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Ex1.xml" ContentType="application/vnd.ms-office.chartex+xml"/>
  <Override PartName="/ppt/charts/style1.xml" ContentType="application/vnd.ms-office.chartstyle+xml"/>
  <Override PartName="/ppt/charts/colors1.xml" ContentType="application/vnd.ms-office.chartcolorstyl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style2.xml" ContentType="application/vnd.ms-office.chartstyle+xml"/>
  <Override PartName="/ppt/charts/colors2.xml" ContentType="application/vnd.ms-office.chartcolorstyle+xml"/>
  <Override PartName="/ppt/charts/chart2.xml" ContentType="application/vnd.openxmlformats-officedocument.drawingml.chart+xml"/>
  <Override PartName="/ppt/charts/style3.xml" ContentType="application/vnd.ms-office.chartstyle+xml"/>
  <Override PartName="/ppt/charts/colors3.xml" ContentType="application/vnd.ms-office.chartcolorstyle+xml"/>
  <Override PartName="/ppt/charts/chart3.xml" ContentType="application/vnd.openxmlformats-officedocument.drawingml.chart+xml"/>
  <Override PartName="/ppt/charts/style4.xml" ContentType="application/vnd.ms-office.chartstyle+xml"/>
  <Override PartName="/ppt/charts/colors4.xml" ContentType="application/vnd.ms-office.chartcolorstyle+xml"/>
  <Override PartName="/ppt/charts/chart4.xml" ContentType="application/vnd.openxmlformats-officedocument.drawingml.chart+xml"/>
  <Override PartName="/ppt/charts/style5.xml" ContentType="application/vnd.ms-office.chartstyle+xml"/>
  <Override PartName="/ppt/charts/colors5.xml" ContentType="application/vnd.ms-office.chartcolorstyle+xml"/>
  <Override PartName="/ppt/charts/chart5.xml" ContentType="application/vnd.openxmlformats-officedocument.drawingml.chart+xml"/>
  <Override PartName="/ppt/charts/style6.xml" ContentType="application/vnd.ms-office.chartstyle+xml"/>
  <Override PartName="/ppt/charts/colors6.xml" ContentType="application/vnd.ms-office.chartcolorstyle+xml"/>
  <Override PartName="/ppt/charts/chart6.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6" r:id="rId2"/>
  </p:sldMasterIdLst>
  <p:notesMasterIdLst>
    <p:notesMasterId r:id="rId33"/>
  </p:notesMasterIdLst>
  <p:sldIdLst>
    <p:sldId id="1213" r:id="rId3"/>
    <p:sldId id="259" r:id="rId4"/>
    <p:sldId id="284" r:id="rId5"/>
    <p:sldId id="285" r:id="rId6"/>
    <p:sldId id="268" r:id="rId7"/>
    <p:sldId id="272" r:id="rId8"/>
    <p:sldId id="265" r:id="rId9"/>
    <p:sldId id="274" r:id="rId10"/>
    <p:sldId id="281" r:id="rId11"/>
    <p:sldId id="258" r:id="rId12"/>
    <p:sldId id="279" r:id="rId13"/>
    <p:sldId id="280" r:id="rId14"/>
    <p:sldId id="267" r:id="rId15"/>
    <p:sldId id="261" r:id="rId16"/>
    <p:sldId id="273" r:id="rId17"/>
    <p:sldId id="275" r:id="rId18"/>
    <p:sldId id="257" r:id="rId19"/>
    <p:sldId id="278" r:id="rId20"/>
    <p:sldId id="288" r:id="rId21"/>
    <p:sldId id="271" r:id="rId22"/>
    <p:sldId id="277" r:id="rId23"/>
    <p:sldId id="282" r:id="rId24"/>
    <p:sldId id="289" r:id="rId25"/>
    <p:sldId id="290" r:id="rId26"/>
    <p:sldId id="263" r:id="rId27"/>
    <p:sldId id="266" r:id="rId28"/>
    <p:sldId id="260" r:id="rId29"/>
    <p:sldId id="269" r:id="rId30"/>
    <p:sldId id="262" r:id="rId31"/>
    <p:sldId id="287"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For enterprise adoption" id="{ABC19389-B9CE-1E46-81AA-B2A683ED9DDF}">
          <p14:sldIdLst>
            <p14:sldId id="1213"/>
            <p14:sldId id="259"/>
            <p14:sldId id="284"/>
            <p14:sldId id="285"/>
            <p14:sldId id="268"/>
            <p14:sldId id="272"/>
            <p14:sldId id="265"/>
            <p14:sldId id="274"/>
            <p14:sldId id="281"/>
            <p14:sldId id="258"/>
            <p14:sldId id="279"/>
            <p14:sldId id="280"/>
            <p14:sldId id="267"/>
            <p14:sldId id="261"/>
            <p14:sldId id="273"/>
            <p14:sldId id="275"/>
            <p14:sldId id="257"/>
          </p14:sldIdLst>
        </p14:section>
        <p14:section name="Competitive landscape" id="{68B47E4A-0142-2845-B154-98328E695659}">
          <p14:sldIdLst>
            <p14:sldId id="278"/>
            <p14:sldId id="288"/>
            <p14:sldId id="271"/>
            <p14:sldId id="277"/>
          </p14:sldIdLst>
        </p14:section>
        <p14:section name="For products/services" id="{3D8E958A-CA0F-2744-8569-4835A29FB3CC}">
          <p14:sldIdLst>
            <p14:sldId id="282"/>
            <p14:sldId id="289"/>
            <p14:sldId id="290"/>
            <p14:sldId id="263"/>
            <p14:sldId id="266"/>
            <p14:sldId id="260"/>
            <p14:sldId id="269"/>
            <p14:sldId id="262"/>
            <p14:sldId id="287"/>
          </p14:sldIdLst>
        </p14:section>
      </p14:sectionLst>
    </p:ext>
    <p:ext uri="{EFAFB233-063F-42B5-8137-9DF3F51BA10A}">
      <p15:sldGuideLst xmlns:p15="http://schemas.microsoft.com/office/powerpoint/2012/main">
        <p15:guide id="1" pos="3840" userDrawn="1">
          <p15:clr>
            <a:srgbClr val="A4A3A4"/>
          </p15:clr>
        </p15:guide>
        <p15:guide id="2" orient="horz" pos="242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0D3C"/>
    <a:srgbClr val="8184AE"/>
    <a:srgbClr val="6C7FCE"/>
    <a:srgbClr val="3D517A"/>
    <a:srgbClr val="3A4570"/>
    <a:srgbClr val="455181"/>
    <a:srgbClr val="5CC1F3"/>
    <a:srgbClr val="668EE4"/>
    <a:srgbClr val="4CDFFC"/>
    <a:srgbClr val="50DBF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853"/>
    <p:restoredTop sz="94694"/>
  </p:normalViewPr>
  <p:slideViewPr>
    <p:cSldViewPr snapToGrid="0">
      <p:cViewPr varScale="1">
        <p:scale>
          <a:sx n="59" d="100"/>
          <a:sy n="59" d="100"/>
        </p:scale>
        <p:origin x="1044" y="52"/>
      </p:cViewPr>
      <p:guideLst>
        <p:guide pos="3840"/>
        <p:guide orient="horz" pos="2424"/>
      </p:guideLst>
    </p:cSldViewPr>
  </p:slideViewPr>
  <p:notesTextViewPr>
    <p:cViewPr>
      <p:scale>
        <a:sx n="1" d="1"/>
        <a:sy n="1" d="1"/>
      </p:scale>
      <p:origin x="0" y="0"/>
    </p:cViewPr>
  </p:notesTextViewPr>
  <p:sorterViewPr>
    <p:cViewPr>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Ex1.xml.rels><?xml version="1.0" encoding="UTF-8" standalone="yes"?>
<Relationships xmlns="http://schemas.openxmlformats.org/package/2006/relationships"><Relationship Id="rId3" Type="http://schemas.microsoft.com/office/2011/relationships/chartColorStyle" Target="colors1.xml"/><Relationship Id="rId2" Type="http://schemas.microsoft.com/office/2011/relationships/chartStyle" Target="style1.xml"/><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Current Gains</c:v>
                </c:pt>
              </c:strCache>
            </c:strRef>
          </c:tx>
          <c:spPr>
            <a:solidFill>
              <a:schemeClr val="accent2"/>
            </a:solidFill>
            <a:ln>
              <a:noFill/>
            </a:ln>
            <a:effectLst/>
          </c:spPr>
          <c:invertIfNegative val="0"/>
          <c:cat>
            <c:strRef>
              <c:f>Sheet1!$A$2:$A$9</c:f>
              <c:strCache>
                <c:ptCount val="8"/>
                <c:pt idx="0">
                  <c:v>Capital Allocation</c:v>
                </c:pt>
                <c:pt idx="1">
                  <c:v>Research</c:v>
                </c:pt>
                <c:pt idx="2">
                  <c:v>Chip Design</c:v>
                </c:pt>
                <c:pt idx="3">
                  <c:v>Manufacturing</c:v>
                </c:pt>
                <c:pt idx="4">
                  <c:v>Procurement</c:v>
                </c:pt>
                <c:pt idx="5">
                  <c:v>Sales &amp; Operations Planning</c:v>
                </c:pt>
                <c:pt idx="6">
                  <c:v>Sales and Pricing</c:v>
                </c:pt>
                <c:pt idx="7">
                  <c:v>EBIT from Increasing Revenue</c:v>
                </c:pt>
              </c:strCache>
            </c:strRef>
          </c:cat>
          <c:val>
            <c:numRef>
              <c:f>Sheet1!$B$2:$B$9</c:f>
              <c:numCache>
                <c:formatCode>General</c:formatCode>
                <c:ptCount val="8"/>
                <c:pt idx="0">
                  <c:v>1</c:v>
                </c:pt>
                <c:pt idx="1">
                  <c:v>1</c:v>
                </c:pt>
                <c:pt idx="2">
                  <c:v>1</c:v>
                </c:pt>
                <c:pt idx="3">
                  <c:v>3</c:v>
                </c:pt>
                <c:pt idx="4">
                  <c:v>1</c:v>
                </c:pt>
                <c:pt idx="5">
                  <c:v>1</c:v>
                </c:pt>
                <c:pt idx="6">
                  <c:v>1</c:v>
                </c:pt>
                <c:pt idx="7">
                  <c:v>3</c:v>
                </c:pt>
              </c:numCache>
            </c:numRef>
          </c:val>
          <c:extLst>
            <c:ext xmlns:c16="http://schemas.microsoft.com/office/drawing/2014/chart" uri="{C3380CC4-5D6E-409C-BE32-E72D297353CC}">
              <c16:uniqueId val="{00000000-A50F-46E0-A655-06B7A231A6A5}"/>
            </c:ext>
          </c:extLst>
        </c:ser>
        <c:ser>
          <c:idx val="1"/>
          <c:order val="1"/>
          <c:tx>
            <c:strRef>
              <c:f>Sheet1!$C$1</c:f>
              <c:strCache>
                <c:ptCount val="1"/>
                <c:pt idx="0">
                  <c:v>Near-term Potential</c:v>
                </c:pt>
              </c:strCache>
            </c:strRef>
          </c:tx>
          <c:spPr>
            <a:solidFill>
              <a:schemeClr val="accent2">
                <a:alpha val="50000"/>
              </a:schemeClr>
            </a:solidFill>
            <a:ln>
              <a:noFill/>
            </a:ln>
            <a:effectLst/>
          </c:spPr>
          <c:invertIfNegative val="0"/>
          <c:cat>
            <c:strRef>
              <c:f>Sheet1!$A$2:$A$9</c:f>
              <c:strCache>
                <c:ptCount val="8"/>
                <c:pt idx="0">
                  <c:v>Capital Allocation</c:v>
                </c:pt>
                <c:pt idx="1">
                  <c:v>Research</c:v>
                </c:pt>
                <c:pt idx="2">
                  <c:v>Chip Design</c:v>
                </c:pt>
                <c:pt idx="3">
                  <c:v>Manufacturing</c:v>
                </c:pt>
                <c:pt idx="4">
                  <c:v>Procurement</c:v>
                </c:pt>
                <c:pt idx="5">
                  <c:v>Sales &amp; Operations Planning</c:v>
                </c:pt>
                <c:pt idx="6">
                  <c:v>Sales and Pricing</c:v>
                </c:pt>
                <c:pt idx="7">
                  <c:v>EBIT from Increasing Revenue</c:v>
                </c:pt>
              </c:strCache>
            </c:strRef>
          </c:cat>
          <c:val>
            <c:numRef>
              <c:f>Sheet1!$C$2:$C$9</c:f>
              <c:numCache>
                <c:formatCode>General</c:formatCode>
                <c:ptCount val="8"/>
                <c:pt idx="0">
                  <c:v>3</c:v>
                </c:pt>
                <c:pt idx="1">
                  <c:v>3</c:v>
                </c:pt>
                <c:pt idx="2">
                  <c:v>2</c:v>
                </c:pt>
                <c:pt idx="3">
                  <c:v>12</c:v>
                </c:pt>
                <c:pt idx="4">
                  <c:v>3</c:v>
                </c:pt>
                <c:pt idx="5">
                  <c:v>1</c:v>
                </c:pt>
                <c:pt idx="6">
                  <c:v>2</c:v>
                </c:pt>
                <c:pt idx="7">
                  <c:v>9</c:v>
                </c:pt>
              </c:numCache>
            </c:numRef>
          </c:val>
          <c:extLst>
            <c:ext xmlns:c16="http://schemas.microsoft.com/office/drawing/2014/chart" uri="{C3380CC4-5D6E-409C-BE32-E72D297353CC}">
              <c16:uniqueId val="{00000003-A50F-46E0-A655-06B7A231A6A5}"/>
            </c:ext>
          </c:extLst>
        </c:ser>
        <c:ser>
          <c:idx val="2"/>
          <c:order val="2"/>
          <c:tx>
            <c:strRef>
              <c:f>Sheet1!$D$1</c:f>
              <c:strCache>
                <c:ptCount val="1"/>
                <c:pt idx="0">
                  <c:v>Long-Term Potential</c:v>
                </c:pt>
              </c:strCache>
            </c:strRef>
          </c:tx>
          <c:spPr>
            <a:solidFill>
              <a:schemeClr val="accent2">
                <a:alpha val="25000"/>
              </a:schemeClr>
            </a:solidFill>
            <a:ln>
              <a:noFill/>
            </a:ln>
            <a:effectLst/>
          </c:spPr>
          <c:invertIfNegative val="0"/>
          <c:cat>
            <c:strRef>
              <c:f>Sheet1!$A$2:$A$9</c:f>
              <c:strCache>
                <c:ptCount val="8"/>
                <c:pt idx="0">
                  <c:v>Capital Allocation</c:v>
                </c:pt>
                <c:pt idx="1">
                  <c:v>Research</c:v>
                </c:pt>
                <c:pt idx="2">
                  <c:v>Chip Design</c:v>
                </c:pt>
                <c:pt idx="3">
                  <c:v>Manufacturing</c:v>
                </c:pt>
                <c:pt idx="4">
                  <c:v>Procurement</c:v>
                </c:pt>
                <c:pt idx="5">
                  <c:v>Sales &amp; Operations Planning</c:v>
                </c:pt>
                <c:pt idx="6">
                  <c:v>Sales and Pricing</c:v>
                </c:pt>
                <c:pt idx="7">
                  <c:v>EBIT from Increasing Revenue</c:v>
                </c:pt>
              </c:strCache>
            </c:strRef>
          </c:cat>
          <c:val>
            <c:numRef>
              <c:f>Sheet1!$D$2:$D$9</c:f>
              <c:numCache>
                <c:formatCode>General</c:formatCode>
                <c:ptCount val="8"/>
                <c:pt idx="0">
                  <c:v>3</c:v>
                </c:pt>
                <c:pt idx="1">
                  <c:v>3</c:v>
                </c:pt>
                <c:pt idx="2">
                  <c:v>12</c:v>
                </c:pt>
                <c:pt idx="3">
                  <c:v>25</c:v>
                </c:pt>
                <c:pt idx="4">
                  <c:v>3</c:v>
                </c:pt>
                <c:pt idx="5">
                  <c:v>1</c:v>
                </c:pt>
                <c:pt idx="6">
                  <c:v>4</c:v>
                </c:pt>
                <c:pt idx="7">
                  <c:v>10</c:v>
                </c:pt>
              </c:numCache>
            </c:numRef>
          </c:val>
          <c:extLst>
            <c:ext xmlns:c16="http://schemas.microsoft.com/office/drawing/2014/chart" uri="{C3380CC4-5D6E-409C-BE32-E72D297353CC}">
              <c16:uniqueId val="{00000004-A50F-46E0-A655-06B7A231A6A5}"/>
            </c:ext>
          </c:extLst>
        </c:ser>
        <c:dLbls>
          <c:showLegendKey val="0"/>
          <c:showVal val="0"/>
          <c:showCatName val="0"/>
          <c:showSerName val="0"/>
          <c:showPercent val="0"/>
          <c:showBubbleSize val="0"/>
        </c:dLbls>
        <c:gapWidth val="200"/>
        <c:overlap val="100"/>
        <c:axId val="1117344400"/>
        <c:axId val="1357782448"/>
      </c:barChart>
      <c:catAx>
        <c:axId val="1117344400"/>
        <c:scaling>
          <c:orientation val="minMax"/>
        </c:scaling>
        <c:delete val="0"/>
        <c:axPos val="b"/>
        <c:numFmt formatCode="General" sourceLinked="1"/>
        <c:majorTickMark val="out"/>
        <c:minorTickMark val="none"/>
        <c:tickLblPos val="nextTo"/>
        <c:spPr>
          <a:noFill/>
          <a:ln w="12700" cap="flat" cmpd="sng" algn="ctr">
            <a:solidFill>
              <a:schemeClr val="bg1"/>
            </a:solidFill>
            <a:round/>
          </a:ln>
          <a:effectLst/>
        </c:spPr>
        <c:txPr>
          <a:bodyPr rot="-60000000" spcFirstLastPara="1" vertOverflow="ellipsis" vert="horz" wrap="square" anchor="ctr" anchorCtr="1"/>
          <a:lstStyle/>
          <a:p>
            <a:pPr>
              <a:defRPr sz="1000" b="1" i="0" u="none" strike="noStrike" kern="1200" baseline="0">
                <a:solidFill>
                  <a:schemeClr val="bg1"/>
                </a:solidFill>
                <a:latin typeface="Montserrat" panose="00000500000000000000" pitchFamily="50" charset="0"/>
                <a:ea typeface="+mn-ea"/>
                <a:cs typeface="+mn-cs"/>
              </a:defRPr>
            </a:pPr>
            <a:endParaRPr lang="en-US"/>
          </a:p>
        </c:txPr>
        <c:crossAx val="1357782448"/>
        <c:crosses val="autoZero"/>
        <c:auto val="1"/>
        <c:lblAlgn val="ctr"/>
        <c:lblOffset val="300"/>
        <c:noMultiLvlLbl val="0"/>
      </c:catAx>
      <c:valAx>
        <c:axId val="1357782448"/>
        <c:scaling>
          <c:orientation val="minMax"/>
          <c:max val="40"/>
        </c:scaling>
        <c:delete val="0"/>
        <c:axPos val="l"/>
        <c:majorGridlines>
          <c:spPr>
            <a:ln w="6350" cap="flat" cmpd="sng" algn="ctr">
              <a:solidFill>
                <a:schemeClr val="bg1">
                  <a:alpha val="20000"/>
                </a:schemeClr>
              </a:solidFill>
              <a:prstDash val="dash"/>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bg1"/>
                </a:solidFill>
                <a:latin typeface="Montserrat" panose="00000500000000000000" pitchFamily="50" charset="0"/>
                <a:ea typeface="+mn-ea"/>
                <a:cs typeface="+mn-cs"/>
              </a:defRPr>
            </a:pPr>
            <a:endParaRPr lang="en-US"/>
          </a:p>
        </c:txPr>
        <c:crossAx val="1117344400"/>
        <c:crosses val="autoZero"/>
        <c:crossBetween val="between"/>
        <c:majorUnit val="10"/>
      </c:valAx>
      <c:spPr>
        <a:noFill/>
        <a:ln>
          <a:noFill/>
        </a:ln>
        <a:effectLst/>
      </c:spPr>
    </c:plotArea>
    <c:legend>
      <c:legendPos val="t"/>
      <c:layout>
        <c:manualLayout>
          <c:xMode val="edge"/>
          <c:yMode val="edge"/>
          <c:x val="0.23486373213485637"/>
          <c:y val="0"/>
          <c:w val="0.52789569447371321"/>
          <c:h val="6.2368853694604001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ontserrat" panose="00000500000000000000" pitchFamily="50"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latin typeface="Montserrat" panose="00000500000000000000" pitchFamily="50"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288233337030051E-2"/>
          <c:y val="2.4200421507322521E-2"/>
          <c:w val="0.92880096854090421"/>
          <c:h val="0.89488209463868174"/>
        </c:manualLayout>
      </c:layout>
      <c:lineChart>
        <c:grouping val="standard"/>
        <c:varyColors val="0"/>
        <c:ser>
          <c:idx val="0"/>
          <c:order val="0"/>
          <c:tx>
            <c:strRef>
              <c:f>Sheet1!$B$1</c:f>
              <c:strCache>
                <c:ptCount val="1"/>
                <c:pt idx="0">
                  <c:v>Cost Saving (Conventional-AI)</c:v>
                </c:pt>
              </c:strCache>
            </c:strRef>
          </c:tx>
          <c:spPr>
            <a:ln w="38100" cap="rnd">
              <a:gradFill flip="none" rotWithShape="1">
                <a:gsLst>
                  <a:gs pos="100000">
                    <a:schemeClr val="accent2">
                      <a:alpha val="25000"/>
                    </a:schemeClr>
                  </a:gs>
                  <a:gs pos="0">
                    <a:schemeClr val="accent1">
                      <a:lumMod val="50000"/>
                      <a:lumOff val="50000"/>
                      <a:alpha val="25000"/>
                    </a:schemeClr>
                  </a:gs>
                </a:gsLst>
                <a:lin ang="0" scaled="1"/>
                <a:tileRect/>
              </a:gradFill>
              <a:round/>
            </a:ln>
            <a:effectLst/>
          </c:spPr>
          <c:marker>
            <c:symbol val="circle"/>
            <c:size val="13"/>
            <c:spPr>
              <a:gradFill flip="none" rotWithShape="1">
                <a:gsLst>
                  <a:gs pos="0">
                    <a:schemeClr val="bg1"/>
                  </a:gs>
                  <a:gs pos="100000">
                    <a:schemeClr val="accent1">
                      <a:lumMod val="25000"/>
                      <a:lumOff val="75000"/>
                    </a:schemeClr>
                  </a:gs>
                  <a:gs pos="37000">
                    <a:schemeClr val="accent2"/>
                  </a:gs>
                  <a:gs pos="73000">
                    <a:schemeClr val="accent1">
                      <a:lumMod val="50000"/>
                      <a:lumOff val="50000"/>
                    </a:schemeClr>
                  </a:gs>
                </a:gsLst>
                <a:path path="circle">
                  <a:fillToRect r="100000" b="100000"/>
                </a:path>
                <a:tileRect l="-100000" t="-100000"/>
              </a:gradFill>
              <a:ln w="9525">
                <a:noFill/>
              </a:ln>
              <a:effectLst/>
            </c:spPr>
          </c:marker>
          <c:cat>
            <c:numRef>
              <c:f>Sheet1!$A$2:$A$11</c:f>
              <c:numCache>
                <c:formatCode>General</c:formatCode>
                <c:ptCount val="10"/>
                <c:pt idx="0">
                  <c:v>1</c:v>
                </c:pt>
                <c:pt idx="1">
                  <c:v>2</c:v>
                </c:pt>
                <c:pt idx="2">
                  <c:v>3</c:v>
                </c:pt>
                <c:pt idx="3">
                  <c:v>4</c:v>
                </c:pt>
                <c:pt idx="4">
                  <c:v>5</c:v>
                </c:pt>
                <c:pt idx="5">
                  <c:v>6</c:v>
                </c:pt>
                <c:pt idx="6">
                  <c:v>7</c:v>
                </c:pt>
                <c:pt idx="7">
                  <c:v>8</c:v>
                </c:pt>
                <c:pt idx="8">
                  <c:v>9</c:v>
                </c:pt>
                <c:pt idx="9">
                  <c:v>10</c:v>
                </c:pt>
              </c:numCache>
            </c:numRef>
          </c:cat>
          <c:val>
            <c:numRef>
              <c:f>Sheet1!$B$2:$B$11</c:f>
              <c:numCache>
                <c:formatCode>General</c:formatCode>
                <c:ptCount val="10"/>
                <c:pt idx="0">
                  <c:v>2800</c:v>
                </c:pt>
                <c:pt idx="1">
                  <c:v>3500</c:v>
                </c:pt>
                <c:pt idx="2">
                  <c:v>4300</c:v>
                </c:pt>
                <c:pt idx="3">
                  <c:v>5000</c:v>
                </c:pt>
                <c:pt idx="4">
                  <c:v>6000</c:v>
                </c:pt>
                <c:pt idx="5">
                  <c:v>8000</c:v>
                </c:pt>
                <c:pt idx="6">
                  <c:v>10000</c:v>
                </c:pt>
                <c:pt idx="7">
                  <c:v>12000</c:v>
                </c:pt>
                <c:pt idx="8">
                  <c:v>15000</c:v>
                </c:pt>
                <c:pt idx="9">
                  <c:v>18000</c:v>
                </c:pt>
              </c:numCache>
            </c:numRef>
          </c:val>
          <c:smooth val="1"/>
          <c:extLst>
            <c:ext xmlns:c16="http://schemas.microsoft.com/office/drawing/2014/chart" uri="{C3380CC4-5D6E-409C-BE32-E72D297353CC}">
              <c16:uniqueId val="{00000000-D7ED-4400-AEB2-BC9976FCA3BE}"/>
            </c:ext>
          </c:extLst>
        </c:ser>
        <c:ser>
          <c:idx val="1"/>
          <c:order val="1"/>
          <c:tx>
            <c:strRef>
              <c:f>Sheet1!$C$1</c:f>
              <c:strCache>
                <c:ptCount val="1"/>
                <c:pt idx="0">
                  <c:v>AI</c:v>
                </c:pt>
              </c:strCache>
            </c:strRef>
          </c:tx>
          <c:spPr>
            <a:ln w="38100" cap="rnd">
              <a:solidFill>
                <a:schemeClr val="accent2">
                  <a:alpha val="25000"/>
                </a:schemeClr>
              </a:solidFill>
              <a:round/>
            </a:ln>
            <a:effectLst/>
          </c:spPr>
          <c:marker>
            <c:symbol val="circle"/>
            <c:size val="13"/>
            <c:spPr>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w="9525">
                <a:noFill/>
              </a:ln>
              <a:effectLst/>
            </c:spPr>
          </c:marker>
          <c:cat>
            <c:numRef>
              <c:f>Sheet1!$A$2:$A$11</c:f>
              <c:numCache>
                <c:formatCode>General</c:formatCode>
                <c:ptCount val="10"/>
                <c:pt idx="0">
                  <c:v>1</c:v>
                </c:pt>
                <c:pt idx="1">
                  <c:v>2</c:v>
                </c:pt>
                <c:pt idx="2">
                  <c:v>3</c:v>
                </c:pt>
                <c:pt idx="3">
                  <c:v>4</c:v>
                </c:pt>
                <c:pt idx="4">
                  <c:v>5</c:v>
                </c:pt>
                <c:pt idx="5">
                  <c:v>6</c:v>
                </c:pt>
                <c:pt idx="6">
                  <c:v>7</c:v>
                </c:pt>
                <c:pt idx="7">
                  <c:v>8</c:v>
                </c:pt>
                <c:pt idx="8">
                  <c:v>9</c:v>
                </c:pt>
                <c:pt idx="9">
                  <c:v>10</c:v>
                </c:pt>
              </c:numCache>
            </c:numRef>
          </c:cat>
          <c:val>
            <c:numRef>
              <c:f>Sheet1!$C$2:$C$11</c:f>
              <c:numCache>
                <c:formatCode>General</c:formatCode>
                <c:ptCount val="10"/>
                <c:pt idx="0">
                  <c:v>9000</c:v>
                </c:pt>
                <c:pt idx="1">
                  <c:v>11000</c:v>
                </c:pt>
                <c:pt idx="2">
                  <c:v>15000</c:v>
                </c:pt>
                <c:pt idx="3">
                  <c:v>19000</c:v>
                </c:pt>
                <c:pt idx="4">
                  <c:v>24000</c:v>
                </c:pt>
                <c:pt idx="5">
                  <c:v>29000</c:v>
                </c:pt>
                <c:pt idx="6">
                  <c:v>35000</c:v>
                </c:pt>
                <c:pt idx="7">
                  <c:v>42000</c:v>
                </c:pt>
                <c:pt idx="8">
                  <c:v>50000</c:v>
                </c:pt>
                <c:pt idx="9">
                  <c:v>59000</c:v>
                </c:pt>
              </c:numCache>
            </c:numRef>
          </c:val>
          <c:smooth val="1"/>
          <c:extLst>
            <c:ext xmlns:c16="http://schemas.microsoft.com/office/drawing/2014/chart" uri="{C3380CC4-5D6E-409C-BE32-E72D297353CC}">
              <c16:uniqueId val="{00000001-D7ED-4400-AEB2-BC9976FCA3BE}"/>
            </c:ext>
          </c:extLst>
        </c:ser>
        <c:ser>
          <c:idx val="2"/>
          <c:order val="2"/>
          <c:tx>
            <c:strRef>
              <c:f>Sheet1!$D$1</c:f>
              <c:strCache>
                <c:ptCount val="1"/>
                <c:pt idx="0">
                  <c:v>Conventional</c:v>
                </c:pt>
              </c:strCache>
            </c:strRef>
          </c:tx>
          <c:spPr>
            <a:ln w="38100" cap="rnd">
              <a:solidFill>
                <a:schemeClr val="accent1">
                  <a:lumMod val="50000"/>
                  <a:lumOff val="50000"/>
                  <a:alpha val="35000"/>
                </a:schemeClr>
              </a:solidFill>
              <a:round/>
            </a:ln>
            <a:effectLst/>
          </c:spPr>
          <c:marker>
            <c:symbol val="circle"/>
            <c:size val="13"/>
            <c:spPr>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w="9525">
                <a:noFill/>
              </a:ln>
              <a:effectLst/>
            </c:spPr>
          </c:marker>
          <c:cat>
            <c:numRef>
              <c:f>Sheet1!$A$2:$A$11</c:f>
              <c:numCache>
                <c:formatCode>General</c:formatCode>
                <c:ptCount val="10"/>
                <c:pt idx="0">
                  <c:v>1</c:v>
                </c:pt>
                <c:pt idx="1">
                  <c:v>2</c:v>
                </c:pt>
                <c:pt idx="2">
                  <c:v>3</c:v>
                </c:pt>
                <c:pt idx="3">
                  <c:v>4</c:v>
                </c:pt>
                <c:pt idx="4">
                  <c:v>5</c:v>
                </c:pt>
                <c:pt idx="5">
                  <c:v>6</c:v>
                </c:pt>
                <c:pt idx="6">
                  <c:v>7</c:v>
                </c:pt>
                <c:pt idx="7">
                  <c:v>8</c:v>
                </c:pt>
                <c:pt idx="8">
                  <c:v>9</c:v>
                </c:pt>
                <c:pt idx="9">
                  <c:v>10</c:v>
                </c:pt>
              </c:numCache>
            </c:numRef>
          </c:cat>
          <c:val>
            <c:numRef>
              <c:f>Sheet1!$D$2:$D$11</c:f>
              <c:numCache>
                <c:formatCode>General</c:formatCode>
                <c:ptCount val="10"/>
                <c:pt idx="0">
                  <c:v>10000</c:v>
                </c:pt>
                <c:pt idx="1">
                  <c:v>14000</c:v>
                </c:pt>
                <c:pt idx="2">
                  <c:v>19000</c:v>
                </c:pt>
                <c:pt idx="3">
                  <c:v>23000</c:v>
                </c:pt>
                <c:pt idx="4">
                  <c:v>28000</c:v>
                </c:pt>
                <c:pt idx="5">
                  <c:v>35000</c:v>
                </c:pt>
                <c:pt idx="6">
                  <c:v>44000</c:v>
                </c:pt>
                <c:pt idx="7">
                  <c:v>53000</c:v>
                </c:pt>
                <c:pt idx="8">
                  <c:v>63000</c:v>
                </c:pt>
                <c:pt idx="9">
                  <c:v>78000</c:v>
                </c:pt>
              </c:numCache>
            </c:numRef>
          </c:val>
          <c:smooth val="1"/>
          <c:extLst>
            <c:ext xmlns:c16="http://schemas.microsoft.com/office/drawing/2014/chart" uri="{C3380CC4-5D6E-409C-BE32-E72D297353CC}">
              <c16:uniqueId val="{00000002-D7ED-4400-AEB2-BC9976FCA3BE}"/>
            </c:ext>
          </c:extLst>
        </c:ser>
        <c:dLbls>
          <c:showLegendKey val="0"/>
          <c:showVal val="0"/>
          <c:showCatName val="0"/>
          <c:showSerName val="0"/>
          <c:showPercent val="0"/>
          <c:showBubbleSize val="0"/>
        </c:dLbls>
        <c:marker val="1"/>
        <c:smooth val="0"/>
        <c:axId val="333652704"/>
        <c:axId val="304286896"/>
      </c:lineChart>
      <c:catAx>
        <c:axId val="333652704"/>
        <c:scaling>
          <c:orientation val="minMax"/>
        </c:scaling>
        <c:delete val="0"/>
        <c:axPos val="b"/>
        <c:numFmt formatCode="General" sourceLinked="1"/>
        <c:majorTickMark val="none"/>
        <c:minorTickMark val="none"/>
        <c:tickLblPos val="nextTo"/>
        <c:spPr>
          <a:noFill/>
          <a:ln w="12700" cap="flat" cmpd="sng" algn="ctr">
            <a:solidFill>
              <a:schemeClr val="bg1"/>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Montserrat" panose="00000500000000000000" pitchFamily="50" charset="0"/>
                <a:ea typeface="+mn-ea"/>
                <a:cs typeface="+mn-cs"/>
              </a:defRPr>
            </a:pPr>
            <a:endParaRPr lang="en-US"/>
          </a:p>
        </c:txPr>
        <c:crossAx val="304286896"/>
        <c:crosses val="autoZero"/>
        <c:auto val="1"/>
        <c:lblAlgn val="ctr"/>
        <c:lblOffset val="100"/>
        <c:noMultiLvlLbl val="0"/>
      </c:catAx>
      <c:valAx>
        <c:axId val="304286896"/>
        <c:scaling>
          <c:orientation val="minMax"/>
        </c:scaling>
        <c:delete val="0"/>
        <c:axPos val="l"/>
        <c:numFmt formatCode="General" sourceLinked="1"/>
        <c:majorTickMark val="none"/>
        <c:minorTickMark val="none"/>
        <c:tickLblPos val="nextTo"/>
        <c:spPr>
          <a:noFill/>
          <a:ln w="12700">
            <a:solidFill>
              <a:schemeClr val="bg1"/>
            </a:solidFill>
          </a:ln>
          <a:effectLst/>
        </c:spPr>
        <c:txPr>
          <a:bodyPr rot="-60000000" spcFirstLastPara="1" vertOverflow="ellipsis" vert="horz" wrap="square" anchor="ctr" anchorCtr="1"/>
          <a:lstStyle/>
          <a:p>
            <a:pPr>
              <a:defRPr sz="1000" b="0" i="0" u="none" strike="noStrike" kern="1200" baseline="0">
                <a:solidFill>
                  <a:schemeClr val="bg1"/>
                </a:solidFill>
                <a:latin typeface="Montserrat" panose="00000500000000000000" pitchFamily="50" charset="0"/>
                <a:ea typeface="+mn-ea"/>
                <a:cs typeface="+mn-cs"/>
              </a:defRPr>
            </a:pPr>
            <a:endParaRPr lang="en-US"/>
          </a:p>
        </c:txPr>
        <c:crossAx val="333652704"/>
        <c:crosses val="autoZero"/>
        <c:crossBetween val="between"/>
        <c:majorUnit val="30000"/>
      </c:valAx>
      <c:spPr>
        <a:noFill/>
        <a:ln>
          <a:noFill/>
        </a:ln>
        <a:effectLst/>
      </c:spPr>
    </c:plotArea>
    <c:legend>
      <c:legendPos val="t"/>
      <c:layout>
        <c:manualLayout>
          <c:xMode val="edge"/>
          <c:yMode val="edge"/>
          <c:x val="7.959114265646372E-2"/>
          <c:y val="7.2622899166674915E-2"/>
          <c:w val="0.26217921703449043"/>
          <c:h val="0.21753727315557175"/>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ontserrat" panose="00000500000000000000" pitchFamily="50"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latin typeface="Montserrat" panose="00000500000000000000" pitchFamily="50"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gradFill>
              <a:gsLst>
                <a:gs pos="0">
                  <a:schemeClr val="accent1">
                    <a:lumMod val="25000"/>
                    <a:lumOff val="75000"/>
                    <a:alpha val="0"/>
                  </a:schemeClr>
                </a:gs>
                <a:gs pos="100000">
                  <a:schemeClr val="accent1">
                    <a:lumMod val="25000"/>
                    <a:lumOff val="75000"/>
                  </a:schemeClr>
                </a:gs>
              </a:gsLst>
              <a:lin ang="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ontserrat" panose="00000500000000000000" pitchFamily="50"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Skills of Staff</c:v>
                </c:pt>
                <c:pt idx="1">
                  <c:v>Data Scope of Quality</c:v>
                </c:pt>
                <c:pt idx="2">
                  <c:v>Gov. Issues or Concerns</c:v>
                </c:pt>
              </c:strCache>
            </c:strRef>
          </c:cat>
          <c:val>
            <c:numRef>
              <c:f>Sheet1!$B$2:$B$4</c:f>
              <c:numCache>
                <c:formatCode>0%</c:formatCode>
                <c:ptCount val="3"/>
                <c:pt idx="0">
                  <c:v>0.56000000000000005</c:v>
                </c:pt>
                <c:pt idx="1">
                  <c:v>0.34</c:v>
                </c:pt>
                <c:pt idx="2">
                  <c:v>0.13</c:v>
                </c:pt>
              </c:numCache>
            </c:numRef>
          </c:val>
          <c:extLst>
            <c:ext xmlns:c16="http://schemas.microsoft.com/office/drawing/2014/chart" uri="{C3380CC4-5D6E-409C-BE32-E72D297353CC}">
              <c16:uniqueId val="{00000000-DFCF-4B1A-AA6F-C3A0382A378D}"/>
            </c:ext>
          </c:extLst>
        </c:ser>
        <c:dLbls>
          <c:showLegendKey val="0"/>
          <c:showVal val="0"/>
          <c:showCatName val="0"/>
          <c:showSerName val="0"/>
          <c:showPercent val="0"/>
          <c:showBubbleSize val="0"/>
        </c:dLbls>
        <c:gapWidth val="80"/>
        <c:axId val="887160831"/>
        <c:axId val="1329726767"/>
      </c:barChart>
      <c:catAx>
        <c:axId val="887160831"/>
        <c:scaling>
          <c:orientation val="maxMin"/>
        </c:scaling>
        <c:delete val="0"/>
        <c:axPos val="l"/>
        <c:numFmt formatCode="General" sourceLinked="1"/>
        <c:majorTickMark val="none"/>
        <c:minorTickMark val="none"/>
        <c:tickLblPos val="nextTo"/>
        <c:spPr>
          <a:noFill/>
          <a:ln w="6350" cap="flat" cmpd="sng" algn="ctr">
            <a:noFill/>
            <a:round/>
          </a:ln>
          <a:effectLst/>
        </c:spPr>
        <c:txPr>
          <a:bodyPr rot="-60000000" spcFirstLastPara="1" vertOverflow="ellipsis" vert="horz" wrap="square" anchor="ctr" anchorCtr="1"/>
          <a:lstStyle/>
          <a:p>
            <a:pPr>
              <a:defRPr sz="1000" b="0" i="0" u="none" strike="noStrike" kern="1200" baseline="0">
                <a:solidFill>
                  <a:schemeClr val="bg1"/>
                </a:solidFill>
                <a:latin typeface="Montserrat" panose="00000500000000000000" pitchFamily="50" charset="0"/>
                <a:ea typeface="+mn-ea"/>
                <a:cs typeface="+mn-cs"/>
              </a:defRPr>
            </a:pPr>
            <a:endParaRPr lang="en-US"/>
          </a:p>
        </c:txPr>
        <c:crossAx val="1329726767"/>
        <c:crosses val="autoZero"/>
        <c:auto val="1"/>
        <c:lblAlgn val="ctr"/>
        <c:lblOffset val="100"/>
        <c:noMultiLvlLbl val="0"/>
      </c:catAx>
      <c:valAx>
        <c:axId val="1329726767"/>
        <c:scaling>
          <c:orientation val="minMax"/>
          <c:max val="0.60000000000000009"/>
        </c:scaling>
        <c:delete val="1"/>
        <c:axPos val="t"/>
        <c:numFmt formatCode="0%" sourceLinked="1"/>
        <c:majorTickMark val="none"/>
        <c:minorTickMark val="none"/>
        <c:tickLblPos val="nextTo"/>
        <c:crossAx val="88716083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latin typeface="Montserrat" panose="00000500000000000000" pitchFamily="50"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gradFill>
              <a:gsLst>
                <a:gs pos="0">
                  <a:schemeClr val="accent2">
                    <a:alpha val="0"/>
                  </a:schemeClr>
                </a:gs>
                <a:gs pos="100000">
                  <a:schemeClr val="accent2"/>
                </a:gs>
              </a:gsLst>
              <a:lin ang="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ontserrat" panose="00000500000000000000" pitchFamily="50"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Understanding AI Benefits &amp; Uses</c:v>
                </c:pt>
                <c:pt idx="1">
                  <c:v>Security or Privacy Concerns</c:v>
                </c:pt>
                <c:pt idx="2">
                  <c:v>Measuring the Value</c:v>
                </c:pt>
                <c:pt idx="3">
                  <c:v>Risk or Liabilities</c:v>
                </c:pt>
              </c:strCache>
            </c:strRef>
          </c:cat>
          <c:val>
            <c:numRef>
              <c:f>Sheet1!$B$2:$B$5</c:f>
              <c:numCache>
                <c:formatCode>0%</c:formatCode>
                <c:ptCount val="4"/>
                <c:pt idx="0">
                  <c:v>0.42</c:v>
                </c:pt>
                <c:pt idx="1">
                  <c:v>0.2</c:v>
                </c:pt>
                <c:pt idx="2">
                  <c:v>0.17</c:v>
                </c:pt>
                <c:pt idx="3">
                  <c:v>0.06</c:v>
                </c:pt>
              </c:numCache>
            </c:numRef>
          </c:val>
          <c:extLst>
            <c:ext xmlns:c16="http://schemas.microsoft.com/office/drawing/2014/chart" uri="{C3380CC4-5D6E-409C-BE32-E72D297353CC}">
              <c16:uniqueId val="{00000000-DFCF-4B1A-AA6F-C3A0382A378D}"/>
            </c:ext>
          </c:extLst>
        </c:ser>
        <c:dLbls>
          <c:showLegendKey val="0"/>
          <c:showVal val="0"/>
          <c:showCatName val="0"/>
          <c:showSerName val="0"/>
          <c:showPercent val="0"/>
          <c:showBubbleSize val="0"/>
        </c:dLbls>
        <c:gapWidth val="40"/>
        <c:axId val="887160831"/>
        <c:axId val="1329726767"/>
      </c:barChart>
      <c:catAx>
        <c:axId val="887160831"/>
        <c:scaling>
          <c:orientation val="maxMin"/>
        </c:scaling>
        <c:delete val="0"/>
        <c:axPos val="l"/>
        <c:numFmt formatCode="General" sourceLinked="1"/>
        <c:majorTickMark val="none"/>
        <c:minorTickMark val="none"/>
        <c:tickLblPos val="nextTo"/>
        <c:spPr>
          <a:noFill/>
          <a:ln w="6350" cap="flat" cmpd="sng" algn="ctr">
            <a:noFill/>
            <a:round/>
          </a:ln>
          <a:effectLst/>
        </c:spPr>
        <c:txPr>
          <a:bodyPr rot="-60000000" spcFirstLastPara="1" vertOverflow="ellipsis" vert="horz" wrap="square" anchor="ctr" anchorCtr="1"/>
          <a:lstStyle/>
          <a:p>
            <a:pPr>
              <a:defRPr sz="1000" b="0" i="0" u="none" strike="noStrike" kern="1200" baseline="0">
                <a:solidFill>
                  <a:schemeClr val="bg1"/>
                </a:solidFill>
                <a:latin typeface="Montserrat" panose="00000500000000000000" pitchFamily="50" charset="0"/>
                <a:ea typeface="+mn-ea"/>
                <a:cs typeface="+mn-cs"/>
              </a:defRPr>
            </a:pPr>
            <a:endParaRPr lang="en-US"/>
          </a:p>
        </c:txPr>
        <c:crossAx val="1329726767"/>
        <c:crosses val="autoZero"/>
        <c:auto val="1"/>
        <c:lblAlgn val="ctr"/>
        <c:lblOffset val="100"/>
        <c:noMultiLvlLbl val="0"/>
      </c:catAx>
      <c:valAx>
        <c:axId val="1329726767"/>
        <c:scaling>
          <c:orientation val="minMax"/>
          <c:max val="0.60000000000000009"/>
        </c:scaling>
        <c:delete val="1"/>
        <c:axPos val="t"/>
        <c:numFmt formatCode="0%" sourceLinked="1"/>
        <c:majorTickMark val="none"/>
        <c:minorTickMark val="none"/>
        <c:tickLblPos val="nextTo"/>
        <c:crossAx val="88716083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latin typeface="Montserrat" panose="00000500000000000000" pitchFamily="50"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gradFill>
              <a:gsLst>
                <a:gs pos="0">
                  <a:schemeClr val="tx2">
                    <a:lumMod val="60000"/>
                    <a:lumOff val="40000"/>
                    <a:alpha val="0"/>
                  </a:schemeClr>
                </a:gs>
                <a:gs pos="100000">
                  <a:schemeClr val="tx2">
                    <a:lumMod val="60000"/>
                    <a:lumOff val="40000"/>
                  </a:schemeClr>
                </a:gs>
              </a:gsLst>
              <a:lin ang="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ontserrat" panose="00000500000000000000" pitchFamily="50"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Finding Use Cases</c:v>
                </c:pt>
                <c:pt idx="1">
                  <c:v>Defining the Strategy</c:v>
                </c:pt>
                <c:pt idx="2">
                  <c:v>Finding Funding</c:v>
                </c:pt>
              </c:strCache>
            </c:strRef>
          </c:cat>
          <c:val>
            <c:numRef>
              <c:f>Sheet1!$B$2:$B$4</c:f>
              <c:numCache>
                <c:formatCode>0%</c:formatCode>
                <c:ptCount val="3"/>
                <c:pt idx="0">
                  <c:v>0.26</c:v>
                </c:pt>
                <c:pt idx="1">
                  <c:v>0.25</c:v>
                </c:pt>
                <c:pt idx="2">
                  <c:v>0.12</c:v>
                </c:pt>
              </c:numCache>
            </c:numRef>
          </c:val>
          <c:extLst>
            <c:ext xmlns:c16="http://schemas.microsoft.com/office/drawing/2014/chart" uri="{C3380CC4-5D6E-409C-BE32-E72D297353CC}">
              <c16:uniqueId val="{00000000-DFCF-4B1A-AA6F-C3A0382A378D}"/>
            </c:ext>
          </c:extLst>
        </c:ser>
        <c:dLbls>
          <c:showLegendKey val="0"/>
          <c:showVal val="0"/>
          <c:showCatName val="0"/>
          <c:showSerName val="0"/>
          <c:showPercent val="0"/>
          <c:showBubbleSize val="0"/>
        </c:dLbls>
        <c:gapWidth val="80"/>
        <c:axId val="887160831"/>
        <c:axId val="1329726767"/>
      </c:barChart>
      <c:catAx>
        <c:axId val="887160831"/>
        <c:scaling>
          <c:orientation val="maxMin"/>
        </c:scaling>
        <c:delete val="0"/>
        <c:axPos val="l"/>
        <c:numFmt formatCode="General" sourceLinked="1"/>
        <c:majorTickMark val="none"/>
        <c:minorTickMark val="none"/>
        <c:tickLblPos val="nextTo"/>
        <c:spPr>
          <a:noFill/>
          <a:ln w="6350" cap="flat" cmpd="sng" algn="ctr">
            <a:noFill/>
            <a:round/>
          </a:ln>
          <a:effectLst/>
        </c:spPr>
        <c:txPr>
          <a:bodyPr rot="-60000000" spcFirstLastPara="1" vertOverflow="ellipsis" vert="horz" wrap="square" anchor="ctr" anchorCtr="1"/>
          <a:lstStyle/>
          <a:p>
            <a:pPr>
              <a:defRPr sz="1000" b="0" i="0" u="none" strike="noStrike" kern="1200" baseline="0">
                <a:solidFill>
                  <a:schemeClr val="bg1"/>
                </a:solidFill>
                <a:latin typeface="Montserrat" panose="00000500000000000000" pitchFamily="50" charset="0"/>
                <a:ea typeface="+mn-ea"/>
                <a:cs typeface="+mn-cs"/>
              </a:defRPr>
            </a:pPr>
            <a:endParaRPr lang="en-US"/>
          </a:p>
        </c:txPr>
        <c:crossAx val="1329726767"/>
        <c:crosses val="autoZero"/>
        <c:auto val="1"/>
        <c:lblAlgn val="ctr"/>
        <c:lblOffset val="100"/>
        <c:noMultiLvlLbl val="0"/>
      </c:catAx>
      <c:valAx>
        <c:axId val="1329726767"/>
        <c:scaling>
          <c:orientation val="minMax"/>
          <c:max val="0.60000000000000009"/>
        </c:scaling>
        <c:delete val="1"/>
        <c:axPos val="t"/>
        <c:numFmt formatCode="0%" sourceLinked="1"/>
        <c:majorTickMark val="none"/>
        <c:minorTickMark val="none"/>
        <c:tickLblPos val="nextTo"/>
        <c:crossAx val="88716083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latin typeface="Montserrat" panose="00000500000000000000" pitchFamily="50"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Front Runner</c:v>
                </c:pt>
              </c:strCache>
            </c:strRef>
          </c:tx>
          <c:spPr>
            <a:ln w="19050" cap="rnd">
              <a:solidFill>
                <a:schemeClr val="accent2"/>
              </a:solidFill>
              <a:round/>
            </a:ln>
            <a:effectLst/>
          </c:spPr>
          <c:marker>
            <c:symbol val="circle"/>
            <c:size val="10"/>
            <c:spPr>
              <a:solidFill>
                <a:schemeClr val="accent2"/>
              </a:solidFill>
              <a:ln w="19050">
                <a:solidFill>
                  <a:schemeClr val="accent1"/>
                </a:solidFill>
              </a:ln>
              <a:effectLst/>
            </c:spPr>
          </c:marker>
          <c:cat>
            <c:numRef>
              <c:f>Sheet1!$A$2:$A$15</c:f>
              <c:numCache>
                <c:formatCode>General</c:formatCode>
                <c:ptCount val="14"/>
                <c:pt idx="0">
                  <c:v>1</c:v>
                </c:pt>
                <c:pt idx="1">
                  <c:v>2</c:v>
                </c:pt>
                <c:pt idx="2">
                  <c:v>3</c:v>
                </c:pt>
                <c:pt idx="3">
                  <c:v>4</c:v>
                </c:pt>
                <c:pt idx="4">
                  <c:v>5</c:v>
                </c:pt>
                <c:pt idx="5">
                  <c:v>6</c:v>
                </c:pt>
                <c:pt idx="6">
                  <c:v>7</c:v>
                </c:pt>
                <c:pt idx="7">
                  <c:v>8</c:v>
                </c:pt>
                <c:pt idx="8">
                  <c:v>9</c:v>
                </c:pt>
                <c:pt idx="9">
                  <c:v>10</c:v>
                </c:pt>
                <c:pt idx="10">
                  <c:v>11</c:v>
                </c:pt>
                <c:pt idx="11">
                  <c:v>12</c:v>
                </c:pt>
                <c:pt idx="12">
                  <c:v>13</c:v>
                </c:pt>
                <c:pt idx="13">
                  <c:v>14</c:v>
                </c:pt>
              </c:numCache>
            </c:numRef>
          </c:cat>
          <c:val>
            <c:numRef>
              <c:f>Sheet1!$B$2:$B$15</c:f>
              <c:numCache>
                <c:formatCode>General</c:formatCode>
                <c:ptCount val="14"/>
                <c:pt idx="0">
                  <c:v>0</c:v>
                </c:pt>
                <c:pt idx="1">
                  <c:v>-6</c:v>
                </c:pt>
                <c:pt idx="2">
                  <c:v>-11</c:v>
                </c:pt>
                <c:pt idx="3">
                  <c:v>-15</c:v>
                </c:pt>
                <c:pt idx="4">
                  <c:v>-18</c:v>
                </c:pt>
                <c:pt idx="5">
                  <c:v>-13</c:v>
                </c:pt>
                <c:pt idx="6">
                  <c:v>-5</c:v>
                </c:pt>
                <c:pt idx="7">
                  <c:v>6</c:v>
                </c:pt>
                <c:pt idx="8">
                  <c:v>21</c:v>
                </c:pt>
                <c:pt idx="9">
                  <c:v>40</c:v>
                </c:pt>
                <c:pt idx="10">
                  <c:v>60</c:v>
                </c:pt>
                <c:pt idx="11">
                  <c:v>80</c:v>
                </c:pt>
                <c:pt idx="12">
                  <c:v>100</c:v>
                </c:pt>
                <c:pt idx="13">
                  <c:v>122</c:v>
                </c:pt>
              </c:numCache>
            </c:numRef>
          </c:val>
          <c:smooth val="1"/>
          <c:extLst>
            <c:ext xmlns:c16="http://schemas.microsoft.com/office/drawing/2014/chart" uri="{C3380CC4-5D6E-409C-BE32-E72D297353CC}">
              <c16:uniqueId val="{00000000-54B6-40DC-9830-4F7F4983E820}"/>
            </c:ext>
          </c:extLst>
        </c:ser>
        <c:ser>
          <c:idx val="1"/>
          <c:order val="1"/>
          <c:tx>
            <c:strRef>
              <c:f>Sheet1!$C$1</c:f>
              <c:strCache>
                <c:ptCount val="1"/>
                <c:pt idx="0">
                  <c:v>Follower</c:v>
                </c:pt>
              </c:strCache>
            </c:strRef>
          </c:tx>
          <c:spPr>
            <a:ln w="19050" cap="rnd">
              <a:solidFill>
                <a:schemeClr val="accent1">
                  <a:lumMod val="50000"/>
                  <a:lumOff val="50000"/>
                </a:schemeClr>
              </a:solidFill>
              <a:round/>
            </a:ln>
            <a:effectLst/>
          </c:spPr>
          <c:marker>
            <c:symbol val="circle"/>
            <c:size val="10"/>
            <c:spPr>
              <a:solidFill>
                <a:schemeClr val="accent1">
                  <a:lumMod val="50000"/>
                  <a:lumOff val="50000"/>
                </a:schemeClr>
              </a:solidFill>
              <a:ln w="19050">
                <a:solidFill>
                  <a:schemeClr val="accent1"/>
                </a:solidFill>
              </a:ln>
              <a:effectLst/>
            </c:spPr>
          </c:marker>
          <c:cat>
            <c:numRef>
              <c:f>Sheet1!$A$2:$A$15</c:f>
              <c:numCache>
                <c:formatCode>General</c:formatCode>
                <c:ptCount val="14"/>
                <c:pt idx="0">
                  <c:v>1</c:v>
                </c:pt>
                <c:pt idx="1">
                  <c:v>2</c:v>
                </c:pt>
                <c:pt idx="2">
                  <c:v>3</c:v>
                </c:pt>
                <c:pt idx="3">
                  <c:v>4</c:v>
                </c:pt>
                <c:pt idx="4">
                  <c:v>5</c:v>
                </c:pt>
                <c:pt idx="5">
                  <c:v>6</c:v>
                </c:pt>
                <c:pt idx="6">
                  <c:v>7</c:v>
                </c:pt>
                <c:pt idx="7">
                  <c:v>8</c:v>
                </c:pt>
                <c:pt idx="8">
                  <c:v>9</c:v>
                </c:pt>
                <c:pt idx="9">
                  <c:v>10</c:v>
                </c:pt>
                <c:pt idx="10">
                  <c:v>11</c:v>
                </c:pt>
                <c:pt idx="11">
                  <c:v>12</c:v>
                </c:pt>
                <c:pt idx="12">
                  <c:v>13</c:v>
                </c:pt>
                <c:pt idx="13">
                  <c:v>14</c:v>
                </c:pt>
              </c:numCache>
            </c:numRef>
          </c:cat>
          <c:val>
            <c:numRef>
              <c:f>Sheet1!$C$2:$C$15</c:f>
              <c:numCache>
                <c:formatCode>General</c:formatCode>
                <c:ptCount val="14"/>
                <c:pt idx="0">
                  <c:v>0</c:v>
                </c:pt>
                <c:pt idx="1">
                  <c:v>0</c:v>
                </c:pt>
                <c:pt idx="2">
                  <c:v>0</c:v>
                </c:pt>
                <c:pt idx="3">
                  <c:v>0</c:v>
                </c:pt>
                <c:pt idx="4">
                  <c:v>0</c:v>
                </c:pt>
                <c:pt idx="5">
                  <c:v>-5</c:v>
                </c:pt>
                <c:pt idx="6">
                  <c:v>-10</c:v>
                </c:pt>
                <c:pt idx="7">
                  <c:v>-16</c:v>
                </c:pt>
                <c:pt idx="8">
                  <c:v>-20</c:v>
                </c:pt>
                <c:pt idx="9">
                  <c:v>-16</c:v>
                </c:pt>
                <c:pt idx="10">
                  <c:v>-10</c:v>
                </c:pt>
                <c:pt idx="11">
                  <c:v>-4</c:v>
                </c:pt>
                <c:pt idx="12">
                  <c:v>2</c:v>
                </c:pt>
                <c:pt idx="13">
                  <c:v>10</c:v>
                </c:pt>
              </c:numCache>
            </c:numRef>
          </c:val>
          <c:smooth val="1"/>
          <c:extLst>
            <c:ext xmlns:c16="http://schemas.microsoft.com/office/drawing/2014/chart" uri="{C3380CC4-5D6E-409C-BE32-E72D297353CC}">
              <c16:uniqueId val="{00000001-54B6-40DC-9830-4F7F4983E820}"/>
            </c:ext>
          </c:extLst>
        </c:ser>
        <c:ser>
          <c:idx val="2"/>
          <c:order val="2"/>
          <c:tx>
            <c:strRef>
              <c:f>Sheet1!$D$1</c:f>
              <c:strCache>
                <c:ptCount val="1"/>
                <c:pt idx="0">
                  <c:v>Lagged</c:v>
                </c:pt>
              </c:strCache>
            </c:strRef>
          </c:tx>
          <c:spPr>
            <a:ln w="19050" cap="rnd">
              <a:solidFill>
                <a:schemeClr val="tx2">
                  <a:lumMod val="60000"/>
                  <a:lumOff val="40000"/>
                </a:schemeClr>
              </a:solidFill>
              <a:round/>
            </a:ln>
            <a:effectLst/>
          </c:spPr>
          <c:marker>
            <c:symbol val="circle"/>
            <c:size val="10"/>
            <c:spPr>
              <a:solidFill>
                <a:schemeClr val="tx2">
                  <a:lumMod val="60000"/>
                  <a:lumOff val="40000"/>
                </a:schemeClr>
              </a:solidFill>
              <a:ln w="19050">
                <a:solidFill>
                  <a:schemeClr val="accent1"/>
                </a:solidFill>
              </a:ln>
              <a:effectLst/>
            </c:spPr>
          </c:marker>
          <c:cat>
            <c:numRef>
              <c:f>Sheet1!$A$2:$A$15</c:f>
              <c:numCache>
                <c:formatCode>General</c:formatCode>
                <c:ptCount val="14"/>
                <c:pt idx="0">
                  <c:v>1</c:v>
                </c:pt>
                <c:pt idx="1">
                  <c:v>2</c:v>
                </c:pt>
                <c:pt idx="2">
                  <c:v>3</c:v>
                </c:pt>
                <c:pt idx="3">
                  <c:v>4</c:v>
                </c:pt>
                <c:pt idx="4">
                  <c:v>5</c:v>
                </c:pt>
                <c:pt idx="5">
                  <c:v>6</c:v>
                </c:pt>
                <c:pt idx="6">
                  <c:v>7</c:v>
                </c:pt>
                <c:pt idx="7">
                  <c:v>8</c:v>
                </c:pt>
                <c:pt idx="8">
                  <c:v>9</c:v>
                </c:pt>
                <c:pt idx="9">
                  <c:v>10</c:v>
                </c:pt>
                <c:pt idx="10">
                  <c:v>11</c:v>
                </c:pt>
                <c:pt idx="11">
                  <c:v>12</c:v>
                </c:pt>
                <c:pt idx="12">
                  <c:v>13</c:v>
                </c:pt>
                <c:pt idx="13">
                  <c:v>14</c:v>
                </c:pt>
              </c:numCache>
            </c:numRef>
          </c:cat>
          <c:val>
            <c:numRef>
              <c:f>Sheet1!$D$2:$D$15</c:f>
              <c:numCache>
                <c:formatCode>General</c:formatCode>
                <c:ptCount val="14"/>
                <c:pt idx="0">
                  <c:v>0</c:v>
                </c:pt>
                <c:pt idx="1">
                  <c:v>0</c:v>
                </c:pt>
                <c:pt idx="2">
                  <c:v>0</c:v>
                </c:pt>
                <c:pt idx="3">
                  <c:v>0</c:v>
                </c:pt>
                <c:pt idx="4">
                  <c:v>-1</c:v>
                </c:pt>
                <c:pt idx="5">
                  <c:v>-3</c:v>
                </c:pt>
                <c:pt idx="6">
                  <c:v>-5</c:v>
                </c:pt>
                <c:pt idx="7">
                  <c:v>-8</c:v>
                </c:pt>
                <c:pt idx="8">
                  <c:v>-12</c:v>
                </c:pt>
                <c:pt idx="9">
                  <c:v>-16</c:v>
                </c:pt>
                <c:pt idx="10">
                  <c:v>-20</c:v>
                </c:pt>
                <c:pt idx="11">
                  <c:v>-24</c:v>
                </c:pt>
                <c:pt idx="12">
                  <c:v>-27</c:v>
                </c:pt>
                <c:pt idx="13">
                  <c:v>-30</c:v>
                </c:pt>
              </c:numCache>
            </c:numRef>
          </c:val>
          <c:smooth val="1"/>
          <c:extLst>
            <c:ext xmlns:c16="http://schemas.microsoft.com/office/drawing/2014/chart" uri="{C3380CC4-5D6E-409C-BE32-E72D297353CC}">
              <c16:uniqueId val="{00000002-54B6-40DC-9830-4F7F4983E820}"/>
            </c:ext>
          </c:extLst>
        </c:ser>
        <c:dLbls>
          <c:showLegendKey val="0"/>
          <c:showVal val="0"/>
          <c:showCatName val="0"/>
          <c:showSerName val="0"/>
          <c:showPercent val="0"/>
          <c:showBubbleSize val="0"/>
        </c:dLbls>
        <c:marker val="1"/>
        <c:smooth val="0"/>
        <c:axId val="1284464256"/>
        <c:axId val="579082928"/>
      </c:lineChart>
      <c:catAx>
        <c:axId val="1284464256"/>
        <c:scaling>
          <c:orientation val="minMax"/>
        </c:scaling>
        <c:delete val="0"/>
        <c:axPos val="b"/>
        <c:numFmt formatCode="General" sourceLinked="1"/>
        <c:majorTickMark val="none"/>
        <c:minorTickMark val="none"/>
        <c:tickLblPos val="low"/>
        <c:spPr>
          <a:noFill/>
          <a:ln w="12700" cap="flat" cmpd="sng" algn="ctr">
            <a:solidFill>
              <a:schemeClr val="tx1">
                <a:lumMod val="15000"/>
                <a:lumOff val="85000"/>
                <a:alpha val="25000"/>
              </a:schemeClr>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Montserrat" panose="00000500000000000000" pitchFamily="50" charset="0"/>
                <a:ea typeface="+mn-ea"/>
                <a:cs typeface="+mn-cs"/>
              </a:defRPr>
            </a:pPr>
            <a:endParaRPr lang="en-US"/>
          </a:p>
        </c:txPr>
        <c:crossAx val="579082928"/>
        <c:crosses val="autoZero"/>
        <c:auto val="1"/>
        <c:lblAlgn val="ctr"/>
        <c:lblOffset val="100"/>
        <c:noMultiLvlLbl val="0"/>
      </c:catAx>
      <c:valAx>
        <c:axId val="579082928"/>
        <c:scaling>
          <c:orientation val="minMax"/>
        </c:scaling>
        <c:delete val="0"/>
        <c:axPos val="l"/>
        <c:numFmt formatCode="General" sourceLinked="1"/>
        <c:majorTickMark val="none"/>
        <c:minorTickMark val="none"/>
        <c:tickLblPos val="nextTo"/>
        <c:spPr>
          <a:noFill/>
          <a:ln w="12700">
            <a:solidFill>
              <a:schemeClr val="bg1">
                <a:alpha val="25000"/>
              </a:schemeClr>
            </a:solidFill>
          </a:ln>
          <a:effectLst/>
        </c:spPr>
        <c:txPr>
          <a:bodyPr rot="-60000000" spcFirstLastPara="1" vertOverflow="ellipsis" vert="horz" wrap="square" anchor="ctr" anchorCtr="1"/>
          <a:lstStyle/>
          <a:p>
            <a:pPr>
              <a:defRPr sz="1000" b="0" i="0" u="none" strike="noStrike" kern="1200" baseline="0">
                <a:solidFill>
                  <a:schemeClr val="bg1"/>
                </a:solidFill>
                <a:latin typeface="Montserrat" panose="00000500000000000000" pitchFamily="50" charset="0"/>
                <a:ea typeface="+mn-ea"/>
                <a:cs typeface="+mn-cs"/>
              </a:defRPr>
            </a:pPr>
            <a:endParaRPr lang="en-US"/>
          </a:p>
        </c:txPr>
        <c:crossAx val="12844642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latin typeface="Montserrat" panose="00000500000000000000" pitchFamily="50" charset="0"/>
        </a:defRPr>
      </a:pPr>
      <a:endParaRPr lang="en-US"/>
    </a:p>
  </c:txPr>
  <c:externalData r:id="rId3">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Sheet1!$A$2:$B$49</cx:f>
        <cx:lvl ptCount="48">
          <cx:pt idx="0">Detection and Warning</cx:pt>
          <cx:pt idx="1">Scenario/Process Analysis</cx:pt>
          <cx:pt idx="2">Web Scraping and Sentiment Analysis</cx:pt>
          <cx:pt idx="3">Machine Learning</cx:pt>
          <cx:pt idx="4">Project/Estimates</cx:pt>
          <cx:pt idx="5">Descriptive Statistics</cx:pt>
          <cx:pt idx="6">Optimization/Game Theory</cx:pt>
          <cx:pt idx="7">Network Science</cx:pt>
          <cx:pt idx="8">Detection and Warning</cx:pt>
          <cx:pt idx="9">Scenario/Process Analysis</cx:pt>
          <cx:pt idx="10">Web Scraping and Sentiment Analysis</cx:pt>
          <cx:pt idx="11">Machine Learning</cx:pt>
          <cx:pt idx="12">Project/Estimates</cx:pt>
          <cx:pt idx="13">Descriptive Statistics</cx:pt>
          <cx:pt idx="14">Optimization/Game Theory</cx:pt>
          <cx:pt idx="15">Network Science</cx:pt>
          <cx:pt idx="16">Detection and Warning</cx:pt>
          <cx:pt idx="17">Scenario/Process Analysis</cx:pt>
          <cx:pt idx="18">Web Scraping and Sentiment Analysis</cx:pt>
          <cx:pt idx="19">Machine Learning</cx:pt>
          <cx:pt idx="20">Project/Estimates</cx:pt>
          <cx:pt idx="21">Descriptive Statistics</cx:pt>
          <cx:pt idx="22">Optimization/Game Theory</cx:pt>
          <cx:pt idx="23">Network Science</cx:pt>
          <cx:pt idx="24">Detection and Warning</cx:pt>
          <cx:pt idx="25">Scenario/Process Analysis</cx:pt>
          <cx:pt idx="26">Web Scraping and Sentiment Analysis</cx:pt>
          <cx:pt idx="27">Machine Learning</cx:pt>
          <cx:pt idx="28">Project/Estimates</cx:pt>
          <cx:pt idx="29">Descriptive Statistics</cx:pt>
          <cx:pt idx="30">Optimization/Game Theory</cx:pt>
          <cx:pt idx="31">Network Science</cx:pt>
          <cx:pt idx="32">Detection and Warning</cx:pt>
          <cx:pt idx="33">Scenario/Process Analysis</cx:pt>
          <cx:pt idx="34">Web Scraping and Sentiment Analysis</cx:pt>
          <cx:pt idx="35">Machine Learning</cx:pt>
          <cx:pt idx="36">Project/Estimates</cx:pt>
          <cx:pt idx="37">Descriptive Statistics</cx:pt>
          <cx:pt idx="38">Optimization/Game Theory</cx:pt>
          <cx:pt idx="39">Network Science</cx:pt>
          <cx:pt idx="40">Detection and Warning</cx:pt>
          <cx:pt idx="41">Scenario/Process Analysis</cx:pt>
          <cx:pt idx="42">Web Scraping and Sentiment Analysis</cx:pt>
          <cx:pt idx="43">Machine Learning</cx:pt>
          <cx:pt idx="44">Project/Estimates</cx:pt>
          <cx:pt idx="45">Descriptive Statistics</cx:pt>
          <cx:pt idx="46">Optimization/Game Theory</cx:pt>
          <cx:pt idx="47">Network Science</cx:pt>
        </cx:lvl>
        <cx:lvl ptCount="48">
          <cx:pt idx="0">Risk and Compliance</cx:pt>
          <cx:pt idx="1">Risk and Compliance</cx:pt>
          <cx:pt idx="2">Risk and Compliance</cx:pt>
          <cx:pt idx="3">Risk and Compliance</cx:pt>
          <cx:pt idx="4">Risk and Compliance</cx:pt>
          <cx:pt idx="5">Risk and Compliance</cx:pt>
          <cx:pt idx="6">Risk and Compliance</cx:pt>
          <cx:pt idx="7">Risk and Compliance</cx:pt>
          <cx:pt idx="8">Front Office/Sales</cx:pt>
          <cx:pt idx="9">Front Office/Sales</cx:pt>
          <cx:pt idx="10">Front Office/Sales</cx:pt>
          <cx:pt idx="11">Front Office/Sales</cx:pt>
          <cx:pt idx="12">Front Office/Sales</cx:pt>
          <cx:pt idx="13">Front Office/Sales</cx:pt>
          <cx:pt idx="14">Front Office/Sales</cx:pt>
          <cx:pt idx="15">Front Office/Sales</cx:pt>
          <cx:pt idx="16">Finance</cx:pt>
          <cx:pt idx="17">Finance</cx:pt>
          <cx:pt idx="18">Finance</cx:pt>
          <cx:pt idx="19">Finance</cx:pt>
          <cx:pt idx="20">Finance</cx:pt>
          <cx:pt idx="21">Finance</cx:pt>
          <cx:pt idx="22">Finance</cx:pt>
          <cx:pt idx="23">Finance</cx:pt>
          <cx:pt idx="24">Human Capital</cx:pt>
          <cx:pt idx="25">Human Capital</cx:pt>
          <cx:pt idx="26">Human Capital</cx:pt>
          <cx:pt idx="27">Human Capital</cx:pt>
          <cx:pt idx="28">Human Capital</cx:pt>
          <cx:pt idx="29">Human Capital</cx:pt>
          <cx:pt idx="30">Human Capital</cx:pt>
          <cx:pt idx="31">Human Capital</cx:pt>
          <cx:pt idx="32">IT/Ops</cx:pt>
          <cx:pt idx="33">IT/Ops</cx:pt>
          <cx:pt idx="34">IT/Ops</cx:pt>
          <cx:pt idx="35">IT/Ops</cx:pt>
          <cx:pt idx="36">IT/Ops</cx:pt>
          <cx:pt idx="37">IT/Ops</cx:pt>
          <cx:pt idx="38">IT/Ops</cx:pt>
          <cx:pt idx="39">IT/Ops</cx:pt>
          <cx:pt idx="40">Int. Audit/Legal</cx:pt>
          <cx:pt idx="41">Int. Audit/Legal</cx:pt>
          <cx:pt idx="42">Int. Audit/Legal</cx:pt>
          <cx:pt idx="43">Int. Audit/Legal</cx:pt>
          <cx:pt idx="44">Int. Audit/Legal</cx:pt>
          <cx:pt idx="45">Int. Audit/Legal</cx:pt>
          <cx:pt idx="46">Int. Audit/Legal</cx:pt>
          <cx:pt idx="47">Int. Audit/Legal</cx:pt>
        </cx:lvl>
        <cx:lvl ptCount="0"/>
      </cx:strDim>
      <cx:numDim type="size">
        <cx:f>Sheet1!$C$2:$C$49</cx:f>
        <cx:lvl ptCount="48" formatCode="General">
          <cx:pt idx="0">145</cx:pt>
          <cx:pt idx="1">149</cx:pt>
          <cx:pt idx="2">144</cx:pt>
          <cx:pt idx="3">120</cx:pt>
          <cx:pt idx="4">131</cx:pt>
          <cx:pt idx="5">31</cx:pt>
          <cx:pt idx="6">34</cx:pt>
          <cx:pt idx="7">34</cx:pt>
          <cx:pt idx="8">73</cx:pt>
          <cx:pt idx="9">32</cx:pt>
          <cx:pt idx="10">126</cx:pt>
          <cx:pt idx="11">35</cx:pt>
          <cx:pt idx="12">59</cx:pt>
          <cx:pt idx="13">78</cx:pt>
          <cx:pt idx="14">138</cx:pt>
          <cx:pt idx="15">82</cx:pt>
          <cx:pt idx="16">41</cx:pt>
          <cx:pt idx="17">97</cx:pt>
          <cx:pt idx="18">43</cx:pt>
          <cx:pt idx="19">90</cx:pt>
          <cx:pt idx="20">41</cx:pt>
          <cx:pt idx="21">150</cx:pt>
          <cx:pt idx="22">120</cx:pt>
          <cx:pt idx="23">36</cx:pt>
          <cx:pt idx="24">34</cx:pt>
          <cx:pt idx="25">56</cx:pt>
          <cx:pt idx="26">49</cx:pt>
          <cx:pt idx="27">126</cx:pt>
          <cx:pt idx="28">87</cx:pt>
          <cx:pt idx="29">57</cx:pt>
          <cx:pt idx="30">70</cx:pt>
          <cx:pt idx="31">70</cx:pt>
          <cx:pt idx="32">131</cx:pt>
          <cx:pt idx="33">61</cx:pt>
          <cx:pt idx="34">88</cx:pt>
          <cx:pt idx="35">92</cx:pt>
          <cx:pt idx="36">83</cx:pt>
          <cx:pt idx="37">50</cx:pt>
          <cx:pt idx="38">110</cx:pt>
          <cx:pt idx="39">125</cx:pt>
          <cx:pt idx="40">135</cx:pt>
          <cx:pt idx="41">61</cx:pt>
          <cx:pt idx="42">122</cx:pt>
          <cx:pt idx="43">109</cx:pt>
          <cx:pt idx="44">116</cx:pt>
          <cx:pt idx="45">121</cx:pt>
          <cx:pt idx="46">43</cx:pt>
          <cx:pt idx="47">91</cx:pt>
        </cx:lvl>
      </cx:numDim>
    </cx:data>
  </cx:chartData>
  <cx:chart>
    <cx:plotArea>
      <cx:plotAreaRegion>
        <cx:series layoutId="treemap" uniqueId="{0D726F55-8486-470C-96CE-20E9566C2842}">
          <cx:tx>
            <cx:txData>
              <cx:f>Sheet1!$C$1</cx:f>
              <cx:v>Series1</cx:v>
            </cx:txData>
          </cx:tx>
          <cx:spPr>
            <a:ln w="12700">
              <a:solidFill>
                <a:schemeClr val="accent1"/>
              </a:solidFill>
            </a:ln>
          </cx:spPr>
          <cx:dataPt idx="0">
            <cx:spPr>
              <a:gradFill flip="none" rotWithShape="1">
                <a:gsLst>
                  <a:gs pos="0">
                    <a:srgbClr val="18103F">
                      <a:lumMod val="25000"/>
                      <a:lumOff val="75000"/>
                      <a:alpha val="70000"/>
                    </a:srgbClr>
                  </a:gs>
                  <a:gs pos="100000">
                    <a:srgbClr val="18103F">
                      <a:lumMod val="25000"/>
                      <a:lumOff val="75000"/>
                      <a:alpha val="35000"/>
                    </a:srgbClr>
                  </a:gs>
                </a:gsLst>
                <a:path path="circle">
                  <a:fillToRect r="100000" b="100000"/>
                </a:path>
                <a:tileRect l="-100000" t="-100000"/>
              </a:gradFill>
            </cx:spPr>
          </cx:dataPt>
          <cx:dataPt idx="9">
            <cx:spPr>
              <a:gradFill flip="none" rotWithShape="1">
                <a:gsLst>
                  <a:gs pos="0">
                    <a:srgbClr val="18103F">
                      <a:lumMod val="25000"/>
                      <a:lumOff val="75000"/>
                      <a:alpha val="70000"/>
                    </a:srgbClr>
                  </a:gs>
                  <a:gs pos="100000">
                    <a:srgbClr val="18103F">
                      <a:lumMod val="25000"/>
                      <a:lumOff val="75000"/>
                      <a:alpha val="35000"/>
                    </a:srgbClr>
                  </a:gs>
                </a:gsLst>
                <a:path path="circle">
                  <a:fillToRect r="100000" b="100000"/>
                </a:path>
                <a:tileRect l="-100000" t="-100000"/>
              </a:gradFill>
            </cx:spPr>
          </cx:dataPt>
          <cx:dataPt idx="18">
            <cx:spPr>
              <a:gradFill flip="none" rotWithShape="1">
                <a:gsLst>
                  <a:gs pos="0">
                    <a:srgbClr val="3BE8FF">
                      <a:alpha val="65000"/>
                    </a:srgbClr>
                  </a:gs>
                  <a:gs pos="100000">
                    <a:srgbClr val="3BE8FF">
                      <a:alpha val="35000"/>
                    </a:srgbClr>
                  </a:gs>
                </a:gsLst>
                <a:path path="circle">
                  <a:fillToRect r="100000" b="100000"/>
                </a:path>
                <a:tileRect l="-100000" t="-100000"/>
              </a:gradFill>
            </cx:spPr>
          </cx:dataPt>
          <cx:dataPt idx="27">
            <cx:spPr>
              <a:gradFill flip="none" rotWithShape="1">
                <a:gsLst>
                  <a:gs pos="0">
                    <a:srgbClr val="18103F">
                      <a:lumMod val="25000"/>
                      <a:lumOff val="75000"/>
                      <a:alpha val="70000"/>
                    </a:srgbClr>
                  </a:gs>
                  <a:gs pos="100000">
                    <a:srgbClr val="18103F">
                      <a:lumMod val="25000"/>
                      <a:lumOff val="75000"/>
                      <a:alpha val="35000"/>
                    </a:srgbClr>
                  </a:gs>
                </a:gsLst>
                <a:path path="circle">
                  <a:fillToRect r="100000" b="100000"/>
                </a:path>
                <a:tileRect l="-100000" t="-100000"/>
              </a:gradFill>
            </cx:spPr>
          </cx:dataPt>
          <cx:dataPt idx="36">
            <cx:spPr>
              <a:gradFill flip="none" rotWithShape="1">
                <a:gsLst>
                  <a:gs pos="0">
                    <a:srgbClr val="3BE8FF">
                      <a:alpha val="65000"/>
                    </a:srgbClr>
                  </a:gs>
                  <a:gs pos="100000">
                    <a:srgbClr val="3BE8FF">
                      <a:alpha val="35000"/>
                    </a:srgbClr>
                  </a:gs>
                </a:gsLst>
                <a:path path="circle">
                  <a:fillToRect r="100000" b="100000"/>
                </a:path>
                <a:tileRect l="-100000" t="-100000"/>
              </a:gradFill>
            </cx:spPr>
          </cx:dataPt>
          <cx:dataPt idx="37">
            <cx:spPr>
              <a:solidFill>
                <a:srgbClr val="5CC1F3">
                  <a:alpha val="18000"/>
                </a:srgbClr>
              </a:solidFill>
            </cx:spPr>
          </cx:dataPt>
          <cx:dataPt idx="45">
            <cx:spPr>
              <a:gradFill flip="none" rotWithShape="1">
                <a:gsLst>
                  <a:gs pos="0">
                    <a:srgbClr val="3BE8FF">
                      <a:alpha val="65000"/>
                    </a:srgbClr>
                  </a:gs>
                  <a:gs pos="100000">
                    <a:srgbClr val="3BE8FF">
                      <a:alpha val="35000"/>
                    </a:srgbClr>
                  </a:gs>
                </a:gsLst>
                <a:path path="circle">
                  <a:fillToRect r="100000" b="100000"/>
                </a:path>
                <a:tileRect l="-100000" t="-100000"/>
              </a:gradFill>
            </cx:spPr>
          </cx:dataPt>
          <cx:dataLabels pos="inEnd">
            <cx:txPr>
              <a:bodyPr vertOverflow="overflow" horzOverflow="overflow" wrap="square" lIns="0" tIns="0" rIns="0" bIns="0"/>
              <a:lstStyle/>
              <a:p>
                <a:pPr algn="ctr" rtl="0">
                  <a:defRPr sz="800" b="0">
                    <a:solidFill>
                      <a:srgbClr val="FFFFFF"/>
                    </a:solidFill>
                    <a:latin typeface="Montserrat" panose="00000500000000000000" pitchFamily="50" charset="0"/>
                    <a:ea typeface="Montserrat" panose="00000500000000000000" pitchFamily="50" charset="0"/>
                    <a:cs typeface="Montserrat" panose="00000500000000000000" pitchFamily="50" charset="0"/>
                  </a:defRPr>
                </a:pPr>
                <a:endParaRPr lang="en-US" sz="800">
                  <a:latin typeface="Montserrat" panose="00000500000000000000" pitchFamily="50" charset="0"/>
                </a:endParaRPr>
              </a:p>
            </cx:txPr>
            <cx:visibility seriesName="0" categoryName="1" value="0"/>
            <cx:separator>, </cx:separator>
            <cx:dataLabel idx="0">
              <cx:txPr>
                <a:bodyPr vertOverflow="overflow" horzOverflow="overflow" wrap="square" lIns="0" tIns="0" rIns="0" bIns="0"/>
                <a:lstStyle/>
                <a:p>
                  <a:pPr algn="ctr" rtl="0">
                    <a:defRPr sz="1000" b="1"/>
                  </a:pPr>
                  <a:r>
                    <a:rPr lang="en-US" sz="1000" b="1">
                      <a:latin typeface="Montserrat" panose="00000500000000000000" pitchFamily="50" charset="0"/>
                    </a:rPr>
                    <a:t>Risk and Compliance</a:t>
                  </a:r>
                </a:p>
              </cx:txPr>
              <cx:visibility seriesName="0" categoryName="1" value="0"/>
              <cx:separator>, </cx:separator>
            </cx:dataLabel>
            <cx:dataLabel idx="9">
              <cx:txPr>
                <a:bodyPr vertOverflow="overflow" horzOverflow="overflow" wrap="square" lIns="0" tIns="0" rIns="0" bIns="0"/>
                <a:lstStyle/>
                <a:p>
                  <a:pPr algn="ctr" rtl="0">
                    <a:defRPr sz="1000" b="1"/>
                  </a:pPr>
                  <a:r>
                    <a:rPr lang="en-US" sz="1000" b="1">
                      <a:latin typeface="Montserrat" panose="00000500000000000000" pitchFamily="50" charset="0"/>
                    </a:rPr>
                    <a:t>Front Office/Sales</a:t>
                  </a:r>
                </a:p>
              </cx:txPr>
              <cx:visibility seriesName="0" categoryName="1" value="0"/>
              <cx:separator>, </cx:separator>
            </cx:dataLabel>
            <cx:dataLabel idx="18">
              <cx:txPr>
                <a:bodyPr vertOverflow="overflow" horzOverflow="overflow" wrap="square" lIns="0" tIns="0" rIns="0" bIns="0"/>
                <a:lstStyle/>
                <a:p>
                  <a:pPr algn="ctr" rtl="0">
                    <a:defRPr sz="1000" b="1"/>
                  </a:pPr>
                  <a:r>
                    <a:rPr lang="en-US" sz="1000" b="1">
                      <a:latin typeface="Montserrat" panose="00000500000000000000" pitchFamily="50" charset="0"/>
                    </a:rPr>
                    <a:t>Finance</a:t>
                  </a:r>
                </a:p>
              </cx:txPr>
              <cx:visibility seriesName="0" categoryName="1" value="0"/>
              <cx:separator>, </cx:separator>
            </cx:dataLabel>
            <cx:dataLabel idx="27">
              <cx:txPr>
                <a:bodyPr vertOverflow="overflow" horzOverflow="overflow" wrap="square" lIns="0" tIns="0" rIns="0" bIns="0"/>
                <a:lstStyle/>
                <a:p>
                  <a:pPr algn="ctr" rtl="0">
                    <a:defRPr sz="1000" b="1"/>
                  </a:pPr>
                  <a:r>
                    <a:rPr lang="en-US" sz="1000" b="1">
                      <a:latin typeface="Montserrat" panose="00000500000000000000" pitchFamily="50" charset="0"/>
                    </a:rPr>
                    <a:t>Human Capital</a:t>
                  </a:r>
                </a:p>
              </cx:txPr>
              <cx:visibility seriesName="0" categoryName="1" value="0"/>
              <cx:separator>, </cx:separator>
            </cx:dataLabel>
            <cx:dataLabel idx="36">
              <cx:txPr>
                <a:bodyPr vertOverflow="overflow" horzOverflow="overflow" wrap="square" lIns="0" tIns="0" rIns="0" bIns="0"/>
                <a:lstStyle/>
                <a:p>
                  <a:pPr algn="ctr" rtl="0">
                    <a:defRPr sz="1000" b="1"/>
                  </a:pPr>
                  <a:r>
                    <a:rPr lang="en-US" sz="1000" b="1">
                      <a:latin typeface="Montserrat" panose="00000500000000000000" pitchFamily="50" charset="0"/>
                    </a:rPr>
                    <a:t>IT/Ops</a:t>
                  </a:r>
                </a:p>
              </cx:txPr>
              <cx:visibility seriesName="0" categoryName="1" value="0"/>
              <cx:separator>, </cx:separator>
            </cx:dataLabel>
            <cx:dataLabel idx="45">
              <cx:txPr>
                <a:bodyPr vertOverflow="overflow" horzOverflow="overflow" wrap="square" lIns="0" tIns="0" rIns="0" bIns="0"/>
                <a:lstStyle/>
                <a:p>
                  <a:pPr algn="ctr" rtl="0">
                    <a:defRPr sz="1000" b="1"/>
                  </a:pPr>
                  <a:r>
                    <a:rPr lang="en-US" sz="1000" b="1">
                      <a:latin typeface="Montserrat" panose="00000500000000000000" pitchFamily="50" charset="0"/>
                    </a:rPr>
                    <a:t>Int. Audit/Legal</a:t>
                  </a:r>
                </a:p>
              </cx:txPr>
              <cx:visibility seriesName="0" categoryName="1" value="0"/>
              <cx:separator>, </cx:separator>
            </cx:dataLabel>
          </cx:dataLabels>
          <cx:dataId val="0"/>
          <cx:layoutPr>
            <cx:parentLabelLayout val="banner"/>
          </cx:layoutPr>
        </cx:series>
      </cx:plotAreaRegion>
    </cx:plotArea>
    <cx:legend pos="b" align="ctr" overlay="0">
      <cx:txPr>
        <a:bodyPr vertOverflow="overflow" horzOverflow="overflow" wrap="square" lIns="0" tIns="0" rIns="0" bIns="0"/>
        <a:lstStyle/>
        <a:p>
          <a:pPr algn="ctr" rtl="0">
            <a:defRPr sz="1000" b="0">
              <a:solidFill>
                <a:schemeClr val="bg1"/>
              </a:solidFill>
              <a:latin typeface="Montserrat" panose="00000500000000000000" pitchFamily="50" charset="0"/>
              <a:ea typeface="Montserrat" panose="00000500000000000000" pitchFamily="50" charset="0"/>
              <a:cs typeface="Montserrat" panose="00000500000000000000" pitchFamily="50" charset="0"/>
            </a:defRPr>
          </a:pPr>
          <a:endParaRPr lang="en-US" sz="1000">
            <a:solidFill>
              <a:schemeClr val="bg1"/>
            </a:solidFill>
            <a:latin typeface="Montserrat" panose="00000500000000000000" pitchFamily="50" charset="0"/>
          </a:endParaRPr>
        </a:p>
      </cx:txPr>
    </cx:legend>
  </cx:chart>
  <cx:spPr>
    <a:ln>
      <a:noFill/>
    </a:ln>
  </cx:spPr>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lt1"/>
    </cs:fontRef>
    <cs:defRPr sz="1197"/>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E26258F-31E8-104B-B62E-8095B0346F43}" type="datetimeFigureOut">
              <a:rPr lang="en-US" smtClean="0"/>
              <a:t>6/19/2024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220B62F-9A1F-CC4F-A090-DCF51337FDAF}" type="slidenum">
              <a:rPr lang="en-US" smtClean="0"/>
              <a:t>‹#›</a:t>
            </a:fld>
            <a:endParaRPr lang="en-US"/>
          </a:p>
        </p:txBody>
      </p:sp>
    </p:spTree>
    <p:extLst>
      <p:ext uri="{BB962C8B-B14F-4D97-AF65-F5344CB8AC3E}">
        <p14:creationId xmlns:p14="http://schemas.microsoft.com/office/powerpoint/2010/main" val="26154877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0B62F-9A1F-CC4F-A090-DCF51337FDAF}" type="slidenum">
              <a:rPr lang="en-US" smtClean="0"/>
              <a:t>1</a:t>
            </a:fld>
            <a:endParaRPr lang="en-US"/>
          </a:p>
        </p:txBody>
      </p:sp>
    </p:spTree>
    <p:extLst>
      <p:ext uri="{BB962C8B-B14F-4D97-AF65-F5344CB8AC3E}">
        <p14:creationId xmlns:p14="http://schemas.microsoft.com/office/powerpoint/2010/main" val="20624718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20B62F-9A1F-CC4F-A090-DCF51337FD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1018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0B62F-9A1F-CC4F-A090-DCF51337FDAF}" type="slidenum">
              <a:rPr lang="en-US" smtClean="0"/>
              <a:t>7</a:t>
            </a:fld>
            <a:endParaRPr lang="en-US"/>
          </a:p>
        </p:txBody>
      </p:sp>
    </p:spTree>
    <p:extLst>
      <p:ext uri="{BB962C8B-B14F-4D97-AF65-F5344CB8AC3E}">
        <p14:creationId xmlns:p14="http://schemas.microsoft.com/office/powerpoint/2010/main" val="39408649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0B62F-9A1F-CC4F-A090-DCF51337FDAF}" type="slidenum">
              <a:rPr lang="en-US" smtClean="0"/>
              <a:t>9</a:t>
            </a:fld>
            <a:endParaRPr lang="en-US"/>
          </a:p>
        </p:txBody>
      </p:sp>
    </p:spTree>
    <p:extLst>
      <p:ext uri="{BB962C8B-B14F-4D97-AF65-F5344CB8AC3E}">
        <p14:creationId xmlns:p14="http://schemas.microsoft.com/office/powerpoint/2010/main" val="16052959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0B62F-9A1F-CC4F-A090-DCF51337FDAF}" type="slidenum">
              <a:rPr lang="en-US" smtClean="0"/>
              <a:t>27</a:t>
            </a:fld>
            <a:endParaRPr lang="en-US"/>
          </a:p>
        </p:txBody>
      </p:sp>
    </p:spTree>
    <p:extLst>
      <p:ext uri="{BB962C8B-B14F-4D97-AF65-F5344CB8AC3E}">
        <p14:creationId xmlns:p14="http://schemas.microsoft.com/office/powerpoint/2010/main" val="68257032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179201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0AF0D7A-274F-471F-9182-7B678A9A24B8}"/>
              </a:ext>
            </a:extLst>
          </p:cNvPr>
          <p:cNvPicPr>
            <a:picLocks noChangeAspect="1"/>
          </p:cNvPicPr>
          <p:nvPr userDrawn="1"/>
        </p:nvPicPr>
        <p:blipFill rotWithShape="1">
          <a:blip r:embed="rId2"/>
          <a:srcRect t="14692"/>
          <a:stretch/>
        </p:blipFill>
        <p:spPr>
          <a:xfrm>
            <a:off x="0" y="0"/>
            <a:ext cx="12192000" cy="6858000"/>
          </a:xfrm>
          <a:prstGeom prst="rect">
            <a:avLst/>
          </a:prstGeom>
        </p:spPr>
      </p:pic>
      <p:sp>
        <p:nvSpPr>
          <p:cNvPr id="6" name="Rectangle 5">
            <a:extLst>
              <a:ext uri="{FF2B5EF4-FFF2-40B4-BE49-F238E27FC236}">
                <a16:creationId xmlns:a16="http://schemas.microsoft.com/office/drawing/2014/main" id="{811F8D1A-1348-40EF-9D14-15850B039E2A}"/>
              </a:ext>
            </a:extLst>
          </p:cNvPr>
          <p:cNvSpPr/>
          <p:nvPr userDrawn="1"/>
        </p:nvSpPr>
        <p:spPr>
          <a:xfrm>
            <a:off x="0" y="1"/>
            <a:ext cx="12192000" cy="6857999"/>
          </a:xfrm>
          <a:prstGeom prst="rect">
            <a:avLst/>
          </a:prstGeom>
          <a:solidFill>
            <a:srgbClr val="18103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94757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0" fill="hold"/>
                                        <p:tgtEl>
                                          <p:spTgt spid="7"/>
                                        </p:tgtEl>
                                        <p:attrNameLst>
                                          <p:attrName>ppt_w</p:attrName>
                                        </p:attrNameLst>
                                      </p:cBhvr>
                                      <p:tavLst>
                                        <p:tav tm="0">
                                          <p:val>
                                            <p:strVal val="4/3*#ppt_w"/>
                                          </p:val>
                                        </p:tav>
                                        <p:tav tm="100000">
                                          <p:val>
                                            <p:strVal val="#ppt_w"/>
                                          </p:val>
                                        </p:tav>
                                      </p:tavLst>
                                    </p:anim>
                                    <p:anim calcmode="lin" valueType="num">
                                      <p:cBhvr>
                                        <p:cTn id="8" dur="5000" fill="hold"/>
                                        <p:tgtEl>
                                          <p:spTgt spid="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22804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7874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2375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30_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F9AF561-4F67-4B18-A9F5-32373D963ABE}"/>
              </a:ext>
            </a:extLst>
          </p:cNvPr>
          <p:cNvSpPr>
            <a:spLocks noGrp="1"/>
          </p:cNvSpPr>
          <p:nvPr>
            <p:ph type="pic" sz="quarter" idx="10"/>
          </p:nvPr>
        </p:nvSpPr>
        <p:spPr>
          <a:xfrm>
            <a:off x="0" y="0"/>
            <a:ext cx="12192000" cy="6858000"/>
          </a:xfrm>
          <a:prstGeom prst="rect">
            <a:avLst/>
          </a:prstGeom>
          <a:solidFill>
            <a:schemeClr val="accent1"/>
          </a:solidFill>
        </p:spPr>
        <p:txBody>
          <a:bodyPr/>
          <a:lstStyle>
            <a:lvl1pPr>
              <a:defRPr sz="2000">
                <a:solidFill>
                  <a:schemeClr val="bg1">
                    <a:lumMod val="75000"/>
                  </a:schemeClr>
                </a:solidFill>
              </a:defRPr>
            </a:lvl1pPr>
          </a:lstStyle>
          <a:p>
            <a:endParaRPr lang="id-ID"/>
          </a:p>
        </p:txBody>
      </p:sp>
    </p:spTree>
    <p:extLst>
      <p:ext uri="{BB962C8B-B14F-4D97-AF65-F5344CB8AC3E}">
        <p14:creationId xmlns:p14="http://schemas.microsoft.com/office/powerpoint/2010/main" val="41572529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30243702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slideLayout" Target="../slideLayouts/slideLayout4.xml"/><Relationship Id="rId1" Type="http://schemas.openxmlformats.org/officeDocument/2006/relationships/slideLayout" Target="../slideLayouts/slideLayout3.xml"/><Relationship Id="rId6" Type="http://schemas.openxmlformats.org/officeDocument/2006/relationships/theme" Target="../theme/theme2.xml"/><Relationship Id="rId5" Type="http://schemas.openxmlformats.org/officeDocument/2006/relationships/slideLayout" Target="../slideLayouts/slideLayout7.xml"/><Relationship Id="rId4" Type="http://schemas.openxmlformats.org/officeDocument/2006/relationships/slideLayout" Target="../slideLayouts/slideLayout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A2FCB51-293D-A181-F14A-0152F3ABCE6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994B1BB4-FED7-1347-C34B-2636F63870D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A819BD-7B8D-CD8A-D0ED-51E6BB6B1C2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7EDCB2F-B8DD-7C4D-9324-CCB599963976}" type="datetimeFigureOut">
              <a:rPr lang="en-US" smtClean="0"/>
              <a:t>6/19/2024</a:t>
            </a:fld>
            <a:endParaRPr lang="en-US"/>
          </a:p>
        </p:txBody>
      </p:sp>
      <p:sp>
        <p:nvSpPr>
          <p:cNvPr id="5" name="Footer Placeholder 4">
            <a:extLst>
              <a:ext uri="{FF2B5EF4-FFF2-40B4-BE49-F238E27FC236}">
                <a16:creationId xmlns:a16="http://schemas.microsoft.com/office/drawing/2014/main" id="{CA83953E-CAD1-191E-D721-6BDAF9660A6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F2C1AE5-359A-5E8D-9286-5E3FBC6663F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CB4250B-4A03-D44F-8C0F-7208F4732755}" type="slidenum">
              <a:rPr lang="en-US" smtClean="0"/>
              <a:t>‹#›</a:t>
            </a:fld>
            <a:endParaRPr lang="en-US"/>
          </a:p>
        </p:txBody>
      </p:sp>
    </p:spTree>
    <p:extLst>
      <p:ext uri="{BB962C8B-B14F-4D97-AF65-F5344CB8AC3E}">
        <p14:creationId xmlns:p14="http://schemas.microsoft.com/office/powerpoint/2010/main" val="23912298"/>
      </p:ext>
    </p:extLst>
  </p:cSld>
  <p:clrMap bg1="lt1" tx1="dk1" bg2="lt2" tx2="dk2" accent1="accent1" accent2="accent2" accent3="accent3" accent4="accent4" accent5="accent5" accent6="accent6" hlink="hlink" folHlink="folHlink"/>
  <p:sldLayoutIdLst>
    <p:sldLayoutId id="2147483649" r:id="rId1"/>
    <p:sldLayoutId id="2147483655"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47654857"/>
      </p:ext>
    </p:extLst>
  </p:cSld>
  <p:clrMap bg1="lt1" tx1="dk1" bg2="lt2" tx2="dk2" accent1="accent1" accent2="accent2" accent3="accent3" accent4="accent4" accent5="accent5" accent6="accent6" hlink="hlink" folHlink="folHlink"/>
  <p:sldLayoutIdLst>
    <p:sldLayoutId id="2147483657" r:id="rId1"/>
    <p:sldLayoutId id="2147483658" r:id="rId2"/>
    <p:sldLayoutId id="2147483659" r:id="rId3"/>
    <p:sldLayoutId id="2147483660" r:id="rId4"/>
    <p:sldLayoutId id="2147483662" r:id="rId5"/>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chart" Target="../charts/chart5.xml"/><Relationship Id="rId4" Type="http://schemas.openxmlformats.org/officeDocument/2006/relationships/chart" Target="../charts/chart4.xml"/></Relationships>
</file>

<file path=ppt/slides/_rels/slide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8.jpg"/><Relationship Id="rId13" Type="http://schemas.openxmlformats.org/officeDocument/2006/relationships/image" Target="../media/image13.jpg"/><Relationship Id="rId3" Type="http://schemas.openxmlformats.org/officeDocument/2006/relationships/image" Target="../media/image3.jpg"/><Relationship Id="rId7" Type="http://schemas.openxmlformats.org/officeDocument/2006/relationships/image" Target="../media/image7.jpg"/><Relationship Id="rId12" Type="http://schemas.openxmlformats.org/officeDocument/2006/relationships/image" Target="../media/image12.jp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6.jpg"/><Relationship Id="rId11" Type="http://schemas.openxmlformats.org/officeDocument/2006/relationships/image" Target="../media/image11.jpg"/><Relationship Id="rId5" Type="http://schemas.openxmlformats.org/officeDocument/2006/relationships/image" Target="../media/image5.jpg"/><Relationship Id="rId10" Type="http://schemas.openxmlformats.org/officeDocument/2006/relationships/image" Target="../media/image10.jpg"/><Relationship Id="rId4" Type="http://schemas.openxmlformats.org/officeDocument/2006/relationships/image" Target="../media/image4.jpg"/><Relationship Id="rId9" Type="http://schemas.openxmlformats.org/officeDocument/2006/relationships/image" Target="../media/image9.jpg"/></Relationships>
</file>

<file path=ppt/slides/_rels/slide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NULL"/><Relationship Id="rId4" Type="http://schemas.microsoft.com/office/2014/relationships/chartEx" Target="../charts/chartEx1.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160D3C"/>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32E1478-983F-AC1C-C408-B6F947CB7902}"/>
              </a:ext>
            </a:extLst>
          </p:cNvPr>
          <p:cNvGrpSpPr/>
          <p:nvPr/>
        </p:nvGrpSpPr>
        <p:grpSpPr>
          <a:xfrm>
            <a:off x="0" y="-2"/>
            <a:ext cx="12192000" cy="6858002"/>
            <a:chOff x="0" y="-2"/>
            <a:chExt cx="12192000" cy="6858002"/>
          </a:xfrm>
        </p:grpSpPr>
        <p:pic>
          <p:nvPicPr>
            <p:cNvPr id="7" name="Picture 6">
              <a:extLst>
                <a:ext uri="{FF2B5EF4-FFF2-40B4-BE49-F238E27FC236}">
                  <a16:creationId xmlns:a16="http://schemas.microsoft.com/office/drawing/2014/main" id="{B5E46A2B-7ABE-424E-9EB7-8B5DC38C42D4}"/>
                </a:ext>
              </a:extLst>
            </p:cNvPr>
            <p:cNvPicPr>
              <a:picLocks noChangeAspect="1"/>
            </p:cNvPicPr>
            <p:nvPr/>
          </p:nvPicPr>
          <p:blipFill rotWithShape="1">
            <a:blip r:embed="rId3"/>
            <a:srcRect t="15122" b="24558"/>
            <a:stretch/>
          </p:blipFill>
          <p:spPr>
            <a:xfrm flipV="1">
              <a:off x="0" y="-2"/>
              <a:ext cx="12192000" cy="3446191"/>
            </a:xfrm>
            <a:prstGeom prst="rect">
              <a:avLst/>
            </a:prstGeom>
          </p:spPr>
        </p:pic>
        <p:pic>
          <p:nvPicPr>
            <p:cNvPr id="31" name="Picture 30">
              <a:extLst>
                <a:ext uri="{FF2B5EF4-FFF2-40B4-BE49-F238E27FC236}">
                  <a16:creationId xmlns:a16="http://schemas.microsoft.com/office/drawing/2014/main" id="{EBDF804E-F730-42B1-B921-D0CAA6CE4192}"/>
                </a:ext>
              </a:extLst>
            </p:cNvPr>
            <p:cNvPicPr>
              <a:picLocks noChangeAspect="1"/>
            </p:cNvPicPr>
            <p:nvPr/>
          </p:nvPicPr>
          <p:blipFill rotWithShape="1">
            <a:blip r:embed="rId3"/>
            <a:srcRect t="15292" b="24949"/>
            <a:stretch/>
          </p:blipFill>
          <p:spPr>
            <a:xfrm>
              <a:off x="0" y="3443866"/>
              <a:ext cx="12192000" cy="3414134"/>
            </a:xfrm>
            <a:prstGeom prst="rect">
              <a:avLst/>
            </a:prstGeom>
          </p:spPr>
        </p:pic>
      </p:grpSp>
      <p:sp>
        <p:nvSpPr>
          <p:cNvPr id="4" name="TextBox 3">
            <a:extLst>
              <a:ext uri="{FF2B5EF4-FFF2-40B4-BE49-F238E27FC236}">
                <a16:creationId xmlns:a16="http://schemas.microsoft.com/office/drawing/2014/main" id="{9CD7F85B-BAE7-9175-ED68-4E105CDAF583}"/>
              </a:ext>
            </a:extLst>
          </p:cNvPr>
          <p:cNvSpPr txBox="1"/>
          <p:nvPr/>
        </p:nvSpPr>
        <p:spPr>
          <a:xfrm>
            <a:off x="3380353" y="2431206"/>
            <a:ext cx="5431295" cy="861774"/>
          </a:xfrm>
          <a:prstGeom prst="rect">
            <a:avLst/>
          </a:prstGeom>
          <a:noFill/>
        </p:spPr>
        <p:txBody>
          <a:bodyPr wrap="none" rtlCol="0">
            <a:spAutoFit/>
          </a:bodyPr>
          <a:lstStyle/>
          <a:p>
            <a:pPr algn="ctr"/>
            <a:r>
              <a:rPr lang="en-US" sz="5000" spc="600" dirty="0">
                <a:solidFill>
                  <a:schemeClr val="accent2"/>
                </a:solidFill>
                <a:effectLst>
                  <a:outerShdw blurRad="330200" sx="102000" sy="102000" algn="ctr" rotWithShape="0">
                    <a:schemeClr val="accent2">
                      <a:alpha val="70000"/>
                    </a:schemeClr>
                  </a:outerShdw>
                </a:effectLst>
                <a:latin typeface="Montserrat" panose="00000500000000000000" pitchFamily="50" charset="0"/>
              </a:rPr>
              <a:t>AI STRATEGY</a:t>
            </a:r>
          </a:p>
        </p:txBody>
      </p:sp>
      <p:sp>
        <p:nvSpPr>
          <p:cNvPr id="5" name="TextBox 4">
            <a:extLst>
              <a:ext uri="{FF2B5EF4-FFF2-40B4-BE49-F238E27FC236}">
                <a16:creationId xmlns:a16="http://schemas.microsoft.com/office/drawing/2014/main" id="{21A0D2D5-78B9-D91C-0BEF-263433ECEC94}"/>
              </a:ext>
            </a:extLst>
          </p:cNvPr>
          <p:cNvSpPr txBox="1"/>
          <p:nvPr/>
        </p:nvSpPr>
        <p:spPr>
          <a:xfrm>
            <a:off x="2148114" y="3404494"/>
            <a:ext cx="7895772" cy="842025"/>
          </a:xfrm>
          <a:prstGeom prst="rect">
            <a:avLst/>
          </a:prstGeom>
          <a:noFill/>
        </p:spPr>
        <p:txBody>
          <a:bodyPr wrap="square" rtlCol="0">
            <a:spAutoFit/>
          </a:bodyPr>
          <a:lstStyle/>
          <a:p>
            <a:pPr algn="ctr">
              <a:lnSpc>
                <a:spcPts val="2000"/>
              </a:lnSpc>
            </a:pPr>
            <a:r>
              <a:rPr lang="en-US" sz="1400" dirty="0">
                <a:solidFill>
                  <a:schemeClr val="bg1"/>
                </a:solidFill>
                <a:latin typeface="Montserrat" panose="00000500000000000000" pitchFamily="50" charset="0"/>
              </a:rPr>
              <a:t>Based on findings and recommendations Deloitte, McKinsey, PwC, BCG, and Bain, these frameworks and tools can be used to facilitate automation strategies for workforces and explore AI-driven innovations for core business offerings.</a:t>
            </a:r>
          </a:p>
        </p:txBody>
      </p:sp>
      <p:cxnSp>
        <p:nvCxnSpPr>
          <p:cNvPr id="8" name="Straight Connector 7">
            <a:extLst>
              <a:ext uri="{FF2B5EF4-FFF2-40B4-BE49-F238E27FC236}">
                <a16:creationId xmlns:a16="http://schemas.microsoft.com/office/drawing/2014/main" id="{0797FEB5-8D0A-4055-8BFE-1CADCDEA1BF2}"/>
              </a:ext>
            </a:extLst>
          </p:cNvPr>
          <p:cNvCxnSpPr>
            <a:cxnSpLocks/>
          </p:cNvCxnSpPr>
          <p:nvPr/>
        </p:nvCxnSpPr>
        <p:spPr>
          <a:xfrm>
            <a:off x="663575" y="1528352"/>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40273F1-4D73-4BE4-B300-51C038336B50}"/>
              </a:ext>
            </a:extLst>
          </p:cNvPr>
          <p:cNvCxnSpPr>
            <a:cxnSpLocks/>
          </p:cNvCxnSpPr>
          <p:nvPr/>
        </p:nvCxnSpPr>
        <p:spPr>
          <a:xfrm>
            <a:off x="397102" y="5012912"/>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C825EC53-3B13-4EC7-91BB-8E442E7A1009}"/>
              </a:ext>
            </a:extLst>
          </p:cNvPr>
          <p:cNvCxnSpPr>
            <a:cxnSpLocks/>
          </p:cNvCxnSpPr>
          <p:nvPr/>
        </p:nvCxnSpPr>
        <p:spPr>
          <a:xfrm>
            <a:off x="3378427" y="1621006"/>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190399A-C579-4741-8AE6-AB699C4E2C9B}"/>
              </a:ext>
            </a:extLst>
          </p:cNvPr>
          <p:cNvCxnSpPr>
            <a:cxnSpLocks/>
          </p:cNvCxnSpPr>
          <p:nvPr/>
        </p:nvCxnSpPr>
        <p:spPr>
          <a:xfrm>
            <a:off x="2391002" y="4809714"/>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820B15E-C9BE-4CD2-8DDA-467EE15FF1FD}"/>
              </a:ext>
            </a:extLst>
          </p:cNvPr>
          <p:cNvCxnSpPr>
            <a:cxnSpLocks/>
          </p:cNvCxnSpPr>
          <p:nvPr/>
        </p:nvCxnSpPr>
        <p:spPr>
          <a:xfrm>
            <a:off x="7134679" y="1356062"/>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3043A20-54D0-4575-954C-CA4DFE0AF985}"/>
              </a:ext>
            </a:extLst>
          </p:cNvPr>
          <p:cNvCxnSpPr>
            <a:cxnSpLocks/>
          </p:cNvCxnSpPr>
          <p:nvPr/>
        </p:nvCxnSpPr>
        <p:spPr>
          <a:xfrm>
            <a:off x="10933340" y="3230691"/>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3C2DCE0-1058-4C88-90C6-E8F1C9573C60}"/>
              </a:ext>
            </a:extLst>
          </p:cNvPr>
          <p:cNvCxnSpPr>
            <a:cxnSpLocks/>
          </p:cNvCxnSpPr>
          <p:nvPr/>
        </p:nvCxnSpPr>
        <p:spPr>
          <a:xfrm>
            <a:off x="1118054" y="2862093"/>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E24A1E8-485E-4559-B9F9-64A74876B537}"/>
              </a:ext>
            </a:extLst>
          </p:cNvPr>
          <p:cNvCxnSpPr>
            <a:cxnSpLocks/>
          </p:cNvCxnSpPr>
          <p:nvPr/>
        </p:nvCxnSpPr>
        <p:spPr>
          <a:xfrm>
            <a:off x="10547577" y="4716050"/>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D8FE1BC-066C-4968-B5CE-4357C374BAE0}"/>
              </a:ext>
            </a:extLst>
          </p:cNvPr>
          <p:cNvCxnSpPr>
            <a:cxnSpLocks/>
          </p:cNvCxnSpPr>
          <p:nvPr/>
        </p:nvCxnSpPr>
        <p:spPr>
          <a:xfrm>
            <a:off x="8347302" y="4809714"/>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33FCB06-A2A6-4820-94D3-85A0C6B8A633}"/>
              </a:ext>
            </a:extLst>
          </p:cNvPr>
          <p:cNvCxnSpPr>
            <a:cxnSpLocks/>
          </p:cNvCxnSpPr>
          <p:nvPr/>
        </p:nvCxnSpPr>
        <p:spPr>
          <a:xfrm>
            <a:off x="6702652" y="5436362"/>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2C7B8F9-0378-4450-A5C3-D61A4AA7E6F3}"/>
              </a:ext>
            </a:extLst>
          </p:cNvPr>
          <p:cNvCxnSpPr>
            <a:cxnSpLocks/>
          </p:cNvCxnSpPr>
          <p:nvPr/>
        </p:nvCxnSpPr>
        <p:spPr>
          <a:xfrm>
            <a:off x="11744779" y="5269500"/>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E85E639-58DF-4AEB-B72D-55D348444855}"/>
              </a:ext>
            </a:extLst>
          </p:cNvPr>
          <p:cNvCxnSpPr>
            <a:cxnSpLocks/>
          </p:cNvCxnSpPr>
          <p:nvPr/>
        </p:nvCxnSpPr>
        <p:spPr>
          <a:xfrm>
            <a:off x="11744779" y="1652924"/>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97726D2-887B-4104-9D66-BF902C165D44}"/>
              </a:ext>
            </a:extLst>
          </p:cNvPr>
          <p:cNvCxnSpPr>
            <a:cxnSpLocks/>
          </p:cNvCxnSpPr>
          <p:nvPr/>
        </p:nvCxnSpPr>
        <p:spPr>
          <a:xfrm>
            <a:off x="10865077" y="898525"/>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9996135-BC06-44B0-9D60-C3D9167A74AE}"/>
              </a:ext>
            </a:extLst>
          </p:cNvPr>
          <p:cNvCxnSpPr>
            <a:cxnSpLocks/>
          </p:cNvCxnSpPr>
          <p:nvPr/>
        </p:nvCxnSpPr>
        <p:spPr>
          <a:xfrm>
            <a:off x="8772752" y="1621006"/>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569DA2B-BDC7-4855-A1A3-A827C7F4DB65}"/>
              </a:ext>
            </a:extLst>
          </p:cNvPr>
          <p:cNvCxnSpPr>
            <a:cxnSpLocks/>
          </p:cNvCxnSpPr>
          <p:nvPr/>
        </p:nvCxnSpPr>
        <p:spPr>
          <a:xfrm>
            <a:off x="5626327" y="4842637"/>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0C7AA2-3B16-4627-8399-65C8A87D9B13}"/>
              </a:ext>
            </a:extLst>
          </p:cNvPr>
          <p:cNvCxnSpPr>
            <a:cxnSpLocks/>
          </p:cNvCxnSpPr>
          <p:nvPr/>
        </p:nvCxnSpPr>
        <p:spPr>
          <a:xfrm>
            <a:off x="5095620" y="304800"/>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2656C5A4-5730-4F82-96EA-7D20A74CA60E}"/>
              </a:ext>
            </a:extLst>
          </p:cNvPr>
          <p:cNvCxnSpPr>
            <a:cxnSpLocks/>
          </p:cNvCxnSpPr>
          <p:nvPr/>
        </p:nvCxnSpPr>
        <p:spPr>
          <a:xfrm>
            <a:off x="1936977" y="216609"/>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A2939788-63D7-48E6-A25C-B78921787F77}"/>
              </a:ext>
            </a:extLst>
          </p:cNvPr>
          <p:cNvCxnSpPr>
            <a:cxnSpLocks/>
          </p:cNvCxnSpPr>
          <p:nvPr/>
        </p:nvCxnSpPr>
        <p:spPr>
          <a:xfrm>
            <a:off x="9253538" y="304800"/>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2310AB8-FCDA-43DA-B2EE-6DAADA453699}"/>
              </a:ext>
            </a:extLst>
          </p:cNvPr>
          <p:cNvCxnSpPr>
            <a:cxnSpLocks/>
          </p:cNvCxnSpPr>
          <p:nvPr/>
        </p:nvCxnSpPr>
        <p:spPr>
          <a:xfrm>
            <a:off x="10295165" y="5941132"/>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6A1BFEF-EAA3-4706-8BF4-D38F12A26A28}"/>
              </a:ext>
            </a:extLst>
          </p:cNvPr>
          <p:cNvCxnSpPr>
            <a:cxnSpLocks/>
          </p:cNvCxnSpPr>
          <p:nvPr/>
        </p:nvCxnSpPr>
        <p:spPr>
          <a:xfrm>
            <a:off x="8105293" y="5644270"/>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A8A9332-D0AB-43B9-965B-26210F57D033}"/>
              </a:ext>
            </a:extLst>
          </p:cNvPr>
          <p:cNvCxnSpPr>
            <a:cxnSpLocks/>
          </p:cNvCxnSpPr>
          <p:nvPr/>
        </p:nvCxnSpPr>
        <p:spPr>
          <a:xfrm>
            <a:off x="4438395" y="5708477"/>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4A11AE7-05C3-4754-80B8-78183AEBE0F2}"/>
              </a:ext>
            </a:extLst>
          </p:cNvPr>
          <p:cNvCxnSpPr>
            <a:cxnSpLocks/>
          </p:cNvCxnSpPr>
          <p:nvPr/>
        </p:nvCxnSpPr>
        <p:spPr>
          <a:xfrm>
            <a:off x="1551413" y="5941132"/>
            <a:ext cx="0" cy="593725"/>
          </a:xfrm>
          <a:prstGeom prst="line">
            <a:avLst/>
          </a:prstGeom>
          <a:ln w="12700" cap="rnd">
            <a:gradFill>
              <a:gsLst>
                <a:gs pos="50000">
                  <a:schemeClr val="accent2"/>
                </a:gs>
                <a:gs pos="0">
                  <a:schemeClr val="accent2">
                    <a:alpha val="0"/>
                  </a:schemeClr>
                </a:gs>
                <a:gs pos="100000">
                  <a:schemeClr val="accent2">
                    <a:alpha val="0"/>
                  </a:schemeClr>
                </a:gs>
              </a:gsLst>
              <a:lin ang="5400000" scaled="1"/>
            </a:gradFill>
            <a:prstDash val="sysDot"/>
          </a:ln>
          <a:effectLst>
            <a:outerShdw blurRad="88900" sx="102000" sy="102000" algn="ctr" rotWithShape="0">
              <a:schemeClr val="accent2"/>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1872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0" fill="hold"/>
                                        <p:tgtEl>
                                          <p:spTgt spid="2"/>
                                        </p:tgtEl>
                                        <p:attrNameLst>
                                          <p:attrName>ppt_w</p:attrName>
                                        </p:attrNameLst>
                                      </p:cBhvr>
                                      <p:tavLst>
                                        <p:tav tm="0">
                                          <p:val>
                                            <p:strVal val="4/3*#ppt_w"/>
                                          </p:val>
                                        </p:tav>
                                        <p:tav tm="100000">
                                          <p:val>
                                            <p:strVal val="#ppt_w"/>
                                          </p:val>
                                        </p:tav>
                                      </p:tavLst>
                                    </p:anim>
                                    <p:anim calcmode="lin" valueType="num">
                                      <p:cBhvr>
                                        <p:cTn id="8" dur="5000" fill="hold"/>
                                        <p:tgtEl>
                                          <p:spTgt spid="2"/>
                                        </p:tgtEl>
                                        <p:attrNameLst>
                                          <p:attrName>ppt_h</p:attrName>
                                        </p:attrNameLst>
                                      </p:cBhvr>
                                      <p:tavLst>
                                        <p:tav tm="0">
                                          <p:val>
                                            <p:strVal val="4/3*#ppt_h"/>
                                          </p:val>
                                        </p:tav>
                                        <p:tav tm="100000">
                                          <p:val>
                                            <p:strVal val="#ppt_h"/>
                                          </p:val>
                                        </p:tav>
                                      </p:tavLst>
                                    </p:anim>
                                  </p:childTnLst>
                                </p:cTn>
                              </p:par>
                              <p:par>
                                <p:cTn id="9" presetID="2" presetClass="entr" presetSubtype="1" decel="5000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0" fill="hold"/>
                                        <p:tgtEl>
                                          <p:spTgt spid="8"/>
                                        </p:tgtEl>
                                        <p:attrNameLst>
                                          <p:attrName>ppt_x</p:attrName>
                                        </p:attrNameLst>
                                      </p:cBhvr>
                                      <p:tavLst>
                                        <p:tav tm="0">
                                          <p:val>
                                            <p:strVal val="#ppt_x"/>
                                          </p:val>
                                        </p:tav>
                                        <p:tav tm="100000">
                                          <p:val>
                                            <p:strVal val="#ppt_x"/>
                                          </p:val>
                                        </p:tav>
                                      </p:tavLst>
                                    </p:anim>
                                    <p:anim calcmode="lin" valueType="num">
                                      <p:cBhvr additive="base">
                                        <p:cTn id="12" dur="50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decel="5000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0" fill="hold"/>
                                        <p:tgtEl>
                                          <p:spTgt spid="14"/>
                                        </p:tgtEl>
                                        <p:attrNameLst>
                                          <p:attrName>ppt_x</p:attrName>
                                        </p:attrNameLst>
                                      </p:cBhvr>
                                      <p:tavLst>
                                        <p:tav tm="0">
                                          <p:val>
                                            <p:strVal val="#ppt_x"/>
                                          </p:val>
                                        </p:tav>
                                        <p:tav tm="100000">
                                          <p:val>
                                            <p:strVal val="#ppt_x"/>
                                          </p:val>
                                        </p:tav>
                                      </p:tavLst>
                                    </p:anim>
                                    <p:anim calcmode="lin" valueType="num">
                                      <p:cBhvr additive="base">
                                        <p:cTn id="16" dur="5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 decel="50000" fill="hold"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0" fill="hold"/>
                                        <p:tgtEl>
                                          <p:spTgt spid="16"/>
                                        </p:tgtEl>
                                        <p:attrNameLst>
                                          <p:attrName>ppt_x</p:attrName>
                                        </p:attrNameLst>
                                      </p:cBhvr>
                                      <p:tavLst>
                                        <p:tav tm="0">
                                          <p:val>
                                            <p:strVal val="#ppt_x"/>
                                          </p:val>
                                        </p:tav>
                                        <p:tav tm="100000">
                                          <p:val>
                                            <p:strVal val="#ppt_x"/>
                                          </p:val>
                                        </p:tav>
                                      </p:tavLst>
                                    </p:anim>
                                    <p:anim calcmode="lin" valueType="num">
                                      <p:cBhvr additive="base">
                                        <p:cTn id="20" dur="5000" fill="hold"/>
                                        <p:tgtEl>
                                          <p:spTgt spid="16"/>
                                        </p:tgtEl>
                                        <p:attrNameLst>
                                          <p:attrName>ppt_y</p:attrName>
                                        </p:attrNameLst>
                                      </p:cBhvr>
                                      <p:tavLst>
                                        <p:tav tm="0">
                                          <p:val>
                                            <p:strVal val="0-#ppt_h/2"/>
                                          </p:val>
                                        </p:tav>
                                        <p:tav tm="100000">
                                          <p:val>
                                            <p:strVal val="#ppt_y"/>
                                          </p:val>
                                        </p:tav>
                                      </p:tavLst>
                                    </p:anim>
                                  </p:childTnLst>
                                </p:cTn>
                              </p:par>
                              <p:par>
                                <p:cTn id="21" presetID="2" presetClass="entr" presetSubtype="1" decel="50000"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0" fill="hold"/>
                                        <p:tgtEl>
                                          <p:spTgt spid="17"/>
                                        </p:tgtEl>
                                        <p:attrNameLst>
                                          <p:attrName>ppt_x</p:attrName>
                                        </p:attrNameLst>
                                      </p:cBhvr>
                                      <p:tavLst>
                                        <p:tav tm="0">
                                          <p:val>
                                            <p:strVal val="#ppt_x"/>
                                          </p:val>
                                        </p:tav>
                                        <p:tav tm="100000">
                                          <p:val>
                                            <p:strVal val="#ppt_x"/>
                                          </p:val>
                                        </p:tav>
                                      </p:tavLst>
                                    </p:anim>
                                    <p:anim calcmode="lin" valueType="num">
                                      <p:cBhvr additive="base">
                                        <p:cTn id="24" dur="500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decel="5000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5000" fill="hold"/>
                                        <p:tgtEl>
                                          <p:spTgt spid="18"/>
                                        </p:tgtEl>
                                        <p:attrNameLst>
                                          <p:attrName>ppt_x</p:attrName>
                                        </p:attrNameLst>
                                      </p:cBhvr>
                                      <p:tavLst>
                                        <p:tav tm="0">
                                          <p:val>
                                            <p:strVal val="#ppt_x"/>
                                          </p:val>
                                        </p:tav>
                                        <p:tav tm="100000">
                                          <p:val>
                                            <p:strVal val="#ppt_x"/>
                                          </p:val>
                                        </p:tav>
                                      </p:tavLst>
                                    </p:anim>
                                    <p:anim calcmode="lin" valueType="num">
                                      <p:cBhvr additive="base">
                                        <p:cTn id="28" dur="5000" fill="hold"/>
                                        <p:tgtEl>
                                          <p:spTgt spid="18"/>
                                        </p:tgtEl>
                                        <p:attrNameLst>
                                          <p:attrName>ppt_y</p:attrName>
                                        </p:attrNameLst>
                                      </p:cBhvr>
                                      <p:tavLst>
                                        <p:tav tm="0">
                                          <p:val>
                                            <p:strVal val="0-#ppt_h/2"/>
                                          </p:val>
                                        </p:tav>
                                        <p:tav tm="100000">
                                          <p:val>
                                            <p:strVal val="#ppt_y"/>
                                          </p:val>
                                        </p:tav>
                                      </p:tavLst>
                                    </p:anim>
                                  </p:childTnLst>
                                </p:cTn>
                              </p:par>
                              <p:par>
                                <p:cTn id="29" presetID="2" presetClass="entr" presetSubtype="1" decel="5000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0" fill="hold"/>
                                        <p:tgtEl>
                                          <p:spTgt spid="24"/>
                                        </p:tgtEl>
                                        <p:attrNameLst>
                                          <p:attrName>ppt_x</p:attrName>
                                        </p:attrNameLst>
                                      </p:cBhvr>
                                      <p:tavLst>
                                        <p:tav tm="0">
                                          <p:val>
                                            <p:strVal val="#ppt_x"/>
                                          </p:val>
                                        </p:tav>
                                        <p:tav tm="100000">
                                          <p:val>
                                            <p:strVal val="#ppt_x"/>
                                          </p:val>
                                        </p:tav>
                                      </p:tavLst>
                                    </p:anim>
                                    <p:anim calcmode="lin" valueType="num">
                                      <p:cBhvr additive="base">
                                        <p:cTn id="32" dur="5000" fill="hold"/>
                                        <p:tgtEl>
                                          <p:spTgt spid="24"/>
                                        </p:tgtEl>
                                        <p:attrNameLst>
                                          <p:attrName>ppt_y</p:attrName>
                                        </p:attrNameLst>
                                      </p:cBhvr>
                                      <p:tavLst>
                                        <p:tav tm="0">
                                          <p:val>
                                            <p:strVal val="0-#ppt_h/2"/>
                                          </p:val>
                                        </p:tav>
                                        <p:tav tm="100000">
                                          <p:val>
                                            <p:strVal val="#ppt_y"/>
                                          </p:val>
                                        </p:tav>
                                      </p:tavLst>
                                    </p:anim>
                                  </p:childTnLst>
                                </p:cTn>
                              </p:par>
                              <p:par>
                                <p:cTn id="33" presetID="2" presetClass="entr" presetSubtype="1" decel="50000" fill="hold" nodeType="with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0" fill="hold"/>
                                        <p:tgtEl>
                                          <p:spTgt spid="25"/>
                                        </p:tgtEl>
                                        <p:attrNameLst>
                                          <p:attrName>ppt_x</p:attrName>
                                        </p:attrNameLst>
                                      </p:cBhvr>
                                      <p:tavLst>
                                        <p:tav tm="0">
                                          <p:val>
                                            <p:strVal val="#ppt_x"/>
                                          </p:val>
                                        </p:tav>
                                        <p:tav tm="100000">
                                          <p:val>
                                            <p:strVal val="#ppt_x"/>
                                          </p:val>
                                        </p:tav>
                                      </p:tavLst>
                                    </p:anim>
                                    <p:anim calcmode="lin" valueType="num">
                                      <p:cBhvr additive="base">
                                        <p:cTn id="36" dur="5000" fill="hold"/>
                                        <p:tgtEl>
                                          <p:spTgt spid="25"/>
                                        </p:tgtEl>
                                        <p:attrNameLst>
                                          <p:attrName>ppt_y</p:attrName>
                                        </p:attrNameLst>
                                      </p:cBhvr>
                                      <p:tavLst>
                                        <p:tav tm="0">
                                          <p:val>
                                            <p:strVal val="0-#ppt_h/2"/>
                                          </p:val>
                                        </p:tav>
                                        <p:tav tm="100000">
                                          <p:val>
                                            <p:strVal val="#ppt_y"/>
                                          </p:val>
                                        </p:tav>
                                      </p:tavLst>
                                    </p:anim>
                                  </p:childTnLst>
                                </p:cTn>
                              </p:par>
                              <p:par>
                                <p:cTn id="37" presetID="2" presetClass="entr" presetSubtype="1" decel="50000" fill="hold" nodeType="with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0" fill="hold"/>
                                        <p:tgtEl>
                                          <p:spTgt spid="26"/>
                                        </p:tgtEl>
                                        <p:attrNameLst>
                                          <p:attrName>ppt_x</p:attrName>
                                        </p:attrNameLst>
                                      </p:cBhvr>
                                      <p:tavLst>
                                        <p:tav tm="0">
                                          <p:val>
                                            <p:strVal val="#ppt_x"/>
                                          </p:val>
                                        </p:tav>
                                        <p:tav tm="100000">
                                          <p:val>
                                            <p:strVal val="#ppt_x"/>
                                          </p:val>
                                        </p:tav>
                                      </p:tavLst>
                                    </p:anim>
                                    <p:anim calcmode="lin" valueType="num">
                                      <p:cBhvr additive="base">
                                        <p:cTn id="40" dur="5000" fill="hold"/>
                                        <p:tgtEl>
                                          <p:spTgt spid="26"/>
                                        </p:tgtEl>
                                        <p:attrNameLst>
                                          <p:attrName>ppt_y</p:attrName>
                                        </p:attrNameLst>
                                      </p:cBhvr>
                                      <p:tavLst>
                                        <p:tav tm="0">
                                          <p:val>
                                            <p:strVal val="0-#ppt_h/2"/>
                                          </p:val>
                                        </p:tav>
                                        <p:tav tm="100000">
                                          <p:val>
                                            <p:strVal val="#ppt_y"/>
                                          </p:val>
                                        </p:tav>
                                      </p:tavLst>
                                    </p:anim>
                                  </p:childTnLst>
                                </p:cTn>
                              </p:par>
                              <p:par>
                                <p:cTn id="41" presetID="2" presetClass="entr" presetSubtype="1" decel="50000" fill="hold" nodeType="withEffect">
                                  <p:stCondLst>
                                    <p:cond delay="0"/>
                                  </p:stCondLst>
                                  <p:childTnLst>
                                    <p:set>
                                      <p:cBhvr>
                                        <p:cTn id="42" dur="1" fill="hold">
                                          <p:stCondLst>
                                            <p:cond delay="0"/>
                                          </p:stCondLst>
                                        </p:cTn>
                                        <p:tgtEl>
                                          <p:spTgt spid="32"/>
                                        </p:tgtEl>
                                        <p:attrNameLst>
                                          <p:attrName>style.visibility</p:attrName>
                                        </p:attrNameLst>
                                      </p:cBhvr>
                                      <p:to>
                                        <p:strVal val="visible"/>
                                      </p:to>
                                    </p:set>
                                    <p:anim calcmode="lin" valueType="num">
                                      <p:cBhvr additive="base">
                                        <p:cTn id="43" dur="5000" fill="hold"/>
                                        <p:tgtEl>
                                          <p:spTgt spid="32"/>
                                        </p:tgtEl>
                                        <p:attrNameLst>
                                          <p:attrName>ppt_x</p:attrName>
                                        </p:attrNameLst>
                                      </p:cBhvr>
                                      <p:tavLst>
                                        <p:tav tm="0">
                                          <p:val>
                                            <p:strVal val="#ppt_x"/>
                                          </p:val>
                                        </p:tav>
                                        <p:tav tm="100000">
                                          <p:val>
                                            <p:strVal val="#ppt_x"/>
                                          </p:val>
                                        </p:tav>
                                      </p:tavLst>
                                    </p:anim>
                                    <p:anim calcmode="lin" valueType="num">
                                      <p:cBhvr additive="base">
                                        <p:cTn id="44" dur="5000" fill="hold"/>
                                        <p:tgtEl>
                                          <p:spTgt spid="32"/>
                                        </p:tgtEl>
                                        <p:attrNameLst>
                                          <p:attrName>ppt_y</p:attrName>
                                        </p:attrNameLst>
                                      </p:cBhvr>
                                      <p:tavLst>
                                        <p:tav tm="0">
                                          <p:val>
                                            <p:strVal val="0-#ppt_h/2"/>
                                          </p:val>
                                        </p:tav>
                                        <p:tav tm="100000">
                                          <p:val>
                                            <p:strVal val="#ppt_y"/>
                                          </p:val>
                                        </p:tav>
                                      </p:tavLst>
                                    </p:anim>
                                  </p:childTnLst>
                                </p:cTn>
                              </p:par>
                              <p:par>
                                <p:cTn id="45" presetID="2" presetClass="entr" presetSubtype="1" decel="50000" fill="hold" nodeType="with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additive="base">
                                        <p:cTn id="47" dur="5000" fill="hold"/>
                                        <p:tgtEl>
                                          <p:spTgt spid="33"/>
                                        </p:tgtEl>
                                        <p:attrNameLst>
                                          <p:attrName>ppt_x</p:attrName>
                                        </p:attrNameLst>
                                      </p:cBhvr>
                                      <p:tavLst>
                                        <p:tav tm="0">
                                          <p:val>
                                            <p:strVal val="#ppt_x"/>
                                          </p:val>
                                        </p:tav>
                                        <p:tav tm="100000">
                                          <p:val>
                                            <p:strVal val="#ppt_x"/>
                                          </p:val>
                                        </p:tav>
                                      </p:tavLst>
                                    </p:anim>
                                    <p:anim calcmode="lin" valueType="num">
                                      <p:cBhvr additive="base">
                                        <p:cTn id="48" dur="5000" fill="hold"/>
                                        <p:tgtEl>
                                          <p:spTgt spid="33"/>
                                        </p:tgtEl>
                                        <p:attrNameLst>
                                          <p:attrName>ppt_y</p:attrName>
                                        </p:attrNameLst>
                                      </p:cBhvr>
                                      <p:tavLst>
                                        <p:tav tm="0">
                                          <p:val>
                                            <p:strVal val="0-#ppt_h/2"/>
                                          </p:val>
                                        </p:tav>
                                        <p:tav tm="100000">
                                          <p:val>
                                            <p:strVal val="#ppt_y"/>
                                          </p:val>
                                        </p:tav>
                                      </p:tavLst>
                                    </p:anim>
                                  </p:childTnLst>
                                </p:cTn>
                              </p:par>
                              <p:par>
                                <p:cTn id="49" presetID="2" presetClass="entr" presetSubtype="1" decel="50000" fill="hold"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additive="base">
                                        <p:cTn id="51" dur="5000" fill="hold"/>
                                        <p:tgtEl>
                                          <p:spTgt spid="34"/>
                                        </p:tgtEl>
                                        <p:attrNameLst>
                                          <p:attrName>ppt_x</p:attrName>
                                        </p:attrNameLst>
                                      </p:cBhvr>
                                      <p:tavLst>
                                        <p:tav tm="0">
                                          <p:val>
                                            <p:strVal val="#ppt_x"/>
                                          </p:val>
                                        </p:tav>
                                        <p:tav tm="100000">
                                          <p:val>
                                            <p:strVal val="#ppt_x"/>
                                          </p:val>
                                        </p:tav>
                                      </p:tavLst>
                                    </p:anim>
                                    <p:anim calcmode="lin" valueType="num">
                                      <p:cBhvr additive="base">
                                        <p:cTn id="52" dur="5000" fill="hold"/>
                                        <p:tgtEl>
                                          <p:spTgt spid="34"/>
                                        </p:tgtEl>
                                        <p:attrNameLst>
                                          <p:attrName>ppt_y</p:attrName>
                                        </p:attrNameLst>
                                      </p:cBhvr>
                                      <p:tavLst>
                                        <p:tav tm="0">
                                          <p:val>
                                            <p:strVal val="0-#ppt_h/2"/>
                                          </p:val>
                                        </p:tav>
                                        <p:tav tm="100000">
                                          <p:val>
                                            <p:strVal val="#ppt_y"/>
                                          </p:val>
                                        </p:tav>
                                      </p:tavLst>
                                    </p:anim>
                                  </p:childTnLst>
                                </p:cTn>
                              </p:par>
                              <p:par>
                                <p:cTn id="53" presetID="2" presetClass="entr" presetSubtype="4" decel="50000" fill="hold" nodeType="with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0" fill="hold"/>
                                        <p:tgtEl>
                                          <p:spTgt spid="12"/>
                                        </p:tgtEl>
                                        <p:attrNameLst>
                                          <p:attrName>ppt_x</p:attrName>
                                        </p:attrNameLst>
                                      </p:cBhvr>
                                      <p:tavLst>
                                        <p:tav tm="0">
                                          <p:val>
                                            <p:strVal val="#ppt_x"/>
                                          </p:val>
                                        </p:tav>
                                        <p:tav tm="100000">
                                          <p:val>
                                            <p:strVal val="#ppt_x"/>
                                          </p:val>
                                        </p:tav>
                                      </p:tavLst>
                                    </p:anim>
                                    <p:anim calcmode="lin" valueType="num">
                                      <p:cBhvr additive="base">
                                        <p:cTn id="56" dur="5000" fill="hold"/>
                                        <p:tgtEl>
                                          <p:spTgt spid="12"/>
                                        </p:tgtEl>
                                        <p:attrNameLst>
                                          <p:attrName>ppt_y</p:attrName>
                                        </p:attrNameLst>
                                      </p:cBhvr>
                                      <p:tavLst>
                                        <p:tav tm="0">
                                          <p:val>
                                            <p:strVal val="1+#ppt_h/2"/>
                                          </p:val>
                                        </p:tav>
                                        <p:tav tm="100000">
                                          <p:val>
                                            <p:strVal val="#ppt_y"/>
                                          </p:val>
                                        </p:tav>
                                      </p:tavLst>
                                    </p:anim>
                                  </p:childTnLst>
                                </p:cTn>
                              </p:par>
                              <p:par>
                                <p:cTn id="57" presetID="2" presetClass="entr" presetSubtype="4" decel="50000"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5000" fill="hold"/>
                                        <p:tgtEl>
                                          <p:spTgt spid="15"/>
                                        </p:tgtEl>
                                        <p:attrNameLst>
                                          <p:attrName>ppt_x</p:attrName>
                                        </p:attrNameLst>
                                      </p:cBhvr>
                                      <p:tavLst>
                                        <p:tav tm="0">
                                          <p:val>
                                            <p:strVal val="#ppt_x"/>
                                          </p:val>
                                        </p:tav>
                                        <p:tav tm="100000">
                                          <p:val>
                                            <p:strVal val="#ppt_x"/>
                                          </p:val>
                                        </p:tav>
                                      </p:tavLst>
                                    </p:anim>
                                    <p:anim calcmode="lin" valueType="num">
                                      <p:cBhvr additive="base">
                                        <p:cTn id="60" dur="5000" fill="hold"/>
                                        <p:tgtEl>
                                          <p:spTgt spid="15"/>
                                        </p:tgtEl>
                                        <p:attrNameLst>
                                          <p:attrName>ppt_y</p:attrName>
                                        </p:attrNameLst>
                                      </p:cBhvr>
                                      <p:tavLst>
                                        <p:tav tm="0">
                                          <p:val>
                                            <p:strVal val="1+#ppt_h/2"/>
                                          </p:val>
                                        </p:tav>
                                        <p:tav tm="100000">
                                          <p:val>
                                            <p:strVal val="#ppt_y"/>
                                          </p:val>
                                        </p:tav>
                                      </p:tavLst>
                                    </p:anim>
                                  </p:childTnLst>
                                </p:cTn>
                              </p:par>
                              <p:par>
                                <p:cTn id="61" presetID="2" presetClass="entr" presetSubtype="4" decel="50000" fill="hold" nodeType="withEffect">
                                  <p:stCondLst>
                                    <p:cond delay="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5000" fill="hold"/>
                                        <p:tgtEl>
                                          <p:spTgt spid="20"/>
                                        </p:tgtEl>
                                        <p:attrNameLst>
                                          <p:attrName>ppt_x</p:attrName>
                                        </p:attrNameLst>
                                      </p:cBhvr>
                                      <p:tavLst>
                                        <p:tav tm="0">
                                          <p:val>
                                            <p:strVal val="#ppt_x"/>
                                          </p:val>
                                        </p:tav>
                                        <p:tav tm="100000">
                                          <p:val>
                                            <p:strVal val="#ppt_x"/>
                                          </p:val>
                                        </p:tav>
                                      </p:tavLst>
                                    </p:anim>
                                    <p:anim calcmode="lin" valueType="num">
                                      <p:cBhvr additive="base">
                                        <p:cTn id="64" dur="5000" fill="hold"/>
                                        <p:tgtEl>
                                          <p:spTgt spid="20"/>
                                        </p:tgtEl>
                                        <p:attrNameLst>
                                          <p:attrName>ppt_y</p:attrName>
                                        </p:attrNameLst>
                                      </p:cBhvr>
                                      <p:tavLst>
                                        <p:tav tm="0">
                                          <p:val>
                                            <p:strVal val="1+#ppt_h/2"/>
                                          </p:val>
                                        </p:tav>
                                        <p:tav tm="100000">
                                          <p:val>
                                            <p:strVal val="#ppt_y"/>
                                          </p:val>
                                        </p:tav>
                                      </p:tavLst>
                                    </p:anim>
                                  </p:childTnLst>
                                </p:cTn>
                              </p:par>
                              <p:par>
                                <p:cTn id="65" presetID="2" presetClass="entr" presetSubtype="4" decel="50000" fill="hold" nodeType="with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0" fill="hold"/>
                                        <p:tgtEl>
                                          <p:spTgt spid="21"/>
                                        </p:tgtEl>
                                        <p:attrNameLst>
                                          <p:attrName>ppt_x</p:attrName>
                                        </p:attrNameLst>
                                      </p:cBhvr>
                                      <p:tavLst>
                                        <p:tav tm="0">
                                          <p:val>
                                            <p:strVal val="#ppt_x"/>
                                          </p:val>
                                        </p:tav>
                                        <p:tav tm="100000">
                                          <p:val>
                                            <p:strVal val="#ppt_x"/>
                                          </p:val>
                                        </p:tav>
                                      </p:tavLst>
                                    </p:anim>
                                    <p:anim calcmode="lin" valueType="num">
                                      <p:cBhvr additive="base">
                                        <p:cTn id="68" dur="5000" fill="hold"/>
                                        <p:tgtEl>
                                          <p:spTgt spid="21"/>
                                        </p:tgtEl>
                                        <p:attrNameLst>
                                          <p:attrName>ppt_y</p:attrName>
                                        </p:attrNameLst>
                                      </p:cBhvr>
                                      <p:tavLst>
                                        <p:tav tm="0">
                                          <p:val>
                                            <p:strVal val="1+#ppt_h/2"/>
                                          </p:val>
                                        </p:tav>
                                        <p:tav tm="100000">
                                          <p:val>
                                            <p:strVal val="#ppt_y"/>
                                          </p:val>
                                        </p:tav>
                                      </p:tavLst>
                                    </p:anim>
                                  </p:childTnLst>
                                </p:cTn>
                              </p:par>
                              <p:par>
                                <p:cTn id="69" presetID="2" presetClass="entr" presetSubtype="4" decel="50000" fill="hold" nodeType="with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0" fill="hold"/>
                                        <p:tgtEl>
                                          <p:spTgt spid="22"/>
                                        </p:tgtEl>
                                        <p:attrNameLst>
                                          <p:attrName>ppt_x</p:attrName>
                                        </p:attrNameLst>
                                      </p:cBhvr>
                                      <p:tavLst>
                                        <p:tav tm="0">
                                          <p:val>
                                            <p:strVal val="#ppt_x"/>
                                          </p:val>
                                        </p:tav>
                                        <p:tav tm="100000">
                                          <p:val>
                                            <p:strVal val="#ppt_x"/>
                                          </p:val>
                                        </p:tav>
                                      </p:tavLst>
                                    </p:anim>
                                    <p:anim calcmode="lin" valueType="num">
                                      <p:cBhvr additive="base">
                                        <p:cTn id="72" dur="5000" fill="hold"/>
                                        <p:tgtEl>
                                          <p:spTgt spid="22"/>
                                        </p:tgtEl>
                                        <p:attrNameLst>
                                          <p:attrName>ppt_y</p:attrName>
                                        </p:attrNameLst>
                                      </p:cBhvr>
                                      <p:tavLst>
                                        <p:tav tm="0">
                                          <p:val>
                                            <p:strVal val="1+#ppt_h/2"/>
                                          </p:val>
                                        </p:tav>
                                        <p:tav tm="100000">
                                          <p:val>
                                            <p:strVal val="#ppt_y"/>
                                          </p:val>
                                        </p:tav>
                                      </p:tavLst>
                                    </p:anim>
                                  </p:childTnLst>
                                </p:cTn>
                              </p:par>
                              <p:par>
                                <p:cTn id="73" presetID="2" presetClass="entr" presetSubtype="4" decel="50000" fill="hold" nodeType="withEffect">
                                  <p:stCondLst>
                                    <p:cond delay="0"/>
                                  </p:stCondLst>
                                  <p:childTnLst>
                                    <p:set>
                                      <p:cBhvr>
                                        <p:cTn id="74" dur="1" fill="hold">
                                          <p:stCondLst>
                                            <p:cond delay="0"/>
                                          </p:stCondLst>
                                        </p:cTn>
                                        <p:tgtEl>
                                          <p:spTgt spid="23"/>
                                        </p:tgtEl>
                                        <p:attrNameLst>
                                          <p:attrName>style.visibility</p:attrName>
                                        </p:attrNameLst>
                                      </p:cBhvr>
                                      <p:to>
                                        <p:strVal val="visible"/>
                                      </p:to>
                                    </p:set>
                                    <p:anim calcmode="lin" valueType="num">
                                      <p:cBhvr additive="base">
                                        <p:cTn id="75" dur="5000" fill="hold"/>
                                        <p:tgtEl>
                                          <p:spTgt spid="23"/>
                                        </p:tgtEl>
                                        <p:attrNameLst>
                                          <p:attrName>ppt_x</p:attrName>
                                        </p:attrNameLst>
                                      </p:cBhvr>
                                      <p:tavLst>
                                        <p:tav tm="0">
                                          <p:val>
                                            <p:strVal val="#ppt_x"/>
                                          </p:val>
                                        </p:tav>
                                        <p:tav tm="100000">
                                          <p:val>
                                            <p:strVal val="#ppt_x"/>
                                          </p:val>
                                        </p:tav>
                                      </p:tavLst>
                                    </p:anim>
                                    <p:anim calcmode="lin" valueType="num">
                                      <p:cBhvr additive="base">
                                        <p:cTn id="76" dur="5000" fill="hold"/>
                                        <p:tgtEl>
                                          <p:spTgt spid="23"/>
                                        </p:tgtEl>
                                        <p:attrNameLst>
                                          <p:attrName>ppt_y</p:attrName>
                                        </p:attrNameLst>
                                      </p:cBhvr>
                                      <p:tavLst>
                                        <p:tav tm="0">
                                          <p:val>
                                            <p:strVal val="1+#ppt_h/2"/>
                                          </p:val>
                                        </p:tav>
                                        <p:tav tm="100000">
                                          <p:val>
                                            <p:strVal val="#ppt_y"/>
                                          </p:val>
                                        </p:tav>
                                      </p:tavLst>
                                    </p:anim>
                                  </p:childTnLst>
                                </p:cTn>
                              </p:par>
                              <p:par>
                                <p:cTn id="77" presetID="2" presetClass="entr" presetSubtype="4" decel="50000" fill="hold" nodeType="with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0" fill="hold"/>
                                        <p:tgtEl>
                                          <p:spTgt spid="30"/>
                                        </p:tgtEl>
                                        <p:attrNameLst>
                                          <p:attrName>ppt_x</p:attrName>
                                        </p:attrNameLst>
                                      </p:cBhvr>
                                      <p:tavLst>
                                        <p:tav tm="0">
                                          <p:val>
                                            <p:strVal val="#ppt_x"/>
                                          </p:val>
                                        </p:tav>
                                        <p:tav tm="100000">
                                          <p:val>
                                            <p:strVal val="#ppt_x"/>
                                          </p:val>
                                        </p:tav>
                                      </p:tavLst>
                                    </p:anim>
                                    <p:anim calcmode="lin" valueType="num">
                                      <p:cBhvr additive="base">
                                        <p:cTn id="80" dur="5000" fill="hold"/>
                                        <p:tgtEl>
                                          <p:spTgt spid="30"/>
                                        </p:tgtEl>
                                        <p:attrNameLst>
                                          <p:attrName>ppt_y</p:attrName>
                                        </p:attrNameLst>
                                      </p:cBhvr>
                                      <p:tavLst>
                                        <p:tav tm="0">
                                          <p:val>
                                            <p:strVal val="1+#ppt_h/2"/>
                                          </p:val>
                                        </p:tav>
                                        <p:tav tm="100000">
                                          <p:val>
                                            <p:strVal val="#ppt_y"/>
                                          </p:val>
                                        </p:tav>
                                      </p:tavLst>
                                    </p:anim>
                                  </p:childTnLst>
                                </p:cTn>
                              </p:par>
                              <p:par>
                                <p:cTn id="81" presetID="2" presetClass="entr" presetSubtype="4" decel="50000" fill="hold" nodeType="with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additive="base">
                                        <p:cTn id="83" dur="5000" fill="hold"/>
                                        <p:tgtEl>
                                          <p:spTgt spid="35"/>
                                        </p:tgtEl>
                                        <p:attrNameLst>
                                          <p:attrName>ppt_x</p:attrName>
                                        </p:attrNameLst>
                                      </p:cBhvr>
                                      <p:tavLst>
                                        <p:tav tm="0">
                                          <p:val>
                                            <p:strVal val="#ppt_x"/>
                                          </p:val>
                                        </p:tav>
                                        <p:tav tm="100000">
                                          <p:val>
                                            <p:strVal val="#ppt_x"/>
                                          </p:val>
                                        </p:tav>
                                      </p:tavLst>
                                    </p:anim>
                                    <p:anim calcmode="lin" valueType="num">
                                      <p:cBhvr additive="base">
                                        <p:cTn id="84" dur="5000" fill="hold"/>
                                        <p:tgtEl>
                                          <p:spTgt spid="35"/>
                                        </p:tgtEl>
                                        <p:attrNameLst>
                                          <p:attrName>ppt_y</p:attrName>
                                        </p:attrNameLst>
                                      </p:cBhvr>
                                      <p:tavLst>
                                        <p:tav tm="0">
                                          <p:val>
                                            <p:strVal val="1+#ppt_h/2"/>
                                          </p:val>
                                        </p:tav>
                                        <p:tav tm="100000">
                                          <p:val>
                                            <p:strVal val="#ppt_y"/>
                                          </p:val>
                                        </p:tav>
                                      </p:tavLst>
                                    </p:anim>
                                  </p:childTnLst>
                                </p:cTn>
                              </p:par>
                              <p:par>
                                <p:cTn id="85" presetID="2" presetClass="entr" presetSubtype="4" decel="50000" fill="hold" nodeType="withEffect">
                                  <p:stCondLst>
                                    <p:cond delay="0"/>
                                  </p:stCondLst>
                                  <p:childTnLst>
                                    <p:set>
                                      <p:cBhvr>
                                        <p:cTn id="86" dur="1" fill="hold">
                                          <p:stCondLst>
                                            <p:cond delay="0"/>
                                          </p:stCondLst>
                                        </p:cTn>
                                        <p:tgtEl>
                                          <p:spTgt spid="36"/>
                                        </p:tgtEl>
                                        <p:attrNameLst>
                                          <p:attrName>style.visibility</p:attrName>
                                        </p:attrNameLst>
                                      </p:cBhvr>
                                      <p:to>
                                        <p:strVal val="visible"/>
                                      </p:to>
                                    </p:set>
                                    <p:anim calcmode="lin" valueType="num">
                                      <p:cBhvr additive="base">
                                        <p:cTn id="87" dur="5000" fill="hold"/>
                                        <p:tgtEl>
                                          <p:spTgt spid="36"/>
                                        </p:tgtEl>
                                        <p:attrNameLst>
                                          <p:attrName>ppt_x</p:attrName>
                                        </p:attrNameLst>
                                      </p:cBhvr>
                                      <p:tavLst>
                                        <p:tav tm="0">
                                          <p:val>
                                            <p:strVal val="#ppt_x"/>
                                          </p:val>
                                        </p:tav>
                                        <p:tav tm="100000">
                                          <p:val>
                                            <p:strVal val="#ppt_x"/>
                                          </p:val>
                                        </p:tav>
                                      </p:tavLst>
                                    </p:anim>
                                    <p:anim calcmode="lin" valueType="num">
                                      <p:cBhvr additive="base">
                                        <p:cTn id="88" dur="5000" fill="hold"/>
                                        <p:tgtEl>
                                          <p:spTgt spid="36"/>
                                        </p:tgtEl>
                                        <p:attrNameLst>
                                          <p:attrName>ppt_y</p:attrName>
                                        </p:attrNameLst>
                                      </p:cBhvr>
                                      <p:tavLst>
                                        <p:tav tm="0">
                                          <p:val>
                                            <p:strVal val="1+#ppt_h/2"/>
                                          </p:val>
                                        </p:tav>
                                        <p:tav tm="100000">
                                          <p:val>
                                            <p:strVal val="#ppt_y"/>
                                          </p:val>
                                        </p:tav>
                                      </p:tavLst>
                                    </p:anim>
                                  </p:childTnLst>
                                </p:cTn>
                              </p:par>
                              <p:par>
                                <p:cTn id="89" presetID="2" presetClass="entr" presetSubtype="4" decel="50000" fill="hold"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additive="base">
                                        <p:cTn id="91" dur="5000" fill="hold"/>
                                        <p:tgtEl>
                                          <p:spTgt spid="37"/>
                                        </p:tgtEl>
                                        <p:attrNameLst>
                                          <p:attrName>ppt_x</p:attrName>
                                        </p:attrNameLst>
                                      </p:cBhvr>
                                      <p:tavLst>
                                        <p:tav tm="0">
                                          <p:val>
                                            <p:strVal val="#ppt_x"/>
                                          </p:val>
                                        </p:tav>
                                        <p:tav tm="100000">
                                          <p:val>
                                            <p:strVal val="#ppt_x"/>
                                          </p:val>
                                        </p:tav>
                                      </p:tavLst>
                                    </p:anim>
                                    <p:anim calcmode="lin" valueType="num">
                                      <p:cBhvr additive="base">
                                        <p:cTn id="92" dur="5000" fill="hold"/>
                                        <p:tgtEl>
                                          <p:spTgt spid="37"/>
                                        </p:tgtEl>
                                        <p:attrNameLst>
                                          <p:attrName>ppt_y</p:attrName>
                                        </p:attrNameLst>
                                      </p:cBhvr>
                                      <p:tavLst>
                                        <p:tav tm="0">
                                          <p:val>
                                            <p:strVal val="1+#ppt_h/2"/>
                                          </p:val>
                                        </p:tav>
                                        <p:tav tm="100000">
                                          <p:val>
                                            <p:strVal val="#ppt_y"/>
                                          </p:val>
                                        </p:tav>
                                      </p:tavLst>
                                    </p:anim>
                                  </p:childTnLst>
                                </p:cTn>
                              </p:par>
                              <p:par>
                                <p:cTn id="93" presetID="2" presetClass="entr" presetSubtype="4" decel="50000" fill="hold" nodeType="with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additive="base">
                                        <p:cTn id="95" dur="5000" fill="hold"/>
                                        <p:tgtEl>
                                          <p:spTgt spid="38"/>
                                        </p:tgtEl>
                                        <p:attrNameLst>
                                          <p:attrName>ppt_x</p:attrName>
                                        </p:attrNameLst>
                                      </p:cBhvr>
                                      <p:tavLst>
                                        <p:tav tm="0">
                                          <p:val>
                                            <p:strVal val="#ppt_x"/>
                                          </p:val>
                                        </p:tav>
                                        <p:tav tm="100000">
                                          <p:val>
                                            <p:strVal val="#ppt_x"/>
                                          </p:val>
                                        </p:tav>
                                      </p:tavLst>
                                    </p:anim>
                                    <p:anim calcmode="lin" valueType="num">
                                      <p:cBhvr additive="base">
                                        <p:cTn id="96" dur="5000" fill="hold"/>
                                        <p:tgtEl>
                                          <p:spTgt spid="38"/>
                                        </p:tgtEl>
                                        <p:attrNameLst>
                                          <p:attrName>ppt_y</p:attrName>
                                        </p:attrNameLst>
                                      </p:cBhvr>
                                      <p:tavLst>
                                        <p:tav tm="0">
                                          <p:val>
                                            <p:strVal val="1+#ppt_h/2"/>
                                          </p:val>
                                        </p:tav>
                                        <p:tav tm="100000">
                                          <p:val>
                                            <p:strVal val="#ppt_y"/>
                                          </p:val>
                                        </p:tav>
                                      </p:tavLst>
                                    </p:anim>
                                  </p:childTnLst>
                                </p:cTn>
                              </p:par>
                              <p:par>
                                <p:cTn id="97" presetID="23" presetClass="entr" presetSubtype="16" fill="hold" grpId="0" nodeType="withEffect">
                                  <p:stCondLst>
                                    <p:cond delay="0"/>
                                  </p:stCondLst>
                                  <p:iterate type="lt">
                                    <p:tmPct val="10000"/>
                                  </p:iterate>
                                  <p:childTnLst>
                                    <p:set>
                                      <p:cBhvr>
                                        <p:cTn id="98" dur="1" fill="hold">
                                          <p:stCondLst>
                                            <p:cond delay="0"/>
                                          </p:stCondLst>
                                        </p:cTn>
                                        <p:tgtEl>
                                          <p:spTgt spid="4"/>
                                        </p:tgtEl>
                                        <p:attrNameLst>
                                          <p:attrName>style.visibility</p:attrName>
                                        </p:attrNameLst>
                                      </p:cBhvr>
                                      <p:to>
                                        <p:strVal val="visible"/>
                                      </p:to>
                                    </p:set>
                                    <p:anim calcmode="lin" valueType="num">
                                      <p:cBhvr>
                                        <p:cTn id="99" dur="2000" fill="hold"/>
                                        <p:tgtEl>
                                          <p:spTgt spid="4"/>
                                        </p:tgtEl>
                                        <p:attrNameLst>
                                          <p:attrName>ppt_w</p:attrName>
                                        </p:attrNameLst>
                                      </p:cBhvr>
                                      <p:tavLst>
                                        <p:tav tm="0">
                                          <p:val>
                                            <p:fltVal val="0"/>
                                          </p:val>
                                        </p:tav>
                                        <p:tav tm="100000">
                                          <p:val>
                                            <p:strVal val="#ppt_w"/>
                                          </p:val>
                                        </p:tav>
                                      </p:tavLst>
                                    </p:anim>
                                    <p:anim calcmode="lin" valueType="num">
                                      <p:cBhvr>
                                        <p:cTn id="100" dur="2000" fill="hold"/>
                                        <p:tgtEl>
                                          <p:spTgt spid="4"/>
                                        </p:tgtEl>
                                        <p:attrNameLst>
                                          <p:attrName>ppt_h</p:attrName>
                                        </p:attrNameLst>
                                      </p:cBhvr>
                                      <p:tavLst>
                                        <p:tav tm="0">
                                          <p:val>
                                            <p:fltVal val="0"/>
                                          </p:val>
                                        </p:tav>
                                        <p:tav tm="100000">
                                          <p:val>
                                            <p:strVal val="#ppt_h"/>
                                          </p:val>
                                        </p:tav>
                                      </p:tavLst>
                                    </p:anim>
                                  </p:childTnLst>
                                </p:cTn>
                              </p:par>
                              <p:par>
                                <p:cTn id="101" presetID="47" presetClass="entr" presetSubtype="0" fill="hold" grpId="0" nodeType="withEffect">
                                  <p:stCondLst>
                                    <p:cond delay="3500"/>
                                  </p:stCondLst>
                                  <p:childTnLst>
                                    <p:set>
                                      <p:cBhvr>
                                        <p:cTn id="102" dur="1" fill="hold">
                                          <p:stCondLst>
                                            <p:cond delay="0"/>
                                          </p:stCondLst>
                                        </p:cTn>
                                        <p:tgtEl>
                                          <p:spTgt spid="5"/>
                                        </p:tgtEl>
                                        <p:attrNameLst>
                                          <p:attrName>style.visibility</p:attrName>
                                        </p:attrNameLst>
                                      </p:cBhvr>
                                      <p:to>
                                        <p:strVal val="visible"/>
                                      </p:to>
                                    </p:set>
                                    <p:animEffect transition="in" filter="fade">
                                      <p:cBhvr>
                                        <p:cTn id="103" dur="1500"/>
                                        <p:tgtEl>
                                          <p:spTgt spid="5"/>
                                        </p:tgtEl>
                                      </p:cBhvr>
                                    </p:animEffect>
                                    <p:anim calcmode="lin" valueType="num">
                                      <p:cBhvr>
                                        <p:cTn id="104" dur="1500" fill="hold"/>
                                        <p:tgtEl>
                                          <p:spTgt spid="5"/>
                                        </p:tgtEl>
                                        <p:attrNameLst>
                                          <p:attrName>ppt_x</p:attrName>
                                        </p:attrNameLst>
                                      </p:cBhvr>
                                      <p:tavLst>
                                        <p:tav tm="0">
                                          <p:val>
                                            <p:strVal val="#ppt_x"/>
                                          </p:val>
                                        </p:tav>
                                        <p:tav tm="100000">
                                          <p:val>
                                            <p:strVal val="#ppt_x"/>
                                          </p:val>
                                        </p:tav>
                                      </p:tavLst>
                                    </p:anim>
                                    <p:anim calcmode="lin" valueType="num">
                                      <p:cBhvr>
                                        <p:cTn id="105" dur="1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2DB2B292-577A-48A4-A9DE-5C7461F359A5}"/>
              </a:ext>
            </a:extLst>
          </p:cNvPr>
          <p:cNvGrpSpPr/>
          <p:nvPr/>
        </p:nvGrpSpPr>
        <p:grpSpPr>
          <a:xfrm>
            <a:off x="3532640" y="518689"/>
            <a:ext cx="5126722" cy="674920"/>
            <a:chOff x="3425237" y="652463"/>
            <a:chExt cx="5341527" cy="674920"/>
          </a:xfrm>
        </p:grpSpPr>
        <p:sp>
          <p:nvSpPr>
            <p:cNvPr id="8" name="Rectangle 7">
              <a:extLst>
                <a:ext uri="{FF2B5EF4-FFF2-40B4-BE49-F238E27FC236}">
                  <a16:creationId xmlns:a16="http://schemas.microsoft.com/office/drawing/2014/main" id="{54360F4F-F98B-4033-97ED-C74F9F61DB3F}"/>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3F0699F6-ED8A-4736-9D1F-3E48466C67E6}"/>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7" name="TextBox 6">
            <a:extLst>
              <a:ext uri="{FF2B5EF4-FFF2-40B4-BE49-F238E27FC236}">
                <a16:creationId xmlns:a16="http://schemas.microsoft.com/office/drawing/2014/main" id="{3C17AF07-8736-417D-9D1F-B46213C12F3D}"/>
              </a:ext>
            </a:extLst>
          </p:cNvPr>
          <p:cNvSpPr txBox="1"/>
          <p:nvPr/>
        </p:nvSpPr>
        <p:spPr>
          <a:xfrm>
            <a:off x="3532639" y="599482"/>
            <a:ext cx="5126723" cy="477054"/>
          </a:xfrm>
          <a:prstGeom prst="rect">
            <a:avLst/>
          </a:prstGeom>
          <a:noFill/>
          <a:effectLst/>
        </p:spPr>
        <p:txBody>
          <a:bodyPr wrap="none" rtlCol="0">
            <a:spAutoFit/>
          </a:bodyPr>
          <a:lstStyle/>
          <a:p>
            <a:pPr algn="ctr"/>
            <a:r>
              <a:rPr lang="en-US" sz="2500" spc="300" dirty="0">
                <a:solidFill>
                  <a:srgbClr val="3BE8FF"/>
                </a:solidFill>
                <a:effectLst>
                  <a:outerShdw blurRad="177800" sx="102000" sy="102000" algn="ctr" rotWithShape="0">
                    <a:srgbClr val="00DCF8">
                      <a:alpha val="40000"/>
                    </a:srgbClr>
                  </a:outerShdw>
                </a:effectLst>
                <a:latin typeface="Montserrat" panose="00000500000000000000" pitchFamily="50" charset="0"/>
              </a:rPr>
              <a:t>IMPACT ON WORKFORCE</a:t>
            </a:r>
          </a:p>
        </p:txBody>
      </p:sp>
      <p:grpSp>
        <p:nvGrpSpPr>
          <p:cNvPr id="93" name="Group 92">
            <a:extLst>
              <a:ext uri="{FF2B5EF4-FFF2-40B4-BE49-F238E27FC236}">
                <a16:creationId xmlns:a16="http://schemas.microsoft.com/office/drawing/2014/main" id="{AFB8BEE6-6CB2-44DF-9700-EAF1D7E01CCC}"/>
              </a:ext>
            </a:extLst>
          </p:cNvPr>
          <p:cNvGrpSpPr/>
          <p:nvPr/>
        </p:nvGrpSpPr>
        <p:grpSpPr>
          <a:xfrm>
            <a:off x="980976" y="1623530"/>
            <a:ext cx="10230045" cy="1530217"/>
            <a:chOff x="980976" y="1623530"/>
            <a:chExt cx="10230045" cy="1530217"/>
          </a:xfrm>
        </p:grpSpPr>
        <p:sp>
          <p:nvSpPr>
            <p:cNvPr id="12" name="Rectangle: Rounded Corners 11">
              <a:extLst>
                <a:ext uri="{FF2B5EF4-FFF2-40B4-BE49-F238E27FC236}">
                  <a16:creationId xmlns:a16="http://schemas.microsoft.com/office/drawing/2014/main" id="{072A46B2-A239-4C0F-8092-118299AAF3E3}"/>
                </a:ext>
              </a:extLst>
            </p:cNvPr>
            <p:cNvSpPr/>
            <p:nvPr/>
          </p:nvSpPr>
          <p:spPr>
            <a:xfrm>
              <a:off x="980977" y="1623541"/>
              <a:ext cx="10230044" cy="1530206"/>
            </a:xfrm>
            <a:prstGeom prst="roundRect">
              <a:avLst>
                <a:gd name="adj" fmla="val 15621"/>
              </a:avLst>
            </a:prstGeom>
            <a:gradFill>
              <a:gsLst>
                <a:gs pos="0">
                  <a:schemeClr val="accent1">
                    <a:alpha val="15000"/>
                  </a:schemeClr>
                </a:gs>
                <a:gs pos="100000">
                  <a:schemeClr val="accent1">
                    <a:alpha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Top Corners Rounded 12">
              <a:extLst>
                <a:ext uri="{FF2B5EF4-FFF2-40B4-BE49-F238E27FC236}">
                  <a16:creationId xmlns:a16="http://schemas.microsoft.com/office/drawing/2014/main" id="{990E9172-AE48-4BB4-A71E-604BE109AB96}"/>
                </a:ext>
              </a:extLst>
            </p:cNvPr>
            <p:cNvSpPr/>
            <p:nvPr/>
          </p:nvSpPr>
          <p:spPr>
            <a:xfrm rot="16200000">
              <a:off x="744557" y="1859949"/>
              <a:ext cx="1530214" cy="1057375"/>
            </a:xfrm>
            <a:prstGeom prst="round2SameRect">
              <a:avLst>
                <a:gd name="adj1" fmla="val 22521"/>
                <a:gd name="adj2" fmla="val 0"/>
              </a:avLst>
            </a:prstGeom>
            <a:gradFill flip="none" rotWithShape="1">
              <a:gsLst>
                <a:gs pos="0">
                  <a:schemeClr val="accent1">
                    <a:alpha val="50000"/>
                  </a:schemeClr>
                </a:gs>
                <a:gs pos="100000">
                  <a:schemeClr val="accent2">
                    <a:alpha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lnSpc>
                  <a:spcPts val="1600"/>
                </a:lnSpc>
              </a:pPr>
              <a:r>
                <a:rPr lang="en-US" sz="1100" b="1" dirty="0">
                  <a:latin typeface="Montserrat" panose="00000500000000000000" pitchFamily="50" charset="0"/>
                </a:rPr>
                <a:t>TECHNICAL AUTOMATION POTENTIAL</a:t>
              </a:r>
            </a:p>
          </p:txBody>
        </p:sp>
        <p:grpSp>
          <p:nvGrpSpPr>
            <p:cNvPr id="4" name="Group 3">
              <a:extLst>
                <a:ext uri="{FF2B5EF4-FFF2-40B4-BE49-F238E27FC236}">
                  <a16:creationId xmlns:a16="http://schemas.microsoft.com/office/drawing/2014/main" id="{B73D32AB-5E10-4DA5-A0BD-4F0338C5E13C}"/>
                </a:ext>
              </a:extLst>
            </p:cNvPr>
            <p:cNvGrpSpPr/>
            <p:nvPr/>
          </p:nvGrpSpPr>
          <p:grpSpPr>
            <a:xfrm>
              <a:off x="2554240" y="1950459"/>
              <a:ext cx="876370" cy="876370"/>
              <a:chOff x="7750798" y="2366709"/>
              <a:chExt cx="824332" cy="824332"/>
            </a:xfrm>
          </p:grpSpPr>
          <p:sp>
            <p:nvSpPr>
              <p:cNvPr id="10" name="Oval 9">
                <a:extLst>
                  <a:ext uri="{FF2B5EF4-FFF2-40B4-BE49-F238E27FC236}">
                    <a16:creationId xmlns:a16="http://schemas.microsoft.com/office/drawing/2014/main" id="{3FAFA728-3AC1-4575-BE40-FE44350568E8}"/>
                  </a:ext>
                </a:extLst>
              </p:cNvPr>
              <p:cNvSpPr/>
              <p:nvPr/>
            </p:nvSpPr>
            <p:spPr>
              <a:xfrm>
                <a:off x="7750798" y="2366709"/>
                <a:ext cx="824332" cy="824332"/>
              </a:xfrm>
              <a:prstGeom prst="ellipse">
                <a:avLst/>
              </a:prstGeom>
              <a:gradFill flip="none" rotWithShape="1">
                <a:gsLst>
                  <a:gs pos="0">
                    <a:schemeClr val="accent2">
                      <a:alpha val="50000"/>
                    </a:schemeClr>
                  </a:gs>
                  <a:gs pos="100000">
                    <a:schemeClr val="accent2">
                      <a:alpha val="20000"/>
                    </a:schemeClr>
                  </a:gs>
                </a:gsLst>
                <a:path path="circle">
                  <a:fillToRect r="100000" b="100000"/>
                </a:path>
                <a:tileRect l="-100000" t="-100000"/>
              </a:gradFill>
              <a:ln w="12700">
                <a:miter lim="400000"/>
              </a:ln>
            </p:spPr>
            <p:txBody>
              <a:bodyPr lIns="0" tIns="0" rIns="0" bIns="18288" anchor="ctr"/>
              <a:lstStyle/>
              <a:p>
                <a:pPr algn="ctr">
                  <a:spcAft>
                    <a:spcPts val="300"/>
                  </a:spcAft>
                </a:pPr>
                <a:r>
                  <a:rPr lang="en-US" sz="1400" b="1" dirty="0">
                    <a:solidFill>
                      <a:schemeClr val="bg1"/>
                    </a:solidFill>
                    <a:latin typeface="Montserrat" panose="00000500000000000000" pitchFamily="50" charset="0"/>
                  </a:rPr>
                  <a:t>~50%</a:t>
                </a:r>
                <a:endParaRPr lang="en-US" sz="1400" dirty="0">
                  <a:solidFill>
                    <a:schemeClr val="bg1"/>
                  </a:solidFill>
                  <a:latin typeface="Montserrat" panose="00000500000000000000" pitchFamily="50" charset="0"/>
                </a:endParaRPr>
              </a:p>
            </p:txBody>
          </p:sp>
          <p:sp>
            <p:nvSpPr>
              <p:cNvPr id="11" name="Arc 10">
                <a:extLst>
                  <a:ext uri="{FF2B5EF4-FFF2-40B4-BE49-F238E27FC236}">
                    <a16:creationId xmlns:a16="http://schemas.microsoft.com/office/drawing/2014/main" id="{DCBF4213-6F78-4929-BEAE-7176624EEAF2}"/>
                  </a:ext>
                </a:extLst>
              </p:cNvPr>
              <p:cNvSpPr/>
              <p:nvPr/>
            </p:nvSpPr>
            <p:spPr>
              <a:xfrm>
                <a:off x="7750798" y="2366709"/>
                <a:ext cx="824332" cy="824332"/>
              </a:xfrm>
              <a:prstGeom prst="arc">
                <a:avLst>
                  <a:gd name="adj1" fmla="val 16200000"/>
                  <a:gd name="adj2" fmla="val 5389892"/>
                </a:avLst>
              </a:prstGeom>
              <a:noFill/>
              <a:ln w="38100" cap="rnd">
                <a:gradFill flip="none" rotWithShape="1">
                  <a:gsLst>
                    <a:gs pos="0">
                      <a:schemeClr val="accent2">
                        <a:lumMod val="60000"/>
                        <a:lumOff val="40000"/>
                      </a:schemeClr>
                    </a:gs>
                    <a:gs pos="100000">
                      <a:schemeClr val="accent2"/>
                    </a:gs>
                  </a:gsLst>
                  <a:path path="circle">
                    <a:fillToRect r="100000" b="100000"/>
                  </a:path>
                  <a:tileRect l="-100000" t="-100000"/>
                </a:gradFill>
                <a:miter lim="400000"/>
              </a:ln>
            </p:spPr>
            <p:txBody>
              <a:bodyPr lIns="0" tIns="0" rIns="0" bIns="18288" anchor="ctr"/>
              <a:lstStyle/>
              <a:p>
                <a:pPr algn="ctr">
                  <a:spcAft>
                    <a:spcPts val="400"/>
                  </a:spcAft>
                </a:pPr>
                <a:endParaRPr lang="en-US" sz="1400" dirty="0">
                  <a:solidFill>
                    <a:schemeClr val="bg1"/>
                  </a:solidFill>
                  <a:latin typeface="Montserrat" panose="00000500000000000000" pitchFamily="50" charset="0"/>
                </a:endParaRPr>
              </a:p>
            </p:txBody>
          </p:sp>
        </p:grpSp>
        <p:sp>
          <p:nvSpPr>
            <p:cNvPr id="24" name="TextBox 23">
              <a:extLst>
                <a:ext uri="{FF2B5EF4-FFF2-40B4-BE49-F238E27FC236}">
                  <a16:creationId xmlns:a16="http://schemas.microsoft.com/office/drawing/2014/main" id="{B3215547-01F6-4449-9522-F4DA2627A917}"/>
                </a:ext>
              </a:extLst>
            </p:cNvPr>
            <p:cNvSpPr txBox="1"/>
            <p:nvPr/>
          </p:nvSpPr>
          <p:spPr>
            <a:xfrm>
              <a:off x="3590630" y="2026141"/>
              <a:ext cx="3095369" cy="725007"/>
            </a:xfrm>
            <a:prstGeom prst="rect">
              <a:avLst/>
            </a:prstGeom>
            <a:noFill/>
          </p:spPr>
          <p:txBody>
            <a:bodyPr wrap="square" rtlCol="0">
              <a:spAutoFit/>
            </a:bodyPr>
            <a:lstStyle/>
            <a:p>
              <a:pPr>
                <a:lnSpc>
                  <a:spcPts val="1700"/>
                </a:lnSpc>
              </a:pPr>
              <a:r>
                <a:rPr lang="en-US" sz="1100" dirty="0">
                  <a:solidFill>
                    <a:schemeClr val="bg1"/>
                  </a:solidFill>
                  <a:latin typeface="Montserrat" panose="00000500000000000000" pitchFamily="50" charset="0"/>
                </a:rPr>
                <a:t>Of current work activities are technically automatable by adapting currently demonstrated technologies</a:t>
              </a:r>
            </a:p>
          </p:txBody>
        </p:sp>
        <p:grpSp>
          <p:nvGrpSpPr>
            <p:cNvPr id="27" name="Group 26">
              <a:extLst>
                <a:ext uri="{FF2B5EF4-FFF2-40B4-BE49-F238E27FC236}">
                  <a16:creationId xmlns:a16="http://schemas.microsoft.com/office/drawing/2014/main" id="{0ED9D590-999B-4F3D-A7F3-FEECE365DC6A}"/>
                </a:ext>
              </a:extLst>
            </p:cNvPr>
            <p:cNvGrpSpPr/>
            <p:nvPr/>
          </p:nvGrpSpPr>
          <p:grpSpPr>
            <a:xfrm>
              <a:off x="7186160" y="1950459"/>
              <a:ext cx="3524700" cy="876370"/>
              <a:chOff x="6851201" y="1950459"/>
              <a:chExt cx="3524700" cy="876370"/>
            </a:xfrm>
          </p:grpSpPr>
          <p:sp>
            <p:nvSpPr>
              <p:cNvPr id="22" name="Oval 21">
                <a:extLst>
                  <a:ext uri="{FF2B5EF4-FFF2-40B4-BE49-F238E27FC236}">
                    <a16:creationId xmlns:a16="http://schemas.microsoft.com/office/drawing/2014/main" id="{3801D452-8600-4762-BA0E-C4D2599B85CB}"/>
                  </a:ext>
                </a:extLst>
              </p:cNvPr>
              <p:cNvSpPr/>
              <p:nvPr/>
            </p:nvSpPr>
            <p:spPr>
              <a:xfrm>
                <a:off x="6851201" y="1950459"/>
                <a:ext cx="876370" cy="876370"/>
              </a:xfrm>
              <a:prstGeom prst="ellipse">
                <a:avLst/>
              </a:prstGeom>
              <a:gradFill flip="none" rotWithShape="1">
                <a:gsLst>
                  <a:gs pos="0">
                    <a:schemeClr val="accent2">
                      <a:alpha val="50000"/>
                    </a:schemeClr>
                  </a:gs>
                  <a:gs pos="100000">
                    <a:schemeClr val="accent2">
                      <a:alpha val="20000"/>
                    </a:schemeClr>
                  </a:gs>
                </a:gsLst>
                <a:path path="circle">
                  <a:fillToRect r="100000" b="100000"/>
                </a:path>
                <a:tileRect l="-100000" t="-100000"/>
              </a:gradFill>
              <a:ln w="12700">
                <a:miter lim="400000"/>
              </a:ln>
            </p:spPr>
            <p:txBody>
              <a:bodyPr lIns="0" tIns="0" rIns="0" bIns="18288" anchor="ctr"/>
              <a:lstStyle/>
              <a:p>
                <a:pPr algn="ctr">
                  <a:spcAft>
                    <a:spcPts val="300"/>
                  </a:spcAft>
                </a:pPr>
                <a:r>
                  <a:rPr lang="en-US" sz="1400" b="1" dirty="0">
                    <a:solidFill>
                      <a:schemeClr val="bg1"/>
                    </a:solidFill>
                    <a:latin typeface="Montserrat" panose="00000500000000000000" pitchFamily="50" charset="0"/>
                  </a:rPr>
                  <a:t>6/10</a:t>
                </a:r>
              </a:p>
            </p:txBody>
          </p:sp>
          <p:sp>
            <p:nvSpPr>
              <p:cNvPr id="26" name="TextBox 25">
                <a:extLst>
                  <a:ext uri="{FF2B5EF4-FFF2-40B4-BE49-F238E27FC236}">
                    <a16:creationId xmlns:a16="http://schemas.microsoft.com/office/drawing/2014/main" id="{FF497127-DB02-479A-8166-1D9DBC66078A}"/>
                  </a:ext>
                </a:extLst>
              </p:cNvPr>
              <p:cNvSpPr txBox="1"/>
              <p:nvPr/>
            </p:nvSpPr>
            <p:spPr>
              <a:xfrm>
                <a:off x="7890163" y="2026141"/>
                <a:ext cx="2485738" cy="725007"/>
              </a:xfrm>
              <a:prstGeom prst="rect">
                <a:avLst/>
              </a:prstGeom>
              <a:noFill/>
            </p:spPr>
            <p:txBody>
              <a:bodyPr wrap="square" rtlCol="0">
                <a:spAutoFit/>
              </a:bodyPr>
              <a:lstStyle/>
              <a:p>
                <a:pPr>
                  <a:lnSpc>
                    <a:spcPts val="1700"/>
                  </a:lnSpc>
                </a:pPr>
                <a:r>
                  <a:rPr lang="en-US" sz="1100" dirty="0">
                    <a:solidFill>
                      <a:schemeClr val="bg1"/>
                    </a:solidFill>
                    <a:latin typeface="Montserrat" panose="00000500000000000000" pitchFamily="50" charset="0"/>
                  </a:rPr>
                  <a:t>Current occupations have more than 30% of activities that are technically automatable</a:t>
                </a:r>
              </a:p>
            </p:txBody>
          </p:sp>
        </p:grpSp>
      </p:grpSp>
      <p:grpSp>
        <p:nvGrpSpPr>
          <p:cNvPr id="92" name="Group 91">
            <a:extLst>
              <a:ext uri="{FF2B5EF4-FFF2-40B4-BE49-F238E27FC236}">
                <a16:creationId xmlns:a16="http://schemas.microsoft.com/office/drawing/2014/main" id="{84E9E594-A740-4C21-9FD0-59C9BFDBDD5A}"/>
              </a:ext>
            </a:extLst>
          </p:cNvPr>
          <p:cNvGrpSpPr/>
          <p:nvPr/>
        </p:nvGrpSpPr>
        <p:grpSpPr>
          <a:xfrm>
            <a:off x="980977" y="3480660"/>
            <a:ext cx="10230044" cy="2934851"/>
            <a:chOff x="980977" y="3404460"/>
            <a:chExt cx="10230044" cy="2934851"/>
          </a:xfrm>
        </p:grpSpPr>
        <p:sp>
          <p:nvSpPr>
            <p:cNvPr id="18" name="Rectangle: Rounded Corners 17">
              <a:extLst>
                <a:ext uri="{FF2B5EF4-FFF2-40B4-BE49-F238E27FC236}">
                  <a16:creationId xmlns:a16="http://schemas.microsoft.com/office/drawing/2014/main" id="{79A1FC25-D05F-41C6-A180-728E8F00F98F}"/>
                </a:ext>
              </a:extLst>
            </p:cNvPr>
            <p:cNvSpPr/>
            <p:nvPr/>
          </p:nvSpPr>
          <p:spPr>
            <a:xfrm>
              <a:off x="980977" y="3404465"/>
              <a:ext cx="10230044" cy="2934846"/>
            </a:xfrm>
            <a:prstGeom prst="roundRect">
              <a:avLst>
                <a:gd name="adj" fmla="val 8294"/>
              </a:avLst>
            </a:prstGeom>
            <a:gradFill>
              <a:gsLst>
                <a:gs pos="0">
                  <a:schemeClr val="accent1">
                    <a:alpha val="15000"/>
                  </a:schemeClr>
                </a:gs>
                <a:gs pos="100000">
                  <a:schemeClr val="accent1">
                    <a:alpha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Top Corners Rounded 19">
              <a:extLst>
                <a:ext uri="{FF2B5EF4-FFF2-40B4-BE49-F238E27FC236}">
                  <a16:creationId xmlns:a16="http://schemas.microsoft.com/office/drawing/2014/main" id="{698B6B59-A41B-41E2-A45F-B1D693F7305C}"/>
                </a:ext>
              </a:extLst>
            </p:cNvPr>
            <p:cNvSpPr/>
            <p:nvPr/>
          </p:nvSpPr>
          <p:spPr>
            <a:xfrm rot="16200000">
              <a:off x="42242" y="4343195"/>
              <a:ext cx="2934845" cy="1057376"/>
            </a:xfrm>
            <a:prstGeom prst="round2SameRect">
              <a:avLst>
                <a:gd name="adj1" fmla="val 22821"/>
                <a:gd name="adj2" fmla="val 0"/>
              </a:avLst>
            </a:prstGeom>
            <a:gradFill flip="none" rotWithShape="1">
              <a:gsLst>
                <a:gs pos="0">
                  <a:schemeClr val="accent1">
                    <a:alpha val="50000"/>
                  </a:schemeClr>
                </a:gs>
                <a:gs pos="100000">
                  <a:schemeClr val="accent1">
                    <a:lumMod val="50000"/>
                    <a:lumOff val="50000"/>
                    <a:alpha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600"/>
                </a:lnSpc>
              </a:pPr>
              <a:r>
                <a:rPr lang="en-US" sz="1100" b="1" dirty="0">
                  <a:latin typeface="Montserrat" panose="00000500000000000000" pitchFamily="50" charset="0"/>
                </a:rPr>
                <a:t>IMPACT OF ADOPTION</a:t>
              </a:r>
            </a:p>
            <a:p>
              <a:pPr algn="ctr">
                <a:lnSpc>
                  <a:spcPts val="1600"/>
                </a:lnSpc>
              </a:pPr>
              <a:r>
                <a:rPr lang="en-US" sz="1100" b="1" dirty="0">
                  <a:latin typeface="Montserrat" panose="00000500000000000000" pitchFamily="50" charset="0"/>
                </a:rPr>
                <a:t>BY 2030</a:t>
              </a:r>
            </a:p>
          </p:txBody>
        </p:sp>
        <p:grpSp>
          <p:nvGrpSpPr>
            <p:cNvPr id="55" name="Group 54">
              <a:extLst>
                <a:ext uri="{FF2B5EF4-FFF2-40B4-BE49-F238E27FC236}">
                  <a16:creationId xmlns:a16="http://schemas.microsoft.com/office/drawing/2014/main" id="{CBB51156-B987-4CCF-B0CC-87E07670D58D}"/>
                </a:ext>
              </a:extLst>
            </p:cNvPr>
            <p:cNvGrpSpPr/>
            <p:nvPr/>
          </p:nvGrpSpPr>
          <p:grpSpPr>
            <a:xfrm>
              <a:off x="2554240" y="3717473"/>
              <a:ext cx="7771298" cy="998421"/>
              <a:chOff x="2210351" y="3821698"/>
              <a:chExt cx="7771298" cy="998421"/>
            </a:xfrm>
          </p:grpSpPr>
          <p:sp>
            <p:nvSpPr>
              <p:cNvPr id="29" name="TextBox 28">
                <a:extLst>
                  <a:ext uri="{FF2B5EF4-FFF2-40B4-BE49-F238E27FC236}">
                    <a16:creationId xmlns:a16="http://schemas.microsoft.com/office/drawing/2014/main" id="{86526C2F-D632-462C-9690-E2EE2DB10E99}"/>
                  </a:ext>
                </a:extLst>
              </p:cNvPr>
              <p:cNvSpPr txBox="1"/>
              <p:nvPr/>
            </p:nvSpPr>
            <p:spPr>
              <a:xfrm>
                <a:off x="6886280" y="3958405"/>
                <a:ext cx="3095369" cy="725007"/>
              </a:xfrm>
              <a:prstGeom prst="rect">
                <a:avLst/>
              </a:prstGeom>
              <a:noFill/>
            </p:spPr>
            <p:txBody>
              <a:bodyPr wrap="square" rtlCol="0">
                <a:spAutoFit/>
              </a:bodyPr>
              <a:lstStyle/>
              <a:p>
                <a:pPr>
                  <a:lnSpc>
                    <a:spcPts val="1700"/>
                  </a:lnSpc>
                </a:pPr>
                <a:r>
                  <a:rPr lang="en-US" sz="1100" dirty="0">
                    <a:solidFill>
                      <a:schemeClr val="bg1"/>
                    </a:solidFill>
                    <a:latin typeface="Montserrat" panose="00000500000000000000" pitchFamily="50" charset="0"/>
                  </a:rPr>
                  <a:t>Work potentially displaced by adoption of automation, by adoption scenario.</a:t>
                </a:r>
              </a:p>
              <a:p>
                <a:pPr>
                  <a:lnSpc>
                    <a:spcPts val="1700"/>
                  </a:lnSpc>
                </a:pPr>
                <a:r>
                  <a:rPr lang="en-US" sz="1100" i="1" dirty="0">
                    <a:solidFill>
                      <a:schemeClr val="tx2">
                        <a:lumMod val="40000"/>
                        <a:lumOff val="60000"/>
                      </a:schemeClr>
                    </a:solidFill>
                    <a:latin typeface="Montserrat" panose="00000500000000000000" pitchFamily="50" charset="0"/>
                  </a:rPr>
                  <a:t>% of workers (FTEs’)</a:t>
                </a:r>
              </a:p>
            </p:txBody>
          </p:sp>
          <p:grpSp>
            <p:nvGrpSpPr>
              <p:cNvPr id="54" name="Group 53">
                <a:extLst>
                  <a:ext uri="{FF2B5EF4-FFF2-40B4-BE49-F238E27FC236}">
                    <a16:creationId xmlns:a16="http://schemas.microsoft.com/office/drawing/2014/main" id="{AA6CCD0E-6BE2-4D1B-A563-449C5A5543B6}"/>
                  </a:ext>
                </a:extLst>
              </p:cNvPr>
              <p:cNvGrpSpPr/>
              <p:nvPr/>
            </p:nvGrpSpPr>
            <p:grpSpPr>
              <a:xfrm>
                <a:off x="2210351" y="3821698"/>
                <a:ext cx="4246345" cy="998421"/>
                <a:chOff x="2166453" y="3869483"/>
                <a:chExt cx="4246345" cy="998421"/>
              </a:xfrm>
            </p:grpSpPr>
            <p:grpSp>
              <p:nvGrpSpPr>
                <p:cNvPr id="50" name="Group 49">
                  <a:extLst>
                    <a:ext uri="{FF2B5EF4-FFF2-40B4-BE49-F238E27FC236}">
                      <a16:creationId xmlns:a16="http://schemas.microsoft.com/office/drawing/2014/main" id="{E945E3CF-FA13-41F5-8013-582CE35D8CF5}"/>
                    </a:ext>
                  </a:extLst>
                </p:cNvPr>
                <p:cNvGrpSpPr/>
                <p:nvPr/>
              </p:nvGrpSpPr>
              <p:grpSpPr>
                <a:xfrm>
                  <a:off x="2427326" y="3869483"/>
                  <a:ext cx="3668673" cy="451426"/>
                  <a:chOff x="2427326" y="3869483"/>
                  <a:chExt cx="3668673" cy="451426"/>
                </a:xfrm>
              </p:grpSpPr>
              <p:cxnSp>
                <p:nvCxnSpPr>
                  <p:cNvPr id="45" name="Straight Connector 44">
                    <a:extLst>
                      <a:ext uri="{FF2B5EF4-FFF2-40B4-BE49-F238E27FC236}">
                        <a16:creationId xmlns:a16="http://schemas.microsoft.com/office/drawing/2014/main" id="{64C85D60-C6FC-45DD-9557-3BD7F8311B8A}"/>
                      </a:ext>
                    </a:extLst>
                  </p:cNvPr>
                  <p:cNvCxnSpPr>
                    <a:cxnSpLocks/>
                    <a:stCxn id="34" idx="6"/>
                    <a:endCxn id="37" idx="2"/>
                  </p:cNvCxnSpPr>
                  <p:nvPr/>
                </p:nvCxnSpPr>
                <p:spPr>
                  <a:xfrm>
                    <a:off x="4487376" y="4095196"/>
                    <a:ext cx="1157197" cy="0"/>
                  </a:xfrm>
                  <a:prstGeom prst="line">
                    <a:avLst/>
                  </a:prstGeom>
                  <a:noFill/>
                  <a:ln w="25400" cap="rnd">
                    <a:solidFill>
                      <a:srgbClr val="33327E"/>
                    </a:solidFill>
                    <a:miter lim="400000"/>
                  </a:ln>
                </p:spPr>
              </p:cxnSp>
              <p:cxnSp>
                <p:nvCxnSpPr>
                  <p:cNvPr id="41" name="Straight Connector 40">
                    <a:extLst>
                      <a:ext uri="{FF2B5EF4-FFF2-40B4-BE49-F238E27FC236}">
                        <a16:creationId xmlns:a16="http://schemas.microsoft.com/office/drawing/2014/main" id="{7A3DA3D2-53FB-40F3-B1C1-3B30B6083A21}"/>
                      </a:ext>
                    </a:extLst>
                  </p:cNvPr>
                  <p:cNvCxnSpPr>
                    <a:cxnSpLocks/>
                    <a:stCxn id="30" idx="6"/>
                  </p:cNvCxnSpPr>
                  <p:nvPr/>
                </p:nvCxnSpPr>
                <p:spPr>
                  <a:xfrm>
                    <a:off x="2878752" y="4095196"/>
                    <a:ext cx="1157198" cy="0"/>
                  </a:xfrm>
                  <a:prstGeom prst="line">
                    <a:avLst/>
                  </a:prstGeom>
                  <a:noFill/>
                  <a:ln w="25400" cap="rnd">
                    <a:solidFill>
                      <a:srgbClr val="33327E"/>
                    </a:solidFill>
                    <a:miter lim="400000"/>
                  </a:ln>
                </p:spPr>
              </p:cxnSp>
              <p:sp>
                <p:nvSpPr>
                  <p:cNvPr id="30" name="Oval 29">
                    <a:extLst>
                      <a:ext uri="{FF2B5EF4-FFF2-40B4-BE49-F238E27FC236}">
                        <a16:creationId xmlns:a16="http://schemas.microsoft.com/office/drawing/2014/main" id="{7D3A55E7-986F-4220-959B-2F05FC940EC7}"/>
                      </a:ext>
                    </a:extLst>
                  </p:cNvPr>
                  <p:cNvSpPr/>
                  <p:nvPr/>
                </p:nvSpPr>
                <p:spPr>
                  <a:xfrm>
                    <a:off x="2427326" y="3869483"/>
                    <a:ext cx="451426" cy="451426"/>
                  </a:xfrm>
                  <a:prstGeom prst="ellipse">
                    <a:avLst/>
                  </a:prstGeom>
                  <a:gradFill flip="none" rotWithShape="1">
                    <a:gsLst>
                      <a:gs pos="0">
                        <a:schemeClr val="accent1">
                          <a:lumMod val="50000"/>
                          <a:lumOff val="50000"/>
                          <a:alpha val="50000"/>
                        </a:schemeClr>
                      </a:gs>
                      <a:gs pos="100000">
                        <a:schemeClr val="accent1">
                          <a:lumMod val="50000"/>
                          <a:lumOff val="50000"/>
                          <a:alpha val="20000"/>
                        </a:schemeClr>
                      </a:gs>
                    </a:gsLst>
                    <a:path path="circle">
                      <a:fillToRect r="100000" b="100000"/>
                    </a:path>
                    <a:tileRect l="-100000" t="-100000"/>
                  </a:gradFill>
                  <a:ln w="12700">
                    <a:miter lim="400000"/>
                  </a:ln>
                </p:spPr>
                <p:txBody>
                  <a:bodyPr lIns="0" tIns="0" rIns="0" bIns="18288" anchor="ctr"/>
                  <a:lstStyle/>
                  <a:p>
                    <a:pPr algn="ctr">
                      <a:spcAft>
                        <a:spcPts val="300"/>
                      </a:spcAft>
                    </a:pPr>
                    <a:r>
                      <a:rPr lang="en-US" sz="1000" b="1" dirty="0">
                        <a:solidFill>
                          <a:schemeClr val="bg1"/>
                        </a:solidFill>
                        <a:latin typeface="Montserrat" panose="00000500000000000000" pitchFamily="50" charset="0"/>
                      </a:rPr>
                      <a:t>0%</a:t>
                    </a:r>
                    <a:endParaRPr lang="en-US" sz="1000" dirty="0">
                      <a:solidFill>
                        <a:schemeClr val="bg1"/>
                      </a:solidFill>
                      <a:latin typeface="Montserrat" panose="00000500000000000000" pitchFamily="50" charset="0"/>
                    </a:endParaRPr>
                  </a:p>
                </p:txBody>
              </p:sp>
              <p:sp>
                <p:nvSpPr>
                  <p:cNvPr id="34" name="Oval 33">
                    <a:extLst>
                      <a:ext uri="{FF2B5EF4-FFF2-40B4-BE49-F238E27FC236}">
                        <a16:creationId xmlns:a16="http://schemas.microsoft.com/office/drawing/2014/main" id="{9A7539B5-0F3B-496C-B72C-2B7B94124415}"/>
                      </a:ext>
                    </a:extLst>
                  </p:cNvPr>
                  <p:cNvSpPr/>
                  <p:nvPr/>
                </p:nvSpPr>
                <p:spPr>
                  <a:xfrm>
                    <a:off x="4035950" y="3869483"/>
                    <a:ext cx="451426" cy="451426"/>
                  </a:xfrm>
                  <a:prstGeom prst="ellipse">
                    <a:avLst/>
                  </a:prstGeom>
                  <a:gradFill flip="none" rotWithShape="1">
                    <a:gsLst>
                      <a:gs pos="0">
                        <a:schemeClr val="accent1">
                          <a:lumMod val="25000"/>
                          <a:lumOff val="75000"/>
                        </a:schemeClr>
                      </a:gs>
                      <a:gs pos="100000">
                        <a:schemeClr val="accent1">
                          <a:lumMod val="50000"/>
                          <a:lumOff val="50000"/>
                        </a:schemeClr>
                      </a:gs>
                    </a:gsLst>
                    <a:path path="circle">
                      <a:fillToRect r="100000" b="100000"/>
                    </a:path>
                    <a:tileRect l="-100000" t="-100000"/>
                  </a:gradFill>
                  <a:ln w="12700">
                    <a:miter lim="400000"/>
                  </a:ln>
                </p:spPr>
                <p:txBody>
                  <a:bodyPr lIns="0" tIns="0" rIns="0" bIns="18288" anchor="ctr"/>
                  <a:lstStyle/>
                  <a:p>
                    <a:pPr algn="ctr">
                      <a:spcAft>
                        <a:spcPts val="300"/>
                      </a:spcAft>
                    </a:pPr>
                    <a:r>
                      <a:rPr lang="en-US" sz="1000" b="1" dirty="0">
                        <a:solidFill>
                          <a:schemeClr val="bg1"/>
                        </a:solidFill>
                        <a:latin typeface="Montserrat" panose="00000500000000000000" pitchFamily="50" charset="0"/>
                      </a:rPr>
                      <a:t>15%</a:t>
                    </a:r>
                    <a:endParaRPr lang="en-US" sz="1000" dirty="0">
                      <a:solidFill>
                        <a:schemeClr val="bg1"/>
                      </a:solidFill>
                      <a:latin typeface="Montserrat" panose="00000500000000000000" pitchFamily="50" charset="0"/>
                    </a:endParaRPr>
                  </a:p>
                </p:txBody>
              </p:sp>
              <p:sp>
                <p:nvSpPr>
                  <p:cNvPr id="37" name="Oval 36">
                    <a:extLst>
                      <a:ext uri="{FF2B5EF4-FFF2-40B4-BE49-F238E27FC236}">
                        <a16:creationId xmlns:a16="http://schemas.microsoft.com/office/drawing/2014/main" id="{046213FF-4ED9-48F9-8BDB-7E3D61092CE3}"/>
                      </a:ext>
                    </a:extLst>
                  </p:cNvPr>
                  <p:cNvSpPr/>
                  <p:nvPr/>
                </p:nvSpPr>
                <p:spPr>
                  <a:xfrm>
                    <a:off x="5644573" y="3869483"/>
                    <a:ext cx="451426" cy="451426"/>
                  </a:xfrm>
                  <a:prstGeom prst="ellipse">
                    <a:avLst/>
                  </a:prstGeom>
                  <a:gradFill flip="none" rotWithShape="1">
                    <a:gsLst>
                      <a:gs pos="0">
                        <a:schemeClr val="accent1">
                          <a:lumMod val="50000"/>
                          <a:lumOff val="50000"/>
                          <a:alpha val="50000"/>
                        </a:schemeClr>
                      </a:gs>
                      <a:gs pos="100000">
                        <a:schemeClr val="accent1">
                          <a:lumMod val="50000"/>
                          <a:lumOff val="50000"/>
                          <a:alpha val="20000"/>
                        </a:schemeClr>
                      </a:gs>
                    </a:gsLst>
                    <a:path path="circle">
                      <a:fillToRect r="100000" b="100000"/>
                    </a:path>
                    <a:tileRect l="-100000" t="-100000"/>
                  </a:gradFill>
                  <a:ln w="12700">
                    <a:miter lim="400000"/>
                  </a:ln>
                </p:spPr>
                <p:txBody>
                  <a:bodyPr lIns="0" tIns="0" rIns="0" bIns="18288" anchor="ctr"/>
                  <a:lstStyle/>
                  <a:p>
                    <a:pPr algn="ctr">
                      <a:spcAft>
                        <a:spcPts val="300"/>
                      </a:spcAft>
                    </a:pPr>
                    <a:r>
                      <a:rPr lang="en-US" sz="1000" b="1" dirty="0">
                        <a:solidFill>
                          <a:schemeClr val="bg1"/>
                        </a:solidFill>
                        <a:latin typeface="Montserrat" panose="00000500000000000000" pitchFamily="50" charset="0"/>
                      </a:rPr>
                      <a:t>30%</a:t>
                    </a:r>
                    <a:endParaRPr lang="en-US" sz="1000" dirty="0">
                      <a:solidFill>
                        <a:schemeClr val="bg1"/>
                      </a:solidFill>
                      <a:latin typeface="Montserrat" panose="00000500000000000000" pitchFamily="50" charset="0"/>
                    </a:endParaRPr>
                  </a:p>
                </p:txBody>
              </p:sp>
            </p:grpSp>
            <p:sp>
              <p:nvSpPr>
                <p:cNvPr id="51" name="TextBox 50">
                  <a:extLst>
                    <a:ext uri="{FF2B5EF4-FFF2-40B4-BE49-F238E27FC236}">
                      <a16:creationId xmlns:a16="http://schemas.microsoft.com/office/drawing/2014/main" id="{079A83C8-6C9B-4666-A0CB-1DB85DF22856}"/>
                    </a:ext>
                  </a:extLst>
                </p:cNvPr>
                <p:cNvSpPr txBox="1"/>
                <p:nvPr/>
              </p:nvSpPr>
              <p:spPr>
                <a:xfrm>
                  <a:off x="2166453" y="4360906"/>
                  <a:ext cx="973171" cy="506998"/>
                </a:xfrm>
                <a:prstGeom prst="rect">
                  <a:avLst/>
                </a:prstGeom>
                <a:noFill/>
              </p:spPr>
              <p:txBody>
                <a:bodyPr wrap="square" rtlCol="0">
                  <a:spAutoFit/>
                </a:bodyPr>
                <a:lstStyle/>
                <a:p>
                  <a:pPr algn="ctr">
                    <a:lnSpc>
                      <a:spcPts val="1700"/>
                    </a:lnSpc>
                  </a:pPr>
                  <a:r>
                    <a:rPr lang="en-US" sz="1100" b="1" dirty="0">
                      <a:solidFill>
                        <a:schemeClr val="bg1"/>
                      </a:solidFill>
                      <a:latin typeface="Montserrat" panose="00000500000000000000" pitchFamily="50" charset="0"/>
                    </a:rPr>
                    <a:t>Slowest</a:t>
                  </a:r>
                </a:p>
                <a:p>
                  <a:pPr algn="ctr">
                    <a:lnSpc>
                      <a:spcPts val="1700"/>
                    </a:lnSpc>
                  </a:pPr>
                  <a:r>
                    <a:rPr lang="en-US" sz="1100" dirty="0">
                      <a:solidFill>
                        <a:schemeClr val="bg1"/>
                      </a:solidFill>
                      <a:latin typeface="Montserrat" panose="00000500000000000000" pitchFamily="50" charset="0"/>
                    </a:rPr>
                    <a:t>(10 Million)</a:t>
                  </a:r>
                </a:p>
              </p:txBody>
            </p:sp>
            <p:sp>
              <p:nvSpPr>
                <p:cNvPr id="52" name="TextBox 51">
                  <a:extLst>
                    <a:ext uri="{FF2B5EF4-FFF2-40B4-BE49-F238E27FC236}">
                      <a16:creationId xmlns:a16="http://schemas.microsoft.com/office/drawing/2014/main" id="{A43AF346-2409-4F80-8432-EA0AA2AB7BC3}"/>
                    </a:ext>
                  </a:extLst>
                </p:cNvPr>
                <p:cNvSpPr txBox="1"/>
                <p:nvPr/>
              </p:nvSpPr>
              <p:spPr>
                <a:xfrm>
                  <a:off x="3719783" y="4360906"/>
                  <a:ext cx="1083760" cy="506998"/>
                </a:xfrm>
                <a:prstGeom prst="rect">
                  <a:avLst/>
                </a:prstGeom>
                <a:noFill/>
              </p:spPr>
              <p:txBody>
                <a:bodyPr wrap="square" rtlCol="0">
                  <a:spAutoFit/>
                </a:bodyPr>
                <a:lstStyle/>
                <a:p>
                  <a:pPr algn="ctr">
                    <a:lnSpc>
                      <a:spcPts val="1700"/>
                    </a:lnSpc>
                  </a:pPr>
                  <a:r>
                    <a:rPr lang="en-US" sz="1100" b="1" dirty="0">
                      <a:solidFill>
                        <a:schemeClr val="accent1">
                          <a:lumMod val="25000"/>
                          <a:lumOff val="75000"/>
                        </a:schemeClr>
                      </a:solidFill>
                      <a:latin typeface="Montserrat" panose="00000500000000000000" pitchFamily="50" charset="0"/>
                    </a:rPr>
                    <a:t>Midpoint</a:t>
                  </a:r>
                </a:p>
                <a:p>
                  <a:pPr algn="ctr">
                    <a:lnSpc>
                      <a:spcPts val="1700"/>
                    </a:lnSpc>
                  </a:pPr>
                  <a:r>
                    <a:rPr lang="en-US" sz="1100" dirty="0">
                      <a:solidFill>
                        <a:schemeClr val="accent1">
                          <a:lumMod val="25000"/>
                          <a:lumOff val="75000"/>
                        </a:schemeClr>
                      </a:solidFill>
                      <a:latin typeface="Montserrat" panose="00000500000000000000" pitchFamily="50" charset="0"/>
                    </a:rPr>
                    <a:t>(400 Million)</a:t>
                  </a:r>
                </a:p>
              </p:txBody>
            </p:sp>
            <p:sp>
              <p:nvSpPr>
                <p:cNvPr id="53" name="TextBox 52">
                  <a:extLst>
                    <a:ext uri="{FF2B5EF4-FFF2-40B4-BE49-F238E27FC236}">
                      <a16:creationId xmlns:a16="http://schemas.microsoft.com/office/drawing/2014/main" id="{40C1174E-1B5F-4FFA-9A80-D4DF54E0375E}"/>
                    </a:ext>
                  </a:extLst>
                </p:cNvPr>
                <p:cNvSpPr txBox="1"/>
                <p:nvPr/>
              </p:nvSpPr>
              <p:spPr>
                <a:xfrm>
                  <a:off x="5327774" y="4360906"/>
                  <a:ext cx="1085024" cy="506998"/>
                </a:xfrm>
                <a:prstGeom prst="rect">
                  <a:avLst/>
                </a:prstGeom>
                <a:noFill/>
              </p:spPr>
              <p:txBody>
                <a:bodyPr wrap="square" rtlCol="0">
                  <a:spAutoFit/>
                </a:bodyPr>
                <a:lstStyle/>
                <a:p>
                  <a:pPr algn="ctr">
                    <a:lnSpc>
                      <a:spcPts val="1700"/>
                    </a:lnSpc>
                  </a:pPr>
                  <a:r>
                    <a:rPr lang="en-US" sz="1100" b="1" dirty="0">
                      <a:solidFill>
                        <a:schemeClr val="bg1"/>
                      </a:solidFill>
                      <a:latin typeface="Montserrat" panose="00000500000000000000" pitchFamily="50" charset="0"/>
                    </a:rPr>
                    <a:t>Fastest</a:t>
                  </a:r>
                </a:p>
                <a:p>
                  <a:pPr algn="ctr">
                    <a:lnSpc>
                      <a:spcPts val="1700"/>
                    </a:lnSpc>
                  </a:pPr>
                  <a:r>
                    <a:rPr lang="en-US" sz="1100" dirty="0">
                      <a:solidFill>
                        <a:schemeClr val="bg1"/>
                      </a:solidFill>
                      <a:latin typeface="Montserrat" panose="00000500000000000000" pitchFamily="50" charset="0"/>
                    </a:rPr>
                    <a:t>(800 Million)</a:t>
                  </a:r>
                </a:p>
              </p:txBody>
            </p:sp>
          </p:grpSp>
        </p:grpSp>
        <p:sp>
          <p:nvSpPr>
            <p:cNvPr id="57" name="TextBox 56">
              <a:extLst>
                <a:ext uri="{FF2B5EF4-FFF2-40B4-BE49-F238E27FC236}">
                  <a16:creationId xmlns:a16="http://schemas.microsoft.com/office/drawing/2014/main" id="{2D37B3C4-A0A9-40A2-83BE-9C3261FA22AA}"/>
                </a:ext>
              </a:extLst>
            </p:cNvPr>
            <p:cNvSpPr txBox="1"/>
            <p:nvPr/>
          </p:nvSpPr>
          <p:spPr>
            <a:xfrm>
              <a:off x="7230169" y="5165097"/>
              <a:ext cx="3365260" cy="725007"/>
            </a:xfrm>
            <a:prstGeom prst="rect">
              <a:avLst/>
            </a:prstGeom>
            <a:noFill/>
          </p:spPr>
          <p:txBody>
            <a:bodyPr wrap="square" rtlCol="0">
              <a:spAutoFit/>
            </a:bodyPr>
            <a:lstStyle/>
            <a:p>
              <a:pPr lvl="0">
                <a:lnSpc>
                  <a:spcPts val="1700"/>
                </a:lnSpc>
              </a:pPr>
              <a:r>
                <a:rPr lang="en-US" sz="1100" dirty="0">
                  <a:solidFill>
                    <a:prstClr val="white"/>
                  </a:solidFill>
                  <a:latin typeface="Montserrat" panose="00000500000000000000" pitchFamily="50" charset="0"/>
                </a:rPr>
                <a:t>Workforce that could need to change occupational category, by adoption scenario.</a:t>
              </a:r>
            </a:p>
            <a:p>
              <a:pPr lvl="0">
                <a:lnSpc>
                  <a:spcPts val="1700"/>
                </a:lnSpc>
              </a:pPr>
              <a:r>
                <a:rPr lang="en-US" sz="1100" i="1" dirty="0">
                  <a:solidFill>
                    <a:srgbClr val="44546A">
                      <a:lumMod val="40000"/>
                      <a:lumOff val="60000"/>
                    </a:srgbClr>
                  </a:solidFill>
                  <a:latin typeface="Montserrat" panose="00000500000000000000" pitchFamily="50" charset="0"/>
                </a:rPr>
                <a:t>% of workers (FTEs’)</a:t>
              </a:r>
            </a:p>
          </p:txBody>
        </p:sp>
        <p:grpSp>
          <p:nvGrpSpPr>
            <p:cNvPr id="58" name="Group 57">
              <a:extLst>
                <a:ext uri="{FF2B5EF4-FFF2-40B4-BE49-F238E27FC236}">
                  <a16:creationId xmlns:a16="http://schemas.microsoft.com/office/drawing/2014/main" id="{D5926CE0-7320-4F91-A05F-C406AF7E87F9}"/>
                </a:ext>
              </a:extLst>
            </p:cNvPr>
            <p:cNvGrpSpPr/>
            <p:nvPr/>
          </p:nvGrpSpPr>
          <p:grpSpPr>
            <a:xfrm>
              <a:off x="2403665" y="5028390"/>
              <a:ext cx="4396920" cy="998421"/>
              <a:chOff x="2015878" y="3869483"/>
              <a:chExt cx="4396920" cy="998421"/>
            </a:xfrm>
          </p:grpSpPr>
          <p:grpSp>
            <p:nvGrpSpPr>
              <p:cNvPr id="59" name="Group 58">
                <a:extLst>
                  <a:ext uri="{FF2B5EF4-FFF2-40B4-BE49-F238E27FC236}">
                    <a16:creationId xmlns:a16="http://schemas.microsoft.com/office/drawing/2014/main" id="{8778CB1C-1247-4237-866E-E6BAAFB8BA41}"/>
                  </a:ext>
                </a:extLst>
              </p:cNvPr>
              <p:cNvGrpSpPr/>
              <p:nvPr/>
            </p:nvGrpSpPr>
            <p:grpSpPr>
              <a:xfrm>
                <a:off x="2427326" y="3869483"/>
                <a:ext cx="3668673" cy="451426"/>
                <a:chOff x="2427326" y="3869483"/>
                <a:chExt cx="3668673" cy="451426"/>
              </a:xfrm>
            </p:grpSpPr>
            <p:cxnSp>
              <p:nvCxnSpPr>
                <p:cNvPr id="63" name="Straight Connector 62">
                  <a:extLst>
                    <a:ext uri="{FF2B5EF4-FFF2-40B4-BE49-F238E27FC236}">
                      <a16:creationId xmlns:a16="http://schemas.microsoft.com/office/drawing/2014/main" id="{71CFA7B3-B377-4073-86DB-A55241191B51}"/>
                    </a:ext>
                  </a:extLst>
                </p:cNvPr>
                <p:cNvCxnSpPr>
                  <a:cxnSpLocks/>
                  <a:stCxn id="66" idx="6"/>
                  <a:endCxn id="67" idx="2"/>
                </p:cNvCxnSpPr>
                <p:nvPr/>
              </p:nvCxnSpPr>
              <p:spPr>
                <a:xfrm>
                  <a:off x="4487376" y="4095196"/>
                  <a:ext cx="1157197" cy="0"/>
                </a:xfrm>
                <a:prstGeom prst="line">
                  <a:avLst/>
                </a:prstGeom>
                <a:noFill/>
                <a:ln w="25400" cap="rnd">
                  <a:solidFill>
                    <a:srgbClr val="33327E"/>
                  </a:solidFill>
                  <a:miter lim="400000"/>
                </a:ln>
              </p:spPr>
            </p:cxnSp>
            <p:cxnSp>
              <p:nvCxnSpPr>
                <p:cNvPr id="64" name="Straight Connector 63">
                  <a:extLst>
                    <a:ext uri="{FF2B5EF4-FFF2-40B4-BE49-F238E27FC236}">
                      <a16:creationId xmlns:a16="http://schemas.microsoft.com/office/drawing/2014/main" id="{E8F6FFD6-99B8-49C3-A123-B988AFFBF768}"/>
                    </a:ext>
                  </a:extLst>
                </p:cNvPr>
                <p:cNvCxnSpPr>
                  <a:cxnSpLocks/>
                  <a:stCxn id="65" idx="6"/>
                </p:cNvCxnSpPr>
                <p:nvPr/>
              </p:nvCxnSpPr>
              <p:spPr>
                <a:xfrm>
                  <a:off x="2878752" y="4095196"/>
                  <a:ext cx="1157198" cy="0"/>
                </a:xfrm>
                <a:prstGeom prst="line">
                  <a:avLst/>
                </a:prstGeom>
                <a:noFill/>
                <a:ln w="25400" cap="rnd">
                  <a:solidFill>
                    <a:srgbClr val="33327E"/>
                  </a:solidFill>
                  <a:miter lim="400000"/>
                </a:ln>
              </p:spPr>
            </p:cxnSp>
            <p:sp>
              <p:nvSpPr>
                <p:cNvPr id="65" name="Oval 64">
                  <a:extLst>
                    <a:ext uri="{FF2B5EF4-FFF2-40B4-BE49-F238E27FC236}">
                      <a16:creationId xmlns:a16="http://schemas.microsoft.com/office/drawing/2014/main" id="{4D01219D-AF45-417E-BFE6-C9746EAAF529}"/>
                    </a:ext>
                  </a:extLst>
                </p:cNvPr>
                <p:cNvSpPr/>
                <p:nvPr/>
              </p:nvSpPr>
              <p:spPr>
                <a:xfrm>
                  <a:off x="2427326" y="3869483"/>
                  <a:ext cx="451426" cy="451426"/>
                </a:xfrm>
                <a:prstGeom prst="ellipse">
                  <a:avLst/>
                </a:prstGeom>
                <a:gradFill flip="none" rotWithShape="1">
                  <a:gsLst>
                    <a:gs pos="0">
                      <a:schemeClr val="accent1">
                        <a:lumMod val="50000"/>
                        <a:lumOff val="50000"/>
                        <a:alpha val="50000"/>
                      </a:schemeClr>
                    </a:gs>
                    <a:gs pos="100000">
                      <a:schemeClr val="accent1">
                        <a:lumMod val="50000"/>
                        <a:lumOff val="50000"/>
                        <a:alpha val="20000"/>
                      </a:schemeClr>
                    </a:gs>
                  </a:gsLst>
                  <a:path path="circle">
                    <a:fillToRect r="100000" b="100000"/>
                  </a:path>
                  <a:tileRect l="-100000" t="-100000"/>
                </a:gradFill>
                <a:ln w="12700">
                  <a:miter lim="400000"/>
                </a:ln>
              </p:spPr>
              <p:txBody>
                <a:bodyPr lIns="0" tIns="0" rIns="0" bIns="18288" anchor="ctr"/>
                <a:lstStyle/>
                <a:p>
                  <a:pPr algn="ctr">
                    <a:spcAft>
                      <a:spcPts val="300"/>
                    </a:spcAft>
                  </a:pPr>
                  <a:r>
                    <a:rPr lang="en-US" sz="1000" b="1" dirty="0">
                      <a:solidFill>
                        <a:schemeClr val="bg1"/>
                      </a:solidFill>
                      <a:latin typeface="Montserrat" panose="00000500000000000000" pitchFamily="50" charset="0"/>
                    </a:rPr>
                    <a:t>0%</a:t>
                  </a:r>
                  <a:endParaRPr lang="en-US" sz="1000" dirty="0">
                    <a:solidFill>
                      <a:schemeClr val="bg1"/>
                    </a:solidFill>
                    <a:latin typeface="Montserrat" panose="00000500000000000000" pitchFamily="50" charset="0"/>
                  </a:endParaRPr>
                </a:p>
              </p:txBody>
            </p:sp>
            <p:sp>
              <p:nvSpPr>
                <p:cNvPr id="66" name="Oval 65">
                  <a:extLst>
                    <a:ext uri="{FF2B5EF4-FFF2-40B4-BE49-F238E27FC236}">
                      <a16:creationId xmlns:a16="http://schemas.microsoft.com/office/drawing/2014/main" id="{514038E1-018C-4D05-953B-5B408C58A5BE}"/>
                    </a:ext>
                  </a:extLst>
                </p:cNvPr>
                <p:cNvSpPr/>
                <p:nvPr/>
              </p:nvSpPr>
              <p:spPr>
                <a:xfrm>
                  <a:off x="4035950" y="3869483"/>
                  <a:ext cx="451426" cy="451426"/>
                </a:xfrm>
                <a:prstGeom prst="ellipse">
                  <a:avLst/>
                </a:prstGeom>
                <a:gradFill flip="none" rotWithShape="1">
                  <a:gsLst>
                    <a:gs pos="0">
                      <a:schemeClr val="accent1">
                        <a:lumMod val="25000"/>
                        <a:lumOff val="75000"/>
                      </a:schemeClr>
                    </a:gs>
                    <a:gs pos="100000">
                      <a:schemeClr val="accent1">
                        <a:lumMod val="50000"/>
                        <a:lumOff val="50000"/>
                      </a:schemeClr>
                    </a:gs>
                  </a:gsLst>
                  <a:path path="circle">
                    <a:fillToRect r="100000" b="100000"/>
                  </a:path>
                  <a:tileRect l="-100000" t="-100000"/>
                </a:gradFill>
                <a:ln w="12700">
                  <a:miter lim="400000"/>
                </a:ln>
              </p:spPr>
              <p:txBody>
                <a:bodyPr lIns="0" tIns="0" rIns="0" bIns="18288" anchor="ctr"/>
                <a:lstStyle/>
                <a:p>
                  <a:pPr algn="ctr">
                    <a:spcAft>
                      <a:spcPts val="300"/>
                    </a:spcAft>
                  </a:pPr>
                  <a:r>
                    <a:rPr lang="en-US" sz="1000" b="1" dirty="0">
                      <a:solidFill>
                        <a:schemeClr val="bg1"/>
                      </a:solidFill>
                      <a:latin typeface="Montserrat" panose="00000500000000000000" pitchFamily="50" charset="0"/>
                    </a:rPr>
                    <a:t>3%</a:t>
                  </a:r>
                  <a:endParaRPr lang="en-US" sz="1000" dirty="0">
                    <a:solidFill>
                      <a:schemeClr val="bg1"/>
                    </a:solidFill>
                    <a:latin typeface="Montserrat" panose="00000500000000000000" pitchFamily="50" charset="0"/>
                  </a:endParaRPr>
                </a:p>
              </p:txBody>
            </p:sp>
            <p:sp>
              <p:nvSpPr>
                <p:cNvPr id="67" name="Oval 66">
                  <a:extLst>
                    <a:ext uri="{FF2B5EF4-FFF2-40B4-BE49-F238E27FC236}">
                      <a16:creationId xmlns:a16="http://schemas.microsoft.com/office/drawing/2014/main" id="{6B3D47B0-6DF0-43E4-B8D2-AA1D7AA50285}"/>
                    </a:ext>
                  </a:extLst>
                </p:cNvPr>
                <p:cNvSpPr/>
                <p:nvPr/>
              </p:nvSpPr>
              <p:spPr>
                <a:xfrm>
                  <a:off x="5644573" y="3869483"/>
                  <a:ext cx="451426" cy="451426"/>
                </a:xfrm>
                <a:prstGeom prst="ellipse">
                  <a:avLst/>
                </a:prstGeom>
                <a:gradFill flip="none" rotWithShape="1">
                  <a:gsLst>
                    <a:gs pos="0">
                      <a:schemeClr val="accent1">
                        <a:lumMod val="50000"/>
                        <a:lumOff val="50000"/>
                        <a:alpha val="50000"/>
                      </a:schemeClr>
                    </a:gs>
                    <a:gs pos="100000">
                      <a:schemeClr val="accent1">
                        <a:lumMod val="50000"/>
                        <a:lumOff val="50000"/>
                        <a:alpha val="20000"/>
                      </a:schemeClr>
                    </a:gs>
                  </a:gsLst>
                  <a:path path="circle">
                    <a:fillToRect r="100000" b="100000"/>
                  </a:path>
                  <a:tileRect l="-100000" t="-100000"/>
                </a:gradFill>
                <a:ln w="12700">
                  <a:miter lim="400000"/>
                </a:ln>
              </p:spPr>
              <p:txBody>
                <a:bodyPr lIns="0" tIns="0" rIns="0" bIns="18288" anchor="ctr"/>
                <a:lstStyle/>
                <a:p>
                  <a:pPr algn="ctr">
                    <a:spcAft>
                      <a:spcPts val="300"/>
                    </a:spcAft>
                  </a:pPr>
                  <a:r>
                    <a:rPr lang="en-US" sz="1000" b="1" dirty="0">
                      <a:solidFill>
                        <a:schemeClr val="bg1"/>
                      </a:solidFill>
                      <a:latin typeface="Montserrat" panose="00000500000000000000" pitchFamily="50" charset="0"/>
                    </a:rPr>
                    <a:t>14%</a:t>
                  </a:r>
                  <a:endParaRPr lang="en-US" sz="1000" dirty="0">
                    <a:solidFill>
                      <a:schemeClr val="bg1"/>
                    </a:solidFill>
                    <a:latin typeface="Montserrat" panose="00000500000000000000" pitchFamily="50" charset="0"/>
                  </a:endParaRPr>
                </a:p>
              </p:txBody>
            </p:sp>
          </p:grpSp>
          <p:sp>
            <p:nvSpPr>
              <p:cNvPr id="60" name="TextBox 59">
                <a:extLst>
                  <a:ext uri="{FF2B5EF4-FFF2-40B4-BE49-F238E27FC236}">
                    <a16:creationId xmlns:a16="http://schemas.microsoft.com/office/drawing/2014/main" id="{C98AE9B1-7276-490B-8DD4-61DB43F4E75C}"/>
                  </a:ext>
                </a:extLst>
              </p:cNvPr>
              <p:cNvSpPr txBox="1"/>
              <p:nvPr/>
            </p:nvSpPr>
            <p:spPr>
              <a:xfrm>
                <a:off x="2015878" y="4360906"/>
                <a:ext cx="1274322" cy="506998"/>
              </a:xfrm>
              <a:prstGeom prst="rect">
                <a:avLst/>
              </a:prstGeom>
              <a:noFill/>
            </p:spPr>
            <p:txBody>
              <a:bodyPr wrap="square" rtlCol="0">
                <a:spAutoFit/>
              </a:bodyPr>
              <a:lstStyle/>
              <a:p>
                <a:pPr algn="ctr">
                  <a:lnSpc>
                    <a:spcPts val="1700"/>
                  </a:lnSpc>
                </a:pPr>
                <a:r>
                  <a:rPr lang="en-US" sz="1100" b="1" dirty="0">
                    <a:solidFill>
                      <a:schemeClr val="bg1"/>
                    </a:solidFill>
                    <a:latin typeface="Montserrat" panose="00000500000000000000" pitchFamily="50" charset="0"/>
                  </a:rPr>
                  <a:t>Slowest</a:t>
                </a:r>
              </a:p>
              <a:p>
                <a:pPr algn="ctr">
                  <a:lnSpc>
                    <a:spcPts val="1700"/>
                  </a:lnSpc>
                </a:pPr>
                <a:r>
                  <a:rPr lang="en-US" sz="1100" dirty="0">
                    <a:solidFill>
                      <a:schemeClr val="bg1"/>
                    </a:solidFill>
                    <a:latin typeface="Montserrat" panose="00000500000000000000" pitchFamily="50" charset="0"/>
                  </a:rPr>
                  <a:t>(&lt;10 Million)</a:t>
                </a:r>
              </a:p>
            </p:txBody>
          </p:sp>
          <p:sp>
            <p:nvSpPr>
              <p:cNvPr id="61" name="TextBox 60">
                <a:extLst>
                  <a:ext uri="{FF2B5EF4-FFF2-40B4-BE49-F238E27FC236}">
                    <a16:creationId xmlns:a16="http://schemas.microsoft.com/office/drawing/2014/main" id="{97450CE2-F5E7-4C0C-B50F-92DCD01707B0}"/>
                  </a:ext>
                </a:extLst>
              </p:cNvPr>
              <p:cNvSpPr txBox="1"/>
              <p:nvPr/>
            </p:nvSpPr>
            <p:spPr>
              <a:xfrm>
                <a:off x="3719783" y="4360906"/>
                <a:ext cx="1083760" cy="506998"/>
              </a:xfrm>
              <a:prstGeom prst="rect">
                <a:avLst/>
              </a:prstGeom>
              <a:noFill/>
            </p:spPr>
            <p:txBody>
              <a:bodyPr wrap="square" rtlCol="0">
                <a:spAutoFit/>
              </a:bodyPr>
              <a:lstStyle/>
              <a:p>
                <a:pPr algn="ctr">
                  <a:lnSpc>
                    <a:spcPts val="1700"/>
                  </a:lnSpc>
                </a:pPr>
                <a:r>
                  <a:rPr lang="en-US" sz="1100" b="1" dirty="0">
                    <a:solidFill>
                      <a:schemeClr val="accent1">
                        <a:lumMod val="25000"/>
                        <a:lumOff val="75000"/>
                      </a:schemeClr>
                    </a:solidFill>
                    <a:latin typeface="Montserrat" panose="00000500000000000000" pitchFamily="50" charset="0"/>
                  </a:rPr>
                  <a:t>Midpoint</a:t>
                </a:r>
              </a:p>
              <a:p>
                <a:pPr algn="ctr">
                  <a:lnSpc>
                    <a:spcPts val="1700"/>
                  </a:lnSpc>
                </a:pPr>
                <a:r>
                  <a:rPr lang="en-US" sz="1100" dirty="0">
                    <a:solidFill>
                      <a:schemeClr val="accent1">
                        <a:lumMod val="25000"/>
                        <a:lumOff val="75000"/>
                      </a:schemeClr>
                    </a:solidFill>
                    <a:latin typeface="Montserrat" panose="00000500000000000000" pitchFamily="50" charset="0"/>
                  </a:rPr>
                  <a:t>(75 Million)</a:t>
                </a:r>
              </a:p>
            </p:txBody>
          </p:sp>
          <p:sp>
            <p:nvSpPr>
              <p:cNvPr id="62" name="TextBox 61">
                <a:extLst>
                  <a:ext uri="{FF2B5EF4-FFF2-40B4-BE49-F238E27FC236}">
                    <a16:creationId xmlns:a16="http://schemas.microsoft.com/office/drawing/2014/main" id="{72527267-6BDF-4A9B-9E55-E9CAC6AA067C}"/>
                  </a:ext>
                </a:extLst>
              </p:cNvPr>
              <p:cNvSpPr txBox="1"/>
              <p:nvPr/>
            </p:nvSpPr>
            <p:spPr>
              <a:xfrm>
                <a:off x="5327774" y="4360906"/>
                <a:ext cx="1085024" cy="506998"/>
              </a:xfrm>
              <a:prstGeom prst="rect">
                <a:avLst/>
              </a:prstGeom>
              <a:noFill/>
            </p:spPr>
            <p:txBody>
              <a:bodyPr wrap="square" rtlCol="0">
                <a:spAutoFit/>
              </a:bodyPr>
              <a:lstStyle/>
              <a:p>
                <a:pPr algn="ctr">
                  <a:lnSpc>
                    <a:spcPts val="1700"/>
                  </a:lnSpc>
                </a:pPr>
                <a:r>
                  <a:rPr lang="en-US" sz="1100" b="1" dirty="0">
                    <a:solidFill>
                      <a:schemeClr val="bg1"/>
                    </a:solidFill>
                    <a:latin typeface="Montserrat" panose="00000500000000000000" pitchFamily="50" charset="0"/>
                  </a:rPr>
                  <a:t>Fastest</a:t>
                </a:r>
              </a:p>
              <a:p>
                <a:pPr algn="ctr">
                  <a:lnSpc>
                    <a:spcPts val="1700"/>
                  </a:lnSpc>
                </a:pPr>
                <a:r>
                  <a:rPr lang="en-US" sz="1100" dirty="0">
                    <a:solidFill>
                      <a:schemeClr val="bg1"/>
                    </a:solidFill>
                    <a:latin typeface="Montserrat" panose="00000500000000000000" pitchFamily="50" charset="0"/>
                  </a:rPr>
                  <a:t>(375 Million)</a:t>
                </a:r>
              </a:p>
            </p:txBody>
          </p:sp>
        </p:grpSp>
      </p:grpSp>
    </p:spTree>
    <p:extLst>
      <p:ext uri="{BB962C8B-B14F-4D97-AF65-F5344CB8AC3E}">
        <p14:creationId xmlns:p14="http://schemas.microsoft.com/office/powerpoint/2010/main" val="4084718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5E1A74D-4811-4D02-9CAE-AC86983DFBD7}"/>
              </a:ext>
            </a:extLst>
          </p:cNvPr>
          <p:cNvGrpSpPr/>
          <p:nvPr/>
        </p:nvGrpSpPr>
        <p:grpSpPr>
          <a:xfrm>
            <a:off x="1234279" y="3277969"/>
            <a:ext cx="2949844" cy="674920"/>
            <a:chOff x="3425237" y="652463"/>
            <a:chExt cx="5341527" cy="674920"/>
          </a:xfrm>
        </p:grpSpPr>
        <p:sp>
          <p:nvSpPr>
            <p:cNvPr id="9" name="Rectangle 8">
              <a:extLst>
                <a:ext uri="{FF2B5EF4-FFF2-40B4-BE49-F238E27FC236}">
                  <a16:creationId xmlns:a16="http://schemas.microsoft.com/office/drawing/2014/main" id="{89D0605F-1958-47AD-ADFA-7581DAFB5CA6}"/>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a:extLst>
                <a:ext uri="{FF2B5EF4-FFF2-40B4-BE49-F238E27FC236}">
                  <a16:creationId xmlns:a16="http://schemas.microsoft.com/office/drawing/2014/main" id="{A0F08E16-2F3A-4901-A2AD-DBCE216B98B9}"/>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035DD243-4833-4BD5-80D0-2EFDD4302552}"/>
              </a:ext>
            </a:extLst>
          </p:cNvPr>
          <p:cNvSpPr txBox="1"/>
          <p:nvPr/>
        </p:nvSpPr>
        <p:spPr>
          <a:xfrm>
            <a:off x="1234277" y="2905112"/>
            <a:ext cx="2949846" cy="930704"/>
          </a:xfrm>
          <a:prstGeom prst="rect">
            <a:avLst/>
          </a:prstGeom>
          <a:noFill/>
          <a:effectLst/>
        </p:spPr>
        <p:txBody>
          <a:bodyPr wrap="none" rtlCol="0" anchor="b" anchorCtr="0">
            <a:spAutoFit/>
          </a:bodyPr>
          <a:lstStyle/>
          <a:p>
            <a:pPr algn="ctr">
              <a:lnSpc>
                <a:spcPts val="3400"/>
              </a:lnSpc>
            </a:pPr>
            <a:r>
              <a:rPr lang="en-US" sz="2500" spc="300" dirty="0">
                <a:solidFill>
                  <a:srgbClr val="3BE8FF"/>
                </a:solidFill>
                <a:effectLst>
                  <a:outerShdw blurRad="177800" sx="102000" sy="102000" algn="ctr" rotWithShape="0">
                    <a:srgbClr val="00DCF8">
                      <a:alpha val="40000"/>
                    </a:srgbClr>
                  </a:outerShdw>
                </a:effectLst>
                <a:latin typeface="Montserrat" panose="00000500000000000000" pitchFamily="50" charset="0"/>
              </a:rPr>
              <a:t>INVESTMENTS</a:t>
            </a:r>
          </a:p>
          <a:p>
            <a:pPr algn="ctr">
              <a:lnSpc>
                <a:spcPts val="3400"/>
              </a:lnSpc>
            </a:pPr>
            <a:r>
              <a:rPr lang="en-US" sz="2500" spc="300" dirty="0">
                <a:solidFill>
                  <a:srgbClr val="3BE8FF"/>
                </a:solidFill>
                <a:effectLst>
                  <a:outerShdw blurRad="177800" sx="102000" sy="102000" algn="ctr" rotWithShape="0">
                    <a:srgbClr val="00DCF8">
                      <a:alpha val="40000"/>
                    </a:srgbClr>
                  </a:outerShdw>
                </a:effectLst>
                <a:latin typeface="Montserrat" panose="00000500000000000000" pitchFamily="50" charset="0"/>
              </a:rPr>
              <a:t>&amp; SAVINGS</a:t>
            </a:r>
          </a:p>
        </p:txBody>
      </p:sp>
      <p:sp>
        <p:nvSpPr>
          <p:cNvPr id="12" name="Graphic 10">
            <a:extLst>
              <a:ext uri="{FF2B5EF4-FFF2-40B4-BE49-F238E27FC236}">
                <a16:creationId xmlns:a16="http://schemas.microsoft.com/office/drawing/2014/main" id="{1CB199F9-25B8-4DF7-A3CB-9F9B15308B5D}"/>
              </a:ext>
            </a:extLst>
          </p:cNvPr>
          <p:cNvSpPr/>
          <p:nvPr/>
        </p:nvSpPr>
        <p:spPr>
          <a:xfrm>
            <a:off x="5106907" y="4594429"/>
            <a:ext cx="3988932" cy="1508804"/>
          </a:xfrm>
          <a:custGeom>
            <a:avLst/>
            <a:gdLst>
              <a:gd name="connsiteX0" fmla="*/ 6121092 w 12184637"/>
              <a:gd name="connsiteY0" fmla="*/ 508810 h 4608812"/>
              <a:gd name="connsiteX1" fmla="*/ 6119546 w 12184637"/>
              <a:gd name="connsiteY1" fmla="*/ 508589 h 4608812"/>
              <a:gd name="connsiteX2" fmla="*/ 6105926 w 12184637"/>
              <a:gd name="connsiteY2" fmla="*/ 504761 h 4608812"/>
              <a:gd name="connsiteX3" fmla="*/ 6102097 w 12184637"/>
              <a:gd name="connsiteY3" fmla="*/ 497914 h 4608812"/>
              <a:gd name="connsiteX4" fmla="*/ 6108944 w 12184637"/>
              <a:gd name="connsiteY4" fmla="*/ 494085 h 4608812"/>
              <a:gd name="connsiteX5" fmla="*/ 6122564 w 12184637"/>
              <a:gd name="connsiteY5" fmla="*/ 497914 h 4608812"/>
              <a:gd name="connsiteX6" fmla="*/ 6126393 w 12184637"/>
              <a:gd name="connsiteY6" fmla="*/ 504761 h 4608812"/>
              <a:gd name="connsiteX7" fmla="*/ 6121092 w 12184637"/>
              <a:gd name="connsiteY7" fmla="*/ 508810 h 4608812"/>
              <a:gd name="connsiteX8" fmla="*/ 6135669 w 12184637"/>
              <a:gd name="connsiteY8" fmla="*/ 507411 h 4608812"/>
              <a:gd name="connsiteX9" fmla="*/ 6131841 w 12184637"/>
              <a:gd name="connsiteY9" fmla="*/ 500491 h 4608812"/>
              <a:gd name="connsiteX10" fmla="*/ 6122564 w 12184637"/>
              <a:gd name="connsiteY10" fmla="*/ 497914 h 4608812"/>
              <a:gd name="connsiteX11" fmla="*/ 6115643 w 12184637"/>
              <a:gd name="connsiteY11" fmla="*/ 501742 h 4608812"/>
              <a:gd name="connsiteX12" fmla="*/ 6119472 w 12184637"/>
              <a:gd name="connsiteY12" fmla="*/ 508663 h 4608812"/>
              <a:gd name="connsiteX13" fmla="*/ 6128749 w 12184637"/>
              <a:gd name="connsiteY13" fmla="*/ 511239 h 4608812"/>
              <a:gd name="connsiteX14" fmla="*/ 6130295 w 12184637"/>
              <a:gd name="connsiteY14" fmla="*/ 511460 h 4608812"/>
              <a:gd name="connsiteX15" fmla="*/ 6135669 w 12184637"/>
              <a:gd name="connsiteY15" fmla="*/ 507411 h 4608812"/>
              <a:gd name="connsiteX16" fmla="*/ 6525062 w 12184637"/>
              <a:gd name="connsiteY16" fmla="*/ 617110 h 4608812"/>
              <a:gd name="connsiteX17" fmla="*/ 6521234 w 12184637"/>
              <a:gd name="connsiteY17" fmla="*/ 610263 h 4608812"/>
              <a:gd name="connsiteX18" fmla="*/ 6131767 w 12184637"/>
              <a:gd name="connsiteY18" fmla="*/ 500491 h 4608812"/>
              <a:gd name="connsiteX19" fmla="*/ 6124920 w 12184637"/>
              <a:gd name="connsiteY19" fmla="*/ 504319 h 4608812"/>
              <a:gd name="connsiteX20" fmla="*/ 6128749 w 12184637"/>
              <a:gd name="connsiteY20" fmla="*/ 511166 h 4608812"/>
              <a:gd name="connsiteX21" fmla="*/ 6518215 w 12184637"/>
              <a:gd name="connsiteY21" fmla="*/ 620938 h 4608812"/>
              <a:gd name="connsiteX22" fmla="*/ 6519761 w 12184637"/>
              <a:gd name="connsiteY22" fmla="*/ 621159 h 4608812"/>
              <a:gd name="connsiteX23" fmla="*/ 6525062 w 12184637"/>
              <a:gd name="connsiteY23" fmla="*/ 617110 h 4608812"/>
              <a:gd name="connsiteX24" fmla="*/ 6536474 w 12184637"/>
              <a:gd name="connsiteY24" fmla="*/ 620349 h 4608812"/>
              <a:gd name="connsiteX25" fmla="*/ 6532645 w 12184637"/>
              <a:gd name="connsiteY25" fmla="*/ 613428 h 4608812"/>
              <a:gd name="connsiteX26" fmla="*/ 6521307 w 12184637"/>
              <a:gd name="connsiteY26" fmla="*/ 610189 h 4608812"/>
              <a:gd name="connsiteX27" fmla="*/ 6514387 w 12184637"/>
              <a:gd name="connsiteY27" fmla="*/ 614017 h 4608812"/>
              <a:gd name="connsiteX28" fmla="*/ 6518215 w 12184637"/>
              <a:gd name="connsiteY28" fmla="*/ 620938 h 4608812"/>
              <a:gd name="connsiteX29" fmla="*/ 6529553 w 12184637"/>
              <a:gd name="connsiteY29" fmla="*/ 624177 h 4608812"/>
              <a:gd name="connsiteX30" fmla="*/ 6531099 w 12184637"/>
              <a:gd name="connsiteY30" fmla="*/ 624398 h 4608812"/>
              <a:gd name="connsiteX31" fmla="*/ 6536474 w 12184637"/>
              <a:gd name="connsiteY31" fmla="*/ 620349 h 4608812"/>
              <a:gd name="connsiteX32" fmla="*/ 6741882 w 12184637"/>
              <a:gd name="connsiteY32" fmla="*/ 702733 h 4608812"/>
              <a:gd name="connsiteX33" fmla="*/ 6738790 w 12184637"/>
              <a:gd name="connsiteY33" fmla="*/ 695518 h 4608812"/>
              <a:gd name="connsiteX34" fmla="*/ 6533161 w 12184637"/>
              <a:gd name="connsiteY34" fmla="*/ 613723 h 4608812"/>
              <a:gd name="connsiteX35" fmla="*/ 6525946 w 12184637"/>
              <a:gd name="connsiteY35" fmla="*/ 616815 h 4608812"/>
              <a:gd name="connsiteX36" fmla="*/ 6529038 w 12184637"/>
              <a:gd name="connsiteY36" fmla="*/ 624030 h 4608812"/>
              <a:gd name="connsiteX37" fmla="*/ 6734667 w 12184637"/>
              <a:gd name="connsiteY37" fmla="*/ 705826 h 4608812"/>
              <a:gd name="connsiteX38" fmla="*/ 6736803 w 12184637"/>
              <a:gd name="connsiteY38" fmla="*/ 706194 h 4608812"/>
              <a:gd name="connsiteX39" fmla="*/ 6741882 w 12184637"/>
              <a:gd name="connsiteY39" fmla="*/ 702733 h 4608812"/>
              <a:gd name="connsiteX40" fmla="*/ 6860268 w 12184637"/>
              <a:gd name="connsiteY40" fmla="*/ 749852 h 4608812"/>
              <a:gd name="connsiteX41" fmla="*/ 6857176 w 12184637"/>
              <a:gd name="connsiteY41" fmla="*/ 742637 h 4608812"/>
              <a:gd name="connsiteX42" fmla="*/ 6738790 w 12184637"/>
              <a:gd name="connsiteY42" fmla="*/ 695518 h 4608812"/>
              <a:gd name="connsiteX43" fmla="*/ 6731575 w 12184637"/>
              <a:gd name="connsiteY43" fmla="*/ 698611 h 4608812"/>
              <a:gd name="connsiteX44" fmla="*/ 6734667 w 12184637"/>
              <a:gd name="connsiteY44" fmla="*/ 705826 h 4608812"/>
              <a:gd name="connsiteX45" fmla="*/ 6853054 w 12184637"/>
              <a:gd name="connsiteY45" fmla="*/ 752944 h 4608812"/>
              <a:gd name="connsiteX46" fmla="*/ 6855188 w 12184637"/>
              <a:gd name="connsiteY46" fmla="*/ 753313 h 4608812"/>
              <a:gd name="connsiteX47" fmla="*/ 6860268 w 12184637"/>
              <a:gd name="connsiteY47" fmla="*/ 749852 h 4608812"/>
              <a:gd name="connsiteX48" fmla="*/ 7051983 w 12184637"/>
              <a:gd name="connsiteY48" fmla="*/ 824433 h 4608812"/>
              <a:gd name="connsiteX49" fmla="*/ 7048817 w 12184637"/>
              <a:gd name="connsiteY49" fmla="*/ 817217 h 4608812"/>
              <a:gd name="connsiteX50" fmla="*/ 6857176 w 12184637"/>
              <a:gd name="connsiteY50" fmla="*/ 742637 h 4608812"/>
              <a:gd name="connsiteX51" fmla="*/ 6849961 w 12184637"/>
              <a:gd name="connsiteY51" fmla="*/ 745803 h 4608812"/>
              <a:gd name="connsiteX52" fmla="*/ 6853127 w 12184637"/>
              <a:gd name="connsiteY52" fmla="*/ 753018 h 4608812"/>
              <a:gd name="connsiteX53" fmla="*/ 7044768 w 12184637"/>
              <a:gd name="connsiteY53" fmla="*/ 827598 h 4608812"/>
              <a:gd name="connsiteX54" fmla="*/ 7046830 w 12184637"/>
              <a:gd name="connsiteY54" fmla="*/ 827966 h 4608812"/>
              <a:gd name="connsiteX55" fmla="*/ 7051983 w 12184637"/>
              <a:gd name="connsiteY55" fmla="*/ 824433 h 4608812"/>
              <a:gd name="connsiteX56" fmla="*/ 7164332 w 12184637"/>
              <a:gd name="connsiteY56" fmla="*/ 878472 h 4608812"/>
              <a:gd name="connsiteX57" fmla="*/ 7161682 w 12184637"/>
              <a:gd name="connsiteY57" fmla="*/ 871036 h 4608812"/>
              <a:gd name="connsiteX58" fmla="*/ 7049112 w 12184637"/>
              <a:gd name="connsiteY58" fmla="*/ 817365 h 4608812"/>
              <a:gd name="connsiteX59" fmla="*/ 7041676 w 12184637"/>
              <a:gd name="connsiteY59" fmla="*/ 820015 h 4608812"/>
              <a:gd name="connsiteX60" fmla="*/ 7044326 w 12184637"/>
              <a:gd name="connsiteY60" fmla="*/ 827451 h 4608812"/>
              <a:gd name="connsiteX61" fmla="*/ 7156897 w 12184637"/>
              <a:gd name="connsiteY61" fmla="*/ 881122 h 4608812"/>
              <a:gd name="connsiteX62" fmla="*/ 7159326 w 12184637"/>
              <a:gd name="connsiteY62" fmla="*/ 881638 h 4608812"/>
              <a:gd name="connsiteX63" fmla="*/ 7164332 w 12184637"/>
              <a:gd name="connsiteY63" fmla="*/ 878472 h 4608812"/>
              <a:gd name="connsiteX64" fmla="*/ 7273810 w 12184637"/>
              <a:gd name="connsiteY64" fmla="*/ 930671 h 4608812"/>
              <a:gd name="connsiteX65" fmla="*/ 7271159 w 12184637"/>
              <a:gd name="connsiteY65" fmla="*/ 923235 h 4608812"/>
              <a:gd name="connsiteX66" fmla="*/ 7161682 w 12184637"/>
              <a:gd name="connsiteY66" fmla="*/ 871036 h 4608812"/>
              <a:gd name="connsiteX67" fmla="*/ 7154246 w 12184637"/>
              <a:gd name="connsiteY67" fmla="*/ 873686 h 4608812"/>
              <a:gd name="connsiteX68" fmla="*/ 7156897 w 12184637"/>
              <a:gd name="connsiteY68" fmla="*/ 881122 h 4608812"/>
              <a:gd name="connsiteX69" fmla="*/ 7266374 w 12184637"/>
              <a:gd name="connsiteY69" fmla="*/ 933321 h 4608812"/>
              <a:gd name="connsiteX70" fmla="*/ 7268803 w 12184637"/>
              <a:gd name="connsiteY70" fmla="*/ 933837 h 4608812"/>
              <a:gd name="connsiteX71" fmla="*/ 7273810 w 12184637"/>
              <a:gd name="connsiteY71" fmla="*/ 930671 h 4608812"/>
              <a:gd name="connsiteX72" fmla="*/ 5002829 w 12184637"/>
              <a:gd name="connsiteY72" fmla="*/ 263718 h 4608812"/>
              <a:gd name="connsiteX73" fmla="*/ 4998412 w 12184637"/>
              <a:gd name="connsiteY73" fmla="*/ 257166 h 4608812"/>
              <a:gd name="connsiteX74" fmla="*/ 4958508 w 12184637"/>
              <a:gd name="connsiteY74" fmla="*/ 249583 h 4608812"/>
              <a:gd name="connsiteX75" fmla="*/ 4951955 w 12184637"/>
              <a:gd name="connsiteY75" fmla="*/ 254000 h 4608812"/>
              <a:gd name="connsiteX76" fmla="*/ 4956373 w 12184637"/>
              <a:gd name="connsiteY76" fmla="*/ 260552 h 4608812"/>
              <a:gd name="connsiteX77" fmla="*/ 4996277 w 12184637"/>
              <a:gd name="connsiteY77" fmla="*/ 268136 h 4608812"/>
              <a:gd name="connsiteX78" fmla="*/ 4997381 w 12184637"/>
              <a:gd name="connsiteY78" fmla="*/ 268209 h 4608812"/>
              <a:gd name="connsiteX79" fmla="*/ 5002829 w 12184637"/>
              <a:gd name="connsiteY79" fmla="*/ 263718 h 4608812"/>
              <a:gd name="connsiteX80" fmla="*/ 5314623 w 12184637"/>
              <a:gd name="connsiteY80" fmla="*/ 323206 h 4608812"/>
              <a:gd name="connsiteX81" fmla="*/ 5310206 w 12184637"/>
              <a:gd name="connsiteY81" fmla="*/ 316653 h 4608812"/>
              <a:gd name="connsiteX82" fmla="*/ 4998412 w 12184637"/>
              <a:gd name="connsiteY82" fmla="*/ 257166 h 4608812"/>
              <a:gd name="connsiteX83" fmla="*/ 4991859 w 12184637"/>
              <a:gd name="connsiteY83" fmla="*/ 261583 h 4608812"/>
              <a:gd name="connsiteX84" fmla="*/ 4996277 w 12184637"/>
              <a:gd name="connsiteY84" fmla="*/ 268136 h 4608812"/>
              <a:gd name="connsiteX85" fmla="*/ 5308071 w 12184637"/>
              <a:gd name="connsiteY85" fmla="*/ 327623 h 4608812"/>
              <a:gd name="connsiteX86" fmla="*/ 5309175 w 12184637"/>
              <a:gd name="connsiteY86" fmla="*/ 327697 h 4608812"/>
              <a:gd name="connsiteX87" fmla="*/ 5314623 w 12184637"/>
              <a:gd name="connsiteY87" fmla="*/ 323206 h 4608812"/>
              <a:gd name="connsiteX88" fmla="*/ 5371461 w 12184637"/>
              <a:gd name="connsiteY88" fmla="*/ 337562 h 4608812"/>
              <a:gd name="connsiteX89" fmla="*/ 5367411 w 12184637"/>
              <a:gd name="connsiteY89" fmla="*/ 330789 h 4608812"/>
              <a:gd name="connsiteX90" fmla="*/ 5310500 w 12184637"/>
              <a:gd name="connsiteY90" fmla="*/ 316727 h 4608812"/>
              <a:gd name="connsiteX91" fmla="*/ 5303727 w 12184637"/>
              <a:gd name="connsiteY91" fmla="*/ 320776 h 4608812"/>
              <a:gd name="connsiteX92" fmla="*/ 5307776 w 12184637"/>
              <a:gd name="connsiteY92" fmla="*/ 327550 h 4608812"/>
              <a:gd name="connsiteX93" fmla="*/ 5364687 w 12184637"/>
              <a:gd name="connsiteY93" fmla="*/ 341612 h 4608812"/>
              <a:gd name="connsiteX94" fmla="*/ 5366086 w 12184637"/>
              <a:gd name="connsiteY94" fmla="*/ 341759 h 4608812"/>
              <a:gd name="connsiteX95" fmla="*/ 5371461 w 12184637"/>
              <a:gd name="connsiteY95" fmla="*/ 337562 h 4608812"/>
              <a:gd name="connsiteX96" fmla="*/ 5478508 w 12184637"/>
              <a:gd name="connsiteY96" fmla="*/ 405664 h 4608812"/>
              <a:gd name="connsiteX97" fmla="*/ 5476668 w 12184637"/>
              <a:gd name="connsiteY97" fmla="*/ 398007 h 4608812"/>
              <a:gd name="connsiteX98" fmla="*/ 5368957 w 12184637"/>
              <a:gd name="connsiteY98" fmla="*/ 331525 h 4608812"/>
              <a:gd name="connsiteX99" fmla="*/ 5361300 w 12184637"/>
              <a:gd name="connsiteY99" fmla="*/ 333366 h 4608812"/>
              <a:gd name="connsiteX100" fmla="*/ 5363141 w 12184637"/>
              <a:gd name="connsiteY100" fmla="*/ 341023 h 4608812"/>
              <a:gd name="connsiteX101" fmla="*/ 5470852 w 12184637"/>
              <a:gd name="connsiteY101" fmla="*/ 407504 h 4608812"/>
              <a:gd name="connsiteX102" fmla="*/ 5473796 w 12184637"/>
              <a:gd name="connsiteY102" fmla="*/ 408314 h 4608812"/>
              <a:gd name="connsiteX103" fmla="*/ 5478508 w 12184637"/>
              <a:gd name="connsiteY103" fmla="*/ 405664 h 4608812"/>
              <a:gd name="connsiteX104" fmla="*/ 5601607 w 12184637"/>
              <a:gd name="connsiteY104" fmla="*/ 499386 h 4608812"/>
              <a:gd name="connsiteX105" fmla="*/ 5600502 w 12184637"/>
              <a:gd name="connsiteY105" fmla="*/ 491582 h 4608812"/>
              <a:gd name="connsiteX106" fmla="*/ 5477110 w 12184637"/>
              <a:gd name="connsiteY106" fmla="*/ 398228 h 4608812"/>
              <a:gd name="connsiteX107" fmla="*/ 5469306 w 12184637"/>
              <a:gd name="connsiteY107" fmla="*/ 399332 h 4608812"/>
              <a:gd name="connsiteX108" fmla="*/ 5470410 w 12184637"/>
              <a:gd name="connsiteY108" fmla="*/ 407136 h 4608812"/>
              <a:gd name="connsiteX109" fmla="*/ 5593803 w 12184637"/>
              <a:gd name="connsiteY109" fmla="*/ 500491 h 4608812"/>
              <a:gd name="connsiteX110" fmla="*/ 5597189 w 12184637"/>
              <a:gd name="connsiteY110" fmla="*/ 501595 h 4608812"/>
              <a:gd name="connsiteX111" fmla="*/ 5601607 w 12184637"/>
              <a:gd name="connsiteY111" fmla="*/ 499386 h 4608812"/>
              <a:gd name="connsiteX112" fmla="*/ 5858110 w 12184637"/>
              <a:gd name="connsiteY112" fmla="*/ 522798 h 4608812"/>
              <a:gd name="connsiteX113" fmla="*/ 5853103 w 12184637"/>
              <a:gd name="connsiteY113" fmla="*/ 516688 h 4608812"/>
              <a:gd name="connsiteX114" fmla="*/ 5597704 w 12184637"/>
              <a:gd name="connsiteY114" fmla="*/ 490478 h 4608812"/>
              <a:gd name="connsiteX115" fmla="*/ 5591594 w 12184637"/>
              <a:gd name="connsiteY115" fmla="*/ 495484 h 4608812"/>
              <a:gd name="connsiteX116" fmla="*/ 5596600 w 12184637"/>
              <a:gd name="connsiteY116" fmla="*/ 501595 h 4608812"/>
              <a:gd name="connsiteX117" fmla="*/ 5851999 w 12184637"/>
              <a:gd name="connsiteY117" fmla="*/ 527805 h 4608812"/>
              <a:gd name="connsiteX118" fmla="*/ 5852588 w 12184637"/>
              <a:gd name="connsiteY118" fmla="*/ 527805 h 4608812"/>
              <a:gd name="connsiteX119" fmla="*/ 5858110 w 12184637"/>
              <a:gd name="connsiteY119" fmla="*/ 522798 h 4608812"/>
              <a:gd name="connsiteX120" fmla="*/ 5909425 w 12184637"/>
              <a:gd name="connsiteY120" fmla="*/ 603195 h 4608812"/>
              <a:gd name="connsiteX121" fmla="*/ 5910750 w 12184637"/>
              <a:gd name="connsiteY121" fmla="*/ 595464 h 4608812"/>
              <a:gd name="connsiteX122" fmla="*/ 5857079 w 12184637"/>
              <a:gd name="connsiteY122" fmla="*/ 519044 h 4608812"/>
              <a:gd name="connsiteX123" fmla="*/ 5849348 w 12184637"/>
              <a:gd name="connsiteY123" fmla="*/ 517718 h 4608812"/>
              <a:gd name="connsiteX124" fmla="*/ 5848023 w 12184637"/>
              <a:gd name="connsiteY124" fmla="*/ 525449 h 4608812"/>
              <a:gd name="connsiteX125" fmla="*/ 5901694 w 12184637"/>
              <a:gd name="connsiteY125" fmla="*/ 601870 h 4608812"/>
              <a:gd name="connsiteX126" fmla="*/ 5906259 w 12184637"/>
              <a:gd name="connsiteY126" fmla="*/ 604226 h 4608812"/>
              <a:gd name="connsiteX127" fmla="*/ 5909425 w 12184637"/>
              <a:gd name="connsiteY127" fmla="*/ 603195 h 4608812"/>
              <a:gd name="connsiteX128" fmla="*/ 5957427 w 12184637"/>
              <a:gd name="connsiteY128" fmla="*/ 677702 h 4608812"/>
              <a:gd name="connsiteX129" fmla="*/ 5959047 w 12184637"/>
              <a:gd name="connsiteY129" fmla="*/ 669971 h 4608812"/>
              <a:gd name="connsiteX130" fmla="*/ 5910897 w 12184637"/>
              <a:gd name="connsiteY130" fmla="*/ 595612 h 4608812"/>
              <a:gd name="connsiteX131" fmla="*/ 5903167 w 12184637"/>
              <a:gd name="connsiteY131" fmla="*/ 593992 h 4608812"/>
              <a:gd name="connsiteX132" fmla="*/ 5901547 w 12184637"/>
              <a:gd name="connsiteY132" fmla="*/ 601722 h 4608812"/>
              <a:gd name="connsiteX133" fmla="*/ 5949697 w 12184637"/>
              <a:gd name="connsiteY133" fmla="*/ 676082 h 4608812"/>
              <a:gd name="connsiteX134" fmla="*/ 5954409 w 12184637"/>
              <a:gd name="connsiteY134" fmla="*/ 678659 h 4608812"/>
              <a:gd name="connsiteX135" fmla="*/ 5957427 w 12184637"/>
              <a:gd name="connsiteY135" fmla="*/ 677702 h 4608812"/>
              <a:gd name="connsiteX136" fmla="*/ 6145755 w 12184637"/>
              <a:gd name="connsiteY136" fmla="*/ 696623 h 4608812"/>
              <a:gd name="connsiteX137" fmla="*/ 6140897 w 12184637"/>
              <a:gd name="connsiteY137" fmla="*/ 690438 h 4608812"/>
              <a:gd name="connsiteX138" fmla="*/ 5955071 w 12184637"/>
              <a:gd name="connsiteY138" fmla="*/ 667468 h 4608812"/>
              <a:gd name="connsiteX139" fmla="*/ 5948887 w 12184637"/>
              <a:gd name="connsiteY139" fmla="*/ 672327 h 4608812"/>
              <a:gd name="connsiteX140" fmla="*/ 5953746 w 12184637"/>
              <a:gd name="connsiteY140" fmla="*/ 678511 h 4608812"/>
              <a:gd name="connsiteX141" fmla="*/ 6139571 w 12184637"/>
              <a:gd name="connsiteY141" fmla="*/ 701482 h 4608812"/>
              <a:gd name="connsiteX142" fmla="*/ 6140307 w 12184637"/>
              <a:gd name="connsiteY142" fmla="*/ 701555 h 4608812"/>
              <a:gd name="connsiteX143" fmla="*/ 6145755 w 12184637"/>
              <a:gd name="connsiteY143" fmla="*/ 696623 h 4608812"/>
              <a:gd name="connsiteX144" fmla="*/ 6336587 w 12184637"/>
              <a:gd name="connsiteY144" fmla="*/ 742416 h 4608812"/>
              <a:gd name="connsiteX145" fmla="*/ 6332464 w 12184637"/>
              <a:gd name="connsiteY145" fmla="*/ 735717 h 4608812"/>
              <a:gd name="connsiteX146" fmla="*/ 6141485 w 12184637"/>
              <a:gd name="connsiteY146" fmla="*/ 690512 h 4608812"/>
              <a:gd name="connsiteX147" fmla="*/ 6134786 w 12184637"/>
              <a:gd name="connsiteY147" fmla="*/ 694635 h 4608812"/>
              <a:gd name="connsiteX148" fmla="*/ 6138909 w 12184637"/>
              <a:gd name="connsiteY148" fmla="*/ 701335 h 4608812"/>
              <a:gd name="connsiteX149" fmla="*/ 6329887 w 12184637"/>
              <a:gd name="connsiteY149" fmla="*/ 746539 h 4608812"/>
              <a:gd name="connsiteX150" fmla="*/ 6331212 w 12184637"/>
              <a:gd name="connsiteY150" fmla="*/ 746686 h 4608812"/>
              <a:gd name="connsiteX151" fmla="*/ 6336587 w 12184637"/>
              <a:gd name="connsiteY151" fmla="*/ 742416 h 4608812"/>
              <a:gd name="connsiteX152" fmla="*/ 6519467 w 12184637"/>
              <a:gd name="connsiteY152" fmla="*/ 808530 h 4608812"/>
              <a:gd name="connsiteX153" fmla="*/ 6516080 w 12184637"/>
              <a:gd name="connsiteY153" fmla="*/ 801388 h 4608812"/>
              <a:gd name="connsiteX154" fmla="*/ 6333053 w 12184637"/>
              <a:gd name="connsiteY154" fmla="*/ 735937 h 4608812"/>
              <a:gd name="connsiteX155" fmla="*/ 6325911 w 12184637"/>
              <a:gd name="connsiteY155" fmla="*/ 739324 h 4608812"/>
              <a:gd name="connsiteX156" fmla="*/ 6329298 w 12184637"/>
              <a:gd name="connsiteY156" fmla="*/ 746466 h 4608812"/>
              <a:gd name="connsiteX157" fmla="*/ 6512325 w 12184637"/>
              <a:gd name="connsiteY157" fmla="*/ 811917 h 4608812"/>
              <a:gd name="connsiteX158" fmla="*/ 6514239 w 12184637"/>
              <a:gd name="connsiteY158" fmla="*/ 812211 h 4608812"/>
              <a:gd name="connsiteX159" fmla="*/ 6519467 w 12184637"/>
              <a:gd name="connsiteY159" fmla="*/ 808530 h 4608812"/>
              <a:gd name="connsiteX160" fmla="*/ 6517185 w 12184637"/>
              <a:gd name="connsiteY160" fmla="*/ 811328 h 4608812"/>
              <a:gd name="connsiteX161" fmla="*/ 6575420 w 12184637"/>
              <a:gd name="connsiteY161" fmla="*/ 774442 h 4608812"/>
              <a:gd name="connsiteX162" fmla="*/ 6577114 w 12184637"/>
              <a:gd name="connsiteY162" fmla="*/ 766786 h 4608812"/>
              <a:gd name="connsiteX163" fmla="*/ 6569457 w 12184637"/>
              <a:gd name="connsiteY163" fmla="*/ 765092 h 4608812"/>
              <a:gd name="connsiteX164" fmla="*/ 6511221 w 12184637"/>
              <a:gd name="connsiteY164" fmla="*/ 801977 h 4608812"/>
              <a:gd name="connsiteX165" fmla="*/ 6509527 w 12184637"/>
              <a:gd name="connsiteY165" fmla="*/ 809634 h 4608812"/>
              <a:gd name="connsiteX166" fmla="*/ 6514239 w 12184637"/>
              <a:gd name="connsiteY166" fmla="*/ 812211 h 4608812"/>
              <a:gd name="connsiteX167" fmla="*/ 6517185 w 12184637"/>
              <a:gd name="connsiteY167" fmla="*/ 811328 h 4608812"/>
              <a:gd name="connsiteX168" fmla="*/ 6574611 w 12184637"/>
              <a:gd name="connsiteY168" fmla="*/ 774884 h 4608812"/>
              <a:gd name="connsiteX169" fmla="*/ 6644479 w 12184637"/>
              <a:gd name="connsiteY169" fmla="*/ 745509 h 4608812"/>
              <a:gd name="connsiteX170" fmla="*/ 6647424 w 12184637"/>
              <a:gd name="connsiteY170" fmla="*/ 738220 h 4608812"/>
              <a:gd name="connsiteX171" fmla="*/ 6640135 w 12184637"/>
              <a:gd name="connsiteY171" fmla="*/ 735275 h 4608812"/>
              <a:gd name="connsiteX172" fmla="*/ 6570267 w 12184637"/>
              <a:gd name="connsiteY172" fmla="*/ 764651 h 4608812"/>
              <a:gd name="connsiteX173" fmla="*/ 6567322 w 12184637"/>
              <a:gd name="connsiteY173" fmla="*/ 771939 h 4608812"/>
              <a:gd name="connsiteX174" fmla="*/ 6572476 w 12184637"/>
              <a:gd name="connsiteY174" fmla="*/ 775326 h 4608812"/>
              <a:gd name="connsiteX175" fmla="*/ 6574611 w 12184637"/>
              <a:gd name="connsiteY175" fmla="*/ 774884 h 4608812"/>
              <a:gd name="connsiteX176" fmla="*/ 6643154 w 12184637"/>
              <a:gd name="connsiteY176" fmla="*/ 745877 h 4608812"/>
              <a:gd name="connsiteX177" fmla="*/ 6729293 w 12184637"/>
              <a:gd name="connsiteY177" fmla="*/ 732183 h 4608812"/>
              <a:gd name="connsiteX178" fmla="*/ 6733931 w 12184637"/>
              <a:gd name="connsiteY178" fmla="*/ 725777 h 4608812"/>
              <a:gd name="connsiteX179" fmla="*/ 6727526 w 12184637"/>
              <a:gd name="connsiteY179" fmla="*/ 721139 h 4608812"/>
              <a:gd name="connsiteX180" fmla="*/ 6641387 w 12184637"/>
              <a:gd name="connsiteY180" fmla="*/ 734833 h 4608812"/>
              <a:gd name="connsiteX181" fmla="*/ 6636749 w 12184637"/>
              <a:gd name="connsiteY181" fmla="*/ 741238 h 4608812"/>
              <a:gd name="connsiteX182" fmla="*/ 6642270 w 12184637"/>
              <a:gd name="connsiteY182" fmla="*/ 745950 h 4608812"/>
              <a:gd name="connsiteX183" fmla="*/ 6643154 w 12184637"/>
              <a:gd name="connsiteY183" fmla="*/ 745877 h 4608812"/>
              <a:gd name="connsiteX184" fmla="*/ 6860636 w 12184637"/>
              <a:gd name="connsiteY184" fmla="*/ 748748 h 4608812"/>
              <a:gd name="connsiteX185" fmla="*/ 6856072 w 12184637"/>
              <a:gd name="connsiteY185" fmla="*/ 742343 h 4608812"/>
              <a:gd name="connsiteX186" fmla="*/ 6729367 w 12184637"/>
              <a:gd name="connsiteY186" fmla="*/ 721213 h 4608812"/>
              <a:gd name="connsiteX187" fmla="*/ 6722961 w 12184637"/>
              <a:gd name="connsiteY187" fmla="*/ 725777 h 4608812"/>
              <a:gd name="connsiteX188" fmla="*/ 6727526 w 12184637"/>
              <a:gd name="connsiteY188" fmla="*/ 732183 h 4608812"/>
              <a:gd name="connsiteX189" fmla="*/ 6854231 w 12184637"/>
              <a:gd name="connsiteY189" fmla="*/ 753313 h 4608812"/>
              <a:gd name="connsiteX190" fmla="*/ 6855188 w 12184637"/>
              <a:gd name="connsiteY190" fmla="*/ 753386 h 4608812"/>
              <a:gd name="connsiteX191" fmla="*/ 6860636 w 12184637"/>
              <a:gd name="connsiteY191" fmla="*/ 748748 h 4608812"/>
              <a:gd name="connsiteX192" fmla="*/ 7002950 w 12184637"/>
              <a:gd name="connsiteY192" fmla="*/ 817586 h 4608812"/>
              <a:gd name="connsiteX193" fmla="*/ 7000300 w 12184637"/>
              <a:gd name="connsiteY193" fmla="*/ 810150 h 4608812"/>
              <a:gd name="connsiteX194" fmla="*/ 6857471 w 12184637"/>
              <a:gd name="connsiteY194" fmla="*/ 742784 h 4608812"/>
              <a:gd name="connsiteX195" fmla="*/ 6850035 w 12184637"/>
              <a:gd name="connsiteY195" fmla="*/ 745435 h 4608812"/>
              <a:gd name="connsiteX196" fmla="*/ 6852685 w 12184637"/>
              <a:gd name="connsiteY196" fmla="*/ 752871 h 4608812"/>
              <a:gd name="connsiteX197" fmla="*/ 6995514 w 12184637"/>
              <a:gd name="connsiteY197" fmla="*/ 820236 h 4608812"/>
              <a:gd name="connsiteX198" fmla="*/ 6997944 w 12184637"/>
              <a:gd name="connsiteY198" fmla="*/ 820751 h 4608812"/>
              <a:gd name="connsiteX199" fmla="*/ 7002950 w 12184637"/>
              <a:gd name="connsiteY199" fmla="*/ 817586 h 4608812"/>
              <a:gd name="connsiteX200" fmla="*/ 7109556 w 12184637"/>
              <a:gd name="connsiteY200" fmla="*/ 867870 h 4608812"/>
              <a:gd name="connsiteX201" fmla="*/ 7106906 w 12184637"/>
              <a:gd name="connsiteY201" fmla="*/ 860434 h 4608812"/>
              <a:gd name="connsiteX202" fmla="*/ 7000300 w 12184637"/>
              <a:gd name="connsiteY202" fmla="*/ 810150 h 4608812"/>
              <a:gd name="connsiteX203" fmla="*/ 6992864 w 12184637"/>
              <a:gd name="connsiteY203" fmla="*/ 812800 h 4608812"/>
              <a:gd name="connsiteX204" fmla="*/ 6995514 w 12184637"/>
              <a:gd name="connsiteY204" fmla="*/ 820236 h 4608812"/>
              <a:gd name="connsiteX205" fmla="*/ 7102121 w 12184637"/>
              <a:gd name="connsiteY205" fmla="*/ 870521 h 4608812"/>
              <a:gd name="connsiteX206" fmla="*/ 7104550 w 12184637"/>
              <a:gd name="connsiteY206" fmla="*/ 871036 h 4608812"/>
              <a:gd name="connsiteX207" fmla="*/ 7109556 w 12184637"/>
              <a:gd name="connsiteY207" fmla="*/ 867870 h 4608812"/>
              <a:gd name="connsiteX208" fmla="*/ 7282866 w 12184637"/>
              <a:gd name="connsiteY208" fmla="*/ 960120 h 4608812"/>
              <a:gd name="connsiteX209" fmla="*/ 7280510 w 12184637"/>
              <a:gd name="connsiteY209" fmla="*/ 952611 h 4608812"/>
              <a:gd name="connsiteX210" fmla="*/ 7107054 w 12184637"/>
              <a:gd name="connsiteY210" fmla="*/ 860582 h 4608812"/>
              <a:gd name="connsiteX211" fmla="*/ 7099544 w 12184637"/>
              <a:gd name="connsiteY211" fmla="*/ 862937 h 4608812"/>
              <a:gd name="connsiteX212" fmla="*/ 7101900 w 12184637"/>
              <a:gd name="connsiteY212" fmla="*/ 870447 h 4608812"/>
              <a:gd name="connsiteX213" fmla="*/ 7275356 w 12184637"/>
              <a:gd name="connsiteY213" fmla="*/ 962476 h 4608812"/>
              <a:gd name="connsiteX214" fmla="*/ 7278006 w 12184637"/>
              <a:gd name="connsiteY214" fmla="*/ 963139 h 4608812"/>
              <a:gd name="connsiteX215" fmla="*/ 7282866 w 12184637"/>
              <a:gd name="connsiteY215" fmla="*/ 960120 h 4608812"/>
              <a:gd name="connsiteX216" fmla="*/ 7327997 w 12184637"/>
              <a:gd name="connsiteY216" fmla="*/ 984048 h 4608812"/>
              <a:gd name="connsiteX217" fmla="*/ 7325714 w 12184637"/>
              <a:gd name="connsiteY217" fmla="*/ 976538 h 4608812"/>
              <a:gd name="connsiteX218" fmla="*/ 7280583 w 12184637"/>
              <a:gd name="connsiteY218" fmla="*/ 952537 h 4608812"/>
              <a:gd name="connsiteX219" fmla="*/ 7273074 w 12184637"/>
              <a:gd name="connsiteY219" fmla="*/ 954819 h 4608812"/>
              <a:gd name="connsiteX220" fmla="*/ 7275356 w 12184637"/>
              <a:gd name="connsiteY220" fmla="*/ 962329 h 4608812"/>
              <a:gd name="connsiteX221" fmla="*/ 7320487 w 12184637"/>
              <a:gd name="connsiteY221" fmla="*/ 986330 h 4608812"/>
              <a:gd name="connsiteX222" fmla="*/ 7323137 w 12184637"/>
              <a:gd name="connsiteY222" fmla="*/ 986993 h 4608812"/>
              <a:gd name="connsiteX223" fmla="*/ 7327997 w 12184637"/>
              <a:gd name="connsiteY223" fmla="*/ 984048 h 4608812"/>
              <a:gd name="connsiteX224" fmla="*/ 7477378 w 12184637"/>
              <a:gd name="connsiteY224" fmla="*/ 1039928 h 4608812"/>
              <a:gd name="connsiteX225" fmla="*/ 7474139 w 12184637"/>
              <a:gd name="connsiteY225" fmla="*/ 1032713 h 4608812"/>
              <a:gd name="connsiteX226" fmla="*/ 7325052 w 12184637"/>
              <a:gd name="connsiteY226" fmla="*/ 976244 h 4608812"/>
              <a:gd name="connsiteX227" fmla="*/ 7317837 w 12184637"/>
              <a:gd name="connsiteY227" fmla="*/ 979483 h 4608812"/>
              <a:gd name="connsiteX228" fmla="*/ 7321076 w 12184637"/>
              <a:gd name="connsiteY228" fmla="*/ 986698 h 4608812"/>
              <a:gd name="connsiteX229" fmla="*/ 7470163 w 12184637"/>
              <a:gd name="connsiteY229" fmla="*/ 1043167 h 4608812"/>
              <a:gd name="connsiteX230" fmla="*/ 7472151 w 12184637"/>
              <a:gd name="connsiteY230" fmla="*/ 1043535 h 4608812"/>
              <a:gd name="connsiteX231" fmla="*/ 7477378 w 12184637"/>
              <a:gd name="connsiteY231" fmla="*/ 1039928 h 4608812"/>
              <a:gd name="connsiteX232" fmla="*/ 7599740 w 12184637"/>
              <a:gd name="connsiteY232" fmla="*/ 1112005 h 4608812"/>
              <a:gd name="connsiteX233" fmla="*/ 7597678 w 12184637"/>
              <a:gd name="connsiteY233" fmla="*/ 1104422 h 4608812"/>
              <a:gd name="connsiteX234" fmla="*/ 7474948 w 12184637"/>
              <a:gd name="connsiteY234" fmla="*/ 1033154 h 4608812"/>
              <a:gd name="connsiteX235" fmla="*/ 7467365 w 12184637"/>
              <a:gd name="connsiteY235" fmla="*/ 1035216 h 4608812"/>
              <a:gd name="connsiteX236" fmla="*/ 7469427 w 12184637"/>
              <a:gd name="connsiteY236" fmla="*/ 1042799 h 4608812"/>
              <a:gd name="connsiteX237" fmla="*/ 7592156 w 12184637"/>
              <a:gd name="connsiteY237" fmla="*/ 1114066 h 4608812"/>
              <a:gd name="connsiteX238" fmla="*/ 7595028 w 12184637"/>
              <a:gd name="connsiteY238" fmla="*/ 1114802 h 4608812"/>
              <a:gd name="connsiteX239" fmla="*/ 7599740 w 12184637"/>
              <a:gd name="connsiteY239" fmla="*/ 1112005 h 4608812"/>
              <a:gd name="connsiteX240" fmla="*/ 7664160 w 12184637"/>
              <a:gd name="connsiteY240" fmla="*/ 1149332 h 4608812"/>
              <a:gd name="connsiteX241" fmla="*/ 7662098 w 12184637"/>
              <a:gd name="connsiteY241" fmla="*/ 1141749 h 4608812"/>
              <a:gd name="connsiteX242" fmla="*/ 7597678 w 12184637"/>
              <a:gd name="connsiteY242" fmla="*/ 1104348 h 4608812"/>
              <a:gd name="connsiteX243" fmla="*/ 7590096 w 12184637"/>
              <a:gd name="connsiteY243" fmla="*/ 1106409 h 4608812"/>
              <a:gd name="connsiteX244" fmla="*/ 7592083 w 12184637"/>
              <a:gd name="connsiteY244" fmla="*/ 1113993 h 4608812"/>
              <a:gd name="connsiteX245" fmla="*/ 7656503 w 12184637"/>
              <a:gd name="connsiteY245" fmla="*/ 1151393 h 4608812"/>
              <a:gd name="connsiteX246" fmla="*/ 7659374 w 12184637"/>
              <a:gd name="connsiteY246" fmla="*/ 1152129 h 4608812"/>
              <a:gd name="connsiteX247" fmla="*/ 7664160 w 12184637"/>
              <a:gd name="connsiteY247" fmla="*/ 1149332 h 4608812"/>
              <a:gd name="connsiteX248" fmla="*/ 7784386 w 12184637"/>
              <a:gd name="connsiteY248" fmla="*/ 1218096 h 4608812"/>
              <a:gd name="connsiteX249" fmla="*/ 7782326 w 12184637"/>
              <a:gd name="connsiteY249" fmla="*/ 1210513 h 4608812"/>
              <a:gd name="connsiteX250" fmla="*/ 7662172 w 12184637"/>
              <a:gd name="connsiteY250" fmla="*/ 1141749 h 4608812"/>
              <a:gd name="connsiteX251" fmla="*/ 7654589 w 12184637"/>
              <a:gd name="connsiteY251" fmla="*/ 1143810 h 4608812"/>
              <a:gd name="connsiteX252" fmla="*/ 7656650 w 12184637"/>
              <a:gd name="connsiteY252" fmla="*/ 1151393 h 4608812"/>
              <a:gd name="connsiteX253" fmla="*/ 7776804 w 12184637"/>
              <a:gd name="connsiteY253" fmla="*/ 1220157 h 4608812"/>
              <a:gd name="connsiteX254" fmla="*/ 7779602 w 12184637"/>
              <a:gd name="connsiteY254" fmla="*/ 1220894 h 4608812"/>
              <a:gd name="connsiteX255" fmla="*/ 7784386 w 12184637"/>
              <a:gd name="connsiteY255" fmla="*/ 1218096 h 4608812"/>
              <a:gd name="connsiteX256" fmla="*/ 7803308 w 12184637"/>
              <a:gd name="connsiteY256" fmla="*/ 1226415 h 4608812"/>
              <a:gd name="connsiteX257" fmla="*/ 7800584 w 12184637"/>
              <a:gd name="connsiteY257" fmla="*/ 1218979 h 4608812"/>
              <a:gd name="connsiteX258" fmla="*/ 7781883 w 12184637"/>
              <a:gd name="connsiteY258" fmla="*/ 1210218 h 4608812"/>
              <a:gd name="connsiteX259" fmla="*/ 7774447 w 12184637"/>
              <a:gd name="connsiteY259" fmla="*/ 1212942 h 4608812"/>
              <a:gd name="connsiteX260" fmla="*/ 7777098 w 12184637"/>
              <a:gd name="connsiteY260" fmla="*/ 1220378 h 4608812"/>
              <a:gd name="connsiteX261" fmla="*/ 7795798 w 12184637"/>
              <a:gd name="connsiteY261" fmla="*/ 1229139 h 4608812"/>
              <a:gd name="connsiteX262" fmla="*/ 7798228 w 12184637"/>
              <a:gd name="connsiteY262" fmla="*/ 1229655 h 4608812"/>
              <a:gd name="connsiteX263" fmla="*/ 7803308 w 12184637"/>
              <a:gd name="connsiteY263" fmla="*/ 1226415 h 4608812"/>
              <a:gd name="connsiteX264" fmla="*/ 3680925 w 12184637"/>
              <a:gd name="connsiteY264" fmla="*/ 1449494 h 4608812"/>
              <a:gd name="connsiteX265" fmla="*/ 3684311 w 12184637"/>
              <a:gd name="connsiteY265" fmla="*/ 1442352 h 4608812"/>
              <a:gd name="connsiteX266" fmla="*/ 3582564 w 12184637"/>
              <a:gd name="connsiteY266" fmla="*/ 1160375 h 4608812"/>
              <a:gd name="connsiteX267" fmla="*/ 3575423 w 12184637"/>
              <a:gd name="connsiteY267" fmla="*/ 1156989 h 4608812"/>
              <a:gd name="connsiteX268" fmla="*/ 3572036 w 12184637"/>
              <a:gd name="connsiteY268" fmla="*/ 1164130 h 4608812"/>
              <a:gd name="connsiteX269" fmla="*/ 3673783 w 12184637"/>
              <a:gd name="connsiteY269" fmla="*/ 1446107 h 4608812"/>
              <a:gd name="connsiteX270" fmla="*/ 3679084 w 12184637"/>
              <a:gd name="connsiteY270" fmla="*/ 1449788 h 4608812"/>
              <a:gd name="connsiteX271" fmla="*/ 3680925 w 12184637"/>
              <a:gd name="connsiteY271" fmla="*/ 1449494 h 4608812"/>
              <a:gd name="connsiteX272" fmla="*/ 3579398 w 12184637"/>
              <a:gd name="connsiteY272" fmla="*/ 1167369 h 4608812"/>
              <a:gd name="connsiteX273" fmla="*/ 3582417 w 12184637"/>
              <a:gd name="connsiteY273" fmla="*/ 1160081 h 4608812"/>
              <a:gd name="connsiteX274" fmla="*/ 3481848 w 12184637"/>
              <a:gd name="connsiteY274" fmla="*/ 917934 h 4608812"/>
              <a:gd name="connsiteX275" fmla="*/ 3474559 w 12184637"/>
              <a:gd name="connsiteY275" fmla="*/ 914915 h 4608812"/>
              <a:gd name="connsiteX276" fmla="*/ 3471540 w 12184637"/>
              <a:gd name="connsiteY276" fmla="*/ 922204 h 4608812"/>
              <a:gd name="connsiteX277" fmla="*/ 3572109 w 12184637"/>
              <a:gd name="connsiteY277" fmla="*/ 1164351 h 4608812"/>
              <a:gd name="connsiteX278" fmla="*/ 3577263 w 12184637"/>
              <a:gd name="connsiteY278" fmla="*/ 1167811 h 4608812"/>
              <a:gd name="connsiteX279" fmla="*/ 3579398 w 12184637"/>
              <a:gd name="connsiteY279" fmla="*/ 1167369 h 4608812"/>
              <a:gd name="connsiteX280" fmla="*/ 3478976 w 12184637"/>
              <a:gd name="connsiteY280" fmla="*/ 925075 h 4608812"/>
              <a:gd name="connsiteX281" fmla="*/ 3481700 w 12184637"/>
              <a:gd name="connsiteY281" fmla="*/ 917640 h 4608812"/>
              <a:gd name="connsiteX282" fmla="*/ 3378775 w 12184637"/>
              <a:gd name="connsiteY282" fmla="*/ 695960 h 4608812"/>
              <a:gd name="connsiteX283" fmla="*/ 3371339 w 12184637"/>
              <a:gd name="connsiteY283" fmla="*/ 693236 h 4608812"/>
              <a:gd name="connsiteX284" fmla="*/ 3368615 w 12184637"/>
              <a:gd name="connsiteY284" fmla="*/ 700672 h 4608812"/>
              <a:gd name="connsiteX285" fmla="*/ 3471540 w 12184637"/>
              <a:gd name="connsiteY285" fmla="*/ 922351 h 4608812"/>
              <a:gd name="connsiteX286" fmla="*/ 3476620 w 12184637"/>
              <a:gd name="connsiteY286" fmla="*/ 925591 h 4608812"/>
              <a:gd name="connsiteX287" fmla="*/ 3478976 w 12184637"/>
              <a:gd name="connsiteY287" fmla="*/ 925075 h 4608812"/>
              <a:gd name="connsiteX288" fmla="*/ 3376345 w 12184637"/>
              <a:gd name="connsiteY288" fmla="*/ 703322 h 4608812"/>
              <a:gd name="connsiteX289" fmla="*/ 3378701 w 12184637"/>
              <a:gd name="connsiteY289" fmla="*/ 695813 h 4608812"/>
              <a:gd name="connsiteX290" fmla="*/ 3275850 w 12184637"/>
              <a:gd name="connsiteY290" fmla="*/ 500049 h 4608812"/>
              <a:gd name="connsiteX291" fmla="*/ 3268340 w 12184637"/>
              <a:gd name="connsiteY291" fmla="*/ 497693 h 4608812"/>
              <a:gd name="connsiteX292" fmla="*/ 3265984 w 12184637"/>
              <a:gd name="connsiteY292" fmla="*/ 505202 h 4608812"/>
              <a:gd name="connsiteX293" fmla="*/ 3368836 w 12184637"/>
              <a:gd name="connsiteY293" fmla="*/ 700966 h 4608812"/>
              <a:gd name="connsiteX294" fmla="*/ 3373842 w 12184637"/>
              <a:gd name="connsiteY294" fmla="*/ 703911 h 4608812"/>
              <a:gd name="connsiteX295" fmla="*/ 3376345 w 12184637"/>
              <a:gd name="connsiteY295" fmla="*/ 703322 h 4608812"/>
              <a:gd name="connsiteX296" fmla="*/ 3273788 w 12184637"/>
              <a:gd name="connsiteY296" fmla="*/ 507337 h 4608812"/>
              <a:gd name="connsiteX297" fmla="*/ 3275629 w 12184637"/>
              <a:gd name="connsiteY297" fmla="*/ 499681 h 4608812"/>
              <a:gd name="connsiteX298" fmla="*/ 3175281 w 12184637"/>
              <a:gd name="connsiteY298" fmla="*/ 335133 h 4608812"/>
              <a:gd name="connsiteX299" fmla="*/ 3167624 w 12184637"/>
              <a:gd name="connsiteY299" fmla="*/ 333292 h 4608812"/>
              <a:gd name="connsiteX300" fmla="*/ 3165783 w 12184637"/>
              <a:gd name="connsiteY300" fmla="*/ 340949 h 4608812"/>
              <a:gd name="connsiteX301" fmla="*/ 3266132 w 12184637"/>
              <a:gd name="connsiteY301" fmla="*/ 505497 h 4608812"/>
              <a:gd name="connsiteX302" fmla="*/ 3270917 w 12184637"/>
              <a:gd name="connsiteY302" fmla="*/ 508147 h 4608812"/>
              <a:gd name="connsiteX303" fmla="*/ 3273788 w 12184637"/>
              <a:gd name="connsiteY303" fmla="*/ 507337 h 4608812"/>
              <a:gd name="connsiteX304" fmla="*/ 3173955 w 12184637"/>
              <a:gd name="connsiteY304" fmla="*/ 342495 h 4608812"/>
              <a:gd name="connsiteX305" fmla="*/ 3174913 w 12184637"/>
              <a:gd name="connsiteY305" fmla="*/ 334691 h 4608812"/>
              <a:gd name="connsiteX306" fmla="*/ 3076331 w 12184637"/>
              <a:gd name="connsiteY306" fmla="*/ 207544 h 4608812"/>
              <a:gd name="connsiteX307" fmla="*/ 3068527 w 12184637"/>
              <a:gd name="connsiteY307" fmla="*/ 206587 h 4608812"/>
              <a:gd name="connsiteX308" fmla="*/ 3067570 w 12184637"/>
              <a:gd name="connsiteY308" fmla="*/ 214391 h 4608812"/>
              <a:gd name="connsiteX309" fmla="*/ 3166151 w 12184637"/>
              <a:gd name="connsiteY309" fmla="*/ 341538 h 4608812"/>
              <a:gd name="connsiteX310" fmla="*/ 3170569 w 12184637"/>
              <a:gd name="connsiteY310" fmla="*/ 343673 h 4608812"/>
              <a:gd name="connsiteX311" fmla="*/ 3173955 w 12184637"/>
              <a:gd name="connsiteY311" fmla="*/ 342495 h 4608812"/>
              <a:gd name="connsiteX312" fmla="*/ 4269837 w 12184637"/>
              <a:gd name="connsiteY312" fmla="*/ 208722 h 4608812"/>
              <a:gd name="connsiteX313" fmla="*/ 4265346 w 12184637"/>
              <a:gd name="connsiteY313" fmla="*/ 202243 h 4608812"/>
              <a:gd name="connsiteX314" fmla="*/ 3978878 w 12184637"/>
              <a:gd name="connsiteY314" fmla="*/ 149602 h 4608812"/>
              <a:gd name="connsiteX315" fmla="*/ 3972399 w 12184637"/>
              <a:gd name="connsiteY315" fmla="*/ 154093 h 4608812"/>
              <a:gd name="connsiteX316" fmla="*/ 3976890 w 12184637"/>
              <a:gd name="connsiteY316" fmla="*/ 160572 h 4608812"/>
              <a:gd name="connsiteX317" fmla="*/ 4263358 w 12184637"/>
              <a:gd name="connsiteY317" fmla="*/ 213213 h 4608812"/>
              <a:gd name="connsiteX318" fmla="*/ 4264389 w 12184637"/>
              <a:gd name="connsiteY318" fmla="*/ 213286 h 4608812"/>
              <a:gd name="connsiteX319" fmla="*/ 4269837 w 12184637"/>
              <a:gd name="connsiteY319" fmla="*/ 208722 h 4608812"/>
              <a:gd name="connsiteX320" fmla="*/ 4563151 w 12184637"/>
              <a:gd name="connsiteY320" fmla="*/ 273437 h 4608812"/>
              <a:gd name="connsiteX321" fmla="*/ 4558881 w 12184637"/>
              <a:gd name="connsiteY321" fmla="*/ 266810 h 4608812"/>
              <a:gd name="connsiteX322" fmla="*/ 4265566 w 12184637"/>
              <a:gd name="connsiteY322" fmla="*/ 202317 h 4608812"/>
              <a:gd name="connsiteX323" fmla="*/ 4258940 w 12184637"/>
              <a:gd name="connsiteY323" fmla="*/ 206587 h 4608812"/>
              <a:gd name="connsiteX324" fmla="*/ 4263210 w 12184637"/>
              <a:gd name="connsiteY324" fmla="*/ 213213 h 4608812"/>
              <a:gd name="connsiteX325" fmla="*/ 4556525 w 12184637"/>
              <a:gd name="connsiteY325" fmla="*/ 277707 h 4608812"/>
              <a:gd name="connsiteX326" fmla="*/ 4557777 w 12184637"/>
              <a:gd name="connsiteY326" fmla="*/ 277854 h 4608812"/>
              <a:gd name="connsiteX327" fmla="*/ 4563151 w 12184637"/>
              <a:gd name="connsiteY327" fmla="*/ 273437 h 4608812"/>
              <a:gd name="connsiteX328" fmla="*/ 4836956 w 12184637"/>
              <a:gd name="connsiteY328" fmla="*/ 355379 h 4608812"/>
              <a:gd name="connsiteX329" fmla="*/ 4833201 w 12184637"/>
              <a:gd name="connsiteY329" fmla="*/ 348459 h 4608812"/>
              <a:gd name="connsiteX330" fmla="*/ 4559323 w 12184637"/>
              <a:gd name="connsiteY330" fmla="*/ 266884 h 4608812"/>
              <a:gd name="connsiteX331" fmla="*/ 4552403 w 12184637"/>
              <a:gd name="connsiteY331" fmla="*/ 270639 h 4608812"/>
              <a:gd name="connsiteX332" fmla="*/ 4556157 w 12184637"/>
              <a:gd name="connsiteY332" fmla="*/ 277559 h 4608812"/>
              <a:gd name="connsiteX333" fmla="*/ 4830035 w 12184637"/>
              <a:gd name="connsiteY333" fmla="*/ 359134 h 4608812"/>
              <a:gd name="connsiteX334" fmla="*/ 4831655 w 12184637"/>
              <a:gd name="connsiteY334" fmla="*/ 359355 h 4608812"/>
              <a:gd name="connsiteX335" fmla="*/ 4836956 w 12184637"/>
              <a:gd name="connsiteY335" fmla="*/ 355379 h 4608812"/>
              <a:gd name="connsiteX336" fmla="*/ 5065998 w 12184637"/>
              <a:gd name="connsiteY336" fmla="*/ 460219 h 4608812"/>
              <a:gd name="connsiteX337" fmla="*/ 5063200 w 12184637"/>
              <a:gd name="connsiteY337" fmla="*/ 452856 h 4608812"/>
              <a:gd name="connsiteX338" fmla="*/ 4833864 w 12184637"/>
              <a:gd name="connsiteY338" fmla="*/ 348753 h 4608812"/>
              <a:gd name="connsiteX339" fmla="*/ 4826502 w 12184637"/>
              <a:gd name="connsiteY339" fmla="*/ 351551 h 4608812"/>
              <a:gd name="connsiteX340" fmla="*/ 4829299 w 12184637"/>
              <a:gd name="connsiteY340" fmla="*/ 358913 h 4608812"/>
              <a:gd name="connsiteX341" fmla="*/ 5058636 w 12184637"/>
              <a:gd name="connsiteY341" fmla="*/ 463016 h 4608812"/>
              <a:gd name="connsiteX342" fmla="*/ 5060991 w 12184637"/>
              <a:gd name="connsiteY342" fmla="*/ 463532 h 4608812"/>
              <a:gd name="connsiteX343" fmla="*/ 5065998 w 12184637"/>
              <a:gd name="connsiteY343" fmla="*/ 460219 h 4608812"/>
              <a:gd name="connsiteX344" fmla="*/ 5062979 w 12184637"/>
              <a:gd name="connsiteY344" fmla="*/ 463090 h 4608812"/>
              <a:gd name="connsiteX345" fmla="*/ 5215674 w 12184637"/>
              <a:gd name="connsiteY345" fmla="*/ 400952 h 4608812"/>
              <a:gd name="connsiteX346" fmla="*/ 5218766 w 12184637"/>
              <a:gd name="connsiteY346" fmla="*/ 393663 h 4608812"/>
              <a:gd name="connsiteX347" fmla="*/ 5211477 w 12184637"/>
              <a:gd name="connsiteY347" fmla="*/ 390571 h 4608812"/>
              <a:gd name="connsiteX348" fmla="*/ 5058783 w 12184637"/>
              <a:gd name="connsiteY348" fmla="*/ 452709 h 4608812"/>
              <a:gd name="connsiteX349" fmla="*/ 5055691 w 12184637"/>
              <a:gd name="connsiteY349" fmla="*/ 459998 h 4608812"/>
              <a:gd name="connsiteX350" fmla="*/ 5060918 w 12184637"/>
              <a:gd name="connsiteY350" fmla="*/ 463458 h 4608812"/>
              <a:gd name="connsiteX351" fmla="*/ 5062979 w 12184637"/>
              <a:gd name="connsiteY351" fmla="*/ 463090 h 4608812"/>
              <a:gd name="connsiteX352" fmla="*/ 5392885 w 12184637"/>
              <a:gd name="connsiteY352" fmla="*/ 510945 h 4608812"/>
              <a:gd name="connsiteX353" fmla="*/ 5391191 w 12184637"/>
              <a:gd name="connsiteY353" fmla="*/ 503215 h 4608812"/>
              <a:gd name="connsiteX354" fmla="*/ 5216631 w 12184637"/>
              <a:gd name="connsiteY354" fmla="*/ 391013 h 4608812"/>
              <a:gd name="connsiteX355" fmla="*/ 5208900 w 12184637"/>
              <a:gd name="connsiteY355" fmla="*/ 392706 h 4608812"/>
              <a:gd name="connsiteX356" fmla="*/ 5210594 w 12184637"/>
              <a:gd name="connsiteY356" fmla="*/ 400437 h 4608812"/>
              <a:gd name="connsiteX357" fmla="*/ 5385154 w 12184637"/>
              <a:gd name="connsiteY357" fmla="*/ 512638 h 4608812"/>
              <a:gd name="connsiteX358" fmla="*/ 5388173 w 12184637"/>
              <a:gd name="connsiteY358" fmla="*/ 513522 h 4608812"/>
              <a:gd name="connsiteX359" fmla="*/ 5392885 w 12184637"/>
              <a:gd name="connsiteY359" fmla="*/ 510945 h 4608812"/>
              <a:gd name="connsiteX360" fmla="*/ 5536156 w 12184637"/>
              <a:gd name="connsiteY360" fmla="*/ 616005 h 4608812"/>
              <a:gd name="connsiteX361" fmla="*/ 5534977 w 12184637"/>
              <a:gd name="connsiteY361" fmla="*/ 608201 h 4608812"/>
              <a:gd name="connsiteX362" fmla="*/ 5391486 w 12184637"/>
              <a:gd name="connsiteY362" fmla="*/ 503435 h 4608812"/>
              <a:gd name="connsiteX363" fmla="*/ 5383682 w 12184637"/>
              <a:gd name="connsiteY363" fmla="*/ 504613 h 4608812"/>
              <a:gd name="connsiteX364" fmla="*/ 5384860 w 12184637"/>
              <a:gd name="connsiteY364" fmla="*/ 512417 h 4608812"/>
              <a:gd name="connsiteX365" fmla="*/ 5528278 w 12184637"/>
              <a:gd name="connsiteY365" fmla="*/ 617183 h 4608812"/>
              <a:gd name="connsiteX366" fmla="*/ 5531591 w 12184637"/>
              <a:gd name="connsiteY366" fmla="*/ 618288 h 4608812"/>
              <a:gd name="connsiteX367" fmla="*/ 5536156 w 12184637"/>
              <a:gd name="connsiteY367" fmla="*/ 616005 h 4608812"/>
              <a:gd name="connsiteX368" fmla="*/ 5655646 w 12184637"/>
              <a:gd name="connsiteY368" fmla="*/ 707004 h 4608812"/>
              <a:gd name="connsiteX369" fmla="*/ 5654615 w 12184637"/>
              <a:gd name="connsiteY369" fmla="*/ 699200 h 4608812"/>
              <a:gd name="connsiteX370" fmla="*/ 5535051 w 12184637"/>
              <a:gd name="connsiteY370" fmla="*/ 608275 h 4608812"/>
              <a:gd name="connsiteX371" fmla="*/ 5527247 w 12184637"/>
              <a:gd name="connsiteY371" fmla="*/ 609306 h 4608812"/>
              <a:gd name="connsiteX372" fmla="*/ 5528278 w 12184637"/>
              <a:gd name="connsiteY372" fmla="*/ 617110 h 4608812"/>
              <a:gd name="connsiteX373" fmla="*/ 5647842 w 12184637"/>
              <a:gd name="connsiteY373" fmla="*/ 708034 h 4608812"/>
              <a:gd name="connsiteX374" fmla="*/ 5651229 w 12184637"/>
              <a:gd name="connsiteY374" fmla="*/ 709139 h 4608812"/>
              <a:gd name="connsiteX375" fmla="*/ 5655646 w 12184637"/>
              <a:gd name="connsiteY375" fmla="*/ 707004 h 4608812"/>
              <a:gd name="connsiteX376" fmla="*/ 5759307 w 12184637"/>
              <a:gd name="connsiteY376" fmla="*/ 777314 h 4608812"/>
              <a:gd name="connsiteX377" fmla="*/ 5757835 w 12184637"/>
              <a:gd name="connsiteY377" fmla="*/ 769583 h 4608812"/>
              <a:gd name="connsiteX378" fmla="*/ 5654321 w 12184637"/>
              <a:gd name="connsiteY378" fmla="*/ 699052 h 4608812"/>
              <a:gd name="connsiteX379" fmla="*/ 5646590 w 12184637"/>
              <a:gd name="connsiteY379" fmla="*/ 700525 h 4608812"/>
              <a:gd name="connsiteX380" fmla="*/ 5648063 w 12184637"/>
              <a:gd name="connsiteY380" fmla="*/ 708255 h 4608812"/>
              <a:gd name="connsiteX381" fmla="*/ 5751503 w 12184637"/>
              <a:gd name="connsiteY381" fmla="*/ 778786 h 4608812"/>
              <a:gd name="connsiteX382" fmla="*/ 5754669 w 12184637"/>
              <a:gd name="connsiteY382" fmla="*/ 779743 h 4608812"/>
              <a:gd name="connsiteX383" fmla="*/ 5759307 w 12184637"/>
              <a:gd name="connsiteY383" fmla="*/ 777314 h 4608812"/>
              <a:gd name="connsiteX384" fmla="*/ 5848465 w 12184637"/>
              <a:gd name="connsiteY384" fmla="*/ 831500 h 4608812"/>
              <a:gd name="connsiteX385" fmla="*/ 5846624 w 12184637"/>
              <a:gd name="connsiteY385" fmla="*/ 823844 h 4608812"/>
              <a:gd name="connsiteX386" fmla="*/ 5757614 w 12184637"/>
              <a:gd name="connsiteY386" fmla="*/ 769436 h 4608812"/>
              <a:gd name="connsiteX387" fmla="*/ 5749957 w 12184637"/>
              <a:gd name="connsiteY387" fmla="*/ 771277 h 4608812"/>
              <a:gd name="connsiteX388" fmla="*/ 5751798 w 12184637"/>
              <a:gd name="connsiteY388" fmla="*/ 778933 h 4608812"/>
              <a:gd name="connsiteX389" fmla="*/ 5840808 w 12184637"/>
              <a:gd name="connsiteY389" fmla="*/ 833341 h 4608812"/>
              <a:gd name="connsiteX390" fmla="*/ 5843753 w 12184637"/>
              <a:gd name="connsiteY390" fmla="*/ 834151 h 4608812"/>
              <a:gd name="connsiteX391" fmla="*/ 5848465 w 12184637"/>
              <a:gd name="connsiteY391" fmla="*/ 831500 h 4608812"/>
              <a:gd name="connsiteX392" fmla="*/ 5925033 w 12184637"/>
              <a:gd name="connsiteY392" fmla="*/ 873907 h 4608812"/>
              <a:gd name="connsiteX393" fmla="*/ 5922898 w 12184637"/>
              <a:gd name="connsiteY393" fmla="*/ 866324 h 4608812"/>
              <a:gd name="connsiteX394" fmla="*/ 5846477 w 12184637"/>
              <a:gd name="connsiteY394" fmla="*/ 823696 h 4608812"/>
              <a:gd name="connsiteX395" fmla="*/ 5838894 w 12184637"/>
              <a:gd name="connsiteY395" fmla="*/ 825831 h 4608812"/>
              <a:gd name="connsiteX396" fmla="*/ 5841029 w 12184637"/>
              <a:gd name="connsiteY396" fmla="*/ 833415 h 4608812"/>
              <a:gd name="connsiteX397" fmla="*/ 5917450 w 12184637"/>
              <a:gd name="connsiteY397" fmla="*/ 876042 h 4608812"/>
              <a:gd name="connsiteX398" fmla="*/ 5920174 w 12184637"/>
              <a:gd name="connsiteY398" fmla="*/ 876779 h 4608812"/>
              <a:gd name="connsiteX399" fmla="*/ 5925033 w 12184637"/>
              <a:gd name="connsiteY399" fmla="*/ 873907 h 4608812"/>
              <a:gd name="connsiteX400" fmla="*/ 5981796 w 12184637"/>
              <a:gd name="connsiteY400" fmla="*/ 903357 h 4608812"/>
              <a:gd name="connsiteX401" fmla="*/ 5979440 w 12184637"/>
              <a:gd name="connsiteY401" fmla="*/ 895847 h 4608812"/>
              <a:gd name="connsiteX402" fmla="*/ 5922751 w 12184637"/>
              <a:gd name="connsiteY402" fmla="*/ 866251 h 4608812"/>
              <a:gd name="connsiteX403" fmla="*/ 5915241 w 12184637"/>
              <a:gd name="connsiteY403" fmla="*/ 868607 h 4608812"/>
              <a:gd name="connsiteX404" fmla="*/ 5917597 w 12184637"/>
              <a:gd name="connsiteY404" fmla="*/ 876116 h 4608812"/>
              <a:gd name="connsiteX405" fmla="*/ 5974287 w 12184637"/>
              <a:gd name="connsiteY405" fmla="*/ 905713 h 4608812"/>
              <a:gd name="connsiteX406" fmla="*/ 5976938 w 12184637"/>
              <a:gd name="connsiteY406" fmla="*/ 906375 h 4608812"/>
              <a:gd name="connsiteX407" fmla="*/ 5981796 w 12184637"/>
              <a:gd name="connsiteY407" fmla="*/ 903357 h 4608812"/>
              <a:gd name="connsiteX408" fmla="*/ 5982607 w 12184637"/>
              <a:gd name="connsiteY408" fmla="*/ 947457 h 4608812"/>
              <a:gd name="connsiteX409" fmla="*/ 5987466 w 12184637"/>
              <a:gd name="connsiteY409" fmla="*/ 941273 h 4608812"/>
              <a:gd name="connsiteX410" fmla="*/ 5982386 w 12184637"/>
              <a:gd name="connsiteY410" fmla="*/ 900117 h 4608812"/>
              <a:gd name="connsiteX411" fmla="*/ 5976201 w 12184637"/>
              <a:gd name="connsiteY411" fmla="*/ 895258 h 4608812"/>
              <a:gd name="connsiteX412" fmla="*/ 5971342 w 12184637"/>
              <a:gd name="connsiteY412" fmla="*/ 901442 h 4608812"/>
              <a:gd name="connsiteX413" fmla="*/ 5976422 w 12184637"/>
              <a:gd name="connsiteY413" fmla="*/ 942598 h 4608812"/>
              <a:gd name="connsiteX414" fmla="*/ 5982018 w 12184637"/>
              <a:gd name="connsiteY414" fmla="*/ 947457 h 4608812"/>
              <a:gd name="connsiteX415" fmla="*/ 5982607 w 12184637"/>
              <a:gd name="connsiteY415" fmla="*/ 947457 h 4608812"/>
              <a:gd name="connsiteX416" fmla="*/ 6003515 w 12184637"/>
              <a:gd name="connsiteY416" fmla="*/ 1012687 h 4608812"/>
              <a:gd name="connsiteX417" fmla="*/ 6007197 w 12184637"/>
              <a:gd name="connsiteY417" fmla="*/ 1005693 h 4608812"/>
              <a:gd name="connsiteX418" fmla="*/ 5987245 w 12184637"/>
              <a:gd name="connsiteY418" fmla="*/ 940315 h 4608812"/>
              <a:gd name="connsiteX419" fmla="*/ 5980251 w 12184637"/>
              <a:gd name="connsiteY419" fmla="*/ 936634 h 4608812"/>
              <a:gd name="connsiteX420" fmla="*/ 5976570 w 12184637"/>
              <a:gd name="connsiteY420" fmla="*/ 943629 h 4608812"/>
              <a:gd name="connsiteX421" fmla="*/ 5996521 w 12184637"/>
              <a:gd name="connsiteY421" fmla="*/ 1009006 h 4608812"/>
              <a:gd name="connsiteX422" fmla="*/ 6001896 w 12184637"/>
              <a:gd name="connsiteY422" fmla="*/ 1012982 h 4608812"/>
              <a:gd name="connsiteX423" fmla="*/ 6003515 w 12184637"/>
              <a:gd name="connsiteY423" fmla="*/ 1012687 h 4608812"/>
              <a:gd name="connsiteX424" fmla="*/ 6040401 w 12184637"/>
              <a:gd name="connsiteY424" fmla="*/ 1095661 h 4608812"/>
              <a:gd name="connsiteX425" fmla="*/ 6043272 w 12184637"/>
              <a:gd name="connsiteY425" fmla="*/ 1088298 h 4608812"/>
              <a:gd name="connsiteX426" fmla="*/ 6006976 w 12184637"/>
              <a:gd name="connsiteY426" fmla="*/ 1005104 h 4608812"/>
              <a:gd name="connsiteX427" fmla="*/ 5999614 w 12184637"/>
              <a:gd name="connsiteY427" fmla="*/ 1002233 h 4608812"/>
              <a:gd name="connsiteX428" fmla="*/ 5996742 w 12184637"/>
              <a:gd name="connsiteY428" fmla="*/ 1009595 h 4608812"/>
              <a:gd name="connsiteX429" fmla="*/ 6033038 w 12184637"/>
              <a:gd name="connsiteY429" fmla="*/ 1092789 h 4608812"/>
              <a:gd name="connsiteX430" fmla="*/ 6038192 w 12184637"/>
              <a:gd name="connsiteY430" fmla="*/ 1096102 h 4608812"/>
              <a:gd name="connsiteX431" fmla="*/ 6040401 w 12184637"/>
              <a:gd name="connsiteY431" fmla="*/ 1095661 h 4608812"/>
              <a:gd name="connsiteX432" fmla="*/ 6093041 w 12184637"/>
              <a:gd name="connsiteY432" fmla="*/ 1193727 h 4608812"/>
              <a:gd name="connsiteX433" fmla="*/ 6095324 w 12184637"/>
              <a:gd name="connsiteY433" fmla="*/ 1186217 h 4608812"/>
              <a:gd name="connsiteX434" fmla="*/ 6043051 w 12184637"/>
              <a:gd name="connsiteY434" fmla="*/ 1087930 h 4608812"/>
              <a:gd name="connsiteX435" fmla="*/ 6035542 w 12184637"/>
              <a:gd name="connsiteY435" fmla="*/ 1085648 h 4608812"/>
              <a:gd name="connsiteX436" fmla="*/ 6033259 w 12184637"/>
              <a:gd name="connsiteY436" fmla="*/ 1093157 h 4608812"/>
              <a:gd name="connsiteX437" fmla="*/ 6085532 w 12184637"/>
              <a:gd name="connsiteY437" fmla="*/ 1191444 h 4608812"/>
              <a:gd name="connsiteX438" fmla="*/ 6090464 w 12184637"/>
              <a:gd name="connsiteY438" fmla="*/ 1194389 h 4608812"/>
              <a:gd name="connsiteX439" fmla="*/ 6093041 w 12184637"/>
              <a:gd name="connsiteY439" fmla="*/ 1193727 h 4608812"/>
              <a:gd name="connsiteX440" fmla="*/ 6161290 w 12184637"/>
              <a:gd name="connsiteY440" fmla="*/ 1304161 h 4608812"/>
              <a:gd name="connsiteX441" fmla="*/ 6163130 w 12184637"/>
              <a:gd name="connsiteY441" fmla="*/ 1296505 h 4608812"/>
              <a:gd name="connsiteX442" fmla="*/ 6095176 w 12184637"/>
              <a:gd name="connsiteY442" fmla="*/ 1185922 h 4608812"/>
              <a:gd name="connsiteX443" fmla="*/ 6087520 w 12184637"/>
              <a:gd name="connsiteY443" fmla="*/ 1184082 h 4608812"/>
              <a:gd name="connsiteX444" fmla="*/ 6085679 w 12184637"/>
              <a:gd name="connsiteY444" fmla="*/ 1191739 h 4608812"/>
              <a:gd name="connsiteX445" fmla="*/ 6153633 w 12184637"/>
              <a:gd name="connsiteY445" fmla="*/ 1302321 h 4608812"/>
              <a:gd name="connsiteX446" fmla="*/ 6158418 w 12184637"/>
              <a:gd name="connsiteY446" fmla="*/ 1304971 h 4608812"/>
              <a:gd name="connsiteX447" fmla="*/ 6161290 w 12184637"/>
              <a:gd name="connsiteY447" fmla="*/ 1304161 h 4608812"/>
              <a:gd name="connsiteX448" fmla="*/ 6301027 w 12184637"/>
              <a:gd name="connsiteY448" fmla="*/ 1303204 h 4608812"/>
              <a:gd name="connsiteX449" fmla="*/ 6295578 w 12184637"/>
              <a:gd name="connsiteY449" fmla="*/ 1297462 h 4608812"/>
              <a:gd name="connsiteX450" fmla="*/ 6158492 w 12184637"/>
              <a:gd name="connsiteY450" fmla="*/ 1293780 h 4608812"/>
              <a:gd name="connsiteX451" fmla="*/ 6152750 w 12184637"/>
              <a:gd name="connsiteY451" fmla="*/ 1299229 h 4608812"/>
              <a:gd name="connsiteX452" fmla="*/ 6158198 w 12184637"/>
              <a:gd name="connsiteY452" fmla="*/ 1304971 h 4608812"/>
              <a:gd name="connsiteX453" fmla="*/ 6295284 w 12184637"/>
              <a:gd name="connsiteY453" fmla="*/ 1308652 h 4608812"/>
              <a:gd name="connsiteX454" fmla="*/ 6295505 w 12184637"/>
              <a:gd name="connsiteY454" fmla="*/ 1308652 h 4608812"/>
              <a:gd name="connsiteX455" fmla="*/ 6301027 w 12184637"/>
              <a:gd name="connsiteY455" fmla="*/ 1303204 h 4608812"/>
              <a:gd name="connsiteX456" fmla="*/ 6295578 w 12184637"/>
              <a:gd name="connsiteY456" fmla="*/ 1308652 h 4608812"/>
              <a:gd name="connsiteX457" fmla="*/ 6429426 w 12184637"/>
              <a:gd name="connsiteY457" fmla="*/ 1305487 h 4608812"/>
              <a:gd name="connsiteX458" fmla="*/ 6434874 w 12184637"/>
              <a:gd name="connsiteY458" fmla="*/ 1299818 h 4608812"/>
              <a:gd name="connsiteX459" fmla="*/ 6429205 w 12184637"/>
              <a:gd name="connsiteY459" fmla="*/ 1294369 h 4608812"/>
              <a:gd name="connsiteX460" fmla="*/ 6295358 w 12184637"/>
              <a:gd name="connsiteY460" fmla="*/ 1297535 h 4608812"/>
              <a:gd name="connsiteX461" fmla="*/ 6289910 w 12184637"/>
              <a:gd name="connsiteY461" fmla="*/ 1303204 h 4608812"/>
              <a:gd name="connsiteX462" fmla="*/ 6295505 w 12184637"/>
              <a:gd name="connsiteY462" fmla="*/ 1308652 h 4608812"/>
              <a:gd name="connsiteX463" fmla="*/ 6295578 w 12184637"/>
              <a:gd name="connsiteY463" fmla="*/ 1308652 h 4608812"/>
              <a:gd name="connsiteX464" fmla="*/ 6429646 w 12184637"/>
              <a:gd name="connsiteY464" fmla="*/ 1305560 h 4608812"/>
              <a:gd name="connsiteX465" fmla="*/ 6559960 w 12184637"/>
              <a:gd name="connsiteY465" fmla="*/ 1296284 h 4608812"/>
              <a:gd name="connsiteX466" fmla="*/ 6565113 w 12184637"/>
              <a:gd name="connsiteY466" fmla="*/ 1290320 h 4608812"/>
              <a:gd name="connsiteX467" fmla="*/ 6559150 w 12184637"/>
              <a:gd name="connsiteY467" fmla="*/ 1285167 h 4608812"/>
              <a:gd name="connsiteX468" fmla="*/ 6428837 w 12184637"/>
              <a:gd name="connsiteY468" fmla="*/ 1294443 h 4608812"/>
              <a:gd name="connsiteX469" fmla="*/ 6423683 w 12184637"/>
              <a:gd name="connsiteY469" fmla="*/ 1300407 h 4608812"/>
              <a:gd name="connsiteX470" fmla="*/ 6429278 w 12184637"/>
              <a:gd name="connsiteY470" fmla="*/ 1305560 h 4608812"/>
              <a:gd name="connsiteX471" fmla="*/ 6429646 w 12184637"/>
              <a:gd name="connsiteY471" fmla="*/ 1305560 h 4608812"/>
              <a:gd name="connsiteX472" fmla="*/ 6560180 w 12184637"/>
              <a:gd name="connsiteY472" fmla="*/ 1296210 h 4608812"/>
              <a:gd name="connsiteX473" fmla="*/ 6686739 w 12184637"/>
              <a:gd name="connsiteY473" fmla="*/ 1281485 h 4608812"/>
              <a:gd name="connsiteX474" fmla="*/ 6691672 w 12184637"/>
              <a:gd name="connsiteY474" fmla="*/ 1275301 h 4608812"/>
              <a:gd name="connsiteX475" fmla="*/ 6685487 w 12184637"/>
              <a:gd name="connsiteY475" fmla="*/ 1270368 h 4608812"/>
              <a:gd name="connsiteX476" fmla="*/ 6558929 w 12184637"/>
              <a:gd name="connsiteY476" fmla="*/ 1285093 h 4608812"/>
              <a:gd name="connsiteX477" fmla="*/ 6553996 w 12184637"/>
              <a:gd name="connsiteY477" fmla="*/ 1291277 h 4608812"/>
              <a:gd name="connsiteX478" fmla="*/ 6559592 w 12184637"/>
              <a:gd name="connsiteY478" fmla="*/ 1296210 h 4608812"/>
              <a:gd name="connsiteX479" fmla="*/ 6560180 w 12184637"/>
              <a:gd name="connsiteY479" fmla="*/ 1296210 h 4608812"/>
              <a:gd name="connsiteX480" fmla="*/ 6686960 w 12184637"/>
              <a:gd name="connsiteY480" fmla="*/ 1281485 h 4608812"/>
              <a:gd name="connsiteX481" fmla="*/ 6809469 w 12184637"/>
              <a:gd name="connsiteY481" fmla="*/ 1262049 h 4608812"/>
              <a:gd name="connsiteX482" fmla="*/ 6814107 w 12184637"/>
              <a:gd name="connsiteY482" fmla="*/ 1255644 h 4608812"/>
              <a:gd name="connsiteX483" fmla="*/ 6807701 w 12184637"/>
              <a:gd name="connsiteY483" fmla="*/ 1251005 h 4608812"/>
              <a:gd name="connsiteX484" fmla="*/ 6685193 w 12184637"/>
              <a:gd name="connsiteY484" fmla="*/ 1270442 h 4608812"/>
              <a:gd name="connsiteX485" fmla="*/ 6680554 w 12184637"/>
              <a:gd name="connsiteY485" fmla="*/ 1276847 h 4608812"/>
              <a:gd name="connsiteX486" fmla="*/ 6686076 w 12184637"/>
              <a:gd name="connsiteY486" fmla="*/ 1281559 h 4608812"/>
              <a:gd name="connsiteX487" fmla="*/ 6686960 w 12184637"/>
              <a:gd name="connsiteY487" fmla="*/ 1281485 h 4608812"/>
              <a:gd name="connsiteX488" fmla="*/ 6809616 w 12184637"/>
              <a:gd name="connsiteY488" fmla="*/ 1262049 h 4608812"/>
              <a:gd name="connsiteX489" fmla="*/ 6930210 w 12184637"/>
              <a:gd name="connsiteY489" fmla="*/ 1240109 h 4608812"/>
              <a:gd name="connsiteX490" fmla="*/ 6934701 w 12184637"/>
              <a:gd name="connsiteY490" fmla="*/ 1233630 h 4608812"/>
              <a:gd name="connsiteX491" fmla="*/ 6928223 w 12184637"/>
              <a:gd name="connsiteY491" fmla="*/ 1229139 h 4608812"/>
              <a:gd name="connsiteX492" fmla="*/ 6807628 w 12184637"/>
              <a:gd name="connsiteY492" fmla="*/ 1251079 h 4608812"/>
              <a:gd name="connsiteX493" fmla="*/ 6803137 w 12184637"/>
              <a:gd name="connsiteY493" fmla="*/ 1257558 h 4608812"/>
              <a:gd name="connsiteX494" fmla="*/ 6808659 w 12184637"/>
              <a:gd name="connsiteY494" fmla="*/ 1262122 h 4608812"/>
              <a:gd name="connsiteX495" fmla="*/ 6809616 w 12184637"/>
              <a:gd name="connsiteY495" fmla="*/ 1262049 h 4608812"/>
              <a:gd name="connsiteX496" fmla="*/ 6930210 w 12184637"/>
              <a:gd name="connsiteY496" fmla="*/ 1240109 h 4608812"/>
              <a:gd name="connsiteX497" fmla="*/ 7050953 w 12184637"/>
              <a:gd name="connsiteY497" fmla="*/ 1217801 h 4608812"/>
              <a:gd name="connsiteX498" fmla="*/ 7055444 w 12184637"/>
              <a:gd name="connsiteY498" fmla="*/ 1211322 h 4608812"/>
              <a:gd name="connsiteX499" fmla="*/ 7048965 w 12184637"/>
              <a:gd name="connsiteY499" fmla="*/ 1206831 h 4608812"/>
              <a:gd name="connsiteX500" fmla="*/ 6928223 w 12184637"/>
              <a:gd name="connsiteY500" fmla="*/ 1229139 h 4608812"/>
              <a:gd name="connsiteX501" fmla="*/ 6923732 w 12184637"/>
              <a:gd name="connsiteY501" fmla="*/ 1235618 h 4608812"/>
              <a:gd name="connsiteX502" fmla="*/ 6929253 w 12184637"/>
              <a:gd name="connsiteY502" fmla="*/ 1240183 h 4608812"/>
              <a:gd name="connsiteX503" fmla="*/ 6930210 w 12184637"/>
              <a:gd name="connsiteY503" fmla="*/ 1240109 h 4608812"/>
              <a:gd name="connsiteX504" fmla="*/ 7050879 w 12184637"/>
              <a:gd name="connsiteY504" fmla="*/ 1217801 h 4608812"/>
              <a:gd name="connsiteX505" fmla="*/ 7173830 w 12184637"/>
              <a:gd name="connsiteY505" fmla="*/ 1197260 h 4608812"/>
              <a:gd name="connsiteX506" fmla="*/ 7178394 w 12184637"/>
              <a:gd name="connsiteY506" fmla="*/ 1190855 h 4608812"/>
              <a:gd name="connsiteX507" fmla="*/ 7171989 w 12184637"/>
              <a:gd name="connsiteY507" fmla="*/ 1186291 h 4608812"/>
              <a:gd name="connsiteX508" fmla="*/ 7049038 w 12184637"/>
              <a:gd name="connsiteY508" fmla="*/ 1206831 h 4608812"/>
              <a:gd name="connsiteX509" fmla="*/ 7044474 w 12184637"/>
              <a:gd name="connsiteY509" fmla="*/ 1213237 h 4608812"/>
              <a:gd name="connsiteX510" fmla="*/ 7049996 w 12184637"/>
              <a:gd name="connsiteY510" fmla="*/ 1217875 h 4608812"/>
              <a:gd name="connsiteX511" fmla="*/ 7050879 w 12184637"/>
              <a:gd name="connsiteY511" fmla="*/ 1217801 h 4608812"/>
              <a:gd name="connsiteX512" fmla="*/ 7173609 w 12184637"/>
              <a:gd name="connsiteY512" fmla="*/ 1197334 h 4608812"/>
              <a:gd name="connsiteX513" fmla="*/ 7300756 w 12184637"/>
              <a:gd name="connsiteY513" fmla="*/ 1180695 h 4608812"/>
              <a:gd name="connsiteX514" fmla="*/ 7305542 w 12184637"/>
              <a:gd name="connsiteY514" fmla="*/ 1174437 h 4608812"/>
              <a:gd name="connsiteX515" fmla="*/ 7299284 w 12184637"/>
              <a:gd name="connsiteY515" fmla="*/ 1169652 h 4608812"/>
              <a:gd name="connsiteX516" fmla="*/ 7172136 w 12184637"/>
              <a:gd name="connsiteY516" fmla="*/ 1186291 h 4608812"/>
              <a:gd name="connsiteX517" fmla="*/ 7167351 w 12184637"/>
              <a:gd name="connsiteY517" fmla="*/ 1192549 h 4608812"/>
              <a:gd name="connsiteX518" fmla="*/ 7172873 w 12184637"/>
              <a:gd name="connsiteY518" fmla="*/ 1197408 h 4608812"/>
              <a:gd name="connsiteX519" fmla="*/ 7173609 w 12184637"/>
              <a:gd name="connsiteY519" fmla="*/ 1197334 h 4608812"/>
              <a:gd name="connsiteX520" fmla="*/ 7459635 w 12184637"/>
              <a:gd name="connsiteY520" fmla="*/ 1287302 h 4608812"/>
              <a:gd name="connsiteX521" fmla="*/ 7458236 w 12184637"/>
              <a:gd name="connsiteY521" fmla="*/ 1279571 h 4608812"/>
              <a:gd name="connsiteX522" fmla="*/ 7303259 w 12184637"/>
              <a:gd name="connsiteY522" fmla="*/ 1170609 h 4608812"/>
              <a:gd name="connsiteX523" fmla="*/ 7295529 w 12184637"/>
              <a:gd name="connsiteY523" fmla="*/ 1171934 h 4608812"/>
              <a:gd name="connsiteX524" fmla="*/ 7296928 w 12184637"/>
              <a:gd name="connsiteY524" fmla="*/ 1179664 h 4608812"/>
              <a:gd name="connsiteX525" fmla="*/ 7451978 w 12184637"/>
              <a:gd name="connsiteY525" fmla="*/ 1288553 h 4608812"/>
              <a:gd name="connsiteX526" fmla="*/ 7455217 w 12184637"/>
              <a:gd name="connsiteY526" fmla="*/ 1289584 h 4608812"/>
              <a:gd name="connsiteX527" fmla="*/ 7459635 w 12184637"/>
              <a:gd name="connsiteY527" fmla="*/ 1287302 h 4608812"/>
              <a:gd name="connsiteX528" fmla="*/ 7606366 w 12184637"/>
              <a:gd name="connsiteY528" fmla="*/ 1398252 h 4608812"/>
              <a:gd name="connsiteX529" fmla="*/ 7605261 w 12184637"/>
              <a:gd name="connsiteY529" fmla="*/ 1390448 h 4608812"/>
              <a:gd name="connsiteX530" fmla="*/ 7458457 w 12184637"/>
              <a:gd name="connsiteY530" fmla="*/ 1279645 h 4608812"/>
              <a:gd name="connsiteX531" fmla="*/ 7450653 w 12184637"/>
              <a:gd name="connsiteY531" fmla="*/ 1280749 h 4608812"/>
              <a:gd name="connsiteX532" fmla="*/ 7451757 w 12184637"/>
              <a:gd name="connsiteY532" fmla="*/ 1288553 h 4608812"/>
              <a:gd name="connsiteX533" fmla="*/ 7598562 w 12184637"/>
              <a:gd name="connsiteY533" fmla="*/ 1399356 h 4608812"/>
              <a:gd name="connsiteX534" fmla="*/ 7601949 w 12184637"/>
              <a:gd name="connsiteY534" fmla="*/ 1400460 h 4608812"/>
              <a:gd name="connsiteX535" fmla="*/ 7606366 w 12184637"/>
              <a:gd name="connsiteY535" fmla="*/ 1398252 h 4608812"/>
              <a:gd name="connsiteX536" fmla="*/ 7602390 w 12184637"/>
              <a:gd name="connsiteY536" fmla="*/ 1400460 h 4608812"/>
              <a:gd name="connsiteX537" fmla="*/ 7742936 w 12184637"/>
              <a:gd name="connsiteY537" fmla="*/ 1389049 h 4608812"/>
              <a:gd name="connsiteX538" fmla="*/ 7748017 w 12184637"/>
              <a:gd name="connsiteY538" fmla="*/ 1383012 h 4608812"/>
              <a:gd name="connsiteX539" fmla="*/ 7741980 w 12184637"/>
              <a:gd name="connsiteY539" fmla="*/ 1377932 h 4608812"/>
              <a:gd name="connsiteX540" fmla="*/ 7601433 w 12184637"/>
              <a:gd name="connsiteY540" fmla="*/ 1389343 h 4608812"/>
              <a:gd name="connsiteX541" fmla="*/ 7596353 w 12184637"/>
              <a:gd name="connsiteY541" fmla="*/ 1395380 h 4608812"/>
              <a:gd name="connsiteX542" fmla="*/ 7601949 w 12184637"/>
              <a:gd name="connsiteY542" fmla="*/ 1400534 h 4608812"/>
              <a:gd name="connsiteX543" fmla="*/ 7602390 w 12184637"/>
              <a:gd name="connsiteY543" fmla="*/ 1400460 h 4608812"/>
              <a:gd name="connsiteX544" fmla="*/ 7886282 w 12184637"/>
              <a:gd name="connsiteY544" fmla="*/ 1385073 h 4608812"/>
              <a:gd name="connsiteX545" fmla="*/ 7880760 w 12184637"/>
              <a:gd name="connsiteY545" fmla="*/ 1379478 h 4608812"/>
              <a:gd name="connsiteX546" fmla="*/ 7742495 w 12184637"/>
              <a:gd name="connsiteY546" fmla="*/ 1377932 h 4608812"/>
              <a:gd name="connsiteX547" fmla="*/ 7742422 w 12184637"/>
              <a:gd name="connsiteY547" fmla="*/ 1377932 h 4608812"/>
              <a:gd name="connsiteX548" fmla="*/ 7736900 w 12184637"/>
              <a:gd name="connsiteY548" fmla="*/ 1383454 h 4608812"/>
              <a:gd name="connsiteX549" fmla="*/ 7742422 w 12184637"/>
              <a:gd name="connsiteY549" fmla="*/ 1389122 h 4608812"/>
              <a:gd name="connsiteX550" fmla="*/ 7880686 w 12184637"/>
              <a:gd name="connsiteY550" fmla="*/ 1390669 h 4608812"/>
              <a:gd name="connsiteX551" fmla="*/ 7880760 w 12184637"/>
              <a:gd name="connsiteY551" fmla="*/ 1390669 h 4608812"/>
              <a:gd name="connsiteX552" fmla="*/ 7886282 w 12184637"/>
              <a:gd name="connsiteY552" fmla="*/ 1385073 h 4608812"/>
              <a:gd name="connsiteX553" fmla="*/ 8026607 w 12184637"/>
              <a:gd name="connsiteY553" fmla="*/ 1496244 h 4608812"/>
              <a:gd name="connsiteX554" fmla="*/ 8025576 w 12184637"/>
              <a:gd name="connsiteY554" fmla="*/ 1488440 h 4608812"/>
              <a:gd name="connsiteX555" fmla="*/ 7884072 w 12184637"/>
              <a:gd name="connsiteY555" fmla="*/ 1380582 h 4608812"/>
              <a:gd name="connsiteX556" fmla="*/ 7876269 w 12184637"/>
              <a:gd name="connsiteY556" fmla="*/ 1381613 h 4608812"/>
              <a:gd name="connsiteX557" fmla="*/ 7877299 w 12184637"/>
              <a:gd name="connsiteY557" fmla="*/ 1389417 h 4608812"/>
              <a:gd name="connsiteX558" fmla="*/ 8018803 w 12184637"/>
              <a:gd name="connsiteY558" fmla="*/ 1497275 h 4608812"/>
              <a:gd name="connsiteX559" fmla="*/ 8022190 w 12184637"/>
              <a:gd name="connsiteY559" fmla="*/ 1498379 h 4608812"/>
              <a:gd name="connsiteX560" fmla="*/ 8026607 w 12184637"/>
              <a:gd name="connsiteY560" fmla="*/ 1496244 h 4608812"/>
              <a:gd name="connsiteX561" fmla="*/ 8158466 w 12184637"/>
              <a:gd name="connsiteY561" fmla="*/ 1609109 h 4608812"/>
              <a:gd name="connsiteX562" fmla="*/ 8157878 w 12184637"/>
              <a:gd name="connsiteY562" fmla="*/ 1601231 h 4608812"/>
              <a:gd name="connsiteX563" fmla="*/ 8025797 w 12184637"/>
              <a:gd name="connsiteY563" fmla="*/ 1488661 h 4608812"/>
              <a:gd name="connsiteX564" fmla="*/ 8017920 w 12184637"/>
              <a:gd name="connsiteY564" fmla="*/ 1489250 h 4608812"/>
              <a:gd name="connsiteX565" fmla="*/ 8018508 w 12184637"/>
              <a:gd name="connsiteY565" fmla="*/ 1497128 h 4608812"/>
              <a:gd name="connsiteX566" fmla="*/ 8150589 w 12184637"/>
              <a:gd name="connsiteY566" fmla="*/ 1609698 h 4608812"/>
              <a:gd name="connsiteX567" fmla="*/ 8154270 w 12184637"/>
              <a:gd name="connsiteY567" fmla="*/ 1611023 h 4608812"/>
              <a:gd name="connsiteX568" fmla="*/ 8158466 w 12184637"/>
              <a:gd name="connsiteY568" fmla="*/ 1609109 h 4608812"/>
              <a:gd name="connsiteX569" fmla="*/ 8282890 w 12184637"/>
              <a:gd name="connsiteY569" fmla="*/ 1725139 h 4608812"/>
              <a:gd name="connsiteX570" fmla="*/ 8282595 w 12184637"/>
              <a:gd name="connsiteY570" fmla="*/ 1717261 h 4608812"/>
              <a:gd name="connsiteX571" fmla="*/ 8158024 w 12184637"/>
              <a:gd name="connsiteY571" fmla="*/ 1601378 h 4608812"/>
              <a:gd name="connsiteX572" fmla="*/ 8150147 w 12184637"/>
              <a:gd name="connsiteY572" fmla="*/ 1601673 h 4608812"/>
              <a:gd name="connsiteX573" fmla="*/ 8150442 w 12184637"/>
              <a:gd name="connsiteY573" fmla="*/ 1609550 h 4608812"/>
              <a:gd name="connsiteX574" fmla="*/ 8275011 w 12184637"/>
              <a:gd name="connsiteY574" fmla="*/ 1725433 h 4608812"/>
              <a:gd name="connsiteX575" fmla="*/ 8278840 w 12184637"/>
              <a:gd name="connsiteY575" fmla="*/ 1726906 h 4608812"/>
              <a:gd name="connsiteX576" fmla="*/ 8282890 w 12184637"/>
              <a:gd name="connsiteY576" fmla="*/ 1725139 h 4608812"/>
              <a:gd name="connsiteX577" fmla="*/ 8391851 w 12184637"/>
              <a:gd name="connsiteY577" fmla="*/ 1832997 h 4608812"/>
              <a:gd name="connsiteX578" fmla="*/ 8391777 w 12184637"/>
              <a:gd name="connsiteY578" fmla="*/ 1825119 h 4608812"/>
              <a:gd name="connsiteX579" fmla="*/ 8282669 w 12184637"/>
              <a:gd name="connsiteY579" fmla="*/ 1717408 h 4608812"/>
              <a:gd name="connsiteX580" fmla="*/ 8274791 w 12184637"/>
              <a:gd name="connsiteY580" fmla="*/ 1717482 h 4608812"/>
              <a:gd name="connsiteX581" fmla="*/ 8274864 w 12184637"/>
              <a:gd name="connsiteY581" fmla="*/ 1725360 h 4608812"/>
              <a:gd name="connsiteX582" fmla="*/ 8383974 w 12184637"/>
              <a:gd name="connsiteY582" fmla="*/ 1833070 h 4608812"/>
              <a:gd name="connsiteX583" fmla="*/ 8387950 w 12184637"/>
              <a:gd name="connsiteY583" fmla="*/ 1834690 h 4608812"/>
              <a:gd name="connsiteX584" fmla="*/ 8391851 w 12184637"/>
              <a:gd name="connsiteY584" fmla="*/ 1832997 h 4608812"/>
              <a:gd name="connsiteX585" fmla="*/ 5259332 w 12184637"/>
              <a:gd name="connsiteY585" fmla="*/ 572494 h 4608812"/>
              <a:gd name="connsiteX586" fmla="*/ 5257271 w 12184637"/>
              <a:gd name="connsiteY586" fmla="*/ 564911 h 4608812"/>
              <a:gd name="connsiteX587" fmla="*/ 5063716 w 12184637"/>
              <a:gd name="connsiteY587" fmla="*/ 453077 h 4608812"/>
              <a:gd name="connsiteX588" fmla="*/ 5056132 w 12184637"/>
              <a:gd name="connsiteY588" fmla="*/ 455139 h 4608812"/>
              <a:gd name="connsiteX589" fmla="*/ 5058194 w 12184637"/>
              <a:gd name="connsiteY589" fmla="*/ 462722 h 4608812"/>
              <a:gd name="connsiteX590" fmla="*/ 5251749 w 12184637"/>
              <a:gd name="connsiteY590" fmla="*/ 574555 h 4608812"/>
              <a:gd name="connsiteX591" fmla="*/ 5254547 w 12184637"/>
              <a:gd name="connsiteY591" fmla="*/ 575292 h 4608812"/>
              <a:gd name="connsiteX592" fmla="*/ 5259332 w 12184637"/>
              <a:gd name="connsiteY592" fmla="*/ 572494 h 4608812"/>
              <a:gd name="connsiteX593" fmla="*/ 5424322 w 12184637"/>
              <a:gd name="connsiteY593" fmla="*/ 676524 h 4608812"/>
              <a:gd name="connsiteX594" fmla="*/ 5422555 w 12184637"/>
              <a:gd name="connsiteY594" fmla="*/ 668867 h 4608812"/>
              <a:gd name="connsiteX595" fmla="*/ 5257418 w 12184637"/>
              <a:gd name="connsiteY595" fmla="*/ 565058 h 4608812"/>
              <a:gd name="connsiteX596" fmla="*/ 5249761 w 12184637"/>
              <a:gd name="connsiteY596" fmla="*/ 566825 h 4608812"/>
              <a:gd name="connsiteX597" fmla="*/ 5251528 w 12184637"/>
              <a:gd name="connsiteY597" fmla="*/ 574482 h 4608812"/>
              <a:gd name="connsiteX598" fmla="*/ 5416665 w 12184637"/>
              <a:gd name="connsiteY598" fmla="*/ 678291 h 4608812"/>
              <a:gd name="connsiteX599" fmla="*/ 5419684 w 12184637"/>
              <a:gd name="connsiteY599" fmla="*/ 679174 h 4608812"/>
              <a:gd name="connsiteX600" fmla="*/ 5424322 w 12184637"/>
              <a:gd name="connsiteY600" fmla="*/ 676524 h 4608812"/>
              <a:gd name="connsiteX601" fmla="*/ 5566415 w 12184637"/>
              <a:gd name="connsiteY601" fmla="*/ 765976 h 4608812"/>
              <a:gd name="connsiteX602" fmla="*/ 5564648 w 12184637"/>
              <a:gd name="connsiteY602" fmla="*/ 758319 h 4608812"/>
              <a:gd name="connsiteX603" fmla="*/ 5422555 w 12184637"/>
              <a:gd name="connsiteY603" fmla="*/ 668940 h 4608812"/>
              <a:gd name="connsiteX604" fmla="*/ 5414898 w 12184637"/>
              <a:gd name="connsiteY604" fmla="*/ 670707 h 4608812"/>
              <a:gd name="connsiteX605" fmla="*/ 5416665 w 12184637"/>
              <a:gd name="connsiteY605" fmla="*/ 678364 h 4608812"/>
              <a:gd name="connsiteX606" fmla="*/ 5558758 w 12184637"/>
              <a:gd name="connsiteY606" fmla="*/ 767743 h 4608812"/>
              <a:gd name="connsiteX607" fmla="*/ 5561776 w 12184637"/>
              <a:gd name="connsiteY607" fmla="*/ 768626 h 4608812"/>
              <a:gd name="connsiteX608" fmla="*/ 5566415 w 12184637"/>
              <a:gd name="connsiteY608" fmla="*/ 765976 h 4608812"/>
              <a:gd name="connsiteX609" fmla="*/ 5691132 w 12184637"/>
              <a:gd name="connsiteY609" fmla="*/ 834224 h 4608812"/>
              <a:gd name="connsiteX610" fmla="*/ 5688924 w 12184637"/>
              <a:gd name="connsiteY610" fmla="*/ 826641 h 4608812"/>
              <a:gd name="connsiteX611" fmla="*/ 5564353 w 12184637"/>
              <a:gd name="connsiteY611" fmla="*/ 758098 h 4608812"/>
              <a:gd name="connsiteX612" fmla="*/ 5556770 w 12184637"/>
              <a:gd name="connsiteY612" fmla="*/ 760307 h 4608812"/>
              <a:gd name="connsiteX613" fmla="*/ 5558979 w 12184637"/>
              <a:gd name="connsiteY613" fmla="*/ 767890 h 4608812"/>
              <a:gd name="connsiteX614" fmla="*/ 5683549 w 12184637"/>
              <a:gd name="connsiteY614" fmla="*/ 836433 h 4608812"/>
              <a:gd name="connsiteX615" fmla="*/ 5686273 w 12184637"/>
              <a:gd name="connsiteY615" fmla="*/ 837096 h 4608812"/>
              <a:gd name="connsiteX616" fmla="*/ 5691132 w 12184637"/>
              <a:gd name="connsiteY616" fmla="*/ 834224 h 4608812"/>
              <a:gd name="connsiteX617" fmla="*/ 5800684 w 12184637"/>
              <a:gd name="connsiteY617" fmla="*/ 884951 h 4608812"/>
              <a:gd name="connsiteX618" fmla="*/ 5797960 w 12184637"/>
              <a:gd name="connsiteY618" fmla="*/ 877515 h 4608812"/>
              <a:gd name="connsiteX619" fmla="*/ 5688556 w 12184637"/>
              <a:gd name="connsiteY619" fmla="*/ 826420 h 4608812"/>
              <a:gd name="connsiteX620" fmla="*/ 5681120 w 12184637"/>
              <a:gd name="connsiteY620" fmla="*/ 829144 h 4608812"/>
              <a:gd name="connsiteX621" fmla="*/ 5683844 w 12184637"/>
              <a:gd name="connsiteY621" fmla="*/ 836580 h 4608812"/>
              <a:gd name="connsiteX622" fmla="*/ 5793248 w 12184637"/>
              <a:gd name="connsiteY622" fmla="*/ 887675 h 4608812"/>
              <a:gd name="connsiteX623" fmla="*/ 5795677 w 12184637"/>
              <a:gd name="connsiteY623" fmla="*/ 888190 h 4608812"/>
              <a:gd name="connsiteX624" fmla="*/ 5800684 w 12184637"/>
              <a:gd name="connsiteY624" fmla="*/ 884951 h 4608812"/>
              <a:gd name="connsiteX625" fmla="*/ 5897572 w 12184637"/>
              <a:gd name="connsiteY625" fmla="*/ 921836 h 4608812"/>
              <a:gd name="connsiteX626" fmla="*/ 5894406 w 12184637"/>
              <a:gd name="connsiteY626" fmla="*/ 914621 h 4608812"/>
              <a:gd name="connsiteX627" fmla="*/ 5797739 w 12184637"/>
              <a:gd name="connsiteY627" fmla="*/ 877441 h 4608812"/>
              <a:gd name="connsiteX628" fmla="*/ 5790524 w 12184637"/>
              <a:gd name="connsiteY628" fmla="*/ 880681 h 4608812"/>
              <a:gd name="connsiteX629" fmla="*/ 5793763 w 12184637"/>
              <a:gd name="connsiteY629" fmla="*/ 887896 h 4608812"/>
              <a:gd name="connsiteX630" fmla="*/ 5890430 w 12184637"/>
              <a:gd name="connsiteY630" fmla="*/ 925075 h 4608812"/>
              <a:gd name="connsiteX631" fmla="*/ 5892492 w 12184637"/>
              <a:gd name="connsiteY631" fmla="*/ 925444 h 4608812"/>
              <a:gd name="connsiteX632" fmla="*/ 5897572 w 12184637"/>
              <a:gd name="connsiteY632" fmla="*/ 921836 h 4608812"/>
              <a:gd name="connsiteX633" fmla="*/ 5987318 w 12184637"/>
              <a:gd name="connsiteY633" fmla="*/ 943260 h 4608812"/>
              <a:gd name="connsiteX634" fmla="*/ 5983269 w 12184637"/>
              <a:gd name="connsiteY634" fmla="*/ 936487 h 4608812"/>
              <a:gd name="connsiteX635" fmla="*/ 5893670 w 12184637"/>
              <a:gd name="connsiteY635" fmla="*/ 914327 h 4608812"/>
              <a:gd name="connsiteX636" fmla="*/ 5886897 w 12184637"/>
              <a:gd name="connsiteY636" fmla="*/ 918376 h 4608812"/>
              <a:gd name="connsiteX637" fmla="*/ 5890946 w 12184637"/>
              <a:gd name="connsiteY637" fmla="*/ 925149 h 4608812"/>
              <a:gd name="connsiteX638" fmla="*/ 5980545 w 12184637"/>
              <a:gd name="connsiteY638" fmla="*/ 947310 h 4608812"/>
              <a:gd name="connsiteX639" fmla="*/ 5981944 w 12184637"/>
              <a:gd name="connsiteY639" fmla="*/ 947457 h 4608812"/>
              <a:gd name="connsiteX640" fmla="*/ 5987318 w 12184637"/>
              <a:gd name="connsiteY640" fmla="*/ 943260 h 4608812"/>
              <a:gd name="connsiteX641" fmla="*/ 6075445 w 12184637"/>
              <a:gd name="connsiteY641" fmla="*/ 948120 h 4608812"/>
              <a:gd name="connsiteX642" fmla="*/ 6070218 w 12184637"/>
              <a:gd name="connsiteY642" fmla="*/ 942156 h 4608812"/>
              <a:gd name="connsiteX643" fmla="*/ 5982312 w 12184637"/>
              <a:gd name="connsiteY643" fmla="*/ 936340 h 4608812"/>
              <a:gd name="connsiteX644" fmla="*/ 5976348 w 12184637"/>
              <a:gd name="connsiteY644" fmla="*/ 941567 h 4608812"/>
              <a:gd name="connsiteX645" fmla="*/ 5981576 w 12184637"/>
              <a:gd name="connsiteY645" fmla="*/ 947531 h 4608812"/>
              <a:gd name="connsiteX646" fmla="*/ 6069482 w 12184637"/>
              <a:gd name="connsiteY646" fmla="*/ 953347 h 4608812"/>
              <a:gd name="connsiteX647" fmla="*/ 6069924 w 12184637"/>
              <a:gd name="connsiteY647" fmla="*/ 953347 h 4608812"/>
              <a:gd name="connsiteX648" fmla="*/ 6075445 w 12184637"/>
              <a:gd name="connsiteY648" fmla="*/ 948120 h 4608812"/>
              <a:gd name="connsiteX649" fmla="*/ 6069997 w 12184637"/>
              <a:gd name="connsiteY649" fmla="*/ 953347 h 4608812"/>
              <a:gd name="connsiteX650" fmla="*/ 6156725 w 12184637"/>
              <a:gd name="connsiteY650" fmla="*/ 950844 h 4608812"/>
              <a:gd name="connsiteX651" fmla="*/ 6162173 w 12184637"/>
              <a:gd name="connsiteY651" fmla="*/ 945101 h 4608812"/>
              <a:gd name="connsiteX652" fmla="*/ 6156578 w 12184637"/>
              <a:gd name="connsiteY652" fmla="*/ 939653 h 4608812"/>
              <a:gd name="connsiteX653" fmla="*/ 6156431 w 12184637"/>
              <a:gd name="connsiteY653" fmla="*/ 939653 h 4608812"/>
              <a:gd name="connsiteX654" fmla="*/ 6069703 w 12184637"/>
              <a:gd name="connsiteY654" fmla="*/ 942156 h 4608812"/>
              <a:gd name="connsiteX655" fmla="*/ 6064255 w 12184637"/>
              <a:gd name="connsiteY655" fmla="*/ 947899 h 4608812"/>
              <a:gd name="connsiteX656" fmla="*/ 6069850 w 12184637"/>
              <a:gd name="connsiteY656" fmla="*/ 953347 h 4608812"/>
              <a:gd name="connsiteX657" fmla="*/ 6069997 w 12184637"/>
              <a:gd name="connsiteY657" fmla="*/ 953347 h 4608812"/>
              <a:gd name="connsiteX658" fmla="*/ 6212973 w 12184637"/>
              <a:gd name="connsiteY658" fmla="*/ 1019460 h 4608812"/>
              <a:gd name="connsiteX659" fmla="*/ 6214004 w 12184637"/>
              <a:gd name="connsiteY659" fmla="*/ 1011656 h 4608812"/>
              <a:gd name="connsiteX660" fmla="*/ 6160996 w 12184637"/>
              <a:gd name="connsiteY660" fmla="*/ 941935 h 4608812"/>
              <a:gd name="connsiteX661" fmla="*/ 6153191 w 12184637"/>
              <a:gd name="connsiteY661" fmla="*/ 940904 h 4608812"/>
              <a:gd name="connsiteX662" fmla="*/ 6152161 w 12184637"/>
              <a:gd name="connsiteY662" fmla="*/ 948709 h 4608812"/>
              <a:gd name="connsiteX663" fmla="*/ 6205169 w 12184637"/>
              <a:gd name="connsiteY663" fmla="*/ 1018430 h 4608812"/>
              <a:gd name="connsiteX664" fmla="*/ 6209660 w 12184637"/>
              <a:gd name="connsiteY664" fmla="*/ 1020638 h 4608812"/>
              <a:gd name="connsiteX665" fmla="*/ 6212973 w 12184637"/>
              <a:gd name="connsiteY665" fmla="*/ 1019460 h 4608812"/>
              <a:gd name="connsiteX666" fmla="*/ 6275848 w 12184637"/>
              <a:gd name="connsiteY666" fmla="*/ 1101845 h 4608812"/>
              <a:gd name="connsiteX667" fmla="*/ 6276878 w 12184637"/>
              <a:gd name="connsiteY667" fmla="*/ 1094041 h 4608812"/>
              <a:gd name="connsiteX668" fmla="*/ 6214004 w 12184637"/>
              <a:gd name="connsiteY668" fmla="*/ 1011656 h 4608812"/>
              <a:gd name="connsiteX669" fmla="*/ 6206200 w 12184637"/>
              <a:gd name="connsiteY669" fmla="*/ 1010626 h 4608812"/>
              <a:gd name="connsiteX670" fmla="*/ 6205169 w 12184637"/>
              <a:gd name="connsiteY670" fmla="*/ 1018430 h 4608812"/>
              <a:gd name="connsiteX671" fmla="*/ 6268043 w 12184637"/>
              <a:gd name="connsiteY671" fmla="*/ 1100814 h 4608812"/>
              <a:gd name="connsiteX672" fmla="*/ 6272534 w 12184637"/>
              <a:gd name="connsiteY672" fmla="*/ 1103023 h 4608812"/>
              <a:gd name="connsiteX673" fmla="*/ 6275848 w 12184637"/>
              <a:gd name="connsiteY673" fmla="*/ 1101845 h 4608812"/>
              <a:gd name="connsiteX674" fmla="*/ 6348955 w 12184637"/>
              <a:gd name="connsiteY674" fmla="*/ 1196819 h 4608812"/>
              <a:gd name="connsiteX675" fmla="*/ 6349986 w 12184637"/>
              <a:gd name="connsiteY675" fmla="*/ 1189015 h 4608812"/>
              <a:gd name="connsiteX676" fmla="*/ 6276952 w 12184637"/>
              <a:gd name="connsiteY676" fmla="*/ 1094041 h 4608812"/>
              <a:gd name="connsiteX677" fmla="*/ 6269148 w 12184637"/>
              <a:gd name="connsiteY677" fmla="*/ 1093010 h 4608812"/>
              <a:gd name="connsiteX678" fmla="*/ 6268117 w 12184637"/>
              <a:gd name="connsiteY678" fmla="*/ 1100814 h 4608812"/>
              <a:gd name="connsiteX679" fmla="*/ 6341151 w 12184637"/>
              <a:gd name="connsiteY679" fmla="*/ 1195788 h 4608812"/>
              <a:gd name="connsiteX680" fmla="*/ 6345643 w 12184637"/>
              <a:gd name="connsiteY680" fmla="*/ 1197997 h 4608812"/>
              <a:gd name="connsiteX681" fmla="*/ 6348955 w 12184637"/>
              <a:gd name="connsiteY681" fmla="*/ 1196819 h 4608812"/>
              <a:gd name="connsiteX682" fmla="*/ 6432665 w 12184637"/>
              <a:gd name="connsiteY682" fmla="*/ 1304382 h 4608812"/>
              <a:gd name="connsiteX683" fmla="*/ 6433622 w 12184637"/>
              <a:gd name="connsiteY683" fmla="*/ 1296578 h 4608812"/>
              <a:gd name="connsiteX684" fmla="*/ 6349912 w 12184637"/>
              <a:gd name="connsiteY684" fmla="*/ 1189015 h 4608812"/>
              <a:gd name="connsiteX685" fmla="*/ 6342108 w 12184637"/>
              <a:gd name="connsiteY685" fmla="*/ 1188058 h 4608812"/>
              <a:gd name="connsiteX686" fmla="*/ 6341151 w 12184637"/>
              <a:gd name="connsiteY686" fmla="*/ 1195862 h 4608812"/>
              <a:gd name="connsiteX687" fmla="*/ 6424861 w 12184637"/>
              <a:gd name="connsiteY687" fmla="*/ 1303425 h 4608812"/>
              <a:gd name="connsiteX688" fmla="*/ 6429278 w 12184637"/>
              <a:gd name="connsiteY688" fmla="*/ 1305560 h 4608812"/>
              <a:gd name="connsiteX689" fmla="*/ 6432665 w 12184637"/>
              <a:gd name="connsiteY689" fmla="*/ 1304382 h 4608812"/>
              <a:gd name="connsiteX690" fmla="*/ 6526387 w 12184637"/>
              <a:gd name="connsiteY690" fmla="*/ 1418277 h 4608812"/>
              <a:gd name="connsiteX691" fmla="*/ 6527124 w 12184637"/>
              <a:gd name="connsiteY691" fmla="*/ 1410400 h 4608812"/>
              <a:gd name="connsiteX692" fmla="*/ 6433549 w 12184637"/>
              <a:gd name="connsiteY692" fmla="*/ 1296431 h 4608812"/>
              <a:gd name="connsiteX693" fmla="*/ 6425671 w 12184637"/>
              <a:gd name="connsiteY693" fmla="*/ 1295695 h 4608812"/>
              <a:gd name="connsiteX694" fmla="*/ 6424934 w 12184637"/>
              <a:gd name="connsiteY694" fmla="*/ 1303572 h 4608812"/>
              <a:gd name="connsiteX695" fmla="*/ 6518510 w 12184637"/>
              <a:gd name="connsiteY695" fmla="*/ 1417541 h 4608812"/>
              <a:gd name="connsiteX696" fmla="*/ 6522853 w 12184637"/>
              <a:gd name="connsiteY696" fmla="*/ 1419603 h 4608812"/>
              <a:gd name="connsiteX697" fmla="*/ 6526387 w 12184637"/>
              <a:gd name="connsiteY697" fmla="*/ 1418277 h 4608812"/>
              <a:gd name="connsiteX698" fmla="*/ 6629018 w 12184637"/>
              <a:gd name="connsiteY698" fmla="*/ 1532099 h 4608812"/>
              <a:gd name="connsiteX699" fmla="*/ 6629460 w 12184637"/>
              <a:gd name="connsiteY699" fmla="*/ 1524221 h 4608812"/>
              <a:gd name="connsiteX700" fmla="*/ 6527050 w 12184637"/>
              <a:gd name="connsiteY700" fmla="*/ 1410252 h 4608812"/>
              <a:gd name="connsiteX701" fmla="*/ 6519172 w 12184637"/>
              <a:gd name="connsiteY701" fmla="*/ 1409811 h 4608812"/>
              <a:gd name="connsiteX702" fmla="*/ 6518730 w 12184637"/>
              <a:gd name="connsiteY702" fmla="*/ 1417688 h 4608812"/>
              <a:gd name="connsiteX703" fmla="*/ 6621140 w 12184637"/>
              <a:gd name="connsiteY703" fmla="*/ 1531657 h 4608812"/>
              <a:gd name="connsiteX704" fmla="*/ 6625337 w 12184637"/>
              <a:gd name="connsiteY704" fmla="*/ 1533498 h 4608812"/>
              <a:gd name="connsiteX705" fmla="*/ 6629018 w 12184637"/>
              <a:gd name="connsiteY705" fmla="*/ 1532099 h 4608812"/>
              <a:gd name="connsiteX706" fmla="*/ 6739527 w 12184637"/>
              <a:gd name="connsiteY706" fmla="*/ 1639000 h 4608812"/>
              <a:gd name="connsiteX707" fmla="*/ 6739379 w 12184637"/>
              <a:gd name="connsiteY707" fmla="*/ 1631122 h 4608812"/>
              <a:gd name="connsiteX708" fmla="*/ 6629092 w 12184637"/>
              <a:gd name="connsiteY708" fmla="*/ 1524000 h 4608812"/>
              <a:gd name="connsiteX709" fmla="*/ 6621214 w 12184637"/>
              <a:gd name="connsiteY709" fmla="*/ 1524147 h 4608812"/>
              <a:gd name="connsiteX710" fmla="*/ 6621361 w 12184637"/>
              <a:gd name="connsiteY710" fmla="*/ 1532025 h 4608812"/>
              <a:gd name="connsiteX711" fmla="*/ 6731649 w 12184637"/>
              <a:gd name="connsiteY711" fmla="*/ 1639147 h 4608812"/>
              <a:gd name="connsiteX712" fmla="*/ 6735551 w 12184637"/>
              <a:gd name="connsiteY712" fmla="*/ 1640693 h 4608812"/>
              <a:gd name="connsiteX713" fmla="*/ 6739527 w 12184637"/>
              <a:gd name="connsiteY713" fmla="*/ 1639000 h 4608812"/>
              <a:gd name="connsiteX714" fmla="*/ 6856808 w 12184637"/>
              <a:gd name="connsiteY714" fmla="*/ 1731544 h 4608812"/>
              <a:gd name="connsiteX715" fmla="*/ 6855925 w 12184637"/>
              <a:gd name="connsiteY715" fmla="*/ 1723740 h 4608812"/>
              <a:gd name="connsiteX716" fmla="*/ 6739011 w 12184637"/>
              <a:gd name="connsiteY716" fmla="*/ 1630754 h 4608812"/>
              <a:gd name="connsiteX717" fmla="*/ 6731207 w 12184637"/>
              <a:gd name="connsiteY717" fmla="*/ 1631637 h 4608812"/>
              <a:gd name="connsiteX718" fmla="*/ 6732091 w 12184637"/>
              <a:gd name="connsiteY718" fmla="*/ 1639441 h 4608812"/>
              <a:gd name="connsiteX719" fmla="*/ 6849004 w 12184637"/>
              <a:gd name="connsiteY719" fmla="*/ 1732427 h 4608812"/>
              <a:gd name="connsiteX720" fmla="*/ 6852538 w 12184637"/>
              <a:gd name="connsiteY720" fmla="*/ 1733679 h 4608812"/>
              <a:gd name="connsiteX721" fmla="*/ 6856808 w 12184637"/>
              <a:gd name="connsiteY721" fmla="*/ 1731544 h 4608812"/>
              <a:gd name="connsiteX722" fmla="*/ 6852832 w 12184637"/>
              <a:gd name="connsiteY722" fmla="*/ 1733679 h 4608812"/>
              <a:gd name="connsiteX723" fmla="*/ 6999195 w 12184637"/>
              <a:gd name="connsiteY723" fmla="*/ 1723666 h 4608812"/>
              <a:gd name="connsiteX724" fmla="*/ 7004349 w 12184637"/>
              <a:gd name="connsiteY724" fmla="*/ 1717703 h 4608812"/>
              <a:gd name="connsiteX725" fmla="*/ 6998386 w 12184637"/>
              <a:gd name="connsiteY725" fmla="*/ 1712549 h 4608812"/>
              <a:gd name="connsiteX726" fmla="*/ 6852023 w 12184637"/>
              <a:gd name="connsiteY726" fmla="*/ 1722562 h 4608812"/>
              <a:gd name="connsiteX727" fmla="*/ 6846869 w 12184637"/>
              <a:gd name="connsiteY727" fmla="*/ 1728525 h 4608812"/>
              <a:gd name="connsiteX728" fmla="*/ 6852464 w 12184637"/>
              <a:gd name="connsiteY728" fmla="*/ 1733753 h 4608812"/>
              <a:gd name="connsiteX729" fmla="*/ 6852832 w 12184637"/>
              <a:gd name="connsiteY729" fmla="*/ 1733679 h 4608812"/>
              <a:gd name="connsiteX730" fmla="*/ 6999269 w 12184637"/>
              <a:gd name="connsiteY730" fmla="*/ 1723593 h 4608812"/>
              <a:gd name="connsiteX731" fmla="*/ 7145190 w 12184637"/>
              <a:gd name="connsiteY731" fmla="*/ 1710782 h 4608812"/>
              <a:gd name="connsiteX732" fmla="*/ 7150270 w 12184637"/>
              <a:gd name="connsiteY732" fmla="*/ 1704745 h 4608812"/>
              <a:gd name="connsiteX733" fmla="*/ 7144233 w 12184637"/>
              <a:gd name="connsiteY733" fmla="*/ 1699665 h 4608812"/>
              <a:gd name="connsiteX734" fmla="*/ 6998312 w 12184637"/>
              <a:gd name="connsiteY734" fmla="*/ 1712476 h 4608812"/>
              <a:gd name="connsiteX735" fmla="*/ 6993232 w 12184637"/>
              <a:gd name="connsiteY735" fmla="*/ 1718513 h 4608812"/>
              <a:gd name="connsiteX736" fmla="*/ 6998827 w 12184637"/>
              <a:gd name="connsiteY736" fmla="*/ 1723593 h 4608812"/>
              <a:gd name="connsiteX737" fmla="*/ 6999269 w 12184637"/>
              <a:gd name="connsiteY737" fmla="*/ 1723593 h 4608812"/>
              <a:gd name="connsiteX738" fmla="*/ 7270055 w 12184637"/>
              <a:gd name="connsiteY738" fmla="*/ 1799056 h 4608812"/>
              <a:gd name="connsiteX739" fmla="*/ 7268951 w 12184637"/>
              <a:gd name="connsiteY739" fmla="*/ 1791252 h 4608812"/>
              <a:gd name="connsiteX740" fmla="*/ 7148062 w 12184637"/>
              <a:gd name="connsiteY740" fmla="*/ 1700843 h 4608812"/>
              <a:gd name="connsiteX741" fmla="*/ 7140258 w 12184637"/>
              <a:gd name="connsiteY741" fmla="*/ 1701947 h 4608812"/>
              <a:gd name="connsiteX742" fmla="*/ 7141362 w 12184637"/>
              <a:gd name="connsiteY742" fmla="*/ 1709751 h 4608812"/>
              <a:gd name="connsiteX743" fmla="*/ 7262251 w 12184637"/>
              <a:gd name="connsiteY743" fmla="*/ 1800161 h 4608812"/>
              <a:gd name="connsiteX744" fmla="*/ 7265638 w 12184637"/>
              <a:gd name="connsiteY744" fmla="*/ 1801265 h 4608812"/>
              <a:gd name="connsiteX745" fmla="*/ 7270055 w 12184637"/>
              <a:gd name="connsiteY745" fmla="*/ 1799056 h 4608812"/>
              <a:gd name="connsiteX746" fmla="*/ 7387852 w 12184637"/>
              <a:gd name="connsiteY746" fmla="*/ 1890128 h 4608812"/>
              <a:gd name="connsiteX747" fmla="*/ 7386822 w 12184637"/>
              <a:gd name="connsiteY747" fmla="*/ 1882324 h 4608812"/>
              <a:gd name="connsiteX748" fmla="*/ 7269025 w 12184637"/>
              <a:gd name="connsiteY748" fmla="*/ 1791326 h 4608812"/>
              <a:gd name="connsiteX749" fmla="*/ 7261220 w 12184637"/>
              <a:gd name="connsiteY749" fmla="*/ 1792357 h 4608812"/>
              <a:gd name="connsiteX750" fmla="*/ 7262251 w 12184637"/>
              <a:gd name="connsiteY750" fmla="*/ 1800161 h 4608812"/>
              <a:gd name="connsiteX751" fmla="*/ 7380048 w 12184637"/>
              <a:gd name="connsiteY751" fmla="*/ 1891159 h 4608812"/>
              <a:gd name="connsiteX752" fmla="*/ 7383508 w 12184637"/>
              <a:gd name="connsiteY752" fmla="*/ 1892337 h 4608812"/>
              <a:gd name="connsiteX753" fmla="*/ 7387852 w 12184637"/>
              <a:gd name="connsiteY753" fmla="*/ 1890128 h 4608812"/>
              <a:gd name="connsiteX754" fmla="*/ 7537675 w 12184637"/>
              <a:gd name="connsiteY754" fmla="*/ 1886374 h 4608812"/>
              <a:gd name="connsiteX755" fmla="*/ 7532080 w 12184637"/>
              <a:gd name="connsiteY755" fmla="*/ 1880778 h 4608812"/>
              <a:gd name="connsiteX756" fmla="*/ 7383435 w 12184637"/>
              <a:gd name="connsiteY756" fmla="*/ 1881073 h 4608812"/>
              <a:gd name="connsiteX757" fmla="*/ 7383435 w 12184637"/>
              <a:gd name="connsiteY757" fmla="*/ 1881073 h 4608812"/>
              <a:gd name="connsiteX758" fmla="*/ 7377913 w 12184637"/>
              <a:gd name="connsiteY758" fmla="*/ 1886668 h 4608812"/>
              <a:gd name="connsiteX759" fmla="*/ 7383508 w 12184637"/>
              <a:gd name="connsiteY759" fmla="*/ 1892263 h 4608812"/>
              <a:gd name="connsiteX760" fmla="*/ 7532227 w 12184637"/>
              <a:gd name="connsiteY760" fmla="*/ 1891969 h 4608812"/>
              <a:gd name="connsiteX761" fmla="*/ 7532227 w 12184637"/>
              <a:gd name="connsiteY761" fmla="*/ 1891969 h 4608812"/>
              <a:gd name="connsiteX762" fmla="*/ 7537675 w 12184637"/>
              <a:gd name="connsiteY762" fmla="*/ 1886374 h 4608812"/>
              <a:gd name="connsiteX763" fmla="*/ 7691106 w 12184637"/>
              <a:gd name="connsiteY763" fmla="*/ 1890276 h 4608812"/>
              <a:gd name="connsiteX764" fmla="*/ 7685658 w 12184637"/>
              <a:gd name="connsiteY764" fmla="*/ 1884533 h 4608812"/>
              <a:gd name="connsiteX765" fmla="*/ 7532227 w 12184637"/>
              <a:gd name="connsiteY765" fmla="*/ 1880778 h 4608812"/>
              <a:gd name="connsiteX766" fmla="*/ 7526485 w 12184637"/>
              <a:gd name="connsiteY766" fmla="*/ 1886226 h 4608812"/>
              <a:gd name="connsiteX767" fmla="*/ 7531933 w 12184637"/>
              <a:gd name="connsiteY767" fmla="*/ 1891969 h 4608812"/>
              <a:gd name="connsiteX768" fmla="*/ 7685364 w 12184637"/>
              <a:gd name="connsiteY768" fmla="*/ 1895724 h 4608812"/>
              <a:gd name="connsiteX769" fmla="*/ 7685511 w 12184637"/>
              <a:gd name="connsiteY769" fmla="*/ 1895724 h 4608812"/>
              <a:gd name="connsiteX770" fmla="*/ 7691106 w 12184637"/>
              <a:gd name="connsiteY770" fmla="*/ 1890276 h 4608812"/>
              <a:gd name="connsiteX771" fmla="*/ 7850501 w 12184637"/>
              <a:gd name="connsiteY771" fmla="*/ 1896828 h 4608812"/>
              <a:gd name="connsiteX772" fmla="*/ 7845126 w 12184637"/>
              <a:gd name="connsiteY772" fmla="*/ 1891012 h 4608812"/>
              <a:gd name="connsiteX773" fmla="*/ 7685658 w 12184637"/>
              <a:gd name="connsiteY773" fmla="*/ 1884533 h 4608812"/>
              <a:gd name="connsiteX774" fmla="*/ 7679842 w 12184637"/>
              <a:gd name="connsiteY774" fmla="*/ 1889908 h 4608812"/>
              <a:gd name="connsiteX775" fmla="*/ 7685216 w 12184637"/>
              <a:gd name="connsiteY775" fmla="*/ 1895724 h 4608812"/>
              <a:gd name="connsiteX776" fmla="*/ 7844684 w 12184637"/>
              <a:gd name="connsiteY776" fmla="*/ 1902203 h 4608812"/>
              <a:gd name="connsiteX777" fmla="*/ 7844979 w 12184637"/>
              <a:gd name="connsiteY777" fmla="*/ 1902203 h 4608812"/>
              <a:gd name="connsiteX778" fmla="*/ 7850501 w 12184637"/>
              <a:gd name="connsiteY778" fmla="*/ 1896828 h 4608812"/>
              <a:gd name="connsiteX779" fmla="*/ 7845053 w 12184637"/>
              <a:gd name="connsiteY779" fmla="*/ 1902129 h 4608812"/>
              <a:gd name="connsiteX780" fmla="*/ 8000029 w 12184637"/>
              <a:gd name="connsiteY780" fmla="*/ 1900288 h 4608812"/>
              <a:gd name="connsiteX781" fmla="*/ 8005551 w 12184637"/>
              <a:gd name="connsiteY781" fmla="*/ 1894619 h 4608812"/>
              <a:gd name="connsiteX782" fmla="*/ 7999955 w 12184637"/>
              <a:gd name="connsiteY782" fmla="*/ 1889098 h 4608812"/>
              <a:gd name="connsiteX783" fmla="*/ 7999955 w 12184637"/>
              <a:gd name="connsiteY783" fmla="*/ 1889098 h 4608812"/>
              <a:gd name="connsiteX784" fmla="*/ 7844979 w 12184637"/>
              <a:gd name="connsiteY784" fmla="*/ 1890938 h 4608812"/>
              <a:gd name="connsiteX785" fmla="*/ 7839457 w 12184637"/>
              <a:gd name="connsiteY785" fmla="*/ 1896607 h 4608812"/>
              <a:gd name="connsiteX786" fmla="*/ 7845053 w 12184637"/>
              <a:gd name="connsiteY786" fmla="*/ 1902129 h 4608812"/>
              <a:gd name="connsiteX787" fmla="*/ 7845053 w 12184637"/>
              <a:gd name="connsiteY787" fmla="*/ 1902129 h 4608812"/>
              <a:gd name="connsiteX788" fmla="*/ 8000765 w 12184637"/>
              <a:gd name="connsiteY788" fmla="*/ 1900215 h 4608812"/>
              <a:gd name="connsiteX789" fmla="*/ 8140502 w 12184637"/>
              <a:gd name="connsiteY789" fmla="*/ 1879232 h 4608812"/>
              <a:gd name="connsiteX790" fmla="*/ 8145214 w 12184637"/>
              <a:gd name="connsiteY790" fmla="*/ 1872901 h 4608812"/>
              <a:gd name="connsiteX791" fmla="*/ 8138882 w 12184637"/>
              <a:gd name="connsiteY791" fmla="*/ 1868189 h 4608812"/>
              <a:gd name="connsiteX792" fmla="*/ 7999146 w 12184637"/>
              <a:gd name="connsiteY792" fmla="*/ 1889171 h 4608812"/>
              <a:gd name="connsiteX793" fmla="*/ 7994434 w 12184637"/>
              <a:gd name="connsiteY793" fmla="*/ 1895503 h 4608812"/>
              <a:gd name="connsiteX794" fmla="*/ 7999955 w 12184637"/>
              <a:gd name="connsiteY794" fmla="*/ 1900288 h 4608812"/>
              <a:gd name="connsiteX795" fmla="*/ 8000765 w 12184637"/>
              <a:gd name="connsiteY795" fmla="*/ 1900215 h 4608812"/>
              <a:gd name="connsiteX796" fmla="*/ 8140649 w 12184637"/>
              <a:gd name="connsiteY796" fmla="*/ 1879232 h 4608812"/>
              <a:gd name="connsiteX797" fmla="*/ 8271183 w 12184637"/>
              <a:gd name="connsiteY797" fmla="*/ 1855305 h 4608812"/>
              <a:gd name="connsiteX798" fmla="*/ 8275675 w 12184637"/>
              <a:gd name="connsiteY798" fmla="*/ 1848826 h 4608812"/>
              <a:gd name="connsiteX799" fmla="*/ 8269196 w 12184637"/>
              <a:gd name="connsiteY799" fmla="*/ 1844335 h 4608812"/>
              <a:gd name="connsiteX800" fmla="*/ 8138661 w 12184637"/>
              <a:gd name="connsiteY800" fmla="*/ 1868262 h 4608812"/>
              <a:gd name="connsiteX801" fmla="*/ 8134170 w 12184637"/>
              <a:gd name="connsiteY801" fmla="*/ 1874741 h 4608812"/>
              <a:gd name="connsiteX802" fmla="*/ 8139692 w 12184637"/>
              <a:gd name="connsiteY802" fmla="*/ 1879306 h 4608812"/>
              <a:gd name="connsiteX803" fmla="*/ 8140649 w 12184637"/>
              <a:gd name="connsiteY803" fmla="*/ 1879232 h 4608812"/>
              <a:gd name="connsiteX804" fmla="*/ 8270668 w 12184637"/>
              <a:gd name="connsiteY804" fmla="*/ 1855378 h 4608812"/>
              <a:gd name="connsiteX805" fmla="*/ 8378452 w 12184637"/>
              <a:gd name="connsiteY805" fmla="*/ 1846102 h 4608812"/>
              <a:gd name="connsiteX806" fmla="*/ 8383532 w 12184637"/>
              <a:gd name="connsiteY806" fmla="*/ 1840065 h 4608812"/>
              <a:gd name="connsiteX807" fmla="*/ 8377495 w 12184637"/>
              <a:gd name="connsiteY807" fmla="*/ 1834985 h 4608812"/>
              <a:gd name="connsiteX808" fmla="*/ 8269711 w 12184637"/>
              <a:gd name="connsiteY808" fmla="*/ 1844261 h 4608812"/>
              <a:gd name="connsiteX809" fmla="*/ 8264631 w 12184637"/>
              <a:gd name="connsiteY809" fmla="*/ 1850298 h 4608812"/>
              <a:gd name="connsiteX810" fmla="*/ 8270227 w 12184637"/>
              <a:gd name="connsiteY810" fmla="*/ 1855378 h 4608812"/>
              <a:gd name="connsiteX811" fmla="*/ 8270668 w 12184637"/>
              <a:gd name="connsiteY811" fmla="*/ 1855378 h 4608812"/>
              <a:gd name="connsiteX812" fmla="*/ 3865645 w 12184637"/>
              <a:gd name="connsiteY812" fmla="*/ 3433565 h 4608812"/>
              <a:gd name="connsiteX813" fmla="*/ 3867044 w 12184637"/>
              <a:gd name="connsiteY813" fmla="*/ 3425835 h 4608812"/>
              <a:gd name="connsiteX814" fmla="*/ 3855191 w 12184637"/>
              <a:gd name="connsiteY814" fmla="*/ 3408680 h 4608812"/>
              <a:gd name="connsiteX815" fmla="*/ 3847460 w 12184637"/>
              <a:gd name="connsiteY815" fmla="*/ 3407281 h 4608812"/>
              <a:gd name="connsiteX816" fmla="*/ 3846062 w 12184637"/>
              <a:gd name="connsiteY816" fmla="*/ 3415012 h 4608812"/>
              <a:gd name="connsiteX817" fmla="*/ 3857915 w 12184637"/>
              <a:gd name="connsiteY817" fmla="*/ 3432166 h 4608812"/>
              <a:gd name="connsiteX818" fmla="*/ 3862553 w 12184637"/>
              <a:gd name="connsiteY818" fmla="*/ 3434596 h 4608812"/>
              <a:gd name="connsiteX819" fmla="*/ 3865645 w 12184637"/>
              <a:gd name="connsiteY819" fmla="*/ 3433565 h 4608812"/>
              <a:gd name="connsiteX820" fmla="*/ 3853792 w 12184637"/>
              <a:gd name="connsiteY820" fmla="*/ 3416411 h 4608812"/>
              <a:gd name="connsiteX821" fmla="*/ 3855191 w 12184637"/>
              <a:gd name="connsiteY821" fmla="*/ 3408680 h 4608812"/>
              <a:gd name="connsiteX822" fmla="*/ 3842748 w 12184637"/>
              <a:gd name="connsiteY822" fmla="*/ 3390643 h 4608812"/>
              <a:gd name="connsiteX823" fmla="*/ 3835018 w 12184637"/>
              <a:gd name="connsiteY823" fmla="*/ 3389244 h 4608812"/>
              <a:gd name="connsiteX824" fmla="*/ 3833619 w 12184637"/>
              <a:gd name="connsiteY824" fmla="*/ 3396974 h 4608812"/>
              <a:gd name="connsiteX825" fmla="*/ 3846062 w 12184637"/>
              <a:gd name="connsiteY825" fmla="*/ 3415012 h 4608812"/>
              <a:gd name="connsiteX826" fmla="*/ 3850700 w 12184637"/>
              <a:gd name="connsiteY826" fmla="*/ 3417442 h 4608812"/>
              <a:gd name="connsiteX827" fmla="*/ 3853792 w 12184637"/>
              <a:gd name="connsiteY827" fmla="*/ 3416411 h 4608812"/>
              <a:gd name="connsiteX828" fmla="*/ 3841202 w 12184637"/>
              <a:gd name="connsiteY828" fmla="*/ 3398299 h 4608812"/>
              <a:gd name="connsiteX829" fmla="*/ 3842601 w 12184637"/>
              <a:gd name="connsiteY829" fmla="*/ 3390422 h 4608812"/>
              <a:gd name="connsiteX830" fmla="*/ 3834871 w 12184637"/>
              <a:gd name="connsiteY830" fmla="*/ 3388949 h 4608812"/>
              <a:gd name="connsiteX831" fmla="*/ 3833398 w 12184637"/>
              <a:gd name="connsiteY831" fmla="*/ 3396680 h 4608812"/>
              <a:gd name="connsiteX832" fmla="*/ 3833619 w 12184637"/>
              <a:gd name="connsiteY832" fmla="*/ 3396974 h 4608812"/>
              <a:gd name="connsiteX833" fmla="*/ 3838110 w 12184637"/>
              <a:gd name="connsiteY833" fmla="*/ 3399330 h 4608812"/>
              <a:gd name="connsiteX834" fmla="*/ 3841202 w 12184637"/>
              <a:gd name="connsiteY834" fmla="*/ 3398299 h 4608812"/>
              <a:gd name="connsiteX835" fmla="*/ 3840908 w 12184637"/>
              <a:gd name="connsiteY835" fmla="*/ 3397711 h 4608812"/>
              <a:gd name="connsiteX836" fmla="*/ 3842012 w 12184637"/>
              <a:gd name="connsiteY836" fmla="*/ 3389539 h 4608812"/>
              <a:gd name="connsiteX837" fmla="*/ 3834208 w 12184637"/>
              <a:gd name="connsiteY837" fmla="*/ 3388213 h 4608812"/>
              <a:gd name="connsiteX838" fmla="*/ 3832883 w 12184637"/>
              <a:gd name="connsiteY838" fmla="*/ 3396017 h 4608812"/>
              <a:gd name="connsiteX839" fmla="*/ 3833398 w 12184637"/>
              <a:gd name="connsiteY839" fmla="*/ 3396827 h 4608812"/>
              <a:gd name="connsiteX840" fmla="*/ 3837447 w 12184637"/>
              <a:gd name="connsiteY840" fmla="*/ 3398962 h 4608812"/>
              <a:gd name="connsiteX841" fmla="*/ 3840908 w 12184637"/>
              <a:gd name="connsiteY841" fmla="*/ 3397711 h 4608812"/>
              <a:gd name="connsiteX842" fmla="*/ 3840614 w 12184637"/>
              <a:gd name="connsiteY842" fmla="*/ 3397343 h 4608812"/>
              <a:gd name="connsiteX843" fmla="*/ 3842012 w 12184637"/>
              <a:gd name="connsiteY843" fmla="*/ 3389612 h 4608812"/>
              <a:gd name="connsiteX844" fmla="*/ 3836932 w 12184637"/>
              <a:gd name="connsiteY844" fmla="*/ 3382250 h 4608812"/>
              <a:gd name="connsiteX845" fmla="*/ 3829202 w 12184637"/>
              <a:gd name="connsiteY845" fmla="*/ 3380777 h 4608812"/>
              <a:gd name="connsiteX846" fmla="*/ 3827729 w 12184637"/>
              <a:gd name="connsiteY846" fmla="*/ 3388508 h 4608812"/>
              <a:gd name="connsiteX847" fmla="*/ 3832809 w 12184637"/>
              <a:gd name="connsiteY847" fmla="*/ 3395870 h 4608812"/>
              <a:gd name="connsiteX848" fmla="*/ 3837447 w 12184637"/>
              <a:gd name="connsiteY848" fmla="*/ 3398299 h 4608812"/>
              <a:gd name="connsiteX849" fmla="*/ 3840614 w 12184637"/>
              <a:gd name="connsiteY849" fmla="*/ 3397343 h 4608812"/>
              <a:gd name="connsiteX850" fmla="*/ 3835533 w 12184637"/>
              <a:gd name="connsiteY850" fmla="*/ 3389980 h 4608812"/>
              <a:gd name="connsiteX851" fmla="*/ 3836932 w 12184637"/>
              <a:gd name="connsiteY851" fmla="*/ 3382250 h 4608812"/>
              <a:gd name="connsiteX852" fmla="*/ 3825520 w 12184637"/>
              <a:gd name="connsiteY852" fmla="*/ 3365684 h 4608812"/>
              <a:gd name="connsiteX853" fmla="*/ 3817790 w 12184637"/>
              <a:gd name="connsiteY853" fmla="*/ 3364286 h 4608812"/>
              <a:gd name="connsiteX854" fmla="*/ 3816391 w 12184637"/>
              <a:gd name="connsiteY854" fmla="*/ 3372016 h 4608812"/>
              <a:gd name="connsiteX855" fmla="*/ 3827803 w 12184637"/>
              <a:gd name="connsiteY855" fmla="*/ 3388581 h 4608812"/>
              <a:gd name="connsiteX856" fmla="*/ 3832441 w 12184637"/>
              <a:gd name="connsiteY856" fmla="*/ 3391011 h 4608812"/>
              <a:gd name="connsiteX857" fmla="*/ 3835533 w 12184637"/>
              <a:gd name="connsiteY857" fmla="*/ 3389980 h 4608812"/>
              <a:gd name="connsiteX858" fmla="*/ 3824269 w 12184637"/>
              <a:gd name="connsiteY858" fmla="*/ 3373268 h 4608812"/>
              <a:gd name="connsiteX859" fmla="*/ 3825373 w 12184637"/>
              <a:gd name="connsiteY859" fmla="*/ 3365464 h 4608812"/>
              <a:gd name="connsiteX860" fmla="*/ 3807115 w 12184637"/>
              <a:gd name="connsiteY860" fmla="*/ 3341315 h 4608812"/>
              <a:gd name="connsiteX861" fmla="*/ 3799311 w 12184637"/>
              <a:gd name="connsiteY861" fmla="*/ 3340211 h 4608812"/>
              <a:gd name="connsiteX862" fmla="*/ 3798206 w 12184637"/>
              <a:gd name="connsiteY862" fmla="*/ 3348015 h 4608812"/>
              <a:gd name="connsiteX863" fmla="*/ 3816465 w 12184637"/>
              <a:gd name="connsiteY863" fmla="*/ 3372163 h 4608812"/>
              <a:gd name="connsiteX864" fmla="*/ 3820956 w 12184637"/>
              <a:gd name="connsiteY864" fmla="*/ 3374372 h 4608812"/>
              <a:gd name="connsiteX865" fmla="*/ 3824269 w 12184637"/>
              <a:gd name="connsiteY865" fmla="*/ 3373268 h 4608812"/>
              <a:gd name="connsiteX866" fmla="*/ 3805937 w 12184637"/>
              <a:gd name="connsiteY866" fmla="*/ 3349119 h 4608812"/>
              <a:gd name="connsiteX867" fmla="*/ 3807188 w 12184637"/>
              <a:gd name="connsiteY867" fmla="*/ 3341315 h 4608812"/>
              <a:gd name="connsiteX868" fmla="*/ 3793789 w 12184637"/>
              <a:gd name="connsiteY868" fmla="*/ 3322983 h 4608812"/>
              <a:gd name="connsiteX869" fmla="*/ 3785985 w 12184637"/>
              <a:gd name="connsiteY869" fmla="*/ 3321731 h 4608812"/>
              <a:gd name="connsiteX870" fmla="*/ 3784733 w 12184637"/>
              <a:gd name="connsiteY870" fmla="*/ 3329535 h 4608812"/>
              <a:gd name="connsiteX871" fmla="*/ 3798133 w 12184637"/>
              <a:gd name="connsiteY871" fmla="*/ 3347868 h 4608812"/>
              <a:gd name="connsiteX872" fmla="*/ 3802697 w 12184637"/>
              <a:gd name="connsiteY872" fmla="*/ 3350150 h 4608812"/>
              <a:gd name="connsiteX873" fmla="*/ 3805937 w 12184637"/>
              <a:gd name="connsiteY873" fmla="*/ 3349119 h 4608812"/>
              <a:gd name="connsiteX874" fmla="*/ 3792537 w 12184637"/>
              <a:gd name="connsiteY874" fmla="*/ 3330787 h 4608812"/>
              <a:gd name="connsiteX875" fmla="*/ 3793716 w 12184637"/>
              <a:gd name="connsiteY875" fmla="*/ 3322983 h 4608812"/>
              <a:gd name="connsiteX876" fmla="*/ 3788782 w 12184637"/>
              <a:gd name="connsiteY876" fmla="*/ 3316283 h 4608812"/>
              <a:gd name="connsiteX877" fmla="*/ 3780978 w 12184637"/>
              <a:gd name="connsiteY877" fmla="*/ 3315105 h 4608812"/>
              <a:gd name="connsiteX878" fmla="*/ 3779801 w 12184637"/>
              <a:gd name="connsiteY878" fmla="*/ 3322909 h 4608812"/>
              <a:gd name="connsiteX879" fmla="*/ 3784733 w 12184637"/>
              <a:gd name="connsiteY879" fmla="*/ 3329609 h 4608812"/>
              <a:gd name="connsiteX880" fmla="*/ 3789298 w 12184637"/>
              <a:gd name="connsiteY880" fmla="*/ 3331891 h 4608812"/>
              <a:gd name="connsiteX881" fmla="*/ 3792537 w 12184637"/>
              <a:gd name="connsiteY881" fmla="*/ 3330787 h 4608812"/>
              <a:gd name="connsiteX882" fmla="*/ 3787605 w 12184637"/>
              <a:gd name="connsiteY882" fmla="*/ 3324087 h 4608812"/>
              <a:gd name="connsiteX883" fmla="*/ 3788856 w 12184637"/>
              <a:gd name="connsiteY883" fmla="*/ 3316283 h 4608812"/>
              <a:gd name="connsiteX884" fmla="*/ 3767874 w 12184637"/>
              <a:gd name="connsiteY884" fmla="*/ 3287497 h 4608812"/>
              <a:gd name="connsiteX885" fmla="*/ 3760069 w 12184637"/>
              <a:gd name="connsiteY885" fmla="*/ 3286245 h 4608812"/>
              <a:gd name="connsiteX886" fmla="*/ 3758818 w 12184637"/>
              <a:gd name="connsiteY886" fmla="*/ 3294049 h 4608812"/>
              <a:gd name="connsiteX887" fmla="*/ 3779801 w 12184637"/>
              <a:gd name="connsiteY887" fmla="*/ 3322836 h 4608812"/>
              <a:gd name="connsiteX888" fmla="*/ 3784365 w 12184637"/>
              <a:gd name="connsiteY888" fmla="*/ 3325118 h 4608812"/>
              <a:gd name="connsiteX889" fmla="*/ 3787605 w 12184637"/>
              <a:gd name="connsiteY889" fmla="*/ 3324087 h 4608812"/>
              <a:gd name="connsiteX890" fmla="*/ 3766254 w 12184637"/>
              <a:gd name="connsiteY890" fmla="*/ 3295522 h 4608812"/>
              <a:gd name="connsiteX891" fmla="*/ 3768168 w 12184637"/>
              <a:gd name="connsiteY891" fmla="*/ 3287865 h 4608812"/>
              <a:gd name="connsiteX892" fmla="*/ 3744167 w 12184637"/>
              <a:gd name="connsiteY892" fmla="*/ 3247740 h 4608812"/>
              <a:gd name="connsiteX893" fmla="*/ 3736510 w 12184637"/>
              <a:gd name="connsiteY893" fmla="*/ 3245826 h 4608812"/>
              <a:gd name="connsiteX894" fmla="*/ 3734596 w 12184637"/>
              <a:gd name="connsiteY894" fmla="*/ 3253483 h 4608812"/>
              <a:gd name="connsiteX895" fmla="*/ 3758597 w 12184637"/>
              <a:gd name="connsiteY895" fmla="*/ 3293607 h 4608812"/>
              <a:gd name="connsiteX896" fmla="*/ 3763383 w 12184637"/>
              <a:gd name="connsiteY896" fmla="*/ 3296332 h 4608812"/>
              <a:gd name="connsiteX897" fmla="*/ 3766254 w 12184637"/>
              <a:gd name="connsiteY897" fmla="*/ 3295522 h 4608812"/>
              <a:gd name="connsiteX898" fmla="*/ 3742253 w 12184637"/>
              <a:gd name="connsiteY898" fmla="*/ 3255397 h 4608812"/>
              <a:gd name="connsiteX899" fmla="*/ 3744093 w 12184637"/>
              <a:gd name="connsiteY899" fmla="*/ 3247740 h 4608812"/>
              <a:gd name="connsiteX900" fmla="*/ 3738866 w 12184637"/>
              <a:gd name="connsiteY900" fmla="*/ 3239200 h 4608812"/>
              <a:gd name="connsiteX901" fmla="*/ 3731209 w 12184637"/>
              <a:gd name="connsiteY901" fmla="*/ 3237359 h 4608812"/>
              <a:gd name="connsiteX902" fmla="*/ 3729369 w 12184637"/>
              <a:gd name="connsiteY902" fmla="*/ 3245016 h 4608812"/>
              <a:gd name="connsiteX903" fmla="*/ 3734596 w 12184637"/>
              <a:gd name="connsiteY903" fmla="*/ 3253556 h 4608812"/>
              <a:gd name="connsiteX904" fmla="*/ 3739381 w 12184637"/>
              <a:gd name="connsiteY904" fmla="*/ 3256207 h 4608812"/>
              <a:gd name="connsiteX905" fmla="*/ 3742253 w 12184637"/>
              <a:gd name="connsiteY905" fmla="*/ 3255397 h 4608812"/>
              <a:gd name="connsiteX906" fmla="*/ 3737025 w 12184637"/>
              <a:gd name="connsiteY906" fmla="*/ 3246857 h 4608812"/>
              <a:gd name="connsiteX907" fmla="*/ 3738866 w 12184637"/>
              <a:gd name="connsiteY907" fmla="*/ 3239200 h 4608812"/>
              <a:gd name="connsiteX908" fmla="*/ 3728559 w 12184637"/>
              <a:gd name="connsiteY908" fmla="*/ 3222340 h 4608812"/>
              <a:gd name="connsiteX909" fmla="*/ 3720902 w 12184637"/>
              <a:gd name="connsiteY909" fmla="*/ 3220499 h 4608812"/>
              <a:gd name="connsiteX910" fmla="*/ 3719062 w 12184637"/>
              <a:gd name="connsiteY910" fmla="*/ 3228156 h 4608812"/>
              <a:gd name="connsiteX911" fmla="*/ 3729369 w 12184637"/>
              <a:gd name="connsiteY911" fmla="*/ 3245016 h 4608812"/>
              <a:gd name="connsiteX912" fmla="*/ 3734154 w 12184637"/>
              <a:gd name="connsiteY912" fmla="*/ 3247666 h 4608812"/>
              <a:gd name="connsiteX913" fmla="*/ 3737025 w 12184637"/>
              <a:gd name="connsiteY913" fmla="*/ 3246857 h 4608812"/>
              <a:gd name="connsiteX914" fmla="*/ 3726718 w 12184637"/>
              <a:gd name="connsiteY914" fmla="*/ 3229997 h 4608812"/>
              <a:gd name="connsiteX915" fmla="*/ 3728559 w 12184637"/>
              <a:gd name="connsiteY915" fmla="*/ 3222340 h 4608812"/>
              <a:gd name="connsiteX916" fmla="*/ 3727013 w 12184637"/>
              <a:gd name="connsiteY916" fmla="*/ 3219911 h 4608812"/>
              <a:gd name="connsiteX917" fmla="*/ 3719356 w 12184637"/>
              <a:gd name="connsiteY917" fmla="*/ 3218070 h 4608812"/>
              <a:gd name="connsiteX918" fmla="*/ 3717515 w 12184637"/>
              <a:gd name="connsiteY918" fmla="*/ 3225727 h 4608812"/>
              <a:gd name="connsiteX919" fmla="*/ 3719062 w 12184637"/>
              <a:gd name="connsiteY919" fmla="*/ 3228156 h 4608812"/>
              <a:gd name="connsiteX920" fmla="*/ 3723847 w 12184637"/>
              <a:gd name="connsiteY920" fmla="*/ 3230807 h 4608812"/>
              <a:gd name="connsiteX921" fmla="*/ 3726718 w 12184637"/>
              <a:gd name="connsiteY921" fmla="*/ 3229997 h 4608812"/>
              <a:gd name="connsiteX922" fmla="*/ 3725172 w 12184637"/>
              <a:gd name="connsiteY922" fmla="*/ 3227494 h 4608812"/>
              <a:gd name="connsiteX923" fmla="*/ 3727013 w 12184637"/>
              <a:gd name="connsiteY923" fmla="*/ 3219837 h 4608812"/>
              <a:gd name="connsiteX924" fmla="*/ 3699257 w 12184637"/>
              <a:gd name="connsiteY924" fmla="*/ 3174559 h 4608812"/>
              <a:gd name="connsiteX925" fmla="*/ 3691600 w 12184637"/>
              <a:gd name="connsiteY925" fmla="*/ 3172718 h 4608812"/>
              <a:gd name="connsiteX926" fmla="*/ 3689759 w 12184637"/>
              <a:gd name="connsiteY926" fmla="*/ 3180375 h 4608812"/>
              <a:gd name="connsiteX927" fmla="*/ 3717515 w 12184637"/>
              <a:gd name="connsiteY927" fmla="*/ 3225653 h 4608812"/>
              <a:gd name="connsiteX928" fmla="*/ 3722301 w 12184637"/>
              <a:gd name="connsiteY928" fmla="*/ 3228304 h 4608812"/>
              <a:gd name="connsiteX929" fmla="*/ 3725172 w 12184637"/>
              <a:gd name="connsiteY929" fmla="*/ 3227494 h 4608812"/>
              <a:gd name="connsiteX930" fmla="*/ 3697416 w 12184637"/>
              <a:gd name="connsiteY930" fmla="*/ 3182216 h 4608812"/>
              <a:gd name="connsiteX931" fmla="*/ 3699257 w 12184637"/>
              <a:gd name="connsiteY931" fmla="*/ 3174559 h 4608812"/>
              <a:gd name="connsiteX932" fmla="*/ 3668482 w 12184637"/>
              <a:gd name="connsiteY932" fmla="*/ 3124348 h 4608812"/>
              <a:gd name="connsiteX933" fmla="*/ 3660826 w 12184637"/>
              <a:gd name="connsiteY933" fmla="*/ 3122507 h 4608812"/>
              <a:gd name="connsiteX934" fmla="*/ 3658985 w 12184637"/>
              <a:gd name="connsiteY934" fmla="*/ 3130164 h 4608812"/>
              <a:gd name="connsiteX935" fmla="*/ 3689759 w 12184637"/>
              <a:gd name="connsiteY935" fmla="*/ 3180375 h 4608812"/>
              <a:gd name="connsiteX936" fmla="*/ 3694545 w 12184637"/>
              <a:gd name="connsiteY936" fmla="*/ 3183025 h 4608812"/>
              <a:gd name="connsiteX937" fmla="*/ 3697416 w 12184637"/>
              <a:gd name="connsiteY937" fmla="*/ 3182216 h 4608812"/>
              <a:gd name="connsiteX938" fmla="*/ 3666642 w 12184637"/>
              <a:gd name="connsiteY938" fmla="*/ 3132004 h 4608812"/>
              <a:gd name="connsiteX939" fmla="*/ 3668482 w 12184637"/>
              <a:gd name="connsiteY939" fmla="*/ 3124348 h 4608812"/>
              <a:gd name="connsiteX940" fmla="*/ 3636751 w 12184637"/>
              <a:gd name="connsiteY940" fmla="*/ 3072664 h 4608812"/>
              <a:gd name="connsiteX941" fmla="*/ 3629094 w 12184637"/>
              <a:gd name="connsiteY941" fmla="*/ 3070824 h 4608812"/>
              <a:gd name="connsiteX942" fmla="*/ 3627253 w 12184637"/>
              <a:gd name="connsiteY942" fmla="*/ 3078481 h 4608812"/>
              <a:gd name="connsiteX943" fmla="*/ 3658985 w 12184637"/>
              <a:gd name="connsiteY943" fmla="*/ 3130164 h 4608812"/>
              <a:gd name="connsiteX944" fmla="*/ 3663770 w 12184637"/>
              <a:gd name="connsiteY944" fmla="*/ 3132814 h 4608812"/>
              <a:gd name="connsiteX945" fmla="*/ 3666642 w 12184637"/>
              <a:gd name="connsiteY945" fmla="*/ 3132004 h 4608812"/>
              <a:gd name="connsiteX946" fmla="*/ 3632554 w 12184637"/>
              <a:gd name="connsiteY946" fmla="*/ 3081131 h 4608812"/>
              <a:gd name="connsiteX947" fmla="*/ 3637487 w 12184637"/>
              <a:gd name="connsiteY947" fmla="*/ 3075020 h 4608812"/>
              <a:gd name="connsiteX948" fmla="*/ 3630051 w 12184637"/>
              <a:gd name="connsiteY948" fmla="*/ 3005299 h 4608812"/>
              <a:gd name="connsiteX949" fmla="*/ 3623940 w 12184637"/>
              <a:gd name="connsiteY949" fmla="*/ 3000366 h 4608812"/>
              <a:gd name="connsiteX950" fmla="*/ 3619007 w 12184637"/>
              <a:gd name="connsiteY950" fmla="*/ 3006477 h 4608812"/>
              <a:gd name="connsiteX951" fmla="*/ 3626443 w 12184637"/>
              <a:gd name="connsiteY951" fmla="*/ 3076198 h 4608812"/>
              <a:gd name="connsiteX952" fmla="*/ 3632039 w 12184637"/>
              <a:gd name="connsiteY952" fmla="*/ 3081205 h 4608812"/>
              <a:gd name="connsiteX953" fmla="*/ 3632554 w 12184637"/>
              <a:gd name="connsiteY953" fmla="*/ 3081131 h 4608812"/>
              <a:gd name="connsiteX954" fmla="*/ 3630125 w 12184637"/>
              <a:gd name="connsiteY954" fmla="*/ 3006182 h 4608812"/>
              <a:gd name="connsiteX955" fmla="*/ 3634542 w 12184637"/>
              <a:gd name="connsiteY955" fmla="*/ 2917393 h 4608812"/>
              <a:gd name="connsiteX956" fmla="*/ 3629241 w 12184637"/>
              <a:gd name="connsiteY956" fmla="*/ 2911577 h 4608812"/>
              <a:gd name="connsiteX957" fmla="*/ 3623425 w 12184637"/>
              <a:gd name="connsiteY957" fmla="*/ 2916878 h 4608812"/>
              <a:gd name="connsiteX958" fmla="*/ 3619007 w 12184637"/>
              <a:gd name="connsiteY958" fmla="*/ 3005667 h 4608812"/>
              <a:gd name="connsiteX959" fmla="*/ 3624308 w 12184637"/>
              <a:gd name="connsiteY959" fmla="*/ 3011483 h 4608812"/>
              <a:gd name="connsiteX960" fmla="*/ 3624603 w 12184637"/>
              <a:gd name="connsiteY960" fmla="*/ 3011483 h 4608812"/>
              <a:gd name="connsiteX961" fmla="*/ 3630125 w 12184637"/>
              <a:gd name="connsiteY961" fmla="*/ 3006182 h 4608812"/>
              <a:gd name="connsiteX962" fmla="*/ 3634468 w 12184637"/>
              <a:gd name="connsiteY962" fmla="*/ 2917908 h 4608812"/>
              <a:gd name="connsiteX963" fmla="*/ 3650666 w 12184637"/>
              <a:gd name="connsiteY963" fmla="*/ 2805559 h 4608812"/>
              <a:gd name="connsiteX964" fmla="*/ 3645954 w 12184637"/>
              <a:gd name="connsiteY964" fmla="*/ 2799228 h 4608812"/>
              <a:gd name="connsiteX965" fmla="*/ 3639622 w 12184637"/>
              <a:gd name="connsiteY965" fmla="*/ 2803940 h 4608812"/>
              <a:gd name="connsiteX966" fmla="*/ 3623425 w 12184637"/>
              <a:gd name="connsiteY966" fmla="*/ 2916288 h 4608812"/>
              <a:gd name="connsiteX967" fmla="*/ 3628137 w 12184637"/>
              <a:gd name="connsiteY967" fmla="*/ 2922620 h 4608812"/>
              <a:gd name="connsiteX968" fmla="*/ 3629020 w 12184637"/>
              <a:gd name="connsiteY968" fmla="*/ 2922694 h 4608812"/>
              <a:gd name="connsiteX969" fmla="*/ 3634468 w 12184637"/>
              <a:gd name="connsiteY969" fmla="*/ 2917908 h 4608812"/>
              <a:gd name="connsiteX970" fmla="*/ 3650666 w 12184637"/>
              <a:gd name="connsiteY970" fmla="*/ 2805927 h 4608812"/>
              <a:gd name="connsiteX971" fmla="*/ 3677170 w 12184637"/>
              <a:gd name="connsiteY971" fmla="*/ 2677381 h 4608812"/>
              <a:gd name="connsiteX972" fmla="*/ 3672826 w 12184637"/>
              <a:gd name="connsiteY972" fmla="*/ 2670829 h 4608812"/>
              <a:gd name="connsiteX973" fmla="*/ 3666274 w 12184637"/>
              <a:gd name="connsiteY973" fmla="*/ 2675172 h 4608812"/>
              <a:gd name="connsiteX974" fmla="*/ 3639769 w 12184637"/>
              <a:gd name="connsiteY974" fmla="*/ 2803719 h 4608812"/>
              <a:gd name="connsiteX975" fmla="*/ 3644113 w 12184637"/>
              <a:gd name="connsiteY975" fmla="*/ 2810271 h 4608812"/>
              <a:gd name="connsiteX976" fmla="*/ 3645291 w 12184637"/>
              <a:gd name="connsiteY976" fmla="*/ 2810345 h 4608812"/>
              <a:gd name="connsiteX977" fmla="*/ 3650666 w 12184637"/>
              <a:gd name="connsiteY977" fmla="*/ 2805927 h 4608812"/>
              <a:gd name="connsiteX978" fmla="*/ 3674151 w 12184637"/>
              <a:gd name="connsiteY978" fmla="*/ 2681283 h 4608812"/>
              <a:gd name="connsiteX979" fmla="*/ 3676655 w 12184637"/>
              <a:gd name="connsiteY979" fmla="*/ 2673847 h 4608812"/>
              <a:gd name="connsiteX980" fmla="*/ 3596405 w 12184637"/>
              <a:gd name="connsiteY980" fmla="*/ 2510993 h 4608812"/>
              <a:gd name="connsiteX981" fmla="*/ 3588969 w 12184637"/>
              <a:gd name="connsiteY981" fmla="*/ 2508490 h 4608812"/>
              <a:gd name="connsiteX982" fmla="*/ 3586466 w 12184637"/>
              <a:gd name="connsiteY982" fmla="*/ 2515926 h 4608812"/>
              <a:gd name="connsiteX983" fmla="*/ 3666715 w 12184637"/>
              <a:gd name="connsiteY983" fmla="*/ 2678780 h 4608812"/>
              <a:gd name="connsiteX984" fmla="*/ 3671722 w 12184637"/>
              <a:gd name="connsiteY984" fmla="*/ 2681872 h 4608812"/>
              <a:gd name="connsiteX985" fmla="*/ 3674151 w 12184637"/>
              <a:gd name="connsiteY985" fmla="*/ 2681283 h 4608812"/>
              <a:gd name="connsiteX986" fmla="*/ 3596773 w 12184637"/>
              <a:gd name="connsiteY986" fmla="*/ 2514895 h 4608812"/>
              <a:gd name="connsiteX987" fmla="*/ 3633806 w 12184637"/>
              <a:gd name="connsiteY987" fmla="*/ 2386128 h 4608812"/>
              <a:gd name="connsiteX988" fmla="*/ 3629977 w 12184637"/>
              <a:gd name="connsiteY988" fmla="*/ 2379207 h 4608812"/>
              <a:gd name="connsiteX989" fmla="*/ 3623057 w 12184637"/>
              <a:gd name="connsiteY989" fmla="*/ 2383036 h 4608812"/>
              <a:gd name="connsiteX990" fmla="*/ 3586024 w 12184637"/>
              <a:gd name="connsiteY990" fmla="*/ 2511803 h 4608812"/>
              <a:gd name="connsiteX991" fmla="*/ 3589853 w 12184637"/>
              <a:gd name="connsiteY991" fmla="*/ 2518723 h 4608812"/>
              <a:gd name="connsiteX992" fmla="*/ 3591399 w 12184637"/>
              <a:gd name="connsiteY992" fmla="*/ 2518944 h 4608812"/>
              <a:gd name="connsiteX993" fmla="*/ 3596773 w 12184637"/>
              <a:gd name="connsiteY993" fmla="*/ 2514895 h 4608812"/>
              <a:gd name="connsiteX994" fmla="*/ 3631376 w 12184637"/>
              <a:gd name="connsiteY994" fmla="*/ 2389294 h 4608812"/>
              <a:gd name="connsiteX995" fmla="*/ 3633143 w 12184637"/>
              <a:gd name="connsiteY995" fmla="*/ 2381637 h 4608812"/>
              <a:gd name="connsiteX996" fmla="*/ 3548035 w 12184637"/>
              <a:gd name="connsiteY996" fmla="*/ 2245213 h 4608812"/>
              <a:gd name="connsiteX997" fmla="*/ 3540378 w 12184637"/>
              <a:gd name="connsiteY997" fmla="*/ 2243446 h 4608812"/>
              <a:gd name="connsiteX998" fmla="*/ 3538611 w 12184637"/>
              <a:gd name="connsiteY998" fmla="*/ 2251103 h 4608812"/>
              <a:gd name="connsiteX999" fmla="*/ 3623719 w 12184637"/>
              <a:gd name="connsiteY999" fmla="*/ 2387527 h 4608812"/>
              <a:gd name="connsiteX1000" fmla="*/ 3628505 w 12184637"/>
              <a:gd name="connsiteY1000" fmla="*/ 2390177 h 4608812"/>
              <a:gd name="connsiteX1001" fmla="*/ 3631376 w 12184637"/>
              <a:gd name="connsiteY1001" fmla="*/ 2389294 h 4608812"/>
              <a:gd name="connsiteX1002" fmla="*/ 3548697 w 12184637"/>
              <a:gd name="connsiteY1002" fmla="*/ 2249630 h 4608812"/>
              <a:gd name="connsiteX1003" fmla="*/ 3584773 w 12184637"/>
              <a:gd name="connsiteY1003" fmla="*/ 2120127 h 4608812"/>
              <a:gd name="connsiteX1004" fmla="*/ 3580871 w 12184637"/>
              <a:gd name="connsiteY1004" fmla="*/ 2113280 h 4608812"/>
              <a:gd name="connsiteX1005" fmla="*/ 3574024 w 12184637"/>
              <a:gd name="connsiteY1005" fmla="*/ 2117182 h 4608812"/>
              <a:gd name="connsiteX1006" fmla="*/ 3537948 w 12184637"/>
              <a:gd name="connsiteY1006" fmla="*/ 2246686 h 4608812"/>
              <a:gd name="connsiteX1007" fmla="*/ 3541850 w 12184637"/>
              <a:gd name="connsiteY1007" fmla="*/ 2253532 h 4608812"/>
              <a:gd name="connsiteX1008" fmla="*/ 3543397 w 12184637"/>
              <a:gd name="connsiteY1008" fmla="*/ 2253753 h 4608812"/>
              <a:gd name="connsiteX1009" fmla="*/ 3548697 w 12184637"/>
              <a:gd name="connsiteY1009" fmla="*/ 2249630 h 4608812"/>
              <a:gd name="connsiteX1010" fmla="*/ 3584846 w 12184637"/>
              <a:gd name="connsiteY1010" fmla="*/ 2119833 h 4608812"/>
              <a:gd name="connsiteX1011" fmla="*/ 3614001 w 12184637"/>
              <a:gd name="connsiteY1011" fmla="*/ 1981568 h 4608812"/>
              <a:gd name="connsiteX1012" fmla="*/ 3609731 w 12184637"/>
              <a:gd name="connsiteY1012" fmla="*/ 1974942 h 4608812"/>
              <a:gd name="connsiteX1013" fmla="*/ 3603105 w 12184637"/>
              <a:gd name="connsiteY1013" fmla="*/ 1979212 h 4608812"/>
              <a:gd name="connsiteX1014" fmla="*/ 3573950 w 12184637"/>
              <a:gd name="connsiteY1014" fmla="*/ 2117477 h 4608812"/>
              <a:gd name="connsiteX1015" fmla="*/ 3578220 w 12184637"/>
              <a:gd name="connsiteY1015" fmla="*/ 2124103 h 4608812"/>
              <a:gd name="connsiteX1016" fmla="*/ 3579398 w 12184637"/>
              <a:gd name="connsiteY1016" fmla="*/ 2124250 h 4608812"/>
              <a:gd name="connsiteX1017" fmla="*/ 3584846 w 12184637"/>
              <a:gd name="connsiteY1017" fmla="*/ 2119833 h 4608812"/>
              <a:gd name="connsiteX1018" fmla="*/ 3614075 w 12184637"/>
              <a:gd name="connsiteY1018" fmla="*/ 1981274 h 4608812"/>
              <a:gd name="connsiteX1019" fmla="*/ 3638444 w 12184637"/>
              <a:gd name="connsiteY1019" fmla="*/ 1829536 h 4608812"/>
              <a:gd name="connsiteX1020" fmla="*/ 3633806 w 12184637"/>
              <a:gd name="connsiteY1020" fmla="*/ 1823131 h 4608812"/>
              <a:gd name="connsiteX1021" fmla="*/ 3627401 w 12184637"/>
              <a:gd name="connsiteY1021" fmla="*/ 1827769 h 4608812"/>
              <a:gd name="connsiteX1022" fmla="*/ 3603031 w 12184637"/>
              <a:gd name="connsiteY1022" fmla="*/ 1979507 h 4608812"/>
              <a:gd name="connsiteX1023" fmla="*/ 3607670 w 12184637"/>
              <a:gd name="connsiteY1023" fmla="*/ 1985912 h 4608812"/>
              <a:gd name="connsiteX1024" fmla="*/ 3608627 w 12184637"/>
              <a:gd name="connsiteY1024" fmla="*/ 1985986 h 4608812"/>
              <a:gd name="connsiteX1025" fmla="*/ 3614075 w 12184637"/>
              <a:gd name="connsiteY1025" fmla="*/ 1981274 h 4608812"/>
              <a:gd name="connsiteX1026" fmla="*/ 3638444 w 12184637"/>
              <a:gd name="connsiteY1026" fmla="*/ 1829389 h 4608812"/>
              <a:gd name="connsiteX1027" fmla="*/ 3660089 w 12184637"/>
              <a:gd name="connsiteY1027" fmla="*/ 1659688 h 4608812"/>
              <a:gd name="connsiteX1028" fmla="*/ 3655230 w 12184637"/>
              <a:gd name="connsiteY1028" fmla="*/ 1653430 h 4608812"/>
              <a:gd name="connsiteX1029" fmla="*/ 3648972 w 12184637"/>
              <a:gd name="connsiteY1029" fmla="*/ 1658289 h 4608812"/>
              <a:gd name="connsiteX1030" fmla="*/ 3627327 w 12184637"/>
              <a:gd name="connsiteY1030" fmla="*/ 1827990 h 4608812"/>
              <a:gd name="connsiteX1031" fmla="*/ 3632186 w 12184637"/>
              <a:gd name="connsiteY1031" fmla="*/ 1834248 h 4608812"/>
              <a:gd name="connsiteX1032" fmla="*/ 3632922 w 12184637"/>
              <a:gd name="connsiteY1032" fmla="*/ 1834322 h 4608812"/>
              <a:gd name="connsiteX1033" fmla="*/ 3638444 w 12184637"/>
              <a:gd name="connsiteY1033" fmla="*/ 1829389 h 4608812"/>
              <a:gd name="connsiteX1034" fmla="*/ 5174665 w 12184637"/>
              <a:gd name="connsiteY1034" fmla="*/ 941714 h 4608812"/>
              <a:gd name="connsiteX1035" fmla="*/ 5171647 w 12184637"/>
              <a:gd name="connsiteY1035" fmla="*/ 934426 h 4608812"/>
              <a:gd name="connsiteX1036" fmla="*/ 4980227 w 12184637"/>
              <a:gd name="connsiteY1036" fmla="*/ 855207 h 4608812"/>
              <a:gd name="connsiteX1037" fmla="*/ 4972938 w 12184637"/>
              <a:gd name="connsiteY1037" fmla="*/ 858226 h 4608812"/>
              <a:gd name="connsiteX1038" fmla="*/ 4975957 w 12184637"/>
              <a:gd name="connsiteY1038" fmla="*/ 865514 h 4608812"/>
              <a:gd name="connsiteX1039" fmla="*/ 5167377 w 12184637"/>
              <a:gd name="connsiteY1039" fmla="*/ 944733 h 4608812"/>
              <a:gd name="connsiteX1040" fmla="*/ 5169512 w 12184637"/>
              <a:gd name="connsiteY1040" fmla="*/ 945175 h 4608812"/>
              <a:gd name="connsiteX1041" fmla="*/ 5174665 w 12184637"/>
              <a:gd name="connsiteY1041" fmla="*/ 941714 h 4608812"/>
              <a:gd name="connsiteX1042" fmla="*/ 5354822 w 12184637"/>
              <a:gd name="connsiteY1042" fmla="*/ 1013202 h 4608812"/>
              <a:gd name="connsiteX1043" fmla="*/ 5351730 w 12184637"/>
              <a:gd name="connsiteY1043" fmla="*/ 1005987 h 4608812"/>
              <a:gd name="connsiteX1044" fmla="*/ 5171500 w 12184637"/>
              <a:gd name="connsiteY1044" fmla="*/ 934352 h 4608812"/>
              <a:gd name="connsiteX1045" fmla="*/ 5164285 w 12184637"/>
              <a:gd name="connsiteY1045" fmla="*/ 937444 h 4608812"/>
              <a:gd name="connsiteX1046" fmla="*/ 5167377 w 12184637"/>
              <a:gd name="connsiteY1046" fmla="*/ 944659 h 4608812"/>
              <a:gd name="connsiteX1047" fmla="*/ 5347607 w 12184637"/>
              <a:gd name="connsiteY1047" fmla="*/ 1016295 h 4608812"/>
              <a:gd name="connsiteX1048" fmla="*/ 5349742 w 12184637"/>
              <a:gd name="connsiteY1048" fmla="*/ 1016663 h 4608812"/>
              <a:gd name="connsiteX1049" fmla="*/ 5354822 w 12184637"/>
              <a:gd name="connsiteY1049" fmla="*/ 1013202 h 4608812"/>
              <a:gd name="connsiteX1050" fmla="*/ 5523345 w 12184637"/>
              <a:gd name="connsiteY1050" fmla="*/ 1073794 h 4608812"/>
              <a:gd name="connsiteX1051" fmla="*/ 5520032 w 12184637"/>
              <a:gd name="connsiteY1051" fmla="*/ 1066653 h 4608812"/>
              <a:gd name="connsiteX1052" fmla="*/ 5351656 w 12184637"/>
              <a:gd name="connsiteY1052" fmla="*/ 1005914 h 4608812"/>
              <a:gd name="connsiteX1053" fmla="*/ 5344514 w 12184637"/>
              <a:gd name="connsiteY1053" fmla="*/ 1009300 h 4608812"/>
              <a:gd name="connsiteX1054" fmla="*/ 5347901 w 12184637"/>
              <a:gd name="connsiteY1054" fmla="*/ 1016442 h 4608812"/>
              <a:gd name="connsiteX1055" fmla="*/ 5516277 w 12184637"/>
              <a:gd name="connsiteY1055" fmla="*/ 1077181 h 4608812"/>
              <a:gd name="connsiteX1056" fmla="*/ 5518191 w 12184637"/>
              <a:gd name="connsiteY1056" fmla="*/ 1077549 h 4608812"/>
              <a:gd name="connsiteX1057" fmla="*/ 5523345 w 12184637"/>
              <a:gd name="connsiteY1057" fmla="*/ 1073794 h 4608812"/>
              <a:gd name="connsiteX1058" fmla="*/ 5679279 w 12184637"/>
              <a:gd name="connsiteY1058" fmla="*/ 1120103 h 4608812"/>
              <a:gd name="connsiteX1059" fmla="*/ 5675524 w 12184637"/>
              <a:gd name="connsiteY1059" fmla="*/ 1113183 h 4608812"/>
              <a:gd name="connsiteX1060" fmla="*/ 5519664 w 12184637"/>
              <a:gd name="connsiteY1060" fmla="*/ 1066579 h 4608812"/>
              <a:gd name="connsiteX1061" fmla="*/ 5512743 w 12184637"/>
              <a:gd name="connsiteY1061" fmla="*/ 1070334 h 4608812"/>
              <a:gd name="connsiteX1062" fmla="*/ 5516498 w 12184637"/>
              <a:gd name="connsiteY1062" fmla="*/ 1077255 h 4608812"/>
              <a:gd name="connsiteX1063" fmla="*/ 5672358 w 12184637"/>
              <a:gd name="connsiteY1063" fmla="*/ 1123858 h 4608812"/>
              <a:gd name="connsiteX1064" fmla="*/ 5673978 w 12184637"/>
              <a:gd name="connsiteY1064" fmla="*/ 1124079 h 4608812"/>
              <a:gd name="connsiteX1065" fmla="*/ 5679279 w 12184637"/>
              <a:gd name="connsiteY1065" fmla="*/ 1120103 h 4608812"/>
              <a:gd name="connsiteX1066" fmla="*/ 5825127 w 12184637"/>
              <a:gd name="connsiteY1066" fmla="*/ 1153749 h 4608812"/>
              <a:gd name="connsiteX1067" fmla="*/ 5820930 w 12184637"/>
              <a:gd name="connsiteY1067" fmla="*/ 1147049 h 4608812"/>
              <a:gd name="connsiteX1068" fmla="*/ 5675156 w 12184637"/>
              <a:gd name="connsiteY1068" fmla="*/ 1113035 h 4608812"/>
              <a:gd name="connsiteX1069" fmla="*/ 5668456 w 12184637"/>
              <a:gd name="connsiteY1069" fmla="*/ 1117232 h 4608812"/>
              <a:gd name="connsiteX1070" fmla="*/ 5672653 w 12184637"/>
              <a:gd name="connsiteY1070" fmla="*/ 1123932 h 4608812"/>
              <a:gd name="connsiteX1071" fmla="*/ 5818427 w 12184637"/>
              <a:gd name="connsiteY1071" fmla="*/ 1157946 h 4608812"/>
              <a:gd name="connsiteX1072" fmla="*/ 5819752 w 12184637"/>
              <a:gd name="connsiteY1072" fmla="*/ 1158093 h 4608812"/>
              <a:gd name="connsiteX1073" fmla="*/ 5825127 w 12184637"/>
              <a:gd name="connsiteY1073" fmla="*/ 1153749 h 4608812"/>
              <a:gd name="connsiteX1074" fmla="*/ 5963244 w 12184637"/>
              <a:gd name="connsiteY1074" fmla="*/ 1176351 h 4608812"/>
              <a:gd name="connsiteX1075" fmla="*/ 5958679 w 12184637"/>
              <a:gd name="connsiteY1075" fmla="*/ 1169946 h 4608812"/>
              <a:gd name="connsiteX1076" fmla="*/ 5820636 w 12184637"/>
              <a:gd name="connsiteY1076" fmla="*/ 1146976 h 4608812"/>
              <a:gd name="connsiteX1077" fmla="*/ 5814230 w 12184637"/>
              <a:gd name="connsiteY1077" fmla="*/ 1151540 h 4608812"/>
              <a:gd name="connsiteX1078" fmla="*/ 5818795 w 12184637"/>
              <a:gd name="connsiteY1078" fmla="*/ 1157946 h 4608812"/>
              <a:gd name="connsiteX1079" fmla="*/ 5956839 w 12184637"/>
              <a:gd name="connsiteY1079" fmla="*/ 1180916 h 4608812"/>
              <a:gd name="connsiteX1080" fmla="*/ 5957795 w 12184637"/>
              <a:gd name="connsiteY1080" fmla="*/ 1180990 h 4608812"/>
              <a:gd name="connsiteX1081" fmla="*/ 5963244 w 12184637"/>
              <a:gd name="connsiteY1081" fmla="*/ 1176351 h 4608812"/>
              <a:gd name="connsiteX1082" fmla="*/ 6095912 w 12184637"/>
              <a:gd name="connsiteY1082" fmla="*/ 1189383 h 4608812"/>
              <a:gd name="connsiteX1083" fmla="*/ 6090906 w 12184637"/>
              <a:gd name="connsiteY1083" fmla="*/ 1183272 h 4608812"/>
              <a:gd name="connsiteX1084" fmla="*/ 5958237 w 12184637"/>
              <a:gd name="connsiteY1084" fmla="*/ 1169873 h 4608812"/>
              <a:gd name="connsiteX1085" fmla="*/ 5952127 w 12184637"/>
              <a:gd name="connsiteY1085" fmla="*/ 1174879 h 4608812"/>
              <a:gd name="connsiteX1086" fmla="*/ 5957133 w 12184637"/>
              <a:gd name="connsiteY1086" fmla="*/ 1180990 h 4608812"/>
              <a:gd name="connsiteX1087" fmla="*/ 6089802 w 12184637"/>
              <a:gd name="connsiteY1087" fmla="*/ 1194389 h 4608812"/>
              <a:gd name="connsiteX1088" fmla="*/ 6090391 w 12184637"/>
              <a:gd name="connsiteY1088" fmla="*/ 1194389 h 4608812"/>
              <a:gd name="connsiteX1089" fmla="*/ 6095912 w 12184637"/>
              <a:gd name="connsiteY1089" fmla="*/ 1189383 h 4608812"/>
              <a:gd name="connsiteX1090" fmla="*/ 6225416 w 12184637"/>
              <a:gd name="connsiteY1090" fmla="*/ 1194463 h 4608812"/>
              <a:gd name="connsiteX1091" fmla="*/ 6220115 w 12184637"/>
              <a:gd name="connsiteY1091" fmla="*/ 1188647 h 4608812"/>
              <a:gd name="connsiteX1092" fmla="*/ 6090685 w 12184637"/>
              <a:gd name="connsiteY1092" fmla="*/ 1183272 h 4608812"/>
              <a:gd name="connsiteX1093" fmla="*/ 6084869 w 12184637"/>
              <a:gd name="connsiteY1093" fmla="*/ 1188573 h 4608812"/>
              <a:gd name="connsiteX1094" fmla="*/ 6090170 w 12184637"/>
              <a:gd name="connsiteY1094" fmla="*/ 1194389 h 4608812"/>
              <a:gd name="connsiteX1095" fmla="*/ 6219600 w 12184637"/>
              <a:gd name="connsiteY1095" fmla="*/ 1199764 h 4608812"/>
              <a:gd name="connsiteX1096" fmla="*/ 6219894 w 12184637"/>
              <a:gd name="connsiteY1096" fmla="*/ 1199764 h 4608812"/>
              <a:gd name="connsiteX1097" fmla="*/ 6225416 w 12184637"/>
              <a:gd name="connsiteY1097" fmla="*/ 1194463 h 4608812"/>
              <a:gd name="connsiteX1098" fmla="*/ 6219968 w 12184637"/>
              <a:gd name="connsiteY1098" fmla="*/ 1199837 h 4608812"/>
              <a:gd name="connsiteX1099" fmla="*/ 6345643 w 12184637"/>
              <a:gd name="connsiteY1099" fmla="*/ 1197997 h 4608812"/>
              <a:gd name="connsiteX1100" fmla="*/ 6351164 w 12184637"/>
              <a:gd name="connsiteY1100" fmla="*/ 1192328 h 4608812"/>
              <a:gd name="connsiteX1101" fmla="*/ 6345569 w 12184637"/>
              <a:gd name="connsiteY1101" fmla="*/ 1186806 h 4608812"/>
              <a:gd name="connsiteX1102" fmla="*/ 6345495 w 12184637"/>
              <a:gd name="connsiteY1102" fmla="*/ 1186806 h 4608812"/>
              <a:gd name="connsiteX1103" fmla="*/ 6219820 w 12184637"/>
              <a:gd name="connsiteY1103" fmla="*/ 1188647 h 4608812"/>
              <a:gd name="connsiteX1104" fmla="*/ 6214299 w 12184637"/>
              <a:gd name="connsiteY1104" fmla="*/ 1194316 h 4608812"/>
              <a:gd name="connsiteX1105" fmla="*/ 6219968 w 12184637"/>
              <a:gd name="connsiteY1105" fmla="*/ 1199837 h 4608812"/>
              <a:gd name="connsiteX1106" fmla="*/ 6219968 w 12184637"/>
              <a:gd name="connsiteY1106" fmla="*/ 1199837 h 4608812"/>
              <a:gd name="connsiteX1107" fmla="*/ 6345937 w 12184637"/>
              <a:gd name="connsiteY1107" fmla="*/ 1197923 h 4608812"/>
              <a:gd name="connsiteX1108" fmla="*/ 6467194 w 12184637"/>
              <a:gd name="connsiteY1108" fmla="*/ 1189530 h 4608812"/>
              <a:gd name="connsiteX1109" fmla="*/ 6472348 w 12184637"/>
              <a:gd name="connsiteY1109" fmla="*/ 1183567 h 4608812"/>
              <a:gd name="connsiteX1110" fmla="*/ 6466384 w 12184637"/>
              <a:gd name="connsiteY1110" fmla="*/ 1178413 h 4608812"/>
              <a:gd name="connsiteX1111" fmla="*/ 6345127 w 12184637"/>
              <a:gd name="connsiteY1111" fmla="*/ 1186806 h 4608812"/>
              <a:gd name="connsiteX1112" fmla="*/ 6339973 w 12184637"/>
              <a:gd name="connsiteY1112" fmla="*/ 1192769 h 4608812"/>
              <a:gd name="connsiteX1113" fmla="*/ 6345569 w 12184637"/>
              <a:gd name="connsiteY1113" fmla="*/ 1197923 h 4608812"/>
              <a:gd name="connsiteX1114" fmla="*/ 6345937 w 12184637"/>
              <a:gd name="connsiteY1114" fmla="*/ 1197923 h 4608812"/>
              <a:gd name="connsiteX1115" fmla="*/ 6563199 w 12184637"/>
              <a:gd name="connsiteY1115" fmla="*/ 1294885 h 4608812"/>
              <a:gd name="connsiteX1116" fmla="*/ 6563788 w 12184637"/>
              <a:gd name="connsiteY1116" fmla="*/ 1287007 h 4608812"/>
              <a:gd name="connsiteX1117" fmla="*/ 6470949 w 12184637"/>
              <a:gd name="connsiteY1117" fmla="*/ 1180327 h 4608812"/>
              <a:gd name="connsiteX1118" fmla="*/ 6463071 w 12184637"/>
              <a:gd name="connsiteY1118" fmla="*/ 1179738 h 4608812"/>
              <a:gd name="connsiteX1119" fmla="*/ 6462483 w 12184637"/>
              <a:gd name="connsiteY1119" fmla="*/ 1187616 h 4608812"/>
              <a:gd name="connsiteX1120" fmla="*/ 6555321 w 12184637"/>
              <a:gd name="connsiteY1120" fmla="*/ 1294296 h 4608812"/>
              <a:gd name="connsiteX1121" fmla="*/ 6559592 w 12184637"/>
              <a:gd name="connsiteY1121" fmla="*/ 1296210 h 4608812"/>
              <a:gd name="connsiteX1122" fmla="*/ 6563199 w 12184637"/>
              <a:gd name="connsiteY1122" fmla="*/ 1294885 h 4608812"/>
              <a:gd name="connsiteX1123" fmla="*/ 6663621 w 12184637"/>
              <a:gd name="connsiteY1123" fmla="*/ 1407970 h 4608812"/>
              <a:gd name="connsiteX1124" fmla="*/ 6664063 w 12184637"/>
              <a:gd name="connsiteY1124" fmla="*/ 1400092 h 4608812"/>
              <a:gd name="connsiteX1125" fmla="*/ 6563714 w 12184637"/>
              <a:gd name="connsiteY1125" fmla="*/ 1287007 h 4608812"/>
              <a:gd name="connsiteX1126" fmla="*/ 6555837 w 12184637"/>
              <a:gd name="connsiteY1126" fmla="*/ 1286565 h 4608812"/>
              <a:gd name="connsiteX1127" fmla="*/ 6555395 w 12184637"/>
              <a:gd name="connsiteY1127" fmla="*/ 1294443 h 4608812"/>
              <a:gd name="connsiteX1128" fmla="*/ 6655743 w 12184637"/>
              <a:gd name="connsiteY1128" fmla="*/ 1407528 h 4608812"/>
              <a:gd name="connsiteX1129" fmla="*/ 6659940 w 12184637"/>
              <a:gd name="connsiteY1129" fmla="*/ 1409369 h 4608812"/>
              <a:gd name="connsiteX1130" fmla="*/ 6663621 w 12184637"/>
              <a:gd name="connsiteY1130" fmla="*/ 1407970 h 4608812"/>
              <a:gd name="connsiteX1131" fmla="*/ 6770963 w 12184637"/>
              <a:gd name="connsiteY1131" fmla="*/ 1521202 h 4608812"/>
              <a:gd name="connsiteX1132" fmla="*/ 6771185 w 12184637"/>
              <a:gd name="connsiteY1132" fmla="*/ 1513325 h 4608812"/>
              <a:gd name="connsiteX1133" fmla="*/ 6663989 w 12184637"/>
              <a:gd name="connsiteY1133" fmla="*/ 1400019 h 4608812"/>
              <a:gd name="connsiteX1134" fmla="*/ 6656111 w 12184637"/>
              <a:gd name="connsiteY1134" fmla="*/ 1399798 h 4608812"/>
              <a:gd name="connsiteX1135" fmla="*/ 6655890 w 12184637"/>
              <a:gd name="connsiteY1135" fmla="*/ 1407676 h 4608812"/>
              <a:gd name="connsiteX1136" fmla="*/ 6763086 w 12184637"/>
              <a:gd name="connsiteY1136" fmla="*/ 1520982 h 4608812"/>
              <a:gd name="connsiteX1137" fmla="*/ 6767135 w 12184637"/>
              <a:gd name="connsiteY1137" fmla="*/ 1522749 h 4608812"/>
              <a:gd name="connsiteX1138" fmla="*/ 6770963 w 12184637"/>
              <a:gd name="connsiteY1138" fmla="*/ 1521202 h 4608812"/>
              <a:gd name="connsiteX1139" fmla="*/ 6884417 w 12184637"/>
              <a:gd name="connsiteY1139" fmla="*/ 1628030 h 4608812"/>
              <a:gd name="connsiteX1140" fmla="*/ 6884196 w 12184637"/>
              <a:gd name="connsiteY1140" fmla="*/ 1620152 h 4608812"/>
              <a:gd name="connsiteX1141" fmla="*/ 6770963 w 12184637"/>
              <a:gd name="connsiteY1141" fmla="*/ 1513030 h 4608812"/>
              <a:gd name="connsiteX1142" fmla="*/ 6763086 w 12184637"/>
              <a:gd name="connsiteY1142" fmla="*/ 1513251 h 4608812"/>
              <a:gd name="connsiteX1143" fmla="*/ 6763307 w 12184637"/>
              <a:gd name="connsiteY1143" fmla="*/ 1521129 h 4608812"/>
              <a:gd name="connsiteX1144" fmla="*/ 6876539 w 12184637"/>
              <a:gd name="connsiteY1144" fmla="*/ 1628251 h 4608812"/>
              <a:gd name="connsiteX1145" fmla="*/ 6880441 w 12184637"/>
              <a:gd name="connsiteY1145" fmla="*/ 1629797 h 4608812"/>
              <a:gd name="connsiteX1146" fmla="*/ 6884417 w 12184637"/>
              <a:gd name="connsiteY1146" fmla="*/ 1628030 h 4608812"/>
              <a:gd name="connsiteX1147" fmla="*/ 7003171 w 12184637"/>
              <a:gd name="connsiteY1147" fmla="*/ 1721531 h 4608812"/>
              <a:gd name="connsiteX1148" fmla="*/ 7002288 w 12184637"/>
              <a:gd name="connsiteY1148" fmla="*/ 1713727 h 4608812"/>
              <a:gd name="connsiteX1149" fmla="*/ 6883828 w 12184637"/>
              <a:gd name="connsiteY1149" fmla="*/ 1619858 h 4608812"/>
              <a:gd name="connsiteX1150" fmla="*/ 6876024 w 12184637"/>
              <a:gd name="connsiteY1150" fmla="*/ 1620741 h 4608812"/>
              <a:gd name="connsiteX1151" fmla="*/ 6876907 w 12184637"/>
              <a:gd name="connsiteY1151" fmla="*/ 1628545 h 4608812"/>
              <a:gd name="connsiteX1152" fmla="*/ 6995294 w 12184637"/>
              <a:gd name="connsiteY1152" fmla="*/ 1722341 h 4608812"/>
              <a:gd name="connsiteX1153" fmla="*/ 6998827 w 12184637"/>
              <a:gd name="connsiteY1153" fmla="*/ 1723519 h 4608812"/>
              <a:gd name="connsiteX1154" fmla="*/ 7003171 w 12184637"/>
              <a:gd name="connsiteY1154" fmla="*/ 1721531 h 4608812"/>
              <a:gd name="connsiteX1155" fmla="*/ 7123766 w 12184637"/>
              <a:gd name="connsiteY1155" fmla="*/ 1808480 h 4608812"/>
              <a:gd name="connsiteX1156" fmla="*/ 7122514 w 12184637"/>
              <a:gd name="connsiteY1156" fmla="*/ 1800676 h 4608812"/>
              <a:gd name="connsiteX1157" fmla="*/ 7002067 w 12184637"/>
              <a:gd name="connsiteY1157" fmla="*/ 1713506 h 4608812"/>
              <a:gd name="connsiteX1158" fmla="*/ 6994263 w 12184637"/>
              <a:gd name="connsiteY1158" fmla="*/ 1714758 h 4608812"/>
              <a:gd name="connsiteX1159" fmla="*/ 6995514 w 12184637"/>
              <a:gd name="connsiteY1159" fmla="*/ 1722562 h 4608812"/>
              <a:gd name="connsiteX1160" fmla="*/ 7115962 w 12184637"/>
              <a:gd name="connsiteY1160" fmla="*/ 1809732 h 4608812"/>
              <a:gd name="connsiteX1161" fmla="*/ 7119275 w 12184637"/>
              <a:gd name="connsiteY1161" fmla="*/ 1810763 h 4608812"/>
              <a:gd name="connsiteX1162" fmla="*/ 7123766 w 12184637"/>
              <a:gd name="connsiteY1162" fmla="*/ 1808480 h 4608812"/>
              <a:gd name="connsiteX1163" fmla="*/ 7242667 w 12184637"/>
              <a:gd name="connsiteY1163" fmla="*/ 1895724 h 4608812"/>
              <a:gd name="connsiteX1164" fmla="*/ 7241490 w 12184637"/>
              <a:gd name="connsiteY1164" fmla="*/ 1887920 h 4608812"/>
              <a:gd name="connsiteX1165" fmla="*/ 7122514 w 12184637"/>
              <a:gd name="connsiteY1165" fmla="*/ 1800676 h 4608812"/>
              <a:gd name="connsiteX1166" fmla="*/ 7114710 w 12184637"/>
              <a:gd name="connsiteY1166" fmla="*/ 1801854 h 4608812"/>
              <a:gd name="connsiteX1167" fmla="*/ 7115888 w 12184637"/>
              <a:gd name="connsiteY1167" fmla="*/ 1809658 h 4608812"/>
              <a:gd name="connsiteX1168" fmla="*/ 7234863 w 12184637"/>
              <a:gd name="connsiteY1168" fmla="*/ 1896902 h 4608812"/>
              <a:gd name="connsiteX1169" fmla="*/ 7238176 w 12184637"/>
              <a:gd name="connsiteY1169" fmla="*/ 1898006 h 4608812"/>
              <a:gd name="connsiteX1170" fmla="*/ 7242667 w 12184637"/>
              <a:gd name="connsiteY1170" fmla="*/ 1895724 h 4608812"/>
              <a:gd name="connsiteX1171" fmla="*/ 7238397 w 12184637"/>
              <a:gd name="connsiteY1171" fmla="*/ 1898006 h 4608812"/>
              <a:gd name="connsiteX1172" fmla="*/ 7383656 w 12184637"/>
              <a:gd name="connsiteY1172" fmla="*/ 1892263 h 4608812"/>
              <a:gd name="connsiteX1173" fmla="*/ 7389030 w 12184637"/>
              <a:gd name="connsiteY1173" fmla="*/ 1886447 h 4608812"/>
              <a:gd name="connsiteX1174" fmla="*/ 7383435 w 12184637"/>
              <a:gd name="connsiteY1174" fmla="*/ 1881073 h 4608812"/>
              <a:gd name="connsiteX1175" fmla="*/ 7383214 w 12184637"/>
              <a:gd name="connsiteY1175" fmla="*/ 1881073 h 4608812"/>
              <a:gd name="connsiteX1176" fmla="*/ 7237955 w 12184637"/>
              <a:gd name="connsiteY1176" fmla="*/ 1886815 h 4608812"/>
              <a:gd name="connsiteX1177" fmla="*/ 7232581 w 12184637"/>
              <a:gd name="connsiteY1177" fmla="*/ 1892632 h 4608812"/>
              <a:gd name="connsiteX1178" fmla="*/ 7238176 w 12184637"/>
              <a:gd name="connsiteY1178" fmla="*/ 1898006 h 4608812"/>
              <a:gd name="connsiteX1179" fmla="*/ 7238397 w 12184637"/>
              <a:gd name="connsiteY1179" fmla="*/ 1898006 h 4608812"/>
              <a:gd name="connsiteX1180" fmla="*/ 7498655 w 12184637"/>
              <a:gd name="connsiteY1180" fmla="*/ 1988268 h 4608812"/>
              <a:gd name="connsiteX1181" fmla="*/ 7498140 w 12184637"/>
              <a:gd name="connsiteY1181" fmla="*/ 1980390 h 4608812"/>
              <a:gd name="connsiteX1182" fmla="*/ 7387042 w 12184637"/>
              <a:gd name="connsiteY1182" fmla="*/ 1882472 h 4608812"/>
              <a:gd name="connsiteX1183" fmla="*/ 7379165 w 12184637"/>
              <a:gd name="connsiteY1183" fmla="*/ 1882987 h 4608812"/>
              <a:gd name="connsiteX1184" fmla="*/ 7379680 w 12184637"/>
              <a:gd name="connsiteY1184" fmla="*/ 1890864 h 4608812"/>
              <a:gd name="connsiteX1185" fmla="*/ 7490778 w 12184637"/>
              <a:gd name="connsiteY1185" fmla="*/ 1988783 h 4608812"/>
              <a:gd name="connsiteX1186" fmla="*/ 7494532 w 12184637"/>
              <a:gd name="connsiteY1186" fmla="*/ 1990182 h 4608812"/>
              <a:gd name="connsiteX1187" fmla="*/ 7498655 w 12184637"/>
              <a:gd name="connsiteY1187" fmla="*/ 1988268 h 4608812"/>
              <a:gd name="connsiteX1188" fmla="*/ 7647154 w 12184637"/>
              <a:gd name="connsiteY1188" fmla="*/ 1992465 h 4608812"/>
              <a:gd name="connsiteX1189" fmla="*/ 7641852 w 12184637"/>
              <a:gd name="connsiteY1189" fmla="*/ 1986648 h 4608812"/>
              <a:gd name="connsiteX1190" fmla="*/ 7494753 w 12184637"/>
              <a:gd name="connsiteY1190" fmla="*/ 1979065 h 4608812"/>
              <a:gd name="connsiteX1191" fmla="*/ 7488937 w 12184637"/>
              <a:gd name="connsiteY1191" fmla="*/ 1984366 h 4608812"/>
              <a:gd name="connsiteX1192" fmla="*/ 7494238 w 12184637"/>
              <a:gd name="connsiteY1192" fmla="*/ 1990182 h 4608812"/>
              <a:gd name="connsiteX1193" fmla="*/ 7641337 w 12184637"/>
              <a:gd name="connsiteY1193" fmla="*/ 1997766 h 4608812"/>
              <a:gd name="connsiteX1194" fmla="*/ 7641632 w 12184637"/>
              <a:gd name="connsiteY1194" fmla="*/ 1997766 h 4608812"/>
              <a:gd name="connsiteX1195" fmla="*/ 7647154 w 12184637"/>
              <a:gd name="connsiteY1195" fmla="*/ 1992465 h 4608812"/>
              <a:gd name="connsiteX1196" fmla="*/ 7742348 w 12184637"/>
              <a:gd name="connsiteY1196" fmla="*/ 2115415 h 4608812"/>
              <a:gd name="connsiteX1197" fmla="*/ 7743158 w 12184637"/>
              <a:gd name="connsiteY1197" fmla="*/ 2107538 h 4608812"/>
              <a:gd name="connsiteX1198" fmla="*/ 7645902 w 12184637"/>
              <a:gd name="connsiteY1198" fmla="*/ 1988636 h 4608812"/>
              <a:gd name="connsiteX1199" fmla="*/ 7638023 w 12184637"/>
              <a:gd name="connsiteY1199" fmla="*/ 1987826 h 4608812"/>
              <a:gd name="connsiteX1200" fmla="*/ 7637214 w 12184637"/>
              <a:gd name="connsiteY1200" fmla="*/ 1995704 h 4608812"/>
              <a:gd name="connsiteX1201" fmla="*/ 7734471 w 12184637"/>
              <a:gd name="connsiteY1201" fmla="*/ 2114606 h 4608812"/>
              <a:gd name="connsiteX1202" fmla="*/ 7738814 w 12184637"/>
              <a:gd name="connsiteY1202" fmla="*/ 2116667 h 4608812"/>
              <a:gd name="connsiteX1203" fmla="*/ 7742348 w 12184637"/>
              <a:gd name="connsiteY1203" fmla="*/ 2115415 h 4608812"/>
              <a:gd name="connsiteX1204" fmla="*/ 7826352 w 12184637"/>
              <a:gd name="connsiteY1204" fmla="*/ 2236967 h 4608812"/>
              <a:gd name="connsiteX1205" fmla="*/ 7827751 w 12184637"/>
              <a:gd name="connsiteY1205" fmla="*/ 2229237 h 4608812"/>
              <a:gd name="connsiteX1206" fmla="*/ 7743379 w 12184637"/>
              <a:gd name="connsiteY1206" fmla="*/ 2107979 h 4608812"/>
              <a:gd name="connsiteX1207" fmla="*/ 7735648 w 12184637"/>
              <a:gd name="connsiteY1207" fmla="*/ 2106581 h 4608812"/>
              <a:gd name="connsiteX1208" fmla="*/ 7734249 w 12184637"/>
              <a:gd name="connsiteY1208" fmla="*/ 2114311 h 4608812"/>
              <a:gd name="connsiteX1209" fmla="*/ 7818621 w 12184637"/>
              <a:gd name="connsiteY1209" fmla="*/ 2235568 h 4608812"/>
              <a:gd name="connsiteX1210" fmla="*/ 7823260 w 12184637"/>
              <a:gd name="connsiteY1210" fmla="*/ 2237998 h 4608812"/>
              <a:gd name="connsiteX1211" fmla="*/ 7826352 w 12184637"/>
              <a:gd name="connsiteY1211" fmla="*/ 2236967 h 4608812"/>
              <a:gd name="connsiteX1212" fmla="*/ 7897030 w 12184637"/>
              <a:gd name="connsiteY1212" fmla="*/ 2349316 h 4608812"/>
              <a:gd name="connsiteX1213" fmla="*/ 7898797 w 12184637"/>
              <a:gd name="connsiteY1213" fmla="*/ 2341659 h 4608812"/>
              <a:gd name="connsiteX1214" fmla="*/ 7827898 w 12184637"/>
              <a:gd name="connsiteY1214" fmla="*/ 2229458 h 4608812"/>
              <a:gd name="connsiteX1215" fmla="*/ 7820241 w 12184637"/>
              <a:gd name="connsiteY1215" fmla="*/ 2227691 h 4608812"/>
              <a:gd name="connsiteX1216" fmla="*/ 7818474 w 12184637"/>
              <a:gd name="connsiteY1216" fmla="*/ 2235348 h 4608812"/>
              <a:gd name="connsiteX1217" fmla="*/ 7889373 w 12184637"/>
              <a:gd name="connsiteY1217" fmla="*/ 2347549 h 4608812"/>
              <a:gd name="connsiteX1218" fmla="*/ 7894159 w 12184637"/>
              <a:gd name="connsiteY1218" fmla="*/ 2350126 h 4608812"/>
              <a:gd name="connsiteX1219" fmla="*/ 7897030 w 12184637"/>
              <a:gd name="connsiteY1219" fmla="*/ 2349316 h 4608812"/>
              <a:gd name="connsiteX1220" fmla="*/ 7953867 w 12184637"/>
              <a:gd name="connsiteY1220" fmla="*/ 2440830 h 4608812"/>
              <a:gd name="connsiteX1221" fmla="*/ 7955634 w 12184637"/>
              <a:gd name="connsiteY1221" fmla="*/ 2433173 h 4608812"/>
              <a:gd name="connsiteX1222" fmla="*/ 7898797 w 12184637"/>
              <a:gd name="connsiteY1222" fmla="*/ 2341733 h 4608812"/>
              <a:gd name="connsiteX1223" fmla="*/ 7891140 w 12184637"/>
              <a:gd name="connsiteY1223" fmla="*/ 2339966 h 4608812"/>
              <a:gd name="connsiteX1224" fmla="*/ 7889373 w 12184637"/>
              <a:gd name="connsiteY1224" fmla="*/ 2347623 h 4608812"/>
              <a:gd name="connsiteX1225" fmla="*/ 7946211 w 12184637"/>
              <a:gd name="connsiteY1225" fmla="*/ 2439063 h 4608812"/>
              <a:gd name="connsiteX1226" fmla="*/ 7950996 w 12184637"/>
              <a:gd name="connsiteY1226" fmla="*/ 2441713 h 4608812"/>
              <a:gd name="connsiteX1227" fmla="*/ 7953867 w 12184637"/>
              <a:gd name="connsiteY1227" fmla="*/ 2440830 h 4608812"/>
              <a:gd name="connsiteX1228" fmla="*/ 7962039 w 12184637"/>
              <a:gd name="connsiteY1228" fmla="*/ 2451432 h 4608812"/>
              <a:gd name="connsiteX1229" fmla="*/ 7963291 w 12184637"/>
              <a:gd name="connsiteY1229" fmla="*/ 2443628 h 4608812"/>
              <a:gd name="connsiteX1230" fmla="*/ 7955488 w 12184637"/>
              <a:gd name="connsiteY1230" fmla="*/ 2432731 h 4608812"/>
              <a:gd name="connsiteX1231" fmla="*/ 7947683 w 12184637"/>
              <a:gd name="connsiteY1231" fmla="*/ 2431480 h 4608812"/>
              <a:gd name="connsiteX1232" fmla="*/ 7946431 w 12184637"/>
              <a:gd name="connsiteY1232" fmla="*/ 2439284 h 4608812"/>
              <a:gd name="connsiteX1233" fmla="*/ 7954236 w 12184637"/>
              <a:gd name="connsiteY1233" fmla="*/ 2450180 h 4608812"/>
              <a:gd name="connsiteX1234" fmla="*/ 7958800 w 12184637"/>
              <a:gd name="connsiteY1234" fmla="*/ 2452536 h 4608812"/>
              <a:gd name="connsiteX1235" fmla="*/ 7962039 w 12184637"/>
              <a:gd name="connsiteY1235" fmla="*/ 2451432 h 4608812"/>
              <a:gd name="connsiteX1236" fmla="*/ 9529919 w 12184637"/>
              <a:gd name="connsiteY1236" fmla="*/ 3031509 h 4608812"/>
              <a:gd name="connsiteX1237" fmla="*/ 9562313 w 12184637"/>
              <a:gd name="connsiteY1237" fmla="*/ 2980562 h 4608812"/>
              <a:gd name="connsiteX1238" fmla="*/ 9560619 w 12184637"/>
              <a:gd name="connsiteY1238" fmla="*/ 2972831 h 4608812"/>
              <a:gd name="connsiteX1239" fmla="*/ 9552889 w 12184637"/>
              <a:gd name="connsiteY1239" fmla="*/ 2974524 h 4608812"/>
              <a:gd name="connsiteX1240" fmla="*/ 9520495 w 12184637"/>
              <a:gd name="connsiteY1240" fmla="*/ 3025472 h 4608812"/>
              <a:gd name="connsiteX1241" fmla="*/ 9522188 w 12184637"/>
              <a:gd name="connsiteY1241" fmla="*/ 3033202 h 4608812"/>
              <a:gd name="connsiteX1242" fmla="*/ 9525207 w 12184637"/>
              <a:gd name="connsiteY1242" fmla="*/ 3034086 h 4608812"/>
              <a:gd name="connsiteX1243" fmla="*/ 9529919 w 12184637"/>
              <a:gd name="connsiteY1243" fmla="*/ 3031509 h 4608812"/>
              <a:gd name="connsiteX1244" fmla="*/ 9523587 w 12184637"/>
              <a:gd name="connsiteY1244" fmla="*/ 3044466 h 4608812"/>
              <a:gd name="connsiteX1245" fmla="*/ 9530213 w 12184637"/>
              <a:gd name="connsiteY1245" fmla="*/ 3030920 h 4608812"/>
              <a:gd name="connsiteX1246" fmla="*/ 9527636 w 12184637"/>
              <a:gd name="connsiteY1246" fmla="*/ 3023484 h 4608812"/>
              <a:gd name="connsiteX1247" fmla="*/ 9520200 w 12184637"/>
              <a:gd name="connsiteY1247" fmla="*/ 3026061 h 4608812"/>
              <a:gd name="connsiteX1248" fmla="*/ 9513574 w 12184637"/>
              <a:gd name="connsiteY1248" fmla="*/ 3039607 h 4608812"/>
              <a:gd name="connsiteX1249" fmla="*/ 9516151 w 12184637"/>
              <a:gd name="connsiteY1249" fmla="*/ 3047043 h 4608812"/>
              <a:gd name="connsiteX1250" fmla="*/ 9518654 w 12184637"/>
              <a:gd name="connsiteY1250" fmla="*/ 3047632 h 4608812"/>
              <a:gd name="connsiteX1251" fmla="*/ 9523587 w 12184637"/>
              <a:gd name="connsiteY1251" fmla="*/ 3044466 h 4608812"/>
              <a:gd name="connsiteX1252" fmla="*/ 9496936 w 12184637"/>
              <a:gd name="connsiteY1252" fmla="*/ 3098948 h 4608812"/>
              <a:gd name="connsiteX1253" fmla="*/ 9523661 w 12184637"/>
              <a:gd name="connsiteY1253" fmla="*/ 3044466 h 4608812"/>
              <a:gd name="connsiteX1254" fmla="*/ 9521084 w 12184637"/>
              <a:gd name="connsiteY1254" fmla="*/ 3037031 h 4608812"/>
              <a:gd name="connsiteX1255" fmla="*/ 9513648 w 12184637"/>
              <a:gd name="connsiteY1255" fmla="*/ 3039607 h 4608812"/>
              <a:gd name="connsiteX1256" fmla="*/ 9486922 w 12184637"/>
              <a:gd name="connsiteY1256" fmla="*/ 3094089 h 4608812"/>
              <a:gd name="connsiteX1257" fmla="*/ 9489500 w 12184637"/>
              <a:gd name="connsiteY1257" fmla="*/ 3101524 h 4608812"/>
              <a:gd name="connsiteX1258" fmla="*/ 9492003 w 12184637"/>
              <a:gd name="connsiteY1258" fmla="*/ 3102113 h 4608812"/>
              <a:gd name="connsiteX1259" fmla="*/ 9496936 w 12184637"/>
              <a:gd name="connsiteY1259" fmla="*/ 3098948 h 4608812"/>
              <a:gd name="connsiteX1260" fmla="*/ 9433767 w 12184637"/>
              <a:gd name="connsiteY1260" fmla="*/ 3216892 h 4608812"/>
              <a:gd name="connsiteX1261" fmla="*/ 9496862 w 12184637"/>
              <a:gd name="connsiteY1261" fmla="*/ 3099095 h 4608812"/>
              <a:gd name="connsiteX1262" fmla="*/ 9494579 w 12184637"/>
              <a:gd name="connsiteY1262" fmla="*/ 3091512 h 4608812"/>
              <a:gd name="connsiteX1263" fmla="*/ 9486996 w 12184637"/>
              <a:gd name="connsiteY1263" fmla="*/ 3093794 h 4608812"/>
              <a:gd name="connsiteX1264" fmla="*/ 9423901 w 12184637"/>
              <a:gd name="connsiteY1264" fmla="*/ 3211591 h 4608812"/>
              <a:gd name="connsiteX1265" fmla="*/ 9426183 w 12184637"/>
              <a:gd name="connsiteY1265" fmla="*/ 3219174 h 4608812"/>
              <a:gd name="connsiteX1266" fmla="*/ 9428834 w 12184637"/>
              <a:gd name="connsiteY1266" fmla="*/ 3219837 h 4608812"/>
              <a:gd name="connsiteX1267" fmla="*/ 9433767 w 12184637"/>
              <a:gd name="connsiteY1267" fmla="*/ 3216892 h 4608812"/>
              <a:gd name="connsiteX1268" fmla="*/ 9374574 w 12184637"/>
              <a:gd name="connsiteY1268" fmla="*/ 3315473 h 4608812"/>
              <a:gd name="connsiteX1269" fmla="*/ 9433619 w 12184637"/>
              <a:gd name="connsiteY1269" fmla="*/ 3217113 h 4608812"/>
              <a:gd name="connsiteX1270" fmla="*/ 9431705 w 12184637"/>
              <a:gd name="connsiteY1270" fmla="*/ 3209456 h 4608812"/>
              <a:gd name="connsiteX1271" fmla="*/ 9424049 w 12184637"/>
              <a:gd name="connsiteY1271" fmla="*/ 3211370 h 4608812"/>
              <a:gd name="connsiteX1272" fmla="*/ 9365003 w 12184637"/>
              <a:gd name="connsiteY1272" fmla="*/ 3309731 h 4608812"/>
              <a:gd name="connsiteX1273" fmla="*/ 9366917 w 12184637"/>
              <a:gd name="connsiteY1273" fmla="*/ 3317388 h 4608812"/>
              <a:gd name="connsiteX1274" fmla="*/ 9369862 w 12184637"/>
              <a:gd name="connsiteY1274" fmla="*/ 3318198 h 4608812"/>
              <a:gd name="connsiteX1275" fmla="*/ 9374574 w 12184637"/>
              <a:gd name="connsiteY1275" fmla="*/ 3315473 h 4608812"/>
              <a:gd name="connsiteX1276" fmla="*/ 9318252 w 12184637"/>
              <a:gd name="connsiteY1276" fmla="*/ 3396606 h 4608812"/>
              <a:gd name="connsiteX1277" fmla="*/ 9374427 w 12184637"/>
              <a:gd name="connsiteY1277" fmla="*/ 3315768 h 4608812"/>
              <a:gd name="connsiteX1278" fmla="*/ 9373028 w 12184637"/>
              <a:gd name="connsiteY1278" fmla="*/ 3308038 h 4608812"/>
              <a:gd name="connsiteX1279" fmla="*/ 9365298 w 12184637"/>
              <a:gd name="connsiteY1279" fmla="*/ 3309436 h 4608812"/>
              <a:gd name="connsiteX1280" fmla="*/ 9309123 w 12184637"/>
              <a:gd name="connsiteY1280" fmla="*/ 3390275 h 4608812"/>
              <a:gd name="connsiteX1281" fmla="*/ 9310521 w 12184637"/>
              <a:gd name="connsiteY1281" fmla="*/ 3398005 h 4608812"/>
              <a:gd name="connsiteX1282" fmla="*/ 9313761 w 12184637"/>
              <a:gd name="connsiteY1282" fmla="*/ 3399036 h 4608812"/>
              <a:gd name="connsiteX1283" fmla="*/ 9318252 w 12184637"/>
              <a:gd name="connsiteY1283" fmla="*/ 3396606 h 4608812"/>
              <a:gd name="connsiteX1284" fmla="*/ 9261857 w 12184637"/>
              <a:gd name="connsiteY1284" fmla="*/ 3463235 h 4608812"/>
              <a:gd name="connsiteX1285" fmla="*/ 9317884 w 12184637"/>
              <a:gd name="connsiteY1285" fmla="*/ 3397048 h 4608812"/>
              <a:gd name="connsiteX1286" fmla="*/ 9317221 w 12184637"/>
              <a:gd name="connsiteY1286" fmla="*/ 3389170 h 4608812"/>
              <a:gd name="connsiteX1287" fmla="*/ 9309343 w 12184637"/>
              <a:gd name="connsiteY1287" fmla="*/ 3389833 h 4608812"/>
              <a:gd name="connsiteX1288" fmla="*/ 9253316 w 12184637"/>
              <a:gd name="connsiteY1288" fmla="*/ 3456020 h 4608812"/>
              <a:gd name="connsiteX1289" fmla="*/ 9253979 w 12184637"/>
              <a:gd name="connsiteY1289" fmla="*/ 3463898 h 4608812"/>
              <a:gd name="connsiteX1290" fmla="*/ 9257661 w 12184637"/>
              <a:gd name="connsiteY1290" fmla="*/ 3465223 h 4608812"/>
              <a:gd name="connsiteX1291" fmla="*/ 9261857 w 12184637"/>
              <a:gd name="connsiteY1291" fmla="*/ 3463235 h 4608812"/>
              <a:gd name="connsiteX1292" fmla="*/ 9260385 w 12184637"/>
              <a:gd name="connsiteY1292" fmla="*/ 3465076 h 4608812"/>
              <a:gd name="connsiteX1293" fmla="*/ 9261930 w 12184637"/>
              <a:gd name="connsiteY1293" fmla="*/ 3463162 h 4608812"/>
              <a:gd name="connsiteX1294" fmla="*/ 9261121 w 12184637"/>
              <a:gd name="connsiteY1294" fmla="*/ 3455357 h 4608812"/>
              <a:gd name="connsiteX1295" fmla="*/ 9253316 w 12184637"/>
              <a:gd name="connsiteY1295" fmla="*/ 3456167 h 4608812"/>
              <a:gd name="connsiteX1296" fmla="*/ 9251770 w 12184637"/>
              <a:gd name="connsiteY1296" fmla="*/ 3458082 h 4608812"/>
              <a:gd name="connsiteX1297" fmla="*/ 9252580 w 12184637"/>
              <a:gd name="connsiteY1297" fmla="*/ 3465886 h 4608812"/>
              <a:gd name="connsiteX1298" fmla="*/ 9256114 w 12184637"/>
              <a:gd name="connsiteY1298" fmla="*/ 3467137 h 4608812"/>
              <a:gd name="connsiteX1299" fmla="*/ 9260385 w 12184637"/>
              <a:gd name="connsiteY1299" fmla="*/ 3465076 h 4608812"/>
              <a:gd name="connsiteX1300" fmla="*/ 9246028 w 12184637"/>
              <a:gd name="connsiteY1300" fmla="*/ 3488709 h 4608812"/>
              <a:gd name="connsiteX1301" fmla="*/ 9260752 w 12184637"/>
              <a:gd name="connsiteY1301" fmla="*/ 3464413 h 4608812"/>
              <a:gd name="connsiteX1302" fmla="*/ 9258912 w 12184637"/>
              <a:gd name="connsiteY1302" fmla="*/ 3456756 h 4608812"/>
              <a:gd name="connsiteX1303" fmla="*/ 9251255 w 12184637"/>
              <a:gd name="connsiteY1303" fmla="*/ 3458597 h 4608812"/>
              <a:gd name="connsiteX1304" fmla="*/ 9236457 w 12184637"/>
              <a:gd name="connsiteY1304" fmla="*/ 3482893 h 4608812"/>
              <a:gd name="connsiteX1305" fmla="*/ 9238298 w 12184637"/>
              <a:gd name="connsiteY1305" fmla="*/ 3490549 h 4608812"/>
              <a:gd name="connsiteX1306" fmla="*/ 9241242 w 12184637"/>
              <a:gd name="connsiteY1306" fmla="*/ 3491359 h 4608812"/>
              <a:gd name="connsiteX1307" fmla="*/ 9246028 w 12184637"/>
              <a:gd name="connsiteY1307" fmla="*/ 3488709 h 4608812"/>
              <a:gd name="connsiteX1308" fmla="*/ 9220259 w 12184637"/>
              <a:gd name="connsiteY1308" fmla="*/ 3527803 h 4608812"/>
              <a:gd name="connsiteX1309" fmla="*/ 9245954 w 12184637"/>
              <a:gd name="connsiteY1309" fmla="*/ 3488930 h 4608812"/>
              <a:gd name="connsiteX1310" fmla="*/ 9244408 w 12184637"/>
              <a:gd name="connsiteY1310" fmla="*/ 3481199 h 4608812"/>
              <a:gd name="connsiteX1311" fmla="*/ 9236677 w 12184637"/>
              <a:gd name="connsiteY1311" fmla="*/ 3482745 h 4608812"/>
              <a:gd name="connsiteX1312" fmla="*/ 9210983 w 12184637"/>
              <a:gd name="connsiteY1312" fmla="*/ 3521618 h 4608812"/>
              <a:gd name="connsiteX1313" fmla="*/ 9212529 w 12184637"/>
              <a:gd name="connsiteY1313" fmla="*/ 3529349 h 4608812"/>
              <a:gd name="connsiteX1314" fmla="*/ 9215621 w 12184637"/>
              <a:gd name="connsiteY1314" fmla="*/ 3530306 h 4608812"/>
              <a:gd name="connsiteX1315" fmla="*/ 9220259 w 12184637"/>
              <a:gd name="connsiteY1315" fmla="*/ 3527803 h 4608812"/>
              <a:gd name="connsiteX1316" fmla="*/ 9206713 w 12184637"/>
              <a:gd name="connsiteY1316" fmla="*/ 3554307 h 4608812"/>
              <a:gd name="connsiteX1317" fmla="*/ 9220554 w 12184637"/>
              <a:gd name="connsiteY1317" fmla="*/ 3527214 h 4608812"/>
              <a:gd name="connsiteX1318" fmla="*/ 9218125 w 12184637"/>
              <a:gd name="connsiteY1318" fmla="*/ 3519704 h 4608812"/>
              <a:gd name="connsiteX1319" fmla="*/ 9210615 w 12184637"/>
              <a:gd name="connsiteY1319" fmla="*/ 3522134 h 4608812"/>
              <a:gd name="connsiteX1320" fmla="*/ 9196774 w 12184637"/>
              <a:gd name="connsiteY1320" fmla="*/ 3549227 h 4608812"/>
              <a:gd name="connsiteX1321" fmla="*/ 9199203 w 12184637"/>
              <a:gd name="connsiteY1321" fmla="*/ 3556737 h 4608812"/>
              <a:gd name="connsiteX1322" fmla="*/ 9201780 w 12184637"/>
              <a:gd name="connsiteY1322" fmla="*/ 3557326 h 4608812"/>
              <a:gd name="connsiteX1323" fmla="*/ 9206713 w 12184637"/>
              <a:gd name="connsiteY1323" fmla="*/ 3554307 h 4608812"/>
              <a:gd name="connsiteX1324" fmla="*/ 9180797 w 12184637"/>
              <a:gd name="connsiteY1324" fmla="*/ 3589573 h 4608812"/>
              <a:gd name="connsiteX1325" fmla="*/ 9206271 w 12184637"/>
              <a:gd name="connsiteY1325" fmla="*/ 3555117 h 4608812"/>
              <a:gd name="connsiteX1326" fmla="*/ 9205093 w 12184637"/>
              <a:gd name="connsiteY1326" fmla="*/ 3547313 h 4608812"/>
              <a:gd name="connsiteX1327" fmla="*/ 9197289 w 12184637"/>
              <a:gd name="connsiteY1327" fmla="*/ 3548491 h 4608812"/>
              <a:gd name="connsiteX1328" fmla="*/ 9171816 w 12184637"/>
              <a:gd name="connsiteY1328" fmla="*/ 3582947 h 4608812"/>
              <a:gd name="connsiteX1329" fmla="*/ 9172994 w 12184637"/>
              <a:gd name="connsiteY1329" fmla="*/ 3590751 h 4608812"/>
              <a:gd name="connsiteX1330" fmla="*/ 9176307 w 12184637"/>
              <a:gd name="connsiteY1330" fmla="*/ 3591855 h 4608812"/>
              <a:gd name="connsiteX1331" fmla="*/ 9180797 w 12184637"/>
              <a:gd name="connsiteY1331" fmla="*/ 3589573 h 4608812"/>
              <a:gd name="connsiteX1332" fmla="*/ 9141336 w 12184637"/>
              <a:gd name="connsiteY1332" fmla="*/ 3649060 h 4608812"/>
              <a:gd name="connsiteX1333" fmla="*/ 9180945 w 12184637"/>
              <a:gd name="connsiteY1333" fmla="*/ 3589352 h 4608812"/>
              <a:gd name="connsiteX1334" fmla="*/ 9179399 w 12184637"/>
              <a:gd name="connsiteY1334" fmla="*/ 3581621 h 4608812"/>
              <a:gd name="connsiteX1335" fmla="*/ 9171668 w 12184637"/>
              <a:gd name="connsiteY1335" fmla="*/ 3583167 h 4608812"/>
              <a:gd name="connsiteX1336" fmla="*/ 9132059 w 12184637"/>
              <a:gd name="connsiteY1336" fmla="*/ 3642876 h 4608812"/>
              <a:gd name="connsiteX1337" fmla="*/ 9133605 w 12184637"/>
              <a:gd name="connsiteY1337" fmla="*/ 3650606 h 4608812"/>
              <a:gd name="connsiteX1338" fmla="*/ 9136697 w 12184637"/>
              <a:gd name="connsiteY1338" fmla="*/ 3651563 h 4608812"/>
              <a:gd name="connsiteX1339" fmla="*/ 9141336 w 12184637"/>
              <a:gd name="connsiteY1339" fmla="*/ 3649060 h 4608812"/>
              <a:gd name="connsiteX1340" fmla="*/ 9104450 w 12184637"/>
              <a:gd name="connsiteY1340" fmla="*/ 3712229 h 4608812"/>
              <a:gd name="connsiteX1341" fmla="*/ 9141483 w 12184637"/>
              <a:gd name="connsiteY1341" fmla="*/ 3648766 h 4608812"/>
              <a:gd name="connsiteX1342" fmla="*/ 9139495 w 12184637"/>
              <a:gd name="connsiteY1342" fmla="*/ 3641183 h 4608812"/>
              <a:gd name="connsiteX1343" fmla="*/ 9131912 w 12184637"/>
              <a:gd name="connsiteY1343" fmla="*/ 3643170 h 4608812"/>
              <a:gd name="connsiteX1344" fmla="*/ 9094879 w 12184637"/>
              <a:gd name="connsiteY1344" fmla="*/ 3706633 h 4608812"/>
              <a:gd name="connsiteX1345" fmla="*/ 9096867 w 12184637"/>
              <a:gd name="connsiteY1345" fmla="*/ 3714217 h 4608812"/>
              <a:gd name="connsiteX1346" fmla="*/ 9099738 w 12184637"/>
              <a:gd name="connsiteY1346" fmla="*/ 3714953 h 4608812"/>
              <a:gd name="connsiteX1347" fmla="*/ 9104450 w 12184637"/>
              <a:gd name="connsiteY1347" fmla="*/ 3712229 h 4608812"/>
              <a:gd name="connsiteX1348" fmla="*/ 9098855 w 12184637"/>
              <a:gd name="connsiteY1348" fmla="*/ 3721873 h 4608812"/>
              <a:gd name="connsiteX1349" fmla="*/ 9104450 w 12184637"/>
              <a:gd name="connsiteY1349" fmla="*/ 3712229 h 4608812"/>
              <a:gd name="connsiteX1350" fmla="*/ 9102462 w 12184637"/>
              <a:gd name="connsiteY1350" fmla="*/ 3704646 h 4608812"/>
              <a:gd name="connsiteX1351" fmla="*/ 9094879 w 12184637"/>
              <a:gd name="connsiteY1351" fmla="*/ 3706633 h 4608812"/>
              <a:gd name="connsiteX1352" fmla="*/ 9089284 w 12184637"/>
              <a:gd name="connsiteY1352" fmla="*/ 3716278 h 4608812"/>
              <a:gd name="connsiteX1353" fmla="*/ 9091271 w 12184637"/>
              <a:gd name="connsiteY1353" fmla="*/ 3723861 h 4608812"/>
              <a:gd name="connsiteX1354" fmla="*/ 9094143 w 12184637"/>
              <a:gd name="connsiteY1354" fmla="*/ 3724598 h 4608812"/>
              <a:gd name="connsiteX1355" fmla="*/ 9098855 w 12184637"/>
              <a:gd name="connsiteY1355" fmla="*/ 3721873 h 4608812"/>
              <a:gd name="connsiteX1356" fmla="*/ 9069332 w 12184637"/>
              <a:gd name="connsiteY1356" fmla="*/ 3770391 h 4608812"/>
              <a:gd name="connsiteX1357" fmla="*/ 9098781 w 12184637"/>
              <a:gd name="connsiteY1357" fmla="*/ 3721947 h 4608812"/>
              <a:gd name="connsiteX1358" fmla="*/ 9096941 w 12184637"/>
              <a:gd name="connsiteY1358" fmla="*/ 3714290 h 4608812"/>
              <a:gd name="connsiteX1359" fmla="*/ 9089284 w 12184637"/>
              <a:gd name="connsiteY1359" fmla="*/ 3716131 h 4608812"/>
              <a:gd name="connsiteX1360" fmla="*/ 9059835 w 12184637"/>
              <a:gd name="connsiteY1360" fmla="*/ 3764575 h 4608812"/>
              <a:gd name="connsiteX1361" fmla="*/ 9061676 w 12184637"/>
              <a:gd name="connsiteY1361" fmla="*/ 3772232 h 4608812"/>
              <a:gd name="connsiteX1362" fmla="*/ 9064620 w 12184637"/>
              <a:gd name="connsiteY1362" fmla="*/ 3773041 h 4608812"/>
              <a:gd name="connsiteX1363" fmla="*/ 9069332 w 12184637"/>
              <a:gd name="connsiteY1363" fmla="*/ 3770391 h 4608812"/>
              <a:gd name="connsiteX1364" fmla="*/ 9031563 w 12184637"/>
              <a:gd name="connsiteY1364" fmla="*/ 3832455 h 4608812"/>
              <a:gd name="connsiteX1365" fmla="*/ 9069332 w 12184637"/>
              <a:gd name="connsiteY1365" fmla="*/ 3770317 h 4608812"/>
              <a:gd name="connsiteX1366" fmla="*/ 9067491 w 12184637"/>
              <a:gd name="connsiteY1366" fmla="*/ 3762661 h 4608812"/>
              <a:gd name="connsiteX1367" fmla="*/ 9059835 w 12184637"/>
              <a:gd name="connsiteY1367" fmla="*/ 3764501 h 4608812"/>
              <a:gd name="connsiteX1368" fmla="*/ 9022066 w 12184637"/>
              <a:gd name="connsiteY1368" fmla="*/ 3826639 h 4608812"/>
              <a:gd name="connsiteX1369" fmla="*/ 9023907 w 12184637"/>
              <a:gd name="connsiteY1369" fmla="*/ 3834296 h 4608812"/>
              <a:gd name="connsiteX1370" fmla="*/ 9026851 w 12184637"/>
              <a:gd name="connsiteY1370" fmla="*/ 3835106 h 4608812"/>
              <a:gd name="connsiteX1371" fmla="*/ 9031563 w 12184637"/>
              <a:gd name="connsiteY1371" fmla="*/ 3832455 h 4608812"/>
              <a:gd name="connsiteX1372" fmla="*/ 9026189 w 12184637"/>
              <a:gd name="connsiteY1372" fmla="*/ 3841217 h 4608812"/>
              <a:gd name="connsiteX1373" fmla="*/ 9031489 w 12184637"/>
              <a:gd name="connsiteY1373" fmla="*/ 3832455 h 4608812"/>
              <a:gd name="connsiteX1374" fmla="*/ 9029649 w 12184637"/>
              <a:gd name="connsiteY1374" fmla="*/ 3824799 h 4608812"/>
              <a:gd name="connsiteX1375" fmla="*/ 9021993 w 12184637"/>
              <a:gd name="connsiteY1375" fmla="*/ 3826639 h 4608812"/>
              <a:gd name="connsiteX1376" fmla="*/ 9016691 w 12184637"/>
              <a:gd name="connsiteY1376" fmla="*/ 3835401 h 4608812"/>
              <a:gd name="connsiteX1377" fmla="*/ 9018532 w 12184637"/>
              <a:gd name="connsiteY1377" fmla="*/ 3843057 h 4608812"/>
              <a:gd name="connsiteX1378" fmla="*/ 9021477 w 12184637"/>
              <a:gd name="connsiteY1378" fmla="*/ 3843867 h 4608812"/>
              <a:gd name="connsiteX1379" fmla="*/ 9026189 w 12184637"/>
              <a:gd name="connsiteY1379" fmla="*/ 3841217 h 4608812"/>
              <a:gd name="connsiteX1380" fmla="*/ 4000744 w 12184637"/>
              <a:gd name="connsiteY1380" fmla="*/ 2123220 h 4608812"/>
              <a:gd name="connsiteX1381" fmla="*/ 4002363 w 12184637"/>
              <a:gd name="connsiteY1381" fmla="*/ 2115489 h 4608812"/>
              <a:gd name="connsiteX1382" fmla="*/ 3899438 w 12184637"/>
              <a:gd name="connsiteY1382" fmla="*/ 1956904 h 4608812"/>
              <a:gd name="connsiteX1383" fmla="*/ 3891708 w 12184637"/>
              <a:gd name="connsiteY1383" fmla="*/ 1955285 h 4608812"/>
              <a:gd name="connsiteX1384" fmla="*/ 3890088 w 12184637"/>
              <a:gd name="connsiteY1384" fmla="*/ 1963015 h 4608812"/>
              <a:gd name="connsiteX1385" fmla="*/ 3993013 w 12184637"/>
              <a:gd name="connsiteY1385" fmla="*/ 2121600 h 4608812"/>
              <a:gd name="connsiteX1386" fmla="*/ 3997725 w 12184637"/>
              <a:gd name="connsiteY1386" fmla="*/ 2124103 h 4608812"/>
              <a:gd name="connsiteX1387" fmla="*/ 4000744 w 12184637"/>
              <a:gd name="connsiteY1387" fmla="*/ 2123220 h 4608812"/>
              <a:gd name="connsiteX1388" fmla="*/ 4087472 w 12184637"/>
              <a:gd name="connsiteY1388" fmla="*/ 2271717 h 4608812"/>
              <a:gd name="connsiteX1389" fmla="*/ 4089460 w 12184637"/>
              <a:gd name="connsiteY1389" fmla="*/ 2264061 h 4608812"/>
              <a:gd name="connsiteX1390" fmla="*/ 4002511 w 12184637"/>
              <a:gd name="connsiteY1390" fmla="*/ 2115710 h 4608812"/>
              <a:gd name="connsiteX1391" fmla="*/ 3994854 w 12184637"/>
              <a:gd name="connsiteY1391" fmla="*/ 2113722 h 4608812"/>
              <a:gd name="connsiteX1392" fmla="*/ 3992866 w 12184637"/>
              <a:gd name="connsiteY1392" fmla="*/ 2121379 h 4608812"/>
              <a:gd name="connsiteX1393" fmla="*/ 4079815 w 12184637"/>
              <a:gd name="connsiteY1393" fmla="*/ 2269730 h 4608812"/>
              <a:gd name="connsiteX1394" fmla="*/ 4084674 w 12184637"/>
              <a:gd name="connsiteY1394" fmla="*/ 2272454 h 4608812"/>
              <a:gd name="connsiteX1395" fmla="*/ 4087472 w 12184637"/>
              <a:gd name="connsiteY1395" fmla="*/ 2271717 h 4608812"/>
              <a:gd name="connsiteX1396" fmla="*/ 4156457 w 12184637"/>
              <a:gd name="connsiteY1396" fmla="*/ 2403871 h 4608812"/>
              <a:gd name="connsiteX1397" fmla="*/ 4158813 w 12184637"/>
              <a:gd name="connsiteY1397" fmla="*/ 2396361 h 4608812"/>
              <a:gd name="connsiteX1398" fmla="*/ 4089533 w 12184637"/>
              <a:gd name="connsiteY1398" fmla="*/ 2264281 h 4608812"/>
              <a:gd name="connsiteX1399" fmla="*/ 4082024 w 12184637"/>
              <a:gd name="connsiteY1399" fmla="*/ 2261926 h 4608812"/>
              <a:gd name="connsiteX1400" fmla="*/ 4079668 w 12184637"/>
              <a:gd name="connsiteY1400" fmla="*/ 2269435 h 4608812"/>
              <a:gd name="connsiteX1401" fmla="*/ 4148947 w 12184637"/>
              <a:gd name="connsiteY1401" fmla="*/ 2401515 h 4608812"/>
              <a:gd name="connsiteX1402" fmla="*/ 4153954 w 12184637"/>
              <a:gd name="connsiteY1402" fmla="*/ 2404460 h 4608812"/>
              <a:gd name="connsiteX1403" fmla="*/ 4156457 w 12184637"/>
              <a:gd name="connsiteY1403" fmla="*/ 2403871 h 4608812"/>
              <a:gd name="connsiteX1404" fmla="*/ 4210055 w 12184637"/>
              <a:gd name="connsiteY1404" fmla="*/ 2518429 h 4608812"/>
              <a:gd name="connsiteX1405" fmla="*/ 4212705 w 12184637"/>
              <a:gd name="connsiteY1405" fmla="*/ 2510993 h 4608812"/>
              <a:gd name="connsiteX1406" fmla="*/ 4158886 w 12184637"/>
              <a:gd name="connsiteY1406" fmla="*/ 2396582 h 4608812"/>
              <a:gd name="connsiteX1407" fmla="*/ 4151450 w 12184637"/>
              <a:gd name="connsiteY1407" fmla="*/ 2393932 h 4608812"/>
              <a:gd name="connsiteX1408" fmla="*/ 4148800 w 12184637"/>
              <a:gd name="connsiteY1408" fmla="*/ 2401368 h 4608812"/>
              <a:gd name="connsiteX1409" fmla="*/ 4202619 w 12184637"/>
              <a:gd name="connsiteY1409" fmla="*/ 2515778 h 4608812"/>
              <a:gd name="connsiteX1410" fmla="*/ 4207699 w 12184637"/>
              <a:gd name="connsiteY1410" fmla="*/ 2518944 h 4608812"/>
              <a:gd name="connsiteX1411" fmla="*/ 4210055 w 12184637"/>
              <a:gd name="connsiteY1411" fmla="*/ 2518429 h 4608812"/>
              <a:gd name="connsiteX1412" fmla="*/ 4250474 w 12184637"/>
              <a:gd name="connsiteY1412" fmla="*/ 2613624 h 4608812"/>
              <a:gd name="connsiteX1413" fmla="*/ 4253418 w 12184637"/>
              <a:gd name="connsiteY1413" fmla="*/ 2606335 h 4608812"/>
              <a:gd name="connsiteX1414" fmla="*/ 4212779 w 12184637"/>
              <a:gd name="connsiteY1414" fmla="*/ 2511140 h 4608812"/>
              <a:gd name="connsiteX1415" fmla="*/ 4205490 w 12184637"/>
              <a:gd name="connsiteY1415" fmla="*/ 2508195 h 4608812"/>
              <a:gd name="connsiteX1416" fmla="*/ 4202545 w 12184637"/>
              <a:gd name="connsiteY1416" fmla="*/ 2515484 h 4608812"/>
              <a:gd name="connsiteX1417" fmla="*/ 4243185 w 12184637"/>
              <a:gd name="connsiteY1417" fmla="*/ 2610679 h 4608812"/>
              <a:gd name="connsiteX1418" fmla="*/ 4248339 w 12184637"/>
              <a:gd name="connsiteY1418" fmla="*/ 2614065 h 4608812"/>
              <a:gd name="connsiteX1419" fmla="*/ 4250474 w 12184637"/>
              <a:gd name="connsiteY1419" fmla="*/ 2613624 h 4608812"/>
              <a:gd name="connsiteX1420" fmla="*/ 4280291 w 12184637"/>
              <a:gd name="connsiteY1420" fmla="*/ 2688056 h 4608812"/>
              <a:gd name="connsiteX1421" fmla="*/ 4283383 w 12184637"/>
              <a:gd name="connsiteY1421" fmla="*/ 2680842 h 4608812"/>
              <a:gd name="connsiteX1422" fmla="*/ 4253492 w 12184637"/>
              <a:gd name="connsiteY1422" fmla="*/ 2606482 h 4608812"/>
              <a:gd name="connsiteX1423" fmla="*/ 4246277 w 12184637"/>
              <a:gd name="connsiteY1423" fmla="*/ 2603390 h 4608812"/>
              <a:gd name="connsiteX1424" fmla="*/ 4243185 w 12184637"/>
              <a:gd name="connsiteY1424" fmla="*/ 2610605 h 4608812"/>
              <a:gd name="connsiteX1425" fmla="*/ 4273076 w 12184637"/>
              <a:gd name="connsiteY1425" fmla="*/ 2684964 h 4608812"/>
              <a:gd name="connsiteX1426" fmla="*/ 4278303 w 12184637"/>
              <a:gd name="connsiteY1426" fmla="*/ 2688425 h 4608812"/>
              <a:gd name="connsiteX1427" fmla="*/ 4280291 w 12184637"/>
              <a:gd name="connsiteY1427" fmla="*/ 2688056 h 4608812"/>
              <a:gd name="connsiteX1428" fmla="*/ 4302084 w 12184637"/>
              <a:gd name="connsiteY1428" fmla="*/ 2739887 h 4608812"/>
              <a:gd name="connsiteX1429" fmla="*/ 4305102 w 12184637"/>
              <a:gd name="connsiteY1429" fmla="*/ 2732599 h 4608812"/>
              <a:gd name="connsiteX1430" fmla="*/ 4283383 w 12184637"/>
              <a:gd name="connsiteY1430" fmla="*/ 2680694 h 4608812"/>
              <a:gd name="connsiteX1431" fmla="*/ 4276095 w 12184637"/>
              <a:gd name="connsiteY1431" fmla="*/ 2677676 h 4608812"/>
              <a:gd name="connsiteX1432" fmla="*/ 4273076 w 12184637"/>
              <a:gd name="connsiteY1432" fmla="*/ 2684964 h 4608812"/>
              <a:gd name="connsiteX1433" fmla="*/ 4294795 w 12184637"/>
              <a:gd name="connsiteY1433" fmla="*/ 2736869 h 4608812"/>
              <a:gd name="connsiteX1434" fmla="*/ 4299948 w 12184637"/>
              <a:gd name="connsiteY1434" fmla="*/ 2740329 h 4608812"/>
              <a:gd name="connsiteX1435" fmla="*/ 4302084 w 12184637"/>
              <a:gd name="connsiteY1435" fmla="*/ 2739887 h 4608812"/>
              <a:gd name="connsiteX1436" fmla="*/ 4321594 w 12184637"/>
              <a:gd name="connsiteY1436" fmla="*/ 2775079 h 4608812"/>
              <a:gd name="connsiteX1437" fmla="*/ 4323876 w 12184637"/>
              <a:gd name="connsiteY1437" fmla="*/ 2767496 h 4608812"/>
              <a:gd name="connsiteX1438" fmla="*/ 4304881 w 12184637"/>
              <a:gd name="connsiteY1438" fmla="*/ 2732083 h 4608812"/>
              <a:gd name="connsiteX1439" fmla="*/ 4297298 w 12184637"/>
              <a:gd name="connsiteY1439" fmla="*/ 2729801 h 4608812"/>
              <a:gd name="connsiteX1440" fmla="*/ 4295016 w 12184637"/>
              <a:gd name="connsiteY1440" fmla="*/ 2737384 h 4608812"/>
              <a:gd name="connsiteX1441" fmla="*/ 4314011 w 12184637"/>
              <a:gd name="connsiteY1441" fmla="*/ 2772797 h 4608812"/>
              <a:gd name="connsiteX1442" fmla="*/ 4318943 w 12184637"/>
              <a:gd name="connsiteY1442" fmla="*/ 2775742 h 4608812"/>
              <a:gd name="connsiteX1443" fmla="*/ 4321594 w 12184637"/>
              <a:gd name="connsiteY1443" fmla="*/ 2775079 h 4608812"/>
              <a:gd name="connsiteX1444" fmla="*/ 4344564 w 12184637"/>
              <a:gd name="connsiteY1444" fmla="*/ 2799743 h 4608812"/>
              <a:gd name="connsiteX1445" fmla="*/ 4345153 w 12184637"/>
              <a:gd name="connsiteY1445" fmla="*/ 2791865 h 4608812"/>
              <a:gd name="connsiteX1446" fmla="*/ 4323140 w 12184637"/>
              <a:gd name="connsiteY1446" fmla="*/ 2766539 h 4608812"/>
              <a:gd name="connsiteX1447" fmla="*/ 4315262 w 12184637"/>
              <a:gd name="connsiteY1447" fmla="*/ 2765950 h 4608812"/>
              <a:gd name="connsiteX1448" fmla="*/ 4314673 w 12184637"/>
              <a:gd name="connsiteY1448" fmla="*/ 2773828 h 4608812"/>
              <a:gd name="connsiteX1449" fmla="*/ 4336687 w 12184637"/>
              <a:gd name="connsiteY1449" fmla="*/ 2799154 h 4608812"/>
              <a:gd name="connsiteX1450" fmla="*/ 4340957 w 12184637"/>
              <a:gd name="connsiteY1450" fmla="*/ 2801068 h 4608812"/>
              <a:gd name="connsiteX1451" fmla="*/ 4344564 w 12184637"/>
              <a:gd name="connsiteY1451" fmla="*/ 2799743 h 4608812"/>
              <a:gd name="connsiteX1452" fmla="*/ 4376369 w 12184637"/>
              <a:gd name="connsiteY1452" fmla="*/ 2820726 h 4608812"/>
              <a:gd name="connsiteX1453" fmla="*/ 4375044 w 12184637"/>
              <a:gd name="connsiteY1453" fmla="*/ 2812922 h 4608812"/>
              <a:gd name="connsiteX1454" fmla="*/ 4344122 w 12184637"/>
              <a:gd name="connsiteY1454" fmla="*/ 2790908 h 4608812"/>
              <a:gd name="connsiteX1455" fmla="*/ 4336318 w 12184637"/>
              <a:gd name="connsiteY1455" fmla="*/ 2792233 h 4608812"/>
              <a:gd name="connsiteX1456" fmla="*/ 4337643 w 12184637"/>
              <a:gd name="connsiteY1456" fmla="*/ 2800038 h 4608812"/>
              <a:gd name="connsiteX1457" fmla="*/ 4368565 w 12184637"/>
              <a:gd name="connsiteY1457" fmla="*/ 2822051 h 4608812"/>
              <a:gd name="connsiteX1458" fmla="*/ 4371805 w 12184637"/>
              <a:gd name="connsiteY1458" fmla="*/ 2823082 h 4608812"/>
              <a:gd name="connsiteX1459" fmla="*/ 4376369 w 12184637"/>
              <a:gd name="connsiteY1459" fmla="*/ 2820726 h 4608812"/>
              <a:gd name="connsiteX1460" fmla="*/ 4422825 w 12184637"/>
              <a:gd name="connsiteY1460" fmla="*/ 2845831 h 4608812"/>
              <a:gd name="connsiteX1461" fmla="*/ 4420691 w 12184637"/>
              <a:gd name="connsiteY1461" fmla="*/ 2838248 h 4608812"/>
              <a:gd name="connsiteX1462" fmla="*/ 4374602 w 12184637"/>
              <a:gd name="connsiteY1462" fmla="*/ 2812701 h 4608812"/>
              <a:gd name="connsiteX1463" fmla="*/ 4367019 w 12184637"/>
              <a:gd name="connsiteY1463" fmla="*/ 2814836 h 4608812"/>
              <a:gd name="connsiteX1464" fmla="*/ 4369154 w 12184637"/>
              <a:gd name="connsiteY1464" fmla="*/ 2822419 h 4608812"/>
              <a:gd name="connsiteX1465" fmla="*/ 4415243 w 12184637"/>
              <a:gd name="connsiteY1465" fmla="*/ 2847966 h 4608812"/>
              <a:gd name="connsiteX1466" fmla="*/ 4417967 w 12184637"/>
              <a:gd name="connsiteY1466" fmla="*/ 2848629 h 4608812"/>
              <a:gd name="connsiteX1467" fmla="*/ 4422825 w 12184637"/>
              <a:gd name="connsiteY1467" fmla="*/ 2845831 h 4608812"/>
              <a:gd name="connsiteX1468" fmla="*/ 4479147 w 12184637"/>
              <a:gd name="connsiteY1468" fmla="*/ 2873366 h 4608812"/>
              <a:gd name="connsiteX1469" fmla="*/ 4476644 w 12184637"/>
              <a:gd name="connsiteY1469" fmla="*/ 2865930 h 4608812"/>
              <a:gd name="connsiteX1470" fmla="*/ 4420396 w 12184637"/>
              <a:gd name="connsiteY1470" fmla="*/ 2838101 h 4608812"/>
              <a:gd name="connsiteX1471" fmla="*/ 4412960 w 12184637"/>
              <a:gd name="connsiteY1471" fmla="*/ 2840604 h 4608812"/>
              <a:gd name="connsiteX1472" fmla="*/ 4415463 w 12184637"/>
              <a:gd name="connsiteY1472" fmla="*/ 2848040 h 4608812"/>
              <a:gd name="connsiteX1473" fmla="*/ 4471711 w 12184637"/>
              <a:gd name="connsiteY1473" fmla="*/ 2875869 h 4608812"/>
              <a:gd name="connsiteX1474" fmla="*/ 4474215 w 12184637"/>
              <a:gd name="connsiteY1474" fmla="*/ 2876458 h 4608812"/>
              <a:gd name="connsiteX1475" fmla="*/ 4479147 w 12184637"/>
              <a:gd name="connsiteY1475" fmla="*/ 2873366 h 4608812"/>
              <a:gd name="connsiteX1476" fmla="*/ 4540107 w 12184637"/>
              <a:gd name="connsiteY1476" fmla="*/ 2901711 h 4608812"/>
              <a:gd name="connsiteX1477" fmla="*/ 4537383 w 12184637"/>
              <a:gd name="connsiteY1477" fmla="*/ 2894275 h 4608812"/>
              <a:gd name="connsiteX1478" fmla="*/ 4476497 w 12184637"/>
              <a:gd name="connsiteY1478" fmla="*/ 2865783 h 4608812"/>
              <a:gd name="connsiteX1479" fmla="*/ 4469061 w 12184637"/>
              <a:gd name="connsiteY1479" fmla="*/ 2868507 h 4608812"/>
              <a:gd name="connsiteX1480" fmla="*/ 4471785 w 12184637"/>
              <a:gd name="connsiteY1480" fmla="*/ 2875943 h 4608812"/>
              <a:gd name="connsiteX1481" fmla="*/ 4532672 w 12184637"/>
              <a:gd name="connsiteY1481" fmla="*/ 2904435 h 4608812"/>
              <a:gd name="connsiteX1482" fmla="*/ 4535101 w 12184637"/>
              <a:gd name="connsiteY1482" fmla="*/ 2904951 h 4608812"/>
              <a:gd name="connsiteX1483" fmla="*/ 4540107 w 12184637"/>
              <a:gd name="connsiteY1483" fmla="*/ 2901711 h 4608812"/>
              <a:gd name="connsiteX1484" fmla="*/ 4599816 w 12184637"/>
              <a:gd name="connsiteY1484" fmla="*/ 2929099 h 4608812"/>
              <a:gd name="connsiteX1485" fmla="*/ 4597092 w 12184637"/>
              <a:gd name="connsiteY1485" fmla="*/ 2921737 h 4608812"/>
              <a:gd name="connsiteX1486" fmla="*/ 4537383 w 12184637"/>
              <a:gd name="connsiteY1486" fmla="*/ 2894349 h 4608812"/>
              <a:gd name="connsiteX1487" fmla="*/ 4530021 w 12184637"/>
              <a:gd name="connsiteY1487" fmla="*/ 2897073 h 4608812"/>
              <a:gd name="connsiteX1488" fmla="*/ 4532745 w 12184637"/>
              <a:gd name="connsiteY1488" fmla="*/ 2904435 h 4608812"/>
              <a:gd name="connsiteX1489" fmla="*/ 4592454 w 12184637"/>
              <a:gd name="connsiteY1489" fmla="*/ 2931823 h 4608812"/>
              <a:gd name="connsiteX1490" fmla="*/ 4594810 w 12184637"/>
              <a:gd name="connsiteY1490" fmla="*/ 2932338 h 4608812"/>
              <a:gd name="connsiteX1491" fmla="*/ 4599816 w 12184637"/>
              <a:gd name="connsiteY1491" fmla="*/ 2929099 h 4608812"/>
              <a:gd name="connsiteX1492" fmla="*/ 4651868 w 12184637"/>
              <a:gd name="connsiteY1492" fmla="*/ 2953615 h 4608812"/>
              <a:gd name="connsiteX1493" fmla="*/ 4649217 w 12184637"/>
              <a:gd name="connsiteY1493" fmla="*/ 2946180 h 4608812"/>
              <a:gd name="connsiteX1494" fmla="*/ 4597165 w 12184637"/>
              <a:gd name="connsiteY1494" fmla="*/ 2921737 h 4608812"/>
              <a:gd name="connsiteX1495" fmla="*/ 4589730 w 12184637"/>
              <a:gd name="connsiteY1495" fmla="*/ 2924387 h 4608812"/>
              <a:gd name="connsiteX1496" fmla="*/ 4592380 w 12184637"/>
              <a:gd name="connsiteY1496" fmla="*/ 2931823 h 4608812"/>
              <a:gd name="connsiteX1497" fmla="*/ 4644432 w 12184637"/>
              <a:gd name="connsiteY1497" fmla="*/ 2956266 h 4608812"/>
              <a:gd name="connsiteX1498" fmla="*/ 4646861 w 12184637"/>
              <a:gd name="connsiteY1498" fmla="*/ 2956781 h 4608812"/>
              <a:gd name="connsiteX1499" fmla="*/ 4651868 w 12184637"/>
              <a:gd name="connsiteY1499" fmla="*/ 2953615 h 4608812"/>
              <a:gd name="connsiteX1500" fmla="*/ 4697661 w 12184637"/>
              <a:gd name="connsiteY1500" fmla="*/ 2973641 h 4608812"/>
              <a:gd name="connsiteX1501" fmla="*/ 4694790 w 12184637"/>
              <a:gd name="connsiteY1501" fmla="*/ 2966279 h 4608812"/>
              <a:gd name="connsiteX1502" fmla="*/ 4649070 w 12184637"/>
              <a:gd name="connsiteY1502" fmla="*/ 2946106 h 4608812"/>
              <a:gd name="connsiteX1503" fmla="*/ 4641708 w 12184637"/>
              <a:gd name="connsiteY1503" fmla="*/ 2948977 h 4608812"/>
              <a:gd name="connsiteX1504" fmla="*/ 4644578 w 12184637"/>
              <a:gd name="connsiteY1504" fmla="*/ 2956339 h 4608812"/>
              <a:gd name="connsiteX1505" fmla="*/ 4690299 w 12184637"/>
              <a:gd name="connsiteY1505" fmla="*/ 2976512 h 4608812"/>
              <a:gd name="connsiteX1506" fmla="*/ 4692581 w 12184637"/>
              <a:gd name="connsiteY1506" fmla="*/ 2976954 h 4608812"/>
              <a:gd name="connsiteX1507" fmla="*/ 4697661 w 12184637"/>
              <a:gd name="connsiteY1507" fmla="*/ 2973641 h 4608812"/>
              <a:gd name="connsiteX1508" fmla="*/ 4738522 w 12184637"/>
              <a:gd name="connsiteY1508" fmla="*/ 2987998 h 4608812"/>
              <a:gd name="connsiteX1509" fmla="*/ 4735209 w 12184637"/>
              <a:gd name="connsiteY1509" fmla="*/ 2980856 h 4608812"/>
              <a:gd name="connsiteX1510" fmla="*/ 4694422 w 12184637"/>
              <a:gd name="connsiteY1510" fmla="*/ 2966205 h 4608812"/>
              <a:gd name="connsiteX1511" fmla="*/ 4687280 w 12184637"/>
              <a:gd name="connsiteY1511" fmla="*/ 2969592 h 4608812"/>
              <a:gd name="connsiteX1512" fmla="*/ 4690667 w 12184637"/>
              <a:gd name="connsiteY1512" fmla="*/ 2976733 h 4608812"/>
              <a:gd name="connsiteX1513" fmla="*/ 4731454 w 12184637"/>
              <a:gd name="connsiteY1513" fmla="*/ 2991384 h 4608812"/>
              <a:gd name="connsiteX1514" fmla="*/ 4733368 w 12184637"/>
              <a:gd name="connsiteY1514" fmla="*/ 2991679 h 4608812"/>
              <a:gd name="connsiteX1515" fmla="*/ 4738522 w 12184637"/>
              <a:gd name="connsiteY1515" fmla="*/ 2987998 h 4608812"/>
              <a:gd name="connsiteX1516" fmla="*/ 4776070 w 12184637"/>
              <a:gd name="connsiteY1516" fmla="*/ 2995139 h 4608812"/>
              <a:gd name="connsiteX1517" fmla="*/ 4771800 w 12184637"/>
              <a:gd name="connsiteY1517" fmla="*/ 2988513 h 4608812"/>
              <a:gd name="connsiteX1518" fmla="*/ 4734473 w 12184637"/>
              <a:gd name="connsiteY1518" fmla="*/ 2980635 h 4608812"/>
              <a:gd name="connsiteX1519" fmla="*/ 4727846 w 12184637"/>
              <a:gd name="connsiteY1519" fmla="*/ 2984905 h 4608812"/>
              <a:gd name="connsiteX1520" fmla="*/ 4732117 w 12184637"/>
              <a:gd name="connsiteY1520" fmla="*/ 2991531 h 4608812"/>
              <a:gd name="connsiteX1521" fmla="*/ 4769444 w 12184637"/>
              <a:gd name="connsiteY1521" fmla="*/ 2999409 h 4608812"/>
              <a:gd name="connsiteX1522" fmla="*/ 4770621 w 12184637"/>
              <a:gd name="connsiteY1522" fmla="*/ 2999556 h 4608812"/>
              <a:gd name="connsiteX1523" fmla="*/ 4776070 w 12184637"/>
              <a:gd name="connsiteY1523" fmla="*/ 2995139 h 4608812"/>
              <a:gd name="connsiteX1524" fmla="*/ 4774745 w 12184637"/>
              <a:gd name="connsiteY1524" fmla="*/ 2997716 h 4608812"/>
              <a:gd name="connsiteX1525" fmla="*/ 4870602 w 12184637"/>
              <a:gd name="connsiteY1525" fmla="*/ 2891919 h 4608812"/>
              <a:gd name="connsiteX1526" fmla="*/ 4870234 w 12184637"/>
              <a:gd name="connsiteY1526" fmla="*/ 2884042 h 4608812"/>
              <a:gd name="connsiteX1527" fmla="*/ 4862356 w 12184637"/>
              <a:gd name="connsiteY1527" fmla="*/ 2884410 h 4608812"/>
              <a:gd name="connsiteX1528" fmla="*/ 4766498 w 12184637"/>
              <a:gd name="connsiteY1528" fmla="*/ 2990206 h 4608812"/>
              <a:gd name="connsiteX1529" fmla="*/ 4766867 w 12184637"/>
              <a:gd name="connsiteY1529" fmla="*/ 2998084 h 4608812"/>
              <a:gd name="connsiteX1530" fmla="*/ 4770621 w 12184637"/>
              <a:gd name="connsiteY1530" fmla="*/ 2999556 h 4608812"/>
              <a:gd name="connsiteX1531" fmla="*/ 4774745 w 12184637"/>
              <a:gd name="connsiteY1531" fmla="*/ 2997716 h 4608812"/>
              <a:gd name="connsiteX1532" fmla="*/ 4870602 w 12184637"/>
              <a:gd name="connsiteY1532" fmla="*/ 2891919 h 4608812"/>
              <a:gd name="connsiteX1533" fmla="*/ 4878627 w 12184637"/>
              <a:gd name="connsiteY1533" fmla="*/ 2883084 h 4608812"/>
              <a:gd name="connsiteX1534" fmla="*/ 4878259 w 12184637"/>
              <a:gd name="connsiteY1534" fmla="*/ 2875207 h 4608812"/>
              <a:gd name="connsiteX1535" fmla="*/ 4870381 w 12184637"/>
              <a:gd name="connsiteY1535" fmla="*/ 2875575 h 4608812"/>
              <a:gd name="connsiteX1536" fmla="*/ 4862356 w 12184637"/>
              <a:gd name="connsiteY1536" fmla="*/ 2884410 h 4608812"/>
              <a:gd name="connsiteX1537" fmla="*/ 4862724 w 12184637"/>
              <a:gd name="connsiteY1537" fmla="*/ 2892287 h 4608812"/>
              <a:gd name="connsiteX1538" fmla="*/ 4866479 w 12184637"/>
              <a:gd name="connsiteY1538" fmla="*/ 2893760 h 4608812"/>
              <a:gd name="connsiteX1539" fmla="*/ 4870602 w 12184637"/>
              <a:gd name="connsiteY1539" fmla="*/ 2891919 h 4608812"/>
              <a:gd name="connsiteX1540" fmla="*/ 4877670 w 12184637"/>
              <a:gd name="connsiteY1540" fmla="*/ 2883968 h 4608812"/>
              <a:gd name="connsiteX1541" fmla="*/ 4964987 w 12184637"/>
              <a:gd name="connsiteY1541" fmla="*/ 2822934 h 4608812"/>
              <a:gd name="connsiteX1542" fmla="*/ 4966386 w 12184637"/>
              <a:gd name="connsiteY1542" fmla="*/ 2815204 h 4608812"/>
              <a:gd name="connsiteX1543" fmla="*/ 4958655 w 12184637"/>
              <a:gd name="connsiteY1543" fmla="*/ 2813805 h 4608812"/>
              <a:gd name="connsiteX1544" fmla="*/ 4871338 w 12184637"/>
              <a:gd name="connsiteY1544" fmla="*/ 2874839 h 4608812"/>
              <a:gd name="connsiteX1545" fmla="*/ 4869939 w 12184637"/>
              <a:gd name="connsiteY1545" fmla="*/ 2882569 h 4608812"/>
              <a:gd name="connsiteX1546" fmla="*/ 4874578 w 12184637"/>
              <a:gd name="connsiteY1546" fmla="*/ 2884925 h 4608812"/>
              <a:gd name="connsiteX1547" fmla="*/ 4877670 w 12184637"/>
              <a:gd name="connsiteY1547" fmla="*/ 2883968 h 4608812"/>
              <a:gd name="connsiteX1548" fmla="*/ 4964987 w 12184637"/>
              <a:gd name="connsiteY1548" fmla="*/ 2822861 h 4608812"/>
              <a:gd name="connsiteX1549" fmla="*/ 5004375 w 12184637"/>
              <a:gd name="connsiteY1549" fmla="*/ 2795326 h 4608812"/>
              <a:gd name="connsiteX1550" fmla="*/ 5005774 w 12184637"/>
              <a:gd name="connsiteY1550" fmla="*/ 2787595 h 4608812"/>
              <a:gd name="connsiteX1551" fmla="*/ 4998043 w 12184637"/>
              <a:gd name="connsiteY1551" fmla="*/ 2786196 h 4608812"/>
              <a:gd name="connsiteX1552" fmla="*/ 4958655 w 12184637"/>
              <a:gd name="connsiteY1552" fmla="*/ 2813731 h 4608812"/>
              <a:gd name="connsiteX1553" fmla="*/ 4957256 w 12184637"/>
              <a:gd name="connsiteY1553" fmla="*/ 2821462 h 4608812"/>
              <a:gd name="connsiteX1554" fmla="*/ 4961895 w 12184637"/>
              <a:gd name="connsiteY1554" fmla="*/ 2823818 h 4608812"/>
              <a:gd name="connsiteX1555" fmla="*/ 4964987 w 12184637"/>
              <a:gd name="connsiteY1555" fmla="*/ 2822861 h 4608812"/>
              <a:gd name="connsiteX1556" fmla="*/ 5003418 w 12184637"/>
              <a:gd name="connsiteY1556" fmla="*/ 2795915 h 4608812"/>
              <a:gd name="connsiteX1557" fmla="*/ 5078587 w 12184637"/>
              <a:gd name="connsiteY1557" fmla="*/ 2763815 h 4608812"/>
              <a:gd name="connsiteX1558" fmla="*/ 5081532 w 12184637"/>
              <a:gd name="connsiteY1558" fmla="*/ 2756526 h 4608812"/>
              <a:gd name="connsiteX1559" fmla="*/ 5074244 w 12184637"/>
              <a:gd name="connsiteY1559" fmla="*/ 2753581 h 4608812"/>
              <a:gd name="connsiteX1560" fmla="*/ 4999074 w 12184637"/>
              <a:gd name="connsiteY1560" fmla="*/ 2785681 h 4608812"/>
              <a:gd name="connsiteX1561" fmla="*/ 4996129 w 12184637"/>
              <a:gd name="connsiteY1561" fmla="*/ 2792970 h 4608812"/>
              <a:gd name="connsiteX1562" fmla="*/ 5001283 w 12184637"/>
              <a:gd name="connsiteY1562" fmla="*/ 2796356 h 4608812"/>
              <a:gd name="connsiteX1563" fmla="*/ 5003418 w 12184637"/>
              <a:gd name="connsiteY1563" fmla="*/ 2795915 h 4608812"/>
              <a:gd name="connsiteX1564" fmla="*/ 5078587 w 12184637"/>
              <a:gd name="connsiteY1564" fmla="*/ 2763815 h 4608812"/>
              <a:gd name="connsiteX1565" fmla="*/ 5146542 w 12184637"/>
              <a:gd name="connsiteY1565" fmla="*/ 2734807 h 4608812"/>
              <a:gd name="connsiteX1566" fmla="*/ 5149486 w 12184637"/>
              <a:gd name="connsiteY1566" fmla="*/ 2727519 h 4608812"/>
              <a:gd name="connsiteX1567" fmla="*/ 5142198 w 12184637"/>
              <a:gd name="connsiteY1567" fmla="*/ 2724574 h 4608812"/>
              <a:gd name="connsiteX1568" fmla="*/ 5074244 w 12184637"/>
              <a:gd name="connsiteY1568" fmla="*/ 2753581 h 4608812"/>
              <a:gd name="connsiteX1569" fmla="*/ 5071299 w 12184637"/>
              <a:gd name="connsiteY1569" fmla="*/ 2760870 h 4608812"/>
              <a:gd name="connsiteX1570" fmla="*/ 5076452 w 12184637"/>
              <a:gd name="connsiteY1570" fmla="*/ 2764257 h 4608812"/>
              <a:gd name="connsiteX1571" fmla="*/ 5078587 w 12184637"/>
              <a:gd name="connsiteY1571" fmla="*/ 2763815 h 4608812"/>
              <a:gd name="connsiteX1572" fmla="*/ 5145290 w 12184637"/>
              <a:gd name="connsiteY1572" fmla="*/ 2735176 h 4608812"/>
              <a:gd name="connsiteX1573" fmla="*/ 5203747 w 12184637"/>
              <a:gd name="connsiteY1573" fmla="*/ 2725678 h 4608812"/>
              <a:gd name="connsiteX1574" fmla="*/ 5208385 w 12184637"/>
              <a:gd name="connsiteY1574" fmla="*/ 2719273 h 4608812"/>
              <a:gd name="connsiteX1575" fmla="*/ 5201980 w 12184637"/>
              <a:gd name="connsiteY1575" fmla="*/ 2714635 h 4608812"/>
              <a:gd name="connsiteX1576" fmla="*/ 5143523 w 12184637"/>
              <a:gd name="connsiteY1576" fmla="*/ 2724132 h 4608812"/>
              <a:gd name="connsiteX1577" fmla="*/ 5138885 w 12184637"/>
              <a:gd name="connsiteY1577" fmla="*/ 2730537 h 4608812"/>
              <a:gd name="connsiteX1578" fmla="*/ 5144406 w 12184637"/>
              <a:gd name="connsiteY1578" fmla="*/ 2735176 h 4608812"/>
              <a:gd name="connsiteX1579" fmla="*/ 5145290 w 12184637"/>
              <a:gd name="connsiteY1579" fmla="*/ 2735176 h 4608812"/>
              <a:gd name="connsiteX1580" fmla="*/ 5203673 w 12184637"/>
              <a:gd name="connsiteY1580" fmla="*/ 2725678 h 4608812"/>
              <a:gd name="connsiteX1581" fmla="*/ 5242620 w 12184637"/>
              <a:gd name="connsiteY1581" fmla="*/ 2720230 h 4608812"/>
              <a:gd name="connsiteX1582" fmla="*/ 5247331 w 12184637"/>
              <a:gd name="connsiteY1582" fmla="*/ 2713898 h 4608812"/>
              <a:gd name="connsiteX1583" fmla="*/ 5241000 w 12184637"/>
              <a:gd name="connsiteY1583" fmla="*/ 2709187 h 4608812"/>
              <a:gd name="connsiteX1584" fmla="*/ 5202054 w 12184637"/>
              <a:gd name="connsiteY1584" fmla="*/ 2714635 h 4608812"/>
              <a:gd name="connsiteX1585" fmla="*/ 5197342 w 12184637"/>
              <a:gd name="connsiteY1585" fmla="*/ 2720966 h 4608812"/>
              <a:gd name="connsiteX1586" fmla="*/ 5202863 w 12184637"/>
              <a:gd name="connsiteY1586" fmla="*/ 2725752 h 4608812"/>
              <a:gd name="connsiteX1587" fmla="*/ 5203673 w 12184637"/>
              <a:gd name="connsiteY1587" fmla="*/ 2725678 h 4608812"/>
              <a:gd name="connsiteX1588" fmla="*/ 5242988 w 12184637"/>
              <a:gd name="connsiteY1588" fmla="*/ 2720156 h 4608812"/>
              <a:gd name="connsiteX1589" fmla="*/ 5249909 w 12184637"/>
              <a:gd name="connsiteY1589" fmla="*/ 2718684 h 4608812"/>
              <a:gd name="connsiteX1590" fmla="*/ 5254252 w 12184637"/>
              <a:gd name="connsiteY1590" fmla="*/ 2712058 h 4608812"/>
              <a:gd name="connsiteX1591" fmla="*/ 5247626 w 12184637"/>
              <a:gd name="connsiteY1591" fmla="*/ 2707788 h 4608812"/>
              <a:gd name="connsiteX1592" fmla="*/ 5240706 w 12184637"/>
              <a:gd name="connsiteY1592" fmla="*/ 2709260 h 4608812"/>
              <a:gd name="connsiteX1593" fmla="*/ 5236362 w 12184637"/>
              <a:gd name="connsiteY1593" fmla="*/ 2715886 h 4608812"/>
              <a:gd name="connsiteX1594" fmla="*/ 5241883 w 12184637"/>
              <a:gd name="connsiteY1594" fmla="*/ 2720303 h 4608812"/>
              <a:gd name="connsiteX1595" fmla="*/ 5242988 w 12184637"/>
              <a:gd name="connsiteY1595" fmla="*/ 2720156 h 4608812"/>
              <a:gd name="connsiteX1596" fmla="*/ 5249909 w 12184637"/>
              <a:gd name="connsiteY1596" fmla="*/ 2718684 h 4608812"/>
              <a:gd name="connsiteX1597" fmla="*/ 5288781 w 12184637"/>
              <a:gd name="connsiteY1597" fmla="*/ 2710438 h 4608812"/>
              <a:gd name="connsiteX1598" fmla="*/ 5293052 w 12184637"/>
              <a:gd name="connsiteY1598" fmla="*/ 2703812 h 4608812"/>
              <a:gd name="connsiteX1599" fmla="*/ 5286426 w 12184637"/>
              <a:gd name="connsiteY1599" fmla="*/ 2699542 h 4608812"/>
              <a:gd name="connsiteX1600" fmla="*/ 5247553 w 12184637"/>
              <a:gd name="connsiteY1600" fmla="*/ 2707788 h 4608812"/>
              <a:gd name="connsiteX1601" fmla="*/ 5243282 w 12184637"/>
              <a:gd name="connsiteY1601" fmla="*/ 2714414 h 4608812"/>
              <a:gd name="connsiteX1602" fmla="*/ 5248804 w 12184637"/>
              <a:gd name="connsiteY1602" fmla="*/ 2718831 h 4608812"/>
              <a:gd name="connsiteX1603" fmla="*/ 5249909 w 12184637"/>
              <a:gd name="connsiteY1603" fmla="*/ 2718684 h 4608812"/>
              <a:gd name="connsiteX1604" fmla="*/ 5288855 w 12184637"/>
              <a:gd name="connsiteY1604" fmla="*/ 2710438 h 4608812"/>
              <a:gd name="connsiteX1605" fmla="*/ 5322869 w 12184637"/>
              <a:gd name="connsiteY1605" fmla="*/ 2703223 h 4608812"/>
              <a:gd name="connsiteX1606" fmla="*/ 5327139 w 12184637"/>
              <a:gd name="connsiteY1606" fmla="*/ 2696597 h 4608812"/>
              <a:gd name="connsiteX1607" fmla="*/ 5320513 w 12184637"/>
              <a:gd name="connsiteY1607" fmla="*/ 2692327 h 4608812"/>
              <a:gd name="connsiteX1608" fmla="*/ 5286499 w 12184637"/>
              <a:gd name="connsiteY1608" fmla="*/ 2699542 h 4608812"/>
              <a:gd name="connsiteX1609" fmla="*/ 5282229 w 12184637"/>
              <a:gd name="connsiteY1609" fmla="*/ 2706168 h 4608812"/>
              <a:gd name="connsiteX1610" fmla="*/ 5287751 w 12184637"/>
              <a:gd name="connsiteY1610" fmla="*/ 2710585 h 4608812"/>
              <a:gd name="connsiteX1611" fmla="*/ 5288855 w 12184637"/>
              <a:gd name="connsiteY1611" fmla="*/ 2710438 h 4608812"/>
              <a:gd name="connsiteX1612" fmla="*/ 4125314 w 12184637"/>
              <a:gd name="connsiteY1612" fmla="*/ 3741384 h 4608812"/>
              <a:gd name="connsiteX1613" fmla="*/ 4125903 w 12184637"/>
              <a:gd name="connsiteY1613" fmla="*/ 3733506 h 4608812"/>
              <a:gd name="connsiteX1614" fmla="*/ 4102344 w 12184637"/>
              <a:gd name="connsiteY1614" fmla="*/ 3706045 h 4608812"/>
              <a:gd name="connsiteX1615" fmla="*/ 4094466 w 12184637"/>
              <a:gd name="connsiteY1615" fmla="*/ 3705455 h 4608812"/>
              <a:gd name="connsiteX1616" fmla="*/ 4093877 w 12184637"/>
              <a:gd name="connsiteY1616" fmla="*/ 3713333 h 4608812"/>
              <a:gd name="connsiteX1617" fmla="*/ 4117437 w 12184637"/>
              <a:gd name="connsiteY1617" fmla="*/ 3740795 h 4608812"/>
              <a:gd name="connsiteX1618" fmla="*/ 4121707 w 12184637"/>
              <a:gd name="connsiteY1618" fmla="*/ 3742709 h 4608812"/>
              <a:gd name="connsiteX1619" fmla="*/ 4125314 w 12184637"/>
              <a:gd name="connsiteY1619" fmla="*/ 3741384 h 4608812"/>
              <a:gd name="connsiteX1620" fmla="*/ 4101607 w 12184637"/>
              <a:gd name="connsiteY1620" fmla="*/ 3713996 h 4608812"/>
              <a:gd name="connsiteX1621" fmla="*/ 4102344 w 12184637"/>
              <a:gd name="connsiteY1621" fmla="*/ 3706118 h 4608812"/>
              <a:gd name="connsiteX1622" fmla="*/ 4022462 w 12184637"/>
              <a:gd name="connsiteY1622" fmla="*/ 3610261 h 4608812"/>
              <a:gd name="connsiteX1623" fmla="*/ 4014585 w 12184637"/>
              <a:gd name="connsiteY1623" fmla="*/ 3609524 h 4608812"/>
              <a:gd name="connsiteX1624" fmla="*/ 4013849 w 12184637"/>
              <a:gd name="connsiteY1624" fmla="*/ 3617402 h 4608812"/>
              <a:gd name="connsiteX1625" fmla="*/ 4093730 w 12184637"/>
              <a:gd name="connsiteY1625" fmla="*/ 3713259 h 4608812"/>
              <a:gd name="connsiteX1626" fmla="*/ 4098074 w 12184637"/>
              <a:gd name="connsiteY1626" fmla="*/ 3715247 h 4608812"/>
              <a:gd name="connsiteX1627" fmla="*/ 4101607 w 12184637"/>
              <a:gd name="connsiteY1627" fmla="*/ 3713996 h 4608812"/>
              <a:gd name="connsiteX1628" fmla="*/ 4021800 w 12184637"/>
              <a:gd name="connsiteY1628" fmla="*/ 3618138 h 4608812"/>
              <a:gd name="connsiteX1629" fmla="*/ 4022462 w 12184637"/>
              <a:gd name="connsiteY1629" fmla="*/ 3610261 h 4608812"/>
              <a:gd name="connsiteX1630" fmla="*/ 4020917 w 12184637"/>
              <a:gd name="connsiteY1630" fmla="*/ 3608420 h 4608812"/>
              <a:gd name="connsiteX1631" fmla="*/ 4013039 w 12184637"/>
              <a:gd name="connsiteY1631" fmla="*/ 3607758 h 4608812"/>
              <a:gd name="connsiteX1632" fmla="*/ 4012376 w 12184637"/>
              <a:gd name="connsiteY1632" fmla="*/ 3615635 h 4608812"/>
              <a:gd name="connsiteX1633" fmla="*/ 4013922 w 12184637"/>
              <a:gd name="connsiteY1633" fmla="*/ 3617476 h 4608812"/>
              <a:gd name="connsiteX1634" fmla="*/ 4018193 w 12184637"/>
              <a:gd name="connsiteY1634" fmla="*/ 3619464 h 4608812"/>
              <a:gd name="connsiteX1635" fmla="*/ 4021800 w 12184637"/>
              <a:gd name="connsiteY1635" fmla="*/ 3618138 h 4608812"/>
              <a:gd name="connsiteX1636" fmla="*/ 4021064 w 12184637"/>
              <a:gd name="connsiteY1636" fmla="*/ 3615562 h 4608812"/>
              <a:gd name="connsiteX1637" fmla="*/ 4020180 w 12184637"/>
              <a:gd name="connsiteY1637" fmla="*/ 3607684 h 4608812"/>
              <a:gd name="connsiteX1638" fmla="*/ 4000670 w 12184637"/>
              <a:gd name="connsiteY1638" fmla="*/ 3592002 h 4608812"/>
              <a:gd name="connsiteX1639" fmla="*/ 3992793 w 12184637"/>
              <a:gd name="connsiteY1639" fmla="*/ 3592886 h 4608812"/>
              <a:gd name="connsiteX1640" fmla="*/ 3993676 w 12184637"/>
              <a:gd name="connsiteY1640" fmla="*/ 3600763 h 4608812"/>
              <a:gd name="connsiteX1641" fmla="*/ 4013186 w 12184637"/>
              <a:gd name="connsiteY1641" fmla="*/ 3616445 h 4608812"/>
              <a:gd name="connsiteX1642" fmla="*/ 4016720 w 12184637"/>
              <a:gd name="connsiteY1642" fmla="*/ 3617697 h 4608812"/>
              <a:gd name="connsiteX1643" fmla="*/ 4021064 w 12184637"/>
              <a:gd name="connsiteY1643" fmla="*/ 3615562 h 4608812"/>
              <a:gd name="connsiteX1644" fmla="*/ 7870158 w 12184637"/>
              <a:gd name="connsiteY1644" fmla="*/ 3225653 h 4608812"/>
              <a:gd name="connsiteX1645" fmla="*/ 7962702 w 12184637"/>
              <a:gd name="connsiteY1645" fmla="*/ 3064492 h 4608812"/>
              <a:gd name="connsiteX1646" fmla="*/ 7960641 w 12184637"/>
              <a:gd name="connsiteY1646" fmla="*/ 3056909 h 4608812"/>
              <a:gd name="connsiteX1647" fmla="*/ 7953057 w 12184637"/>
              <a:gd name="connsiteY1647" fmla="*/ 3058970 h 4608812"/>
              <a:gd name="connsiteX1648" fmla="*/ 7860513 w 12184637"/>
              <a:gd name="connsiteY1648" fmla="*/ 3220131 h 4608812"/>
              <a:gd name="connsiteX1649" fmla="*/ 7862574 w 12184637"/>
              <a:gd name="connsiteY1649" fmla="*/ 3227715 h 4608812"/>
              <a:gd name="connsiteX1650" fmla="*/ 7865372 w 12184637"/>
              <a:gd name="connsiteY1650" fmla="*/ 3228451 h 4608812"/>
              <a:gd name="connsiteX1651" fmla="*/ 7870158 w 12184637"/>
              <a:gd name="connsiteY1651" fmla="*/ 3225653 h 4608812"/>
              <a:gd name="connsiteX1652" fmla="*/ 7962702 w 12184637"/>
              <a:gd name="connsiteY1652" fmla="*/ 3064566 h 4608812"/>
              <a:gd name="connsiteX1653" fmla="*/ 8060253 w 12184637"/>
              <a:gd name="connsiteY1653" fmla="*/ 2897073 h 4608812"/>
              <a:gd name="connsiteX1654" fmla="*/ 8058265 w 12184637"/>
              <a:gd name="connsiteY1654" fmla="*/ 2889416 h 4608812"/>
              <a:gd name="connsiteX1655" fmla="*/ 8050608 w 12184637"/>
              <a:gd name="connsiteY1655" fmla="*/ 2891404 h 4608812"/>
              <a:gd name="connsiteX1656" fmla="*/ 7953057 w 12184637"/>
              <a:gd name="connsiteY1656" fmla="*/ 3058897 h 4608812"/>
              <a:gd name="connsiteX1657" fmla="*/ 7955045 w 12184637"/>
              <a:gd name="connsiteY1657" fmla="*/ 3066553 h 4608812"/>
              <a:gd name="connsiteX1658" fmla="*/ 7957917 w 12184637"/>
              <a:gd name="connsiteY1658" fmla="*/ 3067290 h 4608812"/>
              <a:gd name="connsiteX1659" fmla="*/ 7962702 w 12184637"/>
              <a:gd name="connsiteY1659" fmla="*/ 3064566 h 4608812"/>
              <a:gd name="connsiteX1660" fmla="*/ 8060253 w 12184637"/>
              <a:gd name="connsiteY1660" fmla="*/ 2897073 h 4608812"/>
              <a:gd name="connsiteX1661" fmla="*/ 8158835 w 12184637"/>
              <a:gd name="connsiteY1661" fmla="*/ 2728917 h 4608812"/>
              <a:gd name="connsiteX1662" fmla="*/ 8156847 w 12184637"/>
              <a:gd name="connsiteY1662" fmla="*/ 2721261 h 4608812"/>
              <a:gd name="connsiteX1663" fmla="*/ 8149190 w 12184637"/>
              <a:gd name="connsiteY1663" fmla="*/ 2723249 h 4608812"/>
              <a:gd name="connsiteX1664" fmla="*/ 8050608 w 12184637"/>
              <a:gd name="connsiteY1664" fmla="*/ 2891404 h 4608812"/>
              <a:gd name="connsiteX1665" fmla="*/ 8052596 w 12184637"/>
              <a:gd name="connsiteY1665" fmla="*/ 2899061 h 4608812"/>
              <a:gd name="connsiteX1666" fmla="*/ 8055467 w 12184637"/>
              <a:gd name="connsiteY1666" fmla="*/ 2899797 h 4608812"/>
              <a:gd name="connsiteX1667" fmla="*/ 8060253 w 12184637"/>
              <a:gd name="connsiteY1667" fmla="*/ 2897073 h 4608812"/>
              <a:gd name="connsiteX1668" fmla="*/ 8158835 w 12184637"/>
              <a:gd name="connsiteY1668" fmla="*/ 2728844 h 4608812"/>
              <a:gd name="connsiteX1669" fmla="*/ 8252631 w 12184637"/>
              <a:gd name="connsiteY1669" fmla="*/ 2566431 h 4608812"/>
              <a:gd name="connsiteX1670" fmla="*/ 8250569 w 12184637"/>
              <a:gd name="connsiteY1670" fmla="*/ 2558848 h 4608812"/>
              <a:gd name="connsiteX1671" fmla="*/ 8242986 w 12184637"/>
              <a:gd name="connsiteY1671" fmla="*/ 2560909 h 4608812"/>
              <a:gd name="connsiteX1672" fmla="*/ 8149190 w 12184637"/>
              <a:gd name="connsiteY1672" fmla="*/ 2723322 h 4608812"/>
              <a:gd name="connsiteX1673" fmla="*/ 8151251 w 12184637"/>
              <a:gd name="connsiteY1673" fmla="*/ 2730905 h 4608812"/>
              <a:gd name="connsiteX1674" fmla="*/ 8154049 w 12184637"/>
              <a:gd name="connsiteY1674" fmla="*/ 2731642 h 4608812"/>
              <a:gd name="connsiteX1675" fmla="*/ 8158835 w 12184637"/>
              <a:gd name="connsiteY1675" fmla="*/ 2728844 h 4608812"/>
              <a:gd name="connsiteX1676" fmla="*/ 8252704 w 12184637"/>
              <a:gd name="connsiteY1676" fmla="*/ 2566431 h 4608812"/>
              <a:gd name="connsiteX1677" fmla="*/ 8335603 w 12184637"/>
              <a:gd name="connsiteY1677" fmla="*/ 2416755 h 4608812"/>
              <a:gd name="connsiteX1678" fmla="*/ 8333395 w 12184637"/>
              <a:gd name="connsiteY1678" fmla="*/ 2409172 h 4608812"/>
              <a:gd name="connsiteX1679" fmla="*/ 8325812 w 12184637"/>
              <a:gd name="connsiteY1679" fmla="*/ 2411381 h 4608812"/>
              <a:gd name="connsiteX1680" fmla="*/ 8242912 w 12184637"/>
              <a:gd name="connsiteY1680" fmla="*/ 2561056 h 4608812"/>
              <a:gd name="connsiteX1681" fmla="*/ 8245121 w 12184637"/>
              <a:gd name="connsiteY1681" fmla="*/ 2568640 h 4608812"/>
              <a:gd name="connsiteX1682" fmla="*/ 8247845 w 12184637"/>
              <a:gd name="connsiteY1682" fmla="*/ 2569302 h 4608812"/>
              <a:gd name="connsiteX1683" fmla="*/ 8252704 w 12184637"/>
              <a:gd name="connsiteY1683" fmla="*/ 2566431 h 4608812"/>
              <a:gd name="connsiteX1684" fmla="*/ 8335603 w 12184637"/>
              <a:gd name="connsiteY1684" fmla="*/ 2416829 h 4608812"/>
              <a:gd name="connsiteX1685" fmla="*/ 8413128 w 12184637"/>
              <a:gd name="connsiteY1685" fmla="*/ 2281436 h 4608812"/>
              <a:gd name="connsiteX1686" fmla="*/ 8411067 w 12184637"/>
              <a:gd name="connsiteY1686" fmla="*/ 2273853 h 4608812"/>
              <a:gd name="connsiteX1687" fmla="*/ 8403484 w 12184637"/>
              <a:gd name="connsiteY1687" fmla="*/ 2275914 h 4608812"/>
              <a:gd name="connsiteX1688" fmla="*/ 8325959 w 12184637"/>
              <a:gd name="connsiteY1688" fmla="*/ 2411307 h 4608812"/>
              <a:gd name="connsiteX1689" fmla="*/ 8328021 w 12184637"/>
              <a:gd name="connsiteY1689" fmla="*/ 2418890 h 4608812"/>
              <a:gd name="connsiteX1690" fmla="*/ 8330818 w 12184637"/>
              <a:gd name="connsiteY1690" fmla="*/ 2419626 h 4608812"/>
              <a:gd name="connsiteX1691" fmla="*/ 8335603 w 12184637"/>
              <a:gd name="connsiteY1691" fmla="*/ 2416829 h 4608812"/>
              <a:gd name="connsiteX1692" fmla="*/ 8412907 w 12184637"/>
              <a:gd name="connsiteY1692" fmla="*/ 2281730 h 4608812"/>
              <a:gd name="connsiteX1693" fmla="*/ 8490727 w 12184637"/>
              <a:gd name="connsiteY1693" fmla="*/ 2162019 h 4608812"/>
              <a:gd name="connsiteX1694" fmla="*/ 8489108 w 12184637"/>
              <a:gd name="connsiteY1694" fmla="*/ 2154288 h 4608812"/>
              <a:gd name="connsiteX1695" fmla="*/ 8481377 w 12184637"/>
              <a:gd name="connsiteY1695" fmla="*/ 2155908 h 4608812"/>
              <a:gd name="connsiteX1696" fmla="*/ 8403558 w 12184637"/>
              <a:gd name="connsiteY1696" fmla="*/ 2275619 h 4608812"/>
              <a:gd name="connsiteX1697" fmla="*/ 8405177 w 12184637"/>
              <a:gd name="connsiteY1697" fmla="*/ 2283350 h 4608812"/>
              <a:gd name="connsiteX1698" fmla="*/ 8408270 w 12184637"/>
              <a:gd name="connsiteY1698" fmla="*/ 2284233 h 4608812"/>
              <a:gd name="connsiteX1699" fmla="*/ 8412907 w 12184637"/>
              <a:gd name="connsiteY1699" fmla="*/ 2281730 h 4608812"/>
              <a:gd name="connsiteX1700" fmla="*/ 8490506 w 12184637"/>
              <a:gd name="connsiteY1700" fmla="*/ 2162387 h 4608812"/>
              <a:gd name="connsiteX1701" fmla="*/ 8571345 w 12184637"/>
              <a:gd name="connsiteY1701" fmla="*/ 2058284 h 4608812"/>
              <a:gd name="connsiteX1702" fmla="*/ 8570387 w 12184637"/>
              <a:gd name="connsiteY1702" fmla="*/ 2050480 h 4608812"/>
              <a:gd name="connsiteX1703" fmla="*/ 8562584 w 12184637"/>
              <a:gd name="connsiteY1703" fmla="*/ 2051437 h 4608812"/>
              <a:gd name="connsiteX1704" fmla="*/ 8481746 w 12184637"/>
              <a:gd name="connsiteY1704" fmla="*/ 2155540 h 4608812"/>
              <a:gd name="connsiteX1705" fmla="*/ 8482703 w 12184637"/>
              <a:gd name="connsiteY1705" fmla="*/ 2163344 h 4608812"/>
              <a:gd name="connsiteX1706" fmla="*/ 8486163 w 12184637"/>
              <a:gd name="connsiteY1706" fmla="*/ 2164522 h 4608812"/>
              <a:gd name="connsiteX1707" fmla="*/ 8490506 w 12184637"/>
              <a:gd name="connsiteY1707" fmla="*/ 2162387 h 4608812"/>
              <a:gd name="connsiteX1708" fmla="*/ 8570903 w 12184637"/>
              <a:gd name="connsiteY1708" fmla="*/ 2058799 h 4608812"/>
              <a:gd name="connsiteX1709" fmla="*/ 8657484 w 12184637"/>
              <a:gd name="connsiteY1709" fmla="*/ 1970378 h 4608812"/>
              <a:gd name="connsiteX1710" fmla="*/ 8657410 w 12184637"/>
              <a:gd name="connsiteY1710" fmla="*/ 1962500 h 4608812"/>
              <a:gd name="connsiteX1711" fmla="*/ 8649532 w 12184637"/>
              <a:gd name="connsiteY1711" fmla="*/ 1962574 h 4608812"/>
              <a:gd name="connsiteX1712" fmla="*/ 8562951 w 12184637"/>
              <a:gd name="connsiteY1712" fmla="*/ 2050995 h 4608812"/>
              <a:gd name="connsiteX1713" fmla="*/ 8563025 w 12184637"/>
              <a:gd name="connsiteY1713" fmla="*/ 2058873 h 4608812"/>
              <a:gd name="connsiteX1714" fmla="*/ 8567001 w 12184637"/>
              <a:gd name="connsiteY1714" fmla="*/ 2060492 h 4608812"/>
              <a:gd name="connsiteX1715" fmla="*/ 8570903 w 12184637"/>
              <a:gd name="connsiteY1715" fmla="*/ 2058799 h 4608812"/>
              <a:gd name="connsiteX1716" fmla="*/ 8656968 w 12184637"/>
              <a:gd name="connsiteY1716" fmla="*/ 1970819 h 4608812"/>
              <a:gd name="connsiteX1717" fmla="*/ 8751574 w 12184637"/>
              <a:gd name="connsiteY1717" fmla="*/ 1897049 h 4608812"/>
              <a:gd name="connsiteX1718" fmla="*/ 8752531 w 12184637"/>
              <a:gd name="connsiteY1718" fmla="*/ 1889245 h 4608812"/>
              <a:gd name="connsiteX1719" fmla="*/ 8744727 w 12184637"/>
              <a:gd name="connsiteY1719" fmla="*/ 1888288 h 4608812"/>
              <a:gd name="connsiteX1720" fmla="*/ 8650122 w 12184637"/>
              <a:gd name="connsiteY1720" fmla="*/ 1962058 h 4608812"/>
              <a:gd name="connsiteX1721" fmla="*/ 8649165 w 12184637"/>
              <a:gd name="connsiteY1721" fmla="*/ 1969862 h 4608812"/>
              <a:gd name="connsiteX1722" fmla="*/ 8653582 w 12184637"/>
              <a:gd name="connsiteY1722" fmla="*/ 1971997 h 4608812"/>
              <a:gd name="connsiteX1723" fmla="*/ 8656968 w 12184637"/>
              <a:gd name="connsiteY1723" fmla="*/ 1970819 h 4608812"/>
              <a:gd name="connsiteX1724" fmla="*/ 8750912 w 12184637"/>
              <a:gd name="connsiteY1724" fmla="*/ 1897491 h 4608812"/>
              <a:gd name="connsiteX1725" fmla="*/ 8855825 w 12184637"/>
              <a:gd name="connsiteY1725" fmla="*/ 1837561 h 4608812"/>
              <a:gd name="connsiteX1726" fmla="*/ 8857886 w 12184637"/>
              <a:gd name="connsiteY1726" fmla="*/ 1829978 h 4608812"/>
              <a:gd name="connsiteX1727" fmla="*/ 8850303 w 12184637"/>
              <a:gd name="connsiteY1727" fmla="*/ 1827917 h 4608812"/>
              <a:gd name="connsiteX1728" fmla="*/ 8745316 w 12184637"/>
              <a:gd name="connsiteY1728" fmla="*/ 1887846 h 4608812"/>
              <a:gd name="connsiteX1729" fmla="*/ 8743255 w 12184637"/>
              <a:gd name="connsiteY1729" fmla="*/ 1895429 h 4608812"/>
              <a:gd name="connsiteX1730" fmla="*/ 8748114 w 12184637"/>
              <a:gd name="connsiteY1730" fmla="*/ 1898227 h 4608812"/>
              <a:gd name="connsiteX1731" fmla="*/ 8750912 w 12184637"/>
              <a:gd name="connsiteY1731" fmla="*/ 1897491 h 4608812"/>
              <a:gd name="connsiteX1732" fmla="*/ 8855162 w 12184637"/>
              <a:gd name="connsiteY1732" fmla="*/ 1837856 h 4608812"/>
              <a:gd name="connsiteX1733" fmla="*/ 8972738 w 12184637"/>
              <a:gd name="connsiteY1733" fmla="*/ 1790811 h 4608812"/>
              <a:gd name="connsiteX1734" fmla="*/ 8975831 w 12184637"/>
              <a:gd name="connsiteY1734" fmla="*/ 1783596 h 4608812"/>
              <a:gd name="connsiteX1735" fmla="*/ 8968616 w 12184637"/>
              <a:gd name="connsiteY1735" fmla="*/ 1780503 h 4608812"/>
              <a:gd name="connsiteX1736" fmla="*/ 8851113 w 12184637"/>
              <a:gd name="connsiteY1736" fmla="*/ 1827549 h 4608812"/>
              <a:gd name="connsiteX1737" fmla="*/ 8848021 w 12184637"/>
              <a:gd name="connsiteY1737" fmla="*/ 1834764 h 4608812"/>
              <a:gd name="connsiteX1738" fmla="*/ 8853248 w 12184637"/>
              <a:gd name="connsiteY1738" fmla="*/ 1838298 h 4608812"/>
              <a:gd name="connsiteX1739" fmla="*/ 8855162 w 12184637"/>
              <a:gd name="connsiteY1739" fmla="*/ 1837856 h 4608812"/>
              <a:gd name="connsiteX1740" fmla="*/ 8972076 w 12184637"/>
              <a:gd name="connsiteY1740" fmla="*/ 1791032 h 4608812"/>
              <a:gd name="connsiteX1741" fmla="*/ 9104303 w 12184637"/>
              <a:gd name="connsiteY1741" fmla="*/ 1755987 h 4608812"/>
              <a:gd name="connsiteX1742" fmla="*/ 9108279 w 12184637"/>
              <a:gd name="connsiteY1742" fmla="*/ 1749140 h 4608812"/>
              <a:gd name="connsiteX1743" fmla="*/ 9101431 w 12184637"/>
              <a:gd name="connsiteY1743" fmla="*/ 1745164 h 4608812"/>
              <a:gd name="connsiteX1744" fmla="*/ 8969205 w 12184637"/>
              <a:gd name="connsiteY1744" fmla="*/ 1780209 h 4608812"/>
              <a:gd name="connsiteX1745" fmla="*/ 8965229 w 12184637"/>
              <a:gd name="connsiteY1745" fmla="*/ 1787056 h 4608812"/>
              <a:gd name="connsiteX1746" fmla="*/ 8970677 w 12184637"/>
              <a:gd name="connsiteY1746" fmla="*/ 1791179 h 4608812"/>
              <a:gd name="connsiteX1747" fmla="*/ 8972076 w 12184637"/>
              <a:gd name="connsiteY1747" fmla="*/ 1791032 h 4608812"/>
              <a:gd name="connsiteX1748" fmla="*/ 9103714 w 12184637"/>
              <a:gd name="connsiteY1748" fmla="*/ 1756134 h 4608812"/>
              <a:gd name="connsiteX1749" fmla="*/ 9244261 w 12184637"/>
              <a:gd name="connsiteY1749" fmla="*/ 1734268 h 4608812"/>
              <a:gd name="connsiteX1750" fmla="*/ 9248899 w 12184637"/>
              <a:gd name="connsiteY1750" fmla="*/ 1727936 h 4608812"/>
              <a:gd name="connsiteX1751" fmla="*/ 9242567 w 12184637"/>
              <a:gd name="connsiteY1751" fmla="*/ 1723298 h 4608812"/>
              <a:gd name="connsiteX1752" fmla="*/ 9102021 w 12184637"/>
              <a:gd name="connsiteY1752" fmla="*/ 1745164 h 4608812"/>
              <a:gd name="connsiteX1753" fmla="*/ 9097383 w 12184637"/>
              <a:gd name="connsiteY1753" fmla="*/ 1751496 h 4608812"/>
              <a:gd name="connsiteX1754" fmla="*/ 9102904 w 12184637"/>
              <a:gd name="connsiteY1754" fmla="*/ 1756208 h 4608812"/>
              <a:gd name="connsiteX1755" fmla="*/ 9103714 w 12184637"/>
              <a:gd name="connsiteY1755" fmla="*/ 1756134 h 4608812"/>
              <a:gd name="connsiteX1756" fmla="*/ 9243746 w 12184637"/>
              <a:gd name="connsiteY1756" fmla="*/ 1734342 h 4608812"/>
              <a:gd name="connsiteX1757" fmla="*/ 9386059 w 12184637"/>
              <a:gd name="connsiteY1757" fmla="*/ 1726832 h 4608812"/>
              <a:gd name="connsiteX1758" fmla="*/ 9391360 w 12184637"/>
              <a:gd name="connsiteY1758" fmla="*/ 1721016 h 4608812"/>
              <a:gd name="connsiteX1759" fmla="*/ 9385544 w 12184637"/>
              <a:gd name="connsiteY1759" fmla="*/ 1715715 h 4608812"/>
              <a:gd name="connsiteX1760" fmla="*/ 9243230 w 12184637"/>
              <a:gd name="connsiteY1760" fmla="*/ 1723225 h 4608812"/>
              <a:gd name="connsiteX1761" fmla="*/ 9237929 w 12184637"/>
              <a:gd name="connsiteY1761" fmla="*/ 1729041 h 4608812"/>
              <a:gd name="connsiteX1762" fmla="*/ 9243525 w 12184637"/>
              <a:gd name="connsiteY1762" fmla="*/ 1734342 h 4608812"/>
              <a:gd name="connsiteX1763" fmla="*/ 9243746 w 12184637"/>
              <a:gd name="connsiteY1763" fmla="*/ 1734342 h 4608812"/>
              <a:gd name="connsiteX1764" fmla="*/ 9528741 w 12184637"/>
              <a:gd name="connsiteY1764" fmla="*/ 1729335 h 4608812"/>
              <a:gd name="connsiteX1765" fmla="*/ 9523514 w 12184637"/>
              <a:gd name="connsiteY1765" fmla="*/ 1723445 h 4608812"/>
              <a:gd name="connsiteX1766" fmla="*/ 9386133 w 12184637"/>
              <a:gd name="connsiteY1766" fmla="*/ 1715641 h 4608812"/>
              <a:gd name="connsiteX1767" fmla="*/ 9380242 w 12184637"/>
              <a:gd name="connsiteY1767" fmla="*/ 1720869 h 4608812"/>
              <a:gd name="connsiteX1768" fmla="*/ 9385470 w 12184637"/>
              <a:gd name="connsiteY1768" fmla="*/ 1726758 h 4608812"/>
              <a:gd name="connsiteX1769" fmla="*/ 9522851 w 12184637"/>
              <a:gd name="connsiteY1769" fmla="*/ 1734563 h 4608812"/>
              <a:gd name="connsiteX1770" fmla="*/ 9523219 w 12184637"/>
              <a:gd name="connsiteY1770" fmla="*/ 1734563 h 4608812"/>
              <a:gd name="connsiteX1771" fmla="*/ 9528741 w 12184637"/>
              <a:gd name="connsiteY1771" fmla="*/ 1729335 h 4608812"/>
              <a:gd name="connsiteX1772" fmla="*/ 9654415 w 12184637"/>
              <a:gd name="connsiteY1772" fmla="*/ 1754146 h 4608812"/>
              <a:gd name="connsiteX1773" fmla="*/ 9649998 w 12184637"/>
              <a:gd name="connsiteY1773" fmla="*/ 1747594 h 4608812"/>
              <a:gd name="connsiteX1774" fmla="*/ 9524176 w 12184637"/>
              <a:gd name="connsiteY1774" fmla="*/ 1723519 h 4608812"/>
              <a:gd name="connsiteX1775" fmla="*/ 9517624 w 12184637"/>
              <a:gd name="connsiteY1775" fmla="*/ 1727936 h 4608812"/>
              <a:gd name="connsiteX1776" fmla="*/ 9522041 w 12184637"/>
              <a:gd name="connsiteY1776" fmla="*/ 1734489 h 4608812"/>
              <a:gd name="connsiteX1777" fmla="*/ 9647863 w 12184637"/>
              <a:gd name="connsiteY1777" fmla="*/ 1758564 h 4608812"/>
              <a:gd name="connsiteX1778" fmla="*/ 9648967 w 12184637"/>
              <a:gd name="connsiteY1778" fmla="*/ 1758637 h 4608812"/>
              <a:gd name="connsiteX1779" fmla="*/ 9654415 w 12184637"/>
              <a:gd name="connsiteY1779" fmla="*/ 1754146 h 4608812"/>
              <a:gd name="connsiteX1780" fmla="*/ 9764114 w 12184637"/>
              <a:gd name="connsiteY1780" fmla="*/ 1793387 h 4608812"/>
              <a:gd name="connsiteX1781" fmla="*/ 9760654 w 12184637"/>
              <a:gd name="connsiteY1781" fmla="*/ 1786320 h 4608812"/>
              <a:gd name="connsiteX1782" fmla="*/ 9650734 w 12184637"/>
              <a:gd name="connsiteY1782" fmla="*/ 1747962 h 4608812"/>
              <a:gd name="connsiteX1783" fmla="*/ 9643666 w 12184637"/>
              <a:gd name="connsiteY1783" fmla="*/ 1751422 h 4608812"/>
              <a:gd name="connsiteX1784" fmla="*/ 9647126 w 12184637"/>
              <a:gd name="connsiteY1784" fmla="*/ 1758490 h 4608812"/>
              <a:gd name="connsiteX1785" fmla="*/ 9757046 w 12184637"/>
              <a:gd name="connsiteY1785" fmla="*/ 1796848 h 4608812"/>
              <a:gd name="connsiteX1786" fmla="*/ 9758887 w 12184637"/>
              <a:gd name="connsiteY1786" fmla="*/ 1797142 h 4608812"/>
              <a:gd name="connsiteX1787" fmla="*/ 9764114 w 12184637"/>
              <a:gd name="connsiteY1787" fmla="*/ 1793387 h 4608812"/>
              <a:gd name="connsiteX1788" fmla="*/ 9853566 w 12184637"/>
              <a:gd name="connsiteY1788" fmla="*/ 1844924 h 4608812"/>
              <a:gd name="connsiteX1789" fmla="*/ 9851431 w 12184637"/>
              <a:gd name="connsiteY1789" fmla="*/ 1837340 h 4608812"/>
              <a:gd name="connsiteX1790" fmla="*/ 9761537 w 12184637"/>
              <a:gd name="connsiteY1790" fmla="*/ 1786688 h 4608812"/>
              <a:gd name="connsiteX1791" fmla="*/ 9753954 w 12184637"/>
              <a:gd name="connsiteY1791" fmla="*/ 1788823 h 4608812"/>
              <a:gd name="connsiteX1792" fmla="*/ 9756089 w 12184637"/>
              <a:gd name="connsiteY1792" fmla="*/ 1796406 h 4608812"/>
              <a:gd name="connsiteX1793" fmla="*/ 9845983 w 12184637"/>
              <a:gd name="connsiteY1793" fmla="*/ 1847059 h 4608812"/>
              <a:gd name="connsiteX1794" fmla="*/ 9848781 w 12184637"/>
              <a:gd name="connsiteY1794" fmla="*/ 1847795 h 4608812"/>
              <a:gd name="connsiteX1795" fmla="*/ 9853566 w 12184637"/>
              <a:gd name="connsiteY1795" fmla="*/ 1844924 h 4608812"/>
              <a:gd name="connsiteX1796" fmla="*/ 9918944 w 12184637"/>
              <a:gd name="connsiteY1796" fmla="*/ 1906915 h 4608812"/>
              <a:gd name="connsiteX1797" fmla="*/ 9918649 w 12184637"/>
              <a:gd name="connsiteY1797" fmla="*/ 1899037 h 4608812"/>
              <a:gd name="connsiteX1798" fmla="*/ 9852535 w 12184637"/>
              <a:gd name="connsiteY1798" fmla="*/ 1838150 h 4608812"/>
              <a:gd name="connsiteX1799" fmla="*/ 9844658 w 12184637"/>
              <a:gd name="connsiteY1799" fmla="*/ 1838445 h 4608812"/>
              <a:gd name="connsiteX1800" fmla="*/ 9844952 w 12184637"/>
              <a:gd name="connsiteY1800" fmla="*/ 1846323 h 4608812"/>
              <a:gd name="connsiteX1801" fmla="*/ 9911066 w 12184637"/>
              <a:gd name="connsiteY1801" fmla="*/ 1907209 h 4608812"/>
              <a:gd name="connsiteX1802" fmla="*/ 9914894 w 12184637"/>
              <a:gd name="connsiteY1802" fmla="*/ 1908681 h 4608812"/>
              <a:gd name="connsiteX1803" fmla="*/ 9918944 w 12184637"/>
              <a:gd name="connsiteY1803" fmla="*/ 1906915 h 4608812"/>
              <a:gd name="connsiteX1804" fmla="*/ 9956197 w 12184637"/>
              <a:gd name="connsiteY1804" fmla="*/ 1977151 h 4608812"/>
              <a:gd name="connsiteX1805" fmla="*/ 9958332 w 12184637"/>
              <a:gd name="connsiteY1805" fmla="*/ 1969568 h 4608812"/>
              <a:gd name="connsiteX1806" fmla="*/ 9919753 w 12184637"/>
              <a:gd name="connsiteY1806" fmla="*/ 1900436 h 4608812"/>
              <a:gd name="connsiteX1807" fmla="*/ 9912170 w 12184637"/>
              <a:gd name="connsiteY1807" fmla="*/ 1898300 h 4608812"/>
              <a:gd name="connsiteX1808" fmla="*/ 9910036 w 12184637"/>
              <a:gd name="connsiteY1808" fmla="*/ 1905884 h 4608812"/>
              <a:gd name="connsiteX1809" fmla="*/ 9948614 w 12184637"/>
              <a:gd name="connsiteY1809" fmla="*/ 1975016 h 4608812"/>
              <a:gd name="connsiteX1810" fmla="*/ 9953546 w 12184637"/>
              <a:gd name="connsiteY1810" fmla="*/ 1977887 h 4608812"/>
              <a:gd name="connsiteX1811" fmla="*/ 9956197 w 12184637"/>
              <a:gd name="connsiteY1811" fmla="*/ 1977151 h 4608812"/>
              <a:gd name="connsiteX1812" fmla="*/ 9964737 w 12184637"/>
              <a:gd name="connsiteY1812" fmla="*/ 2027730 h 4608812"/>
              <a:gd name="connsiteX1813" fmla="*/ 9969081 w 12184637"/>
              <a:gd name="connsiteY1813" fmla="*/ 2021178 h 4608812"/>
              <a:gd name="connsiteX1814" fmla="*/ 9958921 w 12184637"/>
              <a:gd name="connsiteY1814" fmla="*/ 1971187 h 4608812"/>
              <a:gd name="connsiteX1815" fmla="*/ 9952369 w 12184637"/>
              <a:gd name="connsiteY1815" fmla="*/ 1966844 h 4608812"/>
              <a:gd name="connsiteX1816" fmla="*/ 9948024 w 12184637"/>
              <a:gd name="connsiteY1816" fmla="*/ 1973396 h 4608812"/>
              <a:gd name="connsiteX1817" fmla="*/ 9958184 w 12184637"/>
              <a:gd name="connsiteY1817" fmla="*/ 2023386 h 4608812"/>
              <a:gd name="connsiteX1818" fmla="*/ 9963706 w 12184637"/>
              <a:gd name="connsiteY1818" fmla="*/ 2027877 h 4608812"/>
              <a:gd name="connsiteX1819" fmla="*/ 9964737 w 12184637"/>
              <a:gd name="connsiteY1819" fmla="*/ 2027730 h 4608812"/>
              <a:gd name="connsiteX1820" fmla="*/ 9968492 w 12184637"/>
              <a:gd name="connsiteY1820" fmla="*/ 2055339 h 4608812"/>
              <a:gd name="connsiteX1821" fmla="*/ 9973204 w 12184637"/>
              <a:gd name="connsiteY1821" fmla="*/ 2049007 h 4608812"/>
              <a:gd name="connsiteX1822" fmla="*/ 9969081 w 12184637"/>
              <a:gd name="connsiteY1822" fmla="*/ 2021398 h 4608812"/>
              <a:gd name="connsiteX1823" fmla="*/ 9962749 w 12184637"/>
              <a:gd name="connsiteY1823" fmla="*/ 2016687 h 4608812"/>
              <a:gd name="connsiteX1824" fmla="*/ 9958038 w 12184637"/>
              <a:gd name="connsiteY1824" fmla="*/ 2023018 h 4608812"/>
              <a:gd name="connsiteX1825" fmla="*/ 9962160 w 12184637"/>
              <a:gd name="connsiteY1825" fmla="*/ 2050627 h 4608812"/>
              <a:gd name="connsiteX1826" fmla="*/ 9967682 w 12184637"/>
              <a:gd name="connsiteY1826" fmla="*/ 2055412 h 4608812"/>
              <a:gd name="connsiteX1827" fmla="*/ 9968492 w 12184637"/>
              <a:gd name="connsiteY1827" fmla="*/ 2055339 h 4608812"/>
              <a:gd name="connsiteX1828" fmla="*/ 2863045 w 12184637"/>
              <a:gd name="connsiteY1828" fmla="*/ 2111587 h 4608812"/>
              <a:gd name="connsiteX1829" fmla="*/ 2862897 w 12184637"/>
              <a:gd name="connsiteY1829" fmla="*/ 2103709 h 4608812"/>
              <a:gd name="connsiteX1830" fmla="*/ 2824982 w 12184637"/>
              <a:gd name="connsiteY1830" fmla="*/ 2067339 h 4608812"/>
              <a:gd name="connsiteX1831" fmla="*/ 2817104 w 12184637"/>
              <a:gd name="connsiteY1831" fmla="*/ 2067487 h 4608812"/>
              <a:gd name="connsiteX1832" fmla="*/ 2817251 w 12184637"/>
              <a:gd name="connsiteY1832" fmla="*/ 2075364 h 4608812"/>
              <a:gd name="connsiteX1833" fmla="*/ 2855167 w 12184637"/>
              <a:gd name="connsiteY1833" fmla="*/ 2111734 h 4608812"/>
              <a:gd name="connsiteX1834" fmla="*/ 2859069 w 12184637"/>
              <a:gd name="connsiteY1834" fmla="*/ 2113280 h 4608812"/>
              <a:gd name="connsiteX1835" fmla="*/ 2863045 w 12184637"/>
              <a:gd name="connsiteY1835" fmla="*/ 2111587 h 4608812"/>
              <a:gd name="connsiteX1836" fmla="*/ 2825865 w 12184637"/>
              <a:gd name="connsiteY1836" fmla="*/ 2074260 h 4608812"/>
              <a:gd name="connsiteX1837" fmla="*/ 2824098 w 12184637"/>
              <a:gd name="connsiteY1837" fmla="*/ 2066603 h 4608812"/>
              <a:gd name="connsiteX1838" fmla="*/ 2747824 w 12184637"/>
              <a:gd name="connsiteY1838" fmla="*/ 2018822 h 4608812"/>
              <a:gd name="connsiteX1839" fmla="*/ 2740167 w 12184637"/>
              <a:gd name="connsiteY1839" fmla="*/ 2020589 h 4608812"/>
              <a:gd name="connsiteX1840" fmla="*/ 2741935 w 12184637"/>
              <a:gd name="connsiteY1840" fmla="*/ 2028245 h 4608812"/>
              <a:gd name="connsiteX1841" fmla="*/ 2818208 w 12184637"/>
              <a:gd name="connsiteY1841" fmla="*/ 2076027 h 4608812"/>
              <a:gd name="connsiteX1842" fmla="*/ 2821227 w 12184637"/>
              <a:gd name="connsiteY1842" fmla="*/ 2076910 h 4608812"/>
              <a:gd name="connsiteX1843" fmla="*/ 2825865 w 12184637"/>
              <a:gd name="connsiteY1843" fmla="*/ 2074260 h 4608812"/>
              <a:gd name="connsiteX1844" fmla="*/ 2749591 w 12184637"/>
              <a:gd name="connsiteY1844" fmla="*/ 2026479 h 4608812"/>
              <a:gd name="connsiteX1845" fmla="*/ 2747824 w 12184637"/>
              <a:gd name="connsiteY1845" fmla="*/ 2018822 h 4608812"/>
              <a:gd name="connsiteX1846" fmla="*/ 2743186 w 12184637"/>
              <a:gd name="connsiteY1846" fmla="*/ 2015950 h 4608812"/>
              <a:gd name="connsiteX1847" fmla="*/ 2735529 w 12184637"/>
              <a:gd name="connsiteY1847" fmla="*/ 2017717 h 4608812"/>
              <a:gd name="connsiteX1848" fmla="*/ 2737296 w 12184637"/>
              <a:gd name="connsiteY1848" fmla="*/ 2025374 h 4608812"/>
              <a:gd name="connsiteX1849" fmla="*/ 2741935 w 12184637"/>
              <a:gd name="connsiteY1849" fmla="*/ 2028245 h 4608812"/>
              <a:gd name="connsiteX1850" fmla="*/ 2744953 w 12184637"/>
              <a:gd name="connsiteY1850" fmla="*/ 2029129 h 4608812"/>
              <a:gd name="connsiteX1851" fmla="*/ 2749591 w 12184637"/>
              <a:gd name="connsiteY1851" fmla="*/ 2026479 h 4608812"/>
              <a:gd name="connsiteX1852" fmla="*/ 2745100 w 12184637"/>
              <a:gd name="connsiteY1852" fmla="*/ 2023239 h 4608812"/>
              <a:gd name="connsiteX1853" fmla="*/ 2742744 w 12184637"/>
              <a:gd name="connsiteY1853" fmla="*/ 2015730 h 4608812"/>
              <a:gd name="connsiteX1854" fmla="*/ 2669637 w 12184637"/>
              <a:gd name="connsiteY1854" fmla="*/ 1977887 h 4608812"/>
              <a:gd name="connsiteX1855" fmla="*/ 2662127 w 12184637"/>
              <a:gd name="connsiteY1855" fmla="*/ 1980243 h 4608812"/>
              <a:gd name="connsiteX1856" fmla="*/ 2664483 w 12184637"/>
              <a:gd name="connsiteY1856" fmla="*/ 1987753 h 4608812"/>
              <a:gd name="connsiteX1857" fmla="*/ 2737591 w 12184637"/>
              <a:gd name="connsiteY1857" fmla="*/ 2025595 h 4608812"/>
              <a:gd name="connsiteX1858" fmla="*/ 2740167 w 12184637"/>
              <a:gd name="connsiteY1858" fmla="*/ 2026184 h 4608812"/>
              <a:gd name="connsiteX1859" fmla="*/ 2745100 w 12184637"/>
              <a:gd name="connsiteY1859" fmla="*/ 2023239 h 4608812"/>
              <a:gd name="connsiteX1860" fmla="*/ 2672066 w 12184637"/>
              <a:gd name="connsiteY1860" fmla="*/ 1985397 h 4608812"/>
              <a:gd name="connsiteX1861" fmla="*/ 2669637 w 12184637"/>
              <a:gd name="connsiteY1861" fmla="*/ 1977887 h 4608812"/>
              <a:gd name="connsiteX1862" fmla="*/ 2660655 w 12184637"/>
              <a:gd name="connsiteY1862" fmla="*/ 1973249 h 4608812"/>
              <a:gd name="connsiteX1863" fmla="*/ 2653145 w 12184637"/>
              <a:gd name="connsiteY1863" fmla="*/ 1975679 h 4608812"/>
              <a:gd name="connsiteX1864" fmla="*/ 2655574 w 12184637"/>
              <a:gd name="connsiteY1864" fmla="*/ 1983188 h 4608812"/>
              <a:gd name="connsiteX1865" fmla="*/ 2664557 w 12184637"/>
              <a:gd name="connsiteY1865" fmla="*/ 1987826 h 4608812"/>
              <a:gd name="connsiteX1866" fmla="*/ 2667133 w 12184637"/>
              <a:gd name="connsiteY1866" fmla="*/ 1988415 h 4608812"/>
              <a:gd name="connsiteX1867" fmla="*/ 2672066 w 12184637"/>
              <a:gd name="connsiteY1867" fmla="*/ 1985397 h 4608812"/>
              <a:gd name="connsiteX1868" fmla="*/ 2663231 w 12184637"/>
              <a:gd name="connsiteY1868" fmla="*/ 1980390 h 4608812"/>
              <a:gd name="connsiteX1869" fmla="*/ 2660360 w 12184637"/>
              <a:gd name="connsiteY1869" fmla="*/ 1973028 h 4608812"/>
              <a:gd name="connsiteX1870" fmla="*/ 2587841 w 12184637"/>
              <a:gd name="connsiteY1870" fmla="*/ 1941370 h 4608812"/>
              <a:gd name="connsiteX1871" fmla="*/ 2580479 w 12184637"/>
              <a:gd name="connsiteY1871" fmla="*/ 1944241 h 4608812"/>
              <a:gd name="connsiteX1872" fmla="*/ 2583350 w 12184637"/>
              <a:gd name="connsiteY1872" fmla="*/ 1951604 h 4608812"/>
              <a:gd name="connsiteX1873" fmla="*/ 2655869 w 12184637"/>
              <a:gd name="connsiteY1873" fmla="*/ 1983262 h 4608812"/>
              <a:gd name="connsiteX1874" fmla="*/ 2658151 w 12184637"/>
              <a:gd name="connsiteY1874" fmla="*/ 1983703 h 4608812"/>
              <a:gd name="connsiteX1875" fmla="*/ 2663231 w 12184637"/>
              <a:gd name="connsiteY1875" fmla="*/ 1980390 h 4608812"/>
              <a:gd name="connsiteX1876" fmla="*/ 2590786 w 12184637"/>
              <a:gd name="connsiteY1876" fmla="*/ 1948512 h 4608812"/>
              <a:gd name="connsiteX1877" fmla="*/ 2587620 w 12184637"/>
              <a:gd name="connsiteY1877" fmla="*/ 1941296 h 4608812"/>
              <a:gd name="connsiteX1878" fmla="*/ 2522316 w 12184637"/>
              <a:gd name="connsiteY1878" fmla="*/ 1916117 h 4608812"/>
              <a:gd name="connsiteX1879" fmla="*/ 2515101 w 12184637"/>
              <a:gd name="connsiteY1879" fmla="*/ 1919283 h 4608812"/>
              <a:gd name="connsiteX1880" fmla="*/ 2518267 w 12184637"/>
              <a:gd name="connsiteY1880" fmla="*/ 1926498 h 4608812"/>
              <a:gd name="connsiteX1881" fmla="*/ 2583571 w 12184637"/>
              <a:gd name="connsiteY1881" fmla="*/ 1951677 h 4608812"/>
              <a:gd name="connsiteX1882" fmla="*/ 2585632 w 12184637"/>
              <a:gd name="connsiteY1882" fmla="*/ 1952046 h 4608812"/>
              <a:gd name="connsiteX1883" fmla="*/ 2590786 w 12184637"/>
              <a:gd name="connsiteY1883" fmla="*/ 1948512 h 4608812"/>
              <a:gd name="connsiteX1884" fmla="*/ 2525482 w 12184637"/>
              <a:gd name="connsiteY1884" fmla="*/ 1923332 h 4608812"/>
              <a:gd name="connsiteX1885" fmla="*/ 2522243 w 12184637"/>
              <a:gd name="connsiteY1885" fmla="*/ 1916117 h 4608812"/>
              <a:gd name="connsiteX1886" fmla="*/ 2461725 w 12184637"/>
              <a:gd name="connsiteY1886" fmla="*/ 1893147 h 4608812"/>
              <a:gd name="connsiteX1887" fmla="*/ 2454510 w 12184637"/>
              <a:gd name="connsiteY1887" fmla="*/ 1896386 h 4608812"/>
              <a:gd name="connsiteX1888" fmla="*/ 2457749 w 12184637"/>
              <a:gd name="connsiteY1888" fmla="*/ 1903601 h 4608812"/>
              <a:gd name="connsiteX1889" fmla="*/ 2518267 w 12184637"/>
              <a:gd name="connsiteY1889" fmla="*/ 1926572 h 4608812"/>
              <a:gd name="connsiteX1890" fmla="*/ 2520255 w 12184637"/>
              <a:gd name="connsiteY1890" fmla="*/ 1926940 h 4608812"/>
              <a:gd name="connsiteX1891" fmla="*/ 2525482 w 12184637"/>
              <a:gd name="connsiteY1891" fmla="*/ 1923332 h 4608812"/>
              <a:gd name="connsiteX1892" fmla="*/ 2465038 w 12184637"/>
              <a:gd name="connsiteY1892" fmla="*/ 1900215 h 4608812"/>
              <a:gd name="connsiteX1893" fmla="*/ 2461577 w 12184637"/>
              <a:gd name="connsiteY1893" fmla="*/ 1893147 h 4608812"/>
              <a:gd name="connsiteX1894" fmla="*/ 2412323 w 12184637"/>
              <a:gd name="connsiteY1894" fmla="*/ 1875993 h 4608812"/>
              <a:gd name="connsiteX1895" fmla="*/ 2405256 w 12184637"/>
              <a:gd name="connsiteY1895" fmla="*/ 1879453 h 4608812"/>
              <a:gd name="connsiteX1896" fmla="*/ 2408716 w 12184637"/>
              <a:gd name="connsiteY1896" fmla="*/ 1886521 h 4608812"/>
              <a:gd name="connsiteX1897" fmla="*/ 2457970 w 12184637"/>
              <a:gd name="connsiteY1897" fmla="*/ 1903675 h 4608812"/>
              <a:gd name="connsiteX1898" fmla="*/ 2459810 w 12184637"/>
              <a:gd name="connsiteY1898" fmla="*/ 1903969 h 4608812"/>
              <a:gd name="connsiteX1899" fmla="*/ 2465038 w 12184637"/>
              <a:gd name="connsiteY1899" fmla="*/ 1900215 h 4608812"/>
              <a:gd name="connsiteX1900" fmla="*/ 2415784 w 12184637"/>
              <a:gd name="connsiteY1900" fmla="*/ 1883061 h 4608812"/>
              <a:gd name="connsiteX1901" fmla="*/ 2412323 w 12184637"/>
              <a:gd name="connsiteY1901" fmla="*/ 1875993 h 4608812"/>
              <a:gd name="connsiteX1902" fmla="*/ 2403415 w 12184637"/>
              <a:gd name="connsiteY1902" fmla="*/ 1872901 h 4608812"/>
              <a:gd name="connsiteX1903" fmla="*/ 2396347 w 12184637"/>
              <a:gd name="connsiteY1903" fmla="*/ 1876361 h 4608812"/>
              <a:gd name="connsiteX1904" fmla="*/ 2399808 w 12184637"/>
              <a:gd name="connsiteY1904" fmla="*/ 1883429 h 4608812"/>
              <a:gd name="connsiteX1905" fmla="*/ 2408716 w 12184637"/>
              <a:gd name="connsiteY1905" fmla="*/ 1886521 h 4608812"/>
              <a:gd name="connsiteX1906" fmla="*/ 2410557 w 12184637"/>
              <a:gd name="connsiteY1906" fmla="*/ 1886815 h 4608812"/>
              <a:gd name="connsiteX1907" fmla="*/ 2415784 w 12184637"/>
              <a:gd name="connsiteY1907" fmla="*/ 1883061 h 4608812"/>
              <a:gd name="connsiteX1908" fmla="*/ 2406949 w 12184637"/>
              <a:gd name="connsiteY1908" fmla="*/ 1879674 h 4608812"/>
              <a:gd name="connsiteX1909" fmla="*/ 2403194 w 12184637"/>
              <a:gd name="connsiteY1909" fmla="*/ 1872753 h 4608812"/>
              <a:gd name="connsiteX1910" fmla="*/ 2344885 w 12184637"/>
              <a:gd name="connsiteY1910" fmla="*/ 1855599 h 4608812"/>
              <a:gd name="connsiteX1911" fmla="*/ 2337964 w 12184637"/>
              <a:gd name="connsiteY1911" fmla="*/ 1859354 h 4608812"/>
              <a:gd name="connsiteX1912" fmla="*/ 2341719 w 12184637"/>
              <a:gd name="connsiteY1912" fmla="*/ 1866274 h 4608812"/>
              <a:gd name="connsiteX1913" fmla="*/ 2400028 w 12184637"/>
              <a:gd name="connsiteY1913" fmla="*/ 1883429 h 4608812"/>
              <a:gd name="connsiteX1914" fmla="*/ 2401648 w 12184637"/>
              <a:gd name="connsiteY1914" fmla="*/ 1883650 h 4608812"/>
              <a:gd name="connsiteX1915" fmla="*/ 2406949 w 12184637"/>
              <a:gd name="connsiteY1915" fmla="*/ 1879674 h 4608812"/>
              <a:gd name="connsiteX1916" fmla="*/ 2348713 w 12184637"/>
              <a:gd name="connsiteY1916" fmla="*/ 1862225 h 4608812"/>
              <a:gd name="connsiteX1917" fmla="*/ 2344517 w 12184637"/>
              <a:gd name="connsiteY1917" fmla="*/ 1855525 h 4608812"/>
              <a:gd name="connsiteX1918" fmla="*/ 2287311 w 12184637"/>
              <a:gd name="connsiteY1918" fmla="*/ 1842421 h 4608812"/>
              <a:gd name="connsiteX1919" fmla="*/ 2280612 w 12184637"/>
              <a:gd name="connsiteY1919" fmla="*/ 1846617 h 4608812"/>
              <a:gd name="connsiteX1920" fmla="*/ 2284808 w 12184637"/>
              <a:gd name="connsiteY1920" fmla="*/ 1853317 h 4608812"/>
              <a:gd name="connsiteX1921" fmla="*/ 2342013 w 12184637"/>
              <a:gd name="connsiteY1921" fmla="*/ 1866422 h 4608812"/>
              <a:gd name="connsiteX1922" fmla="*/ 2343265 w 12184637"/>
              <a:gd name="connsiteY1922" fmla="*/ 1866569 h 4608812"/>
              <a:gd name="connsiteX1923" fmla="*/ 2348713 w 12184637"/>
              <a:gd name="connsiteY1923" fmla="*/ 1862225 h 4608812"/>
              <a:gd name="connsiteX1924" fmla="*/ 2291655 w 12184637"/>
              <a:gd name="connsiteY1924" fmla="*/ 1848237 h 4608812"/>
              <a:gd name="connsiteX1925" fmla="*/ 2286501 w 12184637"/>
              <a:gd name="connsiteY1925" fmla="*/ 1842273 h 4608812"/>
              <a:gd name="connsiteX1926" fmla="*/ 2282747 w 12184637"/>
              <a:gd name="connsiteY1926" fmla="*/ 1841979 h 4608812"/>
              <a:gd name="connsiteX1927" fmla="*/ 2276783 w 12184637"/>
              <a:gd name="connsiteY1927" fmla="*/ 1847132 h 4608812"/>
              <a:gd name="connsiteX1928" fmla="*/ 2281937 w 12184637"/>
              <a:gd name="connsiteY1928" fmla="*/ 1853096 h 4608812"/>
              <a:gd name="connsiteX1929" fmla="*/ 2285692 w 12184637"/>
              <a:gd name="connsiteY1929" fmla="*/ 1853390 h 4608812"/>
              <a:gd name="connsiteX1930" fmla="*/ 2286207 w 12184637"/>
              <a:gd name="connsiteY1930" fmla="*/ 1853390 h 4608812"/>
              <a:gd name="connsiteX1931" fmla="*/ 2291655 w 12184637"/>
              <a:gd name="connsiteY1931" fmla="*/ 1848237 h 4608812"/>
              <a:gd name="connsiteX1932" fmla="*/ 5505234 w 12184637"/>
              <a:gd name="connsiteY1932" fmla="*/ 954598 h 4608812"/>
              <a:gd name="connsiteX1933" fmla="*/ 5502362 w 12184637"/>
              <a:gd name="connsiteY1933" fmla="*/ 947236 h 4608812"/>
              <a:gd name="connsiteX1934" fmla="*/ 5337888 w 12184637"/>
              <a:gd name="connsiteY1934" fmla="*/ 874938 h 4608812"/>
              <a:gd name="connsiteX1935" fmla="*/ 5330526 w 12184637"/>
              <a:gd name="connsiteY1935" fmla="*/ 877809 h 4608812"/>
              <a:gd name="connsiteX1936" fmla="*/ 5333397 w 12184637"/>
              <a:gd name="connsiteY1936" fmla="*/ 885172 h 4608812"/>
              <a:gd name="connsiteX1937" fmla="*/ 5497871 w 12184637"/>
              <a:gd name="connsiteY1937" fmla="*/ 957470 h 4608812"/>
              <a:gd name="connsiteX1938" fmla="*/ 5500154 w 12184637"/>
              <a:gd name="connsiteY1938" fmla="*/ 957911 h 4608812"/>
              <a:gd name="connsiteX1939" fmla="*/ 5505234 w 12184637"/>
              <a:gd name="connsiteY1939" fmla="*/ 954598 h 4608812"/>
              <a:gd name="connsiteX1940" fmla="*/ 5654836 w 12184637"/>
              <a:gd name="connsiteY1940" fmla="*/ 1009300 h 4608812"/>
              <a:gd name="connsiteX1941" fmla="*/ 5651523 w 12184637"/>
              <a:gd name="connsiteY1941" fmla="*/ 1002159 h 4608812"/>
              <a:gd name="connsiteX1942" fmla="*/ 5502068 w 12184637"/>
              <a:gd name="connsiteY1942" fmla="*/ 947089 h 4608812"/>
              <a:gd name="connsiteX1943" fmla="*/ 5494926 w 12184637"/>
              <a:gd name="connsiteY1943" fmla="*/ 950402 h 4608812"/>
              <a:gd name="connsiteX1944" fmla="*/ 5498239 w 12184637"/>
              <a:gd name="connsiteY1944" fmla="*/ 957543 h 4608812"/>
              <a:gd name="connsiteX1945" fmla="*/ 5647694 w 12184637"/>
              <a:gd name="connsiteY1945" fmla="*/ 1012613 h 4608812"/>
              <a:gd name="connsiteX1946" fmla="*/ 5649682 w 12184637"/>
              <a:gd name="connsiteY1946" fmla="*/ 1012982 h 4608812"/>
              <a:gd name="connsiteX1947" fmla="*/ 5654836 w 12184637"/>
              <a:gd name="connsiteY1947" fmla="*/ 1009300 h 4608812"/>
              <a:gd name="connsiteX1948" fmla="*/ 5792512 w 12184637"/>
              <a:gd name="connsiteY1948" fmla="*/ 1048983 h 4608812"/>
              <a:gd name="connsiteX1949" fmla="*/ 5788683 w 12184637"/>
              <a:gd name="connsiteY1949" fmla="*/ 1042063 h 4608812"/>
              <a:gd name="connsiteX1950" fmla="*/ 5651155 w 12184637"/>
              <a:gd name="connsiteY1950" fmla="*/ 1002085 h 4608812"/>
              <a:gd name="connsiteX1951" fmla="*/ 5644234 w 12184637"/>
              <a:gd name="connsiteY1951" fmla="*/ 1005914 h 4608812"/>
              <a:gd name="connsiteX1952" fmla="*/ 5648063 w 12184637"/>
              <a:gd name="connsiteY1952" fmla="*/ 1012834 h 4608812"/>
              <a:gd name="connsiteX1953" fmla="*/ 5785591 w 12184637"/>
              <a:gd name="connsiteY1953" fmla="*/ 1052812 h 4608812"/>
              <a:gd name="connsiteX1954" fmla="*/ 5787210 w 12184637"/>
              <a:gd name="connsiteY1954" fmla="*/ 1053033 h 4608812"/>
              <a:gd name="connsiteX1955" fmla="*/ 5792512 w 12184637"/>
              <a:gd name="connsiteY1955" fmla="*/ 1048983 h 4608812"/>
              <a:gd name="connsiteX1956" fmla="*/ 5921131 w 12184637"/>
              <a:gd name="connsiteY1956" fmla="*/ 1075561 h 4608812"/>
              <a:gd name="connsiteX1957" fmla="*/ 5916861 w 12184637"/>
              <a:gd name="connsiteY1957" fmla="*/ 1068935 h 4608812"/>
              <a:gd name="connsiteX1958" fmla="*/ 5788315 w 12184637"/>
              <a:gd name="connsiteY1958" fmla="*/ 1041916 h 4608812"/>
              <a:gd name="connsiteX1959" fmla="*/ 5781689 w 12184637"/>
              <a:gd name="connsiteY1959" fmla="*/ 1046186 h 4608812"/>
              <a:gd name="connsiteX1960" fmla="*/ 5785959 w 12184637"/>
              <a:gd name="connsiteY1960" fmla="*/ 1052812 h 4608812"/>
              <a:gd name="connsiteX1961" fmla="*/ 5914505 w 12184637"/>
              <a:gd name="connsiteY1961" fmla="*/ 1079831 h 4608812"/>
              <a:gd name="connsiteX1962" fmla="*/ 5915683 w 12184637"/>
              <a:gd name="connsiteY1962" fmla="*/ 1079979 h 4608812"/>
              <a:gd name="connsiteX1963" fmla="*/ 5921131 w 12184637"/>
              <a:gd name="connsiteY1963" fmla="*/ 1075561 h 4608812"/>
              <a:gd name="connsiteX1964" fmla="*/ 6043640 w 12184637"/>
              <a:gd name="connsiteY1964" fmla="*/ 1091243 h 4608812"/>
              <a:gd name="connsiteX1965" fmla="*/ 6038854 w 12184637"/>
              <a:gd name="connsiteY1965" fmla="*/ 1084985 h 4608812"/>
              <a:gd name="connsiteX1966" fmla="*/ 5916346 w 12184637"/>
              <a:gd name="connsiteY1966" fmla="*/ 1068862 h 4608812"/>
              <a:gd name="connsiteX1967" fmla="*/ 5910088 w 12184637"/>
              <a:gd name="connsiteY1967" fmla="*/ 1073647 h 4608812"/>
              <a:gd name="connsiteX1968" fmla="*/ 5914873 w 12184637"/>
              <a:gd name="connsiteY1968" fmla="*/ 1079905 h 4608812"/>
              <a:gd name="connsiteX1969" fmla="*/ 6037382 w 12184637"/>
              <a:gd name="connsiteY1969" fmla="*/ 1096029 h 4608812"/>
              <a:gd name="connsiteX1970" fmla="*/ 6038192 w 12184637"/>
              <a:gd name="connsiteY1970" fmla="*/ 1096102 h 4608812"/>
              <a:gd name="connsiteX1971" fmla="*/ 6043640 w 12184637"/>
              <a:gd name="connsiteY1971" fmla="*/ 1091243 h 4608812"/>
              <a:gd name="connsiteX1972" fmla="*/ 6163057 w 12184637"/>
              <a:gd name="connsiteY1972" fmla="*/ 1098311 h 4608812"/>
              <a:gd name="connsiteX1973" fmla="*/ 6157830 w 12184637"/>
              <a:gd name="connsiteY1973" fmla="*/ 1092421 h 4608812"/>
              <a:gd name="connsiteX1974" fmla="*/ 6038486 w 12184637"/>
              <a:gd name="connsiteY1974" fmla="*/ 1084985 h 4608812"/>
              <a:gd name="connsiteX1975" fmla="*/ 6032597 w 12184637"/>
              <a:gd name="connsiteY1975" fmla="*/ 1090212 h 4608812"/>
              <a:gd name="connsiteX1976" fmla="*/ 6037824 w 12184637"/>
              <a:gd name="connsiteY1976" fmla="*/ 1096102 h 4608812"/>
              <a:gd name="connsiteX1977" fmla="*/ 6157167 w 12184637"/>
              <a:gd name="connsiteY1977" fmla="*/ 1103538 h 4608812"/>
              <a:gd name="connsiteX1978" fmla="*/ 6157535 w 12184637"/>
              <a:gd name="connsiteY1978" fmla="*/ 1103538 h 4608812"/>
              <a:gd name="connsiteX1979" fmla="*/ 6163057 w 12184637"/>
              <a:gd name="connsiteY1979" fmla="*/ 1098311 h 4608812"/>
              <a:gd name="connsiteX1980" fmla="*/ 6278056 w 12184637"/>
              <a:gd name="connsiteY1980" fmla="*/ 1097354 h 4608812"/>
              <a:gd name="connsiteX1981" fmla="*/ 6272461 w 12184637"/>
              <a:gd name="connsiteY1981" fmla="*/ 1091832 h 4608812"/>
              <a:gd name="connsiteX1982" fmla="*/ 6157462 w 12184637"/>
              <a:gd name="connsiteY1982" fmla="*/ 1092421 h 4608812"/>
              <a:gd name="connsiteX1983" fmla="*/ 6157462 w 12184637"/>
              <a:gd name="connsiteY1983" fmla="*/ 1092421 h 4608812"/>
              <a:gd name="connsiteX1984" fmla="*/ 6151940 w 12184637"/>
              <a:gd name="connsiteY1984" fmla="*/ 1098016 h 4608812"/>
              <a:gd name="connsiteX1985" fmla="*/ 6157535 w 12184637"/>
              <a:gd name="connsiteY1985" fmla="*/ 1103538 h 4608812"/>
              <a:gd name="connsiteX1986" fmla="*/ 6272534 w 12184637"/>
              <a:gd name="connsiteY1986" fmla="*/ 1102949 h 4608812"/>
              <a:gd name="connsiteX1987" fmla="*/ 6272534 w 12184637"/>
              <a:gd name="connsiteY1987" fmla="*/ 1102949 h 4608812"/>
              <a:gd name="connsiteX1988" fmla="*/ 6278056 w 12184637"/>
              <a:gd name="connsiteY1988" fmla="*/ 1097354 h 4608812"/>
              <a:gd name="connsiteX1989" fmla="*/ 6272829 w 12184637"/>
              <a:gd name="connsiteY1989" fmla="*/ 1102949 h 4608812"/>
              <a:gd name="connsiteX1990" fmla="*/ 6382454 w 12184637"/>
              <a:gd name="connsiteY1990" fmla="*/ 1095145 h 4608812"/>
              <a:gd name="connsiteX1991" fmla="*/ 6387607 w 12184637"/>
              <a:gd name="connsiteY1991" fmla="*/ 1089182 h 4608812"/>
              <a:gd name="connsiteX1992" fmla="*/ 6381644 w 12184637"/>
              <a:gd name="connsiteY1992" fmla="*/ 1084028 h 4608812"/>
              <a:gd name="connsiteX1993" fmla="*/ 6272019 w 12184637"/>
              <a:gd name="connsiteY1993" fmla="*/ 1091832 h 4608812"/>
              <a:gd name="connsiteX1994" fmla="*/ 6266866 w 12184637"/>
              <a:gd name="connsiteY1994" fmla="*/ 1097796 h 4608812"/>
              <a:gd name="connsiteX1995" fmla="*/ 6272461 w 12184637"/>
              <a:gd name="connsiteY1995" fmla="*/ 1102949 h 4608812"/>
              <a:gd name="connsiteX1996" fmla="*/ 6272829 w 12184637"/>
              <a:gd name="connsiteY1996" fmla="*/ 1102949 h 4608812"/>
              <a:gd name="connsiteX1997" fmla="*/ 6470507 w 12184637"/>
              <a:gd name="connsiteY1997" fmla="*/ 1188131 h 4608812"/>
              <a:gd name="connsiteX1998" fmla="*/ 6470949 w 12184637"/>
              <a:gd name="connsiteY1998" fmla="*/ 1180253 h 4608812"/>
              <a:gd name="connsiteX1999" fmla="*/ 6386282 w 12184637"/>
              <a:gd name="connsiteY1999" fmla="*/ 1085869 h 4608812"/>
              <a:gd name="connsiteX2000" fmla="*/ 6378405 w 12184637"/>
              <a:gd name="connsiteY2000" fmla="*/ 1085427 h 4608812"/>
              <a:gd name="connsiteX2001" fmla="*/ 6377963 w 12184637"/>
              <a:gd name="connsiteY2001" fmla="*/ 1093305 h 4608812"/>
              <a:gd name="connsiteX2002" fmla="*/ 6462630 w 12184637"/>
              <a:gd name="connsiteY2002" fmla="*/ 1187689 h 4608812"/>
              <a:gd name="connsiteX2003" fmla="*/ 6466826 w 12184637"/>
              <a:gd name="connsiteY2003" fmla="*/ 1189530 h 4608812"/>
              <a:gd name="connsiteX2004" fmla="*/ 6470507 w 12184637"/>
              <a:gd name="connsiteY2004" fmla="*/ 1188131 h 4608812"/>
              <a:gd name="connsiteX2005" fmla="*/ 6467415 w 12184637"/>
              <a:gd name="connsiteY2005" fmla="*/ 1189530 h 4608812"/>
              <a:gd name="connsiteX2006" fmla="*/ 6583666 w 12184637"/>
              <a:gd name="connsiteY2006" fmla="*/ 1175394 h 4608812"/>
              <a:gd name="connsiteX2007" fmla="*/ 6588525 w 12184637"/>
              <a:gd name="connsiteY2007" fmla="*/ 1169210 h 4608812"/>
              <a:gd name="connsiteX2008" fmla="*/ 6582341 w 12184637"/>
              <a:gd name="connsiteY2008" fmla="*/ 1164351 h 4608812"/>
              <a:gd name="connsiteX2009" fmla="*/ 6466090 w 12184637"/>
              <a:gd name="connsiteY2009" fmla="*/ 1178487 h 4608812"/>
              <a:gd name="connsiteX2010" fmla="*/ 6461231 w 12184637"/>
              <a:gd name="connsiteY2010" fmla="*/ 1184671 h 4608812"/>
              <a:gd name="connsiteX2011" fmla="*/ 6466826 w 12184637"/>
              <a:gd name="connsiteY2011" fmla="*/ 1189604 h 4608812"/>
              <a:gd name="connsiteX2012" fmla="*/ 6467415 w 12184637"/>
              <a:gd name="connsiteY2012" fmla="*/ 1189530 h 4608812"/>
              <a:gd name="connsiteX2013" fmla="*/ 6689978 w 12184637"/>
              <a:gd name="connsiteY2013" fmla="*/ 1280013 h 4608812"/>
              <a:gd name="connsiteX2014" fmla="*/ 6690125 w 12184637"/>
              <a:gd name="connsiteY2014" fmla="*/ 1272135 h 4608812"/>
              <a:gd name="connsiteX2015" fmla="*/ 6586979 w 12184637"/>
              <a:gd name="connsiteY2015" fmla="*/ 1166044 h 4608812"/>
              <a:gd name="connsiteX2016" fmla="*/ 6579101 w 12184637"/>
              <a:gd name="connsiteY2016" fmla="*/ 1165897 h 4608812"/>
              <a:gd name="connsiteX2017" fmla="*/ 6578955 w 12184637"/>
              <a:gd name="connsiteY2017" fmla="*/ 1173775 h 4608812"/>
              <a:gd name="connsiteX2018" fmla="*/ 6682100 w 12184637"/>
              <a:gd name="connsiteY2018" fmla="*/ 1279866 h 4608812"/>
              <a:gd name="connsiteX2019" fmla="*/ 6686150 w 12184637"/>
              <a:gd name="connsiteY2019" fmla="*/ 1281559 h 4608812"/>
              <a:gd name="connsiteX2020" fmla="*/ 6689978 w 12184637"/>
              <a:gd name="connsiteY2020" fmla="*/ 1280013 h 4608812"/>
              <a:gd name="connsiteX2021" fmla="*/ 6798204 w 12184637"/>
              <a:gd name="connsiteY2021" fmla="*/ 1392362 h 4608812"/>
              <a:gd name="connsiteX2022" fmla="*/ 6798352 w 12184637"/>
              <a:gd name="connsiteY2022" fmla="*/ 1384484 h 4608812"/>
              <a:gd name="connsiteX2023" fmla="*/ 6690125 w 12184637"/>
              <a:gd name="connsiteY2023" fmla="*/ 1272135 h 4608812"/>
              <a:gd name="connsiteX2024" fmla="*/ 6682248 w 12184637"/>
              <a:gd name="connsiteY2024" fmla="*/ 1271988 h 4608812"/>
              <a:gd name="connsiteX2025" fmla="*/ 6682100 w 12184637"/>
              <a:gd name="connsiteY2025" fmla="*/ 1279866 h 4608812"/>
              <a:gd name="connsiteX2026" fmla="*/ 6790326 w 12184637"/>
              <a:gd name="connsiteY2026" fmla="*/ 1392215 h 4608812"/>
              <a:gd name="connsiteX2027" fmla="*/ 6794376 w 12184637"/>
              <a:gd name="connsiteY2027" fmla="*/ 1393908 h 4608812"/>
              <a:gd name="connsiteX2028" fmla="*/ 6798204 w 12184637"/>
              <a:gd name="connsiteY2028" fmla="*/ 1392362 h 4608812"/>
              <a:gd name="connsiteX2029" fmla="*/ 6795186 w 12184637"/>
              <a:gd name="connsiteY2029" fmla="*/ 1393908 h 4608812"/>
              <a:gd name="connsiteX2030" fmla="*/ 6926897 w 12184637"/>
              <a:gd name="connsiteY2030" fmla="*/ 1373956 h 4608812"/>
              <a:gd name="connsiteX2031" fmla="*/ 6931609 w 12184637"/>
              <a:gd name="connsiteY2031" fmla="*/ 1367624 h 4608812"/>
              <a:gd name="connsiteX2032" fmla="*/ 6925278 w 12184637"/>
              <a:gd name="connsiteY2032" fmla="*/ 1362913 h 4608812"/>
              <a:gd name="connsiteX2033" fmla="*/ 6793566 w 12184637"/>
              <a:gd name="connsiteY2033" fmla="*/ 1382865 h 4608812"/>
              <a:gd name="connsiteX2034" fmla="*/ 6788854 w 12184637"/>
              <a:gd name="connsiteY2034" fmla="*/ 1389196 h 4608812"/>
              <a:gd name="connsiteX2035" fmla="*/ 6794376 w 12184637"/>
              <a:gd name="connsiteY2035" fmla="*/ 1393908 h 4608812"/>
              <a:gd name="connsiteX2036" fmla="*/ 6795186 w 12184637"/>
              <a:gd name="connsiteY2036" fmla="*/ 1393908 h 4608812"/>
              <a:gd name="connsiteX2037" fmla="*/ 7049922 w 12184637"/>
              <a:gd name="connsiteY2037" fmla="*/ 1485348 h 4608812"/>
              <a:gd name="connsiteX2038" fmla="*/ 7049701 w 12184637"/>
              <a:gd name="connsiteY2038" fmla="*/ 1477470 h 4608812"/>
              <a:gd name="connsiteX2039" fmla="*/ 6929916 w 12184637"/>
              <a:gd name="connsiteY2039" fmla="*/ 1364385 h 4608812"/>
              <a:gd name="connsiteX2040" fmla="*/ 6922038 w 12184637"/>
              <a:gd name="connsiteY2040" fmla="*/ 1364606 h 4608812"/>
              <a:gd name="connsiteX2041" fmla="*/ 6922259 w 12184637"/>
              <a:gd name="connsiteY2041" fmla="*/ 1372484 h 4608812"/>
              <a:gd name="connsiteX2042" fmla="*/ 7042044 w 12184637"/>
              <a:gd name="connsiteY2042" fmla="*/ 1485569 h 4608812"/>
              <a:gd name="connsiteX2043" fmla="*/ 7045873 w 12184637"/>
              <a:gd name="connsiteY2043" fmla="*/ 1487115 h 4608812"/>
              <a:gd name="connsiteX2044" fmla="*/ 7049922 w 12184637"/>
              <a:gd name="connsiteY2044" fmla="*/ 1485348 h 4608812"/>
              <a:gd name="connsiteX2045" fmla="*/ 7171989 w 12184637"/>
              <a:gd name="connsiteY2045" fmla="*/ 1594679 h 4608812"/>
              <a:gd name="connsiteX2046" fmla="*/ 7171547 w 12184637"/>
              <a:gd name="connsiteY2046" fmla="*/ 1586801 h 4608812"/>
              <a:gd name="connsiteX2047" fmla="*/ 7049554 w 12184637"/>
              <a:gd name="connsiteY2047" fmla="*/ 1477323 h 4608812"/>
              <a:gd name="connsiteX2048" fmla="*/ 7041676 w 12184637"/>
              <a:gd name="connsiteY2048" fmla="*/ 1477765 h 4608812"/>
              <a:gd name="connsiteX2049" fmla="*/ 7042118 w 12184637"/>
              <a:gd name="connsiteY2049" fmla="*/ 1485642 h 4608812"/>
              <a:gd name="connsiteX2050" fmla="*/ 7164111 w 12184637"/>
              <a:gd name="connsiteY2050" fmla="*/ 1595120 h 4608812"/>
              <a:gd name="connsiteX2051" fmla="*/ 7167866 w 12184637"/>
              <a:gd name="connsiteY2051" fmla="*/ 1596519 h 4608812"/>
              <a:gd name="connsiteX2052" fmla="*/ 7171989 w 12184637"/>
              <a:gd name="connsiteY2052" fmla="*/ 1594679 h 4608812"/>
              <a:gd name="connsiteX2053" fmla="*/ 7295970 w 12184637"/>
              <a:gd name="connsiteY2053" fmla="*/ 1694880 h 4608812"/>
              <a:gd name="connsiteX2054" fmla="*/ 7295161 w 12184637"/>
              <a:gd name="connsiteY2054" fmla="*/ 1687076 h 4608812"/>
              <a:gd name="connsiteX2055" fmla="*/ 7171326 w 12184637"/>
              <a:gd name="connsiteY2055" fmla="*/ 1586727 h 4608812"/>
              <a:gd name="connsiteX2056" fmla="*/ 7163522 w 12184637"/>
              <a:gd name="connsiteY2056" fmla="*/ 1587537 h 4608812"/>
              <a:gd name="connsiteX2057" fmla="*/ 7164332 w 12184637"/>
              <a:gd name="connsiteY2057" fmla="*/ 1595341 h 4608812"/>
              <a:gd name="connsiteX2058" fmla="*/ 7288166 w 12184637"/>
              <a:gd name="connsiteY2058" fmla="*/ 1695690 h 4608812"/>
              <a:gd name="connsiteX2059" fmla="*/ 7291701 w 12184637"/>
              <a:gd name="connsiteY2059" fmla="*/ 1696941 h 4608812"/>
              <a:gd name="connsiteX2060" fmla="*/ 7295970 w 12184637"/>
              <a:gd name="connsiteY2060" fmla="*/ 1694880 h 4608812"/>
              <a:gd name="connsiteX2061" fmla="*/ 7418627 w 12184637"/>
              <a:gd name="connsiteY2061" fmla="*/ 1791473 h 4608812"/>
              <a:gd name="connsiteX2062" fmla="*/ 7417670 w 12184637"/>
              <a:gd name="connsiteY2062" fmla="*/ 1783669 h 4608812"/>
              <a:gd name="connsiteX2063" fmla="*/ 7295087 w 12184637"/>
              <a:gd name="connsiteY2063" fmla="*/ 1687002 h 4608812"/>
              <a:gd name="connsiteX2064" fmla="*/ 7287283 w 12184637"/>
              <a:gd name="connsiteY2064" fmla="*/ 1687959 h 4608812"/>
              <a:gd name="connsiteX2065" fmla="*/ 7288240 w 12184637"/>
              <a:gd name="connsiteY2065" fmla="*/ 1695763 h 4608812"/>
              <a:gd name="connsiteX2066" fmla="*/ 7410823 w 12184637"/>
              <a:gd name="connsiteY2066" fmla="*/ 1792430 h 4608812"/>
              <a:gd name="connsiteX2067" fmla="*/ 7414283 w 12184637"/>
              <a:gd name="connsiteY2067" fmla="*/ 1793608 h 4608812"/>
              <a:gd name="connsiteX2068" fmla="*/ 7418627 w 12184637"/>
              <a:gd name="connsiteY2068" fmla="*/ 1791473 h 4608812"/>
              <a:gd name="connsiteX2069" fmla="*/ 7414504 w 12184637"/>
              <a:gd name="connsiteY2069" fmla="*/ 1793608 h 4608812"/>
              <a:gd name="connsiteX2070" fmla="*/ 7564769 w 12184637"/>
              <a:gd name="connsiteY2070" fmla="*/ 1786614 h 4608812"/>
              <a:gd name="connsiteX2071" fmla="*/ 7570069 w 12184637"/>
              <a:gd name="connsiteY2071" fmla="*/ 1780798 h 4608812"/>
              <a:gd name="connsiteX2072" fmla="*/ 7564254 w 12184637"/>
              <a:gd name="connsiteY2072" fmla="*/ 1775497 h 4608812"/>
              <a:gd name="connsiteX2073" fmla="*/ 7413989 w 12184637"/>
              <a:gd name="connsiteY2073" fmla="*/ 1782491 h 4608812"/>
              <a:gd name="connsiteX2074" fmla="*/ 7408687 w 12184637"/>
              <a:gd name="connsiteY2074" fmla="*/ 1788307 h 4608812"/>
              <a:gd name="connsiteX2075" fmla="*/ 7414283 w 12184637"/>
              <a:gd name="connsiteY2075" fmla="*/ 1793608 h 4608812"/>
              <a:gd name="connsiteX2076" fmla="*/ 7414504 w 12184637"/>
              <a:gd name="connsiteY2076" fmla="*/ 1793608 h 4608812"/>
              <a:gd name="connsiteX2077" fmla="*/ 7564769 w 12184637"/>
              <a:gd name="connsiteY2077" fmla="*/ 1786541 h 4608812"/>
              <a:gd name="connsiteX2078" fmla="*/ 7716138 w 12184637"/>
              <a:gd name="connsiteY2078" fmla="*/ 1779178 h 4608812"/>
              <a:gd name="connsiteX2079" fmla="*/ 7721439 w 12184637"/>
              <a:gd name="connsiteY2079" fmla="*/ 1773362 h 4608812"/>
              <a:gd name="connsiteX2080" fmla="*/ 7715623 w 12184637"/>
              <a:gd name="connsiteY2080" fmla="*/ 1768061 h 4608812"/>
              <a:gd name="connsiteX2081" fmla="*/ 7564254 w 12184637"/>
              <a:gd name="connsiteY2081" fmla="*/ 1775423 h 4608812"/>
              <a:gd name="connsiteX2082" fmla="*/ 7558952 w 12184637"/>
              <a:gd name="connsiteY2082" fmla="*/ 1781240 h 4608812"/>
              <a:gd name="connsiteX2083" fmla="*/ 7564548 w 12184637"/>
              <a:gd name="connsiteY2083" fmla="*/ 1786541 h 4608812"/>
              <a:gd name="connsiteX2084" fmla="*/ 7564769 w 12184637"/>
              <a:gd name="connsiteY2084" fmla="*/ 1786541 h 4608812"/>
              <a:gd name="connsiteX2085" fmla="*/ 7716285 w 12184637"/>
              <a:gd name="connsiteY2085" fmla="*/ 1779178 h 4608812"/>
              <a:gd name="connsiteX2086" fmla="*/ 7865299 w 12184637"/>
              <a:gd name="connsiteY2086" fmla="*/ 1768135 h 4608812"/>
              <a:gd name="connsiteX2087" fmla="*/ 7870452 w 12184637"/>
              <a:gd name="connsiteY2087" fmla="*/ 1762171 h 4608812"/>
              <a:gd name="connsiteX2088" fmla="*/ 7864488 w 12184637"/>
              <a:gd name="connsiteY2088" fmla="*/ 1757018 h 4608812"/>
              <a:gd name="connsiteX2089" fmla="*/ 7715475 w 12184637"/>
              <a:gd name="connsiteY2089" fmla="*/ 1768061 h 4608812"/>
              <a:gd name="connsiteX2090" fmla="*/ 7710322 w 12184637"/>
              <a:gd name="connsiteY2090" fmla="*/ 1774025 h 4608812"/>
              <a:gd name="connsiteX2091" fmla="*/ 7715917 w 12184637"/>
              <a:gd name="connsiteY2091" fmla="*/ 1779178 h 4608812"/>
              <a:gd name="connsiteX2092" fmla="*/ 7716285 w 12184637"/>
              <a:gd name="connsiteY2092" fmla="*/ 1779178 h 4608812"/>
              <a:gd name="connsiteX2093" fmla="*/ 7865593 w 12184637"/>
              <a:gd name="connsiteY2093" fmla="*/ 1768135 h 4608812"/>
              <a:gd name="connsiteX2094" fmla="*/ 8008570 w 12184637"/>
              <a:gd name="connsiteY2094" fmla="*/ 1750023 h 4608812"/>
              <a:gd name="connsiteX2095" fmla="*/ 8013429 w 12184637"/>
              <a:gd name="connsiteY2095" fmla="*/ 1743765 h 4608812"/>
              <a:gd name="connsiteX2096" fmla="*/ 8007170 w 12184637"/>
              <a:gd name="connsiteY2096" fmla="*/ 1738980 h 4608812"/>
              <a:gd name="connsiteX2097" fmla="*/ 7864195 w 12184637"/>
              <a:gd name="connsiteY2097" fmla="*/ 1757091 h 4608812"/>
              <a:gd name="connsiteX2098" fmla="*/ 7859335 w 12184637"/>
              <a:gd name="connsiteY2098" fmla="*/ 1763349 h 4608812"/>
              <a:gd name="connsiteX2099" fmla="*/ 7864857 w 12184637"/>
              <a:gd name="connsiteY2099" fmla="*/ 1768208 h 4608812"/>
              <a:gd name="connsiteX2100" fmla="*/ 7865593 w 12184637"/>
              <a:gd name="connsiteY2100" fmla="*/ 1768135 h 4608812"/>
              <a:gd name="connsiteX2101" fmla="*/ 8143668 w 12184637"/>
              <a:gd name="connsiteY2101" fmla="*/ 1877686 h 4608812"/>
              <a:gd name="connsiteX2102" fmla="*/ 8143594 w 12184637"/>
              <a:gd name="connsiteY2102" fmla="*/ 1869808 h 4608812"/>
              <a:gd name="connsiteX2103" fmla="*/ 8011809 w 12184637"/>
              <a:gd name="connsiteY2103" fmla="*/ 1740452 h 4608812"/>
              <a:gd name="connsiteX2104" fmla="*/ 8003931 w 12184637"/>
              <a:gd name="connsiteY2104" fmla="*/ 1740526 h 4608812"/>
              <a:gd name="connsiteX2105" fmla="*/ 8004005 w 12184637"/>
              <a:gd name="connsiteY2105" fmla="*/ 1748404 h 4608812"/>
              <a:gd name="connsiteX2106" fmla="*/ 8135791 w 12184637"/>
              <a:gd name="connsiteY2106" fmla="*/ 1877760 h 4608812"/>
              <a:gd name="connsiteX2107" fmla="*/ 8139766 w 12184637"/>
              <a:gd name="connsiteY2107" fmla="*/ 1879379 h 4608812"/>
              <a:gd name="connsiteX2108" fmla="*/ 8143668 w 12184637"/>
              <a:gd name="connsiteY2108" fmla="*/ 1877686 h 4608812"/>
              <a:gd name="connsiteX2109" fmla="*/ 8262127 w 12184637"/>
              <a:gd name="connsiteY2109" fmla="*/ 1992612 h 4608812"/>
              <a:gd name="connsiteX2110" fmla="*/ 8261980 w 12184637"/>
              <a:gd name="connsiteY2110" fmla="*/ 1984734 h 4608812"/>
              <a:gd name="connsiteX2111" fmla="*/ 8143521 w 12184637"/>
              <a:gd name="connsiteY2111" fmla="*/ 1869735 h 4608812"/>
              <a:gd name="connsiteX2112" fmla="*/ 8135643 w 12184637"/>
              <a:gd name="connsiteY2112" fmla="*/ 1869882 h 4608812"/>
              <a:gd name="connsiteX2113" fmla="*/ 8135791 w 12184637"/>
              <a:gd name="connsiteY2113" fmla="*/ 1877760 h 4608812"/>
              <a:gd name="connsiteX2114" fmla="*/ 8254250 w 12184637"/>
              <a:gd name="connsiteY2114" fmla="*/ 1992759 h 4608812"/>
              <a:gd name="connsiteX2115" fmla="*/ 8258152 w 12184637"/>
              <a:gd name="connsiteY2115" fmla="*/ 1994305 h 4608812"/>
              <a:gd name="connsiteX2116" fmla="*/ 8262127 w 12184637"/>
              <a:gd name="connsiteY2116" fmla="*/ 1992612 h 4608812"/>
              <a:gd name="connsiteX2117" fmla="*/ 9220259 w 12184637"/>
              <a:gd name="connsiteY2117" fmla="*/ 3527803 h 4608812"/>
              <a:gd name="connsiteX2118" fmla="*/ 9245954 w 12184637"/>
              <a:gd name="connsiteY2118" fmla="*/ 3488930 h 4608812"/>
              <a:gd name="connsiteX2119" fmla="*/ 9244408 w 12184637"/>
              <a:gd name="connsiteY2119" fmla="*/ 3481199 h 4608812"/>
              <a:gd name="connsiteX2120" fmla="*/ 9236677 w 12184637"/>
              <a:gd name="connsiteY2120" fmla="*/ 3482745 h 4608812"/>
              <a:gd name="connsiteX2121" fmla="*/ 9210983 w 12184637"/>
              <a:gd name="connsiteY2121" fmla="*/ 3521618 h 4608812"/>
              <a:gd name="connsiteX2122" fmla="*/ 9212529 w 12184637"/>
              <a:gd name="connsiteY2122" fmla="*/ 3529349 h 4608812"/>
              <a:gd name="connsiteX2123" fmla="*/ 9215621 w 12184637"/>
              <a:gd name="connsiteY2123" fmla="*/ 3530306 h 4608812"/>
              <a:gd name="connsiteX2124" fmla="*/ 9220259 w 12184637"/>
              <a:gd name="connsiteY2124" fmla="*/ 3527803 h 4608812"/>
              <a:gd name="connsiteX2125" fmla="*/ 9188748 w 12184637"/>
              <a:gd name="connsiteY2125" fmla="*/ 3567706 h 4608812"/>
              <a:gd name="connsiteX2126" fmla="*/ 9220038 w 12184637"/>
              <a:gd name="connsiteY2126" fmla="*/ 3528097 h 4608812"/>
              <a:gd name="connsiteX2127" fmla="*/ 9219155 w 12184637"/>
              <a:gd name="connsiteY2127" fmla="*/ 3520293 h 4608812"/>
              <a:gd name="connsiteX2128" fmla="*/ 9211351 w 12184637"/>
              <a:gd name="connsiteY2128" fmla="*/ 3521177 h 4608812"/>
              <a:gd name="connsiteX2129" fmla="*/ 9180061 w 12184637"/>
              <a:gd name="connsiteY2129" fmla="*/ 3560786 h 4608812"/>
              <a:gd name="connsiteX2130" fmla="*/ 9180945 w 12184637"/>
              <a:gd name="connsiteY2130" fmla="*/ 3568590 h 4608812"/>
              <a:gd name="connsiteX2131" fmla="*/ 9184405 w 12184637"/>
              <a:gd name="connsiteY2131" fmla="*/ 3569768 h 4608812"/>
              <a:gd name="connsiteX2132" fmla="*/ 9188748 w 12184637"/>
              <a:gd name="connsiteY2132" fmla="*/ 3567706 h 4608812"/>
              <a:gd name="connsiteX2133" fmla="*/ 9181534 w 12184637"/>
              <a:gd name="connsiteY2133" fmla="*/ 3588174 h 4608812"/>
              <a:gd name="connsiteX2134" fmla="*/ 9189559 w 12184637"/>
              <a:gd name="connsiteY2134" fmla="*/ 3566160 h 4608812"/>
              <a:gd name="connsiteX2135" fmla="*/ 9186246 w 12184637"/>
              <a:gd name="connsiteY2135" fmla="*/ 3559019 h 4608812"/>
              <a:gd name="connsiteX2136" fmla="*/ 9179104 w 12184637"/>
              <a:gd name="connsiteY2136" fmla="*/ 3562332 h 4608812"/>
              <a:gd name="connsiteX2137" fmla="*/ 9171080 w 12184637"/>
              <a:gd name="connsiteY2137" fmla="*/ 3584345 h 4608812"/>
              <a:gd name="connsiteX2138" fmla="*/ 9174392 w 12184637"/>
              <a:gd name="connsiteY2138" fmla="*/ 3591487 h 4608812"/>
              <a:gd name="connsiteX2139" fmla="*/ 9176307 w 12184637"/>
              <a:gd name="connsiteY2139" fmla="*/ 3591855 h 4608812"/>
              <a:gd name="connsiteX2140" fmla="*/ 9181534 w 12184637"/>
              <a:gd name="connsiteY2140" fmla="*/ 3588174 h 4608812"/>
              <a:gd name="connsiteX2141" fmla="*/ 9155472 w 12184637"/>
              <a:gd name="connsiteY2141" fmla="*/ 3639931 h 4608812"/>
              <a:gd name="connsiteX2142" fmla="*/ 9181240 w 12184637"/>
              <a:gd name="connsiteY2142" fmla="*/ 3588763 h 4608812"/>
              <a:gd name="connsiteX2143" fmla="*/ 9178736 w 12184637"/>
              <a:gd name="connsiteY2143" fmla="*/ 3581253 h 4608812"/>
              <a:gd name="connsiteX2144" fmla="*/ 9171226 w 12184637"/>
              <a:gd name="connsiteY2144" fmla="*/ 3583756 h 4608812"/>
              <a:gd name="connsiteX2145" fmla="*/ 9145458 w 12184637"/>
              <a:gd name="connsiteY2145" fmla="*/ 3634925 h 4608812"/>
              <a:gd name="connsiteX2146" fmla="*/ 9147962 w 12184637"/>
              <a:gd name="connsiteY2146" fmla="*/ 3642434 h 4608812"/>
              <a:gd name="connsiteX2147" fmla="*/ 9150538 w 12184637"/>
              <a:gd name="connsiteY2147" fmla="*/ 3643023 h 4608812"/>
              <a:gd name="connsiteX2148" fmla="*/ 9155472 w 12184637"/>
              <a:gd name="connsiteY2148" fmla="*/ 3639931 h 4608812"/>
              <a:gd name="connsiteX2149" fmla="*/ 9147005 w 12184637"/>
              <a:gd name="connsiteY2149" fmla="*/ 3652889 h 4608812"/>
              <a:gd name="connsiteX2150" fmla="*/ 9155177 w 12184637"/>
              <a:gd name="connsiteY2150" fmla="*/ 3640520 h 4608812"/>
              <a:gd name="connsiteX2151" fmla="*/ 9153557 w 12184637"/>
              <a:gd name="connsiteY2151" fmla="*/ 3632789 h 4608812"/>
              <a:gd name="connsiteX2152" fmla="*/ 9145826 w 12184637"/>
              <a:gd name="connsiteY2152" fmla="*/ 3634409 h 4608812"/>
              <a:gd name="connsiteX2153" fmla="*/ 9137654 w 12184637"/>
              <a:gd name="connsiteY2153" fmla="*/ 3646778 h 4608812"/>
              <a:gd name="connsiteX2154" fmla="*/ 9139274 w 12184637"/>
              <a:gd name="connsiteY2154" fmla="*/ 3654508 h 4608812"/>
              <a:gd name="connsiteX2155" fmla="*/ 9142366 w 12184637"/>
              <a:gd name="connsiteY2155" fmla="*/ 3655392 h 4608812"/>
              <a:gd name="connsiteX2156" fmla="*/ 9147005 w 12184637"/>
              <a:gd name="connsiteY2156" fmla="*/ 3652889 h 4608812"/>
              <a:gd name="connsiteX2157" fmla="*/ 9104965 w 12184637"/>
              <a:gd name="connsiteY2157" fmla="*/ 3713039 h 4608812"/>
              <a:gd name="connsiteX2158" fmla="*/ 9146931 w 12184637"/>
              <a:gd name="connsiteY2158" fmla="*/ 3653109 h 4608812"/>
              <a:gd name="connsiteX2159" fmla="*/ 9145532 w 12184637"/>
              <a:gd name="connsiteY2159" fmla="*/ 3645379 h 4608812"/>
              <a:gd name="connsiteX2160" fmla="*/ 9137802 w 12184637"/>
              <a:gd name="connsiteY2160" fmla="*/ 3646704 h 4608812"/>
              <a:gd name="connsiteX2161" fmla="*/ 9095836 w 12184637"/>
              <a:gd name="connsiteY2161" fmla="*/ 3706633 h 4608812"/>
              <a:gd name="connsiteX2162" fmla="*/ 9097235 w 12184637"/>
              <a:gd name="connsiteY2162" fmla="*/ 3714364 h 4608812"/>
              <a:gd name="connsiteX2163" fmla="*/ 9100474 w 12184637"/>
              <a:gd name="connsiteY2163" fmla="*/ 3715395 h 4608812"/>
              <a:gd name="connsiteX2164" fmla="*/ 9104965 w 12184637"/>
              <a:gd name="connsiteY2164" fmla="*/ 3713039 h 4608812"/>
              <a:gd name="connsiteX2165" fmla="*/ 4544230 w 12184637"/>
              <a:gd name="connsiteY2165" fmla="*/ 3591560 h 4608812"/>
              <a:gd name="connsiteX2166" fmla="*/ 4549531 w 12184637"/>
              <a:gd name="connsiteY2166" fmla="*/ 3585744 h 4608812"/>
              <a:gd name="connsiteX2167" fmla="*/ 4541948 w 12184637"/>
              <a:gd name="connsiteY2167" fmla="*/ 3414497 h 4608812"/>
              <a:gd name="connsiteX2168" fmla="*/ 4536132 w 12184637"/>
              <a:gd name="connsiteY2168" fmla="*/ 3409196 h 4608812"/>
              <a:gd name="connsiteX2169" fmla="*/ 4530831 w 12184637"/>
              <a:gd name="connsiteY2169" fmla="*/ 3415012 h 4608812"/>
              <a:gd name="connsiteX2170" fmla="*/ 4538414 w 12184637"/>
              <a:gd name="connsiteY2170" fmla="*/ 3586259 h 4608812"/>
              <a:gd name="connsiteX2171" fmla="*/ 4544009 w 12184637"/>
              <a:gd name="connsiteY2171" fmla="*/ 3591560 h 4608812"/>
              <a:gd name="connsiteX2172" fmla="*/ 4544230 w 12184637"/>
              <a:gd name="connsiteY2172" fmla="*/ 3591560 h 4608812"/>
              <a:gd name="connsiteX2173" fmla="*/ 4541874 w 12184637"/>
              <a:gd name="connsiteY2173" fmla="*/ 3415527 h 4608812"/>
              <a:gd name="connsiteX2174" fmla="*/ 4564992 w 12184637"/>
              <a:gd name="connsiteY2174" fmla="*/ 3253483 h 4608812"/>
              <a:gd name="connsiteX2175" fmla="*/ 4560280 w 12184637"/>
              <a:gd name="connsiteY2175" fmla="*/ 3247151 h 4608812"/>
              <a:gd name="connsiteX2176" fmla="*/ 4553948 w 12184637"/>
              <a:gd name="connsiteY2176" fmla="*/ 3251863 h 4608812"/>
              <a:gd name="connsiteX2177" fmla="*/ 4530831 w 12184637"/>
              <a:gd name="connsiteY2177" fmla="*/ 3413908 h 4608812"/>
              <a:gd name="connsiteX2178" fmla="*/ 4535543 w 12184637"/>
              <a:gd name="connsiteY2178" fmla="*/ 3420239 h 4608812"/>
              <a:gd name="connsiteX2179" fmla="*/ 4536353 w 12184637"/>
              <a:gd name="connsiteY2179" fmla="*/ 3420313 h 4608812"/>
              <a:gd name="connsiteX2180" fmla="*/ 4541874 w 12184637"/>
              <a:gd name="connsiteY2180" fmla="*/ 3415527 h 4608812"/>
              <a:gd name="connsiteX2181" fmla="*/ 4564771 w 12184637"/>
              <a:gd name="connsiteY2181" fmla="*/ 3254587 h 4608812"/>
              <a:gd name="connsiteX2182" fmla="*/ 4617265 w 12184637"/>
              <a:gd name="connsiteY2182" fmla="*/ 3105574 h 4608812"/>
              <a:gd name="connsiteX2183" fmla="*/ 4613878 w 12184637"/>
              <a:gd name="connsiteY2183" fmla="*/ 3098432 h 4608812"/>
              <a:gd name="connsiteX2184" fmla="*/ 4606737 w 12184637"/>
              <a:gd name="connsiteY2184" fmla="*/ 3101819 h 4608812"/>
              <a:gd name="connsiteX2185" fmla="*/ 4554243 w 12184637"/>
              <a:gd name="connsiteY2185" fmla="*/ 3250832 h 4608812"/>
              <a:gd name="connsiteX2186" fmla="*/ 4557630 w 12184637"/>
              <a:gd name="connsiteY2186" fmla="*/ 3257974 h 4608812"/>
              <a:gd name="connsiteX2187" fmla="*/ 4559544 w 12184637"/>
              <a:gd name="connsiteY2187" fmla="*/ 3258268 h 4608812"/>
              <a:gd name="connsiteX2188" fmla="*/ 4564771 w 12184637"/>
              <a:gd name="connsiteY2188" fmla="*/ 3254587 h 4608812"/>
              <a:gd name="connsiteX2189" fmla="*/ 4616749 w 12184637"/>
              <a:gd name="connsiteY2189" fmla="*/ 3106604 h 4608812"/>
              <a:gd name="connsiteX2190" fmla="*/ 4697293 w 12184637"/>
              <a:gd name="connsiteY2190" fmla="*/ 2974377 h 4608812"/>
              <a:gd name="connsiteX2191" fmla="*/ 4695452 w 12184637"/>
              <a:gd name="connsiteY2191" fmla="*/ 2966720 h 4608812"/>
              <a:gd name="connsiteX2192" fmla="*/ 4687795 w 12184637"/>
              <a:gd name="connsiteY2192" fmla="*/ 2968561 h 4608812"/>
              <a:gd name="connsiteX2193" fmla="*/ 4607252 w 12184637"/>
              <a:gd name="connsiteY2193" fmla="*/ 3100788 h 4608812"/>
              <a:gd name="connsiteX2194" fmla="*/ 4609093 w 12184637"/>
              <a:gd name="connsiteY2194" fmla="*/ 3108445 h 4608812"/>
              <a:gd name="connsiteX2195" fmla="*/ 4612037 w 12184637"/>
              <a:gd name="connsiteY2195" fmla="*/ 3109255 h 4608812"/>
              <a:gd name="connsiteX2196" fmla="*/ 4616749 w 12184637"/>
              <a:gd name="connsiteY2196" fmla="*/ 3106604 h 4608812"/>
              <a:gd name="connsiteX2197" fmla="*/ 4696556 w 12184637"/>
              <a:gd name="connsiteY2197" fmla="*/ 2975261 h 4608812"/>
              <a:gd name="connsiteX2198" fmla="*/ 4803899 w 12184637"/>
              <a:gd name="connsiteY2198" fmla="*/ 2863574 h 4608812"/>
              <a:gd name="connsiteX2199" fmla="*/ 4803752 w 12184637"/>
              <a:gd name="connsiteY2199" fmla="*/ 2855697 h 4608812"/>
              <a:gd name="connsiteX2200" fmla="*/ 4795874 w 12184637"/>
              <a:gd name="connsiteY2200" fmla="*/ 2855844 h 4608812"/>
              <a:gd name="connsiteX2201" fmla="*/ 4688532 w 12184637"/>
              <a:gd name="connsiteY2201" fmla="*/ 2967530 h 4608812"/>
              <a:gd name="connsiteX2202" fmla="*/ 4688679 w 12184637"/>
              <a:gd name="connsiteY2202" fmla="*/ 2975408 h 4608812"/>
              <a:gd name="connsiteX2203" fmla="*/ 4692581 w 12184637"/>
              <a:gd name="connsiteY2203" fmla="*/ 2976954 h 4608812"/>
              <a:gd name="connsiteX2204" fmla="*/ 4696556 w 12184637"/>
              <a:gd name="connsiteY2204" fmla="*/ 2975261 h 4608812"/>
              <a:gd name="connsiteX2205" fmla="*/ 4802942 w 12184637"/>
              <a:gd name="connsiteY2205" fmla="*/ 2864384 h 4608812"/>
              <a:gd name="connsiteX2206" fmla="*/ 4935759 w 12184637"/>
              <a:gd name="connsiteY2206" fmla="*/ 2776993 h 4608812"/>
              <a:gd name="connsiteX2207" fmla="*/ 4937378 w 12184637"/>
              <a:gd name="connsiteY2207" fmla="*/ 2769263 h 4608812"/>
              <a:gd name="connsiteX2208" fmla="*/ 4929648 w 12184637"/>
              <a:gd name="connsiteY2208" fmla="*/ 2767643 h 4608812"/>
              <a:gd name="connsiteX2209" fmla="*/ 4796832 w 12184637"/>
              <a:gd name="connsiteY2209" fmla="*/ 2855108 h 4608812"/>
              <a:gd name="connsiteX2210" fmla="*/ 4795212 w 12184637"/>
              <a:gd name="connsiteY2210" fmla="*/ 2862838 h 4608812"/>
              <a:gd name="connsiteX2211" fmla="*/ 4799924 w 12184637"/>
              <a:gd name="connsiteY2211" fmla="*/ 2865341 h 4608812"/>
              <a:gd name="connsiteX2212" fmla="*/ 4802942 w 12184637"/>
              <a:gd name="connsiteY2212" fmla="*/ 2864384 h 4608812"/>
              <a:gd name="connsiteX2213" fmla="*/ 4973895 w 12184637"/>
              <a:gd name="connsiteY2213" fmla="*/ 2786343 h 4608812"/>
              <a:gd name="connsiteX2214" fmla="*/ 4970435 w 12184637"/>
              <a:gd name="connsiteY2214" fmla="*/ 2779276 h 4608812"/>
              <a:gd name="connsiteX2215" fmla="*/ 4934507 w 12184637"/>
              <a:gd name="connsiteY2215" fmla="*/ 2767054 h 4608812"/>
              <a:gd name="connsiteX2216" fmla="*/ 4927439 w 12184637"/>
              <a:gd name="connsiteY2216" fmla="*/ 2770515 h 4608812"/>
              <a:gd name="connsiteX2217" fmla="*/ 4930899 w 12184637"/>
              <a:gd name="connsiteY2217" fmla="*/ 2777582 h 4608812"/>
              <a:gd name="connsiteX2218" fmla="*/ 4966827 w 12184637"/>
              <a:gd name="connsiteY2218" fmla="*/ 2789804 h 4608812"/>
              <a:gd name="connsiteX2219" fmla="*/ 4968668 w 12184637"/>
              <a:gd name="connsiteY2219" fmla="*/ 2790098 h 4608812"/>
              <a:gd name="connsiteX2220" fmla="*/ 4973895 w 12184637"/>
              <a:gd name="connsiteY2220" fmla="*/ 2786343 h 4608812"/>
              <a:gd name="connsiteX2221" fmla="*/ 4970803 w 12184637"/>
              <a:gd name="connsiteY2221" fmla="*/ 2789730 h 4608812"/>
              <a:gd name="connsiteX2222" fmla="*/ 5117681 w 12184637"/>
              <a:gd name="connsiteY2222" fmla="*/ 2728476 h 4608812"/>
              <a:gd name="connsiteX2223" fmla="*/ 5120700 w 12184637"/>
              <a:gd name="connsiteY2223" fmla="*/ 2721187 h 4608812"/>
              <a:gd name="connsiteX2224" fmla="*/ 5113411 w 12184637"/>
              <a:gd name="connsiteY2224" fmla="*/ 2718169 h 4608812"/>
              <a:gd name="connsiteX2225" fmla="*/ 4966533 w 12184637"/>
              <a:gd name="connsiteY2225" fmla="*/ 2779423 h 4608812"/>
              <a:gd name="connsiteX2226" fmla="*/ 4963514 w 12184637"/>
              <a:gd name="connsiteY2226" fmla="*/ 2786712 h 4608812"/>
              <a:gd name="connsiteX2227" fmla="*/ 4968668 w 12184637"/>
              <a:gd name="connsiteY2227" fmla="*/ 2790172 h 4608812"/>
              <a:gd name="connsiteX2228" fmla="*/ 4970803 w 12184637"/>
              <a:gd name="connsiteY2228" fmla="*/ 2789730 h 4608812"/>
              <a:gd name="connsiteX2229" fmla="*/ 5149781 w 12184637"/>
              <a:gd name="connsiteY2229" fmla="*/ 2730832 h 4608812"/>
              <a:gd name="connsiteX2230" fmla="*/ 5145511 w 12184637"/>
              <a:gd name="connsiteY2230" fmla="*/ 2724206 h 4608812"/>
              <a:gd name="connsiteX2231" fmla="*/ 5116650 w 12184637"/>
              <a:gd name="connsiteY2231" fmla="*/ 2717874 h 4608812"/>
              <a:gd name="connsiteX2232" fmla="*/ 5110025 w 12184637"/>
              <a:gd name="connsiteY2232" fmla="*/ 2722144 h 4608812"/>
              <a:gd name="connsiteX2233" fmla="*/ 5114295 w 12184637"/>
              <a:gd name="connsiteY2233" fmla="*/ 2728770 h 4608812"/>
              <a:gd name="connsiteX2234" fmla="*/ 5143155 w 12184637"/>
              <a:gd name="connsiteY2234" fmla="*/ 2735102 h 4608812"/>
              <a:gd name="connsiteX2235" fmla="*/ 5144406 w 12184637"/>
              <a:gd name="connsiteY2235" fmla="*/ 2735249 h 4608812"/>
              <a:gd name="connsiteX2236" fmla="*/ 5149781 w 12184637"/>
              <a:gd name="connsiteY2236" fmla="*/ 2730832 h 4608812"/>
              <a:gd name="connsiteX2237" fmla="*/ 5172163 w 12184637"/>
              <a:gd name="connsiteY2237" fmla="*/ 2735028 h 4608812"/>
              <a:gd name="connsiteX2238" fmla="*/ 5177684 w 12184637"/>
              <a:gd name="connsiteY2238" fmla="*/ 2729433 h 4608812"/>
              <a:gd name="connsiteX2239" fmla="*/ 5172089 w 12184637"/>
              <a:gd name="connsiteY2239" fmla="*/ 2723911 h 4608812"/>
              <a:gd name="connsiteX2240" fmla="*/ 5172089 w 12184637"/>
              <a:gd name="connsiteY2240" fmla="*/ 2723911 h 4608812"/>
              <a:gd name="connsiteX2241" fmla="*/ 5144333 w 12184637"/>
              <a:gd name="connsiteY2241" fmla="*/ 2724132 h 4608812"/>
              <a:gd name="connsiteX2242" fmla="*/ 5138811 w 12184637"/>
              <a:gd name="connsiteY2242" fmla="*/ 2729727 h 4608812"/>
              <a:gd name="connsiteX2243" fmla="*/ 5144406 w 12184637"/>
              <a:gd name="connsiteY2243" fmla="*/ 2735249 h 4608812"/>
              <a:gd name="connsiteX2244" fmla="*/ 5172163 w 12184637"/>
              <a:gd name="connsiteY2244" fmla="*/ 2735028 h 4608812"/>
              <a:gd name="connsiteX2245" fmla="*/ 4602393 w 12184637"/>
              <a:gd name="connsiteY2245" fmla="*/ 4130261 h 4608812"/>
              <a:gd name="connsiteX2246" fmla="*/ 4599595 w 12184637"/>
              <a:gd name="connsiteY2246" fmla="*/ 4122899 h 4608812"/>
              <a:gd name="connsiteX2247" fmla="*/ 4570882 w 12184637"/>
              <a:gd name="connsiteY2247" fmla="*/ 4109794 h 4608812"/>
              <a:gd name="connsiteX2248" fmla="*/ 4563520 w 12184637"/>
              <a:gd name="connsiteY2248" fmla="*/ 4112592 h 4608812"/>
              <a:gd name="connsiteX2249" fmla="*/ 4566317 w 12184637"/>
              <a:gd name="connsiteY2249" fmla="*/ 4119954 h 4608812"/>
              <a:gd name="connsiteX2250" fmla="*/ 4595030 w 12184637"/>
              <a:gd name="connsiteY2250" fmla="*/ 4133059 h 4608812"/>
              <a:gd name="connsiteX2251" fmla="*/ 4597386 w 12184637"/>
              <a:gd name="connsiteY2251" fmla="*/ 4133574 h 4608812"/>
              <a:gd name="connsiteX2252" fmla="*/ 4602393 w 12184637"/>
              <a:gd name="connsiteY2252" fmla="*/ 4130261 h 4608812"/>
              <a:gd name="connsiteX2253" fmla="*/ 4573164 w 12184637"/>
              <a:gd name="connsiteY2253" fmla="*/ 4118113 h 4608812"/>
              <a:gd name="connsiteX2254" fmla="*/ 4571765 w 12184637"/>
              <a:gd name="connsiteY2254" fmla="*/ 4110383 h 4608812"/>
              <a:gd name="connsiteX2255" fmla="*/ 4503222 w 12184637"/>
              <a:gd name="connsiteY2255" fmla="*/ 4062749 h 4608812"/>
              <a:gd name="connsiteX2256" fmla="*/ 4495492 w 12184637"/>
              <a:gd name="connsiteY2256" fmla="*/ 4064148 h 4608812"/>
              <a:gd name="connsiteX2257" fmla="*/ 4496890 w 12184637"/>
              <a:gd name="connsiteY2257" fmla="*/ 4071878 h 4608812"/>
              <a:gd name="connsiteX2258" fmla="*/ 4565434 w 12184637"/>
              <a:gd name="connsiteY2258" fmla="*/ 4119512 h 4608812"/>
              <a:gd name="connsiteX2259" fmla="*/ 4568673 w 12184637"/>
              <a:gd name="connsiteY2259" fmla="*/ 4120543 h 4608812"/>
              <a:gd name="connsiteX2260" fmla="*/ 4573164 w 12184637"/>
              <a:gd name="connsiteY2260" fmla="*/ 4118113 h 4608812"/>
              <a:gd name="connsiteX2261" fmla="*/ 4504621 w 12184637"/>
              <a:gd name="connsiteY2261" fmla="*/ 4070406 h 4608812"/>
              <a:gd name="connsiteX2262" fmla="*/ 4503222 w 12184637"/>
              <a:gd name="connsiteY2262" fmla="*/ 4062675 h 4608812"/>
              <a:gd name="connsiteX2263" fmla="*/ 4459343 w 12184637"/>
              <a:gd name="connsiteY2263" fmla="*/ 4032195 h 4608812"/>
              <a:gd name="connsiteX2264" fmla="*/ 4451612 w 12184637"/>
              <a:gd name="connsiteY2264" fmla="*/ 4033594 h 4608812"/>
              <a:gd name="connsiteX2265" fmla="*/ 4453011 w 12184637"/>
              <a:gd name="connsiteY2265" fmla="*/ 4041324 h 4608812"/>
              <a:gd name="connsiteX2266" fmla="*/ 4496890 w 12184637"/>
              <a:gd name="connsiteY2266" fmla="*/ 4071805 h 4608812"/>
              <a:gd name="connsiteX2267" fmla="*/ 4500130 w 12184637"/>
              <a:gd name="connsiteY2267" fmla="*/ 4072835 h 4608812"/>
              <a:gd name="connsiteX2268" fmla="*/ 4504621 w 12184637"/>
              <a:gd name="connsiteY2268" fmla="*/ 4070406 h 4608812"/>
              <a:gd name="connsiteX2269" fmla="*/ 4460742 w 12184637"/>
              <a:gd name="connsiteY2269" fmla="*/ 4039926 h 4608812"/>
              <a:gd name="connsiteX2270" fmla="*/ 4459343 w 12184637"/>
              <a:gd name="connsiteY2270" fmla="*/ 4032195 h 4608812"/>
              <a:gd name="connsiteX2271" fmla="*/ 4430777 w 12184637"/>
              <a:gd name="connsiteY2271" fmla="*/ 4012317 h 4608812"/>
              <a:gd name="connsiteX2272" fmla="*/ 4423047 w 12184637"/>
              <a:gd name="connsiteY2272" fmla="*/ 4013716 h 4608812"/>
              <a:gd name="connsiteX2273" fmla="*/ 4424445 w 12184637"/>
              <a:gd name="connsiteY2273" fmla="*/ 4021446 h 4608812"/>
              <a:gd name="connsiteX2274" fmla="*/ 4453011 w 12184637"/>
              <a:gd name="connsiteY2274" fmla="*/ 4041324 h 4608812"/>
              <a:gd name="connsiteX2275" fmla="*/ 4456251 w 12184637"/>
              <a:gd name="connsiteY2275" fmla="*/ 4042355 h 4608812"/>
              <a:gd name="connsiteX2276" fmla="*/ 4460742 w 12184637"/>
              <a:gd name="connsiteY2276" fmla="*/ 4039926 h 4608812"/>
              <a:gd name="connsiteX2277" fmla="*/ 4431881 w 12184637"/>
              <a:gd name="connsiteY2277" fmla="*/ 4020416 h 4608812"/>
              <a:gd name="connsiteX2278" fmla="*/ 4431145 w 12184637"/>
              <a:gd name="connsiteY2278" fmla="*/ 4012538 h 4608812"/>
              <a:gd name="connsiteX2279" fmla="*/ 4395143 w 12184637"/>
              <a:gd name="connsiteY2279" fmla="*/ 3982721 h 4608812"/>
              <a:gd name="connsiteX2280" fmla="*/ 4387266 w 12184637"/>
              <a:gd name="connsiteY2280" fmla="*/ 3983457 h 4608812"/>
              <a:gd name="connsiteX2281" fmla="*/ 4388002 w 12184637"/>
              <a:gd name="connsiteY2281" fmla="*/ 3991334 h 4608812"/>
              <a:gd name="connsiteX2282" fmla="*/ 4424004 w 12184637"/>
              <a:gd name="connsiteY2282" fmla="*/ 4021152 h 4608812"/>
              <a:gd name="connsiteX2283" fmla="*/ 4427611 w 12184637"/>
              <a:gd name="connsiteY2283" fmla="*/ 4022403 h 4608812"/>
              <a:gd name="connsiteX2284" fmla="*/ 4431881 w 12184637"/>
              <a:gd name="connsiteY2284" fmla="*/ 4020416 h 4608812"/>
              <a:gd name="connsiteX2285" fmla="*/ 4396321 w 12184637"/>
              <a:gd name="connsiteY2285" fmla="*/ 3989862 h 4608812"/>
              <a:gd name="connsiteX2286" fmla="*/ 4394333 w 12184637"/>
              <a:gd name="connsiteY2286" fmla="*/ 3982205 h 4608812"/>
              <a:gd name="connsiteX2287" fmla="*/ 4366283 w 12184637"/>
              <a:gd name="connsiteY2287" fmla="*/ 3965566 h 4608812"/>
              <a:gd name="connsiteX2288" fmla="*/ 4358626 w 12184637"/>
              <a:gd name="connsiteY2288" fmla="*/ 3967554 h 4608812"/>
              <a:gd name="connsiteX2289" fmla="*/ 4360614 w 12184637"/>
              <a:gd name="connsiteY2289" fmla="*/ 3975211 h 4608812"/>
              <a:gd name="connsiteX2290" fmla="*/ 4388665 w 12184637"/>
              <a:gd name="connsiteY2290" fmla="*/ 3991850 h 4608812"/>
              <a:gd name="connsiteX2291" fmla="*/ 4391536 w 12184637"/>
              <a:gd name="connsiteY2291" fmla="*/ 3992586 h 4608812"/>
              <a:gd name="connsiteX2292" fmla="*/ 4396321 w 12184637"/>
              <a:gd name="connsiteY2292" fmla="*/ 3989862 h 4608812"/>
              <a:gd name="connsiteX2293" fmla="*/ 4367314 w 12184637"/>
              <a:gd name="connsiteY2293" fmla="*/ 3974475 h 4608812"/>
              <a:gd name="connsiteX2294" fmla="*/ 4367534 w 12184637"/>
              <a:gd name="connsiteY2294" fmla="*/ 3966597 h 4608812"/>
              <a:gd name="connsiteX2295" fmla="*/ 4343460 w 12184637"/>
              <a:gd name="connsiteY2295" fmla="*/ 3941197 h 4608812"/>
              <a:gd name="connsiteX2296" fmla="*/ 4335582 w 12184637"/>
              <a:gd name="connsiteY2296" fmla="*/ 3940976 h 4608812"/>
              <a:gd name="connsiteX2297" fmla="*/ 4335361 w 12184637"/>
              <a:gd name="connsiteY2297" fmla="*/ 3948854 h 4608812"/>
              <a:gd name="connsiteX2298" fmla="*/ 4359436 w 12184637"/>
              <a:gd name="connsiteY2298" fmla="*/ 3974254 h 4608812"/>
              <a:gd name="connsiteX2299" fmla="*/ 4363485 w 12184637"/>
              <a:gd name="connsiteY2299" fmla="*/ 3976021 h 4608812"/>
              <a:gd name="connsiteX2300" fmla="*/ 4367314 w 12184637"/>
              <a:gd name="connsiteY2300" fmla="*/ 3974475 h 4608812"/>
              <a:gd name="connsiteX2301" fmla="*/ 4343313 w 12184637"/>
              <a:gd name="connsiteY2301" fmla="*/ 3949075 h 4608812"/>
              <a:gd name="connsiteX2302" fmla="*/ 4343534 w 12184637"/>
              <a:gd name="connsiteY2302" fmla="*/ 3941197 h 4608812"/>
              <a:gd name="connsiteX2303" fmla="*/ 4271088 w 12184637"/>
              <a:gd name="connsiteY2303" fmla="*/ 3864702 h 4608812"/>
              <a:gd name="connsiteX2304" fmla="*/ 4263210 w 12184637"/>
              <a:gd name="connsiteY2304" fmla="*/ 3864482 h 4608812"/>
              <a:gd name="connsiteX2305" fmla="*/ 4262990 w 12184637"/>
              <a:gd name="connsiteY2305" fmla="*/ 3872359 h 4608812"/>
              <a:gd name="connsiteX2306" fmla="*/ 4335435 w 12184637"/>
              <a:gd name="connsiteY2306" fmla="*/ 3948854 h 4608812"/>
              <a:gd name="connsiteX2307" fmla="*/ 4339484 w 12184637"/>
              <a:gd name="connsiteY2307" fmla="*/ 3950621 h 4608812"/>
              <a:gd name="connsiteX2308" fmla="*/ 4343313 w 12184637"/>
              <a:gd name="connsiteY2308" fmla="*/ 3949075 h 4608812"/>
              <a:gd name="connsiteX2309" fmla="*/ 4270868 w 12184637"/>
              <a:gd name="connsiteY2309" fmla="*/ 3872580 h 4608812"/>
              <a:gd name="connsiteX2310" fmla="*/ 4271088 w 12184637"/>
              <a:gd name="connsiteY2310" fmla="*/ 3864702 h 4608812"/>
              <a:gd name="connsiteX2311" fmla="*/ 4239209 w 12184637"/>
              <a:gd name="connsiteY2311" fmla="*/ 3831057 h 4608812"/>
              <a:gd name="connsiteX2312" fmla="*/ 4231331 w 12184637"/>
              <a:gd name="connsiteY2312" fmla="*/ 3830836 h 4608812"/>
              <a:gd name="connsiteX2313" fmla="*/ 4231111 w 12184637"/>
              <a:gd name="connsiteY2313" fmla="*/ 3838714 h 4608812"/>
              <a:gd name="connsiteX2314" fmla="*/ 4262990 w 12184637"/>
              <a:gd name="connsiteY2314" fmla="*/ 3872359 h 4608812"/>
              <a:gd name="connsiteX2315" fmla="*/ 4267039 w 12184637"/>
              <a:gd name="connsiteY2315" fmla="*/ 3874126 h 4608812"/>
              <a:gd name="connsiteX2316" fmla="*/ 4270868 w 12184637"/>
              <a:gd name="connsiteY2316" fmla="*/ 3872580 h 4608812"/>
              <a:gd name="connsiteX2317" fmla="*/ 4238252 w 12184637"/>
              <a:gd name="connsiteY2317" fmla="*/ 3839523 h 4608812"/>
              <a:gd name="connsiteX2318" fmla="*/ 4239725 w 12184637"/>
              <a:gd name="connsiteY2318" fmla="*/ 3831793 h 4608812"/>
              <a:gd name="connsiteX2319" fmla="*/ 4155868 w 12184637"/>
              <a:gd name="connsiteY2319" fmla="*/ 3707885 h 4608812"/>
              <a:gd name="connsiteX2320" fmla="*/ 4148137 w 12184637"/>
              <a:gd name="connsiteY2320" fmla="*/ 3706413 h 4608812"/>
              <a:gd name="connsiteX2321" fmla="*/ 4146665 w 12184637"/>
              <a:gd name="connsiteY2321" fmla="*/ 3714143 h 4608812"/>
              <a:gd name="connsiteX2322" fmla="*/ 4230522 w 12184637"/>
              <a:gd name="connsiteY2322" fmla="*/ 3838051 h 4608812"/>
              <a:gd name="connsiteX2323" fmla="*/ 4235160 w 12184637"/>
              <a:gd name="connsiteY2323" fmla="*/ 3840481 h 4608812"/>
              <a:gd name="connsiteX2324" fmla="*/ 4238252 w 12184637"/>
              <a:gd name="connsiteY2324" fmla="*/ 3839523 h 4608812"/>
              <a:gd name="connsiteX2325" fmla="*/ 4154395 w 12184637"/>
              <a:gd name="connsiteY2325" fmla="*/ 3715542 h 4608812"/>
              <a:gd name="connsiteX2326" fmla="*/ 4155868 w 12184637"/>
              <a:gd name="connsiteY2326" fmla="*/ 3707811 h 4608812"/>
              <a:gd name="connsiteX2327" fmla="*/ 4137462 w 12184637"/>
              <a:gd name="connsiteY2327" fmla="*/ 3680571 h 4608812"/>
              <a:gd name="connsiteX2328" fmla="*/ 4129731 w 12184637"/>
              <a:gd name="connsiteY2328" fmla="*/ 3679098 h 4608812"/>
              <a:gd name="connsiteX2329" fmla="*/ 4128259 w 12184637"/>
              <a:gd name="connsiteY2329" fmla="*/ 3686829 h 4608812"/>
              <a:gd name="connsiteX2330" fmla="*/ 4146665 w 12184637"/>
              <a:gd name="connsiteY2330" fmla="*/ 3714069 h 4608812"/>
              <a:gd name="connsiteX2331" fmla="*/ 4151303 w 12184637"/>
              <a:gd name="connsiteY2331" fmla="*/ 3716499 h 4608812"/>
              <a:gd name="connsiteX2332" fmla="*/ 4154395 w 12184637"/>
              <a:gd name="connsiteY2332" fmla="*/ 3715542 h 4608812"/>
              <a:gd name="connsiteX2333" fmla="*/ 4135033 w 12184637"/>
              <a:gd name="connsiteY2333" fmla="*/ 3688817 h 4608812"/>
              <a:gd name="connsiteX2334" fmla="*/ 4137904 w 12184637"/>
              <a:gd name="connsiteY2334" fmla="*/ 3681528 h 4608812"/>
              <a:gd name="connsiteX2335" fmla="*/ 4077017 w 12184637"/>
              <a:gd name="connsiteY2335" fmla="*/ 3540981 h 4608812"/>
              <a:gd name="connsiteX2336" fmla="*/ 4069729 w 12184637"/>
              <a:gd name="connsiteY2336" fmla="*/ 3538110 h 4608812"/>
              <a:gd name="connsiteX2337" fmla="*/ 4066857 w 12184637"/>
              <a:gd name="connsiteY2337" fmla="*/ 3545399 h 4608812"/>
              <a:gd name="connsiteX2338" fmla="*/ 4127744 w 12184637"/>
              <a:gd name="connsiteY2338" fmla="*/ 3685945 h 4608812"/>
              <a:gd name="connsiteX2339" fmla="*/ 4132897 w 12184637"/>
              <a:gd name="connsiteY2339" fmla="*/ 3689332 h 4608812"/>
              <a:gd name="connsiteX2340" fmla="*/ 4135033 w 12184637"/>
              <a:gd name="connsiteY2340" fmla="*/ 3688817 h 4608812"/>
              <a:gd name="connsiteX2341" fmla="*/ 4074146 w 12184637"/>
              <a:gd name="connsiteY2341" fmla="*/ 3548270 h 4608812"/>
              <a:gd name="connsiteX2342" fmla="*/ 4077017 w 12184637"/>
              <a:gd name="connsiteY2342" fmla="*/ 3540908 h 4608812"/>
              <a:gd name="connsiteX2343" fmla="*/ 4067962 w 12184637"/>
              <a:gd name="connsiteY2343" fmla="*/ 3520072 h 4608812"/>
              <a:gd name="connsiteX2344" fmla="*/ 4060673 w 12184637"/>
              <a:gd name="connsiteY2344" fmla="*/ 3517201 h 4608812"/>
              <a:gd name="connsiteX2345" fmla="*/ 4057802 w 12184637"/>
              <a:gd name="connsiteY2345" fmla="*/ 3524490 h 4608812"/>
              <a:gd name="connsiteX2346" fmla="*/ 4066857 w 12184637"/>
              <a:gd name="connsiteY2346" fmla="*/ 3545325 h 4608812"/>
              <a:gd name="connsiteX2347" fmla="*/ 4072011 w 12184637"/>
              <a:gd name="connsiteY2347" fmla="*/ 3548712 h 4608812"/>
              <a:gd name="connsiteX2348" fmla="*/ 4074146 w 12184637"/>
              <a:gd name="connsiteY2348" fmla="*/ 3548270 h 4608812"/>
              <a:gd name="connsiteX2349" fmla="*/ 4066342 w 12184637"/>
              <a:gd name="connsiteY2349" fmla="*/ 3526772 h 4608812"/>
              <a:gd name="connsiteX2350" fmla="*/ 4067373 w 12184637"/>
              <a:gd name="connsiteY2350" fmla="*/ 3518968 h 4608812"/>
              <a:gd name="connsiteX2351" fmla="*/ 3994927 w 12184637"/>
              <a:gd name="connsiteY2351" fmla="*/ 3425319 h 4608812"/>
              <a:gd name="connsiteX2352" fmla="*/ 3987123 w 12184637"/>
              <a:gd name="connsiteY2352" fmla="*/ 3424288 h 4608812"/>
              <a:gd name="connsiteX2353" fmla="*/ 3986093 w 12184637"/>
              <a:gd name="connsiteY2353" fmla="*/ 3432093 h 4608812"/>
              <a:gd name="connsiteX2354" fmla="*/ 4058538 w 12184637"/>
              <a:gd name="connsiteY2354" fmla="*/ 3525741 h 4608812"/>
              <a:gd name="connsiteX2355" fmla="*/ 4062955 w 12184637"/>
              <a:gd name="connsiteY2355" fmla="*/ 3527876 h 4608812"/>
              <a:gd name="connsiteX2356" fmla="*/ 4066342 w 12184637"/>
              <a:gd name="connsiteY2356" fmla="*/ 3526772 h 4608812"/>
              <a:gd name="connsiteX2357" fmla="*/ 3993750 w 12184637"/>
              <a:gd name="connsiteY2357" fmla="*/ 3433197 h 4608812"/>
              <a:gd name="connsiteX2358" fmla="*/ 3995001 w 12184637"/>
              <a:gd name="connsiteY2358" fmla="*/ 3425393 h 4608812"/>
              <a:gd name="connsiteX2359" fmla="*/ 3913280 w 12184637"/>
              <a:gd name="connsiteY2359" fmla="*/ 3311424 h 4608812"/>
              <a:gd name="connsiteX2360" fmla="*/ 3905476 w 12184637"/>
              <a:gd name="connsiteY2360" fmla="*/ 3310172 h 4608812"/>
              <a:gd name="connsiteX2361" fmla="*/ 3904224 w 12184637"/>
              <a:gd name="connsiteY2361" fmla="*/ 3317977 h 4608812"/>
              <a:gd name="connsiteX2362" fmla="*/ 3985946 w 12184637"/>
              <a:gd name="connsiteY2362" fmla="*/ 3431945 h 4608812"/>
              <a:gd name="connsiteX2363" fmla="*/ 3990510 w 12184637"/>
              <a:gd name="connsiteY2363" fmla="*/ 3434301 h 4608812"/>
              <a:gd name="connsiteX2364" fmla="*/ 3993750 w 12184637"/>
              <a:gd name="connsiteY2364" fmla="*/ 3433197 h 4608812"/>
              <a:gd name="connsiteX2365" fmla="*/ 3911660 w 12184637"/>
              <a:gd name="connsiteY2365" fmla="*/ 3319523 h 4608812"/>
              <a:gd name="connsiteX2366" fmla="*/ 3913500 w 12184637"/>
              <a:gd name="connsiteY2366" fmla="*/ 3311866 h 4608812"/>
              <a:gd name="connsiteX2367" fmla="*/ 3826625 w 12184637"/>
              <a:gd name="connsiteY2367" fmla="*/ 3169626 h 4608812"/>
              <a:gd name="connsiteX2368" fmla="*/ 3818968 w 12184637"/>
              <a:gd name="connsiteY2368" fmla="*/ 3167785 h 4608812"/>
              <a:gd name="connsiteX2369" fmla="*/ 3817128 w 12184637"/>
              <a:gd name="connsiteY2369" fmla="*/ 3175442 h 4608812"/>
              <a:gd name="connsiteX2370" fmla="*/ 3904003 w 12184637"/>
              <a:gd name="connsiteY2370" fmla="*/ 3317682 h 4608812"/>
              <a:gd name="connsiteX2371" fmla="*/ 3908788 w 12184637"/>
              <a:gd name="connsiteY2371" fmla="*/ 3320333 h 4608812"/>
              <a:gd name="connsiteX2372" fmla="*/ 3911660 w 12184637"/>
              <a:gd name="connsiteY2372" fmla="*/ 3319523 h 4608812"/>
              <a:gd name="connsiteX2373" fmla="*/ 3824343 w 12184637"/>
              <a:gd name="connsiteY2373" fmla="*/ 3177504 h 4608812"/>
              <a:gd name="connsiteX2374" fmla="*/ 3826846 w 12184637"/>
              <a:gd name="connsiteY2374" fmla="*/ 3170068 h 4608812"/>
              <a:gd name="connsiteX2375" fmla="*/ 3738203 w 12184637"/>
              <a:gd name="connsiteY2375" fmla="*/ 2991090 h 4608812"/>
              <a:gd name="connsiteX2376" fmla="*/ 3730768 w 12184637"/>
              <a:gd name="connsiteY2376" fmla="*/ 2988586 h 4608812"/>
              <a:gd name="connsiteX2377" fmla="*/ 3728264 w 12184637"/>
              <a:gd name="connsiteY2377" fmla="*/ 2996022 h 4608812"/>
              <a:gd name="connsiteX2378" fmla="*/ 3816907 w 12184637"/>
              <a:gd name="connsiteY2378" fmla="*/ 3175000 h 4608812"/>
              <a:gd name="connsiteX2379" fmla="*/ 3821913 w 12184637"/>
              <a:gd name="connsiteY2379" fmla="*/ 3178093 h 4608812"/>
              <a:gd name="connsiteX2380" fmla="*/ 3824343 w 12184637"/>
              <a:gd name="connsiteY2380" fmla="*/ 3177504 h 4608812"/>
              <a:gd name="connsiteX2381" fmla="*/ 3735627 w 12184637"/>
              <a:gd name="connsiteY2381" fmla="*/ 2998673 h 4608812"/>
              <a:gd name="connsiteX2382" fmla="*/ 3738351 w 12184637"/>
              <a:gd name="connsiteY2382" fmla="*/ 2991237 h 4608812"/>
              <a:gd name="connsiteX2383" fmla="*/ 3650297 w 12184637"/>
              <a:gd name="connsiteY2383" fmla="*/ 2802467 h 4608812"/>
              <a:gd name="connsiteX2384" fmla="*/ 3642862 w 12184637"/>
              <a:gd name="connsiteY2384" fmla="*/ 2799743 h 4608812"/>
              <a:gd name="connsiteX2385" fmla="*/ 3640137 w 12184637"/>
              <a:gd name="connsiteY2385" fmla="*/ 2807179 h 4608812"/>
              <a:gd name="connsiteX2386" fmla="*/ 3728191 w 12184637"/>
              <a:gd name="connsiteY2386" fmla="*/ 2995949 h 4608812"/>
              <a:gd name="connsiteX2387" fmla="*/ 3733271 w 12184637"/>
              <a:gd name="connsiteY2387" fmla="*/ 2999188 h 4608812"/>
              <a:gd name="connsiteX2388" fmla="*/ 3735627 w 12184637"/>
              <a:gd name="connsiteY2388" fmla="*/ 2998673 h 4608812"/>
              <a:gd name="connsiteX2389" fmla="*/ 3647647 w 12184637"/>
              <a:gd name="connsiteY2389" fmla="*/ 2809829 h 4608812"/>
              <a:gd name="connsiteX2390" fmla="*/ 3650150 w 12184637"/>
              <a:gd name="connsiteY2390" fmla="*/ 2802394 h 4608812"/>
              <a:gd name="connsiteX2391" fmla="*/ 3564821 w 12184637"/>
              <a:gd name="connsiteY2391" fmla="*/ 2629526 h 4608812"/>
              <a:gd name="connsiteX2392" fmla="*/ 3557385 w 12184637"/>
              <a:gd name="connsiteY2392" fmla="*/ 2627023 h 4608812"/>
              <a:gd name="connsiteX2393" fmla="*/ 3554882 w 12184637"/>
              <a:gd name="connsiteY2393" fmla="*/ 2634459 h 4608812"/>
              <a:gd name="connsiteX2394" fmla="*/ 3640211 w 12184637"/>
              <a:gd name="connsiteY2394" fmla="*/ 2807326 h 4608812"/>
              <a:gd name="connsiteX2395" fmla="*/ 3645217 w 12184637"/>
              <a:gd name="connsiteY2395" fmla="*/ 2810418 h 4608812"/>
              <a:gd name="connsiteX2396" fmla="*/ 3647647 w 12184637"/>
              <a:gd name="connsiteY2396" fmla="*/ 2809829 h 4608812"/>
              <a:gd name="connsiteX2397" fmla="*/ 3565263 w 12184637"/>
              <a:gd name="connsiteY2397" fmla="*/ 2633355 h 4608812"/>
              <a:gd name="connsiteX2398" fmla="*/ 3596773 w 12184637"/>
              <a:gd name="connsiteY2398" fmla="*/ 2514821 h 4608812"/>
              <a:gd name="connsiteX2399" fmla="*/ 3592798 w 12184637"/>
              <a:gd name="connsiteY2399" fmla="*/ 2507974 h 4608812"/>
              <a:gd name="connsiteX2400" fmla="*/ 3585951 w 12184637"/>
              <a:gd name="connsiteY2400" fmla="*/ 2511950 h 4608812"/>
              <a:gd name="connsiteX2401" fmla="*/ 3554440 w 12184637"/>
              <a:gd name="connsiteY2401" fmla="*/ 2630483 h 4608812"/>
              <a:gd name="connsiteX2402" fmla="*/ 3558416 w 12184637"/>
              <a:gd name="connsiteY2402" fmla="*/ 2637330 h 4608812"/>
              <a:gd name="connsiteX2403" fmla="*/ 3559888 w 12184637"/>
              <a:gd name="connsiteY2403" fmla="*/ 2637551 h 4608812"/>
              <a:gd name="connsiteX2404" fmla="*/ 3565263 w 12184637"/>
              <a:gd name="connsiteY2404" fmla="*/ 2633355 h 4608812"/>
              <a:gd name="connsiteX2405" fmla="*/ 3594196 w 12184637"/>
              <a:gd name="connsiteY2405" fmla="*/ 2518134 h 4608812"/>
              <a:gd name="connsiteX2406" fmla="*/ 3596184 w 12184637"/>
              <a:gd name="connsiteY2406" fmla="*/ 2510477 h 4608812"/>
              <a:gd name="connsiteX2407" fmla="*/ 3510781 w 12184637"/>
              <a:gd name="connsiteY2407" fmla="*/ 2365882 h 4608812"/>
              <a:gd name="connsiteX2408" fmla="*/ 3503125 w 12184637"/>
              <a:gd name="connsiteY2408" fmla="*/ 2363894 h 4608812"/>
              <a:gd name="connsiteX2409" fmla="*/ 3501137 w 12184637"/>
              <a:gd name="connsiteY2409" fmla="*/ 2371550 h 4608812"/>
              <a:gd name="connsiteX2410" fmla="*/ 3586540 w 12184637"/>
              <a:gd name="connsiteY2410" fmla="*/ 2516147 h 4608812"/>
              <a:gd name="connsiteX2411" fmla="*/ 3591399 w 12184637"/>
              <a:gd name="connsiteY2411" fmla="*/ 2518871 h 4608812"/>
              <a:gd name="connsiteX2412" fmla="*/ 3594196 w 12184637"/>
              <a:gd name="connsiteY2412" fmla="*/ 2518134 h 4608812"/>
              <a:gd name="connsiteX2413" fmla="*/ 3509456 w 12184637"/>
              <a:gd name="connsiteY2413" fmla="*/ 2373096 h 4608812"/>
              <a:gd name="connsiteX2414" fmla="*/ 3510340 w 12184637"/>
              <a:gd name="connsiteY2414" fmla="*/ 2365292 h 4608812"/>
              <a:gd name="connsiteX2415" fmla="*/ 3417795 w 12184637"/>
              <a:gd name="connsiteY2415" fmla="*/ 2249042 h 4608812"/>
              <a:gd name="connsiteX2416" fmla="*/ 3409991 w 12184637"/>
              <a:gd name="connsiteY2416" fmla="*/ 2248158 h 4608812"/>
              <a:gd name="connsiteX2417" fmla="*/ 3409108 w 12184637"/>
              <a:gd name="connsiteY2417" fmla="*/ 2255962 h 4608812"/>
              <a:gd name="connsiteX2418" fmla="*/ 3501652 w 12184637"/>
              <a:gd name="connsiteY2418" fmla="*/ 2372213 h 4608812"/>
              <a:gd name="connsiteX2419" fmla="*/ 3506069 w 12184637"/>
              <a:gd name="connsiteY2419" fmla="*/ 2374348 h 4608812"/>
              <a:gd name="connsiteX2420" fmla="*/ 3509456 w 12184637"/>
              <a:gd name="connsiteY2420" fmla="*/ 2373096 h 4608812"/>
              <a:gd name="connsiteX2421" fmla="*/ 3417427 w 12184637"/>
              <a:gd name="connsiteY2421" fmla="*/ 2256330 h 4608812"/>
              <a:gd name="connsiteX2422" fmla="*/ 3417280 w 12184637"/>
              <a:gd name="connsiteY2422" fmla="*/ 2248452 h 4608812"/>
              <a:gd name="connsiteX2423" fmla="*/ 3320171 w 12184637"/>
              <a:gd name="connsiteY2423" fmla="*/ 2155172 h 4608812"/>
              <a:gd name="connsiteX2424" fmla="*/ 3312293 w 12184637"/>
              <a:gd name="connsiteY2424" fmla="*/ 2155319 h 4608812"/>
              <a:gd name="connsiteX2425" fmla="*/ 3312441 w 12184637"/>
              <a:gd name="connsiteY2425" fmla="*/ 2163197 h 4608812"/>
              <a:gd name="connsiteX2426" fmla="*/ 3409550 w 12184637"/>
              <a:gd name="connsiteY2426" fmla="*/ 2256477 h 4608812"/>
              <a:gd name="connsiteX2427" fmla="*/ 3413452 w 12184637"/>
              <a:gd name="connsiteY2427" fmla="*/ 2258024 h 4608812"/>
              <a:gd name="connsiteX2428" fmla="*/ 3417427 w 12184637"/>
              <a:gd name="connsiteY2428" fmla="*/ 2256330 h 4608812"/>
              <a:gd name="connsiteX2429" fmla="*/ 3320686 w 12184637"/>
              <a:gd name="connsiteY2429" fmla="*/ 2162534 h 4608812"/>
              <a:gd name="connsiteX2430" fmla="*/ 3319582 w 12184637"/>
              <a:gd name="connsiteY2430" fmla="*/ 2154730 h 4608812"/>
              <a:gd name="connsiteX2431" fmla="*/ 3220412 w 12184637"/>
              <a:gd name="connsiteY2431" fmla="*/ 2079487 h 4608812"/>
              <a:gd name="connsiteX2432" fmla="*/ 3212608 w 12184637"/>
              <a:gd name="connsiteY2432" fmla="*/ 2080592 h 4608812"/>
              <a:gd name="connsiteX2433" fmla="*/ 3213712 w 12184637"/>
              <a:gd name="connsiteY2433" fmla="*/ 2088396 h 4608812"/>
              <a:gd name="connsiteX2434" fmla="*/ 3312882 w 12184637"/>
              <a:gd name="connsiteY2434" fmla="*/ 2163639 h 4608812"/>
              <a:gd name="connsiteX2435" fmla="*/ 3316269 w 12184637"/>
              <a:gd name="connsiteY2435" fmla="*/ 2164743 h 4608812"/>
              <a:gd name="connsiteX2436" fmla="*/ 3320686 w 12184637"/>
              <a:gd name="connsiteY2436" fmla="*/ 2162534 h 4608812"/>
              <a:gd name="connsiteX2437" fmla="*/ 3221737 w 12184637"/>
              <a:gd name="connsiteY2437" fmla="*/ 2086923 h 4608812"/>
              <a:gd name="connsiteX2438" fmla="*/ 3220043 w 12184637"/>
              <a:gd name="connsiteY2438" fmla="*/ 2079266 h 4608812"/>
              <a:gd name="connsiteX2439" fmla="*/ 3124260 w 12184637"/>
              <a:gd name="connsiteY2439" fmla="*/ 2018454 h 4608812"/>
              <a:gd name="connsiteX2440" fmla="*/ 3116603 w 12184637"/>
              <a:gd name="connsiteY2440" fmla="*/ 2020147 h 4608812"/>
              <a:gd name="connsiteX2441" fmla="*/ 3118296 w 12184637"/>
              <a:gd name="connsiteY2441" fmla="*/ 2027804 h 4608812"/>
              <a:gd name="connsiteX2442" fmla="*/ 3214080 w 12184637"/>
              <a:gd name="connsiteY2442" fmla="*/ 2088616 h 4608812"/>
              <a:gd name="connsiteX2443" fmla="*/ 3217098 w 12184637"/>
              <a:gd name="connsiteY2443" fmla="*/ 2089500 h 4608812"/>
              <a:gd name="connsiteX2444" fmla="*/ 3221737 w 12184637"/>
              <a:gd name="connsiteY2444" fmla="*/ 2086923 h 4608812"/>
              <a:gd name="connsiteX2445" fmla="*/ 3126100 w 12184637"/>
              <a:gd name="connsiteY2445" fmla="*/ 2025890 h 4608812"/>
              <a:gd name="connsiteX2446" fmla="*/ 3124039 w 12184637"/>
              <a:gd name="connsiteY2446" fmla="*/ 2018306 h 4608812"/>
              <a:gd name="connsiteX2447" fmla="*/ 3036943 w 12184637"/>
              <a:gd name="connsiteY2447" fmla="*/ 1968537 h 4608812"/>
              <a:gd name="connsiteX2448" fmla="*/ 3029359 w 12184637"/>
              <a:gd name="connsiteY2448" fmla="*/ 1970599 h 4608812"/>
              <a:gd name="connsiteX2449" fmla="*/ 3031421 w 12184637"/>
              <a:gd name="connsiteY2449" fmla="*/ 1978182 h 4608812"/>
              <a:gd name="connsiteX2450" fmla="*/ 3118517 w 12184637"/>
              <a:gd name="connsiteY2450" fmla="*/ 2027951 h 4608812"/>
              <a:gd name="connsiteX2451" fmla="*/ 3121315 w 12184637"/>
              <a:gd name="connsiteY2451" fmla="*/ 2028687 h 4608812"/>
              <a:gd name="connsiteX2452" fmla="*/ 3126100 w 12184637"/>
              <a:gd name="connsiteY2452" fmla="*/ 2025890 h 4608812"/>
              <a:gd name="connsiteX2453" fmla="*/ 3039151 w 12184637"/>
              <a:gd name="connsiteY2453" fmla="*/ 1975899 h 4608812"/>
              <a:gd name="connsiteX2454" fmla="*/ 3036648 w 12184637"/>
              <a:gd name="connsiteY2454" fmla="*/ 1968390 h 4608812"/>
              <a:gd name="connsiteX2455" fmla="*/ 2957282 w 12184637"/>
              <a:gd name="connsiteY2455" fmla="*/ 1928412 h 4608812"/>
              <a:gd name="connsiteX2456" fmla="*/ 2949773 w 12184637"/>
              <a:gd name="connsiteY2456" fmla="*/ 1930916 h 4608812"/>
              <a:gd name="connsiteX2457" fmla="*/ 2952276 w 12184637"/>
              <a:gd name="connsiteY2457" fmla="*/ 1938425 h 4608812"/>
              <a:gd name="connsiteX2458" fmla="*/ 3031642 w 12184637"/>
              <a:gd name="connsiteY2458" fmla="*/ 1978403 h 4608812"/>
              <a:gd name="connsiteX2459" fmla="*/ 3034219 w 12184637"/>
              <a:gd name="connsiteY2459" fmla="*/ 1978991 h 4608812"/>
              <a:gd name="connsiteX2460" fmla="*/ 3039151 w 12184637"/>
              <a:gd name="connsiteY2460" fmla="*/ 1975899 h 4608812"/>
              <a:gd name="connsiteX2461" fmla="*/ 2883438 w 12184637"/>
              <a:gd name="connsiteY2461" fmla="*/ 1980464 h 4608812"/>
              <a:gd name="connsiteX2462" fmla="*/ 2957577 w 12184637"/>
              <a:gd name="connsiteY2462" fmla="*/ 1938204 h 4608812"/>
              <a:gd name="connsiteX2463" fmla="*/ 2959638 w 12184637"/>
              <a:gd name="connsiteY2463" fmla="*/ 1930621 h 4608812"/>
              <a:gd name="connsiteX2464" fmla="*/ 2952055 w 12184637"/>
              <a:gd name="connsiteY2464" fmla="*/ 1928560 h 4608812"/>
              <a:gd name="connsiteX2465" fmla="*/ 2877917 w 12184637"/>
              <a:gd name="connsiteY2465" fmla="*/ 1970819 h 4608812"/>
              <a:gd name="connsiteX2466" fmla="*/ 2875855 w 12184637"/>
              <a:gd name="connsiteY2466" fmla="*/ 1978403 h 4608812"/>
              <a:gd name="connsiteX2467" fmla="*/ 2880714 w 12184637"/>
              <a:gd name="connsiteY2467" fmla="*/ 1981200 h 4608812"/>
              <a:gd name="connsiteX2468" fmla="*/ 2883438 w 12184637"/>
              <a:gd name="connsiteY2468" fmla="*/ 1980464 h 4608812"/>
              <a:gd name="connsiteX2469" fmla="*/ 2784415 w 12184637"/>
              <a:gd name="connsiteY2469" fmla="*/ 1997250 h 4608812"/>
              <a:gd name="connsiteX2470" fmla="*/ 2881598 w 12184637"/>
              <a:gd name="connsiteY2470" fmla="*/ 1981127 h 4608812"/>
              <a:gd name="connsiteX2471" fmla="*/ 2886162 w 12184637"/>
              <a:gd name="connsiteY2471" fmla="*/ 1974721 h 4608812"/>
              <a:gd name="connsiteX2472" fmla="*/ 2879757 w 12184637"/>
              <a:gd name="connsiteY2472" fmla="*/ 1970157 h 4608812"/>
              <a:gd name="connsiteX2473" fmla="*/ 2782574 w 12184637"/>
              <a:gd name="connsiteY2473" fmla="*/ 1986280 h 4608812"/>
              <a:gd name="connsiteX2474" fmla="*/ 2778010 w 12184637"/>
              <a:gd name="connsiteY2474" fmla="*/ 1992685 h 4608812"/>
              <a:gd name="connsiteX2475" fmla="*/ 2783532 w 12184637"/>
              <a:gd name="connsiteY2475" fmla="*/ 1997324 h 4608812"/>
              <a:gd name="connsiteX2476" fmla="*/ 2784415 w 12184637"/>
              <a:gd name="connsiteY2476" fmla="*/ 1997250 h 4608812"/>
              <a:gd name="connsiteX2477" fmla="*/ 2789053 w 12184637"/>
              <a:gd name="connsiteY2477" fmla="*/ 1992391 h 4608812"/>
              <a:gd name="connsiteX2478" fmla="*/ 2784121 w 12184637"/>
              <a:gd name="connsiteY2478" fmla="*/ 1986207 h 4608812"/>
              <a:gd name="connsiteX2479" fmla="*/ 2658740 w 12184637"/>
              <a:gd name="connsiteY2479" fmla="*/ 1972586 h 4608812"/>
              <a:gd name="connsiteX2480" fmla="*/ 2652556 w 12184637"/>
              <a:gd name="connsiteY2480" fmla="*/ 1977519 h 4608812"/>
              <a:gd name="connsiteX2481" fmla="*/ 2657489 w 12184637"/>
              <a:gd name="connsiteY2481" fmla="*/ 1983630 h 4608812"/>
              <a:gd name="connsiteX2482" fmla="*/ 2782869 w 12184637"/>
              <a:gd name="connsiteY2482" fmla="*/ 1997250 h 4608812"/>
              <a:gd name="connsiteX2483" fmla="*/ 2783532 w 12184637"/>
              <a:gd name="connsiteY2483" fmla="*/ 1997250 h 4608812"/>
              <a:gd name="connsiteX2484" fmla="*/ 2789053 w 12184637"/>
              <a:gd name="connsiteY2484" fmla="*/ 1992391 h 4608812"/>
              <a:gd name="connsiteX2485" fmla="*/ 2663526 w 12184637"/>
              <a:gd name="connsiteY2485" fmla="*/ 1979581 h 4608812"/>
              <a:gd name="connsiteX2486" fmla="*/ 2659477 w 12184637"/>
              <a:gd name="connsiteY2486" fmla="*/ 1972807 h 4608812"/>
              <a:gd name="connsiteX2487" fmla="*/ 2584086 w 12184637"/>
              <a:gd name="connsiteY2487" fmla="*/ 1953739 h 4608812"/>
              <a:gd name="connsiteX2488" fmla="*/ 2577313 w 12184637"/>
              <a:gd name="connsiteY2488" fmla="*/ 1957788 h 4608812"/>
              <a:gd name="connsiteX2489" fmla="*/ 2581362 w 12184637"/>
              <a:gd name="connsiteY2489" fmla="*/ 1964561 h 4608812"/>
              <a:gd name="connsiteX2490" fmla="*/ 2656752 w 12184637"/>
              <a:gd name="connsiteY2490" fmla="*/ 1983630 h 4608812"/>
              <a:gd name="connsiteX2491" fmla="*/ 2658151 w 12184637"/>
              <a:gd name="connsiteY2491" fmla="*/ 1983777 h 4608812"/>
              <a:gd name="connsiteX2492" fmla="*/ 2663526 w 12184637"/>
              <a:gd name="connsiteY2492" fmla="*/ 1979581 h 4608812"/>
              <a:gd name="connsiteX2493" fmla="*/ 2587915 w 12184637"/>
              <a:gd name="connsiteY2493" fmla="*/ 1961027 h 4608812"/>
              <a:gd name="connsiteX2494" fmla="*/ 2584528 w 12184637"/>
              <a:gd name="connsiteY2494" fmla="*/ 1953886 h 4608812"/>
              <a:gd name="connsiteX2495" fmla="*/ 2540207 w 12184637"/>
              <a:gd name="connsiteY2495" fmla="*/ 1938204 h 4608812"/>
              <a:gd name="connsiteX2496" fmla="*/ 2533065 w 12184637"/>
              <a:gd name="connsiteY2496" fmla="*/ 1941591 h 4608812"/>
              <a:gd name="connsiteX2497" fmla="*/ 2536452 w 12184637"/>
              <a:gd name="connsiteY2497" fmla="*/ 1948732 h 4608812"/>
              <a:gd name="connsiteX2498" fmla="*/ 2580773 w 12184637"/>
              <a:gd name="connsiteY2498" fmla="*/ 1964414 h 4608812"/>
              <a:gd name="connsiteX2499" fmla="*/ 2582688 w 12184637"/>
              <a:gd name="connsiteY2499" fmla="*/ 1964709 h 4608812"/>
              <a:gd name="connsiteX2500" fmla="*/ 2587915 w 12184637"/>
              <a:gd name="connsiteY2500" fmla="*/ 1961027 h 4608812"/>
              <a:gd name="connsiteX2501" fmla="*/ 2543667 w 12184637"/>
              <a:gd name="connsiteY2501" fmla="*/ 1945198 h 4608812"/>
              <a:gd name="connsiteX2502" fmla="*/ 2540133 w 12184637"/>
              <a:gd name="connsiteY2502" fmla="*/ 1938131 h 4608812"/>
              <a:gd name="connsiteX2503" fmla="*/ 2519224 w 12184637"/>
              <a:gd name="connsiteY2503" fmla="*/ 1931063 h 4608812"/>
              <a:gd name="connsiteX2504" fmla="*/ 2512156 w 12184637"/>
              <a:gd name="connsiteY2504" fmla="*/ 1934597 h 4608812"/>
              <a:gd name="connsiteX2505" fmla="*/ 2515690 w 12184637"/>
              <a:gd name="connsiteY2505" fmla="*/ 1941665 h 4608812"/>
              <a:gd name="connsiteX2506" fmla="*/ 2536599 w 12184637"/>
              <a:gd name="connsiteY2506" fmla="*/ 1948732 h 4608812"/>
              <a:gd name="connsiteX2507" fmla="*/ 2538440 w 12184637"/>
              <a:gd name="connsiteY2507" fmla="*/ 1949027 h 4608812"/>
              <a:gd name="connsiteX2508" fmla="*/ 2543667 w 12184637"/>
              <a:gd name="connsiteY2508" fmla="*/ 1945198 h 4608812"/>
              <a:gd name="connsiteX2509" fmla="*/ 2522685 w 12184637"/>
              <a:gd name="connsiteY2509" fmla="*/ 1938278 h 4608812"/>
              <a:gd name="connsiteX2510" fmla="*/ 2519372 w 12184637"/>
              <a:gd name="connsiteY2510" fmla="*/ 1931136 h 4608812"/>
              <a:gd name="connsiteX2511" fmla="*/ 2497064 w 12184637"/>
              <a:gd name="connsiteY2511" fmla="*/ 1923111 h 4608812"/>
              <a:gd name="connsiteX2512" fmla="*/ 2489922 w 12184637"/>
              <a:gd name="connsiteY2512" fmla="*/ 1926425 h 4608812"/>
              <a:gd name="connsiteX2513" fmla="*/ 2493235 w 12184637"/>
              <a:gd name="connsiteY2513" fmla="*/ 1933566 h 4608812"/>
              <a:gd name="connsiteX2514" fmla="*/ 2515543 w 12184637"/>
              <a:gd name="connsiteY2514" fmla="*/ 1941591 h 4608812"/>
              <a:gd name="connsiteX2515" fmla="*/ 2517457 w 12184637"/>
              <a:gd name="connsiteY2515" fmla="*/ 1941959 h 4608812"/>
              <a:gd name="connsiteX2516" fmla="*/ 2522685 w 12184637"/>
              <a:gd name="connsiteY2516" fmla="*/ 1938278 h 4608812"/>
              <a:gd name="connsiteX2517" fmla="*/ 2500303 w 12184637"/>
              <a:gd name="connsiteY2517" fmla="*/ 1930253 h 4608812"/>
              <a:gd name="connsiteX2518" fmla="*/ 2496990 w 12184637"/>
              <a:gd name="connsiteY2518" fmla="*/ 1923111 h 4608812"/>
              <a:gd name="connsiteX2519" fmla="*/ 2458485 w 12184637"/>
              <a:gd name="connsiteY2519" fmla="*/ 1908902 h 4608812"/>
              <a:gd name="connsiteX2520" fmla="*/ 2451344 w 12184637"/>
              <a:gd name="connsiteY2520" fmla="*/ 1912215 h 4608812"/>
              <a:gd name="connsiteX2521" fmla="*/ 2454657 w 12184637"/>
              <a:gd name="connsiteY2521" fmla="*/ 1919357 h 4608812"/>
              <a:gd name="connsiteX2522" fmla="*/ 2493162 w 12184637"/>
              <a:gd name="connsiteY2522" fmla="*/ 1933566 h 4608812"/>
              <a:gd name="connsiteX2523" fmla="*/ 2495150 w 12184637"/>
              <a:gd name="connsiteY2523" fmla="*/ 1933934 h 4608812"/>
              <a:gd name="connsiteX2524" fmla="*/ 2500303 w 12184637"/>
              <a:gd name="connsiteY2524" fmla="*/ 1930253 h 4608812"/>
              <a:gd name="connsiteX2525" fmla="*/ 2461946 w 12184637"/>
              <a:gd name="connsiteY2525" fmla="*/ 1915749 h 4608812"/>
              <a:gd name="connsiteX2526" fmla="*/ 2458191 w 12184637"/>
              <a:gd name="connsiteY2526" fmla="*/ 1908829 h 4608812"/>
              <a:gd name="connsiteX2527" fmla="*/ 2452448 w 12184637"/>
              <a:gd name="connsiteY2527" fmla="*/ 1907062 h 4608812"/>
              <a:gd name="connsiteX2528" fmla="*/ 2445528 w 12184637"/>
              <a:gd name="connsiteY2528" fmla="*/ 1910817 h 4608812"/>
              <a:gd name="connsiteX2529" fmla="*/ 2449282 w 12184637"/>
              <a:gd name="connsiteY2529" fmla="*/ 1917737 h 4608812"/>
              <a:gd name="connsiteX2530" fmla="*/ 2455025 w 12184637"/>
              <a:gd name="connsiteY2530" fmla="*/ 1919504 h 4608812"/>
              <a:gd name="connsiteX2531" fmla="*/ 2456645 w 12184637"/>
              <a:gd name="connsiteY2531" fmla="*/ 1919725 h 4608812"/>
              <a:gd name="connsiteX2532" fmla="*/ 2461946 w 12184637"/>
              <a:gd name="connsiteY2532" fmla="*/ 1915749 h 4608812"/>
              <a:gd name="connsiteX2533" fmla="*/ 2456056 w 12184637"/>
              <a:gd name="connsiteY2533" fmla="*/ 1914350 h 4608812"/>
              <a:gd name="connsiteX2534" fmla="*/ 2452816 w 12184637"/>
              <a:gd name="connsiteY2534" fmla="*/ 1907135 h 4608812"/>
              <a:gd name="connsiteX2535" fmla="*/ 2410483 w 12184637"/>
              <a:gd name="connsiteY2535" fmla="*/ 1891233 h 4608812"/>
              <a:gd name="connsiteX2536" fmla="*/ 2403268 w 12184637"/>
              <a:gd name="connsiteY2536" fmla="*/ 1894472 h 4608812"/>
              <a:gd name="connsiteX2537" fmla="*/ 2406507 w 12184637"/>
              <a:gd name="connsiteY2537" fmla="*/ 1901687 h 4608812"/>
              <a:gd name="connsiteX2538" fmla="*/ 2448840 w 12184637"/>
              <a:gd name="connsiteY2538" fmla="*/ 1917590 h 4608812"/>
              <a:gd name="connsiteX2539" fmla="*/ 2450828 w 12184637"/>
              <a:gd name="connsiteY2539" fmla="*/ 1917958 h 4608812"/>
              <a:gd name="connsiteX2540" fmla="*/ 2456056 w 12184637"/>
              <a:gd name="connsiteY2540" fmla="*/ 1914350 h 4608812"/>
              <a:gd name="connsiteX2541" fmla="*/ 2413501 w 12184637"/>
              <a:gd name="connsiteY2541" fmla="*/ 1898963 h 4608812"/>
              <a:gd name="connsiteX2542" fmla="*/ 2410998 w 12184637"/>
              <a:gd name="connsiteY2542" fmla="*/ 1891454 h 4608812"/>
              <a:gd name="connsiteX2543" fmla="*/ 2407243 w 12184637"/>
              <a:gd name="connsiteY2543" fmla="*/ 1889539 h 4608812"/>
              <a:gd name="connsiteX2544" fmla="*/ 2399734 w 12184637"/>
              <a:gd name="connsiteY2544" fmla="*/ 1892042 h 4608812"/>
              <a:gd name="connsiteX2545" fmla="*/ 2402237 w 12184637"/>
              <a:gd name="connsiteY2545" fmla="*/ 1899552 h 4608812"/>
              <a:gd name="connsiteX2546" fmla="*/ 2405992 w 12184637"/>
              <a:gd name="connsiteY2546" fmla="*/ 1901466 h 4608812"/>
              <a:gd name="connsiteX2547" fmla="*/ 2408569 w 12184637"/>
              <a:gd name="connsiteY2547" fmla="*/ 1902055 h 4608812"/>
              <a:gd name="connsiteX2548" fmla="*/ 2413501 w 12184637"/>
              <a:gd name="connsiteY2548" fmla="*/ 1898963 h 4608812"/>
              <a:gd name="connsiteX2549" fmla="*/ 2410188 w 12184637"/>
              <a:gd name="connsiteY2549" fmla="*/ 1895797 h 4608812"/>
              <a:gd name="connsiteX2550" fmla="*/ 2405992 w 12184637"/>
              <a:gd name="connsiteY2550" fmla="*/ 1889098 h 4608812"/>
              <a:gd name="connsiteX2551" fmla="*/ 2390973 w 12184637"/>
              <a:gd name="connsiteY2551" fmla="*/ 1885637 h 4608812"/>
              <a:gd name="connsiteX2552" fmla="*/ 2384273 w 12184637"/>
              <a:gd name="connsiteY2552" fmla="*/ 1889834 h 4608812"/>
              <a:gd name="connsiteX2553" fmla="*/ 2388470 w 12184637"/>
              <a:gd name="connsiteY2553" fmla="*/ 1896534 h 4608812"/>
              <a:gd name="connsiteX2554" fmla="*/ 2403489 w 12184637"/>
              <a:gd name="connsiteY2554" fmla="*/ 1899994 h 4608812"/>
              <a:gd name="connsiteX2555" fmla="*/ 2404814 w 12184637"/>
              <a:gd name="connsiteY2555" fmla="*/ 1900141 h 4608812"/>
              <a:gd name="connsiteX2556" fmla="*/ 2410188 w 12184637"/>
              <a:gd name="connsiteY2556" fmla="*/ 1895797 h 4608812"/>
              <a:gd name="connsiteX2557" fmla="*/ 2394948 w 12184637"/>
              <a:gd name="connsiteY2557" fmla="*/ 1893000 h 4608812"/>
              <a:gd name="connsiteX2558" fmla="*/ 2391635 w 12184637"/>
              <a:gd name="connsiteY2558" fmla="*/ 1885858 h 4608812"/>
              <a:gd name="connsiteX2559" fmla="*/ 2335093 w 12184637"/>
              <a:gd name="connsiteY2559" fmla="*/ 1864949 h 4608812"/>
              <a:gd name="connsiteX2560" fmla="*/ 2327951 w 12184637"/>
              <a:gd name="connsiteY2560" fmla="*/ 1868262 h 4608812"/>
              <a:gd name="connsiteX2561" fmla="*/ 2331264 w 12184637"/>
              <a:gd name="connsiteY2561" fmla="*/ 1875404 h 4608812"/>
              <a:gd name="connsiteX2562" fmla="*/ 2387807 w 12184637"/>
              <a:gd name="connsiteY2562" fmla="*/ 1896313 h 4608812"/>
              <a:gd name="connsiteX2563" fmla="*/ 2389795 w 12184637"/>
              <a:gd name="connsiteY2563" fmla="*/ 1896681 h 4608812"/>
              <a:gd name="connsiteX2564" fmla="*/ 2394948 w 12184637"/>
              <a:gd name="connsiteY2564" fmla="*/ 1893000 h 4608812"/>
              <a:gd name="connsiteX2565" fmla="*/ 2338406 w 12184637"/>
              <a:gd name="connsiteY2565" fmla="*/ 1872091 h 4608812"/>
              <a:gd name="connsiteX2566" fmla="*/ 2335019 w 12184637"/>
              <a:gd name="connsiteY2566" fmla="*/ 1864949 h 4608812"/>
              <a:gd name="connsiteX2567" fmla="*/ 2321325 w 12184637"/>
              <a:gd name="connsiteY2567" fmla="*/ 1860016 h 4608812"/>
              <a:gd name="connsiteX2568" fmla="*/ 2314184 w 12184637"/>
              <a:gd name="connsiteY2568" fmla="*/ 1863403 h 4608812"/>
              <a:gd name="connsiteX2569" fmla="*/ 2317570 w 12184637"/>
              <a:gd name="connsiteY2569" fmla="*/ 1870545 h 4608812"/>
              <a:gd name="connsiteX2570" fmla="*/ 2331264 w 12184637"/>
              <a:gd name="connsiteY2570" fmla="*/ 1875477 h 4608812"/>
              <a:gd name="connsiteX2571" fmla="*/ 2333178 w 12184637"/>
              <a:gd name="connsiteY2571" fmla="*/ 1875772 h 4608812"/>
              <a:gd name="connsiteX2572" fmla="*/ 2338406 w 12184637"/>
              <a:gd name="connsiteY2572" fmla="*/ 1872091 h 4608812"/>
              <a:gd name="connsiteX2573" fmla="*/ 2324638 w 12184637"/>
              <a:gd name="connsiteY2573" fmla="*/ 1867452 h 4608812"/>
              <a:gd name="connsiteX2574" fmla="*/ 2321620 w 12184637"/>
              <a:gd name="connsiteY2574" fmla="*/ 1860164 h 4608812"/>
              <a:gd name="connsiteX2575" fmla="*/ 2282599 w 12184637"/>
              <a:gd name="connsiteY2575" fmla="*/ 1843967 h 4608812"/>
              <a:gd name="connsiteX2576" fmla="*/ 2275311 w 12184637"/>
              <a:gd name="connsiteY2576" fmla="*/ 1846985 h 4608812"/>
              <a:gd name="connsiteX2577" fmla="*/ 2278329 w 12184637"/>
              <a:gd name="connsiteY2577" fmla="*/ 1854274 h 4608812"/>
              <a:gd name="connsiteX2578" fmla="*/ 2317350 w 12184637"/>
              <a:gd name="connsiteY2578" fmla="*/ 1870471 h 4608812"/>
              <a:gd name="connsiteX2579" fmla="*/ 2319558 w 12184637"/>
              <a:gd name="connsiteY2579" fmla="*/ 1870913 h 4608812"/>
              <a:gd name="connsiteX2580" fmla="*/ 2324638 w 12184637"/>
              <a:gd name="connsiteY2580" fmla="*/ 1867452 h 4608812"/>
              <a:gd name="connsiteX2581" fmla="*/ 2285839 w 12184637"/>
              <a:gd name="connsiteY2581" fmla="*/ 1850593 h 4608812"/>
              <a:gd name="connsiteX2582" fmla="*/ 2282011 w 12184637"/>
              <a:gd name="connsiteY2582" fmla="*/ 1843746 h 4608812"/>
              <a:gd name="connsiteX2583" fmla="*/ 2259776 w 12184637"/>
              <a:gd name="connsiteY2583" fmla="*/ 1837488 h 4608812"/>
              <a:gd name="connsiteX2584" fmla="*/ 2252929 w 12184637"/>
              <a:gd name="connsiteY2584" fmla="*/ 1841316 h 4608812"/>
              <a:gd name="connsiteX2585" fmla="*/ 2256758 w 12184637"/>
              <a:gd name="connsiteY2585" fmla="*/ 1848163 h 4608812"/>
              <a:gd name="connsiteX2586" fmla="*/ 2278992 w 12184637"/>
              <a:gd name="connsiteY2586" fmla="*/ 1854421 h 4608812"/>
              <a:gd name="connsiteX2587" fmla="*/ 2280538 w 12184637"/>
              <a:gd name="connsiteY2587" fmla="*/ 1854642 h 4608812"/>
              <a:gd name="connsiteX2588" fmla="*/ 2285839 w 12184637"/>
              <a:gd name="connsiteY2588" fmla="*/ 1850593 h 4608812"/>
              <a:gd name="connsiteX2589" fmla="*/ 2263384 w 12184637"/>
              <a:gd name="connsiteY2589" fmla="*/ 1844997 h 4608812"/>
              <a:gd name="connsiteX2590" fmla="*/ 2260365 w 12184637"/>
              <a:gd name="connsiteY2590" fmla="*/ 1837709 h 4608812"/>
              <a:gd name="connsiteX2591" fmla="*/ 2232536 w 12184637"/>
              <a:gd name="connsiteY2591" fmla="*/ 1826297 h 4608812"/>
              <a:gd name="connsiteX2592" fmla="*/ 2225247 w 12184637"/>
              <a:gd name="connsiteY2592" fmla="*/ 1829316 h 4608812"/>
              <a:gd name="connsiteX2593" fmla="*/ 2228265 w 12184637"/>
              <a:gd name="connsiteY2593" fmla="*/ 1836604 h 4608812"/>
              <a:gd name="connsiteX2594" fmla="*/ 2256095 w 12184637"/>
              <a:gd name="connsiteY2594" fmla="*/ 1848016 h 4608812"/>
              <a:gd name="connsiteX2595" fmla="*/ 2258230 w 12184637"/>
              <a:gd name="connsiteY2595" fmla="*/ 1848458 h 4608812"/>
              <a:gd name="connsiteX2596" fmla="*/ 2263384 w 12184637"/>
              <a:gd name="connsiteY2596" fmla="*/ 1844997 h 4608812"/>
              <a:gd name="connsiteX2597" fmla="*/ 2223185 w 12184637"/>
              <a:gd name="connsiteY2597" fmla="*/ 1838666 h 4608812"/>
              <a:gd name="connsiteX2598" fmla="*/ 2231579 w 12184637"/>
              <a:gd name="connsiteY2598" fmla="*/ 1836899 h 4608812"/>
              <a:gd name="connsiteX2599" fmla="*/ 2235849 w 12184637"/>
              <a:gd name="connsiteY2599" fmla="*/ 1830273 h 4608812"/>
              <a:gd name="connsiteX2600" fmla="*/ 2229223 w 12184637"/>
              <a:gd name="connsiteY2600" fmla="*/ 1825929 h 4608812"/>
              <a:gd name="connsiteX2601" fmla="*/ 2220830 w 12184637"/>
              <a:gd name="connsiteY2601" fmla="*/ 1827696 h 4608812"/>
              <a:gd name="connsiteX2602" fmla="*/ 2216486 w 12184637"/>
              <a:gd name="connsiteY2602" fmla="*/ 1834322 h 4608812"/>
              <a:gd name="connsiteX2603" fmla="*/ 2222007 w 12184637"/>
              <a:gd name="connsiteY2603" fmla="*/ 1838739 h 4608812"/>
              <a:gd name="connsiteX2604" fmla="*/ 2223185 w 12184637"/>
              <a:gd name="connsiteY2604" fmla="*/ 1838666 h 4608812"/>
              <a:gd name="connsiteX2605" fmla="*/ 2215308 w 12184637"/>
              <a:gd name="connsiteY2605" fmla="*/ 1840065 h 4608812"/>
              <a:gd name="connsiteX2606" fmla="*/ 2223038 w 12184637"/>
              <a:gd name="connsiteY2606" fmla="*/ 1838666 h 4608812"/>
              <a:gd name="connsiteX2607" fmla="*/ 2227529 w 12184637"/>
              <a:gd name="connsiteY2607" fmla="*/ 1832187 h 4608812"/>
              <a:gd name="connsiteX2608" fmla="*/ 2221051 w 12184637"/>
              <a:gd name="connsiteY2608" fmla="*/ 1827696 h 4608812"/>
              <a:gd name="connsiteX2609" fmla="*/ 2213320 w 12184637"/>
              <a:gd name="connsiteY2609" fmla="*/ 1829095 h 4608812"/>
              <a:gd name="connsiteX2610" fmla="*/ 2208829 w 12184637"/>
              <a:gd name="connsiteY2610" fmla="*/ 1835574 h 4608812"/>
              <a:gd name="connsiteX2611" fmla="*/ 2214351 w 12184637"/>
              <a:gd name="connsiteY2611" fmla="*/ 1840138 h 4608812"/>
              <a:gd name="connsiteX2612" fmla="*/ 2215308 w 12184637"/>
              <a:gd name="connsiteY2612" fmla="*/ 1840065 h 4608812"/>
              <a:gd name="connsiteX2613" fmla="*/ 2151697 w 12184637"/>
              <a:gd name="connsiteY2613" fmla="*/ 1852507 h 4608812"/>
              <a:gd name="connsiteX2614" fmla="*/ 2215455 w 12184637"/>
              <a:gd name="connsiteY2614" fmla="*/ 1840065 h 4608812"/>
              <a:gd name="connsiteX2615" fmla="*/ 2219873 w 12184637"/>
              <a:gd name="connsiteY2615" fmla="*/ 1833512 h 4608812"/>
              <a:gd name="connsiteX2616" fmla="*/ 2213320 w 12184637"/>
              <a:gd name="connsiteY2616" fmla="*/ 1829095 h 4608812"/>
              <a:gd name="connsiteX2617" fmla="*/ 2149562 w 12184637"/>
              <a:gd name="connsiteY2617" fmla="*/ 1841537 h 4608812"/>
              <a:gd name="connsiteX2618" fmla="*/ 2145145 w 12184637"/>
              <a:gd name="connsiteY2618" fmla="*/ 1848090 h 4608812"/>
              <a:gd name="connsiteX2619" fmla="*/ 2150667 w 12184637"/>
              <a:gd name="connsiteY2619" fmla="*/ 1852581 h 4608812"/>
              <a:gd name="connsiteX2620" fmla="*/ 2151697 w 12184637"/>
              <a:gd name="connsiteY2620" fmla="*/ 1852507 h 4608812"/>
              <a:gd name="connsiteX2621" fmla="*/ 2134028 w 12184637"/>
              <a:gd name="connsiteY2621" fmla="*/ 1854642 h 4608812"/>
              <a:gd name="connsiteX2622" fmla="*/ 2151256 w 12184637"/>
              <a:gd name="connsiteY2622" fmla="*/ 1852581 h 4608812"/>
              <a:gd name="connsiteX2623" fmla="*/ 2156115 w 12184637"/>
              <a:gd name="connsiteY2623" fmla="*/ 1846396 h 4608812"/>
              <a:gd name="connsiteX2624" fmla="*/ 2149930 w 12184637"/>
              <a:gd name="connsiteY2624" fmla="*/ 1841537 h 4608812"/>
              <a:gd name="connsiteX2625" fmla="*/ 2132703 w 12184637"/>
              <a:gd name="connsiteY2625" fmla="*/ 1843599 h 4608812"/>
              <a:gd name="connsiteX2626" fmla="*/ 2127844 w 12184637"/>
              <a:gd name="connsiteY2626" fmla="*/ 1849783 h 4608812"/>
              <a:gd name="connsiteX2627" fmla="*/ 2133439 w 12184637"/>
              <a:gd name="connsiteY2627" fmla="*/ 1854716 h 4608812"/>
              <a:gd name="connsiteX2628" fmla="*/ 2134028 w 12184637"/>
              <a:gd name="connsiteY2628" fmla="*/ 1854642 h 4608812"/>
              <a:gd name="connsiteX2629" fmla="*/ 2093461 w 12184637"/>
              <a:gd name="connsiteY2629" fmla="*/ 1865465 h 4608812"/>
              <a:gd name="connsiteX2630" fmla="*/ 2134764 w 12184637"/>
              <a:gd name="connsiteY2630" fmla="*/ 1854495 h 4608812"/>
              <a:gd name="connsiteX2631" fmla="*/ 2138740 w 12184637"/>
              <a:gd name="connsiteY2631" fmla="*/ 1847648 h 4608812"/>
              <a:gd name="connsiteX2632" fmla="*/ 2131893 w 12184637"/>
              <a:gd name="connsiteY2632" fmla="*/ 1843672 h 4608812"/>
              <a:gd name="connsiteX2633" fmla="*/ 2090590 w 12184637"/>
              <a:gd name="connsiteY2633" fmla="*/ 1854642 h 4608812"/>
              <a:gd name="connsiteX2634" fmla="*/ 2086614 w 12184637"/>
              <a:gd name="connsiteY2634" fmla="*/ 1861489 h 4608812"/>
              <a:gd name="connsiteX2635" fmla="*/ 2092062 w 12184637"/>
              <a:gd name="connsiteY2635" fmla="*/ 1865612 h 4608812"/>
              <a:gd name="connsiteX2636" fmla="*/ 2093461 w 12184637"/>
              <a:gd name="connsiteY2636" fmla="*/ 1865465 h 4608812"/>
              <a:gd name="connsiteX2637" fmla="*/ 2059153 w 12184637"/>
              <a:gd name="connsiteY2637" fmla="*/ 1876950 h 4608812"/>
              <a:gd name="connsiteX2638" fmla="*/ 2093830 w 12184637"/>
              <a:gd name="connsiteY2638" fmla="*/ 1865391 h 4608812"/>
              <a:gd name="connsiteX2639" fmla="*/ 2097363 w 12184637"/>
              <a:gd name="connsiteY2639" fmla="*/ 1858323 h 4608812"/>
              <a:gd name="connsiteX2640" fmla="*/ 2090296 w 12184637"/>
              <a:gd name="connsiteY2640" fmla="*/ 1854789 h 4608812"/>
              <a:gd name="connsiteX2641" fmla="*/ 2055619 w 12184637"/>
              <a:gd name="connsiteY2641" fmla="*/ 1866348 h 4608812"/>
              <a:gd name="connsiteX2642" fmla="*/ 2052085 w 12184637"/>
              <a:gd name="connsiteY2642" fmla="*/ 1873416 h 4608812"/>
              <a:gd name="connsiteX2643" fmla="*/ 2057386 w 12184637"/>
              <a:gd name="connsiteY2643" fmla="*/ 1877244 h 4608812"/>
              <a:gd name="connsiteX2644" fmla="*/ 2059153 w 12184637"/>
              <a:gd name="connsiteY2644" fmla="*/ 1876950 h 4608812"/>
              <a:gd name="connsiteX2645" fmla="*/ 2039937 w 12184637"/>
              <a:gd name="connsiteY2645" fmla="*/ 1885048 h 4608812"/>
              <a:gd name="connsiteX2646" fmla="*/ 2059595 w 12184637"/>
              <a:gd name="connsiteY2646" fmla="*/ 1876729 h 4608812"/>
              <a:gd name="connsiteX2647" fmla="*/ 2062540 w 12184637"/>
              <a:gd name="connsiteY2647" fmla="*/ 1869440 h 4608812"/>
              <a:gd name="connsiteX2648" fmla="*/ 2055251 w 12184637"/>
              <a:gd name="connsiteY2648" fmla="*/ 1866495 h 4608812"/>
              <a:gd name="connsiteX2649" fmla="*/ 2035594 w 12184637"/>
              <a:gd name="connsiteY2649" fmla="*/ 1874815 h 4608812"/>
              <a:gd name="connsiteX2650" fmla="*/ 2032649 w 12184637"/>
              <a:gd name="connsiteY2650" fmla="*/ 1882103 h 4608812"/>
              <a:gd name="connsiteX2651" fmla="*/ 2037802 w 12184637"/>
              <a:gd name="connsiteY2651" fmla="*/ 1885490 h 4608812"/>
              <a:gd name="connsiteX2652" fmla="*/ 2039937 w 12184637"/>
              <a:gd name="connsiteY2652" fmla="*/ 1885048 h 4608812"/>
              <a:gd name="connsiteX2653" fmla="*/ 2015936 w 12184637"/>
              <a:gd name="connsiteY2653" fmla="*/ 1888435 h 4608812"/>
              <a:gd name="connsiteX2654" fmla="*/ 2038465 w 12184637"/>
              <a:gd name="connsiteY2654" fmla="*/ 1885416 h 4608812"/>
              <a:gd name="connsiteX2655" fmla="*/ 2043250 w 12184637"/>
              <a:gd name="connsiteY2655" fmla="*/ 1879159 h 4608812"/>
              <a:gd name="connsiteX2656" fmla="*/ 2036992 w 12184637"/>
              <a:gd name="connsiteY2656" fmla="*/ 1874373 h 4608812"/>
              <a:gd name="connsiteX2657" fmla="*/ 2014464 w 12184637"/>
              <a:gd name="connsiteY2657" fmla="*/ 1877392 h 4608812"/>
              <a:gd name="connsiteX2658" fmla="*/ 2009678 w 12184637"/>
              <a:gd name="connsiteY2658" fmla="*/ 1883650 h 4608812"/>
              <a:gd name="connsiteX2659" fmla="*/ 2015200 w 12184637"/>
              <a:gd name="connsiteY2659" fmla="*/ 1888509 h 4608812"/>
              <a:gd name="connsiteX2660" fmla="*/ 2015936 w 12184637"/>
              <a:gd name="connsiteY2660" fmla="*/ 1888435 h 4608812"/>
              <a:gd name="connsiteX2661" fmla="*/ 1974118 w 12184637"/>
              <a:gd name="connsiteY2661" fmla="*/ 1912731 h 4608812"/>
              <a:gd name="connsiteX2662" fmla="*/ 2017998 w 12184637"/>
              <a:gd name="connsiteY2662" fmla="*/ 1887772 h 4608812"/>
              <a:gd name="connsiteX2663" fmla="*/ 2020059 w 12184637"/>
              <a:gd name="connsiteY2663" fmla="*/ 1880189 h 4608812"/>
              <a:gd name="connsiteX2664" fmla="*/ 2012476 w 12184637"/>
              <a:gd name="connsiteY2664" fmla="*/ 1878128 h 4608812"/>
              <a:gd name="connsiteX2665" fmla="*/ 1968596 w 12184637"/>
              <a:gd name="connsiteY2665" fmla="*/ 1903086 h 4608812"/>
              <a:gd name="connsiteX2666" fmla="*/ 1966535 w 12184637"/>
              <a:gd name="connsiteY2666" fmla="*/ 1910669 h 4608812"/>
              <a:gd name="connsiteX2667" fmla="*/ 1971394 w 12184637"/>
              <a:gd name="connsiteY2667" fmla="*/ 1913467 h 4608812"/>
              <a:gd name="connsiteX2668" fmla="*/ 1974118 w 12184637"/>
              <a:gd name="connsiteY2668" fmla="*/ 1912731 h 4608812"/>
              <a:gd name="connsiteX2669" fmla="*/ 1947908 w 12184637"/>
              <a:gd name="connsiteY2669" fmla="*/ 1923553 h 4608812"/>
              <a:gd name="connsiteX2670" fmla="*/ 1973529 w 12184637"/>
              <a:gd name="connsiteY2670" fmla="*/ 1913025 h 4608812"/>
              <a:gd name="connsiteX2671" fmla="*/ 1976548 w 12184637"/>
              <a:gd name="connsiteY2671" fmla="*/ 1905737 h 4608812"/>
              <a:gd name="connsiteX2672" fmla="*/ 1969259 w 12184637"/>
              <a:gd name="connsiteY2672" fmla="*/ 1902718 h 4608812"/>
              <a:gd name="connsiteX2673" fmla="*/ 1943638 w 12184637"/>
              <a:gd name="connsiteY2673" fmla="*/ 1913246 h 4608812"/>
              <a:gd name="connsiteX2674" fmla="*/ 1940620 w 12184637"/>
              <a:gd name="connsiteY2674" fmla="*/ 1920535 h 4608812"/>
              <a:gd name="connsiteX2675" fmla="*/ 1945847 w 12184637"/>
              <a:gd name="connsiteY2675" fmla="*/ 1923995 h 4608812"/>
              <a:gd name="connsiteX2676" fmla="*/ 1947908 w 12184637"/>
              <a:gd name="connsiteY2676" fmla="*/ 1923553 h 4608812"/>
              <a:gd name="connsiteX2677" fmla="*/ 1941430 w 12184637"/>
              <a:gd name="connsiteY2677" fmla="*/ 1924363 h 4608812"/>
              <a:gd name="connsiteX2678" fmla="*/ 1946289 w 12184637"/>
              <a:gd name="connsiteY2678" fmla="*/ 1923921 h 4608812"/>
              <a:gd name="connsiteX2679" fmla="*/ 1951369 w 12184637"/>
              <a:gd name="connsiteY2679" fmla="*/ 1917884 h 4608812"/>
              <a:gd name="connsiteX2680" fmla="*/ 1945332 w 12184637"/>
              <a:gd name="connsiteY2680" fmla="*/ 1912804 h 4608812"/>
              <a:gd name="connsiteX2681" fmla="*/ 1940472 w 12184637"/>
              <a:gd name="connsiteY2681" fmla="*/ 1913246 h 4608812"/>
              <a:gd name="connsiteX2682" fmla="*/ 1935392 w 12184637"/>
              <a:gd name="connsiteY2682" fmla="*/ 1919283 h 4608812"/>
              <a:gd name="connsiteX2683" fmla="*/ 1940988 w 12184637"/>
              <a:gd name="connsiteY2683" fmla="*/ 1924363 h 4608812"/>
              <a:gd name="connsiteX2684" fmla="*/ 1941430 w 12184637"/>
              <a:gd name="connsiteY2684" fmla="*/ 1924363 h 4608812"/>
              <a:gd name="connsiteX2685" fmla="*/ 1928325 w 12184637"/>
              <a:gd name="connsiteY2685" fmla="*/ 1933934 h 4608812"/>
              <a:gd name="connsiteX2686" fmla="*/ 1944006 w 12184637"/>
              <a:gd name="connsiteY2686" fmla="*/ 1923480 h 4608812"/>
              <a:gd name="connsiteX2687" fmla="*/ 1945552 w 12184637"/>
              <a:gd name="connsiteY2687" fmla="*/ 1915749 h 4608812"/>
              <a:gd name="connsiteX2688" fmla="*/ 1937822 w 12184637"/>
              <a:gd name="connsiteY2688" fmla="*/ 1914203 h 4608812"/>
              <a:gd name="connsiteX2689" fmla="*/ 1922140 w 12184637"/>
              <a:gd name="connsiteY2689" fmla="*/ 1924658 h 4608812"/>
              <a:gd name="connsiteX2690" fmla="*/ 1920594 w 12184637"/>
              <a:gd name="connsiteY2690" fmla="*/ 1932388 h 4608812"/>
              <a:gd name="connsiteX2691" fmla="*/ 1925306 w 12184637"/>
              <a:gd name="connsiteY2691" fmla="*/ 1934891 h 4608812"/>
              <a:gd name="connsiteX2692" fmla="*/ 1928325 w 12184637"/>
              <a:gd name="connsiteY2692" fmla="*/ 1933934 h 4608812"/>
              <a:gd name="connsiteX2693" fmla="*/ 1913232 w 12184637"/>
              <a:gd name="connsiteY2693" fmla="*/ 1936953 h 4608812"/>
              <a:gd name="connsiteX2694" fmla="*/ 1926189 w 12184637"/>
              <a:gd name="connsiteY2694" fmla="*/ 1934818 h 4608812"/>
              <a:gd name="connsiteX2695" fmla="*/ 1930754 w 12184637"/>
              <a:gd name="connsiteY2695" fmla="*/ 1928412 h 4608812"/>
              <a:gd name="connsiteX2696" fmla="*/ 1924349 w 12184637"/>
              <a:gd name="connsiteY2696" fmla="*/ 1923848 h 4608812"/>
              <a:gd name="connsiteX2697" fmla="*/ 1911391 w 12184637"/>
              <a:gd name="connsiteY2697" fmla="*/ 1925983 h 4608812"/>
              <a:gd name="connsiteX2698" fmla="*/ 1906827 w 12184637"/>
              <a:gd name="connsiteY2698" fmla="*/ 1932388 h 4608812"/>
              <a:gd name="connsiteX2699" fmla="*/ 1912348 w 12184637"/>
              <a:gd name="connsiteY2699" fmla="*/ 1937026 h 4608812"/>
              <a:gd name="connsiteX2700" fmla="*/ 1913232 w 12184637"/>
              <a:gd name="connsiteY2700" fmla="*/ 1936953 h 4608812"/>
              <a:gd name="connsiteX2701" fmla="*/ 1875463 w 12184637"/>
              <a:gd name="connsiteY2701" fmla="*/ 1949027 h 4608812"/>
              <a:gd name="connsiteX2702" fmla="*/ 1914042 w 12184637"/>
              <a:gd name="connsiteY2702" fmla="*/ 1936732 h 4608812"/>
              <a:gd name="connsiteX2703" fmla="*/ 1917649 w 12184637"/>
              <a:gd name="connsiteY2703" fmla="*/ 1929738 h 4608812"/>
              <a:gd name="connsiteX2704" fmla="*/ 1910655 w 12184637"/>
              <a:gd name="connsiteY2704" fmla="*/ 1926130 h 4608812"/>
              <a:gd name="connsiteX2705" fmla="*/ 1872076 w 12184637"/>
              <a:gd name="connsiteY2705" fmla="*/ 1938425 h 4608812"/>
              <a:gd name="connsiteX2706" fmla="*/ 1868469 w 12184637"/>
              <a:gd name="connsiteY2706" fmla="*/ 1945419 h 4608812"/>
              <a:gd name="connsiteX2707" fmla="*/ 1873843 w 12184637"/>
              <a:gd name="connsiteY2707" fmla="*/ 1949321 h 4608812"/>
              <a:gd name="connsiteX2708" fmla="*/ 1875463 w 12184637"/>
              <a:gd name="connsiteY2708" fmla="*/ 1949027 h 4608812"/>
              <a:gd name="connsiteX2709" fmla="*/ 1857057 w 12184637"/>
              <a:gd name="connsiteY2709" fmla="*/ 1951236 h 4608812"/>
              <a:gd name="connsiteX2710" fmla="*/ 1874432 w 12184637"/>
              <a:gd name="connsiteY2710" fmla="*/ 1949248 h 4608812"/>
              <a:gd name="connsiteX2711" fmla="*/ 1879365 w 12184637"/>
              <a:gd name="connsiteY2711" fmla="*/ 1943064 h 4608812"/>
              <a:gd name="connsiteX2712" fmla="*/ 1873181 w 12184637"/>
              <a:gd name="connsiteY2712" fmla="*/ 1938131 h 4608812"/>
              <a:gd name="connsiteX2713" fmla="*/ 1855806 w 12184637"/>
              <a:gd name="connsiteY2713" fmla="*/ 1940118 h 4608812"/>
              <a:gd name="connsiteX2714" fmla="*/ 1850873 w 12184637"/>
              <a:gd name="connsiteY2714" fmla="*/ 1946303 h 4608812"/>
              <a:gd name="connsiteX2715" fmla="*/ 1856468 w 12184637"/>
              <a:gd name="connsiteY2715" fmla="*/ 1951236 h 4608812"/>
              <a:gd name="connsiteX2716" fmla="*/ 1857057 w 12184637"/>
              <a:gd name="connsiteY2716" fmla="*/ 1951236 h 4608812"/>
              <a:gd name="connsiteX2717" fmla="*/ 1829890 w 12184637"/>
              <a:gd name="connsiteY2717" fmla="*/ 1956684 h 4608812"/>
              <a:gd name="connsiteX2718" fmla="*/ 1857499 w 12184637"/>
              <a:gd name="connsiteY2718" fmla="*/ 1951162 h 4608812"/>
              <a:gd name="connsiteX2719" fmla="*/ 1861843 w 12184637"/>
              <a:gd name="connsiteY2719" fmla="*/ 1944610 h 4608812"/>
              <a:gd name="connsiteX2720" fmla="*/ 1855290 w 12184637"/>
              <a:gd name="connsiteY2720" fmla="*/ 1940266 h 4608812"/>
              <a:gd name="connsiteX2721" fmla="*/ 1827682 w 12184637"/>
              <a:gd name="connsiteY2721" fmla="*/ 1945788 h 4608812"/>
              <a:gd name="connsiteX2722" fmla="*/ 1823338 w 12184637"/>
              <a:gd name="connsiteY2722" fmla="*/ 1952340 h 4608812"/>
              <a:gd name="connsiteX2723" fmla="*/ 1828860 w 12184637"/>
              <a:gd name="connsiteY2723" fmla="*/ 1956831 h 4608812"/>
              <a:gd name="connsiteX2724" fmla="*/ 1829890 w 12184637"/>
              <a:gd name="connsiteY2724" fmla="*/ 1956684 h 4608812"/>
              <a:gd name="connsiteX2725" fmla="*/ 1786085 w 12184637"/>
              <a:gd name="connsiteY2725" fmla="*/ 1968022 h 4608812"/>
              <a:gd name="connsiteX2726" fmla="*/ 1830185 w 12184637"/>
              <a:gd name="connsiteY2726" fmla="*/ 1956610 h 4608812"/>
              <a:gd name="connsiteX2727" fmla="*/ 1834160 w 12184637"/>
              <a:gd name="connsiteY2727" fmla="*/ 1949837 h 4608812"/>
              <a:gd name="connsiteX2728" fmla="*/ 1827387 w 12184637"/>
              <a:gd name="connsiteY2728" fmla="*/ 1945861 h 4608812"/>
              <a:gd name="connsiteX2729" fmla="*/ 1783287 w 12184637"/>
              <a:gd name="connsiteY2729" fmla="*/ 1957273 h 4608812"/>
              <a:gd name="connsiteX2730" fmla="*/ 1779311 w 12184637"/>
              <a:gd name="connsiteY2730" fmla="*/ 1964046 h 4608812"/>
              <a:gd name="connsiteX2731" fmla="*/ 1784759 w 12184637"/>
              <a:gd name="connsiteY2731" fmla="*/ 1968243 h 4608812"/>
              <a:gd name="connsiteX2732" fmla="*/ 1786085 w 12184637"/>
              <a:gd name="connsiteY2732" fmla="*/ 1968022 h 4608812"/>
              <a:gd name="connsiteX2733" fmla="*/ 1734475 w 12184637"/>
              <a:gd name="connsiteY2733" fmla="*/ 1978329 h 4608812"/>
              <a:gd name="connsiteX2734" fmla="*/ 1785790 w 12184637"/>
              <a:gd name="connsiteY2734" fmla="*/ 1968095 h 4608812"/>
              <a:gd name="connsiteX2735" fmla="*/ 1790207 w 12184637"/>
              <a:gd name="connsiteY2735" fmla="*/ 1961543 h 4608812"/>
              <a:gd name="connsiteX2736" fmla="*/ 1783655 w 12184637"/>
              <a:gd name="connsiteY2736" fmla="*/ 1957125 h 4608812"/>
              <a:gd name="connsiteX2737" fmla="*/ 1732340 w 12184637"/>
              <a:gd name="connsiteY2737" fmla="*/ 1967359 h 4608812"/>
              <a:gd name="connsiteX2738" fmla="*/ 1727922 w 12184637"/>
              <a:gd name="connsiteY2738" fmla="*/ 1973911 h 4608812"/>
              <a:gd name="connsiteX2739" fmla="*/ 1733444 w 12184637"/>
              <a:gd name="connsiteY2739" fmla="*/ 1978403 h 4608812"/>
              <a:gd name="connsiteX2740" fmla="*/ 1734475 w 12184637"/>
              <a:gd name="connsiteY2740" fmla="*/ 1978329 h 4608812"/>
              <a:gd name="connsiteX2741" fmla="*/ 1676239 w 12184637"/>
              <a:gd name="connsiteY2741" fmla="*/ 1986280 h 4608812"/>
              <a:gd name="connsiteX2742" fmla="*/ 1734107 w 12184637"/>
              <a:gd name="connsiteY2742" fmla="*/ 1978403 h 4608812"/>
              <a:gd name="connsiteX2743" fmla="*/ 1738892 w 12184637"/>
              <a:gd name="connsiteY2743" fmla="*/ 1972145 h 4608812"/>
              <a:gd name="connsiteX2744" fmla="*/ 1732634 w 12184637"/>
              <a:gd name="connsiteY2744" fmla="*/ 1967359 h 4608812"/>
              <a:gd name="connsiteX2745" fmla="*/ 1674766 w 12184637"/>
              <a:gd name="connsiteY2745" fmla="*/ 1975237 h 4608812"/>
              <a:gd name="connsiteX2746" fmla="*/ 1669981 w 12184637"/>
              <a:gd name="connsiteY2746" fmla="*/ 1981495 h 4608812"/>
              <a:gd name="connsiteX2747" fmla="*/ 1675503 w 12184637"/>
              <a:gd name="connsiteY2747" fmla="*/ 1986354 h 4608812"/>
              <a:gd name="connsiteX2748" fmla="*/ 1676239 w 12184637"/>
              <a:gd name="connsiteY2748" fmla="*/ 1986280 h 4608812"/>
              <a:gd name="connsiteX2749" fmla="*/ 1612039 w 12184637"/>
              <a:gd name="connsiteY2749" fmla="*/ 1990698 h 4608812"/>
              <a:gd name="connsiteX2750" fmla="*/ 1675871 w 12184637"/>
              <a:gd name="connsiteY2750" fmla="*/ 1986280 h 4608812"/>
              <a:gd name="connsiteX2751" fmla="*/ 1681024 w 12184637"/>
              <a:gd name="connsiteY2751" fmla="*/ 1980317 h 4608812"/>
              <a:gd name="connsiteX2752" fmla="*/ 1675061 w 12184637"/>
              <a:gd name="connsiteY2752" fmla="*/ 1975163 h 4608812"/>
              <a:gd name="connsiteX2753" fmla="*/ 1611229 w 12184637"/>
              <a:gd name="connsiteY2753" fmla="*/ 1979581 h 4608812"/>
              <a:gd name="connsiteX2754" fmla="*/ 1606076 w 12184637"/>
              <a:gd name="connsiteY2754" fmla="*/ 1985544 h 4608812"/>
              <a:gd name="connsiteX2755" fmla="*/ 1611671 w 12184637"/>
              <a:gd name="connsiteY2755" fmla="*/ 1990698 h 4608812"/>
              <a:gd name="connsiteX2756" fmla="*/ 1612039 w 12184637"/>
              <a:gd name="connsiteY2756" fmla="*/ 1990698 h 4608812"/>
              <a:gd name="connsiteX2757" fmla="*/ 1617193 w 12184637"/>
              <a:gd name="connsiteY2757" fmla="*/ 1985176 h 4608812"/>
              <a:gd name="connsiteX2758" fmla="*/ 1611598 w 12184637"/>
              <a:gd name="connsiteY2758" fmla="*/ 1979581 h 4608812"/>
              <a:gd name="connsiteX2759" fmla="*/ 1542613 w 12184637"/>
              <a:gd name="connsiteY2759" fmla="*/ 1979360 h 4608812"/>
              <a:gd name="connsiteX2760" fmla="*/ 1542539 w 12184637"/>
              <a:gd name="connsiteY2760" fmla="*/ 1979360 h 4608812"/>
              <a:gd name="connsiteX2761" fmla="*/ 1537017 w 12184637"/>
              <a:gd name="connsiteY2761" fmla="*/ 1984881 h 4608812"/>
              <a:gd name="connsiteX2762" fmla="*/ 1542613 w 12184637"/>
              <a:gd name="connsiteY2762" fmla="*/ 1990477 h 4608812"/>
              <a:gd name="connsiteX2763" fmla="*/ 1611598 w 12184637"/>
              <a:gd name="connsiteY2763" fmla="*/ 1990698 h 4608812"/>
              <a:gd name="connsiteX2764" fmla="*/ 1611671 w 12184637"/>
              <a:gd name="connsiteY2764" fmla="*/ 1990698 h 4608812"/>
              <a:gd name="connsiteX2765" fmla="*/ 1617193 w 12184637"/>
              <a:gd name="connsiteY2765" fmla="*/ 1985176 h 4608812"/>
              <a:gd name="connsiteX2766" fmla="*/ 1548208 w 12184637"/>
              <a:gd name="connsiteY2766" fmla="*/ 1985323 h 4608812"/>
              <a:gd name="connsiteX2767" fmla="*/ 1543054 w 12184637"/>
              <a:gd name="connsiteY2767" fmla="*/ 1979360 h 4608812"/>
              <a:gd name="connsiteX2768" fmla="*/ 1468695 w 12184637"/>
              <a:gd name="connsiteY2768" fmla="*/ 1973911 h 4608812"/>
              <a:gd name="connsiteX2769" fmla="*/ 1462732 w 12184637"/>
              <a:gd name="connsiteY2769" fmla="*/ 1979065 h 4608812"/>
              <a:gd name="connsiteX2770" fmla="*/ 1467885 w 12184637"/>
              <a:gd name="connsiteY2770" fmla="*/ 1985029 h 4608812"/>
              <a:gd name="connsiteX2771" fmla="*/ 1542245 w 12184637"/>
              <a:gd name="connsiteY2771" fmla="*/ 1990477 h 4608812"/>
              <a:gd name="connsiteX2772" fmla="*/ 1542686 w 12184637"/>
              <a:gd name="connsiteY2772" fmla="*/ 1990477 h 4608812"/>
              <a:gd name="connsiteX2773" fmla="*/ 1548208 w 12184637"/>
              <a:gd name="connsiteY2773" fmla="*/ 1985323 h 4608812"/>
              <a:gd name="connsiteX2774" fmla="*/ 1473775 w 12184637"/>
              <a:gd name="connsiteY2774" fmla="*/ 1980169 h 4608812"/>
              <a:gd name="connsiteX2775" fmla="*/ 1469063 w 12184637"/>
              <a:gd name="connsiteY2775" fmla="*/ 1973911 h 4608812"/>
              <a:gd name="connsiteX2776" fmla="*/ 1389182 w 12184637"/>
              <a:gd name="connsiteY2776" fmla="*/ 1962647 h 4608812"/>
              <a:gd name="connsiteX2777" fmla="*/ 1382924 w 12184637"/>
              <a:gd name="connsiteY2777" fmla="*/ 1967359 h 4608812"/>
              <a:gd name="connsiteX2778" fmla="*/ 1387636 w 12184637"/>
              <a:gd name="connsiteY2778" fmla="*/ 1973617 h 4608812"/>
              <a:gd name="connsiteX2779" fmla="*/ 1467517 w 12184637"/>
              <a:gd name="connsiteY2779" fmla="*/ 1984881 h 4608812"/>
              <a:gd name="connsiteX2780" fmla="*/ 1468327 w 12184637"/>
              <a:gd name="connsiteY2780" fmla="*/ 1984955 h 4608812"/>
              <a:gd name="connsiteX2781" fmla="*/ 1473775 w 12184637"/>
              <a:gd name="connsiteY2781" fmla="*/ 1980169 h 4608812"/>
              <a:gd name="connsiteX2782" fmla="*/ 1393894 w 12184637"/>
              <a:gd name="connsiteY2782" fmla="*/ 1969273 h 4608812"/>
              <a:gd name="connsiteX2783" fmla="*/ 1389550 w 12184637"/>
              <a:gd name="connsiteY2783" fmla="*/ 1962721 h 4608812"/>
              <a:gd name="connsiteX2784" fmla="*/ 1304000 w 12184637"/>
              <a:gd name="connsiteY2784" fmla="*/ 1945051 h 4608812"/>
              <a:gd name="connsiteX2785" fmla="*/ 1297447 w 12184637"/>
              <a:gd name="connsiteY2785" fmla="*/ 1949395 h 4608812"/>
              <a:gd name="connsiteX2786" fmla="*/ 1301791 w 12184637"/>
              <a:gd name="connsiteY2786" fmla="*/ 1955948 h 4608812"/>
              <a:gd name="connsiteX2787" fmla="*/ 1387341 w 12184637"/>
              <a:gd name="connsiteY2787" fmla="*/ 1973617 h 4608812"/>
              <a:gd name="connsiteX2788" fmla="*/ 1388519 w 12184637"/>
              <a:gd name="connsiteY2788" fmla="*/ 1973764 h 4608812"/>
              <a:gd name="connsiteX2789" fmla="*/ 1393894 w 12184637"/>
              <a:gd name="connsiteY2789" fmla="*/ 1969273 h 4608812"/>
              <a:gd name="connsiteX2790" fmla="*/ 1308196 w 12184637"/>
              <a:gd name="connsiteY2790" fmla="*/ 1951898 h 4608812"/>
              <a:gd name="connsiteX2791" fmla="*/ 1304294 w 12184637"/>
              <a:gd name="connsiteY2791" fmla="*/ 1945051 h 4608812"/>
              <a:gd name="connsiteX2792" fmla="*/ 1212854 w 12184637"/>
              <a:gd name="connsiteY2792" fmla="*/ 1920387 h 4608812"/>
              <a:gd name="connsiteX2793" fmla="*/ 1206007 w 12184637"/>
              <a:gd name="connsiteY2793" fmla="*/ 1924289 h 4608812"/>
              <a:gd name="connsiteX2794" fmla="*/ 1209910 w 12184637"/>
              <a:gd name="connsiteY2794" fmla="*/ 1931136 h 4608812"/>
              <a:gd name="connsiteX2795" fmla="*/ 1301349 w 12184637"/>
              <a:gd name="connsiteY2795" fmla="*/ 1955800 h 4608812"/>
              <a:gd name="connsiteX2796" fmla="*/ 1302822 w 12184637"/>
              <a:gd name="connsiteY2796" fmla="*/ 1956021 h 4608812"/>
              <a:gd name="connsiteX2797" fmla="*/ 1308196 w 12184637"/>
              <a:gd name="connsiteY2797" fmla="*/ 1951898 h 4608812"/>
              <a:gd name="connsiteX2798" fmla="*/ 1216683 w 12184637"/>
              <a:gd name="connsiteY2798" fmla="*/ 1927603 h 4608812"/>
              <a:gd name="connsiteX2799" fmla="*/ 1213149 w 12184637"/>
              <a:gd name="connsiteY2799" fmla="*/ 1920535 h 4608812"/>
              <a:gd name="connsiteX2800" fmla="*/ 1118617 w 12184637"/>
              <a:gd name="connsiteY2800" fmla="*/ 1889171 h 4608812"/>
              <a:gd name="connsiteX2801" fmla="*/ 1111549 w 12184637"/>
              <a:gd name="connsiteY2801" fmla="*/ 1892705 h 4608812"/>
              <a:gd name="connsiteX2802" fmla="*/ 1115083 w 12184637"/>
              <a:gd name="connsiteY2802" fmla="*/ 1899773 h 4608812"/>
              <a:gd name="connsiteX2803" fmla="*/ 1209615 w 12184637"/>
              <a:gd name="connsiteY2803" fmla="*/ 1931136 h 4608812"/>
              <a:gd name="connsiteX2804" fmla="*/ 1211382 w 12184637"/>
              <a:gd name="connsiteY2804" fmla="*/ 1931431 h 4608812"/>
              <a:gd name="connsiteX2805" fmla="*/ 1216683 w 12184637"/>
              <a:gd name="connsiteY2805" fmla="*/ 1927603 h 4608812"/>
              <a:gd name="connsiteX2806" fmla="*/ 1122003 w 12184637"/>
              <a:gd name="connsiteY2806" fmla="*/ 1896534 h 4608812"/>
              <a:gd name="connsiteX2807" fmla="*/ 1118911 w 12184637"/>
              <a:gd name="connsiteY2807" fmla="*/ 1889318 h 4608812"/>
              <a:gd name="connsiteX2808" fmla="*/ 1024158 w 12184637"/>
              <a:gd name="connsiteY2808" fmla="*/ 1851697 h 4608812"/>
              <a:gd name="connsiteX2809" fmla="*/ 1016943 w 12184637"/>
              <a:gd name="connsiteY2809" fmla="*/ 1854789 h 4608812"/>
              <a:gd name="connsiteX2810" fmla="*/ 1020035 w 12184637"/>
              <a:gd name="connsiteY2810" fmla="*/ 1862004 h 4608812"/>
              <a:gd name="connsiteX2811" fmla="*/ 1114788 w 12184637"/>
              <a:gd name="connsiteY2811" fmla="*/ 1899626 h 4608812"/>
              <a:gd name="connsiteX2812" fmla="*/ 1116850 w 12184637"/>
              <a:gd name="connsiteY2812" fmla="*/ 1899994 h 4608812"/>
              <a:gd name="connsiteX2813" fmla="*/ 1122003 w 12184637"/>
              <a:gd name="connsiteY2813" fmla="*/ 1896534 h 4608812"/>
              <a:gd name="connsiteX2814" fmla="*/ 1027103 w 12184637"/>
              <a:gd name="connsiteY2814" fmla="*/ 1859207 h 4608812"/>
              <a:gd name="connsiteX2815" fmla="*/ 1024453 w 12184637"/>
              <a:gd name="connsiteY2815" fmla="*/ 1851771 h 4608812"/>
              <a:gd name="connsiteX2816" fmla="*/ 932497 w 12184637"/>
              <a:gd name="connsiteY2816" fmla="*/ 1808186 h 4608812"/>
              <a:gd name="connsiteX2817" fmla="*/ 925061 w 12184637"/>
              <a:gd name="connsiteY2817" fmla="*/ 1810836 h 4608812"/>
              <a:gd name="connsiteX2818" fmla="*/ 927712 w 12184637"/>
              <a:gd name="connsiteY2818" fmla="*/ 1818272 h 4608812"/>
              <a:gd name="connsiteX2819" fmla="*/ 1019667 w 12184637"/>
              <a:gd name="connsiteY2819" fmla="*/ 1861857 h 4608812"/>
              <a:gd name="connsiteX2820" fmla="*/ 1022097 w 12184637"/>
              <a:gd name="connsiteY2820" fmla="*/ 1862372 h 4608812"/>
              <a:gd name="connsiteX2821" fmla="*/ 1027103 w 12184637"/>
              <a:gd name="connsiteY2821" fmla="*/ 1859207 h 4608812"/>
              <a:gd name="connsiteX2822" fmla="*/ 934927 w 12184637"/>
              <a:gd name="connsiteY2822" fmla="*/ 1815990 h 4608812"/>
              <a:gd name="connsiteX2823" fmla="*/ 932865 w 12184637"/>
              <a:gd name="connsiteY2823" fmla="*/ 1808407 h 4608812"/>
              <a:gd name="connsiteX2824" fmla="*/ 846800 w 12184637"/>
              <a:gd name="connsiteY2824" fmla="*/ 1759300 h 4608812"/>
              <a:gd name="connsiteX2825" fmla="*/ 839217 w 12184637"/>
              <a:gd name="connsiteY2825" fmla="*/ 1761361 h 4608812"/>
              <a:gd name="connsiteX2826" fmla="*/ 841278 w 12184637"/>
              <a:gd name="connsiteY2826" fmla="*/ 1768945 h 4608812"/>
              <a:gd name="connsiteX2827" fmla="*/ 927344 w 12184637"/>
              <a:gd name="connsiteY2827" fmla="*/ 1818051 h 4608812"/>
              <a:gd name="connsiteX2828" fmla="*/ 930141 w 12184637"/>
              <a:gd name="connsiteY2828" fmla="*/ 1818787 h 4608812"/>
              <a:gd name="connsiteX2829" fmla="*/ 934927 w 12184637"/>
              <a:gd name="connsiteY2829" fmla="*/ 1815990 h 4608812"/>
              <a:gd name="connsiteX2830" fmla="*/ 848567 w 12184637"/>
              <a:gd name="connsiteY2830" fmla="*/ 1767398 h 4608812"/>
              <a:gd name="connsiteX2831" fmla="*/ 847315 w 12184637"/>
              <a:gd name="connsiteY2831" fmla="*/ 1759594 h 4608812"/>
              <a:gd name="connsiteX2832" fmla="*/ 769348 w 12184637"/>
              <a:gd name="connsiteY2832" fmla="*/ 1703862 h 4608812"/>
              <a:gd name="connsiteX2833" fmla="*/ 761544 w 12184637"/>
              <a:gd name="connsiteY2833" fmla="*/ 1705113 h 4608812"/>
              <a:gd name="connsiteX2834" fmla="*/ 762796 w 12184637"/>
              <a:gd name="connsiteY2834" fmla="*/ 1712917 h 4608812"/>
              <a:gd name="connsiteX2835" fmla="*/ 840763 w 12184637"/>
              <a:gd name="connsiteY2835" fmla="*/ 1768650 h 4608812"/>
              <a:gd name="connsiteX2836" fmla="*/ 844076 w 12184637"/>
              <a:gd name="connsiteY2836" fmla="*/ 1769681 h 4608812"/>
              <a:gd name="connsiteX2837" fmla="*/ 848567 w 12184637"/>
              <a:gd name="connsiteY2837" fmla="*/ 1767398 h 4608812"/>
              <a:gd name="connsiteX2838" fmla="*/ 770158 w 12184637"/>
              <a:gd name="connsiteY2838" fmla="*/ 1712255 h 4608812"/>
              <a:gd name="connsiteX2839" fmla="*/ 769937 w 12184637"/>
              <a:gd name="connsiteY2839" fmla="*/ 1704377 h 4608812"/>
              <a:gd name="connsiteX2840" fmla="*/ 702351 w 12184637"/>
              <a:gd name="connsiteY2840" fmla="*/ 1640767 h 4608812"/>
              <a:gd name="connsiteX2841" fmla="*/ 694474 w 12184637"/>
              <a:gd name="connsiteY2841" fmla="*/ 1640987 h 4608812"/>
              <a:gd name="connsiteX2842" fmla="*/ 694694 w 12184637"/>
              <a:gd name="connsiteY2842" fmla="*/ 1648865 h 4608812"/>
              <a:gd name="connsiteX2843" fmla="*/ 762280 w 12184637"/>
              <a:gd name="connsiteY2843" fmla="*/ 1712476 h 4608812"/>
              <a:gd name="connsiteX2844" fmla="*/ 766182 w 12184637"/>
              <a:gd name="connsiteY2844" fmla="*/ 1714022 h 4608812"/>
              <a:gd name="connsiteX2845" fmla="*/ 770158 w 12184637"/>
              <a:gd name="connsiteY2845" fmla="*/ 1712255 h 4608812"/>
              <a:gd name="connsiteX2846" fmla="*/ 701762 w 12184637"/>
              <a:gd name="connsiteY2846" fmla="*/ 1649307 h 4608812"/>
              <a:gd name="connsiteX2847" fmla="*/ 702940 w 12184637"/>
              <a:gd name="connsiteY2847" fmla="*/ 1641503 h 4608812"/>
              <a:gd name="connsiteX2848" fmla="*/ 648901 w 12184637"/>
              <a:gd name="connsiteY2848" fmla="*/ 1567585 h 4608812"/>
              <a:gd name="connsiteX2849" fmla="*/ 641097 w 12184637"/>
              <a:gd name="connsiteY2849" fmla="*/ 1566407 h 4608812"/>
              <a:gd name="connsiteX2850" fmla="*/ 639919 w 12184637"/>
              <a:gd name="connsiteY2850" fmla="*/ 1574211 h 4608812"/>
              <a:gd name="connsiteX2851" fmla="*/ 693958 w 12184637"/>
              <a:gd name="connsiteY2851" fmla="*/ 1648129 h 4608812"/>
              <a:gd name="connsiteX2852" fmla="*/ 698523 w 12184637"/>
              <a:gd name="connsiteY2852" fmla="*/ 1650411 h 4608812"/>
              <a:gd name="connsiteX2853" fmla="*/ 701762 w 12184637"/>
              <a:gd name="connsiteY2853" fmla="*/ 1649307 h 4608812"/>
              <a:gd name="connsiteX2854" fmla="*/ 646692 w 12184637"/>
              <a:gd name="connsiteY2854" fmla="*/ 1576052 h 4608812"/>
              <a:gd name="connsiteX2855" fmla="*/ 649637 w 12184637"/>
              <a:gd name="connsiteY2855" fmla="*/ 1568763 h 4608812"/>
              <a:gd name="connsiteX2856" fmla="*/ 612384 w 12184637"/>
              <a:gd name="connsiteY2856" fmla="*/ 1482182 h 4608812"/>
              <a:gd name="connsiteX2857" fmla="*/ 605095 w 12184637"/>
              <a:gd name="connsiteY2857" fmla="*/ 1479237 h 4608812"/>
              <a:gd name="connsiteX2858" fmla="*/ 602150 w 12184637"/>
              <a:gd name="connsiteY2858" fmla="*/ 1486526 h 4608812"/>
              <a:gd name="connsiteX2859" fmla="*/ 639403 w 12184637"/>
              <a:gd name="connsiteY2859" fmla="*/ 1573107 h 4608812"/>
              <a:gd name="connsiteX2860" fmla="*/ 644557 w 12184637"/>
              <a:gd name="connsiteY2860" fmla="*/ 1576494 h 4608812"/>
              <a:gd name="connsiteX2861" fmla="*/ 646692 w 12184637"/>
              <a:gd name="connsiteY2861" fmla="*/ 1576052 h 4608812"/>
              <a:gd name="connsiteX2862" fmla="*/ 608629 w 12184637"/>
              <a:gd name="connsiteY2862" fmla="*/ 1489692 h 4608812"/>
              <a:gd name="connsiteX2863" fmla="*/ 612605 w 12184637"/>
              <a:gd name="connsiteY2863" fmla="*/ 1482918 h 4608812"/>
              <a:gd name="connsiteX2864" fmla="*/ 588088 w 12184637"/>
              <a:gd name="connsiteY2864" fmla="*/ 1387429 h 4608812"/>
              <a:gd name="connsiteX2865" fmla="*/ 581315 w 12184637"/>
              <a:gd name="connsiteY2865" fmla="*/ 1383454 h 4608812"/>
              <a:gd name="connsiteX2866" fmla="*/ 577265 w 12184637"/>
              <a:gd name="connsiteY2866" fmla="*/ 1390227 h 4608812"/>
              <a:gd name="connsiteX2867" fmla="*/ 601782 w 12184637"/>
              <a:gd name="connsiteY2867" fmla="*/ 1485716 h 4608812"/>
              <a:gd name="connsiteX2868" fmla="*/ 607230 w 12184637"/>
              <a:gd name="connsiteY2868" fmla="*/ 1489913 h 4608812"/>
              <a:gd name="connsiteX2869" fmla="*/ 608629 w 12184637"/>
              <a:gd name="connsiteY2869" fmla="*/ 1489692 h 4608812"/>
              <a:gd name="connsiteX2870" fmla="*/ 583597 w 12184637"/>
              <a:gd name="connsiteY2870" fmla="*/ 1394276 h 4608812"/>
              <a:gd name="connsiteX2871" fmla="*/ 588235 w 12184637"/>
              <a:gd name="connsiteY2871" fmla="*/ 1387871 h 4608812"/>
              <a:gd name="connsiteX2872" fmla="*/ 572333 w 12184637"/>
              <a:gd name="connsiteY2872" fmla="*/ 1287228 h 4608812"/>
              <a:gd name="connsiteX2873" fmla="*/ 565927 w 12184637"/>
              <a:gd name="connsiteY2873" fmla="*/ 1282590 h 4608812"/>
              <a:gd name="connsiteX2874" fmla="*/ 561289 w 12184637"/>
              <a:gd name="connsiteY2874" fmla="*/ 1288995 h 4608812"/>
              <a:gd name="connsiteX2875" fmla="*/ 577192 w 12184637"/>
              <a:gd name="connsiteY2875" fmla="*/ 1389638 h 4608812"/>
              <a:gd name="connsiteX2876" fmla="*/ 582714 w 12184637"/>
              <a:gd name="connsiteY2876" fmla="*/ 1394350 h 4608812"/>
              <a:gd name="connsiteX2877" fmla="*/ 583597 w 12184637"/>
              <a:gd name="connsiteY2877" fmla="*/ 1394276 h 4608812"/>
              <a:gd name="connsiteX2878" fmla="*/ 567326 w 12184637"/>
              <a:gd name="connsiteY2878" fmla="*/ 1293707 h 4608812"/>
              <a:gd name="connsiteX2879" fmla="*/ 572333 w 12184637"/>
              <a:gd name="connsiteY2879" fmla="*/ 1287670 h 4608812"/>
              <a:gd name="connsiteX2880" fmla="*/ 563130 w 12184637"/>
              <a:gd name="connsiteY2880" fmla="*/ 1186438 h 4608812"/>
              <a:gd name="connsiteX2881" fmla="*/ 557093 w 12184637"/>
              <a:gd name="connsiteY2881" fmla="*/ 1181431 h 4608812"/>
              <a:gd name="connsiteX2882" fmla="*/ 552086 w 12184637"/>
              <a:gd name="connsiteY2882" fmla="*/ 1187469 h 4608812"/>
              <a:gd name="connsiteX2883" fmla="*/ 561289 w 12184637"/>
              <a:gd name="connsiteY2883" fmla="*/ 1288700 h 4608812"/>
              <a:gd name="connsiteX2884" fmla="*/ 566885 w 12184637"/>
              <a:gd name="connsiteY2884" fmla="*/ 1293780 h 4608812"/>
              <a:gd name="connsiteX2885" fmla="*/ 567326 w 12184637"/>
              <a:gd name="connsiteY2885" fmla="*/ 1293707 h 4608812"/>
              <a:gd name="connsiteX2886" fmla="*/ 557902 w 12184637"/>
              <a:gd name="connsiteY2886" fmla="*/ 1192475 h 4608812"/>
              <a:gd name="connsiteX2887" fmla="*/ 563203 w 12184637"/>
              <a:gd name="connsiteY2887" fmla="*/ 1186659 h 4608812"/>
              <a:gd name="connsiteX2888" fmla="*/ 558860 w 12184637"/>
              <a:gd name="connsiteY2888" fmla="*/ 1089255 h 4608812"/>
              <a:gd name="connsiteX2889" fmla="*/ 553043 w 12184637"/>
              <a:gd name="connsiteY2889" fmla="*/ 1083954 h 4608812"/>
              <a:gd name="connsiteX2890" fmla="*/ 547742 w 12184637"/>
              <a:gd name="connsiteY2890" fmla="*/ 1089771 h 4608812"/>
              <a:gd name="connsiteX2891" fmla="*/ 552086 w 12184637"/>
              <a:gd name="connsiteY2891" fmla="*/ 1187174 h 4608812"/>
              <a:gd name="connsiteX2892" fmla="*/ 557682 w 12184637"/>
              <a:gd name="connsiteY2892" fmla="*/ 1192475 h 4608812"/>
              <a:gd name="connsiteX2893" fmla="*/ 557902 w 12184637"/>
              <a:gd name="connsiteY2893" fmla="*/ 1192475 h 4608812"/>
              <a:gd name="connsiteX2894" fmla="*/ 558860 w 12184637"/>
              <a:gd name="connsiteY2894" fmla="*/ 1089623 h 4608812"/>
              <a:gd name="connsiteX2895" fmla="*/ 561216 w 12184637"/>
              <a:gd name="connsiteY2895" fmla="*/ 998551 h 4608812"/>
              <a:gd name="connsiteX2896" fmla="*/ 555767 w 12184637"/>
              <a:gd name="connsiteY2896" fmla="*/ 992809 h 4608812"/>
              <a:gd name="connsiteX2897" fmla="*/ 555547 w 12184637"/>
              <a:gd name="connsiteY2897" fmla="*/ 992809 h 4608812"/>
              <a:gd name="connsiteX2898" fmla="*/ 550025 w 12184637"/>
              <a:gd name="connsiteY2898" fmla="*/ 998257 h 4608812"/>
              <a:gd name="connsiteX2899" fmla="*/ 547669 w 12184637"/>
              <a:gd name="connsiteY2899" fmla="*/ 1089329 h 4608812"/>
              <a:gd name="connsiteX2900" fmla="*/ 553117 w 12184637"/>
              <a:gd name="connsiteY2900" fmla="*/ 1095072 h 4608812"/>
              <a:gd name="connsiteX2901" fmla="*/ 553338 w 12184637"/>
              <a:gd name="connsiteY2901" fmla="*/ 1095072 h 4608812"/>
              <a:gd name="connsiteX2902" fmla="*/ 558860 w 12184637"/>
              <a:gd name="connsiteY2902" fmla="*/ 1089623 h 4608812"/>
              <a:gd name="connsiteX2903" fmla="*/ 561216 w 12184637"/>
              <a:gd name="connsiteY2903" fmla="*/ 999067 h 4608812"/>
              <a:gd name="connsiteX2904" fmla="*/ 572112 w 12184637"/>
              <a:gd name="connsiteY2904" fmla="*/ 916830 h 4608812"/>
              <a:gd name="connsiteX2905" fmla="*/ 567326 w 12184637"/>
              <a:gd name="connsiteY2905" fmla="*/ 910572 h 4608812"/>
              <a:gd name="connsiteX2906" fmla="*/ 561068 w 12184637"/>
              <a:gd name="connsiteY2906" fmla="*/ 915357 h 4608812"/>
              <a:gd name="connsiteX2907" fmla="*/ 550172 w 12184637"/>
              <a:gd name="connsiteY2907" fmla="*/ 997594 h 4608812"/>
              <a:gd name="connsiteX2908" fmla="*/ 554958 w 12184637"/>
              <a:gd name="connsiteY2908" fmla="*/ 1003852 h 4608812"/>
              <a:gd name="connsiteX2909" fmla="*/ 555767 w 12184637"/>
              <a:gd name="connsiteY2909" fmla="*/ 1003926 h 4608812"/>
              <a:gd name="connsiteX2910" fmla="*/ 561216 w 12184637"/>
              <a:gd name="connsiteY2910" fmla="*/ 999067 h 4608812"/>
              <a:gd name="connsiteX2911" fmla="*/ 571891 w 12184637"/>
              <a:gd name="connsiteY2911" fmla="*/ 917787 h 4608812"/>
              <a:gd name="connsiteX2912" fmla="*/ 595229 w 12184637"/>
              <a:gd name="connsiteY2912" fmla="*/ 846004 h 4608812"/>
              <a:gd name="connsiteX2913" fmla="*/ 591622 w 12184637"/>
              <a:gd name="connsiteY2913" fmla="*/ 839010 h 4608812"/>
              <a:gd name="connsiteX2914" fmla="*/ 584628 w 12184637"/>
              <a:gd name="connsiteY2914" fmla="*/ 842617 h 4608812"/>
              <a:gd name="connsiteX2915" fmla="*/ 561289 w 12184637"/>
              <a:gd name="connsiteY2915" fmla="*/ 914327 h 4608812"/>
              <a:gd name="connsiteX2916" fmla="*/ 564897 w 12184637"/>
              <a:gd name="connsiteY2916" fmla="*/ 921321 h 4608812"/>
              <a:gd name="connsiteX2917" fmla="*/ 566664 w 12184637"/>
              <a:gd name="connsiteY2917" fmla="*/ 921615 h 4608812"/>
              <a:gd name="connsiteX2918" fmla="*/ 571891 w 12184637"/>
              <a:gd name="connsiteY2918" fmla="*/ 917787 h 4608812"/>
              <a:gd name="connsiteX2919" fmla="*/ 594567 w 12184637"/>
              <a:gd name="connsiteY2919" fmla="*/ 847403 h 4608812"/>
              <a:gd name="connsiteX2920" fmla="*/ 633882 w 12184637"/>
              <a:gd name="connsiteY2920" fmla="*/ 787842 h 4608812"/>
              <a:gd name="connsiteX2921" fmla="*/ 632336 w 12184637"/>
              <a:gd name="connsiteY2921" fmla="*/ 780111 h 4608812"/>
              <a:gd name="connsiteX2922" fmla="*/ 624605 w 12184637"/>
              <a:gd name="connsiteY2922" fmla="*/ 781657 h 4608812"/>
              <a:gd name="connsiteX2923" fmla="*/ 585290 w 12184637"/>
              <a:gd name="connsiteY2923" fmla="*/ 841219 h 4608812"/>
              <a:gd name="connsiteX2924" fmla="*/ 586836 w 12184637"/>
              <a:gd name="connsiteY2924" fmla="*/ 848949 h 4608812"/>
              <a:gd name="connsiteX2925" fmla="*/ 589929 w 12184637"/>
              <a:gd name="connsiteY2925" fmla="*/ 849906 h 4608812"/>
              <a:gd name="connsiteX2926" fmla="*/ 594567 w 12184637"/>
              <a:gd name="connsiteY2926" fmla="*/ 847403 h 4608812"/>
              <a:gd name="connsiteX2927" fmla="*/ 633072 w 12184637"/>
              <a:gd name="connsiteY2927" fmla="*/ 788799 h 4608812"/>
              <a:gd name="connsiteX2928" fmla="*/ 685418 w 12184637"/>
              <a:gd name="connsiteY2928" fmla="*/ 738662 h 4608812"/>
              <a:gd name="connsiteX2929" fmla="*/ 685565 w 12184637"/>
              <a:gd name="connsiteY2929" fmla="*/ 730784 h 4608812"/>
              <a:gd name="connsiteX2930" fmla="*/ 677687 w 12184637"/>
              <a:gd name="connsiteY2930" fmla="*/ 730637 h 4608812"/>
              <a:gd name="connsiteX2931" fmla="*/ 625341 w 12184637"/>
              <a:gd name="connsiteY2931" fmla="*/ 780774 h 4608812"/>
              <a:gd name="connsiteX2932" fmla="*/ 625194 w 12184637"/>
              <a:gd name="connsiteY2932" fmla="*/ 788652 h 4608812"/>
              <a:gd name="connsiteX2933" fmla="*/ 629243 w 12184637"/>
              <a:gd name="connsiteY2933" fmla="*/ 790345 h 4608812"/>
              <a:gd name="connsiteX2934" fmla="*/ 633072 w 12184637"/>
              <a:gd name="connsiteY2934" fmla="*/ 788799 h 4608812"/>
              <a:gd name="connsiteX2935" fmla="*/ 684755 w 12184637"/>
              <a:gd name="connsiteY2935" fmla="*/ 739177 h 4608812"/>
              <a:gd name="connsiteX2936" fmla="*/ 746967 w 12184637"/>
              <a:gd name="connsiteY2936" fmla="*/ 695739 h 4608812"/>
              <a:gd name="connsiteX2937" fmla="*/ 748366 w 12184637"/>
              <a:gd name="connsiteY2937" fmla="*/ 688009 h 4608812"/>
              <a:gd name="connsiteX2938" fmla="*/ 740635 w 12184637"/>
              <a:gd name="connsiteY2938" fmla="*/ 686610 h 4608812"/>
              <a:gd name="connsiteX2939" fmla="*/ 678424 w 12184637"/>
              <a:gd name="connsiteY2939" fmla="*/ 730048 h 4608812"/>
              <a:gd name="connsiteX2940" fmla="*/ 677025 w 12184637"/>
              <a:gd name="connsiteY2940" fmla="*/ 737778 h 4608812"/>
              <a:gd name="connsiteX2941" fmla="*/ 681663 w 12184637"/>
              <a:gd name="connsiteY2941" fmla="*/ 740134 h 4608812"/>
              <a:gd name="connsiteX2942" fmla="*/ 684755 w 12184637"/>
              <a:gd name="connsiteY2942" fmla="*/ 739177 h 4608812"/>
              <a:gd name="connsiteX2943" fmla="*/ 5380074 w 12184637"/>
              <a:gd name="connsiteY2943" fmla="*/ 2237556 h 4608812"/>
              <a:gd name="connsiteX2944" fmla="*/ 5376099 w 12184637"/>
              <a:gd name="connsiteY2944" fmla="*/ 2230783 h 4608812"/>
              <a:gd name="connsiteX2945" fmla="*/ 5216410 w 12184637"/>
              <a:gd name="connsiteY2945" fmla="*/ 2189701 h 4608812"/>
              <a:gd name="connsiteX2946" fmla="*/ 5209636 w 12184637"/>
              <a:gd name="connsiteY2946" fmla="*/ 2193750 h 4608812"/>
              <a:gd name="connsiteX2947" fmla="*/ 5213612 w 12184637"/>
              <a:gd name="connsiteY2947" fmla="*/ 2200524 h 4608812"/>
              <a:gd name="connsiteX2948" fmla="*/ 5373301 w 12184637"/>
              <a:gd name="connsiteY2948" fmla="*/ 2241606 h 4608812"/>
              <a:gd name="connsiteX2949" fmla="*/ 5374700 w 12184637"/>
              <a:gd name="connsiteY2949" fmla="*/ 2241753 h 4608812"/>
              <a:gd name="connsiteX2950" fmla="*/ 5380074 w 12184637"/>
              <a:gd name="connsiteY2950" fmla="*/ 2237556 h 4608812"/>
              <a:gd name="connsiteX2951" fmla="*/ 5220533 w 12184637"/>
              <a:gd name="connsiteY2951" fmla="*/ 2195886 h 4608812"/>
              <a:gd name="connsiteX2952" fmla="*/ 5215821 w 12184637"/>
              <a:gd name="connsiteY2952" fmla="*/ 2189628 h 4608812"/>
              <a:gd name="connsiteX2953" fmla="*/ 5050389 w 12184637"/>
              <a:gd name="connsiteY2953" fmla="*/ 2166363 h 4608812"/>
              <a:gd name="connsiteX2954" fmla="*/ 5044132 w 12184637"/>
              <a:gd name="connsiteY2954" fmla="*/ 2171075 h 4608812"/>
              <a:gd name="connsiteX2955" fmla="*/ 5048844 w 12184637"/>
              <a:gd name="connsiteY2955" fmla="*/ 2177332 h 4608812"/>
              <a:gd name="connsiteX2956" fmla="*/ 5214275 w 12184637"/>
              <a:gd name="connsiteY2956" fmla="*/ 2200597 h 4608812"/>
              <a:gd name="connsiteX2957" fmla="*/ 5215085 w 12184637"/>
              <a:gd name="connsiteY2957" fmla="*/ 2200671 h 4608812"/>
              <a:gd name="connsiteX2958" fmla="*/ 5220533 w 12184637"/>
              <a:gd name="connsiteY2958" fmla="*/ 2195886 h 4608812"/>
              <a:gd name="connsiteX2959" fmla="*/ 5055175 w 12184637"/>
              <a:gd name="connsiteY2959" fmla="*/ 2171884 h 4608812"/>
              <a:gd name="connsiteX2960" fmla="*/ 5049653 w 12184637"/>
              <a:gd name="connsiteY2960" fmla="*/ 2166215 h 4608812"/>
              <a:gd name="connsiteX2961" fmla="*/ 4884958 w 12184637"/>
              <a:gd name="connsiteY2961" fmla="*/ 2164301 h 4608812"/>
              <a:gd name="connsiteX2962" fmla="*/ 4884885 w 12184637"/>
              <a:gd name="connsiteY2962" fmla="*/ 2164301 h 4608812"/>
              <a:gd name="connsiteX2963" fmla="*/ 4879363 w 12184637"/>
              <a:gd name="connsiteY2963" fmla="*/ 2169823 h 4608812"/>
              <a:gd name="connsiteX2964" fmla="*/ 4884885 w 12184637"/>
              <a:gd name="connsiteY2964" fmla="*/ 2175492 h 4608812"/>
              <a:gd name="connsiteX2965" fmla="*/ 5049580 w 12184637"/>
              <a:gd name="connsiteY2965" fmla="*/ 2177406 h 4608812"/>
              <a:gd name="connsiteX2966" fmla="*/ 5049653 w 12184637"/>
              <a:gd name="connsiteY2966" fmla="*/ 2177406 h 4608812"/>
              <a:gd name="connsiteX2967" fmla="*/ 5055175 w 12184637"/>
              <a:gd name="connsiteY2967" fmla="*/ 2171884 h 4608812"/>
              <a:gd name="connsiteX2968" fmla="*/ 4728362 w 12184637"/>
              <a:gd name="connsiteY2968" fmla="*/ 2198536 h 4608812"/>
              <a:gd name="connsiteX2969" fmla="*/ 4885842 w 12184637"/>
              <a:gd name="connsiteY2969" fmla="*/ 2175418 h 4608812"/>
              <a:gd name="connsiteX2970" fmla="*/ 4890554 w 12184637"/>
              <a:gd name="connsiteY2970" fmla="*/ 2169087 h 4608812"/>
              <a:gd name="connsiteX2971" fmla="*/ 4884222 w 12184637"/>
              <a:gd name="connsiteY2971" fmla="*/ 2164375 h 4608812"/>
              <a:gd name="connsiteX2972" fmla="*/ 4726669 w 12184637"/>
              <a:gd name="connsiteY2972" fmla="*/ 2187492 h 4608812"/>
              <a:gd name="connsiteX2973" fmla="*/ 4721957 w 12184637"/>
              <a:gd name="connsiteY2973" fmla="*/ 2193824 h 4608812"/>
              <a:gd name="connsiteX2974" fmla="*/ 4727478 w 12184637"/>
              <a:gd name="connsiteY2974" fmla="*/ 2198610 h 4608812"/>
              <a:gd name="connsiteX2975" fmla="*/ 4728362 w 12184637"/>
              <a:gd name="connsiteY2975" fmla="*/ 2198536 h 4608812"/>
              <a:gd name="connsiteX2976" fmla="*/ 4580674 w 12184637"/>
              <a:gd name="connsiteY2976" fmla="*/ 2245434 h 4608812"/>
              <a:gd name="connsiteX2977" fmla="*/ 4729172 w 12184637"/>
              <a:gd name="connsiteY2977" fmla="*/ 2198389 h 4608812"/>
              <a:gd name="connsiteX2978" fmla="*/ 4732779 w 12184637"/>
              <a:gd name="connsiteY2978" fmla="*/ 2191394 h 4608812"/>
              <a:gd name="connsiteX2979" fmla="*/ 4725785 w 12184637"/>
              <a:gd name="connsiteY2979" fmla="*/ 2187787 h 4608812"/>
              <a:gd name="connsiteX2980" fmla="*/ 4577287 w 12184637"/>
              <a:gd name="connsiteY2980" fmla="*/ 2234832 h 4608812"/>
              <a:gd name="connsiteX2981" fmla="*/ 4573679 w 12184637"/>
              <a:gd name="connsiteY2981" fmla="*/ 2241826 h 4608812"/>
              <a:gd name="connsiteX2982" fmla="*/ 4579054 w 12184637"/>
              <a:gd name="connsiteY2982" fmla="*/ 2245728 h 4608812"/>
              <a:gd name="connsiteX2983" fmla="*/ 4580674 w 12184637"/>
              <a:gd name="connsiteY2983" fmla="*/ 2245434 h 4608812"/>
              <a:gd name="connsiteX2984" fmla="*/ 4443882 w 12184637"/>
              <a:gd name="connsiteY2984" fmla="*/ 2315008 h 4608812"/>
              <a:gd name="connsiteX2985" fmla="*/ 4581484 w 12184637"/>
              <a:gd name="connsiteY2985" fmla="*/ 2245066 h 4608812"/>
              <a:gd name="connsiteX2986" fmla="*/ 4583913 w 12184637"/>
              <a:gd name="connsiteY2986" fmla="*/ 2237556 h 4608812"/>
              <a:gd name="connsiteX2987" fmla="*/ 4576404 w 12184637"/>
              <a:gd name="connsiteY2987" fmla="*/ 2235127 h 4608812"/>
              <a:gd name="connsiteX2988" fmla="*/ 4438802 w 12184637"/>
              <a:gd name="connsiteY2988" fmla="*/ 2305069 h 4608812"/>
              <a:gd name="connsiteX2989" fmla="*/ 4436372 w 12184637"/>
              <a:gd name="connsiteY2989" fmla="*/ 2312578 h 4608812"/>
              <a:gd name="connsiteX2990" fmla="*/ 4441379 w 12184637"/>
              <a:gd name="connsiteY2990" fmla="*/ 2315597 h 4608812"/>
              <a:gd name="connsiteX2991" fmla="*/ 4443882 w 12184637"/>
              <a:gd name="connsiteY2991" fmla="*/ 2315008 h 4608812"/>
              <a:gd name="connsiteX2992" fmla="*/ 4320121 w 12184637"/>
              <a:gd name="connsiteY2992" fmla="*/ 2406080 h 4608812"/>
              <a:gd name="connsiteX2993" fmla="*/ 4444692 w 12184637"/>
              <a:gd name="connsiteY2993" fmla="*/ 2314566 h 4608812"/>
              <a:gd name="connsiteX2994" fmla="*/ 4445870 w 12184637"/>
              <a:gd name="connsiteY2994" fmla="*/ 2306762 h 4608812"/>
              <a:gd name="connsiteX2995" fmla="*/ 4438066 w 12184637"/>
              <a:gd name="connsiteY2995" fmla="*/ 2305584 h 4608812"/>
              <a:gd name="connsiteX2996" fmla="*/ 4313495 w 12184637"/>
              <a:gd name="connsiteY2996" fmla="*/ 2397098 h 4608812"/>
              <a:gd name="connsiteX2997" fmla="*/ 4312317 w 12184637"/>
              <a:gd name="connsiteY2997" fmla="*/ 2404902 h 4608812"/>
              <a:gd name="connsiteX2998" fmla="*/ 4316882 w 12184637"/>
              <a:gd name="connsiteY2998" fmla="*/ 2407184 h 4608812"/>
              <a:gd name="connsiteX2999" fmla="*/ 4320121 w 12184637"/>
              <a:gd name="connsiteY2999" fmla="*/ 2406080 h 4608812"/>
              <a:gd name="connsiteX3000" fmla="*/ 4211674 w 12184637"/>
              <a:gd name="connsiteY3000" fmla="*/ 2517251 h 4608812"/>
              <a:gd name="connsiteX3001" fmla="*/ 4320858 w 12184637"/>
              <a:gd name="connsiteY3001" fmla="*/ 2405491 h 4608812"/>
              <a:gd name="connsiteX3002" fmla="*/ 4320784 w 12184637"/>
              <a:gd name="connsiteY3002" fmla="*/ 2397613 h 4608812"/>
              <a:gd name="connsiteX3003" fmla="*/ 4312906 w 12184637"/>
              <a:gd name="connsiteY3003" fmla="*/ 2397687 h 4608812"/>
              <a:gd name="connsiteX3004" fmla="*/ 4203723 w 12184637"/>
              <a:gd name="connsiteY3004" fmla="*/ 2509447 h 4608812"/>
              <a:gd name="connsiteX3005" fmla="*/ 4203796 w 12184637"/>
              <a:gd name="connsiteY3005" fmla="*/ 2517325 h 4608812"/>
              <a:gd name="connsiteX3006" fmla="*/ 4207699 w 12184637"/>
              <a:gd name="connsiteY3006" fmla="*/ 2518944 h 4608812"/>
              <a:gd name="connsiteX3007" fmla="*/ 4211674 w 12184637"/>
              <a:gd name="connsiteY3007" fmla="*/ 2517251 h 4608812"/>
              <a:gd name="connsiteX3008" fmla="*/ 4120602 w 12184637"/>
              <a:gd name="connsiteY3008" fmla="*/ 2645355 h 4608812"/>
              <a:gd name="connsiteX3009" fmla="*/ 4212263 w 12184637"/>
              <a:gd name="connsiteY3009" fmla="*/ 2516588 h 4608812"/>
              <a:gd name="connsiteX3010" fmla="*/ 4210938 w 12184637"/>
              <a:gd name="connsiteY3010" fmla="*/ 2508784 h 4608812"/>
              <a:gd name="connsiteX3011" fmla="*/ 4203134 w 12184637"/>
              <a:gd name="connsiteY3011" fmla="*/ 2510109 h 4608812"/>
              <a:gd name="connsiteX3012" fmla="*/ 4111473 w 12184637"/>
              <a:gd name="connsiteY3012" fmla="*/ 2638876 h 4608812"/>
              <a:gd name="connsiteX3013" fmla="*/ 4112798 w 12184637"/>
              <a:gd name="connsiteY3013" fmla="*/ 2646680 h 4608812"/>
              <a:gd name="connsiteX3014" fmla="*/ 4116038 w 12184637"/>
              <a:gd name="connsiteY3014" fmla="*/ 2647711 h 4608812"/>
              <a:gd name="connsiteX3015" fmla="*/ 4120602 w 12184637"/>
              <a:gd name="connsiteY3015" fmla="*/ 2645355 h 4608812"/>
              <a:gd name="connsiteX3016" fmla="*/ 4155647 w 12184637"/>
              <a:gd name="connsiteY3016" fmla="*/ 2738415 h 4608812"/>
              <a:gd name="connsiteX3017" fmla="*/ 4158665 w 12184637"/>
              <a:gd name="connsiteY3017" fmla="*/ 2731126 h 4608812"/>
              <a:gd name="connsiteX3018" fmla="*/ 4121191 w 12184637"/>
              <a:gd name="connsiteY3018" fmla="*/ 2639981 h 4608812"/>
              <a:gd name="connsiteX3019" fmla="*/ 4113903 w 12184637"/>
              <a:gd name="connsiteY3019" fmla="*/ 2636962 h 4608812"/>
              <a:gd name="connsiteX3020" fmla="*/ 4110884 w 12184637"/>
              <a:gd name="connsiteY3020" fmla="*/ 2644251 h 4608812"/>
              <a:gd name="connsiteX3021" fmla="*/ 4148358 w 12184637"/>
              <a:gd name="connsiteY3021" fmla="*/ 2735396 h 4608812"/>
              <a:gd name="connsiteX3022" fmla="*/ 4153585 w 12184637"/>
              <a:gd name="connsiteY3022" fmla="*/ 2738857 h 4608812"/>
              <a:gd name="connsiteX3023" fmla="*/ 4155647 w 12184637"/>
              <a:gd name="connsiteY3023" fmla="*/ 2738415 h 4608812"/>
              <a:gd name="connsiteX3024" fmla="*/ 4086294 w 12184637"/>
              <a:gd name="connsiteY3024" fmla="*/ 2875722 h 4608812"/>
              <a:gd name="connsiteX3025" fmla="*/ 4158445 w 12184637"/>
              <a:gd name="connsiteY3025" fmla="*/ 2735838 h 4608812"/>
              <a:gd name="connsiteX3026" fmla="*/ 4156015 w 12184637"/>
              <a:gd name="connsiteY3026" fmla="*/ 2728328 h 4608812"/>
              <a:gd name="connsiteX3027" fmla="*/ 4148505 w 12184637"/>
              <a:gd name="connsiteY3027" fmla="*/ 2730758 h 4608812"/>
              <a:gd name="connsiteX3028" fmla="*/ 4076355 w 12184637"/>
              <a:gd name="connsiteY3028" fmla="*/ 2870642 h 4608812"/>
              <a:gd name="connsiteX3029" fmla="*/ 4078784 w 12184637"/>
              <a:gd name="connsiteY3029" fmla="*/ 2878152 h 4608812"/>
              <a:gd name="connsiteX3030" fmla="*/ 4081361 w 12184637"/>
              <a:gd name="connsiteY3030" fmla="*/ 2878741 h 4608812"/>
              <a:gd name="connsiteX3031" fmla="*/ 4086294 w 12184637"/>
              <a:gd name="connsiteY3031" fmla="*/ 2875722 h 4608812"/>
              <a:gd name="connsiteX3032" fmla="*/ 4039617 w 12184637"/>
              <a:gd name="connsiteY3032" fmla="*/ 3027239 h 4608812"/>
              <a:gd name="connsiteX3033" fmla="*/ 4086662 w 12184637"/>
              <a:gd name="connsiteY3033" fmla="*/ 2874765 h 4608812"/>
              <a:gd name="connsiteX3034" fmla="*/ 4082981 w 12184637"/>
              <a:gd name="connsiteY3034" fmla="*/ 2867771 h 4608812"/>
              <a:gd name="connsiteX3035" fmla="*/ 4075987 w 12184637"/>
              <a:gd name="connsiteY3035" fmla="*/ 2871452 h 4608812"/>
              <a:gd name="connsiteX3036" fmla="*/ 4028941 w 12184637"/>
              <a:gd name="connsiteY3036" fmla="*/ 3023926 h 4608812"/>
              <a:gd name="connsiteX3037" fmla="*/ 4032622 w 12184637"/>
              <a:gd name="connsiteY3037" fmla="*/ 3030920 h 4608812"/>
              <a:gd name="connsiteX3038" fmla="*/ 4034316 w 12184637"/>
              <a:gd name="connsiteY3038" fmla="*/ 3031141 h 4608812"/>
              <a:gd name="connsiteX3039" fmla="*/ 4039617 w 12184637"/>
              <a:gd name="connsiteY3039" fmla="*/ 3027239 h 4608812"/>
              <a:gd name="connsiteX3040" fmla="*/ 4071348 w 12184637"/>
              <a:gd name="connsiteY3040" fmla="*/ 3097622 h 4608812"/>
              <a:gd name="connsiteX3041" fmla="*/ 4073778 w 12184637"/>
              <a:gd name="connsiteY3041" fmla="*/ 3090113 h 4608812"/>
              <a:gd name="connsiteX3042" fmla="*/ 4039249 w 12184637"/>
              <a:gd name="connsiteY3042" fmla="*/ 3023116 h 4608812"/>
              <a:gd name="connsiteX3043" fmla="*/ 4031739 w 12184637"/>
              <a:gd name="connsiteY3043" fmla="*/ 3020686 h 4608812"/>
              <a:gd name="connsiteX3044" fmla="*/ 4029310 w 12184637"/>
              <a:gd name="connsiteY3044" fmla="*/ 3028196 h 4608812"/>
              <a:gd name="connsiteX3045" fmla="*/ 4063839 w 12184637"/>
              <a:gd name="connsiteY3045" fmla="*/ 3095193 h 4608812"/>
              <a:gd name="connsiteX3046" fmla="*/ 4068845 w 12184637"/>
              <a:gd name="connsiteY3046" fmla="*/ 3098211 h 4608812"/>
              <a:gd name="connsiteX3047" fmla="*/ 4071348 w 12184637"/>
              <a:gd name="connsiteY3047" fmla="*/ 3097622 h 4608812"/>
              <a:gd name="connsiteX3048" fmla="*/ 4099840 w 12184637"/>
              <a:gd name="connsiteY3048" fmla="*/ 3142974 h 4608812"/>
              <a:gd name="connsiteX3049" fmla="*/ 4101681 w 12184637"/>
              <a:gd name="connsiteY3049" fmla="*/ 3135317 h 4608812"/>
              <a:gd name="connsiteX3050" fmla="*/ 4073484 w 12184637"/>
              <a:gd name="connsiteY3050" fmla="*/ 3089745 h 4608812"/>
              <a:gd name="connsiteX3051" fmla="*/ 4065827 w 12184637"/>
              <a:gd name="connsiteY3051" fmla="*/ 3087904 h 4608812"/>
              <a:gd name="connsiteX3052" fmla="*/ 4063986 w 12184637"/>
              <a:gd name="connsiteY3052" fmla="*/ 3095561 h 4608812"/>
              <a:gd name="connsiteX3053" fmla="*/ 4092184 w 12184637"/>
              <a:gd name="connsiteY3053" fmla="*/ 3141134 h 4608812"/>
              <a:gd name="connsiteX3054" fmla="*/ 4096969 w 12184637"/>
              <a:gd name="connsiteY3054" fmla="*/ 3143784 h 4608812"/>
              <a:gd name="connsiteX3055" fmla="*/ 4099840 w 12184637"/>
              <a:gd name="connsiteY3055" fmla="*/ 3142974 h 4608812"/>
              <a:gd name="connsiteX3056" fmla="*/ 4127155 w 12184637"/>
              <a:gd name="connsiteY3056" fmla="*/ 3173307 h 4608812"/>
              <a:gd name="connsiteX3057" fmla="*/ 4127744 w 12184637"/>
              <a:gd name="connsiteY3057" fmla="*/ 3165429 h 4608812"/>
              <a:gd name="connsiteX3058" fmla="*/ 4101166 w 12184637"/>
              <a:gd name="connsiteY3058" fmla="*/ 3134581 h 4608812"/>
              <a:gd name="connsiteX3059" fmla="*/ 4093288 w 12184637"/>
              <a:gd name="connsiteY3059" fmla="*/ 3133992 h 4608812"/>
              <a:gd name="connsiteX3060" fmla="*/ 4092699 w 12184637"/>
              <a:gd name="connsiteY3060" fmla="*/ 3141870 h 4608812"/>
              <a:gd name="connsiteX3061" fmla="*/ 4119277 w 12184637"/>
              <a:gd name="connsiteY3061" fmla="*/ 3172718 h 4608812"/>
              <a:gd name="connsiteX3062" fmla="*/ 4123547 w 12184637"/>
              <a:gd name="connsiteY3062" fmla="*/ 3174632 h 4608812"/>
              <a:gd name="connsiteX3063" fmla="*/ 4127155 w 12184637"/>
              <a:gd name="connsiteY3063" fmla="*/ 3173307 h 4608812"/>
              <a:gd name="connsiteX3064" fmla="*/ 4157856 w 12184637"/>
              <a:gd name="connsiteY3064" fmla="*/ 3195541 h 4608812"/>
              <a:gd name="connsiteX3065" fmla="*/ 4156825 w 12184637"/>
              <a:gd name="connsiteY3065" fmla="*/ 3187737 h 4608812"/>
              <a:gd name="connsiteX3066" fmla="*/ 4126860 w 12184637"/>
              <a:gd name="connsiteY3066" fmla="*/ 3164620 h 4608812"/>
              <a:gd name="connsiteX3067" fmla="*/ 4119056 w 12184637"/>
              <a:gd name="connsiteY3067" fmla="*/ 3165650 h 4608812"/>
              <a:gd name="connsiteX3068" fmla="*/ 4120087 w 12184637"/>
              <a:gd name="connsiteY3068" fmla="*/ 3173454 h 4608812"/>
              <a:gd name="connsiteX3069" fmla="*/ 4150052 w 12184637"/>
              <a:gd name="connsiteY3069" fmla="*/ 3196572 h 4608812"/>
              <a:gd name="connsiteX3070" fmla="*/ 4153512 w 12184637"/>
              <a:gd name="connsiteY3070" fmla="*/ 3197750 h 4608812"/>
              <a:gd name="connsiteX3071" fmla="*/ 4157856 w 12184637"/>
              <a:gd name="connsiteY3071" fmla="*/ 3195541 h 4608812"/>
              <a:gd name="connsiteX3072" fmla="*/ 4196876 w 12184637"/>
              <a:gd name="connsiteY3072" fmla="*/ 3217628 h 4608812"/>
              <a:gd name="connsiteX3073" fmla="*/ 4194888 w 12184637"/>
              <a:gd name="connsiteY3073" fmla="*/ 3209971 h 4608812"/>
              <a:gd name="connsiteX3074" fmla="*/ 4156310 w 12184637"/>
              <a:gd name="connsiteY3074" fmla="*/ 3187296 h 4608812"/>
              <a:gd name="connsiteX3075" fmla="*/ 4148653 w 12184637"/>
              <a:gd name="connsiteY3075" fmla="*/ 3189283 h 4608812"/>
              <a:gd name="connsiteX3076" fmla="*/ 4150641 w 12184637"/>
              <a:gd name="connsiteY3076" fmla="*/ 3196940 h 4608812"/>
              <a:gd name="connsiteX3077" fmla="*/ 4189219 w 12184637"/>
              <a:gd name="connsiteY3077" fmla="*/ 3219616 h 4608812"/>
              <a:gd name="connsiteX3078" fmla="*/ 4192091 w 12184637"/>
              <a:gd name="connsiteY3078" fmla="*/ 3220352 h 4608812"/>
              <a:gd name="connsiteX3079" fmla="*/ 4196876 w 12184637"/>
              <a:gd name="connsiteY3079" fmla="*/ 3217628 h 4608812"/>
              <a:gd name="connsiteX3080" fmla="*/ 4249811 w 12184637"/>
              <a:gd name="connsiteY3080" fmla="*/ 3247519 h 4608812"/>
              <a:gd name="connsiteX3081" fmla="*/ 4247676 w 12184637"/>
              <a:gd name="connsiteY3081" fmla="*/ 3239936 h 4608812"/>
              <a:gd name="connsiteX3082" fmla="*/ 4194741 w 12184637"/>
              <a:gd name="connsiteY3082" fmla="*/ 3209971 h 4608812"/>
              <a:gd name="connsiteX3083" fmla="*/ 4187157 w 12184637"/>
              <a:gd name="connsiteY3083" fmla="*/ 3212107 h 4608812"/>
              <a:gd name="connsiteX3084" fmla="*/ 4189293 w 12184637"/>
              <a:gd name="connsiteY3084" fmla="*/ 3219690 h 4608812"/>
              <a:gd name="connsiteX3085" fmla="*/ 4242228 w 12184637"/>
              <a:gd name="connsiteY3085" fmla="*/ 3249654 h 4608812"/>
              <a:gd name="connsiteX3086" fmla="*/ 4245026 w 12184637"/>
              <a:gd name="connsiteY3086" fmla="*/ 3250390 h 4608812"/>
              <a:gd name="connsiteX3087" fmla="*/ 4249811 w 12184637"/>
              <a:gd name="connsiteY3087" fmla="*/ 3247519 h 4608812"/>
              <a:gd name="connsiteX3088" fmla="*/ 4311949 w 12184637"/>
              <a:gd name="connsiteY3088" fmla="*/ 3282417 h 4608812"/>
              <a:gd name="connsiteX3089" fmla="*/ 4309814 w 12184637"/>
              <a:gd name="connsiteY3089" fmla="*/ 3274833 h 4608812"/>
              <a:gd name="connsiteX3090" fmla="*/ 4247676 w 12184637"/>
              <a:gd name="connsiteY3090" fmla="*/ 3239936 h 4608812"/>
              <a:gd name="connsiteX3091" fmla="*/ 4240093 w 12184637"/>
              <a:gd name="connsiteY3091" fmla="*/ 3242071 h 4608812"/>
              <a:gd name="connsiteX3092" fmla="*/ 4242228 w 12184637"/>
              <a:gd name="connsiteY3092" fmla="*/ 3249654 h 4608812"/>
              <a:gd name="connsiteX3093" fmla="*/ 4304366 w 12184637"/>
              <a:gd name="connsiteY3093" fmla="*/ 3284552 h 4608812"/>
              <a:gd name="connsiteX3094" fmla="*/ 4307164 w 12184637"/>
              <a:gd name="connsiteY3094" fmla="*/ 3285288 h 4608812"/>
              <a:gd name="connsiteX3095" fmla="*/ 4311949 w 12184637"/>
              <a:gd name="connsiteY3095" fmla="*/ 3282417 h 4608812"/>
              <a:gd name="connsiteX3096" fmla="*/ 4377621 w 12184637"/>
              <a:gd name="connsiteY3096" fmla="*/ 3319744 h 4608812"/>
              <a:gd name="connsiteX3097" fmla="*/ 4375560 w 12184637"/>
              <a:gd name="connsiteY3097" fmla="*/ 3312160 h 4608812"/>
              <a:gd name="connsiteX3098" fmla="*/ 4309888 w 12184637"/>
              <a:gd name="connsiteY3098" fmla="*/ 3274833 h 4608812"/>
              <a:gd name="connsiteX3099" fmla="*/ 4302304 w 12184637"/>
              <a:gd name="connsiteY3099" fmla="*/ 3276895 h 4608812"/>
              <a:gd name="connsiteX3100" fmla="*/ 4304366 w 12184637"/>
              <a:gd name="connsiteY3100" fmla="*/ 3284478 h 4608812"/>
              <a:gd name="connsiteX3101" fmla="*/ 4370038 w 12184637"/>
              <a:gd name="connsiteY3101" fmla="*/ 3321805 h 4608812"/>
              <a:gd name="connsiteX3102" fmla="*/ 4372835 w 12184637"/>
              <a:gd name="connsiteY3102" fmla="*/ 3322541 h 4608812"/>
              <a:gd name="connsiteX3103" fmla="*/ 4377621 w 12184637"/>
              <a:gd name="connsiteY3103" fmla="*/ 3319744 h 4608812"/>
              <a:gd name="connsiteX3104" fmla="*/ 4440716 w 12184637"/>
              <a:gd name="connsiteY3104" fmla="*/ 3356629 h 4608812"/>
              <a:gd name="connsiteX3105" fmla="*/ 4438728 w 12184637"/>
              <a:gd name="connsiteY3105" fmla="*/ 3349046 h 4608812"/>
              <a:gd name="connsiteX3106" fmla="*/ 4375560 w 12184637"/>
              <a:gd name="connsiteY3106" fmla="*/ 3312234 h 4608812"/>
              <a:gd name="connsiteX3107" fmla="*/ 4367977 w 12184637"/>
              <a:gd name="connsiteY3107" fmla="*/ 3314222 h 4608812"/>
              <a:gd name="connsiteX3108" fmla="*/ 4369964 w 12184637"/>
              <a:gd name="connsiteY3108" fmla="*/ 3321805 h 4608812"/>
              <a:gd name="connsiteX3109" fmla="*/ 4433133 w 12184637"/>
              <a:gd name="connsiteY3109" fmla="*/ 3358617 h 4608812"/>
              <a:gd name="connsiteX3110" fmla="*/ 4436004 w 12184637"/>
              <a:gd name="connsiteY3110" fmla="*/ 3359353 h 4608812"/>
              <a:gd name="connsiteX3111" fmla="*/ 4440716 w 12184637"/>
              <a:gd name="connsiteY3111" fmla="*/ 3356629 h 4608812"/>
              <a:gd name="connsiteX3112" fmla="*/ 4494534 w 12184637"/>
              <a:gd name="connsiteY3112" fmla="*/ 3389907 h 4608812"/>
              <a:gd name="connsiteX3113" fmla="*/ 4492694 w 12184637"/>
              <a:gd name="connsiteY3113" fmla="*/ 3382250 h 4608812"/>
              <a:gd name="connsiteX3114" fmla="*/ 4438802 w 12184637"/>
              <a:gd name="connsiteY3114" fmla="*/ 3349046 h 4608812"/>
              <a:gd name="connsiteX3115" fmla="*/ 4431145 w 12184637"/>
              <a:gd name="connsiteY3115" fmla="*/ 3350886 h 4608812"/>
              <a:gd name="connsiteX3116" fmla="*/ 4432986 w 12184637"/>
              <a:gd name="connsiteY3116" fmla="*/ 3358543 h 4608812"/>
              <a:gd name="connsiteX3117" fmla="*/ 4486878 w 12184637"/>
              <a:gd name="connsiteY3117" fmla="*/ 3391747 h 4608812"/>
              <a:gd name="connsiteX3118" fmla="*/ 4489823 w 12184637"/>
              <a:gd name="connsiteY3118" fmla="*/ 3392557 h 4608812"/>
              <a:gd name="connsiteX3119" fmla="*/ 4494534 w 12184637"/>
              <a:gd name="connsiteY3119" fmla="*/ 3389907 h 4608812"/>
              <a:gd name="connsiteX3120" fmla="*/ 4541138 w 12184637"/>
              <a:gd name="connsiteY3120" fmla="*/ 3417662 h 4608812"/>
              <a:gd name="connsiteX3121" fmla="*/ 4539224 w 12184637"/>
              <a:gd name="connsiteY3121" fmla="*/ 3410006 h 4608812"/>
              <a:gd name="connsiteX3122" fmla="*/ 4492694 w 12184637"/>
              <a:gd name="connsiteY3122" fmla="*/ 3382250 h 4608812"/>
              <a:gd name="connsiteX3123" fmla="*/ 4485037 w 12184637"/>
              <a:gd name="connsiteY3123" fmla="*/ 3384164 h 4608812"/>
              <a:gd name="connsiteX3124" fmla="*/ 4486951 w 12184637"/>
              <a:gd name="connsiteY3124" fmla="*/ 3391821 h 4608812"/>
              <a:gd name="connsiteX3125" fmla="*/ 4533481 w 12184637"/>
              <a:gd name="connsiteY3125" fmla="*/ 3419577 h 4608812"/>
              <a:gd name="connsiteX3126" fmla="*/ 4536353 w 12184637"/>
              <a:gd name="connsiteY3126" fmla="*/ 3420386 h 4608812"/>
              <a:gd name="connsiteX3127" fmla="*/ 4541138 w 12184637"/>
              <a:gd name="connsiteY3127" fmla="*/ 3417662 h 4608812"/>
              <a:gd name="connsiteX3128" fmla="*/ 4582735 w 12184637"/>
              <a:gd name="connsiteY3128" fmla="*/ 3437835 h 4608812"/>
              <a:gd name="connsiteX3129" fmla="*/ 4580232 w 12184637"/>
              <a:gd name="connsiteY3129" fmla="*/ 3430399 h 4608812"/>
              <a:gd name="connsiteX3130" fmla="*/ 4538856 w 12184637"/>
              <a:gd name="connsiteY3130" fmla="*/ 3409785 h 4608812"/>
              <a:gd name="connsiteX3131" fmla="*/ 4531420 w 12184637"/>
              <a:gd name="connsiteY3131" fmla="*/ 3412288 h 4608812"/>
              <a:gd name="connsiteX3132" fmla="*/ 4533923 w 12184637"/>
              <a:gd name="connsiteY3132" fmla="*/ 3419724 h 4608812"/>
              <a:gd name="connsiteX3133" fmla="*/ 4575299 w 12184637"/>
              <a:gd name="connsiteY3133" fmla="*/ 3440338 h 4608812"/>
              <a:gd name="connsiteX3134" fmla="*/ 4577803 w 12184637"/>
              <a:gd name="connsiteY3134" fmla="*/ 3440927 h 4608812"/>
              <a:gd name="connsiteX3135" fmla="*/ 4582735 w 12184637"/>
              <a:gd name="connsiteY3135" fmla="*/ 3437835 h 4608812"/>
              <a:gd name="connsiteX3136" fmla="*/ 4621461 w 12184637"/>
              <a:gd name="connsiteY3136" fmla="*/ 3448584 h 4608812"/>
              <a:gd name="connsiteX3137" fmla="*/ 4617706 w 12184637"/>
              <a:gd name="connsiteY3137" fmla="*/ 3441664 h 4608812"/>
              <a:gd name="connsiteX3138" fmla="*/ 4579348 w 12184637"/>
              <a:gd name="connsiteY3138" fmla="*/ 3430031 h 4608812"/>
              <a:gd name="connsiteX3139" fmla="*/ 4572428 w 12184637"/>
              <a:gd name="connsiteY3139" fmla="*/ 3433786 h 4608812"/>
              <a:gd name="connsiteX3140" fmla="*/ 4576183 w 12184637"/>
              <a:gd name="connsiteY3140" fmla="*/ 3440706 h 4608812"/>
              <a:gd name="connsiteX3141" fmla="*/ 4614541 w 12184637"/>
              <a:gd name="connsiteY3141" fmla="*/ 3452339 h 4608812"/>
              <a:gd name="connsiteX3142" fmla="*/ 4616160 w 12184637"/>
              <a:gd name="connsiteY3142" fmla="*/ 3452560 h 4608812"/>
              <a:gd name="connsiteX3143" fmla="*/ 4621461 w 12184637"/>
              <a:gd name="connsiteY3143" fmla="*/ 3448584 h 4608812"/>
              <a:gd name="connsiteX3144" fmla="*/ 4659524 w 12184637"/>
              <a:gd name="connsiteY3144" fmla="*/ 3448216 h 4608812"/>
              <a:gd name="connsiteX3145" fmla="*/ 4654076 w 12184637"/>
              <a:gd name="connsiteY3145" fmla="*/ 3442473 h 4608812"/>
              <a:gd name="connsiteX3146" fmla="*/ 4616234 w 12184637"/>
              <a:gd name="connsiteY3146" fmla="*/ 3441443 h 4608812"/>
              <a:gd name="connsiteX3147" fmla="*/ 4610491 w 12184637"/>
              <a:gd name="connsiteY3147" fmla="*/ 3446891 h 4608812"/>
              <a:gd name="connsiteX3148" fmla="*/ 4615939 w 12184637"/>
              <a:gd name="connsiteY3148" fmla="*/ 3452633 h 4608812"/>
              <a:gd name="connsiteX3149" fmla="*/ 4653781 w 12184637"/>
              <a:gd name="connsiteY3149" fmla="*/ 3453664 h 4608812"/>
              <a:gd name="connsiteX3150" fmla="*/ 4654002 w 12184637"/>
              <a:gd name="connsiteY3150" fmla="*/ 3453664 h 4608812"/>
              <a:gd name="connsiteX3151" fmla="*/ 4659524 w 12184637"/>
              <a:gd name="connsiteY3151" fmla="*/ 3448216 h 4608812"/>
              <a:gd name="connsiteX3152" fmla="*/ 4654812 w 12184637"/>
              <a:gd name="connsiteY3152" fmla="*/ 3453517 h 4608812"/>
              <a:gd name="connsiteX3153" fmla="*/ 4694422 w 12184637"/>
              <a:gd name="connsiteY3153" fmla="*/ 3447406 h 4608812"/>
              <a:gd name="connsiteX3154" fmla="*/ 4699060 w 12184637"/>
              <a:gd name="connsiteY3154" fmla="*/ 3441075 h 4608812"/>
              <a:gd name="connsiteX3155" fmla="*/ 4692728 w 12184637"/>
              <a:gd name="connsiteY3155" fmla="*/ 3436436 h 4608812"/>
              <a:gd name="connsiteX3156" fmla="*/ 4653119 w 12184637"/>
              <a:gd name="connsiteY3156" fmla="*/ 3442547 h 4608812"/>
              <a:gd name="connsiteX3157" fmla="*/ 4648481 w 12184637"/>
              <a:gd name="connsiteY3157" fmla="*/ 3448879 h 4608812"/>
              <a:gd name="connsiteX3158" fmla="*/ 4654002 w 12184637"/>
              <a:gd name="connsiteY3158" fmla="*/ 3453591 h 4608812"/>
              <a:gd name="connsiteX3159" fmla="*/ 4654812 w 12184637"/>
              <a:gd name="connsiteY3159" fmla="*/ 3453517 h 4608812"/>
              <a:gd name="connsiteX3160" fmla="*/ 4694790 w 12184637"/>
              <a:gd name="connsiteY3160" fmla="*/ 3447406 h 4608812"/>
              <a:gd name="connsiteX3161" fmla="*/ 4738522 w 12184637"/>
              <a:gd name="connsiteY3161" fmla="*/ 3437909 h 4608812"/>
              <a:gd name="connsiteX3162" fmla="*/ 4742792 w 12184637"/>
              <a:gd name="connsiteY3162" fmla="*/ 3431283 h 4608812"/>
              <a:gd name="connsiteX3163" fmla="*/ 4736166 w 12184637"/>
              <a:gd name="connsiteY3163" fmla="*/ 3427013 h 4608812"/>
              <a:gd name="connsiteX3164" fmla="*/ 4692434 w 12184637"/>
              <a:gd name="connsiteY3164" fmla="*/ 3436510 h 4608812"/>
              <a:gd name="connsiteX3165" fmla="*/ 4688164 w 12184637"/>
              <a:gd name="connsiteY3165" fmla="*/ 3443136 h 4608812"/>
              <a:gd name="connsiteX3166" fmla="*/ 4693612 w 12184637"/>
              <a:gd name="connsiteY3166" fmla="*/ 3447553 h 4608812"/>
              <a:gd name="connsiteX3167" fmla="*/ 4694790 w 12184637"/>
              <a:gd name="connsiteY3167" fmla="*/ 3447406 h 4608812"/>
              <a:gd name="connsiteX3168" fmla="*/ 4738375 w 12184637"/>
              <a:gd name="connsiteY3168" fmla="*/ 3437982 h 4608812"/>
              <a:gd name="connsiteX3169" fmla="*/ 4788807 w 12184637"/>
              <a:gd name="connsiteY3169" fmla="*/ 3428706 h 4608812"/>
              <a:gd name="connsiteX3170" fmla="*/ 4793297 w 12184637"/>
              <a:gd name="connsiteY3170" fmla="*/ 3422227 h 4608812"/>
              <a:gd name="connsiteX3171" fmla="*/ 4786819 w 12184637"/>
              <a:gd name="connsiteY3171" fmla="*/ 3417736 h 4608812"/>
              <a:gd name="connsiteX3172" fmla="*/ 4736387 w 12184637"/>
              <a:gd name="connsiteY3172" fmla="*/ 3427013 h 4608812"/>
              <a:gd name="connsiteX3173" fmla="*/ 4731896 w 12184637"/>
              <a:gd name="connsiteY3173" fmla="*/ 3433491 h 4608812"/>
              <a:gd name="connsiteX3174" fmla="*/ 4737418 w 12184637"/>
              <a:gd name="connsiteY3174" fmla="*/ 3438056 h 4608812"/>
              <a:gd name="connsiteX3175" fmla="*/ 4738375 w 12184637"/>
              <a:gd name="connsiteY3175" fmla="*/ 3437982 h 4608812"/>
              <a:gd name="connsiteX3176" fmla="*/ 4788291 w 12184637"/>
              <a:gd name="connsiteY3176" fmla="*/ 3428780 h 4608812"/>
              <a:gd name="connsiteX3177" fmla="*/ 4848073 w 12184637"/>
              <a:gd name="connsiteY3177" fmla="*/ 3423626 h 4608812"/>
              <a:gd name="connsiteX3178" fmla="*/ 4853153 w 12184637"/>
              <a:gd name="connsiteY3178" fmla="*/ 3417589 h 4608812"/>
              <a:gd name="connsiteX3179" fmla="*/ 4847116 w 12184637"/>
              <a:gd name="connsiteY3179" fmla="*/ 3412509 h 4608812"/>
              <a:gd name="connsiteX3180" fmla="*/ 4787334 w 12184637"/>
              <a:gd name="connsiteY3180" fmla="*/ 3417662 h 4608812"/>
              <a:gd name="connsiteX3181" fmla="*/ 4782254 w 12184637"/>
              <a:gd name="connsiteY3181" fmla="*/ 3423700 h 4608812"/>
              <a:gd name="connsiteX3182" fmla="*/ 4787849 w 12184637"/>
              <a:gd name="connsiteY3182" fmla="*/ 3428780 h 4608812"/>
              <a:gd name="connsiteX3183" fmla="*/ 4788291 w 12184637"/>
              <a:gd name="connsiteY3183" fmla="*/ 3428780 h 4608812"/>
              <a:gd name="connsiteX3184" fmla="*/ 4847779 w 12184637"/>
              <a:gd name="connsiteY3184" fmla="*/ 3423626 h 4608812"/>
              <a:gd name="connsiteX3185" fmla="*/ 4913819 w 12184637"/>
              <a:gd name="connsiteY3185" fmla="*/ 3422080 h 4608812"/>
              <a:gd name="connsiteX3186" fmla="*/ 4919267 w 12184637"/>
              <a:gd name="connsiteY3186" fmla="*/ 3416337 h 4608812"/>
              <a:gd name="connsiteX3187" fmla="*/ 4913524 w 12184637"/>
              <a:gd name="connsiteY3187" fmla="*/ 3410889 h 4608812"/>
              <a:gd name="connsiteX3188" fmla="*/ 4847484 w 12184637"/>
              <a:gd name="connsiteY3188" fmla="*/ 3412435 h 4608812"/>
              <a:gd name="connsiteX3189" fmla="*/ 4842036 w 12184637"/>
              <a:gd name="connsiteY3189" fmla="*/ 3418178 h 4608812"/>
              <a:gd name="connsiteX3190" fmla="*/ 4847631 w 12184637"/>
              <a:gd name="connsiteY3190" fmla="*/ 3423626 h 4608812"/>
              <a:gd name="connsiteX3191" fmla="*/ 4847779 w 12184637"/>
              <a:gd name="connsiteY3191" fmla="*/ 3423626 h 4608812"/>
              <a:gd name="connsiteX3192" fmla="*/ 4988252 w 12184637"/>
              <a:gd name="connsiteY3192" fmla="*/ 3418104 h 4608812"/>
              <a:gd name="connsiteX3193" fmla="*/ 4982803 w 12184637"/>
              <a:gd name="connsiteY3193" fmla="*/ 3412435 h 4608812"/>
              <a:gd name="connsiteX3194" fmla="*/ 4913819 w 12184637"/>
              <a:gd name="connsiteY3194" fmla="*/ 3410963 h 4608812"/>
              <a:gd name="connsiteX3195" fmla="*/ 4908150 w 12184637"/>
              <a:gd name="connsiteY3195" fmla="*/ 3416411 h 4608812"/>
              <a:gd name="connsiteX3196" fmla="*/ 4913598 w 12184637"/>
              <a:gd name="connsiteY3196" fmla="*/ 3422080 h 4608812"/>
              <a:gd name="connsiteX3197" fmla="*/ 4982583 w 12184637"/>
              <a:gd name="connsiteY3197" fmla="*/ 3423552 h 4608812"/>
              <a:gd name="connsiteX3198" fmla="*/ 4982730 w 12184637"/>
              <a:gd name="connsiteY3198" fmla="*/ 3423552 h 4608812"/>
              <a:gd name="connsiteX3199" fmla="*/ 4988252 w 12184637"/>
              <a:gd name="connsiteY3199" fmla="*/ 3418104 h 4608812"/>
              <a:gd name="connsiteX3200" fmla="*/ 5056648 w 12184637"/>
              <a:gd name="connsiteY3200" fmla="*/ 3422448 h 4608812"/>
              <a:gd name="connsiteX3201" fmla="*/ 5051420 w 12184637"/>
              <a:gd name="connsiteY3201" fmla="*/ 3416558 h 4608812"/>
              <a:gd name="connsiteX3202" fmla="*/ 4983025 w 12184637"/>
              <a:gd name="connsiteY3202" fmla="*/ 3412435 h 4608812"/>
              <a:gd name="connsiteX3203" fmla="*/ 4977135 w 12184637"/>
              <a:gd name="connsiteY3203" fmla="*/ 3417662 h 4608812"/>
              <a:gd name="connsiteX3204" fmla="*/ 4982362 w 12184637"/>
              <a:gd name="connsiteY3204" fmla="*/ 3423552 h 4608812"/>
              <a:gd name="connsiteX3205" fmla="*/ 5050758 w 12184637"/>
              <a:gd name="connsiteY3205" fmla="*/ 3427675 h 4608812"/>
              <a:gd name="connsiteX3206" fmla="*/ 5051126 w 12184637"/>
              <a:gd name="connsiteY3206" fmla="*/ 3427675 h 4608812"/>
              <a:gd name="connsiteX3207" fmla="*/ 5056648 w 12184637"/>
              <a:gd name="connsiteY3207" fmla="*/ 3422448 h 4608812"/>
              <a:gd name="connsiteX3208" fmla="*/ 5120774 w 12184637"/>
              <a:gd name="connsiteY3208" fmla="*/ 3428780 h 4608812"/>
              <a:gd name="connsiteX3209" fmla="*/ 5115767 w 12184637"/>
              <a:gd name="connsiteY3209" fmla="*/ 3422669 h 4608812"/>
              <a:gd name="connsiteX3210" fmla="*/ 5051641 w 12184637"/>
              <a:gd name="connsiteY3210" fmla="*/ 3416484 h 4608812"/>
              <a:gd name="connsiteX3211" fmla="*/ 5045531 w 12184637"/>
              <a:gd name="connsiteY3211" fmla="*/ 3421491 h 4608812"/>
              <a:gd name="connsiteX3212" fmla="*/ 5050537 w 12184637"/>
              <a:gd name="connsiteY3212" fmla="*/ 3427602 h 4608812"/>
              <a:gd name="connsiteX3213" fmla="*/ 5114663 w 12184637"/>
              <a:gd name="connsiteY3213" fmla="*/ 3433786 h 4608812"/>
              <a:gd name="connsiteX3214" fmla="*/ 5115252 w 12184637"/>
              <a:gd name="connsiteY3214" fmla="*/ 3433786 h 4608812"/>
              <a:gd name="connsiteX3215" fmla="*/ 5120774 w 12184637"/>
              <a:gd name="connsiteY3215" fmla="*/ 3428780 h 4608812"/>
              <a:gd name="connsiteX3216" fmla="*/ 5180924 w 12184637"/>
              <a:gd name="connsiteY3216" fmla="*/ 3434080 h 4608812"/>
              <a:gd name="connsiteX3217" fmla="*/ 5175844 w 12184637"/>
              <a:gd name="connsiteY3217" fmla="*/ 3428043 h 4608812"/>
              <a:gd name="connsiteX3218" fmla="*/ 5115694 w 12184637"/>
              <a:gd name="connsiteY3218" fmla="*/ 3422742 h 4608812"/>
              <a:gd name="connsiteX3219" fmla="*/ 5109656 w 12184637"/>
              <a:gd name="connsiteY3219" fmla="*/ 3427822 h 4608812"/>
              <a:gd name="connsiteX3220" fmla="*/ 5114737 w 12184637"/>
              <a:gd name="connsiteY3220" fmla="*/ 3433860 h 4608812"/>
              <a:gd name="connsiteX3221" fmla="*/ 5174887 w 12184637"/>
              <a:gd name="connsiteY3221" fmla="*/ 3439160 h 4608812"/>
              <a:gd name="connsiteX3222" fmla="*/ 5175402 w 12184637"/>
              <a:gd name="connsiteY3222" fmla="*/ 3439160 h 4608812"/>
              <a:gd name="connsiteX3223" fmla="*/ 5180924 w 12184637"/>
              <a:gd name="connsiteY3223" fmla="*/ 3434080 h 4608812"/>
              <a:gd name="connsiteX3224" fmla="*/ 5237687 w 12184637"/>
              <a:gd name="connsiteY3224" fmla="*/ 3435111 h 4608812"/>
              <a:gd name="connsiteX3225" fmla="*/ 5232239 w 12184637"/>
              <a:gd name="connsiteY3225" fmla="*/ 3429368 h 4608812"/>
              <a:gd name="connsiteX3226" fmla="*/ 5175549 w 12184637"/>
              <a:gd name="connsiteY3226" fmla="*/ 3427970 h 4608812"/>
              <a:gd name="connsiteX3227" fmla="*/ 5169807 w 12184637"/>
              <a:gd name="connsiteY3227" fmla="*/ 3433418 h 4608812"/>
              <a:gd name="connsiteX3228" fmla="*/ 5175255 w 12184637"/>
              <a:gd name="connsiteY3228" fmla="*/ 3439160 h 4608812"/>
              <a:gd name="connsiteX3229" fmla="*/ 5231944 w 12184637"/>
              <a:gd name="connsiteY3229" fmla="*/ 3440559 h 4608812"/>
              <a:gd name="connsiteX3230" fmla="*/ 5232092 w 12184637"/>
              <a:gd name="connsiteY3230" fmla="*/ 3440559 h 4608812"/>
              <a:gd name="connsiteX3231" fmla="*/ 5237687 w 12184637"/>
              <a:gd name="connsiteY3231" fmla="*/ 3435111 h 4608812"/>
              <a:gd name="connsiteX3232" fmla="*/ 5232681 w 12184637"/>
              <a:gd name="connsiteY3232" fmla="*/ 3440559 h 4608812"/>
              <a:gd name="connsiteX3233" fmla="*/ 5286352 w 12184637"/>
              <a:gd name="connsiteY3233" fmla="*/ 3434964 h 4608812"/>
              <a:gd name="connsiteX3234" fmla="*/ 5291285 w 12184637"/>
              <a:gd name="connsiteY3234" fmla="*/ 3428853 h 4608812"/>
              <a:gd name="connsiteX3235" fmla="*/ 5285174 w 12184637"/>
              <a:gd name="connsiteY3235" fmla="*/ 3423920 h 4608812"/>
              <a:gd name="connsiteX3236" fmla="*/ 5231503 w 12184637"/>
              <a:gd name="connsiteY3236" fmla="*/ 3429516 h 4608812"/>
              <a:gd name="connsiteX3237" fmla="*/ 5226570 w 12184637"/>
              <a:gd name="connsiteY3237" fmla="*/ 3435626 h 4608812"/>
              <a:gd name="connsiteX3238" fmla="*/ 5232165 w 12184637"/>
              <a:gd name="connsiteY3238" fmla="*/ 3440633 h 4608812"/>
              <a:gd name="connsiteX3239" fmla="*/ 5232681 w 12184637"/>
              <a:gd name="connsiteY3239" fmla="*/ 3440559 h 4608812"/>
              <a:gd name="connsiteX3240" fmla="*/ 5287383 w 12184637"/>
              <a:gd name="connsiteY3240" fmla="*/ 3434743 h 4608812"/>
              <a:gd name="connsiteX3241" fmla="*/ 5338404 w 12184637"/>
              <a:gd name="connsiteY3241" fmla="*/ 3418840 h 4608812"/>
              <a:gd name="connsiteX3242" fmla="*/ 5342085 w 12184637"/>
              <a:gd name="connsiteY3242" fmla="*/ 3411846 h 4608812"/>
              <a:gd name="connsiteX3243" fmla="*/ 5335091 w 12184637"/>
              <a:gd name="connsiteY3243" fmla="*/ 3408165 h 4608812"/>
              <a:gd name="connsiteX3244" fmla="*/ 5284070 w 12184637"/>
              <a:gd name="connsiteY3244" fmla="*/ 3424068 h 4608812"/>
              <a:gd name="connsiteX3245" fmla="*/ 5280389 w 12184637"/>
              <a:gd name="connsiteY3245" fmla="*/ 3431062 h 4608812"/>
              <a:gd name="connsiteX3246" fmla="*/ 5285763 w 12184637"/>
              <a:gd name="connsiteY3246" fmla="*/ 3434964 h 4608812"/>
              <a:gd name="connsiteX3247" fmla="*/ 5287383 w 12184637"/>
              <a:gd name="connsiteY3247" fmla="*/ 3434743 h 4608812"/>
              <a:gd name="connsiteX3248" fmla="*/ 5339434 w 12184637"/>
              <a:gd name="connsiteY3248" fmla="*/ 3418399 h 4608812"/>
              <a:gd name="connsiteX3249" fmla="*/ 5388467 w 12184637"/>
              <a:gd name="connsiteY3249" fmla="*/ 3392189 h 4608812"/>
              <a:gd name="connsiteX3250" fmla="*/ 5390750 w 12184637"/>
              <a:gd name="connsiteY3250" fmla="*/ 3384679 h 4608812"/>
              <a:gd name="connsiteX3251" fmla="*/ 5383240 w 12184637"/>
              <a:gd name="connsiteY3251" fmla="*/ 3382397 h 4608812"/>
              <a:gd name="connsiteX3252" fmla="*/ 5334207 w 12184637"/>
              <a:gd name="connsiteY3252" fmla="*/ 3408607 h 4608812"/>
              <a:gd name="connsiteX3253" fmla="*/ 5331925 w 12184637"/>
              <a:gd name="connsiteY3253" fmla="*/ 3416116 h 4608812"/>
              <a:gd name="connsiteX3254" fmla="*/ 5336858 w 12184637"/>
              <a:gd name="connsiteY3254" fmla="*/ 3419061 h 4608812"/>
              <a:gd name="connsiteX3255" fmla="*/ 5339434 w 12184637"/>
              <a:gd name="connsiteY3255" fmla="*/ 3418399 h 4608812"/>
              <a:gd name="connsiteX3256" fmla="*/ 5391339 w 12184637"/>
              <a:gd name="connsiteY3256" fmla="*/ 3387698 h 4608812"/>
              <a:gd name="connsiteX3257" fmla="*/ 5401057 w 12184637"/>
              <a:gd name="connsiteY3257" fmla="*/ 3248476 h 4608812"/>
              <a:gd name="connsiteX3258" fmla="*/ 5395903 w 12184637"/>
              <a:gd name="connsiteY3258" fmla="*/ 3242513 h 4608812"/>
              <a:gd name="connsiteX3259" fmla="*/ 5389940 w 12184637"/>
              <a:gd name="connsiteY3259" fmla="*/ 3247666 h 4608812"/>
              <a:gd name="connsiteX3260" fmla="*/ 5380222 w 12184637"/>
              <a:gd name="connsiteY3260" fmla="*/ 3386888 h 4608812"/>
              <a:gd name="connsiteX3261" fmla="*/ 5385375 w 12184637"/>
              <a:gd name="connsiteY3261" fmla="*/ 3392851 h 4608812"/>
              <a:gd name="connsiteX3262" fmla="*/ 5385817 w 12184637"/>
              <a:gd name="connsiteY3262" fmla="*/ 3392851 h 4608812"/>
              <a:gd name="connsiteX3263" fmla="*/ 5391339 w 12184637"/>
              <a:gd name="connsiteY3263" fmla="*/ 3387698 h 4608812"/>
              <a:gd name="connsiteX3264" fmla="*/ 5400836 w 12184637"/>
              <a:gd name="connsiteY3264" fmla="*/ 3249654 h 4608812"/>
              <a:gd name="connsiteX3265" fmla="*/ 5439930 w 12184637"/>
              <a:gd name="connsiteY3265" fmla="*/ 3118531 h 4608812"/>
              <a:gd name="connsiteX3266" fmla="*/ 5436175 w 12184637"/>
              <a:gd name="connsiteY3266" fmla="*/ 3111611 h 4608812"/>
              <a:gd name="connsiteX3267" fmla="*/ 5429255 w 12184637"/>
              <a:gd name="connsiteY3267" fmla="*/ 3115366 h 4608812"/>
              <a:gd name="connsiteX3268" fmla="*/ 5390161 w 12184637"/>
              <a:gd name="connsiteY3268" fmla="*/ 3246488 h 4608812"/>
              <a:gd name="connsiteX3269" fmla="*/ 5393916 w 12184637"/>
              <a:gd name="connsiteY3269" fmla="*/ 3253409 h 4608812"/>
              <a:gd name="connsiteX3270" fmla="*/ 5395535 w 12184637"/>
              <a:gd name="connsiteY3270" fmla="*/ 3253630 h 4608812"/>
              <a:gd name="connsiteX3271" fmla="*/ 5400836 w 12184637"/>
              <a:gd name="connsiteY3271" fmla="*/ 3249654 h 4608812"/>
              <a:gd name="connsiteX3272" fmla="*/ 5439488 w 12184637"/>
              <a:gd name="connsiteY3272" fmla="*/ 3119709 h 4608812"/>
              <a:gd name="connsiteX3273" fmla="*/ 5498607 w 12184637"/>
              <a:gd name="connsiteY3273" fmla="*/ 3014281 h 4608812"/>
              <a:gd name="connsiteX3274" fmla="*/ 5496473 w 12184637"/>
              <a:gd name="connsiteY3274" fmla="*/ 3006698 h 4608812"/>
              <a:gd name="connsiteX3275" fmla="*/ 5488890 w 12184637"/>
              <a:gd name="connsiteY3275" fmla="*/ 3008833 h 4608812"/>
              <a:gd name="connsiteX3276" fmla="*/ 5429770 w 12184637"/>
              <a:gd name="connsiteY3276" fmla="*/ 3114261 h 4608812"/>
              <a:gd name="connsiteX3277" fmla="*/ 5431905 w 12184637"/>
              <a:gd name="connsiteY3277" fmla="*/ 3121844 h 4608812"/>
              <a:gd name="connsiteX3278" fmla="*/ 5434703 w 12184637"/>
              <a:gd name="connsiteY3278" fmla="*/ 3122581 h 4608812"/>
              <a:gd name="connsiteX3279" fmla="*/ 5439488 w 12184637"/>
              <a:gd name="connsiteY3279" fmla="*/ 3119709 h 4608812"/>
              <a:gd name="connsiteX3280" fmla="*/ 5498607 w 12184637"/>
              <a:gd name="connsiteY3280" fmla="*/ 3014281 h 4608812"/>
              <a:gd name="connsiteX3281" fmla="*/ 5505160 w 12184637"/>
              <a:gd name="connsiteY3281" fmla="*/ 3002575 h 4608812"/>
              <a:gd name="connsiteX3282" fmla="*/ 5503025 w 12184637"/>
              <a:gd name="connsiteY3282" fmla="*/ 2994992 h 4608812"/>
              <a:gd name="connsiteX3283" fmla="*/ 5495442 w 12184637"/>
              <a:gd name="connsiteY3283" fmla="*/ 2997127 h 4608812"/>
              <a:gd name="connsiteX3284" fmla="*/ 5488890 w 12184637"/>
              <a:gd name="connsiteY3284" fmla="*/ 3008833 h 4608812"/>
              <a:gd name="connsiteX3285" fmla="*/ 5491025 w 12184637"/>
              <a:gd name="connsiteY3285" fmla="*/ 3016416 h 4608812"/>
              <a:gd name="connsiteX3286" fmla="*/ 5493822 w 12184637"/>
              <a:gd name="connsiteY3286" fmla="*/ 3017152 h 4608812"/>
              <a:gd name="connsiteX3287" fmla="*/ 5498607 w 12184637"/>
              <a:gd name="connsiteY3287" fmla="*/ 3014281 h 4608812"/>
              <a:gd name="connsiteX3288" fmla="*/ 5504350 w 12184637"/>
              <a:gd name="connsiteY3288" fmla="*/ 3003606 h 4608812"/>
              <a:gd name="connsiteX3289" fmla="*/ 5573556 w 12184637"/>
              <a:gd name="connsiteY3289" fmla="*/ 2928363 h 4608812"/>
              <a:gd name="connsiteX3290" fmla="*/ 5573261 w 12184637"/>
              <a:gd name="connsiteY3290" fmla="*/ 2920485 h 4608812"/>
              <a:gd name="connsiteX3291" fmla="*/ 5565384 w 12184637"/>
              <a:gd name="connsiteY3291" fmla="*/ 2920780 h 4608812"/>
              <a:gd name="connsiteX3292" fmla="*/ 5496178 w 12184637"/>
              <a:gd name="connsiteY3292" fmla="*/ 2996022 h 4608812"/>
              <a:gd name="connsiteX3293" fmla="*/ 5496473 w 12184637"/>
              <a:gd name="connsiteY3293" fmla="*/ 3003900 h 4608812"/>
              <a:gd name="connsiteX3294" fmla="*/ 5500301 w 12184637"/>
              <a:gd name="connsiteY3294" fmla="*/ 3005373 h 4608812"/>
              <a:gd name="connsiteX3295" fmla="*/ 5504350 w 12184637"/>
              <a:gd name="connsiteY3295" fmla="*/ 3003606 h 4608812"/>
              <a:gd name="connsiteX3296" fmla="*/ 5573556 w 12184637"/>
              <a:gd name="connsiteY3296" fmla="*/ 2928436 h 4608812"/>
              <a:gd name="connsiteX3297" fmla="*/ 5583127 w 12184637"/>
              <a:gd name="connsiteY3297" fmla="*/ 2918055 h 4608812"/>
              <a:gd name="connsiteX3298" fmla="*/ 5582832 w 12184637"/>
              <a:gd name="connsiteY3298" fmla="*/ 2910178 h 4608812"/>
              <a:gd name="connsiteX3299" fmla="*/ 5574955 w 12184637"/>
              <a:gd name="connsiteY3299" fmla="*/ 2910472 h 4608812"/>
              <a:gd name="connsiteX3300" fmla="*/ 5565384 w 12184637"/>
              <a:gd name="connsiteY3300" fmla="*/ 2920853 h 4608812"/>
              <a:gd name="connsiteX3301" fmla="*/ 5565679 w 12184637"/>
              <a:gd name="connsiteY3301" fmla="*/ 2928731 h 4608812"/>
              <a:gd name="connsiteX3302" fmla="*/ 5569507 w 12184637"/>
              <a:gd name="connsiteY3302" fmla="*/ 2930203 h 4608812"/>
              <a:gd name="connsiteX3303" fmla="*/ 5573556 w 12184637"/>
              <a:gd name="connsiteY3303" fmla="*/ 2928436 h 4608812"/>
              <a:gd name="connsiteX3304" fmla="*/ 5583127 w 12184637"/>
              <a:gd name="connsiteY3304" fmla="*/ 2918055 h 4608812"/>
              <a:gd name="connsiteX3305" fmla="*/ 5594023 w 12184637"/>
              <a:gd name="connsiteY3305" fmla="*/ 2906276 h 4608812"/>
              <a:gd name="connsiteX3306" fmla="*/ 5593729 w 12184637"/>
              <a:gd name="connsiteY3306" fmla="*/ 2898398 h 4608812"/>
              <a:gd name="connsiteX3307" fmla="*/ 5585851 w 12184637"/>
              <a:gd name="connsiteY3307" fmla="*/ 2898693 h 4608812"/>
              <a:gd name="connsiteX3308" fmla="*/ 5574955 w 12184637"/>
              <a:gd name="connsiteY3308" fmla="*/ 2910472 h 4608812"/>
              <a:gd name="connsiteX3309" fmla="*/ 5575249 w 12184637"/>
              <a:gd name="connsiteY3309" fmla="*/ 2918350 h 4608812"/>
              <a:gd name="connsiteX3310" fmla="*/ 5579078 w 12184637"/>
              <a:gd name="connsiteY3310" fmla="*/ 2919822 h 4608812"/>
              <a:gd name="connsiteX3311" fmla="*/ 5583127 w 12184637"/>
              <a:gd name="connsiteY3311" fmla="*/ 2918055 h 4608812"/>
              <a:gd name="connsiteX3312" fmla="*/ 5593508 w 12184637"/>
              <a:gd name="connsiteY3312" fmla="*/ 2906717 h 4608812"/>
              <a:gd name="connsiteX3313" fmla="*/ 5629436 w 12184637"/>
              <a:gd name="connsiteY3313" fmla="*/ 2876385 h 4608812"/>
              <a:gd name="connsiteX3314" fmla="*/ 5630099 w 12184637"/>
              <a:gd name="connsiteY3314" fmla="*/ 2868507 h 4608812"/>
              <a:gd name="connsiteX3315" fmla="*/ 5622221 w 12184637"/>
              <a:gd name="connsiteY3315" fmla="*/ 2867844 h 4608812"/>
              <a:gd name="connsiteX3316" fmla="*/ 5586293 w 12184637"/>
              <a:gd name="connsiteY3316" fmla="*/ 2898177 h 4608812"/>
              <a:gd name="connsiteX3317" fmla="*/ 5585630 w 12184637"/>
              <a:gd name="connsiteY3317" fmla="*/ 2906055 h 4608812"/>
              <a:gd name="connsiteX3318" fmla="*/ 5589900 w 12184637"/>
              <a:gd name="connsiteY3318" fmla="*/ 2908043 h 4608812"/>
              <a:gd name="connsiteX3319" fmla="*/ 5593508 w 12184637"/>
              <a:gd name="connsiteY3319" fmla="*/ 2906717 h 4608812"/>
              <a:gd name="connsiteX3320" fmla="*/ 5629583 w 12184637"/>
              <a:gd name="connsiteY3320" fmla="*/ 2876311 h 4608812"/>
              <a:gd name="connsiteX3321" fmla="*/ 5658444 w 12184637"/>
              <a:gd name="connsiteY3321" fmla="*/ 2850175 h 4608812"/>
              <a:gd name="connsiteX3322" fmla="*/ 5658812 w 12184637"/>
              <a:gd name="connsiteY3322" fmla="*/ 2842297 h 4608812"/>
              <a:gd name="connsiteX3323" fmla="*/ 5650934 w 12184637"/>
              <a:gd name="connsiteY3323" fmla="*/ 2841929 h 4608812"/>
              <a:gd name="connsiteX3324" fmla="*/ 5622074 w 12184637"/>
              <a:gd name="connsiteY3324" fmla="*/ 2868065 h 4608812"/>
              <a:gd name="connsiteX3325" fmla="*/ 5621706 w 12184637"/>
              <a:gd name="connsiteY3325" fmla="*/ 2875943 h 4608812"/>
              <a:gd name="connsiteX3326" fmla="*/ 5625902 w 12184637"/>
              <a:gd name="connsiteY3326" fmla="*/ 2877784 h 4608812"/>
              <a:gd name="connsiteX3327" fmla="*/ 5629583 w 12184637"/>
              <a:gd name="connsiteY3327" fmla="*/ 2876311 h 4608812"/>
              <a:gd name="connsiteX3328" fmla="*/ 5658444 w 12184637"/>
              <a:gd name="connsiteY3328" fmla="*/ 2850175 h 4608812"/>
              <a:gd name="connsiteX3329" fmla="*/ 5662346 w 12184637"/>
              <a:gd name="connsiteY3329" fmla="*/ 2846641 h 4608812"/>
              <a:gd name="connsiteX3330" fmla="*/ 5662788 w 12184637"/>
              <a:gd name="connsiteY3330" fmla="*/ 2838763 h 4608812"/>
              <a:gd name="connsiteX3331" fmla="*/ 5654910 w 12184637"/>
              <a:gd name="connsiteY3331" fmla="*/ 2838321 h 4608812"/>
              <a:gd name="connsiteX3332" fmla="*/ 5651008 w 12184637"/>
              <a:gd name="connsiteY3332" fmla="*/ 2841855 h 4608812"/>
              <a:gd name="connsiteX3333" fmla="*/ 5650566 w 12184637"/>
              <a:gd name="connsiteY3333" fmla="*/ 2849733 h 4608812"/>
              <a:gd name="connsiteX3334" fmla="*/ 5654762 w 12184637"/>
              <a:gd name="connsiteY3334" fmla="*/ 2851574 h 4608812"/>
              <a:gd name="connsiteX3335" fmla="*/ 5658444 w 12184637"/>
              <a:gd name="connsiteY3335" fmla="*/ 2850175 h 4608812"/>
              <a:gd name="connsiteX3336" fmla="*/ 5663376 w 12184637"/>
              <a:gd name="connsiteY3336" fmla="*/ 2845389 h 4608812"/>
              <a:gd name="connsiteX3337" fmla="*/ 5673978 w 12184637"/>
              <a:gd name="connsiteY3337" fmla="*/ 2828235 h 4608812"/>
              <a:gd name="connsiteX3338" fmla="*/ 5672137 w 12184637"/>
              <a:gd name="connsiteY3338" fmla="*/ 2820578 h 4608812"/>
              <a:gd name="connsiteX3339" fmla="*/ 5664481 w 12184637"/>
              <a:gd name="connsiteY3339" fmla="*/ 2822419 h 4608812"/>
              <a:gd name="connsiteX3340" fmla="*/ 5653879 w 12184637"/>
              <a:gd name="connsiteY3340" fmla="*/ 2839573 h 4608812"/>
              <a:gd name="connsiteX3341" fmla="*/ 5655720 w 12184637"/>
              <a:gd name="connsiteY3341" fmla="*/ 2847230 h 4608812"/>
              <a:gd name="connsiteX3342" fmla="*/ 5658665 w 12184637"/>
              <a:gd name="connsiteY3342" fmla="*/ 2848040 h 4608812"/>
              <a:gd name="connsiteX3343" fmla="*/ 5663376 w 12184637"/>
              <a:gd name="connsiteY3343" fmla="*/ 2845389 h 4608812"/>
              <a:gd name="connsiteX3344" fmla="*/ 5673389 w 12184637"/>
              <a:gd name="connsiteY3344" fmla="*/ 2828971 h 4608812"/>
              <a:gd name="connsiteX3345" fmla="*/ 5678690 w 12184637"/>
              <a:gd name="connsiteY3345" fmla="*/ 2822861 h 4608812"/>
              <a:gd name="connsiteX3346" fmla="*/ 5678175 w 12184637"/>
              <a:gd name="connsiteY3346" fmla="*/ 2814983 h 4608812"/>
              <a:gd name="connsiteX3347" fmla="*/ 5670297 w 12184637"/>
              <a:gd name="connsiteY3347" fmla="*/ 2815498 h 4608812"/>
              <a:gd name="connsiteX3348" fmla="*/ 5664996 w 12184637"/>
              <a:gd name="connsiteY3348" fmla="*/ 2821609 h 4608812"/>
              <a:gd name="connsiteX3349" fmla="*/ 5665512 w 12184637"/>
              <a:gd name="connsiteY3349" fmla="*/ 2829487 h 4608812"/>
              <a:gd name="connsiteX3350" fmla="*/ 5669193 w 12184637"/>
              <a:gd name="connsiteY3350" fmla="*/ 2830886 h 4608812"/>
              <a:gd name="connsiteX3351" fmla="*/ 5673389 w 12184637"/>
              <a:gd name="connsiteY3351" fmla="*/ 2828971 h 4608812"/>
              <a:gd name="connsiteX3352" fmla="*/ 6709636 w 12184637"/>
              <a:gd name="connsiteY3352" fmla="*/ 4533127 h 4608812"/>
              <a:gd name="connsiteX3353" fmla="*/ 6704335 w 12184637"/>
              <a:gd name="connsiteY3353" fmla="*/ 4527311 h 4608812"/>
              <a:gd name="connsiteX3354" fmla="*/ 6548180 w 12184637"/>
              <a:gd name="connsiteY3354" fmla="*/ 4520023 h 4608812"/>
              <a:gd name="connsiteX3355" fmla="*/ 6542364 w 12184637"/>
              <a:gd name="connsiteY3355" fmla="*/ 4525323 h 4608812"/>
              <a:gd name="connsiteX3356" fmla="*/ 6547665 w 12184637"/>
              <a:gd name="connsiteY3356" fmla="*/ 4531140 h 4608812"/>
              <a:gd name="connsiteX3357" fmla="*/ 6703819 w 12184637"/>
              <a:gd name="connsiteY3357" fmla="*/ 4538428 h 4608812"/>
              <a:gd name="connsiteX3358" fmla="*/ 6704114 w 12184637"/>
              <a:gd name="connsiteY3358" fmla="*/ 4538428 h 4608812"/>
              <a:gd name="connsiteX3359" fmla="*/ 6709636 w 12184637"/>
              <a:gd name="connsiteY3359" fmla="*/ 4533127 h 4608812"/>
              <a:gd name="connsiteX3360" fmla="*/ 6553260 w 12184637"/>
              <a:gd name="connsiteY3360" fmla="*/ 4527311 h 4608812"/>
              <a:gd name="connsiteX3361" fmla="*/ 6549726 w 12184637"/>
              <a:gd name="connsiteY3361" fmla="*/ 4520243 h 4608812"/>
              <a:gd name="connsiteX3362" fmla="*/ 6401302 w 12184637"/>
              <a:gd name="connsiteY3362" fmla="*/ 4470106 h 4608812"/>
              <a:gd name="connsiteX3363" fmla="*/ 6394234 w 12184637"/>
              <a:gd name="connsiteY3363" fmla="*/ 4473640 h 4608812"/>
              <a:gd name="connsiteX3364" fmla="*/ 6397768 w 12184637"/>
              <a:gd name="connsiteY3364" fmla="*/ 4480708 h 4608812"/>
              <a:gd name="connsiteX3365" fmla="*/ 6546192 w 12184637"/>
              <a:gd name="connsiteY3365" fmla="*/ 4530845 h 4608812"/>
              <a:gd name="connsiteX3366" fmla="*/ 6548033 w 12184637"/>
              <a:gd name="connsiteY3366" fmla="*/ 4531140 h 4608812"/>
              <a:gd name="connsiteX3367" fmla="*/ 6553260 w 12184637"/>
              <a:gd name="connsiteY3367" fmla="*/ 4527311 h 4608812"/>
              <a:gd name="connsiteX3368" fmla="*/ 6404173 w 12184637"/>
              <a:gd name="connsiteY3368" fmla="*/ 4478425 h 4608812"/>
              <a:gd name="connsiteX3369" fmla="*/ 6402553 w 12184637"/>
              <a:gd name="connsiteY3369" fmla="*/ 4470695 h 4608812"/>
              <a:gd name="connsiteX3370" fmla="*/ 6267823 w 12184637"/>
              <a:gd name="connsiteY3370" fmla="*/ 4383599 h 4608812"/>
              <a:gd name="connsiteX3371" fmla="*/ 6260093 w 12184637"/>
              <a:gd name="connsiteY3371" fmla="*/ 4385219 h 4608812"/>
              <a:gd name="connsiteX3372" fmla="*/ 6261786 w 12184637"/>
              <a:gd name="connsiteY3372" fmla="*/ 4392949 h 4608812"/>
              <a:gd name="connsiteX3373" fmla="*/ 6396516 w 12184637"/>
              <a:gd name="connsiteY3373" fmla="*/ 4480045 h 4608812"/>
              <a:gd name="connsiteX3374" fmla="*/ 6399608 w 12184637"/>
              <a:gd name="connsiteY3374" fmla="*/ 4480929 h 4608812"/>
              <a:gd name="connsiteX3375" fmla="*/ 6404173 w 12184637"/>
              <a:gd name="connsiteY3375" fmla="*/ 4478425 h 4608812"/>
              <a:gd name="connsiteX3376" fmla="*/ 6268706 w 12184637"/>
              <a:gd name="connsiteY3376" fmla="*/ 4392287 h 4608812"/>
              <a:gd name="connsiteX3377" fmla="*/ 6268853 w 12184637"/>
              <a:gd name="connsiteY3377" fmla="*/ 4384409 h 4608812"/>
              <a:gd name="connsiteX3378" fmla="*/ 6154001 w 12184637"/>
              <a:gd name="connsiteY3378" fmla="*/ 4266096 h 4608812"/>
              <a:gd name="connsiteX3379" fmla="*/ 6146124 w 12184637"/>
              <a:gd name="connsiteY3379" fmla="*/ 4265949 h 4608812"/>
              <a:gd name="connsiteX3380" fmla="*/ 6145977 w 12184637"/>
              <a:gd name="connsiteY3380" fmla="*/ 4273827 h 4608812"/>
              <a:gd name="connsiteX3381" fmla="*/ 6260829 w 12184637"/>
              <a:gd name="connsiteY3381" fmla="*/ 4392139 h 4608812"/>
              <a:gd name="connsiteX3382" fmla="*/ 6264878 w 12184637"/>
              <a:gd name="connsiteY3382" fmla="*/ 4393832 h 4608812"/>
              <a:gd name="connsiteX3383" fmla="*/ 6268706 w 12184637"/>
              <a:gd name="connsiteY3383" fmla="*/ 4392287 h 4608812"/>
              <a:gd name="connsiteX3384" fmla="*/ 6152897 w 12184637"/>
              <a:gd name="connsiteY3384" fmla="*/ 4274710 h 4608812"/>
              <a:gd name="connsiteX3385" fmla="*/ 6154737 w 12184637"/>
              <a:gd name="connsiteY3385" fmla="*/ 4267054 h 4608812"/>
              <a:gd name="connsiteX3386" fmla="*/ 6122564 w 12184637"/>
              <a:gd name="connsiteY3386" fmla="*/ 4215076 h 4608812"/>
              <a:gd name="connsiteX3387" fmla="*/ 6114907 w 12184637"/>
              <a:gd name="connsiteY3387" fmla="*/ 4213235 h 4608812"/>
              <a:gd name="connsiteX3388" fmla="*/ 6113067 w 12184637"/>
              <a:gd name="connsiteY3388" fmla="*/ 4220892 h 4608812"/>
              <a:gd name="connsiteX3389" fmla="*/ 6145240 w 12184637"/>
              <a:gd name="connsiteY3389" fmla="*/ 4272870 h 4608812"/>
              <a:gd name="connsiteX3390" fmla="*/ 6150026 w 12184637"/>
              <a:gd name="connsiteY3390" fmla="*/ 4275520 h 4608812"/>
              <a:gd name="connsiteX3391" fmla="*/ 6152897 w 12184637"/>
              <a:gd name="connsiteY3391" fmla="*/ 4274710 h 4608812"/>
              <a:gd name="connsiteX3392" fmla="*/ 8230396 w 12184637"/>
              <a:gd name="connsiteY3392" fmla="*/ 2260821 h 4608812"/>
              <a:gd name="connsiteX3393" fmla="*/ 8320879 w 12184637"/>
              <a:gd name="connsiteY3393" fmla="*/ 2134189 h 4608812"/>
              <a:gd name="connsiteX3394" fmla="*/ 8319628 w 12184637"/>
              <a:gd name="connsiteY3394" fmla="*/ 2126385 h 4608812"/>
              <a:gd name="connsiteX3395" fmla="*/ 8311823 w 12184637"/>
              <a:gd name="connsiteY3395" fmla="*/ 2127637 h 4608812"/>
              <a:gd name="connsiteX3396" fmla="*/ 8221341 w 12184637"/>
              <a:gd name="connsiteY3396" fmla="*/ 2254269 h 4608812"/>
              <a:gd name="connsiteX3397" fmla="*/ 8222592 w 12184637"/>
              <a:gd name="connsiteY3397" fmla="*/ 2262073 h 4608812"/>
              <a:gd name="connsiteX3398" fmla="*/ 8225905 w 12184637"/>
              <a:gd name="connsiteY3398" fmla="*/ 2263104 h 4608812"/>
              <a:gd name="connsiteX3399" fmla="*/ 8230396 w 12184637"/>
              <a:gd name="connsiteY3399" fmla="*/ 2260821 h 4608812"/>
              <a:gd name="connsiteX3400" fmla="*/ 8320658 w 12184637"/>
              <a:gd name="connsiteY3400" fmla="*/ 2134410 h 4608812"/>
              <a:gd name="connsiteX3401" fmla="*/ 8410846 w 12184637"/>
              <a:gd name="connsiteY3401" fmla="*/ 2020294 h 4608812"/>
              <a:gd name="connsiteX3402" fmla="*/ 8409963 w 12184637"/>
              <a:gd name="connsiteY3402" fmla="*/ 2012490 h 4608812"/>
              <a:gd name="connsiteX3403" fmla="*/ 8402159 w 12184637"/>
              <a:gd name="connsiteY3403" fmla="*/ 2013374 h 4608812"/>
              <a:gd name="connsiteX3404" fmla="*/ 8311970 w 12184637"/>
              <a:gd name="connsiteY3404" fmla="*/ 2127490 h 4608812"/>
              <a:gd name="connsiteX3405" fmla="*/ 8312854 w 12184637"/>
              <a:gd name="connsiteY3405" fmla="*/ 2135294 h 4608812"/>
              <a:gd name="connsiteX3406" fmla="*/ 8316314 w 12184637"/>
              <a:gd name="connsiteY3406" fmla="*/ 2136472 h 4608812"/>
              <a:gd name="connsiteX3407" fmla="*/ 8320658 w 12184637"/>
              <a:gd name="connsiteY3407" fmla="*/ 2134410 h 4608812"/>
              <a:gd name="connsiteX3408" fmla="*/ 8410625 w 12184637"/>
              <a:gd name="connsiteY3408" fmla="*/ 2020589 h 4608812"/>
              <a:gd name="connsiteX3409" fmla="*/ 8502654 w 12184637"/>
              <a:gd name="connsiteY3409" fmla="*/ 1919136 h 4608812"/>
              <a:gd name="connsiteX3410" fmla="*/ 8502286 w 12184637"/>
              <a:gd name="connsiteY3410" fmla="*/ 1911258 h 4608812"/>
              <a:gd name="connsiteX3411" fmla="*/ 8494409 w 12184637"/>
              <a:gd name="connsiteY3411" fmla="*/ 1911626 h 4608812"/>
              <a:gd name="connsiteX3412" fmla="*/ 8402380 w 12184637"/>
              <a:gd name="connsiteY3412" fmla="*/ 2013079 h 4608812"/>
              <a:gd name="connsiteX3413" fmla="*/ 8402748 w 12184637"/>
              <a:gd name="connsiteY3413" fmla="*/ 2020957 h 4608812"/>
              <a:gd name="connsiteX3414" fmla="*/ 8406502 w 12184637"/>
              <a:gd name="connsiteY3414" fmla="*/ 2022429 h 4608812"/>
              <a:gd name="connsiteX3415" fmla="*/ 8410625 w 12184637"/>
              <a:gd name="connsiteY3415" fmla="*/ 2020589 h 4608812"/>
              <a:gd name="connsiteX3416" fmla="*/ 8502286 w 12184637"/>
              <a:gd name="connsiteY3416" fmla="*/ 1919504 h 4608812"/>
              <a:gd name="connsiteX3417" fmla="*/ 8598365 w 12184637"/>
              <a:gd name="connsiteY3417" fmla="*/ 1830862 h 4608812"/>
              <a:gd name="connsiteX3418" fmla="*/ 8598659 w 12184637"/>
              <a:gd name="connsiteY3418" fmla="*/ 1822984 h 4608812"/>
              <a:gd name="connsiteX3419" fmla="*/ 8590781 w 12184637"/>
              <a:gd name="connsiteY3419" fmla="*/ 1822690 h 4608812"/>
              <a:gd name="connsiteX3420" fmla="*/ 8494703 w 12184637"/>
              <a:gd name="connsiteY3420" fmla="*/ 1911332 h 4608812"/>
              <a:gd name="connsiteX3421" fmla="*/ 8494409 w 12184637"/>
              <a:gd name="connsiteY3421" fmla="*/ 1919209 h 4608812"/>
              <a:gd name="connsiteX3422" fmla="*/ 8498531 w 12184637"/>
              <a:gd name="connsiteY3422" fmla="*/ 1920977 h 4608812"/>
              <a:gd name="connsiteX3423" fmla="*/ 8502286 w 12184637"/>
              <a:gd name="connsiteY3423" fmla="*/ 1919504 h 4608812"/>
              <a:gd name="connsiteX3424" fmla="*/ 8597922 w 12184637"/>
              <a:gd name="connsiteY3424" fmla="*/ 1831230 h 4608812"/>
              <a:gd name="connsiteX3425" fmla="*/ 8700259 w 12184637"/>
              <a:gd name="connsiteY3425" fmla="*/ 1755251 h 4608812"/>
              <a:gd name="connsiteX3426" fmla="*/ 8701437 w 12184637"/>
              <a:gd name="connsiteY3426" fmla="*/ 1747447 h 4608812"/>
              <a:gd name="connsiteX3427" fmla="*/ 8693633 w 12184637"/>
              <a:gd name="connsiteY3427" fmla="*/ 1746269 h 4608812"/>
              <a:gd name="connsiteX3428" fmla="*/ 8591297 w 12184637"/>
              <a:gd name="connsiteY3428" fmla="*/ 1822248 h 4608812"/>
              <a:gd name="connsiteX3429" fmla="*/ 8590119 w 12184637"/>
              <a:gd name="connsiteY3429" fmla="*/ 1830052 h 4608812"/>
              <a:gd name="connsiteX3430" fmla="*/ 8594610 w 12184637"/>
              <a:gd name="connsiteY3430" fmla="*/ 1832334 h 4608812"/>
              <a:gd name="connsiteX3431" fmla="*/ 8597922 w 12184637"/>
              <a:gd name="connsiteY3431" fmla="*/ 1831230 h 4608812"/>
              <a:gd name="connsiteX3432" fmla="*/ 8699744 w 12184637"/>
              <a:gd name="connsiteY3432" fmla="*/ 1755545 h 4608812"/>
              <a:gd name="connsiteX3433" fmla="*/ 8810400 w 12184637"/>
              <a:gd name="connsiteY3433" fmla="*/ 1692082 h 4608812"/>
              <a:gd name="connsiteX3434" fmla="*/ 8812460 w 12184637"/>
              <a:gd name="connsiteY3434" fmla="*/ 1684499 h 4608812"/>
              <a:gd name="connsiteX3435" fmla="*/ 8804878 w 12184637"/>
              <a:gd name="connsiteY3435" fmla="*/ 1682437 h 4608812"/>
              <a:gd name="connsiteX3436" fmla="*/ 8694222 w 12184637"/>
              <a:gd name="connsiteY3436" fmla="*/ 1745901 h 4608812"/>
              <a:gd name="connsiteX3437" fmla="*/ 8692160 w 12184637"/>
              <a:gd name="connsiteY3437" fmla="*/ 1753484 h 4608812"/>
              <a:gd name="connsiteX3438" fmla="*/ 8697020 w 12184637"/>
              <a:gd name="connsiteY3438" fmla="*/ 1756281 h 4608812"/>
              <a:gd name="connsiteX3439" fmla="*/ 8699744 w 12184637"/>
              <a:gd name="connsiteY3439" fmla="*/ 1755545 h 4608812"/>
              <a:gd name="connsiteX3440" fmla="*/ 8809810 w 12184637"/>
              <a:gd name="connsiteY3440" fmla="*/ 1692376 h 4608812"/>
              <a:gd name="connsiteX3441" fmla="*/ 8930773 w 12184637"/>
              <a:gd name="connsiteY3441" fmla="*/ 1641356 h 4608812"/>
              <a:gd name="connsiteX3442" fmla="*/ 8933719 w 12184637"/>
              <a:gd name="connsiteY3442" fmla="*/ 1634067 h 4608812"/>
              <a:gd name="connsiteX3443" fmla="*/ 8926429 w 12184637"/>
              <a:gd name="connsiteY3443" fmla="*/ 1631122 h 4608812"/>
              <a:gd name="connsiteX3444" fmla="*/ 8805467 w 12184637"/>
              <a:gd name="connsiteY3444" fmla="*/ 1682143 h 4608812"/>
              <a:gd name="connsiteX3445" fmla="*/ 8802521 w 12184637"/>
              <a:gd name="connsiteY3445" fmla="*/ 1689432 h 4608812"/>
              <a:gd name="connsiteX3446" fmla="*/ 8807676 w 12184637"/>
              <a:gd name="connsiteY3446" fmla="*/ 1692818 h 4608812"/>
              <a:gd name="connsiteX3447" fmla="*/ 8809810 w 12184637"/>
              <a:gd name="connsiteY3447" fmla="*/ 1692376 h 4608812"/>
              <a:gd name="connsiteX3448" fmla="*/ 8930110 w 12184637"/>
              <a:gd name="connsiteY3448" fmla="*/ 1641576 h 4608812"/>
              <a:gd name="connsiteX3449" fmla="*/ 9063443 w 12184637"/>
              <a:gd name="connsiteY3449" fmla="*/ 1602851 h 4608812"/>
              <a:gd name="connsiteX3450" fmla="*/ 9067270 w 12184637"/>
              <a:gd name="connsiteY3450" fmla="*/ 1595930 h 4608812"/>
              <a:gd name="connsiteX3451" fmla="*/ 9060350 w 12184637"/>
              <a:gd name="connsiteY3451" fmla="*/ 1592102 h 4608812"/>
              <a:gd name="connsiteX3452" fmla="*/ 8927019 w 12184637"/>
              <a:gd name="connsiteY3452" fmla="*/ 1630827 h 4608812"/>
              <a:gd name="connsiteX3453" fmla="*/ 8923190 w 12184637"/>
              <a:gd name="connsiteY3453" fmla="*/ 1637748 h 4608812"/>
              <a:gd name="connsiteX3454" fmla="*/ 8928564 w 12184637"/>
              <a:gd name="connsiteY3454" fmla="*/ 1641797 h 4608812"/>
              <a:gd name="connsiteX3455" fmla="*/ 8930110 w 12184637"/>
              <a:gd name="connsiteY3455" fmla="*/ 1641576 h 4608812"/>
              <a:gd name="connsiteX3456" fmla="*/ 9062853 w 12184637"/>
              <a:gd name="connsiteY3456" fmla="*/ 1602998 h 4608812"/>
              <a:gd name="connsiteX3457" fmla="*/ 9202811 w 12184637"/>
              <a:gd name="connsiteY3457" fmla="*/ 1577745 h 4608812"/>
              <a:gd name="connsiteX3458" fmla="*/ 9207302 w 12184637"/>
              <a:gd name="connsiteY3458" fmla="*/ 1571266 h 4608812"/>
              <a:gd name="connsiteX3459" fmla="*/ 9200823 w 12184637"/>
              <a:gd name="connsiteY3459" fmla="*/ 1566775 h 4608812"/>
              <a:gd name="connsiteX3460" fmla="*/ 9060865 w 12184637"/>
              <a:gd name="connsiteY3460" fmla="*/ 1592028 h 4608812"/>
              <a:gd name="connsiteX3461" fmla="*/ 9056374 w 12184637"/>
              <a:gd name="connsiteY3461" fmla="*/ 1598507 h 4608812"/>
              <a:gd name="connsiteX3462" fmla="*/ 9061896 w 12184637"/>
              <a:gd name="connsiteY3462" fmla="*/ 1603072 h 4608812"/>
              <a:gd name="connsiteX3463" fmla="*/ 9062853 w 12184637"/>
              <a:gd name="connsiteY3463" fmla="*/ 1602998 h 4608812"/>
              <a:gd name="connsiteX3464" fmla="*/ 9202296 w 12184637"/>
              <a:gd name="connsiteY3464" fmla="*/ 1577745 h 4608812"/>
              <a:gd name="connsiteX3465" fmla="*/ 9343211 w 12184637"/>
              <a:gd name="connsiteY3465" fmla="*/ 1567070 h 4608812"/>
              <a:gd name="connsiteX3466" fmla="*/ 9348364 w 12184637"/>
              <a:gd name="connsiteY3466" fmla="*/ 1561106 h 4608812"/>
              <a:gd name="connsiteX3467" fmla="*/ 9342400 w 12184637"/>
              <a:gd name="connsiteY3467" fmla="*/ 1555953 h 4608812"/>
              <a:gd name="connsiteX3468" fmla="*/ 9201486 w 12184637"/>
              <a:gd name="connsiteY3468" fmla="*/ 1566628 h 4608812"/>
              <a:gd name="connsiteX3469" fmla="*/ 9196332 w 12184637"/>
              <a:gd name="connsiteY3469" fmla="*/ 1572592 h 4608812"/>
              <a:gd name="connsiteX3470" fmla="*/ 9201927 w 12184637"/>
              <a:gd name="connsiteY3470" fmla="*/ 1577745 h 4608812"/>
              <a:gd name="connsiteX3471" fmla="*/ 9202296 w 12184637"/>
              <a:gd name="connsiteY3471" fmla="*/ 1577745 h 4608812"/>
              <a:gd name="connsiteX3472" fmla="*/ 9484493 w 12184637"/>
              <a:gd name="connsiteY3472" fmla="*/ 1566702 h 4608812"/>
              <a:gd name="connsiteX3473" fmla="*/ 9479119 w 12184637"/>
              <a:gd name="connsiteY3473" fmla="*/ 1560959 h 4608812"/>
              <a:gd name="connsiteX3474" fmla="*/ 9342990 w 12184637"/>
              <a:gd name="connsiteY3474" fmla="*/ 1556026 h 4608812"/>
              <a:gd name="connsiteX3475" fmla="*/ 9337247 w 12184637"/>
              <a:gd name="connsiteY3475" fmla="*/ 1561401 h 4608812"/>
              <a:gd name="connsiteX3476" fmla="*/ 9342621 w 12184637"/>
              <a:gd name="connsiteY3476" fmla="*/ 1567143 h 4608812"/>
              <a:gd name="connsiteX3477" fmla="*/ 9478750 w 12184637"/>
              <a:gd name="connsiteY3477" fmla="*/ 1572076 h 4608812"/>
              <a:gd name="connsiteX3478" fmla="*/ 9478971 w 12184637"/>
              <a:gd name="connsiteY3478" fmla="*/ 1572076 h 4608812"/>
              <a:gd name="connsiteX3479" fmla="*/ 9484493 w 12184637"/>
              <a:gd name="connsiteY3479" fmla="*/ 1566702 h 4608812"/>
              <a:gd name="connsiteX3480" fmla="*/ 4978681 w 12184637"/>
              <a:gd name="connsiteY3480" fmla="*/ 865882 h 4608812"/>
              <a:gd name="connsiteX3481" fmla="*/ 4983687 w 12184637"/>
              <a:gd name="connsiteY3481" fmla="*/ 859772 h 4608812"/>
              <a:gd name="connsiteX3482" fmla="*/ 4968006 w 12184637"/>
              <a:gd name="connsiteY3482" fmla="*/ 705089 h 4608812"/>
              <a:gd name="connsiteX3483" fmla="*/ 4961895 w 12184637"/>
              <a:gd name="connsiteY3483" fmla="*/ 700083 h 4608812"/>
              <a:gd name="connsiteX3484" fmla="*/ 4956888 w 12184637"/>
              <a:gd name="connsiteY3484" fmla="*/ 706194 h 4608812"/>
              <a:gd name="connsiteX3485" fmla="*/ 4972570 w 12184637"/>
              <a:gd name="connsiteY3485" fmla="*/ 860876 h 4608812"/>
              <a:gd name="connsiteX3486" fmla="*/ 4978165 w 12184637"/>
              <a:gd name="connsiteY3486" fmla="*/ 865882 h 4608812"/>
              <a:gd name="connsiteX3487" fmla="*/ 4978681 w 12184637"/>
              <a:gd name="connsiteY3487" fmla="*/ 865882 h 4608812"/>
              <a:gd name="connsiteX3488" fmla="*/ 4967858 w 12184637"/>
              <a:gd name="connsiteY3488" fmla="*/ 706562 h 4608812"/>
              <a:gd name="connsiteX3489" fmla="*/ 4992154 w 12184637"/>
              <a:gd name="connsiteY3489" fmla="*/ 569402 h 4608812"/>
              <a:gd name="connsiteX3490" fmla="*/ 4987663 w 12184637"/>
              <a:gd name="connsiteY3490" fmla="*/ 562923 h 4608812"/>
              <a:gd name="connsiteX3491" fmla="*/ 4981184 w 12184637"/>
              <a:gd name="connsiteY3491" fmla="*/ 567414 h 4608812"/>
              <a:gd name="connsiteX3492" fmla="*/ 4956888 w 12184637"/>
              <a:gd name="connsiteY3492" fmla="*/ 704574 h 4608812"/>
              <a:gd name="connsiteX3493" fmla="*/ 4961379 w 12184637"/>
              <a:gd name="connsiteY3493" fmla="*/ 711053 h 4608812"/>
              <a:gd name="connsiteX3494" fmla="*/ 4962410 w 12184637"/>
              <a:gd name="connsiteY3494" fmla="*/ 711126 h 4608812"/>
              <a:gd name="connsiteX3495" fmla="*/ 4967858 w 12184637"/>
              <a:gd name="connsiteY3495" fmla="*/ 706562 h 4608812"/>
              <a:gd name="connsiteX3496" fmla="*/ 4991344 w 12184637"/>
              <a:gd name="connsiteY3496" fmla="*/ 571537 h 4608812"/>
              <a:gd name="connsiteX3497" fmla="*/ 5065556 w 12184637"/>
              <a:gd name="connsiteY3497" fmla="*/ 461028 h 4608812"/>
              <a:gd name="connsiteX3498" fmla="*/ 5064010 w 12184637"/>
              <a:gd name="connsiteY3498" fmla="*/ 453298 h 4608812"/>
              <a:gd name="connsiteX3499" fmla="*/ 5056280 w 12184637"/>
              <a:gd name="connsiteY3499" fmla="*/ 454844 h 4608812"/>
              <a:gd name="connsiteX3500" fmla="*/ 4982067 w 12184637"/>
              <a:gd name="connsiteY3500" fmla="*/ 565353 h 4608812"/>
              <a:gd name="connsiteX3501" fmla="*/ 4983614 w 12184637"/>
              <a:gd name="connsiteY3501" fmla="*/ 573083 h 4608812"/>
              <a:gd name="connsiteX3502" fmla="*/ 4986779 w 12184637"/>
              <a:gd name="connsiteY3502" fmla="*/ 574040 h 4608812"/>
              <a:gd name="connsiteX3503" fmla="*/ 4991344 w 12184637"/>
              <a:gd name="connsiteY3503" fmla="*/ 571537 h 4608812"/>
              <a:gd name="connsiteX3504" fmla="*/ 9170637 w 12184637"/>
              <a:gd name="connsiteY3504" fmla="*/ 3095119 h 4608812"/>
              <a:gd name="connsiteX3505" fmla="*/ 9165263 w 12184637"/>
              <a:gd name="connsiteY3505" fmla="*/ 3089377 h 4608812"/>
              <a:gd name="connsiteX3506" fmla="*/ 9011464 w 12184637"/>
              <a:gd name="connsiteY3506" fmla="*/ 3084591 h 4608812"/>
              <a:gd name="connsiteX3507" fmla="*/ 9011243 w 12184637"/>
              <a:gd name="connsiteY3507" fmla="*/ 3084591 h 4608812"/>
              <a:gd name="connsiteX3508" fmla="*/ 9005721 w 12184637"/>
              <a:gd name="connsiteY3508" fmla="*/ 3089966 h 4608812"/>
              <a:gd name="connsiteX3509" fmla="*/ 9011096 w 12184637"/>
              <a:gd name="connsiteY3509" fmla="*/ 3095708 h 4608812"/>
              <a:gd name="connsiteX3510" fmla="*/ 9164895 w 12184637"/>
              <a:gd name="connsiteY3510" fmla="*/ 3100494 h 4608812"/>
              <a:gd name="connsiteX3511" fmla="*/ 9165116 w 12184637"/>
              <a:gd name="connsiteY3511" fmla="*/ 3100494 h 4608812"/>
              <a:gd name="connsiteX3512" fmla="*/ 9170637 w 12184637"/>
              <a:gd name="connsiteY3512" fmla="*/ 3095119 h 4608812"/>
              <a:gd name="connsiteX3513" fmla="*/ 9016691 w 12184637"/>
              <a:gd name="connsiteY3513" fmla="*/ 3091512 h 4608812"/>
              <a:gd name="connsiteX3514" fmla="*/ 9012642 w 12184637"/>
              <a:gd name="connsiteY3514" fmla="*/ 3084738 h 4608812"/>
              <a:gd name="connsiteX3515" fmla="*/ 8858917 w 12184637"/>
              <a:gd name="connsiteY3515" fmla="*/ 3045571 h 4608812"/>
              <a:gd name="connsiteX3516" fmla="*/ 8852143 w 12184637"/>
              <a:gd name="connsiteY3516" fmla="*/ 3049620 h 4608812"/>
              <a:gd name="connsiteX3517" fmla="*/ 8856193 w 12184637"/>
              <a:gd name="connsiteY3517" fmla="*/ 3056394 h 4608812"/>
              <a:gd name="connsiteX3518" fmla="*/ 9009918 w 12184637"/>
              <a:gd name="connsiteY3518" fmla="*/ 3095561 h 4608812"/>
              <a:gd name="connsiteX3519" fmla="*/ 9011317 w 12184637"/>
              <a:gd name="connsiteY3519" fmla="*/ 3095708 h 4608812"/>
              <a:gd name="connsiteX3520" fmla="*/ 9016691 w 12184637"/>
              <a:gd name="connsiteY3520" fmla="*/ 3091512 h 4608812"/>
              <a:gd name="connsiteX3521" fmla="*/ 8862525 w 12184637"/>
              <a:gd name="connsiteY3521" fmla="*/ 3053448 h 4608812"/>
              <a:gd name="connsiteX3522" fmla="*/ 8859948 w 12184637"/>
              <a:gd name="connsiteY3522" fmla="*/ 3046013 h 4608812"/>
              <a:gd name="connsiteX3523" fmla="*/ 8713143 w 12184637"/>
              <a:gd name="connsiteY3523" fmla="*/ 2973788 h 4608812"/>
              <a:gd name="connsiteX3524" fmla="*/ 8705707 w 12184637"/>
              <a:gd name="connsiteY3524" fmla="*/ 2976365 h 4608812"/>
              <a:gd name="connsiteX3525" fmla="*/ 8708284 w 12184637"/>
              <a:gd name="connsiteY3525" fmla="*/ 2983801 h 4608812"/>
              <a:gd name="connsiteX3526" fmla="*/ 8855089 w 12184637"/>
              <a:gd name="connsiteY3526" fmla="*/ 3056025 h 4608812"/>
              <a:gd name="connsiteX3527" fmla="*/ 8857591 w 12184637"/>
              <a:gd name="connsiteY3527" fmla="*/ 3056614 h 4608812"/>
              <a:gd name="connsiteX3528" fmla="*/ 8862525 w 12184637"/>
              <a:gd name="connsiteY3528" fmla="*/ 3053448 h 4608812"/>
              <a:gd name="connsiteX3529" fmla="*/ 8715131 w 12184637"/>
              <a:gd name="connsiteY3529" fmla="*/ 2982181 h 4608812"/>
              <a:gd name="connsiteX3530" fmla="*/ 8714174 w 12184637"/>
              <a:gd name="connsiteY3530" fmla="*/ 2974377 h 4608812"/>
              <a:gd name="connsiteX3531" fmla="*/ 8580990 w 12184637"/>
              <a:gd name="connsiteY3531" fmla="*/ 2870348 h 4608812"/>
              <a:gd name="connsiteX3532" fmla="*/ 8573185 w 12184637"/>
              <a:gd name="connsiteY3532" fmla="*/ 2871305 h 4608812"/>
              <a:gd name="connsiteX3533" fmla="*/ 8574142 w 12184637"/>
              <a:gd name="connsiteY3533" fmla="*/ 2879109 h 4608812"/>
              <a:gd name="connsiteX3534" fmla="*/ 8707327 w 12184637"/>
              <a:gd name="connsiteY3534" fmla="*/ 2983138 h 4608812"/>
              <a:gd name="connsiteX3535" fmla="*/ 8710787 w 12184637"/>
              <a:gd name="connsiteY3535" fmla="*/ 2984316 h 4608812"/>
              <a:gd name="connsiteX3536" fmla="*/ 8715131 w 12184637"/>
              <a:gd name="connsiteY3536" fmla="*/ 2982181 h 4608812"/>
              <a:gd name="connsiteX3537" fmla="*/ 8580916 w 12184637"/>
              <a:gd name="connsiteY3537" fmla="*/ 2879182 h 4608812"/>
              <a:gd name="connsiteX3538" fmla="*/ 8581947 w 12184637"/>
              <a:gd name="connsiteY3538" fmla="*/ 2871378 h 4608812"/>
              <a:gd name="connsiteX3539" fmla="*/ 8465990 w 12184637"/>
              <a:gd name="connsiteY3539" fmla="*/ 2718831 h 4608812"/>
              <a:gd name="connsiteX3540" fmla="*/ 8458186 w 12184637"/>
              <a:gd name="connsiteY3540" fmla="*/ 2717800 h 4608812"/>
              <a:gd name="connsiteX3541" fmla="*/ 8457155 w 12184637"/>
              <a:gd name="connsiteY3541" fmla="*/ 2725604 h 4608812"/>
              <a:gd name="connsiteX3542" fmla="*/ 8573111 w 12184637"/>
              <a:gd name="connsiteY3542" fmla="*/ 2878152 h 4608812"/>
              <a:gd name="connsiteX3543" fmla="*/ 8577603 w 12184637"/>
              <a:gd name="connsiteY3543" fmla="*/ 2880360 h 4608812"/>
              <a:gd name="connsiteX3544" fmla="*/ 8580916 w 12184637"/>
              <a:gd name="connsiteY3544" fmla="*/ 2879182 h 4608812"/>
              <a:gd name="connsiteX3545" fmla="*/ 8466284 w 12184637"/>
              <a:gd name="connsiteY3545" fmla="*/ 2725163 h 4608812"/>
              <a:gd name="connsiteX3546" fmla="*/ 8464517 w 12184637"/>
              <a:gd name="connsiteY3546" fmla="*/ 2717432 h 4608812"/>
              <a:gd name="connsiteX3547" fmla="*/ 8340389 w 12184637"/>
              <a:gd name="connsiteY3547" fmla="*/ 2639024 h 4608812"/>
              <a:gd name="connsiteX3548" fmla="*/ 8332659 w 12184637"/>
              <a:gd name="connsiteY3548" fmla="*/ 2640791 h 4608812"/>
              <a:gd name="connsiteX3549" fmla="*/ 8334426 w 12184637"/>
              <a:gd name="connsiteY3549" fmla="*/ 2648521 h 4608812"/>
              <a:gd name="connsiteX3550" fmla="*/ 8458554 w 12184637"/>
              <a:gd name="connsiteY3550" fmla="*/ 2726930 h 4608812"/>
              <a:gd name="connsiteX3551" fmla="*/ 8461573 w 12184637"/>
              <a:gd name="connsiteY3551" fmla="*/ 2727813 h 4608812"/>
              <a:gd name="connsiteX3552" fmla="*/ 8466284 w 12184637"/>
              <a:gd name="connsiteY3552" fmla="*/ 2725163 h 4608812"/>
              <a:gd name="connsiteX3553" fmla="*/ 8341641 w 12184637"/>
              <a:gd name="connsiteY3553" fmla="*/ 2647490 h 4608812"/>
              <a:gd name="connsiteX3554" fmla="*/ 8341199 w 12184637"/>
              <a:gd name="connsiteY3554" fmla="*/ 2639613 h 4608812"/>
              <a:gd name="connsiteX3555" fmla="*/ 8251600 w 12184637"/>
              <a:gd name="connsiteY3555" fmla="*/ 2559510 h 4608812"/>
              <a:gd name="connsiteX3556" fmla="*/ 8243722 w 12184637"/>
              <a:gd name="connsiteY3556" fmla="*/ 2559952 h 4608812"/>
              <a:gd name="connsiteX3557" fmla="*/ 8244164 w 12184637"/>
              <a:gd name="connsiteY3557" fmla="*/ 2567830 h 4608812"/>
              <a:gd name="connsiteX3558" fmla="*/ 8333763 w 12184637"/>
              <a:gd name="connsiteY3558" fmla="*/ 2647932 h 4608812"/>
              <a:gd name="connsiteX3559" fmla="*/ 8337517 w 12184637"/>
              <a:gd name="connsiteY3559" fmla="*/ 2649331 h 4608812"/>
              <a:gd name="connsiteX3560" fmla="*/ 8341641 w 12184637"/>
              <a:gd name="connsiteY3560" fmla="*/ 2647490 h 4608812"/>
              <a:gd name="connsiteX3561" fmla="*/ 8251379 w 12184637"/>
              <a:gd name="connsiteY3561" fmla="*/ 2568051 h 4608812"/>
              <a:gd name="connsiteX3562" fmla="*/ 8252115 w 12184637"/>
              <a:gd name="connsiteY3562" fmla="*/ 2560173 h 4608812"/>
              <a:gd name="connsiteX3563" fmla="*/ 8183940 w 12184637"/>
              <a:gd name="connsiteY3563" fmla="*/ 2476979 h 4608812"/>
              <a:gd name="connsiteX3564" fmla="*/ 8176062 w 12184637"/>
              <a:gd name="connsiteY3564" fmla="*/ 2476243 h 4608812"/>
              <a:gd name="connsiteX3565" fmla="*/ 8175326 w 12184637"/>
              <a:gd name="connsiteY3565" fmla="*/ 2484120 h 4608812"/>
              <a:gd name="connsiteX3566" fmla="*/ 8243501 w 12184637"/>
              <a:gd name="connsiteY3566" fmla="*/ 2567314 h 4608812"/>
              <a:gd name="connsiteX3567" fmla="*/ 8247845 w 12184637"/>
              <a:gd name="connsiteY3567" fmla="*/ 2569376 h 4608812"/>
              <a:gd name="connsiteX3568" fmla="*/ 8251379 w 12184637"/>
              <a:gd name="connsiteY3568" fmla="*/ 2568051 h 4608812"/>
              <a:gd name="connsiteX3569" fmla="*/ 8182320 w 12184637"/>
              <a:gd name="connsiteY3569" fmla="*/ 2485372 h 4608812"/>
              <a:gd name="connsiteX3570" fmla="*/ 8184455 w 12184637"/>
              <a:gd name="connsiteY3570" fmla="*/ 2477789 h 4608812"/>
              <a:gd name="connsiteX3571" fmla="*/ 8137778 w 12184637"/>
              <a:gd name="connsiteY3571" fmla="*/ 2393858 h 4608812"/>
              <a:gd name="connsiteX3572" fmla="*/ 8130195 w 12184637"/>
              <a:gd name="connsiteY3572" fmla="*/ 2391723 h 4608812"/>
              <a:gd name="connsiteX3573" fmla="*/ 8128060 w 12184637"/>
              <a:gd name="connsiteY3573" fmla="*/ 2399307 h 4608812"/>
              <a:gd name="connsiteX3574" fmla="*/ 8174737 w 12184637"/>
              <a:gd name="connsiteY3574" fmla="*/ 2483237 h 4608812"/>
              <a:gd name="connsiteX3575" fmla="*/ 8179670 w 12184637"/>
              <a:gd name="connsiteY3575" fmla="*/ 2486108 h 4608812"/>
              <a:gd name="connsiteX3576" fmla="*/ 8182320 w 12184637"/>
              <a:gd name="connsiteY3576" fmla="*/ 2485372 h 4608812"/>
              <a:gd name="connsiteX3577" fmla="*/ 8134612 w 12184637"/>
              <a:gd name="connsiteY3577" fmla="*/ 2401957 h 4608812"/>
              <a:gd name="connsiteX3578" fmla="*/ 8138294 w 12184637"/>
              <a:gd name="connsiteY3578" fmla="*/ 2395036 h 4608812"/>
              <a:gd name="connsiteX3579" fmla="*/ 8113261 w 12184637"/>
              <a:gd name="connsiteY3579" fmla="*/ 2312652 h 4608812"/>
              <a:gd name="connsiteX3580" fmla="*/ 8106341 w 12184637"/>
              <a:gd name="connsiteY3580" fmla="*/ 2308971 h 4608812"/>
              <a:gd name="connsiteX3581" fmla="*/ 8102660 w 12184637"/>
              <a:gd name="connsiteY3581" fmla="*/ 2315891 h 4608812"/>
              <a:gd name="connsiteX3582" fmla="*/ 8127691 w 12184637"/>
              <a:gd name="connsiteY3582" fmla="*/ 2398276 h 4608812"/>
              <a:gd name="connsiteX3583" fmla="*/ 8133067 w 12184637"/>
              <a:gd name="connsiteY3583" fmla="*/ 2402251 h 4608812"/>
              <a:gd name="connsiteX3584" fmla="*/ 8134612 w 12184637"/>
              <a:gd name="connsiteY3584" fmla="*/ 2401957 h 4608812"/>
              <a:gd name="connsiteX3585" fmla="*/ 8108035 w 12184637"/>
              <a:gd name="connsiteY3585" fmla="*/ 2319793 h 4608812"/>
              <a:gd name="connsiteX3586" fmla="*/ 8113483 w 12184637"/>
              <a:gd name="connsiteY3586" fmla="*/ 2314124 h 4608812"/>
              <a:gd name="connsiteX3587" fmla="*/ 8112231 w 12184637"/>
              <a:gd name="connsiteY3587" fmla="*/ 2236673 h 4608812"/>
              <a:gd name="connsiteX3588" fmla="*/ 8106562 w 12184637"/>
              <a:gd name="connsiteY3588" fmla="*/ 2231225 h 4608812"/>
              <a:gd name="connsiteX3589" fmla="*/ 8101113 w 12184637"/>
              <a:gd name="connsiteY3589" fmla="*/ 2236894 h 4608812"/>
              <a:gd name="connsiteX3590" fmla="*/ 8102365 w 12184637"/>
              <a:gd name="connsiteY3590" fmla="*/ 2314345 h 4608812"/>
              <a:gd name="connsiteX3591" fmla="*/ 8108035 w 12184637"/>
              <a:gd name="connsiteY3591" fmla="*/ 2319793 h 4608812"/>
              <a:gd name="connsiteX3592" fmla="*/ 8108035 w 12184637"/>
              <a:gd name="connsiteY3592" fmla="*/ 2319793 h 4608812"/>
              <a:gd name="connsiteX3593" fmla="*/ 8111642 w 12184637"/>
              <a:gd name="connsiteY3593" fmla="*/ 2239323 h 4608812"/>
              <a:gd name="connsiteX3594" fmla="*/ 8131741 w 12184637"/>
              <a:gd name="connsiteY3594" fmla="*/ 2200450 h 4608812"/>
              <a:gd name="connsiteX3595" fmla="*/ 8129312 w 12184637"/>
              <a:gd name="connsiteY3595" fmla="*/ 2192941 h 4608812"/>
              <a:gd name="connsiteX3596" fmla="*/ 8121802 w 12184637"/>
              <a:gd name="connsiteY3596" fmla="*/ 2195370 h 4608812"/>
              <a:gd name="connsiteX3597" fmla="*/ 8101703 w 12184637"/>
              <a:gd name="connsiteY3597" fmla="*/ 2234243 h 4608812"/>
              <a:gd name="connsiteX3598" fmla="*/ 8104132 w 12184637"/>
              <a:gd name="connsiteY3598" fmla="*/ 2241753 h 4608812"/>
              <a:gd name="connsiteX3599" fmla="*/ 8106709 w 12184637"/>
              <a:gd name="connsiteY3599" fmla="*/ 2242342 h 4608812"/>
              <a:gd name="connsiteX3600" fmla="*/ 8111642 w 12184637"/>
              <a:gd name="connsiteY3600" fmla="*/ 2239323 h 4608812"/>
              <a:gd name="connsiteX3601" fmla="*/ 8131079 w 12184637"/>
              <a:gd name="connsiteY3601" fmla="*/ 2201481 h 4608812"/>
              <a:gd name="connsiteX3602" fmla="*/ 8174222 w 12184637"/>
              <a:gd name="connsiteY3602" fmla="*/ 2149503 h 4608812"/>
              <a:gd name="connsiteX3603" fmla="*/ 8173486 w 12184637"/>
              <a:gd name="connsiteY3603" fmla="*/ 2141625 h 4608812"/>
              <a:gd name="connsiteX3604" fmla="*/ 8165607 w 12184637"/>
              <a:gd name="connsiteY3604" fmla="*/ 2142361 h 4608812"/>
              <a:gd name="connsiteX3605" fmla="*/ 8122464 w 12184637"/>
              <a:gd name="connsiteY3605" fmla="*/ 2194339 h 4608812"/>
              <a:gd name="connsiteX3606" fmla="*/ 8123200 w 12184637"/>
              <a:gd name="connsiteY3606" fmla="*/ 2202217 h 4608812"/>
              <a:gd name="connsiteX3607" fmla="*/ 8126808 w 12184637"/>
              <a:gd name="connsiteY3607" fmla="*/ 2203469 h 4608812"/>
              <a:gd name="connsiteX3608" fmla="*/ 8131079 w 12184637"/>
              <a:gd name="connsiteY3608" fmla="*/ 2201481 h 4608812"/>
              <a:gd name="connsiteX3609" fmla="*/ 8174516 w 12184637"/>
              <a:gd name="connsiteY3609" fmla="*/ 2149135 h 4608812"/>
              <a:gd name="connsiteX3610" fmla="*/ 8207352 w 12184637"/>
              <a:gd name="connsiteY3610" fmla="*/ 2102016 h 4608812"/>
              <a:gd name="connsiteX3611" fmla="*/ 8205953 w 12184637"/>
              <a:gd name="connsiteY3611" fmla="*/ 2094285 h 4608812"/>
              <a:gd name="connsiteX3612" fmla="*/ 8198223 w 12184637"/>
              <a:gd name="connsiteY3612" fmla="*/ 2095684 h 4608812"/>
              <a:gd name="connsiteX3613" fmla="*/ 8165386 w 12184637"/>
              <a:gd name="connsiteY3613" fmla="*/ 2142803 h 4608812"/>
              <a:gd name="connsiteX3614" fmla="*/ 8166786 w 12184637"/>
              <a:gd name="connsiteY3614" fmla="*/ 2150534 h 4608812"/>
              <a:gd name="connsiteX3615" fmla="*/ 8170025 w 12184637"/>
              <a:gd name="connsiteY3615" fmla="*/ 2151564 h 4608812"/>
              <a:gd name="connsiteX3616" fmla="*/ 8174516 w 12184637"/>
              <a:gd name="connsiteY3616" fmla="*/ 2149135 h 4608812"/>
              <a:gd name="connsiteX3617" fmla="*/ 8208014 w 12184637"/>
              <a:gd name="connsiteY3617" fmla="*/ 2100691 h 4608812"/>
              <a:gd name="connsiteX3618" fmla="*/ 8233194 w 12184637"/>
              <a:gd name="connsiteY3618" fmla="*/ 2029939 h 4608812"/>
              <a:gd name="connsiteX3619" fmla="*/ 8229807 w 12184637"/>
              <a:gd name="connsiteY3619" fmla="*/ 2022797 h 4608812"/>
              <a:gd name="connsiteX3620" fmla="*/ 8222665 w 12184637"/>
              <a:gd name="connsiteY3620" fmla="*/ 2026184 h 4608812"/>
              <a:gd name="connsiteX3621" fmla="*/ 8197487 w 12184637"/>
              <a:gd name="connsiteY3621" fmla="*/ 2096936 h 4608812"/>
              <a:gd name="connsiteX3622" fmla="*/ 8200873 w 12184637"/>
              <a:gd name="connsiteY3622" fmla="*/ 2104077 h 4608812"/>
              <a:gd name="connsiteX3623" fmla="*/ 8202788 w 12184637"/>
              <a:gd name="connsiteY3623" fmla="*/ 2104372 h 4608812"/>
              <a:gd name="connsiteX3624" fmla="*/ 8208014 w 12184637"/>
              <a:gd name="connsiteY3624" fmla="*/ 2100691 h 4608812"/>
              <a:gd name="connsiteX3625" fmla="*/ 8232384 w 12184637"/>
              <a:gd name="connsiteY3625" fmla="*/ 2031411 h 4608812"/>
              <a:gd name="connsiteX3626" fmla="*/ 8235549 w 12184637"/>
              <a:gd name="connsiteY3626" fmla="*/ 2027288 h 4608812"/>
              <a:gd name="connsiteX3627" fmla="*/ 8234519 w 12184637"/>
              <a:gd name="connsiteY3627" fmla="*/ 2019484 h 4608812"/>
              <a:gd name="connsiteX3628" fmla="*/ 8226715 w 12184637"/>
              <a:gd name="connsiteY3628" fmla="*/ 2020515 h 4608812"/>
              <a:gd name="connsiteX3629" fmla="*/ 8223549 w 12184637"/>
              <a:gd name="connsiteY3629" fmla="*/ 2024638 h 4608812"/>
              <a:gd name="connsiteX3630" fmla="*/ 8224580 w 12184637"/>
              <a:gd name="connsiteY3630" fmla="*/ 2032442 h 4608812"/>
              <a:gd name="connsiteX3631" fmla="*/ 8228040 w 12184637"/>
              <a:gd name="connsiteY3631" fmla="*/ 2033620 h 4608812"/>
              <a:gd name="connsiteX3632" fmla="*/ 8232384 w 12184637"/>
              <a:gd name="connsiteY3632" fmla="*/ 2031411 h 4608812"/>
              <a:gd name="connsiteX3633" fmla="*/ 5079176 w 12184637"/>
              <a:gd name="connsiteY3633" fmla="*/ 3993764 h 4608812"/>
              <a:gd name="connsiteX3634" fmla="*/ 5080428 w 12184637"/>
              <a:gd name="connsiteY3634" fmla="*/ 3985960 h 4608812"/>
              <a:gd name="connsiteX3635" fmla="*/ 4990093 w 12184637"/>
              <a:gd name="connsiteY3635" fmla="*/ 3862200 h 4608812"/>
              <a:gd name="connsiteX3636" fmla="*/ 4982288 w 12184637"/>
              <a:gd name="connsiteY3636" fmla="*/ 3860948 h 4608812"/>
              <a:gd name="connsiteX3637" fmla="*/ 4981037 w 12184637"/>
              <a:gd name="connsiteY3637" fmla="*/ 3868752 h 4608812"/>
              <a:gd name="connsiteX3638" fmla="*/ 5071372 w 12184637"/>
              <a:gd name="connsiteY3638" fmla="*/ 3992512 h 4608812"/>
              <a:gd name="connsiteX3639" fmla="*/ 5075937 w 12184637"/>
              <a:gd name="connsiteY3639" fmla="*/ 3994794 h 4608812"/>
              <a:gd name="connsiteX3640" fmla="*/ 5079176 w 12184637"/>
              <a:gd name="connsiteY3640" fmla="*/ 3993764 h 4608812"/>
              <a:gd name="connsiteX3641" fmla="*/ 4988105 w 12184637"/>
              <a:gd name="connsiteY3641" fmla="*/ 3870445 h 4608812"/>
              <a:gd name="connsiteX3642" fmla="*/ 4990534 w 12184637"/>
              <a:gd name="connsiteY3642" fmla="*/ 3862936 h 4608812"/>
              <a:gd name="connsiteX3643" fmla="*/ 4918972 w 12184637"/>
              <a:gd name="connsiteY3643" fmla="*/ 3722978 h 4608812"/>
              <a:gd name="connsiteX3644" fmla="*/ 4911463 w 12184637"/>
              <a:gd name="connsiteY3644" fmla="*/ 3720548 h 4608812"/>
              <a:gd name="connsiteX3645" fmla="*/ 4909033 w 12184637"/>
              <a:gd name="connsiteY3645" fmla="*/ 3728058 h 4608812"/>
              <a:gd name="connsiteX3646" fmla="*/ 4980595 w 12184637"/>
              <a:gd name="connsiteY3646" fmla="*/ 3868016 h 4608812"/>
              <a:gd name="connsiteX3647" fmla="*/ 4985601 w 12184637"/>
              <a:gd name="connsiteY3647" fmla="*/ 3871034 h 4608812"/>
              <a:gd name="connsiteX3648" fmla="*/ 4988105 w 12184637"/>
              <a:gd name="connsiteY3648" fmla="*/ 3870445 h 4608812"/>
              <a:gd name="connsiteX3649" fmla="*/ 4915659 w 12184637"/>
              <a:gd name="connsiteY3649" fmla="*/ 3730782 h 4608812"/>
              <a:gd name="connsiteX3650" fmla="*/ 4919267 w 12184637"/>
              <a:gd name="connsiteY3650" fmla="*/ 3723788 h 4608812"/>
              <a:gd name="connsiteX3651" fmla="*/ 4871633 w 12184637"/>
              <a:gd name="connsiteY3651" fmla="*/ 3572860 h 4608812"/>
              <a:gd name="connsiteX3652" fmla="*/ 4864638 w 12184637"/>
              <a:gd name="connsiteY3652" fmla="*/ 3569253 h 4608812"/>
              <a:gd name="connsiteX3653" fmla="*/ 4861031 w 12184637"/>
              <a:gd name="connsiteY3653" fmla="*/ 3576247 h 4608812"/>
              <a:gd name="connsiteX3654" fmla="*/ 4908665 w 12184637"/>
              <a:gd name="connsiteY3654" fmla="*/ 3727174 h 4608812"/>
              <a:gd name="connsiteX3655" fmla="*/ 4914040 w 12184637"/>
              <a:gd name="connsiteY3655" fmla="*/ 3731076 h 4608812"/>
              <a:gd name="connsiteX3656" fmla="*/ 4915659 w 12184637"/>
              <a:gd name="connsiteY3656" fmla="*/ 3730782 h 4608812"/>
              <a:gd name="connsiteX3657" fmla="*/ 4866994 w 12184637"/>
              <a:gd name="connsiteY3657" fmla="*/ 3580149 h 4608812"/>
              <a:gd name="connsiteX3658" fmla="*/ 4871853 w 12184637"/>
              <a:gd name="connsiteY3658" fmla="*/ 3573965 h 4608812"/>
              <a:gd name="connsiteX3659" fmla="*/ 4853153 w 12184637"/>
              <a:gd name="connsiteY3659" fmla="*/ 3417442 h 4608812"/>
              <a:gd name="connsiteX3660" fmla="*/ 4846969 w 12184637"/>
              <a:gd name="connsiteY3660" fmla="*/ 3412582 h 4608812"/>
              <a:gd name="connsiteX3661" fmla="*/ 4842110 w 12184637"/>
              <a:gd name="connsiteY3661" fmla="*/ 3418767 h 4608812"/>
              <a:gd name="connsiteX3662" fmla="*/ 4860810 w 12184637"/>
              <a:gd name="connsiteY3662" fmla="*/ 3575290 h 4608812"/>
              <a:gd name="connsiteX3663" fmla="*/ 4866405 w 12184637"/>
              <a:gd name="connsiteY3663" fmla="*/ 3580223 h 4608812"/>
              <a:gd name="connsiteX3664" fmla="*/ 4866994 w 12184637"/>
              <a:gd name="connsiteY3664" fmla="*/ 3580149 h 4608812"/>
              <a:gd name="connsiteX3665" fmla="*/ 4853153 w 12184637"/>
              <a:gd name="connsiteY3665" fmla="*/ 3418620 h 4608812"/>
              <a:gd name="connsiteX3666" fmla="*/ 4868319 w 12184637"/>
              <a:gd name="connsiteY3666" fmla="*/ 3261802 h 4608812"/>
              <a:gd name="connsiteX3667" fmla="*/ 4863313 w 12184637"/>
              <a:gd name="connsiteY3667" fmla="*/ 3255691 h 4608812"/>
              <a:gd name="connsiteX3668" fmla="*/ 4857202 w 12184637"/>
              <a:gd name="connsiteY3668" fmla="*/ 3260698 h 4608812"/>
              <a:gd name="connsiteX3669" fmla="*/ 4842036 w 12184637"/>
              <a:gd name="connsiteY3669" fmla="*/ 3417515 h 4608812"/>
              <a:gd name="connsiteX3670" fmla="*/ 4847042 w 12184637"/>
              <a:gd name="connsiteY3670" fmla="*/ 3423626 h 4608812"/>
              <a:gd name="connsiteX3671" fmla="*/ 4847631 w 12184637"/>
              <a:gd name="connsiteY3671" fmla="*/ 3423626 h 4608812"/>
              <a:gd name="connsiteX3672" fmla="*/ 4853153 w 12184637"/>
              <a:gd name="connsiteY3672" fmla="*/ 3418620 h 4608812"/>
              <a:gd name="connsiteX3673" fmla="*/ 4868099 w 12184637"/>
              <a:gd name="connsiteY3673" fmla="*/ 3262833 h 4608812"/>
              <a:gd name="connsiteX3674" fmla="*/ 4913819 w 12184637"/>
              <a:gd name="connsiteY3674" fmla="*/ 3112642 h 4608812"/>
              <a:gd name="connsiteX3675" fmla="*/ 4910137 w 12184637"/>
              <a:gd name="connsiteY3675" fmla="*/ 3105647 h 4608812"/>
              <a:gd name="connsiteX3676" fmla="*/ 4903143 w 12184637"/>
              <a:gd name="connsiteY3676" fmla="*/ 3109328 h 4608812"/>
              <a:gd name="connsiteX3677" fmla="*/ 4857423 w 12184637"/>
              <a:gd name="connsiteY3677" fmla="*/ 3259520 h 4608812"/>
              <a:gd name="connsiteX3678" fmla="*/ 4861105 w 12184637"/>
              <a:gd name="connsiteY3678" fmla="*/ 3266514 h 4608812"/>
              <a:gd name="connsiteX3679" fmla="*/ 4862798 w 12184637"/>
              <a:gd name="connsiteY3679" fmla="*/ 3266735 h 4608812"/>
              <a:gd name="connsiteX3680" fmla="*/ 4868099 w 12184637"/>
              <a:gd name="connsiteY3680" fmla="*/ 3262833 h 4608812"/>
              <a:gd name="connsiteX3681" fmla="*/ 4913377 w 12184637"/>
              <a:gd name="connsiteY3681" fmla="*/ 3113672 h 4608812"/>
              <a:gd name="connsiteX3682" fmla="*/ 4986264 w 12184637"/>
              <a:gd name="connsiteY3682" fmla="*/ 2976880 h 4608812"/>
              <a:gd name="connsiteX3683" fmla="*/ 4983982 w 12184637"/>
              <a:gd name="connsiteY3683" fmla="*/ 2969371 h 4608812"/>
              <a:gd name="connsiteX3684" fmla="*/ 4976472 w 12184637"/>
              <a:gd name="connsiteY3684" fmla="*/ 2971653 h 4608812"/>
              <a:gd name="connsiteX3685" fmla="*/ 4903585 w 12184637"/>
              <a:gd name="connsiteY3685" fmla="*/ 3108445 h 4608812"/>
              <a:gd name="connsiteX3686" fmla="*/ 4905868 w 12184637"/>
              <a:gd name="connsiteY3686" fmla="*/ 3115955 h 4608812"/>
              <a:gd name="connsiteX3687" fmla="*/ 4908518 w 12184637"/>
              <a:gd name="connsiteY3687" fmla="*/ 3116617 h 4608812"/>
              <a:gd name="connsiteX3688" fmla="*/ 4913377 w 12184637"/>
              <a:gd name="connsiteY3688" fmla="*/ 3113672 h 4608812"/>
              <a:gd name="connsiteX3689" fmla="*/ 4985675 w 12184637"/>
              <a:gd name="connsiteY3689" fmla="*/ 2977837 h 4608812"/>
              <a:gd name="connsiteX3690" fmla="*/ 5082416 w 12184637"/>
              <a:gd name="connsiteY3690" fmla="*/ 2861071 h 4608812"/>
              <a:gd name="connsiteX3691" fmla="*/ 5081679 w 12184637"/>
              <a:gd name="connsiteY3691" fmla="*/ 2853193 h 4608812"/>
              <a:gd name="connsiteX3692" fmla="*/ 5073802 w 12184637"/>
              <a:gd name="connsiteY3692" fmla="*/ 2853930 h 4608812"/>
              <a:gd name="connsiteX3693" fmla="*/ 4977061 w 12184637"/>
              <a:gd name="connsiteY3693" fmla="*/ 2970696 h 4608812"/>
              <a:gd name="connsiteX3694" fmla="*/ 4977797 w 12184637"/>
              <a:gd name="connsiteY3694" fmla="*/ 2978574 h 4608812"/>
              <a:gd name="connsiteX3695" fmla="*/ 4981405 w 12184637"/>
              <a:gd name="connsiteY3695" fmla="*/ 2979825 h 4608812"/>
              <a:gd name="connsiteX3696" fmla="*/ 4985675 w 12184637"/>
              <a:gd name="connsiteY3696" fmla="*/ 2977837 h 4608812"/>
              <a:gd name="connsiteX3697" fmla="*/ 5081532 w 12184637"/>
              <a:gd name="connsiteY3697" fmla="*/ 2861955 h 4608812"/>
              <a:gd name="connsiteX3698" fmla="*/ 5198888 w 12184637"/>
              <a:gd name="connsiteY3698" fmla="*/ 2771619 h 4608812"/>
              <a:gd name="connsiteX3699" fmla="*/ 5199919 w 12184637"/>
              <a:gd name="connsiteY3699" fmla="*/ 2763815 h 4608812"/>
              <a:gd name="connsiteX3700" fmla="*/ 5192114 w 12184637"/>
              <a:gd name="connsiteY3700" fmla="*/ 2762784 h 4608812"/>
              <a:gd name="connsiteX3701" fmla="*/ 5074759 w 12184637"/>
              <a:gd name="connsiteY3701" fmla="*/ 2853120 h 4608812"/>
              <a:gd name="connsiteX3702" fmla="*/ 5073728 w 12184637"/>
              <a:gd name="connsiteY3702" fmla="*/ 2860924 h 4608812"/>
              <a:gd name="connsiteX3703" fmla="*/ 5078219 w 12184637"/>
              <a:gd name="connsiteY3703" fmla="*/ 2863133 h 4608812"/>
              <a:gd name="connsiteX3704" fmla="*/ 5081532 w 12184637"/>
              <a:gd name="connsiteY3704" fmla="*/ 2861955 h 4608812"/>
              <a:gd name="connsiteX3705" fmla="*/ 5197857 w 12184637"/>
              <a:gd name="connsiteY3705" fmla="*/ 2772208 h 4608812"/>
              <a:gd name="connsiteX3706" fmla="*/ 5330011 w 12184637"/>
              <a:gd name="connsiteY3706" fmla="*/ 2709481 h 4608812"/>
              <a:gd name="connsiteX3707" fmla="*/ 5332661 w 12184637"/>
              <a:gd name="connsiteY3707" fmla="*/ 2702045 h 4608812"/>
              <a:gd name="connsiteX3708" fmla="*/ 5325225 w 12184637"/>
              <a:gd name="connsiteY3708" fmla="*/ 2699395 h 4608812"/>
              <a:gd name="connsiteX3709" fmla="*/ 5193071 w 12184637"/>
              <a:gd name="connsiteY3709" fmla="*/ 2762122 h 4608812"/>
              <a:gd name="connsiteX3710" fmla="*/ 5190421 w 12184637"/>
              <a:gd name="connsiteY3710" fmla="*/ 2769557 h 4608812"/>
              <a:gd name="connsiteX3711" fmla="*/ 5195501 w 12184637"/>
              <a:gd name="connsiteY3711" fmla="*/ 2772723 h 4608812"/>
              <a:gd name="connsiteX3712" fmla="*/ 5197857 w 12184637"/>
              <a:gd name="connsiteY3712" fmla="*/ 2772208 h 4608812"/>
              <a:gd name="connsiteX3713" fmla="*/ 5330526 w 12184637"/>
              <a:gd name="connsiteY3713" fmla="*/ 2709334 h 4608812"/>
              <a:gd name="connsiteX3714" fmla="*/ 5333029 w 12184637"/>
              <a:gd name="connsiteY3714" fmla="*/ 2701824 h 4608812"/>
              <a:gd name="connsiteX3715" fmla="*/ 5325520 w 12184637"/>
              <a:gd name="connsiteY3715" fmla="*/ 2699321 h 4608812"/>
              <a:gd name="connsiteX3716" fmla="*/ 5325151 w 12184637"/>
              <a:gd name="connsiteY3716" fmla="*/ 2699542 h 4608812"/>
              <a:gd name="connsiteX3717" fmla="*/ 5322795 w 12184637"/>
              <a:gd name="connsiteY3717" fmla="*/ 2706904 h 4608812"/>
              <a:gd name="connsiteX3718" fmla="*/ 5327949 w 12184637"/>
              <a:gd name="connsiteY3718" fmla="*/ 2709923 h 4608812"/>
              <a:gd name="connsiteX3719" fmla="*/ 5330526 w 12184637"/>
              <a:gd name="connsiteY3719" fmla="*/ 2709334 h 4608812"/>
              <a:gd name="connsiteX3720" fmla="*/ 7570217 w 12184637"/>
              <a:gd name="connsiteY3720" fmla="*/ 4469002 h 4608812"/>
              <a:gd name="connsiteX3721" fmla="*/ 7596795 w 12184637"/>
              <a:gd name="connsiteY3721" fmla="*/ 4462008 h 4608812"/>
              <a:gd name="connsiteX3722" fmla="*/ 7600771 w 12184637"/>
              <a:gd name="connsiteY3722" fmla="*/ 4455234 h 4608812"/>
              <a:gd name="connsiteX3723" fmla="*/ 7593997 w 12184637"/>
              <a:gd name="connsiteY3723" fmla="*/ 4451258 h 4608812"/>
              <a:gd name="connsiteX3724" fmla="*/ 7567419 w 12184637"/>
              <a:gd name="connsiteY3724" fmla="*/ 4458253 h 4608812"/>
              <a:gd name="connsiteX3725" fmla="*/ 7563444 w 12184637"/>
              <a:gd name="connsiteY3725" fmla="*/ 4465026 h 4608812"/>
              <a:gd name="connsiteX3726" fmla="*/ 7568892 w 12184637"/>
              <a:gd name="connsiteY3726" fmla="*/ 4469223 h 4608812"/>
              <a:gd name="connsiteX3727" fmla="*/ 7570217 w 12184637"/>
              <a:gd name="connsiteY3727" fmla="*/ 4469002 h 4608812"/>
              <a:gd name="connsiteX3728" fmla="*/ 7504987 w 12184637"/>
              <a:gd name="connsiteY3728" fmla="*/ 4485420 h 4608812"/>
              <a:gd name="connsiteX3729" fmla="*/ 7570217 w 12184637"/>
              <a:gd name="connsiteY3729" fmla="*/ 4469002 h 4608812"/>
              <a:gd name="connsiteX3730" fmla="*/ 7574266 w 12184637"/>
              <a:gd name="connsiteY3730" fmla="*/ 4462229 h 4608812"/>
              <a:gd name="connsiteX3731" fmla="*/ 7567493 w 12184637"/>
              <a:gd name="connsiteY3731" fmla="*/ 4458179 h 4608812"/>
              <a:gd name="connsiteX3732" fmla="*/ 7502263 w 12184637"/>
              <a:gd name="connsiteY3732" fmla="*/ 4474597 h 4608812"/>
              <a:gd name="connsiteX3733" fmla="*/ 7498214 w 12184637"/>
              <a:gd name="connsiteY3733" fmla="*/ 4481371 h 4608812"/>
              <a:gd name="connsiteX3734" fmla="*/ 7503662 w 12184637"/>
              <a:gd name="connsiteY3734" fmla="*/ 4485567 h 4608812"/>
              <a:gd name="connsiteX3735" fmla="*/ 7504987 w 12184637"/>
              <a:gd name="connsiteY3735" fmla="*/ 4485420 h 4608812"/>
              <a:gd name="connsiteX3736" fmla="*/ 7509183 w 12184637"/>
              <a:gd name="connsiteY3736" fmla="*/ 4480119 h 4608812"/>
              <a:gd name="connsiteX3737" fmla="*/ 7503735 w 12184637"/>
              <a:gd name="connsiteY3737" fmla="*/ 4474450 h 4608812"/>
              <a:gd name="connsiteX3738" fmla="*/ 7359581 w 12184637"/>
              <a:gd name="connsiteY3738" fmla="*/ 4472020 h 4608812"/>
              <a:gd name="connsiteX3739" fmla="*/ 7353912 w 12184637"/>
              <a:gd name="connsiteY3739" fmla="*/ 4477468 h 4608812"/>
              <a:gd name="connsiteX3740" fmla="*/ 7359360 w 12184637"/>
              <a:gd name="connsiteY3740" fmla="*/ 4483137 h 4608812"/>
              <a:gd name="connsiteX3741" fmla="*/ 7503514 w 12184637"/>
              <a:gd name="connsiteY3741" fmla="*/ 4485567 h 4608812"/>
              <a:gd name="connsiteX3742" fmla="*/ 7503662 w 12184637"/>
              <a:gd name="connsiteY3742" fmla="*/ 4485567 h 4608812"/>
              <a:gd name="connsiteX3743" fmla="*/ 7509183 w 12184637"/>
              <a:gd name="connsiteY3743" fmla="*/ 4480119 h 4608812"/>
              <a:gd name="connsiteX3744" fmla="*/ 7364808 w 12184637"/>
              <a:gd name="connsiteY3744" fmla="*/ 4479088 h 4608812"/>
              <a:gd name="connsiteX3745" fmla="*/ 7360980 w 12184637"/>
              <a:gd name="connsiteY3745" fmla="*/ 4472241 h 4608812"/>
              <a:gd name="connsiteX3746" fmla="*/ 7222936 w 12184637"/>
              <a:gd name="connsiteY3746" fmla="*/ 4433368 h 4608812"/>
              <a:gd name="connsiteX3747" fmla="*/ 7216089 w 12184637"/>
              <a:gd name="connsiteY3747" fmla="*/ 4437197 h 4608812"/>
              <a:gd name="connsiteX3748" fmla="*/ 7219918 w 12184637"/>
              <a:gd name="connsiteY3748" fmla="*/ 4444044 h 4608812"/>
              <a:gd name="connsiteX3749" fmla="*/ 7358035 w 12184637"/>
              <a:gd name="connsiteY3749" fmla="*/ 4482917 h 4608812"/>
              <a:gd name="connsiteX3750" fmla="*/ 7359581 w 12184637"/>
              <a:gd name="connsiteY3750" fmla="*/ 4483137 h 4608812"/>
              <a:gd name="connsiteX3751" fmla="*/ 7364808 w 12184637"/>
              <a:gd name="connsiteY3751" fmla="*/ 4479088 h 4608812"/>
              <a:gd name="connsiteX3752" fmla="*/ 7226176 w 12184637"/>
              <a:gd name="connsiteY3752" fmla="*/ 4441467 h 4608812"/>
              <a:gd name="connsiteX3753" fmla="*/ 7224114 w 12184637"/>
              <a:gd name="connsiteY3753" fmla="*/ 4433883 h 4608812"/>
              <a:gd name="connsiteX3754" fmla="*/ 7097409 w 12184637"/>
              <a:gd name="connsiteY3754" fmla="*/ 4361733 h 4608812"/>
              <a:gd name="connsiteX3755" fmla="*/ 7089825 w 12184637"/>
              <a:gd name="connsiteY3755" fmla="*/ 4363794 h 4608812"/>
              <a:gd name="connsiteX3756" fmla="*/ 7091887 w 12184637"/>
              <a:gd name="connsiteY3756" fmla="*/ 4371377 h 4608812"/>
              <a:gd name="connsiteX3757" fmla="*/ 7218592 w 12184637"/>
              <a:gd name="connsiteY3757" fmla="*/ 4443528 h 4608812"/>
              <a:gd name="connsiteX3758" fmla="*/ 7221390 w 12184637"/>
              <a:gd name="connsiteY3758" fmla="*/ 4444265 h 4608812"/>
              <a:gd name="connsiteX3759" fmla="*/ 7226176 w 12184637"/>
              <a:gd name="connsiteY3759" fmla="*/ 4441467 h 4608812"/>
              <a:gd name="connsiteX3760" fmla="*/ 7098734 w 12184637"/>
              <a:gd name="connsiteY3760" fmla="*/ 4370347 h 4608812"/>
              <a:gd name="connsiteX3761" fmla="*/ 7098440 w 12184637"/>
              <a:gd name="connsiteY3761" fmla="*/ 4362469 h 4608812"/>
              <a:gd name="connsiteX3762" fmla="*/ 6988373 w 12184637"/>
              <a:gd name="connsiteY3762" fmla="*/ 4260354 h 4608812"/>
              <a:gd name="connsiteX3763" fmla="*/ 6980495 w 12184637"/>
              <a:gd name="connsiteY3763" fmla="*/ 4260648 h 4608812"/>
              <a:gd name="connsiteX3764" fmla="*/ 6980790 w 12184637"/>
              <a:gd name="connsiteY3764" fmla="*/ 4268526 h 4608812"/>
              <a:gd name="connsiteX3765" fmla="*/ 7090856 w 12184637"/>
              <a:gd name="connsiteY3765" fmla="*/ 4370641 h 4608812"/>
              <a:gd name="connsiteX3766" fmla="*/ 7094685 w 12184637"/>
              <a:gd name="connsiteY3766" fmla="*/ 4372113 h 4608812"/>
              <a:gd name="connsiteX3767" fmla="*/ 7098734 w 12184637"/>
              <a:gd name="connsiteY3767" fmla="*/ 4370347 h 4608812"/>
              <a:gd name="connsiteX3768" fmla="*/ 6987784 w 12184637"/>
              <a:gd name="connsiteY3768" fmla="*/ 4269041 h 4608812"/>
              <a:gd name="connsiteX3769" fmla="*/ 6989256 w 12184637"/>
              <a:gd name="connsiteY3769" fmla="*/ 4261311 h 4608812"/>
              <a:gd name="connsiteX3770" fmla="*/ 6901129 w 12184637"/>
              <a:gd name="connsiteY3770" fmla="*/ 4132691 h 4608812"/>
              <a:gd name="connsiteX3771" fmla="*/ 6893399 w 12184637"/>
              <a:gd name="connsiteY3771" fmla="*/ 4131218 h 4608812"/>
              <a:gd name="connsiteX3772" fmla="*/ 6891926 w 12184637"/>
              <a:gd name="connsiteY3772" fmla="*/ 4138949 h 4608812"/>
              <a:gd name="connsiteX3773" fmla="*/ 6980054 w 12184637"/>
              <a:gd name="connsiteY3773" fmla="*/ 4267569 h 4608812"/>
              <a:gd name="connsiteX3774" fmla="*/ 6984692 w 12184637"/>
              <a:gd name="connsiteY3774" fmla="*/ 4269998 h 4608812"/>
              <a:gd name="connsiteX3775" fmla="*/ 6987784 w 12184637"/>
              <a:gd name="connsiteY3775" fmla="*/ 4269041 h 4608812"/>
              <a:gd name="connsiteX3776" fmla="*/ 6898774 w 12184637"/>
              <a:gd name="connsiteY3776" fmla="*/ 4140863 h 4608812"/>
              <a:gd name="connsiteX3777" fmla="*/ 6901571 w 12184637"/>
              <a:gd name="connsiteY3777" fmla="*/ 4133501 h 4608812"/>
              <a:gd name="connsiteX3778" fmla="*/ 6836267 w 12184637"/>
              <a:gd name="connsiteY3778" fmla="*/ 3988095 h 4608812"/>
              <a:gd name="connsiteX3779" fmla="*/ 6828905 w 12184637"/>
              <a:gd name="connsiteY3779" fmla="*/ 3985297 h 4608812"/>
              <a:gd name="connsiteX3780" fmla="*/ 6826107 w 12184637"/>
              <a:gd name="connsiteY3780" fmla="*/ 3992660 h 4608812"/>
              <a:gd name="connsiteX3781" fmla="*/ 6891411 w 12184637"/>
              <a:gd name="connsiteY3781" fmla="*/ 4138065 h 4608812"/>
              <a:gd name="connsiteX3782" fmla="*/ 6896565 w 12184637"/>
              <a:gd name="connsiteY3782" fmla="*/ 4141379 h 4608812"/>
              <a:gd name="connsiteX3783" fmla="*/ 6898774 w 12184637"/>
              <a:gd name="connsiteY3783" fmla="*/ 4140863 h 4608812"/>
              <a:gd name="connsiteX3784" fmla="*/ 6832660 w 12184637"/>
              <a:gd name="connsiteY3784" fmla="*/ 3995752 h 4608812"/>
              <a:gd name="connsiteX3785" fmla="*/ 6836562 w 12184637"/>
              <a:gd name="connsiteY3785" fmla="*/ 3988905 h 4608812"/>
              <a:gd name="connsiteX3786" fmla="*/ 6812561 w 12184637"/>
              <a:gd name="connsiteY3786" fmla="*/ 3900925 h 4608812"/>
              <a:gd name="connsiteX3787" fmla="*/ 6805714 w 12184637"/>
              <a:gd name="connsiteY3787" fmla="*/ 3897023 h 4608812"/>
              <a:gd name="connsiteX3788" fmla="*/ 6801812 w 12184637"/>
              <a:gd name="connsiteY3788" fmla="*/ 3903870 h 4608812"/>
              <a:gd name="connsiteX3789" fmla="*/ 6825813 w 12184637"/>
              <a:gd name="connsiteY3789" fmla="*/ 3991850 h 4608812"/>
              <a:gd name="connsiteX3790" fmla="*/ 6831261 w 12184637"/>
              <a:gd name="connsiteY3790" fmla="*/ 3995973 h 4608812"/>
              <a:gd name="connsiteX3791" fmla="*/ 6832660 w 12184637"/>
              <a:gd name="connsiteY3791" fmla="*/ 3995752 h 4608812"/>
              <a:gd name="connsiteX3792" fmla="*/ 6808438 w 12184637"/>
              <a:gd name="connsiteY3792" fmla="*/ 3907699 h 4608812"/>
              <a:gd name="connsiteX3793" fmla="*/ 6812561 w 12184637"/>
              <a:gd name="connsiteY3793" fmla="*/ 3900852 h 4608812"/>
              <a:gd name="connsiteX3794" fmla="*/ 6805861 w 12184637"/>
              <a:gd name="connsiteY3794" fmla="*/ 3896729 h 4608812"/>
              <a:gd name="connsiteX3795" fmla="*/ 6801738 w 12184637"/>
              <a:gd name="connsiteY3795" fmla="*/ 3903428 h 4608812"/>
              <a:gd name="connsiteX3796" fmla="*/ 6801812 w 12184637"/>
              <a:gd name="connsiteY3796" fmla="*/ 3903723 h 4608812"/>
              <a:gd name="connsiteX3797" fmla="*/ 6807186 w 12184637"/>
              <a:gd name="connsiteY3797" fmla="*/ 3907846 h 4608812"/>
              <a:gd name="connsiteX3798" fmla="*/ 6808438 w 12184637"/>
              <a:gd name="connsiteY3798" fmla="*/ 3907699 h 4608812"/>
              <a:gd name="connsiteX3799" fmla="*/ 6376785 w 12184637"/>
              <a:gd name="connsiteY3799" fmla="*/ 3982132 h 4608812"/>
              <a:gd name="connsiteX3800" fmla="*/ 6372294 w 12184637"/>
              <a:gd name="connsiteY3800" fmla="*/ 3975653 h 4608812"/>
              <a:gd name="connsiteX3801" fmla="*/ 6225710 w 12184637"/>
              <a:gd name="connsiteY3801" fmla="*/ 3948486 h 4608812"/>
              <a:gd name="connsiteX3802" fmla="*/ 6219231 w 12184637"/>
              <a:gd name="connsiteY3802" fmla="*/ 3952977 h 4608812"/>
              <a:gd name="connsiteX3803" fmla="*/ 6223723 w 12184637"/>
              <a:gd name="connsiteY3803" fmla="*/ 3959455 h 4608812"/>
              <a:gd name="connsiteX3804" fmla="*/ 6370306 w 12184637"/>
              <a:gd name="connsiteY3804" fmla="*/ 3986622 h 4608812"/>
              <a:gd name="connsiteX3805" fmla="*/ 6371337 w 12184637"/>
              <a:gd name="connsiteY3805" fmla="*/ 3986696 h 4608812"/>
              <a:gd name="connsiteX3806" fmla="*/ 6376785 w 12184637"/>
              <a:gd name="connsiteY3806" fmla="*/ 3982132 h 4608812"/>
              <a:gd name="connsiteX3807" fmla="*/ 6229907 w 12184637"/>
              <a:gd name="connsiteY3807" fmla="*/ 3955848 h 4608812"/>
              <a:gd name="connsiteX3808" fmla="*/ 6226520 w 12184637"/>
              <a:gd name="connsiteY3808" fmla="*/ 3948707 h 4608812"/>
              <a:gd name="connsiteX3809" fmla="*/ 6081409 w 12184637"/>
              <a:gd name="connsiteY3809" fmla="*/ 3896581 h 4608812"/>
              <a:gd name="connsiteX3810" fmla="*/ 6074267 w 12184637"/>
              <a:gd name="connsiteY3810" fmla="*/ 3899968 h 4608812"/>
              <a:gd name="connsiteX3811" fmla="*/ 6077654 w 12184637"/>
              <a:gd name="connsiteY3811" fmla="*/ 3907109 h 4608812"/>
              <a:gd name="connsiteX3812" fmla="*/ 6222765 w 12184637"/>
              <a:gd name="connsiteY3812" fmla="*/ 3959235 h 4608812"/>
              <a:gd name="connsiteX3813" fmla="*/ 6224679 w 12184637"/>
              <a:gd name="connsiteY3813" fmla="*/ 3959529 h 4608812"/>
              <a:gd name="connsiteX3814" fmla="*/ 6229907 w 12184637"/>
              <a:gd name="connsiteY3814" fmla="*/ 3955848 h 4608812"/>
              <a:gd name="connsiteX3815" fmla="*/ 6084501 w 12184637"/>
              <a:gd name="connsiteY3815" fmla="*/ 3904459 h 4608812"/>
              <a:gd name="connsiteX3816" fmla="*/ 6082219 w 12184637"/>
              <a:gd name="connsiteY3816" fmla="*/ 3896949 h 4608812"/>
              <a:gd name="connsiteX3817" fmla="*/ 5943955 w 12184637"/>
              <a:gd name="connsiteY3817" fmla="*/ 3822737 h 4608812"/>
              <a:gd name="connsiteX3818" fmla="*/ 5936445 w 12184637"/>
              <a:gd name="connsiteY3818" fmla="*/ 3825019 h 4608812"/>
              <a:gd name="connsiteX3819" fmla="*/ 5938727 w 12184637"/>
              <a:gd name="connsiteY3819" fmla="*/ 3832529 h 4608812"/>
              <a:gd name="connsiteX3820" fmla="*/ 6076991 w 12184637"/>
              <a:gd name="connsiteY3820" fmla="*/ 3906741 h 4608812"/>
              <a:gd name="connsiteX3821" fmla="*/ 6079642 w 12184637"/>
              <a:gd name="connsiteY3821" fmla="*/ 3907404 h 4608812"/>
              <a:gd name="connsiteX3822" fmla="*/ 6084501 w 12184637"/>
              <a:gd name="connsiteY3822" fmla="*/ 3904459 h 4608812"/>
              <a:gd name="connsiteX3823" fmla="*/ 5945795 w 12184637"/>
              <a:gd name="connsiteY3823" fmla="*/ 3830983 h 4608812"/>
              <a:gd name="connsiteX3824" fmla="*/ 5944617 w 12184637"/>
              <a:gd name="connsiteY3824" fmla="*/ 3823179 h 4608812"/>
              <a:gd name="connsiteX3825" fmla="*/ 5818500 w 12184637"/>
              <a:gd name="connsiteY3825" fmla="*/ 3729898 h 4608812"/>
              <a:gd name="connsiteX3826" fmla="*/ 5810696 w 12184637"/>
              <a:gd name="connsiteY3826" fmla="*/ 3731076 h 4608812"/>
              <a:gd name="connsiteX3827" fmla="*/ 5811874 w 12184637"/>
              <a:gd name="connsiteY3827" fmla="*/ 3738880 h 4608812"/>
              <a:gd name="connsiteX3828" fmla="*/ 5937991 w 12184637"/>
              <a:gd name="connsiteY3828" fmla="*/ 3832161 h 4608812"/>
              <a:gd name="connsiteX3829" fmla="*/ 5941377 w 12184637"/>
              <a:gd name="connsiteY3829" fmla="*/ 3833265 h 4608812"/>
              <a:gd name="connsiteX3830" fmla="*/ 5945795 w 12184637"/>
              <a:gd name="connsiteY3830" fmla="*/ 3830983 h 4608812"/>
              <a:gd name="connsiteX3831" fmla="*/ 5819089 w 12184637"/>
              <a:gd name="connsiteY3831" fmla="*/ 3738292 h 4608812"/>
              <a:gd name="connsiteX3832" fmla="*/ 5819089 w 12184637"/>
              <a:gd name="connsiteY3832" fmla="*/ 3730414 h 4608812"/>
              <a:gd name="connsiteX3833" fmla="*/ 5710422 w 12184637"/>
              <a:gd name="connsiteY3833" fmla="*/ 3621157 h 4608812"/>
              <a:gd name="connsiteX3834" fmla="*/ 5702544 w 12184637"/>
              <a:gd name="connsiteY3834" fmla="*/ 3621157 h 4608812"/>
              <a:gd name="connsiteX3835" fmla="*/ 5702544 w 12184637"/>
              <a:gd name="connsiteY3835" fmla="*/ 3629035 h 4608812"/>
              <a:gd name="connsiteX3836" fmla="*/ 5811212 w 12184637"/>
              <a:gd name="connsiteY3836" fmla="*/ 3738292 h 4608812"/>
              <a:gd name="connsiteX3837" fmla="*/ 5815187 w 12184637"/>
              <a:gd name="connsiteY3837" fmla="*/ 3739911 h 4608812"/>
              <a:gd name="connsiteX3838" fmla="*/ 5819089 w 12184637"/>
              <a:gd name="connsiteY3838" fmla="*/ 3738292 h 4608812"/>
              <a:gd name="connsiteX3839" fmla="*/ 5709685 w 12184637"/>
              <a:gd name="connsiteY3839" fmla="*/ 3629624 h 4608812"/>
              <a:gd name="connsiteX3840" fmla="*/ 5710937 w 12184637"/>
              <a:gd name="connsiteY3840" fmla="*/ 3621820 h 4608812"/>
              <a:gd name="connsiteX3841" fmla="*/ 5624062 w 12184637"/>
              <a:gd name="connsiteY3841" fmla="*/ 3501078 h 4608812"/>
              <a:gd name="connsiteX3842" fmla="*/ 5616258 w 12184637"/>
              <a:gd name="connsiteY3842" fmla="*/ 3499826 h 4608812"/>
              <a:gd name="connsiteX3843" fmla="*/ 5615006 w 12184637"/>
              <a:gd name="connsiteY3843" fmla="*/ 3507630 h 4608812"/>
              <a:gd name="connsiteX3844" fmla="*/ 5701881 w 12184637"/>
              <a:gd name="connsiteY3844" fmla="*/ 3628372 h 4608812"/>
              <a:gd name="connsiteX3845" fmla="*/ 5706446 w 12184637"/>
              <a:gd name="connsiteY3845" fmla="*/ 3630728 h 4608812"/>
              <a:gd name="connsiteX3846" fmla="*/ 5709685 w 12184637"/>
              <a:gd name="connsiteY3846" fmla="*/ 3629624 h 4608812"/>
              <a:gd name="connsiteX3847" fmla="*/ 5622000 w 12184637"/>
              <a:gd name="connsiteY3847" fmla="*/ 3509397 h 4608812"/>
              <a:gd name="connsiteX3848" fmla="*/ 5624650 w 12184637"/>
              <a:gd name="connsiteY3848" fmla="*/ 3501961 h 4608812"/>
              <a:gd name="connsiteX3849" fmla="*/ 5563911 w 12184637"/>
              <a:gd name="connsiteY3849" fmla="*/ 3374151 h 4608812"/>
              <a:gd name="connsiteX3850" fmla="*/ 5556476 w 12184637"/>
              <a:gd name="connsiteY3850" fmla="*/ 3371501 h 4608812"/>
              <a:gd name="connsiteX3851" fmla="*/ 5553825 w 12184637"/>
              <a:gd name="connsiteY3851" fmla="*/ 3378937 h 4608812"/>
              <a:gd name="connsiteX3852" fmla="*/ 5614564 w 12184637"/>
              <a:gd name="connsiteY3852" fmla="*/ 3506747 h 4608812"/>
              <a:gd name="connsiteX3853" fmla="*/ 5619644 w 12184637"/>
              <a:gd name="connsiteY3853" fmla="*/ 3509912 h 4608812"/>
              <a:gd name="connsiteX3854" fmla="*/ 5622000 w 12184637"/>
              <a:gd name="connsiteY3854" fmla="*/ 3509397 h 4608812"/>
              <a:gd name="connsiteX3855" fmla="*/ 5560157 w 12184637"/>
              <a:gd name="connsiteY3855" fmla="*/ 3381955 h 4608812"/>
              <a:gd name="connsiteX3856" fmla="*/ 5564280 w 12184637"/>
              <a:gd name="connsiteY3856" fmla="*/ 3375256 h 4608812"/>
              <a:gd name="connsiteX3857" fmla="*/ 5533652 w 12184637"/>
              <a:gd name="connsiteY3857" fmla="*/ 3244574 h 4608812"/>
              <a:gd name="connsiteX3858" fmla="*/ 5526953 w 12184637"/>
              <a:gd name="connsiteY3858" fmla="*/ 3240452 h 4608812"/>
              <a:gd name="connsiteX3859" fmla="*/ 5522830 w 12184637"/>
              <a:gd name="connsiteY3859" fmla="*/ 3247151 h 4608812"/>
              <a:gd name="connsiteX3860" fmla="*/ 5553457 w 12184637"/>
              <a:gd name="connsiteY3860" fmla="*/ 3377832 h 4608812"/>
              <a:gd name="connsiteX3861" fmla="*/ 5558905 w 12184637"/>
              <a:gd name="connsiteY3861" fmla="*/ 3382102 h 4608812"/>
              <a:gd name="connsiteX3862" fmla="*/ 5560157 w 12184637"/>
              <a:gd name="connsiteY3862" fmla="*/ 3381955 h 4608812"/>
              <a:gd name="connsiteX3863" fmla="*/ 5533800 w 12184637"/>
              <a:gd name="connsiteY3863" fmla="*/ 3245973 h 4608812"/>
              <a:gd name="connsiteX3864" fmla="*/ 5537113 w 12184637"/>
              <a:gd name="connsiteY3864" fmla="*/ 3116544 h 4608812"/>
              <a:gd name="connsiteX3865" fmla="*/ 5531665 w 12184637"/>
              <a:gd name="connsiteY3865" fmla="*/ 3110801 h 4608812"/>
              <a:gd name="connsiteX3866" fmla="*/ 5531444 w 12184637"/>
              <a:gd name="connsiteY3866" fmla="*/ 3110801 h 4608812"/>
              <a:gd name="connsiteX3867" fmla="*/ 5525922 w 12184637"/>
              <a:gd name="connsiteY3867" fmla="*/ 3116249 h 4608812"/>
              <a:gd name="connsiteX3868" fmla="*/ 5522609 w 12184637"/>
              <a:gd name="connsiteY3868" fmla="*/ 3245679 h 4608812"/>
              <a:gd name="connsiteX3869" fmla="*/ 5528057 w 12184637"/>
              <a:gd name="connsiteY3869" fmla="*/ 3251421 h 4608812"/>
              <a:gd name="connsiteX3870" fmla="*/ 5528278 w 12184637"/>
              <a:gd name="connsiteY3870" fmla="*/ 3251421 h 4608812"/>
              <a:gd name="connsiteX3871" fmla="*/ 5533800 w 12184637"/>
              <a:gd name="connsiteY3871" fmla="*/ 3245973 h 4608812"/>
              <a:gd name="connsiteX3872" fmla="*/ 5536892 w 12184637"/>
              <a:gd name="connsiteY3872" fmla="*/ 3117869 h 4608812"/>
              <a:gd name="connsiteX3873" fmla="*/ 5570169 w 12184637"/>
              <a:gd name="connsiteY3873" fmla="*/ 2996096 h 4608812"/>
              <a:gd name="connsiteX3874" fmla="*/ 5566267 w 12184637"/>
              <a:gd name="connsiteY3874" fmla="*/ 2989249 h 4608812"/>
              <a:gd name="connsiteX3875" fmla="*/ 5559420 w 12184637"/>
              <a:gd name="connsiteY3875" fmla="*/ 2993151 h 4608812"/>
              <a:gd name="connsiteX3876" fmla="*/ 5526143 w 12184637"/>
              <a:gd name="connsiteY3876" fmla="*/ 3114924 h 4608812"/>
              <a:gd name="connsiteX3877" fmla="*/ 5530045 w 12184637"/>
              <a:gd name="connsiteY3877" fmla="*/ 3121771 h 4608812"/>
              <a:gd name="connsiteX3878" fmla="*/ 5531591 w 12184637"/>
              <a:gd name="connsiteY3878" fmla="*/ 3121992 h 4608812"/>
              <a:gd name="connsiteX3879" fmla="*/ 5536892 w 12184637"/>
              <a:gd name="connsiteY3879" fmla="*/ 3117869 h 4608812"/>
              <a:gd name="connsiteX3880" fmla="*/ 5569728 w 12184637"/>
              <a:gd name="connsiteY3880" fmla="*/ 2997348 h 4608812"/>
              <a:gd name="connsiteX3881" fmla="*/ 5617656 w 12184637"/>
              <a:gd name="connsiteY3881" fmla="*/ 2910251 h 4608812"/>
              <a:gd name="connsiteX3882" fmla="*/ 5615447 w 12184637"/>
              <a:gd name="connsiteY3882" fmla="*/ 2902668 h 4608812"/>
              <a:gd name="connsiteX3883" fmla="*/ 5607864 w 12184637"/>
              <a:gd name="connsiteY3883" fmla="*/ 2904877 h 4608812"/>
              <a:gd name="connsiteX3884" fmla="*/ 5559936 w 12184637"/>
              <a:gd name="connsiteY3884" fmla="*/ 2991973 h 4608812"/>
              <a:gd name="connsiteX3885" fmla="*/ 5562144 w 12184637"/>
              <a:gd name="connsiteY3885" fmla="*/ 2999556 h 4608812"/>
              <a:gd name="connsiteX3886" fmla="*/ 5564868 w 12184637"/>
              <a:gd name="connsiteY3886" fmla="*/ 3000219 h 4608812"/>
              <a:gd name="connsiteX3887" fmla="*/ 5569728 w 12184637"/>
              <a:gd name="connsiteY3887" fmla="*/ 2997348 h 4608812"/>
              <a:gd name="connsiteX3888" fmla="*/ 5617656 w 12184637"/>
              <a:gd name="connsiteY3888" fmla="*/ 2910251 h 4608812"/>
              <a:gd name="connsiteX3889" fmla="*/ 5625239 w 12184637"/>
              <a:gd name="connsiteY3889" fmla="*/ 2896484 h 4608812"/>
              <a:gd name="connsiteX3890" fmla="*/ 5623031 w 12184637"/>
              <a:gd name="connsiteY3890" fmla="*/ 2888901 h 4608812"/>
              <a:gd name="connsiteX3891" fmla="*/ 5615447 w 12184637"/>
              <a:gd name="connsiteY3891" fmla="*/ 2891109 h 4608812"/>
              <a:gd name="connsiteX3892" fmla="*/ 5607864 w 12184637"/>
              <a:gd name="connsiteY3892" fmla="*/ 2904877 h 4608812"/>
              <a:gd name="connsiteX3893" fmla="*/ 5610073 w 12184637"/>
              <a:gd name="connsiteY3893" fmla="*/ 2912460 h 4608812"/>
              <a:gd name="connsiteX3894" fmla="*/ 5612797 w 12184637"/>
              <a:gd name="connsiteY3894" fmla="*/ 2913123 h 4608812"/>
              <a:gd name="connsiteX3895" fmla="*/ 5617656 w 12184637"/>
              <a:gd name="connsiteY3895" fmla="*/ 2910251 h 4608812"/>
              <a:gd name="connsiteX3896" fmla="*/ 5625313 w 12184637"/>
              <a:gd name="connsiteY3896" fmla="*/ 2896484 h 4608812"/>
              <a:gd name="connsiteX3897" fmla="*/ 5626712 w 12184637"/>
              <a:gd name="connsiteY3897" fmla="*/ 2893907 h 4608812"/>
              <a:gd name="connsiteX3898" fmla="*/ 5624503 w 12184637"/>
              <a:gd name="connsiteY3898" fmla="*/ 2886324 h 4608812"/>
              <a:gd name="connsiteX3899" fmla="*/ 5616920 w 12184637"/>
              <a:gd name="connsiteY3899" fmla="*/ 2888533 h 4608812"/>
              <a:gd name="connsiteX3900" fmla="*/ 5615521 w 12184637"/>
              <a:gd name="connsiteY3900" fmla="*/ 2891109 h 4608812"/>
              <a:gd name="connsiteX3901" fmla="*/ 5617730 w 12184637"/>
              <a:gd name="connsiteY3901" fmla="*/ 2898693 h 4608812"/>
              <a:gd name="connsiteX3902" fmla="*/ 5620454 w 12184637"/>
              <a:gd name="connsiteY3902" fmla="*/ 2899355 h 4608812"/>
              <a:gd name="connsiteX3903" fmla="*/ 5625313 w 12184637"/>
              <a:gd name="connsiteY3903" fmla="*/ 2896484 h 4608812"/>
              <a:gd name="connsiteX3904" fmla="*/ 5626638 w 12184637"/>
              <a:gd name="connsiteY3904" fmla="*/ 2893981 h 4608812"/>
              <a:gd name="connsiteX3905" fmla="*/ 5629142 w 12184637"/>
              <a:gd name="connsiteY3905" fmla="*/ 2889490 h 4608812"/>
              <a:gd name="connsiteX3906" fmla="*/ 5626933 w 12184637"/>
              <a:gd name="connsiteY3906" fmla="*/ 2881906 h 4608812"/>
              <a:gd name="connsiteX3907" fmla="*/ 5619350 w 12184637"/>
              <a:gd name="connsiteY3907" fmla="*/ 2884115 h 4608812"/>
              <a:gd name="connsiteX3908" fmla="*/ 5616846 w 12184637"/>
              <a:gd name="connsiteY3908" fmla="*/ 2888606 h 4608812"/>
              <a:gd name="connsiteX3909" fmla="*/ 5619055 w 12184637"/>
              <a:gd name="connsiteY3909" fmla="*/ 2896189 h 4608812"/>
              <a:gd name="connsiteX3910" fmla="*/ 5621779 w 12184637"/>
              <a:gd name="connsiteY3910" fmla="*/ 2896926 h 4608812"/>
              <a:gd name="connsiteX3911" fmla="*/ 5626638 w 12184637"/>
              <a:gd name="connsiteY3911" fmla="*/ 2893981 h 4608812"/>
              <a:gd name="connsiteX3912" fmla="*/ 5628700 w 12184637"/>
              <a:gd name="connsiteY3912" fmla="*/ 2890152 h 4608812"/>
              <a:gd name="connsiteX3913" fmla="*/ 5636725 w 12184637"/>
              <a:gd name="connsiteY3913" fmla="*/ 2879477 h 4608812"/>
              <a:gd name="connsiteX3914" fmla="*/ 5635621 w 12184637"/>
              <a:gd name="connsiteY3914" fmla="*/ 2871673 h 4608812"/>
              <a:gd name="connsiteX3915" fmla="*/ 5627817 w 12184637"/>
              <a:gd name="connsiteY3915" fmla="*/ 2872777 h 4608812"/>
              <a:gd name="connsiteX3916" fmla="*/ 5619791 w 12184637"/>
              <a:gd name="connsiteY3916" fmla="*/ 2883453 h 4608812"/>
              <a:gd name="connsiteX3917" fmla="*/ 5620896 w 12184637"/>
              <a:gd name="connsiteY3917" fmla="*/ 2891257 h 4608812"/>
              <a:gd name="connsiteX3918" fmla="*/ 5624282 w 12184637"/>
              <a:gd name="connsiteY3918" fmla="*/ 2892361 h 4608812"/>
              <a:gd name="connsiteX3919" fmla="*/ 5628700 w 12184637"/>
              <a:gd name="connsiteY3919" fmla="*/ 2890152 h 4608812"/>
              <a:gd name="connsiteX3920" fmla="*/ 5636725 w 12184637"/>
              <a:gd name="connsiteY3920" fmla="*/ 2879403 h 4608812"/>
              <a:gd name="connsiteX3921" fmla="*/ 5637977 w 12184637"/>
              <a:gd name="connsiteY3921" fmla="*/ 2877784 h 4608812"/>
              <a:gd name="connsiteX3922" fmla="*/ 5636798 w 12184637"/>
              <a:gd name="connsiteY3922" fmla="*/ 2869980 h 4608812"/>
              <a:gd name="connsiteX3923" fmla="*/ 5628994 w 12184637"/>
              <a:gd name="connsiteY3923" fmla="*/ 2871158 h 4608812"/>
              <a:gd name="connsiteX3924" fmla="*/ 5627743 w 12184637"/>
              <a:gd name="connsiteY3924" fmla="*/ 2872777 h 4608812"/>
              <a:gd name="connsiteX3925" fmla="*/ 5628921 w 12184637"/>
              <a:gd name="connsiteY3925" fmla="*/ 2880581 h 4608812"/>
              <a:gd name="connsiteX3926" fmla="*/ 5632307 w 12184637"/>
              <a:gd name="connsiteY3926" fmla="*/ 2881686 h 4608812"/>
              <a:gd name="connsiteX3927" fmla="*/ 5636725 w 12184637"/>
              <a:gd name="connsiteY3927" fmla="*/ 2879403 h 4608812"/>
              <a:gd name="connsiteX3928" fmla="*/ 9502973 w 12184637"/>
              <a:gd name="connsiteY3928" fmla="*/ 2924902 h 4608812"/>
              <a:gd name="connsiteX3929" fmla="*/ 9626806 w 12184637"/>
              <a:gd name="connsiteY3929" fmla="*/ 2841929 h 4608812"/>
              <a:gd name="connsiteX3930" fmla="*/ 9628353 w 12184637"/>
              <a:gd name="connsiteY3930" fmla="*/ 2834199 h 4608812"/>
              <a:gd name="connsiteX3931" fmla="*/ 9620622 w 12184637"/>
              <a:gd name="connsiteY3931" fmla="*/ 2832653 h 4608812"/>
              <a:gd name="connsiteX3932" fmla="*/ 9496789 w 12184637"/>
              <a:gd name="connsiteY3932" fmla="*/ 2915626 h 4608812"/>
              <a:gd name="connsiteX3933" fmla="*/ 9495242 w 12184637"/>
              <a:gd name="connsiteY3933" fmla="*/ 2923356 h 4608812"/>
              <a:gd name="connsiteX3934" fmla="*/ 9499880 w 12184637"/>
              <a:gd name="connsiteY3934" fmla="*/ 2925860 h 4608812"/>
              <a:gd name="connsiteX3935" fmla="*/ 9502973 w 12184637"/>
              <a:gd name="connsiteY3935" fmla="*/ 2924902 h 4608812"/>
              <a:gd name="connsiteX3936" fmla="*/ 9361910 w 12184637"/>
              <a:gd name="connsiteY3936" fmla="*/ 2982328 h 4608812"/>
              <a:gd name="connsiteX3937" fmla="*/ 9502015 w 12184637"/>
              <a:gd name="connsiteY3937" fmla="*/ 2925418 h 4608812"/>
              <a:gd name="connsiteX3938" fmla="*/ 9505108 w 12184637"/>
              <a:gd name="connsiteY3938" fmla="*/ 2918129 h 4608812"/>
              <a:gd name="connsiteX3939" fmla="*/ 9497819 w 12184637"/>
              <a:gd name="connsiteY3939" fmla="*/ 2915037 h 4608812"/>
              <a:gd name="connsiteX3940" fmla="*/ 9357714 w 12184637"/>
              <a:gd name="connsiteY3940" fmla="*/ 2971948 h 4608812"/>
              <a:gd name="connsiteX3941" fmla="*/ 9354622 w 12184637"/>
              <a:gd name="connsiteY3941" fmla="*/ 2979236 h 4608812"/>
              <a:gd name="connsiteX3942" fmla="*/ 9359850 w 12184637"/>
              <a:gd name="connsiteY3942" fmla="*/ 2982697 h 4608812"/>
              <a:gd name="connsiteX3943" fmla="*/ 9361910 w 12184637"/>
              <a:gd name="connsiteY3943" fmla="*/ 2982328 h 4608812"/>
              <a:gd name="connsiteX3944" fmla="*/ 9214444 w 12184637"/>
              <a:gd name="connsiteY3944" fmla="*/ 3008906 h 4608812"/>
              <a:gd name="connsiteX3945" fmla="*/ 9360733 w 12184637"/>
              <a:gd name="connsiteY3945" fmla="*/ 2982697 h 4608812"/>
              <a:gd name="connsiteX3946" fmla="*/ 9365224 w 12184637"/>
              <a:gd name="connsiteY3946" fmla="*/ 2976218 h 4608812"/>
              <a:gd name="connsiteX3947" fmla="*/ 9358745 w 12184637"/>
              <a:gd name="connsiteY3947" fmla="*/ 2971727 h 4608812"/>
              <a:gd name="connsiteX3948" fmla="*/ 9212456 w 12184637"/>
              <a:gd name="connsiteY3948" fmla="*/ 2997937 h 4608812"/>
              <a:gd name="connsiteX3949" fmla="*/ 9207965 w 12184637"/>
              <a:gd name="connsiteY3949" fmla="*/ 3004415 h 4608812"/>
              <a:gd name="connsiteX3950" fmla="*/ 9213487 w 12184637"/>
              <a:gd name="connsiteY3950" fmla="*/ 3008980 h 4608812"/>
              <a:gd name="connsiteX3951" fmla="*/ 9214444 w 12184637"/>
              <a:gd name="connsiteY3951" fmla="*/ 3008906 h 4608812"/>
              <a:gd name="connsiteX3952" fmla="*/ 9219081 w 12184637"/>
              <a:gd name="connsiteY3952" fmla="*/ 3003606 h 4608812"/>
              <a:gd name="connsiteX3953" fmla="*/ 9213707 w 12184637"/>
              <a:gd name="connsiteY3953" fmla="*/ 2997863 h 4608812"/>
              <a:gd name="connsiteX3954" fmla="*/ 9064472 w 12184637"/>
              <a:gd name="connsiteY3954" fmla="*/ 2992120 h 4608812"/>
              <a:gd name="connsiteX3955" fmla="*/ 9058731 w 12184637"/>
              <a:gd name="connsiteY3955" fmla="*/ 2997495 h 4608812"/>
              <a:gd name="connsiteX3956" fmla="*/ 9064105 w 12184637"/>
              <a:gd name="connsiteY3956" fmla="*/ 3003238 h 4608812"/>
              <a:gd name="connsiteX3957" fmla="*/ 9213339 w 12184637"/>
              <a:gd name="connsiteY3957" fmla="*/ 3008980 h 4608812"/>
              <a:gd name="connsiteX3958" fmla="*/ 9213559 w 12184637"/>
              <a:gd name="connsiteY3958" fmla="*/ 3008980 h 4608812"/>
              <a:gd name="connsiteX3959" fmla="*/ 9219081 w 12184637"/>
              <a:gd name="connsiteY3959" fmla="*/ 3003606 h 4608812"/>
              <a:gd name="connsiteX3960" fmla="*/ 9069627 w 12184637"/>
              <a:gd name="connsiteY3960" fmla="*/ 2999114 h 4608812"/>
              <a:gd name="connsiteX3961" fmla="*/ 9065651 w 12184637"/>
              <a:gd name="connsiteY3961" fmla="*/ 2992341 h 4608812"/>
              <a:gd name="connsiteX3962" fmla="*/ 8917080 w 12184637"/>
              <a:gd name="connsiteY3962" fmla="*/ 2953247 h 4608812"/>
              <a:gd name="connsiteX3963" fmla="*/ 8910306 w 12184637"/>
              <a:gd name="connsiteY3963" fmla="*/ 2957223 h 4608812"/>
              <a:gd name="connsiteX3964" fmla="*/ 8914282 w 12184637"/>
              <a:gd name="connsiteY3964" fmla="*/ 2963996 h 4608812"/>
              <a:gd name="connsiteX3965" fmla="*/ 9062853 w 12184637"/>
              <a:gd name="connsiteY3965" fmla="*/ 3003090 h 4608812"/>
              <a:gd name="connsiteX3966" fmla="*/ 9064326 w 12184637"/>
              <a:gd name="connsiteY3966" fmla="*/ 3003311 h 4608812"/>
              <a:gd name="connsiteX3967" fmla="*/ 9069627 w 12184637"/>
              <a:gd name="connsiteY3967" fmla="*/ 2999114 h 4608812"/>
              <a:gd name="connsiteX3968" fmla="*/ 8920613 w 12184637"/>
              <a:gd name="connsiteY3968" fmla="*/ 2961125 h 4608812"/>
              <a:gd name="connsiteX3969" fmla="*/ 8918110 w 12184637"/>
              <a:gd name="connsiteY3969" fmla="*/ 2953689 h 4608812"/>
              <a:gd name="connsiteX3970" fmla="*/ 8779036 w 12184637"/>
              <a:gd name="connsiteY3970" fmla="*/ 2884189 h 4608812"/>
              <a:gd name="connsiteX3971" fmla="*/ 8771526 w 12184637"/>
              <a:gd name="connsiteY3971" fmla="*/ 2886692 h 4608812"/>
              <a:gd name="connsiteX3972" fmla="*/ 8774029 w 12184637"/>
              <a:gd name="connsiteY3972" fmla="*/ 2894128 h 4608812"/>
              <a:gd name="connsiteX3973" fmla="*/ 8913104 w 12184637"/>
              <a:gd name="connsiteY3973" fmla="*/ 2963628 h 4608812"/>
              <a:gd name="connsiteX3974" fmla="*/ 8915607 w 12184637"/>
              <a:gd name="connsiteY3974" fmla="*/ 2964217 h 4608812"/>
              <a:gd name="connsiteX3975" fmla="*/ 8920613 w 12184637"/>
              <a:gd name="connsiteY3975" fmla="*/ 2961125 h 4608812"/>
              <a:gd name="connsiteX3976" fmla="*/ 8780950 w 12184637"/>
              <a:gd name="connsiteY3976" fmla="*/ 2892582 h 4608812"/>
              <a:gd name="connsiteX3977" fmla="*/ 8780067 w 12184637"/>
              <a:gd name="connsiteY3977" fmla="*/ 2884704 h 4608812"/>
              <a:gd name="connsiteX3978" fmla="*/ 8659104 w 12184637"/>
              <a:gd name="connsiteY3978" fmla="*/ 2787521 h 4608812"/>
              <a:gd name="connsiteX3979" fmla="*/ 8651226 w 12184637"/>
              <a:gd name="connsiteY3979" fmla="*/ 2788405 h 4608812"/>
              <a:gd name="connsiteX3980" fmla="*/ 8652110 w 12184637"/>
              <a:gd name="connsiteY3980" fmla="*/ 2796283 h 4608812"/>
              <a:gd name="connsiteX3981" fmla="*/ 8773072 w 12184637"/>
              <a:gd name="connsiteY3981" fmla="*/ 2893465 h 4608812"/>
              <a:gd name="connsiteX3982" fmla="*/ 8776606 w 12184637"/>
              <a:gd name="connsiteY3982" fmla="*/ 2894717 h 4608812"/>
              <a:gd name="connsiteX3983" fmla="*/ 8780950 w 12184637"/>
              <a:gd name="connsiteY3983" fmla="*/ 2892582 h 4608812"/>
              <a:gd name="connsiteX3984" fmla="*/ 8658809 w 12184637"/>
              <a:gd name="connsiteY3984" fmla="*/ 2796504 h 4608812"/>
              <a:gd name="connsiteX3985" fmla="*/ 8660282 w 12184637"/>
              <a:gd name="connsiteY3985" fmla="*/ 2788773 h 4608812"/>
              <a:gd name="connsiteX3986" fmla="*/ 8580547 w 12184637"/>
              <a:gd name="connsiteY3986" fmla="*/ 2671712 h 4608812"/>
              <a:gd name="connsiteX3987" fmla="*/ 8572818 w 12184637"/>
              <a:gd name="connsiteY3987" fmla="*/ 2670240 h 4608812"/>
              <a:gd name="connsiteX3988" fmla="*/ 8571345 w 12184637"/>
              <a:gd name="connsiteY3988" fmla="*/ 2677970 h 4608812"/>
              <a:gd name="connsiteX3989" fmla="*/ 8651079 w 12184637"/>
              <a:gd name="connsiteY3989" fmla="*/ 2795031 h 4608812"/>
              <a:gd name="connsiteX3990" fmla="*/ 8655717 w 12184637"/>
              <a:gd name="connsiteY3990" fmla="*/ 2797461 h 4608812"/>
              <a:gd name="connsiteX3991" fmla="*/ 8658809 w 12184637"/>
              <a:gd name="connsiteY3991" fmla="*/ 2796504 h 4608812"/>
              <a:gd name="connsiteX3992" fmla="*/ 8576572 w 12184637"/>
              <a:gd name="connsiteY3992" fmla="*/ 2680400 h 4608812"/>
              <a:gd name="connsiteX3993" fmla="*/ 8581431 w 12184637"/>
              <a:gd name="connsiteY3993" fmla="*/ 2674216 h 4608812"/>
              <a:gd name="connsiteX3994" fmla="*/ 8565970 w 12184637"/>
              <a:gd name="connsiteY3994" fmla="*/ 2544712 h 4608812"/>
              <a:gd name="connsiteX3995" fmla="*/ 8559786 w 12184637"/>
              <a:gd name="connsiteY3995" fmla="*/ 2539853 h 4608812"/>
              <a:gd name="connsiteX3996" fmla="*/ 8554927 w 12184637"/>
              <a:gd name="connsiteY3996" fmla="*/ 2546038 h 4608812"/>
              <a:gd name="connsiteX3997" fmla="*/ 8570387 w 12184637"/>
              <a:gd name="connsiteY3997" fmla="*/ 2675541 h 4608812"/>
              <a:gd name="connsiteX3998" fmla="*/ 8575983 w 12184637"/>
              <a:gd name="connsiteY3998" fmla="*/ 2680473 h 4608812"/>
              <a:gd name="connsiteX3999" fmla="*/ 8576572 w 12184637"/>
              <a:gd name="connsiteY3999" fmla="*/ 2680400 h 4608812"/>
              <a:gd name="connsiteX4000" fmla="*/ 8565970 w 12184637"/>
              <a:gd name="connsiteY4000" fmla="*/ 2546479 h 4608812"/>
              <a:gd name="connsiteX4001" fmla="*/ 8592622 w 12184637"/>
              <a:gd name="connsiteY4001" fmla="*/ 2418228 h 4608812"/>
              <a:gd name="connsiteX4002" fmla="*/ 8588278 w 12184637"/>
              <a:gd name="connsiteY4002" fmla="*/ 2411601 h 4608812"/>
              <a:gd name="connsiteX4003" fmla="*/ 8581652 w 12184637"/>
              <a:gd name="connsiteY4003" fmla="*/ 2415945 h 4608812"/>
              <a:gd name="connsiteX4004" fmla="*/ 8555000 w 12184637"/>
              <a:gd name="connsiteY4004" fmla="*/ 2544197 h 4608812"/>
              <a:gd name="connsiteX4005" fmla="*/ 8559344 w 12184637"/>
              <a:gd name="connsiteY4005" fmla="*/ 2550823 h 4608812"/>
              <a:gd name="connsiteX4006" fmla="*/ 8560522 w 12184637"/>
              <a:gd name="connsiteY4006" fmla="*/ 2550970 h 4608812"/>
              <a:gd name="connsiteX4007" fmla="*/ 8565970 w 12184637"/>
              <a:gd name="connsiteY4007" fmla="*/ 2546479 h 4608812"/>
              <a:gd name="connsiteX4008" fmla="*/ 8592328 w 12184637"/>
              <a:gd name="connsiteY4008" fmla="*/ 2419258 h 4608812"/>
              <a:gd name="connsiteX4009" fmla="*/ 8638784 w 12184637"/>
              <a:gd name="connsiteY4009" fmla="*/ 2306541 h 4608812"/>
              <a:gd name="connsiteX4010" fmla="*/ 8635765 w 12184637"/>
              <a:gd name="connsiteY4010" fmla="*/ 2299252 h 4608812"/>
              <a:gd name="connsiteX4011" fmla="*/ 8628476 w 12184637"/>
              <a:gd name="connsiteY4011" fmla="*/ 2302271 h 4608812"/>
              <a:gd name="connsiteX4012" fmla="*/ 8582020 w 12184637"/>
              <a:gd name="connsiteY4012" fmla="*/ 2414988 h 4608812"/>
              <a:gd name="connsiteX4013" fmla="*/ 8585038 w 12184637"/>
              <a:gd name="connsiteY4013" fmla="*/ 2422277 h 4608812"/>
              <a:gd name="connsiteX4014" fmla="*/ 8587174 w 12184637"/>
              <a:gd name="connsiteY4014" fmla="*/ 2422719 h 4608812"/>
              <a:gd name="connsiteX4015" fmla="*/ 8592328 w 12184637"/>
              <a:gd name="connsiteY4015" fmla="*/ 2419258 h 4608812"/>
              <a:gd name="connsiteX4016" fmla="*/ 8638342 w 12184637"/>
              <a:gd name="connsiteY4016" fmla="*/ 2307351 h 4608812"/>
              <a:gd name="connsiteX4017" fmla="*/ 8698566 w 12184637"/>
              <a:gd name="connsiteY4017" fmla="*/ 2211125 h 4608812"/>
              <a:gd name="connsiteX4018" fmla="*/ 8696799 w 12184637"/>
              <a:gd name="connsiteY4018" fmla="*/ 2203469 h 4608812"/>
              <a:gd name="connsiteX4019" fmla="*/ 8689142 w 12184637"/>
              <a:gd name="connsiteY4019" fmla="*/ 2205236 h 4608812"/>
              <a:gd name="connsiteX4020" fmla="*/ 8628918 w 12184637"/>
              <a:gd name="connsiteY4020" fmla="*/ 2301461 h 4608812"/>
              <a:gd name="connsiteX4021" fmla="*/ 8630685 w 12184637"/>
              <a:gd name="connsiteY4021" fmla="*/ 2309118 h 4608812"/>
              <a:gd name="connsiteX4022" fmla="*/ 8633704 w 12184637"/>
              <a:gd name="connsiteY4022" fmla="*/ 2310002 h 4608812"/>
              <a:gd name="connsiteX4023" fmla="*/ 8638342 w 12184637"/>
              <a:gd name="connsiteY4023" fmla="*/ 2307351 h 4608812"/>
              <a:gd name="connsiteX4024" fmla="*/ 8698051 w 12184637"/>
              <a:gd name="connsiteY4024" fmla="*/ 2211788 h 4608812"/>
              <a:gd name="connsiteX4025" fmla="*/ 8765857 w 12184637"/>
              <a:gd name="connsiteY4025" fmla="*/ 2133159 h 4608812"/>
              <a:gd name="connsiteX4026" fmla="*/ 8765269 w 12184637"/>
              <a:gd name="connsiteY4026" fmla="*/ 2125281 h 4608812"/>
              <a:gd name="connsiteX4027" fmla="*/ 8757390 w 12184637"/>
              <a:gd name="connsiteY4027" fmla="*/ 2125870 h 4608812"/>
              <a:gd name="connsiteX4028" fmla="*/ 8689584 w 12184637"/>
              <a:gd name="connsiteY4028" fmla="*/ 2204499 h 4608812"/>
              <a:gd name="connsiteX4029" fmla="*/ 8690172 w 12184637"/>
              <a:gd name="connsiteY4029" fmla="*/ 2212377 h 4608812"/>
              <a:gd name="connsiteX4030" fmla="*/ 8693854 w 12184637"/>
              <a:gd name="connsiteY4030" fmla="*/ 2213702 h 4608812"/>
              <a:gd name="connsiteX4031" fmla="*/ 8698051 w 12184637"/>
              <a:gd name="connsiteY4031" fmla="*/ 2211788 h 4608812"/>
              <a:gd name="connsiteX4032" fmla="*/ 8765121 w 12184637"/>
              <a:gd name="connsiteY4032" fmla="*/ 2133821 h 4608812"/>
              <a:gd name="connsiteX4033" fmla="*/ 8842573 w 12184637"/>
              <a:gd name="connsiteY4033" fmla="*/ 2071389 h 4608812"/>
              <a:gd name="connsiteX4034" fmla="*/ 8843456 w 12184637"/>
              <a:gd name="connsiteY4034" fmla="*/ 2063585 h 4608812"/>
              <a:gd name="connsiteX4035" fmla="*/ 8835652 w 12184637"/>
              <a:gd name="connsiteY4035" fmla="*/ 2062701 h 4608812"/>
              <a:gd name="connsiteX4036" fmla="*/ 8758200 w 12184637"/>
              <a:gd name="connsiteY4036" fmla="*/ 2125134 h 4608812"/>
              <a:gd name="connsiteX4037" fmla="*/ 8757390 w 12184637"/>
              <a:gd name="connsiteY4037" fmla="*/ 2132938 h 4608812"/>
              <a:gd name="connsiteX4038" fmla="*/ 8761734 w 12184637"/>
              <a:gd name="connsiteY4038" fmla="*/ 2134999 h 4608812"/>
              <a:gd name="connsiteX4039" fmla="*/ 8765121 w 12184637"/>
              <a:gd name="connsiteY4039" fmla="*/ 2133821 h 4608812"/>
              <a:gd name="connsiteX4040" fmla="*/ 8841762 w 12184637"/>
              <a:gd name="connsiteY4040" fmla="*/ 2071978 h 4608812"/>
              <a:gd name="connsiteX4041" fmla="*/ 8930921 w 12184637"/>
              <a:gd name="connsiteY4041" fmla="*/ 2024417 h 4608812"/>
              <a:gd name="connsiteX4042" fmla="*/ 8933203 w 12184637"/>
              <a:gd name="connsiteY4042" fmla="*/ 2016908 h 4608812"/>
              <a:gd name="connsiteX4043" fmla="*/ 8925693 w 12184637"/>
              <a:gd name="connsiteY4043" fmla="*/ 2014625 h 4608812"/>
              <a:gd name="connsiteX4044" fmla="*/ 8836535 w 12184637"/>
              <a:gd name="connsiteY4044" fmla="*/ 2062186 h 4608812"/>
              <a:gd name="connsiteX4045" fmla="*/ 8834254 w 12184637"/>
              <a:gd name="connsiteY4045" fmla="*/ 2069695 h 4608812"/>
              <a:gd name="connsiteX4046" fmla="*/ 8839186 w 12184637"/>
              <a:gd name="connsiteY4046" fmla="*/ 2072640 h 4608812"/>
              <a:gd name="connsiteX4047" fmla="*/ 8841762 w 12184637"/>
              <a:gd name="connsiteY4047" fmla="*/ 2071978 h 4608812"/>
              <a:gd name="connsiteX4048" fmla="*/ 8930037 w 12184637"/>
              <a:gd name="connsiteY4048" fmla="*/ 2024859 h 4608812"/>
              <a:gd name="connsiteX4049" fmla="*/ 9032889 w 12184637"/>
              <a:gd name="connsiteY4049" fmla="*/ 1990845 h 4608812"/>
              <a:gd name="connsiteX4050" fmla="*/ 9036423 w 12184637"/>
              <a:gd name="connsiteY4050" fmla="*/ 1983777 h 4608812"/>
              <a:gd name="connsiteX4051" fmla="*/ 9029355 w 12184637"/>
              <a:gd name="connsiteY4051" fmla="*/ 1980243 h 4608812"/>
              <a:gd name="connsiteX4052" fmla="*/ 8926503 w 12184637"/>
              <a:gd name="connsiteY4052" fmla="*/ 2014257 h 4608812"/>
              <a:gd name="connsiteX4053" fmla="*/ 8922969 w 12184637"/>
              <a:gd name="connsiteY4053" fmla="*/ 2021325 h 4608812"/>
              <a:gd name="connsiteX4054" fmla="*/ 8928270 w 12184637"/>
              <a:gd name="connsiteY4054" fmla="*/ 2025153 h 4608812"/>
              <a:gd name="connsiteX4055" fmla="*/ 8930037 w 12184637"/>
              <a:gd name="connsiteY4055" fmla="*/ 2024859 h 4608812"/>
              <a:gd name="connsiteX4056" fmla="*/ 9032153 w 12184637"/>
              <a:gd name="connsiteY4056" fmla="*/ 1990992 h 4608812"/>
              <a:gd name="connsiteX4057" fmla="*/ 9150686 w 12184637"/>
              <a:gd name="connsiteY4057" fmla="*/ 1969200 h 4608812"/>
              <a:gd name="connsiteX4058" fmla="*/ 9155177 w 12184637"/>
              <a:gd name="connsiteY4058" fmla="*/ 1962721 h 4608812"/>
              <a:gd name="connsiteX4059" fmla="*/ 9148698 w 12184637"/>
              <a:gd name="connsiteY4059" fmla="*/ 1958230 h 4608812"/>
              <a:gd name="connsiteX4060" fmla="*/ 9030165 w 12184637"/>
              <a:gd name="connsiteY4060" fmla="*/ 1980022 h 4608812"/>
              <a:gd name="connsiteX4061" fmla="*/ 9025674 w 12184637"/>
              <a:gd name="connsiteY4061" fmla="*/ 1986501 h 4608812"/>
              <a:gd name="connsiteX4062" fmla="*/ 9031196 w 12184637"/>
              <a:gd name="connsiteY4062" fmla="*/ 1991066 h 4608812"/>
              <a:gd name="connsiteX4063" fmla="*/ 9032153 w 12184637"/>
              <a:gd name="connsiteY4063" fmla="*/ 1990992 h 4608812"/>
              <a:gd name="connsiteX4064" fmla="*/ 9150096 w 12184637"/>
              <a:gd name="connsiteY4064" fmla="*/ 1969273 h 4608812"/>
              <a:gd name="connsiteX4065" fmla="*/ 9278127 w 12184637"/>
              <a:gd name="connsiteY4065" fmla="*/ 1959187 h 4608812"/>
              <a:gd name="connsiteX4066" fmla="*/ 9283281 w 12184637"/>
              <a:gd name="connsiteY4066" fmla="*/ 1953223 h 4608812"/>
              <a:gd name="connsiteX4067" fmla="*/ 9277317 w 12184637"/>
              <a:gd name="connsiteY4067" fmla="*/ 1948070 h 4608812"/>
              <a:gd name="connsiteX4068" fmla="*/ 9149287 w 12184637"/>
              <a:gd name="connsiteY4068" fmla="*/ 1958156 h 4608812"/>
              <a:gd name="connsiteX4069" fmla="*/ 9144133 w 12184637"/>
              <a:gd name="connsiteY4069" fmla="*/ 1964120 h 4608812"/>
              <a:gd name="connsiteX4070" fmla="*/ 9149729 w 12184637"/>
              <a:gd name="connsiteY4070" fmla="*/ 1969273 h 4608812"/>
              <a:gd name="connsiteX4071" fmla="*/ 9150096 w 12184637"/>
              <a:gd name="connsiteY4071" fmla="*/ 1969273 h 4608812"/>
              <a:gd name="connsiteX4072" fmla="*/ 9414551 w 12184637"/>
              <a:gd name="connsiteY4072" fmla="*/ 1954843 h 4608812"/>
              <a:gd name="connsiteX4073" fmla="*/ 9409029 w 12184637"/>
              <a:gd name="connsiteY4073" fmla="*/ 1949248 h 4608812"/>
              <a:gd name="connsiteX4074" fmla="*/ 9277760 w 12184637"/>
              <a:gd name="connsiteY4074" fmla="*/ 1948070 h 4608812"/>
              <a:gd name="connsiteX4075" fmla="*/ 9272164 w 12184637"/>
              <a:gd name="connsiteY4075" fmla="*/ 1953592 h 4608812"/>
              <a:gd name="connsiteX4076" fmla="*/ 9277686 w 12184637"/>
              <a:gd name="connsiteY4076" fmla="*/ 1959187 h 4608812"/>
              <a:gd name="connsiteX4077" fmla="*/ 9408956 w 12184637"/>
              <a:gd name="connsiteY4077" fmla="*/ 1960365 h 4608812"/>
              <a:gd name="connsiteX4078" fmla="*/ 9409029 w 12184637"/>
              <a:gd name="connsiteY4078" fmla="*/ 1960365 h 4608812"/>
              <a:gd name="connsiteX4079" fmla="*/ 9414551 w 12184637"/>
              <a:gd name="connsiteY4079" fmla="*/ 1954843 h 4608812"/>
              <a:gd name="connsiteX4080" fmla="*/ 9542729 w 12184637"/>
              <a:gd name="connsiteY4080" fmla="*/ 1967138 h 4608812"/>
              <a:gd name="connsiteX4081" fmla="*/ 9537723 w 12184637"/>
              <a:gd name="connsiteY4081" fmla="*/ 1961101 h 4608812"/>
              <a:gd name="connsiteX4082" fmla="*/ 9409545 w 12184637"/>
              <a:gd name="connsiteY4082" fmla="*/ 1949248 h 4608812"/>
              <a:gd name="connsiteX4083" fmla="*/ 9403508 w 12184637"/>
              <a:gd name="connsiteY4083" fmla="*/ 1954254 h 4608812"/>
              <a:gd name="connsiteX4084" fmla="*/ 9408514 w 12184637"/>
              <a:gd name="connsiteY4084" fmla="*/ 1960291 h 4608812"/>
              <a:gd name="connsiteX4085" fmla="*/ 9536692 w 12184637"/>
              <a:gd name="connsiteY4085" fmla="*/ 1972145 h 4608812"/>
              <a:gd name="connsiteX4086" fmla="*/ 9537281 w 12184637"/>
              <a:gd name="connsiteY4086" fmla="*/ 1972145 h 4608812"/>
              <a:gd name="connsiteX4087" fmla="*/ 9542729 w 12184637"/>
              <a:gd name="connsiteY4087" fmla="*/ 1967138 h 4608812"/>
              <a:gd name="connsiteX4088" fmla="*/ 9661262 w 12184637"/>
              <a:gd name="connsiteY4088" fmla="*/ 1989593 h 4608812"/>
              <a:gd name="connsiteX4089" fmla="*/ 9656772 w 12184637"/>
              <a:gd name="connsiteY4089" fmla="*/ 1983114 h 4608812"/>
              <a:gd name="connsiteX4090" fmla="*/ 9538165 w 12184637"/>
              <a:gd name="connsiteY4090" fmla="*/ 1961248 h 4608812"/>
              <a:gd name="connsiteX4091" fmla="*/ 9531686 w 12184637"/>
              <a:gd name="connsiteY4091" fmla="*/ 1965739 h 4608812"/>
              <a:gd name="connsiteX4092" fmla="*/ 9536177 w 12184637"/>
              <a:gd name="connsiteY4092" fmla="*/ 1972218 h 4608812"/>
              <a:gd name="connsiteX4093" fmla="*/ 9654784 w 12184637"/>
              <a:gd name="connsiteY4093" fmla="*/ 1994084 h 4608812"/>
              <a:gd name="connsiteX4094" fmla="*/ 9655888 w 12184637"/>
              <a:gd name="connsiteY4094" fmla="*/ 1994158 h 4608812"/>
              <a:gd name="connsiteX4095" fmla="*/ 9661262 w 12184637"/>
              <a:gd name="connsiteY4095" fmla="*/ 1989593 h 4608812"/>
              <a:gd name="connsiteX4096" fmla="*/ 9764924 w 12184637"/>
              <a:gd name="connsiteY4096" fmla="*/ 2022135 h 4608812"/>
              <a:gd name="connsiteX4097" fmla="*/ 9761242 w 12184637"/>
              <a:gd name="connsiteY4097" fmla="*/ 2015140 h 4608812"/>
              <a:gd name="connsiteX4098" fmla="*/ 9657360 w 12184637"/>
              <a:gd name="connsiteY4098" fmla="*/ 1983188 h 4608812"/>
              <a:gd name="connsiteX4099" fmla="*/ 9650366 w 12184637"/>
              <a:gd name="connsiteY4099" fmla="*/ 1986869 h 4608812"/>
              <a:gd name="connsiteX4100" fmla="*/ 9654048 w 12184637"/>
              <a:gd name="connsiteY4100" fmla="*/ 1993863 h 4608812"/>
              <a:gd name="connsiteX4101" fmla="*/ 9757930 w 12184637"/>
              <a:gd name="connsiteY4101" fmla="*/ 2025816 h 4608812"/>
              <a:gd name="connsiteX4102" fmla="*/ 9759623 w 12184637"/>
              <a:gd name="connsiteY4102" fmla="*/ 2026037 h 4608812"/>
              <a:gd name="connsiteX4103" fmla="*/ 9764924 w 12184637"/>
              <a:gd name="connsiteY4103" fmla="*/ 2022135 h 4608812"/>
              <a:gd name="connsiteX4104" fmla="*/ 9848633 w 12184637"/>
              <a:gd name="connsiteY4104" fmla="*/ 2065057 h 4608812"/>
              <a:gd name="connsiteX4105" fmla="*/ 9846130 w 12184637"/>
              <a:gd name="connsiteY4105" fmla="*/ 2057621 h 4608812"/>
              <a:gd name="connsiteX4106" fmla="*/ 9762052 w 12184637"/>
              <a:gd name="connsiteY4106" fmla="*/ 2015582 h 4608812"/>
              <a:gd name="connsiteX4107" fmla="*/ 9754617 w 12184637"/>
              <a:gd name="connsiteY4107" fmla="*/ 2018085 h 4608812"/>
              <a:gd name="connsiteX4108" fmla="*/ 9757120 w 12184637"/>
              <a:gd name="connsiteY4108" fmla="*/ 2025521 h 4608812"/>
              <a:gd name="connsiteX4109" fmla="*/ 9841197 w 12184637"/>
              <a:gd name="connsiteY4109" fmla="*/ 2067560 h 4608812"/>
              <a:gd name="connsiteX4110" fmla="*/ 9843701 w 12184637"/>
              <a:gd name="connsiteY4110" fmla="*/ 2068149 h 4608812"/>
              <a:gd name="connsiteX4111" fmla="*/ 9848633 w 12184637"/>
              <a:gd name="connsiteY4111" fmla="*/ 2065057 h 4608812"/>
              <a:gd name="connsiteX4112" fmla="*/ 9907311 w 12184637"/>
              <a:gd name="connsiteY4112" fmla="*/ 2118287 h 4608812"/>
              <a:gd name="connsiteX4113" fmla="*/ 9906796 w 12184637"/>
              <a:gd name="connsiteY4113" fmla="*/ 2110409 h 4608812"/>
              <a:gd name="connsiteX4114" fmla="*/ 9847308 w 12184637"/>
              <a:gd name="connsiteY4114" fmla="*/ 2058357 h 4608812"/>
              <a:gd name="connsiteX4115" fmla="*/ 9839430 w 12184637"/>
              <a:gd name="connsiteY4115" fmla="*/ 2058873 h 4608812"/>
              <a:gd name="connsiteX4116" fmla="*/ 9839946 w 12184637"/>
              <a:gd name="connsiteY4116" fmla="*/ 2066750 h 4608812"/>
              <a:gd name="connsiteX4117" fmla="*/ 9899433 w 12184637"/>
              <a:gd name="connsiteY4117" fmla="*/ 2118802 h 4608812"/>
              <a:gd name="connsiteX4118" fmla="*/ 9903114 w 12184637"/>
              <a:gd name="connsiteY4118" fmla="*/ 2120201 h 4608812"/>
              <a:gd name="connsiteX4119" fmla="*/ 9907311 w 12184637"/>
              <a:gd name="connsiteY4119" fmla="*/ 2118287 h 4608812"/>
              <a:gd name="connsiteX4120" fmla="*/ 7198199 w 12184637"/>
              <a:gd name="connsiteY4120" fmla="*/ 4534232 h 4608812"/>
              <a:gd name="connsiteX4121" fmla="*/ 7346918 w 12184637"/>
              <a:gd name="connsiteY4121" fmla="*/ 4530551 h 4608812"/>
              <a:gd name="connsiteX4122" fmla="*/ 7352366 w 12184637"/>
              <a:gd name="connsiteY4122" fmla="*/ 4524808 h 4608812"/>
              <a:gd name="connsiteX4123" fmla="*/ 7346771 w 12184637"/>
              <a:gd name="connsiteY4123" fmla="*/ 4519360 h 4608812"/>
              <a:gd name="connsiteX4124" fmla="*/ 7346697 w 12184637"/>
              <a:gd name="connsiteY4124" fmla="*/ 4519360 h 4608812"/>
              <a:gd name="connsiteX4125" fmla="*/ 7197978 w 12184637"/>
              <a:gd name="connsiteY4125" fmla="*/ 4523041 h 4608812"/>
              <a:gd name="connsiteX4126" fmla="*/ 7192530 w 12184637"/>
              <a:gd name="connsiteY4126" fmla="*/ 4528784 h 4608812"/>
              <a:gd name="connsiteX4127" fmla="*/ 7198125 w 12184637"/>
              <a:gd name="connsiteY4127" fmla="*/ 4534232 h 4608812"/>
              <a:gd name="connsiteX4128" fmla="*/ 7198199 w 12184637"/>
              <a:gd name="connsiteY4128" fmla="*/ 4534232 h 4608812"/>
              <a:gd name="connsiteX4129" fmla="*/ 7203426 w 12184637"/>
              <a:gd name="connsiteY4129" fmla="*/ 4529962 h 4608812"/>
              <a:gd name="connsiteX4130" fmla="*/ 7199303 w 12184637"/>
              <a:gd name="connsiteY4130" fmla="*/ 4523262 h 4608812"/>
              <a:gd name="connsiteX4131" fmla="*/ 7056474 w 12184637"/>
              <a:gd name="connsiteY4131" fmla="*/ 4488807 h 4608812"/>
              <a:gd name="connsiteX4132" fmla="*/ 7049774 w 12184637"/>
              <a:gd name="connsiteY4132" fmla="*/ 4492929 h 4608812"/>
              <a:gd name="connsiteX4133" fmla="*/ 7053897 w 12184637"/>
              <a:gd name="connsiteY4133" fmla="*/ 4499629 h 4608812"/>
              <a:gd name="connsiteX4134" fmla="*/ 7196726 w 12184637"/>
              <a:gd name="connsiteY4134" fmla="*/ 4534085 h 4608812"/>
              <a:gd name="connsiteX4135" fmla="*/ 7198052 w 12184637"/>
              <a:gd name="connsiteY4135" fmla="*/ 4534232 h 4608812"/>
              <a:gd name="connsiteX4136" fmla="*/ 7203426 w 12184637"/>
              <a:gd name="connsiteY4136" fmla="*/ 4529962 h 4608812"/>
              <a:gd name="connsiteX4137" fmla="*/ 7060082 w 12184637"/>
              <a:gd name="connsiteY4137" fmla="*/ 4496831 h 4608812"/>
              <a:gd name="connsiteX4138" fmla="*/ 7057800 w 12184637"/>
              <a:gd name="connsiteY4138" fmla="*/ 4489248 h 4608812"/>
              <a:gd name="connsiteX4139" fmla="*/ 6927634 w 12184637"/>
              <a:gd name="connsiteY4139" fmla="*/ 4419674 h 4608812"/>
              <a:gd name="connsiteX4140" fmla="*/ 6920050 w 12184637"/>
              <a:gd name="connsiteY4140" fmla="*/ 4421957 h 4608812"/>
              <a:gd name="connsiteX4141" fmla="*/ 6922333 w 12184637"/>
              <a:gd name="connsiteY4141" fmla="*/ 4429540 h 4608812"/>
              <a:gd name="connsiteX4142" fmla="*/ 7052498 w 12184637"/>
              <a:gd name="connsiteY4142" fmla="*/ 4499114 h 4608812"/>
              <a:gd name="connsiteX4143" fmla="*/ 7055149 w 12184637"/>
              <a:gd name="connsiteY4143" fmla="*/ 4499776 h 4608812"/>
              <a:gd name="connsiteX4144" fmla="*/ 7060082 w 12184637"/>
              <a:gd name="connsiteY4144" fmla="*/ 4496831 h 4608812"/>
              <a:gd name="connsiteX4145" fmla="*/ 6929106 w 12184637"/>
              <a:gd name="connsiteY4145" fmla="*/ 4428362 h 4608812"/>
              <a:gd name="connsiteX4146" fmla="*/ 6928812 w 12184637"/>
              <a:gd name="connsiteY4146" fmla="*/ 4420484 h 4608812"/>
              <a:gd name="connsiteX4147" fmla="*/ 6818230 w 12184637"/>
              <a:gd name="connsiteY4147" fmla="*/ 4318884 h 4608812"/>
              <a:gd name="connsiteX4148" fmla="*/ 6810352 w 12184637"/>
              <a:gd name="connsiteY4148" fmla="*/ 4319178 h 4608812"/>
              <a:gd name="connsiteX4149" fmla="*/ 6810646 w 12184637"/>
              <a:gd name="connsiteY4149" fmla="*/ 4327056 h 4608812"/>
              <a:gd name="connsiteX4150" fmla="*/ 6921229 w 12184637"/>
              <a:gd name="connsiteY4150" fmla="*/ 4428657 h 4608812"/>
              <a:gd name="connsiteX4151" fmla="*/ 6925057 w 12184637"/>
              <a:gd name="connsiteY4151" fmla="*/ 4430129 h 4608812"/>
              <a:gd name="connsiteX4152" fmla="*/ 6929106 w 12184637"/>
              <a:gd name="connsiteY4152" fmla="*/ 4428362 h 4608812"/>
              <a:gd name="connsiteX4153" fmla="*/ 6817493 w 12184637"/>
              <a:gd name="connsiteY4153" fmla="*/ 4327645 h 4608812"/>
              <a:gd name="connsiteX4154" fmla="*/ 6819187 w 12184637"/>
              <a:gd name="connsiteY4154" fmla="*/ 4319915 h 4608812"/>
              <a:gd name="connsiteX4155" fmla="*/ 6735035 w 12184637"/>
              <a:gd name="connsiteY4155" fmla="*/ 4189528 h 4608812"/>
              <a:gd name="connsiteX4156" fmla="*/ 6727305 w 12184637"/>
              <a:gd name="connsiteY4156" fmla="*/ 4187835 h 4608812"/>
              <a:gd name="connsiteX4157" fmla="*/ 6725612 w 12184637"/>
              <a:gd name="connsiteY4157" fmla="*/ 4195565 h 4608812"/>
              <a:gd name="connsiteX4158" fmla="*/ 6809763 w 12184637"/>
              <a:gd name="connsiteY4158" fmla="*/ 4325952 h 4608812"/>
              <a:gd name="connsiteX4159" fmla="*/ 6814475 w 12184637"/>
              <a:gd name="connsiteY4159" fmla="*/ 4328529 h 4608812"/>
              <a:gd name="connsiteX4160" fmla="*/ 6817493 w 12184637"/>
              <a:gd name="connsiteY4160" fmla="*/ 4327645 h 4608812"/>
              <a:gd name="connsiteX4161" fmla="*/ 6732385 w 12184637"/>
              <a:gd name="connsiteY4161" fmla="*/ 4197774 h 4608812"/>
              <a:gd name="connsiteX4162" fmla="*/ 6735551 w 12184637"/>
              <a:gd name="connsiteY4162" fmla="*/ 4190559 h 4608812"/>
              <a:gd name="connsiteX4163" fmla="*/ 6677020 w 12184637"/>
              <a:gd name="connsiteY4163" fmla="*/ 4041692 h 4608812"/>
              <a:gd name="connsiteX4164" fmla="*/ 6669805 w 12184637"/>
              <a:gd name="connsiteY4164" fmla="*/ 4038527 h 4608812"/>
              <a:gd name="connsiteX4165" fmla="*/ 6666640 w 12184637"/>
              <a:gd name="connsiteY4165" fmla="*/ 4045742 h 4608812"/>
              <a:gd name="connsiteX4166" fmla="*/ 6725170 w 12184637"/>
              <a:gd name="connsiteY4166" fmla="*/ 4194608 h 4608812"/>
              <a:gd name="connsiteX4167" fmla="*/ 6730397 w 12184637"/>
              <a:gd name="connsiteY4167" fmla="*/ 4198142 h 4608812"/>
              <a:gd name="connsiteX4168" fmla="*/ 6732385 w 12184637"/>
              <a:gd name="connsiteY4168" fmla="*/ 4197774 h 4608812"/>
              <a:gd name="connsiteX4169" fmla="*/ 6672971 w 12184637"/>
              <a:gd name="connsiteY4169" fmla="*/ 4049128 h 4608812"/>
              <a:gd name="connsiteX4170" fmla="*/ 6677241 w 12184637"/>
              <a:gd name="connsiteY4170" fmla="*/ 4042503 h 4608812"/>
              <a:gd name="connsiteX4171" fmla="*/ 6671352 w 12184637"/>
              <a:gd name="connsiteY4171" fmla="*/ 4015041 h 4608812"/>
              <a:gd name="connsiteX4172" fmla="*/ 6664725 w 12184637"/>
              <a:gd name="connsiteY4172" fmla="*/ 4010771 h 4608812"/>
              <a:gd name="connsiteX4173" fmla="*/ 6660455 w 12184637"/>
              <a:gd name="connsiteY4173" fmla="*/ 4017397 h 4608812"/>
              <a:gd name="connsiteX4174" fmla="*/ 6666345 w 12184637"/>
              <a:gd name="connsiteY4174" fmla="*/ 4044859 h 4608812"/>
              <a:gd name="connsiteX4175" fmla="*/ 6671793 w 12184637"/>
              <a:gd name="connsiteY4175" fmla="*/ 4049276 h 4608812"/>
              <a:gd name="connsiteX4176" fmla="*/ 6672971 w 12184637"/>
              <a:gd name="connsiteY4176" fmla="*/ 4049128 h 4608812"/>
              <a:gd name="connsiteX4177" fmla="*/ 6667008 w 12184637"/>
              <a:gd name="connsiteY4177" fmla="*/ 4021667 h 4608812"/>
              <a:gd name="connsiteX4178" fmla="*/ 6671278 w 12184637"/>
              <a:gd name="connsiteY4178" fmla="*/ 4015041 h 4608812"/>
              <a:gd name="connsiteX4179" fmla="*/ 6670689 w 12184637"/>
              <a:gd name="connsiteY4179" fmla="*/ 4012464 h 4608812"/>
              <a:gd name="connsiteX4180" fmla="*/ 6664063 w 12184637"/>
              <a:gd name="connsiteY4180" fmla="*/ 4008194 h 4608812"/>
              <a:gd name="connsiteX4181" fmla="*/ 6659793 w 12184637"/>
              <a:gd name="connsiteY4181" fmla="*/ 4014820 h 4608812"/>
              <a:gd name="connsiteX4182" fmla="*/ 6660382 w 12184637"/>
              <a:gd name="connsiteY4182" fmla="*/ 4017397 h 4608812"/>
              <a:gd name="connsiteX4183" fmla="*/ 6665830 w 12184637"/>
              <a:gd name="connsiteY4183" fmla="*/ 4021815 h 4608812"/>
              <a:gd name="connsiteX4184" fmla="*/ 6667008 w 12184637"/>
              <a:gd name="connsiteY4184" fmla="*/ 4021667 h 4608812"/>
              <a:gd name="connsiteX4185" fmla="*/ 7250766 w 12184637"/>
              <a:gd name="connsiteY4185" fmla="*/ 4519434 h 4608812"/>
              <a:gd name="connsiteX4186" fmla="*/ 7398086 w 12184637"/>
              <a:gd name="connsiteY4186" fmla="*/ 4517372 h 4608812"/>
              <a:gd name="connsiteX4187" fmla="*/ 7403607 w 12184637"/>
              <a:gd name="connsiteY4187" fmla="*/ 4511703 h 4608812"/>
              <a:gd name="connsiteX4188" fmla="*/ 7398012 w 12184637"/>
              <a:gd name="connsiteY4188" fmla="*/ 4506181 h 4608812"/>
              <a:gd name="connsiteX4189" fmla="*/ 7398012 w 12184637"/>
              <a:gd name="connsiteY4189" fmla="*/ 4506181 h 4608812"/>
              <a:gd name="connsiteX4190" fmla="*/ 7250692 w 12184637"/>
              <a:gd name="connsiteY4190" fmla="*/ 4508243 h 4608812"/>
              <a:gd name="connsiteX4191" fmla="*/ 7245171 w 12184637"/>
              <a:gd name="connsiteY4191" fmla="*/ 4513912 h 4608812"/>
              <a:gd name="connsiteX4192" fmla="*/ 7250766 w 12184637"/>
              <a:gd name="connsiteY4192" fmla="*/ 4519434 h 4608812"/>
              <a:gd name="connsiteX4193" fmla="*/ 7250766 w 12184637"/>
              <a:gd name="connsiteY4193" fmla="*/ 4519434 h 4608812"/>
              <a:gd name="connsiteX4194" fmla="*/ 7256067 w 12184637"/>
              <a:gd name="connsiteY4194" fmla="*/ 4515237 h 4608812"/>
              <a:gd name="connsiteX4195" fmla="*/ 7252018 w 12184637"/>
              <a:gd name="connsiteY4195" fmla="*/ 4508464 h 4608812"/>
              <a:gd name="connsiteX4196" fmla="*/ 7110367 w 12184637"/>
              <a:gd name="connsiteY4196" fmla="*/ 4472904 h 4608812"/>
              <a:gd name="connsiteX4197" fmla="*/ 7103593 w 12184637"/>
              <a:gd name="connsiteY4197" fmla="*/ 4476953 h 4608812"/>
              <a:gd name="connsiteX4198" fmla="*/ 7107643 w 12184637"/>
              <a:gd name="connsiteY4198" fmla="*/ 4483727 h 4608812"/>
              <a:gd name="connsiteX4199" fmla="*/ 7249294 w 12184637"/>
              <a:gd name="connsiteY4199" fmla="*/ 4519287 h 4608812"/>
              <a:gd name="connsiteX4200" fmla="*/ 7250692 w 12184637"/>
              <a:gd name="connsiteY4200" fmla="*/ 4519434 h 4608812"/>
              <a:gd name="connsiteX4201" fmla="*/ 7256067 w 12184637"/>
              <a:gd name="connsiteY4201" fmla="*/ 4515237 h 4608812"/>
              <a:gd name="connsiteX4202" fmla="*/ 7113974 w 12184637"/>
              <a:gd name="connsiteY4202" fmla="*/ 4481002 h 4608812"/>
              <a:gd name="connsiteX4203" fmla="*/ 7111765 w 12184637"/>
              <a:gd name="connsiteY4203" fmla="*/ 4473419 h 4608812"/>
              <a:gd name="connsiteX4204" fmla="*/ 6982336 w 12184637"/>
              <a:gd name="connsiteY4204" fmla="*/ 4403183 h 4608812"/>
              <a:gd name="connsiteX4205" fmla="*/ 6974752 w 12184637"/>
              <a:gd name="connsiteY4205" fmla="*/ 4405391 h 4608812"/>
              <a:gd name="connsiteX4206" fmla="*/ 6976961 w 12184637"/>
              <a:gd name="connsiteY4206" fmla="*/ 4412975 h 4608812"/>
              <a:gd name="connsiteX4207" fmla="*/ 7106391 w 12184637"/>
              <a:gd name="connsiteY4207" fmla="*/ 4483211 h 4608812"/>
              <a:gd name="connsiteX4208" fmla="*/ 7109115 w 12184637"/>
              <a:gd name="connsiteY4208" fmla="*/ 4483874 h 4608812"/>
              <a:gd name="connsiteX4209" fmla="*/ 7113974 w 12184637"/>
              <a:gd name="connsiteY4209" fmla="*/ 4481002 h 4608812"/>
              <a:gd name="connsiteX4210" fmla="*/ 6983735 w 12184637"/>
              <a:gd name="connsiteY4210" fmla="*/ 4411870 h 4608812"/>
              <a:gd name="connsiteX4211" fmla="*/ 6983367 w 12184637"/>
              <a:gd name="connsiteY4211" fmla="*/ 4403992 h 4608812"/>
              <a:gd name="connsiteX4212" fmla="*/ 6872637 w 12184637"/>
              <a:gd name="connsiteY4212" fmla="*/ 4302245 h 4608812"/>
              <a:gd name="connsiteX4213" fmla="*/ 6864759 w 12184637"/>
              <a:gd name="connsiteY4213" fmla="*/ 4302613 h 4608812"/>
              <a:gd name="connsiteX4214" fmla="*/ 6865128 w 12184637"/>
              <a:gd name="connsiteY4214" fmla="*/ 4310491 h 4608812"/>
              <a:gd name="connsiteX4215" fmla="*/ 6975857 w 12184637"/>
              <a:gd name="connsiteY4215" fmla="*/ 4412238 h 4608812"/>
              <a:gd name="connsiteX4216" fmla="*/ 6979685 w 12184637"/>
              <a:gd name="connsiteY4216" fmla="*/ 4413711 h 4608812"/>
              <a:gd name="connsiteX4217" fmla="*/ 6983735 w 12184637"/>
              <a:gd name="connsiteY4217" fmla="*/ 4411870 h 4608812"/>
              <a:gd name="connsiteX4218" fmla="*/ 6871975 w 12184637"/>
              <a:gd name="connsiteY4218" fmla="*/ 4311080 h 4608812"/>
              <a:gd name="connsiteX4219" fmla="*/ 6873594 w 12184637"/>
              <a:gd name="connsiteY4219" fmla="*/ 4303350 h 4608812"/>
              <a:gd name="connsiteX4220" fmla="*/ 6787970 w 12184637"/>
              <a:gd name="connsiteY4220" fmla="*/ 4173331 h 4608812"/>
              <a:gd name="connsiteX4221" fmla="*/ 6780240 w 12184637"/>
              <a:gd name="connsiteY4221" fmla="*/ 4171711 h 4608812"/>
              <a:gd name="connsiteX4222" fmla="*/ 6778621 w 12184637"/>
              <a:gd name="connsiteY4222" fmla="*/ 4179442 h 4608812"/>
              <a:gd name="connsiteX4223" fmla="*/ 6864244 w 12184637"/>
              <a:gd name="connsiteY4223" fmla="*/ 4309461 h 4608812"/>
              <a:gd name="connsiteX4224" fmla="*/ 6868956 w 12184637"/>
              <a:gd name="connsiteY4224" fmla="*/ 4311963 h 4608812"/>
              <a:gd name="connsiteX4225" fmla="*/ 6871975 w 12184637"/>
              <a:gd name="connsiteY4225" fmla="*/ 4311080 h 4608812"/>
              <a:gd name="connsiteX4226" fmla="*/ 6785467 w 12184637"/>
              <a:gd name="connsiteY4226" fmla="*/ 4181503 h 4608812"/>
              <a:gd name="connsiteX4227" fmla="*/ 6788486 w 12184637"/>
              <a:gd name="connsiteY4227" fmla="*/ 4174214 h 4608812"/>
              <a:gd name="connsiteX4228" fmla="*/ 6727600 w 12184637"/>
              <a:gd name="connsiteY4228" fmla="*/ 4026158 h 4608812"/>
              <a:gd name="connsiteX4229" fmla="*/ 6720311 w 12184637"/>
              <a:gd name="connsiteY4229" fmla="*/ 4023140 h 4608812"/>
              <a:gd name="connsiteX4230" fmla="*/ 6717292 w 12184637"/>
              <a:gd name="connsiteY4230" fmla="*/ 4030428 h 4608812"/>
              <a:gd name="connsiteX4231" fmla="*/ 6778179 w 12184637"/>
              <a:gd name="connsiteY4231" fmla="*/ 4178484 h 4608812"/>
              <a:gd name="connsiteX4232" fmla="*/ 6783406 w 12184637"/>
              <a:gd name="connsiteY4232" fmla="*/ 4181945 h 4608812"/>
              <a:gd name="connsiteX4233" fmla="*/ 6785467 w 12184637"/>
              <a:gd name="connsiteY4233" fmla="*/ 4181503 h 4608812"/>
              <a:gd name="connsiteX4234" fmla="*/ 6723771 w 12184637"/>
              <a:gd name="connsiteY4234" fmla="*/ 4033741 h 4608812"/>
              <a:gd name="connsiteX4235" fmla="*/ 6727894 w 12184637"/>
              <a:gd name="connsiteY4235" fmla="*/ 4027041 h 4608812"/>
              <a:gd name="connsiteX4236" fmla="*/ 6716998 w 12184637"/>
              <a:gd name="connsiteY4236" fmla="*/ 3980512 h 4608812"/>
              <a:gd name="connsiteX4237" fmla="*/ 6710298 w 12184637"/>
              <a:gd name="connsiteY4237" fmla="*/ 3976389 h 4608812"/>
              <a:gd name="connsiteX4238" fmla="*/ 6706175 w 12184637"/>
              <a:gd name="connsiteY4238" fmla="*/ 3983089 h 4608812"/>
              <a:gd name="connsiteX4239" fmla="*/ 6717071 w 12184637"/>
              <a:gd name="connsiteY4239" fmla="*/ 4029619 h 4608812"/>
              <a:gd name="connsiteX4240" fmla="*/ 6722520 w 12184637"/>
              <a:gd name="connsiteY4240" fmla="*/ 4033888 h 4608812"/>
              <a:gd name="connsiteX4241" fmla="*/ 6723771 w 12184637"/>
              <a:gd name="connsiteY4241" fmla="*/ 4033741 h 4608812"/>
              <a:gd name="connsiteX4242" fmla="*/ 3899512 w 12184637"/>
              <a:gd name="connsiteY4242" fmla="*/ 1963015 h 4608812"/>
              <a:gd name="connsiteX4243" fmla="*/ 3979025 w 12184637"/>
              <a:gd name="connsiteY4243" fmla="*/ 1839770 h 4608812"/>
              <a:gd name="connsiteX4244" fmla="*/ 3977405 w 12184637"/>
              <a:gd name="connsiteY4244" fmla="*/ 1832040 h 4608812"/>
              <a:gd name="connsiteX4245" fmla="*/ 3969675 w 12184637"/>
              <a:gd name="connsiteY4245" fmla="*/ 1833659 h 4608812"/>
              <a:gd name="connsiteX4246" fmla="*/ 3890162 w 12184637"/>
              <a:gd name="connsiteY4246" fmla="*/ 1956831 h 4608812"/>
              <a:gd name="connsiteX4247" fmla="*/ 3891781 w 12184637"/>
              <a:gd name="connsiteY4247" fmla="*/ 1964561 h 4608812"/>
              <a:gd name="connsiteX4248" fmla="*/ 3894874 w 12184637"/>
              <a:gd name="connsiteY4248" fmla="*/ 1965445 h 4608812"/>
              <a:gd name="connsiteX4249" fmla="*/ 3899512 w 12184637"/>
              <a:gd name="connsiteY4249" fmla="*/ 1963015 h 4608812"/>
              <a:gd name="connsiteX4250" fmla="*/ 3977920 w 12184637"/>
              <a:gd name="connsiteY4250" fmla="*/ 1841022 h 4608812"/>
              <a:gd name="connsiteX4251" fmla="*/ 4087324 w 12184637"/>
              <a:gd name="connsiteY4251" fmla="*/ 1746710 h 4608812"/>
              <a:gd name="connsiteX4252" fmla="*/ 4087914 w 12184637"/>
              <a:gd name="connsiteY4252" fmla="*/ 1738833 h 4608812"/>
              <a:gd name="connsiteX4253" fmla="*/ 4080036 w 12184637"/>
              <a:gd name="connsiteY4253" fmla="*/ 1738244 h 4608812"/>
              <a:gd name="connsiteX4254" fmla="*/ 3970632 w 12184637"/>
              <a:gd name="connsiteY4254" fmla="*/ 1832555 h 4608812"/>
              <a:gd name="connsiteX4255" fmla="*/ 3970043 w 12184637"/>
              <a:gd name="connsiteY4255" fmla="*/ 1840433 h 4608812"/>
              <a:gd name="connsiteX4256" fmla="*/ 3974313 w 12184637"/>
              <a:gd name="connsiteY4256" fmla="*/ 1842347 h 4608812"/>
              <a:gd name="connsiteX4257" fmla="*/ 3977920 w 12184637"/>
              <a:gd name="connsiteY4257" fmla="*/ 1841022 h 4608812"/>
              <a:gd name="connsiteX4258" fmla="*/ 4086294 w 12184637"/>
              <a:gd name="connsiteY4258" fmla="*/ 1747373 h 4608812"/>
              <a:gd name="connsiteX4259" fmla="*/ 4219478 w 12184637"/>
              <a:gd name="connsiteY4259" fmla="*/ 1679640 h 4608812"/>
              <a:gd name="connsiteX4260" fmla="*/ 4221908 w 12184637"/>
              <a:gd name="connsiteY4260" fmla="*/ 1672130 h 4608812"/>
              <a:gd name="connsiteX4261" fmla="*/ 4214398 w 12184637"/>
              <a:gd name="connsiteY4261" fmla="*/ 1669700 h 4608812"/>
              <a:gd name="connsiteX4262" fmla="*/ 4081214 w 12184637"/>
              <a:gd name="connsiteY4262" fmla="*/ 1737434 h 4608812"/>
              <a:gd name="connsiteX4263" fmla="*/ 4078784 w 12184637"/>
              <a:gd name="connsiteY4263" fmla="*/ 1744943 h 4608812"/>
              <a:gd name="connsiteX4264" fmla="*/ 4083791 w 12184637"/>
              <a:gd name="connsiteY4264" fmla="*/ 1747962 h 4608812"/>
              <a:gd name="connsiteX4265" fmla="*/ 4086294 w 12184637"/>
              <a:gd name="connsiteY4265" fmla="*/ 1747373 h 4608812"/>
              <a:gd name="connsiteX4266" fmla="*/ 4218447 w 12184637"/>
              <a:gd name="connsiteY4266" fmla="*/ 1680081 h 4608812"/>
              <a:gd name="connsiteX4267" fmla="*/ 4369228 w 12184637"/>
              <a:gd name="connsiteY4267" fmla="*/ 1636644 h 4608812"/>
              <a:gd name="connsiteX4268" fmla="*/ 4373056 w 12184637"/>
              <a:gd name="connsiteY4268" fmla="*/ 1629723 h 4608812"/>
              <a:gd name="connsiteX4269" fmla="*/ 4366136 w 12184637"/>
              <a:gd name="connsiteY4269" fmla="*/ 1625895 h 4608812"/>
              <a:gd name="connsiteX4270" fmla="*/ 4215355 w 12184637"/>
              <a:gd name="connsiteY4270" fmla="*/ 1669332 h 4608812"/>
              <a:gd name="connsiteX4271" fmla="*/ 4211527 w 12184637"/>
              <a:gd name="connsiteY4271" fmla="*/ 1676253 h 4608812"/>
              <a:gd name="connsiteX4272" fmla="*/ 4216902 w 12184637"/>
              <a:gd name="connsiteY4272" fmla="*/ 1680302 h 4608812"/>
              <a:gd name="connsiteX4273" fmla="*/ 4218447 w 12184637"/>
              <a:gd name="connsiteY4273" fmla="*/ 1680081 h 4608812"/>
              <a:gd name="connsiteX4274" fmla="*/ 4368345 w 12184637"/>
              <a:gd name="connsiteY4274" fmla="*/ 1636791 h 4608812"/>
              <a:gd name="connsiteX4275" fmla="*/ 4534807 w 12184637"/>
              <a:gd name="connsiteY4275" fmla="*/ 1617502 h 4608812"/>
              <a:gd name="connsiteX4276" fmla="*/ 4539739 w 12184637"/>
              <a:gd name="connsiteY4276" fmla="*/ 1611317 h 4608812"/>
              <a:gd name="connsiteX4277" fmla="*/ 4533555 w 12184637"/>
              <a:gd name="connsiteY4277" fmla="*/ 1606385 h 4608812"/>
              <a:gd name="connsiteX4278" fmla="*/ 4367093 w 12184637"/>
              <a:gd name="connsiteY4278" fmla="*/ 1625674 h 4608812"/>
              <a:gd name="connsiteX4279" fmla="*/ 4362160 w 12184637"/>
              <a:gd name="connsiteY4279" fmla="*/ 1631858 h 4608812"/>
              <a:gd name="connsiteX4280" fmla="*/ 4367755 w 12184637"/>
              <a:gd name="connsiteY4280" fmla="*/ 1636791 h 4608812"/>
              <a:gd name="connsiteX4281" fmla="*/ 4368345 w 12184637"/>
              <a:gd name="connsiteY4281" fmla="*/ 1636791 h 4608812"/>
              <a:gd name="connsiteX4282" fmla="*/ 7095863 w 12184637"/>
              <a:gd name="connsiteY4282" fmla="*/ 4546895 h 4608812"/>
              <a:gd name="connsiteX4283" fmla="*/ 7091740 w 12184637"/>
              <a:gd name="connsiteY4283" fmla="*/ 4540195 h 4608812"/>
              <a:gd name="connsiteX4284" fmla="*/ 6949205 w 12184637"/>
              <a:gd name="connsiteY4284" fmla="*/ 4506108 h 4608812"/>
              <a:gd name="connsiteX4285" fmla="*/ 6942505 w 12184637"/>
              <a:gd name="connsiteY4285" fmla="*/ 4510231 h 4608812"/>
              <a:gd name="connsiteX4286" fmla="*/ 6946629 w 12184637"/>
              <a:gd name="connsiteY4286" fmla="*/ 4516931 h 4608812"/>
              <a:gd name="connsiteX4287" fmla="*/ 7089163 w 12184637"/>
              <a:gd name="connsiteY4287" fmla="*/ 4551018 h 4608812"/>
              <a:gd name="connsiteX4288" fmla="*/ 7090488 w 12184637"/>
              <a:gd name="connsiteY4288" fmla="*/ 4551165 h 4608812"/>
              <a:gd name="connsiteX4289" fmla="*/ 7095863 w 12184637"/>
              <a:gd name="connsiteY4289" fmla="*/ 4546895 h 4608812"/>
              <a:gd name="connsiteX4290" fmla="*/ 6952813 w 12184637"/>
              <a:gd name="connsiteY4290" fmla="*/ 4514207 h 4608812"/>
              <a:gd name="connsiteX4291" fmla="*/ 6950604 w 12184637"/>
              <a:gd name="connsiteY4291" fmla="*/ 4506623 h 4608812"/>
              <a:gd name="connsiteX4292" fmla="*/ 6921008 w 12184637"/>
              <a:gd name="connsiteY4292" fmla="*/ 4490500 h 4608812"/>
              <a:gd name="connsiteX4293" fmla="*/ 6913425 w 12184637"/>
              <a:gd name="connsiteY4293" fmla="*/ 4492708 h 4608812"/>
              <a:gd name="connsiteX4294" fmla="*/ 6915633 w 12184637"/>
              <a:gd name="connsiteY4294" fmla="*/ 4500292 h 4608812"/>
              <a:gd name="connsiteX4295" fmla="*/ 6945230 w 12184637"/>
              <a:gd name="connsiteY4295" fmla="*/ 4516415 h 4608812"/>
              <a:gd name="connsiteX4296" fmla="*/ 6947954 w 12184637"/>
              <a:gd name="connsiteY4296" fmla="*/ 4517078 h 4608812"/>
              <a:gd name="connsiteX4297" fmla="*/ 6952813 w 12184637"/>
              <a:gd name="connsiteY4297" fmla="*/ 4514207 h 4608812"/>
              <a:gd name="connsiteX4298" fmla="*/ 6923216 w 12184637"/>
              <a:gd name="connsiteY4298" fmla="*/ 4498083 h 4608812"/>
              <a:gd name="connsiteX4299" fmla="*/ 6921008 w 12184637"/>
              <a:gd name="connsiteY4299" fmla="*/ 4490500 h 4608812"/>
              <a:gd name="connsiteX4300" fmla="*/ 6821764 w 12184637"/>
              <a:gd name="connsiteY4300" fmla="*/ 4436607 h 4608812"/>
              <a:gd name="connsiteX4301" fmla="*/ 6814180 w 12184637"/>
              <a:gd name="connsiteY4301" fmla="*/ 4438816 h 4608812"/>
              <a:gd name="connsiteX4302" fmla="*/ 6816389 w 12184637"/>
              <a:gd name="connsiteY4302" fmla="*/ 4446400 h 4608812"/>
              <a:gd name="connsiteX4303" fmla="*/ 6915633 w 12184637"/>
              <a:gd name="connsiteY4303" fmla="*/ 4500292 h 4608812"/>
              <a:gd name="connsiteX4304" fmla="*/ 6918357 w 12184637"/>
              <a:gd name="connsiteY4304" fmla="*/ 4500954 h 4608812"/>
              <a:gd name="connsiteX4305" fmla="*/ 6923216 w 12184637"/>
              <a:gd name="connsiteY4305" fmla="*/ 4498083 h 4608812"/>
              <a:gd name="connsiteX4306" fmla="*/ 6823089 w 12184637"/>
              <a:gd name="connsiteY4306" fmla="*/ 4445295 h 4608812"/>
              <a:gd name="connsiteX4307" fmla="*/ 6822868 w 12184637"/>
              <a:gd name="connsiteY4307" fmla="*/ 4437417 h 4608812"/>
              <a:gd name="connsiteX4308" fmla="*/ 6714347 w 12184637"/>
              <a:gd name="connsiteY4308" fmla="*/ 4334934 h 4608812"/>
              <a:gd name="connsiteX4309" fmla="*/ 6706469 w 12184637"/>
              <a:gd name="connsiteY4309" fmla="*/ 4335155 h 4608812"/>
              <a:gd name="connsiteX4310" fmla="*/ 6706691 w 12184637"/>
              <a:gd name="connsiteY4310" fmla="*/ 4343033 h 4608812"/>
              <a:gd name="connsiteX4311" fmla="*/ 6815211 w 12184637"/>
              <a:gd name="connsiteY4311" fmla="*/ 4445516 h 4608812"/>
              <a:gd name="connsiteX4312" fmla="*/ 6819113 w 12184637"/>
              <a:gd name="connsiteY4312" fmla="*/ 4447062 h 4608812"/>
              <a:gd name="connsiteX4313" fmla="*/ 6823089 w 12184637"/>
              <a:gd name="connsiteY4313" fmla="*/ 4445295 h 4608812"/>
              <a:gd name="connsiteX4314" fmla="*/ 6713390 w 12184637"/>
              <a:gd name="connsiteY4314" fmla="*/ 4343769 h 4608812"/>
              <a:gd name="connsiteX4315" fmla="*/ 6715157 w 12184637"/>
              <a:gd name="connsiteY4315" fmla="*/ 4336112 h 4608812"/>
              <a:gd name="connsiteX4316" fmla="*/ 6633656 w 12184637"/>
              <a:gd name="connsiteY4316" fmla="*/ 4204768 h 4608812"/>
              <a:gd name="connsiteX4317" fmla="*/ 6625999 w 12184637"/>
              <a:gd name="connsiteY4317" fmla="*/ 4203001 h 4608812"/>
              <a:gd name="connsiteX4318" fmla="*/ 6624233 w 12184637"/>
              <a:gd name="connsiteY4318" fmla="*/ 4210658 h 4608812"/>
              <a:gd name="connsiteX4319" fmla="*/ 6705733 w 12184637"/>
              <a:gd name="connsiteY4319" fmla="*/ 4342002 h 4608812"/>
              <a:gd name="connsiteX4320" fmla="*/ 6710519 w 12184637"/>
              <a:gd name="connsiteY4320" fmla="*/ 4344652 h 4608812"/>
              <a:gd name="connsiteX4321" fmla="*/ 6713390 w 12184637"/>
              <a:gd name="connsiteY4321" fmla="*/ 4343769 h 4608812"/>
              <a:gd name="connsiteX4322" fmla="*/ 6630932 w 12184637"/>
              <a:gd name="connsiteY4322" fmla="*/ 4212940 h 4608812"/>
              <a:gd name="connsiteX4323" fmla="*/ 6634245 w 12184637"/>
              <a:gd name="connsiteY4323" fmla="*/ 4205799 h 4608812"/>
              <a:gd name="connsiteX4324" fmla="*/ 6585139 w 12184637"/>
              <a:gd name="connsiteY4324" fmla="*/ 4072835 h 4608812"/>
              <a:gd name="connsiteX4325" fmla="*/ 6577997 w 12184637"/>
              <a:gd name="connsiteY4325" fmla="*/ 4069522 h 4608812"/>
              <a:gd name="connsiteX4326" fmla="*/ 6574684 w 12184637"/>
              <a:gd name="connsiteY4326" fmla="*/ 4076663 h 4608812"/>
              <a:gd name="connsiteX4327" fmla="*/ 6623791 w 12184637"/>
              <a:gd name="connsiteY4327" fmla="*/ 4209628 h 4608812"/>
              <a:gd name="connsiteX4328" fmla="*/ 6629092 w 12184637"/>
              <a:gd name="connsiteY4328" fmla="*/ 4213235 h 4608812"/>
              <a:gd name="connsiteX4329" fmla="*/ 6630932 w 12184637"/>
              <a:gd name="connsiteY4329" fmla="*/ 4212940 h 4608812"/>
              <a:gd name="connsiteX4330" fmla="*/ 7958653 w 12184637"/>
              <a:gd name="connsiteY4330" fmla="*/ 3342199 h 4608812"/>
              <a:gd name="connsiteX4331" fmla="*/ 7959610 w 12184637"/>
              <a:gd name="connsiteY4331" fmla="*/ 3334395 h 4608812"/>
              <a:gd name="connsiteX4332" fmla="*/ 7869716 w 12184637"/>
              <a:gd name="connsiteY4332" fmla="*/ 3219542 h 4608812"/>
              <a:gd name="connsiteX4333" fmla="*/ 7861912 w 12184637"/>
              <a:gd name="connsiteY4333" fmla="*/ 3218585 h 4608812"/>
              <a:gd name="connsiteX4334" fmla="*/ 7860955 w 12184637"/>
              <a:gd name="connsiteY4334" fmla="*/ 3226389 h 4608812"/>
              <a:gd name="connsiteX4335" fmla="*/ 7950849 w 12184637"/>
              <a:gd name="connsiteY4335" fmla="*/ 3341241 h 4608812"/>
              <a:gd name="connsiteX4336" fmla="*/ 7955266 w 12184637"/>
              <a:gd name="connsiteY4336" fmla="*/ 3343377 h 4608812"/>
              <a:gd name="connsiteX4337" fmla="*/ 7958653 w 12184637"/>
              <a:gd name="connsiteY4337" fmla="*/ 3342199 h 4608812"/>
              <a:gd name="connsiteX4338" fmla="*/ 8072327 w 12184637"/>
              <a:gd name="connsiteY4338" fmla="*/ 3450572 h 4608812"/>
              <a:gd name="connsiteX4339" fmla="*/ 8072180 w 12184637"/>
              <a:gd name="connsiteY4339" fmla="*/ 3442694 h 4608812"/>
              <a:gd name="connsiteX4340" fmla="*/ 7959095 w 12184637"/>
              <a:gd name="connsiteY4340" fmla="*/ 3333806 h 4608812"/>
              <a:gd name="connsiteX4341" fmla="*/ 7951217 w 12184637"/>
              <a:gd name="connsiteY4341" fmla="*/ 3333953 h 4608812"/>
              <a:gd name="connsiteX4342" fmla="*/ 7951364 w 12184637"/>
              <a:gd name="connsiteY4342" fmla="*/ 3341831 h 4608812"/>
              <a:gd name="connsiteX4343" fmla="*/ 8064449 w 12184637"/>
              <a:gd name="connsiteY4343" fmla="*/ 3450719 h 4608812"/>
              <a:gd name="connsiteX4344" fmla="*/ 8068352 w 12184637"/>
              <a:gd name="connsiteY4344" fmla="*/ 3452265 h 4608812"/>
              <a:gd name="connsiteX4345" fmla="*/ 8072327 w 12184637"/>
              <a:gd name="connsiteY4345" fmla="*/ 3450572 h 4608812"/>
              <a:gd name="connsiteX4346" fmla="*/ 8208457 w 12184637"/>
              <a:gd name="connsiteY4346" fmla="*/ 3545914 h 4608812"/>
              <a:gd name="connsiteX4347" fmla="*/ 8207131 w 12184637"/>
              <a:gd name="connsiteY4347" fmla="*/ 3538110 h 4608812"/>
              <a:gd name="connsiteX4348" fmla="*/ 8071517 w 12184637"/>
              <a:gd name="connsiteY4348" fmla="*/ 3442105 h 4608812"/>
              <a:gd name="connsiteX4349" fmla="*/ 8063713 w 12184637"/>
              <a:gd name="connsiteY4349" fmla="*/ 3443431 h 4608812"/>
              <a:gd name="connsiteX4350" fmla="*/ 8065038 w 12184637"/>
              <a:gd name="connsiteY4350" fmla="*/ 3451235 h 4608812"/>
              <a:gd name="connsiteX4351" fmla="*/ 8200652 w 12184637"/>
              <a:gd name="connsiteY4351" fmla="*/ 3547239 h 4608812"/>
              <a:gd name="connsiteX4352" fmla="*/ 8203892 w 12184637"/>
              <a:gd name="connsiteY4352" fmla="*/ 3548270 h 4608812"/>
              <a:gd name="connsiteX4353" fmla="*/ 8208457 w 12184637"/>
              <a:gd name="connsiteY4353" fmla="*/ 3545914 h 4608812"/>
              <a:gd name="connsiteX4354" fmla="*/ 8359973 w 12184637"/>
              <a:gd name="connsiteY4354" fmla="*/ 3623660 h 4608812"/>
              <a:gd name="connsiteX4355" fmla="*/ 8357617 w 12184637"/>
              <a:gd name="connsiteY4355" fmla="*/ 3616151 h 4608812"/>
              <a:gd name="connsiteX4356" fmla="*/ 8206469 w 12184637"/>
              <a:gd name="connsiteY4356" fmla="*/ 3537742 h 4608812"/>
              <a:gd name="connsiteX4357" fmla="*/ 8198959 w 12184637"/>
              <a:gd name="connsiteY4357" fmla="*/ 3540098 h 4608812"/>
              <a:gd name="connsiteX4358" fmla="*/ 8201315 w 12184637"/>
              <a:gd name="connsiteY4358" fmla="*/ 3547607 h 4608812"/>
              <a:gd name="connsiteX4359" fmla="*/ 8352463 w 12184637"/>
              <a:gd name="connsiteY4359" fmla="*/ 3626016 h 4608812"/>
              <a:gd name="connsiteX4360" fmla="*/ 8355040 w 12184637"/>
              <a:gd name="connsiteY4360" fmla="*/ 3626605 h 4608812"/>
              <a:gd name="connsiteX4361" fmla="*/ 8359973 w 12184637"/>
              <a:gd name="connsiteY4361" fmla="*/ 3623660 h 4608812"/>
              <a:gd name="connsiteX4362" fmla="*/ 8519882 w 12184637"/>
              <a:gd name="connsiteY4362" fmla="*/ 3679319 h 4608812"/>
              <a:gd name="connsiteX4363" fmla="*/ 8516496 w 12184637"/>
              <a:gd name="connsiteY4363" fmla="*/ 3672178 h 4608812"/>
              <a:gd name="connsiteX4364" fmla="*/ 8356880 w 12184637"/>
              <a:gd name="connsiteY4364" fmla="*/ 3615856 h 4608812"/>
              <a:gd name="connsiteX4365" fmla="*/ 8349739 w 12184637"/>
              <a:gd name="connsiteY4365" fmla="*/ 3619243 h 4608812"/>
              <a:gd name="connsiteX4366" fmla="*/ 8353126 w 12184637"/>
              <a:gd name="connsiteY4366" fmla="*/ 3626384 h 4608812"/>
              <a:gd name="connsiteX4367" fmla="*/ 8512741 w 12184637"/>
              <a:gd name="connsiteY4367" fmla="*/ 3682706 h 4608812"/>
              <a:gd name="connsiteX4368" fmla="*/ 8514655 w 12184637"/>
              <a:gd name="connsiteY4368" fmla="*/ 3683000 h 4608812"/>
              <a:gd name="connsiteX4369" fmla="*/ 8519882 w 12184637"/>
              <a:gd name="connsiteY4369" fmla="*/ 3679319 h 4608812"/>
              <a:gd name="connsiteX4370" fmla="*/ 8680896 w 12184637"/>
              <a:gd name="connsiteY4370" fmla="*/ 3708327 h 4608812"/>
              <a:gd name="connsiteX4371" fmla="*/ 8676405 w 12184637"/>
              <a:gd name="connsiteY4371" fmla="*/ 3701848 h 4608812"/>
              <a:gd name="connsiteX4372" fmla="*/ 8515538 w 12184637"/>
              <a:gd name="connsiteY4372" fmla="*/ 3672031 h 4608812"/>
              <a:gd name="connsiteX4373" fmla="*/ 8509060 w 12184637"/>
              <a:gd name="connsiteY4373" fmla="*/ 3676522 h 4608812"/>
              <a:gd name="connsiteX4374" fmla="*/ 8513550 w 12184637"/>
              <a:gd name="connsiteY4374" fmla="*/ 3683000 h 4608812"/>
              <a:gd name="connsiteX4375" fmla="*/ 8674417 w 12184637"/>
              <a:gd name="connsiteY4375" fmla="*/ 3712818 h 4608812"/>
              <a:gd name="connsiteX4376" fmla="*/ 8675521 w 12184637"/>
              <a:gd name="connsiteY4376" fmla="*/ 3712891 h 4608812"/>
              <a:gd name="connsiteX4377" fmla="*/ 8680896 w 12184637"/>
              <a:gd name="connsiteY4377" fmla="*/ 3708327 h 4608812"/>
              <a:gd name="connsiteX4378" fmla="*/ 8836020 w 12184637"/>
              <a:gd name="connsiteY4378" fmla="*/ 3706339 h 4608812"/>
              <a:gd name="connsiteX4379" fmla="*/ 8830425 w 12184637"/>
              <a:gd name="connsiteY4379" fmla="*/ 3700817 h 4608812"/>
              <a:gd name="connsiteX4380" fmla="*/ 8675448 w 12184637"/>
              <a:gd name="connsiteY4380" fmla="*/ 3701774 h 4608812"/>
              <a:gd name="connsiteX4381" fmla="*/ 8675448 w 12184637"/>
              <a:gd name="connsiteY4381" fmla="*/ 3701774 h 4608812"/>
              <a:gd name="connsiteX4382" fmla="*/ 8669926 w 12184637"/>
              <a:gd name="connsiteY4382" fmla="*/ 3707370 h 4608812"/>
              <a:gd name="connsiteX4383" fmla="*/ 8675521 w 12184637"/>
              <a:gd name="connsiteY4383" fmla="*/ 3712891 h 4608812"/>
              <a:gd name="connsiteX4384" fmla="*/ 8830499 w 12184637"/>
              <a:gd name="connsiteY4384" fmla="*/ 3711934 h 4608812"/>
              <a:gd name="connsiteX4385" fmla="*/ 8830499 w 12184637"/>
              <a:gd name="connsiteY4385" fmla="*/ 3711934 h 4608812"/>
              <a:gd name="connsiteX4386" fmla="*/ 8836020 w 12184637"/>
              <a:gd name="connsiteY4386" fmla="*/ 3706339 h 4608812"/>
              <a:gd name="connsiteX4387" fmla="*/ 8831456 w 12184637"/>
              <a:gd name="connsiteY4387" fmla="*/ 3711787 h 4608812"/>
              <a:gd name="connsiteX4388" fmla="*/ 8972886 w 12184637"/>
              <a:gd name="connsiteY4388" fmla="*/ 3684546 h 4608812"/>
              <a:gd name="connsiteX4389" fmla="*/ 8977303 w 12184637"/>
              <a:gd name="connsiteY4389" fmla="*/ 3677994 h 4608812"/>
              <a:gd name="connsiteX4390" fmla="*/ 8970750 w 12184637"/>
              <a:gd name="connsiteY4390" fmla="*/ 3673577 h 4608812"/>
              <a:gd name="connsiteX4391" fmla="*/ 8829320 w 12184637"/>
              <a:gd name="connsiteY4391" fmla="*/ 3700817 h 4608812"/>
              <a:gd name="connsiteX4392" fmla="*/ 8824903 w 12184637"/>
              <a:gd name="connsiteY4392" fmla="*/ 3707370 h 4608812"/>
              <a:gd name="connsiteX4393" fmla="*/ 8830425 w 12184637"/>
              <a:gd name="connsiteY4393" fmla="*/ 3711861 h 4608812"/>
              <a:gd name="connsiteX4394" fmla="*/ 8831456 w 12184637"/>
              <a:gd name="connsiteY4394" fmla="*/ 3711787 h 4608812"/>
              <a:gd name="connsiteX4395" fmla="*/ 8976714 w 12184637"/>
              <a:gd name="connsiteY4395" fmla="*/ 3681896 h 4608812"/>
              <a:gd name="connsiteX4396" fmla="*/ 9071025 w 12184637"/>
              <a:gd name="connsiteY4396" fmla="*/ 3515140 h 4608812"/>
              <a:gd name="connsiteX4397" fmla="*/ 9068891 w 12184637"/>
              <a:gd name="connsiteY4397" fmla="*/ 3507556 h 4608812"/>
              <a:gd name="connsiteX4398" fmla="*/ 9061307 w 12184637"/>
              <a:gd name="connsiteY4398" fmla="*/ 3509691 h 4608812"/>
              <a:gd name="connsiteX4399" fmla="*/ 8966995 w 12184637"/>
              <a:gd name="connsiteY4399" fmla="*/ 3676448 h 4608812"/>
              <a:gd name="connsiteX4400" fmla="*/ 8969131 w 12184637"/>
              <a:gd name="connsiteY4400" fmla="*/ 3684031 h 4608812"/>
              <a:gd name="connsiteX4401" fmla="*/ 8971929 w 12184637"/>
              <a:gd name="connsiteY4401" fmla="*/ 3684767 h 4608812"/>
              <a:gd name="connsiteX4402" fmla="*/ 8976714 w 12184637"/>
              <a:gd name="connsiteY4402" fmla="*/ 3681896 h 4608812"/>
              <a:gd name="connsiteX4403" fmla="*/ 9068154 w 12184637"/>
              <a:gd name="connsiteY4403" fmla="*/ 3517569 h 4608812"/>
              <a:gd name="connsiteX4404" fmla="*/ 9190443 w 12184637"/>
              <a:gd name="connsiteY4404" fmla="*/ 3469272 h 4608812"/>
              <a:gd name="connsiteX4405" fmla="*/ 9193608 w 12184637"/>
              <a:gd name="connsiteY4405" fmla="*/ 3462057 h 4608812"/>
              <a:gd name="connsiteX4406" fmla="*/ 9186393 w 12184637"/>
              <a:gd name="connsiteY4406" fmla="*/ 3458891 h 4608812"/>
              <a:gd name="connsiteX4407" fmla="*/ 9064105 w 12184637"/>
              <a:gd name="connsiteY4407" fmla="*/ 3507188 h 4608812"/>
              <a:gd name="connsiteX4408" fmla="*/ 9060939 w 12184637"/>
              <a:gd name="connsiteY4408" fmla="*/ 3514403 h 4608812"/>
              <a:gd name="connsiteX4409" fmla="*/ 9066167 w 12184637"/>
              <a:gd name="connsiteY4409" fmla="*/ 3517937 h 4608812"/>
              <a:gd name="connsiteX4410" fmla="*/ 9068154 w 12184637"/>
              <a:gd name="connsiteY4410" fmla="*/ 3517569 h 4608812"/>
              <a:gd name="connsiteX4411" fmla="*/ 9191620 w 12184637"/>
              <a:gd name="connsiteY4411" fmla="*/ 3468610 h 4608812"/>
              <a:gd name="connsiteX4412" fmla="*/ 9227916 w 12184637"/>
              <a:gd name="connsiteY4412" fmla="*/ 3443431 h 4608812"/>
              <a:gd name="connsiteX4413" fmla="*/ 9229315 w 12184637"/>
              <a:gd name="connsiteY4413" fmla="*/ 3435700 h 4608812"/>
              <a:gd name="connsiteX4414" fmla="*/ 9221585 w 12184637"/>
              <a:gd name="connsiteY4414" fmla="*/ 3434301 h 4608812"/>
              <a:gd name="connsiteX4415" fmla="*/ 9185288 w 12184637"/>
              <a:gd name="connsiteY4415" fmla="*/ 3459481 h 4608812"/>
              <a:gd name="connsiteX4416" fmla="*/ 9183890 w 12184637"/>
              <a:gd name="connsiteY4416" fmla="*/ 3467211 h 4608812"/>
              <a:gd name="connsiteX4417" fmla="*/ 9188528 w 12184637"/>
              <a:gd name="connsiteY4417" fmla="*/ 3469640 h 4608812"/>
              <a:gd name="connsiteX4418" fmla="*/ 9191620 w 12184637"/>
              <a:gd name="connsiteY4418" fmla="*/ 3468610 h 4608812"/>
              <a:gd name="connsiteX4419" fmla="*/ 9227916 w 12184637"/>
              <a:gd name="connsiteY4419" fmla="*/ 3443504 h 4608812"/>
              <a:gd name="connsiteX4420" fmla="*/ 9285858 w 12184637"/>
              <a:gd name="connsiteY4420" fmla="*/ 3403306 h 4608812"/>
              <a:gd name="connsiteX4421" fmla="*/ 9287256 w 12184637"/>
              <a:gd name="connsiteY4421" fmla="*/ 3395575 h 4608812"/>
              <a:gd name="connsiteX4422" fmla="*/ 9279526 w 12184637"/>
              <a:gd name="connsiteY4422" fmla="*/ 3394177 h 4608812"/>
              <a:gd name="connsiteX4423" fmla="*/ 9221585 w 12184637"/>
              <a:gd name="connsiteY4423" fmla="*/ 3434375 h 4608812"/>
              <a:gd name="connsiteX4424" fmla="*/ 9220186 w 12184637"/>
              <a:gd name="connsiteY4424" fmla="*/ 3442105 h 4608812"/>
              <a:gd name="connsiteX4425" fmla="*/ 9224824 w 12184637"/>
              <a:gd name="connsiteY4425" fmla="*/ 3444535 h 4608812"/>
              <a:gd name="connsiteX4426" fmla="*/ 9227916 w 12184637"/>
              <a:gd name="connsiteY4426" fmla="*/ 3443504 h 4608812"/>
              <a:gd name="connsiteX4427" fmla="*/ 9287110 w 12184637"/>
              <a:gd name="connsiteY4427" fmla="*/ 3402054 h 4608812"/>
              <a:gd name="connsiteX4428" fmla="*/ 9299478 w 12184637"/>
              <a:gd name="connsiteY4428" fmla="*/ 3385784 h 4608812"/>
              <a:gd name="connsiteX4429" fmla="*/ 9298447 w 12184637"/>
              <a:gd name="connsiteY4429" fmla="*/ 3377980 h 4608812"/>
              <a:gd name="connsiteX4430" fmla="*/ 9290644 w 12184637"/>
              <a:gd name="connsiteY4430" fmla="*/ 3379010 h 4608812"/>
              <a:gd name="connsiteX4431" fmla="*/ 9278275 w 12184637"/>
              <a:gd name="connsiteY4431" fmla="*/ 3395281 h 4608812"/>
              <a:gd name="connsiteX4432" fmla="*/ 9279305 w 12184637"/>
              <a:gd name="connsiteY4432" fmla="*/ 3403085 h 4608812"/>
              <a:gd name="connsiteX4433" fmla="*/ 9282692 w 12184637"/>
              <a:gd name="connsiteY4433" fmla="*/ 3404189 h 4608812"/>
              <a:gd name="connsiteX4434" fmla="*/ 9287110 w 12184637"/>
              <a:gd name="connsiteY4434" fmla="*/ 3402054 h 4608812"/>
              <a:gd name="connsiteX4435" fmla="*/ 9299478 w 12184637"/>
              <a:gd name="connsiteY4435" fmla="*/ 3385784 h 4608812"/>
              <a:gd name="connsiteX4436" fmla="*/ 9345935 w 12184637"/>
              <a:gd name="connsiteY4436" fmla="*/ 3324603 h 4608812"/>
              <a:gd name="connsiteX4437" fmla="*/ 9344904 w 12184637"/>
              <a:gd name="connsiteY4437" fmla="*/ 3316799 h 4608812"/>
              <a:gd name="connsiteX4438" fmla="*/ 9337099 w 12184637"/>
              <a:gd name="connsiteY4438" fmla="*/ 3317829 h 4608812"/>
              <a:gd name="connsiteX4439" fmla="*/ 9290644 w 12184637"/>
              <a:gd name="connsiteY4439" fmla="*/ 3379010 h 4608812"/>
              <a:gd name="connsiteX4440" fmla="*/ 9291674 w 12184637"/>
              <a:gd name="connsiteY4440" fmla="*/ 3386814 h 4608812"/>
              <a:gd name="connsiteX4441" fmla="*/ 9295061 w 12184637"/>
              <a:gd name="connsiteY4441" fmla="*/ 3387919 h 4608812"/>
              <a:gd name="connsiteX4442" fmla="*/ 9299478 w 12184637"/>
              <a:gd name="connsiteY4442" fmla="*/ 3385784 h 4608812"/>
              <a:gd name="connsiteX4443" fmla="*/ 9346302 w 12184637"/>
              <a:gd name="connsiteY4443" fmla="*/ 3324161 h 4608812"/>
              <a:gd name="connsiteX4444" fmla="*/ 9357567 w 12184637"/>
              <a:gd name="connsiteY4444" fmla="*/ 3306050 h 4608812"/>
              <a:gd name="connsiteX4445" fmla="*/ 9355800 w 12184637"/>
              <a:gd name="connsiteY4445" fmla="*/ 3298393 h 4608812"/>
              <a:gd name="connsiteX4446" fmla="*/ 9348143 w 12184637"/>
              <a:gd name="connsiteY4446" fmla="*/ 3300160 h 4608812"/>
              <a:gd name="connsiteX4447" fmla="*/ 9336878 w 12184637"/>
              <a:gd name="connsiteY4447" fmla="*/ 3318271 h 4608812"/>
              <a:gd name="connsiteX4448" fmla="*/ 9338646 w 12184637"/>
              <a:gd name="connsiteY4448" fmla="*/ 3325928 h 4608812"/>
              <a:gd name="connsiteX4449" fmla="*/ 9341590 w 12184637"/>
              <a:gd name="connsiteY4449" fmla="*/ 3326738 h 4608812"/>
              <a:gd name="connsiteX4450" fmla="*/ 9346302 w 12184637"/>
              <a:gd name="connsiteY4450" fmla="*/ 3324161 h 4608812"/>
              <a:gd name="connsiteX4451" fmla="*/ 9355726 w 12184637"/>
              <a:gd name="connsiteY4451" fmla="*/ 3307890 h 4608812"/>
              <a:gd name="connsiteX4452" fmla="*/ 9357641 w 12184637"/>
              <a:gd name="connsiteY4452" fmla="*/ 3300234 h 4608812"/>
              <a:gd name="connsiteX4453" fmla="*/ 9354769 w 12184637"/>
              <a:gd name="connsiteY4453" fmla="*/ 3295448 h 4608812"/>
              <a:gd name="connsiteX4454" fmla="*/ 9347112 w 12184637"/>
              <a:gd name="connsiteY4454" fmla="*/ 3293534 h 4608812"/>
              <a:gd name="connsiteX4455" fmla="*/ 9345198 w 12184637"/>
              <a:gd name="connsiteY4455" fmla="*/ 3301191 h 4608812"/>
              <a:gd name="connsiteX4456" fmla="*/ 9348069 w 12184637"/>
              <a:gd name="connsiteY4456" fmla="*/ 3305976 h 4608812"/>
              <a:gd name="connsiteX4457" fmla="*/ 9352855 w 12184637"/>
              <a:gd name="connsiteY4457" fmla="*/ 3308700 h 4608812"/>
              <a:gd name="connsiteX4458" fmla="*/ 9355726 w 12184637"/>
              <a:gd name="connsiteY4458" fmla="*/ 3307890 h 4608812"/>
              <a:gd name="connsiteX4459" fmla="*/ 9355064 w 12184637"/>
              <a:gd name="connsiteY4459" fmla="*/ 3300454 h 4608812"/>
              <a:gd name="connsiteX4460" fmla="*/ 9369125 w 12184637"/>
              <a:gd name="connsiteY4460" fmla="*/ 3267839 h 4608812"/>
              <a:gd name="connsiteX4461" fmla="*/ 9366181 w 12184637"/>
              <a:gd name="connsiteY4461" fmla="*/ 3260477 h 4608812"/>
              <a:gd name="connsiteX4462" fmla="*/ 9358819 w 12184637"/>
              <a:gd name="connsiteY4462" fmla="*/ 3263422 h 4608812"/>
              <a:gd name="connsiteX4463" fmla="*/ 9344756 w 12184637"/>
              <a:gd name="connsiteY4463" fmla="*/ 3296037 h 4608812"/>
              <a:gd name="connsiteX4464" fmla="*/ 9347702 w 12184637"/>
              <a:gd name="connsiteY4464" fmla="*/ 3303399 h 4608812"/>
              <a:gd name="connsiteX4465" fmla="*/ 9349983 w 12184637"/>
              <a:gd name="connsiteY4465" fmla="*/ 3303841 h 4608812"/>
              <a:gd name="connsiteX4466" fmla="*/ 9355064 w 12184637"/>
              <a:gd name="connsiteY4466" fmla="*/ 3300454 h 4608812"/>
              <a:gd name="connsiteX4467" fmla="*/ 9368758 w 12184637"/>
              <a:gd name="connsiteY4467" fmla="*/ 3268575 h 4608812"/>
              <a:gd name="connsiteX4468" fmla="*/ 9391802 w 12184637"/>
              <a:gd name="connsiteY4468" fmla="*/ 3230880 h 4608812"/>
              <a:gd name="connsiteX4469" fmla="*/ 9389961 w 12184637"/>
              <a:gd name="connsiteY4469" fmla="*/ 3223224 h 4608812"/>
              <a:gd name="connsiteX4470" fmla="*/ 9382304 w 12184637"/>
              <a:gd name="connsiteY4470" fmla="*/ 3225064 h 4608812"/>
              <a:gd name="connsiteX4471" fmla="*/ 9359260 w 12184637"/>
              <a:gd name="connsiteY4471" fmla="*/ 3262759 h 4608812"/>
              <a:gd name="connsiteX4472" fmla="*/ 9361101 w 12184637"/>
              <a:gd name="connsiteY4472" fmla="*/ 3270416 h 4608812"/>
              <a:gd name="connsiteX4473" fmla="*/ 9364046 w 12184637"/>
              <a:gd name="connsiteY4473" fmla="*/ 3271226 h 4608812"/>
              <a:gd name="connsiteX4474" fmla="*/ 9368758 w 12184637"/>
              <a:gd name="connsiteY4474" fmla="*/ 3268575 h 4608812"/>
              <a:gd name="connsiteX4475" fmla="*/ 9391212 w 12184637"/>
              <a:gd name="connsiteY4475" fmla="*/ 3231690 h 4608812"/>
              <a:gd name="connsiteX4476" fmla="*/ 9413299 w 12184637"/>
              <a:gd name="connsiteY4476" fmla="*/ 3206511 h 4608812"/>
              <a:gd name="connsiteX4477" fmla="*/ 9412784 w 12184637"/>
              <a:gd name="connsiteY4477" fmla="*/ 3198633 h 4608812"/>
              <a:gd name="connsiteX4478" fmla="*/ 9404907 w 12184637"/>
              <a:gd name="connsiteY4478" fmla="*/ 3199149 h 4608812"/>
              <a:gd name="connsiteX4479" fmla="*/ 9382820 w 12184637"/>
              <a:gd name="connsiteY4479" fmla="*/ 3224328 h 4608812"/>
              <a:gd name="connsiteX4480" fmla="*/ 9383335 w 12184637"/>
              <a:gd name="connsiteY4480" fmla="*/ 3232206 h 4608812"/>
              <a:gd name="connsiteX4481" fmla="*/ 9387016 w 12184637"/>
              <a:gd name="connsiteY4481" fmla="*/ 3233604 h 4608812"/>
              <a:gd name="connsiteX4482" fmla="*/ 9391212 w 12184637"/>
              <a:gd name="connsiteY4482" fmla="*/ 3231690 h 4608812"/>
              <a:gd name="connsiteX4483" fmla="*/ 9413594 w 12184637"/>
              <a:gd name="connsiteY4483" fmla="*/ 3206069 h 4608812"/>
              <a:gd name="connsiteX4484" fmla="*/ 9452615 w 12184637"/>
              <a:gd name="connsiteY4484" fmla="*/ 3152913 h 4608812"/>
              <a:gd name="connsiteX4485" fmla="*/ 9451436 w 12184637"/>
              <a:gd name="connsiteY4485" fmla="*/ 3145109 h 4608812"/>
              <a:gd name="connsiteX4486" fmla="*/ 9443632 w 12184637"/>
              <a:gd name="connsiteY4486" fmla="*/ 3146287 h 4608812"/>
              <a:gd name="connsiteX4487" fmla="*/ 9404612 w 12184637"/>
              <a:gd name="connsiteY4487" fmla="*/ 3199443 h 4608812"/>
              <a:gd name="connsiteX4488" fmla="*/ 9405790 w 12184637"/>
              <a:gd name="connsiteY4488" fmla="*/ 3207247 h 4608812"/>
              <a:gd name="connsiteX4489" fmla="*/ 9409103 w 12184637"/>
              <a:gd name="connsiteY4489" fmla="*/ 3208352 h 4608812"/>
              <a:gd name="connsiteX4490" fmla="*/ 9413594 w 12184637"/>
              <a:gd name="connsiteY4490" fmla="*/ 3206069 h 4608812"/>
              <a:gd name="connsiteX4491" fmla="*/ 3659132 w 12184637"/>
              <a:gd name="connsiteY4491" fmla="*/ 1662191 h 4608812"/>
              <a:gd name="connsiteX4492" fmla="*/ 3657733 w 12184637"/>
              <a:gd name="connsiteY4492" fmla="*/ 1654461 h 4608812"/>
              <a:gd name="connsiteX4493" fmla="*/ 3537875 w 12184637"/>
              <a:gd name="connsiteY4493" fmla="*/ 1571782 h 4608812"/>
              <a:gd name="connsiteX4494" fmla="*/ 3530144 w 12184637"/>
              <a:gd name="connsiteY4494" fmla="*/ 1573180 h 4608812"/>
              <a:gd name="connsiteX4495" fmla="*/ 3531543 w 12184637"/>
              <a:gd name="connsiteY4495" fmla="*/ 1580911 h 4608812"/>
              <a:gd name="connsiteX4496" fmla="*/ 3651402 w 12184637"/>
              <a:gd name="connsiteY4496" fmla="*/ 1663590 h 4608812"/>
              <a:gd name="connsiteX4497" fmla="*/ 3654641 w 12184637"/>
              <a:gd name="connsiteY4497" fmla="*/ 1664547 h 4608812"/>
              <a:gd name="connsiteX4498" fmla="*/ 3659132 w 12184637"/>
              <a:gd name="connsiteY4498" fmla="*/ 1662191 h 4608812"/>
              <a:gd name="connsiteX4499" fmla="*/ 3539863 w 12184637"/>
              <a:gd name="connsiteY4499" fmla="*/ 1578555 h 4608812"/>
              <a:gd name="connsiteX4500" fmla="*/ 3536991 w 12184637"/>
              <a:gd name="connsiteY4500" fmla="*/ 1571193 h 4608812"/>
              <a:gd name="connsiteX4501" fmla="*/ 3425305 w 12184637"/>
              <a:gd name="connsiteY4501" fmla="*/ 1522822 h 4608812"/>
              <a:gd name="connsiteX4502" fmla="*/ 3417943 w 12184637"/>
              <a:gd name="connsiteY4502" fmla="*/ 1525693 h 4608812"/>
              <a:gd name="connsiteX4503" fmla="*/ 3420814 w 12184637"/>
              <a:gd name="connsiteY4503" fmla="*/ 1533056 h 4608812"/>
              <a:gd name="connsiteX4504" fmla="*/ 3532500 w 12184637"/>
              <a:gd name="connsiteY4504" fmla="*/ 1581426 h 4608812"/>
              <a:gd name="connsiteX4505" fmla="*/ 3534782 w 12184637"/>
              <a:gd name="connsiteY4505" fmla="*/ 1581868 h 4608812"/>
              <a:gd name="connsiteX4506" fmla="*/ 3539863 w 12184637"/>
              <a:gd name="connsiteY4506" fmla="*/ 1578555 h 4608812"/>
              <a:gd name="connsiteX4507" fmla="*/ 3428397 w 12184637"/>
              <a:gd name="connsiteY4507" fmla="*/ 1529743 h 4608812"/>
              <a:gd name="connsiteX4508" fmla="*/ 3424937 w 12184637"/>
              <a:gd name="connsiteY4508" fmla="*/ 1522675 h 4608812"/>
              <a:gd name="connsiteX4509" fmla="*/ 3327239 w 12184637"/>
              <a:gd name="connsiteY4509" fmla="*/ 1489176 h 4608812"/>
              <a:gd name="connsiteX4510" fmla="*/ 3320171 w 12184637"/>
              <a:gd name="connsiteY4510" fmla="*/ 1492637 h 4608812"/>
              <a:gd name="connsiteX4511" fmla="*/ 3323631 w 12184637"/>
              <a:gd name="connsiteY4511" fmla="*/ 1499705 h 4608812"/>
              <a:gd name="connsiteX4512" fmla="*/ 3421329 w 12184637"/>
              <a:gd name="connsiteY4512" fmla="*/ 1533203 h 4608812"/>
              <a:gd name="connsiteX4513" fmla="*/ 3423170 w 12184637"/>
              <a:gd name="connsiteY4513" fmla="*/ 1533498 h 4608812"/>
              <a:gd name="connsiteX4514" fmla="*/ 3428397 w 12184637"/>
              <a:gd name="connsiteY4514" fmla="*/ 1529743 h 4608812"/>
              <a:gd name="connsiteX4515" fmla="*/ 3330773 w 12184637"/>
              <a:gd name="connsiteY4515" fmla="*/ 1496097 h 4608812"/>
              <a:gd name="connsiteX4516" fmla="*/ 3327018 w 12184637"/>
              <a:gd name="connsiteY4516" fmla="*/ 1489176 h 4608812"/>
              <a:gd name="connsiteX4517" fmla="*/ 3240216 w 12184637"/>
              <a:gd name="connsiteY4517" fmla="*/ 1463114 h 4608812"/>
              <a:gd name="connsiteX4518" fmla="*/ 3233296 w 12184637"/>
              <a:gd name="connsiteY4518" fmla="*/ 1466869 h 4608812"/>
              <a:gd name="connsiteX4519" fmla="*/ 3237051 w 12184637"/>
              <a:gd name="connsiteY4519" fmla="*/ 1473789 h 4608812"/>
              <a:gd name="connsiteX4520" fmla="*/ 3323852 w 12184637"/>
              <a:gd name="connsiteY4520" fmla="*/ 1499852 h 4608812"/>
              <a:gd name="connsiteX4521" fmla="*/ 3325472 w 12184637"/>
              <a:gd name="connsiteY4521" fmla="*/ 1500073 h 4608812"/>
              <a:gd name="connsiteX4522" fmla="*/ 3330773 w 12184637"/>
              <a:gd name="connsiteY4522" fmla="*/ 1496097 h 4608812"/>
              <a:gd name="connsiteX4523" fmla="*/ 3243971 w 12184637"/>
              <a:gd name="connsiteY4523" fmla="*/ 1470182 h 4608812"/>
              <a:gd name="connsiteX4524" fmla="*/ 3240437 w 12184637"/>
              <a:gd name="connsiteY4524" fmla="*/ 1463114 h 4608812"/>
              <a:gd name="connsiteX4525" fmla="*/ 3161734 w 12184637"/>
              <a:gd name="connsiteY4525" fmla="*/ 1437198 h 4608812"/>
              <a:gd name="connsiteX4526" fmla="*/ 3154666 w 12184637"/>
              <a:gd name="connsiteY4526" fmla="*/ 1440732 h 4608812"/>
              <a:gd name="connsiteX4527" fmla="*/ 3158200 w 12184637"/>
              <a:gd name="connsiteY4527" fmla="*/ 1447800 h 4608812"/>
              <a:gd name="connsiteX4528" fmla="*/ 3236903 w 12184637"/>
              <a:gd name="connsiteY4528" fmla="*/ 1473789 h 4608812"/>
              <a:gd name="connsiteX4529" fmla="*/ 3238670 w 12184637"/>
              <a:gd name="connsiteY4529" fmla="*/ 1474084 h 4608812"/>
              <a:gd name="connsiteX4530" fmla="*/ 3243971 w 12184637"/>
              <a:gd name="connsiteY4530" fmla="*/ 1470182 h 4608812"/>
              <a:gd name="connsiteX4531" fmla="*/ 3165194 w 12184637"/>
              <a:gd name="connsiteY4531" fmla="*/ 1444266 h 4608812"/>
              <a:gd name="connsiteX4532" fmla="*/ 3161734 w 12184637"/>
              <a:gd name="connsiteY4532" fmla="*/ 1437198 h 4608812"/>
              <a:gd name="connsiteX4533" fmla="*/ 3090540 w 12184637"/>
              <a:gd name="connsiteY4533" fmla="*/ 1412756 h 4608812"/>
              <a:gd name="connsiteX4534" fmla="*/ 3083472 w 12184637"/>
              <a:gd name="connsiteY4534" fmla="*/ 1416216 h 4608812"/>
              <a:gd name="connsiteX4535" fmla="*/ 3086933 w 12184637"/>
              <a:gd name="connsiteY4535" fmla="*/ 1423284 h 4608812"/>
              <a:gd name="connsiteX4536" fmla="*/ 3158126 w 12184637"/>
              <a:gd name="connsiteY4536" fmla="*/ 1447727 h 4608812"/>
              <a:gd name="connsiteX4537" fmla="*/ 3159967 w 12184637"/>
              <a:gd name="connsiteY4537" fmla="*/ 1448021 h 4608812"/>
              <a:gd name="connsiteX4538" fmla="*/ 3165194 w 12184637"/>
              <a:gd name="connsiteY4538" fmla="*/ 1444266 h 4608812"/>
              <a:gd name="connsiteX4539" fmla="*/ 3094000 w 12184637"/>
              <a:gd name="connsiteY4539" fmla="*/ 1419750 h 4608812"/>
              <a:gd name="connsiteX4540" fmla="*/ 3090467 w 12184637"/>
              <a:gd name="connsiteY4540" fmla="*/ 1412682 h 4608812"/>
              <a:gd name="connsiteX4541" fmla="*/ 3026414 w 12184637"/>
              <a:gd name="connsiteY4541" fmla="*/ 1391110 h 4608812"/>
              <a:gd name="connsiteX4542" fmla="*/ 3019347 w 12184637"/>
              <a:gd name="connsiteY4542" fmla="*/ 1394644 h 4608812"/>
              <a:gd name="connsiteX4543" fmla="*/ 3022880 w 12184637"/>
              <a:gd name="connsiteY4543" fmla="*/ 1401712 h 4608812"/>
              <a:gd name="connsiteX4544" fmla="*/ 3086933 w 12184637"/>
              <a:gd name="connsiteY4544" fmla="*/ 1423284 h 4608812"/>
              <a:gd name="connsiteX4545" fmla="*/ 3088773 w 12184637"/>
              <a:gd name="connsiteY4545" fmla="*/ 1423578 h 4608812"/>
              <a:gd name="connsiteX4546" fmla="*/ 3094000 w 12184637"/>
              <a:gd name="connsiteY4546" fmla="*/ 1419750 h 4608812"/>
              <a:gd name="connsiteX4547" fmla="*/ 3030022 w 12184637"/>
              <a:gd name="connsiteY4547" fmla="*/ 1398031 h 4608812"/>
              <a:gd name="connsiteX4548" fmla="*/ 3026267 w 12184637"/>
              <a:gd name="connsiteY4548" fmla="*/ 1391110 h 4608812"/>
              <a:gd name="connsiteX4549" fmla="*/ 2968988 w 12184637"/>
              <a:gd name="connsiteY4549" fmla="*/ 1373956 h 4608812"/>
              <a:gd name="connsiteX4550" fmla="*/ 2962068 w 12184637"/>
              <a:gd name="connsiteY4550" fmla="*/ 1377711 h 4608812"/>
              <a:gd name="connsiteX4551" fmla="*/ 2965822 w 12184637"/>
              <a:gd name="connsiteY4551" fmla="*/ 1384632 h 4608812"/>
              <a:gd name="connsiteX4552" fmla="*/ 3023101 w 12184637"/>
              <a:gd name="connsiteY4552" fmla="*/ 1401786 h 4608812"/>
              <a:gd name="connsiteX4553" fmla="*/ 3024721 w 12184637"/>
              <a:gd name="connsiteY4553" fmla="*/ 1402007 h 4608812"/>
              <a:gd name="connsiteX4554" fmla="*/ 3030022 w 12184637"/>
              <a:gd name="connsiteY4554" fmla="*/ 1398031 h 4608812"/>
              <a:gd name="connsiteX4555" fmla="*/ 2972817 w 12184637"/>
              <a:gd name="connsiteY4555" fmla="*/ 1380509 h 4608812"/>
              <a:gd name="connsiteX4556" fmla="*/ 2968547 w 12184637"/>
              <a:gd name="connsiteY4556" fmla="*/ 1373883 h 4608812"/>
              <a:gd name="connsiteX4557" fmla="*/ 2917673 w 12184637"/>
              <a:gd name="connsiteY4557" fmla="*/ 1362618 h 4608812"/>
              <a:gd name="connsiteX4558" fmla="*/ 2911047 w 12184637"/>
              <a:gd name="connsiteY4558" fmla="*/ 1366888 h 4608812"/>
              <a:gd name="connsiteX4559" fmla="*/ 2915317 w 12184637"/>
              <a:gd name="connsiteY4559" fmla="*/ 1373514 h 4608812"/>
              <a:gd name="connsiteX4560" fmla="*/ 2966191 w 12184637"/>
              <a:gd name="connsiteY4560" fmla="*/ 1384779 h 4608812"/>
              <a:gd name="connsiteX4561" fmla="*/ 2967442 w 12184637"/>
              <a:gd name="connsiteY4561" fmla="*/ 1384926 h 4608812"/>
              <a:gd name="connsiteX4562" fmla="*/ 2972817 w 12184637"/>
              <a:gd name="connsiteY4562" fmla="*/ 1380509 h 4608812"/>
              <a:gd name="connsiteX4563" fmla="*/ 2922017 w 12184637"/>
              <a:gd name="connsiteY4563" fmla="*/ 1368876 h 4608812"/>
              <a:gd name="connsiteX4564" fmla="*/ 2917379 w 12184637"/>
              <a:gd name="connsiteY4564" fmla="*/ 1362545 h 4608812"/>
              <a:gd name="connsiteX4565" fmla="*/ 2870039 w 12184637"/>
              <a:gd name="connsiteY4565" fmla="*/ 1355256 h 4608812"/>
              <a:gd name="connsiteX4566" fmla="*/ 2863707 w 12184637"/>
              <a:gd name="connsiteY4566" fmla="*/ 1359894 h 4608812"/>
              <a:gd name="connsiteX4567" fmla="*/ 2868345 w 12184637"/>
              <a:gd name="connsiteY4567" fmla="*/ 1366226 h 4608812"/>
              <a:gd name="connsiteX4568" fmla="*/ 2915685 w 12184637"/>
              <a:gd name="connsiteY4568" fmla="*/ 1373514 h 4608812"/>
              <a:gd name="connsiteX4569" fmla="*/ 2916569 w 12184637"/>
              <a:gd name="connsiteY4569" fmla="*/ 1373588 h 4608812"/>
              <a:gd name="connsiteX4570" fmla="*/ 2922017 w 12184637"/>
              <a:gd name="connsiteY4570" fmla="*/ 1368876 h 4608812"/>
              <a:gd name="connsiteX4571" fmla="*/ 2874751 w 12184637"/>
              <a:gd name="connsiteY4571" fmla="*/ 1361367 h 4608812"/>
              <a:gd name="connsiteX4572" fmla="*/ 2869818 w 12184637"/>
              <a:gd name="connsiteY4572" fmla="*/ 1355182 h 4608812"/>
              <a:gd name="connsiteX4573" fmla="*/ 2823067 w 12184637"/>
              <a:gd name="connsiteY4573" fmla="*/ 1349955 h 4608812"/>
              <a:gd name="connsiteX4574" fmla="*/ 2816883 w 12184637"/>
              <a:gd name="connsiteY4574" fmla="*/ 1354888 h 4608812"/>
              <a:gd name="connsiteX4575" fmla="*/ 2821816 w 12184637"/>
              <a:gd name="connsiteY4575" fmla="*/ 1361072 h 4608812"/>
              <a:gd name="connsiteX4576" fmla="*/ 2868566 w 12184637"/>
              <a:gd name="connsiteY4576" fmla="*/ 1366299 h 4608812"/>
              <a:gd name="connsiteX4577" fmla="*/ 2869229 w 12184637"/>
              <a:gd name="connsiteY4577" fmla="*/ 1366373 h 4608812"/>
              <a:gd name="connsiteX4578" fmla="*/ 2874751 w 12184637"/>
              <a:gd name="connsiteY4578" fmla="*/ 1361367 h 4608812"/>
              <a:gd name="connsiteX4579" fmla="*/ 2828000 w 12184637"/>
              <a:gd name="connsiteY4579" fmla="*/ 1356066 h 4608812"/>
              <a:gd name="connsiteX4580" fmla="*/ 2823067 w 12184637"/>
              <a:gd name="connsiteY4580" fmla="*/ 1349955 h 4608812"/>
              <a:gd name="connsiteX4581" fmla="*/ 2773960 w 12184637"/>
              <a:gd name="connsiteY4581" fmla="*/ 1344728 h 4608812"/>
              <a:gd name="connsiteX4582" fmla="*/ 2767850 w 12184637"/>
              <a:gd name="connsiteY4582" fmla="*/ 1349661 h 4608812"/>
              <a:gd name="connsiteX4583" fmla="*/ 2772782 w 12184637"/>
              <a:gd name="connsiteY4583" fmla="*/ 1355771 h 4608812"/>
              <a:gd name="connsiteX4584" fmla="*/ 2821889 w 12184637"/>
              <a:gd name="connsiteY4584" fmla="*/ 1360998 h 4608812"/>
              <a:gd name="connsiteX4585" fmla="*/ 2822552 w 12184637"/>
              <a:gd name="connsiteY4585" fmla="*/ 1360998 h 4608812"/>
              <a:gd name="connsiteX4586" fmla="*/ 2828000 w 12184637"/>
              <a:gd name="connsiteY4586" fmla="*/ 1356066 h 4608812"/>
              <a:gd name="connsiteX4587" fmla="*/ 2778893 w 12184637"/>
              <a:gd name="connsiteY4587" fmla="*/ 1350986 h 4608812"/>
              <a:gd name="connsiteX4588" fmla="*/ 2774108 w 12184637"/>
              <a:gd name="connsiteY4588" fmla="*/ 1344728 h 4608812"/>
              <a:gd name="connsiteX4589" fmla="*/ 2719479 w 12184637"/>
              <a:gd name="connsiteY4589" fmla="*/ 1337586 h 4608812"/>
              <a:gd name="connsiteX4590" fmla="*/ 2713221 w 12184637"/>
              <a:gd name="connsiteY4590" fmla="*/ 1342372 h 4608812"/>
              <a:gd name="connsiteX4591" fmla="*/ 2718007 w 12184637"/>
              <a:gd name="connsiteY4591" fmla="*/ 1348630 h 4608812"/>
              <a:gd name="connsiteX4592" fmla="*/ 2772635 w 12184637"/>
              <a:gd name="connsiteY4592" fmla="*/ 1355771 h 4608812"/>
              <a:gd name="connsiteX4593" fmla="*/ 2773445 w 12184637"/>
              <a:gd name="connsiteY4593" fmla="*/ 1355845 h 4608812"/>
              <a:gd name="connsiteX4594" fmla="*/ 2778893 w 12184637"/>
              <a:gd name="connsiteY4594" fmla="*/ 1350986 h 4608812"/>
              <a:gd name="connsiteX4595" fmla="*/ 2724265 w 12184637"/>
              <a:gd name="connsiteY4595" fmla="*/ 1343844 h 4608812"/>
              <a:gd name="connsiteX4596" fmla="*/ 2719479 w 12184637"/>
              <a:gd name="connsiteY4596" fmla="*/ 1337586 h 4608812"/>
              <a:gd name="connsiteX4597" fmla="*/ 2661170 w 12184637"/>
              <a:gd name="connsiteY4597" fmla="*/ 1330003 h 4608812"/>
              <a:gd name="connsiteX4598" fmla="*/ 2654912 w 12184637"/>
              <a:gd name="connsiteY4598" fmla="*/ 1334789 h 4608812"/>
              <a:gd name="connsiteX4599" fmla="*/ 2659697 w 12184637"/>
              <a:gd name="connsiteY4599" fmla="*/ 1341047 h 4608812"/>
              <a:gd name="connsiteX4600" fmla="*/ 2718007 w 12184637"/>
              <a:gd name="connsiteY4600" fmla="*/ 1348630 h 4608812"/>
              <a:gd name="connsiteX4601" fmla="*/ 2718743 w 12184637"/>
              <a:gd name="connsiteY4601" fmla="*/ 1348703 h 4608812"/>
              <a:gd name="connsiteX4602" fmla="*/ 2724265 w 12184637"/>
              <a:gd name="connsiteY4602" fmla="*/ 1343844 h 4608812"/>
              <a:gd name="connsiteX4603" fmla="*/ 2665955 w 12184637"/>
              <a:gd name="connsiteY4603" fmla="*/ 1336114 h 4608812"/>
              <a:gd name="connsiteX4604" fmla="*/ 2661023 w 12184637"/>
              <a:gd name="connsiteY4604" fmla="*/ 1330003 h 4608812"/>
              <a:gd name="connsiteX4605" fmla="*/ 2600873 w 12184637"/>
              <a:gd name="connsiteY4605" fmla="*/ 1323671 h 4608812"/>
              <a:gd name="connsiteX4606" fmla="*/ 2594762 w 12184637"/>
              <a:gd name="connsiteY4606" fmla="*/ 1328604 h 4608812"/>
              <a:gd name="connsiteX4607" fmla="*/ 2599695 w 12184637"/>
              <a:gd name="connsiteY4607" fmla="*/ 1334715 h 4608812"/>
              <a:gd name="connsiteX4608" fmla="*/ 2659845 w 12184637"/>
              <a:gd name="connsiteY4608" fmla="*/ 1341047 h 4608812"/>
              <a:gd name="connsiteX4609" fmla="*/ 2660507 w 12184637"/>
              <a:gd name="connsiteY4609" fmla="*/ 1341047 h 4608812"/>
              <a:gd name="connsiteX4610" fmla="*/ 2665955 w 12184637"/>
              <a:gd name="connsiteY4610" fmla="*/ 1336114 h 4608812"/>
              <a:gd name="connsiteX4611" fmla="*/ 2605879 w 12184637"/>
              <a:gd name="connsiteY4611" fmla="*/ 1329561 h 4608812"/>
              <a:gd name="connsiteX4612" fmla="*/ 2600652 w 12184637"/>
              <a:gd name="connsiteY4612" fmla="*/ 1323671 h 4608812"/>
              <a:gd name="connsiteX4613" fmla="*/ 2540575 w 12184637"/>
              <a:gd name="connsiteY4613" fmla="*/ 1320138 h 4608812"/>
              <a:gd name="connsiteX4614" fmla="*/ 2534685 w 12184637"/>
              <a:gd name="connsiteY4614" fmla="*/ 1325365 h 4608812"/>
              <a:gd name="connsiteX4615" fmla="*/ 2539913 w 12184637"/>
              <a:gd name="connsiteY4615" fmla="*/ 1331255 h 4608812"/>
              <a:gd name="connsiteX4616" fmla="*/ 2599989 w 12184637"/>
              <a:gd name="connsiteY4616" fmla="*/ 1334789 h 4608812"/>
              <a:gd name="connsiteX4617" fmla="*/ 2600357 w 12184637"/>
              <a:gd name="connsiteY4617" fmla="*/ 1334789 h 4608812"/>
              <a:gd name="connsiteX4618" fmla="*/ 2605879 w 12184637"/>
              <a:gd name="connsiteY4618" fmla="*/ 1329561 h 4608812"/>
              <a:gd name="connsiteX4619" fmla="*/ 2482413 w 12184637"/>
              <a:gd name="connsiteY4619" fmla="*/ 1332212 h 4608812"/>
              <a:gd name="connsiteX4620" fmla="*/ 2540354 w 12184637"/>
              <a:gd name="connsiteY4620" fmla="*/ 1331255 h 4608812"/>
              <a:gd name="connsiteX4621" fmla="*/ 2545802 w 12184637"/>
              <a:gd name="connsiteY4621" fmla="*/ 1325586 h 4608812"/>
              <a:gd name="connsiteX4622" fmla="*/ 2540207 w 12184637"/>
              <a:gd name="connsiteY4622" fmla="*/ 1320138 h 4608812"/>
              <a:gd name="connsiteX4623" fmla="*/ 2540133 w 12184637"/>
              <a:gd name="connsiteY4623" fmla="*/ 1320138 h 4608812"/>
              <a:gd name="connsiteX4624" fmla="*/ 2482192 w 12184637"/>
              <a:gd name="connsiteY4624" fmla="*/ 1321095 h 4608812"/>
              <a:gd name="connsiteX4625" fmla="*/ 2476744 w 12184637"/>
              <a:gd name="connsiteY4625" fmla="*/ 1326764 h 4608812"/>
              <a:gd name="connsiteX4626" fmla="*/ 2482413 w 12184637"/>
              <a:gd name="connsiteY4626" fmla="*/ 1332212 h 4608812"/>
              <a:gd name="connsiteX4627" fmla="*/ 2482413 w 12184637"/>
              <a:gd name="connsiteY4627" fmla="*/ 1332212 h 4608812"/>
              <a:gd name="connsiteX4628" fmla="*/ 2427637 w 12184637"/>
              <a:gd name="connsiteY4628" fmla="*/ 1336335 h 4608812"/>
              <a:gd name="connsiteX4629" fmla="*/ 2482707 w 12184637"/>
              <a:gd name="connsiteY4629" fmla="*/ 1332212 h 4608812"/>
              <a:gd name="connsiteX4630" fmla="*/ 2487861 w 12184637"/>
              <a:gd name="connsiteY4630" fmla="*/ 1326248 h 4608812"/>
              <a:gd name="connsiteX4631" fmla="*/ 2481897 w 12184637"/>
              <a:gd name="connsiteY4631" fmla="*/ 1321095 h 4608812"/>
              <a:gd name="connsiteX4632" fmla="*/ 2426827 w 12184637"/>
              <a:gd name="connsiteY4632" fmla="*/ 1325218 h 4608812"/>
              <a:gd name="connsiteX4633" fmla="*/ 2421674 w 12184637"/>
              <a:gd name="connsiteY4633" fmla="*/ 1331181 h 4608812"/>
              <a:gd name="connsiteX4634" fmla="*/ 2427269 w 12184637"/>
              <a:gd name="connsiteY4634" fmla="*/ 1336335 h 4608812"/>
              <a:gd name="connsiteX4635" fmla="*/ 2427637 w 12184637"/>
              <a:gd name="connsiteY4635" fmla="*/ 1336335 h 4608812"/>
              <a:gd name="connsiteX4636" fmla="*/ 2376616 w 12184637"/>
              <a:gd name="connsiteY4636" fmla="*/ 1342225 h 4608812"/>
              <a:gd name="connsiteX4637" fmla="*/ 2427858 w 12184637"/>
              <a:gd name="connsiteY4637" fmla="*/ 1336335 h 4608812"/>
              <a:gd name="connsiteX4638" fmla="*/ 2432791 w 12184637"/>
              <a:gd name="connsiteY4638" fmla="*/ 1330150 h 4608812"/>
              <a:gd name="connsiteX4639" fmla="*/ 2426606 w 12184637"/>
              <a:gd name="connsiteY4639" fmla="*/ 1325218 h 4608812"/>
              <a:gd name="connsiteX4640" fmla="*/ 2375365 w 12184637"/>
              <a:gd name="connsiteY4640" fmla="*/ 1331107 h 4608812"/>
              <a:gd name="connsiteX4641" fmla="*/ 2370432 w 12184637"/>
              <a:gd name="connsiteY4641" fmla="*/ 1337292 h 4608812"/>
              <a:gd name="connsiteX4642" fmla="*/ 2376027 w 12184637"/>
              <a:gd name="connsiteY4642" fmla="*/ 1342225 h 4608812"/>
              <a:gd name="connsiteX4643" fmla="*/ 2376616 w 12184637"/>
              <a:gd name="connsiteY4643" fmla="*/ 1342225 h 4608812"/>
              <a:gd name="connsiteX4644" fmla="*/ 2330234 w 12184637"/>
              <a:gd name="connsiteY4644" fmla="*/ 1348556 h 4608812"/>
              <a:gd name="connsiteX4645" fmla="*/ 2376764 w 12184637"/>
              <a:gd name="connsiteY4645" fmla="*/ 1342225 h 4608812"/>
              <a:gd name="connsiteX4646" fmla="*/ 2381549 w 12184637"/>
              <a:gd name="connsiteY4646" fmla="*/ 1335967 h 4608812"/>
              <a:gd name="connsiteX4647" fmla="*/ 2375291 w 12184637"/>
              <a:gd name="connsiteY4647" fmla="*/ 1331181 h 4608812"/>
              <a:gd name="connsiteX4648" fmla="*/ 2328761 w 12184637"/>
              <a:gd name="connsiteY4648" fmla="*/ 1337513 h 4608812"/>
              <a:gd name="connsiteX4649" fmla="*/ 2323976 w 12184637"/>
              <a:gd name="connsiteY4649" fmla="*/ 1343771 h 4608812"/>
              <a:gd name="connsiteX4650" fmla="*/ 2329497 w 12184637"/>
              <a:gd name="connsiteY4650" fmla="*/ 1348556 h 4608812"/>
              <a:gd name="connsiteX4651" fmla="*/ 2330234 w 12184637"/>
              <a:gd name="connsiteY4651" fmla="*/ 1348556 h 4608812"/>
              <a:gd name="connsiteX4652" fmla="*/ 2289446 w 12184637"/>
              <a:gd name="connsiteY4652" fmla="*/ 1353857 h 4608812"/>
              <a:gd name="connsiteX4653" fmla="*/ 2330234 w 12184637"/>
              <a:gd name="connsiteY4653" fmla="*/ 1348483 h 4608812"/>
              <a:gd name="connsiteX4654" fmla="*/ 2335019 w 12184637"/>
              <a:gd name="connsiteY4654" fmla="*/ 1342225 h 4608812"/>
              <a:gd name="connsiteX4655" fmla="*/ 2328761 w 12184637"/>
              <a:gd name="connsiteY4655" fmla="*/ 1337439 h 4608812"/>
              <a:gd name="connsiteX4656" fmla="*/ 2287974 w 12184637"/>
              <a:gd name="connsiteY4656" fmla="*/ 1342814 h 4608812"/>
              <a:gd name="connsiteX4657" fmla="*/ 2283188 w 12184637"/>
              <a:gd name="connsiteY4657" fmla="*/ 1349072 h 4608812"/>
              <a:gd name="connsiteX4658" fmla="*/ 2288710 w 12184637"/>
              <a:gd name="connsiteY4658" fmla="*/ 1353931 h 4608812"/>
              <a:gd name="connsiteX4659" fmla="*/ 2289446 w 12184637"/>
              <a:gd name="connsiteY4659" fmla="*/ 1353857 h 4608812"/>
              <a:gd name="connsiteX4660" fmla="*/ 2254181 w 12184637"/>
              <a:gd name="connsiteY4660" fmla="*/ 1358274 h 4608812"/>
              <a:gd name="connsiteX4661" fmla="*/ 2289373 w 12184637"/>
              <a:gd name="connsiteY4661" fmla="*/ 1353857 h 4608812"/>
              <a:gd name="connsiteX4662" fmla="*/ 2294232 w 12184637"/>
              <a:gd name="connsiteY4662" fmla="*/ 1347673 h 4608812"/>
              <a:gd name="connsiteX4663" fmla="*/ 2288047 w 12184637"/>
              <a:gd name="connsiteY4663" fmla="*/ 1342814 h 4608812"/>
              <a:gd name="connsiteX4664" fmla="*/ 2252856 w 12184637"/>
              <a:gd name="connsiteY4664" fmla="*/ 1347231 h 4608812"/>
              <a:gd name="connsiteX4665" fmla="*/ 2247996 w 12184637"/>
              <a:gd name="connsiteY4665" fmla="*/ 1353415 h 4608812"/>
              <a:gd name="connsiteX4666" fmla="*/ 2253518 w 12184637"/>
              <a:gd name="connsiteY4666" fmla="*/ 1358274 h 4608812"/>
              <a:gd name="connsiteX4667" fmla="*/ 2254181 w 12184637"/>
              <a:gd name="connsiteY4667" fmla="*/ 1358274 h 4608812"/>
              <a:gd name="connsiteX4668" fmla="*/ 2224363 w 12184637"/>
              <a:gd name="connsiteY4668" fmla="*/ 1361882 h 4608812"/>
              <a:gd name="connsiteX4669" fmla="*/ 2254107 w 12184637"/>
              <a:gd name="connsiteY4669" fmla="*/ 1358274 h 4608812"/>
              <a:gd name="connsiteX4670" fmla="*/ 2258966 w 12184637"/>
              <a:gd name="connsiteY4670" fmla="*/ 1352090 h 4608812"/>
              <a:gd name="connsiteX4671" fmla="*/ 2252782 w 12184637"/>
              <a:gd name="connsiteY4671" fmla="*/ 1347231 h 4608812"/>
              <a:gd name="connsiteX4672" fmla="*/ 2223038 w 12184637"/>
              <a:gd name="connsiteY4672" fmla="*/ 1350838 h 4608812"/>
              <a:gd name="connsiteX4673" fmla="*/ 2218179 w 12184637"/>
              <a:gd name="connsiteY4673" fmla="*/ 1357023 h 4608812"/>
              <a:gd name="connsiteX4674" fmla="*/ 2223775 w 12184637"/>
              <a:gd name="connsiteY4674" fmla="*/ 1361956 h 4608812"/>
              <a:gd name="connsiteX4675" fmla="*/ 2224363 w 12184637"/>
              <a:gd name="connsiteY4675" fmla="*/ 1361882 h 4608812"/>
              <a:gd name="connsiteX4676" fmla="*/ 2199847 w 12184637"/>
              <a:gd name="connsiteY4676" fmla="*/ 1364680 h 4608812"/>
              <a:gd name="connsiteX4677" fmla="*/ 2224363 w 12184637"/>
              <a:gd name="connsiteY4677" fmla="*/ 1361882 h 4608812"/>
              <a:gd name="connsiteX4678" fmla="*/ 2229296 w 12184637"/>
              <a:gd name="connsiteY4678" fmla="*/ 1355698 h 4608812"/>
              <a:gd name="connsiteX4679" fmla="*/ 2223112 w 12184637"/>
              <a:gd name="connsiteY4679" fmla="*/ 1350765 h 4608812"/>
              <a:gd name="connsiteX4680" fmla="*/ 2198595 w 12184637"/>
              <a:gd name="connsiteY4680" fmla="*/ 1353563 h 4608812"/>
              <a:gd name="connsiteX4681" fmla="*/ 2193663 w 12184637"/>
              <a:gd name="connsiteY4681" fmla="*/ 1359747 h 4608812"/>
              <a:gd name="connsiteX4682" fmla="*/ 2199258 w 12184637"/>
              <a:gd name="connsiteY4682" fmla="*/ 1364680 h 4608812"/>
              <a:gd name="connsiteX4683" fmla="*/ 2199847 w 12184637"/>
              <a:gd name="connsiteY4683" fmla="*/ 1364680 h 4608812"/>
              <a:gd name="connsiteX4684" fmla="*/ 2180337 w 12184637"/>
              <a:gd name="connsiteY4684" fmla="*/ 1366888 h 4608812"/>
              <a:gd name="connsiteX4685" fmla="*/ 2199847 w 12184637"/>
              <a:gd name="connsiteY4685" fmla="*/ 1364680 h 4608812"/>
              <a:gd name="connsiteX4686" fmla="*/ 2204780 w 12184637"/>
              <a:gd name="connsiteY4686" fmla="*/ 1358495 h 4608812"/>
              <a:gd name="connsiteX4687" fmla="*/ 2198595 w 12184637"/>
              <a:gd name="connsiteY4687" fmla="*/ 1353563 h 4608812"/>
              <a:gd name="connsiteX4688" fmla="*/ 2179085 w 12184637"/>
              <a:gd name="connsiteY4688" fmla="*/ 1355771 h 4608812"/>
              <a:gd name="connsiteX4689" fmla="*/ 2174152 w 12184637"/>
              <a:gd name="connsiteY4689" fmla="*/ 1361956 h 4608812"/>
              <a:gd name="connsiteX4690" fmla="*/ 2179748 w 12184637"/>
              <a:gd name="connsiteY4690" fmla="*/ 1366888 h 4608812"/>
              <a:gd name="connsiteX4691" fmla="*/ 2180337 w 12184637"/>
              <a:gd name="connsiteY4691" fmla="*/ 1366888 h 4608812"/>
              <a:gd name="connsiteX4692" fmla="*/ 2162005 w 12184637"/>
              <a:gd name="connsiteY4692" fmla="*/ 1368655 h 4608812"/>
              <a:gd name="connsiteX4693" fmla="*/ 2180263 w 12184637"/>
              <a:gd name="connsiteY4693" fmla="*/ 1366888 h 4608812"/>
              <a:gd name="connsiteX4694" fmla="*/ 2185270 w 12184637"/>
              <a:gd name="connsiteY4694" fmla="*/ 1360778 h 4608812"/>
              <a:gd name="connsiteX4695" fmla="*/ 2179159 w 12184637"/>
              <a:gd name="connsiteY4695" fmla="*/ 1355771 h 4608812"/>
              <a:gd name="connsiteX4696" fmla="*/ 2160900 w 12184637"/>
              <a:gd name="connsiteY4696" fmla="*/ 1357538 h 4608812"/>
              <a:gd name="connsiteX4697" fmla="*/ 2155894 w 12184637"/>
              <a:gd name="connsiteY4697" fmla="*/ 1363649 h 4608812"/>
              <a:gd name="connsiteX4698" fmla="*/ 2161489 w 12184637"/>
              <a:gd name="connsiteY4698" fmla="*/ 1368729 h 4608812"/>
              <a:gd name="connsiteX4699" fmla="*/ 2162005 w 12184637"/>
              <a:gd name="connsiteY4699" fmla="*/ 1368655 h 4608812"/>
              <a:gd name="connsiteX4700" fmla="*/ 2141022 w 12184637"/>
              <a:gd name="connsiteY4700" fmla="*/ 1370275 h 4608812"/>
              <a:gd name="connsiteX4701" fmla="*/ 2161857 w 12184637"/>
              <a:gd name="connsiteY4701" fmla="*/ 1368729 h 4608812"/>
              <a:gd name="connsiteX4702" fmla="*/ 2167011 w 12184637"/>
              <a:gd name="connsiteY4702" fmla="*/ 1362765 h 4608812"/>
              <a:gd name="connsiteX4703" fmla="*/ 2161047 w 12184637"/>
              <a:gd name="connsiteY4703" fmla="*/ 1357612 h 4608812"/>
              <a:gd name="connsiteX4704" fmla="*/ 2140212 w 12184637"/>
              <a:gd name="connsiteY4704" fmla="*/ 1359158 h 4608812"/>
              <a:gd name="connsiteX4705" fmla="*/ 2135058 w 12184637"/>
              <a:gd name="connsiteY4705" fmla="*/ 1365121 h 4608812"/>
              <a:gd name="connsiteX4706" fmla="*/ 2140654 w 12184637"/>
              <a:gd name="connsiteY4706" fmla="*/ 1370275 h 4608812"/>
              <a:gd name="connsiteX4707" fmla="*/ 2141022 w 12184637"/>
              <a:gd name="connsiteY4707" fmla="*/ 1370275 h 4608812"/>
              <a:gd name="connsiteX4708" fmla="*/ 2113634 w 12184637"/>
              <a:gd name="connsiteY4708" fmla="*/ 1371895 h 4608812"/>
              <a:gd name="connsiteX4709" fmla="*/ 2140948 w 12184637"/>
              <a:gd name="connsiteY4709" fmla="*/ 1370201 h 4608812"/>
              <a:gd name="connsiteX4710" fmla="*/ 2146176 w 12184637"/>
              <a:gd name="connsiteY4710" fmla="*/ 1364311 h 4608812"/>
              <a:gd name="connsiteX4711" fmla="*/ 2140286 w 12184637"/>
              <a:gd name="connsiteY4711" fmla="*/ 1359084 h 4608812"/>
              <a:gd name="connsiteX4712" fmla="*/ 2112972 w 12184637"/>
              <a:gd name="connsiteY4712" fmla="*/ 1360778 h 4608812"/>
              <a:gd name="connsiteX4713" fmla="*/ 2107744 w 12184637"/>
              <a:gd name="connsiteY4713" fmla="*/ 1366667 h 4608812"/>
              <a:gd name="connsiteX4714" fmla="*/ 2113340 w 12184637"/>
              <a:gd name="connsiteY4714" fmla="*/ 1371895 h 4608812"/>
              <a:gd name="connsiteX4715" fmla="*/ 2113634 w 12184637"/>
              <a:gd name="connsiteY4715" fmla="*/ 1371895 h 4608812"/>
              <a:gd name="connsiteX4716" fmla="*/ 2075792 w 12184637"/>
              <a:gd name="connsiteY4716" fmla="*/ 1373956 h 4608812"/>
              <a:gd name="connsiteX4717" fmla="*/ 2113634 w 12184637"/>
              <a:gd name="connsiteY4717" fmla="*/ 1371968 h 4608812"/>
              <a:gd name="connsiteX4718" fmla="*/ 2118862 w 12184637"/>
              <a:gd name="connsiteY4718" fmla="*/ 1366078 h 4608812"/>
              <a:gd name="connsiteX4719" fmla="*/ 2112972 w 12184637"/>
              <a:gd name="connsiteY4719" fmla="*/ 1360851 h 4608812"/>
              <a:gd name="connsiteX4720" fmla="*/ 2075129 w 12184637"/>
              <a:gd name="connsiteY4720" fmla="*/ 1362839 h 4608812"/>
              <a:gd name="connsiteX4721" fmla="*/ 2069902 w 12184637"/>
              <a:gd name="connsiteY4721" fmla="*/ 1368729 h 4608812"/>
              <a:gd name="connsiteX4722" fmla="*/ 2075497 w 12184637"/>
              <a:gd name="connsiteY4722" fmla="*/ 1374030 h 4608812"/>
              <a:gd name="connsiteX4723" fmla="*/ 2075792 w 12184637"/>
              <a:gd name="connsiteY4723" fmla="*/ 1373956 h 4608812"/>
              <a:gd name="connsiteX4724" fmla="*/ 2027937 w 12184637"/>
              <a:gd name="connsiteY4724" fmla="*/ 1375723 h 4608812"/>
              <a:gd name="connsiteX4725" fmla="*/ 2075645 w 12184637"/>
              <a:gd name="connsiteY4725" fmla="*/ 1373883 h 4608812"/>
              <a:gd name="connsiteX4726" fmla="*/ 2081019 w 12184637"/>
              <a:gd name="connsiteY4726" fmla="*/ 1368066 h 4608812"/>
              <a:gd name="connsiteX4727" fmla="*/ 2075424 w 12184637"/>
              <a:gd name="connsiteY4727" fmla="*/ 1362692 h 4608812"/>
              <a:gd name="connsiteX4728" fmla="*/ 2075276 w 12184637"/>
              <a:gd name="connsiteY4728" fmla="*/ 1362692 h 4608812"/>
              <a:gd name="connsiteX4729" fmla="*/ 2027569 w 12184637"/>
              <a:gd name="connsiteY4729" fmla="*/ 1364532 h 4608812"/>
              <a:gd name="connsiteX4730" fmla="*/ 2022194 w 12184637"/>
              <a:gd name="connsiteY4730" fmla="*/ 1370349 h 4608812"/>
              <a:gd name="connsiteX4731" fmla="*/ 2027790 w 12184637"/>
              <a:gd name="connsiteY4731" fmla="*/ 1375723 h 4608812"/>
              <a:gd name="connsiteX4732" fmla="*/ 2027937 w 12184637"/>
              <a:gd name="connsiteY4732" fmla="*/ 1375723 h 4608812"/>
              <a:gd name="connsiteX4733" fmla="*/ 1971026 w 12184637"/>
              <a:gd name="connsiteY4733" fmla="*/ 1376901 h 4608812"/>
              <a:gd name="connsiteX4734" fmla="*/ 2027863 w 12184637"/>
              <a:gd name="connsiteY4734" fmla="*/ 1375797 h 4608812"/>
              <a:gd name="connsiteX4735" fmla="*/ 2033311 w 12184637"/>
              <a:gd name="connsiteY4735" fmla="*/ 1370128 h 4608812"/>
              <a:gd name="connsiteX4736" fmla="*/ 2027716 w 12184637"/>
              <a:gd name="connsiteY4736" fmla="*/ 1364680 h 4608812"/>
              <a:gd name="connsiteX4737" fmla="*/ 2027642 w 12184637"/>
              <a:gd name="connsiteY4737" fmla="*/ 1364680 h 4608812"/>
              <a:gd name="connsiteX4738" fmla="*/ 1970805 w 12184637"/>
              <a:gd name="connsiteY4738" fmla="*/ 1365784 h 4608812"/>
              <a:gd name="connsiteX4739" fmla="*/ 1965357 w 12184637"/>
              <a:gd name="connsiteY4739" fmla="*/ 1371453 h 4608812"/>
              <a:gd name="connsiteX4740" fmla="*/ 1971026 w 12184637"/>
              <a:gd name="connsiteY4740" fmla="*/ 1376901 h 4608812"/>
              <a:gd name="connsiteX4741" fmla="*/ 1971026 w 12184637"/>
              <a:gd name="connsiteY4741" fmla="*/ 1376901 h 4608812"/>
              <a:gd name="connsiteX4742" fmla="*/ 1976474 w 12184637"/>
              <a:gd name="connsiteY4742" fmla="*/ 1371306 h 4608812"/>
              <a:gd name="connsiteX4743" fmla="*/ 1970879 w 12184637"/>
              <a:gd name="connsiteY4743" fmla="*/ 1365710 h 4608812"/>
              <a:gd name="connsiteX4744" fmla="*/ 1905575 w 12184637"/>
              <a:gd name="connsiteY4744" fmla="*/ 1365637 h 4608812"/>
              <a:gd name="connsiteX4745" fmla="*/ 1905501 w 12184637"/>
              <a:gd name="connsiteY4745" fmla="*/ 1365637 h 4608812"/>
              <a:gd name="connsiteX4746" fmla="*/ 1899980 w 12184637"/>
              <a:gd name="connsiteY4746" fmla="*/ 1371232 h 4608812"/>
              <a:gd name="connsiteX4747" fmla="*/ 1905575 w 12184637"/>
              <a:gd name="connsiteY4747" fmla="*/ 1376827 h 4608812"/>
              <a:gd name="connsiteX4748" fmla="*/ 1970879 w 12184637"/>
              <a:gd name="connsiteY4748" fmla="*/ 1376901 h 4608812"/>
              <a:gd name="connsiteX4749" fmla="*/ 1970952 w 12184637"/>
              <a:gd name="connsiteY4749" fmla="*/ 1376901 h 4608812"/>
              <a:gd name="connsiteX4750" fmla="*/ 1976474 w 12184637"/>
              <a:gd name="connsiteY4750" fmla="*/ 1371306 h 4608812"/>
              <a:gd name="connsiteX4751" fmla="*/ 1911170 w 12184637"/>
              <a:gd name="connsiteY4751" fmla="*/ 1371379 h 4608812"/>
              <a:gd name="connsiteX4752" fmla="*/ 1905722 w 12184637"/>
              <a:gd name="connsiteY4752" fmla="*/ 1365637 h 4608812"/>
              <a:gd name="connsiteX4753" fmla="*/ 1832835 w 12184637"/>
              <a:gd name="connsiteY4753" fmla="*/ 1363722 h 4608812"/>
              <a:gd name="connsiteX4754" fmla="*/ 1832614 w 12184637"/>
              <a:gd name="connsiteY4754" fmla="*/ 1363722 h 4608812"/>
              <a:gd name="connsiteX4755" fmla="*/ 1827093 w 12184637"/>
              <a:gd name="connsiteY4755" fmla="*/ 1369171 h 4608812"/>
              <a:gd name="connsiteX4756" fmla="*/ 1832541 w 12184637"/>
              <a:gd name="connsiteY4756" fmla="*/ 1374913 h 4608812"/>
              <a:gd name="connsiteX4757" fmla="*/ 1905428 w 12184637"/>
              <a:gd name="connsiteY4757" fmla="*/ 1376827 h 4608812"/>
              <a:gd name="connsiteX4758" fmla="*/ 1905649 w 12184637"/>
              <a:gd name="connsiteY4758" fmla="*/ 1376827 h 4608812"/>
              <a:gd name="connsiteX4759" fmla="*/ 1911170 w 12184637"/>
              <a:gd name="connsiteY4759" fmla="*/ 1371379 h 4608812"/>
              <a:gd name="connsiteX4760" fmla="*/ 1838283 w 12184637"/>
              <a:gd name="connsiteY4760" fmla="*/ 1369539 h 4608812"/>
              <a:gd name="connsiteX4761" fmla="*/ 1832983 w 12184637"/>
              <a:gd name="connsiteY4761" fmla="*/ 1363722 h 4608812"/>
              <a:gd name="connsiteX4762" fmla="*/ 1753175 w 12184637"/>
              <a:gd name="connsiteY4762" fmla="*/ 1360189 h 4608812"/>
              <a:gd name="connsiteX4763" fmla="*/ 1747359 w 12184637"/>
              <a:gd name="connsiteY4763" fmla="*/ 1365489 h 4608812"/>
              <a:gd name="connsiteX4764" fmla="*/ 1752660 w 12184637"/>
              <a:gd name="connsiteY4764" fmla="*/ 1371306 h 4608812"/>
              <a:gd name="connsiteX4765" fmla="*/ 1832467 w 12184637"/>
              <a:gd name="connsiteY4765" fmla="*/ 1374840 h 4608812"/>
              <a:gd name="connsiteX4766" fmla="*/ 1832762 w 12184637"/>
              <a:gd name="connsiteY4766" fmla="*/ 1374840 h 4608812"/>
              <a:gd name="connsiteX4767" fmla="*/ 1838283 w 12184637"/>
              <a:gd name="connsiteY4767" fmla="*/ 1369539 h 4608812"/>
              <a:gd name="connsiteX4768" fmla="*/ 1758476 w 12184637"/>
              <a:gd name="connsiteY4768" fmla="*/ 1366152 h 4608812"/>
              <a:gd name="connsiteX4769" fmla="*/ 1753249 w 12184637"/>
              <a:gd name="connsiteY4769" fmla="*/ 1360262 h 4608812"/>
              <a:gd name="connsiteX4770" fmla="*/ 1667183 w 12184637"/>
              <a:gd name="connsiteY4770" fmla="*/ 1355256 h 4608812"/>
              <a:gd name="connsiteX4771" fmla="*/ 1661293 w 12184637"/>
              <a:gd name="connsiteY4771" fmla="*/ 1360483 h 4608812"/>
              <a:gd name="connsiteX4772" fmla="*/ 1666521 w 12184637"/>
              <a:gd name="connsiteY4772" fmla="*/ 1366373 h 4608812"/>
              <a:gd name="connsiteX4773" fmla="*/ 1752586 w 12184637"/>
              <a:gd name="connsiteY4773" fmla="*/ 1371379 h 4608812"/>
              <a:gd name="connsiteX4774" fmla="*/ 1752954 w 12184637"/>
              <a:gd name="connsiteY4774" fmla="*/ 1371379 h 4608812"/>
              <a:gd name="connsiteX4775" fmla="*/ 1758476 w 12184637"/>
              <a:gd name="connsiteY4775" fmla="*/ 1366152 h 4608812"/>
              <a:gd name="connsiteX4776" fmla="*/ 1672410 w 12184637"/>
              <a:gd name="connsiteY4776" fmla="*/ 1361219 h 4608812"/>
              <a:gd name="connsiteX4777" fmla="*/ 1667257 w 12184637"/>
              <a:gd name="connsiteY4777" fmla="*/ 1355256 h 4608812"/>
              <a:gd name="connsiteX4778" fmla="*/ 1575596 w 12184637"/>
              <a:gd name="connsiteY4778" fmla="*/ 1348998 h 4608812"/>
              <a:gd name="connsiteX4779" fmla="*/ 1569632 w 12184637"/>
              <a:gd name="connsiteY4779" fmla="*/ 1354151 h 4608812"/>
              <a:gd name="connsiteX4780" fmla="*/ 1574786 w 12184637"/>
              <a:gd name="connsiteY4780" fmla="*/ 1360115 h 4608812"/>
              <a:gd name="connsiteX4781" fmla="*/ 1666373 w 12184637"/>
              <a:gd name="connsiteY4781" fmla="*/ 1366447 h 4608812"/>
              <a:gd name="connsiteX4782" fmla="*/ 1666815 w 12184637"/>
              <a:gd name="connsiteY4782" fmla="*/ 1366447 h 4608812"/>
              <a:gd name="connsiteX4783" fmla="*/ 1672410 w 12184637"/>
              <a:gd name="connsiteY4783" fmla="*/ 1361219 h 4608812"/>
              <a:gd name="connsiteX4784" fmla="*/ 1580823 w 12184637"/>
              <a:gd name="connsiteY4784" fmla="*/ 1354961 h 4608812"/>
              <a:gd name="connsiteX4785" fmla="*/ 1575669 w 12184637"/>
              <a:gd name="connsiteY4785" fmla="*/ 1348998 h 4608812"/>
              <a:gd name="connsiteX4786" fmla="*/ 1479297 w 12184637"/>
              <a:gd name="connsiteY4786" fmla="*/ 1341636 h 4608812"/>
              <a:gd name="connsiteX4787" fmla="*/ 1473333 w 12184637"/>
              <a:gd name="connsiteY4787" fmla="*/ 1346789 h 4608812"/>
              <a:gd name="connsiteX4788" fmla="*/ 1478487 w 12184637"/>
              <a:gd name="connsiteY4788" fmla="*/ 1352753 h 4608812"/>
              <a:gd name="connsiteX4789" fmla="*/ 1574860 w 12184637"/>
              <a:gd name="connsiteY4789" fmla="*/ 1360115 h 4608812"/>
              <a:gd name="connsiteX4790" fmla="*/ 1575301 w 12184637"/>
              <a:gd name="connsiteY4790" fmla="*/ 1360115 h 4608812"/>
              <a:gd name="connsiteX4791" fmla="*/ 1580823 w 12184637"/>
              <a:gd name="connsiteY4791" fmla="*/ 1354961 h 4608812"/>
              <a:gd name="connsiteX4792" fmla="*/ 1484450 w 12184637"/>
              <a:gd name="connsiteY4792" fmla="*/ 1347599 h 4608812"/>
              <a:gd name="connsiteX4793" fmla="*/ 1479370 w 12184637"/>
              <a:gd name="connsiteY4793" fmla="*/ 1341562 h 4608812"/>
              <a:gd name="connsiteX4794" fmla="*/ 1379905 w 12184637"/>
              <a:gd name="connsiteY4794" fmla="*/ 1333022 h 4608812"/>
              <a:gd name="connsiteX4795" fmla="*/ 1373868 w 12184637"/>
              <a:gd name="connsiteY4795" fmla="*/ 1338102 h 4608812"/>
              <a:gd name="connsiteX4796" fmla="*/ 1378948 w 12184637"/>
              <a:gd name="connsiteY4796" fmla="*/ 1344139 h 4608812"/>
              <a:gd name="connsiteX4797" fmla="*/ 1478413 w 12184637"/>
              <a:gd name="connsiteY4797" fmla="*/ 1352679 h 4608812"/>
              <a:gd name="connsiteX4798" fmla="*/ 1478929 w 12184637"/>
              <a:gd name="connsiteY4798" fmla="*/ 1352679 h 4608812"/>
              <a:gd name="connsiteX4799" fmla="*/ 1484450 w 12184637"/>
              <a:gd name="connsiteY4799" fmla="*/ 1347599 h 4608812"/>
              <a:gd name="connsiteX4800" fmla="*/ 1384985 w 12184637"/>
              <a:gd name="connsiteY4800" fmla="*/ 1339132 h 4608812"/>
              <a:gd name="connsiteX4801" fmla="*/ 1379979 w 12184637"/>
              <a:gd name="connsiteY4801" fmla="*/ 1333095 h 4608812"/>
              <a:gd name="connsiteX4802" fmla="*/ 1279042 w 12184637"/>
              <a:gd name="connsiteY4802" fmla="*/ 1323524 h 4608812"/>
              <a:gd name="connsiteX4803" fmla="*/ 1273005 w 12184637"/>
              <a:gd name="connsiteY4803" fmla="*/ 1328531 h 4608812"/>
              <a:gd name="connsiteX4804" fmla="*/ 1278011 w 12184637"/>
              <a:gd name="connsiteY4804" fmla="*/ 1334568 h 4608812"/>
              <a:gd name="connsiteX4805" fmla="*/ 1378948 w 12184637"/>
              <a:gd name="connsiteY4805" fmla="*/ 1344139 h 4608812"/>
              <a:gd name="connsiteX4806" fmla="*/ 1379537 w 12184637"/>
              <a:gd name="connsiteY4806" fmla="*/ 1344139 h 4608812"/>
              <a:gd name="connsiteX4807" fmla="*/ 1384985 w 12184637"/>
              <a:gd name="connsiteY4807" fmla="*/ 1339132 h 4608812"/>
              <a:gd name="connsiteX4808" fmla="*/ 1284048 w 12184637"/>
              <a:gd name="connsiteY4808" fmla="*/ 1329635 h 4608812"/>
              <a:gd name="connsiteX4809" fmla="*/ 1279115 w 12184637"/>
              <a:gd name="connsiteY4809" fmla="*/ 1323524 h 4608812"/>
              <a:gd name="connsiteX4810" fmla="*/ 1178472 w 12184637"/>
              <a:gd name="connsiteY4810" fmla="*/ 1312923 h 4608812"/>
              <a:gd name="connsiteX4811" fmla="*/ 1172362 w 12184637"/>
              <a:gd name="connsiteY4811" fmla="*/ 1317855 h 4608812"/>
              <a:gd name="connsiteX4812" fmla="*/ 1177294 w 12184637"/>
              <a:gd name="connsiteY4812" fmla="*/ 1323966 h 4608812"/>
              <a:gd name="connsiteX4813" fmla="*/ 1277937 w 12184637"/>
              <a:gd name="connsiteY4813" fmla="*/ 1334568 h 4608812"/>
              <a:gd name="connsiteX4814" fmla="*/ 1278600 w 12184637"/>
              <a:gd name="connsiteY4814" fmla="*/ 1334568 h 4608812"/>
              <a:gd name="connsiteX4815" fmla="*/ 1284048 w 12184637"/>
              <a:gd name="connsiteY4815" fmla="*/ 1329635 h 4608812"/>
              <a:gd name="connsiteX4816" fmla="*/ 1183405 w 12184637"/>
              <a:gd name="connsiteY4816" fmla="*/ 1319107 h 4608812"/>
              <a:gd name="connsiteX4817" fmla="*/ 1178546 w 12184637"/>
              <a:gd name="connsiteY4817" fmla="*/ 1312923 h 4608812"/>
              <a:gd name="connsiteX4818" fmla="*/ 1080038 w 12184637"/>
              <a:gd name="connsiteY4818" fmla="*/ 1301364 h 4608812"/>
              <a:gd name="connsiteX4819" fmla="*/ 1073854 w 12184637"/>
              <a:gd name="connsiteY4819" fmla="*/ 1306223 h 4608812"/>
              <a:gd name="connsiteX4820" fmla="*/ 1078713 w 12184637"/>
              <a:gd name="connsiteY4820" fmla="*/ 1312407 h 4608812"/>
              <a:gd name="connsiteX4821" fmla="*/ 1177221 w 12184637"/>
              <a:gd name="connsiteY4821" fmla="*/ 1323966 h 4608812"/>
              <a:gd name="connsiteX4822" fmla="*/ 1177883 w 12184637"/>
              <a:gd name="connsiteY4822" fmla="*/ 1324040 h 4608812"/>
              <a:gd name="connsiteX4823" fmla="*/ 1183405 w 12184637"/>
              <a:gd name="connsiteY4823" fmla="*/ 1319107 h 4608812"/>
              <a:gd name="connsiteX4824" fmla="*/ 1084897 w 12184637"/>
              <a:gd name="connsiteY4824" fmla="*/ 1307548 h 4608812"/>
              <a:gd name="connsiteX4825" fmla="*/ 1079965 w 12184637"/>
              <a:gd name="connsiteY4825" fmla="*/ 1301364 h 4608812"/>
              <a:gd name="connsiteX4826" fmla="*/ 981898 w 12184637"/>
              <a:gd name="connsiteY4826" fmla="*/ 1290467 h 4608812"/>
              <a:gd name="connsiteX4827" fmla="*/ 975714 w 12184637"/>
              <a:gd name="connsiteY4827" fmla="*/ 1295400 h 4608812"/>
              <a:gd name="connsiteX4828" fmla="*/ 980647 w 12184637"/>
              <a:gd name="connsiteY4828" fmla="*/ 1301584 h 4608812"/>
              <a:gd name="connsiteX4829" fmla="*/ 1078713 w 12184637"/>
              <a:gd name="connsiteY4829" fmla="*/ 1312481 h 4608812"/>
              <a:gd name="connsiteX4830" fmla="*/ 1079376 w 12184637"/>
              <a:gd name="connsiteY4830" fmla="*/ 1312554 h 4608812"/>
              <a:gd name="connsiteX4831" fmla="*/ 1084897 w 12184637"/>
              <a:gd name="connsiteY4831" fmla="*/ 1307548 h 4608812"/>
              <a:gd name="connsiteX4832" fmla="*/ 986831 w 12184637"/>
              <a:gd name="connsiteY4832" fmla="*/ 1296505 h 4608812"/>
              <a:gd name="connsiteX4833" fmla="*/ 981751 w 12184637"/>
              <a:gd name="connsiteY4833" fmla="*/ 1290467 h 4608812"/>
              <a:gd name="connsiteX4834" fmla="*/ 882581 w 12184637"/>
              <a:gd name="connsiteY4834" fmla="*/ 1281780 h 4608812"/>
              <a:gd name="connsiteX4835" fmla="*/ 876544 w 12184637"/>
              <a:gd name="connsiteY4835" fmla="*/ 1286860 h 4608812"/>
              <a:gd name="connsiteX4836" fmla="*/ 881624 w 12184637"/>
              <a:gd name="connsiteY4836" fmla="*/ 1292897 h 4608812"/>
              <a:gd name="connsiteX4837" fmla="*/ 980794 w 12184637"/>
              <a:gd name="connsiteY4837" fmla="*/ 1301584 h 4608812"/>
              <a:gd name="connsiteX4838" fmla="*/ 981309 w 12184637"/>
              <a:gd name="connsiteY4838" fmla="*/ 1301584 h 4608812"/>
              <a:gd name="connsiteX4839" fmla="*/ 986831 w 12184637"/>
              <a:gd name="connsiteY4839" fmla="*/ 1296505 h 4608812"/>
              <a:gd name="connsiteX4840" fmla="*/ 887734 w 12184637"/>
              <a:gd name="connsiteY4840" fmla="*/ 1287596 h 4608812"/>
              <a:gd name="connsiteX4841" fmla="*/ 882434 w 12184637"/>
              <a:gd name="connsiteY4841" fmla="*/ 1281780 h 4608812"/>
              <a:gd name="connsiteX4842" fmla="*/ 780613 w 12184637"/>
              <a:gd name="connsiteY4842" fmla="*/ 1276994 h 4608812"/>
              <a:gd name="connsiteX4843" fmla="*/ 774796 w 12184637"/>
              <a:gd name="connsiteY4843" fmla="*/ 1282295 h 4608812"/>
              <a:gd name="connsiteX4844" fmla="*/ 780097 w 12184637"/>
              <a:gd name="connsiteY4844" fmla="*/ 1288112 h 4608812"/>
              <a:gd name="connsiteX4845" fmla="*/ 881918 w 12184637"/>
              <a:gd name="connsiteY4845" fmla="*/ 1292897 h 4608812"/>
              <a:gd name="connsiteX4846" fmla="*/ 882213 w 12184637"/>
              <a:gd name="connsiteY4846" fmla="*/ 1292897 h 4608812"/>
              <a:gd name="connsiteX4847" fmla="*/ 887734 w 12184637"/>
              <a:gd name="connsiteY4847" fmla="*/ 1287596 h 4608812"/>
              <a:gd name="connsiteX4848" fmla="*/ 780392 w 12184637"/>
              <a:gd name="connsiteY4848" fmla="*/ 1288112 h 4608812"/>
              <a:gd name="connsiteX4849" fmla="*/ 785914 w 12184637"/>
              <a:gd name="connsiteY4849" fmla="*/ 1282516 h 4608812"/>
              <a:gd name="connsiteX4850" fmla="*/ 780318 w 12184637"/>
              <a:gd name="connsiteY4850" fmla="*/ 1276994 h 4608812"/>
              <a:gd name="connsiteX4851" fmla="*/ 674301 w 12184637"/>
              <a:gd name="connsiteY4851" fmla="*/ 1277804 h 4608812"/>
              <a:gd name="connsiteX4852" fmla="*/ 668779 w 12184637"/>
              <a:gd name="connsiteY4852" fmla="*/ 1283400 h 4608812"/>
              <a:gd name="connsiteX4853" fmla="*/ 674374 w 12184637"/>
              <a:gd name="connsiteY4853" fmla="*/ 1288921 h 4608812"/>
              <a:gd name="connsiteX4854" fmla="*/ 780392 w 12184637"/>
              <a:gd name="connsiteY4854" fmla="*/ 1288112 h 4608812"/>
              <a:gd name="connsiteX4855" fmla="*/ 567105 w 12184637"/>
              <a:gd name="connsiteY4855" fmla="*/ 1293707 h 4608812"/>
              <a:gd name="connsiteX4856" fmla="*/ 674595 w 12184637"/>
              <a:gd name="connsiteY4856" fmla="*/ 1288921 h 4608812"/>
              <a:gd name="connsiteX4857" fmla="*/ 679896 w 12184637"/>
              <a:gd name="connsiteY4857" fmla="*/ 1283105 h 4608812"/>
              <a:gd name="connsiteX4858" fmla="*/ 674080 w 12184637"/>
              <a:gd name="connsiteY4858" fmla="*/ 1277804 h 4608812"/>
              <a:gd name="connsiteX4859" fmla="*/ 566590 w 12184637"/>
              <a:gd name="connsiteY4859" fmla="*/ 1282590 h 4608812"/>
              <a:gd name="connsiteX4860" fmla="*/ 561289 w 12184637"/>
              <a:gd name="connsiteY4860" fmla="*/ 1288406 h 4608812"/>
              <a:gd name="connsiteX4861" fmla="*/ 566885 w 12184637"/>
              <a:gd name="connsiteY4861" fmla="*/ 1293707 h 4608812"/>
              <a:gd name="connsiteX4862" fmla="*/ 567105 w 12184637"/>
              <a:gd name="connsiteY4862" fmla="*/ 1293707 h 4608812"/>
              <a:gd name="connsiteX4863" fmla="*/ 460941 w 12184637"/>
              <a:gd name="connsiteY4863" fmla="*/ 1300922 h 4608812"/>
              <a:gd name="connsiteX4864" fmla="*/ 567179 w 12184637"/>
              <a:gd name="connsiteY4864" fmla="*/ 1293707 h 4608812"/>
              <a:gd name="connsiteX4865" fmla="*/ 572333 w 12184637"/>
              <a:gd name="connsiteY4865" fmla="*/ 1287743 h 4608812"/>
              <a:gd name="connsiteX4866" fmla="*/ 566369 w 12184637"/>
              <a:gd name="connsiteY4866" fmla="*/ 1282590 h 4608812"/>
              <a:gd name="connsiteX4867" fmla="*/ 460131 w 12184637"/>
              <a:gd name="connsiteY4867" fmla="*/ 1289805 h 4608812"/>
              <a:gd name="connsiteX4868" fmla="*/ 454977 w 12184637"/>
              <a:gd name="connsiteY4868" fmla="*/ 1295768 h 4608812"/>
              <a:gd name="connsiteX4869" fmla="*/ 460573 w 12184637"/>
              <a:gd name="connsiteY4869" fmla="*/ 1300996 h 4608812"/>
              <a:gd name="connsiteX4870" fmla="*/ 460941 w 12184637"/>
              <a:gd name="connsiteY4870" fmla="*/ 1300922 h 4608812"/>
              <a:gd name="connsiteX4871" fmla="*/ 358752 w 12184637"/>
              <a:gd name="connsiteY4871" fmla="*/ 1308947 h 4608812"/>
              <a:gd name="connsiteX4872" fmla="*/ 461014 w 12184637"/>
              <a:gd name="connsiteY4872" fmla="*/ 1300922 h 4608812"/>
              <a:gd name="connsiteX4873" fmla="*/ 466168 w 12184637"/>
              <a:gd name="connsiteY4873" fmla="*/ 1294958 h 4608812"/>
              <a:gd name="connsiteX4874" fmla="*/ 460205 w 12184637"/>
              <a:gd name="connsiteY4874" fmla="*/ 1289805 h 4608812"/>
              <a:gd name="connsiteX4875" fmla="*/ 357942 w 12184637"/>
              <a:gd name="connsiteY4875" fmla="*/ 1297830 h 4608812"/>
              <a:gd name="connsiteX4876" fmla="*/ 352788 w 12184637"/>
              <a:gd name="connsiteY4876" fmla="*/ 1303793 h 4608812"/>
              <a:gd name="connsiteX4877" fmla="*/ 358384 w 12184637"/>
              <a:gd name="connsiteY4877" fmla="*/ 1308947 h 4608812"/>
              <a:gd name="connsiteX4878" fmla="*/ 358752 w 12184637"/>
              <a:gd name="connsiteY4878" fmla="*/ 1308947 h 4608812"/>
              <a:gd name="connsiteX4879" fmla="*/ 263262 w 12184637"/>
              <a:gd name="connsiteY4879" fmla="*/ 1316162 h 4608812"/>
              <a:gd name="connsiteX4880" fmla="*/ 358752 w 12184637"/>
              <a:gd name="connsiteY4880" fmla="*/ 1308947 h 4608812"/>
              <a:gd name="connsiteX4881" fmla="*/ 363905 w 12184637"/>
              <a:gd name="connsiteY4881" fmla="*/ 1302983 h 4608812"/>
              <a:gd name="connsiteX4882" fmla="*/ 357942 w 12184637"/>
              <a:gd name="connsiteY4882" fmla="*/ 1297830 h 4608812"/>
              <a:gd name="connsiteX4883" fmla="*/ 262453 w 12184637"/>
              <a:gd name="connsiteY4883" fmla="*/ 1305045 h 4608812"/>
              <a:gd name="connsiteX4884" fmla="*/ 257299 w 12184637"/>
              <a:gd name="connsiteY4884" fmla="*/ 1311008 h 4608812"/>
              <a:gd name="connsiteX4885" fmla="*/ 262894 w 12184637"/>
              <a:gd name="connsiteY4885" fmla="*/ 1316162 h 4608812"/>
              <a:gd name="connsiteX4886" fmla="*/ 263262 w 12184637"/>
              <a:gd name="connsiteY4886" fmla="*/ 1316162 h 4608812"/>
              <a:gd name="connsiteX4887" fmla="*/ 178228 w 12184637"/>
              <a:gd name="connsiteY4887" fmla="*/ 1322273 h 4608812"/>
              <a:gd name="connsiteX4888" fmla="*/ 263262 w 12184637"/>
              <a:gd name="connsiteY4888" fmla="*/ 1316162 h 4608812"/>
              <a:gd name="connsiteX4889" fmla="*/ 268416 w 12184637"/>
              <a:gd name="connsiteY4889" fmla="*/ 1310198 h 4608812"/>
              <a:gd name="connsiteX4890" fmla="*/ 262453 w 12184637"/>
              <a:gd name="connsiteY4890" fmla="*/ 1305045 h 4608812"/>
              <a:gd name="connsiteX4891" fmla="*/ 177418 w 12184637"/>
              <a:gd name="connsiteY4891" fmla="*/ 1311156 h 4608812"/>
              <a:gd name="connsiteX4892" fmla="*/ 172264 w 12184637"/>
              <a:gd name="connsiteY4892" fmla="*/ 1317119 h 4608812"/>
              <a:gd name="connsiteX4893" fmla="*/ 177860 w 12184637"/>
              <a:gd name="connsiteY4893" fmla="*/ 1322273 h 4608812"/>
              <a:gd name="connsiteX4894" fmla="*/ 178228 w 12184637"/>
              <a:gd name="connsiteY4894" fmla="*/ 1322273 h 4608812"/>
              <a:gd name="connsiteX4895" fmla="*/ 107181 w 12184637"/>
              <a:gd name="connsiteY4895" fmla="*/ 1326837 h 4608812"/>
              <a:gd name="connsiteX4896" fmla="*/ 178228 w 12184637"/>
              <a:gd name="connsiteY4896" fmla="*/ 1322273 h 4608812"/>
              <a:gd name="connsiteX4897" fmla="*/ 183455 w 12184637"/>
              <a:gd name="connsiteY4897" fmla="*/ 1316383 h 4608812"/>
              <a:gd name="connsiteX4898" fmla="*/ 177565 w 12184637"/>
              <a:gd name="connsiteY4898" fmla="*/ 1311156 h 4608812"/>
              <a:gd name="connsiteX4899" fmla="*/ 106519 w 12184637"/>
              <a:gd name="connsiteY4899" fmla="*/ 1315720 h 4608812"/>
              <a:gd name="connsiteX4900" fmla="*/ 101291 w 12184637"/>
              <a:gd name="connsiteY4900" fmla="*/ 1321610 h 4608812"/>
              <a:gd name="connsiteX4901" fmla="*/ 106887 w 12184637"/>
              <a:gd name="connsiteY4901" fmla="*/ 1326837 h 4608812"/>
              <a:gd name="connsiteX4902" fmla="*/ 107181 w 12184637"/>
              <a:gd name="connsiteY4902" fmla="*/ 1326837 h 4608812"/>
              <a:gd name="connsiteX4903" fmla="*/ 53584 w 12184637"/>
              <a:gd name="connsiteY4903" fmla="*/ 1329561 h 4608812"/>
              <a:gd name="connsiteX4904" fmla="*/ 107034 w 12184637"/>
              <a:gd name="connsiteY4904" fmla="*/ 1326837 h 4608812"/>
              <a:gd name="connsiteX4905" fmla="*/ 112335 w 12184637"/>
              <a:gd name="connsiteY4905" fmla="*/ 1321021 h 4608812"/>
              <a:gd name="connsiteX4906" fmla="*/ 106445 w 12184637"/>
              <a:gd name="connsiteY4906" fmla="*/ 1315720 h 4608812"/>
              <a:gd name="connsiteX4907" fmla="*/ 52995 w 12184637"/>
              <a:gd name="connsiteY4907" fmla="*/ 1318444 h 4608812"/>
              <a:gd name="connsiteX4908" fmla="*/ 47694 w 12184637"/>
              <a:gd name="connsiteY4908" fmla="*/ 1324334 h 4608812"/>
              <a:gd name="connsiteX4909" fmla="*/ 53289 w 12184637"/>
              <a:gd name="connsiteY4909" fmla="*/ 1329635 h 4608812"/>
              <a:gd name="connsiteX4910" fmla="*/ 53584 w 12184637"/>
              <a:gd name="connsiteY4910" fmla="*/ 1329561 h 4608812"/>
              <a:gd name="connsiteX4911" fmla="*/ 20895 w 12184637"/>
              <a:gd name="connsiteY4911" fmla="*/ 1330224 h 4608812"/>
              <a:gd name="connsiteX4912" fmla="*/ 53436 w 12184637"/>
              <a:gd name="connsiteY4912" fmla="*/ 1329635 h 4608812"/>
              <a:gd name="connsiteX4913" fmla="*/ 58885 w 12184637"/>
              <a:gd name="connsiteY4913" fmla="*/ 1323966 h 4608812"/>
              <a:gd name="connsiteX4914" fmla="*/ 53289 w 12184637"/>
              <a:gd name="connsiteY4914" fmla="*/ 1318518 h 4608812"/>
              <a:gd name="connsiteX4915" fmla="*/ 53216 w 12184637"/>
              <a:gd name="connsiteY4915" fmla="*/ 1318518 h 4608812"/>
              <a:gd name="connsiteX4916" fmla="*/ 20674 w 12184637"/>
              <a:gd name="connsiteY4916" fmla="*/ 1319107 h 4608812"/>
              <a:gd name="connsiteX4917" fmla="*/ 15226 w 12184637"/>
              <a:gd name="connsiteY4917" fmla="*/ 1324776 h 4608812"/>
              <a:gd name="connsiteX4918" fmla="*/ 20895 w 12184637"/>
              <a:gd name="connsiteY4918" fmla="*/ 1330224 h 4608812"/>
              <a:gd name="connsiteX4919" fmla="*/ 20895 w 12184637"/>
              <a:gd name="connsiteY4919" fmla="*/ 1330224 h 4608812"/>
              <a:gd name="connsiteX4920" fmla="*/ 26343 w 12184637"/>
              <a:gd name="connsiteY4920" fmla="*/ 1324776 h 4608812"/>
              <a:gd name="connsiteX4921" fmla="*/ 20895 w 12184637"/>
              <a:gd name="connsiteY4921" fmla="*/ 1319033 h 4608812"/>
              <a:gd name="connsiteX4922" fmla="*/ 5729 w 12184637"/>
              <a:gd name="connsiteY4922" fmla="*/ 1318665 h 4608812"/>
              <a:gd name="connsiteX4923" fmla="*/ 5581 w 12184637"/>
              <a:gd name="connsiteY4923" fmla="*/ 1318665 h 4608812"/>
              <a:gd name="connsiteX4924" fmla="*/ 60 w 12184637"/>
              <a:gd name="connsiteY4924" fmla="*/ 1324113 h 4608812"/>
              <a:gd name="connsiteX4925" fmla="*/ 5508 w 12184637"/>
              <a:gd name="connsiteY4925" fmla="*/ 1329856 h 4608812"/>
              <a:gd name="connsiteX4926" fmla="*/ 20674 w 12184637"/>
              <a:gd name="connsiteY4926" fmla="*/ 1330224 h 4608812"/>
              <a:gd name="connsiteX4927" fmla="*/ 20821 w 12184637"/>
              <a:gd name="connsiteY4927" fmla="*/ 1330224 h 4608812"/>
              <a:gd name="connsiteX4928" fmla="*/ 26343 w 12184637"/>
              <a:gd name="connsiteY4928" fmla="*/ 1324776 h 4608812"/>
              <a:gd name="connsiteX4929" fmla="*/ 7038069 w 12184637"/>
              <a:gd name="connsiteY4929" fmla="*/ 4548589 h 4608812"/>
              <a:gd name="connsiteX4930" fmla="*/ 7034019 w 12184637"/>
              <a:gd name="connsiteY4930" fmla="*/ 4541815 h 4608812"/>
              <a:gd name="connsiteX4931" fmla="*/ 6892957 w 12184637"/>
              <a:gd name="connsiteY4931" fmla="*/ 4506918 h 4608812"/>
              <a:gd name="connsiteX4932" fmla="*/ 6886184 w 12184637"/>
              <a:gd name="connsiteY4932" fmla="*/ 4510967 h 4608812"/>
              <a:gd name="connsiteX4933" fmla="*/ 6890233 w 12184637"/>
              <a:gd name="connsiteY4933" fmla="*/ 4517740 h 4608812"/>
              <a:gd name="connsiteX4934" fmla="*/ 7031295 w 12184637"/>
              <a:gd name="connsiteY4934" fmla="*/ 4552638 h 4608812"/>
              <a:gd name="connsiteX4935" fmla="*/ 7032694 w 12184637"/>
              <a:gd name="connsiteY4935" fmla="*/ 4552785 h 4608812"/>
              <a:gd name="connsiteX4936" fmla="*/ 7038069 w 12184637"/>
              <a:gd name="connsiteY4936" fmla="*/ 4548589 h 4608812"/>
              <a:gd name="connsiteX4937" fmla="*/ 6896491 w 12184637"/>
              <a:gd name="connsiteY4937" fmla="*/ 4515016 h 4608812"/>
              <a:gd name="connsiteX4938" fmla="*/ 6894356 w 12184637"/>
              <a:gd name="connsiteY4938" fmla="*/ 4507433 h 4608812"/>
              <a:gd name="connsiteX4939" fmla="*/ 6889939 w 12184637"/>
              <a:gd name="connsiteY4939" fmla="*/ 4504930 h 4608812"/>
              <a:gd name="connsiteX4940" fmla="*/ 6882355 w 12184637"/>
              <a:gd name="connsiteY4940" fmla="*/ 4507065 h 4608812"/>
              <a:gd name="connsiteX4941" fmla="*/ 6884491 w 12184637"/>
              <a:gd name="connsiteY4941" fmla="*/ 4514648 h 4608812"/>
              <a:gd name="connsiteX4942" fmla="*/ 6888908 w 12184637"/>
              <a:gd name="connsiteY4942" fmla="*/ 4517151 h 4608812"/>
              <a:gd name="connsiteX4943" fmla="*/ 6891706 w 12184637"/>
              <a:gd name="connsiteY4943" fmla="*/ 4517888 h 4608812"/>
              <a:gd name="connsiteX4944" fmla="*/ 6896491 w 12184637"/>
              <a:gd name="connsiteY4944" fmla="*/ 4515016 h 4608812"/>
              <a:gd name="connsiteX4945" fmla="*/ 6892000 w 12184637"/>
              <a:gd name="connsiteY4945" fmla="*/ 4512513 h 4608812"/>
              <a:gd name="connsiteX4946" fmla="*/ 6889865 w 12184637"/>
              <a:gd name="connsiteY4946" fmla="*/ 4504930 h 4608812"/>
              <a:gd name="connsiteX4947" fmla="*/ 6775749 w 12184637"/>
              <a:gd name="connsiteY4947" fmla="*/ 4441172 h 4608812"/>
              <a:gd name="connsiteX4948" fmla="*/ 6768166 w 12184637"/>
              <a:gd name="connsiteY4948" fmla="*/ 4443307 h 4608812"/>
              <a:gd name="connsiteX4949" fmla="*/ 6770301 w 12184637"/>
              <a:gd name="connsiteY4949" fmla="*/ 4450890 h 4608812"/>
              <a:gd name="connsiteX4950" fmla="*/ 6884417 w 12184637"/>
              <a:gd name="connsiteY4950" fmla="*/ 4514648 h 4608812"/>
              <a:gd name="connsiteX4951" fmla="*/ 6887141 w 12184637"/>
              <a:gd name="connsiteY4951" fmla="*/ 4515384 h 4608812"/>
              <a:gd name="connsiteX4952" fmla="*/ 6892000 w 12184637"/>
              <a:gd name="connsiteY4952" fmla="*/ 4512513 h 4608812"/>
              <a:gd name="connsiteX4953" fmla="*/ 6777958 w 12184637"/>
              <a:gd name="connsiteY4953" fmla="*/ 4448829 h 4608812"/>
              <a:gd name="connsiteX4954" fmla="*/ 6775823 w 12184637"/>
              <a:gd name="connsiteY4954" fmla="*/ 4441246 h 4608812"/>
              <a:gd name="connsiteX4955" fmla="*/ 6767135 w 12184637"/>
              <a:gd name="connsiteY4955" fmla="*/ 4436387 h 4608812"/>
              <a:gd name="connsiteX4956" fmla="*/ 6759552 w 12184637"/>
              <a:gd name="connsiteY4956" fmla="*/ 4438522 h 4608812"/>
              <a:gd name="connsiteX4957" fmla="*/ 6761687 w 12184637"/>
              <a:gd name="connsiteY4957" fmla="*/ 4446105 h 4608812"/>
              <a:gd name="connsiteX4958" fmla="*/ 6770375 w 12184637"/>
              <a:gd name="connsiteY4958" fmla="*/ 4450964 h 4608812"/>
              <a:gd name="connsiteX4959" fmla="*/ 6773099 w 12184637"/>
              <a:gd name="connsiteY4959" fmla="*/ 4451700 h 4608812"/>
              <a:gd name="connsiteX4960" fmla="*/ 6777958 w 12184637"/>
              <a:gd name="connsiteY4960" fmla="*/ 4448829 h 4608812"/>
              <a:gd name="connsiteX4961" fmla="*/ 6768461 w 12184637"/>
              <a:gd name="connsiteY4961" fmla="*/ 4445148 h 4608812"/>
              <a:gd name="connsiteX4962" fmla="*/ 6768313 w 12184637"/>
              <a:gd name="connsiteY4962" fmla="*/ 4437270 h 4608812"/>
              <a:gd name="connsiteX4963" fmla="*/ 6666934 w 12184637"/>
              <a:gd name="connsiteY4963" fmla="*/ 4339352 h 4608812"/>
              <a:gd name="connsiteX4964" fmla="*/ 6659056 w 12184637"/>
              <a:gd name="connsiteY4964" fmla="*/ 4339498 h 4608812"/>
              <a:gd name="connsiteX4965" fmla="*/ 6659204 w 12184637"/>
              <a:gd name="connsiteY4965" fmla="*/ 4347376 h 4608812"/>
              <a:gd name="connsiteX4966" fmla="*/ 6760583 w 12184637"/>
              <a:gd name="connsiteY4966" fmla="*/ 4445295 h 4608812"/>
              <a:gd name="connsiteX4967" fmla="*/ 6764485 w 12184637"/>
              <a:gd name="connsiteY4967" fmla="*/ 4446841 h 4608812"/>
              <a:gd name="connsiteX4968" fmla="*/ 6768461 w 12184637"/>
              <a:gd name="connsiteY4968" fmla="*/ 4445148 h 4608812"/>
              <a:gd name="connsiteX4969" fmla="*/ 6667081 w 12184637"/>
              <a:gd name="connsiteY4969" fmla="*/ 4347156 h 4608812"/>
              <a:gd name="connsiteX4970" fmla="*/ 6666934 w 12184637"/>
              <a:gd name="connsiteY4970" fmla="*/ 4339278 h 4608812"/>
              <a:gd name="connsiteX4971" fmla="*/ 6661265 w 12184637"/>
              <a:gd name="connsiteY4971" fmla="*/ 4333830 h 4608812"/>
              <a:gd name="connsiteX4972" fmla="*/ 6653387 w 12184637"/>
              <a:gd name="connsiteY4972" fmla="*/ 4333977 h 4608812"/>
              <a:gd name="connsiteX4973" fmla="*/ 6653534 w 12184637"/>
              <a:gd name="connsiteY4973" fmla="*/ 4341854 h 4608812"/>
              <a:gd name="connsiteX4974" fmla="*/ 6659204 w 12184637"/>
              <a:gd name="connsiteY4974" fmla="*/ 4347303 h 4608812"/>
              <a:gd name="connsiteX4975" fmla="*/ 6663106 w 12184637"/>
              <a:gd name="connsiteY4975" fmla="*/ 4348849 h 4608812"/>
              <a:gd name="connsiteX4976" fmla="*/ 6667081 w 12184637"/>
              <a:gd name="connsiteY4976" fmla="*/ 4347156 h 4608812"/>
              <a:gd name="connsiteX4977" fmla="*/ 6660234 w 12184637"/>
              <a:gd name="connsiteY4977" fmla="*/ 4342591 h 4608812"/>
              <a:gd name="connsiteX4978" fmla="*/ 6662075 w 12184637"/>
              <a:gd name="connsiteY4978" fmla="*/ 4334934 h 4608812"/>
              <a:gd name="connsiteX4979" fmla="*/ 6584991 w 12184637"/>
              <a:gd name="connsiteY4979" fmla="*/ 4208817 h 4608812"/>
              <a:gd name="connsiteX4980" fmla="*/ 6577335 w 12184637"/>
              <a:gd name="connsiteY4980" fmla="*/ 4206977 h 4608812"/>
              <a:gd name="connsiteX4981" fmla="*/ 6575494 w 12184637"/>
              <a:gd name="connsiteY4981" fmla="*/ 4214634 h 4608812"/>
              <a:gd name="connsiteX4982" fmla="*/ 6652578 w 12184637"/>
              <a:gd name="connsiteY4982" fmla="*/ 4340750 h 4608812"/>
              <a:gd name="connsiteX4983" fmla="*/ 6657363 w 12184637"/>
              <a:gd name="connsiteY4983" fmla="*/ 4343401 h 4608812"/>
              <a:gd name="connsiteX4984" fmla="*/ 6660234 w 12184637"/>
              <a:gd name="connsiteY4984" fmla="*/ 4342591 h 4608812"/>
              <a:gd name="connsiteX4985" fmla="*/ 6583151 w 12184637"/>
              <a:gd name="connsiteY4985" fmla="*/ 4216474 h 4608812"/>
              <a:gd name="connsiteX4986" fmla="*/ 6584991 w 12184637"/>
              <a:gd name="connsiteY4986" fmla="*/ 4208817 h 4608812"/>
              <a:gd name="connsiteX4987" fmla="*/ 6581457 w 12184637"/>
              <a:gd name="connsiteY4987" fmla="*/ 4203001 h 4608812"/>
              <a:gd name="connsiteX4988" fmla="*/ 6573801 w 12184637"/>
              <a:gd name="connsiteY4988" fmla="*/ 4201161 h 4608812"/>
              <a:gd name="connsiteX4989" fmla="*/ 6571960 w 12184637"/>
              <a:gd name="connsiteY4989" fmla="*/ 4208817 h 4608812"/>
              <a:gd name="connsiteX4990" fmla="*/ 6575494 w 12184637"/>
              <a:gd name="connsiteY4990" fmla="*/ 4214634 h 4608812"/>
              <a:gd name="connsiteX4991" fmla="*/ 6580280 w 12184637"/>
              <a:gd name="connsiteY4991" fmla="*/ 4217284 h 4608812"/>
              <a:gd name="connsiteX4992" fmla="*/ 6583151 w 12184637"/>
              <a:gd name="connsiteY4992" fmla="*/ 4216474 h 4608812"/>
              <a:gd name="connsiteX4993" fmla="*/ 6578586 w 12184637"/>
              <a:gd name="connsiteY4993" fmla="*/ 4211100 h 4608812"/>
              <a:gd name="connsiteX4994" fmla="*/ 6581899 w 12184637"/>
              <a:gd name="connsiteY4994" fmla="*/ 4203958 h 4608812"/>
              <a:gd name="connsiteX4995" fmla="*/ 6541628 w 12184637"/>
              <a:gd name="connsiteY4995" fmla="*/ 4093450 h 4608812"/>
              <a:gd name="connsiteX4996" fmla="*/ 6534486 w 12184637"/>
              <a:gd name="connsiteY4996" fmla="*/ 4090137 h 4608812"/>
              <a:gd name="connsiteX4997" fmla="*/ 6531173 w 12184637"/>
              <a:gd name="connsiteY4997" fmla="*/ 4097278 h 4608812"/>
              <a:gd name="connsiteX4998" fmla="*/ 6571519 w 12184637"/>
              <a:gd name="connsiteY4998" fmla="*/ 4207787 h 4608812"/>
              <a:gd name="connsiteX4999" fmla="*/ 6576819 w 12184637"/>
              <a:gd name="connsiteY4999" fmla="*/ 4211468 h 4608812"/>
              <a:gd name="connsiteX5000" fmla="*/ 6578586 w 12184637"/>
              <a:gd name="connsiteY5000" fmla="*/ 4211100 h 4608812"/>
              <a:gd name="connsiteX5001" fmla="*/ 7037406 w 12184637"/>
              <a:gd name="connsiteY5001" fmla="*/ 3790269 h 4608812"/>
              <a:gd name="connsiteX5002" fmla="*/ 7042339 w 12184637"/>
              <a:gd name="connsiteY5002" fmla="*/ 3784159 h 4608812"/>
              <a:gd name="connsiteX5003" fmla="*/ 7026730 w 12184637"/>
              <a:gd name="connsiteY5003" fmla="*/ 3641624 h 4608812"/>
              <a:gd name="connsiteX5004" fmla="*/ 7020620 w 12184637"/>
              <a:gd name="connsiteY5004" fmla="*/ 3636691 h 4608812"/>
              <a:gd name="connsiteX5005" fmla="*/ 7015687 w 12184637"/>
              <a:gd name="connsiteY5005" fmla="*/ 3642802 h 4608812"/>
              <a:gd name="connsiteX5006" fmla="*/ 7031295 w 12184637"/>
              <a:gd name="connsiteY5006" fmla="*/ 3785337 h 4608812"/>
              <a:gd name="connsiteX5007" fmla="*/ 7036890 w 12184637"/>
              <a:gd name="connsiteY5007" fmla="*/ 3790269 h 4608812"/>
              <a:gd name="connsiteX5008" fmla="*/ 7037406 w 12184637"/>
              <a:gd name="connsiteY5008" fmla="*/ 3790269 h 4608812"/>
              <a:gd name="connsiteX5009" fmla="*/ 7082316 w 12184637"/>
              <a:gd name="connsiteY5009" fmla="*/ 3935823 h 4608812"/>
              <a:gd name="connsiteX5010" fmla="*/ 7086071 w 12184637"/>
              <a:gd name="connsiteY5010" fmla="*/ 3928902 h 4608812"/>
              <a:gd name="connsiteX5011" fmla="*/ 7042118 w 12184637"/>
              <a:gd name="connsiteY5011" fmla="*/ 3783128 h 4608812"/>
              <a:gd name="connsiteX5012" fmla="*/ 7035197 w 12184637"/>
              <a:gd name="connsiteY5012" fmla="*/ 3779373 h 4608812"/>
              <a:gd name="connsiteX5013" fmla="*/ 7031442 w 12184637"/>
              <a:gd name="connsiteY5013" fmla="*/ 3786294 h 4608812"/>
              <a:gd name="connsiteX5014" fmla="*/ 7075396 w 12184637"/>
              <a:gd name="connsiteY5014" fmla="*/ 3932068 h 4608812"/>
              <a:gd name="connsiteX5015" fmla="*/ 7080770 w 12184637"/>
              <a:gd name="connsiteY5015" fmla="*/ 3936043 h 4608812"/>
              <a:gd name="connsiteX5016" fmla="*/ 7082316 w 12184637"/>
              <a:gd name="connsiteY5016" fmla="*/ 3935823 h 4608812"/>
              <a:gd name="connsiteX5017" fmla="*/ 7152185 w 12184637"/>
              <a:gd name="connsiteY5017" fmla="*/ 4074161 h 4608812"/>
              <a:gd name="connsiteX5018" fmla="*/ 7154687 w 12184637"/>
              <a:gd name="connsiteY5018" fmla="*/ 4066651 h 4608812"/>
              <a:gd name="connsiteX5019" fmla="*/ 7085703 w 12184637"/>
              <a:gd name="connsiteY5019" fmla="*/ 3927945 h 4608812"/>
              <a:gd name="connsiteX5020" fmla="*/ 7078193 w 12184637"/>
              <a:gd name="connsiteY5020" fmla="*/ 3925442 h 4608812"/>
              <a:gd name="connsiteX5021" fmla="*/ 7075690 w 12184637"/>
              <a:gd name="connsiteY5021" fmla="*/ 3932951 h 4608812"/>
              <a:gd name="connsiteX5022" fmla="*/ 7144675 w 12184637"/>
              <a:gd name="connsiteY5022" fmla="*/ 4071657 h 4608812"/>
              <a:gd name="connsiteX5023" fmla="*/ 7149681 w 12184637"/>
              <a:gd name="connsiteY5023" fmla="*/ 4074750 h 4608812"/>
              <a:gd name="connsiteX5024" fmla="*/ 7152185 w 12184637"/>
              <a:gd name="connsiteY5024" fmla="*/ 4074161 h 4608812"/>
              <a:gd name="connsiteX5025" fmla="*/ 7244066 w 12184637"/>
              <a:gd name="connsiteY5025" fmla="*/ 4197921 h 4608812"/>
              <a:gd name="connsiteX5026" fmla="*/ 7245244 w 12184637"/>
              <a:gd name="connsiteY5026" fmla="*/ 4190117 h 4608812"/>
              <a:gd name="connsiteX5027" fmla="*/ 7154246 w 12184637"/>
              <a:gd name="connsiteY5027" fmla="*/ 4065841 h 4608812"/>
              <a:gd name="connsiteX5028" fmla="*/ 7146442 w 12184637"/>
              <a:gd name="connsiteY5028" fmla="*/ 4064663 h 4608812"/>
              <a:gd name="connsiteX5029" fmla="*/ 7145264 w 12184637"/>
              <a:gd name="connsiteY5029" fmla="*/ 4072467 h 4608812"/>
              <a:gd name="connsiteX5030" fmla="*/ 7236262 w 12184637"/>
              <a:gd name="connsiteY5030" fmla="*/ 4196743 h 4608812"/>
              <a:gd name="connsiteX5031" fmla="*/ 7240827 w 12184637"/>
              <a:gd name="connsiteY5031" fmla="*/ 4199026 h 4608812"/>
              <a:gd name="connsiteX5032" fmla="*/ 7244066 w 12184637"/>
              <a:gd name="connsiteY5032" fmla="*/ 4197921 h 4608812"/>
              <a:gd name="connsiteX5033" fmla="*/ 7354795 w 12184637"/>
              <a:gd name="connsiteY5033" fmla="*/ 4299742 h 4608812"/>
              <a:gd name="connsiteX5034" fmla="*/ 7354501 w 12184637"/>
              <a:gd name="connsiteY5034" fmla="*/ 4291864 h 4608812"/>
              <a:gd name="connsiteX5035" fmla="*/ 7244582 w 12184637"/>
              <a:gd name="connsiteY5035" fmla="*/ 4189381 h 4608812"/>
              <a:gd name="connsiteX5036" fmla="*/ 7236704 w 12184637"/>
              <a:gd name="connsiteY5036" fmla="*/ 4189675 h 4608812"/>
              <a:gd name="connsiteX5037" fmla="*/ 7236998 w 12184637"/>
              <a:gd name="connsiteY5037" fmla="*/ 4197553 h 4608812"/>
              <a:gd name="connsiteX5038" fmla="*/ 7346991 w 12184637"/>
              <a:gd name="connsiteY5038" fmla="*/ 4300037 h 4608812"/>
              <a:gd name="connsiteX5039" fmla="*/ 7350820 w 12184637"/>
              <a:gd name="connsiteY5039" fmla="*/ 4301509 h 4608812"/>
              <a:gd name="connsiteX5040" fmla="*/ 7354795 w 12184637"/>
              <a:gd name="connsiteY5040" fmla="*/ 4299742 h 4608812"/>
              <a:gd name="connsiteX5041" fmla="*/ 7480323 w 12184637"/>
              <a:gd name="connsiteY5041" fmla="*/ 4375427 h 4608812"/>
              <a:gd name="connsiteX5042" fmla="*/ 7478483 w 12184637"/>
              <a:gd name="connsiteY5042" fmla="*/ 4367770 h 4608812"/>
              <a:gd name="connsiteX5043" fmla="*/ 7353691 w 12184637"/>
              <a:gd name="connsiteY5043" fmla="*/ 4291202 h 4608812"/>
              <a:gd name="connsiteX5044" fmla="*/ 7346035 w 12184637"/>
              <a:gd name="connsiteY5044" fmla="*/ 4293042 h 4608812"/>
              <a:gd name="connsiteX5045" fmla="*/ 7347875 w 12184637"/>
              <a:gd name="connsiteY5045" fmla="*/ 4300699 h 4608812"/>
              <a:gd name="connsiteX5046" fmla="*/ 7472666 w 12184637"/>
              <a:gd name="connsiteY5046" fmla="*/ 4377267 h 4608812"/>
              <a:gd name="connsiteX5047" fmla="*/ 7475611 w 12184637"/>
              <a:gd name="connsiteY5047" fmla="*/ 4378077 h 4608812"/>
              <a:gd name="connsiteX5048" fmla="*/ 7480323 w 12184637"/>
              <a:gd name="connsiteY5048" fmla="*/ 4375427 h 4608812"/>
              <a:gd name="connsiteX5049" fmla="*/ 7616231 w 12184637"/>
              <a:gd name="connsiteY5049" fmla="*/ 4421073 h 4608812"/>
              <a:gd name="connsiteX5050" fmla="*/ 7612771 w 12184637"/>
              <a:gd name="connsiteY5050" fmla="*/ 4414005 h 4608812"/>
              <a:gd name="connsiteX5051" fmla="*/ 7477378 w 12184637"/>
              <a:gd name="connsiteY5051" fmla="*/ 4367255 h 4608812"/>
              <a:gd name="connsiteX5052" fmla="*/ 7470310 w 12184637"/>
              <a:gd name="connsiteY5052" fmla="*/ 4370715 h 4608812"/>
              <a:gd name="connsiteX5053" fmla="*/ 7473771 w 12184637"/>
              <a:gd name="connsiteY5053" fmla="*/ 4377783 h 4608812"/>
              <a:gd name="connsiteX5054" fmla="*/ 7609164 w 12184637"/>
              <a:gd name="connsiteY5054" fmla="*/ 4424533 h 4608812"/>
              <a:gd name="connsiteX5055" fmla="*/ 7611004 w 12184637"/>
              <a:gd name="connsiteY5055" fmla="*/ 4424828 h 4608812"/>
              <a:gd name="connsiteX5056" fmla="*/ 7616231 w 12184637"/>
              <a:gd name="connsiteY5056" fmla="*/ 4421073 h 4608812"/>
              <a:gd name="connsiteX5057" fmla="*/ 7685437 w 12184637"/>
              <a:gd name="connsiteY5057" fmla="*/ 4419159 h 4608812"/>
              <a:gd name="connsiteX5058" fmla="*/ 7679842 w 12184637"/>
              <a:gd name="connsiteY5058" fmla="*/ 4413563 h 4608812"/>
              <a:gd name="connsiteX5059" fmla="*/ 7610931 w 12184637"/>
              <a:gd name="connsiteY5059" fmla="*/ 4413637 h 4608812"/>
              <a:gd name="connsiteX5060" fmla="*/ 7605335 w 12184637"/>
              <a:gd name="connsiteY5060" fmla="*/ 4419233 h 4608812"/>
              <a:gd name="connsiteX5061" fmla="*/ 7610931 w 12184637"/>
              <a:gd name="connsiteY5061" fmla="*/ 4424828 h 4608812"/>
              <a:gd name="connsiteX5062" fmla="*/ 7679842 w 12184637"/>
              <a:gd name="connsiteY5062" fmla="*/ 4424754 h 4608812"/>
              <a:gd name="connsiteX5063" fmla="*/ 7679842 w 12184637"/>
              <a:gd name="connsiteY5063" fmla="*/ 4424754 h 4608812"/>
              <a:gd name="connsiteX5064" fmla="*/ 7685437 w 12184637"/>
              <a:gd name="connsiteY5064" fmla="*/ 4419159 h 4608812"/>
              <a:gd name="connsiteX5065" fmla="*/ 7755748 w 12184637"/>
              <a:gd name="connsiteY5065" fmla="*/ 4422546 h 4608812"/>
              <a:gd name="connsiteX5066" fmla="*/ 7750446 w 12184637"/>
              <a:gd name="connsiteY5066" fmla="*/ 4416729 h 4608812"/>
              <a:gd name="connsiteX5067" fmla="*/ 7680137 w 12184637"/>
              <a:gd name="connsiteY5067" fmla="*/ 4413637 h 4608812"/>
              <a:gd name="connsiteX5068" fmla="*/ 7674320 w 12184637"/>
              <a:gd name="connsiteY5068" fmla="*/ 4418938 h 4608812"/>
              <a:gd name="connsiteX5069" fmla="*/ 7679621 w 12184637"/>
              <a:gd name="connsiteY5069" fmla="*/ 4424754 h 4608812"/>
              <a:gd name="connsiteX5070" fmla="*/ 7749931 w 12184637"/>
              <a:gd name="connsiteY5070" fmla="*/ 4427846 h 4608812"/>
              <a:gd name="connsiteX5071" fmla="*/ 7750226 w 12184637"/>
              <a:gd name="connsiteY5071" fmla="*/ 4427846 h 4608812"/>
              <a:gd name="connsiteX5072" fmla="*/ 7755748 w 12184637"/>
              <a:gd name="connsiteY5072" fmla="*/ 4422546 h 4608812"/>
              <a:gd name="connsiteX5073" fmla="*/ 3230719 w 12184637"/>
              <a:gd name="connsiteY5073" fmla="*/ 2456733 h 4608812"/>
              <a:gd name="connsiteX5074" fmla="*/ 3231308 w 12184637"/>
              <a:gd name="connsiteY5074" fmla="*/ 2448855 h 4608812"/>
              <a:gd name="connsiteX5075" fmla="*/ 3225271 w 12184637"/>
              <a:gd name="connsiteY5075" fmla="*/ 2441787 h 4608812"/>
              <a:gd name="connsiteX5076" fmla="*/ 3217393 w 12184637"/>
              <a:gd name="connsiteY5076" fmla="*/ 2441198 h 4608812"/>
              <a:gd name="connsiteX5077" fmla="*/ 3216804 w 12184637"/>
              <a:gd name="connsiteY5077" fmla="*/ 2449076 h 4608812"/>
              <a:gd name="connsiteX5078" fmla="*/ 3222841 w 12184637"/>
              <a:gd name="connsiteY5078" fmla="*/ 2456143 h 4608812"/>
              <a:gd name="connsiteX5079" fmla="*/ 3227111 w 12184637"/>
              <a:gd name="connsiteY5079" fmla="*/ 2458058 h 4608812"/>
              <a:gd name="connsiteX5080" fmla="*/ 3230719 w 12184637"/>
              <a:gd name="connsiteY5080" fmla="*/ 2456733 h 4608812"/>
              <a:gd name="connsiteX5081" fmla="*/ 3224682 w 12184637"/>
              <a:gd name="connsiteY5081" fmla="*/ 2449738 h 4608812"/>
              <a:gd name="connsiteX5082" fmla="*/ 3225271 w 12184637"/>
              <a:gd name="connsiteY5082" fmla="*/ 2441861 h 4608812"/>
              <a:gd name="connsiteX5083" fmla="*/ 3205098 w 12184637"/>
              <a:gd name="connsiteY5083" fmla="*/ 2418375 h 4608812"/>
              <a:gd name="connsiteX5084" fmla="*/ 3197220 w 12184637"/>
              <a:gd name="connsiteY5084" fmla="*/ 2417786 h 4608812"/>
              <a:gd name="connsiteX5085" fmla="*/ 3196631 w 12184637"/>
              <a:gd name="connsiteY5085" fmla="*/ 2425664 h 4608812"/>
              <a:gd name="connsiteX5086" fmla="*/ 3216804 w 12184637"/>
              <a:gd name="connsiteY5086" fmla="*/ 2449149 h 4608812"/>
              <a:gd name="connsiteX5087" fmla="*/ 3221074 w 12184637"/>
              <a:gd name="connsiteY5087" fmla="*/ 2451064 h 4608812"/>
              <a:gd name="connsiteX5088" fmla="*/ 3224682 w 12184637"/>
              <a:gd name="connsiteY5088" fmla="*/ 2449738 h 4608812"/>
              <a:gd name="connsiteX5089" fmla="*/ 3204509 w 12184637"/>
              <a:gd name="connsiteY5089" fmla="*/ 2426179 h 4608812"/>
              <a:gd name="connsiteX5090" fmla="*/ 3205098 w 12184637"/>
              <a:gd name="connsiteY5090" fmla="*/ 2418301 h 4608812"/>
              <a:gd name="connsiteX5091" fmla="*/ 3138101 w 12184637"/>
              <a:gd name="connsiteY5091" fmla="*/ 2340334 h 4608812"/>
              <a:gd name="connsiteX5092" fmla="*/ 3130223 w 12184637"/>
              <a:gd name="connsiteY5092" fmla="*/ 2339745 h 4608812"/>
              <a:gd name="connsiteX5093" fmla="*/ 3129634 w 12184637"/>
              <a:gd name="connsiteY5093" fmla="*/ 2347623 h 4608812"/>
              <a:gd name="connsiteX5094" fmla="*/ 3196631 w 12184637"/>
              <a:gd name="connsiteY5094" fmla="*/ 2425590 h 4608812"/>
              <a:gd name="connsiteX5095" fmla="*/ 3200902 w 12184637"/>
              <a:gd name="connsiteY5095" fmla="*/ 2427504 h 4608812"/>
              <a:gd name="connsiteX5096" fmla="*/ 3204509 w 12184637"/>
              <a:gd name="connsiteY5096" fmla="*/ 2426179 h 4608812"/>
              <a:gd name="connsiteX5097" fmla="*/ 3137438 w 12184637"/>
              <a:gd name="connsiteY5097" fmla="*/ 2348065 h 4608812"/>
              <a:gd name="connsiteX5098" fmla="*/ 3137806 w 12184637"/>
              <a:gd name="connsiteY5098" fmla="*/ 2340040 h 4608812"/>
              <a:gd name="connsiteX5099" fmla="*/ 3129929 w 12184637"/>
              <a:gd name="connsiteY5099" fmla="*/ 2339524 h 4608812"/>
              <a:gd name="connsiteX5100" fmla="*/ 3129413 w 12184637"/>
              <a:gd name="connsiteY5100" fmla="*/ 2347402 h 4608812"/>
              <a:gd name="connsiteX5101" fmla="*/ 3129634 w 12184637"/>
              <a:gd name="connsiteY5101" fmla="*/ 2347623 h 4608812"/>
              <a:gd name="connsiteX5102" fmla="*/ 3133684 w 12184637"/>
              <a:gd name="connsiteY5102" fmla="*/ 2349463 h 4608812"/>
              <a:gd name="connsiteX5103" fmla="*/ 3137438 w 12184637"/>
              <a:gd name="connsiteY5103" fmla="*/ 2348065 h 4608812"/>
              <a:gd name="connsiteX5104" fmla="*/ 3137291 w 12184637"/>
              <a:gd name="connsiteY5104" fmla="*/ 2347917 h 4608812"/>
              <a:gd name="connsiteX5105" fmla="*/ 3137733 w 12184637"/>
              <a:gd name="connsiteY5105" fmla="*/ 2340040 h 4608812"/>
              <a:gd name="connsiteX5106" fmla="*/ 3116087 w 12184637"/>
              <a:gd name="connsiteY5106" fmla="*/ 2315597 h 4608812"/>
              <a:gd name="connsiteX5107" fmla="*/ 3108210 w 12184637"/>
              <a:gd name="connsiteY5107" fmla="*/ 2315155 h 4608812"/>
              <a:gd name="connsiteX5108" fmla="*/ 3107768 w 12184637"/>
              <a:gd name="connsiteY5108" fmla="*/ 2323033 h 4608812"/>
              <a:gd name="connsiteX5109" fmla="*/ 3129413 w 12184637"/>
              <a:gd name="connsiteY5109" fmla="*/ 2347476 h 4608812"/>
              <a:gd name="connsiteX5110" fmla="*/ 3133610 w 12184637"/>
              <a:gd name="connsiteY5110" fmla="*/ 2349316 h 4608812"/>
              <a:gd name="connsiteX5111" fmla="*/ 3137291 w 12184637"/>
              <a:gd name="connsiteY5111" fmla="*/ 2347917 h 4608812"/>
              <a:gd name="connsiteX5112" fmla="*/ 4891364 w 12184637"/>
              <a:gd name="connsiteY5112" fmla="*/ 4194534 h 4608812"/>
              <a:gd name="connsiteX5113" fmla="*/ 4891953 w 12184637"/>
              <a:gd name="connsiteY5113" fmla="*/ 4186657 h 4608812"/>
              <a:gd name="connsiteX5114" fmla="*/ 4882013 w 12184637"/>
              <a:gd name="connsiteY5114" fmla="*/ 4175171 h 4608812"/>
              <a:gd name="connsiteX5115" fmla="*/ 4874136 w 12184637"/>
              <a:gd name="connsiteY5115" fmla="*/ 4174583 h 4608812"/>
              <a:gd name="connsiteX5116" fmla="*/ 4873547 w 12184637"/>
              <a:gd name="connsiteY5116" fmla="*/ 4182460 h 4608812"/>
              <a:gd name="connsiteX5117" fmla="*/ 4883486 w 12184637"/>
              <a:gd name="connsiteY5117" fmla="*/ 4193946 h 4608812"/>
              <a:gd name="connsiteX5118" fmla="*/ 4887756 w 12184637"/>
              <a:gd name="connsiteY5118" fmla="*/ 4195860 h 4608812"/>
              <a:gd name="connsiteX5119" fmla="*/ 4891364 w 12184637"/>
              <a:gd name="connsiteY5119" fmla="*/ 4194534 h 4608812"/>
              <a:gd name="connsiteX5120" fmla="*/ 4881351 w 12184637"/>
              <a:gd name="connsiteY5120" fmla="*/ 4183049 h 4608812"/>
              <a:gd name="connsiteX5121" fmla="*/ 4881940 w 12184637"/>
              <a:gd name="connsiteY5121" fmla="*/ 4175171 h 4608812"/>
              <a:gd name="connsiteX5122" fmla="*/ 4798377 w 12184637"/>
              <a:gd name="connsiteY5122" fmla="*/ 4078357 h 4608812"/>
              <a:gd name="connsiteX5123" fmla="*/ 4790500 w 12184637"/>
              <a:gd name="connsiteY5123" fmla="*/ 4077768 h 4608812"/>
              <a:gd name="connsiteX5124" fmla="*/ 4789911 w 12184637"/>
              <a:gd name="connsiteY5124" fmla="*/ 4085646 h 4608812"/>
              <a:gd name="connsiteX5125" fmla="*/ 4873473 w 12184637"/>
              <a:gd name="connsiteY5125" fmla="*/ 4182387 h 4608812"/>
              <a:gd name="connsiteX5126" fmla="*/ 4877743 w 12184637"/>
              <a:gd name="connsiteY5126" fmla="*/ 4184301 h 4608812"/>
              <a:gd name="connsiteX5127" fmla="*/ 4881351 w 12184637"/>
              <a:gd name="connsiteY5127" fmla="*/ 4183049 h 4608812"/>
              <a:gd name="connsiteX5128" fmla="*/ 4796905 w 12184637"/>
              <a:gd name="connsiteY5128" fmla="*/ 4086897 h 4608812"/>
              <a:gd name="connsiteX5129" fmla="*/ 4799040 w 12184637"/>
              <a:gd name="connsiteY5129" fmla="*/ 4079314 h 4608812"/>
              <a:gd name="connsiteX5130" fmla="*/ 4721294 w 12184637"/>
              <a:gd name="connsiteY5130" fmla="*/ 3941933 h 4608812"/>
              <a:gd name="connsiteX5131" fmla="*/ 4713711 w 12184637"/>
              <a:gd name="connsiteY5131" fmla="*/ 3939798 h 4608812"/>
              <a:gd name="connsiteX5132" fmla="*/ 4711576 w 12184637"/>
              <a:gd name="connsiteY5132" fmla="*/ 3947381 h 4608812"/>
              <a:gd name="connsiteX5133" fmla="*/ 4789322 w 12184637"/>
              <a:gd name="connsiteY5133" fmla="*/ 4084762 h 4608812"/>
              <a:gd name="connsiteX5134" fmla="*/ 4794181 w 12184637"/>
              <a:gd name="connsiteY5134" fmla="*/ 4087560 h 4608812"/>
              <a:gd name="connsiteX5135" fmla="*/ 4796905 w 12184637"/>
              <a:gd name="connsiteY5135" fmla="*/ 4086897 h 4608812"/>
              <a:gd name="connsiteX5136" fmla="*/ 4718349 w 12184637"/>
              <a:gd name="connsiteY5136" fmla="*/ 3949885 h 4608812"/>
              <a:gd name="connsiteX5137" fmla="*/ 4721662 w 12184637"/>
              <a:gd name="connsiteY5137" fmla="*/ 3942743 h 4608812"/>
              <a:gd name="connsiteX5138" fmla="*/ 4663500 w 12184637"/>
              <a:gd name="connsiteY5138" fmla="*/ 3785116 h 4608812"/>
              <a:gd name="connsiteX5139" fmla="*/ 4656358 w 12184637"/>
              <a:gd name="connsiteY5139" fmla="*/ 3781803 h 4608812"/>
              <a:gd name="connsiteX5140" fmla="*/ 4653045 w 12184637"/>
              <a:gd name="connsiteY5140" fmla="*/ 3788944 h 4608812"/>
              <a:gd name="connsiteX5141" fmla="*/ 4711134 w 12184637"/>
              <a:gd name="connsiteY5141" fmla="*/ 3946571 h 4608812"/>
              <a:gd name="connsiteX5142" fmla="*/ 4716435 w 12184637"/>
              <a:gd name="connsiteY5142" fmla="*/ 3950179 h 4608812"/>
              <a:gd name="connsiteX5143" fmla="*/ 4718349 w 12184637"/>
              <a:gd name="connsiteY5143" fmla="*/ 3949885 h 4608812"/>
              <a:gd name="connsiteX5144" fmla="*/ 4659377 w 12184637"/>
              <a:gd name="connsiteY5144" fmla="*/ 3792404 h 4608812"/>
              <a:gd name="connsiteX5145" fmla="*/ 4663721 w 12184637"/>
              <a:gd name="connsiteY5145" fmla="*/ 3785852 h 4608812"/>
              <a:gd name="connsiteX5146" fmla="*/ 4629044 w 12184637"/>
              <a:gd name="connsiteY5146" fmla="*/ 3616960 h 4608812"/>
              <a:gd name="connsiteX5147" fmla="*/ 4622492 w 12184637"/>
              <a:gd name="connsiteY5147" fmla="*/ 3612617 h 4608812"/>
              <a:gd name="connsiteX5148" fmla="*/ 4618148 w 12184637"/>
              <a:gd name="connsiteY5148" fmla="*/ 3619169 h 4608812"/>
              <a:gd name="connsiteX5149" fmla="*/ 4652824 w 12184637"/>
              <a:gd name="connsiteY5149" fmla="*/ 3788061 h 4608812"/>
              <a:gd name="connsiteX5150" fmla="*/ 4658346 w 12184637"/>
              <a:gd name="connsiteY5150" fmla="*/ 3792552 h 4608812"/>
              <a:gd name="connsiteX5151" fmla="*/ 4659377 w 12184637"/>
              <a:gd name="connsiteY5151" fmla="*/ 3792404 h 4608812"/>
              <a:gd name="connsiteX5152" fmla="*/ 4623817 w 12184637"/>
              <a:gd name="connsiteY5152" fmla="*/ 3623660 h 4608812"/>
              <a:gd name="connsiteX5153" fmla="*/ 4629118 w 12184637"/>
              <a:gd name="connsiteY5153" fmla="*/ 3617844 h 4608812"/>
              <a:gd name="connsiteX5154" fmla="*/ 4621608 w 12184637"/>
              <a:gd name="connsiteY5154" fmla="*/ 3446744 h 4608812"/>
              <a:gd name="connsiteX5155" fmla="*/ 4616013 w 12184637"/>
              <a:gd name="connsiteY5155" fmla="*/ 3441443 h 4608812"/>
              <a:gd name="connsiteX5156" fmla="*/ 4615792 w 12184637"/>
              <a:gd name="connsiteY5156" fmla="*/ 3441443 h 4608812"/>
              <a:gd name="connsiteX5157" fmla="*/ 4610491 w 12184637"/>
              <a:gd name="connsiteY5157" fmla="*/ 3447259 h 4608812"/>
              <a:gd name="connsiteX5158" fmla="*/ 4618001 w 12184637"/>
              <a:gd name="connsiteY5158" fmla="*/ 3618359 h 4608812"/>
              <a:gd name="connsiteX5159" fmla="*/ 4623596 w 12184637"/>
              <a:gd name="connsiteY5159" fmla="*/ 3623660 h 4608812"/>
              <a:gd name="connsiteX5160" fmla="*/ 4623817 w 12184637"/>
              <a:gd name="connsiteY5160" fmla="*/ 3623660 h 4608812"/>
              <a:gd name="connsiteX5161" fmla="*/ 4621608 w 12184637"/>
              <a:gd name="connsiteY5161" fmla="*/ 3447774 h 4608812"/>
              <a:gd name="connsiteX5162" fmla="*/ 4644947 w 12184637"/>
              <a:gd name="connsiteY5162" fmla="*/ 3283374 h 4608812"/>
              <a:gd name="connsiteX5163" fmla="*/ 4640235 w 12184637"/>
              <a:gd name="connsiteY5163" fmla="*/ 3277042 h 4608812"/>
              <a:gd name="connsiteX5164" fmla="*/ 4633903 w 12184637"/>
              <a:gd name="connsiteY5164" fmla="*/ 3281754 h 4608812"/>
              <a:gd name="connsiteX5165" fmla="*/ 4610565 w 12184637"/>
              <a:gd name="connsiteY5165" fmla="*/ 3446155 h 4608812"/>
              <a:gd name="connsiteX5166" fmla="*/ 4615277 w 12184637"/>
              <a:gd name="connsiteY5166" fmla="*/ 3452486 h 4608812"/>
              <a:gd name="connsiteX5167" fmla="*/ 4616086 w 12184637"/>
              <a:gd name="connsiteY5167" fmla="*/ 3452560 h 4608812"/>
              <a:gd name="connsiteX5168" fmla="*/ 4621608 w 12184637"/>
              <a:gd name="connsiteY5168" fmla="*/ 3447774 h 4608812"/>
              <a:gd name="connsiteX5169" fmla="*/ 4644726 w 12184637"/>
              <a:gd name="connsiteY5169" fmla="*/ 3284404 h 4608812"/>
              <a:gd name="connsiteX5170" fmla="*/ 4696925 w 12184637"/>
              <a:gd name="connsiteY5170" fmla="*/ 3131784 h 4608812"/>
              <a:gd name="connsiteX5171" fmla="*/ 4693464 w 12184637"/>
              <a:gd name="connsiteY5171" fmla="*/ 3124716 h 4608812"/>
              <a:gd name="connsiteX5172" fmla="*/ 4686397 w 12184637"/>
              <a:gd name="connsiteY5172" fmla="*/ 3128176 h 4608812"/>
              <a:gd name="connsiteX5173" fmla="*/ 4634198 w 12184637"/>
              <a:gd name="connsiteY5173" fmla="*/ 3280797 h 4608812"/>
              <a:gd name="connsiteX5174" fmla="*/ 4637658 w 12184637"/>
              <a:gd name="connsiteY5174" fmla="*/ 3287865 h 4608812"/>
              <a:gd name="connsiteX5175" fmla="*/ 4639498 w 12184637"/>
              <a:gd name="connsiteY5175" fmla="*/ 3288159 h 4608812"/>
              <a:gd name="connsiteX5176" fmla="*/ 4644726 w 12184637"/>
              <a:gd name="connsiteY5176" fmla="*/ 3284404 h 4608812"/>
              <a:gd name="connsiteX5177" fmla="*/ 4696409 w 12184637"/>
              <a:gd name="connsiteY5177" fmla="*/ 3132814 h 4608812"/>
              <a:gd name="connsiteX5178" fmla="*/ 4775407 w 12184637"/>
              <a:gd name="connsiteY5178" fmla="*/ 2996759 h 4608812"/>
              <a:gd name="connsiteX5179" fmla="*/ 4773346 w 12184637"/>
              <a:gd name="connsiteY5179" fmla="*/ 2989176 h 4608812"/>
              <a:gd name="connsiteX5180" fmla="*/ 4765762 w 12184637"/>
              <a:gd name="connsiteY5180" fmla="*/ 2991163 h 4608812"/>
              <a:gd name="connsiteX5181" fmla="*/ 4686765 w 12184637"/>
              <a:gd name="connsiteY5181" fmla="*/ 3127219 h 4608812"/>
              <a:gd name="connsiteX5182" fmla="*/ 4688826 w 12184637"/>
              <a:gd name="connsiteY5182" fmla="*/ 3134802 h 4608812"/>
              <a:gd name="connsiteX5183" fmla="*/ 4691698 w 12184637"/>
              <a:gd name="connsiteY5183" fmla="*/ 3135538 h 4608812"/>
              <a:gd name="connsiteX5184" fmla="*/ 4696409 w 12184637"/>
              <a:gd name="connsiteY5184" fmla="*/ 3132814 h 4608812"/>
              <a:gd name="connsiteX5185" fmla="*/ 4811703 w 12184637"/>
              <a:gd name="connsiteY5185" fmla="*/ 2993814 h 4608812"/>
              <a:gd name="connsiteX5186" fmla="*/ 4806108 w 12184637"/>
              <a:gd name="connsiteY5186" fmla="*/ 2988292 h 4608812"/>
              <a:gd name="connsiteX5187" fmla="*/ 4770548 w 12184637"/>
              <a:gd name="connsiteY5187" fmla="*/ 2988439 h 4608812"/>
              <a:gd name="connsiteX5188" fmla="*/ 4770548 w 12184637"/>
              <a:gd name="connsiteY5188" fmla="*/ 2988439 h 4608812"/>
              <a:gd name="connsiteX5189" fmla="*/ 4765026 w 12184637"/>
              <a:gd name="connsiteY5189" fmla="*/ 2994035 h 4608812"/>
              <a:gd name="connsiteX5190" fmla="*/ 4770621 w 12184637"/>
              <a:gd name="connsiteY5190" fmla="*/ 2999556 h 4608812"/>
              <a:gd name="connsiteX5191" fmla="*/ 4806181 w 12184637"/>
              <a:gd name="connsiteY5191" fmla="*/ 2999409 h 4608812"/>
              <a:gd name="connsiteX5192" fmla="*/ 4806181 w 12184637"/>
              <a:gd name="connsiteY5192" fmla="*/ 2999409 h 4608812"/>
              <a:gd name="connsiteX5193" fmla="*/ 4811703 w 12184637"/>
              <a:gd name="connsiteY5193" fmla="*/ 2993814 h 4608812"/>
              <a:gd name="connsiteX5194" fmla="*/ 4810304 w 12184637"/>
              <a:gd name="connsiteY5194" fmla="*/ 2997568 h 4608812"/>
              <a:gd name="connsiteX5195" fmla="*/ 4812660 w 12184637"/>
              <a:gd name="connsiteY5195" fmla="*/ 2994918 h 4608812"/>
              <a:gd name="connsiteX5196" fmla="*/ 4812219 w 12184637"/>
              <a:gd name="connsiteY5196" fmla="*/ 2987040 h 4608812"/>
              <a:gd name="connsiteX5197" fmla="*/ 4804341 w 12184637"/>
              <a:gd name="connsiteY5197" fmla="*/ 2987482 h 4608812"/>
              <a:gd name="connsiteX5198" fmla="*/ 4801985 w 12184637"/>
              <a:gd name="connsiteY5198" fmla="*/ 2990133 h 4608812"/>
              <a:gd name="connsiteX5199" fmla="*/ 4802427 w 12184637"/>
              <a:gd name="connsiteY5199" fmla="*/ 2998010 h 4608812"/>
              <a:gd name="connsiteX5200" fmla="*/ 4806181 w 12184637"/>
              <a:gd name="connsiteY5200" fmla="*/ 2999409 h 4608812"/>
              <a:gd name="connsiteX5201" fmla="*/ 4810304 w 12184637"/>
              <a:gd name="connsiteY5201" fmla="*/ 2997568 h 4608812"/>
              <a:gd name="connsiteX5202" fmla="*/ 4812660 w 12184637"/>
              <a:gd name="connsiteY5202" fmla="*/ 2994918 h 4608812"/>
              <a:gd name="connsiteX5203" fmla="*/ 4901229 w 12184637"/>
              <a:gd name="connsiteY5203" fmla="*/ 2895085 h 4608812"/>
              <a:gd name="connsiteX5204" fmla="*/ 4900714 w 12184637"/>
              <a:gd name="connsiteY5204" fmla="*/ 2887207 h 4608812"/>
              <a:gd name="connsiteX5205" fmla="*/ 4892836 w 12184637"/>
              <a:gd name="connsiteY5205" fmla="*/ 2887723 h 4608812"/>
              <a:gd name="connsiteX5206" fmla="*/ 4804267 w 12184637"/>
              <a:gd name="connsiteY5206" fmla="*/ 2987556 h 4608812"/>
              <a:gd name="connsiteX5207" fmla="*/ 4804783 w 12184637"/>
              <a:gd name="connsiteY5207" fmla="*/ 2995433 h 4608812"/>
              <a:gd name="connsiteX5208" fmla="*/ 4808537 w 12184637"/>
              <a:gd name="connsiteY5208" fmla="*/ 2996832 h 4608812"/>
              <a:gd name="connsiteX5209" fmla="*/ 4812660 w 12184637"/>
              <a:gd name="connsiteY5209" fmla="*/ 2994918 h 4608812"/>
              <a:gd name="connsiteX5210" fmla="*/ 4901229 w 12184637"/>
              <a:gd name="connsiteY5210" fmla="*/ 2895011 h 4608812"/>
              <a:gd name="connsiteX5211" fmla="*/ 4912567 w 12184637"/>
              <a:gd name="connsiteY5211" fmla="*/ 2882201 h 4608812"/>
              <a:gd name="connsiteX5212" fmla="*/ 4912052 w 12184637"/>
              <a:gd name="connsiteY5212" fmla="*/ 2874323 h 4608812"/>
              <a:gd name="connsiteX5213" fmla="*/ 4904174 w 12184637"/>
              <a:gd name="connsiteY5213" fmla="*/ 2874839 h 4608812"/>
              <a:gd name="connsiteX5214" fmla="*/ 4892836 w 12184637"/>
              <a:gd name="connsiteY5214" fmla="*/ 2887649 h 4608812"/>
              <a:gd name="connsiteX5215" fmla="*/ 4893352 w 12184637"/>
              <a:gd name="connsiteY5215" fmla="*/ 2895527 h 4608812"/>
              <a:gd name="connsiteX5216" fmla="*/ 4897106 w 12184637"/>
              <a:gd name="connsiteY5216" fmla="*/ 2896926 h 4608812"/>
              <a:gd name="connsiteX5217" fmla="*/ 4901229 w 12184637"/>
              <a:gd name="connsiteY5217" fmla="*/ 2895011 h 4608812"/>
              <a:gd name="connsiteX5218" fmla="*/ 4911684 w 12184637"/>
              <a:gd name="connsiteY5218" fmla="*/ 2883084 h 4608812"/>
              <a:gd name="connsiteX5219" fmla="*/ 4916027 w 12184637"/>
              <a:gd name="connsiteY5219" fmla="*/ 2879992 h 4608812"/>
              <a:gd name="connsiteX5220" fmla="*/ 4917353 w 12184637"/>
              <a:gd name="connsiteY5220" fmla="*/ 2872188 h 4608812"/>
              <a:gd name="connsiteX5221" fmla="*/ 4909549 w 12184637"/>
              <a:gd name="connsiteY5221" fmla="*/ 2870863 h 4608812"/>
              <a:gd name="connsiteX5222" fmla="*/ 4905205 w 12184637"/>
              <a:gd name="connsiteY5222" fmla="*/ 2873955 h 4608812"/>
              <a:gd name="connsiteX5223" fmla="*/ 4903880 w 12184637"/>
              <a:gd name="connsiteY5223" fmla="*/ 2881759 h 4608812"/>
              <a:gd name="connsiteX5224" fmla="*/ 4908444 w 12184637"/>
              <a:gd name="connsiteY5224" fmla="*/ 2884115 h 4608812"/>
              <a:gd name="connsiteX5225" fmla="*/ 4911684 w 12184637"/>
              <a:gd name="connsiteY5225" fmla="*/ 2883084 h 4608812"/>
              <a:gd name="connsiteX5226" fmla="*/ 4916027 w 12184637"/>
              <a:gd name="connsiteY5226" fmla="*/ 2879992 h 4608812"/>
              <a:gd name="connsiteX5227" fmla="*/ 4990902 w 12184637"/>
              <a:gd name="connsiteY5227" fmla="*/ 2826542 h 4608812"/>
              <a:gd name="connsiteX5228" fmla="*/ 4992227 w 12184637"/>
              <a:gd name="connsiteY5228" fmla="*/ 2818738 h 4608812"/>
              <a:gd name="connsiteX5229" fmla="*/ 4984423 w 12184637"/>
              <a:gd name="connsiteY5229" fmla="*/ 2817412 h 4608812"/>
              <a:gd name="connsiteX5230" fmla="*/ 4909549 w 12184637"/>
              <a:gd name="connsiteY5230" fmla="*/ 2870863 h 4608812"/>
              <a:gd name="connsiteX5231" fmla="*/ 4908223 w 12184637"/>
              <a:gd name="connsiteY5231" fmla="*/ 2878667 h 4608812"/>
              <a:gd name="connsiteX5232" fmla="*/ 4912788 w 12184637"/>
              <a:gd name="connsiteY5232" fmla="*/ 2881023 h 4608812"/>
              <a:gd name="connsiteX5233" fmla="*/ 4916027 w 12184637"/>
              <a:gd name="connsiteY5233" fmla="*/ 2879992 h 4608812"/>
              <a:gd name="connsiteX5234" fmla="*/ 4990902 w 12184637"/>
              <a:gd name="connsiteY5234" fmla="*/ 2826542 h 4608812"/>
              <a:gd name="connsiteX5235" fmla="*/ 5028303 w 12184637"/>
              <a:gd name="connsiteY5235" fmla="*/ 2799890 h 4608812"/>
              <a:gd name="connsiteX5236" fmla="*/ 5029628 w 12184637"/>
              <a:gd name="connsiteY5236" fmla="*/ 2792086 h 4608812"/>
              <a:gd name="connsiteX5237" fmla="*/ 5021824 w 12184637"/>
              <a:gd name="connsiteY5237" fmla="*/ 2790761 h 4608812"/>
              <a:gd name="connsiteX5238" fmla="*/ 4984423 w 12184637"/>
              <a:gd name="connsiteY5238" fmla="*/ 2817412 h 4608812"/>
              <a:gd name="connsiteX5239" fmla="*/ 4983098 w 12184637"/>
              <a:gd name="connsiteY5239" fmla="*/ 2825217 h 4608812"/>
              <a:gd name="connsiteX5240" fmla="*/ 4987663 w 12184637"/>
              <a:gd name="connsiteY5240" fmla="*/ 2827573 h 4608812"/>
              <a:gd name="connsiteX5241" fmla="*/ 4990902 w 12184637"/>
              <a:gd name="connsiteY5241" fmla="*/ 2826542 h 4608812"/>
              <a:gd name="connsiteX5242" fmla="*/ 5028303 w 12184637"/>
              <a:gd name="connsiteY5242" fmla="*/ 2799890 h 4608812"/>
              <a:gd name="connsiteX5243" fmla="*/ 5035665 w 12184637"/>
              <a:gd name="connsiteY5243" fmla="*/ 2794589 h 4608812"/>
              <a:gd name="connsiteX5244" fmla="*/ 5036990 w 12184637"/>
              <a:gd name="connsiteY5244" fmla="*/ 2786785 h 4608812"/>
              <a:gd name="connsiteX5245" fmla="*/ 5029186 w 12184637"/>
              <a:gd name="connsiteY5245" fmla="*/ 2785460 h 4608812"/>
              <a:gd name="connsiteX5246" fmla="*/ 5021824 w 12184637"/>
              <a:gd name="connsiteY5246" fmla="*/ 2790761 h 4608812"/>
              <a:gd name="connsiteX5247" fmla="*/ 5020498 w 12184637"/>
              <a:gd name="connsiteY5247" fmla="*/ 2798565 h 4608812"/>
              <a:gd name="connsiteX5248" fmla="*/ 5025064 w 12184637"/>
              <a:gd name="connsiteY5248" fmla="*/ 2800921 h 4608812"/>
              <a:gd name="connsiteX5249" fmla="*/ 5028303 w 12184637"/>
              <a:gd name="connsiteY5249" fmla="*/ 2799890 h 4608812"/>
              <a:gd name="connsiteX5250" fmla="*/ 5034634 w 12184637"/>
              <a:gd name="connsiteY5250" fmla="*/ 2795178 h 4608812"/>
              <a:gd name="connsiteX5251" fmla="*/ 5097140 w 12184637"/>
              <a:gd name="connsiteY5251" fmla="*/ 2768085 h 4608812"/>
              <a:gd name="connsiteX5252" fmla="*/ 5100012 w 12184637"/>
              <a:gd name="connsiteY5252" fmla="*/ 2760796 h 4608812"/>
              <a:gd name="connsiteX5253" fmla="*/ 5092723 w 12184637"/>
              <a:gd name="connsiteY5253" fmla="*/ 2757925 h 4608812"/>
              <a:gd name="connsiteX5254" fmla="*/ 5030217 w 12184637"/>
              <a:gd name="connsiteY5254" fmla="*/ 2785018 h 4608812"/>
              <a:gd name="connsiteX5255" fmla="*/ 5027346 w 12184637"/>
              <a:gd name="connsiteY5255" fmla="*/ 2792307 h 4608812"/>
              <a:gd name="connsiteX5256" fmla="*/ 5032499 w 12184637"/>
              <a:gd name="connsiteY5256" fmla="*/ 2795694 h 4608812"/>
              <a:gd name="connsiteX5257" fmla="*/ 5034634 w 12184637"/>
              <a:gd name="connsiteY5257" fmla="*/ 2795178 h 4608812"/>
              <a:gd name="connsiteX5258" fmla="*/ 5097140 w 12184637"/>
              <a:gd name="connsiteY5258" fmla="*/ 2768085 h 4608812"/>
              <a:gd name="connsiteX5259" fmla="*/ 5164800 w 12184637"/>
              <a:gd name="connsiteY5259" fmla="*/ 2738783 h 4608812"/>
              <a:gd name="connsiteX5260" fmla="*/ 5167672 w 12184637"/>
              <a:gd name="connsiteY5260" fmla="*/ 2731494 h 4608812"/>
              <a:gd name="connsiteX5261" fmla="*/ 5160383 w 12184637"/>
              <a:gd name="connsiteY5261" fmla="*/ 2728623 h 4608812"/>
              <a:gd name="connsiteX5262" fmla="*/ 5092723 w 12184637"/>
              <a:gd name="connsiteY5262" fmla="*/ 2757925 h 4608812"/>
              <a:gd name="connsiteX5263" fmla="*/ 5089852 w 12184637"/>
              <a:gd name="connsiteY5263" fmla="*/ 2765287 h 4608812"/>
              <a:gd name="connsiteX5264" fmla="*/ 5095006 w 12184637"/>
              <a:gd name="connsiteY5264" fmla="*/ 2768674 h 4608812"/>
              <a:gd name="connsiteX5265" fmla="*/ 5097140 w 12184637"/>
              <a:gd name="connsiteY5265" fmla="*/ 2768085 h 4608812"/>
              <a:gd name="connsiteX5266" fmla="*/ 5164726 w 12184637"/>
              <a:gd name="connsiteY5266" fmla="*/ 2738709 h 4608812"/>
              <a:gd name="connsiteX5267" fmla="*/ 5174371 w 12184637"/>
              <a:gd name="connsiteY5267" fmla="*/ 2734513 h 4608812"/>
              <a:gd name="connsiteX5268" fmla="*/ 5177243 w 12184637"/>
              <a:gd name="connsiteY5268" fmla="*/ 2727224 h 4608812"/>
              <a:gd name="connsiteX5269" fmla="*/ 5169954 w 12184637"/>
              <a:gd name="connsiteY5269" fmla="*/ 2724353 h 4608812"/>
              <a:gd name="connsiteX5270" fmla="*/ 5160309 w 12184637"/>
              <a:gd name="connsiteY5270" fmla="*/ 2728549 h 4608812"/>
              <a:gd name="connsiteX5271" fmla="*/ 5157438 w 12184637"/>
              <a:gd name="connsiteY5271" fmla="*/ 2735912 h 4608812"/>
              <a:gd name="connsiteX5272" fmla="*/ 5162592 w 12184637"/>
              <a:gd name="connsiteY5272" fmla="*/ 2739298 h 4608812"/>
              <a:gd name="connsiteX5273" fmla="*/ 5164726 w 12184637"/>
              <a:gd name="connsiteY5273" fmla="*/ 2738709 h 4608812"/>
              <a:gd name="connsiteX5274" fmla="*/ 5172604 w 12184637"/>
              <a:gd name="connsiteY5274" fmla="*/ 2735028 h 4608812"/>
              <a:gd name="connsiteX5275" fmla="*/ 5187918 w 12184637"/>
              <a:gd name="connsiteY5275" fmla="*/ 2733703 h 4608812"/>
              <a:gd name="connsiteX5276" fmla="*/ 5192998 w 12184637"/>
              <a:gd name="connsiteY5276" fmla="*/ 2727666 h 4608812"/>
              <a:gd name="connsiteX5277" fmla="*/ 5186961 w 12184637"/>
              <a:gd name="connsiteY5277" fmla="*/ 2722586 h 4608812"/>
              <a:gd name="connsiteX5278" fmla="*/ 5171647 w 12184637"/>
              <a:gd name="connsiteY5278" fmla="*/ 2723911 h 4608812"/>
              <a:gd name="connsiteX5279" fmla="*/ 5166567 w 12184637"/>
              <a:gd name="connsiteY5279" fmla="*/ 2729948 h 4608812"/>
              <a:gd name="connsiteX5280" fmla="*/ 5172163 w 12184637"/>
              <a:gd name="connsiteY5280" fmla="*/ 2735028 h 4608812"/>
              <a:gd name="connsiteX5281" fmla="*/ 5172604 w 12184637"/>
              <a:gd name="connsiteY5281" fmla="*/ 2735028 h 4608812"/>
              <a:gd name="connsiteX5282" fmla="*/ 5188728 w 12184637"/>
              <a:gd name="connsiteY5282" fmla="*/ 2733556 h 4608812"/>
              <a:gd name="connsiteX5283" fmla="*/ 5202790 w 12184637"/>
              <a:gd name="connsiteY5283" fmla="*/ 2730169 h 4608812"/>
              <a:gd name="connsiteX5284" fmla="*/ 5206912 w 12184637"/>
              <a:gd name="connsiteY5284" fmla="*/ 2723469 h 4608812"/>
              <a:gd name="connsiteX5285" fmla="*/ 5200213 w 12184637"/>
              <a:gd name="connsiteY5285" fmla="*/ 2719346 h 4608812"/>
              <a:gd name="connsiteX5286" fmla="*/ 5186151 w 12184637"/>
              <a:gd name="connsiteY5286" fmla="*/ 2722733 h 4608812"/>
              <a:gd name="connsiteX5287" fmla="*/ 5182028 w 12184637"/>
              <a:gd name="connsiteY5287" fmla="*/ 2729433 h 4608812"/>
              <a:gd name="connsiteX5288" fmla="*/ 5187476 w 12184637"/>
              <a:gd name="connsiteY5288" fmla="*/ 2733703 h 4608812"/>
              <a:gd name="connsiteX5289" fmla="*/ 5188728 w 12184637"/>
              <a:gd name="connsiteY5289" fmla="*/ 2733556 h 4608812"/>
              <a:gd name="connsiteX5290" fmla="*/ 9916808 w 12184637"/>
              <a:gd name="connsiteY5290" fmla="*/ 1287523 h 4608812"/>
              <a:gd name="connsiteX5291" fmla="*/ 10003095 w 12184637"/>
              <a:gd name="connsiteY5291" fmla="*/ 1173554 h 4608812"/>
              <a:gd name="connsiteX5292" fmla="*/ 10001991 w 12184637"/>
              <a:gd name="connsiteY5292" fmla="*/ 1165750 h 4608812"/>
              <a:gd name="connsiteX5293" fmla="*/ 9994186 w 12184637"/>
              <a:gd name="connsiteY5293" fmla="*/ 1166854 h 4608812"/>
              <a:gd name="connsiteX5294" fmla="*/ 9907900 w 12184637"/>
              <a:gd name="connsiteY5294" fmla="*/ 1280823 h 4608812"/>
              <a:gd name="connsiteX5295" fmla="*/ 9909005 w 12184637"/>
              <a:gd name="connsiteY5295" fmla="*/ 1288627 h 4608812"/>
              <a:gd name="connsiteX5296" fmla="*/ 9912391 w 12184637"/>
              <a:gd name="connsiteY5296" fmla="*/ 1289731 h 4608812"/>
              <a:gd name="connsiteX5297" fmla="*/ 9916808 w 12184637"/>
              <a:gd name="connsiteY5297" fmla="*/ 1287523 h 4608812"/>
              <a:gd name="connsiteX5298" fmla="*/ 10002801 w 12184637"/>
              <a:gd name="connsiteY5298" fmla="*/ 1173922 h 4608812"/>
              <a:gd name="connsiteX5299" fmla="*/ 10091296 w 12184637"/>
              <a:gd name="connsiteY5299" fmla="*/ 1074899 h 4608812"/>
              <a:gd name="connsiteX5300" fmla="*/ 10090854 w 12184637"/>
              <a:gd name="connsiteY5300" fmla="*/ 1067021 h 4608812"/>
              <a:gd name="connsiteX5301" fmla="*/ 10082976 w 12184637"/>
              <a:gd name="connsiteY5301" fmla="*/ 1067463 h 4608812"/>
              <a:gd name="connsiteX5302" fmla="*/ 9994481 w 12184637"/>
              <a:gd name="connsiteY5302" fmla="*/ 1166486 h 4608812"/>
              <a:gd name="connsiteX5303" fmla="*/ 9994922 w 12184637"/>
              <a:gd name="connsiteY5303" fmla="*/ 1174364 h 4608812"/>
              <a:gd name="connsiteX5304" fmla="*/ 9998677 w 12184637"/>
              <a:gd name="connsiteY5304" fmla="*/ 1175762 h 4608812"/>
              <a:gd name="connsiteX5305" fmla="*/ 10002801 w 12184637"/>
              <a:gd name="connsiteY5305" fmla="*/ 1173922 h 4608812"/>
              <a:gd name="connsiteX5306" fmla="*/ 10090854 w 12184637"/>
              <a:gd name="connsiteY5306" fmla="*/ 1075340 h 4608812"/>
              <a:gd name="connsiteX5307" fmla="*/ 10183104 w 12184637"/>
              <a:gd name="connsiteY5307" fmla="*/ 991189 h 4608812"/>
              <a:gd name="connsiteX5308" fmla="*/ 10183472 w 12184637"/>
              <a:gd name="connsiteY5308" fmla="*/ 983311 h 4608812"/>
              <a:gd name="connsiteX5309" fmla="*/ 10175594 w 12184637"/>
              <a:gd name="connsiteY5309" fmla="*/ 982943 h 4608812"/>
              <a:gd name="connsiteX5310" fmla="*/ 10083344 w 12184637"/>
              <a:gd name="connsiteY5310" fmla="*/ 1067095 h 4608812"/>
              <a:gd name="connsiteX5311" fmla="*/ 10082976 w 12184637"/>
              <a:gd name="connsiteY5311" fmla="*/ 1074972 h 4608812"/>
              <a:gd name="connsiteX5312" fmla="*/ 10087172 w 12184637"/>
              <a:gd name="connsiteY5312" fmla="*/ 1076813 h 4608812"/>
              <a:gd name="connsiteX5313" fmla="*/ 10090854 w 12184637"/>
              <a:gd name="connsiteY5313" fmla="*/ 1075340 h 4608812"/>
              <a:gd name="connsiteX5314" fmla="*/ 10182661 w 12184637"/>
              <a:gd name="connsiteY5314" fmla="*/ 991631 h 4608812"/>
              <a:gd name="connsiteX5315" fmla="*/ 10280360 w 12184637"/>
              <a:gd name="connsiteY5315" fmla="*/ 922425 h 4608812"/>
              <a:gd name="connsiteX5316" fmla="*/ 10281685 w 12184637"/>
              <a:gd name="connsiteY5316" fmla="*/ 914621 h 4608812"/>
              <a:gd name="connsiteX5317" fmla="*/ 10273881 w 12184637"/>
              <a:gd name="connsiteY5317" fmla="*/ 913296 h 4608812"/>
              <a:gd name="connsiteX5318" fmla="*/ 10176183 w 12184637"/>
              <a:gd name="connsiteY5318" fmla="*/ 982502 h 4608812"/>
              <a:gd name="connsiteX5319" fmla="*/ 10174858 w 12184637"/>
              <a:gd name="connsiteY5319" fmla="*/ 990306 h 4608812"/>
              <a:gd name="connsiteX5320" fmla="*/ 10179423 w 12184637"/>
              <a:gd name="connsiteY5320" fmla="*/ 992662 h 4608812"/>
              <a:gd name="connsiteX5321" fmla="*/ 10182661 w 12184637"/>
              <a:gd name="connsiteY5321" fmla="*/ 991631 h 4608812"/>
              <a:gd name="connsiteX5322" fmla="*/ 10279697 w 12184637"/>
              <a:gd name="connsiteY5322" fmla="*/ 922793 h 4608812"/>
              <a:gd name="connsiteX5323" fmla="*/ 10384389 w 12184637"/>
              <a:gd name="connsiteY5323" fmla="*/ 868312 h 4608812"/>
              <a:gd name="connsiteX5324" fmla="*/ 10386746 w 12184637"/>
              <a:gd name="connsiteY5324" fmla="*/ 860802 h 4608812"/>
              <a:gd name="connsiteX5325" fmla="*/ 10379236 w 12184637"/>
              <a:gd name="connsiteY5325" fmla="*/ 858446 h 4608812"/>
              <a:gd name="connsiteX5326" fmla="*/ 10274544 w 12184637"/>
              <a:gd name="connsiteY5326" fmla="*/ 912928 h 4608812"/>
              <a:gd name="connsiteX5327" fmla="*/ 10272188 w 12184637"/>
              <a:gd name="connsiteY5327" fmla="*/ 920437 h 4608812"/>
              <a:gd name="connsiteX5328" fmla="*/ 10277194 w 12184637"/>
              <a:gd name="connsiteY5328" fmla="*/ 923456 h 4608812"/>
              <a:gd name="connsiteX5329" fmla="*/ 10279697 w 12184637"/>
              <a:gd name="connsiteY5329" fmla="*/ 922793 h 4608812"/>
              <a:gd name="connsiteX5330" fmla="*/ 10383653 w 12184637"/>
              <a:gd name="connsiteY5330" fmla="*/ 868680 h 4608812"/>
              <a:gd name="connsiteX5331" fmla="*/ 10496886 w 12184637"/>
              <a:gd name="connsiteY5331" fmla="*/ 828924 h 4608812"/>
              <a:gd name="connsiteX5332" fmla="*/ 10500272 w 12184637"/>
              <a:gd name="connsiteY5332" fmla="*/ 821856 h 4608812"/>
              <a:gd name="connsiteX5333" fmla="*/ 10493205 w 12184637"/>
              <a:gd name="connsiteY5333" fmla="*/ 818469 h 4608812"/>
              <a:gd name="connsiteX5334" fmla="*/ 10379972 w 12184637"/>
              <a:gd name="connsiteY5334" fmla="*/ 858226 h 4608812"/>
              <a:gd name="connsiteX5335" fmla="*/ 10376586 w 12184637"/>
              <a:gd name="connsiteY5335" fmla="*/ 865293 h 4608812"/>
              <a:gd name="connsiteX5336" fmla="*/ 10381886 w 12184637"/>
              <a:gd name="connsiteY5336" fmla="*/ 869048 h 4608812"/>
              <a:gd name="connsiteX5337" fmla="*/ 10383653 w 12184637"/>
              <a:gd name="connsiteY5337" fmla="*/ 868680 h 4608812"/>
              <a:gd name="connsiteX5338" fmla="*/ 10496223 w 12184637"/>
              <a:gd name="connsiteY5338" fmla="*/ 829144 h 4608812"/>
              <a:gd name="connsiteX5339" fmla="*/ 10614020 w 12184637"/>
              <a:gd name="connsiteY5339" fmla="*/ 803965 h 4608812"/>
              <a:gd name="connsiteX5340" fmla="*/ 10618290 w 12184637"/>
              <a:gd name="connsiteY5340" fmla="*/ 797339 h 4608812"/>
              <a:gd name="connsiteX5341" fmla="*/ 10611664 w 12184637"/>
              <a:gd name="connsiteY5341" fmla="*/ 793069 h 4608812"/>
              <a:gd name="connsiteX5342" fmla="*/ 10493867 w 12184637"/>
              <a:gd name="connsiteY5342" fmla="*/ 818248 h 4608812"/>
              <a:gd name="connsiteX5343" fmla="*/ 10489597 w 12184637"/>
              <a:gd name="connsiteY5343" fmla="*/ 824874 h 4608812"/>
              <a:gd name="connsiteX5344" fmla="*/ 10495045 w 12184637"/>
              <a:gd name="connsiteY5344" fmla="*/ 829292 h 4608812"/>
              <a:gd name="connsiteX5345" fmla="*/ 10496223 w 12184637"/>
              <a:gd name="connsiteY5345" fmla="*/ 829144 h 4608812"/>
              <a:gd name="connsiteX5346" fmla="*/ 10613357 w 12184637"/>
              <a:gd name="connsiteY5346" fmla="*/ 804039 h 4608812"/>
              <a:gd name="connsiteX5347" fmla="*/ 10731596 w 12184637"/>
              <a:gd name="connsiteY5347" fmla="*/ 793216 h 4608812"/>
              <a:gd name="connsiteX5348" fmla="*/ 10736603 w 12184637"/>
              <a:gd name="connsiteY5348" fmla="*/ 787179 h 4608812"/>
              <a:gd name="connsiteX5349" fmla="*/ 10730566 w 12184637"/>
              <a:gd name="connsiteY5349" fmla="*/ 782173 h 4608812"/>
              <a:gd name="connsiteX5350" fmla="*/ 10612327 w 12184637"/>
              <a:gd name="connsiteY5350" fmla="*/ 792995 h 4608812"/>
              <a:gd name="connsiteX5351" fmla="*/ 10607320 w 12184637"/>
              <a:gd name="connsiteY5351" fmla="*/ 799033 h 4608812"/>
              <a:gd name="connsiteX5352" fmla="*/ 10612916 w 12184637"/>
              <a:gd name="connsiteY5352" fmla="*/ 804113 h 4608812"/>
              <a:gd name="connsiteX5353" fmla="*/ 10613357 w 12184637"/>
              <a:gd name="connsiteY5353" fmla="*/ 804039 h 4608812"/>
              <a:gd name="connsiteX5354" fmla="*/ 10848068 w 12184637"/>
              <a:gd name="connsiteY5354" fmla="*/ 789388 h 4608812"/>
              <a:gd name="connsiteX5355" fmla="*/ 10842546 w 12184637"/>
              <a:gd name="connsiteY5355" fmla="*/ 783719 h 4608812"/>
              <a:gd name="connsiteX5356" fmla="*/ 10731154 w 12184637"/>
              <a:gd name="connsiteY5356" fmla="*/ 782099 h 4608812"/>
              <a:gd name="connsiteX5357" fmla="*/ 10725486 w 12184637"/>
              <a:gd name="connsiteY5357" fmla="*/ 787621 h 4608812"/>
              <a:gd name="connsiteX5358" fmla="*/ 10731008 w 12184637"/>
              <a:gd name="connsiteY5358" fmla="*/ 793290 h 4608812"/>
              <a:gd name="connsiteX5359" fmla="*/ 10842400 w 12184637"/>
              <a:gd name="connsiteY5359" fmla="*/ 794910 h 4608812"/>
              <a:gd name="connsiteX5360" fmla="*/ 10842546 w 12184637"/>
              <a:gd name="connsiteY5360" fmla="*/ 794910 h 4608812"/>
              <a:gd name="connsiteX5361" fmla="*/ 10848068 w 12184637"/>
              <a:gd name="connsiteY5361" fmla="*/ 789388 h 4608812"/>
              <a:gd name="connsiteX5362" fmla="*/ 10851087 w 12184637"/>
              <a:gd name="connsiteY5362" fmla="*/ 793290 h 4608812"/>
              <a:gd name="connsiteX5363" fmla="*/ 10848363 w 12184637"/>
              <a:gd name="connsiteY5363" fmla="*/ 785854 h 4608812"/>
              <a:gd name="connsiteX5364" fmla="*/ 10844829 w 12184637"/>
              <a:gd name="connsiteY5364" fmla="*/ 784234 h 4608812"/>
              <a:gd name="connsiteX5365" fmla="*/ 10837393 w 12184637"/>
              <a:gd name="connsiteY5365" fmla="*/ 786958 h 4608812"/>
              <a:gd name="connsiteX5366" fmla="*/ 10840117 w 12184637"/>
              <a:gd name="connsiteY5366" fmla="*/ 794394 h 4608812"/>
              <a:gd name="connsiteX5367" fmla="*/ 10843651 w 12184637"/>
              <a:gd name="connsiteY5367" fmla="*/ 796014 h 4608812"/>
              <a:gd name="connsiteX5368" fmla="*/ 10846007 w 12184637"/>
              <a:gd name="connsiteY5368" fmla="*/ 796529 h 4608812"/>
              <a:gd name="connsiteX5369" fmla="*/ 10851087 w 12184637"/>
              <a:gd name="connsiteY5369" fmla="*/ 793290 h 4608812"/>
              <a:gd name="connsiteX5370" fmla="*/ 10882082 w 12184637"/>
              <a:gd name="connsiteY5370" fmla="*/ 842617 h 4608812"/>
              <a:gd name="connsiteX5371" fmla="*/ 10883481 w 12184637"/>
              <a:gd name="connsiteY5371" fmla="*/ 834887 h 4608812"/>
              <a:gd name="connsiteX5372" fmla="*/ 10850645 w 12184637"/>
              <a:gd name="connsiteY5372" fmla="*/ 787842 h 4608812"/>
              <a:gd name="connsiteX5373" fmla="*/ 10842915 w 12184637"/>
              <a:gd name="connsiteY5373" fmla="*/ 786443 h 4608812"/>
              <a:gd name="connsiteX5374" fmla="*/ 10841516 w 12184637"/>
              <a:gd name="connsiteY5374" fmla="*/ 794173 h 4608812"/>
              <a:gd name="connsiteX5375" fmla="*/ 10874352 w 12184637"/>
              <a:gd name="connsiteY5375" fmla="*/ 841219 h 4608812"/>
              <a:gd name="connsiteX5376" fmla="*/ 10878990 w 12184637"/>
              <a:gd name="connsiteY5376" fmla="*/ 843575 h 4608812"/>
              <a:gd name="connsiteX5377" fmla="*/ 10882082 w 12184637"/>
              <a:gd name="connsiteY5377" fmla="*/ 842617 h 4608812"/>
              <a:gd name="connsiteX5378" fmla="*/ 10909249 w 12184637"/>
              <a:gd name="connsiteY5378" fmla="*/ 894227 h 4608812"/>
              <a:gd name="connsiteX5379" fmla="*/ 10911531 w 12184637"/>
              <a:gd name="connsiteY5379" fmla="*/ 886644 h 4608812"/>
              <a:gd name="connsiteX5380" fmla="*/ 10883776 w 12184637"/>
              <a:gd name="connsiteY5380" fmla="*/ 835329 h 4608812"/>
              <a:gd name="connsiteX5381" fmla="*/ 10876192 w 12184637"/>
              <a:gd name="connsiteY5381" fmla="*/ 833046 h 4608812"/>
              <a:gd name="connsiteX5382" fmla="*/ 10873910 w 12184637"/>
              <a:gd name="connsiteY5382" fmla="*/ 840630 h 4608812"/>
              <a:gd name="connsiteX5383" fmla="*/ 10901666 w 12184637"/>
              <a:gd name="connsiteY5383" fmla="*/ 891945 h 4608812"/>
              <a:gd name="connsiteX5384" fmla="*/ 10906599 w 12184637"/>
              <a:gd name="connsiteY5384" fmla="*/ 894890 h 4608812"/>
              <a:gd name="connsiteX5385" fmla="*/ 10909249 w 12184637"/>
              <a:gd name="connsiteY5385" fmla="*/ 894227 h 4608812"/>
              <a:gd name="connsiteX5386" fmla="*/ 10931925 w 12184637"/>
              <a:gd name="connsiteY5386" fmla="*/ 947457 h 4608812"/>
              <a:gd name="connsiteX5387" fmla="*/ 10934796 w 12184637"/>
              <a:gd name="connsiteY5387" fmla="*/ 940095 h 4608812"/>
              <a:gd name="connsiteX5388" fmla="*/ 10911752 w 12184637"/>
              <a:gd name="connsiteY5388" fmla="*/ 887012 h 4608812"/>
              <a:gd name="connsiteX5389" fmla="*/ 10904390 w 12184637"/>
              <a:gd name="connsiteY5389" fmla="*/ 884141 h 4608812"/>
              <a:gd name="connsiteX5390" fmla="*/ 10901518 w 12184637"/>
              <a:gd name="connsiteY5390" fmla="*/ 891503 h 4608812"/>
              <a:gd name="connsiteX5391" fmla="*/ 10924563 w 12184637"/>
              <a:gd name="connsiteY5391" fmla="*/ 944586 h 4608812"/>
              <a:gd name="connsiteX5392" fmla="*/ 10929717 w 12184637"/>
              <a:gd name="connsiteY5392" fmla="*/ 947899 h 4608812"/>
              <a:gd name="connsiteX5393" fmla="*/ 10931925 w 12184637"/>
              <a:gd name="connsiteY5393" fmla="*/ 947457 h 4608812"/>
              <a:gd name="connsiteX5394" fmla="*/ 10950110 w 12184637"/>
              <a:gd name="connsiteY5394" fmla="*/ 1000097 h 4608812"/>
              <a:gd name="connsiteX5395" fmla="*/ 10953497 w 12184637"/>
              <a:gd name="connsiteY5395" fmla="*/ 992956 h 4608812"/>
              <a:gd name="connsiteX5396" fmla="*/ 10934944 w 12184637"/>
              <a:gd name="connsiteY5396" fmla="*/ 940463 h 4608812"/>
              <a:gd name="connsiteX5397" fmla="*/ 10927802 w 12184637"/>
              <a:gd name="connsiteY5397" fmla="*/ 937076 h 4608812"/>
              <a:gd name="connsiteX5398" fmla="*/ 10924415 w 12184637"/>
              <a:gd name="connsiteY5398" fmla="*/ 944218 h 4608812"/>
              <a:gd name="connsiteX5399" fmla="*/ 10942968 w 12184637"/>
              <a:gd name="connsiteY5399" fmla="*/ 996711 h 4608812"/>
              <a:gd name="connsiteX5400" fmla="*/ 10948270 w 12184637"/>
              <a:gd name="connsiteY5400" fmla="*/ 1000466 h 4608812"/>
              <a:gd name="connsiteX5401" fmla="*/ 10950110 w 12184637"/>
              <a:gd name="connsiteY5401" fmla="*/ 1000097 h 4608812"/>
              <a:gd name="connsiteX5402" fmla="*/ 10964172 w 12184637"/>
              <a:gd name="connsiteY5402" fmla="*/ 1049572 h 4608812"/>
              <a:gd name="connsiteX5403" fmla="*/ 10968000 w 12184637"/>
              <a:gd name="connsiteY5403" fmla="*/ 1042652 h 4608812"/>
              <a:gd name="connsiteX5404" fmla="*/ 10953644 w 12184637"/>
              <a:gd name="connsiteY5404" fmla="*/ 993251 h 4608812"/>
              <a:gd name="connsiteX5405" fmla="*/ 10946723 w 12184637"/>
              <a:gd name="connsiteY5405" fmla="*/ 989422 h 4608812"/>
              <a:gd name="connsiteX5406" fmla="*/ 10942895 w 12184637"/>
              <a:gd name="connsiteY5406" fmla="*/ 996343 h 4608812"/>
              <a:gd name="connsiteX5407" fmla="*/ 10957252 w 12184637"/>
              <a:gd name="connsiteY5407" fmla="*/ 1045744 h 4608812"/>
              <a:gd name="connsiteX5408" fmla="*/ 10962626 w 12184637"/>
              <a:gd name="connsiteY5408" fmla="*/ 1049793 h 4608812"/>
              <a:gd name="connsiteX5409" fmla="*/ 10964172 w 12184637"/>
              <a:gd name="connsiteY5409" fmla="*/ 1049572 h 4608812"/>
              <a:gd name="connsiteX5410" fmla="*/ 10971534 w 12184637"/>
              <a:gd name="connsiteY5410" fmla="*/ 1100593 h 4608812"/>
              <a:gd name="connsiteX5411" fmla="*/ 10976172 w 12184637"/>
              <a:gd name="connsiteY5411" fmla="*/ 1094188 h 4608812"/>
              <a:gd name="connsiteX5412" fmla="*/ 10968148 w 12184637"/>
              <a:gd name="connsiteY5412" fmla="*/ 1043314 h 4608812"/>
              <a:gd name="connsiteX5413" fmla="*/ 10961743 w 12184637"/>
              <a:gd name="connsiteY5413" fmla="*/ 1038676 h 4608812"/>
              <a:gd name="connsiteX5414" fmla="*/ 10957104 w 12184637"/>
              <a:gd name="connsiteY5414" fmla="*/ 1045081 h 4608812"/>
              <a:gd name="connsiteX5415" fmla="*/ 10965129 w 12184637"/>
              <a:gd name="connsiteY5415" fmla="*/ 1095955 h 4608812"/>
              <a:gd name="connsiteX5416" fmla="*/ 10970651 w 12184637"/>
              <a:gd name="connsiteY5416" fmla="*/ 1100667 h 4608812"/>
              <a:gd name="connsiteX5417" fmla="*/ 10971534 w 12184637"/>
              <a:gd name="connsiteY5417" fmla="*/ 1100593 h 4608812"/>
              <a:gd name="connsiteX5418" fmla="*/ 10975805 w 12184637"/>
              <a:gd name="connsiteY5418" fmla="*/ 1152129 h 4608812"/>
              <a:gd name="connsiteX5419" fmla="*/ 10976246 w 12184637"/>
              <a:gd name="connsiteY5419" fmla="*/ 1095145 h 4608812"/>
              <a:gd name="connsiteX5420" fmla="*/ 10970724 w 12184637"/>
              <a:gd name="connsiteY5420" fmla="*/ 1089550 h 4608812"/>
              <a:gd name="connsiteX5421" fmla="*/ 10965129 w 12184637"/>
              <a:gd name="connsiteY5421" fmla="*/ 1095072 h 4608812"/>
              <a:gd name="connsiteX5422" fmla="*/ 10964688 w 12184637"/>
              <a:gd name="connsiteY5422" fmla="*/ 1152056 h 4608812"/>
              <a:gd name="connsiteX5423" fmla="*/ 10970209 w 12184637"/>
              <a:gd name="connsiteY5423" fmla="*/ 1157651 h 4608812"/>
              <a:gd name="connsiteX5424" fmla="*/ 10970283 w 12184637"/>
              <a:gd name="connsiteY5424" fmla="*/ 1157651 h 4608812"/>
              <a:gd name="connsiteX5425" fmla="*/ 10975805 w 12184637"/>
              <a:gd name="connsiteY5425" fmla="*/ 1152129 h 4608812"/>
              <a:gd name="connsiteX5426" fmla="*/ 10964540 w 12184637"/>
              <a:gd name="connsiteY5426" fmla="*/ 1220599 h 4608812"/>
              <a:gd name="connsiteX5427" fmla="*/ 10975731 w 12184637"/>
              <a:gd name="connsiteY5427" fmla="*/ 1153013 h 4608812"/>
              <a:gd name="connsiteX5428" fmla="*/ 10971167 w 12184637"/>
              <a:gd name="connsiteY5428" fmla="*/ 1146608 h 4608812"/>
              <a:gd name="connsiteX5429" fmla="*/ 10964761 w 12184637"/>
              <a:gd name="connsiteY5429" fmla="*/ 1151172 h 4608812"/>
              <a:gd name="connsiteX5430" fmla="*/ 10953571 w 12184637"/>
              <a:gd name="connsiteY5430" fmla="*/ 1218758 h 4608812"/>
              <a:gd name="connsiteX5431" fmla="*/ 10958135 w 12184637"/>
              <a:gd name="connsiteY5431" fmla="*/ 1225164 h 4608812"/>
              <a:gd name="connsiteX5432" fmla="*/ 10959092 w 12184637"/>
              <a:gd name="connsiteY5432" fmla="*/ 1225237 h 4608812"/>
              <a:gd name="connsiteX5433" fmla="*/ 10964540 w 12184637"/>
              <a:gd name="connsiteY5433" fmla="*/ 1220599 h 4608812"/>
              <a:gd name="connsiteX5434" fmla="*/ 10940465 w 12184637"/>
              <a:gd name="connsiteY5434" fmla="*/ 1303940 h 4608812"/>
              <a:gd name="connsiteX5435" fmla="*/ 10964393 w 12184637"/>
              <a:gd name="connsiteY5435" fmla="*/ 1221262 h 4608812"/>
              <a:gd name="connsiteX5436" fmla="*/ 10960564 w 12184637"/>
              <a:gd name="connsiteY5436" fmla="*/ 1214341 h 4608812"/>
              <a:gd name="connsiteX5437" fmla="*/ 10953644 w 12184637"/>
              <a:gd name="connsiteY5437" fmla="*/ 1218169 h 4608812"/>
              <a:gd name="connsiteX5438" fmla="*/ 10929717 w 12184637"/>
              <a:gd name="connsiteY5438" fmla="*/ 1300848 h 4608812"/>
              <a:gd name="connsiteX5439" fmla="*/ 10933545 w 12184637"/>
              <a:gd name="connsiteY5439" fmla="*/ 1307769 h 4608812"/>
              <a:gd name="connsiteX5440" fmla="*/ 10935165 w 12184637"/>
              <a:gd name="connsiteY5440" fmla="*/ 1307990 h 4608812"/>
              <a:gd name="connsiteX5441" fmla="*/ 10940465 w 12184637"/>
              <a:gd name="connsiteY5441" fmla="*/ 1303940 h 4608812"/>
              <a:gd name="connsiteX5442" fmla="*/ 10906525 w 12184637"/>
              <a:gd name="connsiteY5442" fmla="*/ 1397516 h 4608812"/>
              <a:gd name="connsiteX5443" fmla="*/ 10940392 w 12184637"/>
              <a:gd name="connsiteY5443" fmla="*/ 1304235 h 4608812"/>
              <a:gd name="connsiteX5444" fmla="*/ 10937079 w 12184637"/>
              <a:gd name="connsiteY5444" fmla="*/ 1297093 h 4608812"/>
              <a:gd name="connsiteX5445" fmla="*/ 10929937 w 12184637"/>
              <a:gd name="connsiteY5445" fmla="*/ 1300407 h 4608812"/>
              <a:gd name="connsiteX5446" fmla="*/ 10896070 w 12184637"/>
              <a:gd name="connsiteY5446" fmla="*/ 1393687 h 4608812"/>
              <a:gd name="connsiteX5447" fmla="*/ 10899384 w 12184637"/>
              <a:gd name="connsiteY5447" fmla="*/ 1400829 h 4608812"/>
              <a:gd name="connsiteX5448" fmla="*/ 10901298 w 12184637"/>
              <a:gd name="connsiteY5448" fmla="*/ 1401197 h 4608812"/>
              <a:gd name="connsiteX5449" fmla="*/ 10906525 w 12184637"/>
              <a:gd name="connsiteY5449" fmla="*/ 1397516 h 4608812"/>
              <a:gd name="connsiteX5450" fmla="*/ 10865811 w 12184637"/>
              <a:gd name="connsiteY5450" fmla="*/ 1497201 h 4608812"/>
              <a:gd name="connsiteX5451" fmla="*/ 10906451 w 12184637"/>
              <a:gd name="connsiteY5451" fmla="*/ 1397736 h 4608812"/>
              <a:gd name="connsiteX5452" fmla="*/ 10903359 w 12184637"/>
              <a:gd name="connsiteY5452" fmla="*/ 1390448 h 4608812"/>
              <a:gd name="connsiteX5453" fmla="*/ 10896070 w 12184637"/>
              <a:gd name="connsiteY5453" fmla="*/ 1393540 h 4608812"/>
              <a:gd name="connsiteX5454" fmla="*/ 10855430 w 12184637"/>
              <a:gd name="connsiteY5454" fmla="*/ 1493005 h 4608812"/>
              <a:gd name="connsiteX5455" fmla="*/ 10858523 w 12184637"/>
              <a:gd name="connsiteY5455" fmla="*/ 1500294 h 4608812"/>
              <a:gd name="connsiteX5456" fmla="*/ 10860658 w 12184637"/>
              <a:gd name="connsiteY5456" fmla="*/ 1500735 h 4608812"/>
              <a:gd name="connsiteX5457" fmla="*/ 10865811 w 12184637"/>
              <a:gd name="connsiteY5457" fmla="*/ 1497201 h 4608812"/>
              <a:gd name="connsiteX5458" fmla="*/ 10821564 w 12184637"/>
              <a:gd name="connsiteY5458" fmla="*/ 1598581 h 4608812"/>
              <a:gd name="connsiteX5459" fmla="*/ 10865664 w 12184637"/>
              <a:gd name="connsiteY5459" fmla="*/ 1497275 h 4608812"/>
              <a:gd name="connsiteX5460" fmla="*/ 10862793 w 12184637"/>
              <a:gd name="connsiteY5460" fmla="*/ 1489913 h 4608812"/>
              <a:gd name="connsiteX5461" fmla="*/ 10855430 w 12184637"/>
              <a:gd name="connsiteY5461" fmla="*/ 1492784 h 4608812"/>
              <a:gd name="connsiteX5462" fmla="*/ 10811330 w 12184637"/>
              <a:gd name="connsiteY5462" fmla="*/ 1594090 h 4608812"/>
              <a:gd name="connsiteX5463" fmla="*/ 10814201 w 12184637"/>
              <a:gd name="connsiteY5463" fmla="*/ 1601452 h 4608812"/>
              <a:gd name="connsiteX5464" fmla="*/ 10816484 w 12184637"/>
              <a:gd name="connsiteY5464" fmla="*/ 1601894 h 4608812"/>
              <a:gd name="connsiteX5465" fmla="*/ 10821564 w 12184637"/>
              <a:gd name="connsiteY5465" fmla="*/ 1598581 h 4608812"/>
              <a:gd name="connsiteX5466" fmla="*/ 10776580 w 12184637"/>
              <a:gd name="connsiteY5466" fmla="*/ 1697677 h 4608812"/>
              <a:gd name="connsiteX5467" fmla="*/ 10821564 w 12184637"/>
              <a:gd name="connsiteY5467" fmla="*/ 1598728 h 4608812"/>
              <a:gd name="connsiteX5468" fmla="*/ 10818766 w 12184637"/>
              <a:gd name="connsiteY5468" fmla="*/ 1591365 h 4608812"/>
              <a:gd name="connsiteX5469" fmla="*/ 10811404 w 12184637"/>
              <a:gd name="connsiteY5469" fmla="*/ 1594163 h 4608812"/>
              <a:gd name="connsiteX5470" fmla="*/ 10766420 w 12184637"/>
              <a:gd name="connsiteY5470" fmla="*/ 1693113 h 4608812"/>
              <a:gd name="connsiteX5471" fmla="*/ 10769218 w 12184637"/>
              <a:gd name="connsiteY5471" fmla="*/ 1700475 h 4608812"/>
              <a:gd name="connsiteX5472" fmla="*/ 10771574 w 12184637"/>
              <a:gd name="connsiteY5472" fmla="*/ 1700990 h 4608812"/>
              <a:gd name="connsiteX5473" fmla="*/ 10776580 w 12184637"/>
              <a:gd name="connsiteY5473" fmla="*/ 1697677 h 4608812"/>
              <a:gd name="connsiteX5474" fmla="*/ 10732848 w 12184637"/>
              <a:gd name="connsiteY5474" fmla="*/ 1791252 h 4608812"/>
              <a:gd name="connsiteX5475" fmla="*/ 10776506 w 12184637"/>
              <a:gd name="connsiteY5475" fmla="*/ 1697677 h 4608812"/>
              <a:gd name="connsiteX5476" fmla="*/ 10773782 w 12184637"/>
              <a:gd name="connsiteY5476" fmla="*/ 1690241 h 4608812"/>
              <a:gd name="connsiteX5477" fmla="*/ 10766346 w 12184637"/>
              <a:gd name="connsiteY5477" fmla="*/ 1692965 h 4608812"/>
              <a:gd name="connsiteX5478" fmla="*/ 10722688 w 12184637"/>
              <a:gd name="connsiteY5478" fmla="*/ 1786541 h 4608812"/>
              <a:gd name="connsiteX5479" fmla="*/ 10725339 w 12184637"/>
              <a:gd name="connsiteY5479" fmla="*/ 1793976 h 4608812"/>
              <a:gd name="connsiteX5480" fmla="*/ 10727768 w 12184637"/>
              <a:gd name="connsiteY5480" fmla="*/ 1794492 h 4608812"/>
              <a:gd name="connsiteX5481" fmla="*/ 10732848 w 12184637"/>
              <a:gd name="connsiteY5481" fmla="*/ 1791252 h 4608812"/>
              <a:gd name="connsiteX5482" fmla="*/ 10692282 w 12184637"/>
              <a:gd name="connsiteY5482" fmla="*/ 1876508 h 4608812"/>
              <a:gd name="connsiteX5483" fmla="*/ 10732848 w 12184637"/>
              <a:gd name="connsiteY5483" fmla="*/ 1791252 h 4608812"/>
              <a:gd name="connsiteX5484" fmla="*/ 10730197 w 12184637"/>
              <a:gd name="connsiteY5484" fmla="*/ 1783816 h 4608812"/>
              <a:gd name="connsiteX5485" fmla="*/ 10722762 w 12184637"/>
              <a:gd name="connsiteY5485" fmla="*/ 1786467 h 4608812"/>
              <a:gd name="connsiteX5486" fmla="*/ 10682196 w 12184637"/>
              <a:gd name="connsiteY5486" fmla="*/ 1871723 h 4608812"/>
              <a:gd name="connsiteX5487" fmla="*/ 10684846 w 12184637"/>
              <a:gd name="connsiteY5487" fmla="*/ 1879159 h 4608812"/>
              <a:gd name="connsiteX5488" fmla="*/ 10687275 w 12184637"/>
              <a:gd name="connsiteY5488" fmla="*/ 1879674 h 4608812"/>
              <a:gd name="connsiteX5489" fmla="*/ 10692282 w 12184637"/>
              <a:gd name="connsiteY5489" fmla="*/ 1876508 h 4608812"/>
              <a:gd name="connsiteX5490" fmla="*/ 10656574 w 12184637"/>
              <a:gd name="connsiteY5490" fmla="*/ 1950499 h 4608812"/>
              <a:gd name="connsiteX5491" fmla="*/ 10692282 w 12184637"/>
              <a:gd name="connsiteY5491" fmla="*/ 1876582 h 4608812"/>
              <a:gd name="connsiteX5492" fmla="*/ 10689704 w 12184637"/>
              <a:gd name="connsiteY5492" fmla="*/ 1869146 h 4608812"/>
              <a:gd name="connsiteX5493" fmla="*/ 10682269 w 12184637"/>
              <a:gd name="connsiteY5493" fmla="*/ 1871723 h 4608812"/>
              <a:gd name="connsiteX5494" fmla="*/ 10646561 w 12184637"/>
              <a:gd name="connsiteY5494" fmla="*/ 1945640 h 4608812"/>
              <a:gd name="connsiteX5495" fmla="*/ 10649139 w 12184637"/>
              <a:gd name="connsiteY5495" fmla="*/ 1953076 h 4608812"/>
              <a:gd name="connsiteX5496" fmla="*/ 10651568 w 12184637"/>
              <a:gd name="connsiteY5496" fmla="*/ 1953665 h 4608812"/>
              <a:gd name="connsiteX5497" fmla="*/ 10656574 w 12184637"/>
              <a:gd name="connsiteY5497" fmla="*/ 1950499 h 4608812"/>
              <a:gd name="connsiteX5498" fmla="*/ 10627641 w 12184637"/>
              <a:gd name="connsiteY5498" fmla="*/ 2010281 h 4608812"/>
              <a:gd name="connsiteX5499" fmla="*/ 10656574 w 12184637"/>
              <a:gd name="connsiteY5499" fmla="*/ 1950499 h 4608812"/>
              <a:gd name="connsiteX5500" fmla="*/ 10653997 w 12184637"/>
              <a:gd name="connsiteY5500" fmla="*/ 1943064 h 4608812"/>
              <a:gd name="connsiteX5501" fmla="*/ 10646561 w 12184637"/>
              <a:gd name="connsiteY5501" fmla="*/ 1945640 h 4608812"/>
              <a:gd name="connsiteX5502" fmla="*/ 10617628 w 12184637"/>
              <a:gd name="connsiteY5502" fmla="*/ 2005422 h 4608812"/>
              <a:gd name="connsiteX5503" fmla="*/ 10620205 w 12184637"/>
              <a:gd name="connsiteY5503" fmla="*/ 2012858 h 4608812"/>
              <a:gd name="connsiteX5504" fmla="*/ 10622634 w 12184637"/>
              <a:gd name="connsiteY5504" fmla="*/ 2013447 h 4608812"/>
              <a:gd name="connsiteX5505" fmla="*/ 10627641 w 12184637"/>
              <a:gd name="connsiteY5505" fmla="*/ 2010281 h 4608812"/>
              <a:gd name="connsiteX5506" fmla="*/ 10599148 w 12184637"/>
              <a:gd name="connsiteY5506" fmla="*/ 2070947 h 4608812"/>
              <a:gd name="connsiteX5507" fmla="*/ 10627714 w 12184637"/>
              <a:gd name="connsiteY5507" fmla="*/ 2010281 h 4608812"/>
              <a:gd name="connsiteX5508" fmla="*/ 10625064 w 12184637"/>
              <a:gd name="connsiteY5508" fmla="*/ 2002846 h 4608812"/>
              <a:gd name="connsiteX5509" fmla="*/ 10617628 w 12184637"/>
              <a:gd name="connsiteY5509" fmla="*/ 2005496 h 4608812"/>
              <a:gd name="connsiteX5510" fmla="*/ 10589062 w 12184637"/>
              <a:gd name="connsiteY5510" fmla="*/ 2066162 h 4608812"/>
              <a:gd name="connsiteX5511" fmla="*/ 10591712 w 12184637"/>
              <a:gd name="connsiteY5511" fmla="*/ 2073597 h 4608812"/>
              <a:gd name="connsiteX5512" fmla="*/ 10594142 w 12184637"/>
              <a:gd name="connsiteY5512" fmla="*/ 2074113 h 4608812"/>
              <a:gd name="connsiteX5513" fmla="*/ 10599148 w 12184637"/>
              <a:gd name="connsiteY5513" fmla="*/ 2070947 h 4608812"/>
              <a:gd name="connsiteX5514" fmla="*/ 10564766 w 12184637"/>
              <a:gd name="connsiteY5514" fmla="*/ 2147368 h 4608812"/>
              <a:gd name="connsiteX5515" fmla="*/ 10599148 w 12184637"/>
              <a:gd name="connsiteY5515" fmla="*/ 2070873 h 4608812"/>
              <a:gd name="connsiteX5516" fmla="*/ 10596351 w 12184637"/>
              <a:gd name="connsiteY5516" fmla="*/ 2063511 h 4608812"/>
              <a:gd name="connsiteX5517" fmla="*/ 10588988 w 12184637"/>
              <a:gd name="connsiteY5517" fmla="*/ 2066309 h 4608812"/>
              <a:gd name="connsiteX5518" fmla="*/ 10554606 w 12184637"/>
              <a:gd name="connsiteY5518" fmla="*/ 2142803 h 4608812"/>
              <a:gd name="connsiteX5519" fmla="*/ 10557404 w 12184637"/>
              <a:gd name="connsiteY5519" fmla="*/ 2150165 h 4608812"/>
              <a:gd name="connsiteX5520" fmla="*/ 10559760 w 12184637"/>
              <a:gd name="connsiteY5520" fmla="*/ 2150681 h 4608812"/>
              <a:gd name="connsiteX5521" fmla="*/ 10564766 w 12184637"/>
              <a:gd name="connsiteY5521" fmla="*/ 2147368 h 4608812"/>
              <a:gd name="connsiteX5522" fmla="*/ 10518458 w 12184637"/>
              <a:gd name="connsiteY5522" fmla="*/ 2254122 h 4608812"/>
              <a:gd name="connsiteX5523" fmla="*/ 10564840 w 12184637"/>
              <a:gd name="connsiteY5523" fmla="*/ 2147294 h 4608812"/>
              <a:gd name="connsiteX5524" fmla="*/ 10561968 w 12184637"/>
              <a:gd name="connsiteY5524" fmla="*/ 2139932 h 4608812"/>
              <a:gd name="connsiteX5525" fmla="*/ 10554606 w 12184637"/>
              <a:gd name="connsiteY5525" fmla="*/ 2142803 h 4608812"/>
              <a:gd name="connsiteX5526" fmla="*/ 10508224 w 12184637"/>
              <a:gd name="connsiteY5526" fmla="*/ 2249630 h 4608812"/>
              <a:gd name="connsiteX5527" fmla="*/ 10511095 w 12184637"/>
              <a:gd name="connsiteY5527" fmla="*/ 2256993 h 4608812"/>
              <a:gd name="connsiteX5528" fmla="*/ 10513377 w 12184637"/>
              <a:gd name="connsiteY5528" fmla="*/ 2257434 h 4608812"/>
              <a:gd name="connsiteX5529" fmla="*/ 10518458 w 12184637"/>
              <a:gd name="connsiteY5529" fmla="*/ 2254122 h 4608812"/>
              <a:gd name="connsiteX5530" fmla="*/ 10454258 w 12184637"/>
              <a:gd name="connsiteY5530" fmla="*/ 2405270 h 4608812"/>
              <a:gd name="connsiteX5531" fmla="*/ 10518458 w 12184637"/>
              <a:gd name="connsiteY5531" fmla="*/ 2254048 h 4608812"/>
              <a:gd name="connsiteX5532" fmla="*/ 10515513 w 12184637"/>
              <a:gd name="connsiteY5532" fmla="*/ 2246759 h 4608812"/>
              <a:gd name="connsiteX5533" fmla="*/ 10508224 w 12184637"/>
              <a:gd name="connsiteY5533" fmla="*/ 2249704 h 4608812"/>
              <a:gd name="connsiteX5534" fmla="*/ 10444024 w 12184637"/>
              <a:gd name="connsiteY5534" fmla="*/ 2400926 h 4608812"/>
              <a:gd name="connsiteX5535" fmla="*/ 10446969 w 12184637"/>
              <a:gd name="connsiteY5535" fmla="*/ 2408215 h 4608812"/>
              <a:gd name="connsiteX5536" fmla="*/ 10449178 w 12184637"/>
              <a:gd name="connsiteY5536" fmla="*/ 2408657 h 4608812"/>
              <a:gd name="connsiteX5537" fmla="*/ 10454258 w 12184637"/>
              <a:gd name="connsiteY5537" fmla="*/ 2405270 h 4608812"/>
              <a:gd name="connsiteX5538" fmla="*/ 10378353 w 12184637"/>
              <a:gd name="connsiteY5538" fmla="*/ 2584321 h 4608812"/>
              <a:gd name="connsiteX5539" fmla="*/ 10454331 w 12184637"/>
              <a:gd name="connsiteY5539" fmla="*/ 2405270 h 4608812"/>
              <a:gd name="connsiteX5540" fmla="*/ 10451386 w 12184637"/>
              <a:gd name="connsiteY5540" fmla="*/ 2397981 h 4608812"/>
              <a:gd name="connsiteX5541" fmla="*/ 10444098 w 12184637"/>
              <a:gd name="connsiteY5541" fmla="*/ 2400926 h 4608812"/>
              <a:gd name="connsiteX5542" fmla="*/ 10368119 w 12184637"/>
              <a:gd name="connsiteY5542" fmla="*/ 2579978 h 4608812"/>
              <a:gd name="connsiteX5543" fmla="*/ 10371064 w 12184637"/>
              <a:gd name="connsiteY5543" fmla="*/ 2587267 h 4608812"/>
              <a:gd name="connsiteX5544" fmla="*/ 10373272 w 12184637"/>
              <a:gd name="connsiteY5544" fmla="*/ 2587708 h 4608812"/>
              <a:gd name="connsiteX5545" fmla="*/ 10378353 w 12184637"/>
              <a:gd name="connsiteY5545" fmla="*/ 2584321 h 4608812"/>
              <a:gd name="connsiteX5546" fmla="*/ 10296557 w 12184637"/>
              <a:gd name="connsiteY5546" fmla="*/ 2775079 h 4608812"/>
              <a:gd name="connsiteX5547" fmla="*/ 10378279 w 12184637"/>
              <a:gd name="connsiteY5547" fmla="*/ 2584321 h 4608812"/>
              <a:gd name="connsiteX5548" fmla="*/ 10375334 w 12184637"/>
              <a:gd name="connsiteY5548" fmla="*/ 2577033 h 4608812"/>
              <a:gd name="connsiteX5549" fmla="*/ 10368045 w 12184637"/>
              <a:gd name="connsiteY5549" fmla="*/ 2579978 h 4608812"/>
              <a:gd name="connsiteX5550" fmla="*/ 10286324 w 12184637"/>
              <a:gd name="connsiteY5550" fmla="*/ 2770735 h 4608812"/>
              <a:gd name="connsiteX5551" fmla="*/ 10289269 w 12184637"/>
              <a:gd name="connsiteY5551" fmla="*/ 2778024 h 4608812"/>
              <a:gd name="connsiteX5552" fmla="*/ 10291477 w 12184637"/>
              <a:gd name="connsiteY5552" fmla="*/ 2778466 h 4608812"/>
              <a:gd name="connsiteX5553" fmla="*/ 10296557 w 12184637"/>
              <a:gd name="connsiteY5553" fmla="*/ 2775079 h 4608812"/>
              <a:gd name="connsiteX5554" fmla="*/ 10214762 w 12184637"/>
              <a:gd name="connsiteY5554" fmla="*/ 2961935 h 4608812"/>
              <a:gd name="connsiteX5555" fmla="*/ 10296557 w 12184637"/>
              <a:gd name="connsiteY5555" fmla="*/ 2775079 h 4608812"/>
              <a:gd name="connsiteX5556" fmla="*/ 10293686 w 12184637"/>
              <a:gd name="connsiteY5556" fmla="*/ 2767717 h 4608812"/>
              <a:gd name="connsiteX5557" fmla="*/ 10286324 w 12184637"/>
              <a:gd name="connsiteY5557" fmla="*/ 2770588 h 4608812"/>
              <a:gd name="connsiteX5558" fmla="*/ 10204528 w 12184637"/>
              <a:gd name="connsiteY5558" fmla="*/ 2957444 h 4608812"/>
              <a:gd name="connsiteX5559" fmla="*/ 10207400 w 12184637"/>
              <a:gd name="connsiteY5559" fmla="*/ 2964806 h 4608812"/>
              <a:gd name="connsiteX5560" fmla="*/ 10209682 w 12184637"/>
              <a:gd name="connsiteY5560" fmla="*/ 2965248 h 4608812"/>
              <a:gd name="connsiteX5561" fmla="*/ 10214762 w 12184637"/>
              <a:gd name="connsiteY5561" fmla="*/ 2961935 h 4608812"/>
              <a:gd name="connsiteX5562" fmla="*/ 10138415 w 12184637"/>
              <a:gd name="connsiteY5562" fmla="*/ 3130090 h 4608812"/>
              <a:gd name="connsiteX5563" fmla="*/ 10214762 w 12184637"/>
              <a:gd name="connsiteY5563" fmla="*/ 2962009 h 4608812"/>
              <a:gd name="connsiteX5564" fmla="*/ 10211964 w 12184637"/>
              <a:gd name="connsiteY5564" fmla="*/ 2954646 h 4608812"/>
              <a:gd name="connsiteX5565" fmla="*/ 10204602 w 12184637"/>
              <a:gd name="connsiteY5565" fmla="*/ 2957444 h 4608812"/>
              <a:gd name="connsiteX5566" fmla="*/ 10128255 w 12184637"/>
              <a:gd name="connsiteY5566" fmla="*/ 3125526 h 4608812"/>
              <a:gd name="connsiteX5567" fmla="*/ 10131052 w 12184637"/>
              <a:gd name="connsiteY5567" fmla="*/ 3132888 h 4608812"/>
              <a:gd name="connsiteX5568" fmla="*/ 10133408 w 12184637"/>
              <a:gd name="connsiteY5568" fmla="*/ 3133403 h 4608812"/>
              <a:gd name="connsiteX5569" fmla="*/ 10138415 w 12184637"/>
              <a:gd name="connsiteY5569" fmla="*/ 3130090 h 4608812"/>
              <a:gd name="connsiteX5570" fmla="*/ 10065528 w 12184637"/>
              <a:gd name="connsiteY5570" fmla="*/ 3278809 h 4608812"/>
              <a:gd name="connsiteX5571" fmla="*/ 10138341 w 12184637"/>
              <a:gd name="connsiteY5571" fmla="*/ 3130311 h 4608812"/>
              <a:gd name="connsiteX5572" fmla="*/ 10135764 w 12184637"/>
              <a:gd name="connsiteY5572" fmla="*/ 3122875 h 4608812"/>
              <a:gd name="connsiteX5573" fmla="*/ 10128328 w 12184637"/>
              <a:gd name="connsiteY5573" fmla="*/ 3125452 h 4608812"/>
              <a:gd name="connsiteX5574" fmla="*/ 10055515 w 12184637"/>
              <a:gd name="connsiteY5574" fmla="*/ 3273950 h 4608812"/>
              <a:gd name="connsiteX5575" fmla="*/ 10058092 w 12184637"/>
              <a:gd name="connsiteY5575" fmla="*/ 3281386 h 4608812"/>
              <a:gd name="connsiteX5576" fmla="*/ 10060595 w 12184637"/>
              <a:gd name="connsiteY5576" fmla="*/ 3281975 h 4608812"/>
              <a:gd name="connsiteX5577" fmla="*/ 10065528 w 12184637"/>
              <a:gd name="connsiteY5577" fmla="*/ 3278809 h 4608812"/>
              <a:gd name="connsiteX5578" fmla="*/ 9994260 w 12184637"/>
              <a:gd name="connsiteY5578" fmla="*/ 3407061 h 4608812"/>
              <a:gd name="connsiteX5579" fmla="*/ 10065454 w 12184637"/>
              <a:gd name="connsiteY5579" fmla="*/ 3279030 h 4608812"/>
              <a:gd name="connsiteX5580" fmla="*/ 10063319 w 12184637"/>
              <a:gd name="connsiteY5580" fmla="*/ 3271447 h 4608812"/>
              <a:gd name="connsiteX5581" fmla="*/ 10055735 w 12184637"/>
              <a:gd name="connsiteY5581" fmla="*/ 3273582 h 4608812"/>
              <a:gd name="connsiteX5582" fmla="*/ 9984542 w 12184637"/>
              <a:gd name="connsiteY5582" fmla="*/ 3401613 h 4608812"/>
              <a:gd name="connsiteX5583" fmla="*/ 9986677 w 12184637"/>
              <a:gd name="connsiteY5583" fmla="*/ 3409196 h 4608812"/>
              <a:gd name="connsiteX5584" fmla="*/ 9989401 w 12184637"/>
              <a:gd name="connsiteY5584" fmla="*/ 3409858 h 4608812"/>
              <a:gd name="connsiteX5585" fmla="*/ 9994260 w 12184637"/>
              <a:gd name="connsiteY5585" fmla="*/ 3407061 h 4608812"/>
              <a:gd name="connsiteX5586" fmla="*/ 1729395 w 12184637"/>
              <a:gd name="connsiteY5586" fmla="*/ 1798909 h 4608812"/>
              <a:gd name="connsiteX5587" fmla="*/ 1788735 w 12184637"/>
              <a:gd name="connsiteY5587" fmla="*/ 1670584 h 4608812"/>
              <a:gd name="connsiteX5588" fmla="*/ 1786011 w 12184637"/>
              <a:gd name="connsiteY5588" fmla="*/ 1663222 h 4608812"/>
              <a:gd name="connsiteX5589" fmla="*/ 1778649 w 12184637"/>
              <a:gd name="connsiteY5589" fmla="*/ 1665946 h 4608812"/>
              <a:gd name="connsiteX5590" fmla="*/ 1719308 w 12184637"/>
              <a:gd name="connsiteY5590" fmla="*/ 1794271 h 4608812"/>
              <a:gd name="connsiteX5591" fmla="*/ 1722032 w 12184637"/>
              <a:gd name="connsiteY5591" fmla="*/ 1801633 h 4608812"/>
              <a:gd name="connsiteX5592" fmla="*/ 1724388 w 12184637"/>
              <a:gd name="connsiteY5592" fmla="*/ 1802149 h 4608812"/>
              <a:gd name="connsiteX5593" fmla="*/ 1729395 w 12184637"/>
              <a:gd name="connsiteY5593" fmla="*/ 1798909 h 4608812"/>
              <a:gd name="connsiteX5594" fmla="*/ 1789103 w 12184637"/>
              <a:gd name="connsiteY5594" fmla="*/ 1669627 h 4608812"/>
              <a:gd name="connsiteX5595" fmla="*/ 1825473 w 12184637"/>
              <a:gd name="connsiteY5595" fmla="*/ 1525104 h 4608812"/>
              <a:gd name="connsiteX5596" fmla="*/ 1821424 w 12184637"/>
              <a:gd name="connsiteY5596" fmla="*/ 1518331 h 4608812"/>
              <a:gd name="connsiteX5597" fmla="*/ 1814650 w 12184637"/>
              <a:gd name="connsiteY5597" fmla="*/ 1522380 h 4608812"/>
              <a:gd name="connsiteX5598" fmla="*/ 1778280 w 12184637"/>
              <a:gd name="connsiteY5598" fmla="*/ 1666903 h 4608812"/>
              <a:gd name="connsiteX5599" fmla="*/ 1782330 w 12184637"/>
              <a:gd name="connsiteY5599" fmla="*/ 1673676 h 4608812"/>
              <a:gd name="connsiteX5600" fmla="*/ 1783729 w 12184637"/>
              <a:gd name="connsiteY5600" fmla="*/ 1673823 h 4608812"/>
              <a:gd name="connsiteX5601" fmla="*/ 1789103 w 12184637"/>
              <a:gd name="connsiteY5601" fmla="*/ 1669627 h 4608812"/>
              <a:gd name="connsiteX5602" fmla="*/ 1825620 w 12184637"/>
              <a:gd name="connsiteY5602" fmla="*/ 1524221 h 4608812"/>
              <a:gd name="connsiteX5603" fmla="*/ 1838283 w 12184637"/>
              <a:gd name="connsiteY5603" fmla="*/ 1369760 h 4608812"/>
              <a:gd name="connsiteX5604" fmla="*/ 1833203 w 12184637"/>
              <a:gd name="connsiteY5604" fmla="*/ 1363722 h 4608812"/>
              <a:gd name="connsiteX5605" fmla="*/ 1827166 w 12184637"/>
              <a:gd name="connsiteY5605" fmla="*/ 1368802 h 4608812"/>
              <a:gd name="connsiteX5606" fmla="*/ 1814503 w 12184637"/>
              <a:gd name="connsiteY5606" fmla="*/ 1523264 h 4608812"/>
              <a:gd name="connsiteX5607" fmla="*/ 1819583 w 12184637"/>
              <a:gd name="connsiteY5607" fmla="*/ 1529301 h 4608812"/>
              <a:gd name="connsiteX5608" fmla="*/ 1820099 w 12184637"/>
              <a:gd name="connsiteY5608" fmla="*/ 1529301 h 4608812"/>
              <a:gd name="connsiteX5609" fmla="*/ 1825620 w 12184637"/>
              <a:gd name="connsiteY5609" fmla="*/ 1524221 h 4608812"/>
              <a:gd name="connsiteX5610" fmla="*/ 1833130 w 12184637"/>
              <a:gd name="connsiteY5610" fmla="*/ 1374913 h 4608812"/>
              <a:gd name="connsiteX5611" fmla="*/ 1838283 w 12184637"/>
              <a:gd name="connsiteY5611" fmla="*/ 1368950 h 4608812"/>
              <a:gd name="connsiteX5612" fmla="*/ 1826430 w 12184637"/>
              <a:gd name="connsiteY5612" fmla="*/ 1210881 h 4608812"/>
              <a:gd name="connsiteX5613" fmla="*/ 1820467 w 12184637"/>
              <a:gd name="connsiteY5613" fmla="*/ 1205727 h 4608812"/>
              <a:gd name="connsiteX5614" fmla="*/ 1815313 w 12184637"/>
              <a:gd name="connsiteY5614" fmla="*/ 1211691 h 4608812"/>
              <a:gd name="connsiteX5615" fmla="*/ 1827166 w 12184637"/>
              <a:gd name="connsiteY5615" fmla="*/ 1369760 h 4608812"/>
              <a:gd name="connsiteX5616" fmla="*/ 1832762 w 12184637"/>
              <a:gd name="connsiteY5616" fmla="*/ 1374913 h 4608812"/>
              <a:gd name="connsiteX5617" fmla="*/ 1833130 w 12184637"/>
              <a:gd name="connsiteY5617" fmla="*/ 1374913 h 4608812"/>
              <a:gd name="connsiteX5618" fmla="*/ 1822160 w 12184637"/>
              <a:gd name="connsiteY5618" fmla="*/ 1216697 h 4608812"/>
              <a:gd name="connsiteX5619" fmla="*/ 1826283 w 12184637"/>
              <a:gd name="connsiteY5619" fmla="*/ 1209997 h 4608812"/>
              <a:gd name="connsiteX5620" fmla="*/ 1789177 w 12184637"/>
              <a:gd name="connsiteY5620" fmla="*/ 1054652 h 4608812"/>
              <a:gd name="connsiteX5621" fmla="*/ 1782477 w 12184637"/>
              <a:gd name="connsiteY5621" fmla="*/ 1050529 h 4608812"/>
              <a:gd name="connsiteX5622" fmla="*/ 1778354 w 12184637"/>
              <a:gd name="connsiteY5622" fmla="*/ 1057229 h 4608812"/>
              <a:gd name="connsiteX5623" fmla="*/ 1815460 w 12184637"/>
              <a:gd name="connsiteY5623" fmla="*/ 1212574 h 4608812"/>
              <a:gd name="connsiteX5624" fmla="*/ 1820908 w 12184637"/>
              <a:gd name="connsiteY5624" fmla="*/ 1216844 h 4608812"/>
              <a:gd name="connsiteX5625" fmla="*/ 1822160 w 12184637"/>
              <a:gd name="connsiteY5625" fmla="*/ 1216697 h 4608812"/>
              <a:gd name="connsiteX5626" fmla="*/ 1785864 w 12184637"/>
              <a:gd name="connsiteY5626" fmla="*/ 1061058 h 4608812"/>
              <a:gd name="connsiteX5627" fmla="*/ 1788956 w 12184637"/>
              <a:gd name="connsiteY5627" fmla="*/ 1053842 h 4608812"/>
              <a:gd name="connsiteX5628" fmla="*/ 1729395 w 12184637"/>
              <a:gd name="connsiteY5628" fmla="*/ 906375 h 4608812"/>
              <a:gd name="connsiteX5629" fmla="*/ 1722180 w 12184637"/>
              <a:gd name="connsiteY5629" fmla="*/ 903283 h 4608812"/>
              <a:gd name="connsiteX5630" fmla="*/ 1719088 w 12184637"/>
              <a:gd name="connsiteY5630" fmla="*/ 910498 h 4608812"/>
              <a:gd name="connsiteX5631" fmla="*/ 1778649 w 12184637"/>
              <a:gd name="connsiteY5631" fmla="*/ 1057965 h 4608812"/>
              <a:gd name="connsiteX5632" fmla="*/ 1783876 w 12184637"/>
              <a:gd name="connsiteY5632" fmla="*/ 1061426 h 4608812"/>
              <a:gd name="connsiteX5633" fmla="*/ 1785864 w 12184637"/>
              <a:gd name="connsiteY5633" fmla="*/ 1061058 h 4608812"/>
              <a:gd name="connsiteX5634" fmla="*/ 1727112 w 12184637"/>
              <a:gd name="connsiteY5634" fmla="*/ 913296 h 4608812"/>
              <a:gd name="connsiteX5635" fmla="*/ 1729100 w 12184637"/>
              <a:gd name="connsiteY5635" fmla="*/ 905639 h 4608812"/>
              <a:gd name="connsiteX5636" fmla="*/ 1649882 w 12184637"/>
              <a:gd name="connsiteY5636" fmla="*/ 771350 h 4608812"/>
              <a:gd name="connsiteX5637" fmla="*/ 1642225 w 12184637"/>
              <a:gd name="connsiteY5637" fmla="*/ 769362 h 4608812"/>
              <a:gd name="connsiteX5638" fmla="*/ 1640237 w 12184637"/>
              <a:gd name="connsiteY5638" fmla="*/ 777019 h 4608812"/>
              <a:gd name="connsiteX5639" fmla="*/ 1719456 w 12184637"/>
              <a:gd name="connsiteY5639" fmla="*/ 911308 h 4608812"/>
              <a:gd name="connsiteX5640" fmla="*/ 1724315 w 12184637"/>
              <a:gd name="connsiteY5640" fmla="*/ 914032 h 4608812"/>
              <a:gd name="connsiteX5641" fmla="*/ 1727112 w 12184637"/>
              <a:gd name="connsiteY5641" fmla="*/ 913296 h 4608812"/>
              <a:gd name="connsiteX5642" fmla="*/ 1648630 w 12184637"/>
              <a:gd name="connsiteY5642" fmla="*/ 778418 h 4608812"/>
              <a:gd name="connsiteX5643" fmla="*/ 1649366 w 12184637"/>
              <a:gd name="connsiteY5643" fmla="*/ 770540 h 4608812"/>
              <a:gd name="connsiteX5644" fmla="*/ 1553362 w 12184637"/>
              <a:gd name="connsiteY5644" fmla="*/ 654510 h 4608812"/>
              <a:gd name="connsiteX5645" fmla="*/ 1545484 w 12184637"/>
              <a:gd name="connsiteY5645" fmla="*/ 653774 h 4608812"/>
              <a:gd name="connsiteX5646" fmla="*/ 1544748 w 12184637"/>
              <a:gd name="connsiteY5646" fmla="*/ 661652 h 4608812"/>
              <a:gd name="connsiteX5647" fmla="*/ 1640679 w 12184637"/>
              <a:gd name="connsiteY5647" fmla="*/ 777755 h 4608812"/>
              <a:gd name="connsiteX5648" fmla="*/ 1645022 w 12184637"/>
              <a:gd name="connsiteY5648" fmla="*/ 779817 h 4608812"/>
              <a:gd name="connsiteX5649" fmla="*/ 1648630 w 12184637"/>
              <a:gd name="connsiteY5649" fmla="*/ 778418 h 4608812"/>
              <a:gd name="connsiteX5650" fmla="*/ 1481211 w 12184637"/>
              <a:gd name="connsiteY5650" fmla="*/ 669971 h 4608812"/>
              <a:gd name="connsiteX5651" fmla="*/ 1549607 w 12184637"/>
              <a:gd name="connsiteY5651" fmla="*/ 663640 h 4608812"/>
              <a:gd name="connsiteX5652" fmla="*/ 1554613 w 12184637"/>
              <a:gd name="connsiteY5652" fmla="*/ 657602 h 4608812"/>
              <a:gd name="connsiteX5653" fmla="*/ 1548576 w 12184637"/>
              <a:gd name="connsiteY5653" fmla="*/ 652596 h 4608812"/>
              <a:gd name="connsiteX5654" fmla="*/ 1480180 w 12184637"/>
              <a:gd name="connsiteY5654" fmla="*/ 658928 h 4608812"/>
              <a:gd name="connsiteX5655" fmla="*/ 1475174 w 12184637"/>
              <a:gd name="connsiteY5655" fmla="*/ 664965 h 4608812"/>
              <a:gd name="connsiteX5656" fmla="*/ 1480769 w 12184637"/>
              <a:gd name="connsiteY5656" fmla="*/ 670045 h 4608812"/>
              <a:gd name="connsiteX5657" fmla="*/ 1481211 w 12184637"/>
              <a:gd name="connsiteY5657" fmla="*/ 669971 h 4608812"/>
              <a:gd name="connsiteX5658" fmla="*/ 1408250 w 12184637"/>
              <a:gd name="connsiteY5658" fmla="*/ 678953 h 4608812"/>
              <a:gd name="connsiteX5659" fmla="*/ 1481358 w 12184637"/>
              <a:gd name="connsiteY5659" fmla="*/ 669897 h 4608812"/>
              <a:gd name="connsiteX5660" fmla="*/ 1486217 w 12184637"/>
              <a:gd name="connsiteY5660" fmla="*/ 663713 h 4608812"/>
              <a:gd name="connsiteX5661" fmla="*/ 1480033 w 12184637"/>
              <a:gd name="connsiteY5661" fmla="*/ 658854 h 4608812"/>
              <a:gd name="connsiteX5662" fmla="*/ 1406925 w 12184637"/>
              <a:gd name="connsiteY5662" fmla="*/ 667910 h 4608812"/>
              <a:gd name="connsiteX5663" fmla="*/ 1402066 w 12184637"/>
              <a:gd name="connsiteY5663" fmla="*/ 674094 h 4608812"/>
              <a:gd name="connsiteX5664" fmla="*/ 1407661 w 12184637"/>
              <a:gd name="connsiteY5664" fmla="*/ 678953 h 4608812"/>
              <a:gd name="connsiteX5665" fmla="*/ 1408250 w 12184637"/>
              <a:gd name="connsiteY5665" fmla="*/ 678953 h 4608812"/>
              <a:gd name="connsiteX5666" fmla="*/ 1330136 w 12184637"/>
              <a:gd name="connsiteY5666" fmla="*/ 691395 h 4608812"/>
              <a:gd name="connsiteX5667" fmla="*/ 1408471 w 12184637"/>
              <a:gd name="connsiteY5667" fmla="*/ 678953 h 4608812"/>
              <a:gd name="connsiteX5668" fmla="*/ 1413109 w 12184637"/>
              <a:gd name="connsiteY5668" fmla="*/ 672548 h 4608812"/>
              <a:gd name="connsiteX5669" fmla="*/ 1406704 w 12184637"/>
              <a:gd name="connsiteY5669" fmla="*/ 667910 h 4608812"/>
              <a:gd name="connsiteX5670" fmla="*/ 1328369 w 12184637"/>
              <a:gd name="connsiteY5670" fmla="*/ 680352 h 4608812"/>
              <a:gd name="connsiteX5671" fmla="*/ 1323731 w 12184637"/>
              <a:gd name="connsiteY5671" fmla="*/ 686757 h 4608812"/>
              <a:gd name="connsiteX5672" fmla="*/ 1329253 w 12184637"/>
              <a:gd name="connsiteY5672" fmla="*/ 691469 h 4608812"/>
              <a:gd name="connsiteX5673" fmla="*/ 1330136 w 12184637"/>
              <a:gd name="connsiteY5673" fmla="*/ 691395 h 4608812"/>
              <a:gd name="connsiteX5674" fmla="*/ 1246353 w 12184637"/>
              <a:gd name="connsiteY5674" fmla="*/ 707887 h 4608812"/>
              <a:gd name="connsiteX5675" fmla="*/ 1330357 w 12184637"/>
              <a:gd name="connsiteY5675" fmla="*/ 691322 h 4608812"/>
              <a:gd name="connsiteX5676" fmla="*/ 1334774 w 12184637"/>
              <a:gd name="connsiteY5676" fmla="*/ 684769 h 4608812"/>
              <a:gd name="connsiteX5677" fmla="*/ 1328222 w 12184637"/>
              <a:gd name="connsiteY5677" fmla="*/ 680352 h 4608812"/>
              <a:gd name="connsiteX5678" fmla="*/ 1244218 w 12184637"/>
              <a:gd name="connsiteY5678" fmla="*/ 696917 h 4608812"/>
              <a:gd name="connsiteX5679" fmla="*/ 1239801 w 12184637"/>
              <a:gd name="connsiteY5679" fmla="*/ 703470 h 4608812"/>
              <a:gd name="connsiteX5680" fmla="*/ 1245322 w 12184637"/>
              <a:gd name="connsiteY5680" fmla="*/ 707961 h 4608812"/>
              <a:gd name="connsiteX5681" fmla="*/ 1246353 w 12184637"/>
              <a:gd name="connsiteY5681" fmla="*/ 707887 h 4608812"/>
              <a:gd name="connsiteX5682" fmla="*/ 1159478 w 12184637"/>
              <a:gd name="connsiteY5682" fmla="*/ 727913 h 4608812"/>
              <a:gd name="connsiteX5683" fmla="*/ 1246500 w 12184637"/>
              <a:gd name="connsiteY5683" fmla="*/ 707813 h 4608812"/>
              <a:gd name="connsiteX5684" fmla="*/ 1250697 w 12184637"/>
              <a:gd name="connsiteY5684" fmla="*/ 701114 h 4608812"/>
              <a:gd name="connsiteX5685" fmla="*/ 1243997 w 12184637"/>
              <a:gd name="connsiteY5685" fmla="*/ 696917 h 4608812"/>
              <a:gd name="connsiteX5686" fmla="*/ 1156974 w 12184637"/>
              <a:gd name="connsiteY5686" fmla="*/ 717016 h 4608812"/>
              <a:gd name="connsiteX5687" fmla="*/ 1152778 w 12184637"/>
              <a:gd name="connsiteY5687" fmla="*/ 723716 h 4608812"/>
              <a:gd name="connsiteX5688" fmla="*/ 1158226 w 12184637"/>
              <a:gd name="connsiteY5688" fmla="*/ 728060 h 4608812"/>
              <a:gd name="connsiteX5689" fmla="*/ 1159478 w 12184637"/>
              <a:gd name="connsiteY5689" fmla="*/ 727913 h 4608812"/>
              <a:gd name="connsiteX5690" fmla="*/ 1072160 w 12184637"/>
              <a:gd name="connsiteY5690" fmla="*/ 751030 h 4608812"/>
              <a:gd name="connsiteX5691" fmla="*/ 1159625 w 12184637"/>
              <a:gd name="connsiteY5691" fmla="*/ 727913 h 4608812"/>
              <a:gd name="connsiteX5692" fmla="*/ 1163600 w 12184637"/>
              <a:gd name="connsiteY5692" fmla="*/ 721066 h 4608812"/>
              <a:gd name="connsiteX5693" fmla="*/ 1156754 w 12184637"/>
              <a:gd name="connsiteY5693" fmla="*/ 717090 h 4608812"/>
              <a:gd name="connsiteX5694" fmla="*/ 1069289 w 12184637"/>
              <a:gd name="connsiteY5694" fmla="*/ 740208 h 4608812"/>
              <a:gd name="connsiteX5695" fmla="*/ 1065314 w 12184637"/>
              <a:gd name="connsiteY5695" fmla="*/ 747055 h 4608812"/>
              <a:gd name="connsiteX5696" fmla="*/ 1070762 w 12184637"/>
              <a:gd name="connsiteY5696" fmla="*/ 751177 h 4608812"/>
              <a:gd name="connsiteX5697" fmla="*/ 1072160 w 12184637"/>
              <a:gd name="connsiteY5697" fmla="*/ 751030 h 4608812"/>
              <a:gd name="connsiteX5698" fmla="*/ 987273 w 12184637"/>
              <a:gd name="connsiteY5698" fmla="*/ 776651 h 4608812"/>
              <a:gd name="connsiteX5699" fmla="*/ 1072381 w 12184637"/>
              <a:gd name="connsiteY5699" fmla="*/ 750957 h 4608812"/>
              <a:gd name="connsiteX5700" fmla="*/ 1076136 w 12184637"/>
              <a:gd name="connsiteY5700" fmla="*/ 744036 h 4608812"/>
              <a:gd name="connsiteX5701" fmla="*/ 1069216 w 12184637"/>
              <a:gd name="connsiteY5701" fmla="*/ 740281 h 4608812"/>
              <a:gd name="connsiteX5702" fmla="*/ 984107 w 12184637"/>
              <a:gd name="connsiteY5702" fmla="*/ 765976 h 4608812"/>
              <a:gd name="connsiteX5703" fmla="*/ 980352 w 12184637"/>
              <a:gd name="connsiteY5703" fmla="*/ 772896 h 4608812"/>
              <a:gd name="connsiteX5704" fmla="*/ 985727 w 12184637"/>
              <a:gd name="connsiteY5704" fmla="*/ 776872 h 4608812"/>
              <a:gd name="connsiteX5705" fmla="*/ 987273 w 12184637"/>
              <a:gd name="connsiteY5705" fmla="*/ 776651 h 4608812"/>
              <a:gd name="connsiteX5706" fmla="*/ 907539 w 12184637"/>
              <a:gd name="connsiteY5706" fmla="*/ 804186 h 4608812"/>
              <a:gd name="connsiteX5707" fmla="*/ 987494 w 12184637"/>
              <a:gd name="connsiteY5707" fmla="*/ 776578 h 4608812"/>
              <a:gd name="connsiteX5708" fmla="*/ 990954 w 12184637"/>
              <a:gd name="connsiteY5708" fmla="*/ 769510 h 4608812"/>
              <a:gd name="connsiteX5709" fmla="*/ 983886 w 12184637"/>
              <a:gd name="connsiteY5709" fmla="*/ 766049 h 4608812"/>
              <a:gd name="connsiteX5710" fmla="*/ 903931 w 12184637"/>
              <a:gd name="connsiteY5710" fmla="*/ 793658 h 4608812"/>
              <a:gd name="connsiteX5711" fmla="*/ 900471 w 12184637"/>
              <a:gd name="connsiteY5711" fmla="*/ 800726 h 4608812"/>
              <a:gd name="connsiteX5712" fmla="*/ 905772 w 12184637"/>
              <a:gd name="connsiteY5712" fmla="*/ 804481 h 4608812"/>
              <a:gd name="connsiteX5713" fmla="*/ 907539 w 12184637"/>
              <a:gd name="connsiteY5713" fmla="*/ 804186 h 4608812"/>
              <a:gd name="connsiteX5714" fmla="*/ 835020 w 12184637"/>
              <a:gd name="connsiteY5714" fmla="*/ 833341 h 4608812"/>
              <a:gd name="connsiteX5715" fmla="*/ 907760 w 12184637"/>
              <a:gd name="connsiteY5715" fmla="*/ 804186 h 4608812"/>
              <a:gd name="connsiteX5716" fmla="*/ 910852 w 12184637"/>
              <a:gd name="connsiteY5716" fmla="*/ 796971 h 4608812"/>
              <a:gd name="connsiteX5717" fmla="*/ 903637 w 12184637"/>
              <a:gd name="connsiteY5717" fmla="*/ 793879 h 4608812"/>
              <a:gd name="connsiteX5718" fmla="*/ 830897 w 12184637"/>
              <a:gd name="connsiteY5718" fmla="*/ 823034 h 4608812"/>
              <a:gd name="connsiteX5719" fmla="*/ 827805 w 12184637"/>
              <a:gd name="connsiteY5719" fmla="*/ 830249 h 4608812"/>
              <a:gd name="connsiteX5720" fmla="*/ 833032 w 12184637"/>
              <a:gd name="connsiteY5720" fmla="*/ 833783 h 4608812"/>
              <a:gd name="connsiteX5721" fmla="*/ 835020 w 12184637"/>
              <a:gd name="connsiteY5721" fmla="*/ 833341 h 4608812"/>
              <a:gd name="connsiteX5722" fmla="*/ 837450 w 12184637"/>
              <a:gd name="connsiteY5722" fmla="*/ 831500 h 4608812"/>
              <a:gd name="connsiteX5723" fmla="*/ 836419 w 12184637"/>
              <a:gd name="connsiteY5723" fmla="*/ 823696 h 4608812"/>
              <a:gd name="connsiteX5724" fmla="*/ 765225 w 12184637"/>
              <a:gd name="connsiteY5724" fmla="*/ 769362 h 4608812"/>
              <a:gd name="connsiteX5725" fmla="*/ 757421 w 12184637"/>
              <a:gd name="connsiteY5725" fmla="*/ 770393 h 4608812"/>
              <a:gd name="connsiteX5726" fmla="*/ 758452 w 12184637"/>
              <a:gd name="connsiteY5726" fmla="*/ 778197 h 4608812"/>
              <a:gd name="connsiteX5727" fmla="*/ 829646 w 12184637"/>
              <a:gd name="connsiteY5727" fmla="*/ 832531 h 4608812"/>
              <a:gd name="connsiteX5728" fmla="*/ 833106 w 12184637"/>
              <a:gd name="connsiteY5728" fmla="*/ 833635 h 4608812"/>
              <a:gd name="connsiteX5729" fmla="*/ 837450 w 12184637"/>
              <a:gd name="connsiteY5729" fmla="*/ 831500 h 4608812"/>
              <a:gd name="connsiteX5730" fmla="*/ 766771 w 12184637"/>
              <a:gd name="connsiteY5730" fmla="*/ 776209 h 4608812"/>
              <a:gd name="connsiteX5731" fmla="*/ 764195 w 12184637"/>
              <a:gd name="connsiteY5731" fmla="*/ 768773 h 4608812"/>
              <a:gd name="connsiteX5732" fmla="*/ 684019 w 12184637"/>
              <a:gd name="connsiteY5732" fmla="*/ 729606 h 4608812"/>
              <a:gd name="connsiteX5733" fmla="*/ 676583 w 12184637"/>
              <a:gd name="connsiteY5733" fmla="*/ 732183 h 4608812"/>
              <a:gd name="connsiteX5734" fmla="*/ 679160 w 12184637"/>
              <a:gd name="connsiteY5734" fmla="*/ 739619 h 4608812"/>
              <a:gd name="connsiteX5735" fmla="*/ 759336 w 12184637"/>
              <a:gd name="connsiteY5735" fmla="*/ 778786 h 4608812"/>
              <a:gd name="connsiteX5736" fmla="*/ 761839 w 12184637"/>
              <a:gd name="connsiteY5736" fmla="*/ 779375 h 4608812"/>
              <a:gd name="connsiteX5737" fmla="*/ 766771 w 12184637"/>
              <a:gd name="connsiteY5737" fmla="*/ 776209 h 4608812"/>
              <a:gd name="connsiteX5738" fmla="*/ 686890 w 12184637"/>
              <a:gd name="connsiteY5738" fmla="*/ 736379 h 4608812"/>
              <a:gd name="connsiteX5739" fmla="*/ 683356 w 12184637"/>
              <a:gd name="connsiteY5739" fmla="*/ 729311 h 4608812"/>
              <a:gd name="connsiteX5740" fmla="*/ 601708 w 12184637"/>
              <a:gd name="connsiteY5740" fmla="*/ 702439 h 4608812"/>
              <a:gd name="connsiteX5741" fmla="*/ 594640 w 12184637"/>
              <a:gd name="connsiteY5741" fmla="*/ 705973 h 4608812"/>
              <a:gd name="connsiteX5742" fmla="*/ 598174 w 12184637"/>
              <a:gd name="connsiteY5742" fmla="*/ 713041 h 4608812"/>
              <a:gd name="connsiteX5743" fmla="*/ 679823 w 12184637"/>
              <a:gd name="connsiteY5743" fmla="*/ 739913 h 4608812"/>
              <a:gd name="connsiteX5744" fmla="*/ 681589 w 12184637"/>
              <a:gd name="connsiteY5744" fmla="*/ 740208 h 4608812"/>
              <a:gd name="connsiteX5745" fmla="*/ 686890 w 12184637"/>
              <a:gd name="connsiteY5745" fmla="*/ 736379 h 4608812"/>
              <a:gd name="connsiteX5746" fmla="*/ 605389 w 12184637"/>
              <a:gd name="connsiteY5746" fmla="*/ 708918 h 4608812"/>
              <a:gd name="connsiteX5747" fmla="*/ 601119 w 12184637"/>
              <a:gd name="connsiteY5747" fmla="*/ 702292 h 4608812"/>
              <a:gd name="connsiteX5748" fmla="*/ 525214 w 12184637"/>
              <a:gd name="connsiteY5748" fmla="*/ 685800 h 4608812"/>
              <a:gd name="connsiteX5749" fmla="*/ 518588 w 12184637"/>
              <a:gd name="connsiteY5749" fmla="*/ 690070 h 4608812"/>
              <a:gd name="connsiteX5750" fmla="*/ 522858 w 12184637"/>
              <a:gd name="connsiteY5750" fmla="*/ 696696 h 4608812"/>
              <a:gd name="connsiteX5751" fmla="*/ 598763 w 12184637"/>
              <a:gd name="connsiteY5751" fmla="*/ 713188 h 4608812"/>
              <a:gd name="connsiteX5752" fmla="*/ 600015 w 12184637"/>
              <a:gd name="connsiteY5752" fmla="*/ 713335 h 4608812"/>
              <a:gd name="connsiteX5753" fmla="*/ 605389 w 12184637"/>
              <a:gd name="connsiteY5753" fmla="*/ 708918 h 4608812"/>
              <a:gd name="connsiteX5754" fmla="*/ 529558 w 12184637"/>
              <a:gd name="connsiteY5754" fmla="*/ 691984 h 4608812"/>
              <a:gd name="connsiteX5755" fmla="*/ 524772 w 12184637"/>
              <a:gd name="connsiteY5755" fmla="*/ 685726 h 4608812"/>
              <a:gd name="connsiteX5756" fmla="*/ 461824 w 12184637"/>
              <a:gd name="connsiteY5756" fmla="*/ 677702 h 4608812"/>
              <a:gd name="connsiteX5757" fmla="*/ 455566 w 12184637"/>
              <a:gd name="connsiteY5757" fmla="*/ 682487 h 4608812"/>
              <a:gd name="connsiteX5758" fmla="*/ 460352 w 12184637"/>
              <a:gd name="connsiteY5758" fmla="*/ 688745 h 4608812"/>
              <a:gd name="connsiteX5759" fmla="*/ 523300 w 12184637"/>
              <a:gd name="connsiteY5759" fmla="*/ 696770 h 4608812"/>
              <a:gd name="connsiteX5760" fmla="*/ 524036 w 12184637"/>
              <a:gd name="connsiteY5760" fmla="*/ 696844 h 4608812"/>
              <a:gd name="connsiteX5761" fmla="*/ 529558 w 12184637"/>
              <a:gd name="connsiteY5761" fmla="*/ 691984 h 4608812"/>
              <a:gd name="connsiteX5762" fmla="*/ 466610 w 12184637"/>
              <a:gd name="connsiteY5762" fmla="*/ 683297 h 4608812"/>
              <a:gd name="connsiteX5763" fmla="*/ 461162 w 12184637"/>
              <a:gd name="connsiteY5763" fmla="*/ 677628 h 4608812"/>
              <a:gd name="connsiteX5764" fmla="*/ 409405 w 12184637"/>
              <a:gd name="connsiteY5764" fmla="*/ 676524 h 4608812"/>
              <a:gd name="connsiteX5765" fmla="*/ 403736 w 12184637"/>
              <a:gd name="connsiteY5765" fmla="*/ 681972 h 4608812"/>
              <a:gd name="connsiteX5766" fmla="*/ 409184 w 12184637"/>
              <a:gd name="connsiteY5766" fmla="*/ 687641 h 4608812"/>
              <a:gd name="connsiteX5767" fmla="*/ 460941 w 12184637"/>
              <a:gd name="connsiteY5767" fmla="*/ 688745 h 4608812"/>
              <a:gd name="connsiteX5768" fmla="*/ 461088 w 12184637"/>
              <a:gd name="connsiteY5768" fmla="*/ 688745 h 4608812"/>
              <a:gd name="connsiteX5769" fmla="*/ 466610 w 12184637"/>
              <a:gd name="connsiteY5769" fmla="*/ 683297 h 4608812"/>
              <a:gd name="connsiteX5770" fmla="*/ 367660 w 12184637"/>
              <a:gd name="connsiteY5770" fmla="*/ 691837 h 4608812"/>
              <a:gd name="connsiteX5771" fmla="*/ 409846 w 12184637"/>
              <a:gd name="connsiteY5771" fmla="*/ 687567 h 4608812"/>
              <a:gd name="connsiteX5772" fmla="*/ 414853 w 12184637"/>
              <a:gd name="connsiteY5772" fmla="*/ 681456 h 4608812"/>
              <a:gd name="connsiteX5773" fmla="*/ 408742 w 12184637"/>
              <a:gd name="connsiteY5773" fmla="*/ 676450 h 4608812"/>
              <a:gd name="connsiteX5774" fmla="*/ 366556 w 12184637"/>
              <a:gd name="connsiteY5774" fmla="*/ 680720 h 4608812"/>
              <a:gd name="connsiteX5775" fmla="*/ 361549 w 12184637"/>
              <a:gd name="connsiteY5775" fmla="*/ 686831 h 4608812"/>
              <a:gd name="connsiteX5776" fmla="*/ 367145 w 12184637"/>
              <a:gd name="connsiteY5776" fmla="*/ 691837 h 4608812"/>
              <a:gd name="connsiteX5777" fmla="*/ 367660 w 12184637"/>
              <a:gd name="connsiteY5777" fmla="*/ 691837 h 4608812"/>
              <a:gd name="connsiteX5778" fmla="*/ 333941 w 12184637"/>
              <a:gd name="connsiteY5778" fmla="*/ 699862 h 4608812"/>
              <a:gd name="connsiteX5779" fmla="*/ 368396 w 12184637"/>
              <a:gd name="connsiteY5779" fmla="*/ 691764 h 4608812"/>
              <a:gd name="connsiteX5780" fmla="*/ 372519 w 12184637"/>
              <a:gd name="connsiteY5780" fmla="*/ 685064 h 4608812"/>
              <a:gd name="connsiteX5781" fmla="*/ 365820 w 12184637"/>
              <a:gd name="connsiteY5781" fmla="*/ 680941 h 4608812"/>
              <a:gd name="connsiteX5782" fmla="*/ 331364 w 12184637"/>
              <a:gd name="connsiteY5782" fmla="*/ 689039 h 4608812"/>
              <a:gd name="connsiteX5783" fmla="*/ 327241 w 12184637"/>
              <a:gd name="connsiteY5783" fmla="*/ 695739 h 4608812"/>
              <a:gd name="connsiteX5784" fmla="*/ 332689 w 12184637"/>
              <a:gd name="connsiteY5784" fmla="*/ 700009 h 4608812"/>
              <a:gd name="connsiteX5785" fmla="*/ 333941 w 12184637"/>
              <a:gd name="connsiteY5785" fmla="*/ 699862 h 4608812"/>
              <a:gd name="connsiteX5786" fmla="*/ 306111 w 12184637"/>
              <a:gd name="connsiteY5786" fmla="*/ 710096 h 4608812"/>
              <a:gd name="connsiteX5787" fmla="*/ 334530 w 12184637"/>
              <a:gd name="connsiteY5787" fmla="*/ 699641 h 4608812"/>
              <a:gd name="connsiteX5788" fmla="*/ 337843 w 12184637"/>
              <a:gd name="connsiteY5788" fmla="*/ 692500 h 4608812"/>
              <a:gd name="connsiteX5789" fmla="*/ 330701 w 12184637"/>
              <a:gd name="connsiteY5789" fmla="*/ 689187 h 4608812"/>
              <a:gd name="connsiteX5790" fmla="*/ 302283 w 12184637"/>
              <a:gd name="connsiteY5790" fmla="*/ 699641 h 4608812"/>
              <a:gd name="connsiteX5791" fmla="*/ 298970 w 12184637"/>
              <a:gd name="connsiteY5791" fmla="*/ 706783 h 4608812"/>
              <a:gd name="connsiteX5792" fmla="*/ 304271 w 12184637"/>
              <a:gd name="connsiteY5792" fmla="*/ 710464 h 4608812"/>
              <a:gd name="connsiteX5793" fmla="*/ 306111 w 12184637"/>
              <a:gd name="connsiteY5793" fmla="*/ 710096 h 4608812"/>
              <a:gd name="connsiteX5794" fmla="*/ 260907 w 12184637"/>
              <a:gd name="connsiteY5794" fmla="*/ 754122 h 4608812"/>
              <a:gd name="connsiteX5795" fmla="*/ 308025 w 12184637"/>
              <a:gd name="connsiteY5795" fmla="*/ 708844 h 4608812"/>
              <a:gd name="connsiteX5796" fmla="*/ 308173 w 12184637"/>
              <a:gd name="connsiteY5796" fmla="*/ 700966 h 4608812"/>
              <a:gd name="connsiteX5797" fmla="*/ 300295 w 12184637"/>
              <a:gd name="connsiteY5797" fmla="*/ 700819 h 4608812"/>
              <a:gd name="connsiteX5798" fmla="*/ 253176 w 12184637"/>
              <a:gd name="connsiteY5798" fmla="*/ 746097 h 4608812"/>
              <a:gd name="connsiteX5799" fmla="*/ 253029 w 12184637"/>
              <a:gd name="connsiteY5799" fmla="*/ 753975 h 4608812"/>
              <a:gd name="connsiteX5800" fmla="*/ 257078 w 12184637"/>
              <a:gd name="connsiteY5800" fmla="*/ 755668 h 4608812"/>
              <a:gd name="connsiteX5801" fmla="*/ 260907 w 12184637"/>
              <a:gd name="connsiteY5801" fmla="*/ 754122 h 4608812"/>
              <a:gd name="connsiteX5802" fmla="*/ 250158 w 12184637"/>
              <a:gd name="connsiteY5802" fmla="*/ 760233 h 4608812"/>
              <a:gd name="connsiteX5803" fmla="*/ 259729 w 12184637"/>
              <a:gd name="connsiteY5803" fmla="*/ 755006 h 4608812"/>
              <a:gd name="connsiteX5804" fmla="*/ 261937 w 12184637"/>
              <a:gd name="connsiteY5804" fmla="*/ 747423 h 4608812"/>
              <a:gd name="connsiteX5805" fmla="*/ 254354 w 12184637"/>
              <a:gd name="connsiteY5805" fmla="*/ 745214 h 4608812"/>
              <a:gd name="connsiteX5806" fmla="*/ 244783 w 12184637"/>
              <a:gd name="connsiteY5806" fmla="*/ 750441 h 4608812"/>
              <a:gd name="connsiteX5807" fmla="*/ 242574 w 12184637"/>
              <a:gd name="connsiteY5807" fmla="*/ 758024 h 4608812"/>
              <a:gd name="connsiteX5808" fmla="*/ 247507 w 12184637"/>
              <a:gd name="connsiteY5808" fmla="*/ 760969 h 4608812"/>
              <a:gd name="connsiteX5809" fmla="*/ 250158 w 12184637"/>
              <a:gd name="connsiteY5809" fmla="*/ 760233 h 4608812"/>
              <a:gd name="connsiteX5810" fmla="*/ 233592 w 12184637"/>
              <a:gd name="connsiteY5810" fmla="*/ 772013 h 4608812"/>
              <a:gd name="connsiteX5811" fmla="*/ 250673 w 12184637"/>
              <a:gd name="connsiteY5811" fmla="*/ 759865 h 4608812"/>
              <a:gd name="connsiteX5812" fmla="*/ 251998 w 12184637"/>
              <a:gd name="connsiteY5812" fmla="*/ 752061 h 4608812"/>
              <a:gd name="connsiteX5813" fmla="*/ 244194 w 12184637"/>
              <a:gd name="connsiteY5813" fmla="*/ 750736 h 4608812"/>
              <a:gd name="connsiteX5814" fmla="*/ 227113 w 12184637"/>
              <a:gd name="connsiteY5814" fmla="*/ 762884 h 4608812"/>
              <a:gd name="connsiteX5815" fmla="*/ 225788 w 12184637"/>
              <a:gd name="connsiteY5815" fmla="*/ 770688 h 4608812"/>
              <a:gd name="connsiteX5816" fmla="*/ 230353 w 12184637"/>
              <a:gd name="connsiteY5816" fmla="*/ 773044 h 4608812"/>
              <a:gd name="connsiteX5817" fmla="*/ 233592 w 12184637"/>
              <a:gd name="connsiteY5817" fmla="*/ 772013 h 4608812"/>
              <a:gd name="connsiteX5818" fmla="*/ 9380906 w 12184637"/>
              <a:gd name="connsiteY5818" fmla="*/ 3537374 h 4608812"/>
              <a:gd name="connsiteX5819" fmla="*/ 9379139 w 12184637"/>
              <a:gd name="connsiteY5819" fmla="*/ 3529717 h 4608812"/>
              <a:gd name="connsiteX5820" fmla="*/ 9260826 w 12184637"/>
              <a:gd name="connsiteY5820" fmla="*/ 3455137 h 4608812"/>
              <a:gd name="connsiteX5821" fmla="*/ 9253169 w 12184637"/>
              <a:gd name="connsiteY5821" fmla="*/ 3456904 h 4608812"/>
              <a:gd name="connsiteX5822" fmla="*/ 9254937 w 12184637"/>
              <a:gd name="connsiteY5822" fmla="*/ 3464560 h 4608812"/>
              <a:gd name="connsiteX5823" fmla="*/ 9373249 w 12184637"/>
              <a:gd name="connsiteY5823" fmla="*/ 3539141 h 4608812"/>
              <a:gd name="connsiteX5824" fmla="*/ 9376267 w 12184637"/>
              <a:gd name="connsiteY5824" fmla="*/ 3540024 h 4608812"/>
              <a:gd name="connsiteX5825" fmla="*/ 9380906 w 12184637"/>
              <a:gd name="connsiteY5825" fmla="*/ 3537374 h 4608812"/>
              <a:gd name="connsiteX5826" fmla="*/ 9510335 w 12184637"/>
              <a:gd name="connsiteY5826" fmla="*/ 3598334 h 4608812"/>
              <a:gd name="connsiteX5827" fmla="*/ 9507685 w 12184637"/>
              <a:gd name="connsiteY5827" fmla="*/ 3590898 h 4608812"/>
              <a:gd name="connsiteX5828" fmla="*/ 9378623 w 12184637"/>
              <a:gd name="connsiteY5828" fmla="*/ 3529349 h 4608812"/>
              <a:gd name="connsiteX5829" fmla="*/ 9371187 w 12184637"/>
              <a:gd name="connsiteY5829" fmla="*/ 3531999 h 4608812"/>
              <a:gd name="connsiteX5830" fmla="*/ 9373837 w 12184637"/>
              <a:gd name="connsiteY5830" fmla="*/ 3539435 h 4608812"/>
              <a:gd name="connsiteX5831" fmla="*/ 9502899 w 12184637"/>
              <a:gd name="connsiteY5831" fmla="*/ 3600984 h 4608812"/>
              <a:gd name="connsiteX5832" fmla="*/ 9505328 w 12184637"/>
              <a:gd name="connsiteY5832" fmla="*/ 3601500 h 4608812"/>
              <a:gd name="connsiteX5833" fmla="*/ 9510335 w 12184637"/>
              <a:gd name="connsiteY5833" fmla="*/ 3598334 h 4608812"/>
              <a:gd name="connsiteX5834" fmla="*/ 9644255 w 12184637"/>
              <a:gd name="connsiteY5834" fmla="*/ 3641256 h 4608812"/>
              <a:gd name="connsiteX5835" fmla="*/ 9640648 w 12184637"/>
              <a:gd name="connsiteY5835" fmla="*/ 3634262 h 4608812"/>
              <a:gd name="connsiteX5836" fmla="*/ 9506949 w 12184637"/>
              <a:gd name="connsiteY5836" fmla="*/ 3590677 h 4608812"/>
              <a:gd name="connsiteX5837" fmla="*/ 9499954 w 12184637"/>
              <a:gd name="connsiteY5837" fmla="*/ 3594285 h 4608812"/>
              <a:gd name="connsiteX5838" fmla="*/ 9503561 w 12184637"/>
              <a:gd name="connsiteY5838" fmla="*/ 3601279 h 4608812"/>
              <a:gd name="connsiteX5839" fmla="*/ 9637261 w 12184637"/>
              <a:gd name="connsiteY5839" fmla="*/ 3644864 h 4608812"/>
              <a:gd name="connsiteX5840" fmla="*/ 9639028 w 12184637"/>
              <a:gd name="connsiteY5840" fmla="*/ 3645158 h 4608812"/>
              <a:gd name="connsiteX5841" fmla="*/ 9644255 w 12184637"/>
              <a:gd name="connsiteY5841" fmla="*/ 3641256 h 4608812"/>
              <a:gd name="connsiteX5842" fmla="*/ 9776630 w 12184637"/>
              <a:gd name="connsiteY5842" fmla="*/ 3661282 h 4608812"/>
              <a:gd name="connsiteX5843" fmla="*/ 9771992 w 12184637"/>
              <a:gd name="connsiteY5843" fmla="*/ 3654950 h 4608812"/>
              <a:gd name="connsiteX5844" fmla="*/ 9639912 w 12184637"/>
              <a:gd name="connsiteY5844" fmla="*/ 3634115 h 4608812"/>
              <a:gd name="connsiteX5845" fmla="*/ 9633580 w 12184637"/>
              <a:gd name="connsiteY5845" fmla="*/ 3638753 h 4608812"/>
              <a:gd name="connsiteX5846" fmla="*/ 9638218 w 12184637"/>
              <a:gd name="connsiteY5846" fmla="*/ 3645085 h 4608812"/>
              <a:gd name="connsiteX5847" fmla="*/ 9770299 w 12184637"/>
              <a:gd name="connsiteY5847" fmla="*/ 3665920 h 4608812"/>
              <a:gd name="connsiteX5848" fmla="*/ 9771182 w 12184637"/>
              <a:gd name="connsiteY5848" fmla="*/ 3665994 h 4608812"/>
              <a:gd name="connsiteX5849" fmla="*/ 9776630 w 12184637"/>
              <a:gd name="connsiteY5849" fmla="*/ 3661282 h 4608812"/>
              <a:gd name="connsiteX5850" fmla="*/ 9771402 w 12184637"/>
              <a:gd name="connsiteY5850" fmla="*/ 3665994 h 4608812"/>
              <a:gd name="connsiteX5851" fmla="*/ 9895826 w 12184637"/>
              <a:gd name="connsiteY5851" fmla="*/ 3659294 h 4608812"/>
              <a:gd name="connsiteX5852" fmla="*/ 9901053 w 12184637"/>
              <a:gd name="connsiteY5852" fmla="*/ 3653404 h 4608812"/>
              <a:gd name="connsiteX5853" fmla="*/ 9895163 w 12184637"/>
              <a:gd name="connsiteY5853" fmla="*/ 3648177 h 4608812"/>
              <a:gd name="connsiteX5854" fmla="*/ 9770740 w 12184637"/>
              <a:gd name="connsiteY5854" fmla="*/ 3654876 h 4608812"/>
              <a:gd name="connsiteX5855" fmla="*/ 9765513 w 12184637"/>
              <a:gd name="connsiteY5855" fmla="*/ 3660766 h 4608812"/>
              <a:gd name="connsiteX5856" fmla="*/ 9771109 w 12184637"/>
              <a:gd name="connsiteY5856" fmla="*/ 3666067 h 4608812"/>
              <a:gd name="connsiteX5857" fmla="*/ 9771402 w 12184637"/>
              <a:gd name="connsiteY5857" fmla="*/ 3665994 h 4608812"/>
              <a:gd name="connsiteX5858" fmla="*/ 9897004 w 12184637"/>
              <a:gd name="connsiteY5858" fmla="*/ 3659073 h 4608812"/>
              <a:gd name="connsiteX5859" fmla="*/ 10009794 w 12184637"/>
              <a:gd name="connsiteY5859" fmla="*/ 3627488 h 4608812"/>
              <a:gd name="connsiteX5860" fmla="*/ 10013623 w 12184637"/>
              <a:gd name="connsiteY5860" fmla="*/ 3620642 h 4608812"/>
              <a:gd name="connsiteX5861" fmla="*/ 10006776 w 12184637"/>
              <a:gd name="connsiteY5861" fmla="*/ 3616813 h 4608812"/>
              <a:gd name="connsiteX5862" fmla="*/ 9893985 w 12184637"/>
              <a:gd name="connsiteY5862" fmla="*/ 3648397 h 4608812"/>
              <a:gd name="connsiteX5863" fmla="*/ 9890157 w 12184637"/>
              <a:gd name="connsiteY5863" fmla="*/ 3655245 h 4608812"/>
              <a:gd name="connsiteX5864" fmla="*/ 9895531 w 12184637"/>
              <a:gd name="connsiteY5864" fmla="*/ 3659294 h 4608812"/>
              <a:gd name="connsiteX5865" fmla="*/ 9897004 w 12184637"/>
              <a:gd name="connsiteY5865" fmla="*/ 3659073 h 4608812"/>
              <a:gd name="connsiteX5866" fmla="*/ 10010973 w 12184637"/>
              <a:gd name="connsiteY5866" fmla="*/ 3626973 h 4608812"/>
              <a:gd name="connsiteX5867" fmla="*/ 10108229 w 12184637"/>
              <a:gd name="connsiteY5867" fmla="*/ 3573155 h 4608812"/>
              <a:gd name="connsiteX5868" fmla="*/ 10110438 w 12184637"/>
              <a:gd name="connsiteY5868" fmla="*/ 3565571 h 4608812"/>
              <a:gd name="connsiteX5869" fmla="*/ 10102854 w 12184637"/>
              <a:gd name="connsiteY5869" fmla="*/ 3563363 h 4608812"/>
              <a:gd name="connsiteX5870" fmla="*/ 10005598 w 12184637"/>
              <a:gd name="connsiteY5870" fmla="*/ 3617181 h 4608812"/>
              <a:gd name="connsiteX5871" fmla="*/ 10003389 w 12184637"/>
              <a:gd name="connsiteY5871" fmla="*/ 3624764 h 4608812"/>
              <a:gd name="connsiteX5872" fmla="*/ 10008322 w 12184637"/>
              <a:gd name="connsiteY5872" fmla="*/ 3627636 h 4608812"/>
              <a:gd name="connsiteX5873" fmla="*/ 10010973 w 12184637"/>
              <a:gd name="connsiteY5873" fmla="*/ 3626973 h 4608812"/>
              <a:gd name="connsiteX5874" fmla="*/ 10108892 w 12184637"/>
              <a:gd name="connsiteY5874" fmla="*/ 3572787 h 4608812"/>
              <a:gd name="connsiteX5875" fmla="*/ 10184576 w 12184637"/>
              <a:gd name="connsiteY5875" fmla="*/ 3516539 h 4608812"/>
              <a:gd name="connsiteX5876" fmla="*/ 10185754 w 12184637"/>
              <a:gd name="connsiteY5876" fmla="*/ 3508734 h 4608812"/>
              <a:gd name="connsiteX5877" fmla="*/ 10177950 w 12184637"/>
              <a:gd name="connsiteY5877" fmla="*/ 3507630 h 4608812"/>
              <a:gd name="connsiteX5878" fmla="*/ 10102266 w 12184637"/>
              <a:gd name="connsiteY5878" fmla="*/ 3563878 h 4608812"/>
              <a:gd name="connsiteX5879" fmla="*/ 10101087 w 12184637"/>
              <a:gd name="connsiteY5879" fmla="*/ 3571682 h 4608812"/>
              <a:gd name="connsiteX5880" fmla="*/ 10105578 w 12184637"/>
              <a:gd name="connsiteY5880" fmla="*/ 3573891 h 4608812"/>
              <a:gd name="connsiteX5881" fmla="*/ 10108892 w 12184637"/>
              <a:gd name="connsiteY5881" fmla="*/ 3572787 h 4608812"/>
              <a:gd name="connsiteX5882" fmla="*/ 10185092 w 12184637"/>
              <a:gd name="connsiteY5882" fmla="*/ 3516023 h 4608812"/>
              <a:gd name="connsiteX5883" fmla="*/ 10260776 w 12184637"/>
              <a:gd name="connsiteY5883" fmla="*/ 3443799 h 4608812"/>
              <a:gd name="connsiteX5884" fmla="*/ 10260923 w 12184637"/>
              <a:gd name="connsiteY5884" fmla="*/ 3435921 h 4608812"/>
              <a:gd name="connsiteX5885" fmla="*/ 10253046 w 12184637"/>
              <a:gd name="connsiteY5885" fmla="*/ 3435774 h 4608812"/>
              <a:gd name="connsiteX5886" fmla="*/ 10177361 w 12184637"/>
              <a:gd name="connsiteY5886" fmla="*/ 3507998 h 4608812"/>
              <a:gd name="connsiteX5887" fmla="*/ 10177213 w 12184637"/>
              <a:gd name="connsiteY5887" fmla="*/ 3515876 h 4608812"/>
              <a:gd name="connsiteX5888" fmla="*/ 10181263 w 12184637"/>
              <a:gd name="connsiteY5888" fmla="*/ 3517569 h 4608812"/>
              <a:gd name="connsiteX5889" fmla="*/ 10185092 w 12184637"/>
              <a:gd name="connsiteY5889" fmla="*/ 3516023 h 4608812"/>
              <a:gd name="connsiteX5890" fmla="*/ 10260629 w 12184637"/>
              <a:gd name="connsiteY5890" fmla="*/ 3443872 h 4608812"/>
              <a:gd name="connsiteX5891" fmla="*/ 10334620 w 12184637"/>
              <a:gd name="connsiteY5891" fmla="*/ 3375992 h 4608812"/>
              <a:gd name="connsiteX5892" fmla="*/ 10334988 w 12184637"/>
              <a:gd name="connsiteY5892" fmla="*/ 3368114 h 4608812"/>
              <a:gd name="connsiteX5893" fmla="*/ 10327110 w 12184637"/>
              <a:gd name="connsiteY5893" fmla="*/ 3367746 h 4608812"/>
              <a:gd name="connsiteX5894" fmla="*/ 10253046 w 12184637"/>
              <a:gd name="connsiteY5894" fmla="*/ 3435626 h 4608812"/>
              <a:gd name="connsiteX5895" fmla="*/ 10252677 w 12184637"/>
              <a:gd name="connsiteY5895" fmla="*/ 3443504 h 4608812"/>
              <a:gd name="connsiteX5896" fmla="*/ 10256801 w 12184637"/>
              <a:gd name="connsiteY5896" fmla="*/ 3445345 h 4608812"/>
              <a:gd name="connsiteX5897" fmla="*/ 10260629 w 12184637"/>
              <a:gd name="connsiteY5897" fmla="*/ 3443872 h 4608812"/>
              <a:gd name="connsiteX5898" fmla="*/ 5754963 w 12184637"/>
              <a:gd name="connsiteY5898" fmla="*/ 2662657 h 4608812"/>
              <a:gd name="connsiteX5899" fmla="*/ 5759823 w 12184637"/>
              <a:gd name="connsiteY5899" fmla="*/ 2656472 h 4608812"/>
              <a:gd name="connsiteX5900" fmla="*/ 5759675 w 12184637"/>
              <a:gd name="connsiteY5900" fmla="*/ 2655147 h 4608812"/>
              <a:gd name="connsiteX5901" fmla="*/ 5753491 w 12184637"/>
              <a:gd name="connsiteY5901" fmla="*/ 2650288 h 4608812"/>
              <a:gd name="connsiteX5902" fmla="*/ 5748632 w 12184637"/>
              <a:gd name="connsiteY5902" fmla="*/ 2656472 h 4608812"/>
              <a:gd name="connsiteX5903" fmla="*/ 5748779 w 12184637"/>
              <a:gd name="connsiteY5903" fmla="*/ 2657797 h 4608812"/>
              <a:gd name="connsiteX5904" fmla="*/ 5754375 w 12184637"/>
              <a:gd name="connsiteY5904" fmla="*/ 2662657 h 4608812"/>
              <a:gd name="connsiteX5905" fmla="*/ 5754963 w 12184637"/>
              <a:gd name="connsiteY5905" fmla="*/ 2662657 h 4608812"/>
              <a:gd name="connsiteX5906" fmla="*/ 5754963 w 12184637"/>
              <a:gd name="connsiteY5906" fmla="*/ 2661184 h 4608812"/>
              <a:gd name="connsiteX5907" fmla="*/ 5759528 w 12184637"/>
              <a:gd name="connsiteY5907" fmla="*/ 2654632 h 4608812"/>
              <a:gd name="connsiteX5908" fmla="*/ 5753123 w 12184637"/>
              <a:gd name="connsiteY5908" fmla="*/ 2649993 h 4608812"/>
              <a:gd name="connsiteX5909" fmla="*/ 5748485 w 12184637"/>
              <a:gd name="connsiteY5909" fmla="*/ 2656399 h 4608812"/>
              <a:gd name="connsiteX5910" fmla="*/ 5748558 w 12184637"/>
              <a:gd name="connsiteY5910" fmla="*/ 2656767 h 4608812"/>
              <a:gd name="connsiteX5911" fmla="*/ 5754006 w 12184637"/>
              <a:gd name="connsiteY5911" fmla="*/ 2661258 h 4608812"/>
              <a:gd name="connsiteX5912" fmla="*/ 5754963 w 12184637"/>
              <a:gd name="connsiteY5912" fmla="*/ 2661184 h 4608812"/>
              <a:gd name="connsiteX5913" fmla="*/ 5754817 w 12184637"/>
              <a:gd name="connsiteY5913" fmla="*/ 2661037 h 4608812"/>
              <a:gd name="connsiteX5914" fmla="*/ 5759602 w 12184637"/>
              <a:gd name="connsiteY5914" fmla="*/ 2654779 h 4608812"/>
              <a:gd name="connsiteX5915" fmla="*/ 5741491 w 12184637"/>
              <a:gd name="connsiteY5915" fmla="*/ 2518576 h 4608812"/>
              <a:gd name="connsiteX5916" fmla="*/ 5735233 w 12184637"/>
              <a:gd name="connsiteY5916" fmla="*/ 2513791 h 4608812"/>
              <a:gd name="connsiteX5917" fmla="*/ 5730447 w 12184637"/>
              <a:gd name="connsiteY5917" fmla="*/ 2520049 h 4608812"/>
              <a:gd name="connsiteX5918" fmla="*/ 5748558 w 12184637"/>
              <a:gd name="connsiteY5918" fmla="*/ 2656251 h 4608812"/>
              <a:gd name="connsiteX5919" fmla="*/ 5754080 w 12184637"/>
              <a:gd name="connsiteY5919" fmla="*/ 2661111 h 4608812"/>
              <a:gd name="connsiteX5920" fmla="*/ 5754817 w 12184637"/>
              <a:gd name="connsiteY5920" fmla="*/ 2661037 h 4608812"/>
              <a:gd name="connsiteX5921" fmla="*/ 5737368 w 12184637"/>
              <a:gd name="connsiteY5921" fmla="*/ 2524687 h 4608812"/>
              <a:gd name="connsiteX5922" fmla="*/ 5741417 w 12184637"/>
              <a:gd name="connsiteY5922" fmla="*/ 2517913 h 4608812"/>
              <a:gd name="connsiteX5923" fmla="*/ 5712704 w 12184637"/>
              <a:gd name="connsiteY5923" fmla="*/ 2405049 h 4608812"/>
              <a:gd name="connsiteX5924" fmla="*/ 5705931 w 12184637"/>
              <a:gd name="connsiteY5924" fmla="*/ 2401000 h 4608812"/>
              <a:gd name="connsiteX5925" fmla="*/ 5701881 w 12184637"/>
              <a:gd name="connsiteY5925" fmla="*/ 2407773 h 4608812"/>
              <a:gd name="connsiteX5926" fmla="*/ 5730594 w 12184637"/>
              <a:gd name="connsiteY5926" fmla="*/ 2520637 h 4608812"/>
              <a:gd name="connsiteX5927" fmla="*/ 5736042 w 12184637"/>
              <a:gd name="connsiteY5927" fmla="*/ 2524834 h 4608812"/>
              <a:gd name="connsiteX5928" fmla="*/ 5737368 w 12184637"/>
              <a:gd name="connsiteY5928" fmla="*/ 2524687 h 4608812"/>
              <a:gd name="connsiteX5929" fmla="*/ 5711600 w 12184637"/>
              <a:gd name="connsiteY5929" fmla="*/ 2409908 h 4608812"/>
              <a:gd name="connsiteX5930" fmla="*/ 5755553 w 12184637"/>
              <a:gd name="connsiteY5930" fmla="*/ 2355942 h 4608812"/>
              <a:gd name="connsiteX5931" fmla="*/ 5754743 w 12184637"/>
              <a:gd name="connsiteY5931" fmla="*/ 2348065 h 4608812"/>
              <a:gd name="connsiteX5932" fmla="*/ 5746865 w 12184637"/>
              <a:gd name="connsiteY5932" fmla="*/ 2348875 h 4608812"/>
              <a:gd name="connsiteX5933" fmla="*/ 5702912 w 12184637"/>
              <a:gd name="connsiteY5933" fmla="*/ 2402840 h 4608812"/>
              <a:gd name="connsiteX5934" fmla="*/ 5703722 w 12184637"/>
              <a:gd name="connsiteY5934" fmla="*/ 2410718 h 4608812"/>
              <a:gd name="connsiteX5935" fmla="*/ 5707256 w 12184637"/>
              <a:gd name="connsiteY5935" fmla="*/ 2411970 h 4608812"/>
              <a:gd name="connsiteX5936" fmla="*/ 5711600 w 12184637"/>
              <a:gd name="connsiteY5936" fmla="*/ 2409908 h 4608812"/>
              <a:gd name="connsiteX5937" fmla="*/ 5754595 w 12184637"/>
              <a:gd name="connsiteY5937" fmla="*/ 2356826 h 4608812"/>
              <a:gd name="connsiteX5938" fmla="*/ 5829912 w 12184637"/>
              <a:gd name="connsiteY5938" fmla="*/ 2298001 h 4608812"/>
              <a:gd name="connsiteX5939" fmla="*/ 5830869 w 12184637"/>
              <a:gd name="connsiteY5939" fmla="*/ 2290197 h 4608812"/>
              <a:gd name="connsiteX5940" fmla="*/ 5823065 w 12184637"/>
              <a:gd name="connsiteY5940" fmla="*/ 2289240 h 4608812"/>
              <a:gd name="connsiteX5941" fmla="*/ 5747749 w 12184637"/>
              <a:gd name="connsiteY5941" fmla="*/ 2348065 h 4608812"/>
              <a:gd name="connsiteX5942" fmla="*/ 5746791 w 12184637"/>
              <a:gd name="connsiteY5942" fmla="*/ 2355869 h 4608812"/>
              <a:gd name="connsiteX5943" fmla="*/ 5751209 w 12184637"/>
              <a:gd name="connsiteY5943" fmla="*/ 2358004 h 4608812"/>
              <a:gd name="connsiteX5944" fmla="*/ 5754595 w 12184637"/>
              <a:gd name="connsiteY5944" fmla="*/ 2356826 h 4608812"/>
              <a:gd name="connsiteX5945" fmla="*/ 5828660 w 12184637"/>
              <a:gd name="connsiteY5945" fmla="*/ 2298664 h 4608812"/>
              <a:gd name="connsiteX5946" fmla="*/ 5942924 w 12184637"/>
              <a:gd name="connsiteY5946" fmla="*/ 2248232 h 4608812"/>
              <a:gd name="connsiteX5947" fmla="*/ 5945795 w 12184637"/>
              <a:gd name="connsiteY5947" fmla="*/ 2240869 h 4608812"/>
              <a:gd name="connsiteX5948" fmla="*/ 5938433 w 12184637"/>
              <a:gd name="connsiteY5948" fmla="*/ 2237998 h 4608812"/>
              <a:gd name="connsiteX5949" fmla="*/ 5824169 w 12184637"/>
              <a:gd name="connsiteY5949" fmla="*/ 2288430 h 4608812"/>
              <a:gd name="connsiteX5950" fmla="*/ 5821298 w 12184637"/>
              <a:gd name="connsiteY5950" fmla="*/ 2295792 h 4608812"/>
              <a:gd name="connsiteX5951" fmla="*/ 5826452 w 12184637"/>
              <a:gd name="connsiteY5951" fmla="*/ 2299105 h 4608812"/>
              <a:gd name="connsiteX5952" fmla="*/ 5828660 w 12184637"/>
              <a:gd name="connsiteY5952" fmla="*/ 2298664 h 4608812"/>
              <a:gd name="connsiteX5953" fmla="*/ 5942114 w 12184637"/>
              <a:gd name="connsiteY5953" fmla="*/ 2248526 h 4608812"/>
              <a:gd name="connsiteX5954" fmla="*/ 6082734 w 12184637"/>
              <a:gd name="connsiteY5954" fmla="*/ 2210389 h 4608812"/>
              <a:gd name="connsiteX5955" fmla="*/ 6086636 w 12184637"/>
              <a:gd name="connsiteY5955" fmla="*/ 2203542 h 4608812"/>
              <a:gd name="connsiteX5956" fmla="*/ 6079789 w 12184637"/>
              <a:gd name="connsiteY5956" fmla="*/ 2199640 h 4608812"/>
              <a:gd name="connsiteX5957" fmla="*/ 5939169 w 12184637"/>
              <a:gd name="connsiteY5957" fmla="*/ 2237777 h 4608812"/>
              <a:gd name="connsiteX5958" fmla="*/ 5935267 w 12184637"/>
              <a:gd name="connsiteY5958" fmla="*/ 2244624 h 4608812"/>
              <a:gd name="connsiteX5959" fmla="*/ 5940715 w 12184637"/>
              <a:gd name="connsiteY5959" fmla="*/ 2248747 h 4608812"/>
              <a:gd name="connsiteX5960" fmla="*/ 5942114 w 12184637"/>
              <a:gd name="connsiteY5960" fmla="*/ 2248526 h 4608812"/>
              <a:gd name="connsiteX5961" fmla="*/ 6081998 w 12184637"/>
              <a:gd name="connsiteY5961" fmla="*/ 2210537 h 4608812"/>
              <a:gd name="connsiteX5962" fmla="*/ 6239257 w 12184637"/>
              <a:gd name="connsiteY5962" fmla="*/ 2192499 h 4608812"/>
              <a:gd name="connsiteX5963" fmla="*/ 6244190 w 12184637"/>
              <a:gd name="connsiteY5963" fmla="*/ 2186314 h 4608812"/>
              <a:gd name="connsiteX5964" fmla="*/ 6238006 w 12184637"/>
              <a:gd name="connsiteY5964" fmla="*/ 2181382 h 4608812"/>
              <a:gd name="connsiteX5965" fmla="*/ 6080746 w 12184637"/>
              <a:gd name="connsiteY5965" fmla="*/ 2199419 h 4608812"/>
              <a:gd name="connsiteX5966" fmla="*/ 6075813 w 12184637"/>
              <a:gd name="connsiteY5966" fmla="*/ 2205604 h 4608812"/>
              <a:gd name="connsiteX5967" fmla="*/ 6081409 w 12184637"/>
              <a:gd name="connsiteY5967" fmla="*/ 2210537 h 4608812"/>
              <a:gd name="connsiteX5968" fmla="*/ 6081998 w 12184637"/>
              <a:gd name="connsiteY5968" fmla="*/ 2210537 h 4608812"/>
              <a:gd name="connsiteX5969" fmla="*/ 6240288 w 12184637"/>
              <a:gd name="connsiteY5969" fmla="*/ 2192204 h 4608812"/>
              <a:gd name="connsiteX5970" fmla="*/ 6253466 w 12184637"/>
              <a:gd name="connsiteY5970" fmla="*/ 2188082 h 4608812"/>
              <a:gd name="connsiteX5971" fmla="*/ 6257147 w 12184637"/>
              <a:gd name="connsiteY5971" fmla="*/ 2181087 h 4608812"/>
              <a:gd name="connsiteX5972" fmla="*/ 6250153 w 12184637"/>
              <a:gd name="connsiteY5972" fmla="*/ 2177406 h 4608812"/>
              <a:gd name="connsiteX5973" fmla="*/ 6236975 w 12184637"/>
              <a:gd name="connsiteY5973" fmla="*/ 2181529 h 4608812"/>
              <a:gd name="connsiteX5974" fmla="*/ 6233294 w 12184637"/>
              <a:gd name="connsiteY5974" fmla="*/ 2188523 h 4608812"/>
              <a:gd name="connsiteX5975" fmla="*/ 6238668 w 12184637"/>
              <a:gd name="connsiteY5975" fmla="*/ 2192425 h 4608812"/>
              <a:gd name="connsiteX5976" fmla="*/ 6240288 w 12184637"/>
              <a:gd name="connsiteY5976" fmla="*/ 2192204 h 4608812"/>
              <a:gd name="connsiteX5977" fmla="*/ 6255086 w 12184637"/>
              <a:gd name="connsiteY5977" fmla="*/ 2187272 h 4608812"/>
              <a:gd name="connsiteX5978" fmla="*/ 6324955 w 12184637"/>
              <a:gd name="connsiteY5978" fmla="*/ 2135146 h 4608812"/>
              <a:gd name="connsiteX5979" fmla="*/ 6326132 w 12184637"/>
              <a:gd name="connsiteY5979" fmla="*/ 2127342 h 4608812"/>
              <a:gd name="connsiteX5980" fmla="*/ 6318328 w 12184637"/>
              <a:gd name="connsiteY5980" fmla="*/ 2126238 h 4608812"/>
              <a:gd name="connsiteX5981" fmla="*/ 6248460 w 12184637"/>
              <a:gd name="connsiteY5981" fmla="*/ 2178363 h 4608812"/>
              <a:gd name="connsiteX5982" fmla="*/ 6247355 w 12184637"/>
              <a:gd name="connsiteY5982" fmla="*/ 2186167 h 4608812"/>
              <a:gd name="connsiteX5983" fmla="*/ 6251846 w 12184637"/>
              <a:gd name="connsiteY5983" fmla="*/ 2188376 h 4608812"/>
              <a:gd name="connsiteX5984" fmla="*/ 6255086 w 12184637"/>
              <a:gd name="connsiteY5984" fmla="*/ 2187272 h 4608812"/>
              <a:gd name="connsiteX5985" fmla="*/ 6324660 w 12184637"/>
              <a:gd name="connsiteY5985" fmla="*/ 2135367 h 4608812"/>
              <a:gd name="connsiteX5986" fmla="*/ 6354330 w 12184637"/>
              <a:gd name="connsiteY5986" fmla="*/ 2116667 h 4608812"/>
              <a:gd name="connsiteX5987" fmla="*/ 6356097 w 12184637"/>
              <a:gd name="connsiteY5987" fmla="*/ 2109010 h 4608812"/>
              <a:gd name="connsiteX5988" fmla="*/ 6348440 w 12184637"/>
              <a:gd name="connsiteY5988" fmla="*/ 2107243 h 4608812"/>
              <a:gd name="connsiteX5989" fmla="*/ 6318770 w 12184637"/>
              <a:gd name="connsiteY5989" fmla="*/ 2125944 h 4608812"/>
              <a:gd name="connsiteX5990" fmla="*/ 6317003 w 12184637"/>
              <a:gd name="connsiteY5990" fmla="*/ 2133600 h 4608812"/>
              <a:gd name="connsiteX5991" fmla="*/ 6321788 w 12184637"/>
              <a:gd name="connsiteY5991" fmla="*/ 2136177 h 4608812"/>
              <a:gd name="connsiteX5992" fmla="*/ 6324660 w 12184637"/>
              <a:gd name="connsiteY5992" fmla="*/ 2135367 h 4608812"/>
              <a:gd name="connsiteX5993" fmla="*/ 6354256 w 12184637"/>
              <a:gd name="connsiteY5993" fmla="*/ 2116667 h 4608812"/>
              <a:gd name="connsiteX5994" fmla="*/ 6404983 w 12184637"/>
              <a:gd name="connsiteY5994" fmla="*/ 2084788 h 4608812"/>
              <a:gd name="connsiteX5995" fmla="*/ 6406750 w 12184637"/>
              <a:gd name="connsiteY5995" fmla="*/ 2077131 h 4608812"/>
              <a:gd name="connsiteX5996" fmla="*/ 6399093 w 12184637"/>
              <a:gd name="connsiteY5996" fmla="*/ 2075364 h 4608812"/>
              <a:gd name="connsiteX5997" fmla="*/ 6348367 w 12184637"/>
              <a:gd name="connsiteY5997" fmla="*/ 2107243 h 4608812"/>
              <a:gd name="connsiteX5998" fmla="*/ 6346600 w 12184637"/>
              <a:gd name="connsiteY5998" fmla="*/ 2114900 h 4608812"/>
              <a:gd name="connsiteX5999" fmla="*/ 6351385 w 12184637"/>
              <a:gd name="connsiteY5999" fmla="*/ 2117477 h 4608812"/>
              <a:gd name="connsiteX6000" fmla="*/ 6354256 w 12184637"/>
              <a:gd name="connsiteY6000" fmla="*/ 2116667 h 4608812"/>
              <a:gd name="connsiteX6001" fmla="*/ 6404762 w 12184637"/>
              <a:gd name="connsiteY6001" fmla="*/ 2084935 h 4608812"/>
              <a:gd name="connsiteX6002" fmla="*/ 6423904 w 12184637"/>
              <a:gd name="connsiteY6002" fmla="*/ 2074039 h 4608812"/>
              <a:gd name="connsiteX6003" fmla="*/ 6425965 w 12184637"/>
              <a:gd name="connsiteY6003" fmla="*/ 2066456 h 4608812"/>
              <a:gd name="connsiteX6004" fmla="*/ 6418382 w 12184637"/>
              <a:gd name="connsiteY6004" fmla="*/ 2064394 h 4608812"/>
              <a:gd name="connsiteX6005" fmla="*/ 6399240 w 12184637"/>
              <a:gd name="connsiteY6005" fmla="*/ 2075291 h 4608812"/>
              <a:gd name="connsiteX6006" fmla="*/ 6397179 w 12184637"/>
              <a:gd name="connsiteY6006" fmla="*/ 2082874 h 4608812"/>
              <a:gd name="connsiteX6007" fmla="*/ 6402038 w 12184637"/>
              <a:gd name="connsiteY6007" fmla="*/ 2085672 h 4608812"/>
              <a:gd name="connsiteX6008" fmla="*/ 6404762 w 12184637"/>
              <a:gd name="connsiteY6008" fmla="*/ 2084935 h 4608812"/>
              <a:gd name="connsiteX6009" fmla="*/ 6423977 w 12184637"/>
              <a:gd name="connsiteY6009" fmla="*/ 2074039 h 4608812"/>
              <a:gd name="connsiteX6010" fmla="*/ 6462924 w 12184637"/>
              <a:gd name="connsiteY6010" fmla="*/ 2051658 h 4608812"/>
              <a:gd name="connsiteX6011" fmla="*/ 6464986 w 12184637"/>
              <a:gd name="connsiteY6011" fmla="*/ 2044075 h 4608812"/>
              <a:gd name="connsiteX6012" fmla="*/ 6457403 w 12184637"/>
              <a:gd name="connsiteY6012" fmla="*/ 2042013 h 4608812"/>
              <a:gd name="connsiteX6013" fmla="*/ 6418456 w 12184637"/>
              <a:gd name="connsiteY6013" fmla="*/ 2064394 h 4608812"/>
              <a:gd name="connsiteX6014" fmla="*/ 6416394 w 12184637"/>
              <a:gd name="connsiteY6014" fmla="*/ 2071978 h 4608812"/>
              <a:gd name="connsiteX6015" fmla="*/ 6421253 w 12184637"/>
              <a:gd name="connsiteY6015" fmla="*/ 2074775 h 4608812"/>
              <a:gd name="connsiteX6016" fmla="*/ 6423977 w 12184637"/>
              <a:gd name="connsiteY6016" fmla="*/ 2074039 h 4608812"/>
              <a:gd name="connsiteX6017" fmla="*/ 6461967 w 12184637"/>
              <a:gd name="connsiteY6017" fmla="*/ 2052099 h 4608812"/>
              <a:gd name="connsiteX6018" fmla="*/ 6482066 w 12184637"/>
              <a:gd name="connsiteY6018" fmla="*/ 2045252 h 4608812"/>
              <a:gd name="connsiteX6019" fmla="*/ 6485527 w 12184637"/>
              <a:gd name="connsiteY6019" fmla="*/ 2038185 h 4608812"/>
              <a:gd name="connsiteX6020" fmla="*/ 6478459 w 12184637"/>
              <a:gd name="connsiteY6020" fmla="*/ 2034724 h 4608812"/>
              <a:gd name="connsiteX6021" fmla="*/ 6458360 w 12184637"/>
              <a:gd name="connsiteY6021" fmla="*/ 2041571 h 4608812"/>
              <a:gd name="connsiteX6022" fmla="*/ 6454899 w 12184637"/>
              <a:gd name="connsiteY6022" fmla="*/ 2048639 h 4608812"/>
              <a:gd name="connsiteX6023" fmla="*/ 6460200 w 12184637"/>
              <a:gd name="connsiteY6023" fmla="*/ 2052394 h 4608812"/>
              <a:gd name="connsiteX6024" fmla="*/ 6461967 w 12184637"/>
              <a:gd name="connsiteY6024" fmla="*/ 2052099 h 4608812"/>
              <a:gd name="connsiteX6025" fmla="*/ 6483171 w 12184637"/>
              <a:gd name="connsiteY6025" fmla="*/ 2044663 h 4608812"/>
              <a:gd name="connsiteX6026" fmla="*/ 6511515 w 12184637"/>
              <a:gd name="connsiteY6026" fmla="*/ 2026994 h 4608812"/>
              <a:gd name="connsiteX6027" fmla="*/ 6513282 w 12184637"/>
              <a:gd name="connsiteY6027" fmla="*/ 2019337 h 4608812"/>
              <a:gd name="connsiteX6028" fmla="*/ 6505626 w 12184637"/>
              <a:gd name="connsiteY6028" fmla="*/ 2017570 h 4608812"/>
              <a:gd name="connsiteX6029" fmla="*/ 6477281 w 12184637"/>
              <a:gd name="connsiteY6029" fmla="*/ 2035240 h 4608812"/>
              <a:gd name="connsiteX6030" fmla="*/ 6475514 w 12184637"/>
              <a:gd name="connsiteY6030" fmla="*/ 2042897 h 4608812"/>
              <a:gd name="connsiteX6031" fmla="*/ 6480299 w 12184637"/>
              <a:gd name="connsiteY6031" fmla="*/ 2045547 h 4608812"/>
              <a:gd name="connsiteX6032" fmla="*/ 6483171 w 12184637"/>
              <a:gd name="connsiteY6032" fmla="*/ 2044663 h 4608812"/>
              <a:gd name="connsiteX6033" fmla="*/ 6511515 w 12184637"/>
              <a:gd name="connsiteY6033" fmla="*/ 2026994 h 4608812"/>
              <a:gd name="connsiteX6034" fmla="*/ 6564672 w 12184637"/>
              <a:gd name="connsiteY6034" fmla="*/ 1993863 h 4608812"/>
              <a:gd name="connsiteX6035" fmla="*/ 6566438 w 12184637"/>
              <a:gd name="connsiteY6035" fmla="*/ 1986207 h 4608812"/>
              <a:gd name="connsiteX6036" fmla="*/ 6558781 w 12184637"/>
              <a:gd name="connsiteY6036" fmla="*/ 1984440 h 4608812"/>
              <a:gd name="connsiteX6037" fmla="*/ 6505626 w 12184637"/>
              <a:gd name="connsiteY6037" fmla="*/ 2017570 h 4608812"/>
              <a:gd name="connsiteX6038" fmla="*/ 6503859 w 12184637"/>
              <a:gd name="connsiteY6038" fmla="*/ 2025227 h 4608812"/>
              <a:gd name="connsiteX6039" fmla="*/ 6508644 w 12184637"/>
              <a:gd name="connsiteY6039" fmla="*/ 2027877 h 4608812"/>
              <a:gd name="connsiteX6040" fmla="*/ 6511515 w 12184637"/>
              <a:gd name="connsiteY6040" fmla="*/ 2026994 h 4608812"/>
              <a:gd name="connsiteX6041" fmla="*/ 6565260 w 12184637"/>
              <a:gd name="connsiteY6041" fmla="*/ 1993495 h 4608812"/>
              <a:gd name="connsiteX6042" fmla="*/ 6569310 w 12184637"/>
              <a:gd name="connsiteY6042" fmla="*/ 1990182 h 4608812"/>
              <a:gd name="connsiteX6043" fmla="*/ 6570120 w 12184637"/>
              <a:gd name="connsiteY6043" fmla="*/ 1982305 h 4608812"/>
              <a:gd name="connsiteX6044" fmla="*/ 6562242 w 12184637"/>
              <a:gd name="connsiteY6044" fmla="*/ 1981495 h 4608812"/>
              <a:gd name="connsiteX6045" fmla="*/ 6558193 w 12184637"/>
              <a:gd name="connsiteY6045" fmla="*/ 1984808 h 4608812"/>
              <a:gd name="connsiteX6046" fmla="*/ 6557383 w 12184637"/>
              <a:gd name="connsiteY6046" fmla="*/ 1992685 h 4608812"/>
              <a:gd name="connsiteX6047" fmla="*/ 6561726 w 12184637"/>
              <a:gd name="connsiteY6047" fmla="*/ 1994747 h 4608812"/>
              <a:gd name="connsiteX6048" fmla="*/ 6565260 w 12184637"/>
              <a:gd name="connsiteY6048" fmla="*/ 1993495 h 4608812"/>
              <a:gd name="connsiteX6049" fmla="*/ 6566144 w 12184637"/>
              <a:gd name="connsiteY6049" fmla="*/ 1991360 h 4608812"/>
              <a:gd name="connsiteX6050" fmla="*/ 6572034 w 12184637"/>
              <a:gd name="connsiteY6050" fmla="*/ 1991066 h 4608812"/>
              <a:gd name="connsiteX6051" fmla="*/ 6577261 w 12184637"/>
              <a:gd name="connsiteY6051" fmla="*/ 1985176 h 4608812"/>
              <a:gd name="connsiteX6052" fmla="*/ 6571371 w 12184637"/>
              <a:gd name="connsiteY6052" fmla="*/ 1979949 h 4608812"/>
              <a:gd name="connsiteX6053" fmla="*/ 6565481 w 12184637"/>
              <a:gd name="connsiteY6053" fmla="*/ 1980243 h 4608812"/>
              <a:gd name="connsiteX6054" fmla="*/ 6560254 w 12184637"/>
              <a:gd name="connsiteY6054" fmla="*/ 1986133 h 4608812"/>
              <a:gd name="connsiteX6055" fmla="*/ 6565849 w 12184637"/>
              <a:gd name="connsiteY6055" fmla="*/ 1991434 h 4608812"/>
              <a:gd name="connsiteX6056" fmla="*/ 6566144 w 12184637"/>
              <a:gd name="connsiteY6056" fmla="*/ 1991360 h 4608812"/>
              <a:gd name="connsiteX6057" fmla="*/ 6573948 w 12184637"/>
              <a:gd name="connsiteY6057" fmla="*/ 1990624 h 4608812"/>
              <a:gd name="connsiteX6058" fmla="*/ 6577335 w 12184637"/>
              <a:gd name="connsiteY6058" fmla="*/ 1983556 h 4608812"/>
              <a:gd name="connsiteX6059" fmla="*/ 6570267 w 12184637"/>
              <a:gd name="connsiteY6059" fmla="*/ 1980169 h 4608812"/>
              <a:gd name="connsiteX6060" fmla="*/ 6569899 w 12184637"/>
              <a:gd name="connsiteY6060" fmla="*/ 1980317 h 4608812"/>
              <a:gd name="connsiteX6061" fmla="*/ 6566659 w 12184637"/>
              <a:gd name="connsiteY6061" fmla="*/ 1987385 h 4608812"/>
              <a:gd name="connsiteX6062" fmla="*/ 6572107 w 12184637"/>
              <a:gd name="connsiteY6062" fmla="*/ 1991066 h 4608812"/>
              <a:gd name="connsiteX6063" fmla="*/ 6573948 w 12184637"/>
              <a:gd name="connsiteY6063" fmla="*/ 1990624 h 4608812"/>
              <a:gd name="connsiteX6064" fmla="*/ 6574021 w 12184637"/>
              <a:gd name="connsiteY6064" fmla="*/ 1990624 h 4608812"/>
              <a:gd name="connsiteX6065" fmla="*/ 6634172 w 12184637"/>
              <a:gd name="connsiteY6065" fmla="*/ 1968537 h 4608812"/>
              <a:gd name="connsiteX6066" fmla="*/ 6637485 w 12184637"/>
              <a:gd name="connsiteY6066" fmla="*/ 1961396 h 4608812"/>
              <a:gd name="connsiteX6067" fmla="*/ 6630343 w 12184637"/>
              <a:gd name="connsiteY6067" fmla="*/ 1958082 h 4608812"/>
              <a:gd name="connsiteX6068" fmla="*/ 6570193 w 12184637"/>
              <a:gd name="connsiteY6068" fmla="*/ 1980169 h 4608812"/>
              <a:gd name="connsiteX6069" fmla="*/ 6566880 w 12184637"/>
              <a:gd name="connsiteY6069" fmla="*/ 1987311 h 4608812"/>
              <a:gd name="connsiteX6070" fmla="*/ 6572181 w 12184637"/>
              <a:gd name="connsiteY6070" fmla="*/ 1990992 h 4608812"/>
              <a:gd name="connsiteX6071" fmla="*/ 6574021 w 12184637"/>
              <a:gd name="connsiteY6071" fmla="*/ 1990624 h 4608812"/>
              <a:gd name="connsiteX6072" fmla="*/ 6634025 w 12184637"/>
              <a:gd name="connsiteY6072" fmla="*/ 1968537 h 4608812"/>
              <a:gd name="connsiteX6073" fmla="*/ 6674149 w 12184637"/>
              <a:gd name="connsiteY6073" fmla="*/ 1954696 h 4608812"/>
              <a:gd name="connsiteX6074" fmla="*/ 6677609 w 12184637"/>
              <a:gd name="connsiteY6074" fmla="*/ 1947628 h 4608812"/>
              <a:gd name="connsiteX6075" fmla="*/ 6670542 w 12184637"/>
              <a:gd name="connsiteY6075" fmla="*/ 1944168 h 4608812"/>
              <a:gd name="connsiteX6076" fmla="*/ 6630417 w 12184637"/>
              <a:gd name="connsiteY6076" fmla="*/ 1958009 h 4608812"/>
              <a:gd name="connsiteX6077" fmla="*/ 6626957 w 12184637"/>
              <a:gd name="connsiteY6077" fmla="*/ 1965077 h 4608812"/>
              <a:gd name="connsiteX6078" fmla="*/ 6632258 w 12184637"/>
              <a:gd name="connsiteY6078" fmla="*/ 1968832 h 4608812"/>
              <a:gd name="connsiteX6079" fmla="*/ 6634025 w 12184637"/>
              <a:gd name="connsiteY6079" fmla="*/ 1968537 h 4608812"/>
              <a:gd name="connsiteX6080" fmla="*/ 6674149 w 12184637"/>
              <a:gd name="connsiteY6080" fmla="*/ 1954696 h 4608812"/>
              <a:gd name="connsiteX6081" fmla="*/ 6678346 w 12184637"/>
              <a:gd name="connsiteY6081" fmla="*/ 1953223 h 4608812"/>
              <a:gd name="connsiteX6082" fmla="*/ 6681806 w 12184637"/>
              <a:gd name="connsiteY6082" fmla="*/ 1946156 h 4608812"/>
              <a:gd name="connsiteX6083" fmla="*/ 6674738 w 12184637"/>
              <a:gd name="connsiteY6083" fmla="*/ 1942695 h 4608812"/>
              <a:gd name="connsiteX6084" fmla="*/ 6670542 w 12184637"/>
              <a:gd name="connsiteY6084" fmla="*/ 1944168 h 4608812"/>
              <a:gd name="connsiteX6085" fmla="*/ 6667081 w 12184637"/>
              <a:gd name="connsiteY6085" fmla="*/ 1951236 h 4608812"/>
              <a:gd name="connsiteX6086" fmla="*/ 6672382 w 12184637"/>
              <a:gd name="connsiteY6086" fmla="*/ 1954990 h 4608812"/>
              <a:gd name="connsiteX6087" fmla="*/ 6674149 w 12184637"/>
              <a:gd name="connsiteY6087" fmla="*/ 1954696 h 4608812"/>
              <a:gd name="connsiteX6088" fmla="*/ 6678346 w 12184637"/>
              <a:gd name="connsiteY6088" fmla="*/ 1953297 h 4608812"/>
              <a:gd name="connsiteX6089" fmla="*/ 6724802 w 12184637"/>
              <a:gd name="connsiteY6089" fmla="*/ 1937321 h 4608812"/>
              <a:gd name="connsiteX6090" fmla="*/ 6728262 w 12184637"/>
              <a:gd name="connsiteY6090" fmla="*/ 1930253 h 4608812"/>
              <a:gd name="connsiteX6091" fmla="*/ 6721194 w 12184637"/>
              <a:gd name="connsiteY6091" fmla="*/ 1926793 h 4608812"/>
              <a:gd name="connsiteX6092" fmla="*/ 6674738 w 12184637"/>
              <a:gd name="connsiteY6092" fmla="*/ 1942769 h 4608812"/>
              <a:gd name="connsiteX6093" fmla="*/ 6671278 w 12184637"/>
              <a:gd name="connsiteY6093" fmla="*/ 1949837 h 4608812"/>
              <a:gd name="connsiteX6094" fmla="*/ 6676578 w 12184637"/>
              <a:gd name="connsiteY6094" fmla="*/ 1953592 h 4608812"/>
              <a:gd name="connsiteX6095" fmla="*/ 6678346 w 12184637"/>
              <a:gd name="connsiteY6095" fmla="*/ 1953297 h 4608812"/>
              <a:gd name="connsiteX6096" fmla="*/ 6723919 w 12184637"/>
              <a:gd name="connsiteY6096" fmla="*/ 1937468 h 4608812"/>
              <a:gd name="connsiteX6097" fmla="*/ 6784069 w 12184637"/>
              <a:gd name="connsiteY6097" fmla="*/ 1927308 h 4608812"/>
              <a:gd name="connsiteX6098" fmla="*/ 6788633 w 12184637"/>
              <a:gd name="connsiteY6098" fmla="*/ 1920903 h 4608812"/>
              <a:gd name="connsiteX6099" fmla="*/ 6782228 w 12184637"/>
              <a:gd name="connsiteY6099" fmla="*/ 1916338 h 4608812"/>
              <a:gd name="connsiteX6100" fmla="*/ 6722078 w 12184637"/>
              <a:gd name="connsiteY6100" fmla="*/ 1926498 h 4608812"/>
              <a:gd name="connsiteX6101" fmla="*/ 6717513 w 12184637"/>
              <a:gd name="connsiteY6101" fmla="*/ 1932903 h 4608812"/>
              <a:gd name="connsiteX6102" fmla="*/ 6723035 w 12184637"/>
              <a:gd name="connsiteY6102" fmla="*/ 1937542 h 4608812"/>
              <a:gd name="connsiteX6103" fmla="*/ 6723919 w 12184637"/>
              <a:gd name="connsiteY6103" fmla="*/ 1937468 h 4608812"/>
              <a:gd name="connsiteX6104" fmla="*/ 6783848 w 12184637"/>
              <a:gd name="connsiteY6104" fmla="*/ 1927308 h 4608812"/>
              <a:gd name="connsiteX6105" fmla="*/ 6796364 w 12184637"/>
              <a:gd name="connsiteY6105" fmla="*/ 1925541 h 4608812"/>
              <a:gd name="connsiteX6106" fmla="*/ 6801076 w 12184637"/>
              <a:gd name="connsiteY6106" fmla="*/ 1919209 h 4608812"/>
              <a:gd name="connsiteX6107" fmla="*/ 6794744 w 12184637"/>
              <a:gd name="connsiteY6107" fmla="*/ 1914498 h 4608812"/>
              <a:gd name="connsiteX6108" fmla="*/ 6782228 w 12184637"/>
              <a:gd name="connsiteY6108" fmla="*/ 1916265 h 4608812"/>
              <a:gd name="connsiteX6109" fmla="*/ 6777516 w 12184637"/>
              <a:gd name="connsiteY6109" fmla="*/ 1922596 h 4608812"/>
              <a:gd name="connsiteX6110" fmla="*/ 6783038 w 12184637"/>
              <a:gd name="connsiteY6110" fmla="*/ 1927382 h 4608812"/>
              <a:gd name="connsiteX6111" fmla="*/ 6783848 w 12184637"/>
              <a:gd name="connsiteY6111" fmla="*/ 1927308 h 4608812"/>
              <a:gd name="connsiteX6112" fmla="*/ 6796364 w 12184637"/>
              <a:gd name="connsiteY6112" fmla="*/ 1925541 h 4608812"/>
              <a:gd name="connsiteX6113" fmla="*/ 6801738 w 12184637"/>
              <a:gd name="connsiteY6113" fmla="*/ 1924805 h 4608812"/>
              <a:gd name="connsiteX6114" fmla="*/ 6806450 w 12184637"/>
              <a:gd name="connsiteY6114" fmla="*/ 1918473 h 4608812"/>
              <a:gd name="connsiteX6115" fmla="*/ 6800118 w 12184637"/>
              <a:gd name="connsiteY6115" fmla="*/ 1913761 h 4608812"/>
              <a:gd name="connsiteX6116" fmla="*/ 6794744 w 12184637"/>
              <a:gd name="connsiteY6116" fmla="*/ 1914498 h 4608812"/>
              <a:gd name="connsiteX6117" fmla="*/ 6790032 w 12184637"/>
              <a:gd name="connsiteY6117" fmla="*/ 1920829 h 4608812"/>
              <a:gd name="connsiteX6118" fmla="*/ 6795554 w 12184637"/>
              <a:gd name="connsiteY6118" fmla="*/ 1925615 h 4608812"/>
              <a:gd name="connsiteX6119" fmla="*/ 6796364 w 12184637"/>
              <a:gd name="connsiteY6119" fmla="*/ 1925541 h 4608812"/>
              <a:gd name="connsiteX6120" fmla="*/ 6801812 w 12184637"/>
              <a:gd name="connsiteY6120" fmla="*/ 1924731 h 4608812"/>
              <a:gd name="connsiteX6121" fmla="*/ 6880220 w 12184637"/>
              <a:gd name="connsiteY6121" fmla="*/ 1913541 h 4608812"/>
              <a:gd name="connsiteX6122" fmla="*/ 6884932 w 12184637"/>
              <a:gd name="connsiteY6122" fmla="*/ 1907209 h 4608812"/>
              <a:gd name="connsiteX6123" fmla="*/ 6878601 w 12184637"/>
              <a:gd name="connsiteY6123" fmla="*/ 1902497 h 4608812"/>
              <a:gd name="connsiteX6124" fmla="*/ 6800192 w 12184637"/>
              <a:gd name="connsiteY6124" fmla="*/ 1913688 h 4608812"/>
              <a:gd name="connsiteX6125" fmla="*/ 6795480 w 12184637"/>
              <a:gd name="connsiteY6125" fmla="*/ 1920019 h 4608812"/>
              <a:gd name="connsiteX6126" fmla="*/ 6801002 w 12184637"/>
              <a:gd name="connsiteY6126" fmla="*/ 1924805 h 4608812"/>
              <a:gd name="connsiteX6127" fmla="*/ 6801812 w 12184637"/>
              <a:gd name="connsiteY6127" fmla="*/ 1924731 h 4608812"/>
              <a:gd name="connsiteX6128" fmla="*/ 6934922 w 12184637"/>
              <a:gd name="connsiteY6128" fmla="*/ 1915087 h 4608812"/>
              <a:gd name="connsiteX6129" fmla="*/ 6930064 w 12184637"/>
              <a:gd name="connsiteY6129" fmla="*/ 1908829 h 4608812"/>
              <a:gd name="connsiteX6130" fmla="*/ 6880073 w 12184637"/>
              <a:gd name="connsiteY6130" fmla="*/ 1902497 h 4608812"/>
              <a:gd name="connsiteX6131" fmla="*/ 6873815 w 12184637"/>
              <a:gd name="connsiteY6131" fmla="*/ 1907356 h 4608812"/>
              <a:gd name="connsiteX6132" fmla="*/ 6878674 w 12184637"/>
              <a:gd name="connsiteY6132" fmla="*/ 1913614 h 4608812"/>
              <a:gd name="connsiteX6133" fmla="*/ 6928665 w 12184637"/>
              <a:gd name="connsiteY6133" fmla="*/ 1919946 h 4608812"/>
              <a:gd name="connsiteX6134" fmla="*/ 6929401 w 12184637"/>
              <a:gd name="connsiteY6134" fmla="*/ 1920019 h 4608812"/>
              <a:gd name="connsiteX6135" fmla="*/ 6934922 w 12184637"/>
              <a:gd name="connsiteY6135" fmla="*/ 1915087 h 4608812"/>
              <a:gd name="connsiteX6136" fmla="*/ 6939634 w 12184637"/>
              <a:gd name="connsiteY6136" fmla="*/ 1919578 h 4608812"/>
              <a:gd name="connsiteX6137" fmla="*/ 6937205 w 12184637"/>
              <a:gd name="connsiteY6137" fmla="*/ 1912068 h 4608812"/>
              <a:gd name="connsiteX6138" fmla="*/ 6931977 w 12184637"/>
              <a:gd name="connsiteY6138" fmla="*/ 1909418 h 4608812"/>
              <a:gd name="connsiteX6139" fmla="*/ 6924468 w 12184637"/>
              <a:gd name="connsiteY6139" fmla="*/ 1911847 h 4608812"/>
              <a:gd name="connsiteX6140" fmla="*/ 6926897 w 12184637"/>
              <a:gd name="connsiteY6140" fmla="*/ 1919357 h 4608812"/>
              <a:gd name="connsiteX6141" fmla="*/ 6932125 w 12184637"/>
              <a:gd name="connsiteY6141" fmla="*/ 1922007 h 4608812"/>
              <a:gd name="connsiteX6142" fmla="*/ 6934701 w 12184637"/>
              <a:gd name="connsiteY6142" fmla="*/ 1922596 h 4608812"/>
              <a:gd name="connsiteX6143" fmla="*/ 6939634 w 12184637"/>
              <a:gd name="connsiteY6143" fmla="*/ 1919578 h 4608812"/>
              <a:gd name="connsiteX6144" fmla="*/ 6978655 w 12184637"/>
              <a:gd name="connsiteY6144" fmla="*/ 1939530 h 4608812"/>
              <a:gd name="connsiteX6145" fmla="*/ 6976225 w 12184637"/>
              <a:gd name="connsiteY6145" fmla="*/ 1932020 h 4608812"/>
              <a:gd name="connsiteX6146" fmla="*/ 6937278 w 12184637"/>
              <a:gd name="connsiteY6146" fmla="*/ 1912068 h 4608812"/>
              <a:gd name="connsiteX6147" fmla="*/ 6929769 w 12184637"/>
              <a:gd name="connsiteY6147" fmla="*/ 1914498 h 4608812"/>
              <a:gd name="connsiteX6148" fmla="*/ 6932198 w 12184637"/>
              <a:gd name="connsiteY6148" fmla="*/ 1922007 h 4608812"/>
              <a:gd name="connsiteX6149" fmla="*/ 6971145 w 12184637"/>
              <a:gd name="connsiteY6149" fmla="*/ 1941959 h 4608812"/>
              <a:gd name="connsiteX6150" fmla="*/ 6973722 w 12184637"/>
              <a:gd name="connsiteY6150" fmla="*/ 1942548 h 4608812"/>
              <a:gd name="connsiteX6151" fmla="*/ 6978655 w 12184637"/>
              <a:gd name="connsiteY6151" fmla="*/ 1939530 h 4608812"/>
              <a:gd name="connsiteX6152" fmla="*/ 7076500 w 12184637"/>
              <a:gd name="connsiteY6152" fmla="*/ 1938278 h 4608812"/>
              <a:gd name="connsiteX6153" fmla="*/ 7070978 w 12184637"/>
              <a:gd name="connsiteY6153" fmla="*/ 1932609 h 4608812"/>
              <a:gd name="connsiteX6154" fmla="*/ 6973722 w 12184637"/>
              <a:gd name="connsiteY6154" fmla="*/ 1931357 h 4608812"/>
              <a:gd name="connsiteX6155" fmla="*/ 6968053 w 12184637"/>
              <a:gd name="connsiteY6155" fmla="*/ 1936879 h 4608812"/>
              <a:gd name="connsiteX6156" fmla="*/ 6973575 w 12184637"/>
              <a:gd name="connsiteY6156" fmla="*/ 1942548 h 4608812"/>
              <a:gd name="connsiteX6157" fmla="*/ 7070831 w 12184637"/>
              <a:gd name="connsiteY6157" fmla="*/ 1943800 h 4608812"/>
              <a:gd name="connsiteX6158" fmla="*/ 7070904 w 12184637"/>
              <a:gd name="connsiteY6158" fmla="*/ 1943800 h 4608812"/>
              <a:gd name="connsiteX6159" fmla="*/ 7076500 w 12184637"/>
              <a:gd name="connsiteY6159" fmla="*/ 1938278 h 4608812"/>
              <a:gd name="connsiteX6160" fmla="*/ 7115005 w 12184637"/>
              <a:gd name="connsiteY6160" fmla="*/ 1983483 h 4608812"/>
              <a:gd name="connsiteX6161" fmla="*/ 7115078 w 12184637"/>
              <a:gd name="connsiteY6161" fmla="*/ 1975605 h 4608812"/>
              <a:gd name="connsiteX6162" fmla="*/ 7074880 w 12184637"/>
              <a:gd name="connsiteY6162" fmla="*/ 1934376 h 4608812"/>
              <a:gd name="connsiteX6163" fmla="*/ 7067002 w 12184637"/>
              <a:gd name="connsiteY6163" fmla="*/ 1934302 h 4608812"/>
              <a:gd name="connsiteX6164" fmla="*/ 7066929 w 12184637"/>
              <a:gd name="connsiteY6164" fmla="*/ 1942180 h 4608812"/>
              <a:gd name="connsiteX6165" fmla="*/ 7107127 w 12184637"/>
              <a:gd name="connsiteY6165" fmla="*/ 1983409 h 4608812"/>
              <a:gd name="connsiteX6166" fmla="*/ 7111176 w 12184637"/>
              <a:gd name="connsiteY6166" fmla="*/ 1985102 h 4608812"/>
              <a:gd name="connsiteX6167" fmla="*/ 7115005 w 12184637"/>
              <a:gd name="connsiteY6167" fmla="*/ 1983483 h 4608812"/>
              <a:gd name="connsiteX6168" fmla="*/ 7151006 w 12184637"/>
              <a:gd name="connsiteY6168" fmla="*/ 2041939 h 4608812"/>
              <a:gd name="connsiteX6169" fmla="*/ 7152700 w 12184637"/>
              <a:gd name="connsiteY6169" fmla="*/ 2034209 h 4608812"/>
              <a:gd name="connsiteX6170" fmla="*/ 7115815 w 12184637"/>
              <a:gd name="connsiteY6170" fmla="*/ 1976488 h 4608812"/>
              <a:gd name="connsiteX6171" fmla="*/ 7108084 w 12184637"/>
              <a:gd name="connsiteY6171" fmla="*/ 1974795 h 4608812"/>
              <a:gd name="connsiteX6172" fmla="*/ 7106391 w 12184637"/>
              <a:gd name="connsiteY6172" fmla="*/ 1982525 h 4608812"/>
              <a:gd name="connsiteX6173" fmla="*/ 7143276 w 12184637"/>
              <a:gd name="connsiteY6173" fmla="*/ 2040246 h 4608812"/>
              <a:gd name="connsiteX6174" fmla="*/ 7147988 w 12184637"/>
              <a:gd name="connsiteY6174" fmla="*/ 2042823 h 4608812"/>
              <a:gd name="connsiteX6175" fmla="*/ 7151006 w 12184637"/>
              <a:gd name="connsiteY6175" fmla="*/ 2041939 h 4608812"/>
              <a:gd name="connsiteX6176" fmla="*/ 7252165 w 12184637"/>
              <a:gd name="connsiteY6176" fmla="*/ 2049228 h 4608812"/>
              <a:gd name="connsiteX6177" fmla="*/ 7247232 w 12184637"/>
              <a:gd name="connsiteY6177" fmla="*/ 2043044 h 4608812"/>
              <a:gd name="connsiteX6178" fmla="*/ 7148577 w 12184637"/>
              <a:gd name="connsiteY6178" fmla="*/ 2031706 h 4608812"/>
              <a:gd name="connsiteX6179" fmla="*/ 7142393 w 12184637"/>
              <a:gd name="connsiteY6179" fmla="*/ 2036639 h 4608812"/>
              <a:gd name="connsiteX6180" fmla="*/ 7147325 w 12184637"/>
              <a:gd name="connsiteY6180" fmla="*/ 2042823 h 4608812"/>
              <a:gd name="connsiteX6181" fmla="*/ 7245980 w 12184637"/>
              <a:gd name="connsiteY6181" fmla="*/ 2054161 h 4608812"/>
              <a:gd name="connsiteX6182" fmla="*/ 7246643 w 12184637"/>
              <a:gd name="connsiteY6182" fmla="*/ 2054234 h 4608812"/>
              <a:gd name="connsiteX6183" fmla="*/ 7252165 w 12184637"/>
              <a:gd name="connsiteY6183" fmla="*/ 2049228 h 4608812"/>
              <a:gd name="connsiteX6184" fmla="*/ 7341249 w 12184637"/>
              <a:gd name="connsiteY6184" fmla="*/ 2068812 h 4608812"/>
              <a:gd name="connsiteX6185" fmla="*/ 7336979 w 12184637"/>
              <a:gd name="connsiteY6185" fmla="*/ 2062186 h 4608812"/>
              <a:gd name="connsiteX6186" fmla="*/ 7247821 w 12184637"/>
              <a:gd name="connsiteY6186" fmla="*/ 2043117 h 4608812"/>
              <a:gd name="connsiteX6187" fmla="*/ 7241195 w 12184637"/>
              <a:gd name="connsiteY6187" fmla="*/ 2047387 h 4608812"/>
              <a:gd name="connsiteX6188" fmla="*/ 7245465 w 12184637"/>
              <a:gd name="connsiteY6188" fmla="*/ 2054014 h 4608812"/>
              <a:gd name="connsiteX6189" fmla="*/ 7334623 w 12184637"/>
              <a:gd name="connsiteY6189" fmla="*/ 2073082 h 4608812"/>
              <a:gd name="connsiteX6190" fmla="*/ 7335801 w 12184637"/>
              <a:gd name="connsiteY6190" fmla="*/ 2073229 h 4608812"/>
              <a:gd name="connsiteX6191" fmla="*/ 7341249 w 12184637"/>
              <a:gd name="connsiteY6191" fmla="*/ 2068812 h 4608812"/>
              <a:gd name="connsiteX6192" fmla="*/ 7376956 w 12184637"/>
              <a:gd name="connsiteY6192" fmla="*/ 2144570 h 4608812"/>
              <a:gd name="connsiteX6193" fmla="*/ 7379238 w 12184637"/>
              <a:gd name="connsiteY6193" fmla="*/ 2136987 h 4608812"/>
              <a:gd name="connsiteX6194" fmla="*/ 7340660 w 12184637"/>
              <a:gd name="connsiteY6194" fmla="*/ 2065057 h 4608812"/>
              <a:gd name="connsiteX6195" fmla="*/ 7333077 w 12184637"/>
              <a:gd name="connsiteY6195" fmla="*/ 2062775 h 4608812"/>
              <a:gd name="connsiteX6196" fmla="*/ 7330794 w 12184637"/>
              <a:gd name="connsiteY6196" fmla="*/ 2070358 h 4608812"/>
              <a:gd name="connsiteX6197" fmla="*/ 7369373 w 12184637"/>
              <a:gd name="connsiteY6197" fmla="*/ 2142288 h 4608812"/>
              <a:gd name="connsiteX6198" fmla="*/ 7374306 w 12184637"/>
              <a:gd name="connsiteY6198" fmla="*/ 2145233 h 4608812"/>
              <a:gd name="connsiteX6199" fmla="*/ 7376956 w 12184637"/>
              <a:gd name="connsiteY6199" fmla="*/ 2144570 h 4608812"/>
              <a:gd name="connsiteX6200" fmla="*/ 7457132 w 12184637"/>
              <a:gd name="connsiteY6200" fmla="*/ 2166510 h 4608812"/>
              <a:gd name="connsiteX6201" fmla="*/ 7453524 w 12184637"/>
              <a:gd name="connsiteY6201" fmla="*/ 2159516 h 4608812"/>
              <a:gd name="connsiteX6202" fmla="*/ 7376072 w 12184637"/>
              <a:gd name="connsiteY6202" fmla="*/ 2134336 h 4608812"/>
              <a:gd name="connsiteX6203" fmla="*/ 7369078 w 12184637"/>
              <a:gd name="connsiteY6203" fmla="*/ 2137944 h 4608812"/>
              <a:gd name="connsiteX6204" fmla="*/ 7372686 w 12184637"/>
              <a:gd name="connsiteY6204" fmla="*/ 2144938 h 4608812"/>
              <a:gd name="connsiteX6205" fmla="*/ 7450137 w 12184637"/>
              <a:gd name="connsiteY6205" fmla="*/ 2170117 h 4608812"/>
              <a:gd name="connsiteX6206" fmla="*/ 7451904 w 12184637"/>
              <a:gd name="connsiteY6206" fmla="*/ 2170412 h 4608812"/>
              <a:gd name="connsiteX6207" fmla="*/ 7457132 w 12184637"/>
              <a:gd name="connsiteY6207" fmla="*/ 2166510 h 4608812"/>
              <a:gd name="connsiteX6208" fmla="*/ 7516546 w 12184637"/>
              <a:gd name="connsiteY6208" fmla="*/ 2198315 h 4608812"/>
              <a:gd name="connsiteX6209" fmla="*/ 7514190 w 12184637"/>
              <a:gd name="connsiteY6209" fmla="*/ 2190806 h 4608812"/>
              <a:gd name="connsiteX6210" fmla="*/ 7454408 w 12184637"/>
              <a:gd name="connsiteY6210" fmla="*/ 2159810 h 4608812"/>
              <a:gd name="connsiteX6211" fmla="*/ 7446898 w 12184637"/>
              <a:gd name="connsiteY6211" fmla="*/ 2162166 h 4608812"/>
              <a:gd name="connsiteX6212" fmla="*/ 7449254 w 12184637"/>
              <a:gd name="connsiteY6212" fmla="*/ 2169676 h 4608812"/>
              <a:gd name="connsiteX6213" fmla="*/ 7509036 w 12184637"/>
              <a:gd name="connsiteY6213" fmla="*/ 2200671 h 4608812"/>
              <a:gd name="connsiteX6214" fmla="*/ 7511613 w 12184637"/>
              <a:gd name="connsiteY6214" fmla="*/ 2201260 h 4608812"/>
              <a:gd name="connsiteX6215" fmla="*/ 7516546 w 12184637"/>
              <a:gd name="connsiteY6215" fmla="*/ 2198315 h 4608812"/>
              <a:gd name="connsiteX6216" fmla="*/ 7520374 w 12184637"/>
              <a:gd name="connsiteY6216" fmla="*/ 2216795 h 4608812"/>
              <a:gd name="connsiteX6217" fmla="*/ 7523393 w 12184637"/>
              <a:gd name="connsiteY6217" fmla="*/ 2209506 h 4608812"/>
              <a:gd name="connsiteX6218" fmla="*/ 7516693 w 12184637"/>
              <a:gd name="connsiteY6218" fmla="*/ 2193603 h 4608812"/>
              <a:gd name="connsiteX6219" fmla="*/ 7509404 w 12184637"/>
              <a:gd name="connsiteY6219" fmla="*/ 2190585 h 4608812"/>
              <a:gd name="connsiteX6220" fmla="*/ 7506386 w 12184637"/>
              <a:gd name="connsiteY6220" fmla="*/ 2197873 h 4608812"/>
              <a:gd name="connsiteX6221" fmla="*/ 7513085 w 12184637"/>
              <a:gd name="connsiteY6221" fmla="*/ 2213776 h 4608812"/>
              <a:gd name="connsiteX6222" fmla="*/ 7518239 w 12184637"/>
              <a:gd name="connsiteY6222" fmla="*/ 2217163 h 4608812"/>
              <a:gd name="connsiteX6223" fmla="*/ 7520374 w 12184637"/>
              <a:gd name="connsiteY6223" fmla="*/ 2216795 h 4608812"/>
              <a:gd name="connsiteX6224" fmla="*/ 7549676 w 12184637"/>
              <a:gd name="connsiteY6224" fmla="*/ 2286663 h 4608812"/>
              <a:gd name="connsiteX6225" fmla="*/ 7552694 w 12184637"/>
              <a:gd name="connsiteY6225" fmla="*/ 2279374 h 4608812"/>
              <a:gd name="connsiteX6226" fmla="*/ 7523393 w 12184637"/>
              <a:gd name="connsiteY6226" fmla="*/ 2209506 h 4608812"/>
              <a:gd name="connsiteX6227" fmla="*/ 7516104 w 12184637"/>
              <a:gd name="connsiteY6227" fmla="*/ 2206487 h 4608812"/>
              <a:gd name="connsiteX6228" fmla="*/ 7513085 w 12184637"/>
              <a:gd name="connsiteY6228" fmla="*/ 2213776 h 4608812"/>
              <a:gd name="connsiteX6229" fmla="*/ 7542387 w 12184637"/>
              <a:gd name="connsiteY6229" fmla="*/ 2283644 h 4608812"/>
              <a:gd name="connsiteX6230" fmla="*/ 7547541 w 12184637"/>
              <a:gd name="connsiteY6230" fmla="*/ 2287031 h 4608812"/>
              <a:gd name="connsiteX6231" fmla="*/ 7549676 w 12184637"/>
              <a:gd name="connsiteY6231" fmla="*/ 2286663 h 4608812"/>
              <a:gd name="connsiteX6232" fmla="*/ 7572941 w 12184637"/>
              <a:gd name="connsiteY6232" fmla="*/ 2380238 h 4608812"/>
              <a:gd name="connsiteX6233" fmla="*/ 7576917 w 12184637"/>
              <a:gd name="connsiteY6233" fmla="*/ 2373465 h 4608812"/>
              <a:gd name="connsiteX6234" fmla="*/ 7552916 w 12184637"/>
              <a:gd name="connsiteY6234" fmla="*/ 2280111 h 4608812"/>
              <a:gd name="connsiteX6235" fmla="*/ 7546142 w 12184637"/>
              <a:gd name="connsiteY6235" fmla="*/ 2276135 h 4608812"/>
              <a:gd name="connsiteX6236" fmla="*/ 7542167 w 12184637"/>
              <a:gd name="connsiteY6236" fmla="*/ 2282908 h 4608812"/>
              <a:gd name="connsiteX6237" fmla="*/ 7566168 w 12184637"/>
              <a:gd name="connsiteY6237" fmla="*/ 2376262 h 4608812"/>
              <a:gd name="connsiteX6238" fmla="*/ 7571616 w 12184637"/>
              <a:gd name="connsiteY6238" fmla="*/ 2380459 h 4608812"/>
              <a:gd name="connsiteX6239" fmla="*/ 7572941 w 12184637"/>
              <a:gd name="connsiteY6239" fmla="*/ 2380238 h 4608812"/>
              <a:gd name="connsiteX6240" fmla="*/ 7617777 w 12184637"/>
              <a:gd name="connsiteY6240" fmla="*/ 2417786 h 4608812"/>
              <a:gd name="connsiteX6241" fmla="*/ 7617483 w 12184637"/>
              <a:gd name="connsiteY6241" fmla="*/ 2409908 h 4608812"/>
              <a:gd name="connsiteX6242" fmla="*/ 7575371 w 12184637"/>
              <a:gd name="connsiteY6242" fmla="*/ 2370741 h 4608812"/>
              <a:gd name="connsiteX6243" fmla="*/ 7567493 w 12184637"/>
              <a:gd name="connsiteY6243" fmla="*/ 2371035 h 4608812"/>
              <a:gd name="connsiteX6244" fmla="*/ 7567788 w 12184637"/>
              <a:gd name="connsiteY6244" fmla="*/ 2378913 h 4608812"/>
              <a:gd name="connsiteX6245" fmla="*/ 7609900 w 12184637"/>
              <a:gd name="connsiteY6245" fmla="*/ 2418080 h 4608812"/>
              <a:gd name="connsiteX6246" fmla="*/ 7613728 w 12184637"/>
              <a:gd name="connsiteY6246" fmla="*/ 2419553 h 4608812"/>
              <a:gd name="connsiteX6247" fmla="*/ 7617777 w 12184637"/>
              <a:gd name="connsiteY6247" fmla="*/ 2417786 h 4608812"/>
              <a:gd name="connsiteX6248" fmla="*/ 7620060 w 12184637"/>
              <a:gd name="connsiteY6248" fmla="*/ 2426694 h 4608812"/>
              <a:gd name="connsiteX6249" fmla="*/ 7622563 w 12184637"/>
              <a:gd name="connsiteY6249" fmla="*/ 2419185 h 4608812"/>
              <a:gd name="connsiteX6250" fmla="*/ 7618661 w 12184637"/>
              <a:gd name="connsiteY6250" fmla="*/ 2411454 h 4608812"/>
              <a:gd name="connsiteX6251" fmla="*/ 7611152 w 12184637"/>
              <a:gd name="connsiteY6251" fmla="*/ 2408951 h 4608812"/>
              <a:gd name="connsiteX6252" fmla="*/ 7608648 w 12184637"/>
              <a:gd name="connsiteY6252" fmla="*/ 2416461 h 4608812"/>
              <a:gd name="connsiteX6253" fmla="*/ 7612550 w 12184637"/>
              <a:gd name="connsiteY6253" fmla="*/ 2424191 h 4608812"/>
              <a:gd name="connsiteX6254" fmla="*/ 7617557 w 12184637"/>
              <a:gd name="connsiteY6254" fmla="*/ 2427283 h 4608812"/>
              <a:gd name="connsiteX6255" fmla="*/ 7620060 w 12184637"/>
              <a:gd name="connsiteY6255" fmla="*/ 2426694 h 4608812"/>
              <a:gd name="connsiteX6256" fmla="*/ 7639791 w 12184637"/>
              <a:gd name="connsiteY6256" fmla="*/ 2466083 h 4608812"/>
              <a:gd name="connsiteX6257" fmla="*/ 7642294 w 12184637"/>
              <a:gd name="connsiteY6257" fmla="*/ 2458573 h 4608812"/>
              <a:gd name="connsiteX6258" fmla="*/ 7622563 w 12184637"/>
              <a:gd name="connsiteY6258" fmla="*/ 2419185 h 4608812"/>
              <a:gd name="connsiteX6259" fmla="*/ 7615053 w 12184637"/>
              <a:gd name="connsiteY6259" fmla="*/ 2416681 h 4608812"/>
              <a:gd name="connsiteX6260" fmla="*/ 7612550 w 12184637"/>
              <a:gd name="connsiteY6260" fmla="*/ 2424191 h 4608812"/>
              <a:gd name="connsiteX6261" fmla="*/ 7632282 w 12184637"/>
              <a:gd name="connsiteY6261" fmla="*/ 2463579 h 4608812"/>
              <a:gd name="connsiteX6262" fmla="*/ 7637287 w 12184637"/>
              <a:gd name="connsiteY6262" fmla="*/ 2466672 h 4608812"/>
              <a:gd name="connsiteX6263" fmla="*/ 7639791 w 12184637"/>
              <a:gd name="connsiteY6263" fmla="*/ 2466083 h 4608812"/>
              <a:gd name="connsiteX6264" fmla="*/ 7642589 w 12184637"/>
              <a:gd name="connsiteY6264" fmla="*/ 2499508 h 4608812"/>
              <a:gd name="connsiteX6265" fmla="*/ 7647374 w 12184637"/>
              <a:gd name="connsiteY6265" fmla="*/ 2493250 h 4608812"/>
              <a:gd name="connsiteX6266" fmla="*/ 7642883 w 12184637"/>
              <a:gd name="connsiteY6266" fmla="*/ 2460340 h 4608812"/>
              <a:gd name="connsiteX6267" fmla="*/ 7636625 w 12184637"/>
              <a:gd name="connsiteY6267" fmla="*/ 2455555 h 4608812"/>
              <a:gd name="connsiteX6268" fmla="*/ 7631839 w 12184637"/>
              <a:gd name="connsiteY6268" fmla="*/ 2461813 h 4608812"/>
              <a:gd name="connsiteX6269" fmla="*/ 7636330 w 12184637"/>
              <a:gd name="connsiteY6269" fmla="*/ 2494722 h 4608812"/>
              <a:gd name="connsiteX6270" fmla="*/ 7641852 w 12184637"/>
              <a:gd name="connsiteY6270" fmla="*/ 2499508 h 4608812"/>
              <a:gd name="connsiteX6271" fmla="*/ 7642589 w 12184637"/>
              <a:gd name="connsiteY6271" fmla="*/ 2499508 h 4608812"/>
              <a:gd name="connsiteX6272" fmla="*/ 7644944 w 12184637"/>
              <a:gd name="connsiteY6272" fmla="*/ 2517030 h 4608812"/>
              <a:gd name="connsiteX6273" fmla="*/ 7649730 w 12184637"/>
              <a:gd name="connsiteY6273" fmla="*/ 2510772 h 4608812"/>
              <a:gd name="connsiteX6274" fmla="*/ 7647300 w 12184637"/>
              <a:gd name="connsiteY6274" fmla="*/ 2493250 h 4608812"/>
              <a:gd name="connsiteX6275" fmla="*/ 7641042 w 12184637"/>
              <a:gd name="connsiteY6275" fmla="*/ 2488464 h 4608812"/>
              <a:gd name="connsiteX6276" fmla="*/ 7636257 w 12184637"/>
              <a:gd name="connsiteY6276" fmla="*/ 2494722 h 4608812"/>
              <a:gd name="connsiteX6277" fmla="*/ 7638687 w 12184637"/>
              <a:gd name="connsiteY6277" fmla="*/ 2512244 h 4608812"/>
              <a:gd name="connsiteX6278" fmla="*/ 7644208 w 12184637"/>
              <a:gd name="connsiteY6278" fmla="*/ 2517030 h 4608812"/>
              <a:gd name="connsiteX6279" fmla="*/ 7644944 w 12184637"/>
              <a:gd name="connsiteY6279" fmla="*/ 2517030 h 4608812"/>
              <a:gd name="connsiteX6280" fmla="*/ 7650908 w 12184637"/>
              <a:gd name="connsiteY6280" fmla="*/ 2560320 h 4608812"/>
              <a:gd name="connsiteX6281" fmla="*/ 7655693 w 12184637"/>
              <a:gd name="connsiteY6281" fmla="*/ 2554062 h 4608812"/>
              <a:gd name="connsiteX6282" fmla="*/ 7649730 w 12184637"/>
              <a:gd name="connsiteY6282" fmla="*/ 2510772 h 4608812"/>
              <a:gd name="connsiteX6283" fmla="*/ 7643472 w 12184637"/>
              <a:gd name="connsiteY6283" fmla="*/ 2505986 h 4608812"/>
              <a:gd name="connsiteX6284" fmla="*/ 7638687 w 12184637"/>
              <a:gd name="connsiteY6284" fmla="*/ 2512244 h 4608812"/>
              <a:gd name="connsiteX6285" fmla="*/ 7644650 w 12184637"/>
              <a:gd name="connsiteY6285" fmla="*/ 2555535 h 4608812"/>
              <a:gd name="connsiteX6286" fmla="*/ 7650171 w 12184637"/>
              <a:gd name="connsiteY6286" fmla="*/ 2560320 h 4608812"/>
              <a:gd name="connsiteX6287" fmla="*/ 7650908 w 12184637"/>
              <a:gd name="connsiteY6287" fmla="*/ 2560320 h 4608812"/>
              <a:gd name="connsiteX6288" fmla="*/ 7650540 w 12184637"/>
              <a:gd name="connsiteY6288" fmla="*/ 2569008 h 4608812"/>
              <a:gd name="connsiteX6289" fmla="*/ 7655988 w 12184637"/>
              <a:gd name="connsiteY6289" fmla="*/ 2563265 h 4608812"/>
              <a:gd name="connsiteX6290" fmla="*/ 7655767 w 12184637"/>
              <a:gd name="connsiteY6290" fmla="*/ 2554578 h 4608812"/>
              <a:gd name="connsiteX6291" fmla="*/ 7650171 w 12184637"/>
              <a:gd name="connsiteY6291" fmla="*/ 2549130 h 4608812"/>
              <a:gd name="connsiteX6292" fmla="*/ 7650098 w 12184637"/>
              <a:gd name="connsiteY6292" fmla="*/ 2549130 h 4608812"/>
              <a:gd name="connsiteX6293" fmla="*/ 7644650 w 12184637"/>
              <a:gd name="connsiteY6293" fmla="*/ 2554872 h 4608812"/>
              <a:gd name="connsiteX6294" fmla="*/ 7644871 w 12184637"/>
              <a:gd name="connsiteY6294" fmla="*/ 2563560 h 4608812"/>
              <a:gd name="connsiteX6295" fmla="*/ 7650466 w 12184637"/>
              <a:gd name="connsiteY6295" fmla="*/ 2569008 h 4608812"/>
              <a:gd name="connsiteX6296" fmla="*/ 7650540 w 12184637"/>
              <a:gd name="connsiteY6296" fmla="*/ 2569008 h 4608812"/>
              <a:gd name="connsiteX6297" fmla="*/ 7652454 w 12184637"/>
              <a:gd name="connsiteY6297" fmla="*/ 2644987 h 4608812"/>
              <a:gd name="connsiteX6298" fmla="*/ 7657902 w 12184637"/>
              <a:gd name="connsiteY6298" fmla="*/ 2639244 h 4608812"/>
              <a:gd name="connsiteX6299" fmla="*/ 7655914 w 12184637"/>
              <a:gd name="connsiteY6299" fmla="*/ 2563265 h 4608812"/>
              <a:gd name="connsiteX6300" fmla="*/ 7650171 w 12184637"/>
              <a:gd name="connsiteY6300" fmla="*/ 2557817 h 4608812"/>
              <a:gd name="connsiteX6301" fmla="*/ 7644723 w 12184637"/>
              <a:gd name="connsiteY6301" fmla="*/ 2563560 h 4608812"/>
              <a:gd name="connsiteX6302" fmla="*/ 7646711 w 12184637"/>
              <a:gd name="connsiteY6302" fmla="*/ 2639539 h 4608812"/>
              <a:gd name="connsiteX6303" fmla="*/ 7652307 w 12184637"/>
              <a:gd name="connsiteY6303" fmla="*/ 2644987 h 4608812"/>
              <a:gd name="connsiteX6304" fmla="*/ 7652454 w 12184637"/>
              <a:gd name="connsiteY6304" fmla="*/ 2644987 h 4608812"/>
              <a:gd name="connsiteX6305" fmla="*/ 7652528 w 12184637"/>
              <a:gd name="connsiteY6305" fmla="*/ 2647049 h 4608812"/>
              <a:gd name="connsiteX6306" fmla="*/ 7657976 w 12184637"/>
              <a:gd name="connsiteY6306" fmla="*/ 2641379 h 4608812"/>
              <a:gd name="connsiteX6307" fmla="*/ 7657902 w 12184637"/>
              <a:gd name="connsiteY6307" fmla="*/ 2639318 h 4608812"/>
              <a:gd name="connsiteX6308" fmla="*/ 7652233 w 12184637"/>
              <a:gd name="connsiteY6308" fmla="*/ 2633870 h 4608812"/>
              <a:gd name="connsiteX6309" fmla="*/ 7646785 w 12184637"/>
              <a:gd name="connsiteY6309" fmla="*/ 2639539 h 4608812"/>
              <a:gd name="connsiteX6310" fmla="*/ 7646859 w 12184637"/>
              <a:gd name="connsiteY6310" fmla="*/ 2641600 h 4608812"/>
              <a:gd name="connsiteX6311" fmla="*/ 7652454 w 12184637"/>
              <a:gd name="connsiteY6311" fmla="*/ 2647049 h 4608812"/>
              <a:gd name="connsiteX6312" fmla="*/ 7652528 w 12184637"/>
              <a:gd name="connsiteY6312" fmla="*/ 2647049 h 4608812"/>
              <a:gd name="connsiteX6313" fmla="*/ 7655546 w 12184637"/>
              <a:gd name="connsiteY6313" fmla="*/ 2672596 h 4608812"/>
              <a:gd name="connsiteX6314" fmla="*/ 7657902 w 12184637"/>
              <a:gd name="connsiteY6314" fmla="*/ 2641895 h 4608812"/>
              <a:gd name="connsiteX6315" fmla="*/ 7652748 w 12184637"/>
              <a:gd name="connsiteY6315" fmla="*/ 2635931 h 4608812"/>
              <a:gd name="connsiteX6316" fmla="*/ 7646785 w 12184637"/>
              <a:gd name="connsiteY6316" fmla="*/ 2641085 h 4608812"/>
              <a:gd name="connsiteX6317" fmla="*/ 7644430 w 12184637"/>
              <a:gd name="connsiteY6317" fmla="*/ 2671786 h 4608812"/>
              <a:gd name="connsiteX6318" fmla="*/ 7649583 w 12184637"/>
              <a:gd name="connsiteY6318" fmla="*/ 2677749 h 4608812"/>
              <a:gd name="connsiteX6319" fmla="*/ 7650024 w 12184637"/>
              <a:gd name="connsiteY6319" fmla="*/ 2677749 h 4608812"/>
              <a:gd name="connsiteX6320" fmla="*/ 7655546 w 12184637"/>
              <a:gd name="connsiteY6320" fmla="*/ 2672596 h 4608812"/>
              <a:gd name="connsiteX6321" fmla="*/ 7693757 w 12184637"/>
              <a:gd name="connsiteY6321" fmla="*/ 2702929 h 4608812"/>
              <a:gd name="connsiteX6322" fmla="*/ 7692431 w 12184637"/>
              <a:gd name="connsiteY6322" fmla="*/ 2695198 h 4608812"/>
              <a:gd name="connsiteX6323" fmla="*/ 7653264 w 12184637"/>
              <a:gd name="connsiteY6323" fmla="*/ 2667663 h 4608812"/>
              <a:gd name="connsiteX6324" fmla="*/ 7645533 w 12184637"/>
              <a:gd name="connsiteY6324" fmla="*/ 2668988 h 4608812"/>
              <a:gd name="connsiteX6325" fmla="*/ 7646859 w 12184637"/>
              <a:gd name="connsiteY6325" fmla="*/ 2676719 h 4608812"/>
              <a:gd name="connsiteX6326" fmla="*/ 7686026 w 12184637"/>
              <a:gd name="connsiteY6326" fmla="*/ 2704254 h 4608812"/>
              <a:gd name="connsiteX6327" fmla="*/ 7689266 w 12184637"/>
              <a:gd name="connsiteY6327" fmla="*/ 2705285 h 4608812"/>
              <a:gd name="connsiteX6328" fmla="*/ 7693757 w 12184637"/>
              <a:gd name="connsiteY6328" fmla="*/ 2702929 h 4608812"/>
              <a:gd name="connsiteX6329" fmla="*/ 7783724 w 12184637"/>
              <a:gd name="connsiteY6329" fmla="*/ 2758072 h 4608812"/>
              <a:gd name="connsiteX6330" fmla="*/ 7781883 w 12184637"/>
              <a:gd name="connsiteY6330" fmla="*/ 2750415 h 4608812"/>
              <a:gd name="connsiteX6331" fmla="*/ 7692137 w 12184637"/>
              <a:gd name="connsiteY6331" fmla="*/ 2694977 h 4608812"/>
              <a:gd name="connsiteX6332" fmla="*/ 7684480 w 12184637"/>
              <a:gd name="connsiteY6332" fmla="*/ 2696818 h 4608812"/>
              <a:gd name="connsiteX6333" fmla="*/ 7686321 w 12184637"/>
              <a:gd name="connsiteY6333" fmla="*/ 2704475 h 4608812"/>
              <a:gd name="connsiteX6334" fmla="*/ 7776067 w 12184637"/>
              <a:gd name="connsiteY6334" fmla="*/ 2759913 h 4608812"/>
              <a:gd name="connsiteX6335" fmla="*/ 7779012 w 12184637"/>
              <a:gd name="connsiteY6335" fmla="*/ 2760723 h 4608812"/>
              <a:gd name="connsiteX6336" fmla="*/ 7783724 w 12184637"/>
              <a:gd name="connsiteY6336" fmla="*/ 2758072 h 4608812"/>
              <a:gd name="connsiteX6337" fmla="*/ 7781074 w 12184637"/>
              <a:gd name="connsiteY6337" fmla="*/ 2773901 h 4608812"/>
              <a:gd name="connsiteX6338" fmla="*/ 7784460 w 12184637"/>
              <a:gd name="connsiteY6338" fmla="*/ 2756158 h 4608812"/>
              <a:gd name="connsiteX6339" fmla="*/ 7780043 w 12184637"/>
              <a:gd name="connsiteY6339" fmla="*/ 2749679 h 4608812"/>
              <a:gd name="connsiteX6340" fmla="*/ 7773564 w 12184637"/>
              <a:gd name="connsiteY6340" fmla="*/ 2754097 h 4608812"/>
              <a:gd name="connsiteX6341" fmla="*/ 7770178 w 12184637"/>
              <a:gd name="connsiteY6341" fmla="*/ 2771840 h 4608812"/>
              <a:gd name="connsiteX6342" fmla="*/ 7774595 w 12184637"/>
              <a:gd name="connsiteY6342" fmla="*/ 2778319 h 4608812"/>
              <a:gd name="connsiteX6343" fmla="*/ 7775699 w 12184637"/>
              <a:gd name="connsiteY6343" fmla="*/ 2778392 h 4608812"/>
              <a:gd name="connsiteX6344" fmla="*/ 7781074 w 12184637"/>
              <a:gd name="connsiteY6344" fmla="*/ 2773901 h 4608812"/>
              <a:gd name="connsiteX6345" fmla="*/ 7750079 w 12184637"/>
              <a:gd name="connsiteY6345" fmla="*/ 2836996 h 4608812"/>
              <a:gd name="connsiteX6346" fmla="*/ 7780559 w 12184637"/>
              <a:gd name="connsiteY6346" fmla="*/ 2775374 h 4608812"/>
              <a:gd name="connsiteX6347" fmla="*/ 7778055 w 12184637"/>
              <a:gd name="connsiteY6347" fmla="*/ 2767938 h 4608812"/>
              <a:gd name="connsiteX6348" fmla="*/ 7770619 w 12184637"/>
              <a:gd name="connsiteY6348" fmla="*/ 2770441 h 4608812"/>
              <a:gd name="connsiteX6349" fmla="*/ 7740140 w 12184637"/>
              <a:gd name="connsiteY6349" fmla="*/ 2832064 h 4608812"/>
              <a:gd name="connsiteX6350" fmla="*/ 7742643 w 12184637"/>
              <a:gd name="connsiteY6350" fmla="*/ 2839499 h 4608812"/>
              <a:gd name="connsiteX6351" fmla="*/ 7745146 w 12184637"/>
              <a:gd name="connsiteY6351" fmla="*/ 2840089 h 4608812"/>
              <a:gd name="connsiteX6352" fmla="*/ 7750079 w 12184637"/>
              <a:gd name="connsiteY6352" fmla="*/ 2836996 h 4608812"/>
              <a:gd name="connsiteX6353" fmla="*/ 7744409 w 12184637"/>
              <a:gd name="connsiteY6353" fmla="*/ 2911797 h 4608812"/>
              <a:gd name="connsiteX6354" fmla="*/ 7750667 w 12184637"/>
              <a:gd name="connsiteY6354" fmla="*/ 2835009 h 4608812"/>
              <a:gd name="connsiteX6355" fmla="*/ 7745588 w 12184637"/>
              <a:gd name="connsiteY6355" fmla="*/ 2828971 h 4608812"/>
              <a:gd name="connsiteX6356" fmla="*/ 7739550 w 12184637"/>
              <a:gd name="connsiteY6356" fmla="*/ 2834051 h 4608812"/>
              <a:gd name="connsiteX6357" fmla="*/ 7733292 w 12184637"/>
              <a:gd name="connsiteY6357" fmla="*/ 2910840 h 4608812"/>
              <a:gd name="connsiteX6358" fmla="*/ 7738372 w 12184637"/>
              <a:gd name="connsiteY6358" fmla="*/ 2916878 h 4608812"/>
              <a:gd name="connsiteX6359" fmla="*/ 7738888 w 12184637"/>
              <a:gd name="connsiteY6359" fmla="*/ 2916878 h 4608812"/>
              <a:gd name="connsiteX6360" fmla="*/ 7744409 w 12184637"/>
              <a:gd name="connsiteY6360" fmla="*/ 2911797 h 4608812"/>
              <a:gd name="connsiteX6361" fmla="*/ 7757956 w 12184637"/>
              <a:gd name="connsiteY6361" fmla="*/ 3008465 h 4608812"/>
              <a:gd name="connsiteX6362" fmla="*/ 7762373 w 12184637"/>
              <a:gd name="connsiteY6362" fmla="*/ 3001912 h 4608812"/>
              <a:gd name="connsiteX6363" fmla="*/ 7744336 w 12184637"/>
              <a:gd name="connsiteY6363" fmla="*/ 2910251 h 4608812"/>
              <a:gd name="connsiteX6364" fmla="*/ 7737783 w 12184637"/>
              <a:gd name="connsiteY6364" fmla="*/ 2905834 h 4608812"/>
              <a:gd name="connsiteX6365" fmla="*/ 7733366 w 12184637"/>
              <a:gd name="connsiteY6365" fmla="*/ 2912386 h 4608812"/>
              <a:gd name="connsiteX6366" fmla="*/ 7751403 w 12184637"/>
              <a:gd name="connsiteY6366" fmla="*/ 3004047 h 4608812"/>
              <a:gd name="connsiteX6367" fmla="*/ 7756925 w 12184637"/>
              <a:gd name="connsiteY6367" fmla="*/ 3008538 h 4608812"/>
              <a:gd name="connsiteX6368" fmla="*/ 7757956 w 12184637"/>
              <a:gd name="connsiteY6368" fmla="*/ 3008465 h 4608812"/>
              <a:gd name="connsiteX6369" fmla="*/ 7684775 w 12184637"/>
              <a:gd name="connsiteY6369" fmla="*/ 3136937 h 4608812"/>
              <a:gd name="connsiteX6370" fmla="*/ 7761637 w 12184637"/>
              <a:gd name="connsiteY6370" fmla="*/ 3005814 h 4608812"/>
              <a:gd name="connsiteX6371" fmla="*/ 7759649 w 12184637"/>
              <a:gd name="connsiteY6371" fmla="*/ 2998158 h 4608812"/>
              <a:gd name="connsiteX6372" fmla="*/ 7751993 w 12184637"/>
              <a:gd name="connsiteY6372" fmla="*/ 3000145 h 4608812"/>
              <a:gd name="connsiteX6373" fmla="*/ 7675130 w 12184637"/>
              <a:gd name="connsiteY6373" fmla="*/ 3131268 h 4608812"/>
              <a:gd name="connsiteX6374" fmla="*/ 7677118 w 12184637"/>
              <a:gd name="connsiteY6374" fmla="*/ 3138925 h 4608812"/>
              <a:gd name="connsiteX6375" fmla="*/ 7679989 w 12184637"/>
              <a:gd name="connsiteY6375" fmla="*/ 3139661 h 4608812"/>
              <a:gd name="connsiteX6376" fmla="*/ 7684775 w 12184637"/>
              <a:gd name="connsiteY6376" fmla="*/ 3136937 h 4608812"/>
              <a:gd name="connsiteX6377" fmla="*/ 7719966 w 12184637"/>
              <a:gd name="connsiteY6377" fmla="*/ 3254513 h 4608812"/>
              <a:gd name="connsiteX6378" fmla="*/ 7723501 w 12184637"/>
              <a:gd name="connsiteY6378" fmla="*/ 3247446 h 4608812"/>
              <a:gd name="connsiteX6379" fmla="*/ 7685290 w 12184637"/>
              <a:gd name="connsiteY6379" fmla="*/ 3132299 h 4608812"/>
              <a:gd name="connsiteX6380" fmla="*/ 7678222 w 12184637"/>
              <a:gd name="connsiteY6380" fmla="*/ 3128765 h 4608812"/>
              <a:gd name="connsiteX6381" fmla="*/ 7674689 w 12184637"/>
              <a:gd name="connsiteY6381" fmla="*/ 3135833 h 4608812"/>
              <a:gd name="connsiteX6382" fmla="*/ 7712899 w 12184637"/>
              <a:gd name="connsiteY6382" fmla="*/ 3250980 h 4608812"/>
              <a:gd name="connsiteX6383" fmla="*/ 7718199 w 12184637"/>
              <a:gd name="connsiteY6383" fmla="*/ 3254808 h 4608812"/>
              <a:gd name="connsiteX6384" fmla="*/ 7719966 w 12184637"/>
              <a:gd name="connsiteY6384" fmla="*/ 3254513 h 4608812"/>
              <a:gd name="connsiteX6385" fmla="*/ 7649583 w 12184637"/>
              <a:gd name="connsiteY6385" fmla="*/ 3377685 h 4608812"/>
              <a:gd name="connsiteX6386" fmla="*/ 7723059 w 12184637"/>
              <a:gd name="connsiteY6386" fmla="*/ 3252084 h 4608812"/>
              <a:gd name="connsiteX6387" fmla="*/ 7721071 w 12184637"/>
              <a:gd name="connsiteY6387" fmla="*/ 3244427 h 4608812"/>
              <a:gd name="connsiteX6388" fmla="*/ 7713414 w 12184637"/>
              <a:gd name="connsiteY6388" fmla="*/ 3246415 h 4608812"/>
              <a:gd name="connsiteX6389" fmla="*/ 7639938 w 12184637"/>
              <a:gd name="connsiteY6389" fmla="*/ 3372016 h 4608812"/>
              <a:gd name="connsiteX6390" fmla="*/ 7641926 w 12184637"/>
              <a:gd name="connsiteY6390" fmla="*/ 3379673 h 4608812"/>
              <a:gd name="connsiteX6391" fmla="*/ 7644797 w 12184637"/>
              <a:gd name="connsiteY6391" fmla="*/ 3380409 h 4608812"/>
              <a:gd name="connsiteX6392" fmla="*/ 7649583 w 12184637"/>
              <a:gd name="connsiteY6392" fmla="*/ 3377685 h 4608812"/>
              <a:gd name="connsiteX6393" fmla="*/ 7581629 w 12184637"/>
              <a:gd name="connsiteY6393" fmla="*/ 3486795 h 4608812"/>
              <a:gd name="connsiteX6394" fmla="*/ 7649509 w 12184637"/>
              <a:gd name="connsiteY6394" fmla="*/ 3377759 h 4608812"/>
              <a:gd name="connsiteX6395" fmla="*/ 7647742 w 12184637"/>
              <a:gd name="connsiteY6395" fmla="*/ 3370102 h 4608812"/>
              <a:gd name="connsiteX6396" fmla="*/ 7640085 w 12184637"/>
              <a:gd name="connsiteY6396" fmla="*/ 3371869 h 4608812"/>
              <a:gd name="connsiteX6397" fmla="*/ 7572205 w 12184637"/>
              <a:gd name="connsiteY6397" fmla="*/ 3480905 h 4608812"/>
              <a:gd name="connsiteX6398" fmla="*/ 7573972 w 12184637"/>
              <a:gd name="connsiteY6398" fmla="*/ 3488562 h 4608812"/>
              <a:gd name="connsiteX6399" fmla="*/ 7576990 w 12184637"/>
              <a:gd name="connsiteY6399" fmla="*/ 3489372 h 4608812"/>
              <a:gd name="connsiteX6400" fmla="*/ 7581629 w 12184637"/>
              <a:gd name="connsiteY6400" fmla="*/ 3486795 h 4608812"/>
              <a:gd name="connsiteX6401" fmla="*/ 7635889 w 12184637"/>
              <a:gd name="connsiteY6401" fmla="*/ 3629697 h 4608812"/>
              <a:gd name="connsiteX6402" fmla="*/ 7638981 w 12184637"/>
              <a:gd name="connsiteY6402" fmla="*/ 3622408 h 4608812"/>
              <a:gd name="connsiteX6403" fmla="*/ 7582070 w 12184637"/>
              <a:gd name="connsiteY6403" fmla="*/ 3481715 h 4608812"/>
              <a:gd name="connsiteX6404" fmla="*/ 7574781 w 12184637"/>
              <a:gd name="connsiteY6404" fmla="*/ 3478622 h 4608812"/>
              <a:gd name="connsiteX6405" fmla="*/ 7571690 w 12184637"/>
              <a:gd name="connsiteY6405" fmla="*/ 3485911 h 4608812"/>
              <a:gd name="connsiteX6406" fmla="*/ 7628600 w 12184637"/>
              <a:gd name="connsiteY6406" fmla="*/ 3626605 h 4608812"/>
              <a:gd name="connsiteX6407" fmla="*/ 7633827 w 12184637"/>
              <a:gd name="connsiteY6407" fmla="*/ 3630065 h 4608812"/>
              <a:gd name="connsiteX6408" fmla="*/ 7635889 w 12184637"/>
              <a:gd name="connsiteY6408" fmla="*/ 3629697 h 4608812"/>
              <a:gd name="connsiteX6409" fmla="*/ 7719746 w 12184637"/>
              <a:gd name="connsiteY6409" fmla="*/ 3767446 h 4608812"/>
              <a:gd name="connsiteX6410" fmla="*/ 7721660 w 12184637"/>
              <a:gd name="connsiteY6410" fmla="*/ 3759789 h 4608812"/>
              <a:gd name="connsiteX6411" fmla="*/ 7638539 w 12184637"/>
              <a:gd name="connsiteY6411" fmla="*/ 3621599 h 4608812"/>
              <a:gd name="connsiteX6412" fmla="*/ 7630882 w 12184637"/>
              <a:gd name="connsiteY6412" fmla="*/ 3619684 h 4608812"/>
              <a:gd name="connsiteX6413" fmla="*/ 7628968 w 12184637"/>
              <a:gd name="connsiteY6413" fmla="*/ 3627341 h 4608812"/>
              <a:gd name="connsiteX6414" fmla="*/ 7712089 w 12184637"/>
              <a:gd name="connsiteY6414" fmla="*/ 3765532 h 4608812"/>
              <a:gd name="connsiteX6415" fmla="*/ 7716874 w 12184637"/>
              <a:gd name="connsiteY6415" fmla="*/ 3768256 h 4608812"/>
              <a:gd name="connsiteX6416" fmla="*/ 7719746 w 12184637"/>
              <a:gd name="connsiteY6416" fmla="*/ 3767446 h 4608812"/>
              <a:gd name="connsiteX6417" fmla="*/ 7828266 w 12184637"/>
              <a:gd name="connsiteY6417" fmla="*/ 3892900 h 4608812"/>
              <a:gd name="connsiteX6418" fmla="*/ 7828855 w 12184637"/>
              <a:gd name="connsiteY6418" fmla="*/ 3885023 h 4608812"/>
              <a:gd name="connsiteX6419" fmla="*/ 7721071 w 12184637"/>
              <a:gd name="connsiteY6419" fmla="*/ 3759053 h 4608812"/>
              <a:gd name="connsiteX6420" fmla="*/ 7713193 w 12184637"/>
              <a:gd name="connsiteY6420" fmla="*/ 3758464 h 4608812"/>
              <a:gd name="connsiteX6421" fmla="*/ 7712604 w 12184637"/>
              <a:gd name="connsiteY6421" fmla="*/ 3766342 h 4608812"/>
              <a:gd name="connsiteX6422" fmla="*/ 7820388 w 12184637"/>
              <a:gd name="connsiteY6422" fmla="*/ 3892311 h 4608812"/>
              <a:gd name="connsiteX6423" fmla="*/ 7824659 w 12184637"/>
              <a:gd name="connsiteY6423" fmla="*/ 3894225 h 4608812"/>
              <a:gd name="connsiteX6424" fmla="*/ 7828266 w 12184637"/>
              <a:gd name="connsiteY6424" fmla="*/ 3892900 h 4608812"/>
              <a:gd name="connsiteX6425" fmla="*/ 7959610 w 12184637"/>
              <a:gd name="connsiteY6425" fmla="*/ 3996193 h 4608812"/>
              <a:gd name="connsiteX6426" fmla="*/ 7958726 w 12184637"/>
              <a:gd name="connsiteY6426" fmla="*/ 3988389 h 4608812"/>
              <a:gd name="connsiteX6427" fmla="*/ 7828045 w 12184637"/>
              <a:gd name="connsiteY6427" fmla="*/ 3884360 h 4608812"/>
              <a:gd name="connsiteX6428" fmla="*/ 7820241 w 12184637"/>
              <a:gd name="connsiteY6428" fmla="*/ 3885243 h 4608812"/>
              <a:gd name="connsiteX6429" fmla="*/ 7821125 w 12184637"/>
              <a:gd name="connsiteY6429" fmla="*/ 3893048 h 4608812"/>
              <a:gd name="connsiteX6430" fmla="*/ 7951806 w 12184637"/>
              <a:gd name="connsiteY6430" fmla="*/ 3997077 h 4608812"/>
              <a:gd name="connsiteX6431" fmla="*/ 7955340 w 12184637"/>
              <a:gd name="connsiteY6431" fmla="*/ 3998329 h 4608812"/>
              <a:gd name="connsiteX6432" fmla="*/ 7959610 w 12184637"/>
              <a:gd name="connsiteY6432" fmla="*/ 3996193 h 4608812"/>
              <a:gd name="connsiteX6433" fmla="*/ 8106930 w 12184637"/>
              <a:gd name="connsiteY6433" fmla="*/ 4075118 h 4608812"/>
              <a:gd name="connsiteX6434" fmla="*/ 8104721 w 12184637"/>
              <a:gd name="connsiteY6434" fmla="*/ 4067534 h 4608812"/>
              <a:gd name="connsiteX6435" fmla="*/ 7957990 w 12184637"/>
              <a:gd name="connsiteY6435" fmla="*/ 3987801 h 4608812"/>
              <a:gd name="connsiteX6436" fmla="*/ 7950407 w 12184637"/>
              <a:gd name="connsiteY6436" fmla="*/ 3990009 h 4608812"/>
              <a:gd name="connsiteX6437" fmla="*/ 7952616 w 12184637"/>
              <a:gd name="connsiteY6437" fmla="*/ 3997592 h 4608812"/>
              <a:gd name="connsiteX6438" fmla="*/ 8099347 w 12184637"/>
              <a:gd name="connsiteY6438" fmla="*/ 4077326 h 4608812"/>
              <a:gd name="connsiteX6439" fmla="*/ 8102071 w 12184637"/>
              <a:gd name="connsiteY6439" fmla="*/ 4077989 h 4608812"/>
              <a:gd name="connsiteX6440" fmla="*/ 8106930 w 12184637"/>
              <a:gd name="connsiteY6440" fmla="*/ 4075118 h 4608812"/>
              <a:gd name="connsiteX6441" fmla="*/ 8263232 w 12184637"/>
              <a:gd name="connsiteY6441" fmla="*/ 4127464 h 4608812"/>
              <a:gd name="connsiteX6442" fmla="*/ 8259772 w 12184637"/>
              <a:gd name="connsiteY6442" fmla="*/ 4120396 h 4608812"/>
              <a:gd name="connsiteX6443" fmla="*/ 8103838 w 12184637"/>
              <a:gd name="connsiteY6443" fmla="*/ 4067166 h 4608812"/>
              <a:gd name="connsiteX6444" fmla="*/ 8096770 w 12184637"/>
              <a:gd name="connsiteY6444" fmla="*/ 4070627 h 4608812"/>
              <a:gd name="connsiteX6445" fmla="*/ 8100230 w 12184637"/>
              <a:gd name="connsiteY6445" fmla="*/ 4077694 h 4608812"/>
              <a:gd name="connsiteX6446" fmla="*/ 8256164 w 12184637"/>
              <a:gd name="connsiteY6446" fmla="*/ 4130924 h 4608812"/>
              <a:gd name="connsiteX6447" fmla="*/ 8258005 w 12184637"/>
              <a:gd name="connsiteY6447" fmla="*/ 4131218 h 4608812"/>
              <a:gd name="connsiteX6448" fmla="*/ 8263232 w 12184637"/>
              <a:gd name="connsiteY6448" fmla="*/ 4127464 h 4608812"/>
              <a:gd name="connsiteX6449" fmla="*/ 8421743 w 12184637"/>
              <a:gd name="connsiteY6449" fmla="*/ 4151244 h 4608812"/>
              <a:gd name="connsiteX6450" fmla="*/ 8417104 w 12184637"/>
              <a:gd name="connsiteY6450" fmla="*/ 4144912 h 4608812"/>
              <a:gd name="connsiteX6451" fmla="*/ 8258815 w 12184637"/>
              <a:gd name="connsiteY6451" fmla="*/ 4120249 h 4608812"/>
              <a:gd name="connsiteX6452" fmla="*/ 8252483 w 12184637"/>
              <a:gd name="connsiteY6452" fmla="*/ 4124887 h 4608812"/>
              <a:gd name="connsiteX6453" fmla="*/ 8257121 w 12184637"/>
              <a:gd name="connsiteY6453" fmla="*/ 4131218 h 4608812"/>
              <a:gd name="connsiteX6454" fmla="*/ 8415411 w 12184637"/>
              <a:gd name="connsiteY6454" fmla="*/ 4155882 h 4608812"/>
              <a:gd name="connsiteX6455" fmla="*/ 8416295 w 12184637"/>
              <a:gd name="connsiteY6455" fmla="*/ 4155956 h 4608812"/>
              <a:gd name="connsiteX6456" fmla="*/ 8421743 w 12184637"/>
              <a:gd name="connsiteY6456" fmla="*/ 4151244 h 4608812"/>
              <a:gd name="connsiteX6457" fmla="*/ 8416442 w 12184637"/>
              <a:gd name="connsiteY6457" fmla="*/ 4155956 h 4608812"/>
              <a:gd name="connsiteX6458" fmla="*/ 8570167 w 12184637"/>
              <a:gd name="connsiteY6458" fmla="*/ 4150140 h 4608812"/>
              <a:gd name="connsiteX6459" fmla="*/ 8575542 w 12184637"/>
              <a:gd name="connsiteY6459" fmla="*/ 4144323 h 4608812"/>
              <a:gd name="connsiteX6460" fmla="*/ 8569725 w 12184637"/>
              <a:gd name="connsiteY6460" fmla="*/ 4138949 h 4608812"/>
              <a:gd name="connsiteX6461" fmla="*/ 8416000 w 12184637"/>
              <a:gd name="connsiteY6461" fmla="*/ 4144765 h 4608812"/>
              <a:gd name="connsiteX6462" fmla="*/ 8410625 w 12184637"/>
              <a:gd name="connsiteY6462" fmla="*/ 4150581 h 4608812"/>
              <a:gd name="connsiteX6463" fmla="*/ 8416221 w 12184637"/>
              <a:gd name="connsiteY6463" fmla="*/ 4155956 h 4608812"/>
              <a:gd name="connsiteX6464" fmla="*/ 8416442 w 12184637"/>
              <a:gd name="connsiteY6464" fmla="*/ 4155956 h 4608812"/>
              <a:gd name="connsiteX6465" fmla="*/ 8574584 w 12184637"/>
              <a:gd name="connsiteY6465" fmla="*/ 4147636 h 4608812"/>
              <a:gd name="connsiteX6466" fmla="*/ 8658883 w 12184637"/>
              <a:gd name="connsiteY6466" fmla="*/ 4017765 h 4608812"/>
              <a:gd name="connsiteX6467" fmla="*/ 8657263 w 12184637"/>
              <a:gd name="connsiteY6467" fmla="*/ 4010035 h 4608812"/>
              <a:gd name="connsiteX6468" fmla="*/ 8649532 w 12184637"/>
              <a:gd name="connsiteY6468" fmla="*/ 4011654 h 4608812"/>
              <a:gd name="connsiteX6469" fmla="*/ 8565234 w 12184637"/>
              <a:gd name="connsiteY6469" fmla="*/ 4141526 h 4608812"/>
              <a:gd name="connsiteX6470" fmla="*/ 8566854 w 12184637"/>
              <a:gd name="connsiteY6470" fmla="*/ 4149256 h 4608812"/>
              <a:gd name="connsiteX6471" fmla="*/ 8569946 w 12184637"/>
              <a:gd name="connsiteY6471" fmla="*/ 4150140 h 4608812"/>
              <a:gd name="connsiteX6472" fmla="*/ 8574584 w 12184637"/>
              <a:gd name="connsiteY6472" fmla="*/ 4147636 h 4608812"/>
              <a:gd name="connsiteX6473" fmla="*/ 8659030 w 12184637"/>
              <a:gd name="connsiteY6473" fmla="*/ 4017544 h 4608812"/>
              <a:gd name="connsiteX6474" fmla="*/ 8745685 w 12184637"/>
              <a:gd name="connsiteY6474" fmla="*/ 3869635 h 4608812"/>
              <a:gd name="connsiteX6475" fmla="*/ 8743697 w 12184637"/>
              <a:gd name="connsiteY6475" fmla="*/ 3861978 h 4608812"/>
              <a:gd name="connsiteX6476" fmla="*/ 8736040 w 12184637"/>
              <a:gd name="connsiteY6476" fmla="*/ 3863966 h 4608812"/>
              <a:gd name="connsiteX6477" fmla="*/ 8649386 w 12184637"/>
              <a:gd name="connsiteY6477" fmla="*/ 4011875 h 4608812"/>
              <a:gd name="connsiteX6478" fmla="*/ 8651373 w 12184637"/>
              <a:gd name="connsiteY6478" fmla="*/ 4019532 h 4608812"/>
              <a:gd name="connsiteX6479" fmla="*/ 8654244 w 12184637"/>
              <a:gd name="connsiteY6479" fmla="*/ 4020268 h 4608812"/>
              <a:gd name="connsiteX6480" fmla="*/ 8659030 w 12184637"/>
              <a:gd name="connsiteY6480" fmla="*/ 4017544 h 4608812"/>
              <a:gd name="connsiteX6481" fmla="*/ 8745758 w 12184637"/>
              <a:gd name="connsiteY6481" fmla="*/ 3869562 h 4608812"/>
              <a:gd name="connsiteX6482" fmla="*/ 8835284 w 12184637"/>
              <a:gd name="connsiteY6482" fmla="*/ 3709063 h 4608812"/>
              <a:gd name="connsiteX6483" fmla="*/ 8833149 w 12184637"/>
              <a:gd name="connsiteY6483" fmla="*/ 3701480 h 4608812"/>
              <a:gd name="connsiteX6484" fmla="*/ 8825566 w 12184637"/>
              <a:gd name="connsiteY6484" fmla="*/ 3703615 h 4608812"/>
              <a:gd name="connsiteX6485" fmla="*/ 8736040 w 12184637"/>
              <a:gd name="connsiteY6485" fmla="*/ 3864113 h 4608812"/>
              <a:gd name="connsiteX6486" fmla="*/ 8738175 w 12184637"/>
              <a:gd name="connsiteY6486" fmla="*/ 3871697 h 4608812"/>
              <a:gd name="connsiteX6487" fmla="*/ 8740899 w 12184637"/>
              <a:gd name="connsiteY6487" fmla="*/ 3872433 h 4608812"/>
              <a:gd name="connsiteX6488" fmla="*/ 8745758 w 12184637"/>
              <a:gd name="connsiteY6488" fmla="*/ 3869562 h 4608812"/>
              <a:gd name="connsiteX6489" fmla="*/ 8835284 w 12184637"/>
              <a:gd name="connsiteY6489" fmla="*/ 3709063 h 4608812"/>
              <a:gd name="connsiteX6490" fmla="*/ 8928123 w 12184637"/>
              <a:gd name="connsiteY6490" fmla="*/ 3541349 h 4608812"/>
              <a:gd name="connsiteX6491" fmla="*/ 8925914 w 12184637"/>
              <a:gd name="connsiteY6491" fmla="*/ 3533766 h 4608812"/>
              <a:gd name="connsiteX6492" fmla="*/ 8918331 w 12184637"/>
              <a:gd name="connsiteY6492" fmla="*/ 3535975 h 4608812"/>
              <a:gd name="connsiteX6493" fmla="*/ 8825492 w 12184637"/>
              <a:gd name="connsiteY6493" fmla="*/ 3703689 h 4608812"/>
              <a:gd name="connsiteX6494" fmla="*/ 8827701 w 12184637"/>
              <a:gd name="connsiteY6494" fmla="*/ 3711272 h 4608812"/>
              <a:gd name="connsiteX6495" fmla="*/ 8830425 w 12184637"/>
              <a:gd name="connsiteY6495" fmla="*/ 3711934 h 4608812"/>
              <a:gd name="connsiteX6496" fmla="*/ 8835284 w 12184637"/>
              <a:gd name="connsiteY6496" fmla="*/ 3709063 h 4608812"/>
              <a:gd name="connsiteX6497" fmla="*/ 8928123 w 12184637"/>
              <a:gd name="connsiteY6497" fmla="*/ 3541349 h 4608812"/>
              <a:gd name="connsiteX6498" fmla="*/ 9018753 w 12184637"/>
              <a:gd name="connsiteY6498" fmla="*/ 3376433 h 4608812"/>
              <a:gd name="connsiteX6499" fmla="*/ 9016545 w 12184637"/>
              <a:gd name="connsiteY6499" fmla="*/ 3368850 h 4608812"/>
              <a:gd name="connsiteX6500" fmla="*/ 9008961 w 12184637"/>
              <a:gd name="connsiteY6500" fmla="*/ 3371059 h 4608812"/>
              <a:gd name="connsiteX6501" fmla="*/ 8918331 w 12184637"/>
              <a:gd name="connsiteY6501" fmla="*/ 3535975 h 4608812"/>
              <a:gd name="connsiteX6502" fmla="*/ 8920540 w 12184637"/>
              <a:gd name="connsiteY6502" fmla="*/ 3543558 h 4608812"/>
              <a:gd name="connsiteX6503" fmla="*/ 8923264 w 12184637"/>
              <a:gd name="connsiteY6503" fmla="*/ 3544221 h 4608812"/>
              <a:gd name="connsiteX6504" fmla="*/ 8928123 w 12184637"/>
              <a:gd name="connsiteY6504" fmla="*/ 3541349 h 4608812"/>
              <a:gd name="connsiteX6505" fmla="*/ 9018679 w 12184637"/>
              <a:gd name="connsiteY6505" fmla="*/ 3376360 h 4608812"/>
              <a:gd name="connsiteX6506" fmla="*/ 9101358 w 12184637"/>
              <a:gd name="connsiteY6506" fmla="*/ 3224770 h 4608812"/>
              <a:gd name="connsiteX6507" fmla="*/ 9099150 w 12184637"/>
              <a:gd name="connsiteY6507" fmla="*/ 3217187 h 4608812"/>
              <a:gd name="connsiteX6508" fmla="*/ 9091566 w 12184637"/>
              <a:gd name="connsiteY6508" fmla="*/ 3219395 h 4608812"/>
              <a:gd name="connsiteX6509" fmla="*/ 9008888 w 12184637"/>
              <a:gd name="connsiteY6509" fmla="*/ 3370985 h 4608812"/>
              <a:gd name="connsiteX6510" fmla="*/ 9011096 w 12184637"/>
              <a:gd name="connsiteY6510" fmla="*/ 3378568 h 4608812"/>
              <a:gd name="connsiteX6511" fmla="*/ 9013821 w 12184637"/>
              <a:gd name="connsiteY6511" fmla="*/ 3379231 h 4608812"/>
              <a:gd name="connsiteX6512" fmla="*/ 9018679 w 12184637"/>
              <a:gd name="connsiteY6512" fmla="*/ 3376360 h 4608812"/>
              <a:gd name="connsiteX6513" fmla="*/ 9101358 w 12184637"/>
              <a:gd name="connsiteY6513" fmla="*/ 3224770 h 4608812"/>
              <a:gd name="connsiteX6514" fmla="*/ 9169975 w 12184637"/>
              <a:gd name="connsiteY6514" fmla="*/ 3097549 h 4608812"/>
              <a:gd name="connsiteX6515" fmla="*/ 9167692 w 12184637"/>
              <a:gd name="connsiteY6515" fmla="*/ 3089966 h 4608812"/>
              <a:gd name="connsiteX6516" fmla="*/ 9160110 w 12184637"/>
              <a:gd name="connsiteY6516" fmla="*/ 3092248 h 4608812"/>
              <a:gd name="connsiteX6517" fmla="*/ 9091493 w 12184637"/>
              <a:gd name="connsiteY6517" fmla="*/ 3219469 h 4608812"/>
              <a:gd name="connsiteX6518" fmla="*/ 9093775 w 12184637"/>
              <a:gd name="connsiteY6518" fmla="*/ 3227052 h 4608812"/>
              <a:gd name="connsiteX6519" fmla="*/ 9096426 w 12184637"/>
              <a:gd name="connsiteY6519" fmla="*/ 3227715 h 4608812"/>
              <a:gd name="connsiteX6520" fmla="*/ 9101358 w 12184637"/>
              <a:gd name="connsiteY6520" fmla="*/ 3224770 h 4608812"/>
              <a:gd name="connsiteX6521" fmla="*/ 9166147 w 12184637"/>
              <a:gd name="connsiteY6521" fmla="*/ 3100420 h 4608812"/>
              <a:gd name="connsiteX6522" fmla="*/ 9317443 w 12184637"/>
              <a:gd name="connsiteY6522" fmla="*/ 3070824 h 4608812"/>
              <a:gd name="connsiteX6523" fmla="*/ 9321860 w 12184637"/>
              <a:gd name="connsiteY6523" fmla="*/ 3064271 h 4608812"/>
              <a:gd name="connsiteX6524" fmla="*/ 9315307 w 12184637"/>
              <a:gd name="connsiteY6524" fmla="*/ 3059854 h 4608812"/>
              <a:gd name="connsiteX6525" fmla="*/ 9164011 w 12184637"/>
              <a:gd name="connsiteY6525" fmla="*/ 3089450 h 4608812"/>
              <a:gd name="connsiteX6526" fmla="*/ 9159594 w 12184637"/>
              <a:gd name="connsiteY6526" fmla="*/ 3096003 h 4608812"/>
              <a:gd name="connsiteX6527" fmla="*/ 9165116 w 12184637"/>
              <a:gd name="connsiteY6527" fmla="*/ 3100494 h 4608812"/>
              <a:gd name="connsiteX6528" fmla="*/ 9166147 w 12184637"/>
              <a:gd name="connsiteY6528" fmla="*/ 3100420 h 4608812"/>
              <a:gd name="connsiteX6529" fmla="*/ 9318620 w 12184637"/>
              <a:gd name="connsiteY6529" fmla="*/ 3070455 h 4608812"/>
              <a:gd name="connsiteX6530" fmla="*/ 9465056 w 12184637"/>
              <a:gd name="connsiteY6530" fmla="*/ 3006550 h 4608812"/>
              <a:gd name="connsiteX6531" fmla="*/ 9467928 w 12184637"/>
              <a:gd name="connsiteY6531" fmla="*/ 2999188 h 4608812"/>
              <a:gd name="connsiteX6532" fmla="*/ 9460566 w 12184637"/>
              <a:gd name="connsiteY6532" fmla="*/ 2996317 h 4608812"/>
              <a:gd name="connsiteX6533" fmla="*/ 9314129 w 12184637"/>
              <a:gd name="connsiteY6533" fmla="*/ 3060222 h 4608812"/>
              <a:gd name="connsiteX6534" fmla="*/ 9311258 w 12184637"/>
              <a:gd name="connsiteY6534" fmla="*/ 3067584 h 4608812"/>
              <a:gd name="connsiteX6535" fmla="*/ 9316412 w 12184637"/>
              <a:gd name="connsiteY6535" fmla="*/ 3070897 h 4608812"/>
              <a:gd name="connsiteX6536" fmla="*/ 9318620 w 12184637"/>
              <a:gd name="connsiteY6536" fmla="*/ 3070455 h 4608812"/>
              <a:gd name="connsiteX6537" fmla="*/ 9467928 w 12184637"/>
              <a:gd name="connsiteY6537" fmla="*/ 3003753 h 4608812"/>
              <a:gd name="connsiteX6538" fmla="*/ 9504961 w 12184637"/>
              <a:gd name="connsiteY6538" fmla="*/ 2922620 h 4608812"/>
              <a:gd name="connsiteX6539" fmla="*/ 9502237 w 12184637"/>
              <a:gd name="connsiteY6539" fmla="*/ 2915258 h 4608812"/>
              <a:gd name="connsiteX6540" fmla="*/ 9494874 w 12184637"/>
              <a:gd name="connsiteY6540" fmla="*/ 2917982 h 4608812"/>
              <a:gd name="connsiteX6541" fmla="*/ 9457842 w 12184637"/>
              <a:gd name="connsiteY6541" fmla="*/ 2999114 h 4608812"/>
              <a:gd name="connsiteX6542" fmla="*/ 9460566 w 12184637"/>
              <a:gd name="connsiteY6542" fmla="*/ 3006477 h 4608812"/>
              <a:gd name="connsiteX6543" fmla="*/ 9462922 w 12184637"/>
              <a:gd name="connsiteY6543" fmla="*/ 3006992 h 4608812"/>
              <a:gd name="connsiteX6544" fmla="*/ 9467928 w 12184637"/>
              <a:gd name="connsiteY6544" fmla="*/ 3003753 h 4608812"/>
              <a:gd name="connsiteX6545" fmla="*/ 9505255 w 12184637"/>
              <a:gd name="connsiteY6545" fmla="*/ 2921589 h 4608812"/>
              <a:gd name="connsiteX6546" fmla="*/ 9517476 w 12184637"/>
              <a:gd name="connsiteY6546" fmla="*/ 2871967 h 4608812"/>
              <a:gd name="connsiteX6547" fmla="*/ 9513427 w 12184637"/>
              <a:gd name="connsiteY6547" fmla="*/ 2865194 h 4608812"/>
              <a:gd name="connsiteX6548" fmla="*/ 9506654 w 12184637"/>
              <a:gd name="connsiteY6548" fmla="*/ 2869243 h 4608812"/>
              <a:gd name="connsiteX6549" fmla="*/ 9494432 w 12184637"/>
              <a:gd name="connsiteY6549" fmla="*/ 2918865 h 4608812"/>
              <a:gd name="connsiteX6550" fmla="*/ 9498482 w 12184637"/>
              <a:gd name="connsiteY6550" fmla="*/ 2925639 h 4608812"/>
              <a:gd name="connsiteX6551" fmla="*/ 9499880 w 12184637"/>
              <a:gd name="connsiteY6551" fmla="*/ 2925786 h 4608812"/>
              <a:gd name="connsiteX6552" fmla="*/ 9505255 w 12184637"/>
              <a:gd name="connsiteY6552" fmla="*/ 2921589 h 4608812"/>
              <a:gd name="connsiteX6553" fmla="*/ 9517624 w 12184637"/>
              <a:gd name="connsiteY6553" fmla="*/ 2871231 h 4608812"/>
              <a:gd name="connsiteX6554" fmla="*/ 9521231 w 12184637"/>
              <a:gd name="connsiteY6554" fmla="*/ 2832137 h 4608812"/>
              <a:gd name="connsiteX6555" fmla="*/ 9516225 w 12184637"/>
              <a:gd name="connsiteY6555" fmla="*/ 2826100 h 4608812"/>
              <a:gd name="connsiteX6556" fmla="*/ 9510188 w 12184637"/>
              <a:gd name="connsiteY6556" fmla="*/ 2831107 h 4608812"/>
              <a:gd name="connsiteX6557" fmla="*/ 9506580 w 12184637"/>
              <a:gd name="connsiteY6557" fmla="*/ 2870200 h 4608812"/>
              <a:gd name="connsiteX6558" fmla="*/ 9511587 w 12184637"/>
              <a:gd name="connsiteY6558" fmla="*/ 2876238 h 4608812"/>
              <a:gd name="connsiteX6559" fmla="*/ 9512176 w 12184637"/>
              <a:gd name="connsiteY6559" fmla="*/ 2876238 h 4608812"/>
              <a:gd name="connsiteX6560" fmla="*/ 9517624 w 12184637"/>
              <a:gd name="connsiteY6560" fmla="*/ 2871231 h 4608812"/>
              <a:gd name="connsiteX6561" fmla="*/ 9521084 w 12184637"/>
              <a:gd name="connsiteY6561" fmla="*/ 2833021 h 4608812"/>
              <a:gd name="connsiteX6562" fmla="*/ 9531465 w 12184637"/>
              <a:gd name="connsiteY6562" fmla="*/ 2791571 h 4608812"/>
              <a:gd name="connsiteX6563" fmla="*/ 9527415 w 12184637"/>
              <a:gd name="connsiteY6563" fmla="*/ 2784797 h 4608812"/>
              <a:gd name="connsiteX6564" fmla="*/ 9520642 w 12184637"/>
              <a:gd name="connsiteY6564" fmla="*/ 2788847 h 4608812"/>
              <a:gd name="connsiteX6565" fmla="*/ 9510261 w 12184637"/>
              <a:gd name="connsiteY6565" fmla="*/ 2830297 h 4608812"/>
              <a:gd name="connsiteX6566" fmla="*/ 9514311 w 12184637"/>
              <a:gd name="connsiteY6566" fmla="*/ 2837070 h 4608812"/>
              <a:gd name="connsiteX6567" fmla="*/ 9515709 w 12184637"/>
              <a:gd name="connsiteY6567" fmla="*/ 2837217 h 4608812"/>
              <a:gd name="connsiteX6568" fmla="*/ 9521084 w 12184637"/>
              <a:gd name="connsiteY6568" fmla="*/ 2833021 h 4608812"/>
              <a:gd name="connsiteX6569" fmla="*/ 9528152 w 12184637"/>
              <a:gd name="connsiteY6569" fmla="*/ 2795326 h 4608812"/>
              <a:gd name="connsiteX6570" fmla="*/ 9593235 w 12184637"/>
              <a:gd name="connsiteY6570" fmla="*/ 2768895 h 4608812"/>
              <a:gd name="connsiteX6571" fmla="*/ 9596327 w 12184637"/>
              <a:gd name="connsiteY6571" fmla="*/ 2761606 h 4608812"/>
              <a:gd name="connsiteX6572" fmla="*/ 9589038 w 12184637"/>
              <a:gd name="connsiteY6572" fmla="*/ 2758514 h 4608812"/>
              <a:gd name="connsiteX6573" fmla="*/ 9523955 w 12184637"/>
              <a:gd name="connsiteY6573" fmla="*/ 2784945 h 4608812"/>
              <a:gd name="connsiteX6574" fmla="*/ 9520863 w 12184637"/>
              <a:gd name="connsiteY6574" fmla="*/ 2792233 h 4608812"/>
              <a:gd name="connsiteX6575" fmla="*/ 9526090 w 12184637"/>
              <a:gd name="connsiteY6575" fmla="*/ 2795694 h 4608812"/>
              <a:gd name="connsiteX6576" fmla="*/ 9528152 w 12184637"/>
              <a:gd name="connsiteY6576" fmla="*/ 2795326 h 4608812"/>
              <a:gd name="connsiteX6577" fmla="*/ 9595296 w 12184637"/>
              <a:gd name="connsiteY6577" fmla="*/ 2767570 h 4608812"/>
              <a:gd name="connsiteX6578" fmla="*/ 9638954 w 12184637"/>
              <a:gd name="connsiteY6578" fmla="*/ 2720893 h 4608812"/>
              <a:gd name="connsiteX6579" fmla="*/ 9638661 w 12184637"/>
              <a:gd name="connsiteY6579" fmla="*/ 2713015 h 4608812"/>
              <a:gd name="connsiteX6580" fmla="*/ 9630782 w 12184637"/>
              <a:gd name="connsiteY6580" fmla="*/ 2713309 h 4608812"/>
              <a:gd name="connsiteX6581" fmla="*/ 9587124 w 12184637"/>
              <a:gd name="connsiteY6581" fmla="*/ 2759986 h 4608812"/>
              <a:gd name="connsiteX6582" fmla="*/ 9587418 w 12184637"/>
              <a:gd name="connsiteY6582" fmla="*/ 2767864 h 4608812"/>
              <a:gd name="connsiteX6583" fmla="*/ 9591247 w 12184637"/>
              <a:gd name="connsiteY6583" fmla="*/ 2769337 h 4608812"/>
              <a:gd name="connsiteX6584" fmla="*/ 9595296 w 12184637"/>
              <a:gd name="connsiteY6584" fmla="*/ 2767570 h 4608812"/>
              <a:gd name="connsiteX6585" fmla="*/ 9639323 w 12184637"/>
              <a:gd name="connsiteY6585" fmla="*/ 2720303 h 4608812"/>
              <a:gd name="connsiteX6586" fmla="*/ 9647716 w 12184637"/>
              <a:gd name="connsiteY6586" fmla="*/ 2708818 h 4608812"/>
              <a:gd name="connsiteX6587" fmla="*/ 9646464 w 12184637"/>
              <a:gd name="connsiteY6587" fmla="*/ 2701014 h 4608812"/>
              <a:gd name="connsiteX6588" fmla="*/ 9638661 w 12184637"/>
              <a:gd name="connsiteY6588" fmla="*/ 2702266 h 4608812"/>
              <a:gd name="connsiteX6589" fmla="*/ 9630267 w 12184637"/>
              <a:gd name="connsiteY6589" fmla="*/ 2713751 h 4608812"/>
              <a:gd name="connsiteX6590" fmla="*/ 9631518 w 12184637"/>
              <a:gd name="connsiteY6590" fmla="*/ 2721555 h 4608812"/>
              <a:gd name="connsiteX6591" fmla="*/ 9634832 w 12184637"/>
              <a:gd name="connsiteY6591" fmla="*/ 2722586 h 4608812"/>
              <a:gd name="connsiteX6592" fmla="*/ 9639323 w 12184637"/>
              <a:gd name="connsiteY6592" fmla="*/ 2720303 h 4608812"/>
              <a:gd name="connsiteX6593" fmla="*/ 9647716 w 12184637"/>
              <a:gd name="connsiteY6593" fmla="*/ 2708818 h 4608812"/>
              <a:gd name="connsiteX6594" fmla="*/ 9689166 w 12184637"/>
              <a:gd name="connsiteY6594" fmla="*/ 2651687 h 4608812"/>
              <a:gd name="connsiteX6595" fmla="*/ 9687914 w 12184637"/>
              <a:gd name="connsiteY6595" fmla="*/ 2643883 h 4608812"/>
              <a:gd name="connsiteX6596" fmla="*/ 9680110 w 12184637"/>
              <a:gd name="connsiteY6596" fmla="*/ 2645134 h 4608812"/>
              <a:gd name="connsiteX6597" fmla="*/ 9638661 w 12184637"/>
              <a:gd name="connsiteY6597" fmla="*/ 2702266 h 4608812"/>
              <a:gd name="connsiteX6598" fmla="*/ 9639912 w 12184637"/>
              <a:gd name="connsiteY6598" fmla="*/ 2710070 h 4608812"/>
              <a:gd name="connsiteX6599" fmla="*/ 9643225 w 12184637"/>
              <a:gd name="connsiteY6599" fmla="*/ 2711101 h 4608812"/>
              <a:gd name="connsiteX6600" fmla="*/ 9647716 w 12184637"/>
              <a:gd name="connsiteY6600" fmla="*/ 2708818 h 4608812"/>
              <a:gd name="connsiteX6601" fmla="*/ 9685485 w 12184637"/>
              <a:gd name="connsiteY6601" fmla="*/ 2653969 h 4608812"/>
              <a:gd name="connsiteX6602" fmla="*/ 9740776 w 12184637"/>
              <a:gd name="connsiteY6602" fmla="*/ 2646312 h 4608812"/>
              <a:gd name="connsiteX6603" fmla="*/ 9745561 w 12184637"/>
              <a:gd name="connsiteY6603" fmla="*/ 2640054 h 4608812"/>
              <a:gd name="connsiteX6604" fmla="*/ 9739303 w 12184637"/>
              <a:gd name="connsiteY6604" fmla="*/ 2635269 h 4608812"/>
              <a:gd name="connsiteX6605" fmla="*/ 9684012 w 12184637"/>
              <a:gd name="connsiteY6605" fmla="*/ 2642926 h 4608812"/>
              <a:gd name="connsiteX6606" fmla="*/ 9679226 w 12184637"/>
              <a:gd name="connsiteY6606" fmla="*/ 2649183 h 4608812"/>
              <a:gd name="connsiteX6607" fmla="*/ 9684748 w 12184637"/>
              <a:gd name="connsiteY6607" fmla="*/ 2653969 h 4608812"/>
              <a:gd name="connsiteX6608" fmla="*/ 9685485 w 12184637"/>
              <a:gd name="connsiteY6608" fmla="*/ 2653969 h 4608812"/>
              <a:gd name="connsiteX6609" fmla="*/ 9741070 w 12184637"/>
              <a:gd name="connsiteY6609" fmla="*/ 2646239 h 4608812"/>
              <a:gd name="connsiteX6610" fmla="*/ 9776336 w 12184637"/>
              <a:gd name="connsiteY6610" fmla="*/ 2639097 h 4608812"/>
              <a:gd name="connsiteX6611" fmla="*/ 9780679 w 12184637"/>
              <a:gd name="connsiteY6611" fmla="*/ 2632545 h 4608812"/>
              <a:gd name="connsiteX6612" fmla="*/ 9774126 w 12184637"/>
              <a:gd name="connsiteY6612" fmla="*/ 2628201 h 4608812"/>
              <a:gd name="connsiteX6613" fmla="*/ 9738862 w 12184637"/>
              <a:gd name="connsiteY6613" fmla="*/ 2635342 h 4608812"/>
              <a:gd name="connsiteX6614" fmla="*/ 9734517 w 12184637"/>
              <a:gd name="connsiteY6614" fmla="*/ 2641895 h 4608812"/>
              <a:gd name="connsiteX6615" fmla="*/ 9740039 w 12184637"/>
              <a:gd name="connsiteY6615" fmla="*/ 2646386 h 4608812"/>
              <a:gd name="connsiteX6616" fmla="*/ 9741070 w 12184637"/>
              <a:gd name="connsiteY6616" fmla="*/ 2646239 h 4608812"/>
              <a:gd name="connsiteX6617" fmla="*/ 9775378 w 12184637"/>
              <a:gd name="connsiteY6617" fmla="*/ 2639244 h 4608812"/>
              <a:gd name="connsiteX6618" fmla="*/ 9782888 w 12184637"/>
              <a:gd name="connsiteY6618" fmla="*/ 2639024 h 4608812"/>
              <a:gd name="connsiteX6619" fmla="*/ 9788336 w 12184637"/>
              <a:gd name="connsiteY6619" fmla="*/ 2633281 h 4608812"/>
              <a:gd name="connsiteX6620" fmla="*/ 9782593 w 12184637"/>
              <a:gd name="connsiteY6620" fmla="*/ 2627833 h 4608812"/>
              <a:gd name="connsiteX6621" fmla="*/ 9775084 w 12184637"/>
              <a:gd name="connsiteY6621" fmla="*/ 2628054 h 4608812"/>
              <a:gd name="connsiteX6622" fmla="*/ 9769636 w 12184637"/>
              <a:gd name="connsiteY6622" fmla="*/ 2633796 h 4608812"/>
              <a:gd name="connsiteX6623" fmla="*/ 9775231 w 12184637"/>
              <a:gd name="connsiteY6623" fmla="*/ 2639244 h 4608812"/>
              <a:gd name="connsiteX6624" fmla="*/ 9775378 w 12184637"/>
              <a:gd name="connsiteY6624" fmla="*/ 2639244 h 4608812"/>
              <a:gd name="connsiteX6625" fmla="*/ 9855995 w 12184637"/>
              <a:gd name="connsiteY6625" fmla="*/ 2667368 h 4608812"/>
              <a:gd name="connsiteX6626" fmla="*/ 9853271 w 12184637"/>
              <a:gd name="connsiteY6626" fmla="*/ 2659933 h 4608812"/>
              <a:gd name="connsiteX6627" fmla="*/ 9785023 w 12184637"/>
              <a:gd name="connsiteY6627" fmla="*/ 2628348 h 4608812"/>
              <a:gd name="connsiteX6628" fmla="*/ 9777587 w 12184637"/>
              <a:gd name="connsiteY6628" fmla="*/ 2631072 h 4608812"/>
              <a:gd name="connsiteX6629" fmla="*/ 9780311 w 12184637"/>
              <a:gd name="connsiteY6629" fmla="*/ 2638508 h 4608812"/>
              <a:gd name="connsiteX6630" fmla="*/ 9848559 w 12184637"/>
              <a:gd name="connsiteY6630" fmla="*/ 2670093 h 4608812"/>
              <a:gd name="connsiteX6631" fmla="*/ 9850916 w 12184637"/>
              <a:gd name="connsiteY6631" fmla="*/ 2670608 h 4608812"/>
              <a:gd name="connsiteX6632" fmla="*/ 9855995 w 12184637"/>
              <a:gd name="connsiteY6632" fmla="*/ 2667368 h 4608812"/>
              <a:gd name="connsiteX6633" fmla="*/ 10000444 w 12184637"/>
              <a:gd name="connsiteY6633" fmla="*/ 2718021 h 4608812"/>
              <a:gd name="connsiteX6634" fmla="*/ 9997058 w 12184637"/>
              <a:gd name="connsiteY6634" fmla="*/ 2710880 h 4608812"/>
              <a:gd name="connsiteX6635" fmla="*/ 9852830 w 12184637"/>
              <a:gd name="connsiteY6635" fmla="*/ 2659785 h 4608812"/>
              <a:gd name="connsiteX6636" fmla="*/ 9845689 w 12184637"/>
              <a:gd name="connsiteY6636" fmla="*/ 2663172 h 4608812"/>
              <a:gd name="connsiteX6637" fmla="*/ 9849075 w 12184637"/>
              <a:gd name="connsiteY6637" fmla="*/ 2670313 h 4608812"/>
              <a:gd name="connsiteX6638" fmla="*/ 9993303 w 12184637"/>
              <a:gd name="connsiteY6638" fmla="*/ 2721408 h 4608812"/>
              <a:gd name="connsiteX6639" fmla="*/ 9995217 w 12184637"/>
              <a:gd name="connsiteY6639" fmla="*/ 2721702 h 4608812"/>
              <a:gd name="connsiteX6640" fmla="*/ 10000444 w 12184637"/>
              <a:gd name="connsiteY6640" fmla="*/ 2718021 h 4608812"/>
              <a:gd name="connsiteX6641" fmla="*/ 10149678 w 12184637"/>
              <a:gd name="connsiteY6641" fmla="*/ 2754612 h 4608812"/>
              <a:gd name="connsiteX6642" fmla="*/ 10145630 w 12184637"/>
              <a:gd name="connsiteY6642" fmla="*/ 2747839 h 4608812"/>
              <a:gd name="connsiteX6643" fmla="*/ 9996543 w 12184637"/>
              <a:gd name="connsiteY6643" fmla="*/ 2710733 h 4608812"/>
              <a:gd name="connsiteX6644" fmla="*/ 9989769 w 12184637"/>
              <a:gd name="connsiteY6644" fmla="*/ 2714782 h 4608812"/>
              <a:gd name="connsiteX6645" fmla="*/ 9993819 w 12184637"/>
              <a:gd name="connsiteY6645" fmla="*/ 2721555 h 4608812"/>
              <a:gd name="connsiteX6646" fmla="*/ 10142906 w 12184637"/>
              <a:gd name="connsiteY6646" fmla="*/ 2758661 h 4608812"/>
              <a:gd name="connsiteX6647" fmla="*/ 10144304 w 12184637"/>
              <a:gd name="connsiteY6647" fmla="*/ 2758808 h 4608812"/>
              <a:gd name="connsiteX6648" fmla="*/ 10149678 w 12184637"/>
              <a:gd name="connsiteY6648" fmla="*/ 2754612 h 4608812"/>
              <a:gd name="connsiteX6649" fmla="*/ 10296999 w 12184637"/>
              <a:gd name="connsiteY6649" fmla="*/ 2773607 h 4608812"/>
              <a:gd name="connsiteX6650" fmla="*/ 10292213 w 12184637"/>
              <a:gd name="connsiteY6650" fmla="*/ 2767349 h 4608812"/>
              <a:gd name="connsiteX6651" fmla="*/ 10145040 w 12184637"/>
              <a:gd name="connsiteY6651" fmla="*/ 2747765 h 4608812"/>
              <a:gd name="connsiteX6652" fmla="*/ 10138782 w 12184637"/>
              <a:gd name="connsiteY6652" fmla="*/ 2752550 h 4608812"/>
              <a:gd name="connsiteX6653" fmla="*/ 10143568 w 12184637"/>
              <a:gd name="connsiteY6653" fmla="*/ 2758808 h 4608812"/>
              <a:gd name="connsiteX6654" fmla="*/ 10290741 w 12184637"/>
              <a:gd name="connsiteY6654" fmla="*/ 2778392 h 4608812"/>
              <a:gd name="connsiteX6655" fmla="*/ 10291550 w 12184637"/>
              <a:gd name="connsiteY6655" fmla="*/ 2778466 h 4608812"/>
              <a:gd name="connsiteX6656" fmla="*/ 10296999 w 12184637"/>
              <a:gd name="connsiteY6656" fmla="*/ 2773607 h 4608812"/>
              <a:gd name="connsiteX6657" fmla="*/ 10291550 w 12184637"/>
              <a:gd name="connsiteY6657" fmla="*/ 2778466 h 4608812"/>
              <a:gd name="connsiteX6658" fmla="*/ 10430036 w 12184637"/>
              <a:gd name="connsiteY6658" fmla="*/ 2776993 h 4608812"/>
              <a:gd name="connsiteX6659" fmla="*/ 10435558 w 12184637"/>
              <a:gd name="connsiteY6659" fmla="*/ 2771325 h 4608812"/>
              <a:gd name="connsiteX6660" fmla="*/ 10429889 w 12184637"/>
              <a:gd name="connsiteY6660" fmla="*/ 2765803 h 4608812"/>
              <a:gd name="connsiteX6661" fmla="*/ 10291403 w 12184637"/>
              <a:gd name="connsiteY6661" fmla="*/ 2767275 h 4608812"/>
              <a:gd name="connsiteX6662" fmla="*/ 10285881 w 12184637"/>
              <a:gd name="connsiteY6662" fmla="*/ 2772944 h 4608812"/>
              <a:gd name="connsiteX6663" fmla="*/ 10291550 w 12184637"/>
              <a:gd name="connsiteY6663" fmla="*/ 2778466 h 4608812"/>
              <a:gd name="connsiteX6664" fmla="*/ 10291550 w 12184637"/>
              <a:gd name="connsiteY6664" fmla="*/ 2778466 h 4608812"/>
              <a:gd name="connsiteX6665" fmla="*/ 10430846 w 12184637"/>
              <a:gd name="connsiteY6665" fmla="*/ 2776846 h 4608812"/>
              <a:gd name="connsiteX6666" fmla="*/ 10554606 w 12184637"/>
              <a:gd name="connsiteY6666" fmla="*/ 2756379 h 4608812"/>
              <a:gd name="connsiteX6667" fmla="*/ 10559171 w 12184637"/>
              <a:gd name="connsiteY6667" fmla="*/ 2749974 h 4608812"/>
              <a:gd name="connsiteX6668" fmla="*/ 10552765 w 12184637"/>
              <a:gd name="connsiteY6668" fmla="*/ 2745409 h 4608812"/>
              <a:gd name="connsiteX6669" fmla="*/ 10429005 w 12184637"/>
              <a:gd name="connsiteY6669" fmla="*/ 2765876 h 4608812"/>
              <a:gd name="connsiteX6670" fmla="*/ 10424441 w 12184637"/>
              <a:gd name="connsiteY6670" fmla="*/ 2772281 h 4608812"/>
              <a:gd name="connsiteX6671" fmla="*/ 10429962 w 12184637"/>
              <a:gd name="connsiteY6671" fmla="*/ 2776920 h 4608812"/>
              <a:gd name="connsiteX6672" fmla="*/ 10430846 w 12184637"/>
              <a:gd name="connsiteY6672" fmla="*/ 2776846 h 4608812"/>
              <a:gd name="connsiteX6673" fmla="*/ 10558803 w 12184637"/>
              <a:gd name="connsiteY6673" fmla="*/ 2753140 h 4608812"/>
              <a:gd name="connsiteX6674" fmla="*/ 10646709 w 12184637"/>
              <a:gd name="connsiteY6674" fmla="*/ 2557670 h 4608812"/>
              <a:gd name="connsiteX6675" fmla="*/ 10643911 w 12184637"/>
              <a:gd name="connsiteY6675" fmla="*/ 2550308 h 4608812"/>
              <a:gd name="connsiteX6676" fmla="*/ 10636549 w 12184637"/>
              <a:gd name="connsiteY6676" fmla="*/ 2553105 h 4608812"/>
              <a:gd name="connsiteX6677" fmla="*/ 10548643 w 12184637"/>
              <a:gd name="connsiteY6677" fmla="*/ 2748575 h 4608812"/>
              <a:gd name="connsiteX6678" fmla="*/ 10551441 w 12184637"/>
              <a:gd name="connsiteY6678" fmla="*/ 2755937 h 4608812"/>
              <a:gd name="connsiteX6679" fmla="*/ 10553796 w 12184637"/>
              <a:gd name="connsiteY6679" fmla="*/ 2756452 h 4608812"/>
              <a:gd name="connsiteX6680" fmla="*/ 10558803 w 12184637"/>
              <a:gd name="connsiteY6680" fmla="*/ 2753140 h 4608812"/>
              <a:gd name="connsiteX6681" fmla="*/ 10643690 w 12184637"/>
              <a:gd name="connsiteY6681" fmla="*/ 2560615 h 4608812"/>
              <a:gd name="connsiteX6682" fmla="*/ 10753095 w 12184637"/>
              <a:gd name="connsiteY6682" fmla="*/ 2517545 h 4608812"/>
              <a:gd name="connsiteX6683" fmla="*/ 10756260 w 12184637"/>
              <a:gd name="connsiteY6683" fmla="*/ 2510330 h 4608812"/>
              <a:gd name="connsiteX6684" fmla="*/ 10749045 w 12184637"/>
              <a:gd name="connsiteY6684" fmla="*/ 2507164 h 4608812"/>
              <a:gd name="connsiteX6685" fmla="*/ 10639641 w 12184637"/>
              <a:gd name="connsiteY6685" fmla="*/ 2550234 h 4608812"/>
              <a:gd name="connsiteX6686" fmla="*/ 10636475 w 12184637"/>
              <a:gd name="connsiteY6686" fmla="*/ 2557449 h 4608812"/>
              <a:gd name="connsiteX6687" fmla="*/ 10641703 w 12184637"/>
              <a:gd name="connsiteY6687" fmla="*/ 2560983 h 4608812"/>
              <a:gd name="connsiteX6688" fmla="*/ 10643690 w 12184637"/>
              <a:gd name="connsiteY6688" fmla="*/ 2560615 h 4608812"/>
              <a:gd name="connsiteX6689" fmla="*/ 10756113 w 12184637"/>
              <a:gd name="connsiteY6689" fmla="*/ 2514748 h 4608812"/>
              <a:gd name="connsiteX6690" fmla="*/ 10849099 w 12184637"/>
              <a:gd name="connsiteY6690" fmla="*/ 2316186 h 4608812"/>
              <a:gd name="connsiteX6691" fmla="*/ 10846448 w 12184637"/>
              <a:gd name="connsiteY6691" fmla="*/ 2308750 h 4608812"/>
              <a:gd name="connsiteX6692" fmla="*/ 10839012 w 12184637"/>
              <a:gd name="connsiteY6692" fmla="*/ 2311474 h 4608812"/>
              <a:gd name="connsiteX6693" fmla="*/ 10746026 w 12184637"/>
              <a:gd name="connsiteY6693" fmla="*/ 2510036 h 4608812"/>
              <a:gd name="connsiteX6694" fmla="*/ 10748750 w 12184637"/>
              <a:gd name="connsiteY6694" fmla="*/ 2517472 h 4608812"/>
              <a:gd name="connsiteX6695" fmla="*/ 10751180 w 12184637"/>
              <a:gd name="connsiteY6695" fmla="*/ 2517987 h 4608812"/>
              <a:gd name="connsiteX6696" fmla="*/ 10756113 w 12184637"/>
              <a:gd name="connsiteY6696" fmla="*/ 2514748 h 4608812"/>
              <a:gd name="connsiteX6697" fmla="*/ 10849099 w 12184637"/>
              <a:gd name="connsiteY6697" fmla="*/ 2316038 h 4608812"/>
              <a:gd name="connsiteX6698" fmla="*/ 10862056 w 12184637"/>
              <a:gd name="connsiteY6698" fmla="*/ 2286884 h 4608812"/>
              <a:gd name="connsiteX6699" fmla="*/ 10859259 w 12184637"/>
              <a:gd name="connsiteY6699" fmla="*/ 2279521 h 4608812"/>
              <a:gd name="connsiteX6700" fmla="*/ 10851896 w 12184637"/>
              <a:gd name="connsiteY6700" fmla="*/ 2282319 h 4608812"/>
              <a:gd name="connsiteX6701" fmla="*/ 10838939 w 12184637"/>
              <a:gd name="connsiteY6701" fmla="*/ 2311474 h 4608812"/>
              <a:gd name="connsiteX6702" fmla="*/ 10841736 w 12184637"/>
              <a:gd name="connsiteY6702" fmla="*/ 2318836 h 4608812"/>
              <a:gd name="connsiteX6703" fmla="*/ 10844019 w 12184637"/>
              <a:gd name="connsiteY6703" fmla="*/ 2319352 h 4608812"/>
              <a:gd name="connsiteX6704" fmla="*/ 10849099 w 12184637"/>
              <a:gd name="connsiteY6704" fmla="*/ 2316038 h 4608812"/>
              <a:gd name="connsiteX6705" fmla="*/ 10862056 w 12184637"/>
              <a:gd name="connsiteY6705" fmla="*/ 2286884 h 4608812"/>
              <a:gd name="connsiteX6706" fmla="*/ 10922281 w 12184637"/>
              <a:gd name="connsiteY6706" fmla="*/ 2151343 h 4608812"/>
              <a:gd name="connsiteX6707" fmla="*/ 10919483 w 12184637"/>
              <a:gd name="connsiteY6707" fmla="*/ 2143981 h 4608812"/>
              <a:gd name="connsiteX6708" fmla="*/ 10912121 w 12184637"/>
              <a:gd name="connsiteY6708" fmla="*/ 2146779 h 4608812"/>
              <a:gd name="connsiteX6709" fmla="*/ 10851896 w 12184637"/>
              <a:gd name="connsiteY6709" fmla="*/ 2282319 h 4608812"/>
              <a:gd name="connsiteX6710" fmla="*/ 10854694 w 12184637"/>
              <a:gd name="connsiteY6710" fmla="*/ 2289681 h 4608812"/>
              <a:gd name="connsiteX6711" fmla="*/ 10856977 w 12184637"/>
              <a:gd name="connsiteY6711" fmla="*/ 2290197 h 4608812"/>
              <a:gd name="connsiteX6712" fmla="*/ 10862056 w 12184637"/>
              <a:gd name="connsiteY6712" fmla="*/ 2286884 h 4608812"/>
              <a:gd name="connsiteX6713" fmla="*/ 10920955 w 12184637"/>
              <a:gd name="connsiteY6713" fmla="*/ 2153258 h 4608812"/>
              <a:gd name="connsiteX6714" fmla="*/ 10940980 w 12184637"/>
              <a:gd name="connsiteY6714" fmla="*/ 2135146 h 4608812"/>
              <a:gd name="connsiteX6715" fmla="*/ 10941423 w 12184637"/>
              <a:gd name="connsiteY6715" fmla="*/ 2127269 h 4608812"/>
              <a:gd name="connsiteX6716" fmla="*/ 10933545 w 12184637"/>
              <a:gd name="connsiteY6716" fmla="*/ 2126827 h 4608812"/>
              <a:gd name="connsiteX6717" fmla="*/ 10913519 w 12184637"/>
              <a:gd name="connsiteY6717" fmla="*/ 2144938 h 4608812"/>
              <a:gd name="connsiteX6718" fmla="*/ 10913078 w 12184637"/>
              <a:gd name="connsiteY6718" fmla="*/ 2152816 h 4608812"/>
              <a:gd name="connsiteX6719" fmla="*/ 10917274 w 12184637"/>
              <a:gd name="connsiteY6719" fmla="*/ 2154657 h 4608812"/>
              <a:gd name="connsiteX6720" fmla="*/ 10920955 w 12184637"/>
              <a:gd name="connsiteY6720" fmla="*/ 2153258 h 4608812"/>
              <a:gd name="connsiteX6721" fmla="*/ 10940980 w 12184637"/>
              <a:gd name="connsiteY6721" fmla="*/ 2135146 h 4608812"/>
              <a:gd name="connsiteX6722" fmla="*/ 10998333 w 12184637"/>
              <a:gd name="connsiteY6722" fmla="*/ 2083536 h 4608812"/>
              <a:gd name="connsiteX6723" fmla="*/ 10998775 w 12184637"/>
              <a:gd name="connsiteY6723" fmla="*/ 2075659 h 4608812"/>
              <a:gd name="connsiteX6724" fmla="*/ 10990897 w 12184637"/>
              <a:gd name="connsiteY6724" fmla="*/ 2075217 h 4608812"/>
              <a:gd name="connsiteX6725" fmla="*/ 10933545 w 12184637"/>
              <a:gd name="connsiteY6725" fmla="*/ 2126827 h 4608812"/>
              <a:gd name="connsiteX6726" fmla="*/ 10933103 w 12184637"/>
              <a:gd name="connsiteY6726" fmla="*/ 2134705 h 4608812"/>
              <a:gd name="connsiteX6727" fmla="*/ 10937299 w 12184637"/>
              <a:gd name="connsiteY6727" fmla="*/ 2136545 h 4608812"/>
              <a:gd name="connsiteX6728" fmla="*/ 10940980 w 12184637"/>
              <a:gd name="connsiteY6728" fmla="*/ 2135146 h 4608812"/>
              <a:gd name="connsiteX6729" fmla="*/ 10998333 w 12184637"/>
              <a:gd name="connsiteY6729" fmla="*/ 2083536 h 4608812"/>
              <a:gd name="connsiteX6730" fmla="*/ 11049354 w 12184637"/>
              <a:gd name="connsiteY6730" fmla="*/ 2037669 h 4608812"/>
              <a:gd name="connsiteX6731" fmla="*/ 11049796 w 12184637"/>
              <a:gd name="connsiteY6731" fmla="*/ 2029792 h 4608812"/>
              <a:gd name="connsiteX6732" fmla="*/ 11041918 w 12184637"/>
              <a:gd name="connsiteY6732" fmla="*/ 2029350 h 4608812"/>
              <a:gd name="connsiteX6733" fmla="*/ 10990897 w 12184637"/>
              <a:gd name="connsiteY6733" fmla="*/ 2075217 h 4608812"/>
              <a:gd name="connsiteX6734" fmla="*/ 10990456 w 12184637"/>
              <a:gd name="connsiteY6734" fmla="*/ 2083095 h 4608812"/>
              <a:gd name="connsiteX6735" fmla="*/ 10994652 w 12184637"/>
              <a:gd name="connsiteY6735" fmla="*/ 2084935 h 4608812"/>
              <a:gd name="connsiteX6736" fmla="*/ 10998333 w 12184637"/>
              <a:gd name="connsiteY6736" fmla="*/ 2083536 h 4608812"/>
              <a:gd name="connsiteX6737" fmla="*/ 11050532 w 12184637"/>
              <a:gd name="connsiteY6737" fmla="*/ 2036123 h 4608812"/>
              <a:gd name="connsiteX6738" fmla="*/ 11084473 w 12184637"/>
              <a:gd name="connsiteY6738" fmla="*/ 1973838 h 4608812"/>
              <a:gd name="connsiteX6739" fmla="*/ 11082264 w 12184637"/>
              <a:gd name="connsiteY6739" fmla="*/ 1966255 h 4608812"/>
              <a:gd name="connsiteX6740" fmla="*/ 11074680 w 12184637"/>
              <a:gd name="connsiteY6740" fmla="*/ 1968463 h 4608812"/>
              <a:gd name="connsiteX6741" fmla="*/ 11040740 w 12184637"/>
              <a:gd name="connsiteY6741" fmla="*/ 2030749 h 4608812"/>
              <a:gd name="connsiteX6742" fmla="*/ 11042949 w 12184637"/>
              <a:gd name="connsiteY6742" fmla="*/ 2038332 h 4608812"/>
              <a:gd name="connsiteX6743" fmla="*/ 11045673 w 12184637"/>
              <a:gd name="connsiteY6743" fmla="*/ 2038995 h 4608812"/>
              <a:gd name="connsiteX6744" fmla="*/ 11050532 w 12184637"/>
              <a:gd name="connsiteY6744" fmla="*/ 2036123 h 4608812"/>
              <a:gd name="connsiteX6745" fmla="*/ 11084399 w 12184637"/>
              <a:gd name="connsiteY6745" fmla="*/ 1973911 h 4608812"/>
              <a:gd name="connsiteX6746" fmla="*/ 11098387 w 12184637"/>
              <a:gd name="connsiteY6746" fmla="*/ 1948438 h 4608812"/>
              <a:gd name="connsiteX6747" fmla="*/ 11096179 w 12184637"/>
              <a:gd name="connsiteY6747" fmla="*/ 1940855 h 4608812"/>
              <a:gd name="connsiteX6748" fmla="*/ 11088595 w 12184637"/>
              <a:gd name="connsiteY6748" fmla="*/ 1943064 h 4608812"/>
              <a:gd name="connsiteX6749" fmla="*/ 11074607 w 12184637"/>
              <a:gd name="connsiteY6749" fmla="*/ 1968537 h 4608812"/>
              <a:gd name="connsiteX6750" fmla="*/ 11076816 w 12184637"/>
              <a:gd name="connsiteY6750" fmla="*/ 1976120 h 4608812"/>
              <a:gd name="connsiteX6751" fmla="*/ 11079540 w 12184637"/>
              <a:gd name="connsiteY6751" fmla="*/ 1976783 h 4608812"/>
              <a:gd name="connsiteX6752" fmla="*/ 11084399 w 12184637"/>
              <a:gd name="connsiteY6752" fmla="*/ 1973911 h 4608812"/>
              <a:gd name="connsiteX6753" fmla="*/ 11098460 w 12184637"/>
              <a:gd name="connsiteY6753" fmla="*/ 1948291 h 4608812"/>
              <a:gd name="connsiteX6754" fmla="*/ 11145653 w 12184637"/>
              <a:gd name="connsiteY6754" fmla="*/ 1857881 h 4608812"/>
              <a:gd name="connsiteX6755" fmla="*/ 11143298 w 12184637"/>
              <a:gd name="connsiteY6755" fmla="*/ 1850372 h 4608812"/>
              <a:gd name="connsiteX6756" fmla="*/ 11135788 w 12184637"/>
              <a:gd name="connsiteY6756" fmla="*/ 1852728 h 4608812"/>
              <a:gd name="connsiteX6757" fmla="*/ 11088595 w 12184637"/>
              <a:gd name="connsiteY6757" fmla="*/ 1943137 h 4608812"/>
              <a:gd name="connsiteX6758" fmla="*/ 11090951 w 12184637"/>
              <a:gd name="connsiteY6758" fmla="*/ 1950647 h 4608812"/>
              <a:gd name="connsiteX6759" fmla="*/ 11093602 w 12184637"/>
              <a:gd name="connsiteY6759" fmla="*/ 1951309 h 4608812"/>
              <a:gd name="connsiteX6760" fmla="*/ 11098460 w 12184637"/>
              <a:gd name="connsiteY6760" fmla="*/ 1948291 h 4608812"/>
              <a:gd name="connsiteX6761" fmla="*/ 11146168 w 12184637"/>
              <a:gd name="connsiteY6761" fmla="*/ 1856630 h 4608812"/>
              <a:gd name="connsiteX6762" fmla="*/ 11148082 w 12184637"/>
              <a:gd name="connsiteY6762" fmla="*/ 1848531 h 4608812"/>
              <a:gd name="connsiteX6763" fmla="*/ 11143960 w 12184637"/>
              <a:gd name="connsiteY6763" fmla="*/ 1841832 h 4608812"/>
              <a:gd name="connsiteX6764" fmla="*/ 11137260 w 12184637"/>
              <a:gd name="connsiteY6764" fmla="*/ 1845954 h 4608812"/>
              <a:gd name="connsiteX6765" fmla="*/ 11135346 w 12184637"/>
              <a:gd name="connsiteY6765" fmla="*/ 1854053 h 4608812"/>
              <a:gd name="connsiteX6766" fmla="*/ 11139469 w 12184637"/>
              <a:gd name="connsiteY6766" fmla="*/ 1860753 h 4608812"/>
              <a:gd name="connsiteX6767" fmla="*/ 11140794 w 12184637"/>
              <a:gd name="connsiteY6767" fmla="*/ 1860900 h 4608812"/>
              <a:gd name="connsiteX6768" fmla="*/ 11146168 w 12184637"/>
              <a:gd name="connsiteY6768" fmla="*/ 1856630 h 4608812"/>
              <a:gd name="connsiteX6769" fmla="*/ 11147715 w 12184637"/>
              <a:gd name="connsiteY6769" fmla="*/ 1849562 h 4608812"/>
              <a:gd name="connsiteX6770" fmla="*/ 11194023 w 12184637"/>
              <a:gd name="connsiteY6770" fmla="*/ 1747152 h 4608812"/>
              <a:gd name="connsiteX6771" fmla="*/ 11191226 w 12184637"/>
              <a:gd name="connsiteY6771" fmla="*/ 1739790 h 4608812"/>
              <a:gd name="connsiteX6772" fmla="*/ 11183864 w 12184637"/>
              <a:gd name="connsiteY6772" fmla="*/ 1742587 h 4608812"/>
              <a:gd name="connsiteX6773" fmla="*/ 11137555 w 12184637"/>
              <a:gd name="connsiteY6773" fmla="*/ 1844997 h 4608812"/>
              <a:gd name="connsiteX6774" fmla="*/ 11140353 w 12184637"/>
              <a:gd name="connsiteY6774" fmla="*/ 1852360 h 4608812"/>
              <a:gd name="connsiteX6775" fmla="*/ 11142708 w 12184637"/>
              <a:gd name="connsiteY6775" fmla="*/ 1852875 h 4608812"/>
              <a:gd name="connsiteX6776" fmla="*/ 11147715 w 12184637"/>
              <a:gd name="connsiteY6776" fmla="*/ 1849562 h 4608812"/>
              <a:gd name="connsiteX6777" fmla="*/ 11192920 w 12184637"/>
              <a:gd name="connsiteY6777" fmla="*/ 1748698 h 4608812"/>
              <a:gd name="connsiteX6778" fmla="*/ 11203816 w 12184637"/>
              <a:gd name="connsiteY6778" fmla="*/ 1737434 h 4608812"/>
              <a:gd name="connsiteX6779" fmla="*/ 11203668 w 12184637"/>
              <a:gd name="connsiteY6779" fmla="*/ 1729556 h 4608812"/>
              <a:gd name="connsiteX6780" fmla="*/ 11195791 w 12184637"/>
              <a:gd name="connsiteY6780" fmla="*/ 1729703 h 4608812"/>
              <a:gd name="connsiteX6781" fmla="*/ 11184894 w 12184637"/>
              <a:gd name="connsiteY6781" fmla="*/ 1740968 h 4608812"/>
              <a:gd name="connsiteX6782" fmla="*/ 11185041 w 12184637"/>
              <a:gd name="connsiteY6782" fmla="*/ 1748845 h 4608812"/>
              <a:gd name="connsiteX6783" fmla="*/ 11188944 w 12184637"/>
              <a:gd name="connsiteY6783" fmla="*/ 1750392 h 4608812"/>
              <a:gd name="connsiteX6784" fmla="*/ 11192920 w 12184637"/>
              <a:gd name="connsiteY6784" fmla="*/ 1748698 h 4608812"/>
              <a:gd name="connsiteX6785" fmla="*/ 11205435 w 12184637"/>
              <a:gd name="connsiteY6785" fmla="*/ 1734268 h 4608812"/>
              <a:gd name="connsiteX6786" fmla="*/ 11207938 w 12184637"/>
              <a:gd name="connsiteY6786" fmla="*/ 1713874 h 4608812"/>
              <a:gd name="connsiteX6787" fmla="*/ 11203080 w 12184637"/>
              <a:gd name="connsiteY6787" fmla="*/ 1707616 h 4608812"/>
              <a:gd name="connsiteX6788" fmla="*/ 11196821 w 12184637"/>
              <a:gd name="connsiteY6788" fmla="*/ 1712476 h 4608812"/>
              <a:gd name="connsiteX6789" fmla="*/ 11194318 w 12184637"/>
              <a:gd name="connsiteY6789" fmla="*/ 1732869 h 4608812"/>
              <a:gd name="connsiteX6790" fmla="*/ 11199177 w 12184637"/>
              <a:gd name="connsiteY6790" fmla="*/ 1739127 h 4608812"/>
              <a:gd name="connsiteX6791" fmla="*/ 11199913 w 12184637"/>
              <a:gd name="connsiteY6791" fmla="*/ 1739201 h 4608812"/>
              <a:gd name="connsiteX6792" fmla="*/ 11205435 w 12184637"/>
              <a:gd name="connsiteY6792" fmla="*/ 1734268 h 4608812"/>
              <a:gd name="connsiteX6793" fmla="*/ 11207644 w 12184637"/>
              <a:gd name="connsiteY6793" fmla="*/ 1714979 h 4608812"/>
              <a:gd name="connsiteX6794" fmla="*/ 11231130 w 12184637"/>
              <a:gd name="connsiteY6794" fmla="*/ 1645405 h 4608812"/>
              <a:gd name="connsiteX6795" fmla="*/ 11227596 w 12184637"/>
              <a:gd name="connsiteY6795" fmla="*/ 1638337 h 4608812"/>
              <a:gd name="connsiteX6796" fmla="*/ 11220528 w 12184637"/>
              <a:gd name="connsiteY6796" fmla="*/ 1641871 h 4608812"/>
              <a:gd name="connsiteX6797" fmla="*/ 11197042 w 12184637"/>
              <a:gd name="connsiteY6797" fmla="*/ 1711445 h 4608812"/>
              <a:gd name="connsiteX6798" fmla="*/ 11200576 w 12184637"/>
              <a:gd name="connsiteY6798" fmla="*/ 1718513 h 4608812"/>
              <a:gd name="connsiteX6799" fmla="*/ 11202416 w 12184637"/>
              <a:gd name="connsiteY6799" fmla="*/ 1718807 h 4608812"/>
              <a:gd name="connsiteX6800" fmla="*/ 11207644 w 12184637"/>
              <a:gd name="connsiteY6800" fmla="*/ 1714979 h 4608812"/>
              <a:gd name="connsiteX6801" fmla="*/ 11230320 w 12184637"/>
              <a:gd name="connsiteY6801" fmla="*/ 1647098 h 4608812"/>
              <a:gd name="connsiteX6802" fmla="*/ 11248357 w 12184637"/>
              <a:gd name="connsiteY6802" fmla="*/ 1623981 h 4608812"/>
              <a:gd name="connsiteX6803" fmla="*/ 11247400 w 12184637"/>
              <a:gd name="connsiteY6803" fmla="*/ 1616176 h 4608812"/>
              <a:gd name="connsiteX6804" fmla="*/ 11239596 w 12184637"/>
              <a:gd name="connsiteY6804" fmla="*/ 1617133 h 4608812"/>
              <a:gd name="connsiteX6805" fmla="*/ 11221559 w 12184637"/>
              <a:gd name="connsiteY6805" fmla="*/ 1640251 h 4608812"/>
              <a:gd name="connsiteX6806" fmla="*/ 11222516 w 12184637"/>
              <a:gd name="connsiteY6806" fmla="*/ 1648055 h 4608812"/>
              <a:gd name="connsiteX6807" fmla="*/ 11225976 w 12184637"/>
              <a:gd name="connsiteY6807" fmla="*/ 1649233 h 4608812"/>
              <a:gd name="connsiteX6808" fmla="*/ 11230320 w 12184637"/>
              <a:gd name="connsiteY6808" fmla="*/ 1647098 h 4608812"/>
              <a:gd name="connsiteX6809" fmla="*/ 11249241 w 12184637"/>
              <a:gd name="connsiteY6809" fmla="*/ 1622214 h 4608812"/>
              <a:gd name="connsiteX6810" fmla="*/ 11264702 w 12184637"/>
              <a:gd name="connsiteY6810" fmla="*/ 1572003 h 4608812"/>
              <a:gd name="connsiteX6811" fmla="*/ 11261021 w 12184637"/>
              <a:gd name="connsiteY6811" fmla="*/ 1565008 h 4608812"/>
              <a:gd name="connsiteX6812" fmla="*/ 11254026 w 12184637"/>
              <a:gd name="connsiteY6812" fmla="*/ 1568690 h 4608812"/>
              <a:gd name="connsiteX6813" fmla="*/ 11238566 w 12184637"/>
              <a:gd name="connsiteY6813" fmla="*/ 1618900 h 4608812"/>
              <a:gd name="connsiteX6814" fmla="*/ 11242247 w 12184637"/>
              <a:gd name="connsiteY6814" fmla="*/ 1625895 h 4608812"/>
              <a:gd name="connsiteX6815" fmla="*/ 11243940 w 12184637"/>
              <a:gd name="connsiteY6815" fmla="*/ 1626116 h 4608812"/>
              <a:gd name="connsiteX6816" fmla="*/ 11249241 w 12184637"/>
              <a:gd name="connsiteY6816" fmla="*/ 1622214 h 4608812"/>
              <a:gd name="connsiteX6817" fmla="*/ 11264776 w 12184637"/>
              <a:gd name="connsiteY6817" fmla="*/ 1571929 h 4608812"/>
              <a:gd name="connsiteX6818" fmla="*/ 11275525 w 12184637"/>
              <a:gd name="connsiteY6818" fmla="*/ 1536295 h 4608812"/>
              <a:gd name="connsiteX6819" fmla="*/ 11271770 w 12184637"/>
              <a:gd name="connsiteY6819" fmla="*/ 1529375 h 4608812"/>
              <a:gd name="connsiteX6820" fmla="*/ 11264850 w 12184637"/>
              <a:gd name="connsiteY6820" fmla="*/ 1533130 h 4608812"/>
              <a:gd name="connsiteX6821" fmla="*/ 11254100 w 12184637"/>
              <a:gd name="connsiteY6821" fmla="*/ 1568763 h 4608812"/>
              <a:gd name="connsiteX6822" fmla="*/ 11257855 w 12184637"/>
              <a:gd name="connsiteY6822" fmla="*/ 1575684 h 4608812"/>
              <a:gd name="connsiteX6823" fmla="*/ 11259474 w 12184637"/>
              <a:gd name="connsiteY6823" fmla="*/ 1575905 h 4608812"/>
              <a:gd name="connsiteX6824" fmla="*/ 11264776 w 12184637"/>
              <a:gd name="connsiteY6824" fmla="*/ 1571929 h 4608812"/>
              <a:gd name="connsiteX6825" fmla="*/ 11275451 w 12184637"/>
              <a:gd name="connsiteY6825" fmla="*/ 1536369 h 4608812"/>
              <a:gd name="connsiteX6826" fmla="*/ 11281782 w 12184637"/>
              <a:gd name="connsiteY6826" fmla="*/ 1515828 h 4608812"/>
              <a:gd name="connsiteX6827" fmla="*/ 11278101 w 12184637"/>
              <a:gd name="connsiteY6827" fmla="*/ 1508834 h 4608812"/>
              <a:gd name="connsiteX6828" fmla="*/ 11271107 w 12184637"/>
              <a:gd name="connsiteY6828" fmla="*/ 1512515 h 4608812"/>
              <a:gd name="connsiteX6829" fmla="*/ 11264776 w 12184637"/>
              <a:gd name="connsiteY6829" fmla="*/ 1533056 h 4608812"/>
              <a:gd name="connsiteX6830" fmla="*/ 11268457 w 12184637"/>
              <a:gd name="connsiteY6830" fmla="*/ 1540050 h 4608812"/>
              <a:gd name="connsiteX6831" fmla="*/ 11270150 w 12184637"/>
              <a:gd name="connsiteY6831" fmla="*/ 1540271 h 4608812"/>
              <a:gd name="connsiteX6832" fmla="*/ 11275451 w 12184637"/>
              <a:gd name="connsiteY6832" fmla="*/ 1536369 h 4608812"/>
              <a:gd name="connsiteX6833" fmla="*/ 11282003 w 12184637"/>
              <a:gd name="connsiteY6833" fmla="*/ 1515313 h 4608812"/>
              <a:gd name="connsiteX6834" fmla="*/ 11297685 w 12184637"/>
              <a:gd name="connsiteY6834" fmla="*/ 1442941 h 4608812"/>
              <a:gd name="connsiteX6835" fmla="*/ 11293415 w 12184637"/>
              <a:gd name="connsiteY6835" fmla="*/ 1436315 h 4608812"/>
              <a:gd name="connsiteX6836" fmla="*/ 11286789 w 12184637"/>
              <a:gd name="connsiteY6836" fmla="*/ 1440585 h 4608812"/>
              <a:gd name="connsiteX6837" fmla="*/ 11271107 w 12184637"/>
              <a:gd name="connsiteY6837" fmla="*/ 1512957 h 4608812"/>
              <a:gd name="connsiteX6838" fmla="*/ 11275377 w 12184637"/>
              <a:gd name="connsiteY6838" fmla="*/ 1519583 h 4608812"/>
              <a:gd name="connsiteX6839" fmla="*/ 11276629 w 12184637"/>
              <a:gd name="connsiteY6839" fmla="*/ 1519730 h 4608812"/>
              <a:gd name="connsiteX6840" fmla="*/ 11282003 w 12184637"/>
              <a:gd name="connsiteY6840" fmla="*/ 1515313 h 4608812"/>
              <a:gd name="connsiteX6841" fmla="*/ 11297464 w 12184637"/>
              <a:gd name="connsiteY6841" fmla="*/ 1443530 h 4608812"/>
              <a:gd name="connsiteX6842" fmla="*/ 11303648 w 12184637"/>
              <a:gd name="connsiteY6842" fmla="*/ 1424830 h 4608812"/>
              <a:gd name="connsiteX6843" fmla="*/ 11300114 w 12184637"/>
              <a:gd name="connsiteY6843" fmla="*/ 1417762 h 4608812"/>
              <a:gd name="connsiteX6844" fmla="*/ 11293047 w 12184637"/>
              <a:gd name="connsiteY6844" fmla="*/ 1421296 h 4608812"/>
              <a:gd name="connsiteX6845" fmla="*/ 11286863 w 12184637"/>
              <a:gd name="connsiteY6845" fmla="*/ 1439996 h 4608812"/>
              <a:gd name="connsiteX6846" fmla="*/ 11290397 w 12184637"/>
              <a:gd name="connsiteY6846" fmla="*/ 1447064 h 4608812"/>
              <a:gd name="connsiteX6847" fmla="*/ 11292163 w 12184637"/>
              <a:gd name="connsiteY6847" fmla="*/ 1447358 h 4608812"/>
              <a:gd name="connsiteX6848" fmla="*/ 11297464 w 12184637"/>
              <a:gd name="connsiteY6848" fmla="*/ 1443530 h 4608812"/>
              <a:gd name="connsiteX6849" fmla="*/ 11303428 w 12184637"/>
              <a:gd name="connsiteY6849" fmla="*/ 1425419 h 4608812"/>
              <a:gd name="connsiteX6850" fmla="*/ 11307698 w 12184637"/>
              <a:gd name="connsiteY6850" fmla="*/ 1416289 h 4608812"/>
              <a:gd name="connsiteX6851" fmla="*/ 11304974 w 12184637"/>
              <a:gd name="connsiteY6851" fmla="*/ 1408854 h 4608812"/>
              <a:gd name="connsiteX6852" fmla="*/ 11297538 w 12184637"/>
              <a:gd name="connsiteY6852" fmla="*/ 1411578 h 4608812"/>
              <a:gd name="connsiteX6853" fmla="*/ 11293268 w 12184637"/>
              <a:gd name="connsiteY6853" fmla="*/ 1420707 h 4608812"/>
              <a:gd name="connsiteX6854" fmla="*/ 11295918 w 12184637"/>
              <a:gd name="connsiteY6854" fmla="*/ 1428143 h 4608812"/>
              <a:gd name="connsiteX6855" fmla="*/ 11298348 w 12184637"/>
              <a:gd name="connsiteY6855" fmla="*/ 1428658 h 4608812"/>
              <a:gd name="connsiteX6856" fmla="*/ 11303428 w 12184637"/>
              <a:gd name="connsiteY6856" fmla="*/ 1425419 h 4608812"/>
              <a:gd name="connsiteX6857" fmla="*/ 11308139 w 12184637"/>
              <a:gd name="connsiteY6857" fmla="*/ 1414743 h 4608812"/>
              <a:gd name="connsiteX6858" fmla="*/ 11310717 w 12184637"/>
              <a:gd name="connsiteY6858" fmla="*/ 1398620 h 4608812"/>
              <a:gd name="connsiteX6859" fmla="*/ 11306078 w 12184637"/>
              <a:gd name="connsiteY6859" fmla="*/ 1392215 h 4608812"/>
              <a:gd name="connsiteX6860" fmla="*/ 11299673 w 12184637"/>
              <a:gd name="connsiteY6860" fmla="*/ 1396853 h 4608812"/>
              <a:gd name="connsiteX6861" fmla="*/ 11297096 w 12184637"/>
              <a:gd name="connsiteY6861" fmla="*/ 1412976 h 4608812"/>
              <a:gd name="connsiteX6862" fmla="*/ 11301734 w 12184637"/>
              <a:gd name="connsiteY6862" fmla="*/ 1419382 h 4608812"/>
              <a:gd name="connsiteX6863" fmla="*/ 11302691 w 12184637"/>
              <a:gd name="connsiteY6863" fmla="*/ 1419455 h 4608812"/>
              <a:gd name="connsiteX6864" fmla="*/ 11308139 w 12184637"/>
              <a:gd name="connsiteY6864" fmla="*/ 1414743 h 4608812"/>
              <a:gd name="connsiteX6865" fmla="*/ 11310717 w 12184637"/>
              <a:gd name="connsiteY6865" fmla="*/ 1398325 h 4608812"/>
              <a:gd name="connsiteX6866" fmla="*/ 11315060 w 12184637"/>
              <a:gd name="connsiteY6866" fmla="*/ 1352311 h 4608812"/>
              <a:gd name="connsiteX6867" fmla="*/ 11310053 w 12184637"/>
              <a:gd name="connsiteY6867" fmla="*/ 1346274 h 4608812"/>
              <a:gd name="connsiteX6868" fmla="*/ 11304017 w 12184637"/>
              <a:gd name="connsiteY6868" fmla="*/ 1351280 h 4608812"/>
              <a:gd name="connsiteX6869" fmla="*/ 11299673 w 12184637"/>
              <a:gd name="connsiteY6869" fmla="*/ 1397295 h 4608812"/>
              <a:gd name="connsiteX6870" fmla="*/ 11304679 w 12184637"/>
              <a:gd name="connsiteY6870" fmla="*/ 1403332 h 4608812"/>
              <a:gd name="connsiteX6871" fmla="*/ 11305269 w 12184637"/>
              <a:gd name="connsiteY6871" fmla="*/ 1403332 h 4608812"/>
              <a:gd name="connsiteX6872" fmla="*/ 11310717 w 12184637"/>
              <a:gd name="connsiteY6872" fmla="*/ 1398325 h 4608812"/>
              <a:gd name="connsiteX6873" fmla="*/ 11309686 w 12184637"/>
              <a:gd name="connsiteY6873" fmla="*/ 1357391 h 4608812"/>
              <a:gd name="connsiteX6874" fmla="*/ 11315134 w 12184637"/>
              <a:gd name="connsiteY6874" fmla="*/ 1351722 h 4608812"/>
              <a:gd name="connsiteX6875" fmla="*/ 11313441 w 12184637"/>
              <a:gd name="connsiteY6875" fmla="*/ 1276479 h 4608812"/>
              <a:gd name="connsiteX6876" fmla="*/ 11307772 w 12184637"/>
              <a:gd name="connsiteY6876" fmla="*/ 1271031 h 4608812"/>
              <a:gd name="connsiteX6877" fmla="*/ 11302324 w 12184637"/>
              <a:gd name="connsiteY6877" fmla="*/ 1276700 h 4608812"/>
              <a:gd name="connsiteX6878" fmla="*/ 11304017 w 12184637"/>
              <a:gd name="connsiteY6878" fmla="*/ 1351943 h 4608812"/>
              <a:gd name="connsiteX6879" fmla="*/ 11309612 w 12184637"/>
              <a:gd name="connsiteY6879" fmla="*/ 1357391 h 4608812"/>
              <a:gd name="connsiteX6880" fmla="*/ 11309686 w 12184637"/>
              <a:gd name="connsiteY6880" fmla="*/ 1357391 h 4608812"/>
              <a:gd name="connsiteX6881" fmla="*/ 11310717 w 12184637"/>
              <a:gd name="connsiteY6881" fmla="*/ 1281265 h 4608812"/>
              <a:gd name="connsiteX6882" fmla="*/ 11316532 w 12184637"/>
              <a:gd name="connsiteY6882" fmla="*/ 1277731 h 4608812"/>
              <a:gd name="connsiteX6883" fmla="*/ 11318373 w 12184637"/>
              <a:gd name="connsiteY6883" fmla="*/ 1270074 h 4608812"/>
              <a:gd name="connsiteX6884" fmla="*/ 11310717 w 12184637"/>
              <a:gd name="connsiteY6884" fmla="*/ 1268233 h 4608812"/>
              <a:gd name="connsiteX6885" fmla="*/ 11304900 w 12184637"/>
              <a:gd name="connsiteY6885" fmla="*/ 1271767 h 4608812"/>
              <a:gd name="connsiteX6886" fmla="*/ 11303060 w 12184637"/>
              <a:gd name="connsiteY6886" fmla="*/ 1279424 h 4608812"/>
              <a:gd name="connsiteX6887" fmla="*/ 11307845 w 12184637"/>
              <a:gd name="connsiteY6887" fmla="*/ 1282074 h 4608812"/>
              <a:gd name="connsiteX6888" fmla="*/ 11310717 w 12184637"/>
              <a:gd name="connsiteY6888" fmla="*/ 1281265 h 4608812"/>
              <a:gd name="connsiteX6889" fmla="*/ 11319183 w 12184637"/>
              <a:gd name="connsiteY6889" fmla="*/ 1273387 h 4608812"/>
              <a:gd name="connsiteX6890" fmla="*/ 11321465 w 12184637"/>
              <a:gd name="connsiteY6890" fmla="*/ 1243201 h 4608812"/>
              <a:gd name="connsiteX6891" fmla="*/ 11316312 w 12184637"/>
              <a:gd name="connsiteY6891" fmla="*/ 1237238 h 4608812"/>
              <a:gd name="connsiteX6892" fmla="*/ 11310348 w 12184637"/>
              <a:gd name="connsiteY6892" fmla="*/ 1242391 h 4608812"/>
              <a:gd name="connsiteX6893" fmla="*/ 11308066 w 12184637"/>
              <a:gd name="connsiteY6893" fmla="*/ 1272577 h 4608812"/>
              <a:gd name="connsiteX6894" fmla="*/ 11313220 w 12184637"/>
              <a:gd name="connsiteY6894" fmla="*/ 1278540 h 4608812"/>
              <a:gd name="connsiteX6895" fmla="*/ 11313661 w 12184637"/>
              <a:gd name="connsiteY6895" fmla="*/ 1278540 h 4608812"/>
              <a:gd name="connsiteX6896" fmla="*/ 11319183 w 12184637"/>
              <a:gd name="connsiteY6896" fmla="*/ 1273387 h 4608812"/>
              <a:gd name="connsiteX6897" fmla="*/ 11316386 w 12184637"/>
              <a:gd name="connsiteY6897" fmla="*/ 1248355 h 4608812"/>
              <a:gd name="connsiteX6898" fmla="*/ 11321465 w 12184637"/>
              <a:gd name="connsiteY6898" fmla="*/ 1242318 h 4608812"/>
              <a:gd name="connsiteX6899" fmla="*/ 11321097 w 12184637"/>
              <a:gd name="connsiteY6899" fmla="*/ 1237753 h 4608812"/>
              <a:gd name="connsiteX6900" fmla="*/ 11315060 w 12184637"/>
              <a:gd name="connsiteY6900" fmla="*/ 1232673 h 4608812"/>
              <a:gd name="connsiteX6901" fmla="*/ 11309980 w 12184637"/>
              <a:gd name="connsiteY6901" fmla="*/ 1238710 h 4608812"/>
              <a:gd name="connsiteX6902" fmla="*/ 11310348 w 12184637"/>
              <a:gd name="connsiteY6902" fmla="*/ 1243275 h 4608812"/>
              <a:gd name="connsiteX6903" fmla="*/ 11315944 w 12184637"/>
              <a:gd name="connsiteY6903" fmla="*/ 1248429 h 4608812"/>
              <a:gd name="connsiteX6904" fmla="*/ 11316386 w 12184637"/>
              <a:gd name="connsiteY6904" fmla="*/ 1248355 h 4608812"/>
              <a:gd name="connsiteX6905" fmla="*/ 11315944 w 12184637"/>
              <a:gd name="connsiteY6905" fmla="*/ 1243790 h 4608812"/>
              <a:gd name="connsiteX6906" fmla="*/ 11321097 w 12184637"/>
              <a:gd name="connsiteY6906" fmla="*/ 1237827 h 4608812"/>
              <a:gd name="connsiteX6907" fmla="*/ 11320361 w 12184637"/>
              <a:gd name="connsiteY6907" fmla="*/ 1227740 h 4608812"/>
              <a:gd name="connsiteX6908" fmla="*/ 11314398 w 12184637"/>
              <a:gd name="connsiteY6908" fmla="*/ 1222587 h 4608812"/>
              <a:gd name="connsiteX6909" fmla="*/ 11309244 w 12184637"/>
              <a:gd name="connsiteY6909" fmla="*/ 1228550 h 4608812"/>
              <a:gd name="connsiteX6910" fmla="*/ 11309980 w 12184637"/>
              <a:gd name="connsiteY6910" fmla="*/ 1238637 h 4608812"/>
              <a:gd name="connsiteX6911" fmla="*/ 11315575 w 12184637"/>
              <a:gd name="connsiteY6911" fmla="*/ 1243790 h 4608812"/>
              <a:gd name="connsiteX6912" fmla="*/ 11315944 w 12184637"/>
              <a:gd name="connsiteY6912" fmla="*/ 1243790 h 4608812"/>
              <a:gd name="connsiteX6913" fmla="*/ 11315208 w 12184637"/>
              <a:gd name="connsiteY6913" fmla="*/ 1233704 h 4608812"/>
              <a:gd name="connsiteX6914" fmla="*/ 11320361 w 12184637"/>
              <a:gd name="connsiteY6914" fmla="*/ 1227740 h 4608812"/>
              <a:gd name="connsiteX6915" fmla="*/ 11318153 w 12184637"/>
              <a:gd name="connsiteY6915" fmla="*/ 1198954 h 4608812"/>
              <a:gd name="connsiteX6916" fmla="*/ 11312189 w 12184637"/>
              <a:gd name="connsiteY6916" fmla="*/ 1193800 h 4608812"/>
              <a:gd name="connsiteX6917" fmla="*/ 11307036 w 12184637"/>
              <a:gd name="connsiteY6917" fmla="*/ 1199764 h 4608812"/>
              <a:gd name="connsiteX6918" fmla="*/ 11309244 w 12184637"/>
              <a:gd name="connsiteY6918" fmla="*/ 1228550 h 4608812"/>
              <a:gd name="connsiteX6919" fmla="*/ 11314839 w 12184637"/>
              <a:gd name="connsiteY6919" fmla="*/ 1233704 h 4608812"/>
              <a:gd name="connsiteX6920" fmla="*/ 11315208 w 12184637"/>
              <a:gd name="connsiteY6920" fmla="*/ 1233704 h 4608812"/>
              <a:gd name="connsiteX6921" fmla="*/ 11314692 w 12184637"/>
              <a:gd name="connsiteY6921" fmla="*/ 1204476 h 4608812"/>
              <a:gd name="connsiteX6922" fmla="*/ 11317784 w 12184637"/>
              <a:gd name="connsiteY6922" fmla="*/ 1197260 h 4608812"/>
              <a:gd name="connsiteX6923" fmla="*/ 11314398 w 12184637"/>
              <a:gd name="connsiteY6923" fmla="*/ 1188720 h 4608812"/>
              <a:gd name="connsiteX6924" fmla="*/ 11307183 w 12184637"/>
              <a:gd name="connsiteY6924" fmla="*/ 1185628 h 4608812"/>
              <a:gd name="connsiteX6925" fmla="*/ 11304090 w 12184637"/>
              <a:gd name="connsiteY6925" fmla="*/ 1192843 h 4608812"/>
              <a:gd name="connsiteX6926" fmla="*/ 11307477 w 12184637"/>
              <a:gd name="connsiteY6926" fmla="*/ 1201383 h 4608812"/>
              <a:gd name="connsiteX6927" fmla="*/ 11312705 w 12184637"/>
              <a:gd name="connsiteY6927" fmla="*/ 1204917 h 4608812"/>
              <a:gd name="connsiteX6928" fmla="*/ 11314692 w 12184637"/>
              <a:gd name="connsiteY6928" fmla="*/ 1204476 h 4608812"/>
              <a:gd name="connsiteX6929" fmla="*/ 11310643 w 12184637"/>
              <a:gd name="connsiteY6929" fmla="*/ 1196083 h 4608812"/>
              <a:gd name="connsiteX6930" fmla="*/ 11314545 w 12184637"/>
              <a:gd name="connsiteY6930" fmla="*/ 1189236 h 4608812"/>
              <a:gd name="connsiteX6931" fmla="*/ 11303943 w 12184637"/>
              <a:gd name="connsiteY6931" fmla="*/ 1149994 h 4608812"/>
              <a:gd name="connsiteX6932" fmla="*/ 11297096 w 12184637"/>
              <a:gd name="connsiteY6932" fmla="*/ 1146092 h 4608812"/>
              <a:gd name="connsiteX6933" fmla="*/ 11293194 w 12184637"/>
              <a:gd name="connsiteY6933" fmla="*/ 1152939 h 4608812"/>
              <a:gd name="connsiteX6934" fmla="*/ 11303796 w 12184637"/>
              <a:gd name="connsiteY6934" fmla="*/ 1192180 h 4608812"/>
              <a:gd name="connsiteX6935" fmla="*/ 11309244 w 12184637"/>
              <a:gd name="connsiteY6935" fmla="*/ 1196303 h 4608812"/>
              <a:gd name="connsiteX6936" fmla="*/ 11310643 w 12184637"/>
              <a:gd name="connsiteY6936" fmla="*/ 1196083 h 4608812"/>
              <a:gd name="connsiteX6937" fmla="*/ 11299378 w 12184637"/>
              <a:gd name="connsiteY6937" fmla="*/ 1157062 h 4608812"/>
              <a:gd name="connsiteX6938" fmla="*/ 11304164 w 12184637"/>
              <a:gd name="connsiteY6938" fmla="*/ 1150804 h 4608812"/>
              <a:gd name="connsiteX6939" fmla="*/ 11297464 w 12184637"/>
              <a:gd name="connsiteY6939" fmla="*/ 1102066 h 4608812"/>
              <a:gd name="connsiteX6940" fmla="*/ 11291206 w 12184637"/>
              <a:gd name="connsiteY6940" fmla="*/ 1097280 h 4608812"/>
              <a:gd name="connsiteX6941" fmla="*/ 11286421 w 12184637"/>
              <a:gd name="connsiteY6941" fmla="*/ 1103538 h 4608812"/>
              <a:gd name="connsiteX6942" fmla="*/ 11293121 w 12184637"/>
              <a:gd name="connsiteY6942" fmla="*/ 1152277 h 4608812"/>
              <a:gd name="connsiteX6943" fmla="*/ 11298642 w 12184637"/>
              <a:gd name="connsiteY6943" fmla="*/ 1157062 h 4608812"/>
              <a:gd name="connsiteX6944" fmla="*/ 11299378 w 12184637"/>
              <a:gd name="connsiteY6944" fmla="*/ 1157062 h 4608812"/>
              <a:gd name="connsiteX6945" fmla="*/ 11295476 w 12184637"/>
              <a:gd name="connsiteY6945" fmla="*/ 1106998 h 4608812"/>
              <a:gd name="connsiteX6946" fmla="*/ 11296139 w 12184637"/>
              <a:gd name="connsiteY6946" fmla="*/ 1099121 h 4608812"/>
              <a:gd name="connsiteX6947" fmla="*/ 11290397 w 12184637"/>
              <a:gd name="connsiteY6947" fmla="*/ 1092347 h 4608812"/>
              <a:gd name="connsiteX6948" fmla="*/ 11282518 w 12184637"/>
              <a:gd name="connsiteY6948" fmla="*/ 1091685 h 4608812"/>
              <a:gd name="connsiteX6949" fmla="*/ 11281856 w 12184637"/>
              <a:gd name="connsiteY6949" fmla="*/ 1099563 h 4608812"/>
              <a:gd name="connsiteX6950" fmla="*/ 11287599 w 12184637"/>
              <a:gd name="connsiteY6950" fmla="*/ 1106336 h 4608812"/>
              <a:gd name="connsiteX6951" fmla="*/ 11291869 w 12184637"/>
              <a:gd name="connsiteY6951" fmla="*/ 1108324 h 4608812"/>
              <a:gd name="connsiteX6952" fmla="*/ 11295476 w 12184637"/>
              <a:gd name="connsiteY6952" fmla="*/ 1106998 h 4608812"/>
              <a:gd name="connsiteX6953" fmla="*/ 11283844 w 12184637"/>
              <a:gd name="connsiteY6953" fmla="*/ 1102507 h 4608812"/>
              <a:gd name="connsiteX6954" fmla="*/ 11287820 w 12184637"/>
              <a:gd name="connsiteY6954" fmla="*/ 1101256 h 4608812"/>
              <a:gd name="connsiteX6955" fmla="*/ 11291501 w 12184637"/>
              <a:gd name="connsiteY6955" fmla="*/ 1094262 h 4608812"/>
              <a:gd name="connsiteX6956" fmla="*/ 11284506 w 12184637"/>
              <a:gd name="connsiteY6956" fmla="*/ 1090580 h 4608812"/>
              <a:gd name="connsiteX6957" fmla="*/ 11280530 w 12184637"/>
              <a:gd name="connsiteY6957" fmla="*/ 1091832 h 4608812"/>
              <a:gd name="connsiteX6958" fmla="*/ 11276849 w 12184637"/>
              <a:gd name="connsiteY6958" fmla="*/ 1098826 h 4608812"/>
              <a:gd name="connsiteX6959" fmla="*/ 11282225 w 12184637"/>
              <a:gd name="connsiteY6959" fmla="*/ 1102728 h 4608812"/>
              <a:gd name="connsiteX6960" fmla="*/ 11283844 w 12184637"/>
              <a:gd name="connsiteY6960" fmla="*/ 1102507 h 4608812"/>
              <a:gd name="connsiteX6961" fmla="*/ 11284580 w 12184637"/>
              <a:gd name="connsiteY6961" fmla="*/ 1102213 h 4608812"/>
              <a:gd name="connsiteX6962" fmla="*/ 11287230 w 12184637"/>
              <a:gd name="connsiteY6962" fmla="*/ 1094777 h 4608812"/>
              <a:gd name="connsiteX6963" fmla="*/ 11281782 w 12184637"/>
              <a:gd name="connsiteY6963" fmla="*/ 1083365 h 4608812"/>
              <a:gd name="connsiteX6964" fmla="*/ 11274346 w 12184637"/>
              <a:gd name="connsiteY6964" fmla="*/ 1080715 h 4608812"/>
              <a:gd name="connsiteX6965" fmla="*/ 11271696 w 12184637"/>
              <a:gd name="connsiteY6965" fmla="*/ 1088151 h 4608812"/>
              <a:gd name="connsiteX6966" fmla="*/ 11277144 w 12184637"/>
              <a:gd name="connsiteY6966" fmla="*/ 1099563 h 4608812"/>
              <a:gd name="connsiteX6967" fmla="*/ 11282225 w 12184637"/>
              <a:gd name="connsiteY6967" fmla="*/ 1102728 h 4608812"/>
              <a:gd name="connsiteX6968" fmla="*/ 11284580 w 12184637"/>
              <a:gd name="connsiteY6968" fmla="*/ 1102213 h 4608812"/>
              <a:gd name="connsiteX6969" fmla="*/ 11278396 w 12184637"/>
              <a:gd name="connsiteY6969" fmla="*/ 1091096 h 4608812"/>
              <a:gd name="connsiteX6970" fmla="*/ 11282151 w 12184637"/>
              <a:gd name="connsiteY6970" fmla="*/ 1084175 h 4608812"/>
              <a:gd name="connsiteX6971" fmla="*/ 11277734 w 12184637"/>
              <a:gd name="connsiteY6971" fmla="*/ 1069377 h 4608812"/>
              <a:gd name="connsiteX6972" fmla="*/ 11270813 w 12184637"/>
              <a:gd name="connsiteY6972" fmla="*/ 1065622 h 4608812"/>
              <a:gd name="connsiteX6973" fmla="*/ 11267058 w 12184637"/>
              <a:gd name="connsiteY6973" fmla="*/ 1072543 h 4608812"/>
              <a:gd name="connsiteX6974" fmla="*/ 11271475 w 12184637"/>
              <a:gd name="connsiteY6974" fmla="*/ 1087341 h 4608812"/>
              <a:gd name="connsiteX6975" fmla="*/ 11276849 w 12184637"/>
              <a:gd name="connsiteY6975" fmla="*/ 1091317 h 4608812"/>
              <a:gd name="connsiteX6976" fmla="*/ 11278396 w 12184637"/>
              <a:gd name="connsiteY6976" fmla="*/ 1091096 h 4608812"/>
              <a:gd name="connsiteX6977" fmla="*/ 11273316 w 12184637"/>
              <a:gd name="connsiteY6977" fmla="*/ 1076445 h 4608812"/>
              <a:gd name="connsiteX6978" fmla="*/ 11277806 w 12184637"/>
              <a:gd name="connsiteY6978" fmla="*/ 1069966 h 4608812"/>
              <a:gd name="connsiteX6979" fmla="*/ 11277144 w 12184637"/>
              <a:gd name="connsiteY6979" fmla="*/ 1066138 h 4608812"/>
              <a:gd name="connsiteX6980" fmla="*/ 11270665 w 12184637"/>
              <a:gd name="connsiteY6980" fmla="*/ 1061647 h 4608812"/>
              <a:gd name="connsiteX6981" fmla="*/ 11266174 w 12184637"/>
              <a:gd name="connsiteY6981" fmla="*/ 1068125 h 4608812"/>
              <a:gd name="connsiteX6982" fmla="*/ 11266837 w 12184637"/>
              <a:gd name="connsiteY6982" fmla="*/ 1071954 h 4608812"/>
              <a:gd name="connsiteX6983" fmla="*/ 11272358 w 12184637"/>
              <a:gd name="connsiteY6983" fmla="*/ 1076518 h 4608812"/>
              <a:gd name="connsiteX6984" fmla="*/ 11273316 w 12184637"/>
              <a:gd name="connsiteY6984" fmla="*/ 1076445 h 4608812"/>
              <a:gd name="connsiteX6985" fmla="*/ 11272506 w 12184637"/>
              <a:gd name="connsiteY6985" fmla="*/ 1072690 h 4608812"/>
              <a:gd name="connsiteX6986" fmla="*/ 11277144 w 12184637"/>
              <a:gd name="connsiteY6986" fmla="*/ 1066358 h 4608812"/>
              <a:gd name="connsiteX6987" fmla="*/ 11274199 w 12184637"/>
              <a:gd name="connsiteY6987" fmla="*/ 1047290 h 4608812"/>
              <a:gd name="connsiteX6988" fmla="*/ 11267867 w 12184637"/>
              <a:gd name="connsiteY6988" fmla="*/ 1042652 h 4608812"/>
              <a:gd name="connsiteX6989" fmla="*/ 11263229 w 12184637"/>
              <a:gd name="connsiteY6989" fmla="*/ 1048983 h 4608812"/>
              <a:gd name="connsiteX6990" fmla="*/ 11266174 w 12184637"/>
              <a:gd name="connsiteY6990" fmla="*/ 1068052 h 4608812"/>
              <a:gd name="connsiteX6991" fmla="*/ 11271696 w 12184637"/>
              <a:gd name="connsiteY6991" fmla="*/ 1072764 h 4608812"/>
              <a:gd name="connsiteX6992" fmla="*/ 11272506 w 12184637"/>
              <a:gd name="connsiteY6992" fmla="*/ 1072690 h 4608812"/>
              <a:gd name="connsiteX6993" fmla="*/ 11269561 w 12184637"/>
              <a:gd name="connsiteY6993" fmla="*/ 1053622 h 4608812"/>
              <a:gd name="connsiteX6994" fmla="*/ 11274199 w 12184637"/>
              <a:gd name="connsiteY6994" fmla="*/ 1047216 h 4608812"/>
              <a:gd name="connsiteX6995" fmla="*/ 11257266 w 12184637"/>
              <a:gd name="connsiteY6995" fmla="*/ 943040 h 4608812"/>
              <a:gd name="connsiteX6996" fmla="*/ 11250861 w 12184637"/>
              <a:gd name="connsiteY6996" fmla="*/ 938401 h 4608812"/>
              <a:gd name="connsiteX6997" fmla="*/ 11246223 w 12184637"/>
              <a:gd name="connsiteY6997" fmla="*/ 944807 h 4608812"/>
              <a:gd name="connsiteX6998" fmla="*/ 11263155 w 12184637"/>
              <a:gd name="connsiteY6998" fmla="*/ 1048983 h 4608812"/>
              <a:gd name="connsiteX6999" fmla="*/ 11268677 w 12184637"/>
              <a:gd name="connsiteY6999" fmla="*/ 1053695 h 4608812"/>
              <a:gd name="connsiteX7000" fmla="*/ 11269561 w 12184637"/>
              <a:gd name="connsiteY7000" fmla="*/ 1053622 h 4608812"/>
              <a:gd name="connsiteX7001" fmla="*/ 11257266 w 12184637"/>
              <a:gd name="connsiteY7001" fmla="*/ 943923 h 4608812"/>
              <a:gd name="connsiteX7002" fmla="*/ 11255941 w 12184637"/>
              <a:gd name="connsiteY7002" fmla="*/ 826052 h 4608812"/>
              <a:gd name="connsiteX7003" fmla="*/ 11250345 w 12184637"/>
              <a:gd name="connsiteY7003" fmla="*/ 820531 h 4608812"/>
              <a:gd name="connsiteX7004" fmla="*/ 11250345 w 12184637"/>
              <a:gd name="connsiteY7004" fmla="*/ 820531 h 4608812"/>
              <a:gd name="connsiteX7005" fmla="*/ 11244823 w 12184637"/>
              <a:gd name="connsiteY7005" fmla="*/ 826200 h 4608812"/>
              <a:gd name="connsiteX7006" fmla="*/ 11246149 w 12184637"/>
              <a:gd name="connsiteY7006" fmla="*/ 944070 h 4608812"/>
              <a:gd name="connsiteX7007" fmla="*/ 11251744 w 12184637"/>
              <a:gd name="connsiteY7007" fmla="*/ 949592 h 4608812"/>
              <a:gd name="connsiteX7008" fmla="*/ 11257266 w 12184637"/>
              <a:gd name="connsiteY7008" fmla="*/ 943923 h 4608812"/>
              <a:gd name="connsiteX7009" fmla="*/ 11255941 w 12184637"/>
              <a:gd name="connsiteY7009" fmla="*/ 826715 h 4608812"/>
              <a:gd name="connsiteX7010" fmla="*/ 11268825 w 12184637"/>
              <a:gd name="connsiteY7010" fmla="*/ 718783 h 4608812"/>
              <a:gd name="connsiteX7011" fmla="*/ 11263965 w 12184637"/>
              <a:gd name="connsiteY7011" fmla="*/ 712599 h 4608812"/>
              <a:gd name="connsiteX7012" fmla="*/ 11257781 w 12184637"/>
              <a:gd name="connsiteY7012" fmla="*/ 717458 h 4608812"/>
              <a:gd name="connsiteX7013" fmla="*/ 11244897 w 12184637"/>
              <a:gd name="connsiteY7013" fmla="*/ 825390 h 4608812"/>
              <a:gd name="connsiteX7014" fmla="*/ 11249756 w 12184637"/>
              <a:gd name="connsiteY7014" fmla="*/ 831574 h 4608812"/>
              <a:gd name="connsiteX7015" fmla="*/ 11250493 w 12184637"/>
              <a:gd name="connsiteY7015" fmla="*/ 831648 h 4608812"/>
              <a:gd name="connsiteX7016" fmla="*/ 11255941 w 12184637"/>
              <a:gd name="connsiteY7016" fmla="*/ 826715 h 4608812"/>
              <a:gd name="connsiteX7017" fmla="*/ 11268677 w 12184637"/>
              <a:gd name="connsiteY7017" fmla="*/ 719520 h 4608812"/>
              <a:gd name="connsiteX7018" fmla="*/ 11294004 w 12184637"/>
              <a:gd name="connsiteY7018" fmla="*/ 619097 h 4608812"/>
              <a:gd name="connsiteX7019" fmla="*/ 11289954 w 12184637"/>
              <a:gd name="connsiteY7019" fmla="*/ 612324 h 4608812"/>
              <a:gd name="connsiteX7020" fmla="*/ 11283182 w 12184637"/>
              <a:gd name="connsiteY7020" fmla="*/ 616373 h 4608812"/>
              <a:gd name="connsiteX7021" fmla="*/ 11257855 w 12184637"/>
              <a:gd name="connsiteY7021" fmla="*/ 716795 h 4608812"/>
              <a:gd name="connsiteX7022" fmla="*/ 11261904 w 12184637"/>
              <a:gd name="connsiteY7022" fmla="*/ 723569 h 4608812"/>
              <a:gd name="connsiteX7023" fmla="*/ 11263303 w 12184637"/>
              <a:gd name="connsiteY7023" fmla="*/ 723716 h 4608812"/>
              <a:gd name="connsiteX7024" fmla="*/ 11268677 w 12184637"/>
              <a:gd name="connsiteY7024" fmla="*/ 719520 h 4608812"/>
              <a:gd name="connsiteX7025" fmla="*/ 11293783 w 12184637"/>
              <a:gd name="connsiteY7025" fmla="*/ 619686 h 4608812"/>
              <a:gd name="connsiteX7026" fmla="*/ 11329637 w 12184637"/>
              <a:gd name="connsiteY7026" fmla="*/ 524344 h 4608812"/>
              <a:gd name="connsiteX7027" fmla="*/ 11326398 w 12184637"/>
              <a:gd name="connsiteY7027" fmla="*/ 517129 h 4608812"/>
              <a:gd name="connsiteX7028" fmla="*/ 11319183 w 12184637"/>
              <a:gd name="connsiteY7028" fmla="*/ 520369 h 4608812"/>
              <a:gd name="connsiteX7029" fmla="*/ 11283328 w 12184637"/>
              <a:gd name="connsiteY7029" fmla="*/ 615711 h 4608812"/>
              <a:gd name="connsiteX7030" fmla="*/ 11286568 w 12184637"/>
              <a:gd name="connsiteY7030" fmla="*/ 622926 h 4608812"/>
              <a:gd name="connsiteX7031" fmla="*/ 11288556 w 12184637"/>
              <a:gd name="connsiteY7031" fmla="*/ 623294 h 4608812"/>
              <a:gd name="connsiteX7032" fmla="*/ 11293783 w 12184637"/>
              <a:gd name="connsiteY7032" fmla="*/ 619686 h 4608812"/>
              <a:gd name="connsiteX7033" fmla="*/ 11329270 w 12184637"/>
              <a:gd name="connsiteY7033" fmla="*/ 525007 h 4608812"/>
              <a:gd name="connsiteX7034" fmla="*/ 11376535 w 12184637"/>
              <a:gd name="connsiteY7034" fmla="*/ 438132 h 4608812"/>
              <a:gd name="connsiteX7035" fmla="*/ 11374327 w 12184637"/>
              <a:gd name="connsiteY7035" fmla="*/ 430548 h 4608812"/>
              <a:gd name="connsiteX7036" fmla="*/ 11366744 w 12184637"/>
              <a:gd name="connsiteY7036" fmla="*/ 432757 h 4608812"/>
              <a:gd name="connsiteX7037" fmla="*/ 11319477 w 12184637"/>
              <a:gd name="connsiteY7037" fmla="*/ 519633 h 4608812"/>
              <a:gd name="connsiteX7038" fmla="*/ 11321686 w 12184637"/>
              <a:gd name="connsiteY7038" fmla="*/ 527216 h 4608812"/>
              <a:gd name="connsiteX7039" fmla="*/ 11324410 w 12184637"/>
              <a:gd name="connsiteY7039" fmla="*/ 527878 h 4608812"/>
              <a:gd name="connsiteX7040" fmla="*/ 11329270 w 12184637"/>
              <a:gd name="connsiteY7040" fmla="*/ 525007 h 4608812"/>
              <a:gd name="connsiteX7041" fmla="*/ 11376020 w 12184637"/>
              <a:gd name="connsiteY7041" fmla="*/ 438941 h 4608812"/>
              <a:gd name="connsiteX7042" fmla="*/ 11434845 w 12184637"/>
              <a:gd name="connsiteY7042" fmla="*/ 363919 h 4608812"/>
              <a:gd name="connsiteX7043" fmla="*/ 11433888 w 12184637"/>
              <a:gd name="connsiteY7043" fmla="*/ 356115 h 4608812"/>
              <a:gd name="connsiteX7044" fmla="*/ 11426084 w 12184637"/>
              <a:gd name="connsiteY7044" fmla="*/ 357073 h 4608812"/>
              <a:gd name="connsiteX7045" fmla="*/ 11367259 w 12184637"/>
              <a:gd name="connsiteY7045" fmla="*/ 432095 h 4608812"/>
              <a:gd name="connsiteX7046" fmla="*/ 11368216 w 12184637"/>
              <a:gd name="connsiteY7046" fmla="*/ 439899 h 4608812"/>
              <a:gd name="connsiteX7047" fmla="*/ 11371676 w 12184637"/>
              <a:gd name="connsiteY7047" fmla="*/ 441077 h 4608812"/>
              <a:gd name="connsiteX7048" fmla="*/ 11376020 w 12184637"/>
              <a:gd name="connsiteY7048" fmla="*/ 438941 h 4608812"/>
              <a:gd name="connsiteX7049" fmla="*/ 11434036 w 12184637"/>
              <a:gd name="connsiteY7049" fmla="*/ 364729 h 4608812"/>
              <a:gd name="connsiteX7050" fmla="*/ 11505302 w 12184637"/>
              <a:gd name="connsiteY7050" fmla="*/ 305095 h 4608812"/>
              <a:gd name="connsiteX7051" fmla="*/ 11505966 w 12184637"/>
              <a:gd name="connsiteY7051" fmla="*/ 297217 h 4608812"/>
              <a:gd name="connsiteX7052" fmla="*/ 11498087 w 12184637"/>
              <a:gd name="connsiteY7052" fmla="*/ 296554 h 4608812"/>
              <a:gd name="connsiteX7053" fmla="*/ 11426821 w 12184637"/>
              <a:gd name="connsiteY7053" fmla="*/ 356189 h 4608812"/>
              <a:gd name="connsiteX7054" fmla="*/ 11426157 w 12184637"/>
              <a:gd name="connsiteY7054" fmla="*/ 364067 h 4608812"/>
              <a:gd name="connsiteX7055" fmla="*/ 11430502 w 12184637"/>
              <a:gd name="connsiteY7055" fmla="*/ 366055 h 4608812"/>
              <a:gd name="connsiteX7056" fmla="*/ 11434036 w 12184637"/>
              <a:gd name="connsiteY7056" fmla="*/ 364729 h 4608812"/>
              <a:gd name="connsiteX7057" fmla="*/ 11504198 w 12184637"/>
              <a:gd name="connsiteY7057" fmla="*/ 305831 h 4608812"/>
              <a:gd name="connsiteX7058" fmla="*/ 11588423 w 12184637"/>
              <a:gd name="connsiteY7058" fmla="*/ 265044 h 4608812"/>
              <a:gd name="connsiteX7059" fmla="*/ 11591000 w 12184637"/>
              <a:gd name="connsiteY7059" fmla="*/ 257608 h 4608812"/>
              <a:gd name="connsiteX7060" fmla="*/ 11583564 w 12184637"/>
              <a:gd name="connsiteY7060" fmla="*/ 255031 h 4608812"/>
              <a:gd name="connsiteX7061" fmla="*/ 11499339 w 12184637"/>
              <a:gd name="connsiteY7061" fmla="*/ 295818 h 4608812"/>
              <a:gd name="connsiteX7062" fmla="*/ 11496763 w 12184637"/>
              <a:gd name="connsiteY7062" fmla="*/ 303254 h 4608812"/>
              <a:gd name="connsiteX7063" fmla="*/ 11501842 w 12184637"/>
              <a:gd name="connsiteY7063" fmla="*/ 306420 h 4608812"/>
              <a:gd name="connsiteX7064" fmla="*/ 11504198 w 12184637"/>
              <a:gd name="connsiteY7064" fmla="*/ 305831 h 4608812"/>
              <a:gd name="connsiteX7065" fmla="*/ 11587466 w 12184637"/>
              <a:gd name="connsiteY7065" fmla="*/ 265412 h 4608812"/>
              <a:gd name="connsiteX7066" fmla="*/ 11679642 w 12184637"/>
              <a:gd name="connsiteY7066" fmla="*/ 239938 h 4608812"/>
              <a:gd name="connsiteX7067" fmla="*/ 11683545 w 12184637"/>
              <a:gd name="connsiteY7067" fmla="*/ 233091 h 4608812"/>
              <a:gd name="connsiteX7068" fmla="*/ 11676697 w 12184637"/>
              <a:gd name="connsiteY7068" fmla="*/ 229189 h 4608812"/>
              <a:gd name="connsiteX7069" fmla="*/ 11584521 w 12184637"/>
              <a:gd name="connsiteY7069" fmla="*/ 254663 h 4608812"/>
              <a:gd name="connsiteX7070" fmla="*/ 11580619 w 12184637"/>
              <a:gd name="connsiteY7070" fmla="*/ 261510 h 4608812"/>
              <a:gd name="connsiteX7071" fmla="*/ 11585994 w 12184637"/>
              <a:gd name="connsiteY7071" fmla="*/ 265633 h 4608812"/>
              <a:gd name="connsiteX7072" fmla="*/ 11587466 w 12184637"/>
              <a:gd name="connsiteY7072" fmla="*/ 265412 h 4608812"/>
              <a:gd name="connsiteX7073" fmla="*/ 11678980 w 12184637"/>
              <a:gd name="connsiteY7073" fmla="*/ 240085 h 4608812"/>
              <a:gd name="connsiteX7074" fmla="*/ 11774616 w 12184637"/>
              <a:gd name="connsiteY7074" fmla="*/ 226391 h 4608812"/>
              <a:gd name="connsiteX7075" fmla="*/ 11779328 w 12184637"/>
              <a:gd name="connsiteY7075" fmla="*/ 220060 h 4608812"/>
              <a:gd name="connsiteX7076" fmla="*/ 11772996 w 12184637"/>
              <a:gd name="connsiteY7076" fmla="*/ 215348 h 4608812"/>
              <a:gd name="connsiteX7077" fmla="*/ 11677360 w 12184637"/>
              <a:gd name="connsiteY7077" fmla="*/ 229042 h 4608812"/>
              <a:gd name="connsiteX7078" fmla="*/ 11672648 w 12184637"/>
              <a:gd name="connsiteY7078" fmla="*/ 235373 h 4608812"/>
              <a:gd name="connsiteX7079" fmla="*/ 11678169 w 12184637"/>
              <a:gd name="connsiteY7079" fmla="*/ 240159 h 4608812"/>
              <a:gd name="connsiteX7080" fmla="*/ 11678980 w 12184637"/>
              <a:gd name="connsiteY7080" fmla="*/ 240085 h 4608812"/>
              <a:gd name="connsiteX7081" fmla="*/ 11774174 w 12184637"/>
              <a:gd name="connsiteY7081" fmla="*/ 226465 h 4608812"/>
              <a:gd name="connsiteX7082" fmla="*/ 11868339 w 12184637"/>
              <a:gd name="connsiteY7082" fmla="*/ 220870 h 4608812"/>
              <a:gd name="connsiteX7083" fmla="*/ 11873566 w 12184637"/>
              <a:gd name="connsiteY7083" fmla="*/ 214980 h 4608812"/>
              <a:gd name="connsiteX7084" fmla="*/ 11867675 w 12184637"/>
              <a:gd name="connsiteY7084" fmla="*/ 209752 h 4608812"/>
              <a:gd name="connsiteX7085" fmla="*/ 11773512 w 12184637"/>
              <a:gd name="connsiteY7085" fmla="*/ 215348 h 4608812"/>
              <a:gd name="connsiteX7086" fmla="*/ 11768284 w 12184637"/>
              <a:gd name="connsiteY7086" fmla="*/ 221238 h 4608812"/>
              <a:gd name="connsiteX7087" fmla="*/ 11773880 w 12184637"/>
              <a:gd name="connsiteY7087" fmla="*/ 226465 h 4608812"/>
              <a:gd name="connsiteX7088" fmla="*/ 11774174 w 12184637"/>
              <a:gd name="connsiteY7088" fmla="*/ 226465 h 4608812"/>
              <a:gd name="connsiteX7089" fmla="*/ 11868118 w 12184637"/>
              <a:gd name="connsiteY7089" fmla="*/ 220870 h 4608812"/>
              <a:gd name="connsiteX7090" fmla="*/ 11955656 w 12184637"/>
              <a:gd name="connsiteY7090" fmla="*/ 219839 h 4608812"/>
              <a:gd name="connsiteX7091" fmla="*/ 11961177 w 12184637"/>
              <a:gd name="connsiteY7091" fmla="*/ 214170 h 4608812"/>
              <a:gd name="connsiteX7092" fmla="*/ 11955582 w 12184637"/>
              <a:gd name="connsiteY7092" fmla="*/ 208648 h 4608812"/>
              <a:gd name="connsiteX7093" fmla="*/ 11955582 w 12184637"/>
              <a:gd name="connsiteY7093" fmla="*/ 208648 h 4608812"/>
              <a:gd name="connsiteX7094" fmla="*/ 11868044 w 12184637"/>
              <a:gd name="connsiteY7094" fmla="*/ 209679 h 4608812"/>
              <a:gd name="connsiteX7095" fmla="*/ 11862522 w 12184637"/>
              <a:gd name="connsiteY7095" fmla="*/ 215348 h 4608812"/>
              <a:gd name="connsiteX7096" fmla="*/ 11868118 w 12184637"/>
              <a:gd name="connsiteY7096" fmla="*/ 220870 h 4608812"/>
              <a:gd name="connsiteX7097" fmla="*/ 11868118 w 12184637"/>
              <a:gd name="connsiteY7097" fmla="*/ 220870 h 4608812"/>
              <a:gd name="connsiteX7098" fmla="*/ 12038261 w 12184637"/>
              <a:gd name="connsiteY7098" fmla="*/ 222268 h 4608812"/>
              <a:gd name="connsiteX7099" fmla="*/ 12033255 w 12184637"/>
              <a:gd name="connsiteY7099" fmla="*/ 216158 h 4608812"/>
              <a:gd name="connsiteX7100" fmla="*/ 11956171 w 12184637"/>
              <a:gd name="connsiteY7100" fmla="*/ 208648 h 4608812"/>
              <a:gd name="connsiteX7101" fmla="*/ 11950060 w 12184637"/>
              <a:gd name="connsiteY7101" fmla="*/ 213655 h 4608812"/>
              <a:gd name="connsiteX7102" fmla="*/ 11955067 w 12184637"/>
              <a:gd name="connsiteY7102" fmla="*/ 219765 h 4608812"/>
              <a:gd name="connsiteX7103" fmla="*/ 12032150 w 12184637"/>
              <a:gd name="connsiteY7103" fmla="*/ 227275 h 4608812"/>
              <a:gd name="connsiteX7104" fmla="*/ 12032739 w 12184637"/>
              <a:gd name="connsiteY7104" fmla="*/ 227275 h 4608812"/>
              <a:gd name="connsiteX7105" fmla="*/ 12038261 w 12184637"/>
              <a:gd name="connsiteY7105" fmla="*/ 222268 h 4608812"/>
              <a:gd name="connsiteX7106" fmla="*/ 12100325 w 12184637"/>
              <a:gd name="connsiteY7106" fmla="*/ 243619 h 4608812"/>
              <a:gd name="connsiteX7107" fmla="*/ 12096718 w 12184637"/>
              <a:gd name="connsiteY7107" fmla="*/ 236625 h 4608812"/>
              <a:gd name="connsiteX7108" fmla="*/ 12034358 w 12184637"/>
              <a:gd name="connsiteY7108" fmla="*/ 216526 h 4608812"/>
              <a:gd name="connsiteX7109" fmla="*/ 12027365 w 12184637"/>
              <a:gd name="connsiteY7109" fmla="*/ 220133 h 4608812"/>
              <a:gd name="connsiteX7110" fmla="*/ 12030972 w 12184637"/>
              <a:gd name="connsiteY7110" fmla="*/ 227128 h 4608812"/>
              <a:gd name="connsiteX7111" fmla="*/ 12093331 w 12184637"/>
              <a:gd name="connsiteY7111" fmla="*/ 247227 h 4608812"/>
              <a:gd name="connsiteX7112" fmla="*/ 12095098 w 12184637"/>
              <a:gd name="connsiteY7112" fmla="*/ 247521 h 4608812"/>
              <a:gd name="connsiteX7113" fmla="*/ 12100325 w 12184637"/>
              <a:gd name="connsiteY7113" fmla="*/ 243619 h 4608812"/>
              <a:gd name="connsiteX7114" fmla="*/ 12112031 w 12184637"/>
              <a:gd name="connsiteY7114" fmla="*/ 256135 h 4608812"/>
              <a:gd name="connsiteX7115" fmla="*/ 12111369 w 12184637"/>
              <a:gd name="connsiteY7115" fmla="*/ 248257 h 4608812"/>
              <a:gd name="connsiteX7116" fmla="*/ 12098632 w 12184637"/>
              <a:gd name="connsiteY7116" fmla="*/ 237582 h 4608812"/>
              <a:gd name="connsiteX7117" fmla="*/ 12090754 w 12184637"/>
              <a:gd name="connsiteY7117" fmla="*/ 238245 h 4608812"/>
              <a:gd name="connsiteX7118" fmla="*/ 12091416 w 12184637"/>
              <a:gd name="connsiteY7118" fmla="*/ 246122 h 4608812"/>
              <a:gd name="connsiteX7119" fmla="*/ 12104154 w 12184637"/>
              <a:gd name="connsiteY7119" fmla="*/ 256798 h 4608812"/>
              <a:gd name="connsiteX7120" fmla="*/ 12107761 w 12184637"/>
              <a:gd name="connsiteY7120" fmla="*/ 258123 h 4608812"/>
              <a:gd name="connsiteX7121" fmla="*/ 12112031 w 12184637"/>
              <a:gd name="connsiteY7121" fmla="*/ 256135 h 4608812"/>
              <a:gd name="connsiteX7122" fmla="*/ 12143100 w 12184637"/>
              <a:gd name="connsiteY7122" fmla="*/ 282050 h 4608812"/>
              <a:gd name="connsiteX7123" fmla="*/ 12142438 w 12184637"/>
              <a:gd name="connsiteY7123" fmla="*/ 274173 h 4608812"/>
              <a:gd name="connsiteX7124" fmla="*/ 12111369 w 12184637"/>
              <a:gd name="connsiteY7124" fmla="*/ 248257 h 4608812"/>
              <a:gd name="connsiteX7125" fmla="*/ 12103491 w 12184637"/>
              <a:gd name="connsiteY7125" fmla="*/ 248920 h 4608812"/>
              <a:gd name="connsiteX7126" fmla="*/ 12104154 w 12184637"/>
              <a:gd name="connsiteY7126" fmla="*/ 256798 h 4608812"/>
              <a:gd name="connsiteX7127" fmla="*/ 12135223 w 12184637"/>
              <a:gd name="connsiteY7127" fmla="*/ 282713 h 4608812"/>
              <a:gd name="connsiteX7128" fmla="*/ 12138830 w 12184637"/>
              <a:gd name="connsiteY7128" fmla="*/ 284038 h 4608812"/>
              <a:gd name="connsiteX7129" fmla="*/ 12143100 w 12184637"/>
              <a:gd name="connsiteY7129" fmla="*/ 282050 h 4608812"/>
              <a:gd name="connsiteX7130" fmla="*/ 12155174 w 12184637"/>
              <a:gd name="connsiteY7130" fmla="*/ 315402 h 4608812"/>
              <a:gd name="connsiteX7131" fmla="*/ 12158046 w 12184637"/>
              <a:gd name="connsiteY7131" fmla="*/ 308039 h 4608812"/>
              <a:gd name="connsiteX7132" fmla="*/ 12143983 w 12184637"/>
              <a:gd name="connsiteY7132" fmla="*/ 276234 h 4608812"/>
              <a:gd name="connsiteX7133" fmla="*/ 12136621 w 12184637"/>
              <a:gd name="connsiteY7133" fmla="*/ 273363 h 4608812"/>
              <a:gd name="connsiteX7134" fmla="*/ 12133750 w 12184637"/>
              <a:gd name="connsiteY7134" fmla="*/ 280725 h 4608812"/>
              <a:gd name="connsiteX7135" fmla="*/ 12147812 w 12184637"/>
              <a:gd name="connsiteY7135" fmla="*/ 312530 h 4608812"/>
              <a:gd name="connsiteX7136" fmla="*/ 12152965 w 12184637"/>
              <a:gd name="connsiteY7136" fmla="*/ 315844 h 4608812"/>
              <a:gd name="connsiteX7137" fmla="*/ 12155174 w 12184637"/>
              <a:gd name="connsiteY7137" fmla="*/ 315402 h 4608812"/>
              <a:gd name="connsiteX7138" fmla="*/ 12161138 w 12184637"/>
              <a:gd name="connsiteY7138" fmla="*/ 330200 h 4608812"/>
              <a:gd name="connsiteX7139" fmla="*/ 12164156 w 12184637"/>
              <a:gd name="connsiteY7139" fmla="*/ 322911 h 4608812"/>
              <a:gd name="connsiteX7140" fmla="*/ 12158046 w 12184637"/>
              <a:gd name="connsiteY7140" fmla="*/ 308113 h 4608812"/>
              <a:gd name="connsiteX7141" fmla="*/ 12150757 w 12184637"/>
              <a:gd name="connsiteY7141" fmla="*/ 305095 h 4608812"/>
              <a:gd name="connsiteX7142" fmla="*/ 12147738 w 12184637"/>
              <a:gd name="connsiteY7142" fmla="*/ 312383 h 4608812"/>
              <a:gd name="connsiteX7143" fmla="*/ 12153850 w 12184637"/>
              <a:gd name="connsiteY7143" fmla="*/ 327181 h 4608812"/>
              <a:gd name="connsiteX7144" fmla="*/ 12159077 w 12184637"/>
              <a:gd name="connsiteY7144" fmla="*/ 330642 h 4608812"/>
              <a:gd name="connsiteX7145" fmla="*/ 12161138 w 12184637"/>
              <a:gd name="connsiteY7145" fmla="*/ 330200 h 4608812"/>
              <a:gd name="connsiteX7146" fmla="*/ 12177777 w 12184637"/>
              <a:gd name="connsiteY7146" fmla="*/ 371208 h 4608812"/>
              <a:gd name="connsiteX7147" fmla="*/ 12180869 w 12184637"/>
              <a:gd name="connsiteY7147" fmla="*/ 363919 h 4608812"/>
              <a:gd name="connsiteX7148" fmla="*/ 12164230 w 12184637"/>
              <a:gd name="connsiteY7148" fmla="*/ 322985 h 4608812"/>
              <a:gd name="connsiteX7149" fmla="*/ 12156941 w 12184637"/>
              <a:gd name="connsiteY7149" fmla="*/ 319893 h 4608812"/>
              <a:gd name="connsiteX7150" fmla="*/ 12153850 w 12184637"/>
              <a:gd name="connsiteY7150" fmla="*/ 327181 h 4608812"/>
              <a:gd name="connsiteX7151" fmla="*/ 12170488 w 12184637"/>
              <a:gd name="connsiteY7151" fmla="*/ 368116 h 4608812"/>
              <a:gd name="connsiteX7152" fmla="*/ 12175715 w 12184637"/>
              <a:gd name="connsiteY7152" fmla="*/ 371576 h 4608812"/>
              <a:gd name="connsiteX7153" fmla="*/ 12177777 w 12184637"/>
              <a:gd name="connsiteY7153" fmla="*/ 371208 h 4608812"/>
              <a:gd name="connsiteX7154" fmla="*/ 12176451 w 12184637"/>
              <a:gd name="connsiteY7154" fmla="*/ 396608 h 4608812"/>
              <a:gd name="connsiteX7155" fmla="*/ 12181900 w 12184637"/>
              <a:gd name="connsiteY7155" fmla="*/ 390866 h 4608812"/>
              <a:gd name="connsiteX7156" fmla="*/ 12181237 w 12184637"/>
              <a:gd name="connsiteY7156" fmla="*/ 365907 h 4608812"/>
              <a:gd name="connsiteX7157" fmla="*/ 12175494 w 12184637"/>
              <a:gd name="connsiteY7157" fmla="*/ 360459 h 4608812"/>
              <a:gd name="connsiteX7158" fmla="*/ 12170046 w 12184637"/>
              <a:gd name="connsiteY7158" fmla="*/ 366202 h 4608812"/>
              <a:gd name="connsiteX7159" fmla="*/ 12170709 w 12184637"/>
              <a:gd name="connsiteY7159" fmla="*/ 391160 h 4608812"/>
              <a:gd name="connsiteX7160" fmla="*/ 12176304 w 12184637"/>
              <a:gd name="connsiteY7160" fmla="*/ 396608 h 4608812"/>
              <a:gd name="connsiteX7161" fmla="*/ 12176451 w 12184637"/>
              <a:gd name="connsiteY7161" fmla="*/ 396608 h 4608812"/>
              <a:gd name="connsiteX7162" fmla="*/ 12184402 w 12184637"/>
              <a:gd name="connsiteY7162" fmla="*/ 465888 h 4608812"/>
              <a:gd name="connsiteX7163" fmla="*/ 12189336 w 12184637"/>
              <a:gd name="connsiteY7163" fmla="*/ 459777 h 4608812"/>
              <a:gd name="connsiteX7164" fmla="*/ 12181826 w 12184637"/>
              <a:gd name="connsiteY7164" fmla="*/ 390424 h 4608812"/>
              <a:gd name="connsiteX7165" fmla="*/ 12175715 w 12184637"/>
              <a:gd name="connsiteY7165" fmla="*/ 385491 h 4608812"/>
              <a:gd name="connsiteX7166" fmla="*/ 12170782 w 12184637"/>
              <a:gd name="connsiteY7166" fmla="*/ 391602 h 4608812"/>
              <a:gd name="connsiteX7167" fmla="*/ 12178292 w 12184637"/>
              <a:gd name="connsiteY7167" fmla="*/ 460955 h 4608812"/>
              <a:gd name="connsiteX7168" fmla="*/ 12183888 w 12184637"/>
              <a:gd name="connsiteY7168" fmla="*/ 465961 h 4608812"/>
              <a:gd name="connsiteX7169" fmla="*/ 12184402 w 12184637"/>
              <a:gd name="connsiteY7169" fmla="*/ 465888 h 4608812"/>
              <a:gd name="connsiteX7170" fmla="*/ 12185949 w 12184637"/>
              <a:gd name="connsiteY7170" fmla="*/ 541793 h 4608812"/>
              <a:gd name="connsiteX7171" fmla="*/ 12189336 w 12184637"/>
              <a:gd name="connsiteY7171" fmla="*/ 460513 h 4608812"/>
              <a:gd name="connsiteX7172" fmla="*/ 12184035 w 12184637"/>
              <a:gd name="connsiteY7172" fmla="*/ 454697 h 4608812"/>
              <a:gd name="connsiteX7173" fmla="*/ 12178218 w 12184637"/>
              <a:gd name="connsiteY7173" fmla="*/ 459998 h 4608812"/>
              <a:gd name="connsiteX7174" fmla="*/ 12174832 w 12184637"/>
              <a:gd name="connsiteY7174" fmla="*/ 541278 h 4608812"/>
              <a:gd name="connsiteX7175" fmla="*/ 12180133 w 12184637"/>
              <a:gd name="connsiteY7175" fmla="*/ 547094 h 4608812"/>
              <a:gd name="connsiteX7176" fmla="*/ 12180427 w 12184637"/>
              <a:gd name="connsiteY7176" fmla="*/ 547094 h 4608812"/>
              <a:gd name="connsiteX7177" fmla="*/ 12185949 w 12184637"/>
              <a:gd name="connsiteY7177" fmla="*/ 541793 h 4608812"/>
              <a:gd name="connsiteX7178" fmla="*/ 12176230 w 12184637"/>
              <a:gd name="connsiteY7178" fmla="*/ 630067 h 4608812"/>
              <a:gd name="connsiteX7179" fmla="*/ 12185949 w 12184637"/>
              <a:gd name="connsiteY7179" fmla="*/ 542235 h 4608812"/>
              <a:gd name="connsiteX7180" fmla="*/ 12181016 w 12184637"/>
              <a:gd name="connsiteY7180" fmla="*/ 536124 h 4608812"/>
              <a:gd name="connsiteX7181" fmla="*/ 12174832 w 12184637"/>
              <a:gd name="connsiteY7181" fmla="*/ 541057 h 4608812"/>
              <a:gd name="connsiteX7182" fmla="*/ 12165113 w 12184637"/>
              <a:gd name="connsiteY7182" fmla="*/ 628889 h 4608812"/>
              <a:gd name="connsiteX7183" fmla="*/ 12170046 w 12184637"/>
              <a:gd name="connsiteY7183" fmla="*/ 635074 h 4608812"/>
              <a:gd name="connsiteX7184" fmla="*/ 12170709 w 12184637"/>
              <a:gd name="connsiteY7184" fmla="*/ 635147 h 4608812"/>
              <a:gd name="connsiteX7185" fmla="*/ 12176230 w 12184637"/>
              <a:gd name="connsiteY7185" fmla="*/ 630067 h 4608812"/>
              <a:gd name="connsiteX7186" fmla="*/ 12164672 w 12184637"/>
              <a:gd name="connsiteY7186" fmla="*/ 719593 h 4608812"/>
              <a:gd name="connsiteX7187" fmla="*/ 12176230 w 12184637"/>
              <a:gd name="connsiteY7187" fmla="*/ 630141 h 4608812"/>
              <a:gd name="connsiteX7188" fmla="*/ 12171445 w 12184637"/>
              <a:gd name="connsiteY7188" fmla="*/ 623883 h 4608812"/>
              <a:gd name="connsiteX7189" fmla="*/ 12165187 w 12184637"/>
              <a:gd name="connsiteY7189" fmla="*/ 628668 h 4608812"/>
              <a:gd name="connsiteX7190" fmla="*/ 12153628 w 12184637"/>
              <a:gd name="connsiteY7190" fmla="*/ 718121 h 4608812"/>
              <a:gd name="connsiteX7191" fmla="*/ 12158414 w 12184637"/>
              <a:gd name="connsiteY7191" fmla="*/ 724379 h 4608812"/>
              <a:gd name="connsiteX7192" fmla="*/ 12159150 w 12184637"/>
              <a:gd name="connsiteY7192" fmla="*/ 724452 h 4608812"/>
              <a:gd name="connsiteX7193" fmla="*/ 12164672 w 12184637"/>
              <a:gd name="connsiteY7193" fmla="*/ 719593 h 4608812"/>
              <a:gd name="connsiteX7194" fmla="*/ 12163052 w 12184637"/>
              <a:gd name="connsiteY7194" fmla="*/ 727839 h 4608812"/>
              <a:gd name="connsiteX7195" fmla="*/ 12164672 w 12184637"/>
              <a:gd name="connsiteY7195" fmla="*/ 719961 h 4608812"/>
              <a:gd name="connsiteX7196" fmla="*/ 12160328 w 12184637"/>
              <a:gd name="connsiteY7196" fmla="*/ 713409 h 4608812"/>
              <a:gd name="connsiteX7197" fmla="*/ 12153776 w 12184637"/>
              <a:gd name="connsiteY7197" fmla="*/ 717753 h 4608812"/>
              <a:gd name="connsiteX7198" fmla="*/ 12152155 w 12184637"/>
              <a:gd name="connsiteY7198" fmla="*/ 725630 h 4608812"/>
              <a:gd name="connsiteX7199" fmla="*/ 12156500 w 12184637"/>
              <a:gd name="connsiteY7199" fmla="*/ 732183 h 4608812"/>
              <a:gd name="connsiteX7200" fmla="*/ 12157677 w 12184637"/>
              <a:gd name="connsiteY7200" fmla="*/ 732330 h 4608812"/>
              <a:gd name="connsiteX7201" fmla="*/ 12163052 w 12184637"/>
              <a:gd name="connsiteY7201" fmla="*/ 727839 h 4608812"/>
              <a:gd name="connsiteX7202" fmla="*/ 12146929 w 12184637"/>
              <a:gd name="connsiteY7202" fmla="*/ 808162 h 4608812"/>
              <a:gd name="connsiteX7203" fmla="*/ 12163052 w 12184637"/>
              <a:gd name="connsiteY7203" fmla="*/ 727839 h 4608812"/>
              <a:gd name="connsiteX7204" fmla="*/ 12158708 w 12184637"/>
              <a:gd name="connsiteY7204" fmla="*/ 721286 h 4608812"/>
              <a:gd name="connsiteX7205" fmla="*/ 12152155 w 12184637"/>
              <a:gd name="connsiteY7205" fmla="*/ 725630 h 4608812"/>
              <a:gd name="connsiteX7206" fmla="*/ 12136032 w 12184637"/>
              <a:gd name="connsiteY7206" fmla="*/ 805953 h 4608812"/>
              <a:gd name="connsiteX7207" fmla="*/ 12140376 w 12184637"/>
              <a:gd name="connsiteY7207" fmla="*/ 812506 h 4608812"/>
              <a:gd name="connsiteX7208" fmla="*/ 12141554 w 12184637"/>
              <a:gd name="connsiteY7208" fmla="*/ 812653 h 4608812"/>
              <a:gd name="connsiteX7209" fmla="*/ 12146929 w 12184637"/>
              <a:gd name="connsiteY7209" fmla="*/ 808162 h 4608812"/>
              <a:gd name="connsiteX7210" fmla="*/ 12130952 w 12184637"/>
              <a:gd name="connsiteY7210" fmla="*/ 818322 h 4608812"/>
              <a:gd name="connsiteX7211" fmla="*/ 12143910 w 12184637"/>
              <a:gd name="connsiteY7211" fmla="*/ 812064 h 4608812"/>
              <a:gd name="connsiteX7212" fmla="*/ 12146487 w 12184637"/>
              <a:gd name="connsiteY7212" fmla="*/ 804628 h 4608812"/>
              <a:gd name="connsiteX7213" fmla="*/ 12139051 w 12184637"/>
              <a:gd name="connsiteY7213" fmla="*/ 802051 h 4608812"/>
              <a:gd name="connsiteX7214" fmla="*/ 12126093 w 12184637"/>
              <a:gd name="connsiteY7214" fmla="*/ 808309 h 4608812"/>
              <a:gd name="connsiteX7215" fmla="*/ 12123516 w 12184637"/>
              <a:gd name="connsiteY7215" fmla="*/ 815745 h 4608812"/>
              <a:gd name="connsiteX7216" fmla="*/ 12128596 w 12184637"/>
              <a:gd name="connsiteY7216" fmla="*/ 818911 h 4608812"/>
              <a:gd name="connsiteX7217" fmla="*/ 12130952 w 12184637"/>
              <a:gd name="connsiteY7217" fmla="*/ 818322 h 4608812"/>
              <a:gd name="connsiteX7218" fmla="*/ 12096276 w 12184637"/>
              <a:gd name="connsiteY7218" fmla="*/ 828335 h 4608812"/>
              <a:gd name="connsiteX7219" fmla="*/ 12130069 w 12184637"/>
              <a:gd name="connsiteY7219" fmla="*/ 818616 h 4608812"/>
              <a:gd name="connsiteX7220" fmla="*/ 12133897 w 12184637"/>
              <a:gd name="connsiteY7220" fmla="*/ 811696 h 4608812"/>
              <a:gd name="connsiteX7221" fmla="*/ 12126977 w 12184637"/>
              <a:gd name="connsiteY7221" fmla="*/ 807867 h 4608812"/>
              <a:gd name="connsiteX7222" fmla="*/ 12093183 w 12184637"/>
              <a:gd name="connsiteY7222" fmla="*/ 817586 h 4608812"/>
              <a:gd name="connsiteX7223" fmla="*/ 12089356 w 12184637"/>
              <a:gd name="connsiteY7223" fmla="*/ 824506 h 4608812"/>
              <a:gd name="connsiteX7224" fmla="*/ 12094730 w 12184637"/>
              <a:gd name="connsiteY7224" fmla="*/ 828555 h 4608812"/>
              <a:gd name="connsiteX7225" fmla="*/ 12096276 w 12184637"/>
              <a:gd name="connsiteY7225" fmla="*/ 828335 h 4608812"/>
              <a:gd name="connsiteX7226" fmla="*/ 12039291 w 12184637"/>
              <a:gd name="connsiteY7226" fmla="*/ 846151 h 4608812"/>
              <a:gd name="connsiteX7227" fmla="*/ 12096349 w 12184637"/>
              <a:gd name="connsiteY7227" fmla="*/ 828335 h 4608812"/>
              <a:gd name="connsiteX7228" fmla="*/ 12100031 w 12184637"/>
              <a:gd name="connsiteY7228" fmla="*/ 821340 h 4608812"/>
              <a:gd name="connsiteX7229" fmla="*/ 12093037 w 12184637"/>
              <a:gd name="connsiteY7229" fmla="*/ 817659 h 4608812"/>
              <a:gd name="connsiteX7230" fmla="*/ 12035979 w 12184637"/>
              <a:gd name="connsiteY7230" fmla="*/ 835476 h 4608812"/>
              <a:gd name="connsiteX7231" fmla="*/ 12032298 w 12184637"/>
              <a:gd name="connsiteY7231" fmla="*/ 842470 h 4608812"/>
              <a:gd name="connsiteX7232" fmla="*/ 12037672 w 12184637"/>
              <a:gd name="connsiteY7232" fmla="*/ 846372 h 4608812"/>
              <a:gd name="connsiteX7233" fmla="*/ 12039291 w 12184637"/>
              <a:gd name="connsiteY7233" fmla="*/ 846151 h 4608812"/>
              <a:gd name="connsiteX7234" fmla="*/ 11963533 w 12184637"/>
              <a:gd name="connsiteY7234" fmla="*/ 866103 h 4608812"/>
              <a:gd name="connsiteX7235" fmla="*/ 12039070 w 12184637"/>
              <a:gd name="connsiteY7235" fmla="*/ 846225 h 4608812"/>
              <a:gd name="connsiteX7236" fmla="*/ 12043046 w 12184637"/>
              <a:gd name="connsiteY7236" fmla="*/ 839378 h 4608812"/>
              <a:gd name="connsiteX7237" fmla="*/ 12036199 w 12184637"/>
              <a:gd name="connsiteY7237" fmla="*/ 835402 h 4608812"/>
              <a:gd name="connsiteX7238" fmla="*/ 11960661 w 12184637"/>
              <a:gd name="connsiteY7238" fmla="*/ 855281 h 4608812"/>
              <a:gd name="connsiteX7239" fmla="*/ 11956686 w 12184637"/>
              <a:gd name="connsiteY7239" fmla="*/ 862128 h 4608812"/>
              <a:gd name="connsiteX7240" fmla="*/ 11962134 w 12184637"/>
              <a:gd name="connsiteY7240" fmla="*/ 866251 h 4608812"/>
              <a:gd name="connsiteX7241" fmla="*/ 11963533 w 12184637"/>
              <a:gd name="connsiteY7241" fmla="*/ 866103 h 4608812"/>
              <a:gd name="connsiteX7242" fmla="*/ 11874081 w 12184637"/>
              <a:gd name="connsiteY7242" fmla="*/ 882006 h 4608812"/>
              <a:gd name="connsiteX7243" fmla="*/ 11963018 w 12184637"/>
              <a:gd name="connsiteY7243" fmla="*/ 866251 h 4608812"/>
              <a:gd name="connsiteX7244" fmla="*/ 11967509 w 12184637"/>
              <a:gd name="connsiteY7244" fmla="*/ 859772 h 4608812"/>
              <a:gd name="connsiteX7245" fmla="*/ 11961030 w 12184637"/>
              <a:gd name="connsiteY7245" fmla="*/ 855281 h 4608812"/>
              <a:gd name="connsiteX7246" fmla="*/ 11872093 w 12184637"/>
              <a:gd name="connsiteY7246" fmla="*/ 871036 h 4608812"/>
              <a:gd name="connsiteX7247" fmla="*/ 11867603 w 12184637"/>
              <a:gd name="connsiteY7247" fmla="*/ 877515 h 4608812"/>
              <a:gd name="connsiteX7248" fmla="*/ 11873124 w 12184637"/>
              <a:gd name="connsiteY7248" fmla="*/ 882080 h 4608812"/>
              <a:gd name="connsiteX7249" fmla="*/ 11874081 w 12184637"/>
              <a:gd name="connsiteY7249" fmla="*/ 882006 h 4608812"/>
              <a:gd name="connsiteX7250" fmla="*/ 11777561 w 12184637"/>
              <a:gd name="connsiteY7250" fmla="*/ 889074 h 4608812"/>
              <a:gd name="connsiteX7251" fmla="*/ 11873566 w 12184637"/>
              <a:gd name="connsiteY7251" fmla="*/ 882080 h 4608812"/>
              <a:gd name="connsiteX7252" fmla="*/ 11878719 w 12184637"/>
              <a:gd name="connsiteY7252" fmla="*/ 876116 h 4608812"/>
              <a:gd name="connsiteX7253" fmla="*/ 11872756 w 12184637"/>
              <a:gd name="connsiteY7253" fmla="*/ 870962 h 4608812"/>
              <a:gd name="connsiteX7254" fmla="*/ 11776751 w 12184637"/>
              <a:gd name="connsiteY7254" fmla="*/ 877957 h 4608812"/>
              <a:gd name="connsiteX7255" fmla="*/ 11771598 w 12184637"/>
              <a:gd name="connsiteY7255" fmla="*/ 883920 h 4608812"/>
              <a:gd name="connsiteX7256" fmla="*/ 11777193 w 12184637"/>
              <a:gd name="connsiteY7256" fmla="*/ 889074 h 4608812"/>
              <a:gd name="connsiteX7257" fmla="*/ 11777561 w 12184637"/>
              <a:gd name="connsiteY7257" fmla="*/ 889074 h 4608812"/>
              <a:gd name="connsiteX7258" fmla="*/ 11782715 w 12184637"/>
              <a:gd name="connsiteY7258" fmla="*/ 883847 h 4608812"/>
              <a:gd name="connsiteX7259" fmla="*/ 11777487 w 12184637"/>
              <a:gd name="connsiteY7259" fmla="*/ 877883 h 4608812"/>
              <a:gd name="connsiteX7260" fmla="*/ 11680893 w 12184637"/>
              <a:gd name="connsiteY7260" fmla="*/ 871478 h 4608812"/>
              <a:gd name="connsiteX7261" fmla="*/ 11674930 w 12184637"/>
              <a:gd name="connsiteY7261" fmla="*/ 876705 h 4608812"/>
              <a:gd name="connsiteX7262" fmla="*/ 11680157 w 12184637"/>
              <a:gd name="connsiteY7262" fmla="*/ 882669 h 4608812"/>
              <a:gd name="connsiteX7263" fmla="*/ 11776751 w 12184637"/>
              <a:gd name="connsiteY7263" fmla="*/ 889074 h 4608812"/>
              <a:gd name="connsiteX7264" fmla="*/ 11777193 w 12184637"/>
              <a:gd name="connsiteY7264" fmla="*/ 889074 h 4608812"/>
              <a:gd name="connsiteX7265" fmla="*/ 11782715 w 12184637"/>
              <a:gd name="connsiteY7265" fmla="*/ 883847 h 4608812"/>
              <a:gd name="connsiteX7266" fmla="*/ 11686048 w 12184637"/>
              <a:gd name="connsiteY7266" fmla="*/ 877957 h 4608812"/>
              <a:gd name="connsiteX7267" fmla="*/ 11681409 w 12184637"/>
              <a:gd name="connsiteY7267" fmla="*/ 871551 h 4608812"/>
              <a:gd name="connsiteX7268" fmla="*/ 11589085 w 12184637"/>
              <a:gd name="connsiteY7268" fmla="*/ 856753 h 4608812"/>
              <a:gd name="connsiteX7269" fmla="*/ 11582680 w 12184637"/>
              <a:gd name="connsiteY7269" fmla="*/ 861391 h 4608812"/>
              <a:gd name="connsiteX7270" fmla="*/ 11587319 w 12184637"/>
              <a:gd name="connsiteY7270" fmla="*/ 867797 h 4608812"/>
              <a:gd name="connsiteX7271" fmla="*/ 11679642 w 12184637"/>
              <a:gd name="connsiteY7271" fmla="*/ 882595 h 4608812"/>
              <a:gd name="connsiteX7272" fmla="*/ 11680599 w 12184637"/>
              <a:gd name="connsiteY7272" fmla="*/ 882669 h 4608812"/>
              <a:gd name="connsiteX7273" fmla="*/ 11686048 w 12184637"/>
              <a:gd name="connsiteY7273" fmla="*/ 877957 h 4608812"/>
              <a:gd name="connsiteX7274" fmla="*/ 11593650 w 12184637"/>
              <a:gd name="connsiteY7274" fmla="*/ 863453 h 4608812"/>
              <a:gd name="connsiteX7275" fmla="*/ 11589380 w 12184637"/>
              <a:gd name="connsiteY7275" fmla="*/ 856827 h 4608812"/>
              <a:gd name="connsiteX7276" fmla="*/ 11506554 w 12184637"/>
              <a:gd name="connsiteY7276" fmla="*/ 838715 h 4608812"/>
              <a:gd name="connsiteX7277" fmla="*/ 11499928 w 12184637"/>
              <a:gd name="connsiteY7277" fmla="*/ 842986 h 4608812"/>
              <a:gd name="connsiteX7278" fmla="*/ 11504198 w 12184637"/>
              <a:gd name="connsiteY7278" fmla="*/ 849612 h 4608812"/>
              <a:gd name="connsiteX7279" fmla="*/ 11587024 w 12184637"/>
              <a:gd name="connsiteY7279" fmla="*/ 867723 h 4608812"/>
              <a:gd name="connsiteX7280" fmla="*/ 11588276 w 12184637"/>
              <a:gd name="connsiteY7280" fmla="*/ 867870 h 4608812"/>
              <a:gd name="connsiteX7281" fmla="*/ 11593650 w 12184637"/>
              <a:gd name="connsiteY7281" fmla="*/ 863453 h 4608812"/>
              <a:gd name="connsiteX7282" fmla="*/ 11510824 w 12184637"/>
              <a:gd name="connsiteY7282" fmla="*/ 845268 h 4608812"/>
              <a:gd name="connsiteX7283" fmla="*/ 11506554 w 12184637"/>
              <a:gd name="connsiteY7283" fmla="*/ 838642 h 4608812"/>
              <a:gd name="connsiteX7284" fmla="*/ 11436907 w 12184637"/>
              <a:gd name="connsiteY7284" fmla="*/ 823844 h 4608812"/>
              <a:gd name="connsiteX7285" fmla="*/ 11430281 w 12184637"/>
              <a:gd name="connsiteY7285" fmla="*/ 828114 h 4608812"/>
              <a:gd name="connsiteX7286" fmla="*/ 11434550 w 12184637"/>
              <a:gd name="connsiteY7286" fmla="*/ 834740 h 4608812"/>
              <a:gd name="connsiteX7287" fmla="*/ 11504198 w 12184637"/>
              <a:gd name="connsiteY7287" fmla="*/ 849538 h 4608812"/>
              <a:gd name="connsiteX7288" fmla="*/ 11505376 w 12184637"/>
              <a:gd name="connsiteY7288" fmla="*/ 849685 h 4608812"/>
              <a:gd name="connsiteX7289" fmla="*/ 11510824 w 12184637"/>
              <a:gd name="connsiteY7289" fmla="*/ 845268 h 4608812"/>
              <a:gd name="connsiteX7290" fmla="*/ 11441250 w 12184637"/>
              <a:gd name="connsiteY7290" fmla="*/ 829807 h 4608812"/>
              <a:gd name="connsiteX7291" fmla="*/ 11436244 w 12184637"/>
              <a:gd name="connsiteY7291" fmla="*/ 823770 h 4608812"/>
              <a:gd name="connsiteX7292" fmla="*/ 11382867 w 12184637"/>
              <a:gd name="connsiteY7292" fmla="*/ 818837 h 4608812"/>
              <a:gd name="connsiteX7293" fmla="*/ 11376830 w 12184637"/>
              <a:gd name="connsiteY7293" fmla="*/ 823844 h 4608812"/>
              <a:gd name="connsiteX7294" fmla="*/ 11381836 w 12184637"/>
              <a:gd name="connsiteY7294" fmla="*/ 829881 h 4608812"/>
              <a:gd name="connsiteX7295" fmla="*/ 11435213 w 12184637"/>
              <a:gd name="connsiteY7295" fmla="*/ 834813 h 4608812"/>
              <a:gd name="connsiteX7296" fmla="*/ 11435802 w 12184637"/>
              <a:gd name="connsiteY7296" fmla="*/ 834813 h 4608812"/>
              <a:gd name="connsiteX7297" fmla="*/ 11441250 w 12184637"/>
              <a:gd name="connsiteY7297" fmla="*/ 829807 h 4608812"/>
              <a:gd name="connsiteX7298" fmla="*/ 11338178 w 12184637"/>
              <a:gd name="connsiteY7298" fmla="*/ 830838 h 4608812"/>
              <a:gd name="connsiteX7299" fmla="*/ 11382352 w 12184637"/>
              <a:gd name="connsiteY7299" fmla="*/ 829954 h 4608812"/>
              <a:gd name="connsiteX7300" fmla="*/ 11387800 w 12184637"/>
              <a:gd name="connsiteY7300" fmla="*/ 824285 h 4608812"/>
              <a:gd name="connsiteX7301" fmla="*/ 11382205 w 12184637"/>
              <a:gd name="connsiteY7301" fmla="*/ 818837 h 4608812"/>
              <a:gd name="connsiteX7302" fmla="*/ 11382131 w 12184637"/>
              <a:gd name="connsiteY7302" fmla="*/ 818837 h 4608812"/>
              <a:gd name="connsiteX7303" fmla="*/ 11337957 w 12184637"/>
              <a:gd name="connsiteY7303" fmla="*/ 819721 h 4608812"/>
              <a:gd name="connsiteX7304" fmla="*/ 11332509 w 12184637"/>
              <a:gd name="connsiteY7304" fmla="*/ 825390 h 4608812"/>
              <a:gd name="connsiteX7305" fmla="*/ 11338104 w 12184637"/>
              <a:gd name="connsiteY7305" fmla="*/ 830838 h 4608812"/>
              <a:gd name="connsiteX7306" fmla="*/ 11338178 w 12184637"/>
              <a:gd name="connsiteY7306" fmla="*/ 830838 h 4608812"/>
              <a:gd name="connsiteX7307" fmla="*/ 11296728 w 12184637"/>
              <a:gd name="connsiteY7307" fmla="*/ 833415 h 4608812"/>
              <a:gd name="connsiteX7308" fmla="*/ 11338399 w 12184637"/>
              <a:gd name="connsiteY7308" fmla="*/ 830838 h 4608812"/>
              <a:gd name="connsiteX7309" fmla="*/ 11343626 w 12184637"/>
              <a:gd name="connsiteY7309" fmla="*/ 824948 h 4608812"/>
              <a:gd name="connsiteX7310" fmla="*/ 11337736 w 12184637"/>
              <a:gd name="connsiteY7310" fmla="*/ 819721 h 4608812"/>
              <a:gd name="connsiteX7311" fmla="*/ 11296066 w 12184637"/>
              <a:gd name="connsiteY7311" fmla="*/ 822298 h 4608812"/>
              <a:gd name="connsiteX7312" fmla="*/ 11290838 w 12184637"/>
              <a:gd name="connsiteY7312" fmla="*/ 828187 h 4608812"/>
              <a:gd name="connsiteX7313" fmla="*/ 11296433 w 12184637"/>
              <a:gd name="connsiteY7313" fmla="*/ 833415 h 4608812"/>
              <a:gd name="connsiteX7314" fmla="*/ 11296728 w 12184637"/>
              <a:gd name="connsiteY7314" fmla="*/ 833415 h 4608812"/>
              <a:gd name="connsiteX7315" fmla="*/ 11301955 w 12184637"/>
              <a:gd name="connsiteY7315" fmla="*/ 828040 h 4608812"/>
              <a:gd name="connsiteX7316" fmla="*/ 11296581 w 12184637"/>
              <a:gd name="connsiteY7316" fmla="*/ 822298 h 4608812"/>
              <a:gd name="connsiteX7317" fmla="*/ 11250566 w 12184637"/>
              <a:gd name="connsiteY7317" fmla="*/ 820531 h 4608812"/>
              <a:gd name="connsiteX7318" fmla="*/ 11244823 w 12184637"/>
              <a:gd name="connsiteY7318" fmla="*/ 825905 h 4608812"/>
              <a:gd name="connsiteX7319" fmla="*/ 11250198 w 12184637"/>
              <a:gd name="connsiteY7319" fmla="*/ 831648 h 4608812"/>
              <a:gd name="connsiteX7320" fmla="*/ 11296212 w 12184637"/>
              <a:gd name="connsiteY7320" fmla="*/ 833415 h 4608812"/>
              <a:gd name="connsiteX7321" fmla="*/ 11296433 w 12184637"/>
              <a:gd name="connsiteY7321" fmla="*/ 833415 h 4608812"/>
              <a:gd name="connsiteX7322" fmla="*/ 11301955 w 12184637"/>
              <a:gd name="connsiteY7322" fmla="*/ 828040 h 4608812"/>
              <a:gd name="connsiteX7323" fmla="*/ 11255793 w 12184637"/>
              <a:gd name="connsiteY7323" fmla="*/ 827230 h 4608812"/>
              <a:gd name="connsiteX7324" fmla="*/ 11251523 w 12184637"/>
              <a:gd name="connsiteY7324" fmla="*/ 820604 h 4608812"/>
              <a:gd name="connsiteX7325" fmla="*/ 11195275 w 12184637"/>
              <a:gd name="connsiteY7325" fmla="*/ 808456 h 4608812"/>
              <a:gd name="connsiteX7326" fmla="*/ 11188649 w 12184637"/>
              <a:gd name="connsiteY7326" fmla="*/ 812726 h 4608812"/>
              <a:gd name="connsiteX7327" fmla="*/ 11192920 w 12184637"/>
              <a:gd name="connsiteY7327" fmla="*/ 819353 h 4608812"/>
              <a:gd name="connsiteX7328" fmla="*/ 11249168 w 12184637"/>
              <a:gd name="connsiteY7328" fmla="*/ 831500 h 4608812"/>
              <a:gd name="connsiteX7329" fmla="*/ 11250345 w 12184637"/>
              <a:gd name="connsiteY7329" fmla="*/ 831648 h 4608812"/>
              <a:gd name="connsiteX7330" fmla="*/ 11255793 w 12184637"/>
              <a:gd name="connsiteY7330" fmla="*/ 827230 h 4608812"/>
              <a:gd name="connsiteX7331" fmla="*/ 11199398 w 12184637"/>
              <a:gd name="connsiteY7331" fmla="*/ 815745 h 4608812"/>
              <a:gd name="connsiteX7332" fmla="*/ 11195864 w 12184637"/>
              <a:gd name="connsiteY7332" fmla="*/ 808677 h 4608812"/>
              <a:gd name="connsiteX7333" fmla="*/ 11135198 w 12184637"/>
              <a:gd name="connsiteY7333" fmla="*/ 788136 h 4608812"/>
              <a:gd name="connsiteX7334" fmla="*/ 11128131 w 12184637"/>
              <a:gd name="connsiteY7334" fmla="*/ 791670 h 4608812"/>
              <a:gd name="connsiteX7335" fmla="*/ 11131665 w 12184637"/>
              <a:gd name="connsiteY7335" fmla="*/ 798738 h 4608812"/>
              <a:gd name="connsiteX7336" fmla="*/ 11192330 w 12184637"/>
              <a:gd name="connsiteY7336" fmla="*/ 819279 h 4608812"/>
              <a:gd name="connsiteX7337" fmla="*/ 11194171 w 12184637"/>
              <a:gd name="connsiteY7337" fmla="*/ 819573 h 4608812"/>
              <a:gd name="connsiteX7338" fmla="*/ 11199398 w 12184637"/>
              <a:gd name="connsiteY7338" fmla="*/ 815745 h 4608812"/>
              <a:gd name="connsiteX7339" fmla="*/ 11138512 w 12184637"/>
              <a:gd name="connsiteY7339" fmla="*/ 795793 h 4608812"/>
              <a:gd name="connsiteX7340" fmla="*/ 11135788 w 12184637"/>
              <a:gd name="connsiteY7340" fmla="*/ 788431 h 4608812"/>
              <a:gd name="connsiteX7341" fmla="*/ 11077037 w 12184637"/>
              <a:gd name="connsiteY7341" fmla="*/ 761485 h 4608812"/>
              <a:gd name="connsiteX7342" fmla="*/ 11069674 w 12184637"/>
              <a:gd name="connsiteY7342" fmla="*/ 764209 h 4608812"/>
              <a:gd name="connsiteX7343" fmla="*/ 11072398 w 12184637"/>
              <a:gd name="connsiteY7343" fmla="*/ 771571 h 4608812"/>
              <a:gd name="connsiteX7344" fmla="*/ 11131150 w 12184637"/>
              <a:gd name="connsiteY7344" fmla="*/ 798517 h 4608812"/>
              <a:gd name="connsiteX7345" fmla="*/ 11133505 w 12184637"/>
              <a:gd name="connsiteY7345" fmla="*/ 799033 h 4608812"/>
              <a:gd name="connsiteX7346" fmla="*/ 11138512 w 12184637"/>
              <a:gd name="connsiteY7346" fmla="*/ 795793 h 4608812"/>
              <a:gd name="connsiteX7347" fmla="*/ 11079392 w 12184637"/>
              <a:gd name="connsiteY7347" fmla="*/ 769436 h 4608812"/>
              <a:gd name="connsiteX7348" fmla="*/ 11077625 w 12184637"/>
              <a:gd name="connsiteY7348" fmla="*/ 761779 h 4608812"/>
              <a:gd name="connsiteX7349" fmla="*/ 11024690 w 12184637"/>
              <a:gd name="connsiteY7349" fmla="*/ 728649 h 4608812"/>
              <a:gd name="connsiteX7350" fmla="*/ 11017034 w 12184637"/>
              <a:gd name="connsiteY7350" fmla="*/ 730416 h 4608812"/>
              <a:gd name="connsiteX7351" fmla="*/ 11018801 w 12184637"/>
              <a:gd name="connsiteY7351" fmla="*/ 738073 h 4608812"/>
              <a:gd name="connsiteX7352" fmla="*/ 11071735 w 12184637"/>
              <a:gd name="connsiteY7352" fmla="*/ 771203 h 4608812"/>
              <a:gd name="connsiteX7353" fmla="*/ 11074754 w 12184637"/>
              <a:gd name="connsiteY7353" fmla="*/ 772086 h 4608812"/>
              <a:gd name="connsiteX7354" fmla="*/ 11079392 w 12184637"/>
              <a:gd name="connsiteY7354" fmla="*/ 769436 h 4608812"/>
              <a:gd name="connsiteX7355" fmla="*/ 11025868 w 12184637"/>
              <a:gd name="connsiteY7355" fmla="*/ 737042 h 4608812"/>
              <a:gd name="connsiteX7356" fmla="*/ 11025427 w 12184637"/>
              <a:gd name="connsiteY7356" fmla="*/ 729164 h 4608812"/>
              <a:gd name="connsiteX7357" fmla="*/ 10982284 w 12184637"/>
              <a:gd name="connsiteY7357" fmla="*/ 690217 h 4608812"/>
              <a:gd name="connsiteX7358" fmla="*/ 10974406 w 12184637"/>
              <a:gd name="connsiteY7358" fmla="*/ 690586 h 4608812"/>
              <a:gd name="connsiteX7359" fmla="*/ 10974774 w 12184637"/>
              <a:gd name="connsiteY7359" fmla="*/ 698463 h 4608812"/>
              <a:gd name="connsiteX7360" fmla="*/ 11017917 w 12184637"/>
              <a:gd name="connsiteY7360" fmla="*/ 737410 h 4608812"/>
              <a:gd name="connsiteX7361" fmla="*/ 11021672 w 12184637"/>
              <a:gd name="connsiteY7361" fmla="*/ 738809 h 4608812"/>
              <a:gd name="connsiteX7362" fmla="*/ 11025868 w 12184637"/>
              <a:gd name="connsiteY7362" fmla="*/ 737042 h 4608812"/>
              <a:gd name="connsiteX7363" fmla="*/ 10981915 w 12184637"/>
              <a:gd name="connsiteY7363" fmla="*/ 698905 h 4608812"/>
              <a:gd name="connsiteX7364" fmla="*/ 10983093 w 12184637"/>
              <a:gd name="connsiteY7364" fmla="*/ 691101 h 4608812"/>
              <a:gd name="connsiteX7365" fmla="*/ 10951951 w 12184637"/>
              <a:gd name="connsiteY7365" fmla="*/ 648841 h 4608812"/>
              <a:gd name="connsiteX7366" fmla="*/ 10944147 w 12184637"/>
              <a:gd name="connsiteY7366" fmla="*/ 647663 h 4608812"/>
              <a:gd name="connsiteX7367" fmla="*/ 10942968 w 12184637"/>
              <a:gd name="connsiteY7367" fmla="*/ 655467 h 4608812"/>
              <a:gd name="connsiteX7368" fmla="*/ 10974111 w 12184637"/>
              <a:gd name="connsiteY7368" fmla="*/ 697727 h 4608812"/>
              <a:gd name="connsiteX7369" fmla="*/ 10978603 w 12184637"/>
              <a:gd name="connsiteY7369" fmla="*/ 700009 h 4608812"/>
              <a:gd name="connsiteX7370" fmla="*/ 10981915 w 12184637"/>
              <a:gd name="connsiteY7370" fmla="*/ 698905 h 4608812"/>
              <a:gd name="connsiteX7371" fmla="*/ 10949521 w 12184637"/>
              <a:gd name="connsiteY7371" fmla="*/ 657308 h 4608812"/>
              <a:gd name="connsiteX7372" fmla="*/ 10952687 w 12184637"/>
              <a:gd name="connsiteY7372" fmla="*/ 650093 h 4608812"/>
              <a:gd name="connsiteX7373" fmla="*/ 10935680 w 12184637"/>
              <a:gd name="connsiteY7373" fmla="*/ 607023 h 4608812"/>
              <a:gd name="connsiteX7374" fmla="*/ 10928465 w 12184637"/>
              <a:gd name="connsiteY7374" fmla="*/ 603857 h 4608812"/>
              <a:gd name="connsiteX7375" fmla="*/ 10925299 w 12184637"/>
              <a:gd name="connsiteY7375" fmla="*/ 611073 h 4608812"/>
              <a:gd name="connsiteX7376" fmla="*/ 10942306 w 12184637"/>
              <a:gd name="connsiteY7376" fmla="*/ 654142 h 4608812"/>
              <a:gd name="connsiteX7377" fmla="*/ 10947533 w 12184637"/>
              <a:gd name="connsiteY7377" fmla="*/ 657676 h 4608812"/>
              <a:gd name="connsiteX7378" fmla="*/ 10949521 w 12184637"/>
              <a:gd name="connsiteY7378" fmla="*/ 657308 h 4608812"/>
              <a:gd name="connsiteX7379" fmla="*/ 10935532 w 12184637"/>
              <a:gd name="connsiteY7379" fmla="*/ 611441 h 4608812"/>
              <a:gd name="connsiteX7380" fmla="*/ 10984787 w 12184637"/>
              <a:gd name="connsiteY7380" fmla="*/ 502920 h 4608812"/>
              <a:gd name="connsiteX7381" fmla="*/ 10981989 w 12184637"/>
              <a:gd name="connsiteY7381" fmla="*/ 495558 h 4608812"/>
              <a:gd name="connsiteX7382" fmla="*/ 10974627 w 12184637"/>
              <a:gd name="connsiteY7382" fmla="*/ 498355 h 4608812"/>
              <a:gd name="connsiteX7383" fmla="*/ 10925372 w 12184637"/>
              <a:gd name="connsiteY7383" fmla="*/ 606876 h 4608812"/>
              <a:gd name="connsiteX7384" fmla="*/ 10928170 w 12184637"/>
              <a:gd name="connsiteY7384" fmla="*/ 614238 h 4608812"/>
              <a:gd name="connsiteX7385" fmla="*/ 10930526 w 12184637"/>
              <a:gd name="connsiteY7385" fmla="*/ 614754 h 4608812"/>
              <a:gd name="connsiteX7386" fmla="*/ 10935532 w 12184637"/>
              <a:gd name="connsiteY7386" fmla="*/ 611441 h 4608812"/>
              <a:gd name="connsiteX7387" fmla="*/ 10984639 w 12184637"/>
              <a:gd name="connsiteY7387" fmla="*/ 503215 h 4608812"/>
              <a:gd name="connsiteX7388" fmla="*/ 11036323 w 12184637"/>
              <a:gd name="connsiteY7388" fmla="*/ 405958 h 4608812"/>
              <a:gd name="connsiteX7389" fmla="*/ 11034040 w 12184637"/>
              <a:gd name="connsiteY7389" fmla="*/ 398449 h 4608812"/>
              <a:gd name="connsiteX7390" fmla="*/ 11026530 w 12184637"/>
              <a:gd name="connsiteY7390" fmla="*/ 400731 h 4608812"/>
              <a:gd name="connsiteX7391" fmla="*/ 10974848 w 12184637"/>
              <a:gd name="connsiteY7391" fmla="*/ 497987 h 4608812"/>
              <a:gd name="connsiteX7392" fmla="*/ 10977130 w 12184637"/>
              <a:gd name="connsiteY7392" fmla="*/ 505497 h 4608812"/>
              <a:gd name="connsiteX7393" fmla="*/ 10979780 w 12184637"/>
              <a:gd name="connsiteY7393" fmla="*/ 506159 h 4608812"/>
              <a:gd name="connsiteX7394" fmla="*/ 10984639 w 12184637"/>
              <a:gd name="connsiteY7394" fmla="*/ 503215 h 4608812"/>
              <a:gd name="connsiteX7395" fmla="*/ 11036102 w 12184637"/>
              <a:gd name="connsiteY7395" fmla="*/ 406253 h 4608812"/>
              <a:gd name="connsiteX7396" fmla="*/ 11091467 w 12184637"/>
              <a:gd name="connsiteY7396" fmla="*/ 317979 h 4608812"/>
              <a:gd name="connsiteX7397" fmla="*/ 11089700 w 12184637"/>
              <a:gd name="connsiteY7397" fmla="*/ 310322 h 4608812"/>
              <a:gd name="connsiteX7398" fmla="*/ 11082043 w 12184637"/>
              <a:gd name="connsiteY7398" fmla="*/ 312089 h 4608812"/>
              <a:gd name="connsiteX7399" fmla="*/ 11026678 w 12184637"/>
              <a:gd name="connsiteY7399" fmla="*/ 400363 h 4608812"/>
              <a:gd name="connsiteX7400" fmla="*/ 11028445 w 12184637"/>
              <a:gd name="connsiteY7400" fmla="*/ 408020 h 4608812"/>
              <a:gd name="connsiteX7401" fmla="*/ 11031464 w 12184637"/>
              <a:gd name="connsiteY7401" fmla="*/ 408903 h 4608812"/>
              <a:gd name="connsiteX7402" fmla="*/ 11036102 w 12184637"/>
              <a:gd name="connsiteY7402" fmla="*/ 406253 h 4608812"/>
              <a:gd name="connsiteX7403" fmla="*/ 11091246 w 12184637"/>
              <a:gd name="connsiteY7403" fmla="*/ 318420 h 4608812"/>
              <a:gd name="connsiteX7404" fmla="*/ 11149408 w 12184637"/>
              <a:gd name="connsiteY7404" fmla="*/ 241705 h 4608812"/>
              <a:gd name="connsiteX7405" fmla="*/ 11148303 w 12184637"/>
              <a:gd name="connsiteY7405" fmla="*/ 233901 h 4608812"/>
              <a:gd name="connsiteX7406" fmla="*/ 11140500 w 12184637"/>
              <a:gd name="connsiteY7406" fmla="*/ 235005 h 4608812"/>
              <a:gd name="connsiteX7407" fmla="*/ 11082337 w 12184637"/>
              <a:gd name="connsiteY7407" fmla="*/ 311721 h 4608812"/>
              <a:gd name="connsiteX7408" fmla="*/ 11083442 w 12184637"/>
              <a:gd name="connsiteY7408" fmla="*/ 319525 h 4608812"/>
              <a:gd name="connsiteX7409" fmla="*/ 11086828 w 12184637"/>
              <a:gd name="connsiteY7409" fmla="*/ 320629 h 4608812"/>
              <a:gd name="connsiteX7410" fmla="*/ 11091246 w 12184637"/>
              <a:gd name="connsiteY7410" fmla="*/ 318420 h 4608812"/>
              <a:gd name="connsiteX7411" fmla="*/ 11148966 w 12184637"/>
              <a:gd name="connsiteY7411" fmla="*/ 242220 h 4608812"/>
              <a:gd name="connsiteX7412" fmla="*/ 11208748 w 12184637"/>
              <a:gd name="connsiteY7412" fmla="*/ 179788 h 4608812"/>
              <a:gd name="connsiteX7413" fmla="*/ 11208601 w 12184637"/>
              <a:gd name="connsiteY7413" fmla="*/ 171910 h 4608812"/>
              <a:gd name="connsiteX7414" fmla="*/ 11200723 w 12184637"/>
              <a:gd name="connsiteY7414" fmla="*/ 172057 h 4608812"/>
              <a:gd name="connsiteX7415" fmla="*/ 11140941 w 12184637"/>
              <a:gd name="connsiteY7415" fmla="*/ 234490 h 4608812"/>
              <a:gd name="connsiteX7416" fmla="*/ 11141089 w 12184637"/>
              <a:gd name="connsiteY7416" fmla="*/ 242368 h 4608812"/>
              <a:gd name="connsiteX7417" fmla="*/ 11144991 w 12184637"/>
              <a:gd name="connsiteY7417" fmla="*/ 243914 h 4608812"/>
              <a:gd name="connsiteX7418" fmla="*/ 11148966 w 12184637"/>
              <a:gd name="connsiteY7418" fmla="*/ 242220 h 4608812"/>
              <a:gd name="connsiteX7419" fmla="*/ 11208307 w 12184637"/>
              <a:gd name="connsiteY7419" fmla="*/ 180156 h 4608812"/>
              <a:gd name="connsiteX7420" fmla="*/ 11268310 w 12184637"/>
              <a:gd name="connsiteY7420" fmla="*/ 129282 h 4608812"/>
              <a:gd name="connsiteX7421" fmla="*/ 11268972 w 12184637"/>
              <a:gd name="connsiteY7421" fmla="*/ 121405 h 4608812"/>
              <a:gd name="connsiteX7422" fmla="*/ 11261095 w 12184637"/>
              <a:gd name="connsiteY7422" fmla="*/ 120742 h 4608812"/>
              <a:gd name="connsiteX7423" fmla="*/ 11201092 w 12184637"/>
              <a:gd name="connsiteY7423" fmla="*/ 171616 h 4608812"/>
              <a:gd name="connsiteX7424" fmla="*/ 11200429 w 12184637"/>
              <a:gd name="connsiteY7424" fmla="*/ 179493 h 4608812"/>
              <a:gd name="connsiteX7425" fmla="*/ 11204699 w 12184637"/>
              <a:gd name="connsiteY7425" fmla="*/ 181481 h 4608812"/>
              <a:gd name="connsiteX7426" fmla="*/ 11208307 w 12184637"/>
              <a:gd name="connsiteY7426" fmla="*/ 180156 h 4608812"/>
              <a:gd name="connsiteX7427" fmla="*/ 11295771 w 12184637"/>
              <a:gd name="connsiteY7427" fmla="*/ 133847 h 4608812"/>
              <a:gd name="connsiteX7428" fmla="*/ 11291942 w 12184637"/>
              <a:gd name="connsiteY7428" fmla="*/ 126926 h 4608812"/>
              <a:gd name="connsiteX7429" fmla="*/ 11266174 w 12184637"/>
              <a:gd name="connsiteY7429" fmla="*/ 119638 h 4608812"/>
              <a:gd name="connsiteX7430" fmla="*/ 11259254 w 12184637"/>
              <a:gd name="connsiteY7430" fmla="*/ 123466 h 4608812"/>
              <a:gd name="connsiteX7431" fmla="*/ 11263082 w 12184637"/>
              <a:gd name="connsiteY7431" fmla="*/ 130387 h 4608812"/>
              <a:gd name="connsiteX7432" fmla="*/ 11288850 w 12184637"/>
              <a:gd name="connsiteY7432" fmla="*/ 137675 h 4608812"/>
              <a:gd name="connsiteX7433" fmla="*/ 11290397 w 12184637"/>
              <a:gd name="connsiteY7433" fmla="*/ 137896 h 4608812"/>
              <a:gd name="connsiteX7434" fmla="*/ 11295771 w 12184637"/>
              <a:gd name="connsiteY7434" fmla="*/ 133847 h 4608812"/>
              <a:gd name="connsiteX7435" fmla="*/ 11293562 w 12184637"/>
              <a:gd name="connsiteY7435" fmla="*/ 136939 h 4608812"/>
              <a:gd name="connsiteX7436" fmla="*/ 11365124 w 12184637"/>
              <a:gd name="connsiteY7436" fmla="*/ 88495 h 4608812"/>
              <a:gd name="connsiteX7437" fmla="*/ 11366596 w 12184637"/>
              <a:gd name="connsiteY7437" fmla="*/ 80765 h 4608812"/>
              <a:gd name="connsiteX7438" fmla="*/ 11358866 w 12184637"/>
              <a:gd name="connsiteY7438" fmla="*/ 79292 h 4608812"/>
              <a:gd name="connsiteX7439" fmla="*/ 11287304 w 12184637"/>
              <a:gd name="connsiteY7439" fmla="*/ 127736 h 4608812"/>
              <a:gd name="connsiteX7440" fmla="*/ 11285832 w 12184637"/>
              <a:gd name="connsiteY7440" fmla="*/ 135467 h 4608812"/>
              <a:gd name="connsiteX7441" fmla="*/ 11290470 w 12184637"/>
              <a:gd name="connsiteY7441" fmla="*/ 137896 h 4608812"/>
              <a:gd name="connsiteX7442" fmla="*/ 11293562 w 12184637"/>
              <a:gd name="connsiteY7442" fmla="*/ 136939 h 4608812"/>
              <a:gd name="connsiteX7443" fmla="*/ 11407678 w 12184637"/>
              <a:gd name="connsiteY7443" fmla="*/ 97992 h 4608812"/>
              <a:gd name="connsiteX7444" fmla="*/ 11403997 w 12184637"/>
              <a:gd name="connsiteY7444" fmla="*/ 90998 h 4608812"/>
              <a:gd name="connsiteX7445" fmla="*/ 11363578 w 12184637"/>
              <a:gd name="connsiteY7445" fmla="*/ 78482 h 4608812"/>
              <a:gd name="connsiteX7446" fmla="*/ 11356584 w 12184637"/>
              <a:gd name="connsiteY7446" fmla="*/ 82163 h 4608812"/>
              <a:gd name="connsiteX7447" fmla="*/ 11360265 w 12184637"/>
              <a:gd name="connsiteY7447" fmla="*/ 89158 h 4608812"/>
              <a:gd name="connsiteX7448" fmla="*/ 11400684 w 12184637"/>
              <a:gd name="connsiteY7448" fmla="*/ 101674 h 4608812"/>
              <a:gd name="connsiteX7449" fmla="*/ 11402377 w 12184637"/>
              <a:gd name="connsiteY7449" fmla="*/ 101895 h 4608812"/>
              <a:gd name="connsiteX7450" fmla="*/ 11407678 w 12184637"/>
              <a:gd name="connsiteY7450" fmla="*/ 97992 h 4608812"/>
              <a:gd name="connsiteX7451" fmla="*/ 11448834 w 12184637"/>
              <a:gd name="connsiteY7451" fmla="*/ 121552 h 4608812"/>
              <a:gd name="connsiteX7452" fmla="*/ 11446625 w 12184637"/>
              <a:gd name="connsiteY7452" fmla="*/ 113969 h 4608812"/>
              <a:gd name="connsiteX7453" fmla="*/ 11405101 w 12184637"/>
              <a:gd name="connsiteY7453" fmla="*/ 91440 h 4608812"/>
              <a:gd name="connsiteX7454" fmla="*/ 11397518 w 12184637"/>
              <a:gd name="connsiteY7454" fmla="*/ 93649 h 4608812"/>
              <a:gd name="connsiteX7455" fmla="*/ 11399727 w 12184637"/>
              <a:gd name="connsiteY7455" fmla="*/ 101232 h 4608812"/>
              <a:gd name="connsiteX7456" fmla="*/ 11441250 w 12184637"/>
              <a:gd name="connsiteY7456" fmla="*/ 123761 h 4608812"/>
              <a:gd name="connsiteX7457" fmla="*/ 11443974 w 12184637"/>
              <a:gd name="connsiteY7457" fmla="*/ 124423 h 4608812"/>
              <a:gd name="connsiteX7458" fmla="*/ 11448834 w 12184637"/>
              <a:gd name="connsiteY7458" fmla="*/ 121552 h 4608812"/>
              <a:gd name="connsiteX7459" fmla="*/ 11489106 w 12184637"/>
              <a:gd name="connsiteY7459" fmla="*/ 153136 h 4608812"/>
              <a:gd name="connsiteX7460" fmla="*/ 11488001 w 12184637"/>
              <a:gd name="connsiteY7460" fmla="*/ 145332 h 4608812"/>
              <a:gd name="connsiteX7461" fmla="*/ 11447213 w 12184637"/>
              <a:gd name="connsiteY7461" fmla="*/ 114484 h 4608812"/>
              <a:gd name="connsiteX7462" fmla="*/ 11439410 w 12184637"/>
              <a:gd name="connsiteY7462" fmla="*/ 115588 h 4608812"/>
              <a:gd name="connsiteX7463" fmla="*/ 11440514 w 12184637"/>
              <a:gd name="connsiteY7463" fmla="*/ 123392 h 4608812"/>
              <a:gd name="connsiteX7464" fmla="*/ 11481301 w 12184637"/>
              <a:gd name="connsiteY7464" fmla="*/ 154241 h 4608812"/>
              <a:gd name="connsiteX7465" fmla="*/ 11484688 w 12184637"/>
              <a:gd name="connsiteY7465" fmla="*/ 155345 h 4608812"/>
              <a:gd name="connsiteX7466" fmla="*/ 11489106 w 12184637"/>
              <a:gd name="connsiteY7466" fmla="*/ 153136 h 4608812"/>
              <a:gd name="connsiteX7467" fmla="*/ 11527168 w 12184637"/>
              <a:gd name="connsiteY7467" fmla="*/ 189580 h 4608812"/>
              <a:gd name="connsiteX7468" fmla="*/ 11526948 w 12184637"/>
              <a:gd name="connsiteY7468" fmla="*/ 181702 h 4608812"/>
              <a:gd name="connsiteX7469" fmla="*/ 11488516 w 12184637"/>
              <a:gd name="connsiteY7469" fmla="*/ 145700 h 4608812"/>
              <a:gd name="connsiteX7470" fmla="*/ 11480639 w 12184637"/>
              <a:gd name="connsiteY7470" fmla="*/ 145921 h 4608812"/>
              <a:gd name="connsiteX7471" fmla="*/ 11480860 w 12184637"/>
              <a:gd name="connsiteY7471" fmla="*/ 153799 h 4608812"/>
              <a:gd name="connsiteX7472" fmla="*/ 11519291 w 12184637"/>
              <a:gd name="connsiteY7472" fmla="*/ 189801 h 4608812"/>
              <a:gd name="connsiteX7473" fmla="*/ 11523119 w 12184637"/>
              <a:gd name="connsiteY7473" fmla="*/ 191273 h 4608812"/>
              <a:gd name="connsiteX7474" fmla="*/ 11527168 w 12184637"/>
              <a:gd name="connsiteY7474" fmla="*/ 189580 h 4608812"/>
              <a:gd name="connsiteX7475" fmla="*/ 11561183 w 12184637"/>
              <a:gd name="connsiteY7475" fmla="*/ 227790 h 4608812"/>
              <a:gd name="connsiteX7476" fmla="*/ 11561550 w 12184637"/>
              <a:gd name="connsiteY7476" fmla="*/ 219912 h 4608812"/>
              <a:gd name="connsiteX7477" fmla="*/ 11527242 w 12184637"/>
              <a:gd name="connsiteY7477" fmla="*/ 181997 h 4608812"/>
              <a:gd name="connsiteX7478" fmla="*/ 11519365 w 12184637"/>
              <a:gd name="connsiteY7478" fmla="*/ 181628 h 4608812"/>
              <a:gd name="connsiteX7479" fmla="*/ 11518996 w 12184637"/>
              <a:gd name="connsiteY7479" fmla="*/ 189506 h 4608812"/>
              <a:gd name="connsiteX7480" fmla="*/ 11553305 w 12184637"/>
              <a:gd name="connsiteY7480" fmla="*/ 227422 h 4608812"/>
              <a:gd name="connsiteX7481" fmla="*/ 11557502 w 12184637"/>
              <a:gd name="connsiteY7481" fmla="*/ 229263 h 4608812"/>
              <a:gd name="connsiteX7482" fmla="*/ 11561183 w 12184637"/>
              <a:gd name="connsiteY7482" fmla="*/ 227790 h 4608812"/>
              <a:gd name="connsiteX7483" fmla="*/ 11589454 w 12184637"/>
              <a:gd name="connsiteY7483" fmla="*/ 264455 h 4608812"/>
              <a:gd name="connsiteX7484" fmla="*/ 11590411 w 12184637"/>
              <a:gd name="connsiteY7484" fmla="*/ 256650 h 4608812"/>
              <a:gd name="connsiteX7485" fmla="*/ 11561772 w 12184637"/>
              <a:gd name="connsiteY7485" fmla="*/ 220207 h 4608812"/>
              <a:gd name="connsiteX7486" fmla="*/ 11553967 w 12184637"/>
              <a:gd name="connsiteY7486" fmla="*/ 219250 h 4608812"/>
              <a:gd name="connsiteX7487" fmla="*/ 11553010 w 12184637"/>
              <a:gd name="connsiteY7487" fmla="*/ 227054 h 4608812"/>
              <a:gd name="connsiteX7488" fmla="*/ 11581649 w 12184637"/>
              <a:gd name="connsiteY7488" fmla="*/ 263497 h 4608812"/>
              <a:gd name="connsiteX7489" fmla="*/ 11586067 w 12184637"/>
              <a:gd name="connsiteY7489" fmla="*/ 265633 h 4608812"/>
              <a:gd name="connsiteX7490" fmla="*/ 11589454 w 12184637"/>
              <a:gd name="connsiteY7490" fmla="*/ 264455 h 4608812"/>
              <a:gd name="connsiteX7491" fmla="*/ 11609994 w 12184637"/>
              <a:gd name="connsiteY7491" fmla="*/ 296333 h 4608812"/>
              <a:gd name="connsiteX7492" fmla="*/ 11611541 w 12184637"/>
              <a:gd name="connsiteY7492" fmla="*/ 288603 h 4608812"/>
              <a:gd name="connsiteX7493" fmla="*/ 11590632 w 12184637"/>
              <a:gd name="connsiteY7493" fmla="*/ 257019 h 4608812"/>
              <a:gd name="connsiteX7494" fmla="*/ 11582901 w 12184637"/>
              <a:gd name="connsiteY7494" fmla="*/ 255472 h 4608812"/>
              <a:gd name="connsiteX7495" fmla="*/ 11581356 w 12184637"/>
              <a:gd name="connsiteY7495" fmla="*/ 263203 h 4608812"/>
              <a:gd name="connsiteX7496" fmla="*/ 11602264 w 12184637"/>
              <a:gd name="connsiteY7496" fmla="*/ 294787 h 4608812"/>
              <a:gd name="connsiteX7497" fmla="*/ 11606976 w 12184637"/>
              <a:gd name="connsiteY7497" fmla="*/ 297290 h 4608812"/>
              <a:gd name="connsiteX7498" fmla="*/ 11609994 w 12184637"/>
              <a:gd name="connsiteY7498" fmla="*/ 296333 h 4608812"/>
              <a:gd name="connsiteX7499" fmla="*/ 11624056 w 12184637"/>
              <a:gd name="connsiteY7499" fmla="*/ 327181 h 4608812"/>
              <a:gd name="connsiteX7500" fmla="*/ 11626633 w 12184637"/>
              <a:gd name="connsiteY7500" fmla="*/ 319746 h 4608812"/>
              <a:gd name="connsiteX7501" fmla="*/ 11611908 w 12184637"/>
              <a:gd name="connsiteY7501" fmla="*/ 289266 h 4608812"/>
              <a:gd name="connsiteX7502" fmla="*/ 11604472 w 12184637"/>
              <a:gd name="connsiteY7502" fmla="*/ 286689 h 4608812"/>
              <a:gd name="connsiteX7503" fmla="*/ 11601896 w 12184637"/>
              <a:gd name="connsiteY7503" fmla="*/ 294125 h 4608812"/>
              <a:gd name="connsiteX7504" fmla="*/ 11616620 w 12184637"/>
              <a:gd name="connsiteY7504" fmla="*/ 324605 h 4608812"/>
              <a:gd name="connsiteX7505" fmla="*/ 11621701 w 12184637"/>
              <a:gd name="connsiteY7505" fmla="*/ 327770 h 4608812"/>
              <a:gd name="connsiteX7506" fmla="*/ 11624056 w 12184637"/>
              <a:gd name="connsiteY7506" fmla="*/ 327181 h 4608812"/>
              <a:gd name="connsiteX7507" fmla="*/ 11633333 w 12184637"/>
              <a:gd name="connsiteY7507" fmla="*/ 360533 h 4608812"/>
              <a:gd name="connsiteX7508" fmla="*/ 11637014 w 12184637"/>
              <a:gd name="connsiteY7508" fmla="*/ 353539 h 4608812"/>
              <a:gd name="connsiteX7509" fmla="*/ 11626928 w 12184637"/>
              <a:gd name="connsiteY7509" fmla="*/ 320482 h 4608812"/>
              <a:gd name="connsiteX7510" fmla="*/ 11619934 w 12184637"/>
              <a:gd name="connsiteY7510" fmla="*/ 316801 h 4608812"/>
              <a:gd name="connsiteX7511" fmla="*/ 11616253 w 12184637"/>
              <a:gd name="connsiteY7511" fmla="*/ 323795 h 4608812"/>
              <a:gd name="connsiteX7512" fmla="*/ 11626339 w 12184637"/>
              <a:gd name="connsiteY7512" fmla="*/ 356852 h 4608812"/>
              <a:gd name="connsiteX7513" fmla="*/ 11631714 w 12184637"/>
              <a:gd name="connsiteY7513" fmla="*/ 360827 h 4608812"/>
              <a:gd name="connsiteX7514" fmla="*/ 11633333 w 12184637"/>
              <a:gd name="connsiteY7514" fmla="*/ 360533 h 4608812"/>
              <a:gd name="connsiteX7515" fmla="*/ 11635910 w 12184637"/>
              <a:gd name="connsiteY7515" fmla="*/ 396608 h 4608812"/>
              <a:gd name="connsiteX7516" fmla="*/ 11637309 w 12184637"/>
              <a:gd name="connsiteY7516" fmla="*/ 355453 h 4608812"/>
              <a:gd name="connsiteX7517" fmla="*/ 11631935 w 12184637"/>
              <a:gd name="connsiteY7517" fmla="*/ 349710 h 4608812"/>
              <a:gd name="connsiteX7518" fmla="*/ 11626192 w 12184637"/>
              <a:gd name="connsiteY7518" fmla="*/ 355085 h 4608812"/>
              <a:gd name="connsiteX7519" fmla="*/ 11624793 w 12184637"/>
              <a:gd name="connsiteY7519" fmla="*/ 396240 h 4608812"/>
              <a:gd name="connsiteX7520" fmla="*/ 11630168 w 12184637"/>
              <a:gd name="connsiteY7520" fmla="*/ 401983 h 4608812"/>
              <a:gd name="connsiteX7521" fmla="*/ 11630388 w 12184637"/>
              <a:gd name="connsiteY7521" fmla="*/ 401983 h 4608812"/>
              <a:gd name="connsiteX7522" fmla="*/ 11635910 w 12184637"/>
              <a:gd name="connsiteY7522" fmla="*/ 396608 h 4608812"/>
              <a:gd name="connsiteX7523" fmla="*/ 11615958 w 12184637"/>
              <a:gd name="connsiteY7523" fmla="*/ 452930 h 4608812"/>
              <a:gd name="connsiteX7524" fmla="*/ 11635542 w 12184637"/>
              <a:gd name="connsiteY7524" fmla="*/ 398228 h 4608812"/>
              <a:gd name="connsiteX7525" fmla="*/ 11632155 w 12184637"/>
              <a:gd name="connsiteY7525" fmla="*/ 391086 h 4608812"/>
              <a:gd name="connsiteX7526" fmla="*/ 11625014 w 12184637"/>
              <a:gd name="connsiteY7526" fmla="*/ 394473 h 4608812"/>
              <a:gd name="connsiteX7527" fmla="*/ 11605430 w 12184637"/>
              <a:gd name="connsiteY7527" fmla="*/ 449175 h 4608812"/>
              <a:gd name="connsiteX7528" fmla="*/ 11608817 w 12184637"/>
              <a:gd name="connsiteY7528" fmla="*/ 456317 h 4608812"/>
              <a:gd name="connsiteX7529" fmla="*/ 11610731 w 12184637"/>
              <a:gd name="connsiteY7529" fmla="*/ 456611 h 4608812"/>
              <a:gd name="connsiteX7530" fmla="*/ 11615958 w 12184637"/>
              <a:gd name="connsiteY7530" fmla="*/ 452930 h 4608812"/>
              <a:gd name="connsiteX7531" fmla="*/ 11587687 w 12184637"/>
              <a:gd name="connsiteY7531" fmla="*/ 520295 h 4608812"/>
              <a:gd name="connsiteX7532" fmla="*/ 11615884 w 12184637"/>
              <a:gd name="connsiteY7532" fmla="*/ 453298 h 4608812"/>
              <a:gd name="connsiteX7533" fmla="*/ 11612939 w 12184637"/>
              <a:gd name="connsiteY7533" fmla="*/ 446009 h 4608812"/>
              <a:gd name="connsiteX7534" fmla="*/ 11605651 w 12184637"/>
              <a:gd name="connsiteY7534" fmla="*/ 448954 h 4608812"/>
              <a:gd name="connsiteX7535" fmla="*/ 11577453 w 12184637"/>
              <a:gd name="connsiteY7535" fmla="*/ 515951 h 4608812"/>
              <a:gd name="connsiteX7536" fmla="*/ 11580398 w 12184637"/>
              <a:gd name="connsiteY7536" fmla="*/ 523240 h 4608812"/>
              <a:gd name="connsiteX7537" fmla="*/ 11582607 w 12184637"/>
              <a:gd name="connsiteY7537" fmla="*/ 523682 h 4608812"/>
              <a:gd name="connsiteX7538" fmla="*/ 11587687 w 12184637"/>
              <a:gd name="connsiteY7538" fmla="*/ 520295 h 4608812"/>
              <a:gd name="connsiteX7539" fmla="*/ 11560667 w 12184637"/>
              <a:gd name="connsiteY7539" fmla="*/ 598188 h 4608812"/>
              <a:gd name="connsiteX7540" fmla="*/ 11587761 w 12184637"/>
              <a:gd name="connsiteY7540" fmla="*/ 519927 h 4608812"/>
              <a:gd name="connsiteX7541" fmla="*/ 11584300 w 12184637"/>
              <a:gd name="connsiteY7541" fmla="*/ 512859 h 4608812"/>
              <a:gd name="connsiteX7542" fmla="*/ 11577232 w 12184637"/>
              <a:gd name="connsiteY7542" fmla="*/ 516319 h 4608812"/>
              <a:gd name="connsiteX7543" fmla="*/ 11550139 w 12184637"/>
              <a:gd name="connsiteY7543" fmla="*/ 594581 h 4608812"/>
              <a:gd name="connsiteX7544" fmla="*/ 11553599 w 12184637"/>
              <a:gd name="connsiteY7544" fmla="*/ 601649 h 4608812"/>
              <a:gd name="connsiteX7545" fmla="*/ 11555440 w 12184637"/>
              <a:gd name="connsiteY7545" fmla="*/ 601943 h 4608812"/>
              <a:gd name="connsiteX7546" fmla="*/ 11560667 w 12184637"/>
              <a:gd name="connsiteY7546" fmla="*/ 598188 h 4608812"/>
              <a:gd name="connsiteX7547" fmla="*/ 11537402 w 12184637"/>
              <a:gd name="connsiteY7547" fmla="*/ 681824 h 4608812"/>
              <a:gd name="connsiteX7548" fmla="*/ 11560814 w 12184637"/>
              <a:gd name="connsiteY7548" fmla="*/ 597820 h 4608812"/>
              <a:gd name="connsiteX7549" fmla="*/ 11556912 w 12184637"/>
              <a:gd name="connsiteY7549" fmla="*/ 590973 h 4608812"/>
              <a:gd name="connsiteX7550" fmla="*/ 11550066 w 12184637"/>
              <a:gd name="connsiteY7550" fmla="*/ 594875 h 4608812"/>
              <a:gd name="connsiteX7551" fmla="*/ 11526653 w 12184637"/>
              <a:gd name="connsiteY7551" fmla="*/ 678880 h 4608812"/>
              <a:gd name="connsiteX7552" fmla="*/ 11530555 w 12184637"/>
              <a:gd name="connsiteY7552" fmla="*/ 685726 h 4608812"/>
              <a:gd name="connsiteX7553" fmla="*/ 11532101 w 12184637"/>
              <a:gd name="connsiteY7553" fmla="*/ 685947 h 4608812"/>
              <a:gd name="connsiteX7554" fmla="*/ 11537402 w 12184637"/>
              <a:gd name="connsiteY7554" fmla="*/ 681824 h 4608812"/>
              <a:gd name="connsiteX7555" fmla="*/ 11520910 w 12184637"/>
              <a:gd name="connsiteY7555" fmla="*/ 765681 h 4608812"/>
              <a:gd name="connsiteX7556" fmla="*/ 11537476 w 12184637"/>
              <a:gd name="connsiteY7556" fmla="*/ 681383 h 4608812"/>
              <a:gd name="connsiteX7557" fmla="*/ 11533058 w 12184637"/>
              <a:gd name="connsiteY7557" fmla="*/ 674830 h 4608812"/>
              <a:gd name="connsiteX7558" fmla="*/ 11526506 w 12184637"/>
              <a:gd name="connsiteY7558" fmla="*/ 679248 h 4608812"/>
              <a:gd name="connsiteX7559" fmla="*/ 11509941 w 12184637"/>
              <a:gd name="connsiteY7559" fmla="*/ 763546 h 4608812"/>
              <a:gd name="connsiteX7560" fmla="*/ 11514358 w 12184637"/>
              <a:gd name="connsiteY7560" fmla="*/ 770099 h 4608812"/>
              <a:gd name="connsiteX7561" fmla="*/ 11515462 w 12184637"/>
              <a:gd name="connsiteY7561" fmla="*/ 770172 h 4608812"/>
              <a:gd name="connsiteX7562" fmla="*/ 11520910 w 12184637"/>
              <a:gd name="connsiteY7562" fmla="*/ 765681 h 4608812"/>
              <a:gd name="connsiteX7563" fmla="*/ 11510898 w 12184637"/>
              <a:gd name="connsiteY7563" fmla="*/ 844826 h 4608812"/>
              <a:gd name="connsiteX7564" fmla="*/ 11520984 w 12184637"/>
              <a:gd name="connsiteY7564" fmla="*/ 765313 h 4608812"/>
              <a:gd name="connsiteX7565" fmla="*/ 11516125 w 12184637"/>
              <a:gd name="connsiteY7565" fmla="*/ 759055 h 4608812"/>
              <a:gd name="connsiteX7566" fmla="*/ 11509867 w 12184637"/>
              <a:gd name="connsiteY7566" fmla="*/ 763914 h 4608812"/>
              <a:gd name="connsiteX7567" fmla="*/ 11499781 w 12184637"/>
              <a:gd name="connsiteY7567" fmla="*/ 843427 h 4608812"/>
              <a:gd name="connsiteX7568" fmla="*/ 11504640 w 12184637"/>
              <a:gd name="connsiteY7568" fmla="*/ 849685 h 4608812"/>
              <a:gd name="connsiteX7569" fmla="*/ 11505376 w 12184637"/>
              <a:gd name="connsiteY7569" fmla="*/ 849759 h 4608812"/>
              <a:gd name="connsiteX7570" fmla="*/ 11510898 w 12184637"/>
              <a:gd name="connsiteY7570" fmla="*/ 844826 h 4608812"/>
              <a:gd name="connsiteX7571" fmla="*/ 11507879 w 12184637"/>
              <a:gd name="connsiteY7571" fmla="*/ 913885 h 4608812"/>
              <a:gd name="connsiteX7572" fmla="*/ 11510898 w 12184637"/>
              <a:gd name="connsiteY7572" fmla="*/ 844384 h 4608812"/>
              <a:gd name="connsiteX7573" fmla="*/ 11505597 w 12184637"/>
              <a:gd name="connsiteY7573" fmla="*/ 838568 h 4608812"/>
              <a:gd name="connsiteX7574" fmla="*/ 11499781 w 12184637"/>
              <a:gd name="connsiteY7574" fmla="*/ 843869 h 4608812"/>
              <a:gd name="connsiteX7575" fmla="*/ 11496763 w 12184637"/>
              <a:gd name="connsiteY7575" fmla="*/ 913369 h 4608812"/>
              <a:gd name="connsiteX7576" fmla="*/ 11502063 w 12184637"/>
              <a:gd name="connsiteY7576" fmla="*/ 919186 h 4608812"/>
              <a:gd name="connsiteX7577" fmla="*/ 11502357 w 12184637"/>
              <a:gd name="connsiteY7577" fmla="*/ 919186 h 4608812"/>
              <a:gd name="connsiteX7578" fmla="*/ 11507879 w 12184637"/>
              <a:gd name="connsiteY7578" fmla="*/ 913885 h 4608812"/>
              <a:gd name="connsiteX7579" fmla="*/ 11502137 w 12184637"/>
              <a:gd name="connsiteY7579" fmla="*/ 970575 h 4608812"/>
              <a:gd name="connsiteX7580" fmla="*/ 11507879 w 12184637"/>
              <a:gd name="connsiteY7580" fmla="*/ 914179 h 4608812"/>
              <a:gd name="connsiteX7581" fmla="*/ 11502873 w 12184637"/>
              <a:gd name="connsiteY7581" fmla="*/ 908068 h 4608812"/>
              <a:gd name="connsiteX7582" fmla="*/ 11496763 w 12184637"/>
              <a:gd name="connsiteY7582" fmla="*/ 913075 h 4608812"/>
              <a:gd name="connsiteX7583" fmla="*/ 11491020 w 12184637"/>
              <a:gd name="connsiteY7583" fmla="*/ 969470 h 4608812"/>
              <a:gd name="connsiteX7584" fmla="*/ 11496026 w 12184637"/>
              <a:gd name="connsiteY7584" fmla="*/ 975581 h 4608812"/>
              <a:gd name="connsiteX7585" fmla="*/ 11496615 w 12184637"/>
              <a:gd name="connsiteY7585" fmla="*/ 975581 h 4608812"/>
              <a:gd name="connsiteX7586" fmla="*/ 11502137 w 12184637"/>
              <a:gd name="connsiteY7586" fmla="*/ 970575 h 4608812"/>
              <a:gd name="connsiteX7587" fmla="*/ 11484320 w 12184637"/>
              <a:gd name="connsiteY7587" fmla="*/ 1012319 h 4608812"/>
              <a:gd name="connsiteX7588" fmla="*/ 11501695 w 12184637"/>
              <a:gd name="connsiteY7588" fmla="*/ 972268 h 4608812"/>
              <a:gd name="connsiteX7589" fmla="*/ 11498823 w 12184637"/>
              <a:gd name="connsiteY7589" fmla="*/ 964906 h 4608812"/>
              <a:gd name="connsiteX7590" fmla="*/ 11491461 w 12184637"/>
              <a:gd name="connsiteY7590" fmla="*/ 967777 h 4608812"/>
              <a:gd name="connsiteX7591" fmla="*/ 11474086 w 12184637"/>
              <a:gd name="connsiteY7591" fmla="*/ 1007828 h 4608812"/>
              <a:gd name="connsiteX7592" fmla="*/ 11476958 w 12184637"/>
              <a:gd name="connsiteY7592" fmla="*/ 1015190 h 4608812"/>
              <a:gd name="connsiteX7593" fmla="*/ 11479240 w 12184637"/>
              <a:gd name="connsiteY7593" fmla="*/ 1015632 h 4608812"/>
              <a:gd name="connsiteX7594" fmla="*/ 11484320 w 12184637"/>
              <a:gd name="connsiteY7594" fmla="*/ 1012319 h 4608812"/>
              <a:gd name="connsiteX7595" fmla="*/ 11457153 w 12184637"/>
              <a:gd name="connsiteY7595" fmla="*/ 1050382 h 4608812"/>
              <a:gd name="connsiteX7596" fmla="*/ 11483731 w 12184637"/>
              <a:gd name="connsiteY7596" fmla="*/ 1013350 h 4608812"/>
              <a:gd name="connsiteX7597" fmla="*/ 11482479 w 12184637"/>
              <a:gd name="connsiteY7597" fmla="*/ 1005546 h 4608812"/>
              <a:gd name="connsiteX7598" fmla="*/ 11474676 w 12184637"/>
              <a:gd name="connsiteY7598" fmla="*/ 1006797 h 4608812"/>
              <a:gd name="connsiteX7599" fmla="*/ 11448097 w 12184637"/>
              <a:gd name="connsiteY7599" fmla="*/ 1043830 h 4608812"/>
              <a:gd name="connsiteX7600" fmla="*/ 11449349 w 12184637"/>
              <a:gd name="connsiteY7600" fmla="*/ 1051634 h 4608812"/>
              <a:gd name="connsiteX7601" fmla="*/ 11452661 w 12184637"/>
              <a:gd name="connsiteY7601" fmla="*/ 1052664 h 4608812"/>
              <a:gd name="connsiteX7602" fmla="*/ 11457153 w 12184637"/>
              <a:gd name="connsiteY7602" fmla="*/ 1050382 h 4608812"/>
              <a:gd name="connsiteX7603" fmla="*/ 11424538 w 12184637"/>
              <a:gd name="connsiteY7603" fmla="*/ 1097648 h 4608812"/>
              <a:gd name="connsiteX7604" fmla="*/ 11457226 w 12184637"/>
              <a:gd name="connsiteY7604" fmla="*/ 1050309 h 4608812"/>
              <a:gd name="connsiteX7605" fmla="*/ 11455828 w 12184637"/>
              <a:gd name="connsiteY7605" fmla="*/ 1042578 h 4608812"/>
              <a:gd name="connsiteX7606" fmla="*/ 11448097 w 12184637"/>
              <a:gd name="connsiteY7606" fmla="*/ 1043977 h 4608812"/>
              <a:gd name="connsiteX7607" fmla="*/ 11415409 w 12184637"/>
              <a:gd name="connsiteY7607" fmla="*/ 1091317 h 4608812"/>
              <a:gd name="connsiteX7608" fmla="*/ 11416807 w 12184637"/>
              <a:gd name="connsiteY7608" fmla="*/ 1099047 h 4608812"/>
              <a:gd name="connsiteX7609" fmla="*/ 11420047 w 12184637"/>
              <a:gd name="connsiteY7609" fmla="*/ 1100004 h 4608812"/>
              <a:gd name="connsiteX7610" fmla="*/ 11424538 w 12184637"/>
              <a:gd name="connsiteY7610" fmla="*/ 1097648 h 4608812"/>
              <a:gd name="connsiteX7611" fmla="*/ 11390819 w 12184637"/>
              <a:gd name="connsiteY7611" fmla="*/ 1171124 h 4608812"/>
              <a:gd name="connsiteX7612" fmla="*/ 11424980 w 12184637"/>
              <a:gd name="connsiteY7612" fmla="*/ 1096765 h 4608812"/>
              <a:gd name="connsiteX7613" fmla="*/ 11422255 w 12184637"/>
              <a:gd name="connsiteY7613" fmla="*/ 1089402 h 4608812"/>
              <a:gd name="connsiteX7614" fmla="*/ 11414893 w 12184637"/>
              <a:gd name="connsiteY7614" fmla="*/ 1092127 h 4608812"/>
              <a:gd name="connsiteX7615" fmla="*/ 11380732 w 12184637"/>
              <a:gd name="connsiteY7615" fmla="*/ 1166486 h 4608812"/>
              <a:gd name="connsiteX7616" fmla="*/ 11383456 w 12184637"/>
              <a:gd name="connsiteY7616" fmla="*/ 1173848 h 4608812"/>
              <a:gd name="connsiteX7617" fmla="*/ 11385812 w 12184637"/>
              <a:gd name="connsiteY7617" fmla="*/ 1174364 h 4608812"/>
              <a:gd name="connsiteX7618" fmla="*/ 11390819 w 12184637"/>
              <a:gd name="connsiteY7618" fmla="*/ 1171124 h 4608812"/>
              <a:gd name="connsiteX7619" fmla="*/ 11359970 w 12184637"/>
              <a:gd name="connsiteY7619" fmla="*/ 1288112 h 4608812"/>
              <a:gd name="connsiteX7620" fmla="*/ 11391186 w 12184637"/>
              <a:gd name="connsiteY7620" fmla="*/ 1170241 h 4608812"/>
              <a:gd name="connsiteX7621" fmla="*/ 11387211 w 12184637"/>
              <a:gd name="connsiteY7621" fmla="*/ 1163394 h 4608812"/>
              <a:gd name="connsiteX7622" fmla="*/ 11380364 w 12184637"/>
              <a:gd name="connsiteY7622" fmla="*/ 1167369 h 4608812"/>
              <a:gd name="connsiteX7623" fmla="*/ 11349221 w 12184637"/>
              <a:gd name="connsiteY7623" fmla="*/ 1285240 h 4608812"/>
              <a:gd name="connsiteX7624" fmla="*/ 11353197 w 12184637"/>
              <a:gd name="connsiteY7624" fmla="*/ 1292087 h 4608812"/>
              <a:gd name="connsiteX7625" fmla="*/ 11354670 w 12184637"/>
              <a:gd name="connsiteY7625" fmla="*/ 1292308 h 4608812"/>
              <a:gd name="connsiteX7626" fmla="*/ 11359970 w 12184637"/>
              <a:gd name="connsiteY7626" fmla="*/ 1288112 h 4608812"/>
              <a:gd name="connsiteX7627" fmla="*/ 11328680 w 12184637"/>
              <a:gd name="connsiteY7627" fmla="*/ 1429762 h 4608812"/>
              <a:gd name="connsiteX7628" fmla="*/ 11360044 w 12184637"/>
              <a:gd name="connsiteY7628" fmla="*/ 1287817 h 4608812"/>
              <a:gd name="connsiteX7629" fmla="*/ 11355774 w 12184637"/>
              <a:gd name="connsiteY7629" fmla="*/ 1281191 h 4608812"/>
              <a:gd name="connsiteX7630" fmla="*/ 11349148 w 12184637"/>
              <a:gd name="connsiteY7630" fmla="*/ 1285461 h 4608812"/>
              <a:gd name="connsiteX7631" fmla="*/ 11317784 w 12184637"/>
              <a:gd name="connsiteY7631" fmla="*/ 1427407 h 4608812"/>
              <a:gd name="connsiteX7632" fmla="*/ 11322054 w 12184637"/>
              <a:gd name="connsiteY7632" fmla="*/ 1434033 h 4608812"/>
              <a:gd name="connsiteX7633" fmla="*/ 11323306 w 12184637"/>
              <a:gd name="connsiteY7633" fmla="*/ 1434180 h 4608812"/>
              <a:gd name="connsiteX7634" fmla="*/ 11328680 w 12184637"/>
              <a:gd name="connsiteY7634" fmla="*/ 1429762 h 4608812"/>
              <a:gd name="connsiteX7635" fmla="*/ 11294078 w 12184637"/>
              <a:gd name="connsiteY7635" fmla="*/ 1576567 h 4608812"/>
              <a:gd name="connsiteX7636" fmla="*/ 11328680 w 12184637"/>
              <a:gd name="connsiteY7636" fmla="*/ 1429836 h 4608812"/>
              <a:gd name="connsiteX7637" fmla="*/ 11324558 w 12184637"/>
              <a:gd name="connsiteY7637" fmla="*/ 1423136 h 4608812"/>
              <a:gd name="connsiteX7638" fmla="*/ 11317858 w 12184637"/>
              <a:gd name="connsiteY7638" fmla="*/ 1427259 h 4608812"/>
              <a:gd name="connsiteX7639" fmla="*/ 11283255 w 12184637"/>
              <a:gd name="connsiteY7639" fmla="*/ 1573990 h 4608812"/>
              <a:gd name="connsiteX7640" fmla="*/ 11287378 w 12184637"/>
              <a:gd name="connsiteY7640" fmla="*/ 1580690 h 4608812"/>
              <a:gd name="connsiteX7641" fmla="*/ 11288703 w 12184637"/>
              <a:gd name="connsiteY7641" fmla="*/ 1580837 h 4608812"/>
              <a:gd name="connsiteX7642" fmla="*/ 11294078 w 12184637"/>
              <a:gd name="connsiteY7642" fmla="*/ 1576567 h 4608812"/>
              <a:gd name="connsiteX7643" fmla="*/ 11256530 w 12184637"/>
              <a:gd name="connsiteY7643" fmla="*/ 1722488 h 4608812"/>
              <a:gd name="connsiteX7644" fmla="*/ 11294004 w 12184637"/>
              <a:gd name="connsiteY7644" fmla="*/ 1576641 h 4608812"/>
              <a:gd name="connsiteX7645" fmla="*/ 11290028 w 12184637"/>
              <a:gd name="connsiteY7645" fmla="*/ 1569867 h 4608812"/>
              <a:gd name="connsiteX7646" fmla="*/ 11283255 w 12184637"/>
              <a:gd name="connsiteY7646" fmla="*/ 1573843 h 4608812"/>
              <a:gd name="connsiteX7647" fmla="*/ 11245781 w 12184637"/>
              <a:gd name="connsiteY7647" fmla="*/ 1719691 h 4608812"/>
              <a:gd name="connsiteX7648" fmla="*/ 11249756 w 12184637"/>
              <a:gd name="connsiteY7648" fmla="*/ 1726464 h 4608812"/>
              <a:gd name="connsiteX7649" fmla="*/ 11251155 w 12184637"/>
              <a:gd name="connsiteY7649" fmla="*/ 1726611 h 4608812"/>
              <a:gd name="connsiteX7650" fmla="*/ 11256530 w 12184637"/>
              <a:gd name="connsiteY7650" fmla="*/ 1722488 h 4608812"/>
              <a:gd name="connsiteX7651" fmla="*/ 11216331 w 12184637"/>
              <a:gd name="connsiteY7651" fmla="*/ 1862004 h 4608812"/>
              <a:gd name="connsiteX7652" fmla="*/ 11256530 w 12184637"/>
              <a:gd name="connsiteY7652" fmla="*/ 1722709 h 4608812"/>
              <a:gd name="connsiteX7653" fmla="*/ 11252702 w 12184637"/>
              <a:gd name="connsiteY7653" fmla="*/ 1715789 h 4608812"/>
              <a:gd name="connsiteX7654" fmla="*/ 11245781 w 12184637"/>
              <a:gd name="connsiteY7654" fmla="*/ 1719617 h 4608812"/>
              <a:gd name="connsiteX7655" fmla="*/ 11205583 w 12184637"/>
              <a:gd name="connsiteY7655" fmla="*/ 1858986 h 4608812"/>
              <a:gd name="connsiteX7656" fmla="*/ 11209411 w 12184637"/>
              <a:gd name="connsiteY7656" fmla="*/ 1865906 h 4608812"/>
              <a:gd name="connsiteX7657" fmla="*/ 11210957 w 12184637"/>
              <a:gd name="connsiteY7657" fmla="*/ 1866127 h 4608812"/>
              <a:gd name="connsiteX7658" fmla="*/ 11216331 w 12184637"/>
              <a:gd name="connsiteY7658" fmla="*/ 1862004 h 4608812"/>
              <a:gd name="connsiteX7659" fmla="*/ 11171126 w 12184637"/>
              <a:gd name="connsiteY7659" fmla="*/ 1994452 h 4608812"/>
              <a:gd name="connsiteX7660" fmla="*/ 11216184 w 12184637"/>
              <a:gd name="connsiteY7660" fmla="*/ 1862225 h 4608812"/>
              <a:gd name="connsiteX7661" fmla="*/ 11212724 w 12184637"/>
              <a:gd name="connsiteY7661" fmla="*/ 1855157 h 4608812"/>
              <a:gd name="connsiteX7662" fmla="*/ 11205656 w 12184637"/>
              <a:gd name="connsiteY7662" fmla="*/ 1858618 h 4608812"/>
              <a:gd name="connsiteX7663" fmla="*/ 11160599 w 12184637"/>
              <a:gd name="connsiteY7663" fmla="*/ 1990845 h 4608812"/>
              <a:gd name="connsiteX7664" fmla="*/ 11164059 w 12184637"/>
              <a:gd name="connsiteY7664" fmla="*/ 1997913 h 4608812"/>
              <a:gd name="connsiteX7665" fmla="*/ 11165900 w 12184637"/>
              <a:gd name="connsiteY7665" fmla="*/ 1998207 h 4608812"/>
              <a:gd name="connsiteX7666" fmla="*/ 11171126 w 12184637"/>
              <a:gd name="connsiteY7666" fmla="*/ 1994452 h 4608812"/>
              <a:gd name="connsiteX7667" fmla="*/ 11118928 w 12184637"/>
              <a:gd name="connsiteY7667" fmla="*/ 2119244 h 4608812"/>
              <a:gd name="connsiteX7668" fmla="*/ 11171053 w 12184637"/>
              <a:gd name="connsiteY7668" fmla="*/ 1994821 h 4608812"/>
              <a:gd name="connsiteX7669" fmla="*/ 11168035 w 12184637"/>
              <a:gd name="connsiteY7669" fmla="*/ 1987532 h 4608812"/>
              <a:gd name="connsiteX7670" fmla="*/ 11160746 w 12184637"/>
              <a:gd name="connsiteY7670" fmla="*/ 1990550 h 4608812"/>
              <a:gd name="connsiteX7671" fmla="*/ 11108620 w 12184637"/>
              <a:gd name="connsiteY7671" fmla="*/ 2114974 h 4608812"/>
              <a:gd name="connsiteX7672" fmla="*/ 11111639 w 12184637"/>
              <a:gd name="connsiteY7672" fmla="*/ 2122262 h 4608812"/>
              <a:gd name="connsiteX7673" fmla="*/ 11113848 w 12184637"/>
              <a:gd name="connsiteY7673" fmla="*/ 2122704 h 4608812"/>
              <a:gd name="connsiteX7674" fmla="*/ 11118928 w 12184637"/>
              <a:gd name="connsiteY7674" fmla="*/ 2119244 h 4608812"/>
              <a:gd name="connsiteX7675" fmla="*/ 11057453 w 12184637"/>
              <a:gd name="connsiteY7675" fmla="*/ 2235421 h 4608812"/>
              <a:gd name="connsiteX7676" fmla="*/ 11118633 w 12184637"/>
              <a:gd name="connsiteY7676" fmla="*/ 2119686 h 4608812"/>
              <a:gd name="connsiteX7677" fmla="*/ 11116351 w 12184637"/>
              <a:gd name="connsiteY7677" fmla="*/ 2112176 h 4608812"/>
              <a:gd name="connsiteX7678" fmla="*/ 11108842 w 12184637"/>
              <a:gd name="connsiteY7678" fmla="*/ 2114458 h 4608812"/>
              <a:gd name="connsiteX7679" fmla="*/ 11047661 w 12184637"/>
              <a:gd name="connsiteY7679" fmla="*/ 2230194 h 4608812"/>
              <a:gd name="connsiteX7680" fmla="*/ 11049943 w 12184637"/>
              <a:gd name="connsiteY7680" fmla="*/ 2237704 h 4608812"/>
              <a:gd name="connsiteX7681" fmla="*/ 11052593 w 12184637"/>
              <a:gd name="connsiteY7681" fmla="*/ 2238366 h 4608812"/>
              <a:gd name="connsiteX7682" fmla="*/ 11057453 w 12184637"/>
              <a:gd name="connsiteY7682" fmla="*/ 2235421 h 4608812"/>
              <a:gd name="connsiteX7683" fmla="*/ 10984713 w 12184637"/>
              <a:gd name="connsiteY7683" fmla="*/ 2342249 h 4608812"/>
              <a:gd name="connsiteX7684" fmla="*/ 11057158 w 12184637"/>
              <a:gd name="connsiteY7684" fmla="*/ 2236010 h 4608812"/>
              <a:gd name="connsiteX7685" fmla="*/ 11055686 w 12184637"/>
              <a:gd name="connsiteY7685" fmla="*/ 2228280 h 4608812"/>
              <a:gd name="connsiteX7686" fmla="*/ 11047955 w 12184637"/>
              <a:gd name="connsiteY7686" fmla="*/ 2229752 h 4608812"/>
              <a:gd name="connsiteX7687" fmla="*/ 10975510 w 12184637"/>
              <a:gd name="connsiteY7687" fmla="*/ 2335991 h 4608812"/>
              <a:gd name="connsiteX7688" fmla="*/ 10976982 w 12184637"/>
              <a:gd name="connsiteY7688" fmla="*/ 2343721 h 4608812"/>
              <a:gd name="connsiteX7689" fmla="*/ 10980148 w 12184637"/>
              <a:gd name="connsiteY7689" fmla="*/ 2344678 h 4608812"/>
              <a:gd name="connsiteX7690" fmla="*/ 10984713 w 12184637"/>
              <a:gd name="connsiteY7690" fmla="*/ 2342249 h 4608812"/>
              <a:gd name="connsiteX7691" fmla="*/ 10902991 w 12184637"/>
              <a:gd name="connsiteY7691" fmla="*/ 2439873 h 4608812"/>
              <a:gd name="connsiteX7692" fmla="*/ 10984345 w 12184637"/>
              <a:gd name="connsiteY7692" fmla="*/ 2342617 h 4608812"/>
              <a:gd name="connsiteX7693" fmla="*/ 10983682 w 12184637"/>
              <a:gd name="connsiteY7693" fmla="*/ 2334739 h 4608812"/>
              <a:gd name="connsiteX7694" fmla="*/ 10975805 w 12184637"/>
              <a:gd name="connsiteY7694" fmla="*/ 2335475 h 4608812"/>
              <a:gd name="connsiteX7695" fmla="*/ 10894451 w 12184637"/>
              <a:gd name="connsiteY7695" fmla="*/ 2432731 h 4608812"/>
              <a:gd name="connsiteX7696" fmla="*/ 10895113 w 12184637"/>
              <a:gd name="connsiteY7696" fmla="*/ 2440609 h 4608812"/>
              <a:gd name="connsiteX7697" fmla="*/ 10898721 w 12184637"/>
              <a:gd name="connsiteY7697" fmla="*/ 2441934 h 4608812"/>
              <a:gd name="connsiteX7698" fmla="*/ 10902991 w 12184637"/>
              <a:gd name="connsiteY7698" fmla="*/ 2439873 h 4608812"/>
              <a:gd name="connsiteX7699" fmla="*/ 10821932 w 12184637"/>
              <a:gd name="connsiteY7699" fmla="*/ 2521889 h 4608812"/>
              <a:gd name="connsiteX7700" fmla="*/ 10902697 w 12184637"/>
              <a:gd name="connsiteY7700" fmla="*/ 2440241 h 4608812"/>
              <a:gd name="connsiteX7701" fmla="*/ 10902697 w 12184637"/>
              <a:gd name="connsiteY7701" fmla="*/ 2432363 h 4608812"/>
              <a:gd name="connsiteX7702" fmla="*/ 10894819 w 12184637"/>
              <a:gd name="connsiteY7702" fmla="*/ 2432363 h 4608812"/>
              <a:gd name="connsiteX7703" fmla="*/ 10814054 w 12184637"/>
              <a:gd name="connsiteY7703" fmla="*/ 2514011 h 4608812"/>
              <a:gd name="connsiteX7704" fmla="*/ 10814054 w 12184637"/>
              <a:gd name="connsiteY7704" fmla="*/ 2521889 h 4608812"/>
              <a:gd name="connsiteX7705" fmla="*/ 10818030 w 12184637"/>
              <a:gd name="connsiteY7705" fmla="*/ 2523509 h 4608812"/>
              <a:gd name="connsiteX7706" fmla="*/ 10821932 w 12184637"/>
              <a:gd name="connsiteY7706" fmla="*/ 2521889 h 4608812"/>
              <a:gd name="connsiteX7707" fmla="*/ 10818840 w 12184637"/>
              <a:gd name="connsiteY7707" fmla="*/ 2528736 h 4608812"/>
              <a:gd name="connsiteX7708" fmla="*/ 10822963 w 12184637"/>
              <a:gd name="connsiteY7708" fmla="*/ 2520417 h 4608812"/>
              <a:gd name="connsiteX7709" fmla="*/ 10820459 w 12184637"/>
              <a:gd name="connsiteY7709" fmla="*/ 2512981 h 4608812"/>
              <a:gd name="connsiteX7710" fmla="*/ 10813023 w 12184637"/>
              <a:gd name="connsiteY7710" fmla="*/ 2515484 h 4608812"/>
              <a:gd name="connsiteX7711" fmla="*/ 10808901 w 12184637"/>
              <a:gd name="connsiteY7711" fmla="*/ 2523803 h 4608812"/>
              <a:gd name="connsiteX7712" fmla="*/ 10811404 w 12184637"/>
              <a:gd name="connsiteY7712" fmla="*/ 2531239 h 4608812"/>
              <a:gd name="connsiteX7713" fmla="*/ 10813908 w 12184637"/>
              <a:gd name="connsiteY7713" fmla="*/ 2531828 h 4608812"/>
              <a:gd name="connsiteX7714" fmla="*/ 10818840 w 12184637"/>
              <a:gd name="connsiteY7714" fmla="*/ 2528736 h 4608812"/>
              <a:gd name="connsiteX7715" fmla="*/ 10784531 w 12184637"/>
              <a:gd name="connsiteY7715" fmla="*/ 2599561 h 4608812"/>
              <a:gd name="connsiteX7716" fmla="*/ 10818840 w 12184637"/>
              <a:gd name="connsiteY7716" fmla="*/ 2528736 h 4608812"/>
              <a:gd name="connsiteX7717" fmla="*/ 10816263 w 12184637"/>
              <a:gd name="connsiteY7717" fmla="*/ 2521300 h 4608812"/>
              <a:gd name="connsiteX7718" fmla="*/ 10808827 w 12184637"/>
              <a:gd name="connsiteY7718" fmla="*/ 2523877 h 4608812"/>
              <a:gd name="connsiteX7719" fmla="*/ 10774518 w 12184637"/>
              <a:gd name="connsiteY7719" fmla="*/ 2594702 h 4608812"/>
              <a:gd name="connsiteX7720" fmla="*/ 10777096 w 12184637"/>
              <a:gd name="connsiteY7720" fmla="*/ 2602138 h 4608812"/>
              <a:gd name="connsiteX7721" fmla="*/ 10779599 w 12184637"/>
              <a:gd name="connsiteY7721" fmla="*/ 2602727 h 4608812"/>
              <a:gd name="connsiteX7722" fmla="*/ 10784531 w 12184637"/>
              <a:gd name="connsiteY7722" fmla="*/ 2599561 h 4608812"/>
              <a:gd name="connsiteX7723" fmla="*/ 10766567 w 12184637"/>
              <a:gd name="connsiteY7723" fmla="*/ 2625035 h 4608812"/>
              <a:gd name="connsiteX7724" fmla="*/ 10784090 w 12184637"/>
              <a:gd name="connsiteY7724" fmla="*/ 2600371 h 4608812"/>
              <a:gd name="connsiteX7725" fmla="*/ 10782764 w 12184637"/>
              <a:gd name="connsiteY7725" fmla="*/ 2592567 h 4608812"/>
              <a:gd name="connsiteX7726" fmla="*/ 10774961 w 12184637"/>
              <a:gd name="connsiteY7726" fmla="*/ 2593893 h 4608812"/>
              <a:gd name="connsiteX7727" fmla="*/ 10757438 w 12184637"/>
              <a:gd name="connsiteY7727" fmla="*/ 2618556 h 4608812"/>
              <a:gd name="connsiteX7728" fmla="*/ 10758763 w 12184637"/>
              <a:gd name="connsiteY7728" fmla="*/ 2626360 h 4608812"/>
              <a:gd name="connsiteX7729" fmla="*/ 10762003 w 12184637"/>
              <a:gd name="connsiteY7729" fmla="*/ 2627391 h 4608812"/>
              <a:gd name="connsiteX7730" fmla="*/ 10766567 w 12184637"/>
              <a:gd name="connsiteY7730" fmla="*/ 2625035 h 4608812"/>
              <a:gd name="connsiteX7731" fmla="*/ 10738517 w 12184637"/>
              <a:gd name="connsiteY7731" fmla="*/ 2664792 h 4608812"/>
              <a:gd name="connsiteX7732" fmla="*/ 10766567 w 12184637"/>
              <a:gd name="connsiteY7732" fmla="*/ 2624962 h 4608812"/>
              <a:gd name="connsiteX7733" fmla="*/ 10765242 w 12184637"/>
              <a:gd name="connsiteY7733" fmla="*/ 2617231 h 4608812"/>
              <a:gd name="connsiteX7734" fmla="*/ 10757512 w 12184637"/>
              <a:gd name="connsiteY7734" fmla="*/ 2618556 h 4608812"/>
              <a:gd name="connsiteX7735" fmla="*/ 10729461 w 12184637"/>
              <a:gd name="connsiteY7735" fmla="*/ 2658386 h 4608812"/>
              <a:gd name="connsiteX7736" fmla="*/ 10730787 w 12184637"/>
              <a:gd name="connsiteY7736" fmla="*/ 2666117 h 4608812"/>
              <a:gd name="connsiteX7737" fmla="*/ 10734026 w 12184637"/>
              <a:gd name="connsiteY7737" fmla="*/ 2667148 h 4608812"/>
              <a:gd name="connsiteX7738" fmla="*/ 10738517 w 12184637"/>
              <a:gd name="connsiteY7738" fmla="*/ 2664792 h 4608812"/>
              <a:gd name="connsiteX7739" fmla="*/ 10724675 w 12184637"/>
              <a:gd name="connsiteY7739" fmla="*/ 2693357 h 4608812"/>
              <a:gd name="connsiteX7740" fmla="*/ 10738959 w 12184637"/>
              <a:gd name="connsiteY7740" fmla="*/ 2664055 h 4608812"/>
              <a:gd name="connsiteX7741" fmla="*/ 10736382 w 12184637"/>
              <a:gd name="connsiteY7741" fmla="*/ 2656619 h 4608812"/>
              <a:gd name="connsiteX7742" fmla="*/ 10728946 w 12184637"/>
              <a:gd name="connsiteY7742" fmla="*/ 2659196 h 4608812"/>
              <a:gd name="connsiteX7743" fmla="*/ 10714663 w 12184637"/>
              <a:gd name="connsiteY7743" fmla="*/ 2688498 h 4608812"/>
              <a:gd name="connsiteX7744" fmla="*/ 10717240 w 12184637"/>
              <a:gd name="connsiteY7744" fmla="*/ 2695934 h 4608812"/>
              <a:gd name="connsiteX7745" fmla="*/ 10719743 w 12184637"/>
              <a:gd name="connsiteY7745" fmla="*/ 2696523 h 4608812"/>
              <a:gd name="connsiteX7746" fmla="*/ 10724675 w 12184637"/>
              <a:gd name="connsiteY7746" fmla="*/ 2693357 h 4608812"/>
              <a:gd name="connsiteX7747" fmla="*/ 10694932 w 12184637"/>
              <a:gd name="connsiteY7747" fmla="*/ 2754391 h 4608812"/>
              <a:gd name="connsiteX7748" fmla="*/ 10724603 w 12184637"/>
              <a:gd name="connsiteY7748" fmla="*/ 2693357 h 4608812"/>
              <a:gd name="connsiteX7749" fmla="*/ 10722025 w 12184637"/>
              <a:gd name="connsiteY7749" fmla="*/ 2685922 h 4608812"/>
              <a:gd name="connsiteX7750" fmla="*/ 10714589 w 12184637"/>
              <a:gd name="connsiteY7750" fmla="*/ 2688498 h 4608812"/>
              <a:gd name="connsiteX7751" fmla="*/ 10684920 w 12184637"/>
              <a:gd name="connsiteY7751" fmla="*/ 2749532 h 4608812"/>
              <a:gd name="connsiteX7752" fmla="*/ 10687496 w 12184637"/>
              <a:gd name="connsiteY7752" fmla="*/ 2756968 h 4608812"/>
              <a:gd name="connsiteX7753" fmla="*/ 10689999 w 12184637"/>
              <a:gd name="connsiteY7753" fmla="*/ 2757557 h 4608812"/>
              <a:gd name="connsiteX7754" fmla="*/ 10694932 w 12184637"/>
              <a:gd name="connsiteY7754" fmla="*/ 2754391 h 4608812"/>
              <a:gd name="connsiteX7755" fmla="*/ 10681238 w 12184637"/>
              <a:gd name="connsiteY7755" fmla="*/ 2795252 h 4608812"/>
              <a:gd name="connsiteX7756" fmla="*/ 10695300 w 12184637"/>
              <a:gd name="connsiteY7756" fmla="*/ 2753728 h 4608812"/>
              <a:gd name="connsiteX7757" fmla="*/ 10691766 w 12184637"/>
              <a:gd name="connsiteY7757" fmla="*/ 2746661 h 4608812"/>
              <a:gd name="connsiteX7758" fmla="*/ 10684698 w 12184637"/>
              <a:gd name="connsiteY7758" fmla="*/ 2750194 h 4608812"/>
              <a:gd name="connsiteX7759" fmla="*/ 10670636 w 12184637"/>
              <a:gd name="connsiteY7759" fmla="*/ 2791718 h 4608812"/>
              <a:gd name="connsiteX7760" fmla="*/ 10674170 w 12184637"/>
              <a:gd name="connsiteY7760" fmla="*/ 2798786 h 4608812"/>
              <a:gd name="connsiteX7761" fmla="*/ 10676011 w 12184637"/>
              <a:gd name="connsiteY7761" fmla="*/ 2799080 h 4608812"/>
              <a:gd name="connsiteX7762" fmla="*/ 10681238 w 12184637"/>
              <a:gd name="connsiteY7762" fmla="*/ 2795252 h 4608812"/>
              <a:gd name="connsiteX7763" fmla="*/ 10663053 w 12184637"/>
              <a:gd name="connsiteY7763" fmla="*/ 2842739 h 4608812"/>
              <a:gd name="connsiteX7764" fmla="*/ 10681165 w 12184637"/>
              <a:gd name="connsiteY7764" fmla="*/ 2795399 h 4608812"/>
              <a:gd name="connsiteX7765" fmla="*/ 10677925 w 12184637"/>
              <a:gd name="connsiteY7765" fmla="*/ 2788184 h 4608812"/>
              <a:gd name="connsiteX7766" fmla="*/ 10670710 w 12184637"/>
              <a:gd name="connsiteY7766" fmla="*/ 2791424 h 4608812"/>
              <a:gd name="connsiteX7767" fmla="*/ 10652599 w 12184637"/>
              <a:gd name="connsiteY7767" fmla="*/ 2838763 h 4608812"/>
              <a:gd name="connsiteX7768" fmla="*/ 10655838 w 12184637"/>
              <a:gd name="connsiteY7768" fmla="*/ 2845978 h 4608812"/>
              <a:gd name="connsiteX7769" fmla="*/ 10657900 w 12184637"/>
              <a:gd name="connsiteY7769" fmla="*/ 2846346 h 4608812"/>
              <a:gd name="connsiteX7770" fmla="*/ 10663053 w 12184637"/>
              <a:gd name="connsiteY7770" fmla="*/ 2842739 h 4608812"/>
              <a:gd name="connsiteX7771" fmla="*/ 10647813 w 12184637"/>
              <a:gd name="connsiteY7771" fmla="*/ 2872262 h 4608812"/>
              <a:gd name="connsiteX7772" fmla="*/ 10662759 w 12184637"/>
              <a:gd name="connsiteY7772" fmla="*/ 2843328 h 4608812"/>
              <a:gd name="connsiteX7773" fmla="*/ 10660329 w 12184637"/>
              <a:gd name="connsiteY7773" fmla="*/ 2835818 h 4608812"/>
              <a:gd name="connsiteX7774" fmla="*/ 10652820 w 12184637"/>
              <a:gd name="connsiteY7774" fmla="*/ 2838248 h 4608812"/>
              <a:gd name="connsiteX7775" fmla="*/ 10637874 w 12184637"/>
              <a:gd name="connsiteY7775" fmla="*/ 2867182 h 4608812"/>
              <a:gd name="connsiteX7776" fmla="*/ 10640303 w 12184637"/>
              <a:gd name="connsiteY7776" fmla="*/ 2874691 h 4608812"/>
              <a:gd name="connsiteX7777" fmla="*/ 10642880 w 12184637"/>
              <a:gd name="connsiteY7777" fmla="*/ 2875280 h 4608812"/>
              <a:gd name="connsiteX7778" fmla="*/ 10647813 w 12184637"/>
              <a:gd name="connsiteY7778" fmla="*/ 2872262 h 4608812"/>
              <a:gd name="connsiteX7779" fmla="*/ 10630586 w 12184637"/>
              <a:gd name="connsiteY7779" fmla="*/ 2905687 h 4608812"/>
              <a:gd name="connsiteX7780" fmla="*/ 10647813 w 12184637"/>
              <a:gd name="connsiteY7780" fmla="*/ 2872262 h 4608812"/>
              <a:gd name="connsiteX7781" fmla="*/ 10645384 w 12184637"/>
              <a:gd name="connsiteY7781" fmla="*/ 2864752 h 4608812"/>
              <a:gd name="connsiteX7782" fmla="*/ 10637874 w 12184637"/>
              <a:gd name="connsiteY7782" fmla="*/ 2867182 h 4608812"/>
              <a:gd name="connsiteX7783" fmla="*/ 10620647 w 12184637"/>
              <a:gd name="connsiteY7783" fmla="*/ 2900607 h 4608812"/>
              <a:gd name="connsiteX7784" fmla="*/ 10623076 w 12184637"/>
              <a:gd name="connsiteY7784" fmla="*/ 2908116 h 4608812"/>
              <a:gd name="connsiteX7785" fmla="*/ 10625653 w 12184637"/>
              <a:gd name="connsiteY7785" fmla="*/ 2908705 h 4608812"/>
              <a:gd name="connsiteX7786" fmla="*/ 10630586 w 12184637"/>
              <a:gd name="connsiteY7786" fmla="*/ 2905687 h 4608812"/>
              <a:gd name="connsiteX7787" fmla="*/ 10611223 w 12184637"/>
              <a:gd name="connsiteY7787" fmla="*/ 2943308 h 4608812"/>
              <a:gd name="connsiteX7788" fmla="*/ 10630586 w 12184637"/>
              <a:gd name="connsiteY7788" fmla="*/ 2905687 h 4608812"/>
              <a:gd name="connsiteX7789" fmla="*/ 10628155 w 12184637"/>
              <a:gd name="connsiteY7789" fmla="*/ 2898177 h 4608812"/>
              <a:gd name="connsiteX7790" fmla="*/ 10620647 w 12184637"/>
              <a:gd name="connsiteY7790" fmla="*/ 2900607 h 4608812"/>
              <a:gd name="connsiteX7791" fmla="*/ 10601284 w 12184637"/>
              <a:gd name="connsiteY7791" fmla="*/ 2938228 h 4608812"/>
              <a:gd name="connsiteX7792" fmla="*/ 10603713 w 12184637"/>
              <a:gd name="connsiteY7792" fmla="*/ 2945738 h 4608812"/>
              <a:gd name="connsiteX7793" fmla="*/ 10606290 w 12184637"/>
              <a:gd name="connsiteY7793" fmla="*/ 2946327 h 4608812"/>
              <a:gd name="connsiteX7794" fmla="*/ 10611223 w 12184637"/>
              <a:gd name="connsiteY7794" fmla="*/ 2943308 h 4608812"/>
              <a:gd name="connsiteX7795" fmla="*/ 10601725 w 12184637"/>
              <a:gd name="connsiteY7795" fmla="*/ 2950082 h 4608812"/>
              <a:gd name="connsiteX7796" fmla="*/ 10609161 w 12184637"/>
              <a:gd name="connsiteY7796" fmla="*/ 2945591 h 4608812"/>
              <a:gd name="connsiteX7797" fmla="*/ 10611075 w 12184637"/>
              <a:gd name="connsiteY7797" fmla="*/ 2937934 h 4608812"/>
              <a:gd name="connsiteX7798" fmla="*/ 10603418 w 12184637"/>
              <a:gd name="connsiteY7798" fmla="*/ 2936020 h 4608812"/>
              <a:gd name="connsiteX7799" fmla="*/ 10595982 w 12184637"/>
              <a:gd name="connsiteY7799" fmla="*/ 2940510 h 4608812"/>
              <a:gd name="connsiteX7800" fmla="*/ 10594068 w 12184637"/>
              <a:gd name="connsiteY7800" fmla="*/ 2948167 h 4608812"/>
              <a:gd name="connsiteX7801" fmla="*/ 10598854 w 12184637"/>
              <a:gd name="connsiteY7801" fmla="*/ 2950891 h 4608812"/>
              <a:gd name="connsiteX7802" fmla="*/ 10601725 w 12184637"/>
              <a:gd name="connsiteY7802" fmla="*/ 2950082 h 4608812"/>
              <a:gd name="connsiteX7803" fmla="*/ 10567343 w 12184637"/>
              <a:gd name="connsiteY7803" fmla="*/ 3016343 h 4608812"/>
              <a:gd name="connsiteX7804" fmla="*/ 10603787 w 12184637"/>
              <a:gd name="connsiteY7804" fmla="*/ 2947873 h 4608812"/>
              <a:gd name="connsiteX7805" fmla="*/ 10601504 w 12184637"/>
              <a:gd name="connsiteY7805" fmla="*/ 2940363 h 4608812"/>
              <a:gd name="connsiteX7806" fmla="*/ 10593994 w 12184637"/>
              <a:gd name="connsiteY7806" fmla="*/ 2942646 h 4608812"/>
              <a:gd name="connsiteX7807" fmla="*/ 10557551 w 12184637"/>
              <a:gd name="connsiteY7807" fmla="*/ 3011115 h 4608812"/>
              <a:gd name="connsiteX7808" fmla="*/ 10559834 w 12184637"/>
              <a:gd name="connsiteY7808" fmla="*/ 3018625 h 4608812"/>
              <a:gd name="connsiteX7809" fmla="*/ 10562484 w 12184637"/>
              <a:gd name="connsiteY7809" fmla="*/ 3019287 h 4608812"/>
              <a:gd name="connsiteX7810" fmla="*/ 10567343 w 12184637"/>
              <a:gd name="connsiteY7810" fmla="*/ 3016343 h 4608812"/>
              <a:gd name="connsiteX7811" fmla="*/ 10532740 w 12184637"/>
              <a:gd name="connsiteY7811" fmla="*/ 3089303 h 4608812"/>
              <a:gd name="connsiteX7812" fmla="*/ 10567416 w 12184637"/>
              <a:gd name="connsiteY7812" fmla="*/ 3016122 h 4608812"/>
              <a:gd name="connsiteX7813" fmla="*/ 10564766 w 12184637"/>
              <a:gd name="connsiteY7813" fmla="*/ 3008686 h 4608812"/>
              <a:gd name="connsiteX7814" fmla="*/ 10557330 w 12184637"/>
              <a:gd name="connsiteY7814" fmla="*/ 3011336 h 4608812"/>
              <a:gd name="connsiteX7815" fmla="*/ 10522654 w 12184637"/>
              <a:gd name="connsiteY7815" fmla="*/ 3084517 h 4608812"/>
              <a:gd name="connsiteX7816" fmla="*/ 10525304 w 12184637"/>
              <a:gd name="connsiteY7816" fmla="*/ 3091953 h 4608812"/>
              <a:gd name="connsiteX7817" fmla="*/ 10527733 w 12184637"/>
              <a:gd name="connsiteY7817" fmla="*/ 3092469 h 4608812"/>
              <a:gd name="connsiteX7818" fmla="*/ 10532740 w 12184637"/>
              <a:gd name="connsiteY7818" fmla="*/ 3089303 h 4608812"/>
              <a:gd name="connsiteX7819" fmla="*/ 10522139 w 12184637"/>
              <a:gd name="connsiteY7819" fmla="*/ 3103144 h 4608812"/>
              <a:gd name="connsiteX7820" fmla="*/ 10532151 w 12184637"/>
              <a:gd name="connsiteY7820" fmla="*/ 3090334 h 4608812"/>
              <a:gd name="connsiteX7821" fmla="*/ 10531194 w 12184637"/>
              <a:gd name="connsiteY7821" fmla="*/ 3082530 h 4608812"/>
              <a:gd name="connsiteX7822" fmla="*/ 10523390 w 12184637"/>
              <a:gd name="connsiteY7822" fmla="*/ 3083487 h 4608812"/>
              <a:gd name="connsiteX7823" fmla="*/ 10513377 w 12184637"/>
              <a:gd name="connsiteY7823" fmla="*/ 3096297 h 4608812"/>
              <a:gd name="connsiteX7824" fmla="*/ 10514334 w 12184637"/>
              <a:gd name="connsiteY7824" fmla="*/ 3104101 h 4608812"/>
              <a:gd name="connsiteX7825" fmla="*/ 10517794 w 12184637"/>
              <a:gd name="connsiteY7825" fmla="*/ 3105279 h 4608812"/>
              <a:gd name="connsiteX7826" fmla="*/ 10522139 w 12184637"/>
              <a:gd name="connsiteY7826" fmla="*/ 3103144 h 4608812"/>
              <a:gd name="connsiteX7827" fmla="*/ 10519046 w 12184637"/>
              <a:gd name="connsiteY7827" fmla="*/ 3106310 h 4608812"/>
              <a:gd name="connsiteX7828" fmla="*/ 10521697 w 12184637"/>
              <a:gd name="connsiteY7828" fmla="*/ 3103660 h 4608812"/>
              <a:gd name="connsiteX7829" fmla="*/ 10521697 w 12184637"/>
              <a:gd name="connsiteY7829" fmla="*/ 3095782 h 4608812"/>
              <a:gd name="connsiteX7830" fmla="*/ 10513819 w 12184637"/>
              <a:gd name="connsiteY7830" fmla="*/ 3095782 h 4608812"/>
              <a:gd name="connsiteX7831" fmla="*/ 10511168 w 12184637"/>
              <a:gd name="connsiteY7831" fmla="*/ 3098432 h 4608812"/>
              <a:gd name="connsiteX7832" fmla="*/ 10511168 w 12184637"/>
              <a:gd name="connsiteY7832" fmla="*/ 3106310 h 4608812"/>
              <a:gd name="connsiteX7833" fmla="*/ 10515144 w 12184637"/>
              <a:gd name="connsiteY7833" fmla="*/ 3107930 h 4608812"/>
              <a:gd name="connsiteX7834" fmla="*/ 10519046 w 12184637"/>
              <a:gd name="connsiteY7834" fmla="*/ 3106310 h 4608812"/>
              <a:gd name="connsiteX7835" fmla="*/ 10488566 w 12184637"/>
              <a:gd name="connsiteY7835" fmla="*/ 3154312 h 4608812"/>
              <a:gd name="connsiteX7836" fmla="*/ 10519782 w 12184637"/>
              <a:gd name="connsiteY7836" fmla="*/ 3105353 h 4608812"/>
              <a:gd name="connsiteX7837" fmla="*/ 10518089 w 12184637"/>
              <a:gd name="connsiteY7837" fmla="*/ 3097622 h 4608812"/>
              <a:gd name="connsiteX7838" fmla="*/ 10510358 w 12184637"/>
              <a:gd name="connsiteY7838" fmla="*/ 3099316 h 4608812"/>
              <a:gd name="connsiteX7839" fmla="*/ 10479142 w 12184637"/>
              <a:gd name="connsiteY7839" fmla="*/ 3148275 h 4608812"/>
              <a:gd name="connsiteX7840" fmla="*/ 10480835 w 12184637"/>
              <a:gd name="connsiteY7840" fmla="*/ 3156006 h 4608812"/>
              <a:gd name="connsiteX7841" fmla="*/ 10483854 w 12184637"/>
              <a:gd name="connsiteY7841" fmla="*/ 3156889 h 4608812"/>
              <a:gd name="connsiteX7842" fmla="*/ 10488566 w 12184637"/>
              <a:gd name="connsiteY7842" fmla="*/ 3154312 h 4608812"/>
              <a:gd name="connsiteX7843" fmla="*/ 10484517 w 12184637"/>
              <a:gd name="connsiteY7843" fmla="*/ 3156963 h 4608812"/>
              <a:gd name="connsiteX7844" fmla="*/ 10485400 w 12184637"/>
              <a:gd name="connsiteY7844" fmla="*/ 3156742 h 4608812"/>
              <a:gd name="connsiteX7845" fmla="*/ 10488714 w 12184637"/>
              <a:gd name="connsiteY7845" fmla="*/ 3149969 h 4608812"/>
              <a:gd name="connsiteX7846" fmla="*/ 10481351 w 12184637"/>
              <a:gd name="connsiteY7846" fmla="*/ 3146287 h 4608812"/>
              <a:gd name="connsiteX7847" fmla="*/ 10477523 w 12184637"/>
              <a:gd name="connsiteY7847" fmla="*/ 3153208 h 4608812"/>
              <a:gd name="connsiteX7848" fmla="*/ 10482897 w 12184637"/>
              <a:gd name="connsiteY7848" fmla="*/ 3157183 h 4608812"/>
              <a:gd name="connsiteX7849" fmla="*/ 10484517 w 12184637"/>
              <a:gd name="connsiteY7849" fmla="*/ 3156963 h 4608812"/>
              <a:gd name="connsiteX7850" fmla="*/ 10483192 w 12184637"/>
              <a:gd name="connsiteY7850" fmla="*/ 3162705 h 4608812"/>
              <a:gd name="connsiteX7851" fmla="*/ 10487830 w 12184637"/>
              <a:gd name="connsiteY7851" fmla="*/ 3154312 h 4608812"/>
              <a:gd name="connsiteX7852" fmla="*/ 10485621 w 12184637"/>
              <a:gd name="connsiteY7852" fmla="*/ 3146729 h 4608812"/>
              <a:gd name="connsiteX7853" fmla="*/ 10478038 w 12184637"/>
              <a:gd name="connsiteY7853" fmla="*/ 3148938 h 4608812"/>
              <a:gd name="connsiteX7854" fmla="*/ 10473400 w 12184637"/>
              <a:gd name="connsiteY7854" fmla="*/ 3157331 h 4608812"/>
              <a:gd name="connsiteX7855" fmla="*/ 10475608 w 12184637"/>
              <a:gd name="connsiteY7855" fmla="*/ 3164914 h 4608812"/>
              <a:gd name="connsiteX7856" fmla="*/ 10478332 w 12184637"/>
              <a:gd name="connsiteY7856" fmla="*/ 3165650 h 4608812"/>
              <a:gd name="connsiteX7857" fmla="*/ 10483192 w 12184637"/>
              <a:gd name="connsiteY7857" fmla="*/ 3162705 h 4608812"/>
              <a:gd name="connsiteX7858" fmla="*/ 10408685 w 12184637"/>
              <a:gd name="connsiteY7858" fmla="*/ 3220941 h 4608812"/>
              <a:gd name="connsiteX7859" fmla="*/ 10481719 w 12184637"/>
              <a:gd name="connsiteY7859" fmla="*/ 3164399 h 4608812"/>
              <a:gd name="connsiteX7860" fmla="*/ 10482750 w 12184637"/>
              <a:gd name="connsiteY7860" fmla="*/ 3156595 h 4608812"/>
              <a:gd name="connsiteX7861" fmla="*/ 10474946 w 12184637"/>
              <a:gd name="connsiteY7861" fmla="*/ 3155564 h 4608812"/>
              <a:gd name="connsiteX7862" fmla="*/ 10401912 w 12184637"/>
              <a:gd name="connsiteY7862" fmla="*/ 3212107 h 4608812"/>
              <a:gd name="connsiteX7863" fmla="*/ 10400881 w 12184637"/>
              <a:gd name="connsiteY7863" fmla="*/ 3219911 h 4608812"/>
              <a:gd name="connsiteX7864" fmla="*/ 10405299 w 12184637"/>
              <a:gd name="connsiteY7864" fmla="*/ 3222046 h 4608812"/>
              <a:gd name="connsiteX7865" fmla="*/ 10408685 w 12184637"/>
              <a:gd name="connsiteY7865" fmla="*/ 3220941 h 4608812"/>
              <a:gd name="connsiteX7866" fmla="*/ 10310987 w 12184637"/>
              <a:gd name="connsiteY7866" fmla="*/ 3260845 h 4608812"/>
              <a:gd name="connsiteX7867" fmla="*/ 10407433 w 12184637"/>
              <a:gd name="connsiteY7867" fmla="*/ 3221677 h 4608812"/>
              <a:gd name="connsiteX7868" fmla="*/ 10410526 w 12184637"/>
              <a:gd name="connsiteY7868" fmla="*/ 3214389 h 4608812"/>
              <a:gd name="connsiteX7869" fmla="*/ 10403237 w 12184637"/>
              <a:gd name="connsiteY7869" fmla="*/ 3211297 h 4608812"/>
              <a:gd name="connsiteX7870" fmla="*/ 10306791 w 12184637"/>
              <a:gd name="connsiteY7870" fmla="*/ 3250464 h 4608812"/>
              <a:gd name="connsiteX7871" fmla="*/ 10303698 w 12184637"/>
              <a:gd name="connsiteY7871" fmla="*/ 3257753 h 4608812"/>
              <a:gd name="connsiteX7872" fmla="*/ 10308925 w 12184637"/>
              <a:gd name="connsiteY7872" fmla="*/ 3261213 h 4608812"/>
              <a:gd name="connsiteX7873" fmla="*/ 10310987 w 12184637"/>
              <a:gd name="connsiteY7873" fmla="*/ 3260845 h 4608812"/>
              <a:gd name="connsiteX7874" fmla="*/ 10193632 w 12184637"/>
              <a:gd name="connsiteY7874" fmla="*/ 3281533 h 4608812"/>
              <a:gd name="connsiteX7875" fmla="*/ 10309809 w 12184637"/>
              <a:gd name="connsiteY7875" fmla="*/ 3261140 h 4608812"/>
              <a:gd name="connsiteX7876" fmla="*/ 10314300 w 12184637"/>
              <a:gd name="connsiteY7876" fmla="*/ 3254661 h 4608812"/>
              <a:gd name="connsiteX7877" fmla="*/ 10307821 w 12184637"/>
              <a:gd name="connsiteY7877" fmla="*/ 3250170 h 4608812"/>
              <a:gd name="connsiteX7878" fmla="*/ 10191644 w 12184637"/>
              <a:gd name="connsiteY7878" fmla="*/ 3270563 h 4608812"/>
              <a:gd name="connsiteX7879" fmla="*/ 10187153 w 12184637"/>
              <a:gd name="connsiteY7879" fmla="*/ 3277042 h 4608812"/>
              <a:gd name="connsiteX7880" fmla="*/ 10192675 w 12184637"/>
              <a:gd name="connsiteY7880" fmla="*/ 3281680 h 4608812"/>
              <a:gd name="connsiteX7881" fmla="*/ 10193632 w 12184637"/>
              <a:gd name="connsiteY7881" fmla="*/ 3281533 h 4608812"/>
              <a:gd name="connsiteX7882" fmla="*/ 10198270 w 12184637"/>
              <a:gd name="connsiteY7882" fmla="*/ 3276085 h 4608812"/>
              <a:gd name="connsiteX7883" fmla="*/ 10192675 w 12184637"/>
              <a:gd name="connsiteY7883" fmla="*/ 3270490 h 4608812"/>
              <a:gd name="connsiteX7884" fmla="*/ 10060521 w 12184637"/>
              <a:gd name="connsiteY7884" fmla="*/ 3270711 h 4608812"/>
              <a:gd name="connsiteX7885" fmla="*/ 10060521 w 12184637"/>
              <a:gd name="connsiteY7885" fmla="*/ 3270711 h 4608812"/>
              <a:gd name="connsiteX7886" fmla="*/ 10054999 w 12184637"/>
              <a:gd name="connsiteY7886" fmla="*/ 3276306 h 4608812"/>
              <a:gd name="connsiteX7887" fmla="*/ 10060595 w 12184637"/>
              <a:gd name="connsiteY7887" fmla="*/ 3281901 h 4608812"/>
              <a:gd name="connsiteX7888" fmla="*/ 10192748 w 12184637"/>
              <a:gd name="connsiteY7888" fmla="*/ 3281680 h 4608812"/>
              <a:gd name="connsiteX7889" fmla="*/ 10192748 w 12184637"/>
              <a:gd name="connsiteY7889" fmla="*/ 3281680 h 4608812"/>
              <a:gd name="connsiteX7890" fmla="*/ 10198270 w 12184637"/>
              <a:gd name="connsiteY7890" fmla="*/ 3276085 h 4608812"/>
              <a:gd name="connsiteX7891" fmla="*/ 10066043 w 12184637"/>
              <a:gd name="connsiteY7891" fmla="*/ 3277116 h 4608812"/>
              <a:gd name="connsiteX7892" fmla="*/ 10061331 w 12184637"/>
              <a:gd name="connsiteY7892" fmla="*/ 3270784 h 4608812"/>
              <a:gd name="connsiteX7893" fmla="*/ 9917250 w 12184637"/>
              <a:gd name="connsiteY7893" fmla="*/ 3249581 h 4608812"/>
              <a:gd name="connsiteX7894" fmla="*/ 9910919 w 12184637"/>
              <a:gd name="connsiteY7894" fmla="*/ 3254293 h 4608812"/>
              <a:gd name="connsiteX7895" fmla="*/ 9915631 w 12184637"/>
              <a:gd name="connsiteY7895" fmla="*/ 3260624 h 4608812"/>
              <a:gd name="connsiteX7896" fmla="*/ 10059711 w 12184637"/>
              <a:gd name="connsiteY7896" fmla="*/ 3281828 h 4608812"/>
              <a:gd name="connsiteX7897" fmla="*/ 10060595 w 12184637"/>
              <a:gd name="connsiteY7897" fmla="*/ 3281901 h 4608812"/>
              <a:gd name="connsiteX7898" fmla="*/ 10066043 w 12184637"/>
              <a:gd name="connsiteY7898" fmla="*/ 3277116 h 4608812"/>
              <a:gd name="connsiteX7899" fmla="*/ 9921815 w 12184637"/>
              <a:gd name="connsiteY7899" fmla="*/ 3256575 h 4608812"/>
              <a:gd name="connsiteX7900" fmla="*/ 9917839 w 12184637"/>
              <a:gd name="connsiteY7900" fmla="*/ 3249728 h 4608812"/>
              <a:gd name="connsiteX7901" fmla="*/ 9769709 w 12184637"/>
              <a:gd name="connsiteY7901" fmla="*/ 3210413 h 4608812"/>
              <a:gd name="connsiteX7902" fmla="*/ 9762863 w 12184637"/>
              <a:gd name="connsiteY7902" fmla="*/ 3214389 h 4608812"/>
              <a:gd name="connsiteX7903" fmla="*/ 9766838 w 12184637"/>
              <a:gd name="connsiteY7903" fmla="*/ 3221236 h 4608812"/>
              <a:gd name="connsiteX7904" fmla="*/ 9914968 w 12184637"/>
              <a:gd name="connsiteY7904" fmla="*/ 3260551 h 4608812"/>
              <a:gd name="connsiteX7905" fmla="*/ 9916441 w 12184637"/>
              <a:gd name="connsiteY7905" fmla="*/ 3260771 h 4608812"/>
              <a:gd name="connsiteX7906" fmla="*/ 9921815 w 12184637"/>
              <a:gd name="connsiteY7906" fmla="*/ 3256575 h 4608812"/>
              <a:gd name="connsiteX7907" fmla="*/ 9773538 w 12184637"/>
              <a:gd name="connsiteY7907" fmla="*/ 3217775 h 4608812"/>
              <a:gd name="connsiteX7908" fmla="*/ 9770299 w 12184637"/>
              <a:gd name="connsiteY7908" fmla="*/ 3210634 h 4608812"/>
              <a:gd name="connsiteX7909" fmla="*/ 9626144 w 12184637"/>
              <a:gd name="connsiteY7909" fmla="*/ 3156595 h 4608812"/>
              <a:gd name="connsiteX7910" fmla="*/ 9619003 w 12184637"/>
              <a:gd name="connsiteY7910" fmla="*/ 3159834 h 4608812"/>
              <a:gd name="connsiteX7911" fmla="*/ 9622242 w 12184637"/>
              <a:gd name="connsiteY7911" fmla="*/ 3166976 h 4608812"/>
              <a:gd name="connsiteX7912" fmla="*/ 9766397 w 12184637"/>
              <a:gd name="connsiteY7912" fmla="*/ 3221015 h 4608812"/>
              <a:gd name="connsiteX7913" fmla="*/ 9768385 w 12184637"/>
              <a:gd name="connsiteY7913" fmla="*/ 3221383 h 4608812"/>
              <a:gd name="connsiteX7914" fmla="*/ 9773538 w 12184637"/>
              <a:gd name="connsiteY7914" fmla="*/ 3217775 h 4608812"/>
              <a:gd name="connsiteX7915" fmla="*/ 9629163 w 12184637"/>
              <a:gd name="connsiteY7915" fmla="*/ 3164251 h 4608812"/>
              <a:gd name="connsiteX7916" fmla="*/ 9626660 w 12184637"/>
              <a:gd name="connsiteY7916" fmla="*/ 3156742 h 4608812"/>
              <a:gd name="connsiteX7917" fmla="*/ 9490898 w 12184637"/>
              <a:gd name="connsiteY7917" fmla="*/ 3089156 h 4608812"/>
              <a:gd name="connsiteX7918" fmla="*/ 9483462 w 12184637"/>
              <a:gd name="connsiteY7918" fmla="*/ 3091659 h 4608812"/>
              <a:gd name="connsiteX7919" fmla="*/ 9485965 w 12184637"/>
              <a:gd name="connsiteY7919" fmla="*/ 3099095 h 4608812"/>
              <a:gd name="connsiteX7920" fmla="*/ 9621727 w 12184637"/>
              <a:gd name="connsiteY7920" fmla="*/ 3166681 h 4608812"/>
              <a:gd name="connsiteX7921" fmla="*/ 9624230 w 12184637"/>
              <a:gd name="connsiteY7921" fmla="*/ 3167270 h 4608812"/>
              <a:gd name="connsiteX7922" fmla="*/ 9629163 w 12184637"/>
              <a:gd name="connsiteY7922" fmla="*/ 3164251 h 4608812"/>
              <a:gd name="connsiteX7923" fmla="*/ 9493622 w 12184637"/>
              <a:gd name="connsiteY7923" fmla="*/ 3096076 h 4608812"/>
              <a:gd name="connsiteX7924" fmla="*/ 9490236 w 12184637"/>
              <a:gd name="connsiteY7924" fmla="*/ 3088935 h 4608812"/>
              <a:gd name="connsiteX7925" fmla="*/ 9486186 w 12184637"/>
              <a:gd name="connsiteY7925" fmla="*/ 3087462 h 4608812"/>
              <a:gd name="connsiteX7926" fmla="*/ 9479045 w 12184637"/>
              <a:gd name="connsiteY7926" fmla="*/ 3090849 h 4608812"/>
              <a:gd name="connsiteX7927" fmla="*/ 9482431 w 12184637"/>
              <a:gd name="connsiteY7927" fmla="*/ 3097991 h 4608812"/>
              <a:gd name="connsiteX7928" fmla="*/ 9486481 w 12184637"/>
              <a:gd name="connsiteY7928" fmla="*/ 3099463 h 4608812"/>
              <a:gd name="connsiteX7929" fmla="*/ 9488395 w 12184637"/>
              <a:gd name="connsiteY7929" fmla="*/ 3099757 h 4608812"/>
              <a:gd name="connsiteX7930" fmla="*/ 9493622 w 12184637"/>
              <a:gd name="connsiteY7930" fmla="*/ 3096076 h 4608812"/>
              <a:gd name="connsiteX7931" fmla="*/ 9452835 w 12184637"/>
              <a:gd name="connsiteY7931" fmla="*/ 3152619 h 4608812"/>
              <a:gd name="connsiteX7932" fmla="*/ 9489058 w 12184637"/>
              <a:gd name="connsiteY7932" fmla="*/ 3095708 h 4608812"/>
              <a:gd name="connsiteX7933" fmla="*/ 9487365 w 12184637"/>
              <a:gd name="connsiteY7933" fmla="*/ 3087978 h 4608812"/>
              <a:gd name="connsiteX7934" fmla="*/ 9479634 w 12184637"/>
              <a:gd name="connsiteY7934" fmla="*/ 3089671 h 4608812"/>
              <a:gd name="connsiteX7935" fmla="*/ 9443412 w 12184637"/>
              <a:gd name="connsiteY7935" fmla="*/ 3146582 h 4608812"/>
              <a:gd name="connsiteX7936" fmla="*/ 9445105 w 12184637"/>
              <a:gd name="connsiteY7936" fmla="*/ 3154312 h 4608812"/>
              <a:gd name="connsiteX7937" fmla="*/ 9448124 w 12184637"/>
              <a:gd name="connsiteY7937" fmla="*/ 3155196 h 4608812"/>
              <a:gd name="connsiteX7938" fmla="*/ 9452835 w 12184637"/>
              <a:gd name="connsiteY7938" fmla="*/ 3152619 h 4608812"/>
              <a:gd name="connsiteX7939" fmla="*/ 9415067 w 12184637"/>
              <a:gd name="connsiteY7939" fmla="*/ 3206732 h 4608812"/>
              <a:gd name="connsiteX7940" fmla="*/ 9452762 w 12184637"/>
              <a:gd name="connsiteY7940" fmla="*/ 3152913 h 4608812"/>
              <a:gd name="connsiteX7941" fmla="*/ 9451363 w 12184637"/>
              <a:gd name="connsiteY7941" fmla="*/ 3145183 h 4608812"/>
              <a:gd name="connsiteX7942" fmla="*/ 9443632 w 12184637"/>
              <a:gd name="connsiteY7942" fmla="*/ 3146582 h 4608812"/>
              <a:gd name="connsiteX7943" fmla="*/ 9405937 w 12184637"/>
              <a:gd name="connsiteY7943" fmla="*/ 3200400 h 4608812"/>
              <a:gd name="connsiteX7944" fmla="*/ 9407336 w 12184637"/>
              <a:gd name="connsiteY7944" fmla="*/ 3208131 h 4608812"/>
              <a:gd name="connsiteX7945" fmla="*/ 9410575 w 12184637"/>
              <a:gd name="connsiteY7945" fmla="*/ 3209162 h 4608812"/>
              <a:gd name="connsiteX7946" fmla="*/ 9415067 w 12184637"/>
              <a:gd name="connsiteY7946" fmla="*/ 3206732 h 4608812"/>
              <a:gd name="connsiteX7947" fmla="*/ 9414183 w 12184637"/>
              <a:gd name="connsiteY7947" fmla="*/ 3214168 h 4608812"/>
              <a:gd name="connsiteX7948" fmla="*/ 9415950 w 12184637"/>
              <a:gd name="connsiteY7948" fmla="*/ 3204523 h 4608812"/>
              <a:gd name="connsiteX7949" fmla="*/ 9411459 w 12184637"/>
              <a:gd name="connsiteY7949" fmla="*/ 3198045 h 4608812"/>
              <a:gd name="connsiteX7950" fmla="*/ 9404980 w 12184637"/>
              <a:gd name="connsiteY7950" fmla="*/ 3202535 h 4608812"/>
              <a:gd name="connsiteX7951" fmla="*/ 9403213 w 12184637"/>
              <a:gd name="connsiteY7951" fmla="*/ 3212180 h 4608812"/>
              <a:gd name="connsiteX7952" fmla="*/ 9407705 w 12184637"/>
              <a:gd name="connsiteY7952" fmla="*/ 3218659 h 4608812"/>
              <a:gd name="connsiteX7953" fmla="*/ 9408735 w 12184637"/>
              <a:gd name="connsiteY7953" fmla="*/ 3218733 h 4608812"/>
              <a:gd name="connsiteX7954" fmla="*/ 9414183 w 12184637"/>
              <a:gd name="connsiteY7954" fmla="*/ 3214168 h 4608812"/>
              <a:gd name="connsiteX7955" fmla="*/ 9354474 w 12184637"/>
              <a:gd name="connsiteY7955" fmla="*/ 3301485 h 4608812"/>
              <a:gd name="connsiteX7956" fmla="*/ 9413226 w 12184637"/>
              <a:gd name="connsiteY7956" fmla="*/ 3216377 h 4608812"/>
              <a:gd name="connsiteX7957" fmla="*/ 9411827 w 12184637"/>
              <a:gd name="connsiteY7957" fmla="*/ 3208646 h 4608812"/>
              <a:gd name="connsiteX7958" fmla="*/ 9404096 w 12184637"/>
              <a:gd name="connsiteY7958" fmla="*/ 3210045 h 4608812"/>
              <a:gd name="connsiteX7959" fmla="*/ 9345345 w 12184637"/>
              <a:gd name="connsiteY7959" fmla="*/ 3295154 h 4608812"/>
              <a:gd name="connsiteX7960" fmla="*/ 9346744 w 12184637"/>
              <a:gd name="connsiteY7960" fmla="*/ 3302884 h 4608812"/>
              <a:gd name="connsiteX7961" fmla="*/ 9349983 w 12184637"/>
              <a:gd name="connsiteY7961" fmla="*/ 3303841 h 4608812"/>
              <a:gd name="connsiteX7962" fmla="*/ 9354474 w 12184637"/>
              <a:gd name="connsiteY7962" fmla="*/ 3301485 h 4608812"/>
              <a:gd name="connsiteX7963" fmla="*/ 9302718 w 12184637"/>
              <a:gd name="connsiteY7963" fmla="*/ 3386078 h 4608812"/>
              <a:gd name="connsiteX7964" fmla="*/ 9354622 w 12184637"/>
              <a:gd name="connsiteY7964" fmla="*/ 3301191 h 4608812"/>
              <a:gd name="connsiteX7965" fmla="*/ 9352781 w 12184637"/>
              <a:gd name="connsiteY7965" fmla="*/ 3293534 h 4608812"/>
              <a:gd name="connsiteX7966" fmla="*/ 9345125 w 12184637"/>
              <a:gd name="connsiteY7966" fmla="*/ 3295374 h 4608812"/>
              <a:gd name="connsiteX7967" fmla="*/ 9293220 w 12184637"/>
              <a:gd name="connsiteY7967" fmla="*/ 3380262 h 4608812"/>
              <a:gd name="connsiteX7968" fmla="*/ 9295061 w 12184637"/>
              <a:gd name="connsiteY7968" fmla="*/ 3387919 h 4608812"/>
              <a:gd name="connsiteX7969" fmla="*/ 9298006 w 12184637"/>
              <a:gd name="connsiteY7969" fmla="*/ 3388729 h 4608812"/>
              <a:gd name="connsiteX7970" fmla="*/ 9302718 w 12184637"/>
              <a:gd name="connsiteY7970" fmla="*/ 3386078 h 4608812"/>
              <a:gd name="connsiteX7971" fmla="*/ 9262519 w 12184637"/>
              <a:gd name="connsiteY7971" fmla="*/ 3462278 h 4608812"/>
              <a:gd name="connsiteX7972" fmla="*/ 9302938 w 12184637"/>
              <a:gd name="connsiteY7972" fmla="*/ 3385857 h 4608812"/>
              <a:gd name="connsiteX7973" fmla="*/ 9300583 w 12184637"/>
              <a:gd name="connsiteY7973" fmla="*/ 3378348 h 4608812"/>
              <a:gd name="connsiteX7974" fmla="*/ 9293073 w 12184637"/>
              <a:gd name="connsiteY7974" fmla="*/ 3380704 h 4608812"/>
              <a:gd name="connsiteX7975" fmla="*/ 9252654 w 12184637"/>
              <a:gd name="connsiteY7975" fmla="*/ 3457125 h 4608812"/>
              <a:gd name="connsiteX7976" fmla="*/ 9255009 w 12184637"/>
              <a:gd name="connsiteY7976" fmla="*/ 3464634 h 4608812"/>
              <a:gd name="connsiteX7977" fmla="*/ 9257661 w 12184637"/>
              <a:gd name="connsiteY7977" fmla="*/ 3465297 h 4608812"/>
              <a:gd name="connsiteX7978" fmla="*/ 9262519 w 12184637"/>
              <a:gd name="connsiteY7978" fmla="*/ 3462278 h 4608812"/>
              <a:gd name="connsiteX7979" fmla="*/ 9262888 w 12184637"/>
              <a:gd name="connsiteY7979" fmla="*/ 3461395 h 4608812"/>
              <a:gd name="connsiteX7980" fmla="*/ 9259354 w 12184637"/>
              <a:gd name="connsiteY7980" fmla="*/ 3454327 h 4608812"/>
              <a:gd name="connsiteX7981" fmla="*/ 9254568 w 12184637"/>
              <a:gd name="connsiteY7981" fmla="*/ 3452707 h 4608812"/>
              <a:gd name="connsiteX7982" fmla="*/ 9247501 w 12184637"/>
              <a:gd name="connsiteY7982" fmla="*/ 3456241 h 4608812"/>
              <a:gd name="connsiteX7983" fmla="*/ 9251034 w 12184637"/>
              <a:gd name="connsiteY7983" fmla="*/ 3463309 h 4608812"/>
              <a:gd name="connsiteX7984" fmla="*/ 9255820 w 12184637"/>
              <a:gd name="connsiteY7984" fmla="*/ 3464929 h 4608812"/>
              <a:gd name="connsiteX7985" fmla="*/ 9257587 w 12184637"/>
              <a:gd name="connsiteY7985" fmla="*/ 3465223 h 4608812"/>
              <a:gd name="connsiteX7986" fmla="*/ 9262888 w 12184637"/>
              <a:gd name="connsiteY7986" fmla="*/ 3461395 h 4608812"/>
              <a:gd name="connsiteX7987" fmla="*/ 9223205 w 12184637"/>
              <a:gd name="connsiteY7987" fmla="*/ 3509765 h 4608812"/>
              <a:gd name="connsiteX7988" fmla="*/ 9257366 w 12184637"/>
              <a:gd name="connsiteY7988" fmla="*/ 3461321 h 4608812"/>
              <a:gd name="connsiteX7989" fmla="*/ 9256040 w 12184637"/>
              <a:gd name="connsiteY7989" fmla="*/ 3453591 h 4608812"/>
              <a:gd name="connsiteX7990" fmla="*/ 9248310 w 12184637"/>
              <a:gd name="connsiteY7990" fmla="*/ 3454916 h 4608812"/>
              <a:gd name="connsiteX7991" fmla="*/ 9214149 w 12184637"/>
              <a:gd name="connsiteY7991" fmla="*/ 3503360 h 4608812"/>
              <a:gd name="connsiteX7992" fmla="*/ 9215474 w 12184637"/>
              <a:gd name="connsiteY7992" fmla="*/ 3511090 h 4608812"/>
              <a:gd name="connsiteX7993" fmla="*/ 9218714 w 12184637"/>
              <a:gd name="connsiteY7993" fmla="*/ 3512121 h 4608812"/>
              <a:gd name="connsiteX7994" fmla="*/ 9223205 w 12184637"/>
              <a:gd name="connsiteY7994" fmla="*/ 3509765 h 4608812"/>
              <a:gd name="connsiteX7995" fmla="*/ 9214811 w 12184637"/>
              <a:gd name="connsiteY7995" fmla="*/ 3523901 h 4608812"/>
              <a:gd name="connsiteX7996" fmla="*/ 9223426 w 12184637"/>
              <a:gd name="connsiteY7996" fmla="*/ 3509397 h 4608812"/>
              <a:gd name="connsiteX7997" fmla="*/ 9221438 w 12184637"/>
              <a:gd name="connsiteY7997" fmla="*/ 3501740 h 4608812"/>
              <a:gd name="connsiteX7998" fmla="*/ 9213781 w 12184637"/>
              <a:gd name="connsiteY7998" fmla="*/ 3503728 h 4608812"/>
              <a:gd name="connsiteX7999" fmla="*/ 9205167 w 12184637"/>
              <a:gd name="connsiteY7999" fmla="*/ 3518232 h 4608812"/>
              <a:gd name="connsiteX8000" fmla="*/ 9207154 w 12184637"/>
              <a:gd name="connsiteY8000" fmla="*/ 3525889 h 4608812"/>
              <a:gd name="connsiteX8001" fmla="*/ 9210026 w 12184637"/>
              <a:gd name="connsiteY8001" fmla="*/ 3526698 h 4608812"/>
              <a:gd name="connsiteX8002" fmla="*/ 9214811 w 12184637"/>
              <a:gd name="connsiteY8002" fmla="*/ 3523901 h 4608812"/>
              <a:gd name="connsiteX8003" fmla="*/ 9189117 w 12184637"/>
              <a:gd name="connsiteY8003" fmla="*/ 3567118 h 4608812"/>
              <a:gd name="connsiteX8004" fmla="*/ 9214811 w 12184637"/>
              <a:gd name="connsiteY8004" fmla="*/ 3523827 h 4608812"/>
              <a:gd name="connsiteX8005" fmla="*/ 9212897 w 12184637"/>
              <a:gd name="connsiteY8005" fmla="*/ 3516170 h 4608812"/>
              <a:gd name="connsiteX8006" fmla="*/ 9205241 w 12184637"/>
              <a:gd name="connsiteY8006" fmla="*/ 3518085 h 4608812"/>
              <a:gd name="connsiteX8007" fmla="*/ 9179546 w 12184637"/>
              <a:gd name="connsiteY8007" fmla="*/ 3561375 h 4608812"/>
              <a:gd name="connsiteX8008" fmla="*/ 9181460 w 12184637"/>
              <a:gd name="connsiteY8008" fmla="*/ 3569032 h 4608812"/>
              <a:gd name="connsiteX8009" fmla="*/ 9184331 w 12184637"/>
              <a:gd name="connsiteY8009" fmla="*/ 3569842 h 4608812"/>
              <a:gd name="connsiteX8010" fmla="*/ 9189117 w 12184637"/>
              <a:gd name="connsiteY8010" fmla="*/ 3567118 h 4608812"/>
              <a:gd name="connsiteX8011" fmla="*/ 9167913 w 12184637"/>
              <a:gd name="connsiteY8011" fmla="*/ 3582947 h 4608812"/>
              <a:gd name="connsiteX8012" fmla="*/ 9187645 w 12184637"/>
              <a:gd name="connsiteY8012" fmla="*/ 3568884 h 4608812"/>
              <a:gd name="connsiteX8013" fmla="*/ 9188970 w 12184637"/>
              <a:gd name="connsiteY8013" fmla="*/ 3561080 h 4608812"/>
              <a:gd name="connsiteX8014" fmla="*/ 9181166 w 12184637"/>
              <a:gd name="connsiteY8014" fmla="*/ 3559755 h 4608812"/>
              <a:gd name="connsiteX8015" fmla="*/ 9161435 w 12184637"/>
              <a:gd name="connsiteY8015" fmla="*/ 3573817 h 4608812"/>
              <a:gd name="connsiteX8016" fmla="*/ 9160110 w 12184637"/>
              <a:gd name="connsiteY8016" fmla="*/ 3581621 h 4608812"/>
              <a:gd name="connsiteX8017" fmla="*/ 9164674 w 12184637"/>
              <a:gd name="connsiteY8017" fmla="*/ 3583977 h 4608812"/>
              <a:gd name="connsiteX8018" fmla="*/ 9167913 w 12184637"/>
              <a:gd name="connsiteY8018" fmla="*/ 3582947 h 4608812"/>
              <a:gd name="connsiteX8019" fmla="*/ 9095468 w 12184637"/>
              <a:gd name="connsiteY8019" fmla="*/ 3634777 h 4608812"/>
              <a:gd name="connsiteX8020" fmla="*/ 9167913 w 12184637"/>
              <a:gd name="connsiteY8020" fmla="*/ 3582947 h 4608812"/>
              <a:gd name="connsiteX8021" fmla="*/ 9169165 w 12184637"/>
              <a:gd name="connsiteY8021" fmla="*/ 3575143 h 4608812"/>
              <a:gd name="connsiteX8022" fmla="*/ 9161361 w 12184637"/>
              <a:gd name="connsiteY8022" fmla="*/ 3573891 h 4608812"/>
              <a:gd name="connsiteX8023" fmla="*/ 9088916 w 12184637"/>
              <a:gd name="connsiteY8023" fmla="*/ 3625722 h 4608812"/>
              <a:gd name="connsiteX8024" fmla="*/ 9087664 w 12184637"/>
              <a:gd name="connsiteY8024" fmla="*/ 3633526 h 4608812"/>
              <a:gd name="connsiteX8025" fmla="*/ 9092229 w 12184637"/>
              <a:gd name="connsiteY8025" fmla="*/ 3635882 h 4608812"/>
              <a:gd name="connsiteX8026" fmla="*/ 9095468 w 12184637"/>
              <a:gd name="connsiteY8026" fmla="*/ 3634777 h 4608812"/>
              <a:gd name="connsiteX8027" fmla="*/ 8973916 w 12184637"/>
              <a:gd name="connsiteY8027" fmla="*/ 3684326 h 4608812"/>
              <a:gd name="connsiteX8028" fmla="*/ 9094290 w 12184637"/>
              <a:gd name="connsiteY8028" fmla="*/ 3635440 h 4608812"/>
              <a:gd name="connsiteX8029" fmla="*/ 9097383 w 12184637"/>
              <a:gd name="connsiteY8029" fmla="*/ 3628151 h 4608812"/>
              <a:gd name="connsiteX8030" fmla="*/ 9090094 w 12184637"/>
              <a:gd name="connsiteY8030" fmla="*/ 3625059 h 4608812"/>
              <a:gd name="connsiteX8031" fmla="*/ 8969719 w 12184637"/>
              <a:gd name="connsiteY8031" fmla="*/ 3673945 h 4608812"/>
              <a:gd name="connsiteX8032" fmla="*/ 8966628 w 12184637"/>
              <a:gd name="connsiteY8032" fmla="*/ 3681234 h 4608812"/>
              <a:gd name="connsiteX8033" fmla="*/ 8971855 w 12184637"/>
              <a:gd name="connsiteY8033" fmla="*/ 3684694 h 4608812"/>
              <a:gd name="connsiteX8034" fmla="*/ 8973916 w 12184637"/>
              <a:gd name="connsiteY8034" fmla="*/ 3684326 h 4608812"/>
              <a:gd name="connsiteX8035" fmla="*/ 8886967 w 12184637"/>
              <a:gd name="connsiteY8035" fmla="*/ 3840775 h 4608812"/>
              <a:gd name="connsiteX8036" fmla="*/ 8976714 w 12184637"/>
              <a:gd name="connsiteY8036" fmla="*/ 3681896 h 4608812"/>
              <a:gd name="connsiteX8037" fmla="*/ 8974579 w 12184637"/>
              <a:gd name="connsiteY8037" fmla="*/ 3674313 h 4608812"/>
              <a:gd name="connsiteX8038" fmla="*/ 8966995 w 12184637"/>
              <a:gd name="connsiteY8038" fmla="*/ 3676448 h 4608812"/>
              <a:gd name="connsiteX8039" fmla="*/ 8877249 w 12184637"/>
              <a:gd name="connsiteY8039" fmla="*/ 3835327 h 4608812"/>
              <a:gd name="connsiteX8040" fmla="*/ 8879385 w 12184637"/>
              <a:gd name="connsiteY8040" fmla="*/ 3842910 h 4608812"/>
              <a:gd name="connsiteX8041" fmla="*/ 8882182 w 12184637"/>
              <a:gd name="connsiteY8041" fmla="*/ 3843646 h 4608812"/>
              <a:gd name="connsiteX8042" fmla="*/ 8886967 w 12184637"/>
              <a:gd name="connsiteY8042" fmla="*/ 3840775 h 4608812"/>
              <a:gd name="connsiteX8043" fmla="*/ 8742003 w 12184637"/>
              <a:gd name="connsiteY8043" fmla="*/ 3872286 h 4608812"/>
              <a:gd name="connsiteX8044" fmla="*/ 8883212 w 12184637"/>
              <a:gd name="connsiteY8044" fmla="*/ 3843499 h 4608812"/>
              <a:gd name="connsiteX8045" fmla="*/ 8887557 w 12184637"/>
              <a:gd name="connsiteY8045" fmla="*/ 3836946 h 4608812"/>
              <a:gd name="connsiteX8046" fmla="*/ 8881004 w 12184637"/>
              <a:gd name="connsiteY8046" fmla="*/ 3832603 h 4608812"/>
              <a:gd name="connsiteX8047" fmla="*/ 8739794 w 12184637"/>
              <a:gd name="connsiteY8047" fmla="*/ 3861389 h 4608812"/>
              <a:gd name="connsiteX8048" fmla="*/ 8735451 w 12184637"/>
              <a:gd name="connsiteY8048" fmla="*/ 3867942 h 4608812"/>
              <a:gd name="connsiteX8049" fmla="*/ 8740973 w 12184637"/>
              <a:gd name="connsiteY8049" fmla="*/ 3872433 h 4608812"/>
              <a:gd name="connsiteX8050" fmla="*/ 8742003 w 12184637"/>
              <a:gd name="connsiteY8050" fmla="*/ 3872286 h 4608812"/>
              <a:gd name="connsiteX8051" fmla="*/ 8586290 w 12184637"/>
              <a:gd name="connsiteY8051" fmla="*/ 3875084 h 4608812"/>
              <a:gd name="connsiteX8052" fmla="*/ 8741046 w 12184637"/>
              <a:gd name="connsiteY8052" fmla="*/ 3872359 h 4608812"/>
              <a:gd name="connsiteX8053" fmla="*/ 8746494 w 12184637"/>
              <a:gd name="connsiteY8053" fmla="*/ 3866690 h 4608812"/>
              <a:gd name="connsiteX8054" fmla="*/ 8740899 w 12184637"/>
              <a:gd name="connsiteY8054" fmla="*/ 3861242 h 4608812"/>
              <a:gd name="connsiteX8055" fmla="*/ 8740825 w 12184637"/>
              <a:gd name="connsiteY8055" fmla="*/ 3861242 h 4608812"/>
              <a:gd name="connsiteX8056" fmla="*/ 8586069 w 12184637"/>
              <a:gd name="connsiteY8056" fmla="*/ 3863966 h 4608812"/>
              <a:gd name="connsiteX8057" fmla="*/ 8580621 w 12184637"/>
              <a:gd name="connsiteY8057" fmla="*/ 3869635 h 4608812"/>
              <a:gd name="connsiteX8058" fmla="*/ 8586290 w 12184637"/>
              <a:gd name="connsiteY8058" fmla="*/ 3875084 h 4608812"/>
              <a:gd name="connsiteX8059" fmla="*/ 8586290 w 12184637"/>
              <a:gd name="connsiteY8059" fmla="*/ 3875084 h 4608812"/>
              <a:gd name="connsiteX8060" fmla="*/ 8591665 w 12184637"/>
              <a:gd name="connsiteY8060" fmla="*/ 3870445 h 4608812"/>
              <a:gd name="connsiteX8061" fmla="*/ 8587100 w 12184637"/>
              <a:gd name="connsiteY8061" fmla="*/ 3864040 h 4608812"/>
              <a:gd name="connsiteX8062" fmla="*/ 8426528 w 12184637"/>
              <a:gd name="connsiteY8062" fmla="*/ 3836431 h 4608812"/>
              <a:gd name="connsiteX8063" fmla="*/ 8420123 w 12184637"/>
              <a:gd name="connsiteY8063" fmla="*/ 3840996 h 4608812"/>
              <a:gd name="connsiteX8064" fmla="*/ 8424688 w 12184637"/>
              <a:gd name="connsiteY8064" fmla="*/ 3847401 h 4608812"/>
              <a:gd name="connsiteX8065" fmla="*/ 8585259 w 12184637"/>
              <a:gd name="connsiteY8065" fmla="*/ 3875010 h 4608812"/>
              <a:gd name="connsiteX8066" fmla="*/ 8586217 w 12184637"/>
              <a:gd name="connsiteY8066" fmla="*/ 3875084 h 4608812"/>
              <a:gd name="connsiteX8067" fmla="*/ 8591665 w 12184637"/>
              <a:gd name="connsiteY8067" fmla="*/ 3870445 h 4608812"/>
              <a:gd name="connsiteX8068" fmla="*/ 8430872 w 12184637"/>
              <a:gd name="connsiteY8068" fmla="*/ 3843794 h 4608812"/>
              <a:gd name="connsiteX8069" fmla="*/ 8427412 w 12184637"/>
              <a:gd name="connsiteY8069" fmla="*/ 3836726 h 4608812"/>
              <a:gd name="connsiteX8070" fmla="*/ 8268239 w 12184637"/>
              <a:gd name="connsiteY8070" fmla="*/ 3782097 h 4608812"/>
              <a:gd name="connsiteX8071" fmla="*/ 8261170 w 12184637"/>
              <a:gd name="connsiteY8071" fmla="*/ 3785558 h 4608812"/>
              <a:gd name="connsiteX8072" fmla="*/ 8264631 w 12184637"/>
              <a:gd name="connsiteY8072" fmla="*/ 3792625 h 4608812"/>
              <a:gd name="connsiteX8073" fmla="*/ 8423804 w 12184637"/>
              <a:gd name="connsiteY8073" fmla="*/ 3847254 h 4608812"/>
              <a:gd name="connsiteX8074" fmla="*/ 8425645 w 12184637"/>
              <a:gd name="connsiteY8074" fmla="*/ 3847548 h 4608812"/>
              <a:gd name="connsiteX8075" fmla="*/ 8430872 w 12184637"/>
              <a:gd name="connsiteY8075" fmla="*/ 3843794 h 4608812"/>
              <a:gd name="connsiteX8076" fmla="*/ 8271404 w 12184637"/>
              <a:gd name="connsiteY8076" fmla="*/ 3789901 h 4608812"/>
              <a:gd name="connsiteX8077" fmla="*/ 8269048 w 12184637"/>
              <a:gd name="connsiteY8077" fmla="*/ 3782392 h 4608812"/>
              <a:gd name="connsiteX8078" fmla="*/ 8118562 w 12184637"/>
              <a:gd name="connsiteY8078" fmla="*/ 3704057 h 4608812"/>
              <a:gd name="connsiteX8079" fmla="*/ 8111052 w 12184637"/>
              <a:gd name="connsiteY8079" fmla="*/ 3706413 h 4608812"/>
              <a:gd name="connsiteX8080" fmla="*/ 8113409 w 12184637"/>
              <a:gd name="connsiteY8080" fmla="*/ 3713922 h 4608812"/>
              <a:gd name="connsiteX8081" fmla="*/ 8263894 w 12184637"/>
              <a:gd name="connsiteY8081" fmla="*/ 3792257 h 4608812"/>
              <a:gd name="connsiteX8082" fmla="*/ 8266545 w 12184637"/>
              <a:gd name="connsiteY8082" fmla="*/ 3792920 h 4608812"/>
              <a:gd name="connsiteX8083" fmla="*/ 8271404 w 12184637"/>
              <a:gd name="connsiteY8083" fmla="*/ 3789901 h 4608812"/>
              <a:gd name="connsiteX8084" fmla="*/ 8120403 w 12184637"/>
              <a:gd name="connsiteY8084" fmla="*/ 3712303 h 4608812"/>
              <a:gd name="connsiteX8085" fmla="*/ 8119225 w 12184637"/>
              <a:gd name="connsiteY8085" fmla="*/ 3704499 h 4608812"/>
              <a:gd name="connsiteX8086" fmla="*/ 7984568 w 12184637"/>
              <a:gd name="connsiteY8086" fmla="*/ 3606064 h 4608812"/>
              <a:gd name="connsiteX8087" fmla="*/ 7976764 w 12184637"/>
              <a:gd name="connsiteY8087" fmla="*/ 3607242 h 4608812"/>
              <a:gd name="connsiteX8088" fmla="*/ 7977942 w 12184637"/>
              <a:gd name="connsiteY8088" fmla="*/ 3615046 h 4608812"/>
              <a:gd name="connsiteX8089" fmla="*/ 8112599 w 12184637"/>
              <a:gd name="connsiteY8089" fmla="*/ 3713481 h 4608812"/>
              <a:gd name="connsiteX8090" fmla="*/ 8115912 w 12184637"/>
              <a:gd name="connsiteY8090" fmla="*/ 3714585 h 4608812"/>
              <a:gd name="connsiteX8091" fmla="*/ 8120403 w 12184637"/>
              <a:gd name="connsiteY8091" fmla="*/ 3712303 h 4608812"/>
              <a:gd name="connsiteX8092" fmla="*/ 7985157 w 12184637"/>
              <a:gd name="connsiteY8092" fmla="*/ 3614531 h 4608812"/>
              <a:gd name="connsiteX8093" fmla="*/ 7985304 w 12184637"/>
              <a:gd name="connsiteY8093" fmla="*/ 3606653 h 4608812"/>
              <a:gd name="connsiteX8094" fmla="*/ 7873545 w 12184637"/>
              <a:gd name="connsiteY8094" fmla="*/ 3491727 h 4608812"/>
              <a:gd name="connsiteX8095" fmla="*/ 7865667 w 12184637"/>
              <a:gd name="connsiteY8095" fmla="*/ 3491580 h 4608812"/>
              <a:gd name="connsiteX8096" fmla="*/ 7865519 w 12184637"/>
              <a:gd name="connsiteY8096" fmla="*/ 3499458 h 4608812"/>
              <a:gd name="connsiteX8097" fmla="*/ 7977280 w 12184637"/>
              <a:gd name="connsiteY8097" fmla="*/ 3614384 h 4608812"/>
              <a:gd name="connsiteX8098" fmla="*/ 7981328 w 12184637"/>
              <a:gd name="connsiteY8098" fmla="*/ 3616077 h 4608812"/>
              <a:gd name="connsiteX8099" fmla="*/ 7985157 w 12184637"/>
              <a:gd name="connsiteY8099" fmla="*/ 3614531 h 4608812"/>
              <a:gd name="connsiteX8100" fmla="*/ 7872734 w 12184637"/>
              <a:gd name="connsiteY8100" fmla="*/ 3500120 h 4608812"/>
              <a:gd name="connsiteX8101" fmla="*/ 7874060 w 12184637"/>
              <a:gd name="connsiteY8101" fmla="*/ 3492316 h 4608812"/>
              <a:gd name="connsiteX8102" fmla="*/ 7786154 w 12184637"/>
              <a:gd name="connsiteY8102" fmla="*/ 3369145 h 4608812"/>
              <a:gd name="connsiteX8103" fmla="*/ 7778350 w 12184637"/>
              <a:gd name="connsiteY8103" fmla="*/ 3367820 h 4608812"/>
              <a:gd name="connsiteX8104" fmla="*/ 7777024 w 12184637"/>
              <a:gd name="connsiteY8104" fmla="*/ 3375624 h 4608812"/>
              <a:gd name="connsiteX8105" fmla="*/ 7864931 w 12184637"/>
              <a:gd name="connsiteY8105" fmla="*/ 3498795 h 4608812"/>
              <a:gd name="connsiteX8106" fmla="*/ 7869495 w 12184637"/>
              <a:gd name="connsiteY8106" fmla="*/ 3501151 h 4608812"/>
              <a:gd name="connsiteX8107" fmla="*/ 7872734 w 12184637"/>
              <a:gd name="connsiteY8107" fmla="*/ 3500120 h 4608812"/>
              <a:gd name="connsiteX8108" fmla="*/ 7784166 w 12184637"/>
              <a:gd name="connsiteY8108" fmla="*/ 3377390 h 4608812"/>
              <a:gd name="connsiteX8109" fmla="*/ 7786595 w 12184637"/>
              <a:gd name="connsiteY8109" fmla="*/ 3369881 h 4608812"/>
              <a:gd name="connsiteX8110" fmla="*/ 7723206 w 12184637"/>
              <a:gd name="connsiteY8110" fmla="*/ 3246709 h 4608812"/>
              <a:gd name="connsiteX8111" fmla="*/ 7715696 w 12184637"/>
              <a:gd name="connsiteY8111" fmla="*/ 3244280 h 4608812"/>
              <a:gd name="connsiteX8112" fmla="*/ 7713267 w 12184637"/>
              <a:gd name="connsiteY8112" fmla="*/ 3251789 h 4608812"/>
              <a:gd name="connsiteX8113" fmla="*/ 7776656 w 12184637"/>
              <a:gd name="connsiteY8113" fmla="*/ 3374961 h 4608812"/>
              <a:gd name="connsiteX8114" fmla="*/ 7781662 w 12184637"/>
              <a:gd name="connsiteY8114" fmla="*/ 3377980 h 4608812"/>
              <a:gd name="connsiteX8115" fmla="*/ 7784166 w 12184637"/>
              <a:gd name="connsiteY8115" fmla="*/ 3377390 h 4608812"/>
              <a:gd name="connsiteX8116" fmla="*/ 7723059 w 12184637"/>
              <a:gd name="connsiteY8116" fmla="*/ 3252010 h 4608812"/>
              <a:gd name="connsiteX8117" fmla="*/ 7803970 w 12184637"/>
              <a:gd name="connsiteY8117" fmla="*/ 3111832 h 4608812"/>
              <a:gd name="connsiteX8118" fmla="*/ 7801909 w 12184637"/>
              <a:gd name="connsiteY8118" fmla="*/ 3104249 h 4608812"/>
              <a:gd name="connsiteX8119" fmla="*/ 7794326 w 12184637"/>
              <a:gd name="connsiteY8119" fmla="*/ 3106310 h 4608812"/>
              <a:gd name="connsiteX8120" fmla="*/ 7713414 w 12184637"/>
              <a:gd name="connsiteY8120" fmla="*/ 3246488 h 4608812"/>
              <a:gd name="connsiteX8121" fmla="*/ 7715475 w 12184637"/>
              <a:gd name="connsiteY8121" fmla="*/ 3254072 h 4608812"/>
              <a:gd name="connsiteX8122" fmla="*/ 7718273 w 12184637"/>
              <a:gd name="connsiteY8122" fmla="*/ 3254808 h 4608812"/>
              <a:gd name="connsiteX8123" fmla="*/ 7723059 w 12184637"/>
              <a:gd name="connsiteY8123" fmla="*/ 3252010 h 4608812"/>
              <a:gd name="connsiteX8124" fmla="*/ 7803897 w 12184637"/>
              <a:gd name="connsiteY8124" fmla="*/ 3111905 h 4608812"/>
              <a:gd name="connsiteX8125" fmla="*/ 7894159 w 12184637"/>
              <a:gd name="connsiteY8125" fmla="*/ 2959064 h 4608812"/>
              <a:gd name="connsiteX8126" fmla="*/ 7892171 w 12184637"/>
              <a:gd name="connsiteY8126" fmla="*/ 2951407 h 4608812"/>
              <a:gd name="connsiteX8127" fmla="*/ 7884515 w 12184637"/>
              <a:gd name="connsiteY8127" fmla="*/ 2953395 h 4608812"/>
              <a:gd name="connsiteX8128" fmla="*/ 7794253 w 12184637"/>
              <a:gd name="connsiteY8128" fmla="*/ 3106236 h 4608812"/>
              <a:gd name="connsiteX8129" fmla="*/ 7796241 w 12184637"/>
              <a:gd name="connsiteY8129" fmla="*/ 3113893 h 4608812"/>
              <a:gd name="connsiteX8130" fmla="*/ 7799111 w 12184637"/>
              <a:gd name="connsiteY8130" fmla="*/ 3114703 h 4608812"/>
              <a:gd name="connsiteX8131" fmla="*/ 7803897 w 12184637"/>
              <a:gd name="connsiteY8131" fmla="*/ 3111905 h 4608812"/>
              <a:gd name="connsiteX8132" fmla="*/ 7894159 w 12184637"/>
              <a:gd name="connsiteY8132" fmla="*/ 2959064 h 4608812"/>
              <a:gd name="connsiteX8133" fmla="*/ 7990237 w 12184637"/>
              <a:gd name="connsiteY8133" fmla="*/ 2799301 h 4608812"/>
              <a:gd name="connsiteX8134" fmla="*/ 7988323 w 12184637"/>
              <a:gd name="connsiteY8134" fmla="*/ 2791644 h 4608812"/>
              <a:gd name="connsiteX8135" fmla="*/ 7980666 w 12184637"/>
              <a:gd name="connsiteY8135" fmla="*/ 2793559 h 4608812"/>
              <a:gd name="connsiteX8136" fmla="*/ 7884588 w 12184637"/>
              <a:gd name="connsiteY8136" fmla="*/ 2953321 h 4608812"/>
              <a:gd name="connsiteX8137" fmla="*/ 7886502 w 12184637"/>
              <a:gd name="connsiteY8137" fmla="*/ 2960978 h 4608812"/>
              <a:gd name="connsiteX8138" fmla="*/ 7889447 w 12184637"/>
              <a:gd name="connsiteY8138" fmla="*/ 2961788 h 4608812"/>
              <a:gd name="connsiteX8139" fmla="*/ 7894159 w 12184637"/>
              <a:gd name="connsiteY8139" fmla="*/ 2959064 h 4608812"/>
              <a:gd name="connsiteX8140" fmla="*/ 7990237 w 12184637"/>
              <a:gd name="connsiteY8140" fmla="*/ 2799375 h 4608812"/>
              <a:gd name="connsiteX8141" fmla="*/ 8088377 w 12184637"/>
              <a:gd name="connsiteY8141" fmla="*/ 2638655 h 4608812"/>
              <a:gd name="connsiteX8142" fmla="*/ 8086536 w 12184637"/>
              <a:gd name="connsiteY8142" fmla="*/ 2630999 h 4608812"/>
              <a:gd name="connsiteX8143" fmla="*/ 8078879 w 12184637"/>
              <a:gd name="connsiteY8143" fmla="*/ 2632839 h 4608812"/>
              <a:gd name="connsiteX8144" fmla="*/ 7980740 w 12184637"/>
              <a:gd name="connsiteY8144" fmla="*/ 2793485 h 4608812"/>
              <a:gd name="connsiteX8145" fmla="*/ 7982580 w 12184637"/>
              <a:gd name="connsiteY8145" fmla="*/ 2801142 h 4608812"/>
              <a:gd name="connsiteX8146" fmla="*/ 7985525 w 12184637"/>
              <a:gd name="connsiteY8146" fmla="*/ 2801952 h 4608812"/>
              <a:gd name="connsiteX8147" fmla="*/ 7990237 w 12184637"/>
              <a:gd name="connsiteY8147" fmla="*/ 2799375 h 4608812"/>
              <a:gd name="connsiteX8148" fmla="*/ 8088377 w 12184637"/>
              <a:gd name="connsiteY8148" fmla="*/ 2638655 h 4608812"/>
              <a:gd name="connsiteX8149" fmla="*/ 8184455 w 12184637"/>
              <a:gd name="connsiteY8149" fmla="*/ 2483458 h 4608812"/>
              <a:gd name="connsiteX8150" fmla="*/ 8182689 w 12184637"/>
              <a:gd name="connsiteY8150" fmla="*/ 2475801 h 4608812"/>
              <a:gd name="connsiteX8151" fmla="*/ 8175031 w 12184637"/>
              <a:gd name="connsiteY8151" fmla="*/ 2477568 h 4608812"/>
              <a:gd name="connsiteX8152" fmla="*/ 8078953 w 12184637"/>
              <a:gd name="connsiteY8152" fmla="*/ 2632766 h 4608812"/>
              <a:gd name="connsiteX8153" fmla="*/ 8080720 w 12184637"/>
              <a:gd name="connsiteY8153" fmla="*/ 2640422 h 4608812"/>
              <a:gd name="connsiteX8154" fmla="*/ 8083665 w 12184637"/>
              <a:gd name="connsiteY8154" fmla="*/ 2641232 h 4608812"/>
              <a:gd name="connsiteX8155" fmla="*/ 8088377 w 12184637"/>
              <a:gd name="connsiteY8155" fmla="*/ 2638655 h 4608812"/>
              <a:gd name="connsiteX8156" fmla="*/ 8184382 w 12184637"/>
              <a:gd name="connsiteY8156" fmla="*/ 2483531 h 4608812"/>
              <a:gd name="connsiteX8157" fmla="*/ 8274128 w 12184637"/>
              <a:gd name="connsiteY8157" fmla="*/ 2340629 h 4608812"/>
              <a:gd name="connsiteX8158" fmla="*/ 8272361 w 12184637"/>
              <a:gd name="connsiteY8158" fmla="*/ 2332972 h 4608812"/>
              <a:gd name="connsiteX8159" fmla="*/ 8264705 w 12184637"/>
              <a:gd name="connsiteY8159" fmla="*/ 2334739 h 4608812"/>
              <a:gd name="connsiteX8160" fmla="*/ 8174958 w 12184637"/>
              <a:gd name="connsiteY8160" fmla="*/ 2477641 h 4608812"/>
              <a:gd name="connsiteX8161" fmla="*/ 8176725 w 12184637"/>
              <a:gd name="connsiteY8161" fmla="*/ 2485298 h 4608812"/>
              <a:gd name="connsiteX8162" fmla="*/ 8179743 w 12184637"/>
              <a:gd name="connsiteY8162" fmla="*/ 2486182 h 4608812"/>
              <a:gd name="connsiteX8163" fmla="*/ 8184382 w 12184637"/>
              <a:gd name="connsiteY8163" fmla="*/ 2483531 h 4608812"/>
              <a:gd name="connsiteX8164" fmla="*/ 8273981 w 12184637"/>
              <a:gd name="connsiteY8164" fmla="*/ 2340702 h 4608812"/>
              <a:gd name="connsiteX8165" fmla="*/ 8360047 w 12184637"/>
              <a:gd name="connsiteY8165" fmla="*/ 2210610 h 4608812"/>
              <a:gd name="connsiteX8166" fmla="*/ 8358501 w 12184637"/>
              <a:gd name="connsiteY8166" fmla="*/ 2202880 h 4608812"/>
              <a:gd name="connsiteX8167" fmla="*/ 8350770 w 12184637"/>
              <a:gd name="connsiteY8167" fmla="*/ 2204426 h 4608812"/>
              <a:gd name="connsiteX8168" fmla="*/ 8264705 w 12184637"/>
              <a:gd name="connsiteY8168" fmla="*/ 2334518 h 4608812"/>
              <a:gd name="connsiteX8169" fmla="*/ 8266251 w 12184637"/>
              <a:gd name="connsiteY8169" fmla="*/ 2342249 h 4608812"/>
              <a:gd name="connsiteX8170" fmla="*/ 8269342 w 12184637"/>
              <a:gd name="connsiteY8170" fmla="*/ 2343205 h 4608812"/>
              <a:gd name="connsiteX8171" fmla="*/ 8273981 w 12184637"/>
              <a:gd name="connsiteY8171" fmla="*/ 2340702 h 4608812"/>
              <a:gd name="connsiteX8172" fmla="*/ 8359899 w 12184637"/>
              <a:gd name="connsiteY8172" fmla="*/ 2210831 h 4608812"/>
              <a:gd name="connsiteX8173" fmla="*/ 8445081 w 12184637"/>
              <a:gd name="connsiteY8173" fmla="*/ 2094065 h 4608812"/>
              <a:gd name="connsiteX8174" fmla="*/ 8443903 w 12184637"/>
              <a:gd name="connsiteY8174" fmla="*/ 2086261 h 4608812"/>
              <a:gd name="connsiteX8175" fmla="*/ 8436099 w 12184637"/>
              <a:gd name="connsiteY8175" fmla="*/ 2087438 h 4608812"/>
              <a:gd name="connsiteX8176" fmla="*/ 8350917 w 12184637"/>
              <a:gd name="connsiteY8176" fmla="*/ 2204205 h 4608812"/>
              <a:gd name="connsiteX8177" fmla="*/ 8352168 w 12184637"/>
              <a:gd name="connsiteY8177" fmla="*/ 2212009 h 4608812"/>
              <a:gd name="connsiteX8178" fmla="*/ 8355482 w 12184637"/>
              <a:gd name="connsiteY8178" fmla="*/ 2213113 h 4608812"/>
              <a:gd name="connsiteX8179" fmla="*/ 8359899 w 12184637"/>
              <a:gd name="connsiteY8179" fmla="*/ 2210831 h 4608812"/>
              <a:gd name="connsiteX8180" fmla="*/ 8444860 w 12184637"/>
              <a:gd name="connsiteY8180" fmla="*/ 2094359 h 4608812"/>
              <a:gd name="connsiteX8181" fmla="*/ 8532104 w 12184637"/>
              <a:gd name="connsiteY8181" fmla="*/ 1991213 h 4608812"/>
              <a:gd name="connsiteX8182" fmla="*/ 8531441 w 12184637"/>
              <a:gd name="connsiteY8182" fmla="*/ 1983335 h 4608812"/>
              <a:gd name="connsiteX8183" fmla="*/ 8523563 w 12184637"/>
              <a:gd name="connsiteY8183" fmla="*/ 1983998 h 4608812"/>
              <a:gd name="connsiteX8184" fmla="*/ 8436320 w 12184637"/>
              <a:gd name="connsiteY8184" fmla="*/ 2087144 h 4608812"/>
              <a:gd name="connsiteX8185" fmla="*/ 8436982 w 12184637"/>
              <a:gd name="connsiteY8185" fmla="*/ 2095022 h 4608812"/>
              <a:gd name="connsiteX8186" fmla="*/ 8440590 w 12184637"/>
              <a:gd name="connsiteY8186" fmla="*/ 2096347 h 4608812"/>
              <a:gd name="connsiteX8187" fmla="*/ 8444860 w 12184637"/>
              <a:gd name="connsiteY8187" fmla="*/ 2094359 h 4608812"/>
              <a:gd name="connsiteX8188" fmla="*/ 8531661 w 12184637"/>
              <a:gd name="connsiteY8188" fmla="*/ 1991581 h 4608812"/>
              <a:gd name="connsiteX8189" fmla="*/ 8623912 w 12184637"/>
              <a:gd name="connsiteY8189" fmla="*/ 1902350 h 4608812"/>
              <a:gd name="connsiteX8190" fmla="*/ 8624059 w 12184637"/>
              <a:gd name="connsiteY8190" fmla="*/ 1894472 h 4608812"/>
              <a:gd name="connsiteX8191" fmla="*/ 8616182 w 12184637"/>
              <a:gd name="connsiteY8191" fmla="*/ 1894325 h 4608812"/>
              <a:gd name="connsiteX8192" fmla="*/ 8523932 w 12184637"/>
              <a:gd name="connsiteY8192" fmla="*/ 1983556 h 4608812"/>
              <a:gd name="connsiteX8193" fmla="*/ 8523784 w 12184637"/>
              <a:gd name="connsiteY8193" fmla="*/ 1991434 h 4608812"/>
              <a:gd name="connsiteX8194" fmla="*/ 8527834 w 12184637"/>
              <a:gd name="connsiteY8194" fmla="*/ 1993127 h 4608812"/>
              <a:gd name="connsiteX8195" fmla="*/ 8531661 w 12184637"/>
              <a:gd name="connsiteY8195" fmla="*/ 1991581 h 4608812"/>
              <a:gd name="connsiteX8196" fmla="*/ 8623470 w 12184637"/>
              <a:gd name="connsiteY8196" fmla="*/ 1902792 h 4608812"/>
              <a:gd name="connsiteX8197" fmla="*/ 8723009 w 12184637"/>
              <a:gd name="connsiteY8197" fmla="*/ 1827107 h 4608812"/>
              <a:gd name="connsiteX8198" fmla="*/ 8724039 w 12184637"/>
              <a:gd name="connsiteY8198" fmla="*/ 1819303 h 4608812"/>
              <a:gd name="connsiteX8199" fmla="*/ 8716235 w 12184637"/>
              <a:gd name="connsiteY8199" fmla="*/ 1818272 h 4608812"/>
              <a:gd name="connsiteX8200" fmla="*/ 8616697 w 12184637"/>
              <a:gd name="connsiteY8200" fmla="*/ 1893957 h 4608812"/>
              <a:gd name="connsiteX8201" fmla="*/ 8615666 w 12184637"/>
              <a:gd name="connsiteY8201" fmla="*/ 1901761 h 4608812"/>
              <a:gd name="connsiteX8202" fmla="*/ 8620157 w 12184637"/>
              <a:gd name="connsiteY8202" fmla="*/ 1903969 h 4608812"/>
              <a:gd name="connsiteX8203" fmla="*/ 8623470 w 12184637"/>
              <a:gd name="connsiteY8203" fmla="*/ 1902792 h 4608812"/>
              <a:gd name="connsiteX8204" fmla="*/ 8722346 w 12184637"/>
              <a:gd name="connsiteY8204" fmla="*/ 1827475 h 4608812"/>
              <a:gd name="connsiteX8205" fmla="*/ 8831308 w 12184637"/>
              <a:gd name="connsiteY8205" fmla="*/ 1764895 h 4608812"/>
              <a:gd name="connsiteX8206" fmla="*/ 8833370 w 12184637"/>
              <a:gd name="connsiteY8206" fmla="*/ 1757312 h 4608812"/>
              <a:gd name="connsiteX8207" fmla="*/ 8825787 w 12184637"/>
              <a:gd name="connsiteY8207" fmla="*/ 1755251 h 4608812"/>
              <a:gd name="connsiteX8208" fmla="*/ 8716824 w 12184637"/>
              <a:gd name="connsiteY8208" fmla="*/ 1817830 h 4608812"/>
              <a:gd name="connsiteX8209" fmla="*/ 8714762 w 12184637"/>
              <a:gd name="connsiteY8209" fmla="*/ 1825414 h 4608812"/>
              <a:gd name="connsiteX8210" fmla="*/ 8719622 w 12184637"/>
              <a:gd name="connsiteY8210" fmla="*/ 1828211 h 4608812"/>
              <a:gd name="connsiteX8211" fmla="*/ 8722346 w 12184637"/>
              <a:gd name="connsiteY8211" fmla="*/ 1827475 h 4608812"/>
              <a:gd name="connsiteX8212" fmla="*/ 8830646 w 12184637"/>
              <a:gd name="connsiteY8212" fmla="*/ 1765263 h 4608812"/>
              <a:gd name="connsiteX8213" fmla="*/ 8951167 w 12184637"/>
              <a:gd name="connsiteY8213" fmla="*/ 1715421 h 4608812"/>
              <a:gd name="connsiteX8214" fmla="*/ 8954185 w 12184637"/>
              <a:gd name="connsiteY8214" fmla="*/ 1708132 h 4608812"/>
              <a:gd name="connsiteX8215" fmla="*/ 8946896 w 12184637"/>
              <a:gd name="connsiteY8215" fmla="*/ 1705113 h 4608812"/>
              <a:gd name="connsiteX8216" fmla="*/ 8826375 w 12184637"/>
              <a:gd name="connsiteY8216" fmla="*/ 1754956 h 4608812"/>
              <a:gd name="connsiteX8217" fmla="*/ 8823357 w 12184637"/>
              <a:gd name="connsiteY8217" fmla="*/ 1762245 h 4608812"/>
              <a:gd name="connsiteX8218" fmla="*/ 8828584 w 12184637"/>
              <a:gd name="connsiteY8218" fmla="*/ 1765705 h 4608812"/>
              <a:gd name="connsiteX8219" fmla="*/ 8830646 w 12184637"/>
              <a:gd name="connsiteY8219" fmla="*/ 1765263 h 4608812"/>
              <a:gd name="connsiteX8220" fmla="*/ 8950578 w 12184637"/>
              <a:gd name="connsiteY8220" fmla="*/ 1715641 h 4608812"/>
              <a:gd name="connsiteX8221" fmla="*/ 9084719 w 12184637"/>
              <a:gd name="connsiteY8221" fmla="*/ 1678167 h 4608812"/>
              <a:gd name="connsiteX8222" fmla="*/ 9088621 w 12184637"/>
              <a:gd name="connsiteY8222" fmla="*/ 1671320 h 4608812"/>
              <a:gd name="connsiteX8223" fmla="*/ 9081775 w 12184637"/>
              <a:gd name="connsiteY8223" fmla="*/ 1667418 h 4608812"/>
              <a:gd name="connsiteX8224" fmla="*/ 8947633 w 12184637"/>
              <a:gd name="connsiteY8224" fmla="*/ 1704892 h 4608812"/>
              <a:gd name="connsiteX8225" fmla="*/ 8943731 w 12184637"/>
              <a:gd name="connsiteY8225" fmla="*/ 1711739 h 4608812"/>
              <a:gd name="connsiteX8226" fmla="*/ 8949106 w 12184637"/>
              <a:gd name="connsiteY8226" fmla="*/ 1715789 h 4608812"/>
              <a:gd name="connsiteX8227" fmla="*/ 8950578 w 12184637"/>
              <a:gd name="connsiteY8227" fmla="*/ 1715641 h 4608812"/>
              <a:gd name="connsiteX8228" fmla="*/ 9084130 w 12184637"/>
              <a:gd name="connsiteY8228" fmla="*/ 1678241 h 4608812"/>
              <a:gd name="connsiteX8229" fmla="*/ 9225707 w 12184637"/>
              <a:gd name="connsiteY8229" fmla="*/ 1654240 h 4608812"/>
              <a:gd name="connsiteX8230" fmla="*/ 9230272 w 12184637"/>
              <a:gd name="connsiteY8230" fmla="*/ 1647834 h 4608812"/>
              <a:gd name="connsiteX8231" fmla="*/ 9223867 w 12184637"/>
              <a:gd name="connsiteY8231" fmla="*/ 1643270 h 4608812"/>
              <a:gd name="connsiteX8232" fmla="*/ 9082290 w 12184637"/>
              <a:gd name="connsiteY8232" fmla="*/ 1667271 h 4608812"/>
              <a:gd name="connsiteX8233" fmla="*/ 9077725 w 12184637"/>
              <a:gd name="connsiteY8233" fmla="*/ 1673676 h 4608812"/>
              <a:gd name="connsiteX8234" fmla="*/ 9083247 w 12184637"/>
              <a:gd name="connsiteY8234" fmla="*/ 1678314 h 4608812"/>
              <a:gd name="connsiteX8235" fmla="*/ 9084130 w 12184637"/>
              <a:gd name="connsiteY8235" fmla="*/ 1678241 h 4608812"/>
              <a:gd name="connsiteX8236" fmla="*/ 9225192 w 12184637"/>
              <a:gd name="connsiteY8236" fmla="*/ 1654313 h 4608812"/>
              <a:gd name="connsiteX8237" fmla="*/ 9368095 w 12184637"/>
              <a:gd name="connsiteY8237" fmla="*/ 1644889 h 4608812"/>
              <a:gd name="connsiteX8238" fmla="*/ 9373322 w 12184637"/>
              <a:gd name="connsiteY8238" fmla="*/ 1638926 h 4608812"/>
              <a:gd name="connsiteX8239" fmla="*/ 9367358 w 12184637"/>
              <a:gd name="connsiteY8239" fmla="*/ 1633699 h 4608812"/>
              <a:gd name="connsiteX8240" fmla="*/ 9224456 w 12184637"/>
              <a:gd name="connsiteY8240" fmla="*/ 1643122 h 4608812"/>
              <a:gd name="connsiteX8241" fmla="*/ 9219229 w 12184637"/>
              <a:gd name="connsiteY8241" fmla="*/ 1649086 h 4608812"/>
              <a:gd name="connsiteX8242" fmla="*/ 9224824 w 12184637"/>
              <a:gd name="connsiteY8242" fmla="*/ 1654313 h 4608812"/>
              <a:gd name="connsiteX8243" fmla="*/ 9225192 w 12184637"/>
              <a:gd name="connsiteY8243" fmla="*/ 1654313 h 4608812"/>
              <a:gd name="connsiteX8244" fmla="*/ 9510997 w 12184637"/>
              <a:gd name="connsiteY8244" fmla="*/ 1645920 h 4608812"/>
              <a:gd name="connsiteX8245" fmla="*/ 9505697 w 12184637"/>
              <a:gd name="connsiteY8245" fmla="*/ 1640104 h 4608812"/>
              <a:gd name="connsiteX8246" fmla="*/ 9367948 w 12184637"/>
              <a:gd name="connsiteY8246" fmla="*/ 1633772 h 4608812"/>
              <a:gd name="connsiteX8247" fmla="*/ 9362131 w 12184637"/>
              <a:gd name="connsiteY8247" fmla="*/ 1639073 h 4608812"/>
              <a:gd name="connsiteX8248" fmla="*/ 9367432 w 12184637"/>
              <a:gd name="connsiteY8248" fmla="*/ 1644889 h 4608812"/>
              <a:gd name="connsiteX8249" fmla="*/ 9505182 w 12184637"/>
              <a:gd name="connsiteY8249" fmla="*/ 1651221 h 4608812"/>
              <a:gd name="connsiteX8250" fmla="*/ 9505476 w 12184637"/>
              <a:gd name="connsiteY8250" fmla="*/ 1651221 h 4608812"/>
              <a:gd name="connsiteX8251" fmla="*/ 9510997 w 12184637"/>
              <a:gd name="connsiteY8251" fmla="*/ 1645920 h 4608812"/>
              <a:gd name="connsiteX8252" fmla="*/ 9637261 w 12184637"/>
              <a:gd name="connsiteY8252" fmla="*/ 1669627 h 4608812"/>
              <a:gd name="connsiteX8253" fmla="*/ 9632770 w 12184637"/>
              <a:gd name="connsiteY8253" fmla="*/ 1663148 h 4608812"/>
              <a:gd name="connsiteX8254" fmla="*/ 9506433 w 12184637"/>
              <a:gd name="connsiteY8254" fmla="*/ 1640251 h 4608812"/>
              <a:gd name="connsiteX8255" fmla="*/ 9499954 w 12184637"/>
              <a:gd name="connsiteY8255" fmla="*/ 1644742 h 4608812"/>
              <a:gd name="connsiteX8256" fmla="*/ 9504445 w 12184637"/>
              <a:gd name="connsiteY8256" fmla="*/ 1651221 h 4608812"/>
              <a:gd name="connsiteX8257" fmla="*/ 9630782 w 12184637"/>
              <a:gd name="connsiteY8257" fmla="*/ 1674118 h 4608812"/>
              <a:gd name="connsiteX8258" fmla="*/ 9631813 w 12184637"/>
              <a:gd name="connsiteY8258" fmla="*/ 1674191 h 4608812"/>
              <a:gd name="connsiteX8259" fmla="*/ 9637261 w 12184637"/>
              <a:gd name="connsiteY8259" fmla="*/ 1669627 h 4608812"/>
              <a:gd name="connsiteX8260" fmla="*/ 9747770 w 12184637"/>
              <a:gd name="connsiteY8260" fmla="*/ 1707985 h 4608812"/>
              <a:gd name="connsiteX8261" fmla="*/ 9744310 w 12184637"/>
              <a:gd name="connsiteY8261" fmla="*/ 1700917 h 4608812"/>
              <a:gd name="connsiteX8262" fmla="*/ 9633580 w 12184637"/>
              <a:gd name="connsiteY8262" fmla="*/ 1663369 h 4608812"/>
              <a:gd name="connsiteX8263" fmla="*/ 9626513 w 12184637"/>
              <a:gd name="connsiteY8263" fmla="*/ 1666829 h 4608812"/>
              <a:gd name="connsiteX8264" fmla="*/ 9629973 w 12184637"/>
              <a:gd name="connsiteY8264" fmla="*/ 1673897 h 4608812"/>
              <a:gd name="connsiteX8265" fmla="*/ 9740702 w 12184637"/>
              <a:gd name="connsiteY8265" fmla="*/ 1711445 h 4608812"/>
              <a:gd name="connsiteX8266" fmla="*/ 9742543 w 12184637"/>
              <a:gd name="connsiteY8266" fmla="*/ 1711739 h 4608812"/>
              <a:gd name="connsiteX8267" fmla="*/ 9747770 w 12184637"/>
              <a:gd name="connsiteY8267" fmla="*/ 1707985 h 4608812"/>
              <a:gd name="connsiteX8268" fmla="*/ 9838473 w 12184637"/>
              <a:gd name="connsiteY8268" fmla="*/ 1759005 h 4608812"/>
              <a:gd name="connsiteX8269" fmla="*/ 9836265 w 12184637"/>
              <a:gd name="connsiteY8269" fmla="*/ 1751422 h 4608812"/>
              <a:gd name="connsiteX8270" fmla="*/ 9745193 w 12184637"/>
              <a:gd name="connsiteY8270" fmla="*/ 1701285 h 4608812"/>
              <a:gd name="connsiteX8271" fmla="*/ 9737610 w 12184637"/>
              <a:gd name="connsiteY8271" fmla="*/ 1703494 h 4608812"/>
              <a:gd name="connsiteX8272" fmla="*/ 9739819 w 12184637"/>
              <a:gd name="connsiteY8272" fmla="*/ 1711077 h 4608812"/>
              <a:gd name="connsiteX8273" fmla="*/ 9830891 w 12184637"/>
              <a:gd name="connsiteY8273" fmla="*/ 1761214 h 4608812"/>
              <a:gd name="connsiteX8274" fmla="*/ 9833615 w 12184637"/>
              <a:gd name="connsiteY8274" fmla="*/ 1761877 h 4608812"/>
              <a:gd name="connsiteX8275" fmla="*/ 9838473 w 12184637"/>
              <a:gd name="connsiteY8275" fmla="*/ 1759005 h 4608812"/>
              <a:gd name="connsiteX8276" fmla="*/ 9849738 w 12184637"/>
              <a:gd name="connsiteY8276" fmla="*/ 1847721 h 4608812"/>
              <a:gd name="connsiteX8277" fmla="*/ 9854229 w 12184637"/>
              <a:gd name="connsiteY8277" fmla="*/ 1841243 h 4608812"/>
              <a:gd name="connsiteX8278" fmla="*/ 9839063 w 12184637"/>
              <a:gd name="connsiteY8278" fmla="*/ 1755324 h 4608812"/>
              <a:gd name="connsiteX8279" fmla="*/ 9832584 w 12184637"/>
              <a:gd name="connsiteY8279" fmla="*/ 1750833 h 4608812"/>
              <a:gd name="connsiteX8280" fmla="*/ 9828093 w 12184637"/>
              <a:gd name="connsiteY8280" fmla="*/ 1757312 h 4608812"/>
              <a:gd name="connsiteX8281" fmla="*/ 9843259 w 12184637"/>
              <a:gd name="connsiteY8281" fmla="*/ 1843230 h 4608812"/>
              <a:gd name="connsiteX8282" fmla="*/ 9848781 w 12184637"/>
              <a:gd name="connsiteY8282" fmla="*/ 1847795 h 4608812"/>
              <a:gd name="connsiteX8283" fmla="*/ 9849738 w 12184637"/>
              <a:gd name="connsiteY8283" fmla="*/ 1847721 h 4608812"/>
              <a:gd name="connsiteX8284" fmla="*/ 9854450 w 12184637"/>
              <a:gd name="connsiteY8284" fmla="*/ 1930916 h 4608812"/>
              <a:gd name="connsiteX8285" fmla="*/ 9859677 w 12184637"/>
              <a:gd name="connsiteY8285" fmla="*/ 1925026 h 4608812"/>
              <a:gd name="connsiteX8286" fmla="*/ 9854302 w 12184637"/>
              <a:gd name="connsiteY8286" fmla="*/ 1841905 h 4608812"/>
              <a:gd name="connsiteX8287" fmla="*/ 9848413 w 12184637"/>
              <a:gd name="connsiteY8287" fmla="*/ 1836678 h 4608812"/>
              <a:gd name="connsiteX8288" fmla="*/ 9843185 w 12184637"/>
              <a:gd name="connsiteY8288" fmla="*/ 1842568 h 4608812"/>
              <a:gd name="connsiteX8289" fmla="*/ 9848559 w 12184637"/>
              <a:gd name="connsiteY8289" fmla="*/ 1925688 h 4608812"/>
              <a:gd name="connsiteX8290" fmla="*/ 9854155 w 12184637"/>
              <a:gd name="connsiteY8290" fmla="*/ 1930916 h 4608812"/>
              <a:gd name="connsiteX8291" fmla="*/ 9854450 w 12184637"/>
              <a:gd name="connsiteY8291" fmla="*/ 1930916 h 4608812"/>
              <a:gd name="connsiteX8292" fmla="*/ 9857247 w 12184637"/>
              <a:gd name="connsiteY8292" fmla="*/ 2000710 h 4608812"/>
              <a:gd name="connsiteX8293" fmla="*/ 9859677 w 12184637"/>
              <a:gd name="connsiteY8293" fmla="*/ 1925541 h 4608812"/>
              <a:gd name="connsiteX8294" fmla="*/ 9854302 w 12184637"/>
              <a:gd name="connsiteY8294" fmla="*/ 1919799 h 4608812"/>
              <a:gd name="connsiteX8295" fmla="*/ 9848559 w 12184637"/>
              <a:gd name="connsiteY8295" fmla="*/ 1925173 h 4608812"/>
              <a:gd name="connsiteX8296" fmla="*/ 9846130 w 12184637"/>
              <a:gd name="connsiteY8296" fmla="*/ 2000342 h 4608812"/>
              <a:gd name="connsiteX8297" fmla="*/ 9851505 w 12184637"/>
              <a:gd name="connsiteY8297" fmla="*/ 2006085 h 4608812"/>
              <a:gd name="connsiteX8298" fmla="*/ 9851726 w 12184637"/>
              <a:gd name="connsiteY8298" fmla="*/ 2006085 h 4608812"/>
              <a:gd name="connsiteX8299" fmla="*/ 9857247 w 12184637"/>
              <a:gd name="connsiteY8299" fmla="*/ 2000710 h 4608812"/>
              <a:gd name="connsiteX8300" fmla="*/ 9849223 w 12184637"/>
              <a:gd name="connsiteY8300" fmla="*/ 2063290 h 4608812"/>
              <a:gd name="connsiteX8301" fmla="*/ 9857247 w 12184637"/>
              <a:gd name="connsiteY8301" fmla="*/ 2001226 h 4608812"/>
              <a:gd name="connsiteX8302" fmla="*/ 9852462 w 12184637"/>
              <a:gd name="connsiteY8302" fmla="*/ 1994968 h 4608812"/>
              <a:gd name="connsiteX8303" fmla="*/ 9846204 w 12184637"/>
              <a:gd name="connsiteY8303" fmla="*/ 1999753 h 4608812"/>
              <a:gd name="connsiteX8304" fmla="*/ 9838179 w 12184637"/>
              <a:gd name="connsiteY8304" fmla="*/ 2061818 h 4608812"/>
              <a:gd name="connsiteX8305" fmla="*/ 9842965 w 12184637"/>
              <a:gd name="connsiteY8305" fmla="*/ 2068076 h 4608812"/>
              <a:gd name="connsiteX8306" fmla="*/ 9843701 w 12184637"/>
              <a:gd name="connsiteY8306" fmla="*/ 2068149 h 4608812"/>
              <a:gd name="connsiteX8307" fmla="*/ 9849223 w 12184637"/>
              <a:gd name="connsiteY8307" fmla="*/ 2063290 h 4608812"/>
              <a:gd name="connsiteX8308" fmla="*/ 9834130 w 12184637"/>
              <a:gd name="connsiteY8308" fmla="*/ 2117256 h 4608812"/>
              <a:gd name="connsiteX8309" fmla="*/ 9849002 w 12184637"/>
              <a:gd name="connsiteY8309" fmla="*/ 2064100 h 4608812"/>
              <a:gd name="connsiteX8310" fmla="*/ 9845173 w 12184637"/>
              <a:gd name="connsiteY8310" fmla="*/ 2057253 h 4608812"/>
              <a:gd name="connsiteX8311" fmla="*/ 9838327 w 12184637"/>
              <a:gd name="connsiteY8311" fmla="*/ 2061081 h 4608812"/>
              <a:gd name="connsiteX8312" fmla="*/ 9823455 w 12184637"/>
              <a:gd name="connsiteY8312" fmla="*/ 2114238 h 4608812"/>
              <a:gd name="connsiteX8313" fmla="*/ 9827283 w 12184637"/>
              <a:gd name="connsiteY8313" fmla="*/ 2121084 h 4608812"/>
              <a:gd name="connsiteX8314" fmla="*/ 9828829 w 12184637"/>
              <a:gd name="connsiteY8314" fmla="*/ 2121305 h 4608812"/>
              <a:gd name="connsiteX8315" fmla="*/ 9834130 w 12184637"/>
              <a:gd name="connsiteY8315" fmla="*/ 2117256 h 4608812"/>
              <a:gd name="connsiteX8316" fmla="*/ 9810864 w 12184637"/>
              <a:gd name="connsiteY8316" fmla="*/ 2166878 h 4608812"/>
              <a:gd name="connsiteX8317" fmla="*/ 9833835 w 12184637"/>
              <a:gd name="connsiteY8317" fmla="*/ 2118140 h 4608812"/>
              <a:gd name="connsiteX8318" fmla="*/ 9831184 w 12184637"/>
              <a:gd name="connsiteY8318" fmla="*/ 2110704 h 4608812"/>
              <a:gd name="connsiteX8319" fmla="*/ 9823748 w 12184637"/>
              <a:gd name="connsiteY8319" fmla="*/ 2113354 h 4608812"/>
              <a:gd name="connsiteX8320" fmla="*/ 9800778 w 12184637"/>
              <a:gd name="connsiteY8320" fmla="*/ 2162093 h 4608812"/>
              <a:gd name="connsiteX8321" fmla="*/ 9803429 w 12184637"/>
              <a:gd name="connsiteY8321" fmla="*/ 2169528 h 4608812"/>
              <a:gd name="connsiteX8322" fmla="*/ 9805859 w 12184637"/>
              <a:gd name="connsiteY8322" fmla="*/ 2170044 h 4608812"/>
              <a:gd name="connsiteX8323" fmla="*/ 9810864 w 12184637"/>
              <a:gd name="connsiteY8323" fmla="*/ 2166878 h 4608812"/>
              <a:gd name="connsiteX8324" fmla="*/ 9787453 w 12184637"/>
              <a:gd name="connsiteY8324" fmla="*/ 2217752 h 4608812"/>
              <a:gd name="connsiteX8325" fmla="*/ 9810938 w 12184637"/>
              <a:gd name="connsiteY8325" fmla="*/ 2166804 h 4608812"/>
              <a:gd name="connsiteX8326" fmla="*/ 9808214 w 12184637"/>
              <a:gd name="connsiteY8326" fmla="*/ 2159442 h 4608812"/>
              <a:gd name="connsiteX8327" fmla="*/ 9800852 w 12184637"/>
              <a:gd name="connsiteY8327" fmla="*/ 2162166 h 4608812"/>
              <a:gd name="connsiteX8328" fmla="*/ 9777366 w 12184637"/>
              <a:gd name="connsiteY8328" fmla="*/ 2213113 h 4608812"/>
              <a:gd name="connsiteX8329" fmla="*/ 9780090 w 12184637"/>
              <a:gd name="connsiteY8329" fmla="*/ 2220476 h 4608812"/>
              <a:gd name="connsiteX8330" fmla="*/ 9782446 w 12184637"/>
              <a:gd name="connsiteY8330" fmla="*/ 2220991 h 4608812"/>
              <a:gd name="connsiteX8331" fmla="*/ 9787453 w 12184637"/>
              <a:gd name="connsiteY8331" fmla="*/ 2217752 h 4608812"/>
              <a:gd name="connsiteX8332" fmla="*/ 9771476 w 12184637"/>
              <a:gd name="connsiteY8332" fmla="*/ 2276650 h 4608812"/>
              <a:gd name="connsiteX8333" fmla="*/ 9787748 w 12184637"/>
              <a:gd name="connsiteY8333" fmla="*/ 2216868 h 4608812"/>
              <a:gd name="connsiteX8334" fmla="*/ 9783845 w 12184637"/>
              <a:gd name="connsiteY8334" fmla="*/ 2210021 h 4608812"/>
              <a:gd name="connsiteX8335" fmla="*/ 9776998 w 12184637"/>
              <a:gd name="connsiteY8335" fmla="*/ 2213923 h 4608812"/>
              <a:gd name="connsiteX8336" fmla="*/ 9760727 w 12184637"/>
              <a:gd name="connsiteY8336" fmla="*/ 2273705 h 4608812"/>
              <a:gd name="connsiteX8337" fmla="*/ 9764630 w 12184637"/>
              <a:gd name="connsiteY8337" fmla="*/ 2280552 h 4608812"/>
              <a:gd name="connsiteX8338" fmla="*/ 9766102 w 12184637"/>
              <a:gd name="connsiteY8338" fmla="*/ 2280773 h 4608812"/>
              <a:gd name="connsiteX8339" fmla="*/ 9771476 w 12184637"/>
              <a:gd name="connsiteY8339" fmla="*/ 2276650 h 4608812"/>
              <a:gd name="connsiteX8340" fmla="*/ 9753734 w 12184637"/>
              <a:gd name="connsiteY8340" fmla="*/ 2345193 h 4608812"/>
              <a:gd name="connsiteX8341" fmla="*/ 9771476 w 12184637"/>
              <a:gd name="connsiteY8341" fmla="*/ 2276577 h 4608812"/>
              <a:gd name="connsiteX8342" fmla="*/ 9767501 w 12184637"/>
              <a:gd name="connsiteY8342" fmla="*/ 2269803 h 4608812"/>
              <a:gd name="connsiteX8343" fmla="*/ 9760727 w 12184637"/>
              <a:gd name="connsiteY8343" fmla="*/ 2273779 h 4608812"/>
              <a:gd name="connsiteX8344" fmla="*/ 9742984 w 12184637"/>
              <a:gd name="connsiteY8344" fmla="*/ 2342396 h 4608812"/>
              <a:gd name="connsiteX8345" fmla="*/ 9746960 w 12184637"/>
              <a:gd name="connsiteY8345" fmla="*/ 2349169 h 4608812"/>
              <a:gd name="connsiteX8346" fmla="*/ 9748432 w 12184637"/>
              <a:gd name="connsiteY8346" fmla="*/ 2349316 h 4608812"/>
              <a:gd name="connsiteX8347" fmla="*/ 9753734 w 12184637"/>
              <a:gd name="connsiteY8347" fmla="*/ 2345193 h 4608812"/>
              <a:gd name="connsiteX8348" fmla="*/ 9725830 w 12184637"/>
              <a:gd name="connsiteY8348" fmla="*/ 2422940 h 4608812"/>
              <a:gd name="connsiteX8349" fmla="*/ 9753586 w 12184637"/>
              <a:gd name="connsiteY8349" fmla="*/ 2345709 h 4608812"/>
              <a:gd name="connsiteX8350" fmla="*/ 9750199 w 12184637"/>
              <a:gd name="connsiteY8350" fmla="*/ 2338567 h 4608812"/>
              <a:gd name="connsiteX8351" fmla="*/ 9743058 w 12184637"/>
              <a:gd name="connsiteY8351" fmla="*/ 2341954 h 4608812"/>
              <a:gd name="connsiteX8352" fmla="*/ 9715302 w 12184637"/>
              <a:gd name="connsiteY8352" fmla="*/ 2419185 h 4608812"/>
              <a:gd name="connsiteX8353" fmla="*/ 9718689 w 12184637"/>
              <a:gd name="connsiteY8353" fmla="*/ 2426326 h 4608812"/>
              <a:gd name="connsiteX8354" fmla="*/ 9720603 w 12184637"/>
              <a:gd name="connsiteY8354" fmla="*/ 2426621 h 4608812"/>
              <a:gd name="connsiteX8355" fmla="*/ 9725830 w 12184637"/>
              <a:gd name="connsiteY8355" fmla="*/ 2422940 h 4608812"/>
              <a:gd name="connsiteX8356" fmla="*/ 9690491 w 12184637"/>
              <a:gd name="connsiteY8356" fmla="*/ 2505103 h 4608812"/>
              <a:gd name="connsiteX8357" fmla="*/ 9725683 w 12184637"/>
              <a:gd name="connsiteY8357" fmla="*/ 2423234 h 4608812"/>
              <a:gd name="connsiteX8358" fmla="*/ 9722738 w 12184637"/>
              <a:gd name="connsiteY8358" fmla="*/ 2415872 h 4608812"/>
              <a:gd name="connsiteX8359" fmla="*/ 9715449 w 12184637"/>
              <a:gd name="connsiteY8359" fmla="*/ 2418817 h 4608812"/>
              <a:gd name="connsiteX8360" fmla="*/ 9680257 w 12184637"/>
              <a:gd name="connsiteY8360" fmla="*/ 2500759 h 4608812"/>
              <a:gd name="connsiteX8361" fmla="*/ 9683202 w 12184637"/>
              <a:gd name="connsiteY8361" fmla="*/ 2508048 h 4608812"/>
              <a:gd name="connsiteX8362" fmla="*/ 9685411 w 12184637"/>
              <a:gd name="connsiteY8362" fmla="*/ 2508490 h 4608812"/>
              <a:gd name="connsiteX8363" fmla="*/ 9690491 w 12184637"/>
              <a:gd name="connsiteY8363" fmla="*/ 2505103 h 4608812"/>
              <a:gd name="connsiteX8364" fmla="*/ 9650293 w 12184637"/>
              <a:gd name="connsiteY8364" fmla="*/ 2588076 h 4608812"/>
              <a:gd name="connsiteX8365" fmla="*/ 9690343 w 12184637"/>
              <a:gd name="connsiteY8365" fmla="*/ 2505397 h 4608812"/>
              <a:gd name="connsiteX8366" fmla="*/ 9687767 w 12184637"/>
              <a:gd name="connsiteY8366" fmla="*/ 2497962 h 4608812"/>
              <a:gd name="connsiteX8367" fmla="*/ 9680331 w 12184637"/>
              <a:gd name="connsiteY8367" fmla="*/ 2500538 h 4608812"/>
              <a:gd name="connsiteX8368" fmla="*/ 9640280 w 12184637"/>
              <a:gd name="connsiteY8368" fmla="*/ 2583217 h 4608812"/>
              <a:gd name="connsiteX8369" fmla="*/ 9642857 w 12184637"/>
              <a:gd name="connsiteY8369" fmla="*/ 2590653 h 4608812"/>
              <a:gd name="connsiteX8370" fmla="*/ 9645286 w 12184637"/>
              <a:gd name="connsiteY8370" fmla="*/ 2591242 h 4608812"/>
              <a:gd name="connsiteX8371" fmla="*/ 9650293 w 12184637"/>
              <a:gd name="connsiteY8371" fmla="*/ 2588076 h 4608812"/>
              <a:gd name="connsiteX8372" fmla="*/ 9541551 w 12184637"/>
              <a:gd name="connsiteY8372" fmla="*/ 2604200 h 4608812"/>
              <a:gd name="connsiteX8373" fmla="*/ 9646023 w 12184637"/>
              <a:gd name="connsiteY8373" fmla="*/ 2591169 h 4608812"/>
              <a:gd name="connsiteX8374" fmla="*/ 9650881 w 12184637"/>
              <a:gd name="connsiteY8374" fmla="*/ 2584911 h 4608812"/>
              <a:gd name="connsiteX8375" fmla="*/ 9644624 w 12184637"/>
              <a:gd name="connsiteY8375" fmla="*/ 2580051 h 4608812"/>
              <a:gd name="connsiteX8376" fmla="*/ 9540153 w 12184637"/>
              <a:gd name="connsiteY8376" fmla="*/ 2593083 h 4608812"/>
              <a:gd name="connsiteX8377" fmla="*/ 9535293 w 12184637"/>
              <a:gd name="connsiteY8377" fmla="*/ 2599341 h 4608812"/>
              <a:gd name="connsiteX8378" fmla="*/ 9540889 w 12184637"/>
              <a:gd name="connsiteY8378" fmla="*/ 2604200 h 4608812"/>
              <a:gd name="connsiteX8379" fmla="*/ 9541551 w 12184637"/>
              <a:gd name="connsiteY8379" fmla="*/ 2604200 h 4608812"/>
              <a:gd name="connsiteX8380" fmla="*/ 9421398 w 12184637"/>
              <a:gd name="connsiteY8380" fmla="*/ 2607439 h 4608812"/>
              <a:gd name="connsiteX8381" fmla="*/ 9540962 w 12184637"/>
              <a:gd name="connsiteY8381" fmla="*/ 2604200 h 4608812"/>
              <a:gd name="connsiteX8382" fmla="*/ 9546410 w 12184637"/>
              <a:gd name="connsiteY8382" fmla="*/ 2598457 h 4608812"/>
              <a:gd name="connsiteX8383" fmla="*/ 9540668 w 12184637"/>
              <a:gd name="connsiteY8383" fmla="*/ 2593009 h 4608812"/>
              <a:gd name="connsiteX8384" fmla="*/ 9421104 w 12184637"/>
              <a:gd name="connsiteY8384" fmla="*/ 2596249 h 4608812"/>
              <a:gd name="connsiteX8385" fmla="*/ 9415656 w 12184637"/>
              <a:gd name="connsiteY8385" fmla="*/ 2601991 h 4608812"/>
              <a:gd name="connsiteX8386" fmla="*/ 9421251 w 12184637"/>
              <a:gd name="connsiteY8386" fmla="*/ 2607439 h 4608812"/>
              <a:gd name="connsiteX8387" fmla="*/ 9421398 w 12184637"/>
              <a:gd name="connsiteY8387" fmla="*/ 2607439 h 4608812"/>
              <a:gd name="connsiteX8388" fmla="*/ 9426846 w 12184637"/>
              <a:gd name="connsiteY8388" fmla="*/ 2602433 h 4608812"/>
              <a:gd name="connsiteX8389" fmla="*/ 9421840 w 12184637"/>
              <a:gd name="connsiteY8389" fmla="*/ 2596322 h 4608812"/>
              <a:gd name="connsiteX8390" fmla="*/ 9292632 w 12184637"/>
              <a:gd name="connsiteY8390" fmla="*/ 2583217 h 4608812"/>
              <a:gd name="connsiteX8391" fmla="*/ 9286520 w 12184637"/>
              <a:gd name="connsiteY8391" fmla="*/ 2588223 h 4608812"/>
              <a:gd name="connsiteX8392" fmla="*/ 9291527 w 12184637"/>
              <a:gd name="connsiteY8392" fmla="*/ 2594334 h 4608812"/>
              <a:gd name="connsiteX8393" fmla="*/ 9420735 w 12184637"/>
              <a:gd name="connsiteY8393" fmla="*/ 2607439 h 4608812"/>
              <a:gd name="connsiteX8394" fmla="*/ 9421325 w 12184637"/>
              <a:gd name="connsiteY8394" fmla="*/ 2607439 h 4608812"/>
              <a:gd name="connsiteX8395" fmla="*/ 9426846 w 12184637"/>
              <a:gd name="connsiteY8395" fmla="*/ 2602433 h 4608812"/>
              <a:gd name="connsiteX8396" fmla="*/ 9297490 w 12184637"/>
              <a:gd name="connsiteY8396" fmla="*/ 2590285 h 4608812"/>
              <a:gd name="connsiteX8397" fmla="*/ 9293589 w 12184637"/>
              <a:gd name="connsiteY8397" fmla="*/ 2583438 h 4608812"/>
              <a:gd name="connsiteX8398" fmla="*/ 9160477 w 12184637"/>
              <a:gd name="connsiteY8398" fmla="*/ 2547584 h 4608812"/>
              <a:gd name="connsiteX8399" fmla="*/ 9153631 w 12184637"/>
              <a:gd name="connsiteY8399" fmla="*/ 2551486 h 4608812"/>
              <a:gd name="connsiteX8400" fmla="*/ 9157532 w 12184637"/>
              <a:gd name="connsiteY8400" fmla="*/ 2558332 h 4608812"/>
              <a:gd name="connsiteX8401" fmla="*/ 9290644 w 12184637"/>
              <a:gd name="connsiteY8401" fmla="*/ 2594187 h 4608812"/>
              <a:gd name="connsiteX8402" fmla="*/ 9292116 w 12184637"/>
              <a:gd name="connsiteY8402" fmla="*/ 2594408 h 4608812"/>
              <a:gd name="connsiteX8403" fmla="*/ 9297490 w 12184637"/>
              <a:gd name="connsiteY8403" fmla="*/ 2590285 h 4608812"/>
              <a:gd name="connsiteX8404" fmla="*/ 9164159 w 12184637"/>
              <a:gd name="connsiteY8404" fmla="*/ 2554946 h 4608812"/>
              <a:gd name="connsiteX8405" fmla="*/ 9160920 w 12184637"/>
              <a:gd name="connsiteY8405" fmla="*/ 2547731 h 4608812"/>
              <a:gd name="connsiteX8406" fmla="*/ 9031489 w 12184637"/>
              <a:gd name="connsiteY8406" fmla="*/ 2498182 h 4608812"/>
              <a:gd name="connsiteX8407" fmla="*/ 9024275 w 12184637"/>
              <a:gd name="connsiteY8407" fmla="*/ 2501422 h 4608812"/>
              <a:gd name="connsiteX8408" fmla="*/ 9027514 w 12184637"/>
              <a:gd name="connsiteY8408" fmla="*/ 2508637 h 4608812"/>
              <a:gd name="connsiteX8409" fmla="*/ 9156944 w 12184637"/>
              <a:gd name="connsiteY8409" fmla="*/ 2558185 h 4608812"/>
              <a:gd name="connsiteX8410" fmla="*/ 9159005 w 12184637"/>
              <a:gd name="connsiteY8410" fmla="*/ 2558553 h 4608812"/>
              <a:gd name="connsiteX8411" fmla="*/ 9164159 w 12184637"/>
              <a:gd name="connsiteY8411" fmla="*/ 2554946 h 4608812"/>
              <a:gd name="connsiteX8412" fmla="*/ 9034582 w 12184637"/>
              <a:gd name="connsiteY8412" fmla="*/ 2505692 h 4608812"/>
              <a:gd name="connsiteX8413" fmla="*/ 9031858 w 12184637"/>
              <a:gd name="connsiteY8413" fmla="*/ 2498330 h 4608812"/>
              <a:gd name="connsiteX8414" fmla="*/ 8913619 w 12184637"/>
              <a:gd name="connsiteY8414" fmla="*/ 2444217 h 4608812"/>
              <a:gd name="connsiteX8415" fmla="*/ 8906256 w 12184637"/>
              <a:gd name="connsiteY8415" fmla="*/ 2446941 h 4608812"/>
              <a:gd name="connsiteX8416" fmla="*/ 8908980 w 12184637"/>
              <a:gd name="connsiteY8416" fmla="*/ 2454303 h 4608812"/>
              <a:gd name="connsiteX8417" fmla="*/ 9027220 w 12184637"/>
              <a:gd name="connsiteY8417" fmla="*/ 2508416 h 4608812"/>
              <a:gd name="connsiteX8418" fmla="*/ 9029575 w 12184637"/>
              <a:gd name="connsiteY8418" fmla="*/ 2508931 h 4608812"/>
              <a:gd name="connsiteX8419" fmla="*/ 9034582 w 12184637"/>
              <a:gd name="connsiteY8419" fmla="*/ 2505692 h 4608812"/>
              <a:gd name="connsiteX8420" fmla="*/ 8916270 w 12184637"/>
              <a:gd name="connsiteY8420" fmla="*/ 2451726 h 4608812"/>
              <a:gd name="connsiteX8421" fmla="*/ 8913766 w 12184637"/>
              <a:gd name="connsiteY8421" fmla="*/ 2444290 h 4608812"/>
              <a:gd name="connsiteX8422" fmla="*/ 8814007 w 12184637"/>
              <a:gd name="connsiteY8422" fmla="*/ 2394668 h 4608812"/>
              <a:gd name="connsiteX8423" fmla="*/ 8806571 w 12184637"/>
              <a:gd name="connsiteY8423" fmla="*/ 2397171 h 4608812"/>
              <a:gd name="connsiteX8424" fmla="*/ 8809074 w 12184637"/>
              <a:gd name="connsiteY8424" fmla="*/ 2404607 h 4608812"/>
              <a:gd name="connsiteX8425" fmla="*/ 8908834 w 12184637"/>
              <a:gd name="connsiteY8425" fmla="*/ 2454229 h 4608812"/>
              <a:gd name="connsiteX8426" fmla="*/ 8911337 w 12184637"/>
              <a:gd name="connsiteY8426" fmla="*/ 2454818 h 4608812"/>
              <a:gd name="connsiteX8427" fmla="*/ 8916270 w 12184637"/>
              <a:gd name="connsiteY8427" fmla="*/ 2451726 h 4608812"/>
              <a:gd name="connsiteX8428" fmla="*/ 8816510 w 12184637"/>
              <a:gd name="connsiteY8428" fmla="*/ 2402104 h 4608812"/>
              <a:gd name="connsiteX8429" fmla="*/ 8813933 w 12184637"/>
              <a:gd name="connsiteY8429" fmla="*/ 2394668 h 4608812"/>
              <a:gd name="connsiteX8430" fmla="*/ 8739721 w 12184637"/>
              <a:gd name="connsiteY8430" fmla="*/ 2358446 h 4608812"/>
              <a:gd name="connsiteX8431" fmla="*/ 8732285 w 12184637"/>
              <a:gd name="connsiteY8431" fmla="*/ 2361022 h 4608812"/>
              <a:gd name="connsiteX8432" fmla="*/ 8734862 w 12184637"/>
              <a:gd name="connsiteY8432" fmla="*/ 2368458 h 4608812"/>
              <a:gd name="connsiteX8433" fmla="*/ 8809074 w 12184637"/>
              <a:gd name="connsiteY8433" fmla="*/ 2404681 h 4608812"/>
              <a:gd name="connsiteX8434" fmla="*/ 8811577 w 12184637"/>
              <a:gd name="connsiteY8434" fmla="*/ 2405270 h 4608812"/>
              <a:gd name="connsiteX8435" fmla="*/ 8816510 w 12184637"/>
              <a:gd name="connsiteY8435" fmla="*/ 2402104 h 4608812"/>
              <a:gd name="connsiteX8436" fmla="*/ 8742225 w 12184637"/>
              <a:gd name="connsiteY8436" fmla="*/ 2366029 h 4608812"/>
              <a:gd name="connsiteX8437" fmla="*/ 8739868 w 12184637"/>
              <a:gd name="connsiteY8437" fmla="*/ 2358519 h 4608812"/>
              <a:gd name="connsiteX8438" fmla="*/ 8683179 w 12184637"/>
              <a:gd name="connsiteY8438" fmla="*/ 2328996 h 4608812"/>
              <a:gd name="connsiteX8439" fmla="*/ 8675669 w 12184637"/>
              <a:gd name="connsiteY8439" fmla="*/ 2331352 h 4608812"/>
              <a:gd name="connsiteX8440" fmla="*/ 8678024 w 12184637"/>
              <a:gd name="connsiteY8440" fmla="*/ 2338862 h 4608812"/>
              <a:gd name="connsiteX8441" fmla="*/ 8734715 w 12184637"/>
              <a:gd name="connsiteY8441" fmla="*/ 2368385 h 4608812"/>
              <a:gd name="connsiteX8442" fmla="*/ 8737365 w 12184637"/>
              <a:gd name="connsiteY8442" fmla="*/ 2369047 h 4608812"/>
              <a:gd name="connsiteX8443" fmla="*/ 8742225 w 12184637"/>
              <a:gd name="connsiteY8443" fmla="*/ 2366029 h 4608812"/>
              <a:gd name="connsiteX8444" fmla="*/ 8685313 w 12184637"/>
              <a:gd name="connsiteY8444" fmla="*/ 2336874 h 4608812"/>
              <a:gd name="connsiteX8445" fmla="*/ 8683546 w 12184637"/>
              <a:gd name="connsiteY8445" fmla="*/ 2329143 h 4608812"/>
              <a:gd name="connsiteX8446" fmla="*/ 8636575 w 12184637"/>
              <a:gd name="connsiteY8446" fmla="*/ 2299621 h 4608812"/>
              <a:gd name="connsiteX8447" fmla="*/ 8628845 w 12184637"/>
              <a:gd name="connsiteY8447" fmla="*/ 2301388 h 4608812"/>
              <a:gd name="connsiteX8448" fmla="*/ 8630612 w 12184637"/>
              <a:gd name="connsiteY8448" fmla="*/ 2309118 h 4608812"/>
              <a:gd name="connsiteX8449" fmla="*/ 8677583 w 12184637"/>
              <a:gd name="connsiteY8449" fmla="*/ 2338641 h 4608812"/>
              <a:gd name="connsiteX8450" fmla="*/ 8680602 w 12184637"/>
              <a:gd name="connsiteY8450" fmla="*/ 2339524 h 4608812"/>
              <a:gd name="connsiteX8451" fmla="*/ 8685313 w 12184637"/>
              <a:gd name="connsiteY8451" fmla="*/ 2336874 h 4608812"/>
              <a:gd name="connsiteX8452" fmla="*/ 8637974 w 12184637"/>
              <a:gd name="connsiteY8452" fmla="*/ 2307866 h 4608812"/>
              <a:gd name="connsiteX8453" fmla="*/ 8637090 w 12184637"/>
              <a:gd name="connsiteY8453" fmla="*/ 2299989 h 4608812"/>
              <a:gd name="connsiteX8454" fmla="*/ 8591886 w 12184637"/>
              <a:gd name="connsiteY8454" fmla="*/ 2263840 h 4608812"/>
              <a:gd name="connsiteX8455" fmla="*/ 8584008 w 12184637"/>
              <a:gd name="connsiteY8455" fmla="*/ 2264723 h 4608812"/>
              <a:gd name="connsiteX8456" fmla="*/ 8584892 w 12184637"/>
              <a:gd name="connsiteY8456" fmla="*/ 2272601 h 4608812"/>
              <a:gd name="connsiteX8457" fmla="*/ 8630096 w 12184637"/>
              <a:gd name="connsiteY8457" fmla="*/ 2308750 h 4608812"/>
              <a:gd name="connsiteX8458" fmla="*/ 8633630 w 12184637"/>
              <a:gd name="connsiteY8458" fmla="*/ 2310002 h 4608812"/>
              <a:gd name="connsiteX8459" fmla="*/ 8637974 w 12184637"/>
              <a:gd name="connsiteY8459" fmla="*/ 2307866 h 4608812"/>
              <a:gd name="connsiteX8460" fmla="*/ 8592474 w 12184637"/>
              <a:gd name="connsiteY8460" fmla="*/ 2272085 h 4608812"/>
              <a:gd name="connsiteX8461" fmla="*/ 8592328 w 12184637"/>
              <a:gd name="connsiteY8461" fmla="*/ 2264208 h 4608812"/>
              <a:gd name="connsiteX8462" fmla="*/ 8541233 w 12184637"/>
              <a:gd name="connsiteY8462" fmla="*/ 2214880 h 4608812"/>
              <a:gd name="connsiteX8463" fmla="*/ 8533356 w 12184637"/>
              <a:gd name="connsiteY8463" fmla="*/ 2215027 h 4608812"/>
              <a:gd name="connsiteX8464" fmla="*/ 8533502 w 12184637"/>
              <a:gd name="connsiteY8464" fmla="*/ 2222905 h 4608812"/>
              <a:gd name="connsiteX8465" fmla="*/ 8584597 w 12184637"/>
              <a:gd name="connsiteY8465" fmla="*/ 2272233 h 4608812"/>
              <a:gd name="connsiteX8466" fmla="*/ 8588499 w 12184637"/>
              <a:gd name="connsiteY8466" fmla="*/ 2273779 h 4608812"/>
              <a:gd name="connsiteX8467" fmla="*/ 8592474 w 12184637"/>
              <a:gd name="connsiteY8467" fmla="*/ 2272085 h 4608812"/>
              <a:gd name="connsiteX8468" fmla="*/ 8540938 w 12184637"/>
              <a:gd name="connsiteY8468" fmla="*/ 2223200 h 4608812"/>
              <a:gd name="connsiteX8469" fmla="*/ 8541528 w 12184637"/>
              <a:gd name="connsiteY8469" fmla="*/ 2215322 h 4608812"/>
              <a:gd name="connsiteX8470" fmla="*/ 8490285 w 12184637"/>
              <a:gd name="connsiteY8470" fmla="*/ 2155319 h 4608812"/>
              <a:gd name="connsiteX8471" fmla="*/ 8482408 w 12184637"/>
              <a:gd name="connsiteY8471" fmla="*/ 2154730 h 4608812"/>
              <a:gd name="connsiteX8472" fmla="*/ 8481819 w 12184637"/>
              <a:gd name="connsiteY8472" fmla="*/ 2162608 h 4608812"/>
              <a:gd name="connsiteX8473" fmla="*/ 8533061 w 12184637"/>
              <a:gd name="connsiteY8473" fmla="*/ 2222611 h 4608812"/>
              <a:gd name="connsiteX8474" fmla="*/ 8537331 w 12184637"/>
              <a:gd name="connsiteY8474" fmla="*/ 2224525 h 4608812"/>
              <a:gd name="connsiteX8475" fmla="*/ 8540938 w 12184637"/>
              <a:gd name="connsiteY8475" fmla="*/ 2223200 h 4608812"/>
              <a:gd name="connsiteX8476" fmla="*/ 8489182 w 12184637"/>
              <a:gd name="connsiteY8476" fmla="*/ 2163565 h 4608812"/>
              <a:gd name="connsiteX8477" fmla="*/ 8490727 w 12184637"/>
              <a:gd name="connsiteY8477" fmla="*/ 2155835 h 4608812"/>
              <a:gd name="connsiteX8478" fmla="*/ 8445228 w 12184637"/>
              <a:gd name="connsiteY8478" fmla="*/ 2087586 h 4608812"/>
              <a:gd name="connsiteX8479" fmla="*/ 8437498 w 12184637"/>
              <a:gd name="connsiteY8479" fmla="*/ 2086040 h 4608812"/>
              <a:gd name="connsiteX8480" fmla="*/ 8435951 w 12184637"/>
              <a:gd name="connsiteY8480" fmla="*/ 2093770 h 4608812"/>
              <a:gd name="connsiteX8481" fmla="*/ 8481451 w 12184637"/>
              <a:gd name="connsiteY8481" fmla="*/ 2162019 h 4608812"/>
              <a:gd name="connsiteX8482" fmla="*/ 8486163 w 12184637"/>
              <a:gd name="connsiteY8482" fmla="*/ 2164522 h 4608812"/>
              <a:gd name="connsiteX8483" fmla="*/ 8489182 w 12184637"/>
              <a:gd name="connsiteY8483" fmla="*/ 2163565 h 4608812"/>
              <a:gd name="connsiteX8484" fmla="*/ 8442946 w 12184637"/>
              <a:gd name="connsiteY8484" fmla="*/ 2095832 h 4608812"/>
              <a:gd name="connsiteX8485" fmla="*/ 8445670 w 12184637"/>
              <a:gd name="connsiteY8485" fmla="*/ 2088469 h 4608812"/>
              <a:gd name="connsiteX8486" fmla="*/ 8411583 w 12184637"/>
              <a:gd name="connsiteY8486" fmla="*/ 2014552 h 4608812"/>
              <a:gd name="connsiteX8487" fmla="*/ 8404220 w 12184637"/>
              <a:gd name="connsiteY8487" fmla="*/ 2011828 h 4608812"/>
              <a:gd name="connsiteX8488" fmla="*/ 8401496 w 12184637"/>
              <a:gd name="connsiteY8488" fmla="*/ 2019190 h 4608812"/>
              <a:gd name="connsiteX8489" fmla="*/ 8435584 w 12184637"/>
              <a:gd name="connsiteY8489" fmla="*/ 2093107 h 4608812"/>
              <a:gd name="connsiteX8490" fmla="*/ 8440663 w 12184637"/>
              <a:gd name="connsiteY8490" fmla="*/ 2096347 h 4608812"/>
              <a:gd name="connsiteX8491" fmla="*/ 8442946 w 12184637"/>
              <a:gd name="connsiteY8491" fmla="*/ 2095832 h 4608812"/>
              <a:gd name="connsiteX8492" fmla="*/ 8407680 w 12184637"/>
              <a:gd name="connsiteY8492" fmla="*/ 2022282 h 4608812"/>
              <a:gd name="connsiteX8493" fmla="*/ 8411951 w 12184637"/>
              <a:gd name="connsiteY8493" fmla="*/ 2015656 h 4608812"/>
              <a:gd name="connsiteX8494" fmla="*/ 8394870 w 12184637"/>
              <a:gd name="connsiteY8494" fmla="*/ 1938499 h 4608812"/>
              <a:gd name="connsiteX8495" fmla="*/ 8388244 w 12184637"/>
              <a:gd name="connsiteY8495" fmla="*/ 1934229 h 4608812"/>
              <a:gd name="connsiteX8496" fmla="*/ 8383974 w 12184637"/>
              <a:gd name="connsiteY8496" fmla="*/ 1940855 h 4608812"/>
              <a:gd name="connsiteX8497" fmla="*/ 8401054 w 12184637"/>
              <a:gd name="connsiteY8497" fmla="*/ 2018012 h 4608812"/>
              <a:gd name="connsiteX8498" fmla="*/ 8406502 w 12184637"/>
              <a:gd name="connsiteY8498" fmla="*/ 2022356 h 4608812"/>
              <a:gd name="connsiteX8499" fmla="*/ 8407680 w 12184637"/>
              <a:gd name="connsiteY8499" fmla="*/ 2022282 h 4608812"/>
              <a:gd name="connsiteX8500" fmla="*/ 8394944 w 12184637"/>
              <a:gd name="connsiteY8500" fmla="*/ 1939971 h 4608812"/>
              <a:gd name="connsiteX8501" fmla="*/ 8397962 w 12184637"/>
              <a:gd name="connsiteY8501" fmla="*/ 1864139 h 4608812"/>
              <a:gd name="connsiteX8502" fmla="*/ 8392588 w 12184637"/>
              <a:gd name="connsiteY8502" fmla="*/ 1858323 h 4608812"/>
              <a:gd name="connsiteX8503" fmla="*/ 8386772 w 12184637"/>
              <a:gd name="connsiteY8503" fmla="*/ 1863698 h 4608812"/>
              <a:gd name="connsiteX8504" fmla="*/ 8383753 w 12184637"/>
              <a:gd name="connsiteY8504" fmla="*/ 1939530 h 4608812"/>
              <a:gd name="connsiteX8505" fmla="*/ 8389127 w 12184637"/>
              <a:gd name="connsiteY8505" fmla="*/ 1945346 h 4608812"/>
              <a:gd name="connsiteX8506" fmla="*/ 8389422 w 12184637"/>
              <a:gd name="connsiteY8506" fmla="*/ 1945346 h 4608812"/>
              <a:gd name="connsiteX8507" fmla="*/ 8394944 w 12184637"/>
              <a:gd name="connsiteY8507" fmla="*/ 1939971 h 4608812"/>
              <a:gd name="connsiteX8508" fmla="*/ 8397594 w 12184637"/>
              <a:gd name="connsiteY8508" fmla="*/ 1865833 h 4608812"/>
              <a:gd name="connsiteX8509" fmla="*/ 8423731 w 12184637"/>
              <a:gd name="connsiteY8509" fmla="*/ 1795596 h 4608812"/>
              <a:gd name="connsiteX8510" fmla="*/ 8420417 w 12184637"/>
              <a:gd name="connsiteY8510" fmla="*/ 1788455 h 4608812"/>
              <a:gd name="connsiteX8511" fmla="*/ 8413276 w 12184637"/>
              <a:gd name="connsiteY8511" fmla="*/ 1791768 h 4608812"/>
              <a:gd name="connsiteX8512" fmla="*/ 8387139 w 12184637"/>
              <a:gd name="connsiteY8512" fmla="*/ 1862004 h 4608812"/>
              <a:gd name="connsiteX8513" fmla="*/ 8390453 w 12184637"/>
              <a:gd name="connsiteY8513" fmla="*/ 1869146 h 4608812"/>
              <a:gd name="connsiteX8514" fmla="*/ 8392441 w 12184637"/>
              <a:gd name="connsiteY8514" fmla="*/ 1869514 h 4608812"/>
              <a:gd name="connsiteX8515" fmla="*/ 8397594 w 12184637"/>
              <a:gd name="connsiteY8515" fmla="*/ 1865833 h 4608812"/>
              <a:gd name="connsiteX8516" fmla="*/ 8422626 w 12184637"/>
              <a:gd name="connsiteY8516" fmla="*/ 1797363 h 4608812"/>
              <a:gd name="connsiteX8517" fmla="*/ 8447511 w 12184637"/>
              <a:gd name="connsiteY8517" fmla="*/ 1770491 h 4608812"/>
              <a:gd name="connsiteX8518" fmla="*/ 8447216 w 12184637"/>
              <a:gd name="connsiteY8518" fmla="*/ 1762613 h 4608812"/>
              <a:gd name="connsiteX8519" fmla="*/ 8439339 w 12184637"/>
              <a:gd name="connsiteY8519" fmla="*/ 1762907 h 4608812"/>
              <a:gd name="connsiteX8520" fmla="*/ 8414454 w 12184637"/>
              <a:gd name="connsiteY8520" fmla="*/ 1789780 h 4608812"/>
              <a:gd name="connsiteX8521" fmla="*/ 8414748 w 12184637"/>
              <a:gd name="connsiteY8521" fmla="*/ 1797658 h 4608812"/>
              <a:gd name="connsiteX8522" fmla="*/ 8418576 w 12184637"/>
              <a:gd name="connsiteY8522" fmla="*/ 1799130 h 4608812"/>
              <a:gd name="connsiteX8523" fmla="*/ 8422626 w 12184637"/>
              <a:gd name="connsiteY8523" fmla="*/ 1797363 h 4608812"/>
              <a:gd name="connsiteX8524" fmla="*/ 8447511 w 12184637"/>
              <a:gd name="connsiteY8524" fmla="*/ 1770491 h 4608812"/>
              <a:gd name="connsiteX8525" fmla="*/ 8468346 w 12184637"/>
              <a:gd name="connsiteY8525" fmla="*/ 1748036 h 4608812"/>
              <a:gd name="connsiteX8526" fmla="*/ 8468052 w 12184637"/>
              <a:gd name="connsiteY8526" fmla="*/ 1740158 h 4608812"/>
              <a:gd name="connsiteX8527" fmla="*/ 8460174 w 12184637"/>
              <a:gd name="connsiteY8527" fmla="*/ 1740452 h 4608812"/>
              <a:gd name="connsiteX8528" fmla="*/ 8439339 w 12184637"/>
              <a:gd name="connsiteY8528" fmla="*/ 1762907 h 4608812"/>
              <a:gd name="connsiteX8529" fmla="*/ 8439633 w 12184637"/>
              <a:gd name="connsiteY8529" fmla="*/ 1770785 h 4608812"/>
              <a:gd name="connsiteX8530" fmla="*/ 8443461 w 12184637"/>
              <a:gd name="connsiteY8530" fmla="*/ 1772258 h 4608812"/>
              <a:gd name="connsiteX8531" fmla="*/ 8447511 w 12184637"/>
              <a:gd name="connsiteY8531" fmla="*/ 1770491 h 4608812"/>
              <a:gd name="connsiteX8532" fmla="*/ 8468272 w 12184637"/>
              <a:gd name="connsiteY8532" fmla="*/ 1748109 h 4608812"/>
              <a:gd name="connsiteX8533" fmla="*/ 8489991 w 12184637"/>
              <a:gd name="connsiteY8533" fmla="*/ 1725581 h 4608812"/>
              <a:gd name="connsiteX8534" fmla="*/ 8489844 w 12184637"/>
              <a:gd name="connsiteY8534" fmla="*/ 1717703 h 4608812"/>
              <a:gd name="connsiteX8535" fmla="*/ 8481966 w 12184637"/>
              <a:gd name="connsiteY8535" fmla="*/ 1717850 h 4608812"/>
              <a:gd name="connsiteX8536" fmla="*/ 8460247 w 12184637"/>
              <a:gd name="connsiteY8536" fmla="*/ 1740379 h 4608812"/>
              <a:gd name="connsiteX8537" fmla="*/ 8460395 w 12184637"/>
              <a:gd name="connsiteY8537" fmla="*/ 1748256 h 4608812"/>
              <a:gd name="connsiteX8538" fmla="*/ 8464297 w 12184637"/>
              <a:gd name="connsiteY8538" fmla="*/ 1749803 h 4608812"/>
              <a:gd name="connsiteX8539" fmla="*/ 8468272 w 12184637"/>
              <a:gd name="connsiteY8539" fmla="*/ 1748109 h 4608812"/>
              <a:gd name="connsiteX8540" fmla="*/ 8490285 w 12184637"/>
              <a:gd name="connsiteY8540" fmla="*/ 1725212 h 4608812"/>
              <a:gd name="connsiteX8541" fmla="*/ 8509060 w 12184637"/>
              <a:gd name="connsiteY8541" fmla="*/ 1702389 h 4608812"/>
              <a:gd name="connsiteX8542" fmla="*/ 8508324 w 12184637"/>
              <a:gd name="connsiteY8542" fmla="*/ 1694512 h 4608812"/>
              <a:gd name="connsiteX8543" fmla="*/ 8500445 w 12184637"/>
              <a:gd name="connsiteY8543" fmla="*/ 1695248 h 4608812"/>
              <a:gd name="connsiteX8544" fmla="*/ 8481672 w 12184637"/>
              <a:gd name="connsiteY8544" fmla="*/ 1718071 h 4608812"/>
              <a:gd name="connsiteX8545" fmla="*/ 8482408 w 12184637"/>
              <a:gd name="connsiteY8545" fmla="*/ 1725949 h 4608812"/>
              <a:gd name="connsiteX8546" fmla="*/ 8486015 w 12184637"/>
              <a:gd name="connsiteY8546" fmla="*/ 1727200 h 4608812"/>
              <a:gd name="connsiteX8547" fmla="*/ 8490285 w 12184637"/>
              <a:gd name="connsiteY8547" fmla="*/ 1725212 h 4608812"/>
              <a:gd name="connsiteX8548" fmla="*/ 8506409 w 12184637"/>
              <a:gd name="connsiteY8548" fmla="*/ 1704156 h 4608812"/>
              <a:gd name="connsiteX8549" fmla="*/ 8511931 w 12184637"/>
              <a:gd name="connsiteY8549" fmla="*/ 1702463 h 4608812"/>
              <a:gd name="connsiteX8550" fmla="*/ 8515612 w 12184637"/>
              <a:gd name="connsiteY8550" fmla="*/ 1695542 h 4608812"/>
              <a:gd name="connsiteX8551" fmla="*/ 8508691 w 12184637"/>
              <a:gd name="connsiteY8551" fmla="*/ 1691861 h 4608812"/>
              <a:gd name="connsiteX8552" fmla="*/ 8503169 w 12184637"/>
              <a:gd name="connsiteY8552" fmla="*/ 1693554 h 4608812"/>
              <a:gd name="connsiteX8553" fmla="*/ 8499488 w 12184637"/>
              <a:gd name="connsiteY8553" fmla="*/ 1700475 h 4608812"/>
              <a:gd name="connsiteX8554" fmla="*/ 8504863 w 12184637"/>
              <a:gd name="connsiteY8554" fmla="*/ 1704451 h 4608812"/>
              <a:gd name="connsiteX8555" fmla="*/ 8506409 w 12184637"/>
              <a:gd name="connsiteY8555" fmla="*/ 1704156 h 4608812"/>
              <a:gd name="connsiteX8556" fmla="*/ 8513772 w 12184637"/>
              <a:gd name="connsiteY8556" fmla="*/ 1701432 h 4608812"/>
              <a:gd name="connsiteX8557" fmla="*/ 8589088 w 12184637"/>
              <a:gd name="connsiteY8557" fmla="*/ 1640104 h 4608812"/>
              <a:gd name="connsiteX8558" fmla="*/ 8589898 w 12184637"/>
              <a:gd name="connsiteY8558" fmla="*/ 1632300 h 4608812"/>
              <a:gd name="connsiteX8559" fmla="*/ 8582094 w 12184637"/>
              <a:gd name="connsiteY8559" fmla="*/ 1631490 h 4608812"/>
              <a:gd name="connsiteX8560" fmla="*/ 8506777 w 12184637"/>
              <a:gd name="connsiteY8560" fmla="*/ 1692818 h 4608812"/>
              <a:gd name="connsiteX8561" fmla="*/ 8505967 w 12184637"/>
              <a:gd name="connsiteY8561" fmla="*/ 1700622 h 4608812"/>
              <a:gd name="connsiteX8562" fmla="*/ 8510311 w 12184637"/>
              <a:gd name="connsiteY8562" fmla="*/ 1702684 h 4608812"/>
              <a:gd name="connsiteX8563" fmla="*/ 8513772 w 12184637"/>
              <a:gd name="connsiteY8563" fmla="*/ 1701432 h 4608812"/>
              <a:gd name="connsiteX8564" fmla="*/ 8589235 w 12184637"/>
              <a:gd name="connsiteY8564" fmla="*/ 1640104 h 4608812"/>
              <a:gd name="connsiteX8565" fmla="*/ 8610734 w 12184637"/>
              <a:gd name="connsiteY8565" fmla="*/ 1621625 h 4608812"/>
              <a:gd name="connsiteX8566" fmla="*/ 8611322 w 12184637"/>
              <a:gd name="connsiteY8566" fmla="*/ 1613747 h 4608812"/>
              <a:gd name="connsiteX8567" fmla="*/ 8603444 w 12184637"/>
              <a:gd name="connsiteY8567" fmla="*/ 1613158 h 4608812"/>
              <a:gd name="connsiteX8568" fmla="*/ 8581947 w 12184637"/>
              <a:gd name="connsiteY8568" fmla="*/ 1631637 h 4608812"/>
              <a:gd name="connsiteX8569" fmla="*/ 8581357 w 12184637"/>
              <a:gd name="connsiteY8569" fmla="*/ 1639515 h 4608812"/>
              <a:gd name="connsiteX8570" fmla="*/ 8585628 w 12184637"/>
              <a:gd name="connsiteY8570" fmla="*/ 1641429 h 4608812"/>
              <a:gd name="connsiteX8571" fmla="*/ 8589235 w 12184637"/>
              <a:gd name="connsiteY8571" fmla="*/ 1640104 h 4608812"/>
              <a:gd name="connsiteX8572" fmla="*/ 8610218 w 12184637"/>
              <a:gd name="connsiteY8572" fmla="*/ 1621919 h 4608812"/>
              <a:gd name="connsiteX8573" fmla="*/ 8685903 w 12184637"/>
              <a:gd name="connsiteY8573" fmla="*/ 1569352 h 4608812"/>
              <a:gd name="connsiteX8574" fmla="*/ 8687301 w 12184637"/>
              <a:gd name="connsiteY8574" fmla="*/ 1561622 h 4608812"/>
              <a:gd name="connsiteX8575" fmla="*/ 8679571 w 12184637"/>
              <a:gd name="connsiteY8575" fmla="*/ 1560223 h 4608812"/>
              <a:gd name="connsiteX8576" fmla="*/ 8603886 w 12184637"/>
              <a:gd name="connsiteY8576" fmla="*/ 1612790 h 4608812"/>
              <a:gd name="connsiteX8577" fmla="*/ 8602487 w 12184637"/>
              <a:gd name="connsiteY8577" fmla="*/ 1620520 h 4608812"/>
              <a:gd name="connsiteX8578" fmla="*/ 8607125 w 12184637"/>
              <a:gd name="connsiteY8578" fmla="*/ 1622950 h 4608812"/>
              <a:gd name="connsiteX8579" fmla="*/ 8610218 w 12184637"/>
              <a:gd name="connsiteY8579" fmla="*/ 1621919 h 4608812"/>
              <a:gd name="connsiteX8580" fmla="*/ 8685903 w 12184637"/>
              <a:gd name="connsiteY8580" fmla="*/ 1569426 h 4608812"/>
              <a:gd name="connsiteX8581" fmla="*/ 8703940 w 12184637"/>
              <a:gd name="connsiteY8581" fmla="*/ 1556910 h 4608812"/>
              <a:gd name="connsiteX8582" fmla="*/ 8705339 w 12184637"/>
              <a:gd name="connsiteY8582" fmla="*/ 1549179 h 4608812"/>
              <a:gd name="connsiteX8583" fmla="*/ 8697608 w 12184637"/>
              <a:gd name="connsiteY8583" fmla="*/ 1547780 h 4608812"/>
              <a:gd name="connsiteX8584" fmla="*/ 8679571 w 12184637"/>
              <a:gd name="connsiteY8584" fmla="*/ 1560296 h 4608812"/>
              <a:gd name="connsiteX8585" fmla="*/ 8678172 w 12184637"/>
              <a:gd name="connsiteY8585" fmla="*/ 1568027 h 4608812"/>
              <a:gd name="connsiteX8586" fmla="*/ 8682810 w 12184637"/>
              <a:gd name="connsiteY8586" fmla="*/ 1570456 h 4608812"/>
              <a:gd name="connsiteX8587" fmla="*/ 8685903 w 12184637"/>
              <a:gd name="connsiteY8587" fmla="*/ 1569426 h 4608812"/>
              <a:gd name="connsiteX8588" fmla="*/ 8705044 w 12184637"/>
              <a:gd name="connsiteY8588" fmla="*/ 1555879 h 4608812"/>
              <a:gd name="connsiteX8589" fmla="*/ 8747378 w 12184637"/>
              <a:gd name="connsiteY8589" fmla="*/ 1505005 h 4608812"/>
              <a:gd name="connsiteX8590" fmla="*/ 8746642 w 12184637"/>
              <a:gd name="connsiteY8590" fmla="*/ 1497128 h 4608812"/>
              <a:gd name="connsiteX8591" fmla="*/ 8738764 w 12184637"/>
              <a:gd name="connsiteY8591" fmla="*/ 1497864 h 4608812"/>
              <a:gd name="connsiteX8592" fmla="*/ 8696430 w 12184637"/>
              <a:gd name="connsiteY8592" fmla="*/ 1548738 h 4608812"/>
              <a:gd name="connsiteX8593" fmla="*/ 8697167 w 12184637"/>
              <a:gd name="connsiteY8593" fmla="*/ 1556615 h 4608812"/>
              <a:gd name="connsiteX8594" fmla="*/ 8700775 w 12184637"/>
              <a:gd name="connsiteY8594" fmla="*/ 1557940 h 4608812"/>
              <a:gd name="connsiteX8595" fmla="*/ 8705044 w 12184637"/>
              <a:gd name="connsiteY8595" fmla="*/ 1555879 h 4608812"/>
              <a:gd name="connsiteX8596" fmla="*/ 8745611 w 12184637"/>
              <a:gd name="connsiteY8596" fmla="*/ 1506404 h 4608812"/>
              <a:gd name="connsiteX8597" fmla="*/ 8823430 w 12184637"/>
              <a:gd name="connsiteY8597" fmla="*/ 1466942 h 4608812"/>
              <a:gd name="connsiteX8598" fmla="*/ 8825860 w 12184637"/>
              <a:gd name="connsiteY8598" fmla="*/ 1459433 h 4608812"/>
              <a:gd name="connsiteX8599" fmla="*/ 8818351 w 12184637"/>
              <a:gd name="connsiteY8599" fmla="*/ 1457003 h 4608812"/>
              <a:gd name="connsiteX8600" fmla="*/ 8740530 w 12184637"/>
              <a:gd name="connsiteY8600" fmla="*/ 1496465 h 4608812"/>
              <a:gd name="connsiteX8601" fmla="*/ 8738101 w 12184637"/>
              <a:gd name="connsiteY8601" fmla="*/ 1503975 h 4608812"/>
              <a:gd name="connsiteX8602" fmla="*/ 8743108 w 12184637"/>
              <a:gd name="connsiteY8602" fmla="*/ 1507067 h 4608812"/>
              <a:gd name="connsiteX8603" fmla="*/ 8745611 w 12184637"/>
              <a:gd name="connsiteY8603" fmla="*/ 1506404 h 4608812"/>
              <a:gd name="connsiteX8604" fmla="*/ 8823357 w 12184637"/>
              <a:gd name="connsiteY8604" fmla="*/ 1467016 h 4608812"/>
              <a:gd name="connsiteX8605" fmla="*/ 8890722 w 12184637"/>
              <a:gd name="connsiteY8605" fmla="*/ 1433812 h 4608812"/>
              <a:gd name="connsiteX8606" fmla="*/ 8893226 w 12184637"/>
              <a:gd name="connsiteY8606" fmla="*/ 1426376 h 4608812"/>
              <a:gd name="connsiteX8607" fmla="*/ 8885790 w 12184637"/>
              <a:gd name="connsiteY8607" fmla="*/ 1423873 h 4608812"/>
              <a:gd name="connsiteX8608" fmla="*/ 8818424 w 12184637"/>
              <a:gd name="connsiteY8608" fmla="*/ 1457077 h 4608812"/>
              <a:gd name="connsiteX8609" fmla="*/ 8815921 w 12184637"/>
              <a:gd name="connsiteY8609" fmla="*/ 1464513 h 4608812"/>
              <a:gd name="connsiteX8610" fmla="*/ 8820927 w 12184637"/>
              <a:gd name="connsiteY8610" fmla="*/ 1467605 h 4608812"/>
              <a:gd name="connsiteX8611" fmla="*/ 8823357 w 12184637"/>
              <a:gd name="connsiteY8611" fmla="*/ 1467016 h 4608812"/>
              <a:gd name="connsiteX8612" fmla="*/ 8890722 w 12184637"/>
              <a:gd name="connsiteY8612" fmla="*/ 1433738 h 4608812"/>
              <a:gd name="connsiteX8613" fmla="*/ 8895802 w 12184637"/>
              <a:gd name="connsiteY8613" fmla="*/ 1431235 h 4608812"/>
              <a:gd name="connsiteX8614" fmla="*/ 8898305 w 12184637"/>
              <a:gd name="connsiteY8614" fmla="*/ 1423725 h 4608812"/>
              <a:gd name="connsiteX8615" fmla="*/ 8890796 w 12184637"/>
              <a:gd name="connsiteY8615" fmla="*/ 1421222 h 4608812"/>
              <a:gd name="connsiteX8616" fmla="*/ 8885716 w 12184637"/>
              <a:gd name="connsiteY8616" fmla="*/ 1423799 h 4608812"/>
              <a:gd name="connsiteX8617" fmla="*/ 8883212 w 12184637"/>
              <a:gd name="connsiteY8617" fmla="*/ 1431309 h 4608812"/>
              <a:gd name="connsiteX8618" fmla="*/ 8888219 w 12184637"/>
              <a:gd name="connsiteY8618" fmla="*/ 1434401 h 4608812"/>
              <a:gd name="connsiteX8619" fmla="*/ 8890722 w 12184637"/>
              <a:gd name="connsiteY8619" fmla="*/ 1433738 h 4608812"/>
              <a:gd name="connsiteX8620" fmla="*/ 8894256 w 12184637"/>
              <a:gd name="connsiteY8620" fmla="*/ 1431750 h 4608812"/>
              <a:gd name="connsiteX8621" fmla="*/ 8955511 w 12184637"/>
              <a:gd name="connsiteY8621" fmla="*/ 1422032 h 4608812"/>
              <a:gd name="connsiteX8622" fmla="*/ 8960149 w 12184637"/>
              <a:gd name="connsiteY8622" fmla="*/ 1415627 h 4608812"/>
              <a:gd name="connsiteX8623" fmla="*/ 8953744 w 12184637"/>
              <a:gd name="connsiteY8623" fmla="*/ 1410989 h 4608812"/>
              <a:gd name="connsiteX8624" fmla="*/ 8892489 w 12184637"/>
              <a:gd name="connsiteY8624" fmla="*/ 1420707 h 4608812"/>
              <a:gd name="connsiteX8625" fmla="*/ 8887851 w 12184637"/>
              <a:gd name="connsiteY8625" fmla="*/ 1427112 h 4608812"/>
              <a:gd name="connsiteX8626" fmla="*/ 8893372 w 12184637"/>
              <a:gd name="connsiteY8626" fmla="*/ 1431824 h 4608812"/>
              <a:gd name="connsiteX8627" fmla="*/ 8894256 w 12184637"/>
              <a:gd name="connsiteY8627" fmla="*/ 1431750 h 4608812"/>
              <a:gd name="connsiteX8628" fmla="*/ 8956173 w 12184637"/>
              <a:gd name="connsiteY8628" fmla="*/ 1421885 h 4608812"/>
              <a:gd name="connsiteX8629" fmla="*/ 9053429 w 12184637"/>
              <a:gd name="connsiteY8629" fmla="*/ 1394350 h 4608812"/>
              <a:gd name="connsiteX8630" fmla="*/ 9057258 w 12184637"/>
              <a:gd name="connsiteY8630" fmla="*/ 1387429 h 4608812"/>
              <a:gd name="connsiteX8631" fmla="*/ 9050337 w 12184637"/>
              <a:gd name="connsiteY8631" fmla="*/ 1383601 h 4608812"/>
              <a:gd name="connsiteX8632" fmla="*/ 8953081 w 12184637"/>
              <a:gd name="connsiteY8632" fmla="*/ 1411136 h 4608812"/>
              <a:gd name="connsiteX8633" fmla="*/ 8949253 w 12184637"/>
              <a:gd name="connsiteY8633" fmla="*/ 1418056 h 4608812"/>
              <a:gd name="connsiteX8634" fmla="*/ 8954627 w 12184637"/>
              <a:gd name="connsiteY8634" fmla="*/ 1422106 h 4608812"/>
              <a:gd name="connsiteX8635" fmla="*/ 8956173 w 12184637"/>
              <a:gd name="connsiteY8635" fmla="*/ 1421885 h 4608812"/>
              <a:gd name="connsiteX8636" fmla="*/ 9106880 w 12184637"/>
              <a:gd name="connsiteY8636" fmla="*/ 1408117 h 4608812"/>
              <a:gd name="connsiteX8637" fmla="*/ 9103419 w 12184637"/>
              <a:gd name="connsiteY8637" fmla="*/ 1401049 h 4608812"/>
              <a:gd name="connsiteX8638" fmla="*/ 9053650 w 12184637"/>
              <a:gd name="connsiteY8638" fmla="*/ 1383674 h 4608812"/>
              <a:gd name="connsiteX8639" fmla="*/ 9046583 w 12184637"/>
              <a:gd name="connsiteY8639" fmla="*/ 1387135 h 4608812"/>
              <a:gd name="connsiteX8640" fmla="*/ 9050043 w 12184637"/>
              <a:gd name="connsiteY8640" fmla="*/ 1394202 h 4608812"/>
              <a:gd name="connsiteX8641" fmla="*/ 9099812 w 12184637"/>
              <a:gd name="connsiteY8641" fmla="*/ 1411578 h 4608812"/>
              <a:gd name="connsiteX8642" fmla="*/ 9101653 w 12184637"/>
              <a:gd name="connsiteY8642" fmla="*/ 1411872 h 4608812"/>
              <a:gd name="connsiteX8643" fmla="*/ 9106880 w 12184637"/>
              <a:gd name="connsiteY8643" fmla="*/ 1408117 h 4608812"/>
              <a:gd name="connsiteX8644" fmla="*/ 9102241 w 12184637"/>
              <a:gd name="connsiteY8644" fmla="*/ 1411872 h 4608812"/>
              <a:gd name="connsiteX8645" fmla="*/ 9222100 w 12184637"/>
              <a:gd name="connsiteY8645" fmla="*/ 1399282 h 4608812"/>
              <a:gd name="connsiteX8646" fmla="*/ 9227033 w 12184637"/>
              <a:gd name="connsiteY8646" fmla="*/ 1393172 h 4608812"/>
              <a:gd name="connsiteX8647" fmla="*/ 9220922 w 12184637"/>
              <a:gd name="connsiteY8647" fmla="*/ 1388239 h 4608812"/>
              <a:gd name="connsiteX8648" fmla="*/ 9101064 w 12184637"/>
              <a:gd name="connsiteY8648" fmla="*/ 1400829 h 4608812"/>
              <a:gd name="connsiteX8649" fmla="*/ 9096131 w 12184637"/>
              <a:gd name="connsiteY8649" fmla="*/ 1406939 h 4608812"/>
              <a:gd name="connsiteX8650" fmla="*/ 9101726 w 12184637"/>
              <a:gd name="connsiteY8650" fmla="*/ 1411946 h 4608812"/>
              <a:gd name="connsiteX8651" fmla="*/ 9102241 w 12184637"/>
              <a:gd name="connsiteY8651" fmla="*/ 1411872 h 4608812"/>
              <a:gd name="connsiteX8652" fmla="*/ 9274226 w 12184637"/>
              <a:gd name="connsiteY8652" fmla="*/ 1437346 h 4608812"/>
              <a:gd name="connsiteX8653" fmla="*/ 9273489 w 12184637"/>
              <a:gd name="connsiteY8653" fmla="*/ 1429468 h 4608812"/>
              <a:gd name="connsiteX8654" fmla="*/ 9225119 w 12184637"/>
              <a:gd name="connsiteY8654" fmla="*/ 1389343 h 4608812"/>
              <a:gd name="connsiteX8655" fmla="*/ 9217241 w 12184637"/>
              <a:gd name="connsiteY8655" fmla="*/ 1390080 h 4608812"/>
              <a:gd name="connsiteX8656" fmla="*/ 9217978 w 12184637"/>
              <a:gd name="connsiteY8656" fmla="*/ 1397957 h 4608812"/>
              <a:gd name="connsiteX8657" fmla="*/ 9266348 w 12184637"/>
              <a:gd name="connsiteY8657" fmla="*/ 1438082 h 4608812"/>
              <a:gd name="connsiteX8658" fmla="*/ 9269955 w 12184637"/>
              <a:gd name="connsiteY8658" fmla="*/ 1439334 h 4608812"/>
              <a:gd name="connsiteX8659" fmla="*/ 9274226 w 12184637"/>
              <a:gd name="connsiteY8659" fmla="*/ 1437346 h 4608812"/>
              <a:gd name="connsiteX8660" fmla="*/ 9313467 w 12184637"/>
              <a:gd name="connsiteY8660" fmla="*/ 1495950 h 4608812"/>
              <a:gd name="connsiteX8661" fmla="*/ 9314791 w 12184637"/>
              <a:gd name="connsiteY8661" fmla="*/ 1488219 h 4608812"/>
              <a:gd name="connsiteX8662" fmla="*/ 9274446 w 12184637"/>
              <a:gd name="connsiteY8662" fmla="*/ 1430646 h 4608812"/>
              <a:gd name="connsiteX8663" fmla="*/ 9266716 w 12184637"/>
              <a:gd name="connsiteY8663" fmla="*/ 1429321 h 4608812"/>
              <a:gd name="connsiteX8664" fmla="*/ 9265390 w 12184637"/>
              <a:gd name="connsiteY8664" fmla="*/ 1437051 h 4608812"/>
              <a:gd name="connsiteX8665" fmla="*/ 9305736 w 12184637"/>
              <a:gd name="connsiteY8665" fmla="*/ 1494625 h 4608812"/>
              <a:gd name="connsiteX8666" fmla="*/ 9310300 w 12184637"/>
              <a:gd name="connsiteY8666" fmla="*/ 1496980 h 4608812"/>
              <a:gd name="connsiteX8667" fmla="*/ 9313467 w 12184637"/>
              <a:gd name="connsiteY8667" fmla="*/ 1495950 h 4608812"/>
              <a:gd name="connsiteX8668" fmla="*/ 9447903 w 12184637"/>
              <a:gd name="connsiteY8668" fmla="*/ 1495361 h 4608812"/>
              <a:gd name="connsiteX8669" fmla="*/ 9442528 w 12184637"/>
              <a:gd name="connsiteY8669" fmla="*/ 1489618 h 4608812"/>
              <a:gd name="connsiteX8670" fmla="*/ 9310448 w 12184637"/>
              <a:gd name="connsiteY8670" fmla="*/ 1485790 h 4608812"/>
              <a:gd name="connsiteX8671" fmla="*/ 9310227 w 12184637"/>
              <a:gd name="connsiteY8671" fmla="*/ 1485790 h 4608812"/>
              <a:gd name="connsiteX8672" fmla="*/ 9304705 w 12184637"/>
              <a:gd name="connsiteY8672" fmla="*/ 1491164 h 4608812"/>
              <a:gd name="connsiteX8673" fmla="*/ 9310080 w 12184637"/>
              <a:gd name="connsiteY8673" fmla="*/ 1496907 h 4608812"/>
              <a:gd name="connsiteX8674" fmla="*/ 9442160 w 12184637"/>
              <a:gd name="connsiteY8674" fmla="*/ 1500735 h 4608812"/>
              <a:gd name="connsiteX8675" fmla="*/ 9442381 w 12184637"/>
              <a:gd name="connsiteY8675" fmla="*/ 1500735 h 4608812"/>
              <a:gd name="connsiteX8676" fmla="*/ 9447903 w 12184637"/>
              <a:gd name="connsiteY8676" fmla="*/ 1495361 h 4608812"/>
              <a:gd name="connsiteX8677" fmla="*/ 9571148 w 12184637"/>
              <a:gd name="connsiteY8677" fmla="*/ 1516270 h 4608812"/>
              <a:gd name="connsiteX8678" fmla="*/ 9566509 w 12184637"/>
              <a:gd name="connsiteY8678" fmla="*/ 1509865 h 4608812"/>
              <a:gd name="connsiteX8679" fmla="*/ 9443264 w 12184637"/>
              <a:gd name="connsiteY8679" fmla="*/ 1489692 h 4608812"/>
              <a:gd name="connsiteX8680" fmla="*/ 9436859 w 12184637"/>
              <a:gd name="connsiteY8680" fmla="*/ 1494330 h 4608812"/>
              <a:gd name="connsiteX8681" fmla="*/ 9441497 w 12184637"/>
              <a:gd name="connsiteY8681" fmla="*/ 1500735 h 4608812"/>
              <a:gd name="connsiteX8682" fmla="*/ 9564743 w 12184637"/>
              <a:gd name="connsiteY8682" fmla="*/ 1520908 h 4608812"/>
              <a:gd name="connsiteX8683" fmla="*/ 9565700 w 12184637"/>
              <a:gd name="connsiteY8683" fmla="*/ 1520982 h 4608812"/>
              <a:gd name="connsiteX8684" fmla="*/ 9571148 w 12184637"/>
              <a:gd name="connsiteY8684" fmla="*/ 1516270 h 4608812"/>
              <a:gd name="connsiteX8685" fmla="*/ 9680331 w 12184637"/>
              <a:gd name="connsiteY8685" fmla="*/ 1551535 h 4608812"/>
              <a:gd name="connsiteX8686" fmla="*/ 9676723 w 12184637"/>
              <a:gd name="connsiteY8686" fmla="*/ 1544541 h 4608812"/>
              <a:gd name="connsiteX8687" fmla="*/ 9567319 w 12184637"/>
              <a:gd name="connsiteY8687" fmla="*/ 1510085 h 4608812"/>
              <a:gd name="connsiteX8688" fmla="*/ 9560325 w 12184637"/>
              <a:gd name="connsiteY8688" fmla="*/ 1513693 h 4608812"/>
              <a:gd name="connsiteX8689" fmla="*/ 9563933 w 12184637"/>
              <a:gd name="connsiteY8689" fmla="*/ 1520687 h 4608812"/>
              <a:gd name="connsiteX8690" fmla="*/ 9673337 w 12184637"/>
              <a:gd name="connsiteY8690" fmla="*/ 1555143 h 4608812"/>
              <a:gd name="connsiteX8691" fmla="*/ 9675030 w 12184637"/>
              <a:gd name="connsiteY8691" fmla="*/ 1555437 h 4608812"/>
              <a:gd name="connsiteX8692" fmla="*/ 9680331 w 12184637"/>
              <a:gd name="connsiteY8692" fmla="*/ 1551535 h 4608812"/>
              <a:gd name="connsiteX8693" fmla="*/ 9717805 w 12184637"/>
              <a:gd name="connsiteY8693" fmla="*/ 1628987 h 4608812"/>
              <a:gd name="connsiteX8694" fmla="*/ 9720087 w 12184637"/>
              <a:gd name="connsiteY8694" fmla="*/ 1621404 h 4608812"/>
              <a:gd name="connsiteX8695" fmla="*/ 9679963 w 12184637"/>
              <a:gd name="connsiteY8695" fmla="*/ 1547118 h 4608812"/>
              <a:gd name="connsiteX8696" fmla="*/ 9672380 w 12184637"/>
              <a:gd name="connsiteY8696" fmla="*/ 1544836 h 4608812"/>
              <a:gd name="connsiteX8697" fmla="*/ 9670097 w 12184637"/>
              <a:gd name="connsiteY8697" fmla="*/ 1552419 h 4608812"/>
              <a:gd name="connsiteX8698" fmla="*/ 9710222 w 12184637"/>
              <a:gd name="connsiteY8698" fmla="*/ 1626705 h 4608812"/>
              <a:gd name="connsiteX8699" fmla="*/ 9715154 w 12184637"/>
              <a:gd name="connsiteY8699" fmla="*/ 1629650 h 4608812"/>
              <a:gd name="connsiteX8700" fmla="*/ 9717805 w 12184637"/>
              <a:gd name="connsiteY8700" fmla="*/ 1628987 h 4608812"/>
              <a:gd name="connsiteX8701" fmla="*/ 9744236 w 12184637"/>
              <a:gd name="connsiteY8701" fmla="*/ 1711445 h 4608812"/>
              <a:gd name="connsiteX8702" fmla="*/ 9747770 w 12184637"/>
              <a:gd name="connsiteY8702" fmla="*/ 1704377 h 4608812"/>
              <a:gd name="connsiteX8703" fmla="*/ 9720456 w 12184637"/>
              <a:gd name="connsiteY8703" fmla="*/ 1622287 h 4608812"/>
              <a:gd name="connsiteX8704" fmla="*/ 9713387 w 12184637"/>
              <a:gd name="connsiteY8704" fmla="*/ 1618753 h 4608812"/>
              <a:gd name="connsiteX8705" fmla="*/ 9709854 w 12184637"/>
              <a:gd name="connsiteY8705" fmla="*/ 1625821 h 4608812"/>
              <a:gd name="connsiteX8706" fmla="*/ 9737168 w 12184637"/>
              <a:gd name="connsiteY8706" fmla="*/ 1707911 h 4608812"/>
              <a:gd name="connsiteX8707" fmla="*/ 9742469 w 12184637"/>
              <a:gd name="connsiteY8707" fmla="*/ 1711739 h 4608812"/>
              <a:gd name="connsiteX8708" fmla="*/ 9744236 w 12184637"/>
              <a:gd name="connsiteY8708" fmla="*/ 1711445 h 4608812"/>
              <a:gd name="connsiteX8709" fmla="*/ 9759918 w 12184637"/>
              <a:gd name="connsiteY8709" fmla="*/ 1796995 h 4608812"/>
              <a:gd name="connsiteX8710" fmla="*/ 9764335 w 12184637"/>
              <a:gd name="connsiteY8710" fmla="*/ 1790443 h 4608812"/>
              <a:gd name="connsiteX8711" fmla="*/ 9747991 w 12184637"/>
              <a:gd name="connsiteY8711" fmla="*/ 1705113 h 4608812"/>
              <a:gd name="connsiteX8712" fmla="*/ 9741438 w 12184637"/>
              <a:gd name="connsiteY8712" fmla="*/ 1700696 h 4608812"/>
              <a:gd name="connsiteX8713" fmla="*/ 9737021 w 12184637"/>
              <a:gd name="connsiteY8713" fmla="*/ 1707248 h 4608812"/>
              <a:gd name="connsiteX8714" fmla="*/ 9753365 w 12184637"/>
              <a:gd name="connsiteY8714" fmla="*/ 1792578 h 4608812"/>
              <a:gd name="connsiteX8715" fmla="*/ 9758887 w 12184637"/>
              <a:gd name="connsiteY8715" fmla="*/ 1797069 h 4608812"/>
              <a:gd name="connsiteX8716" fmla="*/ 9759918 w 12184637"/>
              <a:gd name="connsiteY8716" fmla="*/ 1796995 h 4608812"/>
              <a:gd name="connsiteX8717" fmla="*/ 9766323 w 12184637"/>
              <a:gd name="connsiteY8717" fmla="*/ 1881073 h 4608812"/>
              <a:gd name="connsiteX8718" fmla="*/ 9771402 w 12184637"/>
              <a:gd name="connsiteY8718" fmla="*/ 1875036 h 4608812"/>
              <a:gd name="connsiteX8719" fmla="*/ 9764335 w 12184637"/>
              <a:gd name="connsiteY8719" fmla="*/ 1791032 h 4608812"/>
              <a:gd name="connsiteX8720" fmla="*/ 9758298 w 12184637"/>
              <a:gd name="connsiteY8720" fmla="*/ 1785952 h 4608812"/>
              <a:gd name="connsiteX8721" fmla="*/ 9753218 w 12184637"/>
              <a:gd name="connsiteY8721" fmla="*/ 1791989 h 4608812"/>
              <a:gd name="connsiteX8722" fmla="*/ 9760285 w 12184637"/>
              <a:gd name="connsiteY8722" fmla="*/ 1875993 h 4608812"/>
              <a:gd name="connsiteX8723" fmla="*/ 9765881 w 12184637"/>
              <a:gd name="connsiteY8723" fmla="*/ 1881073 h 4608812"/>
              <a:gd name="connsiteX8724" fmla="*/ 9766323 w 12184637"/>
              <a:gd name="connsiteY8724" fmla="*/ 1881073 h 4608812"/>
              <a:gd name="connsiteX8725" fmla="*/ 9771109 w 12184637"/>
              <a:gd name="connsiteY8725" fmla="*/ 1953444 h 4608812"/>
              <a:gd name="connsiteX8726" fmla="*/ 9771476 w 12184637"/>
              <a:gd name="connsiteY8726" fmla="*/ 1875477 h 4608812"/>
              <a:gd name="connsiteX8727" fmla="*/ 9765954 w 12184637"/>
              <a:gd name="connsiteY8727" fmla="*/ 1869882 h 4608812"/>
              <a:gd name="connsiteX8728" fmla="*/ 9760359 w 12184637"/>
              <a:gd name="connsiteY8728" fmla="*/ 1875404 h 4608812"/>
              <a:gd name="connsiteX8729" fmla="*/ 9759991 w 12184637"/>
              <a:gd name="connsiteY8729" fmla="*/ 1953371 h 4608812"/>
              <a:gd name="connsiteX8730" fmla="*/ 9765513 w 12184637"/>
              <a:gd name="connsiteY8730" fmla="*/ 1958966 h 4608812"/>
              <a:gd name="connsiteX8731" fmla="*/ 9765587 w 12184637"/>
              <a:gd name="connsiteY8731" fmla="*/ 1958966 h 4608812"/>
              <a:gd name="connsiteX8732" fmla="*/ 9771109 w 12184637"/>
              <a:gd name="connsiteY8732" fmla="*/ 1953444 h 4608812"/>
              <a:gd name="connsiteX8733" fmla="*/ 9765145 w 12184637"/>
              <a:gd name="connsiteY8733" fmla="*/ 2021030 h 4608812"/>
              <a:gd name="connsiteX8734" fmla="*/ 9771035 w 12184637"/>
              <a:gd name="connsiteY8734" fmla="*/ 1953960 h 4608812"/>
              <a:gd name="connsiteX8735" fmla="*/ 9765954 w 12184637"/>
              <a:gd name="connsiteY8735" fmla="*/ 1947922 h 4608812"/>
              <a:gd name="connsiteX8736" fmla="*/ 9759918 w 12184637"/>
              <a:gd name="connsiteY8736" fmla="*/ 1953002 h 4608812"/>
              <a:gd name="connsiteX8737" fmla="*/ 9754028 w 12184637"/>
              <a:gd name="connsiteY8737" fmla="*/ 2020073 h 4608812"/>
              <a:gd name="connsiteX8738" fmla="*/ 9759108 w 12184637"/>
              <a:gd name="connsiteY8738" fmla="*/ 2026110 h 4608812"/>
              <a:gd name="connsiteX8739" fmla="*/ 9759623 w 12184637"/>
              <a:gd name="connsiteY8739" fmla="*/ 2026110 h 4608812"/>
              <a:gd name="connsiteX8740" fmla="*/ 9765145 w 12184637"/>
              <a:gd name="connsiteY8740" fmla="*/ 2021030 h 4608812"/>
              <a:gd name="connsiteX8741" fmla="*/ 9753291 w 12184637"/>
              <a:gd name="connsiteY8741" fmla="*/ 2082285 h 4608812"/>
              <a:gd name="connsiteX8742" fmla="*/ 9765071 w 12184637"/>
              <a:gd name="connsiteY8742" fmla="*/ 2021546 h 4608812"/>
              <a:gd name="connsiteX8743" fmla="*/ 9760654 w 12184637"/>
              <a:gd name="connsiteY8743" fmla="*/ 2014993 h 4608812"/>
              <a:gd name="connsiteX8744" fmla="*/ 9754101 w 12184637"/>
              <a:gd name="connsiteY8744" fmla="*/ 2019411 h 4608812"/>
              <a:gd name="connsiteX8745" fmla="*/ 9742322 w 12184637"/>
              <a:gd name="connsiteY8745" fmla="*/ 2080150 h 4608812"/>
              <a:gd name="connsiteX8746" fmla="*/ 9746739 w 12184637"/>
              <a:gd name="connsiteY8746" fmla="*/ 2086702 h 4608812"/>
              <a:gd name="connsiteX8747" fmla="*/ 9747843 w 12184637"/>
              <a:gd name="connsiteY8747" fmla="*/ 2086776 h 4608812"/>
              <a:gd name="connsiteX8748" fmla="*/ 9753291 w 12184637"/>
              <a:gd name="connsiteY8748" fmla="*/ 2082285 h 4608812"/>
              <a:gd name="connsiteX8749" fmla="*/ 9735254 w 12184637"/>
              <a:gd name="connsiteY8749" fmla="*/ 2141699 h 4608812"/>
              <a:gd name="connsiteX8750" fmla="*/ 9753218 w 12184637"/>
              <a:gd name="connsiteY8750" fmla="*/ 2082874 h 4608812"/>
              <a:gd name="connsiteX8751" fmla="*/ 9749537 w 12184637"/>
              <a:gd name="connsiteY8751" fmla="*/ 2075880 h 4608812"/>
              <a:gd name="connsiteX8752" fmla="*/ 9742543 w 12184637"/>
              <a:gd name="connsiteY8752" fmla="*/ 2079561 h 4608812"/>
              <a:gd name="connsiteX8753" fmla="*/ 9724578 w 12184637"/>
              <a:gd name="connsiteY8753" fmla="*/ 2138386 h 4608812"/>
              <a:gd name="connsiteX8754" fmla="*/ 9728259 w 12184637"/>
              <a:gd name="connsiteY8754" fmla="*/ 2145380 h 4608812"/>
              <a:gd name="connsiteX8755" fmla="*/ 9729953 w 12184637"/>
              <a:gd name="connsiteY8755" fmla="*/ 2145601 h 4608812"/>
              <a:gd name="connsiteX8756" fmla="*/ 9735254 w 12184637"/>
              <a:gd name="connsiteY8756" fmla="*/ 2141699 h 4608812"/>
              <a:gd name="connsiteX8757" fmla="*/ 9712946 w 12184637"/>
              <a:gd name="connsiteY8757" fmla="*/ 2203984 h 4608812"/>
              <a:gd name="connsiteX8758" fmla="*/ 9735180 w 12184637"/>
              <a:gd name="connsiteY8758" fmla="*/ 2141993 h 4608812"/>
              <a:gd name="connsiteX8759" fmla="*/ 9731793 w 12184637"/>
              <a:gd name="connsiteY8759" fmla="*/ 2134852 h 4608812"/>
              <a:gd name="connsiteX8760" fmla="*/ 9724652 w 12184637"/>
              <a:gd name="connsiteY8760" fmla="*/ 2138239 h 4608812"/>
              <a:gd name="connsiteX8761" fmla="*/ 9702418 w 12184637"/>
              <a:gd name="connsiteY8761" fmla="*/ 2200229 h 4608812"/>
              <a:gd name="connsiteX8762" fmla="*/ 9705805 w 12184637"/>
              <a:gd name="connsiteY8762" fmla="*/ 2207371 h 4608812"/>
              <a:gd name="connsiteX8763" fmla="*/ 9707719 w 12184637"/>
              <a:gd name="connsiteY8763" fmla="*/ 2207665 h 4608812"/>
              <a:gd name="connsiteX8764" fmla="*/ 9712946 w 12184637"/>
              <a:gd name="connsiteY8764" fmla="*/ 2203984 h 4608812"/>
              <a:gd name="connsiteX8765" fmla="*/ 9688503 w 12184637"/>
              <a:gd name="connsiteY8765" fmla="*/ 2274147 h 4608812"/>
              <a:gd name="connsiteX8766" fmla="*/ 9712946 w 12184637"/>
              <a:gd name="connsiteY8766" fmla="*/ 2203911 h 4608812"/>
              <a:gd name="connsiteX8767" fmla="*/ 9709486 w 12184637"/>
              <a:gd name="connsiteY8767" fmla="*/ 2196843 h 4608812"/>
              <a:gd name="connsiteX8768" fmla="*/ 9702418 w 12184637"/>
              <a:gd name="connsiteY8768" fmla="*/ 2200303 h 4608812"/>
              <a:gd name="connsiteX8769" fmla="*/ 9677975 w 12184637"/>
              <a:gd name="connsiteY8769" fmla="*/ 2270539 h 4608812"/>
              <a:gd name="connsiteX8770" fmla="*/ 9681435 w 12184637"/>
              <a:gd name="connsiteY8770" fmla="*/ 2277607 h 4608812"/>
              <a:gd name="connsiteX8771" fmla="*/ 9683276 w 12184637"/>
              <a:gd name="connsiteY8771" fmla="*/ 2277902 h 4608812"/>
              <a:gd name="connsiteX8772" fmla="*/ 9688503 w 12184637"/>
              <a:gd name="connsiteY8772" fmla="*/ 2274147 h 4608812"/>
              <a:gd name="connsiteX8773" fmla="*/ 9660011 w 12184637"/>
              <a:gd name="connsiteY8773" fmla="*/ 2351010 h 4608812"/>
              <a:gd name="connsiteX8774" fmla="*/ 9688429 w 12184637"/>
              <a:gd name="connsiteY8774" fmla="*/ 2274221 h 4608812"/>
              <a:gd name="connsiteX8775" fmla="*/ 9685116 w 12184637"/>
              <a:gd name="connsiteY8775" fmla="*/ 2267079 h 4608812"/>
              <a:gd name="connsiteX8776" fmla="*/ 9677975 w 12184637"/>
              <a:gd name="connsiteY8776" fmla="*/ 2270392 h 4608812"/>
              <a:gd name="connsiteX8777" fmla="*/ 9649557 w 12184637"/>
              <a:gd name="connsiteY8777" fmla="*/ 2347181 h 4608812"/>
              <a:gd name="connsiteX8778" fmla="*/ 9652869 w 12184637"/>
              <a:gd name="connsiteY8778" fmla="*/ 2354323 h 4608812"/>
              <a:gd name="connsiteX8779" fmla="*/ 9654857 w 12184637"/>
              <a:gd name="connsiteY8779" fmla="*/ 2354691 h 4608812"/>
              <a:gd name="connsiteX8780" fmla="*/ 9660011 w 12184637"/>
              <a:gd name="connsiteY8780" fmla="*/ 2351010 h 4608812"/>
              <a:gd name="connsiteX8781" fmla="*/ 9625997 w 12184637"/>
              <a:gd name="connsiteY8781" fmla="*/ 2432879 h 4608812"/>
              <a:gd name="connsiteX8782" fmla="*/ 9659937 w 12184637"/>
              <a:gd name="connsiteY8782" fmla="*/ 2351230 h 4608812"/>
              <a:gd name="connsiteX8783" fmla="*/ 9656919 w 12184637"/>
              <a:gd name="connsiteY8783" fmla="*/ 2343942 h 4608812"/>
              <a:gd name="connsiteX8784" fmla="*/ 9649630 w 12184637"/>
              <a:gd name="connsiteY8784" fmla="*/ 2346960 h 4608812"/>
              <a:gd name="connsiteX8785" fmla="*/ 9615690 w 12184637"/>
              <a:gd name="connsiteY8785" fmla="*/ 2428608 h 4608812"/>
              <a:gd name="connsiteX8786" fmla="*/ 9618708 w 12184637"/>
              <a:gd name="connsiteY8786" fmla="*/ 2435897 h 4608812"/>
              <a:gd name="connsiteX8787" fmla="*/ 9620917 w 12184637"/>
              <a:gd name="connsiteY8787" fmla="*/ 2436339 h 4608812"/>
              <a:gd name="connsiteX8788" fmla="*/ 9625997 w 12184637"/>
              <a:gd name="connsiteY8788" fmla="*/ 2432879 h 4608812"/>
              <a:gd name="connsiteX8789" fmla="*/ 9587566 w 12184637"/>
              <a:gd name="connsiteY8789" fmla="*/ 2517030 h 4608812"/>
              <a:gd name="connsiteX8790" fmla="*/ 9625923 w 12184637"/>
              <a:gd name="connsiteY8790" fmla="*/ 2433026 h 4608812"/>
              <a:gd name="connsiteX8791" fmla="*/ 9623199 w 12184637"/>
              <a:gd name="connsiteY8791" fmla="*/ 2425664 h 4608812"/>
              <a:gd name="connsiteX8792" fmla="*/ 9615837 w 12184637"/>
              <a:gd name="connsiteY8792" fmla="*/ 2428388 h 4608812"/>
              <a:gd name="connsiteX8793" fmla="*/ 9577479 w 12184637"/>
              <a:gd name="connsiteY8793" fmla="*/ 2512392 h 4608812"/>
              <a:gd name="connsiteX8794" fmla="*/ 9580203 w 12184637"/>
              <a:gd name="connsiteY8794" fmla="*/ 2519754 h 4608812"/>
              <a:gd name="connsiteX8795" fmla="*/ 9582560 w 12184637"/>
              <a:gd name="connsiteY8795" fmla="*/ 2520269 h 4608812"/>
              <a:gd name="connsiteX8796" fmla="*/ 9587566 w 12184637"/>
              <a:gd name="connsiteY8796" fmla="*/ 2517030 h 4608812"/>
              <a:gd name="connsiteX8797" fmla="*/ 9545821 w 12184637"/>
              <a:gd name="connsiteY8797" fmla="*/ 2601108 h 4608812"/>
              <a:gd name="connsiteX8798" fmla="*/ 9587492 w 12184637"/>
              <a:gd name="connsiteY8798" fmla="*/ 2517177 h 4608812"/>
              <a:gd name="connsiteX8799" fmla="*/ 9584989 w 12184637"/>
              <a:gd name="connsiteY8799" fmla="*/ 2509741 h 4608812"/>
              <a:gd name="connsiteX8800" fmla="*/ 9577553 w 12184637"/>
              <a:gd name="connsiteY8800" fmla="*/ 2512244 h 4608812"/>
              <a:gd name="connsiteX8801" fmla="*/ 9535882 w 12184637"/>
              <a:gd name="connsiteY8801" fmla="*/ 2596175 h 4608812"/>
              <a:gd name="connsiteX8802" fmla="*/ 9538386 w 12184637"/>
              <a:gd name="connsiteY8802" fmla="*/ 2603611 h 4608812"/>
              <a:gd name="connsiteX8803" fmla="*/ 9540889 w 12184637"/>
              <a:gd name="connsiteY8803" fmla="*/ 2604200 h 4608812"/>
              <a:gd name="connsiteX8804" fmla="*/ 9545821 w 12184637"/>
              <a:gd name="connsiteY8804" fmla="*/ 2601108 h 4608812"/>
              <a:gd name="connsiteX8805" fmla="*/ 9503488 w 12184637"/>
              <a:gd name="connsiteY8805" fmla="*/ 2681578 h 4608812"/>
              <a:gd name="connsiteX8806" fmla="*/ 9545748 w 12184637"/>
              <a:gd name="connsiteY8806" fmla="*/ 2601255 h 4608812"/>
              <a:gd name="connsiteX8807" fmla="*/ 9543392 w 12184637"/>
              <a:gd name="connsiteY8807" fmla="*/ 2593745 h 4608812"/>
              <a:gd name="connsiteX8808" fmla="*/ 9535882 w 12184637"/>
              <a:gd name="connsiteY8808" fmla="*/ 2596101 h 4608812"/>
              <a:gd name="connsiteX8809" fmla="*/ 9493622 w 12184637"/>
              <a:gd name="connsiteY8809" fmla="*/ 2676424 h 4608812"/>
              <a:gd name="connsiteX8810" fmla="*/ 9495979 w 12184637"/>
              <a:gd name="connsiteY8810" fmla="*/ 2683934 h 4608812"/>
              <a:gd name="connsiteX8811" fmla="*/ 9498629 w 12184637"/>
              <a:gd name="connsiteY8811" fmla="*/ 2684596 h 4608812"/>
              <a:gd name="connsiteX8812" fmla="*/ 9503488 w 12184637"/>
              <a:gd name="connsiteY8812" fmla="*/ 2681578 h 4608812"/>
              <a:gd name="connsiteX8813" fmla="*/ 9463363 w 12184637"/>
              <a:gd name="connsiteY8813" fmla="*/ 2754833 h 4608812"/>
              <a:gd name="connsiteX8814" fmla="*/ 9503488 w 12184637"/>
              <a:gd name="connsiteY8814" fmla="*/ 2681651 h 4608812"/>
              <a:gd name="connsiteX8815" fmla="*/ 9501279 w 12184637"/>
              <a:gd name="connsiteY8815" fmla="*/ 2674068 h 4608812"/>
              <a:gd name="connsiteX8816" fmla="*/ 9493696 w 12184637"/>
              <a:gd name="connsiteY8816" fmla="*/ 2676277 h 4608812"/>
              <a:gd name="connsiteX8817" fmla="*/ 9453572 w 12184637"/>
              <a:gd name="connsiteY8817" fmla="*/ 2749458 h 4608812"/>
              <a:gd name="connsiteX8818" fmla="*/ 9455780 w 12184637"/>
              <a:gd name="connsiteY8818" fmla="*/ 2757042 h 4608812"/>
              <a:gd name="connsiteX8819" fmla="*/ 9458504 w 12184637"/>
              <a:gd name="connsiteY8819" fmla="*/ 2757704 h 4608812"/>
              <a:gd name="connsiteX8820" fmla="*/ 9463363 w 12184637"/>
              <a:gd name="connsiteY8820" fmla="*/ 2754833 h 4608812"/>
              <a:gd name="connsiteX8821" fmla="*/ 9430380 w 12184637"/>
              <a:gd name="connsiteY8821" fmla="*/ 2817928 h 4608812"/>
              <a:gd name="connsiteX8822" fmla="*/ 9463437 w 12184637"/>
              <a:gd name="connsiteY8822" fmla="*/ 2754759 h 4608812"/>
              <a:gd name="connsiteX8823" fmla="*/ 9461081 w 12184637"/>
              <a:gd name="connsiteY8823" fmla="*/ 2747250 h 4608812"/>
              <a:gd name="connsiteX8824" fmla="*/ 9453572 w 12184637"/>
              <a:gd name="connsiteY8824" fmla="*/ 2749606 h 4608812"/>
              <a:gd name="connsiteX8825" fmla="*/ 9420589 w 12184637"/>
              <a:gd name="connsiteY8825" fmla="*/ 2812774 h 4608812"/>
              <a:gd name="connsiteX8826" fmla="*/ 9422944 w 12184637"/>
              <a:gd name="connsiteY8826" fmla="*/ 2820284 h 4608812"/>
              <a:gd name="connsiteX8827" fmla="*/ 9425595 w 12184637"/>
              <a:gd name="connsiteY8827" fmla="*/ 2820946 h 4608812"/>
              <a:gd name="connsiteX8828" fmla="*/ 9430380 w 12184637"/>
              <a:gd name="connsiteY8828" fmla="*/ 2817928 h 4608812"/>
              <a:gd name="connsiteX8829" fmla="*/ 9409692 w 12184637"/>
              <a:gd name="connsiteY8829" fmla="*/ 2867624 h 4608812"/>
              <a:gd name="connsiteX8830" fmla="*/ 9430601 w 12184637"/>
              <a:gd name="connsiteY8830" fmla="*/ 2817412 h 4608812"/>
              <a:gd name="connsiteX8831" fmla="*/ 9427583 w 12184637"/>
              <a:gd name="connsiteY8831" fmla="*/ 2810124 h 4608812"/>
              <a:gd name="connsiteX8832" fmla="*/ 9420294 w 12184637"/>
              <a:gd name="connsiteY8832" fmla="*/ 2813142 h 4608812"/>
              <a:gd name="connsiteX8833" fmla="*/ 9399385 w 12184637"/>
              <a:gd name="connsiteY8833" fmla="*/ 2863354 h 4608812"/>
              <a:gd name="connsiteX8834" fmla="*/ 9402403 w 12184637"/>
              <a:gd name="connsiteY8834" fmla="*/ 2870642 h 4608812"/>
              <a:gd name="connsiteX8835" fmla="*/ 9404612 w 12184637"/>
              <a:gd name="connsiteY8835" fmla="*/ 2871084 h 4608812"/>
              <a:gd name="connsiteX8836" fmla="*/ 9409692 w 12184637"/>
              <a:gd name="connsiteY8836" fmla="*/ 2867624 h 4608812"/>
              <a:gd name="connsiteX8837" fmla="*/ 9391139 w 12184637"/>
              <a:gd name="connsiteY8837" fmla="*/ 2917246 h 4608812"/>
              <a:gd name="connsiteX8838" fmla="*/ 9409765 w 12184637"/>
              <a:gd name="connsiteY8838" fmla="*/ 2867403 h 4608812"/>
              <a:gd name="connsiteX8839" fmla="*/ 9406526 w 12184637"/>
              <a:gd name="connsiteY8839" fmla="*/ 2860261 h 4608812"/>
              <a:gd name="connsiteX8840" fmla="*/ 9399385 w 12184637"/>
              <a:gd name="connsiteY8840" fmla="*/ 2863501 h 4608812"/>
              <a:gd name="connsiteX8841" fmla="*/ 9380758 w 12184637"/>
              <a:gd name="connsiteY8841" fmla="*/ 2913344 h 4608812"/>
              <a:gd name="connsiteX8842" fmla="*/ 9383997 w 12184637"/>
              <a:gd name="connsiteY8842" fmla="*/ 2920485 h 4608812"/>
              <a:gd name="connsiteX8843" fmla="*/ 9385985 w 12184637"/>
              <a:gd name="connsiteY8843" fmla="*/ 2920853 h 4608812"/>
              <a:gd name="connsiteX8844" fmla="*/ 9391139 w 12184637"/>
              <a:gd name="connsiteY8844" fmla="*/ 2917246 h 4608812"/>
              <a:gd name="connsiteX8845" fmla="*/ 9364929 w 12184637"/>
              <a:gd name="connsiteY8845" fmla="*/ 2979384 h 4608812"/>
              <a:gd name="connsiteX8846" fmla="*/ 9391066 w 12184637"/>
              <a:gd name="connsiteY8846" fmla="*/ 2917540 h 4608812"/>
              <a:gd name="connsiteX8847" fmla="*/ 9388121 w 12184637"/>
              <a:gd name="connsiteY8847" fmla="*/ 2910251 h 4608812"/>
              <a:gd name="connsiteX8848" fmla="*/ 9380832 w 12184637"/>
              <a:gd name="connsiteY8848" fmla="*/ 2913196 h 4608812"/>
              <a:gd name="connsiteX8849" fmla="*/ 9354695 w 12184637"/>
              <a:gd name="connsiteY8849" fmla="*/ 2975040 h 4608812"/>
              <a:gd name="connsiteX8850" fmla="*/ 9357641 w 12184637"/>
              <a:gd name="connsiteY8850" fmla="*/ 2982328 h 4608812"/>
              <a:gd name="connsiteX8851" fmla="*/ 9359850 w 12184637"/>
              <a:gd name="connsiteY8851" fmla="*/ 2982770 h 4608812"/>
              <a:gd name="connsiteX8852" fmla="*/ 9364929 w 12184637"/>
              <a:gd name="connsiteY8852" fmla="*/ 2979384 h 4608812"/>
              <a:gd name="connsiteX8853" fmla="*/ 9321344 w 12184637"/>
              <a:gd name="connsiteY8853" fmla="*/ 3067805 h 4608812"/>
              <a:gd name="connsiteX8854" fmla="*/ 9364782 w 12184637"/>
              <a:gd name="connsiteY8854" fmla="*/ 2979604 h 4608812"/>
              <a:gd name="connsiteX8855" fmla="*/ 9362205 w 12184637"/>
              <a:gd name="connsiteY8855" fmla="*/ 2972169 h 4608812"/>
              <a:gd name="connsiteX8856" fmla="*/ 9354769 w 12184637"/>
              <a:gd name="connsiteY8856" fmla="*/ 2974745 h 4608812"/>
              <a:gd name="connsiteX8857" fmla="*/ 9311331 w 12184637"/>
              <a:gd name="connsiteY8857" fmla="*/ 3062946 h 4608812"/>
              <a:gd name="connsiteX8858" fmla="*/ 9313908 w 12184637"/>
              <a:gd name="connsiteY8858" fmla="*/ 3070382 h 4608812"/>
              <a:gd name="connsiteX8859" fmla="*/ 9316412 w 12184637"/>
              <a:gd name="connsiteY8859" fmla="*/ 3070971 h 4608812"/>
              <a:gd name="connsiteX8860" fmla="*/ 9321344 w 12184637"/>
              <a:gd name="connsiteY8860" fmla="*/ 3067805 h 4608812"/>
              <a:gd name="connsiteX8861" fmla="*/ 9251108 w 12184637"/>
              <a:gd name="connsiteY8861" fmla="*/ 3196204 h 4608812"/>
              <a:gd name="connsiteX8862" fmla="*/ 9321270 w 12184637"/>
              <a:gd name="connsiteY8862" fmla="*/ 3068026 h 4608812"/>
              <a:gd name="connsiteX8863" fmla="*/ 9319062 w 12184637"/>
              <a:gd name="connsiteY8863" fmla="*/ 3060443 h 4608812"/>
              <a:gd name="connsiteX8864" fmla="*/ 9311479 w 12184637"/>
              <a:gd name="connsiteY8864" fmla="*/ 3062651 h 4608812"/>
              <a:gd name="connsiteX8865" fmla="*/ 9241316 w 12184637"/>
              <a:gd name="connsiteY8865" fmla="*/ 3190829 h 4608812"/>
              <a:gd name="connsiteX8866" fmla="*/ 9243525 w 12184637"/>
              <a:gd name="connsiteY8866" fmla="*/ 3198413 h 4608812"/>
              <a:gd name="connsiteX8867" fmla="*/ 9246249 w 12184637"/>
              <a:gd name="connsiteY8867" fmla="*/ 3199075 h 4608812"/>
              <a:gd name="connsiteX8868" fmla="*/ 9251108 w 12184637"/>
              <a:gd name="connsiteY8868" fmla="*/ 3196204 h 4608812"/>
              <a:gd name="connsiteX8869" fmla="*/ 9097530 w 12184637"/>
              <a:gd name="connsiteY8869" fmla="*/ 3227641 h 4608812"/>
              <a:gd name="connsiteX8870" fmla="*/ 9247279 w 12184637"/>
              <a:gd name="connsiteY8870" fmla="*/ 3199002 h 4608812"/>
              <a:gd name="connsiteX8871" fmla="*/ 9251697 w 12184637"/>
              <a:gd name="connsiteY8871" fmla="*/ 3192449 h 4608812"/>
              <a:gd name="connsiteX8872" fmla="*/ 9245144 w 12184637"/>
              <a:gd name="connsiteY8872" fmla="*/ 3188032 h 4608812"/>
              <a:gd name="connsiteX8873" fmla="*/ 9095395 w 12184637"/>
              <a:gd name="connsiteY8873" fmla="*/ 3216671 h 4608812"/>
              <a:gd name="connsiteX8874" fmla="*/ 9090978 w 12184637"/>
              <a:gd name="connsiteY8874" fmla="*/ 3223224 h 4608812"/>
              <a:gd name="connsiteX8875" fmla="*/ 9096499 w 12184637"/>
              <a:gd name="connsiteY8875" fmla="*/ 3227715 h 4608812"/>
              <a:gd name="connsiteX8876" fmla="*/ 9097530 w 12184637"/>
              <a:gd name="connsiteY8876" fmla="*/ 3227641 h 4608812"/>
              <a:gd name="connsiteX8877" fmla="*/ 9102021 w 12184637"/>
              <a:gd name="connsiteY8877" fmla="*/ 3222267 h 4608812"/>
              <a:gd name="connsiteX8878" fmla="*/ 9096573 w 12184637"/>
              <a:gd name="connsiteY8878" fmla="*/ 3216524 h 4608812"/>
              <a:gd name="connsiteX8879" fmla="*/ 8940712 w 12184637"/>
              <a:gd name="connsiteY8879" fmla="*/ 3212916 h 4608812"/>
              <a:gd name="connsiteX8880" fmla="*/ 8934970 w 12184637"/>
              <a:gd name="connsiteY8880" fmla="*/ 3218365 h 4608812"/>
              <a:gd name="connsiteX8881" fmla="*/ 8940418 w 12184637"/>
              <a:gd name="connsiteY8881" fmla="*/ 3224107 h 4608812"/>
              <a:gd name="connsiteX8882" fmla="*/ 9096278 w 12184637"/>
              <a:gd name="connsiteY8882" fmla="*/ 3227715 h 4608812"/>
              <a:gd name="connsiteX8883" fmla="*/ 9096426 w 12184637"/>
              <a:gd name="connsiteY8883" fmla="*/ 3227715 h 4608812"/>
              <a:gd name="connsiteX8884" fmla="*/ 9102021 w 12184637"/>
              <a:gd name="connsiteY8884" fmla="*/ 3222267 h 4608812"/>
              <a:gd name="connsiteX8885" fmla="*/ 8946013 w 12184637"/>
              <a:gd name="connsiteY8885" fmla="*/ 3219837 h 4608812"/>
              <a:gd name="connsiteX8886" fmla="*/ 8941891 w 12184637"/>
              <a:gd name="connsiteY8886" fmla="*/ 3213137 h 4608812"/>
              <a:gd name="connsiteX8887" fmla="*/ 8784558 w 12184637"/>
              <a:gd name="connsiteY8887" fmla="*/ 3175368 h 4608812"/>
              <a:gd name="connsiteX8888" fmla="*/ 8777858 w 12184637"/>
              <a:gd name="connsiteY8888" fmla="*/ 3179491 h 4608812"/>
              <a:gd name="connsiteX8889" fmla="*/ 8781980 w 12184637"/>
              <a:gd name="connsiteY8889" fmla="*/ 3186191 h 4608812"/>
              <a:gd name="connsiteX8890" fmla="*/ 8939313 w 12184637"/>
              <a:gd name="connsiteY8890" fmla="*/ 3223960 h 4608812"/>
              <a:gd name="connsiteX8891" fmla="*/ 8940639 w 12184637"/>
              <a:gd name="connsiteY8891" fmla="*/ 3224107 h 4608812"/>
              <a:gd name="connsiteX8892" fmla="*/ 8946013 w 12184637"/>
              <a:gd name="connsiteY8892" fmla="*/ 3219837 h 4608812"/>
              <a:gd name="connsiteX8893" fmla="*/ 8788386 w 12184637"/>
              <a:gd name="connsiteY8893" fmla="*/ 3183099 h 4608812"/>
              <a:gd name="connsiteX8894" fmla="*/ 8785589 w 12184637"/>
              <a:gd name="connsiteY8894" fmla="*/ 3175737 h 4608812"/>
              <a:gd name="connsiteX8895" fmla="*/ 8632967 w 12184637"/>
              <a:gd name="connsiteY8895" fmla="*/ 3107120 h 4608812"/>
              <a:gd name="connsiteX8896" fmla="*/ 8625605 w 12184637"/>
              <a:gd name="connsiteY8896" fmla="*/ 3109918 h 4608812"/>
              <a:gd name="connsiteX8897" fmla="*/ 8628402 w 12184637"/>
              <a:gd name="connsiteY8897" fmla="*/ 3117280 h 4608812"/>
              <a:gd name="connsiteX8898" fmla="*/ 8781023 w 12184637"/>
              <a:gd name="connsiteY8898" fmla="*/ 3185897 h 4608812"/>
              <a:gd name="connsiteX8899" fmla="*/ 8783380 w 12184637"/>
              <a:gd name="connsiteY8899" fmla="*/ 3186412 h 4608812"/>
              <a:gd name="connsiteX8900" fmla="*/ 8788386 w 12184637"/>
              <a:gd name="connsiteY8900" fmla="*/ 3183099 h 4608812"/>
              <a:gd name="connsiteX8901" fmla="*/ 8635324 w 12184637"/>
              <a:gd name="connsiteY8901" fmla="*/ 3115292 h 4608812"/>
              <a:gd name="connsiteX8902" fmla="*/ 8633851 w 12184637"/>
              <a:gd name="connsiteY8902" fmla="*/ 3107562 h 4608812"/>
              <a:gd name="connsiteX8903" fmla="*/ 8491979 w 12184637"/>
              <a:gd name="connsiteY8903" fmla="*/ 3011410 h 4608812"/>
              <a:gd name="connsiteX8904" fmla="*/ 8484249 w 12184637"/>
              <a:gd name="connsiteY8904" fmla="*/ 3012882 h 4608812"/>
              <a:gd name="connsiteX8905" fmla="*/ 8485721 w 12184637"/>
              <a:gd name="connsiteY8905" fmla="*/ 3020613 h 4608812"/>
              <a:gd name="connsiteX8906" fmla="*/ 8627593 w 12184637"/>
              <a:gd name="connsiteY8906" fmla="*/ 3116764 h 4608812"/>
              <a:gd name="connsiteX8907" fmla="*/ 8630759 w 12184637"/>
              <a:gd name="connsiteY8907" fmla="*/ 3117722 h 4608812"/>
              <a:gd name="connsiteX8908" fmla="*/ 8635324 w 12184637"/>
              <a:gd name="connsiteY8908" fmla="*/ 3115292 h 4608812"/>
              <a:gd name="connsiteX8909" fmla="*/ 8493083 w 12184637"/>
              <a:gd name="connsiteY8909" fmla="*/ 3019508 h 4608812"/>
              <a:gd name="connsiteX8910" fmla="*/ 8492273 w 12184637"/>
              <a:gd name="connsiteY8910" fmla="*/ 3011704 h 4608812"/>
              <a:gd name="connsiteX8911" fmla="*/ 8363580 w 12184637"/>
              <a:gd name="connsiteY8911" fmla="*/ 2906717 h 4608812"/>
              <a:gd name="connsiteX8912" fmla="*/ 8355777 w 12184637"/>
              <a:gd name="connsiteY8912" fmla="*/ 2907527 h 4608812"/>
              <a:gd name="connsiteX8913" fmla="*/ 8356586 w 12184637"/>
              <a:gd name="connsiteY8913" fmla="*/ 2915405 h 4608812"/>
              <a:gd name="connsiteX8914" fmla="*/ 8485279 w 12184637"/>
              <a:gd name="connsiteY8914" fmla="*/ 3020392 h 4608812"/>
              <a:gd name="connsiteX8915" fmla="*/ 8488813 w 12184637"/>
              <a:gd name="connsiteY8915" fmla="*/ 3021643 h 4608812"/>
              <a:gd name="connsiteX8916" fmla="*/ 8493083 w 12184637"/>
              <a:gd name="connsiteY8916" fmla="*/ 3019508 h 4608812"/>
              <a:gd name="connsiteX8917" fmla="*/ 8364316 w 12184637"/>
              <a:gd name="connsiteY8917" fmla="*/ 2914595 h 4608812"/>
              <a:gd name="connsiteX8918" fmla="*/ 8363654 w 12184637"/>
              <a:gd name="connsiteY8918" fmla="*/ 2906717 h 4608812"/>
              <a:gd name="connsiteX8919" fmla="*/ 8250864 w 12184637"/>
              <a:gd name="connsiteY8919" fmla="*/ 2811817 h 4608812"/>
              <a:gd name="connsiteX8920" fmla="*/ 8242986 w 12184637"/>
              <a:gd name="connsiteY8920" fmla="*/ 2812480 h 4608812"/>
              <a:gd name="connsiteX8921" fmla="*/ 8243648 w 12184637"/>
              <a:gd name="connsiteY8921" fmla="*/ 2820357 h 4608812"/>
              <a:gd name="connsiteX8922" fmla="*/ 8356439 w 12184637"/>
              <a:gd name="connsiteY8922" fmla="*/ 2915258 h 4608812"/>
              <a:gd name="connsiteX8923" fmla="*/ 8360047 w 12184637"/>
              <a:gd name="connsiteY8923" fmla="*/ 2916583 h 4608812"/>
              <a:gd name="connsiteX8924" fmla="*/ 8364316 w 12184637"/>
              <a:gd name="connsiteY8924" fmla="*/ 2914595 h 4608812"/>
              <a:gd name="connsiteX8925" fmla="*/ 8251305 w 12184637"/>
              <a:gd name="connsiteY8925" fmla="*/ 2819916 h 4608812"/>
              <a:gd name="connsiteX8926" fmla="*/ 8251158 w 12184637"/>
              <a:gd name="connsiteY8926" fmla="*/ 2812038 h 4608812"/>
              <a:gd name="connsiteX8927" fmla="*/ 8157878 w 12184637"/>
              <a:gd name="connsiteY8927" fmla="*/ 2722071 h 4608812"/>
              <a:gd name="connsiteX8928" fmla="*/ 8149999 w 12184637"/>
              <a:gd name="connsiteY8928" fmla="*/ 2722218 h 4608812"/>
              <a:gd name="connsiteX8929" fmla="*/ 8150147 w 12184637"/>
              <a:gd name="connsiteY8929" fmla="*/ 2730095 h 4608812"/>
              <a:gd name="connsiteX8930" fmla="*/ 8243428 w 12184637"/>
              <a:gd name="connsiteY8930" fmla="*/ 2820063 h 4608812"/>
              <a:gd name="connsiteX8931" fmla="*/ 8247329 w 12184637"/>
              <a:gd name="connsiteY8931" fmla="*/ 2821609 h 4608812"/>
              <a:gd name="connsiteX8932" fmla="*/ 8251305 w 12184637"/>
              <a:gd name="connsiteY8932" fmla="*/ 2819916 h 4608812"/>
              <a:gd name="connsiteX8933" fmla="*/ 8157435 w 12184637"/>
              <a:gd name="connsiteY8933" fmla="*/ 2730464 h 4608812"/>
              <a:gd name="connsiteX8934" fmla="*/ 8158393 w 12184637"/>
              <a:gd name="connsiteY8934" fmla="*/ 2722659 h 4608812"/>
              <a:gd name="connsiteX8935" fmla="*/ 8087936 w 12184637"/>
              <a:gd name="connsiteY8935" fmla="*/ 2632324 h 4608812"/>
              <a:gd name="connsiteX8936" fmla="*/ 8080131 w 12184637"/>
              <a:gd name="connsiteY8936" fmla="*/ 2631367 h 4608812"/>
              <a:gd name="connsiteX8937" fmla="*/ 8079174 w 12184637"/>
              <a:gd name="connsiteY8937" fmla="*/ 2639171 h 4608812"/>
              <a:gd name="connsiteX8938" fmla="*/ 8149632 w 12184637"/>
              <a:gd name="connsiteY8938" fmla="*/ 2729506 h 4608812"/>
              <a:gd name="connsiteX8939" fmla="*/ 8154049 w 12184637"/>
              <a:gd name="connsiteY8939" fmla="*/ 2731642 h 4608812"/>
              <a:gd name="connsiteX8940" fmla="*/ 8157435 w 12184637"/>
              <a:gd name="connsiteY8940" fmla="*/ 2730464 h 4608812"/>
              <a:gd name="connsiteX8941" fmla="*/ 8086241 w 12184637"/>
              <a:gd name="connsiteY8941" fmla="*/ 2640643 h 4608812"/>
              <a:gd name="connsiteX8942" fmla="*/ 8088451 w 12184637"/>
              <a:gd name="connsiteY8942" fmla="*/ 2633060 h 4608812"/>
              <a:gd name="connsiteX8943" fmla="*/ 8040595 w 12184637"/>
              <a:gd name="connsiteY8943" fmla="*/ 2544933 h 4608812"/>
              <a:gd name="connsiteX8944" fmla="*/ 8033012 w 12184637"/>
              <a:gd name="connsiteY8944" fmla="*/ 2542724 h 4608812"/>
              <a:gd name="connsiteX8945" fmla="*/ 8030804 w 12184637"/>
              <a:gd name="connsiteY8945" fmla="*/ 2550308 h 4608812"/>
              <a:gd name="connsiteX8946" fmla="*/ 8078659 w 12184637"/>
              <a:gd name="connsiteY8946" fmla="*/ 2638435 h 4608812"/>
              <a:gd name="connsiteX8947" fmla="*/ 8083591 w 12184637"/>
              <a:gd name="connsiteY8947" fmla="*/ 2641379 h 4608812"/>
              <a:gd name="connsiteX8948" fmla="*/ 8086241 w 12184637"/>
              <a:gd name="connsiteY8948" fmla="*/ 2640643 h 4608812"/>
              <a:gd name="connsiteX8949" fmla="*/ 8037429 w 12184637"/>
              <a:gd name="connsiteY8949" fmla="*/ 2552958 h 4608812"/>
              <a:gd name="connsiteX8950" fmla="*/ 8041110 w 12184637"/>
              <a:gd name="connsiteY8950" fmla="*/ 2545964 h 4608812"/>
              <a:gd name="connsiteX8951" fmla="*/ 8015563 w 12184637"/>
              <a:gd name="connsiteY8951" fmla="*/ 2462696 h 4608812"/>
              <a:gd name="connsiteX8952" fmla="*/ 8008570 w 12184637"/>
              <a:gd name="connsiteY8952" fmla="*/ 2459015 h 4608812"/>
              <a:gd name="connsiteX8953" fmla="*/ 8004888 w 12184637"/>
              <a:gd name="connsiteY8953" fmla="*/ 2466009 h 4608812"/>
              <a:gd name="connsiteX8954" fmla="*/ 8030435 w 12184637"/>
              <a:gd name="connsiteY8954" fmla="*/ 2549277 h 4608812"/>
              <a:gd name="connsiteX8955" fmla="*/ 8035810 w 12184637"/>
              <a:gd name="connsiteY8955" fmla="*/ 2553252 h 4608812"/>
              <a:gd name="connsiteX8956" fmla="*/ 8037429 w 12184637"/>
              <a:gd name="connsiteY8956" fmla="*/ 2552958 h 4608812"/>
              <a:gd name="connsiteX8957" fmla="*/ 8010336 w 12184637"/>
              <a:gd name="connsiteY8957" fmla="*/ 2469911 h 4608812"/>
              <a:gd name="connsiteX8958" fmla="*/ 8015784 w 12184637"/>
              <a:gd name="connsiteY8958" fmla="*/ 2464242 h 4608812"/>
              <a:gd name="connsiteX8959" fmla="*/ 8014312 w 12184637"/>
              <a:gd name="connsiteY8959" fmla="*/ 2388410 h 4608812"/>
              <a:gd name="connsiteX8960" fmla="*/ 8008643 w 12184637"/>
              <a:gd name="connsiteY8960" fmla="*/ 2382962 h 4608812"/>
              <a:gd name="connsiteX8961" fmla="*/ 8003195 w 12184637"/>
              <a:gd name="connsiteY8961" fmla="*/ 2388631 h 4608812"/>
              <a:gd name="connsiteX8962" fmla="*/ 8004667 w 12184637"/>
              <a:gd name="connsiteY8962" fmla="*/ 2464463 h 4608812"/>
              <a:gd name="connsiteX8963" fmla="*/ 8010336 w 12184637"/>
              <a:gd name="connsiteY8963" fmla="*/ 2469911 h 4608812"/>
              <a:gd name="connsiteX8964" fmla="*/ 8010336 w 12184637"/>
              <a:gd name="connsiteY8964" fmla="*/ 2469911 h 4608812"/>
              <a:gd name="connsiteX8965" fmla="*/ 8013796 w 12184637"/>
              <a:gd name="connsiteY8965" fmla="*/ 2390987 h 4608812"/>
              <a:gd name="connsiteX8966" fmla="*/ 8024104 w 12184637"/>
              <a:gd name="connsiteY8966" fmla="*/ 2369784 h 4608812"/>
              <a:gd name="connsiteX8967" fmla="*/ 8021527 w 12184637"/>
              <a:gd name="connsiteY8967" fmla="*/ 2362348 h 4608812"/>
              <a:gd name="connsiteX8968" fmla="*/ 8014091 w 12184637"/>
              <a:gd name="connsiteY8968" fmla="*/ 2364924 h 4608812"/>
              <a:gd name="connsiteX8969" fmla="*/ 8003784 w 12184637"/>
              <a:gd name="connsiteY8969" fmla="*/ 2386128 h 4608812"/>
              <a:gd name="connsiteX8970" fmla="*/ 8006360 w 12184637"/>
              <a:gd name="connsiteY8970" fmla="*/ 2393564 h 4608812"/>
              <a:gd name="connsiteX8971" fmla="*/ 8008864 w 12184637"/>
              <a:gd name="connsiteY8971" fmla="*/ 2394153 h 4608812"/>
              <a:gd name="connsiteX8972" fmla="*/ 8013796 w 12184637"/>
              <a:gd name="connsiteY8972" fmla="*/ 2390987 h 4608812"/>
              <a:gd name="connsiteX8973" fmla="*/ 8023662 w 12184637"/>
              <a:gd name="connsiteY8973" fmla="*/ 2370520 h 4608812"/>
              <a:gd name="connsiteX8974" fmla="*/ 8069676 w 12184637"/>
              <a:gd name="connsiteY8974" fmla="*/ 2304406 h 4608812"/>
              <a:gd name="connsiteX8975" fmla="*/ 8068278 w 12184637"/>
              <a:gd name="connsiteY8975" fmla="*/ 2296676 h 4608812"/>
              <a:gd name="connsiteX8976" fmla="*/ 8060547 w 12184637"/>
              <a:gd name="connsiteY8976" fmla="*/ 2298075 h 4608812"/>
              <a:gd name="connsiteX8977" fmla="*/ 8014533 w 12184637"/>
              <a:gd name="connsiteY8977" fmla="*/ 2364188 h 4608812"/>
              <a:gd name="connsiteX8978" fmla="*/ 8015932 w 12184637"/>
              <a:gd name="connsiteY8978" fmla="*/ 2371919 h 4608812"/>
              <a:gd name="connsiteX8979" fmla="*/ 8019171 w 12184637"/>
              <a:gd name="connsiteY8979" fmla="*/ 2372949 h 4608812"/>
              <a:gd name="connsiteX8980" fmla="*/ 8023662 w 12184637"/>
              <a:gd name="connsiteY8980" fmla="*/ 2370520 h 4608812"/>
              <a:gd name="connsiteX8981" fmla="*/ 8069750 w 12184637"/>
              <a:gd name="connsiteY8981" fmla="*/ 2304259 h 4608812"/>
              <a:gd name="connsiteX8982" fmla="*/ 8089187 w 12184637"/>
              <a:gd name="connsiteY8982" fmla="*/ 2274147 h 4608812"/>
              <a:gd name="connsiteX8983" fmla="*/ 8087567 w 12184637"/>
              <a:gd name="connsiteY8983" fmla="*/ 2266417 h 4608812"/>
              <a:gd name="connsiteX8984" fmla="*/ 8079836 w 12184637"/>
              <a:gd name="connsiteY8984" fmla="*/ 2268036 h 4608812"/>
              <a:gd name="connsiteX8985" fmla="*/ 8060401 w 12184637"/>
              <a:gd name="connsiteY8985" fmla="*/ 2298148 h 4608812"/>
              <a:gd name="connsiteX8986" fmla="*/ 8062094 w 12184637"/>
              <a:gd name="connsiteY8986" fmla="*/ 2305879 h 4608812"/>
              <a:gd name="connsiteX8987" fmla="*/ 8065185 w 12184637"/>
              <a:gd name="connsiteY8987" fmla="*/ 2306762 h 4608812"/>
              <a:gd name="connsiteX8988" fmla="*/ 8069750 w 12184637"/>
              <a:gd name="connsiteY8988" fmla="*/ 2304259 h 4608812"/>
              <a:gd name="connsiteX8989" fmla="*/ 8089187 w 12184637"/>
              <a:gd name="connsiteY8989" fmla="*/ 2274147 h 4608812"/>
              <a:gd name="connsiteX8990" fmla="*/ 8111347 w 12184637"/>
              <a:gd name="connsiteY8990" fmla="*/ 2239839 h 4608812"/>
              <a:gd name="connsiteX8991" fmla="*/ 8109728 w 12184637"/>
              <a:gd name="connsiteY8991" fmla="*/ 2232108 h 4608812"/>
              <a:gd name="connsiteX8992" fmla="*/ 8101997 w 12184637"/>
              <a:gd name="connsiteY8992" fmla="*/ 2233728 h 4608812"/>
              <a:gd name="connsiteX8993" fmla="*/ 8079836 w 12184637"/>
              <a:gd name="connsiteY8993" fmla="*/ 2268036 h 4608812"/>
              <a:gd name="connsiteX8994" fmla="*/ 8081457 w 12184637"/>
              <a:gd name="connsiteY8994" fmla="*/ 2275767 h 4608812"/>
              <a:gd name="connsiteX8995" fmla="*/ 8084548 w 12184637"/>
              <a:gd name="connsiteY8995" fmla="*/ 2276650 h 4608812"/>
              <a:gd name="connsiteX8996" fmla="*/ 8089187 w 12184637"/>
              <a:gd name="connsiteY8996" fmla="*/ 2274147 h 4608812"/>
              <a:gd name="connsiteX8997" fmla="*/ 8111642 w 12184637"/>
              <a:gd name="connsiteY8997" fmla="*/ 2239323 h 4608812"/>
              <a:gd name="connsiteX8998" fmla="*/ 8131741 w 12184637"/>
              <a:gd name="connsiteY8998" fmla="*/ 2200450 h 4608812"/>
              <a:gd name="connsiteX8999" fmla="*/ 8129312 w 12184637"/>
              <a:gd name="connsiteY8999" fmla="*/ 2192941 h 4608812"/>
              <a:gd name="connsiteX9000" fmla="*/ 8121802 w 12184637"/>
              <a:gd name="connsiteY9000" fmla="*/ 2195370 h 4608812"/>
              <a:gd name="connsiteX9001" fmla="*/ 8101703 w 12184637"/>
              <a:gd name="connsiteY9001" fmla="*/ 2234243 h 4608812"/>
              <a:gd name="connsiteX9002" fmla="*/ 8104132 w 12184637"/>
              <a:gd name="connsiteY9002" fmla="*/ 2241753 h 4608812"/>
              <a:gd name="connsiteX9003" fmla="*/ 8106709 w 12184637"/>
              <a:gd name="connsiteY9003" fmla="*/ 2242342 h 4608812"/>
              <a:gd name="connsiteX9004" fmla="*/ 8111642 w 12184637"/>
              <a:gd name="connsiteY9004" fmla="*/ 2239323 h 4608812"/>
              <a:gd name="connsiteX9005" fmla="*/ 8132330 w 12184637"/>
              <a:gd name="connsiteY9005" fmla="*/ 2198683 h 4608812"/>
              <a:gd name="connsiteX9006" fmla="*/ 8136674 w 12184637"/>
              <a:gd name="connsiteY9006" fmla="*/ 2168498 h 4608812"/>
              <a:gd name="connsiteX9007" fmla="*/ 8131962 w 12184637"/>
              <a:gd name="connsiteY9007" fmla="*/ 2162166 h 4608812"/>
              <a:gd name="connsiteX9008" fmla="*/ 8125631 w 12184637"/>
              <a:gd name="connsiteY9008" fmla="*/ 2166878 h 4608812"/>
              <a:gd name="connsiteX9009" fmla="*/ 8121286 w 12184637"/>
              <a:gd name="connsiteY9009" fmla="*/ 2197064 h 4608812"/>
              <a:gd name="connsiteX9010" fmla="*/ 8125998 w 12184637"/>
              <a:gd name="connsiteY9010" fmla="*/ 2203395 h 4608812"/>
              <a:gd name="connsiteX9011" fmla="*/ 8126882 w 12184637"/>
              <a:gd name="connsiteY9011" fmla="*/ 2203469 h 4608812"/>
              <a:gd name="connsiteX9012" fmla="*/ 8132330 w 12184637"/>
              <a:gd name="connsiteY9012" fmla="*/ 2198683 h 4608812"/>
              <a:gd name="connsiteX9013" fmla="*/ 8135717 w 12184637"/>
              <a:gd name="connsiteY9013" fmla="*/ 2170927 h 4608812"/>
              <a:gd name="connsiteX9014" fmla="*/ 8168847 w 12184637"/>
              <a:gd name="connsiteY9014" fmla="*/ 2123146 h 4608812"/>
              <a:gd name="connsiteX9015" fmla="*/ 8167448 w 12184637"/>
              <a:gd name="connsiteY9015" fmla="*/ 2115415 h 4608812"/>
              <a:gd name="connsiteX9016" fmla="*/ 8159718 w 12184637"/>
              <a:gd name="connsiteY9016" fmla="*/ 2116814 h 4608812"/>
              <a:gd name="connsiteX9017" fmla="*/ 8126588 w 12184637"/>
              <a:gd name="connsiteY9017" fmla="*/ 2164596 h 4608812"/>
              <a:gd name="connsiteX9018" fmla="*/ 8127986 w 12184637"/>
              <a:gd name="connsiteY9018" fmla="*/ 2172326 h 4608812"/>
              <a:gd name="connsiteX9019" fmla="*/ 8131226 w 12184637"/>
              <a:gd name="connsiteY9019" fmla="*/ 2173283 h 4608812"/>
              <a:gd name="connsiteX9020" fmla="*/ 8135717 w 12184637"/>
              <a:gd name="connsiteY9020" fmla="*/ 2170927 h 4608812"/>
              <a:gd name="connsiteX9021" fmla="*/ 8165460 w 12184637"/>
              <a:gd name="connsiteY9021" fmla="*/ 2125428 h 4608812"/>
              <a:gd name="connsiteX9022" fmla="*/ 8169731 w 12184637"/>
              <a:gd name="connsiteY9022" fmla="*/ 2118802 h 4608812"/>
              <a:gd name="connsiteX9023" fmla="*/ 8156552 w 12184637"/>
              <a:gd name="connsiteY9023" fmla="*/ 2058725 h 4608812"/>
              <a:gd name="connsiteX9024" fmla="*/ 8149926 w 12184637"/>
              <a:gd name="connsiteY9024" fmla="*/ 2054455 h 4608812"/>
              <a:gd name="connsiteX9025" fmla="*/ 8145656 w 12184637"/>
              <a:gd name="connsiteY9025" fmla="*/ 2061081 h 4608812"/>
              <a:gd name="connsiteX9026" fmla="*/ 8158835 w 12184637"/>
              <a:gd name="connsiteY9026" fmla="*/ 2121158 h 4608812"/>
              <a:gd name="connsiteX9027" fmla="*/ 8164283 w 12184637"/>
              <a:gd name="connsiteY9027" fmla="*/ 2125502 h 4608812"/>
              <a:gd name="connsiteX9028" fmla="*/ 8165460 w 12184637"/>
              <a:gd name="connsiteY9028" fmla="*/ 2125428 h 4608812"/>
              <a:gd name="connsiteX9029" fmla="*/ 8154785 w 12184637"/>
              <a:gd name="connsiteY9029" fmla="*/ 2063953 h 4608812"/>
              <a:gd name="connsiteX9030" fmla="*/ 8155154 w 12184637"/>
              <a:gd name="connsiteY9030" fmla="*/ 2056075 h 4608812"/>
              <a:gd name="connsiteX9031" fmla="*/ 8004079 w 12184637"/>
              <a:gd name="connsiteY9031" fmla="*/ 1890938 h 4608812"/>
              <a:gd name="connsiteX9032" fmla="*/ 7996200 w 12184637"/>
              <a:gd name="connsiteY9032" fmla="*/ 1890570 h 4608812"/>
              <a:gd name="connsiteX9033" fmla="*/ 7995833 w 12184637"/>
              <a:gd name="connsiteY9033" fmla="*/ 1898448 h 4608812"/>
              <a:gd name="connsiteX9034" fmla="*/ 8146908 w 12184637"/>
              <a:gd name="connsiteY9034" fmla="*/ 2063585 h 4608812"/>
              <a:gd name="connsiteX9035" fmla="*/ 8151030 w 12184637"/>
              <a:gd name="connsiteY9035" fmla="*/ 2065425 h 4608812"/>
              <a:gd name="connsiteX9036" fmla="*/ 8154785 w 12184637"/>
              <a:gd name="connsiteY9036" fmla="*/ 2063953 h 4608812"/>
              <a:gd name="connsiteX9037" fmla="*/ 8003931 w 12184637"/>
              <a:gd name="connsiteY9037" fmla="*/ 1898669 h 4608812"/>
              <a:gd name="connsiteX9038" fmla="*/ 8003858 w 12184637"/>
              <a:gd name="connsiteY9038" fmla="*/ 1890791 h 4608812"/>
              <a:gd name="connsiteX9039" fmla="*/ 7868759 w 12184637"/>
              <a:gd name="connsiteY9039" fmla="*/ 1758637 h 4608812"/>
              <a:gd name="connsiteX9040" fmla="*/ 7860881 w 12184637"/>
              <a:gd name="connsiteY9040" fmla="*/ 1758711 h 4608812"/>
              <a:gd name="connsiteX9041" fmla="*/ 7860955 w 12184637"/>
              <a:gd name="connsiteY9041" fmla="*/ 1766589 h 4608812"/>
              <a:gd name="connsiteX9042" fmla="*/ 7996053 w 12184637"/>
              <a:gd name="connsiteY9042" fmla="*/ 1898742 h 4608812"/>
              <a:gd name="connsiteX9043" fmla="*/ 8000029 w 12184637"/>
              <a:gd name="connsiteY9043" fmla="*/ 1900362 h 4608812"/>
              <a:gd name="connsiteX9044" fmla="*/ 8003931 w 12184637"/>
              <a:gd name="connsiteY9044" fmla="*/ 1898669 h 4608812"/>
              <a:gd name="connsiteX9045" fmla="*/ 7868980 w 12184637"/>
              <a:gd name="connsiteY9045" fmla="*/ 1766294 h 4608812"/>
              <a:gd name="connsiteX9046" fmla="*/ 7868612 w 12184637"/>
              <a:gd name="connsiteY9046" fmla="*/ 1758416 h 4608812"/>
              <a:gd name="connsiteX9047" fmla="*/ 7735648 w 12184637"/>
              <a:gd name="connsiteY9047" fmla="*/ 1638190 h 4608812"/>
              <a:gd name="connsiteX9048" fmla="*/ 7727771 w 12184637"/>
              <a:gd name="connsiteY9048" fmla="*/ 1638558 h 4608812"/>
              <a:gd name="connsiteX9049" fmla="*/ 7728139 w 12184637"/>
              <a:gd name="connsiteY9049" fmla="*/ 1646436 h 4608812"/>
              <a:gd name="connsiteX9050" fmla="*/ 7861102 w 12184637"/>
              <a:gd name="connsiteY9050" fmla="*/ 1766662 h 4608812"/>
              <a:gd name="connsiteX9051" fmla="*/ 7864857 w 12184637"/>
              <a:gd name="connsiteY9051" fmla="*/ 1768135 h 4608812"/>
              <a:gd name="connsiteX9052" fmla="*/ 7868980 w 12184637"/>
              <a:gd name="connsiteY9052" fmla="*/ 1766294 h 4608812"/>
              <a:gd name="connsiteX9053" fmla="*/ 7736164 w 12184637"/>
              <a:gd name="connsiteY9053" fmla="*/ 1645994 h 4608812"/>
              <a:gd name="connsiteX9054" fmla="*/ 7735574 w 12184637"/>
              <a:gd name="connsiteY9054" fmla="*/ 1638116 h 4608812"/>
              <a:gd name="connsiteX9055" fmla="*/ 7601875 w 12184637"/>
              <a:gd name="connsiteY9055" fmla="*/ 1523927 h 4608812"/>
              <a:gd name="connsiteX9056" fmla="*/ 7593997 w 12184637"/>
              <a:gd name="connsiteY9056" fmla="*/ 1524516 h 4608812"/>
              <a:gd name="connsiteX9057" fmla="*/ 7594586 w 12184637"/>
              <a:gd name="connsiteY9057" fmla="*/ 1532393 h 4608812"/>
              <a:gd name="connsiteX9058" fmla="*/ 7728286 w 12184637"/>
              <a:gd name="connsiteY9058" fmla="*/ 1646583 h 4608812"/>
              <a:gd name="connsiteX9059" fmla="*/ 7731967 w 12184637"/>
              <a:gd name="connsiteY9059" fmla="*/ 1647908 h 4608812"/>
              <a:gd name="connsiteX9060" fmla="*/ 7736164 w 12184637"/>
              <a:gd name="connsiteY9060" fmla="*/ 1645994 h 4608812"/>
              <a:gd name="connsiteX9061" fmla="*/ 7602464 w 12184637"/>
              <a:gd name="connsiteY9061" fmla="*/ 1531731 h 4608812"/>
              <a:gd name="connsiteX9062" fmla="*/ 7601728 w 12184637"/>
              <a:gd name="connsiteY9062" fmla="*/ 1523853 h 4608812"/>
              <a:gd name="connsiteX9063" fmla="*/ 7464641 w 12184637"/>
              <a:gd name="connsiteY9063" fmla="*/ 1409958 h 4608812"/>
              <a:gd name="connsiteX9064" fmla="*/ 7456764 w 12184637"/>
              <a:gd name="connsiteY9064" fmla="*/ 1410694 h 4608812"/>
              <a:gd name="connsiteX9065" fmla="*/ 7457500 w 12184637"/>
              <a:gd name="connsiteY9065" fmla="*/ 1418572 h 4608812"/>
              <a:gd name="connsiteX9066" fmla="*/ 7594586 w 12184637"/>
              <a:gd name="connsiteY9066" fmla="*/ 1532467 h 4608812"/>
              <a:gd name="connsiteX9067" fmla="*/ 7598194 w 12184637"/>
              <a:gd name="connsiteY9067" fmla="*/ 1533792 h 4608812"/>
              <a:gd name="connsiteX9068" fmla="*/ 7602464 w 12184637"/>
              <a:gd name="connsiteY9068" fmla="*/ 1531731 h 4608812"/>
              <a:gd name="connsiteX9069" fmla="*/ 7465451 w 12184637"/>
              <a:gd name="connsiteY9069" fmla="*/ 1417688 h 4608812"/>
              <a:gd name="connsiteX9070" fmla="*/ 7464568 w 12184637"/>
              <a:gd name="connsiteY9070" fmla="*/ 1409884 h 4608812"/>
              <a:gd name="connsiteX9071" fmla="*/ 7323137 w 12184637"/>
              <a:gd name="connsiteY9071" fmla="*/ 1297388 h 4608812"/>
              <a:gd name="connsiteX9072" fmla="*/ 7315333 w 12184637"/>
              <a:gd name="connsiteY9072" fmla="*/ 1298271 h 4608812"/>
              <a:gd name="connsiteX9073" fmla="*/ 7316217 w 12184637"/>
              <a:gd name="connsiteY9073" fmla="*/ 1306075 h 4608812"/>
              <a:gd name="connsiteX9074" fmla="*/ 7457647 w 12184637"/>
              <a:gd name="connsiteY9074" fmla="*/ 1418572 h 4608812"/>
              <a:gd name="connsiteX9075" fmla="*/ 7461181 w 12184637"/>
              <a:gd name="connsiteY9075" fmla="*/ 1419750 h 4608812"/>
              <a:gd name="connsiteX9076" fmla="*/ 7465451 w 12184637"/>
              <a:gd name="connsiteY9076" fmla="*/ 1417688 h 4608812"/>
              <a:gd name="connsiteX9077" fmla="*/ 7324168 w 12184637"/>
              <a:gd name="connsiteY9077" fmla="*/ 1305118 h 4608812"/>
              <a:gd name="connsiteX9078" fmla="*/ 7323064 w 12184637"/>
              <a:gd name="connsiteY9078" fmla="*/ 1297314 h 4608812"/>
              <a:gd name="connsiteX9079" fmla="*/ 7176259 w 12184637"/>
              <a:gd name="connsiteY9079" fmla="*/ 1187395 h 4608812"/>
              <a:gd name="connsiteX9080" fmla="*/ 7168455 w 12184637"/>
              <a:gd name="connsiteY9080" fmla="*/ 1188499 h 4608812"/>
              <a:gd name="connsiteX9081" fmla="*/ 7169560 w 12184637"/>
              <a:gd name="connsiteY9081" fmla="*/ 1196303 h 4608812"/>
              <a:gd name="connsiteX9082" fmla="*/ 7316364 w 12184637"/>
              <a:gd name="connsiteY9082" fmla="*/ 1306223 h 4608812"/>
              <a:gd name="connsiteX9083" fmla="*/ 7319751 w 12184637"/>
              <a:gd name="connsiteY9083" fmla="*/ 1307327 h 4608812"/>
              <a:gd name="connsiteX9084" fmla="*/ 7324168 w 12184637"/>
              <a:gd name="connsiteY9084" fmla="*/ 1305118 h 4608812"/>
              <a:gd name="connsiteX9085" fmla="*/ 7177437 w 12184637"/>
              <a:gd name="connsiteY9085" fmla="*/ 1194978 h 4608812"/>
              <a:gd name="connsiteX9086" fmla="*/ 7176038 w 12184637"/>
              <a:gd name="connsiteY9086" fmla="*/ 1187248 h 4608812"/>
              <a:gd name="connsiteX9087" fmla="*/ 7022681 w 12184637"/>
              <a:gd name="connsiteY9087" fmla="*/ 1080641 h 4608812"/>
              <a:gd name="connsiteX9088" fmla="*/ 7014951 w 12184637"/>
              <a:gd name="connsiteY9088" fmla="*/ 1082040 h 4608812"/>
              <a:gd name="connsiteX9089" fmla="*/ 7016350 w 12184637"/>
              <a:gd name="connsiteY9089" fmla="*/ 1089771 h 4608812"/>
              <a:gd name="connsiteX9090" fmla="*/ 7169707 w 12184637"/>
              <a:gd name="connsiteY9090" fmla="*/ 1196377 h 4608812"/>
              <a:gd name="connsiteX9091" fmla="*/ 7172946 w 12184637"/>
              <a:gd name="connsiteY9091" fmla="*/ 1197408 h 4608812"/>
              <a:gd name="connsiteX9092" fmla="*/ 7177437 w 12184637"/>
              <a:gd name="connsiteY9092" fmla="*/ 1194978 h 4608812"/>
              <a:gd name="connsiteX9093" fmla="*/ 7024227 w 12184637"/>
              <a:gd name="connsiteY9093" fmla="*/ 1088224 h 4608812"/>
              <a:gd name="connsiteX9094" fmla="*/ 7022534 w 12184637"/>
              <a:gd name="connsiteY9094" fmla="*/ 1080494 h 4608812"/>
              <a:gd name="connsiteX9095" fmla="*/ 6861373 w 12184637"/>
              <a:gd name="connsiteY9095" fmla="*/ 977937 h 4608812"/>
              <a:gd name="connsiteX9096" fmla="*/ 6853643 w 12184637"/>
              <a:gd name="connsiteY9096" fmla="*/ 979630 h 4608812"/>
              <a:gd name="connsiteX9097" fmla="*/ 6855336 w 12184637"/>
              <a:gd name="connsiteY9097" fmla="*/ 987361 h 4608812"/>
              <a:gd name="connsiteX9098" fmla="*/ 7016497 w 12184637"/>
              <a:gd name="connsiteY9098" fmla="*/ 1089918 h 4608812"/>
              <a:gd name="connsiteX9099" fmla="*/ 7019515 w 12184637"/>
              <a:gd name="connsiteY9099" fmla="*/ 1090801 h 4608812"/>
              <a:gd name="connsiteX9100" fmla="*/ 7024227 w 12184637"/>
              <a:gd name="connsiteY9100" fmla="*/ 1088224 h 4608812"/>
              <a:gd name="connsiteX9101" fmla="*/ 6863214 w 12184637"/>
              <a:gd name="connsiteY9101" fmla="*/ 985373 h 4608812"/>
              <a:gd name="connsiteX9102" fmla="*/ 6861078 w 12184637"/>
              <a:gd name="connsiteY9102" fmla="*/ 977790 h 4608812"/>
              <a:gd name="connsiteX9103" fmla="*/ 6692555 w 12184637"/>
              <a:gd name="connsiteY9103" fmla="*/ 883552 h 4608812"/>
              <a:gd name="connsiteX9104" fmla="*/ 6684972 w 12184637"/>
              <a:gd name="connsiteY9104" fmla="*/ 885687 h 4608812"/>
              <a:gd name="connsiteX9105" fmla="*/ 6687107 w 12184637"/>
              <a:gd name="connsiteY9105" fmla="*/ 893270 h 4608812"/>
              <a:gd name="connsiteX9106" fmla="*/ 6855630 w 12184637"/>
              <a:gd name="connsiteY9106" fmla="*/ 987508 h 4608812"/>
              <a:gd name="connsiteX9107" fmla="*/ 6858354 w 12184637"/>
              <a:gd name="connsiteY9107" fmla="*/ 988244 h 4608812"/>
              <a:gd name="connsiteX9108" fmla="*/ 6863214 w 12184637"/>
              <a:gd name="connsiteY9108" fmla="*/ 985373 h 4608812"/>
              <a:gd name="connsiteX9109" fmla="*/ 6694911 w 12184637"/>
              <a:gd name="connsiteY9109" fmla="*/ 890767 h 4608812"/>
              <a:gd name="connsiteX9110" fmla="*/ 6692187 w 12184637"/>
              <a:gd name="connsiteY9110" fmla="*/ 883331 h 4608812"/>
              <a:gd name="connsiteX9111" fmla="*/ 6516522 w 12184637"/>
              <a:gd name="connsiteY9111" fmla="*/ 801536 h 4608812"/>
              <a:gd name="connsiteX9112" fmla="*/ 6509086 w 12184637"/>
              <a:gd name="connsiteY9112" fmla="*/ 804260 h 4608812"/>
              <a:gd name="connsiteX9113" fmla="*/ 6511810 w 12184637"/>
              <a:gd name="connsiteY9113" fmla="*/ 811696 h 4608812"/>
              <a:gd name="connsiteX9114" fmla="*/ 6687475 w 12184637"/>
              <a:gd name="connsiteY9114" fmla="*/ 893491 h 4608812"/>
              <a:gd name="connsiteX9115" fmla="*/ 6689831 w 12184637"/>
              <a:gd name="connsiteY9115" fmla="*/ 894006 h 4608812"/>
              <a:gd name="connsiteX9116" fmla="*/ 6694911 w 12184637"/>
              <a:gd name="connsiteY9116" fmla="*/ 890767 h 4608812"/>
              <a:gd name="connsiteX9117" fmla="*/ 6465869 w 12184637"/>
              <a:gd name="connsiteY9117" fmla="*/ 847329 h 4608812"/>
              <a:gd name="connsiteX9118" fmla="*/ 6517405 w 12184637"/>
              <a:gd name="connsiteY9118" fmla="*/ 811180 h 4608812"/>
              <a:gd name="connsiteX9119" fmla="*/ 6518730 w 12184637"/>
              <a:gd name="connsiteY9119" fmla="*/ 803450 h 4608812"/>
              <a:gd name="connsiteX9120" fmla="*/ 6511000 w 12184637"/>
              <a:gd name="connsiteY9120" fmla="*/ 802125 h 4608812"/>
              <a:gd name="connsiteX9121" fmla="*/ 6459464 w 12184637"/>
              <a:gd name="connsiteY9121" fmla="*/ 838200 h 4608812"/>
              <a:gd name="connsiteX9122" fmla="*/ 6458139 w 12184637"/>
              <a:gd name="connsiteY9122" fmla="*/ 845931 h 4608812"/>
              <a:gd name="connsiteX9123" fmla="*/ 6462777 w 12184637"/>
              <a:gd name="connsiteY9123" fmla="*/ 848286 h 4608812"/>
              <a:gd name="connsiteX9124" fmla="*/ 6465869 w 12184637"/>
              <a:gd name="connsiteY9124" fmla="*/ 847329 h 4608812"/>
              <a:gd name="connsiteX9125" fmla="*/ 6419192 w 12184637"/>
              <a:gd name="connsiteY9125" fmla="*/ 881711 h 4608812"/>
              <a:gd name="connsiteX9126" fmla="*/ 6466016 w 12184637"/>
              <a:gd name="connsiteY9126" fmla="*/ 847256 h 4608812"/>
              <a:gd name="connsiteX9127" fmla="*/ 6467194 w 12184637"/>
              <a:gd name="connsiteY9127" fmla="*/ 839452 h 4608812"/>
              <a:gd name="connsiteX9128" fmla="*/ 6459390 w 12184637"/>
              <a:gd name="connsiteY9128" fmla="*/ 838274 h 4608812"/>
              <a:gd name="connsiteX9129" fmla="*/ 6412566 w 12184637"/>
              <a:gd name="connsiteY9129" fmla="*/ 872729 h 4608812"/>
              <a:gd name="connsiteX9130" fmla="*/ 6411388 w 12184637"/>
              <a:gd name="connsiteY9130" fmla="*/ 880533 h 4608812"/>
              <a:gd name="connsiteX9131" fmla="*/ 6415953 w 12184637"/>
              <a:gd name="connsiteY9131" fmla="*/ 882816 h 4608812"/>
              <a:gd name="connsiteX9132" fmla="*/ 6419192 w 12184637"/>
              <a:gd name="connsiteY9132" fmla="*/ 881711 h 4608812"/>
              <a:gd name="connsiteX9133" fmla="*/ 6374944 w 12184637"/>
              <a:gd name="connsiteY9133" fmla="*/ 913590 h 4608812"/>
              <a:gd name="connsiteX9134" fmla="*/ 6419118 w 12184637"/>
              <a:gd name="connsiteY9134" fmla="*/ 881711 h 4608812"/>
              <a:gd name="connsiteX9135" fmla="*/ 6420370 w 12184637"/>
              <a:gd name="connsiteY9135" fmla="*/ 873907 h 4608812"/>
              <a:gd name="connsiteX9136" fmla="*/ 6412566 w 12184637"/>
              <a:gd name="connsiteY9136" fmla="*/ 872656 h 4608812"/>
              <a:gd name="connsiteX9137" fmla="*/ 6368392 w 12184637"/>
              <a:gd name="connsiteY9137" fmla="*/ 904535 h 4608812"/>
              <a:gd name="connsiteX9138" fmla="*/ 6367140 w 12184637"/>
              <a:gd name="connsiteY9138" fmla="*/ 912339 h 4608812"/>
              <a:gd name="connsiteX9139" fmla="*/ 6371705 w 12184637"/>
              <a:gd name="connsiteY9139" fmla="*/ 914621 h 4608812"/>
              <a:gd name="connsiteX9140" fmla="*/ 6374944 w 12184637"/>
              <a:gd name="connsiteY9140" fmla="*/ 913590 h 4608812"/>
              <a:gd name="connsiteX9141" fmla="*/ 6320316 w 12184637"/>
              <a:gd name="connsiteY9141" fmla="*/ 937886 h 4608812"/>
              <a:gd name="connsiteX9142" fmla="*/ 6373914 w 12184637"/>
              <a:gd name="connsiteY9142" fmla="*/ 914179 h 4608812"/>
              <a:gd name="connsiteX9143" fmla="*/ 6376785 w 12184637"/>
              <a:gd name="connsiteY9143" fmla="*/ 906817 h 4608812"/>
              <a:gd name="connsiteX9144" fmla="*/ 6369423 w 12184637"/>
              <a:gd name="connsiteY9144" fmla="*/ 903946 h 4608812"/>
              <a:gd name="connsiteX9145" fmla="*/ 6315825 w 12184637"/>
              <a:gd name="connsiteY9145" fmla="*/ 927652 h 4608812"/>
              <a:gd name="connsiteX9146" fmla="*/ 6312954 w 12184637"/>
              <a:gd name="connsiteY9146" fmla="*/ 935015 h 4608812"/>
              <a:gd name="connsiteX9147" fmla="*/ 6318107 w 12184637"/>
              <a:gd name="connsiteY9147" fmla="*/ 938328 h 4608812"/>
              <a:gd name="connsiteX9148" fmla="*/ 6320316 w 12184637"/>
              <a:gd name="connsiteY9148" fmla="*/ 937886 h 4608812"/>
              <a:gd name="connsiteX9149" fmla="*/ 6322672 w 12184637"/>
              <a:gd name="connsiteY9149" fmla="*/ 935972 h 4608812"/>
              <a:gd name="connsiteX9150" fmla="*/ 6321273 w 12184637"/>
              <a:gd name="connsiteY9150" fmla="*/ 928241 h 4608812"/>
              <a:gd name="connsiteX9151" fmla="*/ 6265319 w 12184637"/>
              <a:gd name="connsiteY9151" fmla="*/ 889368 h 4608812"/>
              <a:gd name="connsiteX9152" fmla="*/ 6257589 w 12184637"/>
              <a:gd name="connsiteY9152" fmla="*/ 890767 h 4608812"/>
              <a:gd name="connsiteX9153" fmla="*/ 6258988 w 12184637"/>
              <a:gd name="connsiteY9153" fmla="*/ 898498 h 4608812"/>
              <a:gd name="connsiteX9154" fmla="*/ 6314941 w 12184637"/>
              <a:gd name="connsiteY9154" fmla="*/ 937371 h 4608812"/>
              <a:gd name="connsiteX9155" fmla="*/ 6318181 w 12184637"/>
              <a:gd name="connsiteY9155" fmla="*/ 938401 h 4608812"/>
              <a:gd name="connsiteX9156" fmla="*/ 6322672 w 12184637"/>
              <a:gd name="connsiteY9156" fmla="*/ 935972 h 4608812"/>
              <a:gd name="connsiteX9157" fmla="*/ 6267675 w 12184637"/>
              <a:gd name="connsiteY9157" fmla="*/ 894375 h 4608812"/>
              <a:gd name="connsiteX9158" fmla="*/ 6262669 w 12184637"/>
              <a:gd name="connsiteY9158" fmla="*/ 888338 h 4608812"/>
              <a:gd name="connsiteX9159" fmla="*/ 6195967 w 12184637"/>
              <a:gd name="connsiteY9159" fmla="*/ 882153 h 4608812"/>
              <a:gd name="connsiteX9160" fmla="*/ 6189929 w 12184637"/>
              <a:gd name="connsiteY9160" fmla="*/ 887160 h 4608812"/>
              <a:gd name="connsiteX9161" fmla="*/ 6194936 w 12184637"/>
              <a:gd name="connsiteY9161" fmla="*/ 893197 h 4608812"/>
              <a:gd name="connsiteX9162" fmla="*/ 6261638 w 12184637"/>
              <a:gd name="connsiteY9162" fmla="*/ 899381 h 4608812"/>
              <a:gd name="connsiteX9163" fmla="*/ 6262227 w 12184637"/>
              <a:gd name="connsiteY9163" fmla="*/ 899381 h 4608812"/>
              <a:gd name="connsiteX9164" fmla="*/ 6267675 w 12184637"/>
              <a:gd name="connsiteY9164" fmla="*/ 894375 h 4608812"/>
              <a:gd name="connsiteX9165" fmla="*/ 6198101 w 12184637"/>
              <a:gd name="connsiteY9165" fmla="*/ 892608 h 4608812"/>
              <a:gd name="connsiteX9166" fmla="*/ 6200384 w 12184637"/>
              <a:gd name="connsiteY9166" fmla="*/ 885098 h 4608812"/>
              <a:gd name="connsiteX9167" fmla="*/ 6175352 w 12184637"/>
              <a:gd name="connsiteY9167" fmla="*/ 838053 h 4608812"/>
              <a:gd name="connsiteX9168" fmla="*/ 6167842 w 12184637"/>
              <a:gd name="connsiteY9168" fmla="*/ 835771 h 4608812"/>
              <a:gd name="connsiteX9169" fmla="*/ 6165560 w 12184637"/>
              <a:gd name="connsiteY9169" fmla="*/ 843280 h 4608812"/>
              <a:gd name="connsiteX9170" fmla="*/ 6190592 w 12184637"/>
              <a:gd name="connsiteY9170" fmla="*/ 890325 h 4608812"/>
              <a:gd name="connsiteX9171" fmla="*/ 6195525 w 12184637"/>
              <a:gd name="connsiteY9171" fmla="*/ 893270 h 4608812"/>
              <a:gd name="connsiteX9172" fmla="*/ 6198101 w 12184637"/>
              <a:gd name="connsiteY9172" fmla="*/ 892608 h 4608812"/>
              <a:gd name="connsiteX9173" fmla="*/ 6171965 w 12184637"/>
              <a:gd name="connsiteY9173" fmla="*/ 846004 h 4608812"/>
              <a:gd name="connsiteX9174" fmla="*/ 6175794 w 12184637"/>
              <a:gd name="connsiteY9174" fmla="*/ 839157 h 4608812"/>
              <a:gd name="connsiteX9175" fmla="*/ 6163278 w 12184637"/>
              <a:gd name="connsiteY9175" fmla="*/ 794615 h 4608812"/>
              <a:gd name="connsiteX9176" fmla="*/ 6156431 w 12184637"/>
              <a:gd name="connsiteY9176" fmla="*/ 790787 h 4608812"/>
              <a:gd name="connsiteX9177" fmla="*/ 6152602 w 12184637"/>
              <a:gd name="connsiteY9177" fmla="*/ 797634 h 4608812"/>
              <a:gd name="connsiteX9178" fmla="*/ 6165118 w 12184637"/>
              <a:gd name="connsiteY9178" fmla="*/ 842176 h 4608812"/>
              <a:gd name="connsiteX9179" fmla="*/ 6170493 w 12184637"/>
              <a:gd name="connsiteY9179" fmla="*/ 846225 h 4608812"/>
              <a:gd name="connsiteX9180" fmla="*/ 6171965 w 12184637"/>
              <a:gd name="connsiteY9180" fmla="*/ 846004 h 4608812"/>
              <a:gd name="connsiteX9181" fmla="*/ 6159081 w 12184637"/>
              <a:gd name="connsiteY9181" fmla="*/ 801536 h 4608812"/>
              <a:gd name="connsiteX9182" fmla="*/ 6163425 w 12184637"/>
              <a:gd name="connsiteY9182" fmla="*/ 794983 h 4608812"/>
              <a:gd name="connsiteX9183" fmla="*/ 6153854 w 12184637"/>
              <a:gd name="connsiteY9183" fmla="*/ 747717 h 4608812"/>
              <a:gd name="connsiteX9184" fmla="*/ 6147302 w 12184637"/>
              <a:gd name="connsiteY9184" fmla="*/ 743373 h 4608812"/>
              <a:gd name="connsiteX9185" fmla="*/ 6142958 w 12184637"/>
              <a:gd name="connsiteY9185" fmla="*/ 749926 h 4608812"/>
              <a:gd name="connsiteX9186" fmla="*/ 6152529 w 12184637"/>
              <a:gd name="connsiteY9186" fmla="*/ 797192 h 4608812"/>
              <a:gd name="connsiteX9187" fmla="*/ 6158050 w 12184637"/>
              <a:gd name="connsiteY9187" fmla="*/ 801683 h 4608812"/>
              <a:gd name="connsiteX9188" fmla="*/ 6159081 w 12184637"/>
              <a:gd name="connsiteY9188" fmla="*/ 801536 h 4608812"/>
              <a:gd name="connsiteX9189" fmla="*/ 6149289 w 12184637"/>
              <a:gd name="connsiteY9189" fmla="*/ 754343 h 4608812"/>
              <a:gd name="connsiteX9190" fmla="*/ 6153928 w 12184637"/>
              <a:gd name="connsiteY9190" fmla="*/ 748012 h 4608812"/>
              <a:gd name="connsiteX9191" fmla="*/ 6145755 w 12184637"/>
              <a:gd name="connsiteY9191" fmla="*/ 695150 h 4608812"/>
              <a:gd name="connsiteX9192" fmla="*/ 6139424 w 12184637"/>
              <a:gd name="connsiteY9192" fmla="*/ 690512 h 4608812"/>
              <a:gd name="connsiteX9193" fmla="*/ 6134786 w 12184637"/>
              <a:gd name="connsiteY9193" fmla="*/ 696844 h 4608812"/>
              <a:gd name="connsiteX9194" fmla="*/ 6142958 w 12184637"/>
              <a:gd name="connsiteY9194" fmla="*/ 749705 h 4608812"/>
              <a:gd name="connsiteX9195" fmla="*/ 6148479 w 12184637"/>
              <a:gd name="connsiteY9195" fmla="*/ 754417 h 4608812"/>
              <a:gd name="connsiteX9196" fmla="*/ 6149289 w 12184637"/>
              <a:gd name="connsiteY9196" fmla="*/ 754343 h 4608812"/>
              <a:gd name="connsiteX9197" fmla="*/ 6140970 w 12184637"/>
              <a:gd name="connsiteY9197" fmla="*/ 701482 h 4608812"/>
              <a:gd name="connsiteX9198" fmla="*/ 6145755 w 12184637"/>
              <a:gd name="connsiteY9198" fmla="*/ 695224 h 4608812"/>
              <a:gd name="connsiteX9199" fmla="*/ 6137362 w 12184637"/>
              <a:gd name="connsiteY9199" fmla="*/ 633896 h 4608812"/>
              <a:gd name="connsiteX9200" fmla="*/ 6131105 w 12184637"/>
              <a:gd name="connsiteY9200" fmla="*/ 629110 h 4608812"/>
              <a:gd name="connsiteX9201" fmla="*/ 6126319 w 12184637"/>
              <a:gd name="connsiteY9201" fmla="*/ 635368 h 4608812"/>
              <a:gd name="connsiteX9202" fmla="*/ 6134712 w 12184637"/>
              <a:gd name="connsiteY9202" fmla="*/ 696696 h 4608812"/>
              <a:gd name="connsiteX9203" fmla="*/ 6140234 w 12184637"/>
              <a:gd name="connsiteY9203" fmla="*/ 701482 h 4608812"/>
              <a:gd name="connsiteX9204" fmla="*/ 6140970 w 12184637"/>
              <a:gd name="connsiteY9204" fmla="*/ 701482 h 4608812"/>
              <a:gd name="connsiteX9205" fmla="*/ 6132282 w 12184637"/>
              <a:gd name="connsiteY9205" fmla="*/ 640227 h 4608812"/>
              <a:gd name="connsiteX9206" fmla="*/ 6137362 w 12184637"/>
              <a:gd name="connsiteY9206" fmla="*/ 634190 h 4608812"/>
              <a:gd name="connsiteX9207" fmla="*/ 6132503 w 12184637"/>
              <a:gd name="connsiteY9207" fmla="*/ 575071 h 4608812"/>
              <a:gd name="connsiteX9208" fmla="*/ 6126466 w 12184637"/>
              <a:gd name="connsiteY9208" fmla="*/ 569991 h 4608812"/>
              <a:gd name="connsiteX9209" fmla="*/ 6121386 w 12184637"/>
              <a:gd name="connsiteY9209" fmla="*/ 576028 h 4608812"/>
              <a:gd name="connsiteX9210" fmla="*/ 6126245 w 12184637"/>
              <a:gd name="connsiteY9210" fmla="*/ 635147 h 4608812"/>
              <a:gd name="connsiteX9211" fmla="*/ 6131841 w 12184637"/>
              <a:gd name="connsiteY9211" fmla="*/ 640301 h 4608812"/>
              <a:gd name="connsiteX9212" fmla="*/ 6132282 w 12184637"/>
              <a:gd name="connsiteY9212" fmla="*/ 640227 h 4608812"/>
              <a:gd name="connsiteX9213" fmla="*/ 6132577 w 12184637"/>
              <a:gd name="connsiteY9213" fmla="*/ 575807 h 4608812"/>
              <a:gd name="connsiteX9214" fmla="*/ 6134786 w 12184637"/>
              <a:gd name="connsiteY9214" fmla="*/ 529277 h 4608812"/>
              <a:gd name="connsiteX9215" fmla="*/ 6129485 w 12184637"/>
              <a:gd name="connsiteY9215" fmla="*/ 523461 h 4608812"/>
              <a:gd name="connsiteX9216" fmla="*/ 6123669 w 12184637"/>
              <a:gd name="connsiteY9216" fmla="*/ 528762 h 4608812"/>
              <a:gd name="connsiteX9217" fmla="*/ 6121460 w 12184637"/>
              <a:gd name="connsiteY9217" fmla="*/ 575292 h 4608812"/>
              <a:gd name="connsiteX9218" fmla="*/ 6126761 w 12184637"/>
              <a:gd name="connsiteY9218" fmla="*/ 581108 h 4608812"/>
              <a:gd name="connsiteX9219" fmla="*/ 6127055 w 12184637"/>
              <a:gd name="connsiteY9219" fmla="*/ 581108 h 4608812"/>
              <a:gd name="connsiteX9220" fmla="*/ 6132577 w 12184637"/>
              <a:gd name="connsiteY9220" fmla="*/ 575807 h 4608812"/>
              <a:gd name="connsiteX9221" fmla="*/ 6132503 w 12184637"/>
              <a:gd name="connsiteY9221" fmla="*/ 533474 h 4608812"/>
              <a:gd name="connsiteX9222" fmla="*/ 6133681 w 12184637"/>
              <a:gd name="connsiteY9222" fmla="*/ 525670 h 4608812"/>
              <a:gd name="connsiteX9223" fmla="*/ 6111962 w 12184637"/>
              <a:gd name="connsiteY9223" fmla="*/ 496073 h 4608812"/>
              <a:gd name="connsiteX9224" fmla="*/ 6104158 w 12184637"/>
              <a:gd name="connsiteY9224" fmla="*/ 494895 h 4608812"/>
              <a:gd name="connsiteX9225" fmla="*/ 6102980 w 12184637"/>
              <a:gd name="connsiteY9225" fmla="*/ 502699 h 4608812"/>
              <a:gd name="connsiteX9226" fmla="*/ 6124699 w 12184637"/>
              <a:gd name="connsiteY9226" fmla="*/ 532296 h 4608812"/>
              <a:gd name="connsiteX9227" fmla="*/ 6129264 w 12184637"/>
              <a:gd name="connsiteY9227" fmla="*/ 534578 h 4608812"/>
              <a:gd name="connsiteX9228" fmla="*/ 6132503 w 12184637"/>
              <a:gd name="connsiteY9228" fmla="*/ 533474 h 4608812"/>
              <a:gd name="connsiteX9229" fmla="*/ 6112846 w 12184637"/>
              <a:gd name="connsiteY9229" fmla="*/ 500711 h 4608812"/>
              <a:gd name="connsiteX9230" fmla="*/ 6108723 w 12184637"/>
              <a:gd name="connsiteY9230" fmla="*/ 494012 h 4608812"/>
              <a:gd name="connsiteX9231" fmla="*/ 5762252 w 12184637"/>
              <a:gd name="connsiteY9231" fmla="*/ 411038 h 4608812"/>
              <a:gd name="connsiteX9232" fmla="*/ 5755553 w 12184637"/>
              <a:gd name="connsiteY9232" fmla="*/ 415161 h 4608812"/>
              <a:gd name="connsiteX9233" fmla="*/ 5759675 w 12184637"/>
              <a:gd name="connsiteY9233" fmla="*/ 421861 h 4608812"/>
              <a:gd name="connsiteX9234" fmla="*/ 6106146 w 12184637"/>
              <a:gd name="connsiteY9234" fmla="*/ 504834 h 4608812"/>
              <a:gd name="connsiteX9235" fmla="*/ 6107471 w 12184637"/>
              <a:gd name="connsiteY9235" fmla="*/ 504981 h 4608812"/>
              <a:gd name="connsiteX9236" fmla="*/ 6112846 w 12184637"/>
              <a:gd name="connsiteY9236" fmla="*/ 500711 h 4608812"/>
              <a:gd name="connsiteX9237" fmla="*/ 5766375 w 12184637"/>
              <a:gd name="connsiteY9237" fmla="*/ 417738 h 4608812"/>
              <a:gd name="connsiteX9238" fmla="*/ 5762252 w 12184637"/>
              <a:gd name="connsiteY9238" fmla="*/ 411038 h 4608812"/>
              <a:gd name="connsiteX9239" fmla="*/ 5733907 w 12184637"/>
              <a:gd name="connsiteY9239" fmla="*/ 404265 h 4608812"/>
              <a:gd name="connsiteX9240" fmla="*/ 5727208 w 12184637"/>
              <a:gd name="connsiteY9240" fmla="*/ 408388 h 4608812"/>
              <a:gd name="connsiteX9241" fmla="*/ 5731331 w 12184637"/>
              <a:gd name="connsiteY9241" fmla="*/ 415088 h 4608812"/>
              <a:gd name="connsiteX9242" fmla="*/ 5759675 w 12184637"/>
              <a:gd name="connsiteY9242" fmla="*/ 421861 h 4608812"/>
              <a:gd name="connsiteX9243" fmla="*/ 5761001 w 12184637"/>
              <a:gd name="connsiteY9243" fmla="*/ 422008 h 4608812"/>
              <a:gd name="connsiteX9244" fmla="*/ 5766375 w 12184637"/>
              <a:gd name="connsiteY9244" fmla="*/ 417738 h 4608812"/>
              <a:gd name="connsiteX9245" fmla="*/ 5738104 w 12184637"/>
              <a:gd name="connsiteY9245" fmla="*/ 410744 h 4608812"/>
              <a:gd name="connsiteX9246" fmla="*/ 5733760 w 12184637"/>
              <a:gd name="connsiteY9246" fmla="*/ 404191 h 4608812"/>
              <a:gd name="connsiteX9247" fmla="*/ 5480791 w 12184637"/>
              <a:gd name="connsiteY9247" fmla="*/ 353539 h 4608812"/>
              <a:gd name="connsiteX9248" fmla="*/ 5474238 w 12184637"/>
              <a:gd name="connsiteY9248" fmla="*/ 357882 h 4608812"/>
              <a:gd name="connsiteX9249" fmla="*/ 5478582 w 12184637"/>
              <a:gd name="connsiteY9249" fmla="*/ 364435 h 4608812"/>
              <a:gd name="connsiteX9250" fmla="*/ 5731551 w 12184637"/>
              <a:gd name="connsiteY9250" fmla="*/ 415088 h 4608812"/>
              <a:gd name="connsiteX9251" fmla="*/ 5732730 w 12184637"/>
              <a:gd name="connsiteY9251" fmla="*/ 415235 h 4608812"/>
              <a:gd name="connsiteX9252" fmla="*/ 5738104 w 12184637"/>
              <a:gd name="connsiteY9252" fmla="*/ 410744 h 4608812"/>
              <a:gd name="connsiteX9253" fmla="*/ 5485135 w 12184637"/>
              <a:gd name="connsiteY9253" fmla="*/ 360165 h 4608812"/>
              <a:gd name="connsiteX9254" fmla="*/ 5480864 w 12184637"/>
              <a:gd name="connsiteY9254" fmla="*/ 353539 h 4608812"/>
              <a:gd name="connsiteX9255" fmla="*/ 5396566 w 12184637"/>
              <a:gd name="connsiteY9255" fmla="*/ 335354 h 4608812"/>
              <a:gd name="connsiteX9256" fmla="*/ 5389940 w 12184637"/>
              <a:gd name="connsiteY9256" fmla="*/ 339624 h 4608812"/>
              <a:gd name="connsiteX9257" fmla="*/ 5394210 w 12184637"/>
              <a:gd name="connsiteY9257" fmla="*/ 346250 h 4608812"/>
              <a:gd name="connsiteX9258" fmla="*/ 5478508 w 12184637"/>
              <a:gd name="connsiteY9258" fmla="*/ 364435 h 4608812"/>
              <a:gd name="connsiteX9259" fmla="*/ 5479760 w 12184637"/>
              <a:gd name="connsiteY9259" fmla="*/ 364582 h 4608812"/>
              <a:gd name="connsiteX9260" fmla="*/ 5485135 w 12184637"/>
              <a:gd name="connsiteY9260" fmla="*/ 360165 h 4608812"/>
              <a:gd name="connsiteX9261" fmla="*/ 5400836 w 12184637"/>
              <a:gd name="connsiteY9261" fmla="*/ 341759 h 4608812"/>
              <a:gd name="connsiteX9262" fmla="*/ 5396345 w 12184637"/>
              <a:gd name="connsiteY9262" fmla="*/ 335280 h 4608812"/>
              <a:gd name="connsiteX9263" fmla="*/ 5364761 w 12184637"/>
              <a:gd name="connsiteY9263" fmla="*/ 329390 h 4608812"/>
              <a:gd name="connsiteX9264" fmla="*/ 5358282 w 12184637"/>
              <a:gd name="connsiteY9264" fmla="*/ 333881 h 4608812"/>
              <a:gd name="connsiteX9265" fmla="*/ 5362773 w 12184637"/>
              <a:gd name="connsiteY9265" fmla="*/ 340360 h 4608812"/>
              <a:gd name="connsiteX9266" fmla="*/ 5394357 w 12184637"/>
              <a:gd name="connsiteY9266" fmla="*/ 346250 h 4608812"/>
              <a:gd name="connsiteX9267" fmla="*/ 5395462 w 12184637"/>
              <a:gd name="connsiteY9267" fmla="*/ 346324 h 4608812"/>
              <a:gd name="connsiteX9268" fmla="*/ 5400836 w 12184637"/>
              <a:gd name="connsiteY9268" fmla="*/ 341759 h 4608812"/>
              <a:gd name="connsiteX9269" fmla="*/ 5369325 w 12184637"/>
              <a:gd name="connsiteY9269" fmla="*/ 335648 h 4608812"/>
              <a:gd name="connsiteX9270" fmla="*/ 5364687 w 12184637"/>
              <a:gd name="connsiteY9270" fmla="*/ 329317 h 4608812"/>
              <a:gd name="connsiteX9271" fmla="*/ 4974999 w 12184637"/>
              <a:gd name="connsiteY9271" fmla="*/ 269903 h 4608812"/>
              <a:gd name="connsiteX9272" fmla="*/ 4968668 w 12184637"/>
              <a:gd name="connsiteY9272" fmla="*/ 274541 h 4608812"/>
              <a:gd name="connsiteX9273" fmla="*/ 4973306 w 12184637"/>
              <a:gd name="connsiteY9273" fmla="*/ 280873 h 4608812"/>
              <a:gd name="connsiteX9274" fmla="*/ 5362920 w 12184637"/>
              <a:gd name="connsiteY9274" fmla="*/ 340286 h 4608812"/>
              <a:gd name="connsiteX9275" fmla="*/ 5363803 w 12184637"/>
              <a:gd name="connsiteY9275" fmla="*/ 340360 h 4608812"/>
              <a:gd name="connsiteX9276" fmla="*/ 5369325 w 12184637"/>
              <a:gd name="connsiteY9276" fmla="*/ 335648 h 4608812"/>
              <a:gd name="connsiteX9277" fmla="*/ 4834306 w 12184637"/>
              <a:gd name="connsiteY9277" fmla="*/ 358692 h 4608812"/>
              <a:gd name="connsiteX9278" fmla="*/ 4976840 w 12184637"/>
              <a:gd name="connsiteY9278" fmla="*/ 280357 h 4608812"/>
              <a:gd name="connsiteX9279" fmla="*/ 4979049 w 12184637"/>
              <a:gd name="connsiteY9279" fmla="*/ 272774 h 4608812"/>
              <a:gd name="connsiteX9280" fmla="*/ 4971466 w 12184637"/>
              <a:gd name="connsiteY9280" fmla="*/ 270565 h 4608812"/>
              <a:gd name="connsiteX9281" fmla="*/ 4828931 w 12184637"/>
              <a:gd name="connsiteY9281" fmla="*/ 348900 h 4608812"/>
              <a:gd name="connsiteX9282" fmla="*/ 4826723 w 12184637"/>
              <a:gd name="connsiteY9282" fmla="*/ 356484 h 4608812"/>
              <a:gd name="connsiteX9283" fmla="*/ 4831655 w 12184637"/>
              <a:gd name="connsiteY9283" fmla="*/ 359355 h 4608812"/>
              <a:gd name="connsiteX9284" fmla="*/ 4834306 w 12184637"/>
              <a:gd name="connsiteY9284" fmla="*/ 358692 h 4608812"/>
              <a:gd name="connsiteX9285" fmla="*/ 4773788 w 12184637"/>
              <a:gd name="connsiteY9285" fmla="*/ 472661 h 4608812"/>
              <a:gd name="connsiteX9286" fmla="*/ 4836514 w 12184637"/>
              <a:gd name="connsiteY9286" fmla="*/ 356410 h 4608812"/>
              <a:gd name="connsiteX9287" fmla="*/ 4834232 w 12184637"/>
              <a:gd name="connsiteY9287" fmla="*/ 348827 h 4608812"/>
              <a:gd name="connsiteX9288" fmla="*/ 4826649 w 12184637"/>
              <a:gd name="connsiteY9288" fmla="*/ 351109 h 4608812"/>
              <a:gd name="connsiteX9289" fmla="*/ 4763922 w 12184637"/>
              <a:gd name="connsiteY9289" fmla="*/ 467360 h 4608812"/>
              <a:gd name="connsiteX9290" fmla="*/ 4766204 w 12184637"/>
              <a:gd name="connsiteY9290" fmla="*/ 474943 h 4608812"/>
              <a:gd name="connsiteX9291" fmla="*/ 4768854 w 12184637"/>
              <a:gd name="connsiteY9291" fmla="*/ 475606 h 4608812"/>
              <a:gd name="connsiteX9292" fmla="*/ 4773788 w 12184637"/>
              <a:gd name="connsiteY9292" fmla="*/ 472661 h 4608812"/>
              <a:gd name="connsiteX9293" fmla="*/ 4758768 w 12184637"/>
              <a:gd name="connsiteY9293" fmla="*/ 614459 h 4608812"/>
              <a:gd name="connsiteX9294" fmla="*/ 4774376 w 12184637"/>
              <a:gd name="connsiteY9294" fmla="*/ 470673 h 4608812"/>
              <a:gd name="connsiteX9295" fmla="*/ 4769444 w 12184637"/>
              <a:gd name="connsiteY9295" fmla="*/ 464562 h 4608812"/>
              <a:gd name="connsiteX9296" fmla="*/ 4763259 w 12184637"/>
              <a:gd name="connsiteY9296" fmla="*/ 469495 h 4608812"/>
              <a:gd name="connsiteX9297" fmla="*/ 4747651 w 12184637"/>
              <a:gd name="connsiteY9297" fmla="*/ 613281 h 4608812"/>
              <a:gd name="connsiteX9298" fmla="*/ 4752584 w 12184637"/>
              <a:gd name="connsiteY9298" fmla="*/ 619466 h 4608812"/>
              <a:gd name="connsiteX9299" fmla="*/ 4753246 w 12184637"/>
              <a:gd name="connsiteY9299" fmla="*/ 619466 h 4608812"/>
              <a:gd name="connsiteX9300" fmla="*/ 4758768 w 12184637"/>
              <a:gd name="connsiteY9300" fmla="*/ 614459 h 4608812"/>
              <a:gd name="connsiteX9301" fmla="*/ 4776585 w 12184637"/>
              <a:gd name="connsiteY9301" fmla="*/ 782026 h 4608812"/>
              <a:gd name="connsiteX9302" fmla="*/ 4781370 w 12184637"/>
              <a:gd name="connsiteY9302" fmla="*/ 775768 h 4608812"/>
              <a:gd name="connsiteX9303" fmla="*/ 4758768 w 12184637"/>
              <a:gd name="connsiteY9303" fmla="*/ 613134 h 4608812"/>
              <a:gd name="connsiteX9304" fmla="*/ 4752510 w 12184637"/>
              <a:gd name="connsiteY9304" fmla="*/ 608348 h 4608812"/>
              <a:gd name="connsiteX9305" fmla="*/ 4747725 w 12184637"/>
              <a:gd name="connsiteY9305" fmla="*/ 614606 h 4608812"/>
              <a:gd name="connsiteX9306" fmla="*/ 4770327 w 12184637"/>
              <a:gd name="connsiteY9306" fmla="*/ 777240 h 4608812"/>
              <a:gd name="connsiteX9307" fmla="*/ 4775849 w 12184637"/>
              <a:gd name="connsiteY9307" fmla="*/ 782026 h 4608812"/>
              <a:gd name="connsiteX9308" fmla="*/ 4776585 w 12184637"/>
              <a:gd name="connsiteY9308" fmla="*/ 782026 h 4608812"/>
              <a:gd name="connsiteX9309" fmla="*/ 4828416 w 12184637"/>
              <a:gd name="connsiteY9309" fmla="*/ 953936 h 4608812"/>
              <a:gd name="connsiteX9310" fmla="*/ 4832171 w 12184637"/>
              <a:gd name="connsiteY9310" fmla="*/ 947015 h 4608812"/>
              <a:gd name="connsiteX9311" fmla="*/ 4781150 w 12184637"/>
              <a:gd name="connsiteY9311" fmla="*/ 774884 h 4608812"/>
              <a:gd name="connsiteX9312" fmla="*/ 4774229 w 12184637"/>
              <a:gd name="connsiteY9312" fmla="*/ 771129 h 4608812"/>
              <a:gd name="connsiteX9313" fmla="*/ 4770474 w 12184637"/>
              <a:gd name="connsiteY9313" fmla="*/ 778050 h 4608812"/>
              <a:gd name="connsiteX9314" fmla="*/ 4821495 w 12184637"/>
              <a:gd name="connsiteY9314" fmla="*/ 950181 h 4608812"/>
              <a:gd name="connsiteX9315" fmla="*/ 4826870 w 12184637"/>
              <a:gd name="connsiteY9315" fmla="*/ 954157 h 4608812"/>
              <a:gd name="connsiteX9316" fmla="*/ 4828416 w 12184637"/>
              <a:gd name="connsiteY9316" fmla="*/ 953936 h 4608812"/>
              <a:gd name="connsiteX9317" fmla="*/ 4902628 w 12184637"/>
              <a:gd name="connsiteY9317" fmla="*/ 1127981 h 4608812"/>
              <a:gd name="connsiteX9318" fmla="*/ 4905573 w 12184637"/>
              <a:gd name="connsiteY9318" fmla="*/ 1120692 h 4608812"/>
              <a:gd name="connsiteX9319" fmla="*/ 4832023 w 12184637"/>
              <a:gd name="connsiteY9319" fmla="*/ 946500 h 4608812"/>
              <a:gd name="connsiteX9320" fmla="*/ 4824735 w 12184637"/>
              <a:gd name="connsiteY9320" fmla="*/ 943555 h 4608812"/>
              <a:gd name="connsiteX9321" fmla="*/ 4821790 w 12184637"/>
              <a:gd name="connsiteY9321" fmla="*/ 950844 h 4608812"/>
              <a:gd name="connsiteX9322" fmla="*/ 4895339 w 12184637"/>
              <a:gd name="connsiteY9322" fmla="*/ 1125036 h 4608812"/>
              <a:gd name="connsiteX9323" fmla="*/ 4900493 w 12184637"/>
              <a:gd name="connsiteY9323" fmla="*/ 1128423 h 4608812"/>
              <a:gd name="connsiteX9324" fmla="*/ 4902628 w 12184637"/>
              <a:gd name="connsiteY9324" fmla="*/ 1127981 h 4608812"/>
              <a:gd name="connsiteX9325" fmla="*/ 4992890 w 12184637"/>
              <a:gd name="connsiteY9325" fmla="*/ 1296210 h 4608812"/>
              <a:gd name="connsiteX9326" fmla="*/ 4995172 w 12184637"/>
              <a:gd name="connsiteY9326" fmla="*/ 1288627 h 4608812"/>
              <a:gd name="connsiteX9327" fmla="*/ 4905352 w 12184637"/>
              <a:gd name="connsiteY9327" fmla="*/ 1120177 h 4608812"/>
              <a:gd name="connsiteX9328" fmla="*/ 4897842 w 12184637"/>
              <a:gd name="connsiteY9328" fmla="*/ 1117895 h 4608812"/>
              <a:gd name="connsiteX9329" fmla="*/ 4895560 w 12184637"/>
              <a:gd name="connsiteY9329" fmla="*/ 1125478 h 4608812"/>
              <a:gd name="connsiteX9330" fmla="*/ 4985381 w 12184637"/>
              <a:gd name="connsiteY9330" fmla="*/ 1293928 h 4608812"/>
              <a:gd name="connsiteX9331" fmla="*/ 4990313 w 12184637"/>
              <a:gd name="connsiteY9331" fmla="*/ 1296873 h 4608812"/>
              <a:gd name="connsiteX9332" fmla="*/ 4992890 w 12184637"/>
              <a:gd name="connsiteY9332" fmla="*/ 1296210 h 4608812"/>
              <a:gd name="connsiteX9333" fmla="*/ 5092723 w 12184637"/>
              <a:gd name="connsiteY9333" fmla="*/ 1450451 h 4608812"/>
              <a:gd name="connsiteX9334" fmla="*/ 5094416 w 12184637"/>
              <a:gd name="connsiteY9334" fmla="*/ 1442720 h 4608812"/>
              <a:gd name="connsiteX9335" fmla="*/ 4995025 w 12184637"/>
              <a:gd name="connsiteY9335" fmla="*/ 1288259 h 4608812"/>
              <a:gd name="connsiteX9336" fmla="*/ 4987295 w 12184637"/>
              <a:gd name="connsiteY9336" fmla="*/ 1286565 h 4608812"/>
              <a:gd name="connsiteX9337" fmla="*/ 4985601 w 12184637"/>
              <a:gd name="connsiteY9337" fmla="*/ 1294296 h 4608812"/>
              <a:gd name="connsiteX9338" fmla="*/ 5084992 w 12184637"/>
              <a:gd name="connsiteY9338" fmla="*/ 1448757 h 4608812"/>
              <a:gd name="connsiteX9339" fmla="*/ 5089704 w 12184637"/>
              <a:gd name="connsiteY9339" fmla="*/ 1451334 h 4608812"/>
              <a:gd name="connsiteX9340" fmla="*/ 5092723 w 12184637"/>
              <a:gd name="connsiteY9340" fmla="*/ 1450451 h 4608812"/>
              <a:gd name="connsiteX9341" fmla="*/ 5194912 w 12184637"/>
              <a:gd name="connsiteY9341" fmla="*/ 1582015 h 4608812"/>
              <a:gd name="connsiteX9342" fmla="*/ 5195943 w 12184637"/>
              <a:gd name="connsiteY9342" fmla="*/ 1574211 h 4608812"/>
              <a:gd name="connsiteX9343" fmla="*/ 5094122 w 12184637"/>
              <a:gd name="connsiteY9343" fmla="*/ 1442426 h 4608812"/>
              <a:gd name="connsiteX9344" fmla="*/ 5086318 w 12184637"/>
              <a:gd name="connsiteY9344" fmla="*/ 1441395 h 4608812"/>
              <a:gd name="connsiteX9345" fmla="*/ 5085287 w 12184637"/>
              <a:gd name="connsiteY9345" fmla="*/ 1449199 h 4608812"/>
              <a:gd name="connsiteX9346" fmla="*/ 5187108 w 12184637"/>
              <a:gd name="connsiteY9346" fmla="*/ 1580985 h 4608812"/>
              <a:gd name="connsiteX9347" fmla="*/ 5191525 w 12184637"/>
              <a:gd name="connsiteY9347" fmla="*/ 1583120 h 4608812"/>
              <a:gd name="connsiteX9348" fmla="*/ 5194912 w 12184637"/>
              <a:gd name="connsiteY9348" fmla="*/ 1582015 h 4608812"/>
              <a:gd name="connsiteX9349" fmla="*/ 5299972 w 12184637"/>
              <a:gd name="connsiteY9349" fmla="*/ 1704009 h 4608812"/>
              <a:gd name="connsiteX9350" fmla="*/ 5300561 w 12184637"/>
              <a:gd name="connsiteY9350" fmla="*/ 1696131 h 4608812"/>
              <a:gd name="connsiteX9351" fmla="*/ 5195722 w 12184637"/>
              <a:gd name="connsiteY9351" fmla="*/ 1573917 h 4608812"/>
              <a:gd name="connsiteX9352" fmla="*/ 5187844 w 12184637"/>
              <a:gd name="connsiteY9352" fmla="*/ 1573328 h 4608812"/>
              <a:gd name="connsiteX9353" fmla="*/ 5187255 w 12184637"/>
              <a:gd name="connsiteY9353" fmla="*/ 1581205 h 4608812"/>
              <a:gd name="connsiteX9354" fmla="*/ 5292095 w 12184637"/>
              <a:gd name="connsiteY9354" fmla="*/ 1703420 h 4608812"/>
              <a:gd name="connsiteX9355" fmla="*/ 5296365 w 12184637"/>
              <a:gd name="connsiteY9355" fmla="*/ 1705334 h 4608812"/>
              <a:gd name="connsiteX9356" fmla="*/ 5299972 w 12184637"/>
              <a:gd name="connsiteY9356" fmla="*/ 1704009 h 4608812"/>
              <a:gd name="connsiteX9357" fmla="*/ 5488669 w 12184637"/>
              <a:gd name="connsiteY9357" fmla="*/ 1720501 h 4608812"/>
              <a:gd name="connsiteX9358" fmla="*/ 5483736 w 12184637"/>
              <a:gd name="connsiteY9358" fmla="*/ 1714316 h 4608812"/>
              <a:gd name="connsiteX9359" fmla="*/ 5296954 w 12184637"/>
              <a:gd name="connsiteY9359" fmla="*/ 1694217 h 4608812"/>
              <a:gd name="connsiteX9360" fmla="*/ 5290769 w 12184637"/>
              <a:gd name="connsiteY9360" fmla="*/ 1699150 h 4608812"/>
              <a:gd name="connsiteX9361" fmla="*/ 5295702 w 12184637"/>
              <a:gd name="connsiteY9361" fmla="*/ 1705334 h 4608812"/>
              <a:gd name="connsiteX9362" fmla="*/ 5482484 w 12184637"/>
              <a:gd name="connsiteY9362" fmla="*/ 1725433 h 4608812"/>
              <a:gd name="connsiteX9363" fmla="*/ 5483147 w 12184637"/>
              <a:gd name="connsiteY9363" fmla="*/ 1725433 h 4608812"/>
              <a:gd name="connsiteX9364" fmla="*/ 5488669 w 12184637"/>
              <a:gd name="connsiteY9364" fmla="*/ 1720501 h 4608812"/>
              <a:gd name="connsiteX9365" fmla="*/ 5595938 w 12184637"/>
              <a:gd name="connsiteY9365" fmla="*/ 1838150 h 4608812"/>
              <a:gd name="connsiteX9366" fmla="*/ 5596085 w 12184637"/>
              <a:gd name="connsiteY9366" fmla="*/ 1830273 h 4608812"/>
              <a:gd name="connsiteX9367" fmla="*/ 5487122 w 12184637"/>
              <a:gd name="connsiteY9367" fmla="*/ 1716083 h 4608812"/>
              <a:gd name="connsiteX9368" fmla="*/ 5479245 w 12184637"/>
              <a:gd name="connsiteY9368" fmla="*/ 1715936 h 4608812"/>
              <a:gd name="connsiteX9369" fmla="*/ 5479098 w 12184637"/>
              <a:gd name="connsiteY9369" fmla="*/ 1723814 h 4608812"/>
              <a:gd name="connsiteX9370" fmla="*/ 5588060 w 12184637"/>
              <a:gd name="connsiteY9370" fmla="*/ 1838003 h 4608812"/>
              <a:gd name="connsiteX9371" fmla="*/ 5592109 w 12184637"/>
              <a:gd name="connsiteY9371" fmla="*/ 1839696 h 4608812"/>
              <a:gd name="connsiteX9372" fmla="*/ 5595938 w 12184637"/>
              <a:gd name="connsiteY9372" fmla="*/ 1838150 h 4608812"/>
              <a:gd name="connsiteX9373" fmla="*/ 5775652 w 12184637"/>
              <a:gd name="connsiteY9373" fmla="*/ 1834616 h 4608812"/>
              <a:gd name="connsiteX9374" fmla="*/ 5770056 w 12184637"/>
              <a:gd name="connsiteY9374" fmla="*/ 1829021 h 4608812"/>
              <a:gd name="connsiteX9375" fmla="*/ 5592109 w 12184637"/>
              <a:gd name="connsiteY9375" fmla="*/ 1828506 h 4608812"/>
              <a:gd name="connsiteX9376" fmla="*/ 5592035 w 12184637"/>
              <a:gd name="connsiteY9376" fmla="*/ 1828506 h 4608812"/>
              <a:gd name="connsiteX9377" fmla="*/ 5586514 w 12184637"/>
              <a:gd name="connsiteY9377" fmla="*/ 1834101 h 4608812"/>
              <a:gd name="connsiteX9378" fmla="*/ 5592109 w 12184637"/>
              <a:gd name="connsiteY9378" fmla="*/ 1839696 h 4608812"/>
              <a:gd name="connsiteX9379" fmla="*/ 5770056 w 12184637"/>
              <a:gd name="connsiteY9379" fmla="*/ 1840212 h 4608812"/>
              <a:gd name="connsiteX9380" fmla="*/ 5770130 w 12184637"/>
              <a:gd name="connsiteY9380" fmla="*/ 1840212 h 4608812"/>
              <a:gd name="connsiteX9381" fmla="*/ 5775652 w 12184637"/>
              <a:gd name="connsiteY9381" fmla="*/ 1834616 h 4608812"/>
              <a:gd name="connsiteX9382" fmla="*/ 5881006 w 12184637"/>
              <a:gd name="connsiteY9382" fmla="*/ 1947407 h 4608812"/>
              <a:gd name="connsiteX9383" fmla="*/ 5881080 w 12184637"/>
              <a:gd name="connsiteY9383" fmla="*/ 1939530 h 4608812"/>
              <a:gd name="connsiteX9384" fmla="*/ 5774032 w 12184637"/>
              <a:gd name="connsiteY9384" fmla="*/ 1830714 h 4608812"/>
              <a:gd name="connsiteX9385" fmla="*/ 5766154 w 12184637"/>
              <a:gd name="connsiteY9385" fmla="*/ 1830641 h 4608812"/>
              <a:gd name="connsiteX9386" fmla="*/ 5766081 w 12184637"/>
              <a:gd name="connsiteY9386" fmla="*/ 1838518 h 4608812"/>
              <a:gd name="connsiteX9387" fmla="*/ 5873129 w 12184637"/>
              <a:gd name="connsiteY9387" fmla="*/ 1947334 h 4608812"/>
              <a:gd name="connsiteX9388" fmla="*/ 5877178 w 12184637"/>
              <a:gd name="connsiteY9388" fmla="*/ 1949027 h 4608812"/>
              <a:gd name="connsiteX9389" fmla="*/ 5881006 w 12184637"/>
              <a:gd name="connsiteY9389" fmla="*/ 1947407 h 4608812"/>
              <a:gd name="connsiteX9390" fmla="*/ 5877252 w 12184637"/>
              <a:gd name="connsiteY9390" fmla="*/ 1949027 h 4608812"/>
              <a:gd name="connsiteX9391" fmla="*/ 6048205 w 12184637"/>
              <a:gd name="connsiteY9391" fmla="*/ 1944389 h 4608812"/>
              <a:gd name="connsiteX9392" fmla="*/ 6053653 w 12184637"/>
              <a:gd name="connsiteY9392" fmla="*/ 1938646 h 4608812"/>
              <a:gd name="connsiteX9393" fmla="*/ 6048057 w 12184637"/>
              <a:gd name="connsiteY9393" fmla="*/ 1933198 h 4608812"/>
              <a:gd name="connsiteX9394" fmla="*/ 6047984 w 12184637"/>
              <a:gd name="connsiteY9394" fmla="*/ 1933198 h 4608812"/>
              <a:gd name="connsiteX9395" fmla="*/ 5877031 w 12184637"/>
              <a:gd name="connsiteY9395" fmla="*/ 1937836 h 4608812"/>
              <a:gd name="connsiteX9396" fmla="*/ 5871583 w 12184637"/>
              <a:gd name="connsiteY9396" fmla="*/ 1943579 h 4608812"/>
              <a:gd name="connsiteX9397" fmla="*/ 5877178 w 12184637"/>
              <a:gd name="connsiteY9397" fmla="*/ 1949027 h 4608812"/>
              <a:gd name="connsiteX9398" fmla="*/ 5877252 w 12184637"/>
              <a:gd name="connsiteY9398" fmla="*/ 1949027 h 4608812"/>
              <a:gd name="connsiteX9399" fmla="*/ 6224974 w 12184637"/>
              <a:gd name="connsiteY9399" fmla="*/ 1944241 h 4608812"/>
              <a:gd name="connsiteX9400" fmla="*/ 6219600 w 12184637"/>
              <a:gd name="connsiteY9400" fmla="*/ 1938499 h 4608812"/>
              <a:gd name="connsiteX9401" fmla="*/ 6048278 w 12184637"/>
              <a:gd name="connsiteY9401" fmla="*/ 1933198 h 4608812"/>
              <a:gd name="connsiteX9402" fmla="*/ 6042536 w 12184637"/>
              <a:gd name="connsiteY9402" fmla="*/ 1938572 h 4608812"/>
              <a:gd name="connsiteX9403" fmla="*/ 6047910 w 12184637"/>
              <a:gd name="connsiteY9403" fmla="*/ 1944315 h 4608812"/>
              <a:gd name="connsiteX9404" fmla="*/ 6219231 w 12184637"/>
              <a:gd name="connsiteY9404" fmla="*/ 1949616 h 4608812"/>
              <a:gd name="connsiteX9405" fmla="*/ 6219452 w 12184637"/>
              <a:gd name="connsiteY9405" fmla="*/ 1949616 h 4608812"/>
              <a:gd name="connsiteX9406" fmla="*/ 6224974 w 12184637"/>
              <a:gd name="connsiteY9406" fmla="*/ 1944241 h 4608812"/>
              <a:gd name="connsiteX9407" fmla="*/ 6396516 w 12184637"/>
              <a:gd name="connsiteY9407" fmla="*/ 1960659 h 4608812"/>
              <a:gd name="connsiteX9408" fmla="*/ 6391510 w 12184637"/>
              <a:gd name="connsiteY9408" fmla="*/ 1954622 h 4608812"/>
              <a:gd name="connsiteX9409" fmla="*/ 6219968 w 12184637"/>
              <a:gd name="connsiteY9409" fmla="*/ 1938572 h 4608812"/>
              <a:gd name="connsiteX9410" fmla="*/ 6213931 w 12184637"/>
              <a:gd name="connsiteY9410" fmla="*/ 1943579 h 4608812"/>
              <a:gd name="connsiteX9411" fmla="*/ 6218937 w 12184637"/>
              <a:gd name="connsiteY9411" fmla="*/ 1949616 h 4608812"/>
              <a:gd name="connsiteX9412" fmla="*/ 6390479 w 12184637"/>
              <a:gd name="connsiteY9412" fmla="*/ 1965666 h 4608812"/>
              <a:gd name="connsiteX9413" fmla="*/ 6391068 w 12184637"/>
              <a:gd name="connsiteY9413" fmla="*/ 1965666 h 4608812"/>
              <a:gd name="connsiteX9414" fmla="*/ 6396516 w 12184637"/>
              <a:gd name="connsiteY9414" fmla="*/ 1960659 h 4608812"/>
              <a:gd name="connsiteX9415" fmla="*/ 6570340 w 12184637"/>
              <a:gd name="connsiteY9415" fmla="*/ 1985102 h 4608812"/>
              <a:gd name="connsiteX9416" fmla="*/ 6565555 w 12184637"/>
              <a:gd name="connsiteY9416" fmla="*/ 1978844 h 4608812"/>
              <a:gd name="connsiteX9417" fmla="*/ 6391730 w 12184637"/>
              <a:gd name="connsiteY9417" fmla="*/ 1954696 h 4608812"/>
              <a:gd name="connsiteX9418" fmla="*/ 6385473 w 12184637"/>
              <a:gd name="connsiteY9418" fmla="*/ 1959481 h 4608812"/>
              <a:gd name="connsiteX9419" fmla="*/ 6390258 w 12184637"/>
              <a:gd name="connsiteY9419" fmla="*/ 1965739 h 4608812"/>
              <a:gd name="connsiteX9420" fmla="*/ 6564082 w 12184637"/>
              <a:gd name="connsiteY9420" fmla="*/ 1989888 h 4608812"/>
              <a:gd name="connsiteX9421" fmla="*/ 6564892 w 12184637"/>
              <a:gd name="connsiteY9421" fmla="*/ 1989961 h 4608812"/>
              <a:gd name="connsiteX9422" fmla="*/ 6570340 w 12184637"/>
              <a:gd name="connsiteY9422" fmla="*/ 1985102 h 4608812"/>
              <a:gd name="connsiteX9423" fmla="*/ 6569825 w 12184637"/>
              <a:gd name="connsiteY9423" fmla="*/ 1988857 h 4608812"/>
              <a:gd name="connsiteX9424" fmla="*/ 6570267 w 12184637"/>
              <a:gd name="connsiteY9424" fmla="*/ 1985029 h 4608812"/>
              <a:gd name="connsiteX9425" fmla="*/ 6565408 w 12184637"/>
              <a:gd name="connsiteY9425" fmla="*/ 1978844 h 4608812"/>
              <a:gd name="connsiteX9426" fmla="*/ 6559223 w 12184637"/>
              <a:gd name="connsiteY9426" fmla="*/ 1983703 h 4608812"/>
              <a:gd name="connsiteX9427" fmla="*/ 6558781 w 12184637"/>
              <a:gd name="connsiteY9427" fmla="*/ 1987532 h 4608812"/>
              <a:gd name="connsiteX9428" fmla="*/ 6563641 w 12184637"/>
              <a:gd name="connsiteY9428" fmla="*/ 1993716 h 4608812"/>
              <a:gd name="connsiteX9429" fmla="*/ 6564377 w 12184637"/>
              <a:gd name="connsiteY9429" fmla="*/ 1993790 h 4608812"/>
              <a:gd name="connsiteX9430" fmla="*/ 6569825 w 12184637"/>
              <a:gd name="connsiteY9430" fmla="*/ 1988857 h 4608812"/>
              <a:gd name="connsiteX9431" fmla="*/ 6490312 w 12184637"/>
              <a:gd name="connsiteY9431" fmla="*/ 2030454 h 4608812"/>
              <a:gd name="connsiteX9432" fmla="*/ 6566807 w 12184637"/>
              <a:gd name="connsiteY9432" fmla="*/ 1993201 h 4608812"/>
              <a:gd name="connsiteX9433" fmla="*/ 6569383 w 12184637"/>
              <a:gd name="connsiteY9433" fmla="*/ 1985765 h 4608812"/>
              <a:gd name="connsiteX9434" fmla="*/ 6561948 w 12184637"/>
              <a:gd name="connsiteY9434" fmla="*/ 1983188 h 4608812"/>
              <a:gd name="connsiteX9435" fmla="*/ 6485453 w 12184637"/>
              <a:gd name="connsiteY9435" fmla="*/ 2020441 h 4608812"/>
              <a:gd name="connsiteX9436" fmla="*/ 6482876 w 12184637"/>
              <a:gd name="connsiteY9436" fmla="*/ 2027877 h 4608812"/>
              <a:gd name="connsiteX9437" fmla="*/ 6487956 w 12184637"/>
              <a:gd name="connsiteY9437" fmla="*/ 2031043 h 4608812"/>
              <a:gd name="connsiteX9438" fmla="*/ 6490312 w 12184637"/>
              <a:gd name="connsiteY9438" fmla="*/ 2030454 h 4608812"/>
              <a:gd name="connsiteX9439" fmla="*/ 6461157 w 12184637"/>
              <a:gd name="connsiteY9439" fmla="*/ 2049081 h 4608812"/>
              <a:gd name="connsiteX9440" fmla="*/ 6490827 w 12184637"/>
              <a:gd name="connsiteY9440" fmla="*/ 2030160 h 4608812"/>
              <a:gd name="connsiteX9441" fmla="*/ 6492521 w 12184637"/>
              <a:gd name="connsiteY9441" fmla="*/ 2022429 h 4608812"/>
              <a:gd name="connsiteX9442" fmla="*/ 6484790 w 12184637"/>
              <a:gd name="connsiteY9442" fmla="*/ 2020736 h 4608812"/>
              <a:gd name="connsiteX9443" fmla="*/ 6455120 w 12184637"/>
              <a:gd name="connsiteY9443" fmla="*/ 2039657 h 4608812"/>
              <a:gd name="connsiteX9444" fmla="*/ 6453427 w 12184637"/>
              <a:gd name="connsiteY9444" fmla="*/ 2047387 h 4608812"/>
              <a:gd name="connsiteX9445" fmla="*/ 6458139 w 12184637"/>
              <a:gd name="connsiteY9445" fmla="*/ 2049964 h 4608812"/>
              <a:gd name="connsiteX9446" fmla="*/ 6461157 w 12184637"/>
              <a:gd name="connsiteY9446" fmla="*/ 2049081 h 4608812"/>
              <a:gd name="connsiteX9447" fmla="*/ 5722643 w 12184637"/>
              <a:gd name="connsiteY9447" fmla="*/ 4211321 h 4608812"/>
              <a:gd name="connsiteX9448" fmla="*/ 5717710 w 12184637"/>
              <a:gd name="connsiteY9448" fmla="*/ 4205136 h 4608812"/>
              <a:gd name="connsiteX9449" fmla="*/ 5580329 w 12184637"/>
              <a:gd name="connsiteY9449" fmla="*/ 4190338 h 4608812"/>
              <a:gd name="connsiteX9450" fmla="*/ 5574145 w 12184637"/>
              <a:gd name="connsiteY9450" fmla="*/ 4195271 h 4608812"/>
              <a:gd name="connsiteX9451" fmla="*/ 5579078 w 12184637"/>
              <a:gd name="connsiteY9451" fmla="*/ 4201455 h 4608812"/>
              <a:gd name="connsiteX9452" fmla="*/ 5716459 w 12184637"/>
              <a:gd name="connsiteY9452" fmla="*/ 4216253 h 4608812"/>
              <a:gd name="connsiteX9453" fmla="*/ 5717121 w 12184637"/>
              <a:gd name="connsiteY9453" fmla="*/ 4216253 h 4608812"/>
              <a:gd name="connsiteX9454" fmla="*/ 5722643 w 12184637"/>
              <a:gd name="connsiteY9454" fmla="*/ 4211321 h 4608812"/>
              <a:gd name="connsiteX9455" fmla="*/ 5584968 w 12184637"/>
              <a:gd name="connsiteY9455" fmla="*/ 4197774 h 4608812"/>
              <a:gd name="connsiteX9456" fmla="*/ 5581581 w 12184637"/>
              <a:gd name="connsiteY9456" fmla="*/ 4190632 h 4608812"/>
              <a:gd name="connsiteX9457" fmla="*/ 5450532 w 12184637"/>
              <a:gd name="connsiteY9457" fmla="*/ 4143881 h 4608812"/>
              <a:gd name="connsiteX9458" fmla="*/ 5443390 w 12184637"/>
              <a:gd name="connsiteY9458" fmla="*/ 4147268 h 4608812"/>
              <a:gd name="connsiteX9459" fmla="*/ 5446777 w 12184637"/>
              <a:gd name="connsiteY9459" fmla="*/ 4154410 h 4608812"/>
              <a:gd name="connsiteX9460" fmla="*/ 5577826 w 12184637"/>
              <a:gd name="connsiteY9460" fmla="*/ 4201161 h 4608812"/>
              <a:gd name="connsiteX9461" fmla="*/ 5579740 w 12184637"/>
              <a:gd name="connsiteY9461" fmla="*/ 4201455 h 4608812"/>
              <a:gd name="connsiteX9462" fmla="*/ 5584968 w 12184637"/>
              <a:gd name="connsiteY9462" fmla="*/ 4197774 h 4608812"/>
              <a:gd name="connsiteX9463" fmla="*/ 5453403 w 12184637"/>
              <a:gd name="connsiteY9463" fmla="*/ 4152054 h 4608812"/>
              <a:gd name="connsiteX9464" fmla="*/ 5451563 w 12184637"/>
              <a:gd name="connsiteY9464" fmla="*/ 4144397 h 4608812"/>
              <a:gd name="connsiteX9465" fmla="*/ 5330011 w 12184637"/>
              <a:gd name="connsiteY9465" fmla="*/ 4069301 h 4608812"/>
              <a:gd name="connsiteX9466" fmla="*/ 5322354 w 12184637"/>
              <a:gd name="connsiteY9466" fmla="*/ 4071142 h 4608812"/>
              <a:gd name="connsiteX9467" fmla="*/ 5324194 w 12184637"/>
              <a:gd name="connsiteY9467" fmla="*/ 4078799 h 4608812"/>
              <a:gd name="connsiteX9468" fmla="*/ 5445746 w 12184637"/>
              <a:gd name="connsiteY9468" fmla="*/ 4153895 h 4608812"/>
              <a:gd name="connsiteX9469" fmla="*/ 5448691 w 12184637"/>
              <a:gd name="connsiteY9469" fmla="*/ 4154704 h 4608812"/>
              <a:gd name="connsiteX9470" fmla="*/ 5453403 w 12184637"/>
              <a:gd name="connsiteY9470" fmla="*/ 4152054 h 4608812"/>
              <a:gd name="connsiteX9471" fmla="*/ 5331188 w 12184637"/>
              <a:gd name="connsiteY9471" fmla="*/ 4077768 h 4608812"/>
              <a:gd name="connsiteX9472" fmla="*/ 5330820 w 12184637"/>
              <a:gd name="connsiteY9472" fmla="*/ 4069890 h 4608812"/>
              <a:gd name="connsiteX9473" fmla="*/ 5221932 w 12184637"/>
              <a:gd name="connsiteY9473" fmla="*/ 3970131 h 4608812"/>
              <a:gd name="connsiteX9474" fmla="*/ 5214054 w 12184637"/>
              <a:gd name="connsiteY9474" fmla="*/ 3970499 h 4608812"/>
              <a:gd name="connsiteX9475" fmla="*/ 5214422 w 12184637"/>
              <a:gd name="connsiteY9475" fmla="*/ 3978377 h 4608812"/>
              <a:gd name="connsiteX9476" fmla="*/ 5323311 w 12184637"/>
              <a:gd name="connsiteY9476" fmla="*/ 4078136 h 4608812"/>
              <a:gd name="connsiteX9477" fmla="*/ 5327139 w 12184637"/>
              <a:gd name="connsiteY9477" fmla="*/ 4079609 h 4608812"/>
              <a:gd name="connsiteX9478" fmla="*/ 5331188 w 12184637"/>
              <a:gd name="connsiteY9478" fmla="*/ 4077768 h 4608812"/>
              <a:gd name="connsiteX9479" fmla="*/ 5221563 w 12184637"/>
              <a:gd name="connsiteY9479" fmla="*/ 3978671 h 4608812"/>
              <a:gd name="connsiteX9480" fmla="*/ 5222594 w 12184637"/>
              <a:gd name="connsiteY9480" fmla="*/ 3970867 h 4608812"/>
              <a:gd name="connsiteX9481" fmla="*/ 5129461 w 12184637"/>
              <a:gd name="connsiteY9481" fmla="*/ 3850346 h 4608812"/>
              <a:gd name="connsiteX9482" fmla="*/ 5121657 w 12184637"/>
              <a:gd name="connsiteY9482" fmla="*/ 3849315 h 4608812"/>
              <a:gd name="connsiteX9483" fmla="*/ 5120626 w 12184637"/>
              <a:gd name="connsiteY9483" fmla="*/ 3857119 h 4608812"/>
              <a:gd name="connsiteX9484" fmla="*/ 5213759 w 12184637"/>
              <a:gd name="connsiteY9484" fmla="*/ 3977641 h 4608812"/>
              <a:gd name="connsiteX9485" fmla="*/ 5218177 w 12184637"/>
              <a:gd name="connsiteY9485" fmla="*/ 3979776 h 4608812"/>
              <a:gd name="connsiteX9486" fmla="*/ 5221563 w 12184637"/>
              <a:gd name="connsiteY9486" fmla="*/ 3978671 h 4608812"/>
              <a:gd name="connsiteX9487" fmla="*/ 5127621 w 12184637"/>
              <a:gd name="connsiteY9487" fmla="*/ 3858665 h 4608812"/>
              <a:gd name="connsiteX9488" fmla="*/ 5129903 w 12184637"/>
              <a:gd name="connsiteY9488" fmla="*/ 3851082 h 4608812"/>
              <a:gd name="connsiteX9489" fmla="*/ 5056795 w 12184637"/>
              <a:gd name="connsiteY9489" fmla="*/ 3714806 h 4608812"/>
              <a:gd name="connsiteX9490" fmla="*/ 5049212 w 12184637"/>
              <a:gd name="connsiteY9490" fmla="*/ 3712523 h 4608812"/>
              <a:gd name="connsiteX9491" fmla="*/ 5046929 w 12184637"/>
              <a:gd name="connsiteY9491" fmla="*/ 3720107 h 4608812"/>
              <a:gd name="connsiteX9492" fmla="*/ 5120037 w 12184637"/>
              <a:gd name="connsiteY9492" fmla="*/ 3856383 h 4608812"/>
              <a:gd name="connsiteX9493" fmla="*/ 5124970 w 12184637"/>
              <a:gd name="connsiteY9493" fmla="*/ 3859328 h 4608812"/>
              <a:gd name="connsiteX9494" fmla="*/ 5127621 w 12184637"/>
              <a:gd name="connsiteY9494" fmla="*/ 3858665 h 4608812"/>
              <a:gd name="connsiteX9495" fmla="*/ 5053629 w 12184637"/>
              <a:gd name="connsiteY9495" fmla="*/ 3722683 h 4608812"/>
              <a:gd name="connsiteX9496" fmla="*/ 5057163 w 12184637"/>
              <a:gd name="connsiteY9496" fmla="*/ 3715615 h 4608812"/>
              <a:gd name="connsiteX9497" fmla="*/ 5008351 w 12184637"/>
              <a:gd name="connsiteY9497" fmla="*/ 3568664 h 4608812"/>
              <a:gd name="connsiteX9498" fmla="*/ 5001283 w 12184637"/>
              <a:gd name="connsiteY9498" fmla="*/ 3565130 h 4608812"/>
              <a:gd name="connsiteX9499" fmla="*/ 4997749 w 12184637"/>
              <a:gd name="connsiteY9499" fmla="*/ 3572198 h 4608812"/>
              <a:gd name="connsiteX9500" fmla="*/ 5046561 w 12184637"/>
              <a:gd name="connsiteY9500" fmla="*/ 3719149 h 4608812"/>
              <a:gd name="connsiteX9501" fmla="*/ 5051862 w 12184637"/>
              <a:gd name="connsiteY9501" fmla="*/ 3722978 h 4608812"/>
              <a:gd name="connsiteX9502" fmla="*/ 5053629 w 12184637"/>
              <a:gd name="connsiteY9502" fmla="*/ 3722683 h 4608812"/>
              <a:gd name="connsiteX9503" fmla="*/ 5003786 w 12184637"/>
              <a:gd name="connsiteY9503" fmla="*/ 3576026 h 4608812"/>
              <a:gd name="connsiteX9504" fmla="*/ 5008572 w 12184637"/>
              <a:gd name="connsiteY9504" fmla="*/ 3569768 h 4608812"/>
              <a:gd name="connsiteX9505" fmla="*/ 4988178 w 12184637"/>
              <a:gd name="connsiteY9505" fmla="*/ 3417294 h 4608812"/>
              <a:gd name="connsiteX9506" fmla="*/ 4981920 w 12184637"/>
              <a:gd name="connsiteY9506" fmla="*/ 3412509 h 4608812"/>
              <a:gd name="connsiteX9507" fmla="*/ 4977135 w 12184637"/>
              <a:gd name="connsiteY9507" fmla="*/ 3418767 h 4608812"/>
              <a:gd name="connsiteX9508" fmla="*/ 4997528 w 12184637"/>
              <a:gd name="connsiteY9508" fmla="*/ 3571240 h 4608812"/>
              <a:gd name="connsiteX9509" fmla="*/ 5003050 w 12184637"/>
              <a:gd name="connsiteY9509" fmla="*/ 3576100 h 4608812"/>
              <a:gd name="connsiteX9510" fmla="*/ 5003786 w 12184637"/>
              <a:gd name="connsiteY9510" fmla="*/ 3576026 h 4608812"/>
              <a:gd name="connsiteX9511" fmla="*/ 4988252 w 12184637"/>
              <a:gd name="connsiteY9511" fmla="*/ 3418399 h 4608812"/>
              <a:gd name="connsiteX9512" fmla="*/ 5000399 w 12184637"/>
              <a:gd name="connsiteY9512" fmla="*/ 3265483 h 4608812"/>
              <a:gd name="connsiteX9513" fmla="*/ 4995319 w 12184637"/>
              <a:gd name="connsiteY9513" fmla="*/ 3259520 h 4608812"/>
              <a:gd name="connsiteX9514" fmla="*/ 4989356 w 12184637"/>
              <a:gd name="connsiteY9514" fmla="*/ 3264600 h 4608812"/>
              <a:gd name="connsiteX9515" fmla="*/ 4977208 w 12184637"/>
              <a:gd name="connsiteY9515" fmla="*/ 3417515 h 4608812"/>
              <a:gd name="connsiteX9516" fmla="*/ 4982288 w 12184637"/>
              <a:gd name="connsiteY9516" fmla="*/ 3423479 h 4608812"/>
              <a:gd name="connsiteX9517" fmla="*/ 4982803 w 12184637"/>
              <a:gd name="connsiteY9517" fmla="*/ 3423479 h 4608812"/>
              <a:gd name="connsiteX9518" fmla="*/ 4988252 w 12184637"/>
              <a:gd name="connsiteY9518" fmla="*/ 3418399 h 4608812"/>
              <a:gd name="connsiteX9519" fmla="*/ 5000179 w 12184637"/>
              <a:gd name="connsiteY9519" fmla="*/ 3266661 h 4608812"/>
              <a:gd name="connsiteX9520" fmla="*/ 5042291 w 12184637"/>
              <a:gd name="connsiteY9520" fmla="*/ 3119562 h 4608812"/>
              <a:gd name="connsiteX9521" fmla="*/ 5038463 w 12184637"/>
              <a:gd name="connsiteY9521" fmla="*/ 3112642 h 4608812"/>
              <a:gd name="connsiteX9522" fmla="*/ 5031542 w 12184637"/>
              <a:gd name="connsiteY9522" fmla="*/ 3116470 h 4608812"/>
              <a:gd name="connsiteX9523" fmla="*/ 4989430 w 12184637"/>
              <a:gd name="connsiteY9523" fmla="*/ 3263569 h 4608812"/>
              <a:gd name="connsiteX9524" fmla="*/ 4993258 w 12184637"/>
              <a:gd name="connsiteY9524" fmla="*/ 3270490 h 4608812"/>
              <a:gd name="connsiteX9525" fmla="*/ 4994804 w 12184637"/>
              <a:gd name="connsiteY9525" fmla="*/ 3270711 h 4608812"/>
              <a:gd name="connsiteX9526" fmla="*/ 5000179 w 12184637"/>
              <a:gd name="connsiteY9526" fmla="*/ 3266661 h 4608812"/>
              <a:gd name="connsiteX9527" fmla="*/ 5041923 w 12184637"/>
              <a:gd name="connsiteY9527" fmla="*/ 3120519 h 4608812"/>
              <a:gd name="connsiteX9528" fmla="*/ 5111571 w 12184637"/>
              <a:gd name="connsiteY9528" fmla="*/ 2985347 h 4608812"/>
              <a:gd name="connsiteX9529" fmla="*/ 5109141 w 12184637"/>
              <a:gd name="connsiteY9529" fmla="*/ 2977837 h 4608812"/>
              <a:gd name="connsiteX9530" fmla="*/ 5101631 w 12184637"/>
              <a:gd name="connsiteY9530" fmla="*/ 2980267 h 4608812"/>
              <a:gd name="connsiteX9531" fmla="*/ 5031984 w 12184637"/>
              <a:gd name="connsiteY9531" fmla="*/ 3115439 h 4608812"/>
              <a:gd name="connsiteX9532" fmla="*/ 5034413 w 12184637"/>
              <a:gd name="connsiteY9532" fmla="*/ 3122949 h 4608812"/>
              <a:gd name="connsiteX9533" fmla="*/ 5036990 w 12184637"/>
              <a:gd name="connsiteY9533" fmla="*/ 3123538 h 4608812"/>
              <a:gd name="connsiteX9534" fmla="*/ 5041923 w 12184637"/>
              <a:gd name="connsiteY9534" fmla="*/ 3120519 h 4608812"/>
              <a:gd name="connsiteX9535" fmla="*/ 4762229 w 12184637"/>
              <a:gd name="connsiteY9535" fmla="*/ 4162287 h 4608812"/>
              <a:gd name="connsiteX9536" fmla="*/ 4756781 w 12184637"/>
              <a:gd name="connsiteY9536" fmla="*/ 4156619 h 4608812"/>
              <a:gd name="connsiteX9537" fmla="*/ 4753909 w 12184637"/>
              <a:gd name="connsiteY9537" fmla="*/ 4156545 h 4608812"/>
              <a:gd name="connsiteX9538" fmla="*/ 4748240 w 12184637"/>
              <a:gd name="connsiteY9538" fmla="*/ 4161993 h 4608812"/>
              <a:gd name="connsiteX9539" fmla="*/ 4753688 w 12184637"/>
              <a:gd name="connsiteY9539" fmla="*/ 4167662 h 4608812"/>
              <a:gd name="connsiteX9540" fmla="*/ 4756560 w 12184637"/>
              <a:gd name="connsiteY9540" fmla="*/ 4167736 h 4608812"/>
              <a:gd name="connsiteX9541" fmla="*/ 4756707 w 12184637"/>
              <a:gd name="connsiteY9541" fmla="*/ 4167736 h 4608812"/>
              <a:gd name="connsiteX9542" fmla="*/ 4762229 w 12184637"/>
              <a:gd name="connsiteY9542" fmla="*/ 4162287 h 4608812"/>
              <a:gd name="connsiteX9543" fmla="*/ 4758916 w 12184637"/>
              <a:gd name="connsiteY9543" fmla="*/ 4164128 h 4608812"/>
              <a:gd name="connsiteX9544" fmla="*/ 4755750 w 12184637"/>
              <a:gd name="connsiteY9544" fmla="*/ 4156913 h 4608812"/>
              <a:gd name="connsiteX9545" fmla="*/ 4740215 w 12184637"/>
              <a:gd name="connsiteY9545" fmla="*/ 4150802 h 4608812"/>
              <a:gd name="connsiteX9546" fmla="*/ 4733000 w 12184637"/>
              <a:gd name="connsiteY9546" fmla="*/ 4153968 h 4608812"/>
              <a:gd name="connsiteX9547" fmla="*/ 4736166 w 12184637"/>
              <a:gd name="connsiteY9547" fmla="*/ 4161183 h 4608812"/>
              <a:gd name="connsiteX9548" fmla="*/ 4751701 w 12184637"/>
              <a:gd name="connsiteY9548" fmla="*/ 4167294 h 4608812"/>
              <a:gd name="connsiteX9549" fmla="*/ 4753762 w 12184637"/>
              <a:gd name="connsiteY9549" fmla="*/ 4167662 h 4608812"/>
              <a:gd name="connsiteX9550" fmla="*/ 4758916 w 12184637"/>
              <a:gd name="connsiteY9550" fmla="*/ 4164128 h 4608812"/>
              <a:gd name="connsiteX9551" fmla="*/ 4743160 w 12184637"/>
              <a:gd name="connsiteY9551" fmla="*/ 4158606 h 4608812"/>
              <a:gd name="connsiteX9552" fmla="*/ 4740878 w 12184637"/>
              <a:gd name="connsiteY9552" fmla="*/ 4151097 h 4608812"/>
              <a:gd name="connsiteX9553" fmla="*/ 4708852 w 12184637"/>
              <a:gd name="connsiteY9553" fmla="*/ 4134016 h 4608812"/>
              <a:gd name="connsiteX9554" fmla="*/ 4701342 w 12184637"/>
              <a:gd name="connsiteY9554" fmla="*/ 4136299 h 4608812"/>
              <a:gd name="connsiteX9555" fmla="*/ 4703624 w 12184637"/>
              <a:gd name="connsiteY9555" fmla="*/ 4143808 h 4608812"/>
              <a:gd name="connsiteX9556" fmla="*/ 4735650 w 12184637"/>
              <a:gd name="connsiteY9556" fmla="*/ 4160888 h 4608812"/>
              <a:gd name="connsiteX9557" fmla="*/ 4738301 w 12184637"/>
              <a:gd name="connsiteY9557" fmla="*/ 4161551 h 4608812"/>
              <a:gd name="connsiteX9558" fmla="*/ 4743160 w 12184637"/>
              <a:gd name="connsiteY9558" fmla="*/ 4158606 h 4608812"/>
              <a:gd name="connsiteX9559" fmla="*/ 4711134 w 12184637"/>
              <a:gd name="connsiteY9559" fmla="*/ 4141526 h 4608812"/>
              <a:gd name="connsiteX9560" fmla="*/ 4708852 w 12184637"/>
              <a:gd name="connsiteY9560" fmla="*/ 4134016 h 4608812"/>
              <a:gd name="connsiteX9561" fmla="*/ 4641781 w 12184637"/>
              <a:gd name="connsiteY9561" fmla="*/ 4098309 h 4608812"/>
              <a:gd name="connsiteX9562" fmla="*/ 4634272 w 12184637"/>
              <a:gd name="connsiteY9562" fmla="*/ 4100591 h 4608812"/>
              <a:gd name="connsiteX9563" fmla="*/ 4636554 w 12184637"/>
              <a:gd name="connsiteY9563" fmla="*/ 4108101 h 4608812"/>
              <a:gd name="connsiteX9564" fmla="*/ 4703624 w 12184637"/>
              <a:gd name="connsiteY9564" fmla="*/ 4143808 h 4608812"/>
              <a:gd name="connsiteX9565" fmla="*/ 4706275 w 12184637"/>
              <a:gd name="connsiteY9565" fmla="*/ 4144471 h 4608812"/>
              <a:gd name="connsiteX9566" fmla="*/ 4711134 w 12184637"/>
              <a:gd name="connsiteY9566" fmla="*/ 4141526 h 4608812"/>
              <a:gd name="connsiteX9567" fmla="*/ 4643327 w 12184637"/>
              <a:gd name="connsiteY9567" fmla="*/ 4106849 h 4608812"/>
              <a:gd name="connsiteX9568" fmla="*/ 4642738 w 12184637"/>
              <a:gd name="connsiteY9568" fmla="*/ 4098972 h 4608812"/>
              <a:gd name="connsiteX9569" fmla="*/ 4630222 w 12184637"/>
              <a:gd name="connsiteY9569" fmla="*/ 4088149 h 4608812"/>
              <a:gd name="connsiteX9570" fmla="*/ 4622345 w 12184637"/>
              <a:gd name="connsiteY9570" fmla="*/ 4088738 h 4608812"/>
              <a:gd name="connsiteX9571" fmla="*/ 4622933 w 12184637"/>
              <a:gd name="connsiteY9571" fmla="*/ 4096616 h 4608812"/>
              <a:gd name="connsiteX9572" fmla="*/ 4635449 w 12184637"/>
              <a:gd name="connsiteY9572" fmla="*/ 4107438 h 4608812"/>
              <a:gd name="connsiteX9573" fmla="*/ 4639130 w 12184637"/>
              <a:gd name="connsiteY9573" fmla="*/ 4108764 h 4608812"/>
              <a:gd name="connsiteX9574" fmla="*/ 4643327 w 12184637"/>
              <a:gd name="connsiteY9574" fmla="*/ 4106849 h 4608812"/>
              <a:gd name="connsiteX9575" fmla="*/ 4630811 w 12184637"/>
              <a:gd name="connsiteY9575" fmla="*/ 4096026 h 4608812"/>
              <a:gd name="connsiteX9576" fmla="*/ 4630222 w 12184637"/>
              <a:gd name="connsiteY9576" fmla="*/ 4088149 h 4608812"/>
              <a:gd name="connsiteX9577" fmla="*/ 4533113 w 12184637"/>
              <a:gd name="connsiteY9577" fmla="*/ 4004513 h 4608812"/>
              <a:gd name="connsiteX9578" fmla="*/ 4525236 w 12184637"/>
              <a:gd name="connsiteY9578" fmla="*/ 4005102 h 4608812"/>
              <a:gd name="connsiteX9579" fmla="*/ 4525824 w 12184637"/>
              <a:gd name="connsiteY9579" fmla="*/ 4012980 h 4608812"/>
              <a:gd name="connsiteX9580" fmla="*/ 4622933 w 12184637"/>
              <a:gd name="connsiteY9580" fmla="*/ 4096616 h 4608812"/>
              <a:gd name="connsiteX9581" fmla="*/ 4626614 w 12184637"/>
              <a:gd name="connsiteY9581" fmla="*/ 4097941 h 4608812"/>
              <a:gd name="connsiteX9582" fmla="*/ 4630811 w 12184637"/>
              <a:gd name="connsiteY9582" fmla="*/ 4096026 h 4608812"/>
              <a:gd name="connsiteX9583" fmla="*/ 4532966 w 12184637"/>
              <a:gd name="connsiteY9583" fmla="*/ 4013127 h 4608812"/>
              <a:gd name="connsiteX9584" fmla="*/ 4533923 w 12184637"/>
              <a:gd name="connsiteY9584" fmla="*/ 4005323 h 4608812"/>
              <a:gd name="connsiteX9585" fmla="*/ 4528328 w 12184637"/>
              <a:gd name="connsiteY9585" fmla="*/ 3998181 h 4608812"/>
              <a:gd name="connsiteX9586" fmla="*/ 4520524 w 12184637"/>
              <a:gd name="connsiteY9586" fmla="*/ 3997224 h 4608812"/>
              <a:gd name="connsiteX9587" fmla="*/ 4519566 w 12184637"/>
              <a:gd name="connsiteY9587" fmla="*/ 4005028 h 4608812"/>
              <a:gd name="connsiteX9588" fmla="*/ 4525162 w 12184637"/>
              <a:gd name="connsiteY9588" fmla="*/ 4012170 h 4608812"/>
              <a:gd name="connsiteX9589" fmla="*/ 4529579 w 12184637"/>
              <a:gd name="connsiteY9589" fmla="*/ 4014305 h 4608812"/>
              <a:gd name="connsiteX9590" fmla="*/ 4532966 w 12184637"/>
              <a:gd name="connsiteY9590" fmla="*/ 4013127 h 4608812"/>
              <a:gd name="connsiteX9591" fmla="*/ 4527370 w 12184637"/>
              <a:gd name="connsiteY9591" fmla="*/ 4005985 h 4608812"/>
              <a:gd name="connsiteX9592" fmla="*/ 4528328 w 12184637"/>
              <a:gd name="connsiteY9592" fmla="*/ 3998181 h 4608812"/>
              <a:gd name="connsiteX9593" fmla="*/ 4437476 w 12184637"/>
              <a:gd name="connsiteY9593" fmla="*/ 3883108 h 4608812"/>
              <a:gd name="connsiteX9594" fmla="*/ 4429672 w 12184637"/>
              <a:gd name="connsiteY9594" fmla="*/ 3882151 h 4608812"/>
              <a:gd name="connsiteX9595" fmla="*/ 4428716 w 12184637"/>
              <a:gd name="connsiteY9595" fmla="*/ 3889955 h 4608812"/>
              <a:gd name="connsiteX9596" fmla="*/ 4519493 w 12184637"/>
              <a:gd name="connsiteY9596" fmla="*/ 4005102 h 4608812"/>
              <a:gd name="connsiteX9597" fmla="*/ 4523910 w 12184637"/>
              <a:gd name="connsiteY9597" fmla="*/ 4007237 h 4608812"/>
              <a:gd name="connsiteX9598" fmla="*/ 4527370 w 12184637"/>
              <a:gd name="connsiteY9598" fmla="*/ 4005985 h 4608812"/>
              <a:gd name="connsiteX9599" fmla="*/ 4435710 w 12184637"/>
              <a:gd name="connsiteY9599" fmla="*/ 3891428 h 4608812"/>
              <a:gd name="connsiteX9600" fmla="*/ 4437919 w 12184637"/>
              <a:gd name="connsiteY9600" fmla="*/ 3883845 h 4608812"/>
              <a:gd name="connsiteX9601" fmla="*/ 4434679 w 12184637"/>
              <a:gd name="connsiteY9601" fmla="*/ 3878028 h 4608812"/>
              <a:gd name="connsiteX9602" fmla="*/ 4427096 w 12184637"/>
              <a:gd name="connsiteY9602" fmla="*/ 3875820 h 4608812"/>
              <a:gd name="connsiteX9603" fmla="*/ 4424887 w 12184637"/>
              <a:gd name="connsiteY9603" fmla="*/ 3883403 h 4608812"/>
              <a:gd name="connsiteX9604" fmla="*/ 4428127 w 12184637"/>
              <a:gd name="connsiteY9604" fmla="*/ 3889219 h 4608812"/>
              <a:gd name="connsiteX9605" fmla="*/ 4433059 w 12184637"/>
              <a:gd name="connsiteY9605" fmla="*/ 3892091 h 4608812"/>
              <a:gd name="connsiteX9606" fmla="*/ 4435710 w 12184637"/>
              <a:gd name="connsiteY9606" fmla="*/ 3891428 h 4608812"/>
              <a:gd name="connsiteX9607" fmla="*/ 4432544 w 12184637"/>
              <a:gd name="connsiteY9607" fmla="*/ 3885685 h 4608812"/>
              <a:gd name="connsiteX9608" fmla="*/ 4434752 w 12184637"/>
              <a:gd name="connsiteY9608" fmla="*/ 3878102 h 4608812"/>
              <a:gd name="connsiteX9609" fmla="*/ 4356418 w 12184637"/>
              <a:gd name="connsiteY9609" fmla="*/ 3736377 h 4608812"/>
              <a:gd name="connsiteX9610" fmla="*/ 4348834 w 12184637"/>
              <a:gd name="connsiteY9610" fmla="*/ 3734169 h 4608812"/>
              <a:gd name="connsiteX9611" fmla="*/ 4346626 w 12184637"/>
              <a:gd name="connsiteY9611" fmla="*/ 3741752 h 4608812"/>
              <a:gd name="connsiteX9612" fmla="*/ 4424961 w 12184637"/>
              <a:gd name="connsiteY9612" fmla="*/ 3883476 h 4608812"/>
              <a:gd name="connsiteX9613" fmla="*/ 4429893 w 12184637"/>
              <a:gd name="connsiteY9613" fmla="*/ 3886348 h 4608812"/>
              <a:gd name="connsiteX9614" fmla="*/ 4432544 w 12184637"/>
              <a:gd name="connsiteY9614" fmla="*/ 3885685 h 4608812"/>
              <a:gd name="connsiteX9615" fmla="*/ 4353473 w 12184637"/>
              <a:gd name="connsiteY9615" fmla="*/ 3744328 h 4608812"/>
              <a:gd name="connsiteX9616" fmla="*/ 4356712 w 12184637"/>
              <a:gd name="connsiteY9616" fmla="*/ 3737114 h 4608812"/>
              <a:gd name="connsiteX9617" fmla="*/ 4355093 w 12184637"/>
              <a:gd name="connsiteY9617" fmla="*/ 3732770 h 4608812"/>
              <a:gd name="connsiteX9618" fmla="*/ 4347877 w 12184637"/>
              <a:gd name="connsiteY9618" fmla="*/ 3729530 h 4608812"/>
              <a:gd name="connsiteX9619" fmla="*/ 4344638 w 12184637"/>
              <a:gd name="connsiteY9619" fmla="*/ 3736745 h 4608812"/>
              <a:gd name="connsiteX9620" fmla="*/ 4346258 w 12184637"/>
              <a:gd name="connsiteY9620" fmla="*/ 3741089 h 4608812"/>
              <a:gd name="connsiteX9621" fmla="*/ 4351485 w 12184637"/>
              <a:gd name="connsiteY9621" fmla="*/ 3744697 h 4608812"/>
              <a:gd name="connsiteX9622" fmla="*/ 4353473 w 12184637"/>
              <a:gd name="connsiteY9622" fmla="*/ 3744328 h 4608812"/>
              <a:gd name="connsiteX9623" fmla="*/ 4351853 w 12184637"/>
              <a:gd name="connsiteY9623" fmla="*/ 3739985 h 4608812"/>
              <a:gd name="connsiteX9624" fmla="*/ 4355093 w 12184637"/>
              <a:gd name="connsiteY9624" fmla="*/ 3732770 h 4608812"/>
              <a:gd name="connsiteX9625" fmla="*/ 4295016 w 12184637"/>
              <a:gd name="connsiteY9625" fmla="*/ 3574333 h 4608812"/>
              <a:gd name="connsiteX9626" fmla="*/ 4287801 w 12184637"/>
              <a:gd name="connsiteY9626" fmla="*/ 3571093 h 4608812"/>
              <a:gd name="connsiteX9627" fmla="*/ 4284561 w 12184637"/>
              <a:gd name="connsiteY9627" fmla="*/ 3578308 h 4608812"/>
              <a:gd name="connsiteX9628" fmla="*/ 4344638 w 12184637"/>
              <a:gd name="connsiteY9628" fmla="*/ 3736745 h 4608812"/>
              <a:gd name="connsiteX9629" fmla="*/ 4349865 w 12184637"/>
              <a:gd name="connsiteY9629" fmla="*/ 3740353 h 4608812"/>
              <a:gd name="connsiteX9630" fmla="*/ 4351853 w 12184637"/>
              <a:gd name="connsiteY9630" fmla="*/ 3739985 h 4608812"/>
              <a:gd name="connsiteX9631" fmla="*/ 4291040 w 12184637"/>
              <a:gd name="connsiteY9631" fmla="*/ 3581769 h 4608812"/>
              <a:gd name="connsiteX9632" fmla="*/ 4295310 w 12184637"/>
              <a:gd name="connsiteY9632" fmla="*/ 3575143 h 4608812"/>
              <a:gd name="connsiteX9633" fmla="*/ 4258204 w 12184637"/>
              <a:gd name="connsiteY9633" fmla="*/ 3407061 h 4608812"/>
              <a:gd name="connsiteX9634" fmla="*/ 4251578 w 12184637"/>
              <a:gd name="connsiteY9634" fmla="*/ 3402791 h 4608812"/>
              <a:gd name="connsiteX9635" fmla="*/ 4247308 w 12184637"/>
              <a:gd name="connsiteY9635" fmla="*/ 3409417 h 4608812"/>
              <a:gd name="connsiteX9636" fmla="*/ 4284414 w 12184637"/>
              <a:gd name="connsiteY9636" fmla="*/ 3577499 h 4608812"/>
              <a:gd name="connsiteX9637" fmla="*/ 4289862 w 12184637"/>
              <a:gd name="connsiteY9637" fmla="*/ 3581842 h 4608812"/>
              <a:gd name="connsiteX9638" fmla="*/ 4291040 w 12184637"/>
              <a:gd name="connsiteY9638" fmla="*/ 3581769 h 4608812"/>
              <a:gd name="connsiteX9639" fmla="*/ 4252977 w 12184637"/>
              <a:gd name="connsiteY9639" fmla="*/ 3413834 h 4608812"/>
              <a:gd name="connsiteX9640" fmla="*/ 4258278 w 12184637"/>
              <a:gd name="connsiteY9640" fmla="*/ 3408018 h 4608812"/>
              <a:gd name="connsiteX9641" fmla="*/ 4250547 w 12184637"/>
              <a:gd name="connsiteY9641" fmla="*/ 3244574 h 4608812"/>
              <a:gd name="connsiteX9642" fmla="*/ 4244731 w 12184637"/>
              <a:gd name="connsiteY9642" fmla="*/ 3239274 h 4608812"/>
              <a:gd name="connsiteX9643" fmla="*/ 4239430 w 12184637"/>
              <a:gd name="connsiteY9643" fmla="*/ 3245090 h 4608812"/>
              <a:gd name="connsiteX9644" fmla="*/ 4247161 w 12184637"/>
              <a:gd name="connsiteY9644" fmla="*/ 3408533 h 4608812"/>
              <a:gd name="connsiteX9645" fmla="*/ 4252756 w 12184637"/>
              <a:gd name="connsiteY9645" fmla="*/ 3413834 h 4608812"/>
              <a:gd name="connsiteX9646" fmla="*/ 4252977 w 12184637"/>
              <a:gd name="connsiteY9646" fmla="*/ 3413834 h 4608812"/>
              <a:gd name="connsiteX9647" fmla="*/ 4250474 w 12184637"/>
              <a:gd name="connsiteY9647" fmla="*/ 3245752 h 4608812"/>
              <a:gd name="connsiteX9648" fmla="*/ 4276831 w 12184637"/>
              <a:gd name="connsiteY9648" fmla="*/ 3096592 h 4608812"/>
              <a:gd name="connsiteX9649" fmla="*/ 4272340 w 12184637"/>
              <a:gd name="connsiteY9649" fmla="*/ 3090113 h 4608812"/>
              <a:gd name="connsiteX9650" fmla="*/ 4265861 w 12184637"/>
              <a:gd name="connsiteY9650" fmla="*/ 3094604 h 4608812"/>
              <a:gd name="connsiteX9651" fmla="*/ 4239504 w 12184637"/>
              <a:gd name="connsiteY9651" fmla="*/ 3243764 h 4608812"/>
              <a:gd name="connsiteX9652" fmla="*/ 4243995 w 12184637"/>
              <a:gd name="connsiteY9652" fmla="*/ 3250243 h 4608812"/>
              <a:gd name="connsiteX9653" fmla="*/ 4245026 w 12184637"/>
              <a:gd name="connsiteY9653" fmla="*/ 3250317 h 4608812"/>
              <a:gd name="connsiteX9654" fmla="*/ 4250474 w 12184637"/>
              <a:gd name="connsiteY9654" fmla="*/ 3245752 h 4608812"/>
              <a:gd name="connsiteX9655" fmla="*/ 4276463 w 12184637"/>
              <a:gd name="connsiteY9655" fmla="*/ 3097843 h 4608812"/>
              <a:gd name="connsiteX9656" fmla="*/ 4334846 w 12184637"/>
              <a:gd name="connsiteY9656" fmla="*/ 2963702 h 4608812"/>
              <a:gd name="connsiteX9657" fmla="*/ 4331975 w 12184637"/>
              <a:gd name="connsiteY9657" fmla="*/ 2956339 h 4608812"/>
              <a:gd name="connsiteX9658" fmla="*/ 4324612 w 12184637"/>
              <a:gd name="connsiteY9658" fmla="*/ 2959211 h 4608812"/>
              <a:gd name="connsiteX9659" fmla="*/ 4266229 w 12184637"/>
              <a:gd name="connsiteY9659" fmla="*/ 3093352 h 4608812"/>
              <a:gd name="connsiteX9660" fmla="*/ 4269100 w 12184637"/>
              <a:gd name="connsiteY9660" fmla="*/ 3100715 h 4608812"/>
              <a:gd name="connsiteX9661" fmla="*/ 4271383 w 12184637"/>
              <a:gd name="connsiteY9661" fmla="*/ 3101156 h 4608812"/>
              <a:gd name="connsiteX9662" fmla="*/ 4276463 w 12184637"/>
              <a:gd name="connsiteY9662" fmla="*/ 3097843 h 4608812"/>
              <a:gd name="connsiteX9663" fmla="*/ 4334257 w 12184637"/>
              <a:gd name="connsiteY9663" fmla="*/ 2964806 h 4608812"/>
              <a:gd name="connsiteX9664" fmla="*/ 4422457 w 12184637"/>
              <a:gd name="connsiteY9664" fmla="*/ 2846420 h 4608812"/>
              <a:gd name="connsiteX9665" fmla="*/ 4421353 w 12184637"/>
              <a:gd name="connsiteY9665" fmla="*/ 2838616 h 4608812"/>
              <a:gd name="connsiteX9666" fmla="*/ 4413549 w 12184637"/>
              <a:gd name="connsiteY9666" fmla="*/ 2839720 h 4608812"/>
              <a:gd name="connsiteX9667" fmla="*/ 4325348 w 12184637"/>
              <a:gd name="connsiteY9667" fmla="*/ 2958107 h 4608812"/>
              <a:gd name="connsiteX9668" fmla="*/ 4326453 w 12184637"/>
              <a:gd name="connsiteY9668" fmla="*/ 2965911 h 4608812"/>
              <a:gd name="connsiteX9669" fmla="*/ 4329839 w 12184637"/>
              <a:gd name="connsiteY9669" fmla="*/ 2967015 h 4608812"/>
              <a:gd name="connsiteX9670" fmla="*/ 4334257 w 12184637"/>
              <a:gd name="connsiteY9670" fmla="*/ 2964806 h 4608812"/>
              <a:gd name="connsiteX9671" fmla="*/ 4421648 w 12184637"/>
              <a:gd name="connsiteY9671" fmla="*/ 2847303 h 4608812"/>
              <a:gd name="connsiteX9672" fmla="*/ 4537310 w 12184637"/>
              <a:gd name="connsiteY9672" fmla="*/ 2745777 h 4608812"/>
              <a:gd name="connsiteX9673" fmla="*/ 4537825 w 12184637"/>
              <a:gd name="connsiteY9673" fmla="*/ 2737900 h 4608812"/>
              <a:gd name="connsiteX9674" fmla="*/ 4529948 w 12184637"/>
              <a:gd name="connsiteY9674" fmla="*/ 2737384 h 4608812"/>
              <a:gd name="connsiteX9675" fmla="*/ 4414285 w 12184637"/>
              <a:gd name="connsiteY9675" fmla="*/ 2838911 h 4608812"/>
              <a:gd name="connsiteX9676" fmla="*/ 4413770 w 12184637"/>
              <a:gd name="connsiteY9676" fmla="*/ 2846788 h 4608812"/>
              <a:gd name="connsiteX9677" fmla="*/ 4417967 w 12184637"/>
              <a:gd name="connsiteY9677" fmla="*/ 2848702 h 4608812"/>
              <a:gd name="connsiteX9678" fmla="*/ 4421648 w 12184637"/>
              <a:gd name="connsiteY9678" fmla="*/ 2847303 h 4608812"/>
              <a:gd name="connsiteX9679" fmla="*/ 4536426 w 12184637"/>
              <a:gd name="connsiteY9679" fmla="*/ 2746366 h 4608812"/>
              <a:gd name="connsiteX9680" fmla="*/ 4677120 w 12184637"/>
              <a:gd name="connsiteY9680" fmla="*/ 2662583 h 4608812"/>
              <a:gd name="connsiteX9681" fmla="*/ 4679035 w 12184637"/>
              <a:gd name="connsiteY9681" fmla="*/ 2654926 h 4608812"/>
              <a:gd name="connsiteX9682" fmla="*/ 4671377 w 12184637"/>
              <a:gd name="connsiteY9682" fmla="*/ 2653012 h 4608812"/>
              <a:gd name="connsiteX9683" fmla="*/ 4530684 w 12184637"/>
              <a:gd name="connsiteY9683" fmla="*/ 2736795 h 4608812"/>
              <a:gd name="connsiteX9684" fmla="*/ 4528769 w 12184637"/>
              <a:gd name="connsiteY9684" fmla="*/ 2744452 h 4608812"/>
              <a:gd name="connsiteX9685" fmla="*/ 4533629 w 12184637"/>
              <a:gd name="connsiteY9685" fmla="*/ 2747176 h 4608812"/>
              <a:gd name="connsiteX9686" fmla="*/ 4536426 w 12184637"/>
              <a:gd name="connsiteY9686" fmla="*/ 2746366 h 4608812"/>
              <a:gd name="connsiteX9687" fmla="*/ 4733368 w 12184637"/>
              <a:gd name="connsiteY9687" fmla="*/ 2685553 h 4608812"/>
              <a:gd name="connsiteX9688" fmla="*/ 4730718 w 12184637"/>
              <a:gd name="connsiteY9688" fmla="*/ 2678118 h 4608812"/>
              <a:gd name="connsiteX9689" fmla="*/ 4676679 w 12184637"/>
              <a:gd name="connsiteY9689" fmla="*/ 2652791 h 4608812"/>
              <a:gd name="connsiteX9690" fmla="*/ 4669243 w 12184637"/>
              <a:gd name="connsiteY9690" fmla="*/ 2655441 h 4608812"/>
              <a:gd name="connsiteX9691" fmla="*/ 4671893 w 12184637"/>
              <a:gd name="connsiteY9691" fmla="*/ 2662877 h 4608812"/>
              <a:gd name="connsiteX9692" fmla="*/ 4725932 w 12184637"/>
              <a:gd name="connsiteY9692" fmla="*/ 2688204 h 4608812"/>
              <a:gd name="connsiteX9693" fmla="*/ 4728362 w 12184637"/>
              <a:gd name="connsiteY9693" fmla="*/ 2688719 h 4608812"/>
              <a:gd name="connsiteX9694" fmla="*/ 4733368 w 12184637"/>
              <a:gd name="connsiteY9694" fmla="*/ 2685553 h 4608812"/>
              <a:gd name="connsiteX9695" fmla="*/ 4730423 w 12184637"/>
              <a:gd name="connsiteY9695" fmla="*/ 2688351 h 4608812"/>
              <a:gd name="connsiteX9696" fmla="*/ 4887388 w 12184637"/>
              <a:gd name="connsiteY9696" fmla="*/ 2626508 h 4608812"/>
              <a:gd name="connsiteX9697" fmla="*/ 4890554 w 12184637"/>
              <a:gd name="connsiteY9697" fmla="*/ 2619292 h 4608812"/>
              <a:gd name="connsiteX9698" fmla="*/ 4883339 w 12184637"/>
              <a:gd name="connsiteY9698" fmla="*/ 2616127 h 4608812"/>
              <a:gd name="connsiteX9699" fmla="*/ 4726374 w 12184637"/>
              <a:gd name="connsiteY9699" fmla="*/ 2677970 h 4608812"/>
              <a:gd name="connsiteX9700" fmla="*/ 4723208 w 12184637"/>
              <a:gd name="connsiteY9700" fmla="*/ 2685185 h 4608812"/>
              <a:gd name="connsiteX9701" fmla="*/ 4728435 w 12184637"/>
              <a:gd name="connsiteY9701" fmla="*/ 2688719 h 4608812"/>
              <a:gd name="connsiteX9702" fmla="*/ 4730423 w 12184637"/>
              <a:gd name="connsiteY9702" fmla="*/ 2688351 h 4608812"/>
              <a:gd name="connsiteX9703" fmla="*/ 4886505 w 12184637"/>
              <a:gd name="connsiteY9703" fmla="*/ 2626802 h 4608812"/>
              <a:gd name="connsiteX9704" fmla="*/ 5051200 w 12184637"/>
              <a:gd name="connsiteY9704" fmla="*/ 2591095 h 4608812"/>
              <a:gd name="connsiteX9705" fmla="*/ 5055469 w 12184637"/>
              <a:gd name="connsiteY9705" fmla="*/ 2584469 h 4608812"/>
              <a:gd name="connsiteX9706" fmla="*/ 5048844 w 12184637"/>
              <a:gd name="connsiteY9706" fmla="*/ 2580199 h 4608812"/>
              <a:gd name="connsiteX9707" fmla="*/ 4884149 w 12184637"/>
              <a:gd name="connsiteY9707" fmla="*/ 2615906 h 4608812"/>
              <a:gd name="connsiteX9708" fmla="*/ 4879878 w 12184637"/>
              <a:gd name="connsiteY9708" fmla="*/ 2622532 h 4608812"/>
              <a:gd name="connsiteX9709" fmla="*/ 4885326 w 12184637"/>
              <a:gd name="connsiteY9709" fmla="*/ 2626949 h 4608812"/>
              <a:gd name="connsiteX9710" fmla="*/ 4886505 w 12184637"/>
              <a:gd name="connsiteY9710" fmla="*/ 2626802 h 4608812"/>
              <a:gd name="connsiteX9711" fmla="*/ 5050169 w 12184637"/>
              <a:gd name="connsiteY9711" fmla="*/ 2591242 h 4608812"/>
              <a:gd name="connsiteX9712" fmla="*/ 5213686 w 12184637"/>
              <a:gd name="connsiteY9712" fmla="*/ 2585205 h 4608812"/>
              <a:gd name="connsiteX9713" fmla="*/ 5219060 w 12184637"/>
              <a:gd name="connsiteY9713" fmla="*/ 2579462 h 4608812"/>
              <a:gd name="connsiteX9714" fmla="*/ 5213318 w 12184637"/>
              <a:gd name="connsiteY9714" fmla="*/ 2574088 h 4608812"/>
              <a:gd name="connsiteX9715" fmla="*/ 5049801 w 12184637"/>
              <a:gd name="connsiteY9715" fmla="*/ 2580125 h 4608812"/>
              <a:gd name="connsiteX9716" fmla="*/ 5044426 w 12184637"/>
              <a:gd name="connsiteY9716" fmla="*/ 2585868 h 4608812"/>
              <a:gd name="connsiteX9717" fmla="*/ 5050021 w 12184637"/>
              <a:gd name="connsiteY9717" fmla="*/ 2591242 h 4608812"/>
              <a:gd name="connsiteX9718" fmla="*/ 5050169 w 12184637"/>
              <a:gd name="connsiteY9718" fmla="*/ 2591242 h 4608812"/>
              <a:gd name="connsiteX9719" fmla="*/ 5372491 w 12184637"/>
              <a:gd name="connsiteY9719" fmla="*/ 2607660 h 4608812"/>
              <a:gd name="connsiteX9720" fmla="*/ 5367926 w 12184637"/>
              <a:gd name="connsiteY9720" fmla="*/ 2601181 h 4608812"/>
              <a:gd name="connsiteX9721" fmla="*/ 5214422 w 12184637"/>
              <a:gd name="connsiteY9721" fmla="*/ 2574162 h 4608812"/>
              <a:gd name="connsiteX9722" fmla="*/ 5207943 w 12184637"/>
              <a:gd name="connsiteY9722" fmla="*/ 2578726 h 4608812"/>
              <a:gd name="connsiteX9723" fmla="*/ 5212508 w 12184637"/>
              <a:gd name="connsiteY9723" fmla="*/ 2585205 h 4608812"/>
              <a:gd name="connsiteX9724" fmla="*/ 5366012 w 12184637"/>
              <a:gd name="connsiteY9724" fmla="*/ 2612225 h 4608812"/>
              <a:gd name="connsiteX9725" fmla="*/ 5367043 w 12184637"/>
              <a:gd name="connsiteY9725" fmla="*/ 2612298 h 4608812"/>
              <a:gd name="connsiteX9726" fmla="*/ 5372491 w 12184637"/>
              <a:gd name="connsiteY9726" fmla="*/ 2607660 h 4608812"/>
              <a:gd name="connsiteX9727" fmla="*/ 5382798 w 12184637"/>
              <a:gd name="connsiteY9727" fmla="*/ 2609722 h 4608812"/>
              <a:gd name="connsiteX9728" fmla="*/ 5378381 w 12184637"/>
              <a:gd name="connsiteY9728" fmla="*/ 2603169 h 4608812"/>
              <a:gd name="connsiteX9729" fmla="*/ 5368074 w 12184637"/>
              <a:gd name="connsiteY9729" fmla="*/ 2601181 h 4608812"/>
              <a:gd name="connsiteX9730" fmla="*/ 5361521 w 12184637"/>
              <a:gd name="connsiteY9730" fmla="*/ 2605599 h 4608812"/>
              <a:gd name="connsiteX9731" fmla="*/ 5365939 w 12184637"/>
              <a:gd name="connsiteY9731" fmla="*/ 2612151 h 4608812"/>
              <a:gd name="connsiteX9732" fmla="*/ 5376246 w 12184637"/>
              <a:gd name="connsiteY9732" fmla="*/ 2614139 h 4608812"/>
              <a:gd name="connsiteX9733" fmla="*/ 5377350 w 12184637"/>
              <a:gd name="connsiteY9733" fmla="*/ 2614212 h 4608812"/>
              <a:gd name="connsiteX9734" fmla="*/ 5382798 w 12184637"/>
              <a:gd name="connsiteY9734" fmla="*/ 2609722 h 4608812"/>
              <a:gd name="connsiteX9735" fmla="*/ 5378013 w 12184637"/>
              <a:gd name="connsiteY9735" fmla="*/ 2614212 h 4608812"/>
              <a:gd name="connsiteX9736" fmla="*/ 5388099 w 12184637"/>
              <a:gd name="connsiteY9736" fmla="*/ 2612961 h 4608812"/>
              <a:gd name="connsiteX9737" fmla="*/ 5392958 w 12184637"/>
              <a:gd name="connsiteY9737" fmla="*/ 2606777 h 4608812"/>
              <a:gd name="connsiteX9738" fmla="*/ 5386774 w 12184637"/>
              <a:gd name="connsiteY9738" fmla="*/ 2601917 h 4608812"/>
              <a:gd name="connsiteX9739" fmla="*/ 5376687 w 12184637"/>
              <a:gd name="connsiteY9739" fmla="*/ 2603169 h 4608812"/>
              <a:gd name="connsiteX9740" fmla="*/ 5371829 w 12184637"/>
              <a:gd name="connsiteY9740" fmla="*/ 2609353 h 4608812"/>
              <a:gd name="connsiteX9741" fmla="*/ 5377424 w 12184637"/>
              <a:gd name="connsiteY9741" fmla="*/ 2614212 h 4608812"/>
              <a:gd name="connsiteX9742" fmla="*/ 5378013 w 12184637"/>
              <a:gd name="connsiteY9742" fmla="*/ 2614212 h 4608812"/>
              <a:gd name="connsiteX9743" fmla="*/ 5387731 w 12184637"/>
              <a:gd name="connsiteY9743" fmla="*/ 2612961 h 4608812"/>
              <a:gd name="connsiteX9744" fmla="*/ 5394357 w 12184637"/>
              <a:gd name="connsiteY9744" fmla="*/ 2612519 h 4608812"/>
              <a:gd name="connsiteX9745" fmla="*/ 5399585 w 12184637"/>
              <a:gd name="connsiteY9745" fmla="*/ 2606629 h 4608812"/>
              <a:gd name="connsiteX9746" fmla="*/ 5393694 w 12184637"/>
              <a:gd name="connsiteY9746" fmla="*/ 2601402 h 4608812"/>
              <a:gd name="connsiteX9747" fmla="*/ 5387069 w 12184637"/>
              <a:gd name="connsiteY9747" fmla="*/ 2601844 h 4608812"/>
              <a:gd name="connsiteX9748" fmla="*/ 5381841 w 12184637"/>
              <a:gd name="connsiteY9748" fmla="*/ 2607734 h 4608812"/>
              <a:gd name="connsiteX9749" fmla="*/ 5387437 w 12184637"/>
              <a:gd name="connsiteY9749" fmla="*/ 2612961 h 4608812"/>
              <a:gd name="connsiteX9750" fmla="*/ 5387731 w 12184637"/>
              <a:gd name="connsiteY9750" fmla="*/ 2612961 h 4608812"/>
              <a:gd name="connsiteX9751" fmla="*/ 5447955 w 12184637"/>
              <a:gd name="connsiteY9751" fmla="*/ 2636005 h 4608812"/>
              <a:gd name="connsiteX9752" fmla="*/ 5445672 w 12184637"/>
              <a:gd name="connsiteY9752" fmla="*/ 2628422 h 4608812"/>
              <a:gd name="connsiteX9753" fmla="*/ 5396640 w 12184637"/>
              <a:gd name="connsiteY9753" fmla="*/ 2602065 h 4608812"/>
              <a:gd name="connsiteX9754" fmla="*/ 5389056 w 12184637"/>
              <a:gd name="connsiteY9754" fmla="*/ 2604347 h 4608812"/>
              <a:gd name="connsiteX9755" fmla="*/ 5391339 w 12184637"/>
              <a:gd name="connsiteY9755" fmla="*/ 2611930 h 4608812"/>
              <a:gd name="connsiteX9756" fmla="*/ 5440372 w 12184637"/>
              <a:gd name="connsiteY9756" fmla="*/ 2638287 h 4608812"/>
              <a:gd name="connsiteX9757" fmla="*/ 5443022 w 12184637"/>
              <a:gd name="connsiteY9757" fmla="*/ 2638950 h 4608812"/>
              <a:gd name="connsiteX9758" fmla="*/ 5447955 w 12184637"/>
              <a:gd name="connsiteY9758" fmla="*/ 2636005 h 4608812"/>
              <a:gd name="connsiteX9759" fmla="*/ 5641878 w 12184637"/>
              <a:gd name="connsiteY9759" fmla="*/ 4217358 h 4608812"/>
              <a:gd name="connsiteX9760" fmla="*/ 5636872 w 12184637"/>
              <a:gd name="connsiteY9760" fmla="*/ 4211247 h 4608812"/>
              <a:gd name="connsiteX9761" fmla="*/ 5500890 w 12184637"/>
              <a:gd name="connsiteY9761" fmla="*/ 4197185 h 4608812"/>
              <a:gd name="connsiteX9762" fmla="*/ 5494779 w 12184637"/>
              <a:gd name="connsiteY9762" fmla="*/ 4202191 h 4608812"/>
              <a:gd name="connsiteX9763" fmla="*/ 5499786 w 12184637"/>
              <a:gd name="connsiteY9763" fmla="*/ 4208302 h 4608812"/>
              <a:gd name="connsiteX9764" fmla="*/ 5635768 w 12184637"/>
              <a:gd name="connsiteY9764" fmla="*/ 4222364 h 4608812"/>
              <a:gd name="connsiteX9765" fmla="*/ 5636357 w 12184637"/>
              <a:gd name="connsiteY9765" fmla="*/ 4222364 h 4608812"/>
              <a:gd name="connsiteX9766" fmla="*/ 5641878 w 12184637"/>
              <a:gd name="connsiteY9766" fmla="*/ 4217358 h 4608812"/>
              <a:gd name="connsiteX9767" fmla="*/ 5505528 w 12184637"/>
              <a:gd name="connsiteY9767" fmla="*/ 4204621 h 4608812"/>
              <a:gd name="connsiteX9768" fmla="*/ 5502215 w 12184637"/>
              <a:gd name="connsiteY9768" fmla="*/ 4197479 h 4608812"/>
              <a:gd name="connsiteX9769" fmla="*/ 5373743 w 12184637"/>
              <a:gd name="connsiteY9769" fmla="*/ 4150581 h 4608812"/>
              <a:gd name="connsiteX9770" fmla="*/ 5366601 w 12184637"/>
              <a:gd name="connsiteY9770" fmla="*/ 4153895 h 4608812"/>
              <a:gd name="connsiteX9771" fmla="*/ 5369914 w 12184637"/>
              <a:gd name="connsiteY9771" fmla="*/ 4161036 h 4608812"/>
              <a:gd name="connsiteX9772" fmla="*/ 5498387 w 12184637"/>
              <a:gd name="connsiteY9772" fmla="*/ 4207934 h 4608812"/>
              <a:gd name="connsiteX9773" fmla="*/ 5500375 w 12184637"/>
              <a:gd name="connsiteY9773" fmla="*/ 4208302 h 4608812"/>
              <a:gd name="connsiteX9774" fmla="*/ 5505528 w 12184637"/>
              <a:gd name="connsiteY9774" fmla="*/ 4204621 h 4608812"/>
              <a:gd name="connsiteX9775" fmla="*/ 5376541 w 12184637"/>
              <a:gd name="connsiteY9775" fmla="*/ 4158753 h 4608812"/>
              <a:gd name="connsiteX9776" fmla="*/ 5374847 w 12184637"/>
              <a:gd name="connsiteY9776" fmla="*/ 4151023 h 4608812"/>
              <a:gd name="connsiteX9777" fmla="*/ 5256240 w 12184637"/>
              <a:gd name="connsiteY9777" fmla="*/ 4075191 h 4608812"/>
              <a:gd name="connsiteX9778" fmla="*/ 5248510 w 12184637"/>
              <a:gd name="connsiteY9778" fmla="*/ 4076885 h 4608812"/>
              <a:gd name="connsiteX9779" fmla="*/ 5250203 w 12184637"/>
              <a:gd name="connsiteY9779" fmla="*/ 4084615 h 4608812"/>
              <a:gd name="connsiteX9780" fmla="*/ 5368810 w 12184637"/>
              <a:gd name="connsiteY9780" fmla="*/ 4160447 h 4608812"/>
              <a:gd name="connsiteX9781" fmla="*/ 5371829 w 12184637"/>
              <a:gd name="connsiteY9781" fmla="*/ 4161330 h 4608812"/>
              <a:gd name="connsiteX9782" fmla="*/ 5376541 w 12184637"/>
              <a:gd name="connsiteY9782" fmla="*/ 4158753 h 4608812"/>
              <a:gd name="connsiteX9783" fmla="*/ 5257345 w 12184637"/>
              <a:gd name="connsiteY9783" fmla="*/ 4083731 h 4608812"/>
              <a:gd name="connsiteX9784" fmla="*/ 5257124 w 12184637"/>
              <a:gd name="connsiteY9784" fmla="*/ 4075854 h 4608812"/>
              <a:gd name="connsiteX9785" fmla="*/ 5150665 w 12184637"/>
              <a:gd name="connsiteY9785" fmla="*/ 3974990 h 4608812"/>
              <a:gd name="connsiteX9786" fmla="*/ 5142787 w 12184637"/>
              <a:gd name="connsiteY9786" fmla="*/ 3975211 h 4608812"/>
              <a:gd name="connsiteX9787" fmla="*/ 5143008 w 12184637"/>
              <a:gd name="connsiteY9787" fmla="*/ 3983089 h 4608812"/>
              <a:gd name="connsiteX9788" fmla="*/ 5249467 w 12184637"/>
              <a:gd name="connsiteY9788" fmla="*/ 4083953 h 4608812"/>
              <a:gd name="connsiteX9789" fmla="*/ 5253369 w 12184637"/>
              <a:gd name="connsiteY9789" fmla="*/ 4085498 h 4608812"/>
              <a:gd name="connsiteX9790" fmla="*/ 5257345 w 12184637"/>
              <a:gd name="connsiteY9790" fmla="*/ 4083731 h 4608812"/>
              <a:gd name="connsiteX9791" fmla="*/ 5076673 w 12184637"/>
              <a:gd name="connsiteY9791" fmla="*/ 3994721 h 4608812"/>
              <a:gd name="connsiteX9792" fmla="*/ 5147646 w 12184637"/>
              <a:gd name="connsiteY9792" fmla="*/ 3984488 h 4608812"/>
              <a:gd name="connsiteX9793" fmla="*/ 5152358 w 12184637"/>
              <a:gd name="connsiteY9793" fmla="*/ 3978156 h 4608812"/>
              <a:gd name="connsiteX9794" fmla="*/ 5146026 w 12184637"/>
              <a:gd name="connsiteY9794" fmla="*/ 3973444 h 4608812"/>
              <a:gd name="connsiteX9795" fmla="*/ 5075054 w 12184637"/>
              <a:gd name="connsiteY9795" fmla="*/ 3983678 h 4608812"/>
              <a:gd name="connsiteX9796" fmla="*/ 5070342 w 12184637"/>
              <a:gd name="connsiteY9796" fmla="*/ 3990009 h 4608812"/>
              <a:gd name="connsiteX9797" fmla="*/ 5075863 w 12184637"/>
              <a:gd name="connsiteY9797" fmla="*/ 3994794 h 4608812"/>
              <a:gd name="connsiteX9798" fmla="*/ 5076673 w 12184637"/>
              <a:gd name="connsiteY9798" fmla="*/ 3994721 h 4608812"/>
              <a:gd name="connsiteX9799" fmla="*/ 1363119 w 12184637"/>
              <a:gd name="connsiteY9799" fmla="*/ 2075585 h 4608812"/>
              <a:gd name="connsiteX9800" fmla="*/ 1477383 w 12184637"/>
              <a:gd name="connsiteY9800" fmla="*/ 2050259 h 4608812"/>
              <a:gd name="connsiteX9801" fmla="*/ 1481653 w 12184637"/>
              <a:gd name="connsiteY9801" fmla="*/ 2043633 h 4608812"/>
              <a:gd name="connsiteX9802" fmla="*/ 1475027 w 12184637"/>
              <a:gd name="connsiteY9802" fmla="*/ 2039363 h 4608812"/>
              <a:gd name="connsiteX9803" fmla="*/ 1360763 w 12184637"/>
              <a:gd name="connsiteY9803" fmla="*/ 2064689 h 4608812"/>
              <a:gd name="connsiteX9804" fmla="*/ 1356493 w 12184637"/>
              <a:gd name="connsiteY9804" fmla="*/ 2071315 h 4608812"/>
              <a:gd name="connsiteX9805" fmla="*/ 1361941 w 12184637"/>
              <a:gd name="connsiteY9805" fmla="*/ 2075659 h 4608812"/>
              <a:gd name="connsiteX9806" fmla="*/ 1363119 w 12184637"/>
              <a:gd name="connsiteY9806" fmla="*/ 2075585 h 4608812"/>
              <a:gd name="connsiteX9807" fmla="*/ 1477456 w 12184637"/>
              <a:gd name="connsiteY9807" fmla="*/ 2050332 h 4608812"/>
              <a:gd name="connsiteX9808" fmla="*/ 1494758 w 12184637"/>
              <a:gd name="connsiteY9808" fmla="*/ 2046504 h 4608812"/>
              <a:gd name="connsiteX9809" fmla="*/ 1498954 w 12184637"/>
              <a:gd name="connsiteY9809" fmla="*/ 2039878 h 4608812"/>
              <a:gd name="connsiteX9810" fmla="*/ 1492328 w 12184637"/>
              <a:gd name="connsiteY9810" fmla="*/ 2035681 h 4608812"/>
              <a:gd name="connsiteX9811" fmla="*/ 1475027 w 12184637"/>
              <a:gd name="connsiteY9811" fmla="*/ 2039510 h 4608812"/>
              <a:gd name="connsiteX9812" fmla="*/ 1470830 w 12184637"/>
              <a:gd name="connsiteY9812" fmla="*/ 2046136 h 4608812"/>
              <a:gd name="connsiteX9813" fmla="*/ 1476278 w 12184637"/>
              <a:gd name="connsiteY9813" fmla="*/ 2050480 h 4608812"/>
              <a:gd name="connsiteX9814" fmla="*/ 1477456 w 12184637"/>
              <a:gd name="connsiteY9814" fmla="*/ 2050332 h 4608812"/>
              <a:gd name="connsiteX9815" fmla="*/ 1495862 w 12184637"/>
              <a:gd name="connsiteY9815" fmla="*/ 2046062 h 4608812"/>
              <a:gd name="connsiteX9816" fmla="*/ 1600260 w 12184637"/>
              <a:gd name="connsiteY9816" fmla="*/ 1996735 h 4608812"/>
              <a:gd name="connsiteX9817" fmla="*/ 1602910 w 12184637"/>
              <a:gd name="connsiteY9817" fmla="*/ 1989299 h 4608812"/>
              <a:gd name="connsiteX9818" fmla="*/ 1595474 w 12184637"/>
              <a:gd name="connsiteY9818" fmla="*/ 1986648 h 4608812"/>
              <a:gd name="connsiteX9819" fmla="*/ 1491076 w 12184637"/>
              <a:gd name="connsiteY9819" fmla="*/ 2035976 h 4608812"/>
              <a:gd name="connsiteX9820" fmla="*/ 1488426 w 12184637"/>
              <a:gd name="connsiteY9820" fmla="*/ 2043412 h 4608812"/>
              <a:gd name="connsiteX9821" fmla="*/ 1493506 w 12184637"/>
              <a:gd name="connsiteY9821" fmla="*/ 2046578 h 4608812"/>
              <a:gd name="connsiteX9822" fmla="*/ 1495862 w 12184637"/>
              <a:gd name="connsiteY9822" fmla="*/ 2046062 h 4608812"/>
              <a:gd name="connsiteX9823" fmla="*/ 1600260 w 12184637"/>
              <a:gd name="connsiteY9823" fmla="*/ 1996661 h 4608812"/>
              <a:gd name="connsiteX9824" fmla="*/ 1614027 w 12184637"/>
              <a:gd name="connsiteY9824" fmla="*/ 1990182 h 4608812"/>
              <a:gd name="connsiteX9825" fmla="*/ 1616678 w 12184637"/>
              <a:gd name="connsiteY9825" fmla="*/ 1982746 h 4608812"/>
              <a:gd name="connsiteX9826" fmla="*/ 1609242 w 12184637"/>
              <a:gd name="connsiteY9826" fmla="*/ 1980096 h 4608812"/>
              <a:gd name="connsiteX9827" fmla="*/ 1595474 w 12184637"/>
              <a:gd name="connsiteY9827" fmla="*/ 1986575 h 4608812"/>
              <a:gd name="connsiteX9828" fmla="*/ 1592824 w 12184637"/>
              <a:gd name="connsiteY9828" fmla="*/ 1994011 h 4608812"/>
              <a:gd name="connsiteX9829" fmla="*/ 1597904 w 12184637"/>
              <a:gd name="connsiteY9829" fmla="*/ 1997176 h 4608812"/>
              <a:gd name="connsiteX9830" fmla="*/ 1600260 w 12184637"/>
              <a:gd name="connsiteY9830" fmla="*/ 1996661 h 4608812"/>
              <a:gd name="connsiteX9831" fmla="*/ 1615131 w 12184637"/>
              <a:gd name="connsiteY9831" fmla="*/ 1989520 h 4608812"/>
              <a:gd name="connsiteX9832" fmla="*/ 1716879 w 12184637"/>
              <a:gd name="connsiteY9832" fmla="*/ 1908240 h 4608812"/>
              <a:gd name="connsiteX9833" fmla="*/ 1717762 w 12184637"/>
              <a:gd name="connsiteY9833" fmla="*/ 1900436 h 4608812"/>
              <a:gd name="connsiteX9834" fmla="*/ 1709958 w 12184637"/>
              <a:gd name="connsiteY9834" fmla="*/ 1899552 h 4608812"/>
              <a:gd name="connsiteX9835" fmla="*/ 1608211 w 12184637"/>
              <a:gd name="connsiteY9835" fmla="*/ 1980832 h 4608812"/>
              <a:gd name="connsiteX9836" fmla="*/ 1607327 w 12184637"/>
              <a:gd name="connsiteY9836" fmla="*/ 1988636 h 4608812"/>
              <a:gd name="connsiteX9837" fmla="*/ 1611745 w 12184637"/>
              <a:gd name="connsiteY9837" fmla="*/ 1990698 h 4608812"/>
              <a:gd name="connsiteX9838" fmla="*/ 1615131 w 12184637"/>
              <a:gd name="connsiteY9838" fmla="*/ 1989520 h 4608812"/>
              <a:gd name="connsiteX9839" fmla="*/ 1717836 w 12184637"/>
              <a:gd name="connsiteY9839" fmla="*/ 1907356 h 4608812"/>
              <a:gd name="connsiteX9840" fmla="*/ 1800294 w 12184637"/>
              <a:gd name="connsiteY9840" fmla="*/ 1802075 h 4608812"/>
              <a:gd name="connsiteX9841" fmla="*/ 1799337 w 12184637"/>
              <a:gd name="connsiteY9841" fmla="*/ 1794271 h 4608812"/>
              <a:gd name="connsiteX9842" fmla="*/ 1791533 w 12184637"/>
              <a:gd name="connsiteY9842" fmla="*/ 1795228 h 4608812"/>
              <a:gd name="connsiteX9843" fmla="*/ 1709075 w 12184637"/>
              <a:gd name="connsiteY9843" fmla="*/ 1900509 h 4608812"/>
              <a:gd name="connsiteX9844" fmla="*/ 1710032 w 12184637"/>
              <a:gd name="connsiteY9844" fmla="*/ 1908313 h 4608812"/>
              <a:gd name="connsiteX9845" fmla="*/ 1713492 w 12184637"/>
              <a:gd name="connsiteY9845" fmla="*/ 1909491 h 4608812"/>
              <a:gd name="connsiteX9846" fmla="*/ 1717836 w 12184637"/>
              <a:gd name="connsiteY9846" fmla="*/ 1907356 h 4608812"/>
              <a:gd name="connsiteX9847" fmla="*/ 1800883 w 12184637"/>
              <a:gd name="connsiteY9847" fmla="*/ 1800971 h 4608812"/>
              <a:gd name="connsiteX9848" fmla="*/ 1861033 w 12184637"/>
              <a:gd name="connsiteY9848" fmla="*/ 1672940 h 4608812"/>
              <a:gd name="connsiteX9849" fmla="*/ 1858383 w 12184637"/>
              <a:gd name="connsiteY9849" fmla="*/ 1665504 h 4608812"/>
              <a:gd name="connsiteX9850" fmla="*/ 1850947 w 12184637"/>
              <a:gd name="connsiteY9850" fmla="*/ 1668154 h 4608812"/>
              <a:gd name="connsiteX9851" fmla="*/ 1790796 w 12184637"/>
              <a:gd name="connsiteY9851" fmla="*/ 1796185 h 4608812"/>
              <a:gd name="connsiteX9852" fmla="*/ 1793447 w 12184637"/>
              <a:gd name="connsiteY9852" fmla="*/ 1803621 h 4608812"/>
              <a:gd name="connsiteX9853" fmla="*/ 1795876 w 12184637"/>
              <a:gd name="connsiteY9853" fmla="*/ 1804136 h 4608812"/>
              <a:gd name="connsiteX9854" fmla="*/ 1800883 w 12184637"/>
              <a:gd name="connsiteY9854" fmla="*/ 1800971 h 4608812"/>
              <a:gd name="connsiteX9855" fmla="*/ 1861401 w 12184637"/>
              <a:gd name="connsiteY9855" fmla="*/ 1671983 h 4608812"/>
              <a:gd name="connsiteX9856" fmla="*/ 1898286 w 12184637"/>
              <a:gd name="connsiteY9856" fmla="*/ 1527460 h 4608812"/>
              <a:gd name="connsiteX9857" fmla="*/ 1894237 w 12184637"/>
              <a:gd name="connsiteY9857" fmla="*/ 1520687 h 4608812"/>
              <a:gd name="connsiteX9858" fmla="*/ 1887464 w 12184637"/>
              <a:gd name="connsiteY9858" fmla="*/ 1524736 h 4608812"/>
              <a:gd name="connsiteX9859" fmla="*/ 1850579 w 12184637"/>
              <a:gd name="connsiteY9859" fmla="*/ 1669259 h 4608812"/>
              <a:gd name="connsiteX9860" fmla="*/ 1854628 w 12184637"/>
              <a:gd name="connsiteY9860" fmla="*/ 1676032 h 4608812"/>
              <a:gd name="connsiteX9861" fmla="*/ 1856027 w 12184637"/>
              <a:gd name="connsiteY9861" fmla="*/ 1676179 h 4608812"/>
              <a:gd name="connsiteX9862" fmla="*/ 1861401 w 12184637"/>
              <a:gd name="connsiteY9862" fmla="*/ 1671983 h 4608812"/>
              <a:gd name="connsiteX9863" fmla="*/ 1898434 w 12184637"/>
              <a:gd name="connsiteY9863" fmla="*/ 1526577 h 4608812"/>
              <a:gd name="connsiteX9864" fmla="*/ 1911170 w 12184637"/>
              <a:gd name="connsiteY9864" fmla="*/ 1371747 h 4608812"/>
              <a:gd name="connsiteX9865" fmla="*/ 1906090 w 12184637"/>
              <a:gd name="connsiteY9865" fmla="*/ 1365710 h 4608812"/>
              <a:gd name="connsiteX9866" fmla="*/ 1900053 w 12184637"/>
              <a:gd name="connsiteY9866" fmla="*/ 1370790 h 4608812"/>
              <a:gd name="connsiteX9867" fmla="*/ 1887316 w 12184637"/>
              <a:gd name="connsiteY9867" fmla="*/ 1525620 h 4608812"/>
              <a:gd name="connsiteX9868" fmla="*/ 1892396 w 12184637"/>
              <a:gd name="connsiteY9868" fmla="*/ 1531657 h 4608812"/>
              <a:gd name="connsiteX9869" fmla="*/ 1892912 w 12184637"/>
              <a:gd name="connsiteY9869" fmla="*/ 1531657 h 4608812"/>
              <a:gd name="connsiteX9870" fmla="*/ 1898434 w 12184637"/>
              <a:gd name="connsiteY9870" fmla="*/ 1526577 h 4608812"/>
              <a:gd name="connsiteX9871" fmla="*/ 1906017 w 12184637"/>
              <a:gd name="connsiteY9871" fmla="*/ 1376754 h 4608812"/>
              <a:gd name="connsiteX9872" fmla="*/ 1911170 w 12184637"/>
              <a:gd name="connsiteY9872" fmla="*/ 1370790 h 4608812"/>
              <a:gd name="connsiteX9873" fmla="*/ 1898802 w 12184637"/>
              <a:gd name="connsiteY9873" fmla="*/ 1211838 h 4608812"/>
              <a:gd name="connsiteX9874" fmla="*/ 1892838 w 12184637"/>
              <a:gd name="connsiteY9874" fmla="*/ 1206684 h 4608812"/>
              <a:gd name="connsiteX9875" fmla="*/ 1887685 w 12184637"/>
              <a:gd name="connsiteY9875" fmla="*/ 1212648 h 4608812"/>
              <a:gd name="connsiteX9876" fmla="*/ 1900053 w 12184637"/>
              <a:gd name="connsiteY9876" fmla="*/ 1371600 h 4608812"/>
              <a:gd name="connsiteX9877" fmla="*/ 1905649 w 12184637"/>
              <a:gd name="connsiteY9877" fmla="*/ 1376754 h 4608812"/>
              <a:gd name="connsiteX9878" fmla="*/ 1906017 w 12184637"/>
              <a:gd name="connsiteY9878" fmla="*/ 1376754 h 4608812"/>
              <a:gd name="connsiteX9879" fmla="*/ 1894532 w 12184637"/>
              <a:gd name="connsiteY9879" fmla="*/ 1217728 h 4608812"/>
              <a:gd name="connsiteX9880" fmla="*/ 1898654 w 12184637"/>
              <a:gd name="connsiteY9880" fmla="*/ 1211028 h 4608812"/>
              <a:gd name="connsiteX9881" fmla="*/ 1860297 w 12184637"/>
              <a:gd name="connsiteY9881" fmla="*/ 1054431 h 4608812"/>
              <a:gd name="connsiteX9882" fmla="*/ 1853597 w 12184637"/>
              <a:gd name="connsiteY9882" fmla="*/ 1050309 h 4608812"/>
              <a:gd name="connsiteX9883" fmla="*/ 1849474 w 12184637"/>
              <a:gd name="connsiteY9883" fmla="*/ 1057008 h 4608812"/>
              <a:gd name="connsiteX9884" fmla="*/ 1887832 w 12184637"/>
              <a:gd name="connsiteY9884" fmla="*/ 1213605 h 4608812"/>
              <a:gd name="connsiteX9885" fmla="*/ 1893280 w 12184637"/>
              <a:gd name="connsiteY9885" fmla="*/ 1217875 h 4608812"/>
              <a:gd name="connsiteX9886" fmla="*/ 1894532 w 12184637"/>
              <a:gd name="connsiteY9886" fmla="*/ 1217728 h 4608812"/>
              <a:gd name="connsiteX9887" fmla="*/ 1856984 w 12184637"/>
              <a:gd name="connsiteY9887" fmla="*/ 1060837 h 4608812"/>
              <a:gd name="connsiteX9888" fmla="*/ 1860002 w 12184637"/>
              <a:gd name="connsiteY9888" fmla="*/ 1053548 h 4608812"/>
              <a:gd name="connsiteX9889" fmla="*/ 1798600 w 12184637"/>
              <a:gd name="connsiteY9889" fmla="*/ 904682 h 4608812"/>
              <a:gd name="connsiteX9890" fmla="*/ 1791312 w 12184637"/>
              <a:gd name="connsiteY9890" fmla="*/ 901663 h 4608812"/>
              <a:gd name="connsiteX9891" fmla="*/ 1788293 w 12184637"/>
              <a:gd name="connsiteY9891" fmla="*/ 908952 h 4608812"/>
              <a:gd name="connsiteX9892" fmla="*/ 1849695 w 12184637"/>
              <a:gd name="connsiteY9892" fmla="*/ 1057818 h 4608812"/>
              <a:gd name="connsiteX9893" fmla="*/ 1854922 w 12184637"/>
              <a:gd name="connsiteY9893" fmla="*/ 1061278 h 4608812"/>
              <a:gd name="connsiteX9894" fmla="*/ 1856984 w 12184637"/>
              <a:gd name="connsiteY9894" fmla="*/ 1060837 h 4608812"/>
              <a:gd name="connsiteX9895" fmla="*/ 1796318 w 12184637"/>
              <a:gd name="connsiteY9895" fmla="*/ 911602 h 4608812"/>
              <a:gd name="connsiteX9896" fmla="*/ 1798232 w 12184637"/>
              <a:gd name="connsiteY9896" fmla="*/ 903946 h 4608812"/>
              <a:gd name="connsiteX9897" fmla="*/ 1716732 w 12184637"/>
              <a:gd name="connsiteY9897" fmla="*/ 768184 h 4608812"/>
              <a:gd name="connsiteX9898" fmla="*/ 1709075 w 12184637"/>
              <a:gd name="connsiteY9898" fmla="*/ 766270 h 4608812"/>
              <a:gd name="connsiteX9899" fmla="*/ 1707160 w 12184637"/>
              <a:gd name="connsiteY9899" fmla="*/ 773927 h 4608812"/>
              <a:gd name="connsiteX9900" fmla="*/ 1788661 w 12184637"/>
              <a:gd name="connsiteY9900" fmla="*/ 909688 h 4608812"/>
              <a:gd name="connsiteX9901" fmla="*/ 1793447 w 12184637"/>
              <a:gd name="connsiteY9901" fmla="*/ 912412 h 4608812"/>
              <a:gd name="connsiteX9902" fmla="*/ 1796318 w 12184637"/>
              <a:gd name="connsiteY9902" fmla="*/ 911602 h 4608812"/>
              <a:gd name="connsiteX9903" fmla="*/ 1715554 w 12184637"/>
              <a:gd name="connsiteY9903" fmla="*/ 775326 h 4608812"/>
              <a:gd name="connsiteX9904" fmla="*/ 1716216 w 12184637"/>
              <a:gd name="connsiteY9904" fmla="*/ 767448 h 4608812"/>
              <a:gd name="connsiteX9905" fmla="*/ 1617561 w 12184637"/>
              <a:gd name="connsiteY9905" fmla="*/ 650093 h 4608812"/>
              <a:gd name="connsiteX9906" fmla="*/ 1609683 w 12184637"/>
              <a:gd name="connsiteY9906" fmla="*/ 649430 h 4608812"/>
              <a:gd name="connsiteX9907" fmla="*/ 1609021 w 12184637"/>
              <a:gd name="connsiteY9907" fmla="*/ 657308 h 4608812"/>
              <a:gd name="connsiteX9908" fmla="*/ 1707676 w 12184637"/>
              <a:gd name="connsiteY9908" fmla="*/ 774663 h 4608812"/>
              <a:gd name="connsiteX9909" fmla="*/ 1711946 w 12184637"/>
              <a:gd name="connsiteY9909" fmla="*/ 776651 h 4608812"/>
              <a:gd name="connsiteX9910" fmla="*/ 1715554 w 12184637"/>
              <a:gd name="connsiteY9910" fmla="*/ 775326 h 4608812"/>
              <a:gd name="connsiteX9911" fmla="*/ 1617561 w 12184637"/>
              <a:gd name="connsiteY9911" fmla="*/ 657308 h 4608812"/>
              <a:gd name="connsiteX9912" fmla="*/ 1616825 w 12184637"/>
              <a:gd name="connsiteY9912" fmla="*/ 649430 h 4608812"/>
              <a:gd name="connsiteX9913" fmla="*/ 1504034 w 12184637"/>
              <a:gd name="connsiteY9913" fmla="*/ 555855 h 4608812"/>
              <a:gd name="connsiteX9914" fmla="*/ 1496156 w 12184637"/>
              <a:gd name="connsiteY9914" fmla="*/ 556591 h 4608812"/>
              <a:gd name="connsiteX9915" fmla="*/ 1496893 w 12184637"/>
              <a:gd name="connsiteY9915" fmla="*/ 564469 h 4608812"/>
              <a:gd name="connsiteX9916" fmla="*/ 1609683 w 12184637"/>
              <a:gd name="connsiteY9916" fmla="*/ 658044 h 4608812"/>
              <a:gd name="connsiteX9917" fmla="*/ 1613291 w 12184637"/>
              <a:gd name="connsiteY9917" fmla="*/ 659296 h 4608812"/>
              <a:gd name="connsiteX9918" fmla="*/ 1617561 w 12184637"/>
              <a:gd name="connsiteY9918" fmla="*/ 657308 h 4608812"/>
              <a:gd name="connsiteX9919" fmla="*/ 1505286 w 12184637"/>
              <a:gd name="connsiteY9919" fmla="*/ 562849 h 4608812"/>
              <a:gd name="connsiteX9920" fmla="*/ 1503224 w 12184637"/>
              <a:gd name="connsiteY9920" fmla="*/ 555266 h 4608812"/>
              <a:gd name="connsiteX9921" fmla="*/ 1382409 w 12184637"/>
              <a:gd name="connsiteY9921" fmla="*/ 486208 h 4608812"/>
              <a:gd name="connsiteX9922" fmla="*/ 1374825 w 12184637"/>
              <a:gd name="connsiteY9922" fmla="*/ 488269 h 4608812"/>
              <a:gd name="connsiteX9923" fmla="*/ 1376887 w 12184637"/>
              <a:gd name="connsiteY9923" fmla="*/ 495852 h 4608812"/>
              <a:gd name="connsiteX9924" fmla="*/ 1497703 w 12184637"/>
              <a:gd name="connsiteY9924" fmla="*/ 564911 h 4608812"/>
              <a:gd name="connsiteX9925" fmla="*/ 1500500 w 12184637"/>
              <a:gd name="connsiteY9925" fmla="*/ 565647 h 4608812"/>
              <a:gd name="connsiteX9926" fmla="*/ 1505286 w 12184637"/>
              <a:gd name="connsiteY9926" fmla="*/ 562849 h 4608812"/>
              <a:gd name="connsiteX9927" fmla="*/ 1384912 w 12184637"/>
              <a:gd name="connsiteY9927" fmla="*/ 492981 h 4608812"/>
              <a:gd name="connsiteX9928" fmla="*/ 1381525 w 12184637"/>
              <a:gd name="connsiteY9928" fmla="*/ 485839 h 4608812"/>
              <a:gd name="connsiteX9929" fmla="*/ 1258795 w 12184637"/>
              <a:gd name="connsiteY9929" fmla="*/ 442328 h 4608812"/>
              <a:gd name="connsiteX9930" fmla="*/ 1251654 w 12184637"/>
              <a:gd name="connsiteY9930" fmla="*/ 445715 h 4608812"/>
              <a:gd name="connsiteX9931" fmla="*/ 1255041 w 12184637"/>
              <a:gd name="connsiteY9931" fmla="*/ 452856 h 4608812"/>
              <a:gd name="connsiteX9932" fmla="*/ 1377770 w 12184637"/>
              <a:gd name="connsiteY9932" fmla="*/ 496368 h 4608812"/>
              <a:gd name="connsiteX9933" fmla="*/ 1379685 w 12184637"/>
              <a:gd name="connsiteY9933" fmla="*/ 496662 h 4608812"/>
              <a:gd name="connsiteX9934" fmla="*/ 1384912 w 12184637"/>
              <a:gd name="connsiteY9934" fmla="*/ 492981 h 4608812"/>
              <a:gd name="connsiteX9935" fmla="*/ 1262476 w 12184637"/>
              <a:gd name="connsiteY9935" fmla="*/ 448365 h 4608812"/>
              <a:gd name="connsiteX9936" fmla="*/ 1257765 w 12184637"/>
              <a:gd name="connsiteY9936" fmla="*/ 442034 h 4608812"/>
              <a:gd name="connsiteX9937" fmla="*/ 1139305 w 12184637"/>
              <a:gd name="connsiteY9937" fmla="*/ 424732 h 4608812"/>
              <a:gd name="connsiteX9938" fmla="*/ 1132973 w 12184637"/>
              <a:gd name="connsiteY9938" fmla="*/ 429444 h 4608812"/>
              <a:gd name="connsiteX9939" fmla="*/ 1137685 w 12184637"/>
              <a:gd name="connsiteY9939" fmla="*/ 435776 h 4608812"/>
              <a:gd name="connsiteX9940" fmla="*/ 1256145 w 12184637"/>
              <a:gd name="connsiteY9940" fmla="*/ 453077 h 4608812"/>
              <a:gd name="connsiteX9941" fmla="*/ 1257028 w 12184637"/>
              <a:gd name="connsiteY9941" fmla="*/ 453151 h 4608812"/>
              <a:gd name="connsiteX9942" fmla="*/ 1262476 w 12184637"/>
              <a:gd name="connsiteY9942" fmla="*/ 448365 h 4608812"/>
              <a:gd name="connsiteX9943" fmla="*/ 11192920 w 12184637"/>
              <a:gd name="connsiteY9943" fmla="*/ 1748698 h 4608812"/>
              <a:gd name="connsiteX9944" fmla="*/ 11203816 w 12184637"/>
              <a:gd name="connsiteY9944" fmla="*/ 1737434 h 4608812"/>
              <a:gd name="connsiteX9945" fmla="*/ 11203668 w 12184637"/>
              <a:gd name="connsiteY9945" fmla="*/ 1729556 h 4608812"/>
              <a:gd name="connsiteX9946" fmla="*/ 11195791 w 12184637"/>
              <a:gd name="connsiteY9946" fmla="*/ 1729703 h 4608812"/>
              <a:gd name="connsiteX9947" fmla="*/ 11184894 w 12184637"/>
              <a:gd name="connsiteY9947" fmla="*/ 1740968 h 4608812"/>
              <a:gd name="connsiteX9948" fmla="*/ 11185041 w 12184637"/>
              <a:gd name="connsiteY9948" fmla="*/ 1748845 h 4608812"/>
              <a:gd name="connsiteX9949" fmla="*/ 11188944 w 12184637"/>
              <a:gd name="connsiteY9949" fmla="*/ 1750392 h 4608812"/>
              <a:gd name="connsiteX9950" fmla="*/ 11192920 w 12184637"/>
              <a:gd name="connsiteY9950" fmla="*/ 1748698 h 4608812"/>
              <a:gd name="connsiteX9951" fmla="*/ 11155445 w 12184637"/>
              <a:gd name="connsiteY9951" fmla="*/ 1757459 h 4608812"/>
              <a:gd name="connsiteX9952" fmla="*/ 11190048 w 12184637"/>
              <a:gd name="connsiteY9952" fmla="*/ 1750244 h 4608812"/>
              <a:gd name="connsiteX9953" fmla="*/ 11194392 w 12184637"/>
              <a:gd name="connsiteY9953" fmla="*/ 1743618 h 4608812"/>
              <a:gd name="connsiteX9954" fmla="*/ 11187765 w 12184637"/>
              <a:gd name="connsiteY9954" fmla="*/ 1739274 h 4608812"/>
              <a:gd name="connsiteX9955" fmla="*/ 11153163 w 12184637"/>
              <a:gd name="connsiteY9955" fmla="*/ 1746490 h 4608812"/>
              <a:gd name="connsiteX9956" fmla="*/ 11148819 w 12184637"/>
              <a:gd name="connsiteY9956" fmla="*/ 1753116 h 4608812"/>
              <a:gd name="connsiteX9957" fmla="*/ 11154341 w 12184637"/>
              <a:gd name="connsiteY9957" fmla="*/ 1757533 h 4608812"/>
              <a:gd name="connsiteX9958" fmla="*/ 11155445 w 12184637"/>
              <a:gd name="connsiteY9958" fmla="*/ 1757459 h 4608812"/>
              <a:gd name="connsiteX9959" fmla="*/ 11110461 w 12184637"/>
              <a:gd name="connsiteY9959" fmla="*/ 1835574 h 4608812"/>
              <a:gd name="connsiteX9960" fmla="*/ 11159052 w 12184637"/>
              <a:gd name="connsiteY9960" fmla="*/ 1754883 h 4608812"/>
              <a:gd name="connsiteX9961" fmla="*/ 11157139 w 12184637"/>
              <a:gd name="connsiteY9961" fmla="*/ 1747226 h 4608812"/>
              <a:gd name="connsiteX9962" fmla="*/ 11149482 w 12184637"/>
              <a:gd name="connsiteY9962" fmla="*/ 1749140 h 4608812"/>
              <a:gd name="connsiteX9963" fmla="*/ 11100891 w 12184637"/>
              <a:gd name="connsiteY9963" fmla="*/ 1829831 h 4608812"/>
              <a:gd name="connsiteX9964" fmla="*/ 11102805 w 12184637"/>
              <a:gd name="connsiteY9964" fmla="*/ 1837488 h 4608812"/>
              <a:gd name="connsiteX9965" fmla="*/ 11105749 w 12184637"/>
              <a:gd name="connsiteY9965" fmla="*/ 1838298 h 4608812"/>
              <a:gd name="connsiteX9966" fmla="*/ 11110461 w 12184637"/>
              <a:gd name="connsiteY9966" fmla="*/ 1835574 h 4608812"/>
              <a:gd name="connsiteX9967" fmla="*/ 11047734 w 12184637"/>
              <a:gd name="connsiteY9967" fmla="*/ 1903749 h 4608812"/>
              <a:gd name="connsiteX9968" fmla="*/ 11109799 w 12184637"/>
              <a:gd name="connsiteY9968" fmla="*/ 1836457 h 4608812"/>
              <a:gd name="connsiteX9969" fmla="*/ 11109504 w 12184637"/>
              <a:gd name="connsiteY9969" fmla="*/ 1828579 h 4608812"/>
              <a:gd name="connsiteX9970" fmla="*/ 11101627 w 12184637"/>
              <a:gd name="connsiteY9970" fmla="*/ 1828874 h 4608812"/>
              <a:gd name="connsiteX9971" fmla="*/ 11039562 w 12184637"/>
              <a:gd name="connsiteY9971" fmla="*/ 1896165 h 4608812"/>
              <a:gd name="connsiteX9972" fmla="*/ 11039857 w 12184637"/>
              <a:gd name="connsiteY9972" fmla="*/ 1904043 h 4608812"/>
              <a:gd name="connsiteX9973" fmla="*/ 11043685 w 12184637"/>
              <a:gd name="connsiteY9973" fmla="*/ 1905516 h 4608812"/>
              <a:gd name="connsiteX9974" fmla="*/ 11047734 w 12184637"/>
              <a:gd name="connsiteY9974" fmla="*/ 1903749 h 4608812"/>
              <a:gd name="connsiteX9975" fmla="*/ 10965645 w 12184637"/>
              <a:gd name="connsiteY9975" fmla="*/ 1955948 h 4608812"/>
              <a:gd name="connsiteX9976" fmla="*/ 11046630 w 12184637"/>
              <a:gd name="connsiteY9976" fmla="*/ 1904706 h 4608812"/>
              <a:gd name="connsiteX9977" fmla="*/ 11048397 w 12184637"/>
              <a:gd name="connsiteY9977" fmla="*/ 1896975 h 4608812"/>
              <a:gd name="connsiteX9978" fmla="*/ 11040666 w 12184637"/>
              <a:gd name="connsiteY9978" fmla="*/ 1895208 h 4608812"/>
              <a:gd name="connsiteX9979" fmla="*/ 10959681 w 12184637"/>
              <a:gd name="connsiteY9979" fmla="*/ 1946450 h 4608812"/>
              <a:gd name="connsiteX9980" fmla="*/ 10957914 w 12184637"/>
              <a:gd name="connsiteY9980" fmla="*/ 1954180 h 4608812"/>
              <a:gd name="connsiteX9981" fmla="*/ 10962700 w 12184637"/>
              <a:gd name="connsiteY9981" fmla="*/ 1956757 h 4608812"/>
              <a:gd name="connsiteX9982" fmla="*/ 10965645 w 12184637"/>
              <a:gd name="connsiteY9982" fmla="*/ 1955948 h 4608812"/>
              <a:gd name="connsiteX9983" fmla="*/ 10865517 w 12184637"/>
              <a:gd name="connsiteY9983" fmla="*/ 1991949 h 4608812"/>
              <a:gd name="connsiteX9984" fmla="*/ 10964467 w 12184637"/>
              <a:gd name="connsiteY9984" fmla="*/ 1956389 h 4608812"/>
              <a:gd name="connsiteX9985" fmla="*/ 10967853 w 12184637"/>
              <a:gd name="connsiteY9985" fmla="*/ 1949248 h 4608812"/>
              <a:gd name="connsiteX9986" fmla="*/ 10960712 w 12184637"/>
              <a:gd name="connsiteY9986" fmla="*/ 1945861 h 4608812"/>
              <a:gd name="connsiteX9987" fmla="*/ 10861763 w 12184637"/>
              <a:gd name="connsiteY9987" fmla="*/ 1981421 h 4608812"/>
              <a:gd name="connsiteX9988" fmla="*/ 10858375 w 12184637"/>
              <a:gd name="connsiteY9988" fmla="*/ 1988563 h 4608812"/>
              <a:gd name="connsiteX9989" fmla="*/ 10863676 w 12184637"/>
              <a:gd name="connsiteY9989" fmla="*/ 1992244 h 4608812"/>
              <a:gd name="connsiteX9990" fmla="*/ 10865517 w 12184637"/>
              <a:gd name="connsiteY9990" fmla="*/ 1991949 h 4608812"/>
              <a:gd name="connsiteX9991" fmla="*/ 10748677 w 12184637"/>
              <a:gd name="connsiteY9991" fmla="*/ 2012122 h 4608812"/>
              <a:gd name="connsiteX9992" fmla="*/ 10864633 w 12184637"/>
              <a:gd name="connsiteY9992" fmla="*/ 1992170 h 4608812"/>
              <a:gd name="connsiteX9993" fmla="*/ 10869198 w 12184637"/>
              <a:gd name="connsiteY9993" fmla="*/ 1985765 h 4608812"/>
              <a:gd name="connsiteX9994" fmla="*/ 10862793 w 12184637"/>
              <a:gd name="connsiteY9994" fmla="*/ 1981200 h 4608812"/>
              <a:gd name="connsiteX9995" fmla="*/ 10746836 w 12184637"/>
              <a:gd name="connsiteY9995" fmla="*/ 2001152 h 4608812"/>
              <a:gd name="connsiteX9996" fmla="*/ 10742271 w 12184637"/>
              <a:gd name="connsiteY9996" fmla="*/ 2007557 h 4608812"/>
              <a:gd name="connsiteX9997" fmla="*/ 10747793 w 12184637"/>
              <a:gd name="connsiteY9997" fmla="*/ 2012196 h 4608812"/>
              <a:gd name="connsiteX9998" fmla="*/ 10748677 w 12184637"/>
              <a:gd name="connsiteY9998" fmla="*/ 2012122 h 4608812"/>
              <a:gd name="connsiteX9999" fmla="*/ 10622707 w 12184637"/>
              <a:gd name="connsiteY9999" fmla="*/ 2013447 h 4608812"/>
              <a:gd name="connsiteX10000" fmla="*/ 10747793 w 12184637"/>
              <a:gd name="connsiteY10000" fmla="*/ 2012196 h 4608812"/>
              <a:gd name="connsiteX10001" fmla="*/ 10753315 w 12184637"/>
              <a:gd name="connsiteY10001" fmla="*/ 2006600 h 4608812"/>
              <a:gd name="connsiteX10002" fmla="*/ 10747719 w 12184637"/>
              <a:gd name="connsiteY10002" fmla="*/ 2001078 h 4608812"/>
              <a:gd name="connsiteX10003" fmla="*/ 10747719 w 12184637"/>
              <a:gd name="connsiteY10003" fmla="*/ 2001078 h 4608812"/>
              <a:gd name="connsiteX10004" fmla="*/ 10622634 w 12184637"/>
              <a:gd name="connsiteY10004" fmla="*/ 2002330 h 4608812"/>
              <a:gd name="connsiteX10005" fmla="*/ 10617112 w 12184637"/>
              <a:gd name="connsiteY10005" fmla="*/ 2007926 h 4608812"/>
              <a:gd name="connsiteX10006" fmla="*/ 10622707 w 12184637"/>
              <a:gd name="connsiteY10006" fmla="*/ 2013447 h 4608812"/>
              <a:gd name="connsiteX10007" fmla="*/ 10622707 w 12184637"/>
              <a:gd name="connsiteY10007" fmla="*/ 2013447 h 4608812"/>
              <a:gd name="connsiteX10008" fmla="*/ 10628155 w 12184637"/>
              <a:gd name="connsiteY10008" fmla="*/ 2008735 h 4608812"/>
              <a:gd name="connsiteX10009" fmla="*/ 10623517 w 12184637"/>
              <a:gd name="connsiteY10009" fmla="*/ 2002330 h 4608812"/>
              <a:gd name="connsiteX10010" fmla="*/ 10497254 w 12184637"/>
              <a:gd name="connsiteY10010" fmla="*/ 1981642 h 4608812"/>
              <a:gd name="connsiteX10011" fmla="*/ 10490849 w 12184637"/>
              <a:gd name="connsiteY10011" fmla="*/ 1986280 h 4608812"/>
              <a:gd name="connsiteX10012" fmla="*/ 10495487 w 12184637"/>
              <a:gd name="connsiteY10012" fmla="*/ 1992685 h 4608812"/>
              <a:gd name="connsiteX10013" fmla="*/ 10621750 w 12184637"/>
              <a:gd name="connsiteY10013" fmla="*/ 2013374 h 4608812"/>
              <a:gd name="connsiteX10014" fmla="*/ 10622707 w 12184637"/>
              <a:gd name="connsiteY10014" fmla="*/ 2013447 h 4608812"/>
              <a:gd name="connsiteX10015" fmla="*/ 10628155 w 12184637"/>
              <a:gd name="connsiteY10015" fmla="*/ 2008735 h 4608812"/>
              <a:gd name="connsiteX10016" fmla="*/ 10501671 w 12184637"/>
              <a:gd name="connsiteY10016" fmla="*/ 1988931 h 4608812"/>
              <a:gd name="connsiteX10017" fmla="*/ 10498138 w 12184637"/>
              <a:gd name="connsiteY10017" fmla="*/ 1981937 h 4608812"/>
              <a:gd name="connsiteX10018" fmla="*/ 10382770 w 12184637"/>
              <a:gd name="connsiteY10018" fmla="*/ 1944020 h 4608812"/>
              <a:gd name="connsiteX10019" fmla="*/ 10375776 w 12184637"/>
              <a:gd name="connsiteY10019" fmla="*/ 1947554 h 4608812"/>
              <a:gd name="connsiteX10020" fmla="*/ 10379310 w 12184637"/>
              <a:gd name="connsiteY10020" fmla="*/ 1954549 h 4608812"/>
              <a:gd name="connsiteX10021" fmla="*/ 10494677 w 12184637"/>
              <a:gd name="connsiteY10021" fmla="*/ 1992465 h 4608812"/>
              <a:gd name="connsiteX10022" fmla="*/ 10496443 w 12184637"/>
              <a:gd name="connsiteY10022" fmla="*/ 1992759 h 4608812"/>
              <a:gd name="connsiteX10023" fmla="*/ 10501671 w 12184637"/>
              <a:gd name="connsiteY10023" fmla="*/ 1988931 h 4608812"/>
              <a:gd name="connsiteX10024" fmla="*/ 10385862 w 12184637"/>
              <a:gd name="connsiteY10024" fmla="*/ 1951972 h 4608812"/>
              <a:gd name="connsiteX10025" fmla="*/ 10383653 w 12184637"/>
              <a:gd name="connsiteY10025" fmla="*/ 1944389 h 4608812"/>
              <a:gd name="connsiteX10026" fmla="*/ 10290814 w 12184637"/>
              <a:gd name="connsiteY10026" fmla="*/ 1893662 h 4608812"/>
              <a:gd name="connsiteX10027" fmla="*/ 10283231 w 12184637"/>
              <a:gd name="connsiteY10027" fmla="*/ 1895871 h 4608812"/>
              <a:gd name="connsiteX10028" fmla="*/ 10285440 w 12184637"/>
              <a:gd name="connsiteY10028" fmla="*/ 1903454 h 4608812"/>
              <a:gd name="connsiteX10029" fmla="*/ 10378279 w 12184637"/>
              <a:gd name="connsiteY10029" fmla="*/ 1954180 h 4608812"/>
              <a:gd name="connsiteX10030" fmla="*/ 10381003 w 12184637"/>
              <a:gd name="connsiteY10030" fmla="*/ 1954843 h 4608812"/>
              <a:gd name="connsiteX10031" fmla="*/ 10385862 w 12184637"/>
              <a:gd name="connsiteY10031" fmla="*/ 1951972 h 4608812"/>
              <a:gd name="connsiteX10032" fmla="*/ 10292066 w 12184637"/>
              <a:gd name="connsiteY10032" fmla="*/ 1902497 h 4608812"/>
              <a:gd name="connsiteX10033" fmla="*/ 10292213 w 12184637"/>
              <a:gd name="connsiteY10033" fmla="*/ 1894619 h 4608812"/>
              <a:gd name="connsiteX10034" fmla="*/ 10230664 w 12184637"/>
              <a:gd name="connsiteY10034" fmla="*/ 1831083 h 4608812"/>
              <a:gd name="connsiteX10035" fmla="*/ 10222787 w 12184637"/>
              <a:gd name="connsiteY10035" fmla="*/ 1830935 h 4608812"/>
              <a:gd name="connsiteX10036" fmla="*/ 10222639 w 12184637"/>
              <a:gd name="connsiteY10036" fmla="*/ 1838813 h 4608812"/>
              <a:gd name="connsiteX10037" fmla="*/ 10284188 w 12184637"/>
              <a:gd name="connsiteY10037" fmla="*/ 1902350 h 4608812"/>
              <a:gd name="connsiteX10038" fmla="*/ 10288238 w 12184637"/>
              <a:gd name="connsiteY10038" fmla="*/ 1904043 h 4608812"/>
              <a:gd name="connsiteX10039" fmla="*/ 10292066 w 12184637"/>
              <a:gd name="connsiteY10039" fmla="*/ 1902497 h 4608812"/>
              <a:gd name="connsiteX10040" fmla="*/ 10228161 w 12184637"/>
              <a:gd name="connsiteY10040" fmla="*/ 1840285 h 4608812"/>
              <a:gd name="connsiteX10041" fmla="*/ 10231990 w 12184637"/>
              <a:gd name="connsiteY10041" fmla="*/ 1833365 h 4608812"/>
              <a:gd name="connsiteX10042" fmla="*/ 10210124 w 12184637"/>
              <a:gd name="connsiteY10042" fmla="*/ 1756944 h 4608812"/>
              <a:gd name="connsiteX10043" fmla="*/ 10203203 w 12184637"/>
              <a:gd name="connsiteY10043" fmla="*/ 1753116 h 4608812"/>
              <a:gd name="connsiteX10044" fmla="*/ 10199374 w 12184637"/>
              <a:gd name="connsiteY10044" fmla="*/ 1760036 h 4608812"/>
              <a:gd name="connsiteX10045" fmla="*/ 10221241 w 12184637"/>
              <a:gd name="connsiteY10045" fmla="*/ 1836457 h 4608812"/>
              <a:gd name="connsiteX10046" fmla="*/ 10226615 w 12184637"/>
              <a:gd name="connsiteY10046" fmla="*/ 1840506 h 4608812"/>
              <a:gd name="connsiteX10047" fmla="*/ 10228161 w 12184637"/>
              <a:gd name="connsiteY10047" fmla="*/ 1840285 h 4608812"/>
              <a:gd name="connsiteX10048" fmla="*/ 10210344 w 12184637"/>
              <a:gd name="connsiteY10048" fmla="*/ 1759079 h 4608812"/>
              <a:gd name="connsiteX10049" fmla="*/ 10218590 w 12184637"/>
              <a:gd name="connsiteY10049" fmla="*/ 1672645 h 4608812"/>
              <a:gd name="connsiteX10050" fmla="*/ 10213584 w 12184637"/>
              <a:gd name="connsiteY10050" fmla="*/ 1666608 h 4608812"/>
              <a:gd name="connsiteX10051" fmla="*/ 10207546 w 12184637"/>
              <a:gd name="connsiteY10051" fmla="*/ 1671615 h 4608812"/>
              <a:gd name="connsiteX10052" fmla="*/ 10199300 w 12184637"/>
              <a:gd name="connsiteY10052" fmla="*/ 1758048 h 4608812"/>
              <a:gd name="connsiteX10053" fmla="*/ 10204307 w 12184637"/>
              <a:gd name="connsiteY10053" fmla="*/ 1764085 h 4608812"/>
              <a:gd name="connsiteX10054" fmla="*/ 10204896 w 12184637"/>
              <a:gd name="connsiteY10054" fmla="*/ 1764085 h 4608812"/>
              <a:gd name="connsiteX10055" fmla="*/ 10210344 w 12184637"/>
              <a:gd name="connsiteY10055" fmla="*/ 1759079 h 4608812"/>
              <a:gd name="connsiteX10056" fmla="*/ 10218369 w 12184637"/>
              <a:gd name="connsiteY10056" fmla="*/ 1673676 h 4608812"/>
              <a:gd name="connsiteX10057" fmla="*/ 10247082 w 12184637"/>
              <a:gd name="connsiteY10057" fmla="*/ 1580027 h 4608812"/>
              <a:gd name="connsiteX10058" fmla="*/ 10243401 w 12184637"/>
              <a:gd name="connsiteY10058" fmla="*/ 1573033 h 4608812"/>
              <a:gd name="connsiteX10059" fmla="*/ 10236407 w 12184637"/>
              <a:gd name="connsiteY10059" fmla="*/ 1576714 h 4608812"/>
              <a:gd name="connsiteX10060" fmla="*/ 10207694 w 12184637"/>
              <a:gd name="connsiteY10060" fmla="*/ 1670363 h 4608812"/>
              <a:gd name="connsiteX10061" fmla="*/ 10211375 w 12184637"/>
              <a:gd name="connsiteY10061" fmla="*/ 1677357 h 4608812"/>
              <a:gd name="connsiteX10062" fmla="*/ 10213068 w 12184637"/>
              <a:gd name="connsiteY10062" fmla="*/ 1677578 h 4608812"/>
              <a:gd name="connsiteX10063" fmla="*/ 10218369 w 12184637"/>
              <a:gd name="connsiteY10063" fmla="*/ 1673676 h 4608812"/>
              <a:gd name="connsiteX10064" fmla="*/ 10246862 w 12184637"/>
              <a:gd name="connsiteY10064" fmla="*/ 1580690 h 4608812"/>
              <a:gd name="connsiteX10065" fmla="*/ 10289121 w 12184637"/>
              <a:gd name="connsiteY10065" fmla="*/ 1486526 h 4608812"/>
              <a:gd name="connsiteX10066" fmla="*/ 10286324 w 12184637"/>
              <a:gd name="connsiteY10066" fmla="*/ 1479164 h 4608812"/>
              <a:gd name="connsiteX10067" fmla="*/ 10278961 w 12184637"/>
              <a:gd name="connsiteY10067" fmla="*/ 1481961 h 4608812"/>
              <a:gd name="connsiteX10068" fmla="*/ 10236702 w 12184637"/>
              <a:gd name="connsiteY10068" fmla="*/ 1576125 h 4608812"/>
              <a:gd name="connsiteX10069" fmla="*/ 10239499 w 12184637"/>
              <a:gd name="connsiteY10069" fmla="*/ 1583488 h 4608812"/>
              <a:gd name="connsiteX10070" fmla="*/ 10241855 w 12184637"/>
              <a:gd name="connsiteY10070" fmla="*/ 1584003 h 4608812"/>
              <a:gd name="connsiteX10071" fmla="*/ 10246862 w 12184637"/>
              <a:gd name="connsiteY10071" fmla="*/ 1580690 h 4608812"/>
              <a:gd name="connsiteX10072" fmla="*/ 10288900 w 12184637"/>
              <a:gd name="connsiteY10072" fmla="*/ 1486968 h 4608812"/>
              <a:gd name="connsiteX10073" fmla="*/ 10337491 w 12184637"/>
              <a:gd name="connsiteY10073" fmla="*/ 1399135 h 4608812"/>
              <a:gd name="connsiteX10074" fmla="*/ 10335283 w 12184637"/>
              <a:gd name="connsiteY10074" fmla="*/ 1391552 h 4608812"/>
              <a:gd name="connsiteX10075" fmla="*/ 10327700 w 12184637"/>
              <a:gd name="connsiteY10075" fmla="*/ 1393761 h 4608812"/>
              <a:gd name="connsiteX10076" fmla="*/ 10279109 w 12184637"/>
              <a:gd name="connsiteY10076" fmla="*/ 1481593 h 4608812"/>
              <a:gd name="connsiteX10077" fmla="*/ 10281317 w 12184637"/>
              <a:gd name="connsiteY10077" fmla="*/ 1489176 h 4608812"/>
              <a:gd name="connsiteX10078" fmla="*/ 10284041 w 12184637"/>
              <a:gd name="connsiteY10078" fmla="*/ 1489913 h 4608812"/>
              <a:gd name="connsiteX10079" fmla="*/ 10288900 w 12184637"/>
              <a:gd name="connsiteY10079" fmla="*/ 1486968 h 4608812"/>
              <a:gd name="connsiteX10080" fmla="*/ 10337124 w 12184637"/>
              <a:gd name="connsiteY10080" fmla="*/ 1399651 h 4608812"/>
              <a:gd name="connsiteX10081" fmla="*/ 10392782 w 12184637"/>
              <a:gd name="connsiteY10081" fmla="*/ 1321684 h 4608812"/>
              <a:gd name="connsiteX10082" fmla="*/ 10391458 w 12184637"/>
              <a:gd name="connsiteY10082" fmla="*/ 1313880 h 4608812"/>
              <a:gd name="connsiteX10083" fmla="*/ 10383653 w 12184637"/>
              <a:gd name="connsiteY10083" fmla="*/ 1315205 h 4608812"/>
              <a:gd name="connsiteX10084" fmla="*/ 10327994 w 12184637"/>
              <a:gd name="connsiteY10084" fmla="*/ 1393172 h 4608812"/>
              <a:gd name="connsiteX10085" fmla="*/ 10329319 w 12184637"/>
              <a:gd name="connsiteY10085" fmla="*/ 1400976 h 4608812"/>
              <a:gd name="connsiteX10086" fmla="*/ 10332559 w 12184637"/>
              <a:gd name="connsiteY10086" fmla="*/ 1402007 h 4608812"/>
              <a:gd name="connsiteX10087" fmla="*/ 10337124 w 12184637"/>
              <a:gd name="connsiteY10087" fmla="*/ 1399651 h 4608812"/>
              <a:gd name="connsiteX10088" fmla="*/ 10392194 w 12184637"/>
              <a:gd name="connsiteY10088" fmla="*/ 1322346 h 4608812"/>
              <a:gd name="connsiteX10089" fmla="*/ 10455436 w 12184637"/>
              <a:gd name="connsiteY10089" fmla="*/ 1257926 h 4608812"/>
              <a:gd name="connsiteX10090" fmla="*/ 10455362 w 12184637"/>
              <a:gd name="connsiteY10090" fmla="*/ 1250048 h 4608812"/>
              <a:gd name="connsiteX10091" fmla="*/ 10447485 w 12184637"/>
              <a:gd name="connsiteY10091" fmla="*/ 1250122 h 4608812"/>
              <a:gd name="connsiteX10092" fmla="*/ 10384242 w 12184637"/>
              <a:gd name="connsiteY10092" fmla="*/ 1314542 h 4608812"/>
              <a:gd name="connsiteX10093" fmla="*/ 10384316 w 12184637"/>
              <a:gd name="connsiteY10093" fmla="*/ 1322420 h 4608812"/>
              <a:gd name="connsiteX10094" fmla="*/ 10388291 w 12184637"/>
              <a:gd name="connsiteY10094" fmla="*/ 1324040 h 4608812"/>
              <a:gd name="connsiteX10095" fmla="*/ 10392194 w 12184637"/>
              <a:gd name="connsiteY10095" fmla="*/ 1322346 h 4608812"/>
              <a:gd name="connsiteX10096" fmla="*/ 10454405 w 12184637"/>
              <a:gd name="connsiteY10096" fmla="*/ 1258662 h 4608812"/>
              <a:gd name="connsiteX10097" fmla="*/ 10530678 w 12184637"/>
              <a:gd name="connsiteY10097" fmla="*/ 1209997 h 4608812"/>
              <a:gd name="connsiteX10098" fmla="*/ 10532372 w 12184637"/>
              <a:gd name="connsiteY10098" fmla="*/ 1202267 h 4608812"/>
              <a:gd name="connsiteX10099" fmla="*/ 10524642 w 12184637"/>
              <a:gd name="connsiteY10099" fmla="*/ 1200574 h 4608812"/>
              <a:gd name="connsiteX10100" fmla="*/ 10448368 w 12184637"/>
              <a:gd name="connsiteY10100" fmla="*/ 1249238 h 4608812"/>
              <a:gd name="connsiteX10101" fmla="*/ 10446675 w 12184637"/>
              <a:gd name="connsiteY10101" fmla="*/ 1256969 h 4608812"/>
              <a:gd name="connsiteX10102" fmla="*/ 10451386 w 12184637"/>
              <a:gd name="connsiteY10102" fmla="*/ 1259546 h 4608812"/>
              <a:gd name="connsiteX10103" fmla="*/ 10454405 w 12184637"/>
              <a:gd name="connsiteY10103" fmla="*/ 1258662 h 4608812"/>
              <a:gd name="connsiteX10104" fmla="*/ 10529427 w 12184637"/>
              <a:gd name="connsiteY10104" fmla="*/ 1210660 h 4608812"/>
              <a:gd name="connsiteX10105" fmla="*/ 10624180 w 12184637"/>
              <a:gd name="connsiteY10105" fmla="*/ 1180106 h 4608812"/>
              <a:gd name="connsiteX10106" fmla="*/ 10627788 w 12184637"/>
              <a:gd name="connsiteY10106" fmla="*/ 1173112 h 4608812"/>
              <a:gd name="connsiteX10107" fmla="*/ 10620793 w 12184637"/>
              <a:gd name="connsiteY10107" fmla="*/ 1169505 h 4608812"/>
              <a:gd name="connsiteX10108" fmla="*/ 10525966 w 12184637"/>
              <a:gd name="connsiteY10108" fmla="*/ 1200058 h 4608812"/>
              <a:gd name="connsiteX10109" fmla="*/ 10522359 w 12184637"/>
              <a:gd name="connsiteY10109" fmla="*/ 1207052 h 4608812"/>
              <a:gd name="connsiteX10110" fmla="*/ 10527733 w 12184637"/>
              <a:gd name="connsiteY10110" fmla="*/ 1210881 h 4608812"/>
              <a:gd name="connsiteX10111" fmla="*/ 10529427 w 12184637"/>
              <a:gd name="connsiteY10111" fmla="*/ 1210660 h 4608812"/>
              <a:gd name="connsiteX10112" fmla="*/ 10623297 w 12184637"/>
              <a:gd name="connsiteY10112" fmla="*/ 1180253 h 4608812"/>
              <a:gd name="connsiteX10113" fmla="*/ 10732480 w 12184637"/>
              <a:gd name="connsiteY10113" fmla="*/ 1163467 h 4608812"/>
              <a:gd name="connsiteX10114" fmla="*/ 10737118 w 12184637"/>
              <a:gd name="connsiteY10114" fmla="*/ 1157136 h 4608812"/>
              <a:gd name="connsiteX10115" fmla="*/ 10730787 w 12184637"/>
              <a:gd name="connsiteY10115" fmla="*/ 1152498 h 4608812"/>
              <a:gd name="connsiteX10116" fmla="*/ 10621603 w 12184637"/>
              <a:gd name="connsiteY10116" fmla="*/ 1169284 h 4608812"/>
              <a:gd name="connsiteX10117" fmla="*/ 10616966 w 12184637"/>
              <a:gd name="connsiteY10117" fmla="*/ 1175615 h 4608812"/>
              <a:gd name="connsiteX10118" fmla="*/ 10622487 w 12184637"/>
              <a:gd name="connsiteY10118" fmla="*/ 1180327 h 4608812"/>
              <a:gd name="connsiteX10119" fmla="*/ 10623297 w 12184637"/>
              <a:gd name="connsiteY10119" fmla="*/ 1180253 h 4608812"/>
              <a:gd name="connsiteX10120" fmla="*/ 10731965 w 12184637"/>
              <a:gd name="connsiteY10120" fmla="*/ 1163541 h 4608812"/>
              <a:gd name="connsiteX10121" fmla="*/ 10851675 w 12184637"/>
              <a:gd name="connsiteY10121" fmla="*/ 1156179 h 4608812"/>
              <a:gd name="connsiteX10122" fmla="*/ 10856903 w 12184637"/>
              <a:gd name="connsiteY10122" fmla="*/ 1150289 h 4608812"/>
              <a:gd name="connsiteX10123" fmla="*/ 10851013 w 12184637"/>
              <a:gd name="connsiteY10123" fmla="*/ 1145062 h 4608812"/>
              <a:gd name="connsiteX10124" fmla="*/ 10731302 w 12184637"/>
              <a:gd name="connsiteY10124" fmla="*/ 1152424 h 4608812"/>
              <a:gd name="connsiteX10125" fmla="*/ 10726075 w 12184637"/>
              <a:gd name="connsiteY10125" fmla="*/ 1158314 h 4608812"/>
              <a:gd name="connsiteX10126" fmla="*/ 10731670 w 12184637"/>
              <a:gd name="connsiteY10126" fmla="*/ 1163541 h 4608812"/>
              <a:gd name="connsiteX10127" fmla="*/ 10731965 w 12184637"/>
              <a:gd name="connsiteY10127" fmla="*/ 1163541 h 4608812"/>
              <a:gd name="connsiteX10128" fmla="*/ 10975805 w 12184637"/>
              <a:gd name="connsiteY10128" fmla="*/ 1152203 h 4608812"/>
              <a:gd name="connsiteX10129" fmla="*/ 10970283 w 12184637"/>
              <a:gd name="connsiteY10129" fmla="*/ 1146534 h 4608812"/>
              <a:gd name="connsiteX10130" fmla="*/ 10851381 w 12184637"/>
              <a:gd name="connsiteY10130" fmla="*/ 1145062 h 4608812"/>
              <a:gd name="connsiteX10131" fmla="*/ 10845712 w 12184637"/>
              <a:gd name="connsiteY10131" fmla="*/ 1150583 h 4608812"/>
              <a:gd name="connsiteX10132" fmla="*/ 10851234 w 12184637"/>
              <a:gd name="connsiteY10132" fmla="*/ 1156252 h 4608812"/>
              <a:gd name="connsiteX10133" fmla="*/ 10970136 w 12184637"/>
              <a:gd name="connsiteY10133" fmla="*/ 1157725 h 4608812"/>
              <a:gd name="connsiteX10134" fmla="*/ 10970209 w 12184637"/>
              <a:gd name="connsiteY10134" fmla="*/ 1157725 h 4608812"/>
              <a:gd name="connsiteX10135" fmla="*/ 10975805 w 12184637"/>
              <a:gd name="connsiteY10135" fmla="*/ 1152203 h 4608812"/>
              <a:gd name="connsiteX10136" fmla="*/ 11083073 w 12184637"/>
              <a:gd name="connsiteY10136" fmla="*/ 1162142 h 4608812"/>
              <a:gd name="connsiteX10137" fmla="*/ 11077994 w 12184637"/>
              <a:gd name="connsiteY10137" fmla="*/ 1156105 h 4608812"/>
              <a:gd name="connsiteX10138" fmla="*/ 10970724 w 12184637"/>
              <a:gd name="connsiteY10138" fmla="*/ 1146534 h 4608812"/>
              <a:gd name="connsiteX10139" fmla="*/ 10964688 w 12184637"/>
              <a:gd name="connsiteY10139" fmla="*/ 1151614 h 4608812"/>
              <a:gd name="connsiteX10140" fmla="*/ 10969767 w 12184637"/>
              <a:gd name="connsiteY10140" fmla="*/ 1157651 h 4608812"/>
              <a:gd name="connsiteX10141" fmla="*/ 11077037 w 12184637"/>
              <a:gd name="connsiteY10141" fmla="*/ 1167222 h 4608812"/>
              <a:gd name="connsiteX10142" fmla="*/ 11077552 w 12184637"/>
              <a:gd name="connsiteY10142" fmla="*/ 1167222 h 4608812"/>
              <a:gd name="connsiteX10143" fmla="*/ 11083073 w 12184637"/>
              <a:gd name="connsiteY10143" fmla="*/ 1162142 h 4608812"/>
              <a:gd name="connsiteX10144" fmla="*/ 11172010 w 12184637"/>
              <a:gd name="connsiteY10144" fmla="*/ 1180916 h 4608812"/>
              <a:gd name="connsiteX10145" fmla="*/ 11167666 w 12184637"/>
              <a:gd name="connsiteY10145" fmla="*/ 1174364 h 4608812"/>
              <a:gd name="connsiteX10146" fmla="*/ 11078656 w 12184637"/>
              <a:gd name="connsiteY10146" fmla="*/ 1156252 h 4608812"/>
              <a:gd name="connsiteX10147" fmla="*/ 11072104 w 12184637"/>
              <a:gd name="connsiteY10147" fmla="*/ 1160596 h 4608812"/>
              <a:gd name="connsiteX10148" fmla="*/ 11076447 w 12184637"/>
              <a:gd name="connsiteY10148" fmla="*/ 1167149 h 4608812"/>
              <a:gd name="connsiteX10149" fmla="*/ 11165458 w 12184637"/>
              <a:gd name="connsiteY10149" fmla="*/ 1185260 h 4608812"/>
              <a:gd name="connsiteX10150" fmla="*/ 11166636 w 12184637"/>
              <a:gd name="connsiteY10150" fmla="*/ 1185334 h 4608812"/>
              <a:gd name="connsiteX10151" fmla="*/ 11172010 w 12184637"/>
              <a:gd name="connsiteY10151" fmla="*/ 1180916 h 4608812"/>
              <a:gd name="connsiteX10152" fmla="*/ 11236578 w 12184637"/>
              <a:gd name="connsiteY10152" fmla="*/ 1209114 h 4608812"/>
              <a:gd name="connsiteX10153" fmla="*/ 11233560 w 12184637"/>
              <a:gd name="connsiteY10153" fmla="*/ 1201825 h 4608812"/>
              <a:gd name="connsiteX10154" fmla="*/ 11168624 w 12184637"/>
              <a:gd name="connsiteY10154" fmla="*/ 1174658 h 4608812"/>
              <a:gd name="connsiteX10155" fmla="*/ 11161335 w 12184637"/>
              <a:gd name="connsiteY10155" fmla="*/ 1177677 h 4608812"/>
              <a:gd name="connsiteX10156" fmla="*/ 11164354 w 12184637"/>
              <a:gd name="connsiteY10156" fmla="*/ 1184965 h 4608812"/>
              <a:gd name="connsiteX10157" fmla="*/ 11229289 w 12184637"/>
              <a:gd name="connsiteY10157" fmla="*/ 1212132 h 4608812"/>
              <a:gd name="connsiteX10158" fmla="*/ 11231498 w 12184637"/>
              <a:gd name="connsiteY10158" fmla="*/ 1212574 h 4608812"/>
              <a:gd name="connsiteX10159" fmla="*/ 11236578 w 12184637"/>
              <a:gd name="connsiteY10159" fmla="*/ 1209114 h 4608812"/>
              <a:gd name="connsiteX10160" fmla="*/ 11275672 w 12184637"/>
              <a:gd name="connsiteY10160" fmla="*/ 1251889 h 4608812"/>
              <a:gd name="connsiteX10161" fmla="*/ 11275746 w 12184637"/>
              <a:gd name="connsiteY10161" fmla="*/ 1244011 h 4608812"/>
              <a:gd name="connsiteX10162" fmla="*/ 11235400 w 12184637"/>
              <a:gd name="connsiteY10162" fmla="*/ 1203003 h 4608812"/>
              <a:gd name="connsiteX10163" fmla="*/ 11227522 w 12184637"/>
              <a:gd name="connsiteY10163" fmla="*/ 1202929 h 4608812"/>
              <a:gd name="connsiteX10164" fmla="*/ 11227448 w 12184637"/>
              <a:gd name="connsiteY10164" fmla="*/ 1210807 h 4608812"/>
              <a:gd name="connsiteX10165" fmla="*/ 11267794 w 12184637"/>
              <a:gd name="connsiteY10165" fmla="*/ 1251815 h 4608812"/>
              <a:gd name="connsiteX10166" fmla="*/ 11271843 w 12184637"/>
              <a:gd name="connsiteY10166" fmla="*/ 1253509 h 4608812"/>
              <a:gd name="connsiteX10167" fmla="*/ 11275672 w 12184637"/>
              <a:gd name="connsiteY10167" fmla="*/ 1251889 h 4608812"/>
              <a:gd name="connsiteX10168" fmla="*/ 4785935 w 12184637"/>
              <a:gd name="connsiteY10168" fmla="*/ 4162803 h 4608812"/>
              <a:gd name="connsiteX10169" fmla="*/ 4784978 w 12184637"/>
              <a:gd name="connsiteY10169" fmla="*/ 4154999 h 4608812"/>
              <a:gd name="connsiteX10170" fmla="*/ 4762965 w 12184637"/>
              <a:gd name="connsiteY10170" fmla="*/ 4137771 h 4608812"/>
              <a:gd name="connsiteX10171" fmla="*/ 4755161 w 12184637"/>
              <a:gd name="connsiteY10171" fmla="*/ 4138728 h 4608812"/>
              <a:gd name="connsiteX10172" fmla="*/ 4756118 w 12184637"/>
              <a:gd name="connsiteY10172" fmla="*/ 4146532 h 4608812"/>
              <a:gd name="connsiteX10173" fmla="*/ 4778131 w 12184637"/>
              <a:gd name="connsiteY10173" fmla="*/ 4163760 h 4608812"/>
              <a:gd name="connsiteX10174" fmla="*/ 4781592 w 12184637"/>
              <a:gd name="connsiteY10174" fmla="*/ 4164938 h 4608812"/>
              <a:gd name="connsiteX10175" fmla="*/ 4785935 w 12184637"/>
              <a:gd name="connsiteY10175" fmla="*/ 4162803 h 4608812"/>
              <a:gd name="connsiteX10176" fmla="*/ 4763038 w 12184637"/>
              <a:gd name="connsiteY10176" fmla="*/ 4146459 h 4608812"/>
              <a:gd name="connsiteX10177" fmla="*/ 4763848 w 12184637"/>
              <a:gd name="connsiteY10177" fmla="*/ 4138581 h 4608812"/>
              <a:gd name="connsiteX10178" fmla="*/ 4759357 w 12184637"/>
              <a:gd name="connsiteY10178" fmla="*/ 4133059 h 4608812"/>
              <a:gd name="connsiteX10179" fmla="*/ 4751479 w 12184637"/>
              <a:gd name="connsiteY10179" fmla="*/ 4132249 h 4608812"/>
              <a:gd name="connsiteX10180" fmla="*/ 4750670 w 12184637"/>
              <a:gd name="connsiteY10180" fmla="*/ 4140127 h 4608812"/>
              <a:gd name="connsiteX10181" fmla="*/ 4755161 w 12184637"/>
              <a:gd name="connsiteY10181" fmla="*/ 4145649 h 4608812"/>
              <a:gd name="connsiteX10182" fmla="*/ 4759505 w 12184637"/>
              <a:gd name="connsiteY10182" fmla="*/ 4147710 h 4608812"/>
              <a:gd name="connsiteX10183" fmla="*/ 4763038 w 12184637"/>
              <a:gd name="connsiteY10183" fmla="*/ 4146459 h 4608812"/>
              <a:gd name="connsiteX10184" fmla="*/ 4758547 w 12184637"/>
              <a:gd name="connsiteY10184" fmla="*/ 4140937 h 4608812"/>
              <a:gd name="connsiteX10185" fmla="*/ 4759357 w 12184637"/>
              <a:gd name="connsiteY10185" fmla="*/ 4133059 h 4608812"/>
              <a:gd name="connsiteX10186" fmla="*/ 4704066 w 12184637"/>
              <a:gd name="connsiteY10186" fmla="*/ 4064958 h 4608812"/>
              <a:gd name="connsiteX10187" fmla="*/ 4696188 w 12184637"/>
              <a:gd name="connsiteY10187" fmla="*/ 4064148 h 4608812"/>
              <a:gd name="connsiteX10188" fmla="*/ 4695379 w 12184637"/>
              <a:gd name="connsiteY10188" fmla="*/ 4072026 h 4608812"/>
              <a:gd name="connsiteX10189" fmla="*/ 4750670 w 12184637"/>
              <a:gd name="connsiteY10189" fmla="*/ 4140127 h 4608812"/>
              <a:gd name="connsiteX10190" fmla="*/ 4755013 w 12184637"/>
              <a:gd name="connsiteY10190" fmla="*/ 4142188 h 4608812"/>
              <a:gd name="connsiteX10191" fmla="*/ 4758547 w 12184637"/>
              <a:gd name="connsiteY10191" fmla="*/ 4140937 h 4608812"/>
              <a:gd name="connsiteX10192" fmla="*/ 4703256 w 12184637"/>
              <a:gd name="connsiteY10192" fmla="*/ 4072835 h 4608812"/>
              <a:gd name="connsiteX10193" fmla="*/ 4704066 w 12184637"/>
              <a:gd name="connsiteY10193" fmla="*/ 4064958 h 4608812"/>
              <a:gd name="connsiteX10194" fmla="*/ 4683084 w 12184637"/>
              <a:gd name="connsiteY10194" fmla="*/ 4039116 h 4608812"/>
              <a:gd name="connsiteX10195" fmla="*/ 4675206 w 12184637"/>
              <a:gd name="connsiteY10195" fmla="*/ 4038306 h 4608812"/>
              <a:gd name="connsiteX10196" fmla="*/ 4674396 w 12184637"/>
              <a:gd name="connsiteY10196" fmla="*/ 4046184 h 4608812"/>
              <a:gd name="connsiteX10197" fmla="*/ 4695379 w 12184637"/>
              <a:gd name="connsiteY10197" fmla="*/ 4072026 h 4608812"/>
              <a:gd name="connsiteX10198" fmla="*/ 4699723 w 12184637"/>
              <a:gd name="connsiteY10198" fmla="*/ 4074087 h 4608812"/>
              <a:gd name="connsiteX10199" fmla="*/ 4703256 w 12184637"/>
              <a:gd name="connsiteY10199" fmla="*/ 4072835 h 4608812"/>
              <a:gd name="connsiteX10200" fmla="*/ 4682274 w 12184637"/>
              <a:gd name="connsiteY10200" fmla="*/ 4046994 h 4608812"/>
              <a:gd name="connsiteX10201" fmla="*/ 4683084 w 12184637"/>
              <a:gd name="connsiteY10201" fmla="*/ 4039116 h 4608812"/>
              <a:gd name="connsiteX10202" fmla="*/ 4672703 w 12184637"/>
              <a:gd name="connsiteY10202" fmla="*/ 4026379 h 4608812"/>
              <a:gd name="connsiteX10203" fmla="*/ 4664825 w 12184637"/>
              <a:gd name="connsiteY10203" fmla="*/ 4025569 h 4608812"/>
              <a:gd name="connsiteX10204" fmla="*/ 4664015 w 12184637"/>
              <a:gd name="connsiteY10204" fmla="*/ 4033447 h 4608812"/>
              <a:gd name="connsiteX10205" fmla="*/ 4674396 w 12184637"/>
              <a:gd name="connsiteY10205" fmla="*/ 4046184 h 4608812"/>
              <a:gd name="connsiteX10206" fmla="*/ 4678740 w 12184637"/>
              <a:gd name="connsiteY10206" fmla="*/ 4048245 h 4608812"/>
              <a:gd name="connsiteX10207" fmla="*/ 4682274 w 12184637"/>
              <a:gd name="connsiteY10207" fmla="*/ 4046994 h 4608812"/>
              <a:gd name="connsiteX10208" fmla="*/ 4671083 w 12184637"/>
              <a:gd name="connsiteY10208" fmla="*/ 4034846 h 4608812"/>
              <a:gd name="connsiteX10209" fmla="*/ 4673292 w 12184637"/>
              <a:gd name="connsiteY10209" fmla="*/ 4027263 h 4608812"/>
              <a:gd name="connsiteX10210" fmla="*/ 4671083 w 12184637"/>
              <a:gd name="connsiteY10210" fmla="*/ 4023140 h 4608812"/>
              <a:gd name="connsiteX10211" fmla="*/ 4663500 w 12184637"/>
              <a:gd name="connsiteY10211" fmla="*/ 4020931 h 4608812"/>
              <a:gd name="connsiteX10212" fmla="*/ 4661291 w 12184637"/>
              <a:gd name="connsiteY10212" fmla="*/ 4028514 h 4608812"/>
              <a:gd name="connsiteX10213" fmla="*/ 4663500 w 12184637"/>
              <a:gd name="connsiteY10213" fmla="*/ 4032637 h 4608812"/>
              <a:gd name="connsiteX10214" fmla="*/ 4668433 w 12184637"/>
              <a:gd name="connsiteY10214" fmla="*/ 4035582 h 4608812"/>
              <a:gd name="connsiteX10215" fmla="*/ 4671083 w 12184637"/>
              <a:gd name="connsiteY10215" fmla="*/ 4034846 h 4608812"/>
              <a:gd name="connsiteX10216" fmla="*/ 4668874 w 12184637"/>
              <a:gd name="connsiteY10216" fmla="*/ 4030723 h 4608812"/>
              <a:gd name="connsiteX10217" fmla="*/ 4671083 w 12184637"/>
              <a:gd name="connsiteY10217" fmla="*/ 4023140 h 4608812"/>
              <a:gd name="connsiteX10218" fmla="*/ 4602025 w 12184637"/>
              <a:gd name="connsiteY10218" fmla="*/ 3895772 h 4608812"/>
              <a:gd name="connsiteX10219" fmla="*/ 4594441 w 12184637"/>
              <a:gd name="connsiteY10219" fmla="*/ 3893563 h 4608812"/>
              <a:gd name="connsiteX10220" fmla="*/ 4592233 w 12184637"/>
              <a:gd name="connsiteY10220" fmla="*/ 3901146 h 4608812"/>
              <a:gd name="connsiteX10221" fmla="*/ 4661291 w 12184637"/>
              <a:gd name="connsiteY10221" fmla="*/ 4028514 h 4608812"/>
              <a:gd name="connsiteX10222" fmla="*/ 4666224 w 12184637"/>
              <a:gd name="connsiteY10222" fmla="*/ 4031459 h 4608812"/>
              <a:gd name="connsiteX10223" fmla="*/ 4668874 w 12184637"/>
              <a:gd name="connsiteY10223" fmla="*/ 4030723 h 4608812"/>
              <a:gd name="connsiteX10224" fmla="*/ 4599816 w 12184637"/>
              <a:gd name="connsiteY10224" fmla="*/ 3903355 h 4608812"/>
              <a:gd name="connsiteX10225" fmla="*/ 4602025 w 12184637"/>
              <a:gd name="connsiteY10225" fmla="*/ 3895772 h 4608812"/>
              <a:gd name="connsiteX10226" fmla="*/ 4596576 w 12184637"/>
              <a:gd name="connsiteY10226" fmla="*/ 3885685 h 4608812"/>
              <a:gd name="connsiteX10227" fmla="*/ 4588993 w 12184637"/>
              <a:gd name="connsiteY10227" fmla="*/ 3883476 h 4608812"/>
              <a:gd name="connsiteX10228" fmla="*/ 4586784 w 12184637"/>
              <a:gd name="connsiteY10228" fmla="*/ 3891060 h 4608812"/>
              <a:gd name="connsiteX10229" fmla="*/ 4592233 w 12184637"/>
              <a:gd name="connsiteY10229" fmla="*/ 3901146 h 4608812"/>
              <a:gd name="connsiteX10230" fmla="*/ 4597165 w 12184637"/>
              <a:gd name="connsiteY10230" fmla="*/ 3904091 h 4608812"/>
              <a:gd name="connsiteX10231" fmla="*/ 4599816 w 12184637"/>
              <a:gd name="connsiteY10231" fmla="*/ 3903355 h 4608812"/>
              <a:gd name="connsiteX10232" fmla="*/ 4593558 w 12184637"/>
              <a:gd name="connsiteY10232" fmla="*/ 3893563 h 4608812"/>
              <a:gd name="connsiteX10233" fmla="*/ 4596944 w 12184637"/>
              <a:gd name="connsiteY10233" fmla="*/ 3886421 h 4608812"/>
              <a:gd name="connsiteX10234" fmla="*/ 4595693 w 12184637"/>
              <a:gd name="connsiteY10234" fmla="*/ 3882888 h 4608812"/>
              <a:gd name="connsiteX10235" fmla="*/ 4588551 w 12184637"/>
              <a:gd name="connsiteY10235" fmla="*/ 3879501 h 4608812"/>
              <a:gd name="connsiteX10236" fmla="*/ 4585165 w 12184637"/>
              <a:gd name="connsiteY10236" fmla="*/ 3886642 h 4608812"/>
              <a:gd name="connsiteX10237" fmla="*/ 4586416 w 12184637"/>
              <a:gd name="connsiteY10237" fmla="*/ 3890176 h 4608812"/>
              <a:gd name="connsiteX10238" fmla="*/ 4591717 w 12184637"/>
              <a:gd name="connsiteY10238" fmla="*/ 3893857 h 4608812"/>
              <a:gd name="connsiteX10239" fmla="*/ 4593558 w 12184637"/>
              <a:gd name="connsiteY10239" fmla="*/ 3893563 h 4608812"/>
              <a:gd name="connsiteX10240" fmla="*/ 4592306 w 12184637"/>
              <a:gd name="connsiteY10240" fmla="*/ 3890029 h 4608812"/>
              <a:gd name="connsiteX10241" fmla="*/ 4595619 w 12184637"/>
              <a:gd name="connsiteY10241" fmla="*/ 3882888 h 4608812"/>
              <a:gd name="connsiteX10242" fmla="*/ 4541580 w 12184637"/>
              <a:gd name="connsiteY10242" fmla="*/ 3733432 h 4608812"/>
              <a:gd name="connsiteX10243" fmla="*/ 4534438 w 12184637"/>
              <a:gd name="connsiteY10243" fmla="*/ 3730119 h 4608812"/>
              <a:gd name="connsiteX10244" fmla="*/ 4531125 w 12184637"/>
              <a:gd name="connsiteY10244" fmla="*/ 3737261 h 4608812"/>
              <a:gd name="connsiteX10245" fmla="*/ 4585165 w 12184637"/>
              <a:gd name="connsiteY10245" fmla="*/ 3886716 h 4608812"/>
              <a:gd name="connsiteX10246" fmla="*/ 4590466 w 12184637"/>
              <a:gd name="connsiteY10246" fmla="*/ 3890397 h 4608812"/>
              <a:gd name="connsiteX10247" fmla="*/ 4592306 w 12184637"/>
              <a:gd name="connsiteY10247" fmla="*/ 3890029 h 4608812"/>
              <a:gd name="connsiteX10248" fmla="*/ 4538267 w 12184637"/>
              <a:gd name="connsiteY10248" fmla="*/ 3740574 h 4608812"/>
              <a:gd name="connsiteX10249" fmla="*/ 4541580 w 12184637"/>
              <a:gd name="connsiteY10249" fmla="*/ 3733432 h 4608812"/>
              <a:gd name="connsiteX10250" fmla="*/ 4538708 w 12184637"/>
              <a:gd name="connsiteY10250" fmla="*/ 3725481 h 4608812"/>
              <a:gd name="connsiteX10251" fmla="*/ 4531567 w 12184637"/>
              <a:gd name="connsiteY10251" fmla="*/ 3722168 h 4608812"/>
              <a:gd name="connsiteX10252" fmla="*/ 4528254 w 12184637"/>
              <a:gd name="connsiteY10252" fmla="*/ 3729310 h 4608812"/>
              <a:gd name="connsiteX10253" fmla="*/ 4531125 w 12184637"/>
              <a:gd name="connsiteY10253" fmla="*/ 3737261 h 4608812"/>
              <a:gd name="connsiteX10254" fmla="*/ 4536426 w 12184637"/>
              <a:gd name="connsiteY10254" fmla="*/ 3740942 h 4608812"/>
              <a:gd name="connsiteX10255" fmla="*/ 4538267 w 12184637"/>
              <a:gd name="connsiteY10255" fmla="*/ 3740574 h 4608812"/>
              <a:gd name="connsiteX10256" fmla="*/ 4534659 w 12184637"/>
              <a:gd name="connsiteY10256" fmla="*/ 3732843 h 4608812"/>
              <a:gd name="connsiteX10257" fmla="*/ 4539003 w 12184637"/>
              <a:gd name="connsiteY10257" fmla="*/ 3726291 h 4608812"/>
              <a:gd name="connsiteX10258" fmla="*/ 4503664 w 12184637"/>
              <a:gd name="connsiteY10258" fmla="*/ 3555853 h 4608812"/>
              <a:gd name="connsiteX10259" fmla="*/ 4497111 w 12184637"/>
              <a:gd name="connsiteY10259" fmla="*/ 3551510 h 4608812"/>
              <a:gd name="connsiteX10260" fmla="*/ 4492768 w 12184637"/>
              <a:gd name="connsiteY10260" fmla="*/ 3558062 h 4608812"/>
              <a:gd name="connsiteX10261" fmla="*/ 4528107 w 12184637"/>
              <a:gd name="connsiteY10261" fmla="*/ 3728500 h 4608812"/>
              <a:gd name="connsiteX10262" fmla="*/ 4533629 w 12184637"/>
              <a:gd name="connsiteY10262" fmla="*/ 3732917 h 4608812"/>
              <a:gd name="connsiteX10263" fmla="*/ 4534659 w 12184637"/>
              <a:gd name="connsiteY10263" fmla="*/ 3732843 h 4608812"/>
              <a:gd name="connsiteX10264" fmla="*/ 4498437 w 12184637"/>
              <a:gd name="connsiteY10264" fmla="*/ 3562553 h 4608812"/>
              <a:gd name="connsiteX10265" fmla="*/ 4503737 w 12184637"/>
              <a:gd name="connsiteY10265" fmla="*/ 3556737 h 4608812"/>
              <a:gd name="connsiteX10266" fmla="*/ 4495418 w 12184637"/>
              <a:gd name="connsiteY10266" fmla="*/ 3386741 h 4608812"/>
              <a:gd name="connsiteX10267" fmla="*/ 4489602 w 12184637"/>
              <a:gd name="connsiteY10267" fmla="*/ 3381440 h 4608812"/>
              <a:gd name="connsiteX10268" fmla="*/ 4484301 w 12184637"/>
              <a:gd name="connsiteY10268" fmla="*/ 3387256 h 4608812"/>
              <a:gd name="connsiteX10269" fmla="*/ 4492621 w 12184637"/>
              <a:gd name="connsiteY10269" fmla="*/ 3557252 h 4608812"/>
              <a:gd name="connsiteX10270" fmla="*/ 4498216 w 12184637"/>
              <a:gd name="connsiteY10270" fmla="*/ 3562553 h 4608812"/>
              <a:gd name="connsiteX10271" fmla="*/ 4498437 w 12184637"/>
              <a:gd name="connsiteY10271" fmla="*/ 3562553 h 4608812"/>
              <a:gd name="connsiteX10272" fmla="*/ 4495345 w 12184637"/>
              <a:gd name="connsiteY10272" fmla="*/ 3387771 h 4608812"/>
              <a:gd name="connsiteX10273" fmla="*/ 4518094 w 12184637"/>
              <a:gd name="connsiteY10273" fmla="*/ 3228009 h 4608812"/>
              <a:gd name="connsiteX10274" fmla="*/ 4513382 w 12184637"/>
              <a:gd name="connsiteY10274" fmla="*/ 3221677 h 4608812"/>
              <a:gd name="connsiteX10275" fmla="*/ 4507050 w 12184637"/>
              <a:gd name="connsiteY10275" fmla="*/ 3226389 h 4608812"/>
              <a:gd name="connsiteX10276" fmla="*/ 4484301 w 12184637"/>
              <a:gd name="connsiteY10276" fmla="*/ 3386152 h 4608812"/>
              <a:gd name="connsiteX10277" fmla="*/ 4489013 w 12184637"/>
              <a:gd name="connsiteY10277" fmla="*/ 3392483 h 4608812"/>
              <a:gd name="connsiteX10278" fmla="*/ 4489823 w 12184637"/>
              <a:gd name="connsiteY10278" fmla="*/ 3392557 h 4608812"/>
              <a:gd name="connsiteX10279" fmla="*/ 4495345 w 12184637"/>
              <a:gd name="connsiteY10279" fmla="*/ 3387771 h 4608812"/>
              <a:gd name="connsiteX10280" fmla="*/ 4517800 w 12184637"/>
              <a:gd name="connsiteY10280" fmla="*/ 3229113 h 4608812"/>
              <a:gd name="connsiteX10281" fmla="*/ 4570514 w 12184637"/>
              <a:gd name="connsiteY10281" fmla="*/ 3082824 h 4608812"/>
              <a:gd name="connsiteX10282" fmla="*/ 4567201 w 12184637"/>
              <a:gd name="connsiteY10282" fmla="*/ 3075683 h 4608812"/>
              <a:gd name="connsiteX10283" fmla="*/ 4560059 w 12184637"/>
              <a:gd name="connsiteY10283" fmla="*/ 3078996 h 4608812"/>
              <a:gd name="connsiteX10284" fmla="*/ 4507345 w 12184637"/>
              <a:gd name="connsiteY10284" fmla="*/ 3225285 h 4608812"/>
              <a:gd name="connsiteX10285" fmla="*/ 4510732 w 12184637"/>
              <a:gd name="connsiteY10285" fmla="*/ 3232426 h 4608812"/>
              <a:gd name="connsiteX10286" fmla="*/ 4512646 w 12184637"/>
              <a:gd name="connsiteY10286" fmla="*/ 3232795 h 4608812"/>
              <a:gd name="connsiteX10287" fmla="*/ 4517800 w 12184637"/>
              <a:gd name="connsiteY10287" fmla="*/ 3229113 h 4608812"/>
              <a:gd name="connsiteX10288" fmla="*/ 4570072 w 12184637"/>
              <a:gd name="connsiteY10288" fmla="*/ 3083855 h 4608812"/>
              <a:gd name="connsiteX10289" fmla="*/ 4651573 w 12184637"/>
              <a:gd name="connsiteY10289" fmla="*/ 2954205 h 4608812"/>
              <a:gd name="connsiteX10290" fmla="*/ 4649806 w 12184637"/>
              <a:gd name="connsiteY10290" fmla="*/ 2946548 h 4608812"/>
              <a:gd name="connsiteX10291" fmla="*/ 4642149 w 12184637"/>
              <a:gd name="connsiteY10291" fmla="*/ 2948315 h 4608812"/>
              <a:gd name="connsiteX10292" fmla="*/ 4560648 w 12184637"/>
              <a:gd name="connsiteY10292" fmla="*/ 3077965 h 4608812"/>
              <a:gd name="connsiteX10293" fmla="*/ 4562415 w 12184637"/>
              <a:gd name="connsiteY10293" fmla="*/ 3085622 h 4608812"/>
              <a:gd name="connsiteX10294" fmla="*/ 4565434 w 12184637"/>
              <a:gd name="connsiteY10294" fmla="*/ 3086505 h 4608812"/>
              <a:gd name="connsiteX10295" fmla="*/ 4570072 w 12184637"/>
              <a:gd name="connsiteY10295" fmla="*/ 3083855 h 4608812"/>
              <a:gd name="connsiteX10296" fmla="*/ 4650763 w 12184637"/>
              <a:gd name="connsiteY10296" fmla="*/ 2955162 h 4608812"/>
              <a:gd name="connsiteX10297" fmla="*/ 4759873 w 12184637"/>
              <a:gd name="connsiteY10297" fmla="*/ 2845463 h 4608812"/>
              <a:gd name="connsiteX10298" fmla="*/ 4759873 w 12184637"/>
              <a:gd name="connsiteY10298" fmla="*/ 2837585 h 4608812"/>
              <a:gd name="connsiteX10299" fmla="*/ 4751995 w 12184637"/>
              <a:gd name="connsiteY10299" fmla="*/ 2837585 h 4608812"/>
              <a:gd name="connsiteX10300" fmla="*/ 4642885 w 12184637"/>
              <a:gd name="connsiteY10300" fmla="*/ 2947284 h 4608812"/>
              <a:gd name="connsiteX10301" fmla="*/ 4642885 w 12184637"/>
              <a:gd name="connsiteY10301" fmla="*/ 2955162 h 4608812"/>
              <a:gd name="connsiteX10302" fmla="*/ 4646861 w 12184637"/>
              <a:gd name="connsiteY10302" fmla="*/ 2956781 h 4608812"/>
              <a:gd name="connsiteX10303" fmla="*/ 4650763 w 12184637"/>
              <a:gd name="connsiteY10303" fmla="*/ 2955162 h 4608812"/>
              <a:gd name="connsiteX10304" fmla="*/ 4758989 w 12184637"/>
              <a:gd name="connsiteY10304" fmla="*/ 2846199 h 4608812"/>
              <a:gd name="connsiteX10305" fmla="*/ 4894529 w 12184637"/>
              <a:gd name="connsiteY10305" fmla="*/ 2759692 h 4608812"/>
              <a:gd name="connsiteX10306" fmla="*/ 4896223 w 12184637"/>
              <a:gd name="connsiteY10306" fmla="*/ 2751962 h 4608812"/>
              <a:gd name="connsiteX10307" fmla="*/ 4888492 w 12184637"/>
              <a:gd name="connsiteY10307" fmla="*/ 2750268 h 4608812"/>
              <a:gd name="connsiteX10308" fmla="*/ 4752952 w 12184637"/>
              <a:gd name="connsiteY10308" fmla="*/ 2836775 h 4608812"/>
              <a:gd name="connsiteX10309" fmla="*/ 4751259 w 12184637"/>
              <a:gd name="connsiteY10309" fmla="*/ 2844506 h 4608812"/>
              <a:gd name="connsiteX10310" fmla="*/ 4755970 w 12184637"/>
              <a:gd name="connsiteY10310" fmla="*/ 2847083 h 4608812"/>
              <a:gd name="connsiteX10311" fmla="*/ 4758989 w 12184637"/>
              <a:gd name="connsiteY10311" fmla="*/ 2846199 h 4608812"/>
              <a:gd name="connsiteX10312" fmla="*/ 4893572 w 12184637"/>
              <a:gd name="connsiteY10312" fmla="*/ 2760207 h 4608812"/>
              <a:gd name="connsiteX10313" fmla="*/ 5047077 w 12184637"/>
              <a:gd name="connsiteY10313" fmla="*/ 2699174 h 4608812"/>
              <a:gd name="connsiteX10314" fmla="*/ 5050169 w 12184637"/>
              <a:gd name="connsiteY10314" fmla="*/ 2691959 h 4608812"/>
              <a:gd name="connsiteX10315" fmla="*/ 5042954 w 12184637"/>
              <a:gd name="connsiteY10315" fmla="*/ 2688866 h 4608812"/>
              <a:gd name="connsiteX10316" fmla="*/ 4889449 w 12184637"/>
              <a:gd name="connsiteY10316" fmla="*/ 2749900 h 4608812"/>
              <a:gd name="connsiteX10317" fmla="*/ 4886357 w 12184637"/>
              <a:gd name="connsiteY10317" fmla="*/ 2757115 h 4608812"/>
              <a:gd name="connsiteX10318" fmla="*/ 4891585 w 12184637"/>
              <a:gd name="connsiteY10318" fmla="*/ 2760649 h 4608812"/>
              <a:gd name="connsiteX10319" fmla="*/ 4893572 w 12184637"/>
              <a:gd name="connsiteY10319" fmla="*/ 2760207 h 4608812"/>
              <a:gd name="connsiteX10320" fmla="*/ 5088232 w 12184637"/>
              <a:gd name="connsiteY10320" fmla="*/ 2713530 h 4608812"/>
              <a:gd name="connsiteX10321" fmla="*/ 5085434 w 12184637"/>
              <a:gd name="connsiteY10321" fmla="*/ 2706168 h 4608812"/>
              <a:gd name="connsiteX10322" fmla="*/ 5047371 w 12184637"/>
              <a:gd name="connsiteY10322" fmla="*/ 2688940 h 4608812"/>
              <a:gd name="connsiteX10323" fmla="*/ 5040009 w 12184637"/>
              <a:gd name="connsiteY10323" fmla="*/ 2691738 h 4608812"/>
              <a:gd name="connsiteX10324" fmla="*/ 5042807 w 12184637"/>
              <a:gd name="connsiteY10324" fmla="*/ 2699100 h 4608812"/>
              <a:gd name="connsiteX10325" fmla="*/ 5080870 w 12184637"/>
              <a:gd name="connsiteY10325" fmla="*/ 2716328 h 4608812"/>
              <a:gd name="connsiteX10326" fmla="*/ 5083226 w 12184637"/>
              <a:gd name="connsiteY10326" fmla="*/ 2716843 h 4608812"/>
              <a:gd name="connsiteX10327" fmla="*/ 5088232 w 12184637"/>
              <a:gd name="connsiteY10327" fmla="*/ 2713530 h 4608812"/>
              <a:gd name="connsiteX10328" fmla="*/ 5120700 w 12184637"/>
              <a:gd name="connsiteY10328" fmla="*/ 2725310 h 4608812"/>
              <a:gd name="connsiteX10329" fmla="*/ 5117461 w 12184637"/>
              <a:gd name="connsiteY10329" fmla="*/ 2718169 h 4608812"/>
              <a:gd name="connsiteX10330" fmla="*/ 5085066 w 12184637"/>
              <a:gd name="connsiteY10330" fmla="*/ 2706021 h 4608812"/>
              <a:gd name="connsiteX10331" fmla="*/ 5077925 w 12184637"/>
              <a:gd name="connsiteY10331" fmla="*/ 2709260 h 4608812"/>
              <a:gd name="connsiteX10332" fmla="*/ 5081164 w 12184637"/>
              <a:gd name="connsiteY10332" fmla="*/ 2716401 h 4608812"/>
              <a:gd name="connsiteX10333" fmla="*/ 5113558 w 12184637"/>
              <a:gd name="connsiteY10333" fmla="*/ 2728549 h 4608812"/>
              <a:gd name="connsiteX10334" fmla="*/ 5115546 w 12184637"/>
              <a:gd name="connsiteY10334" fmla="*/ 2728917 h 4608812"/>
              <a:gd name="connsiteX10335" fmla="*/ 5120700 w 12184637"/>
              <a:gd name="connsiteY10335" fmla="*/ 2725310 h 4608812"/>
              <a:gd name="connsiteX10336" fmla="*/ 5116650 w 12184637"/>
              <a:gd name="connsiteY10336" fmla="*/ 2728770 h 4608812"/>
              <a:gd name="connsiteX10337" fmla="*/ 5273468 w 12184637"/>
              <a:gd name="connsiteY10337" fmla="*/ 2696155 h 4608812"/>
              <a:gd name="connsiteX10338" fmla="*/ 5277812 w 12184637"/>
              <a:gd name="connsiteY10338" fmla="*/ 2689529 h 4608812"/>
              <a:gd name="connsiteX10339" fmla="*/ 5271186 w 12184637"/>
              <a:gd name="connsiteY10339" fmla="*/ 2685185 h 4608812"/>
              <a:gd name="connsiteX10340" fmla="*/ 5114368 w 12184637"/>
              <a:gd name="connsiteY10340" fmla="*/ 2717800 h 4608812"/>
              <a:gd name="connsiteX10341" fmla="*/ 5110025 w 12184637"/>
              <a:gd name="connsiteY10341" fmla="*/ 2724426 h 4608812"/>
              <a:gd name="connsiteX10342" fmla="*/ 5115546 w 12184637"/>
              <a:gd name="connsiteY10342" fmla="*/ 2728844 h 4608812"/>
              <a:gd name="connsiteX10343" fmla="*/ 5116650 w 12184637"/>
              <a:gd name="connsiteY10343" fmla="*/ 2728770 h 4608812"/>
              <a:gd name="connsiteX10344" fmla="*/ 5302844 w 12184637"/>
              <a:gd name="connsiteY10344" fmla="*/ 2698806 h 4608812"/>
              <a:gd name="connsiteX10345" fmla="*/ 5298868 w 12184637"/>
              <a:gd name="connsiteY10345" fmla="*/ 2692032 h 4608812"/>
              <a:gd name="connsiteX10346" fmla="*/ 5273689 w 12184637"/>
              <a:gd name="connsiteY10346" fmla="*/ 2685406 h 4608812"/>
              <a:gd name="connsiteX10347" fmla="*/ 5266916 w 12184637"/>
              <a:gd name="connsiteY10347" fmla="*/ 2689382 h 4608812"/>
              <a:gd name="connsiteX10348" fmla="*/ 5270891 w 12184637"/>
              <a:gd name="connsiteY10348" fmla="*/ 2696155 h 4608812"/>
              <a:gd name="connsiteX10349" fmla="*/ 5296070 w 12184637"/>
              <a:gd name="connsiteY10349" fmla="*/ 2702781 h 4608812"/>
              <a:gd name="connsiteX10350" fmla="*/ 5297543 w 12184637"/>
              <a:gd name="connsiteY10350" fmla="*/ 2703002 h 4608812"/>
              <a:gd name="connsiteX10351" fmla="*/ 5302844 w 12184637"/>
              <a:gd name="connsiteY10351" fmla="*/ 2698806 h 4608812"/>
              <a:gd name="connsiteX10352" fmla="*/ 5327287 w 12184637"/>
              <a:gd name="connsiteY10352" fmla="*/ 2697848 h 4608812"/>
              <a:gd name="connsiteX10353" fmla="*/ 5321765 w 12184637"/>
              <a:gd name="connsiteY10353" fmla="*/ 2692180 h 4608812"/>
              <a:gd name="connsiteX10354" fmla="*/ 5297543 w 12184637"/>
              <a:gd name="connsiteY10354" fmla="*/ 2691811 h 4608812"/>
              <a:gd name="connsiteX10355" fmla="*/ 5291874 w 12184637"/>
              <a:gd name="connsiteY10355" fmla="*/ 2697333 h 4608812"/>
              <a:gd name="connsiteX10356" fmla="*/ 5297396 w 12184637"/>
              <a:gd name="connsiteY10356" fmla="*/ 2703002 h 4608812"/>
              <a:gd name="connsiteX10357" fmla="*/ 5321617 w 12184637"/>
              <a:gd name="connsiteY10357" fmla="*/ 2703370 h 4608812"/>
              <a:gd name="connsiteX10358" fmla="*/ 5321765 w 12184637"/>
              <a:gd name="connsiteY10358" fmla="*/ 2703370 h 4608812"/>
              <a:gd name="connsiteX10359" fmla="*/ 5327287 w 12184637"/>
              <a:gd name="connsiteY10359" fmla="*/ 2697848 h 4608812"/>
              <a:gd name="connsiteX10360" fmla="*/ 1299435 w 12184637"/>
              <a:gd name="connsiteY10360" fmla="*/ 2078972 h 4608812"/>
              <a:gd name="connsiteX10361" fmla="*/ 1427981 w 12184637"/>
              <a:gd name="connsiteY10361" fmla="*/ 2047682 h 4608812"/>
              <a:gd name="connsiteX10362" fmla="*/ 1432104 w 12184637"/>
              <a:gd name="connsiteY10362" fmla="*/ 2040982 h 4608812"/>
              <a:gd name="connsiteX10363" fmla="*/ 1425405 w 12184637"/>
              <a:gd name="connsiteY10363" fmla="*/ 2036859 h 4608812"/>
              <a:gd name="connsiteX10364" fmla="*/ 1296858 w 12184637"/>
              <a:gd name="connsiteY10364" fmla="*/ 2068149 h 4608812"/>
              <a:gd name="connsiteX10365" fmla="*/ 1292736 w 12184637"/>
              <a:gd name="connsiteY10365" fmla="*/ 2074849 h 4608812"/>
              <a:gd name="connsiteX10366" fmla="*/ 1298184 w 12184637"/>
              <a:gd name="connsiteY10366" fmla="*/ 2079119 h 4608812"/>
              <a:gd name="connsiteX10367" fmla="*/ 1299435 w 12184637"/>
              <a:gd name="connsiteY10367" fmla="*/ 2078972 h 4608812"/>
              <a:gd name="connsiteX10368" fmla="*/ 1429086 w 12184637"/>
              <a:gd name="connsiteY10368" fmla="*/ 2047314 h 4608812"/>
              <a:gd name="connsiteX10369" fmla="*/ 1545116 w 12184637"/>
              <a:gd name="connsiteY10369" fmla="*/ 1989888 h 4608812"/>
              <a:gd name="connsiteX10370" fmla="*/ 1547619 w 12184637"/>
              <a:gd name="connsiteY10370" fmla="*/ 1982452 h 4608812"/>
              <a:gd name="connsiteX10371" fmla="*/ 1540183 w 12184637"/>
              <a:gd name="connsiteY10371" fmla="*/ 1979949 h 4608812"/>
              <a:gd name="connsiteX10372" fmla="*/ 1424153 w 12184637"/>
              <a:gd name="connsiteY10372" fmla="*/ 2037375 h 4608812"/>
              <a:gd name="connsiteX10373" fmla="*/ 1421650 w 12184637"/>
              <a:gd name="connsiteY10373" fmla="*/ 2044811 h 4608812"/>
              <a:gd name="connsiteX10374" fmla="*/ 1426656 w 12184637"/>
              <a:gd name="connsiteY10374" fmla="*/ 2047903 h 4608812"/>
              <a:gd name="connsiteX10375" fmla="*/ 1429086 w 12184637"/>
              <a:gd name="connsiteY10375" fmla="*/ 2047314 h 4608812"/>
              <a:gd name="connsiteX10376" fmla="*/ 1546147 w 12184637"/>
              <a:gd name="connsiteY10376" fmla="*/ 1989225 h 4608812"/>
              <a:gd name="connsiteX10377" fmla="*/ 1646495 w 12184637"/>
              <a:gd name="connsiteY10377" fmla="*/ 1906841 h 4608812"/>
              <a:gd name="connsiteX10378" fmla="*/ 1647231 w 12184637"/>
              <a:gd name="connsiteY10378" fmla="*/ 1898963 h 4608812"/>
              <a:gd name="connsiteX10379" fmla="*/ 1639354 w 12184637"/>
              <a:gd name="connsiteY10379" fmla="*/ 1898227 h 4608812"/>
              <a:gd name="connsiteX10380" fmla="*/ 1539079 w 12184637"/>
              <a:gd name="connsiteY10380" fmla="*/ 1980538 h 4608812"/>
              <a:gd name="connsiteX10381" fmla="*/ 1538343 w 12184637"/>
              <a:gd name="connsiteY10381" fmla="*/ 1988415 h 4608812"/>
              <a:gd name="connsiteX10382" fmla="*/ 1542686 w 12184637"/>
              <a:gd name="connsiteY10382" fmla="*/ 1990477 h 4608812"/>
              <a:gd name="connsiteX10383" fmla="*/ 1546147 w 12184637"/>
              <a:gd name="connsiteY10383" fmla="*/ 1989225 h 4608812"/>
              <a:gd name="connsiteX10384" fmla="*/ 1719014 w 12184637"/>
              <a:gd name="connsiteY10384" fmla="*/ 1903969 h 4608812"/>
              <a:gd name="connsiteX10385" fmla="*/ 1713566 w 12184637"/>
              <a:gd name="connsiteY10385" fmla="*/ 1898300 h 4608812"/>
              <a:gd name="connsiteX10386" fmla="*/ 1643108 w 12184637"/>
              <a:gd name="connsiteY10386" fmla="*/ 1896975 h 4608812"/>
              <a:gd name="connsiteX10387" fmla="*/ 1637439 w 12184637"/>
              <a:gd name="connsiteY10387" fmla="*/ 1902423 h 4608812"/>
              <a:gd name="connsiteX10388" fmla="*/ 1642887 w 12184637"/>
              <a:gd name="connsiteY10388" fmla="*/ 1908093 h 4608812"/>
              <a:gd name="connsiteX10389" fmla="*/ 1713345 w 12184637"/>
              <a:gd name="connsiteY10389" fmla="*/ 1909418 h 4608812"/>
              <a:gd name="connsiteX10390" fmla="*/ 1713492 w 12184637"/>
              <a:gd name="connsiteY10390" fmla="*/ 1909418 h 4608812"/>
              <a:gd name="connsiteX10391" fmla="*/ 1719014 w 12184637"/>
              <a:gd name="connsiteY10391" fmla="*/ 1903969 h 4608812"/>
              <a:gd name="connsiteX10392" fmla="*/ 1713713 w 12184637"/>
              <a:gd name="connsiteY10392" fmla="*/ 1909418 h 4608812"/>
              <a:gd name="connsiteX10393" fmla="*/ 1777839 w 12184637"/>
              <a:gd name="connsiteY10393" fmla="*/ 1905810 h 4608812"/>
              <a:gd name="connsiteX10394" fmla="*/ 1783066 w 12184637"/>
              <a:gd name="connsiteY10394" fmla="*/ 1899920 h 4608812"/>
              <a:gd name="connsiteX10395" fmla="*/ 1777176 w 12184637"/>
              <a:gd name="connsiteY10395" fmla="*/ 1894693 h 4608812"/>
              <a:gd name="connsiteX10396" fmla="*/ 1713050 w 12184637"/>
              <a:gd name="connsiteY10396" fmla="*/ 1898300 h 4608812"/>
              <a:gd name="connsiteX10397" fmla="*/ 1707823 w 12184637"/>
              <a:gd name="connsiteY10397" fmla="*/ 1904190 h 4608812"/>
              <a:gd name="connsiteX10398" fmla="*/ 1713418 w 12184637"/>
              <a:gd name="connsiteY10398" fmla="*/ 1909418 h 4608812"/>
              <a:gd name="connsiteX10399" fmla="*/ 1713713 w 12184637"/>
              <a:gd name="connsiteY10399" fmla="*/ 1909418 h 4608812"/>
              <a:gd name="connsiteX10400" fmla="*/ 1781888 w 12184637"/>
              <a:gd name="connsiteY10400" fmla="*/ 1903749 h 4608812"/>
              <a:gd name="connsiteX10401" fmla="*/ 1861180 w 12184637"/>
              <a:gd name="connsiteY10401" fmla="*/ 1803768 h 4608812"/>
              <a:gd name="connsiteX10402" fmla="*/ 1860297 w 12184637"/>
              <a:gd name="connsiteY10402" fmla="*/ 1795964 h 4608812"/>
              <a:gd name="connsiteX10403" fmla="*/ 1852493 w 12184637"/>
              <a:gd name="connsiteY10403" fmla="*/ 1796848 h 4608812"/>
              <a:gd name="connsiteX10404" fmla="*/ 1773274 w 12184637"/>
              <a:gd name="connsiteY10404" fmla="*/ 1896828 h 4608812"/>
              <a:gd name="connsiteX10405" fmla="*/ 1774158 w 12184637"/>
              <a:gd name="connsiteY10405" fmla="*/ 1904632 h 4608812"/>
              <a:gd name="connsiteX10406" fmla="*/ 1777691 w 12184637"/>
              <a:gd name="connsiteY10406" fmla="*/ 1905810 h 4608812"/>
              <a:gd name="connsiteX10407" fmla="*/ 1781888 w 12184637"/>
              <a:gd name="connsiteY10407" fmla="*/ 1903749 h 4608812"/>
              <a:gd name="connsiteX10408" fmla="*/ 1861107 w 12184637"/>
              <a:gd name="connsiteY10408" fmla="*/ 1803768 h 4608812"/>
              <a:gd name="connsiteX10409" fmla="*/ 1864567 w 12184637"/>
              <a:gd name="connsiteY10409" fmla="*/ 1799351 h 4608812"/>
              <a:gd name="connsiteX10410" fmla="*/ 1863683 w 12184637"/>
              <a:gd name="connsiteY10410" fmla="*/ 1791547 h 4608812"/>
              <a:gd name="connsiteX10411" fmla="*/ 1855879 w 12184637"/>
              <a:gd name="connsiteY10411" fmla="*/ 1792430 h 4608812"/>
              <a:gd name="connsiteX10412" fmla="*/ 1852419 w 12184637"/>
              <a:gd name="connsiteY10412" fmla="*/ 1796848 h 4608812"/>
              <a:gd name="connsiteX10413" fmla="*/ 1853303 w 12184637"/>
              <a:gd name="connsiteY10413" fmla="*/ 1804652 h 4608812"/>
              <a:gd name="connsiteX10414" fmla="*/ 1856836 w 12184637"/>
              <a:gd name="connsiteY10414" fmla="*/ 1805903 h 4608812"/>
              <a:gd name="connsiteX10415" fmla="*/ 1861107 w 12184637"/>
              <a:gd name="connsiteY10415" fmla="*/ 1803768 h 4608812"/>
              <a:gd name="connsiteX10416" fmla="*/ 1865303 w 12184637"/>
              <a:gd name="connsiteY10416" fmla="*/ 1798320 h 4608812"/>
              <a:gd name="connsiteX10417" fmla="*/ 1925821 w 12184637"/>
              <a:gd name="connsiteY10417" fmla="*/ 1671394 h 4608812"/>
              <a:gd name="connsiteX10418" fmla="*/ 1923171 w 12184637"/>
              <a:gd name="connsiteY10418" fmla="*/ 1663958 h 4608812"/>
              <a:gd name="connsiteX10419" fmla="*/ 1915735 w 12184637"/>
              <a:gd name="connsiteY10419" fmla="*/ 1666608 h 4608812"/>
              <a:gd name="connsiteX10420" fmla="*/ 1855217 w 12184637"/>
              <a:gd name="connsiteY10420" fmla="*/ 1793535 h 4608812"/>
              <a:gd name="connsiteX10421" fmla="*/ 1857867 w 12184637"/>
              <a:gd name="connsiteY10421" fmla="*/ 1800971 h 4608812"/>
              <a:gd name="connsiteX10422" fmla="*/ 1860297 w 12184637"/>
              <a:gd name="connsiteY10422" fmla="*/ 1801486 h 4608812"/>
              <a:gd name="connsiteX10423" fmla="*/ 1865303 w 12184637"/>
              <a:gd name="connsiteY10423" fmla="*/ 1798320 h 4608812"/>
              <a:gd name="connsiteX10424" fmla="*/ 1926189 w 12184637"/>
              <a:gd name="connsiteY10424" fmla="*/ 1670437 h 4608812"/>
              <a:gd name="connsiteX10425" fmla="*/ 1963443 w 12184637"/>
              <a:gd name="connsiteY10425" fmla="*/ 1526871 h 4608812"/>
              <a:gd name="connsiteX10426" fmla="*/ 1959467 w 12184637"/>
              <a:gd name="connsiteY10426" fmla="*/ 1520098 h 4608812"/>
              <a:gd name="connsiteX10427" fmla="*/ 1952694 w 12184637"/>
              <a:gd name="connsiteY10427" fmla="*/ 1524074 h 4608812"/>
              <a:gd name="connsiteX10428" fmla="*/ 1915441 w 12184637"/>
              <a:gd name="connsiteY10428" fmla="*/ 1667639 h 4608812"/>
              <a:gd name="connsiteX10429" fmla="*/ 1919416 w 12184637"/>
              <a:gd name="connsiteY10429" fmla="*/ 1674412 h 4608812"/>
              <a:gd name="connsiteX10430" fmla="*/ 1920889 w 12184637"/>
              <a:gd name="connsiteY10430" fmla="*/ 1674560 h 4608812"/>
              <a:gd name="connsiteX10431" fmla="*/ 1926189 w 12184637"/>
              <a:gd name="connsiteY10431" fmla="*/ 1670437 h 4608812"/>
              <a:gd name="connsiteX10432" fmla="*/ 1963590 w 12184637"/>
              <a:gd name="connsiteY10432" fmla="*/ 1525914 h 4608812"/>
              <a:gd name="connsiteX10433" fmla="*/ 1976474 w 12184637"/>
              <a:gd name="connsiteY10433" fmla="*/ 1371747 h 4608812"/>
              <a:gd name="connsiteX10434" fmla="*/ 1971394 w 12184637"/>
              <a:gd name="connsiteY10434" fmla="*/ 1365710 h 4608812"/>
              <a:gd name="connsiteX10435" fmla="*/ 1965357 w 12184637"/>
              <a:gd name="connsiteY10435" fmla="*/ 1370790 h 4608812"/>
              <a:gd name="connsiteX10436" fmla="*/ 1952473 w 12184637"/>
              <a:gd name="connsiteY10436" fmla="*/ 1524957 h 4608812"/>
              <a:gd name="connsiteX10437" fmla="*/ 1957553 w 12184637"/>
              <a:gd name="connsiteY10437" fmla="*/ 1530994 h 4608812"/>
              <a:gd name="connsiteX10438" fmla="*/ 1958068 w 12184637"/>
              <a:gd name="connsiteY10438" fmla="*/ 1530994 h 4608812"/>
              <a:gd name="connsiteX10439" fmla="*/ 1963590 w 12184637"/>
              <a:gd name="connsiteY10439" fmla="*/ 1525914 h 4608812"/>
              <a:gd name="connsiteX10440" fmla="*/ 1971321 w 12184637"/>
              <a:gd name="connsiteY10440" fmla="*/ 1376901 h 4608812"/>
              <a:gd name="connsiteX10441" fmla="*/ 1976474 w 12184637"/>
              <a:gd name="connsiteY10441" fmla="*/ 1370938 h 4608812"/>
              <a:gd name="connsiteX10442" fmla="*/ 1963958 w 12184637"/>
              <a:gd name="connsiteY10442" fmla="*/ 1212206 h 4608812"/>
              <a:gd name="connsiteX10443" fmla="*/ 1957995 w 12184637"/>
              <a:gd name="connsiteY10443" fmla="*/ 1207052 h 4608812"/>
              <a:gd name="connsiteX10444" fmla="*/ 1952841 w 12184637"/>
              <a:gd name="connsiteY10444" fmla="*/ 1213016 h 4608812"/>
              <a:gd name="connsiteX10445" fmla="*/ 1965357 w 12184637"/>
              <a:gd name="connsiteY10445" fmla="*/ 1371747 h 4608812"/>
              <a:gd name="connsiteX10446" fmla="*/ 1970952 w 12184637"/>
              <a:gd name="connsiteY10446" fmla="*/ 1376901 h 4608812"/>
              <a:gd name="connsiteX10447" fmla="*/ 1971321 w 12184637"/>
              <a:gd name="connsiteY10447" fmla="*/ 1376901 h 4608812"/>
              <a:gd name="connsiteX10448" fmla="*/ 1959762 w 12184637"/>
              <a:gd name="connsiteY10448" fmla="*/ 1217949 h 4608812"/>
              <a:gd name="connsiteX10449" fmla="*/ 1963811 w 12184637"/>
              <a:gd name="connsiteY10449" fmla="*/ 1211175 h 4608812"/>
              <a:gd name="connsiteX10450" fmla="*/ 1924938 w 12184637"/>
              <a:gd name="connsiteY10450" fmla="*/ 1053990 h 4608812"/>
              <a:gd name="connsiteX10451" fmla="*/ 1918165 w 12184637"/>
              <a:gd name="connsiteY10451" fmla="*/ 1049940 h 4608812"/>
              <a:gd name="connsiteX10452" fmla="*/ 1914115 w 12184637"/>
              <a:gd name="connsiteY10452" fmla="*/ 1056714 h 4608812"/>
              <a:gd name="connsiteX10453" fmla="*/ 1952988 w 12184637"/>
              <a:gd name="connsiteY10453" fmla="*/ 1213899 h 4608812"/>
              <a:gd name="connsiteX10454" fmla="*/ 1958436 w 12184637"/>
              <a:gd name="connsiteY10454" fmla="*/ 1218169 h 4608812"/>
              <a:gd name="connsiteX10455" fmla="*/ 1959762 w 12184637"/>
              <a:gd name="connsiteY10455" fmla="*/ 1217949 h 4608812"/>
              <a:gd name="connsiteX10456" fmla="*/ 1921699 w 12184637"/>
              <a:gd name="connsiteY10456" fmla="*/ 1060542 h 4608812"/>
              <a:gd name="connsiteX10457" fmla="*/ 1924717 w 12184637"/>
              <a:gd name="connsiteY10457" fmla="*/ 1053253 h 4608812"/>
              <a:gd name="connsiteX10458" fmla="*/ 1862358 w 12184637"/>
              <a:gd name="connsiteY10458" fmla="*/ 903357 h 4608812"/>
              <a:gd name="connsiteX10459" fmla="*/ 1855070 w 12184637"/>
              <a:gd name="connsiteY10459" fmla="*/ 900338 h 4608812"/>
              <a:gd name="connsiteX10460" fmla="*/ 1852051 w 12184637"/>
              <a:gd name="connsiteY10460" fmla="*/ 907627 h 4608812"/>
              <a:gd name="connsiteX10461" fmla="*/ 1914410 w 12184637"/>
              <a:gd name="connsiteY10461" fmla="*/ 1057524 h 4608812"/>
              <a:gd name="connsiteX10462" fmla="*/ 1919563 w 12184637"/>
              <a:gd name="connsiteY10462" fmla="*/ 1060984 h 4608812"/>
              <a:gd name="connsiteX10463" fmla="*/ 1921699 w 12184637"/>
              <a:gd name="connsiteY10463" fmla="*/ 1060542 h 4608812"/>
              <a:gd name="connsiteX10464" fmla="*/ 1860076 w 12184637"/>
              <a:gd name="connsiteY10464" fmla="*/ 910277 h 4608812"/>
              <a:gd name="connsiteX10465" fmla="*/ 1861990 w 12184637"/>
              <a:gd name="connsiteY10465" fmla="*/ 902620 h 4608812"/>
              <a:gd name="connsiteX10466" fmla="*/ 1779090 w 12184637"/>
              <a:gd name="connsiteY10466" fmla="*/ 765828 h 4608812"/>
              <a:gd name="connsiteX10467" fmla="*/ 1771434 w 12184637"/>
              <a:gd name="connsiteY10467" fmla="*/ 763914 h 4608812"/>
              <a:gd name="connsiteX10468" fmla="*/ 1769519 w 12184637"/>
              <a:gd name="connsiteY10468" fmla="*/ 771571 h 4608812"/>
              <a:gd name="connsiteX10469" fmla="*/ 1852419 w 12184637"/>
              <a:gd name="connsiteY10469" fmla="*/ 908363 h 4608812"/>
              <a:gd name="connsiteX10470" fmla="*/ 1857205 w 12184637"/>
              <a:gd name="connsiteY10470" fmla="*/ 911087 h 4608812"/>
              <a:gd name="connsiteX10471" fmla="*/ 1860076 w 12184637"/>
              <a:gd name="connsiteY10471" fmla="*/ 910277 h 4608812"/>
              <a:gd name="connsiteX10472" fmla="*/ 1777912 w 12184637"/>
              <a:gd name="connsiteY10472" fmla="*/ 772970 h 4608812"/>
              <a:gd name="connsiteX10473" fmla="*/ 1778575 w 12184637"/>
              <a:gd name="connsiteY10473" fmla="*/ 765092 h 4608812"/>
              <a:gd name="connsiteX10474" fmla="*/ 1678079 w 12184637"/>
              <a:gd name="connsiteY10474" fmla="*/ 647148 h 4608812"/>
              <a:gd name="connsiteX10475" fmla="*/ 1670202 w 12184637"/>
              <a:gd name="connsiteY10475" fmla="*/ 646485 h 4608812"/>
              <a:gd name="connsiteX10476" fmla="*/ 1669539 w 12184637"/>
              <a:gd name="connsiteY10476" fmla="*/ 654363 h 4608812"/>
              <a:gd name="connsiteX10477" fmla="*/ 1770035 w 12184637"/>
              <a:gd name="connsiteY10477" fmla="*/ 772307 h 4608812"/>
              <a:gd name="connsiteX10478" fmla="*/ 1774305 w 12184637"/>
              <a:gd name="connsiteY10478" fmla="*/ 774295 h 4608812"/>
              <a:gd name="connsiteX10479" fmla="*/ 1777912 w 12184637"/>
              <a:gd name="connsiteY10479" fmla="*/ 772970 h 4608812"/>
              <a:gd name="connsiteX10480" fmla="*/ 1678153 w 12184637"/>
              <a:gd name="connsiteY10480" fmla="*/ 654289 h 4608812"/>
              <a:gd name="connsiteX10481" fmla="*/ 1677343 w 12184637"/>
              <a:gd name="connsiteY10481" fmla="*/ 646412 h 4608812"/>
              <a:gd name="connsiteX10482" fmla="*/ 1562196 w 12184637"/>
              <a:gd name="connsiteY10482" fmla="*/ 552984 h 4608812"/>
              <a:gd name="connsiteX10483" fmla="*/ 1554319 w 12184637"/>
              <a:gd name="connsiteY10483" fmla="*/ 553794 h 4608812"/>
              <a:gd name="connsiteX10484" fmla="*/ 1555129 w 12184637"/>
              <a:gd name="connsiteY10484" fmla="*/ 561671 h 4608812"/>
              <a:gd name="connsiteX10485" fmla="*/ 1670275 w 12184637"/>
              <a:gd name="connsiteY10485" fmla="*/ 655099 h 4608812"/>
              <a:gd name="connsiteX10486" fmla="*/ 1673809 w 12184637"/>
              <a:gd name="connsiteY10486" fmla="*/ 656351 h 4608812"/>
              <a:gd name="connsiteX10487" fmla="*/ 1678153 w 12184637"/>
              <a:gd name="connsiteY10487" fmla="*/ 654289 h 4608812"/>
              <a:gd name="connsiteX10488" fmla="*/ 1563522 w 12184637"/>
              <a:gd name="connsiteY10488" fmla="*/ 560052 h 4608812"/>
              <a:gd name="connsiteX10489" fmla="*/ 1561313 w 12184637"/>
              <a:gd name="connsiteY10489" fmla="*/ 552468 h 4608812"/>
              <a:gd name="connsiteX10490" fmla="*/ 1437773 w 12184637"/>
              <a:gd name="connsiteY10490" fmla="*/ 484220 h 4608812"/>
              <a:gd name="connsiteX10491" fmla="*/ 1430190 w 12184637"/>
              <a:gd name="connsiteY10491" fmla="*/ 486428 h 4608812"/>
              <a:gd name="connsiteX10492" fmla="*/ 1432399 w 12184637"/>
              <a:gd name="connsiteY10492" fmla="*/ 494012 h 4608812"/>
              <a:gd name="connsiteX10493" fmla="*/ 1555938 w 12184637"/>
              <a:gd name="connsiteY10493" fmla="*/ 562260 h 4608812"/>
              <a:gd name="connsiteX10494" fmla="*/ 1558663 w 12184637"/>
              <a:gd name="connsiteY10494" fmla="*/ 562923 h 4608812"/>
              <a:gd name="connsiteX10495" fmla="*/ 1563522 w 12184637"/>
              <a:gd name="connsiteY10495" fmla="*/ 560052 h 4608812"/>
              <a:gd name="connsiteX10496" fmla="*/ 1379832 w 12184637"/>
              <a:gd name="connsiteY10496" fmla="*/ 496662 h 4608812"/>
              <a:gd name="connsiteX10497" fmla="*/ 1435344 w 12184637"/>
              <a:gd name="connsiteY10497" fmla="*/ 494748 h 4608812"/>
              <a:gd name="connsiteX10498" fmla="*/ 1440718 w 12184637"/>
              <a:gd name="connsiteY10498" fmla="*/ 489005 h 4608812"/>
              <a:gd name="connsiteX10499" fmla="*/ 1434976 w 12184637"/>
              <a:gd name="connsiteY10499" fmla="*/ 483631 h 4608812"/>
              <a:gd name="connsiteX10500" fmla="*/ 1379464 w 12184637"/>
              <a:gd name="connsiteY10500" fmla="*/ 485545 h 4608812"/>
              <a:gd name="connsiteX10501" fmla="*/ 1374089 w 12184637"/>
              <a:gd name="connsiteY10501" fmla="*/ 491288 h 4608812"/>
              <a:gd name="connsiteX10502" fmla="*/ 1379685 w 12184637"/>
              <a:gd name="connsiteY10502" fmla="*/ 496662 h 4608812"/>
              <a:gd name="connsiteX10503" fmla="*/ 1379832 w 12184637"/>
              <a:gd name="connsiteY10503" fmla="*/ 496662 h 4608812"/>
              <a:gd name="connsiteX10504" fmla="*/ 1322038 w 12184637"/>
              <a:gd name="connsiteY10504" fmla="*/ 501963 h 4608812"/>
              <a:gd name="connsiteX10505" fmla="*/ 1380126 w 12184637"/>
              <a:gd name="connsiteY10505" fmla="*/ 496588 h 4608812"/>
              <a:gd name="connsiteX10506" fmla="*/ 1385133 w 12184637"/>
              <a:gd name="connsiteY10506" fmla="*/ 490551 h 4608812"/>
              <a:gd name="connsiteX10507" fmla="*/ 1379096 w 12184637"/>
              <a:gd name="connsiteY10507" fmla="*/ 485545 h 4608812"/>
              <a:gd name="connsiteX10508" fmla="*/ 1321007 w 12184637"/>
              <a:gd name="connsiteY10508" fmla="*/ 490919 h 4608812"/>
              <a:gd name="connsiteX10509" fmla="*/ 1316001 w 12184637"/>
              <a:gd name="connsiteY10509" fmla="*/ 496957 h 4608812"/>
              <a:gd name="connsiteX10510" fmla="*/ 1321596 w 12184637"/>
              <a:gd name="connsiteY10510" fmla="*/ 502037 h 4608812"/>
              <a:gd name="connsiteX10511" fmla="*/ 1322038 w 12184637"/>
              <a:gd name="connsiteY10511" fmla="*/ 501963 h 4608812"/>
              <a:gd name="connsiteX10512" fmla="*/ 1326749 w 12184637"/>
              <a:gd name="connsiteY10512" fmla="*/ 498355 h 4608812"/>
              <a:gd name="connsiteX10513" fmla="*/ 1323436 w 12184637"/>
              <a:gd name="connsiteY10513" fmla="*/ 491214 h 4608812"/>
              <a:gd name="connsiteX10514" fmla="*/ 1204314 w 12184637"/>
              <a:gd name="connsiteY10514" fmla="*/ 447114 h 4608812"/>
              <a:gd name="connsiteX10515" fmla="*/ 1197173 w 12184637"/>
              <a:gd name="connsiteY10515" fmla="*/ 450427 h 4608812"/>
              <a:gd name="connsiteX10516" fmla="*/ 1200486 w 12184637"/>
              <a:gd name="connsiteY10516" fmla="*/ 457568 h 4608812"/>
              <a:gd name="connsiteX10517" fmla="*/ 1319608 w 12184637"/>
              <a:gd name="connsiteY10517" fmla="*/ 501668 h 4608812"/>
              <a:gd name="connsiteX10518" fmla="*/ 1321596 w 12184637"/>
              <a:gd name="connsiteY10518" fmla="*/ 502037 h 4608812"/>
              <a:gd name="connsiteX10519" fmla="*/ 1326749 w 12184637"/>
              <a:gd name="connsiteY10519" fmla="*/ 498355 h 4608812"/>
              <a:gd name="connsiteX10520" fmla="*/ 1145784 w 12184637"/>
              <a:gd name="connsiteY10520" fmla="*/ 467066 h 4608812"/>
              <a:gd name="connsiteX10521" fmla="*/ 1203283 w 12184637"/>
              <a:gd name="connsiteY10521" fmla="*/ 457863 h 4608812"/>
              <a:gd name="connsiteX10522" fmla="*/ 1207922 w 12184637"/>
              <a:gd name="connsiteY10522" fmla="*/ 451457 h 4608812"/>
              <a:gd name="connsiteX10523" fmla="*/ 1201516 w 12184637"/>
              <a:gd name="connsiteY10523" fmla="*/ 446819 h 4608812"/>
              <a:gd name="connsiteX10524" fmla="*/ 1144017 w 12184637"/>
              <a:gd name="connsiteY10524" fmla="*/ 456022 h 4608812"/>
              <a:gd name="connsiteX10525" fmla="*/ 1139378 w 12184637"/>
              <a:gd name="connsiteY10525" fmla="*/ 462427 h 4608812"/>
              <a:gd name="connsiteX10526" fmla="*/ 1144900 w 12184637"/>
              <a:gd name="connsiteY10526" fmla="*/ 467139 h 4608812"/>
              <a:gd name="connsiteX10527" fmla="*/ 1145784 w 12184637"/>
              <a:gd name="connsiteY10527" fmla="*/ 467066 h 4608812"/>
              <a:gd name="connsiteX10528" fmla="*/ 1150348 w 12184637"/>
              <a:gd name="connsiteY10528" fmla="*/ 462575 h 4608812"/>
              <a:gd name="connsiteX10529" fmla="*/ 1145857 w 12184637"/>
              <a:gd name="connsiteY10529" fmla="*/ 456096 h 4608812"/>
              <a:gd name="connsiteX10530" fmla="*/ 1035791 w 12184637"/>
              <a:gd name="connsiteY10530" fmla="*/ 436217 h 4608812"/>
              <a:gd name="connsiteX10531" fmla="*/ 1029312 w 12184637"/>
              <a:gd name="connsiteY10531" fmla="*/ 440708 h 4608812"/>
              <a:gd name="connsiteX10532" fmla="*/ 1033803 w 12184637"/>
              <a:gd name="connsiteY10532" fmla="*/ 447187 h 4608812"/>
              <a:gd name="connsiteX10533" fmla="*/ 1143869 w 12184637"/>
              <a:gd name="connsiteY10533" fmla="*/ 467066 h 4608812"/>
              <a:gd name="connsiteX10534" fmla="*/ 1144900 w 12184637"/>
              <a:gd name="connsiteY10534" fmla="*/ 467139 h 4608812"/>
              <a:gd name="connsiteX10535" fmla="*/ 1150348 w 12184637"/>
              <a:gd name="connsiteY10535" fmla="*/ 462575 h 4608812"/>
              <a:gd name="connsiteX10536" fmla="*/ 936473 w 12184637"/>
              <a:gd name="connsiteY10536" fmla="*/ 451752 h 4608812"/>
              <a:gd name="connsiteX10537" fmla="*/ 1035128 w 12184637"/>
              <a:gd name="connsiteY10537" fmla="*/ 447261 h 4608812"/>
              <a:gd name="connsiteX10538" fmla="*/ 1040429 w 12184637"/>
              <a:gd name="connsiteY10538" fmla="*/ 441445 h 4608812"/>
              <a:gd name="connsiteX10539" fmla="*/ 1034613 w 12184637"/>
              <a:gd name="connsiteY10539" fmla="*/ 436144 h 4608812"/>
              <a:gd name="connsiteX10540" fmla="*/ 935958 w 12184637"/>
              <a:gd name="connsiteY10540" fmla="*/ 440635 h 4608812"/>
              <a:gd name="connsiteX10541" fmla="*/ 930657 w 12184637"/>
              <a:gd name="connsiteY10541" fmla="*/ 446451 h 4608812"/>
              <a:gd name="connsiteX10542" fmla="*/ 936252 w 12184637"/>
              <a:gd name="connsiteY10542" fmla="*/ 451752 h 4608812"/>
              <a:gd name="connsiteX10543" fmla="*/ 936473 w 12184637"/>
              <a:gd name="connsiteY10543" fmla="*/ 451752 h 4608812"/>
              <a:gd name="connsiteX10544" fmla="*/ 7077015 w 12184637"/>
              <a:gd name="connsiteY10544" fmla="*/ 3139514 h 4608812"/>
              <a:gd name="connsiteX10545" fmla="*/ 7072303 w 12184637"/>
              <a:gd name="connsiteY10545" fmla="*/ 3133182 h 4608812"/>
              <a:gd name="connsiteX10546" fmla="*/ 6941843 w 12184637"/>
              <a:gd name="connsiteY10546" fmla="*/ 3114556 h 4608812"/>
              <a:gd name="connsiteX10547" fmla="*/ 6935512 w 12184637"/>
              <a:gd name="connsiteY10547" fmla="*/ 3119268 h 4608812"/>
              <a:gd name="connsiteX10548" fmla="*/ 6940223 w 12184637"/>
              <a:gd name="connsiteY10548" fmla="*/ 3125599 h 4608812"/>
              <a:gd name="connsiteX10549" fmla="*/ 7070684 w 12184637"/>
              <a:gd name="connsiteY10549" fmla="*/ 3144226 h 4608812"/>
              <a:gd name="connsiteX10550" fmla="*/ 7071493 w 12184637"/>
              <a:gd name="connsiteY10550" fmla="*/ 3144299 h 4608812"/>
              <a:gd name="connsiteX10551" fmla="*/ 7077015 w 12184637"/>
              <a:gd name="connsiteY10551" fmla="*/ 3139514 h 4608812"/>
              <a:gd name="connsiteX10552" fmla="*/ 6946481 w 12184637"/>
              <a:gd name="connsiteY10552" fmla="*/ 3121550 h 4608812"/>
              <a:gd name="connsiteX10553" fmla="*/ 6942505 w 12184637"/>
              <a:gd name="connsiteY10553" fmla="*/ 3114777 h 4608812"/>
              <a:gd name="connsiteX10554" fmla="*/ 6812929 w 12184637"/>
              <a:gd name="connsiteY10554" fmla="*/ 3081057 h 4608812"/>
              <a:gd name="connsiteX10555" fmla="*/ 6806156 w 12184637"/>
              <a:gd name="connsiteY10555" fmla="*/ 3085033 h 4608812"/>
              <a:gd name="connsiteX10556" fmla="*/ 6810131 w 12184637"/>
              <a:gd name="connsiteY10556" fmla="*/ 3091806 h 4608812"/>
              <a:gd name="connsiteX10557" fmla="*/ 6939708 w 12184637"/>
              <a:gd name="connsiteY10557" fmla="*/ 3125526 h 4608812"/>
              <a:gd name="connsiteX10558" fmla="*/ 6941180 w 12184637"/>
              <a:gd name="connsiteY10558" fmla="*/ 3125673 h 4608812"/>
              <a:gd name="connsiteX10559" fmla="*/ 6946481 w 12184637"/>
              <a:gd name="connsiteY10559" fmla="*/ 3121550 h 4608812"/>
              <a:gd name="connsiteX10560" fmla="*/ 6816684 w 12184637"/>
              <a:gd name="connsiteY10560" fmla="*/ 3088272 h 4608812"/>
              <a:gd name="connsiteX10561" fmla="*/ 6813297 w 12184637"/>
              <a:gd name="connsiteY10561" fmla="*/ 3081131 h 4608812"/>
              <a:gd name="connsiteX10562" fmla="*/ 6692923 w 12184637"/>
              <a:gd name="connsiteY10562" fmla="*/ 3038577 h 4608812"/>
              <a:gd name="connsiteX10563" fmla="*/ 6685781 w 12184637"/>
              <a:gd name="connsiteY10563" fmla="*/ 3041963 h 4608812"/>
              <a:gd name="connsiteX10564" fmla="*/ 6689168 w 12184637"/>
              <a:gd name="connsiteY10564" fmla="*/ 3049105 h 4608812"/>
              <a:gd name="connsiteX10565" fmla="*/ 6809542 w 12184637"/>
              <a:gd name="connsiteY10565" fmla="*/ 3091659 h 4608812"/>
              <a:gd name="connsiteX10566" fmla="*/ 6811456 w 12184637"/>
              <a:gd name="connsiteY10566" fmla="*/ 3091953 h 4608812"/>
              <a:gd name="connsiteX10567" fmla="*/ 6816684 w 12184637"/>
              <a:gd name="connsiteY10567" fmla="*/ 3088272 h 4608812"/>
              <a:gd name="connsiteX10568" fmla="*/ 6696163 w 12184637"/>
              <a:gd name="connsiteY10568" fmla="*/ 3046086 h 4608812"/>
              <a:gd name="connsiteX10569" fmla="*/ 6693291 w 12184637"/>
              <a:gd name="connsiteY10569" fmla="*/ 3038724 h 4608812"/>
              <a:gd name="connsiteX10570" fmla="*/ 6590440 w 12184637"/>
              <a:gd name="connsiteY10570" fmla="*/ 2993666 h 4608812"/>
              <a:gd name="connsiteX10571" fmla="*/ 6583077 w 12184637"/>
              <a:gd name="connsiteY10571" fmla="*/ 2996538 h 4608812"/>
              <a:gd name="connsiteX10572" fmla="*/ 6585948 w 12184637"/>
              <a:gd name="connsiteY10572" fmla="*/ 3003900 h 4608812"/>
              <a:gd name="connsiteX10573" fmla="*/ 6688800 w 12184637"/>
              <a:gd name="connsiteY10573" fmla="*/ 3048958 h 4608812"/>
              <a:gd name="connsiteX10574" fmla="*/ 6691082 w 12184637"/>
              <a:gd name="connsiteY10574" fmla="*/ 3049399 h 4608812"/>
              <a:gd name="connsiteX10575" fmla="*/ 6696163 w 12184637"/>
              <a:gd name="connsiteY10575" fmla="*/ 3046086 h 4608812"/>
              <a:gd name="connsiteX10576" fmla="*/ 6593090 w 12184637"/>
              <a:gd name="connsiteY10576" fmla="*/ 3001397 h 4608812"/>
              <a:gd name="connsiteX10577" fmla="*/ 6590808 w 12184637"/>
              <a:gd name="connsiteY10577" fmla="*/ 2993887 h 4608812"/>
              <a:gd name="connsiteX10578" fmla="*/ 6513871 w 12184637"/>
              <a:gd name="connsiteY10578" fmla="*/ 2952658 h 4608812"/>
              <a:gd name="connsiteX10579" fmla="*/ 6506362 w 12184637"/>
              <a:gd name="connsiteY10579" fmla="*/ 2954941 h 4608812"/>
              <a:gd name="connsiteX10580" fmla="*/ 6508644 w 12184637"/>
              <a:gd name="connsiteY10580" fmla="*/ 2962450 h 4608812"/>
              <a:gd name="connsiteX10581" fmla="*/ 6585580 w 12184637"/>
              <a:gd name="connsiteY10581" fmla="*/ 3003679 h 4608812"/>
              <a:gd name="connsiteX10582" fmla="*/ 6588231 w 12184637"/>
              <a:gd name="connsiteY10582" fmla="*/ 3004342 h 4608812"/>
              <a:gd name="connsiteX10583" fmla="*/ 6593090 w 12184637"/>
              <a:gd name="connsiteY10583" fmla="*/ 3001397 h 4608812"/>
              <a:gd name="connsiteX10584" fmla="*/ 6515712 w 12184637"/>
              <a:gd name="connsiteY10584" fmla="*/ 2960757 h 4608812"/>
              <a:gd name="connsiteX10585" fmla="*/ 6514534 w 12184637"/>
              <a:gd name="connsiteY10585" fmla="*/ 2952953 h 4608812"/>
              <a:gd name="connsiteX10586" fmla="*/ 6456592 w 12184637"/>
              <a:gd name="connsiteY10586" fmla="*/ 2910104 h 4608812"/>
              <a:gd name="connsiteX10587" fmla="*/ 6448788 w 12184637"/>
              <a:gd name="connsiteY10587" fmla="*/ 2911282 h 4608812"/>
              <a:gd name="connsiteX10588" fmla="*/ 6449967 w 12184637"/>
              <a:gd name="connsiteY10588" fmla="*/ 2919086 h 4608812"/>
              <a:gd name="connsiteX10589" fmla="*/ 6507908 w 12184637"/>
              <a:gd name="connsiteY10589" fmla="*/ 2961935 h 4608812"/>
              <a:gd name="connsiteX10590" fmla="*/ 6511295 w 12184637"/>
              <a:gd name="connsiteY10590" fmla="*/ 2963039 h 4608812"/>
              <a:gd name="connsiteX10591" fmla="*/ 6515712 w 12184637"/>
              <a:gd name="connsiteY10591" fmla="*/ 2960757 h 4608812"/>
              <a:gd name="connsiteX10592" fmla="*/ 6457108 w 12184637"/>
              <a:gd name="connsiteY10592" fmla="*/ 2918792 h 4608812"/>
              <a:gd name="connsiteX10593" fmla="*/ 6457403 w 12184637"/>
              <a:gd name="connsiteY10593" fmla="*/ 2910914 h 4608812"/>
              <a:gd name="connsiteX10594" fmla="*/ 6411682 w 12184637"/>
              <a:gd name="connsiteY10594" fmla="*/ 2861145 h 4608812"/>
              <a:gd name="connsiteX10595" fmla="*/ 6403805 w 12184637"/>
              <a:gd name="connsiteY10595" fmla="*/ 2860850 h 4608812"/>
              <a:gd name="connsiteX10596" fmla="*/ 6403510 w 12184637"/>
              <a:gd name="connsiteY10596" fmla="*/ 2868728 h 4608812"/>
              <a:gd name="connsiteX10597" fmla="*/ 6449230 w 12184637"/>
              <a:gd name="connsiteY10597" fmla="*/ 2918497 h 4608812"/>
              <a:gd name="connsiteX10598" fmla="*/ 6453353 w 12184637"/>
              <a:gd name="connsiteY10598" fmla="*/ 2920264 h 4608812"/>
              <a:gd name="connsiteX10599" fmla="*/ 6457108 w 12184637"/>
              <a:gd name="connsiteY10599" fmla="*/ 2918792 h 4608812"/>
              <a:gd name="connsiteX10600" fmla="*/ 6410652 w 12184637"/>
              <a:gd name="connsiteY10600" fmla="*/ 2869538 h 4608812"/>
              <a:gd name="connsiteX10601" fmla="*/ 6412272 w 12184637"/>
              <a:gd name="connsiteY10601" fmla="*/ 2861807 h 4608812"/>
              <a:gd name="connsiteX10602" fmla="*/ 6371779 w 12184637"/>
              <a:gd name="connsiteY10602" fmla="*/ 2799743 h 4608812"/>
              <a:gd name="connsiteX10603" fmla="*/ 6364048 w 12184637"/>
              <a:gd name="connsiteY10603" fmla="*/ 2798123 h 4608812"/>
              <a:gd name="connsiteX10604" fmla="*/ 6362428 w 12184637"/>
              <a:gd name="connsiteY10604" fmla="*/ 2805854 h 4608812"/>
              <a:gd name="connsiteX10605" fmla="*/ 6402921 w 12184637"/>
              <a:gd name="connsiteY10605" fmla="*/ 2867918 h 4608812"/>
              <a:gd name="connsiteX10606" fmla="*/ 6407633 w 12184637"/>
              <a:gd name="connsiteY10606" fmla="*/ 2870421 h 4608812"/>
              <a:gd name="connsiteX10607" fmla="*/ 6410652 w 12184637"/>
              <a:gd name="connsiteY10607" fmla="*/ 2869538 h 4608812"/>
              <a:gd name="connsiteX10608" fmla="*/ 6369717 w 12184637"/>
              <a:gd name="connsiteY10608" fmla="*/ 2807768 h 4608812"/>
              <a:gd name="connsiteX10609" fmla="*/ 6371999 w 12184637"/>
              <a:gd name="connsiteY10609" fmla="*/ 2800258 h 4608812"/>
              <a:gd name="connsiteX10610" fmla="*/ 6329887 w 12184637"/>
              <a:gd name="connsiteY10610" fmla="*/ 2720598 h 4608812"/>
              <a:gd name="connsiteX10611" fmla="*/ 6322377 w 12184637"/>
              <a:gd name="connsiteY10611" fmla="*/ 2718242 h 4608812"/>
              <a:gd name="connsiteX10612" fmla="*/ 6320021 w 12184637"/>
              <a:gd name="connsiteY10612" fmla="*/ 2725752 h 4608812"/>
              <a:gd name="connsiteX10613" fmla="*/ 6362134 w 12184637"/>
              <a:gd name="connsiteY10613" fmla="*/ 2805412 h 4608812"/>
              <a:gd name="connsiteX10614" fmla="*/ 6367067 w 12184637"/>
              <a:gd name="connsiteY10614" fmla="*/ 2808357 h 4608812"/>
              <a:gd name="connsiteX10615" fmla="*/ 6369717 w 12184637"/>
              <a:gd name="connsiteY10615" fmla="*/ 2807768 h 4608812"/>
              <a:gd name="connsiteX10616" fmla="*/ 6327163 w 12184637"/>
              <a:gd name="connsiteY10616" fmla="*/ 2728328 h 4608812"/>
              <a:gd name="connsiteX10617" fmla="*/ 6330181 w 12184637"/>
              <a:gd name="connsiteY10617" fmla="*/ 2721040 h 4608812"/>
              <a:gd name="connsiteX10618" fmla="*/ 6292339 w 12184637"/>
              <a:gd name="connsiteY10618" fmla="*/ 2628937 h 4608812"/>
              <a:gd name="connsiteX10619" fmla="*/ 6285050 w 12184637"/>
              <a:gd name="connsiteY10619" fmla="*/ 2625919 h 4608812"/>
              <a:gd name="connsiteX10620" fmla="*/ 6282032 w 12184637"/>
              <a:gd name="connsiteY10620" fmla="*/ 2633207 h 4608812"/>
              <a:gd name="connsiteX10621" fmla="*/ 6319874 w 12184637"/>
              <a:gd name="connsiteY10621" fmla="*/ 2725310 h 4608812"/>
              <a:gd name="connsiteX10622" fmla="*/ 6325101 w 12184637"/>
              <a:gd name="connsiteY10622" fmla="*/ 2728770 h 4608812"/>
              <a:gd name="connsiteX10623" fmla="*/ 6327163 w 12184637"/>
              <a:gd name="connsiteY10623" fmla="*/ 2728328 h 4608812"/>
              <a:gd name="connsiteX10624" fmla="*/ 8487561 w 12184637"/>
              <a:gd name="connsiteY10624" fmla="*/ 1844482 h 4608812"/>
              <a:gd name="connsiteX10625" fmla="*/ 8584818 w 12184637"/>
              <a:gd name="connsiteY10625" fmla="*/ 1757754 h 4608812"/>
              <a:gd name="connsiteX10626" fmla="*/ 8585259 w 12184637"/>
              <a:gd name="connsiteY10626" fmla="*/ 1749876 h 4608812"/>
              <a:gd name="connsiteX10627" fmla="*/ 8577382 w 12184637"/>
              <a:gd name="connsiteY10627" fmla="*/ 1749434 h 4608812"/>
              <a:gd name="connsiteX10628" fmla="*/ 8480125 w 12184637"/>
              <a:gd name="connsiteY10628" fmla="*/ 1836162 h 4608812"/>
              <a:gd name="connsiteX10629" fmla="*/ 8479684 w 12184637"/>
              <a:gd name="connsiteY10629" fmla="*/ 1844040 h 4608812"/>
              <a:gd name="connsiteX10630" fmla="*/ 8483880 w 12184637"/>
              <a:gd name="connsiteY10630" fmla="*/ 1845881 h 4608812"/>
              <a:gd name="connsiteX10631" fmla="*/ 8487561 w 12184637"/>
              <a:gd name="connsiteY10631" fmla="*/ 1844482 h 4608812"/>
              <a:gd name="connsiteX10632" fmla="*/ 8584376 w 12184637"/>
              <a:gd name="connsiteY10632" fmla="*/ 1758122 h 4608812"/>
              <a:gd name="connsiteX10633" fmla="*/ 8686491 w 12184637"/>
              <a:gd name="connsiteY10633" fmla="*/ 1683763 h 4608812"/>
              <a:gd name="connsiteX10634" fmla="*/ 8687743 w 12184637"/>
              <a:gd name="connsiteY10634" fmla="*/ 1675958 h 4608812"/>
              <a:gd name="connsiteX10635" fmla="*/ 8679939 w 12184637"/>
              <a:gd name="connsiteY10635" fmla="*/ 1674707 h 4608812"/>
              <a:gd name="connsiteX10636" fmla="*/ 8577823 w 12184637"/>
              <a:gd name="connsiteY10636" fmla="*/ 1749066 h 4608812"/>
              <a:gd name="connsiteX10637" fmla="*/ 8576572 w 12184637"/>
              <a:gd name="connsiteY10637" fmla="*/ 1756870 h 4608812"/>
              <a:gd name="connsiteX10638" fmla="*/ 8581137 w 12184637"/>
              <a:gd name="connsiteY10638" fmla="*/ 1759153 h 4608812"/>
              <a:gd name="connsiteX10639" fmla="*/ 8584376 w 12184637"/>
              <a:gd name="connsiteY10639" fmla="*/ 1758122 h 4608812"/>
              <a:gd name="connsiteX10640" fmla="*/ 8685976 w 12184637"/>
              <a:gd name="connsiteY10640" fmla="*/ 1684131 h 4608812"/>
              <a:gd name="connsiteX10641" fmla="*/ 8795012 w 12184637"/>
              <a:gd name="connsiteY10641" fmla="*/ 1621993 h 4608812"/>
              <a:gd name="connsiteX10642" fmla="*/ 8797073 w 12184637"/>
              <a:gd name="connsiteY10642" fmla="*/ 1614409 h 4608812"/>
              <a:gd name="connsiteX10643" fmla="*/ 8789490 w 12184637"/>
              <a:gd name="connsiteY10643" fmla="*/ 1612348 h 4608812"/>
              <a:gd name="connsiteX10644" fmla="*/ 8680455 w 12184637"/>
              <a:gd name="connsiteY10644" fmla="*/ 1674486 h 4608812"/>
              <a:gd name="connsiteX10645" fmla="*/ 8678393 w 12184637"/>
              <a:gd name="connsiteY10645" fmla="*/ 1682069 h 4608812"/>
              <a:gd name="connsiteX10646" fmla="*/ 8683252 w 12184637"/>
              <a:gd name="connsiteY10646" fmla="*/ 1684867 h 4608812"/>
              <a:gd name="connsiteX10647" fmla="*/ 8685976 w 12184637"/>
              <a:gd name="connsiteY10647" fmla="*/ 1684131 h 4608812"/>
              <a:gd name="connsiteX10648" fmla="*/ 8794423 w 12184637"/>
              <a:gd name="connsiteY10648" fmla="*/ 1622287 h 4608812"/>
              <a:gd name="connsiteX10649" fmla="*/ 8912515 w 12184637"/>
              <a:gd name="connsiteY10649" fmla="*/ 1572076 h 4608812"/>
              <a:gd name="connsiteX10650" fmla="*/ 8915459 w 12184637"/>
              <a:gd name="connsiteY10650" fmla="*/ 1564787 h 4608812"/>
              <a:gd name="connsiteX10651" fmla="*/ 8908171 w 12184637"/>
              <a:gd name="connsiteY10651" fmla="*/ 1561843 h 4608812"/>
              <a:gd name="connsiteX10652" fmla="*/ 8790080 w 12184637"/>
              <a:gd name="connsiteY10652" fmla="*/ 1612054 h 4608812"/>
              <a:gd name="connsiteX10653" fmla="*/ 8787134 w 12184637"/>
              <a:gd name="connsiteY10653" fmla="*/ 1619342 h 4608812"/>
              <a:gd name="connsiteX10654" fmla="*/ 8792288 w 12184637"/>
              <a:gd name="connsiteY10654" fmla="*/ 1622729 h 4608812"/>
              <a:gd name="connsiteX10655" fmla="*/ 8794423 w 12184637"/>
              <a:gd name="connsiteY10655" fmla="*/ 1622287 h 4608812"/>
              <a:gd name="connsiteX10656" fmla="*/ 8911925 w 12184637"/>
              <a:gd name="connsiteY10656" fmla="*/ 1572223 h 4608812"/>
              <a:gd name="connsiteX10657" fmla="*/ 9040913 w 12184637"/>
              <a:gd name="connsiteY10657" fmla="*/ 1533645 h 4608812"/>
              <a:gd name="connsiteX10658" fmla="*/ 9044668 w 12184637"/>
              <a:gd name="connsiteY10658" fmla="*/ 1526724 h 4608812"/>
              <a:gd name="connsiteX10659" fmla="*/ 9037748 w 12184637"/>
              <a:gd name="connsiteY10659" fmla="*/ 1522969 h 4608812"/>
              <a:gd name="connsiteX10660" fmla="*/ 8908760 w 12184637"/>
              <a:gd name="connsiteY10660" fmla="*/ 1561548 h 4608812"/>
              <a:gd name="connsiteX10661" fmla="*/ 8905005 w 12184637"/>
              <a:gd name="connsiteY10661" fmla="*/ 1568469 h 4608812"/>
              <a:gd name="connsiteX10662" fmla="*/ 8910380 w 12184637"/>
              <a:gd name="connsiteY10662" fmla="*/ 1572444 h 4608812"/>
              <a:gd name="connsiteX10663" fmla="*/ 8911925 w 12184637"/>
              <a:gd name="connsiteY10663" fmla="*/ 1572223 h 4608812"/>
              <a:gd name="connsiteX10664" fmla="*/ 9040325 w 12184637"/>
              <a:gd name="connsiteY10664" fmla="*/ 1533866 h 4608812"/>
              <a:gd name="connsiteX10665" fmla="*/ 9175276 w 12184637"/>
              <a:gd name="connsiteY10665" fmla="*/ 1508318 h 4608812"/>
              <a:gd name="connsiteX10666" fmla="*/ 9179693 w 12184637"/>
              <a:gd name="connsiteY10666" fmla="*/ 1501766 h 4608812"/>
              <a:gd name="connsiteX10667" fmla="*/ 9173140 w 12184637"/>
              <a:gd name="connsiteY10667" fmla="*/ 1497349 h 4608812"/>
              <a:gd name="connsiteX10668" fmla="*/ 9038189 w 12184637"/>
              <a:gd name="connsiteY10668" fmla="*/ 1522896 h 4608812"/>
              <a:gd name="connsiteX10669" fmla="*/ 9033772 w 12184637"/>
              <a:gd name="connsiteY10669" fmla="*/ 1529448 h 4608812"/>
              <a:gd name="connsiteX10670" fmla="*/ 9039294 w 12184637"/>
              <a:gd name="connsiteY10670" fmla="*/ 1534013 h 4608812"/>
              <a:gd name="connsiteX10671" fmla="*/ 9040325 w 12184637"/>
              <a:gd name="connsiteY10671" fmla="*/ 1533866 h 4608812"/>
              <a:gd name="connsiteX10672" fmla="*/ 9174761 w 12184637"/>
              <a:gd name="connsiteY10672" fmla="*/ 1508392 h 4608812"/>
              <a:gd name="connsiteX10673" fmla="*/ 9310743 w 12184637"/>
              <a:gd name="connsiteY10673" fmla="*/ 1496980 h 4608812"/>
              <a:gd name="connsiteX10674" fmla="*/ 9315822 w 12184637"/>
              <a:gd name="connsiteY10674" fmla="*/ 1490943 h 4608812"/>
              <a:gd name="connsiteX10675" fmla="*/ 9309785 w 12184637"/>
              <a:gd name="connsiteY10675" fmla="*/ 1485863 h 4608812"/>
              <a:gd name="connsiteX10676" fmla="*/ 9173804 w 12184637"/>
              <a:gd name="connsiteY10676" fmla="*/ 1497275 h 4608812"/>
              <a:gd name="connsiteX10677" fmla="*/ 9168723 w 12184637"/>
              <a:gd name="connsiteY10677" fmla="*/ 1503312 h 4608812"/>
              <a:gd name="connsiteX10678" fmla="*/ 9174319 w 12184637"/>
              <a:gd name="connsiteY10678" fmla="*/ 1508392 h 4608812"/>
              <a:gd name="connsiteX10679" fmla="*/ 9174761 w 12184637"/>
              <a:gd name="connsiteY10679" fmla="*/ 1508392 h 4608812"/>
              <a:gd name="connsiteX10680" fmla="*/ 8400834 w 12184637"/>
              <a:gd name="connsiteY10680" fmla="*/ 1609624 h 4608812"/>
              <a:gd name="connsiteX10681" fmla="*/ 8398477 w 12184637"/>
              <a:gd name="connsiteY10681" fmla="*/ 1602114 h 4608812"/>
              <a:gd name="connsiteX10682" fmla="*/ 8283405 w 12184637"/>
              <a:gd name="connsiteY10682" fmla="*/ 1541964 h 4608812"/>
              <a:gd name="connsiteX10683" fmla="*/ 8275895 w 12184637"/>
              <a:gd name="connsiteY10683" fmla="*/ 1544320 h 4608812"/>
              <a:gd name="connsiteX10684" fmla="*/ 8278251 w 12184637"/>
              <a:gd name="connsiteY10684" fmla="*/ 1551830 h 4608812"/>
              <a:gd name="connsiteX10685" fmla="*/ 8393324 w 12184637"/>
              <a:gd name="connsiteY10685" fmla="*/ 1611980 h 4608812"/>
              <a:gd name="connsiteX10686" fmla="*/ 8395974 w 12184637"/>
              <a:gd name="connsiteY10686" fmla="*/ 1612642 h 4608812"/>
              <a:gd name="connsiteX10687" fmla="*/ 8400834 w 12184637"/>
              <a:gd name="connsiteY10687" fmla="*/ 1609624 h 4608812"/>
              <a:gd name="connsiteX10688" fmla="*/ 8285319 w 12184637"/>
              <a:gd name="connsiteY10688" fmla="*/ 1550210 h 4608812"/>
              <a:gd name="connsiteX10689" fmla="*/ 8284067 w 12184637"/>
              <a:gd name="connsiteY10689" fmla="*/ 1542406 h 4608812"/>
              <a:gd name="connsiteX10690" fmla="*/ 8245562 w 12184637"/>
              <a:gd name="connsiteY10690" fmla="*/ 1514503 h 4608812"/>
              <a:gd name="connsiteX10691" fmla="*/ 8237759 w 12184637"/>
              <a:gd name="connsiteY10691" fmla="*/ 1515754 h 4608812"/>
              <a:gd name="connsiteX10692" fmla="*/ 8239010 w 12184637"/>
              <a:gd name="connsiteY10692" fmla="*/ 1523558 h 4608812"/>
              <a:gd name="connsiteX10693" fmla="*/ 8277515 w 12184637"/>
              <a:gd name="connsiteY10693" fmla="*/ 1551535 h 4608812"/>
              <a:gd name="connsiteX10694" fmla="*/ 8280828 w 12184637"/>
              <a:gd name="connsiteY10694" fmla="*/ 1552566 h 4608812"/>
              <a:gd name="connsiteX10695" fmla="*/ 8285319 w 12184637"/>
              <a:gd name="connsiteY10695" fmla="*/ 1550210 h 4608812"/>
              <a:gd name="connsiteX10696" fmla="*/ 8246814 w 12184637"/>
              <a:gd name="connsiteY10696" fmla="*/ 1522233 h 4608812"/>
              <a:gd name="connsiteX10697" fmla="*/ 8245562 w 12184637"/>
              <a:gd name="connsiteY10697" fmla="*/ 1514429 h 4608812"/>
              <a:gd name="connsiteX10698" fmla="*/ 8146023 w 12184637"/>
              <a:gd name="connsiteY10698" fmla="*/ 1442205 h 4608812"/>
              <a:gd name="connsiteX10699" fmla="*/ 8138220 w 12184637"/>
              <a:gd name="connsiteY10699" fmla="*/ 1443456 h 4608812"/>
              <a:gd name="connsiteX10700" fmla="*/ 8139472 w 12184637"/>
              <a:gd name="connsiteY10700" fmla="*/ 1451260 h 4608812"/>
              <a:gd name="connsiteX10701" fmla="*/ 8239010 w 12184637"/>
              <a:gd name="connsiteY10701" fmla="*/ 1523485 h 4608812"/>
              <a:gd name="connsiteX10702" fmla="*/ 8242323 w 12184637"/>
              <a:gd name="connsiteY10702" fmla="*/ 1524516 h 4608812"/>
              <a:gd name="connsiteX10703" fmla="*/ 8246814 w 12184637"/>
              <a:gd name="connsiteY10703" fmla="*/ 1522233 h 4608812"/>
              <a:gd name="connsiteX10704" fmla="*/ 8147423 w 12184637"/>
              <a:gd name="connsiteY10704" fmla="*/ 1449788 h 4608812"/>
              <a:gd name="connsiteX10705" fmla="*/ 8145877 w 12184637"/>
              <a:gd name="connsiteY10705" fmla="*/ 1442058 h 4608812"/>
              <a:gd name="connsiteX10706" fmla="*/ 8099936 w 12184637"/>
              <a:gd name="connsiteY10706" fmla="*/ 1411725 h 4608812"/>
              <a:gd name="connsiteX10707" fmla="*/ 8092205 w 12184637"/>
              <a:gd name="connsiteY10707" fmla="*/ 1413271 h 4608812"/>
              <a:gd name="connsiteX10708" fmla="*/ 8093751 w 12184637"/>
              <a:gd name="connsiteY10708" fmla="*/ 1421001 h 4608812"/>
              <a:gd name="connsiteX10709" fmla="*/ 8139692 w 12184637"/>
              <a:gd name="connsiteY10709" fmla="*/ 1451334 h 4608812"/>
              <a:gd name="connsiteX10710" fmla="*/ 8142784 w 12184637"/>
              <a:gd name="connsiteY10710" fmla="*/ 1452291 h 4608812"/>
              <a:gd name="connsiteX10711" fmla="*/ 8147423 w 12184637"/>
              <a:gd name="connsiteY10711" fmla="*/ 1449788 h 4608812"/>
              <a:gd name="connsiteX10712" fmla="*/ 8101482 w 12184637"/>
              <a:gd name="connsiteY10712" fmla="*/ 1419455 h 4608812"/>
              <a:gd name="connsiteX10713" fmla="*/ 8099936 w 12184637"/>
              <a:gd name="connsiteY10713" fmla="*/ 1411725 h 4608812"/>
              <a:gd name="connsiteX10714" fmla="*/ 7996864 w 12184637"/>
              <a:gd name="connsiteY10714" fmla="*/ 1343697 h 4608812"/>
              <a:gd name="connsiteX10715" fmla="*/ 7989133 w 12184637"/>
              <a:gd name="connsiteY10715" fmla="*/ 1345243 h 4608812"/>
              <a:gd name="connsiteX10716" fmla="*/ 7990679 w 12184637"/>
              <a:gd name="connsiteY10716" fmla="*/ 1352974 h 4608812"/>
              <a:gd name="connsiteX10717" fmla="*/ 8093751 w 12184637"/>
              <a:gd name="connsiteY10717" fmla="*/ 1421001 h 4608812"/>
              <a:gd name="connsiteX10718" fmla="*/ 8096844 w 12184637"/>
              <a:gd name="connsiteY10718" fmla="*/ 1421958 h 4608812"/>
              <a:gd name="connsiteX10719" fmla="*/ 8101482 w 12184637"/>
              <a:gd name="connsiteY10719" fmla="*/ 1419455 h 4608812"/>
              <a:gd name="connsiteX10720" fmla="*/ 7998557 w 12184637"/>
              <a:gd name="connsiteY10720" fmla="*/ 1351354 h 4608812"/>
              <a:gd name="connsiteX10721" fmla="*/ 7996716 w 12184637"/>
              <a:gd name="connsiteY10721" fmla="*/ 1343697 h 4608812"/>
              <a:gd name="connsiteX10722" fmla="*/ 7943707 w 12184637"/>
              <a:gd name="connsiteY10722" fmla="*/ 1311008 h 4608812"/>
              <a:gd name="connsiteX10723" fmla="*/ 7936051 w 12184637"/>
              <a:gd name="connsiteY10723" fmla="*/ 1312849 h 4608812"/>
              <a:gd name="connsiteX10724" fmla="*/ 7937891 w 12184637"/>
              <a:gd name="connsiteY10724" fmla="*/ 1320506 h 4608812"/>
              <a:gd name="connsiteX10725" fmla="*/ 7990900 w 12184637"/>
              <a:gd name="connsiteY10725" fmla="*/ 1353194 h 4608812"/>
              <a:gd name="connsiteX10726" fmla="*/ 7993845 w 12184637"/>
              <a:gd name="connsiteY10726" fmla="*/ 1354004 h 4608812"/>
              <a:gd name="connsiteX10727" fmla="*/ 7998557 w 12184637"/>
              <a:gd name="connsiteY10727" fmla="*/ 1351354 h 4608812"/>
              <a:gd name="connsiteX10728" fmla="*/ 7945548 w 12184637"/>
              <a:gd name="connsiteY10728" fmla="*/ 1318665 h 4608812"/>
              <a:gd name="connsiteX10729" fmla="*/ 7943707 w 12184637"/>
              <a:gd name="connsiteY10729" fmla="*/ 1311008 h 4608812"/>
              <a:gd name="connsiteX10730" fmla="*/ 7835850 w 12184637"/>
              <a:gd name="connsiteY10730" fmla="*/ 1244526 h 4608812"/>
              <a:gd name="connsiteX10731" fmla="*/ 7828193 w 12184637"/>
              <a:gd name="connsiteY10731" fmla="*/ 1246367 h 4608812"/>
              <a:gd name="connsiteX10732" fmla="*/ 7830033 w 12184637"/>
              <a:gd name="connsiteY10732" fmla="*/ 1254024 h 4608812"/>
              <a:gd name="connsiteX10733" fmla="*/ 7937891 w 12184637"/>
              <a:gd name="connsiteY10733" fmla="*/ 1320506 h 4608812"/>
              <a:gd name="connsiteX10734" fmla="*/ 7940836 w 12184637"/>
              <a:gd name="connsiteY10734" fmla="*/ 1321316 h 4608812"/>
              <a:gd name="connsiteX10735" fmla="*/ 7945548 w 12184637"/>
              <a:gd name="connsiteY10735" fmla="*/ 1318665 h 4608812"/>
              <a:gd name="connsiteX10736" fmla="*/ 7837617 w 12184637"/>
              <a:gd name="connsiteY10736" fmla="*/ 1252257 h 4608812"/>
              <a:gd name="connsiteX10737" fmla="*/ 7835923 w 12184637"/>
              <a:gd name="connsiteY10737" fmla="*/ 1244526 h 4608812"/>
              <a:gd name="connsiteX10738" fmla="*/ 7782473 w 12184637"/>
              <a:gd name="connsiteY10738" fmla="*/ 1210586 h 4608812"/>
              <a:gd name="connsiteX10739" fmla="*/ 7774742 w 12184637"/>
              <a:gd name="connsiteY10739" fmla="*/ 1212280 h 4608812"/>
              <a:gd name="connsiteX10740" fmla="*/ 7776435 w 12184637"/>
              <a:gd name="connsiteY10740" fmla="*/ 1220010 h 4608812"/>
              <a:gd name="connsiteX10741" fmla="*/ 7829886 w 12184637"/>
              <a:gd name="connsiteY10741" fmla="*/ 1253950 h 4608812"/>
              <a:gd name="connsiteX10742" fmla="*/ 7832905 w 12184637"/>
              <a:gd name="connsiteY10742" fmla="*/ 1254834 h 4608812"/>
              <a:gd name="connsiteX10743" fmla="*/ 7837617 w 12184637"/>
              <a:gd name="connsiteY10743" fmla="*/ 1252257 h 4608812"/>
              <a:gd name="connsiteX10744" fmla="*/ 7784314 w 12184637"/>
              <a:gd name="connsiteY10744" fmla="*/ 1218243 h 4608812"/>
              <a:gd name="connsiteX10745" fmla="*/ 7782473 w 12184637"/>
              <a:gd name="connsiteY10745" fmla="*/ 1210586 h 4608812"/>
              <a:gd name="connsiteX10746" fmla="*/ 7682934 w 12184637"/>
              <a:gd name="connsiteY10746" fmla="*/ 1149553 h 4608812"/>
              <a:gd name="connsiteX10747" fmla="*/ 7675277 w 12184637"/>
              <a:gd name="connsiteY10747" fmla="*/ 1151393 h 4608812"/>
              <a:gd name="connsiteX10748" fmla="*/ 7677118 w 12184637"/>
              <a:gd name="connsiteY10748" fmla="*/ 1159050 h 4608812"/>
              <a:gd name="connsiteX10749" fmla="*/ 7776656 w 12184637"/>
              <a:gd name="connsiteY10749" fmla="*/ 1220084 h 4608812"/>
              <a:gd name="connsiteX10750" fmla="*/ 7779602 w 12184637"/>
              <a:gd name="connsiteY10750" fmla="*/ 1220894 h 4608812"/>
              <a:gd name="connsiteX10751" fmla="*/ 7784314 w 12184637"/>
              <a:gd name="connsiteY10751" fmla="*/ 1218243 h 4608812"/>
              <a:gd name="connsiteX10752" fmla="*/ 7684775 w 12184637"/>
              <a:gd name="connsiteY10752" fmla="*/ 1157136 h 4608812"/>
              <a:gd name="connsiteX10753" fmla="*/ 7682787 w 12184637"/>
              <a:gd name="connsiteY10753" fmla="*/ 1149479 h 4608812"/>
              <a:gd name="connsiteX10754" fmla="*/ 7626907 w 12184637"/>
              <a:gd name="connsiteY10754" fmla="*/ 1116569 h 4608812"/>
              <a:gd name="connsiteX10755" fmla="*/ 7619250 w 12184637"/>
              <a:gd name="connsiteY10755" fmla="*/ 1118557 h 4608812"/>
              <a:gd name="connsiteX10756" fmla="*/ 7621238 w 12184637"/>
              <a:gd name="connsiteY10756" fmla="*/ 1126214 h 4608812"/>
              <a:gd name="connsiteX10757" fmla="*/ 7677118 w 12184637"/>
              <a:gd name="connsiteY10757" fmla="*/ 1159124 h 4608812"/>
              <a:gd name="connsiteX10758" fmla="*/ 7679989 w 12184637"/>
              <a:gd name="connsiteY10758" fmla="*/ 1159934 h 4608812"/>
              <a:gd name="connsiteX10759" fmla="*/ 7684775 w 12184637"/>
              <a:gd name="connsiteY10759" fmla="*/ 1157136 h 4608812"/>
              <a:gd name="connsiteX10760" fmla="*/ 7628968 w 12184637"/>
              <a:gd name="connsiteY10760" fmla="*/ 1124079 h 4608812"/>
              <a:gd name="connsiteX10761" fmla="*/ 7626760 w 12184637"/>
              <a:gd name="connsiteY10761" fmla="*/ 1116496 h 4608812"/>
              <a:gd name="connsiteX10762" fmla="*/ 7608648 w 12184637"/>
              <a:gd name="connsiteY10762" fmla="*/ 1106557 h 4608812"/>
              <a:gd name="connsiteX10763" fmla="*/ 7601065 w 12184637"/>
              <a:gd name="connsiteY10763" fmla="*/ 1108765 h 4608812"/>
              <a:gd name="connsiteX10764" fmla="*/ 7603274 w 12184637"/>
              <a:gd name="connsiteY10764" fmla="*/ 1116349 h 4608812"/>
              <a:gd name="connsiteX10765" fmla="*/ 7621385 w 12184637"/>
              <a:gd name="connsiteY10765" fmla="*/ 1126288 h 4608812"/>
              <a:gd name="connsiteX10766" fmla="*/ 7624109 w 12184637"/>
              <a:gd name="connsiteY10766" fmla="*/ 1126950 h 4608812"/>
              <a:gd name="connsiteX10767" fmla="*/ 7628968 w 12184637"/>
              <a:gd name="connsiteY10767" fmla="*/ 1124079 h 4608812"/>
              <a:gd name="connsiteX10768" fmla="*/ 7610857 w 12184637"/>
              <a:gd name="connsiteY10768" fmla="*/ 1114140 h 4608812"/>
              <a:gd name="connsiteX10769" fmla="*/ 7608648 w 12184637"/>
              <a:gd name="connsiteY10769" fmla="*/ 1106557 h 4608812"/>
              <a:gd name="connsiteX10770" fmla="*/ 7474875 w 12184637"/>
              <a:gd name="connsiteY10770" fmla="*/ 1033081 h 4608812"/>
              <a:gd name="connsiteX10771" fmla="*/ 7467292 w 12184637"/>
              <a:gd name="connsiteY10771" fmla="*/ 1035289 h 4608812"/>
              <a:gd name="connsiteX10772" fmla="*/ 7469500 w 12184637"/>
              <a:gd name="connsiteY10772" fmla="*/ 1042873 h 4608812"/>
              <a:gd name="connsiteX10773" fmla="*/ 7603274 w 12184637"/>
              <a:gd name="connsiteY10773" fmla="*/ 1116349 h 4608812"/>
              <a:gd name="connsiteX10774" fmla="*/ 7605998 w 12184637"/>
              <a:gd name="connsiteY10774" fmla="*/ 1117011 h 4608812"/>
              <a:gd name="connsiteX10775" fmla="*/ 7610857 w 12184637"/>
              <a:gd name="connsiteY10775" fmla="*/ 1114140 h 4608812"/>
              <a:gd name="connsiteX10776" fmla="*/ 7477084 w 12184637"/>
              <a:gd name="connsiteY10776" fmla="*/ 1040590 h 4608812"/>
              <a:gd name="connsiteX10777" fmla="*/ 7474801 w 12184637"/>
              <a:gd name="connsiteY10777" fmla="*/ 1033007 h 4608812"/>
              <a:gd name="connsiteX10778" fmla="*/ 7397129 w 12184637"/>
              <a:gd name="connsiteY10778" fmla="*/ 991115 h 4608812"/>
              <a:gd name="connsiteX10779" fmla="*/ 7389546 w 12184637"/>
              <a:gd name="connsiteY10779" fmla="*/ 993398 h 4608812"/>
              <a:gd name="connsiteX10780" fmla="*/ 7391828 w 12184637"/>
              <a:gd name="connsiteY10780" fmla="*/ 1000981 h 4608812"/>
              <a:gd name="connsiteX10781" fmla="*/ 7469500 w 12184637"/>
              <a:gd name="connsiteY10781" fmla="*/ 1042873 h 4608812"/>
              <a:gd name="connsiteX10782" fmla="*/ 7472151 w 12184637"/>
              <a:gd name="connsiteY10782" fmla="*/ 1043535 h 4608812"/>
              <a:gd name="connsiteX10783" fmla="*/ 7477084 w 12184637"/>
              <a:gd name="connsiteY10783" fmla="*/ 1040590 h 4608812"/>
              <a:gd name="connsiteX10784" fmla="*/ 7399411 w 12184637"/>
              <a:gd name="connsiteY10784" fmla="*/ 998699 h 4608812"/>
              <a:gd name="connsiteX10785" fmla="*/ 7397129 w 12184637"/>
              <a:gd name="connsiteY10785" fmla="*/ 991115 h 4608812"/>
              <a:gd name="connsiteX10786" fmla="*/ 7271381 w 12184637"/>
              <a:gd name="connsiteY10786" fmla="*/ 923309 h 4608812"/>
              <a:gd name="connsiteX10787" fmla="*/ 7263797 w 12184637"/>
              <a:gd name="connsiteY10787" fmla="*/ 925591 h 4608812"/>
              <a:gd name="connsiteX10788" fmla="*/ 7266079 w 12184637"/>
              <a:gd name="connsiteY10788" fmla="*/ 933174 h 4608812"/>
              <a:gd name="connsiteX10789" fmla="*/ 7391828 w 12184637"/>
              <a:gd name="connsiteY10789" fmla="*/ 1000981 h 4608812"/>
              <a:gd name="connsiteX10790" fmla="*/ 7394478 w 12184637"/>
              <a:gd name="connsiteY10790" fmla="*/ 1001644 h 4608812"/>
              <a:gd name="connsiteX10791" fmla="*/ 7399411 w 12184637"/>
              <a:gd name="connsiteY10791" fmla="*/ 998699 h 4608812"/>
              <a:gd name="connsiteX10792" fmla="*/ 7274031 w 12184637"/>
              <a:gd name="connsiteY10792" fmla="*/ 930229 h 4608812"/>
              <a:gd name="connsiteX10793" fmla="*/ 7270791 w 12184637"/>
              <a:gd name="connsiteY10793" fmla="*/ 923014 h 4608812"/>
              <a:gd name="connsiteX10794" fmla="*/ 7106464 w 12184637"/>
              <a:gd name="connsiteY10794" fmla="*/ 860213 h 4608812"/>
              <a:gd name="connsiteX10795" fmla="*/ 7099249 w 12184637"/>
              <a:gd name="connsiteY10795" fmla="*/ 863453 h 4608812"/>
              <a:gd name="connsiteX10796" fmla="*/ 7102489 w 12184637"/>
              <a:gd name="connsiteY10796" fmla="*/ 870668 h 4608812"/>
              <a:gd name="connsiteX10797" fmla="*/ 7266816 w 12184637"/>
              <a:gd name="connsiteY10797" fmla="*/ 933469 h 4608812"/>
              <a:gd name="connsiteX10798" fmla="*/ 7268877 w 12184637"/>
              <a:gd name="connsiteY10798" fmla="*/ 933837 h 4608812"/>
              <a:gd name="connsiteX10799" fmla="*/ 7274031 w 12184637"/>
              <a:gd name="connsiteY10799" fmla="*/ 930229 h 4608812"/>
              <a:gd name="connsiteX10800" fmla="*/ 7109998 w 12184637"/>
              <a:gd name="connsiteY10800" fmla="*/ 866545 h 4608812"/>
              <a:gd name="connsiteX10801" fmla="*/ 7105581 w 12184637"/>
              <a:gd name="connsiteY10801" fmla="*/ 859993 h 4608812"/>
              <a:gd name="connsiteX10802" fmla="*/ 6973943 w 12184637"/>
              <a:gd name="connsiteY10802" fmla="*/ 834593 h 4608812"/>
              <a:gd name="connsiteX10803" fmla="*/ 6967390 w 12184637"/>
              <a:gd name="connsiteY10803" fmla="*/ 839010 h 4608812"/>
              <a:gd name="connsiteX10804" fmla="*/ 6971808 w 12184637"/>
              <a:gd name="connsiteY10804" fmla="*/ 845562 h 4608812"/>
              <a:gd name="connsiteX10805" fmla="*/ 7103446 w 12184637"/>
              <a:gd name="connsiteY10805" fmla="*/ 870962 h 4608812"/>
              <a:gd name="connsiteX10806" fmla="*/ 7104550 w 12184637"/>
              <a:gd name="connsiteY10806" fmla="*/ 871036 h 4608812"/>
              <a:gd name="connsiteX10807" fmla="*/ 7109998 w 12184637"/>
              <a:gd name="connsiteY10807" fmla="*/ 866545 h 4608812"/>
              <a:gd name="connsiteX10808" fmla="*/ 6865128 w 12184637"/>
              <a:gd name="connsiteY10808" fmla="*/ 847403 h 4608812"/>
              <a:gd name="connsiteX10809" fmla="*/ 6972986 w 12184637"/>
              <a:gd name="connsiteY10809" fmla="*/ 845636 h 4608812"/>
              <a:gd name="connsiteX10810" fmla="*/ 6978434 w 12184637"/>
              <a:gd name="connsiteY10810" fmla="*/ 839967 h 4608812"/>
              <a:gd name="connsiteX10811" fmla="*/ 6972839 w 12184637"/>
              <a:gd name="connsiteY10811" fmla="*/ 834519 h 4608812"/>
              <a:gd name="connsiteX10812" fmla="*/ 6972765 w 12184637"/>
              <a:gd name="connsiteY10812" fmla="*/ 834519 h 4608812"/>
              <a:gd name="connsiteX10813" fmla="*/ 6864907 w 12184637"/>
              <a:gd name="connsiteY10813" fmla="*/ 836286 h 4608812"/>
              <a:gd name="connsiteX10814" fmla="*/ 6859459 w 12184637"/>
              <a:gd name="connsiteY10814" fmla="*/ 841955 h 4608812"/>
              <a:gd name="connsiteX10815" fmla="*/ 6865128 w 12184637"/>
              <a:gd name="connsiteY10815" fmla="*/ 847403 h 4608812"/>
              <a:gd name="connsiteX10816" fmla="*/ 6865128 w 12184637"/>
              <a:gd name="connsiteY10816" fmla="*/ 847403 h 4608812"/>
              <a:gd name="connsiteX10817" fmla="*/ 6773025 w 12184637"/>
              <a:gd name="connsiteY10817" fmla="*/ 865956 h 4608812"/>
              <a:gd name="connsiteX10818" fmla="*/ 6866085 w 12184637"/>
              <a:gd name="connsiteY10818" fmla="*/ 847256 h 4608812"/>
              <a:gd name="connsiteX10819" fmla="*/ 6870428 w 12184637"/>
              <a:gd name="connsiteY10819" fmla="*/ 840703 h 4608812"/>
              <a:gd name="connsiteX10820" fmla="*/ 6863876 w 12184637"/>
              <a:gd name="connsiteY10820" fmla="*/ 836360 h 4608812"/>
              <a:gd name="connsiteX10821" fmla="*/ 6770817 w 12184637"/>
              <a:gd name="connsiteY10821" fmla="*/ 855060 h 4608812"/>
              <a:gd name="connsiteX10822" fmla="*/ 6766473 w 12184637"/>
              <a:gd name="connsiteY10822" fmla="*/ 861612 h 4608812"/>
              <a:gd name="connsiteX10823" fmla="*/ 6771994 w 12184637"/>
              <a:gd name="connsiteY10823" fmla="*/ 866103 h 4608812"/>
              <a:gd name="connsiteX10824" fmla="*/ 6773025 w 12184637"/>
              <a:gd name="connsiteY10824" fmla="*/ 865956 h 4608812"/>
              <a:gd name="connsiteX10825" fmla="*/ 6691672 w 12184637"/>
              <a:gd name="connsiteY10825" fmla="*/ 893712 h 4608812"/>
              <a:gd name="connsiteX10826" fmla="*/ 6773687 w 12184637"/>
              <a:gd name="connsiteY10826" fmla="*/ 865809 h 4608812"/>
              <a:gd name="connsiteX10827" fmla="*/ 6777148 w 12184637"/>
              <a:gd name="connsiteY10827" fmla="*/ 858741 h 4608812"/>
              <a:gd name="connsiteX10828" fmla="*/ 6770080 w 12184637"/>
              <a:gd name="connsiteY10828" fmla="*/ 855281 h 4608812"/>
              <a:gd name="connsiteX10829" fmla="*/ 6688064 w 12184637"/>
              <a:gd name="connsiteY10829" fmla="*/ 883184 h 4608812"/>
              <a:gd name="connsiteX10830" fmla="*/ 6684604 w 12184637"/>
              <a:gd name="connsiteY10830" fmla="*/ 890252 h 4608812"/>
              <a:gd name="connsiteX10831" fmla="*/ 6689904 w 12184637"/>
              <a:gd name="connsiteY10831" fmla="*/ 894006 h 4608812"/>
              <a:gd name="connsiteX10832" fmla="*/ 6691672 w 12184637"/>
              <a:gd name="connsiteY10832" fmla="*/ 893712 h 4608812"/>
              <a:gd name="connsiteX10833" fmla="*/ 6617018 w 12184637"/>
              <a:gd name="connsiteY10833" fmla="*/ 923014 h 4608812"/>
              <a:gd name="connsiteX10834" fmla="*/ 6691892 w 12184637"/>
              <a:gd name="connsiteY10834" fmla="*/ 893638 h 4608812"/>
              <a:gd name="connsiteX10835" fmla="*/ 6695058 w 12184637"/>
              <a:gd name="connsiteY10835" fmla="*/ 886423 h 4608812"/>
              <a:gd name="connsiteX10836" fmla="*/ 6687843 w 12184637"/>
              <a:gd name="connsiteY10836" fmla="*/ 883258 h 4608812"/>
              <a:gd name="connsiteX10837" fmla="*/ 6612968 w 12184637"/>
              <a:gd name="connsiteY10837" fmla="*/ 912633 h 4608812"/>
              <a:gd name="connsiteX10838" fmla="*/ 6609803 w 12184637"/>
              <a:gd name="connsiteY10838" fmla="*/ 919848 h 4608812"/>
              <a:gd name="connsiteX10839" fmla="*/ 6615030 w 12184637"/>
              <a:gd name="connsiteY10839" fmla="*/ 923382 h 4608812"/>
              <a:gd name="connsiteX10840" fmla="*/ 6617018 w 12184637"/>
              <a:gd name="connsiteY10840" fmla="*/ 923014 h 4608812"/>
              <a:gd name="connsiteX10841" fmla="*/ 6620036 w 12184637"/>
              <a:gd name="connsiteY10841" fmla="*/ 920290 h 4608812"/>
              <a:gd name="connsiteX10842" fmla="*/ 6617533 w 12184637"/>
              <a:gd name="connsiteY10842" fmla="*/ 912854 h 4608812"/>
              <a:gd name="connsiteX10843" fmla="*/ 6465207 w 12184637"/>
              <a:gd name="connsiteY10843" fmla="*/ 837832 h 4608812"/>
              <a:gd name="connsiteX10844" fmla="*/ 6457771 w 12184637"/>
              <a:gd name="connsiteY10844" fmla="*/ 840335 h 4608812"/>
              <a:gd name="connsiteX10845" fmla="*/ 6460274 w 12184637"/>
              <a:gd name="connsiteY10845" fmla="*/ 847771 h 4608812"/>
              <a:gd name="connsiteX10846" fmla="*/ 6612600 w 12184637"/>
              <a:gd name="connsiteY10846" fmla="*/ 922793 h 4608812"/>
              <a:gd name="connsiteX10847" fmla="*/ 6615103 w 12184637"/>
              <a:gd name="connsiteY10847" fmla="*/ 923382 h 4608812"/>
              <a:gd name="connsiteX10848" fmla="*/ 6620036 w 12184637"/>
              <a:gd name="connsiteY10848" fmla="*/ 920290 h 4608812"/>
              <a:gd name="connsiteX10849" fmla="*/ 6467931 w 12184637"/>
              <a:gd name="connsiteY10849" fmla="*/ 844679 h 4608812"/>
              <a:gd name="connsiteX10850" fmla="*/ 6464617 w 12184637"/>
              <a:gd name="connsiteY10850" fmla="*/ 837538 h 4608812"/>
              <a:gd name="connsiteX10851" fmla="*/ 6309052 w 12184637"/>
              <a:gd name="connsiteY10851" fmla="*/ 780038 h 4608812"/>
              <a:gd name="connsiteX10852" fmla="*/ 6301910 w 12184637"/>
              <a:gd name="connsiteY10852" fmla="*/ 783351 h 4608812"/>
              <a:gd name="connsiteX10853" fmla="*/ 6305223 w 12184637"/>
              <a:gd name="connsiteY10853" fmla="*/ 790492 h 4608812"/>
              <a:gd name="connsiteX10854" fmla="*/ 6460789 w 12184637"/>
              <a:gd name="connsiteY10854" fmla="*/ 847992 h 4608812"/>
              <a:gd name="connsiteX10855" fmla="*/ 6462777 w 12184637"/>
              <a:gd name="connsiteY10855" fmla="*/ 848360 h 4608812"/>
              <a:gd name="connsiteX10856" fmla="*/ 6467931 w 12184637"/>
              <a:gd name="connsiteY10856" fmla="*/ 844679 h 4608812"/>
              <a:gd name="connsiteX10857" fmla="*/ 6312585 w 12184637"/>
              <a:gd name="connsiteY10857" fmla="*/ 786443 h 4608812"/>
              <a:gd name="connsiteX10858" fmla="*/ 6308389 w 12184637"/>
              <a:gd name="connsiteY10858" fmla="*/ 779743 h 4608812"/>
              <a:gd name="connsiteX10859" fmla="*/ 6149658 w 12184637"/>
              <a:gd name="connsiteY10859" fmla="*/ 743373 h 4608812"/>
              <a:gd name="connsiteX10860" fmla="*/ 6142958 w 12184637"/>
              <a:gd name="connsiteY10860" fmla="*/ 747570 h 4608812"/>
              <a:gd name="connsiteX10861" fmla="*/ 6147154 w 12184637"/>
              <a:gd name="connsiteY10861" fmla="*/ 754270 h 4608812"/>
              <a:gd name="connsiteX10862" fmla="*/ 6305886 w 12184637"/>
              <a:gd name="connsiteY10862" fmla="*/ 790640 h 4608812"/>
              <a:gd name="connsiteX10863" fmla="*/ 6307137 w 12184637"/>
              <a:gd name="connsiteY10863" fmla="*/ 790787 h 4608812"/>
              <a:gd name="connsiteX10864" fmla="*/ 6312585 w 12184637"/>
              <a:gd name="connsiteY10864" fmla="*/ 786443 h 4608812"/>
              <a:gd name="connsiteX10865" fmla="*/ 6153928 w 12184637"/>
              <a:gd name="connsiteY10865" fmla="*/ 749337 h 4608812"/>
              <a:gd name="connsiteX10866" fmla="*/ 6148921 w 12184637"/>
              <a:gd name="connsiteY10866" fmla="*/ 743226 h 4608812"/>
              <a:gd name="connsiteX10867" fmla="*/ 5997037 w 12184637"/>
              <a:gd name="connsiteY10867" fmla="*/ 728575 h 4608812"/>
              <a:gd name="connsiteX10868" fmla="*/ 5990926 w 12184637"/>
              <a:gd name="connsiteY10868" fmla="*/ 733582 h 4608812"/>
              <a:gd name="connsiteX10869" fmla="*/ 5995932 w 12184637"/>
              <a:gd name="connsiteY10869" fmla="*/ 739692 h 4608812"/>
              <a:gd name="connsiteX10870" fmla="*/ 6147817 w 12184637"/>
              <a:gd name="connsiteY10870" fmla="*/ 754343 h 4608812"/>
              <a:gd name="connsiteX10871" fmla="*/ 6148406 w 12184637"/>
              <a:gd name="connsiteY10871" fmla="*/ 754343 h 4608812"/>
              <a:gd name="connsiteX10872" fmla="*/ 6153928 w 12184637"/>
              <a:gd name="connsiteY10872" fmla="*/ 749337 h 4608812"/>
              <a:gd name="connsiteX10873" fmla="*/ 5862085 w 12184637"/>
              <a:gd name="connsiteY10873" fmla="*/ 747791 h 4608812"/>
              <a:gd name="connsiteX10874" fmla="*/ 5996816 w 12184637"/>
              <a:gd name="connsiteY10874" fmla="*/ 739766 h 4608812"/>
              <a:gd name="connsiteX10875" fmla="*/ 6002043 w 12184637"/>
              <a:gd name="connsiteY10875" fmla="*/ 733876 h 4608812"/>
              <a:gd name="connsiteX10876" fmla="*/ 5996153 w 12184637"/>
              <a:gd name="connsiteY10876" fmla="*/ 728649 h 4608812"/>
              <a:gd name="connsiteX10877" fmla="*/ 5861423 w 12184637"/>
              <a:gd name="connsiteY10877" fmla="*/ 736674 h 4608812"/>
              <a:gd name="connsiteX10878" fmla="*/ 5856195 w 12184637"/>
              <a:gd name="connsiteY10878" fmla="*/ 742564 h 4608812"/>
              <a:gd name="connsiteX10879" fmla="*/ 5861791 w 12184637"/>
              <a:gd name="connsiteY10879" fmla="*/ 747791 h 4608812"/>
              <a:gd name="connsiteX10880" fmla="*/ 5862085 w 12184637"/>
              <a:gd name="connsiteY10880" fmla="*/ 747791 h 4608812"/>
              <a:gd name="connsiteX10881" fmla="*/ 5756289 w 12184637"/>
              <a:gd name="connsiteY10881" fmla="*/ 779522 h 4608812"/>
              <a:gd name="connsiteX10882" fmla="*/ 5863411 w 12184637"/>
              <a:gd name="connsiteY10882" fmla="*/ 747570 h 4608812"/>
              <a:gd name="connsiteX10883" fmla="*/ 5867165 w 12184637"/>
              <a:gd name="connsiteY10883" fmla="*/ 740649 h 4608812"/>
              <a:gd name="connsiteX10884" fmla="*/ 5860245 w 12184637"/>
              <a:gd name="connsiteY10884" fmla="*/ 736895 h 4608812"/>
              <a:gd name="connsiteX10885" fmla="*/ 5753123 w 12184637"/>
              <a:gd name="connsiteY10885" fmla="*/ 768847 h 4608812"/>
              <a:gd name="connsiteX10886" fmla="*/ 5749368 w 12184637"/>
              <a:gd name="connsiteY10886" fmla="*/ 775768 h 4608812"/>
              <a:gd name="connsiteX10887" fmla="*/ 5754743 w 12184637"/>
              <a:gd name="connsiteY10887" fmla="*/ 779743 h 4608812"/>
              <a:gd name="connsiteX10888" fmla="*/ 5756289 w 12184637"/>
              <a:gd name="connsiteY10888" fmla="*/ 779522 h 4608812"/>
              <a:gd name="connsiteX10889" fmla="*/ 5689881 w 12184637"/>
              <a:gd name="connsiteY10889" fmla="*/ 835771 h 4608812"/>
              <a:gd name="connsiteX10890" fmla="*/ 5758277 w 12184637"/>
              <a:gd name="connsiteY10890" fmla="*/ 778418 h 4608812"/>
              <a:gd name="connsiteX10891" fmla="*/ 5758939 w 12184637"/>
              <a:gd name="connsiteY10891" fmla="*/ 770540 h 4608812"/>
              <a:gd name="connsiteX10892" fmla="*/ 5751062 w 12184637"/>
              <a:gd name="connsiteY10892" fmla="*/ 769878 h 4608812"/>
              <a:gd name="connsiteX10893" fmla="*/ 5682665 w 12184637"/>
              <a:gd name="connsiteY10893" fmla="*/ 827230 h 4608812"/>
              <a:gd name="connsiteX10894" fmla="*/ 5682003 w 12184637"/>
              <a:gd name="connsiteY10894" fmla="*/ 835108 h 4608812"/>
              <a:gd name="connsiteX10895" fmla="*/ 5686347 w 12184637"/>
              <a:gd name="connsiteY10895" fmla="*/ 837096 h 4608812"/>
              <a:gd name="connsiteX10896" fmla="*/ 5689881 w 12184637"/>
              <a:gd name="connsiteY10896" fmla="*/ 835771 h 4608812"/>
              <a:gd name="connsiteX10897" fmla="*/ 5657634 w 12184637"/>
              <a:gd name="connsiteY10897" fmla="*/ 912707 h 4608812"/>
              <a:gd name="connsiteX10898" fmla="*/ 5691427 w 12184637"/>
              <a:gd name="connsiteY10898" fmla="*/ 833709 h 4608812"/>
              <a:gd name="connsiteX10899" fmla="*/ 5688482 w 12184637"/>
              <a:gd name="connsiteY10899" fmla="*/ 826420 h 4608812"/>
              <a:gd name="connsiteX10900" fmla="*/ 5681193 w 12184637"/>
              <a:gd name="connsiteY10900" fmla="*/ 829365 h 4608812"/>
              <a:gd name="connsiteX10901" fmla="*/ 5647400 w 12184637"/>
              <a:gd name="connsiteY10901" fmla="*/ 908363 h 4608812"/>
              <a:gd name="connsiteX10902" fmla="*/ 5650345 w 12184637"/>
              <a:gd name="connsiteY10902" fmla="*/ 915652 h 4608812"/>
              <a:gd name="connsiteX10903" fmla="*/ 5652554 w 12184637"/>
              <a:gd name="connsiteY10903" fmla="*/ 916093 h 4608812"/>
              <a:gd name="connsiteX10904" fmla="*/ 5657634 w 12184637"/>
              <a:gd name="connsiteY10904" fmla="*/ 912707 h 4608812"/>
              <a:gd name="connsiteX10905" fmla="*/ 5655130 w 12184637"/>
              <a:gd name="connsiteY10905" fmla="*/ 1007607 h 4608812"/>
              <a:gd name="connsiteX10906" fmla="*/ 5658076 w 12184637"/>
              <a:gd name="connsiteY10906" fmla="*/ 910719 h 4608812"/>
              <a:gd name="connsiteX10907" fmla="*/ 5652701 w 12184637"/>
              <a:gd name="connsiteY10907" fmla="*/ 904976 h 4608812"/>
              <a:gd name="connsiteX10908" fmla="*/ 5646958 w 12184637"/>
              <a:gd name="connsiteY10908" fmla="*/ 910351 h 4608812"/>
              <a:gd name="connsiteX10909" fmla="*/ 5644013 w 12184637"/>
              <a:gd name="connsiteY10909" fmla="*/ 1007239 h 4608812"/>
              <a:gd name="connsiteX10910" fmla="*/ 5649388 w 12184637"/>
              <a:gd name="connsiteY10910" fmla="*/ 1012982 h 4608812"/>
              <a:gd name="connsiteX10911" fmla="*/ 5649609 w 12184637"/>
              <a:gd name="connsiteY10911" fmla="*/ 1012982 h 4608812"/>
              <a:gd name="connsiteX10912" fmla="*/ 5655130 w 12184637"/>
              <a:gd name="connsiteY10912" fmla="*/ 1007607 h 4608812"/>
              <a:gd name="connsiteX10913" fmla="*/ 5675082 w 12184637"/>
              <a:gd name="connsiteY10913" fmla="*/ 1123932 h 4608812"/>
              <a:gd name="connsiteX10914" fmla="*/ 5679353 w 12184637"/>
              <a:gd name="connsiteY10914" fmla="*/ 1117306 h 4608812"/>
              <a:gd name="connsiteX10915" fmla="*/ 5654983 w 12184637"/>
              <a:gd name="connsiteY10915" fmla="*/ 1006208 h 4608812"/>
              <a:gd name="connsiteX10916" fmla="*/ 5648357 w 12184637"/>
              <a:gd name="connsiteY10916" fmla="*/ 1001938 h 4608812"/>
              <a:gd name="connsiteX10917" fmla="*/ 5644087 w 12184637"/>
              <a:gd name="connsiteY10917" fmla="*/ 1008564 h 4608812"/>
              <a:gd name="connsiteX10918" fmla="*/ 5668456 w 12184637"/>
              <a:gd name="connsiteY10918" fmla="*/ 1119662 h 4608812"/>
              <a:gd name="connsiteX10919" fmla="*/ 5673904 w 12184637"/>
              <a:gd name="connsiteY10919" fmla="*/ 1124005 h 4608812"/>
              <a:gd name="connsiteX10920" fmla="*/ 5675082 w 12184637"/>
              <a:gd name="connsiteY10920" fmla="*/ 1123932 h 4608812"/>
              <a:gd name="connsiteX10921" fmla="*/ 5723968 w 12184637"/>
              <a:gd name="connsiteY10921" fmla="*/ 1244968 h 4608812"/>
              <a:gd name="connsiteX10922" fmla="*/ 5727060 w 12184637"/>
              <a:gd name="connsiteY10922" fmla="*/ 1237753 h 4608812"/>
              <a:gd name="connsiteX10923" fmla="*/ 5679058 w 12184637"/>
              <a:gd name="connsiteY10923" fmla="*/ 1116496 h 4608812"/>
              <a:gd name="connsiteX10924" fmla="*/ 5671843 w 12184637"/>
              <a:gd name="connsiteY10924" fmla="*/ 1113404 h 4608812"/>
              <a:gd name="connsiteX10925" fmla="*/ 5668751 w 12184637"/>
              <a:gd name="connsiteY10925" fmla="*/ 1120619 h 4608812"/>
              <a:gd name="connsiteX10926" fmla="*/ 5716753 w 12184637"/>
              <a:gd name="connsiteY10926" fmla="*/ 1241876 h 4608812"/>
              <a:gd name="connsiteX10927" fmla="*/ 5721980 w 12184637"/>
              <a:gd name="connsiteY10927" fmla="*/ 1245410 h 4608812"/>
              <a:gd name="connsiteX10928" fmla="*/ 5723968 w 12184637"/>
              <a:gd name="connsiteY10928" fmla="*/ 1244968 h 4608812"/>
              <a:gd name="connsiteX10929" fmla="*/ 5878871 w 12184637"/>
              <a:gd name="connsiteY10929" fmla="*/ 1269706 h 4608812"/>
              <a:gd name="connsiteX10930" fmla="*/ 5874454 w 12184637"/>
              <a:gd name="connsiteY10930" fmla="*/ 1263153 h 4608812"/>
              <a:gd name="connsiteX10931" fmla="*/ 5723011 w 12184637"/>
              <a:gd name="connsiteY10931" fmla="*/ 1234219 h 4608812"/>
              <a:gd name="connsiteX10932" fmla="*/ 5716459 w 12184637"/>
              <a:gd name="connsiteY10932" fmla="*/ 1238637 h 4608812"/>
              <a:gd name="connsiteX10933" fmla="*/ 5720876 w 12184637"/>
              <a:gd name="connsiteY10933" fmla="*/ 1245189 h 4608812"/>
              <a:gd name="connsiteX10934" fmla="*/ 5872319 w 12184637"/>
              <a:gd name="connsiteY10934" fmla="*/ 1274123 h 4608812"/>
              <a:gd name="connsiteX10935" fmla="*/ 5873423 w 12184637"/>
              <a:gd name="connsiteY10935" fmla="*/ 1274197 h 4608812"/>
              <a:gd name="connsiteX10936" fmla="*/ 5878871 w 12184637"/>
              <a:gd name="connsiteY10936" fmla="*/ 1269706 h 4608812"/>
              <a:gd name="connsiteX10937" fmla="*/ 6023762 w 12184637"/>
              <a:gd name="connsiteY10937" fmla="*/ 1288995 h 4608812"/>
              <a:gd name="connsiteX10938" fmla="*/ 6018977 w 12184637"/>
              <a:gd name="connsiteY10938" fmla="*/ 1282737 h 4608812"/>
              <a:gd name="connsiteX10939" fmla="*/ 5874086 w 12184637"/>
              <a:gd name="connsiteY10939" fmla="*/ 1263153 h 4608812"/>
              <a:gd name="connsiteX10940" fmla="*/ 5867828 w 12184637"/>
              <a:gd name="connsiteY10940" fmla="*/ 1267939 h 4608812"/>
              <a:gd name="connsiteX10941" fmla="*/ 5872614 w 12184637"/>
              <a:gd name="connsiteY10941" fmla="*/ 1274197 h 4608812"/>
              <a:gd name="connsiteX10942" fmla="*/ 6017504 w 12184637"/>
              <a:gd name="connsiteY10942" fmla="*/ 1293780 h 4608812"/>
              <a:gd name="connsiteX10943" fmla="*/ 6018314 w 12184637"/>
              <a:gd name="connsiteY10943" fmla="*/ 1293854 h 4608812"/>
              <a:gd name="connsiteX10944" fmla="*/ 6023762 w 12184637"/>
              <a:gd name="connsiteY10944" fmla="*/ 1288995 h 4608812"/>
              <a:gd name="connsiteX10945" fmla="*/ 6163867 w 12184637"/>
              <a:gd name="connsiteY10945" fmla="*/ 1299818 h 4608812"/>
              <a:gd name="connsiteX10946" fmla="*/ 6158713 w 12184637"/>
              <a:gd name="connsiteY10946" fmla="*/ 1293854 h 4608812"/>
              <a:gd name="connsiteX10947" fmla="*/ 6018608 w 12184637"/>
              <a:gd name="connsiteY10947" fmla="*/ 1282663 h 4608812"/>
              <a:gd name="connsiteX10948" fmla="*/ 6012645 w 12184637"/>
              <a:gd name="connsiteY10948" fmla="*/ 1287817 h 4608812"/>
              <a:gd name="connsiteX10949" fmla="*/ 6017725 w 12184637"/>
              <a:gd name="connsiteY10949" fmla="*/ 1293780 h 4608812"/>
              <a:gd name="connsiteX10950" fmla="*/ 6157830 w 12184637"/>
              <a:gd name="connsiteY10950" fmla="*/ 1304971 h 4608812"/>
              <a:gd name="connsiteX10951" fmla="*/ 6158345 w 12184637"/>
              <a:gd name="connsiteY10951" fmla="*/ 1304971 h 4608812"/>
              <a:gd name="connsiteX10952" fmla="*/ 6163867 w 12184637"/>
              <a:gd name="connsiteY10952" fmla="*/ 1299818 h 4608812"/>
              <a:gd name="connsiteX10953" fmla="*/ 6243527 w 12184637"/>
              <a:gd name="connsiteY10953" fmla="*/ 1420560 h 4608812"/>
              <a:gd name="connsiteX10954" fmla="*/ 6244852 w 12184637"/>
              <a:gd name="connsiteY10954" fmla="*/ 1412829 h 4608812"/>
              <a:gd name="connsiteX10955" fmla="*/ 6162910 w 12184637"/>
              <a:gd name="connsiteY10955" fmla="*/ 1296284 h 4608812"/>
              <a:gd name="connsiteX10956" fmla="*/ 6155179 w 12184637"/>
              <a:gd name="connsiteY10956" fmla="*/ 1294958 h 4608812"/>
              <a:gd name="connsiteX10957" fmla="*/ 6153854 w 12184637"/>
              <a:gd name="connsiteY10957" fmla="*/ 1302689 h 4608812"/>
              <a:gd name="connsiteX10958" fmla="*/ 6235796 w 12184637"/>
              <a:gd name="connsiteY10958" fmla="*/ 1419234 h 4608812"/>
              <a:gd name="connsiteX10959" fmla="*/ 6240361 w 12184637"/>
              <a:gd name="connsiteY10959" fmla="*/ 1421590 h 4608812"/>
              <a:gd name="connsiteX10960" fmla="*/ 6243527 w 12184637"/>
              <a:gd name="connsiteY10960" fmla="*/ 1420560 h 4608812"/>
              <a:gd name="connsiteX10961" fmla="*/ 6338133 w 12184637"/>
              <a:gd name="connsiteY10961" fmla="*/ 1536222 h 4608812"/>
              <a:gd name="connsiteX10962" fmla="*/ 6338943 w 12184637"/>
              <a:gd name="connsiteY10962" fmla="*/ 1528418 h 4608812"/>
              <a:gd name="connsiteX10963" fmla="*/ 6244631 w 12184637"/>
              <a:gd name="connsiteY10963" fmla="*/ 1412461 h 4608812"/>
              <a:gd name="connsiteX10964" fmla="*/ 6236827 w 12184637"/>
              <a:gd name="connsiteY10964" fmla="*/ 1411651 h 4608812"/>
              <a:gd name="connsiteX10965" fmla="*/ 6236018 w 12184637"/>
              <a:gd name="connsiteY10965" fmla="*/ 1419455 h 4608812"/>
              <a:gd name="connsiteX10966" fmla="*/ 6330329 w 12184637"/>
              <a:gd name="connsiteY10966" fmla="*/ 1535412 h 4608812"/>
              <a:gd name="connsiteX10967" fmla="*/ 6334672 w 12184637"/>
              <a:gd name="connsiteY10967" fmla="*/ 1537473 h 4608812"/>
              <a:gd name="connsiteX10968" fmla="*/ 6338133 w 12184637"/>
              <a:gd name="connsiteY10968" fmla="*/ 1536222 h 4608812"/>
              <a:gd name="connsiteX10969" fmla="*/ 6486778 w 12184637"/>
              <a:gd name="connsiteY10969" fmla="*/ 1533203 h 4608812"/>
              <a:gd name="connsiteX10970" fmla="*/ 6481256 w 12184637"/>
              <a:gd name="connsiteY10970" fmla="*/ 1527608 h 4608812"/>
              <a:gd name="connsiteX10971" fmla="*/ 6334672 w 12184637"/>
              <a:gd name="connsiteY10971" fmla="*/ 1526430 h 4608812"/>
              <a:gd name="connsiteX10972" fmla="*/ 6334599 w 12184637"/>
              <a:gd name="connsiteY10972" fmla="*/ 1526430 h 4608812"/>
              <a:gd name="connsiteX10973" fmla="*/ 6329077 w 12184637"/>
              <a:gd name="connsiteY10973" fmla="*/ 1531952 h 4608812"/>
              <a:gd name="connsiteX10974" fmla="*/ 6334599 w 12184637"/>
              <a:gd name="connsiteY10974" fmla="*/ 1537547 h 4608812"/>
              <a:gd name="connsiteX10975" fmla="*/ 6481183 w 12184637"/>
              <a:gd name="connsiteY10975" fmla="*/ 1538725 h 4608812"/>
              <a:gd name="connsiteX10976" fmla="*/ 6481256 w 12184637"/>
              <a:gd name="connsiteY10976" fmla="*/ 1538725 h 4608812"/>
              <a:gd name="connsiteX10977" fmla="*/ 6486778 w 12184637"/>
              <a:gd name="connsiteY10977" fmla="*/ 1533203 h 4608812"/>
              <a:gd name="connsiteX10978" fmla="*/ 6592722 w 12184637"/>
              <a:gd name="connsiteY10978" fmla="*/ 1644742 h 4608812"/>
              <a:gd name="connsiteX10979" fmla="*/ 6592722 w 12184637"/>
              <a:gd name="connsiteY10979" fmla="*/ 1636865 h 4608812"/>
              <a:gd name="connsiteX10980" fmla="*/ 6485085 w 12184637"/>
              <a:gd name="connsiteY10980" fmla="*/ 1529227 h 4608812"/>
              <a:gd name="connsiteX10981" fmla="*/ 6477207 w 12184637"/>
              <a:gd name="connsiteY10981" fmla="*/ 1529227 h 4608812"/>
              <a:gd name="connsiteX10982" fmla="*/ 6477207 w 12184637"/>
              <a:gd name="connsiteY10982" fmla="*/ 1537105 h 4608812"/>
              <a:gd name="connsiteX10983" fmla="*/ 6584844 w 12184637"/>
              <a:gd name="connsiteY10983" fmla="*/ 1644742 h 4608812"/>
              <a:gd name="connsiteX10984" fmla="*/ 6588820 w 12184637"/>
              <a:gd name="connsiteY10984" fmla="*/ 1646362 h 4608812"/>
              <a:gd name="connsiteX10985" fmla="*/ 6592722 w 12184637"/>
              <a:gd name="connsiteY10985" fmla="*/ 1644742 h 4608812"/>
              <a:gd name="connsiteX10986" fmla="*/ 6589041 w 12184637"/>
              <a:gd name="connsiteY10986" fmla="*/ 1646362 h 4608812"/>
              <a:gd name="connsiteX10987" fmla="*/ 6735772 w 12184637"/>
              <a:gd name="connsiteY10987" fmla="*/ 1640693 h 4608812"/>
              <a:gd name="connsiteX10988" fmla="*/ 6741146 w 12184637"/>
              <a:gd name="connsiteY10988" fmla="*/ 1634877 h 4608812"/>
              <a:gd name="connsiteX10989" fmla="*/ 6735330 w 12184637"/>
              <a:gd name="connsiteY10989" fmla="*/ 1629502 h 4608812"/>
              <a:gd name="connsiteX10990" fmla="*/ 6588599 w 12184637"/>
              <a:gd name="connsiteY10990" fmla="*/ 1635171 h 4608812"/>
              <a:gd name="connsiteX10991" fmla="*/ 6583224 w 12184637"/>
              <a:gd name="connsiteY10991" fmla="*/ 1640987 h 4608812"/>
              <a:gd name="connsiteX10992" fmla="*/ 6588820 w 12184637"/>
              <a:gd name="connsiteY10992" fmla="*/ 1646362 h 4608812"/>
              <a:gd name="connsiteX10993" fmla="*/ 6589041 w 12184637"/>
              <a:gd name="connsiteY10993" fmla="*/ 1646362 h 4608812"/>
              <a:gd name="connsiteX10994" fmla="*/ 6735919 w 12184637"/>
              <a:gd name="connsiteY10994" fmla="*/ 1640693 h 4608812"/>
              <a:gd name="connsiteX10995" fmla="*/ 6880810 w 12184637"/>
              <a:gd name="connsiteY10995" fmla="*/ 1629797 h 4608812"/>
              <a:gd name="connsiteX10996" fmla="*/ 6885963 w 12184637"/>
              <a:gd name="connsiteY10996" fmla="*/ 1623833 h 4608812"/>
              <a:gd name="connsiteX10997" fmla="*/ 6879999 w 12184637"/>
              <a:gd name="connsiteY10997" fmla="*/ 1618680 h 4608812"/>
              <a:gd name="connsiteX10998" fmla="*/ 6735109 w 12184637"/>
              <a:gd name="connsiteY10998" fmla="*/ 1629576 h 4608812"/>
              <a:gd name="connsiteX10999" fmla="*/ 6729955 w 12184637"/>
              <a:gd name="connsiteY10999" fmla="*/ 1635539 h 4608812"/>
              <a:gd name="connsiteX11000" fmla="*/ 6735551 w 12184637"/>
              <a:gd name="connsiteY11000" fmla="*/ 1640693 h 4608812"/>
              <a:gd name="connsiteX11001" fmla="*/ 6735919 w 12184637"/>
              <a:gd name="connsiteY11001" fmla="*/ 1640693 h 4608812"/>
              <a:gd name="connsiteX11002" fmla="*/ 6880957 w 12184637"/>
              <a:gd name="connsiteY11002" fmla="*/ 1629797 h 4608812"/>
              <a:gd name="connsiteX11003" fmla="*/ 7024817 w 12184637"/>
              <a:gd name="connsiteY11003" fmla="*/ 1614704 h 4608812"/>
              <a:gd name="connsiteX11004" fmla="*/ 7029749 w 12184637"/>
              <a:gd name="connsiteY11004" fmla="*/ 1608593 h 4608812"/>
              <a:gd name="connsiteX11005" fmla="*/ 7023638 w 12184637"/>
              <a:gd name="connsiteY11005" fmla="*/ 1603661 h 4608812"/>
              <a:gd name="connsiteX11006" fmla="*/ 6879779 w 12184637"/>
              <a:gd name="connsiteY11006" fmla="*/ 1618753 h 4608812"/>
              <a:gd name="connsiteX11007" fmla="*/ 6874846 w 12184637"/>
              <a:gd name="connsiteY11007" fmla="*/ 1624864 h 4608812"/>
              <a:gd name="connsiteX11008" fmla="*/ 6880441 w 12184637"/>
              <a:gd name="connsiteY11008" fmla="*/ 1629870 h 4608812"/>
              <a:gd name="connsiteX11009" fmla="*/ 6880957 w 12184637"/>
              <a:gd name="connsiteY11009" fmla="*/ 1629797 h 4608812"/>
              <a:gd name="connsiteX11010" fmla="*/ 7149093 w 12184637"/>
              <a:gd name="connsiteY11010" fmla="*/ 1708721 h 4608812"/>
              <a:gd name="connsiteX11011" fmla="*/ 7148209 w 12184637"/>
              <a:gd name="connsiteY11011" fmla="*/ 1700917 h 4608812"/>
              <a:gd name="connsiteX11012" fmla="*/ 7027687 w 12184637"/>
              <a:gd name="connsiteY11012" fmla="*/ 1604838 h 4608812"/>
              <a:gd name="connsiteX11013" fmla="*/ 7019883 w 12184637"/>
              <a:gd name="connsiteY11013" fmla="*/ 1605722 h 4608812"/>
              <a:gd name="connsiteX11014" fmla="*/ 7020767 w 12184637"/>
              <a:gd name="connsiteY11014" fmla="*/ 1613526 h 4608812"/>
              <a:gd name="connsiteX11015" fmla="*/ 7141288 w 12184637"/>
              <a:gd name="connsiteY11015" fmla="*/ 1709604 h 4608812"/>
              <a:gd name="connsiteX11016" fmla="*/ 7144822 w 12184637"/>
              <a:gd name="connsiteY11016" fmla="*/ 1710856 h 4608812"/>
              <a:gd name="connsiteX11017" fmla="*/ 7149093 w 12184637"/>
              <a:gd name="connsiteY11017" fmla="*/ 1708721 h 4608812"/>
              <a:gd name="connsiteX11018" fmla="*/ 7145264 w 12184637"/>
              <a:gd name="connsiteY11018" fmla="*/ 1710856 h 4608812"/>
              <a:gd name="connsiteX11019" fmla="*/ 7292142 w 12184637"/>
              <a:gd name="connsiteY11019" fmla="*/ 1696941 h 4608812"/>
              <a:gd name="connsiteX11020" fmla="*/ 7297149 w 12184637"/>
              <a:gd name="connsiteY11020" fmla="*/ 1690830 h 4608812"/>
              <a:gd name="connsiteX11021" fmla="*/ 7291038 w 12184637"/>
              <a:gd name="connsiteY11021" fmla="*/ 1685824 h 4608812"/>
              <a:gd name="connsiteX11022" fmla="*/ 7144159 w 12184637"/>
              <a:gd name="connsiteY11022" fmla="*/ 1699739 h 4608812"/>
              <a:gd name="connsiteX11023" fmla="*/ 7139153 w 12184637"/>
              <a:gd name="connsiteY11023" fmla="*/ 1705849 h 4608812"/>
              <a:gd name="connsiteX11024" fmla="*/ 7144749 w 12184637"/>
              <a:gd name="connsiteY11024" fmla="*/ 1710856 h 4608812"/>
              <a:gd name="connsiteX11025" fmla="*/ 7145264 w 12184637"/>
              <a:gd name="connsiteY11025" fmla="*/ 1710856 h 4608812"/>
              <a:gd name="connsiteX11026" fmla="*/ 7292216 w 12184637"/>
              <a:gd name="connsiteY11026" fmla="*/ 1696867 h 4608812"/>
              <a:gd name="connsiteX11027" fmla="*/ 7439462 w 12184637"/>
              <a:gd name="connsiteY11027" fmla="*/ 1681775 h 4608812"/>
              <a:gd name="connsiteX11028" fmla="*/ 7444469 w 12184637"/>
              <a:gd name="connsiteY11028" fmla="*/ 1675664 h 4608812"/>
              <a:gd name="connsiteX11029" fmla="*/ 7438358 w 12184637"/>
              <a:gd name="connsiteY11029" fmla="*/ 1670658 h 4608812"/>
              <a:gd name="connsiteX11030" fmla="*/ 7291111 w 12184637"/>
              <a:gd name="connsiteY11030" fmla="*/ 1685750 h 4608812"/>
              <a:gd name="connsiteX11031" fmla="*/ 7286105 w 12184637"/>
              <a:gd name="connsiteY11031" fmla="*/ 1691861 h 4608812"/>
              <a:gd name="connsiteX11032" fmla="*/ 7291701 w 12184637"/>
              <a:gd name="connsiteY11032" fmla="*/ 1696867 h 4608812"/>
              <a:gd name="connsiteX11033" fmla="*/ 7292216 w 12184637"/>
              <a:gd name="connsiteY11033" fmla="*/ 1696867 h 4608812"/>
              <a:gd name="connsiteX11034" fmla="*/ 7439536 w 12184637"/>
              <a:gd name="connsiteY11034" fmla="*/ 1681775 h 4608812"/>
              <a:gd name="connsiteX11035" fmla="*/ 7586487 w 12184637"/>
              <a:gd name="connsiteY11035" fmla="*/ 1665504 h 4608812"/>
              <a:gd name="connsiteX11036" fmla="*/ 7591420 w 12184637"/>
              <a:gd name="connsiteY11036" fmla="*/ 1659320 h 4608812"/>
              <a:gd name="connsiteX11037" fmla="*/ 7585236 w 12184637"/>
              <a:gd name="connsiteY11037" fmla="*/ 1654387 h 4608812"/>
              <a:gd name="connsiteX11038" fmla="*/ 7438284 w 12184637"/>
              <a:gd name="connsiteY11038" fmla="*/ 1670658 h 4608812"/>
              <a:gd name="connsiteX11039" fmla="*/ 7433352 w 12184637"/>
              <a:gd name="connsiteY11039" fmla="*/ 1676842 h 4608812"/>
              <a:gd name="connsiteX11040" fmla="*/ 7438947 w 12184637"/>
              <a:gd name="connsiteY11040" fmla="*/ 1681775 h 4608812"/>
              <a:gd name="connsiteX11041" fmla="*/ 7439536 w 12184637"/>
              <a:gd name="connsiteY11041" fmla="*/ 1681775 h 4608812"/>
              <a:gd name="connsiteX11042" fmla="*/ 7586561 w 12184637"/>
              <a:gd name="connsiteY11042" fmla="*/ 1665504 h 4608812"/>
              <a:gd name="connsiteX11043" fmla="*/ 7732556 w 12184637"/>
              <a:gd name="connsiteY11043" fmla="*/ 1647908 h 4608812"/>
              <a:gd name="connsiteX11044" fmla="*/ 7737415 w 12184637"/>
              <a:gd name="connsiteY11044" fmla="*/ 1641724 h 4608812"/>
              <a:gd name="connsiteX11045" fmla="*/ 7731231 w 12184637"/>
              <a:gd name="connsiteY11045" fmla="*/ 1636865 h 4608812"/>
              <a:gd name="connsiteX11046" fmla="*/ 7585236 w 12184637"/>
              <a:gd name="connsiteY11046" fmla="*/ 1654461 h 4608812"/>
              <a:gd name="connsiteX11047" fmla="*/ 7580377 w 12184637"/>
              <a:gd name="connsiteY11047" fmla="*/ 1660645 h 4608812"/>
              <a:gd name="connsiteX11048" fmla="*/ 7585972 w 12184637"/>
              <a:gd name="connsiteY11048" fmla="*/ 1665578 h 4608812"/>
              <a:gd name="connsiteX11049" fmla="*/ 7586561 w 12184637"/>
              <a:gd name="connsiteY11049" fmla="*/ 1665504 h 4608812"/>
              <a:gd name="connsiteX11050" fmla="*/ 7732630 w 12184637"/>
              <a:gd name="connsiteY11050" fmla="*/ 1647908 h 4608812"/>
              <a:gd name="connsiteX11051" fmla="*/ 7877005 w 12184637"/>
              <a:gd name="connsiteY11051" fmla="*/ 1629061 h 4608812"/>
              <a:gd name="connsiteX11052" fmla="*/ 7881791 w 12184637"/>
              <a:gd name="connsiteY11052" fmla="*/ 1622803 h 4608812"/>
              <a:gd name="connsiteX11053" fmla="*/ 7875532 w 12184637"/>
              <a:gd name="connsiteY11053" fmla="*/ 1618017 h 4608812"/>
              <a:gd name="connsiteX11054" fmla="*/ 7731157 w 12184637"/>
              <a:gd name="connsiteY11054" fmla="*/ 1636865 h 4608812"/>
              <a:gd name="connsiteX11055" fmla="*/ 7726371 w 12184637"/>
              <a:gd name="connsiteY11055" fmla="*/ 1643122 h 4608812"/>
              <a:gd name="connsiteX11056" fmla="*/ 7731893 w 12184637"/>
              <a:gd name="connsiteY11056" fmla="*/ 1647982 h 4608812"/>
              <a:gd name="connsiteX11057" fmla="*/ 7732630 w 12184637"/>
              <a:gd name="connsiteY11057" fmla="*/ 1647908 h 4608812"/>
              <a:gd name="connsiteX11058" fmla="*/ 8011956 w 12184637"/>
              <a:gd name="connsiteY11058" fmla="*/ 1748183 h 4608812"/>
              <a:gd name="connsiteX11059" fmla="*/ 8011588 w 12184637"/>
              <a:gd name="connsiteY11059" fmla="*/ 1740305 h 4608812"/>
              <a:gd name="connsiteX11060" fmla="*/ 7879950 w 12184637"/>
              <a:gd name="connsiteY11060" fmla="*/ 1619416 h 4608812"/>
              <a:gd name="connsiteX11061" fmla="*/ 7872072 w 12184637"/>
              <a:gd name="connsiteY11061" fmla="*/ 1619784 h 4608812"/>
              <a:gd name="connsiteX11062" fmla="*/ 7872440 w 12184637"/>
              <a:gd name="connsiteY11062" fmla="*/ 1627662 h 4608812"/>
              <a:gd name="connsiteX11063" fmla="*/ 8004079 w 12184637"/>
              <a:gd name="connsiteY11063" fmla="*/ 1748551 h 4608812"/>
              <a:gd name="connsiteX11064" fmla="*/ 8007907 w 12184637"/>
              <a:gd name="connsiteY11064" fmla="*/ 1750023 h 4608812"/>
              <a:gd name="connsiteX11065" fmla="*/ 8011956 w 12184637"/>
              <a:gd name="connsiteY11065" fmla="*/ 1748183 h 4608812"/>
              <a:gd name="connsiteX11066" fmla="*/ 8008570 w 12184637"/>
              <a:gd name="connsiteY11066" fmla="*/ 1749950 h 4608812"/>
              <a:gd name="connsiteX11067" fmla="*/ 8146318 w 12184637"/>
              <a:gd name="connsiteY11067" fmla="*/ 1733385 h 4608812"/>
              <a:gd name="connsiteX11068" fmla="*/ 8151178 w 12184637"/>
              <a:gd name="connsiteY11068" fmla="*/ 1727200 h 4608812"/>
              <a:gd name="connsiteX11069" fmla="*/ 8144994 w 12184637"/>
              <a:gd name="connsiteY11069" fmla="*/ 1722341 h 4608812"/>
              <a:gd name="connsiteX11070" fmla="*/ 8007244 w 12184637"/>
              <a:gd name="connsiteY11070" fmla="*/ 1738906 h 4608812"/>
              <a:gd name="connsiteX11071" fmla="*/ 8002385 w 12184637"/>
              <a:gd name="connsiteY11071" fmla="*/ 1745091 h 4608812"/>
              <a:gd name="connsiteX11072" fmla="*/ 8007980 w 12184637"/>
              <a:gd name="connsiteY11072" fmla="*/ 1750023 h 4608812"/>
              <a:gd name="connsiteX11073" fmla="*/ 8008570 w 12184637"/>
              <a:gd name="connsiteY11073" fmla="*/ 1749950 h 4608812"/>
              <a:gd name="connsiteX11074" fmla="*/ 8145877 w 12184637"/>
              <a:gd name="connsiteY11074" fmla="*/ 1733458 h 4608812"/>
              <a:gd name="connsiteX11075" fmla="*/ 8279135 w 12184637"/>
              <a:gd name="connsiteY11075" fmla="*/ 1726906 h 4608812"/>
              <a:gd name="connsiteX11076" fmla="*/ 8284435 w 12184637"/>
              <a:gd name="connsiteY11076" fmla="*/ 1721090 h 4608812"/>
              <a:gd name="connsiteX11077" fmla="*/ 8278619 w 12184637"/>
              <a:gd name="connsiteY11077" fmla="*/ 1715789 h 4608812"/>
              <a:gd name="connsiteX11078" fmla="*/ 8145361 w 12184637"/>
              <a:gd name="connsiteY11078" fmla="*/ 1722341 h 4608812"/>
              <a:gd name="connsiteX11079" fmla="*/ 8140060 w 12184637"/>
              <a:gd name="connsiteY11079" fmla="*/ 1728157 h 4608812"/>
              <a:gd name="connsiteX11080" fmla="*/ 8145656 w 12184637"/>
              <a:gd name="connsiteY11080" fmla="*/ 1733458 h 4608812"/>
              <a:gd name="connsiteX11081" fmla="*/ 8145877 w 12184637"/>
              <a:gd name="connsiteY11081" fmla="*/ 1733458 h 4608812"/>
              <a:gd name="connsiteX11082" fmla="*/ 8412171 w 12184637"/>
              <a:gd name="connsiteY11082" fmla="*/ 1730587 h 4608812"/>
              <a:gd name="connsiteX11083" fmla="*/ 8407018 w 12184637"/>
              <a:gd name="connsiteY11083" fmla="*/ 1724623 h 4608812"/>
              <a:gd name="connsiteX11084" fmla="*/ 8279208 w 12184637"/>
              <a:gd name="connsiteY11084" fmla="*/ 1715715 h 4608812"/>
              <a:gd name="connsiteX11085" fmla="*/ 8273245 w 12184637"/>
              <a:gd name="connsiteY11085" fmla="*/ 1720869 h 4608812"/>
              <a:gd name="connsiteX11086" fmla="*/ 8278399 w 12184637"/>
              <a:gd name="connsiteY11086" fmla="*/ 1726832 h 4608812"/>
              <a:gd name="connsiteX11087" fmla="*/ 8406208 w 12184637"/>
              <a:gd name="connsiteY11087" fmla="*/ 1735740 h 4608812"/>
              <a:gd name="connsiteX11088" fmla="*/ 8406649 w 12184637"/>
              <a:gd name="connsiteY11088" fmla="*/ 1735740 h 4608812"/>
              <a:gd name="connsiteX11089" fmla="*/ 8412171 w 12184637"/>
              <a:gd name="connsiteY11089" fmla="*/ 1730587 h 4608812"/>
              <a:gd name="connsiteX11090" fmla="*/ 8467168 w 12184637"/>
              <a:gd name="connsiteY11090" fmla="*/ 1744943 h 4608812"/>
              <a:gd name="connsiteX11091" fmla="*/ 8463045 w 12184637"/>
              <a:gd name="connsiteY11091" fmla="*/ 1738244 h 4608812"/>
              <a:gd name="connsiteX11092" fmla="*/ 8407901 w 12184637"/>
              <a:gd name="connsiteY11092" fmla="*/ 1724844 h 4608812"/>
              <a:gd name="connsiteX11093" fmla="*/ 8401201 w 12184637"/>
              <a:gd name="connsiteY11093" fmla="*/ 1728967 h 4608812"/>
              <a:gd name="connsiteX11094" fmla="*/ 8405325 w 12184637"/>
              <a:gd name="connsiteY11094" fmla="*/ 1735667 h 4608812"/>
              <a:gd name="connsiteX11095" fmla="*/ 8460468 w 12184637"/>
              <a:gd name="connsiteY11095" fmla="*/ 1749066 h 4608812"/>
              <a:gd name="connsiteX11096" fmla="*/ 8461793 w 12184637"/>
              <a:gd name="connsiteY11096" fmla="*/ 1749214 h 4608812"/>
              <a:gd name="connsiteX11097" fmla="*/ 8467168 w 12184637"/>
              <a:gd name="connsiteY11097" fmla="*/ 1744943 h 4608812"/>
              <a:gd name="connsiteX11098" fmla="*/ 9047540 w 12184637"/>
              <a:gd name="connsiteY11098" fmla="*/ 4088002 h 4608812"/>
              <a:gd name="connsiteX11099" fmla="*/ 9170416 w 12184637"/>
              <a:gd name="connsiteY11099" fmla="*/ 4047583 h 4608812"/>
              <a:gd name="connsiteX11100" fmla="*/ 9173951 w 12184637"/>
              <a:gd name="connsiteY11100" fmla="*/ 4040515 h 4608812"/>
              <a:gd name="connsiteX11101" fmla="*/ 9166956 w 12184637"/>
              <a:gd name="connsiteY11101" fmla="*/ 4036981 h 4608812"/>
              <a:gd name="connsiteX11102" fmla="*/ 9044006 w 12184637"/>
              <a:gd name="connsiteY11102" fmla="*/ 4077400 h 4608812"/>
              <a:gd name="connsiteX11103" fmla="*/ 9040472 w 12184637"/>
              <a:gd name="connsiteY11103" fmla="*/ 4084394 h 4608812"/>
              <a:gd name="connsiteX11104" fmla="*/ 9045773 w 12184637"/>
              <a:gd name="connsiteY11104" fmla="*/ 4088222 h 4608812"/>
              <a:gd name="connsiteX11105" fmla="*/ 9047540 w 12184637"/>
              <a:gd name="connsiteY11105" fmla="*/ 4088002 h 4608812"/>
              <a:gd name="connsiteX11106" fmla="*/ 8916785 w 12184637"/>
              <a:gd name="connsiteY11106" fmla="*/ 4098456 h 4608812"/>
              <a:gd name="connsiteX11107" fmla="*/ 9046214 w 12184637"/>
              <a:gd name="connsiteY11107" fmla="*/ 4088222 h 4608812"/>
              <a:gd name="connsiteX11108" fmla="*/ 9051368 w 12184637"/>
              <a:gd name="connsiteY11108" fmla="*/ 4082185 h 4608812"/>
              <a:gd name="connsiteX11109" fmla="*/ 9045331 w 12184637"/>
              <a:gd name="connsiteY11109" fmla="*/ 4077032 h 4608812"/>
              <a:gd name="connsiteX11110" fmla="*/ 8915901 w 12184637"/>
              <a:gd name="connsiteY11110" fmla="*/ 4087192 h 4608812"/>
              <a:gd name="connsiteX11111" fmla="*/ 8910748 w 12184637"/>
              <a:gd name="connsiteY11111" fmla="*/ 4093229 h 4608812"/>
              <a:gd name="connsiteX11112" fmla="*/ 8916343 w 12184637"/>
              <a:gd name="connsiteY11112" fmla="*/ 4098382 h 4608812"/>
              <a:gd name="connsiteX11113" fmla="*/ 8916785 w 12184637"/>
              <a:gd name="connsiteY11113" fmla="*/ 4098456 h 4608812"/>
              <a:gd name="connsiteX11114" fmla="*/ 8921864 w 12184637"/>
              <a:gd name="connsiteY11114" fmla="*/ 4093671 h 4608812"/>
              <a:gd name="connsiteX11115" fmla="*/ 8917153 w 12184637"/>
              <a:gd name="connsiteY11115" fmla="*/ 4087339 h 4608812"/>
              <a:gd name="connsiteX11116" fmla="*/ 8839702 w 12184637"/>
              <a:gd name="connsiteY11116" fmla="*/ 4076222 h 4608812"/>
              <a:gd name="connsiteX11117" fmla="*/ 8833370 w 12184637"/>
              <a:gd name="connsiteY11117" fmla="*/ 4080934 h 4608812"/>
              <a:gd name="connsiteX11118" fmla="*/ 8838081 w 12184637"/>
              <a:gd name="connsiteY11118" fmla="*/ 4087265 h 4608812"/>
              <a:gd name="connsiteX11119" fmla="*/ 8915533 w 12184637"/>
              <a:gd name="connsiteY11119" fmla="*/ 4098382 h 4608812"/>
              <a:gd name="connsiteX11120" fmla="*/ 8916343 w 12184637"/>
              <a:gd name="connsiteY11120" fmla="*/ 4098456 h 4608812"/>
              <a:gd name="connsiteX11121" fmla="*/ 8921864 w 12184637"/>
              <a:gd name="connsiteY11121" fmla="*/ 4093671 h 4608812"/>
              <a:gd name="connsiteX11122" fmla="*/ 11014898 w 12184637"/>
              <a:gd name="connsiteY11122" fmla="*/ 2477936 h 4608812"/>
              <a:gd name="connsiteX11123" fmla="*/ 11096546 w 12184637"/>
              <a:gd name="connsiteY11123" fmla="*/ 2378545 h 4608812"/>
              <a:gd name="connsiteX11124" fmla="*/ 11095810 w 12184637"/>
              <a:gd name="connsiteY11124" fmla="*/ 2370667 h 4608812"/>
              <a:gd name="connsiteX11125" fmla="*/ 11087933 w 12184637"/>
              <a:gd name="connsiteY11125" fmla="*/ 2371403 h 4608812"/>
              <a:gd name="connsiteX11126" fmla="*/ 11006284 w 12184637"/>
              <a:gd name="connsiteY11126" fmla="*/ 2470795 h 4608812"/>
              <a:gd name="connsiteX11127" fmla="*/ 11007021 w 12184637"/>
              <a:gd name="connsiteY11127" fmla="*/ 2478672 h 4608812"/>
              <a:gd name="connsiteX11128" fmla="*/ 11010628 w 12184637"/>
              <a:gd name="connsiteY11128" fmla="*/ 2479924 h 4608812"/>
              <a:gd name="connsiteX11129" fmla="*/ 11014898 w 12184637"/>
              <a:gd name="connsiteY11129" fmla="*/ 2477936 h 4608812"/>
              <a:gd name="connsiteX11130" fmla="*/ 11096915 w 12184637"/>
              <a:gd name="connsiteY11130" fmla="*/ 2378176 h 4608812"/>
              <a:gd name="connsiteX11131" fmla="*/ 11170023 w 12184637"/>
              <a:gd name="connsiteY11131" fmla="*/ 2268552 h 4608812"/>
              <a:gd name="connsiteX11132" fmla="*/ 11168476 w 12184637"/>
              <a:gd name="connsiteY11132" fmla="*/ 2260821 h 4608812"/>
              <a:gd name="connsiteX11133" fmla="*/ 11160746 w 12184637"/>
              <a:gd name="connsiteY11133" fmla="*/ 2262367 h 4608812"/>
              <a:gd name="connsiteX11134" fmla="*/ 11087638 w 12184637"/>
              <a:gd name="connsiteY11134" fmla="*/ 2371992 h 4608812"/>
              <a:gd name="connsiteX11135" fmla="*/ 11089184 w 12184637"/>
              <a:gd name="connsiteY11135" fmla="*/ 2379723 h 4608812"/>
              <a:gd name="connsiteX11136" fmla="*/ 11092350 w 12184637"/>
              <a:gd name="connsiteY11136" fmla="*/ 2380680 h 4608812"/>
              <a:gd name="connsiteX11137" fmla="*/ 11096915 w 12184637"/>
              <a:gd name="connsiteY11137" fmla="*/ 2378176 h 4608812"/>
              <a:gd name="connsiteX11138" fmla="*/ 11170317 w 12184637"/>
              <a:gd name="connsiteY11138" fmla="*/ 2267963 h 4608812"/>
              <a:gd name="connsiteX11139" fmla="*/ 11232455 w 12184637"/>
              <a:gd name="connsiteY11139" fmla="*/ 2147368 h 4608812"/>
              <a:gd name="connsiteX11140" fmla="*/ 11230025 w 12184637"/>
              <a:gd name="connsiteY11140" fmla="*/ 2139858 h 4608812"/>
              <a:gd name="connsiteX11141" fmla="*/ 11222516 w 12184637"/>
              <a:gd name="connsiteY11141" fmla="*/ 2142288 h 4608812"/>
              <a:gd name="connsiteX11142" fmla="*/ 11160378 w 12184637"/>
              <a:gd name="connsiteY11142" fmla="*/ 2262883 h 4608812"/>
              <a:gd name="connsiteX11143" fmla="*/ 11162807 w 12184637"/>
              <a:gd name="connsiteY11143" fmla="*/ 2270392 h 4608812"/>
              <a:gd name="connsiteX11144" fmla="*/ 11165385 w 12184637"/>
              <a:gd name="connsiteY11144" fmla="*/ 2270981 h 4608812"/>
              <a:gd name="connsiteX11145" fmla="*/ 11170317 w 12184637"/>
              <a:gd name="connsiteY11145" fmla="*/ 2267963 h 4608812"/>
              <a:gd name="connsiteX11146" fmla="*/ 11232675 w 12184637"/>
              <a:gd name="connsiteY11146" fmla="*/ 2147000 h 4608812"/>
              <a:gd name="connsiteX11147" fmla="*/ 11285758 w 12184637"/>
              <a:gd name="connsiteY11147" fmla="*/ 2017496 h 4608812"/>
              <a:gd name="connsiteX11148" fmla="*/ 11282740 w 12184637"/>
              <a:gd name="connsiteY11148" fmla="*/ 2010208 h 4608812"/>
              <a:gd name="connsiteX11149" fmla="*/ 11275451 w 12184637"/>
              <a:gd name="connsiteY11149" fmla="*/ 2013226 h 4608812"/>
              <a:gd name="connsiteX11150" fmla="*/ 11222369 w 12184637"/>
              <a:gd name="connsiteY11150" fmla="*/ 2142730 h 4608812"/>
              <a:gd name="connsiteX11151" fmla="*/ 11225387 w 12184637"/>
              <a:gd name="connsiteY11151" fmla="*/ 2150018 h 4608812"/>
              <a:gd name="connsiteX11152" fmla="*/ 11227522 w 12184637"/>
              <a:gd name="connsiteY11152" fmla="*/ 2150460 h 4608812"/>
              <a:gd name="connsiteX11153" fmla="*/ 11232675 w 12184637"/>
              <a:gd name="connsiteY11153" fmla="*/ 2147000 h 4608812"/>
              <a:gd name="connsiteX11154" fmla="*/ 11285906 w 12184637"/>
              <a:gd name="connsiteY11154" fmla="*/ 2017128 h 4608812"/>
              <a:gd name="connsiteX11155" fmla="*/ 11331773 w 12184637"/>
              <a:gd name="connsiteY11155" fmla="*/ 1880705 h 4608812"/>
              <a:gd name="connsiteX11156" fmla="*/ 11328239 w 12184637"/>
              <a:gd name="connsiteY11156" fmla="*/ 1873637 h 4608812"/>
              <a:gd name="connsiteX11157" fmla="*/ 11321171 w 12184637"/>
              <a:gd name="connsiteY11157" fmla="*/ 1877171 h 4608812"/>
              <a:gd name="connsiteX11158" fmla="*/ 11275303 w 12184637"/>
              <a:gd name="connsiteY11158" fmla="*/ 2013594 h 4608812"/>
              <a:gd name="connsiteX11159" fmla="*/ 11278837 w 12184637"/>
              <a:gd name="connsiteY11159" fmla="*/ 2020662 h 4608812"/>
              <a:gd name="connsiteX11160" fmla="*/ 11280678 w 12184637"/>
              <a:gd name="connsiteY11160" fmla="*/ 2020957 h 4608812"/>
              <a:gd name="connsiteX11161" fmla="*/ 11285906 w 12184637"/>
              <a:gd name="connsiteY11161" fmla="*/ 2017128 h 4608812"/>
              <a:gd name="connsiteX11162" fmla="*/ 11331846 w 12184637"/>
              <a:gd name="connsiteY11162" fmla="*/ 1880410 h 4608812"/>
              <a:gd name="connsiteX11163" fmla="*/ 11372487 w 12184637"/>
              <a:gd name="connsiteY11163" fmla="*/ 1738906 h 4608812"/>
              <a:gd name="connsiteX11164" fmla="*/ 11368658 w 12184637"/>
              <a:gd name="connsiteY11164" fmla="*/ 1731986 h 4608812"/>
              <a:gd name="connsiteX11165" fmla="*/ 11361737 w 12184637"/>
              <a:gd name="connsiteY11165" fmla="*/ 1735814 h 4608812"/>
              <a:gd name="connsiteX11166" fmla="*/ 11321097 w 12184637"/>
              <a:gd name="connsiteY11166" fmla="*/ 1877318 h 4608812"/>
              <a:gd name="connsiteX11167" fmla="*/ 11324925 w 12184637"/>
              <a:gd name="connsiteY11167" fmla="*/ 1884238 h 4608812"/>
              <a:gd name="connsiteX11168" fmla="*/ 11326472 w 12184637"/>
              <a:gd name="connsiteY11168" fmla="*/ 1884459 h 4608812"/>
              <a:gd name="connsiteX11169" fmla="*/ 11331846 w 12184637"/>
              <a:gd name="connsiteY11169" fmla="*/ 1880410 h 4608812"/>
              <a:gd name="connsiteX11170" fmla="*/ 11372559 w 12184637"/>
              <a:gd name="connsiteY11170" fmla="*/ 1738833 h 4608812"/>
              <a:gd name="connsiteX11171" fmla="*/ 11410402 w 12184637"/>
              <a:gd name="connsiteY11171" fmla="*/ 1594163 h 4608812"/>
              <a:gd name="connsiteX11172" fmla="*/ 11406427 w 12184637"/>
              <a:gd name="connsiteY11172" fmla="*/ 1587390 h 4608812"/>
              <a:gd name="connsiteX11173" fmla="*/ 11399653 w 12184637"/>
              <a:gd name="connsiteY11173" fmla="*/ 1591365 h 4608812"/>
              <a:gd name="connsiteX11174" fmla="*/ 11361811 w 12184637"/>
              <a:gd name="connsiteY11174" fmla="*/ 1736035 h 4608812"/>
              <a:gd name="connsiteX11175" fmla="*/ 11365787 w 12184637"/>
              <a:gd name="connsiteY11175" fmla="*/ 1742808 h 4608812"/>
              <a:gd name="connsiteX11176" fmla="*/ 11367259 w 12184637"/>
              <a:gd name="connsiteY11176" fmla="*/ 1743029 h 4608812"/>
              <a:gd name="connsiteX11177" fmla="*/ 11372559 w 12184637"/>
              <a:gd name="connsiteY11177" fmla="*/ 1738833 h 4608812"/>
              <a:gd name="connsiteX11178" fmla="*/ 11410402 w 12184637"/>
              <a:gd name="connsiteY11178" fmla="*/ 1594016 h 4608812"/>
              <a:gd name="connsiteX11179" fmla="*/ 11444416 w 12184637"/>
              <a:gd name="connsiteY11179" fmla="*/ 1453322 h 4608812"/>
              <a:gd name="connsiteX11180" fmla="*/ 11440293 w 12184637"/>
              <a:gd name="connsiteY11180" fmla="*/ 1446622 h 4608812"/>
              <a:gd name="connsiteX11181" fmla="*/ 11433593 w 12184637"/>
              <a:gd name="connsiteY11181" fmla="*/ 1450745 h 4608812"/>
              <a:gd name="connsiteX11182" fmla="*/ 11399579 w 12184637"/>
              <a:gd name="connsiteY11182" fmla="*/ 1591439 h 4608812"/>
              <a:gd name="connsiteX11183" fmla="*/ 11403703 w 12184637"/>
              <a:gd name="connsiteY11183" fmla="*/ 1598139 h 4608812"/>
              <a:gd name="connsiteX11184" fmla="*/ 11405028 w 12184637"/>
              <a:gd name="connsiteY11184" fmla="*/ 1598286 h 4608812"/>
              <a:gd name="connsiteX11185" fmla="*/ 11410402 w 12184637"/>
              <a:gd name="connsiteY11185" fmla="*/ 1594016 h 4608812"/>
              <a:gd name="connsiteX11186" fmla="*/ 11444416 w 12184637"/>
              <a:gd name="connsiteY11186" fmla="*/ 1453248 h 4608812"/>
              <a:gd name="connsiteX11187" fmla="*/ 11474676 w 12184637"/>
              <a:gd name="connsiteY11187" fmla="*/ 1323966 h 4608812"/>
              <a:gd name="connsiteX11188" fmla="*/ 11470479 w 12184637"/>
              <a:gd name="connsiteY11188" fmla="*/ 1317266 h 4608812"/>
              <a:gd name="connsiteX11189" fmla="*/ 11463779 w 12184637"/>
              <a:gd name="connsiteY11189" fmla="*/ 1321463 h 4608812"/>
              <a:gd name="connsiteX11190" fmla="*/ 11433520 w 12184637"/>
              <a:gd name="connsiteY11190" fmla="*/ 1450745 h 4608812"/>
              <a:gd name="connsiteX11191" fmla="*/ 11437717 w 12184637"/>
              <a:gd name="connsiteY11191" fmla="*/ 1457445 h 4608812"/>
              <a:gd name="connsiteX11192" fmla="*/ 11439041 w 12184637"/>
              <a:gd name="connsiteY11192" fmla="*/ 1457592 h 4608812"/>
              <a:gd name="connsiteX11193" fmla="*/ 11444416 w 12184637"/>
              <a:gd name="connsiteY11193" fmla="*/ 1453248 h 4608812"/>
              <a:gd name="connsiteX11194" fmla="*/ 11474676 w 12184637"/>
              <a:gd name="connsiteY11194" fmla="*/ 1324040 h 4608812"/>
              <a:gd name="connsiteX11195" fmla="*/ 11501400 w 12184637"/>
              <a:gd name="connsiteY11195" fmla="*/ 1216991 h 4608812"/>
              <a:gd name="connsiteX11196" fmla="*/ 11497351 w 12184637"/>
              <a:gd name="connsiteY11196" fmla="*/ 1210218 h 4608812"/>
              <a:gd name="connsiteX11197" fmla="*/ 11490578 w 12184637"/>
              <a:gd name="connsiteY11197" fmla="*/ 1214267 h 4608812"/>
              <a:gd name="connsiteX11198" fmla="*/ 11463852 w 12184637"/>
              <a:gd name="connsiteY11198" fmla="*/ 1321316 h 4608812"/>
              <a:gd name="connsiteX11199" fmla="*/ 11467902 w 12184637"/>
              <a:gd name="connsiteY11199" fmla="*/ 1328089 h 4608812"/>
              <a:gd name="connsiteX11200" fmla="*/ 11469300 w 12184637"/>
              <a:gd name="connsiteY11200" fmla="*/ 1328236 h 4608812"/>
              <a:gd name="connsiteX11201" fmla="*/ 11474676 w 12184637"/>
              <a:gd name="connsiteY11201" fmla="*/ 1324040 h 4608812"/>
              <a:gd name="connsiteX11202" fmla="*/ 11501327 w 12184637"/>
              <a:gd name="connsiteY11202" fmla="*/ 1217360 h 4608812"/>
              <a:gd name="connsiteX11203" fmla="*/ 11524960 w 12184637"/>
              <a:gd name="connsiteY11203" fmla="*/ 1143516 h 4608812"/>
              <a:gd name="connsiteX11204" fmla="*/ 11521353 w 12184637"/>
              <a:gd name="connsiteY11204" fmla="*/ 1136521 h 4608812"/>
              <a:gd name="connsiteX11205" fmla="*/ 11514358 w 12184637"/>
              <a:gd name="connsiteY11205" fmla="*/ 1140129 h 4608812"/>
              <a:gd name="connsiteX11206" fmla="*/ 11490725 w 12184637"/>
              <a:gd name="connsiteY11206" fmla="*/ 1213973 h 4608812"/>
              <a:gd name="connsiteX11207" fmla="*/ 11494332 w 12184637"/>
              <a:gd name="connsiteY11207" fmla="*/ 1220967 h 4608812"/>
              <a:gd name="connsiteX11208" fmla="*/ 11496099 w 12184637"/>
              <a:gd name="connsiteY11208" fmla="*/ 1221262 h 4608812"/>
              <a:gd name="connsiteX11209" fmla="*/ 11501327 w 12184637"/>
              <a:gd name="connsiteY11209" fmla="*/ 1217360 h 4608812"/>
              <a:gd name="connsiteX11210" fmla="*/ 11524886 w 12184637"/>
              <a:gd name="connsiteY11210" fmla="*/ 1143810 h 4608812"/>
              <a:gd name="connsiteX11211" fmla="*/ 11544985 w 12184637"/>
              <a:gd name="connsiteY11211" fmla="*/ 1090949 h 4608812"/>
              <a:gd name="connsiteX11212" fmla="*/ 11541746 w 12184637"/>
              <a:gd name="connsiteY11212" fmla="*/ 1083733 h 4608812"/>
              <a:gd name="connsiteX11213" fmla="*/ 11534530 w 12184637"/>
              <a:gd name="connsiteY11213" fmla="*/ 1086973 h 4608812"/>
              <a:gd name="connsiteX11214" fmla="*/ 11514431 w 12184637"/>
              <a:gd name="connsiteY11214" fmla="*/ 1139834 h 4608812"/>
              <a:gd name="connsiteX11215" fmla="*/ 11517671 w 12184637"/>
              <a:gd name="connsiteY11215" fmla="*/ 1147049 h 4608812"/>
              <a:gd name="connsiteX11216" fmla="*/ 11519733 w 12184637"/>
              <a:gd name="connsiteY11216" fmla="*/ 1147418 h 4608812"/>
              <a:gd name="connsiteX11217" fmla="*/ 11524886 w 12184637"/>
              <a:gd name="connsiteY11217" fmla="*/ 1143810 h 4608812"/>
              <a:gd name="connsiteX11218" fmla="*/ 11544985 w 12184637"/>
              <a:gd name="connsiteY11218" fmla="*/ 1090949 h 4608812"/>
              <a:gd name="connsiteX11219" fmla="*/ 11561550 w 12184637"/>
              <a:gd name="connsiteY11219" fmla="*/ 1046701 h 4608812"/>
              <a:gd name="connsiteX11220" fmla="*/ 11558311 w 12184637"/>
              <a:gd name="connsiteY11220" fmla="*/ 1039560 h 4608812"/>
              <a:gd name="connsiteX11221" fmla="*/ 11551169 w 12184637"/>
              <a:gd name="connsiteY11221" fmla="*/ 1042799 h 4608812"/>
              <a:gd name="connsiteX11222" fmla="*/ 11534604 w 12184637"/>
              <a:gd name="connsiteY11222" fmla="*/ 1087046 h 4608812"/>
              <a:gd name="connsiteX11223" fmla="*/ 11537844 w 12184637"/>
              <a:gd name="connsiteY11223" fmla="*/ 1094188 h 4608812"/>
              <a:gd name="connsiteX11224" fmla="*/ 11539832 w 12184637"/>
              <a:gd name="connsiteY11224" fmla="*/ 1094556 h 4608812"/>
              <a:gd name="connsiteX11225" fmla="*/ 11544985 w 12184637"/>
              <a:gd name="connsiteY11225" fmla="*/ 1090949 h 4608812"/>
              <a:gd name="connsiteX11226" fmla="*/ 11561698 w 12184637"/>
              <a:gd name="connsiteY11226" fmla="*/ 1046186 h 4608812"/>
              <a:gd name="connsiteX11227" fmla="*/ 11574508 w 12184637"/>
              <a:gd name="connsiteY11227" fmla="*/ 998919 h 4608812"/>
              <a:gd name="connsiteX11228" fmla="*/ 11570606 w 12184637"/>
              <a:gd name="connsiteY11228" fmla="*/ 992073 h 4608812"/>
              <a:gd name="connsiteX11229" fmla="*/ 11563760 w 12184637"/>
              <a:gd name="connsiteY11229" fmla="*/ 995975 h 4608812"/>
              <a:gd name="connsiteX11230" fmla="*/ 11550949 w 12184637"/>
              <a:gd name="connsiteY11230" fmla="*/ 1043241 h 4608812"/>
              <a:gd name="connsiteX11231" fmla="*/ 11554851 w 12184637"/>
              <a:gd name="connsiteY11231" fmla="*/ 1050088 h 4608812"/>
              <a:gd name="connsiteX11232" fmla="*/ 11556324 w 12184637"/>
              <a:gd name="connsiteY11232" fmla="*/ 1050309 h 4608812"/>
              <a:gd name="connsiteX11233" fmla="*/ 11561698 w 12184637"/>
              <a:gd name="connsiteY11233" fmla="*/ 1046186 h 4608812"/>
              <a:gd name="connsiteX11234" fmla="*/ 11574656 w 12184637"/>
              <a:gd name="connsiteY11234" fmla="*/ 998331 h 4608812"/>
              <a:gd name="connsiteX11235" fmla="*/ 11584226 w 12184637"/>
              <a:gd name="connsiteY11235" fmla="*/ 936413 h 4608812"/>
              <a:gd name="connsiteX11236" fmla="*/ 11579589 w 12184637"/>
              <a:gd name="connsiteY11236" fmla="*/ 930082 h 4608812"/>
              <a:gd name="connsiteX11237" fmla="*/ 11573256 w 12184637"/>
              <a:gd name="connsiteY11237" fmla="*/ 934720 h 4608812"/>
              <a:gd name="connsiteX11238" fmla="*/ 11563686 w 12184637"/>
              <a:gd name="connsiteY11238" fmla="*/ 996637 h 4608812"/>
              <a:gd name="connsiteX11239" fmla="*/ 11568324 w 12184637"/>
              <a:gd name="connsiteY11239" fmla="*/ 1002969 h 4608812"/>
              <a:gd name="connsiteX11240" fmla="*/ 11569208 w 12184637"/>
              <a:gd name="connsiteY11240" fmla="*/ 1003042 h 4608812"/>
              <a:gd name="connsiteX11241" fmla="*/ 11574656 w 12184637"/>
              <a:gd name="connsiteY11241" fmla="*/ 998331 h 4608812"/>
              <a:gd name="connsiteX11242" fmla="*/ 11584226 w 12184637"/>
              <a:gd name="connsiteY11242" fmla="*/ 936266 h 4608812"/>
              <a:gd name="connsiteX11243" fmla="*/ 11593724 w 12184637"/>
              <a:gd name="connsiteY11243" fmla="*/ 862937 h 4608812"/>
              <a:gd name="connsiteX11244" fmla="*/ 11588938 w 12184637"/>
              <a:gd name="connsiteY11244" fmla="*/ 856680 h 4608812"/>
              <a:gd name="connsiteX11245" fmla="*/ 11582680 w 12184637"/>
              <a:gd name="connsiteY11245" fmla="*/ 861465 h 4608812"/>
              <a:gd name="connsiteX11246" fmla="*/ 11573183 w 12184637"/>
              <a:gd name="connsiteY11246" fmla="*/ 934794 h 4608812"/>
              <a:gd name="connsiteX11247" fmla="*/ 11577968 w 12184637"/>
              <a:gd name="connsiteY11247" fmla="*/ 941052 h 4608812"/>
              <a:gd name="connsiteX11248" fmla="*/ 11578704 w 12184637"/>
              <a:gd name="connsiteY11248" fmla="*/ 941125 h 4608812"/>
              <a:gd name="connsiteX11249" fmla="*/ 11584226 w 12184637"/>
              <a:gd name="connsiteY11249" fmla="*/ 936266 h 4608812"/>
              <a:gd name="connsiteX11250" fmla="*/ 11593724 w 12184637"/>
              <a:gd name="connsiteY11250" fmla="*/ 863085 h 4608812"/>
              <a:gd name="connsiteX11251" fmla="*/ 11606460 w 12184637"/>
              <a:gd name="connsiteY11251" fmla="*/ 781584 h 4608812"/>
              <a:gd name="connsiteX11252" fmla="*/ 11601822 w 12184637"/>
              <a:gd name="connsiteY11252" fmla="*/ 775179 h 4608812"/>
              <a:gd name="connsiteX11253" fmla="*/ 11595491 w 12184637"/>
              <a:gd name="connsiteY11253" fmla="*/ 779817 h 4608812"/>
              <a:gd name="connsiteX11254" fmla="*/ 11582754 w 12184637"/>
              <a:gd name="connsiteY11254" fmla="*/ 861318 h 4608812"/>
              <a:gd name="connsiteX11255" fmla="*/ 11587392 w 12184637"/>
              <a:gd name="connsiteY11255" fmla="*/ 867649 h 4608812"/>
              <a:gd name="connsiteX11256" fmla="*/ 11588276 w 12184637"/>
              <a:gd name="connsiteY11256" fmla="*/ 867723 h 4608812"/>
              <a:gd name="connsiteX11257" fmla="*/ 11593724 w 12184637"/>
              <a:gd name="connsiteY11257" fmla="*/ 863085 h 4608812"/>
              <a:gd name="connsiteX11258" fmla="*/ 11606387 w 12184637"/>
              <a:gd name="connsiteY11258" fmla="*/ 781805 h 4608812"/>
              <a:gd name="connsiteX11259" fmla="*/ 11623099 w 12184637"/>
              <a:gd name="connsiteY11259" fmla="*/ 695813 h 4608812"/>
              <a:gd name="connsiteX11260" fmla="*/ 11618682 w 12184637"/>
              <a:gd name="connsiteY11260" fmla="*/ 689260 h 4608812"/>
              <a:gd name="connsiteX11261" fmla="*/ 11612130 w 12184637"/>
              <a:gd name="connsiteY11261" fmla="*/ 693678 h 4608812"/>
              <a:gd name="connsiteX11262" fmla="*/ 11595417 w 12184637"/>
              <a:gd name="connsiteY11262" fmla="*/ 779670 h 4608812"/>
              <a:gd name="connsiteX11263" fmla="*/ 11599835 w 12184637"/>
              <a:gd name="connsiteY11263" fmla="*/ 786222 h 4608812"/>
              <a:gd name="connsiteX11264" fmla="*/ 11600939 w 12184637"/>
              <a:gd name="connsiteY11264" fmla="*/ 786296 h 4608812"/>
              <a:gd name="connsiteX11265" fmla="*/ 11606387 w 12184637"/>
              <a:gd name="connsiteY11265" fmla="*/ 781805 h 4608812"/>
              <a:gd name="connsiteX11266" fmla="*/ 11623099 w 12184637"/>
              <a:gd name="connsiteY11266" fmla="*/ 696107 h 4608812"/>
              <a:gd name="connsiteX11267" fmla="*/ 11645186 w 12184637"/>
              <a:gd name="connsiteY11267" fmla="*/ 609306 h 4608812"/>
              <a:gd name="connsiteX11268" fmla="*/ 11641138 w 12184637"/>
              <a:gd name="connsiteY11268" fmla="*/ 602532 h 4608812"/>
              <a:gd name="connsiteX11269" fmla="*/ 11634364 w 12184637"/>
              <a:gd name="connsiteY11269" fmla="*/ 606582 h 4608812"/>
              <a:gd name="connsiteX11270" fmla="*/ 11612277 w 12184637"/>
              <a:gd name="connsiteY11270" fmla="*/ 693383 h 4608812"/>
              <a:gd name="connsiteX11271" fmla="*/ 11616327 w 12184637"/>
              <a:gd name="connsiteY11271" fmla="*/ 700157 h 4608812"/>
              <a:gd name="connsiteX11272" fmla="*/ 11617725 w 12184637"/>
              <a:gd name="connsiteY11272" fmla="*/ 700304 h 4608812"/>
              <a:gd name="connsiteX11273" fmla="*/ 11623099 w 12184637"/>
              <a:gd name="connsiteY11273" fmla="*/ 696107 h 4608812"/>
              <a:gd name="connsiteX11274" fmla="*/ 11645039 w 12184637"/>
              <a:gd name="connsiteY11274" fmla="*/ 609453 h 4608812"/>
              <a:gd name="connsiteX11275" fmla="*/ 11668966 w 12184637"/>
              <a:gd name="connsiteY11275" fmla="*/ 526406 h 4608812"/>
              <a:gd name="connsiteX11276" fmla="*/ 11665139 w 12184637"/>
              <a:gd name="connsiteY11276" fmla="*/ 519485 h 4608812"/>
              <a:gd name="connsiteX11277" fmla="*/ 11658218 w 12184637"/>
              <a:gd name="connsiteY11277" fmla="*/ 523314 h 4608812"/>
              <a:gd name="connsiteX11278" fmla="*/ 11634290 w 12184637"/>
              <a:gd name="connsiteY11278" fmla="*/ 606361 h 4608812"/>
              <a:gd name="connsiteX11279" fmla="*/ 11638119 w 12184637"/>
              <a:gd name="connsiteY11279" fmla="*/ 613281 h 4608812"/>
              <a:gd name="connsiteX11280" fmla="*/ 11639665 w 12184637"/>
              <a:gd name="connsiteY11280" fmla="*/ 613502 h 4608812"/>
              <a:gd name="connsiteX11281" fmla="*/ 11645039 w 12184637"/>
              <a:gd name="connsiteY11281" fmla="*/ 609453 h 4608812"/>
              <a:gd name="connsiteX11282" fmla="*/ 11668966 w 12184637"/>
              <a:gd name="connsiteY11282" fmla="*/ 526553 h 4608812"/>
              <a:gd name="connsiteX11283" fmla="*/ 11691937 w 12184637"/>
              <a:gd name="connsiteY11283" fmla="*/ 451826 h 4608812"/>
              <a:gd name="connsiteX11284" fmla="*/ 11688256 w 12184637"/>
              <a:gd name="connsiteY11284" fmla="*/ 444831 h 4608812"/>
              <a:gd name="connsiteX11285" fmla="*/ 11681262 w 12184637"/>
              <a:gd name="connsiteY11285" fmla="*/ 448513 h 4608812"/>
              <a:gd name="connsiteX11286" fmla="*/ 11658291 w 12184637"/>
              <a:gd name="connsiteY11286" fmla="*/ 523240 h 4608812"/>
              <a:gd name="connsiteX11287" fmla="*/ 11661973 w 12184637"/>
              <a:gd name="connsiteY11287" fmla="*/ 530234 h 4608812"/>
              <a:gd name="connsiteX11288" fmla="*/ 11663666 w 12184637"/>
              <a:gd name="connsiteY11288" fmla="*/ 530455 h 4608812"/>
              <a:gd name="connsiteX11289" fmla="*/ 11668966 w 12184637"/>
              <a:gd name="connsiteY11289" fmla="*/ 526553 h 4608812"/>
              <a:gd name="connsiteX11290" fmla="*/ 11692011 w 12184637"/>
              <a:gd name="connsiteY11290" fmla="*/ 451605 h 4608812"/>
              <a:gd name="connsiteX11291" fmla="*/ 11709239 w 12184637"/>
              <a:gd name="connsiteY11291" fmla="*/ 388657 h 4608812"/>
              <a:gd name="connsiteX11292" fmla="*/ 11705337 w 12184637"/>
              <a:gd name="connsiteY11292" fmla="*/ 381810 h 4608812"/>
              <a:gd name="connsiteX11293" fmla="*/ 11698489 w 12184637"/>
              <a:gd name="connsiteY11293" fmla="*/ 385712 h 4608812"/>
              <a:gd name="connsiteX11294" fmla="*/ 11681262 w 12184637"/>
              <a:gd name="connsiteY11294" fmla="*/ 448660 h 4608812"/>
              <a:gd name="connsiteX11295" fmla="*/ 11685164 w 12184637"/>
              <a:gd name="connsiteY11295" fmla="*/ 455507 h 4608812"/>
              <a:gd name="connsiteX11296" fmla="*/ 11686710 w 12184637"/>
              <a:gd name="connsiteY11296" fmla="*/ 455728 h 4608812"/>
              <a:gd name="connsiteX11297" fmla="*/ 11692011 w 12184637"/>
              <a:gd name="connsiteY11297" fmla="*/ 451605 h 4608812"/>
              <a:gd name="connsiteX11298" fmla="*/ 11709386 w 12184637"/>
              <a:gd name="connsiteY11298" fmla="*/ 387994 h 4608812"/>
              <a:gd name="connsiteX11299" fmla="*/ 11715864 w 12184637"/>
              <a:gd name="connsiteY11299" fmla="*/ 340434 h 4608812"/>
              <a:gd name="connsiteX11300" fmla="*/ 11711080 w 12184637"/>
              <a:gd name="connsiteY11300" fmla="*/ 334176 h 4608812"/>
              <a:gd name="connsiteX11301" fmla="*/ 11704821 w 12184637"/>
              <a:gd name="connsiteY11301" fmla="*/ 338961 h 4608812"/>
              <a:gd name="connsiteX11302" fmla="*/ 11698342 w 12184637"/>
              <a:gd name="connsiteY11302" fmla="*/ 386522 h 4608812"/>
              <a:gd name="connsiteX11303" fmla="*/ 11703128 w 12184637"/>
              <a:gd name="connsiteY11303" fmla="*/ 392780 h 4608812"/>
              <a:gd name="connsiteX11304" fmla="*/ 11703937 w 12184637"/>
              <a:gd name="connsiteY11304" fmla="*/ 392853 h 4608812"/>
              <a:gd name="connsiteX11305" fmla="*/ 11709386 w 12184637"/>
              <a:gd name="connsiteY11305" fmla="*/ 387994 h 4608812"/>
              <a:gd name="connsiteX11306" fmla="*/ 11710711 w 12184637"/>
              <a:gd name="connsiteY11306" fmla="*/ 345219 h 4608812"/>
              <a:gd name="connsiteX11307" fmla="*/ 11715864 w 12184637"/>
              <a:gd name="connsiteY11307" fmla="*/ 339256 h 4608812"/>
              <a:gd name="connsiteX11308" fmla="*/ 11713067 w 12184637"/>
              <a:gd name="connsiteY11308" fmla="*/ 301561 h 4608812"/>
              <a:gd name="connsiteX11309" fmla="*/ 11707104 w 12184637"/>
              <a:gd name="connsiteY11309" fmla="*/ 296407 h 4608812"/>
              <a:gd name="connsiteX11310" fmla="*/ 11701950 w 12184637"/>
              <a:gd name="connsiteY11310" fmla="*/ 302370 h 4608812"/>
              <a:gd name="connsiteX11311" fmla="*/ 11704748 w 12184637"/>
              <a:gd name="connsiteY11311" fmla="*/ 339992 h 4608812"/>
              <a:gd name="connsiteX11312" fmla="*/ 11710343 w 12184637"/>
              <a:gd name="connsiteY11312" fmla="*/ 345146 h 4608812"/>
              <a:gd name="connsiteX11313" fmla="*/ 11710711 w 12184637"/>
              <a:gd name="connsiteY11313" fmla="*/ 345219 h 4608812"/>
              <a:gd name="connsiteX11314" fmla="*/ 11709239 w 12184637"/>
              <a:gd name="connsiteY11314" fmla="*/ 307303 h 4608812"/>
              <a:gd name="connsiteX11315" fmla="*/ 11712846 w 12184637"/>
              <a:gd name="connsiteY11315" fmla="*/ 300309 h 4608812"/>
              <a:gd name="connsiteX11316" fmla="*/ 11702244 w 12184637"/>
              <a:gd name="connsiteY11316" fmla="*/ 266958 h 4608812"/>
              <a:gd name="connsiteX11317" fmla="*/ 11695250 w 12184637"/>
              <a:gd name="connsiteY11317" fmla="*/ 263350 h 4608812"/>
              <a:gd name="connsiteX11318" fmla="*/ 11691643 w 12184637"/>
              <a:gd name="connsiteY11318" fmla="*/ 270344 h 4608812"/>
              <a:gd name="connsiteX11319" fmla="*/ 11702244 w 12184637"/>
              <a:gd name="connsiteY11319" fmla="*/ 303696 h 4608812"/>
              <a:gd name="connsiteX11320" fmla="*/ 11707619 w 12184637"/>
              <a:gd name="connsiteY11320" fmla="*/ 307598 h 4608812"/>
              <a:gd name="connsiteX11321" fmla="*/ 11709239 w 12184637"/>
              <a:gd name="connsiteY11321" fmla="*/ 307303 h 4608812"/>
              <a:gd name="connsiteX11322" fmla="*/ 11699668 w 12184637"/>
              <a:gd name="connsiteY11322" fmla="*/ 273584 h 4608812"/>
              <a:gd name="connsiteX11323" fmla="*/ 11701877 w 12184637"/>
              <a:gd name="connsiteY11323" fmla="*/ 266001 h 4608812"/>
              <a:gd name="connsiteX11324" fmla="*/ 11683102 w 12184637"/>
              <a:gd name="connsiteY11324" fmla="*/ 231913 h 4608812"/>
              <a:gd name="connsiteX11325" fmla="*/ 11675519 w 12184637"/>
              <a:gd name="connsiteY11325" fmla="*/ 229704 h 4608812"/>
              <a:gd name="connsiteX11326" fmla="*/ 11673311 w 12184637"/>
              <a:gd name="connsiteY11326" fmla="*/ 237288 h 4608812"/>
              <a:gd name="connsiteX11327" fmla="*/ 11692084 w 12184637"/>
              <a:gd name="connsiteY11327" fmla="*/ 271375 h 4608812"/>
              <a:gd name="connsiteX11328" fmla="*/ 11697017 w 12184637"/>
              <a:gd name="connsiteY11328" fmla="*/ 274246 h 4608812"/>
              <a:gd name="connsiteX11329" fmla="*/ 11699668 w 12184637"/>
              <a:gd name="connsiteY11329" fmla="*/ 273584 h 4608812"/>
              <a:gd name="connsiteX11330" fmla="*/ 11681409 w 12184637"/>
              <a:gd name="connsiteY11330" fmla="*/ 239202 h 4608812"/>
              <a:gd name="connsiteX11331" fmla="*/ 11682881 w 12184637"/>
              <a:gd name="connsiteY11331" fmla="*/ 231471 h 4608812"/>
              <a:gd name="connsiteX11332" fmla="*/ 11655420 w 12184637"/>
              <a:gd name="connsiteY11332" fmla="*/ 191568 h 4608812"/>
              <a:gd name="connsiteX11333" fmla="*/ 11647690 w 12184637"/>
              <a:gd name="connsiteY11333" fmla="*/ 190169 h 4608812"/>
              <a:gd name="connsiteX11334" fmla="*/ 11646291 w 12184637"/>
              <a:gd name="connsiteY11334" fmla="*/ 197899 h 4608812"/>
              <a:gd name="connsiteX11335" fmla="*/ 11673752 w 12184637"/>
              <a:gd name="connsiteY11335" fmla="*/ 237803 h 4608812"/>
              <a:gd name="connsiteX11336" fmla="*/ 11678390 w 12184637"/>
              <a:gd name="connsiteY11336" fmla="*/ 240233 h 4608812"/>
              <a:gd name="connsiteX11337" fmla="*/ 11681409 w 12184637"/>
              <a:gd name="connsiteY11337" fmla="*/ 239202 h 4608812"/>
              <a:gd name="connsiteX11338" fmla="*/ 11654316 w 12184637"/>
              <a:gd name="connsiteY11338" fmla="*/ 199004 h 4608812"/>
              <a:gd name="connsiteX11339" fmla="*/ 11655052 w 12184637"/>
              <a:gd name="connsiteY11339" fmla="*/ 191126 h 4608812"/>
              <a:gd name="connsiteX11340" fmla="*/ 11620375 w 12184637"/>
              <a:gd name="connsiteY11340" fmla="*/ 149455 h 4608812"/>
              <a:gd name="connsiteX11341" fmla="*/ 11612498 w 12184637"/>
              <a:gd name="connsiteY11341" fmla="*/ 148719 h 4608812"/>
              <a:gd name="connsiteX11342" fmla="*/ 11611762 w 12184637"/>
              <a:gd name="connsiteY11342" fmla="*/ 156597 h 4608812"/>
              <a:gd name="connsiteX11343" fmla="*/ 11646438 w 12184637"/>
              <a:gd name="connsiteY11343" fmla="*/ 198267 h 4608812"/>
              <a:gd name="connsiteX11344" fmla="*/ 11650782 w 12184637"/>
              <a:gd name="connsiteY11344" fmla="*/ 200255 h 4608812"/>
              <a:gd name="connsiteX11345" fmla="*/ 11654316 w 12184637"/>
              <a:gd name="connsiteY11345" fmla="*/ 199004 h 4608812"/>
              <a:gd name="connsiteX11346" fmla="*/ 11620081 w 12184637"/>
              <a:gd name="connsiteY11346" fmla="*/ 156965 h 4608812"/>
              <a:gd name="connsiteX11347" fmla="*/ 11620008 w 12184637"/>
              <a:gd name="connsiteY11347" fmla="*/ 149087 h 4608812"/>
              <a:gd name="connsiteX11348" fmla="*/ 11579735 w 12184637"/>
              <a:gd name="connsiteY11348" fmla="*/ 109772 h 4608812"/>
              <a:gd name="connsiteX11349" fmla="*/ 11571858 w 12184637"/>
              <a:gd name="connsiteY11349" fmla="*/ 109846 h 4608812"/>
              <a:gd name="connsiteX11350" fmla="*/ 11571932 w 12184637"/>
              <a:gd name="connsiteY11350" fmla="*/ 117723 h 4608812"/>
              <a:gd name="connsiteX11351" fmla="*/ 11612203 w 12184637"/>
              <a:gd name="connsiteY11351" fmla="*/ 157038 h 4608812"/>
              <a:gd name="connsiteX11352" fmla="*/ 11616106 w 12184637"/>
              <a:gd name="connsiteY11352" fmla="*/ 158584 h 4608812"/>
              <a:gd name="connsiteX11353" fmla="*/ 11620081 w 12184637"/>
              <a:gd name="connsiteY11353" fmla="*/ 156965 h 4608812"/>
              <a:gd name="connsiteX11354" fmla="*/ 11580251 w 12184637"/>
              <a:gd name="connsiteY11354" fmla="*/ 117135 h 4608812"/>
              <a:gd name="connsiteX11355" fmla="*/ 11579073 w 12184637"/>
              <a:gd name="connsiteY11355" fmla="*/ 109330 h 4608812"/>
              <a:gd name="connsiteX11356" fmla="*/ 11534825 w 12184637"/>
              <a:gd name="connsiteY11356" fmla="*/ 76421 h 4608812"/>
              <a:gd name="connsiteX11357" fmla="*/ 11527022 w 12184637"/>
              <a:gd name="connsiteY11357" fmla="*/ 77599 h 4608812"/>
              <a:gd name="connsiteX11358" fmla="*/ 11528199 w 12184637"/>
              <a:gd name="connsiteY11358" fmla="*/ 85403 h 4608812"/>
              <a:gd name="connsiteX11359" fmla="*/ 11572447 w 12184637"/>
              <a:gd name="connsiteY11359" fmla="*/ 118312 h 4608812"/>
              <a:gd name="connsiteX11360" fmla="*/ 11575834 w 12184637"/>
              <a:gd name="connsiteY11360" fmla="*/ 119417 h 4608812"/>
              <a:gd name="connsiteX11361" fmla="*/ 11580251 w 12184637"/>
              <a:gd name="connsiteY11361" fmla="*/ 117135 h 4608812"/>
              <a:gd name="connsiteX11362" fmla="*/ 11536518 w 12184637"/>
              <a:gd name="connsiteY11362" fmla="*/ 83268 h 4608812"/>
              <a:gd name="connsiteX11363" fmla="*/ 11533942 w 12184637"/>
              <a:gd name="connsiteY11363" fmla="*/ 75832 h 4608812"/>
              <a:gd name="connsiteX11364" fmla="*/ 11487118 w 12184637"/>
              <a:gd name="connsiteY11364" fmla="*/ 53230 h 4608812"/>
              <a:gd name="connsiteX11365" fmla="*/ 11479682 w 12184637"/>
              <a:gd name="connsiteY11365" fmla="*/ 55806 h 4608812"/>
              <a:gd name="connsiteX11366" fmla="*/ 11482258 w 12184637"/>
              <a:gd name="connsiteY11366" fmla="*/ 63242 h 4608812"/>
              <a:gd name="connsiteX11367" fmla="*/ 11529082 w 12184637"/>
              <a:gd name="connsiteY11367" fmla="*/ 85845 h 4608812"/>
              <a:gd name="connsiteX11368" fmla="*/ 11531513 w 12184637"/>
              <a:gd name="connsiteY11368" fmla="*/ 86360 h 4608812"/>
              <a:gd name="connsiteX11369" fmla="*/ 11536518 w 12184637"/>
              <a:gd name="connsiteY11369" fmla="*/ 83268 h 4608812"/>
              <a:gd name="connsiteX11370" fmla="*/ 11404734 w 12184637"/>
              <a:gd name="connsiteY11370" fmla="*/ 101379 h 4608812"/>
              <a:gd name="connsiteX11371" fmla="*/ 11487044 w 12184637"/>
              <a:gd name="connsiteY11371" fmla="*/ 63316 h 4608812"/>
              <a:gd name="connsiteX11372" fmla="*/ 11489768 w 12184637"/>
              <a:gd name="connsiteY11372" fmla="*/ 55880 h 4608812"/>
              <a:gd name="connsiteX11373" fmla="*/ 11482332 w 12184637"/>
              <a:gd name="connsiteY11373" fmla="*/ 53156 h 4608812"/>
              <a:gd name="connsiteX11374" fmla="*/ 11400022 w 12184637"/>
              <a:gd name="connsiteY11374" fmla="*/ 91219 h 4608812"/>
              <a:gd name="connsiteX11375" fmla="*/ 11397298 w 12184637"/>
              <a:gd name="connsiteY11375" fmla="*/ 98655 h 4608812"/>
              <a:gd name="connsiteX11376" fmla="*/ 11402377 w 12184637"/>
              <a:gd name="connsiteY11376" fmla="*/ 101895 h 4608812"/>
              <a:gd name="connsiteX11377" fmla="*/ 11404734 w 12184637"/>
              <a:gd name="connsiteY11377" fmla="*/ 101379 h 4608812"/>
              <a:gd name="connsiteX11378" fmla="*/ 11326619 w 12184637"/>
              <a:gd name="connsiteY11378" fmla="*/ 152989 h 4608812"/>
              <a:gd name="connsiteX11379" fmla="*/ 11405470 w 12184637"/>
              <a:gd name="connsiteY11379" fmla="*/ 101011 h 4608812"/>
              <a:gd name="connsiteX11380" fmla="*/ 11407015 w 12184637"/>
              <a:gd name="connsiteY11380" fmla="*/ 93281 h 4608812"/>
              <a:gd name="connsiteX11381" fmla="*/ 11399285 w 12184637"/>
              <a:gd name="connsiteY11381" fmla="*/ 91735 h 4608812"/>
              <a:gd name="connsiteX11382" fmla="*/ 11320435 w 12184637"/>
              <a:gd name="connsiteY11382" fmla="*/ 143712 h 4608812"/>
              <a:gd name="connsiteX11383" fmla="*/ 11318889 w 12184637"/>
              <a:gd name="connsiteY11383" fmla="*/ 151443 h 4608812"/>
              <a:gd name="connsiteX11384" fmla="*/ 11323601 w 12184637"/>
              <a:gd name="connsiteY11384" fmla="*/ 153946 h 4608812"/>
              <a:gd name="connsiteX11385" fmla="*/ 11326619 w 12184637"/>
              <a:gd name="connsiteY11385" fmla="*/ 152989 h 4608812"/>
              <a:gd name="connsiteX11386" fmla="*/ 11254762 w 12184637"/>
              <a:gd name="connsiteY11386" fmla="*/ 219250 h 4608812"/>
              <a:gd name="connsiteX11387" fmla="*/ 11327356 w 12184637"/>
              <a:gd name="connsiteY11387" fmla="*/ 152474 h 4608812"/>
              <a:gd name="connsiteX11388" fmla="*/ 11327649 w 12184637"/>
              <a:gd name="connsiteY11388" fmla="*/ 144596 h 4608812"/>
              <a:gd name="connsiteX11389" fmla="*/ 11319772 w 12184637"/>
              <a:gd name="connsiteY11389" fmla="*/ 144301 h 4608812"/>
              <a:gd name="connsiteX11390" fmla="*/ 11247180 w 12184637"/>
              <a:gd name="connsiteY11390" fmla="*/ 211078 h 4608812"/>
              <a:gd name="connsiteX11391" fmla="*/ 11246885 w 12184637"/>
              <a:gd name="connsiteY11391" fmla="*/ 218955 h 4608812"/>
              <a:gd name="connsiteX11392" fmla="*/ 11251008 w 12184637"/>
              <a:gd name="connsiteY11392" fmla="*/ 220722 h 4608812"/>
              <a:gd name="connsiteX11393" fmla="*/ 11254762 w 12184637"/>
              <a:gd name="connsiteY11393" fmla="*/ 219250 h 4608812"/>
              <a:gd name="connsiteX11394" fmla="*/ 11188944 w 12184637"/>
              <a:gd name="connsiteY11394" fmla="*/ 298027 h 4608812"/>
              <a:gd name="connsiteX11395" fmla="*/ 11255278 w 12184637"/>
              <a:gd name="connsiteY11395" fmla="*/ 218735 h 4608812"/>
              <a:gd name="connsiteX11396" fmla="*/ 11254616 w 12184637"/>
              <a:gd name="connsiteY11396" fmla="*/ 210857 h 4608812"/>
              <a:gd name="connsiteX11397" fmla="*/ 11246738 w 12184637"/>
              <a:gd name="connsiteY11397" fmla="*/ 211519 h 4608812"/>
              <a:gd name="connsiteX11398" fmla="*/ 11180403 w 12184637"/>
              <a:gd name="connsiteY11398" fmla="*/ 290812 h 4608812"/>
              <a:gd name="connsiteX11399" fmla="*/ 11181066 w 12184637"/>
              <a:gd name="connsiteY11399" fmla="*/ 298689 h 4608812"/>
              <a:gd name="connsiteX11400" fmla="*/ 11184674 w 12184637"/>
              <a:gd name="connsiteY11400" fmla="*/ 300015 h 4608812"/>
              <a:gd name="connsiteX11401" fmla="*/ 11188944 w 12184637"/>
              <a:gd name="connsiteY11401" fmla="*/ 298027 h 4608812"/>
              <a:gd name="connsiteX11402" fmla="*/ 11129235 w 12184637"/>
              <a:gd name="connsiteY11402" fmla="*/ 386890 h 4608812"/>
              <a:gd name="connsiteX11403" fmla="*/ 11189312 w 12184637"/>
              <a:gd name="connsiteY11403" fmla="*/ 297585 h 4608812"/>
              <a:gd name="connsiteX11404" fmla="*/ 11187765 w 12184637"/>
              <a:gd name="connsiteY11404" fmla="*/ 289855 h 4608812"/>
              <a:gd name="connsiteX11405" fmla="*/ 11180036 w 12184637"/>
              <a:gd name="connsiteY11405" fmla="*/ 291401 h 4608812"/>
              <a:gd name="connsiteX11406" fmla="*/ 11119959 w 12184637"/>
              <a:gd name="connsiteY11406" fmla="*/ 380706 h 4608812"/>
              <a:gd name="connsiteX11407" fmla="*/ 11121505 w 12184637"/>
              <a:gd name="connsiteY11407" fmla="*/ 388436 h 4608812"/>
              <a:gd name="connsiteX11408" fmla="*/ 11124671 w 12184637"/>
              <a:gd name="connsiteY11408" fmla="*/ 389393 h 4608812"/>
              <a:gd name="connsiteX11409" fmla="*/ 11129235 w 12184637"/>
              <a:gd name="connsiteY11409" fmla="*/ 386890 h 4608812"/>
              <a:gd name="connsiteX11410" fmla="*/ 11075637 w 12184637"/>
              <a:gd name="connsiteY11410" fmla="*/ 483484 h 4608812"/>
              <a:gd name="connsiteX11411" fmla="*/ 11129456 w 12184637"/>
              <a:gd name="connsiteY11411" fmla="*/ 386448 h 4608812"/>
              <a:gd name="connsiteX11412" fmla="*/ 11127321 w 12184637"/>
              <a:gd name="connsiteY11412" fmla="*/ 378865 h 4608812"/>
              <a:gd name="connsiteX11413" fmla="*/ 11119738 w 12184637"/>
              <a:gd name="connsiteY11413" fmla="*/ 381000 h 4608812"/>
              <a:gd name="connsiteX11414" fmla="*/ 11065920 w 12184637"/>
              <a:gd name="connsiteY11414" fmla="*/ 478035 h 4608812"/>
              <a:gd name="connsiteX11415" fmla="*/ 11068054 w 12184637"/>
              <a:gd name="connsiteY11415" fmla="*/ 485619 h 4608812"/>
              <a:gd name="connsiteX11416" fmla="*/ 11070778 w 12184637"/>
              <a:gd name="connsiteY11416" fmla="*/ 486281 h 4608812"/>
              <a:gd name="connsiteX11417" fmla="*/ 11075637 w 12184637"/>
              <a:gd name="connsiteY11417" fmla="*/ 483484 h 4608812"/>
              <a:gd name="connsiteX11418" fmla="*/ 11028003 w 12184637"/>
              <a:gd name="connsiteY11418" fmla="*/ 585599 h 4608812"/>
              <a:gd name="connsiteX11419" fmla="*/ 11075785 w 12184637"/>
              <a:gd name="connsiteY11419" fmla="*/ 483115 h 4608812"/>
              <a:gd name="connsiteX11420" fmla="*/ 11073134 w 12184637"/>
              <a:gd name="connsiteY11420" fmla="*/ 475679 h 4608812"/>
              <a:gd name="connsiteX11421" fmla="*/ 11065698 w 12184637"/>
              <a:gd name="connsiteY11421" fmla="*/ 478404 h 4608812"/>
              <a:gd name="connsiteX11422" fmla="*/ 11017917 w 12184637"/>
              <a:gd name="connsiteY11422" fmla="*/ 580887 h 4608812"/>
              <a:gd name="connsiteX11423" fmla="*/ 11020641 w 12184637"/>
              <a:gd name="connsiteY11423" fmla="*/ 588323 h 4608812"/>
              <a:gd name="connsiteX11424" fmla="*/ 11023070 w 12184637"/>
              <a:gd name="connsiteY11424" fmla="*/ 588838 h 4608812"/>
              <a:gd name="connsiteX11425" fmla="*/ 11028003 w 12184637"/>
              <a:gd name="connsiteY11425" fmla="*/ 585599 h 4608812"/>
              <a:gd name="connsiteX11426" fmla="*/ 10983756 w 12184637"/>
              <a:gd name="connsiteY11426" fmla="*/ 696475 h 4608812"/>
              <a:gd name="connsiteX11427" fmla="*/ 11028151 w 12184637"/>
              <a:gd name="connsiteY11427" fmla="*/ 585378 h 4608812"/>
              <a:gd name="connsiteX11428" fmla="*/ 11025058 w 12184637"/>
              <a:gd name="connsiteY11428" fmla="*/ 578163 h 4608812"/>
              <a:gd name="connsiteX11429" fmla="*/ 11017843 w 12184637"/>
              <a:gd name="connsiteY11429" fmla="*/ 581255 h 4608812"/>
              <a:gd name="connsiteX11430" fmla="*/ 10973448 w 12184637"/>
              <a:gd name="connsiteY11430" fmla="*/ 692353 h 4608812"/>
              <a:gd name="connsiteX11431" fmla="*/ 10976541 w 12184637"/>
              <a:gd name="connsiteY11431" fmla="*/ 699568 h 4608812"/>
              <a:gd name="connsiteX11432" fmla="*/ 10978675 w 12184637"/>
              <a:gd name="connsiteY11432" fmla="*/ 699936 h 4608812"/>
              <a:gd name="connsiteX11433" fmla="*/ 10983756 w 12184637"/>
              <a:gd name="connsiteY11433" fmla="*/ 696475 h 4608812"/>
              <a:gd name="connsiteX11434" fmla="*/ 10959313 w 12184637"/>
              <a:gd name="connsiteY11434" fmla="*/ 765902 h 4608812"/>
              <a:gd name="connsiteX11435" fmla="*/ 10983830 w 12184637"/>
              <a:gd name="connsiteY11435" fmla="*/ 696181 h 4608812"/>
              <a:gd name="connsiteX11436" fmla="*/ 10980443 w 12184637"/>
              <a:gd name="connsiteY11436" fmla="*/ 689039 h 4608812"/>
              <a:gd name="connsiteX11437" fmla="*/ 10973301 w 12184637"/>
              <a:gd name="connsiteY11437" fmla="*/ 692426 h 4608812"/>
              <a:gd name="connsiteX11438" fmla="*/ 10948785 w 12184637"/>
              <a:gd name="connsiteY11438" fmla="*/ 762147 h 4608812"/>
              <a:gd name="connsiteX11439" fmla="*/ 10952171 w 12184637"/>
              <a:gd name="connsiteY11439" fmla="*/ 769289 h 4608812"/>
              <a:gd name="connsiteX11440" fmla="*/ 10954085 w 12184637"/>
              <a:gd name="connsiteY11440" fmla="*/ 769583 h 4608812"/>
              <a:gd name="connsiteX11441" fmla="*/ 10959313 w 12184637"/>
              <a:gd name="connsiteY11441" fmla="*/ 765902 h 4608812"/>
              <a:gd name="connsiteX11442" fmla="*/ 10958576 w 12184637"/>
              <a:gd name="connsiteY11442" fmla="*/ 767522 h 4608812"/>
              <a:gd name="connsiteX11443" fmla="*/ 10959092 w 12184637"/>
              <a:gd name="connsiteY11443" fmla="*/ 766491 h 4608812"/>
              <a:gd name="connsiteX11444" fmla="*/ 10956295 w 12184637"/>
              <a:gd name="connsiteY11444" fmla="*/ 759497 h 4608812"/>
              <a:gd name="connsiteX11445" fmla="*/ 10948564 w 12184637"/>
              <a:gd name="connsiteY11445" fmla="*/ 762515 h 4608812"/>
              <a:gd name="connsiteX11446" fmla="*/ 10951067 w 12184637"/>
              <a:gd name="connsiteY11446" fmla="*/ 769951 h 4608812"/>
              <a:gd name="connsiteX11447" fmla="*/ 10953571 w 12184637"/>
              <a:gd name="connsiteY11447" fmla="*/ 770540 h 4608812"/>
              <a:gd name="connsiteX11448" fmla="*/ 10958576 w 12184637"/>
              <a:gd name="connsiteY11448" fmla="*/ 767522 h 4608812"/>
              <a:gd name="connsiteX11449" fmla="*/ 1232880 w 12184637"/>
              <a:gd name="connsiteY11449" fmla="*/ 2078088 h 4608812"/>
              <a:gd name="connsiteX11450" fmla="*/ 1356935 w 12184637"/>
              <a:gd name="connsiteY11450" fmla="*/ 2044148 h 4608812"/>
              <a:gd name="connsiteX11451" fmla="*/ 1360837 w 12184637"/>
              <a:gd name="connsiteY11451" fmla="*/ 2037301 h 4608812"/>
              <a:gd name="connsiteX11452" fmla="*/ 1353990 w 12184637"/>
              <a:gd name="connsiteY11452" fmla="*/ 2033399 h 4608812"/>
              <a:gd name="connsiteX11453" fmla="*/ 1229935 w 12184637"/>
              <a:gd name="connsiteY11453" fmla="*/ 2067339 h 4608812"/>
              <a:gd name="connsiteX11454" fmla="*/ 1226033 w 12184637"/>
              <a:gd name="connsiteY11454" fmla="*/ 2074186 h 4608812"/>
              <a:gd name="connsiteX11455" fmla="*/ 1231481 w 12184637"/>
              <a:gd name="connsiteY11455" fmla="*/ 2078309 h 4608812"/>
              <a:gd name="connsiteX11456" fmla="*/ 1232880 w 12184637"/>
              <a:gd name="connsiteY11456" fmla="*/ 2078088 h 4608812"/>
              <a:gd name="connsiteX11457" fmla="*/ 1358039 w 12184637"/>
              <a:gd name="connsiteY11457" fmla="*/ 2043633 h 4608812"/>
              <a:gd name="connsiteX11458" fmla="*/ 1470830 w 12184637"/>
              <a:gd name="connsiteY11458" fmla="*/ 1984366 h 4608812"/>
              <a:gd name="connsiteX11459" fmla="*/ 1473186 w 12184637"/>
              <a:gd name="connsiteY11459" fmla="*/ 1976857 h 4608812"/>
              <a:gd name="connsiteX11460" fmla="*/ 1465677 w 12184637"/>
              <a:gd name="connsiteY11460" fmla="*/ 1974501 h 4608812"/>
              <a:gd name="connsiteX11461" fmla="*/ 1352886 w 12184637"/>
              <a:gd name="connsiteY11461" fmla="*/ 2033767 h 4608812"/>
              <a:gd name="connsiteX11462" fmla="*/ 1350530 w 12184637"/>
              <a:gd name="connsiteY11462" fmla="*/ 2041277 h 4608812"/>
              <a:gd name="connsiteX11463" fmla="*/ 1355536 w 12184637"/>
              <a:gd name="connsiteY11463" fmla="*/ 2044222 h 4608812"/>
              <a:gd name="connsiteX11464" fmla="*/ 1358039 w 12184637"/>
              <a:gd name="connsiteY11464" fmla="*/ 2043633 h 4608812"/>
              <a:gd name="connsiteX11465" fmla="*/ 1471861 w 12184637"/>
              <a:gd name="connsiteY11465" fmla="*/ 1983703 h 4608812"/>
              <a:gd name="connsiteX11466" fmla="*/ 1569927 w 12184637"/>
              <a:gd name="connsiteY11466" fmla="*/ 1900288 h 4608812"/>
              <a:gd name="connsiteX11467" fmla="*/ 1570590 w 12184637"/>
              <a:gd name="connsiteY11467" fmla="*/ 1892411 h 4608812"/>
              <a:gd name="connsiteX11468" fmla="*/ 1562712 w 12184637"/>
              <a:gd name="connsiteY11468" fmla="*/ 1891748 h 4608812"/>
              <a:gd name="connsiteX11469" fmla="*/ 1464646 w 12184637"/>
              <a:gd name="connsiteY11469" fmla="*/ 1975163 h 4608812"/>
              <a:gd name="connsiteX11470" fmla="*/ 1463983 w 12184637"/>
              <a:gd name="connsiteY11470" fmla="*/ 1983041 h 4608812"/>
              <a:gd name="connsiteX11471" fmla="*/ 1468253 w 12184637"/>
              <a:gd name="connsiteY11471" fmla="*/ 1985029 h 4608812"/>
              <a:gd name="connsiteX11472" fmla="*/ 1471861 w 12184637"/>
              <a:gd name="connsiteY11472" fmla="*/ 1983703 h 4608812"/>
              <a:gd name="connsiteX11473" fmla="*/ 1570810 w 12184637"/>
              <a:gd name="connsiteY11473" fmla="*/ 1899405 h 4608812"/>
              <a:gd name="connsiteX11474" fmla="*/ 1650691 w 12184637"/>
              <a:gd name="connsiteY11474" fmla="*/ 1793167 h 4608812"/>
              <a:gd name="connsiteX11475" fmla="*/ 1649587 w 12184637"/>
              <a:gd name="connsiteY11475" fmla="*/ 1785363 h 4608812"/>
              <a:gd name="connsiteX11476" fmla="*/ 1641783 w 12184637"/>
              <a:gd name="connsiteY11476" fmla="*/ 1786467 h 4608812"/>
              <a:gd name="connsiteX11477" fmla="*/ 1561902 w 12184637"/>
              <a:gd name="connsiteY11477" fmla="*/ 1892705 h 4608812"/>
              <a:gd name="connsiteX11478" fmla="*/ 1563006 w 12184637"/>
              <a:gd name="connsiteY11478" fmla="*/ 1900509 h 4608812"/>
              <a:gd name="connsiteX11479" fmla="*/ 1566393 w 12184637"/>
              <a:gd name="connsiteY11479" fmla="*/ 1901614 h 4608812"/>
              <a:gd name="connsiteX11480" fmla="*/ 1570810 w 12184637"/>
              <a:gd name="connsiteY11480" fmla="*/ 1899405 h 4608812"/>
              <a:gd name="connsiteX11481" fmla="*/ 1651280 w 12184637"/>
              <a:gd name="connsiteY11481" fmla="*/ 1792136 h 4608812"/>
              <a:gd name="connsiteX11482" fmla="*/ 1709443 w 12184637"/>
              <a:gd name="connsiteY11482" fmla="*/ 1664326 h 4608812"/>
              <a:gd name="connsiteX11483" fmla="*/ 1706645 w 12184637"/>
              <a:gd name="connsiteY11483" fmla="*/ 1656964 h 4608812"/>
              <a:gd name="connsiteX11484" fmla="*/ 1699283 w 12184637"/>
              <a:gd name="connsiteY11484" fmla="*/ 1659761 h 4608812"/>
              <a:gd name="connsiteX11485" fmla="*/ 1641120 w 12184637"/>
              <a:gd name="connsiteY11485" fmla="*/ 1787571 h 4608812"/>
              <a:gd name="connsiteX11486" fmla="*/ 1643918 w 12184637"/>
              <a:gd name="connsiteY11486" fmla="*/ 1794934 h 4608812"/>
              <a:gd name="connsiteX11487" fmla="*/ 1646274 w 12184637"/>
              <a:gd name="connsiteY11487" fmla="*/ 1795449 h 4608812"/>
              <a:gd name="connsiteX11488" fmla="*/ 1651280 w 12184637"/>
              <a:gd name="connsiteY11488" fmla="*/ 1792136 h 4608812"/>
              <a:gd name="connsiteX11489" fmla="*/ 1709811 w 12184637"/>
              <a:gd name="connsiteY11489" fmla="*/ 1663369 h 4608812"/>
              <a:gd name="connsiteX11490" fmla="*/ 1745592 w 12184637"/>
              <a:gd name="connsiteY11490" fmla="*/ 1520025 h 4608812"/>
              <a:gd name="connsiteX11491" fmla="*/ 1741542 w 12184637"/>
              <a:gd name="connsiteY11491" fmla="*/ 1513251 h 4608812"/>
              <a:gd name="connsiteX11492" fmla="*/ 1734769 w 12184637"/>
              <a:gd name="connsiteY11492" fmla="*/ 1517300 h 4608812"/>
              <a:gd name="connsiteX11493" fmla="*/ 1698988 w 12184637"/>
              <a:gd name="connsiteY11493" fmla="*/ 1660645 h 4608812"/>
              <a:gd name="connsiteX11494" fmla="*/ 1703038 w 12184637"/>
              <a:gd name="connsiteY11494" fmla="*/ 1667418 h 4608812"/>
              <a:gd name="connsiteX11495" fmla="*/ 1704436 w 12184637"/>
              <a:gd name="connsiteY11495" fmla="*/ 1667565 h 4608812"/>
              <a:gd name="connsiteX11496" fmla="*/ 1709811 w 12184637"/>
              <a:gd name="connsiteY11496" fmla="*/ 1663369 h 4608812"/>
              <a:gd name="connsiteX11497" fmla="*/ 1745739 w 12184637"/>
              <a:gd name="connsiteY11497" fmla="*/ 1519141 h 4608812"/>
              <a:gd name="connsiteX11498" fmla="*/ 1758476 w 12184637"/>
              <a:gd name="connsiteY11498" fmla="*/ 1366299 h 4608812"/>
              <a:gd name="connsiteX11499" fmla="*/ 1753396 w 12184637"/>
              <a:gd name="connsiteY11499" fmla="*/ 1360262 h 4608812"/>
              <a:gd name="connsiteX11500" fmla="*/ 1747359 w 12184637"/>
              <a:gd name="connsiteY11500" fmla="*/ 1365342 h 4608812"/>
              <a:gd name="connsiteX11501" fmla="*/ 1734622 w 12184637"/>
              <a:gd name="connsiteY11501" fmla="*/ 1518184 h 4608812"/>
              <a:gd name="connsiteX11502" fmla="*/ 1739702 w 12184637"/>
              <a:gd name="connsiteY11502" fmla="*/ 1524221 h 4608812"/>
              <a:gd name="connsiteX11503" fmla="*/ 1740217 w 12184637"/>
              <a:gd name="connsiteY11503" fmla="*/ 1524221 h 4608812"/>
              <a:gd name="connsiteX11504" fmla="*/ 1745739 w 12184637"/>
              <a:gd name="connsiteY11504" fmla="*/ 1519141 h 4608812"/>
              <a:gd name="connsiteX11505" fmla="*/ 1753322 w 12184637"/>
              <a:gd name="connsiteY11505" fmla="*/ 1371379 h 4608812"/>
              <a:gd name="connsiteX11506" fmla="*/ 1758476 w 12184637"/>
              <a:gd name="connsiteY11506" fmla="*/ 1365416 h 4608812"/>
              <a:gd name="connsiteX11507" fmla="*/ 1747506 w 12184637"/>
              <a:gd name="connsiteY11507" fmla="*/ 1209187 h 4608812"/>
              <a:gd name="connsiteX11508" fmla="*/ 1741542 w 12184637"/>
              <a:gd name="connsiteY11508" fmla="*/ 1204034 h 4608812"/>
              <a:gd name="connsiteX11509" fmla="*/ 1736389 w 12184637"/>
              <a:gd name="connsiteY11509" fmla="*/ 1209997 h 4608812"/>
              <a:gd name="connsiteX11510" fmla="*/ 1747359 w 12184637"/>
              <a:gd name="connsiteY11510" fmla="*/ 1366226 h 4608812"/>
              <a:gd name="connsiteX11511" fmla="*/ 1752954 w 12184637"/>
              <a:gd name="connsiteY11511" fmla="*/ 1371379 h 4608812"/>
              <a:gd name="connsiteX11512" fmla="*/ 1753322 w 12184637"/>
              <a:gd name="connsiteY11512" fmla="*/ 1371379 h 4608812"/>
              <a:gd name="connsiteX11513" fmla="*/ 1743162 w 12184637"/>
              <a:gd name="connsiteY11513" fmla="*/ 1215004 h 4608812"/>
              <a:gd name="connsiteX11514" fmla="*/ 1747359 w 12184637"/>
              <a:gd name="connsiteY11514" fmla="*/ 1208304 h 4608812"/>
              <a:gd name="connsiteX11515" fmla="*/ 1712020 w 12184637"/>
              <a:gd name="connsiteY11515" fmla="*/ 1054947 h 4608812"/>
              <a:gd name="connsiteX11516" fmla="*/ 1705320 w 12184637"/>
              <a:gd name="connsiteY11516" fmla="*/ 1050750 h 4608812"/>
              <a:gd name="connsiteX11517" fmla="*/ 1701123 w 12184637"/>
              <a:gd name="connsiteY11517" fmla="*/ 1057450 h 4608812"/>
              <a:gd name="connsiteX11518" fmla="*/ 1736463 w 12184637"/>
              <a:gd name="connsiteY11518" fmla="*/ 1210807 h 4608812"/>
              <a:gd name="connsiteX11519" fmla="*/ 1741911 w 12184637"/>
              <a:gd name="connsiteY11519" fmla="*/ 1215151 h 4608812"/>
              <a:gd name="connsiteX11520" fmla="*/ 1743162 w 12184637"/>
              <a:gd name="connsiteY11520" fmla="*/ 1215004 h 4608812"/>
              <a:gd name="connsiteX11521" fmla="*/ 1708633 w 12184637"/>
              <a:gd name="connsiteY11521" fmla="*/ 1061426 h 4608812"/>
              <a:gd name="connsiteX11522" fmla="*/ 1711799 w 12184637"/>
              <a:gd name="connsiteY11522" fmla="*/ 1054211 h 4608812"/>
              <a:gd name="connsiteX11523" fmla="*/ 1654741 w 12184637"/>
              <a:gd name="connsiteY11523" fmla="*/ 908878 h 4608812"/>
              <a:gd name="connsiteX11524" fmla="*/ 1647526 w 12184637"/>
              <a:gd name="connsiteY11524" fmla="*/ 905713 h 4608812"/>
              <a:gd name="connsiteX11525" fmla="*/ 1644360 w 12184637"/>
              <a:gd name="connsiteY11525" fmla="*/ 912928 h 4608812"/>
              <a:gd name="connsiteX11526" fmla="*/ 1701418 w 12184637"/>
              <a:gd name="connsiteY11526" fmla="*/ 1058260 h 4608812"/>
              <a:gd name="connsiteX11527" fmla="*/ 1706645 w 12184637"/>
              <a:gd name="connsiteY11527" fmla="*/ 1061794 h 4608812"/>
              <a:gd name="connsiteX11528" fmla="*/ 1708633 w 12184637"/>
              <a:gd name="connsiteY11528" fmla="*/ 1061426 h 4608812"/>
              <a:gd name="connsiteX11529" fmla="*/ 1652311 w 12184637"/>
              <a:gd name="connsiteY11529" fmla="*/ 915725 h 4608812"/>
              <a:gd name="connsiteX11530" fmla="*/ 1654373 w 12184637"/>
              <a:gd name="connsiteY11530" fmla="*/ 908142 h 4608812"/>
              <a:gd name="connsiteX11531" fmla="*/ 1578173 w 12184637"/>
              <a:gd name="connsiteY11531" fmla="*/ 775841 h 4608812"/>
              <a:gd name="connsiteX11532" fmla="*/ 1570590 w 12184637"/>
              <a:gd name="connsiteY11532" fmla="*/ 773780 h 4608812"/>
              <a:gd name="connsiteX11533" fmla="*/ 1568528 w 12184637"/>
              <a:gd name="connsiteY11533" fmla="*/ 781363 h 4608812"/>
              <a:gd name="connsiteX11534" fmla="*/ 1644728 w 12184637"/>
              <a:gd name="connsiteY11534" fmla="*/ 913664 h 4608812"/>
              <a:gd name="connsiteX11535" fmla="*/ 1649587 w 12184637"/>
              <a:gd name="connsiteY11535" fmla="*/ 916462 h 4608812"/>
              <a:gd name="connsiteX11536" fmla="*/ 1652311 w 12184637"/>
              <a:gd name="connsiteY11536" fmla="*/ 915725 h 4608812"/>
              <a:gd name="connsiteX11537" fmla="*/ 1576847 w 12184637"/>
              <a:gd name="connsiteY11537" fmla="*/ 782909 h 4608812"/>
              <a:gd name="connsiteX11538" fmla="*/ 1577657 w 12184637"/>
              <a:gd name="connsiteY11538" fmla="*/ 775031 h 4608812"/>
              <a:gd name="connsiteX11539" fmla="*/ 1484966 w 12184637"/>
              <a:gd name="connsiteY11539" fmla="*/ 660842 h 4608812"/>
              <a:gd name="connsiteX11540" fmla="*/ 1477088 w 12184637"/>
              <a:gd name="connsiteY11540" fmla="*/ 660032 h 4608812"/>
              <a:gd name="connsiteX11541" fmla="*/ 1476278 w 12184637"/>
              <a:gd name="connsiteY11541" fmla="*/ 667910 h 4608812"/>
              <a:gd name="connsiteX11542" fmla="*/ 1568970 w 12184637"/>
              <a:gd name="connsiteY11542" fmla="*/ 782099 h 4608812"/>
              <a:gd name="connsiteX11543" fmla="*/ 1573314 w 12184637"/>
              <a:gd name="connsiteY11543" fmla="*/ 784161 h 4608812"/>
              <a:gd name="connsiteX11544" fmla="*/ 1576847 w 12184637"/>
              <a:gd name="connsiteY11544" fmla="*/ 782909 h 4608812"/>
              <a:gd name="connsiteX11545" fmla="*/ 1484892 w 12184637"/>
              <a:gd name="connsiteY11545" fmla="*/ 667983 h 4608812"/>
              <a:gd name="connsiteX11546" fmla="*/ 1484303 w 12184637"/>
              <a:gd name="connsiteY11546" fmla="*/ 660106 h 4608812"/>
              <a:gd name="connsiteX11547" fmla="*/ 1377770 w 12184637"/>
              <a:gd name="connsiteY11547" fmla="*/ 568960 h 4608812"/>
              <a:gd name="connsiteX11548" fmla="*/ 1369893 w 12184637"/>
              <a:gd name="connsiteY11548" fmla="*/ 569549 h 4608812"/>
              <a:gd name="connsiteX11549" fmla="*/ 1370482 w 12184637"/>
              <a:gd name="connsiteY11549" fmla="*/ 577427 h 4608812"/>
              <a:gd name="connsiteX11550" fmla="*/ 1477014 w 12184637"/>
              <a:gd name="connsiteY11550" fmla="*/ 668572 h 4608812"/>
              <a:gd name="connsiteX11551" fmla="*/ 1480696 w 12184637"/>
              <a:gd name="connsiteY11551" fmla="*/ 669897 h 4608812"/>
              <a:gd name="connsiteX11552" fmla="*/ 1484892 w 12184637"/>
              <a:gd name="connsiteY11552" fmla="*/ 667983 h 4608812"/>
              <a:gd name="connsiteX11553" fmla="*/ 1305620 w 12184637"/>
              <a:gd name="connsiteY11553" fmla="*/ 590237 h 4608812"/>
              <a:gd name="connsiteX11554" fmla="*/ 1375046 w 12184637"/>
              <a:gd name="connsiteY11554" fmla="*/ 578752 h 4608812"/>
              <a:gd name="connsiteX11555" fmla="*/ 1379611 w 12184637"/>
              <a:gd name="connsiteY11555" fmla="*/ 572347 h 4608812"/>
              <a:gd name="connsiteX11556" fmla="*/ 1373206 w 12184637"/>
              <a:gd name="connsiteY11556" fmla="*/ 567782 h 4608812"/>
              <a:gd name="connsiteX11557" fmla="*/ 1303779 w 12184637"/>
              <a:gd name="connsiteY11557" fmla="*/ 579267 h 4608812"/>
              <a:gd name="connsiteX11558" fmla="*/ 1299214 w 12184637"/>
              <a:gd name="connsiteY11558" fmla="*/ 585673 h 4608812"/>
              <a:gd name="connsiteX11559" fmla="*/ 1304736 w 12184637"/>
              <a:gd name="connsiteY11559" fmla="*/ 590311 h 4608812"/>
              <a:gd name="connsiteX11560" fmla="*/ 1305620 w 12184637"/>
              <a:gd name="connsiteY11560" fmla="*/ 590237 h 4608812"/>
              <a:gd name="connsiteX11561" fmla="*/ 1231334 w 12184637"/>
              <a:gd name="connsiteY11561" fmla="*/ 605698 h 4608812"/>
              <a:gd name="connsiteX11562" fmla="*/ 1305841 w 12184637"/>
              <a:gd name="connsiteY11562" fmla="*/ 590237 h 4608812"/>
              <a:gd name="connsiteX11563" fmla="*/ 1310184 w 12184637"/>
              <a:gd name="connsiteY11563" fmla="*/ 583611 h 4608812"/>
              <a:gd name="connsiteX11564" fmla="*/ 1303558 w 12184637"/>
              <a:gd name="connsiteY11564" fmla="*/ 579267 h 4608812"/>
              <a:gd name="connsiteX11565" fmla="*/ 1229051 w 12184637"/>
              <a:gd name="connsiteY11565" fmla="*/ 594728 h 4608812"/>
              <a:gd name="connsiteX11566" fmla="*/ 1224708 w 12184637"/>
              <a:gd name="connsiteY11566" fmla="*/ 601354 h 4608812"/>
              <a:gd name="connsiteX11567" fmla="*/ 1230229 w 12184637"/>
              <a:gd name="connsiteY11567" fmla="*/ 605772 h 4608812"/>
              <a:gd name="connsiteX11568" fmla="*/ 1231334 w 12184637"/>
              <a:gd name="connsiteY11568" fmla="*/ 605698 h 4608812"/>
              <a:gd name="connsiteX11569" fmla="*/ 1234941 w 12184637"/>
              <a:gd name="connsiteY11569" fmla="*/ 603121 h 4608812"/>
              <a:gd name="connsiteX11570" fmla="*/ 1233027 w 12184637"/>
              <a:gd name="connsiteY11570" fmla="*/ 595464 h 4608812"/>
              <a:gd name="connsiteX11571" fmla="*/ 1126936 w 12184637"/>
              <a:gd name="connsiteY11571" fmla="*/ 531780 h 4608812"/>
              <a:gd name="connsiteX11572" fmla="*/ 1119279 w 12184637"/>
              <a:gd name="connsiteY11572" fmla="*/ 533695 h 4608812"/>
              <a:gd name="connsiteX11573" fmla="*/ 1121194 w 12184637"/>
              <a:gd name="connsiteY11573" fmla="*/ 541351 h 4608812"/>
              <a:gd name="connsiteX11574" fmla="*/ 1227285 w 12184637"/>
              <a:gd name="connsiteY11574" fmla="*/ 605035 h 4608812"/>
              <a:gd name="connsiteX11575" fmla="*/ 1230229 w 12184637"/>
              <a:gd name="connsiteY11575" fmla="*/ 605845 h 4608812"/>
              <a:gd name="connsiteX11576" fmla="*/ 1234941 w 12184637"/>
              <a:gd name="connsiteY11576" fmla="*/ 603121 h 4608812"/>
              <a:gd name="connsiteX11577" fmla="*/ 1049632 w 12184637"/>
              <a:gd name="connsiteY11577" fmla="*/ 564543 h 4608812"/>
              <a:gd name="connsiteX11578" fmla="*/ 1125685 w 12184637"/>
              <a:gd name="connsiteY11578" fmla="*/ 541867 h 4608812"/>
              <a:gd name="connsiteX11579" fmla="*/ 1129439 w 12184637"/>
              <a:gd name="connsiteY11579" fmla="*/ 534946 h 4608812"/>
              <a:gd name="connsiteX11580" fmla="*/ 1122519 w 12184637"/>
              <a:gd name="connsiteY11580" fmla="*/ 531191 h 4608812"/>
              <a:gd name="connsiteX11581" fmla="*/ 1046466 w 12184637"/>
              <a:gd name="connsiteY11581" fmla="*/ 553867 h 4608812"/>
              <a:gd name="connsiteX11582" fmla="*/ 1042711 w 12184637"/>
              <a:gd name="connsiteY11582" fmla="*/ 560788 h 4608812"/>
              <a:gd name="connsiteX11583" fmla="*/ 1048086 w 12184637"/>
              <a:gd name="connsiteY11583" fmla="*/ 564764 h 4608812"/>
              <a:gd name="connsiteX11584" fmla="*/ 1049632 w 12184637"/>
              <a:gd name="connsiteY11584" fmla="*/ 564543 h 4608812"/>
              <a:gd name="connsiteX11585" fmla="*/ 970855 w 12184637"/>
              <a:gd name="connsiteY11585" fmla="*/ 591636 h 4608812"/>
              <a:gd name="connsiteX11586" fmla="*/ 1049779 w 12184637"/>
              <a:gd name="connsiteY11586" fmla="*/ 564469 h 4608812"/>
              <a:gd name="connsiteX11587" fmla="*/ 1053239 w 12184637"/>
              <a:gd name="connsiteY11587" fmla="*/ 557401 h 4608812"/>
              <a:gd name="connsiteX11588" fmla="*/ 1046171 w 12184637"/>
              <a:gd name="connsiteY11588" fmla="*/ 553941 h 4608812"/>
              <a:gd name="connsiteX11589" fmla="*/ 967247 w 12184637"/>
              <a:gd name="connsiteY11589" fmla="*/ 581108 h 4608812"/>
              <a:gd name="connsiteX11590" fmla="*/ 963787 w 12184637"/>
              <a:gd name="connsiteY11590" fmla="*/ 588176 h 4608812"/>
              <a:gd name="connsiteX11591" fmla="*/ 969088 w 12184637"/>
              <a:gd name="connsiteY11591" fmla="*/ 591931 h 4608812"/>
              <a:gd name="connsiteX11592" fmla="*/ 970855 w 12184637"/>
              <a:gd name="connsiteY11592" fmla="*/ 591636 h 4608812"/>
              <a:gd name="connsiteX11593" fmla="*/ 892078 w 12184637"/>
              <a:gd name="connsiteY11593" fmla="*/ 622926 h 4608812"/>
              <a:gd name="connsiteX11594" fmla="*/ 971076 w 12184637"/>
              <a:gd name="connsiteY11594" fmla="*/ 591562 h 4608812"/>
              <a:gd name="connsiteX11595" fmla="*/ 974168 w 12184637"/>
              <a:gd name="connsiteY11595" fmla="*/ 584347 h 4608812"/>
              <a:gd name="connsiteX11596" fmla="*/ 966953 w 12184637"/>
              <a:gd name="connsiteY11596" fmla="*/ 581255 h 4608812"/>
              <a:gd name="connsiteX11597" fmla="*/ 887955 w 12184637"/>
              <a:gd name="connsiteY11597" fmla="*/ 612619 h 4608812"/>
              <a:gd name="connsiteX11598" fmla="*/ 884863 w 12184637"/>
              <a:gd name="connsiteY11598" fmla="*/ 619834 h 4608812"/>
              <a:gd name="connsiteX11599" fmla="*/ 890090 w 12184637"/>
              <a:gd name="connsiteY11599" fmla="*/ 623368 h 4608812"/>
              <a:gd name="connsiteX11600" fmla="*/ 892078 w 12184637"/>
              <a:gd name="connsiteY11600" fmla="*/ 622926 h 4608812"/>
              <a:gd name="connsiteX11601" fmla="*/ 895244 w 12184637"/>
              <a:gd name="connsiteY11601" fmla="*/ 619834 h 4608812"/>
              <a:gd name="connsiteX11602" fmla="*/ 892078 w 12184637"/>
              <a:gd name="connsiteY11602" fmla="*/ 612619 h 4608812"/>
              <a:gd name="connsiteX11603" fmla="*/ 798871 w 12184637"/>
              <a:gd name="connsiteY11603" fmla="*/ 575733 h 4608812"/>
              <a:gd name="connsiteX11604" fmla="*/ 791656 w 12184637"/>
              <a:gd name="connsiteY11604" fmla="*/ 578899 h 4608812"/>
              <a:gd name="connsiteX11605" fmla="*/ 794822 w 12184637"/>
              <a:gd name="connsiteY11605" fmla="*/ 586114 h 4608812"/>
              <a:gd name="connsiteX11606" fmla="*/ 887955 w 12184637"/>
              <a:gd name="connsiteY11606" fmla="*/ 623000 h 4608812"/>
              <a:gd name="connsiteX11607" fmla="*/ 890017 w 12184637"/>
              <a:gd name="connsiteY11607" fmla="*/ 623368 h 4608812"/>
              <a:gd name="connsiteX11608" fmla="*/ 895244 w 12184637"/>
              <a:gd name="connsiteY11608" fmla="*/ 619834 h 4608812"/>
              <a:gd name="connsiteX11609" fmla="*/ 802258 w 12184637"/>
              <a:gd name="connsiteY11609" fmla="*/ 582139 h 4608812"/>
              <a:gd name="connsiteX11610" fmla="*/ 798135 w 12184637"/>
              <a:gd name="connsiteY11610" fmla="*/ 575439 h 4608812"/>
              <a:gd name="connsiteX11611" fmla="*/ 712364 w 12184637"/>
              <a:gd name="connsiteY11611" fmla="*/ 554456 h 4608812"/>
              <a:gd name="connsiteX11612" fmla="*/ 705664 w 12184637"/>
              <a:gd name="connsiteY11612" fmla="*/ 558579 h 4608812"/>
              <a:gd name="connsiteX11613" fmla="*/ 709787 w 12184637"/>
              <a:gd name="connsiteY11613" fmla="*/ 565279 h 4608812"/>
              <a:gd name="connsiteX11614" fmla="*/ 795558 w 12184637"/>
              <a:gd name="connsiteY11614" fmla="*/ 586262 h 4608812"/>
              <a:gd name="connsiteX11615" fmla="*/ 796957 w 12184637"/>
              <a:gd name="connsiteY11615" fmla="*/ 586409 h 4608812"/>
              <a:gd name="connsiteX11616" fmla="*/ 802258 w 12184637"/>
              <a:gd name="connsiteY11616" fmla="*/ 582139 h 4608812"/>
              <a:gd name="connsiteX11617" fmla="*/ 716634 w 12184637"/>
              <a:gd name="connsiteY11617" fmla="*/ 560420 h 4608812"/>
              <a:gd name="connsiteX11618" fmla="*/ 711628 w 12184637"/>
              <a:gd name="connsiteY11618" fmla="*/ 554383 h 4608812"/>
              <a:gd name="connsiteX11619" fmla="*/ 640213 w 12184637"/>
              <a:gd name="connsiteY11619" fmla="*/ 547757 h 4608812"/>
              <a:gd name="connsiteX11620" fmla="*/ 634176 w 12184637"/>
              <a:gd name="connsiteY11620" fmla="*/ 552763 h 4608812"/>
              <a:gd name="connsiteX11621" fmla="*/ 639182 w 12184637"/>
              <a:gd name="connsiteY11621" fmla="*/ 558800 h 4608812"/>
              <a:gd name="connsiteX11622" fmla="*/ 710597 w 12184637"/>
              <a:gd name="connsiteY11622" fmla="*/ 565426 h 4608812"/>
              <a:gd name="connsiteX11623" fmla="*/ 711186 w 12184637"/>
              <a:gd name="connsiteY11623" fmla="*/ 565426 h 4608812"/>
              <a:gd name="connsiteX11624" fmla="*/ 716634 w 12184637"/>
              <a:gd name="connsiteY11624" fmla="*/ 560420 h 4608812"/>
              <a:gd name="connsiteX11625" fmla="*/ 580873 w 12184637"/>
              <a:gd name="connsiteY11625" fmla="*/ 563438 h 4608812"/>
              <a:gd name="connsiteX11626" fmla="*/ 640066 w 12184637"/>
              <a:gd name="connsiteY11626" fmla="*/ 558800 h 4608812"/>
              <a:gd name="connsiteX11627" fmla="*/ 645220 w 12184637"/>
              <a:gd name="connsiteY11627" fmla="*/ 552837 h 4608812"/>
              <a:gd name="connsiteX11628" fmla="*/ 639256 w 12184637"/>
              <a:gd name="connsiteY11628" fmla="*/ 547683 h 4608812"/>
              <a:gd name="connsiteX11629" fmla="*/ 580063 w 12184637"/>
              <a:gd name="connsiteY11629" fmla="*/ 552321 h 4608812"/>
              <a:gd name="connsiteX11630" fmla="*/ 574909 w 12184637"/>
              <a:gd name="connsiteY11630" fmla="*/ 558285 h 4608812"/>
              <a:gd name="connsiteX11631" fmla="*/ 580505 w 12184637"/>
              <a:gd name="connsiteY11631" fmla="*/ 563438 h 4608812"/>
              <a:gd name="connsiteX11632" fmla="*/ 580873 w 12184637"/>
              <a:gd name="connsiteY11632" fmla="*/ 563438 h 4608812"/>
              <a:gd name="connsiteX11633" fmla="*/ 532871 w 12184637"/>
              <a:gd name="connsiteY11633" fmla="*/ 576102 h 4608812"/>
              <a:gd name="connsiteX11634" fmla="*/ 581904 w 12184637"/>
              <a:gd name="connsiteY11634" fmla="*/ 563291 h 4608812"/>
              <a:gd name="connsiteX11635" fmla="*/ 585879 w 12184637"/>
              <a:gd name="connsiteY11635" fmla="*/ 556518 h 4608812"/>
              <a:gd name="connsiteX11636" fmla="*/ 579106 w 12184637"/>
              <a:gd name="connsiteY11636" fmla="*/ 552542 h 4608812"/>
              <a:gd name="connsiteX11637" fmla="*/ 530073 w 12184637"/>
              <a:gd name="connsiteY11637" fmla="*/ 565353 h 4608812"/>
              <a:gd name="connsiteX11638" fmla="*/ 526097 w 12184637"/>
              <a:gd name="connsiteY11638" fmla="*/ 572126 h 4608812"/>
              <a:gd name="connsiteX11639" fmla="*/ 531545 w 12184637"/>
              <a:gd name="connsiteY11639" fmla="*/ 576322 h 4608812"/>
              <a:gd name="connsiteX11640" fmla="*/ 532871 w 12184637"/>
              <a:gd name="connsiteY11640" fmla="*/ 576102 h 4608812"/>
              <a:gd name="connsiteX11641" fmla="*/ 492746 w 12184637"/>
              <a:gd name="connsiteY11641" fmla="*/ 593697 h 4608812"/>
              <a:gd name="connsiteX11642" fmla="*/ 533680 w 12184637"/>
              <a:gd name="connsiteY11642" fmla="*/ 575807 h 4608812"/>
              <a:gd name="connsiteX11643" fmla="*/ 536552 w 12184637"/>
              <a:gd name="connsiteY11643" fmla="*/ 568445 h 4608812"/>
              <a:gd name="connsiteX11644" fmla="*/ 529189 w 12184637"/>
              <a:gd name="connsiteY11644" fmla="*/ 565573 h 4608812"/>
              <a:gd name="connsiteX11645" fmla="*/ 488255 w 12184637"/>
              <a:gd name="connsiteY11645" fmla="*/ 583464 h 4608812"/>
              <a:gd name="connsiteX11646" fmla="*/ 485384 w 12184637"/>
              <a:gd name="connsiteY11646" fmla="*/ 590826 h 4608812"/>
              <a:gd name="connsiteX11647" fmla="*/ 490537 w 12184637"/>
              <a:gd name="connsiteY11647" fmla="*/ 594139 h 4608812"/>
              <a:gd name="connsiteX11648" fmla="*/ 492746 w 12184637"/>
              <a:gd name="connsiteY11648" fmla="*/ 593697 h 4608812"/>
              <a:gd name="connsiteX11649" fmla="*/ 6892589 w 12184637"/>
              <a:gd name="connsiteY11649" fmla="*/ 3976978 h 4608812"/>
              <a:gd name="connsiteX11650" fmla="*/ 6896418 w 12184637"/>
              <a:gd name="connsiteY11650" fmla="*/ 3970057 h 4608812"/>
              <a:gd name="connsiteX11651" fmla="*/ 6861152 w 12184637"/>
              <a:gd name="connsiteY11651" fmla="*/ 3846518 h 4608812"/>
              <a:gd name="connsiteX11652" fmla="*/ 6854231 w 12184637"/>
              <a:gd name="connsiteY11652" fmla="*/ 3842689 h 4608812"/>
              <a:gd name="connsiteX11653" fmla="*/ 6850403 w 12184637"/>
              <a:gd name="connsiteY11653" fmla="*/ 3849610 h 4608812"/>
              <a:gd name="connsiteX11654" fmla="*/ 6885669 w 12184637"/>
              <a:gd name="connsiteY11654" fmla="*/ 3973149 h 4608812"/>
              <a:gd name="connsiteX11655" fmla="*/ 6891043 w 12184637"/>
              <a:gd name="connsiteY11655" fmla="*/ 3977199 h 4608812"/>
              <a:gd name="connsiteX11656" fmla="*/ 6892589 w 12184637"/>
              <a:gd name="connsiteY11656" fmla="*/ 3976978 h 4608812"/>
              <a:gd name="connsiteX11657" fmla="*/ 6960101 w 12184637"/>
              <a:gd name="connsiteY11657" fmla="*/ 4120175 h 4608812"/>
              <a:gd name="connsiteX11658" fmla="*/ 6962825 w 12184637"/>
              <a:gd name="connsiteY11658" fmla="*/ 4112739 h 4608812"/>
              <a:gd name="connsiteX11659" fmla="*/ 6896123 w 12184637"/>
              <a:gd name="connsiteY11659" fmla="*/ 3969247 h 4608812"/>
              <a:gd name="connsiteX11660" fmla="*/ 6888687 w 12184637"/>
              <a:gd name="connsiteY11660" fmla="*/ 3966523 h 4608812"/>
              <a:gd name="connsiteX11661" fmla="*/ 6885963 w 12184637"/>
              <a:gd name="connsiteY11661" fmla="*/ 3973959 h 4608812"/>
              <a:gd name="connsiteX11662" fmla="*/ 6952665 w 12184637"/>
              <a:gd name="connsiteY11662" fmla="*/ 4117451 h 4608812"/>
              <a:gd name="connsiteX11663" fmla="*/ 6957745 w 12184637"/>
              <a:gd name="connsiteY11663" fmla="*/ 4120690 h 4608812"/>
              <a:gd name="connsiteX11664" fmla="*/ 6960101 w 12184637"/>
              <a:gd name="connsiteY11664" fmla="*/ 4120175 h 4608812"/>
              <a:gd name="connsiteX11665" fmla="*/ 7049848 w 12184637"/>
              <a:gd name="connsiteY11665" fmla="*/ 4247028 h 4608812"/>
              <a:gd name="connsiteX11666" fmla="*/ 7051247 w 12184637"/>
              <a:gd name="connsiteY11666" fmla="*/ 4239297 h 4608812"/>
              <a:gd name="connsiteX11667" fmla="*/ 6962310 w 12184637"/>
              <a:gd name="connsiteY11667" fmla="*/ 4111929 h 4608812"/>
              <a:gd name="connsiteX11668" fmla="*/ 6954580 w 12184637"/>
              <a:gd name="connsiteY11668" fmla="*/ 4110530 h 4608812"/>
              <a:gd name="connsiteX11669" fmla="*/ 6953181 w 12184637"/>
              <a:gd name="connsiteY11669" fmla="*/ 4118261 h 4608812"/>
              <a:gd name="connsiteX11670" fmla="*/ 7042118 w 12184637"/>
              <a:gd name="connsiteY11670" fmla="*/ 4245629 h 4608812"/>
              <a:gd name="connsiteX11671" fmla="*/ 7046756 w 12184637"/>
              <a:gd name="connsiteY11671" fmla="*/ 4247985 h 4608812"/>
              <a:gd name="connsiteX11672" fmla="*/ 7049848 w 12184637"/>
              <a:gd name="connsiteY11672" fmla="*/ 4247028 h 4608812"/>
              <a:gd name="connsiteX11673" fmla="*/ 7160209 w 12184637"/>
              <a:gd name="connsiteY11673" fmla="*/ 4348333 h 4608812"/>
              <a:gd name="connsiteX11674" fmla="*/ 7159915 w 12184637"/>
              <a:gd name="connsiteY11674" fmla="*/ 4340456 h 4608812"/>
              <a:gd name="connsiteX11675" fmla="*/ 7050437 w 12184637"/>
              <a:gd name="connsiteY11675" fmla="*/ 4238340 h 4608812"/>
              <a:gd name="connsiteX11676" fmla="*/ 7042560 w 12184637"/>
              <a:gd name="connsiteY11676" fmla="*/ 4238635 h 4608812"/>
              <a:gd name="connsiteX11677" fmla="*/ 7042854 w 12184637"/>
              <a:gd name="connsiteY11677" fmla="*/ 4246512 h 4608812"/>
              <a:gd name="connsiteX11678" fmla="*/ 7152331 w 12184637"/>
              <a:gd name="connsiteY11678" fmla="*/ 4348628 h 4608812"/>
              <a:gd name="connsiteX11679" fmla="*/ 7156160 w 12184637"/>
              <a:gd name="connsiteY11679" fmla="*/ 4350100 h 4608812"/>
              <a:gd name="connsiteX11680" fmla="*/ 7160209 w 12184637"/>
              <a:gd name="connsiteY11680" fmla="*/ 4348333 h 4608812"/>
              <a:gd name="connsiteX11681" fmla="*/ 7286326 w 12184637"/>
              <a:gd name="connsiteY11681" fmla="*/ 4420558 h 4608812"/>
              <a:gd name="connsiteX11682" fmla="*/ 7284338 w 12184637"/>
              <a:gd name="connsiteY11682" fmla="*/ 4412975 h 4608812"/>
              <a:gd name="connsiteX11683" fmla="*/ 7159031 w 12184637"/>
              <a:gd name="connsiteY11683" fmla="*/ 4339793 h 4608812"/>
              <a:gd name="connsiteX11684" fmla="*/ 7151448 w 12184637"/>
              <a:gd name="connsiteY11684" fmla="*/ 4341781 h 4608812"/>
              <a:gd name="connsiteX11685" fmla="*/ 7153436 w 12184637"/>
              <a:gd name="connsiteY11685" fmla="*/ 4349364 h 4608812"/>
              <a:gd name="connsiteX11686" fmla="*/ 7278743 w 12184637"/>
              <a:gd name="connsiteY11686" fmla="*/ 4422546 h 4608812"/>
              <a:gd name="connsiteX11687" fmla="*/ 7281614 w 12184637"/>
              <a:gd name="connsiteY11687" fmla="*/ 4423282 h 4608812"/>
              <a:gd name="connsiteX11688" fmla="*/ 7286326 w 12184637"/>
              <a:gd name="connsiteY11688" fmla="*/ 4420558 h 4608812"/>
              <a:gd name="connsiteX11689" fmla="*/ 7423339 w 12184637"/>
              <a:gd name="connsiteY11689" fmla="*/ 4460093 h 4608812"/>
              <a:gd name="connsiteX11690" fmla="*/ 7419584 w 12184637"/>
              <a:gd name="connsiteY11690" fmla="*/ 4453173 h 4608812"/>
              <a:gd name="connsiteX11691" fmla="*/ 7283013 w 12184637"/>
              <a:gd name="connsiteY11691" fmla="*/ 4412459 h 4608812"/>
              <a:gd name="connsiteX11692" fmla="*/ 7276093 w 12184637"/>
              <a:gd name="connsiteY11692" fmla="*/ 4416214 h 4608812"/>
              <a:gd name="connsiteX11693" fmla="*/ 7279847 w 12184637"/>
              <a:gd name="connsiteY11693" fmla="*/ 4423135 h 4608812"/>
              <a:gd name="connsiteX11694" fmla="*/ 7416418 w 12184637"/>
              <a:gd name="connsiteY11694" fmla="*/ 4463848 h 4608812"/>
              <a:gd name="connsiteX11695" fmla="*/ 7418038 w 12184637"/>
              <a:gd name="connsiteY11695" fmla="*/ 4464069 h 4608812"/>
              <a:gd name="connsiteX11696" fmla="*/ 7423339 w 12184637"/>
              <a:gd name="connsiteY11696" fmla="*/ 4460093 h 4608812"/>
              <a:gd name="connsiteX11697" fmla="*/ 7566609 w 12184637"/>
              <a:gd name="connsiteY11697" fmla="*/ 4463554 h 4608812"/>
              <a:gd name="connsiteX11698" fmla="*/ 7561235 w 12184637"/>
              <a:gd name="connsiteY11698" fmla="*/ 4457811 h 4608812"/>
              <a:gd name="connsiteX11699" fmla="*/ 7418185 w 12184637"/>
              <a:gd name="connsiteY11699" fmla="*/ 4452952 h 4608812"/>
              <a:gd name="connsiteX11700" fmla="*/ 7412442 w 12184637"/>
              <a:gd name="connsiteY11700" fmla="*/ 4458326 h 4608812"/>
              <a:gd name="connsiteX11701" fmla="*/ 7417817 w 12184637"/>
              <a:gd name="connsiteY11701" fmla="*/ 4464069 h 4608812"/>
              <a:gd name="connsiteX11702" fmla="*/ 7560866 w 12184637"/>
              <a:gd name="connsiteY11702" fmla="*/ 4468928 h 4608812"/>
              <a:gd name="connsiteX11703" fmla="*/ 7561088 w 12184637"/>
              <a:gd name="connsiteY11703" fmla="*/ 4468928 h 4608812"/>
              <a:gd name="connsiteX11704" fmla="*/ 7566609 w 12184637"/>
              <a:gd name="connsiteY11704" fmla="*/ 4463554 h 4608812"/>
              <a:gd name="connsiteX11705" fmla="*/ 7562339 w 12184637"/>
              <a:gd name="connsiteY11705" fmla="*/ 4468781 h 4608812"/>
              <a:gd name="connsiteX11706" fmla="*/ 7623226 w 12184637"/>
              <a:gd name="connsiteY11706" fmla="*/ 4453909 h 4608812"/>
              <a:gd name="connsiteX11707" fmla="*/ 7627348 w 12184637"/>
              <a:gd name="connsiteY11707" fmla="*/ 4447209 h 4608812"/>
              <a:gd name="connsiteX11708" fmla="*/ 7620648 w 12184637"/>
              <a:gd name="connsiteY11708" fmla="*/ 4443086 h 4608812"/>
              <a:gd name="connsiteX11709" fmla="*/ 7559763 w 12184637"/>
              <a:gd name="connsiteY11709" fmla="*/ 4457958 h 4608812"/>
              <a:gd name="connsiteX11710" fmla="*/ 7555640 w 12184637"/>
              <a:gd name="connsiteY11710" fmla="*/ 4464658 h 4608812"/>
              <a:gd name="connsiteX11711" fmla="*/ 7561088 w 12184637"/>
              <a:gd name="connsiteY11711" fmla="*/ 4468928 h 4608812"/>
              <a:gd name="connsiteX11712" fmla="*/ 7562339 w 12184637"/>
              <a:gd name="connsiteY11712" fmla="*/ 4468781 h 4608812"/>
              <a:gd name="connsiteX11713" fmla="*/ 5579520 w 12184637"/>
              <a:gd name="connsiteY11713" fmla="*/ 2953689 h 4608812"/>
              <a:gd name="connsiteX11714" fmla="*/ 5589017 w 12184637"/>
              <a:gd name="connsiteY11714" fmla="*/ 2936608 h 4608812"/>
              <a:gd name="connsiteX11715" fmla="*/ 5586882 w 12184637"/>
              <a:gd name="connsiteY11715" fmla="*/ 2929025 h 4608812"/>
              <a:gd name="connsiteX11716" fmla="*/ 5579299 w 12184637"/>
              <a:gd name="connsiteY11716" fmla="*/ 2931160 h 4608812"/>
              <a:gd name="connsiteX11717" fmla="*/ 5569801 w 12184637"/>
              <a:gd name="connsiteY11717" fmla="*/ 2948241 h 4608812"/>
              <a:gd name="connsiteX11718" fmla="*/ 5571936 w 12184637"/>
              <a:gd name="connsiteY11718" fmla="*/ 2955824 h 4608812"/>
              <a:gd name="connsiteX11719" fmla="*/ 5574660 w 12184637"/>
              <a:gd name="connsiteY11719" fmla="*/ 2956560 h 4608812"/>
              <a:gd name="connsiteX11720" fmla="*/ 5579520 w 12184637"/>
              <a:gd name="connsiteY11720" fmla="*/ 2953689 h 4608812"/>
              <a:gd name="connsiteX11721" fmla="*/ 5527026 w 12184637"/>
              <a:gd name="connsiteY11721" fmla="*/ 3048000 h 4608812"/>
              <a:gd name="connsiteX11722" fmla="*/ 5579520 w 12184637"/>
              <a:gd name="connsiteY11722" fmla="*/ 2953689 h 4608812"/>
              <a:gd name="connsiteX11723" fmla="*/ 5577384 w 12184637"/>
              <a:gd name="connsiteY11723" fmla="*/ 2946106 h 4608812"/>
              <a:gd name="connsiteX11724" fmla="*/ 5569801 w 12184637"/>
              <a:gd name="connsiteY11724" fmla="*/ 2948241 h 4608812"/>
              <a:gd name="connsiteX11725" fmla="*/ 5517308 w 12184637"/>
              <a:gd name="connsiteY11725" fmla="*/ 3042552 h 4608812"/>
              <a:gd name="connsiteX11726" fmla="*/ 5519443 w 12184637"/>
              <a:gd name="connsiteY11726" fmla="*/ 3050136 h 4608812"/>
              <a:gd name="connsiteX11727" fmla="*/ 5522167 w 12184637"/>
              <a:gd name="connsiteY11727" fmla="*/ 3050798 h 4608812"/>
              <a:gd name="connsiteX11728" fmla="*/ 5527026 w 12184637"/>
              <a:gd name="connsiteY11728" fmla="*/ 3048000 h 4608812"/>
              <a:gd name="connsiteX11729" fmla="*/ 5482852 w 12184637"/>
              <a:gd name="connsiteY11729" fmla="*/ 3090113 h 4608812"/>
              <a:gd name="connsiteX11730" fmla="*/ 5525922 w 12184637"/>
              <a:gd name="connsiteY11730" fmla="*/ 3049326 h 4608812"/>
              <a:gd name="connsiteX11731" fmla="*/ 5526143 w 12184637"/>
              <a:gd name="connsiteY11731" fmla="*/ 3041448 h 4608812"/>
              <a:gd name="connsiteX11732" fmla="*/ 5518265 w 12184637"/>
              <a:gd name="connsiteY11732" fmla="*/ 3041227 h 4608812"/>
              <a:gd name="connsiteX11733" fmla="*/ 5475195 w 12184637"/>
              <a:gd name="connsiteY11733" fmla="*/ 3082014 h 4608812"/>
              <a:gd name="connsiteX11734" fmla="*/ 5474975 w 12184637"/>
              <a:gd name="connsiteY11734" fmla="*/ 3089892 h 4608812"/>
              <a:gd name="connsiteX11735" fmla="*/ 5479024 w 12184637"/>
              <a:gd name="connsiteY11735" fmla="*/ 3091659 h 4608812"/>
              <a:gd name="connsiteX11736" fmla="*/ 5482852 w 12184637"/>
              <a:gd name="connsiteY11736" fmla="*/ 3090113 h 4608812"/>
              <a:gd name="connsiteX11737" fmla="*/ 5446777 w 12184637"/>
              <a:gd name="connsiteY11737" fmla="*/ 3215935 h 4608812"/>
              <a:gd name="connsiteX11738" fmla="*/ 5484398 w 12184637"/>
              <a:gd name="connsiteY11738" fmla="*/ 3087610 h 4608812"/>
              <a:gd name="connsiteX11739" fmla="*/ 5480643 w 12184637"/>
              <a:gd name="connsiteY11739" fmla="*/ 3080689 h 4608812"/>
              <a:gd name="connsiteX11740" fmla="*/ 5473723 w 12184637"/>
              <a:gd name="connsiteY11740" fmla="*/ 3084444 h 4608812"/>
              <a:gd name="connsiteX11741" fmla="*/ 5436101 w 12184637"/>
              <a:gd name="connsiteY11741" fmla="*/ 3212769 h 4608812"/>
              <a:gd name="connsiteX11742" fmla="*/ 5439856 w 12184637"/>
              <a:gd name="connsiteY11742" fmla="*/ 3219690 h 4608812"/>
              <a:gd name="connsiteX11743" fmla="*/ 5441476 w 12184637"/>
              <a:gd name="connsiteY11743" fmla="*/ 3219911 h 4608812"/>
              <a:gd name="connsiteX11744" fmla="*/ 5446777 w 12184637"/>
              <a:gd name="connsiteY11744" fmla="*/ 3215935 h 4608812"/>
              <a:gd name="connsiteX11745" fmla="*/ 5439120 w 12184637"/>
              <a:gd name="connsiteY11745" fmla="*/ 3350960 h 4608812"/>
              <a:gd name="connsiteX11746" fmla="*/ 5446998 w 12184637"/>
              <a:gd name="connsiteY11746" fmla="*/ 3214683 h 4608812"/>
              <a:gd name="connsiteX11747" fmla="*/ 5441771 w 12184637"/>
              <a:gd name="connsiteY11747" fmla="*/ 3208793 h 4608812"/>
              <a:gd name="connsiteX11748" fmla="*/ 5435881 w 12184637"/>
              <a:gd name="connsiteY11748" fmla="*/ 3214021 h 4608812"/>
              <a:gd name="connsiteX11749" fmla="*/ 5428003 w 12184637"/>
              <a:gd name="connsiteY11749" fmla="*/ 3350297 h 4608812"/>
              <a:gd name="connsiteX11750" fmla="*/ 5433230 w 12184637"/>
              <a:gd name="connsiteY11750" fmla="*/ 3356187 h 4608812"/>
              <a:gd name="connsiteX11751" fmla="*/ 5433599 w 12184637"/>
              <a:gd name="connsiteY11751" fmla="*/ 3356187 h 4608812"/>
              <a:gd name="connsiteX11752" fmla="*/ 5439120 w 12184637"/>
              <a:gd name="connsiteY11752" fmla="*/ 3350960 h 4608812"/>
              <a:gd name="connsiteX11753" fmla="*/ 5389204 w 12184637"/>
              <a:gd name="connsiteY11753" fmla="*/ 3391673 h 4608812"/>
              <a:gd name="connsiteX11754" fmla="*/ 5436911 w 12184637"/>
              <a:gd name="connsiteY11754" fmla="*/ 3355009 h 4608812"/>
              <a:gd name="connsiteX11755" fmla="*/ 5437942 w 12184637"/>
              <a:gd name="connsiteY11755" fmla="*/ 3347205 h 4608812"/>
              <a:gd name="connsiteX11756" fmla="*/ 5430138 w 12184637"/>
              <a:gd name="connsiteY11756" fmla="*/ 3346174 h 4608812"/>
              <a:gd name="connsiteX11757" fmla="*/ 5382430 w 12184637"/>
              <a:gd name="connsiteY11757" fmla="*/ 3382839 h 4608812"/>
              <a:gd name="connsiteX11758" fmla="*/ 5381399 w 12184637"/>
              <a:gd name="connsiteY11758" fmla="*/ 3390643 h 4608812"/>
              <a:gd name="connsiteX11759" fmla="*/ 5385890 w 12184637"/>
              <a:gd name="connsiteY11759" fmla="*/ 3392851 h 4608812"/>
              <a:gd name="connsiteX11760" fmla="*/ 5389204 w 12184637"/>
              <a:gd name="connsiteY11760" fmla="*/ 3391673 h 4608812"/>
              <a:gd name="connsiteX11761" fmla="*/ 5663450 w 12184637"/>
              <a:gd name="connsiteY11761" fmla="*/ 2679001 h 4608812"/>
              <a:gd name="connsiteX11762" fmla="*/ 5790229 w 12184637"/>
              <a:gd name="connsiteY11762" fmla="*/ 2670608 h 4608812"/>
              <a:gd name="connsiteX11763" fmla="*/ 5795456 w 12184637"/>
              <a:gd name="connsiteY11763" fmla="*/ 2664644 h 4608812"/>
              <a:gd name="connsiteX11764" fmla="*/ 5789493 w 12184637"/>
              <a:gd name="connsiteY11764" fmla="*/ 2659417 h 4608812"/>
              <a:gd name="connsiteX11765" fmla="*/ 5662714 w 12184637"/>
              <a:gd name="connsiteY11765" fmla="*/ 2667810 h 4608812"/>
              <a:gd name="connsiteX11766" fmla="*/ 5657486 w 12184637"/>
              <a:gd name="connsiteY11766" fmla="*/ 2673774 h 4608812"/>
              <a:gd name="connsiteX11767" fmla="*/ 5663082 w 12184637"/>
              <a:gd name="connsiteY11767" fmla="*/ 2679001 h 4608812"/>
              <a:gd name="connsiteX11768" fmla="*/ 5663450 w 12184637"/>
              <a:gd name="connsiteY11768" fmla="*/ 2679001 h 4608812"/>
              <a:gd name="connsiteX11769" fmla="*/ 5519443 w 12184637"/>
              <a:gd name="connsiteY11769" fmla="*/ 2719199 h 4608812"/>
              <a:gd name="connsiteX11770" fmla="*/ 5664554 w 12184637"/>
              <a:gd name="connsiteY11770" fmla="*/ 2678780 h 4608812"/>
              <a:gd name="connsiteX11771" fmla="*/ 5668456 w 12184637"/>
              <a:gd name="connsiteY11771" fmla="*/ 2671933 h 4608812"/>
              <a:gd name="connsiteX11772" fmla="*/ 5661609 w 12184637"/>
              <a:gd name="connsiteY11772" fmla="*/ 2668031 h 4608812"/>
              <a:gd name="connsiteX11773" fmla="*/ 5516498 w 12184637"/>
              <a:gd name="connsiteY11773" fmla="*/ 2708450 h 4608812"/>
              <a:gd name="connsiteX11774" fmla="*/ 5512596 w 12184637"/>
              <a:gd name="connsiteY11774" fmla="*/ 2715297 h 4608812"/>
              <a:gd name="connsiteX11775" fmla="*/ 5517970 w 12184637"/>
              <a:gd name="connsiteY11775" fmla="*/ 2719346 h 4608812"/>
              <a:gd name="connsiteX11776" fmla="*/ 5519443 w 12184637"/>
              <a:gd name="connsiteY11776" fmla="*/ 2719199 h 4608812"/>
              <a:gd name="connsiteX11777" fmla="*/ 5523492 w 12184637"/>
              <a:gd name="connsiteY11777" fmla="*/ 2714635 h 4608812"/>
              <a:gd name="connsiteX11778" fmla="*/ 5518781 w 12184637"/>
              <a:gd name="connsiteY11778" fmla="*/ 2708303 h 4608812"/>
              <a:gd name="connsiteX11779" fmla="*/ 5452814 w 12184637"/>
              <a:gd name="connsiteY11779" fmla="*/ 2698879 h 4608812"/>
              <a:gd name="connsiteX11780" fmla="*/ 5446483 w 12184637"/>
              <a:gd name="connsiteY11780" fmla="*/ 2703591 h 4608812"/>
              <a:gd name="connsiteX11781" fmla="*/ 5451194 w 12184637"/>
              <a:gd name="connsiteY11781" fmla="*/ 2709923 h 4608812"/>
              <a:gd name="connsiteX11782" fmla="*/ 5517161 w 12184637"/>
              <a:gd name="connsiteY11782" fmla="*/ 2719346 h 4608812"/>
              <a:gd name="connsiteX11783" fmla="*/ 5517970 w 12184637"/>
              <a:gd name="connsiteY11783" fmla="*/ 2719420 h 4608812"/>
              <a:gd name="connsiteX11784" fmla="*/ 5523492 w 12184637"/>
              <a:gd name="connsiteY11784" fmla="*/ 2714635 h 4608812"/>
              <a:gd name="connsiteX11785" fmla="*/ 5457526 w 12184637"/>
              <a:gd name="connsiteY11785" fmla="*/ 2704695 h 4608812"/>
              <a:gd name="connsiteX11786" fmla="*/ 5452151 w 12184637"/>
              <a:gd name="connsiteY11786" fmla="*/ 2698879 h 4608812"/>
              <a:gd name="connsiteX11787" fmla="*/ 5387805 w 12184637"/>
              <a:gd name="connsiteY11787" fmla="*/ 2696302 h 4608812"/>
              <a:gd name="connsiteX11788" fmla="*/ 5381989 w 12184637"/>
              <a:gd name="connsiteY11788" fmla="*/ 2701677 h 4608812"/>
              <a:gd name="connsiteX11789" fmla="*/ 5387363 w 12184637"/>
              <a:gd name="connsiteY11789" fmla="*/ 2707493 h 4608812"/>
              <a:gd name="connsiteX11790" fmla="*/ 5451710 w 12184637"/>
              <a:gd name="connsiteY11790" fmla="*/ 2710070 h 4608812"/>
              <a:gd name="connsiteX11791" fmla="*/ 5452004 w 12184637"/>
              <a:gd name="connsiteY11791" fmla="*/ 2710070 h 4608812"/>
              <a:gd name="connsiteX11792" fmla="*/ 5457526 w 12184637"/>
              <a:gd name="connsiteY11792" fmla="*/ 2704695 h 4608812"/>
              <a:gd name="connsiteX11793" fmla="*/ 5393106 w 12184637"/>
              <a:gd name="connsiteY11793" fmla="*/ 2701971 h 4608812"/>
              <a:gd name="connsiteX11794" fmla="*/ 5387658 w 12184637"/>
              <a:gd name="connsiteY11794" fmla="*/ 2696302 h 4608812"/>
              <a:gd name="connsiteX11795" fmla="*/ 5331556 w 12184637"/>
              <a:gd name="connsiteY11795" fmla="*/ 2695051 h 4608812"/>
              <a:gd name="connsiteX11796" fmla="*/ 5325888 w 12184637"/>
              <a:gd name="connsiteY11796" fmla="*/ 2700499 h 4608812"/>
              <a:gd name="connsiteX11797" fmla="*/ 5331336 w 12184637"/>
              <a:gd name="connsiteY11797" fmla="*/ 2706168 h 4608812"/>
              <a:gd name="connsiteX11798" fmla="*/ 5387437 w 12184637"/>
              <a:gd name="connsiteY11798" fmla="*/ 2707419 h 4608812"/>
              <a:gd name="connsiteX11799" fmla="*/ 5387584 w 12184637"/>
              <a:gd name="connsiteY11799" fmla="*/ 2707419 h 4608812"/>
              <a:gd name="connsiteX11800" fmla="*/ 5393106 w 12184637"/>
              <a:gd name="connsiteY11800" fmla="*/ 2701971 h 4608812"/>
              <a:gd name="connsiteX11801" fmla="*/ 5296954 w 12184637"/>
              <a:gd name="connsiteY11801" fmla="*/ 2707051 h 4608812"/>
              <a:gd name="connsiteX11802" fmla="*/ 5331630 w 12184637"/>
              <a:gd name="connsiteY11802" fmla="*/ 2706168 h 4608812"/>
              <a:gd name="connsiteX11803" fmla="*/ 5337078 w 12184637"/>
              <a:gd name="connsiteY11803" fmla="*/ 2700425 h 4608812"/>
              <a:gd name="connsiteX11804" fmla="*/ 5331483 w 12184637"/>
              <a:gd name="connsiteY11804" fmla="*/ 2694977 h 4608812"/>
              <a:gd name="connsiteX11805" fmla="*/ 5331409 w 12184637"/>
              <a:gd name="connsiteY11805" fmla="*/ 2694977 h 4608812"/>
              <a:gd name="connsiteX11806" fmla="*/ 5296733 w 12184637"/>
              <a:gd name="connsiteY11806" fmla="*/ 2695861 h 4608812"/>
              <a:gd name="connsiteX11807" fmla="*/ 5291285 w 12184637"/>
              <a:gd name="connsiteY11807" fmla="*/ 2701603 h 4608812"/>
              <a:gd name="connsiteX11808" fmla="*/ 5296880 w 12184637"/>
              <a:gd name="connsiteY11808" fmla="*/ 2707051 h 4608812"/>
              <a:gd name="connsiteX11809" fmla="*/ 5296954 w 12184637"/>
              <a:gd name="connsiteY11809" fmla="*/ 2707051 h 4608812"/>
              <a:gd name="connsiteX11810" fmla="*/ 5278548 w 12184637"/>
              <a:gd name="connsiteY11810" fmla="*/ 2715223 h 4608812"/>
              <a:gd name="connsiteX11811" fmla="*/ 5299015 w 12184637"/>
              <a:gd name="connsiteY11811" fmla="*/ 2706610 h 4608812"/>
              <a:gd name="connsiteX11812" fmla="*/ 5301960 w 12184637"/>
              <a:gd name="connsiteY11812" fmla="*/ 2699321 h 4608812"/>
              <a:gd name="connsiteX11813" fmla="*/ 5294672 w 12184637"/>
              <a:gd name="connsiteY11813" fmla="*/ 2696376 h 4608812"/>
              <a:gd name="connsiteX11814" fmla="*/ 5274204 w 12184637"/>
              <a:gd name="connsiteY11814" fmla="*/ 2704990 h 4608812"/>
              <a:gd name="connsiteX11815" fmla="*/ 5271259 w 12184637"/>
              <a:gd name="connsiteY11815" fmla="*/ 2712279 h 4608812"/>
              <a:gd name="connsiteX11816" fmla="*/ 5276413 w 12184637"/>
              <a:gd name="connsiteY11816" fmla="*/ 2715665 h 4608812"/>
              <a:gd name="connsiteX11817" fmla="*/ 5278548 w 12184637"/>
              <a:gd name="connsiteY11817" fmla="*/ 2715223 h 4608812"/>
              <a:gd name="connsiteX11818" fmla="*/ 5262277 w 12184637"/>
              <a:gd name="connsiteY11818" fmla="*/ 2722659 h 4608812"/>
              <a:gd name="connsiteX11819" fmla="*/ 5278695 w 12184637"/>
              <a:gd name="connsiteY11819" fmla="*/ 2715150 h 4608812"/>
              <a:gd name="connsiteX11820" fmla="*/ 5281419 w 12184637"/>
              <a:gd name="connsiteY11820" fmla="*/ 2707788 h 4608812"/>
              <a:gd name="connsiteX11821" fmla="*/ 5274057 w 12184637"/>
              <a:gd name="connsiteY11821" fmla="*/ 2705064 h 4608812"/>
              <a:gd name="connsiteX11822" fmla="*/ 5257639 w 12184637"/>
              <a:gd name="connsiteY11822" fmla="*/ 2712573 h 4608812"/>
              <a:gd name="connsiteX11823" fmla="*/ 5254915 w 12184637"/>
              <a:gd name="connsiteY11823" fmla="*/ 2719935 h 4608812"/>
              <a:gd name="connsiteX11824" fmla="*/ 5259995 w 12184637"/>
              <a:gd name="connsiteY11824" fmla="*/ 2723175 h 4608812"/>
              <a:gd name="connsiteX11825" fmla="*/ 5262277 w 12184637"/>
              <a:gd name="connsiteY11825" fmla="*/ 2722659 h 4608812"/>
              <a:gd name="connsiteX11826" fmla="*/ 5236435 w 12184637"/>
              <a:gd name="connsiteY11826" fmla="*/ 2728770 h 4608812"/>
              <a:gd name="connsiteX11827" fmla="*/ 5261246 w 12184637"/>
              <a:gd name="connsiteY11827" fmla="*/ 2723101 h 4608812"/>
              <a:gd name="connsiteX11828" fmla="*/ 5265443 w 12184637"/>
              <a:gd name="connsiteY11828" fmla="*/ 2716401 h 4608812"/>
              <a:gd name="connsiteX11829" fmla="*/ 5258743 w 12184637"/>
              <a:gd name="connsiteY11829" fmla="*/ 2712205 h 4608812"/>
              <a:gd name="connsiteX11830" fmla="*/ 5233932 w 12184637"/>
              <a:gd name="connsiteY11830" fmla="*/ 2717874 h 4608812"/>
              <a:gd name="connsiteX11831" fmla="*/ 5229736 w 12184637"/>
              <a:gd name="connsiteY11831" fmla="*/ 2724574 h 4608812"/>
              <a:gd name="connsiteX11832" fmla="*/ 5235184 w 12184637"/>
              <a:gd name="connsiteY11832" fmla="*/ 2728917 h 4608812"/>
              <a:gd name="connsiteX11833" fmla="*/ 5236435 w 12184637"/>
              <a:gd name="connsiteY11833" fmla="*/ 2728770 h 4608812"/>
              <a:gd name="connsiteX11834" fmla="*/ 5201759 w 12184637"/>
              <a:gd name="connsiteY11834" fmla="*/ 2730316 h 4608812"/>
              <a:gd name="connsiteX11835" fmla="*/ 5235405 w 12184637"/>
              <a:gd name="connsiteY11835" fmla="*/ 2728844 h 4608812"/>
              <a:gd name="connsiteX11836" fmla="*/ 5240706 w 12184637"/>
              <a:gd name="connsiteY11836" fmla="*/ 2723028 h 4608812"/>
              <a:gd name="connsiteX11837" fmla="*/ 5234890 w 12184637"/>
              <a:gd name="connsiteY11837" fmla="*/ 2717727 h 4608812"/>
              <a:gd name="connsiteX11838" fmla="*/ 5201244 w 12184637"/>
              <a:gd name="connsiteY11838" fmla="*/ 2719199 h 4608812"/>
              <a:gd name="connsiteX11839" fmla="*/ 5195943 w 12184637"/>
              <a:gd name="connsiteY11839" fmla="*/ 2725015 h 4608812"/>
              <a:gd name="connsiteX11840" fmla="*/ 5201538 w 12184637"/>
              <a:gd name="connsiteY11840" fmla="*/ 2730316 h 4608812"/>
              <a:gd name="connsiteX11841" fmla="*/ 5201759 w 12184637"/>
              <a:gd name="connsiteY11841" fmla="*/ 2730316 h 4608812"/>
              <a:gd name="connsiteX11842" fmla="*/ 5175181 w 12184637"/>
              <a:gd name="connsiteY11842" fmla="*/ 2738268 h 4608812"/>
              <a:gd name="connsiteX11843" fmla="*/ 5203084 w 12184637"/>
              <a:gd name="connsiteY11843" fmla="*/ 2730095 h 4608812"/>
              <a:gd name="connsiteX11844" fmla="*/ 5206912 w 12184637"/>
              <a:gd name="connsiteY11844" fmla="*/ 2723175 h 4608812"/>
              <a:gd name="connsiteX11845" fmla="*/ 5199992 w 12184637"/>
              <a:gd name="connsiteY11845" fmla="*/ 2719420 h 4608812"/>
              <a:gd name="connsiteX11846" fmla="*/ 5172089 w 12184637"/>
              <a:gd name="connsiteY11846" fmla="*/ 2727592 h 4608812"/>
              <a:gd name="connsiteX11847" fmla="*/ 5168260 w 12184637"/>
              <a:gd name="connsiteY11847" fmla="*/ 2734513 h 4608812"/>
              <a:gd name="connsiteX11848" fmla="*/ 5173635 w 12184637"/>
              <a:gd name="connsiteY11848" fmla="*/ 2738488 h 4608812"/>
              <a:gd name="connsiteX11849" fmla="*/ 5175181 w 12184637"/>
              <a:gd name="connsiteY11849" fmla="*/ 2738268 h 4608812"/>
              <a:gd name="connsiteX11850" fmla="*/ 5089926 w 12184637"/>
              <a:gd name="connsiteY11850" fmla="*/ 2779865 h 4608812"/>
              <a:gd name="connsiteX11851" fmla="*/ 5176064 w 12184637"/>
              <a:gd name="connsiteY11851" fmla="*/ 2737900 h 4608812"/>
              <a:gd name="connsiteX11852" fmla="*/ 5178641 w 12184637"/>
              <a:gd name="connsiteY11852" fmla="*/ 2730464 h 4608812"/>
              <a:gd name="connsiteX11853" fmla="*/ 5171205 w 12184637"/>
              <a:gd name="connsiteY11853" fmla="*/ 2727887 h 4608812"/>
              <a:gd name="connsiteX11854" fmla="*/ 5085066 w 12184637"/>
              <a:gd name="connsiteY11854" fmla="*/ 2769852 h 4608812"/>
              <a:gd name="connsiteX11855" fmla="*/ 5082490 w 12184637"/>
              <a:gd name="connsiteY11855" fmla="*/ 2777288 h 4608812"/>
              <a:gd name="connsiteX11856" fmla="*/ 5087570 w 12184637"/>
              <a:gd name="connsiteY11856" fmla="*/ 2780454 h 4608812"/>
              <a:gd name="connsiteX11857" fmla="*/ 5089926 w 12184637"/>
              <a:gd name="connsiteY11857" fmla="*/ 2779865 h 4608812"/>
              <a:gd name="connsiteX11858" fmla="*/ 5066955 w 12184637"/>
              <a:gd name="connsiteY11858" fmla="*/ 2789951 h 4608812"/>
              <a:gd name="connsiteX11859" fmla="*/ 5089704 w 12184637"/>
              <a:gd name="connsiteY11859" fmla="*/ 2779938 h 4608812"/>
              <a:gd name="connsiteX11860" fmla="*/ 5092576 w 12184637"/>
              <a:gd name="connsiteY11860" fmla="*/ 2772576 h 4608812"/>
              <a:gd name="connsiteX11861" fmla="*/ 5085214 w 12184637"/>
              <a:gd name="connsiteY11861" fmla="*/ 2769705 h 4608812"/>
              <a:gd name="connsiteX11862" fmla="*/ 5062464 w 12184637"/>
              <a:gd name="connsiteY11862" fmla="*/ 2779717 h 4608812"/>
              <a:gd name="connsiteX11863" fmla="*/ 5059592 w 12184637"/>
              <a:gd name="connsiteY11863" fmla="*/ 2787080 h 4608812"/>
              <a:gd name="connsiteX11864" fmla="*/ 5064746 w 12184637"/>
              <a:gd name="connsiteY11864" fmla="*/ 2790393 h 4608812"/>
              <a:gd name="connsiteX11865" fmla="*/ 5066955 w 12184637"/>
              <a:gd name="connsiteY11865" fmla="*/ 2789951 h 4608812"/>
              <a:gd name="connsiteX11866" fmla="*/ 5033309 w 12184637"/>
              <a:gd name="connsiteY11866" fmla="*/ 2795546 h 4608812"/>
              <a:gd name="connsiteX11867" fmla="*/ 5065630 w 12184637"/>
              <a:gd name="connsiteY11867" fmla="*/ 2790319 h 4608812"/>
              <a:gd name="connsiteX11868" fmla="*/ 5070268 w 12184637"/>
              <a:gd name="connsiteY11868" fmla="*/ 2783914 h 4608812"/>
              <a:gd name="connsiteX11869" fmla="*/ 5063863 w 12184637"/>
              <a:gd name="connsiteY11869" fmla="*/ 2779276 h 4608812"/>
              <a:gd name="connsiteX11870" fmla="*/ 5031542 w 12184637"/>
              <a:gd name="connsiteY11870" fmla="*/ 2784503 h 4608812"/>
              <a:gd name="connsiteX11871" fmla="*/ 5026904 w 12184637"/>
              <a:gd name="connsiteY11871" fmla="*/ 2790908 h 4608812"/>
              <a:gd name="connsiteX11872" fmla="*/ 5032426 w 12184637"/>
              <a:gd name="connsiteY11872" fmla="*/ 2795620 h 4608812"/>
              <a:gd name="connsiteX11873" fmla="*/ 5033309 w 12184637"/>
              <a:gd name="connsiteY11873" fmla="*/ 2795546 h 4608812"/>
              <a:gd name="connsiteX11874" fmla="*/ 5001357 w 12184637"/>
              <a:gd name="connsiteY11874" fmla="*/ 2796356 h 4608812"/>
              <a:gd name="connsiteX11875" fmla="*/ 5032573 w 12184637"/>
              <a:gd name="connsiteY11875" fmla="*/ 2795620 h 4608812"/>
              <a:gd name="connsiteX11876" fmla="*/ 5038021 w 12184637"/>
              <a:gd name="connsiteY11876" fmla="*/ 2789951 h 4608812"/>
              <a:gd name="connsiteX11877" fmla="*/ 5032352 w 12184637"/>
              <a:gd name="connsiteY11877" fmla="*/ 2784503 h 4608812"/>
              <a:gd name="connsiteX11878" fmla="*/ 5001136 w 12184637"/>
              <a:gd name="connsiteY11878" fmla="*/ 2785239 h 4608812"/>
              <a:gd name="connsiteX11879" fmla="*/ 4995687 w 12184637"/>
              <a:gd name="connsiteY11879" fmla="*/ 2790908 h 4608812"/>
              <a:gd name="connsiteX11880" fmla="*/ 5001283 w 12184637"/>
              <a:gd name="connsiteY11880" fmla="*/ 2796356 h 4608812"/>
              <a:gd name="connsiteX11881" fmla="*/ 5001357 w 12184637"/>
              <a:gd name="connsiteY11881" fmla="*/ 2796356 h 4608812"/>
              <a:gd name="connsiteX11882" fmla="*/ 5006658 w 12184637"/>
              <a:gd name="connsiteY11882" fmla="*/ 2791865 h 4608812"/>
              <a:gd name="connsiteX11883" fmla="*/ 5002240 w 12184637"/>
              <a:gd name="connsiteY11883" fmla="*/ 2785313 h 4608812"/>
              <a:gd name="connsiteX11884" fmla="*/ 4969625 w 12184637"/>
              <a:gd name="connsiteY11884" fmla="*/ 2779055 h 4608812"/>
              <a:gd name="connsiteX11885" fmla="*/ 4963072 w 12184637"/>
              <a:gd name="connsiteY11885" fmla="*/ 2783472 h 4608812"/>
              <a:gd name="connsiteX11886" fmla="*/ 4967490 w 12184637"/>
              <a:gd name="connsiteY11886" fmla="*/ 2790025 h 4608812"/>
              <a:gd name="connsiteX11887" fmla="*/ 5000105 w 12184637"/>
              <a:gd name="connsiteY11887" fmla="*/ 2796283 h 4608812"/>
              <a:gd name="connsiteX11888" fmla="*/ 5001209 w 12184637"/>
              <a:gd name="connsiteY11888" fmla="*/ 2796356 h 4608812"/>
              <a:gd name="connsiteX11889" fmla="*/ 5006658 w 12184637"/>
              <a:gd name="connsiteY11889" fmla="*/ 2791865 h 4608812"/>
              <a:gd name="connsiteX11890" fmla="*/ 4841962 w 12184637"/>
              <a:gd name="connsiteY11890" fmla="*/ 2877342 h 4608812"/>
              <a:gd name="connsiteX11891" fmla="*/ 4971760 w 12184637"/>
              <a:gd name="connsiteY11891" fmla="*/ 2789215 h 4608812"/>
              <a:gd name="connsiteX11892" fmla="*/ 4973233 w 12184637"/>
              <a:gd name="connsiteY11892" fmla="*/ 2781484 h 4608812"/>
              <a:gd name="connsiteX11893" fmla="*/ 4965502 w 12184637"/>
              <a:gd name="connsiteY11893" fmla="*/ 2780012 h 4608812"/>
              <a:gd name="connsiteX11894" fmla="*/ 4835704 w 12184637"/>
              <a:gd name="connsiteY11894" fmla="*/ 2868139 h 4608812"/>
              <a:gd name="connsiteX11895" fmla="*/ 4834232 w 12184637"/>
              <a:gd name="connsiteY11895" fmla="*/ 2875869 h 4608812"/>
              <a:gd name="connsiteX11896" fmla="*/ 4838870 w 12184637"/>
              <a:gd name="connsiteY11896" fmla="*/ 2878299 h 4608812"/>
              <a:gd name="connsiteX11897" fmla="*/ 4841962 w 12184637"/>
              <a:gd name="connsiteY11897" fmla="*/ 2877342 h 4608812"/>
              <a:gd name="connsiteX11898" fmla="*/ 4844171 w 12184637"/>
              <a:gd name="connsiteY11898" fmla="*/ 2874470 h 4608812"/>
              <a:gd name="connsiteX11899" fmla="*/ 4840637 w 12184637"/>
              <a:gd name="connsiteY11899" fmla="*/ 2867403 h 4608812"/>
              <a:gd name="connsiteX11900" fmla="*/ 4801691 w 12184637"/>
              <a:gd name="connsiteY11900" fmla="*/ 2854445 h 4608812"/>
              <a:gd name="connsiteX11901" fmla="*/ 4794623 w 12184637"/>
              <a:gd name="connsiteY11901" fmla="*/ 2857979 h 4608812"/>
              <a:gd name="connsiteX11902" fmla="*/ 4798157 w 12184637"/>
              <a:gd name="connsiteY11902" fmla="*/ 2865047 h 4608812"/>
              <a:gd name="connsiteX11903" fmla="*/ 4837103 w 12184637"/>
              <a:gd name="connsiteY11903" fmla="*/ 2878004 h 4608812"/>
              <a:gd name="connsiteX11904" fmla="*/ 4838870 w 12184637"/>
              <a:gd name="connsiteY11904" fmla="*/ 2878299 h 4608812"/>
              <a:gd name="connsiteX11905" fmla="*/ 4844171 w 12184637"/>
              <a:gd name="connsiteY11905" fmla="*/ 2874470 h 4608812"/>
              <a:gd name="connsiteX11906" fmla="*/ 4805004 w 12184637"/>
              <a:gd name="connsiteY11906" fmla="*/ 2861881 h 4608812"/>
              <a:gd name="connsiteX11907" fmla="*/ 4801985 w 12184637"/>
              <a:gd name="connsiteY11907" fmla="*/ 2854592 h 4608812"/>
              <a:gd name="connsiteX11908" fmla="*/ 4758032 w 12184637"/>
              <a:gd name="connsiteY11908" fmla="*/ 2836334 h 4608812"/>
              <a:gd name="connsiteX11909" fmla="*/ 4750743 w 12184637"/>
              <a:gd name="connsiteY11909" fmla="*/ 2839352 h 4608812"/>
              <a:gd name="connsiteX11910" fmla="*/ 4753762 w 12184637"/>
              <a:gd name="connsiteY11910" fmla="*/ 2846641 h 4608812"/>
              <a:gd name="connsiteX11911" fmla="*/ 4797715 w 12184637"/>
              <a:gd name="connsiteY11911" fmla="*/ 2864900 h 4608812"/>
              <a:gd name="connsiteX11912" fmla="*/ 4799924 w 12184637"/>
              <a:gd name="connsiteY11912" fmla="*/ 2865341 h 4608812"/>
              <a:gd name="connsiteX11913" fmla="*/ 4805004 w 12184637"/>
              <a:gd name="connsiteY11913" fmla="*/ 2861881 h 4608812"/>
              <a:gd name="connsiteX11914" fmla="*/ 4761050 w 12184637"/>
              <a:gd name="connsiteY11914" fmla="*/ 2843770 h 4608812"/>
              <a:gd name="connsiteX11915" fmla="*/ 4758179 w 12184637"/>
              <a:gd name="connsiteY11915" fmla="*/ 2836407 h 4608812"/>
              <a:gd name="connsiteX11916" fmla="*/ 4707821 w 12184637"/>
              <a:gd name="connsiteY11916" fmla="*/ 2814100 h 4608812"/>
              <a:gd name="connsiteX11917" fmla="*/ 4700459 w 12184637"/>
              <a:gd name="connsiteY11917" fmla="*/ 2816971 h 4608812"/>
              <a:gd name="connsiteX11918" fmla="*/ 4703330 w 12184637"/>
              <a:gd name="connsiteY11918" fmla="*/ 2824333 h 4608812"/>
              <a:gd name="connsiteX11919" fmla="*/ 4753688 w 12184637"/>
              <a:gd name="connsiteY11919" fmla="*/ 2846641 h 4608812"/>
              <a:gd name="connsiteX11920" fmla="*/ 4755970 w 12184637"/>
              <a:gd name="connsiteY11920" fmla="*/ 2847083 h 4608812"/>
              <a:gd name="connsiteX11921" fmla="*/ 4761050 w 12184637"/>
              <a:gd name="connsiteY11921" fmla="*/ 2843770 h 4608812"/>
              <a:gd name="connsiteX11922" fmla="*/ 4710766 w 12184637"/>
              <a:gd name="connsiteY11922" fmla="*/ 2821462 h 4608812"/>
              <a:gd name="connsiteX11923" fmla="*/ 4707895 w 12184637"/>
              <a:gd name="connsiteY11923" fmla="*/ 2814100 h 4608812"/>
              <a:gd name="connsiteX11924" fmla="*/ 4649806 w 12184637"/>
              <a:gd name="connsiteY11924" fmla="*/ 2788847 h 4608812"/>
              <a:gd name="connsiteX11925" fmla="*/ 4642444 w 12184637"/>
              <a:gd name="connsiteY11925" fmla="*/ 2791718 h 4608812"/>
              <a:gd name="connsiteX11926" fmla="*/ 4645315 w 12184637"/>
              <a:gd name="connsiteY11926" fmla="*/ 2799080 h 4608812"/>
              <a:gd name="connsiteX11927" fmla="*/ 4703404 w 12184637"/>
              <a:gd name="connsiteY11927" fmla="*/ 2824333 h 4608812"/>
              <a:gd name="connsiteX11928" fmla="*/ 4705686 w 12184637"/>
              <a:gd name="connsiteY11928" fmla="*/ 2824775 h 4608812"/>
              <a:gd name="connsiteX11929" fmla="*/ 4710766 w 12184637"/>
              <a:gd name="connsiteY11929" fmla="*/ 2821462 h 4608812"/>
              <a:gd name="connsiteX11930" fmla="*/ 4652677 w 12184637"/>
              <a:gd name="connsiteY11930" fmla="*/ 2796283 h 4608812"/>
              <a:gd name="connsiteX11931" fmla="*/ 4649880 w 12184637"/>
              <a:gd name="connsiteY11931" fmla="*/ 2788920 h 4608812"/>
              <a:gd name="connsiteX11932" fmla="*/ 4590539 w 12184637"/>
              <a:gd name="connsiteY11932" fmla="*/ 2762490 h 4608812"/>
              <a:gd name="connsiteX11933" fmla="*/ 4583177 w 12184637"/>
              <a:gd name="connsiteY11933" fmla="*/ 2765287 h 4608812"/>
              <a:gd name="connsiteX11934" fmla="*/ 4585975 w 12184637"/>
              <a:gd name="connsiteY11934" fmla="*/ 2772650 h 4608812"/>
              <a:gd name="connsiteX11935" fmla="*/ 4645315 w 12184637"/>
              <a:gd name="connsiteY11935" fmla="*/ 2799080 h 4608812"/>
              <a:gd name="connsiteX11936" fmla="*/ 4647597 w 12184637"/>
              <a:gd name="connsiteY11936" fmla="*/ 2799596 h 4608812"/>
              <a:gd name="connsiteX11937" fmla="*/ 4652677 w 12184637"/>
              <a:gd name="connsiteY11937" fmla="*/ 2796283 h 4608812"/>
              <a:gd name="connsiteX11938" fmla="*/ 4593263 w 12184637"/>
              <a:gd name="connsiteY11938" fmla="*/ 2769999 h 4608812"/>
              <a:gd name="connsiteX11939" fmla="*/ 4590613 w 12184637"/>
              <a:gd name="connsiteY11939" fmla="*/ 2762563 h 4608812"/>
              <a:gd name="connsiteX11940" fmla="*/ 4535984 w 12184637"/>
              <a:gd name="connsiteY11940" fmla="*/ 2736501 h 4608812"/>
              <a:gd name="connsiteX11941" fmla="*/ 4528549 w 12184637"/>
              <a:gd name="connsiteY11941" fmla="*/ 2739151 h 4608812"/>
              <a:gd name="connsiteX11942" fmla="*/ 4531199 w 12184637"/>
              <a:gd name="connsiteY11942" fmla="*/ 2746587 h 4608812"/>
              <a:gd name="connsiteX11943" fmla="*/ 4585827 w 12184637"/>
              <a:gd name="connsiteY11943" fmla="*/ 2772650 h 4608812"/>
              <a:gd name="connsiteX11944" fmla="*/ 4588257 w 12184637"/>
              <a:gd name="connsiteY11944" fmla="*/ 2773165 h 4608812"/>
              <a:gd name="connsiteX11945" fmla="*/ 4593263 w 12184637"/>
              <a:gd name="connsiteY11945" fmla="*/ 2769999 h 4608812"/>
              <a:gd name="connsiteX11946" fmla="*/ 4538488 w 12184637"/>
              <a:gd name="connsiteY11946" fmla="*/ 2744231 h 4608812"/>
              <a:gd name="connsiteX11947" fmla="*/ 4536279 w 12184637"/>
              <a:gd name="connsiteY11947" fmla="*/ 2736648 h 4608812"/>
              <a:gd name="connsiteX11948" fmla="*/ 4491737 w 12184637"/>
              <a:gd name="connsiteY11948" fmla="*/ 2712426 h 4608812"/>
              <a:gd name="connsiteX11949" fmla="*/ 4484154 w 12184637"/>
              <a:gd name="connsiteY11949" fmla="*/ 2714635 h 4608812"/>
              <a:gd name="connsiteX11950" fmla="*/ 4486362 w 12184637"/>
              <a:gd name="connsiteY11950" fmla="*/ 2722218 h 4608812"/>
              <a:gd name="connsiteX11951" fmla="*/ 4530904 w 12184637"/>
              <a:gd name="connsiteY11951" fmla="*/ 2746440 h 4608812"/>
              <a:gd name="connsiteX11952" fmla="*/ 4533629 w 12184637"/>
              <a:gd name="connsiteY11952" fmla="*/ 2747102 h 4608812"/>
              <a:gd name="connsiteX11953" fmla="*/ 4538488 w 12184637"/>
              <a:gd name="connsiteY11953" fmla="*/ 2744231 h 4608812"/>
              <a:gd name="connsiteX11954" fmla="*/ 4493578 w 12184637"/>
              <a:gd name="connsiteY11954" fmla="*/ 2720598 h 4608812"/>
              <a:gd name="connsiteX11955" fmla="*/ 4492326 w 12184637"/>
              <a:gd name="connsiteY11955" fmla="*/ 2712794 h 4608812"/>
              <a:gd name="connsiteX11956" fmla="*/ 4463098 w 12184637"/>
              <a:gd name="connsiteY11956" fmla="*/ 2691664 h 4608812"/>
              <a:gd name="connsiteX11957" fmla="*/ 4455294 w 12184637"/>
              <a:gd name="connsiteY11957" fmla="*/ 2692916 h 4608812"/>
              <a:gd name="connsiteX11958" fmla="*/ 4456545 w 12184637"/>
              <a:gd name="connsiteY11958" fmla="*/ 2700720 h 4608812"/>
              <a:gd name="connsiteX11959" fmla="*/ 4485774 w 12184637"/>
              <a:gd name="connsiteY11959" fmla="*/ 2721850 h 4608812"/>
              <a:gd name="connsiteX11960" fmla="*/ 4489086 w 12184637"/>
              <a:gd name="connsiteY11960" fmla="*/ 2722880 h 4608812"/>
              <a:gd name="connsiteX11961" fmla="*/ 4493578 w 12184637"/>
              <a:gd name="connsiteY11961" fmla="*/ 2720598 h 4608812"/>
              <a:gd name="connsiteX11962" fmla="*/ 4463392 w 12184637"/>
              <a:gd name="connsiteY11962" fmla="*/ 2700499 h 4608812"/>
              <a:gd name="connsiteX11963" fmla="*/ 4464128 w 12184637"/>
              <a:gd name="connsiteY11963" fmla="*/ 2692621 h 4608812"/>
              <a:gd name="connsiteX11964" fmla="*/ 4443293 w 12184637"/>
              <a:gd name="connsiteY11964" fmla="*/ 2667295 h 4608812"/>
              <a:gd name="connsiteX11965" fmla="*/ 4435415 w 12184637"/>
              <a:gd name="connsiteY11965" fmla="*/ 2666559 h 4608812"/>
              <a:gd name="connsiteX11966" fmla="*/ 4434679 w 12184637"/>
              <a:gd name="connsiteY11966" fmla="*/ 2674436 h 4608812"/>
              <a:gd name="connsiteX11967" fmla="*/ 4455514 w 12184637"/>
              <a:gd name="connsiteY11967" fmla="*/ 2699763 h 4608812"/>
              <a:gd name="connsiteX11968" fmla="*/ 4459858 w 12184637"/>
              <a:gd name="connsiteY11968" fmla="*/ 2701824 h 4608812"/>
              <a:gd name="connsiteX11969" fmla="*/ 4463392 w 12184637"/>
              <a:gd name="connsiteY11969" fmla="*/ 2700499 h 4608812"/>
              <a:gd name="connsiteX11970" fmla="*/ 4441600 w 12184637"/>
              <a:gd name="connsiteY11970" fmla="*/ 2675835 h 4608812"/>
              <a:gd name="connsiteX11971" fmla="*/ 4443955 w 12184637"/>
              <a:gd name="connsiteY11971" fmla="*/ 2668326 h 4608812"/>
              <a:gd name="connsiteX11972" fmla="*/ 4425035 w 12184637"/>
              <a:gd name="connsiteY11972" fmla="*/ 2631808 h 4608812"/>
              <a:gd name="connsiteX11973" fmla="*/ 4417525 w 12184637"/>
              <a:gd name="connsiteY11973" fmla="*/ 2629452 h 4608812"/>
              <a:gd name="connsiteX11974" fmla="*/ 4415169 w 12184637"/>
              <a:gd name="connsiteY11974" fmla="*/ 2636962 h 4608812"/>
              <a:gd name="connsiteX11975" fmla="*/ 4434090 w 12184637"/>
              <a:gd name="connsiteY11975" fmla="*/ 2673479 h 4608812"/>
              <a:gd name="connsiteX11976" fmla="*/ 4439096 w 12184637"/>
              <a:gd name="connsiteY11976" fmla="*/ 2676498 h 4608812"/>
              <a:gd name="connsiteX11977" fmla="*/ 4441600 w 12184637"/>
              <a:gd name="connsiteY11977" fmla="*/ 2675835 h 4608812"/>
              <a:gd name="connsiteX11978" fmla="*/ 4422384 w 12184637"/>
              <a:gd name="connsiteY11978" fmla="*/ 2639539 h 4608812"/>
              <a:gd name="connsiteX11979" fmla="*/ 4425329 w 12184637"/>
              <a:gd name="connsiteY11979" fmla="*/ 2632177 h 4608812"/>
              <a:gd name="connsiteX11980" fmla="*/ 4401990 w 12184637"/>
              <a:gd name="connsiteY11980" fmla="*/ 2577769 h 4608812"/>
              <a:gd name="connsiteX11981" fmla="*/ 4394628 w 12184637"/>
              <a:gd name="connsiteY11981" fmla="*/ 2574824 h 4608812"/>
              <a:gd name="connsiteX11982" fmla="*/ 4391683 w 12184637"/>
              <a:gd name="connsiteY11982" fmla="*/ 2582113 h 4608812"/>
              <a:gd name="connsiteX11983" fmla="*/ 4415021 w 12184637"/>
              <a:gd name="connsiteY11983" fmla="*/ 2636520 h 4608812"/>
              <a:gd name="connsiteX11984" fmla="*/ 4420175 w 12184637"/>
              <a:gd name="connsiteY11984" fmla="*/ 2639907 h 4608812"/>
              <a:gd name="connsiteX11985" fmla="*/ 4422384 w 12184637"/>
              <a:gd name="connsiteY11985" fmla="*/ 2639539 h 4608812"/>
              <a:gd name="connsiteX11986" fmla="*/ 4398972 w 12184637"/>
              <a:gd name="connsiteY11986" fmla="*/ 2585131 h 4608812"/>
              <a:gd name="connsiteX11987" fmla="*/ 4401917 w 12184637"/>
              <a:gd name="connsiteY11987" fmla="*/ 2577769 h 4608812"/>
              <a:gd name="connsiteX11988" fmla="*/ 4368124 w 12184637"/>
              <a:gd name="connsiteY11988" fmla="*/ 2499213 h 4608812"/>
              <a:gd name="connsiteX11989" fmla="*/ 4360835 w 12184637"/>
              <a:gd name="connsiteY11989" fmla="*/ 2496268 h 4608812"/>
              <a:gd name="connsiteX11990" fmla="*/ 4357890 w 12184637"/>
              <a:gd name="connsiteY11990" fmla="*/ 2503557 h 4608812"/>
              <a:gd name="connsiteX11991" fmla="*/ 4391683 w 12184637"/>
              <a:gd name="connsiteY11991" fmla="*/ 2582113 h 4608812"/>
              <a:gd name="connsiteX11992" fmla="*/ 4396837 w 12184637"/>
              <a:gd name="connsiteY11992" fmla="*/ 2585499 h 4608812"/>
              <a:gd name="connsiteX11993" fmla="*/ 4398972 w 12184637"/>
              <a:gd name="connsiteY11993" fmla="*/ 2585131 h 4608812"/>
              <a:gd name="connsiteX11994" fmla="*/ 4365326 w 12184637"/>
              <a:gd name="connsiteY11994" fmla="*/ 2506575 h 4608812"/>
              <a:gd name="connsiteX11995" fmla="*/ 4368050 w 12184637"/>
              <a:gd name="connsiteY11995" fmla="*/ 2499213 h 4608812"/>
              <a:gd name="connsiteX11996" fmla="*/ 4321888 w 12184637"/>
              <a:gd name="connsiteY11996" fmla="*/ 2399307 h 4608812"/>
              <a:gd name="connsiteX11997" fmla="*/ 4314526 w 12184637"/>
              <a:gd name="connsiteY11997" fmla="*/ 2396582 h 4608812"/>
              <a:gd name="connsiteX11998" fmla="*/ 4311802 w 12184637"/>
              <a:gd name="connsiteY11998" fmla="*/ 2403945 h 4608812"/>
              <a:gd name="connsiteX11999" fmla="*/ 4357963 w 12184637"/>
              <a:gd name="connsiteY11999" fmla="*/ 2503851 h 4608812"/>
              <a:gd name="connsiteX12000" fmla="*/ 4363043 w 12184637"/>
              <a:gd name="connsiteY12000" fmla="*/ 2507091 h 4608812"/>
              <a:gd name="connsiteX12001" fmla="*/ 4365326 w 12184637"/>
              <a:gd name="connsiteY12001" fmla="*/ 2506575 h 4608812"/>
              <a:gd name="connsiteX12002" fmla="*/ 4319385 w 12184637"/>
              <a:gd name="connsiteY12002" fmla="*/ 2406521 h 4608812"/>
              <a:gd name="connsiteX12003" fmla="*/ 4321815 w 12184637"/>
              <a:gd name="connsiteY12003" fmla="*/ 2399012 h 4608812"/>
              <a:gd name="connsiteX12004" fmla="*/ 4261444 w 12184637"/>
              <a:gd name="connsiteY12004" fmla="*/ 2280405 h 4608812"/>
              <a:gd name="connsiteX12005" fmla="*/ 4253934 w 12184637"/>
              <a:gd name="connsiteY12005" fmla="*/ 2277975 h 4608812"/>
              <a:gd name="connsiteX12006" fmla="*/ 4251505 w 12184637"/>
              <a:gd name="connsiteY12006" fmla="*/ 2285485 h 4608812"/>
              <a:gd name="connsiteX12007" fmla="*/ 4311875 w 12184637"/>
              <a:gd name="connsiteY12007" fmla="*/ 2404092 h 4608812"/>
              <a:gd name="connsiteX12008" fmla="*/ 4316882 w 12184637"/>
              <a:gd name="connsiteY12008" fmla="*/ 2407111 h 4608812"/>
              <a:gd name="connsiteX12009" fmla="*/ 4319385 w 12184637"/>
              <a:gd name="connsiteY12009" fmla="*/ 2406521 h 4608812"/>
              <a:gd name="connsiteX12010" fmla="*/ 4259161 w 12184637"/>
              <a:gd name="connsiteY12010" fmla="*/ 2287841 h 4608812"/>
              <a:gd name="connsiteX12011" fmla="*/ 4261296 w 12184637"/>
              <a:gd name="connsiteY12011" fmla="*/ 2280258 h 4608812"/>
              <a:gd name="connsiteX12012" fmla="*/ 4184949 w 12184637"/>
              <a:gd name="connsiteY12012" fmla="*/ 2145527 h 4608812"/>
              <a:gd name="connsiteX12013" fmla="*/ 4177366 w 12184637"/>
              <a:gd name="connsiteY12013" fmla="*/ 2143392 h 4608812"/>
              <a:gd name="connsiteX12014" fmla="*/ 4175231 w 12184637"/>
              <a:gd name="connsiteY12014" fmla="*/ 2150975 h 4608812"/>
              <a:gd name="connsiteX12015" fmla="*/ 4251578 w 12184637"/>
              <a:gd name="connsiteY12015" fmla="*/ 2285706 h 4608812"/>
              <a:gd name="connsiteX12016" fmla="*/ 4256437 w 12184637"/>
              <a:gd name="connsiteY12016" fmla="*/ 2288503 h 4608812"/>
              <a:gd name="connsiteX12017" fmla="*/ 4259161 w 12184637"/>
              <a:gd name="connsiteY12017" fmla="*/ 2287841 h 4608812"/>
              <a:gd name="connsiteX12018" fmla="*/ 4183035 w 12184637"/>
              <a:gd name="connsiteY12018" fmla="*/ 2152963 h 4608812"/>
              <a:gd name="connsiteX12019" fmla="*/ 4184728 w 12184637"/>
              <a:gd name="connsiteY12019" fmla="*/ 2145233 h 4608812"/>
              <a:gd name="connsiteX12020" fmla="*/ 4090711 w 12184637"/>
              <a:gd name="connsiteY12020" fmla="*/ 1996735 h 4608812"/>
              <a:gd name="connsiteX12021" fmla="*/ 4082981 w 12184637"/>
              <a:gd name="connsiteY12021" fmla="*/ 1994968 h 4608812"/>
              <a:gd name="connsiteX12022" fmla="*/ 4081288 w 12184637"/>
              <a:gd name="connsiteY12022" fmla="*/ 2002698 h 4608812"/>
              <a:gd name="connsiteX12023" fmla="*/ 4175304 w 12184637"/>
              <a:gd name="connsiteY12023" fmla="*/ 2151196 h 4608812"/>
              <a:gd name="connsiteX12024" fmla="*/ 4180090 w 12184637"/>
              <a:gd name="connsiteY12024" fmla="*/ 2153773 h 4608812"/>
              <a:gd name="connsiteX12025" fmla="*/ 4183035 w 12184637"/>
              <a:gd name="connsiteY12025" fmla="*/ 2152963 h 4608812"/>
              <a:gd name="connsiteX12026" fmla="*/ 4089239 w 12184637"/>
              <a:gd name="connsiteY12026" fmla="*/ 2004318 h 4608812"/>
              <a:gd name="connsiteX12027" fmla="*/ 4090711 w 12184637"/>
              <a:gd name="connsiteY12027" fmla="*/ 1996588 h 4608812"/>
              <a:gd name="connsiteX12028" fmla="*/ 3978951 w 12184637"/>
              <a:gd name="connsiteY12028" fmla="*/ 1833659 h 4608812"/>
              <a:gd name="connsiteX12029" fmla="*/ 3971221 w 12184637"/>
              <a:gd name="connsiteY12029" fmla="*/ 1832187 h 4608812"/>
              <a:gd name="connsiteX12030" fmla="*/ 3969748 w 12184637"/>
              <a:gd name="connsiteY12030" fmla="*/ 1839917 h 4608812"/>
              <a:gd name="connsiteX12031" fmla="*/ 4081508 w 12184637"/>
              <a:gd name="connsiteY12031" fmla="*/ 2002846 h 4608812"/>
              <a:gd name="connsiteX12032" fmla="*/ 4086147 w 12184637"/>
              <a:gd name="connsiteY12032" fmla="*/ 2005275 h 4608812"/>
              <a:gd name="connsiteX12033" fmla="*/ 4089239 w 12184637"/>
              <a:gd name="connsiteY12033" fmla="*/ 2004318 h 4608812"/>
              <a:gd name="connsiteX12034" fmla="*/ 3977552 w 12184637"/>
              <a:gd name="connsiteY12034" fmla="*/ 1841243 h 4608812"/>
              <a:gd name="connsiteX12035" fmla="*/ 3978804 w 12184637"/>
              <a:gd name="connsiteY12035" fmla="*/ 1833438 h 4608812"/>
              <a:gd name="connsiteX12036" fmla="*/ 3849006 w 12184637"/>
              <a:gd name="connsiteY12036" fmla="*/ 1655270 h 4608812"/>
              <a:gd name="connsiteX12037" fmla="*/ 3841202 w 12184637"/>
              <a:gd name="connsiteY12037" fmla="*/ 1654019 h 4608812"/>
              <a:gd name="connsiteX12038" fmla="*/ 3839951 w 12184637"/>
              <a:gd name="connsiteY12038" fmla="*/ 1661823 h 4608812"/>
              <a:gd name="connsiteX12039" fmla="*/ 3969748 w 12184637"/>
              <a:gd name="connsiteY12039" fmla="*/ 1839991 h 4608812"/>
              <a:gd name="connsiteX12040" fmla="*/ 3974313 w 12184637"/>
              <a:gd name="connsiteY12040" fmla="*/ 1842273 h 4608812"/>
              <a:gd name="connsiteX12041" fmla="*/ 3977552 w 12184637"/>
              <a:gd name="connsiteY12041" fmla="*/ 1841243 h 4608812"/>
              <a:gd name="connsiteX12042" fmla="*/ 3847902 w 12184637"/>
              <a:gd name="connsiteY12042" fmla="*/ 1663001 h 4608812"/>
              <a:gd name="connsiteX12043" fmla="*/ 3848933 w 12184637"/>
              <a:gd name="connsiteY12043" fmla="*/ 1655197 h 4608812"/>
              <a:gd name="connsiteX12044" fmla="*/ 3683428 w 12184637"/>
              <a:gd name="connsiteY12044" fmla="*/ 1440806 h 4608812"/>
              <a:gd name="connsiteX12045" fmla="*/ 3675624 w 12184637"/>
              <a:gd name="connsiteY12045" fmla="*/ 1439775 h 4608812"/>
              <a:gd name="connsiteX12046" fmla="*/ 3674593 w 12184637"/>
              <a:gd name="connsiteY12046" fmla="*/ 1447579 h 4608812"/>
              <a:gd name="connsiteX12047" fmla="*/ 3840024 w 12184637"/>
              <a:gd name="connsiteY12047" fmla="*/ 1661970 h 4608812"/>
              <a:gd name="connsiteX12048" fmla="*/ 3844515 w 12184637"/>
              <a:gd name="connsiteY12048" fmla="*/ 1664105 h 4608812"/>
              <a:gd name="connsiteX12049" fmla="*/ 3847902 w 12184637"/>
              <a:gd name="connsiteY12049" fmla="*/ 1663001 h 4608812"/>
              <a:gd name="connsiteX12050" fmla="*/ 3684238 w 12184637"/>
              <a:gd name="connsiteY12050" fmla="*/ 1446107 h 4608812"/>
              <a:gd name="connsiteX12051" fmla="*/ 3680851 w 12184637"/>
              <a:gd name="connsiteY12051" fmla="*/ 1438965 h 4608812"/>
              <a:gd name="connsiteX12052" fmla="*/ 3514168 w 12184637"/>
              <a:gd name="connsiteY12052" fmla="*/ 1378889 h 4608812"/>
              <a:gd name="connsiteX12053" fmla="*/ 3507027 w 12184637"/>
              <a:gd name="connsiteY12053" fmla="*/ 1382276 h 4608812"/>
              <a:gd name="connsiteX12054" fmla="*/ 3510340 w 12184637"/>
              <a:gd name="connsiteY12054" fmla="*/ 1389417 h 4608812"/>
              <a:gd name="connsiteX12055" fmla="*/ 3677023 w 12184637"/>
              <a:gd name="connsiteY12055" fmla="*/ 1449494 h 4608812"/>
              <a:gd name="connsiteX12056" fmla="*/ 3678937 w 12184637"/>
              <a:gd name="connsiteY12056" fmla="*/ 1449862 h 4608812"/>
              <a:gd name="connsiteX12057" fmla="*/ 3684238 w 12184637"/>
              <a:gd name="connsiteY12057" fmla="*/ 1446107 h 4608812"/>
              <a:gd name="connsiteX12058" fmla="*/ 3517702 w 12184637"/>
              <a:gd name="connsiteY12058" fmla="*/ 1385662 h 4608812"/>
              <a:gd name="connsiteX12059" fmla="*/ 3513874 w 12184637"/>
              <a:gd name="connsiteY12059" fmla="*/ 1378742 h 4608812"/>
              <a:gd name="connsiteX12060" fmla="*/ 3394457 w 12184637"/>
              <a:gd name="connsiteY12060" fmla="*/ 1344581 h 4608812"/>
              <a:gd name="connsiteX12061" fmla="*/ 3387536 w 12184637"/>
              <a:gd name="connsiteY12061" fmla="*/ 1348409 h 4608812"/>
              <a:gd name="connsiteX12062" fmla="*/ 3391365 w 12184637"/>
              <a:gd name="connsiteY12062" fmla="*/ 1355329 h 4608812"/>
              <a:gd name="connsiteX12063" fmla="*/ 3510781 w 12184637"/>
              <a:gd name="connsiteY12063" fmla="*/ 1389491 h 4608812"/>
              <a:gd name="connsiteX12064" fmla="*/ 3512328 w 12184637"/>
              <a:gd name="connsiteY12064" fmla="*/ 1389711 h 4608812"/>
              <a:gd name="connsiteX12065" fmla="*/ 3517702 w 12184637"/>
              <a:gd name="connsiteY12065" fmla="*/ 1385662 h 4608812"/>
              <a:gd name="connsiteX12066" fmla="*/ 3398359 w 12184637"/>
              <a:gd name="connsiteY12066" fmla="*/ 1351207 h 4608812"/>
              <a:gd name="connsiteX12067" fmla="*/ 3394236 w 12184637"/>
              <a:gd name="connsiteY12067" fmla="*/ 1344507 h 4608812"/>
              <a:gd name="connsiteX12068" fmla="*/ 3295213 w 12184637"/>
              <a:gd name="connsiteY12068" fmla="*/ 1321095 h 4608812"/>
              <a:gd name="connsiteX12069" fmla="*/ 3288513 w 12184637"/>
              <a:gd name="connsiteY12069" fmla="*/ 1325218 h 4608812"/>
              <a:gd name="connsiteX12070" fmla="*/ 3292636 w 12184637"/>
              <a:gd name="connsiteY12070" fmla="*/ 1331917 h 4608812"/>
              <a:gd name="connsiteX12071" fmla="*/ 3391659 w 12184637"/>
              <a:gd name="connsiteY12071" fmla="*/ 1355329 h 4608812"/>
              <a:gd name="connsiteX12072" fmla="*/ 3392984 w 12184637"/>
              <a:gd name="connsiteY12072" fmla="*/ 1355477 h 4608812"/>
              <a:gd name="connsiteX12073" fmla="*/ 3398359 w 12184637"/>
              <a:gd name="connsiteY12073" fmla="*/ 1351207 h 4608812"/>
              <a:gd name="connsiteX12074" fmla="*/ 3299336 w 12184637"/>
              <a:gd name="connsiteY12074" fmla="*/ 1327721 h 4608812"/>
              <a:gd name="connsiteX12075" fmla="*/ 3295139 w 12184637"/>
              <a:gd name="connsiteY12075" fmla="*/ 1321021 h 4608812"/>
              <a:gd name="connsiteX12076" fmla="*/ 3210325 w 12184637"/>
              <a:gd name="connsiteY12076" fmla="*/ 1301953 h 4608812"/>
              <a:gd name="connsiteX12077" fmla="*/ 3203626 w 12184637"/>
              <a:gd name="connsiteY12077" fmla="*/ 1306149 h 4608812"/>
              <a:gd name="connsiteX12078" fmla="*/ 3207822 w 12184637"/>
              <a:gd name="connsiteY12078" fmla="*/ 1312849 h 4608812"/>
              <a:gd name="connsiteX12079" fmla="*/ 3292636 w 12184637"/>
              <a:gd name="connsiteY12079" fmla="*/ 1331917 h 4608812"/>
              <a:gd name="connsiteX12080" fmla="*/ 3293888 w 12184637"/>
              <a:gd name="connsiteY12080" fmla="*/ 1332064 h 4608812"/>
              <a:gd name="connsiteX12081" fmla="*/ 3299336 w 12184637"/>
              <a:gd name="connsiteY12081" fmla="*/ 1327721 h 4608812"/>
              <a:gd name="connsiteX12082" fmla="*/ 3214448 w 12184637"/>
              <a:gd name="connsiteY12082" fmla="*/ 1308873 h 4608812"/>
              <a:gd name="connsiteX12083" fmla="*/ 3210546 w 12184637"/>
              <a:gd name="connsiteY12083" fmla="*/ 1302026 h 4608812"/>
              <a:gd name="connsiteX12084" fmla="*/ 3134125 w 12184637"/>
              <a:gd name="connsiteY12084" fmla="*/ 1280970 h 4608812"/>
              <a:gd name="connsiteX12085" fmla="*/ 3127278 w 12184637"/>
              <a:gd name="connsiteY12085" fmla="*/ 1284872 h 4608812"/>
              <a:gd name="connsiteX12086" fmla="*/ 3131180 w 12184637"/>
              <a:gd name="connsiteY12086" fmla="*/ 1291719 h 4608812"/>
              <a:gd name="connsiteX12087" fmla="*/ 3207601 w 12184637"/>
              <a:gd name="connsiteY12087" fmla="*/ 1312775 h 4608812"/>
              <a:gd name="connsiteX12088" fmla="*/ 3209147 w 12184637"/>
              <a:gd name="connsiteY12088" fmla="*/ 1312996 h 4608812"/>
              <a:gd name="connsiteX12089" fmla="*/ 3214448 w 12184637"/>
              <a:gd name="connsiteY12089" fmla="*/ 1308873 h 4608812"/>
              <a:gd name="connsiteX12090" fmla="*/ 3137954 w 12184637"/>
              <a:gd name="connsiteY12090" fmla="*/ 1287964 h 4608812"/>
              <a:gd name="connsiteX12091" fmla="*/ 3134272 w 12184637"/>
              <a:gd name="connsiteY12091" fmla="*/ 1280970 h 4608812"/>
              <a:gd name="connsiteX12092" fmla="*/ 3065582 w 12184637"/>
              <a:gd name="connsiteY12092" fmla="*/ 1259767 h 4608812"/>
              <a:gd name="connsiteX12093" fmla="*/ 3058588 w 12184637"/>
              <a:gd name="connsiteY12093" fmla="*/ 1263448 h 4608812"/>
              <a:gd name="connsiteX12094" fmla="*/ 3062269 w 12184637"/>
              <a:gd name="connsiteY12094" fmla="*/ 1270442 h 4608812"/>
              <a:gd name="connsiteX12095" fmla="*/ 3130959 w 12184637"/>
              <a:gd name="connsiteY12095" fmla="*/ 1291645 h 4608812"/>
              <a:gd name="connsiteX12096" fmla="*/ 3132653 w 12184637"/>
              <a:gd name="connsiteY12096" fmla="*/ 1291866 h 4608812"/>
              <a:gd name="connsiteX12097" fmla="*/ 3137954 w 12184637"/>
              <a:gd name="connsiteY12097" fmla="*/ 1287964 h 4608812"/>
              <a:gd name="connsiteX12098" fmla="*/ 3069337 w 12184637"/>
              <a:gd name="connsiteY12098" fmla="*/ 1266834 h 4608812"/>
              <a:gd name="connsiteX12099" fmla="*/ 3065729 w 12184637"/>
              <a:gd name="connsiteY12099" fmla="*/ 1259840 h 4608812"/>
              <a:gd name="connsiteX12100" fmla="*/ 3004180 w 12184637"/>
              <a:gd name="connsiteY12100" fmla="*/ 1240477 h 4608812"/>
              <a:gd name="connsiteX12101" fmla="*/ 2997186 w 12184637"/>
              <a:gd name="connsiteY12101" fmla="*/ 1244085 h 4608812"/>
              <a:gd name="connsiteX12102" fmla="*/ 3000794 w 12184637"/>
              <a:gd name="connsiteY12102" fmla="*/ 1251079 h 4608812"/>
              <a:gd name="connsiteX12103" fmla="*/ 3062343 w 12184637"/>
              <a:gd name="connsiteY12103" fmla="*/ 1270442 h 4608812"/>
              <a:gd name="connsiteX12104" fmla="*/ 3064036 w 12184637"/>
              <a:gd name="connsiteY12104" fmla="*/ 1270736 h 4608812"/>
              <a:gd name="connsiteX12105" fmla="*/ 3069337 w 12184637"/>
              <a:gd name="connsiteY12105" fmla="*/ 1266834 h 4608812"/>
              <a:gd name="connsiteX12106" fmla="*/ 3007788 w 12184637"/>
              <a:gd name="connsiteY12106" fmla="*/ 1247324 h 4608812"/>
              <a:gd name="connsiteX12107" fmla="*/ 3003959 w 12184637"/>
              <a:gd name="connsiteY12107" fmla="*/ 1240477 h 4608812"/>
              <a:gd name="connsiteX12108" fmla="*/ 2949036 w 12184637"/>
              <a:gd name="connsiteY12108" fmla="*/ 1225016 h 4608812"/>
              <a:gd name="connsiteX12109" fmla="*/ 2942190 w 12184637"/>
              <a:gd name="connsiteY12109" fmla="*/ 1228845 h 4608812"/>
              <a:gd name="connsiteX12110" fmla="*/ 2946018 w 12184637"/>
              <a:gd name="connsiteY12110" fmla="*/ 1235692 h 4608812"/>
              <a:gd name="connsiteX12111" fmla="*/ 3000941 w 12184637"/>
              <a:gd name="connsiteY12111" fmla="*/ 1251153 h 4608812"/>
              <a:gd name="connsiteX12112" fmla="*/ 3002487 w 12184637"/>
              <a:gd name="connsiteY12112" fmla="*/ 1251374 h 4608812"/>
              <a:gd name="connsiteX12113" fmla="*/ 3007788 w 12184637"/>
              <a:gd name="connsiteY12113" fmla="*/ 1247324 h 4608812"/>
              <a:gd name="connsiteX12114" fmla="*/ 2952938 w 12184637"/>
              <a:gd name="connsiteY12114" fmla="*/ 1231422 h 4608812"/>
              <a:gd name="connsiteX12115" fmla="*/ 2948595 w 12184637"/>
              <a:gd name="connsiteY12115" fmla="*/ 1224869 h 4608812"/>
              <a:gd name="connsiteX12116" fmla="*/ 2899709 w 12184637"/>
              <a:gd name="connsiteY12116" fmla="*/ 1215151 h 4608812"/>
              <a:gd name="connsiteX12117" fmla="*/ 2893156 w 12184637"/>
              <a:gd name="connsiteY12117" fmla="*/ 1219495 h 4608812"/>
              <a:gd name="connsiteX12118" fmla="*/ 2897500 w 12184637"/>
              <a:gd name="connsiteY12118" fmla="*/ 1226047 h 4608812"/>
              <a:gd name="connsiteX12119" fmla="*/ 2946386 w 12184637"/>
              <a:gd name="connsiteY12119" fmla="*/ 1235765 h 4608812"/>
              <a:gd name="connsiteX12120" fmla="*/ 2947564 w 12184637"/>
              <a:gd name="connsiteY12120" fmla="*/ 1235913 h 4608812"/>
              <a:gd name="connsiteX12121" fmla="*/ 2952938 w 12184637"/>
              <a:gd name="connsiteY12121" fmla="*/ 1231422 h 4608812"/>
              <a:gd name="connsiteX12122" fmla="*/ 2904126 w 12184637"/>
              <a:gd name="connsiteY12122" fmla="*/ 1221262 h 4608812"/>
              <a:gd name="connsiteX12123" fmla="*/ 2899267 w 12184637"/>
              <a:gd name="connsiteY12123" fmla="*/ 1215004 h 4608812"/>
              <a:gd name="connsiteX12124" fmla="*/ 2853621 w 12184637"/>
              <a:gd name="connsiteY12124" fmla="*/ 1209335 h 4608812"/>
              <a:gd name="connsiteX12125" fmla="*/ 2847363 w 12184637"/>
              <a:gd name="connsiteY12125" fmla="*/ 1214194 h 4608812"/>
              <a:gd name="connsiteX12126" fmla="*/ 2852222 w 12184637"/>
              <a:gd name="connsiteY12126" fmla="*/ 1220452 h 4608812"/>
              <a:gd name="connsiteX12127" fmla="*/ 2897868 w 12184637"/>
              <a:gd name="connsiteY12127" fmla="*/ 1226121 h 4608812"/>
              <a:gd name="connsiteX12128" fmla="*/ 2898605 w 12184637"/>
              <a:gd name="connsiteY12128" fmla="*/ 1226194 h 4608812"/>
              <a:gd name="connsiteX12129" fmla="*/ 2904126 w 12184637"/>
              <a:gd name="connsiteY12129" fmla="*/ 1221262 h 4608812"/>
              <a:gd name="connsiteX12130" fmla="*/ 2858554 w 12184637"/>
              <a:gd name="connsiteY12130" fmla="*/ 1215298 h 4608812"/>
              <a:gd name="connsiteX12131" fmla="*/ 2853400 w 12184637"/>
              <a:gd name="connsiteY12131" fmla="*/ 1209335 h 4608812"/>
              <a:gd name="connsiteX12132" fmla="*/ 2808122 w 12184637"/>
              <a:gd name="connsiteY12132" fmla="*/ 1205948 h 4608812"/>
              <a:gd name="connsiteX12133" fmla="*/ 2802158 w 12184637"/>
              <a:gd name="connsiteY12133" fmla="*/ 1211102 h 4608812"/>
              <a:gd name="connsiteX12134" fmla="*/ 2807312 w 12184637"/>
              <a:gd name="connsiteY12134" fmla="*/ 1217065 h 4608812"/>
              <a:gd name="connsiteX12135" fmla="*/ 2852590 w 12184637"/>
              <a:gd name="connsiteY12135" fmla="*/ 1220452 h 4608812"/>
              <a:gd name="connsiteX12136" fmla="*/ 2853032 w 12184637"/>
              <a:gd name="connsiteY12136" fmla="*/ 1220452 h 4608812"/>
              <a:gd name="connsiteX12137" fmla="*/ 2858554 w 12184637"/>
              <a:gd name="connsiteY12137" fmla="*/ 1215298 h 4608812"/>
              <a:gd name="connsiteX12138" fmla="*/ 2813275 w 12184637"/>
              <a:gd name="connsiteY12138" fmla="*/ 1211838 h 4608812"/>
              <a:gd name="connsiteX12139" fmla="*/ 2808048 w 12184637"/>
              <a:gd name="connsiteY12139" fmla="*/ 1205948 h 4608812"/>
              <a:gd name="connsiteX12140" fmla="*/ 2760193 w 12184637"/>
              <a:gd name="connsiteY12140" fmla="*/ 1203003 h 4608812"/>
              <a:gd name="connsiteX12141" fmla="*/ 2754303 w 12184637"/>
              <a:gd name="connsiteY12141" fmla="*/ 1208230 h 4608812"/>
              <a:gd name="connsiteX12142" fmla="*/ 2759530 w 12184637"/>
              <a:gd name="connsiteY12142" fmla="*/ 1214120 h 4608812"/>
              <a:gd name="connsiteX12143" fmla="*/ 2807385 w 12184637"/>
              <a:gd name="connsiteY12143" fmla="*/ 1217065 h 4608812"/>
              <a:gd name="connsiteX12144" fmla="*/ 2807754 w 12184637"/>
              <a:gd name="connsiteY12144" fmla="*/ 1217065 h 4608812"/>
              <a:gd name="connsiteX12145" fmla="*/ 2813275 w 12184637"/>
              <a:gd name="connsiteY12145" fmla="*/ 1211838 h 4608812"/>
              <a:gd name="connsiteX12146" fmla="*/ 2765420 w 12184637"/>
              <a:gd name="connsiteY12146" fmla="*/ 1209040 h 4608812"/>
              <a:gd name="connsiteX12147" fmla="*/ 2760340 w 12184637"/>
              <a:gd name="connsiteY12147" fmla="*/ 1203077 h 4608812"/>
              <a:gd name="connsiteX12148" fmla="*/ 2706890 w 12184637"/>
              <a:gd name="connsiteY12148" fmla="*/ 1198807 h 4608812"/>
              <a:gd name="connsiteX12149" fmla="*/ 2700926 w 12184637"/>
              <a:gd name="connsiteY12149" fmla="*/ 1203887 h 4608812"/>
              <a:gd name="connsiteX12150" fmla="*/ 2706006 w 12184637"/>
              <a:gd name="connsiteY12150" fmla="*/ 1209850 h 4608812"/>
              <a:gd name="connsiteX12151" fmla="*/ 2759457 w 12184637"/>
              <a:gd name="connsiteY12151" fmla="*/ 1214120 h 4608812"/>
              <a:gd name="connsiteX12152" fmla="*/ 2759972 w 12184637"/>
              <a:gd name="connsiteY12152" fmla="*/ 1214120 h 4608812"/>
              <a:gd name="connsiteX12153" fmla="*/ 2765420 w 12184637"/>
              <a:gd name="connsiteY12153" fmla="*/ 1209040 h 4608812"/>
              <a:gd name="connsiteX12154" fmla="*/ 2711970 w 12184637"/>
              <a:gd name="connsiteY12154" fmla="*/ 1204770 h 4608812"/>
              <a:gd name="connsiteX12155" fmla="*/ 2706816 w 12184637"/>
              <a:gd name="connsiteY12155" fmla="*/ 1198807 h 4608812"/>
              <a:gd name="connsiteX12156" fmla="*/ 2649464 w 12184637"/>
              <a:gd name="connsiteY12156" fmla="*/ 1194316 h 4608812"/>
              <a:gd name="connsiteX12157" fmla="*/ 2643500 w 12184637"/>
              <a:gd name="connsiteY12157" fmla="*/ 1199469 h 4608812"/>
              <a:gd name="connsiteX12158" fmla="*/ 2648580 w 12184637"/>
              <a:gd name="connsiteY12158" fmla="*/ 1205433 h 4608812"/>
              <a:gd name="connsiteX12159" fmla="*/ 2705933 w 12184637"/>
              <a:gd name="connsiteY12159" fmla="*/ 1209924 h 4608812"/>
              <a:gd name="connsiteX12160" fmla="*/ 2706448 w 12184637"/>
              <a:gd name="connsiteY12160" fmla="*/ 1209924 h 4608812"/>
              <a:gd name="connsiteX12161" fmla="*/ 2711970 w 12184637"/>
              <a:gd name="connsiteY12161" fmla="*/ 1204770 h 4608812"/>
              <a:gd name="connsiteX12162" fmla="*/ 2654617 w 12184637"/>
              <a:gd name="connsiteY12162" fmla="*/ 1200132 h 4608812"/>
              <a:gd name="connsiteX12163" fmla="*/ 2649390 w 12184637"/>
              <a:gd name="connsiteY12163" fmla="*/ 1194242 h 4608812"/>
              <a:gd name="connsiteX12164" fmla="*/ 2589682 w 12184637"/>
              <a:gd name="connsiteY12164" fmla="*/ 1190634 h 4608812"/>
              <a:gd name="connsiteX12165" fmla="*/ 2583792 w 12184637"/>
              <a:gd name="connsiteY12165" fmla="*/ 1195862 h 4608812"/>
              <a:gd name="connsiteX12166" fmla="*/ 2589019 w 12184637"/>
              <a:gd name="connsiteY12166" fmla="*/ 1201751 h 4608812"/>
              <a:gd name="connsiteX12167" fmla="*/ 2648728 w 12184637"/>
              <a:gd name="connsiteY12167" fmla="*/ 1205359 h 4608812"/>
              <a:gd name="connsiteX12168" fmla="*/ 2649096 w 12184637"/>
              <a:gd name="connsiteY12168" fmla="*/ 1205359 h 4608812"/>
              <a:gd name="connsiteX12169" fmla="*/ 2654617 w 12184637"/>
              <a:gd name="connsiteY12169" fmla="*/ 1200132 h 4608812"/>
              <a:gd name="connsiteX12170" fmla="*/ 2594909 w 12184637"/>
              <a:gd name="connsiteY12170" fmla="*/ 1196377 h 4608812"/>
              <a:gd name="connsiteX12171" fmla="*/ 2589461 w 12184637"/>
              <a:gd name="connsiteY12171" fmla="*/ 1190634 h 4608812"/>
              <a:gd name="connsiteX12172" fmla="*/ 2529163 w 12184637"/>
              <a:gd name="connsiteY12172" fmla="*/ 1189162 h 4608812"/>
              <a:gd name="connsiteX12173" fmla="*/ 2523421 w 12184637"/>
              <a:gd name="connsiteY12173" fmla="*/ 1194610 h 4608812"/>
              <a:gd name="connsiteX12174" fmla="*/ 2528869 w 12184637"/>
              <a:gd name="connsiteY12174" fmla="*/ 1200353 h 4608812"/>
              <a:gd name="connsiteX12175" fmla="*/ 2589166 w 12184637"/>
              <a:gd name="connsiteY12175" fmla="*/ 1201825 h 4608812"/>
              <a:gd name="connsiteX12176" fmla="*/ 2589314 w 12184637"/>
              <a:gd name="connsiteY12176" fmla="*/ 1201825 h 4608812"/>
              <a:gd name="connsiteX12177" fmla="*/ 2594909 w 12184637"/>
              <a:gd name="connsiteY12177" fmla="*/ 1196377 h 4608812"/>
              <a:gd name="connsiteX12178" fmla="*/ 2470265 w 12184637"/>
              <a:gd name="connsiteY12178" fmla="*/ 1202120 h 4608812"/>
              <a:gd name="connsiteX12179" fmla="*/ 2529311 w 12184637"/>
              <a:gd name="connsiteY12179" fmla="*/ 1200353 h 4608812"/>
              <a:gd name="connsiteX12180" fmla="*/ 2534685 w 12184637"/>
              <a:gd name="connsiteY12180" fmla="*/ 1194610 h 4608812"/>
              <a:gd name="connsiteX12181" fmla="*/ 2528943 w 12184637"/>
              <a:gd name="connsiteY12181" fmla="*/ 1189236 h 4608812"/>
              <a:gd name="connsiteX12182" fmla="*/ 2469897 w 12184637"/>
              <a:gd name="connsiteY12182" fmla="*/ 1191003 h 4608812"/>
              <a:gd name="connsiteX12183" fmla="*/ 2464522 w 12184637"/>
              <a:gd name="connsiteY12183" fmla="*/ 1196745 h 4608812"/>
              <a:gd name="connsiteX12184" fmla="*/ 2470118 w 12184637"/>
              <a:gd name="connsiteY12184" fmla="*/ 1202120 h 4608812"/>
              <a:gd name="connsiteX12185" fmla="*/ 2470265 w 12184637"/>
              <a:gd name="connsiteY12185" fmla="*/ 1202120 h 4608812"/>
              <a:gd name="connsiteX12186" fmla="*/ 2413869 w 12184637"/>
              <a:gd name="connsiteY12186" fmla="*/ 1206095 h 4608812"/>
              <a:gd name="connsiteX12187" fmla="*/ 2470486 w 12184637"/>
              <a:gd name="connsiteY12187" fmla="*/ 1202120 h 4608812"/>
              <a:gd name="connsiteX12188" fmla="*/ 2475639 w 12184637"/>
              <a:gd name="connsiteY12188" fmla="*/ 1196156 h 4608812"/>
              <a:gd name="connsiteX12189" fmla="*/ 2469676 w 12184637"/>
              <a:gd name="connsiteY12189" fmla="*/ 1191003 h 4608812"/>
              <a:gd name="connsiteX12190" fmla="*/ 2413060 w 12184637"/>
              <a:gd name="connsiteY12190" fmla="*/ 1194978 h 4608812"/>
              <a:gd name="connsiteX12191" fmla="*/ 2407906 w 12184637"/>
              <a:gd name="connsiteY12191" fmla="*/ 1200942 h 4608812"/>
              <a:gd name="connsiteX12192" fmla="*/ 2413501 w 12184637"/>
              <a:gd name="connsiteY12192" fmla="*/ 1206095 h 4608812"/>
              <a:gd name="connsiteX12193" fmla="*/ 2413869 w 12184637"/>
              <a:gd name="connsiteY12193" fmla="*/ 1206095 h 4608812"/>
              <a:gd name="connsiteX12194" fmla="*/ 2361303 w 12184637"/>
              <a:gd name="connsiteY12194" fmla="*/ 1211175 h 4608812"/>
              <a:gd name="connsiteX12195" fmla="*/ 2414017 w 12184637"/>
              <a:gd name="connsiteY12195" fmla="*/ 1206095 h 4608812"/>
              <a:gd name="connsiteX12196" fmla="*/ 2419023 w 12184637"/>
              <a:gd name="connsiteY12196" fmla="*/ 1199985 h 4608812"/>
              <a:gd name="connsiteX12197" fmla="*/ 2412913 w 12184637"/>
              <a:gd name="connsiteY12197" fmla="*/ 1194978 h 4608812"/>
              <a:gd name="connsiteX12198" fmla="*/ 2360198 w 12184637"/>
              <a:gd name="connsiteY12198" fmla="*/ 1200058 h 4608812"/>
              <a:gd name="connsiteX12199" fmla="*/ 2355192 w 12184637"/>
              <a:gd name="connsiteY12199" fmla="*/ 1206169 h 4608812"/>
              <a:gd name="connsiteX12200" fmla="*/ 2360787 w 12184637"/>
              <a:gd name="connsiteY12200" fmla="*/ 1211175 h 4608812"/>
              <a:gd name="connsiteX12201" fmla="*/ 2361303 w 12184637"/>
              <a:gd name="connsiteY12201" fmla="*/ 1211175 h 4608812"/>
              <a:gd name="connsiteX12202" fmla="*/ 2313742 w 12184637"/>
              <a:gd name="connsiteY12202" fmla="*/ 1216255 h 4608812"/>
              <a:gd name="connsiteX12203" fmla="*/ 2361303 w 12184637"/>
              <a:gd name="connsiteY12203" fmla="*/ 1211175 h 4608812"/>
              <a:gd name="connsiteX12204" fmla="*/ 2366235 w 12184637"/>
              <a:gd name="connsiteY12204" fmla="*/ 1205064 h 4608812"/>
              <a:gd name="connsiteX12205" fmla="*/ 2360125 w 12184637"/>
              <a:gd name="connsiteY12205" fmla="*/ 1200132 h 4608812"/>
              <a:gd name="connsiteX12206" fmla="*/ 2312564 w 12184637"/>
              <a:gd name="connsiteY12206" fmla="*/ 1205212 h 4608812"/>
              <a:gd name="connsiteX12207" fmla="*/ 2307631 w 12184637"/>
              <a:gd name="connsiteY12207" fmla="*/ 1211322 h 4608812"/>
              <a:gd name="connsiteX12208" fmla="*/ 2313227 w 12184637"/>
              <a:gd name="connsiteY12208" fmla="*/ 1216329 h 4608812"/>
              <a:gd name="connsiteX12209" fmla="*/ 2313742 w 12184637"/>
              <a:gd name="connsiteY12209" fmla="*/ 1216255 h 4608812"/>
              <a:gd name="connsiteX12210" fmla="*/ 2272808 w 12184637"/>
              <a:gd name="connsiteY12210" fmla="*/ 1220157 h 4608812"/>
              <a:gd name="connsiteX12211" fmla="*/ 2313742 w 12184637"/>
              <a:gd name="connsiteY12211" fmla="*/ 1216255 h 4608812"/>
              <a:gd name="connsiteX12212" fmla="*/ 2318748 w 12184637"/>
              <a:gd name="connsiteY12212" fmla="*/ 1210144 h 4608812"/>
              <a:gd name="connsiteX12213" fmla="*/ 2312638 w 12184637"/>
              <a:gd name="connsiteY12213" fmla="*/ 1205138 h 4608812"/>
              <a:gd name="connsiteX12214" fmla="*/ 2271703 w 12184637"/>
              <a:gd name="connsiteY12214" fmla="*/ 1209040 h 4608812"/>
              <a:gd name="connsiteX12215" fmla="*/ 2266697 w 12184637"/>
              <a:gd name="connsiteY12215" fmla="*/ 1215151 h 4608812"/>
              <a:gd name="connsiteX12216" fmla="*/ 2272292 w 12184637"/>
              <a:gd name="connsiteY12216" fmla="*/ 1220231 h 4608812"/>
              <a:gd name="connsiteX12217" fmla="*/ 2272808 w 12184637"/>
              <a:gd name="connsiteY12217" fmla="*/ 1220157 h 4608812"/>
              <a:gd name="connsiteX12218" fmla="*/ 2238057 w 12184637"/>
              <a:gd name="connsiteY12218" fmla="*/ 1222808 h 4608812"/>
              <a:gd name="connsiteX12219" fmla="*/ 2272734 w 12184637"/>
              <a:gd name="connsiteY12219" fmla="*/ 1220084 h 4608812"/>
              <a:gd name="connsiteX12220" fmla="*/ 2277888 w 12184637"/>
              <a:gd name="connsiteY12220" fmla="*/ 1214120 h 4608812"/>
              <a:gd name="connsiteX12221" fmla="*/ 2271924 w 12184637"/>
              <a:gd name="connsiteY12221" fmla="*/ 1208967 h 4608812"/>
              <a:gd name="connsiteX12222" fmla="*/ 2237247 w 12184637"/>
              <a:gd name="connsiteY12222" fmla="*/ 1211691 h 4608812"/>
              <a:gd name="connsiteX12223" fmla="*/ 2232094 w 12184637"/>
              <a:gd name="connsiteY12223" fmla="*/ 1217654 h 4608812"/>
              <a:gd name="connsiteX12224" fmla="*/ 2237689 w 12184637"/>
              <a:gd name="connsiteY12224" fmla="*/ 1222808 h 4608812"/>
              <a:gd name="connsiteX12225" fmla="*/ 2238057 w 12184637"/>
              <a:gd name="connsiteY12225" fmla="*/ 1222808 h 4608812"/>
              <a:gd name="connsiteX12226" fmla="*/ 2209050 w 12184637"/>
              <a:gd name="connsiteY12226" fmla="*/ 1224280 h 4608812"/>
              <a:gd name="connsiteX12227" fmla="*/ 2237910 w 12184637"/>
              <a:gd name="connsiteY12227" fmla="*/ 1222808 h 4608812"/>
              <a:gd name="connsiteX12228" fmla="*/ 2243211 w 12184637"/>
              <a:gd name="connsiteY12228" fmla="*/ 1216991 h 4608812"/>
              <a:gd name="connsiteX12229" fmla="*/ 2237395 w 12184637"/>
              <a:gd name="connsiteY12229" fmla="*/ 1211691 h 4608812"/>
              <a:gd name="connsiteX12230" fmla="*/ 2208534 w 12184637"/>
              <a:gd name="connsiteY12230" fmla="*/ 1213163 h 4608812"/>
              <a:gd name="connsiteX12231" fmla="*/ 2203234 w 12184637"/>
              <a:gd name="connsiteY12231" fmla="*/ 1218979 h 4608812"/>
              <a:gd name="connsiteX12232" fmla="*/ 2208829 w 12184637"/>
              <a:gd name="connsiteY12232" fmla="*/ 1224280 h 4608812"/>
              <a:gd name="connsiteX12233" fmla="*/ 2209050 w 12184637"/>
              <a:gd name="connsiteY12233" fmla="*/ 1224280 h 4608812"/>
              <a:gd name="connsiteX12234" fmla="*/ 2185343 w 12184637"/>
              <a:gd name="connsiteY12234" fmla="*/ 1224575 h 4608812"/>
              <a:gd name="connsiteX12235" fmla="*/ 2208829 w 12184637"/>
              <a:gd name="connsiteY12235" fmla="*/ 1224354 h 4608812"/>
              <a:gd name="connsiteX12236" fmla="*/ 2214351 w 12184637"/>
              <a:gd name="connsiteY12236" fmla="*/ 1218685 h 4608812"/>
              <a:gd name="connsiteX12237" fmla="*/ 2208755 w 12184637"/>
              <a:gd name="connsiteY12237" fmla="*/ 1213163 h 4608812"/>
              <a:gd name="connsiteX12238" fmla="*/ 2208755 w 12184637"/>
              <a:gd name="connsiteY12238" fmla="*/ 1213163 h 4608812"/>
              <a:gd name="connsiteX12239" fmla="*/ 2185270 w 12184637"/>
              <a:gd name="connsiteY12239" fmla="*/ 1213384 h 4608812"/>
              <a:gd name="connsiteX12240" fmla="*/ 2179748 w 12184637"/>
              <a:gd name="connsiteY12240" fmla="*/ 1219053 h 4608812"/>
              <a:gd name="connsiteX12241" fmla="*/ 2185343 w 12184637"/>
              <a:gd name="connsiteY12241" fmla="*/ 1224575 h 4608812"/>
              <a:gd name="connsiteX12242" fmla="*/ 2185343 w 12184637"/>
              <a:gd name="connsiteY12242" fmla="*/ 1224575 h 4608812"/>
              <a:gd name="connsiteX12243" fmla="*/ 2190865 w 12184637"/>
              <a:gd name="connsiteY12243" fmla="*/ 1219274 h 4608812"/>
              <a:gd name="connsiteX12244" fmla="*/ 2185564 w 12184637"/>
              <a:gd name="connsiteY12244" fmla="*/ 1213458 h 4608812"/>
              <a:gd name="connsiteX12245" fmla="*/ 2166864 w 12184637"/>
              <a:gd name="connsiteY12245" fmla="*/ 1212500 h 4608812"/>
              <a:gd name="connsiteX12246" fmla="*/ 2161047 w 12184637"/>
              <a:gd name="connsiteY12246" fmla="*/ 1217801 h 4608812"/>
              <a:gd name="connsiteX12247" fmla="*/ 2166348 w 12184637"/>
              <a:gd name="connsiteY12247" fmla="*/ 1223618 h 4608812"/>
              <a:gd name="connsiteX12248" fmla="*/ 2185049 w 12184637"/>
              <a:gd name="connsiteY12248" fmla="*/ 1224575 h 4608812"/>
              <a:gd name="connsiteX12249" fmla="*/ 2185343 w 12184637"/>
              <a:gd name="connsiteY12249" fmla="*/ 1224575 h 4608812"/>
              <a:gd name="connsiteX12250" fmla="*/ 2190865 w 12184637"/>
              <a:gd name="connsiteY12250" fmla="*/ 1219274 h 4608812"/>
              <a:gd name="connsiteX12251" fmla="*/ 2172165 w 12184637"/>
              <a:gd name="connsiteY12251" fmla="*/ 1218538 h 4608812"/>
              <a:gd name="connsiteX12252" fmla="*/ 2167158 w 12184637"/>
              <a:gd name="connsiteY12252" fmla="*/ 1212427 h 4608812"/>
              <a:gd name="connsiteX12253" fmla="*/ 2149562 w 12184637"/>
              <a:gd name="connsiteY12253" fmla="*/ 1210733 h 4608812"/>
              <a:gd name="connsiteX12254" fmla="*/ 2143452 w 12184637"/>
              <a:gd name="connsiteY12254" fmla="*/ 1215740 h 4608812"/>
              <a:gd name="connsiteX12255" fmla="*/ 2148458 w 12184637"/>
              <a:gd name="connsiteY12255" fmla="*/ 1221851 h 4608812"/>
              <a:gd name="connsiteX12256" fmla="*/ 2166054 w 12184637"/>
              <a:gd name="connsiteY12256" fmla="*/ 1223544 h 4608812"/>
              <a:gd name="connsiteX12257" fmla="*/ 2166643 w 12184637"/>
              <a:gd name="connsiteY12257" fmla="*/ 1223544 h 4608812"/>
              <a:gd name="connsiteX12258" fmla="*/ 2172165 w 12184637"/>
              <a:gd name="connsiteY12258" fmla="*/ 1218538 h 4608812"/>
              <a:gd name="connsiteX12259" fmla="*/ 2154495 w 12184637"/>
              <a:gd name="connsiteY12259" fmla="*/ 1216771 h 4608812"/>
              <a:gd name="connsiteX12260" fmla="*/ 2149415 w 12184637"/>
              <a:gd name="connsiteY12260" fmla="*/ 1210733 h 4608812"/>
              <a:gd name="connsiteX12261" fmla="*/ 2129022 w 12184637"/>
              <a:gd name="connsiteY12261" fmla="*/ 1208893 h 4608812"/>
              <a:gd name="connsiteX12262" fmla="*/ 2122984 w 12184637"/>
              <a:gd name="connsiteY12262" fmla="*/ 1213973 h 4608812"/>
              <a:gd name="connsiteX12263" fmla="*/ 2128064 w 12184637"/>
              <a:gd name="connsiteY12263" fmla="*/ 1220010 h 4608812"/>
              <a:gd name="connsiteX12264" fmla="*/ 2148458 w 12184637"/>
              <a:gd name="connsiteY12264" fmla="*/ 1221851 h 4608812"/>
              <a:gd name="connsiteX12265" fmla="*/ 2149047 w 12184637"/>
              <a:gd name="connsiteY12265" fmla="*/ 1221851 h 4608812"/>
              <a:gd name="connsiteX12266" fmla="*/ 2154495 w 12184637"/>
              <a:gd name="connsiteY12266" fmla="*/ 1216771 h 4608812"/>
              <a:gd name="connsiteX12267" fmla="*/ 2134101 w 12184637"/>
              <a:gd name="connsiteY12267" fmla="*/ 1214783 h 4608812"/>
              <a:gd name="connsiteX12268" fmla="*/ 2128801 w 12184637"/>
              <a:gd name="connsiteY12268" fmla="*/ 1208893 h 4608812"/>
              <a:gd name="connsiteX12269" fmla="*/ 2101634 w 12184637"/>
              <a:gd name="connsiteY12269" fmla="*/ 1207420 h 4608812"/>
              <a:gd name="connsiteX12270" fmla="*/ 2095744 w 12184637"/>
              <a:gd name="connsiteY12270" fmla="*/ 1212721 h 4608812"/>
              <a:gd name="connsiteX12271" fmla="*/ 2101045 w 12184637"/>
              <a:gd name="connsiteY12271" fmla="*/ 1218611 h 4608812"/>
              <a:gd name="connsiteX12272" fmla="*/ 2128212 w 12184637"/>
              <a:gd name="connsiteY12272" fmla="*/ 1220084 h 4608812"/>
              <a:gd name="connsiteX12273" fmla="*/ 2128580 w 12184637"/>
              <a:gd name="connsiteY12273" fmla="*/ 1220084 h 4608812"/>
              <a:gd name="connsiteX12274" fmla="*/ 2134101 w 12184637"/>
              <a:gd name="connsiteY12274" fmla="*/ 1214783 h 4608812"/>
              <a:gd name="connsiteX12275" fmla="*/ 2106935 w 12184637"/>
              <a:gd name="connsiteY12275" fmla="*/ 1213089 h 4608812"/>
              <a:gd name="connsiteX12276" fmla="*/ 2101413 w 12184637"/>
              <a:gd name="connsiteY12276" fmla="*/ 1207420 h 4608812"/>
              <a:gd name="connsiteX12277" fmla="*/ 2063423 w 12184637"/>
              <a:gd name="connsiteY12277" fmla="*/ 1206905 h 4608812"/>
              <a:gd name="connsiteX12278" fmla="*/ 2063276 w 12184637"/>
              <a:gd name="connsiteY12278" fmla="*/ 1206905 h 4608812"/>
              <a:gd name="connsiteX12279" fmla="*/ 2057754 w 12184637"/>
              <a:gd name="connsiteY12279" fmla="*/ 1212427 h 4608812"/>
              <a:gd name="connsiteX12280" fmla="*/ 2063276 w 12184637"/>
              <a:gd name="connsiteY12280" fmla="*/ 1218096 h 4608812"/>
              <a:gd name="connsiteX12281" fmla="*/ 2101265 w 12184637"/>
              <a:gd name="connsiteY12281" fmla="*/ 1218611 h 4608812"/>
              <a:gd name="connsiteX12282" fmla="*/ 2101413 w 12184637"/>
              <a:gd name="connsiteY12282" fmla="*/ 1218611 h 4608812"/>
              <a:gd name="connsiteX12283" fmla="*/ 2106935 w 12184637"/>
              <a:gd name="connsiteY12283" fmla="*/ 1213089 h 4608812"/>
              <a:gd name="connsiteX12284" fmla="*/ 2068945 w 12184637"/>
              <a:gd name="connsiteY12284" fmla="*/ 1212500 h 4608812"/>
              <a:gd name="connsiteX12285" fmla="*/ 2063349 w 12184637"/>
              <a:gd name="connsiteY12285" fmla="*/ 1206905 h 4608812"/>
              <a:gd name="connsiteX12286" fmla="*/ 2015421 w 12184637"/>
              <a:gd name="connsiteY12286" fmla="*/ 1206905 h 4608812"/>
              <a:gd name="connsiteX12287" fmla="*/ 2015347 w 12184637"/>
              <a:gd name="connsiteY12287" fmla="*/ 1206905 h 4608812"/>
              <a:gd name="connsiteX12288" fmla="*/ 2009826 w 12184637"/>
              <a:gd name="connsiteY12288" fmla="*/ 1212500 h 4608812"/>
              <a:gd name="connsiteX12289" fmla="*/ 2015421 w 12184637"/>
              <a:gd name="connsiteY12289" fmla="*/ 1218096 h 4608812"/>
              <a:gd name="connsiteX12290" fmla="*/ 2063349 w 12184637"/>
              <a:gd name="connsiteY12290" fmla="*/ 1218096 h 4608812"/>
              <a:gd name="connsiteX12291" fmla="*/ 2063423 w 12184637"/>
              <a:gd name="connsiteY12291" fmla="*/ 1218096 h 4608812"/>
              <a:gd name="connsiteX12292" fmla="*/ 2068945 w 12184637"/>
              <a:gd name="connsiteY12292" fmla="*/ 1212500 h 4608812"/>
              <a:gd name="connsiteX12293" fmla="*/ 2021016 w 12184637"/>
              <a:gd name="connsiteY12293" fmla="*/ 1212500 h 4608812"/>
              <a:gd name="connsiteX12294" fmla="*/ 2015421 w 12184637"/>
              <a:gd name="connsiteY12294" fmla="*/ 1206905 h 4608812"/>
              <a:gd name="connsiteX12295" fmla="*/ 1958363 w 12184637"/>
              <a:gd name="connsiteY12295" fmla="*/ 1206979 h 4608812"/>
              <a:gd name="connsiteX12296" fmla="*/ 1958363 w 12184637"/>
              <a:gd name="connsiteY12296" fmla="*/ 1206979 h 4608812"/>
              <a:gd name="connsiteX12297" fmla="*/ 1952841 w 12184637"/>
              <a:gd name="connsiteY12297" fmla="*/ 1212574 h 4608812"/>
              <a:gd name="connsiteX12298" fmla="*/ 1958436 w 12184637"/>
              <a:gd name="connsiteY12298" fmla="*/ 1218169 h 4608812"/>
              <a:gd name="connsiteX12299" fmla="*/ 2015494 w 12184637"/>
              <a:gd name="connsiteY12299" fmla="*/ 1218096 h 4608812"/>
              <a:gd name="connsiteX12300" fmla="*/ 2015494 w 12184637"/>
              <a:gd name="connsiteY12300" fmla="*/ 1218096 h 4608812"/>
              <a:gd name="connsiteX12301" fmla="*/ 2021016 w 12184637"/>
              <a:gd name="connsiteY12301" fmla="*/ 1212500 h 4608812"/>
              <a:gd name="connsiteX12302" fmla="*/ 1963958 w 12184637"/>
              <a:gd name="connsiteY12302" fmla="*/ 1212574 h 4608812"/>
              <a:gd name="connsiteX12303" fmla="*/ 1958436 w 12184637"/>
              <a:gd name="connsiteY12303" fmla="*/ 1206979 h 4608812"/>
              <a:gd name="connsiteX12304" fmla="*/ 1893280 w 12184637"/>
              <a:gd name="connsiteY12304" fmla="*/ 1206684 h 4608812"/>
              <a:gd name="connsiteX12305" fmla="*/ 1893206 w 12184637"/>
              <a:gd name="connsiteY12305" fmla="*/ 1206684 h 4608812"/>
              <a:gd name="connsiteX12306" fmla="*/ 1887685 w 12184637"/>
              <a:gd name="connsiteY12306" fmla="*/ 1212206 h 4608812"/>
              <a:gd name="connsiteX12307" fmla="*/ 1893206 w 12184637"/>
              <a:gd name="connsiteY12307" fmla="*/ 1217801 h 4608812"/>
              <a:gd name="connsiteX12308" fmla="*/ 1958363 w 12184637"/>
              <a:gd name="connsiteY12308" fmla="*/ 1218096 h 4608812"/>
              <a:gd name="connsiteX12309" fmla="*/ 1958436 w 12184637"/>
              <a:gd name="connsiteY12309" fmla="*/ 1218096 h 4608812"/>
              <a:gd name="connsiteX12310" fmla="*/ 1963958 w 12184637"/>
              <a:gd name="connsiteY12310" fmla="*/ 1212574 h 4608812"/>
              <a:gd name="connsiteX12311" fmla="*/ 1898802 w 12184637"/>
              <a:gd name="connsiteY12311" fmla="*/ 1212353 h 4608812"/>
              <a:gd name="connsiteX12312" fmla="*/ 1893280 w 12184637"/>
              <a:gd name="connsiteY12312" fmla="*/ 1206684 h 4608812"/>
              <a:gd name="connsiteX12313" fmla="*/ 1820982 w 12184637"/>
              <a:gd name="connsiteY12313" fmla="*/ 1205580 h 4608812"/>
              <a:gd name="connsiteX12314" fmla="*/ 1815313 w 12184637"/>
              <a:gd name="connsiteY12314" fmla="*/ 1211102 h 4608812"/>
              <a:gd name="connsiteX12315" fmla="*/ 1820835 w 12184637"/>
              <a:gd name="connsiteY12315" fmla="*/ 1216771 h 4608812"/>
              <a:gd name="connsiteX12316" fmla="*/ 1893133 w 12184637"/>
              <a:gd name="connsiteY12316" fmla="*/ 1217875 h 4608812"/>
              <a:gd name="connsiteX12317" fmla="*/ 1893280 w 12184637"/>
              <a:gd name="connsiteY12317" fmla="*/ 1217875 h 4608812"/>
              <a:gd name="connsiteX12318" fmla="*/ 1898802 w 12184637"/>
              <a:gd name="connsiteY12318" fmla="*/ 1212353 h 4608812"/>
              <a:gd name="connsiteX12319" fmla="*/ 1826504 w 12184637"/>
              <a:gd name="connsiteY12319" fmla="*/ 1211322 h 4608812"/>
              <a:gd name="connsiteX12320" fmla="*/ 1821056 w 12184637"/>
              <a:gd name="connsiteY12320" fmla="*/ 1205653 h 4608812"/>
              <a:gd name="connsiteX12321" fmla="*/ 1742058 w 12184637"/>
              <a:gd name="connsiteY12321" fmla="*/ 1204034 h 4608812"/>
              <a:gd name="connsiteX12322" fmla="*/ 1736389 w 12184637"/>
              <a:gd name="connsiteY12322" fmla="*/ 1209482 h 4608812"/>
              <a:gd name="connsiteX12323" fmla="*/ 1741837 w 12184637"/>
              <a:gd name="connsiteY12323" fmla="*/ 1215151 h 4608812"/>
              <a:gd name="connsiteX12324" fmla="*/ 1820761 w 12184637"/>
              <a:gd name="connsiteY12324" fmla="*/ 1216771 h 4608812"/>
              <a:gd name="connsiteX12325" fmla="*/ 1820908 w 12184637"/>
              <a:gd name="connsiteY12325" fmla="*/ 1216771 h 4608812"/>
              <a:gd name="connsiteX12326" fmla="*/ 1826504 w 12184637"/>
              <a:gd name="connsiteY12326" fmla="*/ 1211322 h 4608812"/>
              <a:gd name="connsiteX12327" fmla="*/ 1747506 w 12184637"/>
              <a:gd name="connsiteY12327" fmla="*/ 1209703 h 4608812"/>
              <a:gd name="connsiteX12328" fmla="*/ 1742058 w 12184637"/>
              <a:gd name="connsiteY12328" fmla="*/ 1203960 h 4608812"/>
              <a:gd name="connsiteX12329" fmla="*/ 1656950 w 12184637"/>
              <a:gd name="connsiteY12329" fmla="*/ 1201972 h 4608812"/>
              <a:gd name="connsiteX12330" fmla="*/ 1656802 w 12184637"/>
              <a:gd name="connsiteY12330" fmla="*/ 1201972 h 4608812"/>
              <a:gd name="connsiteX12331" fmla="*/ 1651280 w 12184637"/>
              <a:gd name="connsiteY12331" fmla="*/ 1207420 h 4608812"/>
              <a:gd name="connsiteX12332" fmla="*/ 1656729 w 12184637"/>
              <a:gd name="connsiteY12332" fmla="*/ 1213163 h 4608812"/>
              <a:gd name="connsiteX12333" fmla="*/ 1741837 w 12184637"/>
              <a:gd name="connsiteY12333" fmla="*/ 1215151 h 4608812"/>
              <a:gd name="connsiteX12334" fmla="*/ 1741984 w 12184637"/>
              <a:gd name="connsiteY12334" fmla="*/ 1215151 h 4608812"/>
              <a:gd name="connsiteX12335" fmla="*/ 1747506 w 12184637"/>
              <a:gd name="connsiteY12335" fmla="*/ 1209703 h 4608812"/>
              <a:gd name="connsiteX12336" fmla="*/ 1662398 w 12184637"/>
              <a:gd name="connsiteY12336" fmla="*/ 1207715 h 4608812"/>
              <a:gd name="connsiteX12337" fmla="*/ 1656950 w 12184637"/>
              <a:gd name="connsiteY12337" fmla="*/ 1201972 h 4608812"/>
              <a:gd name="connsiteX12338" fmla="*/ 1566319 w 12184637"/>
              <a:gd name="connsiteY12338" fmla="*/ 1199837 h 4608812"/>
              <a:gd name="connsiteX12339" fmla="*/ 1566172 w 12184637"/>
              <a:gd name="connsiteY12339" fmla="*/ 1199837 h 4608812"/>
              <a:gd name="connsiteX12340" fmla="*/ 1560650 w 12184637"/>
              <a:gd name="connsiteY12340" fmla="*/ 1205285 h 4608812"/>
              <a:gd name="connsiteX12341" fmla="*/ 1566099 w 12184637"/>
              <a:gd name="connsiteY12341" fmla="*/ 1211028 h 4608812"/>
              <a:gd name="connsiteX12342" fmla="*/ 1656729 w 12184637"/>
              <a:gd name="connsiteY12342" fmla="*/ 1213163 h 4608812"/>
              <a:gd name="connsiteX12343" fmla="*/ 1656876 w 12184637"/>
              <a:gd name="connsiteY12343" fmla="*/ 1213163 h 4608812"/>
              <a:gd name="connsiteX12344" fmla="*/ 1662398 w 12184637"/>
              <a:gd name="connsiteY12344" fmla="*/ 1207715 h 4608812"/>
              <a:gd name="connsiteX12345" fmla="*/ 1571841 w 12184637"/>
              <a:gd name="connsiteY12345" fmla="*/ 1205580 h 4608812"/>
              <a:gd name="connsiteX12346" fmla="*/ 1566393 w 12184637"/>
              <a:gd name="connsiteY12346" fmla="*/ 1199911 h 4608812"/>
              <a:gd name="connsiteX12347" fmla="*/ 1470830 w 12184637"/>
              <a:gd name="connsiteY12347" fmla="*/ 1197923 h 4608812"/>
              <a:gd name="connsiteX12348" fmla="*/ 1465161 w 12184637"/>
              <a:gd name="connsiteY12348" fmla="*/ 1203371 h 4608812"/>
              <a:gd name="connsiteX12349" fmla="*/ 1470609 w 12184637"/>
              <a:gd name="connsiteY12349" fmla="*/ 1209040 h 4608812"/>
              <a:gd name="connsiteX12350" fmla="*/ 1566172 w 12184637"/>
              <a:gd name="connsiteY12350" fmla="*/ 1211028 h 4608812"/>
              <a:gd name="connsiteX12351" fmla="*/ 1566319 w 12184637"/>
              <a:gd name="connsiteY12351" fmla="*/ 1211028 h 4608812"/>
              <a:gd name="connsiteX12352" fmla="*/ 1571841 w 12184637"/>
              <a:gd name="connsiteY12352" fmla="*/ 1205580 h 4608812"/>
              <a:gd name="connsiteX12353" fmla="*/ 1476278 w 12184637"/>
              <a:gd name="connsiteY12353" fmla="*/ 1203592 h 4608812"/>
              <a:gd name="connsiteX12354" fmla="*/ 1470830 w 12184637"/>
              <a:gd name="connsiteY12354" fmla="*/ 1197923 h 4608812"/>
              <a:gd name="connsiteX12355" fmla="*/ 1371954 w 12184637"/>
              <a:gd name="connsiteY12355" fmla="*/ 1195862 h 4608812"/>
              <a:gd name="connsiteX12356" fmla="*/ 1366285 w 12184637"/>
              <a:gd name="connsiteY12356" fmla="*/ 1201310 h 4608812"/>
              <a:gd name="connsiteX12357" fmla="*/ 1371733 w 12184637"/>
              <a:gd name="connsiteY12357" fmla="*/ 1206979 h 4608812"/>
              <a:gd name="connsiteX12358" fmla="*/ 1470609 w 12184637"/>
              <a:gd name="connsiteY12358" fmla="*/ 1209040 h 4608812"/>
              <a:gd name="connsiteX12359" fmla="*/ 1470756 w 12184637"/>
              <a:gd name="connsiteY12359" fmla="*/ 1209040 h 4608812"/>
              <a:gd name="connsiteX12360" fmla="*/ 1476278 w 12184637"/>
              <a:gd name="connsiteY12360" fmla="*/ 1203592 h 4608812"/>
              <a:gd name="connsiteX12361" fmla="*/ 1377402 w 12184637"/>
              <a:gd name="connsiteY12361" fmla="*/ 1201604 h 4608812"/>
              <a:gd name="connsiteX12362" fmla="*/ 1371954 w 12184637"/>
              <a:gd name="connsiteY12362" fmla="*/ 1195935 h 4608812"/>
              <a:gd name="connsiteX12363" fmla="*/ 1271532 w 12184637"/>
              <a:gd name="connsiteY12363" fmla="*/ 1193653 h 4608812"/>
              <a:gd name="connsiteX12364" fmla="*/ 1265863 w 12184637"/>
              <a:gd name="connsiteY12364" fmla="*/ 1199101 h 4608812"/>
              <a:gd name="connsiteX12365" fmla="*/ 1271311 w 12184637"/>
              <a:gd name="connsiteY12365" fmla="*/ 1204770 h 4608812"/>
              <a:gd name="connsiteX12366" fmla="*/ 1371733 w 12184637"/>
              <a:gd name="connsiteY12366" fmla="*/ 1207052 h 4608812"/>
              <a:gd name="connsiteX12367" fmla="*/ 1371881 w 12184637"/>
              <a:gd name="connsiteY12367" fmla="*/ 1207052 h 4608812"/>
              <a:gd name="connsiteX12368" fmla="*/ 1377402 w 12184637"/>
              <a:gd name="connsiteY12368" fmla="*/ 1201604 h 4608812"/>
              <a:gd name="connsiteX12369" fmla="*/ 1276980 w 12184637"/>
              <a:gd name="connsiteY12369" fmla="*/ 1199322 h 4608812"/>
              <a:gd name="connsiteX12370" fmla="*/ 1271532 w 12184637"/>
              <a:gd name="connsiteY12370" fmla="*/ 1193579 h 4608812"/>
              <a:gd name="connsiteX12371" fmla="*/ 1171184 w 12184637"/>
              <a:gd name="connsiteY12371" fmla="*/ 1190782 h 4608812"/>
              <a:gd name="connsiteX12372" fmla="*/ 1165441 w 12184637"/>
              <a:gd name="connsiteY12372" fmla="*/ 1196230 h 4608812"/>
              <a:gd name="connsiteX12373" fmla="*/ 1170889 w 12184637"/>
              <a:gd name="connsiteY12373" fmla="*/ 1201972 h 4608812"/>
              <a:gd name="connsiteX12374" fmla="*/ 1271238 w 12184637"/>
              <a:gd name="connsiteY12374" fmla="*/ 1204770 h 4608812"/>
              <a:gd name="connsiteX12375" fmla="*/ 1271458 w 12184637"/>
              <a:gd name="connsiteY12375" fmla="*/ 1204770 h 4608812"/>
              <a:gd name="connsiteX12376" fmla="*/ 1276980 w 12184637"/>
              <a:gd name="connsiteY12376" fmla="*/ 1199322 h 4608812"/>
              <a:gd name="connsiteX12377" fmla="*/ 1176632 w 12184637"/>
              <a:gd name="connsiteY12377" fmla="*/ 1196598 h 4608812"/>
              <a:gd name="connsiteX12378" fmla="*/ 1171257 w 12184637"/>
              <a:gd name="connsiteY12378" fmla="*/ 1190855 h 4608812"/>
              <a:gd name="connsiteX12379" fmla="*/ 1072823 w 12184637"/>
              <a:gd name="connsiteY12379" fmla="*/ 1187469 h 4608812"/>
              <a:gd name="connsiteX12380" fmla="*/ 1067080 w 12184637"/>
              <a:gd name="connsiteY12380" fmla="*/ 1192843 h 4608812"/>
              <a:gd name="connsiteX12381" fmla="*/ 1072455 w 12184637"/>
              <a:gd name="connsiteY12381" fmla="*/ 1198586 h 4608812"/>
              <a:gd name="connsiteX12382" fmla="*/ 1170889 w 12184637"/>
              <a:gd name="connsiteY12382" fmla="*/ 1201972 h 4608812"/>
              <a:gd name="connsiteX12383" fmla="*/ 1171110 w 12184637"/>
              <a:gd name="connsiteY12383" fmla="*/ 1201972 h 4608812"/>
              <a:gd name="connsiteX12384" fmla="*/ 1176632 w 12184637"/>
              <a:gd name="connsiteY12384" fmla="*/ 1196598 h 4608812"/>
              <a:gd name="connsiteX12385" fmla="*/ 1078271 w 12184637"/>
              <a:gd name="connsiteY12385" fmla="*/ 1193211 h 4608812"/>
              <a:gd name="connsiteX12386" fmla="*/ 1072897 w 12184637"/>
              <a:gd name="connsiteY12386" fmla="*/ 1187469 h 4608812"/>
              <a:gd name="connsiteX12387" fmla="*/ 974757 w 12184637"/>
              <a:gd name="connsiteY12387" fmla="*/ 1184008 h 4608812"/>
              <a:gd name="connsiteX12388" fmla="*/ 969014 w 12184637"/>
              <a:gd name="connsiteY12388" fmla="*/ 1189383 h 4608812"/>
              <a:gd name="connsiteX12389" fmla="*/ 974389 w 12184637"/>
              <a:gd name="connsiteY12389" fmla="*/ 1195125 h 4608812"/>
              <a:gd name="connsiteX12390" fmla="*/ 1072529 w 12184637"/>
              <a:gd name="connsiteY12390" fmla="*/ 1198586 h 4608812"/>
              <a:gd name="connsiteX12391" fmla="*/ 1072749 w 12184637"/>
              <a:gd name="connsiteY12391" fmla="*/ 1198586 h 4608812"/>
              <a:gd name="connsiteX12392" fmla="*/ 1078271 w 12184637"/>
              <a:gd name="connsiteY12392" fmla="*/ 1193211 h 4608812"/>
              <a:gd name="connsiteX12393" fmla="*/ 980131 w 12184637"/>
              <a:gd name="connsiteY12393" fmla="*/ 1189677 h 4608812"/>
              <a:gd name="connsiteX12394" fmla="*/ 974683 w 12184637"/>
              <a:gd name="connsiteY12394" fmla="*/ 1183935 h 4608812"/>
              <a:gd name="connsiteX12395" fmla="*/ 875218 w 12184637"/>
              <a:gd name="connsiteY12395" fmla="*/ 1181137 h 4608812"/>
              <a:gd name="connsiteX12396" fmla="*/ 869476 w 12184637"/>
              <a:gd name="connsiteY12396" fmla="*/ 1186585 h 4608812"/>
              <a:gd name="connsiteX12397" fmla="*/ 874924 w 12184637"/>
              <a:gd name="connsiteY12397" fmla="*/ 1192328 h 4608812"/>
              <a:gd name="connsiteX12398" fmla="*/ 974389 w 12184637"/>
              <a:gd name="connsiteY12398" fmla="*/ 1195125 h 4608812"/>
              <a:gd name="connsiteX12399" fmla="*/ 974610 w 12184637"/>
              <a:gd name="connsiteY12399" fmla="*/ 1195125 h 4608812"/>
              <a:gd name="connsiteX12400" fmla="*/ 980131 w 12184637"/>
              <a:gd name="connsiteY12400" fmla="*/ 1189677 h 4608812"/>
              <a:gd name="connsiteX12401" fmla="*/ 880667 w 12184637"/>
              <a:gd name="connsiteY12401" fmla="*/ 1186806 h 4608812"/>
              <a:gd name="connsiteX12402" fmla="*/ 875218 w 12184637"/>
              <a:gd name="connsiteY12402" fmla="*/ 1181137 h 4608812"/>
              <a:gd name="connsiteX12403" fmla="*/ 772882 w 12184637"/>
              <a:gd name="connsiteY12403" fmla="*/ 1179444 h 4608812"/>
              <a:gd name="connsiteX12404" fmla="*/ 767213 w 12184637"/>
              <a:gd name="connsiteY12404" fmla="*/ 1184892 h 4608812"/>
              <a:gd name="connsiteX12405" fmla="*/ 772661 w 12184637"/>
              <a:gd name="connsiteY12405" fmla="*/ 1190561 h 4608812"/>
              <a:gd name="connsiteX12406" fmla="*/ 874998 w 12184637"/>
              <a:gd name="connsiteY12406" fmla="*/ 1192254 h 4608812"/>
              <a:gd name="connsiteX12407" fmla="*/ 875145 w 12184637"/>
              <a:gd name="connsiteY12407" fmla="*/ 1192254 h 4608812"/>
              <a:gd name="connsiteX12408" fmla="*/ 880667 w 12184637"/>
              <a:gd name="connsiteY12408" fmla="*/ 1186806 h 4608812"/>
              <a:gd name="connsiteX12409" fmla="*/ 778330 w 12184637"/>
              <a:gd name="connsiteY12409" fmla="*/ 1185039 h 4608812"/>
              <a:gd name="connsiteX12410" fmla="*/ 772735 w 12184637"/>
              <a:gd name="connsiteY12410" fmla="*/ 1179444 h 4608812"/>
              <a:gd name="connsiteX12411" fmla="*/ 665908 w 12184637"/>
              <a:gd name="connsiteY12411" fmla="*/ 1179591 h 4608812"/>
              <a:gd name="connsiteX12412" fmla="*/ 665908 w 12184637"/>
              <a:gd name="connsiteY12412" fmla="*/ 1179591 h 4608812"/>
              <a:gd name="connsiteX12413" fmla="*/ 660386 w 12184637"/>
              <a:gd name="connsiteY12413" fmla="*/ 1185186 h 4608812"/>
              <a:gd name="connsiteX12414" fmla="*/ 665981 w 12184637"/>
              <a:gd name="connsiteY12414" fmla="*/ 1190782 h 4608812"/>
              <a:gd name="connsiteX12415" fmla="*/ 772809 w 12184637"/>
              <a:gd name="connsiteY12415" fmla="*/ 1190634 h 4608812"/>
              <a:gd name="connsiteX12416" fmla="*/ 772809 w 12184637"/>
              <a:gd name="connsiteY12416" fmla="*/ 1190634 h 4608812"/>
              <a:gd name="connsiteX12417" fmla="*/ 778330 w 12184637"/>
              <a:gd name="connsiteY12417" fmla="*/ 1185039 h 4608812"/>
              <a:gd name="connsiteX12418" fmla="*/ 557682 w 12184637"/>
              <a:gd name="connsiteY12418" fmla="*/ 1192475 h 4608812"/>
              <a:gd name="connsiteX12419" fmla="*/ 665981 w 12184637"/>
              <a:gd name="connsiteY12419" fmla="*/ 1190782 h 4608812"/>
              <a:gd name="connsiteX12420" fmla="*/ 671503 w 12184637"/>
              <a:gd name="connsiteY12420" fmla="*/ 1185113 h 4608812"/>
              <a:gd name="connsiteX12421" fmla="*/ 665908 w 12184637"/>
              <a:gd name="connsiteY12421" fmla="*/ 1179591 h 4608812"/>
              <a:gd name="connsiteX12422" fmla="*/ 665834 w 12184637"/>
              <a:gd name="connsiteY12422" fmla="*/ 1179591 h 4608812"/>
              <a:gd name="connsiteX12423" fmla="*/ 557534 w 12184637"/>
              <a:gd name="connsiteY12423" fmla="*/ 1181284 h 4608812"/>
              <a:gd name="connsiteX12424" fmla="*/ 552013 w 12184637"/>
              <a:gd name="connsiteY12424" fmla="*/ 1186953 h 4608812"/>
              <a:gd name="connsiteX12425" fmla="*/ 557682 w 12184637"/>
              <a:gd name="connsiteY12425" fmla="*/ 1192475 h 4608812"/>
              <a:gd name="connsiteX12426" fmla="*/ 557682 w 12184637"/>
              <a:gd name="connsiteY12426" fmla="*/ 1192475 h 4608812"/>
              <a:gd name="connsiteX12427" fmla="*/ 451222 w 12184637"/>
              <a:gd name="connsiteY12427" fmla="*/ 1195273 h 4608812"/>
              <a:gd name="connsiteX12428" fmla="*/ 557755 w 12184637"/>
              <a:gd name="connsiteY12428" fmla="*/ 1192401 h 4608812"/>
              <a:gd name="connsiteX12429" fmla="*/ 563203 w 12184637"/>
              <a:gd name="connsiteY12429" fmla="*/ 1186659 h 4608812"/>
              <a:gd name="connsiteX12430" fmla="*/ 557461 w 12184637"/>
              <a:gd name="connsiteY12430" fmla="*/ 1181211 h 4608812"/>
              <a:gd name="connsiteX12431" fmla="*/ 450928 w 12184637"/>
              <a:gd name="connsiteY12431" fmla="*/ 1184082 h 4608812"/>
              <a:gd name="connsiteX12432" fmla="*/ 445480 w 12184637"/>
              <a:gd name="connsiteY12432" fmla="*/ 1189825 h 4608812"/>
              <a:gd name="connsiteX12433" fmla="*/ 451075 w 12184637"/>
              <a:gd name="connsiteY12433" fmla="*/ 1195273 h 4608812"/>
              <a:gd name="connsiteX12434" fmla="*/ 451222 w 12184637"/>
              <a:gd name="connsiteY12434" fmla="*/ 1195273 h 4608812"/>
              <a:gd name="connsiteX12435" fmla="*/ 349622 w 12184637"/>
              <a:gd name="connsiteY12435" fmla="*/ 1199027 h 4608812"/>
              <a:gd name="connsiteX12436" fmla="*/ 451296 w 12184637"/>
              <a:gd name="connsiteY12436" fmla="*/ 1195346 h 4608812"/>
              <a:gd name="connsiteX12437" fmla="*/ 456671 w 12184637"/>
              <a:gd name="connsiteY12437" fmla="*/ 1189604 h 4608812"/>
              <a:gd name="connsiteX12438" fmla="*/ 450928 w 12184637"/>
              <a:gd name="connsiteY12438" fmla="*/ 1184229 h 4608812"/>
              <a:gd name="connsiteX12439" fmla="*/ 349254 w 12184637"/>
              <a:gd name="connsiteY12439" fmla="*/ 1187910 h 4608812"/>
              <a:gd name="connsiteX12440" fmla="*/ 343880 w 12184637"/>
              <a:gd name="connsiteY12440" fmla="*/ 1193653 h 4608812"/>
              <a:gd name="connsiteX12441" fmla="*/ 349475 w 12184637"/>
              <a:gd name="connsiteY12441" fmla="*/ 1199027 h 4608812"/>
              <a:gd name="connsiteX12442" fmla="*/ 349622 w 12184637"/>
              <a:gd name="connsiteY12442" fmla="*/ 1199027 h 4608812"/>
              <a:gd name="connsiteX12443" fmla="*/ 255900 w 12184637"/>
              <a:gd name="connsiteY12443" fmla="*/ 1203224 h 4608812"/>
              <a:gd name="connsiteX12444" fmla="*/ 349622 w 12184637"/>
              <a:gd name="connsiteY12444" fmla="*/ 1199027 h 4608812"/>
              <a:gd name="connsiteX12445" fmla="*/ 354923 w 12184637"/>
              <a:gd name="connsiteY12445" fmla="*/ 1193211 h 4608812"/>
              <a:gd name="connsiteX12446" fmla="*/ 349107 w 12184637"/>
              <a:gd name="connsiteY12446" fmla="*/ 1187910 h 4608812"/>
              <a:gd name="connsiteX12447" fmla="*/ 255385 w 12184637"/>
              <a:gd name="connsiteY12447" fmla="*/ 1192107 h 4608812"/>
              <a:gd name="connsiteX12448" fmla="*/ 250084 w 12184637"/>
              <a:gd name="connsiteY12448" fmla="*/ 1197923 h 4608812"/>
              <a:gd name="connsiteX12449" fmla="*/ 255679 w 12184637"/>
              <a:gd name="connsiteY12449" fmla="*/ 1203224 h 4608812"/>
              <a:gd name="connsiteX12450" fmla="*/ 255900 w 12184637"/>
              <a:gd name="connsiteY12450" fmla="*/ 1203224 h 4608812"/>
              <a:gd name="connsiteX12451" fmla="*/ 173295 w 12184637"/>
              <a:gd name="connsiteY12451" fmla="*/ 1207420 h 4608812"/>
              <a:gd name="connsiteX12452" fmla="*/ 255900 w 12184637"/>
              <a:gd name="connsiteY12452" fmla="*/ 1203224 h 4608812"/>
              <a:gd name="connsiteX12453" fmla="*/ 261201 w 12184637"/>
              <a:gd name="connsiteY12453" fmla="*/ 1197408 h 4608812"/>
              <a:gd name="connsiteX12454" fmla="*/ 255385 w 12184637"/>
              <a:gd name="connsiteY12454" fmla="*/ 1192107 h 4608812"/>
              <a:gd name="connsiteX12455" fmla="*/ 172780 w 12184637"/>
              <a:gd name="connsiteY12455" fmla="*/ 1196303 h 4608812"/>
              <a:gd name="connsiteX12456" fmla="*/ 167479 w 12184637"/>
              <a:gd name="connsiteY12456" fmla="*/ 1202120 h 4608812"/>
              <a:gd name="connsiteX12457" fmla="*/ 173074 w 12184637"/>
              <a:gd name="connsiteY12457" fmla="*/ 1207420 h 4608812"/>
              <a:gd name="connsiteX12458" fmla="*/ 173295 w 12184637"/>
              <a:gd name="connsiteY12458" fmla="*/ 1207420 h 4608812"/>
              <a:gd name="connsiteX12459" fmla="*/ 104825 w 12184637"/>
              <a:gd name="connsiteY12459" fmla="*/ 1211102 h 4608812"/>
              <a:gd name="connsiteX12460" fmla="*/ 173295 w 12184637"/>
              <a:gd name="connsiteY12460" fmla="*/ 1207420 h 4608812"/>
              <a:gd name="connsiteX12461" fmla="*/ 178522 w 12184637"/>
              <a:gd name="connsiteY12461" fmla="*/ 1201531 h 4608812"/>
              <a:gd name="connsiteX12462" fmla="*/ 172632 w 12184637"/>
              <a:gd name="connsiteY12462" fmla="*/ 1196303 h 4608812"/>
              <a:gd name="connsiteX12463" fmla="*/ 104163 w 12184637"/>
              <a:gd name="connsiteY12463" fmla="*/ 1199985 h 4608812"/>
              <a:gd name="connsiteX12464" fmla="*/ 98936 w 12184637"/>
              <a:gd name="connsiteY12464" fmla="*/ 1205874 h 4608812"/>
              <a:gd name="connsiteX12465" fmla="*/ 104531 w 12184637"/>
              <a:gd name="connsiteY12465" fmla="*/ 1211175 h 4608812"/>
              <a:gd name="connsiteX12466" fmla="*/ 104825 w 12184637"/>
              <a:gd name="connsiteY12466" fmla="*/ 1211102 h 4608812"/>
              <a:gd name="connsiteX12467" fmla="*/ 53436 w 12184637"/>
              <a:gd name="connsiteY12467" fmla="*/ 1213752 h 4608812"/>
              <a:gd name="connsiteX12468" fmla="*/ 104825 w 12184637"/>
              <a:gd name="connsiteY12468" fmla="*/ 1211102 h 4608812"/>
              <a:gd name="connsiteX12469" fmla="*/ 110126 w 12184637"/>
              <a:gd name="connsiteY12469" fmla="*/ 1205285 h 4608812"/>
              <a:gd name="connsiteX12470" fmla="*/ 104310 w 12184637"/>
              <a:gd name="connsiteY12470" fmla="*/ 1199985 h 4608812"/>
              <a:gd name="connsiteX12471" fmla="*/ 52921 w 12184637"/>
              <a:gd name="connsiteY12471" fmla="*/ 1202635 h 4608812"/>
              <a:gd name="connsiteX12472" fmla="*/ 47620 w 12184637"/>
              <a:gd name="connsiteY12472" fmla="*/ 1208451 h 4608812"/>
              <a:gd name="connsiteX12473" fmla="*/ 53216 w 12184637"/>
              <a:gd name="connsiteY12473" fmla="*/ 1213752 h 4608812"/>
              <a:gd name="connsiteX12474" fmla="*/ 53436 w 12184637"/>
              <a:gd name="connsiteY12474" fmla="*/ 1213752 h 4608812"/>
              <a:gd name="connsiteX12475" fmla="*/ 21999 w 12184637"/>
              <a:gd name="connsiteY12475" fmla="*/ 1214930 h 4608812"/>
              <a:gd name="connsiteX12476" fmla="*/ 53363 w 12184637"/>
              <a:gd name="connsiteY12476" fmla="*/ 1213826 h 4608812"/>
              <a:gd name="connsiteX12477" fmla="*/ 58737 w 12184637"/>
              <a:gd name="connsiteY12477" fmla="*/ 1208083 h 4608812"/>
              <a:gd name="connsiteX12478" fmla="*/ 52995 w 12184637"/>
              <a:gd name="connsiteY12478" fmla="*/ 1202709 h 4608812"/>
              <a:gd name="connsiteX12479" fmla="*/ 21631 w 12184637"/>
              <a:gd name="connsiteY12479" fmla="*/ 1203813 h 4608812"/>
              <a:gd name="connsiteX12480" fmla="*/ 16257 w 12184637"/>
              <a:gd name="connsiteY12480" fmla="*/ 1209555 h 4608812"/>
              <a:gd name="connsiteX12481" fmla="*/ 21852 w 12184637"/>
              <a:gd name="connsiteY12481" fmla="*/ 1214930 h 4608812"/>
              <a:gd name="connsiteX12482" fmla="*/ 21999 w 12184637"/>
              <a:gd name="connsiteY12482" fmla="*/ 1214930 h 4608812"/>
              <a:gd name="connsiteX12483" fmla="*/ 7054 w 12184637"/>
              <a:gd name="connsiteY12483" fmla="*/ 1215004 h 4608812"/>
              <a:gd name="connsiteX12484" fmla="*/ 21778 w 12184637"/>
              <a:gd name="connsiteY12484" fmla="*/ 1214856 h 4608812"/>
              <a:gd name="connsiteX12485" fmla="*/ 27300 w 12184637"/>
              <a:gd name="connsiteY12485" fmla="*/ 1209261 h 4608812"/>
              <a:gd name="connsiteX12486" fmla="*/ 21705 w 12184637"/>
              <a:gd name="connsiteY12486" fmla="*/ 1203739 h 4608812"/>
              <a:gd name="connsiteX12487" fmla="*/ 21705 w 12184637"/>
              <a:gd name="connsiteY12487" fmla="*/ 1203739 h 4608812"/>
              <a:gd name="connsiteX12488" fmla="*/ 6980 w 12184637"/>
              <a:gd name="connsiteY12488" fmla="*/ 1203887 h 4608812"/>
              <a:gd name="connsiteX12489" fmla="*/ 1458 w 12184637"/>
              <a:gd name="connsiteY12489" fmla="*/ 1209482 h 4608812"/>
              <a:gd name="connsiteX12490" fmla="*/ 7054 w 12184637"/>
              <a:gd name="connsiteY12490" fmla="*/ 1215004 h 4608812"/>
              <a:gd name="connsiteX12491" fmla="*/ 7054 w 12184637"/>
              <a:gd name="connsiteY12491" fmla="*/ 1215004 h 4608812"/>
              <a:gd name="connsiteX12492" fmla="*/ 12502 w 12184637"/>
              <a:gd name="connsiteY12492" fmla="*/ 1210660 h 4608812"/>
              <a:gd name="connsiteX12493" fmla="*/ 8232 w 12184637"/>
              <a:gd name="connsiteY12493" fmla="*/ 1204034 h 4608812"/>
              <a:gd name="connsiteX12494" fmla="*/ 6833 w 12184637"/>
              <a:gd name="connsiteY12494" fmla="*/ 1203739 h 4608812"/>
              <a:gd name="connsiteX12495" fmla="*/ 207 w 12184637"/>
              <a:gd name="connsiteY12495" fmla="*/ 1208009 h 4608812"/>
              <a:gd name="connsiteX12496" fmla="*/ 4477 w 12184637"/>
              <a:gd name="connsiteY12496" fmla="*/ 1214636 h 4608812"/>
              <a:gd name="connsiteX12497" fmla="*/ 5876 w 12184637"/>
              <a:gd name="connsiteY12497" fmla="*/ 1214930 h 4608812"/>
              <a:gd name="connsiteX12498" fmla="*/ 7127 w 12184637"/>
              <a:gd name="connsiteY12498" fmla="*/ 1215077 h 4608812"/>
              <a:gd name="connsiteX12499" fmla="*/ 12502 w 12184637"/>
              <a:gd name="connsiteY12499" fmla="*/ 1210660 h 4608812"/>
              <a:gd name="connsiteX12500" fmla="*/ 1041165 w 12184637"/>
              <a:gd name="connsiteY12500" fmla="*/ 2077647 h 4608812"/>
              <a:gd name="connsiteX12501" fmla="*/ 1036012 w 12184637"/>
              <a:gd name="connsiteY12501" fmla="*/ 2071683 h 4608812"/>
              <a:gd name="connsiteX12502" fmla="*/ 912325 w 12184637"/>
              <a:gd name="connsiteY12502" fmla="*/ 2063143 h 4608812"/>
              <a:gd name="connsiteX12503" fmla="*/ 906361 w 12184637"/>
              <a:gd name="connsiteY12503" fmla="*/ 2068296 h 4608812"/>
              <a:gd name="connsiteX12504" fmla="*/ 911515 w 12184637"/>
              <a:gd name="connsiteY12504" fmla="*/ 2074260 h 4608812"/>
              <a:gd name="connsiteX12505" fmla="*/ 1035202 w 12184637"/>
              <a:gd name="connsiteY12505" fmla="*/ 2082727 h 4608812"/>
              <a:gd name="connsiteX12506" fmla="*/ 1035643 w 12184637"/>
              <a:gd name="connsiteY12506" fmla="*/ 2082727 h 4608812"/>
              <a:gd name="connsiteX12507" fmla="*/ 1041165 w 12184637"/>
              <a:gd name="connsiteY12507" fmla="*/ 2077647 h 4608812"/>
              <a:gd name="connsiteX12508" fmla="*/ 917478 w 12184637"/>
              <a:gd name="connsiteY12508" fmla="*/ 2069401 h 4608812"/>
              <a:gd name="connsiteX12509" fmla="*/ 912545 w 12184637"/>
              <a:gd name="connsiteY12509" fmla="*/ 2063216 h 4608812"/>
              <a:gd name="connsiteX12510" fmla="*/ 851291 w 12184637"/>
              <a:gd name="connsiteY12510" fmla="*/ 2056222 h 4608812"/>
              <a:gd name="connsiteX12511" fmla="*/ 845107 w 12184637"/>
              <a:gd name="connsiteY12511" fmla="*/ 2061155 h 4608812"/>
              <a:gd name="connsiteX12512" fmla="*/ 850039 w 12184637"/>
              <a:gd name="connsiteY12512" fmla="*/ 2067339 h 4608812"/>
              <a:gd name="connsiteX12513" fmla="*/ 911294 w 12184637"/>
              <a:gd name="connsiteY12513" fmla="*/ 2074334 h 4608812"/>
              <a:gd name="connsiteX12514" fmla="*/ 911956 w 12184637"/>
              <a:gd name="connsiteY12514" fmla="*/ 2074407 h 4608812"/>
              <a:gd name="connsiteX12515" fmla="*/ 917478 w 12184637"/>
              <a:gd name="connsiteY12515" fmla="*/ 2069401 h 4608812"/>
              <a:gd name="connsiteX12516" fmla="*/ 856150 w 12184637"/>
              <a:gd name="connsiteY12516" fmla="*/ 2062701 h 4608812"/>
              <a:gd name="connsiteX12517" fmla="*/ 851659 w 12184637"/>
              <a:gd name="connsiteY12517" fmla="*/ 2056222 h 4608812"/>
              <a:gd name="connsiteX12518" fmla="*/ 811314 w 12184637"/>
              <a:gd name="connsiteY12518" fmla="*/ 2049081 h 4608812"/>
              <a:gd name="connsiteX12519" fmla="*/ 804835 w 12184637"/>
              <a:gd name="connsiteY12519" fmla="*/ 2053572 h 4608812"/>
              <a:gd name="connsiteX12520" fmla="*/ 809326 w 12184637"/>
              <a:gd name="connsiteY12520" fmla="*/ 2060051 h 4608812"/>
              <a:gd name="connsiteX12521" fmla="*/ 849671 w 12184637"/>
              <a:gd name="connsiteY12521" fmla="*/ 2067192 h 4608812"/>
              <a:gd name="connsiteX12522" fmla="*/ 850702 w 12184637"/>
              <a:gd name="connsiteY12522" fmla="*/ 2067266 h 4608812"/>
              <a:gd name="connsiteX12523" fmla="*/ 856150 w 12184637"/>
              <a:gd name="connsiteY12523" fmla="*/ 2062701 h 4608812"/>
              <a:gd name="connsiteX12524" fmla="*/ 815805 w 12184637"/>
              <a:gd name="connsiteY12524" fmla="*/ 2055560 h 4608812"/>
              <a:gd name="connsiteX12525" fmla="*/ 811314 w 12184637"/>
              <a:gd name="connsiteY12525" fmla="*/ 2049081 h 4608812"/>
              <a:gd name="connsiteX12526" fmla="*/ 744537 w 12184637"/>
              <a:gd name="connsiteY12526" fmla="*/ 2037227 h 4608812"/>
              <a:gd name="connsiteX12527" fmla="*/ 738058 w 12184637"/>
              <a:gd name="connsiteY12527" fmla="*/ 2041719 h 4608812"/>
              <a:gd name="connsiteX12528" fmla="*/ 742549 w 12184637"/>
              <a:gd name="connsiteY12528" fmla="*/ 2048197 h 4608812"/>
              <a:gd name="connsiteX12529" fmla="*/ 809326 w 12184637"/>
              <a:gd name="connsiteY12529" fmla="*/ 2060051 h 4608812"/>
              <a:gd name="connsiteX12530" fmla="*/ 810356 w 12184637"/>
              <a:gd name="connsiteY12530" fmla="*/ 2060124 h 4608812"/>
              <a:gd name="connsiteX12531" fmla="*/ 815805 w 12184637"/>
              <a:gd name="connsiteY12531" fmla="*/ 2055560 h 4608812"/>
              <a:gd name="connsiteX12532" fmla="*/ 748955 w 12184637"/>
              <a:gd name="connsiteY12532" fmla="*/ 2044075 h 4608812"/>
              <a:gd name="connsiteX12533" fmla="*/ 744905 w 12184637"/>
              <a:gd name="connsiteY12533" fmla="*/ 2037301 h 4608812"/>
              <a:gd name="connsiteX12534" fmla="*/ 682620 w 12184637"/>
              <a:gd name="connsiteY12534" fmla="*/ 2021398 h 4608812"/>
              <a:gd name="connsiteX12535" fmla="*/ 675847 w 12184637"/>
              <a:gd name="connsiteY12535" fmla="*/ 2025448 h 4608812"/>
              <a:gd name="connsiteX12536" fmla="*/ 679896 w 12184637"/>
              <a:gd name="connsiteY12536" fmla="*/ 2032221 h 4608812"/>
              <a:gd name="connsiteX12537" fmla="*/ 742181 w 12184637"/>
              <a:gd name="connsiteY12537" fmla="*/ 2048124 h 4608812"/>
              <a:gd name="connsiteX12538" fmla="*/ 743580 w 12184637"/>
              <a:gd name="connsiteY12538" fmla="*/ 2048271 h 4608812"/>
              <a:gd name="connsiteX12539" fmla="*/ 748955 w 12184637"/>
              <a:gd name="connsiteY12539" fmla="*/ 2044075 h 4608812"/>
              <a:gd name="connsiteX12540" fmla="*/ 686596 w 12184637"/>
              <a:gd name="connsiteY12540" fmla="*/ 2028393 h 4608812"/>
              <a:gd name="connsiteX12541" fmla="*/ 682915 w 12184637"/>
              <a:gd name="connsiteY12541" fmla="*/ 2021398 h 4608812"/>
              <a:gd name="connsiteX12542" fmla="*/ 596923 w 12184637"/>
              <a:gd name="connsiteY12542" fmla="*/ 1995115 h 4608812"/>
              <a:gd name="connsiteX12543" fmla="*/ 589929 w 12184637"/>
              <a:gd name="connsiteY12543" fmla="*/ 1998796 h 4608812"/>
              <a:gd name="connsiteX12544" fmla="*/ 593610 w 12184637"/>
              <a:gd name="connsiteY12544" fmla="*/ 2005790 h 4608812"/>
              <a:gd name="connsiteX12545" fmla="*/ 679602 w 12184637"/>
              <a:gd name="connsiteY12545" fmla="*/ 2032074 h 4608812"/>
              <a:gd name="connsiteX12546" fmla="*/ 681295 w 12184637"/>
              <a:gd name="connsiteY12546" fmla="*/ 2032295 h 4608812"/>
              <a:gd name="connsiteX12547" fmla="*/ 686596 w 12184637"/>
              <a:gd name="connsiteY12547" fmla="*/ 2028393 h 4608812"/>
              <a:gd name="connsiteX12548" fmla="*/ 600457 w 12184637"/>
              <a:gd name="connsiteY12548" fmla="*/ 2002477 h 4608812"/>
              <a:gd name="connsiteX12549" fmla="*/ 597365 w 12184637"/>
              <a:gd name="connsiteY12549" fmla="*/ 1995262 h 4608812"/>
              <a:gd name="connsiteX12550" fmla="*/ 534564 w 12184637"/>
              <a:gd name="connsiteY12550" fmla="*/ 1970157 h 4608812"/>
              <a:gd name="connsiteX12551" fmla="*/ 527349 w 12184637"/>
              <a:gd name="connsiteY12551" fmla="*/ 1973249 h 4608812"/>
              <a:gd name="connsiteX12552" fmla="*/ 530441 w 12184637"/>
              <a:gd name="connsiteY12552" fmla="*/ 1980464 h 4608812"/>
              <a:gd name="connsiteX12553" fmla="*/ 593242 w 12184637"/>
              <a:gd name="connsiteY12553" fmla="*/ 2005570 h 4608812"/>
              <a:gd name="connsiteX12554" fmla="*/ 595377 w 12184637"/>
              <a:gd name="connsiteY12554" fmla="*/ 2005938 h 4608812"/>
              <a:gd name="connsiteX12555" fmla="*/ 600457 w 12184637"/>
              <a:gd name="connsiteY12555" fmla="*/ 2002477 h 4608812"/>
              <a:gd name="connsiteX12556" fmla="*/ 10638463 w 12184637"/>
              <a:gd name="connsiteY12556" fmla="*/ 853735 h 4608812"/>
              <a:gd name="connsiteX12557" fmla="*/ 10760898 w 12184637"/>
              <a:gd name="connsiteY12557" fmla="*/ 841440 h 4608812"/>
              <a:gd name="connsiteX12558" fmla="*/ 10765905 w 12184637"/>
              <a:gd name="connsiteY12558" fmla="*/ 835329 h 4608812"/>
              <a:gd name="connsiteX12559" fmla="*/ 10759794 w 12184637"/>
              <a:gd name="connsiteY12559" fmla="*/ 830322 h 4608812"/>
              <a:gd name="connsiteX12560" fmla="*/ 10637358 w 12184637"/>
              <a:gd name="connsiteY12560" fmla="*/ 842617 h 4608812"/>
              <a:gd name="connsiteX12561" fmla="*/ 10632353 w 12184637"/>
              <a:gd name="connsiteY12561" fmla="*/ 848728 h 4608812"/>
              <a:gd name="connsiteX12562" fmla="*/ 10637948 w 12184637"/>
              <a:gd name="connsiteY12562" fmla="*/ 853735 h 4608812"/>
              <a:gd name="connsiteX12563" fmla="*/ 10638463 w 12184637"/>
              <a:gd name="connsiteY12563" fmla="*/ 853735 h 4608812"/>
              <a:gd name="connsiteX12564" fmla="*/ 10517574 w 12184637"/>
              <a:gd name="connsiteY12564" fmla="*/ 880533 h 4608812"/>
              <a:gd name="connsiteX12565" fmla="*/ 10639125 w 12184637"/>
              <a:gd name="connsiteY12565" fmla="*/ 853587 h 4608812"/>
              <a:gd name="connsiteX12566" fmla="*/ 10643396 w 12184637"/>
              <a:gd name="connsiteY12566" fmla="*/ 846961 h 4608812"/>
              <a:gd name="connsiteX12567" fmla="*/ 10636770 w 12184637"/>
              <a:gd name="connsiteY12567" fmla="*/ 842691 h 4608812"/>
              <a:gd name="connsiteX12568" fmla="*/ 10515218 w 12184637"/>
              <a:gd name="connsiteY12568" fmla="*/ 869637 h 4608812"/>
              <a:gd name="connsiteX12569" fmla="*/ 10510948 w 12184637"/>
              <a:gd name="connsiteY12569" fmla="*/ 876263 h 4608812"/>
              <a:gd name="connsiteX12570" fmla="*/ 10516396 w 12184637"/>
              <a:gd name="connsiteY12570" fmla="*/ 880607 h 4608812"/>
              <a:gd name="connsiteX12571" fmla="*/ 10517574 w 12184637"/>
              <a:gd name="connsiteY12571" fmla="*/ 880533 h 4608812"/>
              <a:gd name="connsiteX12572" fmla="*/ 10402501 w 12184637"/>
              <a:gd name="connsiteY12572" fmla="*/ 921910 h 4608812"/>
              <a:gd name="connsiteX12573" fmla="*/ 10518237 w 12184637"/>
              <a:gd name="connsiteY12573" fmla="*/ 880313 h 4608812"/>
              <a:gd name="connsiteX12574" fmla="*/ 10521623 w 12184637"/>
              <a:gd name="connsiteY12574" fmla="*/ 873171 h 4608812"/>
              <a:gd name="connsiteX12575" fmla="*/ 10514482 w 12184637"/>
              <a:gd name="connsiteY12575" fmla="*/ 869784 h 4608812"/>
              <a:gd name="connsiteX12576" fmla="*/ 10398746 w 12184637"/>
              <a:gd name="connsiteY12576" fmla="*/ 911382 h 4608812"/>
              <a:gd name="connsiteX12577" fmla="*/ 10395359 w 12184637"/>
              <a:gd name="connsiteY12577" fmla="*/ 918523 h 4608812"/>
              <a:gd name="connsiteX12578" fmla="*/ 10400661 w 12184637"/>
              <a:gd name="connsiteY12578" fmla="*/ 922204 h 4608812"/>
              <a:gd name="connsiteX12579" fmla="*/ 10402501 w 12184637"/>
              <a:gd name="connsiteY12579" fmla="*/ 921910 h 4608812"/>
              <a:gd name="connsiteX12580" fmla="*/ 10298103 w 12184637"/>
              <a:gd name="connsiteY12580" fmla="*/ 977937 h 4608812"/>
              <a:gd name="connsiteX12581" fmla="*/ 10403237 w 12184637"/>
              <a:gd name="connsiteY12581" fmla="*/ 921615 h 4608812"/>
              <a:gd name="connsiteX12582" fmla="*/ 10405519 w 12184637"/>
              <a:gd name="connsiteY12582" fmla="*/ 914032 h 4608812"/>
              <a:gd name="connsiteX12583" fmla="*/ 10397937 w 12184637"/>
              <a:gd name="connsiteY12583" fmla="*/ 911750 h 4608812"/>
              <a:gd name="connsiteX12584" fmla="*/ 10292802 w 12184637"/>
              <a:gd name="connsiteY12584" fmla="*/ 968071 h 4608812"/>
              <a:gd name="connsiteX12585" fmla="*/ 10290520 w 12184637"/>
              <a:gd name="connsiteY12585" fmla="*/ 975655 h 4608812"/>
              <a:gd name="connsiteX12586" fmla="*/ 10295453 w 12184637"/>
              <a:gd name="connsiteY12586" fmla="*/ 978600 h 4608812"/>
              <a:gd name="connsiteX12587" fmla="*/ 10298103 w 12184637"/>
              <a:gd name="connsiteY12587" fmla="*/ 977937 h 4608812"/>
              <a:gd name="connsiteX12588" fmla="*/ 10202540 w 12184637"/>
              <a:gd name="connsiteY12588" fmla="*/ 1048542 h 4608812"/>
              <a:gd name="connsiteX12589" fmla="*/ 10298839 w 12184637"/>
              <a:gd name="connsiteY12589" fmla="*/ 977495 h 4608812"/>
              <a:gd name="connsiteX12590" fmla="*/ 10300017 w 12184637"/>
              <a:gd name="connsiteY12590" fmla="*/ 969691 h 4608812"/>
              <a:gd name="connsiteX12591" fmla="*/ 10292213 w 12184637"/>
              <a:gd name="connsiteY12591" fmla="*/ 968513 h 4608812"/>
              <a:gd name="connsiteX12592" fmla="*/ 10195914 w 12184637"/>
              <a:gd name="connsiteY12592" fmla="*/ 1039560 h 4608812"/>
              <a:gd name="connsiteX12593" fmla="*/ 10194736 w 12184637"/>
              <a:gd name="connsiteY12593" fmla="*/ 1047364 h 4608812"/>
              <a:gd name="connsiteX12594" fmla="*/ 10199227 w 12184637"/>
              <a:gd name="connsiteY12594" fmla="*/ 1049646 h 4608812"/>
              <a:gd name="connsiteX12595" fmla="*/ 10202540 w 12184637"/>
              <a:gd name="connsiteY12595" fmla="*/ 1048542 h 4608812"/>
              <a:gd name="connsiteX12596" fmla="*/ 10113824 w 12184637"/>
              <a:gd name="connsiteY12596" fmla="*/ 1133797 h 4608812"/>
              <a:gd name="connsiteX12597" fmla="*/ 10203055 w 12184637"/>
              <a:gd name="connsiteY12597" fmla="*/ 1048100 h 4608812"/>
              <a:gd name="connsiteX12598" fmla="*/ 10203203 w 12184637"/>
              <a:gd name="connsiteY12598" fmla="*/ 1040222 h 4608812"/>
              <a:gd name="connsiteX12599" fmla="*/ 10195325 w 12184637"/>
              <a:gd name="connsiteY12599" fmla="*/ 1040075 h 4608812"/>
              <a:gd name="connsiteX12600" fmla="*/ 10106094 w 12184637"/>
              <a:gd name="connsiteY12600" fmla="*/ 1125772 h 4608812"/>
              <a:gd name="connsiteX12601" fmla="*/ 10105947 w 12184637"/>
              <a:gd name="connsiteY12601" fmla="*/ 1133650 h 4608812"/>
              <a:gd name="connsiteX12602" fmla="*/ 10109995 w 12184637"/>
              <a:gd name="connsiteY12602" fmla="*/ 1135343 h 4608812"/>
              <a:gd name="connsiteX12603" fmla="*/ 10113824 w 12184637"/>
              <a:gd name="connsiteY12603" fmla="*/ 1133797 h 4608812"/>
              <a:gd name="connsiteX12604" fmla="*/ 10030114 w 12184637"/>
              <a:gd name="connsiteY12604" fmla="*/ 1233630 h 4608812"/>
              <a:gd name="connsiteX12605" fmla="*/ 10114192 w 12184637"/>
              <a:gd name="connsiteY12605" fmla="*/ 1133282 h 4608812"/>
              <a:gd name="connsiteX12606" fmla="*/ 10113530 w 12184637"/>
              <a:gd name="connsiteY12606" fmla="*/ 1125404 h 4608812"/>
              <a:gd name="connsiteX12607" fmla="*/ 10105652 w 12184637"/>
              <a:gd name="connsiteY12607" fmla="*/ 1126067 h 4608812"/>
              <a:gd name="connsiteX12608" fmla="*/ 10021574 w 12184637"/>
              <a:gd name="connsiteY12608" fmla="*/ 1226415 h 4608812"/>
              <a:gd name="connsiteX12609" fmla="*/ 10022237 w 12184637"/>
              <a:gd name="connsiteY12609" fmla="*/ 1234293 h 4608812"/>
              <a:gd name="connsiteX12610" fmla="*/ 10025845 w 12184637"/>
              <a:gd name="connsiteY12610" fmla="*/ 1235618 h 4608812"/>
              <a:gd name="connsiteX12611" fmla="*/ 10030114 w 12184637"/>
              <a:gd name="connsiteY12611" fmla="*/ 1233630 h 4608812"/>
              <a:gd name="connsiteX12612" fmla="*/ 9949719 w 12184637"/>
              <a:gd name="connsiteY12612" fmla="*/ 1348114 h 4608812"/>
              <a:gd name="connsiteX12613" fmla="*/ 10030409 w 12184637"/>
              <a:gd name="connsiteY12613" fmla="*/ 1233262 h 4608812"/>
              <a:gd name="connsiteX12614" fmla="*/ 10029010 w 12184637"/>
              <a:gd name="connsiteY12614" fmla="*/ 1225532 h 4608812"/>
              <a:gd name="connsiteX12615" fmla="*/ 10021280 w 12184637"/>
              <a:gd name="connsiteY12615" fmla="*/ 1226931 h 4608812"/>
              <a:gd name="connsiteX12616" fmla="*/ 9940588 w 12184637"/>
              <a:gd name="connsiteY12616" fmla="*/ 1341783 h 4608812"/>
              <a:gd name="connsiteX12617" fmla="*/ 9941988 w 12184637"/>
              <a:gd name="connsiteY12617" fmla="*/ 1349513 h 4608812"/>
              <a:gd name="connsiteX12618" fmla="*/ 9945227 w 12184637"/>
              <a:gd name="connsiteY12618" fmla="*/ 1350544 h 4608812"/>
              <a:gd name="connsiteX12619" fmla="*/ 9949719 w 12184637"/>
              <a:gd name="connsiteY12619" fmla="*/ 1348114 h 4608812"/>
              <a:gd name="connsiteX12620" fmla="*/ 9870279 w 12184637"/>
              <a:gd name="connsiteY12620" fmla="*/ 1479311 h 4608812"/>
              <a:gd name="connsiteX12621" fmla="*/ 9949939 w 12184637"/>
              <a:gd name="connsiteY12621" fmla="*/ 1347820 h 4608812"/>
              <a:gd name="connsiteX12622" fmla="*/ 9948024 w 12184637"/>
              <a:gd name="connsiteY12622" fmla="*/ 1340163 h 4608812"/>
              <a:gd name="connsiteX12623" fmla="*/ 9940368 w 12184637"/>
              <a:gd name="connsiteY12623" fmla="*/ 1342077 h 4608812"/>
              <a:gd name="connsiteX12624" fmla="*/ 9860707 w 12184637"/>
              <a:gd name="connsiteY12624" fmla="*/ 1473568 h 4608812"/>
              <a:gd name="connsiteX12625" fmla="*/ 9862622 w 12184637"/>
              <a:gd name="connsiteY12625" fmla="*/ 1481225 h 4608812"/>
              <a:gd name="connsiteX12626" fmla="*/ 9865567 w 12184637"/>
              <a:gd name="connsiteY12626" fmla="*/ 1482035 h 4608812"/>
              <a:gd name="connsiteX12627" fmla="*/ 9870279 w 12184637"/>
              <a:gd name="connsiteY12627" fmla="*/ 1479311 h 4608812"/>
              <a:gd name="connsiteX12628" fmla="*/ 9799968 w 12184637"/>
              <a:gd name="connsiteY12628" fmla="*/ 1609992 h 4608812"/>
              <a:gd name="connsiteX12629" fmla="*/ 9870353 w 12184637"/>
              <a:gd name="connsiteY12629" fmla="*/ 1479090 h 4608812"/>
              <a:gd name="connsiteX12630" fmla="*/ 9868070 w 12184637"/>
              <a:gd name="connsiteY12630" fmla="*/ 1471507 h 4608812"/>
              <a:gd name="connsiteX12631" fmla="*/ 9860487 w 12184637"/>
              <a:gd name="connsiteY12631" fmla="*/ 1473789 h 4608812"/>
              <a:gd name="connsiteX12632" fmla="*/ 9790103 w 12184637"/>
              <a:gd name="connsiteY12632" fmla="*/ 1604691 h 4608812"/>
              <a:gd name="connsiteX12633" fmla="*/ 9792386 w 12184637"/>
              <a:gd name="connsiteY12633" fmla="*/ 1612274 h 4608812"/>
              <a:gd name="connsiteX12634" fmla="*/ 9795036 w 12184637"/>
              <a:gd name="connsiteY12634" fmla="*/ 1612937 h 4608812"/>
              <a:gd name="connsiteX12635" fmla="*/ 9799968 w 12184637"/>
              <a:gd name="connsiteY12635" fmla="*/ 1609992 h 4608812"/>
              <a:gd name="connsiteX12636" fmla="*/ 10078853 w 12184637"/>
              <a:gd name="connsiteY12636" fmla="*/ 1019608 h 4608812"/>
              <a:gd name="connsiteX12637" fmla="*/ 10171250 w 12184637"/>
              <a:gd name="connsiteY12637" fmla="*/ 938475 h 4608812"/>
              <a:gd name="connsiteX12638" fmla="*/ 10171765 w 12184637"/>
              <a:gd name="connsiteY12638" fmla="*/ 930597 h 4608812"/>
              <a:gd name="connsiteX12639" fmla="*/ 10163888 w 12184637"/>
              <a:gd name="connsiteY12639" fmla="*/ 930082 h 4608812"/>
              <a:gd name="connsiteX12640" fmla="*/ 10071491 w 12184637"/>
              <a:gd name="connsiteY12640" fmla="*/ 1011215 h 4608812"/>
              <a:gd name="connsiteX12641" fmla="*/ 10070976 w 12184637"/>
              <a:gd name="connsiteY12641" fmla="*/ 1019092 h 4608812"/>
              <a:gd name="connsiteX12642" fmla="*/ 10075172 w 12184637"/>
              <a:gd name="connsiteY12642" fmla="*/ 1021006 h 4608812"/>
              <a:gd name="connsiteX12643" fmla="*/ 10078853 w 12184637"/>
              <a:gd name="connsiteY12643" fmla="*/ 1019608 h 4608812"/>
              <a:gd name="connsiteX12644" fmla="*/ 10170735 w 12184637"/>
              <a:gd name="connsiteY12644" fmla="*/ 938843 h 4608812"/>
              <a:gd name="connsiteX12645" fmla="*/ 10267034 w 12184637"/>
              <a:gd name="connsiteY12645" fmla="*/ 872803 h 4608812"/>
              <a:gd name="connsiteX12646" fmla="*/ 10268433 w 12184637"/>
              <a:gd name="connsiteY12646" fmla="*/ 865073 h 4608812"/>
              <a:gd name="connsiteX12647" fmla="*/ 10260703 w 12184637"/>
              <a:gd name="connsiteY12647" fmla="*/ 863674 h 4608812"/>
              <a:gd name="connsiteX12648" fmla="*/ 10164403 w 12184637"/>
              <a:gd name="connsiteY12648" fmla="*/ 929714 h 4608812"/>
              <a:gd name="connsiteX12649" fmla="*/ 10162931 w 12184637"/>
              <a:gd name="connsiteY12649" fmla="*/ 937444 h 4608812"/>
              <a:gd name="connsiteX12650" fmla="*/ 10167569 w 12184637"/>
              <a:gd name="connsiteY12650" fmla="*/ 939874 h 4608812"/>
              <a:gd name="connsiteX12651" fmla="*/ 10170735 w 12184637"/>
              <a:gd name="connsiteY12651" fmla="*/ 938843 h 4608812"/>
              <a:gd name="connsiteX12652" fmla="*/ 10266371 w 12184637"/>
              <a:gd name="connsiteY12652" fmla="*/ 873171 h 4608812"/>
              <a:gd name="connsiteX12653" fmla="*/ 10367971 w 12184637"/>
              <a:gd name="connsiteY12653" fmla="*/ 821709 h 4608812"/>
              <a:gd name="connsiteX12654" fmla="*/ 10370401 w 12184637"/>
              <a:gd name="connsiteY12654" fmla="*/ 814199 h 4608812"/>
              <a:gd name="connsiteX12655" fmla="*/ 10362892 w 12184637"/>
              <a:gd name="connsiteY12655" fmla="*/ 811769 h 4608812"/>
              <a:gd name="connsiteX12656" fmla="*/ 10261291 w 12184637"/>
              <a:gd name="connsiteY12656" fmla="*/ 863232 h 4608812"/>
              <a:gd name="connsiteX12657" fmla="*/ 10258862 w 12184637"/>
              <a:gd name="connsiteY12657" fmla="*/ 870742 h 4608812"/>
              <a:gd name="connsiteX12658" fmla="*/ 10263868 w 12184637"/>
              <a:gd name="connsiteY12658" fmla="*/ 873834 h 4608812"/>
              <a:gd name="connsiteX12659" fmla="*/ 10266371 w 12184637"/>
              <a:gd name="connsiteY12659" fmla="*/ 873171 h 4608812"/>
              <a:gd name="connsiteX12660" fmla="*/ 10367309 w 12184637"/>
              <a:gd name="connsiteY12660" fmla="*/ 822003 h 4608812"/>
              <a:gd name="connsiteX12661" fmla="*/ 10475682 w 12184637"/>
              <a:gd name="connsiteY12661" fmla="*/ 784676 h 4608812"/>
              <a:gd name="connsiteX12662" fmla="*/ 10479142 w 12184637"/>
              <a:gd name="connsiteY12662" fmla="*/ 777608 h 4608812"/>
              <a:gd name="connsiteX12663" fmla="*/ 10472075 w 12184637"/>
              <a:gd name="connsiteY12663" fmla="*/ 774148 h 4608812"/>
              <a:gd name="connsiteX12664" fmla="*/ 10363702 w 12184637"/>
              <a:gd name="connsiteY12664" fmla="*/ 811475 h 4608812"/>
              <a:gd name="connsiteX12665" fmla="*/ 10360241 w 12184637"/>
              <a:gd name="connsiteY12665" fmla="*/ 818543 h 4608812"/>
              <a:gd name="connsiteX12666" fmla="*/ 10365542 w 12184637"/>
              <a:gd name="connsiteY12666" fmla="*/ 822298 h 4608812"/>
              <a:gd name="connsiteX12667" fmla="*/ 10367309 w 12184637"/>
              <a:gd name="connsiteY12667" fmla="*/ 822003 h 4608812"/>
              <a:gd name="connsiteX12668" fmla="*/ 10474946 w 12184637"/>
              <a:gd name="connsiteY12668" fmla="*/ 784897 h 4608812"/>
              <a:gd name="connsiteX12669" fmla="*/ 10586853 w 12184637"/>
              <a:gd name="connsiteY12669" fmla="*/ 761558 h 4608812"/>
              <a:gd name="connsiteX12670" fmla="*/ 10591197 w 12184637"/>
              <a:gd name="connsiteY12670" fmla="*/ 754932 h 4608812"/>
              <a:gd name="connsiteX12671" fmla="*/ 10584571 w 12184637"/>
              <a:gd name="connsiteY12671" fmla="*/ 750588 h 4608812"/>
              <a:gd name="connsiteX12672" fmla="*/ 10472663 w 12184637"/>
              <a:gd name="connsiteY12672" fmla="*/ 773927 h 4608812"/>
              <a:gd name="connsiteX12673" fmla="*/ 10468320 w 12184637"/>
              <a:gd name="connsiteY12673" fmla="*/ 780553 h 4608812"/>
              <a:gd name="connsiteX12674" fmla="*/ 10473842 w 12184637"/>
              <a:gd name="connsiteY12674" fmla="*/ 784971 h 4608812"/>
              <a:gd name="connsiteX12675" fmla="*/ 10474946 w 12184637"/>
              <a:gd name="connsiteY12675" fmla="*/ 784897 h 4608812"/>
              <a:gd name="connsiteX12676" fmla="*/ 7595249 w 12184637"/>
              <a:gd name="connsiteY12676" fmla="*/ 3105795 h 4608812"/>
              <a:gd name="connsiteX12677" fmla="*/ 7597604 w 12184637"/>
              <a:gd name="connsiteY12677" fmla="*/ 3104396 h 4608812"/>
              <a:gd name="connsiteX12678" fmla="*/ 7599592 w 12184637"/>
              <a:gd name="connsiteY12678" fmla="*/ 3096739 h 4608812"/>
              <a:gd name="connsiteX12679" fmla="*/ 7591936 w 12184637"/>
              <a:gd name="connsiteY12679" fmla="*/ 3094751 h 4608812"/>
              <a:gd name="connsiteX12680" fmla="*/ 7589580 w 12184637"/>
              <a:gd name="connsiteY12680" fmla="*/ 3096150 h 4608812"/>
              <a:gd name="connsiteX12681" fmla="*/ 7587592 w 12184637"/>
              <a:gd name="connsiteY12681" fmla="*/ 3103807 h 4608812"/>
              <a:gd name="connsiteX12682" fmla="*/ 7592451 w 12184637"/>
              <a:gd name="connsiteY12682" fmla="*/ 3106531 h 4608812"/>
              <a:gd name="connsiteX12683" fmla="*/ 7595249 w 12184637"/>
              <a:gd name="connsiteY12683" fmla="*/ 3105795 h 4608812"/>
              <a:gd name="connsiteX12684" fmla="*/ 7587224 w 12184637"/>
              <a:gd name="connsiteY12684" fmla="*/ 3114629 h 4608812"/>
              <a:gd name="connsiteX12685" fmla="*/ 7596501 w 12184637"/>
              <a:gd name="connsiteY12685" fmla="*/ 3104838 h 4608812"/>
              <a:gd name="connsiteX12686" fmla="*/ 7596280 w 12184637"/>
              <a:gd name="connsiteY12686" fmla="*/ 3096960 h 4608812"/>
              <a:gd name="connsiteX12687" fmla="*/ 7588401 w 12184637"/>
              <a:gd name="connsiteY12687" fmla="*/ 3097181 h 4608812"/>
              <a:gd name="connsiteX12688" fmla="*/ 7579125 w 12184637"/>
              <a:gd name="connsiteY12688" fmla="*/ 3106973 h 4608812"/>
              <a:gd name="connsiteX12689" fmla="*/ 7579346 w 12184637"/>
              <a:gd name="connsiteY12689" fmla="*/ 3114850 h 4608812"/>
              <a:gd name="connsiteX12690" fmla="*/ 7583175 w 12184637"/>
              <a:gd name="connsiteY12690" fmla="*/ 3116396 h 4608812"/>
              <a:gd name="connsiteX12691" fmla="*/ 7587224 w 12184637"/>
              <a:gd name="connsiteY12691" fmla="*/ 3114629 h 4608812"/>
              <a:gd name="connsiteX12692" fmla="*/ 7577212 w 12184637"/>
              <a:gd name="connsiteY12692" fmla="*/ 3135170 h 4608812"/>
              <a:gd name="connsiteX12693" fmla="*/ 7588181 w 12184637"/>
              <a:gd name="connsiteY12693" fmla="*/ 3113304 h 4608812"/>
              <a:gd name="connsiteX12694" fmla="*/ 7585677 w 12184637"/>
              <a:gd name="connsiteY12694" fmla="*/ 3105868 h 4608812"/>
              <a:gd name="connsiteX12695" fmla="*/ 7578241 w 12184637"/>
              <a:gd name="connsiteY12695" fmla="*/ 3108372 h 4608812"/>
              <a:gd name="connsiteX12696" fmla="*/ 7567272 w 12184637"/>
              <a:gd name="connsiteY12696" fmla="*/ 3130238 h 4608812"/>
              <a:gd name="connsiteX12697" fmla="*/ 7569776 w 12184637"/>
              <a:gd name="connsiteY12697" fmla="*/ 3137673 h 4608812"/>
              <a:gd name="connsiteX12698" fmla="*/ 7572278 w 12184637"/>
              <a:gd name="connsiteY12698" fmla="*/ 3138263 h 4608812"/>
              <a:gd name="connsiteX12699" fmla="*/ 7577212 w 12184637"/>
              <a:gd name="connsiteY12699" fmla="*/ 3135170 h 4608812"/>
              <a:gd name="connsiteX12700" fmla="*/ 7569554 w 12184637"/>
              <a:gd name="connsiteY12700" fmla="*/ 3138778 h 4608812"/>
              <a:gd name="connsiteX12701" fmla="*/ 7573088 w 12184637"/>
              <a:gd name="connsiteY12701" fmla="*/ 3138189 h 4608812"/>
              <a:gd name="connsiteX12702" fmla="*/ 7577726 w 12184637"/>
              <a:gd name="connsiteY12702" fmla="*/ 3131784 h 4608812"/>
              <a:gd name="connsiteX12703" fmla="*/ 7571321 w 12184637"/>
              <a:gd name="connsiteY12703" fmla="*/ 3127145 h 4608812"/>
              <a:gd name="connsiteX12704" fmla="*/ 7567788 w 12184637"/>
              <a:gd name="connsiteY12704" fmla="*/ 3127734 h 4608812"/>
              <a:gd name="connsiteX12705" fmla="*/ 7563149 w 12184637"/>
              <a:gd name="connsiteY12705" fmla="*/ 3134140 h 4608812"/>
              <a:gd name="connsiteX12706" fmla="*/ 7568671 w 12184637"/>
              <a:gd name="connsiteY12706" fmla="*/ 3138778 h 4608812"/>
              <a:gd name="connsiteX12707" fmla="*/ 7569554 w 12184637"/>
              <a:gd name="connsiteY12707" fmla="*/ 3138778 h 4608812"/>
              <a:gd name="connsiteX12708" fmla="*/ 7543418 w 12184637"/>
              <a:gd name="connsiteY12708" fmla="*/ 3152472 h 4608812"/>
              <a:gd name="connsiteX12709" fmla="*/ 7571248 w 12184637"/>
              <a:gd name="connsiteY12709" fmla="*/ 3138263 h 4608812"/>
              <a:gd name="connsiteX12710" fmla="*/ 7573677 w 12184637"/>
              <a:gd name="connsiteY12710" fmla="*/ 3130753 h 4608812"/>
              <a:gd name="connsiteX12711" fmla="*/ 7566168 w 12184637"/>
              <a:gd name="connsiteY12711" fmla="*/ 3128323 h 4608812"/>
              <a:gd name="connsiteX12712" fmla="*/ 7538338 w 12184637"/>
              <a:gd name="connsiteY12712" fmla="*/ 3142533 h 4608812"/>
              <a:gd name="connsiteX12713" fmla="*/ 7535909 w 12184637"/>
              <a:gd name="connsiteY12713" fmla="*/ 3150042 h 4608812"/>
              <a:gd name="connsiteX12714" fmla="*/ 7540915 w 12184637"/>
              <a:gd name="connsiteY12714" fmla="*/ 3153061 h 4608812"/>
              <a:gd name="connsiteX12715" fmla="*/ 7543418 w 12184637"/>
              <a:gd name="connsiteY12715" fmla="*/ 3152472 h 4608812"/>
              <a:gd name="connsiteX12716" fmla="*/ 7490778 w 12184637"/>
              <a:gd name="connsiteY12716" fmla="*/ 3166828 h 4608812"/>
              <a:gd name="connsiteX12717" fmla="*/ 7542313 w 12184637"/>
              <a:gd name="connsiteY12717" fmla="*/ 3152840 h 4608812"/>
              <a:gd name="connsiteX12718" fmla="*/ 7546216 w 12184637"/>
              <a:gd name="connsiteY12718" fmla="*/ 3145993 h 4608812"/>
              <a:gd name="connsiteX12719" fmla="*/ 7539369 w 12184637"/>
              <a:gd name="connsiteY12719" fmla="*/ 3142091 h 4608812"/>
              <a:gd name="connsiteX12720" fmla="*/ 7487832 w 12184637"/>
              <a:gd name="connsiteY12720" fmla="*/ 3156079 h 4608812"/>
              <a:gd name="connsiteX12721" fmla="*/ 7483931 w 12184637"/>
              <a:gd name="connsiteY12721" fmla="*/ 3162926 h 4608812"/>
              <a:gd name="connsiteX12722" fmla="*/ 7489379 w 12184637"/>
              <a:gd name="connsiteY12722" fmla="*/ 3167049 h 4608812"/>
              <a:gd name="connsiteX12723" fmla="*/ 7490778 w 12184637"/>
              <a:gd name="connsiteY12723" fmla="*/ 3166828 h 4608812"/>
              <a:gd name="connsiteX12724" fmla="*/ 7401105 w 12184637"/>
              <a:gd name="connsiteY12724" fmla="*/ 3250832 h 4608812"/>
              <a:gd name="connsiteX12725" fmla="*/ 7493060 w 12184637"/>
              <a:gd name="connsiteY12725" fmla="*/ 3165577 h 4608812"/>
              <a:gd name="connsiteX12726" fmla="*/ 7493354 w 12184637"/>
              <a:gd name="connsiteY12726" fmla="*/ 3157699 h 4608812"/>
              <a:gd name="connsiteX12727" fmla="*/ 7485476 w 12184637"/>
              <a:gd name="connsiteY12727" fmla="*/ 3157404 h 4608812"/>
              <a:gd name="connsiteX12728" fmla="*/ 7393521 w 12184637"/>
              <a:gd name="connsiteY12728" fmla="*/ 3242660 h 4608812"/>
              <a:gd name="connsiteX12729" fmla="*/ 7393227 w 12184637"/>
              <a:gd name="connsiteY12729" fmla="*/ 3250538 h 4608812"/>
              <a:gd name="connsiteX12730" fmla="*/ 7397350 w 12184637"/>
              <a:gd name="connsiteY12730" fmla="*/ 3252305 h 4608812"/>
              <a:gd name="connsiteX12731" fmla="*/ 7401105 w 12184637"/>
              <a:gd name="connsiteY12731" fmla="*/ 3250832 h 4608812"/>
              <a:gd name="connsiteX12732" fmla="*/ 7341101 w 12184637"/>
              <a:gd name="connsiteY12732" fmla="*/ 3260403 h 4608812"/>
              <a:gd name="connsiteX12733" fmla="*/ 7398159 w 12184637"/>
              <a:gd name="connsiteY12733" fmla="*/ 3252231 h 4608812"/>
              <a:gd name="connsiteX12734" fmla="*/ 7402871 w 12184637"/>
              <a:gd name="connsiteY12734" fmla="*/ 3245900 h 4608812"/>
              <a:gd name="connsiteX12735" fmla="*/ 7396540 w 12184637"/>
              <a:gd name="connsiteY12735" fmla="*/ 3241188 h 4608812"/>
              <a:gd name="connsiteX12736" fmla="*/ 7339482 w 12184637"/>
              <a:gd name="connsiteY12736" fmla="*/ 3249360 h 4608812"/>
              <a:gd name="connsiteX12737" fmla="*/ 7334770 w 12184637"/>
              <a:gd name="connsiteY12737" fmla="*/ 3255691 h 4608812"/>
              <a:gd name="connsiteX12738" fmla="*/ 7340292 w 12184637"/>
              <a:gd name="connsiteY12738" fmla="*/ 3260477 h 4608812"/>
              <a:gd name="connsiteX12739" fmla="*/ 7341101 w 12184637"/>
              <a:gd name="connsiteY12739" fmla="*/ 3260403 h 4608812"/>
              <a:gd name="connsiteX12740" fmla="*/ 7328880 w 12184637"/>
              <a:gd name="connsiteY12740" fmla="*/ 3281975 h 4608812"/>
              <a:gd name="connsiteX12741" fmla="*/ 7344930 w 12184637"/>
              <a:gd name="connsiteY12741" fmla="*/ 3257974 h 4608812"/>
              <a:gd name="connsiteX12742" fmla="*/ 7343384 w 12184637"/>
              <a:gd name="connsiteY12742" fmla="*/ 3250243 h 4608812"/>
              <a:gd name="connsiteX12743" fmla="*/ 7335653 w 12184637"/>
              <a:gd name="connsiteY12743" fmla="*/ 3251789 h 4608812"/>
              <a:gd name="connsiteX12744" fmla="*/ 7319604 w 12184637"/>
              <a:gd name="connsiteY12744" fmla="*/ 3275791 h 4608812"/>
              <a:gd name="connsiteX12745" fmla="*/ 7321150 w 12184637"/>
              <a:gd name="connsiteY12745" fmla="*/ 3283521 h 4608812"/>
              <a:gd name="connsiteX12746" fmla="*/ 7324316 w 12184637"/>
              <a:gd name="connsiteY12746" fmla="*/ 3284478 h 4608812"/>
              <a:gd name="connsiteX12747" fmla="*/ 7328880 w 12184637"/>
              <a:gd name="connsiteY12747" fmla="*/ 3281975 h 4608812"/>
              <a:gd name="connsiteX12748" fmla="*/ 7273074 w 12184637"/>
              <a:gd name="connsiteY12748" fmla="*/ 3365611 h 4608812"/>
              <a:gd name="connsiteX12749" fmla="*/ 7328880 w 12184637"/>
              <a:gd name="connsiteY12749" fmla="*/ 3281975 h 4608812"/>
              <a:gd name="connsiteX12750" fmla="*/ 7327334 w 12184637"/>
              <a:gd name="connsiteY12750" fmla="*/ 3274245 h 4608812"/>
              <a:gd name="connsiteX12751" fmla="*/ 7319604 w 12184637"/>
              <a:gd name="connsiteY12751" fmla="*/ 3275791 h 4608812"/>
              <a:gd name="connsiteX12752" fmla="*/ 7263797 w 12184637"/>
              <a:gd name="connsiteY12752" fmla="*/ 3359426 h 4608812"/>
              <a:gd name="connsiteX12753" fmla="*/ 7265343 w 12184637"/>
              <a:gd name="connsiteY12753" fmla="*/ 3367157 h 4608812"/>
              <a:gd name="connsiteX12754" fmla="*/ 7268509 w 12184637"/>
              <a:gd name="connsiteY12754" fmla="*/ 3368114 h 4608812"/>
              <a:gd name="connsiteX12755" fmla="*/ 7273074 w 12184637"/>
              <a:gd name="connsiteY12755" fmla="*/ 3365611 h 4608812"/>
              <a:gd name="connsiteX12756" fmla="*/ 7234790 w 12184637"/>
              <a:gd name="connsiteY12756" fmla="*/ 3370985 h 4608812"/>
              <a:gd name="connsiteX12757" fmla="*/ 7268877 w 12184637"/>
              <a:gd name="connsiteY12757" fmla="*/ 3368040 h 4608812"/>
              <a:gd name="connsiteX12758" fmla="*/ 7273957 w 12184637"/>
              <a:gd name="connsiteY12758" fmla="*/ 3362003 h 4608812"/>
              <a:gd name="connsiteX12759" fmla="*/ 7267920 w 12184637"/>
              <a:gd name="connsiteY12759" fmla="*/ 3356923 h 4608812"/>
              <a:gd name="connsiteX12760" fmla="*/ 7233832 w 12184637"/>
              <a:gd name="connsiteY12760" fmla="*/ 3359868 h 4608812"/>
              <a:gd name="connsiteX12761" fmla="*/ 7228752 w 12184637"/>
              <a:gd name="connsiteY12761" fmla="*/ 3365905 h 4608812"/>
              <a:gd name="connsiteX12762" fmla="*/ 7234348 w 12184637"/>
              <a:gd name="connsiteY12762" fmla="*/ 3370985 h 4608812"/>
              <a:gd name="connsiteX12763" fmla="*/ 7234790 w 12184637"/>
              <a:gd name="connsiteY12763" fmla="*/ 3370985 h 4608812"/>
              <a:gd name="connsiteX12764" fmla="*/ 7207034 w 12184637"/>
              <a:gd name="connsiteY12764" fmla="*/ 3404189 h 4608812"/>
              <a:gd name="connsiteX12765" fmla="*/ 7238471 w 12184637"/>
              <a:gd name="connsiteY12765" fmla="*/ 3369145 h 4608812"/>
              <a:gd name="connsiteX12766" fmla="*/ 7238029 w 12184637"/>
              <a:gd name="connsiteY12766" fmla="*/ 3361267 h 4608812"/>
              <a:gd name="connsiteX12767" fmla="*/ 7230151 w 12184637"/>
              <a:gd name="connsiteY12767" fmla="*/ 3361709 h 4608812"/>
              <a:gd name="connsiteX12768" fmla="*/ 7198714 w 12184637"/>
              <a:gd name="connsiteY12768" fmla="*/ 3396753 h 4608812"/>
              <a:gd name="connsiteX12769" fmla="*/ 7199156 w 12184637"/>
              <a:gd name="connsiteY12769" fmla="*/ 3404631 h 4608812"/>
              <a:gd name="connsiteX12770" fmla="*/ 7202911 w 12184637"/>
              <a:gd name="connsiteY12770" fmla="*/ 3406030 h 4608812"/>
              <a:gd name="connsiteX12771" fmla="*/ 7207034 w 12184637"/>
              <a:gd name="connsiteY12771" fmla="*/ 3404189 h 4608812"/>
              <a:gd name="connsiteX12772" fmla="*/ 7194665 w 12184637"/>
              <a:gd name="connsiteY12772" fmla="*/ 3419061 h 4608812"/>
              <a:gd name="connsiteX12773" fmla="*/ 7207181 w 12184637"/>
              <a:gd name="connsiteY12773" fmla="*/ 3404042 h 4608812"/>
              <a:gd name="connsiteX12774" fmla="*/ 7206445 w 12184637"/>
              <a:gd name="connsiteY12774" fmla="*/ 3396165 h 4608812"/>
              <a:gd name="connsiteX12775" fmla="*/ 7198567 w 12184637"/>
              <a:gd name="connsiteY12775" fmla="*/ 3396901 h 4608812"/>
              <a:gd name="connsiteX12776" fmla="*/ 7186051 w 12184637"/>
              <a:gd name="connsiteY12776" fmla="*/ 3411920 h 4608812"/>
              <a:gd name="connsiteX12777" fmla="*/ 7186788 w 12184637"/>
              <a:gd name="connsiteY12777" fmla="*/ 3419798 h 4608812"/>
              <a:gd name="connsiteX12778" fmla="*/ 7190395 w 12184637"/>
              <a:gd name="connsiteY12778" fmla="*/ 3421123 h 4608812"/>
              <a:gd name="connsiteX12779" fmla="*/ 7194665 w 12184637"/>
              <a:gd name="connsiteY12779" fmla="*/ 3419061 h 4608812"/>
              <a:gd name="connsiteX12780" fmla="*/ 7177216 w 12184637"/>
              <a:gd name="connsiteY12780" fmla="*/ 3440044 h 4608812"/>
              <a:gd name="connsiteX12781" fmla="*/ 7194665 w 12184637"/>
              <a:gd name="connsiteY12781" fmla="*/ 3419061 h 4608812"/>
              <a:gd name="connsiteX12782" fmla="*/ 7193929 w 12184637"/>
              <a:gd name="connsiteY12782" fmla="*/ 3411184 h 4608812"/>
              <a:gd name="connsiteX12783" fmla="*/ 7186051 w 12184637"/>
              <a:gd name="connsiteY12783" fmla="*/ 3411920 h 4608812"/>
              <a:gd name="connsiteX12784" fmla="*/ 7168602 w 12184637"/>
              <a:gd name="connsiteY12784" fmla="*/ 3432902 h 4608812"/>
              <a:gd name="connsiteX12785" fmla="*/ 7169339 w 12184637"/>
              <a:gd name="connsiteY12785" fmla="*/ 3440780 h 4608812"/>
              <a:gd name="connsiteX12786" fmla="*/ 7172946 w 12184637"/>
              <a:gd name="connsiteY12786" fmla="*/ 3442105 h 4608812"/>
              <a:gd name="connsiteX12787" fmla="*/ 7177216 w 12184637"/>
              <a:gd name="connsiteY12787" fmla="*/ 3440044 h 4608812"/>
              <a:gd name="connsiteX12788" fmla="*/ 7172652 w 12184637"/>
              <a:gd name="connsiteY12788" fmla="*/ 3445713 h 4608812"/>
              <a:gd name="connsiteX12789" fmla="*/ 7177290 w 12184637"/>
              <a:gd name="connsiteY12789" fmla="*/ 3439897 h 4608812"/>
              <a:gd name="connsiteX12790" fmla="*/ 7176406 w 12184637"/>
              <a:gd name="connsiteY12790" fmla="*/ 3432093 h 4608812"/>
              <a:gd name="connsiteX12791" fmla="*/ 7168602 w 12184637"/>
              <a:gd name="connsiteY12791" fmla="*/ 3432976 h 4608812"/>
              <a:gd name="connsiteX12792" fmla="*/ 7163964 w 12184637"/>
              <a:gd name="connsiteY12792" fmla="*/ 3438792 h 4608812"/>
              <a:gd name="connsiteX12793" fmla="*/ 7164848 w 12184637"/>
              <a:gd name="connsiteY12793" fmla="*/ 3446596 h 4608812"/>
              <a:gd name="connsiteX12794" fmla="*/ 7168382 w 12184637"/>
              <a:gd name="connsiteY12794" fmla="*/ 3447774 h 4608812"/>
              <a:gd name="connsiteX12795" fmla="*/ 7172652 w 12184637"/>
              <a:gd name="connsiteY12795" fmla="*/ 3445713 h 4608812"/>
              <a:gd name="connsiteX12796" fmla="*/ 7131128 w 12184637"/>
              <a:gd name="connsiteY12796" fmla="*/ 3497912 h 4608812"/>
              <a:gd name="connsiteX12797" fmla="*/ 7172652 w 12184637"/>
              <a:gd name="connsiteY12797" fmla="*/ 3445787 h 4608812"/>
              <a:gd name="connsiteX12798" fmla="*/ 7171768 w 12184637"/>
              <a:gd name="connsiteY12798" fmla="*/ 3437982 h 4608812"/>
              <a:gd name="connsiteX12799" fmla="*/ 7163964 w 12184637"/>
              <a:gd name="connsiteY12799" fmla="*/ 3438866 h 4608812"/>
              <a:gd name="connsiteX12800" fmla="*/ 7122440 w 12184637"/>
              <a:gd name="connsiteY12800" fmla="*/ 3490991 h 4608812"/>
              <a:gd name="connsiteX12801" fmla="*/ 7123324 w 12184637"/>
              <a:gd name="connsiteY12801" fmla="*/ 3498795 h 4608812"/>
              <a:gd name="connsiteX12802" fmla="*/ 7126858 w 12184637"/>
              <a:gd name="connsiteY12802" fmla="*/ 3500047 h 4608812"/>
              <a:gd name="connsiteX12803" fmla="*/ 7131128 w 12184637"/>
              <a:gd name="connsiteY12803" fmla="*/ 3497912 h 4608812"/>
              <a:gd name="connsiteX12804" fmla="*/ 7127300 w 12184637"/>
              <a:gd name="connsiteY12804" fmla="*/ 3502476 h 4608812"/>
              <a:gd name="connsiteX12805" fmla="*/ 7132454 w 12184637"/>
              <a:gd name="connsiteY12805" fmla="*/ 3496513 h 4608812"/>
              <a:gd name="connsiteX12806" fmla="*/ 7132306 w 12184637"/>
              <a:gd name="connsiteY12806" fmla="*/ 3494010 h 4608812"/>
              <a:gd name="connsiteX12807" fmla="*/ 7126343 w 12184637"/>
              <a:gd name="connsiteY12807" fmla="*/ 3488856 h 4608812"/>
              <a:gd name="connsiteX12808" fmla="*/ 7121189 w 12184637"/>
              <a:gd name="connsiteY12808" fmla="*/ 3494820 h 4608812"/>
              <a:gd name="connsiteX12809" fmla="*/ 7121336 w 12184637"/>
              <a:gd name="connsiteY12809" fmla="*/ 3497323 h 4608812"/>
              <a:gd name="connsiteX12810" fmla="*/ 7126932 w 12184637"/>
              <a:gd name="connsiteY12810" fmla="*/ 3502550 h 4608812"/>
              <a:gd name="connsiteX12811" fmla="*/ 7127300 w 12184637"/>
              <a:gd name="connsiteY12811" fmla="*/ 3502476 h 4608812"/>
              <a:gd name="connsiteX12812" fmla="*/ 7123177 w 12184637"/>
              <a:gd name="connsiteY12812" fmla="*/ 3511090 h 4608812"/>
              <a:gd name="connsiteX12813" fmla="*/ 7131349 w 12184637"/>
              <a:gd name="connsiteY12813" fmla="*/ 3500341 h 4608812"/>
              <a:gd name="connsiteX12814" fmla="*/ 7130318 w 12184637"/>
              <a:gd name="connsiteY12814" fmla="*/ 3492537 h 4608812"/>
              <a:gd name="connsiteX12815" fmla="*/ 7122514 w 12184637"/>
              <a:gd name="connsiteY12815" fmla="*/ 3493568 h 4608812"/>
              <a:gd name="connsiteX12816" fmla="*/ 7114342 w 12184637"/>
              <a:gd name="connsiteY12816" fmla="*/ 3504317 h 4608812"/>
              <a:gd name="connsiteX12817" fmla="*/ 7115373 w 12184637"/>
              <a:gd name="connsiteY12817" fmla="*/ 3512121 h 4608812"/>
              <a:gd name="connsiteX12818" fmla="*/ 7118759 w 12184637"/>
              <a:gd name="connsiteY12818" fmla="*/ 3513225 h 4608812"/>
              <a:gd name="connsiteX12819" fmla="*/ 7123177 w 12184637"/>
              <a:gd name="connsiteY12819" fmla="*/ 3511090 h 4608812"/>
              <a:gd name="connsiteX12820" fmla="*/ 7099397 w 12184637"/>
              <a:gd name="connsiteY12820" fmla="*/ 3539951 h 4608812"/>
              <a:gd name="connsiteX12821" fmla="*/ 7123030 w 12184637"/>
              <a:gd name="connsiteY12821" fmla="*/ 3511238 h 4608812"/>
              <a:gd name="connsiteX12822" fmla="*/ 7122294 w 12184637"/>
              <a:gd name="connsiteY12822" fmla="*/ 3503360 h 4608812"/>
              <a:gd name="connsiteX12823" fmla="*/ 7114416 w 12184637"/>
              <a:gd name="connsiteY12823" fmla="*/ 3504096 h 4608812"/>
              <a:gd name="connsiteX12824" fmla="*/ 7090783 w 12184637"/>
              <a:gd name="connsiteY12824" fmla="*/ 3532809 h 4608812"/>
              <a:gd name="connsiteX12825" fmla="*/ 7091519 w 12184637"/>
              <a:gd name="connsiteY12825" fmla="*/ 3540687 h 4608812"/>
              <a:gd name="connsiteX12826" fmla="*/ 7095127 w 12184637"/>
              <a:gd name="connsiteY12826" fmla="*/ 3541938 h 4608812"/>
              <a:gd name="connsiteX12827" fmla="*/ 7099397 w 12184637"/>
              <a:gd name="connsiteY12827" fmla="*/ 3539951 h 4608812"/>
              <a:gd name="connsiteX12828" fmla="*/ 7057284 w 12184637"/>
              <a:gd name="connsiteY12828" fmla="*/ 3589793 h 4608812"/>
              <a:gd name="connsiteX12829" fmla="*/ 7099323 w 12184637"/>
              <a:gd name="connsiteY12829" fmla="*/ 3540024 h 4608812"/>
              <a:gd name="connsiteX12830" fmla="*/ 7098660 w 12184637"/>
              <a:gd name="connsiteY12830" fmla="*/ 3532147 h 4608812"/>
              <a:gd name="connsiteX12831" fmla="*/ 7090783 w 12184637"/>
              <a:gd name="connsiteY12831" fmla="*/ 3532809 h 4608812"/>
              <a:gd name="connsiteX12832" fmla="*/ 7048744 w 12184637"/>
              <a:gd name="connsiteY12832" fmla="*/ 3582578 h 4608812"/>
              <a:gd name="connsiteX12833" fmla="*/ 7049406 w 12184637"/>
              <a:gd name="connsiteY12833" fmla="*/ 3590456 h 4608812"/>
              <a:gd name="connsiteX12834" fmla="*/ 7053014 w 12184637"/>
              <a:gd name="connsiteY12834" fmla="*/ 3591781 h 4608812"/>
              <a:gd name="connsiteX12835" fmla="*/ 7057284 w 12184637"/>
              <a:gd name="connsiteY12835" fmla="*/ 3589793 h 4608812"/>
              <a:gd name="connsiteX12836" fmla="*/ 7024817 w 12184637"/>
              <a:gd name="connsiteY12836" fmla="*/ 3636912 h 4608812"/>
              <a:gd name="connsiteX12837" fmla="*/ 7057652 w 12184637"/>
              <a:gd name="connsiteY12837" fmla="*/ 3589352 h 4608812"/>
              <a:gd name="connsiteX12838" fmla="*/ 7056253 w 12184637"/>
              <a:gd name="connsiteY12838" fmla="*/ 3581621 h 4608812"/>
              <a:gd name="connsiteX12839" fmla="*/ 7048523 w 12184637"/>
              <a:gd name="connsiteY12839" fmla="*/ 3583020 h 4608812"/>
              <a:gd name="connsiteX12840" fmla="*/ 7015687 w 12184637"/>
              <a:gd name="connsiteY12840" fmla="*/ 3630581 h 4608812"/>
              <a:gd name="connsiteX12841" fmla="*/ 7017086 w 12184637"/>
              <a:gd name="connsiteY12841" fmla="*/ 3638311 h 4608812"/>
              <a:gd name="connsiteX12842" fmla="*/ 7020325 w 12184637"/>
              <a:gd name="connsiteY12842" fmla="*/ 3639268 h 4608812"/>
              <a:gd name="connsiteX12843" fmla="*/ 7024817 w 12184637"/>
              <a:gd name="connsiteY12843" fmla="*/ 3636912 h 4608812"/>
              <a:gd name="connsiteX12844" fmla="*/ 6996103 w 12184637"/>
              <a:gd name="connsiteY12844" fmla="*/ 3679466 h 4608812"/>
              <a:gd name="connsiteX12845" fmla="*/ 7024817 w 12184637"/>
              <a:gd name="connsiteY12845" fmla="*/ 3636912 h 4608812"/>
              <a:gd name="connsiteX12846" fmla="*/ 7023344 w 12184637"/>
              <a:gd name="connsiteY12846" fmla="*/ 3629182 h 4608812"/>
              <a:gd name="connsiteX12847" fmla="*/ 7015614 w 12184637"/>
              <a:gd name="connsiteY12847" fmla="*/ 3630654 h 4608812"/>
              <a:gd name="connsiteX12848" fmla="*/ 6986900 w 12184637"/>
              <a:gd name="connsiteY12848" fmla="*/ 3673209 h 4608812"/>
              <a:gd name="connsiteX12849" fmla="*/ 6988373 w 12184637"/>
              <a:gd name="connsiteY12849" fmla="*/ 3680939 h 4608812"/>
              <a:gd name="connsiteX12850" fmla="*/ 6991539 w 12184637"/>
              <a:gd name="connsiteY12850" fmla="*/ 3681896 h 4608812"/>
              <a:gd name="connsiteX12851" fmla="*/ 6996103 w 12184637"/>
              <a:gd name="connsiteY12851" fmla="*/ 3679466 h 4608812"/>
              <a:gd name="connsiteX12852" fmla="*/ 6968716 w 12184637"/>
              <a:gd name="connsiteY12852" fmla="*/ 3717530 h 4608812"/>
              <a:gd name="connsiteX12853" fmla="*/ 6996030 w 12184637"/>
              <a:gd name="connsiteY12853" fmla="*/ 3679614 h 4608812"/>
              <a:gd name="connsiteX12854" fmla="*/ 6994778 w 12184637"/>
              <a:gd name="connsiteY12854" fmla="*/ 3671810 h 4608812"/>
              <a:gd name="connsiteX12855" fmla="*/ 6986974 w 12184637"/>
              <a:gd name="connsiteY12855" fmla="*/ 3673061 h 4608812"/>
              <a:gd name="connsiteX12856" fmla="*/ 6959660 w 12184637"/>
              <a:gd name="connsiteY12856" fmla="*/ 3710977 h 4608812"/>
              <a:gd name="connsiteX12857" fmla="*/ 6960911 w 12184637"/>
              <a:gd name="connsiteY12857" fmla="*/ 3718781 h 4608812"/>
              <a:gd name="connsiteX12858" fmla="*/ 6964224 w 12184637"/>
              <a:gd name="connsiteY12858" fmla="*/ 3719812 h 4608812"/>
              <a:gd name="connsiteX12859" fmla="*/ 6968716 w 12184637"/>
              <a:gd name="connsiteY12859" fmla="*/ 3717530 h 4608812"/>
              <a:gd name="connsiteX12860" fmla="*/ 6929548 w 12184637"/>
              <a:gd name="connsiteY12860" fmla="*/ 3763691 h 4608812"/>
              <a:gd name="connsiteX12861" fmla="*/ 6968421 w 12184637"/>
              <a:gd name="connsiteY12861" fmla="*/ 3717824 h 4608812"/>
              <a:gd name="connsiteX12862" fmla="*/ 6967759 w 12184637"/>
              <a:gd name="connsiteY12862" fmla="*/ 3709947 h 4608812"/>
              <a:gd name="connsiteX12863" fmla="*/ 6959881 w 12184637"/>
              <a:gd name="connsiteY12863" fmla="*/ 3710609 h 4608812"/>
              <a:gd name="connsiteX12864" fmla="*/ 6921008 w 12184637"/>
              <a:gd name="connsiteY12864" fmla="*/ 3756476 h 4608812"/>
              <a:gd name="connsiteX12865" fmla="*/ 6921670 w 12184637"/>
              <a:gd name="connsiteY12865" fmla="*/ 3764354 h 4608812"/>
              <a:gd name="connsiteX12866" fmla="*/ 6925352 w 12184637"/>
              <a:gd name="connsiteY12866" fmla="*/ 3765679 h 4608812"/>
              <a:gd name="connsiteX12867" fmla="*/ 6929548 w 12184637"/>
              <a:gd name="connsiteY12867" fmla="*/ 3763691 h 4608812"/>
              <a:gd name="connsiteX12868" fmla="*/ 6907977 w 12184637"/>
              <a:gd name="connsiteY12868" fmla="*/ 3784085 h 4608812"/>
              <a:gd name="connsiteX12869" fmla="*/ 6929106 w 12184637"/>
              <a:gd name="connsiteY12869" fmla="*/ 3764133 h 4608812"/>
              <a:gd name="connsiteX12870" fmla="*/ 6929327 w 12184637"/>
              <a:gd name="connsiteY12870" fmla="*/ 3756256 h 4608812"/>
              <a:gd name="connsiteX12871" fmla="*/ 6921449 w 12184637"/>
              <a:gd name="connsiteY12871" fmla="*/ 3756035 h 4608812"/>
              <a:gd name="connsiteX12872" fmla="*/ 6900319 w 12184637"/>
              <a:gd name="connsiteY12872" fmla="*/ 3775987 h 4608812"/>
              <a:gd name="connsiteX12873" fmla="*/ 6900099 w 12184637"/>
              <a:gd name="connsiteY12873" fmla="*/ 3783864 h 4608812"/>
              <a:gd name="connsiteX12874" fmla="*/ 6904222 w 12184637"/>
              <a:gd name="connsiteY12874" fmla="*/ 3785631 h 4608812"/>
              <a:gd name="connsiteX12875" fmla="*/ 6907977 w 12184637"/>
              <a:gd name="connsiteY12875" fmla="*/ 3784085 h 4608812"/>
              <a:gd name="connsiteX12876" fmla="*/ 6904369 w 12184637"/>
              <a:gd name="connsiteY12876" fmla="*/ 3792772 h 4608812"/>
              <a:gd name="connsiteX12877" fmla="*/ 6909817 w 12184637"/>
              <a:gd name="connsiteY12877" fmla="*/ 3787104 h 4608812"/>
              <a:gd name="connsiteX12878" fmla="*/ 6909670 w 12184637"/>
              <a:gd name="connsiteY12878" fmla="*/ 3779962 h 4608812"/>
              <a:gd name="connsiteX12879" fmla="*/ 6904001 w 12184637"/>
              <a:gd name="connsiteY12879" fmla="*/ 3774514 h 4608812"/>
              <a:gd name="connsiteX12880" fmla="*/ 6898553 w 12184637"/>
              <a:gd name="connsiteY12880" fmla="*/ 3780183 h 4608812"/>
              <a:gd name="connsiteX12881" fmla="*/ 6898700 w 12184637"/>
              <a:gd name="connsiteY12881" fmla="*/ 3787324 h 4608812"/>
              <a:gd name="connsiteX12882" fmla="*/ 6904369 w 12184637"/>
              <a:gd name="connsiteY12882" fmla="*/ 3792772 h 4608812"/>
              <a:gd name="connsiteX12883" fmla="*/ 6904369 w 12184637"/>
              <a:gd name="connsiteY12883" fmla="*/ 3792772 h 4608812"/>
              <a:gd name="connsiteX12884" fmla="*/ 6889276 w 12184637"/>
              <a:gd name="connsiteY12884" fmla="*/ 3815743 h 4608812"/>
              <a:gd name="connsiteX12885" fmla="*/ 6908713 w 12184637"/>
              <a:gd name="connsiteY12885" fmla="*/ 3790638 h 4608812"/>
              <a:gd name="connsiteX12886" fmla="*/ 6907755 w 12184637"/>
              <a:gd name="connsiteY12886" fmla="*/ 3782833 h 4608812"/>
              <a:gd name="connsiteX12887" fmla="*/ 6899951 w 12184637"/>
              <a:gd name="connsiteY12887" fmla="*/ 3783791 h 4608812"/>
              <a:gd name="connsiteX12888" fmla="*/ 6880515 w 12184637"/>
              <a:gd name="connsiteY12888" fmla="*/ 3808896 h 4608812"/>
              <a:gd name="connsiteX12889" fmla="*/ 6881472 w 12184637"/>
              <a:gd name="connsiteY12889" fmla="*/ 3816700 h 4608812"/>
              <a:gd name="connsiteX12890" fmla="*/ 6884932 w 12184637"/>
              <a:gd name="connsiteY12890" fmla="*/ 3817878 h 4608812"/>
              <a:gd name="connsiteX12891" fmla="*/ 6889276 w 12184637"/>
              <a:gd name="connsiteY12891" fmla="*/ 3815743 h 4608812"/>
              <a:gd name="connsiteX12892" fmla="*/ 6870944 w 12184637"/>
              <a:gd name="connsiteY12892" fmla="*/ 3839302 h 4608812"/>
              <a:gd name="connsiteX12893" fmla="*/ 6889202 w 12184637"/>
              <a:gd name="connsiteY12893" fmla="*/ 3815743 h 4608812"/>
              <a:gd name="connsiteX12894" fmla="*/ 6888245 w 12184637"/>
              <a:gd name="connsiteY12894" fmla="*/ 3807939 h 4608812"/>
              <a:gd name="connsiteX12895" fmla="*/ 6880441 w 12184637"/>
              <a:gd name="connsiteY12895" fmla="*/ 3808896 h 4608812"/>
              <a:gd name="connsiteX12896" fmla="*/ 6862183 w 12184637"/>
              <a:gd name="connsiteY12896" fmla="*/ 3832455 h 4608812"/>
              <a:gd name="connsiteX12897" fmla="*/ 6863140 w 12184637"/>
              <a:gd name="connsiteY12897" fmla="*/ 3840259 h 4608812"/>
              <a:gd name="connsiteX12898" fmla="*/ 6866600 w 12184637"/>
              <a:gd name="connsiteY12898" fmla="*/ 3841438 h 4608812"/>
              <a:gd name="connsiteX12899" fmla="*/ 6870944 w 12184637"/>
              <a:gd name="connsiteY12899" fmla="*/ 3839302 h 4608812"/>
              <a:gd name="connsiteX12900" fmla="*/ 6857912 w 12184637"/>
              <a:gd name="connsiteY12900" fmla="*/ 3848800 h 4608812"/>
              <a:gd name="connsiteX12901" fmla="*/ 6869839 w 12184637"/>
              <a:gd name="connsiteY12901" fmla="*/ 3840407 h 4608812"/>
              <a:gd name="connsiteX12902" fmla="*/ 6871165 w 12184637"/>
              <a:gd name="connsiteY12902" fmla="*/ 3832603 h 4608812"/>
              <a:gd name="connsiteX12903" fmla="*/ 6863360 w 12184637"/>
              <a:gd name="connsiteY12903" fmla="*/ 3831278 h 4608812"/>
              <a:gd name="connsiteX12904" fmla="*/ 6851434 w 12184637"/>
              <a:gd name="connsiteY12904" fmla="*/ 3839671 h 4608812"/>
              <a:gd name="connsiteX12905" fmla="*/ 6850108 w 12184637"/>
              <a:gd name="connsiteY12905" fmla="*/ 3847475 h 4608812"/>
              <a:gd name="connsiteX12906" fmla="*/ 6854673 w 12184637"/>
              <a:gd name="connsiteY12906" fmla="*/ 3849830 h 4608812"/>
              <a:gd name="connsiteX12907" fmla="*/ 6857912 w 12184637"/>
              <a:gd name="connsiteY12907" fmla="*/ 3848800 h 4608812"/>
              <a:gd name="connsiteX12908" fmla="*/ 6804757 w 12184637"/>
              <a:gd name="connsiteY12908" fmla="*/ 3886127 h 4608812"/>
              <a:gd name="connsiteX12909" fmla="*/ 6857912 w 12184637"/>
              <a:gd name="connsiteY12909" fmla="*/ 3848800 h 4608812"/>
              <a:gd name="connsiteX12910" fmla="*/ 6859238 w 12184637"/>
              <a:gd name="connsiteY12910" fmla="*/ 3841069 h 4608812"/>
              <a:gd name="connsiteX12911" fmla="*/ 6851507 w 12184637"/>
              <a:gd name="connsiteY12911" fmla="*/ 3839744 h 4608812"/>
              <a:gd name="connsiteX12912" fmla="*/ 6798352 w 12184637"/>
              <a:gd name="connsiteY12912" fmla="*/ 3877071 h 4608812"/>
              <a:gd name="connsiteX12913" fmla="*/ 6797026 w 12184637"/>
              <a:gd name="connsiteY12913" fmla="*/ 3884801 h 4608812"/>
              <a:gd name="connsiteX12914" fmla="*/ 6801591 w 12184637"/>
              <a:gd name="connsiteY12914" fmla="*/ 3887157 h 4608812"/>
              <a:gd name="connsiteX12915" fmla="*/ 6804757 w 12184637"/>
              <a:gd name="connsiteY12915" fmla="*/ 3886127 h 4608812"/>
              <a:gd name="connsiteX12916" fmla="*/ 6770522 w 12184637"/>
              <a:gd name="connsiteY12916" fmla="*/ 3910202 h 4608812"/>
              <a:gd name="connsiteX12917" fmla="*/ 6804757 w 12184637"/>
              <a:gd name="connsiteY12917" fmla="*/ 3886127 h 4608812"/>
              <a:gd name="connsiteX12918" fmla="*/ 6806082 w 12184637"/>
              <a:gd name="connsiteY12918" fmla="*/ 3878323 h 4608812"/>
              <a:gd name="connsiteX12919" fmla="*/ 6798278 w 12184637"/>
              <a:gd name="connsiteY12919" fmla="*/ 3876997 h 4608812"/>
              <a:gd name="connsiteX12920" fmla="*/ 6764043 w 12184637"/>
              <a:gd name="connsiteY12920" fmla="*/ 3901072 h 4608812"/>
              <a:gd name="connsiteX12921" fmla="*/ 6762718 w 12184637"/>
              <a:gd name="connsiteY12921" fmla="*/ 3908876 h 4608812"/>
              <a:gd name="connsiteX12922" fmla="*/ 6767282 w 12184637"/>
              <a:gd name="connsiteY12922" fmla="*/ 3911232 h 4608812"/>
              <a:gd name="connsiteX12923" fmla="*/ 6770522 w 12184637"/>
              <a:gd name="connsiteY12923" fmla="*/ 3910202 h 4608812"/>
              <a:gd name="connsiteX12924" fmla="*/ 6757196 w 12184637"/>
              <a:gd name="connsiteY12924" fmla="*/ 3925810 h 4608812"/>
              <a:gd name="connsiteX12925" fmla="*/ 6771553 w 12184637"/>
              <a:gd name="connsiteY12925" fmla="*/ 3909318 h 4608812"/>
              <a:gd name="connsiteX12926" fmla="*/ 6771037 w 12184637"/>
              <a:gd name="connsiteY12926" fmla="*/ 3901440 h 4608812"/>
              <a:gd name="connsiteX12927" fmla="*/ 6763159 w 12184637"/>
              <a:gd name="connsiteY12927" fmla="*/ 3901956 h 4608812"/>
              <a:gd name="connsiteX12928" fmla="*/ 6748803 w 12184637"/>
              <a:gd name="connsiteY12928" fmla="*/ 3918447 h 4608812"/>
              <a:gd name="connsiteX12929" fmla="*/ 6749318 w 12184637"/>
              <a:gd name="connsiteY12929" fmla="*/ 3926325 h 4608812"/>
              <a:gd name="connsiteX12930" fmla="*/ 6752999 w 12184637"/>
              <a:gd name="connsiteY12930" fmla="*/ 3927724 h 4608812"/>
              <a:gd name="connsiteX12931" fmla="*/ 6757196 w 12184637"/>
              <a:gd name="connsiteY12931" fmla="*/ 3925810 h 4608812"/>
              <a:gd name="connsiteX12932" fmla="*/ 6711549 w 12184637"/>
              <a:gd name="connsiteY12932" fmla="*/ 3978377 h 4608812"/>
              <a:gd name="connsiteX12933" fmla="*/ 6757196 w 12184637"/>
              <a:gd name="connsiteY12933" fmla="*/ 3925883 h 4608812"/>
              <a:gd name="connsiteX12934" fmla="*/ 6756607 w 12184637"/>
              <a:gd name="connsiteY12934" fmla="*/ 3918006 h 4608812"/>
              <a:gd name="connsiteX12935" fmla="*/ 6748730 w 12184637"/>
              <a:gd name="connsiteY12935" fmla="*/ 3918595 h 4608812"/>
              <a:gd name="connsiteX12936" fmla="*/ 6703083 w 12184637"/>
              <a:gd name="connsiteY12936" fmla="*/ 3971088 h 4608812"/>
              <a:gd name="connsiteX12937" fmla="*/ 6703672 w 12184637"/>
              <a:gd name="connsiteY12937" fmla="*/ 3978966 h 4608812"/>
              <a:gd name="connsiteX12938" fmla="*/ 6707353 w 12184637"/>
              <a:gd name="connsiteY12938" fmla="*/ 3980365 h 4608812"/>
              <a:gd name="connsiteX12939" fmla="*/ 6711549 w 12184637"/>
              <a:gd name="connsiteY12939" fmla="*/ 3978377 h 4608812"/>
              <a:gd name="connsiteX12940" fmla="*/ 6669069 w 12184637"/>
              <a:gd name="connsiteY12940" fmla="*/ 4017765 h 4608812"/>
              <a:gd name="connsiteX12941" fmla="*/ 6711108 w 12184637"/>
              <a:gd name="connsiteY12941" fmla="*/ 3978818 h 4608812"/>
              <a:gd name="connsiteX12942" fmla="*/ 6711403 w 12184637"/>
              <a:gd name="connsiteY12942" fmla="*/ 3970941 h 4608812"/>
              <a:gd name="connsiteX12943" fmla="*/ 6703525 w 12184637"/>
              <a:gd name="connsiteY12943" fmla="*/ 3970646 h 4608812"/>
              <a:gd name="connsiteX12944" fmla="*/ 6661486 w 12184637"/>
              <a:gd name="connsiteY12944" fmla="*/ 4009593 h 4608812"/>
              <a:gd name="connsiteX12945" fmla="*/ 6661191 w 12184637"/>
              <a:gd name="connsiteY12945" fmla="*/ 4017471 h 4608812"/>
              <a:gd name="connsiteX12946" fmla="*/ 6665314 w 12184637"/>
              <a:gd name="connsiteY12946" fmla="*/ 4019237 h 4608812"/>
              <a:gd name="connsiteX12947" fmla="*/ 6669069 w 12184637"/>
              <a:gd name="connsiteY12947" fmla="*/ 4017765 h 4608812"/>
              <a:gd name="connsiteX12948" fmla="*/ 6651621 w 12184637"/>
              <a:gd name="connsiteY12948" fmla="*/ 4033888 h 4608812"/>
              <a:gd name="connsiteX12949" fmla="*/ 6669069 w 12184637"/>
              <a:gd name="connsiteY12949" fmla="*/ 4017692 h 4608812"/>
              <a:gd name="connsiteX12950" fmla="*/ 6669364 w 12184637"/>
              <a:gd name="connsiteY12950" fmla="*/ 4009814 h 4608812"/>
              <a:gd name="connsiteX12951" fmla="*/ 6661486 w 12184637"/>
              <a:gd name="connsiteY12951" fmla="*/ 4009519 h 4608812"/>
              <a:gd name="connsiteX12952" fmla="*/ 6644037 w 12184637"/>
              <a:gd name="connsiteY12952" fmla="*/ 4025716 h 4608812"/>
              <a:gd name="connsiteX12953" fmla="*/ 6643743 w 12184637"/>
              <a:gd name="connsiteY12953" fmla="*/ 4033594 h 4608812"/>
              <a:gd name="connsiteX12954" fmla="*/ 6647866 w 12184637"/>
              <a:gd name="connsiteY12954" fmla="*/ 4035361 h 4608812"/>
              <a:gd name="connsiteX12955" fmla="*/ 6651621 w 12184637"/>
              <a:gd name="connsiteY12955" fmla="*/ 4033888 h 4608812"/>
              <a:gd name="connsiteX12956" fmla="*/ 6622466 w 12184637"/>
              <a:gd name="connsiteY12956" fmla="*/ 4050527 h 4608812"/>
              <a:gd name="connsiteX12957" fmla="*/ 6650516 w 12184637"/>
              <a:gd name="connsiteY12957" fmla="*/ 4034699 h 4608812"/>
              <a:gd name="connsiteX12958" fmla="*/ 6652651 w 12184637"/>
              <a:gd name="connsiteY12958" fmla="*/ 4027115 h 4608812"/>
              <a:gd name="connsiteX12959" fmla="*/ 6645068 w 12184637"/>
              <a:gd name="connsiteY12959" fmla="*/ 4024980 h 4608812"/>
              <a:gd name="connsiteX12960" fmla="*/ 6617018 w 12184637"/>
              <a:gd name="connsiteY12960" fmla="*/ 4040809 h 4608812"/>
              <a:gd name="connsiteX12961" fmla="*/ 6614882 w 12184637"/>
              <a:gd name="connsiteY12961" fmla="*/ 4048392 h 4608812"/>
              <a:gd name="connsiteX12962" fmla="*/ 6619815 w 12184637"/>
              <a:gd name="connsiteY12962" fmla="*/ 4051264 h 4608812"/>
              <a:gd name="connsiteX12963" fmla="*/ 6622466 w 12184637"/>
              <a:gd name="connsiteY12963" fmla="*/ 4050527 h 4608812"/>
              <a:gd name="connsiteX12964" fmla="*/ 6622907 w 12184637"/>
              <a:gd name="connsiteY12964" fmla="*/ 4056786 h 4608812"/>
              <a:gd name="connsiteX12965" fmla="*/ 6626736 w 12184637"/>
              <a:gd name="connsiteY12965" fmla="*/ 4049865 h 4608812"/>
              <a:gd name="connsiteX12966" fmla="*/ 6625116 w 12184637"/>
              <a:gd name="connsiteY12966" fmla="*/ 4044122 h 4608812"/>
              <a:gd name="connsiteX12967" fmla="*/ 6618195 w 12184637"/>
              <a:gd name="connsiteY12967" fmla="*/ 4040294 h 4608812"/>
              <a:gd name="connsiteX12968" fmla="*/ 6614367 w 12184637"/>
              <a:gd name="connsiteY12968" fmla="*/ 4047214 h 4608812"/>
              <a:gd name="connsiteX12969" fmla="*/ 6615987 w 12184637"/>
              <a:gd name="connsiteY12969" fmla="*/ 4052957 h 4608812"/>
              <a:gd name="connsiteX12970" fmla="*/ 6621361 w 12184637"/>
              <a:gd name="connsiteY12970" fmla="*/ 4057006 h 4608812"/>
              <a:gd name="connsiteX12971" fmla="*/ 6622907 w 12184637"/>
              <a:gd name="connsiteY12971" fmla="*/ 4056786 h 4608812"/>
              <a:gd name="connsiteX12972" fmla="*/ 6680996 w 12184637"/>
              <a:gd name="connsiteY12972" fmla="*/ 4208817 h 4608812"/>
              <a:gd name="connsiteX12973" fmla="*/ 6684236 w 12184637"/>
              <a:gd name="connsiteY12973" fmla="*/ 4201602 h 4608812"/>
              <a:gd name="connsiteX12974" fmla="*/ 6626589 w 12184637"/>
              <a:gd name="connsiteY12974" fmla="*/ 4049423 h 4608812"/>
              <a:gd name="connsiteX12975" fmla="*/ 6619374 w 12184637"/>
              <a:gd name="connsiteY12975" fmla="*/ 4046184 h 4608812"/>
              <a:gd name="connsiteX12976" fmla="*/ 6616134 w 12184637"/>
              <a:gd name="connsiteY12976" fmla="*/ 4053399 h 4608812"/>
              <a:gd name="connsiteX12977" fmla="*/ 6673781 w 12184637"/>
              <a:gd name="connsiteY12977" fmla="*/ 4205578 h 4608812"/>
              <a:gd name="connsiteX12978" fmla="*/ 6679008 w 12184637"/>
              <a:gd name="connsiteY12978" fmla="*/ 4209185 h 4608812"/>
              <a:gd name="connsiteX12979" fmla="*/ 6680996 w 12184637"/>
              <a:gd name="connsiteY12979" fmla="*/ 4208817 h 4608812"/>
              <a:gd name="connsiteX12980" fmla="*/ 6764706 w 12184637"/>
              <a:gd name="connsiteY12980" fmla="*/ 4339130 h 4608812"/>
              <a:gd name="connsiteX12981" fmla="*/ 6766399 w 12184637"/>
              <a:gd name="connsiteY12981" fmla="*/ 4331400 h 4608812"/>
              <a:gd name="connsiteX12982" fmla="*/ 6683720 w 12184637"/>
              <a:gd name="connsiteY12982" fmla="*/ 4200645 h 4608812"/>
              <a:gd name="connsiteX12983" fmla="*/ 6675990 w 12184637"/>
              <a:gd name="connsiteY12983" fmla="*/ 4198952 h 4608812"/>
              <a:gd name="connsiteX12984" fmla="*/ 6674296 w 12184637"/>
              <a:gd name="connsiteY12984" fmla="*/ 4206682 h 4608812"/>
              <a:gd name="connsiteX12985" fmla="*/ 6756975 w 12184637"/>
              <a:gd name="connsiteY12985" fmla="*/ 4337437 h 4608812"/>
              <a:gd name="connsiteX12986" fmla="*/ 6761761 w 12184637"/>
              <a:gd name="connsiteY12986" fmla="*/ 4340014 h 4608812"/>
              <a:gd name="connsiteX12987" fmla="*/ 6764706 w 12184637"/>
              <a:gd name="connsiteY12987" fmla="*/ 4339130 h 4608812"/>
              <a:gd name="connsiteX12988" fmla="*/ 6875730 w 12184637"/>
              <a:gd name="connsiteY12988" fmla="*/ 4439994 h 4608812"/>
              <a:gd name="connsiteX12989" fmla="*/ 6875435 w 12184637"/>
              <a:gd name="connsiteY12989" fmla="*/ 4432117 h 4608812"/>
              <a:gd name="connsiteX12990" fmla="*/ 6765515 w 12184637"/>
              <a:gd name="connsiteY12990" fmla="*/ 4330296 h 4608812"/>
              <a:gd name="connsiteX12991" fmla="*/ 6757638 w 12184637"/>
              <a:gd name="connsiteY12991" fmla="*/ 4330590 h 4608812"/>
              <a:gd name="connsiteX12992" fmla="*/ 6757932 w 12184637"/>
              <a:gd name="connsiteY12992" fmla="*/ 4338468 h 4608812"/>
              <a:gd name="connsiteX12993" fmla="*/ 6867852 w 12184637"/>
              <a:gd name="connsiteY12993" fmla="*/ 4440289 h 4608812"/>
              <a:gd name="connsiteX12994" fmla="*/ 6871680 w 12184637"/>
              <a:gd name="connsiteY12994" fmla="*/ 4441761 h 4608812"/>
              <a:gd name="connsiteX12995" fmla="*/ 6875730 w 12184637"/>
              <a:gd name="connsiteY12995" fmla="*/ 4439994 h 4608812"/>
              <a:gd name="connsiteX12996" fmla="*/ 7006631 w 12184637"/>
              <a:gd name="connsiteY12996" fmla="*/ 4508316 h 4608812"/>
              <a:gd name="connsiteX12997" fmla="*/ 7004349 w 12184637"/>
              <a:gd name="connsiteY12997" fmla="*/ 4500807 h 4608812"/>
              <a:gd name="connsiteX12998" fmla="*/ 6874257 w 12184637"/>
              <a:gd name="connsiteY12998" fmla="*/ 4431307 h 4608812"/>
              <a:gd name="connsiteX12999" fmla="*/ 6866747 w 12184637"/>
              <a:gd name="connsiteY12999" fmla="*/ 4433589 h 4608812"/>
              <a:gd name="connsiteX13000" fmla="*/ 6869030 w 12184637"/>
              <a:gd name="connsiteY13000" fmla="*/ 4441098 h 4608812"/>
              <a:gd name="connsiteX13001" fmla="*/ 6999122 w 12184637"/>
              <a:gd name="connsiteY13001" fmla="*/ 4510599 h 4608812"/>
              <a:gd name="connsiteX13002" fmla="*/ 7001772 w 12184637"/>
              <a:gd name="connsiteY13002" fmla="*/ 4511262 h 4608812"/>
              <a:gd name="connsiteX13003" fmla="*/ 7006631 w 12184637"/>
              <a:gd name="connsiteY13003" fmla="*/ 4508316 h 4608812"/>
              <a:gd name="connsiteX13004" fmla="*/ 7002877 w 12184637"/>
              <a:gd name="connsiteY13004" fmla="*/ 4511188 h 4608812"/>
              <a:gd name="connsiteX13005" fmla="*/ 7056327 w 12184637"/>
              <a:gd name="connsiteY13005" fmla="*/ 4499703 h 4608812"/>
              <a:gd name="connsiteX13006" fmla="*/ 7060597 w 12184637"/>
              <a:gd name="connsiteY13006" fmla="*/ 4493077 h 4608812"/>
              <a:gd name="connsiteX13007" fmla="*/ 7053971 w 12184637"/>
              <a:gd name="connsiteY13007" fmla="*/ 4488807 h 4608812"/>
              <a:gd name="connsiteX13008" fmla="*/ 7000521 w 12184637"/>
              <a:gd name="connsiteY13008" fmla="*/ 4500292 h 4608812"/>
              <a:gd name="connsiteX13009" fmla="*/ 6996251 w 12184637"/>
              <a:gd name="connsiteY13009" fmla="*/ 4506918 h 4608812"/>
              <a:gd name="connsiteX13010" fmla="*/ 7001699 w 12184637"/>
              <a:gd name="connsiteY13010" fmla="*/ 4511335 h 4608812"/>
              <a:gd name="connsiteX13011" fmla="*/ 7002877 w 12184637"/>
              <a:gd name="connsiteY13011" fmla="*/ 4511188 h 4608812"/>
              <a:gd name="connsiteX13012" fmla="*/ 7056769 w 12184637"/>
              <a:gd name="connsiteY13012" fmla="*/ 4499555 h 4608812"/>
              <a:gd name="connsiteX13013" fmla="*/ 7110661 w 12184637"/>
              <a:gd name="connsiteY13013" fmla="*/ 4483653 h 4608812"/>
              <a:gd name="connsiteX13014" fmla="*/ 7114416 w 12184637"/>
              <a:gd name="connsiteY13014" fmla="*/ 4476732 h 4608812"/>
              <a:gd name="connsiteX13015" fmla="*/ 7107495 w 12184637"/>
              <a:gd name="connsiteY13015" fmla="*/ 4472977 h 4608812"/>
              <a:gd name="connsiteX13016" fmla="*/ 7053603 w 12184637"/>
              <a:gd name="connsiteY13016" fmla="*/ 4488880 h 4608812"/>
              <a:gd name="connsiteX13017" fmla="*/ 7049848 w 12184637"/>
              <a:gd name="connsiteY13017" fmla="*/ 4495801 h 4608812"/>
              <a:gd name="connsiteX13018" fmla="*/ 7055223 w 12184637"/>
              <a:gd name="connsiteY13018" fmla="*/ 4499776 h 4608812"/>
              <a:gd name="connsiteX13019" fmla="*/ 7056769 w 12184637"/>
              <a:gd name="connsiteY13019" fmla="*/ 4499555 h 4608812"/>
              <a:gd name="connsiteX13020" fmla="*/ 7110882 w 12184637"/>
              <a:gd name="connsiteY13020" fmla="*/ 4483579 h 4608812"/>
              <a:gd name="connsiteX13021" fmla="*/ 7166026 w 12184637"/>
              <a:gd name="connsiteY13021" fmla="*/ 4464658 h 4608812"/>
              <a:gd name="connsiteX13022" fmla="*/ 7169486 w 12184637"/>
              <a:gd name="connsiteY13022" fmla="*/ 4457590 h 4608812"/>
              <a:gd name="connsiteX13023" fmla="*/ 7162418 w 12184637"/>
              <a:gd name="connsiteY13023" fmla="*/ 4454130 h 4608812"/>
              <a:gd name="connsiteX13024" fmla="*/ 7107274 w 12184637"/>
              <a:gd name="connsiteY13024" fmla="*/ 4473051 h 4608812"/>
              <a:gd name="connsiteX13025" fmla="*/ 7103814 w 12184637"/>
              <a:gd name="connsiteY13025" fmla="*/ 4480119 h 4608812"/>
              <a:gd name="connsiteX13026" fmla="*/ 7109115 w 12184637"/>
              <a:gd name="connsiteY13026" fmla="*/ 4483874 h 4608812"/>
              <a:gd name="connsiteX13027" fmla="*/ 7110882 w 12184637"/>
              <a:gd name="connsiteY13027" fmla="*/ 4483579 h 4608812"/>
              <a:gd name="connsiteX13028" fmla="*/ 7166099 w 12184637"/>
              <a:gd name="connsiteY13028" fmla="*/ 4464658 h 4608812"/>
              <a:gd name="connsiteX13029" fmla="*/ 7223304 w 12184637"/>
              <a:gd name="connsiteY13029" fmla="*/ 4443970 h 4608812"/>
              <a:gd name="connsiteX13030" fmla="*/ 7226617 w 12184637"/>
              <a:gd name="connsiteY13030" fmla="*/ 4436829 h 4608812"/>
              <a:gd name="connsiteX13031" fmla="*/ 7219476 w 12184637"/>
              <a:gd name="connsiteY13031" fmla="*/ 4433515 h 4608812"/>
              <a:gd name="connsiteX13032" fmla="*/ 7162271 w 12184637"/>
              <a:gd name="connsiteY13032" fmla="*/ 4454204 h 4608812"/>
              <a:gd name="connsiteX13033" fmla="*/ 7158958 w 12184637"/>
              <a:gd name="connsiteY13033" fmla="*/ 4461345 h 4608812"/>
              <a:gd name="connsiteX13034" fmla="*/ 7164259 w 12184637"/>
              <a:gd name="connsiteY13034" fmla="*/ 4465026 h 4608812"/>
              <a:gd name="connsiteX13035" fmla="*/ 7166099 w 12184637"/>
              <a:gd name="connsiteY13035" fmla="*/ 4464658 h 4608812"/>
              <a:gd name="connsiteX13036" fmla="*/ 7223157 w 12184637"/>
              <a:gd name="connsiteY13036" fmla="*/ 4443970 h 4608812"/>
              <a:gd name="connsiteX13037" fmla="*/ 7283307 w 12184637"/>
              <a:gd name="connsiteY13037" fmla="*/ 4422987 h 4608812"/>
              <a:gd name="connsiteX13038" fmla="*/ 7286768 w 12184637"/>
              <a:gd name="connsiteY13038" fmla="*/ 4415919 h 4608812"/>
              <a:gd name="connsiteX13039" fmla="*/ 7279700 w 12184637"/>
              <a:gd name="connsiteY13039" fmla="*/ 4412459 h 4608812"/>
              <a:gd name="connsiteX13040" fmla="*/ 7219549 w 12184637"/>
              <a:gd name="connsiteY13040" fmla="*/ 4433442 h 4608812"/>
              <a:gd name="connsiteX13041" fmla="*/ 7216089 w 12184637"/>
              <a:gd name="connsiteY13041" fmla="*/ 4440510 h 4608812"/>
              <a:gd name="connsiteX13042" fmla="*/ 7221390 w 12184637"/>
              <a:gd name="connsiteY13042" fmla="*/ 4444265 h 4608812"/>
              <a:gd name="connsiteX13043" fmla="*/ 7223157 w 12184637"/>
              <a:gd name="connsiteY13043" fmla="*/ 4443970 h 4608812"/>
              <a:gd name="connsiteX13044" fmla="*/ 7283160 w 12184637"/>
              <a:gd name="connsiteY13044" fmla="*/ 4423061 h 4608812"/>
              <a:gd name="connsiteX13045" fmla="*/ 7345887 w 12184637"/>
              <a:gd name="connsiteY13045" fmla="*/ 4403698 h 4608812"/>
              <a:gd name="connsiteX13046" fmla="*/ 7349568 w 12184637"/>
              <a:gd name="connsiteY13046" fmla="*/ 4396704 h 4608812"/>
              <a:gd name="connsiteX13047" fmla="*/ 7342574 w 12184637"/>
              <a:gd name="connsiteY13047" fmla="*/ 4393023 h 4608812"/>
              <a:gd name="connsiteX13048" fmla="*/ 7279847 w 12184637"/>
              <a:gd name="connsiteY13048" fmla="*/ 4412386 h 4608812"/>
              <a:gd name="connsiteX13049" fmla="*/ 7276166 w 12184637"/>
              <a:gd name="connsiteY13049" fmla="*/ 4419380 h 4608812"/>
              <a:gd name="connsiteX13050" fmla="*/ 7281541 w 12184637"/>
              <a:gd name="connsiteY13050" fmla="*/ 4423282 h 4608812"/>
              <a:gd name="connsiteX13051" fmla="*/ 7283160 w 12184637"/>
              <a:gd name="connsiteY13051" fmla="*/ 4423061 h 4608812"/>
              <a:gd name="connsiteX13052" fmla="*/ 7345519 w 12184637"/>
              <a:gd name="connsiteY13052" fmla="*/ 4403772 h 4608812"/>
              <a:gd name="connsiteX13053" fmla="*/ 7410381 w 12184637"/>
              <a:gd name="connsiteY13053" fmla="*/ 4388016 h 4608812"/>
              <a:gd name="connsiteX13054" fmla="*/ 7414504 w 12184637"/>
              <a:gd name="connsiteY13054" fmla="*/ 4381316 h 4608812"/>
              <a:gd name="connsiteX13055" fmla="*/ 7407804 w 12184637"/>
              <a:gd name="connsiteY13055" fmla="*/ 4377194 h 4608812"/>
              <a:gd name="connsiteX13056" fmla="*/ 7342942 w 12184637"/>
              <a:gd name="connsiteY13056" fmla="*/ 4392949 h 4608812"/>
              <a:gd name="connsiteX13057" fmla="*/ 7338819 w 12184637"/>
              <a:gd name="connsiteY13057" fmla="*/ 4399649 h 4608812"/>
              <a:gd name="connsiteX13058" fmla="*/ 7344267 w 12184637"/>
              <a:gd name="connsiteY13058" fmla="*/ 4403919 h 4608812"/>
              <a:gd name="connsiteX13059" fmla="*/ 7345519 w 12184637"/>
              <a:gd name="connsiteY13059" fmla="*/ 4403772 h 4608812"/>
              <a:gd name="connsiteX13060" fmla="*/ 7409866 w 12184637"/>
              <a:gd name="connsiteY13060" fmla="*/ 4388090 h 4608812"/>
              <a:gd name="connsiteX13061" fmla="*/ 7476347 w 12184637"/>
              <a:gd name="connsiteY13061" fmla="*/ 4378004 h 4608812"/>
              <a:gd name="connsiteX13062" fmla="*/ 7481059 w 12184637"/>
              <a:gd name="connsiteY13062" fmla="*/ 4371672 h 4608812"/>
              <a:gd name="connsiteX13063" fmla="*/ 7474728 w 12184637"/>
              <a:gd name="connsiteY13063" fmla="*/ 4366960 h 4608812"/>
              <a:gd name="connsiteX13064" fmla="*/ 7408246 w 12184637"/>
              <a:gd name="connsiteY13064" fmla="*/ 4377047 h 4608812"/>
              <a:gd name="connsiteX13065" fmla="*/ 7403534 w 12184637"/>
              <a:gd name="connsiteY13065" fmla="*/ 4383378 h 4608812"/>
              <a:gd name="connsiteX13066" fmla="*/ 7409056 w 12184637"/>
              <a:gd name="connsiteY13066" fmla="*/ 4388090 h 4608812"/>
              <a:gd name="connsiteX13067" fmla="*/ 7409866 w 12184637"/>
              <a:gd name="connsiteY13067" fmla="*/ 4388090 h 4608812"/>
              <a:gd name="connsiteX13068" fmla="*/ 7475759 w 12184637"/>
              <a:gd name="connsiteY13068" fmla="*/ 4378077 h 4608812"/>
              <a:gd name="connsiteX13069" fmla="*/ 7543344 w 12184637"/>
              <a:gd name="connsiteY13069" fmla="*/ 4375868 h 4608812"/>
              <a:gd name="connsiteX13070" fmla="*/ 7548719 w 12184637"/>
              <a:gd name="connsiteY13070" fmla="*/ 4370126 h 4608812"/>
              <a:gd name="connsiteX13071" fmla="*/ 7542977 w 12184637"/>
              <a:gd name="connsiteY13071" fmla="*/ 4364751 h 4608812"/>
              <a:gd name="connsiteX13072" fmla="*/ 7475390 w 12184637"/>
              <a:gd name="connsiteY13072" fmla="*/ 4366960 h 4608812"/>
              <a:gd name="connsiteX13073" fmla="*/ 7470016 w 12184637"/>
              <a:gd name="connsiteY13073" fmla="*/ 4372703 h 4608812"/>
              <a:gd name="connsiteX13074" fmla="*/ 7475611 w 12184637"/>
              <a:gd name="connsiteY13074" fmla="*/ 4378077 h 4608812"/>
              <a:gd name="connsiteX13075" fmla="*/ 7475759 w 12184637"/>
              <a:gd name="connsiteY13075" fmla="*/ 4378077 h 4608812"/>
              <a:gd name="connsiteX13076" fmla="*/ 7616894 w 12184637"/>
              <a:gd name="connsiteY13076" fmla="*/ 4371451 h 4608812"/>
              <a:gd name="connsiteX13077" fmla="*/ 7611446 w 12184637"/>
              <a:gd name="connsiteY13077" fmla="*/ 4365782 h 4608812"/>
              <a:gd name="connsiteX13078" fmla="*/ 7543270 w 12184637"/>
              <a:gd name="connsiteY13078" fmla="*/ 4364678 h 4608812"/>
              <a:gd name="connsiteX13079" fmla="*/ 7537602 w 12184637"/>
              <a:gd name="connsiteY13079" fmla="*/ 4370126 h 4608812"/>
              <a:gd name="connsiteX13080" fmla="*/ 7543124 w 12184637"/>
              <a:gd name="connsiteY13080" fmla="*/ 4375795 h 4608812"/>
              <a:gd name="connsiteX13081" fmla="*/ 7611299 w 12184637"/>
              <a:gd name="connsiteY13081" fmla="*/ 4376899 h 4608812"/>
              <a:gd name="connsiteX13082" fmla="*/ 7611446 w 12184637"/>
              <a:gd name="connsiteY13082" fmla="*/ 4376899 h 4608812"/>
              <a:gd name="connsiteX13083" fmla="*/ 7616894 w 12184637"/>
              <a:gd name="connsiteY13083" fmla="*/ 4371451 h 4608812"/>
              <a:gd name="connsiteX13084" fmla="*/ 7685290 w 12184637"/>
              <a:gd name="connsiteY13084" fmla="*/ 4371009 h 4608812"/>
              <a:gd name="connsiteX13085" fmla="*/ 7679694 w 12184637"/>
              <a:gd name="connsiteY13085" fmla="*/ 4365488 h 4608812"/>
              <a:gd name="connsiteX13086" fmla="*/ 7611299 w 12184637"/>
              <a:gd name="connsiteY13086" fmla="*/ 4365782 h 4608812"/>
              <a:gd name="connsiteX13087" fmla="*/ 7611299 w 12184637"/>
              <a:gd name="connsiteY13087" fmla="*/ 4365782 h 4608812"/>
              <a:gd name="connsiteX13088" fmla="*/ 7605777 w 12184637"/>
              <a:gd name="connsiteY13088" fmla="*/ 4371377 h 4608812"/>
              <a:gd name="connsiteX13089" fmla="*/ 7611372 w 12184637"/>
              <a:gd name="connsiteY13089" fmla="*/ 4376899 h 4608812"/>
              <a:gd name="connsiteX13090" fmla="*/ 7679768 w 12184637"/>
              <a:gd name="connsiteY13090" fmla="*/ 4376605 h 4608812"/>
              <a:gd name="connsiteX13091" fmla="*/ 7679768 w 12184637"/>
              <a:gd name="connsiteY13091" fmla="*/ 4376605 h 4608812"/>
              <a:gd name="connsiteX13092" fmla="*/ 7685290 w 12184637"/>
              <a:gd name="connsiteY13092" fmla="*/ 4371009 h 4608812"/>
              <a:gd name="connsiteX13093" fmla="*/ 7680210 w 12184637"/>
              <a:gd name="connsiteY13093" fmla="*/ 4376605 h 4608812"/>
              <a:gd name="connsiteX13094" fmla="*/ 7748385 w 12184637"/>
              <a:gd name="connsiteY13094" fmla="*/ 4370052 h 4608812"/>
              <a:gd name="connsiteX13095" fmla="*/ 7753391 w 12184637"/>
              <a:gd name="connsiteY13095" fmla="*/ 4363941 h 4608812"/>
              <a:gd name="connsiteX13096" fmla="*/ 7747281 w 12184637"/>
              <a:gd name="connsiteY13096" fmla="*/ 4358935 h 4608812"/>
              <a:gd name="connsiteX13097" fmla="*/ 7679106 w 12184637"/>
              <a:gd name="connsiteY13097" fmla="*/ 4365488 h 4608812"/>
              <a:gd name="connsiteX13098" fmla="*/ 7674099 w 12184637"/>
              <a:gd name="connsiteY13098" fmla="*/ 4371599 h 4608812"/>
              <a:gd name="connsiteX13099" fmla="*/ 7679694 w 12184637"/>
              <a:gd name="connsiteY13099" fmla="*/ 4376605 h 4608812"/>
              <a:gd name="connsiteX13100" fmla="*/ 7680210 w 12184637"/>
              <a:gd name="connsiteY13100" fmla="*/ 4376605 h 4608812"/>
              <a:gd name="connsiteX13101" fmla="*/ 7749343 w 12184637"/>
              <a:gd name="connsiteY13101" fmla="*/ 4369905 h 4608812"/>
              <a:gd name="connsiteX13102" fmla="*/ 7816928 w 12184637"/>
              <a:gd name="connsiteY13102" fmla="*/ 4352088 h 4608812"/>
              <a:gd name="connsiteX13103" fmla="*/ 7820904 w 12184637"/>
              <a:gd name="connsiteY13103" fmla="*/ 4345241 h 4608812"/>
              <a:gd name="connsiteX13104" fmla="*/ 7814057 w 12184637"/>
              <a:gd name="connsiteY13104" fmla="*/ 4341265 h 4608812"/>
              <a:gd name="connsiteX13105" fmla="*/ 7746471 w 12184637"/>
              <a:gd name="connsiteY13105" fmla="*/ 4359082 h 4608812"/>
              <a:gd name="connsiteX13106" fmla="*/ 7742495 w 12184637"/>
              <a:gd name="connsiteY13106" fmla="*/ 4365856 h 4608812"/>
              <a:gd name="connsiteX13107" fmla="*/ 7747943 w 12184637"/>
              <a:gd name="connsiteY13107" fmla="*/ 4369979 h 4608812"/>
              <a:gd name="connsiteX13108" fmla="*/ 7749343 w 12184637"/>
              <a:gd name="connsiteY13108" fmla="*/ 4369905 h 4608812"/>
              <a:gd name="connsiteX13109" fmla="*/ 7967487 w 12184637"/>
              <a:gd name="connsiteY13109" fmla="*/ 4402741 h 4608812"/>
              <a:gd name="connsiteX13110" fmla="*/ 7964175 w 12184637"/>
              <a:gd name="connsiteY13110" fmla="*/ 4395599 h 4608812"/>
              <a:gd name="connsiteX13111" fmla="*/ 7817444 w 12184637"/>
              <a:gd name="connsiteY13111" fmla="*/ 4341486 h 4608812"/>
              <a:gd name="connsiteX13112" fmla="*/ 7810302 w 12184637"/>
              <a:gd name="connsiteY13112" fmla="*/ 4344800 h 4608812"/>
              <a:gd name="connsiteX13113" fmla="*/ 7813615 w 12184637"/>
              <a:gd name="connsiteY13113" fmla="*/ 4351941 h 4608812"/>
              <a:gd name="connsiteX13114" fmla="*/ 7960346 w 12184637"/>
              <a:gd name="connsiteY13114" fmla="*/ 4406054 h 4608812"/>
              <a:gd name="connsiteX13115" fmla="*/ 7962334 w 12184637"/>
              <a:gd name="connsiteY13115" fmla="*/ 4406422 h 4608812"/>
              <a:gd name="connsiteX13116" fmla="*/ 7967487 w 12184637"/>
              <a:gd name="connsiteY13116" fmla="*/ 4402741 h 4608812"/>
              <a:gd name="connsiteX13117" fmla="*/ 7964617 w 12184637"/>
              <a:gd name="connsiteY13117" fmla="*/ 4405833 h 4608812"/>
              <a:gd name="connsiteX13118" fmla="*/ 8035147 w 12184637"/>
              <a:gd name="connsiteY13118" fmla="*/ 4372261 h 4608812"/>
              <a:gd name="connsiteX13119" fmla="*/ 8037798 w 12184637"/>
              <a:gd name="connsiteY13119" fmla="*/ 4364825 h 4608812"/>
              <a:gd name="connsiteX13120" fmla="*/ 8030362 w 12184637"/>
              <a:gd name="connsiteY13120" fmla="*/ 4362175 h 4608812"/>
              <a:gd name="connsiteX13121" fmla="*/ 7959831 w 12184637"/>
              <a:gd name="connsiteY13121" fmla="*/ 4395747 h 4608812"/>
              <a:gd name="connsiteX13122" fmla="*/ 7957181 w 12184637"/>
              <a:gd name="connsiteY13122" fmla="*/ 4403183 h 4608812"/>
              <a:gd name="connsiteX13123" fmla="*/ 7962260 w 12184637"/>
              <a:gd name="connsiteY13123" fmla="*/ 4406348 h 4608812"/>
              <a:gd name="connsiteX13124" fmla="*/ 7964617 w 12184637"/>
              <a:gd name="connsiteY13124" fmla="*/ 4405833 h 4608812"/>
              <a:gd name="connsiteX13125" fmla="*/ 8036105 w 12184637"/>
              <a:gd name="connsiteY13125" fmla="*/ 4371672 h 4608812"/>
              <a:gd name="connsiteX13126" fmla="*/ 8108182 w 12184637"/>
              <a:gd name="connsiteY13126" fmla="*/ 4317559 h 4608812"/>
              <a:gd name="connsiteX13127" fmla="*/ 8109286 w 12184637"/>
              <a:gd name="connsiteY13127" fmla="*/ 4309755 h 4608812"/>
              <a:gd name="connsiteX13128" fmla="*/ 8101482 w 12184637"/>
              <a:gd name="connsiteY13128" fmla="*/ 4308650 h 4608812"/>
              <a:gd name="connsiteX13129" fmla="*/ 8029405 w 12184637"/>
              <a:gd name="connsiteY13129" fmla="*/ 4362764 h 4608812"/>
              <a:gd name="connsiteX13130" fmla="*/ 8028300 w 12184637"/>
              <a:gd name="connsiteY13130" fmla="*/ 4370568 h 4608812"/>
              <a:gd name="connsiteX13131" fmla="*/ 8032792 w 12184637"/>
              <a:gd name="connsiteY13131" fmla="*/ 4372776 h 4608812"/>
              <a:gd name="connsiteX13132" fmla="*/ 8036105 w 12184637"/>
              <a:gd name="connsiteY13132" fmla="*/ 4371672 h 4608812"/>
              <a:gd name="connsiteX13133" fmla="*/ 8263821 w 12184637"/>
              <a:gd name="connsiteY13133" fmla="*/ 4337953 h 4608812"/>
              <a:gd name="connsiteX13134" fmla="*/ 8259183 w 12184637"/>
              <a:gd name="connsiteY13134" fmla="*/ 4331621 h 4608812"/>
              <a:gd name="connsiteX13135" fmla="*/ 8105604 w 12184637"/>
              <a:gd name="connsiteY13135" fmla="*/ 4307620 h 4608812"/>
              <a:gd name="connsiteX13136" fmla="*/ 8099273 w 12184637"/>
              <a:gd name="connsiteY13136" fmla="*/ 4312258 h 4608812"/>
              <a:gd name="connsiteX13137" fmla="*/ 8103911 w 12184637"/>
              <a:gd name="connsiteY13137" fmla="*/ 4318590 h 4608812"/>
              <a:gd name="connsiteX13138" fmla="*/ 8257489 w 12184637"/>
              <a:gd name="connsiteY13138" fmla="*/ 4342591 h 4608812"/>
              <a:gd name="connsiteX13139" fmla="*/ 8258373 w 12184637"/>
              <a:gd name="connsiteY13139" fmla="*/ 4342664 h 4608812"/>
              <a:gd name="connsiteX13140" fmla="*/ 8263821 w 12184637"/>
              <a:gd name="connsiteY13140" fmla="*/ 4337953 h 4608812"/>
              <a:gd name="connsiteX13141" fmla="*/ 8262348 w 12184637"/>
              <a:gd name="connsiteY13141" fmla="*/ 4340971 h 4608812"/>
              <a:gd name="connsiteX13142" fmla="*/ 8339726 w 12184637"/>
              <a:gd name="connsiteY13142" fmla="*/ 4262047 h 4608812"/>
              <a:gd name="connsiteX13143" fmla="*/ 8339653 w 12184637"/>
              <a:gd name="connsiteY13143" fmla="*/ 4254169 h 4608812"/>
              <a:gd name="connsiteX13144" fmla="*/ 8331776 w 12184637"/>
              <a:gd name="connsiteY13144" fmla="*/ 4254243 h 4608812"/>
              <a:gd name="connsiteX13145" fmla="*/ 8254397 w 12184637"/>
              <a:gd name="connsiteY13145" fmla="*/ 4333167 h 4608812"/>
              <a:gd name="connsiteX13146" fmla="*/ 8254471 w 12184637"/>
              <a:gd name="connsiteY13146" fmla="*/ 4341045 h 4608812"/>
              <a:gd name="connsiteX13147" fmla="*/ 8258446 w 12184637"/>
              <a:gd name="connsiteY13147" fmla="*/ 4342664 h 4608812"/>
              <a:gd name="connsiteX13148" fmla="*/ 8262348 w 12184637"/>
              <a:gd name="connsiteY13148" fmla="*/ 4340971 h 4608812"/>
              <a:gd name="connsiteX13149" fmla="*/ 8340169 w 12184637"/>
              <a:gd name="connsiteY13149" fmla="*/ 4261458 h 4608812"/>
              <a:gd name="connsiteX13150" fmla="*/ 8420712 w 12184637"/>
              <a:gd name="connsiteY13150" fmla="*/ 4153747 h 4608812"/>
              <a:gd name="connsiteX13151" fmla="*/ 8419607 w 12184637"/>
              <a:gd name="connsiteY13151" fmla="*/ 4145943 h 4608812"/>
              <a:gd name="connsiteX13152" fmla="*/ 8411804 w 12184637"/>
              <a:gd name="connsiteY13152" fmla="*/ 4147048 h 4608812"/>
              <a:gd name="connsiteX13153" fmla="*/ 8331260 w 12184637"/>
              <a:gd name="connsiteY13153" fmla="*/ 4254758 h 4608812"/>
              <a:gd name="connsiteX13154" fmla="*/ 8332364 w 12184637"/>
              <a:gd name="connsiteY13154" fmla="*/ 4262562 h 4608812"/>
              <a:gd name="connsiteX13155" fmla="*/ 8335751 w 12184637"/>
              <a:gd name="connsiteY13155" fmla="*/ 4263667 h 4608812"/>
              <a:gd name="connsiteX13156" fmla="*/ 8340169 w 12184637"/>
              <a:gd name="connsiteY13156" fmla="*/ 4261458 h 4608812"/>
              <a:gd name="connsiteX13157" fmla="*/ 8420933 w 12184637"/>
              <a:gd name="connsiteY13157" fmla="*/ 4153379 h 4608812"/>
              <a:gd name="connsiteX13158" fmla="*/ 8504421 w 12184637"/>
              <a:gd name="connsiteY13158" fmla="*/ 4022035 h 4608812"/>
              <a:gd name="connsiteX13159" fmla="*/ 8502728 w 12184637"/>
              <a:gd name="connsiteY13159" fmla="*/ 4014305 h 4608812"/>
              <a:gd name="connsiteX13160" fmla="*/ 8494997 w 12184637"/>
              <a:gd name="connsiteY13160" fmla="*/ 4015998 h 4608812"/>
              <a:gd name="connsiteX13161" fmla="*/ 8411509 w 12184637"/>
              <a:gd name="connsiteY13161" fmla="*/ 4147342 h 4608812"/>
              <a:gd name="connsiteX13162" fmla="*/ 8413202 w 12184637"/>
              <a:gd name="connsiteY13162" fmla="*/ 4155072 h 4608812"/>
              <a:gd name="connsiteX13163" fmla="*/ 8416221 w 12184637"/>
              <a:gd name="connsiteY13163" fmla="*/ 4155956 h 4608812"/>
              <a:gd name="connsiteX13164" fmla="*/ 8420933 w 12184637"/>
              <a:gd name="connsiteY13164" fmla="*/ 4153379 h 4608812"/>
              <a:gd name="connsiteX13165" fmla="*/ 8499930 w 12184637"/>
              <a:gd name="connsiteY13165" fmla="*/ 4024612 h 4608812"/>
              <a:gd name="connsiteX13166" fmla="*/ 8654392 w 12184637"/>
              <a:gd name="connsiteY13166" fmla="*/ 4020268 h 4608812"/>
              <a:gd name="connsiteX13167" fmla="*/ 8659840 w 12184637"/>
              <a:gd name="connsiteY13167" fmla="*/ 4014526 h 4608812"/>
              <a:gd name="connsiteX13168" fmla="*/ 8654244 w 12184637"/>
              <a:gd name="connsiteY13168" fmla="*/ 4009077 h 4608812"/>
              <a:gd name="connsiteX13169" fmla="*/ 8654097 w 12184637"/>
              <a:gd name="connsiteY13169" fmla="*/ 4009077 h 4608812"/>
              <a:gd name="connsiteX13170" fmla="*/ 8499636 w 12184637"/>
              <a:gd name="connsiteY13170" fmla="*/ 4013421 h 4608812"/>
              <a:gd name="connsiteX13171" fmla="*/ 8494188 w 12184637"/>
              <a:gd name="connsiteY13171" fmla="*/ 4019164 h 4608812"/>
              <a:gd name="connsiteX13172" fmla="*/ 8499783 w 12184637"/>
              <a:gd name="connsiteY13172" fmla="*/ 4024612 h 4608812"/>
              <a:gd name="connsiteX13173" fmla="*/ 8499930 w 12184637"/>
              <a:gd name="connsiteY13173" fmla="*/ 4024612 h 4608812"/>
              <a:gd name="connsiteX13174" fmla="*/ 8655423 w 12184637"/>
              <a:gd name="connsiteY13174" fmla="*/ 4020195 h 4608812"/>
              <a:gd name="connsiteX13175" fmla="*/ 8796852 w 12184637"/>
              <a:gd name="connsiteY13175" fmla="*/ 3989420 h 4608812"/>
              <a:gd name="connsiteX13176" fmla="*/ 8801123 w 12184637"/>
              <a:gd name="connsiteY13176" fmla="*/ 3982794 h 4608812"/>
              <a:gd name="connsiteX13177" fmla="*/ 8794497 w 12184637"/>
              <a:gd name="connsiteY13177" fmla="*/ 3978524 h 4608812"/>
              <a:gd name="connsiteX13178" fmla="*/ 8653067 w 12184637"/>
              <a:gd name="connsiteY13178" fmla="*/ 4009299 h 4608812"/>
              <a:gd name="connsiteX13179" fmla="*/ 8648796 w 12184637"/>
              <a:gd name="connsiteY13179" fmla="*/ 4015924 h 4608812"/>
              <a:gd name="connsiteX13180" fmla="*/ 8654244 w 12184637"/>
              <a:gd name="connsiteY13180" fmla="*/ 4020342 h 4608812"/>
              <a:gd name="connsiteX13181" fmla="*/ 8655423 w 12184637"/>
              <a:gd name="connsiteY13181" fmla="*/ 4020195 h 4608812"/>
              <a:gd name="connsiteX13182" fmla="*/ 8797883 w 12184637"/>
              <a:gd name="connsiteY13182" fmla="*/ 3989052 h 4608812"/>
              <a:gd name="connsiteX13183" fmla="*/ 8918625 w 12184637"/>
              <a:gd name="connsiteY13183" fmla="*/ 3935823 h 4608812"/>
              <a:gd name="connsiteX13184" fmla="*/ 8921497 w 12184637"/>
              <a:gd name="connsiteY13184" fmla="*/ 3928460 h 4608812"/>
              <a:gd name="connsiteX13185" fmla="*/ 8914134 w 12184637"/>
              <a:gd name="connsiteY13185" fmla="*/ 3925589 h 4608812"/>
              <a:gd name="connsiteX13186" fmla="*/ 8793392 w 12184637"/>
              <a:gd name="connsiteY13186" fmla="*/ 3978818 h 4608812"/>
              <a:gd name="connsiteX13187" fmla="*/ 8790521 w 12184637"/>
              <a:gd name="connsiteY13187" fmla="*/ 3986181 h 4608812"/>
              <a:gd name="connsiteX13188" fmla="*/ 8795675 w 12184637"/>
              <a:gd name="connsiteY13188" fmla="*/ 3989494 h 4608812"/>
              <a:gd name="connsiteX13189" fmla="*/ 8797883 w 12184637"/>
              <a:gd name="connsiteY13189" fmla="*/ 3989052 h 4608812"/>
              <a:gd name="connsiteX13190" fmla="*/ 8919730 w 12184637"/>
              <a:gd name="connsiteY13190" fmla="*/ 3935086 h 4608812"/>
              <a:gd name="connsiteX13191" fmla="*/ 8962873 w 12184637"/>
              <a:gd name="connsiteY13191" fmla="*/ 3901661 h 4608812"/>
              <a:gd name="connsiteX13192" fmla="*/ 8963830 w 12184637"/>
              <a:gd name="connsiteY13192" fmla="*/ 3893857 h 4608812"/>
              <a:gd name="connsiteX13193" fmla="*/ 8956026 w 12184637"/>
              <a:gd name="connsiteY13193" fmla="*/ 3892900 h 4608812"/>
              <a:gd name="connsiteX13194" fmla="*/ 8912883 w 12184637"/>
              <a:gd name="connsiteY13194" fmla="*/ 3926325 h 4608812"/>
              <a:gd name="connsiteX13195" fmla="*/ 8911925 w 12184637"/>
              <a:gd name="connsiteY13195" fmla="*/ 3934129 h 4608812"/>
              <a:gd name="connsiteX13196" fmla="*/ 8916343 w 12184637"/>
              <a:gd name="connsiteY13196" fmla="*/ 3936264 h 4608812"/>
              <a:gd name="connsiteX13197" fmla="*/ 8919730 w 12184637"/>
              <a:gd name="connsiteY13197" fmla="*/ 3935086 h 4608812"/>
              <a:gd name="connsiteX13198" fmla="*/ 8962873 w 12184637"/>
              <a:gd name="connsiteY13198" fmla="*/ 3901661 h 4608812"/>
              <a:gd name="connsiteX13199" fmla="*/ 9012274 w 12184637"/>
              <a:gd name="connsiteY13199" fmla="*/ 3863304 h 4608812"/>
              <a:gd name="connsiteX13200" fmla="*/ 9013231 w 12184637"/>
              <a:gd name="connsiteY13200" fmla="*/ 3855500 h 4608812"/>
              <a:gd name="connsiteX13201" fmla="*/ 9005427 w 12184637"/>
              <a:gd name="connsiteY13201" fmla="*/ 3854542 h 4608812"/>
              <a:gd name="connsiteX13202" fmla="*/ 8956026 w 12184637"/>
              <a:gd name="connsiteY13202" fmla="*/ 3892900 h 4608812"/>
              <a:gd name="connsiteX13203" fmla="*/ 8955069 w 12184637"/>
              <a:gd name="connsiteY13203" fmla="*/ 3900704 h 4608812"/>
              <a:gd name="connsiteX13204" fmla="*/ 8959487 w 12184637"/>
              <a:gd name="connsiteY13204" fmla="*/ 3902839 h 4608812"/>
              <a:gd name="connsiteX13205" fmla="*/ 8962873 w 12184637"/>
              <a:gd name="connsiteY13205" fmla="*/ 3901661 h 4608812"/>
              <a:gd name="connsiteX13206" fmla="*/ 9013673 w 12184637"/>
              <a:gd name="connsiteY13206" fmla="*/ 3861831 h 4608812"/>
              <a:gd name="connsiteX13207" fmla="*/ 9028839 w 12184637"/>
              <a:gd name="connsiteY13207" fmla="*/ 3836873 h 4608812"/>
              <a:gd name="connsiteX13208" fmla="*/ 9026999 w 12184637"/>
              <a:gd name="connsiteY13208" fmla="*/ 3829216 h 4608812"/>
              <a:gd name="connsiteX13209" fmla="*/ 9019342 w 12184637"/>
              <a:gd name="connsiteY13209" fmla="*/ 3831057 h 4608812"/>
              <a:gd name="connsiteX13210" fmla="*/ 9004102 w 12184637"/>
              <a:gd name="connsiteY13210" fmla="*/ 3856015 h 4608812"/>
              <a:gd name="connsiteX13211" fmla="*/ 9005942 w 12184637"/>
              <a:gd name="connsiteY13211" fmla="*/ 3863672 h 4608812"/>
              <a:gd name="connsiteX13212" fmla="*/ 9008888 w 12184637"/>
              <a:gd name="connsiteY13212" fmla="*/ 3864482 h 4608812"/>
              <a:gd name="connsiteX13213" fmla="*/ 9013673 w 12184637"/>
              <a:gd name="connsiteY13213" fmla="*/ 3861831 h 4608812"/>
              <a:gd name="connsiteX13214" fmla="*/ 9028029 w 12184637"/>
              <a:gd name="connsiteY13214" fmla="*/ 3837977 h 4608812"/>
              <a:gd name="connsiteX13215" fmla="*/ 9031932 w 12184637"/>
              <a:gd name="connsiteY13215" fmla="*/ 3834149 h 4608812"/>
              <a:gd name="connsiteX13216" fmla="*/ 9032005 w 12184637"/>
              <a:gd name="connsiteY13216" fmla="*/ 3826271 h 4608812"/>
              <a:gd name="connsiteX13217" fmla="*/ 9024127 w 12184637"/>
              <a:gd name="connsiteY13217" fmla="*/ 3826198 h 4608812"/>
              <a:gd name="connsiteX13218" fmla="*/ 9020226 w 12184637"/>
              <a:gd name="connsiteY13218" fmla="*/ 3830026 h 4608812"/>
              <a:gd name="connsiteX13219" fmla="*/ 9020152 w 12184637"/>
              <a:gd name="connsiteY13219" fmla="*/ 3837903 h 4608812"/>
              <a:gd name="connsiteX13220" fmla="*/ 9024201 w 12184637"/>
              <a:gd name="connsiteY13220" fmla="*/ 3839597 h 4608812"/>
              <a:gd name="connsiteX13221" fmla="*/ 9028029 w 12184637"/>
              <a:gd name="connsiteY13221" fmla="*/ 3837977 h 4608812"/>
              <a:gd name="connsiteX13222" fmla="*/ 9082363 w 12184637"/>
              <a:gd name="connsiteY13222" fmla="*/ 3853291 h 4608812"/>
              <a:gd name="connsiteX13223" fmla="*/ 9079418 w 12184637"/>
              <a:gd name="connsiteY13223" fmla="*/ 3846002 h 4608812"/>
              <a:gd name="connsiteX13224" fmla="*/ 9030238 w 12184637"/>
              <a:gd name="connsiteY13224" fmla="*/ 3825019 h 4608812"/>
              <a:gd name="connsiteX13225" fmla="*/ 9022950 w 12184637"/>
              <a:gd name="connsiteY13225" fmla="*/ 3827965 h 4608812"/>
              <a:gd name="connsiteX13226" fmla="*/ 9025894 w 12184637"/>
              <a:gd name="connsiteY13226" fmla="*/ 3835253 h 4608812"/>
              <a:gd name="connsiteX13227" fmla="*/ 9075075 w 12184637"/>
              <a:gd name="connsiteY13227" fmla="*/ 3856236 h 4608812"/>
              <a:gd name="connsiteX13228" fmla="*/ 9077284 w 12184637"/>
              <a:gd name="connsiteY13228" fmla="*/ 3856678 h 4608812"/>
              <a:gd name="connsiteX13229" fmla="*/ 9082363 w 12184637"/>
              <a:gd name="connsiteY13229" fmla="*/ 3853291 h 4608812"/>
              <a:gd name="connsiteX13230" fmla="*/ 9080081 w 12184637"/>
              <a:gd name="connsiteY13230" fmla="*/ 3855868 h 4608812"/>
              <a:gd name="connsiteX13231" fmla="*/ 9155324 w 12184637"/>
              <a:gd name="connsiteY13231" fmla="*/ 3811620 h 4608812"/>
              <a:gd name="connsiteX13232" fmla="*/ 9157312 w 12184637"/>
              <a:gd name="connsiteY13232" fmla="*/ 3803963 h 4608812"/>
              <a:gd name="connsiteX13233" fmla="*/ 9149655 w 12184637"/>
              <a:gd name="connsiteY13233" fmla="*/ 3801975 h 4608812"/>
              <a:gd name="connsiteX13234" fmla="*/ 9074412 w 12184637"/>
              <a:gd name="connsiteY13234" fmla="*/ 3846223 h 4608812"/>
              <a:gd name="connsiteX13235" fmla="*/ 9072424 w 12184637"/>
              <a:gd name="connsiteY13235" fmla="*/ 3853880 h 4608812"/>
              <a:gd name="connsiteX13236" fmla="*/ 9077284 w 12184637"/>
              <a:gd name="connsiteY13236" fmla="*/ 3856604 h 4608812"/>
              <a:gd name="connsiteX13237" fmla="*/ 9080081 w 12184637"/>
              <a:gd name="connsiteY13237" fmla="*/ 3855868 h 4608812"/>
              <a:gd name="connsiteX13238" fmla="*/ 9155029 w 12184637"/>
              <a:gd name="connsiteY13238" fmla="*/ 3811841 h 4608812"/>
              <a:gd name="connsiteX13239" fmla="*/ 9229315 w 12184637"/>
              <a:gd name="connsiteY13239" fmla="*/ 3773999 h 4608812"/>
              <a:gd name="connsiteX13240" fmla="*/ 9231745 w 12184637"/>
              <a:gd name="connsiteY13240" fmla="*/ 3766489 h 4608812"/>
              <a:gd name="connsiteX13241" fmla="*/ 9224235 w 12184637"/>
              <a:gd name="connsiteY13241" fmla="*/ 3764060 h 4608812"/>
              <a:gd name="connsiteX13242" fmla="*/ 9149950 w 12184637"/>
              <a:gd name="connsiteY13242" fmla="*/ 3801902 h 4608812"/>
              <a:gd name="connsiteX13243" fmla="*/ 9147520 w 12184637"/>
              <a:gd name="connsiteY13243" fmla="*/ 3809411 h 4608812"/>
              <a:gd name="connsiteX13244" fmla="*/ 9152526 w 12184637"/>
              <a:gd name="connsiteY13244" fmla="*/ 3812430 h 4608812"/>
              <a:gd name="connsiteX13245" fmla="*/ 9155029 w 12184637"/>
              <a:gd name="connsiteY13245" fmla="*/ 3811841 h 4608812"/>
              <a:gd name="connsiteX13246" fmla="*/ 9358303 w 12184637"/>
              <a:gd name="connsiteY13246" fmla="*/ 3805656 h 4608812"/>
              <a:gd name="connsiteX13247" fmla="*/ 9354401 w 12184637"/>
              <a:gd name="connsiteY13247" fmla="*/ 3798810 h 4608812"/>
              <a:gd name="connsiteX13248" fmla="*/ 9228284 w 12184637"/>
              <a:gd name="connsiteY13248" fmla="*/ 3763618 h 4608812"/>
              <a:gd name="connsiteX13249" fmla="*/ 9221438 w 12184637"/>
              <a:gd name="connsiteY13249" fmla="*/ 3767520 h 4608812"/>
              <a:gd name="connsiteX13250" fmla="*/ 9225340 w 12184637"/>
              <a:gd name="connsiteY13250" fmla="*/ 3774367 h 4608812"/>
              <a:gd name="connsiteX13251" fmla="*/ 9351456 w 12184637"/>
              <a:gd name="connsiteY13251" fmla="*/ 3809559 h 4608812"/>
              <a:gd name="connsiteX13252" fmla="*/ 9353002 w 12184637"/>
              <a:gd name="connsiteY13252" fmla="*/ 3809779 h 4608812"/>
              <a:gd name="connsiteX13253" fmla="*/ 9358303 w 12184637"/>
              <a:gd name="connsiteY13253" fmla="*/ 3805656 h 4608812"/>
              <a:gd name="connsiteX13254" fmla="*/ 9355284 w 12184637"/>
              <a:gd name="connsiteY13254" fmla="*/ 3809264 h 4608812"/>
              <a:gd name="connsiteX13255" fmla="*/ 9427583 w 12184637"/>
              <a:gd name="connsiteY13255" fmla="*/ 3776060 h 4608812"/>
              <a:gd name="connsiteX13256" fmla="*/ 9430307 w 12184637"/>
              <a:gd name="connsiteY13256" fmla="*/ 3768624 h 4608812"/>
              <a:gd name="connsiteX13257" fmla="*/ 9422871 w 12184637"/>
              <a:gd name="connsiteY13257" fmla="*/ 3765900 h 4608812"/>
              <a:gd name="connsiteX13258" fmla="*/ 9350573 w 12184637"/>
              <a:gd name="connsiteY13258" fmla="*/ 3799104 h 4608812"/>
              <a:gd name="connsiteX13259" fmla="*/ 9347849 w 12184637"/>
              <a:gd name="connsiteY13259" fmla="*/ 3806540 h 4608812"/>
              <a:gd name="connsiteX13260" fmla="*/ 9352929 w 12184637"/>
              <a:gd name="connsiteY13260" fmla="*/ 3809779 h 4608812"/>
              <a:gd name="connsiteX13261" fmla="*/ 9355284 w 12184637"/>
              <a:gd name="connsiteY13261" fmla="*/ 3809264 h 4608812"/>
              <a:gd name="connsiteX13262" fmla="*/ 9556571 w 12184637"/>
              <a:gd name="connsiteY13262" fmla="*/ 3784600 h 4608812"/>
              <a:gd name="connsiteX13263" fmla="*/ 9551564 w 12184637"/>
              <a:gd name="connsiteY13263" fmla="*/ 3778490 h 4608812"/>
              <a:gd name="connsiteX13264" fmla="*/ 9425742 w 12184637"/>
              <a:gd name="connsiteY13264" fmla="*/ 3765459 h 4608812"/>
              <a:gd name="connsiteX13265" fmla="*/ 9419632 w 12184637"/>
              <a:gd name="connsiteY13265" fmla="*/ 3770465 h 4608812"/>
              <a:gd name="connsiteX13266" fmla="*/ 9424637 w 12184637"/>
              <a:gd name="connsiteY13266" fmla="*/ 3776576 h 4608812"/>
              <a:gd name="connsiteX13267" fmla="*/ 9550459 w 12184637"/>
              <a:gd name="connsiteY13267" fmla="*/ 3789607 h 4608812"/>
              <a:gd name="connsiteX13268" fmla="*/ 9551049 w 12184637"/>
              <a:gd name="connsiteY13268" fmla="*/ 3789607 h 4608812"/>
              <a:gd name="connsiteX13269" fmla="*/ 9556571 w 12184637"/>
              <a:gd name="connsiteY13269" fmla="*/ 3784600 h 4608812"/>
              <a:gd name="connsiteX13270" fmla="*/ 9551785 w 12184637"/>
              <a:gd name="connsiteY13270" fmla="*/ 3789533 h 4608812"/>
              <a:gd name="connsiteX13271" fmla="*/ 9672895 w 12184637"/>
              <a:gd name="connsiteY13271" fmla="*/ 3773925 h 4608812"/>
              <a:gd name="connsiteX13272" fmla="*/ 9677680 w 12184637"/>
              <a:gd name="connsiteY13272" fmla="*/ 3767667 h 4608812"/>
              <a:gd name="connsiteX13273" fmla="*/ 9671423 w 12184637"/>
              <a:gd name="connsiteY13273" fmla="*/ 3762882 h 4608812"/>
              <a:gd name="connsiteX13274" fmla="*/ 9550313 w 12184637"/>
              <a:gd name="connsiteY13274" fmla="*/ 3778490 h 4608812"/>
              <a:gd name="connsiteX13275" fmla="*/ 9545527 w 12184637"/>
              <a:gd name="connsiteY13275" fmla="*/ 3784748 h 4608812"/>
              <a:gd name="connsiteX13276" fmla="*/ 9551049 w 12184637"/>
              <a:gd name="connsiteY13276" fmla="*/ 3789607 h 4608812"/>
              <a:gd name="connsiteX13277" fmla="*/ 9551785 w 12184637"/>
              <a:gd name="connsiteY13277" fmla="*/ 3789533 h 4608812"/>
              <a:gd name="connsiteX13278" fmla="*/ 9674073 w 12184637"/>
              <a:gd name="connsiteY13278" fmla="*/ 3773631 h 4608812"/>
              <a:gd name="connsiteX13279" fmla="*/ 9724137 w 12184637"/>
              <a:gd name="connsiteY13279" fmla="*/ 3755151 h 4608812"/>
              <a:gd name="connsiteX13280" fmla="*/ 9727450 w 12184637"/>
              <a:gd name="connsiteY13280" fmla="*/ 3748010 h 4608812"/>
              <a:gd name="connsiteX13281" fmla="*/ 9720308 w 12184637"/>
              <a:gd name="connsiteY13281" fmla="*/ 3744697 h 4608812"/>
              <a:gd name="connsiteX13282" fmla="*/ 9670244 w 12184637"/>
              <a:gd name="connsiteY13282" fmla="*/ 3763176 h 4608812"/>
              <a:gd name="connsiteX13283" fmla="*/ 9666932 w 12184637"/>
              <a:gd name="connsiteY13283" fmla="*/ 3770317 h 4608812"/>
              <a:gd name="connsiteX13284" fmla="*/ 9672232 w 12184637"/>
              <a:gd name="connsiteY13284" fmla="*/ 3773925 h 4608812"/>
              <a:gd name="connsiteX13285" fmla="*/ 9674073 w 12184637"/>
              <a:gd name="connsiteY13285" fmla="*/ 3773631 h 4608812"/>
              <a:gd name="connsiteX13286" fmla="*/ 9724357 w 12184637"/>
              <a:gd name="connsiteY13286" fmla="*/ 3755004 h 4608812"/>
              <a:gd name="connsiteX13287" fmla="*/ 9752334 w 12184637"/>
              <a:gd name="connsiteY13287" fmla="*/ 3743298 h 4608812"/>
              <a:gd name="connsiteX13288" fmla="*/ 9755353 w 12184637"/>
              <a:gd name="connsiteY13288" fmla="*/ 3736009 h 4608812"/>
              <a:gd name="connsiteX13289" fmla="*/ 9748064 w 12184637"/>
              <a:gd name="connsiteY13289" fmla="*/ 3732991 h 4608812"/>
              <a:gd name="connsiteX13290" fmla="*/ 9720087 w 12184637"/>
              <a:gd name="connsiteY13290" fmla="*/ 3744697 h 4608812"/>
              <a:gd name="connsiteX13291" fmla="*/ 9717069 w 12184637"/>
              <a:gd name="connsiteY13291" fmla="*/ 3751985 h 4608812"/>
              <a:gd name="connsiteX13292" fmla="*/ 9722223 w 12184637"/>
              <a:gd name="connsiteY13292" fmla="*/ 3755372 h 4608812"/>
              <a:gd name="connsiteX13293" fmla="*/ 9724357 w 12184637"/>
              <a:gd name="connsiteY13293" fmla="*/ 3755004 h 4608812"/>
              <a:gd name="connsiteX13294" fmla="*/ 9752776 w 12184637"/>
              <a:gd name="connsiteY13294" fmla="*/ 3743077 h 4608812"/>
              <a:gd name="connsiteX13295" fmla="*/ 9822276 w 12184637"/>
              <a:gd name="connsiteY13295" fmla="*/ 3706707 h 4608812"/>
              <a:gd name="connsiteX13296" fmla="*/ 9824632 w 12184637"/>
              <a:gd name="connsiteY13296" fmla="*/ 3699198 h 4608812"/>
              <a:gd name="connsiteX13297" fmla="*/ 9817123 w 12184637"/>
              <a:gd name="connsiteY13297" fmla="*/ 3696842 h 4608812"/>
              <a:gd name="connsiteX13298" fmla="*/ 9747622 w 12184637"/>
              <a:gd name="connsiteY13298" fmla="*/ 3733212 h 4608812"/>
              <a:gd name="connsiteX13299" fmla="*/ 9745267 w 12184637"/>
              <a:gd name="connsiteY13299" fmla="*/ 3740721 h 4608812"/>
              <a:gd name="connsiteX13300" fmla="*/ 9750273 w 12184637"/>
              <a:gd name="connsiteY13300" fmla="*/ 3743740 h 4608812"/>
              <a:gd name="connsiteX13301" fmla="*/ 9752776 w 12184637"/>
              <a:gd name="connsiteY13301" fmla="*/ 3743077 h 4608812"/>
              <a:gd name="connsiteX13302" fmla="*/ 9822645 w 12184637"/>
              <a:gd name="connsiteY13302" fmla="*/ 3706486 h 4608812"/>
              <a:gd name="connsiteX13303" fmla="*/ 9898550 w 12184637"/>
              <a:gd name="connsiteY13303" fmla="*/ 3658410 h 4608812"/>
              <a:gd name="connsiteX13304" fmla="*/ 9900243 w 12184637"/>
              <a:gd name="connsiteY13304" fmla="*/ 3650680 h 4608812"/>
              <a:gd name="connsiteX13305" fmla="*/ 9892513 w 12184637"/>
              <a:gd name="connsiteY13305" fmla="*/ 3648987 h 4608812"/>
              <a:gd name="connsiteX13306" fmla="*/ 9816607 w 12184637"/>
              <a:gd name="connsiteY13306" fmla="*/ 3697063 h 4608812"/>
              <a:gd name="connsiteX13307" fmla="*/ 9814914 w 12184637"/>
              <a:gd name="connsiteY13307" fmla="*/ 3704793 h 4608812"/>
              <a:gd name="connsiteX13308" fmla="*/ 9819700 w 12184637"/>
              <a:gd name="connsiteY13308" fmla="*/ 3707370 h 4608812"/>
              <a:gd name="connsiteX13309" fmla="*/ 9822645 w 12184637"/>
              <a:gd name="connsiteY13309" fmla="*/ 3706486 h 4608812"/>
              <a:gd name="connsiteX13310" fmla="*/ 9899066 w 12184637"/>
              <a:gd name="connsiteY13310" fmla="*/ 3658042 h 4608812"/>
              <a:gd name="connsiteX13311" fmla="*/ 9975044 w 12184637"/>
              <a:gd name="connsiteY13311" fmla="*/ 3594947 h 4608812"/>
              <a:gd name="connsiteX13312" fmla="*/ 9975781 w 12184637"/>
              <a:gd name="connsiteY13312" fmla="*/ 3587069 h 4608812"/>
              <a:gd name="connsiteX13313" fmla="*/ 9967903 w 12184637"/>
              <a:gd name="connsiteY13313" fmla="*/ 3586333 h 4608812"/>
              <a:gd name="connsiteX13314" fmla="*/ 9891924 w 12184637"/>
              <a:gd name="connsiteY13314" fmla="*/ 3649428 h 4608812"/>
              <a:gd name="connsiteX13315" fmla="*/ 9891188 w 12184637"/>
              <a:gd name="connsiteY13315" fmla="*/ 3657306 h 4608812"/>
              <a:gd name="connsiteX13316" fmla="*/ 9895531 w 12184637"/>
              <a:gd name="connsiteY13316" fmla="*/ 3659294 h 4608812"/>
              <a:gd name="connsiteX13317" fmla="*/ 9899066 w 12184637"/>
              <a:gd name="connsiteY13317" fmla="*/ 3658042 h 4608812"/>
              <a:gd name="connsiteX13318" fmla="*/ 9972835 w 12184637"/>
              <a:gd name="connsiteY13318" fmla="*/ 3596051 h 4608812"/>
              <a:gd name="connsiteX13319" fmla="*/ 10086142 w 12184637"/>
              <a:gd name="connsiteY13319" fmla="*/ 3567559 h 4608812"/>
              <a:gd name="connsiteX13320" fmla="*/ 10090191 w 12184637"/>
              <a:gd name="connsiteY13320" fmla="*/ 3560786 h 4608812"/>
              <a:gd name="connsiteX13321" fmla="*/ 10083418 w 12184637"/>
              <a:gd name="connsiteY13321" fmla="*/ 3556737 h 4608812"/>
              <a:gd name="connsiteX13322" fmla="*/ 9970111 w 12184637"/>
              <a:gd name="connsiteY13322" fmla="*/ 3585229 h 4608812"/>
              <a:gd name="connsiteX13323" fmla="*/ 9966063 w 12184637"/>
              <a:gd name="connsiteY13323" fmla="*/ 3592002 h 4608812"/>
              <a:gd name="connsiteX13324" fmla="*/ 9971511 w 12184637"/>
              <a:gd name="connsiteY13324" fmla="*/ 3596199 h 4608812"/>
              <a:gd name="connsiteX13325" fmla="*/ 9972835 w 12184637"/>
              <a:gd name="connsiteY13325" fmla="*/ 3596051 h 4608812"/>
              <a:gd name="connsiteX13326" fmla="*/ 10088792 w 12184637"/>
              <a:gd name="connsiteY13326" fmla="*/ 3566013 h 4608812"/>
              <a:gd name="connsiteX13327" fmla="*/ 10164550 w 12184637"/>
              <a:gd name="connsiteY13327" fmla="*/ 3486868 h 4608812"/>
              <a:gd name="connsiteX13328" fmla="*/ 10164403 w 12184637"/>
              <a:gd name="connsiteY13328" fmla="*/ 3478991 h 4608812"/>
              <a:gd name="connsiteX13329" fmla="*/ 10156526 w 12184637"/>
              <a:gd name="connsiteY13329" fmla="*/ 3479138 h 4608812"/>
              <a:gd name="connsiteX13330" fmla="*/ 10080767 w 12184637"/>
              <a:gd name="connsiteY13330" fmla="*/ 3558283 h 4608812"/>
              <a:gd name="connsiteX13331" fmla="*/ 10080915 w 12184637"/>
              <a:gd name="connsiteY13331" fmla="*/ 3566160 h 4608812"/>
              <a:gd name="connsiteX13332" fmla="*/ 10084817 w 12184637"/>
              <a:gd name="connsiteY13332" fmla="*/ 3567706 h 4608812"/>
              <a:gd name="connsiteX13333" fmla="*/ 10088792 w 12184637"/>
              <a:gd name="connsiteY13333" fmla="*/ 3566013 h 4608812"/>
              <a:gd name="connsiteX13334" fmla="*/ 10162857 w 12184637"/>
              <a:gd name="connsiteY13334" fmla="*/ 3488046 h 4608812"/>
              <a:gd name="connsiteX13335" fmla="*/ 10259156 w 12184637"/>
              <a:gd name="connsiteY13335" fmla="*/ 3444829 h 4608812"/>
              <a:gd name="connsiteX13336" fmla="*/ 10261954 w 12184637"/>
              <a:gd name="connsiteY13336" fmla="*/ 3437467 h 4608812"/>
              <a:gd name="connsiteX13337" fmla="*/ 10254591 w 12184637"/>
              <a:gd name="connsiteY13337" fmla="*/ 3434669 h 4608812"/>
              <a:gd name="connsiteX13338" fmla="*/ 10158293 w 12184637"/>
              <a:gd name="connsiteY13338" fmla="*/ 3477886 h 4608812"/>
              <a:gd name="connsiteX13339" fmla="*/ 10155495 w 12184637"/>
              <a:gd name="connsiteY13339" fmla="*/ 3485249 h 4608812"/>
              <a:gd name="connsiteX13340" fmla="*/ 10160648 w 12184637"/>
              <a:gd name="connsiteY13340" fmla="*/ 3488562 h 4608812"/>
              <a:gd name="connsiteX13341" fmla="*/ 10162857 w 12184637"/>
              <a:gd name="connsiteY13341" fmla="*/ 3488046 h 4608812"/>
              <a:gd name="connsiteX13342" fmla="*/ 10260629 w 12184637"/>
              <a:gd name="connsiteY13342" fmla="*/ 3443872 h 4608812"/>
              <a:gd name="connsiteX13343" fmla="*/ 10334620 w 12184637"/>
              <a:gd name="connsiteY13343" fmla="*/ 3375992 h 4608812"/>
              <a:gd name="connsiteX13344" fmla="*/ 10334988 w 12184637"/>
              <a:gd name="connsiteY13344" fmla="*/ 3368114 h 4608812"/>
              <a:gd name="connsiteX13345" fmla="*/ 10327110 w 12184637"/>
              <a:gd name="connsiteY13345" fmla="*/ 3367746 h 4608812"/>
              <a:gd name="connsiteX13346" fmla="*/ 10253046 w 12184637"/>
              <a:gd name="connsiteY13346" fmla="*/ 3435626 h 4608812"/>
              <a:gd name="connsiteX13347" fmla="*/ 10252677 w 12184637"/>
              <a:gd name="connsiteY13347" fmla="*/ 3443504 h 4608812"/>
              <a:gd name="connsiteX13348" fmla="*/ 10256801 w 12184637"/>
              <a:gd name="connsiteY13348" fmla="*/ 3445345 h 4608812"/>
              <a:gd name="connsiteX13349" fmla="*/ 10260629 w 12184637"/>
              <a:gd name="connsiteY13349" fmla="*/ 3443872 h 4608812"/>
              <a:gd name="connsiteX13350" fmla="*/ 10335357 w 12184637"/>
              <a:gd name="connsiteY13350" fmla="*/ 3375329 h 4608812"/>
              <a:gd name="connsiteX13351" fmla="*/ 10375407 w 12184637"/>
              <a:gd name="connsiteY13351" fmla="*/ 3323572 h 4608812"/>
              <a:gd name="connsiteX13352" fmla="*/ 10374377 w 12184637"/>
              <a:gd name="connsiteY13352" fmla="*/ 3315768 h 4608812"/>
              <a:gd name="connsiteX13353" fmla="*/ 10366573 w 12184637"/>
              <a:gd name="connsiteY13353" fmla="*/ 3316799 h 4608812"/>
              <a:gd name="connsiteX13354" fmla="*/ 10326521 w 12184637"/>
              <a:gd name="connsiteY13354" fmla="*/ 3368556 h 4608812"/>
              <a:gd name="connsiteX13355" fmla="*/ 10327552 w 12184637"/>
              <a:gd name="connsiteY13355" fmla="*/ 3376360 h 4608812"/>
              <a:gd name="connsiteX13356" fmla="*/ 10331012 w 12184637"/>
              <a:gd name="connsiteY13356" fmla="*/ 3377538 h 4608812"/>
              <a:gd name="connsiteX13357" fmla="*/ 10335357 w 12184637"/>
              <a:gd name="connsiteY13357" fmla="*/ 3375329 h 4608812"/>
              <a:gd name="connsiteX13358" fmla="*/ 10375407 w 12184637"/>
              <a:gd name="connsiteY13358" fmla="*/ 3323572 h 4608812"/>
              <a:gd name="connsiteX13359" fmla="*/ 10408243 w 12184637"/>
              <a:gd name="connsiteY13359" fmla="*/ 3281165 h 4608812"/>
              <a:gd name="connsiteX13360" fmla="*/ 10407212 w 12184637"/>
              <a:gd name="connsiteY13360" fmla="*/ 3273361 h 4608812"/>
              <a:gd name="connsiteX13361" fmla="*/ 10399409 w 12184637"/>
              <a:gd name="connsiteY13361" fmla="*/ 3274392 h 4608812"/>
              <a:gd name="connsiteX13362" fmla="*/ 10366573 w 12184637"/>
              <a:gd name="connsiteY13362" fmla="*/ 3316799 h 4608812"/>
              <a:gd name="connsiteX13363" fmla="*/ 10367603 w 12184637"/>
              <a:gd name="connsiteY13363" fmla="*/ 3324603 h 4608812"/>
              <a:gd name="connsiteX13364" fmla="*/ 10371064 w 12184637"/>
              <a:gd name="connsiteY13364" fmla="*/ 3325781 h 4608812"/>
              <a:gd name="connsiteX13365" fmla="*/ 10375407 w 12184637"/>
              <a:gd name="connsiteY13365" fmla="*/ 3323572 h 4608812"/>
              <a:gd name="connsiteX13366" fmla="*/ 10408612 w 12184637"/>
              <a:gd name="connsiteY13366" fmla="*/ 3280723 h 4608812"/>
              <a:gd name="connsiteX13367" fmla="*/ 10432539 w 12184637"/>
              <a:gd name="connsiteY13367" fmla="*/ 3242881 h 4608812"/>
              <a:gd name="connsiteX13368" fmla="*/ 10430772 w 12184637"/>
              <a:gd name="connsiteY13368" fmla="*/ 3235151 h 4608812"/>
              <a:gd name="connsiteX13369" fmla="*/ 10423041 w 12184637"/>
              <a:gd name="connsiteY13369" fmla="*/ 3236918 h 4608812"/>
              <a:gd name="connsiteX13370" fmla="*/ 10399114 w 12184637"/>
              <a:gd name="connsiteY13370" fmla="*/ 3274760 h 4608812"/>
              <a:gd name="connsiteX13371" fmla="*/ 10400881 w 12184637"/>
              <a:gd name="connsiteY13371" fmla="*/ 3282490 h 4608812"/>
              <a:gd name="connsiteX13372" fmla="*/ 10403900 w 12184637"/>
              <a:gd name="connsiteY13372" fmla="*/ 3283374 h 4608812"/>
              <a:gd name="connsiteX13373" fmla="*/ 10408612 w 12184637"/>
              <a:gd name="connsiteY13373" fmla="*/ 3280723 h 4608812"/>
              <a:gd name="connsiteX13374" fmla="*/ 10432539 w 12184637"/>
              <a:gd name="connsiteY13374" fmla="*/ 3242807 h 4608812"/>
              <a:gd name="connsiteX13375" fmla="*/ 10433570 w 12184637"/>
              <a:gd name="connsiteY13375" fmla="*/ 3241188 h 4608812"/>
              <a:gd name="connsiteX13376" fmla="*/ 10431803 w 12184637"/>
              <a:gd name="connsiteY13376" fmla="*/ 3233531 h 4608812"/>
              <a:gd name="connsiteX13377" fmla="*/ 10424146 w 12184637"/>
              <a:gd name="connsiteY13377" fmla="*/ 3235298 h 4608812"/>
              <a:gd name="connsiteX13378" fmla="*/ 10423115 w 12184637"/>
              <a:gd name="connsiteY13378" fmla="*/ 3236918 h 4608812"/>
              <a:gd name="connsiteX13379" fmla="*/ 10424882 w 12184637"/>
              <a:gd name="connsiteY13379" fmla="*/ 3244574 h 4608812"/>
              <a:gd name="connsiteX13380" fmla="*/ 10427901 w 12184637"/>
              <a:gd name="connsiteY13380" fmla="*/ 3245458 h 4608812"/>
              <a:gd name="connsiteX13381" fmla="*/ 10432539 w 12184637"/>
              <a:gd name="connsiteY13381" fmla="*/ 3242807 h 4608812"/>
              <a:gd name="connsiteX13382" fmla="*/ 10433570 w 12184637"/>
              <a:gd name="connsiteY13382" fmla="*/ 3241188 h 4608812"/>
              <a:gd name="connsiteX13383" fmla="*/ 10454994 w 12184637"/>
              <a:gd name="connsiteY13383" fmla="*/ 3207395 h 4608812"/>
              <a:gd name="connsiteX13384" fmla="*/ 10453227 w 12184637"/>
              <a:gd name="connsiteY13384" fmla="*/ 3199664 h 4608812"/>
              <a:gd name="connsiteX13385" fmla="*/ 10445497 w 12184637"/>
              <a:gd name="connsiteY13385" fmla="*/ 3201431 h 4608812"/>
              <a:gd name="connsiteX13386" fmla="*/ 10424072 w 12184637"/>
              <a:gd name="connsiteY13386" fmla="*/ 3235224 h 4608812"/>
              <a:gd name="connsiteX13387" fmla="*/ 10425839 w 12184637"/>
              <a:gd name="connsiteY13387" fmla="*/ 3242955 h 4608812"/>
              <a:gd name="connsiteX13388" fmla="*/ 10428858 w 12184637"/>
              <a:gd name="connsiteY13388" fmla="*/ 3243838 h 4608812"/>
              <a:gd name="connsiteX13389" fmla="*/ 10433570 w 12184637"/>
              <a:gd name="connsiteY13389" fmla="*/ 3241188 h 4608812"/>
              <a:gd name="connsiteX13390" fmla="*/ 10454921 w 12184637"/>
              <a:gd name="connsiteY13390" fmla="*/ 3207395 h 4608812"/>
              <a:gd name="connsiteX13391" fmla="*/ 10483044 w 12184637"/>
              <a:gd name="connsiteY13391" fmla="*/ 3163000 h 4608812"/>
              <a:gd name="connsiteX13392" fmla="*/ 10481278 w 12184637"/>
              <a:gd name="connsiteY13392" fmla="*/ 3155269 h 4608812"/>
              <a:gd name="connsiteX13393" fmla="*/ 10473547 w 12184637"/>
              <a:gd name="connsiteY13393" fmla="*/ 3157036 h 4608812"/>
              <a:gd name="connsiteX13394" fmla="*/ 10445423 w 12184637"/>
              <a:gd name="connsiteY13394" fmla="*/ 3201431 h 4608812"/>
              <a:gd name="connsiteX13395" fmla="*/ 10447190 w 12184637"/>
              <a:gd name="connsiteY13395" fmla="*/ 3209162 h 4608812"/>
              <a:gd name="connsiteX13396" fmla="*/ 10450209 w 12184637"/>
              <a:gd name="connsiteY13396" fmla="*/ 3210045 h 4608812"/>
              <a:gd name="connsiteX13397" fmla="*/ 10454921 w 12184637"/>
              <a:gd name="connsiteY13397" fmla="*/ 3207395 h 4608812"/>
              <a:gd name="connsiteX13398" fmla="*/ 10483118 w 12184637"/>
              <a:gd name="connsiteY13398" fmla="*/ 3162853 h 4608812"/>
              <a:gd name="connsiteX13399" fmla="*/ 10488198 w 12184637"/>
              <a:gd name="connsiteY13399" fmla="*/ 3154312 h 4608812"/>
              <a:gd name="connsiteX13400" fmla="*/ 10486284 w 12184637"/>
              <a:gd name="connsiteY13400" fmla="*/ 3146655 h 4608812"/>
              <a:gd name="connsiteX13401" fmla="*/ 10478627 w 12184637"/>
              <a:gd name="connsiteY13401" fmla="*/ 3148570 h 4608812"/>
              <a:gd name="connsiteX13402" fmla="*/ 10473547 w 12184637"/>
              <a:gd name="connsiteY13402" fmla="*/ 3157110 h 4608812"/>
              <a:gd name="connsiteX13403" fmla="*/ 10475461 w 12184637"/>
              <a:gd name="connsiteY13403" fmla="*/ 3164767 h 4608812"/>
              <a:gd name="connsiteX13404" fmla="*/ 10478332 w 12184637"/>
              <a:gd name="connsiteY13404" fmla="*/ 3165577 h 4608812"/>
              <a:gd name="connsiteX13405" fmla="*/ 10483118 w 12184637"/>
              <a:gd name="connsiteY13405" fmla="*/ 3162853 h 4608812"/>
              <a:gd name="connsiteX13406" fmla="*/ 10488345 w 12184637"/>
              <a:gd name="connsiteY13406" fmla="*/ 3154091 h 4608812"/>
              <a:gd name="connsiteX13407" fmla="*/ 10508960 w 12184637"/>
              <a:gd name="connsiteY13407" fmla="*/ 3116102 h 4608812"/>
              <a:gd name="connsiteX13408" fmla="*/ 10506751 w 12184637"/>
              <a:gd name="connsiteY13408" fmla="*/ 3108519 h 4608812"/>
              <a:gd name="connsiteX13409" fmla="*/ 10499168 w 12184637"/>
              <a:gd name="connsiteY13409" fmla="*/ 3110727 h 4608812"/>
              <a:gd name="connsiteX13410" fmla="*/ 10478554 w 12184637"/>
              <a:gd name="connsiteY13410" fmla="*/ 3148717 h 4608812"/>
              <a:gd name="connsiteX13411" fmla="*/ 10480763 w 12184637"/>
              <a:gd name="connsiteY13411" fmla="*/ 3156300 h 4608812"/>
              <a:gd name="connsiteX13412" fmla="*/ 10483487 w 12184637"/>
              <a:gd name="connsiteY13412" fmla="*/ 3156963 h 4608812"/>
              <a:gd name="connsiteX13413" fmla="*/ 10488345 w 12184637"/>
              <a:gd name="connsiteY13413" fmla="*/ 3154091 h 4608812"/>
              <a:gd name="connsiteX13414" fmla="*/ 10508960 w 12184637"/>
              <a:gd name="connsiteY13414" fmla="*/ 3116102 h 4608812"/>
              <a:gd name="connsiteX13415" fmla="*/ 10523316 w 12184637"/>
              <a:gd name="connsiteY13415" fmla="*/ 3090113 h 4608812"/>
              <a:gd name="connsiteX13416" fmla="*/ 10521108 w 12184637"/>
              <a:gd name="connsiteY13416" fmla="*/ 3082530 h 4608812"/>
              <a:gd name="connsiteX13417" fmla="*/ 10513525 w 12184637"/>
              <a:gd name="connsiteY13417" fmla="*/ 3084738 h 4608812"/>
              <a:gd name="connsiteX13418" fmla="*/ 10499168 w 12184637"/>
              <a:gd name="connsiteY13418" fmla="*/ 3110727 h 4608812"/>
              <a:gd name="connsiteX13419" fmla="*/ 10501377 w 12184637"/>
              <a:gd name="connsiteY13419" fmla="*/ 3118310 h 4608812"/>
              <a:gd name="connsiteX13420" fmla="*/ 10504101 w 12184637"/>
              <a:gd name="connsiteY13420" fmla="*/ 3119047 h 4608812"/>
              <a:gd name="connsiteX13421" fmla="*/ 10508960 w 12184637"/>
              <a:gd name="connsiteY13421" fmla="*/ 3116102 h 4608812"/>
              <a:gd name="connsiteX13422" fmla="*/ 10523316 w 12184637"/>
              <a:gd name="connsiteY13422" fmla="*/ 3090113 h 4608812"/>
              <a:gd name="connsiteX13423" fmla="*/ 10561453 w 12184637"/>
              <a:gd name="connsiteY13423" fmla="*/ 3021054 h 4608812"/>
              <a:gd name="connsiteX13424" fmla="*/ 10559244 w 12184637"/>
              <a:gd name="connsiteY13424" fmla="*/ 3013471 h 4608812"/>
              <a:gd name="connsiteX13425" fmla="*/ 10551661 w 12184637"/>
              <a:gd name="connsiteY13425" fmla="*/ 3015680 h 4608812"/>
              <a:gd name="connsiteX13426" fmla="*/ 10513525 w 12184637"/>
              <a:gd name="connsiteY13426" fmla="*/ 3084738 h 4608812"/>
              <a:gd name="connsiteX13427" fmla="*/ 10515734 w 12184637"/>
              <a:gd name="connsiteY13427" fmla="*/ 3092321 h 4608812"/>
              <a:gd name="connsiteX13428" fmla="*/ 10518458 w 12184637"/>
              <a:gd name="connsiteY13428" fmla="*/ 3093058 h 4608812"/>
              <a:gd name="connsiteX13429" fmla="*/ 10523316 w 12184637"/>
              <a:gd name="connsiteY13429" fmla="*/ 3090113 h 4608812"/>
              <a:gd name="connsiteX13430" fmla="*/ 10561232 w 12184637"/>
              <a:gd name="connsiteY13430" fmla="*/ 3021423 h 4608812"/>
              <a:gd name="connsiteX13431" fmla="*/ 10564177 w 12184637"/>
              <a:gd name="connsiteY13431" fmla="*/ 3016931 h 4608812"/>
              <a:gd name="connsiteX13432" fmla="*/ 10562558 w 12184637"/>
              <a:gd name="connsiteY13432" fmla="*/ 3009201 h 4608812"/>
              <a:gd name="connsiteX13433" fmla="*/ 10554827 w 12184637"/>
              <a:gd name="connsiteY13433" fmla="*/ 3010821 h 4608812"/>
              <a:gd name="connsiteX13434" fmla="*/ 10551882 w 12184637"/>
              <a:gd name="connsiteY13434" fmla="*/ 3015312 h 4608812"/>
              <a:gd name="connsiteX13435" fmla="*/ 10553501 w 12184637"/>
              <a:gd name="connsiteY13435" fmla="*/ 3023042 h 4608812"/>
              <a:gd name="connsiteX13436" fmla="*/ 10556594 w 12184637"/>
              <a:gd name="connsiteY13436" fmla="*/ 3023926 h 4608812"/>
              <a:gd name="connsiteX13437" fmla="*/ 10561232 w 12184637"/>
              <a:gd name="connsiteY13437" fmla="*/ 3021423 h 4608812"/>
              <a:gd name="connsiteX13438" fmla="*/ 10564251 w 12184637"/>
              <a:gd name="connsiteY13438" fmla="*/ 3016858 h 4608812"/>
              <a:gd name="connsiteX13439" fmla="*/ 10608719 w 12184637"/>
              <a:gd name="connsiteY13439" fmla="*/ 2948094 h 4608812"/>
              <a:gd name="connsiteX13440" fmla="*/ 10607099 w 12184637"/>
              <a:gd name="connsiteY13440" fmla="*/ 2940363 h 4608812"/>
              <a:gd name="connsiteX13441" fmla="*/ 10599369 w 12184637"/>
              <a:gd name="connsiteY13441" fmla="*/ 2941983 h 4608812"/>
              <a:gd name="connsiteX13442" fmla="*/ 10554901 w 12184637"/>
              <a:gd name="connsiteY13442" fmla="*/ 3010747 h 4608812"/>
              <a:gd name="connsiteX13443" fmla="*/ 10556594 w 12184637"/>
              <a:gd name="connsiteY13443" fmla="*/ 3018477 h 4608812"/>
              <a:gd name="connsiteX13444" fmla="*/ 10559686 w 12184637"/>
              <a:gd name="connsiteY13444" fmla="*/ 3019361 h 4608812"/>
              <a:gd name="connsiteX13445" fmla="*/ 10564251 w 12184637"/>
              <a:gd name="connsiteY13445" fmla="*/ 3016858 h 4608812"/>
              <a:gd name="connsiteX13446" fmla="*/ 10604523 w 12184637"/>
              <a:gd name="connsiteY13446" fmla="*/ 2950597 h 4608812"/>
              <a:gd name="connsiteX13447" fmla="*/ 10685508 w 12184637"/>
              <a:gd name="connsiteY13447" fmla="*/ 2943235 h 4608812"/>
              <a:gd name="connsiteX13448" fmla="*/ 10690515 w 12184637"/>
              <a:gd name="connsiteY13448" fmla="*/ 2937198 h 4608812"/>
              <a:gd name="connsiteX13449" fmla="*/ 10684477 w 12184637"/>
              <a:gd name="connsiteY13449" fmla="*/ 2932191 h 4608812"/>
              <a:gd name="connsiteX13450" fmla="*/ 10603492 w 12184637"/>
              <a:gd name="connsiteY13450" fmla="*/ 2939553 h 4608812"/>
              <a:gd name="connsiteX13451" fmla="*/ 10598486 w 12184637"/>
              <a:gd name="connsiteY13451" fmla="*/ 2945591 h 4608812"/>
              <a:gd name="connsiteX13452" fmla="*/ 10604081 w 12184637"/>
              <a:gd name="connsiteY13452" fmla="*/ 2950671 h 4608812"/>
              <a:gd name="connsiteX13453" fmla="*/ 10604523 w 12184637"/>
              <a:gd name="connsiteY13453" fmla="*/ 2950597 h 4608812"/>
              <a:gd name="connsiteX13454" fmla="*/ 10688453 w 12184637"/>
              <a:gd name="connsiteY13454" fmla="*/ 2942057 h 4608812"/>
              <a:gd name="connsiteX13455" fmla="*/ 10774592 w 12184637"/>
              <a:gd name="connsiteY13455" fmla="*/ 2874323 h 4608812"/>
              <a:gd name="connsiteX13456" fmla="*/ 10775549 w 12184637"/>
              <a:gd name="connsiteY13456" fmla="*/ 2866519 h 4608812"/>
              <a:gd name="connsiteX13457" fmla="*/ 10767746 w 12184637"/>
              <a:gd name="connsiteY13457" fmla="*/ 2865562 h 4608812"/>
              <a:gd name="connsiteX13458" fmla="*/ 10681606 w 12184637"/>
              <a:gd name="connsiteY13458" fmla="*/ 2933296 h 4608812"/>
              <a:gd name="connsiteX13459" fmla="*/ 10680649 w 12184637"/>
              <a:gd name="connsiteY13459" fmla="*/ 2941100 h 4608812"/>
              <a:gd name="connsiteX13460" fmla="*/ 10685067 w 12184637"/>
              <a:gd name="connsiteY13460" fmla="*/ 2943235 h 4608812"/>
              <a:gd name="connsiteX13461" fmla="*/ 10688453 w 12184637"/>
              <a:gd name="connsiteY13461" fmla="*/ 2942057 h 4608812"/>
              <a:gd name="connsiteX13462" fmla="*/ 10774371 w 12184637"/>
              <a:gd name="connsiteY13462" fmla="*/ 2874544 h 4608812"/>
              <a:gd name="connsiteX13463" fmla="*/ 10865149 w 12184637"/>
              <a:gd name="connsiteY13463" fmla="*/ 2809461 h 4608812"/>
              <a:gd name="connsiteX13464" fmla="*/ 10866400 w 12184637"/>
              <a:gd name="connsiteY13464" fmla="*/ 2801657 h 4608812"/>
              <a:gd name="connsiteX13465" fmla="*/ 10858596 w 12184637"/>
              <a:gd name="connsiteY13465" fmla="*/ 2800406 h 4608812"/>
              <a:gd name="connsiteX13466" fmla="*/ 10767819 w 12184637"/>
              <a:gd name="connsiteY13466" fmla="*/ 2865488 h 4608812"/>
              <a:gd name="connsiteX13467" fmla="*/ 10766567 w 12184637"/>
              <a:gd name="connsiteY13467" fmla="*/ 2873292 h 4608812"/>
              <a:gd name="connsiteX13468" fmla="*/ 10771132 w 12184637"/>
              <a:gd name="connsiteY13468" fmla="*/ 2875648 h 4608812"/>
              <a:gd name="connsiteX13469" fmla="*/ 10774371 w 12184637"/>
              <a:gd name="connsiteY13469" fmla="*/ 2874544 h 4608812"/>
              <a:gd name="connsiteX13470" fmla="*/ 10865075 w 12184637"/>
              <a:gd name="connsiteY13470" fmla="*/ 2809461 h 4608812"/>
              <a:gd name="connsiteX13471" fmla="*/ 10958135 w 12184637"/>
              <a:gd name="connsiteY13471" fmla="*/ 2743495 h 4608812"/>
              <a:gd name="connsiteX13472" fmla="*/ 10959460 w 12184637"/>
              <a:gd name="connsiteY13472" fmla="*/ 2735691 h 4608812"/>
              <a:gd name="connsiteX13473" fmla="*/ 10951656 w 12184637"/>
              <a:gd name="connsiteY13473" fmla="*/ 2734366 h 4608812"/>
              <a:gd name="connsiteX13474" fmla="*/ 10858596 w 12184637"/>
              <a:gd name="connsiteY13474" fmla="*/ 2800332 h 4608812"/>
              <a:gd name="connsiteX13475" fmla="*/ 10857271 w 12184637"/>
              <a:gd name="connsiteY13475" fmla="*/ 2808136 h 4608812"/>
              <a:gd name="connsiteX13476" fmla="*/ 10861835 w 12184637"/>
              <a:gd name="connsiteY13476" fmla="*/ 2810492 h 4608812"/>
              <a:gd name="connsiteX13477" fmla="*/ 10865075 w 12184637"/>
              <a:gd name="connsiteY13477" fmla="*/ 2809461 h 4608812"/>
              <a:gd name="connsiteX13478" fmla="*/ 10958356 w 12184637"/>
              <a:gd name="connsiteY13478" fmla="*/ 2743421 h 4608812"/>
              <a:gd name="connsiteX13479" fmla="*/ 11051415 w 12184637"/>
              <a:gd name="connsiteY13479" fmla="*/ 2672964 h 4608812"/>
              <a:gd name="connsiteX13480" fmla="*/ 11052520 w 12184637"/>
              <a:gd name="connsiteY13480" fmla="*/ 2665160 h 4608812"/>
              <a:gd name="connsiteX13481" fmla="*/ 11044716 w 12184637"/>
              <a:gd name="connsiteY13481" fmla="*/ 2664055 h 4608812"/>
              <a:gd name="connsiteX13482" fmla="*/ 10951656 w 12184637"/>
              <a:gd name="connsiteY13482" fmla="*/ 2734513 h 4608812"/>
              <a:gd name="connsiteX13483" fmla="*/ 10950552 w 12184637"/>
              <a:gd name="connsiteY13483" fmla="*/ 2742317 h 4608812"/>
              <a:gd name="connsiteX13484" fmla="*/ 10955043 w 12184637"/>
              <a:gd name="connsiteY13484" fmla="*/ 2744526 h 4608812"/>
              <a:gd name="connsiteX13485" fmla="*/ 10958356 w 12184637"/>
              <a:gd name="connsiteY13485" fmla="*/ 2743421 h 4608812"/>
              <a:gd name="connsiteX13486" fmla="*/ 11051636 w 12184637"/>
              <a:gd name="connsiteY13486" fmla="*/ 2672743 h 4608812"/>
              <a:gd name="connsiteX13487" fmla="*/ 11142119 w 12184637"/>
              <a:gd name="connsiteY13487" fmla="*/ 2594261 h 4608812"/>
              <a:gd name="connsiteX13488" fmla="*/ 11142708 w 12184637"/>
              <a:gd name="connsiteY13488" fmla="*/ 2586383 h 4608812"/>
              <a:gd name="connsiteX13489" fmla="*/ 11134831 w 12184637"/>
              <a:gd name="connsiteY13489" fmla="*/ 2585794 h 4608812"/>
              <a:gd name="connsiteX13490" fmla="*/ 11044348 w 12184637"/>
              <a:gd name="connsiteY13490" fmla="*/ 2664276 h 4608812"/>
              <a:gd name="connsiteX13491" fmla="*/ 11043759 w 12184637"/>
              <a:gd name="connsiteY13491" fmla="*/ 2672154 h 4608812"/>
              <a:gd name="connsiteX13492" fmla="*/ 11048029 w 12184637"/>
              <a:gd name="connsiteY13492" fmla="*/ 2674068 h 4608812"/>
              <a:gd name="connsiteX13493" fmla="*/ 11051636 w 12184637"/>
              <a:gd name="connsiteY13493" fmla="*/ 2672743 h 4608812"/>
              <a:gd name="connsiteX13494" fmla="*/ 11139469 w 12184637"/>
              <a:gd name="connsiteY13494" fmla="*/ 2595512 h 4608812"/>
              <a:gd name="connsiteX13495" fmla="*/ 11231572 w 12184637"/>
              <a:gd name="connsiteY13495" fmla="*/ 2578947 h 4608812"/>
              <a:gd name="connsiteX13496" fmla="*/ 11236063 w 12184637"/>
              <a:gd name="connsiteY13496" fmla="*/ 2572468 h 4608812"/>
              <a:gd name="connsiteX13497" fmla="*/ 11229584 w 12184637"/>
              <a:gd name="connsiteY13497" fmla="*/ 2567977 h 4608812"/>
              <a:gd name="connsiteX13498" fmla="*/ 11137481 w 12184637"/>
              <a:gd name="connsiteY13498" fmla="*/ 2584542 h 4608812"/>
              <a:gd name="connsiteX13499" fmla="*/ 11132990 w 12184637"/>
              <a:gd name="connsiteY13499" fmla="*/ 2591021 h 4608812"/>
              <a:gd name="connsiteX13500" fmla="*/ 11138512 w 12184637"/>
              <a:gd name="connsiteY13500" fmla="*/ 2595586 h 4608812"/>
              <a:gd name="connsiteX13501" fmla="*/ 11139469 w 12184637"/>
              <a:gd name="connsiteY13501" fmla="*/ 2595512 h 4608812"/>
              <a:gd name="connsiteX13502" fmla="*/ 11232970 w 12184637"/>
              <a:gd name="connsiteY13502" fmla="*/ 2578505 h 4608812"/>
              <a:gd name="connsiteX13503" fmla="*/ 11309760 w 12184637"/>
              <a:gd name="connsiteY13503" fmla="*/ 2543019 h 4608812"/>
              <a:gd name="connsiteX13504" fmla="*/ 11312484 w 12184637"/>
              <a:gd name="connsiteY13504" fmla="*/ 2535583 h 4608812"/>
              <a:gd name="connsiteX13505" fmla="*/ 11305048 w 12184637"/>
              <a:gd name="connsiteY13505" fmla="*/ 2532859 h 4608812"/>
              <a:gd name="connsiteX13506" fmla="*/ 11228258 w 12184637"/>
              <a:gd name="connsiteY13506" fmla="*/ 2568345 h 4608812"/>
              <a:gd name="connsiteX13507" fmla="*/ 11225534 w 12184637"/>
              <a:gd name="connsiteY13507" fmla="*/ 2575781 h 4608812"/>
              <a:gd name="connsiteX13508" fmla="*/ 11230615 w 12184637"/>
              <a:gd name="connsiteY13508" fmla="*/ 2579021 h 4608812"/>
              <a:gd name="connsiteX13509" fmla="*/ 11232970 w 12184637"/>
              <a:gd name="connsiteY13509" fmla="*/ 2578505 h 4608812"/>
              <a:gd name="connsiteX13510" fmla="*/ 11311158 w 12184637"/>
              <a:gd name="connsiteY13510" fmla="*/ 2542062 h 4608812"/>
              <a:gd name="connsiteX13511" fmla="*/ 11370793 w 12184637"/>
              <a:gd name="connsiteY13511" fmla="*/ 2486918 h 4608812"/>
              <a:gd name="connsiteX13512" fmla="*/ 11371087 w 12184637"/>
              <a:gd name="connsiteY13512" fmla="*/ 2479040 h 4608812"/>
              <a:gd name="connsiteX13513" fmla="*/ 11363210 w 12184637"/>
              <a:gd name="connsiteY13513" fmla="*/ 2478746 h 4608812"/>
              <a:gd name="connsiteX13514" fmla="*/ 11303575 w 12184637"/>
              <a:gd name="connsiteY13514" fmla="*/ 2533890 h 4608812"/>
              <a:gd name="connsiteX13515" fmla="*/ 11303281 w 12184637"/>
              <a:gd name="connsiteY13515" fmla="*/ 2541767 h 4608812"/>
              <a:gd name="connsiteX13516" fmla="*/ 11307403 w 12184637"/>
              <a:gd name="connsiteY13516" fmla="*/ 2543534 h 4608812"/>
              <a:gd name="connsiteX13517" fmla="*/ 11311158 w 12184637"/>
              <a:gd name="connsiteY13517" fmla="*/ 2542062 h 4608812"/>
              <a:gd name="connsiteX13518" fmla="*/ 11369689 w 12184637"/>
              <a:gd name="connsiteY13518" fmla="*/ 2487728 h 4608812"/>
              <a:gd name="connsiteX13519" fmla="*/ 11374474 w 12184637"/>
              <a:gd name="connsiteY13519" fmla="*/ 2485151 h 4608812"/>
              <a:gd name="connsiteX13520" fmla="*/ 11376756 w 12184637"/>
              <a:gd name="connsiteY13520" fmla="*/ 2477641 h 4608812"/>
              <a:gd name="connsiteX13521" fmla="*/ 11369247 w 12184637"/>
              <a:gd name="connsiteY13521" fmla="*/ 2475359 h 4608812"/>
              <a:gd name="connsiteX13522" fmla="*/ 11364461 w 12184637"/>
              <a:gd name="connsiteY13522" fmla="*/ 2477936 h 4608812"/>
              <a:gd name="connsiteX13523" fmla="*/ 11362179 w 12184637"/>
              <a:gd name="connsiteY13523" fmla="*/ 2485446 h 4608812"/>
              <a:gd name="connsiteX13524" fmla="*/ 11367111 w 12184637"/>
              <a:gd name="connsiteY13524" fmla="*/ 2488390 h 4608812"/>
              <a:gd name="connsiteX13525" fmla="*/ 11369689 w 12184637"/>
              <a:gd name="connsiteY13525" fmla="*/ 2487728 h 4608812"/>
              <a:gd name="connsiteX13526" fmla="*/ 11375873 w 12184637"/>
              <a:gd name="connsiteY13526" fmla="*/ 2484194 h 4608812"/>
              <a:gd name="connsiteX13527" fmla="*/ 11400684 w 12184637"/>
              <a:gd name="connsiteY13527" fmla="*/ 2458868 h 4608812"/>
              <a:gd name="connsiteX13528" fmla="*/ 11400610 w 12184637"/>
              <a:gd name="connsiteY13528" fmla="*/ 2450990 h 4608812"/>
              <a:gd name="connsiteX13529" fmla="*/ 11392733 w 12184637"/>
              <a:gd name="connsiteY13529" fmla="*/ 2451064 h 4608812"/>
              <a:gd name="connsiteX13530" fmla="*/ 11367922 w 12184637"/>
              <a:gd name="connsiteY13530" fmla="*/ 2476390 h 4608812"/>
              <a:gd name="connsiteX13531" fmla="*/ 11367995 w 12184637"/>
              <a:gd name="connsiteY13531" fmla="*/ 2484268 h 4608812"/>
              <a:gd name="connsiteX13532" fmla="*/ 11371971 w 12184637"/>
              <a:gd name="connsiteY13532" fmla="*/ 2485887 h 4608812"/>
              <a:gd name="connsiteX13533" fmla="*/ 11375873 w 12184637"/>
              <a:gd name="connsiteY13533" fmla="*/ 2484194 h 4608812"/>
              <a:gd name="connsiteX13534" fmla="*/ 11401052 w 12184637"/>
              <a:gd name="connsiteY13534" fmla="*/ 2458499 h 4608812"/>
              <a:gd name="connsiteX13535" fmla="*/ 11457080 w 12184637"/>
              <a:gd name="connsiteY13535" fmla="*/ 2389662 h 4608812"/>
              <a:gd name="connsiteX13536" fmla="*/ 11456270 w 12184637"/>
              <a:gd name="connsiteY13536" fmla="*/ 2381784 h 4608812"/>
              <a:gd name="connsiteX13537" fmla="*/ 11448392 w 12184637"/>
              <a:gd name="connsiteY13537" fmla="*/ 2382594 h 4608812"/>
              <a:gd name="connsiteX13538" fmla="*/ 11392365 w 12184637"/>
              <a:gd name="connsiteY13538" fmla="*/ 2451432 h 4608812"/>
              <a:gd name="connsiteX13539" fmla="*/ 11393174 w 12184637"/>
              <a:gd name="connsiteY13539" fmla="*/ 2459309 h 4608812"/>
              <a:gd name="connsiteX13540" fmla="*/ 11396708 w 12184637"/>
              <a:gd name="connsiteY13540" fmla="*/ 2460561 h 4608812"/>
              <a:gd name="connsiteX13541" fmla="*/ 11401052 w 12184637"/>
              <a:gd name="connsiteY13541" fmla="*/ 2458499 h 4608812"/>
              <a:gd name="connsiteX13542" fmla="*/ 11456932 w 12184637"/>
              <a:gd name="connsiteY13542" fmla="*/ 2389735 h 4608812"/>
              <a:gd name="connsiteX13543" fmla="*/ 11474307 w 12184637"/>
              <a:gd name="connsiteY13543" fmla="*/ 2369489 h 4608812"/>
              <a:gd name="connsiteX13544" fmla="*/ 11473719 w 12184637"/>
              <a:gd name="connsiteY13544" fmla="*/ 2361611 h 4608812"/>
              <a:gd name="connsiteX13545" fmla="*/ 11465840 w 12184637"/>
              <a:gd name="connsiteY13545" fmla="*/ 2362200 h 4608812"/>
              <a:gd name="connsiteX13546" fmla="*/ 11448465 w 12184637"/>
              <a:gd name="connsiteY13546" fmla="*/ 2382447 h 4608812"/>
              <a:gd name="connsiteX13547" fmla="*/ 11449054 w 12184637"/>
              <a:gd name="connsiteY13547" fmla="*/ 2390324 h 4608812"/>
              <a:gd name="connsiteX13548" fmla="*/ 11452735 w 12184637"/>
              <a:gd name="connsiteY13548" fmla="*/ 2391650 h 4608812"/>
              <a:gd name="connsiteX13549" fmla="*/ 11456932 w 12184637"/>
              <a:gd name="connsiteY13549" fmla="*/ 2389735 h 4608812"/>
              <a:gd name="connsiteX13550" fmla="*/ 11474676 w 12184637"/>
              <a:gd name="connsiteY13550" fmla="*/ 2369047 h 4608812"/>
              <a:gd name="connsiteX13551" fmla="*/ 11545501 w 12184637"/>
              <a:gd name="connsiteY13551" fmla="*/ 2266049 h 4608812"/>
              <a:gd name="connsiteX13552" fmla="*/ 11544028 w 12184637"/>
              <a:gd name="connsiteY13552" fmla="*/ 2258318 h 4608812"/>
              <a:gd name="connsiteX13553" fmla="*/ 11536298 w 12184637"/>
              <a:gd name="connsiteY13553" fmla="*/ 2259790 h 4608812"/>
              <a:gd name="connsiteX13554" fmla="*/ 11465473 w 12184637"/>
              <a:gd name="connsiteY13554" fmla="*/ 2362789 h 4608812"/>
              <a:gd name="connsiteX13555" fmla="*/ 11466945 w 12184637"/>
              <a:gd name="connsiteY13555" fmla="*/ 2370520 h 4608812"/>
              <a:gd name="connsiteX13556" fmla="*/ 11470110 w 12184637"/>
              <a:gd name="connsiteY13556" fmla="*/ 2371477 h 4608812"/>
              <a:gd name="connsiteX13557" fmla="*/ 11474676 w 12184637"/>
              <a:gd name="connsiteY13557" fmla="*/ 2369047 h 4608812"/>
              <a:gd name="connsiteX13558" fmla="*/ 11544028 w 12184637"/>
              <a:gd name="connsiteY13558" fmla="*/ 2267447 h 4608812"/>
              <a:gd name="connsiteX13559" fmla="*/ 11596964 w 12184637"/>
              <a:gd name="connsiteY13559" fmla="*/ 2231225 h 4608812"/>
              <a:gd name="connsiteX13560" fmla="*/ 11598436 w 12184637"/>
              <a:gd name="connsiteY13560" fmla="*/ 2223494 h 4608812"/>
              <a:gd name="connsiteX13561" fmla="*/ 11590705 w 12184637"/>
              <a:gd name="connsiteY13561" fmla="*/ 2222022 h 4608812"/>
              <a:gd name="connsiteX13562" fmla="*/ 11537770 w 12184637"/>
              <a:gd name="connsiteY13562" fmla="*/ 2258244 h 4608812"/>
              <a:gd name="connsiteX13563" fmla="*/ 11536298 w 12184637"/>
              <a:gd name="connsiteY13563" fmla="*/ 2265975 h 4608812"/>
              <a:gd name="connsiteX13564" fmla="*/ 11540937 w 12184637"/>
              <a:gd name="connsiteY13564" fmla="*/ 2268404 h 4608812"/>
              <a:gd name="connsiteX13565" fmla="*/ 11544028 w 12184637"/>
              <a:gd name="connsiteY13565" fmla="*/ 2267447 h 4608812"/>
              <a:gd name="connsiteX13566" fmla="*/ 11598731 w 12184637"/>
              <a:gd name="connsiteY13566" fmla="*/ 2229310 h 4608812"/>
              <a:gd name="connsiteX13567" fmla="*/ 11648646 w 12184637"/>
              <a:gd name="connsiteY13567" fmla="*/ 2138680 h 4608812"/>
              <a:gd name="connsiteX13568" fmla="*/ 11646438 w 12184637"/>
              <a:gd name="connsiteY13568" fmla="*/ 2131097 h 4608812"/>
              <a:gd name="connsiteX13569" fmla="*/ 11638855 w 12184637"/>
              <a:gd name="connsiteY13569" fmla="*/ 2133306 h 4608812"/>
              <a:gd name="connsiteX13570" fmla="*/ 11588938 w 12184637"/>
              <a:gd name="connsiteY13570" fmla="*/ 2223936 h 4608812"/>
              <a:gd name="connsiteX13571" fmla="*/ 11591147 w 12184637"/>
              <a:gd name="connsiteY13571" fmla="*/ 2231519 h 4608812"/>
              <a:gd name="connsiteX13572" fmla="*/ 11593871 w 12184637"/>
              <a:gd name="connsiteY13572" fmla="*/ 2232182 h 4608812"/>
              <a:gd name="connsiteX13573" fmla="*/ 11598731 w 12184637"/>
              <a:gd name="connsiteY13573" fmla="*/ 2229310 h 4608812"/>
              <a:gd name="connsiteX13574" fmla="*/ 11648574 w 12184637"/>
              <a:gd name="connsiteY13574" fmla="*/ 2138680 h 4608812"/>
              <a:gd name="connsiteX13575" fmla="*/ 11659617 w 12184637"/>
              <a:gd name="connsiteY13575" fmla="*/ 2118655 h 4608812"/>
              <a:gd name="connsiteX13576" fmla="*/ 11657408 w 12184637"/>
              <a:gd name="connsiteY13576" fmla="*/ 2111072 h 4608812"/>
              <a:gd name="connsiteX13577" fmla="*/ 11649825 w 12184637"/>
              <a:gd name="connsiteY13577" fmla="*/ 2113280 h 4608812"/>
              <a:gd name="connsiteX13578" fmla="*/ 11638781 w 12184637"/>
              <a:gd name="connsiteY13578" fmla="*/ 2133306 h 4608812"/>
              <a:gd name="connsiteX13579" fmla="*/ 11640990 w 12184637"/>
              <a:gd name="connsiteY13579" fmla="*/ 2140889 h 4608812"/>
              <a:gd name="connsiteX13580" fmla="*/ 11643714 w 12184637"/>
              <a:gd name="connsiteY13580" fmla="*/ 2141552 h 4608812"/>
              <a:gd name="connsiteX13581" fmla="*/ 11648574 w 12184637"/>
              <a:gd name="connsiteY13581" fmla="*/ 2138680 h 4608812"/>
              <a:gd name="connsiteX13582" fmla="*/ 11659470 w 12184637"/>
              <a:gd name="connsiteY13582" fmla="*/ 2118949 h 4608812"/>
              <a:gd name="connsiteX13583" fmla="*/ 11685532 w 12184637"/>
              <a:gd name="connsiteY13583" fmla="*/ 2077352 h 4608812"/>
              <a:gd name="connsiteX13584" fmla="*/ 11683765 w 12184637"/>
              <a:gd name="connsiteY13584" fmla="*/ 2069695 h 4608812"/>
              <a:gd name="connsiteX13585" fmla="*/ 11676109 w 12184637"/>
              <a:gd name="connsiteY13585" fmla="*/ 2071462 h 4608812"/>
              <a:gd name="connsiteX13586" fmla="*/ 11650046 w 12184637"/>
              <a:gd name="connsiteY13586" fmla="*/ 2113060 h 4608812"/>
              <a:gd name="connsiteX13587" fmla="*/ 11651813 w 12184637"/>
              <a:gd name="connsiteY13587" fmla="*/ 2120716 h 4608812"/>
              <a:gd name="connsiteX13588" fmla="*/ 11654831 w 12184637"/>
              <a:gd name="connsiteY13588" fmla="*/ 2121600 h 4608812"/>
              <a:gd name="connsiteX13589" fmla="*/ 11659470 w 12184637"/>
              <a:gd name="connsiteY13589" fmla="*/ 2118949 h 4608812"/>
              <a:gd name="connsiteX13590" fmla="*/ 11685974 w 12184637"/>
              <a:gd name="connsiteY13590" fmla="*/ 2076542 h 4608812"/>
              <a:gd name="connsiteX13591" fmla="*/ 11719914 w 12184637"/>
              <a:gd name="connsiteY13591" fmla="*/ 1992465 h 4608812"/>
              <a:gd name="connsiteX13592" fmla="*/ 11716822 w 12184637"/>
              <a:gd name="connsiteY13592" fmla="*/ 1985249 h 4608812"/>
              <a:gd name="connsiteX13593" fmla="*/ 11709607 w 12184637"/>
              <a:gd name="connsiteY13593" fmla="*/ 1988342 h 4608812"/>
              <a:gd name="connsiteX13594" fmla="*/ 11675666 w 12184637"/>
              <a:gd name="connsiteY13594" fmla="*/ 2072419 h 4608812"/>
              <a:gd name="connsiteX13595" fmla="*/ 11678759 w 12184637"/>
              <a:gd name="connsiteY13595" fmla="*/ 2079634 h 4608812"/>
              <a:gd name="connsiteX13596" fmla="*/ 11680893 w 12184637"/>
              <a:gd name="connsiteY13596" fmla="*/ 2080076 h 4608812"/>
              <a:gd name="connsiteX13597" fmla="*/ 11685974 w 12184637"/>
              <a:gd name="connsiteY13597" fmla="*/ 2076542 h 4608812"/>
              <a:gd name="connsiteX13598" fmla="*/ 11719546 w 12184637"/>
              <a:gd name="connsiteY13598" fmla="*/ 1993127 h 4608812"/>
              <a:gd name="connsiteX13599" fmla="*/ 11738172 w 12184637"/>
              <a:gd name="connsiteY13599" fmla="*/ 1960807 h 4608812"/>
              <a:gd name="connsiteX13600" fmla="*/ 11736111 w 12184637"/>
              <a:gd name="connsiteY13600" fmla="*/ 1953223 h 4608812"/>
              <a:gd name="connsiteX13601" fmla="*/ 11728528 w 12184637"/>
              <a:gd name="connsiteY13601" fmla="*/ 1955285 h 4608812"/>
              <a:gd name="connsiteX13602" fmla="*/ 11709901 w 12184637"/>
              <a:gd name="connsiteY13602" fmla="*/ 1987605 h 4608812"/>
              <a:gd name="connsiteX13603" fmla="*/ 11711963 w 12184637"/>
              <a:gd name="connsiteY13603" fmla="*/ 1995189 h 4608812"/>
              <a:gd name="connsiteX13604" fmla="*/ 11714761 w 12184637"/>
              <a:gd name="connsiteY13604" fmla="*/ 1995925 h 4608812"/>
              <a:gd name="connsiteX13605" fmla="*/ 11719546 w 12184637"/>
              <a:gd name="connsiteY13605" fmla="*/ 1993127 h 4608812"/>
              <a:gd name="connsiteX13606" fmla="*/ 11738541 w 12184637"/>
              <a:gd name="connsiteY13606" fmla="*/ 1959997 h 4608812"/>
              <a:gd name="connsiteX13607" fmla="*/ 11778665 w 12184637"/>
              <a:gd name="connsiteY13607" fmla="*/ 1854936 h 4608812"/>
              <a:gd name="connsiteX13608" fmla="*/ 11775426 w 12184637"/>
              <a:gd name="connsiteY13608" fmla="*/ 1847721 h 4608812"/>
              <a:gd name="connsiteX13609" fmla="*/ 11768211 w 12184637"/>
              <a:gd name="connsiteY13609" fmla="*/ 1850961 h 4608812"/>
              <a:gd name="connsiteX13610" fmla="*/ 11728086 w 12184637"/>
              <a:gd name="connsiteY13610" fmla="*/ 1956021 h 4608812"/>
              <a:gd name="connsiteX13611" fmla="*/ 11731326 w 12184637"/>
              <a:gd name="connsiteY13611" fmla="*/ 1963236 h 4608812"/>
              <a:gd name="connsiteX13612" fmla="*/ 11733387 w 12184637"/>
              <a:gd name="connsiteY13612" fmla="*/ 1963604 h 4608812"/>
              <a:gd name="connsiteX13613" fmla="*/ 11738541 w 12184637"/>
              <a:gd name="connsiteY13613" fmla="*/ 1959997 h 4608812"/>
              <a:gd name="connsiteX13614" fmla="*/ 11778665 w 12184637"/>
              <a:gd name="connsiteY13614" fmla="*/ 1854936 h 4608812"/>
              <a:gd name="connsiteX13615" fmla="*/ 11788015 w 12184637"/>
              <a:gd name="connsiteY13615" fmla="*/ 1830567 h 4608812"/>
              <a:gd name="connsiteX13616" fmla="*/ 11784776 w 12184637"/>
              <a:gd name="connsiteY13616" fmla="*/ 1823352 h 4608812"/>
              <a:gd name="connsiteX13617" fmla="*/ 11777561 w 12184637"/>
              <a:gd name="connsiteY13617" fmla="*/ 1826592 h 4608812"/>
              <a:gd name="connsiteX13618" fmla="*/ 11768211 w 12184637"/>
              <a:gd name="connsiteY13618" fmla="*/ 1850961 h 4608812"/>
              <a:gd name="connsiteX13619" fmla="*/ 11771450 w 12184637"/>
              <a:gd name="connsiteY13619" fmla="*/ 1858176 h 4608812"/>
              <a:gd name="connsiteX13620" fmla="*/ 11773512 w 12184637"/>
              <a:gd name="connsiteY13620" fmla="*/ 1858544 h 4608812"/>
              <a:gd name="connsiteX13621" fmla="*/ 11778665 w 12184637"/>
              <a:gd name="connsiteY13621" fmla="*/ 1854936 h 4608812"/>
              <a:gd name="connsiteX13622" fmla="*/ 7200260 w 12184637"/>
              <a:gd name="connsiteY13622" fmla="*/ 3409269 h 4608812"/>
              <a:gd name="connsiteX13623" fmla="*/ 7206150 w 12184637"/>
              <a:gd name="connsiteY13623" fmla="*/ 3404999 h 4608812"/>
              <a:gd name="connsiteX13624" fmla="*/ 7207402 w 12184637"/>
              <a:gd name="connsiteY13624" fmla="*/ 3397195 h 4608812"/>
              <a:gd name="connsiteX13625" fmla="*/ 7199598 w 12184637"/>
              <a:gd name="connsiteY13625" fmla="*/ 3395944 h 4608812"/>
              <a:gd name="connsiteX13626" fmla="*/ 7193708 w 12184637"/>
              <a:gd name="connsiteY13626" fmla="*/ 3400214 h 4608812"/>
              <a:gd name="connsiteX13627" fmla="*/ 7192456 w 12184637"/>
              <a:gd name="connsiteY13627" fmla="*/ 3408018 h 4608812"/>
              <a:gd name="connsiteX13628" fmla="*/ 7197021 w 12184637"/>
              <a:gd name="connsiteY13628" fmla="*/ 3410300 h 4608812"/>
              <a:gd name="connsiteX13629" fmla="*/ 7200260 w 12184637"/>
              <a:gd name="connsiteY13629" fmla="*/ 3409269 h 4608812"/>
              <a:gd name="connsiteX13630" fmla="*/ 7196285 w 12184637"/>
              <a:gd name="connsiteY13630" fmla="*/ 3414865 h 4608812"/>
              <a:gd name="connsiteX13631" fmla="*/ 7201438 w 12184637"/>
              <a:gd name="connsiteY13631" fmla="*/ 3408165 h 4608812"/>
              <a:gd name="connsiteX13632" fmla="*/ 7200408 w 12184637"/>
              <a:gd name="connsiteY13632" fmla="*/ 3400361 h 4608812"/>
              <a:gd name="connsiteX13633" fmla="*/ 7192604 w 12184637"/>
              <a:gd name="connsiteY13633" fmla="*/ 3401392 h 4608812"/>
              <a:gd name="connsiteX13634" fmla="*/ 7187450 w 12184637"/>
              <a:gd name="connsiteY13634" fmla="*/ 3408091 h 4608812"/>
              <a:gd name="connsiteX13635" fmla="*/ 7188481 w 12184637"/>
              <a:gd name="connsiteY13635" fmla="*/ 3415896 h 4608812"/>
              <a:gd name="connsiteX13636" fmla="*/ 7191941 w 12184637"/>
              <a:gd name="connsiteY13636" fmla="*/ 3417074 h 4608812"/>
              <a:gd name="connsiteX13637" fmla="*/ 7196285 w 12184637"/>
              <a:gd name="connsiteY13637" fmla="*/ 3414865 h 4608812"/>
              <a:gd name="connsiteX13638" fmla="*/ 7166688 w 12184637"/>
              <a:gd name="connsiteY13638" fmla="*/ 3494893 h 4608812"/>
              <a:gd name="connsiteX13639" fmla="*/ 7197095 w 12184637"/>
              <a:gd name="connsiteY13639" fmla="*/ 3413392 h 4608812"/>
              <a:gd name="connsiteX13640" fmla="*/ 7193855 w 12184637"/>
              <a:gd name="connsiteY13640" fmla="*/ 3406251 h 4608812"/>
              <a:gd name="connsiteX13641" fmla="*/ 7186714 w 12184637"/>
              <a:gd name="connsiteY13641" fmla="*/ 3409490 h 4608812"/>
              <a:gd name="connsiteX13642" fmla="*/ 7156234 w 12184637"/>
              <a:gd name="connsiteY13642" fmla="*/ 3490991 h 4608812"/>
              <a:gd name="connsiteX13643" fmla="*/ 7159473 w 12184637"/>
              <a:gd name="connsiteY13643" fmla="*/ 3498133 h 4608812"/>
              <a:gd name="connsiteX13644" fmla="*/ 7161461 w 12184637"/>
              <a:gd name="connsiteY13644" fmla="*/ 3498501 h 4608812"/>
              <a:gd name="connsiteX13645" fmla="*/ 7166688 w 12184637"/>
              <a:gd name="connsiteY13645" fmla="*/ 3494893 h 4608812"/>
              <a:gd name="connsiteX13646" fmla="*/ 7148650 w 12184637"/>
              <a:gd name="connsiteY13646" fmla="*/ 3630581 h 4608812"/>
              <a:gd name="connsiteX13647" fmla="*/ 7167056 w 12184637"/>
              <a:gd name="connsiteY13647" fmla="*/ 3493715 h 4608812"/>
              <a:gd name="connsiteX13648" fmla="*/ 7162271 w 12184637"/>
              <a:gd name="connsiteY13648" fmla="*/ 3487457 h 4608812"/>
              <a:gd name="connsiteX13649" fmla="*/ 7156013 w 12184637"/>
              <a:gd name="connsiteY13649" fmla="*/ 3492243 h 4608812"/>
              <a:gd name="connsiteX13650" fmla="*/ 7137607 w 12184637"/>
              <a:gd name="connsiteY13650" fmla="*/ 3629108 h 4608812"/>
              <a:gd name="connsiteX13651" fmla="*/ 7142393 w 12184637"/>
              <a:gd name="connsiteY13651" fmla="*/ 3635366 h 4608812"/>
              <a:gd name="connsiteX13652" fmla="*/ 7143202 w 12184637"/>
              <a:gd name="connsiteY13652" fmla="*/ 3635440 h 4608812"/>
              <a:gd name="connsiteX13653" fmla="*/ 7148650 w 12184637"/>
              <a:gd name="connsiteY13653" fmla="*/ 3630581 h 4608812"/>
              <a:gd name="connsiteX13654" fmla="*/ 7158001 w 12184637"/>
              <a:gd name="connsiteY13654" fmla="*/ 3780772 h 4608812"/>
              <a:gd name="connsiteX13655" fmla="*/ 7163007 w 12184637"/>
              <a:gd name="connsiteY13655" fmla="*/ 3774661 h 4608812"/>
              <a:gd name="connsiteX13656" fmla="*/ 7148650 w 12184637"/>
              <a:gd name="connsiteY13656" fmla="*/ 3629256 h 4608812"/>
              <a:gd name="connsiteX13657" fmla="*/ 7142540 w 12184637"/>
              <a:gd name="connsiteY13657" fmla="*/ 3624249 h 4608812"/>
              <a:gd name="connsiteX13658" fmla="*/ 7137534 w 12184637"/>
              <a:gd name="connsiteY13658" fmla="*/ 3630360 h 4608812"/>
              <a:gd name="connsiteX13659" fmla="*/ 7151890 w 12184637"/>
              <a:gd name="connsiteY13659" fmla="*/ 3775765 h 4608812"/>
              <a:gd name="connsiteX13660" fmla="*/ 7157485 w 12184637"/>
              <a:gd name="connsiteY13660" fmla="*/ 3780772 h 4608812"/>
              <a:gd name="connsiteX13661" fmla="*/ 7158001 w 12184637"/>
              <a:gd name="connsiteY13661" fmla="*/ 3780772 h 4608812"/>
              <a:gd name="connsiteX13662" fmla="*/ 7203205 w 12184637"/>
              <a:gd name="connsiteY13662" fmla="*/ 3926914 h 4608812"/>
              <a:gd name="connsiteX13663" fmla="*/ 7206960 w 12184637"/>
              <a:gd name="connsiteY13663" fmla="*/ 3919994 h 4608812"/>
              <a:gd name="connsiteX13664" fmla="*/ 7162786 w 12184637"/>
              <a:gd name="connsiteY13664" fmla="*/ 3773631 h 4608812"/>
              <a:gd name="connsiteX13665" fmla="*/ 7155866 w 12184637"/>
              <a:gd name="connsiteY13665" fmla="*/ 3769876 h 4608812"/>
              <a:gd name="connsiteX13666" fmla="*/ 7152111 w 12184637"/>
              <a:gd name="connsiteY13666" fmla="*/ 3776796 h 4608812"/>
              <a:gd name="connsiteX13667" fmla="*/ 7196285 w 12184637"/>
              <a:gd name="connsiteY13667" fmla="*/ 3923159 h 4608812"/>
              <a:gd name="connsiteX13668" fmla="*/ 7201659 w 12184637"/>
              <a:gd name="connsiteY13668" fmla="*/ 3927135 h 4608812"/>
              <a:gd name="connsiteX13669" fmla="*/ 7203205 w 12184637"/>
              <a:gd name="connsiteY13669" fmla="*/ 3926914 h 4608812"/>
              <a:gd name="connsiteX13670" fmla="*/ 7274988 w 12184637"/>
              <a:gd name="connsiteY13670" fmla="*/ 4066430 h 4608812"/>
              <a:gd name="connsiteX13671" fmla="*/ 7277418 w 12184637"/>
              <a:gd name="connsiteY13671" fmla="*/ 4058920 h 4608812"/>
              <a:gd name="connsiteX13672" fmla="*/ 7206592 w 12184637"/>
              <a:gd name="connsiteY13672" fmla="*/ 3919036 h 4608812"/>
              <a:gd name="connsiteX13673" fmla="*/ 7199082 w 12184637"/>
              <a:gd name="connsiteY13673" fmla="*/ 3916607 h 4608812"/>
              <a:gd name="connsiteX13674" fmla="*/ 7196653 w 12184637"/>
              <a:gd name="connsiteY13674" fmla="*/ 3924116 h 4608812"/>
              <a:gd name="connsiteX13675" fmla="*/ 7267478 w 12184637"/>
              <a:gd name="connsiteY13675" fmla="*/ 4064000 h 4608812"/>
              <a:gd name="connsiteX13676" fmla="*/ 7272485 w 12184637"/>
              <a:gd name="connsiteY13676" fmla="*/ 4067019 h 4608812"/>
              <a:gd name="connsiteX13677" fmla="*/ 7274988 w 12184637"/>
              <a:gd name="connsiteY13677" fmla="*/ 4066430 h 4608812"/>
              <a:gd name="connsiteX13678" fmla="*/ 7370183 w 12184637"/>
              <a:gd name="connsiteY13678" fmla="*/ 4191810 h 4608812"/>
              <a:gd name="connsiteX13679" fmla="*/ 7371287 w 12184637"/>
              <a:gd name="connsiteY13679" fmla="*/ 4184006 h 4608812"/>
              <a:gd name="connsiteX13680" fmla="*/ 7276902 w 12184637"/>
              <a:gd name="connsiteY13680" fmla="*/ 4058111 h 4608812"/>
              <a:gd name="connsiteX13681" fmla="*/ 7269098 w 12184637"/>
              <a:gd name="connsiteY13681" fmla="*/ 4057006 h 4608812"/>
              <a:gd name="connsiteX13682" fmla="*/ 7267994 w 12184637"/>
              <a:gd name="connsiteY13682" fmla="*/ 4064810 h 4608812"/>
              <a:gd name="connsiteX13683" fmla="*/ 7362379 w 12184637"/>
              <a:gd name="connsiteY13683" fmla="*/ 4190706 h 4608812"/>
              <a:gd name="connsiteX13684" fmla="*/ 7366870 w 12184637"/>
              <a:gd name="connsiteY13684" fmla="*/ 4192915 h 4608812"/>
              <a:gd name="connsiteX13685" fmla="*/ 7370183 w 12184637"/>
              <a:gd name="connsiteY13685" fmla="*/ 4191810 h 4608812"/>
              <a:gd name="connsiteX13686" fmla="*/ 7482384 w 12184637"/>
              <a:gd name="connsiteY13686" fmla="*/ 4292527 h 4608812"/>
              <a:gd name="connsiteX13687" fmla="*/ 7482016 w 12184637"/>
              <a:gd name="connsiteY13687" fmla="*/ 4284649 h 4608812"/>
              <a:gd name="connsiteX13688" fmla="*/ 7370624 w 12184637"/>
              <a:gd name="connsiteY13688" fmla="*/ 4183270 h 4608812"/>
              <a:gd name="connsiteX13689" fmla="*/ 7362747 w 12184637"/>
              <a:gd name="connsiteY13689" fmla="*/ 4183638 h 4608812"/>
              <a:gd name="connsiteX13690" fmla="*/ 7363115 w 12184637"/>
              <a:gd name="connsiteY13690" fmla="*/ 4191516 h 4608812"/>
              <a:gd name="connsiteX13691" fmla="*/ 7474507 w 12184637"/>
              <a:gd name="connsiteY13691" fmla="*/ 4292895 h 4608812"/>
              <a:gd name="connsiteX13692" fmla="*/ 7478261 w 12184637"/>
              <a:gd name="connsiteY13692" fmla="*/ 4294367 h 4608812"/>
              <a:gd name="connsiteX13693" fmla="*/ 7482384 w 12184637"/>
              <a:gd name="connsiteY13693" fmla="*/ 4292527 h 4608812"/>
              <a:gd name="connsiteX13694" fmla="*/ 7485771 w 12184637"/>
              <a:gd name="connsiteY13694" fmla="*/ 4295619 h 4608812"/>
              <a:gd name="connsiteX13695" fmla="*/ 7485403 w 12184637"/>
              <a:gd name="connsiteY13695" fmla="*/ 4287742 h 4608812"/>
              <a:gd name="connsiteX13696" fmla="*/ 7482016 w 12184637"/>
              <a:gd name="connsiteY13696" fmla="*/ 4284649 h 4608812"/>
              <a:gd name="connsiteX13697" fmla="*/ 7474139 w 12184637"/>
              <a:gd name="connsiteY13697" fmla="*/ 4285018 h 4608812"/>
              <a:gd name="connsiteX13698" fmla="*/ 7474507 w 12184637"/>
              <a:gd name="connsiteY13698" fmla="*/ 4292895 h 4608812"/>
              <a:gd name="connsiteX13699" fmla="*/ 7477893 w 12184637"/>
              <a:gd name="connsiteY13699" fmla="*/ 4295987 h 4608812"/>
              <a:gd name="connsiteX13700" fmla="*/ 7481722 w 12184637"/>
              <a:gd name="connsiteY13700" fmla="*/ 4297460 h 4608812"/>
              <a:gd name="connsiteX13701" fmla="*/ 7485771 w 12184637"/>
              <a:gd name="connsiteY13701" fmla="*/ 4295619 h 4608812"/>
              <a:gd name="connsiteX13702" fmla="*/ 7610931 w 12184637"/>
              <a:gd name="connsiteY13702" fmla="*/ 4371083 h 4608812"/>
              <a:gd name="connsiteX13703" fmla="*/ 7609090 w 12184637"/>
              <a:gd name="connsiteY13703" fmla="*/ 4363426 h 4608812"/>
              <a:gd name="connsiteX13704" fmla="*/ 7484593 w 12184637"/>
              <a:gd name="connsiteY13704" fmla="*/ 4287079 h 4608812"/>
              <a:gd name="connsiteX13705" fmla="*/ 7476936 w 12184637"/>
              <a:gd name="connsiteY13705" fmla="*/ 4288919 h 4608812"/>
              <a:gd name="connsiteX13706" fmla="*/ 7478777 w 12184637"/>
              <a:gd name="connsiteY13706" fmla="*/ 4296576 h 4608812"/>
              <a:gd name="connsiteX13707" fmla="*/ 7603274 w 12184637"/>
              <a:gd name="connsiteY13707" fmla="*/ 4372924 h 4608812"/>
              <a:gd name="connsiteX13708" fmla="*/ 7606219 w 12184637"/>
              <a:gd name="connsiteY13708" fmla="*/ 4373733 h 4608812"/>
              <a:gd name="connsiteX13709" fmla="*/ 7610931 w 12184637"/>
              <a:gd name="connsiteY13709" fmla="*/ 4371083 h 4608812"/>
              <a:gd name="connsiteX13710" fmla="*/ 7616010 w 12184637"/>
              <a:gd name="connsiteY13710" fmla="*/ 4374249 h 4608812"/>
              <a:gd name="connsiteX13711" fmla="*/ 7614170 w 12184637"/>
              <a:gd name="connsiteY13711" fmla="*/ 4366592 h 4608812"/>
              <a:gd name="connsiteX13712" fmla="*/ 7609016 w 12184637"/>
              <a:gd name="connsiteY13712" fmla="*/ 4363426 h 4608812"/>
              <a:gd name="connsiteX13713" fmla="*/ 7601359 w 12184637"/>
              <a:gd name="connsiteY13713" fmla="*/ 4365267 h 4608812"/>
              <a:gd name="connsiteX13714" fmla="*/ 7603200 w 12184637"/>
              <a:gd name="connsiteY13714" fmla="*/ 4372924 h 4608812"/>
              <a:gd name="connsiteX13715" fmla="*/ 7608354 w 12184637"/>
              <a:gd name="connsiteY13715" fmla="*/ 4376089 h 4608812"/>
              <a:gd name="connsiteX13716" fmla="*/ 7611299 w 12184637"/>
              <a:gd name="connsiteY13716" fmla="*/ 4376899 h 4608812"/>
              <a:gd name="connsiteX13717" fmla="*/ 7616010 w 12184637"/>
              <a:gd name="connsiteY13717" fmla="*/ 4374249 h 4608812"/>
              <a:gd name="connsiteX13718" fmla="*/ 7630072 w 12184637"/>
              <a:gd name="connsiteY13718" fmla="*/ 4378224 h 4608812"/>
              <a:gd name="connsiteX13719" fmla="*/ 7626760 w 12184637"/>
              <a:gd name="connsiteY13719" fmla="*/ 4371083 h 4608812"/>
              <a:gd name="connsiteX13720" fmla="*/ 7613212 w 12184637"/>
              <a:gd name="connsiteY13720" fmla="*/ 4366150 h 4608812"/>
              <a:gd name="connsiteX13721" fmla="*/ 7606071 w 12184637"/>
              <a:gd name="connsiteY13721" fmla="*/ 4369463 h 4608812"/>
              <a:gd name="connsiteX13722" fmla="*/ 7609385 w 12184637"/>
              <a:gd name="connsiteY13722" fmla="*/ 4376605 h 4608812"/>
              <a:gd name="connsiteX13723" fmla="*/ 7622931 w 12184637"/>
              <a:gd name="connsiteY13723" fmla="*/ 4381537 h 4608812"/>
              <a:gd name="connsiteX13724" fmla="*/ 7624919 w 12184637"/>
              <a:gd name="connsiteY13724" fmla="*/ 4381906 h 4608812"/>
              <a:gd name="connsiteX13725" fmla="*/ 7630072 w 12184637"/>
              <a:gd name="connsiteY13725" fmla="*/ 4378224 h 4608812"/>
              <a:gd name="connsiteX13726" fmla="*/ 7746765 w 12184637"/>
              <a:gd name="connsiteY13726" fmla="*/ 4420999 h 4608812"/>
              <a:gd name="connsiteX13727" fmla="*/ 7743452 w 12184637"/>
              <a:gd name="connsiteY13727" fmla="*/ 4413858 h 4608812"/>
              <a:gd name="connsiteX13728" fmla="*/ 7626686 w 12184637"/>
              <a:gd name="connsiteY13728" fmla="*/ 4371083 h 4608812"/>
              <a:gd name="connsiteX13729" fmla="*/ 7619545 w 12184637"/>
              <a:gd name="connsiteY13729" fmla="*/ 4374396 h 4608812"/>
              <a:gd name="connsiteX13730" fmla="*/ 7622858 w 12184637"/>
              <a:gd name="connsiteY13730" fmla="*/ 4381537 h 4608812"/>
              <a:gd name="connsiteX13731" fmla="*/ 7739624 w 12184637"/>
              <a:gd name="connsiteY13731" fmla="*/ 4424313 h 4608812"/>
              <a:gd name="connsiteX13732" fmla="*/ 7741612 w 12184637"/>
              <a:gd name="connsiteY13732" fmla="*/ 4424681 h 4608812"/>
              <a:gd name="connsiteX13733" fmla="*/ 7746765 w 12184637"/>
              <a:gd name="connsiteY13733" fmla="*/ 4420999 h 4608812"/>
              <a:gd name="connsiteX13734" fmla="*/ 7755748 w 12184637"/>
              <a:gd name="connsiteY13734" fmla="*/ 4430791 h 4608812"/>
              <a:gd name="connsiteX13735" fmla="*/ 7755011 w 12184637"/>
              <a:gd name="connsiteY13735" fmla="*/ 4422914 h 4608812"/>
              <a:gd name="connsiteX13736" fmla="*/ 7745146 w 12184637"/>
              <a:gd name="connsiteY13736" fmla="*/ 4414742 h 4608812"/>
              <a:gd name="connsiteX13737" fmla="*/ 7737268 w 12184637"/>
              <a:gd name="connsiteY13737" fmla="*/ 4415478 h 4608812"/>
              <a:gd name="connsiteX13738" fmla="*/ 7738004 w 12184637"/>
              <a:gd name="connsiteY13738" fmla="*/ 4423355 h 4608812"/>
              <a:gd name="connsiteX13739" fmla="*/ 7747870 w 12184637"/>
              <a:gd name="connsiteY13739" fmla="*/ 4431527 h 4608812"/>
              <a:gd name="connsiteX13740" fmla="*/ 7751477 w 12184637"/>
              <a:gd name="connsiteY13740" fmla="*/ 4432779 h 4608812"/>
              <a:gd name="connsiteX13741" fmla="*/ 7755748 w 12184637"/>
              <a:gd name="connsiteY13741" fmla="*/ 4430791 h 4608812"/>
              <a:gd name="connsiteX13742" fmla="*/ 7827088 w 12184637"/>
              <a:gd name="connsiteY13742" fmla="*/ 4429540 h 4608812"/>
              <a:gd name="connsiteX13743" fmla="*/ 7821714 w 12184637"/>
              <a:gd name="connsiteY13743" fmla="*/ 4423797 h 4608812"/>
              <a:gd name="connsiteX13744" fmla="*/ 7751698 w 12184637"/>
              <a:gd name="connsiteY13744" fmla="*/ 4421662 h 4608812"/>
              <a:gd name="connsiteX13745" fmla="*/ 7745955 w 12184637"/>
              <a:gd name="connsiteY13745" fmla="*/ 4427037 h 4608812"/>
              <a:gd name="connsiteX13746" fmla="*/ 7751330 w 12184637"/>
              <a:gd name="connsiteY13746" fmla="*/ 4432779 h 4608812"/>
              <a:gd name="connsiteX13747" fmla="*/ 7821345 w 12184637"/>
              <a:gd name="connsiteY13747" fmla="*/ 4434914 h 4608812"/>
              <a:gd name="connsiteX13748" fmla="*/ 7821566 w 12184637"/>
              <a:gd name="connsiteY13748" fmla="*/ 4434914 h 4608812"/>
              <a:gd name="connsiteX13749" fmla="*/ 7827088 w 12184637"/>
              <a:gd name="connsiteY13749" fmla="*/ 4429540 h 4608812"/>
              <a:gd name="connsiteX13750" fmla="*/ 7934799 w 12184637"/>
              <a:gd name="connsiteY13750" fmla="*/ 4440215 h 4608812"/>
              <a:gd name="connsiteX13751" fmla="*/ 7929792 w 12184637"/>
              <a:gd name="connsiteY13751" fmla="*/ 4434178 h 4608812"/>
              <a:gd name="connsiteX13752" fmla="*/ 7822009 w 12184637"/>
              <a:gd name="connsiteY13752" fmla="*/ 4423871 h 4608812"/>
              <a:gd name="connsiteX13753" fmla="*/ 7815971 w 12184637"/>
              <a:gd name="connsiteY13753" fmla="*/ 4428877 h 4608812"/>
              <a:gd name="connsiteX13754" fmla="*/ 7820978 w 12184637"/>
              <a:gd name="connsiteY13754" fmla="*/ 4434914 h 4608812"/>
              <a:gd name="connsiteX13755" fmla="*/ 7928762 w 12184637"/>
              <a:gd name="connsiteY13755" fmla="*/ 4445222 h 4608812"/>
              <a:gd name="connsiteX13756" fmla="*/ 7929351 w 12184637"/>
              <a:gd name="connsiteY13756" fmla="*/ 4445222 h 4608812"/>
              <a:gd name="connsiteX13757" fmla="*/ 7934799 w 12184637"/>
              <a:gd name="connsiteY13757" fmla="*/ 4440215 h 4608812"/>
              <a:gd name="connsiteX13758" fmla="*/ 7970285 w 12184637"/>
              <a:gd name="connsiteY13758" fmla="*/ 4445810 h 4608812"/>
              <a:gd name="connsiteX13759" fmla="*/ 7965574 w 12184637"/>
              <a:gd name="connsiteY13759" fmla="*/ 4439479 h 4608812"/>
              <a:gd name="connsiteX13760" fmla="*/ 7930087 w 12184637"/>
              <a:gd name="connsiteY13760" fmla="*/ 4434178 h 4608812"/>
              <a:gd name="connsiteX13761" fmla="*/ 7923755 w 12184637"/>
              <a:gd name="connsiteY13761" fmla="*/ 4438890 h 4608812"/>
              <a:gd name="connsiteX13762" fmla="*/ 7928467 w 12184637"/>
              <a:gd name="connsiteY13762" fmla="*/ 4445222 h 4608812"/>
              <a:gd name="connsiteX13763" fmla="*/ 7963953 w 12184637"/>
              <a:gd name="connsiteY13763" fmla="*/ 4450449 h 4608812"/>
              <a:gd name="connsiteX13764" fmla="*/ 7964837 w 12184637"/>
              <a:gd name="connsiteY13764" fmla="*/ 4450522 h 4608812"/>
              <a:gd name="connsiteX13765" fmla="*/ 7970285 w 12184637"/>
              <a:gd name="connsiteY13765" fmla="*/ 4445810 h 4608812"/>
              <a:gd name="connsiteX13766" fmla="*/ 5341128 w 12184637"/>
              <a:gd name="connsiteY13766" fmla="*/ 881122 h 4608812"/>
              <a:gd name="connsiteX13767" fmla="*/ 5362110 w 12184637"/>
              <a:gd name="connsiteY13767" fmla="*/ 766123 h 4608812"/>
              <a:gd name="connsiteX13768" fmla="*/ 5357619 w 12184637"/>
              <a:gd name="connsiteY13768" fmla="*/ 759644 h 4608812"/>
              <a:gd name="connsiteX13769" fmla="*/ 5351140 w 12184637"/>
              <a:gd name="connsiteY13769" fmla="*/ 764135 h 4608812"/>
              <a:gd name="connsiteX13770" fmla="*/ 5330158 w 12184637"/>
              <a:gd name="connsiteY13770" fmla="*/ 879135 h 4608812"/>
              <a:gd name="connsiteX13771" fmla="*/ 5334649 w 12184637"/>
              <a:gd name="connsiteY13771" fmla="*/ 885613 h 4608812"/>
              <a:gd name="connsiteX13772" fmla="*/ 5335679 w 12184637"/>
              <a:gd name="connsiteY13772" fmla="*/ 885687 h 4608812"/>
              <a:gd name="connsiteX13773" fmla="*/ 5341128 w 12184637"/>
              <a:gd name="connsiteY13773" fmla="*/ 881122 h 4608812"/>
              <a:gd name="connsiteX13774" fmla="*/ 5361227 w 12184637"/>
              <a:gd name="connsiteY13774" fmla="*/ 768184 h 4608812"/>
              <a:gd name="connsiteX13775" fmla="*/ 5424175 w 12184637"/>
              <a:gd name="connsiteY13775" fmla="*/ 676671 h 4608812"/>
              <a:gd name="connsiteX13776" fmla="*/ 5422702 w 12184637"/>
              <a:gd name="connsiteY13776" fmla="*/ 668940 h 4608812"/>
              <a:gd name="connsiteX13777" fmla="*/ 5414972 w 12184637"/>
              <a:gd name="connsiteY13777" fmla="*/ 670413 h 4608812"/>
              <a:gd name="connsiteX13778" fmla="*/ 5352024 w 12184637"/>
              <a:gd name="connsiteY13778" fmla="*/ 761926 h 4608812"/>
              <a:gd name="connsiteX13779" fmla="*/ 5353496 w 12184637"/>
              <a:gd name="connsiteY13779" fmla="*/ 769657 h 4608812"/>
              <a:gd name="connsiteX13780" fmla="*/ 5356662 w 12184637"/>
              <a:gd name="connsiteY13780" fmla="*/ 770614 h 4608812"/>
              <a:gd name="connsiteX13781" fmla="*/ 5361227 w 12184637"/>
              <a:gd name="connsiteY13781" fmla="*/ 768184 h 4608812"/>
              <a:gd name="connsiteX13782" fmla="*/ 5422260 w 12184637"/>
              <a:gd name="connsiteY13782" fmla="*/ 678511 h 4608812"/>
              <a:gd name="connsiteX13783" fmla="*/ 5534241 w 12184637"/>
              <a:gd name="connsiteY13783" fmla="*/ 617699 h 4608812"/>
              <a:gd name="connsiteX13784" fmla="*/ 5536450 w 12184637"/>
              <a:gd name="connsiteY13784" fmla="*/ 610115 h 4608812"/>
              <a:gd name="connsiteX13785" fmla="*/ 5528867 w 12184637"/>
              <a:gd name="connsiteY13785" fmla="*/ 607907 h 4608812"/>
              <a:gd name="connsiteX13786" fmla="*/ 5416886 w 12184637"/>
              <a:gd name="connsiteY13786" fmla="*/ 668720 h 4608812"/>
              <a:gd name="connsiteX13787" fmla="*/ 5414677 w 12184637"/>
              <a:gd name="connsiteY13787" fmla="*/ 676303 h 4608812"/>
              <a:gd name="connsiteX13788" fmla="*/ 5419610 w 12184637"/>
              <a:gd name="connsiteY13788" fmla="*/ 679248 h 4608812"/>
              <a:gd name="connsiteX13789" fmla="*/ 5422260 w 12184637"/>
              <a:gd name="connsiteY13789" fmla="*/ 678511 h 4608812"/>
              <a:gd name="connsiteX13790" fmla="*/ 5532401 w 12184637"/>
              <a:gd name="connsiteY13790" fmla="*/ 618288 h 4608812"/>
              <a:gd name="connsiteX13791" fmla="*/ 5700924 w 12184637"/>
              <a:gd name="connsiteY13791" fmla="*/ 595170 h 4608812"/>
              <a:gd name="connsiteX13792" fmla="*/ 5705710 w 12184637"/>
              <a:gd name="connsiteY13792" fmla="*/ 588912 h 4608812"/>
              <a:gd name="connsiteX13793" fmla="*/ 5699452 w 12184637"/>
              <a:gd name="connsiteY13793" fmla="*/ 584126 h 4608812"/>
              <a:gd name="connsiteX13794" fmla="*/ 5530928 w 12184637"/>
              <a:gd name="connsiteY13794" fmla="*/ 607244 h 4608812"/>
              <a:gd name="connsiteX13795" fmla="*/ 5526143 w 12184637"/>
              <a:gd name="connsiteY13795" fmla="*/ 613502 h 4608812"/>
              <a:gd name="connsiteX13796" fmla="*/ 5531665 w 12184637"/>
              <a:gd name="connsiteY13796" fmla="*/ 618288 h 4608812"/>
              <a:gd name="connsiteX13797" fmla="*/ 5532401 w 12184637"/>
              <a:gd name="connsiteY13797" fmla="*/ 618288 h 4608812"/>
              <a:gd name="connsiteX13798" fmla="*/ 5911781 w 12184637"/>
              <a:gd name="connsiteY13798" fmla="*/ 598851 h 4608812"/>
              <a:gd name="connsiteX13799" fmla="*/ 5906480 w 12184637"/>
              <a:gd name="connsiteY13799" fmla="*/ 593035 h 4608812"/>
              <a:gd name="connsiteX13800" fmla="*/ 5700409 w 12184637"/>
              <a:gd name="connsiteY13800" fmla="*/ 584053 h 4608812"/>
              <a:gd name="connsiteX13801" fmla="*/ 5694592 w 12184637"/>
              <a:gd name="connsiteY13801" fmla="*/ 589354 h 4608812"/>
              <a:gd name="connsiteX13802" fmla="*/ 5699893 w 12184637"/>
              <a:gd name="connsiteY13802" fmla="*/ 595170 h 4608812"/>
              <a:gd name="connsiteX13803" fmla="*/ 5905965 w 12184637"/>
              <a:gd name="connsiteY13803" fmla="*/ 604152 h 4608812"/>
              <a:gd name="connsiteX13804" fmla="*/ 5906259 w 12184637"/>
              <a:gd name="connsiteY13804" fmla="*/ 604152 h 4608812"/>
              <a:gd name="connsiteX13805" fmla="*/ 5911781 w 12184637"/>
              <a:gd name="connsiteY13805" fmla="*/ 598851 h 4608812"/>
              <a:gd name="connsiteX13806" fmla="*/ 6137362 w 12184637"/>
              <a:gd name="connsiteY13806" fmla="*/ 635515 h 4608812"/>
              <a:gd name="connsiteX13807" fmla="*/ 6132724 w 12184637"/>
              <a:gd name="connsiteY13807" fmla="*/ 629110 h 4608812"/>
              <a:gd name="connsiteX13808" fmla="*/ 5907069 w 12184637"/>
              <a:gd name="connsiteY13808" fmla="*/ 593108 h 4608812"/>
              <a:gd name="connsiteX13809" fmla="*/ 5900664 w 12184637"/>
              <a:gd name="connsiteY13809" fmla="*/ 597747 h 4608812"/>
              <a:gd name="connsiteX13810" fmla="*/ 5905302 w 12184637"/>
              <a:gd name="connsiteY13810" fmla="*/ 604152 h 4608812"/>
              <a:gd name="connsiteX13811" fmla="*/ 6130957 w 12184637"/>
              <a:gd name="connsiteY13811" fmla="*/ 640154 h 4608812"/>
              <a:gd name="connsiteX13812" fmla="*/ 6131914 w 12184637"/>
              <a:gd name="connsiteY13812" fmla="*/ 640227 h 4608812"/>
              <a:gd name="connsiteX13813" fmla="*/ 6137362 w 12184637"/>
              <a:gd name="connsiteY13813" fmla="*/ 635515 h 4608812"/>
              <a:gd name="connsiteX13814" fmla="*/ 6365079 w 12184637"/>
              <a:gd name="connsiteY13814" fmla="*/ 694488 h 4608812"/>
              <a:gd name="connsiteX13815" fmla="*/ 6361103 w 12184637"/>
              <a:gd name="connsiteY13815" fmla="*/ 687714 h 4608812"/>
              <a:gd name="connsiteX13816" fmla="*/ 6133313 w 12184637"/>
              <a:gd name="connsiteY13816" fmla="*/ 629257 h 4608812"/>
              <a:gd name="connsiteX13817" fmla="*/ 6126540 w 12184637"/>
              <a:gd name="connsiteY13817" fmla="*/ 633233 h 4608812"/>
              <a:gd name="connsiteX13818" fmla="*/ 6130515 w 12184637"/>
              <a:gd name="connsiteY13818" fmla="*/ 640006 h 4608812"/>
              <a:gd name="connsiteX13819" fmla="*/ 6358306 w 12184637"/>
              <a:gd name="connsiteY13819" fmla="*/ 698463 h 4608812"/>
              <a:gd name="connsiteX13820" fmla="*/ 6359704 w 12184637"/>
              <a:gd name="connsiteY13820" fmla="*/ 698611 h 4608812"/>
              <a:gd name="connsiteX13821" fmla="*/ 6365079 w 12184637"/>
              <a:gd name="connsiteY13821" fmla="*/ 694488 h 4608812"/>
              <a:gd name="connsiteX13822" fmla="*/ 6577703 w 12184637"/>
              <a:gd name="connsiteY13822" fmla="*/ 771645 h 4608812"/>
              <a:gd name="connsiteX13823" fmla="*/ 6574316 w 12184637"/>
              <a:gd name="connsiteY13823" fmla="*/ 764503 h 4608812"/>
              <a:gd name="connsiteX13824" fmla="*/ 6361545 w 12184637"/>
              <a:gd name="connsiteY13824" fmla="*/ 687862 h 4608812"/>
              <a:gd name="connsiteX13825" fmla="*/ 6354404 w 12184637"/>
              <a:gd name="connsiteY13825" fmla="*/ 691248 h 4608812"/>
              <a:gd name="connsiteX13826" fmla="*/ 6357790 w 12184637"/>
              <a:gd name="connsiteY13826" fmla="*/ 698390 h 4608812"/>
              <a:gd name="connsiteX13827" fmla="*/ 6570561 w 12184637"/>
              <a:gd name="connsiteY13827" fmla="*/ 775031 h 4608812"/>
              <a:gd name="connsiteX13828" fmla="*/ 6572476 w 12184637"/>
              <a:gd name="connsiteY13828" fmla="*/ 775400 h 4608812"/>
              <a:gd name="connsiteX13829" fmla="*/ 6577703 w 12184637"/>
              <a:gd name="connsiteY13829" fmla="*/ 771645 h 4608812"/>
              <a:gd name="connsiteX13830" fmla="*/ 6777001 w 12184637"/>
              <a:gd name="connsiteY13830" fmla="*/ 862790 h 4608812"/>
              <a:gd name="connsiteX13831" fmla="*/ 6774203 w 12184637"/>
              <a:gd name="connsiteY13831" fmla="*/ 855428 h 4608812"/>
              <a:gd name="connsiteX13832" fmla="*/ 6574684 w 12184637"/>
              <a:gd name="connsiteY13832" fmla="*/ 764651 h 4608812"/>
              <a:gd name="connsiteX13833" fmla="*/ 6567322 w 12184637"/>
              <a:gd name="connsiteY13833" fmla="*/ 767448 h 4608812"/>
              <a:gd name="connsiteX13834" fmla="*/ 6570120 w 12184637"/>
              <a:gd name="connsiteY13834" fmla="*/ 774811 h 4608812"/>
              <a:gd name="connsiteX13835" fmla="*/ 6769638 w 12184637"/>
              <a:gd name="connsiteY13835" fmla="*/ 865588 h 4608812"/>
              <a:gd name="connsiteX13836" fmla="*/ 6771994 w 12184637"/>
              <a:gd name="connsiteY13836" fmla="*/ 866103 h 4608812"/>
              <a:gd name="connsiteX13837" fmla="*/ 6777001 w 12184637"/>
              <a:gd name="connsiteY13837" fmla="*/ 862790 h 4608812"/>
              <a:gd name="connsiteX13838" fmla="*/ 6964224 w 12184637"/>
              <a:gd name="connsiteY13838" fmla="*/ 963948 h 4608812"/>
              <a:gd name="connsiteX13839" fmla="*/ 6961942 w 12184637"/>
              <a:gd name="connsiteY13839" fmla="*/ 956365 h 4608812"/>
              <a:gd name="connsiteX13840" fmla="*/ 6774571 w 12184637"/>
              <a:gd name="connsiteY13840" fmla="*/ 855575 h 4608812"/>
              <a:gd name="connsiteX13841" fmla="*/ 6766988 w 12184637"/>
              <a:gd name="connsiteY13841" fmla="*/ 857857 h 4608812"/>
              <a:gd name="connsiteX13842" fmla="*/ 6769270 w 12184637"/>
              <a:gd name="connsiteY13842" fmla="*/ 865441 h 4608812"/>
              <a:gd name="connsiteX13843" fmla="*/ 6956641 w 12184637"/>
              <a:gd name="connsiteY13843" fmla="*/ 966231 h 4608812"/>
              <a:gd name="connsiteX13844" fmla="*/ 6959292 w 12184637"/>
              <a:gd name="connsiteY13844" fmla="*/ 966893 h 4608812"/>
              <a:gd name="connsiteX13845" fmla="*/ 6964224 w 12184637"/>
              <a:gd name="connsiteY13845" fmla="*/ 963948 h 4608812"/>
              <a:gd name="connsiteX13846" fmla="*/ 7140037 w 12184637"/>
              <a:gd name="connsiteY13846" fmla="*/ 1070629 h 4608812"/>
              <a:gd name="connsiteX13847" fmla="*/ 7138122 w 12184637"/>
              <a:gd name="connsiteY13847" fmla="*/ 1062972 h 4608812"/>
              <a:gd name="connsiteX13848" fmla="*/ 6962163 w 12184637"/>
              <a:gd name="connsiteY13848" fmla="*/ 956513 h 4608812"/>
              <a:gd name="connsiteX13849" fmla="*/ 6954506 w 12184637"/>
              <a:gd name="connsiteY13849" fmla="*/ 958427 h 4608812"/>
              <a:gd name="connsiteX13850" fmla="*/ 6956420 w 12184637"/>
              <a:gd name="connsiteY13850" fmla="*/ 966084 h 4608812"/>
              <a:gd name="connsiteX13851" fmla="*/ 7132380 w 12184637"/>
              <a:gd name="connsiteY13851" fmla="*/ 1072543 h 4608812"/>
              <a:gd name="connsiteX13852" fmla="*/ 7135325 w 12184637"/>
              <a:gd name="connsiteY13852" fmla="*/ 1073353 h 4608812"/>
              <a:gd name="connsiteX13853" fmla="*/ 7140037 w 12184637"/>
              <a:gd name="connsiteY13853" fmla="*/ 1070629 h 4608812"/>
              <a:gd name="connsiteX13854" fmla="*/ 7135693 w 12184637"/>
              <a:gd name="connsiteY13854" fmla="*/ 1073353 h 4608812"/>
              <a:gd name="connsiteX13855" fmla="*/ 7257171 w 12184637"/>
              <a:gd name="connsiteY13855" fmla="*/ 1065180 h 4608812"/>
              <a:gd name="connsiteX13856" fmla="*/ 7262325 w 12184637"/>
              <a:gd name="connsiteY13856" fmla="*/ 1059217 h 4608812"/>
              <a:gd name="connsiteX13857" fmla="*/ 7256361 w 12184637"/>
              <a:gd name="connsiteY13857" fmla="*/ 1054063 h 4608812"/>
              <a:gd name="connsiteX13858" fmla="*/ 7134883 w 12184637"/>
              <a:gd name="connsiteY13858" fmla="*/ 1062236 h 4608812"/>
              <a:gd name="connsiteX13859" fmla="*/ 7129730 w 12184637"/>
              <a:gd name="connsiteY13859" fmla="*/ 1068199 h 4608812"/>
              <a:gd name="connsiteX13860" fmla="*/ 7135325 w 12184637"/>
              <a:gd name="connsiteY13860" fmla="*/ 1073426 h 4608812"/>
              <a:gd name="connsiteX13861" fmla="*/ 7135693 w 12184637"/>
              <a:gd name="connsiteY13861" fmla="*/ 1073353 h 4608812"/>
              <a:gd name="connsiteX13862" fmla="*/ 7435192 w 12184637"/>
              <a:gd name="connsiteY13862" fmla="*/ 1170535 h 4608812"/>
              <a:gd name="connsiteX13863" fmla="*/ 7433425 w 12184637"/>
              <a:gd name="connsiteY13863" fmla="*/ 1162878 h 4608812"/>
              <a:gd name="connsiteX13864" fmla="*/ 7259674 w 12184637"/>
              <a:gd name="connsiteY13864" fmla="*/ 1054873 h 4608812"/>
              <a:gd name="connsiteX13865" fmla="*/ 7252018 w 12184637"/>
              <a:gd name="connsiteY13865" fmla="*/ 1056640 h 4608812"/>
              <a:gd name="connsiteX13866" fmla="*/ 7253784 w 12184637"/>
              <a:gd name="connsiteY13866" fmla="*/ 1064297 h 4608812"/>
              <a:gd name="connsiteX13867" fmla="*/ 7427535 w 12184637"/>
              <a:gd name="connsiteY13867" fmla="*/ 1172302 h 4608812"/>
              <a:gd name="connsiteX13868" fmla="*/ 7430480 w 12184637"/>
              <a:gd name="connsiteY13868" fmla="*/ 1173112 h 4608812"/>
              <a:gd name="connsiteX13869" fmla="*/ 7435192 w 12184637"/>
              <a:gd name="connsiteY13869" fmla="*/ 1170535 h 4608812"/>
              <a:gd name="connsiteX13870" fmla="*/ 7568892 w 12184637"/>
              <a:gd name="connsiteY13870" fmla="*/ 1174437 h 4608812"/>
              <a:gd name="connsiteX13871" fmla="*/ 7563591 w 12184637"/>
              <a:gd name="connsiteY13871" fmla="*/ 1168621 h 4608812"/>
              <a:gd name="connsiteX13872" fmla="*/ 7430774 w 12184637"/>
              <a:gd name="connsiteY13872" fmla="*/ 1162069 h 4608812"/>
              <a:gd name="connsiteX13873" fmla="*/ 7424958 w 12184637"/>
              <a:gd name="connsiteY13873" fmla="*/ 1167369 h 4608812"/>
              <a:gd name="connsiteX13874" fmla="*/ 7430259 w 12184637"/>
              <a:gd name="connsiteY13874" fmla="*/ 1173186 h 4608812"/>
              <a:gd name="connsiteX13875" fmla="*/ 7563076 w 12184637"/>
              <a:gd name="connsiteY13875" fmla="*/ 1179738 h 4608812"/>
              <a:gd name="connsiteX13876" fmla="*/ 7563370 w 12184637"/>
              <a:gd name="connsiteY13876" fmla="*/ 1179738 h 4608812"/>
              <a:gd name="connsiteX13877" fmla="*/ 7568892 w 12184637"/>
              <a:gd name="connsiteY13877" fmla="*/ 1174437 h 4608812"/>
              <a:gd name="connsiteX13878" fmla="*/ 7703181 w 12184637"/>
              <a:gd name="connsiteY13878" fmla="*/ 1200794 h 4608812"/>
              <a:gd name="connsiteX13879" fmla="*/ 7698763 w 12184637"/>
              <a:gd name="connsiteY13879" fmla="*/ 1194316 h 4608812"/>
              <a:gd name="connsiteX13880" fmla="*/ 7564327 w 12184637"/>
              <a:gd name="connsiteY13880" fmla="*/ 1168768 h 4608812"/>
              <a:gd name="connsiteX13881" fmla="*/ 7557849 w 12184637"/>
              <a:gd name="connsiteY13881" fmla="*/ 1173186 h 4608812"/>
              <a:gd name="connsiteX13882" fmla="*/ 7562266 w 12184637"/>
              <a:gd name="connsiteY13882" fmla="*/ 1179664 h 4608812"/>
              <a:gd name="connsiteX13883" fmla="*/ 7696702 w 12184637"/>
              <a:gd name="connsiteY13883" fmla="*/ 1205212 h 4608812"/>
              <a:gd name="connsiteX13884" fmla="*/ 7697806 w 12184637"/>
              <a:gd name="connsiteY13884" fmla="*/ 1205285 h 4608812"/>
              <a:gd name="connsiteX13885" fmla="*/ 7703181 w 12184637"/>
              <a:gd name="connsiteY13885" fmla="*/ 1200794 h 4608812"/>
              <a:gd name="connsiteX13886" fmla="*/ 7836217 w 12184637"/>
              <a:gd name="connsiteY13886" fmla="*/ 1285976 h 4608812"/>
              <a:gd name="connsiteX13887" fmla="*/ 7834451 w 12184637"/>
              <a:gd name="connsiteY13887" fmla="*/ 1278320 h 4608812"/>
              <a:gd name="connsiteX13888" fmla="*/ 7700677 w 12184637"/>
              <a:gd name="connsiteY13888" fmla="*/ 1195052 h 4608812"/>
              <a:gd name="connsiteX13889" fmla="*/ 7693021 w 12184637"/>
              <a:gd name="connsiteY13889" fmla="*/ 1196819 h 4608812"/>
              <a:gd name="connsiteX13890" fmla="*/ 7694788 w 12184637"/>
              <a:gd name="connsiteY13890" fmla="*/ 1204476 h 4608812"/>
              <a:gd name="connsiteX13891" fmla="*/ 7828560 w 12184637"/>
              <a:gd name="connsiteY13891" fmla="*/ 1287743 h 4608812"/>
              <a:gd name="connsiteX13892" fmla="*/ 7831579 w 12184637"/>
              <a:gd name="connsiteY13892" fmla="*/ 1288553 h 4608812"/>
              <a:gd name="connsiteX13893" fmla="*/ 7836217 w 12184637"/>
              <a:gd name="connsiteY13893" fmla="*/ 1285976 h 4608812"/>
              <a:gd name="connsiteX13894" fmla="*/ 7867507 w 12184637"/>
              <a:gd name="connsiteY13894" fmla="*/ 1305413 h 4608812"/>
              <a:gd name="connsiteX13895" fmla="*/ 7865740 w 12184637"/>
              <a:gd name="connsiteY13895" fmla="*/ 1297756 h 4608812"/>
              <a:gd name="connsiteX13896" fmla="*/ 7834451 w 12184637"/>
              <a:gd name="connsiteY13896" fmla="*/ 1278320 h 4608812"/>
              <a:gd name="connsiteX13897" fmla="*/ 7826793 w 12184637"/>
              <a:gd name="connsiteY13897" fmla="*/ 1280087 h 4608812"/>
              <a:gd name="connsiteX13898" fmla="*/ 7828560 w 12184637"/>
              <a:gd name="connsiteY13898" fmla="*/ 1287743 h 4608812"/>
              <a:gd name="connsiteX13899" fmla="*/ 7859850 w 12184637"/>
              <a:gd name="connsiteY13899" fmla="*/ 1307180 h 4608812"/>
              <a:gd name="connsiteX13900" fmla="*/ 7862869 w 12184637"/>
              <a:gd name="connsiteY13900" fmla="*/ 1307990 h 4608812"/>
              <a:gd name="connsiteX13901" fmla="*/ 7867507 w 12184637"/>
              <a:gd name="connsiteY13901" fmla="*/ 1305413 h 4608812"/>
              <a:gd name="connsiteX13902" fmla="*/ 7999072 w 12184637"/>
              <a:gd name="connsiteY13902" fmla="*/ 1350249 h 4608812"/>
              <a:gd name="connsiteX13903" fmla="*/ 7995685 w 12184637"/>
              <a:gd name="connsiteY13903" fmla="*/ 1343108 h 4608812"/>
              <a:gd name="connsiteX13904" fmla="*/ 7864636 w 12184637"/>
              <a:gd name="connsiteY13904" fmla="*/ 1297167 h 4608812"/>
              <a:gd name="connsiteX13905" fmla="*/ 7857495 w 12184637"/>
              <a:gd name="connsiteY13905" fmla="*/ 1300554 h 4608812"/>
              <a:gd name="connsiteX13906" fmla="*/ 7860881 w 12184637"/>
              <a:gd name="connsiteY13906" fmla="*/ 1307695 h 4608812"/>
              <a:gd name="connsiteX13907" fmla="*/ 7991931 w 12184637"/>
              <a:gd name="connsiteY13907" fmla="*/ 1353636 h 4608812"/>
              <a:gd name="connsiteX13908" fmla="*/ 7993845 w 12184637"/>
              <a:gd name="connsiteY13908" fmla="*/ 1353931 h 4608812"/>
              <a:gd name="connsiteX13909" fmla="*/ 7999072 w 12184637"/>
              <a:gd name="connsiteY13909" fmla="*/ 1350249 h 4608812"/>
              <a:gd name="connsiteX13910" fmla="*/ 8121140 w 12184637"/>
              <a:gd name="connsiteY13910" fmla="*/ 1419455 h 4608812"/>
              <a:gd name="connsiteX13911" fmla="*/ 8119004 w 12184637"/>
              <a:gd name="connsiteY13911" fmla="*/ 1411872 h 4608812"/>
              <a:gd name="connsiteX13912" fmla="*/ 7996495 w 12184637"/>
              <a:gd name="connsiteY13912" fmla="*/ 1343550 h 4608812"/>
              <a:gd name="connsiteX13913" fmla="*/ 7988912 w 12184637"/>
              <a:gd name="connsiteY13913" fmla="*/ 1345685 h 4608812"/>
              <a:gd name="connsiteX13914" fmla="*/ 7991047 w 12184637"/>
              <a:gd name="connsiteY13914" fmla="*/ 1353268 h 4608812"/>
              <a:gd name="connsiteX13915" fmla="*/ 8113556 w 12184637"/>
              <a:gd name="connsiteY13915" fmla="*/ 1421590 h 4608812"/>
              <a:gd name="connsiteX13916" fmla="*/ 8116280 w 12184637"/>
              <a:gd name="connsiteY13916" fmla="*/ 1422327 h 4608812"/>
              <a:gd name="connsiteX13917" fmla="*/ 8121140 w 12184637"/>
              <a:gd name="connsiteY13917" fmla="*/ 1419455 h 4608812"/>
              <a:gd name="connsiteX13918" fmla="*/ 2072920 w 12184637"/>
              <a:gd name="connsiteY13918" fmla="*/ 344409 h 4608812"/>
              <a:gd name="connsiteX13919" fmla="*/ 2092431 w 12184637"/>
              <a:gd name="connsiteY13919" fmla="*/ 339329 h 4608812"/>
              <a:gd name="connsiteX13920" fmla="*/ 2096406 w 12184637"/>
              <a:gd name="connsiteY13920" fmla="*/ 332556 h 4608812"/>
              <a:gd name="connsiteX13921" fmla="*/ 2089633 w 12184637"/>
              <a:gd name="connsiteY13921" fmla="*/ 328580 h 4608812"/>
              <a:gd name="connsiteX13922" fmla="*/ 2070123 w 12184637"/>
              <a:gd name="connsiteY13922" fmla="*/ 333660 h 4608812"/>
              <a:gd name="connsiteX13923" fmla="*/ 2066147 w 12184637"/>
              <a:gd name="connsiteY13923" fmla="*/ 340434 h 4608812"/>
              <a:gd name="connsiteX13924" fmla="*/ 2071595 w 12184637"/>
              <a:gd name="connsiteY13924" fmla="*/ 344630 h 4608812"/>
              <a:gd name="connsiteX13925" fmla="*/ 2072920 w 12184637"/>
              <a:gd name="connsiteY13925" fmla="*/ 344409 h 4608812"/>
              <a:gd name="connsiteX13926" fmla="*/ 2092431 w 12184637"/>
              <a:gd name="connsiteY13926" fmla="*/ 339329 h 4608812"/>
              <a:gd name="connsiteX13927" fmla="*/ 2185122 w 12184637"/>
              <a:gd name="connsiteY13927" fmla="*/ 315255 h 4608812"/>
              <a:gd name="connsiteX13928" fmla="*/ 2189098 w 12184637"/>
              <a:gd name="connsiteY13928" fmla="*/ 308481 h 4608812"/>
              <a:gd name="connsiteX13929" fmla="*/ 2182325 w 12184637"/>
              <a:gd name="connsiteY13929" fmla="*/ 304506 h 4608812"/>
              <a:gd name="connsiteX13930" fmla="*/ 2089633 w 12184637"/>
              <a:gd name="connsiteY13930" fmla="*/ 328580 h 4608812"/>
              <a:gd name="connsiteX13931" fmla="*/ 2085657 w 12184637"/>
              <a:gd name="connsiteY13931" fmla="*/ 335354 h 4608812"/>
              <a:gd name="connsiteX13932" fmla="*/ 2091105 w 12184637"/>
              <a:gd name="connsiteY13932" fmla="*/ 339550 h 4608812"/>
              <a:gd name="connsiteX13933" fmla="*/ 2092431 w 12184637"/>
              <a:gd name="connsiteY13933" fmla="*/ 339329 h 4608812"/>
              <a:gd name="connsiteX13934" fmla="*/ 2306527 w 12184637"/>
              <a:gd name="connsiteY13934" fmla="*/ 314003 h 4608812"/>
              <a:gd name="connsiteX13935" fmla="*/ 2301152 w 12184637"/>
              <a:gd name="connsiteY13935" fmla="*/ 308260 h 4608812"/>
              <a:gd name="connsiteX13936" fmla="*/ 2183944 w 12184637"/>
              <a:gd name="connsiteY13936" fmla="*/ 304358 h 4608812"/>
              <a:gd name="connsiteX13937" fmla="*/ 2178202 w 12184637"/>
              <a:gd name="connsiteY13937" fmla="*/ 309733 h 4608812"/>
              <a:gd name="connsiteX13938" fmla="*/ 2183576 w 12184637"/>
              <a:gd name="connsiteY13938" fmla="*/ 315475 h 4608812"/>
              <a:gd name="connsiteX13939" fmla="*/ 2300784 w 12184637"/>
              <a:gd name="connsiteY13939" fmla="*/ 319377 h 4608812"/>
              <a:gd name="connsiteX13940" fmla="*/ 2301005 w 12184637"/>
              <a:gd name="connsiteY13940" fmla="*/ 319377 h 4608812"/>
              <a:gd name="connsiteX13941" fmla="*/ 2306527 w 12184637"/>
              <a:gd name="connsiteY13941" fmla="*/ 314003 h 4608812"/>
              <a:gd name="connsiteX13942" fmla="*/ 2422263 w 12184637"/>
              <a:gd name="connsiteY13942" fmla="*/ 351551 h 4608812"/>
              <a:gd name="connsiteX13943" fmla="*/ 2418581 w 12184637"/>
              <a:gd name="connsiteY13943" fmla="*/ 344557 h 4608812"/>
              <a:gd name="connsiteX13944" fmla="*/ 2302625 w 12184637"/>
              <a:gd name="connsiteY13944" fmla="*/ 308481 h 4608812"/>
              <a:gd name="connsiteX13945" fmla="*/ 2295631 w 12184637"/>
              <a:gd name="connsiteY13945" fmla="*/ 312162 h 4608812"/>
              <a:gd name="connsiteX13946" fmla="*/ 2299312 w 12184637"/>
              <a:gd name="connsiteY13946" fmla="*/ 319157 h 4608812"/>
              <a:gd name="connsiteX13947" fmla="*/ 2415268 w 12184637"/>
              <a:gd name="connsiteY13947" fmla="*/ 355232 h 4608812"/>
              <a:gd name="connsiteX13948" fmla="*/ 2416962 w 12184637"/>
              <a:gd name="connsiteY13948" fmla="*/ 355453 h 4608812"/>
              <a:gd name="connsiteX13949" fmla="*/ 2422263 w 12184637"/>
              <a:gd name="connsiteY13949" fmla="*/ 351551 h 4608812"/>
              <a:gd name="connsiteX13950" fmla="*/ 2534317 w 12184637"/>
              <a:gd name="connsiteY13950" fmla="*/ 418622 h 4608812"/>
              <a:gd name="connsiteX13951" fmla="*/ 2532329 w 12184637"/>
              <a:gd name="connsiteY13951" fmla="*/ 410965 h 4608812"/>
              <a:gd name="connsiteX13952" fmla="*/ 2419759 w 12184637"/>
              <a:gd name="connsiteY13952" fmla="*/ 344998 h 4608812"/>
              <a:gd name="connsiteX13953" fmla="*/ 2412103 w 12184637"/>
              <a:gd name="connsiteY13953" fmla="*/ 346986 h 4608812"/>
              <a:gd name="connsiteX13954" fmla="*/ 2414091 w 12184637"/>
              <a:gd name="connsiteY13954" fmla="*/ 354643 h 4608812"/>
              <a:gd name="connsiteX13955" fmla="*/ 2526660 w 12184637"/>
              <a:gd name="connsiteY13955" fmla="*/ 420609 h 4608812"/>
              <a:gd name="connsiteX13956" fmla="*/ 2529532 w 12184637"/>
              <a:gd name="connsiteY13956" fmla="*/ 421346 h 4608812"/>
              <a:gd name="connsiteX13957" fmla="*/ 2534317 w 12184637"/>
              <a:gd name="connsiteY13957" fmla="*/ 418622 h 4608812"/>
              <a:gd name="connsiteX13958" fmla="*/ 2640703 w 12184637"/>
              <a:gd name="connsiteY13958" fmla="*/ 512933 h 4608812"/>
              <a:gd name="connsiteX13959" fmla="*/ 2640187 w 12184637"/>
              <a:gd name="connsiteY13959" fmla="*/ 505055 h 4608812"/>
              <a:gd name="connsiteX13960" fmla="*/ 2533139 w 12184637"/>
              <a:gd name="connsiteY13960" fmla="*/ 411627 h 4608812"/>
              <a:gd name="connsiteX13961" fmla="*/ 2525261 w 12184637"/>
              <a:gd name="connsiteY13961" fmla="*/ 412143 h 4608812"/>
              <a:gd name="connsiteX13962" fmla="*/ 2525777 w 12184637"/>
              <a:gd name="connsiteY13962" fmla="*/ 420020 h 4608812"/>
              <a:gd name="connsiteX13963" fmla="*/ 2632825 w 12184637"/>
              <a:gd name="connsiteY13963" fmla="*/ 513448 h 4608812"/>
              <a:gd name="connsiteX13964" fmla="*/ 2636506 w 12184637"/>
              <a:gd name="connsiteY13964" fmla="*/ 514847 h 4608812"/>
              <a:gd name="connsiteX13965" fmla="*/ 2640703 w 12184637"/>
              <a:gd name="connsiteY13965" fmla="*/ 512933 h 4608812"/>
              <a:gd name="connsiteX13966" fmla="*/ 2739137 w 12184637"/>
              <a:gd name="connsiteY13966" fmla="*/ 631908 h 4608812"/>
              <a:gd name="connsiteX13967" fmla="*/ 2739799 w 12184637"/>
              <a:gd name="connsiteY13967" fmla="*/ 624030 h 4608812"/>
              <a:gd name="connsiteX13968" fmla="*/ 2640776 w 12184637"/>
              <a:gd name="connsiteY13968" fmla="*/ 505644 h 4608812"/>
              <a:gd name="connsiteX13969" fmla="*/ 2632898 w 12184637"/>
              <a:gd name="connsiteY13969" fmla="*/ 504981 h 4608812"/>
              <a:gd name="connsiteX13970" fmla="*/ 2632236 w 12184637"/>
              <a:gd name="connsiteY13970" fmla="*/ 512859 h 4608812"/>
              <a:gd name="connsiteX13971" fmla="*/ 2731259 w 12184637"/>
              <a:gd name="connsiteY13971" fmla="*/ 631245 h 4608812"/>
              <a:gd name="connsiteX13972" fmla="*/ 2735603 w 12184637"/>
              <a:gd name="connsiteY13972" fmla="*/ 633233 h 4608812"/>
              <a:gd name="connsiteX13973" fmla="*/ 2739137 w 12184637"/>
              <a:gd name="connsiteY13973" fmla="*/ 631908 h 4608812"/>
              <a:gd name="connsiteX13974" fmla="*/ 2825129 w 12184637"/>
              <a:gd name="connsiteY13974" fmla="*/ 769804 h 4608812"/>
              <a:gd name="connsiteX13975" fmla="*/ 2826896 w 12184637"/>
              <a:gd name="connsiteY13975" fmla="*/ 762147 h 4608812"/>
              <a:gd name="connsiteX13976" fmla="*/ 2740315 w 12184637"/>
              <a:gd name="connsiteY13976" fmla="*/ 624693 h 4608812"/>
              <a:gd name="connsiteX13977" fmla="*/ 2732658 w 12184637"/>
              <a:gd name="connsiteY13977" fmla="*/ 622926 h 4608812"/>
              <a:gd name="connsiteX13978" fmla="*/ 2730891 w 12184637"/>
              <a:gd name="connsiteY13978" fmla="*/ 630583 h 4608812"/>
              <a:gd name="connsiteX13979" fmla="*/ 2817472 w 12184637"/>
              <a:gd name="connsiteY13979" fmla="*/ 768037 h 4608812"/>
              <a:gd name="connsiteX13980" fmla="*/ 2822257 w 12184637"/>
              <a:gd name="connsiteY13980" fmla="*/ 770614 h 4608812"/>
              <a:gd name="connsiteX13981" fmla="*/ 2825129 w 12184637"/>
              <a:gd name="connsiteY13981" fmla="*/ 769804 h 4608812"/>
              <a:gd name="connsiteX13982" fmla="*/ 2827043 w 12184637"/>
              <a:gd name="connsiteY13982" fmla="*/ 772970 h 4608812"/>
              <a:gd name="connsiteX13983" fmla="*/ 2828810 w 12184637"/>
              <a:gd name="connsiteY13983" fmla="*/ 765313 h 4608812"/>
              <a:gd name="connsiteX13984" fmla="*/ 2826822 w 12184637"/>
              <a:gd name="connsiteY13984" fmla="*/ 762221 h 4608812"/>
              <a:gd name="connsiteX13985" fmla="*/ 2819165 w 12184637"/>
              <a:gd name="connsiteY13985" fmla="*/ 760454 h 4608812"/>
              <a:gd name="connsiteX13986" fmla="*/ 2817398 w 12184637"/>
              <a:gd name="connsiteY13986" fmla="*/ 768111 h 4608812"/>
              <a:gd name="connsiteX13987" fmla="*/ 2819386 w 12184637"/>
              <a:gd name="connsiteY13987" fmla="*/ 771203 h 4608812"/>
              <a:gd name="connsiteX13988" fmla="*/ 2824172 w 12184637"/>
              <a:gd name="connsiteY13988" fmla="*/ 773780 h 4608812"/>
              <a:gd name="connsiteX13989" fmla="*/ 2827043 w 12184637"/>
              <a:gd name="connsiteY13989" fmla="*/ 772970 h 4608812"/>
              <a:gd name="connsiteX13990" fmla="*/ 2827337 w 12184637"/>
              <a:gd name="connsiteY13990" fmla="*/ 774958 h 4608812"/>
              <a:gd name="connsiteX13991" fmla="*/ 2829914 w 12184637"/>
              <a:gd name="connsiteY13991" fmla="*/ 767522 h 4608812"/>
              <a:gd name="connsiteX13992" fmla="*/ 2829104 w 12184637"/>
              <a:gd name="connsiteY13992" fmla="*/ 765828 h 4608812"/>
              <a:gd name="connsiteX13993" fmla="*/ 2821668 w 12184637"/>
              <a:gd name="connsiteY13993" fmla="*/ 763252 h 4608812"/>
              <a:gd name="connsiteX13994" fmla="*/ 2819092 w 12184637"/>
              <a:gd name="connsiteY13994" fmla="*/ 770688 h 4608812"/>
              <a:gd name="connsiteX13995" fmla="*/ 2819902 w 12184637"/>
              <a:gd name="connsiteY13995" fmla="*/ 772381 h 4608812"/>
              <a:gd name="connsiteX13996" fmla="*/ 2824982 w 12184637"/>
              <a:gd name="connsiteY13996" fmla="*/ 775547 h 4608812"/>
              <a:gd name="connsiteX13997" fmla="*/ 2827337 w 12184637"/>
              <a:gd name="connsiteY13997" fmla="*/ 774958 h 4608812"/>
              <a:gd name="connsiteX13998" fmla="*/ 2900151 w 12184637"/>
              <a:gd name="connsiteY13998" fmla="*/ 924192 h 4608812"/>
              <a:gd name="connsiteX13999" fmla="*/ 2902728 w 12184637"/>
              <a:gd name="connsiteY13999" fmla="*/ 916756 h 4608812"/>
              <a:gd name="connsiteX14000" fmla="*/ 2829988 w 12184637"/>
              <a:gd name="connsiteY14000" fmla="*/ 767448 h 4608812"/>
              <a:gd name="connsiteX14001" fmla="*/ 2822552 w 12184637"/>
              <a:gd name="connsiteY14001" fmla="*/ 764871 h 4608812"/>
              <a:gd name="connsiteX14002" fmla="*/ 2819975 w 12184637"/>
              <a:gd name="connsiteY14002" fmla="*/ 772307 h 4608812"/>
              <a:gd name="connsiteX14003" fmla="*/ 2892715 w 12184637"/>
              <a:gd name="connsiteY14003" fmla="*/ 921615 h 4608812"/>
              <a:gd name="connsiteX14004" fmla="*/ 2897795 w 12184637"/>
              <a:gd name="connsiteY14004" fmla="*/ 924781 h 4608812"/>
              <a:gd name="connsiteX14005" fmla="*/ 2900151 w 12184637"/>
              <a:gd name="connsiteY14005" fmla="*/ 924192 h 4608812"/>
              <a:gd name="connsiteX14006" fmla="*/ 2902138 w 12184637"/>
              <a:gd name="connsiteY14006" fmla="*/ 928462 h 4608812"/>
              <a:gd name="connsiteX14007" fmla="*/ 2904715 w 12184637"/>
              <a:gd name="connsiteY14007" fmla="*/ 921026 h 4608812"/>
              <a:gd name="connsiteX14008" fmla="*/ 2902654 w 12184637"/>
              <a:gd name="connsiteY14008" fmla="*/ 916756 h 4608812"/>
              <a:gd name="connsiteX14009" fmla="*/ 2895218 w 12184637"/>
              <a:gd name="connsiteY14009" fmla="*/ 914179 h 4608812"/>
              <a:gd name="connsiteX14010" fmla="*/ 2892641 w 12184637"/>
              <a:gd name="connsiteY14010" fmla="*/ 921615 h 4608812"/>
              <a:gd name="connsiteX14011" fmla="*/ 2894703 w 12184637"/>
              <a:gd name="connsiteY14011" fmla="*/ 925885 h 4608812"/>
              <a:gd name="connsiteX14012" fmla="*/ 2899782 w 12184637"/>
              <a:gd name="connsiteY14012" fmla="*/ 929051 h 4608812"/>
              <a:gd name="connsiteX14013" fmla="*/ 2902138 w 12184637"/>
              <a:gd name="connsiteY14013" fmla="*/ 928462 h 4608812"/>
              <a:gd name="connsiteX14014" fmla="*/ 2902286 w 12184637"/>
              <a:gd name="connsiteY14014" fmla="*/ 930303 h 4608812"/>
              <a:gd name="connsiteX14015" fmla="*/ 2905525 w 12184637"/>
              <a:gd name="connsiteY14015" fmla="*/ 923161 h 4608812"/>
              <a:gd name="connsiteX14016" fmla="*/ 2904936 w 12184637"/>
              <a:gd name="connsiteY14016" fmla="*/ 921542 h 4608812"/>
              <a:gd name="connsiteX14017" fmla="*/ 2897795 w 12184637"/>
              <a:gd name="connsiteY14017" fmla="*/ 918302 h 4608812"/>
              <a:gd name="connsiteX14018" fmla="*/ 2894555 w 12184637"/>
              <a:gd name="connsiteY14018" fmla="*/ 925444 h 4608812"/>
              <a:gd name="connsiteX14019" fmla="*/ 2895144 w 12184637"/>
              <a:gd name="connsiteY14019" fmla="*/ 927063 h 4608812"/>
              <a:gd name="connsiteX14020" fmla="*/ 2900372 w 12184637"/>
              <a:gd name="connsiteY14020" fmla="*/ 930671 h 4608812"/>
              <a:gd name="connsiteX14021" fmla="*/ 2902286 w 12184637"/>
              <a:gd name="connsiteY14021" fmla="*/ 930303 h 4608812"/>
              <a:gd name="connsiteX14022" fmla="*/ 2960154 w 12184637"/>
              <a:gd name="connsiteY14022" fmla="*/ 1085795 h 4608812"/>
              <a:gd name="connsiteX14023" fmla="*/ 2963467 w 12184637"/>
              <a:gd name="connsiteY14023" fmla="*/ 1078653 h 4608812"/>
              <a:gd name="connsiteX14024" fmla="*/ 2905599 w 12184637"/>
              <a:gd name="connsiteY14024" fmla="*/ 923161 h 4608812"/>
              <a:gd name="connsiteX14025" fmla="*/ 2898457 w 12184637"/>
              <a:gd name="connsiteY14025" fmla="*/ 919848 h 4608812"/>
              <a:gd name="connsiteX14026" fmla="*/ 2895144 w 12184637"/>
              <a:gd name="connsiteY14026" fmla="*/ 926990 h 4608812"/>
              <a:gd name="connsiteX14027" fmla="*/ 2953012 w 12184637"/>
              <a:gd name="connsiteY14027" fmla="*/ 1082482 h 4608812"/>
              <a:gd name="connsiteX14028" fmla="*/ 2958239 w 12184637"/>
              <a:gd name="connsiteY14028" fmla="*/ 1086089 h 4608812"/>
              <a:gd name="connsiteX14029" fmla="*/ 2960154 w 12184637"/>
              <a:gd name="connsiteY14029" fmla="*/ 1085795 h 4608812"/>
              <a:gd name="connsiteX14030" fmla="*/ 2961994 w 12184637"/>
              <a:gd name="connsiteY14030" fmla="*/ 1090580 h 4608812"/>
              <a:gd name="connsiteX14031" fmla="*/ 2965307 w 12184637"/>
              <a:gd name="connsiteY14031" fmla="*/ 1083439 h 4608812"/>
              <a:gd name="connsiteX14032" fmla="*/ 2963540 w 12184637"/>
              <a:gd name="connsiteY14032" fmla="*/ 1078653 h 4608812"/>
              <a:gd name="connsiteX14033" fmla="*/ 2956399 w 12184637"/>
              <a:gd name="connsiteY14033" fmla="*/ 1075340 h 4608812"/>
              <a:gd name="connsiteX14034" fmla="*/ 2953086 w 12184637"/>
              <a:gd name="connsiteY14034" fmla="*/ 1082482 h 4608812"/>
              <a:gd name="connsiteX14035" fmla="*/ 2954853 w 12184637"/>
              <a:gd name="connsiteY14035" fmla="*/ 1087267 h 4608812"/>
              <a:gd name="connsiteX14036" fmla="*/ 2960080 w 12184637"/>
              <a:gd name="connsiteY14036" fmla="*/ 1090875 h 4608812"/>
              <a:gd name="connsiteX14037" fmla="*/ 2961994 w 12184637"/>
              <a:gd name="connsiteY14037" fmla="*/ 1090580 h 4608812"/>
              <a:gd name="connsiteX14038" fmla="*/ 3003886 w 12184637"/>
              <a:gd name="connsiteY14038" fmla="*/ 1251226 h 4608812"/>
              <a:gd name="connsiteX14039" fmla="*/ 3007862 w 12184637"/>
              <a:gd name="connsiteY14039" fmla="*/ 1244453 h 4608812"/>
              <a:gd name="connsiteX14040" fmla="*/ 2965454 w 12184637"/>
              <a:gd name="connsiteY14040" fmla="*/ 1084028 h 4608812"/>
              <a:gd name="connsiteX14041" fmla="*/ 2958681 w 12184637"/>
              <a:gd name="connsiteY14041" fmla="*/ 1080052 h 4608812"/>
              <a:gd name="connsiteX14042" fmla="*/ 2954706 w 12184637"/>
              <a:gd name="connsiteY14042" fmla="*/ 1086899 h 4608812"/>
              <a:gd name="connsiteX14043" fmla="*/ 2997112 w 12184637"/>
              <a:gd name="connsiteY14043" fmla="*/ 1247324 h 4608812"/>
              <a:gd name="connsiteX14044" fmla="*/ 3002561 w 12184637"/>
              <a:gd name="connsiteY14044" fmla="*/ 1251447 h 4608812"/>
              <a:gd name="connsiteX14045" fmla="*/ 3003886 w 12184637"/>
              <a:gd name="connsiteY14045" fmla="*/ 1251226 h 4608812"/>
              <a:gd name="connsiteX14046" fmla="*/ 3025531 w 12184637"/>
              <a:gd name="connsiteY14046" fmla="*/ 1401933 h 4608812"/>
              <a:gd name="connsiteX14047" fmla="*/ 3030243 w 12184637"/>
              <a:gd name="connsiteY14047" fmla="*/ 1395601 h 4608812"/>
              <a:gd name="connsiteX14048" fmla="*/ 3008009 w 12184637"/>
              <a:gd name="connsiteY14048" fmla="*/ 1244968 h 4608812"/>
              <a:gd name="connsiteX14049" fmla="*/ 3001677 w 12184637"/>
              <a:gd name="connsiteY14049" fmla="*/ 1240256 h 4608812"/>
              <a:gd name="connsiteX14050" fmla="*/ 2996965 w 12184637"/>
              <a:gd name="connsiteY14050" fmla="*/ 1246588 h 4608812"/>
              <a:gd name="connsiteX14051" fmla="*/ 3019199 w 12184637"/>
              <a:gd name="connsiteY14051" fmla="*/ 1397221 h 4608812"/>
              <a:gd name="connsiteX14052" fmla="*/ 3024721 w 12184637"/>
              <a:gd name="connsiteY14052" fmla="*/ 1402007 h 4608812"/>
              <a:gd name="connsiteX14053" fmla="*/ 3025531 w 12184637"/>
              <a:gd name="connsiteY14053" fmla="*/ 1401933 h 4608812"/>
              <a:gd name="connsiteX14054" fmla="*/ 3028181 w 12184637"/>
              <a:gd name="connsiteY14054" fmla="*/ 1539682 h 4608812"/>
              <a:gd name="connsiteX14055" fmla="*/ 3033630 w 12184637"/>
              <a:gd name="connsiteY14055" fmla="*/ 1533939 h 4608812"/>
              <a:gd name="connsiteX14056" fmla="*/ 3030243 w 12184637"/>
              <a:gd name="connsiteY14056" fmla="*/ 1396264 h 4608812"/>
              <a:gd name="connsiteX14057" fmla="*/ 3024500 w 12184637"/>
              <a:gd name="connsiteY14057" fmla="*/ 1390816 h 4608812"/>
              <a:gd name="connsiteX14058" fmla="*/ 3019052 w 12184637"/>
              <a:gd name="connsiteY14058" fmla="*/ 1396558 h 4608812"/>
              <a:gd name="connsiteX14059" fmla="*/ 3022439 w 12184637"/>
              <a:gd name="connsiteY14059" fmla="*/ 1534234 h 4608812"/>
              <a:gd name="connsiteX14060" fmla="*/ 3028034 w 12184637"/>
              <a:gd name="connsiteY14060" fmla="*/ 1539682 h 4608812"/>
              <a:gd name="connsiteX14061" fmla="*/ 3028181 w 12184637"/>
              <a:gd name="connsiteY14061" fmla="*/ 1539682 h 4608812"/>
              <a:gd name="connsiteX14062" fmla="*/ 3019788 w 12184637"/>
              <a:gd name="connsiteY14062" fmla="*/ 1656522 h 4608812"/>
              <a:gd name="connsiteX14063" fmla="*/ 3033630 w 12184637"/>
              <a:gd name="connsiteY14063" fmla="*/ 1534676 h 4608812"/>
              <a:gd name="connsiteX14064" fmla="*/ 3028697 w 12184637"/>
              <a:gd name="connsiteY14064" fmla="*/ 1528491 h 4608812"/>
              <a:gd name="connsiteX14065" fmla="*/ 3022512 w 12184637"/>
              <a:gd name="connsiteY14065" fmla="*/ 1533424 h 4608812"/>
              <a:gd name="connsiteX14066" fmla="*/ 3008671 w 12184637"/>
              <a:gd name="connsiteY14066" fmla="*/ 1655270 h 4608812"/>
              <a:gd name="connsiteX14067" fmla="*/ 3013604 w 12184637"/>
              <a:gd name="connsiteY14067" fmla="*/ 1661455 h 4608812"/>
              <a:gd name="connsiteX14068" fmla="*/ 3014267 w 12184637"/>
              <a:gd name="connsiteY14068" fmla="*/ 1661528 h 4608812"/>
              <a:gd name="connsiteX14069" fmla="*/ 3019788 w 12184637"/>
              <a:gd name="connsiteY14069" fmla="*/ 1656522 h 4608812"/>
              <a:gd name="connsiteX14070" fmla="*/ 2990192 w 12184637"/>
              <a:gd name="connsiteY14070" fmla="*/ 1760772 h 4608812"/>
              <a:gd name="connsiteX14071" fmla="*/ 3019568 w 12184637"/>
              <a:gd name="connsiteY14071" fmla="*/ 1657405 h 4608812"/>
              <a:gd name="connsiteX14072" fmla="*/ 3015739 w 12184637"/>
              <a:gd name="connsiteY14072" fmla="*/ 1650485 h 4608812"/>
              <a:gd name="connsiteX14073" fmla="*/ 3008819 w 12184637"/>
              <a:gd name="connsiteY14073" fmla="*/ 1654313 h 4608812"/>
              <a:gd name="connsiteX14074" fmla="*/ 2979443 w 12184637"/>
              <a:gd name="connsiteY14074" fmla="*/ 1757680 h 4608812"/>
              <a:gd name="connsiteX14075" fmla="*/ 2983271 w 12184637"/>
              <a:gd name="connsiteY14075" fmla="*/ 1764601 h 4608812"/>
              <a:gd name="connsiteX14076" fmla="*/ 2984817 w 12184637"/>
              <a:gd name="connsiteY14076" fmla="*/ 1764822 h 4608812"/>
              <a:gd name="connsiteX14077" fmla="*/ 2990192 w 12184637"/>
              <a:gd name="connsiteY14077" fmla="*/ 1760772 h 4608812"/>
              <a:gd name="connsiteX14078" fmla="*/ 2946607 w 12184637"/>
              <a:gd name="connsiteY14078" fmla="*/ 1844261 h 4608812"/>
              <a:gd name="connsiteX14079" fmla="*/ 2989750 w 12184637"/>
              <a:gd name="connsiteY14079" fmla="*/ 1761803 h 4608812"/>
              <a:gd name="connsiteX14080" fmla="*/ 2987394 w 12184637"/>
              <a:gd name="connsiteY14080" fmla="*/ 1754294 h 4608812"/>
              <a:gd name="connsiteX14081" fmla="*/ 2979885 w 12184637"/>
              <a:gd name="connsiteY14081" fmla="*/ 1756650 h 4608812"/>
              <a:gd name="connsiteX14082" fmla="*/ 2936741 w 12184637"/>
              <a:gd name="connsiteY14082" fmla="*/ 1839107 h 4608812"/>
              <a:gd name="connsiteX14083" fmla="*/ 2939097 w 12184637"/>
              <a:gd name="connsiteY14083" fmla="*/ 1846617 h 4608812"/>
              <a:gd name="connsiteX14084" fmla="*/ 2941748 w 12184637"/>
              <a:gd name="connsiteY14084" fmla="*/ 1847280 h 4608812"/>
              <a:gd name="connsiteX14085" fmla="*/ 2946607 w 12184637"/>
              <a:gd name="connsiteY14085" fmla="*/ 1844261 h 4608812"/>
              <a:gd name="connsiteX14086" fmla="*/ 2886457 w 12184637"/>
              <a:gd name="connsiteY14086" fmla="*/ 1906178 h 4608812"/>
              <a:gd name="connsiteX14087" fmla="*/ 2945724 w 12184637"/>
              <a:gd name="connsiteY14087" fmla="*/ 1845586 h 4608812"/>
              <a:gd name="connsiteX14088" fmla="*/ 2945650 w 12184637"/>
              <a:gd name="connsiteY14088" fmla="*/ 1837709 h 4608812"/>
              <a:gd name="connsiteX14089" fmla="*/ 2937772 w 12184637"/>
              <a:gd name="connsiteY14089" fmla="*/ 1837782 h 4608812"/>
              <a:gd name="connsiteX14090" fmla="*/ 2878506 w 12184637"/>
              <a:gd name="connsiteY14090" fmla="*/ 1898374 h 4608812"/>
              <a:gd name="connsiteX14091" fmla="*/ 2878579 w 12184637"/>
              <a:gd name="connsiteY14091" fmla="*/ 1906252 h 4608812"/>
              <a:gd name="connsiteX14092" fmla="*/ 2882555 w 12184637"/>
              <a:gd name="connsiteY14092" fmla="*/ 1907872 h 4608812"/>
              <a:gd name="connsiteX14093" fmla="*/ 2886457 w 12184637"/>
              <a:gd name="connsiteY14093" fmla="*/ 1906178 h 4608812"/>
              <a:gd name="connsiteX14094" fmla="*/ 2807312 w 12184637"/>
              <a:gd name="connsiteY14094" fmla="*/ 1945272 h 4608812"/>
              <a:gd name="connsiteX14095" fmla="*/ 2884911 w 12184637"/>
              <a:gd name="connsiteY14095" fmla="*/ 1907283 h 4608812"/>
              <a:gd name="connsiteX14096" fmla="*/ 2887488 w 12184637"/>
              <a:gd name="connsiteY14096" fmla="*/ 1899847 h 4608812"/>
              <a:gd name="connsiteX14097" fmla="*/ 2880052 w 12184637"/>
              <a:gd name="connsiteY14097" fmla="*/ 1897270 h 4608812"/>
              <a:gd name="connsiteX14098" fmla="*/ 2802453 w 12184637"/>
              <a:gd name="connsiteY14098" fmla="*/ 1935259 h 4608812"/>
              <a:gd name="connsiteX14099" fmla="*/ 2799876 w 12184637"/>
              <a:gd name="connsiteY14099" fmla="*/ 1942695 h 4608812"/>
              <a:gd name="connsiteX14100" fmla="*/ 2804882 w 12184637"/>
              <a:gd name="connsiteY14100" fmla="*/ 1945788 h 4608812"/>
              <a:gd name="connsiteX14101" fmla="*/ 2807312 w 12184637"/>
              <a:gd name="connsiteY14101" fmla="*/ 1945272 h 4608812"/>
              <a:gd name="connsiteX14102" fmla="*/ 2810036 w 12184637"/>
              <a:gd name="connsiteY14102" fmla="*/ 1942254 h 4608812"/>
              <a:gd name="connsiteX14103" fmla="*/ 2806870 w 12184637"/>
              <a:gd name="connsiteY14103" fmla="*/ 1935038 h 4608812"/>
              <a:gd name="connsiteX14104" fmla="*/ 2738621 w 12184637"/>
              <a:gd name="connsiteY14104" fmla="*/ 1908461 h 4608812"/>
              <a:gd name="connsiteX14105" fmla="*/ 2731406 w 12184637"/>
              <a:gd name="connsiteY14105" fmla="*/ 1911626 h 4608812"/>
              <a:gd name="connsiteX14106" fmla="*/ 2734572 w 12184637"/>
              <a:gd name="connsiteY14106" fmla="*/ 1918841 h 4608812"/>
              <a:gd name="connsiteX14107" fmla="*/ 2802821 w 12184637"/>
              <a:gd name="connsiteY14107" fmla="*/ 1945419 h 4608812"/>
              <a:gd name="connsiteX14108" fmla="*/ 2804882 w 12184637"/>
              <a:gd name="connsiteY14108" fmla="*/ 1945788 h 4608812"/>
              <a:gd name="connsiteX14109" fmla="*/ 2810036 w 12184637"/>
              <a:gd name="connsiteY14109" fmla="*/ 1942254 h 4608812"/>
              <a:gd name="connsiteX14110" fmla="*/ 2741861 w 12184637"/>
              <a:gd name="connsiteY14110" fmla="*/ 1915528 h 4608812"/>
              <a:gd name="connsiteX14111" fmla="*/ 2738401 w 12184637"/>
              <a:gd name="connsiteY14111" fmla="*/ 1908461 h 4608812"/>
              <a:gd name="connsiteX14112" fmla="*/ 2674937 w 12184637"/>
              <a:gd name="connsiteY14112" fmla="*/ 1886447 h 4608812"/>
              <a:gd name="connsiteX14113" fmla="*/ 2667869 w 12184637"/>
              <a:gd name="connsiteY14113" fmla="*/ 1889908 h 4608812"/>
              <a:gd name="connsiteX14114" fmla="*/ 2671330 w 12184637"/>
              <a:gd name="connsiteY14114" fmla="*/ 1896975 h 4608812"/>
              <a:gd name="connsiteX14115" fmla="*/ 2734793 w 12184637"/>
              <a:gd name="connsiteY14115" fmla="*/ 1918989 h 4608812"/>
              <a:gd name="connsiteX14116" fmla="*/ 2736634 w 12184637"/>
              <a:gd name="connsiteY14116" fmla="*/ 1919283 h 4608812"/>
              <a:gd name="connsiteX14117" fmla="*/ 2741861 w 12184637"/>
              <a:gd name="connsiteY14117" fmla="*/ 1915528 h 4608812"/>
              <a:gd name="connsiteX14118" fmla="*/ 2678545 w 12184637"/>
              <a:gd name="connsiteY14118" fmla="*/ 1893220 h 4608812"/>
              <a:gd name="connsiteX14119" fmla="*/ 2674790 w 12184637"/>
              <a:gd name="connsiteY14119" fmla="*/ 1886300 h 4608812"/>
              <a:gd name="connsiteX14120" fmla="*/ 2613977 w 12184637"/>
              <a:gd name="connsiteY14120" fmla="*/ 1868262 h 4608812"/>
              <a:gd name="connsiteX14121" fmla="*/ 2607057 w 12184637"/>
              <a:gd name="connsiteY14121" fmla="*/ 1872017 h 4608812"/>
              <a:gd name="connsiteX14122" fmla="*/ 2610811 w 12184637"/>
              <a:gd name="connsiteY14122" fmla="*/ 1878938 h 4608812"/>
              <a:gd name="connsiteX14123" fmla="*/ 2671624 w 12184637"/>
              <a:gd name="connsiteY14123" fmla="*/ 1896975 h 4608812"/>
              <a:gd name="connsiteX14124" fmla="*/ 2673244 w 12184637"/>
              <a:gd name="connsiteY14124" fmla="*/ 1897196 h 4608812"/>
              <a:gd name="connsiteX14125" fmla="*/ 2678545 w 12184637"/>
              <a:gd name="connsiteY14125" fmla="*/ 1893220 h 4608812"/>
              <a:gd name="connsiteX14126" fmla="*/ 2617806 w 12184637"/>
              <a:gd name="connsiteY14126" fmla="*/ 1874888 h 4608812"/>
              <a:gd name="connsiteX14127" fmla="*/ 2613683 w 12184637"/>
              <a:gd name="connsiteY14127" fmla="*/ 1868189 h 4608812"/>
              <a:gd name="connsiteX14128" fmla="*/ 2553165 w 12184637"/>
              <a:gd name="connsiteY14128" fmla="*/ 1853464 h 4608812"/>
              <a:gd name="connsiteX14129" fmla="*/ 2546465 w 12184637"/>
              <a:gd name="connsiteY14129" fmla="*/ 1857587 h 4608812"/>
              <a:gd name="connsiteX14130" fmla="*/ 2550588 w 12184637"/>
              <a:gd name="connsiteY14130" fmla="*/ 1864287 h 4608812"/>
              <a:gd name="connsiteX14131" fmla="*/ 2611106 w 12184637"/>
              <a:gd name="connsiteY14131" fmla="*/ 1879011 h 4608812"/>
              <a:gd name="connsiteX14132" fmla="*/ 2612431 w 12184637"/>
              <a:gd name="connsiteY14132" fmla="*/ 1879159 h 4608812"/>
              <a:gd name="connsiteX14133" fmla="*/ 2617806 w 12184637"/>
              <a:gd name="connsiteY14133" fmla="*/ 1874888 h 4608812"/>
              <a:gd name="connsiteX14134" fmla="*/ 2557287 w 12184637"/>
              <a:gd name="connsiteY14134" fmla="*/ 1859943 h 4608812"/>
              <a:gd name="connsiteX14135" fmla="*/ 2552870 w 12184637"/>
              <a:gd name="connsiteY14135" fmla="*/ 1853464 h 4608812"/>
              <a:gd name="connsiteX14136" fmla="*/ 2490290 w 12184637"/>
              <a:gd name="connsiteY14136" fmla="*/ 1841611 h 4608812"/>
              <a:gd name="connsiteX14137" fmla="*/ 2483811 w 12184637"/>
              <a:gd name="connsiteY14137" fmla="*/ 1846028 h 4608812"/>
              <a:gd name="connsiteX14138" fmla="*/ 2488229 w 12184637"/>
              <a:gd name="connsiteY14138" fmla="*/ 1852507 h 4608812"/>
              <a:gd name="connsiteX14139" fmla="*/ 2550809 w 12184637"/>
              <a:gd name="connsiteY14139" fmla="*/ 1864360 h 4608812"/>
              <a:gd name="connsiteX14140" fmla="*/ 2551913 w 12184637"/>
              <a:gd name="connsiteY14140" fmla="*/ 1864434 h 4608812"/>
              <a:gd name="connsiteX14141" fmla="*/ 2557287 w 12184637"/>
              <a:gd name="connsiteY14141" fmla="*/ 1859943 h 4608812"/>
              <a:gd name="connsiteX14142" fmla="*/ 2494708 w 12184637"/>
              <a:gd name="connsiteY14142" fmla="*/ 1847869 h 4608812"/>
              <a:gd name="connsiteX14143" fmla="*/ 2489996 w 12184637"/>
              <a:gd name="connsiteY14143" fmla="*/ 1841537 h 4608812"/>
              <a:gd name="connsiteX14144" fmla="*/ 2422851 w 12184637"/>
              <a:gd name="connsiteY14144" fmla="*/ 1831892 h 4608812"/>
              <a:gd name="connsiteX14145" fmla="*/ 2416520 w 12184637"/>
              <a:gd name="connsiteY14145" fmla="*/ 1836604 h 4608812"/>
              <a:gd name="connsiteX14146" fmla="*/ 2421232 w 12184637"/>
              <a:gd name="connsiteY14146" fmla="*/ 1842936 h 4608812"/>
              <a:gd name="connsiteX14147" fmla="*/ 2488376 w 12184637"/>
              <a:gd name="connsiteY14147" fmla="*/ 1852581 h 4608812"/>
              <a:gd name="connsiteX14148" fmla="*/ 2489260 w 12184637"/>
              <a:gd name="connsiteY14148" fmla="*/ 1852654 h 4608812"/>
              <a:gd name="connsiteX14149" fmla="*/ 2494708 w 12184637"/>
              <a:gd name="connsiteY14149" fmla="*/ 1847869 h 4608812"/>
              <a:gd name="connsiteX14150" fmla="*/ 2427637 w 12184637"/>
              <a:gd name="connsiteY14150" fmla="*/ 1837856 h 4608812"/>
              <a:gd name="connsiteX14151" fmla="*/ 2422557 w 12184637"/>
              <a:gd name="connsiteY14151" fmla="*/ 1831819 h 4608812"/>
              <a:gd name="connsiteX14152" fmla="*/ 2352909 w 12184637"/>
              <a:gd name="connsiteY14152" fmla="*/ 1825634 h 4608812"/>
              <a:gd name="connsiteX14153" fmla="*/ 2346873 w 12184637"/>
              <a:gd name="connsiteY14153" fmla="*/ 1830714 h 4608812"/>
              <a:gd name="connsiteX14154" fmla="*/ 2351953 w 12184637"/>
              <a:gd name="connsiteY14154" fmla="*/ 1836751 h 4608812"/>
              <a:gd name="connsiteX14155" fmla="*/ 2421600 w 12184637"/>
              <a:gd name="connsiteY14155" fmla="*/ 1842936 h 4608812"/>
              <a:gd name="connsiteX14156" fmla="*/ 2422115 w 12184637"/>
              <a:gd name="connsiteY14156" fmla="*/ 1842936 h 4608812"/>
              <a:gd name="connsiteX14157" fmla="*/ 2427637 w 12184637"/>
              <a:gd name="connsiteY14157" fmla="*/ 1837856 h 4608812"/>
              <a:gd name="connsiteX14158" fmla="*/ 2325743 w 12184637"/>
              <a:gd name="connsiteY14158" fmla="*/ 1838003 h 4608812"/>
              <a:gd name="connsiteX14159" fmla="*/ 2352689 w 12184637"/>
              <a:gd name="connsiteY14159" fmla="*/ 1836751 h 4608812"/>
              <a:gd name="connsiteX14160" fmla="*/ 2357989 w 12184637"/>
              <a:gd name="connsiteY14160" fmla="*/ 1830935 h 4608812"/>
              <a:gd name="connsiteX14161" fmla="*/ 2352173 w 12184637"/>
              <a:gd name="connsiteY14161" fmla="*/ 1825634 h 4608812"/>
              <a:gd name="connsiteX14162" fmla="*/ 2325227 w 12184637"/>
              <a:gd name="connsiteY14162" fmla="*/ 1826886 h 4608812"/>
              <a:gd name="connsiteX14163" fmla="*/ 2319926 w 12184637"/>
              <a:gd name="connsiteY14163" fmla="*/ 1832702 h 4608812"/>
              <a:gd name="connsiteX14164" fmla="*/ 2325522 w 12184637"/>
              <a:gd name="connsiteY14164" fmla="*/ 1838003 h 4608812"/>
              <a:gd name="connsiteX14165" fmla="*/ 2325743 w 12184637"/>
              <a:gd name="connsiteY14165" fmla="*/ 1838003 h 4608812"/>
              <a:gd name="connsiteX14166" fmla="*/ 2331043 w 12184637"/>
              <a:gd name="connsiteY14166" fmla="*/ 1832776 h 4608812"/>
              <a:gd name="connsiteX14167" fmla="*/ 2325816 w 12184637"/>
              <a:gd name="connsiteY14167" fmla="*/ 1826886 h 4608812"/>
              <a:gd name="connsiteX14168" fmla="*/ 2282747 w 12184637"/>
              <a:gd name="connsiteY14168" fmla="*/ 1824236 h 4608812"/>
              <a:gd name="connsiteX14169" fmla="*/ 2276857 w 12184637"/>
              <a:gd name="connsiteY14169" fmla="*/ 1829463 h 4608812"/>
              <a:gd name="connsiteX14170" fmla="*/ 2282084 w 12184637"/>
              <a:gd name="connsiteY14170" fmla="*/ 1835353 h 4608812"/>
              <a:gd name="connsiteX14171" fmla="*/ 2325154 w 12184637"/>
              <a:gd name="connsiteY14171" fmla="*/ 1838003 h 4608812"/>
              <a:gd name="connsiteX14172" fmla="*/ 2325522 w 12184637"/>
              <a:gd name="connsiteY14172" fmla="*/ 1838003 h 4608812"/>
              <a:gd name="connsiteX14173" fmla="*/ 2331043 w 12184637"/>
              <a:gd name="connsiteY14173" fmla="*/ 1832776 h 4608812"/>
              <a:gd name="connsiteX14174" fmla="*/ 2230401 w 12184637"/>
              <a:gd name="connsiteY14174" fmla="*/ 1839991 h 4608812"/>
              <a:gd name="connsiteX14175" fmla="*/ 2282894 w 12184637"/>
              <a:gd name="connsiteY14175" fmla="*/ 1835353 h 4608812"/>
              <a:gd name="connsiteX14176" fmla="*/ 2287974 w 12184637"/>
              <a:gd name="connsiteY14176" fmla="*/ 1829316 h 4608812"/>
              <a:gd name="connsiteX14177" fmla="*/ 2281937 w 12184637"/>
              <a:gd name="connsiteY14177" fmla="*/ 1824236 h 4608812"/>
              <a:gd name="connsiteX14178" fmla="*/ 2229443 w 12184637"/>
              <a:gd name="connsiteY14178" fmla="*/ 1828874 h 4608812"/>
              <a:gd name="connsiteX14179" fmla="*/ 2224363 w 12184637"/>
              <a:gd name="connsiteY14179" fmla="*/ 1834911 h 4608812"/>
              <a:gd name="connsiteX14180" fmla="*/ 2229959 w 12184637"/>
              <a:gd name="connsiteY14180" fmla="*/ 1839991 h 4608812"/>
              <a:gd name="connsiteX14181" fmla="*/ 2230401 w 12184637"/>
              <a:gd name="connsiteY14181" fmla="*/ 1839991 h 4608812"/>
              <a:gd name="connsiteX14182" fmla="*/ 2235481 w 12184637"/>
              <a:gd name="connsiteY14182" fmla="*/ 1835132 h 4608812"/>
              <a:gd name="connsiteX14183" fmla="*/ 2230621 w 12184637"/>
              <a:gd name="connsiteY14183" fmla="*/ 1828947 h 4608812"/>
              <a:gd name="connsiteX14184" fmla="*/ 2225541 w 12184637"/>
              <a:gd name="connsiteY14184" fmla="*/ 1828358 h 4608812"/>
              <a:gd name="connsiteX14185" fmla="*/ 2219357 w 12184637"/>
              <a:gd name="connsiteY14185" fmla="*/ 1833218 h 4608812"/>
              <a:gd name="connsiteX14186" fmla="*/ 2224216 w 12184637"/>
              <a:gd name="connsiteY14186" fmla="*/ 1839402 h 4608812"/>
              <a:gd name="connsiteX14187" fmla="*/ 2229296 w 12184637"/>
              <a:gd name="connsiteY14187" fmla="*/ 1839991 h 4608812"/>
              <a:gd name="connsiteX14188" fmla="*/ 2230033 w 12184637"/>
              <a:gd name="connsiteY14188" fmla="*/ 1840065 h 4608812"/>
              <a:gd name="connsiteX14189" fmla="*/ 2235481 w 12184637"/>
              <a:gd name="connsiteY14189" fmla="*/ 1835132 h 4608812"/>
              <a:gd name="connsiteX14190" fmla="*/ 2230253 w 12184637"/>
              <a:gd name="connsiteY14190" fmla="*/ 1835132 h 4608812"/>
              <a:gd name="connsiteX14191" fmla="*/ 2226130 w 12184637"/>
              <a:gd name="connsiteY14191" fmla="*/ 1828358 h 4608812"/>
              <a:gd name="connsiteX14192" fmla="*/ 2222817 w 12184637"/>
              <a:gd name="connsiteY14192" fmla="*/ 1827549 h 4608812"/>
              <a:gd name="connsiteX14193" fmla="*/ 2216044 w 12184637"/>
              <a:gd name="connsiteY14193" fmla="*/ 1831671 h 4608812"/>
              <a:gd name="connsiteX14194" fmla="*/ 2220167 w 12184637"/>
              <a:gd name="connsiteY14194" fmla="*/ 1838445 h 4608812"/>
              <a:gd name="connsiteX14195" fmla="*/ 2223480 w 12184637"/>
              <a:gd name="connsiteY14195" fmla="*/ 1839255 h 4608812"/>
              <a:gd name="connsiteX14196" fmla="*/ 2224805 w 12184637"/>
              <a:gd name="connsiteY14196" fmla="*/ 1839402 h 4608812"/>
              <a:gd name="connsiteX14197" fmla="*/ 2230253 w 12184637"/>
              <a:gd name="connsiteY14197" fmla="*/ 1835132 h 4608812"/>
              <a:gd name="connsiteX14198" fmla="*/ 2215529 w 12184637"/>
              <a:gd name="connsiteY14198" fmla="*/ 1840065 h 4608812"/>
              <a:gd name="connsiteX14199" fmla="*/ 2222744 w 12184637"/>
              <a:gd name="connsiteY14199" fmla="*/ 1838518 h 4608812"/>
              <a:gd name="connsiteX14200" fmla="*/ 2227014 w 12184637"/>
              <a:gd name="connsiteY14200" fmla="*/ 1831892 h 4608812"/>
              <a:gd name="connsiteX14201" fmla="*/ 2220388 w 12184637"/>
              <a:gd name="connsiteY14201" fmla="*/ 1827622 h 4608812"/>
              <a:gd name="connsiteX14202" fmla="*/ 2213173 w 12184637"/>
              <a:gd name="connsiteY14202" fmla="*/ 1829168 h 4608812"/>
              <a:gd name="connsiteX14203" fmla="*/ 2208903 w 12184637"/>
              <a:gd name="connsiteY14203" fmla="*/ 1835794 h 4608812"/>
              <a:gd name="connsiteX14204" fmla="*/ 2214351 w 12184637"/>
              <a:gd name="connsiteY14204" fmla="*/ 1840212 h 4608812"/>
              <a:gd name="connsiteX14205" fmla="*/ 2215529 w 12184637"/>
              <a:gd name="connsiteY14205" fmla="*/ 1840065 h 4608812"/>
              <a:gd name="connsiteX14206" fmla="*/ 11188429 w 12184637"/>
              <a:gd name="connsiteY14206" fmla="*/ 929493 h 4608812"/>
              <a:gd name="connsiteX14207" fmla="*/ 11199619 w 12184637"/>
              <a:gd name="connsiteY14207" fmla="*/ 814493 h 4608812"/>
              <a:gd name="connsiteX14208" fmla="*/ 11194613 w 12184637"/>
              <a:gd name="connsiteY14208" fmla="*/ 808383 h 4608812"/>
              <a:gd name="connsiteX14209" fmla="*/ 11188501 w 12184637"/>
              <a:gd name="connsiteY14209" fmla="*/ 813389 h 4608812"/>
              <a:gd name="connsiteX14210" fmla="*/ 11177311 w 12184637"/>
              <a:gd name="connsiteY14210" fmla="*/ 928389 h 4608812"/>
              <a:gd name="connsiteX14211" fmla="*/ 11182317 w 12184637"/>
              <a:gd name="connsiteY14211" fmla="*/ 934499 h 4608812"/>
              <a:gd name="connsiteX14212" fmla="*/ 11182907 w 12184637"/>
              <a:gd name="connsiteY14212" fmla="*/ 934499 h 4608812"/>
              <a:gd name="connsiteX14213" fmla="*/ 11188429 w 12184637"/>
              <a:gd name="connsiteY14213" fmla="*/ 929493 h 4608812"/>
              <a:gd name="connsiteX14214" fmla="*/ 11199545 w 12184637"/>
              <a:gd name="connsiteY14214" fmla="*/ 814935 h 4608812"/>
              <a:gd name="connsiteX14215" fmla="*/ 11219939 w 12184637"/>
              <a:gd name="connsiteY14215" fmla="*/ 703470 h 4608812"/>
              <a:gd name="connsiteX14216" fmla="*/ 11215448 w 12184637"/>
              <a:gd name="connsiteY14216" fmla="*/ 696991 h 4608812"/>
              <a:gd name="connsiteX14217" fmla="*/ 11208969 w 12184637"/>
              <a:gd name="connsiteY14217" fmla="*/ 701482 h 4608812"/>
              <a:gd name="connsiteX14218" fmla="*/ 11188575 w 12184637"/>
              <a:gd name="connsiteY14218" fmla="*/ 812947 h 4608812"/>
              <a:gd name="connsiteX14219" fmla="*/ 11193067 w 12184637"/>
              <a:gd name="connsiteY14219" fmla="*/ 819426 h 4608812"/>
              <a:gd name="connsiteX14220" fmla="*/ 11194097 w 12184637"/>
              <a:gd name="connsiteY14220" fmla="*/ 819500 h 4608812"/>
              <a:gd name="connsiteX14221" fmla="*/ 11199545 w 12184637"/>
              <a:gd name="connsiteY14221" fmla="*/ 814935 h 4608812"/>
              <a:gd name="connsiteX14222" fmla="*/ 11219791 w 12184637"/>
              <a:gd name="connsiteY14222" fmla="*/ 704059 h 4608812"/>
              <a:gd name="connsiteX14223" fmla="*/ 11249756 w 12184637"/>
              <a:gd name="connsiteY14223" fmla="*/ 600692 h 4608812"/>
              <a:gd name="connsiteX14224" fmla="*/ 11245928 w 12184637"/>
              <a:gd name="connsiteY14224" fmla="*/ 593771 h 4608812"/>
              <a:gd name="connsiteX14225" fmla="*/ 11239008 w 12184637"/>
              <a:gd name="connsiteY14225" fmla="*/ 597599 h 4608812"/>
              <a:gd name="connsiteX14226" fmla="*/ 11209043 w 12184637"/>
              <a:gd name="connsiteY14226" fmla="*/ 700966 h 4608812"/>
              <a:gd name="connsiteX14227" fmla="*/ 11212871 w 12184637"/>
              <a:gd name="connsiteY14227" fmla="*/ 707887 h 4608812"/>
              <a:gd name="connsiteX14228" fmla="*/ 11214491 w 12184637"/>
              <a:gd name="connsiteY14228" fmla="*/ 708108 h 4608812"/>
              <a:gd name="connsiteX14229" fmla="*/ 11219791 w 12184637"/>
              <a:gd name="connsiteY14229" fmla="*/ 704059 h 4608812"/>
              <a:gd name="connsiteX14230" fmla="*/ 11249535 w 12184637"/>
              <a:gd name="connsiteY14230" fmla="*/ 601207 h 4608812"/>
              <a:gd name="connsiteX14231" fmla="*/ 11289881 w 12184637"/>
              <a:gd name="connsiteY14231" fmla="*/ 502626 h 4608812"/>
              <a:gd name="connsiteX14232" fmla="*/ 11286863 w 12184637"/>
              <a:gd name="connsiteY14232" fmla="*/ 495337 h 4608812"/>
              <a:gd name="connsiteX14233" fmla="*/ 11279574 w 12184637"/>
              <a:gd name="connsiteY14233" fmla="*/ 498355 h 4608812"/>
              <a:gd name="connsiteX14234" fmla="*/ 11239228 w 12184637"/>
              <a:gd name="connsiteY14234" fmla="*/ 596937 h 4608812"/>
              <a:gd name="connsiteX14235" fmla="*/ 11242247 w 12184637"/>
              <a:gd name="connsiteY14235" fmla="*/ 604226 h 4608812"/>
              <a:gd name="connsiteX14236" fmla="*/ 11244382 w 12184637"/>
              <a:gd name="connsiteY14236" fmla="*/ 604667 h 4608812"/>
              <a:gd name="connsiteX14237" fmla="*/ 11249535 w 12184637"/>
              <a:gd name="connsiteY14237" fmla="*/ 601207 h 4608812"/>
              <a:gd name="connsiteX14238" fmla="*/ 11289587 w 12184637"/>
              <a:gd name="connsiteY14238" fmla="*/ 503288 h 4608812"/>
              <a:gd name="connsiteX14239" fmla="*/ 11340460 w 12184637"/>
              <a:gd name="connsiteY14239" fmla="*/ 412953 h 4608812"/>
              <a:gd name="connsiteX14240" fmla="*/ 11338325 w 12184637"/>
              <a:gd name="connsiteY14240" fmla="*/ 405369 h 4608812"/>
              <a:gd name="connsiteX14241" fmla="*/ 11330742 w 12184637"/>
              <a:gd name="connsiteY14241" fmla="*/ 407504 h 4608812"/>
              <a:gd name="connsiteX14242" fmla="*/ 11279868 w 12184637"/>
              <a:gd name="connsiteY14242" fmla="*/ 497840 h 4608812"/>
              <a:gd name="connsiteX14243" fmla="*/ 11282003 w 12184637"/>
              <a:gd name="connsiteY14243" fmla="*/ 505423 h 4608812"/>
              <a:gd name="connsiteX14244" fmla="*/ 11284801 w 12184637"/>
              <a:gd name="connsiteY14244" fmla="*/ 506159 h 4608812"/>
              <a:gd name="connsiteX14245" fmla="*/ 11289587 w 12184637"/>
              <a:gd name="connsiteY14245" fmla="*/ 503288 h 4608812"/>
              <a:gd name="connsiteX14246" fmla="*/ 11339945 w 12184637"/>
              <a:gd name="connsiteY14246" fmla="*/ 413689 h 4608812"/>
              <a:gd name="connsiteX14247" fmla="*/ 11402082 w 12184637"/>
              <a:gd name="connsiteY14247" fmla="*/ 335059 h 4608812"/>
              <a:gd name="connsiteX14248" fmla="*/ 11401199 w 12184637"/>
              <a:gd name="connsiteY14248" fmla="*/ 327255 h 4608812"/>
              <a:gd name="connsiteX14249" fmla="*/ 11393395 w 12184637"/>
              <a:gd name="connsiteY14249" fmla="*/ 328139 h 4608812"/>
              <a:gd name="connsiteX14250" fmla="*/ 11331257 w 12184637"/>
              <a:gd name="connsiteY14250" fmla="*/ 406768 h 4608812"/>
              <a:gd name="connsiteX14251" fmla="*/ 11332140 w 12184637"/>
              <a:gd name="connsiteY14251" fmla="*/ 414572 h 4608812"/>
              <a:gd name="connsiteX14252" fmla="*/ 11335601 w 12184637"/>
              <a:gd name="connsiteY14252" fmla="*/ 415750 h 4608812"/>
              <a:gd name="connsiteX14253" fmla="*/ 11339945 w 12184637"/>
              <a:gd name="connsiteY14253" fmla="*/ 413689 h 4608812"/>
              <a:gd name="connsiteX14254" fmla="*/ 11401346 w 12184637"/>
              <a:gd name="connsiteY14254" fmla="*/ 335869 h 4608812"/>
              <a:gd name="connsiteX14255" fmla="*/ 11475264 w 12184637"/>
              <a:gd name="connsiteY14255" fmla="*/ 272479 h 4608812"/>
              <a:gd name="connsiteX14256" fmla="*/ 11475853 w 12184637"/>
              <a:gd name="connsiteY14256" fmla="*/ 264602 h 4608812"/>
              <a:gd name="connsiteX14257" fmla="*/ 11467976 w 12184637"/>
              <a:gd name="connsiteY14257" fmla="*/ 264013 h 4608812"/>
              <a:gd name="connsiteX14258" fmla="*/ 11394058 w 12184637"/>
              <a:gd name="connsiteY14258" fmla="*/ 327402 h 4608812"/>
              <a:gd name="connsiteX14259" fmla="*/ 11393469 w 12184637"/>
              <a:gd name="connsiteY14259" fmla="*/ 335280 h 4608812"/>
              <a:gd name="connsiteX14260" fmla="*/ 11397739 w 12184637"/>
              <a:gd name="connsiteY14260" fmla="*/ 337194 h 4608812"/>
              <a:gd name="connsiteX14261" fmla="*/ 11401346 w 12184637"/>
              <a:gd name="connsiteY14261" fmla="*/ 335869 h 4608812"/>
              <a:gd name="connsiteX14262" fmla="*/ 11474233 w 12184637"/>
              <a:gd name="connsiteY14262" fmla="*/ 273216 h 4608812"/>
              <a:gd name="connsiteX14263" fmla="*/ 11560005 w 12184637"/>
              <a:gd name="connsiteY14263" fmla="*/ 228600 h 4608812"/>
              <a:gd name="connsiteX14264" fmla="*/ 11562360 w 12184637"/>
              <a:gd name="connsiteY14264" fmla="*/ 221090 h 4608812"/>
              <a:gd name="connsiteX14265" fmla="*/ 11554851 w 12184637"/>
              <a:gd name="connsiteY14265" fmla="*/ 218735 h 4608812"/>
              <a:gd name="connsiteX14266" fmla="*/ 11469080 w 12184637"/>
              <a:gd name="connsiteY14266" fmla="*/ 263350 h 4608812"/>
              <a:gd name="connsiteX14267" fmla="*/ 11466724 w 12184637"/>
              <a:gd name="connsiteY14267" fmla="*/ 270860 h 4608812"/>
              <a:gd name="connsiteX14268" fmla="*/ 11471731 w 12184637"/>
              <a:gd name="connsiteY14268" fmla="*/ 273878 h 4608812"/>
              <a:gd name="connsiteX14269" fmla="*/ 11474233 w 12184637"/>
              <a:gd name="connsiteY14269" fmla="*/ 273216 h 4608812"/>
              <a:gd name="connsiteX14270" fmla="*/ 11559048 w 12184637"/>
              <a:gd name="connsiteY14270" fmla="*/ 228968 h 4608812"/>
              <a:gd name="connsiteX14271" fmla="*/ 11652401 w 12184637"/>
              <a:gd name="connsiteY14271" fmla="*/ 200034 h 4608812"/>
              <a:gd name="connsiteX14272" fmla="*/ 11656082 w 12184637"/>
              <a:gd name="connsiteY14272" fmla="*/ 193040 h 4608812"/>
              <a:gd name="connsiteX14273" fmla="*/ 11649089 w 12184637"/>
              <a:gd name="connsiteY14273" fmla="*/ 189359 h 4608812"/>
              <a:gd name="connsiteX14274" fmla="*/ 11555734 w 12184637"/>
              <a:gd name="connsiteY14274" fmla="*/ 218293 h 4608812"/>
              <a:gd name="connsiteX14275" fmla="*/ 11552053 w 12184637"/>
              <a:gd name="connsiteY14275" fmla="*/ 225287 h 4608812"/>
              <a:gd name="connsiteX14276" fmla="*/ 11557428 w 12184637"/>
              <a:gd name="connsiteY14276" fmla="*/ 229189 h 4608812"/>
              <a:gd name="connsiteX14277" fmla="*/ 11559048 w 12184637"/>
              <a:gd name="connsiteY14277" fmla="*/ 228968 h 4608812"/>
              <a:gd name="connsiteX14278" fmla="*/ 11651665 w 12184637"/>
              <a:gd name="connsiteY14278" fmla="*/ 200181 h 4608812"/>
              <a:gd name="connsiteX14279" fmla="*/ 11747744 w 12184637"/>
              <a:gd name="connsiteY14279" fmla="*/ 183690 h 4608812"/>
              <a:gd name="connsiteX14280" fmla="*/ 11752308 w 12184637"/>
              <a:gd name="connsiteY14280" fmla="*/ 177285 h 4608812"/>
              <a:gd name="connsiteX14281" fmla="*/ 11745903 w 12184637"/>
              <a:gd name="connsiteY14281" fmla="*/ 172720 h 4608812"/>
              <a:gd name="connsiteX14282" fmla="*/ 11649825 w 12184637"/>
              <a:gd name="connsiteY14282" fmla="*/ 189212 h 4608812"/>
              <a:gd name="connsiteX14283" fmla="*/ 11645260 w 12184637"/>
              <a:gd name="connsiteY14283" fmla="*/ 195617 h 4608812"/>
              <a:gd name="connsiteX14284" fmla="*/ 11650782 w 12184637"/>
              <a:gd name="connsiteY14284" fmla="*/ 200255 h 4608812"/>
              <a:gd name="connsiteX14285" fmla="*/ 11651665 w 12184637"/>
              <a:gd name="connsiteY14285" fmla="*/ 200181 h 4608812"/>
              <a:gd name="connsiteX14286" fmla="*/ 11747302 w 12184637"/>
              <a:gd name="connsiteY14286" fmla="*/ 183763 h 4608812"/>
              <a:gd name="connsiteX14287" fmla="*/ 11841466 w 12184637"/>
              <a:gd name="connsiteY14287" fmla="*/ 176548 h 4608812"/>
              <a:gd name="connsiteX14288" fmla="*/ 11846619 w 12184637"/>
              <a:gd name="connsiteY14288" fmla="*/ 170585 h 4608812"/>
              <a:gd name="connsiteX14289" fmla="*/ 11840656 w 12184637"/>
              <a:gd name="connsiteY14289" fmla="*/ 165431 h 4608812"/>
              <a:gd name="connsiteX14290" fmla="*/ 11746492 w 12184637"/>
              <a:gd name="connsiteY14290" fmla="*/ 172646 h 4608812"/>
              <a:gd name="connsiteX14291" fmla="*/ 11741339 w 12184637"/>
              <a:gd name="connsiteY14291" fmla="*/ 178610 h 4608812"/>
              <a:gd name="connsiteX14292" fmla="*/ 11746934 w 12184637"/>
              <a:gd name="connsiteY14292" fmla="*/ 183763 h 4608812"/>
              <a:gd name="connsiteX14293" fmla="*/ 11747302 w 12184637"/>
              <a:gd name="connsiteY14293" fmla="*/ 183763 h 4608812"/>
              <a:gd name="connsiteX14294" fmla="*/ 11841098 w 12184637"/>
              <a:gd name="connsiteY14294" fmla="*/ 176622 h 4608812"/>
              <a:gd name="connsiteX14295" fmla="*/ 11928488 w 12184637"/>
              <a:gd name="connsiteY14295" fmla="*/ 175591 h 4608812"/>
              <a:gd name="connsiteX14296" fmla="*/ 11934010 w 12184637"/>
              <a:gd name="connsiteY14296" fmla="*/ 169922 h 4608812"/>
              <a:gd name="connsiteX14297" fmla="*/ 11928415 w 12184637"/>
              <a:gd name="connsiteY14297" fmla="*/ 164401 h 4608812"/>
              <a:gd name="connsiteX14298" fmla="*/ 11928415 w 12184637"/>
              <a:gd name="connsiteY14298" fmla="*/ 164401 h 4608812"/>
              <a:gd name="connsiteX14299" fmla="*/ 11841024 w 12184637"/>
              <a:gd name="connsiteY14299" fmla="*/ 165431 h 4608812"/>
              <a:gd name="connsiteX14300" fmla="*/ 11835502 w 12184637"/>
              <a:gd name="connsiteY14300" fmla="*/ 171100 h 4608812"/>
              <a:gd name="connsiteX14301" fmla="*/ 11841098 w 12184637"/>
              <a:gd name="connsiteY14301" fmla="*/ 176622 h 4608812"/>
              <a:gd name="connsiteX14302" fmla="*/ 11841098 w 12184637"/>
              <a:gd name="connsiteY14302" fmla="*/ 176622 h 4608812"/>
              <a:gd name="connsiteX14303" fmla="*/ 11958527 w 12184637"/>
              <a:gd name="connsiteY14303" fmla="*/ 218955 h 4608812"/>
              <a:gd name="connsiteX14304" fmla="*/ 11960368 w 12184637"/>
              <a:gd name="connsiteY14304" fmla="*/ 211299 h 4608812"/>
              <a:gd name="connsiteX14305" fmla="*/ 11933200 w 12184637"/>
              <a:gd name="connsiteY14305" fmla="*/ 167051 h 4608812"/>
              <a:gd name="connsiteX14306" fmla="*/ 11925544 w 12184637"/>
              <a:gd name="connsiteY14306" fmla="*/ 165210 h 4608812"/>
              <a:gd name="connsiteX14307" fmla="*/ 11923703 w 12184637"/>
              <a:gd name="connsiteY14307" fmla="*/ 172867 h 4608812"/>
              <a:gd name="connsiteX14308" fmla="*/ 11950870 w 12184637"/>
              <a:gd name="connsiteY14308" fmla="*/ 217115 h 4608812"/>
              <a:gd name="connsiteX14309" fmla="*/ 11955656 w 12184637"/>
              <a:gd name="connsiteY14309" fmla="*/ 219765 h 4608812"/>
              <a:gd name="connsiteX14310" fmla="*/ 11958527 w 12184637"/>
              <a:gd name="connsiteY14310" fmla="*/ 218955 h 4608812"/>
              <a:gd name="connsiteX14311" fmla="*/ 11972073 w 12184637"/>
              <a:gd name="connsiteY14311" fmla="*/ 255620 h 4608812"/>
              <a:gd name="connsiteX14312" fmla="*/ 11975166 w 12184637"/>
              <a:gd name="connsiteY14312" fmla="*/ 248405 h 4608812"/>
              <a:gd name="connsiteX14313" fmla="*/ 11960735 w 12184637"/>
              <a:gd name="connsiteY14313" fmla="*/ 212182 h 4608812"/>
              <a:gd name="connsiteX14314" fmla="*/ 11953520 w 12184637"/>
              <a:gd name="connsiteY14314" fmla="*/ 209090 h 4608812"/>
              <a:gd name="connsiteX14315" fmla="*/ 11950429 w 12184637"/>
              <a:gd name="connsiteY14315" fmla="*/ 216305 h 4608812"/>
              <a:gd name="connsiteX14316" fmla="*/ 11964859 w 12184637"/>
              <a:gd name="connsiteY14316" fmla="*/ 252528 h 4608812"/>
              <a:gd name="connsiteX14317" fmla="*/ 11970085 w 12184637"/>
              <a:gd name="connsiteY14317" fmla="*/ 256061 h 4608812"/>
              <a:gd name="connsiteX14318" fmla="*/ 11972073 w 12184637"/>
              <a:gd name="connsiteY14318" fmla="*/ 255620 h 4608812"/>
              <a:gd name="connsiteX14319" fmla="*/ 11974724 w 12184637"/>
              <a:gd name="connsiteY14319" fmla="*/ 290591 h 4608812"/>
              <a:gd name="connsiteX14320" fmla="*/ 11979583 w 12184637"/>
              <a:gd name="connsiteY14320" fmla="*/ 284406 h 4608812"/>
              <a:gd name="connsiteX14321" fmla="*/ 11975460 w 12184637"/>
              <a:gd name="connsiteY14321" fmla="*/ 249804 h 4608812"/>
              <a:gd name="connsiteX14322" fmla="*/ 11969276 w 12184637"/>
              <a:gd name="connsiteY14322" fmla="*/ 244944 h 4608812"/>
              <a:gd name="connsiteX14323" fmla="*/ 11964416 w 12184637"/>
              <a:gd name="connsiteY14323" fmla="*/ 251129 h 4608812"/>
              <a:gd name="connsiteX14324" fmla="*/ 11968540 w 12184637"/>
              <a:gd name="connsiteY14324" fmla="*/ 285732 h 4608812"/>
              <a:gd name="connsiteX14325" fmla="*/ 11974135 w 12184637"/>
              <a:gd name="connsiteY14325" fmla="*/ 290664 h 4608812"/>
              <a:gd name="connsiteX14326" fmla="*/ 11974724 w 12184637"/>
              <a:gd name="connsiteY14326" fmla="*/ 290591 h 4608812"/>
              <a:gd name="connsiteX14327" fmla="*/ 11975755 w 12184637"/>
              <a:gd name="connsiteY14327" fmla="*/ 325046 h 4608812"/>
              <a:gd name="connsiteX14328" fmla="*/ 11979657 w 12184637"/>
              <a:gd name="connsiteY14328" fmla="*/ 285584 h 4608812"/>
              <a:gd name="connsiteX14329" fmla="*/ 11974650 w 12184637"/>
              <a:gd name="connsiteY14329" fmla="*/ 279474 h 4608812"/>
              <a:gd name="connsiteX14330" fmla="*/ 11968540 w 12184637"/>
              <a:gd name="connsiteY14330" fmla="*/ 284480 h 4608812"/>
              <a:gd name="connsiteX14331" fmla="*/ 11964637 w 12184637"/>
              <a:gd name="connsiteY14331" fmla="*/ 323942 h 4608812"/>
              <a:gd name="connsiteX14332" fmla="*/ 11969644 w 12184637"/>
              <a:gd name="connsiteY14332" fmla="*/ 330053 h 4608812"/>
              <a:gd name="connsiteX14333" fmla="*/ 11970233 w 12184637"/>
              <a:gd name="connsiteY14333" fmla="*/ 330053 h 4608812"/>
              <a:gd name="connsiteX14334" fmla="*/ 11975755 w 12184637"/>
              <a:gd name="connsiteY14334" fmla="*/ 325046 h 4608812"/>
              <a:gd name="connsiteX14335" fmla="*/ 11966552 w 12184637"/>
              <a:gd name="connsiteY14335" fmla="*/ 376141 h 4608812"/>
              <a:gd name="connsiteX14336" fmla="*/ 11975681 w 12184637"/>
              <a:gd name="connsiteY14336" fmla="*/ 325488 h 4608812"/>
              <a:gd name="connsiteX14337" fmla="*/ 11971190 w 12184637"/>
              <a:gd name="connsiteY14337" fmla="*/ 319009 h 4608812"/>
              <a:gd name="connsiteX14338" fmla="*/ 11964711 w 12184637"/>
              <a:gd name="connsiteY14338" fmla="*/ 323500 h 4608812"/>
              <a:gd name="connsiteX14339" fmla="*/ 11955582 w 12184637"/>
              <a:gd name="connsiteY14339" fmla="*/ 374153 h 4608812"/>
              <a:gd name="connsiteX14340" fmla="*/ 11960073 w 12184637"/>
              <a:gd name="connsiteY14340" fmla="*/ 380632 h 4608812"/>
              <a:gd name="connsiteX14341" fmla="*/ 11961104 w 12184637"/>
              <a:gd name="connsiteY14341" fmla="*/ 380706 h 4608812"/>
              <a:gd name="connsiteX14342" fmla="*/ 11966552 w 12184637"/>
              <a:gd name="connsiteY14342" fmla="*/ 376141 h 4608812"/>
              <a:gd name="connsiteX14343" fmla="*/ 11954551 w 12184637"/>
              <a:gd name="connsiteY14343" fmla="*/ 444390 h 4608812"/>
              <a:gd name="connsiteX14344" fmla="*/ 11966552 w 12184637"/>
              <a:gd name="connsiteY14344" fmla="*/ 376141 h 4608812"/>
              <a:gd name="connsiteX14345" fmla="*/ 11961987 w 12184637"/>
              <a:gd name="connsiteY14345" fmla="*/ 369662 h 4608812"/>
              <a:gd name="connsiteX14346" fmla="*/ 11955508 w 12184637"/>
              <a:gd name="connsiteY14346" fmla="*/ 374227 h 4608812"/>
              <a:gd name="connsiteX14347" fmla="*/ 11943508 w 12184637"/>
              <a:gd name="connsiteY14347" fmla="*/ 442475 h 4608812"/>
              <a:gd name="connsiteX14348" fmla="*/ 11948072 w 12184637"/>
              <a:gd name="connsiteY14348" fmla="*/ 448954 h 4608812"/>
              <a:gd name="connsiteX14349" fmla="*/ 11949103 w 12184637"/>
              <a:gd name="connsiteY14349" fmla="*/ 449028 h 4608812"/>
              <a:gd name="connsiteX14350" fmla="*/ 11954551 w 12184637"/>
              <a:gd name="connsiteY14350" fmla="*/ 444390 h 4608812"/>
              <a:gd name="connsiteX14351" fmla="*/ 11940636 w 12184637"/>
              <a:gd name="connsiteY14351" fmla="*/ 525228 h 4608812"/>
              <a:gd name="connsiteX14352" fmla="*/ 11954551 w 12184637"/>
              <a:gd name="connsiteY14352" fmla="*/ 444390 h 4608812"/>
              <a:gd name="connsiteX14353" fmla="*/ 11949986 w 12184637"/>
              <a:gd name="connsiteY14353" fmla="*/ 437911 h 4608812"/>
              <a:gd name="connsiteX14354" fmla="*/ 11943508 w 12184637"/>
              <a:gd name="connsiteY14354" fmla="*/ 442475 h 4608812"/>
              <a:gd name="connsiteX14355" fmla="*/ 11929593 w 12184637"/>
              <a:gd name="connsiteY14355" fmla="*/ 523314 h 4608812"/>
              <a:gd name="connsiteX14356" fmla="*/ 11934157 w 12184637"/>
              <a:gd name="connsiteY14356" fmla="*/ 529793 h 4608812"/>
              <a:gd name="connsiteX14357" fmla="*/ 11935188 w 12184637"/>
              <a:gd name="connsiteY14357" fmla="*/ 529866 h 4608812"/>
              <a:gd name="connsiteX14358" fmla="*/ 11940636 w 12184637"/>
              <a:gd name="connsiteY14358" fmla="*/ 525228 h 4608812"/>
              <a:gd name="connsiteX14359" fmla="*/ 11925249 w 12184637"/>
              <a:gd name="connsiteY14359" fmla="*/ 613576 h 4608812"/>
              <a:gd name="connsiteX14360" fmla="*/ 11940636 w 12184637"/>
              <a:gd name="connsiteY14360" fmla="*/ 525154 h 4608812"/>
              <a:gd name="connsiteX14361" fmla="*/ 11936072 w 12184637"/>
              <a:gd name="connsiteY14361" fmla="*/ 518675 h 4608812"/>
              <a:gd name="connsiteX14362" fmla="*/ 11929593 w 12184637"/>
              <a:gd name="connsiteY14362" fmla="*/ 523240 h 4608812"/>
              <a:gd name="connsiteX14363" fmla="*/ 11914206 w 12184637"/>
              <a:gd name="connsiteY14363" fmla="*/ 611662 h 4608812"/>
              <a:gd name="connsiteX14364" fmla="*/ 11918770 w 12184637"/>
              <a:gd name="connsiteY14364" fmla="*/ 618140 h 4608812"/>
              <a:gd name="connsiteX14365" fmla="*/ 11919801 w 12184637"/>
              <a:gd name="connsiteY14365" fmla="*/ 618214 h 4608812"/>
              <a:gd name="connsiteX14366" fmla="*/ 11925249 w 12184637"/>
              <a:gd name="connsiteY14366" fmla="*/ 613576 h 4608812"/>
              <a:gd name="connsiteX14367" fmla="*/ 11909420 w 12184637"/>
              <a:gd name="connsiteY14367" fmla="*/ 704721 h 4608812"/>
              <a:gd name="connsiteX14368" fmla="*/ 11925249 w 12184637"/>
              <a:gd name="connsiteY14368" fmla="*/ 613576 h 4608812"/>
              <a:gd name="connsiteX14369" fmla="*/ 11920685 w 12184637"/>
              <a:gd name="connsiteY14369" fmla="*/ 607097 h 4608812"/>
              <a:gd name="connsiteX14370" fmla="*/ 11914206 w 12184637"/>
              <a:gd name="connsiteY14370" fmla="*/ 611662 h 4608812"/>
              <a:gd name="connsiteX14371" fmla="*/ 11898377 w 12184637"/>
              <a:gd name="connsiteY14371" fmla="*/ 702807 h 4608812"/>
              <a:gd name="connsiteX14372" fmla="*/ 11902941 w 12184637"/>
              <a:gd name="connsiteY14372" fmla="*/ 709286 h 4608812"/>
              <a:gd name="connsiteX14373" fmla="*/ 11903972 w 12184637"/>
              <a:gd name="connsiteY14373" fmla="*/ 709360 h 4608812"/>
              <a:gd name="connsiteX14374" fmla="*/ 11909420 w 12184637"/>
              <a:gd name="connsiteY14374" fmla="*/ 704721 h 4608812"/>
              <a:gd name="connsiteX14375" fmla="*/ 11893517 w 12184637"/>
              <a:gd name="connsiteY14375" fmla="*/ 793805 h 4608812"/>
              <a:gd name="connsiteX14376" fmla="*/ 11909346 w 12184637"/>
              <a:gd name="connsiteY14376" fmla="*/ 704795 h 4608812"/>
              <a:gd name="connsiteX14377" fmla="*/ 11904855 w 12184637"/>
              <a:gd name="connsiteY14377" fmla="*/ 698316 h 4608812"/>
              <a:gd name="connsiteX14378" fmla="*/ 11898377 w 12184637"/>
              <a:gd name="connsiteY14378" fmla="*/ 702807 h 4608812"/>
              <a:gd name="connsiteX14379" fmla="*/ 11882547 w 12184637"/>
              <a:gd name="connsiteY14379" fmla="*/ 791818 h 4608812"/>
              <a:gd name="connsiteX14380" fmla="*/ 11887038 w 12184637"/>
              <a:gd name="connsiteY14380" fmla="*/ 798296 h 4608812"/>
              <a:gd name="connsiteX14381" fmla="*/ 11888069 w 12184637"/>
              <a:gd name="connsiteY14381" fmla="*/ 798370 h 4608812"/>
              <a:gd name="connsiteX14382" fmla="*/ 11893517 w 12184637"/>
              <a:gd name="connsiteY14382" fmla="*/ 793805 h 4608812"/>
              <a:gd name="connsiteX14383" fmla="*/ 11878646 w 12184637"/>
              <a:gd name="connsiteY14383" fmla="*/ 877441 h 4608812"/>
              <a:gd name="connsiteX14384" fmla="*/ 11893591 w 12184637"/>
              <a:gd name="connsiteY14384" fmla="*/ 793805 h 4608812"/>
              <a:gd name="connsiteX14385" fmla="*/ 11889100 w 12184637"/>
              <a:gd name="connsiteY14385" fmla="*/ 787326 h 4608812"/>
              <a:gd name="connsiteX14386" fmla="*/ 11882621 w 12184637"/>
              <a:gd name="connsiteY14386" fmla="*/ 791818 h 4608812"/>
              <a:gd name="connsiteX14387" fmla="*/ 11867675 w 12184637"/>
              <a:gd name="connsiteY14387" fmla="*/ 875453 h 4608812"/>
              <a:gd name="connsiteX14388" fmla="*/ 11872167 w 12184637"/>
              <a:gd name="connsiteY14388" fmla="*/ 881932 h 4608812"/>
              <a:gd name="connsiteX14389" fmla="*/ 11873197 w 12184637"/>
              <a:gd name="connsiteY14389" fmla="*/ 882006 h 4608812"/>
              <a:gd name="connsiteX14390" fmla="*/ 11878646 w 12184637"/>
              <a:gd name="connsiteY14390" fmla="*/ 877441 h 4608812"/>
              <a:gd name="connsiteX14391" fmla="*/ 11865982 w 12184637"/>
              <a:gd name="connsiteY14391" fmla="*/ 952463 h 4608812"/>
              <a:gd name="connsiteX14392" fmla="*/ 11878646 w 12184637"/>
              <a:gd name="connsiteY14392" fmla="*/ 877441 h 4608812"/>
              <a:gd name="connsiteX14393" fmla="*/ 11874081 w 12184637"/>
              <a:gd name="connsiteY14393" fmla="*/ 871036 h 4608812"/>
              <a:gd name="connsiteX14394" fmla="*/ 11867675 w 12184637"/>
              <a:gd name="connsiteY14394" fmla="*/ 875601 h 4608812"/>
              <a:gd name="connsiteX14395" fmla="*/ 11855012 w 12184637"/>
              <a:gd name="connsiteY14395" fmla="*/ 950623 h 4608812"/>
              <a:gd name="connsiteX14396" fmla="*/ 11859577 w 12184637"/>
              <a:gd name="connsiteY14396" fmla="*/ 957028 h 4608812"/>
              <a:gd name="connsiteX14397" fmla="*/ 11860534 w 12184637"/>
              <a:gd name="connsiteY14397" fmla="*/ 957102 h 4608812"/>
              <a:gd name="connsiteX14398" fmla="*/ 11865982 w 12184637"/>
              <a:gd name="connsiteY14398" fmla="*/ 952463 h 4608812"/>
              <a:gd name="connsiteX14399" fmla="*/ 11856485 w 12184637"/>
              <a:gd name="connsiteY14399" fmla="*/ 1015411 h 4608812"/>
              <a:gd name="connsiteX14400" fmla="*/ 11866056 w 12184637"/>
              <a:gd name="connsiteY14400" fmla="*/ 952390 h 4608812"/>
              <a:gd name="connsiteX14401" fmla="*/ 11861344 w 12184637"/>
              <a:gd name="connsiteY14401" fmla="*/ 946058 h 4608812"/>
              <a:gd name="connsiteX14402" fmla="*/ 11855012 w 12184637"/>
              <a:gd name="connsiteY14402" fmla="*/ 950770 h 4608812"/>
              <a:gd name="connsiteX14403" fmla="*/ 11845442 w 12184637"/>
              <a:gd name="connsiteY14403" fmla="*/ 1013791 h 4608812"/>
              <a:gd name="connsiteX14404" fmla="*/ 11850154 w 12184637"/>
              <a:gd name="connsiteY14404" fmla="*/ 1020123 h 4608812"/>
              <a:gd name="connsiteX14405" fmla="*/ 11851037 w 12184637"/>
              <a:gd name="connsiteY14405" fmla="*/ 1020197 h 4608812"/>
              <a:gd name="connsiteX14406" fmla="*/ 11856485 w 12184637"/>
              <a:gd name="connsiteY14406" fmla="*/ 1015411 h 4608812"/>
              <a:gd name="connsiteX14407" fmla="*/ 11851184 w 12184637"/>
              <a:gd name="connsiteY14407" fmla="*/ 1062972 h 4608812"/>
              <a:gd name="connsiteX14408" fmla="*/ 11856485 w 12184637"/>
              <a:gd name="connsiteY14408" fmla="*/ 1015190 h 4608812"/>
              <a:gd name="connsiteX14409" fmla="*/ 11851552 w 12184637"/>
              <a:gd name="connsiteY14409" fmla="*/ 1009006 h 4608812"/>
              <a:gd name="connsiteX14410" fmla="*/ 11845368 w 12184637"/>
              <a:gd name="connsiteY14410" fmla="*/ 1013939 h 4608812"/>
              <a:gd name="connsiteX14411" fmla="*/ 11840067 w 12184637"/>
              <a:gd name="connsiteY14411" fmla="*/ 1061720 h 4608812"/>
              <a:gd name="connsiteX14412" fmla="*/ 11845000 w 12184637"/>
              <a:gd name="connsiteY14412" fmla="*/ 1067905 h 4608812"/>
              <a:gd name="connsiteX14413" fmla="*/ 11845662 w 12184637"/>
              <a:gd name="connsiteY14413" fmla="*/ 1067978 h 4608812"/>
              <a:gd name="connsiteX14414" fmla="*/ 11851184 w 12184637"/>
              <a:gd name="connsiteY14414" fmla="*/ 1062972 h 4608812"/>
              <a:gd name="connsiteX14415" fmla="*/ 11846473 w 12184637"/>
              <a:gd name="connsiteY14415" fmla="*/ 1107219 h 4608812"/>
              <a:gd name="connsiteX14416" fmla="*/ 11851184 w 12184637"/>
              <a:gd name="connsiteY14416" fmla="*/ 1062898 h 4608812"/>
              <a:gd name="connsiteX14417" fmla="*/ 11846252 w 12184637"/>
              <a:gd name="connsiteY14417" fmla="*/ 1056787 h 4608812"/>
              <a:gd name="connsiteX14418" fmla="*/ 11840140 w 12184637"/>
              <a:gd name="connsiteY14418" fmla="*/ 1061720 h 4608812"/>
              <a:gd name="connsiteX14419" fmla="*/ 11835429 w 12184637"/>
              <a:gd name="connsiteY14419" fmla="*/ 1106041 h 4608812"/>
              <a:gd name="connsiteX14420" fmla="*/ 11840361 w 12184637"/>
              <a:gd name="connsiteY14420" fmla="*/ 1112152 h 4608812"/>
              <a:gd name="connsiteX14421" fmla="*/ 11841024 w 12184637"/>
              <a:gd name="connsiteY14421" fmla="*/ 1112152 h 4608812"/>
              <a:gd name="connsiteX14422" fmla="*/ 11846473 w 12184637"/>
              <a:gd name="connsiteY14422" fmla="*/ 1107219 h 4608812"/>
              <a:gd name="connsiteX14423" fmla="*/ 11838668 w 12184637"/>
              <a:gd name="connsiteY14423" fmla="*/ 1160007 h 4608812"/>
              <a:gd name="connsiteX14424" fmla="*/ 11846473 w 12184637"/>
              <a:gd name="connsiteY14424" fmla="*/ 1107514 h 4608812"/>
              <a:gd name="connsiteX14425" fmla="*/ 11841761 w 12184637"/>
              <a:gd name="connsiteY14425" fmla="*/ 1101182 h 4608812"/>
              <a:gd name="connsiteX14426" fmla="*/ 11835429 w 12184637"/>
              <a:gd name="connsiteY14426" fmla="*/ 1105894 h 4608812"/>
              <a:gd name="connsiteX14427" fmla="*/ 11827625 w 12184637"/>
              <a:gd name="connsiteY14427" fmla="*/ 1158387 h 4608812"/>
              <a:gd name="connsiteX14428" fmla="*/ 11832337 w 12184637"/>
              <a:gd name="connsiteY14428" fmla="*/ 1164719 h 4608812"/>
              <a:gd name="connsiteX14429" fmla="*/ 11833220 w 12184637"/>
              <a:gd name="connsiteY14429" fmla="*/ 1164793 h 4608812"/>
              <a:gd name="connsiteX14430" fmla="*/ 11838668 w 12184637"/>
              <a:gd name="connsiteY14430" fmla="*/ 1160007 h 4608812"/>
              <a:gd name="connsiteX14431" fmla="*/ 11824091 w 12184637"/>
              <a:gd name="connsiteY14431" fmla="*/ 1232600 h 4608812"/>
              <a:gd name="connsiteX14432" fmla="*/ 11838595 w 12184637"/>
              <a:gd name="connsiteY14432" fmla="*/ 1160228 h 4608812"/>
              <a:gd name="connsiteX14433" fmla="*/ 11834251 w 12184637"/>
              <a:gd name="connsiteY14433" fmla="*/ 1153676 h 4608812"/>
              <a:gd name="connsiteX14434" fmla="*/ 11827698 w 12184637"/>
              <a:gd name="connsiteY14434" fmla="*/ 1158019 h 4608812"/>
              <a:gd name="connsiteX14435" fmla="*/ 11813195 w 12184637"/>
              <a:gd name="connsiteY14435" fmla="*/ 1230391 h 4608812"/>
              <a:gd name="connsiteX14436" fmla="*/ 11817538 w 12184637"/>
              <a:gd name="connsiteY14436" fmla="*/ 1236943 h 4608812"/>
              <a:gd name="connsiteX14437" fmla="*/ 11818717 w 12184637"/>
              <a:gd name="connsiteY14437" fmla="*/ 1237091 h 4608812"/>
              <a:gd name="connsiteX14438" fmla="*/ 11824091 w 12184637"/>
              <a:gd name="connsiteY14438" fmla="*/ 1232600 h 4608812"/>
              <a:gd name="connsiteX14439" fmla="*/ 11799648 w 12184637"/>
              <a:gd name="connsiteY14439" fmla="*/ 1336335 h 4608812"/>
              <a:gd name="connsiteX14440" fmla="*/ 11824091 w 12184637"/>
              <a:gd name="connsiteY14440" fmla="*/ 1232747 h 4608812"/>
              <a:gd name="connsiteX14441" fmla="*/ 11819968 w 12184637"/>
              <a:gd name="connsiteY14441" fmla="*/ 1226047 h 4608812"/>
              <a:gd name="connsiteX14442" fmla="*/ 11813269 w 12184637"/>
              <a:gd name="connsiteY14442" fmla="*/ 1230170 h 4608812"/>
              <a:gd name="connsiteX14443" fmla="*/ 11788825 w 12184637"/>
              <a:gd name="connsiteY14443" fmla="*/ 1333758 h 4608812"/>
              <a:gd name="connsiteX14444" fmla="*/ 11792949 w 12184637"/>
              <a:gd name="connsiteY14444" fmla="*/ 1340458 h 4608812"/>
              <a:gd name="connsiteX14445" fmla="*/ 11794273 w 12184637"/>
              <a:gd name="connsiteY14445" fmla="*/ 1340605 h 4608812"/>
              <a:gd name="connsiteX14446" fmla="*/ 11799648 w 12184637"/>
              <a:gd name="connsiteY14446" fmla="*/ 1336335 h 4608812"/>
              <a:gd name="connsiteX14447" fmla="*/ 11767033 w 12184637"/>
              <a:gd name="connsiteY14447" fmla="*/ 1462819 h 4608812"/>
              <a:gd name="connsiteX14448" fmla="*/ 11799648 w 12184637"/>
              <a:gd name="connsiteY14448" fmla="*/ 1336482 h 4608812"/>
              <a:gd name="connsiteX14449" fmla="*/ 11795673 w 12184637"/>
              <a:gd name="connsiteY14449" fmla="*/ 1329709 h 4608812"/>
              <a:gd name="connsiteX14450" fmla="*/ 11788899 w 12184637"/>
              <a:gd name="connsiteY14450" fmla="*/ 1333684 h 4608812"/>
              <a:gd name="connsiteX14451" fmla="*/ 11756284 w 12184637"/>
              <a:gd name="connsiteY14451" fmla="*/ 1460022 h 4608812"/>
              <a:gd name="connsiteX14452" fmla="*/ 11760259 w 12184637"/>
              <a:gd name="connsiteY14452" fmla="*/ 1466795 h 4608812"/>
              <a:gd name="connsiteX14453" fmla="*/ 11761732 w 12184637"/>
              <a:gd name="connsiteY14453" fmla="*/ 1466942 h 4608812"/>
              <a:gd name="connsiteX14454" fmla="*/ 11767033 w 12184637"/>
              <a:gd name="connsiteY14454" fmla="*/ 1462819 h 4608812"/>
              <a:gd name="connsiteX14455" fmla="*/ 10927802 w 12184637"/>
              <a:gd name="connsiteY14455" fmla="*/ 2566063 h 4608812"/>
              <a:gd name="connsiteX14456" fmla="*/ 10924342 w 12184637"/>
              <a:gd name="connsiteY14456" fmla="*/ 2558995 h 4608812"/>
              <a:gd name="connsiteX14457" fmla="*/ 10815674 w 12184637"/>
              <a:gd name="connsiteY14457" fmla="*/ 2521079 h 4608812"/>
              <a:gd name="connsiteX14458" fmla="*/ 10808606 w 12184637"/>
              <a:gd name="connsiteY14458" fmla="*/ 2524539 h 4608812"/>
              <a:gd name="connsiteX14459" fmla="*/ 10812067 w 12184637"/>
              <a:gd name="connsiteY14459" fmla="*/ 2531607 h 4608812"/>
              <a:gd name="connsiteX14460" fmla="*/ 10920734 w 12184637"/>
              <a:gd name="connsiteY14460" fmla="*/ 2569523 h 4608812"/>
              <a:gd name="connsiteX14461" fmla="*/ 10922575 w 12184637"/>
              <a:gd name="connsiteY14461" fmla="*/ 2569818 h 4608812"/>
              <a:gd name="connsiteX14462" fmla="*/ 10927802 w 12184637"/>
              <a:gd name="connsiteY14462" fmla="*/ 2566063 h 4608812"/>
              <a:gd name="connsiteX14463" fmla="*/ 11039194 w 12184637"/>
              <a:gd name="connsiteY14463" fmla="*/ 2587487 h 4608812"/>
              <a:gd name="connsiteX14464" fmla="*/ 11034850 w 12184637"/>
              <a:gd name="connsiteY14464" fmla="*/ 2580935 h 4608812"/>
              <a:gd name="connsiteX14465" fmla="*/ 10923605 w 12184637"/>
              <a:gd name="connsiteY14465" fmla="*/ 2558774 h 4608812"/>
              <a:gd name="connsiteX14466" fmla="*/ 10917053 w 12184637"/>
              <a:gd name="connsiteY14466" fmla="*/ 2563118 h 4608812"/>
              <a:gd name="connsiteX14467" fmla="*/ 10921397 w 12184637"/>
              <a:gd name="connsiteY14467" fmla="*/ 2569670 h 4608812"/>
              <a:gd name="connsiteX14468" fmla="*/ 11032642 w 12184637"/>
              <a:gd name="connsiteY14468" fmla="*/ 2591831 h 4608812"/>
              <a:gd name="connsiteX14469" fmla="*/ 11033820 w 12184637"/>
              <a:gd name="connsiteY14469" fmla="*/ 2591978 h 4608812"/>
              <a:gd name="connsiteX14470" fmla="*/ 11039194 w 12184637"/>
              <a:gd name="connsiteY14470" fmla="*/ 2587487 h 4608812"/>
              <a:gd name="connsiteX14471" fmla="*/ 11037721 w 12184637"/>
              <a:gd name="connsiteY14471" fmla="*/ 2590359 h 4608812"/>
              <a:gd name="connsiteX14472" fmla="*/ 11125333 w 12184637"/>
              <a:gd name="connsiteY14472" fmla="*/ 2500833 h 4608812"/>
              <a:gd name="connsiteX14473" fmla="*/ 11125259 w 12184637"/>
              <a:gd name="connsiteY14473" fmla="*/ 2492955 h 4608812"/>
              <a:gd name="connsiteX14474" fmla="*/ 11117382 w 12184637"/>
              <a:gd name="connsiteY14474" fmla="*/ 2493029 h 4608812"/>
              <a:gd name="connsiteX14475" fmla="*/ 11029770 w 12184637"/>
              <a:gd name="connsiteY14475" fmla="*/ 2582555 h 4608812"/>
              <a:gd name="connsiteX14476" fmla="*/ 11029844 w 12184637"/>
              <a:gd name="connsiteY14476" fmla="*/ 2590432 h 4608812"/>
              <a:gd name="connsiteX14477" fmla="*/ 11033820 w 12184637"/>
              <a:gd name="connsiteY14477" fmla="*/ 2592052 h 4608812"/>
              <a:gd name="connsiteX14478" fmla="*/ 11037721 w 12184637"/>
              <a:gd name="connsiteY14478" fmla="*/ 2590359 h 4608812"/>
              <a:gd name="connsiteX14479" fmla="*/ 11125628 w 12184637"/>
              <a:gd name="connsiteY14479" fmla="*/ 2500465 h 4608812"/>
              <a:gd name="connsiteX14480" fmla="*/ 11206834 w 12184637"/>
              <a:gd name="connsiteY14480" fmla="*/ 2400705 h 4608812"/>
              <a:gd name="connsiteX14481" fmla="*/ 11206024 w 12184637"/>
              <a:gd name="connsiteY14481" fmla="*/ 2392828 h 4608812"/>
              <a:gd name="connsiteX14482" fmla="*/ 11198147 w 12184637"/>
              <a:gd name="connsiteY14482" fmla="*/ 2393637 h 4608812"/>
              <a:gd name="connsiteX14483" fmla="*/ 11116940 w 12184637"/>
              <a:gd name="connsiteY14483" fmla="*/ 2493397 h 4608812"/>
              <a:gd name="connsiteX14484" fmla="*/ 11117750 w 12184637"/>
              <a:gd name="connsiteY14484" fmla="*/ 2501274 h 4608812"/>
              <a:gd name="connsiteX14485" fmla="*/ 11121284 w 12184637"/>
              <a:gd name="connsiteY14485" fmla="*/ 2502526 h 4608812"/>
              <a:gd name="connsiteX14486" fmla="*/ 11125628 w 12184637"/>
              <a:gd name="connsiteY14486" fmla="*/ 2500465 h 4608812"/>
              <a:gd name="connsiteX14487" fmla="*/ 11311011 w 12184637"/>
              <a:gd name="connsiteY14487" fmla="*/ 2404018 h 4608812"/>
              <a:gd name="connsiteX14488" fmla="*/ 11305784 w 12184637"/>
              <a:gd name="connsiteY14488" fmla="*/ 2398129 h 4608812"/>
              <a:gd name="connsiteX14489" fmla="*/ 11202859 w 12184637"/>
              <a:gd name="connsiteY14489" fmla="*/ 2391650 h 4608812"/>
              <a:gd name="connsiteX14490" fmla="*/ 11196968 w 12184637"/>
              <a:gd name="connsiteY14490" fmla="*/ 2396877 h 4608812"/>
              <a:gd name="connsiteX14491" fmla="*/ 11202196 w 12184637"/>
              <a:gd name="connsiteY14491" fmla="*/ 2402767 h 4608812"/>
              <a:gd name="connsiteX14492" fmla="*/ 11305121 w 12184637"/>
              <a:gd name="connsiteY14492" fmla="*/ 2409245 h 4608812"/>
              <a:gd name="connsiteX14493" fmla="*/ 11305489 w 12184637"/>
              <a:gd name="connsiteY14493" fmla="*/ 2409245 h 4608812"/>
              <a:gd name="connsiteX14494" fmla="*/ 11311011 w 12184637"/>
              <a:gd name="connsiteY14494" fmla="*/ 2404018 h 4608812"/>
              <a:gd name="connsiteX14495" fmla="*/ 11306078 w 12184637"/>
              <a:gd name="connsiteY14495" fmla="*/ 2409245 h 4608812"/>
              <a:gd name="connsiteX14496" fmla="*/ 11396414 w 12184637"/>
              <a:gd name="connsiteY14496" fmla="*/ 2398497 h 4608812"/>
              <a:gd name="connsiteX14497" fmla="*/ 11401273 w 12184637"/>
              <a:gd name="connsiteY14497" fmla="*/ 2392312 h 4608812"/>
              <a:gd name="connsiteX14498" fmla="*/ 11395089 w 12184637"/>
              <a:gd name="connsiteY14498" fmla="*/ 2387453 h 4608812"/>
              <a:gd name="connsiteX14499" fmla="*/ 11304753 w 12184637"/>
              <a:gd name="connsiteY14499" fmla="*/ 2398202 h 4608812"/>
              <a:gd name="connsiteX14500" fmla="*/ 11299893 w 12184637"/>
              <a:gd name="connsiteY14500" fmla="*/ 2404386 h 4608812"/>
              <a:gd name="connsiteX14501" fmla="*/ 11305489 w 12184637"/>
              <a:gd name="connsiteY14501" fmla="*/ 2409319 h 4608812"/>
              <a:gd name="connsiteX14502" fmla="*/ 11306078 w 12184637"/>
              <a:gd name="connsiteY14502" fmla="*/ 2409245 h 4608812"/>
              <a:gd name="connsiteX14503" fmla="*/ 11400389 w 12184637"/>
              <a:gd name="connsiteY14503" fmla="*/ 2396067 h 4608812"/>
              <a:gd name="connsiteX14504" fmla="*/ 11472319 w 12184637"/>
              <a:gd name="connsiteY14504" fmla="*/ 2288503 h 4608812"/>
              <a:gd name="connsiteX14505" fmla="*/ 11470773 w 12184637"/>
              <a:gd name="connsiteY14505" fmla="*/ 2280773 h 4608812"/>
              <a:gd name="connsiteX14506" fmla="*/ 11463043 w 12184637"/>
              <a:gd name="connsiteY14506" fmla="*/ 2282319 h 4608812"/>
              <a:gd name="connsiteX14507" fmla="*/ 11391113 w 12184637"/>
              <a:gd name="connsiteY14507" fmla="*/ 2389883 h 4608812"/>
              <a:gd name="connsiteX14508" fmla="*/ 11392659 w 12184637"/>
              <a:gd name="connsiteY14508" fmla="*/ 2397613 h 4608812"/>
              <a:gd name="connsiteX14509" fmla="*/ 11395825 w 12184637"/>
              <a:gd name="connsiteY14509" fmla="*/ 2398570 h 4608812"/>
              <a:gd name="connsiteX14510" fmla="*/ 11400389 w 12184637"/>
              <a:gd name="connsiteY14510" fmla="*/ 2396067 h 4608812"/>
              <a:gd name="connsiteX14511" fmla="*/ 11469300 w 12184637"/>
              <a:gd name="connsiteY14511" fmla="*/ 2290712 h 4608812"/>
              <a:gd name="connsiteX14512" fmla="*/ 11542482 w 12184637"/>
              <a:gd name="connsiteY14512" fmla="*/ 2268183 h 4608812"/>
              <a:gd name="connsiteX14513" fmla="*/ 11546163 w 12184637"/>
              <a:gd name="connsiteY14513" fmla="*/ 2261189 h 4608812"/>
              <a:gd name="connsiteX14514" fmla="*/ 11539169 w 12184637"/>
              <a:gd name="connsiteY14514" fmla="*/ 2257508 h 4608812"/>
              <a:gd name="connsiteX14515" fmla="*/ 11465988 w 12184637"/>
              <a:gd name="connsiteY14515" fmla="*/ 2280037 h 4608812"/>
              <a:gd name="connsiteX14516" fmla="*/ 11462307 w 12184637"/>
              <a:gd name="connsiteY14516" fmla="*/ 2287031 h 4608812"/>
              <a:gd name="connsiteX14517" fmla="*/ 11467681 w 12184637"/>
              <a:gd name="connsiteY14517" fmla="*/ 2290933 h 4608812"/>
              <a:gd name="connsiteX14518" fmla="*/ 11469300 w 12184637"/>
              <a:gd name="connsiteY14518" fmla="*/ 2290712 h 4608812"/>
              <a:gd name="connsiteX14519" fmla="*/ 11545795 w 12184637"/>
              <a:gd name="connsiteY14519" fmla="*/ 2265533 h 4608812"/>
              <a:gd name="connsiteX14520" fmla="*/ 11608154 w 12184637"/>
              <a:gd name="connsiteY14520" fmla="*/ 2148767 h 4608812"/>
              <a:gd name="connsiteX14521" fmla="*/ 11605872 w 12184637"/>
              <a:gd name="connsiteY14521" fmla="*/ 2141183 h 4608812"/>
              <a:gd name="connsiteX14522" fmla="*/ 11598288 w 12184637"/>
              <a:gd name="connsiteY14522" fmla="*/ 2143466 h 4608812"/>
              <a:gd name="connsiteX14523" fmla="*/ 11535930 w 12184637"/>
              <a:gd name="connsiteY14523" fmla="*/ 2260232 h 4608812"/>
              <a:gd name="connsiteX14524" fmla="*/ 11538212 w 12184637"/>
              <a:gd name="connsiteY14524" fmla="*/ 2267815 h 4608812"/>
              <a:gd name="connsiteX14525" fmla="*/ 11540863 w 12184637"/>
              <a:gd name="connsiteY14525" fmla="*/ 2268478 h 4608812"/>
              <a:gd name="connsiteX14526" fmla="*/ 11545795 w 12184637"/>
              <a:gd name="connsiteY14526" fmla="*/ 2265533 h 4608812"/>
              <a:gd name="connsiteX14527" fmla="*/ 11608375 w 12184637"/>
              <a:gd name="connsiteY14527" fmla="*/ 2148325 h 4608812"/>
              <a:gd name="connsiteX14528" fmla="*/ 11663813 w 12184637"/>
              <a:gd name="connsiteY14528" fmla="*/ 2020000 h 4608812"/>
              <a:gd name="connsiteX14529" fmla="*/ 11660868 w 12184637"/>
              <a:gd name="connsiteY14529" fmla="*/ 2012637 h 4608812"/>
              <a:gd name="connsiteX14530" fmla="*/ 11653506 w 12184637"/>
              <a:gd name="connsiteY14530" fmla="*/ 2015582 h 4608812"/>
              <a:gd name="connsiteX14531" fmla="*/ 11598067 w 12184637"/>
              <a:gd name="connsiteY14531" fmla="*/ 2143908 h 4608812"/>
              <a:gd name="connsiteX14532" fmla="*/ 11601012 w 12184637"/>
              <a:gd name="connsiteY14532" fmla="*/ 2151270 h 4608812"/>
              <a:gd name="connsiteX14533" fmla="*/ 11603221 w 12184637"/>
              <a:gd name="connsiteY14533" fmla="*/ 2151712 h 4608812"/>
              <a:gd name="connsiteX14534" fmla="*/ 11608375 w 12184637"/>
              <a:gd name="connsiteY14534" fmla="*/ 2148325 h 4608812"/>
              <a:gd name="connsiteX14535" fmla="*/ 11661163 w 12184637"/>
              <a:gd name="connsiteY14535" fmla="*/ 2022797 h 4608812"/>
              <a:gd name="connsiteX14536" fmla="*/ 11712037 w 12184637"/>
              <a:gd name="connsiteY14536" fmla="*/ 1997839 h 4608812"/>
              <a:gd name="connsiteX14537" fmla="*/ 11714613 w 12184637"/>
              <a:gd name="connsiteY14537" fmla="*/ 1990403 h 4608812"/>
              <a:gd name="connsiteX14538" fmla="*/ 11707177 w 12184637"/>
              <a:gd name="connsiteY14538" fmla="*/ 1987826 h 4608812"/>
              <a:gd name="connsiteX14539" fmla="*/ 11656303 w 12184637"/>
              <a:gd name="connsiteY14539" fmla="*/ 2012785 h 4608812"/>
              <a:gd name="connsiteX14540" fmla="*/ 11653727 w 12184637"/>
              <a:gd name="connsiteY14540" fmla="*/ 2020220 h 4608812"/>
              <a:gd name="connsiteX14541" fmla="*/ 11658734 w 12184637"/>
              <a:gd name="connsiteY14541" fmla="*/ 2023313 h 4608812"/>
              <a:gd name="connsiteX14542" fmla="*/ 11661163 w 12184637"/>
              <a:gd name="connsiteY14542" fmla="*/ 2022797 h 4608812"/>
              <a:gd name="connsiteX14543" fmla="*/ 11714761 w 12184637"/>
              <a:gd name="connsiteY14543" fmla="*/ 1994821 h 4608812"/>
              <a:gd name="connsiteX14544" fmla="*/ 11760259 w 12184637"/>
              <a:gd name="connsiteY14544" fmla="*/ 1874152 h 4608812"/>
              <a:gd name="connsiteX14545" fmla="*/ 11757020 w 12184637"/>
              <a:gd name="connsiteY14545" fmla="*/ 1866937 h 4608812"/>
              <a:gd name="connsiteX14546" fmla="*/ 11749805 w 12184637"/>
              <a:gd name="connsiteY14546" fmla="*/ 1870176 h 4608812"/>
              <a:gd name="connsiteX14547" fmla="*/ 11704306 w 12184637"/>
              <a:gd name="connsiteY14547" fmla="*/ 1990845 h 4608812"/>
              <a:gd name="connsiteX14548" fmla="*/ 11707545 w 12184637"/>
              <a:gd name="connsiteY14548" fmla="*/ 1998060 h 4608812"/>
              <a:gd name="connsiteX14549" fmla="*/ 11709533 w 12184637"/>
              <a:gd name="connsiteY14549" fmla="*/ 1998428 h 4608812"/>
              <a:gd name="connsiteX14550" fmla="*/ 11714761 w 12184637"/>
              <a:gd name="connsiteY14550" fmla="*/ 1994821 h 4608812"/>
              <a:gd name="connsiteX14551" fmla="*/ 11760259 w 12184637"/>
              <a:gd name="connsiteY14551" fmla="*/ 1874226 h 4608812"/>
              <a:gd name="connsiteX14552" fmla="*/ 11765487 w 12184637"/>
              <a:gd name="connsiteY14552" fmla="*/ 1860532 h 4608812"/>
              <a:gd name="connsiteX14553" fmla="*/ 11762247 w 12184637"/>
              <a:gd name="connsiteY14553" fmla="*/ 1853317 h 4608812"/>
              <a:gd name="connsiteX14554" fmla="*/ 11755032 w 12184637"/>
              <a:gd name="connsiteY14554" fmla="*/ 1856556 h 4608812"/>
              <a:gd name="connsiteX14555" fmla="*/ 11749805 w 12184637"/>
              <a:gd name="connsiteY14555" fmla="*/ 1870250 h 4608812"/>
              <a:gd name="connsiteX14556" fmla="*/ 11753044 w 12184637"/>
              <a:gd name="connsiteY14556" fmla="*/ 1877465 h 4608812"/>
              <a:gd name="connsiteX14557" fmla="*/ 11755106 w 12184637"/>
              <a:gd name="connsiteY14557" fmla="*/ 1877833 h 4608812"/>
              <a:gd name="connsiteX14558" fmla="*/ 11760259 w 12184637"/>
              <a:gd name="connsiteY14558" fmla="*/ 1874226 h 4608812"/>
              <a:gd name="connsiteX14559" fmla="*/ 11764750 w 12184637"/>
              <a:gd name="connsiteY14559" fmla="*/ 1861857 h 4608812"/>
              <a:gd name="connsiteX14560" fmla="*/ 11787206 w 12184637"/>
              <a:gd name="connsiteY14560" fmla="*/ 1831892 h 4608812"/>
              <a:gd name="connsiteX14561" fmla="*/ 11786101 w 12184637"/>
              <a:gd name="connsiteY14561" fmla="*/ 1824088 h 4608812"/>
              <a:gd name="connsiteX14562" fmla="*/ 11778298 w 12184637"/>
              <a:gd name="connsiteY14562" fmla="*/ 1825193 h 4608812"/>
              <a:gd name="connsiteX14563" fmla="*/ 11755842 w 12184637"/>
              <a:gd name="connsiteY14563" fmla="*/ 1855157 h 4608812"/>
              <a:gd name="connsiteX14564" fmla="*/ 11756947 w 12184637"/>
              <a:gd name="connsiteY14564" fmla="*/ 1862961 h 4608812"/>
              <a:gd name="connsiteX14565" fmla="*/ 11760333 w 12184637"/>
              <a:gd name="connsiteY14565" fmla="*/ 1864066 h 4608812"/>
              <a:gd name="connsiteX14566" fmla="*/ 11764750 w 12184637"/>
              <a:gd name="connsiteY14566" fmla="*/ 1861857 h 4608812"/>
              <a:gd name="connsiteX14567" fmla="*/ 11788015 w 12184637"/>
              <a:gd name="connsiteY14567" fmla="*/ 1830346 h 4608812"/>
              <a:gd name="connsiteX14568" fmla="*/ 11828877 w 12184637"/>
              <a:gd name="connsiteY14568" fmla="*/ 1710046 h 4608812"/>
              <a:gd name="connsiteX14569" fmla="*/ 11825416 w 12184637"/>
              <a:gd name="connsiteY14569" fmla="*/ 1702978 h 4608812"/>
              <a:gd name="connsiteX14570" fmla="*/ 11818348 w 12184637"/>
              <a:gd name="connsiteY14570" fmla="*/ 1706438 h 4608812"/>
              <a:gd name="connsiteX14571" fmla="*/ 11777487 w 12184637"/>
              <a:gd name="connsiteY14571" fmla="*/ 1826739 h 4608812"/>
              <a:gd name="connsiteX14572" fmla="*/ 11780948 w 12184637"/>
              <a:gd name="connsiteY14572" fmla="*/ 1833807 h 4608812"/>
              <a:gd name="connsiteX14573" fmla="*/ 11782789 w 12184637"/>
              <a:gd name="connsiteY14573" fmla="*/ 1834101 h 4608812"/>
              <a:gd name="connsiteX14574" fmla="*/ 11788015 w 12184637"/>
              <a:gd name="connsiteY14574" fmla="*/ 1830346 h 4608812"/>
              <a:gd name="connsiteX14575" fmla="*/ 11828877 w 12184637"/>
              <a:gd name="connsiteY14575" fmla="*/ 1710046 h 4608812"/>
              <a:gd name="connsiteX14576" fmla="*/ 11836386 w 12184637"/>
              <a:gd name="connsiteY14576" fmla="*/ 1688033 h 4608812"/>
              <a:gd name="connsiteX14577" fmla="*/ 11832925 w 12184637"/>
              <a:gd name="connsiteY14577" fmla="*/ 1680965 h 4608812"/>
              <a:gd name="connsiteX14578" fmla="*/ 11825858 w 12184637"/>
              <a:gd name="connsiteY14578" fmla="*/ 1684425 h 4608812"/>
              <a:gd name="connsiteX14579" fmla="*/ 11818348 w 12184637"/>
              <a:gd name="connsiteY14579" fmla="*/ 1706438 h 4608812"/>
              <a:gd name="connsiteX14580" fmla="*/ 11821808 w 12184637"/>
              <a:gd name="connsiteY14580" fmla="*/ 1713506 h 4608812"/>
              <a:gd name="connsiteX14581" fmla="*/ 11823649 w 12184637"/>
              <a:gd name="connsiteY14581" fmla="*/ 1713801 h 4608812"/>
              <a:gd name="connsiteX14582" fmla="*/ 11828877 w 12184637"/>
              <a:gd name="connsiteY14582" fmla="*/ 1710046 h 4608812"/>
              <a:gd name="connsiteX14583" fmla="*/ 11836386 w 12184637"/>
              <a:gd name="connsiteY14583" fmla="*/ 1687959 h 4608812"/>
              <a:gd name="connsiteX14584" fmla="*/ 11878278 w 12184637"/>
              <a:gd name="connsiteY14584" fmla="*/ 1555805 h 4608812"/>
              <a:gd name="connsiteX14585" fmla="*/ 11874670 w 12184637"/>
              <a:gd name="connsiteY14585" fmla="*/ 1548811 h 4608812"/>
              <a:gd name="connsiteX14586" fmla="*/ 11867675 w 12184637"/>
              <a:gd name="connsiteY14586" fmla="*/ 1552419 h 4608812"/>
              <a:gd name="connsiteX14587" fmla="*/ 11825784 w 12184637"/>
              <a:gd name="connsiteY14587" fmla="*/ 1684572 h 4608812"/>
              <a:gd name="connsiteX14588" fmla="*/ 11829392 w 12184637"/>
              <a:gd name="connsiteY14588" fmla="*/ 1691567 h 4608812"/>
              <a:gd name="connsiteX14589" fmla="*/ 11831085 w 12184637"/>
              <a:gd name="connsiteY14589" fmla="*/ 1691861 h 4608812"/>
              <a:gd name="connsiteX14590" fmla="*/ 11836386 w 12184637"/>
              <a:gd name="connsiteY14590" fmla="*/ 1687959 h 4608812"/>
              <a:gd name="connsiteX14591" fmla="*/ 11878351 w 12184637"/>
              <a:gd name="connsiteY14591" fmla="*/ 1555805 h 4608812"/>
              <a:gd name="connsiteX14592" fmla="*/ 11885493 w 12184637"/>
              <a:gd name="connsiteY14592" fmla="*/ 1533130 h 4608812"/>
              <a:gd name="connsiteX14593" fmla="*/ 11881885 w 12184637"/>
              <a:gd name="connsiteY14593" fmla="*/ 1526135 h 4608812"/>
              <a:gd name="connsiteX14594" fmla="*/ 11874891 w 12184637"/>
              <a:gd name="connsiteY14594" fmla="*/ 1529743 h 4608812"/>
              <a:gd name="connsiteX14595" fmla="*/ 11867749 w 12184637"/>
              <a:gd name="connsiteY14595" fmla="*/ 1552419 h 4608812"/>
              <a:gd name="connsiteX14596" fmla="*/ 11871357 w 12184637"/>
              <a:gd name="connsiteY14596" fmla="*/ 1559413 h 4608812"/>
              <a:gd name="connsiteX14597" fmla="*/ 11873051 w 12184637"/>
              <a:gd name="connsiteY14597" fmla="*/ 1559707 h 4608812"/>
              <a:gd name="connsiteX14598" fmla="*/ 11878351 w 12184637"/>
              <a:gd name="connsiteY14598" fmla="*/ 1555805 h 4608812"/>
              <a:gd name="connsiteX14599" fmla="*/ 11885493 w 12184637"/>
              <a:gd name="connsiteY14599" fmla="*/ 1533056 h 4608812"/>
              <a:gd name="connsiteX14600" fmla="*/ 11927900 w 12184637"/>
              <a:gd name="connsiteY14600" fmla="*/ 1398473 h 4608812"/>
              <a:gd name="connsiteX14601" fmla="*/ 11924292 w 12184637"/>
              <a:gd name="connsiteY14601" fmla="*/ 1391478 h 4608812"/>
              <a:gd name="connsiteX14602" fmla="*/ 11917298 w 12184637"/>
              <a:gd name="connsiteY14602" fmla="*/ 1395086 h 4608812"/>
              <a:gd name="connsiteX14603" fmla="*/ 11874891 w 12184637"/>
              <a:gd name="connsiteY14603" fmla="*/ 1529669 h 4608812"/>
              <a:gd name="connsiteX14604" fmla="*/ 11878499 w 12184637"/>
              <a:gd name="connsiteY14604" fmla="*/ 1536663 h 4608812"/>
              <a:gd name="connsiteX14605" fmla="*/ 11880192 w 12184637"/>
              <a:gd name="connsiteY14605" fmla="*/ 1536958 h 4608812"/>
              <a:gd name="connsiteX14606" fmla="*/ 11885493 w 12184637"/>
              <a:gd name="connsiteY14606" fmla="*/ 1533056 h 4608812"/>
              <a:gd name="connsiteX14607" fmla="*/ 11927900 w 12184637"/>
              <a:gd name="connsiteY14607" fmla="*/ 1398546 h 4608812"/>
              <a:gd name="connsiteX14608" fmla="*/ 11936219 w 12184637"/>
              <a:gd name="connsiteY14608" fmla="*/ 1371821 h 4608812"/>
              <a:gd name="connsiteX14609" fmla="*/ 11932538 w 12184637"/>
              <a:gd name="connsiteY14609" fmla="*/ 1364827 h 4608812"/>
              <a:gd name="connsiteX14610" fmla="*/ 11925544 w 12184637"/>
              <a:gd name="connsiteY14610" fmla="*/ 1368508 h 4608812"/>
              <a:gd name="connsiteX14611" fmla="*/ 11917225 w 12184637"/>
              <a:gd name="connsiteY14611" fmla="*/ 1395160 h 4608812"/>
              <a:gd name="connsiteX14612" fmla="*/ 11920906 w 12184637"/>
              <a:gd name="connsiteY14612" fmla="*/ 1402154 h 4608812"/>
              <a:gd name="connsiteX14613" fmla="*/ 11922599 w 12184637"/>
              <a:gd name="connsiteY14613" fmla="*/ 1402375 h 4608812"/>
              <a:gd name="connsiteX14614" fmla="*/ 11927900 w 12184637"/>
              <a:gd name="connsiteY14614" fmla="*/ 1398546 h 4608812"/>
              <a:gd name="connsiteX14615" fmla="*/ 11936145 w 12184637"/>
              <a:gd name="connsiteY14615" fmla="*/ 1371895 h 4608812"/>
              <a:gd name="connsiteX14616" fmla="*/ 11978110 w 12184637"/>
              <a:gd name="connsiteY14616" fmla="*/ 1244968 h 4608812"/>
              <a:gd name="connsiteX14617" fmla="*/ 11974576 w 12184637"/>
              <a:gd name="connsiteY14617" fmla="*/ 1237900 h 4608812"/>
              <a:gd name="connsiteX14618" fmla="*/ 11967509 w 12184637"/>
              <a:gd name="connsiteY14618" fmla="*/ 1241434 h 4608812"/>
              <a:gd name="connsiteX14619" fmla="*/ 11925544 w 12184637"/>
              <a:gd name="connsiteY14619" fmla="*/ 1368361 h 4608812"/>
              <a:gd name="connsiteX14620" fmla="*/ 11929078 w 12184637"/>
              <a:gd name="connsiteY14620" fmla="*/ 1375429 h 4608812"/>
              <a:gd name="connsiteX14621" fmla="*/ 11930845 w 12184637"/>
              <a:gd name="connsiteY14621" fmla="*/ 1375723 h 4608812"/>
              <a:gd name="connsiteX14622" fmla="*/ 11936145 w 12184637"/>
              <a:gd name="connsiteY14622" fmla="*/ 1371895 h 4608812"/>
              <a:gd name="connsiteX14623" fmla="*/ 11978110 w 12184637"/>
              <a:gd name="connsiteY14623" fmla="*/ 1244968 h 4608812"/>
              <a:gd name="connsiteX14624" fmla="*/ 11989375 w 12184637"/>
              <a:gd name="connsiteY14624" fmla="*/ 1210513 h 4608812"/>
              <a:gd name="connsiteX14625" fmla="*/ 11985841 w 12184637"/>
              <a:gd name="connsiteY14625" fmla="*/ 1203518 h 4608812"/>
              <a:gd name="connsiteX14626" fmla="*/ 11978847 w 12184637"/>
              <a:gd name="connsiteY14626" fmla="*/ 1207052 h 4608812"/>
              <a:gd name="connsiteX14627" fmla="*/ 11967583 w 12184637"/>
              <a:gd name="connsiteY14627" fmla="*/ 1241508 h 4608812"/>
              <a:gd name="connsiteX14628" fmla="*/ 11971116 w 12184637"/>
              <a:gd name="connsiteY14628" fmla="*/ 1248502 h 4608812"/>
              <a:gd name="connsiteX14629" fmla="*/ 11972883 w 12184637"/>
              <a:gd name="connsiteY14629" fmla="*/ 1248797 h 4608812"/>
              <a:gd name="connsiteX14630" fmla="*/ 11978110 w 12184637"/>
              <a:gd name="connsiteY14630" fmla="*/ 1244968 h 4608812"/>
              <a:gd name="connsiteX14631" fmla="*/ 11989301 w 12184637"/>
              <a:gd name="connsiteY14631" fmla="*/ 1210807 h 4608812"/>
              <a:gd name="connsiteX14632" fmla="*/ 11994675 w 12184637"/>
              <a:gd name="connsiteY14632" fmla="*/ 1196524 h 4608812"/>
              <a:gd name="connsiteX14633" fmla="*/ 11991436 w 12184637"/>
              <a:gd name="connsiteY14633" fmla="*/ 1189309 h 4608812"/>
              <a:gd name="connsiteX14634" fmla="*/ 11984221 w 12184637"/>
              <a:gd name="connsiteY14634" fmla="*/ 1192549 h 4608812"/>
              <a:gd name="connsiteX14635" fmla="*/ 11978847 w 12184637"/>
              <a:gd name="connsiteY14635" fmla="*/ 1206831 h 4608812"/>
              <a:gd name="connsiteX14636" fmla="*/ 11982086 w 12184637"/>
              <a:gd name="connsiteY14636" fmla="*/ 1214047 h 4608812"/>
              <a:gd name="connsiteX14637" fmla="*/ 11984074 w 12184637"/>
              <a:gd name="connsiteY14637" fmla="*/ 1214415 h 4608812"/>
              <a:gd name="connsiteX14638" fmla="*/ 11989301 w 12184637"/>
              <a:gd name="connsiteY14638" fmla="*/ 1210807 h 4608812"/>
              <a:gd name="connsiteX14639" fmla="*/ 11994675 w 12184637"/>
              <a:gd name="connsiteY14639" fmla="*/ 1196524 h 4608812"/>
              <a:gd name="connsiteX14640" fmla="*/ 12052102 w 12184637"/>
              <a:gd name="connsiteY14640" fmla="*/ 1045965 h 4608812"/>
              <a:gd name="connsiteX14641" fmla="*/ 12048863 w 12184637"/>
              <a:gd name="connsiteY14641" fmla="*/ 1038750 h 4608812"/>
              <a:gd name="connsiteX14642" fmla="*/ 12041647 w 12184637"/>
              <a:gd name="connsiteY14642" fmla="*/ 1041989 h 4608812"/>
              <a:gd name="connsiteX14643" fmla="*/ 11984221 w 12184637"/>
              <a:gd name="connsiteY14643" fmla="*/ 1192549 h 4608812"/>
              <a:gd name="connsiteX14644" fmla="*/ 11987460 w 12184637"/>
              <a:gd name="connsiteY14644" fmla="*/ 1199764 h 4608812"/>
              <a:gd name="connsiteX14645" fmla="*/ 11989522 w 12184637"/>
              <a:gd name="connsiteY14645" fmla="*/ 1200132 h 4608812"/>
              <a:gd name="connsiteX14646" fmla="*/ 11994675 w 12184637"/>
              <a:gd name="connsiteY14646" fmla="*/ 1196524 h 4608812"/>
              <a:gd name="connsiteX14647" fmla="*/ 12052102 w 12184637"/>
              <a:gd name="connsiteY14647" fmla="*/ 1046186 h 4608812"/>
              <a:gd name="connsiteX14648" fmla="*/ 12073084 w 12184637"/>
              <a:gd name="connsiteY14648" fmla="*/ 995533 h 4608812"/>
              <a:gd name="connsiteX14649" fmla="*/ 12070066 w 12184637"/>
              <a:gd name="connsiteY14649" fmla="*/ 988244 h 4608812"/>
              <a:gd name="connsiteX14650" fmla="*/ 12062777 w 12184637"/>
              <a:gd name="connsiteY14650" fmla="*/ 991263 h 4608812"/>
              <a:gd name="connsiteX14651" fmla="*/ 12041794 w 12184637"/>
              <a:gd name="connsiteY14651" fmla="*/ 1041916 h 4608812"/>
              <a:gd name="connsiteX14652" fmla="*/ 12044813 w 12184637"/>
              <a:gd name="connsiteY14652" fmla="*/ 1049204 h 4608812"/>
              <a:gd name="connsiteX14653" fmla="*/ 12046949 w 12184637"/>
              <a:gd name="connsiteY14653" fmla="*/ 1049646 h 4608812"/>
              <a:gd name="connsiteX14654" fmla="*/ 12052102 w 12184637"/>
              <a:gd name="connsiteY14654" fmla="*/ 1046186 h 4608812"/>
              <a:gd name="connsiteX14655" fmla="*/ 12073305 w 12184637"/>
              <a:gd name="connsiteY14655" fmla="*/ 994797 h 4608812"/>
              <a:gd name="connsiteX14656" fmla="*/ 12079342 w 12184637"/>
              <a:gd name="connsiteY14656" fmla="*/ 972415 h 4608812"/>
              <a:gd name="connsiteX14657" fmla="*/ 12075441 w 12184637"/>
              <a:gd name="connsiteY14657" fmla="*/ 965568 h 4608812"/>
              <a:gd name="connsiteX14658" fmla="*/ 12068593 w 12184637"/>
              <a:gd name="connsiteY14658" fmla="*/ 969470 h 4608812"/>
              <a:gd name="connsiteX14659" fmla="*/ 12062557 w 12184637"/>
              <a:gd name="connsiteY14659" fmla="*/ 991852 h 4608812"/>
              <a:gd name="connsiteX14660" fmla="*/ 12066458 w 12184637"/>
              <a:gd name="connsiteY14660" fmla="*/ 998699 h 4608812"/>
              <a:gd name="connsiteX14661" fmla="*/ 12067931 w 12184637"/>
              <a:gd name="connsiteY14661" fmla="*/ 998919 h 4608812"/>
              <a:gd name="connsiteX14662" fmla="*/ 12073305 w 12184637"/>
              <a:gd name="connsiteY14662" fmla="*/ 994797 h 4608812"/>
              <a:gd name="connsiteX14663" fmla="*/ 12078901 w 12184637"/>
              <a:gd name="connsiteY14663" fmla="*/ 973520 h 4608812"/>
              <a:gd name="connsiteX14664" fmla="*/ 12116743 w 12184637"/>
              <a:gd name="connsiteY14664" fmla="*/ 898129 h 4608812"/>
              <a:gd name="connsiteX14665" fmla="*/ 12114240 w 12184637"/>
              <a:gd name="connsiteY14665" fmla="*/ 890620 h 4608812"/>
              <a:gd name="connsiteX14666" fmla="*/ 12106731 w 12184637"/>
              <a:gd name="connsiteY14666" fmla="*/ 893123 h 4608812"/>
              <a:gd name="connsiteX14667" fmla="*/ 12068888 w 12184637"/>
              <a:gd name="connsiteY14667" fmla="*/ 968513 h 4608812"/>
              <a:gd name="connsiteX14668" fmla="*/ 12071391 w 12184637"/>
              <a:gd name="connsiteY14668" fmla="*/ 976023 h 4608812"/>
              <a:gd name="connsiteX14669" fmla="*/ 12073968 w 12184637"/>
              <a:gd name="connsiteY14669" fmla="*/ 976612 h 4608812"/>
              <a:gd name="connsiteX14670" fmla="*/ 12078901 w 12184637"/>
              <a:gd name="connsiteY14670" fmla="*/ 973520 h 4608812"/>
              <a:gd name="connsiteX14671" fmla="*/ 12115565 w 12184637"/>
              <a:gd name="connsiteY14671" fmla="*/ 899675 h 4608812"/>
              <a:gd name="connsiteX14672" fmla="*/ 12115786 w 12184637"/>
              <a:gd name="connsiteY14672" fmla="*/ 891798 h 4608812"/>
              <a:gd name="connsiteX14673" fmla="*/ 12106509 w 12184637"/>
              <a:gd name="connsiteY14673" fmla="*/ 882006 h 4608812"/>
              <a:gd name="connsiteX14674" fmla="*/ 12098632 w 12184637"/>
              <a:gd name="connsiteY14674" fmla="*/ 881785 h 4608812"/>
              <a:gd name="connsiteX14675" fmla="*/ 12098411 w 12184637"/>
              <a:gd name="connsiteY14675" fmla="*/ 889663 h 4608812"/>
              <a:gd name="connsiteX14676" fmla="*/ 12107688 w 12184637"/>
              <a:gd name="connsiteY14676" fmla="*/ 899455 h 4608812"/>
              <a:gd name="connsiteX14677" fmla="*/ 12111810 w 12184637"/>
              <a:gd name="connsiteY14677" fmla="*/ 901222 h 4608812"/>
              <a:gd name="connsiteX14678" fmla="*/ 12115565 w 12184637"/>
              <a:gd name="connsiteY14678" fmla="*/ 899675 h 4608812"/>
              <a:gd name="connsiteX14679" fmla="*/ 12072569 w 12184637"/>
              <a:gd name="connsiteY14679" fmla="*/ 895258 h 4608812"/>
              <a:gd name="connsiteX14680" fmla="*/ 12103197 w 12184637"/>
              <a:gd name="connsiteY14680" fmla="*/ 891282 h 4608812"/>
              <a:gd name="connsiteX14681" fmla="*/ 12107982 w 12184637"/>
              <a:gd name="connsiteY14681" fmla="*/ 885024 h 4608812"/>
              <a:gd name="connsiteX14682" fmla="*/ 12101724 w 12184637"/>
              <a:gd name="connsiteY14682" fmla="*/ 880239 h 4608812"/>
              <a:gd name="connsiteX14683" fmla="*/ 12071096 w 12184637"/>
              <a:gd name="connsiteY14683" fmla="*/ 884215 h 4608812"/>
              <a:gd name="connsiteX14684" fmla="*/ 12066311 w 12184637"/>
              <a:gd name="connsiteY14684" fmla="*/ 890473 h 4608812"/>
              <a:gd name="connsiteX14685" fmla="*/ 12071833 w 12184637"/>
              <a:gd name="connsiteY14685" fmla="*/ 895332 h 4608812"/>
              <a:gd name="connsiteX14686" fmla="*/ 12072569 w 12184637"/>
              <a:gd name="connsiteY14686" fmla="*/ 895258 h 4608812"/>
              <a:gd name="connsiteX14687" fmla="*/ 12053574 w 12184637"/>
              <a:gd name="connsiteY14687" fmla="*/ 936634 h 4608812"/>
              <a:gd name="connsiteX14688" fmla="*/ 12076765 w 12184637"/>
              <a:gd name="connsiteY14688" fmla="*/ 892313 h 4608812"/>
              <a:gd name="connsiteX14689" fmla="*/ 12074410 w 12184637"/>
              <a:gd name="connsiteY14689" fmla="*/ 884804 h 4608812"/>
              <a:gd name="connsiteX14690" fmla="*/ 12066900 w 12184637"/>
              <a:gd name="connsiteY14690" fmla="*/ 887160 h 4608812"/>
              <a:gd name="connsiteX14691" fmla="*/ 12043709 w 12184637"/>
              <a:gd name="connsiteY14691" fmla="*/ 931481 h 4608812"/>
              <a:gd name="connsiteX14692" fmla="*/ 12046065 w 12184637"/>
              <a:gd name="connsiteY14692" fmla="*/ 938990 h 4608812"/>
              <a:gd name="connsiteX14693" fmla="*/ 12048715 w 12184637"/>
              <a:gd name="connsiteY14693" fmla="*/ 939653 h 4608812"/>
              <a:gd name="connsiteX14694" fmla="*/ 12053574 w 12184637"/>
              <a:gd name="connsiteY14694" fmla="*/ 936634 h 4608812"/>
              <a:gd name="connsiteX14695" fmla="*/ 12009621 w 12184637"/>
              <a:gd name="connsiteY14695" fmla="*/ 967114 h 4608812"/>
              <a:gd name="connsiteX14696" fmla="*/ 12051807 w 12184637"/>
              <a:gd name="connsiteY14696" fmla="*/ 938696 h 4608812"/>
              <a:gd name="connsiteX14697" fmla="*/ 12053354 w 12184637"/>
              <a:gd name="connsiteY14697" fmla="*/ 930965 h 4608812"/>
              <a:gd name="connsiteX14698" fmla="*/ 12045623 w 12184637"/>
              <a:gd name="connsiteY14698" fmla="*/ 929419 h 4608812"/>
              <a:gd name="connsiteX14699" fmla="*/ 12003437 w 12184637"/>
              <a:gd name="connsiteY14699" fmla="*/ 957838 h 4608812"/>
              <a:gd name="connsiteX14700" fmla="*/ 12001891 w 12184637"/>
              <a:gd name="connsiteY14700" fmla="*/ 965568 h 4608812"/>
              <a:gd name="connsiteX14701" fmla="*/ 12006529 w 12184637"/>
              <a:gd name="connsiteY14701" fmla="*/ 967998 h 4608812"/>
              <a:gd name="connsiteX14702" fmla="*/ 12009621 w 12184637"/>
              <a:gd name="connsiteY14702" fmla="*/ 967114 h 4608812"/>
              <a:gd name="connsiteX14703" fmla="*/ 11939753 w 12184637"/>
              <a:gd name="connsiteY14703" fmla="*/ 997889 h 4608812"/>
              <a:gd name="connsiteX14704" fmla="*/ 12008738 w 12184637"/>
              <a:gd name="connsiteY14704" fmla="*/ 967556 h 4608812"/>
              <a:gd name="connsiteX14705" fmla="*/ 12011609 w 12184637"/>
              <a:gd name="connsiteY14705" fmla="*/ 960194 h 4608812"/>
              <a:gd name="connsiteX14706" fmla="*/ 12004247 w 12184637"/>
              <a:gd name="connsiteY14706" fmla="*/ 957322 h 4608812"/>
              <a:gd name="connsiteX14707" fmla="*/ 11935262 w 12184637"/>
              <a:gd name="connsiteY14707" fmla="*/ 987655 h 4608812"/>
              <a:gd name="connsiteX14708" fmla="*/ 11932390 w 12184637"/>
              <a:gd name="connsiteY14708" fmla="*/ 995017 h 4608812"/>
              <a:gd name="connsiteX14709" fmla="*/ 11937545 w 12184637"/>
              <a:gd name="connsiteY14709" fmla="*/ 998331 h 4608812"/>
              <a:gd name="connsiteX14710" fmla="*/ 11939753 w 12184637"/>
              <a:gd name="connsiteY14710" fmla="*/ 997889 h 4608812"/>
              <a:gd name="connsiteX14711" fmla="*/ 11852288 w 12184637"/>
              <a:gd name="connsiteY14711" fmla="*/ 1019976 h 4608812"/>
              <a:gd name="connsiteX14712" fmla="*/ 11938869 w 12184637"/>
              <a:gd name="connsiteY14712" fmla="*/ 998257 h 4608812"/>
              <a:gd name="connsiteX14713" fmla="*/ 11942919 w 12184637"/>
              <a:gd name="connsiteY14713" fmla="*/ 991484 h 4608812"/>
              <a:gd name="connsiteX14714" fmla="*/ 11936145 w 12184637"/>
              <a:gd name="connsiteY14714" fmla="*/ 987434 h 4608812"/>
              <a:gd name="connsiteX14715" fmla="*/ 11849564 w 12184637"/>
              <a:gd name="connsiteY14715" fmla="*/ 1009153 h 4608812"/>
              <a:gd name="connsiteX14716" fmla="*/ 11845516 w 12184637"/>
              <a:gd name="connsiteY14716" fmla="*/ 1015927 h 4608812"/>
              <a:gd name="connsiteX14717" fmla="*/ 11850964 w 12184637"/>
              <a:gd name="connsiteY14717" fmla="*/ 1020123 h 4608812"/>
              <a:gd name="connsiteX14718" fmla="*/ 11852288 w 12184637"/>
              <a:gd name="connsiteY14718" fmla="*/ 1019976 h 4608812"/>
              <a:gd name="connsiteX14719" fmla="*/ 11755621 w 12184637"/>
              <a:gd name="connsiteY14719" fmla="*/ 1029400 h 4608812"/>
              <a:gd name="connsiteX14720" fmla="*/ 11851479 w 12184637"/>
              <a:gd name="connsiteY14720" fmla="*/ 1020049 h 4608812"/>
              <a:gd name="connsiteX14721" fmla="*/ 11856485 w 12184637"/>
              <a:gd name="connsiteY14721" fmla="*/ 1013939 h 4608812"/>
              <a:gd name="connsiteX14722" fmla="*/ 11850374 w 12184637"/>
              <a:gd name="connsiteY14722" fmla="*/ 1008932 h 4608812"/>
              <a:gd name="connsiteX14723" fmla="*/ 11754517 w 12184637"/>
              <a:gd name="connsiteY14723" fmla="*/ 1018282 h 4608812"/>
              <a:gd name="connsiteX14724" fmla="*/ 11749511 w 12184637"/>
              <a:gd name="connsiteY14724" fmla="*/ 1024393 h 4608812"/>
              <a:gd name="connsiteX14725" fmla="*/ 11755106 w 12184637"/>
              <a:gd name="connsiteY14725" fmla="*/ 1029400 h 4608812"/>
              <a:gd name="connsiteX14726" fmla="*/ 11755621 w 12184637"/>
              <a:gd name="connsiteY14726" fmla="*/ 1029400 h 4608812"/>
              <a:gd name="connsiteX14727" fmla="*/ 11760702 w 12184637"/>
              <a:gd name="connsiteY14727" fmla="*/ 1024246 h 4608812"/>
              <a:gd name="connsiteX14728" fmla="*/ 11755547 w 12184637"/>
              <a:gd name="connsiteY14728" fmla="*/ 1018282 h 4608812"/>
              <a:gd name="connsiteX14729" fmla="*/ 11658586 w 12184637"/>
              <a:gd name="connsiteY14729" fmla="*/ 1011215 h 4608812"/>
              <a:gd name="connsiteX14730" fmla="*/ 11652622 w 12184637"/>
              <a:gd name="connsiteY14730" fmla="*/ 1016368 h 4608812"/>
              <a:gd name="connsiteX14731" fmla="*/ 11657776 w 12184637"/>
              <a:gd name="connsiteY14731" fmla="*/ 1022332 h 4608812"/>
              <a:gd name="connsiteX14732" fmla="*/ 11754738 w 12184637"/>
              <a:gd name="connsiteY14732" fmla="*/ 1029400 h 4608812"/>
              <a:gd name="connsiteX14733" fmla="*/ 11755180 w 12184637"/>
              <a:gd name="connsiteY14733" fmla="*/ 1029400 h 4608812"/>
              <a:gd name="connsiteX14734" fmla="*/ 11760702 w 12184637"/>
              <a:gd name="connsiteY14734" fmla="*/ 1024246 h 4608812"/>
              <a:gd name="connsiteX14735" fmla="*/ 11663592 w 12184637"/>
              <a:gd name="connsiteY14735" fmla="*/ 1017988 h 4608812"/>
              <a:gd name="connsiteX14736" fmla="*/ 11659322 w 12184637"/>
              <a:gd name="connsiteY14736" fmla="*/ 1011362 h 4608812"/>
              <a:gd name="connsiteX14737" fmla="*/ 11570312 w 12184637"/>
              <a:gd name="connsiteY14737" fmla="*/ 992073 h 4608812"/>
              <a:gd name="connsiteX14738" fmla="*/ 11563686 w 12184637"/>
              <a:gd name="connsiteY14738" fmla="*/ 996343 h 4608812"/>
              <a:gd name="connsiteX14739" fmla="*/ 11567956 w 12184637"/>
              <a:gd name="connsiteY14739" fmla="*/ 1002969 h 4608812"/>
              <a:gd name="connsiteX14740" fmla="*/ 11656966 w 12184637"/>
              <a:gd name="connsiteY14740" fmla="*/ 1022258 h 4608812"/>
              <a:gd name="connsiteX14741" fmla="*/ 11658218 w 12184637"/>
              <a:gd name="connsiteY14741" fmla="*/ 1022405 h 4608812"/>
              <a:gd name="connsiteX14742" fmla="*/ 11663592 w 12184637"/>
              <a:gd name="connsiteY14742" fmla="*/ 1017988 h 4608812"/>
              <a:gd name="connsiteX14743" fmla="*/ 11574361 w 12184637"/>
              <a:gd name="connsiteY14743" fmla="*/ 999435 h 4608812"/>
              <a:gd name="connsiteX14744" fmla="*/ 11571122 w 12184637"/>
              <a:gd name="connsiteY14744" fmla="*/ 992220 h 4608812"/>
              <a:gd name="connsiteX14745" fmla="*/ 11498529 w 12184637"/>
              <a:gd name="connsiteY14745" fmla="*/ 964758 h 4608812"/>
              <a:gd name="connsiteX14746" fmla="*/ 11491314 w 12184637"/>
              <a:gd name="connsiteY14746" fmla="*/ 967998 h 4608812"/>
              <a:gd name="connsiteX14747" fmla="*/ 11494554 w 12184637"/>
              <a:gd name="connsiteY14747" fmla="*/ 975213 h 4608812"/>
              <a:gd name="connsiteX14748" fmla="*/ 11567146 w 12184637"/>
              <a:gd name="connsiteY14748" fmla="*/ 1002674 h 4608812"/>
              <a:gd name="connsiteX14749" fmla="*/ 11569134 w 12184637"/>
              <a:gd name="connsiteY14749" fmla="*/ 1003042 h 4608812"/>
              <a:gd name="connsiteX14750" fmla="*/ 11574361 w 12184637"/>
              <a:gd name="connsiteY14750" fmla="*/ 999435 h 4608812"/>
              <a:gd name="connsiteX14751" fmla="*/ 11501400 w 12184637"/>
              <a:gd name="connsiteY14751" fmla="*/ 972857 h 4608812"/>
              <a:gd name="connsiteX14752" fmla="*/ 11499339 w 12184637"/>
              <a:gd name="connsiteY14752" fmla="*/ 965274 h 4608812"/>
              <a:gd name="connsiteX14753" fmla="*/ 11454282 w 12184637"/>
              <a:gd name="connsiteY14753" fmla="*/ 939211 h 4608812"/>
              <a:gd name="connsiteX14754" fmla="*/ 11446698 w 12184637"/>
              <a:gd name="connsiteY14754" fmla="*/ 941273 h 4608812"/>
              <a:gd name="connsiteX14755" fmla="*/ 11448760 w 12184637"/>
              <a:gd name="connsiteY14755" fmla="*/ 948856 h 4608812"/>
              <a:gd name="connsiteX14756" fmla="*/ 11493818 w 12184637"/>
              <a:gd name="connsiteY14756" fmla="*/ 974918 h 4608812"/>
              <a:gd name="connsiteX14757" fmla="*/ 11496615 w 12184637"/>
              <a:gd name="connsiteY14757" fmla="*/ 975655 h 4608812"/>
              <a:gd name="connsiteX14758" fmla="*/ 11501400 w 12184637"/>
              <a:gd name="connsiteY14758" fmla="*/ 972857 h 4608812"/>
              <a:gd name="connsiteX14759" fmla="*/ 11452883 w 12184637"/>
              <a:gd name="connsiteY14759" fmla="*/ 949371 h 4608812"/>
              <a:gd name="connsiteX14760" fmla="*/ 11456932 w 12184637"/>
              <a:gd name="connsiteY14760" fmla="*/ 942598 h 4608812"/>
              <a:gd name="connsiteX14761" fmla="*/ 11445226 w 12184637"/>
              <a:gd name="connsiteY14761" fmla="*/ 896362 h 4608812"/>
              <a:gd name="connsiteX14762" fmla="*/ 11438453 w 12184637"/>
              <a:gd name="connsiteY14762" fmla="*/ 892313 h 4608812"/>
              <a:gd name="connsiteX14763" fmla="*/ 11434403 w 12184637"/>
              <a:gd name="connsiteY14763" fmla="*/ 899087 h 4608812"/>
              <a:gd name="connsiteX14764" fmla="*/ 11446110 w 12184637"/>
              <a:gd name="connsiteY14764" fmla="*/ 945322 h 4608812"/>
              <a:gd name="connsiteX14765" fmla="*/ 11451558 w 12184637"/>
              <a:gd name="connsiteY14765" fmla="*/ 949518 h 4608812"/>
              <a:gd name="connsiteX14766" fmla="*/ 11452883 w 12184637"/>
              <a:gd name="connsiteY14766" fmla="*/ 949371 h 4608812"/>
              <a:gd name="connsiteX14767" fmla="*/ 11440220 w 12184637"/>
              <a:gd name="connsiteY14767" fmla="*/ 903357 h 4608812"/>
              <a:gd name="connsiteX14768" fmla="*/ 11445447 w 12184637"/>
              <a:gd name="connsiteY14768" fmla="*/ 897467 h 4608812"/>
              <a:gd name="connsiteX14769" fmla="*/ 11441250 w 12184637"/>
              <a:gd name="connsiteY14769" fmla="*/ 828997 h 4608812"/>
              <a:gd name="connsiteX14770" fmla="*/ 11435360 w 12184637"/>
              <a:gd name="connsiteY14770" fmla="*/ 823770 h 4608812"/>
              <a:gd name="connsiteX14771" fmla="*/ 11430133 w 12184637"/>
              <a:gd name="connsiteY14771" fmla="*/ 829660 h 4608812"/>
              <a:gd name="connsiteX14772" fmla="*/ 11434329 w 12184637"/>
              <a:gd name="connsiteY14772" fmla="*/ 898129 h 4608812"/>
              <a:gd name="connsiteX14773" fmla="*/ 11439925 w 12184637"/>
              <a:gd name="connsiteY14773" fmla="*/ 903357 h 4608812"/>
              <a:gd name="connsiteX14774" fmla="*/ 11440220 w 12184637"/>
              <a:gd name="connsiteY14774" fmla="*/ 903357 h 4608812"/>
              <a:gd name="connsiteX14775" fmla="*/ 11441250 w 12184637"/>
              <a:gd name="connsiteY14775" fmla="*/ 829807 h 4608812"/>
              <a:gd name="connsiteX14776" fmla="*/ 11448318 w 12184637"/>
              <a:gd name="connsiteY14776" fmla="*/ 750368 h 4608812"/>
              <a:gd name="connsiteX14777" fmla="*/ 11443238 w 12184637"/>
              <a:gd name="connsiteY14777" fmla="*/ 744331 h 4608812"/>
              <a:gd name="connsiteX14778" fmla="*/ 11437201 w 12184637"/>
              <a:gd name="connsiteY14778" fmla="*/ 749411 h 4608812"/>
              <a:gd name="connsiteX14779" fmla="*/ 11430133 w 12184637"/>
              <a:gd name="connsiteY14779" fmla="*/ 828850 h 4608812"/>
              <a:gd name="connsiteX14780" fmla="*/ 11435213 w 12184637"/>
              <a:gd name="connsiteY14780" fmla="*/ 834887 h 4608812"/>
              <a:gd name="connsiteX14781" fmla="*/ 11435729 w 12184637"/>
              <a:gd name="connsiteY14781" fmla="*/ 834887 h 4608812"/>
              <a:gd name="connsiteX14782" fmla="*/ 11441250 w 12184637"/>
              <a:gd name="connsiteY14782" fmla="*/ 829807 h 4608812"/>
              <a:gd name="connsiteX14783" fmla="*/ 11448244 w 12184637"/>
              <a:gd name="connsiteY14783" fmla="*/ 750957 h 4608812"/>
              <a:gd name="connsiteX14784" fmla="*/ 11464957 w 12184637"/>
              <a:gd name="connsiteY14784" fmla="*/ 666805 h 4608812"/>
              <a:gd name="connsiteX14785" fmla="*/ 11460613 w 12184637"/>
              <a:gd name="connsiteY14785" fmla="*/ 660253 h 4608812"/>
              <a:gd name="connsiteX14786" fmla="*/ 11454061 w 12184637"/>
              <a:gd name="connsiteY14786" fmla="*/ 664597 h 4608812"/>
              <a:gd name="connsiteX14787" fmla="*/ 11437348 w 12184637"/>
              <a:gd name="connsiteY14787" fmla="*/ 748748 h 4608812"/>
              <a:gd name="connsiteX14788" fmla="*/ 11441692 w 12184637"/>
              <a:gd name="connsiteY14788" fmla="*/ 755300 h 4608812"/>
              <a:gd name="connsiteX14789" fmla="*/ 11442870 w 12184637"/>
              <a:gd name="connsiteY14789" fmla="*/ 755448 h 4608812"/>
              <a:gd name="connsiteX14790" fmla="*/ 11448244 w 12184637"/>
              <a:gd name="connsiteY14790" fmla="*/ 750957 h 4608812"/>
              <a:gd name="connsiteX14791" fmla="*/ 11464883 w 12184637"/>
              <a:gd name="connsiteY14791" fmla="*/ 667247 h 4608812"/>
              <a:gd name="connsiteX14792" fmla="*/ 11489768 w 12184637"/>
              <a:gd name="connsiteY14792" fmla="*/ 584642 h 4608812"/>
              <a:gd name="connsiteX14793" fmla="*/ 11486013 w 12184637"/>
              <a:gd name="connsiteY14793" fmla="*/ 577721 h 4608812"/>
              <a:gd name="connsiteX14794" fmla="*/ 11479093 w 12184637"/>
              <a:gd name="connsiteY14794" fmla="*/ 581476 h 4608812"/>
              <a:gd name="connsiteX14795" fmla="*/ 11454208 w 12184637"/>
              <a:gd name="connsiteY14795" fmla="*/ 664081 h 4608812"/>
              <a:gd name="connsiteX14796" fmla="*/ 11457963 w 12184637"/>
              <a:gd name="connsiteY14796" fmla="*/ 671002 h 4608812"/>
              <a:gd name="connsiteX14797" fmla="*/ 11459583 w 12184637"/>
              <a:gd name="connsiteY14797" fmla="*/ 671223 h 4608812"/>
              <a:gd name="connsiteX14798" fmla="*/ 11464883 w 12184637"/>
              <a:gd name="connsiteY14798" fmla="*/ 667247 h 4608812"/>
              <a:gd name="connsiteX14799" fmla="*/ 11489620 w 12184637"/>
              <a:gd name="connsiteY14799" fmla="*/ 585157 h 4608812"/>
              <a:gd name="connsiteX14800" fmla="*/ 11520469 w 12184637"/>
              <a:gd name="connsiteY14800" fmla="*/ 510062 h 4608812"/>
              <a:gd name="connsiteX14801" fmla="*/ 11517450 w 12184637"/>
              <a:gd name="connsiteY14801" fmla="*/ 502773 h 4608812"/>
              <a:gd name="connsiteX14802" fmla="*/ 11510162 w 12184637"/>
              <a:gd name="connsiteY14802" fmla="*/ 505791 h 4608812"/>
              <a:gd name="connsiteX14803" fmla="*/ 11479313 w 12184637"/>
              <a:gd name="connsiteY14803" fmla="*/ 580887 h 4608812"/>
              <a:gd name="connsiteX14804" fmla="*/ 11482332 w 12184637"/>
              <a:gd name="connsiteY14804" fmla="*/ 588176 h 4608812"/>
              <a:gd name="connsiteX14805" fmla="*/ 11484467 w 12184637"/>
              <a:gd name="connsiteY14805" fmla="*/ 588617 h 4608812"/>
              <a:gd name="connsiteX14806" fmla="*/ 11489620 w 12184637"/>
              <a:gd name="connsiteY14806" fmla="*/ 585157 h 4608812"/>
              <a:gd name="connsiteX14807" fmla="*/ 11520101 w 12184637"/>
              <a:gd name="connsiteY14807" fmla="*/ 510724 h 4608812"/>
              <a:gd name="connsiteX14808" fmla="*/ 11555145 w 12184637"/>
              <a:gd name="connsiteY14808" fmla="*/ 449322 h 4608812"/>
              <a:gd name="connsiteX14809" fmla="*/ 11553084 w 12184637"/>
              <a:gd name="connsiteY14809" fmla="*/ 441739 h 4608812"/>
              <a:gd name="connsiteX14810" fmla="*/ 11545501 w 12184637"/>
              <a:gd name="connsiteY14810" fmla="*/ 443801 h 4608812"/>
              <a:gd name="connsiteX14811" fmla="*/ 11510456 w 12184637"/>
              <a:gd name="connsiteY14811" fmla="*/ 505202 h 4608812"/>
              <a:gd name="connsiteX14812" fmla="*/ 11512517 w 12184637"/>
              <a:gd name="connsiteY14812" fmla="*/ 512786 h 4608812"/>
              <a:gd name="connsiteX14813" fmla="*/ 11515315 w 12184637"/>
              <a:gd name="connsiteY14813" fmla="*/ 513522 h 4608812"/>
              <a:gd name="connsiteX14814" fmla="*/ 11520101 w 12184637"/>
              <a:gd name="connsiteY14814" fmla="*/ 510724 h 4608812"/>
              <a:gd name="connsiteX14815" fmla="*/ 11554704 w 12184637"/>
              <a:gd name="connsiteY14815" fmla="*/ 449985 h 4608812"/>
              <a:gd name="connsiteX14816" fmla="*/ 11585110 w 12184637"/>
              <a:gd name="connsiteY14816" fmla="*/ 411186 h 4608812"/>
              <a:gd name="connsiteX14817" fmla="*/ 11584153 w 12184637"/>
              <a:gd name="connsiteY14817" fmla="*/ 403382 h 4608812"/>
              <a:gd name="connsiteX14818" fmla="*/ 11576349 w 12184637"/>
              <a:gd name="connsiteY14818" fmla="*/ 404339 h 4608812"/>
              <a:gd name="connsiteX14819" fmla="*/ 11545942 w 12184637"/>
              <a:gd name="connsiteY14819" fmla="*/ 443138 h 4608812"/>
              <a:gd name="connsiteX14820" fmla="*/ 11546900 w 12184637"/>
              <a:gd name="connsiteY14820" fmla="*/ 450942 h 4608812"/>
              <a:gd name="connsiteX14821" fmla="*/ 11550360 w 12184637"/>
              <a:gd name="connsiteY14821" fmla="*/ 452120 h 4608812"/>
              <a:gd name="connsiteX14822" fmla="*/ 11554704 w 12184637"/>
              <a:gd name="connsiteY14822" fmla="*/ 449985 h 4608812"/>
              <a:gd name="connsiteX14823" fmla="*/ 11582018 w 12184637"/>
              <a:gd name="connsiteY14823" fmla="*/ 413173 h 4608812"/>
              <a:gd name="connsiteX14824" fmla="*/ 11631640 w 12184637"/>
              <a:gd name="connsiteY14824" fmla="*/ 401835 h 4608812"/>
              <a:gd name="connsiteX14825" fmla="*/ 11635836 w 12184637"/>
              <a:gd name="connsiteY14825" fmla="*/ 395136 h 4608812"/>
              <a:gd name="connsiteX14826" fmla="*/ 11629137 w 12184637"/>
              <a:gd name="connsiteY14826" fmla="*/ 390939 h 4608812"/>
              <a:gd name="connsiteX14827" fmla="*/ 11579515 w 12184637"/>
              <a:gd name="connsiteY14827" fmla="*/ 402277 h 4608812"/>
              <a:gd name="connsiteX14828" fmla="*/ 11575318 w 12184637"/>
              <a:gd name="connsiteY14828" fmla="*/ 408977 h 4608812"/>
              <a:gd name="connsiteX14829" fmla="*/ 11580766 w 12184637"/>
              <a:gd name="connsiteY14829" fmla="*/ 413321 h 4608812"/>
              <a:gd name="connsiteX14830" fmla="*/ 11582018 w 12184637"/>
              <a:gd name="connsiteY14830" fmla="*/ 413173 h 4608812"/>
              <a:gd name="connsiteX14831" fmla="*/ 11631051 w 12184637"/>
              <a:gd name="connsiteY14831" fmla="*/ 401909 h 4608812"/>
              <a:gd name="connsiteX14832" fmla="*/ 11704527 w 12184637"/>
              <a:gd name="connsiteY14832" fmla="*/ 392706 h 4608812"/>
              <a:gd name="connsiteX14833" fmla="*/ 11709386 w 12184637"/>
              <a:gd name="connsiteY14833" fmla="*/ 386522 h 4608812"/>
              <a:gd name="connsiteX14834" fmla="*/ 11703201 w 12184637"/>
              <a:gd name="connsiteY14834" fmla="*/ 381663 h 4608812"/>
              <a:gd name="connsiteX14835" fmla="*/ 11629726 w 12184637"/>
              <a:gd name="connsiteY14835" fmla="*/ 390866 h 4608812"/>
              <a:gd name="connsiteX14836" fmla="*/ 11624866 w 12184637"/>
              <a:gd name="connsiteY14836" fmla="*/ 397050 h 4608812"/>
              <a:gd name="connsiteX14837" fmla="*/ 11630388 w 12184637"/>
              <a:gd name="connsiteY14837" fmla="*/ 401909 h 4608812"/>
              <a:gd name="connsiteX14838" fmla="*/ 11631051 w 12184637"/>
              <a:gd name="connsiteY14838" fmla="*/ 401909 h 4608812"/>
              <a:gd name="connsiteX14839" fmla="*/ 11704159 w 12184637"/>
              <a:gd name="connsiteY14839" fmla="*/ 392780 h 4608812"/>
              <a:gd name="connsiteX14840" fmla="*/ 11789194 w 12184637"/>
              <a:gd name="connsiteY14840" fmla="*/ 387700 h 4608812"/>
              <a:gd name="connsiteX14841" fmla="*/ 11794421 w 12184637"/>
              <a:gd name="connsiteY14841" fmla="*/ 381810 h 4608812"/>
              <a:gd name="connsiteX14842" fmla="*/ 11788530 w 12184637"/>
              <a:gd name="connsiteY14842" fmla="*/ 376583 h 4608812"/>
              <a:gd name="connsiteX14843" fmla="*/ 11703496 w 12184637"/>
              <a:gd name="connsiteY14843" fmla="*/ 381663 h 4608812"/>
              <a:gd name="connsiteX14844" fmla="*/ 11698269 w 12184637"/>
              <a:gd name="connsiteY14844" fmla="*/ 387553 h 4608812"/>
              <a:gd name="connsiteX14845" fmla="*/ 11703864 w 12184637"/>
              <a:gd name="connsiteY14845" fmla="*/ 392780 h 4608812"/>
              <a:gd name="connsiteX14846" fmla="*/ 11704159 w 12184637"/>
              <a:gd name="connsiteY14846" fmla="*/ 392780 h 4608812"/>
              <a:gd name="connsiteX14847" fmla="*/ 11789046 w 12184637"/>
              <a:gd name="connsiteY14847" fmla="*/ 387700 h 4608812"/>
              <a:gd name="connsiteX14848" fmla="*/ 11877542 w 12184637"/>
              <a:gd name="connsiteY14848" fmla="*/ 384460 h 4608812"/>
              <a:gd name="connsiteX14849" fmla="*/ 11882916 w 12184637"/>
              <a:gd name="connsiteY14849" fmla="*/ 378718 h 4608812"/>
              <a:gd name="connsiteX14850" fmla="*/ 11877173 w 12184637"/>
              <a:gd name="connsiteY14850" fmla="*/ 373343 h 4608812"/>
              <a:gd name="connsiteX14851" fmla="*/ 11788678 w 12184637"/>
              <a:gd name="connsiteY14851" fmla="*/ 376583 h 4608812"/>
              <a:gd name="connsiteX14852" fmla="*/ 11783303 w 12184637"/>
              <a:gd name="connsiteY14852" fmla="*/ 382325 h 4608812"/>
              <a:gd name="connsiteX14853" fmla="*/ 11788899 w 12184637"/>
              <a:gd name="connsiteY14853" fmla="*/ 387700 h 4608812"/>
              <a:gd name="connsiteX14854" fmla="*/ 11789046 w 12184637"/>
              <a:gd name="connsiteY14854" fmla="*/ 387700 h 4608812"/>
              <a:gd name="connsiteX14855" fmla="*/ 11877615 w 12184637"/>
              <a:gd name="connsiteY14855" fmla="*/ 384387 h 4608812"/>
              <a:gd name="connsiteX14856" fmla="*/ 11961325 w 12184637"/>
              <a:gd name="connsiteY14856" fmla="*/ 380706 h 4608812"/>
              <a:gd name="connsiteX14857" fmla="*/ 11966625 w 12184637"/>
              <a:gd name="connsiteY14857" fmla="*/ 374889 h 4608812"/>
              <a:gd name="connsiteX14858" fmla="*/ 11960809 w 12184637"/>
              <a:gd name="connsiteY14858" fmla="*/ 369588 h 4608812"/>
              <a:gd name="connsiteX14859" fmla="*/ 11877099 w 12184637"/>
              <a:gd name="connsiteY14859" fmla="*/ 373270 h 4608812"/>
              <a:gd name="connsiteX14860" fmla="*/ 11871799 w 12184637"/>
              <a:gd name="connsiteY14860" fmla="*/ 379086 h 4608812"/>
              <a:gd name="connsiteX14861" fmla="*/ 11877394 w 12184637"/>
              <a:gd name="connsiteY14861" fmla="*/ 384387 h 4608812"/>
              <a:gd name="connsiteX14862" fmla="*/ 11877615 w 12184637"/>
              <a:gd name="connsiteY14862" fmla="*/ 384387 h 4608812"/>
              <a:gd name="connsiteX14863" fmla="*/ 11961104 w 12184637"/>
              <a:gd name="connsiteY14863" fmla="*/ 380706 h 4608812"/>
              <a:gd name="connsiteX14864" fmla="*/ 12033991 w 12184637"/>
              <a:gd name="connsiteY14864" fmla="*/ 380117 h 4608812"/>
              <a:gd name="connsiteX14865" fmla="*/ 12039513 w 12184637"/>
              <a:gd name="connsiteY14865" fmla="*/ 374521 h 4608812"/>
              <a:gd name="connsiteX14866" fmla="*/ 12033917 w 12184637"/>
              <a:gd name="connsiteY14866" fmla="*/ 368999 h 4608812"/>
              <a:gd name="connsiteX14867" fmla="*/ 12033917 w 12184637"/>
              <a:gd name="connsiteY14867" fmla="*/ 368999 h 4608812"/>
              <a:gd name="connsiteX14868" fmla="*/ 11961030 w 12184637"/>
              <a:gd name="connsiteY14868" fmla="*/ 369588 h 4608812"/>
              <a:gd name="connsiteX14869" fmla="*/ 11955508 w 12184637"/>
              <a:gd name="connsiteY14869" fmla="*/ 375184 h 4608812"/>
              <a:gd name="connsiteX14870" fmla="*/ 11961104 w 12184637"/>
              <a:gd name="connsiteY14870" fmla="*/ 380706 h 4608812"/>
              <a:gd name="connsiteX14871" fmla="*/ 11961104 w 12184637"/>
              <a:gd name="connsiteY14871" fmla="*/ 380706 h 4608812"/>
              <a:gd name="connsiteX14872" fmla="*/ 12095613 w 12184637"/>
              <a:gd name="connsiteY14872" fmla="*/ 381000 h 4608812"/>
              <a:gd name="connsiteX14873" fmla="*/ 12090680 w 12184637"/>
              <a:gd name="connsiteY14873" fmla="*/ 374889 h 4608812"/>
              <a:gd name="connsiteX14874" fmla="*/ 12034579 w 12184637"/>
              <a:gd name="connsiteY14874" fmla="*/ 368999 h 4608812"/>
              <a:gd name="connsiteX14875" fmla="*/ 12028469 w 12184637"/>
              <a:gd name="connsiteY14875" fmla="*/ 373932 h 4608812"/>
              <a:gd name="connsiteX14876" fmla="*/ 12033401 w 12184637"/>
              <a:gd name="connsiteY14876" fmla="*/ 380043 h 4608812"/>
              <a:gd name="connsiteX14877" fmla="*/ 12089502 w 12184637"/>
              <a:gd name="connsiteY14877" fmla="*/ 385933 h 4608812"/>
              <a:gd name="connsiteX14878" fmla="*/ 12090165 w 12184637"/>
              <a:gd name="connsiteY14878" fmla="*/ 385933 h 4608812"/>
              <a:gd name="connsiteX14879" fmla="*/ 12095613 w 12184637"/>
              <a:gd name="connsiteY14879" fmla="*/ 381000 h 4608812"/>
              <a:gd name="connsiteX14880" fmla="*/ 12127787 w 12184637"/>
              <a:gd name="connsiteY14880" fmla="*/ 392485 h 4608812"/>
              <a:gd name="connsiteX14881" fmla="*/ 12124179 w 12184637"/>
              <a:gd name="connsiteY14881" fmla="*/ 385491 h 4608812"/>
              <a:gd name="connsiteX14882" fmla="*/ 12091785 w 12184637"/>
              <a:gd name="connsiteY14882" fmla="*/ 375110 h 4608812"/>
              <a:gd name="connsiteX14883" fmla="*/ 12084791 w 12184637"/>
              <a:gd name="connsiteY14883" fmla="*/ 378718 h 4608812"/>
              <a:gd name="connsiteX14884" fmla="*/ 12088398 w 12184637"/>
              <a:gd name="connsiteY14884" fmla="*/ 385712 h 4608812"/>
              <a:gd name="connsiteX14885" fmla="*/ 12120792 w 12184637"/>
              <a:gd name="connsiteY14885" fmla="*/ 396093 h 4608812"/>
              <a:gd name="connsiteX14886" fmla="*/ 12122560 w 12184637"/>
              <a:gd name="connsiteY14886" fmla="*/ 396387 h 4608812"/>
              <a:gd name="connsiteX14887" fmla="*/ 12127787 w 12184637"/>
              <a:gd name="connsiteY14887" fmla="*/ 392485 h 4608812"/>
              <a:gd name="connsiteX14888" fmla="*/ 12133603 w 12184637"/>
              <a:gd name="connsiteY14888" fmla="*/ 435555 h 4608812"/>
              <a:gd name="connsiteX14889" fmla="*/ 12137652 w 12184637"/>
              <a:gd name="connsiteY14889" fmla="*/ 428782 h 4608812"/>
              <a:gd name="connsiteX14890" fmla="*/ 12127860 w 12184637"/>
              <a:gd name="connsiteY14890" fmla="*/ 389467 h 4608812"/>
              <a:gd name="connsiteX14891" fmla="*/ 12121087 w 12184637"/>
              <a:gd name="connsiteY14891" fmla="*/ 385417 h 4608812"/>
              <a:gd name="connsiteX14892" fmla="*/ 12117038 w 12184637"/>
              <a:gd name="connsiteY14892" fmla="*/ 392191 h 4608812"/>
              <a:gd name="connsiteX14893" fmla="*/ 12126830 w 12184637"/>
              <a:gd name="connsiteY14893" fmla="*/ 431506 h 4608812"/>
              <a:gd name="connsiteX14894" fmla="*/ 12132278 w 12184637"/>
              <a:gd name="connsiteY14894" fmla="*/ 435702 h 4608812"/>
              <a:gd name="connsiteX14895" fmla="*/ 12133603 w 12184637"/>
              <a:gd name="connsiteY14895" fmla="*/ 435555 h 4608812"/>
              <a:gd name="connsiteX14896" fmla="*/ 12136695 w 12184637"/>
              <a:gd name="connsiteY14896" fmla="*/ 499239 h 4608812"/>
              <a:gd name="connsiteX14897" fmla="*/ 12141922 w 12184637"/>
              <a:gd name="connsiteY14897" fmla="*/ 493349 h 4608812"/>
              <a:gd name="connsiteX14898" fmla="*/ 12137799 w 12184637"/>
              <a:gd name="connsiteY14898" fmla="*/ 429812 h 4608812"/>
              <a:gd name="connsiteX14899" fmla="*/ 12131909 w 12184637"/>
              <a:gd name="connsiteY14899" fmla="*/ 424585 h 4608812"/>
              <a:gd name="connsiteX14900" fmla="*/ 12126682 w 12184637"/>
              <a:gd name="connsiteY14900" fmla="*/ 430475 h 4608812"/>
              <a:gd name="connsiteX14901" fmla="*/ 12130805 w 12184637"/>
              <a:gd name="connsiteY14901" fmla="*/ 494012 h 4608812"/>
              <a:gd name="connsiteX14902" fmla="*/ 12136400 w 12184637"/>
              <a:gd name="connsiteY14902" fmla="*/ 499239 h 4608812"/>
              <a:gd name="connsiteX14903" fmla="*/ 12136695 w 12184637"/>
              <a:gd name="connsiteY14903" fmla="*/ 499239 h 4608812"/>
              <a:gd name="connsiteX14904" fmla="*/ 12138314 w 12184637"/>
              <a:gd name="connsiteY14904" fmla="*/ 572494 h 4608812"/>
              <a:gd name="connsiteX14905" fmla="*/ 12141922 w 12184637"/>
              <a:gd name="connsiteY14905" fmla="*/ 493938 h 4608812"/>
              <a:gd name="connsiteX14906" fmla="*/ 12136621 w 12184637"/>
              <a:gd name="connsiteY14906" fmla="*/ 488122 h 4608812"/>
              <a:gd name="connsiteX14907" fmla="*/ 12130805 w 12184637"/>
              <a:gd name="connsiteY14907" fmla="*/ 493423 h 4608812"/>
              <a:gd name="connsiteX14908" fmla="*/ 12127197 w 12184637"/>
              <a:gd name="connsiteY14908" fmla="*/ 571979 h 4608812"/>
              <a:gd name="connsiteX14909" fmla="*/ 12132499 w 12184637"/>
              <a:gd name="connsiteY14909" fmla="*/ 577795 h 4608812"/>
              <a:gd name="connsiteX14910" fmla="*/ 12132793 w 12184637"/>
              <a:gd name="connsiteY14910" fmla="*/ 577795 h 4608812"/>
              <a:gd name="connsiteX14911" fmla="*/ 12138314 w 12184637"/>
              <a:gd name="connsiteY14911" fmla="*/ 572494 h 4608812"/>
              <a:gd name="connsiteX14912" fmla="*/ 12129259 w 12184637"/>
              <a:gd name="connsiteY14912" fmla="*/ 658707 h 4608812"/>
              <a:gd name="connsiteX14913" fmla="*/ 12138314 w 12184637"/>
              <a:gd name="connsiteY14913" fmla="*/ 572862 h 4608812"/>
              <a:gd name="connsiteX14914" fmla="*/ 12133382 w 12184637"/>
              <a:gd name="connsiteY14914" fmla="*/ 566751 h 4608812"/>
              <a:gd name="connsiteX14915" fmla="*/ 12127271 w 12184637"/>
              <a:gd name="connsiteY14915" fmla="*/ 571684 h 4608812"/>
              <a:gd name="connsiteX14916" fmla="*/ 12118215 w 12184637"/>
              <a:gd name="connsiteY14916" fmla="*/ 657529 h 4608812"/>
              <a:gd name="connsiteX14917" fmla="*/ 12123148 w 12184637"/>
              <a:gd name="connsiteY14917" fmla="*/ 663640 h 4608812"/>
              <a:gd name="connsiteX14918" fmla="*/ 12123811 w 12184637"/>
              <a:gd name="connsiteY14918" fmla="*/ 663640 h 4608812"/>
              <a:gd name="connsiteX14919" fmla="*/ 12129259 w 12184637"/>
              <a:gd name="connsiteY14919" fmla="*/ 658707 h 4608812"/>
              <a:gd name="connsiteX14920" fmla="*/ 12117038 w 12184637"/>
              <a:gd name="connsiteY14920" fmla="*/ 744551 h 4608812"/>
              <a:gd name="connsiteX14921" fmla="*/ 12129259 w 12184637"/>
              <a:gd name="connsiteY14921" fmla="*/ 658928 h 4608812"/>
              <a:gd name="connsiteX14922" fmla="*/ 12124547 w 12184637"/>
              <a:gd name="connsiteY14922" fmla="*/ 652596 h 4608812"/>
              <a:gd name="connsiteX14923" fmla="*/ 12118215 w 12184637"/>
              <a:gd name="connsiteY14923" fmla="*/ 657308 h 4608812"/>
              <a:gd name="connsiteX14924" fmla="*/ 12105994 w 12184637"/>
              <a:gd name="connsiteY14924" fmla="*/ 742932 h 4608812"/>
              <a:gd name="connsiteX14925" fmla="*/ 12110706 w 12184637"/>
              <a:gd name="connsiteY14925" fmla="*/ 749263 h 4608812"/>
              <a:gd name="connsiteX14926" fmla="*/ 12111516 w 12184637"/>
              <a:gd name="connsiteY14926" fmla="*/ 749337 h 4608812"/>
              <a:gd name="connsiteX14927" fmla="*/ 12117038 w 12184637"/>
              <a:gd name="connsiteY14927" fmla="*/ 744551 h 4608812"/>
              <a:gd name="connsiteX14928" fmla="*/ 12100178 w 12184637"/>
              <a:gd name="connsiteY14928" fmla="*/ 824138 h 4608812"/>
              <a:gd name="connsiteX14929" fmla="*/ 12116964 w 12184637"/>
              <a:gd name="connsiteY14929" fmla="*/ 744920 h 4608812"/>
              <a:gd name="connsiteX14930" fmla="*/ 12112694 w 12184637"/>
              <a:gd name="connsiteY14930" fmla="*/ 738293 h 4608812"/>
              <a:gd name="connsiteX14931" fmla="*/ 12106067 w 12184637"/>
              <a:gd name="connsiteY14931" fmla="*/ 742564 h 4608812"/>
              <a:gd name="connsiteX14932" fmla="*/ 12089282 w 12184637"/>
              <a:gd name="connsiteY14932" fmla="*/ 821782 h 4608812"/>
              <a:gd name="connsiteX14933" fmla="*/ 12093552 w 12184637"/>
              <a:gd name="connsiteY14933" fmla="*/ 828408 h 4608812"/>
              <a:gd name="connsiteX14934" fmla="*/ 12094730 w 12184637"/>
              <a:gd name="connsiteY14934" fmla="*/ 828555 h 4608812"/>
              <a:gd name="connsiteX14935" fmla="*/ 12100178 w 12184637"/>
              <a:gd name="connsiteY14935" fmla="*/ 824138 h 4608812"/>
              <a:gd name="connsiteX14936" fmla="*/ 12077134 w 12184637"/>
              <a:gd name="connsiteY14936" fmla="*/ 891577 h 4608812"/>
              <a:gd name="connsiteX14937" fmla="*/ 12100031 w 12184637"/>
              <a:gd name="connsiteY14937" fmla="*/ 824801 h 4608812"/>
              <a:gd name="connsiteX14938" fmla="*/ 12096571 w 12184637"/>
              <a:gd name="connsiteY14938" fmla="*/ 817733 h 4608812"/>
              <a:gd name="connsiteX14939" fmla="*/ 12089502 w 12184637"/>
              <a:gd name="connsiteY14939" fmla="*/ 821193 h 4608812"/>
              <a:gd name="connsiteX14940" fmla="*/ 12066605 w 12184637"/>
              <a:gd name="connsiteY14940" fmla="*/ 887969 h 4608812"/>
              <a:gd name="connsiteX14941" fmla="*/ 12070066 w 12184637"/>
              <a:gd name="connsiteY14941" fmla="*/ 895037 h 4608812"/>
              <a:gd name="connsiteX14942" fmla="*/ 12071907 w 12184637"/>
              <a:gd name="connsiteY14942" fmla="*/ 895332 h 4608812"/>
              <a:gd name="connsiteX14943" fmla="*/ 12077134 w 12184637"/>
              <a:gd name="connsiteY14943" fmla="*/ 891577 h 4608812"/>
              <a:gd name="connsiteX14944" fmla="*/ 12021180 w 12184637"/>
              <a:gd name="connsiteY14944" fmla="*/ 914327 h 4608812"/>
              <a:gd name="connsiteX14945" fmla="*/ 12073748 w 12184637"/>
              <a:gd name="connsiteY14945" fmla="*/ 895037 h 4608812"/>
              <a:gd name="connsiteX14946" fmla="*/ 12077060 w 12184637"/>
              <a:gd name="connsiteY14946" fmla="*/ 887896 h 4608812"/>
              <a:gd name="connsiteX14947" fmla="*/ 12069919 w 12184637"/>
              <a:gd name="connsiteY14947" fmla="*/ 884583 h 4608812"/>
              <a:gd name="connsiteX14948" fmla="*/ 12017352 w 12184637"/>
              <a:gd name="connsiteY14948" fmla="*/ 903872 h 4608812"/>
              <a:gd name="connsiteX14949" fmla="*/ 12014038 w 12184637"/>
              <a:gd name="connsiteY14949" fmla="*/ 911013 h 4608812"/>
              <a:gd name="connsiteX14950" fmla="*/ 12019340 w 12184637"/>
              <a:gd name="connsiteY14950" fmla="*/ 914695 h 4608812"/>
              <a:gd name="connsiteX14951" fmla="*/ 12021180 w 12184637"/>
              <a:gd name="connsiteY14951" fmla="*/ 914327 h 4608812"/>
              <a:gd name="connsiteX14952" fmla="*/ 11949545 w 12184637"/>
              <a:gd name="connsiteY14952" fmla="*/ 938549 h 4608812"/>
              <a:gd name="connsiteX14953" fmla="*/ 12021107 w 12184637"/>
              <a:gd name="connsiteY14953" fmla="*/ 914400 h 4608812"/>
              <a:gd name="connsiteX14954" fmla="*/ 12024641 w 12184637"/>
              <a:gd name="connsiteY14954" fmla="*/ 907332 h 4608812"/>
              <a:gd name="connsiteX14955" fmla="*/ 12017573 w 12184637"/>
              <a:gd name="connsiteY14955" fmla="*/ 903798 h 4608812"/>
              <a:gd name="connsiteX14956" fmla="*/ 11946011 w 12184637"/>
              <a:gd name="connsiteY14956" fmla="*/ 927947 h 4608812"/>
              <a:gd name="connsiteX14957" fmla="*/ 11942477 w 12184637"/>
              <a:gd name="connsiteY14957" fmla="*/ 935015 h 4608812"/>
              <a:gd name="connsiteX14958" fmla="*/ 11947777 w 12184637"/>
              <a:gd name="connsiteY14958" fmla="*/ 938843 h 4608812"/>
              <a:gd name="connsiteX14959" fmla="*/ 11949545 w 12184637"/>
              <a:gd name="connsiteY14959" fmla="*/ 938549 h 4608812"/>
              <a:gd name="connsiteX14960" fmla="*/ 11861639 w 12184637"/>
              <a:gd name="connsiteY14960" fmla="*/ 956954 h 4608812"/>
              <a:gd name="connsiteX14961" fmla="*/ 11948882 w 12184637"/>
              <a:gd name="connsiteY14961" fmla="*/ 938696 h 4608812"/>
              <a:gd name="connsiteX14962" fmla="*/ 11953226 w 12184637"/>
              <a:gd name="connsiteY14962" fmla="*/ 932070 h 4608812"/>
              <a:gd name="connsiteX14963" fmla="*/ 11946600 w 12184637"/>
              <a:gd name="connsiteY14963" fmla="*/ 927726 h 4608812"/>
              <a:gd name="connsiteX14964" fmla="*/ 11859357 w 12184637"/>
              <a:gd name="connsiteY14964" fmla="*/ 945985 h 4608812"/>
              <a:gd name="connsiteX14965" fmla="*/ 11855012 w 12184637"/>
              <a:gd name="connsiteY14965" fmla="*/ 952611 h 4608812"/>
              <a:gd name="connsiteX14966" fmla="*/ 11860534 w 12184637"/>
              <a:gd name="connsiteY14966" fmla="*/ 957028 h 4608812"/>
              <a:gd name="connsiteX14967" fmla="*/ 11861639 w 12184637"/>
              <a:gd name="connsiteY14967" fmla="*/ 956954 h 4608812"/>
              <a:gd name="connsiteX14968" fmla="*/ 11765266 w 12184637"/>
              <a:gd name="connsiteY14968" fmla="*/ 964979 h 4608812"/>
              <a:gd name="connsiteX14969" fmla="*/ 11860903 w 12184637"/>
              <a:gd name="connsiteY14969" fmla="*/ 957028 h 4608812"/>
              <a:gd name="connsiteX14970" fmla="*/ 11865982 w 12184637"/>
              <a:gd name="connsiteY14970" fmla="*/ 950991 h 4608812"/>
              <a:gd name="connsiteX14971" fmla="*/ 11859945 w 12184637"/>
              <a:gd name="connsiteY14971" fmla="*/ 945911 h 4608812"/>
              <a:gd name="connsiteX14972" fmla="*/ 11764309 w 12184637"/>
              <a:gd name="connsiteY14972" fmla="*/ 953862 h 4608812"/>
              <a:gd name="connsiteX14973" fmla="*/ 11759229 w 12184637"/>
              <a:gd name="connsiteY14973" fmla="*/ 959899 h 4608812"/>
              <a:gd name="connsiteX14974" fmla="*/ 11764824 w 12184637"/>
              <a:gd name="connsiteY14974" fmla="*/ 964979 h 4608812"/>
              <a:gd name="connsiteX14975" fmla="*/ 11765266 w 12184637"/>
              <a:gd name="connsiteY14975" fmla="*/ 964979 h 4608812"/>
              <a:gd name="connsiteX14976" fmla="*/ 11770419 w 12184637"/>
              <a:gd name="connsiteY14976" fmla="*/ 959826 h 4608812"/>
              <a:gd name="connsiteX14977" fmla="*/ 11765266 w 12184637"/>
              <a:gd name="connsiteY14977" fmla="*/ 953862 h 4608812"/>
              <a:gd name="connsiteX14978" fmla="*/ 11668966 w 12184637"/>
              <a:gd name="connsiteY14978" fmla="*/ 946942 h 4608812"/>
              <a:gd name="connsiteX14979" fmla="*/ 11663003 w 12184637"/>
              <a:gd name="connsiteY14979" fmla="*/ 952095 h 4608812"/>
              <a:gd name="connsiteX14980" fmla="*/ 11668157 w 12184637"/>
              <a:gd name="connsiteY14980" fmla="*/ 958059 h 4608812"/>
              <a:gd name="connsiteX14981" fmla="*/ 11764456 w 12184637"/>
              <a:gd name="connsiteY14981" fmla="*/ 964979 h 4608812"/>
              <a:gd name="connsiteX14982" fmla="*/ 11764898 w 12184637"/>
              <a:gd name="connsiteY14982" fmla="*/ 964979 h 4608812"/>
              <a:gd name="connsiteX14983" fmla="*/ 11770419 w 12184637"/>
              <a:gd name="connsiteY14983" fmla="*/ 959826 h 4608812"/>
              <a:gd name="connsiteX14984" fmla="*/ 11674047 w 12184637"/>
              <a:gd name="connsiteY14984" fmla="*/ 953494 h 4608812"/>
              <a:gd name="connsiteX14985" fmla="*/ 11669630 w 12184637"/>
              <a:gd name="connsiteY14985" fmla="*/ 947015 h 4608812"/>
              <a:gd name="connsiteX14986" fmla="*/ 11579809 w 12184637"/>
              <a:gd name="connsiteY14986" fmla="*/ 930082 h 4608812"/>
              <a:gd name="connsiteX14987" fmla="*/ 11573330 w 12184637"/>
              <a:gd name="connsiteY14987" fmla="*/ 934499 h 4608812"/>
              <a:gd name="connsiteX14988" fmla="*/ 11577748 w 12184637"/>
              <a:gd name="connsiteY14988" fmla="*/ 940978 h 4608812"/>
              <a:gd name="connsiteX14989" fmla="*/ 11667568 w 12184637"/>
              <a:gd name="connsiteY14989" fmla="*/ 957911 h 4608812"/>
              <a:gd name="connsiteX14990" fmla="*/ 11668673 w 12184637"/>
              <a:gd name="connsiteY14990" fmla="*/ 957985 h 4608812"/>
              <a:gd name="connsiteX14991" fmla="*/ 11674047 w 12184637"/>
              <a:gd name="connsiteY14991" fmla="*/ 953494 h 4608812"/>
              <a:gd name="connsiteX14992" fmla="*/ 11584080 w 12184637"/>
              <a:gd name="connsiteY14992" fmla="*/ 937150 h 4608812"/>
              <a:gd name="connsiteX14993" fmla="*/ 11580251 w 12184637"/>
              <a:gd name="connsiteY14993" fmla="*/ 930229 h 4608812"/>
              <a:gd name="connsiteX14994" fmla="*/ 11503904 w 12184637"/>
              <a:gd name="connsiteY14994" fmla="*/ 908289 h 4608812"/>
              <a:gd name="connsiteX14995" fmla="*/ 11496983 w 12184637"/>
              <a:gd name="connsiteY14995" fmla="*/ 912118 h 4608812"/>
              <a:gd name="connsiteX14996" fmla="*/ 11500811 w 12184637"/>
              <a:gd name="connsiteY14996" fmla="*/ 919038 h 4608812"/>
              <a:gd name="connsiteX14997" fmla="*/ 11577159 w 12184637"/>
              <a:gd name="connsiteY14997" fmla="*/ 940978 h 4608812"/>
              <a:gd name="connsiteX14998" fmla="*/ 11578704 w 12184637"/>
              <a:gd name="connsiteY14998" fmla="*/ 941199 h 4608812"/>
              <a:gd name="connsiteX14999" fmla="*/ 11584080 w 12184637"/>
              <a:gd name="connsiteY14999" fmla="*/ 937150 h 4608812"/>
              <a:gd name="connsiteX15000" fmla="*/ 11507732 w 12184637"/>
              <a:gd name="connsiteY15000" fmla="*/ 915063 h 4608812"/>
              <a:gd name="connsiteX15001" fmla="*/ 11503683 w 12184637"/>
              <a:gd name="connsiteY15001" fmla="*/ 908289 h 4608812"/>
              <a:gd name="connsiteX15002" fmla="*/ 11441177 w 12184637"/>
              <a:gd name="connsiteY15002" fmla="*/ 892387 h 4608812"/>
              <a:gd name="connsiteX15003" fmla="*/ 11434403 w 12184637"/>
              <a:gd name="connsiteY15003" fmla="*/ 896436 h 4608812"/>
              <a:gd name="connsiteX15004" fmla="*/ 11438453 w 12184637"/>
              <a:gd name="connsiteY15004" fmla="*/ 903209 h 4608812"/>
              <a:gd name="connsiteX15005" fmla="*/ 11500959 w 12184637"/>
              <a:gd name="connsiteY15005" fmla="*/ 919112 h 4608812"/>
              <a:gd name="connsiteX15006" fmla="*/ 11502357 w 12184637"/>
              <a:gd name="connsiteY15006" fmla="*/ 919259 h 4608812"/>
              <a:gd name="connsiteX15007" fmla="*/ 11507732 w 12184637"/>
              <a:gd name="connsiteY15007" fmla="*/ 915063 h 4608812"/>
              <a:gd name="connsiteX15008" fmla="*/ 11392291 w 12184637"/>
              <a:gd name="connsiteY15008" fmla="*/ 904608 h 4608812"/>
              <a:gd name="connsiteX15009" fmla="*/ 11439999 w 12184637"/>
              <a:gd name="connsiteY15009" fmla="*/ 903357 h 4608812"/>
              <a:gd name="connsiteX15010" fmla="*/ 11445447 w 12184637"/>
              <a:gd name="connsiteY15010" fmla="*/ 897614 h 4608812"/>
              <a:gd name="connsiteX15011" fmla="*/ 11439851 w 12184637"/>
              <a:gd name="connsiteY15011" fmla="*/ 892166 h 4608812"/>
              <a:gd name="connsiteX15012" fmla="*/ 11439777 w 12184637"/>
              <a:gd name="connsiteY15012" fmla="*/ 892166 h 4608812"/>
              <a:gd name="connsiteX15013" fmla="*/ 11392070 w 12184637"/>
              <a:gd name="connsiteY15013" fmla="*/ 893417 h 4608812"/>
              <a:gd name="connsiteX15014" fmla="*/ 11386622 w 12184637"/>
              <a:gd name="connsiteY15014" fmla="*/ 899160 h 4608812"/>
              <a:gd name="connsiteX15015" fmla="*/ 11392217 w 12184637"/>
              <a:gd name="connsiteY15015" fmla="*/ 904608 h 4608812"/>
              <a:gd name="connsiteX15016" fmla="*/ 11392291 w 12184637"/>
              <a:gd name="connsiteY15016" fmla="*/ 904608 h 4608812"/>
              <a:gd name="connsiteX15017" fmla="*/ 11352019 w 12184637"/>
              <a:gd name="connsiteY15017" fmla="*/ 917345 h 4608812"/>
              <a:gd name="connsiteX15018" fmla="*/ 11393763 w 12184637"/>
              <a:gd name="connsiteY15018" fmla="*/ 904387 h 4608812"/>
              <a:gd name="connsiteX15019" fmla="*/ 11397444 w 12184637"/>
              <a:gd name="connsiteY15019" fmla="*/ 897393 h 4608812"/>
              <a:gd name="connsiteX15020" fmla="*/ 11390450 w 12184637"/>
              <a:gd name="connsiteY15020" fmla="*/ 893712 h 4608812"/>
              <a:gd name="connsiteX15021" fmla="*/ 11348706 w 12184637"/>
              <a:gd name="connsiteY15021" fmla="*/ 906743 h 4608812"/>
              <a:gd name="connsiteX15022" fmla="*/ 11345024 w 12184637"/>
              <a:gd name="connsiteY15022" fmla="*/ 913738 h 4608812"/>
              <a:gd name="connsiteX15023" fmla="*/ 11350400 w 12184637"/>
              <a:gd name="connsiteY15023" fmla="*/ 917640 h 4608812"/>
              <a:gd name="connsiteX15024" fmla="*/ 11352019 w 12184637"/>
              <a:gd name="connsiteY15024" fmla="*/ 917345 h 4608812"/>
              <a:gd name="connsiteX15025" fmla="*/ 11307919 w 12184637"/>
              <a:gd name="connsiteY15025" fmla="*/ 936487 h 4608812"/>
              <a:gd name="connsiteX15026" fmla="*/ 11352608 w 12184637"/>
              <a:gd name="connsiteY15026" fmla="*/ 917124 h 4608812"/>
              <a:gd name="connsiteX15027" fmla="*/ 11355479 w 12184637"/>
              <a:gd name="connsiteY15027" fmla="*/ 909762 h 4608812"/>
              <a:gd name="connsiteX15028" fmla="*/ 11348191 w 12184637"/>
              <a:gd name="connsiteY15028" fmla="*/ 906891 h 4608812"/>
              <a:gd name="connsiteX15029" fmla="*/ 11303502 w 12184637"/>
              <a:gd name="connsiteY15029" fmla="*/ 926253 h 4608812"/>
              <a:gd name="connsiteX15030" fmla="*/ 11300630 w 12184637"/>
              <a:gd name="connsiteY15030" fmla="*/ 933616 h 4608812"/>
              <a:gd name="connsiteX15031" fmla="*/ 11305784 w 12184637"/>
              <a:gd name="connsiteY15031" fmla="*/ 937002 h 4608812"/>
              <a:gd name="connsiteX15032" fmla="*/ 11307919 w 12184637"/>
              <a:gd name="connsiteY15032" fmla="*/ 936487 h 4608812"/>
              <a:gd name="connsiteX15033" fmla="*/ 11252995 w 12184637"/>
              <a:gd name="connsiteY15033" fmla="*/ 949371 h 4608812"/>
              <a:gd name="connsiteX15034" fmla="*/ 11306962 w 12184637"/>
              <a:gd name="connsiteY15034" fmla="*/ 936782 h 4608812"/>
              <a:gd name="connsiteX15035" fmla="*/ 11311084 w 12184637"/>
              <a:gd name="connsiteY15035" fmla="*/ 930082 h 4608812"/>
              <a:gd name="connsiteX15036" fmla="*/ 11304385 w 12184637"/>
              <a:gd name="connsiteY15036" fmla="*/ 925959 h 4608812"/>
              <a:gd name="connsiteX15037" fmla="*/ 11250419 w 12184637"/>
              <a:gd name="connsiteY15037" fmla="*/ 938549 h 4608812"/>
              <a:gd name="connsiteX15038" fmla="*/ 11246296 w 12184637"/>
              <a:gd name="connsiteY15038" fmla="*/ 945248 h 4608812"/>
              <a:gd name="connsiteX15039" fmla="*/ 11251744 w 12184637"/>
              <a:gd name="connsiteY15039" fmla="*/ 949518 h 4608812"/>
              <a:gd name="connsiteX15040" fmla="*/ 11252995 w 12184637"/>
              <a:gd name="connsiteY15040" fmla="*/ 949371 h 4608812"/>
              <a:gd name="connsiteX15041" fmla="*/ 11257266 w 12184637"/>
              <a:gd name="connsiteY15041" fmla="*/ 944512 h 4608812"/>
              <a:gd name="connsiteX15042" fmla="*/ 11252333 w 12184637"/>
              <a:gd name="connsiteY15042" fmla="*/ 938401 h 4608812"/>
              <a:gd name="connsiteX15043" fmla="*/ 11192404 w 12184637"/>
              <a:gd name="connsiteY15043" fmla="*/ 932143 h 4608812"/>
              <a:gd name="connsiteX15044" fmla="*/ 11186293 w 12184637"/>
              <a:gd name="connsiteY15044" fmla="*/ 937076 h 4608812"/>
              <a:gd name="connsiteX15045" fmla="*/ 11191226 w 12184637"/>
              <a:gd name="connsiteY15045" fmla="*/ 943187 h 4608812"/>
              <a:gd name="connsiteX15046" fmla="*/ 11251155 w 12184637"/>
              <a:gd name="connsiteY15046" fmla="*/ 949445 h 4608812"/>
              <a:gd name="connsiteX15047" fmla="*/ 11251818 w 12184637"/>
              <a:gd name="connsiteY15047" fmla="*/ 949445 h 4608812"/>
              <a:gd name="connsiteX15048" fmla="*/ 11257266 w 12184637"/>
              <a:gd name="connsiteY15048" fmla="*/ 944512 h 4608812"/>
              <a:gd name="connsiteX15049" fmla="*/ 11186661 w 12184637"/>
              <a:gd name="connsiteY15049" fmla="*/ 944291 h 4608812"/>
              <a:gd name="connsiteX15050" fmla="*/ 11192846 w 12184637"/>
              <a:gd name="connsiteY15050" fmla="*/ 943187 h 4608812"/>
              <a:gd name="connsiteX15051" fmla="*/ 11197337 w 12184637"/>
              <a:gd name="connsiteY15051" fmla="*/ 936708 h 4608812"/>
              <a:gd name="connsiteX15052" fmla="*/ 11190858 w 12184637"/>
              <a:gd name="connsiteY15052" fmla="*/ 932217 h 4608812"/>
              <a:gd name="connsiteX15053" fmla="*/ 11184674 w 12184637"/>
              <a:gd name="connsiteY15053" fmla="*/ 933321 h 4608812"/>
              <a:gd name="connsiteX15054" fmla="*/ 11180183 w 12184637"/>
              <a:gd name="connsiteY15054" fmla="*/ 939800 h 4608812"/>
              <a:gd name="connsiteX15055" fmla="*/ 11185705 w 12184637"/>
              <a:gd name="connsiteY15055" fmla="*/ 944365 h 4608812"/>
              <a:gd name="connsiteX15056" fmla="*/ 11186661 w 12184637"/>
              <a:gd name="connsiteY15056" fmla="*/ 944291 h 4608812"/>
              <a:gd name="connsiteX15057" fmla="*/ 11190563 w 12184637"/>
              <a:gd name="connsiteY15057" fmla="*/ 941493 h 4608812"/>
              <a:gd name="connsiteX15058" fmla="*/ 11188355 w 12184637"/>
              <a:gd name="connsiteY15058" fmla="*/ 933910 h 4608812"/>
              <a:gd name="connsiteX15059" fmla="*/ 11168255 w 12184637"/>
              <a:gd name="connsiteY15059" fmla="*/ 922867 h 4608812"/>
              <a:gd name="connsiteX15060" fmla="*/ 11160673 w 12184637"/>
              <a:gd name="connsiteY15060" fmla="*/ 925075 h 4608812"/>
              <a:gd name="connsiteX15061" fmla="*/ 11162881 w 12184637"/>
              <a:gd name="connsiteY15061" fmla="*/ 932659 h 4608812"/>
              <a:gd name="connsiteX15062" fmla="*/ 11182980 w 12184637"/>
              <a:gd name="connsiteY15062" fmla="*/ 943702 h 4608812"/>
              <a:gd name="connsiteX15063" fmla="*/ 11185705 w 12184637"/>
              <a:gd name="connsiteY15063" fmla="*/ 944365 h 4608812"/>
              <a:gd name="connsiteX15064" fmla="*/ 11190563 w 12184637"/>
              <a:gd name="connsiteY15064" fmla="*/ 941493 h 4608812"/>
              <a:gd name="connsiteX15065" fmla="*/ 11168992 w 12184637"/>
              <a:gd name="connsiteY15065" fmla="*/ 932217 h 4608812"/>
              <a:gd name="connsiteX15066" fmla="*/ 11169949 w 12184637"/>
              <a:gd name="connsiteY15066" fmla="*/ 924413 h 4608812"/>
              <a:gd name="connsiteX15067" fmla="*/ 11133431 w 12184637"/>
              <a:gd name="connsiteY15067" fmla="*/ 877294 h 4608812"/>
              <a:gd name="connsiteX15068" fmla="*/ 11125628 w 12184637"/>
              <a:gd name="connsiteY15068" fmla="*/ 876337 h 4608812"/>
              <a:gd name="connsiteX15069" fmla="*/ 11124671 w 12184637"/>
              <a:gd name="connsiteY15069" fmla="*/ 884141 h 4608812"/>
              <a:gd name="connsiteX15070" fmla="*/ 11161188 w 12184637"/>
              <a:gd name="connsiteY15070" fmla="*/ 931260 h 4608812"/>
              <a:gd name="connsiteX15071" fmla="*/ 11165605 w 12184637"/>
              <a:gd name="connsiteY15071" fmla="*/ 933395 h 4608812"/>
              <a:gd name="connsiteX15072" fmla="*/ 11168992 w 12184637"/>
              <a:gd name="connsiteY15072" fmla="*/ 932217 h 4608812"/>
              <a:gd name="connsiteX15073" fmla="*/ 11133505 w 12184637"/>
              <a:gd name="connsiteY15073" fmla="*/ 883994 h 4608812"/>
              <a:gd name="connsiteX15074" fmla="*/ 11132328 w 12184637"/>
              <a:gd name="connsiteY15074" fmla="*/ 876190 h 4608812"/>
              <a:gd name="connsiteX15075" fmla="*/ 11120621 w 12184637"/>
              <a:gd name="connsiteY15075" fmla="*/ 867502 h 4608812"/>
              <a:gd name="connsiteX15076" fmla="*/ 11112818 w 12184637"/>
              <a:gd name="connsiteY15076" fmla="*/ 868680 h 4608812"/>
              <a:gd name="connsiteX15077" fmla="*/ 11113995 w 12184637"/>
              <a:gd name="connsiteY15077" fmla="*/ 876484 h 4608812"/>
              <a:gd name="connsiteX15078" fmla="*/ 11125702 w 12184637"/>
              <a:gd name="connsiteY15078" fmla="*/ 885172 h 4608812"/>
              <a:gd name="connsiteX15079" fmla="*/ 11129088 w 12184637"/>
              <a:gd name="connsiteY15079" fmla="*/ 886276 h 4608812"/>
              <a:gd name="connsiteX15080" fmla="*/ 11133505 w 12184637"/>
              <a:gd name="connsiteY15080" fmla="*/ 883994 h 4608812"/>
              <a:gd name="connsiteX15081" fmla="*/ 11122756 w 12184637"/>
              <a:gd name="connsiteY15081" fmla="*/ 873097 h 4608812"/>
              <a:gd name="connsiteX15082" fmla="*/ 11138880 w 12184637"/>
              <a:gd name="connsiteY15082" fmla="*/ 794542 h 4608812"/>
              <a:gd name="connsiteX15083" fmla="*/ 11134536 w 12184637"/>
              <a:gd name="connsiteY15083" fmla="*/ 787989 h 4608812"/>
              <a:gd name="connsiteX15084" fmla="*/ 11127983 w 12184637"/>
              <a:gd name="connsiteY15084" fmla="*/ 792333 h 4608812"/>
              <a:gd name="connsiteX15085" fmla="*/ 11111860 w 12184637"/>
              <a:gd name="connsiteY15085" fmla="*/ 870889 h 4608812"/>
              <a:gd name="connsiteX15086" fmla="*/ 11116204 w 12184637"/>
              <a:gd name="connsiteY15086" fmla="*/ 877441 h 4608812"/>
              <a:gd name="connsiteX15087" fmla="*/ 11117382 w 12184637"/>
              <a:gd name="connsiteY15087" fmla="*/ 877588 h 4608812"/>
              <a:gd name="connsiteX15088" fmla="*/ 11122756 w 12184637"/>
              <a:gd name="connsiteY15088" fmla="*/ 873097 h 4608812"/>
              <a:gd name="connsiteX15089" fmla="*/ 11138806 w 12184637"/>
              <a:gd name="connsiteY15089" fmla="*/ 794836 h 4608812"/>
              <a:gd name="connsiteX15090" fmla="*/ 11167519 w 12184637"/>
              <a:gd name="connsiteY15090" fmla="*/ 682413 h 4608812"/>
              <a:gd name="connsiteX15091" fmla="*/ 11163470 w 12184637"/>
              <a:gd name="connsiteY15091" fmla="*/ 675640 h 4608812"/>
              <a:gd name="connsiteX15092" fmla="*/ 11156697 w 12184637"/>
              <a:gd name="connsiteY15092" fmla="*/ 679689 h 4608812"/>
              <a:gd name="connsiteX15093" fmla="*/ 11127983 w 12184637"/>
              <a:gd name="connsiteY15093" fmla="*/ 792112 h 4608812"/>
              <a:gd name="connsiteX15094" fmla="*/ 11132033 w 12184637"/>
              <a:gd name="connsiteY15094" fmla="*/ 798885 h 4608812"/>
              <a:gd name="connsiteX15095" fmla="*/ 11133431 w 12184637"/>
              <a:gd name="connsiteY15095" fmla="*/ 799033 h 4608812"/>
              <a:gd name="connsiteX15096" fmla="*/ 11138806 w 12184637"/>
              <a:gd name="connsiteY15096" fmla="*/ 794836 h 4608812"/>
              <a:gd name="connsiteX15097" fmla="*/ 11167372 w 12184637"/>
              <a:gd name="connsiteY15097" fmla="*/ 682782 h 4608812"/>
              <a:gd name="connsiteX15098" fmla="*/ 11202490 w 12184637"/>
              <a:gd name="connsiteY15098" fmla="*/ 577795 h 4608812"/>
              <a:gd name="connsiteX15099" fmla="*/ 11198956 w 12184637"/>
              <a:gd name="connsiteY15099" fmla="*/ 570727 h 4608812"/>
              <a:gd name="connsiteX15100" fmla="*/ 11191889 w 12184637"/>
              <a:gd name="connsiteY15100" fmla="*/ 574261 h 4608812"/>
              <a:gd name="connsiteX15101" fmla="*/ 11156770 w 12184637"/>
              <a:gd name="connsiteY15101" fmla="*/ 679248 h 4608812"/>
              <a:gd name="connsiteX15102" fmla="*/ 11160304 w 12184637"/>
              <a:gd name="connsiteY15102" fmla="*/ 686315 h 4608812"/>
              <a:gd name="connsiteX15103" fmla="*/ 11162145 w 12184637"/>
              <a:gd name="connsiteY15103" fmla="*/ 686610 h 4608812"/>
              <a:gd name="connsiteX15104" fmla="*/ 11167372 w 12184637"/>
              <a:gd name="connsiteY15104" fmla="*/ 682782 h 4608812"/>
              <a:gd name="connsiteX15105" fmla="*/ 11202343 w 12184637"/>
              <a:gd name="connsiteY15105" fmla="*/ 578310 h 4608812"/>
              <a:gd name="connsiteX15106" fmla="*/ 11246959 w 12184637"/>
              <a:gd name="connsiteY15106" fmla="*/ 477667 h 4608812"/>
              <a:gd name="connsiteX15107" fmla="*/ 11244087 w 12184637"/>
              <a:gd name="connsiteY15107" fmla="*/ 470305 h 4608812"/>
              <a:gd name="connsiteX15108" fmla="*/ 11236725 w 12184637"/>
              <a:gd name="connsiteY15108" fmla="*/ 473176 h 4608812"/>
              <a:gd name="connsiteX15109" fmla="*/ 11192110 w 12184637"/>
              <a:gd name="connsiteY15109" fmla="*/ 573819 h 4608812"/>
              <a:gd name="connsiteX15110" fmla="*/ 11194980 w 12184637"/>
              <a:gd name="connsiteY15110" fmla="*/ 581182 h 4608812"/>
              <a:gd name="connsiteX15111" fmla="*/ 11197263 w 12184637"/>
              <a:gd name="connsiteY15111" fmla="*/ 581623 h 4608812"/>
              <a:gd name="connsiteX15112" fmla="*/ 11202343 w 12184637"/>
              <a:gd name="connsiteY15112" fmla="*/ 578310 h 4608812"/>
              <a:gd name="connsiteX15113" fmla="*/ 11246664 w 12184637"/>
              <a:gd name="connsiteY15113" fmla="*/ 478256 h 4608812"/>
              <a:gd name="connsiteX15114" fmla="*/ 11301366 w 12184637"/>
              <a:gd name="connsiteY15114" fmla="*/ 385417 h 4608812"/>
              <a:gd name="connsiteX15115" fmla="*/ 11299378 w 12184637"/>
              <a:gd name="connsiteY15115" fmla="*/ 377761 h 4608812"/>
              <a:gd name="connsiteX15116" fmla="*/ 11291721 w 12184637"/>
              <a:gd name="connsiteY15116" fmla="*/ 379748 h 4608812"/>
              <a:gd name="connsiteX15117" fmla="*/ 11237020 w 12184637"/>
              <a:gd name="connsiteY15117" fmla="*/ 472587 h 4608812"/>
              <a:gd name="connsiteX15118" fmla="*/ 11239008 w 12184637"/>
              <a:gd name="connsiteY15118" fmla="*/ 480244 h 4608812"/>
              <a:gd name="connsiteX15119" fmla="*/ 11241878 w 12184637"/>
              <a:gd name="connsiteY15119" fmla="*/ 481054 h 4608812"/>
              <a:gd name="connsiteX15120" fmla="*/ 11246664 w 12184637"/>
              <a:gd name="connsiteY15120" fmla="*/ 478256 h 4608812"/>
              <a:gd name="connsiteX15121" fmla="*/ 11300924 w 12184637"/>
              <a:gd name="connsiteY15121" fmla="*/ 386006 h 4608812"/>
              <a:gd name="connsiteX15122" fmla="*/ 11365713 w 12184637"/>
              <a:gd name="connsiteY15122" fmla="*/ 304432 h 4608812"/>
              <a:gd name="connsiteX15123" fmla="*/ 11364830 w 12184637"/>
              <a:gd name="connsiteY15123" fmla="*/ 296628 h 4608812"/>
              <a:gd name="connsiteX15124" fmla="*/ 11357025 w 12184637"/>
              <a:gd name="connsiteY15124" fmla="*/ 297511 h 4608812"/>
              <a:gd name="connsiteX15125" fmla="*/ 11292237 w 12184637"/>
              <a:gd name="connsiteY15125" fmla="*/ 379086 h 4608812"/>
              <a:gd name="connsiteX15126" fmla="*/ 11293121 w 12184637"/>
              <a:gd name="connsiteY15126" fmla="*/ 386890 h 4608812"/>
              <a:gd name="connsiteX15127" fmla="*/ 11296654 w 12184637"/>
              <a:gd name="connsiteY15127" fmla="*/ 388068 h 4608812"/>
              <a:gd name="connsiteX15128" fmla="*/ 11300924 w 12184637"/>
              <a:gd name="connsiteY15128" fmla="*/ 386006 h 4608812"/>
              <a:gd name="connsiteX15129" fmla="*/ 11365051 w 12184637"/>
              <a:gd name="connsiteY15129" fmla="*/ 305168 h 4608812"/>
              <a:gd name="connsiteX15130" fmla="*/ 11440441 w 12184637"/>
              <a:gd name="connsiteY15130" fmla="*/ 238392 h 4608812"/>
              <a:gd name="connsiteX15131" fmla="*/ 11440882 w 12184637"/>
              <a:gd name="connsiteY15131" fmla="*/ 230514 h 4608812"/>
              <a:gd name="connsiteX15132" fmla="*/ 11433005 w 12184637"/>
              <a:gd name="connsiteY15132" fmla="*/ 230072 h 4608812"/>
              <a:gd name="connsiteX15133" fmla="*/ 11357615 w 12184637"/>
              <a:gd name="connsiteY15133" fmla="*/ 296849 h 4608812"/>
              <a:gd name="connsiteX15134" fmla="*/ 11357172 w 12184637"/>
              <a:gd name="connsiteY15134" fmla="*/ 304726 h 4608812"/>
              <a:gd name="connsiteX15135" fmla="*/ 11361369 w 12184637"/>
              <a:gd name="connsiteY15135" fmla="*/ 306567 h 4608812"/>
              <a:gd name="connsiteX15136" fmla="*/ 11365051 w 12184637"/>
              <a:gd name="connsiteY15136" fmla="*/ 305168 h 4608812"/>
              <a:gd name="connsiteX15137" fmla="*/ 11439484 w 12184637"/>
              <a:gd name="connsiteY15137" fmla="*/ 239055 h 4608812"/>
              <a:gd name="connsiteX15138" fmla="*/ 11525843 w 12184637"/>
              <a:gd name="connsiteY15138" fmla="*/ 190610 h 4608812"/>
              <a:gd name="connsiteX15139" fmla="*/ 11527979 w 12184637"/>
              <a:gd name="connsiteY15139" fmla="*/ 183027 h 4608812"/>
              <a:gd name="connsiteX15140" fmla="*/ 11520395 w 12184637"/>
              <a:gd name="connsiteY15140" fmla="*/ 180892 h 4608812"/>
              <a:gd name="connsiteX15141" fmla="*/ 11434036 w 12184637"/>
              <a:gd name="connsiteY15141" fmla="*/ 229336 h 4608812"/>
              <a:gd name="connsiteX15142" fmla="*/ 11431900 w 12184637"/>
              <a:gd name="connsiteY15142" fmla="*/ 236919 h 4608812"/>
              <a:gd name="connsiteX15143" fmla="*/ 11436833 w 12184637"/>
              <a:gd name="connsiteY15143" fmla="*/ 239791 h 4608812"/>
              <a:gd name="connsiteX15144" fmla="*/ 11439484 w 12184637"/>
              <a:gd name="connsiteY15144" fmla="*/ 239055 h 4608812"/>
              <a:gd name="connsiteX15145" fmla="*/ 11524960 w 12184637"/>
              <a:gd name="connsiteY15145" fmla="*/ 191052 h 4608812"/>
              <a:gd name="connsiteX15146" fmla="*/ 11617946 w 12184637"/>
              <a:gd name="connsiteY15146" fmla="*/ 158364 h 4608812"/>
              <a:gd name="connsiteX15147" fmla="*/ 11621332 w 12184637"/>
              <a:gd name="connsiteY15147" fmla="*/ 151296 h 4608812"/>
              <a:gd name="connsiteX15148" fmla="*/ 11614265 w 12184637"/>
              <a:gd name="connsiteY15148" fmla="*/ 147909 h 4608812"/>
              <a:gd name="connsiteX15149" fmla="*/ 11521279 w 12184637"/>
              <a:gd name="connsiteY15149" fmla="*/ 180598 h 4608812"/>
              <a:gd name="connsiteX15150" fmla="*/ 11517892 w 12184637"/>
              <a:gd name="connsiteY15150" fmla="*/ 187666 h 4608812"/>
              <a:gd name="connsiteX15151" fmla="*/ 11523193 w 12184637"/>
              <a:gd name="connsiteY15151" fmla="*/ 191420 h 4608812"/>
              <a:gd name="connsiteX15152" fmla="*/ 11524960 w 12184637"/>
              <a:gd name="connsiteY15152" fmla="*/ 191052 h 4608812"/>
              <a:gd name="connsiteX15153" fmla="*/ 11617210 w 12184637"/>
              <a:gd name="connsiteY15153" fmla="*/ 158511 h 4608812"/>
              <a:gd name="connsiteX15154" fmla="*/ 11712331 w 12184637"/>
              <a:gd name="connsiteY15154" fmla="*/ 138927 h 4608812"/>
              <a:gd name="connsiteX15155" fmla="*/ 11716675 w 12184637"/>
              <a:gd name="connsiteY15155" fmla="*/ 132375 h 4608812"/>
              <a:gd name="connsiteX15156" fmla="*/ 11710122 w 12184637"/>
              <a:gd name="connsiteY15156" fmla="*/ 128031 h 4608812"/>
              <a:gd name="connsiteX15157" fmla="*/ 11615001 w 12184637"/>
              <a:gd name="connsiteY15157" fmla="*/ 147615 h 4608812"/>
              <a:gd name="connsiteX15158" fmla="*/ 11610657 w 12184637"/>
              <a:gd name="connsiteY15158" fmla="*/ 154167 h 4608812"/>
              <a:gd name="connsiteX15159" fmla="*/ 11616179 w 12184637"/>
              <a:gd name="connsiteY15159" fmla="*/ 158584 h 4608812"/>
              <a:gd name="connsiteX15160" fmla="*/ 11617210 w 12184637"/>
              <a:gd name="connsiteY15160" fmla="*/ 158511 h 4608812"/>
              <a:gd name="connsiteX15161" fmla="*/ 11711742 w 12184637"/>
              <a:gd name="connsiteY15161" fmla="*/ 139001 h 4608812"/>
              <a:gd name="connsiteX15162" fmla="*/ 11804360 w 12184637"/>
              <a:gd name="connsiteY15162" fmla="*/ 129871 h 4608812"/>
              <a:gd name="connsiteX15163" fmla="*/ 11809366 w 12184637"/>
              <a:gd name="connsiteY15163" fmla="*/ 123761 h 4608812"/>
              <a:gd name="connsiteX15164" fmla="*/ 11803255 w 12184637"/>
              <a:gd name="connsiteY15164" fmla="*/ 118754 h 4608812"/>
              <a:gd name="connsiteX15165" fmla="*/ 11710637 w 12184637"/>
              <a:gd name="connsiteY15165" fmla="*/ 127883 h 4608812"/>
              <a:gd name="connsiteX15166" fmla="*/ 11705632 w 12184637"/>
              <a:gd name="connsiteY15166" fmla="*/ 133994 h 4608812"/>
              <a:gd name="connsiteX15167" fmla="*/ 11711226 w 12184637"/>
              <a:gd name="connsiteY15167" fmla="*/ 139001 h 4608812"/>
              <a:gd name="connsiteX15168" fmla="*/ 11711742 w 12184637"/>
              <a:gd name="connsiteY15168" fmla="*/ 139001 h 4608812"/>
              <a:gd name="connsiteX15169" fmla="*/ 11844485 w 12184637"/>
              <a:gd name="connsiteY15169" fmla="*/ 175370 h 4608812"/>
              <a:gd name="connsiteX15170" fmla="*/ 11845368 w 12184637"/>
              <a:gd name="connsiteY15170" fmla="*/ 167566 h 4608812"/>
              <a:gd name="connsiteX15171" fmla="*/ 11808188 w 12184637"/>
              <a:gd name="connsiteY15171" fmla="*/ 120889 h 4608812"/>
              <a:gd name="connsiteX15172" fmla="*/ 11800385 w 12184637"/>
              <a:gd name="connsiteY15172" fmla="*/ 120006 h 4608812"/>
              <a:gd name="connsiteX15173" fmla="*/ 11799501 w 12184637"/>
              <a:gd name="connsiteY15173" fmla="*/ 127810 h 4608812"/>
              <a:gd name="connsiteX15174" fmla="*/ 11836680 w 12184637"/>
              <a:gd name="connsiteY15174" fmla="*/ 174487 h 4608812"/>
              <a:gd name="connsiteX15175" fmla="*/ 11841098 w 12184637"/>
              <a:gd name="connsiteY15175" fmla="*/ 176622 h 4608812"/>
              <a:gd name="connsiteX15176" fmla="*/ 11844485 w 12184637"/>
              <a:gd name="connsiteY15176" fmla="*/ 175370 h 4608812"/>
              <a:gd name="connsiteX15177" fmla="*/ 11870915 w 12184637"/>
              <a:gd name="connsiteY15177" fmla="*/ 220060 h 4608812"/>
              <a:gd name="connsiteX15178" fmla="*/ 11872756 w 12184637"/>
              <a:gd name="connsiteY15178" fmla="*/ 212403 h 4608812"/>
              <a:gd name="connsiteX15179" fmla="*/ 11845736 w 12184637"/>
              <a:gd name="connsiteY15179" fmla="*/ 168155 h 4608812"/>
              <a:gd name="connsiteX15180" fmla="*/ 11838080 w 12184637"/>
              <a:gd name="connsiteY15180" fmla="*/ 166315 h 4608812"/>
              <a:gd name="connsiteX15181" fmla="*/ 11836239 w 12184637"/>
              <a:gd name="connsiteY15181" fmla="*/ 173972 h 4608812"/>
              <a:gd name="connsiteX15182" fmla="*/ 11863258 w 12184637"/>
              <a:gd name="connsiteY15182" fmla="*/ 218219 h 4608812"/>
              <a:gd name="connsiteX15183" fmla="*/ 11868044 w 12184637"/>
              <a:gd name="connsiteY15183" fmla="*/ 220870 h 4608812"/>
              <a:gd name="connsiteX15184" fmla="*/ 11870915 w 12184637"/>
              <a:gd name="connsiteY15184" fmla="*/ 220060 h 4608812"/>
              <a:gd name="connsiteX15185" fmla="*/ 11885640 w 12184637"/>
              <a:gd name="connsiteY15185" fmla="*/ 257019 h 4608812"/>
              <a:gd name="connsiteX15186" fmla="*/ 11888585 w 12184637"/>
              <a:gd name="connsiteY15186" fmla="*/ 249730 h 4608812"/>
              <a:gd name="connsiteX15187" fmla="*/ 11873124 w 12184637"/>
              <a:gd name="connsiteY15187" fmla="*/ 213066 h 4608812"/>
              <a:gd name="connsiteX15188" fmla="*/ 11865835 w 12184637"/>
              <a:gd name="connsiteY15188" fmla="*/ 210121 h 4608812"/>
              <a:gd name="connsiteX15189" fmla="*/ 11862891 w 12184637"/>
              <a:gd name="connsiteY15189" fmla="*/ 217409 h 4608812"/>
              <a:gd name="connsiteX15190" fmla="*/ 11878351 w 12184637"/>
              <a:gd name="connsiteY15190" fmla="*/ 254074 h 4608812"/>
              <a:gd name="connsiteX15191" fmla="*/ 11883505 w 12184637"/>
              <a:gd name="connsiteY15191" fmla="*/ 257460 h 4608812"/>
              <a:gd name="connsiteX15192" fmla="*/ 11885640 w 12184637"/>
              <a:gd name="connsiteY15192" fmla="*/ 257019 h 4608812"/>
              <a:gd name="connsiteX15193" fmla="*/ 11890131 w 12184637"/>
              <a:gd name="connsiteY15193" fmla="*/ 292652 h 4608812"/>
              <a:gd name="connsiteX15194" fmla="*/ 11894769 w 12184637"/>
              <a:gd name="connsiteY15194" fmla="*/ 286247 h 4608812"/>
              <a:gd name="connsiteX15195" fmla="*/ 11889026 w 12184637"/>
              <a:gd name="connsiteY15195" fmla="*/ 250981 h 4608812"/>
              <a:gd name="connsiteX15196" fmla="*/ 11882621 w 12184637"/>
              <a:gd name="connsiteY15196" fmla="*/ 246343 h 4608812"/>
              <a:gd name="connsiteX15197" fmla="*/ 11877983 w 12184637"/>
              <a:gd name="connsiteY15197" fmla="*/ 252748 h 4608812"/>
              <a:gd name="connsiteX15198" fmla="*/ 11883726 w 12184637"/>
              <a:gd name="connsiteY15198" fmla="*/ 288014 h 4608812"/>
              <a:gd name="connsiteX15199" fmla="*/ 11889247 w 12184637"/>
              <a:gd name="connsiteY15199" fmla="*/ 292652 h 4608812"/>
              <a:gd name="connsiteX15200" fmla="*/ 11890131 w 12184637"/>
              <a:gd name="connsiteY15200" fmla="*/ 292652 h 4608812"/>
              <a:gd name="connsiteX15201" fmla="*/ 11892119 w 12184637"/>
              <a:gd name="connsiteY15201" fmla="*/ 327770 h 4608812"/>
              <a:gd name="connsiteX15202" fmla="*/ 11894843 w 12184637"/>
              <a:gd name="connsiteY15202" fmla="*/ 287572 h 4608812"/>
              <a:gd name="connsiteX15203" fmla="*/ 11889616 w 12184637"/>
              <a:gd name="connsiteY15203" fmla="*/ 281609 h 4608812"/>
              <a:gd name="connsiteX15204" fmla="*/ 11883652 w 12184637"/>
              <a:gd name="connsiteY15204" fmla="*/ 286836 h 4608812"/>
              <a:gd name="connsiteX15205" fmla="*/ 11880928 w 12184637"/>
              <a:gd name="connsiteY15205" fmla="*/ 327034 h 4608812"/>
              <a:gd name="connsiteX15206" fmla="*/ 11886155 w 12184637"/>
              <a:gd name="connsiteY15206" fmla="*/ 332998 h 4608812"/>
              <a:gd name="connsiteX15207" fmla="*/ 11886597 w 12184637"/>
              <a:gd name="connsiteY15207" fmla="*/ 332998 h 4608812"/>
              <a:gd name="connsiteX15208" fmla="*/ 11892119 w 12184637"/>
              <a:gd name="connsiteY15208" fmla="*/ 327770 h 4608812"/>
              <a:gd name="connsiteX15209" fmla="*/ 11882842 w 12184637"/>
              <a:gd name="connsiteY15209" fmla="*/ 379822 h 4608812"/>
              <a:gd name="connsiteX15210" fmla="*/ 11891971 w 12184637"/>
              <a:gd name="connsiteY15210" fmla="*/ 328359 h 4608812"/>
              <a:gd name="connsiteX15211" fmla="*/ 11887480 w 12184637"/>
              <a:gd name="connsiteY15211" fmla="*/ 321881 h 4608812"/>
              <a:gd name="connsiteX15212" fmla="*/ 11881002 w 12184637"/>
              <a:gd name="connsiteY15212" fmla="*/ 326372 h 4608812"/>
              <a:gd name="connsiteX15213" fmla="*/ 11871872 w 12184637"/>
              <a:gd name="connsiteY15213" fmla="*/ 377834 h 4608812"/>
              <a:gd name="connsiteX15214" fmla="*/ 11876363 w 12184637"/>
              <a:gd name="connsiteY15214" fmla="*/ 384313 h 4608812"/>
              <a:gd name="connsiteX15215" fmla="*/ 11877394 w 12184637"/>
              <a:gd name="connsiteY15215" fmla="*/ 384387 h 4608812"/>
              <a:gd name="connsiteX15216" fmla="*/ 11882842 w 12184637"/>
              <a:gd name="connsiteY15216" fmla="*/ 379822 h 4608812"/>
              <a:gd name="connsiteX15217" fmla="*/ 11868633 w 12184637"/>
              <a:gd name="connsiteY15217" fmla="*/ 448881 h 4608812"/>
              <a:gd name="connsiteX15218" fmla="*/ 11882842 w 12184637"/>
              <a:gd name="connsiteY15218" fmla="*/ 379969 h 4608812"/>
              <a:gd name="connsiteX15219" fmla="*/ 11878499 w 12184637"/>
              <a:gd name="connsiteY15219" fmla="*/ 373417 h 4608812"/>
              <a:gd name="connsiteX15220" fmla="*/ 11871946 w 12184637"/>
              <a:gd name="connsiteY15220" fmla="*/ 377761 h 4608812"/>
              <a:gd name="connsiteX15221" fmla="*/ 11857736 w 12184637"/>
              <a:gd name="connsiteY15221" fmla="*/ 446672 h 4608812"/>
              <a:gd name="connsiteX15222" fmla="*/ 11862081 w 12184637"/>
              <a:gd name="connsiteY15222" fmla="*/ 453224 h 4608812"/>
              <a:gd name="connsiteX15223" fmla="*/ 11863258 w 12184637"/>
              <a:gd name="connsiteY15223" fmla="*/ 453372 h 4608812"/>
              <a:gd name="connsiteX15224" fmla="*/ 11868633 w 12184637"/>
              <a:gd name="connsiteY15224" fmla="*/ 448881 h 4608812"/>
              <a:gd name="connsiteX15225" fmla="*/ 11851405 w 12184637"/>
              <a:gd name="connsiteY15225" fmla="*/ 530308 h 4608812"/>
              <a:gd name="connsiteX15226" fmla="*/ 11868633 w 12184637"/>
              <a:gd name="connsiteY15226" fmla="*/ 448954 h 4608812"/>
              <a:gd name="connsiteX15227" fmla="*/ 11864363 w 12184637"/>
              <a:gd name="connsiteY15227" fmla="*/ 442328 h 4608812"/>
              <a:gd name="connsiteX15228" fmla="*/ 11857736 w 12184637"/>
              <a:gd name="connsiteY15228" fmla="*/ 446598 h 4608812"/>
              <a:gd name="connsiteX15229" fmla="*/ 11840509 w 12184637"/>
              <a:gd name="connsiteY15229" fmla="*/ 527952 h 4608812"/>
              <a:gd name="connsiteX15230" fmla="*/ 11844779 w 12184637"/>
              <a:gd name="connsiteY15230" fmla="*/ 534578 h 4608812"/>
              <a:gd name="connsiteX15231" fmla="*/ 11845957 w 12184637"/>
              <a:gd name="connsiteY15231" fmla="*/ 534725 h 4608812"/>
              <a:gd name="connsiteX15232" fmla="*/ 11851405 w 12184637"/>
              <a:gd name="connsiteY15232" fmla="*/ 530308 h 4608812"/>
              <a:gd name="connsiteX15233" fmla="*/ 11832704 w 12184637"/>
              <a:gd name="connsiteY15233" fmla="*/ 619245 h 4608812"/>
              <a:gd name="connsiteX15234" fmla="*/ 11851405 w 12184637"/>
              <a:gd name="connsiteY15234" fmla="*/ 530308 h 4608812"/>
              <a:gd name="connsiteX15235" fmla="*/ 11847135 w 12184637"/>
              <a:gd name="connsiteY15235" fmla="*/ 523682 h 4608812"/>
              <a:gd name="connsiteX15236" fmla="*/ 11840509 w 12184637"/>
              <a:gd name="connsiteY15236" fmla="*/ 527952 h 4608812"/>
              <a:gd name="connsiteX15237" fmla="*/ 11821808 w 12184637"/>
              <a:gd name="connsiteY15237" fmla="*/ 616889 h 4608812"/>
              <a:gd name="connsiteX15238" fmla="*/ 11826079 w 12184637"/>
              <a:gd name="connsiteY15238" fmla="*/ 623515 h 4608812"/>
              <a:gd name="connsiteX15239" fmla="*/ 11827256 w 12184637"/>
              <a:gd name="connsiteY15239" fmla="*/ 623662 h 4608812"/>
              <a:gd name="connsiteX15240" fmla="*/ 11832704 w 12184637"/>
              <a:gd name="connsiteY15240" fmla="*/ 619245 h 4608812"/>
              <a:gd name="connsiteX15241" fmla="*/ 11814152 w 12184637"/>
              <a:gd name="connsiteY15241" fmla="*/ 710758 h 4608812"/>
              <a:gd name="connsiteX15242" fmla="*/ 11832704 w 12184637"/>
              <a:gd name="connsiteY15242" fmla="*/ 619171 h 4608812"/>
              <a:gd name="connsiteX15243" fmla="*/ 11828361 w 12184637"/>
              <a:gd name="connsiteY15243" fmla="*/ 612619 h 4608812"/>
              <a:gd name="connsiteX15244" fmla="*/ 11821808 w 12184637"/>
              <a:gd name="connsiteY15244" fmla="*/ 616962 h 4608812"/>
              <a:gd name="connsiteX15245" fmla="*/ 11803255 w 12184637"/>
              <a:gd name="connsiteY15245" fmla="*/ 708550 h 4608812"/>
              <a:gd name="connsiteX15246" fmla="*/ 11807599 w 12184637"/>
              <a:gd name="connsiteY15246" fmla="*/ 715102 h 4608812"/>
              <a:gd name="connsiteX15247" fmla="*/ 11808777 w 12184637"/>
              <a:gd name="connsiteY15247" fmla="*/ 715249 h 4608812"/>
              <a:gd name="connsiteX15248" fmla="*/ 11814152 w 12184637"/>
              <a:gd name="connsiteY15248" fmla="*/ 710758 h 4608812"/>
              <a:gd name="connsiteX15249" fmla="*/ 11797366 w 12184637"/>
              <a:gd name="connsiteY15249" fmla="*/ 800211 h 4608812"/>
              <a:gd name="connsiteX15250" fmla="*/ 11814226 w 12184637"/>
              <a:gd name="connsiteY15250" fmla="*/ 710685 h 4608812"/>
              <a:gd name="connsiteX15251" fmla="*/ 11809808 w 12184637"/>
              <a:gd name="connsiteY15251" fmla="*/ 704206 h 4608812"/>
              <a:gd name="connsiteX15252" fmla="*/ 11803329 w 12184637"/>
              <a:gd name="connsiteY15252" fmla="*/ 708623 h 4608812"/>
              <a:gd name="connsiteX15253" fmla="*/ 11786470 w 12184637"/>
              <a:gd name="connsiteY15253" fmla="*/ 798149 h 4608812"/>
              <a:gd name="connsiteX15254" fmla="*/ 11790887 w 12184637"/>
              <a:gd name="connsiteY15254" fmla="*/ 804628 h 4608812"/>
              <a:gd name="connsiteX15255" fmla="*/ 11791991 w 12184637"/>
              <a:gd name="connsiteY15255" fmla="*/ 804702 h 4608812"/>
              <a:gd name="connsiteX15256" fmla="*/ 11797366 w 12184637"/>
              <a:gd name="connsiteY15256" fmla="*/ 800211 h 4608812"/>
              <a:gd name="connsiteX15257" fmla="*/ 11782641 w 12184637"/>
              <a:gd name="connsiteY15257" fmla="*/ 884435 h 4608812"/>
              <a:gd name="connsiteX15258" fmla="*/ 11797366 w 12184637"/>
              <a:gd name="connsiteY15258" fmla="*/ 800137 h 4608812"/>
              <a:gd name="connsiteX15259" fmla="*/ 11792801 w 12184637"/>
              <a:gd name="connsiteY15259" fmla="*/ 793658 h 4608812"/>
              <a:gd name="connsiteX15260" fmla="*/ 11786322 w 12184637"/>
              <a:gd name="connsiteY15260" fmla="*/ 798223 h 4608812"/>
              <a:gd name="connsiteX15261" fmla="*/ 11771598 w 12184637"/>
              <a:gd name="connsiteY15261" fmla="*/ 882521 h 4608812"/>
              <a:gd name="connsiteX15262" fmla="*/ 11776162 w 12184637"/>
              <a:gd name="connsiteY15262" fmla="*/ 889000 h 4608812"/>
              <a:gd name="connsiteX15263" fmla="*/ 11777193 w 12184637"/>
              <a:gd name="connsiteY15263" fmla="*/ 889074 h 4608812"/>
              <a:gd name="connsiteX15264" fmla="*/ 11782641 w 12184637"/>
              <a:gd name="connsiteY15264" fmla="*/ 884435 h 4608812"/>
              <a:gd name="connsiteX15265" fmla="*/ 11770346 w 12184637"/>
              <a:gd name="connsiteY15265" fmla="*/ 960341 h 4608812"/>
              <a:gd name="connsiteX15266" fmla="*/ 11782641 w 12184637"/>
              <a:gd name="connsiteY15266" fmla="*/ 884435 h 4608812"/>
              <a:gd name="connsiteX15267" fmla="*/ 11778003 w 12184637"/>
              <a:gd name="connsiteY15267" fmla="*/ 878030 h 4608812"/>
              <a:gd name="connsiteX15268" fmla="*/ 11771598 w 12184637"/>
              <a:gd name="connsiteY15268" fmla="*/ 882669 h 4608812"/>
              <a:gd name="connsiteX15269" fmla="*/ 11759302 w 12184637"/>
              <a:gd name="connsiteY15269" fmla="*/ 958574 h 4608812"/>
              <a:gd name="connsiteX15270" fmla="*/ 11763941 w 12184637"/>
              <a:gd name="connsiteY15270" fmla="*/ 964979 h 4608812"/>
              <a:gd name="connsiteX15271" fmla="*/ 11764898 w 12184637"/>
              <a:gd name="connsiteY15271" fmla="*/ 965053 h 4608812"/>
              <a:gd name="connsiteX15272" fmla="*/ 11770346 w 12184637"/>
              <a:gd name="connsiteY15272" fmla="*/ 960341 h 4608812"/>
              <a:gd name="connsiteX15273" fmla="*/ 11760628 w 12184637"/>
              <a:gd name="connsiteY15273" fmla="*/ 1024688 h 4608812"/>
              <a:gd name="connsiteX15274" fmla="*/ 11770346 w 12184637"/>
              <a:gd name="connsiteY15274" fmla="*/ 960267 h 4608812"/>
              <a:gd name="connsiteX15275" fmla="*/ 11765634 w 12184637"/>
              <a:gd name="connsiteY15275" fmla="*/ 953936 h 4608812"/>
              <a:gd name="connsiteX15276" fmla="*/ 11759302 w 12184637"/>
              <a:gd name="connsiteY15276" fmla="*/ 958648 h 4608812"/>
              <a:gd name="connsiteX15277" fmla="*/ 11749584 w 12184637"/>
              <a:gd name="connsiteY15277" fmla="*/ 1023068 h 4608812"/>
              <a:gd name="connsiteX15278" fmla="*/ 11754296 w 12184637"/>
              <a:gd name="connsiteY15278" fmla="*/ 1029400 h 4608812"/>
              <a:gd name="connsiteX15279" fmla="*/ 11755180 w 12184637"/>
              <a:gd name="connsiteY15279" fmla="*/ 1029473 h 4608812"/>
              <a:gd name="connsiteX15280" fmla="*/ 11760628 w 12184637"/>
              <a:gd name="connsiteY15280" fmla="*/ 1024688 h 4608812"/>
              <a:gd name="connsiteX15281" fmla="*/ 11753633 w 12184637"/>
              <a:gd name="connsiteY15281" fmla="*/ 1074457 h 4608812"/>
              <a:gd name="connsiteX15282" fmla="*/ 11760628 w 12184637"/>
              <a:gd name="connsiteY15282" fmla="*/ 1024688 h 4608812"/>
              <a:gd name="connsiteX15283" fmla="*/ 11755916 w 12184637"/>
              <a:gd name="connsiteY15283" fmla="*/ 1018356 h 4608812"/>
              <a:gd name="connsiteX15284" fmla="*/ 11749584 w 12184637"/>
              <a:gd name="connsiteY15284" fmla="*/ 1023142 h 4608812"/>
              <a:gd name="connsiteX15285" fmla="*/ 11742590 w 12184637"/>
              <a:gd name="connsiteY15285" fmla="*/ 1072911 h 4608812"/>
              <a:gd name="connsiteX15286" fmla="*/ 11747302 w 12184637"/>
              <a:gd name="connsiteY15286" fmla="*/ 1079242 h 4608812"/>
              <a:gd name="connsiteX15287" fmla="*/ 11748111 w 12184637"/>
              <a:gd name="connsiteY15287" fmla="*/ 1079316 h 4608812"/>
              <a:gd name="connsiteX15288" fmla="*/ 11753633 w 12184637"/>
              <a:gd name="connsiteY15288" fmla="*/ 1074457 h 4608812"/>
              <a:gd name="connsiteX15289" fmla="*/ 11746787 w 12184637"/>
              <a:gd name="connsiteY15289" fmla="*/ 1120766 h 4608812"/>
              <a:gd name="connsiteX15290" fmla="*/ 11753633 w 12184637"/>
              <a:gd name="connsiteY15290" fmla="*/ 1074457 h 4608812"/>
              <a:gd name="connsiteX15291" fmla="*/ 11748922 w 12184637"/>
              <a:gd name="connsiteY15291" fmla="*/ 1068125 h 4608812"/>
              <a:gd name="connsiteX15292" fmla="*/ 11742590 w 12184637"/>
              <a:gd name="connsiteY15292" fmla="*/ 1072837 h 4608812"/>
              <a:gd name="connsiteX15293" fmla="*/ 11735743 w 12184637"/>
              <a:gd name="connsiteY15293" fmla="*/ 1119146 h 4608812"/>
              <a:gd name="connsiteX15294" fmla="*/ 11740455 w 12184637"/>
              <a:gd name="connsiteY15294" fmla="*/ 1125478 h 4608812"/>
              <a:gd name="connsiteX15295" fmla="*/ 11741339 w 12184637"/>
              <a:gd name="connsiteY15295" fmla="*/ 1125552 h 4608812"/>
              <a:gd name="connsiteX15296" fmla="*/ 11746787 w 12184637"/>
              <a:gd name="connsiteY15296" fmla="*/ 1120766 h 4608812"/>
              <a:gd name="connsiteX15297" fmla="*/ 11737142 w 12184637"/>
              <a:gd name="connsiteY15297" fmla="*/ 1174805 h 4608812"/>
              <a:gd name="connsiteX15298" fmla="*/ 11746787 w 12184637"/>
              <a:gd name="connsiteY15298" fmla="*/ 1120913 h 4608812"/>
              <a:gd name="connsiteX15299" fmla="*/ 11742296 w 12184637"/>
              <a:gd name="connsiteY15299" fmla="*/ 1114434 h 4608812"/>
              <a:gd name="connsiteX15300" fmla="*/ 11735817 w 12184637"/>
              <a:gd name="connsiteY15300" fmla="*/ 1118925 h 4608812"/>
              <a:gd name="connsiteX15301" fmla="*/ 11726172 w 12184637"/>
              <a:gd name="connsiteY15301" fmla="*/ 1172818 h 4608812"/>
              <a:gd name="connsiteX15302" fmla="*/ 11730663 w 12184637"/>
              <a:gd name="connsiteY15302" fmla="*/ 1179296 h 4608812"/>
              <a:gd name="connsiteX15303" fmla="*/ 11731694 w 12184637"/>
              <a:gd name="connsiteY15303" fmla="*/ 1179370 h 4608812"/>
              <a:gd name="connsiteX15304" fmla="*/ 11737142 w 12184637"/>
              <a:gd name="connsiteY15304" fmla="*/ 1174805 h 4608812"/>
              <a:gd name="connsiteX15305" fmla="*/ 11721976 w 12184637"/>
              <a:gd name="connsiteY15305" fmla="*/ 1247324 h 4608812"/>
              <a:gd name="connsiteX15306" fmla="*/ 11737142 w 12184637"/>
              <a:gd name="connsiteY15306" fmla="*/ 1174953 h 4608812"/>
              <a:gd name="connsiteX15307" fmla="*/ 11732798 w 12184637"/>
              <a:gd name="connsiteY15307" fmla="*/ 1168400 h 4608812"/>
              <a:gd name="connsiteX15308" fmla="*/ 11726246 w 12184637"/>
              <a:gd name="connsiteY15308" fmla="*/ 1172744 h 4608812"/>
              <a:gd name="connsiteX15309" fmla="*/ 11711080 w 12184637"/>
              <a:gd name="connsiteY15309" fmla="*/ 1245115 h 4608812"/>
              <a:gd name="connsiteX15310" fmla="*/ 11715423 w 12184637"/>
              <a:gd name="connsiteY15310" fmla="*/ 1251742 h 4608812"/>
              <a:gd name="connsiteX15311" fmla="*/ 11716601 w 12184637"/>
              <a:gd name="connsiteY15311" fmla="*/ 1251889 h 4608812"/>
              <a:gd name="connsiteX15312" fmla="*/ 11721976 w 12184637"/>
              <a:gd name="connsiteY15312" fmla="*/ 1247324 h 4608812"/>
              <a:gd name="connsiteX15313" fmla="*/ 11698342 w 12184637"/>
              <a:gd name="connsiteY15313" fmla="*/ 1349292 h 4608812"/>
              <a:gd name="connsiteX15314" fmla="*/ 11721976 w 12184637"/>
              <a:gd name="connsiteY15314" fmla="*/ 1247545 h 4608812"/>
              <a:gd name="connsiteX15315" fmla="*/ 11717779 w 12184637"/>
              <a:gd name="connsiteY15315" fmla="*/ 1240845 h 4608812"/>
              <a:gd name="connsiteX15316" fmla="*/ 11711080 w 12184637"/>
              <a:gd name="connsiteY15316" fmla="*/ 1245042 h 4608812"/>
              <a:gd name="connsiteX15317" fmla="*/ 11687446 w 12184637"/>
              <a:gd name="connsiteY15317" fmla="*/ 1346863 h 4608812"/>
              <a:gd name="connsiteX15318" fmla="*/ 11691643 w 12184637"/>
              <a:gd name="connsiteY15318" fmla="*/ 1353563 h 4608812"/>
              <a:gd name="connsiteX15319" fmla="*/ 11692968 w 12184637"/>
              <a:gd name="connsiteY15319" fmla="*/ 1353710 h 4608812"/>
              <a:gd name="connsiteX15320" fmla="*/ 11698342 w 12184637"/>
              <a:gd name="connsiteY15320" fmla="*/ 1349292 h 4608812"/>
              <a:gd name="connsiteX15321" fmla="*/ 11667863 w 12184637"/>
              <a:gd name="connsiteY15321" fmla="*/ 1472832 h 4608812"/>
              <a:gd name="connsiteX15322" fmla="*/ 11698342 w 12184637"/>
              <a:gd name="connsiteY15322" fmla="*/ 1349292 h 4608812"/>
              <a:gd name="connsiteX15323" fmla="*/ 11694293 w 12184637"/>
              <a:gd name="connsiteY15323" fmla="*/ 1342519 h 4608812"/>
              <a:gd name="connsiteX15324" fmla="*/ 11687520 w 12184637"/>
              <a:gd name="connsiteY15324" fmla="*/ 1346568 h 4608812"/>
              <a:gd name="connsiteX15325" fmla="*/ 11657040 w 12184637"/>
              <a:gd name="connsiteY15325" fmla="*/ 1470108 h 4608812"/>
              <a:gd name="connsiteX15326" fmla="*/ 11661089 w 12184637"/>
              <a:gd name="connsiteY15326" fmla="*/ 1476881 h 4608812"/>
              <a:gd name="connsiteX15327" fmla="*/ 11662488 w 12184637"/>
              <a:gd name="connsiteY15327" fmla="*/ 1477029 h 4608812"/>
              <a:gd name="connsiteX15328" fmla="*/ 11667863 w 12184637"/>
              <a:gd name="connsiteY15328" fmla="*/ 1472832 h 4608812"/>
              <a:gd name="connsiteX15329" fmla="*/ 11631640 w 12184637"/>
              <a:gd name="connsiteY15329" fmla="*/ 1610655 h 4608812"/>
              <a:gd name="connsiteX15330" fmla="*/ 11667863 w 12184637"/>
              <a:gd name="connsiteY15330" fmla="*/ 1472979 h 4608812"/>
              <a:gd name="connsiteX15331" fmla="*/ 11663887 w 12184637"/>
              <a:gd name="connsiteY15331" fmla="*/ 1466206 h 4608812"/>
              <a:gd name="connsiteX15332" fmla="*/ 11657113 w 12184637"/>
              <a:gd name="connsiteY15332" fmla="*/ 1470182 h 4608812"/>
              <a:gd name="connsiteX15333" fmla="*/ 11620891 w 12184637"/>
              <a:gd name="connsiteY15333" fmla="*/ 1607857 h 4608812"/>
              <a:gd name="connsiteX15334" fmla="*/ 11624866 w 12184637"/>
              <a:gd name="connsiteY15334" fmla="*/ 1614630 h 4608812"/>
              <a:gd name="connsiteX15335" fmla="*/ 11626339 w 12184637"/>
              <a:gd name="connsiteY15335" fmla="*/ 1614851 h 4608812"/>
              <a:gd name="connsiteX15336" fmla="*/ 11631640 w 12184637"/>
              <a:gd name="connsiteY15336" fmla="*/ 1610655 h 4608812"/>
              <a:gd name="connsiteX15337" fmla="*/ 11591295 w 12184637"/>
              <a:gd name="connsiteY15337" fmla="*/ 1755030 h 4608812"/>
              <a:gd name="connsiteX15338" fmla="*/ 11631640 w 12184637"/>
              <a:gd name="connsiteY15338" fmla="*/ 1610728 h 4608812"/>
              <a:gd name="connsiteX15339" fmla="*/ 11627738 w 12184637"/>
              <a:gd name="connsiteY15339" fmla="*/ 1603881 h 4608812"/>
              <a:gd name="connsiteX15340" fmla="*/ 11620891 w 12184637"/>
              <a:gd name="connsiteY15340" fmla="*/ 1607783 h 4608812"/>
              <a:gd name="connsiteX15341" fmla="*/ 11580545 w 12184637"/>
              <a:gd name="connsiteY15341" fmla="*/ 1752085 h 4608812"/>
              <a:gd name="connsiteX15342" fmla="*/ 11584447 w 12184637"/>
              <a:gd name="connsiteY15342" fmla="*/ 1758932 h 4608812"/>
              <a:gd name="connsiteX15343" fmla="*/ 11585994 w 12184637"/>
              <a:gd name="connsiteY15343" fmla="*/ 1759153 h 4608812"/>
              <a:gd name="connsiteX15344" fmla="*/ 11591295 w 12184637"/>
              <a:gd name="connsiteY15344" fmla="*/ 1755030 h 4608812"/>
              <a:gd name="connsiteX15345" fmla="*/ 11548078 w 12184637"/>
              <a:gd name="connsiteY15345" fmla="*/ 1898742 h 4608812"/>
              <a:gd name="connsiteX15346" fmla="*/ 11591221 w 12184637"/>
              <a:gd name="connsiteY15346" fmla="*/ 1755103 h 4608812"/>
              <a:gd name="connsiteX15347" fmla="*/ 11587466 w 12184637"/>
              <a:gd name="connsiteY15347" fmla="*/ 1748183 h 4608812"/>
              <a:gd name="connsiteX15348" fmla="*/ 11580545 w 12184637"/>
              <a:gd name="connsiteY15348" fmla="*/ 1751938 h 4608812"/>
              <a:gd name="connsiteX15349" fmla="*/ 11537402 w 12184637"/>
              <a:gd name="connsiteY15349" fmla="*/ 1895576 h 4608812"/>
              <a:gd name="connsiteX15350" fmla="*/ 11541157 w 12184637"/>
              <a:gd name="connsiteY15350" fmla="*/ 1902497 h 4608812"/>
              <a:gd name="connsiteX15351" fmla="*/ 11542777 w 12184637"/>
              <a:gd name="connsiteY15351" fmla="*/ 1902718 h 4608812"/>
              <a:gd name="connsiteX15352" fmla="*/ 11548078 w 12184637"/>
              <a:gd name="connsiteY15352" fmla="*/ 1898742 h 4608812"/>
              <a:gd name="connsiteX15353" fmla="*/ 11500149 w 12184637"/>
              <a:gd name="connsiteY15353" fmla="*/ 2038847 h 4608812"/>
              <a:gd name="connsiteX15354" fmla="*/ 11548004 w 12184637"/>
              <a:gd name="connsiteY15354" fmla="*/ 1898963 h 4608812"/>
              <a:gd name="connsiteX15355" fmla="*/ 11544544 w 12184637"/>
              <a:gd name="connsiteY15355" fmla="*/ 1891895 h 4608812"/>
              <a:gd name="connsiteX15356" fmla="*/ 11537476 w 12184637"/>
              <a:gd name="connsiteY15356" fmla="*/ 1895356 h 4608812"/>
              <a:gd name="connsiteX15357" fmla="*/ 11489620 w 12184637"/>
              <a:gd name="connsiteY15357" fmla="*/ 2035240 h 4608812"/>
              <a:gd name="connsiteX15358" fmla="*/ 11493081 w 12184637"/>
              <a:gd name="connsiteY15358" fmla="*/ 2042307 h 4608812"/>
              <a:gd name="connsiteX15359" fmla="*/ 11494922 w 12184637"/>
              <a:gd name="connsiteY15359" fmla="*/ 2042602 h 4608812"/>
              <a:gd name="connsiteX15360" fmla="*/ 11500149 w 12184637"/>
              <a:gd name="connsiteY15360" fmla="*/ 2038847 h 4608812"/>
              <a:gd name="connsiteX15361" fmla="*/ 11445668 w 12184637"/>
              <a:gd name="connsiteY15361" fmla="*/ 2172252 h 4608812"/>
              <a:gd name="connsiteX15362" fmla="*/ 11500075 w 12184637"/>
              <a:gd name="connsiteY15362" fmla="*/ 2039142 h 4608812"/>
              <a:gd name="connsiteX15363" fmla="*/ 11496983 w 12184637"/>
              <a:gd name="connsiteY15363" fmla="*/ 2031853 h 4608812"/>
              <a:gd name="connsiteX15364" fmla="*/ 11489694 w 12184637"/>
              <a:gd name="connsiteY15364" fmla="*/ 2034945 h 4608812"/>
              <a:gd name="connsiteX15365" fmla="*/ 11435287 w 12184637"/>
              <a:gd name="connsiteY15365" fmla="*/ 2168056 h 4608812"/>
              <a:gd name="connsiteX15366" fmla="*/ 11438379 w 12184637"/>
              <a:gd name="connsiteY15366" fmla="*/ 2175345 h 4608812"/>
              <a:gd name="connsiteX15367" fmla="*/ 11440514 w 12184637"/>
              <a:gd name="connsiteY15367" fmla="*/ 2175786 h 4608812"/>
              <a:gd name="connsiteX15368" fmla="*/ 11445668 w 12184637"/>
              <a:gd name="connsiteY15368" fmla="*/ 2172252 h 4608812"/>
              <a:gd name="connsiteX15369" fmla="*/ 11382793 w 12184637"/>
              <a:gd name="connsiteY15369" fmla="*/ 2295940 h 4608812"/>
              <a:gd name="connsiteX15370" fmla="*/ 11445447 w 12184637"/>
              <a:gd name="connsiteY15370" fmla="*/ 2172694 h 4608812"/>
              <a:gd name="connsiteX15371" fmla="*/ 11443017 w 12184637"/>
              <a:gd name="connsiteY15371" fmla="*/ 2165185 h 4608812"/>
              <a:gd name="connsiteX15372" fmla="*/ 11435508 w 12184637"/>
              <a:gd name="connsiteY15372" fmla="*/ 2167614 h 4608812"/>
              <a:gd name="connsiteX15373" fmla="*/ 11372854 w 12184637"/>
              <a:gd name="connsiteY15373" fmla="*/ 2290859 h 4608812"/>
              <a:gd name="connsiteX15374" fmla="*/ 11375284 w 12184637"/>
              <a:gd name="connsiteY15374" fmla="*/ 2298369 h 4608812"/>
              <a:gd name="connsiteX15375" fmla="*/ 11377861 w 12184637"/>
              <a:gd name="connsiteY15375" fmla="*/ 2298958 h 4608812"/>
              <a:gd name="connsiteX15376" fmla="*/ 11382793 w 12184637"/>
              <a:gd name="connsiteY15376" fmla="*/ 2295940 h 4608812"/>
              <a:gd name="connsiteX15377" fmla="*/ 11310127 w 12184637"/>
              <a:gd name="connsiteY15377" fmla="*/ 2406742 h 4608812"/>
              <a:gd name="connsiteX15378" fmla="*/ 11382573 w 12184637"/>
              <a:gd name="connsiteY15378" fmla="*/ 2296455 h 4608812"/>
              <a:gd name="connsiteX15379" fmla="*/ 11380953 w 12184637"/>
              <a:gd name="connsiteY15379" fmla="*/ 2288724 h 4608812"/>
              <a:gd name="connsiteX15380" fmla="*/ 11373223 w 12184637"/>
              <a:gd name="connsiteY15380" fmla="*/ 2290344 h 4608812"/>
              <a:gd name="connsiteX15381" fmla="*/ 11300777 w 12184637"/>
              <a:gd name="connsiteY15381" fmla="*/ 2400632 h 4608812"/>
              <a:gd name="connsiteX15382" fmla="*/ 11302397 w 12184637"/>
              <a:gd name="connsiteY15382" fmla="*/ 2408362 h 4608812"/>
              <a:gd name="connsiteX15383" fmla="*/ 11305489 w 12184637"/>
              <a:gd name="connsiteY15383" fmla="*/ 2409245 h 4608812"/>
              <a:gd name="connsiteX15384" fmla="*/ 11310127 w 12184637"/>
              <a:gd name="connsiteY15384" fmla="*/ 2406742 h 4608812"/>
              <a:gd name="connsiteX15385" fmla="*/ 11229436 w 12184637"/>
              <a:gd name="connsiteY15385" fmla="*/ 2505692 h 4608812"/>
              <a:gd name="connsiteX15386" fmla="*/ 11309760 w 12184637"/>
              <a:gd name="connsiteY15386" fmla="*/ 2407258 h 4608812"/>
              <a:gd name="connsiteX15387" fmla="*/ 11308950 w 12184637"/>
              <a:gd name="connsiteY15387" fmla="*/ 2399380 h 4608812"/>
              <a:gd name="connsiteX15388" fmla="*/ 11301072 w 12184637"/>
              <a:gd name="connsiteY15388" fmla="*/ 2400190 h 4608812"/>
              <a:gd name="connsiteX15389" fmla="*/ 11220748 w 12184637"/>
              <a:gd name="connsiteY15389" fmla="*/ 2498624 h 4608812"/>
              <a:gd name="connsiteX15390" fmla="*/ 11221559 w 12184637"/>
              <a:gd name="connsiteY15390" fmla="*/ 2506502 h 4608812"/>
              <a:gd name="connsiteX15391" fmla="*/ 11225093 w 12184637"/>
              <a:gd name="connsiteY15391" fmla="*/ 2507753 h 4608812"/>
              <a:gd name="connsiteX15392" fmla="*/ 11229436 w 12184637"/>
              <a:gd name="connsiteY15392" fmla="*/ 2505692 h 4608812"/>
              <a:gd name="connsiteX15393" fmla="*/ 11230688 w 12184637"/>
              <a:gd name="connsiteY15393" fmla="*/ 2502452 h 4608812"/>
              <a:gd name="connsiteX15394" fmla="*/ 11225387 w 12184637"/>
              <a:gd name="connsiteY15394" fmla="*/ 2496636 h 4608812"/>
              <a:gd name="connsiteX15395" fmla="*/ 11121578 w 12184637"/>
              <a:gd name="connsiteY15395" fmla="*/ 2491409 h 4608812"/>
              <a:gd name="connsiteX15396" fmla="*/ 11115763 w 12184637"/>
              <a:gd name="connsiteY15396" fmla="*/ 2496710 h 4608812"/>
              <a:gd name="connsiteX15397" fmla="*/ 11121063 w 12184637"/>
              <a:gd name="connsiteY15397" fmla="*/ 2502526 h 4608812"/>
              <a:gd name="connsiteX15398" fmla="*/ 11224872 w 12184637"/>
              <a:gd name="connsiteY15398" fmla="*/ 2507753 h 4608812"/>
              <a:gd name="connsiteX15399" fmla="*/ 11225167 w 12184637"/>
              <a:gd name="connsiteY15399" fmla="*/ 2507753 h 4608812"/>
              <a:gd name="connsiteX15400" fmla="*/ 11230688 w 12184637"/>
              <a:gd name="connsiteY15400" fmla="*/ 2502452 h 4608812"/>
              <a:gd name="connsiteX15401" fmla="*/ 11126806 w 12184637"/>
              <a:gd name="connsiteY15401" fmla="*/ 2498035 h 4608812"/>
              <a:gd name="connsiteX15402" fmla="*/ 11122462 w 12184637"/>
              <a:gd name="connsiteY15402" fmla="*/ 2491483 h 4608812"/>
              <a:gd name="connsiteX15403" fmla="*/ 11011733 w 12184637"/>
              <a:gd name="connsiteY15403" fmla="*/ 2468954 h 4608812"/>
              <a:gd name="connsiteX15404" fmla="*/ 11005180 w 12184637"/>
              <a:gd name="connsiteY15404" fmla="*/ 2473298 h 4608812"/>
              <a:gd name="connsiteX15405" fmla="*/ 11009524 w 12184637"/>
              <a:gd name="connsiteY15405" fmla="*/ 2479850 h 4608812"/>
              <a:gd name="connsiteX15406" fmla="*/ 11120254 w 12184637"/>
              <a:gd name="connsiteY15406" fmla="*/ 2502379 h 4608812"/>
              <a:gd name="connsiteX15407" fmla="*/ 11121431 w 12184637"/>
              <a:gd name="connsiteY15407" fmla="*/ 2502452 h 4608812"/>
              <a:gd name="connsiteX15408" fmla="*/ 11126806 w 12184637"/>
              <a:gd name="connsiteY15408" fmla="*/ 2498035 h 4608812"/>
              <a:gd name="connsiteX15409" fmla="*/ 10926477 w 12184637"/>
              <a:gd name="connsiteY15409" fmla="*/ 2568124 h 4608812"/>
              <a:gd name="connsiteX15410" fmla="*/ 11014531 w 12184637"/>
              <a:gd name="connsiteY15410" fmla="*/ 2478304 h 4608812"/>
              <a:gd name="connsiteX15411" fmla="*/ 11014457 w 12184637"/>
              <a:gd name="connsiteY15411" fmla="*/ 2470426 h 4608812"/>
              <a:gd name="connsiteX15412" fmla="*/ 11006579 w 12184637"/>
              <a:gd name="connsiteY15412" fmla="*/ 2470500 h 4608812"/>
              <a:gd name="connsiteX15413" fmla="*/ 10918526 w 12184637"/>
              <a:gd name="connsiteY15413" fmla="*/ 2560320 h 4608812"/>
              <a:gd name="connsiteX15414" fmla="*/ 10918599 w 12184637"/>
              <a:gd name="connsiteY15414" fmla="*/ 2568198 h 4608812"/>
              <a:gd name="connsiteX15415" fmla="*/ 10922575 w 12184637"/>
              <a:gd name="connsiteY15415" fmla="*/ 2569818 h 4608812"/>
              <a:gd name="connsiteX15416" fmla="*/ 10926477 w 12184637"/>
              <a:gd name="connsiteY15416" fmla="*/ 2568124 h 4608812"/>
              <a:gd name="connsiteX15417" fmla="*/ 10833712 w 12184637"/>
              <a:gd name="connsiteY15417" fmla="*/ 2649552 h 4608812"/>
              <a:gd name="connsiteX15418" fmla="*/ 10926183 w 12184637"/>
              <a:gd name="connsiteY15418" fmla="*/ 2568419 h 4608812"/>
              <a:gd name="connsiteX15419" fmla="*/ 10926698 w 12184637"/>
              <a:gd name="connsiteY15419" fmla="*/ 2560541 h 4608812"/>
              <a:gd name="connsiteX15420" fmla="*/ 10918821 w 12184637"/>
              <a:gd name="connsiteY15420" fmla="*/ 2560026 h 4608812"/>
              <a:gd name="connsiteX15421" fmla="*/ 10826349 w 12184637"/>
              <a:gd name="connsiteY15421" fmla="*/ 2641159 h 4608812"/>
              <a:gd name="connsiteX15422" fmla="*/ 10825834 w 12184637"/>
              <a:gd name="connsiteY15422" fmla="*/ 2649036 h 4608812"/>
              <a:gd name="connsiteX15423" fmla="*/ 10830031 w 12184637"/>
              <a:gd name="connsiteY15423" fmla="*/ 2650951 h 4608812"/>
              <a:gd name="connsiteX15424" fmla="*/ 10833712 w 12184637"/>
              <a:gd name="connsiteY15424" fmla="*/ 2649552 h 4608812"/>
              <a:gd name="connsiteX15425" fmla="*/ 10738738 w 12184637"/>
              <a:gd name="connsiteY15425" fmla="*/ 2723175 h 4608812"/>
              <a:gd name="connsiteX15426" fmla="*/ 10833417 w 12184637"/>
              <a:gd name="connsiteY15426" fmla="*/ 2649773 h 4608812"/>
              <a:gd name="connsiteX15427" fmla="*/ 10834374 w 12184637"/>
              <a:gd name="connsiteY15427" fmla="*/ 2641969 h 4608812"/>
              <a:gd name="connsiteX15428" fmla="*/ 10826571 w 12184637"/>
              <a:gd name="connsiteY15428" fmla="*/ 2641011 h 4608812"/>
              <a:gd name="connsiteX15429" fmla="*/ 10731891 w 12184637"/>
              <a:gd name="connsiteY15429" fmla="*/ 2714414 h 4608812"/>
              <a:gd name="connsiteX15430" fmla="*/ 10730934 w 12184637"/>
              <a:gd name="connsiteY15430" fmla="*/ 2722218 h 4608812"/>
              <a:gd name="connsiteX15431" fmla="*/ 10735351 w 12184637"/>
              <a:gd name="connsiteY15431" fmla="*/ 2724353 h 4608812"/>
              <a:gd name="connsiteX15432" fmla="*/ 10738738 w 12184637"/>
              <a:gd name="connsiteY15432" fmla="*/ 2723175 h 4608812"/>
              <a:gd name="connsiteX15433" fmla="*/ 10713412 w 12184637"/>
              <a:gd name="connsiteY15433" fmla="*/ 2741654 h 4608812"/>
              <a:gd name="connsiteX15434" fmla="*/ 10738664 w 12184637"/>
              <a:gd name="connsiteY15434" fmla="*/ 2723249 h 4608812"/>
              <a:gd name="connsiteX15435" fmla="*/ 10739916 w 12184637"/>
              <a:gd name="connsiteY15435" fmla="*/ 2715444 h 4608812"/>
              <a:gd name="connsiteX15436" fmla="*/ 10732111 w 12184637"/>
              <a:gd name="connsiteY15436" fmla="*/ 2714193 h 4608812"/>
              <a:gd name="connsiteX15437" fmla="*/ 10706859 w 12184637"/>
              <a:gd name="connsiteY15437" fmla="*/ 2732599 h 4608812"/>
              <a:gd name="connsiteX15438" fmla="*/ 10705607 w 12184637"/>
              <a:gd name="connsiteY15438" fmla="*/ 2740403 h 4608812"/>
              <a:gd name="connsiteX15439" fmla="*/ 10710172 w 12184637"/>
              <a:gd name="connsiteY15439" fmla="*/ 2742685 h 4608812"/>
              <a:gd name="connsiteX15440" fmla="*/ 10713412 w 12184637"/>
              <a:gd name="connsiteY15440" fmla="*/ 2741654 h 4608812"/>
              <a:gd name="connsiteX15441" fmla="*/ 10690956 w 12184637"/>
              <a:gd name="connsiteY15441" fmla="*/ 2788626 h 4608812"/>
              <a:gd name="connsiteX15442" fmla="*/ 10715105 w 12184637"/>
              <a:gd name="connsiteY15442" fmla="*/ 2739593 h 4608812"/>
              <a:gd name="connsiteX15443" fmla="*/ 10712602 w 12184637"/>
              <a:gd name="connsiteY15443" fmla="*/ 2732157 h 4608812"/>
              <a:gd name="connsiteX15444" fmla="*/ 10705166 w 12184637"/>
              <a:gd name="connsiteY15444" fmla="*/ 2734660 h 4608812"/>
              <a:gd name="connsiteX15445" fmla="*/ 10681017 w 12184637"/>
              <a:gd name="connsiteY15445" fmla="*/ 2783693 h 4608812"/>
              <a:gd name="connsiteX15446" fmla="*/ 10683520 w 12184637"/>
              <a:gd name="connsiteY15446" fmla="*/ 2791129 h 4608812"/>
              <a:gd name="connsiteX15447" fmla="*/ 10686023 w 12184637"/>
              <a:gd name="connsiteY15447" fmla="*/ 2791718 h 4608812"/>
              <a:gd name="connsiteX15448" fmla="*/ 10690956 w 12184637"/>
              <a:gd name="connsiteY15448" fmla="*/ 2788626 h 4608812"/>
              <a:gd name="connsiteX15449" fmla="*/ 10685877 w 12184637"/>
              <a:gd name="connsiteY15449" fmla="*/ 2797166 h 4608812"/>
              <a:gd name="connsiteX15450" fmla="*/ 10690735 w 12184637"/>
              <a:gd name="connsiteY15450" fmla="*/ 2788994 h 4608812"/>
              <a:gd name="connsiteX15451" fmla="*/ 10688821 w 12184637"/>
              <a:gd name="connsiteY15451" fmla="*/ 2781337 h 4608812"/>
              <a:gd name="connsiteX15452" fmla="*/ 10681165 w 12184637"/>
              <a:gd name="connsiteY15452" fmla="*/ 2783251 h 4608812"/>
              <a:gd name="connsiteX15453" fmla="*/ 10676305 w 12184637"/>
              <a:gd name="connsiteY15453" fmla="*/ 2791424 h 4608812"/>
              <a:gd name="connsiteX15454" fmla="*/ 10678220 w 12184637"/>
              <a:gd name="connsiteY15454" fmla="*/ 2799080 h 4608812"/>
              <a:gd name="connsiteX15455" fmla="*/ 10681091 w 12184637"/>
              <a:gd name="connsiteY15455" fmla="*/ 2799890 h 4608812"/>
              <a:gd name="connsiteX15456" fmla="*/ 10685877 w 12184637"/>
              <a:gd name="connsiteY15456" fmla="*/ 2797166 h 4608812"/>
              <a:gd name="connsiteX15457" fmla="*/ 10645530 w 12184637"/>
              <a:gd name="connsiteY15457" fmla="*/ 2855623 h 4608812"/>
              <a:gd name="connsiteX15458" fmla="*/ 10685656 w 12184637"/>
              <a:gd name="connsiteY15458" fmla="*/ 2797461 h 4608812"/>
              <a:gd name="connsiteX15459" fmla="*/ 10684256 w 12184637"/>
              <a:gd name="connsiteY15459" fmla="*/ 2789730 h 4608812"/>
              <a:gd name="connsiteX15460" fmla="*/ 10676526 w 12184637"/>
              <a:gd name="connsiteY15460" fmla="*/ 2791129 h 4608812"/>
              <a:gd name="connsiteX15461" fmla="*/ 10636401 w 12184637"/>
              <a:gd name="connsiteY15461" fmla="*/ 2849291 h 4608812"/>
              <a:gd name="connsiteX15462" fmla="*/ 10637801 w 12184637"/>
              <a:gd name="connsiteY15462" fmla="*/ 2857022 h 4608812"/>
              <a:gd name="connsiteX15463" fmla="*/ 10641040 w 12184637"/>
              <a:gd name="connsiteY15463" fmla="*/ 2857979 h 4608812"/>
              <a:gd name="connsiteX15464" fmla="*/ 10645530 w 12184637"/>
              <a:gd name="connsiteY15464" fmla="*/ 2855623 h 4608812"/>
              <a:gd name="connsiteX15465" fmla="*/ 10569404 w 12184637"/>
              <a:gd name="connsiteY15465" fmla="*/ 2908853 h 4608812"/>
              <a:gd name="connsiteX15466" fmla="*/ 10644132 w 12184637"/>
              <a:gd name="connsiteY15466" fmla="*/ 2857022 h 4608812"/>
              <a:gd name="connsiteX15467" fmla="*/ 10645530 w 12184637"/>
              <a:gd name="connsiteY15467" fmla="*/ 2849291 h 4608812"/>
              <a:gd name="connsiteX15468" fmla="*/ 10637801 w 12184637"/>
              <a:gd name="connsiteY15468" fmla="*/ 2847893 h 4608812"/>
              <a:gd name="connsiteX15469" fmla="*/ 10563073 w 12184637"/>
              <a:gd name="connsiteY15469" fmla="*/ 2899723 h 4608812"/>
              <a:gd name="connsiteX15470" fmla="*/ 10561674 w 12184637"/>
              <a:gd name="connsiteY15470" fmla="*/ 2907454 h 4608812"/>
              <a:gd name="connsiteX15471" fmla="*/ 10566313 w 12184637"/>
              <a:gd name="connsiteY15471" fmla="*/ 2909883 h 4608812"/>
              <a:gd name="connsiteX15472" fmla="*/ 10569404 w 12184637"/>
              <a:gd name="connsiteY15472" fmla="*/ 2908853 h 4608812"/>
              <a:gd name="connsiteX15473" fmla="*/ 10468099 w 12184637"/>
              <a:gd name="connsiteY15473" fmla="*/ 2945591 h 4608812"/>
              <a:gd name="connsiteX15474" fmla="*/ 10568080 w 12184637"/>
              <a:gd name="connsiteY15474" fmla="*/ 2909589 h 4608812"/>
              <a:gd name="connsiteX15475" fmla="*/ 10571466 w 12184637"/>
              <a:gd name="connsiteY15475" fmla="*/ 2902447 h 4608812"/>
              <a:gd name="connsiteX15476" fmla="*/ 10564325 w 12184637"/>
              <a:gd name="connsiteY15476" fmla="*/ 2899061 h 4608812"/>
              <a:gd name="connsiteX15477" fmla="*/ 10464344 w 12184637"/>
              <a:gd name="connsiteY15477" fmla="*/ 2935062 h 4608812"/>
              <a:gd name="connsiteX15478" fmla="*/ 10460958 w 12184637"/>
              <a:gd name="connsiteY15478" fmla="*/ 2942204 h 4608812"/>
              <a:gd name="connsiteX15479" fmla="*/ 10466258 w 12184637"/>
              <a:gd name="connsiteY15479" fmla="*/ 2945885 h 4608812"/>
              <a:gd name="connsiteX15480" fmla="*/ 10468099 w 12184637"/>
              <a:gd name="connsiteY15480" fmla="*/ 2945591 h 4608812"/>
              <a:gd name="connsiteX15481" fmla="*/ 10346620 w 12184637"/>
              <a:gd name="connsiteY15481" fmla="*/ 2964733 h 4608812"/>
              <a:gd name="connsiteX15482" fmla="*/ 10467142 w 12184637"/>
              <a:gd name="connsiteY15482" fmla="*/ 2945811 h 4608812"/>
              <a:gd name="connsiteX15483" fmla="*/ 10471780 w 12184637"/>
              <a:gd name="connsiteY15483" fmla="*/ 2939406 h 4608812"/>
              <a:gd name="connsiteX15484" fmla="*/ 10465375 w 12184637"/>
              <a:gd name="connsiteY15484" fmla="*/ 2934768 h 4608812"/>
              <a:gd name="connsiteX15485" fmla="*/ 10344854 w 12184637"/>
              <a:gd name="connsiteY15485" fmla="*/ 2953689 h 4608812"/>
              <a:gd name="connsiteX15486" fmla="*/ 10340215 w 12184637"/>
              <a:gd name="connsiteY15486" fmla="*/ 2960094 h 4608812"/>
              <a:gd name="connsiteX15487" fmla="*/ 10345737 w 12184637"/>
              <a:gd name="connsiteY15487" fmla="*/ 2964806 h 4608812"/>
              <a:gd name="connsiteX15488" fmla="*/ 10346620 w 12184637"/>
              <a:gd name="connsiteY15488" fmla="*/ 2964733 h 4608812"/>
              <a:gd name="connsiteX15489" fmla="*/ 10272409 w 12184637"/>
              <a:gd name="connsiteY15489" fmla="*/ 3130090 h 4608812"/>
              <a:gd name="connsiteX15490" fmla="*/ 10350818 w 12184637"/>
              <a:gd name="connsiteY15490" fmla="*/ 2961567 h 4608812"/>
              <a:gd name="connsiteX15491" fmla="*/ 10348093 w 12184637"/>
              <a:gd name="connsiteY15491" fmla="*/ 2954131 h 4608812"/>
              <a:gd name="connsiteX15492" fmla="*/ 10340657 w 12184637"/>
              <a:gd name="connsiteY15492" fmla="*/ 2956855 h 4608812"/>
              <a:gd name="connsiteX15493" fmla="*/ 10262249 w 12184637"/>
              <a:gd name="connsiteY15493" fmla="*/ 3125378 h 4608812"/>
              <a:gd name="connsiteX15494" fmla="*/ 10264973 w 12184637"/>
              <a:gd name="connsiteY15494" fmla="*/ 3132814 h 4608812"/>
              <a:gd name="connsiteX15495" fmla="*/ 10267328 w 12184637"/>
              <a:gd name="connsiteY15495" fmla="*/ 3133330 h 4608812"/>
              <a:gd name="connsiteX15496" fmla="*/ 10272409 w 12184637"/>
              <a:gd name="connsiteY15496" fmla="*/ 3130090 h 4608812"/>
              <a:gd name="connsiteX15497" fmla="*/ 10197681 w 12184637"/>
              <a:gd name="connsiteY15497" fmla="*/ 3278588 h 4608812"/>
              <a:gd name="connsiteX15498" fmla="*/ 10272335 w 12184637"/>
              <a:gd name="connsiteY15498" fmla="*/ 3130238 h 4608812"/>
              <a:gd name="connsiteX15499" fmla="*/ 10269832 w 12184637"/>
              <a:gd name="connsiteY15499" fmla="*/ 3122728 h 4608812"/>
              <a:gd name="connsiteX15500" fmla="*/ 10262322 w 12184637"/>
              <a:gd name="connsiteY15500" fmla="*/ 3125231 h 4608812"/>
              <a:gd name="connsiteX15501" fmla="*/ 10187668 w 12184637"/>
              <a:gd name="connsiteY15501" fmla="*/ 3273582 h 4608812"/>
              <a:gd name="connsiteX15502" fmla="*/ 10190171 w 12184637"/>
              <a:gd name="connsiteY15502" fmla="*/ 3281091 h 4608812"/>
              <a:gd name="connsiteX15503" fmla="*/ 10192748 w 12184637"/>
              <a:gd name="connsiteY15503" fmla="*/ 3281680 h 4608812"/>
              <a:gd name="connsiteX15504" fmla="*/ 10197681 w 12184637"/>
              <a:gd name="connsiteY15504" fmla="*/ 3278588 h 4608812"/>
              <a:gd name="connsiteX15505" fmla="*/ 10124574 w 12184637"/>
              <a:gd name="connsiteY15505" fmla="*/ 3406104 h 4608812"/>
              <a:gd name="connsiteX15506" fmla="*/ 10197534 w 12184637"/>
              <a:gd name="connsiteY15506" fmla="*/ 3278883 h 4608812"/>
              <a:gd name="connsiteX15507" fmla="*/ 10195473 w 12184637"/>
              <a:gd name="connsiteY15507" fmla="*/ 3271299 h 4608812"/>
              <a:gd name="connsiteX15508" fmla="*/ 10187889 w 12184637"/>
              <a:gd name="connsiteY15508" fmla="*/ 3273361 h 4608812"/>
              <a:gd name="connsiteX15509" fmla="*/ 10114929 w 12184637"/>
              <a:gd name="connsiteY15509" fmla="*/ 3400582 h 4608812"/>
              <a:gd name="connsiteX15510" fmla="*/ 10116990 w 12184637"/>
              <a:gd name="connsiteY15510" fmla="*/ 3408165 h 4608812"/>
              <a:gd name="connsiteX15511" fmla="*/ 10119788 w 12184637"/>
              <a:gd name="connsiteY15511" fmla="*/ 3408901 h 4608812"/>
              <a:gd name="connsiteX15512" fmla="*/ 10124574 w 12184637"/>
              <a:gd name="connsiteY15512" fmla="*/ 3406104 h 4608812"/>
              <a:gd name="connsiteX15513" fmla="*/ 10051171 w 12184637"/>
              <a:gd name="connsiteY15513" fmla="*/ 3511679 h 4608812"/>
              <a:gd name="connsiteX15514" fmla="*/ 10124279 w 12184637"/>
              <a:gd name="connsiteY15514" fmla="*/ 3406472 h 4608812"/>
              <a:gd name="connsiteX15515" fmla="*/ 10122880 w 12184637"/>
              <a:gd name="connsiteY15515" fmla="*/ 3398741 h 4608812"/>
              <a:gd name="connsiteX15516" fmla="*/ 10115150 w 12184637"/>
              <a:gd name="connsiteY15516" fmla="*/ 3400140 h 4608812"/>
              <a:gd name="connsiteX15517" fmla="*/ 10042041 w 12184637"/>
              <a:gd name="connsiteY15517" fmla="*/ 3505348 h 4608812"/>
              <a:gd name="connsiteX15518" fmla="*/ 10043441 w 12184637"/>
              <a:gd name="connsiteY15518" fmla="*/ 3513078 h 4608812"/>
              <a:gd name="connsiteX15519" fmla="*/ 10046680 w 12184637"/>
              <a:gd name="connsiteY15519" fmla="*/ 3514109 h 4608812"/>
              <a:gd name="connsiteX15520" fmla="*/ 10051171 w 12184637"/>
              <a:gd name="connsiteY15520" fmla="*/ 3511679 h 4608812"/>
              <a:gd name="connsiteX15521" fmla="*/ 9975633 w 12184637"/>
              <a:gd name="connsiteY15521" fmla="*/ 3594358 h 4608812"/>
              <a:gd name="connsiteX15522" fmla="*/ 10050729 w 12184637"/>
              <a:gd name="connsiteY15522" fmla="*/ 3512268 h 4608812"/>
              <a:gd name="connsiteX15523" fmla="*/ 10050361 w 12184637"/>
              <a:gd name="connsiteY15523" fmla="*/ 3504391 h 4608812"/>
              <a:gd name="connsiteX15524" fmla="*/ 10042484 w 12184637"/>
              <a:gd name="connsiteY15524" fmla="*/ 3504759 h 4608812"/>
              <a:gd name="connsiteX15525" fmla="*/ 9967387 w 12184637"/>
              <a:gd name="connsiteY15525" fmla="*/ 3586849 h 4608812"/>
              <a:gd name="connsiteX15526" fmla="*/ 9967756 w 12184637"/>
              <a:gd name="connsiteY15526" fmla="*/ 3594726 h 4608812"/>
              <a:gd name="connsiteX15527" fmla="*/ 9971584 w 12184637"/>
              <a:gd name="connsiteY15527" fmla="*/ 3596199 h 4608812"/>
              <a:gd name="connsiteX15528" fmla="*/ 9975633 w 12184637"/>
              <a:gd name="connsiteY15528" fmla="*/ 3594358 h 4608812"/>
              <a:gd name="connsiteX15529" fmla="*/ 9845247 w 12184637"/>
              <a:gd name="connsiteY15529" fmla="*/ 3600542 h 4608812"/>
              <a:gd name="connsiteX15530" fmla="*/ 9971658 w 12184637"/>
              <a:gd name="connsiteY15530" fmla="*/ 3596272 h 4608812"/>
              <a:gd name="connsiteX15531" fmla="*/ 9977032 w 12184637"/>
              <a:gd name="connsiteY15531" fmla="*/ 3590530 h 4608812"/>
              <a:gd name="connsiteX15532" fmla="*/ 9971437 w 12184637"/>
              <a:gd name="connsiteY15532" fmla="*/ 3585155 h 4608812"/>
              <a:gd name="connsiteX15533" fmla="*/ 9971290 w 12184637"/>
              <a:gd name="connsiteY15533" fmla="*/ 3585155 h 4608812"/>
              <a:gd name="connsiteX15534" fmla="*/ 9844805 w 12184637"/>
              <a:gd name="connsiteY15534" fmla="*/ 3589499 h 4608812"/>
              <a:gd name="connsiteX15535" fmla="*/ 9839430 w 12184637"/>
              <a:gd name="connsiteY15535" fmla="*/ 3595242 h 4608812"/>
              <a:gd name="connsiteX15536" fmla="*/ 9845026 w 12184637"/>
              <a:gd name="connsiteY15536" fmla="*/ 3600616 h 4608812"/>
              <a:gd name="connsiteX15537" fmla="*/ 9845247 w 12184637"/>
              <a:gd name="connsiteY15537" fmla="*/ 3600542 h 4608812"/>
              <a:gd name="connsiteX15538" fmla="*/ 9774790 w 12184637"/>
              <a:gd name="connsiteY15538" fmla="*/ 3664595 h 4608812"/>
              <a:gd name="connsiteX15539" fmla="*/ 9848781 w 12184637"/>
              <a:gd name="connsiteY15539" fmla="*/ 3599144 h 4608812"/>
              <a:gd name="connsiteX15540" fmla="*/ 9849223 w 12184637"/>
              <a:gd name="connsiteY15540" fmla="*/ 3591266 h 4608812"/>
              <a:gd name="connsiteX15541" fmla="*/ 9841345 w 12184637"/>
              <a:gd name="connsiteY15541" fmla="*/ 3590824 h 4608812"/>
              <a:gd name="connsiteX15542" fmla="*/ 9767354 w 12184637"/>
              <a:gd name="connsiteY15542" fmla="*/ 3656275 h 4608812"/>
              <a:gd name="connsiteX15543" fmla="*/ 9766912 w 12184637"/>
              <a:gd name="connsiteY15543" fmla="*/ 3664153 h 4608812"/>
              <a:gd name="connsiteX15544" fmla="*/ 9771109 w 12184637"/>
              <a:gd name="connsiteY15544" fmla="*/ 3665994 h 4608812"/>
              <a:gd name="connsiteX15545" fmla="*/ 9774790 w 12184637"/>
              <a:gd name="connsiteY15545" fmla="*/ 3664595 h 4608812"/>
              <a:gd name="connsiteX15546" fmla="*/ 9700062 w 12184637"/>
              <a:gd name="connsiteY15546" fmla="*/ 3715836 h 4608812"/>
              <a:gd name="connsiteX15547" fmla="*/ 9774200 w 12184637"/>
              <a:gd name="connsiteY15547" fmla="*/ 3665036 h 4608812"/>
              <a:gd name="connsiteX15548" fmla="*/ 9775673 w 12184637"/>
              <a:gd name="connsiteY15548" fmla="*/ 3657306 h 4608812"/>
              <a:gd name="connsiteX15549" fmla="*/ 9767942 w 12184637"/>
              <a:gd name="connsiteY15549" fmla="*/ 3655833 h 4608812"/>
              <a:gd name="connsiteX15550" fmla="*/ 9693804 w 12184637"/>
              <a:gd name="connsiteY15550" fmla="*/ 3706633 h 4608812"/>
              <a:gd name="connsiteX15551" fmla="*/ 9692331 w 12184637"/>
              <a:gd name="connsiteY15551" fmla="*/ 3714364 h 4608812"/>
              <a:gd name="connsiteX15552" fmla="*/ 9696970 w 12184637"/>
              <a:gd name="connsiteY15552" fmla="*/ 3716793 h 4608812"/>
              <a:gd name="connsiteX15553" fmla="*/ 9700062 w 12184637"/>
              <a:gd name="connsiteY15553" fmla="*/ 3715836 h 4608812"/>
              <a:gd name="connsiteX15554" fmla="*/ 9702491 w 12184637"/>
              <a:gd name="connsiteY15554" fmla="*/ 3712008 h 4608812"/>
              <a:gd name="connsiteX15555" fmla="*/ 9697779 w 12184637"/>
              <a:gd name="connsiteY15555" fmla="*/ 3705676 h 4608812"/>
              <a:gd name="connsiteX15556" fmla="*/ 9569012 w 12184637"/>
              <a:gd name="connsiteY15556" fmla="*/ 3687123 h 4608812"/>
              <a:gd name="connsiteX15557" fmla="*/ 9562681 w 12184637"/>
              <a:gd name="connsiteY15557" fmla="*/ 3691835 h 4608812"/>
              <a:gd name="connsiteX15558" fmla="*/ 9567393 w 12184637"/>
              <a:gd name="connsiteY15558" fmla="*/ 3698167 h 4608812"/>
              <a:gd name="connsiteX15559" fmla="*/ 9696160 w 12184637"/>
              <a:gd name="connsiteY15559" fmla="*/ 3716720 h 4608812"/>
              <a:gd name="connsiteX15560" fmla="*/ 9697043 w 12184637"/>
              <a:gd name="connsiteY15560" fmla="*/ 3716793 h 4608812"/>
              <a:gd name="connsiteX15561" fmla="*/ 9702491 w 12184637"/>
              <a:gd name="connsiteY15561" fmla="*/ 3712008 h 4608812"/>
              <a:gd name="connsiteX15562" fmla="*/ 9499734 w 12184637"/>
              <a:gd name="connsiteY15562" fmla="*/ 3740058 h 4608812"/>
              <a:gd name="connsiteX15563" fmla="*/ 9571000 w 12184637"/>
              <a:gd name="connsiteY15563" fmla="*/ 3697431 h 4608812"/>
              <a:gd name="connsiteX15564" fmla="*/ 9572915 w 12184637"/>
              <a:gd name="connsiteY15564" fmla="*/ 3689774 h 4608812"/>
              <a:gd name="connsiteX15565" fmla="*/ 9565258 w 12184637"/>
              <a:gd name="connsiteY15565" fmla="*/ 3687860 h 4608812"/>
              <a:gd name="connsiteX15566" fmla="*/ 9493991 w 12184637"/>
              <a:gd name="connsiteY15566" fmla="*/ 3730487 h 4608812"/>
              <a:gd name="connsiteX15567" fmla="*/ 9492077 w 12184637"/>
              <a:gd name="connsiteY15567" fmla="*/ 3738144 h 4608812"/>
              <a:gd name="connsiteX15568" fmla="*/ 9496862 w 12184637"/>
              <a:gd name="connsiteY15568" fmla="*/ 3740868 h 4608812"/>
              <a:gd name="connsiteX15569" fmla="*/ 9499734 w 12184637"/>
              <a:gd name="connsiteY15569" fmla="*/ 3740058 h 4608812"/>
              <a:gd name="connsiteX15570" fmla="*/ 9502237 w 12184637"/>
              <a:gd name="connsiteY15570" fmla="*/ 3736966 h 4608812"/>
              <a:gd name="connsiteX15571" fmla="*/ 9498629 w 12184637"/>
              <a:gd name="connsiteY15571" fmla="*/ 3729972 h 4608812"/>
              <a:gd name="connsiteX15572" fmla="*/ 9372144 w 12184637"/>
              <a:gd name="connsiteY15572" fmla="*/ 3689921 h 4608812"/>
              <a:gd name="connsiteX15573" fmla="*/ 9365150 w 12184637"/>
              <a:gd name="connsiteY15573" fmla="*/ 3693529 h 4608812"/>
              <a:gd name="connsiteX15574" fmla="*/ 9368758 w 12184637"/>
              <a:gd name="connsiteY15574" fmla="*/ 3700523 h 4608812"/>
              <a:gd name="connsiteX15575" fmla="*/ 9495242 w 12184637"/>
              <a:gd name="connsiteY15575" fmla="*/ 3740574 h 4608812"/>
              <a:gd name="connsiteX15576" fmla="*/ 9496936 w 12184637"/>
              <a:gd name="connsiteY15576" fmla="*/ 3740868 h 4608812"/>
              <a:gd name="connsiteX15577" fmla="*/ 9502237 w 12184637"/>
              <a:gd name="connsiteY15577" fmla="*/ 3736966 h 4608812"/>
              <a:gd name="connsiteX15578" fmla="*/ 9302202 w 12184637"/>
              <a:gd name="connsiteY15578" fmla="*/ 3738144 h 4608812"/>
              <a:gd name="connsiteX15579" fmla="*/ 9373028 w 12184637"/>
              <a:gd name="connsiteY15579" fmla="*/ 3700155 h 4608812"/>
              <a:gd name="connsiteX15580" fmla="*/ 9375310 w 12184637"/>
              <a:gd name="connsiteY15580" fmla="*/ 3692571 h 4608812"/>
              <a:gd name="connsiteX15581" fmla="*/ 9367727 w 12184637"/>
              <a:gd name="connsiteY15581" fmla="*/ 3690289 h 4608812"/>
              <a:gd name="connsiteX15582" fmla="*/ 9296901 w 12184637"/>
              <a:gd name="connsiteY15582" fmla="*/ 3728279 h 4608812"/>
              <a:gd name="connsiteX15583" fmla="*/ 9294619 w 12184637"/>
              <a:gd name="connsiteY15583" fmla="*/ 3735862 h 4608812"/>
              <a:gd name="connsiteX15584" fmla="*/ 9299552 w 12184637"/>
              <a:gd name="connsiteY15584" fmla="*/ 3738807 h 4608812"/>
              <a:gd name="connsiteX15585" fmla="*/ 9302202 w 12184637"/>
              <a:gd name="connsiteY15585" fmla="*/ 3738144 h 4608812"/>
              <a:gd name="connsiteX15586" fmla="*/ 9229241 w 12184637"/>
              <a:gd name="connsiteY15586" fmla="*/ 3773999 h 4608812"/>
              <a:gd name="connsiteX15587" fmla="*/ 9302055 w 12184637"/>
              <a:gd name="connsiteY15587" fmla="*/ 3738218 h 4608812"/>
              <a:gd name="connsiteX15588" fmla="*/ 9304632 w 12184637"/>
              <a:gd name="connsiteY15588" fmla="*/ 3730782 h 4608812"/>
              <a:gd name="connsiteX15589" fmla="*/ 9297196 w 12184637"/>
              <a:gd name="connsiteY15589" fmla="*/ 3728205 h 4608812"/>
              <a:gd name="connsiteX15590" fmla="*/ 9224383 w 12184637"/>
              <a:gd name="connsiteY15590" fmla="*/ 3763986 h 4608812"/>
              <a:gd name="connsiteX15591" fmla="*/ 9221806 w 12184637"/>
              <a:gd name="connsiteY15591" fmla="*/ 3771422 h 4608812"/>
              <a:gd name="connsiteX15592" fmla="*/ 9226812 w 12184637"/>
              <a:gd name="connsiteY15592" fmla="*/ 3774514 h 4608812"/>
              <a:gd name="connsiteX15593" fmla="*/ 9229241 w 12184637"/>
              <a:gd name="connsiteY15593" fmla="*/ 3773999 h 4608812"/>
              <a:gd name="connsiteX15594" fmla="*/ 9231819 w 12184637"/>
              <a:gd name="connsiteY15594" fmla="*/ 3771348 h 4608812"/>
              <a:gd name="connsiteX15595" fmla="*/ 9229168 w 12184637"/>
              <a:gd name="connsiteY15595" fmla="*/ 3763912 h 4608812"/>
              <a:gd name="connsiteX15596" fmla="*/ 9107543 w 12184637"/>
              <a:gd name="connsiteY15596" fmla="*/ 3706928 h 4608812"/>
              <a:gd name="connsiteX15597" fmla="*/ 9100107 w 12184637"/>
              <a:gd name="connsiteY15597" fmla="*/ 3709578 h 4608812"/>
              <a:gd name="connsiteX15598" fmla="*/ 9102757 w 12184637"/>
              <a:gd name="connsiteY15598" fmla="*/ 3717014 h 4608812"/>
              <a:gd name="connsiteX15599" fmla="*/ 9224383 w 12184637"/>
              <a:gd name="connsiteY15599" fmla="*/ 3773999 h 4608812"/>
              <a:gd name="connsiteX15600" fmla="*/ 9226812 w 12184637"/>
              <a:gd name="connsiteY15600" fmla="*/ 3774514 h 4608812"/>
              <a:gd name="connsiteX15601" fmla="*/ 9231819 w 12184637"/>
              <a:gd name="connsiteY15601" fmla="*/ 3771348 h 4608812"/>
              <a:gd name="connsiteX15602" fmla="*/ 9106217 w 12184637"/>
              <a:gd name="connsiteY15602" fmla="*/ 3718487 h 4608812"/>
              <a:gd name="connsiteX15603" fmla="*/ 9108794 w 12184637"/>
              <a:gd name="connsiteY15603" fmla="*/ 3716205 h 4608812"/>
              <a:gd name="connsiteX15604" fmla="*/ 9109310 w 12184637"/>
              <a:gd name="connsiteY15604" fmla="*/ 3708327 h 4608812"/>
              <a:gd name="connsiteX15605" fmla="*/ 9101431 w 12184637"/>
              <a:gd name="connsiteY15605" fmla="*/ 3707811 h 4608812"/>
              <a:gd name="connsiteX15606" fmla="*/ 9098855 w 12184637"/>
              <a:gd name="connsiteY15606" fmla="*/ 3710094 h 4608812"/>
              <a:gd name="connsiteX15607" fmla="*/ 9098340 w 12184637"/>
              <a:gd name="connsiteY15607" fmla="*/ 3717971 h 4608812"/>
              <a:gd name="connsiteX15608" fmla="*/ 9102536 w 12184637"/>
              <a:gd name="connsiteY15608" fmla="*/ 3719886 h 4608812"/>
              <a:gd name="connsiteX15609" fmla="*/ 9106217 w 12184637"/>
              <a:gd name="connsiteY15609" fmla="*/ 3718487 h 4608812"/>
              <a:gd name="connsiteX15610" fmla="*/ 9073087 w 12184637"/>
              <a:gd name="connsiteY15610" fmla="*/ 3772084 h 4608812"/>
              <a:gd name="connsiteX15611" fmla="*/ 9107322 w 12184637"/>
              <a:gd name="connsiteY15611" fmla="*/ 3717235 h 4608812"/>
              <a:gd name="connsiteX15612" fmla="*/ 9105555 w 12184637"/>
              <a:gd name="connsiteY15612" fmla="*/ 3709578 h 4608812"/>
              <a:gd name="connsiteX15613" fmla="*/ 9097898 w 12184637"/>
              <a:gd name="connsiteY15613" fmla="*/ 3711345 h 4608812"/>
              <a:gd name="connsiteX15614" fmla="*/ 9063663 w 12184637"/>
              <a:gd name="connsiteY15614" fmla="*/ 3766195 h 4608812"/>
              <a:gd name="connsiteX15615" fmla="*/ 9065430 w 12184637"/>
              <a:gd name="connsiteY15615" fmla="*/ 3773852 h 4608812"/>
              <a:gd name="connsiteX15616" fmla="*/ 9068448 w 12184637"/>
              <a:gd name="connsiteY15616" fmla="*/ 3774735 h 4608812"/>
              <a:gd name="connsiteX15617" fmla="*/ 9073087 w 12184637"/>
              <a:gd name="connsiteY15617" fmla="*/ 3772084 h 4608812"/>
              <a:gd name="connsiteX15618" fmla="*/ 9070951 w 12184637"/>
              <a:gd name="connsiteY15618" fmla="*/ 3775545 h 4608812"/>
              <a:gd name="connsiteX15619" fmla="*/ 9073087 w 12184637"/>
              <a:gd name="connsiteY15619" fmla="*/ 3772084 h 4608812"/>
              <a:gd name="connsiteX15620" fmla="*/ 9071320 w 12184637"/>
              <a:gd name="connsiteY15620" fmla="*/ 3764428 h 4608812"/>
              <a:gd name="connsiteX15621" fmla="*/ 9063663 w 12184637"/>
              <a:gd name="connsiteY15621" fmla="*/ 3766195 h 4608812"/>
              <a:gd name="connsiteX15622" fmla="*/ 9061528 w 12184637"/>
              <a:gd name="connsiteY15622" fmla="*/ 3769655 h 4608812"/>
              <a:gd name="connsiteX15623" fmla="*/ 9063295 w 12184637"/>
              <a:gd name="connsiteY15623" fmla="*/ 3777312 h 4608812"/>
              <a:gd name="connsiteX15624" fmla="*/ 9066313 w 12184637"/>
              <a:gd name="connsiteY15624" fmla="*/ 3778195 h 4608812"/>
              <a:gd name="connsiteX15625" fmla="*/ 9070951 w 12184637"/>
              <a:gd name="connsiteY15625" fmla="*/ 3775545 h 4608812"/>
              <a:gd name="connsiteX15626" fmla="*/ 9032668 w 12184637"/>
              <a:gd name="connsiteY15626" fmla="*/ 3833192 h 4608812"/>
              <a:gd name="connsiteX15627" fmla="*/ 9070805 w 12184637"/>
              <a:gd name="connsiteY15627" fmla="*/ 3775692 h 4608812"/>
              <a:gd name="connsiteX15628" fmla="*/ 9069258 w 12184637"/>
              <a:gd name="connsiteY15628" fmla="*/ 3767962 h 4608812"/>
              <a:gd name="connsiteX15629" fmla="*/ 9061528 w 12184637"/>
              <a:gd name="connsiteY15629" fmla="*/ 3769508 h 4608812"/>
              <a:gd name="connsiteX15630" fmla="*/ 9023391 w 12184637"/>
              <a:gd name="connsiteY15630" fmla="*/ 3827007 h 4608812"/>
              <a:gd name="connsiteX15631" fmla="*/ 9024937 w 12184637"/>
              <a:gd name="connsiteY15631" fmla="*/ 3834738 h 4608812"/>
              <a:gd name="connsiteX15632" fmla="*/ 9028029 w 12184637"/>
              <a:gd name="connsiteY15632" fmla="*/ 3835695 h 4608812"/>
              <a:gd name="connsiteX15633" fmla="*/ 9032668 w 12184637"/>
              <a:gd name="connsiteY15633" fmla="*/ 3833192 h 4608812"/>
              <a:gd name="connsiteX15634" fmla="*/ 9013526 w 12184637"/>
              <a:gd name="connsiteY15634" fmla="*/ 3861978 h 4608812"/>
              <a:gd name="connsiteX15635" fmla="*/ 9032668 w 12184637"/>
              <a:gd name="connsiteY15635" fmla="*/ 3833192 h 4608812"/>
              <a:gd name="connsiteX15636" fmla="*/ 9031122 w 12184637"/>
              <a:gd name="connsiteY15636" fmla="*/ 3825461 h 4608812"/>
              <a:gd name="connsiteX15637" fmla="*/ 9023391 w 12184637"/>
              <a:gd name="connsiteY15637" fmla="*/ 3827007 h 4608812"/>
              <a:gd name="connsiteX15638" fmla="*/ 9004249 w 12184637"/>
              <a:gd name="connsiteY15638" fmla="*/ 3855794 h 4608812"/>
              <a:gd name="connsiteX15639" fmla="*/ 9005795 w 12184637"/>
              <a:gd name="connsiteY15639" fmla="*/ 3863525 h 4608812"/>
              <a:gd name="connsiteX15640" fmla="*/ 9008888 w 12184637"/>
              <a:gd name="connsiteY15640" fmla="*/ 3864482 h 4608812"/>
              <a:gd name="connsiteX15641" fmla="*/ 9013526 w 12184637"/>
              <a:gd name="connsiteY15641" fmla="*/ 3861978 h 4608812"/>
              <a:gd name="connsiteX15642" fmla="*/ 8986874 w 12184637"/>
              <a:gd name="connsiteY15642" fmla="*/ 3901072 h 4608812"/>
              <a:gd name="connsiteX15643" fmla="*/ 9013526 w 12184637"/>
              <a:gd name="connsiteY15643" fmla="*/ 3862052 h 4608812"/>
              <a:gd name="connsiteX15644" fmla="*/ 9012053 w 12184637"/>
              <a:gd name="connsiteY15644" fmla="*/ 3854322 h 4608812"/>
              <a:gd name="connsiteX15645" fmla="*/ 9004323 w 12184637"/>
              <a:gd name="connsiteY15645" fmla="*/ 3855794 h 4608812"/>
              <a:gd name="connsiteX15646" fmla="*/ 8977671 w 12184637"/>
              <a:gd name="connsiteY15646" fmla="*/ 3894815 h 4608812"/>
              <a:gd name="connsiteX15647" fmla="*/ 8979143 w 12184637"/>
              <a:gd name="connsiteY15647" fmla="*/ 3902545 h 4608812"/>
              <a:gd name="connsiteX15648" fmla="*/ 8982310 w 12184637"/>
              <a:gd name="connsiteY15648" fmla="*/ 3903502 h 4608812"/>
              <a:gd name="connsiteX15649" fmla="*/ 8986874 w 12184637"/>
              <a:gd name="connsiteY15649" fmla="*/ 3901072 h 4608812"/>
              <a:gd name="connsiteX15650" fmla="*/ 8957646 w 12184637"/>
              <a:gd name="connsiteY15650" fmla="*/ 3943921 h 4608812"/>
              <a:gd name="connsiteX15651" fmla="*/ 8986874 w 12184637"/>
              <a:gd name="connsiteY15651" fmla="*/ 3901146 h 4608812"/>
              <a:gd name="connsiteX15652" fmla="*/ 8985401 w 12184637"/>
              <a:gd name="connsiteY15652" fmla="*/ 3893416 h 4608812"/>
              <a:gd name="connsiteX15653" fmla="*/ 8977671 w 12184637"/>
              <a:gd name="connsiteY15653" fmla="*/ 3894888 h 4608812"/>
              <a:gd name="connsiteX15654" fmla="*/ 8948443 w 12184637"/>
              <a:gd name="connsiteY15654" fmla="*/ 3937663 h 4608812"/>
              <a:gd name="connsiteX15655" fmla="*/ 8949915 w 12184637"/>
              <a:gd name="connsiteY15655" fmla="*/ 3945394 h 4608812"/>
              <a:gd name="connsiteX15656" fmla="*/ 8953081 w 12184637"/>
              <a:gd name="connsiteY15656" fmla="*/ 3946351 h 4608812"/>
              <a:gd name="connsiteX15657" fmla="*/ 8957646 w 12184637"/>
              <a:gd name="connsiteY15657" fmla="*/ 3943921 h 4608812"/>
              <a:gd name="connsiteX15658" fmla="*/ 8952566 w 12184637"/>
              <a:gd name="connsiteY15658" fmla="*/ 3951357 h 4608812"/>
              <a:gd name="connsiteX15659" fmla="*/ 8957646 w 12184637"/>
              <a:gd name="connsiteY15659" fmla="*/ 3943921 h 4608812"/>
              <a:gd name="connsiteX15660" fmla="*/ 8956173 w 12184637"/>
              <a:gd name="connsiteY15660" fmla="*/ 3936191 h 4608812"/>
              <a:gd name="connsiteX15661" fmla="*/ 8948443 w 12184637"/>
              <a:gd name="connsiteY15661" fmla="*/ 3937663 h 4608812"/>
              <a:gd name="connsiteX15662" fmla="*/ 8943363 w 12184637"/>
              <a:gd name="connsiteY15662" fmla="*/ 3945099 h 4608812"/>
              <a:gd name="connsiteX15663" fmla="*/ 8944835 w 12184637"/>
              <a:gd name="connsiteY15663" fmla="*/ 3952830 h 4608812"/>
              <a:gd name="connsiteX15664" fmla="*/ 8948001 w 12184637"/>
              <a:gd name="connsiteY15664" fmla="*/ 3953787 h 4608812"/>
              <a:gd name="connsiteX15665" fmla="*/ 8952566 w 12184637"/>
              <a:gd name="connsiteY15665" fmla="*/ 3951357 h 4608812"/>
              <a:gd name="connsiteX15666" fmla="*/ 8940050 w 12184637"/>
              <a:gd name="connsiteY15666" fmla="*/ 3969615 h 4608812"/>
              <a:gd name="connsiteX15667" fmla="*/ 8952566 w 12184637"/>
              <a:gd name="connsiteY15667" fmla="*/ 3951283 h 4608812"/>
              <a:gd name="connsiteX15668" fmla="*/ 8951093 w 12184637"/>
              <a:gd name="connsiteY15668" fmla="*/ 3943553 h 4608812"/>
              <a:gd name="connsiteX15669" fmla="*/ 8943363 w 12184637"/>
              <a:gd name="connsiteY15669" fmla="*/ 3945026 h 4608812"/>
              <a:gd name="connsiteX15670" fmla="*/ 8930847 w 12184637"/>
              <a:gd name="connsiteY15670" fmla="*/ 3963358 h 4608812"/>
              <a:gd name="connsiteX15671" fmla="*/ 8932319 w 12184637"/>
              <a:gd name="connsiteY15671" fmla="*/ 3971088 h 4608812"/>
              <a:gd name="connsiteX15672" fmla="*/ 8935485 w 12184637"/>
              <a:gd name="connsiteY15672" fmla="*/ 3972045 h 4608812"/>
              <a:gd name="connsiteX15673" fmla="*/ 8940050 w 12184637"/>
              <a:gd name="connsiteY15673" fmla="*/ 3969615 h 4608812"/>
              <a:gd name="connsiteX15674" fmla="*/ 8930921 w 12184637"/>
              <a:gd name="connsiteY15674" fmla="*/ 3982941 h 4608812"/>
              <a:gd name="connsiteX15675" fmla="*/ 8940050 w 12184637"/>
              <a:gd name="connsiteY15675" fmla="*/ 3969615 h 4608812"/>
              <a:gd name="connsiteX15676" fmla="*/ 8938577 w 12184637"/>
              <a:gd name="connsiteY15676" fmla="*/ 3961885 h 4608812"/>
              <a:gd name="connsiteX15677" fmla="*/ 8930847 w 12184637"/>
              <a:gd name="connsiteY15677" fmla="*/ 3963358 h 4608812"/>
              <a:gd name="connsiteX15678" fmla="*/ 8921718 w 12184637"/>
              <a:gd name="connsiteY15678" fmla="*/ 3976683 h 4608812"/>
              <a:gd name="connsiteX15679" fmla="*/ 8923190 w 12184637"/>
              <a:gd name="connsiteY15679" fmla="*/ 3984414 h 4608812"/>
              <a:gd name="connsiteX15680" fmla="*/ 8926356 w 12184637"/>
              <a:gd name="connsiteY15680" fmla="*/ 3985371 h 4608812"/>
              <a:gd name="connsiteX15681" fmla="*/ 8930921 w 12184637"/>
              <a:gd name="connsiteY15681" fmla="*/ 3982941 h 4608812"/>
              <a:gd name="connsiteX15682" fmla="*/ 8873568 w 12184637"/>
              <a:gd name="connsiteY15682" fmla="*/ 4029692 h 4608812"/>
              <a:gd name="connsiteX15683" fmla="*/ 8929890 w 12184637"/>
              <a:gd name="connsiteY15683" fmla="*/ 3984119 h 4608812"/>
              <a:gd name="connsiteX15684" fmla="*/ 8930700 w 12184637"/>
              <a:gd name="connsiteY15684" fmla="*/ 3976315 h 4608812"/>
              <a:gd name="connsiteX15685" fmla="*/ 8922895 w 12184637"/>
              <a:gd name="connsiteY15685" fmla="*/ 3975505 h 4608812"/>
              <a:gd name="connsiteX15686" fmla="*/ 8866574 w 12184637"/>
              <a:gd name="connsiteY15686" fmla="*/ 4021078 h 4608812"/>
              <a:gd name="connsiteX15687" fmla="*/ 8865764 w 12184637"/>
              <a:gd name="connsiteY15687" fmla="*/ 4028882 h 4608812"/>
              <a:gd name="connsiteX15688" fmla="*/ 8870108 w 12184637"/>
              <a:gd name="connsiteY15688" fmla="*/ 4030944 h 4608812"/>
              <a:gd name="connsiteX15689" fmla="*/ 8873568 w 12184637"/>
              <a:gd name="connsiteY15689" fmla="*/ 4029692 h 4608812"/>
              <a:gd name="connsiteX15690" fmla="*/ 8836020 w 12184637"/>
              <a:gd name="connsiteY15690" fmla="*/ 4060025 h 4608812"/>
              <a:gd name="connsiteX15691" fmla="*/ 8873494 w 12184637"/>
              <a:gd name="connsiteY15691" fmla="*/ 4029692 h 4608812"/>
              <a:gd name="connsiteX15692" fmla="*/ 8874304 w 12184637"/>
              <a:gd name="connsiteY15692" fmla="*/ 4021888 h 4608812"/>
              <a:gd name="connsiteX15693" fmla="*/ 8866501 w 12184637"/>
              <a:gd name="connsiteY15693" fmla="*/ 4021078 h 4608812"/>
              <a:gd name="connsiteX15694" fmla="*/ 8829026 w 12184637"/>
              <a:gd name="connsiteY15694" fmla="*/ 4051411 h 4608812"/>
              <a:gd name="connsiteX15695" fmla="*/ 8828216 w 12184637"/>
              <a:gd name="connsiteY15695" fmla="*/ 4059215 h 4608812"/>
              <a:gd name="connsiteX15696" fmla="*/ 8832559 w 12184637"/>
              <a:gd name="connsiteY15696" fmla="*/ 4061276 h 4608812"/>
              <a:gd name="connsiteX15697" fmla="*/ 8836020 w 12184637"/>
              <a:gd name="connsiteY15697" fmla="*/ 4060025 h 4608812"/>
              <a:gd name="connsiteX15698" fmla="*/ 8789122 w 12184637"/>
              <a:gd name="connsiteY15698" fmla="*/ 4125329 h 4608812"/>
              <a:gd name="connsiteX15699" fmla="*/ 8837051 w 12184637"/>
              <a:gd name="connsiteY15699" fmla="*/ 4058994 h 4608812"/>
              <a:gd name="connsiteX15700" fmla="*/ 8835799 w 12184637"/>
              <a:gd name="connsiteY15700" fmla="*/ 4051190 h 4608812"/>
              <a:gd name="connsiteX15701" fmla="*/ 8827995 w 12184637"/>
              <a:gd name="connsiteY15701" fmla="*/ 4052442 h 4608812"/>
              <a:gd name="connsiteX15702" fmla="*/ 8780067 w 12184637"/>
              <a:gd name="connsiteY15702" fmla="*/ 4118776 h 4608812"/>
              <a:gd name="connsiteX15703" fmla="*/ 8781318 w 12184637"/>
              <a:gd name="connsiteY15703" fmla="*/ 4126580 h 4608812"/>
              <a:gd name="connsiteX15704" fmla="*/ 8784632 w 12184637"/>
              <a:gd name="connsiteY15704" fmla="*/ 4127611 h 4608812"/>
              <a:gd name="connsiteX15705" fmla="*/ 8789122 w 12184637"/>
              <a:gd name="connsiteY15705" fmla="*/ 4125329 h 4608812"/>
              <a:gd name="connsiteX15706" fmla="*/ 8756802 w 12184637"/>
              <a:gd name="connsiteY15706" fmla="*/ 4158459 h 4608812"/>
              <a:gd name="connsiteX15707" fmla="*/ 8788607 w 12184637"/>
              <a:gd name="connsiteY15707" fmla="*/ 4125917 h 4608812"/>
              <a:gd name="connsiteX15708" fmla="*/ 8788533 w 12184637"/>
              <a:gd name="connsiteY15708" fmla="*/ 4118040 h 4608812"/>
              <a:gd name="connsiteX15709" fmla="*/ 8780656 w 12184637"/>
              <a:gd name="connsiteY15709" fmla="*/ 4118113 h 4608812"/>
              <a:gd name="connsiteX15710" fmla="*/ 8748850 w 12184637"/>
              <a:gd name="connsiteY15710" fmla="*/ 4150655 h 4608812"/>
              <a:gd name="connsiteX15711" fmla="*/ 8748924 w 12184637"/>
              <a:gd name="connsiteY15711" fmla="*/ 4158533 h 4608812"/>
              <a:gd name="connsiteX15712" fmla="*/ 8752900 w 12184637"/>
              <a:gd name="connsiteY15712" fmla="*/ 4160079 h 4608812"/>
              <a:gd name="connsiteX15713" fmla="*/ 8756802 w 12184637"/>
              <a:gd name="connsiteY15713" fmla="*/ 4158459 h 4608812"/>
              <a:gd name="connsiteX15714" fmla="*/ 8757833 w 12184637"/>
              <a:gd name="connsiteY15714" fmla="*/ 4155367 h 4608812"/>
              <a:gd name="connsiteX15715" fmla="*/ 8752678 w 12184637"/>
              <a:gd name="connsiteY15715" fmla="*/ 4148888 h 4608812"/>
              <a:gd name="connsiteX15716" fmla="*/ 8746273 w 12184637"/>
              <a:gd name="connsiteY15716" fmla="*/ 4153526 h 4608812"/>
              <a:gd name="connsiteX15717" fmla="*/ 8750912 w 12184637"/>
              <a:gd name="connsiteY15717" fmla="*/ 4159932 h 4608812"/>
              <a:gd name="connsiteX15718" fmla="*/ 8751942 w 12184637"/>
              <a:gd name="connsiteY15718" fmla="*/ 4160079 h 4608812"/>
              <a:gd name="connsiteX15719" fmla="*/ 8752826 w 12184637"/>
              <a:gd name="connsiteY15719" fmla="*/ 4160152 h 4608812"/>
              <a:gd name="connsiteX15720" fmla="*/ 8757833 w 12184637"/>
              <a:gd name="connsiteY15720" fmla="*/ 4155367 h 4608812"/>
              <a:gd name="connsiteX15721" fmla="*/ 8753268 w 12184637"/>
              <a:gd name="connsiteY15721" fmla="*/ 4161404 h 4608812"/>
              <a:gd name="connsiteX15722" fmla="*/ 8756066 w 12184637"/>
              <a:gd name="connsiteY15722" fmla="*/ 4157944 h 4608812"/>
              <a:gd name="connsiteX15723" fmla="*/ 8755329 w 12184637"/>
              <a:gd name="connsiteY15723" fmla="*/ 4150066 h 4608812"/>
              <a:gd name="connsiteX15724" fmla="*/ 8747451 w 12184637"/>
              <a:gd name="connsiteY15724" fmla="*/ 4150802 h 4608812"/>
              <a:gd name="connsiteX15725" fmla="*/ 8744654 w 12184637"/>
              <a:gd name="connsiteY15725" fmla="*/ 4154263 h 4608812"/>
              <a:gd name="connsiteX15726" fmla="*/ 8745390 w 12184637"/>
              <a:gd name="connsiteY15726" fmla="*/ 4162140 h 4608812"/>
              <a:gd name="connsiteX15727" fmla="*/ 8748997 w 12184637"/>
              <a:gd name="connsiteY15727" fmla="*/ 4163392 h 4608812"/>
              <a:gd name="connsiteX15728" fmla="*/ 8753268 w 12184637"/>
              <a:gd name="connsiteY15728" fmla="*/ 4161404 h 4608812"/>
              <a:gd name="connsiteX15729" fmla="*/ 8729119 w 12184637"/>
              <a:gd name="connsiteY15729" fmla="*/ 4182681 h 4608812"/>
              <a:gd name="connsiteX15730" fmla="*/ 8752678 w 12184637"/>
              <a:gd name="connsiteY15730" fmla="*/ 4161993 h 4608812"/>
              <a:gd name="connsiteX15731" fmla="*/ 8753194 w 12184637"/>
              <a:gd name="connsiteY15731" fmla="*/ 4154115 h 4608812"/>
              <a:gd name="connsiteX15732" fmla="*/ 8745316 w 12184637"/>
              <a:gd name="connsiteY15732" fmla="*/ 4153600 h 4608812"/>
              <a:gd name="connsiteX15733" fmla="*/ 8721757 w 12184637"/>
              <a:gd name="connsiteY15733" fmla="*/ 4174288 h 4608812"/>
              <a:gd name="connsiteX15734" fmla="*/ 8721241 w 12184637"/>
              <a:gd name="connsiteY15734" fmla="*/ 4182166 h 4608812"/>
              <a:gd name="connsiteX15735" fmla="*/ 8725438 w 12184637"/>
              <a:gd name="connsiteY15735" fmla="*/ 4184080 h 4608812"/>
              <a:gd name="connsiteX15736" fmla="*/ 8729119 w 12184637"/>
              <a:gd name="connsiteY15736" fmla="*/ 4182681 h 4608812"/>
              <a:gd name="connsiteX15737" fmla="*/ 8727720 w 12184637"/>
              <a:gd name="connsiteY15737" fmla="*/ 4183933 h 4608812"/>
              <a:gd name="connsiteX15738" fmla="*/ 8729119 w 12184637"/>
              <a:gd name="connsiteY15738" fmla="*/ 4182681 h 4608812"/>
              <a:gd name="connsiteX15739" fmla="*/ 8729634 w 12184637"/>
              <a:gd name="connsiteY15739" fmla="*/ 4174803 h 4608812"/>
              <a:gd name="connsiteX15740" fmla="*/ 8721757 w 12184637"/>
              <a:gd name="connsiteY15740" fmla="*/ 4174288 h 4608812"/>
              <a:gd name="connsiteX15741" fmla="*/ 8720358 w 12184637"/>
              <a:gd name="connsiteY15741" fmla="*/ 4175540 h 4608812"/>
              <a:gd name="connsiteX15742" fmla="*/ 8719843 w 12184637"/>
              <a:gd name="connsiteY15742" fmla="*/ 4183417 h 4608812"/>
              <a:gd name="connsiteX15743" fmla="*/ 8724039 w 12184637"/>
              <a:gd name="connsiteY15743" fmla="*/ 4185331 h 4608812"/>
              <a:gd name="connsiteX15744" fmla="*/ 8727720 w 12184637"/>
              <a:gd name="connsiteY15744" fmla="*/ 4183933 h 4608812"/>
              <a:gd name="connsiteX15745" fmla="*/ 8726837 w 12184637"/>
              <a:gd name="connsiteY15745" fmla="*/ 4184669 h 4608812"/>
              <a:gd name="connsiteX15746" fmla="*/ 8727720 w 12184637"/>
              <a:gd name="connsiteY15746" fmla="*/ 4183859 h 4608812"/>
              <a:gd name="connsiteX15747" fmla="*/ 8728162 w 12184637"/>
              <a:gd name="connsiteY15747" fmla="*/ 4175982 h 4608812"/>
              <a:gd name="connsiteX15748" fmla="*/ 8720284 w 12184637"/>
              <a:gd name="connsiteY15748" fmla="*/ 4175540 h 4608812"/>
              <a:gd name="connsiteX15749" fmla="*/ 8719401 w 12184637"/>
              <a:gd name="connsiteY15749" fmla="*/ 4176350 h 4608812"/>
              <a:gd name="connsiteX15750" fmla="*/ 8718959 w 12184637"/>
              <a:gd name="connsiteY15750" fmla="*/ 4184227 h 4608812"/>
              <a:gd name="connsiteX15751" fmla="*/ 8723155 w 12184637"/>
              <a:gd name="connsiteY15751" fmla="*/ 4186068 h 4608812"/>
              <a:gd name="connsiteX15752" fmla="*/ 8726837 w 12184637"/>
              <a:gd name="connsiteY15752" fmla="*/ 4184669 h 4608812"/>
              <a:gd name="connsiteX15753" fmla="*/ 8719843 w 12184637"/>
              <a:gd name="connsiteY15753" fmla="*/ 4190853 h 4608812"/>
              <a:gd name="connsiteX15754" fmla="*/ 8726910 w 12184637"/>
              <a:gd name="connsiteY15754" fmla="*/ 4184669 h 4608812"/>
              <a:gd name="connsiteX15755" fmla="*/ 8727426 w 12184637"/>
              <a:gd name="connsiteY15755" fmla="*/ 4176791 h 4608812"/>
              <a:gd name="connsiteX15756" fmla="*/ 8719548 w 12184637"/>
              <a:gd name="connsiteY15756" fmla="*/ 4176276 h 4608812"/>
              <a:gd name="connsiteX15757" fmla="*/ 8712480 w 12184637"/>
              <a:gd name="connsiteY15757" fmla="*/ 4182460 h 4608812"/>
              <a:gd name="connsiteX15758" fmla="*/ 8711966 w 12184637"/>
              <a:gd name="connsiteY15758" fmla="*/ 4190338 h 4608812"/>
              <a:gd name="connsiteX15759" fmla="*/ 8716235 w 12184637"/>
              <a:gd name="connsiteY15759" fmla="*/ 4192252 h 4608812"/>
              <a:gd name="connsiteX15760" fmla="*/ 8719843 w 12184637"/>
              <a:gd name="connsiteY15760" fmla="*/ 4190853 h 4608812"/>
              <a:gd name="connsiteX15761" fmla="*/ 8667497 w 12184637"/>
              <a:gd name="connsiteY15761" fmla="*/ 4236721 h 4608812"/>
              <a:gd name="connsiteX15762" fmla="*/ 8719769 w 12184637"/>
              <a:gd name="connsiteY15762" fmla="*/ 4190853 h 4608812"/>
              <a:gd name="connsiteX15763" fmla="*/ 8720284 w 12184637"/>
              <a:gd name="connsiteY15763" fmla="*/ 4182975 h 4608812"/>
              <a:gd name="connsiteX15764" fmla="*/ 8712407 w 12184637"/>
              <a:gd name="connsiteY15764" fmla="*/ 4182460 h 4608812"/>
              <a:gd name="connsiteX15765" fmla="*/ 8660134 w 12184637"/>
              <a:gd name="connsiteY15765" fmla="*/ 4228328 h 4608812"/>
              <a:gd name="connsiteX15766" fmla="*/ 8659619 w 12184637"/>
              <a:gd name="connsiteY15766" fmla="*/ 4236205 h 4608812"/>
              <a:gd name="connsiteX15767" fmla="*/ 8663816 w 12184637"/>
              <a:gd name="connsiteY15767" fmla="*/ 4238120 h 4608812"/>
              <a:gd name="connsiteX15768" fmla="*/ 8667497 w 12184637"/>
              <a:gd name="connsiteY15768" fmla="*/ 4236721 h 4608812"/>
              <a:gd name="connsiteX15769" fmla="*/ 8582241 w 12184637"/>
              <a:gd name="connsiteY15769" fmla="*/ 4287521 h 4608812"/>
              <a:gd name="connsiteX15770" fmla="*/ 8666687 w 12184637"/>
              <a:gd name="connsiteY15770" fmla="*/ 4237309 h 4608812"/>
              <a:gd name="connsiteX15771" fmla="*/ 8668601 w 12184637"/>
              <a:gd name="connsiteY15771" fmla="*/ 4229653 h 4608812"/>
              <a:gd name="connsiteX15772" fmla="*/ 8660944 w 12184637"/>
              <a:gd name="connsiteY15772" fmla="*/ 4227739 h 4608812"/>
              <a:gd name="connsiteX15773" fmla="*/ 8576499 w 12184637"/>
              <a:gd name="connsiteY15773" fmla="*/ 4277950 h 4608812"/>
              <a:gd name="connsiteX15774" fmla="*/ 8574584 w 12184637"/>
              <a:gd name="connsiteY15774" fmla="*/ 4285606 h 4608812"/>
              <a:gd name="connsiteX15775" fmla="*/ 8579444 w 12184637"/>
              <a:gd name="connsiteY15775" fmla="*/ 4288330 h 4608812"/>
              <a:gd name="connsiteX15776" fmla="*/ 8582241 w 12184637"/>
              <a:gd name="connsiteY15776" fmla="*/ 4287521 h 4608812"/>
              <a:gd name="connsiteX15777" fmla="*/ 8574511 w 12184637"/>
              <a:gd name="connsiteY15777" fmla="*/ 4291717 h 4608812"/>
              <a:gd name="connsiteX15778" fmla="*/ 8582020 w 12184637"/>
              <a:gd name="connsiteY15778" fmla="*/ 4287594 h 4608812"/>
              <a:gd name="connsiteX15779" fmla="*/ 8584229 w 12184637"/>
              <a:gd name="connsiteY15779" fmla="*/ 4280011 h 4608812"/>
              <a:gd name="connsiteX15780" fmla="*/ 8576646 w 12184637"/>
              <a:gd name="connsiteY15780" fmla="*/ 4277802 h 4608812"/>
              <a:gd name="connsiteX15781" fmla="*/ 8569136 w 12184637"/>
              <a:gd name="connsiteY15781" fmla="*/ 4281925 h 4608812"/>
              <a:gd name="connsiteX15782" fmla="*/ 8566927 w 12184637"/>
              <a:gd name="connsiteY15782" fmla="*/ 4289508 h 4608812"/>
              <a:gd name="connsiteX15783" fmla="*/ 8571860 w 12184637"/>
              <a:gd name="connsiteY15783" fmla="*/ 4292454 h 4608812"/>
              <a:gd name="connsiteX15784" fmla="*/ 8574511 w 12184637"/>
              <a:gd name="connsiteY15784" fmla="*/ 4291717 h 4608812"/>
              <a:gd name="connsiteX15785" fmla="*/ 8526656 w 12184637"/>
              <a:gd name="connsiteY15785" fmla="*/ 4317780 h 4608812"/>
              <a:gd name="connsiteX15786" fmla="*/ 8574511 w 12184637"/>
              <a:gd name="connsiteY15786" fmla="*/ 4291717 h 4608812"/>
              <a:gd name="connsiteX15787" fmla="*/ 8576719 w 12184637"/>
              <a:gd name="connsiteY15787" fmla="*/ 4284134 h 4608812"/>
              <a:gd name="connsiteX15788" fmla="*/ 8569136 w 12184637"/>
              <a:gd name="connsiteY15788" fmla="*/ 4281925 h 4608812"/>
              <a:gd name="connsiteX15789" fmla="*/ 8521281 w 12184637"/>
              <a:gd name="connsiteY15789" fmla="*/ 4307988 h 4608812"/>
              <a:gd name="connsiteX15790" fmla="*/ 8519072 w 12184637"/>
              <a:gd name="connsiteY15790" fmla="*/ 4315571 h 4608812"/>
              <a:gd name="connsiteX15791" fmla="*/ 8524005 w 12184637"/>
              <a:gd name="connsiteY15791" fmla="*/ 4318442 h 4608812"/>
              <a:gd name="connsiteX15792" fmla="*/ 8526656 w 12184637"/>
              <a:gd name="connsiteY15792" fmla="*/ 4317780 h 4608812"/>
              <a:gd name="connsiteX15793" fmla="*/ 8464886 w 12184637"/>
              <a:gd name="connsiteY15793" fmla="*/ 4351425 h 4608812"/>
              <a:gd name="connsiteX15794" fmla="*/ 8526582 w 12184637"/>
              <a:gd name="connsiteY15794" fmla="*/ 4317780 h 4608812"/>
              <a:gd name="connsiteX15795" fmla="*/ 8528791 w 12184637"/>
              <a:gd name="connsiteY15795" fmla="*/ 4310197 h 4608812"/>
              <a:gd name="connsiteX15796" fmla="*/ 8521208 w 12184637"/>
              <a:gd name="connsiteY15796" fmla="*/ 4307988 h 4608812"/>
              <a:gd name="connsiteX15797" fmla="*/ 8459511 w 12184637"/>
              <a:gd name="connsiteY15797" fmla="*/ 4341634 h 4608812"/>
              <a:gd name="connsiteX15798" fmla="*/ 8457302 w 12184637"/>
              <a:gd name="connsiteY15798" fmla="*/ 4349217 h 4608812"/>
              <a:gd name="connsiteX15799" fmla="*/ 8462235 w 12184637"/>
              <a:gd name="connsiteY15799" fmla="*/ 4352088 h 4608812"/>
              <a:gd name="connsiteX15800" fmla="*/ 8464886 w 12184637"/>
              <a:gd name="connsiteY15800" fmla="*/ 4351425 h 4608812"/>
              <a:gd name="connsiteX15801" fmla="*/ 8384489 w 12184637"/>
              <a:gd name="connsiteY15801" fmla="*/ 4382863 h 4608812"/>
              <a:gd name="connsiteX15802" fmla="*/ 8464297 w 12184637"/>
              <a:gd name="connsiteY15802" fmla="*/ 4351720 h 4608812"/>
              <a:gd name="connsiteX15803" fmla="*/ 8467462 w 12184637"/>
              <a:gd name="connsiteY15803" fmla="*/ 4344505 h 4608812"/>
              <a:gd name="connsiteX15804" fmla="*/ 8460247 w 12184637"/>
              <a:gd name="connsiteY15804" fmla="*/ 4341339 h 4608812"/>
              <a:gd name="connsiteX15805" fmla="*/ 8380440 w 12184637"/>
              <a:gd name="connsiteY15805" fmla="*/ 4372482 h 4608812"/>
              <a:gd name="connsiteX15806" fmla="*/ 8377274 w 12184637"/>
              <a:gd name="connsiteY15806" fmla="*/ 4379697 h 4608812"/>
              <a:gd name="connsiteX15807" fmla="*/ 8382502 w 12184637"/>
              <a:gd name="connsiteY15807" fmla="*/ 4383231 h 4608812"/>
              <a:gd name="connsiteX15808" fmla="*/ 8384489 w 12184637"/>
              <a:gd name="connsiteY15808" fmla="*/ 4382863 h 4608812"/>
              <a:gd name="connsiteX15809" fmla="*/ 8371605 w 12184637"/>
              <a:gd name="connsiteY15809" fmla="*/ 4386691 h 4608812"/>
              <a:gd name="connsiteX15810" fmla="*/ 8383974 w 12184637"/>
              <a:gd name="connsiteY15810" fmla="*/ 4383010 h 4608812"/>
              <a:gd name="connsiteX15811" fmla="*/ 8387729 w 12184637"/>
              <a:gd name="connsiteY15811" fmla="*/ 4376089 h 4608812"/>
              <a:gd name="connsiteX15812" fmla="*/ 8380808 w 12184637"/>
              <a:gd name="connsiteY15812" fmla="*/ 4372335 h 4608812"/>
              <a:gd name="connsiteX15813" fmla="*/ 8368440 w 12184637"/>
              <a:gd name="connsiteY15813" fmla="*/ 4376016 h 4608812"/>
              <a:gd name="connsiteX15814" fmla="*/ 8364685 w 12184637"/>
              <a:gd name="connsiteY15814" fmla="*/ 4382936 h 4608812"/>
              <a:gd name="connsiteX15815" fmla="*/ 8370059 w 12184637"/>
              <a:gd name="connsiteY15815" fmla="*/ 4386912 h 4608812"/>
              <a:gd name="connsiteX15816" fmla="*/ 8371605 w 12184637"/>
              <a:gd name="connsiteY15816" fmla="*/ 4386691 h 4608812"/>
              <a:gd name="connsiteX15817" fmla="*/ 8304093 w 12184637"/>
              <a:gd name="connsiteY15817" fmla="*/ 4406570 h 4608812"/>
              <a:gd name="connsiteX15818" fmla="*/ 8371605 w 12184637"/>
              <a:gd name="connsiteY15818" fmla="*/ 4386691 h 4608812"/>
              <a:gd name="connsiteX15819" fmla="*/ 8375360 w 12184637"/>
              <a:gd name="connsiteY15819" fmla="*/ 4379771 h 4608812"/>
              <a:gd name="connsiteX15820" fmla="*/ 8368440 w 12184637"/>
              <a:gd name="connsiteY15820" fmla="*/ 4376016 h 4608812"/>
              <a:gd name="connsiteX15821" fmla="*/ 8300927 w 12184637"/>
              <a:gd name="connsiteY15821" fmla="*/ 4395894 h 4608812"/>
              <a:gd name="connsiteX15822" fmla="*/ 8297172 w 12184637"/>
              <a:gd name="connsiteY15822" fmla="*/ 4402815 h 4608812"/>
              <a:gd name="connsiteX15823" fmla="*/ 8302546 w 12184637"/>
              <a:gd name="connsiteY15823" fmla="*/ 4406790 h 4608812"/>
              <a:gd name="connsiteX15824" fmla="*/ 8304093 w 12184637"/>
              <a:gd name="connsiteY15824" fmla="*/ 4406570 h 4608812"/>
              <a:gd name="connsiteX15825" fmla="*/ 8253219 w 12184637"/>
              <a:gd name="connsiteY15825" fmla="*/ 4421589 h 4608812"/>
              <a:gd name="connsiteX15826" fmla="*/ 8304093 w 12184637"/>
              <a:gd name="connsiteY15826" fmla="*/ 4406570 h 4608812"/>
              <a:gd name="connsiteX15827" fmla="*/ 8307848 w 12184637"/>
              <a:gd name="connsiteY15827" fmla="*/ 4399649 h 4608812"/>
              <a:gd name="connsiteX15828" fmla="*/ 8300927 w 12184637"/>
              <a:gd name="connsiteY15828" fmla="*/ 4395894 h 4608812"/>
              <a:gd name="connsiteX15829" fmla="*/ 8250053 w 12184637"/>
              <a:gd name="connsiteY15829" fmla="*/ 4410913 h 4608812"/>
              <a:gd name="connsiteX15830" fmla="*/ 8246299 w 12184637"/>
              <a:gd name="connsiteY15830" fmla="*/ 4417834 h 4608812"/>
              <a:gd name="connsiteX15831" fmla="*/ 8251673 w 12184637"/>
              <a:gd name="connsiteY15831" fmla="*/ 4421809 h 4608812"/>
              <a:gd name="connsiteX15832" fmla="*/ 8253219 w 12184637"/>
              <a:gd name="connsiteY15832" fmla="*/ 4421589 h 4608812"/>
              <a:gd name="connsiteX15833" fmla="*/ 8110316 w 12184637"/>
              <a:gd name="connsiteY15833" fmla="*/ 4430276 h 4608812"/>
              <a:gd name="connsiteX15834" fmla="*/ 8251967 w 12184637"/>
              <a:gd name="connsiteY15834" fmla="*/ 4421809 h 4608812"/>
              <a:gd name="connsiteX15835" fmla="*/ 8257195 w 12184637"/>
              <a:gd name="connsiteY15835" fmla="*/ 4415919 h 4608812"/>
              <a:gd name="connsiteX15836" fmla="*/ 8251305 w 12184637"/>
              <a:gd name="connsiteY15836" fmla="*/ 4410692 h 4608812"/>
              <a:gd name="connsiteX15837" fmla="*/ 8109654 w 12184637"/>
              <a:gd name="connsiteY15837" fmla="*/ 4419159 h 4608812"/>
              <a:gd name="connsiteX15838" fmla="*/ 8104427 w 12184637"/>
              <a:gd name="connsiteY15838" fmla="*/ 4425049 h 4608812"/>
              <a:gd name="connsiteX15839" fmla="*/ 8110023 w 12184637"/>
              <a:gd name="connsiteY15839" fmla="*/ 4430276 h 4608812"/>
              <a:gd name="connsiteX15840" fmla="*/ 8110316 w 12184637"/>
              <a:gd name="connsiteY15840" fmla="*/ 4430276 h 4608812"/>
              <a:gd name="connsiteX15841" fmla="*/ 8038681 w 12184637"/>
              <a:gd name="connsiteY15841" fmla="*/ 4446768 h 4608812"/>
              <a:gd name="connsiteX15842" fmla="*/ 8111274 w 12184637"/>
              <a:gd name="connsiteY15842" fmla="*/ 4430129 h 4608812"/>
              <a:gd name="connsiteX15843" fmla="*/ 8115471 w 12184637"/>
              <a:gd name="connsiteY15843" fmla="*/ 4423429 h 4608812"/>
              <a:gd name="connsiteX15844" fmla="*/ 8108771 w 12184637"/>
              <a:gd name="connsiteY15844" fmla="*/ 4419233 h 4608812"/>
              <a:gd name="connsiteX15845" fmla="*/ 8036178 w 12184637"/>
              <a:gd name="connsiteY15845" fmla="*/ 4435871 h 4608812"/>
              <a:gd name="connsiteX15846" fmla="*/ 8031981 w 12184637"/>
              <a:gd name="connsiteY15846" fmla="*/ 4442571 h 4608812"/>
              <a:gd name="connsiteX15847" fmla="*/ 8037429 w 12184637"/>
              <a:gd name="connsiteY15847" fmla="*/ 4446915 h 4608812"/>
              <a:gd name="connsiteX15848" fmla="*/ 8038681 w 12184637"/>
              <a:gd name="connsiteY15848" fmla="*/ 4446768 h 4608812"/>
              <a:gd name="connsiteX15849" fmla="*/ 8042878 w 12184637"/>
              <a:gd name="connsiteY15849" fmla="*/ 4442203 h 4608812"/>
              <a:gd name="connsiteX15850" fmla="*/ 8038240 w 12184637"/>
              <a:gd name="connsiteY15850" fmla="*/ 4435798 h 4608812"/>
              <a:gd name="connsiteX15851" fmla="*/ 7892908 w 12184637"/>
              <a:gd name="connsiteY15851" fmla="*/ 4412680 h 4608812"/>
              <a:gd name="connsiteX15852" fmla="*/ 7886502 w 12184637"/>
              <a:gd name="connsiteY15852" fmla="*/ 4417318 h 4608812"/>
              <a:gd name="connsiteX15853" fmla="*/ 7891140 w 12184637"/>
              <a:gd name="connsiteY15853" fmla="*/ 4423723 h 4608812"/>
              <a:gd name="connsiteX15854" fmla="*/ 8036473 w 12184637"/>
              <a:gd name="connsiteY15854" fmla="*/ 4446841 h 4608812"/>
              <a:gd name="connsiteX15855" fmla="*/ 8037429 w 12184637"/>
              <a:gd name="connsiteY15855" fmla="*/ 4446915 h 4608812"/>
              <a:gd name="connsiteX15856" fmla="*/ 8042878 w 12184637"/>
              <a:gd name="connsiteY15856" fmla="*/ 4442203 h 4608812"/>
              <a:gd name="connsiteX15857" fmla="*/ 7821566 w 12184637"/>
              <a:gd name="connsiteY15857" fmla="*/ 4429171 h 4608812"/>
              <a:gd name="connsiteX15858" fmla="*/ 7892466 w 12184637"/>
              <a:gd name="connsiteY15858" fmla="*/ 4423797 h 4608812"/>
              <a:gd name="connsiteX15859" fmla="*/ 7897619 w 12184637"/>
              <a:gd name="connsiteY15859" fmla="*/ 4417834 h 4608812"/>
              <a:gd name="connsiteX15860" fmla="*/ 7891656 w 12184637"/>
              <a:gd name="connsiteY15860" fmla="*/ 4412680 h 4608812"/>
              <a:gd name="connsiteX15861" fmla="*/ 7820757 w 12184637"/>
              <a:gd name="connsiteY15861" fmla="*/ 4418055 h 4608812"/>
              <a:gd name="connsiteX15862" fmla="*/ 7815603 w 12184637"/>
              <a:gd name="connsiteY15862" fmla="*/ 4424018 h 4608812"/>
              <a:gd name="connsiteX15863" fmla="*/ 7821198 w 12184637"/>
              <a:gd name="connsiteY15863" fmla="*/ 4429171 h 4608812"/>
              <a:gd name="connsiteX15864" fmla="*/ 7821566 w 12184637"/>
              <a:gd name="connsiteY15864" fmla="*/ 4429171 h 4608812"/>
              <a:gd name="connsiteX15865" fmla="*/ 7751698 w 12184637"/>
              <a:gd name="connsiteY15865" fmla="*/ 4432779 h 4608812"/>
              <a:gd name="connsiteX15866" fmla="*/ 7821419 w 12184637"/>
              <a:gd name="connsiteY15866" fmla="*/ 4429171 h 4608812"/>
              <a:gd name="connsiteX15867" fmla="*/ 7826720 w 12184637"/>
              <a:gd name="connsiteY15867" fmla="*/ 4423355 h 4608812"/>
              <a:gd name="connsiteX15868" fmla="*/ 7821125 w 12184637"/>
              <a:gd name="connsiteY15868" fmla="*/ 4418055 h 4608812"/>
              <a:gd name="connsiteX15869" fmla="*/ 7820904 w 12184637"/>
              <a:gd name="connsiteY15869" fmla="*/ 4418055 h 4608812"/>
              <a:gd name="connsiteX15870" fmla="*/ 7751183 w 12184637"/>
              <a:gd name="connsiteY15870" fmla="*/ 4421662 h 4608812"/>
              <a:gd name="connsiteX15871" fmla="*/ 7745882 w 12184637"/>
              <a:gd name="connsiteY15871" fmla="*/ 4427478 h 4608812"/>
              <a:gd name="connsiteX15872" fmla="*/ 7751477 w 12184637"/>
              <a:gd name="connsiteY15872" fmla="*/ 4432779 h 4608812"/>
              <a:gd name="connsiteX15873" fmla="*/ 7751698 w 12184637"/>
              <a:gd name="connsiteY15873" fmla="*/ 4432779 h 4608812"/>
              <a:gd name="connsiteX15874" fmla="*/ 7704064 w 12184637"/>
              <a:gd name="connsiteY15874" fmla="*/ 4433368 h 4608812"/>
              <a:gd name="connsiteX15875" fmla="*/ 7751551 w 12184637"/>
              <a:gd name="connsiteY15875" fmla="*/ 4432853 h 4608812"/>
              <a:gd name="connsiteX15876" fmla="*/ 7757072 w 12184637"/>
              <a:gd name="connsiteY15876" fmla="*/ 4427184 h 4608812"/>
              <a:gd name="connsiteX15877" fmla="*/ 7751477 w 12184637"/>
              <a:gd name="connsiteY15877" fmla="*/ 4421662 h 4608812"/>
              <a:gd name="connsiteX15878" fmla="*/ 7751477 w 12184637"/>
              <a:gd name="connsiteY15878" fmla="*/ 4421662 h 4608812"/>
              <a:gd name="connsiteX15879" fmla="*/ 7703990 w 12184637"/>
              <a:gd name="connsiteY15879" fmla="*/ 4422178 h 4608812"/>
              <a:gd name="connsiteX15880" fmla="*/ 7698469 w 12184637"/>
              <a:gd name="connsiteY15880" fmla="*/ 4427846 h 4608812"/>
              <a:gd name="connsiteX15881" fmla="*/ 7704064 w 12184637"/>
              <a:gd name="connsiteY15881" fmla="*/ 4433368 h 4608812"/>
              <a:gd name="connsiteX15882" fmla="*/ 7704064 w 12184637"/>
              <a:gd name="connsiteY15882" fmla="*/ 4433368 h 4608812"/>
              <a:gd name="connsiteX15883" fmla="*/ 7709512 w 12184637"/>
              <a:gd name="connsiteY15883" fmla="*/ 4428288 h 4608812"/>
              <a:gd name="connsiteX15884" fmla="*/ 7704432 w 12184637"/>
              <a:gd name="connsiteY15884" fmla="*/ 4422251 h 4608812"/>
              <a:gd name="connsiteX15885" fmla="*/ 7611372 w 12184637"/>
              <a:gd name="connsiteY15885" fmla="*/ 4413711 h 4608812"/>
              <a:gd name="connsiteX15886" fmla="*/ 7605335 w 12184637"/>
              <a:gd name="connsiteY15886" fmla="*/ 4418791 h 4608812"/>
              <a:gd name="connsiteX15887" fmla="*/ 7610415 w 12184637"/>
              <a:gd name="connsiteY15887" fmla="*/ 4424828 h 4608812"/>
              <a:gd name="connsiteX15888" fmla="*/ 7703475 w 12184637"/>
              <a:gd name="connsiteY15888" fmla="*/ 4433368 h 4608812"/>
              <a:gd name="connsiteX15889" fmla="*/ 7704064 w 12184637"/>
              <a:gd name="connsiteY15889" fmla="*/ 4433368 h 4608812"/>
              <a:gd name="connsiteX15890" fmla="*/ 7709512 w 12184637"/>
              <a:gd name="connsiteY15890" fmla="*/ 4428288 h 4608812"/>
              <a:gd name="connsiteX15891" fmla="*/ 7544743 w 12184637"/>
              <a:gd name="connsiteY15891" fmla="*/ 4432779 h 4608812"/>
              <a:gd name="connsiteX15892" fmla="*/ 7611593 w 12184637"/>
              <a:gd name="connsiteY15892" fmla="*/ 4424754 h 4608812"/>
              <a:gd name="connsiteX15893" fmla="*/ 7616452 w 12184637"/>
              <a:gd name="connsiteY15893" fmla="*/ 4418570 h 4608812"/>
              <a:gd name="connsiteX15894" fmla="*/ 7610268 w 12184637"/>
              <a:gd name="connsiteY15894" fmla="*/ 4413711 h 4608812"/>
              <a:gd name="connsiteX15895" fmla="*/ 7543418 w 12184637"/>
              <a:gd name="connsiteY15895" fmla="*/ 4421736 h 4608812"/>
              <a:gd name="connsiteX15896" fmla="*/ 7538559 w 12184637"/>
              <a:gd name="connsiteY15896" fmla="*/ 4427920 h 4608812"/>
              <a:gd name="connsiteX15897" fmla="*/ 7544154 w 12184637"/>
              <a:gd name="connsiteY15897" fmla="*/ 4432853 h 4608812"/>
              <a:gd name="connsiteX15898" fmla="*/ 7544743 w 12184637"/>
              <a:gd name="connsiteY15898" fmla="*/ 4432779 h 4608812"/>
              <a:gd name="connsiteX15899" fmla="*/ 7480839 w 12184637"/>
              <a:gd name="connsiteY15899" fmla="*/ 4446473 h 4608812"/>
              <a:gd name="connsiteX15900" fmla="*/ 7545258 w 12184637"/>
              <a:gd name="connsiteY15900" fmla="*/ 4432706 h 4608812"/>
              <a:gd name="connsiteX15901" fmla="*/ 7549529 w 12184637"/>
              <a:gd name="connsiteY15901" fmla="*/ 4426079 h 4608812"/>
              <a:gd name="connsiteX15902" fmla="*/ 7542903 w 12184637"/>
              <a:gd name="connsiteY15902" fmla="*/ 4421809 h 4608812"/>
              <a:gd name="connsiteX15903" fmla="*/ 7478483 w 12184637"/>
              <a:gd name="connsiteY15903" fmla="*/ 4435577 h 4608812"/>
              <a:gd name="connsiteX15904" fmla="*/ 7474212 w 12184637"/>
              <a:gd name="connsiteY15904" fmla="*/ 4442203 h 4608812"/>
              <a:gd name="connsiteX15905" fmla="*/ 7479660 w 12184637"/>
              <a:gd name="connsiteY15905" fmla="*/ 4446620 h 4608812"/>
              <a:gd name="connsiteX15906" fmla="*/ 7480839 w 12184637"/>
              <a:gd name="connsiteY15906" fmla="*/ 4446473 h 4608812"/>
              <a:gd name="connsiteX15907" fmla="*/ 7419584 w 12184637"/>
              <a:gd name="connsiteY15907" fmla="*/ 4463848 h 4608812"/>
              <a:gd name="connsiteX15908" fmla="*/ 7481207 w 12184637"/>
              <a:gd name="connsiteY15908" fmla="*/ 4446400 h 4608812"/>
              <a:gd name="connsiteX15909" fmla="*/ 7485035 w 12184637"/>
              <a:gd name="connsiteY15909" fmla="*/ 4439479 h 4608812"/>
              <a:gd name="connsiteX15910" fmla="*/ 7478114 w 12184637"/>
              <a:gd name="connsiteY15910" fmla="*/ 4435650 h 4608812"/>
              <a:gd name="connsiteX15911" fmla="*/ 7416492 w 12184637"/>
              <a:gd name="connsiteY15911" fmla="*/ 4453099 h 4608812"/>
              <a:gd name="connsiteX15912" fmla="*/ 7412663 w 12184637"/>
              <a:gd name="connsiteY15912" fmla="*/ 4460020 h 4608812"/>
              <a:gd name="connsiteX15913" fmla="*/ 7418038 w 12184637"/>
              <a:gd name="connsiteY15913" fmla="*/ 4464069 h 4608812"/>
              <a:gd name="connsiteX15914" fmla="*/ 7419584 w 12184637"/>
              <a:gd name="connsiteY15914" fmla="*/ 4463848 h 4608812"/>
              <a:gd name="connsiteX15915" fmla="*/ 7361127 w 12184637"/>
              <a:gd name="connsiteY15915" fmla="*/ 4482917 h 4608812"/>
              <a:gd name="connsiteX15916" fmla="*/ 7419731 w 12184637"/>
              <a:gd name="connsiteY15916" fmla="*/ 4463774 h 4608812"/>
              <a:gd name="connsiteX15917" fmla="*/ 7423339 w 12184637"/>
              <a:gd name="connsiteY15917" fmla="*/ 4456780 h 4608812"/>
              <a:gd name="connsiteX15918" fmla="*/ 7416345 w 12184637"/>
              <a:gd name="connsiteY15918" fmla="*/ 4453173 h 4608812"/>
              <a:gd name="connsiteX15919" fmla="*/ 7357740 w 12184637"/>
              <a:gd name="connsiteY15919" fmla="*/ 4472315 h 4608812"/>
              <a:gd name="connsiteX15920" fmla="*/ 7354133 w 12184637"/>
              <a:gd name="connsiteY15920" fmla="*/ 4479309 h 4608812"/>
              <a:gd name="connsiteX15921" fmla="*/ 7359507 w 12184637"/>
              <a:gd name="connsiteY15921" fmla="*/ 4483137 h 4608812"/>
              <a:gd name="connsiteX15922" fmla="*/ 7361127 w 12184637"/>
              <a:gd name="connsiteY15922" fmla="*/ 4482917 h 4608812"/>
              <a:gd name="connsiteX15923" fmla="*/ 7305910 w 12184637"/>
              <a:gd name="connsiteY15923" fmla="*/ 4501764 h 4608812"/>
              <a:gd name="connsiteX15924" fmla="*/ 7361274 w 12184637"/>
              <a:gd name="connsiteY15924" fmla="*/ 4482917 h 4608812"/>
              <a:gd name="connsiteX15925" fmla="*/ 7364735 w 12184637"/>
              <a:gd name="connsiteY15925" fmla="*/ 4475849 h 4608812"/>
              <a:gd name="connsiteX15926" fmla="*/ 7357667 w 12184637"/>
              <a:gd name="connsiteY15926" fmla="*/ 4472388 h 4608812"/>
              <a:gd name="connsiteX15927" fmla="*/ 7302302 w 12184637"/>
              <a:gd name="connsiteY15927" fmla="*/ 4491236 h 4608812"/>
              <a:gd name="connsiteX15928" fmla="*/ 7298842 w 12184637"/>
              <a:gd name="connsiteY15928" fmla="*/ 4498304 h 4608812"/>
              <a:gd name="connsiteX15929" fmla="*/ 7304143 w 12184637"/>
              <a:gd name="connsiteY15929" fmla="*/ 4502059 h 4608812"/>
              <a:gd name="connsiteX15930" fmla="*/ 7305910 w 12184637"/>
              <a:gd name="connsiteY15930" fmla="*/ 4501764 h 4608812"/>
              <a:gd name="connsiteX15931" fmla="*/ 7252386 w 12184637"/>
              <a:gd name="connsiteY15931" fmla="*/ 4519213 h 4608812"/>
              <a:gd name="connsiteX15932" fmla="*/ 7305762 w 12184637"/>
              <a:gd name="connsiteY15932" fmla="*/ 4501838 h 4608812"/>
              <a:gd name="connsiteX15933" fmla="*/ 7309370 w 12184637"/>
              <a:gd name="connsiteY15933" fmla="*/ 4494844 h 4608812"/>
              <a:gd name="connsiteX15934" fmla="*/ 7302376 w 12184637"/>
              <a:gd name="connsiteY15934" fmla="*/ 4491236 h 4608812"/>
              <a:gd name="connsiteX15935" fmla="*/ 7248999 w 12184637"/>
              <a:gd name="connsiteY15935" fmla="*/ 4508611 h 4608812"/>
              <a:gd name="connsiteX15936" fmla="*/ 7245391 w 12184637"/>
              <a:gd name="connsiteY15936" fmla="*/ 4515605 h 4608812"/>
              <a:gd name="connsiteX15937" fmla="*/ 7250766 w 12184637"/>
              <a:gd name="connsiteY15937" fmla="*/ 4519434 h 4608812"/>
              <a:gd name="connsiteX15938" fmla="*/ 7252386 w 12184637"/>
              <a:gd name="connsiteY15938" fmla="*/ 4519213 h 4608812"/>
              <a:gd name="connsiteX15939" fmla="*/ 7199524 w 12184637"/>
              <a:gd name="connsiteY15939" fmla="*/ 4534011 h 4608812"/>
              <a:gd name="connsiteX15940" fmla="*/ 7252165 w 12184637"/>
              <a:gd name="connsiteY15940" fmla="*/ 4519213 h 4608812"/>
              <a:gd name="connsiteX15941" fmla="*/ 7255993 w 12184637"/>
              <a:gd name="connsiteY15941" fmla="*/ 4512366 h 4608812"/>
              <a:gd name="connsiteX15942" fmla="*/ 7249146 w 12184637"/>
              <a:gd name="connsiteY15942" fmla="*/ 4508537 h 4608812"/>
              <a:gd name="connsiteX15943" fmla="*/ 7196505 w 12184637"/>
              <a:gd name="connsiteY15943" fmla="*/ 4523336 h 4608812"/>
              <a:gd name="connsiteX15944" fmla="*/ 7192677 w 12184637"/>
              <a:gd name="connsiteY15944" fmla="*/ 4530183 h 4608812"/>
              <a:gd name="connsiteX15945" fmla="*/ 7198052 w 12184637"/>
              <a:gd name="connsiteY15945" fmla="*/ 4534232 h 4608812"/>
              <a:gd name="connsiteX15946" fmla="*/ 7199524 w 12184637"/>
              <a:gd name="connsiteY15946" fmla="*/ 4534011 h 4608812"/>
              <a:gd name="connsiteX15947" fmla="*/ 7146074 w 12184637"/>
              <a:gd name="connsiteY15947" fmla="*/ 4545055 h 4608812"/>
              <a:gd name="connsiteX15948" fmla="*/ 7199156 w 12184637"/>
              <a:gd name="connsiteY15948" fmla="*/ 4534085 h 4608812"/>
              <a:gd name="connsiteX15949" fmla="*/ 7203500 w 12184637"/>
              <a:gd name="connsiteY15949" fmla="*/ 4527532 h 4608812"/>
              <a:gd name="connsiteX15950" fmla="*/ 7196948 w 12184637"/>
              <a:gd name="connsiteY15950" fmla="*/ 4523188 h 4608812"/>
              <a:gd name="connsiteX15951" fmla="*/ 7143865 w 12184637"/>
              <a:gd name="connsiteY15951" fmla="*/ 4534158 h 4608812"/>
              <a:gd name="connsiteX15952" fmla="*/ 7139521 w 12184637"/>
              <a:gd name="connsiteY15952" fmla="*/ 4540711 h 4608812"/>
              <a:gd name="connsiteX15953" fmla="*/ 7145043 w 12184637"/>
              <a:gd name="connsiteY15953" fmla="*/ 4545128 h 4608812"/>
              <a:gd name="connsiteX15954" fmla="*/ 7146074 w 12184637"/>
              <a:gd name="connsiteY15954" fmla="*/ 4545055 h 4608812"/>
              <a:gd name="connsiteX15955" fmla="*/ 7150418 w 12184637"/>
              <a:gd name="connsiteY15955" fmla="*/ 4540932 h 4608812"/>
              <a:gd name="connsiteX15956" fmla="*/ 7146295 w 12184637"/>
              <a:gd name="connsiteY15956" fmla="*/ 4534232 h 4608812"/>
              <a:gd name="connsiteX15957" fmla="*/ 7003024 w 12184637"/>
              <a:gd name="connsiteY15957" fmla="*/ 4500292 h 4608812"/>
              <a:gd name="connsiteX15958" fmla="*/ 6996324 w 12184637"/>
              <a:gd name="connsiteY15958" fmla="*/ 4504415 h 4608812"/>
              <a:gd name="connsiteX15959" fmla="*/ 7000447 w 12184637"/>
              <a:gd name="connsiteY15959" fmla="*/ 4511114 h 4608812"/>
              <a:gd name="connsiteX15960" fmla="*/ 7143718 w 12184637"/>
              <a:gd name="connsiteY15960" fmla="*/ 4545055 h 4608812"/>
              <a:gd name="connsiteX15961" fmla="*/ 7145043 w 12184637"/>
              <a:gd name="connsiteY15961" fmla="*/ 4545202 h 4608812"/>
              <a:gd name="connsiteX15962" fmla="*/ 7150418 w 12184637"/>
              <a:gd name="connsiteY15962" fmla="*/ 4540932 h 4608812"/>
              <a:gd name="connsiteX15963" fmla="*/ 6948543 w 12184637"/>
              <a:gd name="connsiteY15963" fmla="*/ 4517078 h 4608812"/>
              <a:gd name="connsiteX15964" fmla="*/ 7002288 w 12184637"/>
              <a:gd name="connsiteY15964" fmla="*/ 4511262 h 4608812"/>
              <a:gd name="connsiteX15965" fmla="*/ 7007220 w 12184637"/>
              <a:gd name="connsiteY15965" fmla="*/ 4505151 h 4608812"/>
              <a:gd name="connsiteX15966" fmla="*/ 7001110 w 12184637"/>
              <a:gd name="connsiteY15966" fmla="*/ 4500218 h 4608812"/>
              <a:gd name="connsiteX15967" fmla="*/ 6947365 w 12184637"/>
              <a:gd name="connsiteY15967" fmla="*/ 4506034 h 4608812"/>
              <a:gd name="connsiteX15968" fmla="*/ 6942432 w 12184637"/>
              <a:gd name="connsiteY15968" fmla="*/ 4512145 h 4608812"/>
              <a:gd name="connsiteX15969" fmla="*/ 6948027 w 12184637"/>
              <a:gd name="connsiteY15969" fmla="*/ 4517151 h 4608812"/>
              <a:gd name="connsiteX15970" fmla="*/ 6948543 w 12184637"/>
              <a:gd name="connsiteY15970" fmla="*/ 4517078 h 4608812"/>
              <a:gd name="connsiteX15971" fmla="*/ 6891706 w 12184637"/>
              <a:gd name="connsiteY15971" fmla="*/ 4517888 h 4608812"/>
              <a:gd name="connsiteX15972" fmla="*/ 6948027 w 12184637"/>
              <a:gd name="connsiteY15972" fmla="*/ 4517078 h 4608812"/>
              <a:gd name="connsiteX15973" fmla="*/ 6953549 w 12184637"/>
              <a:gd name="connsiteY15973" fmla="*/ 4511409 h 4608812"/>
              <a:gd name="connsiteX15974" fmla="*/ 6947954 w 12184637"/>
              <a:gd name="connsiteY15974" fmla="*/ 4505887 h 4608812"/>
              <a:gd name="connsiteX15975" fmla="*/ 6947880 w 12184637"/>
              <a:gd name="connsiteY15975" fmla="*/ 4505887 h 4608812"/>
              <a:gd name="connsiteX15976" fmla="*/ 6891558 w 12184637"/>
              <a:gd name="connsiteY15976" fmla="*/ 4506697 h 4608812"/>
              <a:gd name="connsiteX15977" fmla="*/ 6886037 w 12184637"/>
              <a:gd name="connsiteY15977" fmla="*/ 4512366 h 4608812"/>
              <a:gd name="connsiteX15978" fmla="*/ 6891706 w 12184637"/>
              <a:gd name="connsiteY15978" fmla="*/ 4517888 h 4608812"/>
              <a:gd name="connsiteX15979" fmla="*/ 6891706 w 12184637"/>
              <a:gd name="connsiteY15979" fmla="*/ 4517888 h 4608812"/>
              <a:gd name="connsiteX15980" fmla="*/ 6897154 w 12184637"/>
              <a:gd name="connsiteY15980" fmla="*/ 4512660 h 4608812"/>
              <a:gd name="connsiteX15981" fmla="*/ 6891926 w 12184637"/>
              <a:gd name="connsiteY15981" fmla="*/ 4506771 h 4608812"/>
              <a:gd name="connsiteX15982" fmla="*/ 6883165 w 12184637"/>
              <a:gd name="connsiteY15982" fmla="*/ 4506255 h 4608812"/>
              <a:gd name="connsiteX15983" fmla="*/ 6877275 w 12184637"/>
              <a:gd name="connsiteY15983" fmla="*/ 4511483 h 4608812"/>
              <a:gd name="connsiteX15984" fmla="*/ 6882503 w 12184637"/>
              <a:gd name="connsiteY15984" fmla="*/ 4517372 h 4608812"/>
              <a:gd name="connsiteX15985" fmla="*/ 6891264 w 12184637"/>
              <a:gd name="connsiteY15985" fmla="*/ 4517888 h 4608812"/>
              <a:gd name="connsiteX15986" fmla="*/ 6891632 w 12184637"/>
              <a:gd name="connsiteY15986" fmla="*/ 4517888 h 4608812"/>
              <a:gd name="connsiteX15987" fmla="*/ 6897154 w 12184637"/>
              <a:gd name="connsiteY15987" fmla="*/ 4512660 h 4608812"/>
              <a:gd name="connsiteX15988" fmla="*/ 6888393 w 12184637"/>
              <a:gd name="connsiteY15988" fmla="*/ 4512145 h 4608812"/>
              <a:gd name="connsiteX15989" fmla="*/ 6883165 w 12184637"/>
              <a:gd name="connsiteY15989" fmla="*/ 4506255 h 4608812"/>
              <a:gd name="connsiteX15990" fmla="*/ 6830893 w 12184637"/>
              <a:gd name="connsiteY15990" fmla="*/ 4503310 h 4608812"/>
              <a:gd name="connsiteX15991" fmla="*/ 6825003 w 12184637"/>
              <a:gd name="connsiteY15991" fmla="*/ 4508537 h 4608812"/>
              <a:gd name="connsiteX15992" fmla="*/ 6830230 w 12184637"/>
              <a:gd name="connsiteY15992" fmla="*/ 4514427 h 4608812"/>
              <a:gd name="connsiteX15993" fmla="*/ 6882503 w 12184637"/>
              <a:gd name="connsiteY15993" fmla="*/ 4517372 h 4608812"/>
              <a:gd name="connsiteX15994" fmla="*/ 6882871 w 12184637"/>
              <a:gd name="connsiteY15994" fmla="*/ 4517372 h 4608812"/>
              <a:gd name="connsiteX15995" fmla="*/ 6888393 w 12184637"/>
              <a:gd name="connsiteY15995" fmla="*/ 4512145 h 4608812"/>
              <a:gd name="connsiteX15996" fmla="*/ 6836120 w 12184637"/>
              <a:gd name="connsiteY15996" fmla="*/ 4509421 h 4608812"/>
              <a:gd name="connsiteX15997" fmla="*/ 6831114 w 12184637"/>
              <a:gd name="connsiteY15997" fmla="*/ 4503310 h 4608812"/>
              <a:gd name="connsiteX15998" fmla="*/ 6763527 w 12184637"/>
              <a:gd name="connsiteY15998" fmla="*/ 4496389 h 4608812"/>
              <a:gd name="connsiteX15999" fmla="*/ 6757417 w 12184637"/>
              <a:gd name="connsiteY15999" fmla="*/ 4501396 h 4608812"/>
              <a:gd name="connsiteX16000" fmla="*/ 6762423 w 12184637"/>
              <a:gd name="connsiteY16000" fmla="*/ 4507507 h 4608812"/>
              <a:gd name="connsiteX16001" fmla="*/ 6830009 w 12184637"/>
              <a:gd name="connsiteY16001" fmla="*/ 4514427 h 4608812"/>
              <a:gd name="connsiteX16002" fmla="*/ 6830599 w 12184637"/>
              <a:gd name="connsiteY16002" fmla="*/ 4514427 h 4608812"/>
              <a:gd name="connsiteX16003" fmla="*/ 6836120 w 12184637"/>
              <a:gd name="connsiteY16003" fmla="*/ 4509421 h 4608812"/>
              <a:gd name="connsiteX16004" fmla="*/ 6768461 w 12184637"/>
              <a:gd name="connsiteY16004" fmla="*/ 4502648 h 4608812"/>
              <a:gd name="connsiteX16005" fmla="*/ 6763675 w 12184637"/>
              <a:gd name="connsiteY16005" fmla="*/ 4496389 h 4608812"/>
              <a:gd name="connsiteX16006" fmla="*/ 6687769 w 12184637"/>
              <a:gd name="connsiteY16006" fmla="*/ 4486671 h 4608812"/>
              <a:gd name="connsiteX16007" fmla="*/ 6681512 w 12184637"/>
              <a:gd name="connsiteY16007" fmla="*/ 4491457 h 4608812"/>
              <a:gd name="connsiteX16008" fmla="*/ 6686297 w 12184637"/>
              <a:gd name="connsiteY16008" fmla="*/ 4497715 h 4608812"/>
              <a:gd name="connsiteX16009" fmla="*/ 6762202 w 12184637"/>
              <a:gd name="connsiteY16009" fmla="*/ 4507433 h 4608812"/>
              <a:gd name="connsiteX16010" fmla="*/ 6762939 w 12184637"/>
              <a:gd name="connsiteY16010" fmla="*/ 4507507 h 4608812"/>
              <a:gd name="connsiteX16011" fmla="*/ 6768461 w 12184637"/>
              <a:gd name="connsiteY16011" fmla="*/ 4502648 h 4608812"/>
              <a:gd name="connsiteX16012" fmla="*/ 6692629 w 12184637"/>
              <a:gd name="connsiteY16012" fmla="*/ 4492929 h 4608812"/>
              <a:gd name="connsiteX16013" fmla="*/ 6687769 w 12184637"/>
              <a:gd name="connsiteY16013" fmla="*/ 4486671 h 4608812"/>
              <a:gd name="connsiteX16014" fmla="*/ 6608846 w 12184637"/>
              <a:gd name="connsiteY16014" fmla="*/ 4476806 h 4608812"/>
              <a:gd name="connsiteX16015" fmla="*/ 6602587 w 12184637"/>
              <a:gd name="connsiteY16015" fmla="*/ 4481665 h 4608812"/>
              <a:gd name="connsiteX16016" fmla="*/ 6607447 w 12184637"/>
              <a:gd name="connsiteY16016" fmla="*/ 4487923 h 4608812"/>
              <a:gd name="connsiteX16017" fmla="*/ 6686370 w 12184637"/>
              <a:gd name="connsiteY16017" fmla="*/ 4497788 h 4608812"/>
              <a:gd name="connsiteX16018" fmla="*/ 6687107 w 12184637"/>
              <a:gd name="connsiteY16018" fmla="*/ 4497862 h 4608812"/>
              <a:gd name="connsiteX16019" fmla="*/ 6692629 w 12184637"/>
              <a:gd name="connsiteY16019" fmla="*/ 4492929 h 4608812"/>
              <a:gd name="connsiteX16020" fmla="*/ 6613704 w 12184637"/>
              <a:gd name="connsiteY16020" fmla="*/ 4482917 h 4608812"/>
              <a:gd name="connsiteX16021" fmla="*/ 6608698 w 12184637"/>
              <a:gd name="connsiteY16021" fmla="*/ 4476806 h 4608812"/>
              <a:gd name="connsiteX16022" fmla="*/ 6531688 w 12184637"/>
              <a:gd name="connsiteY16022" fmla="*/ 4469223 h 4608812"/>
              <a:gd name="connsiteX16023" fmla="*/ 6525578 w 12184637"/>
              <a:gd name="connsiteY16023" fmla="*/ 4474229 h 4608812"/>
              <a:gd name="connsiteX16024" fmla="*/ 6530584 w 12184637"/>
              <a:gd name="connsiteY16024" fmla="*/ 4480340 h 4608812"/>
              <a:gd name="connsiteX16025" fmla="*/ 6607594 w 12184637"/>
              <a:gd name="connsiteY16025" fmla="*/ 4487923 h 4608812"/>
              <a:gd name="connsiteX16026" fmla="*/ 6608183 w 12184637"/>
              <a:gd name="connsiteY16026" fmla="*/ 4487923 h 4608812"/>
              <a:gd name="connsiteX16027" fmla="*/ 6613704 w 12184637"/>
              <a:gd name="connsiteY16027" fmla="*/ 4482917 h 4608812"/>
              <a:gd name="connsiteX16028" fmla="*/ 6536694 w 12184637"/>
              <a:gd name="connsiteY16028" fmla="*/ 4475039 h 4608812"/>
              <a:gd name="connsiteX16029" fmla="*/ 6531394 w 12184637"/>
              <a:gd name="connsiteY16029" fmla="*/ 4469223 h 4608812"/>
              <a:gd name="connsiteX16030" fmla="*/ 6460568 w 12184637"/>
              <a:gd name="connsiteY16030" fmla="*/ 4466130 h 4608812"/>
              <a:gd name="connsiteX16031" fmla="*/ 6454752 w 12184637"/>
              <a:gd name="connsiteY16031" fmla="*/ 4471432 h 4608812"/>
              <a:gd name="connsiteX16032" fmla="*/ 6460053 w 12184637"/>
              <a:gd name="connsiteY16032" fmla="*/ 4477248 h 4608812"/>
              <a:gd name="connsiteX16033" fmla="*/ 6530878 w 12184637"/>
              <a:gd name="connsiteY16033" fmla="*/ 4480340 h 4608812"/>
              <a:gd name="connsiteX16034" fmla="*/ 6531173 w 12184637"/>
              <a:gd name="connsiteY16034" fmla="*/ 4480340 h 4608812"/>
              <a:gd name="connsiteX16035" fmla="*/ 6536694 w 12184637"/>
              <a:gd name="connsiteY16035" fmla="*/ 4475039 h 4608812"/>
              <a:gd name="connsiteX16036" fmla="*/ 6399829 w 12184637"/>
              <a:gd name="connsiteY16036" fmla="*/ 4481002 h 4608812"/>
              <a:gd name="connsiteX16037" fmla="*/ 6460568 w 12184637"/>
              <a:gd name="connsiteY16037" fmla="*/ 4477321 h 4608812"/>
              <a:gd name="connsiteX16038" fmla="*/ 6465795 w 12184637"/>
              <a:gd name="connsiteY16038" fmla="*/ 4471432 h 4608812"/>
              <a:gd name="connsiteX16039" fmla="*/ 6459905 w 12184637"/>
              <a:gd name="connsiteY16039" fmla="*/ 4466204 h 4608812"/>
              <a:gd name="connsiteX16040" fmla="*/ 6399166 w 12184637"/>
              <a:gd name="connsiteY16040" fmla="*/ 4469885 h 4608812"/>
              <a:gd name="connsiteX16041" fmla="*/ 6393939 w 12184637"/>
              <a:gd name="connsiteY16041" fmla="*/ 4475775 h 4608812"/>
              <a:gd name="connsiteX16042" fmla="*/ 6399534 w 12184637"/>
              <a:gd name="connsiteY16042" fmla="*/ 4481002 h 4608812"/>
              <a:gd name="connsiteX16043" fmla="*/ 6399829 w 12184637"/>
              <a:gd name="connsiteY16043" fmla="*/ 4481002 h 4608812"/>
              <a:gd name="connsiteX16044" fmla="*/ 6342992 w 12184637"/>
              <a:gd name="connsiteY16044" fmla="*/ 4489837 h 4608812"/>
              <a:gd name="connsiteX16045" fmla="*/ 6400418 w 12184637"/>
              <a:gd name="connsiteY16045" fmla="*/ 4480929 h 4608812"/>
              <a:gd name="connsiteX16046" fmla="*/ 6405056 w 12184637"/>
              <a:gd name="connsiteY16046" fmla="*/ 4474597 h 4608812"/>
              <a:gd name="connsiteX16047" fmla="*/ 6398725 w 12184637"/>
              <a:gd name="connsiteY16047" fmla="*/ 4469959 h 4608812"/>
              <a:gd name="connsiteX16048" fmla="*/ 6341299 w 12184637"/>
              <a:gd name="connsiteY16048" fmla="*/ 4478867 h 4608812"/>
              <a:gd name="connsiteX16049" fmla="*/ 6336660 w 12184637"/>
              <a:gd name="connsiteY16049" fmla="*/ 4485199 h 4608812"/>
              <a:gd name="connsiteX16050" fmla="*/ 6342182 w 12184637"/>
              <a:gd name="connsiteY16050" fmla="*/ 4489911 h 4608812"/>
              <a:gd name="connsiteX16051" fmla="*/ 6342992 w 12184637"/>
              <a:gd name="connsiteY16051" fmla="*/ 4489837 h 4608812"/>
              <a:gd name="connsiteX16052" fmla="*/ 6282842 w 12184637"/>
              <a:gd name="connsiteY16052" fmla="*/ 4502427 h 4608812"/>
              <a:gd name="connsiteX16053" fmla="*/ 6343213 w 12184637"/>
              <a:gd name="connsiteY16053" fmla="*/ 4489837 h 4608812"/>
              <a:gd name="connsiteX16054" fmla="*/ 6347556 w 12184637"/>
              <a:gd name="connsiteY16054" fmla="*/ 4483211 h 4608812"/>
              <a:gd name="connsiteX16055" fmla="*/ 6340931 w 12184637"/>
              <a:gd name="connsiteY16055" fmla="*/ 4478867 h 4608812"/>
              <a:gd name="connsiteX16056" fmla="*/ 6280560 w 12184637"/>
              <a:gd name="connsiteY16056" fmla="*/ 4491457 h 4608812"/>
              <a:gd name="connsiteX16057" fmla="*/ 6276216 w 12184637"/>
              <a:gd name="connsiteY16057" fmla="*/ 4498083 h 4608812"/>
              <a:gd name="connsiteX16058" fmla="*/ 6281737 w 12184637"/>
              <a:gd name="connsiteY16058" fmla="*/ 4502500 h 4608812"/>
              <a:gd name="connsiteX16059" fmla="*/ 6282842 w 12184637"/>
              <a:gd name="connsiteY16059" fmla="*/ 4502427 h 4608812"/>
              <a:gd name="connsiteX16060" fmla="*/ 6216581 w 12184637"/>
              <a:gd name="connsiteY16060" fmla="*/ 4518182 h 4608812"/>
              <a:gd name="connsiteX16061" fmla="*/ 6282989 w 12184637"/>
              <a:gd name="connsiteY16061" fmla="*/ 4502353 h 4608812"/>
              <a:gd name="connsiteX16062" fmla="*/ 6287112 w 12184637"/>
              <a:gd name="connsiteY16062" fmla="*/ 4495653 h 4608812"/>
              <a:gd name="connsiteX16063" fmla="*/ 6280412 w 12184637"/>
              <a:gd name="connsiteY16063" fmla="*/ 4491531 h 4608812"/>
              <a:gd name="connsiteX16064" fmla="*/ 6214004 w 12184637"/>
              <a:gd name="connsiteY16064" fmla="*/ 4507359 h 4608812"/>
              <a:gd name="connsiteX16065" fmla="*/ 6209881 w 12184637"/>
              <a:gd name="connsiteY16065" fmla="*/ 4514059 h 4608812"/>
              <a:gd name="connsiteX16066" fmla="*/ 6215329 w 12184637"/>
              <a:gd name="connsiteY16066" fmla="*/ 4518330 h 4608812"/>
              <a:gd name="connsiteX16067" fmla="*/ 6216581 w 12184637"/>
              <a:gd name="connsiteY16067" fmla="*/ 4518182 h 4608812"/>
              <a:gd name="connsiteX16068" fmla="*/ 6141412 w 12184637"/>
              <a:gd name="connsiteY16068" fmla="*/ 4536662 h 4608812"/>
              <a:gd name="connsiteX16069" fmla="*/ 6216581 w 12184637"/>
              <a:gd name="connsiteY16069" fmla="*/ 4518182 h 4608812"/>
              <a:gd name="connsiteX16070" fmla="*/ 6220630 w 12184637"/>
              <a:gd name="connsiteY16070" fmla="*/ 4511409 h 4608812"/>
              <a:gd name="connsiteX16071" fmla="*/ 6213857 w 12184637"/>
              <a:gd name="connsiteY16071" fmla="*/ 4507359 h 4608812"/>
              <a:gd name="connsiteX16072" fmla="*/ 6138687 w 12184637"/>
              <a:gd name="connsiteY16072" fmla="*/ 4525839 h 4608812"/>
              <a:gd name="connsiteX16073" fmla="*/ 6134638 w 12184637"/>
              <a:gd name="connsiteY16073" fmla="*/ 4532612 h 4608812"/>
              <a:gd name="connsiteX16074" fmla="*/ 6140086 w 12184637"/>
              <a:gd name="connsiteY16074" fmla="*/ 4536882 h 4608812"/>
              <a:gd name="connsiteX16075" fmla="*/ 6141412 w 12184637"/>
              <a:gd name="connsiteY16075" fmla="*/ 4536662 h 4608812"/>
              <a:gd name="connsiteX16076" fmla="*/ 6058880 w 12184637"/>
              <a:gd name="connsiteY16076" fmla="*/ 4550945 h 4608812"/>
              <a:gd name="connsiteX16077" fmla="*/ 6141043 w 12184637"/>
              <a:gd name="connsiteY16077" fmla="*/ 4536735 h 4608812"/>
              <a:gd name="connsiteX16078" fmla="*/ 6145608 w 12184637"/>
              <a:gd name="connsiteY16078" fmla="*/ 4530256 h 4608812"/>
              <a:gd name="connsiteX16079" fmla="*/ 6139129 w 12184637"/>
              <a:gd name="connsiteY16079" fmla="*/ 4525692 h 4608812"/>
              <a:gd name="connsiteX16080" fmla="*/ 6056966 w 12184637"/>
              <a:gd name="connsiteY16080" fmla="*/ 4539901 h 4608812"/>
              <a:gd name="connsiteX16081" fmla="*/ 6052401 w 12184637"/>
              <a:gd name="connsiteY16081" fmla="*/ 4546380 h 4608812"/>
              <a:gd name="connsiteX16082" fmla="*/ 6057923 w 12184637"/>
              <a:gd name="connsiteY16082" fmla="*/ 4551018 h 4608812"/>
              <a:gd name="connsiteX16083" fmla="*/ 6058880 w 12184637"/>
              <a:gd name="connsiteY16083" fmla="*/ 4550945 h 4608812"/>
              <a:gd name="connsiteX16084" fmla="*/ 6063224 w 12184637"/>
              <a:gd name="connsiteY16084" fmla="*/ 4547263 h 4608812"/>
              <a:gd name="connsiteX16085" fmla="*/ 6059690 w 12184637"/>
              <a:gd name="connsiteY16085" fmla="*/ 4540195 h 4608812"/>
              <a:gd name="connsiteX16086" fmla="*/ 5882405 w 12184637"/>
              <a:gd name="connsiteY16086" fmla="*/ 4481149 h 4608812"/>
              <a:gd name="connsiteX16087" fmla="*/ 5875338 w 12184637"/>
              <a:gd name="connsiteY16087" fmla="*/ 4484684 h 4608812"/>
              <a:gd name="connsiteX16088" fmla="*/ 5878871 w 12184637"/>
              <a:gd name="connsiteY16088" fmla="*/ 4491751 h 4608812"/>
              <a:gd name="connsiteX16089" fmla="*/ 6056156 w 12184637"/>
              <a:gd name="connsiteY16089" fmla="*/ 4550797 h 4608812"/>
              <a:gd name="connsiteX16090" fmla="*/ 6057923 w 12184637"/>
              <a:gd name="connsiteY16090" fmla="*/ 4551091 h 4608812"/>
              <a:gd name="connsiteX16091" fmla="*/ 6063224 w 12184637"/>
              <a:gd name="connsiteY16091" fmla="*/ 4547263 h 4608812"/>
              <a:gd name="connsiteX16092" fmla="*/ 5775578 w 12184637"/>
              <a:gd name="connsiteY16092" fmla="*/ 4501396 h 4608812"/>
              <a:gd name="connsiteX16093" fmla="*/ 5881154 w 12184637"/>
              <a:gd name="connsiteY16093" fmla="*/ 4491972 h 4608812"/>
              <a:gd name="connsiteX16094" fmla="*/ 5886234 w 12184637"/>
              <a:gd name="connsiteY16094" fmla="*/ 4485935 h 4608812"/>
              <a:gd name="connsiteX16095" fmla="*/ 5880197 w 12184637"/>
              <a:gd name="connsiteY16095" fmla="*/ 4480855 h 4608812"/>
              <a:gd name="connsiteX16096" fmla="*/ 5774621 w 12184637"/>
              <a:gd name="connsiteY16096" fmla="*/ 4490279 h 4608812"/>
              <a:gd name="connsiteX16097" fmla="*/ 5769541 w 12184637"/>
              <a:gd name="connsiteY16097" fmla="*/ 4496316 h 4608812"/>
              <a:gd name="connsiteX16098" fmla="*/ 5775136 w 12184637"/>
              <a:gd name="connsiteY16098" fmla="*/ 4501396 h 4608812"/>
              <a:gd name="connsiteX16099" fmla="*/ 5775578 w 12184637"/>
              <a:gd name="connsiteY16099" fmla="*/ 4501396 h 4608812"/>
              <a:gd name="connsiteX16100" fmla="*/ 5780364 w 12184637"/>
              <a:gd name="connsiteY16100" fmla="*/ 4497715 h 4608812"/>
              <a:gd name="connsiteX16101" fmla="*/ 5776977 w 12184637"/>
              <a:gd name="connsiteY16101" fmla="*/ 4490573 h 4608812"/>
              <a:gd name="connsiteX16102" fmla="*/ 5613975 w 12184637"/>
              <a:gd name="connsiteY16102" fmla="*/ 4433221 h 4608812"/>
              <a:gd name="connsiteX16103" fmla="*/ 5606834 w 12184637"/>
              <a:gd name="connsiteY16103" fmla="*/ 4436607 h 4608812"/>
              <a:gd name="connsiteX16104" fmla="*/ 5610220 w 12184637"/>
              <a:gd name="connsiteY16104" fmla="*/ 4443749 h 4608812"/>
              <a:gd name="connsiteX16105" fmla="*/ 5773222 w 12184637"/>
              <a:gd name="connsiteY16105" fmla="*/ 4501101 h 4608812"/>
              <a:gd name="connsiteX16106" fmla="*/ 5775136 w 12184637"/>
              <a:gd name="connsiteY16106" fmla="*/ 4501396 h 4608812"/>
              <a:gd name="connsiteX16107" fmla="*/ 5780364 w 12184637"/>
              <a:gd name="connsiteY16107" fmla="*/ 4497715 h 4608812"/>
              <a:gd name="connsiteX16108" fmla="*/ 5617656 w 12184637"/>
              <a:gd name="connsiteY16108" fmla="*/ 4439037 h 4608812"/>
              <a:gd name="connsiteX16109" fmla="*/ 5612576 w 12184637"/>
              <a:gd name="connsiteY16109" fmla="*/ 4433000 h 4608812"/>
              <a:gd name="connsiteX16110" fmla="*/ 5441623 w 12184637"/>
              <a:gd name="connsiteY16110" fmla="*/ 4418570 h 4608812"/>
              <a:gd name="connsiteX16111" fmla="*/ 5435586 w 12184637"/>
              <a:gd name="connsiteY16111" fmla="*/ 4423650 h 4608812"/>
              <a:gd name="connsiteX16112" fmla="*/ 5440666 w 12184637"/>
              <a:gd name="connsiteY16112" fmla="*/ 4429687 h 4608812"/>
              <a:gd name="connsiteX16113" fmla="*/ 5611619 w 12184637"/>
              <a:gd name="connsiteY16113" fmla="*/ 4444117 h 4608812"/>
              <a:gd name="connsiteX16114" fmla="*/ 5612135 w 12184637"/>
              <a:gd name="connsiteY16114" fmla="*/ 4444117 h 4608812"/>
              <a:gd name="connsiteX16115" fmla="*/ 5617656 w 12184637"/>
              <a:gd name="connsiteY16115" fmla="*/ 4439037 h 4608812"/>
              <a:gd name="connsiteX16116" fmla="*/ 5445820 w 12184637"/>
              <a:gd name="connsiteY16116" fmla="*/ 4427258 h 4608812"/>
              <a:gd name="connsiteX16117" fmla="*/ 5444274 w 12184637"/>
              <a:gd name="connsiteY16117" fmla="*/ 4419527 h 4608812"/>
              <a:gd name="connsiteX16118" fmla="*/ 5367264 w 12184637"/>
              <a:gd name="connsiteY16118" fmla="*/ 4368285 h 4608812"/>
              <a:gd name="connsiteX16119" fmla="*/ 5359534 w 12184637"/>
              <a:gd name="connsiteY16119" fmla="*/ 4369831 h 4608812"/>
              <a:gd name="connsiteX16120" fmla="*/ 5361079 w 12184637"/>
              <a:gd name="connsiteY16120" fmla="*/ 4377562 h 4608812"/>
              <a:gd name="connsiteX16121" fmla="*/ 5438089 w 12184637"/>
              <a:gd name="connsiteY16121" fmla="*/ 4428803 h 4608812"/>
              <a:gd name="connsiteX16122" fmla="*/ 5441255 w 12184637"/>
              <a:gd name="connsiteY16122" fmla="*/ 4429761 h 4608812"/>
              <a:gd name="connsiteX16123" fmla="*/ 5445820 w 12184637"/>
              <a:gd name="connsiteY16123" fmla="*/ 4427258 h 4608812"/>
              <a:gd name="connsiteX16124" fmla="*/ 5369694 w 12184637"/>
              <a:gd name="connsiteY16124" fmla="*/ 4373881 h 4608812"/>
              <a:gd name="connsiteX16125" fmla="*/ 5365202 w 12184637"/>
              <a:gd name="connsiteY16125" fmla="*/ 4367402 h 4608812"/>
              <a:gd name="connsiteX16126" fmla="*/ 5178347 w 12184637"/>
              <a:gd name="connsiteY16126" fmla="*/ 4334050 h 4608812"/>
              <a:gd name="connsiteX16127" fmla="*/ 5171868 w 12184637"/>
              <a:gd name="connsiteY16127" fmla="*/ 4338541 h 4608812"/>
              <a:gd name="connsiteX16128" fmla="*/ 5176359 w 12184637"/>
              <a:gd name="connsiteY16128" fmla="*/ 4345020 h 4608812"/>
              <a:gd name="connsiteX16129" fmla="*/ 5363215 w 12184637"/>
              <a:gd name="connsiteY16129" fmla="*/ 4378372 h 4608812"/>
              <a:gd name="connsiteX16130" fmla="*/ 5364245 w 12184637"/>
              <a:gd name="connsiteY16130" fmla="*/ 4378445 h 4608812"/>
              <a:gd name="connsiteX16131" fmla="*/ 5369694 w 12184637"/>
              <a:gd name="connsiteY16131" fmla="*/ 4373881 h 4608812"/>
              <a:gd name="connsiteX16132" fmla="*/ 5182764 w 12184637"/>
              <a:gd name="connsiteY16132" fmla="*/ 4340897 h 4608812"/>
              <a:gd name="connsiteX16133" fmla="*/ 5178715 w 12184637"/>
              <a:gd name="connsiteY16133" fmla="*/ 4334124 h 4608812"/>
              <a:gd name="connsiteX16134" fmla="*/ 5104429 w 12184637"/>
              <a:gd name="connsiteY16134" fmla="*/ 4315424 h 4608812"/>
              <a:gd name="connsiteX16135" fmla="*/ 5097656 w 12184637"/>
              <a:gd name="connsiteY16135" fmla="*/ 4319473 h 4608812"/>
              <a:gd name="connsiteX16136" fmla="*/ 5101705 w 12184637"/>
              <a:gd name="connsiteY16136" fmla="*/ 4326246 h 4608812"/>
              <a:gd name="connsiteX16137" fmla="*/ 5175991 w 12184637"/>
              <a:gd name="connsiteY16137" fmla="*/ 4344947 h 4608812"/>
              <a:gd name="connsiteX16138" fmla="*/ 5177389 w 12184637"/>
              <a:gd name="connsiteY16138" fmla="*/ 4345094 h 4608812"/>
              <a:gd name="connsiteX16139" fmla="*/ 5182764 w 12184637"/>
              <a:gd name="connsiteY16139" fmla="*/ 4340897 h 4608812"/>
              <a:gd name="connsiteX16140" fmla="*/ 5108405 w 12184637"/>
              <a:gd name="connsiteY16140" fmla="*/ 4322492 h 4608812"/>
              <a:gd name="connsiteX16141" fmla="*/ 5104723 w 12184637"/>
              <a:gd name="connsiteY16141" fmla="*/ 4315497 h 4608812"/>
              <a:gd name="connsiteX16142" fmla="*/ 5072035 w 12184637"/>
              <a:gd name="connsiteY16142" fmla="*/ 4305411 h 4608812"/>
              <a:gd name="connsiteX16143" fmla="*/ 5065041 w 12184637"/>
              <a:gd name="connsiteY16143" fmla="*/ 4309092 h 4608812"/>
              <a:gd name="connsiteX16144" fmla="*/ 5068722 w 12184637"/>
              <a:gd name="connsiteY16144" fmla="*/ 4316086 h 4608812"/>
              <a:gd name="connsiteX16145" fmla="*/ 5101411 w 12184637"/>
              <a:gd name="connsiteY16145" fmla="*/ 4326173 h 4608812"/>
              <a:gd name="connsiteX16146" fmla="*/ 5103104 w 12184637"/>
              <a:gd name="connsiteY16146" fmla="*/ 4326394 h 4608812"/>
              <a:gd name="connsiteX16147" fmla="*/ 5108405 w 12184637"/>
              <a:gd name="connsiteY16147" fmla="*/ 4322492 h 4608812"/>
              <a:gd name="connsiteX16148" fmla="*/ 5075643 w 12184637"/>
              <a:gd name="connsiteY16148" fmla="*/ 4312626 h 4608812"/>
              <a:gd name="connsiteX16149" fmla="*/ 5072182 w 12184637"/>
              <a:gd name="connsiteY16149" fmla="*/ 4305558 h 4608812"/>
              <a:gd name="connsiteX16150" fmla="*/ 5030364 w 12184637"/>
              <a:gd name="connsiteY16150" fmla="*/ 4290981 h 4608812"/>
              <a:gd name="connsiteX16151" fmla="*/ 5023296 w 12184637"/>
              <a:gd name="connsiteY16151" fmla="*/ 4294441 h 4608812"/>
              <a:gd name="connsiteX16152" fmla="*/ 5026757 w 12184637"/>
              <a:gd name="connsiteY16152" fmla="*/ 4301509 h 4608812"/>
              <a:gd name="connsiteX16153" fmla="*/ 5068575 w 12184637"/>
              <a:gd name="connsiteY16153" fmla="*/ 4316086 h 4608812"/>
              <a:gd name="connsiteX16154" fmla="*/ 5070415 w 12184637"/>
              <a:gd name="connsiteY16154" fmla="*/ 4316381 h 4608812"/>
              <a:gd name="connsiteX16155" fmla="*/ 5075643 w 12184637"/>
              <a:gd name="connsiteY16155" fmla="*/ 4312626 h 4608812"/>
              <a:gd name="connsiteX16156" fmla="*/ 5033530 w 12184637"/>
              <a:gd name="connsiteY16156" fmla="*/ 4298638 h 4608812"/>
              <a:gd name="connsiteX16157" fmla="*/ 5030880 w 12184637"/>
              <a:gd name="connsiteY16157" fmla="*/ 4291202 h 4608812"/>
              <a:gd name="connsiteX16158" fmla="*/ 5012179 w 12184637"/>
              <a:gd name="connsiteY16158" fmla="*/ 4282220 h 4608812"/>
              <a:gd name="connsiteX16159" fmla="*/ 5004743 w 12184637"/>
              <a:gd name="connsiteY16159" fmla="*/ 4284870 h 4608812"/>
              <a:gd name="connsiteX16160" fmla="*/ 5007394 w 12184637"/>
              <a:gd name="connsiteY16160" fmla="*/ 4292306 h 4608812"/>
              <a:gd name="connsiteX16161" fmla="*/ 5026094 w 12184637"/>
              <a:gd name="connsiteY16161" fmla="*/ 4301288 h 4608812"/>
              <a:gd name="connsiteX16162" fmla="*/ 5028524 w 12184637"/>
              <a:gd name="connsiteY16162" fmla="*/ 4301803 h 4608812"/>
              <a:gd name="connsiteX16163" fmla="*/ 5033530 w 12184637"/>
              <a:gd name="connsiteY16163" fmla="*/ 4298638 h 4608812"/>
              <a:gd name="connsiteX16164" fmla="*/ 5014903 w 12184637"/>
              <a:gd name="connsiteY16164" fmla="*/ 4289435 h 4608812"/>
              <a:gd name="connsiteX16165" fmla="*/ 5012032 w 12184637"/>
              <a:gd name="connsiteY16165" fmla="*/ 4282072 h 4608812"/>
              <a:gd name="connsiteX16166" fmla="*/ 4989135 w 12184637"/>
              <a:gd name="connsiteY16166" fmla="*/ 4272134 h 4608812"/>
              <a:gd name="connsiteX16167" fmla="*/ 4981773 w 12184637"/>
              <a:gd name="connsiteY16167" fmla="*/ 4275004 h 4608812"/>
              <a:gd name="connsiteX16168" fmla="*/ 4984644 w 12184637"/>
              <a:gd name="connsiteY16168" fmla="*/ 4282367 h 4608812"/>
              <a:gd name="connsiteX16169" fmla="*/ 5007541 w 12184637"/>
              <a:gd name="connsiteY16169" fmla="*/ 4292306 h 4608812"/>
              <a:gd name="connsiteX16170" fmla="*/ 5009823 w 12184637"/>
              <a:gd name="connsiteY16170" fmla="*/ 4292748 h 4608812"/>
              <a:gd name="connsiteX16171" fmla="*/ 5014903 w 12184637"/>
              <a:gd name="connsiteY16171" fmla="*/ 4289435 h 4608812"/>
              <a:gd name="connsiteX16172" fmla="*/ 4992080 w 12184637"/>
              <a:gd name="connsiteY16172" fmla="*/ 4279275 h 4608812"/>
              <a:gd name="connsiteX16173" fmla="*/ 4988841 w 12184637"/>
              <a:gd name="connsiteY16173" fmla="*/ 4272060 h 4608812"/>
              <a:gd name="connsiteX16174" fmla="*/ 4954679 w 12184637"/>
              <a:gd name="connsiteY16174" fmla="*/ 4258955 h 4608812"/>
              <a:gd name="connsiteX16175" fmla="*/ 4947464 w 12184637"/>
              <a:gd name="connsiteY16175" fmla="*/ 4262194 h 4608812"/>
              <a:gd name="connsiteX16176" fmla="*/ 4950704 w 12184637"/>
              <a:gd name="connsiteY16176" fmla="*/ 4269410 h 4608812"/>
              <a:gd name="connsiteX16177" fmla="*/ 4984865 w 12184637"/>
              <a:gd name="connsiteY16177" fmla="*/ 4282441 h 4608812"/>
              <a:gd name="connsiteX16178" fmla="*/ 4986926 w 12184637"/>
              <a:gd name="connsiteY16178" fmla="*/ 4282809 h 4608812"/>
              <a:gd name="connsiteX16179" fmla="*/ 4992080 w 12184637"/>
              <a:gd name="connsiteY16179" fmla="*/ 4279275 h 4608812"/>
              <a:gd name="connsiteX16180" fmla="*/ 4957992 w 12184637"/>
              <a:gd name="connsiteY16180" fmla="*/ 4266170 h 4608812"/>
              <a:gd name="connsiteX16181" fmla="*/ 4954679 w 12184637"/>
              <a:gd name="connsiteY16181" fmla="*/ 4259028 h 4608812"/>
              <a:gd name="connsiteX16182" fmla="*/ 4911168 w 12184637"/>
              <a:gd name="connsiteY16182" fmla="*/ 4242979 h 4608812"/>
              <a:gd name="connsiteX16183" fmla="*/ 4904027 w 12184637"/>
              <a:gd name="connsiteY16183" fmla="*/ 4246292 h 4608812"/>
              <a:gd name="connsiteX16184" fmla="*/ 4907340 w 12184637"/>
              <a:gd name="connsiteY16184" fmla="*/ 4253433 h 4608812"/>
              <a:gd name="connsiteX16185" fmla="*/ 4950851 w 12184637"/>
              <a:gd name="connsiteY16185" fmla="*/ 4269483 h 4608812"/>
              <a:gd name="connsiteX16186" fmla="*/ 4952839 w 12184637"/>
              <a:gd name="connsiteY16186" fmla="*/ 4269851 h 4608812"/>
              <a:gd name="connsiteX16187" fmla="*/ 4957992 w 12184637"/>
              <a:gd name="connsiteY16187" fmla="*/ 4266170 h 4608812"/>
              <a:gd name="connsiteX16188" fmla="*/ 4914187 w 12184637"/>
              <a:gd name="connsiteY16188" fmla="*/ 4250856 h 4608812"/>
              <a:gd name="connsiteX16189" fmla="*/ 4911904 w 12184637"/>
              <a:gd name="connsiteY16189" fmla="*/ 4243273 h 4608812"/>
              <a:gd name="connsiteX16190" fmla="*/ 4880541 w 12184637"/>
              <a:gd name="connsiteY16190" fmla="*/ 4226413 h 4608812"/>
              <a:gd name="connsiteX16191" fmla="*/ 4872958 w 12184637"/>
              <a:gd name="connsiteY16191" fmla="*/ 4228696 h 4608812"/>
              <a:gd name="connsiteX16192" fmla="*/ 4875240 w 12184637"/>
              <a:gd name="connsiteY16192" fmla="*/ 4236279 h 4608812"/>
              <a:gd name="connsiteX16193" fmla="*/ 4906604 w 12184637"/>
              <a:gd name="connsiteY16193" fmla="*/ 4253139 h 4608812"/>
              <a:gd name="connsiteX16194" fmla="*/ 4909254 w 12184637"/>
              <a:gd name="connsiteY16194" fmla="*/ 4253801 h 4608812"/>
              <a:gd name="connsiteX16195" fmla="*/ 4914187 w 12184637"/>
              <a:gd name="connsiteY16195" fmla="*/ 4250856 h 4608812"/>
              <a:gd name="connsiteX16196" fmla="*/ 4882750 w 12184637"/>
              <a:gd name="connsiteY16196" fmla="*/ 4233997 h 4608812"/>
              <a:gd name="connsiteX16197" fmla="*/ 4880467 w 12184637"/>
              <a:gd name="connsiteY16197" fmla="*/ 4226413 h 4608812"/>
              <a:gd name="connsiteX16198" fmla="*/ 4866921 w 12184637"/>
              <a:gd name="connsiteY16198" fmla="*/ 4219125 h 4608812"/>
              <a:gd name="connsiteX16199" fmla="*/ 4859338 w 12184637"/>
              <a:gd name="connsiteY16199" fmla="*/ 4221407 h 4608812"/>
              <a:gd name="connsiteX16200" fmla="*/ 4861620 w 12184637"/>
              <a:gd name="connsiteY16200" fmla="*/ 4228990 h 4608812"/>
              <a:gd name="connsiteX16201" fmla="*/ 4875166 w 12184637"/>
              <a:gd name="connsiteY16201" fmla="*/ 4236279 h 4608812"/>
              <a:gd name="connsiteX16202" fmla="*/ 4877817 w 12184637"/>
              <a:gd name="connsiteY16202" fmla="*/ 4236941 h 4608812"/>
              <a:gd name="connsiteX16203" fmla="*/ 4882750 w 12184637"/>
              <a:gd name="connsiteY16203" fmla="*/ 4233997 h 4608812"/>
              <a:gd name="connsiteX16204" fmla="*/ 4869129 w 12184637"/>
              <a:gd name="connsiteY16204" fmla="*/ 4226929 h 4608812"/>
              <a:gd name="connsiteX16205" fmla="*/ 4867215 w 12184637"/>
              <a:gd name="connsiteY16205" fmla="*/ 4219272 h 4608812"/>
              <a:gd name="connsiteX16206" fmla="*/ 4865080 w 12184637"/>
              <a:gd name="connsiteY16206" fmla="*/ 4218020 h 4608812"/>
              <a:gd name="connsiteX16207" fmla="*/ 4857423 w 12184637"/>
              <a:gd name="connsiteY16207" fmla="*/ 4219934 h 4608812"/>
              <a:gd name="connsiteX16208" fmla="*/ 4859338 w 12184637"/>
              <a:gd name="connsiteY16208" fmla="*/ 4227591 h 4608812"/>
              <a:gd name="connsiteX16209" fmla="*/ 4861473 w 12184637"/>
              <a:gd name="connsiteY16209" fmla="*/ 4228843 h 4608812"/>
              <a:gd name="connsiteX16210" fmla="*/ 4864344 w 12184637"/>
              <a:gd name="connsiteY16210" fmla="*/ 4229653 h 4608812"/>
              <a:gd name="connsiteX16211" fmla="*/ 4869129 w 12184637"/>
              <a:gd name="connsiteY16211" fmla="*/ 4226929 h 4608812"/>
              <a:gd name="connsiteX16212" fmla="*/ 4866921 w 12184637"/>
              <a:gd name="connsiteY16212" fmla="*/ 4225604 h 4608812"/>
              <a:gd name="connsiteX16213" fmla="*/ 4865006 w 12184637"/>
              <a:gd name="connsiteY16213" fmla="*/ 4217947 h 4608812"/>
              <a:gd name="connsiteX16214" fmla="*/ 4847263 w 12184637"/>
              <a:gd name="connsiteY16214" fmla="*/ 4207418 h 4608812"/>
              <a:gd name="connsiteX16215" fmla="*/ 4839607 w 12184637"/>
              <a:gd name="connsiteY16215" fmla="*/ 4209333 h 4608812"/>
              <a:gd name="connsiteX16216" fmla="*/ 4841521 w 12184637"/>
              <a:gd name="connsiteY16216" fmla="*/ 4216990 h 4608812"/>
              <a:gd name="connsiteX16217" fmla="*/ 4859264 w 12184637"/>
              <a:gd name="connsiteY16217" fmla="*/ 4227518 h 4608812"/>
              <a:gd name="connsiteX16218" fmla="*/ 4862135 w 12184637"/>
              <a:gd name="connsiteY16218" fmla="*/ 4228328 h 4608812"/>
              <a:gd name="connsiteX16219" fmla="*/ 4866921 w 12184637"/>
              <a:gd name="connsiteY16219" fmla="*/ 4225604 h 4608812"/>
              <a:gd name="connsiteX16220" fmla="*/ 4849840 w 12184637"/>
              <a:gd name="connsiteY16220" fmla="*/ 4213456 h 4608812"/>
              <a:gd name="connsiteX16221" fmla="*/ 4845643 w 12184637"/>
              <a:gd name="connsiteY16221" fmla="*/ 4206756 h 4608812"/>
              <a:gd name="connsiteX16222" fmla="*/ 4788291 w 12184637"/>
              <a:gd name="connsiteY16222" fmla="*/ 4193725 h 4608812"/>
              <a:gd name="connsiteX16223" fmla="*/ 4781592 w 12184637"/>
              <a:gd name="connsiteY16223" fmla="*/ 4197921 h 4608812"/>
              <a:gd name="connsiteX16224" fmla="*/ 4785788 w 12184637"/>
              <a:gd name="connsiteY16224" fmla="*/ 4204621 h 4608812"/>
              <a:gd name="connsiteX16225" fmla="*/ 4843140 w 12184637"/>
              <a:gd name="connsiteY16225" fmla="*/ 4217652 h 4608812"/>
              <a:gd name="connsiteX16226" fmla="*/ 4844392 w 12184637"/>
              <a:gd name="connsiteY16226" fmla="*/ 4217800 h 4608812"/>
              <a:gd name="connsiteX16227" fmla="*/ 4849840 w 12184637"/>
              <a:gd name="connsiteY16227" fmla="*/ 4213456 h 4608812"/>
              <a:gd name="connsiteX16228" fmla="*/ 4792488 w 12184637"/>
              <a:gd name="connsiteY16228" fmla="*/ 4200425 h 4608812"/>
              <a:gd name="connsiteX16229" fmla="*/ 4788291 w 12184637"/>
              <a:gd name="connsiteY16229" fmla="*/ 4193725 h 4608812"/>
              <a:gd name="connsiteX16230" fmla="*/ 4739258 w 12184637"/>
              <a:gd name="connsiteY16230" fmla="*/ 4182607 h 4608812"/>
              <a:gd name="connsiteX16231" fmla="*/ 4732558 w 12184637"/>
              <a:gd name="connsiteY16231" fmla="*/ 4186804 h 4608812"/>
              <a:gd name="connsiteX16232" fmla="*/ 4736755 w 12184637"/>
              <a:gd name="connsiteY16232" fmla="*/ 4193504 h 4608812"/>
              <a:gd name="connsiteX16233" fmla="*/ 4785788 w 12184637"/>
              <a:gd name="connsiteY16233" fmla="*/ 4204694 h 4608812"/>
              <a:gd name="connsiteX16234" fmla="*/ 4787040 w 12184637"/>
              <a:gd name="connsiteY16234" fmla="*/ 4204842 h 4608812"/>
              <a:gd name="connsiteX16235" fmla="*/ 4792488 w 12184637"/>
              <a:gd name="connsiteY16235" fmla="*/ 4200425 h 4608812"/>
              <a:gd name="connsiteX16236" fmla="*/ 4743455 w 12184637"/>
              <a:gd name="connsiteY16236" fmla="*/ 4189234 h 4608812"/>
              <a:gd name="connsiteX16237" fmla="*/ 4739258 w 12184637"/>
              <a:gd name="connsiteY16237" fmla="*/ 4182534 h 4608812"/>
              <a:gd name="connsiteX16238" fmla="*/ 4721810 w 12184637"/>
              <a:gd name="connsiteY16238" fmla="*/ 4178558 h 4608812"/>
              <a:gd name="connsiteX16239" fmla="*/ 4715110 w 12184637"/>
              <a:gd name="connsiteY16239" fmla="*/ 4182755 h 4608812"/>
              <a:gd name="connsiteX16240" fmla="*/ 4719306 w 12184637"/>
              <a:gd name="connsiteY16240" fmla="*/ 4189454 h 4608812"/>
              <a:gd name="connsiteX16241" fmla="*/ 4736755 w 12184637"/>
              <a:gd name="connsiteY16241" fmla="*/ 4193430 h 4608812"/>
              <a:gd name="connsiteX16242" fmla="*/ 4738006 w 12184637"/>
              <a:gd name="connsiteY16242" fmla="*/ 4193577 h 4608812"/>
              <a:gd name="connsiteX16243" fmla="*/ 4743455 w 12184637"/>
              <a:gd name="connsiteY16243" fmla="*/ 4189234 h 4608812"/>
              <a:gd name="connsiteX16244" fmla="*/ 4725638 w 12184637"/>
              <a:gd name="connsiteY16244" fmla="*/ 4186362 h 4608812"/>
              <a:gd name="connsiteX16245" fmla="*/ 4722840 w 12184637"/>
              <a:gd name="connsiteY16245" fmla="*/ 4179000 h 4608812"/>
              <a:gd name="connsiteX16246" fmla="*/ 4630664 w 12184637"/>
              <a:gd name="connsiteY16246" fmla="*/ 4137035 h 4608812"/>
              <a:gd name="connsiteX16247" fmla="*/ 4623302 w 12184637"/>
              <a:gd name="connsiteY16247" fmla="*/ 4139832 h 4608812"/>
              <a:gd name="connsiteX16248" fmla="*/ 4626099 w 12184637"/>
              <a:gd name="connsiteY16248" fmla="*/ 4147195 h 4608812"/>
              <a:gd name="connsiteX16249" fmla="*/ 4718275 w 12184637"/>
              <a:gd name="connsiteY16249" fmla="*/ 4189160 h 4608812"/>
              <a:gd name="connsiteX16250" fmla="*/ 4720631 w 12184637"/>
              <a:gd name="connsiteY16250" fmla="*/ 4189675 h 4608812"/>
              <a:gd name="connsiteX16251" fmla="*/ 4725638 w 12184637"/>
              <a:gd name="connsiteY16251" fmla="*/ 4186362 h 4608812"/>
              <a:gd name="connsiteX16252" fmla="*/ 4633535 w 12184637"/>
              <a:gd name="connsiteY16252" fmla="*/ 4144176 h 4608812"/>
              <a:gd name="connsiteX16253" fmla="*/ 4630443 w 12184637"/>
              <a:gd name="connsiteY16253" fmla="*/ 4136888 h 4608812"/>
              <a:gd name="connsiteX16254" fmla="*/ 4600478 w 12184637"/>
              <a:gd name="connsiteY16254" fmla="*/ 4124666 h 4608812"/>
              <a:gd name="connsiteX16255" fmla="*/ 4593190 w 12184637"/>
              <a:gd name="connsiteY16255" fmla="*/ 4127758 h 4608812"/>
              <a:gd name="connsiteX16256" fmla="*/ 4596282 w 12184637"/>
              <a:gd name="connsiteY16256" fmla="*/ 4135047 h 4608812"/>
              <a:gd name="connsiteX16257" fmla="*/ 4626246 w 12184637"/>
              <a:gd name="connsiteY16257" fmla="*/ 4147268 h 4608812"/>
              <a:gd name="connsiteX16258" fmla="*/ 4628382 w 12184637"/>
              <a:gd name="connsiteY16258" fmla="*/ 4147710 h 4608812"/>
              <a:gd name="connsiteX16259" fmla="*/ 4633535 w 12184637"/>
              <a:gd name="connsiteY16259" fmla="*/ 4144176 h 4608812"/>
              <a:gd name="connsiteX16260" fmla="*/ 4603571 w 12184637"/>
              <a:gd name="connsiteY16260" fmla="*/ 4131955 h 4608812"/>
              <a:gd name="connsiteX16261" fmla="*/ 4600478 w 12184637"/>
              <a:gd name="connsiteY16261" fmla="*/ 4124740 h 4608812"/>
              <a:gd name="connsiteX16262" fmla="*/ 4575152 w 12184637"/>
              <a:gd name="connsiteY16262" fmla="*/ 4114580 h 4608812"/>
              <a:gd name="connsiteX16263" fmla="*/ 4567937 w 12184637"/>
              <a:gd name="connsiteY16263" fmla="*/ 4117672 h 4608812"/>
              <a:gd name="connsiteX16264" fmla="*/ 4571029 w 12184637"/>
              <a:gd name="connsiteY16264" fmla="*/ 4124887 h 4608812"/>
              <a:gd name="connsiteX16265" fmla="*/ 4596355 w 12184637"/>
              <a:gd name="connsiteY16265" fmla="*/ 4135047 h 4608812"/>
              <a:gd name="connsiteX16266" fmla="*/ 4598491 w 12184637"/>
              <a:gd name="connsiteY16266" fmla="*/ 4135415 h 4608812"/>
              <a:gd name="connsiteX16267" fmla="*/ 4603571 w 12184637"/>
              <a:gd name="connsiteY16267" fmla="*/ 4131955 h 4608812"/>
              <a:gd name="connsiteX16268" fmla="*/ 4578023 w 12184637"/>
              <a:gd name="connsiteY16268" fmla="*/ 4122384 h 4608812"/>
              <a:gd name="connsiteX16269" fmla="*/ 4575667 w 12184637"/>
              <a:gd name="connsiteY16269" fmla="*/ 4114874 h 4608812"/>
              <a:gd name="connsiteX16270" fmla="*/ 4554096 w 12184637"/>
              <a:gd name="connsiteY16270" fmla="*/ 4103536 h 4608812"/>
              <a:gd name="connsiteX16271" fmla="*/ 4546586 w 12184637"/>
              <a:gd name="connsiteY16271" fmla="*/ 4105892 h 4608812"/>
              <a:gd name="connsiteX16272" fmla="*/ 4548942 w 12184637"/>
              <a:gd name="connsiteY16272" fmla="*/ 4113402 h 4608812"/>
              <a:gd name="connsiteX16273" fmla="*/ 4570514 w 12184637"/>
              <a:gd name="connsiteY16273" fmla="*/ 4124740 h 4608812"/>
              <a:gd name="connsiteX16274" fmla="*/ 4573164 w 12184637"/>
              <a:gd name="connsiteY16274" fmla="*/ 4125402 h 4608812"/>
              <a:gd name="connsiteX16275" fmla="*/ 4578023 w 12184637"/>
              <a:gd name="connsiteY16275" fmla="*/ 4122384 h 4608812"/>
              <a:gd name="connsiteX16276" fmla="*/ 4556304 w 12184637"/>
              <a:gd name="connsiteY16276" fmla="*/ 4111340 h 4608812"/>
              <a:gd name="connsiteX16277" fmla="*/ 4554464 w 12184637"/>
              <a:gd name="connsiteY16277" fmla="*/ 4103683 h 4608812"/>
              <a:gd name="connsiteX16278" fmla="*/ 4552329 w 12184637"/>
              <a:gd name="connsiteY16278" fmla="*/ 4102358 h 4608812"/>
              <a:gd name="connsiteX16279" fmla="*/ 4544672 w 12184637"/>
              <a:gd name="connsiteY16279" fmla="*/ 4104199 h 4608812"/>
              <a:gd name="connsiteX16280" fmla="*/ 4546513 w 12184637"/>
              <a:gd name="connsiteY16280" fmla="*/ 4111856 h 4608812"/>
              <a:gd name="connsiteX16281" fmla="*/ 4548648 w 12184637"/>
              <a:gd name="connsiteY16281" fmla="*/ 4113181 h 4608812"/>
              <a:gd name="connsiteX16282" fmla="*/ 4551592 w 12184637"/>
              <a:gd name="connsiteY16282" fmla="*/ 4113990 h 4608812"/>
              <a:gd name="connsiteX16283" fmla="*/ 4556304 w 12184637"/>
              <a:gd name="connsiteY16283" fmla="*/ 4111340 h 4608812"/>
              <a:gd name="connsiteX16284" fmla="*/ 4554464 w 12184637"/>
              <a:gd name="connsiteY16284" fmla="*/ 4109352 h 4608812"/>
              <a:gd name="connsiteX16285" fmla="*/ 4551519 w 12184637"/>
              <a:gd name="connsiteY16285" fmla="*/ 4101990 h 4608812"/>
              <a:gd name="connsiteX16286" fmla="*/ 4542758 w 12184637"/>
              <a:gd name="connsiteY16286" fmla="*/ 4098235 h 4608812"/>
              <a:gd name="connsiteX16287" fmla="*/ 4535396 w 12184637"/>
              <a:gd name="connsiteY16287" fmla="*/ 4101180 h 4608812"/>
              <a:gd name="connsiteX16288" fmla="*/ 4538340 w 12184637"/>
              <a:gd name="connsiteY16288" fmla="*/ 4108542 h 4608812"/>
              <a:gd name="connsiteX16289" fmla="*/ 4547101 w 12184637"/>
              <a:gd name="connsiteY16289" fmla="*/ 4112297 h 4608812"/>
              <a:gd name="connsiteX16290" fmla="*/ 4549384 w 12184637"/>
              <a:gd name="connsiteY16290" fmla="*/ 4112739 h 4608812"/>
              <a:gd name="connsiteX16291" fmla="*/ 4554464 w 12184637"/>
              <a:gd name="connsiteY16291" fmla="*/ 4109352 h 4608812"/>
              <a:gd name="connsiteX16292" fmla="*/ 4545482 w 12184637"/>
              <a:gd name="connsiteY16292" fmla="*/ 4106039 h 4608812"/>
              <a:gd name="connsiteX16293" fmla="*/ 4543273 w 12184637"/>
              <a:gd name="connsiteY16293" fmla="*/ 4098456 h 4608812"/>
              <a:gd name="connsiteX16294" fmla="*/ 4531052 w 12184637"/>
              <a:gd name="connsiteY16294" fmla="*/ 4091683 h 4608812"/>
              <a:gd name="connsiteX16295" fmla="*/ 4523469 w 12184637"/>
              <a:gd name="connsiteY16295" fmla="*/ 4093891 h 4608812"/>
              <a:gd name="connsiteX16296" fmla="*/ 4525677 w 12184637"/>
              <a:gd name="connsiteY16296" fmla="*/ 4101475 h 4608812"/>
              <a:gd name="connsiteX16297" fmla="*/ 4537899 w 12184637"/>
              <a:gd name="connsiteY16297" fmla="*/ 4108248 h 4608812"/>
              <a:gd name="connsiteX16298" fmla="*/ 4540623 w 12184637"/>
              <a:gd name="connsiteY16298" fmla="*/ 4108984 h 4608812"/>
              <a:gd name="connsiteX16299" fmla="*/ 4545482 w 12184637"/>
              <a:gd name="connsiteY16299" fmla="*/ 4106039 h 4608812"/>
              <a:gd name="connsiteX16300" fmla="*/ 4532892 w 12184637"/>
              <a:gd name="connsiteY16300" fmla="*/ 4099855 h 4608812"/>
              <a:gd name="connsiteX16301" fmla="*/ 4531567 w 12184637"/>
              <a:gd name="connsiteY16301" fmla="*/ 4092051 h 4608812"/>
              <a:gd name="connsiteX16302" fmla="*/ 4517064 w 12184637"/>
              <a:gd name="connsiteY16302" fmla="*/ 4081670 h 4608812"/>
              <a:gd name="connsiteX16303" fmla="*/ 4509259 w 12184637"/>
              <a:gd name="connsiteY16303" fmla="*/ 4082995 h 4608812"/>
              <a:gd name="connsiteX16304" fmla="*/ 4510585 w 12184637"/>
              <a:gd name="connsiteY16304" fmla="*/ 4090799 h 4608812"/>
              <a:gd name="connsiteX16305" fmla="*/ 4525088 w 12184637"/>
              <a:gd name="connsiteY16305" fmla="*/ 4101180 h 4608812"/>
              <a:gd name="connsiteX16306" fmla="*/ 4528328 w 12184637"/>
              <a:gd name="connsiteY16306" fmla="*/ 4102211 h 4608812"/>
              <a:gd name="connsiteX16307" fmla="*/ 4532892 w 12184637"/>
              <a:gd name="connsiteY16307" fmla="*/ 4099855 h 4608812"/>
              <a:gd name="connsiteX16308" fmla="*/ 4518389 w 12184637"/>
              <a:gd name="connsiteY16308" fmla="*/ 4089474 h 4608812"/>
              <a:gd name="connsiteX16309" fmla="*/ 4517064 w 12184637"/>
              <a:gd name="connsiteY16309" fmla="*/ 4081670 h 4608812"/>
              <a:gd name="connsiteX16310" fmla="*/ 4514413 w 12184637"/>
              <a:gd name="connsiteY16310" fmla="*/ 4079830 h 4608812"/>
              <a:gd name="connsiteX16311" fmla="*/ 4506609 w 12184637"/>
              <a:gd name="connsiteY16311" fmla="*/ 4081155 h 4608812"/>
              <a:gd name="connsiteX16312" fmla="*/ 4507934 w 12184637"/>
              <a:gd name="connsiteY16312" fmla="*/ 4088959 h 4608812"/>
              <a:gd name="connsiteX16313" fmla="*/ 4510585 w 12184637"/>
              <a:gd name="connsiteY16313" fmla="*/ 4090799 h 4608812"/>
              <a:gd name="connsiteX16314" fmla="*/ 4513824 w 12184637"/>
              <a:gd name="connsiteY16314" fmla="*/ 4091830 h 4608812"/>
              <a:gd name="connsiteX16315" fmla="*/ 4518389 w 12184637"/>
              <a:gd name="connsiteY16315" fmla="*/ 4089474 h 4608812"/>
              <a:gd name="connsiteX16316" fmla="*/ 4515665 w 12184637"/>
              <a:gd name="connsiteY16316" fmla="*/ 4087634 h 4608812"/>
              <a:gd name="connsiteX16317" fmla="*/ 4514486 w 12184637"/>
              <a:gd name="connsiteY16317" fmla="*/ 4079830 h 4608812"/>
              <a:gd name="connsiteX16318" fmla="*/ 4511026 w 12184637"/>
              <a:gd name="connsiteY16318" fmla="*/ 4077326 h 4608812"/>
              <a:gd name="connsiteX16319" fmla="*/ 4503222 w 12184637"/>
              <a:gd name="connsiteY16319" fmla="*/ 4078504 h 4608812"/>
              <a:gd name="connsiteX16320" fmla="*/ 4504400 w 12184637"/>
              <a:gd name="connsiteY16320" fmla="*/ 4086309 h 4608812"/>
              <a:gd name="connsiteX16321" fmla="*/ 4507861 w 12184637"/>
              <a:gd name="connsiteY16321" fmla="*/ 4088811 h 4608812"/>
              <a:gd name="connsiteX16322" fmla="*/ 4511173 w 12184637"/>
              <a:gd name="connsiteY16322" fmla="*/ 4089916 h 4608812"/>
              <a:gd name="connsiteX16323" fmla="*/ 4515665 w 12184637"/>
              <a:gd name="connsiteY16323" fmla="*/ 4087634 h 4608812"/>
              <a:gd name="connsiteX16324" fmla="*/ 4512130 w 12184637"/>
              <a:gd name="connsiteY16324" fmla="*/ 4085204 h 4608812"/>
              <a:gd name="connsiteX16325" fmla="*/ 4511100 w 12184637"/>
              <a:gd name="connsiteY16325" fmla="*/ 4077400 h 4608812"/>
              <a:gd name="connsiteX16326" fmla="*/ 4445723 w 12184637"/>
              <a:gd name="connsiteY16326" fmla="*/ 4026747 h 4608812"/>
              <a:gd name="connsiteX16327" fmla="*/ 4437919 w 12184637"/>
              <a:gd name="connsiteY16327" fmla="*/ 4027778 h 4608812"/>
              <a:gd name="connsiteX16328" fmla="*/ 4438949 w 12184637"/>
              <a:gd name="connsiteY16328" fmla="*/ 4035582 h 4608812"/>
              <a:gd name="connsiteX16329" fmla="*/ 4504326 w 12184637"/>
              <a:gd name="connsiteY16329" fmla="*/ 4086235 h 4608812"/>
              <a:gd name="connsiteX16330" fmla="*/ 4507787 w 12184637"/>
              <a:gd name="connsiteY16330" fmla="*/ 4087413 h 4608812"/>
              <a:gd name="connsiteX16331" fmla="*/ 4512130 w 12184637"/>
              <a:gd name="connsiteY16331" fmla="*/ 4085204 h 4608812"/>
              <a:gd name="connsiteX16332" fmla="*/ 4446753 w 12184637"/>
              <a:gd name="connsiteY16332" fmla="*/ 4034625 h 4608812"/>
              <a:gd name="connsiteX16333" fmla="*/ 4445796 w 12184637"/>
              <a:gd name="connsiteY16333" fmla="*/ 4026821 h 4608812"/>
              <a:gd name="connsiteX16334" fmla="*/ 4444618 w 12184637"/>
              <a:gd name="connsiteY16334" fmla="*/ 4025937 h 4608812"/>
              <a:gd name="connsiteX16335" fmla="*/ 4436814 w 12184637"/>
              <a:gd name="connsiteY16335" fmla="*/ 4026895 h 4608812"/>
              <a:gd name="connsiteX16336" fmla="*/ 4437771 w 12184637"/>
              <a:gd name="connsiteY16336" fmla="*/ 4034699 h 4608812"/>
              <a:gd name="connsiteX16337" fmla="*/ 4438949 w 12184637"/>
              <a:gd name="connsiteY16337" fmla="*/ 4035582 h 4608812"/>
              <a:gd name="connsiteX16338" fmla="*/ 4442409 w 12184637"/>
              <a:gd name="connsiteY16338" fmla="*/ 4036760 h 4608812"/>
              <a:gd name="connsiteX16339" fmla="*/ 4446753 w 12184637"/>
              <a:gd name="connsiteY16339" fmla="*/ 4034625 h 4608812"/>
              <a:gd name="connsiteX16340" fmla="*/ 4445649 w 12184637"/>
              <a:gd name="connsiteY16340" fmla="*/ 4033668 h 4608812"/>
              <a:gd name="connsiteX16341" fmla="*/ 4444618 w 12184637"/>
              <a:gd name="connsiteY16341" fmla="*/ 4025864 h 4608812"/>
              <a:gd name="connsiteX16342" fmla="*/ 4416052 w 12184637"/>
              <a:gd name="connsiteY16342" fmla="*/ 4003850 h 4608812"/>
              <a:gd name="connsiteX16343" fmla="*/ 4408248 w 12184637"/>
              <a:gd name="connsiteY16343" fmla="*/ 4004881 h 4608812"/>
              <a:gd name="connsiteX16344" fmla="*/ 4409279 w 12184637"/>
              <a:gd name="connsiteY16344" fmla="*/ 4012685 h 4608812"/>
              <a:gd name="connsiteX16345" fmla="*/ 4437845 w 12184637"/>
              <a:gd name="connsiteY16345" fmla="*/ 4034699 h 4608812"/>
              <a:gd name="connsiteX16346" fmla="*/ 4441305 w 12184637"/>
              <a:gd name="connsiteY16346" fmla="*/ 4035876 h 4608812"/>
              <a:gd name="connsiteX16347" fmla="*/ 4445649 w 12184637"/>
              <a:gd name="connsiteY16347" fmla="*/ 4033668 h 4608812"/>
              <a:gd name="connsiteX16348" fmla="*/ 4416568 w 12184637"/>
              <a:gd name="connsiteY16348" fmla="*/ 4012243 h 4608812"/>
              <a:gd name="connsiteX16349" fmla="*/ 4416568 w 12184637"/>
              <a:gd name="connsiteY16349" fmla="*/ 4004366 h 4608812"/>
              <a:gd name="connsiteX16350" fmla="*/ 4395438 w 12184637"/>
              <a:gd name="connsiteY16350" fmla="*/ 3983162 h 4608812"/>
              <a:gd name="connsiteX16351" fmla="*/ 4387560 w 12184637"/>
              <a:gd name="connsiteY16351" fmla="*/ 3983162 h 4608812"/>
              <a:gd name="connsiteX16352" fmla="*/ 4387560 w 12184637"/>
              <a:gd name="connsiteY16352" fmla="*/ 3991040 h 4608812"/>
              <a:gd name="connsiteX16353" fmla="*/ 4408690 w 12184637"/>
              <a:gd name="connsiteY16353" fmla="*/ 4012243 h 4608812"/>
              <a:gd name="connsiteX16354" fmla="*/ 4412665 w 12184637"/>
              <a:gd name="connsiteY16354" fmla="*/ 4013863 h 4608812"/>
              <a:gd name="connsiteX16355" fmla="*/ 4416568 w 12184637"/>
              <a:gd name="connsiteY16355" fmla="*/ 4012243 h 4608812"/>
              <a:gd name="connsiteX16356" fmla="*/ 4395364 w 12184637"/>
              <a:gd name="connsiteY16356" fmla="*/ 3991113 h 4608812"/>
              <a:gd name="connsiteX16357" fmla="*/ 4395585 w 12184637"/>
              <a:gd name="connsiteY16357" fmla="*/ 3983236 h 4608812"/>
              <a:gd name="connsiteX16358" fmla="*/ 4328662 w 12184637"/>
              <a:gd name="connsiteY16358" fmla="*/ 3911968 h 4608812"/>
              <a:gd name="connsiteX16359" fmla="*/ 4320784 w 12184637"/>
              <a:gd name="connsiteY16359" fmla="*/ 3911748 h 4608812"/>
              <a:gd name="connsiteX16360" fmla="*/ 4320563 w 12184637"/>
              <a:gd name="connsiteY16360" fmla="*/ 3919626 h 4608812"/>
              <a:gd name="connsiteX16361" fmla="*/ 4387486 w 12184637"/>
              <a:gd name="connsiteY16361" fmla="*/ 3990893 h 4608812"/>
              <a:gd name="connsiteX16362" fmla="*/ 4391609 w 12184637"/>
              <a:gd name="connsiteY16362" fmla="*/ 3992660 h 4608812"/>
              <a:gd name="connsiteX16363" fmla="*/ 4395364 w 12184637"/>
              <a:gd name="connsiteY16363" fmla="*/ 3991113 h 4608812"/>
              <a:gd name="connsiteX16364" fmla="*/ 4328588 w 12184637"/>
              <a:gd name="connsiteY16364" fmla="*/ 3919626 h 4608812"/>
              <a:gd name="connsiteX16365" fmla="*/ 4328514 w 12184637"/>
              <a:gd name="connsiteY16365" fmla="*/ 3911748 h 4608812"/>
              <a:gd name="connsiteX16366" fmla="*/ 4306795 w 12184637"/>
              <a:gd name="connsiteY16366" fmla="*/ 3890397 h 4608812"/>
              <a:gd name="connsiteX16367" fmla="*/ 4298918 w 12184637"/>
              <a:gd name="connsiteY16367" fmla="*/ 3890471 h 4608812"/>
              <a:gd name="connsiteX16368" fmla="*/ 4298991 w 12184637"/>
              <a:gd name="connsiteY16368" fmla="*/ 3898348 h 4608812"/>
              <a:gd name="connsiteX16369" fmla="*/ 4320710 w 12184637"/>
              <a:gd name="connsiteY16369" fmla="*/ 3919699 h 4608812"/>
              <a:gd name="connsiteX16370" fmla="*/ 4324686 w 12184637"/>
              <a:gd name="connsiteY16370" fmla="*/ 3921319 h 4608812"/>
              <a:gd name="connsiteX16371" fmla="*/ 4328588 w 12184637"/>
              <a:gd name="connsiteY16371" fmla="*/ 3919626 h 4608812"/>
              <a:gd name="connsiteX16372" fmla="*/ 4306133 w 12184637"/>
              <a:gd name="connsiteY16372" fmla="*/ 3899011 h 4608812"/>
              <a:gd name="connsiteX16373" fmla="*/ 4307458 w 12184637"/>
              <a:gd name="connsiteY16373" fmla="*/ 3891207 h 4608812"/>
              <a:gd name="connsiteX16374" fmla="*/ 4306059 w 12184637"/>
              <a:gd name="connsiteY16374" fmla="*/ 3889219 h 4608812"/>
              <a:gd name="connsiteX16375" fmla="*/ 4298255 w 12184637"/>
              <a:gd name="connsiteY16375" fmla="*/ 3887894 h 4608812"/>
              <a:gd name="connsiteX16376" fmla="*/ 4296930 w 12184637"/>
              <a:gd name="connsiteY16376" fmla="*/ 3895698 h 4608812"/>
              <a:gd name="connsiteX16377" fmla="*/ 4298329 w 12184637"/>
              <a:gd name="connsiteY16377" fmla="*/ 3897685 h 4608812"/>
              <a:gd name="connsiteX16378" fmla="*/ 4302893 w 12184637"/>
              <a:gd name="connsiteY16378" fmla="*/ 3900041 h 4608812"/>
              <a:gd name="connsiteX16379" fmla="*/ 4306133 w 12184637"/>
              <a:gd name="connsiteY16379" fmla="*/ 3899011 h 4608812"/>
              <a:gd name="connsiteX16380" fmla="*/ 4304734 w 12184637"/>
              <a:gd name="connsiteY16380" fmla="*/ 3896949 h 4608812"/>
              <a:gd name="connsiteX16381" fmla="*/ 4305986 w 12184637"/>
              <a:gd name="connsiteY16381" fmla="*/ 3889145 h 4608812"/>
              <a:gd name="connsiteX16382" fmla="*/ 4233687 w 12184637"/>
              <a:gd name="connsiteY16382" fmla="*/ 3789018 h 4608812"/>
              <a:gd name="connsiteX16383" fmla="*/ 4225883 w 12184637"/>
              <a:gd name="connsiteY16383" fmla="*/ 3787766 h 4608812"/>
              <a:gd name="connsiteX16384" fmla="*/ 4224632 w 12184637"/>
              <a:gd name="connsiteY16384" fmla="*/ 3795570 h 4608812"/>
              <a:gd name="connsiteX16385" fmla="*/ 4296930 w 12184637"/>
              <a:gd name="connsiteY16385" fmla="*/ 3895698 h 4608812"/>
              <a:gd name="connsiteX16386" fmla="*/ 4301495 w 12184637"/>
              <a:gd name="connsiteY16386" fmla="*/ 3897980 h 4608812"/>
              <a:gd name="connsiteX16387" fmla="*/ 4304734 w 12184637"/>
              <a:gd name="connsiteY16387" fmla="*/ 3896949 h 4608812"/>
              <a:gd name="connsiteX16388" fmla="*/ 4232436 w 12184637"/>
              <a:gd name="connsiteY16388" fmla="*/ 3796822 h 4608812"/>
              <a:gd name="connsiteX16389" fmla="*/ 4233687 w 12184637"/>
              <a:gd name="connsiteY16389" fmla="*/ 3789018 h 4608812"/>
              <a:gd name="connsiteX16390" fmla="*/ 4204459 w 12184637"/>
              <a:gd name="connsiteY16390" fmla="*/ 3748599 h 4608812"/>
              <a:gd name="connsiteX16391" fmla="*/ 4196655 w 12184637"/>
              <a:gd name="connsiteY16391" fmla="*/ 3747347 h 4608812"/>
              <a:gd name="connsiteX16392" fmla="*/ 4195404 w 12184637"/>
              <a:gd name="connsiteY16392" fmla="*/ 3755151 h 4608812"/>
              <a:gd name="connsiteX16393" fmla="*/ 4224632 w 12184637"/>
              <a:gd name="connsiteY16393" fmla="*/ 3795570 h 4608812"/>
              <a:gd name="connsiteX16394" fmla="*/ 4229197 w 12184637"/>
              <a:gd name="connsiteY16394" fmla="*/ 3797852 h 4608812"/>
              <a:gd name="connsiteX16395" fmla="*/ 4232436 w 12184637"/>
              <a:gd name="connsiteY16395" fmla="*/ 3796822 h 4608812"/>
              <a:gd name="connsiteX16396" fmla="*/ 4202398 w 12184637"/>
              <a:gd name="connsiteY16396" fmla="*/ 3756918 h 4608812"/>
              <a:gd name="connsiteX16397" fmla="*/ 4204975 w 12184637"/>
              <a:gd name="connsiteY16397" fmla="*/ 3749482 h 4608812"/>
              <a:gd name="connsiteX16398" fmla="*/ 4137683 w 12184637"/>
              <a:gd name="connsiteY16398" fmla="*/ 3608788 h 4608812"/>
              <a:gd name="connsiteX16399" fmla="*/ 4130247 w 12184637"/>
              <a:gd name="connsiteY16399" fmla="*/ 3606138 h 4608812"/>
              <a:gd name="connsiteX16400" fmla="*/ 4127670 w 12184637"/>
              <a:gd name="connsiteY16400" fmla="*/ 3613574 h 4608812"/>
              <a:gd name="connsiteX16401" fmla="*/ 4195035 w 12184637"/>
              <a:gd name="connsiteY16401" fmla="*/ 3754268 h 4608812"/>
              <a:gd name="connsiteX16402" fmla="*/ 4200115 w 12184637"/>
              <a:gd name="connsiteY16402" fmla="*/ 3757433 h 4608812"/>
              <a:gd name="connsiteX16403" fmla="*/ 4202398 w 12184637"/>
              <a:gd name="connsiteY16403" fmla="*/ 3756918 h 4608812"/>
              <a:gd name="connsiteX16404" fmla="*/ 4135033 w 12184637"/>
              <a:gd name="connsiteY16404" fmla="*/ 3616224 h 4608812"/>
              <a:gd name="connsiteX16405" fmla="*/ 4137683 w 12184637"/>
              <a:gd name="connsiteY16405" fmla="*/ 3608788 h 4608812"/>
              <a:gd name="connsiteX16406" fmla="*/ 4129216 w 12184637"/>
              <a:gd name="connsiteY16406" fmla="*/ 3591045 h 4608812"/>
              <a:gd name="connsiteX16407" fmla="*/ 4121780 w 12184637"/>
              <a:gd name="connsiteY16407" fmla="*/ 3588395 h 4608812"/>
              <a:gd name="connsiteX16408" fmla="*/ 4119130 w 12184637"/>
              <a:gd name="connsiteY16408" fmla="*/ 3595831 h 4608812"/>
              <a:gd name="connsiteX16409" fmla="*/ 4127597 w 12184637"/>
              <a:gd name="connsiteY16409" fmla="*/ 3613574 h 4608812"/>
              <a:gd name="connsiteX16410" fmla="*/ 4132677 w 12184637"/>
              <a:gd name="connsiteY16410" fmla="*/ 3616740 h 4608812"/>
              <a:gd name="connsiteX16411" fmla="*/ 4135033 w 12184637"/>
              <a:gd name="connsiteY16411" fmla="*/ 3616224 h 4608812"/>
              <a:gd name="connsiteX16412" fmla="*/ 4127817 w 12184637"/>
              <a:gd name="connsiteY16412" fmla="*/ 3597671 h 4608812"/>
              <a:gd name="connsiteX16413" fmla="*/ 4128406 w 12184637"/>
              <a:gd name="connsiteY16413" fmla="*/ 3589793 h 4608812"/>
              <a:gd name="connsiteX16414" fmla="*/ 4067152 w 12184637"/>
              <a:gd name="connsiteY16414" fmla="*/ 3518747 h 4608812"/>
              <a:gd name="connsiteX16415" fmla="*/ 4059274 w 12184637"/>
              <a:gd name="connsiteY16415" fmla="*/ 3518158 h 4608812"/>
              <a:gd name="connsiteX16416" fmla="*/ 4058685 w 12184637"/>
              <a:gd name="connsiteY16416" fmla="*/ 3526036 h 4608812"/>
              <a:gd name="connsiteX16417" fmla="*/ 4119940 w 12184637"/>
              <a:gd name="connsiteY16417" fmla="*/ 3597082 h 4608812"/>
              <a:gd name="connsiteX16418" fmla="*/ 4124210 w 12184637"/>
              <a:gd name="connsiteY16418" fmla="*/ 3598996 h 4608812"/>
              <a:gd name="connsiteX16419" fmla="*/ 4127817 w 12184637"/>
              <a:gd name="connsiteY16419" fmla="*/ 3597671 h 4608812"/>
              <a:gd name="connsiteX16420" fmla="*/ 4064207 w 12184637"/>
              <a:gd name="connsiteY16420" fmla="*/ 3527729 h 4608812"/>
              <a:gd name="connsiteX16421" fmla="*/ 4068330 w 12184637"/>
              <a:gd name="connsiteY16421" fmla="*/ 3521029 h 4608812"/>
              <a:gd name="connsiteX16422" fmla="*/ 4029383 w 12184637"/>
              <a:gd name="connsiteY16422" fmla="*/ 3354199 h 4608812"/>
              <a:gd name="connsiteX16423" fmla="*/ 4022684 w 12184637"/>
              <a:gd name="connsiteY16423" fmla="*/ 3350076 h 4608812"/>
              <a:gd name="connsiteX16424" fmla="*/ 4018561 w 12184637"/>
              <a:gd name="connsiteY16424" fmla="*/ 3356776 h 4608812"/>
              <a:gd name="connsiteX16425" fmla="*/ 4057507 w 12184637"/>
              <a:gd name="connsiteY16425" fmla="*/ 3523606 h 4608812"/>
              <a:gd name="connsiteX16426" fmla="*/ 4062955 w 12184637"/>
              <a:gd name="connsiteY16426" fmla="*/ 3527876 h 4608812"/>
              <a:gd name="connsiteX16427" fmla="*/ 4064207 w 12184637"/>
              <a:gd name="connsiteY16427" fmla="*/ 3527729 h 4608812"/>
              <a:gd name="connsiteX16428" fmla="*/ 4024230 w 12184637"/>
              <a:gd name="connsiteY16428" fmla="*/ 3361046 h 4608812"/>
              <a:gd name="connsiteX16429" fmla="*/ 4029457 w 12184637"/>
              <a:gd name="connsiteY16429" fmla="*/ 3355156 h 4608812"/>
              <a:gd name="connsiteX16430" fmla="*/ 4020328 w 12184637"/>
              <a:gd name="connsiteY16430" fmla="*/ 3187884 h 4608812"/>
              <a:gd name="connsiteX16431" fmla="*/ 4014438 w 12184637"/>
              <a:gd name="connsiteY16431" fmla="*/ 3182657 h 4608812"/>
              <a:gd name="connsiteX16432" fmla="*/ 4009210 w 12184637"/>
              <a:gd name="connsiteY16432" fmla="*/ 3188547 h 4608812"/>
              <a:gd name="connsiteX16433" fmla="*/ 4018413 w 12184637"/>
              <a:gd name="connsiteY16433" fmla="*/ 3355819 h 4608812"/>
              <a:gd name="connsiteX16434" fmla="*/ 4024009 w 12184637"/>
              <a:gd name="connsiteY16434" fmla="*/ 3361120 h 4608812"/>
              <a:gd name="connsiteX16435" fmla="*/ 4024230 w 12184637"/>
              <a:gd name="connsiteY16435" fmla="*/ 3361046 h 4608812"/>
              <a:gd name="connsiteX16436" fmla="*/ 4017456 w 12184637"/>
              <a:gd name="connsiteY16436" fmla="*/ 3193112 h 4608812"/>
              <a:gd name="connsiteX16437" fmla="*/ 4019665 w 12184637"/>
              <a:gd name="connsiteY16437" fmla="*/ 3185528 h 4608812"/>
              <a:gd name="connsiteX16438" fmla="*/ 3969748 w 12184637"/>
              <a:gd name="connsiteY16438" fmla="*/ 3095046 h 4608812"/>
              <a:gd name="connsiteX16439" fmla="*/ 3962165 w 12184637"/>
              <a:gd name="connsiteY16439" fmla="*/ 3092837 h 4608812"/>
              <a:gd name="connsiteX16440" fmla="*/ 3959956 w 12184637"/>
              <a:gd name="connsiteY16440" fmla="*/ 3100420 h 4608812"/>
              <a:gd name="connsiteX16441" fmla="*/ 4009873 w 12184637"/>
              <a:gd name="connsiteY16441" fmla="*/ 3190903 h 4608812"/>
              <a:gd name="connsiteX16442" fmla="*/ 4014806 w 12184637"/>
              <a:gd name="connsiteY16442" fmla="*/ 3193774 h 4608812"/>
              <a:gd name="connsiteX16443" fmla="*/ 4017456 w 12184637"/>
              <a:gd name="connsiteY16443" fmla="*/ 3193112 h 4608812"/>
              <a:gd name="connsiteX16444" fmla="*/ 3967319 w 12184637"/>
              <a:gd name="connsiteY16444" fmla="*/ 3102702 h 4608812"/>
              <a:gd name="connsiteX16445" fmla="*/ 3969822 w 12184637"/>
              <a:gd name="connsiteY16445" fmla="*/ 3095193 h 4608812"/>
              <a:gd name="connsiteX16446" fmla="*/ 3913500 w 12184637"/>
              <a:gd name="connsiteY16446" fmla="*/ 2983359 h 4608812"/>
              <a:gd name="connsiteX16447" fmla="*/ 3905991 w 12184637"/>
              <a:gd name="connsiteY16447" fmla="*/ 2980856 h 4608812"/>
              <a:gd name="connsiteX16448" fmla="*/ 3903488 w 12184637"/>
              <a:gd name="connsiteY16448" fmla="*/ 2988366 h 4608812"/>
              <a:gd name="connsiteX16449" fmla="*/ 3959809 w 12184637"/>
              <a:gd name="connsiteY16449" fmla="*/ 3100199 h 4608812"/>
              <a:gd name="connsiteX16450" fmla="*/ 3964816 w 12184637"/>
              <a:gd name="connsiteY16450" fmla="*/ 3103291 h 4608812"/>
              <a:gd name="connsiteX16451" fmla="*/ 3967319 w 12184637"/>
              <a:gd name="connsiteY16451" fmla="*/ 3102702 h 4608812"/>
              <a:gd name="connsiteX16452" fmla="*/ 3910850 w 12184637"/>
              <a:gd name="connsiteY16452" fmla="*/ 2990942 h 4608812"/>
              <a:gd name="connsiteX16453" fmla="*/ 3913574 w 12184637"/>
              <a:gd name="connsiteY16453" fmla="*/ 2983506 h 4608812"/>
              <a:gd name="connsiteX16454" fmla="*/ 3851583 w 12184637"/>
              <a:gd name="connsiteY16454" fmla="*/ 2850690 h 4608812"/>
              <a:gd name="connsiteX16455" fmla="*/ 3844147 w 12184637"/>
              <a:gd name="connsiteY16455" fmla="*/ 2847966 h 4608812"/>
              <a:gd name="connsiteX16456" fmla="*/ 3841423 w 12184637"/>
              <a:gd name="connsiteY16456" fmla="*/ 2855402 h 4608812"/>
              <a:gd name="connsiteX16457" fmla="*/ 3903414 w 12184637"/>
              <a:gd name="connsiteY16457" fmla="*/ 2988218 h 4608812"/>
              <a:gd name="connsiteX16458" fmla="*/ 3908494 w 12184637"/>
              <a:gd name="connsiteY16458" fmla="*/ 2991458 h 4608812"/>
              <a:gd name="connsiteX16459" fmla="*/ 3910850 w 12184637"/>
              <a:gd name="connsiteY16459" fmla="*/ 2990942 h 4608812"/>
              <a:gd name="connsiteX16460" fmla="*/ 3851951 w 12184637"/>
              <a:gd name="connsiteY16460" fmla="*/ 2854519 h 4608812"/>
              <a:gd name="connsiteX16461" fmla="*/ 3892150 w 12184637"/>
              <a:gd name="connsiteY16461" fmla="*/ 2701309 h 4608812"/>
              <a:gd name="connsiteX16462" fmla="*/ 3888174 w 12184637"/>
              <a:gd name="connsiteY16462" fmla="*/ 2694535 h 4608812"/>
              <a:gd name="connsiteX16463" fmla="*/ 3881401 w 12184637"/>
              <a:gd name="connsiteY16463" fmla="*/ 2698511 h 4608812"/>
              <a:gd name="connsiteX16464" fmla="*/ 3841202 w 12184637"/>
              <a:gd name="connsiteY16464" fmla="*/ 2851721 h 4608812"/>
              <a:gd name="connsiteX16465" fmla="*/ 3845178 w 12184637"/>
              <a:gd name="connsiteY16465" fmla="*/ 2858494 h 4608812"/>
              <a:gd name="connsiteX16466" fmla="*/ 3846650 w 12184637"/>
              <a:gd name="connsiteY16466" fmla="*/ 2858715 h 4608812"/>
              <a:gd name="connsiteX16467" fmla="*/ 3851951 w 12184637"/>
              <a:gd name="connsiteY16467" fmla="*/ 2854519 h 4608812"/>
              <a:gd name="connsiteX16468" fmla="*/ 3888984 w 12184637"/>
              <a:gd name="connsiteY16468" fmla="*/ 2704990 h 4608812"/>
              <a:gd name="connsiteX16469" fmla="*/ 3891855 w 12184637"/>
              <a:gd name="connsiteY16469" fmla="*/ 2697628 h 4608812"/>
              <a:gd name="connsiteX16470" fmla="*/ 3825962 w 12184637"/>
              <a:gd name="connsiteY16470" fmla="*/ 2548394 h 4608812"/>
              <a:gd name="connsiteX16471" fmla="*/ 3818600 w 12184637"/>
              <a:gd name="connsiteY16471" fmla="*/ 2545522 h 4608812"/>
              <a:gd name="connsiteX16472" fmla="*/ 3815729 w 12184637"/>
              <a:gd name="connsiteY16472" fmla="*/ 2552884 h 4608812"/>
              <a:gd name="connsiteX16473" fmla="*/ 3881621 w 12184637"/>
              <a:gd name="connsiteY16473" fmla="*/ 2702119 h 4608812"/>
              <a:gd name="connsiteX16474" fmla="*/ 3886775 w 12184637"/>
              <a:gd name="connsiteY16474" fmla="*/ 2705432 h 4608812"/>
              <a:gd name="connsiteX16475" fmla="*/ 3888984 w 12184637"/>
              <a:gd name="connsiteY16475" fmla="*/ 2704990 h 4608812"/>
              <a:gd name="connsiteX16476" fmla="*/ 3826109 w 12184637"/>
              <a:gd name="connsiteY16476" fmla="*/ 2552369 h 4608812"/>
              <a:gd name="connsiteX16477" fmla="*/ 3873891 w 12184637"/>
              <a:gd name="connsiteY16477" fmla="*/ 2401883 h 4608812"/>
              <a:gd name="connsiteX16478" fmla="*/ 3870283 w 12184637"/>
              <a:gd name="connsiteY16478" fmla="*/ 2394889 h 4608812"/>
              <a:gd name="connsiteX16479" fmla="*/ 3863289 w 12184637"/>
              <a:gd name="connsiteY16479" fmla="*/ 2398497 h 4608812"/>
              <a:gd name="connsiteX16480" fmla="*/ 3815508 w 12184637"/>
              <a:gd name="connsiteY16480" fmla="*/ 2548982 h 4608812"/>
              <a:gd name="connsiteX16481" fmla="*/ 3819115 w 12184637"/>
              <a:gd name="connsiteY16481" fmla="*/ 2555977 h 4608812"/>
              <a:gd name="connsiteX16482" fmla="*/ 3820809 w 12184637"/>
              <a:gd name="connsiteY16482" fmla="*/ 2556271 h 4608812"/>
              <a:gd name="connsiteX16483" fmla="*/ 3826109 w 12184637"/>
              <a:gd name="connsiteY16483" fmla="*/ 2552369 h 4608812"/>
              <a:gd name="connsiteX16484" fmla="*/ 3871167 w 12184637"/>
              <a:gd name="connsiteY16484" fmla="*/ 2405049 h 4608812"/>
              <a:gd name="connsiteX16485" fmla="*/ 3873523 w 12184637"/>
              <a:gd name="connsiteY16485" fmla="*/ 2397539 h 4608812"/>
              <a:gd name="connsiteX16486" fmla="*/ 3793347 w 12184637"/>
              <a:gd name="connsiteY16486" fmla="*/ 2245066 h 4608812"/>
              <a:gd name="connsiteX16487" fmla="*/ 3785838 w 12184637"/>
              <a:gd name="connsiteY16487" fmla="*/ 2242710 h 4608812"/>
              <a:gd name="connsiteX16488" fmla="*/ 3783482 w 12184637"/>
              <a:gd name="connsiteY16488" fmla="*/ 2250220 h 4608812"/>
              <a:gd name="connsiteX16489" fmla="*/ 3863658 w 12184637"/>
              <a:gd name="connsiteY16489" fmla="*/ 2402693 h 4608812"/>
              <a:gd name="connsiteX16490" fmla="*/ 3868664 w 12184637"/>
              <a:gd name="connsiteY16490" fmla="*/ 2405638 h 4608812"/>
              <a:gd name="connsiteX16491" fmla="*/ 3871167 w 12184637"/>
              <a:gd name="connsiteY16491" fmla="*/ 2405049 h 4608812"/>
              <a:gd name="connsiteX16492" fmla="*/ 3791286 w 12184637"/>
              <a:gd name="connsiteY16492" fmla="*/ 2252428 h 4608812"/>
              <a:gd name="connsiteX16493" fmla="*/ 3793200 w 12184637"/>
              <a:gd name="connsiteY16493" fmla="*/ 2244771 h 4608812"/>
              <a:gd name="connsiteX16494" fmla="*/ 3705809 w 12184637"/>
              <a:gd name="connsiteY16494" fmla="*/ 2100691 h 4608812"/>
              <a:gd name="connsiteX16495" fmla="*/ 3698152 w 12184637"/>
              <a:gd name="connsiteY16495" fmla="*/ 2098777 h 4608812"/>
              <a:gd name="connsiteX16496" fmla="*/ 3696238 w 12184637"/>
              <a:gd name="connsiteY16496" fmla="*/ 2106433 h 4608812"/>
              <a:gd name="connsiteX16497" fmla="*/ 3783629 w 12184637"/>
              <a:gd name="connsiteY16497" fmla="*/ 2250514 h 4608812"/>
              <a:gd name="connsiteX16498" fmla="*/ 3788414 w 12184637"/>
              <a:gd name="connsiteY16498" fmla="*/ 2253238 h 4608812"/>
              <a:gd name="connsiteX16499" fmla="*/ 3791286 w 12184637"/>
              <a:gd name="connsiteY16499" fmla="*/ 2252428 h 4608812"/>
              <a:gd name="connsiteX16500" fmla="*/ 3704410 w 12184637"/>
              <a:gd name="connsiteY16500" fmla="*/ 2108127 h 4608812"/>
              <a:gd name="connsiteX16501" fmla="*/ 3705515 w 12184637"/>
              <a:gd name="connsiteY16501" fmla="*/ 2100323 h 4608812"/>
              <a:gd name="connsiteX16502" fmla="*/ 3613044 w 12184637"/>
              <a:gd name="connsiteY16502" fmla="*/ 1977077 h 4608812"/>
              <a:gd name="connsiteX16503" fmla="*/ 3605240 w 12184637"/>
              <a:gd name="connsiteY16503" fmla="*/ 1975973 h 4608812"/>
              <a:gd name="connsiteX16504" fmla="*/ 3604136 w 12184637"/>
              <a:gd name="connsiteY16504" fmla="*/ 1983777 h 4608812"/>
              <a:gd name="connsiteX16505" fmla="*/ 3696606 w 12184637"/>
              <a:gd name="connsiteY16505" fmla="*/ 2107022 h 4608812"/>
              <a:gd name="connsiteX16506" fmla="*/ 3701097 w 12184637"/>
              <a:gd name="connsiteY16506" fmla="*/ 2109231 h 4608812"/>
              <a:gd name="connsiteX16507" fmla="*/ 3704410 w 12184637"/>
              <a:gd name="connsiteY16507" fmla="*/ 2108127 h 4608812"/>
              <a:gd name="connsiteX16508" fmla="*/ 3612676 w 12184637"/>
              <a:gd name="connsiteY16508" fmla="*/ 1984219 h 4608812"/>
              <a:gd name="connsiteX16509" fmla="*/ 3612455 w 12184637"/>
              <a:gd name="connsiteY16509" fmla="*/ 1976341 h 4608812"/>
              <a:gd name="connsiteX16510" fmla="*/ 3516598 w 12184637"/>
              <a:gd name="connsiteY16510" fmla="*/ 1885785 h 4608812"/>
              <a:gd name="connsiteX16511" fmla="*/ 3508720 w 12184637"/>
              <a:gd name="connsiteY16511" fmla="*/ 1886006 h 4608812"/>
              <a:gd name="connsiteX16512" fmla="*/ 3508941 w 12184637"/>
              <a:gd name="connsiteY16512" fmla="*/ 1893883 h 4608812"/>
              <a:gd name="connsiteX16513" fmla="*/ 3604798 w 12184637"/>
              <a:gd name="connsiteY16513" fmla="*/ 1984440 h 4608812"/>
              <a:gd name="connsiteX16514" fmla="*/ 3608627 w 12184637"/>
              <a:gd name="connsiteY16514" fmla="*/ 1985986 h 4608812"/>
              <a:gd name="connsiteX16515" fmla="*/ 3612676 w 12184637"/>
              <a:gd name="connsiteY16515" fmla="*/ 1984219 h 4608812"/>
              <a:gd name="connsiteX16516" fmla="*/ 3517334 w 12184637"/>
              <a:gd name="connsiteY16516" fmla="*/ 1892926 h 4608812"/>
              <a:gd name="connsiteX16517" fmla="*/ 3515862 w 12184637"/>
              <a:gd name="connsiteY16517" fmla="*/ 1885196 h 4608812"/>
              <a:gd name="connsiteX16518" fmla="*/ 3419415 w 12184637"/>
              <a:gd name="connsiteY16518" fmla="*/ 1819524 h 4608812"/>
              <a:gd name="connsiteX16519" fmla="*/ 3411685 w 12184637"/>
              <a:gd name="connsiteY16519" fmla="*/ 1820996 h 4608812"/>
              <a:gd name="connsiteX16520" fmla="*/ 3413157 w 12184637"/>
              <a:gd name="connsiteY16520" fmla="*/ 1828727 h 4608812"/>
              <a:gd name="connsiteX16521" fmla="*/ 3509603 w 12184637"/>
              <a:gd name="connsiteY16521" fmla="*/ 1894398 h 4608812"/>
              <a:gd name="connsiteX16522" fmla="*/ 3512769 w 12184637"/>
              <a:gd name="connsiteY16522" fmla="*/ 1895356 h 4608812"/>
              <a:gd name="connsiteX16523" fmla="*/ 3517334 w 12184637"/>
              <a:gd name="connsiteY16523" fmla="*/ 1892926 h 4608812"/>
              <a:gd name="connsiteX16524" fmla="*/ 3421256 w 12184637"/>
              <a:gd name="connsiteY16524" fmla="*/ 1826665 h 4608812"/>
              <a:gd name="connsiteX16525" fmla="*/ 3418826 w 12184637"/>
              <a:gd name="connsiteY16525" fmla="*/ 1819156 h 4608812"/>
              <a:gd name="connsiteX16526" fmla="*/ 3324662 w 12184637"/>
              <a:gd name="connsiteY16526" fmla="*/ 1771227 h 4608812"/>
              <a:gd name="connsiteX16527" fmla="*/ 3317152 w 12184637"/>
              <a:gd name="connsiteY16527" fmla="*/ 1773656 h 4608812"/>
              <a:gd name="connsiteX16528" fmla="*/ 3319582 w 12184637"/>
              <a:gd name="connsiteY16528" fmla="*/ 1781166 h 4608812"/>
              <a:gd name="connsiteX16529" fmla="*/ 3413746 w 12184637"/>
              <a:gd name="connsiteY16529" fmla="*/ 1829095 h 4608812"/>
              <a:gd name="connsiteX16530" fmla="*/ 3416323 w 12184637"/>
              <a:gd name="connsiteY16530" fmla="*/ 1829684 h 4608812"/>
              <a:gd name="connsiteX16531" fmla="*/ 3421256 w 12184637"/>
              <a:gd name="connsiteY16531" fmla="*/ 1826665 h 4608812"/>
              <a:gd name="connsiteX16532" fmla="*/ 3327239 w 12184637"/>
              <a:gd name="connsiteY16532" fmla="*/ 1778368 h 4608812"/>
              <a:gd name="connsiteX16533" fmla="*/ 3324220 w 12184637"/>
              <a:gd name="connsiteY16533" fmla="*/ 1771080 h 4608812"/>
              <a:gd name="connsiteX16534" fmla="*/ 3235357 w 12184637"/>
              <a:gd name="connsiteY16534" fmla="*/ 1734194 h 4608812"/>
              <a:gd name="connsiteX16535" fmla="*/ 3228068 w 12184637"/>
              <a:gd name="connsiteY16535" fmla="*/ 1737213 h 4608812"/>
              <a:gd name="connsiteX16536" fmla="*/ 3231087 w 12184637"/>
              <a:gd name="connsiteY16536" fmla="*/ 1744502 h 4608812"/>
              <a:gd name="connsiteX16537" fmla="*/ 3319950 w 12184637"/>
              <a:gd name="connsiteY16537" fmla="*/ 1781387 h 4608812"/>
              <a:gd name="connsiteX16538" fmla="*/ 3322159 w 12184637"/>
              <a:gd name="connsiteY16538" fmla="*/ 1781829 h 4608812"/>
              <a:gd name="connsiteX16539" fmla="*/ 3327239 w 12184637"/>
              <a:gd name="connsiteY16539" fmla="*/ 1778368 h 4608812"/>
              <a:gd name="connsiteX16540" fmla="*/ 3238449 w 12184637"/>
              <a:gd name="connsiteY16540" fmla="*/ 1741336 h 4608812"/>
              <a:gd name="connsiteX16541" fmla="*/ 3235357 w 12184637"/>
              <a:gd name="connsiteY16541" fmla="*/ 1734121 h 4608812"/>
              <a:gd name="connsiteX16542" fmla="*/ 3155034 w 12184637"/>
              <a:gd name="connsiteY16542" fmla="*/ 1701653 h 4608812"/>
              <a:gd name="connsiteX16543" fmla="*/ 3147819 w 12184637"/>
              <a:gd name="connsiteY16543" fmla="*/ 1704745 h 4608812"/>
              <a:gd name="connsiteX16544" fmla="*/ 3150911 w 12184637"/>
              <a:gd name="connsiteY16544" fmla="*/ 1711960 h 4608812"/>
              <a:gd name="connsiteX16545" fmla="*/ 3231234 w 12184637"/>
              <a:gd name="connsiteY16545" fmla="*/ 1744428 h 4608812"/>
              <a:gd name="connsiteX16546" fmla="*/ 3233369 w 12184637"/>
              <a:gd name="connsiteY16546" fmla="*/ 1744870 h 4608812"/>
              <a:gd name="connsiteX16547" fmla="*/ 3238449 w 12184637"/>
              <a:gd name="connsiteY16547" fmla="*/ 1741336 h 4608812"/>
              <a:gd name="connsiteX16548" fmla="*/ 3158126 w 12184637"/>
              <a:gd name="connsiteY16548" fmla="*/ 1708794 h 4608812"/>
              <a:gd name="connsiteX16549" fmla="*/ 3154887 w 12184637"/>
              <a:gd name="connsiteY16549" fmla="*/ 1701579 h 4608812"/>
              <a:gd name="connsiteX16550" fmla="*/ 3082147 w 12184637"/>
              <a:gd name="connsiteY16550" fmla="*/ 1673676 h 4608812"/>
              <a:gd name="connsiteX16551" fmla="*/ 3074932 w 12184637"/>
              <a:gd name="connsiteY16551" fmla="*/ 1676916 h 4608812"/>
              <a:gd name="connsiteX16552" fmla="*/ 3078172 w 12184637"/>
              <a:gd name="connsiteY16552" fmla="*/ 1684131 h 4608812"/>
              <a:gd name="connsiteX16553" fmla="*/ 3150911 w 12184637"/>
              <a:gd name="connsiteY16553" fmla="*/ 1712034 h 4608812"/>
              <a:gd name="connsiteX16554" fmla="*/ 3152973 w 12184637"/>
              <a:gd name="connsiteY16554" fmla="*/ 1712402 h 4608812"/>
              <a:gd name="connsiteX16555" fmla="*/ 3158126 w 12184637"/>
              <a:gd name="connsiteY16555" fmla="*/ 1708794 h 4608812"/>
              <a:gd name="connsiteX16556" fmla="*/ 3085460 w 12184637"/>
              <a:gd name="connsiteY16556" fmla="*/ 1680744 h 4608812"/>
              <a:gd name="connsiteX16557" fmla="*/ 3082000 w 12184637"/>
              <a:gd name="connsiteY16557" fmla="*/ 1673676 h 4608812"/>
              <a:gd name="connsiteX16558" fmla="*/ 3016034 w 12184637"/>
              <a:gd name="connsiteY16558" fmla="*/ 1650632 h 4608812"/>
              <a:gd name="connsiteX16559" fmla="*/ 3008966 w 12184637"/>
              <a:gd name="connsiteY16559" fmla="*/ 1654092 h 4608812"/>
              <a:gd name="connsiteX16560" fmla="*/ 3012426 w 12184637"/>
              <a:gd name="connsiteY16560" fmla="*/ 1661160 h 4608812"/>
              <a:gd name="connsiteX16561" fmla="*/ 3078392 w 12184637"/>
              <a:gd name="connsiteY16561" fmla="*/ 1684204 h 4608812"/>
              <a:gd name="connsiteX16562" fmla="*/ 3080233 w 12184637"/>
              <a:gd name="connsiteY16562" fmla="*/ 1684499 h 4608812"/>
              <a:gd name="connsiteX16563" fmla="*/ 3085460 w 12184637"/>
              <a:gd name="connsiteY16563" fmla="*/ 1680744 h 4608812"/>
              <a:gd name="connsiteX16564" fmla="*/ 3019568 w 12184637"/>
              <a:gd name="connsiteY16564" fmla="*/ 1657479 h 4608812"/>
              <a:gd name="connsiteX16565" fmla="*/ 3015813 w 12184637"/>
              <a:gd name="connsiteY16565" fmla="*/ 1650558 h 4608812"/>
              <a:gd name="connsiteX16566" fmla="*/ 2955957 w 12184637"/>
              <a:gd name="connsiteY16566" fmla="*/ 1632594 h 4608812"/>
              <a:gd name="connsiteX16567" fmla="*/ 2949036 w 12184637"/>
              <a:gd name="connsiteY16567" fmla="*/ 1636349 h 4608812"/>
              <a:gd name="connsiteX16568" fmla="*/ 2952791 w 12184637"/>
              <a:gd name="connsiteY16568" fmla="*/ 1643270 h 4608812"/>
              <a:gd name="connsiteX16569" fmla="*/ 3012647 w 12184637"/>
              <a:gd name="connsiteY16569" fmla="*/ 1661234 h 4608812"/>
              <a:gd name="connsiteX16570" fmla="*/ 3014267 w 12184637"/>
              <a:gd name="connsiteY16570" fmla="*/ 1661455 h 4608812"/>
              <a:gd name="connsiteX16571" fmla="*/ 3019568 w 12184637"/>
              <a:gd name="connsiteY16571" fmla="*/ 1657479 h 4608812"/>
              <a:gd name="connsiteX16572" fmla="*/ 2959786 w 12184637"/>
              <a:gd name="connsiteY16572" fmla="*/ 1639220 h 4608812"/>
              <a:gd name="connsiteX16573" fmla="*/ 2955589 w 12184637"/>
              <a:gd name="connsiteY16573" fmla="*/ 1632521 h 4608812"/>
              <a:gd name="connsiteX16574" fmla="*/ 2901108 w 12184637"/>
              <a:gd name="connsiteY16574" fmla="*/ 1619858 h 4608812"/>
              <a:gd name="connsiteX16575" fmla="*/ 2894408 w 12184637"/>
              <a:gd name="connsiteY16575" fmla="*/ 1624054 h 4608812"/>
              <a:gd name="connsiteX16576" fmla="*/ 2898605 w 12184637"/>
              <a:gd name="connsiteY16576" fmla="*/ 1630754 h 4608812"/>
              <a:gd name="connsiteX16577" fmla="*/ 2953086 w 12184637"/>
              <a:gd name="connsiteY16577" fmla="*/ 1643417 h 4608812"/>
              <a:gd name="connsiteX16578" fmla="*/ 2954411 w 12184637"/>
              <a:gd name="connsiteY16578" fmla="*/ 1643564 h 4608812"/>
              <a:gd name="connsiteX16579" fmla="*/ 2959786 w 12184637"/>
              <a:gd name="connsiteY16579" fmla="*/ 1639220 h 4608812"/>
              <a:gd name="connsiteX16580" fmla="*/ 2905378 w 12184637"/>
              <a:gd name="connsiteY16580" fmla="*/ 1626263 h 4608812"/>
              <a:gd name="connsiteX16581" fmla="*/ 2900887 w 12184637"/>
              <a:gd name="connsiteY16581" fmla="*/ 1619784 h 4608812"/>
              <a:gd name="connsiteX16582" fmla="*/ 2849277 w 12184637"/>
              <a:gd name="connsiteY16582" fmla="*/ 1610581 h 4608812"/>
              <a:gd name="connsiteX16583" fmla="*/ 2842798 w 12184637"/>
              <a:gd name="connsiteY16583" fmla="*/ 1615072 h 4608812"/>
              <a:gd name="connsiteX16584" fmla="*/ 2847289 w 12184637"/>
              <a:gd name="connsiteY16584" fmla="*/ 1621551 h 4608812"/>
              <a:gd name="connsiteX16585" fmla="*/ 2898899 w 12184637"/>
              <a:gd name="connsiteY16585" fmla="*/ 1630754 h 4608812"/>
              <a:gd name="connsiteX16586" fmla="*/ 2899930 w 12184637"/>
              <a:gd name="connsiteY16586" fmla="*/ 1630827 h 4608812"/>
              <a:gd name="connsiteX16587" fmla="*/ 2905378 w 12184637"/>
              <a:gd name="connsiteY16587" fmla="*/ 1626263 h 4608812"/>
              <a:gd name="connsiteX16588" fmla="*/ 2853842 w 12184637"/>
              <a:gd name="connsiteY16588" fmla="*/ 1616913 h 4608812"/>
              <a:gd name="connsiteX16589" fmla="*/ 2849130 w 12184637"/>
              <a:gd name="connsiteY16589" fmla="*/ 1610581 h 4608812"/>
              <a:gd name="connsiteX16590" fmla="*/ 2797888 w 12184637"/>
              <a:gd name="connsiteY16590" fmla="*/ 1602851 h 4608812"/>
              <a:gd name="connsiteX16591" fmla="*/ 2791557 w 12184637"/>
              <a:gd name="connsiteY16591" fmla="*/ 1607563 h 4608812"/>
              <a:gd name="connsiteX16592" fmla="*/ 2796268 w 12184637"/>
              <a:gd name="connsiteY16592" fmla="*/ 1613894 h 4608812"/>
              <a:gd name="connsiteX16593" fmla="*/ 2847510 w 12184637"/>
              <a:gd name="connsiteY16593" fmla="*/ 1621625 h 4608812"/>
              <a:gd name="connsiteX16594" fmla="*/ 2848394 w 12184637"/>
              <a:gd name="connsiteY16594" fmla="*/ 1621698 h 4608812"/>
              <a:gd name="connsiteX16595" fmla="*/ 2853842 w 12184637"/>
              <a:gd name="connsiteY16595" fmla="*/ 1616913 h 4608812"/>
              <a:gd name="connsiteX16596" fmla="*/ 2802600 w 12184637"/>
              <a:gd name="connsiteY16596" fmla="*/ 1609182 h 4608812"/>
              <a:gd name="connsiteX16597" fmla="*/ 2797962 w 12184637"/>
              <a:gd name="connsiteY16597" fmla="*/ 1602851 h 4608812"/>
              <a:gd name="connsiteX16598" fmla="*/ 2744438 w 12184637"/>
              <a:gd name="connsiteY16598" fmla="*/ 1594605 h 4608812"/>
              <a:gd name="connsiteX16599" fmla="*/ 2738106 w 12184637"/>
              <a:gd name="connsiteY16599" fmla="*/ 1599243 h 4608812"/>
              <a:gd name="connsiteX16600" fmla="*/ 2742744 w 12184637"/>
              <a:gd name="connsiteY16600" fmla="*/ 1605575 h 4608812"/>
              <a:gd name="connsiteX16601" fmla="*/ 2796268 w 12184637"/>
              <a:gd name="connsiteY16601" fmla="*/ 1613820 h 4608812"/>
              <a:gd name="connsiteX16602" fmla="*/ 2797152 w 12184637"/>
              <a:gd name="connsiteY16602" fmla="*/ 1613894 h 4608812"/>
              <a:gd name="connsiteX16603" fmla="*/ 2802600 w 12184637"/>
              <a:gd name="connsiteY16603" fmla="*/ 1609182 h 4608812"/>
              <a:gd name="connsiteX16604" fmla="*/ 2749076 w 12184637"/>
              <a:gd name="connsiteY16604" fmla="*/ 1601084 h 4608812"/>
              <a:gd name="connsiteX16605" fmla="*/ 2744585 w 12184637"/>
              <a:gd name="connsiteY16605" fmla="*/ 1594605 h 4608812"/>
              <a:gd name="connsiteX16606" fmla="*/ 2686128 w 12184637"/>
              <a:gd name="connsiteY16606" fmla="*/ 1583782 h 4608812"/>
              <a:gd name="connsiteX16607" fmla="*/ 2679649 w 12184637"/>
              <a:gd name="connsiteY16607" fmla="*/ 1588273 h 4608812"/>
              <a:gd name="connsiteX16608" fmla="*/ 2684140 w 12184637"/>
              <a:gd name="connsiteY16608" fmla="*/ 1594752 h 4608812"/>
              <a:gd name="connsiteX16609" fmla="*/ 2742597 w 12184637"/>
              <a:gd name="connsiteY16609" fmla="*/ 1605575 h 4608812"/>
              <a:gd name="connsiteX16610" fmla="*/ 2743628 w 12184637"/>
              <a:gd name="connsiteY16610" fmla="*/ 1605648 h 4608812"/>
              <a:gd name="connsiteX16611" fmla="*/ 2749076 w 12184637"/>
              <a:gd name="connsiteY16611" fmla="*/ 1601084 h 4608812"/>
              <a:gd name="connsiteX16612" fmla="*/ 2690619 w 12184637"/>
              <a:gd name="connsiteY16612" fmla="*/ 1590187 h 4608812"/>
              <a:gd name="connsiteX16613" fmla="*/ 2686128 w 12184637"/>
              <a:gd name="connsiteY16613" fmla="*/ 1583709 h 4608812"/>
              <a:gd name="connsiteX16614" fmla="*/ 2624726 w 12184637"/>
              <a:gd name="connsiteY16614" fmla="*/ 1572518 h 4608812"/>
              <a:gd name="connsiteX16615" fmla="*/ 2618247 w 12184637"/>
              <a:gd name="connsiteY16615" fmla="*/ 1577009 h 4608812"/>
              <a:gd name="connsiteX16616" fmla="*/ 2622739 w 12184637"/>
              <a:gd name="connsiteY16616" fmla="*/ 1583488 h 4608812"/>
              <a:gd name="connsiteX16617" fmla="*/ 2684140 w 12184637"/>
              <a:gd name="connsiteY16617" fmla="*/ 1594679 h 4608812"/>
              <a:gd name="connsiteX16618" fmla="*/ 2685171 w 12184637"/>
              <a:gd name="connsiteY16618" fmla="*/ 1594752 h 4608812"/>
              <a:gd name="connsiteX16619" fmla="*/ 2690619 w 12184637"/>
              <a:gd name="connsiteY16619" fmla="*/ 1590187 h 4608812"/>
              <a:gd name="connsiteX16620" fmla="*/ 2629291 w 12184637"/>
              <a:gd name="connsiteY16620" fmla="*/ 1578849 h 4608812"/>
              <a:gd name="connsiteX16621" fmla="*/ 2624579 w 12184637"/>
              <a:gd name="connsiteY16621" fmla="*/ 1572518 h 4608812"/>
              <a:gd name="connsiteX16622" fmla="*/ 2562368 w 12184637"/>
              <a:gd name="connsiteY16622" fmla="*/ 1563241 h 4608812"/>
              <a:gd name="connsiteX16623" fmla="*/ 2556036 w 12184637"/>
              <a:gd name="connsiteY16623" fmla="*/ 1567953 h 4608812"/>
              <a:gd name="connsiteX16624" fmla="*/ 2560748 w 12184637"/>
              <a:gd name="connsiteY16624" fmla="*/ 1574285 h 4608812"/>
              <a:gd name="connsiteX16625" fmla="*/ 2622959 w 12184637"/>
              <a:gd name="connsiteY16625" fmla="*/ 1583561 h 4608812"/>
              <a:gd name="connsiteX16626" fmla="*/ 2623843 w 12184637"/>
              <a:gd name="connsiteY16626" fmla="*/ 1583635 h 4608812"/>
              <a:gd name="connsiteX16627" fmla="*/ 2629291 w 12184637"/>
              <a:gd name="connsiteY16627" fmla="*/ 1578849 h 4608812"/>
              <a:gd name="connsiteX16628" fmla="*/ 2567080 w 12184637"/>
              <a:gd name="connsiteY16628" fmla="*/ 1569205 h 4608812"/>
              <a:gd name="connsiteX16629" fmla="*/ 2561999 w 12184637"/>
              <a:gd name="connsiteY16629" fmla="*/ 1563168 h 4608812"/>
              <a:gd name="connsiteX16630" fmla="*/ 2501260 w 12184637"/>
              <a:gd name="connsiteY16630" fmla="*/ 1558161 h 4608812"/>
              <a:gd name="connsiteX16631" fmla="*/ 2495223 w 12184637"/>
              <a:gd name="connsiteY16631" fmla="*/ 1563241 h 4608812"/>
              <a:gd name="connsiteX16632" fmla="*/ 2500303 w 12184637"/>
              <a:gd name="connsiteY16632" fmla="*/ 1569278 h 4608812"/>
              <a:gd name="connsiteX16633" fmla="*/ 2561042 w 12184637"/>
              <a:gd name="connsiteY16633" fmla="*/ 1574285 h 4608812"/>
              <a:gd name="connsiteX16634" fmla="*/ 2561558 w 12184637"/>
              <a:gd name="connsiteY16634" fmla="*/ 1574285 h 4608812"/>
              <a:gd name="connsiteX16635" fmla="*/ 2567080 w 12184637"/>
              <a:gd name="connsiteY16635" fmla="*/ 1569205 h 4608812"/>
              <a:gd name="connsiteX16636" fmla="*/ 2443908 w 12184637"/>
              <a:gd name="connsiteY16636" fmla="*/ 1570972 h 4608812"/>
              <a:gd name="connsiteX16637" fmla="*/ 2500966 w 12184637"/>
              <a:gd name="connsiteY16637" fmla="*/ 1569352 h 4608812"/>
              <a:gd name="connsiteX16638" fmla="*/ 2506414 w 12184637"/>
              <a:gd name="connsiteY16638" fmla="*/ 1563610 h 4608812"/>
              <a:gd name="connsiteX16639" fmla="*/ 2500819 w 12184637"/>
              <a:gd name="connsiteY16639" fmla="*/ 1558161 h 4608812"/>
              <a:gd name="connsiteX16640" fmla="*/ 2500671 w 12184637"/>
              <a:gd name="connsiteY16640" fmla="*/ 1558161 h 4608812"/>
              <a:gd name="connsiteX16641" fmla="*/ 2443613 w 12184637"/>
              <a:gd name="connsiteY16641" fmla="*/ 1559781 h 4608812"/>
              <a:gd name="connsiteX16642" fmla="*/ 2438165 w 12184637"/>
              <a:gd name="connsiteY16642" fmla="*/ 1565524 h 4608812"/>
              <a:gd name="connsiteX16643" fmla="*/ 2443761 w 12184637"/>
              <a:gd name="connsiteY16643" fmla="*/ 1570972 h 4608812"/>
              <a:gd name="connsiteX16644" fmla="*/ 2443908 w 12184637"/>
              <a:gd name="connsiteY16644" fmla="*/ 1570972 h 4608812"/>
              <a:gd name="connsiteX16645" fmla="*/ 2391194 w 12184637"/>
              <a:gd name="connsiteY16645" fmla="*/ 1577230 h 4608812"/>
              <a:gd name="connsiteX16646" fmla="*/ 2444350 w 12184637"/>
              <a:gd name="connsiteY16646" fmla="*/ 1570898 h 4608812"/>
              <a:gd name="connsiteX16647" fmla="*/ 2449209 w 12184637"/>
              <a:gd name="connsiteY16647" fmla="*/ 1564714 h 4608812"/>
              <a:gd name="connsiteX16648" fmla="*/ 2443024 w 12184637"/>
              <a:gd name="connsiteY16648" fmla="*/ 1559855 h 4608812"/>
              <a:gd name="connsiteX16649" fmla="*/ 2389868 w 12184637"/>
              <a:gd name="connsiteY16649" fmla="*/ 1566186 h 4608812"/>
              <a:gd name="connsiteX16650" fmla="*/ 2385009 w 12184637"/>
              <a:gd name="connsiteY16650" fmla="*/ 1572371 h 4608812"/>
              <a:gd name="connsiteX16651" fmla="*/ 2390605 w 12184637"/>
              <a:gd name="connsiteY16651" fmla="*/ 1577303 h 4608812"/>
              <a:gd name="connsiteX16652" fmla="*/ 2391194 w 12184637"/>
              <a:gd name="connsiteY16652" fmla="*/ 1577230 h 4608812"/>
              <a:gd name="connsiteX16653" fmla="*/ 2342455 w 12184637"/>
              <a:gd name="connsiteY16653" fmla="*/ 1586212 h 4608812"/>
              <a:gd name="connsiteX16654" fmla="*/ 2391562 w 12184637"/>
              <a:gd name="connsiteY16654" fmla="*/ 1577230 h 4608812"/>
              <a:gd name="connsiteX16655" fmla="*/ 2396053 w 12184637"/>
              <a:gd name="connsiteY16655" fmla="*/ 1570751 h 4608812"/>
              <a:gd name="connsiteX16656" fmla="*/ 2389574 w 12184637"/>
              <a:gd name="connsiteY16656" fmla="*/ 1566260 h 4608812"/>
              <a:gd name="connsiteX16657" fmla="*/ 2340467 w 12184637"/>
              <a:gd name="connsiteY16657" fmla="*/ 1575242 h 4608812"/>
              <a:gd name="connsiteX16658" fmla="*/ 2335976 w 12184637"/>
              <a:gd name="connsiteY16658" fmla="*/ 1581721 h 4608812"/>
              <a:gd name="connsiteX16659" fmla="*/ 2341498 w 12184637"/>
              <a:gd name="connsiteY16659" fmla="*/ 1586285 h 4608812"/>
              <a:gd name="connsiteX16660" fmla="*/ 2342455 w 12184637"/>
              <a:gd name="connsiteY16660" fmla="*/ 1586212 h 4608812"/>
              <a:gd name="connsiteX16661" fmla="*/ 2297766 w 12184637"/>
              <a:gd name="connsiteY16661" fmla="*/ 1595856 h 4608812"/>
              <a:gd name="connsiteX16662" fmla="*/ 2342602 w 12184637"/>
              <a:gd name="connsiteY16662" fmla="*/ 1586212 h 4608812"/>
              <a:gd name="connsiteX16663" fmla="*/ 2346873 w 12184637"/>
              <a:gd name="connsiteY16663" fmla="*/ 1579586 h 4608812"/>
              <a:gd name="connsiteX16664" fmla="*/ 2340246 w 12184637"/>
              <a:gd name="connsiteY16664" fmla="*/ 1575316 h 4608812"/>
              <a:gd name="connsiteX16665" fmla="*/ 2295410 w 12184637"/>
              <a:gd name="connsiteY16665" fmla="*/ 1584960 h 4608812"/>
              <a:gd name="connsiteX16666" fmla="*/ 2291140 w 12184637"/>
              <a:gd name="connsiteY16666" fmla="*/ 1591586 h 4608812"/>
              <a:gd name="connsiteX16667" fmla="*/ 2296588 w 12184637"/>
              <a:gd name="connsiteY16667" fmla="*/ 1596004 h 4608812"/>
              <a:gd name="connsiteX16668" fmla="*/ 2297766 w 12184637"/>
              <a:gd name="connsiteY16668" fmla="*/ 1595856 h 4608812"/>
              <a:gd name="connsiteX16669" fmla="*/ 2257347 w 12184637"/>
              <a:gd name="connsiteY16669" fmla="*/ 1604029 h 4608812"/>
              <a:gd name="connsiteX16670" fmla="*/ 2297692 w 12184637"/>
              <a:gd name="connsiteY16670" fmla="*/ 1595856 h 4608812"/>
              <a:gd name="connsiteX16671" fmla="*/ 2302036 w 12184637"/>
              <a:gd name="connsiteY16671" fmla="*/ 1589304 h 4608812"/>
              <a:gd name="connsiteX16672" fmla="*/ 2295483 w 12184637"/>
              <a:gd name="connsiteY16672" fmla="*/ 1584960 h 4608812"/>
              <a:gd name="connsiteX16673" fmla="*/ 2255138 w 12184637"/>
              <a:gd name="connsiteY16673" fmla="*/ 1593132 h 4608812"/>
              <a:gd name="connsiteX16674" fmla="*/ 2250794 w 12184637"/>
              <a:gd name="connsiteY16674" fmla="*/ 1599685 h 4608812"/>
              <a:gd name="connsiteX16675" fmla="*/ 2256316 w 12184637"/>
              <a:gd name="connsiteY16675" fmla="*/ 1604176 h 4608812"/>
              <a:gd name="connsiteX16676" fmla="*/ 2257347 w 12184637"/>
              <a:gd name="connsiteY16676" fmla="*/ 1604029 h 4608812"/>
              <a:gd name="connsiteX16677" fmla="*/ 2221419 w 12184637"/>
              <a:gd name="connsiteY16677" fmla="*/ 1611170 h 4608812"/>
              <a:gd name="connsiteX16678" fmla="*/ 2257273 w 12184637"/>
              <a:gd name="connsiteY16678" fmla="*/ 1603955 h 4608812"/>
              <a:gd name="connsiteX16679" fmla="*/ 2261617 w 12184637"/>
              <a:gd name="connsiteY16679" fmla="*/ 1597403 h 4608812"/>
              <a:gd name="connsiteX16680" fmla="*/ 2255064 w 12184637"/>
              <a:gd name="connsiteY16680" fmla="*/ 1593059 h 4608812"/>
              <a:gd name="connsiteX16681" fmla="*/ 2219210 w 12184637"/>
              <a:gd name="connsiteY16681" fmla="*/ 1600274 h 4608812"/>
              <a:gd name="connsiteX16682" fmla="*/ 2214866 w 12184637"/>
              <a:gd name="connsiteY16682" fmla="*/ 1606826 h 4608812"/>
              <a:gd name="connsiteX16683" fmla="*/ 2220388 w 12184637"/>
              <a:gd name="connsiteY16683" fmla="*/ 1611317 h 4608812"/>
              <a:gd name="connsiteX16684" fmla="*/ 2221419 w 12184637"/>
              <a:gd name="connsiteY16684" fmla="*/ 1611170 h 4608812"/>
              <a:gd name="connsiteX16685" fmla="*/ 2190202 w 12184637"/>
              <a:gd name="connsiteY16685" fmla="*/ 1617870 h 4608812"/>
              <a:gd name="connsiteX16686" fmla="*/ 2221566 w 12184637"/>
              <a:gd name="connsiteY16686" fmla="*/ 1611170 h 4608812"/>
              <a:gd name="connsiteX16687" fmla="*/ 2225836 w 12184637"/>
              <a:gd name="connsiteY16687" fmla="*/ 1604544 h 4608812"/>
              <a:gd name="connsiteX16688" fmla="*/ 2219210 w 12184637"/>
              <a:gd name="connsiteY16688" fmla="*/ 1600274 h 4608812"/>
              <a:gd name="connsiteX16689" fmla="*/ 2187846 w 12184637"/>
              <a:gd name="connsiteY16689" fmla="*/ 1606974 h 4608812"/>
              <a:gd name="connsiteX16690" fmla="*/ 2183576 w 12184637"/>
              <a:gd name="connsiteY16690" fmla="*/ 1613600 h 4608812"/>
              <a:gd name="connsiteX16691" fmla="*/ 2189024 w 12184637"/>
              <a:gd name="connsiteY16691" fmla="*/ 1618017 h 4608812"/>
              <a:gd name="connsiteX16692" fmla="*/ 2190202 w 12184637"/>
              <a:gd name="connsiteY16692" fmla="*/ 1617870 h 4608812"/>
              <a:gd name="connsiteX16693" fmla="*/ 2163477 w 12184637"/>
              <a:gd name="connsiteY16693" fmla="*/ 1624643 h 4608812"/>
              <a:gd name="connsiteX16694" fmla="*/ 2190423 w 12184637"/>
              <a:gd name="connsiteY16694" fmla="*/ 1617870 h 4608812"/>
              <a:gd name="connsiteX16695" fmla="*/ 2194472 w 12184637"/>
              <a:gd name="connsiteY16695" fmla="*/ 1611096 h 4608812"/>
              <a:gd name="connsiteX16696" fmla="*/ 2187699 w 12184637"/>
              <a:gd name="connsiteY16696" fmla="*/ 1607047 h 4608812"/>
              <a:gd name="connsiteX16697" fmla="*/ 2160753 w 12184637"/>
              <a:gd name="connsiteY16697" fmla="*/ 1613820 h 4608812"/>
              <a:gd name="connsiteX16698" fmla="*/ 2156704 w 12184637"/>
              <a:gd name="connsiteY16698" fmla="*/ 1620594 h 4608812"/>
              <a:gd name="connsiteX16699" fmla="*/ 2162152 w 12184637"/>
              <a:gd name="connsiteY16699" fmla="*/ 1624790 h 4608812"/>
              <a:gd name="connsiteX16700" fmla="*/ 2163477 w 12184637"/>
              <a:gd name="connsiteY16700" fmla="*/ 1624643 h 4608812"/>
              <a:gd name="connsiteX16701" fmla="*/ 2141243 w 12184637"/>
              <a:gd name="connsiteY16701" fmla="*/ 1631858 h 4608812"/>
              <a:gd name="connsiteX16702" fmla="*/ 2163772 w 12184637"/>
              <a:gd name="connsiteY16702" fmla="*/ 1624496 h 4608812"/>
              <a:gd name="connsiteX16703" fmla="*/ 2167305 w 12184637"/>
              <a:gd name="connsiteY16703" fmla="*/ 1617428 h 4608812"/>
              <a:gd name="connsiteX16704" fmla="*/ 2160238 w 12184637"/>
              <a:gd name="connsiteY16704" fmla="*/ 1613894 h 4608812"/>
              <a:gd name="connsiteX16705" fmla="*/ 2137709 w 12184637"/>
              <a:gd name="connsiteY16705" fmla="*/ 1621256 h 4608812"/>
              <a:gd name="connsiteX16706" fmla="*/ 2134175 w 12184637"/>
              <a:gd name="connsiteY16706" fmla="*/ 1628324 h 4608812"/>
              <a:gd name="connsiteX16707" fmla="*/ 2139550 w 12184637"/>
              <a:gd name="connsiteY16707" fmla="*/ 1632153 h 4608812"/>
              <a:gd name="connsiteX16708" fmla="*/ 2141243 w 12184637"/>
              <a:gd name="connsiteY16708" fmla="*/ 1631858 h 4608812"/>
              <a:gd name="connsiteX16709" fmla="*/ 2119892 w 12184637"/>
              <a:gd name="connsiteY16709" fmla="*/ 1639589 h 4608812"/>
              <a:gd name="connsiteX16710" fmla="*/ 2141390 w 12184637"/>
              <a:gd name="connsiteY16710" fmla="*/ 1631858 h 4608812"/>
              <a:gd name="connsiteX16711" fmla="*/ 2144777 w 12184637"/>
              <a:gd name="connsiteY16711" fmla="*/ 1624717 h 4608812"/>
              <a:gd name="connsiteX16712" fmla="*/ 2137635 w 12184637"/>
              <a:gd name="connsiteY16712" fmla="*/ 1621330 h 4608812"/>
              <a:gd name="connsiteX16713" fmla="*/ 2116137 w 12184637"/>
              <a:gd name="connsiteY16713" fmla="*/ 1629061 h 4608812"/>
              <a:gd name="connsiteX16714" fmla="*/ 2112751 w 12184637"/>
              <a:gd name="connsiteY16714" fmla="*/ 1636202 h 4608812"/>
              <a:gd name="connsiteX16715" fmla="*/ 2118052 w 12184637"/>
              <a:gd name="connsiteY16715" fmla="*/ 1639883 h 4608812"/>
              <a:gd name="connsiteX16716" fmla="*/ 2119892 w 12184637"/>
              <a:gd name="connsiteY16716" fmla="*/ 1639589 h 4608812"/>
              <a:gd name="connsiteX16717" fmla="*/ 2122248 w 12184637"/>
              <a:gd name="connsiteY16717" fmla="*/ 1638484 h 4608812"/>
              <a:gd name="connsiteX16718" fmla="*/ 2123058 w 12184637"/>
              <a:gd name="connsiteY16718" fmla="*/ 1636717 h 4608812"/>
              <a:gd name="connsiteX16719" fmla="*/ 2120334 w 12184637"/>
              <a:gd name="connsiteY16719" fmla="*/ 1629281 h 4608812"/>
              <a:gd name="connsiteX16720" fmla="*/ 2112898 w 12184637"/>
              <a:gd name="connsiteY16720" fmla="*/ 1632005 h 4608812"/>
              <a:gd name="connsiteX16721" fmla="*/ 2112088 w 12184637"/>
              <a:gd name="connsiteY16721" fmla="*/ 1633772 h 4608812"/>
              <a:gd name="connsiteX16722" fmla="*/ 2114812 w 12184637"/>
              <a:gd name="connsiteY16722" fmla="*/ 1641208 h 4608812"/>
              <a:gd name="connsiteX16723" fmla="*/ 2117242 w 12184637"/>
              <a:gd name="connsiteY16723" fmla="*/ 1641724 h 4608812"/>
              <a:gd name="connsiteX16724" fmla="*/ 2122248 w 12184637"/>
              <a:gd name="connsiteY16724" fmla="*/ 1638484 h 4608812"/>
              <a:gd name="connsiteX16725" fmla="*/ 2073730 w 12184637"/>
              <a:gd name="connsiteY16725" fmla="*/ 1742956 h 4608812"/>
              <a:gd name="connsiteX16726" fmla="*/ 2122248 w 12184637"/>
              <a:gd name="connsiteY16726" fmla="*/ 1638484 h 4608812"/>
              <a:gd name="connsiteX16727" fmla="*/ 2119524 w 12184637"/>
              <a:gd name="connsiteY16727" fmla="*/ 1631048 h 4608812"/>
              <a:gd name="connsiteX16728" fmla="*/ 2112088 w 12184637"/>
              <a:gd name="connsiteY16728" fmla="*/ 1633772 h 4608812"/>
              <a:gd name="connsiteX16729" fmla="*/ 2063570 w 12184637"/>
              <a:gd name="connsiteY16729" fmla="*/ 1738244 h 4608812"/>
              <a:gd name="connsiteX16730" fmla="*/ 2066294 w 12184637"/>
              <a:gd name="connsiteY16730" fmla="*/ 1745680 h 4608812"/>
              <a:gd name="connsiteX16731" fmla="*/ 2068650 w 12184637"/>
              <a:gd name="connsiteY16731" fmla="*/ 1746195 h 4608812"/>
              <a:gd name="connsiteX16732" fmla="*/ 2073730 w 12184637"/>
              <a:gd name="connsiteY16732" fmla="*/ 1742956 h 4608812"/>
              <a:gd name="connsiteX16733" fmla="*/ 2068945 w 12184637"/>
              <a:gd name="connsiteY16733" fmla="*/ 1753263 h 4608812"/>
              <a:gd name="connsiteX16734" fmla="*/ 2073730 w 12184637"/>
              <a:gd name="connsiteY16734" fmla="*/ 1742956 h 4608812"/>
              <a:gd name="connsiteX16735" fmla="*/ 2071006 w 12184637"/>
              <a:gd name="connsiteY16735" fmla="*/ 1735520 h 4608812"/>
              <a:gd name="connsiteX16736" fmla="*/ 2063570 w 12184637"/>
              <a:gd name="connsiteY16736" fmla="*/ 1738244 h 4608812"/>
              <a:gd name="connsiteX16737" fmla="*/ 2058785 w 12184637"/>
              <a:gd name="connsiteY16737" fmla="*/ 1748551 h 4608812"/>
              <a:gd name="connsiteX16738" fmla="*/ 2061435 w 12184637"/>
              <a:gd name="connsiteY16738" fmla="*/ 1755987 h 4608812"/>
              <a:gd name="connsiteX16739" fmla="*/ 2063865 w 12184637"/>
              <a:gd name="connsiteY16739" fmla="*/ 1756502 h 4608812"/>
              <a:gd name="connsiteX16740" fmla="*/ 2068945 w 12184637"/>
              <a:gd name="connsiteY16740" fmla="*/ 1753263 h 4608812"/>
              <a:gd name="connsiteX16741" fmla="*/ 2039790 w 12184637"/>
              <a:gd name="connsiteY16741" fmla="*/ 1766220 h 4608812"/>
              <a:gd name="connsiteX16742" fmla="*/ 2065926 w 12184637"/>
              <a:gd name="connsiteY16742" fmla="*/ 1756061 h 4608812"/>
              <a:gd name="connsiteX16743" fmla="*/ 2069092 w 12184637"/>
              <a:gd name="connsiteY16743" fmla="*/ 1748845 h 4608812"/>
              <a:gd name="connsiteX16744" fmla="*/ 2061877 w 12184637"/>
              <a:gd name="connsiteY16744" fmla="*/ 1745680 h 4608812"/>
              <a:gd name="connsiteX16745" fmla="*/ 2035741 w 12184637"/>
              <a:gd name="connsiteY16745" fmla="*/ 1755840 h 4608812"/>
              <a:gd name="connsiteX16746" fmla="*/ 2032575 w 12184637"/>
              <a:gd name="connsiteY16746" fmla="*/ 1763055 h 4608812"/>
              <a:gd name="connsiteX16747" fmla="*/ 2037802 w 12184637"/>
              <a:gd name="connsiteY16747" fmla="*/ 1766589 h 4608812"/>
              <a:gd name="connsiteX16748" fmla="*/ 2039790 w 12184637"/>
              <a:gd name="connsiteY16748" fmla="*/ 1766220 h 4608812"/>
              <a:gd name="connsiteX16749" fmla="*/ 2007838 w 12184637"/>
              <a:gd name="connsiteY16749" fmla="*/ 1776528 h 4608812"/>
              <a:gd name="connsiteX16750" fmla="*/ 2039422 w 12184637"/>
              <a:gd name="connsiteY16750" fmla="*/ 1766368 h 4608812"/>
              <a:gd name="connsiteX16751" fmla="*/ 2043029 w 12184637"/>
              <a:gd name="connsiteY16751" fmla="*/ 1759374 h 4608812"/>
              <a:gd name="connsiteX16752" fmla="*/ 2036035 w 12184637"/>
              <a:gd name="connsiteY16752" fmla="*/ 1755766 h 4608812"/>
              <a:gd name="connsiteX16753" fmla="*/ 2004451 w 12184637"/>
              <a:gd name="connsiteY16753" fmla="*/ 1765926 h 4608812"/>
              <a:gd name="connsiteX16754" fmla="*/ 2000843 w 12184637"/>
              <a:gd name="connsiteY16754" fmla="*/ 1772920 h 4608812"/>
              <a:gd name="connsiteX16755" fmla="*/ 2006218 w 12184637"/>
              <a:gd name="connsiteY16755" fmla="*/ 1776822 h 4608812"/>
              <a:gd name="connsiteX16756" fmla="*/ 2007838 w 12184637"/>
              <a:gd name="connsiteY16756" fmla="*/ 1776528 h 4608812"/>
              <a:gd name="connsiteX16757" fmla="*/ 1967124 w 12184637"/>
              <a:gd name="connsiteY16757" fmla="*/ 1786541 h 4608812"/>
              <a:gd name="connsiteX16758" fmla="*/ 2007470 w 12184637"/>
              <a:gd name="connsiteY16758" fmla="*/ 1776601 h 4608812"/>
              <a:gd name="connsiteX16759" fmla="*/ 2011519 w 12184637"/>
              <a:gd name="connsiteY16759" fmla="*/ 1769828 h 4608812"/>
              <a:gd name="connsiteX16760" fmla="*/ 2004745 w 12184637"/>
              <a:gd name="connsiteY16760" fmla="*/ 1765779 h 4608812"/>
              <a:gd name="connsiteX16761" fmla="*/ 1964400 w 12184637"/>
              <a:gd name="connsiteY16761" fmla="*/ 1775718 h 4608812"/>
              <a:gd name="connsiteX16762" fmla="*/ 1960351 w 12184637"/>
              <a:gd name="connsiteY16762" fmla="*/ 1782491 h 4608812"/>
              <a:gd name="connsiteX16763" fmla="*/ 1965799 w 12184637"/>
              <a:gd name="connsiteY16763" fmla="*/ 1786761 h 4608812"/>
              <a:gd name="connsiteX16764" fmla="*/ 1967124 w 12184637"/>
              <a:gd name="connsiteY16764" fmla="*/ 1786541 h 4608812"/>
              <a:gd name="connsiteX16765" fmla="*/ 1918017 w 12184637"/>
              <a:gd name="connsiteY16765" fmla="*/ 1795228 h 4608812"/>
              <a:gd name="connsiteX16766" fmla="*/ 1966756 w 12184637"/>
              <a:gd name="connsiteY16766" fmla="*/ 1786688 h 4608812"/>
              <a:gd name="connsiteX16767" fmla="*/ 1971247 w 12184637"/>
              <a:gd name="connsiteY16767" fmla="*/ 1780209 h 4608812"/>
              <a:gd name="connsiteX16768" fmla="*/ 1964768 w 12184637"/>
              <a:gd name="connsiteY16768" fmla="*/ 1775718 h 4608812"/>
              <a:gd name="connsiteX16769" fmla="*/ 1916029 w 12184637"/>
              <a:gd name="connsiteY16769" fmla="*/ 1784258 h 4608812"/>
              <a:gd name="connsiteX16770" fmla="*/ 1911539 w 12184637"/>
              <a:gd name="connsiteY16770" fmla="*/ 1790737 h 4608812"/>
              <a:gd name="connsiteX16771" fmla="*/ 1917060 w 12184637"/>
              <a:gd name="connsiteY16771" fmla="*/ 1795375 h 4608812"/>
              <a:gd name="connsiteX16772" fmla="*/ 1918017 w 12184637"/>
              <a:gd name="connsiteY16772" fmla="*/ 1795228 h 4608812"/>
              <a:gd name="connsiteX16773" fmla="*/ 1860886 w 12184637"/>
              <a:gd name="connsiteY16773" fmla="*/ 1801486 h 4608812"/>
              <a:gd name="connsiteX16774" fmla="*/ 1917649 w 12184637"/>
              <a:gd name="connsiteY16774" fmla="*/ 1795302 h 4608812"/>
              <a:gd name="connsiteX16775" fmla="*/ 1922582 w 12184637"/>
              <a:gd name="connsiteY16775" fmla="*/ 1789191 h 4608812"/>
              <a:gd name="connsiteX16776" fmla="*/ 1916471 w 12184637"/>
              <a:gd name="connsiteY16776" fmla="*/ 1784258 h 4608812"/>
              <a:gd name="connsiteX16777" fmla="*/ 1859708 w 12184637"/>
              <a:gd name="connsiteY16777" fmla="*/ 1790443 h 4608812"/>
              <a:gd name="connsiteX16778" fmla="*/ 1854775 w 12184637"/>
              <a:gd name="connsiteY16778" fmla="*/ 1796553 h 4608812"/>
              <a:gd name="connsiteX16779" fmla="*/ 1860370 w 12184637"/>
              <a:gd name="connsiteY16779" fmla="*/ 1801486 h 4608812"/>
              <a:gd name="connsiteX16780" fmla="*/ 1860886 w 12184637"/>
              <a:gd name="connsiteY16780" fmla="*/ 1801486 h 4608812"/>
              <a:gd name="connsiteX16781" fmla="*/ 1796097 w 12184637"/>
              <a:gd name="connsiteY16781" fmla="*/ 1804210 h 4608812"/>
              <a:gd name="connsiteX16782" fmla="*/ 1860518 w 12184637"/>
              <a:gd name="connsiteY16782" fmla="*/ 1801560 h 4608812"/>
              <a:gd name="connsiteX16783" fmla="*/ 1865892 w 12184637"/>
              <a:gd name="connsiteY16783" fmla="*/ 1795743 h 4608812"/>
              <a:gd name="connsiteX16784" fmla="*/ 1860076 w 12184637"/>
              <a:gd name="connsiteY16784" fmla="*/ 1790369 h 4608812"/>
              <a:gd name="connsiteX16785" fmla="*/ 1795656 w 12184637"/>
              <a:gd name="connsiteY16785" fmla="*/ 1793019 h 4608812"/>
              <a:gd name="connsiteX16786" fmla="*/ 1790281 w 12184637"/>
              <a:gd name="connsiteY16786" fmla="*/ 1798836 h 4608812"/>
              <a:gd name="connsiteX16787" fmla="*/ 1795876 w 12184637"/>
              <a:gd name="connsiteY16787" fmla="*/ 1804210 h 4608812"/>
              <a:gd name="connsiteX16788" fmla="*/ 1796097 w 12184637"/>
              <a:gd name="connsiteY16788" fmla="*/ 1804210 h 4608812"/>
              <a:gd name="connsiteX16789" fmla="*/ 1801472 w 12184637"/>
              <a:gd name="connsiteY16789" fmla="*/ 1798762 h 4608812"/>
              <a:gd name="connsiteX16790" fmla="*/ 1796024 w 12184637"/>
              <a:gd name="connsiteY16790" fmla="*/ 1793019 h 4608812"/>
              <a:gd name="connsiteX16791" fmla="*/ 1724536 w 12184637"/>
              <a:gd name="connsiteY16791" fmla="*/ 1791032 h 4608812"/>
              <a:gd name="connsiteX16792" fmla="*/ 1718793 w 12184637"/>
              <a:gd name="connsiteY16792" fmla="*/ 1796480 h 4608812"/>
              <a:gd name="connsiteX16793" fmla="*/ 1724241 w 12184637"/>
              <a:gd name="connsiteY16793" fmla="*/ 1802222 h 4608812"/>
              <a:gd name="connsiteX16794" fmla="*/ 1795729 w 12184637"/>
              <a:gd name="connsiteY16794" fmla="*/ 1804210 h 4608812"/>
              <a:gd name="connsiteX16795" fmla="*/ 1795950 w 12184637"/>
              <a:gd name="connsiteY16795" fmla="*/ 1804210 h 4608812"/>
              <a:gd name="connsiteX16796" fmla="*/ 1801472 w 12184637"/>
              <a:gd name="connsiteY16796" fmla="*/ 1798762 h 4608812"/>
              <a:gd name="connsiteX16797" fmla="*/ 1647378 w 12184637"/>
              <a:gd name="connsiteY16797" fmla="*/ 1905957 h 4608812"/>
              <a:gd name="connsiteX16798" fmla="*/ 1728806 w 12184637"/>
              <a:gd name="connsiteY16798" fmla="*/ 1799940 h 4608812"/>
              <a:gd name="connsiteX16799" fmla="*/ 1727775 w 12184637"/>
              <a:gd name="connsiteY16799" fmla="*/ 1792136 h 4608812"/>
              <a:gd name="connsiteX16800" fmla="*/ 1719971 w 12184637"/>
              <a:gd name="connsiteY16800" fmla="*/ 1793167 h 4608812"/>
              <a:gd name="connsiteX16801" fmla="*/ 1638544 w 12184637"/>
              <a:gd name="connsiteY16801" fmla="*/ 1899184 h 4608812"/>
              <a:gd name="connsiteX16802" fmla="*/ 1639574 w 12184637"/>
              <a:gd name="connsiteY16802" fmla="*/ 1906988 h 4608812"/>
              <a:gd name="connsiteX16803" fmla="*/ 1643035 w 12184637"/>
              <a:gd name="connsiteY16803" fmla="*/ 1908166 h 4608812"/>
              <a:gd name="connsiteX16804" fmla="*/ 1647378 w 12184637"/>
              <a:gd name="connsiteY16804" fmla="*/ 1905957 h 4608812"/>
              <a:gd name="connsiteX16805" fmla="*/ 1648483 w 12184637"/>
              <a:gd name="connsiteY16805" fmla="*/ 1903012 h 4608812"/>
              <a:gd name="connsiteX16806" fmla="*/ 1643403 w 12184637"/>
              <a:gd name="connsiteY16806" fmla="*/ 1896975 h 4608812"/>
              <a:gd name="connsiteX16807" fmla="*/ 1566835 w 12184637"/>
              <a:gd name="connsiteY16807" fmla="*/ 1890423 h 4608812"/>
              <a:gd name="connsiteX16808" fmla="*/ 1560798 w 12184637"/>
              <a:gd name="connsiteY16808" fmla="*/ 1895503 h 4608812"/>
              <a:gd name="connsiteX16809" fmla="*/ 1565878 w 12184637"/>
              <a:gd name="connsiteY16809" fmla="*/ 1901540 h 4608812"/>
              <a:gd name="connsiteX16810" fmla="*/ 1642446 w 12184637"/>
              <a:gd name="connsiteY16810" fmla="*/ 1908093 h 4608812"/>
              <a:gd name="connsiteX16811" fmla="*/ 1642961 w 12184637"/>
              <a:gd name="connsiteY16811" fmla="*/ 1908093 h 4608812"/>
              <a:gd name="connsiteX16812" fmla="*/ 1648483 w 12184637"/>
              <a:gd name="connsiteY16812" fmla="*/ 1903012 h 4608812"/>
              <a:gd name="connsiteX16813" fmla="*/ 1571841 w 12184637"/>
              <a:gd name="connsiteY16813" fmla="*/ 1896828 h 4608812"/>
              <a:gd name="connsiteX16814" fmla="*/ 1567129 w 12184637"/>
              <a:gd name="connsiteY16814" fmla="*/ 1890496 h 4608812"/>
              <a:gd name="connsiteX16815" fmla="*/ 1484745 w 12184637"/>
              <a:gd name="connsiteY16815" fmla="*/ 1878570 h 4608812"/>
              <a:gd name="connsiteX16816" fmla="*/ 1478413 w 12184637"/>
              <a:gd name="connsiteY16816" fmla="*/ 1883281 h 4608812"/>
              <a:gd name="connsiteX16817" fmla="*/ 1483125 w 12184637"/>
              <a:gd name="connsiteY16817" fmla="*/ 1889613 h 4608812"/>
              <a:gd name="connsiteX16818" fmla="*/ 1565510 w 12184637"/>
              <a:gd name="connsiteY16818" fmla="*/ 1901540 h 4608812"/>
              <a:gd name="connsiteX16819" fmla="*/ 1566393 w 12184637"/>
              <a:gd name="connsiteY16819" fmla="*/ 1901614 h 4608812"/>
              <a:gd name="connsiteX16820" fmla="*/ 1571841 w 12184637"/>
              <a:gd name="connsiteY16820" fmla="*/ 1896828 h 4608812"/>
              <a:gd name="connsiteX16821" fmla="*/ 1489383 w 12184637"/>
              <a:gd name="connsiteY16821" fmla="*/ 1885269 h 4608812"/>
              <a:gd name="connsiteX16822" fmla="*/ 1485039 w 12184637"/>
              <a:gd name="connsiteY16822" fmla="*/ 1878717 h 4608812"/>
              <a:gd name="connsiteX16823" fmla="*/ 1397060 w 12184637"/>
              <a:gd name="connsiteY16823" fmla="*/ 1861121 h 4608812"/>
              <a:gd name="connsiteX16824" fmla="*/ 1390507 w 12184637"/>
              <a:gd name="connsiteY16824" fmla="*/ 1865465 h 4608812"/>
              <a:gd name="connsiteX16825" fmla="*/ 1394851 w 12184637"/>
              <a:gd name="connsiteY16825" fmla="*/ 1872017 h 4608812"/>
              <a:gd name="connsiteX16826" fmla="*/ 1482831 w 12184637"/>
              <a:gd name="connsiteY16826" fmla="*/ 1889613 h 4608812"/>
              <a:gd name="connsiteX16827" fmla="*/ 1484009 w 12184637"/>
              <a:gd name="connsiteY16827" fmla="*/ 1889760 h 4608812"/>
              <a:gd name="connsiteX16828" fmla="*/ 1489383 w 12184637"/>
              <a:gd name="connsiteY16828" fmla="*/ 1885269 h 4608812"/>
              <a:gd name="connsiteX16829" fmla="*/ 1401330 w 12184637"/>
              <a:gd name="connsiteY16829" fmla="*/ 1867894 h 4608812"/>
              <a:gd name="connsiteX16830" fmla="*/ 1397280 w 12184637"/>
              <a:gd name="connsiteY16830" fmla="*/ 1861121 h 4608812"/>
              <a:gd name="connsiteX16831" fmla="*/ 1304000 w 12184637"/>
              <a:gd name="connsiteY16831" fmla="*/ 1837635 h 4608812"/>
              <a:gd name="connsiteX16832" fmla="*/ 1297227 w 12184637"/>
              <a:gd name="connsiteY16832" fmla="*/ 1841684 h 4608812"/>
              <a:gd name="connsiteX16833" fmla="*/ 1301276 w 12184637"/>
              <a:gd name="connsiteY16833" fmla="*/ 1848458 h 4608812"/>
              <a:gd name="connsiteX16834" fmla="*/ 1394556 w 12184637"/>
              <a:gd name="connsiteY16834" fmla="*/ 1871943 h 4608812"/>
              <a:gd name="connsiteX16835" fmla="*/ 1395955 w 12184637"/>
              <a:gd name="connsiteY16835" fmla="*/ 1872091 h 4608812"/>
              <a:gd name="connsiteX16836" fmla="*/ 1401330 w 12184637"/>
              <a:gd name="connsiteY16836" fmla="*/ 1867894 h 4608812"/>
              <a:gd name="connsiteX16837" fmla="*/ 1307976 w 12184637"/>
              <a:gd name="connsiteY16837" fmla="*/ 1844703 h 4608812"/>
              <a:gd name="connsiteX16838" fmla="*/ 1304221 w 12184637"/>
              <a:gd name="connsiteY16838" fmla="*/ 1837782 h 4608812"/>
              <a:gd name="connsiteX16839" fmla="*/ 1208069 w 12184637"/>
              <a:gd name="connsiteY16839" fmla="*/ 1808848 h 4608812"/>
              <a:gd name="connsiteX16840" fmla="*/ 1201148 w 12184637"/>
              <a:gd name="connsiteY16840" fmla="*/ 1812603 h 4608812"/>
              <a:gd name="connsiteX16841" fmla="*/ 1204903 w 12184637"/>
              <a:gd name="connsiteY16841" fmla="*/ 1819524 h 4608812"/>
              <a:gd name="connsiteX16842" fmla="*/ 1301055 w 12184637"/>
              <a:gd name="connsiteY16842" fmla="*/ 1848458 h 4608812"/>
              <a:gd name="connsiteX16843" fmla="*/ 1302675 w 12184637"/>
              <a:gd name="connsiteY16843" fmla="*/ 1848679 h 4608812"/>
              <a:gd name="connsiteX16844" fmla="*/ 1307976 w 12184637"/>
              <a:gd name="connsiteY16844" fmla="*/ 1844703 h 4608812"/>
              <a:gd name="connsiteX16845" fmla="*/ 1211750 w 12184637"/>
              <a:gd name="connsiteY16845" fmla="*/ 1815990 h 4608812"/>
              <a:gd name="connsiteX16846" fmla="*/ 1208363 w 12184637"/>
              <a:gd name="connsiteY16846" fmla="*/ 1808848 h 4608812"/>
              <a:gd name="connsiteX16847" fmla="*/ 1112064 w 12184637"/>
              <a:gd name="connsiteY16847" fmla="*/ 1774834 h 4608812"/>
              <a:gd name="connsiteX16848" fmla="*/ 1104923 w 12184637"/>
              <a:gd name="connsiteY16848" fmla="*/ 1778221 h 4608812"/>
              <a:gd name="connsiteX16849" fmla="*/ 1108309 w 12184637"/>
              <a:gd name="connsiteY16849" fmla="*/ 1785363 h 4608812"/>
              <a:gd name="connsiteX16850" fmla="*/ 1204609 w 12184637"/>
              <a:gd name="connsiteY16850" fmla="*/ 1819376 h 4608812"/>
              <a:gd name="connsiteX16851" fmla="*/ 1206523 w 12184637"/>
              <a:gd name="connsiteY16851" fmla="*/ 1819671 h 4608812"/>
              <a:gd name="connsiteX16852" fmla="*/ 1211750 w 12184637"/>
              <a:gd name="connsiteY16852" fmla="*/ 1815990 h 4608812"/>
              <a:gd name="connsiteX16853" fmla="*/ 1115304 w 12184637"/>
              <a:gd name="connsiteY16853" fmla="*/ 1782270 h 4608812"/>
              <a:gd name="connsiteX16854" fmla="*/ 1112285 w 12184637"/>
              <a:gd name="connsiteY16854" fmla="*/ 1774982 h 4608812"/>
              <a:gd name="connsiteX16855" fmla="*/ 1018489 w 12184637"/>
              <a:gd name="connsiteY16855" fmla="*/ 1736477 h 4608812"/>
              <a:gd name="connsiteX16856" fmla="*/ 1011200 w 12184637"/>
              <a:gd name="connsiteY16856" fmla="*/ 1739495 h 4608812"/>
              <a:gd name="connsiteX16857" fmla="*/ 1014219 w 12184637"/>
              <a:gd name="connsiteY16857" fmla="*/ 1746784 h 4608812"/>
              <a:gd name="connsiteX16858" fmla="*/ 1108015 w 12184637"/>
              <a:gd name="connsiteY16858" fmla="*/ 1785289 h 4608812"/>
              <a:gd name="connsiteX16859" fmla="*/ 1110150 w 12184637"/>
              <a:gd name="connsiteY16859" fmla="*/ 1785731 h 4608812"/>
              <a:gd name="connsiteX16860" fmla="*/ 1115304 w 12184637"/>
              <a:gd name="connsiteY16860" fmla="*/ 1782270 h 4608812"/>
              <a:gd name="connsiteX16861" fmla="*/ 1021360 w 12184637"/>
              <a:gd name="connsiteY16861" fmla="*/ 1744060 h 4608812"/>
              <a:gd name="connsiteX16862" fmla="*/ 1018784 w 12184637"/>
              <a:gd name="connsiteY16862" fmla="*/ 1736624 h 4608812"/>
              <a:gd name="connsiteX16863" fmla="*/ 930362 w 12184637"/>
              <a:gd name="connsiteY16863" fmla="*/ 1694070 h 4608812"/>
              <a:gd name="connsiteX16864" fmla="*/ 922926 w 12184637"/>
              <a:gd name="connsiteY16864" fmla="*/ 1696647 h 4608812"/>
              <a:gd name="connsiteX16865" fmla="*/ 925503 w 12184637"/>
              <a:gd name="connsiteY16865" fmla="*/ 1704083 h 4608812"/>
              <a:gd name="connsiteX16866" fmla="*/ 1013925 w 12184637"/>
              <a:gd name="connsiteY16866" fmla="*/ 1746637 h 4608812"/>
              <a:gd name="connsiteX16867" fmla="*/ 1016354 w 12184637"/>
              <a:gd name="connsiteY16867" fmla="*/ 1747152 h 4608812"/>
              <a:gd name="connsiteX16868" fmla="*/ 1021360 w 12184637"/>
              <a:gd name="connsiteY16868" fmla="*/ 1744060 h 4608812"/>
              <a:gd name="connsiteX16869" fmla="*/ 932792 w 12184637"/>
              <a:gd name="connsiteY16869" fmla="*/ 1701874 h 4608812"/>
              <a:gd name="connsiteX16870" fmla="*/ 930730 w 12184637"/>
              <a:gd name="connsiteY16870" fmla="*/ 1694291 h 4608812"/>
              <a:gd name="connsiteX16871" fmla="*/ 850334 w 12184637"/>
              <a:gd name="connsiteY16871" fmla="*/ 1647687 h 4608812"/>
              <a:gd name="connsiteX16872" fmla="*/ 842751 w 12184637"/>
              <a:gd name="connsiteY16872" fmla="*/ 1649749 h 4608812"/>
              <a:gd name="connsiteX16873" fmla="*/ 844812 w 12184637"/>
              <a:gd name="connsiteY16873" fmla="*/ 1657332 h 4608812"/>
              <a:gd name="connsiteX16874" fmla="*/ 925209 w 12184637"/>
              <a:gd name="connsiteY16874" fmla="*/ 1703935 h 4608812"/>
              <a:gd name="connsiteX16875" fmla="*/ 928080 w 12184637"/>
              <a:gd name="connsiteY16875" fmla="*/ 1704671 h 4608812"/>
              <a:gd name="connsiteX16876" fmla="*/ 932792 w 12184637"/>
              <a:gd name="connsiteY16876" fmla="*/ 1701874 h 4608812"/>
              <a:gd name="connsiteX16877" fmla="*/ 852101 w 12184637"/>
              <a:gd name="connsiteY16877" fmla="*/ 1655786 h 4608812"/>
              <a:gd name="connsiteX16878" fmla="*/ 850923 w 12184637"/>
              <a:gd name="connsiteY16878" fmla="*/ 1647982 h 4608812"/>
              <a:gd name="connsiteX16879" fmla="*/ 781275 w 12184637"/>
              <a:gd name="connsiteY16879" fmla="*/ 1597182 h 4608812"/>
              <a:gd name="connsiteX16880" fmla="*/ 773471 w 12184637"/>
              <a:gd name="connsiteY16880" fmla="*/ 1598360 h 4608812"/>
              <a:gd name="connsiteX16881" fmla="*/ 774649 w 12184637"/>
              <a:gd name="connsiteY16881" fmla="*/ 1606164 h 4608812"/>
              <a:gd name="connsiteX16882" fmla="*/ 844297 w 12184637"/>
              <a:gd name="connsiteY16882" fmla="*/ 1656964 h 4608812"/>
              <a:gd name="connsiteX16883" fmla="*/ 847610 w 12184637"/>
              <a:gd name="connsiteY16883" fmla="*/ 1658068 h 4608812"/>
              <a:gd name="connsiteX16884" fmla="*/ 852101 w 12184637"/>
              <a:gd name="connsiteY16884" fmla="*/ 1655786 h 4608812"/>
              <a:gd name="connsiteX16885" fmla="*/ 781570 w 12184637"/>
              <a:gd name="connsiteY16885" fmla="*/ 1605869 h 4608812"/>
              <a:gd name="connsiteX16886" fmla="*/ 782159 w 12184637"/>
              <a:gd name="connsiteY16886" fmla="*/ 1597992 h 4608812"/>
              <a:gd name="connsiteX16887" fmla="*/ 730181 w 12184637"/>
              <a:gd name="connsiteY16887" fmla="*/ 1537621 h 4608812"/>
              <a:gd name="connsiteX16888" fmla="*/ 722303 w 12184637"/>
              <a:gd name="connsiteY16888" fmla="*/ 1537032 h 4608812"/>
              <a:gd name="connsiteX16889" fmla="*/ 721714 w 12184637"/>
              <a:gd name="connsiteY16889" fmla="*/ 1544909 h 4608812"/>
              <a:gd name="connsiteX16890" fmla="*/ 773692 w 12184637"/>
              <a:gd name="connsiteY16890" fmla="*/ 1605280 h 4608812"/>
              <a:gd name="connsiteX16891" fmla="*/ 777962 w 12184637"/>
              <a:gd name="connsiteY16891" fmla="*/ 1607194 h 4608812"/>
              <a:gd name="connsiteX16892" fmla="*/ 781570 w 12184637"/>
              <a:gd name="connsiteY16892" fmla="*/ 1605869 h 4608812"/>
              <a:gd name="connsiteX16893" fmla="*/ 727825 w 12184637"/>
              <a:gd name="connsiteY16893" fmla="*/ 1546529 h 4608812"/>
              <a:gd name="connsiteX16894" fmla="*/ 731138 w 12184637"/>
              <a:gd name="connsiteY16894" fmla="*/ 1539387 h 4608812"/>
              <a:gd name="connsiteX16895" fmla="*/ 703603 w 12184637"/>
              <a:gd name="connsiteY16895" fmla="*/ 1464071 h 4608812"/>
              <a:gd name="connsiteX16896" fmla="*/ 696461 w 12184637"/>
              <a:gd name="connsiteY16896" fmla="*/ 1460758 h 4608812"/>
              <a:gd name="connsiteX16897" fmla="*/ 693148 w 12184637"/>
              <a:gd name="connsiteY16897" fmla="*/ 1467899 h 4608812"/>
              <a:gd name="connsiteX16898" fmla="*/ 720683 w 12184637"/>
              <a:gd name="connsiteY16898" fmla="*/ 1543216 h 4608812"/>
              <a:gd name="connsiteX16899" fmla="*/ 725984 w 12184637"/>
              <a:gd name="connsiteY16899" fmla="*/ 1546897 h 4608812"/>
              <a:gd name="connsiteX16900" fmla="*/ 727825 w 12184637"/>
              <a:gd name="connsiteY16900" fmla="*/ 1546529 h 4608812"/>
              <a:gd name="connsiteX16901" fmla="*/ 699259 w 12184637"/>
              <a:gd name="connsiteY16901" fmla="*/ 1471507 h 4608812"/>
              <a:gd name="connsiteX16902" fmla="*/ 703897 w 12184637"/>
              <a:gd name="connsiteY16902" fmla="*/ 1465175 h 4608812"/>
              <a:gd name="connsiteX16903" fmla="*/ 690203 w 12184637"/>
              <a:gd name="connsiteY16903" fmla="*/ 1378153 h 4608812"/>
              <a:gd name="connsiteX16904" fmla="*/ 683798 w 12184637"/>
              <a:gd name="connsiteY16904" fmla="*/ 1373514 h 4608812"/>
              <a:gd name="connsiteX16905" fmla="*/ 679160 w 12184637"/>
              <a:gd name="connsiteY16905" fmla="*/ 1379920 h 4608812"/>
              <a:gd name="connsiteX16906" fmla="*/ 692854 w 12184637"/>
              <a:gd name="connsiteY16906" fmla="*/ 1466942 h 4608812"/>
              <a:gd name="connsiteX16907" fmla="*/ 698376 w 12184637"/>
              <a:gd name="connsiteY16907" fmla="*/ 1471654 h 4608812"/>
              <a:gd name="connsiteX16908" fmla="*/ 699259 w 12184637"/>
              <a:gd name="connsiteY16908" fmla="*/ 1471507 h 4608812"/>
              <a:gd name="connsiteX16909" fmla="*/ 685344 w 12184637"/>
              <a:gd name="connsiteY16909" fmla="*/ 1384484 h 4608812"/>
              <a:gd name="connsiteX16910" fmla="*/ 690277 w 12184637"/>
              <a:gd name="connsiteY16910" fmla="*/ 1378374 h 4608812"/>
              <a:gd name="connsiteX16911" fmla="*/ 679896 w 12184637"/>
              <a:gd name="connsiteY16911" fmla="*/ 1282811 h 4608812"/>
              <a:gd name="connsiteX16912" fmla="*/ 673785 w 12184637"/>
              <a:gd name="connsiteY16912" fmla="*/ 1277878 h 4608812"/>
              <a:gd name="connsiteX16913" fmla="*/ 668853 w 12184637"/>
              <a:gd name="connsiteY16913" fmla="*/ 1283989 h 4608812"/>
              <a:gd name="connsiteX16914" fmla="*/ 679234 w 12184637"/>
              <a:gd name="connsiteY16914" fmla="*/ 1379552 h 4608812"/>
              <a:gd name="connsiteX16915" fmla="*/ 684829 w 12184637"/>
              <a:gd name="connsiteY16915" fmla="*/ 1384484 h 4608812"/>
              <a:gd name="connsiteX16916" fmla="*/ 685344 w 12184637"/>
              <a:gd name="connsiteY16916" fmla="*/ 1384484 h 4608812"/>
              <a:gd name="connsiteX16917" fmla="*/ 674816 w 12184637"/>
              <a:gd name="connsiteY16917" fmla="*/ 1288921 h 4608812"/>
              <a:gd name="connsiteX16918" fmla="*/ 679896 w 12184637"/>
              <a:gd name="connsiteY16918" fmla="*/ 1282884 h 4608812"/>
              <a:gd name="connsiteX16919" fmla="*/ 671429 w 12184637"/>
              <a:gd name="connsiteY16919" fmla="*/ 1184745 h 4608812"/>
              <a:gd name="connsiteX16920" fmla="*/ 665392 w 12184637"/>
              <a:gd name="connsiteY16920" fmla="*/ 1179664 h 4608812"/>
              <a:gd name="connsiteX16921" fmla="*/ 660312 w 12184637"/>
              <a:gd name="connsiteY16921" fmla="*/ 1185702 h 4608812"/>
              <a:gd name="connsiteX16922" fmla="*/ 668779 w 12184637"/>
              <a:gd name="connsiteY16922" fmla="*/ 1283841 h 4608812"/>
              <a:gd name="connsiteX16923" fmla="*/ 674374 w 12184637"/>
              <a:gd name="connsiteY16923" fmla="*/ 1288921 h 4608812"/>
              <a:gd name="connsiteX16924" fmla="*/ 674816 w 12184637"/>
              <a:gd name="connsiteY16924" fmla="*/ 1288921 h 4608812"/>
              <a:gd name="connsiteX16925" fmla="*/ 666349 w 12184637"/>
              <a:gd name="connsiteY16925" fmla="*/ 1190782 h 4608812"/>
              <a:gd name="connsiteX16926" fmla="*/ 671429 w 12184637"/>
              <a:gd name="connsiteY16926" fmla="*/ 1184745 h 4608812"/>
              <a:gd name="connsiteX16927" fmla="*/ 663625 w 12184637"/>
              <a:gd name="connsiteY16927" fmla="*/ 1089991 h 4608812"/>
              <a:gd name="connsiteX16928" fmla="*/ 657588 w 12184637"/>
              <a:gd name="connsiteY16928" fmla="*/ 1084911 h 4608812"/>
              <a:gd name="connsiteX16929" fmla="*/ 652508 w 12184637"/>
              <a:gd name="connsiteY16929" fmla="*/ 1090949 h 4608812"/>
              <a:gd name="connsiteX16930" fmla="*/ 660312 w 12184637"/>
              <a:gd name="connsiteY16930" fmla="*/ 1185702 h 4608812"/>
              <a:gd name="connsiteX16931" fmla="*/ 665908 w 12184637"/>
              <a:gd name="connsiteY16931" fmla="*/ 1190855 h 4608812"/>
              <a:gd name="connsiteX16932" fmla="*/ 666349 w 12184637"/>
              <a:gd name="connsiteY16932" fmla="*/ 1190782 h 4608812"/>
              <a:gd name="connsiteX16933" fmla="*/ 658472 w 12184637"/>
              <a:gd name="connsiteY16933" fmla="*/ 1096029 h 4608812"/>
              <a:gd name="connsiteX16934" fmla="*/ 663699 w 12184637"/>
              <a:gd name="connsiteY16934" fmla="*/ 1090139 h 4608812"/>
              <a:gd name="connsiteX16935" fmla="*/ 658693 w 12184637"/>
              <a:gd name="connsiteY16935" fmla="*/ 1002969 h 4608812"/>
              <a:gd name="connsiteX16936" fmla="*/ 652803 w 12184637"/>
              <a:gd name="connsiteY16936" fmla="*/ 997742 h 4608812"/>
              <a:gd name="connsiteX16937" fmla="*/ 647576 w 12184637"/>
              <a:gd name="connsiteY16937" fmla="*/ 1003631 h 4608812"/>
              <a:gd name="connsiteX16938" fmla="*/ 652582 w 12184637"/>
              <a:gd name="connsiteY16938" fmla="*/ 1090801 h 4608812"/>
              <a:gd name="connsiteX16939" fmla="*/ 658177 w 12184637"/>
              <a:gd name="connsiteY16939" fmla="*/ 1096029 h 4608812"/>
              <a:gd name="connsiteX16940" fmla="*/ 658472 w 12184637"/>
              <a:gd name="connsiteY16940" fmla="*/ 1096029 h 4608812"/>
              <a:gd name="connsiteX16941" fmla="*/ 658693 w 12184637"/>
              <a:gd name="connsiteY16941" fmla="*/ 1003337 h 4608812"/>
              <a:gd name="connsiteX16942" fmla="*/ 658398 w 12184637"/>
              <a:gd name="connsiteY16942" fmla="*/ 927800 h 4608812"/>
              <a:gd name="connsiteX16943" fmla="*/ 652803 w 12184637"/>
              <a:gd name="connsiteY16943" fmla="*/ 922278 h 4608812"/>
              <a:gd name="connsiteX16944" fmla="*/ 652803 w 12184637"/>
              <a:gd name="connsiteY16944" fmla="*/ 922278 h 4608812"/>
              <a:gd name="connsiteX16945" fmla="*/ 647281 w 12184637"/>
              <a:gd name="connsiteY16945" fmla="*/ 927873 h 4608812"/>
              <a:gd name="connsiteX16946" fmla="*/ 647576 w 12184637"/>
              <a:gd name="connsiteY16946" fmla="*/ 1003411 h 4608812"/>
              <a:gd name="connsiteX16947" fmla="*/ 653171 w 12184637"/>
              <a:gd name="connsiteY16947" fmla="*/ 1008932 h 4608812"/>
              <a:gd name="connsiteX16948" fmla="*/ 653171 w 12184637"/>
              <a:gd name="connsiteY16948" fmla="*/ 1008932 h 4608812"/>
              <a:gd name="connsiteX16949" fmla="*/ 658693 w 12184637"/>
              <a:gd name="connsiteY16949" fmla="*/ 1003337 h 4608812"/>
              <a:gd name="connsiteX16950" fmla="*/ 658251 w 12184637"/>
              <a:gd name="connsiteY16950" fmla="*/ 928978 h 4608812"/>
              <a:gd name="connsiteX16951" fmla="*/ 672534 w 12184637"/>
              <a:gd name="connsiteY16951" fmla="*/ 865882 h 4608812"/>
              <a:gd name="connsiteX16952" fmla="*/ 668337 w 12184637"/>
              <a:gd name="connsiteY16952" fmla="*/ 859183 h 4608812"/>
              <a:gd name="connsiteX16953" fmla="*/ 661638 w 12184637"/>
              <a:gd name="connsiteY16953" fmla="*/ 863379 h 4608812"/>
              <a:gd name="connsiteX16954" fmla="*/ 647355 w 12184637"/>
              <a:gd name="connsiteY16954" fmla="*/ 926474 h 4608812"/>
              <a:gd name="connsiteX16955" fmla="*/ 651551 w 12184637"/>
              <a:gd name="connsiteY16955" fmla="*/ 933174 h 4608812"/>
              <a:gd name="connsiteX16956" fmla="*/ 652803 w 12184637"/>
              <a:gd name="connsiteY16956" fmla="*/ 933321 h 4608812"/>
              <a:gd name="connsiteX16957" fmla="*/ 658251 w 12184637"/>
              <a:gd name="connsiteY16957" fmla="*/ 928978 h 4608812"/>
              <a:gd name="connsiteX16958" fmla="*/ 671503 w 12184637"/>
              <a:gd name="connsiteY16958" fmla="*/ 868091 h 4608812"/>
              <a:gd name="connsiteX16959" fmla="*/ 710082 w 12184637"/>
              <a:gd name="connsiteY16959" fmla="*/ 818248 h 4608812"/>
              <a:gd name="connsiteX16960" fmla="*/ 709125 w 12184637"/>
              <a:gd name="connsiteY16960" fmla="*/ 810444 h 4608812"/>
              <a:gd name="connsiteX16961" fmla="*/ 701320 w 12184637"/>
              <a:gd name="connsiteY16961" fmla="*/ 811401 h 4608812"/>
              <a:gd name="connsiteX16962" fmla="*/ 662742 w 12184637"/>
              <a:gd name="connsiteY16962" fmla="*/ 861244 h 4608812"/>
              <a:gd name="connsiteX16963" fmla="*/ 663699 w 12184637"/>
              <a:gd name="connsiteY16963" fmla="*/ 869048 h 4608812"/>
              <a:gd name="connsiteX16964" fmla="*/ 667159 w 12184637"/>
              <a:gd name="connsiteY16964" fmla="*/ 870226 h 4608812"/>
              <a:gd name="connsiteX16965" fmla="*/ 671503 w 12184637"/>
              <a:gd name="connsiteY16965" fmla="*/ 868091 h 4608812"/>
              <a:gd name="connsiteX16966" fmla="*/ 709051 w 12184637"/>
              <a:gd name="connsiteY16966" fmla="*/ 819353 h 4608812"/>
              <a:gd name="connsiteX16967" fmla="*/ 765078 w 12184637"/>
              <a:gd name="connsiteY16967" fmla="*/ 778271 h 4608812"/>
              <a:gd name="connsiteX16968" fmla="*/ 766256 w 12184637"/>
              <a:gd name="connsiteY16968" fmla="*/ 770467 h 4608812"/>
              <a:gd name="connsiteX16969" fmla="*/ 758452 w 12184637"/>
              <a:gd name="connsiteY16969" fmla="*/ 769289 h 4608812"/>
              <a:gd name="connsiteX16970" fmla="*/ 702425 w 12184637"/>
              <a:gd name="connsiteY16970" fmla="*/ 810371 h 4608812"/>
              <a:gd name="connsiteX16971" fmla="*/ 701247 w 12184637"/>
              <a:gd name="connsiteY16971" fmla="*/ 818175 h 4608812"/>
              <a:gd name="connsiteX16972" fmla="*/ 705811 w 12184637"/>
              <a:gd name="connsiteY16972" fmla="*/ 820457 h 4608812"/>
              <a:gd name="connsiteX16973" fmla="*/ 709051 w 12184637"/>
              <a:gd name="connsiteY16973" fmla="*/ 819353 h 4608812"/>
              <a:gd name="connsiteX16974" fmla="*/ 764489 w 12184637"/>
              <a:gd name="connsiteY16974" fmla="*/ 778639 h 4608812"/>
              <a:gd name="connsiteX16975" fmla="*/ 831118 w 12184637"/>
              <a:gd name="connsiteY16975" fmla="*/ 741606 h 4608812"/>
              <a:gd name="connsiteX16976" fmla="*/ 833253 w 12184637"/>
              <a:gd name="connsiteY16976" fmla="*/ 734023 h 4608812"/>
              <a:gd name="connsiteX16977" fmla="*/ 825670 w 12184637"/>
              <a:gd name="connsiteY16977" fmla="*/ 731888 h 4608812"/>
              <a:gd name="connsiteX16978" fmla="*/ 759041 w 12184637"/>
              <a:gd name="connsiteY16978" fmla="*/ 768921 h 4608812"/>
              <a:gd name="connsiteX16979" fmla="*/ 756906 w 12184637"/>
              <a:gd name="connsiteY16979" fmla="*/ 776504 h 4608812"/>
              <a:gd name="connsiteX16980" fmla="*/ 761839 w 12184637"/>
              <a:gd name="connsiteY16980" fmla="*/ 779375 h 4608812"/>
              <a:gd name="connsiteX16981" fmla="*/ 764489 w 12184637"/>
              <a:gd name="connsiteY16981" fmla="*/ 778639 h 4608812"/>
              <a:gd name="connsiteX16982" fmla="*/ 830676 w 12184637"/>
              <a:gd name="connsiteY16982" fmla="*/ 741827 h 4608812"/>
              <a:gd name="connsiteX16983" fmla="*/ 905478 w 12184637"/>
              <a:gd name="connsiteY16983" fmla="*/ 708182 h 4608812"/>
              <a:gd name="connsiteX16984" fmla="*/ 908275 w 12184637"/>
              <a:gd name="connsiteY16984" fmla="*/ 700819 h 4608812"/>
              <a:gd name="connsiteX16985" fmla="*/ 900913 w 12184637"/>
              <a:gd name="connsiteY16985" fmla="*/ 698022 h 4608812"/>
              <a:gd name="connsiteX16986" fmla="*/ 826112 w 12184637"/>
              <a:gd name="connsiteY16986" fmla="*/ 731667 h 4608812"/>
              <a:gd name="connsiteX16987" fmla="*/ 823314 w 12184637"/>
              <a:gd name="connsiteY16987" fmla="*/ 739030 h 4608812"/>
              <a:gd name="connsiteX16988" fmla="*/ 828468 w 12184637"/>
              <a:gd name="connsiteY16988" fmla="*/ 742343 h 4608812"/>
              <a:gd name="connsiteX16989" fmla="*/ 830676 w 12184637"/>
              <a:gd name="connsiteY16989" fmla="*/ 741827 h 4608812"/>
              <a:gd name="connsiteX16990" fmla="*/ 905183 w 12184637"/>
              <a:gd name="connsiteY16990" fmla="*/ 708329 h 4608812"/>
              <a:gd name="connsiteX16991" fmla="*/ 985653 w 12184637"/>
              <a:gd name="connsiteY16991" fmla="*/ 677333 h 4608812"/>
              <a:gd name="connsiteX16992" fmla="*/ 988893 w 12184637"/>
              <a:gd name="connsiteY16992" fmla="*/ 670118 h 4608812"/>
              <a:gd name="connsiteX16993" fmla="*/ 981678 w 12184637"/>
              <a:gd name="connsiteY16993" fmla="*/ 666879 h 4608812"/>
              <a:gd name="connsiteX16994" fmla="*/ 901207 w 12184637"/>
              <a:gd name="connsiteY16994" fmla="*/ 697948 h 4608812"/>
              <a:gd name="connsiteX16995" fmla="*/ 897968 w 12184637"/>
              <a:gd name="connsiteY16995" fmla="*/ 705163 h 4608812"/>
              <a:gd name="connsiteX16996" fmla="*/ 903195 w 12184637"/>
              <a:gd name="connsiteY16996" fmla="*/ 708771 h 4608812"/>
              <a:gd name="connsiteX16997" fmla="*/ 905183 w 12184637"/>
              <a:gd name="connsiteY16997" fmla="*/ 708329 h 4608812"/>
              <a:gd name="connsiteX16998" fmla="*/ 985432 w 12184637"/>
              <a:gd name="connsiteY16998" fmla="*/ 677481 h 4608812"/>
              <a:gd name="connsiteX16999" fmla="*/ 1068700 w 12184637"/>
              <a:gd name="connsiteY16999" fmla="*/ 649651 h 4608812"/>
              <a:gd name="connsiteX17000" fmla="*/ 1072234 w 12184637"/>
              <a:gd name="connsiteY17000" fmla="*/ 642583 h 4608812"/>
              <a:gd name="connsiteX17001" fmla="*/ 1065166 w 12184637"/>
              <a:gd name="connsiteY17001" fmla="*/ 639049 h 4608812"/>
              <a:gd name="connsiteX17002" fmla="*/ 981898 w 12184637"/>
              <a:gd name="connsiteY17002" fmla="*/ 666879 h 4608812"/>
              <a:gd name="connsiteX17003" fmla="*/ 978365 w 12184637"/>
              <a:gd name="connsiteY17003" fmla="*/ 673947 h 4608812"/>
              <a:gd name="connsiteX17004" fmla="*/ 983665 w 12184637"/>
              <a:gd name="connsiteY17004" fmla="*/ 677775 h 4608812"/>
              <a:gd name="connsiteX17005" fmla="*/ 985432 w 12184637"/>
              <a:gd name="connsiteY17005" fmla="*/ 677481 h 4608812"/>
              <a:gd name="connsiteX17006" fmla="*/ 1068479 w 12184637"/>
              <a:gd name="connsiteY17006" fmla="*/ 649725 h 4608812"/>
              <a:gd name="connsiteX17007" fmla="*/ 1151600 w 12184637"/>
              <a:gd name="connsiteY17007" fmla="*/ 625576 h 4608812"/>
              <a:gd name="connsiteX17008" fmla="*/ 1155428 w 12184637"/>
              <a:gd name="connsiteY17008" fmla="*/ 618656 h 4608812"/>
              <a:gd name="connsiteX17009" fmla="*/ 1148508 w 12184637"/>
              <a:gd name="connsiteY17009" fmla="*/ 614827 h 4608812"/>
              <a:gd name="connsiteX17010" fmla="*/ 1065387 w 12184637"/>
              <a:gd name="connsiteY17010" fmla="*/ 638976 h 4608812"/>
              <a:gd name="connsiteX17011" fmla="*/ 1061559 w 12184637"/>
              <a:gd name="connsiteY17011" fmla="*/ 645896 h 4608812"/>
              <a:gd name="connsiteX17012" fmla="*/ 1066933 w 12184637"/>
              <a:gd name="connsiteY17012" fmla="*/ 649946 h 4608812"/>
              <a:gd name="connsiteX17013" fmla="*/ 1068479 w 12184637"/>
              <a:gd name="connsiteY17013" fmla="*/ 649725 h 4608812"/>
              <a:gd name="connsiteX17014" fmla="*/ 1249519 w 12184637"/>
              <a:gd name="connsiteY17014" fmla="*/ 706046 h 4608812"/>
              <a:gd name="connsiteX17015" fmla="*/ 1248930 w 12184637"/>
              <a:gd name="connsiteY17015" fmla="*/ 698169 h 4608812"/>
              <a:gd name="connsiteX17016" fmla="*/ 1153661 w 12184637"/>
              <a:gd name="connsiteY17016" fmla="*/ 616005 h 4608812"/>
              <a:gd name="connsiteX17017" fmla="*/ 1145784 w 12184637"/>
              <a:gd name="connsiteY17017" fmla="*/ 616594 h 4608812"/>
              <a:gd name="connsiteX17018" fmla="*/ 1146373 w 12184637"/>
              <a:gd name="connsiteY17018" fmla="*/ 624472 h 4608812"/>
              <a:gd name="connsiteX17019" fmla="*/ 1241641 w 12184637"/>
              <a:gd name="connsiteY17019" fmla="*/ 706635 h 4608812"/>
              <a:gd name="connsiteX17020" fmla="*/ 1245322 w 12184637"/>
              <a:gd name="connsiteY17020" fmla="*/ 707961 h 4608812"/>
              <a:gd name="connsiteX17021" fmla="*/ 1249519 w 12184637"/>
              <a:gd name="connsiteY17021" fmla="*/ 706046 h 4608812"/>
              <a:gd name="connsiteX17022" fmla="*/ 1330283 w 12184637"/>
              <a:gd name="connsiteY17022" fmla="*/ 811107 h 4608812"/>
              <a:gd name="connsiteX17023" fmla="*/ 1331240 w 12184637"/>
              <a:gd name="connsiteY17023" fmla="*/ 803303 h 4608812"/>
              <a:gd name="connsiteX17024" fmla="*/ 1249666 w 12184637"/>
              <a:gd name="connsiteY17024" fmla="*/ 698979 h 4608812"/>
              <a:gd name="connsiteX17025" fmla="*/ 1241862 w 12184637"/>
              <a:gd name="connsiteY17025" fmla="*/ 698022 h 4608812"/>
              <a:gd name="connsiteX17026" fmla="*/ 1240905 w 12184637"/>
              <a:gd name="connsiteY17026" fmla="*/ 705826 h 4608812"/>
              <a:gd name="connsiteX17027" fmla="*/ 1322479 w 12184637"/>
              <a:gd name="connsiteY17027" fmla="*/ 810150 h 4608812"/>
              <a:gd name="connsiteX17028" fmla="*/ 1326897 w 12184637"/>
              <a:gd name="connsiteY17028" fmla="*/ 812285 h 4608812"/>
              <a:gd name="connsiteX17029" fmla="*/ 1330283 w 12184637"/>
              <a:gd name="connsiteY17029" fmla="*/ 811107 h 4608812"/>
              <a:gd name="connsiteX17030" fmla="*/ 1395513 w 12184637"/>
              <a:gd name="connsiteY17030" fmla="*/ 933248 h 4608812"/>
              <a:gd name="connsiteX17031" fmla="*/ 1397722 w 12184637"/>
              <a:gd name="connsiteY17031" fmla="*/ 925664 h 4608812"/>
              <a:gd name="connsiteX17032" fmla="*/ 1331756 w 12184637"/>
              <a:gd name="connsiteY17032" fmla="*/ 804113 h 4608812"/>
              <a:gd name="connsiteX17033" fmla="*/ 1324173 w 12184637"/>
              <a:gd name="connsiteY17033" fmla="*/ 801904 h 4608812"/>
              <a:gd name="connsiteX17034" fmla="*/ 1321964 w 12184637"/>
              <a:gd name="connsiteY17034" fmla="*/ 809487 h 4608812"/>
              <a:gd name="connsiteX17035" fmla="*/ 1387930 w 12184637"/>
              <a:gd name="connsiteY17035" fmla="*/ 931039 h 4608812"/>
              <a:gd name="connsiteX17036" fmla="*/ 1392863 w 12184637"/>
              <a:gd name="connsiteY17036" fmla="*/ 933984 h 4608812"/>
              <a:gd name="connsiteX17037" fmla="*/ 1395513 w 12184637"/>
              <a:gd name="connsiteY17037" fmla="*/ 933248 h 4608812"/>
              <a:gd name="connsiteX17038" fmla="*/ 1443295 w 12184637"/>
              <a:gd name="connsiteY17038" fmla="*/ 1067463 h 4608812"/>
              <a:gd name="connsiteX17039" fmla="*/ 1446608 w 12184637"/>
              <a:gd name="connsiteY17039" fmla="*/ 1060321 h 4608812"/>
              <a:gd name="connsiteX17040" fmla="*/ 1398017 w 12184637"/>
              <a:gd name="connsiteY17040" fmla="*/ 926401 h 4608812"/>
              <a:gd name="connsiteX17041" fmla="*/ 1390875 w 12184637"/>
              <a:gd name="connsiteY17041" fmla="*/ 923088 h 4608812"/>
              <a:gd name="connsiteX17042" fmla="*/ 1387562 w 12184637"/>
              <a:gd name="connsiteY17042" fmla="*/ 930229 h 4608812"/>
              <a:gd name="connsiteX17043" fmla="*/ 1436154 w 12184637"/>
              <a:gd name="connsiteY17043" fmla="*/ 1064150 h 4608812"/>
              <a:gd name="connsiteX17044" fmla="*/ 1441454 w 12184637"/>
              <a:gd name="connsiteY17044" fmla="*/ 1067831 h 4608812"/>
              <a:gd name="connsiteX17045" fmla="*/ 1443295 w 12184637"/>
              <a:gd name="connsiteY17045" fmla="*/ 1067463 h 4608812"/>
              <a:gd name="connsiteX17046" fmla="*/ 1471787 w 12184637"/>
              <a:gd name="connsiteY17046" fmla="*/ 1208967 h 4608812"/>
              <a:gd name="connsiteX17047" fmla="*/ 1476131 w 12184637"/>
              <a:gd name="connsiteY17047" fmla="*/ 1202414 h 4608812"/>
              <a:gd name="connsiteX17048" fmla="*/ 1446829 w 12184637"/>
              <a:gd name="connsiteY17048" fmla="*/ 1061131 h 4608812"/>
              <a:gd name="connsiteX17049" fmla="*/ 1440276 w 12184637"/>
              <a:gd name="connsiteY17049" fmla="*/ 1056787 h 4608812"/>
              <a:gd name="connsiteX17050" fmla="*/ 1435933 w 12184637"/>
              <a:gd name="connsiteY17050" fmla="*/ 1063340 h 4608812"/>
              <a:gd name="connsiteX17051" fmla="*/ 1465235 w 12184637"/>
              <a:gd name="connsiteY17051" fmla="*/ 1204623 h 4608812"/>
              <a:gd name="connsiteX17052" fmla="*/ 1470756 w 12184637"/>
              <a:gd name="connsiteY17052" fmla="*/ 1209040 h 4608812"/>
              <a:gd name="connsiteX17053" fmla="*/ 1471787 w 12184637"/>
              <a:gd name="connsiteY17053" fmla="*/ 1208967 h 4608812"/>
              <a:gd name="connsiteX17054" fmla="*/ 1479223 w 12184637"/>
              <a:gd name="connsiteY17054" fmla="*/ 1352679 h 4608812"/>
              <a:gd name="connsiteX17055" fmla="*/ 1484450 w 12184637"/>
              <a:gd name="connsiteY17055" fmla="*/ 1346789 h 4608812"/>
              <a:gd name="connsiteX17056" fmla="*/ 1476278 w 12184637"/>
              <a:gd name="connsiteY17056" fmla="*/ 1203150 h 4608812"/>
              <a:gd name="connsiteX17057" fmla="*/ 1470388 w 12184637"/>
              <a:gd name="connsiteY17057" fmla="*/ 1197923 h 4608812"/>
              <a:gd name="connsiteX17058" fmla="*/ 1465161 w 12184637"/>
              <a:gd name="connsiteY17058" fmla="*/ 1203813 h 4608812"/>
              <a:gd name="connsiteX17059" fmla="*/ 1473333 w 12184637"/>
              <a:gd name="connsiteY17059" fmla="*/ 1347452 h 4608812"/>
              <a:gd name="connsiteX17060" fmla="*/ 1478929 w 12184637"/>
              <a:gd name="connsiteY17060" fmla="*/ 1352679 h 4608812"/>
              <a:gd name="connsiteX17061" fmla="*/ 1479223 w 12184637"/>
              <a:gd name="connsiteY17061" fmla="*/ 1352679 h 4608812"/>
              <a:gd name="connsiteX17062" fmla="*/ 1471640 w 12184637"/>
              <a:gd name="connsiteY17062" fmla="*/ 1488514 h 4608812"/>
              <a:gd name="connsiteX17063" fmla="*/ 1484450 w 12184637"/>
              <a:gd name="connsiteY17063" fmla="*/ 1347673 h 4608812"/>
              <a:gd name="connsiteX17064" fmla="*/ 1479370 w 12184637"/>
              <a:gd name="connsiteY17064" fmla="*/ 1341636 h 4608812"/>
              <a:gd name="connsiteX17065" fmla="*/ 1473333 w 12184637"/>
              <a:gd name="connsiteY17065" fmla="*/ 1346716 h 4608812"/>
              <a:gd name="connsiteX17066" fmla="*/ 1460523 w 12184637"/>
              <a:gd name="connsiteY17066" fmla="*/ 1487557 h 4608812"/>
              <a:gd name="connsiteX17067" fmla="*/ 1465603 w 12184637"/>
              <a:gd name="connsiteY17067" fmla="*/ 1493594 h 4608812"/>
              <a:gd name="connsiteX17068" fmla="*/ 1466192 w 12184637"/>
              <a:gd name="connsiteY17068" fmla="*/ 1493594 h 4608812"/>
              <a:gd name="connsiteX17069" fmla="*/ 1471640 w 12184637"/>
              <a:gd name="connsiteY17069" fmla="*/ 1488514 h 4608812"/>
              <a:gd name="connsiteX17070" fmla="*/ 1437773 w 12184637"/>
              <a:gd name="connsiteY17070" fmla="*/ 1622361 h 4608812"/>
              <a:gd name="connsiteX17071" fmla="*/ 1471493 w 12184637"/>
              <a:gd name="connsiteY17071" fmla="*/ 1489324 h 4608812"/>
              <a:gd name="connsiteX17072" fmla="*/ 1467443 w 12184637"/>
              <a:gd name="connsiteY17072" fmla="*/ 1482550 h 4608812"/>
              <a:gd name="connsiteX17073" fmla="*/ 1460670 w 12184637"/>
              <a:gd name="connsiteY17073" fmla="*/ 1486600 h 4608812"/>
              <a:gd name="connsiteX17074" fmla="*/ 1426951 w 12184637"/>
              <a:gd name="connsiteY17074" fmla="*/ 1619637 h 4608812"/>
              <a:gd name="connsiteX17075" fmla="*/ 1431000 w 12184637"/>
              <a:gd name="connsiteY17075" fmla="*/ 1626410 h 4608812"/>
              <a:gd name="connsiteX17076" fmla="*/ 1432399 w 12184637"/>
              <a:gd name="connsiteY17076" fmla="*/ 1626557 h 4608812"/>
              <a:gd name="connsiteX17077" fmla="*/ 1437773 w 12184637"/>
              <a:gd name="connsiteY17077" fmla="*/ 1622361 h 4608812"/>
              <a:gd name="connsiteX17078" fmla="*/ 1382924 w 12184637"/>
              <a:gd name="connsiteY17078" fmla="*/ 1743324 h 4608812"/>
              <a:gd name="connsiteX17079" fmla="*/ 1437479 w 12184637"/>
              <a:gd name="connsiteY17079" fmla="*/ 1623318 h 4608812"/>
              <a:gd name="connsiteX17080" fmla="*/ 1434681 w 12184637"/>
              <a:gd name="connsiteY17080" fmla="*/ 1615956 h 4608812"/>
              <a:gd name="connsiteX17081" fmla="*/ 1427319 w 12184637"/>
              <a:gd name="connsiteY17081" fmla="*/ 1618753 h 4608812"/>
              <a:gd name="connsiteX17082" fmla="*/ 1372764 w 12184637"/>
              <a:gd name="connsiteY17082" fmla="*/ 1738759 h 4608812"/>
              <a:gd name="connsiteX17083" fmla="*/ 1375562 w 12184637"/>
              <a:gd name="connsiteY17083" fmla="*/ 1746121 h 4608812"/>
              <a:gd name="connsiteX17084" fmla="*/ 1377918 w 12184637"/>
              <a:gd name="connsiteY17084" fmla="*/ 1746637 h 4608812"/>
              <a:gd name="connsiteX17085" fmla="*/ 1382924 w 12184637"/>
              <a:gd name="connsiteY17085" fmla="*/ 1743324 h 4608812"/>
              <a:gd name="connsiteX17086" fmla="*/ 1307092 w 12184637"/>
              <a:gd name="connsiteY17086" fmla="*/ 1846396 h 4608812"/>
              <a:gd name="connsiteX17087" fmla="*/ 1382335 w 12184637"/>
              <a:gd name="connsiteY17087" fmla="*/ 1744354 h 4608812"/>
              <a:gd name="connsiteX17088" fmla="*/ 1381157 w 12184637"/>
              <a:gd name="connsiteY17088" fmla="*/ 1736550 h 4608812"/>
              <a:gd name="connsiteX17089" fmla="*/ 1373353 w 12184637"/>
              <a:gd name="connsiteY17089" fmla="*/ 1737728 h 4608812"/>
              <a:gd name="connsiteX17090" fmla="*/ 1298110 w 12184637"/>
              <a:gd name="connsiteY17090" fmla="*/ 1839770 h 4608812"/>
              <a:gd name="connsiteX17091" fmla="*/ 1299288 w 12184637"/>
              <a:gd name="connsiteY17091" fmla="*/ 1847574 h 4608812"/>
              <a:gd name="connsiteX17092" fmla="*/ 1302675 w 12184637"/>
              <a:gd name="connsiteY17092" fmla="*/ 1848679 h 4608812"/>
              <a:gd name="connsiteX17093" fmla="*/ 1307092 w 12184637"/>
              <a:gd name="connsiteY17093" fmla="*/ 1846396 h 4608812"/>
              <a:gd name="connsiteX17094" fmla="*/ 1215137 w 12184637"/>
              <a:gd name="connsiteY17094" fmla="*/ 1929959 h 4608812"/>
              <a:gd name="connsiteX17095" fmla="*/ 1306356 w 12184637"/>
              <a:gd name="connsiteY17095" fmla="*/ 1847206 h 4608812"/>
              <a:gd name="connsiteX17096" fmla="*/ 1306724 w 12184637"/>
              <a:gd name="connsiteY17096" fmla="*/ 1839328 h 4608812"/>
              <a:gd name="connsiteX17097" fmla="*/ 1298846 w 12184637"/>
              <a:gd name="connsiteY17097" fmla="*/ 1838960 h 4608812"/>
              <a:gd name="connsiteX17098" fmla="*/ 1207627 w 12184637"/>
              <a:gd name="connsiteY17098" fmla="*/ 1921713 h 4608812"/>
              <a:gd name="connsiteX17099" fmla="*/ 1207259 w 12184637"/>
              <a:gd name="connsiteY17099" fmla="*/ 1929590 h 4608812"/>
              <a:gd name="connsiteX17100" fmla="*/ 1211456 w 12184637"/>
              <a:gd name="connsiteY17100" fmla="*/ 1931431 h 4608812"/>
              <a:gd name="connsiteX17101" fmla="*/ 1215137 w 12184637"/>
              <a:gd name="connsiteY17101" fmla="*/ 1929959 h 4608812"/>
              <a:gd name="connsiteX17102" fmla="*/ 1111770 w 12184637"/>
              <a:gd name="connsiteY17102" fmla="*/ 1992685 h 4608812"/>
              <a:gd name="connsiteX17103" fmla="*/ 1214327 w 12184637"/>
              <a:gd name="connsiteY17103" fmla="*/ 1930621 h 4608812"/>
              <a:gd name="connsiteX17104" fmla="*/ 1216241 w 12184637"/>
              <a:gd name="connsiteY17104" fmla="*/ 1922964 h 4608812"/>
              <a:gd name="connsiteX17105" fmla="*/ 1208584 w 12184637"/>
              <a:gd name="connsiteY17105" fmla="*/ 1921050 h 4608812"/>
              <a:gd name="connsiteX17106" fmla="*/ 1106027 w 12184637"/>
              <a:gd name="connsiteY17106" fmla="*/ 1983114 h 4608812"/>
              <a:gd name="connsiteX17107" fmla="*/ 1104113 w 12184637"/>
              <a:gd name="connsiteY17107" fmla="*/ 1990771 h 4608812"/>
              <a:gd name="connsiteX17108" fmla="*/ 1108898 w 12184637"/>
              <a:gd name="connsiteY17108" fmla="*/ 1993422 h 4608812"/>
              <a:gd name="connsiteX17109" fmla="*/ 1111770 w 12184637"/>
              <a:gd name="connsiteY17109" fmla="*/ 1992685 h 4608812"/>
              <a:gd name="connsiteX17110" fmla="*/ 1114126 w 12184637"/>
              <a:gd name="connsiteY17110" fmla="*/ 1989741 h 4608812"/>
              <a:gd name="connsiteX17111" fmla="*/ 1110739 w 12184637"/>
              <a:gd name="connsiteY17111" fmla="*/ 1982599 h 4608812"/>
              <a:gd name="connsiteX17112" fmla="*/ 1018710 w 12184637"/>
              <a:gd name="connsiteY17112" fmla="*/ 1950058 h 4608812"/>
              <a:gd name="connsiteX17113" fmla="*/ 1011569 w 12184637"/>
              <a:gd name="connsiteY17113" fmla="*/ 1953444 h 4608812"/>
              <a:gd name="connsiteX17114" fmla="*/ 1014955 w 12184637"/>
              <a:gd name="connsiteY17114" fmla="*/ 1960586 h 4608812"/>
              <a:gd name="connsiteX17115" fmla="*/ 1106984 w 12184637"/>
              <a:gd name="connsiteY17115" fmla="*/ 1993127 h 4608812"/>
              <a:gd name="connsiteX17116" fmla="*/ 1108898 w 12184637"/>
              <a:gd name="connsiteY17116" fmla="*/ 1993422 h 4608812"/>
              <a:gd name="connsiteX17117" fmla="*/ 1114126 w 12184637"/>
              <a:gd name="connsiteY17117" fmla="*/ 1989741 h 4608812"/>
              <a:gd name="connsiteX17118" fmla="*/ 1021949 w 12184637"/>
              <a:gd name="connsiteY17118" fmla="*/ 1957641 h 4608812"/>
              <a:gd name="connsiteX17119" fmla="*/ 1019078 w 12184637"/>
              <a:gd name="connsiteY17119" fmla="*/ 1950278 h 4608812"/>
              <a:gd name="connsiteX17120" fmla="*/ 926534 w 12184637"/>
              <a:gd name="connsiteY17120" fmla="*/ 1910227 h 4608812"/>
              <a:gd name="connsiteX17121" fmla="*/ 919171 w 12184637"/>
              <a:gd name="connsiteY17121" fmla="*/ 1913099 h 4608812"/>
              <a:gd name="connsiteX17122" fmla="*/ 922043 w 12184637"/>
              <a:gd name="connsiteY17122" fmla="*/ 1920461 h 4608812"/>
              <a:gd name="connsiteX17123" fmla="*/ 1014587 w 12184637"/>
              <a:gd name="connsiteY17123" fmla="*/ 1960512 h 4608812"/>
              <a:gd name="connsiteX17124" fmla="*/ 1016869 w 12184637"/>
              <a:gd name="connsiteY17124" fmla="*/ 1960954 h 4608812"/>
              <a:gd name="connsiteX17125" fmla="*/ 1021949 w 12184637"/>
              <a:gd name="connsiteY17125" fmla="*/ 1957641 h 4608812"/>
              <a:gd name="connsiteX17126" fmla="*/ 929184 w 12184637"/>
              <a:gd name="connsiteY17126" fmla="*/ 1917958 h 4608812"/>
              <a:gd name="connsiteX17127" fmla="*/ 926828 w 12184637"/>
              <a:gd name="connsiteY17127" fmla="*/ 1910448 h 4608812"/>
              <a:gd name="connsiteX17128" fmla="*/ 837008 w 12184637"/>
              <a:gd name="connsiteY17128" fmla="*/ 1863109 h 4608812"/>
              <a:gd name="connsiteX17129" fmla="*/ 829498 w 12184637"/>
              <a:gd name="connsiteY17129" fmla="*/ 1865465 h 4608812"/>
              <a:gd name="connsiteX17130" fmla="*/ 831854 w 12184637"/>
              <a:gd name="connsiteY17130" fmla="*/ 1872974 h 4608812"/>
              <a:gd name="connsiteX17131" fmla="*/ 921675 w 12184637"/>
              <a:gd name="connsiteY17131" fmla="*/ 1920314 h 4608812"/>
              <a:gd name="connsiteX17132" fmla="*/ 924325 w 12184637"/>
              <a:gd name="connsiteY17132" fmla="*/ 1920977 h 4608812"/>
              <a:gd name="connsiteX17133" fmla="*/ 929184 w 12184637"/>
              <a:gd name="connsiteY17133" fmla="*/ 1917958 h 4608812"/>
              <a:gd name="connsiteX17134" fmla="*/ 839143 w 12184637"/>
              <a:gd name="connsiteY17134" fmla="*/ 1871060 h 4608812"/>
              <a:gd name="connsiteX17135" fmla="*/ 837523 w 12184637"/>
              <a:gd name="connsiteY17135" fmla="*/ 1863329 h 4608812"/>
              <a:gd name="connsiteX17136" fmla="*/ 753814 w 12184637"/>
              <a:gd name="connsiteY17136" fmla="*/ 1809143 h 4608812"/>
              <a:gd name="connsiteX17137" fmla="*/ 746083 w 12184637"/>
              <a:gd name="connsiteY17137" fmla="*/ 1810763 h 4608812"/>
              <a:gd name="connsiteX17138" fmla="*/ 747703 w 12184637"/>
              <a:gd name="connsiteY17138" fmla="*/ 1818493 h 4608812"/>
              <a:gd name="connsiteX17139" fmla="*/ 831413 w 12184637"/>
              <a:gd name="connsiteY17139" fmla="*/ 1872680 h 4608812"/>
              <a:gd name="connsiteX17140" fmla="*/ 834505 w 12184637"/>
              <a:gd name="connsiteY17140" fmla="*/ 1873563 h 4608812"/>
              <a:gd name="connsiteX17141" fmla="*/ 839143 w 12184637"/>
              <a:gd name="connsiteY17141" fmla="*/ 1871060 h 4608812"/>
              <a:gd name="connsiteX17142" fmla="*/ 755065 w 12184637"/>
              <a:gd name="connsiteY17142" fmla="*/ 1817389 h 4608812"/>
              <a:gd name="connsiteX17143" fmla="*/ 754329 w 12184637"/>
              <a:gd name="connsiteY17143" fmla="*/ 1809511 h 4608812"/>
              <a:gd name="connsiteX17144" fmla="*/ 678424 w 12184637"/>
              <a:gd name="connsiteY17144" fmla="*/ 1747152 h 4608812"/>
              <a:gd name="connsiteX17145" fmla="*/ 670546 w 12184637"/>
              <a:gd name="connsiteY17145" fmla="*/ 1747888 h 4608812"/>
              <a:gd name="connsiteX17146" fmla="*/ 671282 w 12184637"/>
              <a:gd name="connsiteY17146" fmla="*/ 1755766 h 4608812"/>
              <a:gd name="connsiteX17147" fmla="*/ 747188 w 12184637"/>
              <a:gd name="connsiteY17147" fmla="*/ 1818125 h 4608812"/>
              <a:gd name="connsiteX17148" fmla="*/ 750795 w 12184637"/>
              <a:gd name="connsiteY17148" fmla="*/ 1819376 h 4608812"/>
              <a:gd name="connsiteX17149" fmla="*/ 755065 w 12184637"/>
              <a:gd name="connsiteY17149" fmla="*/ 1817389 h 4608812"/>
              <a:gd name="connsiteX17150" fmla="*/ 678571 w 12184637"/>
              <a:gd name="connsiteY17150" fmla="*/ 1755545 h 4608812"/>
              <a:gd name="connsiteX17151" fmla="*/ 678865 w 12184637"/>
              <a:gd name="connsiteY17151" fmla="*/ 1747667 h 4608812"/>
              <a:gd name="connsiteX17152" fmla="*/ 612457 w 12184637"/>
              <a:gd name="connsiteY17152" fmla="*/ 1675958 h 4608812"/>
              <a:gd name="connsiteX17153" fmla="*/ 604580 w 12184637"/>
              <a:gd name="connsiteY17153" fmla="*/ 1675664 h 4608812"/>
              <a:gd name="connsiteX17154" fmla="*/ 604285 w 12184637"/>
              <a:gd name="connsiteY17154" fmla="*/ 1683542 h 4608812"/>
              <a:gd name="connsiteX17155" fmla="*/ 670693 w 12184637"/>
              <a:gd name="connsiteY17155" fmla="*/ 1755251 h 4608812"/>
              <a:gd name="connsiteX17156" fmla="*/ 674816 w 12184637"/>
              <a:gd name="connsiteY17156" fmla="*/ 1757018 h 4608812"/>
              <a:gd name="connsiteX17157" fmla="*/ 678571 w 12184637"/>
              <a:gd name="connsiteY17157" fmla="*/ 1755545 h 4608812"/>
              <a:gd name="connsiteX17158" fmla="*/ 611500 w 12184637"/>
              <a:gd name="connsiteY17158" fmla="*/ 1684352 h 4608812"/>
              <a:gd name="connsiteX17159" fmla="*/ 613046 w 12184637"/>
              <a:gd name="connsiteY17159" fmla="*/ 1676621 h 4608812"/>
              <a:gd name="connsiteX17160" fmla="*/ 557755 w 12184637"/>
              <a:gd name="connsiteY17160" fmla="*/ 1594237 h 4608812"/>
              <a:gd name="connsiteX17161" fmla="*/ 550025 w 12184637"/>
              <a:gd name="connsiteY17161" fmla="*/ 1592691 h 4608812"/>
              <a:gd name="connsiteX17162" fmla="*/ 548479 w 12184637"/>
              <a:gd name="connsiteY17162" fmla="*/ 1600421 h 4608812"/>
              <a:gd name="connsiteX17163" fmla="*/ 603770 w 12184637"/>
              <a:gd name="connsiteY17163" fmla="*/ 1682805 h 4608812"/>
              <a:gd name="connsiteX17164" fmla="*/ 608408 w 12184637"/>
              <a:gd name="connsiteY17164" fmla="*/ 1685309 h 4608812"/>
              <a:gd name="connsiteX17165" fmla="*/ 611500 w 12184637"/>
              <a:gd name="connsiteY17165" fmla="*/ 1684352 h 4608812"/>
              <a:gd name="connsiteX17166" fmla="*/ 555399 w 12184637"/>
              <a:gd name="connsiteY17166" fmla="*/ 1602409 h 4608812"/>
              <a:gd name="connsiteX17167" fmla="*/ 558197 w 12184637"/>
              <a:gd name="connsiteY17167" fmla="*/ 1595047 h 4608812"/>
              <a:gd name="connsiteX17168" fmla="*/ 515716 w 12184637"/>
              <a:gd name="connsiteY17168" fmla="*/ 1500883 h 4608812"/>
              <a:gd name="connsiteX17169" fmla="*/ 508354 w 12184637"/>
              <a:gd name="connsiteY17169" fmla="*/ 1498085 h 4608812"/>
              <a:gd name="connsiteX17170" fmla="*/ 505556 w 12184637"/>
              <a:gd name="connsiteY17170" fmla="*/ 1505447 h 4608812"/>
              <a:gd name="connsiteX17171" fmla="*/ 548037 w 12184637"/>
              <a:gd name="connsiteY17171" fmla="*/ 1599611 h 4608812"/>
              <a:gd name="connsiteX17172" fmla="*/ 553191 w 12184637"/>
              <a:gd name="connsiteY17172" fmla="*/ 1602924 h 4608812"/>
              <a:gd name="connsiteX17173" fmla="*/ 555399 w 12184637"/>
              <a:gd name="connsiteY17173" fmla="*/ 1602409 h 4608812"/>
              <a:gd name="connsiteX17174" fmla="*/ 512182 w 12184637"/>
              <a:gd name="connsiteY17174" fmla="*/ 1508466 h 4608812"/>
              <a:gd name="connsiteX17175" fmla="*/ 515937 w 12184637"/>
              <a:gd name="connsiteY17175" fmla="*/ 1501545 h 4608812"/>
              <a:gd name="connsiteX17176" fmla="*/ 485384 w 12184637"/>
              <a:gd name="connsiteY17176" fmla="*/ 1399577 h 4608812"/>
              <a:gd name="connsiteX17177" fmla="*/ 478463 w 12184637"/>
              <a:gd name="connsiteY17177" fmla="*/ 1395822 h 4608812"/>
              <a:gd name="connsiteX17178" fmla="*/ 474708 w 12184637"/>
              <a:gd name="connsiteY17178" fmla="*/ 1402743 h 4608812"/>
              <a:gd name="connsiteX17179" fmla="*/ 505262 w 12184637"/>
              <a:gd name="connsiteY17179" fmla="*/ 1504711 h 4608812"/>
              <a:gd name="connsiteX17180" fmla="*/ 510636 w 12184637"/>
              <a:gd name="connsiteY17180" fmla="*/ 1508687 h 4608812"/>
              <a:gd name="connsiteX17181" fmla="*/ 512182 w 12184637"/>
              <a:gd name="connsiteY17181" fmla="*/ 1508466 h 4608812"/>
              <a:gd name="connsiteX17182" fmla="*/ 481113 w 12184637"/>
              <a:gd name="connsiteY17182" fmla="*/ 1406645 h 4608812"/>
              <a:gd name="connsiteX17183" fmla="*/ 485604 w 12184637"/>
              <a:gd name="connsiteY17183" fmla="*/ 1400166 h 4608812"/>
              <a:gd name="connsiteX17184" fmla="*/ 466094 w 12184637"/>
              <a:gd name="connsiteY17184" fmla="*/ 1294369 h 4608812"/>
              <a:gd name="connsiteX17185" fmla="*/ 459616 w 12184637"/>
              <a:gd name="connsiteY17185" fmla="*/ 1289878 h 4608812"/>
              <a:gd name="connsiteX17186" fmla="*/ 455125 w 12184637"/>
              <a:gd name="connsiteY17186" fmla="*/ 1296357 h 4608812"/>
              <a:gd name="connsiteX17187" fmla="*/ 474635 w 12184637"/>
              <a:gd name="connsiteY17187" fmla="*/ 1402154 h 4608812"/>
              <a:gd name="connsiteX17188" fmla="*/ 480156 w 12184637"/>
              <a:gd name="connsiteY17188" fmla="*/ 1406719 h 4608812"/>
              <a:gd name="connsiteX17189" fmla="*/ 481113 w 12184637"/>
              <a:gd name="connsiteY17189" fmla="*/ 1406645 h 4608812"/>
              <a:gd name="connsiteX17190" fmla="*/ 461088 w 12184637"/>
              <a:gd name="connsiteY17190" fmla="*/ 1300922 h 4608812"/>
              <a:gd name="connsiteX17191" fmla="*/ 466168 w 12184637"/>
              <a:gd name="connsiteY17191" fmla="*/ 1294885 h 4608812"/>
              <a:gd name="connsiteX17192" fmla="*/ 456671 w 12184637"/>
              <a:gd name="connsiteY17192" fmla="*/ 1189236 h 4608812"/>
              <a:gd name="connsiteX17193" fmla="*/ 450634 w 12184637"/>
              <a:gd name="connsiteY17193" fmla="*/ 1184156 h 4608812"/>
              <a:gd name="connsiteX17194" fmla="*/ 445553 w 12184637"/>
              <a:gd name="connsiteY17194" fmla="*/ 1190193 h 4608812"/>
              <a:gd name="connsiteX17195" fmla="*/ 455051 w 12184637"/>
              <a:gd name="connsiteY17195" fmla="*/ 1295842 h 4608812"/>
              <a:gd name="connsiteX17196" fmla="*/ 460646 w 12184637"/>
              <a:gd name="connsiteY17196" fmla="*/ 1300922 h 4608812"/>
              <a:gd name="connsiteX17197" fmla="*/ 461088 w 12184637"/>
              <a:gd name="connsiteY17197" fmla="*/ 1300922 h 4608812"/>
              <a:gd name="connsiteX17198" fmla="*/ 456671 w 12184637"/>
              <a:gd name="connsiteY17198" fmla="*/ 1189677 h 4608812"/>
              <a:gd name="connsiteX17199" fmla="*/ 456155 w 12184637"/>
              <a:gd name="connsiteY17199" fmla="*/ 1088224 h 4608812"/>
              <a:gd name="connsiteX17200" fmla="*/ 450560 w 12184637"/>
              <a:gd name="connsiteY17200" fmla="*/ 1082703 h 4608812"/>
              <a:gd name="connsiteX17201" fmla="*/ 450560 w 12184637"/>
              <a:gd name="connsiteY17201" fmla="*/ 1082703 h 4608812"/>
              <a:gd name="connsiteX17202" fmla="*/ 445038 w 12184637"/>
              <a:gd name="connsiteY17202" fmla="*/ 1088298 h 4608812"/>
              <a:gd name="connsiteX17203" fmla="*/ 445553 w 12184637"/>
              <a:gd name="connsiteY17203" fmla="*/ 1189751 h 4608812"/>
              <a:gd name="connsiteX17204" fmla="*/ 451149 w 12184637"/>
              <a:gd name="connsiteY17204" fmla="*/ 1195273 h 4608812"/>
              <a:gd name="connsiteX17205" fmla="*/ 451149 w 12184637"/>
              <a:gd name="connsiteY17205" fmla="*/ 1195273 h 4608812"/>
              <a:gd name="connsiteX17206" fmla="*/ 456671 w 12184637"/>
              <a:gd name="connsiteY17206" fmla="*/ 1189677 h 4608812"/>
              <a:gd name="connsiteX17207" fmla="*/ 456155 w 12184637"/>
              <a:gd name="connsiteY17207" fmla="*/ 1088813 h 4608812"/>
              <a:gd name="connsiteX17208" fmla="*/ 465211 w 12184637"/>
              <a:gd name="connsiteY17208" fmla="*/ 993471 h 4608812"/>
              <a:gd name="connsiteX17209" fmla="*/ 460205 w 12184637"/>
              <a:gd name="connsiteY17209" fmla="*/ 987434 h 4608812"/>
              <a:gd name="connsiteX17210" fmla="*/ 454167 w 12184637"/>
              <a:gd name="connsiteY17210" fmla="*/ 992441 h 4608812"/>
              <a:gd name="connsiteX17211" fmla="*/ 445112 w 12184637"/>
              <a:gd name="connsiteY17211" fmla="*/ 1087783 h 4608812"/>
              <a:gd name="connsiteX17212" fmla="*/ 450118 w 12184637"/>
              <a:gd name="connsiteY17212" fmla="*/ 1093820 h 4608812"/>
              <a:gd name="connsiteX17213" fmla="*/ 450707 w 12184637"/>
              <a:gd name="connsiteY17213" fmla="*/ 1093820 h 4608812"/>
              <a:gd name="connsiteX17214" fmla="*/ 456155 w 12184637"/>
              <a:gd name="connsiteY17214" fmla="*/ 1088813 h 4608812"/>
              <a:gd name="connsiteX17215" fmla="*/ 465137 w 12184637"/>
              <a:gd name="connsiteY17215" fmla="*/ 994060 h 4608812"/>
              <a:gd name="connsiteX17216" fmla="*/ 484279 w 12184637"/>
              <a:gd name="connsiteY17216" fmla="*/ 906817 h 4608812"/>
              <a:gd name="connsiteX17217" fmla="*/ 480009 w 12184637"/>
              <a:gd name="connsiteY17217" fmla="*/ 900191 h 4608812"/>
              <a:gd name="connsiteX17218" fmla="*/ 473383 w 12184637"/>
              <a:gd name="connsiteY17218" fmla="*/ 904461 h 4608812"/>
              <a:gd name="connsiteX17219" fmla="*/ 454241 w 12184637"/>
              <a:gd name="connsiteY17219" fmla="*/ 991704 h 4608812"/>
              <a:gd name="connsiteX17220" fmla="*/ 458511 w 12184637"/>
              <a:gd name="connsiteY17220" fmla="*/ 998331 h 4608812"/>
              <a:gd name="connsiteX17221" fmla="*/ 459763 w 12184637"/>
              <a:gd name="connsiteY17221" fmla="*/ 998478 h 4608812"/>
              <a:gd name="connsiteX17222" fmla="*/ 465137 w 12184637"/>
              <a:gd name="connsiteY17222" fmla="*/ 994060 h 4608812"/>
              <a:gd name="connsiteX17223" fmla="*/ 483985 w 12184637"/>
              <a:gd name="connsiteY17223" fmla="*/ 907627 h 4608812"/>
              <a:gd name="connsiteX17224" fmla="*/ 513729 w 12184637"/>
              <a:gd name="connsiteY17224" fmla="*/ 830396 h 4608812"/>
              <a:gd name="connsiteX17225" fmla="*/ 510563 w 12184637"/>
              <a:gd name="connsiteY17225" fmla="*/ 823181 h 4608812"/>
              <a:gd name="connsiteX17226" fmla="*/ 503348 w 12184637"/>
              <a:gd name="connsiteY17226" fmla="*/ 826347 h 4608812"/>
              <a:gd name="connsiteX17227" fmla="*/ 473604 w 12184637"/>
              <a:gd name="connsiteY17227" fmla="*/ 903578 h 4608812"/>
              <a:gd name="connsiteX17228" fmla="*/ 476770 w 12184637"/>
              <a:gd name="connsiteY17228" fmla="*/ 910793 h 4608812"/>
              <a:gd name="connsiteX17229" fmla="*/ 478831 w 12184637"/>
              <a:gd name="connsiteY17229" fmla="*/ 911161 h 4608812"/>
              <a:gd name="connsiteX17230" fmla="*/ 483985 w 12184637"/>
              <a:gd name="connsiteY17230" fmla="*/ 907627 h 4608812"/>
              <a:gd name="connsiteX17231" fmla="*/ 513287 w 12184637"/>
              <a:gd name="connsiteY17231" fmla="*/ 831353 h 4608812"/>
              <a:gd name="connsiteX17232" fmla="*/ 554074 w 12184637"/>
              <a:gd name="connsiteY17232" fmla="*/ 766049 h 4608812"/>
              <a:gd name="connsiteX17233" fmla="*/ 552307 w 12184637"/>
              <a:gd name="connsiteY17233" fmla="*/ 758393 h 4608812"/>
              <a:gd name="connsiteX17234" fmla="*/ 544650 w 12184637"/>
              <a:gd name="connsiteY17234" fmla="*/ 760160 h 4608812"/>
              <a:gd name="connsiteX17235" fmla="*/ 503863 w 12184637"/>
              <a:gd name="connsiteY17235" fmla="*/ 825463 h 4608812"/>
              <a:gd name="connsiteX17236" fmla="*/ 505630 w 12184637"/>
              <a:gd name="connsiteY17236" fmla="*/ 833120 h 4608812"/>
              <a:gd name="connsiteX17237" fmla="*/ 508649 w 12184637"/>
              <a:gd name="connsiteY17237" fmla="*/ 834004 h 4608812"/>
              <a:gd name="connsiteX17238" fmla="*/ 513287 w 12184637"/>
              <a:gd name="connsiteY17238" fmla="*/ 831353 h 4608812"/>
              <a:gd name="connsiteX17239" fmla="*/ 553485 w 12184637"/>
              <a:gd name="connsiteY17239" fmla="*/ 766859 h 4608812"/>
              <a:gd name="connsiteX17240" fmla="*/ 604064 w 12184637"/>
              <a:gd name="connsiteY17240" fmla="*/ 711495 h 4608812"/>
              <a:gd name="connsiteX17241" fmla="*/ 603696 w 12184637"/>
              <a:gd name="connsiteY17241" fmla="*/ 703617 h 4608812"/>
              <a:gd name="connsiteX17242" fmla="*/ 595818 w 12184637"/>
              <a:gd name="connsiteY17242" fmla="*/ 703985 h 4608812"/>
              <a:gd name="connsiteX17243" fmla="*/ 545239 w 12184637"/>
              <a:gd name="connsiteY17243" fmla="*/ 759350 h 4608812"/>
              <a:gd name="connsiteX17244" fmla="*/ 545607 w 12184637"/>
              <a:gd name="connsiteY17244" fmla="*/ 767227 h 4608812"/>
              <a:gd name="connsiteX17245" fmla="*/ 549436 w 12184637"/>
              <a:gd name="connsiteY17245" fmla="*/ 768700 h 4608812"/>
              <a:gd name="connsiteX17246" fmla="*/ 553485 w 12184637"/>
              <a:gd name="connsiteY17246" fmla="*/ 766859 h 4608812"/>
              <a:gd name="connsiteX17247" fmla="*/ 603402 w 12184637"/>
              <a:gd name="connsiteY17247" fmla="*/ 712084 h 4608812"/>
              <a:gd name="connsiteX17248" fmla="*/ 662374 w 12184637"/>
              <a:gd name="connsiteY17248" fmla="*/ 664597 h 4608812"/>
              <a:gd name="connsiteX17249" fmla="*/ 663257 w 12184637"/>
              <a:gd name="connsiteY17249" fmla="*/ 656793 h 4608812"/>
              <a:gd name="connsiteX17250" fmla="*/ 655453 w 12184637"/>
              <a:gd name="connsiteY17250" fmla="*/ 655909 h 4608812"/>
              <a:gd name="connsiteX17251" fmla="*/ 596407 w 12184637"/>
              <a:gd name="connsiteY17251" fmla="*/ 703396 h 4608812"/>
              <a:gd name="connsiteX17252" fmla="*/ 595524 w 12184637"/>
              <a:gd name="connsiteY17252" fmla="*/ 711200 h 4608812"/>
              <a:gd name="connsiteX17253" fmla="*/ 599941 w 12184637"/>
              <a:gd name="connsiteY17253" fmla="*/ 713262 h 4608812"/>
              <a:gd name="connsiteX17254" fmla="*/ 603402 w 12184637"/>
              <a:gd name="connsiteY17254" fmla="*/ 712084 h 4608812"/>
              <a:gd name="connsiteX17255" fmla="*/ 661932 w 12184637"/>
              <a:gd name="connsiteY17255" fmla="*/ 664965 h 4608812"/>
              <a:gd name="connsiteX17256" fmla="*/ 728046 w 12184637"/>
              <a:gd name="connsiteY17256" fmla="*/ 623294 h 4608812"/>
              <a:gd name="connsiteX17257" fmla="*/ 729813 w 12184637"/>
              <a:gd name="connsiteY17257" fmla="*/ 615637 h 4608812"/>
              <a:gd name="connsiteX17258" fmla="*/ 722156 w 12184637"/>
              <a:gd name="connsiteY17258" fmla="*/ 613870 h 4608812"/>
              <a:gd name="connsiteX17259" fmla="*/ 656042 w 12184637"/>
              <a:gd name="connsiteY17259" fmla="*/ 655541 h 4608812"/>
              <a:gd name="connsiteX17260" fmla="*/ 654275 w 12184637"/>
              <a:gd name="connsiteY17260" fmla="*/ 663198 h 4608812"/>
              <a:gd name="connsiteX17261" fmla="*/ 659061 w 12184637"/>
              <a:gd name="connsiteY17261" fmla="*/ 665775 h 4608812"/>
              <a:gd name="connsiteX17262" fmla="*/ 661932 w 12184637"/>
              <a:gd name="connsiteY17262" fmla="*/ 664965 h 4608812"/>
              <a:gd name="connsiteX17263" fmla="*/ 727604 w 12184637"/>
              <a:gd name="connsiteY17263" fmla="*/ 623515 h 4608812"/>
              <a:gd name="connsiteX17264" fmla="*/ 799460 w 12184637"/>
              <a:gd name="connsiteY17264" fmla="*/ 585746 h 4608812"/>
              <a:gd name="connsiteX17265" fmla="*/ 801816 w 12184637"/>
              <a:gd name="connsiteY17265" fmla="*/ 578237 h 4608812"/>
              <a:gd name="connsiteX17266" fmla="*/ 794307 w 12184637"/>
              <a:gd name="connsiteY17266" fmla="*/ 575881 h 4608812"/>
              <a:gd name="connsiteX17267" fmla="*/ 722450 w 12184637"/>
              <a:gd name="connsiteY17267" fmla="*/ 613649 h 4608812"/>
              <a:gd name="connsiteX17268" fmla="*/ 720094 w 12184637"/>
              <a:gd name="connsiteY17268" fmla="*/ 621159 h 4608812"/>
              <a:gd name="connsiteX17269" fmla="*/ 725101 w 12184637"/>
              <a:gd name="connsiteY17269" fmla="*/ 624104 h 4608812"/>
              <a:gd name="connsiteX17270" fmla="*/ 727604 w 12184637"/>
              <a:gd name="connsiteY17270" fmla="*/ 623515 h 4608812"/>
              <a:gd name="connsiteX17271" fmla="*/ 799166 w 12184637"/>
              <a:gd name="connsiteY17271" fmla="*/ 585893 h 4608812"/>
              <a:gd name="connsiteX17272" fmla="*/ 873820 w 12184637"/>
              <a:gd name="connsiteY17272" fmla="*/ 552321 h 4608812"/>
              <a:gd name="connsiteX17273" fmla="*/ 876617 w 12184637"/>
              <a:gd name="connsiteY17273" fmla="*/ 544959 h 4608812"/>
              <a:gd name="connsiteX17274" fmla="*/ 869255 w 12184637"/>
              <a:gd name="connsiteY17274" fmla="*/ 542161 h 4608812"/>
              <a:gd name="connsiteX17275" fmla="*/ 794601 w 12184637"/>
              <a:gd name="connsiteY17275" fmla="*/ 575733 h 4608812"/>
              <a:gd name="connsiteX17276" fmla="*/ 791803 w 12184637"/>
              <a:gd name="connsiteY17276" fmla="*/ 583096 h 4608812"/>
              <a:gd name="connsiteX17277" fmla="*/ 796957 w 12184637"/>
              <a:gd name="connsiteY17277" fmla="*/ 586409 h 4608812"/>
              <a:gd name="connsiteX17278" fmla="*/ 799166 w 12184637"/>
              <a:gd name="connsiteY17278" fmla="*/ 585893 h 4608812"/>
              <a:gd name="connsiteX17279" fmla="*/ 974242 w 12184637"/>
              <a:gd name="connsiteY17279" fmla="*/ 588470 h 4608812"/>
              <a:gd name="connsiteX17280" fmla="*/ 971149 w 12184637"/>
              <a:gd name="connsiteY17280" fmla="*/ 581255 h 4608812"/>
              <a:gd name="connsiteX17281" fmla="*/ 873599 w 12184637"/>
              <a:gd name="connsiteY17281" fmla="*/ 542161 h 4608812"/>
              <a:gd name="connsiteX17282" fmla="*/ 866384 w 12184637"/>
              <a:gd name="connsiteY17282" fmla="*/ 545253 h 4608812"/>
              <a:gd name="connsiteX17283" fmla="*/ 869476 w 12184637"/>
              <a:gd name="connsiteY17283" fmla="*/ 552468 h 4608812"/>
              <a:gd name="connsiteX17284" fmla="*/ 967027 w 12184637"/>
              <a:gd name="connsiteY17284" fmla="*/ 591562 h 4608812"/>
              <a:gd name="connsiteX17285" fmla="*/ 969162 w 12184637"/>
              <a:gd name="connsiteY17285" fmla="*/ 591931 h 4608812"/>
              <a:gd name="connsiteX17286" fmla="*/ 974242 w 12184637"/>
              <a:gd name="connsiteY17286" fmla="*/ 588470 h 4608812"/>
              <a:gd name="connsiteX17287" fmla="*/ 1071719 w 12184637"/>
              <a:gd name="connsiteY17287" fmla="*/ 647222 h 4608812"/>
              <a:gd name="connsiteX17288" fmla="*/ 1069731 w 12184637"/>
              <a:gd name="connsiteY17288" fmla="*/ 639565 h 4608812"/>
              <a:gd name="connsiteX17289" fmla="*/ 971886 w 12184637"/>
              <a:gd name="connsiteY17289" fmla="*/ 581623 h 4608812"/>
              <a:gd name="connsiteX17290" fmla="*/ 964229 w 12184637"/>
              <a:gd name="connsiteY17290" fmla="*/ 583611 h 4608812"/>
              <a:gd name="connsiteX17291" fmla="*/ 966217 w 12184637"/>
              <a:gd name="connsiteY17291" fmla="*/ 591268 h 4608812"/>
              <a:gd name="connsiteX17292" fmla="*/ 1064136 w 12184637"/>
              <a:gd name="connsiteY17292" fmla="*/ 649209 h 4608812"/>
              <a:gd name="connsiteX17293" fmla="*/ 1067007 w 12184637"/>
              <a:gd name="connsiteY17293" fmla="*/ 650019 h 4608812"/>
              <a:gd name="connsiteX17294" fmla="*/ 1071719 w 12184637"/>
              <a:gd name="connsiteY17294" fmla="*/ 647222 h 4608812"/>
              <a:gd name="connsiteX17295" fmla="*/ 1162496 w 12184637"/>
              <a:gd name="connsiteY17295" fmla="*/ 726146 h 4608812"/>
              <a:gd name="connsiteX17296" fmla="*/ 1161907 w 12184637"/>
              <a:gd name="connsiteY17296" fmla="*/ 718268 h 4608812"/>
              <a:gd name="connsiteX17297" fmla="*/ 1070614 w 12184637"/>
              <a:gd name="connsiteY17297" fmla="*/ 640154 h 4608812"/>
              <a:gd name="connsiteX17298" fmla="*/ 1062737 w 12184637"/>
              <a:gd name="connsiteY17298" fmla="*/ 640743 h 4608812"/>
              <a:gd name="connsiteX17299" fmla="*/ 1063326 w 12184637"/>
              <a:gd name="connsiteY17299" fmla="*/ 648620 h 4608812"/>
              <a:gd name="connsiteX17300" fmla="*/ 1154619 w 12184637"/>
              <a:gd name="connsiteY17300" fmla="*/ 726735 h 4608812"/>
              <a:gd name="connsiteX17301" fmla="*/ 1158300 w 12184637"/>
              <a:gd name="connsiteY17301" fmla="*/ 728060 h 4608812"/>
              <a:gd name="connsiteX17302" fmla="*/ 1162496 w 12184637"/>
              <a:gd name="connsiteY17302" fmla="*/ 726146 h 4608812"/>
              <a:gd name="connsiteX17303" fmla="*/ 1239359 w 12184637"/>
              <a:gd name="connsiteY17303" fmla="*/ 826494 h 4608812"/>
              <a:gd name="connsiteX17304" fmla="*/ 1240316 w 12184637"/>
              <a:gd name="connsiteY17304" fmla="*/ 818690 h 4608812"/>
              <a:gd name="connsiteX17305" fmla="*/ 1162570 w 12184637"/>
              <a:gd name="connsiteY17305" fmla="*/ 719078 h 4608812"/>
              <a:gd name="connsiteX17306" fmla="*/ 1154766 w 12184637"/>
              <a:gd name="connsiteY17306" fmla="*/ 718121 h 4608812"/>
              <a:gd name="connsiteX17307" fmla="*/ 1153809 w 12184637"/>
              <a:gd name="connsiteY17307" fmla="*/ 725925 h 4608812"/>
              <a:gd name="connsiteX17308" fmla="*/ 1231555 w 12184637"/>
              <a:gd name="connsiteY17308" fmla="*/ 825537 h 4608812"/>
              <a:gd name="connsiteX17309" fmla="*/ 1235972 w 12184637"/>
              <a:gd name="connsiteY17309" fmla="*/ 827672 h 4608812"/>
              <a:gd name="connsiteX17310" fmla="*/ 1239359 w 12184637"/>
              <a:gd name="connsiteY17310" fmla="*/ 826494 h 4608812"/>
              <a:gd name="connsiteX17311" fmla="*/ 1301202 w 12184637"/>
              <a:gd name="connsiteY17311" fmla="*/ 943260 h 4608812"/>
              <a:gd name="connsiteX17312" fmla="*/ 1303485 w 12184637"/>
              <a:gd name="connsiteY17312" fmla="*/ 935677 h 4608812"/>
              <a:gd name="connsiteX17313" fmla="*/ 1240905 w 12184637"/>
              <a:gd name="connsiteY17313" fmla="*/ 819426 h 4608812"/>
              <a:gd name="connsiteX17314" fmla="*/ 1233322 w 12184637"/>
              <a:gd name="connsiteY17314" fmla="*/ 817144 h 4608812"/>
              <a:gd name="connsiteX17315" fmla="*/ 1231039 w 12184637"/>
              <a:gd name="connsiteY17315" fmla="*/ 824727 h 4608812"/>
              <a:gd name="connsiteX17316" fmla="*/ 1293619 w 12184637"/>
              <a:gd name="connsiteY17316" fmla="*/ 940978 h 4608812"/>
              <a:gd name="connsiteX17317" fmla="*/ 1298552 w 12184637"/>
              <a:gd name="connsiteY17317" fmla="*/ 943923 h 4608812"/>
              <a:gd name="connsiteX17318" fmla="*/ 1301202 w 12184637"/>
              <a:gd name="connsiteY17318" fmla="*/ 943260 h 4608812"/>
              <a:gd name="connsiteX17319" fmla="*/ 1346260 w 12184637"/>
              <a:gd name="connsiteY17319" fmla="*/ 1071659 h 4608812"/>
              <a:gd name="connsiteX17320" fmla="*/ 1349646 w 12184637"/>
              <a:gd name="connsiteY17320" fmla="*/ 1064518 h 4608812"/>
              <a:gd name="connsiteX17321" fmla="*/ 1303853 w 12184637"/>
              <a:gd name="connsiteY17321" fmla="*/ 936487 h 4608812"/>
              <a:gd name="connsiteX17322" fmla="*/ 1296711 w 12184637"/>
              <a:gd name="connsiteY17322" fmla="*/ 933100 h 4608812"/>
              <a:gd name="connsiteX17323" fmla="*/ 1293325 w 12184637"/>
              <a:gd name="connsiteY17323" fmla="*/ 940242 h 4608812"/>
              <a:gd name="connsiteX17324" fmla="*/ 1339118 w 12184637"/>
              <a:gd name="connsiteY17324" fmla="*/ 1068273 h 4608812"/>
              <a:gd name="connsiteX17325" fmla="*/ 1344419 w 12184637"/>
              <a:gd name="connsiteY17325" fmla="*/ 1071954 h 4608812"/>
              <a:gd name="connsiteX17326" fmla="*/ 1346260 w 12184637"/>
              <a:gd name="connsiteY17326" fmla="*/ 1071659 h 4608812"/>
              <a:gd name="connsiteX17327" fmla="*/ 1372911 w 12184637"/>
              <a:gd name="connsiteY17327" fmla="*/ 1206905 h 4608812"/>
              <a:gd name="connsiteX17328" fmla="*/ 1377255 w 12184637"/>
              <a:gd name="connsiteY17328" fmla="*/ 1200353 h 4608812"/>
              <a:gd name="connsiteX17329" fmla="*/ 1349794 w 12184637"/>
              <a:gd name="connsiteY17329" fmla="*/ 1065328 h 4608812"/>
              <a:gd name="connsiteX17330" fmla="*/ 1343241 w 12184637"/>
              <a:gd name="connsiteY17330" fmla="*/ 1060984 h 4608812"/>
              <a:gd name="connsiteX17331" fmla="*/ 1338897 w 12184637"/>
              <a:gd name="connsiteY17331" fmla="*/ 1067536 h 4608812"/>
              <a:gd name="connsiteX17332" fmla="*/ 1366359 w 12184637"/>
              <a:gd name="connsiteY17332" fmla="*/ 1202561 h 4608812"/>
              <a:gd name="connsiteX17333" fmla="*/ 1371881 w 12184637"/>
              <a:gd name="connsiteY17333" fmla="*/ 1207052 h 4608812"/>
              <a:gd name="connsiteX17334" fmla="*/ 1372911 w 12184637"/>
              <a:gd name="connsiteY17334" fmla="*/ 1206905 h 4608812"/>
              <a:gd name="connsiteX17335" fmla="*/ 1379758 w 12184637"/>
              <a:gd name="connsiteY17335" fmla="*/ 1344212 h 4608812"/>
              <a:gd name="connsiteX17336" fmla="*/ 1384985 w 12184637"/>
              <a:gd name="connsiteY17336" fmla="*/ 1338322 h 4608812"/>
              <a:gd name="connsiteX17337" fmla="*/ 1377402 w 12184637"/>
              <a:gd name="connsiteY17337" fmla="*/ 1201162 h 4608812"/>
              <a:gd name="connsiteX17338" fmla="*/ 1371512 w 12184637"/>
              <a:gd name="connsiteY17338" fmla="*/ 1195935 h 4608812"/>
              <a:gd name="connsiteX17339" fmla="*/ 1366285 w 12184637"/>
              <a:gd name="connsiteY17339" fmla="*/ 1201825 h 4608812"/>
              <a:gd name="connsiteX17340" fmla="*/ 1373868 w 12184637"/>
              <a:gd name="connsiteY17340" fmla="*/ 1338985 h 4608812"/>
              <a:gd name="connsiteX17341" fmla="*/ 1379464 w 12184637"/>
              <a:gd name="connsiteY17341" fmla="*/ 1344212 h 4608812"/>
              <a:gd name="connsiteX17342" fmla="*/ 1379758 w 12184637"/>
              <a:gd name="connsiteY17342" fmla="*/ 1344212 h 4608812"/>
              <a:gd name="connsiteX17343" fmla="*/ 1372396 w 12184637"/>
              <a:gd name="connsiteY17343" fmla="*/ 1473716 h 4608812"/>
              <a:gd name="connsiteX17344" fmla="*/ 1384985 w 12184637"/>
              <a:gd name="connsiteY17344" fmla="*/ 1339132 h 4608812"/>
              <a:gd name="connsiteX17345" fmla="*/ 1379979 w 12184637"/>
              <a:gd name="connsiteY17345" fmla="*/ 1333095 h 4608812"/>
              <a:gd name="connsiteX17346" fmla="*/ 1373942 w 12184637"/>
              <a:gd name="connsiteY17346" fmla="*/ 1338102 h 4608812"/>
              <a:gd name="connsiteX17347" fmla="*/ 1361352 w 12184637"/>
              <a:gd name="connsiteY17347" fmla="*/ 1472685 h 4608812"/>
              <a:gd name="connsiteX17348" fmla="*/ 1366359 w 12184637"/>
              <a:gd name="connsiteY17348" fmla="*/ 1478722 h 4608812"/>
              <a:gd name="connsiteX17349" fmla="*/ 1366948 w 12184637"/>
              <a:gd name="connsiteY17349" fmla="*/ 1478722 h 4608812"/>
              <a:gd name="connsiteX17350" fmla="*/ 1372396 w 12184637"/>
              <a:gd name="connsiteY17350" fmla="*/ 1473716 h 4608812"/>
              <a:gd name="connsiteX17351" fmla="*/ 1339339 w 12184637"/>
              <a:gd name="connsiteY17351" fmla="*/ 1601894 h 4608812"/>
              <a:gd name="connsiteX17352" fmla="*/ 1372249 w 12184637"/>
              <a:gd name="connsiteY17352" fmla="*/ 1474599 h 4608812"/>
              <a:gd name="connsiteX17353" fmla="*/ 1368273 w 12184637"/>
              <a:gd name="connsiteY17353" fmla="*/ 1467826 h 4608812"/>
              <a:gd name="connsiteX17354" fmla="*/ 1361500 w 12184637"/>
              <a:gd name="connsiteY17354" fmla="*/ 1471801 h 4608812"/>
              <a:gd name="connsiteX17355" fmla="*/ 1328590 w 12184637"/>
              <a:gd name="connsiteY17355" fmla="*/ 1599096 h 4608812"/>
              <a:gd name="connsiteX17356" fmla="*/ 1332566 w 12184637"/>
              <a:gd name="connsiteY17356" fmla="*/ 1605869 h 4608812"/>
              <a:gd name="connsiteX17357" fmla="*/ 1334038 w 12184637"/>
              <a:gd name="connsiteY17357" fmla="*/ 1606016 h 4608812"/>
              <a:gd name="connsiteX17358" fmla="*/ 1339339 w 12184637"/>
              <a:gd name="connsiteY17358" fmla="*/ 1601894 h 4608812"/>
              <a:gd name="connsiteX17359" fmla="*/ 1285668 w 12184637"/>
              <a:gd name="connsiteY17359" fmla="*/ 1718071 h 4608812"/>
              <a:gd name="connsiteX17360" fmla="*/ 1339045 w 12184637"/>
              <a:gd name="connsiteY17360" fmla="*/ 1602851 h 4608812"/>
              <a:gd name="connsiteX17361" fmla="*/ 1336321 w 12184637"/>
              <a:gd name="connsiteY17361" fmla="*/ 1595415 h 4608812"/>
              <a:gd name="connsiteX17362" fmla="*/ 1328885 w 12184637"/>
              <a:gd name="connsiteY17362" fmla="*/ 1598139 h 4608812"/>
              <a:gd name="connsiteX17363" fmla="*/ 1275508 w 12184637"/>
              <a:gd name="connsiteY17363" fmla="*/ 1713359 h 4608812"/>
              <a:gd name="connsiteX17364" fmla="*/ 1278232 w 12184637"/>
              <a:gd name="connsiteY17364" fmla="*/ 1720795 h 4608812"/>
              <a:gd name="connsiteX17365" fmla="*/ 1280588 w 12184637"/>
              <a:gd name="connsiteY17365" fmla="*/ 1721310 h 4608812"/>
              <a:gd name="connsiteX17366" fmla="*/ 1285668 w 12184637"/>
              <a:gd name="connsiteY17366" fmla="*/ 1718071 h 4608812"/>
              <a:gd name="connsiteX17367" fmla="*/ 1210940 w 12184637"/>
              <a:gd name="connsiteY17367" fmla="*/ 1817462 h 4608812"/>
              <a:gd name="connsiteX17368" fmla="*/ 1285005 w 12184637"/>
              <a:gd name="connsiteY17368" fmla="*/ 1719028 h 4608812"/>
              <a:gd name="connsiteX17369" fmla="*/ 1283901 w 12184637"/>
              <a:gd name="connsiteY17369" fmla="*/ 1711224 h 4608812"/>
              <a:gd name="connsiteX17370" fmla="*/ 1276097 w 12184637"/>
              <a:gd name="connsiteY17370" fmla="*/ 1712328 h 4608812"/>
              <a:gd name="connsiteX17371" fmla="*/ 1202032 w 12184637"/>
              <a:gd name="connsiteY17371" fmla="*/ 1810763 h 4608812"/>
              <a:gd name="connsiteX17372" fmla="*/ 1203136 w 12184637"/>
              <a:gd name="connsiteY17372" fmla="*/ 1818567 h 4608812"/>
              <a:gd name="connsiteX17373" fmla="*/ 1206523 w 12184637"/>
              <a:gd name="connsiteY17373" fmla="*/ 1819671 h 4608812"/>
              <a:gd name="connsiteX17374" fmla="*/ 1210940 w 12184637"/>
              <a:gd name="connsiteY17374" fmla="*/ 1817462 h 4608812"/>
              <a:gd name="connsiteX17375" fmla="*/ 1120605 w 12184637"/>
              <a:gd name="connsiteY17375" fmla="*/ 1898669 h 4608812"/>
              <a:gd name="connsiteX17376" fmla="*/ 1210278 w 12184637"/>
              <a:gd name="connsiteY17376" fmla="*/ 1818346 h 4608812"/>
              <a:gd name="connsiteX17377" fmla="*/ 1210719 w 12184637"/>
              <a:gd name="connsiteY17377" fmla="*/ 1810468 h 4608812"/>
              <a:gd name="connsiteX17378" fmla="*/ 1202842 w 12184637"/>
              <a:gd name="connsiteY17378" fmla="*/ 1810026 h 4608812"/>
              <a:gd name="connsiteX17379" fmla="*/ 1113169 w 12184637"/>
              <a:gd name="connsiteY17379" fmla="*/ 1890349 h 4608812"/>
              <a:gd name="connsiteX17380" fmla="*/ 1112727 w 12184637"/>
              <a:gd name="connsiteY17380" fmla="*/ 1898227 h 4608812"/>
              <a:gd name="connsiteX17381" fmla="*/ 1116923 w 12184637"/>
              <a:gd name="connsiteY17381" fmla="*/ 1900067 h 4608812"/>
              <a:gd name="connsiteX17382" fmla="*/ 1120605 w 12184637"/>
              <a:gd name="connsiteY17382" fmla="*/ 1898669 h 4608812"/>
              <a:gd name="connsiteX17383" fmla="*/ 1019741 w 12184637"/>
              <a:gd name="connsiteY17383" fmla="*/ 1960144 h 4608812"/>
              <a:gd name="connsiteX17384" fmla="*/ 1119795 w 12184637"/>
              <a:gd name="connsiteY17384" fmla="*/ 1899258 h 4608812"/>
              <a:gd name="connsiteX17385" fmla="*/ 1121635 w 12184637"/>
              <a:gd name="connsiteY17385" fmla="*/ 1891601 h 4608812"/>
              <a:gd name="connsiteX17386" fmla="*/ 1113978 w 12184637"/>
              <a:gd name="connsiteY17386" fmla="*/ 1889760 h 4608812"/>
              <a:gd name="connsiteX17387" fmla="*/ 1013925 w 12184637"/>
              <a:gd name="connsiteY17387" fmla="*/ 1950647 h 4608812"/>
              <a:gd name="connsiteX17388" fmla="*/ 1012084 w 12184637"/>
              <a:gd name="connsiteY17388" fmla="*/ 1958303 h 4608812"/>
              <a:gd name="connsiteX17389" fmla="*/ 1016869 w 12184637"/>
              <a:gd name="connsiteY17389" fmla="*/ 1960954 h 4608812"/>
              <a:gd name="connsiteX17390" fmla="*/ 1019741 w 12184637"/>
              <a:gd name="connsiteY17390" fmla="*/ 1960144 h 4608812"/>
              <a:gd name="connsiteX17391" fmla="*/ 913503 w 12184637"/>
              <a:gd name="connsiteY17391" fmla="*/ 2000784 h 4608812"/>
              <a:gd name="connsiteX17392" fmla="*/ 1018784 w 12184637"/>
              <a:gd name="connsiteY17392" fmla="*/ 1960586 h 4608812"/>
              <a:gd name="connsiteX17393" fmla="*/ 1022023 w 12184637"/>
              <a:gd name="connsiteY17393" fmla="*/ 1953371 h 4608812"/>
              <a:gd name="connsiteX17394" fmla="*/ 1014808 w 12184637"/>
              <a:gd name="connsiteY17394" fmla="*/ 1950131 h 4608812"/>
              <a:gd name="connsiteX17395" fmla="*/ 909527 w 12184637"/>
              <a:gd name="connsiteY17395" fmla="*/ 1990329 h 4608812"/>
              <a:gd name="connsiteX17396" fmla="*/ 906287 w 12184637"/>
              <a:gd name="connsiteY17396" fmla="*/ 1997545 h 4608812"/>
              <a:gd name="connsiteX17397" fmla="*/ 911515 w 12184637"/>
              <a:gd name="connsiteY17397" fmla="*/ 2001152 h 4608812"/>
              <a:gd name="connsiteX17398" fmla="*/ 913503 w 12184637"/>
              <a:gd name="connsiteY17398" fmla="*/ 2000784 h 4608812"/>
              <a:gd name="connsiteX17399" fmla="*/ 807191 w 12184637"/>
              <a:gd name="connsiteY17399" fmla="*/ 2019116 h 4608812"/>
              <a:gd name="connsiteX17400" fmla="*/ 912472 w 12184637"/>
              <a:gd name="connsiteY17400" fmla="*/ 2001078 h 4608812"/>
              <a:gd name="connsiteX17401" fmla="*/ 917036 w 12184637"/>
              <a:gd name="connsiteY17401" fmla="*/ 1994673 h 4608812"/>
              <a:gd name="connsiteX17402" fmla="*/ 910631 w 12184637"/>
              <a:gd name="connsiteY17402" fmla="*/ 1990109 h 4608812"/>
              <a:gd name="connsiteX17403" fmla="*/ 805350 w 12184637"/>
              <a:gd name="connsiteY17403" fmla="*/ 2008146 h 4608812"/>
              <a:gd name="connsiteX17404" fmla="*/ 800785 w 12184637"/>
              <a:gd name="connsiteY17404" fmla="*/ 2014552 h 4608812"/>
              <a:gd name="connsiteX17405" fmla="*/ 806307 w 12184637"/>
              <a:gd name="connsiteY17405" fmla="*/ 2019190 h 4608812"/>
              <a:gd name="connsiteX17406" fmla="*/ 807191 w 12184637"/>
              <a:gd name="connsiteY17406" fmla="*/ 2019116 h 4608812"/>
              <a:gd name="connsiteX17407" fmla="*/ 811240 w 12184637"/>
              <a:gd name="connsiteY17407" fmla="*/ 2016024 h 4608812"/>
              <a:gd name="connsiteX17408" fmla="*/ 808663 w 12184637"/>
              <a:gd name="connsiteY17408" fmla="*/ 2008588 h 4608812"/>
              <a:gd name="connsiteX17409" fmla="*/ 724438 w 12184637"/>
              <a:gd name="connsiteY17409" fmla="*/ 1967801 h 4608812"/>
              <a:gd name="connsiteX17410" fmla="*/ 717002 w 12184637"/>
              <a:gd name="connsiteY17410" fmla="*/ 1970378 h 4608812"/>
              <a:gd name="connsiteX17411" fmla="*/ 719579 w 12184637"/>
              <a:gd name="connsiteY17411" fmla="*/ 1977814 h 4608812"/>
              <a:gd name="connsiteX17412" fmla="*/ 803804 w 12184637"/>
              <a:gd name="connsiteY17412" fmla="*/ 2018527 h 4608812"/>
              <a:gd name="connsiteX17413" fmla="*/ 806234 w 12184637"/>
              <a:gd name="connsiteY17413" fmla="*/ 2019116 h 4608812"/>
              <a:gd name="connsiteX17414" fmla="*/ 811240 w 12184637"/>
              <a:gd name="connsiteY17414" fmla="*/ 2016024 h 4608812"/>
              <a:gd name="connsiteX17415" fmla="*/ 726720 w 12184637"/>
              <a:gd name="connsiteY17415" fmla="*/ 1975752 h 4608812"/>
              <a:gd name="connsiteX17416" fmla="*/ 724806 w 12184637"/>
              <a:gd name="connsiteY17416" fmla="*/ 1968095 h 4608812"/>
              <a:gd name="connsiteX17417" fmla="*/ 641980 w 12184637"/>
              <a:gd name="connsiteY17417" fmla="*/ 1918547 h 4608812"/>
              <a:gd name="connsiteX17418" fmla="*/ 634323 w 12184637"/>
              <a:gd name="connsiteY17418" fmla="*/ 1920461 h 4608812"/>
              <a:gd name="connsiteX17419" fmla="*/ 636238 w 12184637"/>
              <a:gd name="connsiteY17419" fmla="*/ 1928118 h 4608812"/>
              <a:gd name="connsiteX17420" fmla="*/ 719064 w 12184637"/>
              <a:gd name="connsiteY17420" fmla="*/ 1977666 h 4608812"/>
              <a:gd name="connsiteX17421" fmla="*/ 721935 w 12184637"/>
              <a:gd name="connsiteY17421" fmla="*/ 1978476 h 4608812"/>
              <a:gd name="connsiteX17422" fmla="*/ 726720 w 12184637"/>
              <a:gd name="connsiteY17422" fmla="*/ 1975752 h 4608812"/>
              <a:gd name="connsiteX17423" fmla="*/ 548700 w 12184637"/>
              <a:gd name="connsiteY17423" fmla="*/ 1931725 h 4608812"/>
              <a:gd name="connsiteX17424" fmla="*/ 639256 w 12184637"/>
              <a:gd name="connsiteY17424" fmla="*/ 1928928 h 4608812"/>
              <a:gd name="connsiteX17425" fmla="*/ 644631 w 12184637"/>
              <a:gd name="connsiteY17425" fmla="*/ 1923185 h 4608812"/>
              <a:gd name="connsiteX17426" fmla="*/ 638888 w 12184637"/>
              <a:gd name="connsiteY17426" fmla="*/ 1917811 h 4608812"/>
              <a:gd name="connsiteX17427" fmla="*/ 548331 w 12184637"/>
              <a:gd name="connsiteY17427" fmla="*/ 1920608 h 4608812"/>
              <a:gd name="connsiteX17428" fmla="*/ 542957 w 12184637"/>
              <a:gd name="connsiteY17428" fmla="*/ 1926351 h 4608812"/>
              <a:gd name="connsiteX17429" fmla="*/ 548552 w 12184637"/>
              <a:gd name="connsiteY17429" fmla="*/ 1931725 h 4608812"/>
              <a:gd name="connsiteX17430" fmla="*/ 548700 w 12184637"/>
              <a:gd name="connsiteY17430" fmla="*/ 1931725 h 4608812"/>
              <a:gd name="connsiteX17431" fmla="*/ 553043 w 12184637"/>
              <a:gd name="connsiteY17431" fmla="*/ 1929443 h 4608812"/>
              <a:gd name="connsiteX17432" fmla="*/ 551939 w 12184637"/>
              <a:gd name="connsiteY17432" fmla="*/ 1921639 h 4608812"/>
              <a:gd name="connsiteX17433" fmla="*/ 477359 w 12184637"/>
              <a:gd name="connsiteY17433" fmla="*/ 1865759 h 4608812"/>
              <a:gd name="connsiteX17434" fmla="*/ 469555 w 12184637"/>
              <a:gd name="connsiteY17434" fmla="*/ 1866863 h 4608812"/>
              <a:gd name="connsiteX17435" fmla="*/ 470659 w 12184637"/>
              <a:gd name="connsiteY17435" fmla="*/ 1874668 h 4608812"/>
              <a:gd name="connsiteX17436" fmla="*/ 545239 w 12184637"/>
              <a:gd name="connsiteY17436" fmla="*/ 1930547 h 4608812"/>
              <a:gd name="connsiteX17437" fmla="*/ 548626 w 12184637"/>
              <a:gd name="connsiteY17437" fmla="*/ 1931652 h 4608812"/>
              <a:gd name="connsiteX17438" fmla="*/ 553043 w 12184637"/>
              <a:gd name="connsiteY17438" fmla="*/ 1929443 h 4608812"/>
              <a:gd name="connsiteX17439" fmla="*/ 478095 w 12184637"/>
              <a:gd name="connsiteY17439" fmla="*/ 1874005 h 4608812"/>
              <a:gd name="connsiteX17440" fmla="*/ 477800 w 12184637"/>
              <a:gd name="connsiteY17440" fmla="*/ 1866127 h 4608812"/>
              <a:gd name="connsiteX17441" fmla="*/ 408006 w 12184637"/>
              <a:gd name="connsiteY17441" fmla="*/ 1800971 h 4608812"/>
              <a:gd name="connsiteX17442" fmla="*/ 400128 w 12184637"/>
              <a:gd name="connsiteY17442" fmla="*/ 1801265 h 4608812"/>
              <a:gd name="connsiteX17443" fmla="*/ 400422 w 12184637"/>
              <a:gd name="connsiteY17443" fmla="*/ 1809143 h 4608812"/>
              <a:gd name="connsiteX17444" fmla="*/ 470217 w 12184637"/>
              <a:gd name="connsiteY17444" fmla="*/ 1874299 h 4608812"/>
              <a:gd name="connsiteX17445" fmla="*/ 474046 w 12184637"/>
              <a:gd name="connsiteY17445" fmla="*/ 1875772 h 4608812"/>
              <a:gd name="connsiteX17446" fmla="*/ 478095 w 12184637"/>
              <a:gd name="connsiteY17446" fmla="*/ 1874005 h 4608812"/>
              <a:gd name="connsiteX17447" fmla="*/ 409773 w 12184637"/>
              <a:gd name="connsiteY17447" fmla="*/ 1805314 h 4608812"/>
              <a:gd name="connsiteX17448" fmla="*/ 404398 w 12184637"/>
              <a:gd name="connsiteY17448" fmla="*/ 1799572 h 4608812"/>
              <a:gd name="connsiteX17449" fmla="*/ 329523 w 12184637"/>
              <a:gd name="connsiteY17449" fmla="*/ 1796774 h 4608812"/>
              <a:gd name="connsiteX17450" fmla="*/ 329302 w 12184637"/>
              <a:gd name="connsiteY17450" fmla="*/ 1796774 h 4608812"/>
              <a:gd name="connsiteX17451" fmla="*/ 323781 w 12184637"/>
              <a:gd name="connsiteY17451" fmla="*/ 1802149 h 4608812"/>
              <a:gd name="connsiteX17452" fmla="*/ 329155 w 12184637"/>
              <a:gd name="connsiteY17452" fmla="*/ 1807891 h 4608812"/>
              <a:gd name="connsiteX17453" fmla="*/ 404030 w 12184637"/>
              <a:gd name="connsiteY17453" fmla="*/ 1810689 h 4608812"/>
              <a:gd name="connsiteX17454" fmla="*/ 404251 w 12184637"/>
              <a:gd name="connsiteY17454" fmla="*/ 1810689 h 4608812"/>
              <a:gd name="connsiteX17455" fmla="*/ 409773 w 12184637"/>
              <a:gd name="connsiteY17455" fmla="*/ 1805314 h 4608812"/>
              <a:gd name="connsiteX17456" fmla="*/ 332984 w 12184637"/>
              <a:gd name="connsiteY17456" fmla="*/ 1806566 h 4608812"/>
              <a:gd name="connsiteX17457" fmla="*/ 333573 w 12184637"/>
              <a:gd name="connsiteY17457" fmla="*/ 1798688 h 4608812"/>
              <a:gd name="connsiteX17458" fmla="*/ 271729 w 12184637"/>
              <a:gd name="connsiteY17458" fmla="*/ 1726317 h 4608812"/>
              <a:gd name="connsiteX17459" fmla="*/ 263851 w 12184637"/>
              <a:gd name="connsiteY17459" fmla="*/ 1725728 h 4608812"/>
              <a:gd name="connsiteX17460" fmla="*/ 263262 w 12184637"/>
              <a:gd name="connsiteY17460" fmla="*/ 1733605 h 4608812"/>
              <a:gd name="connsiteX17461" fmla="*/ 325106 w 12184637"/>
              <a:gd name="connsiteY17461" fmla="*/ 1805977 h 4608812"/>
              <a:gd name="connsiteX17462" fmla="*/ 329376 w 12184637"/>
              <a:gd name="connsiteY17462" fmla="*/ 1807891 h 4608812"/>
              <a:gd name="connsiteX17463" fmla="*/ 332984 w 12184637"/>
              <a:gd name="connsiteY17463" fmla="*/ 1806566 h 4608812"/>
              <a:gd name="connsiteX17464" fmla="*/ 273128 w 12184637"/>
              <a:gd name="connsiteY17464" fmla="*/ 1730440 h 4608812"/>
              <a:gd name="connsiteX17465" fmla="*/ 268048 w 12184637"/>
              <a:gd name="connsiteY17465" fmla="*/ 1724403 h 4608812"/>
              <a:gd name="connsiteX17466" fmla="*/ 209223 w 12184637"/>
              <a:gd name="connsiteY17466" fmla="*/ 1719175 h 4608812"/>
              <a:gd name="connsiteX17467" fmla="*/ 203186 w 12184637"/>
              <a:gd name="connsiteY17467" fmla="*/ 1724255 h 4608812"/>
              <a:gd name="connsiteX17468" fmla="*/ 208266 w 12184637"/>
              <a:gd name="connsiteY17468" fmla="*/ 1730292 h 4608812"/>
              <a:gd name="connsiteX17469" fmla="*/ 267091 w 12184637"/>
              <a:gd name="connsiteY17469" fmla="*/ 1735520 h 4608812"/>
              <a:gd name="connsiteX17470" fmla="*/ 267606 w 12184637"/>
              <a:gd name="connsiteY17470" fmla="*/ 1735520 h 4608812"/>
              <a:gd name="connsiteX17471" fmla="*/ 273128 w 12184637"/>
              <a:gd name="connsiteY17471" fmla="*/ 1730440 h 4608812"/>
              <a:gd name="connsiteX17472" fmla="*/ 211800 w 12184637"/>
              <a:gd name="connsiteY17472" fmla="*/ 1729409 h 4608812"/>
              <a:gd name="connsiteX17473" fmla="*/ 213420 w 12184637"/>
              <a:gd name="connsiteY17473" fmla="*/ 1721679 h 4608812"/>
              <a:gd name="connsiteX17474" fmla="*/ 160043 w 12184637"/>
              <a:gd name="connsiteY17474" fmla="*/ 1640472 h 4608812"/>
              <a:gd name="connsiteX17475" fmla="*/ 152312 w 12184637"/>
              <a:gd name="connsiteY17475" fmla="*/ 1638852 h 4608812"/>
              <a:gd name="connsiteX17476" fmla="*/ 150693 w 12184637"/>
              <a:gd name="connsiteY17476" fmla="*/ 1646583 h 4608812"/>
              <a:gd name="connsiteX17477" fmla="*/ 204069 w 12184637"/>
              <a:gd name="connsiteY17477" fmla="*/ 1727789 h 4608812"/>
              <a:gd name="connsiteX17478" fmla="*/ 208781 w 12184637"/>
              <a:gd name="connsiteY17478" fmla="*/ 1730292 h 4608812"/>
              <a:gd name="connsiteX17479" fmla="*/ 211800 w 12184637"/>
              <a:gd name="connsiteY17479" fmla="*/ 1729409 h 4608812"/>
              <a:gd name="connsiteX17480" fmla="*/ 160926 w 12184637"/>
              <a:gd name="connsiteY17480" fmla="*/ 1644300 h 4608812"/>
              <a:gd name="connsiteX17481" fmla="*/ 156141 w 12184637"/>
              <a:gd name="connsiteY17481" fmla="*/ 1638043 h 4608812"/>
              <a:gd name="connsiteX17482" fmla="*/ 118446 w 12184637"/>
              <a:gd name="connsiteY17482" fmla="*/ 1632815 h 4608812"/>
              <a:gd name="connsiteX17483" fmla="*/ 112188 w 12184637"/>
              <a:gd name="connsiteY17483" fmla="*/ 1637601 h 4608812"/>
              <a:gd name="connsiteX17484" fmla="*/ 116973 w 12184637"/>
              <a:gd name="connsiteY17484" fmla="*/ 1643859 h 4608812"/>
              <a:gd name="connsiteX17485" fmla="*/ 154668 w 12184637"/>
              <a:gd name="connsiteY17485" fmla="*/ 1649086 h 4608812"/>
              <a:gd name="connsiteX17486" fmla="*/ 155478 w 12184637"/>
              <a:gd name="connsiteY17486" fmla="*/ 1649160 h 4608812"/>
              <a:gd name="connsiteX17487" fmla="*/ 160926 w 12184637"/>
              <a:gd name="connsiteY17487" fmla="*/ 1644300 h 4608812"/>
              <a:gd name="connsiteX17488" fmla="*/ 120139 w 12184637"/>
              <a:gd name="connsiteY17488" fmla="*/ 1643343 h 4608812"/>
              <a:gd name="connsiteX17489" fmla="*/ 122789 w 12184637"/>
              <a:gd name="connsiteY17489" fmla="*/ 1635907 h 4608812"/>
              <a:gd name="connsiteX17490" fmla="*/ 79941 w 12184637"/>
              <a:gd name="connsiteY17490" fmla="*/ 1544688 h 4608812"/>
              <a:gd name="connsiteX17491" fmla="*/ 72505 w 12184637"/>
              <a:gd name="connsiteY17491" fmla="*/ 1542038 h 4608812"/>
              <a:gd name="connsiteX17492" fmla="*/ 69854 w 12184637"/>
              <a:gd name="connsiteY17492" fmla="*/ 1549474 h 4608812"/>
              <a:gd name="connsiteX17493" fmla="*/ 112703 w 12184637"/>
              <a:gd name="connsiteY17493" fmla="*/ 1640693 h 4608812"/>
              <a:gd name="connsiteX17494" fmla="*/ 117783 w 12184637"/>
              <a:gd name="connsiteY17494" fmla="*/ 1643859 h 4608812"/>
              <a:gd name="connsiteX17495" fmla="*/ 120139 w 12184637"/>
              <a:gd name="connsiteY17495" fmla="*/ 1643343 h 4608812"/>
              <a:gd name="connsiteX17496" fmla="*/ 77217 w 12184637"/>
              <a:gd name="connsiteY17496" fmla="*/ 1552198 h 4608812"/>
              <a:gd name="connsiteX17497" fmla="*/ 79867 w 12184637"/>
              <a:gd name="connsiteY17497" fmla="*/ 1544762 h 4608812"/>
              <a:gd name="connsiteX17498" fmla="*/ 78542 w 12184637"/>
              <a:gd name="connsiteY17498" fmla="*/ 1541891 h 4608812"/>
              <a:gd name="connsiteX17499" fmla="*/ 71106 w 12184637"/>
              <a:gd name="connsiteY17499" fmla="*/ 1539240 h 4608812"/>
              <a:gd name="connsiteX17500" fmla="*/ 68456 w 12184637"/>
              <a:gd name="connsiteY17500" fmla="*/ 1546676 h 4608812"/>
              <a:gd name="connsiteX17501" fmla="*/ 69781 w 12184637"/>
              <a:gd name="connsiteY17501" fmla="*/ 1549547 h 4608812"/>
              <a:gd name="connsiteX17502" fmla="*/ 74861 w 12184637"/>
              <a:gd name="connsiteY17502" fmla="*/ 1552713 h 4608812"/>
              <a:gd name="connsiteX17503" fmla="*/ 77217 w 12184637"/>
              <a:gd name="connsiteY17503" fmla="*/ 1552198 h 4608812"/>
              <a:gd name="connsiteX17504" fmla="*/ 75155 w 12184637"/>
              <a:gd name="connsiteY17504" fmla="*/ 1549621 h 4608812"/>
              <a:gd name="connsiteX17505" fmla="*/ 78763 w 12184637"/>
              <a:gd name="connsiteY17505" fmla="*/ 1542627 h 4608812"/>
              <a:gd name="connsiteX17506" fmla="*/ 44822 w 12184637"/>
              <a:gd name="connsiteY17506" fmla="*/ 1436315 h 4608812"/>
              <a:gd name="connsiteX17507" fmla="*/ 37828 w 12184637"/>
              <a:gd name="connsiteY17507" fmla="*/ 1432707 h 4608812"/>
              <a:gd name="connsiteX17508" fmla="*/ 34221 w 12184637"/>
              <a:gd name="connsiteY17508" fmla="*/ 1439702 h 4608812"/>
              <a:gd name="connsiteX17509" fmla="*/ 68161 w 12184637"/>
              <a:gd name="connsiteY17509" fmla="*/ 1546014 h 4608812"/>
              <a:gd name="connsiteX17510" fmla="*/ 73536 w 12184637"/>
              <a:gd name="connsiteY17510" fmla="*/ 1549916 h 4608812"/>
              <a:gd name="connsiteX17511" fmla="*/ 75155 w 12184637"/>
              <a:gd name="connsiteY17511" fmla="*/ 1549621 h 4608812"/>
              <a:gd name="connsiteX17512" fmla="*/ 40479 w 12184637"/>
              <a:gd name="connsiteY17512" fmla="*/ 1443456 h 4608812"/>
              <a:gd name="connsiteX17513" fmla="*/ 45043 w 12184637"/>
              <a:gd name="connsiteY17513" fmla="*/ 1437051 h 4608812"/>
              <a:gd name="connsiteX17514" fmla="*/ 26196 w 12184637"/>
              <a:gd name="connsiteY17514" fmla="*/ 1323671 h 4608812"/>
              <a:gd name="connsiteX17515" fmla="*/ 19791 w 12184637"/>
              <a:gd name="connsiteY17515" fmla="*/ 1319107 h 4608812"/>
              <a:gd name="connsiteX17516" fmla="*/ 15226 w 12184637"/>
              <a:gd name="connsiteY17516" fmla="*/ 1325512 h 4608812"/>
              <a:gd name="connsiteX17517" fmla="*/ 34073 w 12184637"/>
              <a:gd name="connsiteY17517" fmla="*/ 1438892 h 4608812"/>
              <a:gd name="connsiteX17518" fmla="*/ 39595 w 12184637"/>
              <a:gd name="connsiteY17518" fmla="*/ 1443530 h 4608812"/>
              <a:gd name="connsiteX17519" fmla="*/ 40479 w 12184637"/>
              <a:gd name="connsiteY17519" fmla="*/ 1443456 h 4608812"/>
              <a:gd name="connsiteX17520" fmla="*/ 26343 w 12184637"/>
              <a:gd name="connsiteY17520" fmla="*/ 1324702 h 4608812"/>
              <a:gd name="connsiteX17521" fmla="*/ 27300 w 12184637"/>
              <a:gd name="connsiteY17521" fmla="*/ 1209408 h 4608812"/>
              <a:gd name="connsiteX17522" fmla="*/ 21778 w 12184637"/>
              <a:gd name="connsiteY17522" fmla="*/ 1203813 h 4608812"/>
              <a:gd name="connsiteX17523" fmla="*/ 16183 w 12184637"/>
              <a:gd name="connsiteY17523" fmla="*/ 1209335 h 4608812"/>
              <a:gd name="connsiteX17524" fmla="*/ 15226 w 12184637"/>
              <a:gd name="connsiteY17524" fmla="*/ 1324629 h 4608812"/>
              <a:gd name="connsiteX17525" fmla="*/ 20748 w 12184637"/>
              <a:gd name="connsiteY17525" fmla="*/ 1330224 h 4608812"/>
              <a:gd name="connsiteX17526" fmla="*/ 20821 w 12184637"/>
              <a:gd name="connsiteY17526" fmla="*/ 1330224 h 4608812"/>
              <a:gd name="connsiteX17527" fmla="*/ 26343 w 12184637"/>
              <a:gd name="connsiteY17527" fmla="*/ 1324702 h 4608812"/>
              <a:gd name="connsiteX17528" fmla="*/ 27227 w 12184637"/>
              <a:gd name="connsiteY17528" fmla="*/ 1210586 h 4608812"/>
              <a:gd name="connsiteX17529" fmla="*/ 51743 w 12184637"/>
              <a:gd name="connsiteY17529" fmla="*/ 1102360 h 4608812"/>
              <a:gd name="connsiteX17530" fmla="*/ 47547 w 12184637"/>
              <a:gd name="connsiteY17530" fmla="*/ 1095661 h 4608812"/>
              <a:gd name="connsiteX17531" fmla="*/ 40847 w 12184637"/>
              <a:gd name="connsiteY17531" fmla="*/ 1099857 h 4608812"/>
              <a:gd name="connsiteX17532" fmla="*/ 16330 w 12184637"/>
              <a:gd name="connsiteY17532" fmla="*/ 1208083 h 4608812"/>
              <a:gd name="connsiteX17533" fmla="*/ 20527 w 12184637"/>
              <a:gd name="connsiteY17533" fmla="*/ 1214783 h 4608812"/>
              <a:gd name="connsiteX17534" fmla="*/ 21778 w 12184637"/>
              <a:gd name="connsiteY17534" fmla="*/ 1214930 h 4608812"/>
              <a:gd name="connsiteX17535" fmla="*/ 27227 w 12184637"/>
              <a:gd name="connsiteY17535" fmla="*/ 1210586 h 4608812"/>
              <a:gd name="connsiteX17536" fmla="*/ 51743 w 12184637"/>
              <a:gd name="connsiteY17536" fmla="*/ 1102360 h 4608812"/>
              <a:gd name="connsiteX17537" fmla="*/ 52627 w 12184637"/>
              <a:gd name="connsiteY17537" fmla="*/ 1098458 h 4608812"/>
              <a:gd name="connsiteX17538" fmla="*/ 48430 w 12184637"/>
              <a:gd name="connsiteY17538" fmla="*/ 1091758 h 4608812"/>
              <a:gd name="connsiteX17539" fmla="*/ 41730 w 12184637"/>
              <a:gd name="connsiteY17539" fmla="*/ 1095955 h 4608812"/>
              <a:gd name="connsiteX17540" fmla="*/ 40847 w 12184637"/>
              <a:gd name="connsiteY17540" fmla="*/ 1099857 h 4608812"/>
              <a:gd name="connsiteX17541" fmla="*/ 45043 w 12184637"/>
              <a:gd name="connsiteY17541" fmla="*/ 1106557 h 4608812"/>
              <a:gd name="connsiteX17542" fmla="*/ 46295 w 12184637"/>
              <a:gd name="connsiteY17542" fmla="*/ 1106704 h 4608812"/>
              <a:gd name="connsiteX17543" fmla="*/ 51743 w 12184637"/>
              <a:gd name="connsiteY17543" fmla="*/ 1102360 h 4608812"/>
              <a:gd name="connsiteX17544" fmla="*/ 52332 w 12184637"/>
              <a:gd name="connsiteY17544" fmla="*/ 1099342 h 4608812"/>
              <a:gd name="connsiteX17545" fmla="*/ 95181 w 12184637"/>
              <a:gd name="connsiteY17545" fmla="*/ 994208 h 4608812"/>
              <a:gd name="connsiteX17546" fmla="*/ 92089 w 12184637"/>
              <a:gd name="connsiteY17546" fmla="*/ 986919 h 4608812"/>
              <a:gd name="connsiteX17547" fmla="*/ 84800 w 12184637"/>
              <a:gd name="connsiteY17547" fmla="*/ 990011 h 4608812"/>
              <a:gd name="connsiteX17548" fmla="*/ 42025 w 12184637"/>
              <a:gd name="connsiteY17548" fmla="*/ 1095145 h 4608812"/>
              <a:gd name="connsiteX17549" fmla="*/ 45117 w 12184637"/>
              <a:gd name="connsiteY17549" fmla="*/ 1102434 h 4608812"/>
              <a:gd name="connsiteX17550" fmla="*/ 47252 w 12184637"/>
              <a:gd name="connsiteY17550" fmla="*/ 1102876 h 4608812"/>
              <a:gd name="connsiteX17551" fmla="*/ 52332 w 12184637"/>
              <a:gd name="connsiteY17551" fmla="*/ 1099342 h 4608812"/>
              <a:gd name="connsiteX17552" fmla="*/ 95328 w 12184637"/>
              <a:gd name="connsiteY17552" fmla="*/ 993987 h 4608812"/>
              <a:gd name="connsiteX17553" fmla="*/ 93119 w 12184637"/>
              <a:gd name="connsiteY17553" fmla="*/ 986404 h 4608812"/>
              <a:gd name="connsiteX17554" fmla="*/ 85536 w 12184637"/>
              <a:gd name="connsiteY17554" fmla="*/ 988612 h 4608812"/>
              <a:gd name="connsiteX17555" fmla="*/ 85094 w 12184637"/>
              <a:gd name="connsiteY17555" fmla="*/ 989349 h 4608812"/>
              <a:gd name="connsiteX17556" fmla="*/ 87524 w 12184637"/>
              <a:gd name="connsiteY17556" fmla="*/ 996564 h 4608812"/>
              <a:gd name="connsiteX17557" fmla="*/ 89953 w 12184637"/>
              <a:gd name="connsiteY17557" fmla="*/ 997153 h 4608812"/>
              <a:gd name="connsiteX17558" fmla="*/ 95328 w 12184637"/>
              <a:gd name="connsiteY17558" fmla="*/ 993987 h 4608812"/>
              <a:gd name="connsiteX17559" fmla="*/ 95328 w 12184637"/>
              <a:gd name="connsiteY17559" fmla="*/ 994060 h 4608812"/>
              <a:gd name="connsiteX17560" fmla="*/ 148189 w 12184637"/>
              <a:gd name="connsiteY17560" fmla="*/ 900191 h 4608812"/>
              <a:gd name="connsiteX17561" fmla="*/ 146054 w 12184637"/>
              <a:gd name="connsiteY17561" fmla="*/ 892608 h 4608812"/>
              <a:gd name="connsiteX17562" fmla="*/ 138471 w 12184637"/>
              <a:gd name="connsiteY17562" fmla="*/ 894743 h 4608812"/>
              <a:gd name="connsiteX17563" fmla="*/ 85610 w 12184637"/>
              <a:gd name="connsiteY17563" fmla="*/ 988612 h 4608812"/>
              <a:gd name="connsiteX17564" fmla="*/ 87745 w 12184637"/>
              <a:gd name="connsiteY17564" fmla="*/ 996195 h 4608812"/>
              <a:gd name="connsiteX17565" fmla="*/ 90542 w 12184637"/>
              <a:gd name="connsiteY17565" fmla="*/ 996932 h 4608812"/>
              <a:gd name="connsiteX17566" fmla="*/ 95328 w 12184637"/>
              <a:gd name="connsiteY17566" fmla="*/ 994060 h 4608812"/>
              <a:gd name="connsiteX17567" fmla="*/ 147895 w 12184637"/>
              <a:gd name="connsiteY17567" fmla="*/ 900633 h 4608812"/>
              <a:gd name="connsiteX17568" fmla="*/ 148926 w 12184637"/>
              <a:gd name="connsiteY17568" fmla="*/ 899087 h 4608812"/>
              <a:gd name="connsiteX17569" fmla="*/ 147527 w 12184637"/>
              <a:gd name="connsiteY17569" fmla="*/ 891356 h 4608812"/>
              <a:gd name="connsiteX17570" fmla="*/ 139796 w 12184637"/>
              <a:gd name="connsiteY17570" fmla="*/ 892755 h 4608812"/>
              <a:gd name="connsiteX17571" fmla="*/ 138766 w 12184637"/>
              <a:gd name="connsiteY17571" fmla="*/ 894301 h 4608812"/>
              <a:gd name="connsiteX17572" fmla="*/ 140165 w 12184637"/>
              <a:gd name="connsiteY17572" fmla="*/ 902031 h 4608812"/>
              <a:gd name="connsiteX17573" fmla="*/ 143404 w 12184637"/>
              <a:gd name="connsiteY17573" fmla="*/ 903062 h 4608812"/>
              <a:gd name="connsiteX17574" fmla="*/ 147895 w 12184637"/>
              <a:gd name="connsiteY17574" fmla="*/ 900633 h 4608812"/>
              <a:gd name="connsiteX17575" fmla="*/ 149073 w 12184637"/>
              <a:gd name="connsiteY17575" fmla="*/ 898866 h 4608812"/>
              <a:gd name="connsiteX17576" fmla="*/ 199431 w 12184637"/>
              <a:gd name="connsiteY17576" fmla="*/ 819132 h 4608812"/>
              <a:gd name="connsiteX17577" fmla="*/ 197664 w 12184637"/>
              <a:gd name="connsiteY17577" fmla="*/ 811401 h 4608812"/>
              <a:gd name="connsiteX17578" fmla="*/ 189934 w 12184637"/>
              <a:gd name="connsiteY17578" fmla="*/ 813168 h 4608812"/>
              <a:gd name="connsiteX17579" fmla="*/ 139576 w 12184637"/>
              <a:gd name="connsiteY17579" fmla="*/ 892902 h 4608812"/>
              <a:gd name="connsiteX17580" fmla="*/ 141342 w 12184637"/>
              <a:gd name="connsiteY17580" fmla="*/ 900633 h 4608812"/>
              <a:gd name="connsiteX17581" fmla="*/ 144361 w 12184637"/>
              <a:gd name="connsiteY17581" fmla="*/ 901516 h 4608812"/>
              <a:gd name="connsiteX17582" fmla="*/ 149073 w 12184637"/>
              <a:gd name="connsiteY17582" fmla="*/ 898866 h 4608812"/>
              <a:gd name="connsiteX17583" fmla="*/ 199210 w 12184637"/>
              <a:gd name="connsiteY17583" fmla="*/ 819500 h 4608812"/>
              <a:gd name="connsiteX17584" fmla="*/ 234844 w 12184637"/>
              <a:gd name="connsiteY17584" fmla="*/ 770761 h 4608812"/>
              <a:gd name="connsiteX17585" fmla="*/ 233666 w 12184637"/>
              <a:gd name="connsiteY17585" fmla="*/ 762957 h 4608812"/>
              <a:gd name="connsiteX17586" fmla="*/ 225862 w 12184637"/>
              <a:gd name="connsiteY17586" fmla="*/ 764135 h 4608812"/>
              <a:gd name="connsiteX17587" fmla="*/ 190228 w 12184637"/>
              <a:gd name="connsiteY17587" fmla="*/ 812874 h 4608812"/>
              <a:gd name="connsiteX17588" fmla="*/ 191406 w 12184637"/>
              <a:gd name="connsiteY17588" fmla="*/ 820678 h 4608812"/>
              <a:gd name="connsiteX17589" fmla="*/ 194719 w 12184637"/>
              <a:gd name="connsiteY17589" fmla="*/ 821782 h 4608812"/>
              <a:gd name="connsiteX17590" fmla="*/ 199210 w 12184637"/>
              <a:gd name="connsiteY17590" fmla="*/ 819500 h 4608812"/>
              <a:gd name="connsiteX17591" fmla="*/ 233224 w 12184637"/>
              <a:gd name="connsiteY17591" fmla="*/ 772234 h 4608812"/>
              <a:gd name="connsiteX17592" fmla="*/ 256047 w 12184637"/>
              <a:gd name="connsiteY17592" fmla="*/ 758613 h 4608812"/>
              <a:gd name="connsiteX17593" fmla="*/ 257962 w 12184637"/>
              <a:gd name="connsiteY17593" fmla="*/ 750957 h 4608812"/>
              <a:gd name="connsiteX17594" fmla="*/ 250305 w 12184637"/>
              <a:gd name="connsiteY17594" fmla="*/ 749042 h 4608812"/>
              <a:gd name="connsiteX17595" fmla="*/ 227482 w 12184637"/>
              <a:gd name="connsiteY17595" fmla="*/ 762663 h 4608812"/>
              <a:gd name="connsiteX17596" fmla="*/ 225567 w 12184637"/>
              <a:gd name="connsiteY17596" fmla="*/ 770319 h 4608812"/>
              <a:gd name="connsiteX17597" fmla="*/ 230353 w 12184637"/>
              <a:gd name="connsiteY17597" fmla="*/ 773044 h 4608812"/>
              <a:gd name="connsiteX17598" fmla="*/ 233224 w 12184637"/>
              <a:gd name="connsiteY17598" fmla="*/ 772234 h 4608812"/>
              <a:gd name="connsiteX17599" fmla="*/ 254649 w 12184637"/>
              <a:gd name="connsiteY17599" fmla="*/ 759202 h 4608812"/>
              <a:gd name="connsiteX17600" fmla="*/ 281742 w 12184637"/>
              <a:gd name="connsiteY17600" fmla="*/ 751987 h 4608812"/>
              <a:gd name="connsiteX17601" fmla="*/ 285718 w 12184637"/>
              <a:gd name="connsiteY17601" fmla="*/ 745140 h 4608812"/>
              <a:gd name="connsiteX17602" fmla="*/ 278871 w 12184637"/>
              <a:gd name="connsiteY17602" fmla="*/ 741165 h 4608812"/>
              <a:gd name="connsiteX17603" fmla="*/ 251777 w 12184637"/>
              <a:gd name="connsiteY17603" fmla="*/ 748380 h 4608812"/>
              <a:gd name="connsiteX17604" fmla="*/ 247802 w 12184637"/>
              <a:gd name="connsiteY17604" fmla="*/ 755227 h 4608812"/>
              <a:gd name="connsiteX17605" fmla="*/ 253250 w 12184637"/>
              <a:gd name="connsiteY17605" fmla="*/ 759350 h 4608812"/>
              <a:gd name="connsiteX17606" fmla="*/ 254649 w 12184637"/>
              <a:gd name="connsiteY17606" fmla="*/ 759202 h 4608812"/>
              <a:gd name="connsiteX17607" fmla="*/ 281153 w 12184637"/>
              <a:gd name="connsiteY17607" fmla="*/ 752135 h 4608812"/>
              <a:gd name="connsiteX17608" fmla="*/ 315535 w 12184637"/>
              <a:gd name="connsiteY17608" fmla="*/ 746907 h 4608812"/>
              <a:gd name="connsiteX17609" fmla="*/ 320247 w 12184637"/>
              <a:gd name="connsiteY17609" fmla="*/ 740576 h 4608812"/>
              <a:gd name="connsiteX17610" fmla="*/ 313915 w 12184637"/>
              <a:gd name="connsiteY17610" fmla="*/ 735864 h 4608812"/>
              <a:gd name="connsiteX17611" fmla="*/ 279533 w 12184637"/>
              <a:gd name="connsiteY17611" fmla="*/ 741091 h 4608812"/>
              <a:gd name="connsiteX17612" fmla="*/ 274821 w 12184637"/>
              <a:gd name="connsiteY17612" fmla="*/ 747423 h 4608812"/>
              <a:gd name="connsiteX17613" fmla="*/ 280343 w 12184637"/>
              <a:gd name="connsiteY17613" fmla="*/ 752135 h 4608812"/>
              <a:gd name="connsiteX17614" fmla="*/ 281153 w 12184637"/>
              <a:gd name="connsiteY17614" fmla="*/ 752135 h 4608812"/>
              <a:gd name="connsiteX17615" fmla="*/ 315020 w 12184637"/>
              <a:gd name="connsiteY17615" fmla="*/ 746981 h 4608812"/>
              <a:gd name="connsiteX17616" fmla="*/ 357942 w 12184637"/>
              <a:gd name="connsiteY17616" fmla="*/ 744920 h 4608812"/>
              <a:gd name="connsiteX17617" fmla="*/ 363243 w 12184637"/>
              <a:gd name="connsiteY17617" fmla="*/ 739103 h 4608812"/>
              <a:gd name="connsiteX17618" fmla="*/ 357427 w 12184637"/>
              <a:gd name="connsiteY17618" fmla="*/ 733802 h 4608812"/>
              <a:gd name="connsiteX17619" fmla="*/ 314504 w 12184637"/>
              <a:gd name="connsiteY17619" fmla="*/ 735864 h 4608812"/>
              <a:gd name="connsiteX17620" fmla="*/ 309203 w 12184637"/>
              <a:gd name="connsiteY17620" fmla="*/ 741680 h 4608812"/>
              <a:gd name="connsiteX17621" fmla="*/ 314799 w 12184637"/>
              <a:gd name="connsiteY17621" fmla="*/ 746981 h 4608812"/>
              <a:gd name="connsiteX17622" fmla="*/ 315020 w 12184637"/>
              <a:gd name="connsiteY17622" fmla="*/ 746981 h 4608812"/>
              <a:gd name="connsiteX17623" fmla="*/ 415810 w 12184637"/>
              <a:gd name="connsiteY17623" fmla="*/ 741680 h 4608812"/>
              <a:gd name="connsiteX17624" fmla="*/ 410509 w 12184637"/>
              <a:gd name="connsiteY17624" fmla="*/ 735864 h 4608812"/>
              <a:gd name="connsiteX17625" fmla="*/ 357868 w 12184637"/>
              <a:gd name="connsiteY17625" fmla="*/ 733729 h 4608812"/>
              <a:gd name="connsiteX17626" fmla="*/ 352052 w 12184637"/>
              <a:gd name="connsiteY17626" fmla="*/ 739030 h 4608812"/>
              <a:gd name="connsiteX17627" fmla="*/ 357353 w 12184637"/>
              <a:gd name="connsiteY17627" fmla="*/ 744846 h 4608812"/>
              <a:gd name="connsiteX17628" fmla="*/ 409994 w 12184637"/>
              <a:gd name="connsiteY17628" fmla="*/ 746981 h 4608812"/>
              <a:gd name="connsiteX17629" fmla="*/ 410288 w 12184637"/>
              <a:gd name="connsiteY17629" fmla="*/ 746981 h 4608812"/>
              <a:gd name="connsiteX17630" fmla="*/ 415810 w 12184637"/>
              <a:gd name="connsiteY17630" fmla="*/ 741680 h 4608812"/>
              <a:gd name="connsiteX17631" fmla="*/ 479347 w 12184637"/>
              <a:gd name="connsiteY17631" fmla="*/ 749705 h 4608812"/>
              <a:gd name="connsiteX17632" fmla="*/ 474487 w 12184637"/>
              <a:gd name="connsiteY17632" fmla="*/ 743521 h 4608812"/>
              <a:gd name="connsiteX17633" fmla="*/ 410951 w 12184637"/>
              <a:gd name="connsiteY17633" fmla="*/ 735937 h 4608812"/>
              <a:gd name="connsiteX17634" fmla="*/ 404766 w 12184637"/>
              <a:gd name="connsiteY17634" fmla="*/ 740797 h 4608812"/>
              <a:gd name="connsiteX17635" fmla="*/ 409625 w 12184637"/>
              <a:gd name="connsiteY17635" fmla="*/ 746981 h 4608812"/>
              <a:gd name="connsiteX17636" fmla="*/ 473162 w 12184637"/>
              <a:gd name="connsiteY17636" fmla="*/ 754564 h 4608812"/>
              <a:gd name="connsiteX17637" fmla="*/ 473898 w 12184637"/>
              <a:gd name="connsiteY17637" fmla="*/ 754638 h 4608812"/>
              <a:gd name="connsiteX17638" fmla="*/ 479347 w 12184637"/>
              <a:gd name="connsiteY17638" fmla="*/ 749705 h 4608812"/>
              <a:gd name="connsiteX17639" fmla="*/ 478021 w 12184637"/>
              <a:gd name="connsiteY17639" fmla="*/ 752650 h 4608812"/>
              <a:gd name="connsiteX17640" fmla="*/ 528232 w 12184637"/>
              <a:gd name="connsiteY17640" fmla="*/ 694856 h 4608812"/>
              <a:gd name="connsiteX17641" fmla="*/ 527717 w 12184637"/>
              <a:gd name="connsiteY17641" fmla="*/ 686978 h 4608812"/>
              <a:gd name="connsiteX17642" fmla="*/ 519839 w 12184637"/>
              <a:gd name="connsiteY17642" fmla="*/ 687493 h 4608812"/>
              <a:gd name="connsiteX17643" fmla="*/ 469628 w 12184637"/>
              <a:gd name="connsiteY17643" fmla="*/ 745288 h 4608812"/>
              <a:gd name="connsiteX17644" fmla="*/ 470144 w 12184637"/>
              <a:gd name="connsiteY17644" fmla="*/ 753165 h 4608812"/>
              <a:gd name="connsiteX17645" fmla="*/ 473825 w 12184637"/>
              <a:gd name="connsiteY17645" fmla="*/ 754564 h 4608812"/>
              <a:gd name="connsiteX17646" fmla="*/ 478021 w 12184637"/>
              <a:gd name="connsiteY17646" fmla="*/ 752650 h 4608812"/>
              <a:gd name="connsiteX17647" fmla="*/ 527717 w 12184637"/>
              <a:gd name="connsiteY17647" fmla="*/ 695445 h 4608812"/>
              <a:gd name="connsiteX17648" fmla="*/ 584480 w 12184637"/>
              <a:gd name="connsiteY17648" fmla="*/ 645970 h 4608812"/>
              <a:gd name="connsiteX17649" fmla="*/ 584996 w 12184637"/>
              <a:gd name="connsiteY17649" fmla="*/ 638092 h 4608812"/>
              <a:gd name="connsiteX17650" fmla="*/ 577118 w 12184637"/>
              <a:gd name="connsiteY17650" fmla="*/ 637577 h 4608812"/>
              <a:gd name="connsiteX17651" fmla="*/ 520355 w 12184637"/>
              <a:gd name="connsiteY17651" fmla="*/ 687052 h 4608812"/>
              <a:gd name="connsiteX17652" fmla="*/ 519839 w 12184637"/>
              <a:gd name="connsiteY17652" fmla="*/ 694929 h 4608812"/>
              <a:gd name="connsiteX17653" fmla="*/ 524109 w 12184637"/>
              <a:gd name="connsiteY17653" fmla="*/ 696844 h 4608812"/>
              <a:gd name="connsiteX17654" fmla="*/ 527717 w 12184637"/>
              <a:gd name="connsiteY17654" fmla="*/ 695445 h 4608812"/>
              <a:gd name="connsiteX17655" fmla="*/ 664362 w 12184637"/>
              <a:gd name="connsiteY17655" fmla="*/ 661504 h 4608812"/>
              <a:gd name="connsiteX17656" fmla="*/ 660239 w 12184637"/>
              <a:gd name="connsiteY17656" fmla="*/ 654805 h 4608812"/>
              <a:gd name="connsiteX17657" fmla="*/ 582051 w 12184637"/>
              <a:gd name="connsiteY17657" fmla="*/ 636399 h 4608812"/>
              <a:gd name="connsiteX17658" fmla="*/ 575351 w 12184637"/>
              <a:gd name="connsiteY17658" fmla="*/ 640522 h 4608812"/>
              <a:gd name="connsiteX17659" fmla="*/ 579474 w 12184637"/>
              <a:gd name="connsiteY17659" fmla="*/ 647222 h 4608812"/>
              <a:gd name="connsiteX17660" fmla="*/ 657662 w 12184637"/>
              <a:gd name="connsiteY17660" fmla="*/ 665627 h 4608812"/>
              <a:gd name="connsiteX17661" fmla="*/ 658987 w 12184637"/>
              <a:gd name="connsiteY17661" fmla="*/ 665775 h 4608812"/>
              <a:gd name="connsiteX17662" fmla="*/ 664362 w 12184637"/>
              <a:gd name="connsiteY17662" fmla="*/ 661504 h 4608812"/>
              <a:gd name="connsiteX17663" fmla="*/ 749028 w 12184637"/>
              <a:gd name="connsiteY17663" fmla="*/ 693089 h 4608812"/>
              <a:gd name="connsiteX17664" fmla="*/ 745715 w 12184637"/>
              <a:gd name="connsiteY17664" fmla="*/ 685947 h 4608812"/>
              <a:gd name="connsiteX17665" fmla="*/ 660828 w 12184637"/>
              <a:gd name="connsiteY17665" fmla="*/ 654952 h 4608812"/>
              <a:gd name="connsiteX17666" fmla="*/ 653686 w 12184637"/>
              <a:gd name="connsiteY17666" fmla="*/ 658265 h 4608812"/>
              <a:gd name="connsiteX17667" fmla="*/ 656999 w 12184637"/>
              <a:gd name="connsiteY17667" fmla="*/ 665406 h 4608812"/>
              <a:gd name="connsiteX17668" fmla="*/ 741887 w 12184637"/>
              <a:gd name="connsiteY17668" fmla="*/ 696402 h 4608812"/>
              <a:gd name="connsiteX17669" fmla="*/ 743801 w 12184637"/>
              <a:gd name="connsiteY17669" fmla="*/ 696770 h 4608812"/>
              <a:gd name="connsiteX17670" fmla="*/ 749028 w 12184637"/>
              <a:gd name="connsiteY17670" fmla="*/ 693089 h 4608812"/>
              <a:gd name="connsiteX17671" fmla="*/ 746451 w 12184637"/>
              <a:gd name="connsiteY17671" fmla="*/ 696107 h 4608812"/>
              <a:gd name="connsiteX17672" fmla="*/ 816614 w 12184637"/>
              <a:gd name="connsiteY17672" fmla="*/ 657750 h 4608812"/>
              <a:gd name="connsiteX17673" fmla="*/ 818823 w 12184637"/>
              <a:gd name="connsiteY17673" fmla="*/ 650166 h 4608812"/>
              <a:gd name="connsiteX17674" fmla="*/ 811240 w 12184637"/>
              <a:gd name="connsiteY17674" fmla="*/ 647958 h 4608812"/>
              <a:gd name="connsiteX17675" fmla="*/ 741077 w 12184637"/>
              <a:gd name="connsiteY17675" fmla="*/ 686315 h 4608812"/>
              <a:gd name="connsiteX17676" fmla="*/ 738868 w 12184637"/>
              <a:gd name="connsiteY17676" fmla="*/ 693899 h 4608812"/>
              <a:gd name="connsiteX17677" fmla="*/ 743801 w 12184637"/>
              <a:gd name="connsiteY17677" fmla="*/ 696770 h 4608812"/>
              <a:gd name="connsiteX17678" fmla="*/ 746451 w 12184637"/>
              <a:gd name="connsiteY17678" fmla="*/ 696107 h 4608812"/>
              <a:gd name="connsiteX17679" fmla="*/ 816320 w 12184637"/>
              <a:gd name="connsiteY17679" fmla="*/ 657897 h 4608812"/>
              <a:gd name="connsiteX17680" fmla="*/ 892373 w 12184637"/>
              <a:gd name="connsiteY17680" fmla="*/ 622852 h 4608812"/>
              <a:gd name="connsiteX17681" fmla="*/ 895097 w 12184637"/>
              <a:gd name="connsiteY17681" fmla="*/ 615416 h 4608812"/>
              <a:gd name="connsiteX17682" fmla="*/ 887661 w 12184637"/>
              <a:gd name="connsiteY17682" fmla="*/ 612692 h 4608812"/>
              <a:gd name="connsiteX17683" fmla="*/ 811608 w 12184637"/>
              <a:gd name="connsiteY17683" fmla="*/ 647737 h 4608812"/>
              <a:gd name="connsiteX17684" fmla="*/ 808884 w 12184637"/>
              <a:gd name="connsiteY17684" fmla="*/ 655173 h 4608812"/>
              <a:gd name="connsiteX17685" fmla="*/ 813964 w 12184637"/>
              <a:gd name="connsiteY17685" fmla="*/ 658412 h 4608812"/>
              <a:gd name="connsiteX17686" fmla="*/ 816320 w 12184637"/>
              <a:gd name="connsiteY17686" fmla="*/ 657897 h 4608812"/>
              <a:gd name="connsiteX17687" fmla="*/ 988524 w 12184637"/>
              <a:gd name="connsiteY17687" fmla="*/ 674977 h 4608812"/>
              <a:gd name="connsiteX17688" fmla="*/ 986463 w 12184637"/>
              <a:gd name="connsiteY17688" fmla="*/ 667394 h 4608812"/>
              <a:gd name="connsiteX17689" fmla="*/ 892814 w 12184637"/>
              <a:gd name="connsiteY17689" fmla="*/ 612987 h 4608812"/>
              <a:gd name="connsiteX17690" fmla="*/ 885231 w 12184637"/>
              <a:gd name="connsiteY17690" fmla="*/ 615048 h 4608812"/>
              <a:gd name="connsiteX17691" fmla="*/ 887293 w 12184637"/>
              <a:gd name="connsiteY17691" fmla="*/ 622631 h 4608812"/>
              <a:gd name="connsiteX17692" fmla="*/ 980941 w 12184637"/>
              <a:gd name="connsiteY17692" fmla="*/ 677039 h 4608812"/>
              <a:gd name="connsiteX17693" fmla="*/ 983813 w 12184637"/>
              <a:gd name="connsiteY17693" fmla="*/ 677775 h 4608812"/>
              <a:gd name="connsiteX17694" fmla="*/ 988524 w 12184637"/>
              <a:gd name="connsiteY17694" fmla="*/ 674977 h 4608812"/>
              <a:gd name="connsiteX17695" fmla="*/ 1075032 w 12184637"/>
              <a:gd name="connsiteY17695" fmla="*/ 749263 h 4608812"/>
              <a:gd name="connsiteX17696" fmla="*/ 1074369 w 12184637"/>
              <a:gd name="connsiteY17696" fmla="*/ 741386 h 4608812"/>
              <a:gd name="connsiteX17697" fmla="*/ 987273 w 12184637"/>
              <a:gd name="connsiteY17697" fmla="*/ 667910 h 4608812"/>
              <a:gd name="connsiteX17698" fmla="*/ 979395 w 12184637"/>
              <a:gd name="connsiteY17698" fmla="*/ 668572 h 4608812"/>
              <a:gd name="connsiteX17699" fmla="*/ 980058 w 12184637"/>
              <a:gd name="connsiteY17699" fmla="*/ 676450 h 4608812"/>
              <a:gd name="connsiteX17700" fmla="*/ 1067154 w 12184637"/>
              <a:gd name="connsiteY17700" fmla="*/ 749926 h 4608812"/>
              <a:gd name="connsiteX17701" fmla="*/ 1070762 w 12184637"/>
              <a:gd name="connsiteY17701" fmla="*/ 751251 h 4608812"/>
              <a:gd name="connsiteX17702" fmla="*/ 1075032 w 12184637"/>
              <a:gd name="connsiteY17702" fmla="*/ 749263 h 4608812"/>
              <a:gd name="connsiteX17703" fmla="*/ 1147772 w 12184637"/>
              <a:gd name="connsiteY17703" fmla="*/ 844164 h 4608812"/>
              <a:gd name="connsiteX17704" fmla="*/ 1148729 w 12184637"/>
              <a:gd name="connsiteY17704" fmla="*/ 836360 h 4608812"/>
              <a:gd name="connsiteX17705" fmla="*/ 1075179 w 12184637"/>
              <a:gd name="connsiteY17705" fmla="*/ 742269 h 4608812"/>
              <a:gd name="connsiteX17706" fmla="*/ 1067375 w 12184637"/>
              <a:gd name="connsiteY17706" fmla="*/ 741312 h 4608812"/>
              <a:gd name="connsiteX17707" fmla="*/ 1066418 w 12184637"/>
              <a:gd name="connsiteY17707" fmla="*/ 749116 h 4608812"/>
              <a:gd name="connsiteX17708" fmla="*/ 1139967 w 12184637"/>
              <a:gd name="connsiteY17708" fmla="*/ 843206 h 4608812"/>
              <a:gd name="connsiteX17709" fmla="*/ 1144385 w 12184637"/>
              <a:gd name="connsiteY17709" fmla="*/ 845342 h 4608812"/>
              <a:gd name="connsiteX17710" fmla="*/ 1147772 w 12184637"/>
              <a:gd name="connsiteY17710" fmla="*/ 844164 h 4608812"/>
              <a:gd name="connsiteX17711" fmla="*/ 1205713 w 12184637"/>
              <a:gd name="connsiteY17711" fmla="*/ 954746 h 4608812"/>
              <a:gd name="connsiteX17712" fmla="*/ 1207995 w 12184637"/>
              <a:gd name="connsiteY17712" fmla="*/ 947236 h 4608812"/>
              <a:gd name="connsiteX17713" fmla="*/ 1149244 w 12184637"/>
              <a:gd name="connsiteY17713" fmla="*/ 837169 h 4608812"/>
              <a:gd name="connsiteX17714" fmla="*/ 1141734 w 12184637"/>
              <a:gd name="connsiteY17714" fmla="*/ 834887 h 4608812"/>
              <a:gd name="connsiteX17715" fmla="*/ 1139452 w 12184637"/>
              <a:gd name="connsiteY17715" fmla="*/ 842397 h 4608812"/>
              <a:gd name="connsiteX17716" fmla="*/ 1198203 w 12184637"/>
              <a:gd name="connsiteY17716" fmla="*/ 952463 h 4608812"/>
              <a:gd name="connsiteX17717" fmla="*/ 1203136 w 12184637"/>
              <a:gd name="connsiteY17717" fmla="*/ 955408 h 4608812"/>
              <a:gd name="connsiteX17718" fmla="*/ 1205713 w 12184637"/>
              <a:gd name="connsiteY17718" fmla="*/ 954746 h 4608812"/>
              <a:gd name="connsiteX17719" fmla="*/ 1247752 w 12184637"/>
              <a:gd name="connsiteY17719" fmla="*/ 1076445 h 4608812"/>
              <a:gd name="connsiteX17720" fmla="*/ 1251138 w 12184637"/>
              <a:gd name="connsiteY17720" fmla="*/ 1069303 h 4608812"/>
              <a:gd name="connsiteX17721" fmla="*/ 1208363 w 12184637"/>
              <a:gd name="connsiteY17721" fmla="*/ 947972 h 4608812"/>
              <a:gd name="connsiteX17722" fmla="*/ 1201222 w 12184637"/>
              <a:gd name="connsiteY17722" fmla="*/ 944586 h 4608812"/>
              <a:gd name="connsiteX17723" fmla="*/ 1197835 w 12184637"/>
              <a:gd name="connsiteY17723" fmla="*/ 951727 h 4608812"/>
              <a:gd name="connsiteX17724" fmla="*/ 1240610 w 12184637"/>
              <a:gd name="connsiteY17724" fmla="*/ 1073058 h 4608812"/>
              <a:gd name="connsiteX17725" fmla="*/ 1245911 w 12184637"/>
              <a:gd name="connsiteY17725" fmla="*/ 1076813 h 4608812"/>
              <a:gd name="connsiteX17726" fmla="*/ 1247752 w 12184637"/>
              <a:gd name="connsiteY17726" fmla="*/ 1076445 h 4608812"/>
              <a:gd name="connsiteX17727" fmla="*/ 1272489 w 12184637"/>
              <a:gd name="connsiteY17727" fmla="*/ 1204623 h 4608812"/>
              <a:gd name="connsiteX17728" fmla="*/ 1276833 w 12184637"/>
              <a:gd name="connsiteY17728" fmla="*/ 1198070 h 4608812"/>
              <a:gd name="connsiteX17729" fmla="*/ 1251286 w 12184637"/>
              <a:gd name="connsiteY17729" fmla="*/ 1070113 h 4608812"/>
              <a:gd name="connsiteX17730" fmla="*/ 1244733 w 12184637"/>
              <a:gd name="connsiteY17730" fmla="*/ 1065769 h 4608812"/>
              <a:gd name="connsiteX17731" fmla="*/ 1240390 w 12184637"/>
              <a:gd name="connsiteY17731" fmla="*/ 1072322 h 4608812"/>
              <a:gd name="connsiteX17732" fmla="*/ 1265937 w 12184637"/>
              <a:gd name="connsiteY17732" fmla="*/ 1200279 h 4608812"/>
              <a:gd name="connsiteX17733" fmla="*/ 1271458 w 12184637"/>
              <a:gd name="connsiteY17733" fmla="*/ 1204770 h 4608812"/>
              <a:gd name="connsiteX17734" fmla="*/ 1272489 w 12184637"/>
              <a:gd name="connsiteY17734" fmla="*/ 1204623 h 4608812"/>
              <a:gd name="connsiteX17735" fmla="*/ 1278821 w 12184637"/>
              <a:gd name="connsiteY17735" fmla="*/ 1334641 h 4608812"/>
              <a:gd name="connsiteX17736" fmla="*/ 1284048 w 12184637"/>
              <a:gd name="connsiteY17736" fmla="*/ 1328751 h 4608812"/>
              <a:gd name="connsiteX17737" fmla="*/ 1276980 w 12184637"/>
              <a:gd name="connsiteY17737" fmla="*/ 1198807 h 4608812"/>
              <a:gd name="connsiteX17738" fmla="*/ 1271090 w 12184637"/>
              <a:gd name="connsiteY17738" fmla="*/ 1193579 h 4608812"/>
              <a:gd name="connsiteX17739" fmla="*/ 1265863 w 12184637"/>
              <a:gd name="connsiteY17739" fmla="*/ 1199469 h 4608812"/>
              <a:gd name="connsiteX17740" fmla="*/ 1272931 w 12184637"/>
              <a:gd name="connsiteY17740" fmla="*/ 1329414 h 4608812"/>
              <a:gd name="connsiteX17741" fmla="*/ 1278526 w 12184637"/>
              <a:gd name="connsiteY17741" fmla="*/ 1334715 h 4608812"/>
              <a:gd name="connsiteX17742" fmla="*/ 1278821 w 12184637"/>
              <a:gd name="connsiteY17742" fmla="*/ 1334641 h 4608812"/>
              <a:gd name="connsiteX17743" fmla="*/ 1272047 w 12184637"/>
              <a:gd name="connsiteY17743" fmla="*/ 1457077 h 4608812"/>
              <a:gd name="connsiteX17744" fmla="*/ 1284048 w 12184637"/>
              <a:gd name="connsiteY17744" fmla="*/ 1329561 h 4608812"/>
              <a:gd name="connsiteX17745" fmla="*/ 1279042 w 12184637"/>
              <a:gd name="connsiteY17745" fmla="*/ 1323524 h 4608812"/>
              <a:gd name="connsiteX17746" fmla="*/ 1273005 w 12184637"/>
              <a:gd name="connsiteY17746" fmla="*/ 1328531 h 4608812"/>
              <a:gd name="connsiteX17747" fmla="*/ 1261004 w 12184637"/>
              <a:gd name="connsiteY17747" fmla="*/ 1456046 h 4608812"/>
              <a:gd name="connsiteX17748" fmla="*/ 1266010 w 12184637"/>
              <a:gd name="connsiteY17748" fmla="*/ 1462083 h 4608812"/>
              <a:gd name="connsiteX17749" fmla="*/ 1266599 w 12184637"/>
              <a:gd name="connsiteY17749" fmla="*/ 1462083 h 4608812"/>
              <a:gd name="connsiteX17750" fmla="*/ 1272047 w 12184637"/>
              <a:gd name="connsiteY17750" fmla="*/ 1457077 h 4608812"/>
              <a:gd name="connsiteX17751" fmla="*/ 1240242 w 12184637"/>
              <a:gd name="connsiteY17751" fmla="*/ 1578629 h 4608812"/>
              <a:gd name="connsiteX17752" fmla="*/ 1271900 w 12184637"/>
              <a:gd name="connsiteY17752" fmla="*/ 1458034 h 4608812"/>
              <a:gd name="connsiteX17753" fmla="*/ 1267925 w 12184637"/>
              <a:gd name="connsiteY17753" fmla="*/ 1451260 h 4608812"/>
              <a:gd name="connsiteX17754" fmla="*/ 1261151 w 12184637"/>
              <a:gd name="connsiteY17754" fmla="*/ 1455236 h 4608812"/>
              <a:gd name="connsiteX17755" fmla="*/ 1229493 w 12184637"/>
              <a:gd name="connsiteY17755" fmla="*/ 1575905 h 4608812"/>
              <a:gd name="connsiteX17756" fmla="*/ 1233469 w 12184637"/>
              <a:gd name="connsiteY17756" fmla="*/ 1582678 h 4608812"/>
              <a:gd name="connsiteX17757" fmla="*/ 1234941 w 12184637"/>
              <a:gd name="connsiteY17757" fmla="*/ 1582899 h 4608812"/>
              <a:gd name="connsiteX17758" fmla="*/ 1240242 w 12184637"/>
              <a:gd name="connsiteY17758" fmla="*/ 1578629 h 4608812"/>
              <a:gd name="connsiteX17759" fmla="*/ 1187970 w 12184637"/>
              <a:gd name="connsiteY17759" fmla="*/ 1688916 h 4608812"/>
              <a:gd name="connsiteX17760" fmla="*/ 1239874 w 12184637"/>
              <a:gd name="connsiteY17760" fmla="*/ 1579586 h 4608812"/>
              <a:gd name="connsiteX17761" fmla="*/ 1237224 w 12184637"/>
              <a:gd name="connsiteY17761" fmla="*/ 1572150 h 4608812"/>
              <a:gd name="connsiteX17762" fmla="*/ 1229788 w 12184637"/>
              <a:gd name="connsiteY17762" fmla="*/ 1574800 h 4608812"/>
              <a:gd name="connsiteX17763" fmla="*/ 1177883 w 12184637"/>
              <a:gd name="connsiteY17763" fmla="*/ 1684131 h 4608812"/>
              <a:gd name="connsiteX17764" fmla="*/ 1180534 w 12184637"/>
              <a:gd name="connsiteY17764" fmla="*/ 1691567 h 4608812"/>
              <a:gd name="connsiteX17765" fmla="*/ 1182963 w 12184637"/>
              <a:gd name="connsiteY17765" fmla="*/ 1692082 h 4608812"/>
              <a:gd name="connsiteX17766" fmla="*/ 1187970 w 12184637"/>
              <a:gd name="connsiteY17766" fmla="*/ 1688916 h 4608812"/>
              <a:gd name="connsiteX17767" fmla="*/ 1114567 w 12184637"/>
              <a:gd name="connsiteY17767" fmla="*/ 1783596 h 4608812"/>
              <a:gd name="connsiteX17768" fmla="*/ 1187381 w 12184637"/>
              <a:gd name="connsiteY17768" fmla="*/ 1689947 h 4608812"/>
              <a:gd name="connsiteX17769" fmla="*/ 1186424 w 12184637"/>
              <a:gd name="connsiteY17769" fmla="*/ 1682143 h 4608812"/>
              <a:gd name="connsiteX17770" fmla="*/ 1178620 w 12184637"/>
              <a:gd name="connsiteY17770" fmla="*/ 1683100 h 4608812"/>
              <a:gd name="connsiteX17771" fmla="*/ 1105806 w 12184637"/>
              <a:gd name="connsiteY17771" fmla="*/ 1776749 h 4608812"/>
              <a:gd name="connsiteX17772" fmla="*/ 1106763 w 12184637"/>
              <a:gd name="connsiteY17772" fmla="*/ 1784553 h 4608812"/>
              <a:gd name="connsiteX17773" fmla="*/ 1110224 w 12184637"/>
              <a:gd name="connsiteY17773" fmla="*/ 1785731 h 4608812"/>
              <a:gd name="connsiteX17774" fmla="*/ 1114567 w 12184637"/>
              <a:gd name="connsiteY17774" fmla="*/ 1783596 h 4608812"/>
              <a:gd name="connsiteX17775" fmla="*/ 1025704 w 12184637"/>
              <a:gd name="connsiteY17775" fmla="*/ 1861047 h 4608812"/>
              <a:gd name="connsiteX17776" fmla="*/ 1113831 w 12184637"/>
              <a:gd name="connsiteY17776" fmla="*/ 1784332 h 4608812"/>
              <a:gd name="connsiteX17777" fmla="*/ 1114420 w 12184637"/>
              <a:gd name="connsiteY17777" fmla="*/ 1776454 h 4608812"/>
              <a:gd name="connsiteX17778" fmla="*/ 1106542 w 12184637"/>
              <a:gd name="connsiteY17778" fmla="*/ 1775865 h 4608812"/>
              <a:gd name="connsiteX17779" fmla="*/ 1018416 w 12184637"/>
              <a:gd name="connsiteY17779" fmla="*/ 1852581 h 4608812"/>
              <a:gd name="connsiteX17780" fmla="*/ 1017827 w 12184637"/>
              <a:gd name="connsiteY17780" fmla="*/ 1860458 h 4608812"/>
              <a:gd name="connsiteX17781" fmla="*/ 1022097 w 12184637"/>
              <a:gd name="connsiteY17781" fmla="*/ 1862372 h 4608812"/>
              <a:gd name="connsiteX17782" fmla="*/ 1025704 w 12184637"/>
              <a:gd name="connsiteY17782" fmla="*/ 1861047 h 4608812"/>
              <a:gd name="connsiteX17783" fmla="*/ 927123 w 12184637"/>
              <a:gd name="connsiteY17783" fmla="*/ 1920093 h 4608812"/>
              <a:gd name="connsiteX17784" fmla="*/ 1024894 w 12184637"/>
              <a:gd name="connsiteY17784" fmla="*/ 1861636 h 4608812"/>
              <a:gd name="connsiteX17785" fmla="*/ 1026809 w 12184637"/>
              <a:gd name="connsiteY17785" fmla="*/ 1853979 h 4608812"/>
              <a:gd name="connsiteX17786" fmla="*/ 1019152 w 12184637"/>
              <a:gd name="connsiteY17786" fmla="*/ 1852065 h 4608812"/>
              <a:gd name="connsiteX17787" fmla="*/ 921380 w 12184637"/>
              <a:gd name="connsiteY17787" fmla="*/ 1910522 h 4608812"/>
              <a:gd name="connsiteX17788" fmla="*/ 919466 w 12184637"/>
              <a:gd name="connsiteY17788" fmla="*/ 1918179 h 4608812"/>
              <a:gd name="connsiteX17789" fmla="*/ 924251 w 12184637"/>
              <a:gd name="connsiteY17789" fmla="*/ 1920903 h 4608812"/>
              <a:gd name="connsiteX17790" fmla="*/ 927123 w 12184637"/>
              <a:gd name="connsiteY17790" fmla="*/ 1920093 h 4608812"/>
              <a:gd name="connsiteX17791" fmla="*/ 824345 w 12184637"/>
              <a:gd name="connsiteY17791" fmla="*/ 1959629 h 4608812"/>
              <a:gd name="connsiteX17792" fmla="*/ 926239 w 12184637"/>
              <a:gd name="connsiteY17792" fmla="*/ 1920535 h 4608812"/>
              <a:gd name="connsiteX17793" fmla="*/ 929479 w 12184637"/>
              <a:gd name="connsiteY17793" fmla="*/ 1913320 h 4608812"/>
              <a:gd name="connsiteX17794" fmla="*/ 922264 w 12184637"/>
              <a:gd name="connsiteY17794" fmla="*/ 1910080 h 4608812"/>
              <a:gd name="connsiteX17795" fmla="*/ 820369 w 12184637"/>
              <a:gd name="connsiteY17795" fmla="*/ 1949174 h 4608812"/>
              <a:gd name="connsiteX17796" fmla="*/ 817130 w 12184637"/>
              <a:gd name="connsiteY17796" fmla="*/ 1956389 h 4608812"/>
              <a:gd name="connsiteX17797" fmla="*/ 822357 w 12184637"/>
              <a:gd name="connsiteY17797" fmla="*/ 1959997 h 4608812"/>
              <a:gd name="connsiteX17798" fmla="*/ 824345 w 12184637"/>
              <a:gd name="connsiteY17798" fmla="*/ 1959629 h 4608812"/>
              <a:gd name="connsiteX17799" fmla="*/ 827216 w 12184637"/>
              <a:gd name="connsiteY17799" fmla="*/ 1957199 h 4608812"/>
              <a:gd name="connsiteX17800" fmla="*/ 825155 w 12184637"/>
              <a:gd name="connsiteY17800" fmla="*/ 1949616 h 4608812"/>
              <a:gd name="connsiteX17801" fmla="*/ 738279 w 12184637"/>
              <a:gd name="connsiteY17801" fmla="*/ 1900215 h 4608812"/>
              <a:gd name="connsiteX17802" fmla="*/ 730696 w 12184637"/>
              <a:gd name="connsiteY17802" fmla="*/ 1902276 h 4608812"/>
              <a:gd name="connsiteX17803" fmla="*/ 732758 w 12184637"/>
              <a:gd name="connsiteY17803" fmla="*/ 1909859 h 4608812"/>
              <a:gd name="connsiteX17804" fmla="*/ 819633 w 12184637"/>
              <a:gd name="connsiteY17804" fmla="*/ 1959260 h 4608812"/>
              <a:gd name="connsiteX17805" fmla="*/ 822431 w 12184637"/>
              <a:gd name="connsiteY17805" fmla="*/ 1959997 h 4608812"/>
              <a:gd name="connsiteX17806" fmla="*/ 827216 w 12184637"/>
              <a:gd name="connsiteY17806" fmla="*/ 1957199 h 4608812"/>
              <a:gd name="connsiteX17807" fmla="*/ 739973 w 12184637"/>
              <a:gd name="connsiteY17807" fmla="*/ 1908240 h 4608812"/>
              <a:gd name="connsiteX17808" fmla="*/ 738647 w 12184637"/>
              <a:gd name="connsiteY17808" fmla="*/ 1900509 h 4608812"/>
              <a:gd name="connsiteX17809" fmla="*/ 657515 w 12184637"/>
              <a:gd name="connsiteY17809" fmla="*/ 1843230 h 4608812"/>
              <a:gd name="connsiteX17810" fmla="*/ 649784 w 12184637"/>
              <a:gd name="connsiteY17810" fmla="*/ 1844556 h 4608812"/>
              <a:gd name="connsiteX17811" fmla="*/ 651109 w 12184637"/>
              <a:gd name="connsiteY17811" fmla="*/ 1852286 h 4608812"/>
              <a:gd name="connsiteX17812" fmla="*/ 732242 w 12184637"/>
              <a:gd name="connsiteY17812" fmla="*/ 1909565 h 4608812"/>
              <a:gd name="connsiteX17813" fmla="*/ 735482 w 12184637"/>
              <a:gd name="connsiteY17813" fmla="*/ 1910596 h 4608812"/>
              <a:gd name="connsiteX17814" fmla="*/ 739973 w 12184637"/>
              <a:gd name="connsiteY17814" fmla="*/ 1908240 h 4608812"/>
              <a:gd name="connsiteX17815" fmla="*/ 658472 w 12184637"/>
              <a:gd name="connsiteY17815" fmla="*/ 1851476 h 4608812"/>
              <a:gd name="connsiteX17816" fmla="*/ 658030 w 12184637"/>
              <a:gd name="connsiteY17816" fmla="*/ 1843599 h 4608812"/>
              <a:gd name="connsiteX17817" fmla="*/ 583965 w 12184637"/>
              <a:gd name="connsiteY17817" fmla="*/ 1777485 h 4608812"/>
              <a:gd name="connsiteX17818" fmla="*/ 576087 w 12184637"/>
              <a:gd name="connsiteY17818" fmla="*/ 1777927 h 4608812"/>
              <a:gd name="connsiteX17819" fmla="*/ 576529 w 12184637"/>
              <a:gd name="connsiteY17819" fmla="*/ 1785804 h 4608812"/>
              <a:gd name="connsiteX17820" fmla="*/ 650594 w 12184637"/>
              <a:gd name="connsiteY17820" fmla="*/ 1851918 h 4608812"/>
              <a:gd name="connsiteX17821" fmla="*/ 654349 w 12184637"/>
              <a:gd name="connsiteY17821" fmla="*/ 1853317 h 4608812"/>
              <a:gd name="connsiteX17822" fmla="*/ 658472 w 12184637"/>
              <a:gd name="connsiteY17822" fmla="*/ 1851476 h 4608812"/>
              <a:gd name="connsiteX17823" fmla="*/ 490022 w 12184637"/>
              <a:gd name="connsiteY17823" fmla="*/ 1804357 h 4608812"/>
              <a:gd name="connsiteX17824" fmla="*/ 581315 w 12184637"/>
              <a:gd name="connsiteY17824" fmla="*/ 1787130 h 4608812"/>
              <a:gd name="connsiteX17825" fmla="*/ 585732 w 12184637"/>
              <a:gd name="connsiteY17825" fmla="*/ 1780651 h 4608812"/>
              <a:gd name="connsiteX17826" fmla="*/ 579253 w 12184637"/>
              <a:gd name="connsiteY17826" fmla="*/ 1776233 h 4608812"/>
              <a:gd name="connsiteX17827" fmla="*/ 487960 w 12184637"/>
              <a:gd name="connsiteY17827" fmla="*/ 1793461 h 4608812"/>
              <a:gd name="connsiteX17828" fmla="*/ 483543 w 12184637"/>
              <a:gd name="connsiteY17828" fmla="*/ 1799940 h 4608812"/>
              <a:gd name="connsiteX17829" fmla="*/ 489065 w 12184637"/>
              <a:gd name="connsiteY17829" fmla="*/ 1804505 h 4608812"/>
              <a:gd name="connsiteX17830" fmla="*/ 490022 w 12184637"/>
              <a:gd name="connsiteY17830" fmla="*/ 1804357 h 4608812"/>
              <a:gd name="connsiteX17831" fmla="*/ 404619 w 12184637"/>
              <a:gd name="connsiteY17831" fmla="*/ 1810689 h 4608812"/>
              <a:gd name="connsiteX17832" fmla="*/ 489359 w 12184637"/>
              <a:gd name="connsiteY17832" fmla="*/ 1804431 h 4608812"/>
              <a:gd name="connsiteX17833" fmla="*/ 494513 w 12184637"/>
              <a:gd name="connsiteY17833" fmla="*/ 1798467 h 4608812"/>
              <a:gd name="connsiteX17834" fmla="*/ 488549 w 12184637"/>
              <a:gd name="connsiteY17834" fmla="*/ 1793314 h 4608812"/>
              <a:gd name="connsiteX17835" fmla="*/ 403809 w 12184637"/>
              <a:gd name="connsiteY17835" fmla="*/ 1799572 h 4608812"/>
              <a:gd name="connsiteX17836" fmla="*/ 398656 w 12184637"/>
              <a:gd name="connsiteY17836" fmla="*/ 1805535 h 4608812"/>
              <a:gd name="connsiteX17837" fmla="*/ 404251 w 12184637"/>
              <a:gd name="connsiteY17837" fmla="*/ 1810689 h 4608812"/>
              <a:gd name="connsiteX17838" fmla="*/ 404619 w 12184637"/>
              <a:gd name="connsiteY17838" fmla="*/ 1810689 h 4608812"/>
              <a:gd name="connsiteX17839" fmla="*/ 407858 w 12184637"/>
              <a:gd name="connsiteY17839" fmla="*/ 1809364 h 4608812"/>
              <a:gd name="connsiteX17840" fmla="*/ 408521 w 12184637"/>
              <a:gd name="connsiteY17840" fmla="*/ 1801486 h 4608812"/>
              <a:gd name="connsiteX17841" fmla="*/ 344763 w 12184637"/>
              <a:gd name="connsiteY17841" fmla="*/ 1725801 h 4608812"/>
              <a:gd name="connsiteX17842" fmla="*/ 336886 w 12184637"/>
              <a:gd name="connsiteY17842" fmla="*/ 1725139 h 4608812"/>
              <a:gd name="connsiteX17843" fmla="*/ 336223 w 12184637"/>
              <a:gd name="connsiteY17843" fmla="*/ 1733016 h 4608812"/>
              <a:gd name="connsiteX17844" fmla="*/ 399981 w 12184637"/>
              <a:gd name="connsiteY17844" fmla="*/ 1808701 h 4608812"/>
              <a:gd name="connsiteX17845" fmla="*/ 404251 w 12184637"/>
              <a:gd name="connsiteY17845" fmla="*/ 1810689 h 4608812"/>
              <a:gd name="connsiteX17846" fmla="*/ 407858 w 12184637"/>
              <a:gd name="connsiteY17846" fmla="*/ 1809364 h 4608812"/>
              <a:gd name="connsiteX17847" fmla="*/ 343512 w 12184637"/>
              <a:gd name="connsiteY17847" fmla="*/ 1734121 h 4608812"/>
              <a:gd name="connsiteX17848" fmla="*/ 345205 w 12184637"/>
              <a:gd name="connsiteY17848" fmla="*/ 1726390 h 4608812"/>
              <a:gd name="connsiteX17849" fmla="*/ 288810 w 12184637"/>
              <a:gd name="connsiteY17849" fmla="*/ 1638779 h 4608812"/>
              <a:gd name="connsiteX17850" fmla="*/ 281079 w 12184637"/>
              <a:gd name="connsiteY17850" fmla="*/ 1637085 h 4608812"/>
              <a:gd name="connsiteX17851" fmla="*/ 279386 w 12184637"/>
              <a:gd name="connsiteY17851" fmla="*/ 1644816 h 4608812"/>
              <a:gd name="connsiteX17852" fmla="*/ 335781 w 12184637"/>
              <a:gd name="connsiteY17852" fmla="*/ 1732427 h 4608812"/>
              <a:gd name="connsiteX17853" fmla="*/ 340493 w 12184637"/>
              <a:gd name="connsiteY17853" fmla="*/ 1735004 h 4608812"/>
              <a:gd name="connsiteX17854" fmla="*/ 343512 w 12184637"/>
              <a:gd name="connsiteY17854" fmla="*/ 1734121 h 4608812"/>
              <a:gd name="connsiteX17855" fmla="*/ 286454 w 12184637"/>
              <a:gd name="connsiteY17855" fmla="*/ 1646804 h 4608812"/>
              <a:gd name="connsiteX17856" fmla="*/ 289104 w 12184637"/>
              <a:gd name="connsiteY17856" fmla="*/ 1639368 h 4608812"/>
              <a:gd name="connsiteX17857" fmla="*/ 241249 w 12184637"/>
              <a:gd name="connsiteY17857" fmla="*/ 1538578 h 4608812"/>
              <a:gd name="connsiteX17858" fmla="*/ 233813 w 12184637"/>
              <a:gd name="connsiteY17858" fmla="*/ 1535927 h 4608812"/>
              <a:gd name="connsiteX17859" fmla="*/ 231163 w 12184637"/>
              <a:gd name="connsiteY17859" fmla="*/ 1543363 h 4608812"/>
              <a:gd name="connsiteX17860" fmla="*/ 279018 w 12184637"/>
              <a:gd name="connsiteY17860" fmla="*/ 1644153 h 4608812"/>
              <a:gd name="connsiteX17861" fmla="*/ 284098 w 12184637"/>
              <a:gd name="connsiteY17861" fmla="*/ 1647319 h 4608812"/>
              <a:gd name="connsiteX17862" fmla="*/ 286454 w 12184637"/>
              <a:gd name="connsiteY17862" fmla="*/ 1646804 h 4608812"/>
              <a:gd name="connsiteX17863" fmla="*/ 237936 w 12184637"/>
              <a:gd name="connsiteY17863" fmla="*/ 1546234 h 4608812"/>
              <a:gd name="connsiteX17864" fmla="*/ 241470 w 12184637"/>
              <a:gd name="connsiteY17864" fmla="*/ 1539167 h 4608812"/>
              <a:gd name="connsiteX17865" fmla="*/ 205100 w 12184637"/>
              <a:gd name="connsiteY17865" fmla="*/ 1429321 h 4608812"/>
              <a:gd name="connsiteX17866" fmla="*/ 198032 w 12184637"/>
              <a:gd name="connsiteY17866" fmla="*/ 1425787 h 4608812"/>
              <a:gd name="connsiteX17867" fmla="*/ 194498 w 12184637"/>
              <a:gd name="connsiteY17867" fmla="*/ 1432855 h 4608812"/>
              <a:gd name="connsiteX17868" fmla="*/ 230868 w 12184637"/>
              <a:gd name="connsiteY17868" fmla="*/ 1542700 h 4608812"/>
              <a:gd name="connsiteX17869" fmla="*/ 236169 w 12184637"/>
              <a:gd name="connsiteY17869" fmla="*/ 1546529 h 4608812"/>
              <a:gd name="connsiteX17870" fmla="*/ 237936 w 12184637"/>
              <a:gd name="connsiteY17870" fmla="*/ 1546234 h 4608812"/>
              <a:gd name="connsiteX17871" fmla="*/ 200904 w 12184637"/>
              <a:gd name="connsiteY17871" fmla="*/ 1436610 h 4608812"/>
              <a:gd name="connsiteX17872" fmla="*/ 205321 w 12184637"/>
              <a:gd name="connsiteY17872" fmla="*/ 1430057 h 4608812"/>
              <a:gd name="connsiteX17873" fmla="*/ 183308 w 12184637"/>
              <a:gd name="connsiteY17873" fmla="*/ 1315573 h 4608812"/>
              <a:gd name="connsiteX17874" fmla="*/ 176755 w 12184637"/>
              <a:gd name="connsiteY17874" fmla="*/ 1311156 h 4608812"/>
              <a:gd name="connsiteX17875" fmla="*/ 172338 w 12184637"/>
              <a:gd name="connsiteY17875" fmla="*/ 1317708 h 4608812"/>
              <a:gd name="connsiteX17876" fmla="*/ 194351 w 12184637"/>
              <a:gd name="connsiteY17876" fmla="*/ 1432192 h 4608812"/>
              <a:gd name="connsiteX17877" fmla="*/ 199873 w 12184637"/>
              <a:gd name="connsiteY17877" fmla="*/ 1436683 h 4608812"/>
              <a:gd name="connsiteX17878" fmla="*/ 200904 w 12184637"/>
              <a:gd name="connsiteY17878" fmla="*/ 1436610 h 4608812"/>
              <a:gd name="connsiteX17879" fmla="*/ 178080 w 12184637"/>
              <a:gd name="connsiteY17879" fmla="*/ 1322273 h 4608812"/>
              <a:gd name="connsiteX17880" fmla="*/ 183381 w 12184637"/>
              <a:gd name="connsiteY17880" fmla="*/ 1316456 h 4608812"/>
              <a:gd name="connsiteX17881" fmla="*/ 178596 w 12184637"/>
              <a:gd name="connsiteY17881" fmla="*/ 1201604 h 4608812"/>
              <a:gd name="connsiteX17882" fmla="*/ 172780 w 12184637"/>
              <a:gd name="connsiteY17882" fmla="*/ 1196303 h 4608812"/>
              <a:gd name="connsiteX17883" fmla="*/ 167479 w 12184637"/>
              <a:gd name="connsiteY17883" fmla="*/ 1202120 h 4608812"/>
              <a:gd name="connsiteX17884" fmla="*/ 172264 w 12184637"/>
              <a:gd name="connsiteY17884" fmla="*/ 1316972 h 4608812"/>
              <a:gd name="connsiteX17885" fmla="*/ 177860 w 12184637"/>
              <a:gd name="connsiteY17885" fmla="*/ 1322273 h 4608812"/>
              <a:gd name="connsiteX17886" fmla="*/ 178080 w 12184637"/>
              <a:gd name="connsiteY17886" fmla="*/ 1322273 h 4608812"/>
              <a:gd name="connsiteX17887" fmla="*/ 178596 w 12184637"/>
              <a:gd name="connsiteY17887" fmla="*/ 1202561 h 4608812"/>
              <a:gd name="connsiteX17888" fmla="*/ 193762 w 12184637"/>
              <a:gd name="connsiteY17888" fmla="*/ 1091685 h 4608812"/>
              <a:gd name="connsiteX17889" fmla="*/ 188977 w 12184637"/>
              <a:gd name="connsiteY17889" fmla="*/ 1085427 h 4608812"/>
              <a:gd name="connsiteX17890" fmla="*/ 182719 w 12184637"/>
              <a:gd name="connsiteY17890" fmla="*/ 1090212 h 4608812"/>
              <a:gd name="connsiteX17891" fmla="*/ 167552 w 12184637"/>
              <a:gd name="connsiteY17891" fmla="*/ 1201089 h 4608812"/>
              <a:gd name="connsiteX17892" fmla="*/ 172338 w 12184637"/>
              <a:gd name="connsiteY17892" fmla="*/ 1207347 h 4608812"/>
              <a:gd name="connsiteX17893" fmla="*/ 173148 w 12184637"/>
              <a:gd name="connsiteY17893" fmla="*/ 1207420 h 4608812"/>
              <a:gd name="connsiteX17894" fmla="*/ 178596 w 12184637"/>
              <a:gd name="connsiteY17894" fmla="*/ 1202561 h 4608812"/>
              <a:gd name="connsiteX17895" fmla="*/ 193541 w 12184637"/>
              <a:gd name="connsiteY17895" fmla="*/ 1092495 h 4608812"/>
              <a:gd name="connsiteX17896" fmla="*/ 224169 w 12184637"/>
              <a:gd name="connsiteY17896" fmla="*/ 988244 h 4608812"/>
              <a:gd name="connsiteX17897" fmla="*/ 220414 w 12184637"/>
              <a:gd name="connsiteY17897" fmla="*/ 981324 h 4608812"/>
              <a:gd name="connsiteX17898" fmla="*/ 213493 w 12184637"/>
              <a:gd name="connsiteY17898" fmla="*/ 985078 h 4608812"/>
              <a:gd name="connsiteX17899" fmla="*/ 182866 w 12184637"/>
              <a:gd name="connsiteY17899" fmla="*/ 1089329 h 4608812"/>
              <a:gd name="connsiteX17900" fmla="*/ 186621 w 12184637"/>
              <a:gd name="connsiteY17900" fmla="*/ 1096249 h 4608812"/>
              <a:gd name="connsiteX17901" fmla="*/ 188240 w 12184637"/>
              <a:gd name="connsiteY17901" fmla="*/ 1096470 h 4608812"/>
              <a:gd name="connsiteX17902" fmla="*/ 193541 w 12184637"/>
              <a:gd name="connsiteY17902" fmla="*/ 1092495 h 4608812"/>
              <a:gd name="connsiteX17903" fmla="*/ 223948 w 12184637"/>
              <a:gd name="connsiteY17903" fmla="*/ 988907 h 4608812"/>
              <a:gd name="connsiteX17904" fmla="*/ 265398 w 12184637"/>
              <a:gd name="connsiteY17904" fmla="*/ 893859 h 4608812"/>
              <a:gd name="connsiteX17905" fmla="*/ 262526 w 12184637"/>
              <a:gd name="connsiteY17905" fmla="*/ 886497 h 4608812"/>
              <a:gd name="connsiteX17906" fmla="*/ 255164 w 12184637"/>
              <a:gd name="connsiteY17906" fmla="*/ 889368 h 4608812"/>
              <a:gd name="connsiteX17907" fmla="*/ 213714 w 12184637"/>
              <a:gd name="connsiteY17907" fmla="*/ 984416 h 4608812"/>
              <a:gd name="connsiteX17908" fmla="*/ 216585 w 12184637"/>
              <a:gd name="connsiteY17908" fmla="*/ 991778 h 4608812"/>
              <a:gd name="connsiteX17909" fmla="*/ 218868 w 12184637"/>
              <a:gd name="connsiteY17909" fmla="*/ 992220 h 4608812"/>
              <a:gd name="connsiteX17910" fmla="*/ 223948 w 12184637"/>
              <a:gd name="connsiteY17910" fmla="*/ 988907 h 4608812"/>
              <a:gd name="connsiteX17911" fmla="*/ 265177 w 12184637"/>
              <a:gd name="connsiteY17911" fmla="*/ 894375 h 4608812"/>
              <a:gd name="connsiteX17912" fmla="*/ 312958 w 12184637"/>
              <a:gd name="connsiteY17912" fmla="*/ 811107 h 4608812"/>
              <a:gd name="connsiteX17913" fmla="*/ 310897 w 12184637"/>
              <a:gd name="connsiteY17913" fmla="*/ 803524 h 4608812"/>
              <a:gd name="connsiteX17914" fmla="*/ 303313 w 12184637"/>
              <a:gd name="connsiteY17914" fmla="*/ 805585 h 4608812"/>
              <a:gd name="connsiteX17915" fmla="*/ 255532 w 12184637"/>
              <a:gd name="connsiteY17915" fmla="*/ 888853 h 4608812"/>
              <a:gd name="connsiteX17916" fmla="*/ 257593 w 12184637"/>
              <a:gd name="connsiteY17916" fmla="*/ 896436 h 4608812"/>
              <a:gd name="connsiteX17917" fmla="*/ 260391 w 12184637"/>
              <a:gd name="connsiteY17917" fmla="*/ 897172 h 4608812"/>
              <a:gd name="connsiteX17918" fmla="*/ 265177 w 12184637"/>
              <a:gd name="connsiteY17918" fmla="*/ 894375 h 4608812"/>
              <a:gd name="connsiteX17919" fmla="*/ 312590 w 12184637"/>
              <a:gd name="connsiteY17919" fmla="*/ 811549 h 4608812"/>
              <a:gd name="connsiteX17920" fmla="*/ 362138 w 12184637"/>
              <a:gd name="connsiteY17920" fmla="*/ 742490 h 4608812"/>
              <a:gd name="connsiteX17921" fmla="*/ 360887 w 12184637"/>
              <a:gd name="connsiteY17921" fmla="*/ 734686 h 4608812"/>
              <a:gd name="connsiteX17922" fmla="*/ 353083 w 12184637"/>
              <a:gd name="connsiteY17922" fmla="*/ 735937 h 4608812"/>
              <a:gd name="connsiteX17923" fmla="*/ 303534 w 12184637"/>
              <a:gd name="connsiteY17923" fmla="*/ 804996 h 4608812"/>
              <a:gd name="connsiteX17924" fmla="*/ 304786 w 12184637"/>
              <a:gd name="connsiteY17924" fmla="*/ 812800 h 4608812"/>
              <a:gd name="connsiteX17925" fmla="*/ 308099 w 12184637"/>
              <a:gd name="connsiteY17925" fmla="*/ 813831 h 4608812"/>
              <a:gd name="connsiteX17926" fmla="*/ 312590 w 12184637"/>
              <a:gd name="connsiteY17926" fmla="*/ 811549 h 4608812"/>
              <a:gd name="connsiteX17927" fmla="*/ 361770 w 12184637"/>
              <a:gd name="connsiteY17927" fmla="*/ 743005 h 4608812"/>
              <a:gd name="connsiteX17928" fmla="*/ 413454 w 12184637"/>
              <a:gd name="connsiteY17928" fmla="*/ 685800 h 4608812"/>
              <a:gd name="connsiteX17929" fmla="*/ 413086 w 12184637"/>
              <a:gd name="connsiteY17929" fmla="*/ 677922 h 4608812"/>
              <a:gd name="connsiteX17930" fmla="*/ 405208 w 12184637"/>
              <a:gd name="connsiteY17930" fmla="*/ 678291 h 4608812"/>
              <a:gd name="connsiteX17931" fmla="*/ 353525 w 12184637"/>
              <a:gd name="connsiteY17931" fmla="*/ 735496 h 4608812"/>
              <a:gd name="connsiteX17932" fmla="*/ 353893 w 12184637"/>
              <a:gd name="connsiteY17932" fmla="*/ 743373 h 4608812"/>
              <a:gd name="connsiteX17933" fmla="*/ 357647 w 12184637"/>
              <a:gd name="connsiteY17933" fmla="*/ 744846 h 4608812"/>
              <a:gd name="connsiteX17934" fmla="*/ 361770 w 12184637"/>
              <a:gd name="connsiteY17934" fmla="*/ 743005 h 4608812"/>
              <a:gd name="connsiteX17935" fmla="*/ 413012 w 12184637"/>
              <a:gd name="connsiteY17935" fmla="*/ 686242 h 4608812"/>
              <a:gd name="connsiteX17936" fmla="*/ 467199 w 12184637"/>
              <a:gd name="connsiteY17936" fmla="*/ 638534 h 4608812"/>
              <a:gd name="connsiteX17937" fmla="*/ 467714 w 12184637"/>
              <a:gd name="connsiteY17937" fmla="*/ 630656 h 4608812"/>
              <a:gd name="connsiteX17938" fmla="*/ 459836 w 12184637"/>
              <a:gd name="connsiteY17938" fmla="*/ 630141 h 4608812"/>
              <a:gd name="connsiteX17939" fmla="*/ 405650 w 12184637"/>
              <a:gd name="connsiteY17939" fmla="*/ 677849 h 4608812"/>
              <a:gd name="connsiteX17940" fmla="*/ 405134 w 12184637"/>
              <a:gd name="connsiteY17940" fmla="*/ 685726 h 4608812"/>
              <a:gd name="connsiteX17941" fmla="*/ 409331 w 12184637"/>
              <a:gd name="connsiteY17941" fmla="*/ 687641 h 4608812"/>
              <a:gd name="connsiteX17942" fmla="*/ 413012 w 12184637"/>
              <a:gd name="connsiteY17942" fmla="*/ 686242 h 4608812"/>
              <a:gd name="connsiteX17943" fmla="*/ 466683 w 12184637"/>
              <a:gd name="connsiteY17943" fmla="*/ 638902 h 4608812"/>
              <a:gd name="connsiteX17944" fmla="*/ 475076 w 12184637"/>
              <a:gd name="connsiteY17944" fmla="*/ 632939 h 4608812"/>
              <a:gd name="connsiteX17945" fmla="*/ 476402 w 12184637"/>
              <a:gd name="connsiteY17945" fmla="*/ 625135 h 4608812"/>
              <a:gd name="connsiteX17946" fmla="*/ 468598 w 12184637"/>
              <a:gd name="connsiteY17946" fmla="*/ 623809 h 4608812"/>
              <a:gd name="connsiteX17947" fmla="*/ 460205 w 12184637"/>
              <a:gd name="connsiteY17947" fmla="*/ 629773 h 4608812"/>
              <a:gd name="connsiteX17948" fmla="*/ 458879 w 12184637"/>
              <a:gd name="connsiteY17948" fmla="*/ 637577 h 4608812"/>
              <a:gd name="connsiteX17949" fmla="*/ 463444 w 12184637"/>
              <a:gd name="connsiteY17949" fmla="*/ 639933 h 4608812"/>
              <a:gd name="connsiteX17950" fmla="*/ 466683 w 12184637"/>
              <a:gd name="connsiteY17950" fmla="*/ 638902 h 4608812"/>
              <a:gd name="connsiteX17951" fmla="*/ 475076 w 12184637"/>
              <a:gd name="connsiteY17951" fmla="*/ 632865 h 4608812"/>
              <a:gd name="connsiteX17952" fmla="*/ 523668 w 12184637"/>
              <a:gd name="connsiteY17952" fmla="*/ 598188 h 4608812"/>
              <a:gd name="connsiteX17953" fmla="*/ 524993 w 12184637"/>
              <a:gd name="connsiteY17953" fmla="*/ 590384 h 4608812"/>
              <a:gd name="connsiteX17954" fmla="*/ 517189 w 12184637"/>
              <a:gd name="connsiteY17954" fmla="*/ 589059 h 4608812"/>
              <a:gd name="connsiteX17955" fmla="*/ 468598 w 12184637"/>
              <a:gd name="connsiteY17955" fmla="*/ 623736 h 4608812"/>
              <a:gd name="connsiteX17956" fmla="*/ 467272 w 12184637"/>
              <a:gd name="connsiteY17956" fmla="*/ 631540 h 4608812"/>
              <a:gd name="connsiteX17957" fmla="*/ 471837 w 12184637"/>
              <a:gd name="connsiteY17957" fmla="*/ 633896 h 4608812"/>
              <a:gd name="connsiteX17958" fmla="*/ 475076 w 12184637"/>
              <a:gd name="connsiteY17958" fmla="*/ 632865 h 4608812"/>
              <a:gd name="connsiteX17959" fmla="*/ 520649 w 12184637"/>
              <a:gd name="connsiteY17959" fmla="*/ 599293 h 4608812"/>
              <a:gd name="connsiteX17960" fmla="*/ 576087 w 12184637"/>
              <a:gd name="connsiteY17960" fmla="*/ 596790 h 4608812"/>
              <a:gd name="connsiteX17961" fmla="*/ 581388 w 12184637"/>
              <a:gd name="connsiteY17961" fmla="*/ 590973 h 4608812"/>
              <a:gd name="connsiteX17962" fmla="*/ 575572 w 12184637"/>
              <a:gd name="connsiteY17962" fmla="*/ 585673 h 4608812"/>
              <a:gd name="connsiteX17963" fmla="*/ 520134 w 12184637"/>
              <a:gd name="connsiteY17963" fmla="*/ 588176 h 4608812"/>
              <a:gd name="connsiteX17964" fmla="*/ 514833 w 12184637"/>
              <a:gd name="connsiteY17964" fmla="*/ 593992 h 4608812"/>
              <a:gd name="connsiteX17965" fmla="*/ 520428 w 12184637"/>
              <a:gd name="connsiteY17965" fmla="*/ 599293 h 4608812"/>
              <a:gd name="connsiteX17966" fmla="*/ 520649 w 12184637"/>
              <a:gd name="connsiteY17966" fmla="*/ 599293 h 4608812"/>
              <a:gd name="connsiteX17967" fmla="*/ 578738 w 12184637"/>
              <a:gd name="connsiteY17967" fmla="*/ 596053 h 4608812"/>
              <a:gd name="connsiteX17968" fmla="*/ 642496 w 12184637"/>
              <a:gd name="connsiteY17968" fmla="*/ 558064 h 4608812"/>
              <a:gd name="connsiteX17969" fmla="*/ 644410 w 12184637"/>
              <a:gd name="connsiteY17969" fmla="*/ 550407 h 4608812"/>
              <a:gd name="connsiteX17970" fmla="*/ 636753 w 12184637"/>
              <a:gd name="connsiteY17970" fmla="*/ 548493 h 4608812"/>
              <a:gd name="connsiteX17971" fmla="*/ 572922 w 12184637"/>
              <a:gd name="connsiteY17971" fmla="*/ 586482 h 4608812"/>
              <a:gd name="connsiteX17972" fmla="*/ 571007 w 12184637"/>
              <a:gd name="connsiteY17972" fmla="*/ 594139 h 4608812"/>
              <a:gd name="connsiteX17973" fmla="*/ 575867 w 12184637"/>
              <a:gd name="connsiteY17973" fmla="*/ 596863 h 4608812"/>
              <a:gd name="connsiteX17974" fmla="*/ 578738 w 12184637"/>
              <a:gd name="connsiteY17974" fmla="*/ 596053 h 4608812"/>
              <a:gd name="connsiteX17975" fmla="*/ 642127 w 12184637"/>
              <a:gd name="connsiteY17975" fmla="*/ 558211 h 4608812"/>
              <a:gd name="connsiteX17976" fmla="*/ 707505 w 12184637"/>
              <a:gd name="connsiteY17976" fmla="*/ 525302 h 4608812"/>
              <a:gd name="connsiteX17977" fmla="*/ 710008 w 12184637"/>
              <a:gd name="connsiteY17977" fmla="*/ 517792 h 4608812"/>
              <a:gd name="connsiteX17978" fmla="*/ 702498 w 12184637"/>
              <a:gd name="connsiteY17978" fmla="*/ 515289 h 4608812"/>
              <a:gd name="connsiteX17979" fmla="*/ 637121 w 12184637"/>
              <a:gd name="connsiteY17979" fmla="*/ 548198 h 4608812"/>
              <a:gd name="connsiteX17980" fmla="*/ 634618 w 12184637"/>
              <a:gd name="connsiteY17980" fmla="*/ 555708 h 4608812"/>
              <a:gd name="connsiteX17981" fmla="*/ 639624 w 12184637"/>
              <a:gd name="connsiteY17981" fmla="*/ 558800 h 4608812"/>
              <a:gd name="connsiteX17982" fmla="*/ 642127 w 12184637"/>
              <a:gd name="connsiteY17982" fmla="*/ 558211 h 4608812"/>
              <a:gd name="connsiteX17983" fmla="*/ 707210 w 12184637"/>
              <a:gd name="connsiteY17983" fmla="*/ 525449 h 4608812"/>
              <a:gd name="connsiteX17984" fmla="*/ 771631 w 12184637"/>
              <a:gd name="connsiteY17984" fmla="*/ 497987 h 4608812"/>
              <a:gd name="connsiteX17985" fmla="*/ 774576 w 12184637"/>
              <a:gd name="connsiteY17985" fmla="*/ 490699 h 4608812"/>
              <a:gd name="connsiteX17986" fmla="*/ 767287 w 12184637"/>
              <a:gd name="connsiteY17986" fmla="*/ 487754 h 4608812"/>
              <a:gd name="connsiteX17987" fmla="*/ 702867 w 12184637"/>
              <a:gd name="connsiteY17987" fmla="*/ 515215 h 4608812"/>
              <a:gd name="connsiteX17988" fmla="*/ 699922 w 12184637"/>
              <a:gd name="connsiteY17988" fmla="*/ 522504 h 4608812"/>
              <a:gd name="connsiteX17989" fmla="*/ 705075 w 12184637"/>
              <a:gd name="connsiteY17989" fmla="*/ 525891 h 4608812"/>
              <a:gd name="connsiteX17990" fmla="*/ 707210 w 12184637"/>
              <a:gd name="connsiteY17990" fmla="*/ 525449 h 4608812"/>
              <a:gd name="connsiteX17991" fmla="*/ 771263 w 12184637"/>
              <a:gd name="connsiteY17991" fmla="*/ 498208 h 4608812"/>
              <a:gd name="connsiteX17992" fmla="*/ 832222 w 12184637"/>
              <a:gd name="connsiteY17992" fmla="*/ 476637 h 4608812"/>
              <a:gd name="connsiteX17993" fmla="*/ 835609 w 12184637"/>
              <a:gd name="connsiteY17993" fmla="*/ 469495 h 4608812"/>
              <a:gd name="connsiteX17994" fmla="*/ 828468 w 12184637"/>
              <a:gd name="connsiteY17994" fmla="*/ 466108 h 4608812"/>
              <a:gd name="connsiteX17995" fmla="*/ 767508 w 12184637"/>
              <a:gd name="connsiteY17995" fmla="*/ 487680 h 4608812"/>
              <a:gd name="connsiteX17996" fmla="*/ 764121 w 12184637"/>
              <a:gd name="connsiteY17996" fmla="*/ 494822 h 4608812"/>
              <a:gd name="connsiteX17997" fmla="*/ 769422 w 12184637"/>
              <a:gd name="connsiteY17997" fmla="*/ 498503 h 4608812"/>
              <a:gd name="connsiteX17998" fmla="*/ 771263 w 12184637"/>
              <a:gd name="connsiteY17998" fmla="*/ 498208 h 4608812"/>
              <a:gd name="connsiteX17999" fmla="*/ 923074 w 12184637"/>
              <a:gd name="connsiteY17999" fmla="*/ 472882 h 4608812"/>
              <a:gd name="connsiteX18000" fmla="*/ 917625 w 12184637"/>
              <a:gd name="connsiteY18000" fmla="*/ 467213 h 4608812"/>
              <a:gd name="connsiteX18001" fmla="*/ 830529 w 12184637"/>
              <a:gd name="connsiteY18001" fmla="*/ 465740 h 4608812"/>
              <a:gd name="connsiteX18002" fmla="*/ 824860 w 12184637"/>
              <a:gd name="connsiteY18002" fmla="*/ 471188 h 4608812"/>
              <a:gd name="connsiteX18003" fmla="*/ 830308 w 12184637"/>
              <a:gd name="connsiteY18003" fmla="*/ 476857 h 4608812"/>
              <a:gd name="connsiteX18004" fmla="*/ 917405 w 12184637"/>
              <a:gd name="connsiteY18004" fmla="*/ 478330 h 4608812"/>
              <a:gd name="connsiteX18005" fmla="*/ 917552 w 12184637"/>
              <a:gd name="connsiteY18005" fmla="*/ 478330 h 4608812"/>
              <a:gd name="connsiteX18006" fmla="*/ 923074 w 12184637"/>
              <a:gd name="connsiteY18006" fmla="*/ 472882 h 4608812"/>
              <a:gd name="connsiteX18007" fmla="*/ 919098 w 12184637"/>
              <a:gd name="connsiteY18007" fmla="*/ 478109 h 4608812"/>
              <a:gd name="connsiteX18008" fmla="*/ 980058 w 12184637"/>
              <a:gd name="connsiteY18008" fmla="*/ 459924 h 4608812"/>
              <a:gd name="connsiteX18009" fmla="*/ 983813 w 12184637"/>
              <a:gd name="connsiteY18009" fmla="*/ 453004 h 4608812"/>
              <a:gd name="connsiteX18010" fmla="*/ 976892 w 12184637"/>
              <a:gd name="connsiteY18010" fmla="*/ 449249 h 4608812"/>
              <a:gd name="connsiteX18011" fmla="*/ 915932 w 12184637"/>
              <a:gd name="connsiteY18011" fmla="*/ 467434 h 4608812"/>
              <a:gd name="connsiteX18012" fmla="*/ 912177 w 12184637"/>
              <a:gd name="connsiteY18012" fmla="*/ 474354 h 4608812"/>
              <a:gd name="connsiteX18013" fmla="*/ 917552 w 12184637"/>
              <a:gd name="connsiteY18013" fmla="*/ 478330 h 4608812"/>
              <a:gd name="connsiteX18014" fmla="*/ 919098 w 12184637"/>
              <a:gd name="connsiteY18014" fmla="*/ 478109 h 4608812"/>
              <a:gd name="connsiteX18015" fmla="*/ 979690 w 12184637"/>
              <a:gd name="connsiteY18015" fmla="*/ 460071 h 4608812"/>
              <a:gd name="connsiteX18016" fmla="*/ 1036085 w 12184637"/>
              <a:gd name="connsiteY18016" fmla="*/ 447114 h 4608812"/>
              <a:gd name="connsiteX18017" fmla="*/ 1040282 w 12184637"/>
              <a:gd name="connsiteY18017" fmla="*/ 440414 h 4608812"/>
              <a:gd name="connsiteX18018" fmla="*/ 1033582 w 12184637"/>
              <a:gd name="connsiteY18018" fmla="*/ 436217 h 4608812"/>
              <a:gd name="connsiteX18019" fmla="*/ 977187 w 12184637"/>
              <a:gd name="connsiteY18019" fmla="*/ 449175 h 4608812"/>
              <a:gd name="connsiteX18020" fmla="*/ 972990 w 12184637"/>
              <a:gd name="connsiteY18020" fmla="*/ 455875 h 4608812"/>
              <a:gd name="connsiteX18021" fmla="*/ 978438 w 12184637"/>
              <a:gd name="connsiteY18021" fmla="*/ 460219 h 4608812"/>
              <a:gd name="connsiteX18022" fmla="*/ 979690 w 12184637"/>
              <a:gd name="connsiteY18022" fmla="*/ 460071 h 4608812"/>
              <a:gd name="connsiteX18023" fmla="*/ 1035717 w 12184637"/>
              <a:gd name="connsiteY18023" fmla="*/ 447187 h 4608812"/>
              <a:gd name="connsiteX18024" fmla="*/ 1088726 w 12184637"/>
              <a:gd name="connsiteY18024" fmla="*/ 439162 h 4608812"/>
              <a:gd name="connsiteX18025" fmla="*/ 1093438 w 12184637"/>
              <a:gd name="connsiteY18025" fmla="*/ 432831 h 4608812"/>
              <a:gd name="connsiteX18026" fmla="*/ 1087106 w 12184637"/>
              <a:gd name="connsiteY18026" fmla="*/ 428119 h 4608812"/>
              <a:gd name="connsiteX18027" fmla="*/ 1034097 w 12184637"/>
              <a:gd name="connsiteY18027" fmla="*/ 436144 h 4608812"/>
              <a:gd name="connsiteX18028" fmla="*/ 1029385 w 12184637"/>
              <a:gd name="connsiteY18028" fmla="*/ 442475 h 4608812"/>
              <a:gd name="connsiteX18029" fmla="*/ 1034907 w 12184637"/>
              <a:gd name="connsiteY18029" fmla="*/ 447187 h 4608812"/>
              <a:gd name="connsiteX18030" fmla="*/ 1035717 w 12184637"/>
              <a:gd name="connsiteY18030" fmla="*/ 447187 h 4608812"/>
              <a:gd name="connsiteX18031" fmla="*/ 1207848 w 12184637"/>
              <a:gd name="connsiteY18031" fmla="*/ 453298 h 4608812"/>
              <a:gd name="connsiteX18032" fmla="*/ 1203210 w 12184637"/>
              <a:gd name="connsiteY18032" fmla="*/ 446893 h 4608812"/>
              <a:gd name="connsiteX18033" fmla="*/ 1088652 w 12184637"/>
              <a:gd name="connsiteY18033" fmla="*/ 428193 h 4608812"/>
              <a:gd name="connsiteX18034" fmla="*/ 1082247 w 12184637"/>
              <a:gd name="connsiteY18034" fmla="*/ 432831 h 4608812"/>
              <a:gd name="connsiteX18035" fmla="*/ 1086885 w 12184637"/>
              <a:gd name="connsiteY18035" fmla="*/ 439236 h 4608812"/>
              <a:gd name="connsiteX18036" fmla="*/ 1201443 w 12184637"/>
              <a:gd name="connsiteY18036" fmla="*/ 457936 h 4608812"/>
              <a:gd name="connsiteX18037" fmla="*/ 1202400 w 12184637"/>
              <a:gd name="connsiteY18037" fmla="*/ 458010 h 4608812"/>
              <a:gd name="connsiteX18038" fmla="*/ 1207848 w 12184637"/>
              <a:gd name="connsiteY18038" fmla="*/ 453298 h 4608812"/>
              <a:gd name="connsiteX18039" fmla="*/ 1202842 w 12184637"/>
              <a:gd name="connsiteY18039" fmla="*/ 457936 h 4608812"/>
              <a:gd name="connsiteX18040" fmla="*/ 1257396 w 12184637"/>
              <a:gd name="connsiteY18040" fmla="*/ 453077 h 4608812"/>
              <a:gd name="connsiteX18041" fmla="*/ 1262476 w 12184637"/>
              <a:gd name="connsiteY18041" fmla="*/ 447040 h 4608812"/>
              <a:gd name="connsiteX18042" fmla="*/ 1256439 w 12184637"/>
              <a:gd name="connsiteY18042" fmla="*/ 441960 h 4608812"/>
              <a:gd name="connsiteX18043" fmla="*/ 1201885 w 12184637"/>
              <a:gd name="connsiteY18043" fmla="*/ 446819 h 4608812"/>
              <a:gd name="connsiteX18044" fmla="*/ 1196805 w 12184637"/>
              <a:gd name="connsiteY18044" fmla="*/ 452856 h 4608812"/>
              <a:gd name="connsiteX18045" fmla="*/ 1202400 w 12184637"/>
              <a:gd name="connsiteY18045" fmla="*/ 457936 h 4608812"/>
              <a:gd name="connsiteX18046" fmla="*/ 1202842 w 12184637"/>
              <a:gd name="connsiteY18046" fmla="*/ 457936 h 4608812"/>
              <a:gd name="connsiteX18047" fmla="*/ 1257028 w 12184637"/>
              <a:gd name="connsiteY18047" fmla="*/ 453077 h 4608812"/>
              <a:gd name="connsiteX18048" fmla="*/ 1309595 w 12184637"/>
              <a:gd name="connsiteY18048" fmla="*/ 452341 h 4608812"/>
              <a:gd name="connsiteX18049" fmla="*/ 1315117 w 12184637"/>
              <a:gd name="connsiteY18049" fmla="*/ 446672 h 4608812"/>
              <a:gd name="connsiteX18050" fmla="*/ 1309522 w 12184637"/>
              <a:gd name="connsiteY18050" fmla="*/ 441150 h 4608812"/>
              <a:gd name="connsiteX18051" fmla="*/ 1309522 w 12184637"/>
              <a:gd name="connsiteY18051" fmla="*/ 441150 h 4608812"/>
              <a:gd name="connsiteX18052" fmla="*/ 1256955 w 12184637"/>
              <a:gd name="connsiteY18052" fmla="*/ 441886 h 4608812"/>
              <a:gd name="connsiteX18053" fmla="*/ 1251433 w 12184637"/>
              <a:gd name="connsiteY18053" fmla="*/ 447555 h 4608812"/>
              <a:gd name="connsiteX18054" fmla="*/ 1257028 w 12184637"/>
              <a:gd name="connsiteY18054" fmla="*/ 453077 h 4608812"/>
              <a:gd name="connsiteX18055" fmla="*/ 1257028 w 12184637"/>
              <a:gd name="connsiteY18055" fmla="*/ 453077 h 4608812"/>
              <a:gd name="connsiteX18056" fmla="*/ 1440424 w 12184637"/>
              <a:gd name="connsiteY18056" fmla="*/ 490919 h 4608812"/>
              <a:gd name="connsiteX18057" fmla="*/ 1436890 w 12184637"/>
              <a:gd name="connsiteY18057" fmla="*/ 483852 h 4608812"/>
              <a:gd name="connsiteX18058" fmla="*/ 1311215 w 12184637"/>
              <a:gd name="connsiteY18058" fmla="*/ 441518 h 4608812"/>
              <a:gd name="connsiteX18059" fmla="*/ 1304147 w 12184637"/>
              <a:gd name="connsiteY18059" fmla="*/ 445052 h 4608812"/>
              <a:gd name="connsiteX18060" fmla="*/ 1307681 w 12184637"/>
              <a:gd name="connsiteY18060" fmla="*/ 452120 h 4608812"/>
              <a:gd name="connsiteX18061" fmla="*/ 1433356 w 12184637"/>
              <a:gd name="connsiteY18061" fmla="*/ 494453 h 4608812"/>
              <a:gd name="connsiteX18062" fmla="*/ 1435196 w 12184637"/>
              <a:gd name="connsiteY18062" fmla="*/ 494748 h 4608812"/>
              <a:gd name="connsiteX18063" fmla="*/ 1440424 w 12184637"/>
              <a:gd name="connsiteY18063" fmla="*/ 490919 h 4608812"/>
              <a:gd name="connsiteX18064" fmla="*/ 1492402 w 12184637"/>
              <a:gd name="connsiteY18064" fmla="*/ 490404 h 4608812"/>
              <a:gd name="connsiteX18065" fmla="*/ 1486954 w 12184637"/>
              <a:gd name="connsiteY18065" fmla="*/ 484735 h 4608812"/>
              <a:gd name="connsiteX18066" fmla="*/ 1435270 w 12184637"/>
              <a:gd name="connsiteY18066" fmla="*/ 483631 h 4608812"/>
              <a:gd name="connsiteX18067" fmla="*/ 1429601 w 12184637"/>
              <a:gd name="connsiteY18067" fmla="*/ 489079 h 4608812"/>
              <a:gd name="connsiteX18068" fmla="*/ 1435049 w 12184637"/>
              <a:gd name="connsiteY18068" fmla="*/ 494748 h 4608812"/>
              <a:gd name="connsiteX18069" fmla="*/ 1486733 w 12184637"/>
              <a:gd name="connsiteY18069" fmla="*/ 495852 h 4608812"/>
              <a:gd name="connsiteX18070" fmla="*/ 1486880 w 12184637"/>
              <a:gd name="connsiteY18070" fmla="*/ 495852 h 4608812"/>
              <a:gd name="connsiteX18071" fmla="*/ 1492402 w 12184637"/>
              <a:gd name="connsiteY18071" fmla="*/ 490404 h 4608812"/>
              <a:gd name="connsiteX18072" fmla="*/ 1544306 w 12184637"/>
              <a:gd name="connsiteY18072" fmla="*/ 493128 h 4608812"/>
              <a:gd name="connsiteX18073" fmla="*/ 1539005 w 12184637"/>
              <a:gd name="connsiteY18073" fmla="*/ 487312 h 4608812"/>
              <a:gd name="connsiteX18074" fmla="*/ 1487027 w 12184637"/>
              <a:gd name="connsiteY18074" fmla="*/ 484735 h 4608812"/>
              <a:gd name="connsiteX18075" fmla="*/ 1481211 w 12184637"/>
              <a:gd name="connsiteY18075" fmla="*/ 490036 h 4608812"/>
              <a:gd name="connsiteX18076" fmla="*/ 1486512 w 12184637"/>
              <a:gd name="connsiteY18076" fmla="*/ 495852 h 4608812"/>
              <a:gd name="connsiteX18077" fmla="*/ 1538490 w 12184637"/>
              <a:gd name="connsiteY18077" fmla="*/ 498429 h 4608812"/>
              <a:gd name="connsiteX18078" fmla="*/ 1538784 w 12184637"/>
              <a:gd name="connsiteY18078" fmla="*/ 498429 h 4608812"/>
              <a:gd name="connsiteX18079" fmla="*/ 1544306 w 12184637"/>
              <a:gd name="connsiteY18079" fmla="*/ 493128 h 4608812"/>
              <a:gd name="connsiteX18080" fmla="*/ 1565878 w 12184637"/>
              <a:gd name="connsiteY18080" fmla="*/ 497325 h 4608812"/>
              <a:gd name="connsiteX18081" fmla="*/ 1561313 w 12184637"/>
              <a:gd name="connsiteY18081" fmla="*/ 490919 h 4608812"/>
              <a:gd name="connsiteX18082" fmla="*/ 1539668 w 12184637"/>
              <a:gd name="connsiteY18082" fmla="*/ 487386 h 4608812"/>
              <a:gd name="connsiteX18083" fmla="*/ 1533263 w 12184637"/>
              <a:gd name="connsiteY18083" fmla="*/ 491950 h 4608812"/>
              <a:gd name="connsiteX18084" fmla="*/ 1537827 w 12184637"/>
              <a:gd name="connsiteY18084" fmla="*/ 498355 h 4608812"/>
              <a:gd name="connsiteX18085" fmla="*/ 1559472 w 12184637"/>
              <a:gd name="connsiteY18085" fmla="*/ 501889 h 4608812"/>
              <a:gd name="connsiteX18086" fmla="*/ 1560430 w 12184637"/>
              <a:gd name="connsiteY18086" fmla="*/ 501963 h 4608812"/>
              <a:gd name="connsiteX18087" fmla="*/ 1565878 w 12184637"/>
              <a:gd name="connsiteY18087" fmla="*/ 497325 h 4608812"/>
              <a:gd name="connsiteX18088" fmla="*/ 1579571 w 12184637"/>
              <a:gd name="connsiteY18088" fmla="*/ 502110 h 4608812"/>
              <a:gd name="connsiteX18089" fmla="*/ 1575817 w 12184637"/>
              <a:gd name="connsiteY18089" fmla="*/ 495190 h 4608812"/>
              <a:gd name="connsiteX18090" fmla="*/ 1561976 w 12184637"/>
              <a:gd name="connsiteY18090" fmla="*/ 491067 h 4608812"/>
              <a:gd name="connsiteX18091" fmla="*/ 1555055 w 12184637"/>
              <a:gd name="connsiteY18091" fmla="*/ 494822 h 4608812"/>
              <a:gd name="connsiteX18092" fmla="*/ 1558810 w 12184637"/>
              <a:gd name="connsiteY18092" fmla="*/ 501742 h 4608812"/>
              <a:gd name="connsiteX18093" fmla="*/ 1572651 w 12184637"/>
              <a:gd name="connsiteY18093" fmla="*/ 505865 h 4608812"/>
              <a:gd name="connsiteX18094" fmla="*/ 1574271 w 12184637"/>
              <a:gd name="connsiteY18094" fmla="*/ 506086 h 4608812"/>
              <a:gd name="connsiteX18095" fmla="*/ 1579571 w 12184637"/>
              <a:gd name="connsiteY18095" fmla="*/ 502110 h 4608812"/>
              <a:gd name="connsiteX18096" fmla="*/ 1610788 w 12184637"/>
              <a:gd name="connsiteY18096" fmla="*/ 514184 h 4608812"/>
              <a:gd name="connsiteX18097" fmla="*/ 1607548 w 12184637"/>
              <a:gd name="connsiteY18097" fmla="*/ 507043 h 4608812"/>
              <a:gd name="connsiteX18098" fmla="*/ 1576185 w 12184637"/>
              <a:gd name="connsiteY18098" fmla="*/ 495337 h 4608812"/>
              <a:gd name="connsiteX18099" fmla="*/ 1569043 w 12184637"/>
              <a:gd name="connsiteY18099" fmla="*/ 498576 h 4608812"/>
              <a:gd name="connsiteX18100" fmla="*/ 1572283 w 12184637"/>
              <a:gd name="connsiteY18100" fmla="*/ 505718 h 4608812"/>
              <a:gd name="connsiteX18101" fmla="*/ 1603646 w 12184637"/>
              <a:gd name="connsiteY18101" fmla="*/ 517424 h 4608812"/>
              <a:gd name="connsiteX18102" fmla="*/ 1605634 w 12184637"/>
              <a:gd name="connsiteY18102" fmla="*/ 517792 h 4608812"/>
              <a:gd name="connsiteX18103" fmla="*/ 1610788 w 12184637"/>
              <a:gd name="connsiteY18103" fmla="*/ 514184 h 4608812"/>
              <a:gd name="connsiteX18104" fmla="*/ 1610051 w 12184637"/>
              <a:gd name="connsiteY18104" fmla="*/ 515583 h 4608812"/>
              <a:gd name="connsiteX18105" fmla="*/ 1612407 w 12184637"/>
              <a:gd name="connsiteY18105" fmla="*/ 512491 h 4608812"/>
              <a:gd name="connsiteX18106" fmla="*/ 1611303 w 12184637"/>
              <a:gd name="connsiteY18106" fmla="*/ 504687 h 4608812"/>
              <a:gd name="connsiteX18107" fmla="*/ 1603499 w 12184637"/>
              <a:gd name="connsiteY18107" fmla="*/ 505791 h 4608812"/>
              <a:gd name="connsiteX18108" fmla="*/ 1601143 w 12184637"/>
              <a:gd name="connsiteY18108" fmla="*/ 508884 h 4608812"/>
              <a:gd name="connsiteX18109" fmla="*/ 1602247 w 12184637"/>
              <a:gd name="connsiteY18109" fmla="*/ 516688 h 4608812"/>
              <a:gd name="connsiteX18110" fmla="*/ 1605634 w 12184637"/>
              <a:gd name="connsiteY18110" fmla="*/ 517792 h 4608812"/>
              <a:gd name="connsiteX18111" fmla="*/ 1610051 w 12184637"/>
              <a:gd name="connsiteY18111" fmla="*/ 515583 h 4608812"/>
              <a:gd name="connsiteX18112" fmla="*/ 1624555 w 12184637"/>
              <a:gd name="connsiteY18112" fmla="*/ 514847 h 4608812"/>
              <a:gd name="connsiteX18113" fmla="*/ 1621095 w 12184637"/>
              <a:gd name="connsiteY18113" fmla="*/ 507779 h 4608812"/>
              <a:gd name="connsiteX18114" fmla="*/ 1609683 w 12184637"/>
              <a:gd name="connsiteY18114" fmla="*/ 503877 h 4608812"/>
              <a:gd name="connsiteX18115" fmla="*/ 1602616 w 12184637"/>
              <a:gd name="connsiteY18115" fmla="*/ 507337 h 4608812"/>
              <a:gd name="connsiteX18116" fmla="*/ 1606076 w 12184637"/>
              <a:gd name="connsiteY18116" fmla="*/ 514405 h 4608812"/>
              <a:gd name="connsiteX18117" fmla="*/ 1617487 w 12184637"/>
              <a:gd name="connsiteY18117" fmla="*/ 518307 h 4608812"/>
              <a:gd name="connsiteX18118" fmla="*/ 1619328 w 12184637"/>
              <a:gd name="connsiteY18118" fmla="*/ 518602 h 4608812"/>
              <a:gd name="connsiteX18119" fmla="*/ 1624555 w 12184637"/>
              <a:gd name="connsiteY18119" fmla="*/ 514847 h 4608812"/>
              <a:gd name="connsiteX18120" fmla="*/ 1634936 w 12184637"/>
              <a:gd name="connsiteY18120" fmla="*/ 516099 h 4608812"/>
              <a:gd name="connsiteX18121" fmla="*/ 1630519 w 12184637"/>
              <a:gd name="connsiteY18121" fmla="*/ 509546 h 4608812"/>
              <a:gd name="connsiteX18122" fmla="*/ 1620359 w 12184637"/>
              <a:gd name="connsiteY18122" fmla="*/ 507558 h 4608812"/>
              <a:gd name="connsiteX18123" fmla="*/ 1613806 w 12184637"/>
              <a:gd name="connsiteY18123" fmla="*/ 511976 h 4608812"/>
              <a:gd name="connsiteX18124" fmla="*/ 1618224 w 12184637"/>
              <a:gd name="connsiteY18124" fmla="*/ 518528 h 4608812"/>
              <a:gd name="connsiteX18125" fmla="*/ 1628384 w 12184637"/>
              <a:gd name="connsiteY18125" fmla="*/ 520516 h 4608812"/>
              <a:gd name="connsiteX18126" fmla="*/ 1629488 w 12184637"/>
              <a:gd name="connsiteY18126" fmla="*/ 520590 h 4608812"/>
              <a:gd name="connsiteX18127" fmla="*/ 1634936 w 12184637"/>
              <a:gd name="connsiteY18127" fmla="*/ 516099 h 4608812"/>
              <a:gd name="connsiteX18128" fmla="*/ 1655772 w 12184637"/>
              <a:gd name="connsiteY18128" fmla="*/ 519633 h 4608812"/>
              <a:gd name="connsiteX18129" fmla="*/ 1651207 w 12184637"/>
              <a:gd name="connsiteY18129" fmla="*/ 513154 h 4608812"/>
              <a:gd name="connsiteX18130" fmla="*/ 1630445 w 12184637"/>
              <a:gd name="connsiteY18130" fmla="*/ 509546 h 4608812"/>
              <a:gd name="connsiteX18131" fmla="*/ 1623966 w 12184637"/>
              <a:gd name="connsiteY18131" fmla="*/ 514111 h 4608812"/>
              <a:gd name="connsiteX18132" fmla="*/ 1628531 w 12184637"/>
              <a:gd name="connsiteY18132" fmla="*/ 520590 h 4608812"/>
              <a:gd name="connsiteX18133" fmla="*/ 1649293 w 12184637"/>
              <a:gd name="connsiteY18133" fmla="*/ 524197 h 4608812"/>
              <a:gd name="connsiteX18134" fmla="*/ 1650323 w 12184637"/>
              <a:gd name="connsiteY18134" fmla="*/ 524271 h 4608812"/>
              <a:gd name="connsiteX18135" fmla="*/ 1655772 w 12184637"/>
              <a:gd name="connsiteY18135" fmla="*/ 519633 h 4608812"/>
              <a:gd name="connsiteX18136" fmla="*/ 1703258 w 12184637"/>
              <a:gd name="connsiteY18136" fmla="*/ 526111 h 4608812"/>
              <a:gd name="connsiteX18137" fmla="*/ 1698547 w 12184637"/>
              <a:gd name="connsiteY18137" fmla="*/ 519853 h 4608812"/>
              <a:gd name="connsiteX18138" fmla="*/ 1651060 w 12184637"/>
              <a:gd name="connsiteY18138" fmla="*/ 513154 h 4608812"/>
              <a:gd name="connsiteX18139" fmla="*/ 1644802 w 12184637"/>
              <a:gd name="connsiteY18139" fmla="*/ 517866 h 4608812"/>
              <a:gd name="connsiteX18140" fmla="*/ 1649513 w 12184637"/>
              <a:gd name="connsiteY18140" fmla="*/ 524124 h 4608812"/>
              <a:gd name="connsiteX18141" fmla="*/ 1697001 w 12184637"/>
              <a:gd name="connsiteY18141" fmla="*/ 530823 h 4608812"/>
              <a:gd name="connsiteX18142" fmla="*/ 1697810 w 12184637"/>
              <a:gd name="connsiteY18142" fmla="*/ 530897 h 4608812"/>
              <a:gd name="connsiteX18143" fmla="*/ 1703258 w 12184637"/>
              <a:gd name="connsiteY18143" fmla="*/ 526111 h 4608812"/>
              <a:gd name="connsiteX18144" fmla="*/ 1757445 w 12184637"/>
              <a:gd name="connsiteY18144" fmla="*/ 529572 h 4608812"/>
              <a:gd name="connsiteX18145" fmla="*/ 1752292 w 12184637"/>
              <a:gd name="connsiteY18145" fmla="*/ 523608 h 4608812"/>
              <a:gd name="connsiteX18146" fmla="*/ 1698178 w 12184637"/>
              <a:gd name="connsiteY18146" fmla="*/ 519780 h 4608812"/>
              <a:gd name="connsiteX18147" fmla="*/ 1692215 w 12184637"/>
              <a:gd name="connsiteY18147" fmla="*/ 524933 h 4608812"/>
              <a:gd name="connsiteX18148" fmla="*/ 1697369 w 12184637"/>
              <a:gd name="connsiteY18148" fmla="*/ 530897 h 4608812"/>
              <a:gd name="connsiteX18149" fmla="*/ 1751482 w 12184637"/>
              <a:gd name="connsiteY18149" fmla="*/ 534725 h 4608812"/>
              <a:gd name="connsiteX18150" fmla="*/ 1751923 w 12184637"/>
              <a:gd name="connsiteY18150" fmla="*/ 534725 h 4608812"/>
              <a:gd name="connsiteX18151" fmla="*/ 1757445 w 12184637"/>
              <a:gd name="connsiteY18151" fmla="*/ 529572 h 4608812"/>
              <a:gd name="connsiteX18152" fmla="*/ 1818921 w 12184637"/>
              <a:gd name="connsiteY18152" fmla="*/ 530602 h 4608812"/>
              <a:gd name="connsiteX18153" fmla="*/ 1813472 w 12184637"/>
              <a:gd name="connsiteY18153" fmla="*/ 524933 h 4608812"/>
              <a:gd name="connsiteX18154" fmla="*/ 1751997 w 12184637"/>
              <a:gd name="connsiteY18154" fmla="*/ 523608 h 4608812"/>
              <a:gd name="connsiteX18155" fmla="*/ 1746328 w 12184637"/>
              <a:gd name="connsiteY18155" fmla="*/ 529056 h 4608812"/>
              <a:gd name="connsiteX18156" fmla="*/ 1751776 w 12184637"/>
              <a:gd name="connsiteY18156" fmla="*/ 534725 h 4608812"/>
              <a:gd name="connsiteX18157" fmla="*/ 1813252 w 12184637"/>
              <a:gd name="connsiteY18157" fmla="*/ 536050 h 4608812"/>
              <a:gd name="connsiteX18158" fmla="*/ 1813399 w 12184637"/>
              <a:gd name="connsiteY18158" fmla="*/ 536050 h 4608812"/>
              <a:gd name="connsiteX18159" fmla="*/ 1818921 w 12184637"/>
              <a:gd name="connsiteY18159" fmla="*/ 530602 h 4608812"/>
              <a:gd name="connsiteX18160" fmla="*/ 1813472 w 12184637"/>
              <a:gd name="connsiteY18160" fmla="*/ 536050 h 4608812"/>
              <a:gd name="connsiteX18161" fmla="*/ 1879365 w 12184637"/>
              <a:gd name="connsiteY18161" fmla="*/ 534063 h 4608812"/>
              <a:gd name="connsiteX18162" fmla="*/ 1884740 w 12184637"/>
              <a:gd name="connsiteY18162" fmla="*/ 528320 h 4608812"/>
              <a:gd name="connsiteX18163" fmla="*/ 1878997 w 12184637"/>
              <a:gd name="connsiteY18163" fmla="*/ 522946 h 4608812"/>
              <a:gd name="connsiteX18164" fmla="*/ 1813104 w 12184637"/>
              <a:gd name="connsiteY18164" fmla="*/ 524933 h 4608812"/>
              <a:gd name="connsiteX18165" fmla="*/ 1807730 w 12184637"/>
              <a:gd name="connsiteY18165" fmla="*/ 530676 h 4608812"/>
              <a:gd name="connsiteX18166" fmla="*/ 1813325 w 12184637"/>
              <a:gd name="connsiteY18166" fmla="*/ 536050 h 4608812"/>
              <a:gd name="connsiteX18167" fmla="*/ 1813472 w 12184637"/>
              <a:gd name="connsiteY18167" fmla="*/ 536050 h 4608812"/>
              <a:gd name="connsiteX18168" fmla="*/ 1879733 w 12184637"/>
              <a:gd name="connsiteY18168" fmla="*/ 534063 h 4608812"/>
              <a:gd name="connsiteX18169" fmla="*/ 1947393 w 12184637"/>
              <a:gd name="connsiteY18169" fmla="*/ 527878 h 4608812"/>
              <a:gd name="connsiteX18170" fmla="*/ 1952399 w 12184637"/>
              <a:gd name="connsiteY18170" fmla="*/ 521841 h 4608812"/>
              <a:gd name="connsiteX18171" fmla="*/ 1946362 w 12184637"/>
              <a:gd name="connsiteY18171" fmla="*/ 516835 h 4608812"/>
              <a:gd name="connsiteX18172" fmla="*/ 1878703 w 12184637"/>
              <a:gd name="connsiteY18172" fmla="*/ 523019 h 4608812"/>
              <a:gd name="connsiteX18173" fmla="*/ 1873696 w 12184637"/>
              <a:gd name="connsiteY18173" fmla="*/ 529056 h 4608812"/>
              <a:gd name="connsiteX18174" fmla="*/ 1879292 w 12184637"/>
              <a:gd name="connsiteY18174" fmla="*/ 534136 h 4608812"/>
              <a:gd name="connsiteX18175" fmla="*/ 1879733 w 12184637"/>
              <a:gd name="connsiteY18175" fmla="*/ 534063 h 4608812"/>
              <a:gd name="connsiteX18176" fmla="*/ 1947761 w 12184637"/>
              <a:gd name="connsiteY18176" fmla="*/ 527805 h 4608812"/>
              <a:gd name="connsiteX18177" fmla="*/ 2014537 w 12184637"/>
              <a:gd name="connsiteY18177" fmla="*/ 516614 h 4608812"/>
              <a:gd name="connsiteX18178" fmla="*/ 2019102 w 12184637"/>
              <a:gd name="connsiteY18178" fmla="*/ 510209 h 4608812"/>
              <a:gd name="connsiteX18179" fmla="*/ 2012697 w 12184637"/>
              <a:gd name="connsiteY18179" fmla="*/ 505644 h 4608812"/>
              <a:gd name="connsiteX18180" fmla="*/ 1945920 w 12184637"/>
              <a:gd name="connsiteY18180" fmla="*/ 516835 h 4608812"/>
              <a:gd name="connsiteX18181" fmla="*/ 1941356 w 12184637"/>
              <a:gd name="connsiteY18181" fmla="*/ 523240 h 4608812"/>
              <a:gd name="connsiteX18182" fmla="*/ 1946878 w 12184637"/>
              <a:gd name="connsiteY18182" fmla="*/ 527878 h 4608812"/>
              <a:gd name="connsiteX18183" fmla="*/ 1947761 w 12184637"/>
              <a:gd name="connsiteY18183" fmla="*/ 527805 h 4608812"/>
              <a:gd name="connsiteX18184" fmla="*/ 2014906 w 12184637"/>
              <a:gd name="connsiteY18184" fmla="*/ 516540 h 4608812"/>
              <a:gd name="connsiteX18185" fmla="*/ 2079473 w 12184637"/>
              <a:gd name="connsiteY18185" fmla="*/ 501448 h 4608812"/>
              <a:gd name="connsiteX18186" fmla="*/ 2083596 w 12184637"/>
              <a:gd name="connsiteY18186" fmla="*/ 494748 h 4608812"/>
              <a:gd name="connsiteX18187" fmla="*/ 2076896 w 12184637"/>
              <a:gd name="connsiteY18187" fmla="*/ 490625 h 4608812"/>
              <a:gd name="connsiteX18188" fmla="*/ 2012329 w 12184637"/>
              <a:gd name="connsiteY18188" fmla="*/ 505718 h 4608812"/>
              <a:gd name="connsiteX18189" fmla="*/ 2008206 w 12184637"/>
              <a:gd name="connsiteY18189" fmla="*/ 512417 h 4608812"/>
              <a:gd name="connsiteX18190" fmla="*/ 2013654 w 12184637"/>
              <a:gd name="connsiteY18190" fmla="*/ 516688 h 4608812"/>
              <a:gd name="connsiteX18191" fmla="*/ 2014906 w 12184637"/>
              <a:gd name="connsiteY18191" fmla="*/ 516540 h 4608812"/>
              <a:gd name="connsiteX18192" fmla="*/ 2079768 w 12184637"/>
              <a:gd name="connsiteY18192" fmla="*/ 501374 h 4608812"/>
              <a:gd name="connsiteX18193" fmla="*/ 2140801 w 12184637"/>
              <a:gd name="connsiteY18193" fmla="*/ 483336 h 4608812"/>
              <a:gd name="connsiteX18194" fmla="*/ 2144556 w 12184637"/>
              <a:gd name="connsiteY18194" fmla="*/ 476416 h 4608812"/>
              <a:gd name="connsiteX18195" fmla="*/ 2137635 w 12184637"/>
              <a:gd name="connsiteY18195" fmla="*/ 472661 h 4608812"/>
              <a:gd name="connsiteX18196" fmla="*/ 2076602 w 12184637"/>
              <a:gd name="connsiteY18196" fmla="*/ 490699 h 4608812"/>
              <a:gd name="connsiteX18197" fmla="*/ 2072847 w 12184637"/>
              <a:gd name="connsiteY18197" fmla="*/ 497619 h 4608812"/>
              <a:gd name="connsiteX18198" fmla="*/ 2078221 w 12184637"/>
              <a:gd name="connsiteY18198" fmla="*/ 501595 h 4608812"/>
              <a:gd name="connsiteX18199" fmla="*/ 2079768 w 12184637"/>
              <a:gd name="connsiteY18199" fmla="*/ 501374 h 4608812"/>
              <a:gd name="connsiteX18200" fmla="*/ 2141096 w 12184637"/>
              <a:gd name="connsiteY18200" fmla="*/ 483263 h 4608812"/>
              <a:gd name="connsiteX18201" fmla="*/ 2197417 w 12184637"/>
              <a:gd name="connsiteY18201" fmla="*/ 463384 h 4608812"/>
              <a:gd name="connsiteX18202" fmla="*/ 2200804 w 12184637"/>
              <a:gd name="connsiteY18202" fmla="*/ 456243 h 4608812"/>
              <a:gd name="connsiteX18203" fmla="*/ 2193663 w 12184637"/>
              <a:gd name="connsiteY18203" fmla="*/ 452856 h 4608812"/>
              <a:gd name="connsiteX18204" fmla="*/ 2137341 w 12184637"/>
              <a:gd name="connsiteY18204" fmla="*/ 472735 h 4608812"/>
              <a:gd name="connsiteX18205" fmla="*/ 2133954 w 12184637"/>
              <a:gd name="connsiteY18205" fmla="*/ 479876 h 4608812"/>
              <a:gd name="connsiteX18206" fmla="*/ 2139255 w 12184637"/>
              <a:gd name="connsiteY18206" fmla="*/ 483631 h 4608812"/>
              <a:gd name="connsiteX18207" fmla="*/ 2141096 w 12184637"/>
              <a:gd name="connsiteY18207" fmla="*/ 483263 h 4608812"/>
              <a:gd name="connsiteX18208" fmla="*/ 2197712 w 12184637"/>
              <a:gd name="connsiteY18208" fmla="*/ 463237 h 4608812"/>
              <a:gd name="connsiteX18209" fmla="*/ 2248217 w 12184637"/>
              <a:gd name="connsiteY18209" fmla="*/ 442328 h 4608812"/>
              <a:gd name="connsiteX18210" fmla="*/ 2251236 w 12184637"/>
              <a:gd name="connsiteY18210" fmla="*/ 435039 h 4608812"/>
              <a:gd name="connsiteX18211" fmla="*/ 2243947 w 12184637"/>
              <a:gd name="connsiteY18211" fmla="*/ 432021 h 4608812"/>
              <a:gd name="connsiteX18212" fmla="*/ 2193442 w 12184637"/>
              <a:gd name="connsiteY18212" fmla="*/ 452930 h 4608812"/>
              <a:gd name="connsiteX18213" fmla="*/ 2190423 w 12184637"/>
              <a:gd name="connsiteY18213" fmla="*/ 460219 h 4608812"/>
              <a:gd name="connsiteX18214" fmla="*/ 2195577 w 12184637"/>
              <a:gd name="connsiteY18214" fmla="*/ 463679 h 4608812"/>
              <a:gd name="connsiteX18215" fmla="*/ 2197712 w 12184637"/>
              <a:gd name="connsiteY18215" fmla="*/ 463237 h 4608812"/>
              <a:gd name="connsiteX18216" fmla="*/ 2248438 w 12184637"/>
              <a:gd name="connsiteY18216" fmla="*/ 442255 h 4608812"/>
              <a:gd name="connsiteX18217" fmla="*/ 2294526 w 12184637"/>
              <a:gd name="connsiteY18217" fmla="*/ 420683 h 4608812"/>
              <a:gd name="connsiteX18218" fmla="*/ 2297177 w 12184637"/>
              <a:gd name="connsiteY18218" fmla="*/ 413247 h 4608812"/>
              <a:gd name="connsiteX18219" fmla="*/ 2289741 w 12184637"/>
              <a:gd name="connsiteY18219" fmla="*/ 410597 h 4608812"/>
              <a:gd name="connsiteX18220" fmla="*/ 2243653 w 12184637"/>
              <a:gd name="connsiteY18220" fmla="*/ 432168 h 4608812"/>
              <a:gd name="connsiteX18221" fmla="*/ 2241002 w 12184637"/>
              <a:gd name="connsiteY18221" fmla="*/ 439604 h 4608812"/>
              <a:gd name="connsiteX18222" fmla="*/ 2246082 w 12184637"/>
              <a:gd name="connsiteY18222" fmla="*/ 442844 h 4608812"/>
              <a:gd name="connsiteX18223" fmla="*/ 2248438 w 12184637"/>
              <a:gd name="connsiteY18223" fmla="*/ 442255 h 4608812"/>
              <a:gd name="connsiteX18224" fmla="*/ 2294674 w 12184637"/>
              <a:gd name="connsiteY18224" fmla="*/ 420609 h 4608812"/>
              <a:gd name="connsiteX18225" fmla="*/ 2337670 w 12184637"/>
              <a:gd name="connsiteY18225" fmla="*/ 398670 h 4608812"/>
              <a:gd name="connsiteX18226" fmla="*/ 2340099 w 12184637"/>
              <a:gd name="connsiteY18226" fmla="*/ 391160 h 4608812"/>
              <a:gd name="connsiteX18227" fmla="*/ 2332590 w 12184637"/>
              <a:gd name="connsiteY18227" fmla="*/ 388730 h 4608812"/>
              <a:gd name="connsiteX18228" fmla="*/ 2289594 w 12184637"/>
              <a:gd name="connsiteY18228" fmla="*/ 410670 h 4608812"/>
              <a:gd name="connsiteX18229" fmla="*/ 2287164 w 12184637"/>
              <a:gd name="connsiteY18229" fmla="*/ 418180 h 4608812"/>
              <a:gd name="connsiteX18230" fmla="*/ 2292170 w 12184637"/>
              <a:gd name="connsiteY18230" fmla="*/ 421198 h 4608812"/>
              <a:gd name="connsiteX18231" fmla="*/ 2294674 w 12184637"/>
              <a:gd name="connsiteY18231" fmla="*/ 420609 h 4608812"/>
              <a:gd name="connsiteX18232" fmla="*/ 2337743 w 12184637"/>
              <a:gd name="connsiteY18232" fmla="*/ 398596 h 4608812"/>
              <a:gd name="connsiteX18233" fmla="*/ 2378898 w 12184637"/>
              <a:gd name="connsiteY18233" fmla="*/ 376583 h 4608812"/>
              <a:gd name="connsiteX18234" fmla="*/ 2381181 w 12184637"/>
              <a:gd name="connsiteY18234" fmla="*/ 369073 h 4608812"/>
              <a:gd name="connsiteX18235" fmla="*/ 2373671 w 12184637"/>
              <a:gd name="connsiteY18235" fmla="*/ 366791 h 4608812"/>
              <a:gd name="connsiteX18236" fmla="*/ 2332516 w 12184637"/>
              <a:gd name="connsiteY18236" fmla="*/ 388804 h 4608812"/>
              <a:gd name="connsiteX18237" fmla="*/ 2330234 w 12184637"/>
              <a:gd name="connsiteY18237" fmla="*/ 396314 h 4608812"/>
              <a:gd name="connsiteX18238" fmla="*/ 2335166 w 12184637"/>
              <a:gd name="connsiteY18238" fmla="*/ 399259 h 4608812"/>
              <a:gd name="connsiteX18239" fmla="*/ 2337743 w 12184637"/>
              <a:gd name="connsiteY18239" fmla="*/ 398596 h 4608812"/>
              <a:gd name="connsiteX18240" fmla="*/ 2378972 w 12184637"/>
              <a:gd name="connsiteY18240" fmla="*/ 376583 h 4608812"/>
              <a:gd name="connsiteX18241" fmla="*/ 2419539 w 12184637"/>
              <a:gd name="connsiteY18241" fmla="*/ 354790 h 4608812"/>
              <a:gd name="connsiteX18242" fmla="*/ 2421821 w 12184637"/>
              <a:gd name="connsiteY18242" fmla="*/ 347207 h 4608812"/>
              <a:gd name="connsiteX18243" fmla="*/ 2414238 w 12184637"/>
              <a:gd name="connsiteY18243" fmla="*/ 344925 h 4608812"/>
              <a:gd name="connsiteX18244" fmla="*/ 2373671 w 12184637"/>
              <a:gd name="connsiteY18244" fmla="*/ 366717 h 4608812"/>
              <a:gd name="connsiteX18245" fmla="*/ 2371389 w 12184637"/>
              <a:gd name="connsiteY18245" fmla="*/ 374300 h 4608812"/>
              <a:gd name="connsiteX18246" fmla="*/ 2376322 w 12184637"/>
              <a:gd name="connsiteY18246" fmla="*/ 377245 h 4608812"/>
              <a:gd name="connsiteX18247" fmla="*/ 2378972 w 12184637"/>
              <a:gd name="connsiteY18247" fmla="*/ 376583 h 4608812"/>
              <a:gd name="connsiteX18248" fmla="*/ 2419539 w 12184637"/>
              <a:gd name="connsiteY18248" fmla="*/ 354790 h 4608812"/>
              <a:gd name="connsiteX18249" fmla="*/ 2463344 w 12184637"/>
              <a:gd name="connsiteY18249" fmla="*/ 331599 h 4608812"/>
              <a:gd name="connsiteX18250" fmla="*/ 2465700 w 12184637"/>
              <a:gd name="connsiteY18250" fmla="*/ 324089 h 4608812"/>
              <a:gd name="connsiteX18251" fmla="*/ 2458191 w 12184637"/>
              <a:gd name="connsiteY18251" fmla="*/ 321807 h 4608812"/>
              <a:gd name="connsiteX18252" fmla="*/ 2414385 w 12184637"/>
              <a:gd name="connsiteY18252" fmla="*/ 344998 h 4608812"/>
              <a:gd name="connsiteX18253" fmla="*/ 2412029 w 12184637"/>
              <a:gd name="connsiteY18253" fmla="*/ 352508 h 4608812"/>
              <a:gd name="connsiteX18254" fmla="*/ 2416962 w 12184637"/>
              <a:gd name="connsiteY18254" fmla="*/ 355453 h 4608812"/>
              <a:gd name="connsiteX18255" fmla="*/ 2419539 w 12184637"/>
              <a:gd name="connsiteY18255" fmla="*/ 354790 h 4608812"/>
              <a:gd name="connsiteX18256" fmla="*/ 2463271 w 12184637"/>
              <a:gd name="connsiteY18256" fmla="*/ 331599 h 4608812"/>
              <a:gd name="connsiteX18257" fmla="*/ 2513997 w 12184637"/>
              <a:gd name="connsiteY18257" fmla="*/ 305315 h 4608812"/>
              <a:gd name="connsiteX18258" fmla="*/ 2516353 w 12184637"/>
              <a:gd name="connsiteY18258" fmla="*/ 297806 h 4608812"/>
              <a:gd name="connsiteX18259" fmla="*/ 2508844 w 12184637"/>
              <a:gd name="connsiteY18259" fmla="*/ 295450 h 4608812"/>
              <a:gd name="connsiteX18260" fmla="*/ 2458117 w 12184637"/>
              <a:gd name="connsiteY18260" fmla="*/ 321733 h 4608812"/>
              <a:gd name="connsiteX18261" fmla="*/ 2455761 w 12184637"/>
              <a:gd name="connsiteY18261" fmla="*/ 329243 h 4608812"/>
              <a:gd name="connsiteX18262" fmla="*/ 2460768 w 12184637"/>
              <a:gd name="connsiteY18262" fmla="*/ 332262 h 4608812"/>
              <a:gd name="connsiteX18263" fmla="*/ 2463271 w 12184637"/>
              <a:gd name="connsiteY18263" fmla="*/ 331599 h 4608812"/>
              <a:gd name="connsiteX18264" fmla="*/ 2513924 w 12184637"/>
              <a:gd name="connsiteY18264" fmla="*/ 305315 h 4608812"/>
              <a:gd name="connsiteX18265" fmla="*/ 2575178 w 12184637"/>
              <a:gd name="connsiteY18265" fmla="*/ 274246 h 4608812"/>
              <a:gd name="connsiteX18266" fmla="*/ 2577608 w 12184637"/>
              <a:gd name="connsiteY18266" fmla="*/ 266737 h 4608812"/>
              <a:gd name="connsiteX18267" fmla="*/ 2570098 w 12184637"/>
              <a:gd name="connsiteY18267" fmla="*/ 264307 h 4608812"/>
              <a:gd name="connsiteX18268" fmla="*/ 2508844 w 12184637"/>
              <a:gd name="connsiteY18268" fmla="*/ 295303 h 4608812"/>
              <a:gd name="connsiteX18269" fmla="*/ 2506414 w 12184637"/>
              <a:gd name="connsiteY18269" fmla="*/ 302812 h 4608812"/>
              <a:gd name="connsiteX18270" fmla="*/ 2511420 w 12184637"/>
              <a:gd name="connsiteY18270" fmla="*/ 305904 h 4608812"/>
              <a:gd name="connsiteX18271" fmla="*/ 2513924 w 12184637"/>
              <a:gd name="connsiteY18271" fmla="*/ 305315 h 4608812"/>
              <a:gd name="connsiteX18272" fmla="*/ 2575178 w 12184637"/>
              <a:gd name="connsiteY18272" fmla="*/ 274320 h 4608812"/>
              <a:gd name="connsiteX18273" fmla="*/ 2650347 w 12184637"/>
              <a:gd name="connsiteY18273" fmla="*/ 237067 h 4608812"/>
              <a:gd name="connsiteX18274" fmla="*/ 2652850 w 12184637"/>
              <a:gd name="connsiteY18274" fmla="*/ 229631 h 4608812"/>
              <a:gd name="connsiteX18275" fmla="*/ 2645414 w 12184637"/>
              <a:gd name="connsiteY18275" fmla="*/ 227128 h 4608812"/>
              <a:gd name="connsiteX18276" fmla="*/ 2570245 w 12184637"/>
              <a:gd name="connsiteY18276" fmla="*/ 264381 h 4608812"/>
              <a:gd name="connsiteX18277" fmla="*/ 2567742 w 12184637"/>
              <a:gd name="connsiteY18277" fmla="*/ 271817 h 4608812"/>
              <a:gd name="connsiteX18278" fmla="*/ 2572748 w 12184637"/>
              <a:gd name="connsiteY18278" fmla="*/ 274909 h 4608812"/>
              <a:gd name="connsiteX18279" fmla="*/ 2575178 w 12184637"/>
              <a:gd name="connsiteY18279" fmla="*/ 274320 h 4608812"/>
              <a:gd name="connsiteX18280" fmla="*/ 2650053 w 12184637"/>
              <a:gd name="connsiteY18280" fmla="*/ 237140 h 4608812"/>
              <a:gd name="connsiteX18281" fmla="*/ 2740977 w 12184637"/>
              <a:gd name="connsiteY18281" fmla="*/ 198046 h 4608812"/>
              <a:gd name="connsiteX18282" fmla="*/ 2743922 w 12184637"/>
              <a:gd name="connsiteY18282" fmla="*/ 190684 h 4608812"/>
              <a:gd name="connsiteX18283" fmla="*/ 2736560 w 12184637"/>
              <a:gd name="connsiteY18283" fmla="*/ 187739 h 4608812"/>
              <a:gd name="connsiteX18284" fmla="*/ 2645635 w 12184637"/>
              <a:gd name="connsiteY18284" fmla="*/ 226833 h 4608812"/>
              <a:gd name="connsiteX18285" fmla="*/ 2642690 w 12184637"/>
              <a:gd name="connsiteY18285" fmla="*/ 234122 h 4608812"/>
              <a:gd name="connsiteX18286" fmla="*/ 2647844 w 12184637"/>
              <a:gd name="connsiteY18286" fmla="*/ 237508 h 4608812"/>
              <a:gd name="connsiteX18287" fmla="*/ 2650053 w 12184637"/>
              <a:gd name="connsiteY18287" fmla="*/ 237140 h 4608812"/>
              <a:gd name="connsiteX18288" fmla="*/ 2740536 w 12184637"/>
              <a:gd name="connsiteY18288" fmla="*/ 198267 h 4608812"/>
              <a:gd name="connsiteX18289" fmla="*/ 2848762 w 12184637"/>
              <a:gd name="connsiteY18289" fmla="*/ 161750 h 4608812"/>
              <a:gd name="connsiteX18290" fmla="*/ 2852296 w 12184637"/>
              <a:gd name="connsiteY18290" fmla="*/ 154682 h 4608812"/>
              <a:gd name="connsiteX18291" fmla="*/ 2845228 w 12184637"/>
              <a:gd name="connsiteY18291" fmla="*/ 151148 h 4608812"/>
              <a:gd name="connsiteX18292" fmla="*/ 2737002 w 12184637"/>
              <a:gd name="connsiteY18292" fmla="*/ 187666 h 4608812"/>
              <a:gd name="connsiteX18293" fmla="*/ 2733468 w 12184637"/>
              <a:gd name="connsiteY18293" fmla="*/ 194733 h 4608812"/>
              <a:gd name="connsiteX18294" fmla="*/ 2738769 w 12184637"/>
              <a:gd name="connsiteY18294" fmla="*/ 198562 h 4608812"/>
              <a:gd name="connsiteX18295" fmla="*/ 2740536 w 12184637"/>
              <a:gd name="connsiteY18295" fmla="*/ 198267 h 4608812"/>
              <a:gd name="connsiteX18296" fmla="*/ 2848320 w 12184637"/>
              <a:gd name="connsiteY18296" fmla="*/ 161824 h 4608812"/>
              <a:gd name="connsiteX18297" fmla="*/ 2975394 w 12184637"/>
              <a:gd name="connsiteY18297" fmla="*/ 132006 h 4608812"/>
              <a:gd name="connsiteX18298" fmla="*/ 2979517 w 12184637"/>
              <a:gd name="connsiteY18298" fmla="*/ 125307 h 4608812"/>
              <a:gd name="connsiteX18299" fmla="*/ 2972817 w 12184637"/>
              <a:gd name="connsiteY18299" fmla="*/ 121184 h 4608812"/>
              <a:gd name="connsiteX18300" fmla="*/ 2845743 w 12184637"/>
              <a:gd name="connsiteY18300" fmla="*/ 151001 h 4608812"/>
              <a:gd name="connsiteX18301" fmla="*/ 2841620 w 12184637"/>
              <a:gd name="connsiteY18301" fmla="*/ 157701 h 4608812"/>
              <a:gd name="connsiteX18302" fmla="*/ 2847068 w 12184637"/>
              <a:gd name="connsiteY18302" fmla="*/ 161971 h 4608812"/>
              <a:gd name="connsiteX18303" fmla="*/ 2848320 w 12184637"/>
              <a:gd name="connsiteY18303" fmla="*/ 161824 h 4608812"/>
              <a:gd name="connsiteX18304" fmla="*/ 3076110 w 12184637"/>
              <a:gd name="connsiteY18304" fmla="*/ 214538 h 4608812"/>
              <a:gd name="connsiteX18305" fmla="*/ 3075521 w 12184637"/>
              <a:gd name="connsiteY18305" fmla="*/ 206660 h 4608812"/>
              <a:gd name="connsiteX18306" fmla="*/ 2977676 w 12184637"/>
              <a:gd name="connsiteY18306" fmla="*/ 122435 h 4608812"/>
              <a:gd name="connsiteX18307" fmla="*/ 2969798 w 12184637"/>
              <a:gd name="connsiteY18307" fmla="*/ 123024 h 4608812"/>
              <a:gd name="connsiteX18308" fmla="*/ 2970387 w 12184637"/>
              <a:gd name="connsiteY18308" fmla="*/ 130902 h 4608812"/>
              <a:gd name="connsiteX18309" fmla="*/ 3068232 w 12184637"/>
              <a:gd name="connsiteY18309" fmla="*/ 215127 h 4608812"/>
              <a:gd name="connsiteX18310" fmla="*/ 3071914 w 12184637"/>
              <a:gd name="connsiteY18310" fmla="*/ 216452 h 4608812"/>
              <a:gd name="connsiteX18311" fmla="*/ 3076110 w 12184637"/>
              <a:gd name="connsiteY18311" fmla="*/ 214538 h 4608812"/>
              <a:gd name="connsiteX18312" fmla="*/ 3072724 w 12184637"/>
              <a:gd name="connsiteY18312" fmla="*/ 216379 h 4608812"/>
              <a:gd name="connsiteX18313" fmla="*/ 3217025 w 12184637"/>
              <a:gd name="connsiteY18313" fmla="*/ 195028 h 4608812"/>
              <a:gd name="connsiteX18314" fmla="*/ 3221737 w 12184637"/>
              <a:gd name="connsiteY18314" fmla="*/ 188696 h 4608812"/>
              <a:gd name="connsiteX18315" fmla="*/ 3215405 w 12184637"/>
              <a:gd name="connsiteY18315" fmla="*/ 183984 h 4608812"/>
              <a:gd name="connsiteX18316" fmla="*/ 3071104 w 12184637"/>
              <a:gd name="connsiteY18316" fmla="*/ 205335 h 4608812"/>
              <a:gd name="connsiteX18317" fmla="*/ 3066392 w 12184637"/>
              <a:gd name="connsiteY18317" fmla="*/ 211667 h 4608812"/>
              <a:gd name="connsiteX18318" fmla="*/ 3071914 w 12184637"/>
              <a:gd name="connsiteY18318" fmla="*/ 216452 h 4608812"/>
              <a:gd name="connsiteX18319" fmla="*/ 3072724 w 12184637"/>
              <a:gd name="connsiteY18319" fmla="*/ 216379 h 4608812"/>
              <a:gd name="connsiteX18320" fmla="*/ 3216583 w 12184637"/>
              <a:gd name="connsiteY18320" fmla="*/ 195101 h 4608812"/>
              <a:gd name="connsiteX18321" fmla="*/ 3381573 w 12184637"/>
              <a:gd name="connsiteY18321" fmla="*/ 185310 h 4608812"/>
              <a:gd name="connsiteX18322" fmla="*/ 3386800 w 12184637"/>
              <a:gd name="connsiteY18322" fmla="*/ 179420 h 4608812"/>
              <a:gd name="connsiteX18323" fmla="*/ 3380910 w 12184637"/>
              <a:gd name="connsiteY18323" fmla="*/ 174192 h 4608812"/>
              <a:gd name="connsiteX18324" fmla="*/ 3215920 w 12184637"/>
              <a:gd name="connsiteY18324" fmla="*/ 183984 h 4608812"/>
              <a:gd name="connsiteX18325" fmla="*/ 3210693 w 12184637"/>
              <a:gd name="connsiteY18325" fmla="*/ 189874 h 4608812"/>
              <a:gd name="connsiteX18326" fmla="*/ 3216289 w 12184637"/>
              <a:gd name="connsiteY18326" fmla="*/ 195101 h 4608812"/>
              <a:gd name="connsiteX18327" fmla="*/ 3216583 w 12184637"/>
              <a:gd name="connsiteY18327" fmla="*/ 195101 h 4608812"/>
              <a:gd name="connsiteX18328" fmla="*/ 3474485 w 12184637"/>
              <a:gd name="connsiteY18328" fmla="*/ 309291 h 4608812"/>
              <a:gd name="connsiteX18329" fmla="*/ 3475737 w 12184637"/>
              <a:gd name="connsiteY18329" fmla="*/ 301487 h 4608812"/>
              <a:gd name="connsiteX18330" fmla="*/ 3385769 w 12184637"/>
              <a:gd name="connsiteY18330" fmla="*/ 176548 h 4608812"/>
              <a:gd name="connsiteX18331" fmla="*/ 3377965 w 12184637"/>
              <a:gd name="connsiteY18331" fmla="*/ 175297 h 4608812"/>
              <a:gd name="connsiteX18332" fmla="*/ 3376714 w 12184637"/>
              <a:gd name="connsiteY18332" fmla="*/ 183101 h 4608812"/>
              <a:gd name="connsiteX18333" fmla="*/ 3466681 w 12184637"/>
              <a:gd name="connsiteY18333" fmla="*/ 308039 h 4608812"/>
              <a:gd name="connsiteX18334" fmla="*/ 3471246 w 12184637"/>
              <a:gd name="connsiteY18334" fmla="*/ 310322 h 4608812"/>
              <a:gd name="connsiteX18335" fmla="*/ 3474485 w 12184637"/>
              <a:gd name="connsiteY18335" fmla="*/ 309291 h 4608812"/>
              <a:gd name="connsiteX18336" fmla="*/ 3655525 w 12184637"/>
              <a:gd name="connsiteY18336" fmla="*/ 309144 h 4608812"/>
              <a:gd name="connsiteX18337" fmla="*/ 3650076 w 12184637"/>
              <a:gd name="connsiteY18337" fmla="*/ 303401 h 4608812"/>
              <a:gd name="connsiteX18338" fmla="*/ 3471393 w 12184637"/>
              <a:gd name="connsiteY18338" fmla="*/ 299131 h 4608812"/>
              <a:gd name="connsiteX18339" fmla="*/ 3465650 w 12184637"/>
              <a:gd name="connsiteY18339" fmla="*/ 304579 h 4608812"/>
              <a:gd name="connsiteX18340" fmla="*/ 3471098 w 12184637"/>
              <a:gd name="connsiteY18340" fmla="*/ 310322 h 4608812"/>
              <a:gd name="connsiteX18341" fmla="*/ 3649782 w 12184637"/>
              <a:gd name="connsiteY18341" fmla="*/ 314592 h 4608812"/>
              <a:gd name="connsiteX18342" fmla="*/ 3649929 w 12184637"/>
              <a:gd name="connsiteY18342" fmla="*/ 314592 h 4608812"/>
              <a:gd name="connsiteX18343" fmla="*/ 3655525 w 12184637"/>
              <a:gd name="connsiteY18343" fmla="*/ 309144 h 4608812"/>
              <a:gd name="connsiteX18344" fmla="*/ 3853718 w 12184637"/>
              <a:gd name="connsiteY18344" fmla="*/ 333513 h 4608812"/>
              <a:gd name="connsiteX18345" fmla="*/ 3848859 w 12184637"/>
              <a:gd name="connsiteY18345" fmla="*/ 327329 h 4608812"/>
              <a:gd name="connsiteX18346" fmla="*/ 3650592 w 12184637"/>
              <a:gd name="connsiteY18346" fmla="*/ 303475 h 4608812"/>
              <a:gd name="connsiteX18347" fmla="*/ 3644408 w 12184637"/>
              <a:gd name="connsiteY18347" fmla="*/ 308334 h 4608812"/>
              <a:gd name="connsiteX18348" fmla="*/ 3649267 w 12184637"/>
              <a:gd name="connsiteY18348" fmla="*/ 314518 h 4608812"/>
              <a:gd name="connsiteX18349" fmla="*/ 3847534 w 12184637"/>
              <a:gd name="connsiteY18349" fmla="*/ 338372 h 4608812"/>
              <a:gd name="connsiteX18350" fmla="*/ 3848270 w 12184637"/>
              <a:gd name="connsiteY18350" fmla="*/ 338446 h 4608812"/>
              <a:gd name="connsiteX18351" fmla="*/ 3853718 w 12184637"/>
              <a:gd name="connsiteY18351" fmla="*/ 333513 h 4608812"/>
              <a:gd name="connsiteX18352" fmla="*/ 3928225 w 12184637"/>
              <a:gd name="connsiteY18352" fmla="*/ 498503 h 4608812"/>
              <a:gd name="connsiteX18353" fmla="*/ 3930802 w 12184637"/>
              <a:gd name="connsiteY18353" fmla="*/ 491067 h 4608812"/>
              <a:gd name="connsiteX18354" fmla="*/ 3853203 w 12184637"/>
              <a:gd name="connsiteY18354" fmla="*/ 330421 h 4608812"/>
              <a:gd name="connsiteX18355" fmla="*/ 3845767 w 12184637"/>
              <a:gd name="connsiteY18355" fmla="*/ 327844 h 4608812"/>
              <a:gd name="connsiteX18356" fmla="*/ 3843190 w 12184637"/>
              <a:gd name="connsiteY18356" fmla="*/ 335280 h 4608812"/>
              <a:gd name="connsiteX18357" fmla="*/ 3920789 w 12184637"/>
              <a:gd name="connsiteY18357" fmla="*/ 495926 h 4608812"/>
              <a:gd name="connsiteX18358" fmla="*/ 3925869 w 12184637"/>
              <a:gd name="connsiteY18358" fmla="*/ 499092 h 4608812"/>
              <a:gd name="connsiteX18359" fmla="*/ 3928225 w 12184637"/>
              <a:gd name="connsiteY18359" fmla="*/ 498503 h 4608812"/>
              <a:gd name="connsiteX18360" fmla="*/ 4019150 w 12184637"/>
              <a:gd name="connsiteY18360" fmla="*/ 686168 h 4608812"/>
              <a:gd name="connsiteX18361" fmla="*/ 4021726 w 12184637"/>
              <a:gd name="connsiteY18361" fmla="*/ 678732 h 4608812"/>
              <a:gd name="connsiteX18362" fmla="*/ 3930802 w 12184637"/>
              <a:gd name="connsiteY18362" fmla="*/ 491067 h 4608812"/>
              <a:gd name="connsiteX18363" fmla="*/ 3923366 w 12184637"/>
              <a:gd name="connsiteY18363" fmla="*/ 488490 h 4608812"/>
              <a:gd name="connsiteX18364" fmla="*/ 3920789 w 12184637"/>
              <a:gd name="connsiteY18364" fmla="*/ 495926 h 4608812"/>
              <a:gd name="connsiteX18365" fmla="*/ 4011714 w 12184637"/>
              <a:gd name="connsiteY18365" fmla="*/ 683591 h 4608812"/>
              <a:gd name="connsiteX18366" fmla="*/ 4016794 w 12184637"/>
              <a:gd name="connsiteY18366" fmla="*/ 686757 h 4608812"/>
              <a:gd name="connsiteX18367" fmla="*/ 4019150 w 12184637"/>
              <a:gd name="connsiteY18367" fmla="*/ 686168 h 4608812"/>
              <a:gd name="connsiteX18368" fmla="*/ 4119645 w 12184637"/>
              <a:gd name="connsiteY18368" fmla="*/ 889000 h 4608812"/>
              <a:gd name="connsiteX18369" fmla="*/ 4122149 w 12184637"/>
              <a:gd name="connsiteY18369" fmla="*/ 881564 h 4608812"/>
              <a:gd name="connsiteX18370" fmla="*/ 4021726 w 12184637"/>
              <a:gd name="connsiteY18370" fmla="*/ 678659 h 4608812"/>
              <a:gd name="connsiteX18371" fmla="*/ 4014290 w 12184637"/>
              <a:gd name="connsiteY18371" fmla="*/ 676155 h 4608812"/>
              <a:gd name="connsiteX18372" fmla="*/ 4011787 w 12184637"/>
              <a:gd name="connsiteY18372" fmla="*/ 683591 h 4608812"/>
              <a:gd name="connsiteX18373" fmla="*/ 4112209 w 12184637"/>
              <a:gd name="connsiteY18373" fmla="*/ 886497 h 4608812"/>
              <a:gd name="connsiteX18374" fmla="*/ 4117215 w 12184637"/>
              <a:gd name="connsiteY18374" fmla="*/ 889589 h 4608812"/>
              <a:gd name="connsiteX18375" fmla="*/ 4119645 w 12184637"/>
              <a:gd name="connsiteY18375" fmla="*/ 889000 h 4608812"/>
              <a:gd name="connsiteX18376" fmla="*/ 4225515 w 12184637"/>
              <a:gd name="connsiteY18376" fmla="*/ 1094703 h 4608812"/>
              <a:gd name="connsiteX18377" fmla="*/ 4227945 w 12184637"/>
              <a:gd name="connsiteY18377" fmla="*/ 1087194 h 4608812"/>
              <a:gd name="connsiteX18378" fmla="*/ 4122149 w 12184637"/>
              <a:gd name="connsiteY18378" fmla="*/ 881491 h 4608812"/>
              <a:gd name="connsiteX18379" fmla="*/ 4114639 w 12184637"/>
              <a:gd name="connsiteY18379" fmla="*/ 879061 h 4608812"/>
              <a:gd name="connsiteX18380" fmla="*/ 4112209 w 12184637"/>
              <a:gd name="connsiteY18380" fmla="*/ 886571 h 4608812"/>
              <a:gd name="connsiteX18381" fmla="*/ 4218006 w 12184637"/>
              <a:gd name="connsiteY18381" fmla="*/ 1092274 h 4608812"/>
              <a:gd name="connsiteX18382" fmla="*/ 4223012 w 12184637"/>
              <a:gd name="connsiteY18382" fmla="*/ 1095292 h 4608812"/>
              <a:gd name="connsiteX18383" fmla="*/ 4225515 w 12184637"/>
              <a:gd name="connsiteY18383" fmla="*/ 1094703 h 4608812"/>
              <a:gd name="connsiteX18384" fmla="*/ 4332711 w 12184637"/>
              <a:gd name="connsiteY18384" fmla="*/ 1290173 h 4608812"/>
              <a:gd name="connsiteX18385" fmla="*/ 4334919 w 12184637"/>
              <a:gd name="connsiteY18385" fmla="*/ 1282590 h 4608812"/>
              <a:gd name="connsiteX18386" fmla="*/ 4227871 w 12184637"/>
              <a:gd name="connsiteY18386" fmla="*/ 1086973 h 4608812"/>
              <a:gd name="connsiteX18387" fmla="*/ 4220288 w 12184637"/>
              <a:gd name="connsiteY18387" fmla="*/ 1084764 h 4608812"/>
              <a:gd name="connsiteX18388" fmla="*/ 4218079 w 12184637"/>
              <a:gd name="connsiteY18388" fmla="*/ 1092347 h 4608812"/>
              <a:gd name="connsiteX18389" fmla="*/ 4325128 w 12184637"/>
              <a:gd name="connsiteY18389" fmla="*/ 1287964 h 4608812"/>
              <a:gd name="connsiteX18390" fmla="*/ 4330060 w 12184637"/>
              <a:gd name="connsiteY18390" fmla="*/ 1290836 h 4608812"/>
              <a:gd name="connsiteX18391" fmla="*/ 4332711 w 12184637"/>
              <a:gd name="connsiteY18391" fmla="*/ 1290173 h 4608812"/>
              <a:gd name="connsiteX18392" fmla="*/ 4436814 w 12184637"/>
              <a:gd name="connsiteY18392" fmla="*/ 1462230 h 4608812"/>
              <a:gd name="connsiteX18393" fmla="*/ 4438728 w 12184637"/>
              <a:gd name="connsiteY18393" fmla="*/ 1454574 h 4608812"/>
              <a:gd name="connsiteX18394" fmla="*/ 4334772 w 12184637"/>
              <a:gd name="connsiteY18394" fmla="*/ 1282443 h 4608812"/>
              <a:gd name="connsiteX18395" fmla="*/ 4327115 w 12184637"/>
              <a:gd name="connsiteY18395" fmla="*/ 1280528 h 4608812"/>
              <a:gd name="connsiteX18396" fmla="*/ 4325201 w 12184637"/>
              <a:gd name="connsiteY18396" fmla="*/ 1288185 h 4608812"/>
              <a:gd name="connsiteX18397" fmla="*/ 4429157 w 12184637"/>
              <a:gd name="connsiteY18397" fmla="*/ 1460316 h 4608812"/>
              <a:gd name="connsiteX18398" fmla="*/ 4433943 w 12184637"/>
              <a:gd name="connsiteY18398" fmla="*/ 1463040 h 4608812"/>
              <a:gd name="connsiteX18399" fmla="*/ 4436814 w 12184637"/>
              <a:gd name="connsiteY18399" fmla="*/ 1462230 h 4608812"/>
              <a:gd name="connsiteX18400" fmla="*/ 4537163 w 12184637"/>
              <a:gd name="connsiteY18400" fmla="*/ 1616692 h 4608812"/>
              <a:gd name="connsiteX18401" fmla="*/ 4538782 w 12184637"/>
              <a:gd name="connsiteY18401" fmla="*/ 1608961 h 4608812"/>
              <a:gd name="connsiteX18402" fmla="*/ 4438581 w 12184637"/>
              <a:gd name="connsiteY18402" fmla="*/ 1454426 h 4608812"/>
              <a:gd name="connsiteX18403" fmla="*/ 4430851 w 12184637"/>
              <a:gd name="connsiteY18403" fmla="*/ 1452807 h 4608812"/>
              <a:gd name="connsiteX18404" fmla="*/ 4429231 w 12184637"/>
              <a:gd name="connsiteY18404" fmla="*/ 1460537 h 4608812"/>
              <a:gd name="connsiteX18405" fmla="*/ 4529432 w 12184637"/>
              <a:gd name="connsiteY18405" fmla="*/ 1615072 h 4608812"/>
              <a:gd name="connsiteX18406" fmla="*/ 4534144 w 12184637"/>
              <a:gd name="connsiteY18406" fmla="*/ 1617649 h 4608812"/>
              <a:gd name="connsiteX18407" fmla="*/ 4537163 w 12184637"/>
              <a:gd name="connsiteY18407" fmla="*/ 1616692 h 4608812"/>
              <a:gd name="connsiteX18408" fmla="*/ 4720190 w 12184637"/>
              <a:gd name="connsiteY18408" fmla="*/ 1617060 h 4608812"/>
              <a:gd name="connsiteX18409" fmla="*/ 4714742 w 12184637"/>
              <a:gd name="connsiteY18409" fmla="*/ 1611317 h 4608812"/>
              <a:gd name="connsiteX18410" fmla="*/ 4534291 w 12184637"/>
              <a:gd name="connsiteY18410" fmla="*/ 1606458 h 4608812"/>
              <a:gd name="connsiteX18411" fmla="*/ 4528549 w 12184637"/>
              <a:gd name="connsiteY18411" fmla="*/ 1611906 h 4608812"/>
              <a:gd name="connsiteX18412" fmla="*/ 4533997 w 12184637"/>
              <a:gd name="connsiteY18412" fmla="*/ 1617649 h 4608812"/>
              <a:gd name="connsiteX18413" fmla="*/ 4714447 w 12184637"/>
              <a:gd name="connsiteY18413" fmla="*/ 1622508 h 4608812"/>
              <a:gd name="connsiteX18414" fmla="*/ 4714668 w 12184637"/>
              <a:gd name="connsiteY18414" fmla="*/ 1622508 h 4608812"/>
              <a:gd name="connsiteX18415" fmla="*/ 4720190 w 12184637"/>
              <a:gd name="connsiteY18415" fmla="*/ 1617060 h 4608812"/>
              <a:gd name="connsiteX18416" fmla="*/ 4910579 w 12184637"/>
              <a:gd name="connsiteY18416" fmla="*/ 1639073 h 4608812"/>
              <a:gd name="connsiteX18417" fmla="*/ 4905646 w 12184637"/>
              <a:gd name="connsiteY18417" fmla="*/ 1632889 h 4608812"/>
              <a:gd name="connsiteX18418" fmla="*/ 4715183 w 12184637"/>
              <a:gd name="connsiteY18418" fmla="*/ 1611317 h 4608812"/>
              <a:gd name="connsiteX18419" fmla="*/ 4708999 w 12184637"/>
              <a:gd name="connsiteY18419" fmla="*/ 1616250 h 4608812"/>
              <a:gd name="connsiteX18420" fmla="*/ 4713932 w 12184637"/>
              <a:gd name="connsiteY18420" fmla="*/ 1622434 h 4608812"/>
              <a:gd name="connsiteX18421" fmla="*/ 4904395 w 12184637"/>
              <a:gd name="connsiteY18421" fmla="*/ 1644006 h 4608812"/>
              <a:gd name="connsiteX18422" fmla="*/ 4905057 w 12184637"/>
              <a:gd name="connsiteY18422" fmla="*/ 1644080 h 4608812"/>
              <a:gd name="connsiteX18423" fmla="*/ 4910579 w 12184637"/>
              <a:gd name="connsiteY18423" fmla="*/ 1639073 h 4608812"/>
              <a:gd name="connsiteX18424" fmla="*/ 5002903 w 12184637"/>
              <a:gd name="connsiteY18424" fmla="*/ 1774908 h 4608812"/>
              <a:gd name="connsiteX18425" fmla="*/ 5004154 w 12184637"/>
              <a:gd name="connsiteY18425" fmla="*/ 1767104 h 4608812"/>
              <a:gd name="connsiteX18426" fmla="*/ 4909549 w 12184637"/>
              <a:gd name="connsiteY18426" fmla="*/ 1635171 h 4608812"/>
              <a:gd name="connsiteX18427" fmla="*/ 4901745 w 12184637"/>
              <a:gd name="connsiteY18427" fmla="*/ 1633920 h 4608812"/>
              <a:gd name="connsiteX18428" fmla="*/ 4900493 w 12184637"/>
              <a:gd name="connsiteY18428" fmla="*/ 1641724 h 4608812"/>
              <a:gd name="connsiteX18429" fmla="*/ 4995099 w 12184637"/>
              <a:gd name="connsiteY18429" fmla="*/ 1773656 h 4608812"/>
              <a:gd name="connsiteX18430" fmla="*/ 4999663 w 12184637"/>
              <a:gd name="connsiteY18430" fmla="*/ 1776012 h 4608812"/>
              <a:gd name="connsiteX18431" fmla="*/ 5002903 w 12184637"/>
              <a:gd name="connsiteY18431" fmla="*/ 1774908 h 4608812"/>
              <a:gd name="connsiteX18432" fmla="*/ 5208311 w 12184637"/>
              <a:gd name="connsiteY18432" fmla="*/ 1800603 h 4608812"/>
              <a:gd name="connsiteX18433" fmla="*/ 5203600 w 12184637"/>
              <a:gd name="connsiteY18433" fmla="*/ 1794271 h 4608812"/>
              <a:gd name="connsiteX18434" fmla="*/ 5000473 w 12184637"/>
              <a:gd name="connsiteY18434" fmla="*/ 1764895 h 4608812"/>
              <a:gd name="connsiteX18435" fmla="*/ 4994142 w 12184637"/>
              <a:gd name="connsiteY18435" fmla="*/ 1769607 h 4608812"/>
              <a:gd name="connsiteX18436" fmla="*/ 4998853 w 12184637"/>
              <a:gd name="connsiteY18436" fmla="*/ 1775939 h 4608812"/>
              <a:gd name="connsiteX18437" fmla="*/ 5201980 w 12184637"/>
              <a:gd name="connsiteY18437" fmla="*/ 1805314 h 4608812"/>
              <a:gd name="connsiteX18438" fmla="*/ 5202863 w 12184637"/>
              <a:gd name="connsiteY18438" fmla="*/ 1805388 h 4608812"/>
              <a:gd name="connsiteX18439" fmla="*/ 5208311 w 12184637"/>
              <a:gd name="connsiteY18439" fmla="*/ 1800603 h 4608812"/>
              <a:gd name="connsiteX18440" fmla="*/ 5410333 w 12184637"/>
              <a:gd name="connsiteY18440" fmla="*/ 1826960 h 4608812"/>
              <a:gd name="connsiteX18441" fmla="*/ 5405548 w 12184637"/>
              <a:gd name="connsiteY18441" fmla="*/ 1820702 h 4608812"/>
              <a:gd name="connsiteX18442" fmla="*/ 5203526 w 12184637"/>
              <a:gd name="connsiteY18442" fmla="*/ 1794197 h 4608812"/>
              <a:gd name="connsiteX18443" fmla="*/ 5197268 w 12184637"/>
              <a:gd name="connsiteY18443" fmla="*/ 1798983 h 4608812"/>
              <a:gd name="connsiteX18444" fmla="*/ 5202054 w 12184637"/>
              <a:gd name="connsiteY18444" fmla="*/ 1805241 h 4608812"/>
              <a:gd name="connsiteX18445" fmla="*/ 5404076 w 12184637"/>
              <a:gd name="connsiteY18445" fmla="*/ 1831745 h 4608812"/>
              <a:gd name="connsiteX18446" fmla="*/ 5404885 w 12184637"/>
              <a:gd name="connsiteY18446" fmla="*/ 1831819 h 4608812"/>
              <a:gd name="connsiteX18447" fmla="*/ 5410333 w 12184637"/>
              <a:gd name="connsiteY18447" fmla="*/ 1826960 h 4608812"/>
              <a:gd name="connsiteX18448" fmla="*/ 5597704 w 12184637"/>
              <a:gd name="connsiteY18448" fmla="*/ 1834396 h 4608812"/>
              <a:gd name="connsiteX18449" fmla="*/ 5592404 w 12184637"/>
              <a:gd name="connsiteY18449" fmla="*/ 1828579 h 4608812"/>
              <a:gd name="connsiteX18450" fmla="*/ 5405106 w 12184637"/>
              <a:gd name="connsiteY18450" fmla="*/ 1820702 h 4608812"/>
              <a:gd name="connsiteX18451" fmla="*/ 5399290 w 12184637"/>
              <a:gd name="connsiteY18451" fmla="*/ 1826003 h 4608812"/>
              <a:gd name="connsiteX18452" fmla="*/ 5404591 w 12184637"/>
              <a:gd name="connsiteY18452" fmla="*/ 1831819 h 4608812"/>
              <a:gd name="connsiteX18453" fmla="*/ 5591888 w 12184637"/>
              <a:gd name="connsiteY18453" fmla="*/ 1839696 h 4608812"/>
              <a:gd name="connsiteX18454" fmla="*/ 5592183 w 12184637"/>
              <a:gd name="connsiteY18454" fmla="*/ 1839696 h 4608812"/>
              <a:gd name="connsiteX18455" fmla="*/ 5597704 w 12184637"/>
              <a:gd name="connsiteY18455" fmla="*/ 1834396 h 4608812"/>
              <a:gd name="connsiteX18456" fmla="*/ 5710348 w 12184637"/>
              <a:gd name="connsiteY18456" fmla="*/ 1961322 h 4608812"/>
              <a:gd name="connsiteX18457" fmla="*/ 5710643 w 12184637"/>
              <a:gd name="connsiteY18457" fmla="*/ 1953444 h 4608812"/>
              <a:gd name="connsiteX18458" fmla="*/ 5596232 w 12184637"/>
              <a:gd name="connsiteY18458" fmla="*/ 1830273 h 4608812"/>
              <a:gd name="connsiteX18459" fmla="*/ 5588354 w 12184637"/>
              <a:gd name="connsiteY18459" fmla="*/ 1829978 h 4608812"/>
              <a:gd name="connsiteX18460" fmla="*/ 5588060 w 12184637"/>
              <a:gd name="connsiteY18460" fmla="*/ 1837856 h 4608812"/>
              <a:gd name="connsiteX18461" fmla="*/ 5702470 w 12184637"/>
              <a:gd name="connsiteY18461" fmla="*/ 1961027 h 4608812"/>
              <a:gd name="connsiteX18462" fmla="*/ 5706593 w 12184637"/>
              <a:gd name="connsiteY18462" fmla="*/ 1962794 h 4608812"/>
              <a:gd name="connsiteX18463" fmla="*/ 5710348 w 12184637"/>
              <a:gd name="connsiteY18463" fmla="*/ 1961322 h 4608812"/>
              <a:gd name="connsiteX18464" fmla="*/ 5831605 w 12184637"/>
              <a:gd name="connsiteY18464" fmla="*/ 2099660 h 4608812"/>
              <a:gd name="connsiteX18465" fmla="*/ 5832121 w 12184637"/>
              <a:gd name="connsiteY18465" fmla="*/ 2091782 h 4608812"/>
              <a:gd name="connsiteX18466" fmla="*/ 5710716 w 12184637"/>
              <a:gd name="connsiteY18466" fmla="*/ 1953592 h 4608812"/>
              <a:gd name="connsiteX18467" fmla="*/ 5702839 w 12184637"/>
              <a:gd name="connsiteY18467" fmla="*/ 1953076 h 4608812"/>
              <a:gd name="connsiteX18468" fmla="*/ 5702323 w 12184637"/>
              <a:gd name="connsiteY18468" fmla="*/ 1960954 h 4608812"/>
              <a:gd name="connsiteX18469" fmla="*/ 5823728 w 12184637"/>
              <a:gd name="connsiteY18469" fmla="*/ 2099145 h 4608812"/>
              <a:gd name="connsiteX18470" fmla="*/ 5827924 w 12184637"/>
              <a:gd name="connsiteY18470" fmla="*/ 2101059 h 4608812"/>
              <a:gd name="connsiteX18471" fmla="*/ 5831605 w 12184637"/>
              <a:gd name="connsiteY18471" fmla="*/ 2099660 h 4608812"/>
              <a:gd name="connsiteX18472" fmla="*/ 5828808 w 12184637"/>
              <a:gd name="connsiteY18472" fmla="*/ 2100912 h 4608812"/>
              <a:gd name="connsiteX18473" fmla="*/ 5983784 w 12184637"/>
              <a:gd name="connsiteY18473" fmla="*/ 2075732 h 4608812"/>
              <a:gd name="connsiteX18474" fmla="*/ 5988423 w 12184637"/>
              <a:gd name="connsiteY18474" fmla="*/ 2069327 h 4608812"/>
              <a:gd name="connsiteX18475" fmla="*/ 5982018 w 12184637"/>
              <a:gd name="connsiteY18475" fmla="*/ 2064689 h 4608812"/>
              <a:gd name="connsiteX18476" fmla="*/ 5827041 w 12184637"/>
              <a:gd name="connsiteY18476" fmla="*/ 2089868 h 4608812"/>
              <a:gd name="connsiteX18477" fmla="*/ 5822403 w 12184637"/>
              <a:gd name="connsiteY18477" fmla="*/ 2096273 h 4608812"/>
              <a:gd name="connsiteX18478" fmla="*/ 5827924 w 12184637"/>
              <a:gd name="connsiteY18478" fmla="*/ 2100985 h 4608812"/>
              <a:gd name="connsiteX18479" fmla="*/ 5828808 w 12184637"/>
              <a:gd name="connsiteY18479" fmla="*/ 2100912 h 4608812"/>
              <a:gd name="connsiteX18480" fmla="*/ 5983343 w 12184637"/>
              <a:gd name="connsiteY18480" fmla="*/ 2075880 h 4608812"/>
              <a:gd name="connsiteX18481" fmla="*/ 6146418 w 12184637"/>
              <a:gd name="connsiteY18481" fmla="*/ 2062922 h 4608812"/>
              <a:gd name="connsiteX18482" fmla="*/ 6151572 w 12184637"/>
              <a:gd name="connsiteY18482" fmla="*/ 2056885 h 4608812"/>
              <a:gd name="connsiteX18483" fmla="*/ 6145534 w 12184637"/>
              <a:gd name="connsiteY18483" fmla="*/ 2051731 h 4608812"/>
              <a:gd name="connsiteX18484" fmla="*/ 5982459 w 12184637"/>
              <a:gd name="connsiteY18484" fmla="*/ 2064689 h 4608812"/>
              <a:gd name="connsiteX18485" fmla="*/ 5977379 w 12184637"/>
              <a:gd name="connsiteY18485" fmla="*/ 2070726 h 4608812"/>
              <a:gd name="connsiteX18486" fmla="*/ 5982975 w 12184637"/>
              <a:gd name="connsiteY18486" fmla="*/ 2075880 h 4608812"/>
              <a:gd name="connsiteX18487" fmla="*/ 5983343 w 12184637"/>
              <a:gd name="connsiteY18487" fmla="*/ 2075880 h 4608812"/>
              <a:gd name="connsiteX18488" fmla="*/ 6241834 w 12184637"/>
              <a:gd name="connsiteY18488" fmla="*/ 2191468 h 4608812"/>
              <a:gd name="connsiteX18489" fmla="*/ 6243159 w 12184637"/>
              <a:gd name="connsiteY18489" fmla="*/ 2183664 h 4608812"/>
              <a:gd name="connsiteX18490" fmla="*/ 6150541 w 12184637"/>
              <a:gd name="connsiteY18490" fmla="*/ 2054087 h 4608812"/>
              <a:gd name="connsiteX18491" fmla="*/ 6142737 w 12184637"/>
              <a:gd name="connsiteY18491" fmla="*/ 2052762 h 4608812"/>
              <a:gd name="connsiteX18492" fmla="*/ 6141412 w 12184637"/>
              <a:gd name="connsiteY18492" fmla="*/ 2060566 h 4608812"/>
              <a:gd name="connsiteX18493" fmla="*/ 6234030 w 12184637"/>
              <a:gd name="connsiteY18493" fmla="*/ 2190143 h 4608812"/>
              <a:gd name="connsiteX18494" fmla="*/ 6238594 w 12184637"/>
              <a:gd name="connsiteY18494" fmla="*/ 2192499 h 4608812"/>
              <a:gd name="connsiteX18495" fmla="*/ 6241834 w 12184637"/>
              <a:gd name="connsiteY18495" fmla="*/ 2191468 h 4608812"/>
              <a:gd name="connsiteX18496" fmla="*/ 6240361 w 12184637"/>
              <a:gd name="connsiteY18496" fmla="*/ 2197505 h 4608812"/>
              <a:gd name="connsiteX18497" fmla="*/ 6244999 w 12184637"/>
              <a:gd name="connsiteY18497" fmla="*/ 2191100 h 4608812"/>
              <a:gd name="connsiteX18498" fmla="*/ 6244190 w 12184637"/>
              <a:gd name="connsiteY18498" fmla="*/ 2186020 h 4608812"/>
              <a:gd name="connsiteX18499" fmla="*/ 6237784 w 12184637"/>
              <a:gd name="connsiteY18499" fmla="*/ 2181382 h 4608812"/>
              <a:gd name="connsiteX18500" fmla="*/ 6233146 w 12184637"/>
              <a:gd name="connsiteY18500" fmla="*/ 2187787 h 4608812"/>
              <a:gd name="connsiteX18501" fmla="*/ 6233956 w 12184637"/>
              <a:gd name="connsiteY18501" fmla="*/ 2192867 h 4608812"/>
              <a:gd name="connsiteX18502" fmla="*/ 6239478 w 12184637"/>
              <a:gd name="connsiteY18502" fmla="*/ 2197505 h 4608812"/>
              <a:gd name="connsiteX18503" fmla="*/ 6240361 w 12184637"/>
              <a:gd name="connsiteY18503" fmla="*/ 2197505 h 4608812"/>
              <a:gd name="connsiteX18504" fmla="*/ 6170861 w 12184637"/>
              <a:gd name="connsiteY18504" fmla="*/ 2273705 h 4608812"/>
              <a:gd name="connsiteX18505" fmla="*/ 6243454 w 12184637"/>
              <a:gd name="connsiteY18505" fmla="*/ 2195812 h 4608812"/>
              <a:gd name="connsiteX18506" fmla="*/ 6243159 w 12184637"/>
              <a:gd name="connsiteY18506" fmla="*/ 2187934 h 4608812"/>
              <a:gd name="connsiteX18507" fmla="*/ 6235281 w 12184637"/>
              <a:gd name="connsiteY18507" fmla="*/ 2188229 h 4608812"/>
              <a:gd name="connsiteX18508" fmla="*/ 6162689 w 12184637"/>
              <a:gd name="connsiteY18508" fmla="*/ 2266122 h 4608812"/>
              <a:gd name="connsiteX18509" fmla="*/ 6162983 w 12184637"/>
              <a:gd name="connsiteY18509" fmla="*/ 2274000 h 4608812"/>
              <a:gd name="connsiteX18510" fmla="*/ 6166812 w 12184637"/>
              <a:gd name="connsiteY18510" fmla="*/ 2275472 h 4608812"/>
              <a:gd name="connsiteX18511" fmla="*/ 6170861 w 12184637"/>
              <a:gd name="connsiteY18511" fmla="*/ 2273705 h 4608812"/>
              <a:gd name="connsiteX18512" fmla="*/ 6139792 w 12184637"/>
              <a:gd name="connsiteY18512" fmla="*/ 2295424 h 4608812"/>
              <a:gd name="connsiteX18513" fmla="*/ 6169977 w 12184637"/>
              <a:gd name="connsiteY18513" fmla="*/ 2274441 h 4608812"/>
              <a:gd name="connsiteX18514" fmla="*/ 6171376 w 12184637"/>
              <a:gd name="connsiteY18514" fmla="*/ 2266711 h 4608812"/>
              <a:gd name="connsiteX18515" fmla="*/ 6163646 w 12184637"/>
              <a:gd name="connsiteY18515" fmla="*/ 2265312 h 4608812"/>
              <a:gd name="connsiteX18516" fmla="*/ 6133461 w 12184637"/>
              <a:gd name="connsiteY18516" fmla="*/ 2286295 h 4608812"/>
              <a:gd name="connsiteX18517" fmla="*/ 6132062 w 12184637"/>
              <a:gd name="connsiteY18517" fmla="*/ 2294025 h 4608812"/>
              <a:gd name="connsiteX18518" fmla="*/ 6136700 w 12184637"/>
              <a:gd name="connsiteY18518" fmla="*/ 2296455 h 4608812"/>
              <a:gd name="connsiteX18519" fmla="*/ 6139792 w 12184637"/>
              <a:gd name="connsiteY18519" fmla="*/ 2295424 h 4608812"/>
              <a:gd name="connsiteX18520" fmla="*/ 6085900 w 12184637"/>
              <a:gd name="connsiteY18520" fmla="*/ 2348138 h 4608812"/>
              <a:gd name="connsiteX18521" fmla="*/ 6140528 w 12184637"/>
              <a:gd name="connsiteY18521" fmla="*/ 2294909 h 4608812"/>
              <a:gd name="connsiteX18522" fmla="*/ 6140602 w 12184637"/>
              <a:gd name="connsiteY18522" fmla="*/ 2287031 h 4608812"/>
              <a:gd name="connsiteX18523" fmla="*/ 6132724 w 12184637"/>
              <a:gd name="connsiteY18523" fmla="*/ 2286957 h 4608812"/>
              <a:gd name="connsiteX18524" fmla="*/ 6078096 w 12184637"/>
              <a:gd name="connsiteY18524" fmla="*/ 2340187 h 4608812"/>
              <a:gd name="connsiteX18525" fmla="*/ 6078022 w 12184637"/>
              <a:gd name="connsiteY18525" fmla="*/ 2348065 h 4608812"/>
              <a:gd name="connsiteX18526" fmla="*/ 6082071 w 12184637"/>
              <a:gd name="connsiteY18526" fmla="*/ 2349758 h 4608812"/>
              <a:gd name="connsiteX18527" fmla="*/ 6085900 w 12184637"/>
              <a:gd name="connsiteY18527" fmla="*/ 2348138 h 4608812"/>
              <a:gd name="connsiteX18528" fmla="*/ 6066611 w 12184637"/>
              <a:gd name="connsiteY18528" fmla="*/ 2383551 h 4608812"/>
              <a:gd name="connsiteX18529" fmla="*/ 6086857 w 12184637"/>
              <a:gd name="connsiteY18529" fmla="*/ 2346813 h 4608812"/>
              <a:gd name="connsiteX18530" fmla="*/ 6084648 w 12184637"/>
              <a:gd name="connsiteY18530" fmla="*/ 2339230 h 4608812"/>
              <a:gd name="connsiteX18531" fmla="*/ 6077065 w 12184637"/>
              <a:gd name="connsiteY18531" fmla="*/ 2341439 h 4608812"/>
              <a:gd name="connsiteX18532" fmla="*/ 6056819 w 12184637"/>
              <a:gd name="connsiteY18532" fmla="*/ 2378176 h 4608812"/>
              <a:gd name="connsiteX18533" fmla="*/ 6059027 w 12184637"/>
              <a:gd name="connsiteY18533" fmla="*/ 2385760 h 4608812"/>
              <a:gd name="connsiteX18534" fmla="*/ 6061752 w 12184637"/>
              <a:gd name="connsiteY18534" fmla="*/ 2386422 h 4608812"/>
              <a:gd name="connsiteX18535" fmla="*/ 6066611 w 12184637"/>
              <a:gd name="connsiteY18535" fmla="*/ 2383551 h 4608812"/>
              <a:gd name="connsiteX18536" fmla="*/ 6034437 w 12184637"/>
              <a:gd name="connsiteY18536" fmla="*/ 2441934 h 4608812"/>
              <a:gd name="connsiteX18537" fmla="*/ 6066611 w 12184637"/>
              <a:gd name="connsiteY18537" fmla="*/ 2383551 h 4608812"/>
              <a:gd name="connsiteX18538" fmla="*/ 6064402 w 12184637"/>
              <a:gd name="connsiteY18538" fmla="*/ 2375968 h 4608812"/>
              <a:gd name="connsiteX18539" fmla="*/ 6056819 w 12184637"/>
              <a:gd name="connsiteY18539" fmla="*/ 2378176 h 4608812"/>
              <a:gd name="connsiteX18540" fmla="*/ 6024645 w 12184637"/>
              <a:gd name="connsiteY18540" fmla="*/ 2436560 h 4608812"/>
              <a:gd name="connsiteX18541" fmla="*/ 6026854 w 12184637"/>
              <a:gd name="connsiteY18541" fmla="*/ 2444143 h 4608812"/>
              <a:gd name="connsiteX18542" fmla="*/ 6029578 w 12184637"/>
              <a:gd name="connsiteY18542" fmla="*/ 2444806 h 4608812"/>
              <a:gd name="connsiteX18543" fmla="*/ 6034437 w 12184637"/>
              <a:gd name="connsiteY18543" fmla="*/ 2441934 h 4608812"/>
              <a:gd name="connsiteX18544" fmla="*/ 5948298 w 12184637"/>
              <a:gd name="connsiteY18544" fmla="*/ 2528736 h 4608812"/>
              <a:gd name="connsiteX18545" fmla="*/ 6033480 w 12184637"/>
              <a:gd name="connsiteY18545" fmla="*/ 2443186 h 4608812"/>
              <a:gd name="connsiteX18546" fmla="*/ 6033480 w 12184637"/>
              <a:gd name="connsiteY18546" fmla="*/ 2435308 h 4608812"/>
              <a:gd name="connsiteX18547" fmla="*/ 6025602 w 12184637"/>
              <a:gd name="connsiteY18547" fmla="*/ 2435308 h 4608812"/>
              <a:gd name="connsiteX18548" fmla="*/ 5940420 w 12184637"/>
              <a:gd name="connsiteY18548" fmla="*/ 2520858 h 4608812"/>
              <a:gd name="connsiteX18549" fmla="*/ 5940420 w 12184637"/>
              <a:gd name="connsiteY18549" fmla="*/ 2528736 h 4608812"/>
              <a:gd name="connsiteX18550" fmla="*/ 5944396 w 12184637"/>
              <a:gd name="connsiteY18550" fmla="*/ 2530356 h 4608812"/>
              <a:gd name="connsiteX18551" fmla="*/ 5948298 w 12184637"/>
              <a:gd name="connsiteY18551" fmla="*/ 2528736 h 4608812"/>
              <a:gd name="connsiteX18552" fmla="*/ 5866135 w 12184637"/>
              <a:gd name="connsiteY18552" fmla="*/ 2618262 h 4608812"/>
              <a:gd name="connsiteX18553" fmla="*/ 5948445 w 12184637"/>
              <a:gd name="connsiteY18553" fmla="*/ 2528589 h 4608812"/>
              <a:gd name="connsiteX18554" fmla="*/ 5948077 w 12184637"/>
              <a:gd name="connsiteY18554" fmla="*/ 2520711 h 4608812"/>
              <a:gd name="connsiteX18555" fmla="*/ 5940200 w 12184637"/>
              <a:gd name="connsiteY18555" fmla="*/ 2521079 h 4608812"/>
              <a:gd name="connsiteX18556" fmla="*/ 5857889 w 12184637"/>
              <a:gd name="connsiteY18556" fmla="*/ 2610752 h 4608812"/>
              <a:gd name="connsiteX18557" fmla="*/ 5858257 w 12184637"/>
              <a:gd name="connsiteY18557" fmla="*/ 2618630 h 4608812"/>
              <a:gd name="connsiteX18558" fmla="*/ 5862085 w 12184637"/>
              <a:gd name="connsiteY18558" fmla="*/ 2620102 h 4608812"/>
              <a:gd name="connsiteX18559" fmla="*/ 5866135 w 12184637"/>
              <a:gd name="connsiteY18559" fmla="*/ 2618262 h 4608812"/>
              <a:gd name="connsiteX18560" fmla="*/ 5824685 w 12184637"/>
              <a:gd name="connsiteY18560" fmla="*/ 2666632 h 4608812"/>
              <a:gd name="connsiteX18561" fmla="*/ 5866282 w 12184637"/>
              <a:gd name="connsiteY18561" fmla="*/ 2618114 h 4608812"/>
              <a:gd name="connsiteX18562" fmla="*/ 5865693 w 12184637"/>
              <a:gd name="connsiteY18562" fmla="*/ 2610237 h 4608812"/>
              <a:gd name="connsiteX18563" fmla="*/ 5857815 w 12184637"/>
              <a:gd name="connsiteY18563" fmla="*/ 2610826 h 4608812"/>
              <a:gd name="connsiteX18564" fmla="*/ 5816218 w 12184637"/>
              <a:gd name="connsiteY18564" fmla="*/ 2659343 h 4608812"/>
              <a:gd name="connsiteX18565" fmla="*/ 5816807 w 12184637"/>
              <a:gd name="connsiteY18565" fmla="*/ 2667221 h 4608812"/>
              <a:gd name="connsiteX18566" fmla="*/ 5820488 w 12184637"/>
              <a:gd name="connsiteY18566" fmla="*/ 2668546 h 4608812"/>
              <a:gd name="connsiteX18567" fmla="*/ 5824685 w 12184637"/>
              <a:gd name="connsiteY18567" fmla="*/ 2666632 h 4608812"/>
              <a:gd name="connsiteX18568" fmla="*/ 5789640 w 12184637"/>
              <a:gd name="connsiteY18568" fmla="*/ 2707493 h 4608812"/>
              <a:gd name="connsiteX18569" fmla="*/ 5824685 w 12184637"/>
              <a:gd name="connsiteY18569" fmla="*/ 2666559 h 4608812"/>
              <a:gd name="connsiteX18570" fmla="*/ 5824096 w 12184637"/>
              <a:gd name="connsiteY18570" fmla="*/ 2658681 h 4608812"/>
              <a:gd name="connsiteX18571" fmla="*/ 5816218 w 12184637"/>
              <a:gd name="connsiteY18571" fmla="*/ 2659270 h 4608812"/>
              <a:gd name="connsiteX18572" fmla="*/ 5781173 w 12184637"/>
              <a:gd name="connsiteY18572" fmla="*/ 2700204 h 4608812"/>
              <a:gd name="connsiteX18573" fmla="*/ 5781762 w 12184637"/>
              <a:gd name="connsiteY18573" fmla="*/ 2708082 h 4608812"/>
              <a:gd name="connsiteX18574" fmla="*/ 5785444 w 12184637"/>
              <a:gd name="connsiteY18574" fmla="*/ 2709407 h 4608812"/>
              <a:gd name="connsiteX18575" fmla="*/ 5789640 w 12184637"/>
              <a:gd name="connsiteY18575" fmla="*/ 2707493 h 4608812"/>
              <a:gd name="connsiteX18576" fmla="*/ 5788094 w 12184637"/>
              <a:gd name="connsiteY18576" fmla="*/ 2716328 h 4608812"/>
              <a:gd name="connsiteX18577" fmla="*/ 5790745 w 12184637"/>
              <a:gd name="connsiteY18577" fmla="*/ 2705137 h 4608812"/>
              <a:gd name="connsiteX18578" fmla="*/ 5786621 w 12184637"/>
              <a:gd name="connsiteY18578" fmla="*/ 2698437 h 4608812"/>
              <a:gd name="connsiteX18579" fmla="*/ 5779922 w 12184637"/>
              <a:gd name="connsiteY18579" fmla="*/ 2702560 h 4608812"/>
              <a:gd name="connsiteX18580" fmla="*/ 5777272 w 12184637"/>
              <a:gd name="connsiteY18580" fmla="*/ 2713751 h 4608812"/>
              <a:gd name="connsiteX18581" fmla="*/ 5781394 w 12184637"/>
              <a:gd name="connsiteY18581" fmla="*/ 2720451 h 4608812"/>
              <a:gd name="connsiteX18582" fmla="*/ 5782720 w 12184637"/>
              <a:gd name="connsiteY18582" fmla="*/ 2720598 h 4608812"/>
              <a:gd name="connsiteX18583" fmla="*/ 5788094 w 12184637"/>
              <a:gd name="connsiteY18583" fmla="*/ 2716328 h 4608812"/>
              <a:gd name="connsiteX18584" fmla="*/ 5764166 w 12184637"/>
              <a:gd name="connsiteY18584" fmla="*/ 2816014 h 4608812"/>
              <a:gd name="connsiteX18585" fmla="*/ 5788168 w 12184637"/>
              <a:gd name="connsiteY18585" fmla="*/ 2716328 h 4608812"/>
              <a:gd name="connsiteX18586" fmla="*/ 5784045 w 12184637"/>
              <a:gd name="connsiteY18586" fmla="*/ 2709628 h 4608812"/>
              <a:gd name="connsiteX18587" fmla="*/ 5777345 w 12184637"/>
              <a:gd name="connsiteY18587" fmla="*/ 2713751 h 4608812"/>
              <a:gd name="connsiteX18588" fmla="*/ 5753344 w 12184637"/>
              <a:gd name="connsiteY18588" fmla="*/ 2813437 h 4608812"/>
              <a:gd name="connsiteX18589" fmla="*/ 5757467 w 12184637"/>
              <a:gd name="connsiteY18589" fmla="*/ 2820137 h 4608812"/>
              <a:gd name="connsiteX18590" fmla="*/ 5758792 w 12184637"/>
              <a:gd name="connsiteY18590" fmla="*/ 2820284 h 4608812"/>
              <a:gd name="connsiteX18591" fmla="*/ 5764166 w 12184637"/>
              <a:gd name="connsiteY18591" fmla="*/ 2816014 h 4608812"/>
              <a:gd name="connsiteX18592" fmla="*/ 5760338 w 12184637"/>
              <a:gd name="connsiteY18592" fmla="*/ 2939259 h 4608812"/>
              <a:gd name="connsiteX18593" fmla="*/ 5765860 w 12184637"/>
              <a:gd name="connsiteY18593" fmla="*/ 2933590 h 4608812"/>
              <a:gd name="connsiteX18594" fmla="*/ 5764314 w 12184637"/>
              <a:gd name="connsiteY18594" fmla="*/ 2814688 h 4608812"/>
              <a:gd name="connsiteX18595" fmla="*/ 5758718 w 12184637"/>
              <a:gd name="connsiteY18595" fmla="*/ 2809167 h 4608812"/>
              <a:gd name="connsiteX18596" fmla="*/ 5758718 w 12184637"/>
              <a:gd name="connsiteY18596" fmla="*/ 2809167 h 4608812"/>
              <a:gd name="connsiteX18597" fmla="*/ 5753197 w 12184637"/>
              <a:gd name="connsiteY18597" fmla="*/ 2814836 h 4608812"/>
              <a:gd name="connsiteX18598" fmla="*/ 5754743 w 12184637"/>
              <a:gd name="connsiteY18598" fmla="*/ 2933737 h 4608812"/>
              <a:gd name="connsiteX18599" fmla="*/ 5760338 w 12184637"/>
              <a:gd name="connsiteY18599" fmla="*/ 2939259 h 4608812"/>
              <a:gd name="connsiteX18600" fmla="*/ 5760338 w 12184637"/>
              <a:gd name="connsiteY18600" fmla="*/ 2939259 h 4608812"/>
              <a:gd name="connsiteX18601" fmla="*/ 5794573 w 12184637"/>
              <a:gd name="connsiteY18601" fmla="*/ 3060737 h 4608812"/>
              <a:gd name="connsiteX18602" fmla="*/ 5798475 w 12184637"/>
              <a:gd name="connsiteY18602" fmla="*/ 3053890 h 4608812"/>
              <a:gd name="connsiteX18603" fmla="*/ 5765639 w 12184637"/>
              <a:gd name="connsiteY18603" fmla="*/ 2932191 h 4608812"/>
              <a:gd name="connsiteX18604" fmla="*/ 5758792 w 12184637"/>
              <a:gd name="connsiteY18604" fmla="*/ 2928289 h 4608812"/>
              <a:gd name="connsiteX18605" fmla="*/ 5754890 w 12184637"/>
              <a:gd name="connsiteY18605" fmla="*/ 2935136 h 4608812"/>
              <a:gd name="connsiteX18606" fmla="*/ 5787726 w 12184637"/>
              <a:gd name="connsiteY18606" fmla="*/ 3056909 h 4608812"/>
              <a:gd name="connsiteX18607" fmla="*/ 5793174 w 12184637"/>
              <a:gd name="connsiteY18607" fmla="*/ 3061032 h 4608812"/>
              <a:gd name="connsiteX18608" fmla="*/ 5794573 w 12184637"/>
              <a:gd name="connsiteY18608" fmla="*/ 3060737 h 4608812"/>
              <a:gd name="connsiteX18609" fmla="*/ 5857300 w 12184637"/>
              <a:gd name="connsiteY18609" fmla="*/ 3180817 h 4608812"/>
              <a:gd name="connsiteX18610" fmla="*/ 5859730 w 12184637"/>
              <a:gd name="connsiteY18610" fmla="*/ 3173307 h 4608812"/>
              <a:gd name="connsiteX18611" fmla="*/ 5798107 w 12184637"/>
              <a:gd name="connsiteY18611" fmla="*/ 3052860 h 4608812"/>
              <a:gd name="connsiteX18612" fmla="*/ 5790597 w 12184637"/>
              <a:gd name="connsiteY18612" fmla="*/ 3050430 h 4608812"/>
              <a:gd name="connsiteX18613" fmla="*/ 5788168 w 12184637"/>
              <a:gd name="connsiteY18613" fmla="*/ 3057940 h 4608812"/>
              <a:gd name="connsiteX18614" fmla="*/ 5849790 w 12184637"/>
              <a:gd name="connsiteY18614" fmla="*/ 3178387 h 4608812"/>
              <a:gd name="connsiteX18615" fmla="*/ 5854796 w 12184637"/>
              <a:gd name="connsiteY18615" fmla="*/ 3181406 h 4608812"/>
              <a:gd name="connsiteX18616" fmla="*/ 5857300 w 12184637"/>
              <a:gd name="connsiteY18616" fmla="*/ 3180817 h 4608812"/>
              <a:gd name="connsiteX18617" fmla="*/ 5945721 w 12184637"/>
              <a:gd name="connsiteY18617" fmla="*/ 3295227 h 4608812"/>
              <a:gd name="connsiteX18618" fmla="*/ 5946752 w 12184637"/>
              <a:gd name="connsiteY18618" fmla="*/ 3287423 h 4608812"/>
              <a:gd name="connsiteX18619" fmla="*/ 5859140 w 12184637"/>
              <a:gd name="connsiteY18619" fmla="*/ 3172497 h 4608812"/>
              <a:gd name="connsiteX18620" fmla="*/ 5851336 w 12184637"/>
              <a:gd name="connsiteY18620" fmla="*/ 3171466 h 4608812"/>
              <a:gd name="connsiteX18621" fmla="*/ 5850306 w 12184637"/>
              <a:gd name="connsiteY18621" fmla="*/ 3179270 h 4608812"/>
              <a:gd name="connsiteX18622" fmla="*/ 5937917 w 12184637"/>
              <a:gd name="connsiteY18622" fmla="*/ 3294196 h 4608812"/>
              <a:gd name="connsiteX18623" fmla="*/ 5942408 w 12184637"/>
              <a:gd name="connsiteY18623" fmla="*/ 3296405 h 4608812"/>
              <a:gd name="connsiteX18624" fmla="*/ 5945721 w 12184637"/>
              <a:gd name="connsiteY18624" fmla="*/ 3295227 h 4608812"/>
              <a:gd name="connsiteX18625" fmla="*/ 6057040 w 12184637"/>
              <a:gd name="connsiteY18625" fmla="*/ 3399698 h 4608812"/>
              <a:gd name="connsiteX18626" fmla="*/ 6056819 w 12184637"/>
              <a:gd name="connsiteY18626" fmla="*/ 3391821 h 4608812"/>
              <a:gd name="connsiteX18627" fmla="*/ 5946163 w 12184637"/>
              <a:gd name="connsiteY18627" fmla="*/ 3286760 h 4608812"/>
              <a:gd name="connsiteX18628" fmla="*/ 5938285 w 12184637"/>
              <a:gd name="connsiteY18628" fmla="*/ 3286981 h 4608812"/>
              <a:gd name="connsiteX18629" fmla="*/ 5938506 w 12184637"/>
              <a:gd name="connsiteY18629" fmla="*/ 3294859 h 4608812"/>
              <a:gd name="connsiteX18630" fmla="*/ 6049162 w 12184637"/>
              <a:gd name="connsiteY18630" fmla="*/ 3399919 h 4608812"/>
              <a:gd name="connsiteX18631" fmla="*/ 6053064 w 12184637"/>
              <a:gd name="connsiteY18631" fmla="*/ 3401465 h 4608812"/>
              <a:gd name="connsiteX18632" fmla="*/ 6057040 w 12184637"/>
              <a:gd name="connsiteY18632" fmla="*/ 3399698 h 4608812"/>
              <a:gd name="connsiteX18633" fmla="*/ 6188015 w 12184637"/>
              <a:gd name="connsiteY18633" fmla="*/ 3489592 h 4608812"/>
              <a:gd name="connsiteX18634" fmla="*/ 6186616 w 12184637"/>
              <a:gd name="connsiteY18634" fmla="*/ 3481862 h 4608812"/>
              <a:gd name="connsiteX18635" fmla="*/ 6056156 w 12184637"/>
              <a:gd name="connsiteY18635" fmla="*/ 3391232 h 4608812"/>
              <a:gd name="connsiteX18636" fmla="*/ 6048426 w 12184637"/>
              <a:gd name="connsiteY18636" fmla="*/ 3392631 h 4608812"/>
              <a:gd name="connsiteX18637" fmla="*/ 6049824 w 12184637"/>
              <a:gd name="connsiteY18637" fmla="*/ 3400361 h 4608812"/>
              <a:gd name="connsiteX18638" fmla="*/ 6180285 w 12184637"/>
              <a:gd name="connsiteY18638" fmla="*/ 3490991 h 4608812"/>
              <a:gd name="connsiteX18639" fmla="*/ 6183524 w 12184637"/>
              <a:gd name="connsiteY18639" fmla="*/ 3492022 h 4608812"/>
              <a:gd name="connsiteX18640" fmla="*/ 6188015 w 12184637"/>
              <a:gd name="connsiteY18640" fmla="*/ 3489592 h 4608812"/>
              <a:gd name="connsiteX18641" fmla="*/ 6332390 w 12184637"/>
              <a:gd name="connsiteY18641" fmla="*/ 3561448 h 4608812"/>
              <a:gd name="connsiteX18642" fmla="*/ 6329887 w 12184637"/>
              <a:gd name="connsiteY18642" fmla="*/ 3553939 h 4608812"/>
              <a:gd name="connsiteX18643" fmla="*/ 6185954 w 12184637"/>
              <a:gd name="connsiteY18643" fmla="*/ 3481420 h 4608812"/>
              <a:gd name="connsiteX18644" fmla="*/ 6178444 w 12184637"/>
              <a:gd name="connsiteY18644" fmla="*/ 3483923 h 4608812"/>
              <a:gd name="connsiteX18645" fmla="*/ 6180948 w 12184637"/>
              <a:gd name="connsiteY18645" fmla="*/ 3491433 h 4608812"/>
              <a:gd name="connsiteX18646" fmla="*/ 6324881 w 12184637"/>
              <a:gd name="connsiteY18646" fmla="*/ 3563952 h 4608812"/>
              <a:gd name="connsiteX18647" fmla="*/ 6327457 w 12184637"/>
              <a:gd name="connsiteY18647" fmla="*/ 3564541 h 4608812"/>
              <a:gd name="connsiteX18648" fmla="*/ 6332390 w 12184637"/>
              <a:gd name="connsiteY18648" fmla="*/ 3561448 h 4608812"/>
              <a:gd name="connsiteX18649" fmla="*/ 6483833 w 12184637"/>
              <a:gd name="connsiteY18649" fmla="*/ 3611733 h 4608812"/>
              <a:gd name="connsiteX18650" fmla="*/ 6480299 w 12184637"/>
              <a:gd name="connsiteY18650" fmla="*/ 3604665 h 4608812"/>
              <a:gd name="connsiteX18651" fmla="*/ 6329151 w 12184637"/>
              <a:gd name="connsiteY18651" fmla="*/ 3553718 h 4608812"/>
              <a:gd name="connsiteX18652" fmla="*/ 6322083 w 12184637"/>
              <a:gd name="connsiteY18652" fmla="*/ 3557252 h 4608812"/>
              <a:gd name="connsiteX18653" fmla="*/ 6325617 w 12184637"/>
              <a:gd name="connsiteY18653" fmla="*/ 3564320 h 4608812"/>
              <a:gd name="connsiteX18654" fmla="*/ 6476765 w 12184637"/>
              <a:gd name="connsiteY18654" fmla="*/ 3615267 h 4608812"/>
              <a:gd name="connsiteX18655" fmla="*/ 6478606 w 12184637"/>
              <a:gd name="connsiteY18655" fmla="*/ 3615562 h 4608812"/>
              <a:gd name="connsiteX18656" fmla="*/ 6483833 w 12184637"/>
              <a:gd name="connsiteY18656" fmla="*/ 3611733 h 4608812"/>
              <a:gd name="connsiteX18657" fmla="*/ 6636159 w 12184637"/>
              <a:gd name="connsiteY18657" fmla="*/ 3636912 h 4608812"/>
              <a:gd name="connsiteX18658" fmla="*/ 6631595 w 12184637"/>
              <a:gd name="connsiteY18658" fmla="*/ 3630507 h 4608812"/>
              <a:gd name="connsiteX18659" fmla="*/ 6479563 w 12184637"/>
              <a:gd name="connsiteY18659" fmla="*/ 3604444 h 4608812"/>
              <a:gd name="connsiteX18660" fmla="*/ 6473158 w 12184637"/>
              <a:gd name="connsiteY18660" fmla="*/ 3609009 h 4608812"/>
              <a:gd name="connsiteX18661" fmla="*/ 6477723 w 12184637"/>
              <a:gd name="connsiteY18661" fmla="*/ 3615414 h 4608812"/>
              <a:gd name="connsiteX18662" fmla="*/ 6629754 w 12184637"/>
              <a:gd name="connsiteY18662" fmla="*/ 3641477 h 4608812"/>
              <a:gd name="connsiteX18663" fmla="*/ 6630711 w 12184637"/>
              <a:gd name="connsiteY18663" fmla="*/ 3641551 h 4608812"/>
              <a:gd name="connsiteX18664" fmla="*/ 6636159 w 12184637"/>
              <a:gd name="connsiteY18664" fmla="*/ 3636912 h 4608812"/>
              <a:gd name="connsiteX18665" fmla="*/ 6634908 w 12184637"/>
              <a:gd name="connsiteY18665" fmla="*/ 3639563 h 4608812"/>
              <a:gd name="connsiteX18666" fmla="*/ 6698445 w 12184637"/>
              <a:gd name="connsiteY18666" fmla="*/ 3564099 h 4608812"/>
              <a:gd name="connsiteX18667" fmla="*/ 6697782 w 12184637"/>
              <a:gd name="connsiteY18667" fmla="*/ 3556221 h 4608812"/>
              <a:gd name="connsiteX18668" fmla="*/ 6689904 w 12184637"/>
              <a:gd name="connsiteY18668" fmla="*/ 3556884 h 4608812"/>
              <a:gd name="connsiteX18669" fmla="*/ 6626368 w 12184637"/>
              <a:gd name="connsiteY18669" fmla="*/ 3632348 h 4608812"/>
              <a:gd name="connsiteX18670" fmla="*/ 6627030 w 12184637"/>
              <a:gd name="connsiteY18670" fmla="*/ 3640225 h 4608812"/>
              <a:gd name="connsiteX18671" fmla="*/ 6630638 w 12184637"/>
              <a:gd name="connsiteY18671" fmla="*/ 3641551 h 4608812"/>
              <a:gd name="connsiteX18672" fmla="*/ 6634908 w 12184637"/>
              <a:gd name="connsiteY18672" fmla="*/ 3639563 h 4608812"/>
              <a:gd name="connsiteX18673" fmla="*/ 6694322 w 12184637"/>
              <a:gd name="connsiteY18673" fmla="*/ 3566087 h 4608812"/>
              <a:gd name="connsiteX18674" fmla="*/ 6843335 w 12184637"/>
              <a:gd name="connsiteY18674" fmla="*/ 3561964 h 4608812"/>
              <a:gd name="connsiteX18675" fmla="*/ 6848783 w 12184637"/>
              <a:gd name="connsiteY18675" fmla="*/ 3556221 h 4608812"/>
              <a:gd name="connsiteX18676" fmla="*/ 6843041 w 12184637"/>
              <a:gd name="connsiteY18676" fmla="*/ 3550773 h 4608812"/>
              <a:gd name="connsiteX18677" fmla="*/ 6694027 w 12184637"/>
              <a:gd name="connsiteY18677" fmla="*/ 3554896 h 4608812"/>
              <a:gd name="connsiteX18678" fmla="*/ 6688579 w 12184637"/>
              <a:gd name="connsiteY18678" fmla="*/ 3560639 h 4608812"/>
              <a:gd name="connsiteX18679" fmla="*/ 6694175 w 12184637"/>
              <a:gd name="connsiteY18679" fmla="*/ 3566087 h 4608812"/>
              <a:gd name="connsiteX18680" fmla="*/ 6694322 w 12184637"/>
              <a:gd name="connsiteY18680" fmla="*/ 3566087 h 4608812"/>
              <a:gd name="connsiteX18681" fmla="*/ 6847384 w 12184637"/>
              <a:gd name="connsiteY18681" fmla="*/ 3560050 h 4608812"/>
              <a:gd name="connsiteX18682" fmla="*/ 6907093 w 12184637"/>
              <a:gd name="connsiteY18682" fmla="*/ 3492316 h 4608812"/>
              <a:gd name="connsiteX18683" fmla="*/ 6906578 w 12184637"/>
              <a:gd name="connsiteY18683" fmla="*/ 3484439 h 4608812"/>
              <a:gd name="connsiteX18684" fmla="*/ 6898700 w 12184637"/>
              <a:gd name="connsiteY18684" fmla="*/ 3484954 h 4608812"/>
              <a:gd name="connsiteX18685" fmla="*/ 6838991 w 12184637"/>
              <a:gd name="connsiteY18685" fmla="*/ 3552687 h 4608812"/>
              <a:gd name="connsiteX18686" fmla="*/ 6839507 w 12184637"/>
              <a:gd name="connsiteY18686" fmla="*/ 3560565 h 4608812"/>
              <a:gd name="connsiteX18687" fmla="*/ 6843261 w 12184637"/>
              <a:gd name="connsiteY18687" fmla="*/ 3561964 h 4608812"/>
              <a:gd name="connsiteX18688" fmla="*/ 6847384 w 12184637"/>
              <a:gd name="connsiteY18688" fmla="*/ 3560050 h 4608812"/>
              <a:gd name="connsiteX18689" fmla="*/ 6904222 w 12184637"/>
              <a:gd name="connsiteY18689" fmla="*/ 3494083 h 4608812"/>
              <a:gd name="connsiteX18690" fmla="*/ 7047713 w 12184637"/>
              <a:gd name="connsiteY18690" fmla="*/ 3458155 h 4608812"/>
              <a:gd name="connsiteX18691" fmla="*/ 7051762 w 12184637"/>
              <a:gd name="connsiteY18691" fmla="*/ 3451382 h 4608812"/>
              <a:gd name="connsiteX18692" fmla="*/ 7044989 w 12184637"/>
              <a:gd name="connsiteY18692" fmla="*/ 3447333 h 4608812"/>
              <a:gd name="connsiteX18693" fmla="*/ 6901498 w 12184637"/>
              <a:gd name="connsiteY18693" fmla="*/ 3483261 h 4608812"/>
              <a:gd name="connsiteX18694" fmla="*/ 6897448 w 12184637"/>
              <a:gd name="connsiteY18694" fmla="*/ 3490034 h 4608812"/>
              <a:gd name="connsiteX18695" fmla="*/ 6902897 w 12184637"/>
              <a:gd name="connsiteY18695" fmla="*/ 3494230 h 4608812"/>
              <a:gd name="connsiteX18696" fmla="*/ 6904222 w 12184637"/>
              <a:gd name="connsiteY18696" fmla="*/ 3494083 h 4608812"/>
              <a:gd name="connsiteX18697" fmla="*/ 7050437 w 12184637"/>
              <a:gd name="connsiteY18697" fmla="*/ 3456535 h 4608812"/>
              <a:gd name="connsiteX18698" fmla="*/ 7102636 w 12184637"/>
              <a:gd name="connsiteY18698" fmla="*/ 3398299 h 4608812"/>
              <a:gd name="connsiteX18699" fmla="*/ 7102194 w 12184637"/>
              <a:gd name="connsiteY18699" fmla="*/ 3390422 h 4608812"/>
              <a:gd name="connsiteX18700" fmla="*/ 7094317 w 12184637"/>
              <a:gd name="connsiteY18700" fmla="*/ 3390864 h 4608812"/>
              <a:gd name="connsiteX18701" fmla="*/ 7042118 w 12184637"/>
              <a:gd name="connsiteY18701" fmla="*/ 3449100 h 4608812"/>
              <a:gd name="connsiteX18702" fmla="*/ 7042560 w 12184637"/>
              <a:gd name="connsiteY18702" fmla="*/ 3456977 h 4608812"/>
              <a:gd name="connsiteX18703" fmla="*/ 7046314 w 12184637"/>
              <a:gd name="connsiteY18703" fmla="*/ 3458376 h 4608812"/>
              <a:gd name="connsiteX18704" fmla="*/ 7050437 w 12184637"/>
              <a:gd name="connsiteY18704" fmla="*/ 3456535 h 4608812"/>
              <a:gd name="connsiteX18705" fmla="*/ 7101016 w 12184637"/>
              <a:gd name="connsiteY18705" fmla="*/ 3399551 h 4608812"/>
              <a:gd name="connsiteX18706" fmla="*/ 7144012 w 12184637"/>
              <a:gd name="connsiteY18706" fmla="*/ 3378421 h 4608812"/>
              <a:gd name="connsiteX18707" fmla="*/ 7146589 w 12184637"/>
              <a:gd name="connsiteY18707" fmla="*/ 3370985 h 4608812"/>
              <a:gd name="connsiteX18708" fmla="*/ 7139153 w 12184637"/>
              <a:gd name="connsiteY18708" fmla="*/ 3368408 h 4608812"/>
              <a:gd name="connsiteX18709" fmla="*/ 7096157 w 12184637"/>
              <a:gd name="connsiteY18709" fmla="*/ 3389539 h 4608812"/>
              <a:gd name="connsiteX18710" fmla="*/ 7093580 w 12184637"/>
              <a:gd name="connsiteY18710" fmla="*/ 3396974 h 4608812"/>
              <a:gd name="connsiteX18711" fmla="*/ 7098587 w 12184637"/>
              <a:gd name="connsiteY18711" fmla="*/ 3400067 h 4608812"/>
              <a:gd name="connsiteX18712" fmla="*/ 7101016 w 12184637"/>
              <a:gd name="connsiteY18712" fmla="*/ 3399551 h 4608812"/>
              <a:gd name="connsiteX18713" fmla="*/ 7144012 w 12184637"/>
              <a:gd name="connsiteY18713" fmla="*/ 3378421 h 4608812"/>
              <a:gd name="connsiteX18714" fmla="*/ 7235820 w 12184637"/>
              <a:gd name="connsiteY18714" fmla="*/ 3333364 h 4608812"/>
              <a:gd name="connsiteX18715" fmla="*/ 7238397 w 12184637"/>
              <a:gd name="connsiteY18715" fmla="*/ 3325928 h 4608812"/>
              <a:gd name="connsiteX18716" fmla="*/ 7230961 w 12184637"/>
              <a:gd name="connsiteY18716" fmla="*/ 3323351 h 4608812"/>
              <a:gd name="connsiteX18717" fmla="*/ 7139153 w 12184637"/>
              <a:gd name="connsiteY18717" fmla="*/ 3368408 h 4608812"/>
              <a:gd name="connsiteX18718" fmla="*/ 7136576 w 12184637"/>
              <a:gd name="connsiteY18718" fmla="*/ 3375844 h 4608812"/>
              <a:gd name="connsiteX18719" fmla="*/ 7141583 w 12184637"/>
              <a:gd name="connsiteY18719" fmla="*/ 3378937 h 4608812"/>
              <a:gd name="connsiteX18720" fmla="*/ 7144012 w 12184637"/>
              <a:gd name="connsiteY18720" fmla="*/ 3378421 h 4608812"/>
              <a:gd name="connsiteX18721" fmla="*/ 7235820 w 12184637"/>
              <a:gd name="connsiteY18721" fmla="*/ 3333364 h 4608812"/>
              <a:gd name="connsiteX18722" fmla="*/ 7240679 w 12184637"/>
              <a:gd name="connsiteY18722" fmla="*/ 3331008 h 4608812"/>
              <a:gd name="connsiteX18723" fmla="*/ 7243256 w 12184637"/>
              <a:gd name="connsiteY18723" fmla="*/ 3323572 h 4608812"/>
              <a:gd name="connsiteX18724" fmla="*/ 7235820 w 12184637"/>
              <a:gd name="connsiteY18724" fmla="*/ 3320995 h 4608812"/>
              <a:gd name="connsiteX18725" fmla="*/ 7230961 w 12184637"/>
              <a:gd name="connsiteY18725" fmla="*/ 3323351 h 4608812"/>
              <a:gd name="connsiteX18726" fmla="*/ 7228384 w 12184637"/>
              <a:gd name="connsiteY18726" fmla="*/ 3330787 h 4608812"/>
              <a:gd name="connsiteX18727" fmla="*/ 7233391 w 12184637"/>
              <a:gd name="connsiteY18727" fmla="*/ 3333879 h 4608812"/>
              <a:gd name="connsiteX18728" fmla="*/ 7235820 w 12184637"/>
              <a:gd name="connsiteY18728" fmla="*/ 3333364 h 4608812"/>
              <a:gd name="connsiteX18729" fmla="*/ 7242005 w 12184637"/>
              <a:gd name="connsiteY18729" fmla="*/ 3330051 h 4608812"/>
              <a:gd name="connsiteX18730" fmla="*/ 7271969 w 12184637"/>
              <a:gd name="connsiteY18730" fmla="*/ 3301485 h 4608812"/>
              <a:gd name="connsiteX18731" fmla="*/ 7272190 w 12184637"/>
              <a:gd name="connsiteY18731" fmla="*/ 3293607 h 4608812"/>
              <a:gd name="connsiteX18732" fmla="*/ 7264313 w 12184637"/>
              <a:gd name="connsiteY18732" fmla="*/ 3293386 h 4608812"/>
              <a:gd name="connsiteX18733" fmla="*/ 7234348 w 12184637"/>
              <a:gd name="connsiteY18733" fmla="*/ 3321952 h 4608812"/>
              <a:gd name="connsiteX18734" fmla="*/ 7234127 w 12184637"/>
              <a:gd name="connsiteY18734" fmla="*/ 3329830 h 4608812"/>
              <a:gd name="connsiteX18735" fmla="*/ 7238176 w 12184637"/>
              <a:gd name="connsiteY18735" fmla="*/ 3331597 h 4608812"/>
              <a:gd name="connsiteX18736" fmla="*/ 7242005 w 12184637"/>
              <a:gd name="connsiteY18736" fmla="*/ 3330051 h 4608812"/>
              <a:gd name="connsiteX18737" fmla="*/ 7273442 w 12184637"/>
              <a:gd name="connsiteY18737" fmla="*/ 3299276 h 4608812"/>
              <a:gd name="connsiteX18738" fmla="*/ 7279774 w 12184637"/>
              <a:gd name="connsiteY18738" fmla="*/ 3280650 h 4608812"/>
              <a:gd name="connsiteX18739" fmla="*/ 7276313 w 12184637"/>
              <a:gd name="connsiteY18739" fmla="*/ 3273582 h 4608812"/>
              <a:gd name="connsiteX18740" fmla="*/ 7269245 w 12184637"/>
              <a:gd name="connsiteY18740" fmla="*/ 3277042 h 4608812"/>
              <a:gd name="connsiteX18741" fmla="*/ 7262914 w 12184637"/>
              <a:gd name="connsiteY18741" fmla="*/ 3295669 h 4608812"/>
              <a:gd name="connsiteX18742" fmla="*/ 7266374 w 12184637"/>
              <a:gd name="connsiteY18742" fmla="*/ 3302737 h 4608812"/>
              <a:gd name="connsiteX18743" fmla="*/ 7268215 w 12184637"/>
              <a:gd name="connsiteY18743" fmla="*/ 3303031 h 4608812"/>
              <a:gd name="connsiteX18744" fmla="*/ 7273442 w 12184637"/>
              <a:gd name="connsiteY18744" fmla="*/ 3299276 h 4608812"/>
              <a:gd name="connsiteX18745" fmla="*/ 7279994 w 12184637"/>
              <a:gd name="connsiteY18745" fmla="*/ 3279766 h 4608812"/>
              <a:gd name="connsiteX18746" fmla="*/ 7282645 w 12184637"/>
              <a:gd name="connsiteY18746" fmla="*/ 3265189 h 4608812"/>
              <a:gd name="connsiteX18747" fmla="*/ 7278154 w 12184637"/>
              <a:gd name="connsiteY18747" fmla="*/ 3258710 h 4608812"/>
              <a:gd name="connsiteX18748" fmla="*/ 7271675 w 12184637"/>
              <a:gd name="connsiteY18748" fmla="*/ 3263201 h 4608812"/>
              <a:gd name="connsiteX18749" fmla="*/ 7269025 w 12184637"/>
              <a:gd name="connsiteY18749" fmla="*/ 3277778 h 4608812"/>
              <a:gd name="connsiteX18750" fmla="*/ 7273515 w 12184637"/>
              <a:gd name="connsiteY18750" fmla="*/ 3284257 h 4608812"/>
              <a:gd name="connsiteX18751" fmla="*/ 7274546 w 12184637"/>
              <a:gd name="connsiteY18751" fmla="*/ 3284331 h 4608812"/>
              <a:gd name="connsiteX18752" fmla="*/ 7279994 w 12184637"/>
              <a:gd name="connsiteY18752" fmla="*/ 3279766 h 4608812"/>
              <a:gd name="connsiteX18753" fmla="*/ 7282203 w 12184637"/>
              <a:gd name="connsiteY18753" fmla="*/ 3266588 h 4608812"/>
              <a:gd name="connsiteX18754" fmla="*/ 7292731 w 12184637"/>
              <a:gd name="connsiteY18754" fmla="*/ 3244059 h 4608812"/>
              <a:gd name="connsiteX18755" fmla="*/ 7290007 w 12184637"/>
              <a:gd name="connsiteY18755" fmla="*/ 3236623 h 4608812"/>
              <a:gd name="connsiteX18756" fmla="*/ 7282571 w 12184637"/>
              <a:gd name="connsiteY18756" fmla="*/ 3239347 h 4608812"/>
              <a:gd name="connsiteX18757" fmla="*/ 7272043 w 12184637"/>
              <a:gd name="connsiteY18757" fmla="*/ 3261876 h 4608812"/>
              <a:gd name="connsiteX18758" fmla="*/ 7274767 w 12184637"/>
              <a:gd name="connsiteY18758" fmla="*/ 3269312 h 4608812"/>
              <a:gd name="connsiteX18759" fmla="*/ 7277197 w 12184637"/>
              <a:gd name="connsiteY18759" fmla="*/ 3269827 h 4608812"/>
              <a:gd name="connsiteX18760" fmla="*/ 7282203 w 12184637"/>
              <a:gd name="connsiteY18760" fmla="*/ 3266588 h 4608812"/>
              <a:gd name="connsiteX18761" fmla="*/ 7290228 w 12184637"/>
              <a:gd name="connsiteY18761" fmla="*/ 3246636 h 4608812"/>
              <a:gd name="connsiteX18762" fmla="*/ 7352808 w 12184637"/>
              <a:gd name="connsiteY18762" fmla="*/ 3214831 h 4608812"/>
              <a:gd name="connsiteX18763" fmla="*/ 7355237 w 12184637"/>
              <a:gd name="connsiteY18763" fmla="*/ 3207321 h 4608812"/>
              <a:gd name="connsiteX18764" fmla="*/ 7347728 w 12184637"/>
              <a:gd name="connsiteY18764" fmla="*/ 3204891 h 4608812"/>
              <a:gd name="connsiteX18765" fmla="*/ 7285148 w 12184637"/>
              <a:gd name="connsiteY18765" fmla="*/ 3236697 h 4608812"/>
              <a:gd name="connsiteX18766" fmla="*/ 7282718 w 12184637"/>
              <a:gd name="connsiteY18766" fmla="*/ 3244206 h 4608812"/>
              <a:gd name="connsiteX18767" fmla="*/ 7287725 w 12184637"/>
              <a:gd name="connsiteY18767" fmla="*/ 3247225 h 4608812"/>
              <a:gd name="connsiteX18768" fmla="*/ 7290228 w 12184637"/>
              <a:gd name="connsiteY18768" fmla="*/ 3246636 h 4608812"/>
              <a:gd name="connsiteX18769" fmla="*/ 7353912 w 12184637"/>
              <a:gd name="connsiteY18769" fmla="*/ 3214094 h 4608812"/>
              <a:gd name="connsiteX18770" fmla="*/ 7396098 w 12184637"/>
              <a:gd name="connsiteY18770" fmla="*/ 3177651 h 4608812"/>
              <a:gd name="connsiteX18771" fmla="*/ 7396687 w 12184637"/>
              <a:gd name="connsiteY18771" fmla="*/ 3169773 h 4608812"/>
              <a:gd name="connsiteX18772" fmla="*/ 7388810 w 12184637"/>
              <a:gd name="connsiteY18772" fmla="*/ 3169184 h 4608812"/>
              <a:gd name="connsiteX18773" fmla="*/ 7346623 w 12184637"/>
              <a:gd name="connsiteY18773" fmla="*/ 3205628 h 4608812"/>
              <a:gd name="connsiteX18774" fmla="*/ 7346035 w 12184637"/>
              <a:gd name="connsiteY18774" fmla="*/ 3213505 h 4608812"/>
              <a:gd name="connsiteX18775" fmla="*/ 7350304 w 12184637"/>
              <a:gd name="connsiteY18775" fmla="*/ 3215419 h 4608812"/>
              <a:gd name="connsiteX18776" fmla="*/ 7353912 w 12184637"/>
              <a:gd name="connsiteY18776" fmla="*/ 3214094 h 4608812"/>
              <a:gd name="connsiteX18777" fmla="*/ 7396614 w 12184637"/>
              <a:gd name="connsiteY18777" fmla="*/ 3177136 h 4608812"/>
              <a:gd name="connsiteX18778" fmla="*/ 7400810 w 12184637"/>
              <a:gd name="connsiteY18778" fmla="*/ 3172424 h 4608812"/>
              <a:gd name="connsiteX18779" fmla="*/ 7400368 w 12184637"/>
              <a:gd name="connsiteY18779" fmla="*/ 3164546 h 4608812"/>
              <a:gd name="connsiteX18780" fmla="*/ 7392491 w 12184637"/>
              <a:gd name="connsiteY18780" fmla="*/ 3164988 h 4608812"/>
              <a:gd name="connsiteX18781" fmla="*/ 7388294 w 12184637"/>
              <a:gd name="connsiteY18781" fmla="*/ 3169700 h 4608812"/>
              <a:gd name="connsiteX18782" fmla="*/ 7388736 w 12184637"/>
              <a:gd name="connsiteY18782" fmla="*/ 3177577 h 4608812"/>
              <a:gd name="connsiteX18783" fmla="*/ 7392491 w 12184637"/>
              <a:gd name="connsiteY18783" fmla="*/ 3178976 h 4608812"/>
              <a:gd name="connsiteX18784" fmla="*/ 7396614 w 12184637"/>
              <a:gd name="connsiteY18784" fmla="*/ 3177136 h 4608812"/>
              <a:gd name="connsiteX18785" fmla="*/ 7400810 w 12184637"/>
              <a:gd name="connsiteY18785" fmla="*/ 3172424 h 4608812"/>
              <a:gd name="connsiteX18786" fmla="*/ 7443512 w 12184637"/>
              <a:gd name="connsiteY18786" fmla="*/ 3124348 h 4608812"/>
              <a:gd name="connsiteX18787" fmla="*/ 7443070 w 12184637"/>
              <a:gd name="connsiteY18787" fmla="*/ 3116470 h 4608812"/>
              <a:gd name="connsiteX18788" fmla="*/ 7435192 w 12184637"/>
              <a:gd name="connsiteY18788" fmla="*/ 3116912 h 4608812"/>
              <a:gd name="connsiteX18789" fmla="*/ 7392491 w 12184637"/>
              <a:gd name="connsiteY18789" fmla="*/ 3164988 h 4608812"/>
              <a:gd name="connsiteX18790" fmla="*/ 7392932 w 12184637"/>
              <a:gd name="connsiteY18790" fmla="*/ 3172865 h 4608812"/>
              <a:gd name="connsiteX18791" fmla="*/ 7396687 w 12184637"/>
              <a:gd name="connsiteY18791" fmla="*/ 3174264 h 4608812"/>
              <a:gd name="connsiteX18792" fmla="*/ 7400810 w 12184637"/>
              <a:gd name="connsiteY18792" fmla="*/ 3172424 h 4608812"/>
              <a:gd name="connsiteX18793" fmla="*/ 7444027 w 12184637"/>
              <a:gd name="connsiteY18793" fmla="*/ 3123685 h 4608812"/>
              <a:gd name="connsiteX18794" fmla="*/ 7483415 w 12184637"/>
              <a:gd name="connsiteY18794" fmla="*/ 3063314 h 4608812"/>
              <a:gd name="connsiteX18795" fmla="*/ 7481795 w 12184637"/>
              <a:gd name="connsiteY18795" fmla="*/ 3055584 h 4608812"/>
              <a:gd name="connsiteX18796" fmla="*/ 7474065 w 12184637"/>
              <a:gd name="connsiteY18796" fmla="*/ 3057203 h 4608812"/>
              <a:gd name="connsiteX18797" fmla="*/ 7434677 w 12184637"/>
              <a:gd name="connsiteY18797" fmla="*/ 3117574 h 4608812"/>
              <a:gd name="connsiteX18798" fmla="*/ 7436296 w 12184637"/>
              <a:gd name="connsiteY18798" fmla="*/ 3125305 h 4608812"/>
              <a:gd name="connsiteX18799" fmla="*/ 7439389 w 12184637"/>
              <a:gd name="connsiteY18799" fmla="*/ 3126188 h 4608812"/>
              <a:gd name="connsiteX18800" fmla="*/ 7444027 w 12184637"/>
              <a:gd name="connsiteY18800" fmla="*/ 3123685 h 4608812"/>
              <a:gd name="connsiteX18801" fmla="*/ 7481354 w 12184637"/>
              <a:gd name="connsiteY18801" fmla="*/ 3065228 h 4608812"/>
              <a:gd name="connsiteX18802" fmla="*/ 7535099 w 12184637"/>
              <a:gd name="connsiteY18802" fmla="*/ 3037472 h 4608812"/>
              <a:gd name="connsiteX18803" fmla="*/ 7537455 w 12184637"/>
              <a:gd name="connsiteY18803" fmla="*/ 3029963 h 4608812"/>
              <a:gd name="connsiteX18804" fmla="*/ 7529945 w 12184637"/>
              <a:gd name="connsiteY18804" fmla="*/ 3027533 h 4608812"/>
              <a:gd name="connsiteX18805" fmla="*/ 7476200 w 12184637"/>
              <a:gd name="connsiteY18805" fmla="*/ 3055289 h 4608812"/>
              <a:gd name="connsiteX18806" fmla="*/ 7473844 w 12184637"/>
              <a:gd name="connsiteY18806" fmla="*/ 3062799 h 4608812"/>
              <a:gd name="connsiteX18807" fmla="*/ 7478851 w 12184637"/>
              <a:gd name="connsiteY18807" fmla="*/ 3065817 h 4608812"/>
              <a:gd name="connsiteX18808" fmla="*/ 7481354 w 12184637"/>
              <a:gd name="connsiteY18808" fmla="*/ 3065228 h 4608812"/>
              <a:gd name="connsiteX18809" fmla="*/ 7536792 w 12184637"/>
              <a:gd name="connsiteY18809" fmla="*/ 3036073 h 4608812"/>
              <a:gd name="connsiteX18810" fmla="*/ 7541430 w 12184637"/>
              <a:gd name="connsiteY18810" fmla="*/ 3030625 h 4608812"/>
              <a:gd name="connsiteX18811" fmla="*/ 7540841 w 12184637"/>
              <a:gd name="connsiteY18811" fmla="*/ 3022748 h 4608812"/>
              <a:gd name="connsiteX18812" fmla="*/ 7532963 w 12184637"/>
              <a:gd name="connsiteY18812" fmla="*/ 3023337 h 4608812"/>
              <a:gd name="connsiteX18813" fmla="*/ 7528325 w 12184637"/>
              <a:gd name="connsiteY18813" fmla="*/ 3028785 h 4608812"/>
              <a:gd name="connsiteX18814" fmla="*/ 7528914 w 12184637"/>
              <a:gd name="connsiteY18814" fmla="*/ 3036662 h 4608812"/>
              <a:gd name="connsiteX18815" fmla="*/ 7532595 w 12184637"/>
              <a:gd name="connsiteY18815" fmla="*/ 3037988 h 4608812"/>
              <a:gd name="connsiteX18816" fmla="*/ 7536792 w 12184637"/>
              <a:gd name="connsiteY18816" fmla="*/ 3036073 h 4608812"/>
              <a:gd name="connsiteX18817" fmla="*/ 7542313 w 12184637"/>
              <a:gd name="connsiteY18817" fmla="*/ 3029227 h 4608812"/>
              <a:gd name="connsiteX18818" fmla="*/ 7567419 w 12184637"/>
              <a:gd name="connsiteY18818" fmla="*/ 2969371 h 4608812"/>
              <a:gd name="connsiteX18819" fmla="*/ 7564474 w 12184637"/>
              <a:gd name="connsiteY18819" fmla="*/ 2962082 h 4608812"/>
              <a:gd name="connsiteX18820" fmla="*/ 7557185 w 12184637"/>
              <a:gd name="connsiteY18820" fmla="*/ 2965027 h 4608812"/>
              <a:gd name="connsiteX18821" fmla="*/ 7532080 w 12184637"/>
              <a:gd name="connsiteY18821" fmla="*/ 3024883 h 4608812"/>
              <a:gd name="connsiteX18822" fmla="*/ 7535025 w 12184637"/>
              <a:gd name="connsiteY18822" fmla="*/ 3032171 h 4608812"/>
              <a:gd name="connsiteX18823" fmla="*/ 7537234 w 12184637"/>
              <a:gd name="connsiteY18823" fmla="*/ 3032613 h 4608812"/>
              <a:gd name="connsiteX18824" fmla="*/ 7542313 w 12184637"/>
              <a:gd name="connsiteY18824" fmla="*/ 3029227 h 4608812"/>
              <a:gd name="connsiteX18825" fmla="*/ 7566094 w 12184637"/>
              <a:gd name="connsiteY18825" fmla="*/ 2971285 h 4608812"/>
              <a:gd name="connsiteX18826" fmla="*/ 7575886 w 12184637"/>
              <a:gd name="connsiteY18826" fmla="*/ 2962082 h 4608812"/>
              <a:gd name="connsiteX18827" fmla="*/ 7576107 w 12184637"/>
              <a:gd name="connsiteY18827" fmla="*/ 2954205 h 4608812"/>
              <a:gd name="connsiteX18828" fmla="*/ 7568229 w 12184637"/>
              <a:gd name="connsiteY18828" fmla="*/ 2953984 h 4608812"/>
              <a:gd name="connsiteX18829" fmla="*/ 7558437 w 12184637"/>
              <a:gd name="connsiteY18829" fmla="*/ 2963187 h 4608812"/>
              <a:gd name="connsiteX18830" fmla="*/ 7558216 w 12184637"/>
              <a:gd name="connsiteY18830" fmla="*/ 2971064 h 4608812"/>
              <a:gd name="connsiteX18831" fmla="*/ 7562339 w 12184637"/>
              <a:gd name="connsiteY18831" fmla="*/ 2972831 h 4608812"/>
              <a:gd name="connsiteX18832" fmla="*/ 7566094 w 12184637"/>
              <a:gd name="connsiteY18832" fmla="*/ 2971285 h 4608812"/>
              <a:gd name="connsiteX18833" fmla="*/ 7575886 w 12184637"/>
              <a:gd name="connsiteY18833" fmla="*/ 2962082 h 4608812"/>
              <a:gd name="connsiteX18834" fmla="*/ 7581555 w 12184637"/>
              <a:gd name="connsiteY18834" fmla="*/ 2956781 h 4608812"/>
              <a:gd name="connsiteX18835" fmla="*/ 7581776 w 12184637"/>
              <a:gd name="connsiteY18835" fmla="*/ 2948904 h 4608812"/>
              <a:gd name="connsiteX18836" fmla="*/ 7573898 w 12184637"/>
              <a:gd name="connsiteY18836" fmla="*/ 2948683 h 4608812"/>
              <a:gd name="connsiteX18837" fmla="*/ 7568229 w 12184637"/>
              <a:gd name="connsiteY18837" fmla="*/ 2953984 h 4608812"/>
              <a:gd name="connsiteX18838" fmla="*/ 7568009 w 12184637"/>
              <a:gd name="connsiteY18838" fmla="*/ 2961861 h 4608812"/>
              <a:gd name="connsiteX18839" fmla="*/ 7572131 w 12184637"/>
              <a:gd name="connsiteY18839" fmla="*/ 2963628 h 4608812"/>
              <a:gd name="connsiteX18840" fmla="*/ 7575886 w 12184637"/>
              <a:gd name="connsiteY18840" fmla="*/ 2962082 h 4608812"/>
              <a:gd name="connsiteX18841" fmla="*/ 7581555 w 12184637"/>
              <a:gd name="connsiteY18841" fmla="*/ 2956708 h 4608812"/>
              <a:gd name="connsiteX18842" fmla="*/ 7601801 w 12184637"/>
              <a:gd name="connsiteY18842" fmla="*/ 2937639 h 4608812"/>
              <a:gd name="connsiteX18843" fmla="*/ 7602023 w 12184637"/>
              <a:gd name="connsiteY18843" fmla="*/ 2929762 h 4608812"/>
              <a:gd name="connsiteX18844" fmla="*/ 7594144 w 12184637"/>
              <a:gd name="connsiteY18844" fmla="*/ 2929541 h 4608812"/>
              <a:gd name="connsiteX18845" fmla="*/ 7573898 w 12184637"/>
              <a:gd name="connsiteY18845" fmla="*/ 2948609 h 4608812"/>
              <a:gd name="connsiteX18846" fmla="*/ 7573677 w 12184637"/>
              <a:gd name="connsiteY18846" fmla="*/ 2956487 h 4608812"/>
              <a:gd name="connsiteX18847" fmla="*/ 7577800 w 12184637"/>
              <a:gd name="connsiteY18847" fmla="*/ 2958254 h 4608812"/>
              <a:gd name="connsiteX18848" fmla="*/ 7581555 w 12184637"/>
              <a:gd name="connsiteY18848" fmla="*/ 2956708 h 4608812"/>
              <a:gd name="connsiteX18849" fmla="*/ 7602906 w 12184637"/>
              <a:gd name="connsiteY18849" fmla="*/ 2936240 h 4608812"/>
              <a:gd name="connsiteX18850" fmla="*/ 7625803 w 12184637"/>
              <a:gd name="connsiteY18850" fmla="*/ 2893907 h 4608812"/>
              <a:gd name="connsiteX18851" fmla="*/ 7623520 w 12184637"/>
              <a:gd name="connsiteY18851" fmla="*/ 2886324 h 4608812"/>
              <a:gd name="connsiteX18852" fmla="*/ 7615936 w 12184637"/>
              <a:gd name="connsiteY18852" fmla="*/ 2888606 h 4608812"/>
              <a:gd name="connsiteX18853" fmla="*/ 7593040 w 12184637"/>
              <a:gd name="connsiteY18853" fmla="*/ 2930940 h 4608812"/>
              <a:gd name="connsiteX18854" fmla="*/ 7595323 w 12184637"/>
              <a:gd name="connsiteY18854" fmla="*/ 2938523 h 4608812"/>
              <a:gd name="connsiteX18855" fmla="*/ 7598047 w 12184637"/>
              <a:gd name="connsiteY18855" fmla="*/ 2939185 h 4608812"/>
              <a:gd name="connsiteX18856" fmla="*/ 7602906 w 12184637"/>
              <a:gd name="connsiteY18856" fmla="*/ 2936240 h 4608812"/>
              <a:gd name="connsiteX18857" fmla="*/ 7626318 w 12184637"/>
              <a:gd name="connsiteY18857" fmla="*/ 2892582 h 4608812"/>
              <a:gd name="connsiteX18858" fmla="*/ 7641632 w 12184637"/>
              <a:gd name="connsiteY18858" fmla="*/ 2829192 h 4608812"/>
              <a:gd name="connsiteX18859" fmla="*/ 7637508 w 12184637"/>
              <a:gd name="connsiteY18859" fmla="*/ 2822493 h 4608812"/>
              <a:gd name="connsiteX18860" fmla="*/ 7630809 w 12184637"/>
              <a:gd name="connsiteY18860" fmla="*/ 2826615 h 4608812"/>
              <a:gd name="connsiteX18861" fmla="*/ 7615495 w 12184637"/>
              <a:gd name="connsiteY18861" fmla="*/ 2890005 h 4608812"/>
              <a:gd name="connsiteX18862" fmla="*/ 7619618 w 12184637"/>
              <a:gd name="connsiteY18862" fmla="*/ 2896705 h 4608812"/>
              <a:gd name="connsiteX18863" fmla="*/ 7620943 w 12184637"/>
              <a:gd name="connsiteY18863" fmla="*/ 2896852 h 4608812"/>
              <a:gd name="connsiteX18864" fmla="*/ 7626318 w 12184637"/>
              <a:gd name="connsiteY18864" fmla="*/ 2892582 h 4608812"/>
              <a:gd name="connsiteX18865" fmla="*/ 7641632 w 12184637"/>
              <a:gd name="connsiteY18865" fmla="*/ 2829045 h 4608812"/>
              <a:gd name="connsiteX18866" fmla="*/ 7643104 w 12184637"/>
              <a:gd name="connsiteY18866" fmla="*/ 2822713 h 4608812"/>
              <a:gd name="connsiteX18867" fmla="*/ 7638908 w 12184637"/>
              <a:gd name="connsiteY18867" fmla="*/ 2816014 h 4608812"/>
              <a:gd name="connsiteX18868" fmla="*/ 7632208 w 12184637"/>
              <a:gd name="connsiteY18868" fmla="*/ 2820210 h 4608812"/>
              <a:gd name="connsiteX18869" fmla="*/ 7630735 w 12184637"/>
              <a:gd name="connsiteY18869" fmla="*/ 2826615 h 4608812"/>
              <a:gd name="connsiteX18870" fmla="*/ 7634932 w 12184637"/>
              <a:gd name="connsiteY18870" fmla="*/ 2833315 h 4608812"/>
              <a:gd name="connsiteX18871" fmla="*/ 7636183 w 12184637"/>
              <a:gd name="connsiteY18871" fmla="*/ 2833462 h 4608812"/>
              <a:gd name="connsiteX18872" fmla="*/ 7641632 w 12184637"/>
              <a:gd name="connsiteY18872" fmla="*/ 2829045 h 4608812"/>
              <a:gd name="connsiteX18873" fmla="*/ 7643104 w 12184637"/>
              <a:gd name="connsiteY18873" fmla="*/ 2822713 h 4608812"/>
              <a:gd name="connsiteX18874" fmla="*/ 7654589 w 12184637"/>
              <a:gd name="connsiteY18874" fmla="*/ 2772355 h 4608812"/>
              <a:gd name="connsiteX18875" fmla="*/ 7650393 w 12184637"/>
              <a:gd name="connsiteY18875" fmla="*/ 2765655 h 4608812"/>
              <a:gd name="connsiteX18876" fmla="*/ 7643693 w 12184637"/>
              <a:gd name="connsiteY18876" fmla="*/ 2769852 h 4608812"/>
              <a:gd name="connsiteX18877" fmla="*/ 7632208 w 12184637"/>
              <a:gd name="connsiteY18877" fmla="*/ 2820210 h 4608812"/>
              <a:gd name="connsiteX18878" fmla="*/ 7636404 w 12184637"/>
              <a:gd name="connsiteY18878" fmla="*/ 2826910 h 4608812"/>
              <a:gd name="connsiteX18879" fmla="*/ 7637656 w 12184637"/>
              <a:gd name="connsiteY18879" fmla="*/ 2827057 h 4608812"/>
              <a:gd name="connsiteX18880" fmla="*/ 7643104 w 12184637"/>
              <a:gd name="connsiteY18880" fmla="*/ 2822713 h 4608812"/>
              <a:gd name="connsiteX18881" fmla="*/ 7649362 w 12184637"/>
              <a:gd name="connsiteY18881" fmla="*/ 2776625 h 4608812"/>
              <a:gd name="connsiteX18882" fmla="*/ 7654662 w 12184637"/>
              <a:gd name="connsiteY18882" fmla="*/ 2770809 h 4608812"/>
              <a:gd name="connsiteX18883" fmla="*/ 7654295 w 12184637"/>
              <a:gd name="connsiteY18883" fmla="*/ 2762637 h 4608812"/>
              <a:gd name="connsiteX18884" fmla="*/ 7648478 w 12184637"/>
              <a:gd name="connsiteY18884" fmla="*/ 2757336 h 4608812"/>
              <a:gd name="connsiteX18885" fmla="*/ 7643178 w 12184637"/>
              <a:gd name="connsiteY18885" fmla="*/ 2763152 h 4608812"/>
              <a:gd name="connsiteX18886" fmla="*/ 7643545 w 12184637"/>
              <a:gd name="connsiteY18886" fmla="*/ 2771325 h 4608812"/>
              <a:gd name="connsiteX18887" fmla="*/ 7649141 w 12184637"/>
              <a:gd name="connsiteY18887" fmla="*/ 2776625 h 4608812"/>
              <a:gd name="connsiteX18888" fmla="*/ 7649362 w 12184637"/>
              <a:gd name="connsiteY18888" fmla="*/ 2776625 h 4608812"/>
              <a:gd name="connsiteX18889" fmla="*/ 7653411 w 12184637"/>
              <a:gd name="connsiteY18889" fmla="*/ 2765950 h 4608812"/>
              <a:gd name="connsiteX18890" fmla="*/ 7693830 w 12184637"/>
              <a:gd name="connsiteY18890" fmla="*/ 2702708 h 4608812"/>
              <a:gd name="connsiteX18891" fmla="*/ 7692137 w 12184637"/>
              <a:gd name="connsiteY18891" fmla="*/ 2694977 h 4608812"/>
              <a:gd name="connsiteX18892" fmla="*/ 7684406 w 12184637"/>
              <a:gd name="connsiteY18892" fmla="*/ 2696670 h 4608812"/>
              <a:gd name="connsiteX18893" fmla="*/ 7643987 w 12184637"/>
              <a:gd name="connsiteY18893" fmla="*/ 2759913 h 4608812"/>
              <a:gd name="connsiteX18894" fmla="*/ 7645681 w 12184637"/>
              <a:gd name="connsiteY18894" fmla="*/ 2767643 h 4608812"/>
              <a:gd name="connsiteX18895" fmla="*/ 7648699 w 12184637"/>
              <a:gd name="connsiteY18895" fmla="*/ 2768527 h 4608812"/>
              <a:gd name="connsiteX18896" fmla="*/ 7653411 w 12184637"/>
              <a:gd name="connsiteY18896" fmla="*/ 2765950 h 4608812"/>
              <a:gd name="connsiteX18897" fmla="*/ 7692800 w 12184637"/>
              <a:gd name="connsiteY18897" fmla="*/ 2703959 h 4608812"/>
              <a:gd name="connsiteX18898" fmla="*/ 7784460 w 12184637"/>
              <a:gd name="connsiteY18898" fmla="*/ 2625256 h 4608812"/>
              <a:gd name="connsiteX18899" fmla="*/ 7785050 w 12184637"/>
              <a:gd name="connsiteY18899" fmla="*/ 2617378 h 4608812"/>
              <a:gd name="connsiteX18900" fmla="*/ 7777171 w 12184637"/>
              <a:gd name="connsiteY18900" fmla="*/ 2616789 h 4608812"/>
              <a:gd name="connsiteX18901" fmla="*/ 7685511 w 12184637"/>
              <a:gd name="connsiteY18901" fmla="*/ 2695493 h 4608812"/>
              <a:gd name="connsiteX18902" fmla="*/ 7684922 w 12184637"/>
              <a:gd name="connsiteY18902" fmla="*/ 2703370 h 4608812"/>
              <a:gd name="connsiteX18903" fmla="*/ 7689192 w 12184637"/>
              <a:gd name="connsiteY18903" fmla="*/ 2705285 h 4608812"/>
              <a:gd name="connsiteX18904" fmla="*/ 7692800 w 12184637"/>
              <a:gd name="connsiteY18904" fmla="*/ 2703959 h 4608812"/>
              <a:gd name="connsiteX18905" fmla="*/ 7783062 w 12184637"/>
              <a:gd name="connsiteY18905" fmla="*/ 2626140 h 4608812"/>
              <a:gd name="connsiteX18906" fmla="*/ 7886649 w 12184637"/>
              <a:gd name="connsiteY18906" fmla="*/ 2581229 h 4608812"/>
              <a:gd name="connsiteX18907" fmla="*/ 7889521 w 12184637"/>
              <a:gd name="connsiteY18907" fmla="*/ 2573941 h 4608812"/>
              <a:gd name="connsiteX18908" fmla="*/ 7882158 w 12184637"/>
              <a:gd name="connsiteY18908" fmla="*/ 2571069 h 4608812"/>
              <a:gd name="connsiteX18909" fmla="*/ 7778571 w 12184637"/>
              <a:gd name="connsiteY18909" fmla="*/ 2615980 h 4608812"/>
              <a:gd name="connsiteX18910" fmla="*/ 7775699 w 12184637"/>
              <a:gd name="connsiteY18910" fmla="*/ 2623342 h 4608812"/>
              <a:gd name="connsiteX18911" fmla="*/ 7780853 w 12184637"/>
              <a:gd name="connsiteY18911" fmla="*/ 2626728 h 4608812"/>
              <a:gd name="connsiteX18912" fmla="*/ 7783062 w 12184637"/>
              <a:gd name="connsiteY18912" fmla="*/ 2626140 h 4608812"/>
              <a:gd name="connsiteX18913" fmla="*/ 7885177 w 12184637"/>
              <a:gd name="connsiteY18913" fmla="*/ 2581597 h 4608812"/>
              <a:gd name="connsiteX18914" fmla="*/ 7890699 w 12184637"/>
              <a:gd name="connsiteY18914" fmla="*/ 2580861 h 4608812"/>
              <a:gd name="connsiteX18915" fmla="*/ 7895484 w 12184637"/>
              <a:gd name="connsiteY18915" fmla="*/ 2574603 h 4608812"/>
              <a:gd name="connsiteX18916" fmla="*/ 7889227 w 12184637"/>
              <a:gd name="connsiteY18916" fmla="*/ 2569818 h 4608812"/>
              <a:gd name="connsiteX18917" fmla="*/ 7883705 w 12184637"/>
              <a:gd name="connsiteY18917" fmla="*/ 2570554 h 4608812"/>
              <a:gd name="connsiteX18918" fmla="*/ 7878919 w 12184637"/>
              <a:gd name="connsiteY18918" fmla="*/ 2576812 h 4608812"/>
              <a:gd name="connsiteX18919" fmla="*/ 7884441 w 12184637"/>
              <a:gd name="connsiteY18919" fmla="*/ 2581671 h 4608812"/>
              <a:gd name="connsiteX18920" fmla="*/ 7885177 w 12184637"/>
              <a:gd name="connsiteY18920" fmla="*/ 2581597 h 4608812"/>
              <a:gd name="connsiteX18921" fmla="*/ 7892981 w 12184637"/>
              <a:gd name="connsiteY18921" fmla="*/ 2580051 h 4608812"/>
              <a:gd name="connsiteX18922" fmla="*/ 7901226 w 12184637"/>
              <a:gd name="connsiteY18922" fmla="*/ 2574751 h 4608812"/>
              <a:gd name="connsiteX18923" fmla="*/ 7902920 w 12184637"/>
              <a:gd name="connsiteY18923" fmla="*/ 2567020 h 4608812"/>
              <a:gd name="connsiteX18924" fmla="*/ 7895190 w 12184637"/>
              <a:gd name="connsiteY18924" fmla="*/ 2565327 h 4608812"/>
              <a:gd name="connsiteX18925" fmla="*/ 7886944 w 12184637"/>
              <a:gd name="connsiteY18925" fmla="*/ 2570628 h 4608812"/>
              <a:gd name="connsiteX18926" fmla="*/ 7885251 w 12184637"/>
              <a:gd name="connsiteY18926" fmla="*/ 2578358 h 4608812"/>
              <a:gd name="connsiteX18927" fmla="*/ 7889963 w 12184637"/>
              <a:gd name="connsiteY18927" fmla="*/ 2580935 h 4608812"/>
              <a:gd name="connsiteX18928" fmla="*/ 7892981 w 12184637"/>
              <a:gd name="connsiteY18928" fmla="*/ 2580051 h 4608812"/>
              <a:gd name="connsiteX18929" fmla="*/ 7903067 w 12184637"/>
              <a:gd name="connsiteY18929" fmla="*/ 2572910 h 4608812"/>
              <a:gd name="connsiteX18930" fmla="*/ 7918086 w 12184637"/>
              <a:gd name="connsiteY18930" fmla="*/ 2547363 h 4608812"/>
              <a:gd name="connsiteX18931" fmla="*/ 7916098 w 12184637"/>
              <a:gd name="connsiteY18931" fmla="*/ 2539706 h 4608812"/>
              <a:gd name="connsiteX18932" fmla="*/ 7908442 w 12184637"/>
              <a:gd name="connsiteY18932" fmla="*/ 2541694 h 4608812"/>
              <a:gd name="connsiteX18933" fmla="*/ 7893423 w 12184637"/>
              <a:gd name="connsiteY18933" fmla="*/ 2567241 h 4608812"/>
              <a:gd name="connsiteX18934" fmla="*/ 7895411 w 12184637"/>
              <a:gd name="connsiteY18934" fmla="*/ 2574898 h 4608812"/>
              <a:gd name="connsiteX18935" fmla="*/ 7898282 w 12184637"/>
              <a:gd name="connsiteY18935" fmla="*/ 2575708 h 4608812"/>
              <a:gd name="connsiteX18936" fmla="*/ 7903067 w 12184637"/>
              <a:gd name="connsiteY18936" fmla="*/ 2572910 h 4608812"/>
              <a:gd name="connsiteX18937" fmla="*/ 7918455 w 12184637"/>
              <a:gd name="connsiteY18937" fmla="*/ 2546626 h 4608812"/>
              <a:gd name="connsiteX18938" fmla="*/ 7929940 w 12184637"/>
              <a:gd name="connsiteY18938" fmla="*/ 2517619 h 4608812"/>
              <a:gd name="connsiteX18939" fmla="*/ 7926774 w 12184637"/>
              <a:gd name="connsiteY18939" fmla="*/ 2510404 h 4608812"/>
              <a:gd name="connsiteX18940" fmla="*/ 7919559 w 12184637"/>
              <a:gd name="connsiteY18940" fmla="*/ 2513570 h 4608812"/>
              <a:gd name="connsiteX18941" fmla="*/ 7908074 w 12184637"/>
              <a:gd name="connsiteY18941" fmla="*/ 2542577 h 4608812"/>
              <a:gd name="connsiteX18942" fmla="*/ 7911240 w 12184637"/>
              <a:gd name="connsiteY18942" fmla="*/ 2549792 h 4608812"/>
              <a:gd name="connsiteX18943" fmla="*/ 7913301 w 12184637"/>
              <a:gd name="connsiteY18943" fmla="*/ 2550160 h 4608812"/>
              <a:gd name="connsiteX18944" fmla="*/ 7918455 w 12184637"/>
              <a:gd name="connsiteY18944" fmla="*/ 2546626 h 4608812"/>
              <a:gd name="connsiteX18945" fmla="*/ 7929940 w 12184637"/>
              <a:gd name="connsiteY18945" fmla="*/ 2517545 h 4608812"/>
              <a:gd name="connsiteX18946" fmla="*/ 7943266 w 12184637"/>
              <a:gd name="connsiteY18946" fmla="*/ 2483752 h 4608812"/>
              <a:gd name="connsiteX18947" fmla="*/ 7940100 w 12184637"/>
              <a:gd name="connsiteY18947" fmla="*/ 2476537 h 4608812"/>
              <a:gd name="connsiteX18948" fmla="*/ 7932885 w 12184637"/>
              <a:gd name="connsiteY18948" fmla="*/ 2479703 h 4608812"/>
              <a:gd name="connsiteX18949" fmla="*/ 7919559 w 12184637"/>
              <a:gd name="connsiteY18949" fmla="*/ 2513496 h 4608812"/>
              <a:gd name="connsiteX18950" fmla="*/ 7922725 w 12184637"/>
              <a:gd name="connsiteY18950" fmla="*/ 2520711 h 4608812"/>
              <a:gd name="connsiteX18951" fmla="*/ 7924786 w 12184637"/>
              <a:gd name="connsiteY18951" fmla="*/ 2521079 h 4608812"/>
              <a:gd name="connsiteX18952" fmla="*/ 7929940 w 12184637"/>
              <a:gd name="connsiteY18952" fmla="*/ 2517545 h 4608812"/>
              <a:gd name="connsiteX18953" fmla="*/ 7943045 w 12184637"/>
              <a:gd name="connsiteY18953" fmla="*/ 2484194 h 4608812"/>
              <a:gd name="connsiteX18954" fmla="*/ 7940983 w 12184637"/>
              <a:gd name="connsiteY18954" fmla="*/ 2476611 h 4608812"/>
              <a:gd name="connsiteX18955" fmla="*/ 7933401 w 12184637"/>
              <a:gd name="connsiteY18955" fmla="*/ 2478672 h 4608812"/>
              <a:gd name="connsiteX18956" fmla="*/ 7933253 w 12184637"/>
              <a:gd name="connsiteY18956" fmla="*/ 2478967 h 4608812"/>
              <a:gd name="connsiteX18957" fmla="*/ 7935388 w 12184637"/>
              <a:gd name="connsiteY18957" fmla="*/ 2486403 h 4608812"/>
              <a:gd name="connsiteX18958" fmla="*/ 7938112 w 12184637"/>
              <a:gd name="connsiteY18958" fmla="*/ 2487139 h 4608812"/>
              <a:gd name="connsiteX18959" fmla="*/ 7943045 w 12184637"/>
              <a:gd name="connsiteY18959" fmla="*/ 2484194 h 4608812"/>
              <a:gd name="connsiteX18960" fmla="*/ 7943045 w 12184637"/>
              <a:gd name="connsiteY18960" fmla="*/ 2484268 h 4608812"/>
              <a:gd name="connsiteX18961" fmla="*/ 7963586 w 12184637"/>
              <a:gd name="connsiteY18961" fmla="*/ 2449738 h 4608812"/>
              <a:gd name="connsiteX18962" fmla="*/ 7961672 w 12184637"/>
              <a:gd name="connsiteY18962" fmla="*/ 2442082 h 4608812"/>
              <a:gd name="connsiteX18963" fmla="*/ 7954014 w 12184637"/>
              <a:gd name="connsiteY18963" fmla="*/ 2443996 h 4608812"/>
              <a:gd name="connsiteX18964" fmla="*/ 7933473 w 12184637"/>
              <a:gd name="connsiteY18964" fmla="*/ 2478525 h 4608812"/>
              <a:gd name="connsiteX18965" fmla="*/ 7935388 w 12184637"/>
              <a:gd name="connsiteY18965" fmla="*/ 2486182 h 4608812"/>
              <a:gd name="connsiteX18966" fmla="*/ 7938259 w 12184637"/>
              <a:gd name="connsiteY18966" fmla="*/ 2486992 h 4608812"/>
              <a:gd name="connsiteX18967" fmla="*/ 7943045 w 12184637"/>
              <a:gd name="connsiteY18967" fmla="*/ 2484268 h 4608812"/>
              <a:gd name="connsiteX18968" fmla="*/ 7963586 w 12184637"/>
              <a:gd name="connsiteY18968" fmla="*/ 2449812 h 4608812"/>
              <a:gd name="connsiteX18969" fmla="*/ 7967267 w 12184637"/>
              <a:gd name="connsiteY18969" fmla="*/ 2443628 h 4608812"/>
              <a:gd name="connsiteX18970" fmla="*/ 7965353 w 12184637"/>
              <a:gd name="connsiteY18970" fmla="*/ 2435971 h 4608812"/>
              <a:gd name="connsiteX18971" fmla="*/ 7957696 w 12184637"/>
              <a:gd name="connsiteY18971" fmla="*/ 2437885 h 4608812"/>
              <a:gd name="connsiteX18972" fmla="*/ 7954014 w 12184637"/>
              <a:gd name="connsiteY18972" fmla="*/ 2444069 h 4608812"/>
              <a:gd name="connsiteX18973" fmla="*/ 7955929 w 12184637"/>
              <a:gd name="connsiteY18973" fmla="*/ 2451726 h 4608812"/>
              <a:gd name="connsiteX18974" fmla="*/ 7958800 w 12184637"/>
              <a:gd name="connsiteY18974" fmla="*/ 2452536 h 4608812"/>
              <a:gd name="connsiteX18975" fmla="*/ 7963586 w 12184637"/>
              <a:gd name="connsiteY18975" fmla="*/ 2449812 h 4608812"/>
              <a:gd name="connsiteX18976" fmla="*/ 7967267 w 12184637"/>
              <a:gd name="connsiteY18976" fmla="*/ 2443628 h 4608812"/>
              <a:gd name="connsiteX18977" fmla="*/ 8003343 w 12184637"/>
              <a:gd name="connsiteY18977" fmla="*/ 2383109 h 4608812"/>
              <a:gd name="connsiteX18978" fmla="*/ 8001428 w 12184637"/>
              <a:gd name="connsiteY18978" fmla="*/ 2375452 h 4608812"/>
              <a:gd name="connsiteX18979" fmla="*/ 7993771 w 12184637"/>
              <a:gd name="connsiteY18979" fmla="*/ 2377367 h 4608812"/>
              <a:gd name="connsiteX18980" fmla="*/ 7957696 w 12184637"/>
              <a:gd name="connsiteY18980" fmla="*/ 2437885 h 4608812"/>
              <a:gd name="connsiteX18981" fmla="*/ 7959610 w 12184637"/>
              <a:gd name="connsiteY18981" fmla="*/ 2445542 h 4608812"/>
              <a:gd name="connsiteX18982" fmla="*/ 7962481 w 12184637"/>
              <a:gd name="connsiteY18982" fmla="*/ 2446352 h 4608812"/>
              <a:gd name="connsiteX18983" fmla="*/ 7967267 w 12184637"/>
              <a:gd name="connsiteY18983" fmla="*/ 2443628 h 4608812"/>
              <a:gd name="connsiteX18984" fmla="*/ 8003343 w 12184637"/>
              <a:gd name="connsiteY18984" fmla="*/ 2383109 h 4608812"/>
              <a:gd name="connsiteX18985" fmla="*/ 8017699 w 12184637"/>
              <a:gd name="connsiteY18985" fmla="*/ 2358961 h 4608812"/>
              <a:gd name="connsiteX18986" fmla="*/ 8015784 w 12184637"/>
              <a:gd name="connsiteY18986" fmla="*/ 2351304 h 4608812"/>
              <a:gd name="connsiteX18987" fmla="*/ 8008127 w 12184637"/>
              <a:gd name="connsiteY18987" fmla="*/ 2353218 h 4608812"/>
              <a:gd name="connsiteX18988" fmla="*/ 7993771 w 12184637"/>
              <a:gd name="connsiteY18988" fmla="*/ 2377367 h 4608812"/>
              <a:gd name="connsiteX18989" fmla="*/ 7995685 w 12184637"/>
              <a:gd name="connsiteY18989" fmla="*/ 2385024 h 4608812"/>
              <a:gd name="connsiteX18990" fmla="*/ 7998557 w 12184637"/>
              <a:gd name="connsiteY18990" fmla="*/ 2385833 h 4608812"/>
              <a:gd name="connsiteX18991" fmla="*/ 8003343 w 12184637"/>
              <a:gd name="connsiteY18991" fmla="*/ 2383109 h 4608812"/>
              <a:gd name="connsiteX18992" fmla="*/ 8015637 w 12184637"/>
              <a:gd name="connsiteY18992" fmla="*/ 2361022 h 4608812"/>
              <a:gd name="connsiteX18993" fmla="*/ 8017846 w 12184637"/>
              <a:gd name="connsiteY18993" fmla="*/ 2353439 h 4608812"/>
              <a:gd name="connsiteX18994" fmla="*/ 7969770 w 12184637"/>
              <a:gd name="connsiteY18994" fmla="*/ 2265975 h 4608812"/>
              <a:gd name="connsiteX18995" fmla="*/ 7962187 w 12184637"/>
              <a:gd name="connsiteY18995" fmla="*/ 2263766 h 4608812"/>
              <a:gd name="connsiteX18996" fmla="*/ 7959978 w 12184637"/>
              <a:gd name="connsiteY18996" fmla="*/ 2271349 h 4608812"/>
              <a:gd name="connsiteX18997" fmla="*/ 8008054 w 12184637"/>
              <a:gd name="connsiteY18997" fmla="*/ 2358814 h 4608812"/>
              <a:gd name="connsiteX18998" fmla="*/ 8012987 w 12184637"/>
              <a:gd name="connsiteY18998" fmla="*/ 2361685 h 4608812"/>
              <a:gd name="connsiteX18999" fmla="*/ 8015637 w 12184637"/>
              <a:gd name="connsiteY18999" fmla="*/ 2361022 h 4608812"/>
              <a:gd name="connsiteX19000" fmla="*/ 7967708 w 12184637"/>
              <a:gd name="connsiteY19000" fmla="*/ 2273484 h 4608812"/>
              <a:gd name="connsiteX19001" fmla="*/ 7969696 w 12184637"/>
              <a:gd name="connsiteY19001" fmla="*/ 2265828 h 4608812"/>
              <a:gd name="connsiteX19002" fmla="*/ 7892023 w 12184637"/>
              <a:gd name="connsiteY19002" fmla="*/ 2134189 h 4608812"/>
              <a:gd name="connsiteX19003" fmla="*/ 7884367 w 12184637"/>
              <a:gd name="connsiteY19003" fmla="*/ 2132201 h 4608812"/>
              <a:gd name="connsiteX19004" fmla="*/ 7882379 w 12184637"/>
              <a:gd name="connsiteY19004" fmla="*/ 2139858 h 4608812"/>
              <a:gd name="connsiteX19005" fmla="*/ 7960052 w 12184637"/>
              <a:gd name="connsiteY19005" fmla="*/ 2271497 h 4608812"/>
              <a:gd name="connsiteX19006" fmla="*/ 7964911 w 12184637"/>
              <a:gd name="connsiteY19006" fmla="*/ 2274221 h 4608812"/>
              <a:gd name="connsiteX19007" fmla="*/ 7967708 w 12184637"/>
              <a:gd name="connsiteY19007" fmla="*/ 2273484 h 4608812"/>
              <a:gd name="connsiteX19008" fmla="*/ 7890404 w 12184637"/>
              <a:gd name="connsiteY19008" fmla="*/ 2141552 h 4608812"/>
              <a:gd name="connsiteX19009" fmla="*/ 7891730 w 12184637"/>
              <a:gd name="connsiteY19009" fmla="*/ 2133748 h 4608812"/>
              <a:gd name="connsiteX19010" fmla="*/ 7799922 w 12184637"/>
              <a:gd name="connsiteY19010" fmla="*/ 2004244 h 4608812"/>
              <a:gd name="connsiteX19011" fmla="*/ 7792117 w 12184637"/>
              <a:gd name="connsiteY19011" fmla="*/ 2002919 h 4608812"/>
              <a:gd name="connsiteX19012" fmla="*/ 7790792 w 12184637"/>
              <a:gd name="connsiteY19012" fmla="*/ 2010723 h 4608812"/>
              <a:gd name="connsiteX19013" fmla="*/ 7882600 w 12184637"/>
              <a:gd name="connsiteY19013" fmla="*/ 2140226 h 4608812"/>
              <a:gd name="connsiteX19014" fmla="*/ 7887165 w 12184637"/>
              <a:gd name="connsiteY19014" fmla="*/ 2142582 h 4608812"/>
              <a:gd name="connsiteX19015" fmla="*/ 7890404 w 12184637"/>
              <a:gd name="connsiteY19015" fmla="*/ 2141552 h 4608812"/>
              <a:gd name="connsiteX19016" fmla="*/ 7799185 w 12184637"/>
              <a:gd name="connsiteY19016" fmla="*/ 2011607 h 4608812"/>
              <a:gd name="connsiteX19017" fmla="*/ 7799479 w 12184637"/>
              <a:gd name="connsiteY19017" fmla="*/ 2003729 h 4608812"/>
              <a:gd name="connsiteX19018" fmla="*/ 7689633 w 12184637"/>
              <a:gd name="connsiteY19018" fmla="*/ 1886374 h 4608812"/>
              <a:gd name="connsiteX19019" fmla="*/ 7681756 w 12184637"/>
              <a:gd name="connsiteY19019" fmla="*/ 1886079 h 4608812"/>
              <a:gd name="connsiteX19020" fmla="*/ 7681461 w 12184637"/>
              <a:gd name="connsiteY19020" fmla="*/ 1893957 h 4608812"/>
              <a:gd name="connsiteX19021" fmla="*/ 7791307 w 12184637"/>
              <a:gd name="connsiteY19021" fmla="*/ 2011312 h 4608812"/>
              <a:gd name="connsiteX19022" fmla="*/ 7795430 w 12184637"/>
              <a:gd name="connsiteY19022" fmla="*/ 2013079 h 4608812"/>
              <a:gd name="connsiteX19023" fmla="*/ 7799185 w 12184637"/>
              <a:gd name="connsiteY19023" fmla="*/ 2011607 h 4608812"/>
              <a:gd name="connsiteX19024" fmla="*/ 7689633 w 12184637"/>
              <a:gd name="connsiteY19024" fmla="*/ 1893883 h 4608812"/>
              <a:gd name="connsiteX19025" fmla="*/ 7689192 w 12184637"/>
              <a:gd name="connsiteY19025" fmla="*/ 1886006 h 4608812"/>
              <a:gd name="connsiteX19026" fmla="*/ 7568229 w 12184637"/>
              <a:gd name="connsiteY19026" fmla="*/ 1776822 h 4608812"/>
              <a:gd name="connsiteX19027" fmla="*/ 7560352 w 12184637"/>
              <a:gd name="connsiteY19027" fmla="*/ 1777264 h 4608812"/>
              <a:gd name="connsiteX19028" fmla="*/ 7560793 w 12184637"/>
              <a:gd name="connsiteY19028" fmla="*/ 1785142 h 4608812"/>
              <a:gd name="connsiteX19029" fmla="*/ 7681756 w 12184637"/>
              <a:gd name="connsiteY19029" fmla="*/ 1894325 h 4608812"/>
              <a:gd name="connsiteX19030" fmla="*/ 7685511 w 12184637"/>
              <a:gd name="connsiteY19030" fmla="*/ 1895724 h 4608812"/>
              <a:gd name="connsiteX19031" fmla="*/ 7689633 w 12184637"/>
              <a:gd name="connsiteY19031" fmla="*/ 1893883 h 4608812"/>
              <a:gd name="connsiteX19032" fmla="*/ 7568818 w 12184637"/>
              <a:gd name="connsiteY19032" fmla="*/ 1784553 h 4608812"/>
              <a:gd name="connsiteX19033" fmla="*/ 7568081 w 12184637"/>
              <a:gd name="connsiteY19033" fmla="*/ 1776675 h 4608812"/>
              <a:gd name="connsiteX19034" fmla="*/ 7442481 w 12184637"/>
              <a:gd name="connsiteY19034" fmla="*/ 1671983 h 4608812"/>
              <a:gd name="connsiteX19035" fmla="*/ 7434603 w 12184637"/>
              <a:gd name="connsiteY19035" fmla="*/ 1672719 h 4608812"/>
              <a:gd name="connsiteX19036" fmla="*/ 7435339 w 12184637"/>
              <a:gd name="connsiteY19036" fmla="*/ 1680597 h 4608812"/>
              <a:gd name="connsiteX19037" fmla="*/ 7560940 w 12184637"/>
              <a:gd name="connsiteY19037" fmla="*/ 1785289 h 4608812"/>
              <a:gd name="connsiteX19038" fmla="*/ 7564548 w 12184637"/>
              <a:gd name="connsiteY19038" fmla="*/ 1786614 h 4608812"/>
              <a:gd name="connsiteX19039" fmla="*/ 7568818 w 12184637"/>
              <a:gd name="connsiteY19039" fmla="*/ 1784553 h 4608812"/>
              <a:gd name="connsiteX19040" fmla="*/ 7443217 w 12184637"/>
              <a:gd name="connsiteY19040" fmla="*/ 1679787 h 4608812"/>
              <a:gd name="connsiteX19041" fmla="*/ 7442481 w 12184637"/>
              <a:gd name="connsiteY19041" fmla="*/ 1671909 h 4608812"/>
              <a:gd name="connsiteX19042" fmla="*/ 7314818 w 12184637"/>
              <a:gd name="connsiteY19042" fmla="*/ 1566334 h 4608812"/>
              <a:gd name="connsiteX19043" fmla="*/ 7306940 w 12184637"/>
              <a:gd name="connsiteY19043" fmla="*/ 1567070 h 4608812"/>
              <a:gd name="connsiteX19044" fmla="*/ 7307677 w 12184637"/>
              <a:gd name="connsiteY19044" fmla="*/ 1574947 h 4608812"/>
              <a:gd name="connsiteX19045" fmla="*/ 7435339 w 12184637"/>
              <a:gd name="connsiteY19045" fmla="*/ 1680523 h 4608812"/>
              <a:gd name="connsiteX19046" fmla="*/ 7438947 w 12184637"/>
              <a:gd name="connsiteY19046" fmla="*/ 1681775 h 4608812"/>
              <a:gd name="connsiteX19047" fmla="*/ 7443217 w 12184637"/>
              <a:gd name="connsiteY19047" fmla="*/ 1679787 h 4608812"/>
              <a:gd name="connsiteX19048" fmla="*/ 7315407 w 12184637"/>
              <a:gd name="connsiteY19048" fmla="*/ 1574358 h 4608812"/>
              <a:gd name="connsiteX19049" fmla="*/ 7314892 w 12184637"/>
              <a:gd name="connsiteY19049" fmla="*/ 1566481 h 4608812"/>
              <a:gd name="connsiteX19050" fmla="*/ 7187450 w 12184637"/>
              <a:gd name="connsiteY19050" fmla="*/ 1455015 h 4608812"/>
              <a:gd name="connsiteX19051" fmla="*/ 7179572 w 12184637"/>
              <a:gd name="connsiteY19051" fmla="*/ 1455531 h 4608812"/>
              <a:gd name="connsiteX19052" fmla="*/ 7180088 w 12184637"/>
              <a:gd name="connsiteY19052" fmla="*/ 1463408 h 4608812"/>
              <a:gd name="connsiteX19053" fmla="*/ 7307529 w 12184637"/>
              <a:gd name="connsiteY19053" fmla="*/ 1574874 h 4608812"/>
              <a:gd name="connsiteX19054" fmla="*/ 7311210 w 12184637"/>
              <a:gd name="connsiteY19054" fmla="*/ 1576273 h 4608812"/>
              <a:gd name="connsiteX19055" fmla="*/ 7315407 w 12184637"/>
              <a:gd name="connsiteY19055" fmla="*/ 1574358 h 4608812"/>
              <a:gd name="connsiteX19056" fmla="*/ 7187965 w 12184637"/>
              <a:gd name="connsiteY19056" fmla="*/ 1462893 h 4608812"/>
              <a:gd name="connsiteX19057" fmla="*/ 7187524 w 12184637"/>
              <a:gd name="connsiteY19057" fmla="*/ 1455015 h 4608812"/>
              <a:gd name="connsiteX19058" fmla="*/ 7060229 w 12184637"/>
              <a:gd name="connsiteY19058" fmla="*/ 1341709 h 4608812"/>
              <a:gd name="connsiteX19059" fmla="*/ 7052352 w 12184637"/>
              <a:gd name="connsiteY19059" fmla="*/ 1342151 h 4608812"/>
              <a:gd name="connsiteX19060" fmla="*/ 7052793 w 12184637"/>
              <a:gd name="connsiteY19060" fmla="*/ 1350029 h 4608812"/>
              <a:gd name="connsiteX19061" fmla="*/ 7180088 w 12184637"/>
              <a:gd name="connsiteY19061" fmla="*/ 1463335 h 4608812"/>
              <a:gd name="connsiteX19062" fmla="*/ 7183842 w 12184637"/>
              <a:gd name="connsiteY19062" fmla="*/ 1464734 h 4608812"/>
              <a:gd name="connsiteX19063" fmla="*/ 7187965 w 12184637"/>
              <a:gd name="connsiteY19063" fmla="*/ 1462893 h 4608812"/>
              <a:gd name="connsiteX19064" fmla="*/ 6926971 w 12184637"/>
              <a:gd name="connsiteY19064" fmla="*/ 1373883 h 4608812"/>
              <a:gd name="connsiteX19065" fmla="*/ 7057505 w 12184637"/>
              <a:gd name="connsiteY19065" fmla="*/ 1351427 h 4608812"/>
              <a:gd name="connsiteX19066" fmla="*/ 7062070 w 12184637"/>
              <a:gd name="connsiteY19066" fmla="*/ 1345022 h 4608812"/>
              <a:gd name="connsiteX19067" fmla="*/ 7055665 w 12184637"/>
              <a:gd name="connsiteY19067" fmla="*/ 1340458 h 4608812"/>
              <a:gd name="connsiteX19068" fmla="*/ 6925130 w 12184637"/>
              <a:gd name="connsiteY19068" fmla="*/ 1362913 h 4608812"/>
              <a:gd name="connsiteX19069" fmla="*/ 6920566 w 12184637"/>
              <a:gd name="connsiteY19069" fmla="*/ 1369318 h 4608812"/>
              <a:gd name="connsiteX19070" fmla="*/ 6926088 w 12184637"/>
              <a:gd name="connsiteY19070" fmla="*/ 1373956 h 4608812"/>
              <a:gd name="connsiteX19071" fmla="*/ 6926971 w 12184637"/>
              <a:gd name="connsiteY19071" fmla="*/ 1373883 h 4608812"/>
              <a:gd name="connsiteX19072" fmla="*/ 6930064 w 12184637"/>
              <a:gd name="connsiteY19072" fmla="*/ 1372263 h 4608812"/>
              <a:gd name="connsiteX19073" fmla="*/ 6929842 w 12184637"/>
              <a:gd name="connsiteY19073" fmla="*/ 1364385 h 4608812"/>
              <a:gd name="connsiteX19074" fmla="*/ 6812413 w 12184637"/>
              <a:gd name="connsiteY19074" fmla="*/ 1252552 h 4608812"/>
              <a:gd name="connsiteX19075" fmla="*/ 6804536 w 12184637"/>
              <a:gd name="connsiteY19075" fmla="*/ 1252772 h 4608812"/>
              <a:gd name="connsiteX19076" fmla="*/ 6804757 w 12184637"/>
              <a:gd name="connsiteY19076" fmla="*/ 1260650 h 4608812"/>
              <a:gd name="connsiteX19077" fmla="*/ 6922186 w 12184637"/>
              <a:gd name="connsiteY19077" fmla="*/ 1372484 h 4608812"/>
              <a:gd name="connsiteX19078" fmla="*/ 6926088 w 12184637"/>
              <a:gd name="connsiteY19078" fmla="*/ 1374030 h 4608812"/>
              <a:gd name="connsiteX19079" fmla="*/ 6930064 w 12184637"/>
              <a:gd name="connsiteY19079" fmla="*/ 1372263 h 4608812"/>
              <a:gd name="connsiteX19080" fmla="*/ 6812708 w 12184637"/>
              <a:gd name="connsiteY19080" fmla="*/ 1260356 h 4608812"/>
              <a:gd name="connsiteX19081" fmla="*/ 6812413 w 12184637"/>
              <a:gd name="connsiteY19081" fmla="*/ 1252478 h 4608812"/>
              <a:gd name="connsiteX19082" fmla="*/ 6697414 w 12184637"/>
              <a:gd name="connsiteY19082" fmla="*/ 1146681 h 4608812"/>
              <a:gd name="connsiteX19083" fmla="*/ 6689536 w 12184637"/>
              <a:gd name="connsiteY19083" fmla="*/ 1146976 h 4608812"/>
              <a:gd name="connsiteX19084" fmla="*/ 6689831 w 12184637"/>
              <a:gd name="connsiteY19084" fmla="*/ 1154854 h 4608812"/>
              <a:gd name="connsiteX19085" fmla="*/ 6804830 w 12184637"/>
              <a:gd name="connsiteY19085" fmla="*/ 1260650 h 4608812"/>
              <a:gd name="connsiteX19086" fmla="*/ 6808659 w 12184637"/>
              <a:gd name="connsiteY19086" fmla="*/ 1262122 h 4608812"/>
              <a:gd name="connsiteX19087" fmla="*/ 6812708 w 12184637"/>
              <a:gd name="connsiteY19087" fmla="*/ 1260356 h 4608812"/>
              <a:gd name="connsiteX19088" fmla="*/ 6583961 w 12184637"/>
              <a:gd name="connsiteY19088" fmla="*/ 1175394 h 4608812"/>
              <a:gd name="connsiteX19089" fmla="*/ 6694616 w 12184637"/>
              <a:gd name="connsiteY19089" fmla="*/ 1156252 h 4608812"/>
              <a:gd name="connsiteX19090" fmla="*/ 6699181 w 12184637"/>
              <a:gd name="connsiteY19090" fmla="*/ 1149773 h 4608812"/>
              <a:gd name="connsiteX19091" fmla="*/ 6692702 w 12184637"/>
              <a:gd name="connsiteY19091" fmla="*/ 1145209 h 4608812"/>
              <a:gd name="connsiteX19092" fmla="*/ 6582047 w 12184637"/>
              <a:gd name="connsiteY19092" fmla="*/ 1164351 h 4608812"/>
              <a:gd name="connsiteX19093" fmla="*/ 6577482 w 12184637"/>
              <a:gd name="connsiteY19093" fmla="*/ 1170830 h 4608812"/>
              <a:gd name="connsiteX19094" fmla="*/ 6583004 w 12184637"/>
              <a:gd name="connsiteY19094" fmla="*/ 1175468 h 4608812"/>
              <a:gd name="connsiteX19095" fmla="*/ 6583961 w 12184637"/>
              <a:gd name="connsiteY19095" fmla="*/ 1175394 h 4608812"/>
              <a:gd name="connsiteX19096" fmla="*/ 6586979 w 12184637"/>
              <a:gd name="connsiteY19096" fmla="*/ 1173775 h 4608812"/>
              <a:gd name="connsiteX19097" fmla="*/ 6586832 w 12184637"/>
              <a:gd name="connsiteY19097" fmla="*/ 1165897 h 4608812"/>
              <a:gd name="connsiteX19098" fmla="*/ 6489134 w 12184637"/>
              <a:gd name="connsiteY19098" fmla="*/ 1071291 h 4608812"/>
              <a:gd name="connsiteX19099" fmla="*/ 6481256 w 12184637"/>
              <a:gd name="connsiteY19099" fmla="*/ 1071438 h 4608812"/>
              <a:gd name="connsiteX19100" fmla="*/ 6481404 w 12184637"/>
              <a:gd name="connsiteY19100" fmla="*/ 1079316 h 4608812"/>
              <a:gd name="connsiteX19101" fmla="*/ 6579101 w 12184637"/>
              <a:gd name="connsiteY19101" fmla="*/ 1173922 h 4608812"/>
              <a:gd name="connsiteX19102" fmla="*/ 6583004 w 12184637"/>
              <a:gd name="connsiteY19102" fmla="*/ 1175468 h 4608812"/>
              <a:gd name="connsiteX19103" fmla="*/ 6586979 w 12184637"/>
              <a:gd name="connsiteY19103" fmla="*/ 1173775 h 4608812"/>
              <a:gd name="connsiteX19104" fmla="*/ 6382822 w 12184637"/>
              <a:gd name="connsiteY19104" fmla="*/ 1095145 h 4608812"/>
              <a:gd name="connsiteX19105" fmla="*/ 6485968 w 12184637"/>
              <a:gd name="connsiteY19105" fmla="*/ 1080862 h 4608812"/>
              <a:gd name="connsiteX19106" fmla="*/ 6490754 w 12184637"/>
              <a:gd name="connsiteY19106" fmla="*/ 1074604 h 4608812"/>
              <a:gd name="connsiteX19107" fmla="*/ 6484496 w 12184637"/>
              <a:gd name="connsiteY19107" fmla="*/ 1069819 h 4608812"/>
              <a:gd name="connsiteX19108" fmla="*/ 6381350 w 12184637"/>
              <a:gd name="connsiteY19108" fmla="*/ 1084102 h 4608812"/>
              <a:gd name="connsiteX19109" fmla="*/ 6376564 w 12184637"/>
              <a:gd name="connsiteY19109" fmla="*/ 1090360 h 4608812"/>
              <a:gd name="connsiteX19110" fmla="*/ 6382086 w 12184637"/>
              <a:gd name="connsiteY19110" fmla="*/ 1095145 h 4608812"/>
              <a:gd name="connsiteX19111" fmla="*/ 6382822 w 12184637"/>
              <a:gd name="connsiteY19111" fmla="*/ 1095145 h 4608812"/>
              <a:gd name="connsiteX19112" fmla="*/ 6385841 w 12184637"/>
              <a:gd name="connsiteY19112" fmla="*/ 1093673 h 4608812"/>
              <a:gd name="connsiteX19113" fmla="*/ 6386135 w 12184637"/>
              <a:gd name="connsiteY19113" fmla="*/ 1085795 h 4608812"/>
              <a:gd name="connsiteX19114" fmla="*/ 6311040 w 12184637"/>
              <a:gd name="connsiteY19114" fmla="*/ 1004883 h 4608812"/>
              <a:gd name="connsiteX19115" fmla="*/ 6303162 w 12184637"/>
              <a:gd name="connsiteY19115" fmla="*/ 1004589 h 4608812"/>
              <a:gd name="connsiteX19116" fmla="*/ 6302868 w 12184637"/>
              <a:gd name="connsiteY19116" fmla="*/ 1012466 h 4608812"/>
              <a:gd name="connsiteX19117" fmla="*/ 6377963 w 12184637"/>
              <a:gd name="connsiteY19117" fmla="*/ 1093378 h 4608812"/>
              <a:gd name="connsiteX19118" fmla="*/ 6382086 w 12184637"/>
              <a:gd name="connsiteY19118" fmla="*/ 1095145 h 4608812"/>
              <a:gd name="connsiteX19119" fmla="*/ 6385841 w 12184637"/>
              <a:gd name="connsiteY19119" fmla="*/ 1093673 h 4608812"/>
              <a:gd name="connsiteX19120" fmla="*/ 6310819 w 12184637"/>
              <a:gd name="connsiteY19120" fmla="*/ 1012687 h 4608812"/>
              <a:gd name="connsiteX19121" fmla="*/ 6310966 w 12184637"/>
              <a:gd name="connsiteY19121" fmla="*/ 1004809 h 4608812"/>
              <a:gd name="connsiteX19122" fmla="*/ 6246840 w 12184637"/>
              <a:gd name="connsiteY19122" fmla="*/ 938696 h 4608812"/>
              <a:gd name="connsiteX19123" fmla="*/ 6238962 w 12184637"/>
              <a:gd name="connsiteY19123" fmla="*/ 938549 h 4608812"/>
              <a:gd name="connsiteX19124" fmla="*/ 6238815 w 12184637"/>
              <a:gd name="connsiteY19124" fmla="*/ 946426 h 4608812"/>
              <a:gd name="connsiteX19125" fmla="*/ 6302941 w 12184637"/>
              <a:gd name="connsiteY19125" fmla="*/ 1012540 h 4608812"/>
              <a:gd name="connsiteX19126" fmla="*/ 6306990 w 12184637"/>
              <a:gd name="connsiteY19126" fmla="*/ 1014233 h 4608812"/>
              <a:gd name="connsiteX19127" fmla="*/ 6310819 w 12184637"/>
              <a:gd name="connsiteY19127" fmla="*/ 1012687 h 4608812"/>
              <a:gd name="connsiteX19128" fmla="*/ 6246546 w 12184637"/>
              <a:gd name="connsiteY19128" fmla="*/ 946794 h 4608812"/>
              <a:gd name="connsiteX19129" fmla="*/ 6247135 w 12184637"/>
              <a:gd name="connsiteY19129" fmla="*/ 938917 h 4608812"/>
              <a:gd name="connsiteX19130" fmla="*/ 6199721 w 12184637"/>
              <a:gd name="connsiteY19130" fmla="*/ 883994 h 4608812"/>
              <a:gd name="connsiteX19131" fmla="*/ 6191844 w 12184637"/>
              <a:gd name="connsiteY19131" fmla="*/ 883405 h 4608812"/>
              <a:gd name="connsiteX19132" fmla="*/ 6191255 w 12184637"/>
              <a:gd name="connsiteY19132" fmla="*/ 891282 h 4608812"/>
              <a:gd name="connsiteX19133" fmla="*/ 6238668 w 12184637"/>
              <a:gd name="connsiteY19133" fmla="*/ 946205 h 4608812"/>
              <a:gd name="connsiteX19134" fmla="*/ 6242938 w 12184637"/>
              <a:gd name="connsiteY19134" fmla="*/ 948120 h 4608812"/>
              <a:gd name="connsiteX19135" fmla="*/ 6246546 w 12184637"/>
              <a:gd name="connsiteY19135" fmla="*/ 946794 h 4608812"/>
              <a:gd name="connsiteX19136" fmla="*/ 6201047 w 12184637"/>
              <a:gd name="connsiteY19136" fmla="*/ 887822 h 4608812"/>
              <a:gd name="connsiteX19137" fmla="*/ 6195599 w 12184637"/>
              <a:gd name="connsiteY19137" fmla="*/ 882153 h 4608812"/>
              <a:gd name="connsiteX19138" fmla="*/ 6111521 w 12184637"/>
              <a:gd name="connsiteY19138" fmla="*/ 880533 h 4608812"/>
              <a:gd name="connsiteX19139" fmla="*/ 6105852 w 12184637"/>
              <a:gd name="connsiteY19139" fmla="*/ 885982 h 4608812"/>
              <a:gd name="connsiteX19140" fmla="*/ 6111300 w 12184637"/>
              <a:gd name="connsiteY19140" fmla="*/ 891651 h 4608812"/>
              <a:gd name="connsiteX19141" fmla="*/ 6195377 w 12184637"/>
              <a:gd name="connsiteY19141" fmla="*/ 893270 h 4608812"/>
              <a:gd name="connsiteX19142" fmla="*/ 6195525 w 12184637"/>
              <a:gd name="connsiteY19142" fmla="*/ 893270 h 4608812"/>
              <a:gd name="connsiteX19143" fmla="*/ 6201047 w 12184637"/>
              <a:gd name="connsiteY19143" fmla="*/ 887822 h 4608812"/>
              <a:gd name="connsiteX19144" fmla="*/ 6114834 w 12184637"/>
              <a:gd name="connsiteY19144" fmla="*/ 890473 h 4608812"/>
              <a:gd name="connsiteX19145" fmla="*/ 6115791 w 12184637"/>
              <a:gd name="connsiteY19145" fmla="*/ 882669 h 4608812"/>
              <a:gd name="connsiteX19146" fmla="*/ 6076476 w 12184637"/>
              <a:gd name="connsiteY19146" fmla="*/ 831942 h 4608812"/>
              <a:gd name="connsiteX19147" fmla="*/ 6068672 w 12184637"/>
              <a:gd name="connsiteY19147" fmla="*/ 830985 h 4608812"/>
              <a:gd name="connsiteX19148" fmla="*/ 6067715 w 12184637"/>
              <a:gd name="connsiteY19148" fmla="*/ 838789 h 4608812"/>
              <a:gd name="connsiteX19149" fmla="*/ 6107030 w 12184637"/>
              <a:gd name="connsiteY19149" fmla="*/ 889515 h 4608812"/>
              <a:gd name="connsiteX19150" fmla="*/ 6111447 w 12184637"/>
              <a:gd name="connsiteY19150" fmla="*/ 891651 h 4608812"/>
              <a:gd name="connsiteX19151" fmla="*/ 6114834 w 12184637"/>
              <a:gd name="connsiteY19151" fmla="*/ 890473 h 4608812"/>
              <a:gd name="connsiteX19152" fmla="*/ 5984962 w 12184637"/>
              <a:gd name="connsiteY19152" fmla="*/ 849833 h 4608812"/>
              <a:gd name="connsiteX19153" fmla="*/ 6072648 w 12184637"/>
              <a:gd name="connsiteY19153" fmla="*/ 840851 h 4608812"/>
              <a:gd name="connsiteX19154" fmla="*/ 6077654 w 12184637"/>
              <a:gd name="connsiteY19154" fmla="*/ 834740 h 4608812"/>
              <a:gd name="connsiteX19155" fmla="*/ 6071543 w 12184637"/>
              <a:gd name="connsiteY19155" fmla="*/ 829733 h 4608812"/>
              <a:gd name="connsiteX19156" fmla="*/ 5983858 w 12184637"/>
              <a:gd name="connsiteY19156" fmla="*/ 838715 h 4608812"/>
              <a:gd name="connsiteX19157" fmla="*/ 5978852 w 12184637"/>
              <a:gd name="connsiteY19157" fmla="*/ 844826 h 4608812"/>
              <a:gd name="connsiteX19158" fmla="*/ 5984447 w 12184637"/>
              <a:gd name="connsiteY19158" fmla="*/ 849833 h 4608812"/>
              <a:gd name="connsiteX19159" fmla="*/ 5984962 w 12184637"/>
              <a:gd name="connsiteY19159" fmla="*/ 849833 h 4608812"/>
              <a:gd name="connsiteX19160" fmla="*/ 5922309 w 12184637"/>
              <a:gd name="connsiteY19160" fmla="*/ 876337 h 4608812"/>
              <a:gd name="connsiteX19161" fmla="*/ 5986582 w 12184637"/>
              <a:gd name="connsiteY19161" fmla="*/ 849391 h 4608812"/>
              <a:gd name="connsiteX19162" fmla="*/ 5989601 w 12184637"/>
              <a:gd name="connsiteY19162" fmla="*/ 842102 h 4608812"/>
              <a:gd name="connsiteX19163" fmla="*/ 5982312 w 12184637"/>
              <a:gd name="connsiteY19163" fmla="*/ 839084 h 4608812"/>
              <a:gd name="connsiteX19164" fmla="*/ 5918039 w 12184637"/>
              <a:gd name="connsiteY19164" fmla="*/ 866030 h 4608812"/>
              <a:gd name="connsiteX19165" fmla="*/ 5915020 w 12184637"/>
              <a:gd name="connsiteY19165" fmla="*/ 873318 h 4608812"/>
              <a:gd name="connsiteX19166" fmla="*/ 5920174 w 12184637"/>
              <a:gd name="connsiteY19166" fmla="*/ 876779 h 4608812"/>
              <a:gd name="connsiteX19167" fmla="*/ 5922309 w 12184637"/>
              <a:gd name="connsiteY19167" fmla="*/ 876337 h 4608812"/>
              <a:gd name="connsiteX19168" fmla="*/ 5897204 w 12184637"/>
              <a:gd name="connsiteY19168" fmla="*/ 922572 h 4608812"/>
              <a:gd name="connsiteX19169" fmla="*/ 5925033 w 12184637"/>
              <a:gd name="connsiteY19169" fmla="*/ 873981 h 4608812"/>
              <a:gd name="connsiteX19170" fmla="*/ 5922972 w 12184637"/>
              <a:gd name="connsiteY19170" fmla="*/ 866398 h 4608812"/>
              <a:gd name="connsiteX19171" fmla="*/ 5915389 w 12184637"/>
              <a:gd name="connsiteY19171" fmla="*/ 868459 h 4608812"/>
              <a:gd name="connsiteX19172" fmla="*/ 5887559 w 12184637"/>
              <a:gd name="connsiteY19172" fmla="*/ 917051 h 4608812"/>
              <a:gd name="connsiteX19173" fmla="*/ 5889621 w 12184637"/>
              <a:gd name="connsiteY19173" fmla="*/ 924634 h 4608812"/>
              <a:gd name="connsiteX19174" fmla="*/ 5892418 w 12184637"/>
              <a:gd name="connsiteY19174" fmla="*/ 925370 h 4608812"/>
              <a:gd name="connsiteX19175" fmla="*/ 5897204 w 12184637"/>
              <a:gd name="connsiteY19175" fmla="*/ 922572 h 4608812"/>
              <a:gd name="connsiteX19176" fmla="*/ 5893449 w 12184637"/>
              <a:gd name="connsiteY19176" fmla="*/ 993766 h 4608812"/>
              <a:gd name="connsiteX19177" fmla="*/ 5898970 w 12184637"/>
              <a:gd name="connsiteY19177" fmla="*/ 988097 h 4608812"/>
              <a:gd name="connsiteX19178" fmla="*/ 5897940 w 12184637"/>
              <a:gd name="connsiteY19178" fmla="*/ 919701 h 4608812"/>
              <a:gd name="connsiteX19179" fmla="*/ 5892345 w 12184637"/>
              <a:gd name="connsiteY19179" fmla="*/ 914179 h 4608812"/>
              <a:gd name="connsiteX19180" fmla="*/ 5892345 w 12184637"/>
              <a:gd name="connsiteY19180" fmla="*/ 914179 h 4608812"/>
              <a:gd name="connsiteX19181" fmla="*/ 5886823 w 12184637"/>
              <a:gd name="connsiteY19181" fmla="*/ 919848 h 4608812"/>
              <a:gd name="connsiteX19182" fmla="*/ 5887853 w 12184637"/>
              <a:gd name="connsiteY19182" fmla="*/ 988244 h 4608812"/>
              <a:gd name="connsiteX19183" fmla="*/ 5893449 w 12184637"/>
              <a:gd name="connsiteY19183" fmla="*/ 993766 h 4608812"/>
              <a:gd name="connsiteX19184" fmla="*/ 5893449 w 12184637"/>
              <a:gd name="connsiteY19184" fmla="*/ 993766 h 4608812"/>
              <a:gd name="connsiteX19185" fmla="*/ 5917082 w 12184637"/>
              <a:gd name="connsiteY19185" fmla="*/ 1079831 h 4608812"/>
              <a:gd name="connsiteX19186" fmla="*/ 5921057 w 12184637"/>
              <a:gd name="connsiteY19186" fmla="*/ 1073058 h 4608812"/>
              <a:gd name="connsiteX19187" fmla="*/ 5898750 w 12184637"/>
              <a:gd name="connsiteY19187" fmla="*/ 986845 h 4608812"/>
              <a:gd name="connsiteX19188" fmla="*/ 5891977 w 12184637"/>
              <a:gd name="connsiteY19188" fmla="*/ 982870 h 4608812"/>
              <a:gd name="connsiteX19189" fmla="*/ 5888001 w 12184637"/>
              <a:gd name="connsiteY19189" fmla="*/ 989643 h 4608812"/>
              <a:gd name="connsiteX19190" fmla="*/ 5910309 w 12184637"/>
              <a:gd name="connsiteY19190" fmla="*/ 1075856 h 4608812"/>
              <a:gd name="connsiteX19191" fmla="*/ 5915757 w 12184637"/>
              <a:gd name="connsiteY19191" fmla="*/ 1080052 h 4608812"/>
              <a:gd name="connsiteX19192" fmla="*/ 5917082 w 12184637"/>
              <a:gd name="connsiteY19192" fmla="*/ 1079831 h 4608812"/>
              <a:gd name="connsiteX19193" fmla="*/ 5959931 w 12184637"/>
              <a:gd name="connsiteY19193" fmla="*/ 1180548 h 4608812"/>
              <a:gd name="connsiteX19194" fmla="*/ 5962949 w 12184637"/>
              <a:gd name="connsiteY19194" fmla="*/ 1173259 h 4608812"/>
              <a:gd name="connsiteX19195" fmla="*/ 5920837 w 12184637"/>
              <a:gd name="connsiteY19195" fmla="*/ 1072248 h 4608812"/>
              <a:gd name="connsiteX19196" fmla="*/ 5913548 w 12184637"/>
              <a:gd name="connsiteY19196" fmla="*/ 1069230 h 4608812"/>
              <a:gd name="connsiteX19197" fmla="*/ 5910529 w 12184637"/>
              <a:gd name="connsiteY19197" fmla="*/ 1076518 h 4608812"/>
              <a:gd name="connsiteX19198" fmla="*/ 5952642 w 12184637"/>
              <a:gd name="connsiteY19198" fmla="*/ 1177529 h 4608812"/>
              <a:gd name="connsiteX19199" fmla="*/ 5957795 w 12184637"/>
              <a:gd name="connsiteY19199" fmla="*/ 1180990 h 4608812"/>
              <a:gd name="connsiteX19200" fmla="*/ 5959931 w 12184637"/>
              <a:gd name="connsiteY19200" fmla="*/ 1180548 h 4608812"/>
              <a:gd name="connsiteX19201" fmla="*/ 6020890 w 12184637"/>
              <a:gd name="connsiteY19201" fmla="*/ 1293191 h 4608812"/>
              <a:gd name="connsiteX19202" fmla="*/ 6023173 w 12184637"/>
              <a:gd name="connsiteY19202" fmla="*/ 1285608 h 4608812"/>
              <a:gd name="connsiteX19203" fmla="*/ 5962728 w 12184637"/>
              <a:gd name="connsiteY19203" fmla="*/ 1172818 h 4608812"/>
              <a:gd name="connsiteX19204" fmla="*/ 5955145 w 12184637"/>
              <a:gd name="connsiteY19204" fmla="*/ 1170535 h 4608812"/>
              <a:gd name="connsiteX19205" fmla="*/ 5952863 w 12184637"/>
              <a:gd name="connsiteY19205" fmla="*/ 1178118 h 4608812"/>
              <a:gd name="connsiteX19206" fmla="*/ 6013307 w 12184637"/>
              <a:gd name="connsiteY19206" fmla="*/ 1290909 h 4608812"/>
              <a:gd name="connsiteX19207" fmla="*/ 6018240 w 12184637"/>
              <a:gd name="connsiteY19207" fmla="*/ 1293854 h 4608812"/>
              <a:gd name="connsiteX19208" fmla="*/ 6020890 w 12184637"/>
              <a:gd name="connsiteY19208" fmla="*/ 1293191 h 4608812"/>
              <a:gd name="connsiteX19209" fmla="*/ 6097827 w 12184637"/>
              <a:gd name="connsiteY19209" fmla="*/ 1411209 h 4608812"/>
              <a:gd name="connsiteX19210" fmla="*/ 6099447 w 12184637"/>
              <a:gd name="connsiteY19210" fmla="*/ 1403479 h 4608812"/>
              <a:gd name="connsiteX19211" fmla="*/ 6022878 w 12184637"/>
              <a:gd name="connsiteY19211" fmla="*/ 1285240 h 4608812"/>
              <a:gd name="connsiteX19212" fmla="*/ 6015148 w 12184637"/>
              <a:gd name="connsiteY19212" fmla="*/ 1283621 h 4608812"/>
              <a:gd name="connsiteX19213" fmla="*/ 6013528 w 12184637"/>
              <a:gd name="connsiteY19213" fmla="*/ 1291351 h 4608812"/>
              <a:gd name="connsiteX19214" fmla="*/ 6090096 w 12184637"/>
              <a:gd name="connsiteY19214" fmla="*/ 1409590 h 4608812"/>
              <a:gd name="connsiteX19215" fmla="*/ 6094808 w 12184637"/>
              <a:gd name="connsiteY19215" fmla="*/ 1412167 h 4608812"/>
              <a:gd name="connsiteX19216" fmla="*/ 6097827 w 12184637"/>
              <a:gd name="connsiteY19216" fmla="*/ 1411209 h 4608812"/>
              <a:gd name="connsiteX19217" fmla="*/ 6188604 w 12184637"/>
              <a:gd name="connsiteY19217" fmla="*/ 1527976 h 4608812"/>
              <a:gd name="connsiteX19218" fmla="*/ 6189635 w 12184637"/>
              <a:gd name="connsiteY19218" fmla="*/ 1520172 h 4608812"/>
              <a:gd name="connsiteX19219" fmla="*/ 6099226 w 12184637"/>
              <a:gd name="connsiteY19219" fmla="*/ 1403111 h 4608812"/>
              <a:gd name="connsiteX19220" fmla="*/ 6091422 w 12184637"/>
              <a:gd name="connsiteY19220" fmla="*/ 1402080 h 4608812"/>
              <a:gd name="connsiteX19221" fmla="*/ 6090391 w 12184637"/>
              <a:gd name="connsiteY19221" fmla="*/ 1409884 h 4608812"/>
              <a:gd name="connsiteX19222" fmla="*/ 6180800 w 12184637"/>
              <a:gd name="connsiteY19222" fmla="*/ 1526945 h 4608812"/>
              <a:gd name="connsiteX19223" fmla="*/ 6185217 w 12184637"/>
              <a:gd name="connsiteY19223" fmla="*/ 1529080 h 4608812"/>
              <a:gd name="connsiteX19224" fmla="*/ 6188604 w 12184637"/>
              <a:gd name="connsiteY19224" fmla="*/ 1527976 h 4608812"/>
              <a:gd name="connsiteX19225" fmla="*/ 6340194 w 12184637"/>
              <a:gd name="connsiteY19225" fmla="*/ 1532246 h 4608812"/>
              <a:gd name="connsiteX19226" fmla="*/ 6334967 w 12184637"/>
              <a:gd name="connsiteY19226" fmla="*/ 1526356 h 4608812"/>
              <a:gd name="connsiteX19227" fmla="*/ 6185512 w 12184637"/>
              <a:gd name="connsiteY19227" fmla="*/ 1518037 h 4608812"/>
              <a:gd name="connsiteX19228" fmla="*/ 6179622 w 12184637"/>
              <a:gd name="connsiteY19228" fmla="*/ 1523264 h 4608812"/>
              <a:gd name="connsiteX19229" fmla="*/ 6184849 w 12184637"/>
              <a:gd name="connsiteY19229" fmla="*/ 1529154 h 4608812"/>
              <a:gd name="connsiteX19230" fmla="*/ 6334304 w 12184637"/>
              <a:gd name="connsiteY19230" fmla="*/ 1537473 h 4608812"/>
              <a:gd name="connsiteX19231" fmla="*/ 6334672 w 12184637"/>
              <a:gd name="connsiteY19231" fmla="*/ 1537473 h 4608812"/>
              <a:gd name="connsiteX19232" fmla="*/ 6340194 w 12184637"/>
              <a:gd name="connsiteY19232" fmla="*/ 1532246 h 4608812"/>
              <a:gd name="connsiteX19233" fmla="*/ 6443414 w 12184637"/>
              <a:gd name="connsiteY19233" fmla="*/ 1644227 h 4608812"/>
              <a:gd name="connsiteX19234" fmla="*/ 6443561 w 12184637"/>
              <a:gd name="connsiteY19234" fmla="*/ 1636349 h 4608812"/>
              <a:gd name="connsiteX19235" fmla="*/ 6338648 w 12184637"/>
              <a:gd name="connsiteY19235" fmla="*/ 1528049 h 4608812"/>
              <a:gd name="connsiteX19236" fmla="*/ 6330771 w 12184637"/>
              <a:gd name="connsiteY19236" fmla="*/ 1527902 h 4608812"/>
              <a:gd name="connsiteX19237" fmla="*/ 6330623 w 12184637"/>
              <a:gd name="connsiteY19237" fmla="*/ 1535780 h 4608812"/>
              <a:gd name="connsiteX19238" fmla="*/ 6435536 w 12184637"/>
              <a:gd name="connsiteY19238" fmla="*/ 1644080 h 4608812"/>
              <a:gd name="connsiteX19239" fmla="*/ 6439585 w 12184637"/>
              <a:gd name="connsiteY19239" fmla="*/ 1645773 h 4608812"/>
              <a:gd name="connsiteX19240" fmla="*/ 6443414 w 12184637"/>
              <a:gd name="connsiteY19240" fmla="*/ 1644227 h 4608812"/>
              <a:gd name="connsiteX19241" fmla="*/ 6594415 w 12184637"/>
              <a:gd name="connsiteY19241" fmla="*/ 1640840 h 4608812"/>
              <a:gd name="connsiteX19242" fmla="*/ 6588893 w 12184637"/>
              <a:gd name="connsiteY19242" fmla="*/ 1635245 h 4608812"/>
              <a:gd name="connsiteX19243" fmla="*/ 6439585 w 12184637"/>
              <a:gd name="connsiteY19243" fmla="*/ 1634656 h 4608812"/>
              <a:gd name="connsiteX19244" fmla="*/ 6439512 w 12184637"/>
              <a:gd name="connsiteY19244" fmla="*/ 1634656 h 4608812"/>
              <a:gd name="connsiteX19245" fmla="*/ 6433990 w 12184637"/>
              <a:gd name="connsiteY19245" fmla="*/ 1640178 h 4608812"/>
              <a:gd name="connsiteX19246" fmla="*/ 6439512 w 12184637"/>
              <a:gd name="connsiteY19246" fmla="*/ 1645773 h 4608812"/>
              <a:gd name="connsiteX19247" fmla="*/ 6588820 w 12184637"/>
              <a:gd name="connsiteY19247" fmla="*/ 1646362 h 4608812"/>
              <a:gd name="connsiteX19248" fmla="*/ 6588893 w 12184637"/>
              <a:gd name="connsiteY19248" fmla="*/ 1646362 h 4608812"/>
              <a:gd name="connsiteX19249" fmla="*/ 6594415 w 12184637"/>
              <a:gd name="connsiteY19249" fmla="*/ 1640840 h 4608812"/>
              <a:gd name="connsiteX19250" fmla="*/ 6708679 w 12184637"/>
              <a:gd name="connsiteY19250" fmla="*/ 1737213 h 4608812"/>
              <a:gd name="connsiteX19251" fmla="*/ 6707795 w 12184637"/>
              <a:gd name="connsiteY19251" fmla="*/ 1729335 h 4608812"/>
              <a:gd name="connsiteX19252" fmla="*/ 6592280 w 12184637"/>
              <a:gd name="connsiteY19252" fmla="*/ 1636423 h 4608812"/>
              <a:gd name="connsiteX19253" fmla="*/ 6584403 w 12184637"/>
              <a:gd name="connsiteY19253" fmla="*/ 1637306 h 4608812"/>
              <a:gd name="connsiteX19254" fmla="*/ 6585286 w 12184637"/>
              <a:gd name="connsiteY19254" fmla="*/ 1645184 h 4608812"/>
              <a:gd name="connsiteX19255" fmla="*/ 6700801 w 12184637"/>
              <a:gd name="connsiteY19255" fmla="*/ 1738096 h 4608812"/>
              <a:gd name="connsiteX19256" fmla="*/ 6704335 w 12184637"/>
              <a:gd name="connsiteY19256" fmla="*/ 1739348 h 4608812"/>
              <a:gd name="connsiteX19257" fmla="*/ 6708679 w 12184637"/>
              <a:gd name="connsiteY19257" fmla="*/ 1737213 h 4608812"/>
              <a:gd name="connsiteX19258" fmla="*/ 6830819 w 12184637"/>
              <a:gd name="connsiteY19258" fmla="*/ 1825119 h 4608812"/>
              <a:gd name="connsiteX19259" fmla="*/ 6829568 w 12184637"/>
              <a:gd name="connsiteY19259" fmla="*/ 1817315 h 4608812"/>
              <a:gd name="connsiteX19260" fmla="*/ 6707574 w 12184637"/>
              <a:gd name="connsiteY19260" fmla="*/ 1729188 h 4608812"/>
              <a:gd name="connsiteX19261" fmla="*/ 6699770 w 12184637"/>
              <a:gd name="connsiteY19261" fmla="*/ 1730440 h 4608812"/>
              <a:gd name="connsiteX19262" fmla="*/ 6701021 w 12184637"/>
              <a:gd name="connsiteY19262" fmla="*/ 1738244 h 4608812"/>
              <a:gd name="connsiteX19263" fmla="*/ 6823015 w 12184637"/>
              <a:gd name="connsiteY19263" fmla="*/ 1826371 h 4608812"/>
              <a:gd name="connsiteX19264" fmla="*/ 6826328 w 12184637"/>
              <a:gd name="connsiteY19264" fmla="*/ 1827401 h 4608812"/>
              <a:gd name="connsiteX19265" fmla="*/ 6830819 w 12184637"/>
              <a:gd name="connsiteY19265" fmla="*/ 1825119 h 4608812"/>
              <a:gd name="connsiteX19266" fmla="*/ 6937278 w 12184637"/>
              <a:gd name="connsiteY19266" fmla="*/ 1903749 h 4608812"/>
              <a:gd name="connsiteX19267" fmla="*/ 6936100 w 12184637"/>
              <a:gd name="connsiteY19267" fmla="*/ 1895944 h 4608812"/>
              <a:gd name="connsiteX19268" fmla="*/ 6829568 w 12184637"/>
              <a:gd name="connsiteY19268" fmla="*/ 1817389 h 4608812"/>
              <a:gd name="connsiteX19269" fmla="*/ 6821764 w 12184637"/>
              <a:gd name="connsiteY19269" fmla="*/ 1818567 h 4608812"/>
              <a:gd name="connsiteX19270" fmla="*/ 6822941 w 12184637"/>
              <a:gd name="connsiteY19270" fmla="*/ 1826371 h 4608812"/>
              <a:gd name="connsiteX19271" fmla="*/ 6929474 w 12184637"/>
              <a:gd name="connsiteY19271" fmla="*/ 1904927 h 4608812"/>
              <a:gd name="connsiteX19272" fmla="*/ 6932788 w 12184637"/>
              <a:gd name="connsiteY19272" fmla="*/ 1906031 h 4608812"/>
              <a:gd name="connsiteX19273" fmla="*/ 6937278 w 12184637"/>
              <a:gd name="connsiteY19273" fmla="*/ 1903749 h 4608812"/>
              <a:gd name="connsiteX19274" fmla="*/ 6953034 w 12184637"/>
              <a:gd name="connsiteY19274" fmla="*/ 1915307 h 4608812"/>
              <a:gd name="connsiteX19275" fmla="*/ 6951856 w 12184637"/>
              <a:gd name="connsiteY19275" fmla="*/ 1907503 h 4608812"/>
              <a:gd name="connsiteX19276" fmla="*/ 6936174 w 12184637"/>
              <a:gd name="connsiteY19276" fmla="*/ 1895944 h 4608812"/>
              <a:gd name="connsiteX19277" fmla="*/ 6928370 w 12184637"/>
              <a:gd name="connsiteY19277" fmla="*/ 1897122 h 4608812"/>
              <a:gd name="connsiteX19278" fmla="*/ 6929548 w 12184637"/>
              <a:gd name="connsiteY19278" fmla="*/ 1904927 h 4608812"/>
              <a:gd name="connsiteX19279" fmla="*/ 6945230 w 12184637"/>
              <a:gd name="connsiteY19279" fmla="*/ 1916485 h 4608812"/>
              <a:gd name="connsiteX19280" fmla="*/ 6948616 w 12184637"/>
              <a:gd name="connsiteY19280" fmla="*/ 1917590 h 4608812"/>
              <a:gd name="connsiteX19281" fmla="*/ 6953034 w 12184637"/>
              <a:gd name="connsiteY19281" fmla="*/ 1915307 h 4608812"/>
              <a:gd name="connsiteX19282" fmla="*/ 6956420 w 12184637"/>
              <a:gd name="connsiteY19282" fmla="*/ 1917884 h 4608812"/>
              <a:gd name="connsiteX19283" fmla="*/ 6955243 w 12184637"/>
              <a:gd name="connsiteY19283" fmla="*/ 1910080 h 4608812"/>
              <a:gd name="connsiteX19284" fmla="*/ 6951782 w 12184637"/>
              <a:gd name="connsiteY19284" fmla="*/ 1907503 h 4608812"/>
              <a:gd name="connsiteX19285" fmla="*/ 6943978 w 12184637"/>
              <a:gd name="connsiteY19285" fmla="*/ 1908681 h 4608812"/>
              <a:gd name="connsiteX19286" fmla="*/ 6945156 w 12184637"/>
              <a:gd name="connsiteY19286" fmla="*/ 1916485 h 4608812"/>
              <a:gd name="connsiteX19287" fmla="*/ 6948616 w 12184637"/>
              <a:gd name="connsiteY19287" fmla="*/ 1919062 h 4608812"/>
              <a:gd name="connsiteX19288" fmla="*/ 6951929 w 12184637"/>
              <a:gd name="connsiteY19288" fmla="*/ 1920167 h 4608812"/>
              <a:gd name="connsiteX19289" fmla="*/ 6956420 w 12184637"/>
              <a:gd name="connsiteY19289" fmla="*/ 1917884 h 4608812"/>
              <a:gd name="connsiteX19290" fmla="*/ 6967243 w 12184637"/>
              <a:gd name="connsiteY19290" fmla="*/ 1914645 h 4608812"/>
              <a:gd name="connsiteX19291" fmla="*/ 6961721 w 12184637"/>
              <a:gd name="connsiteY19291" fmla="*/ 1909049 h 4608812"/>
              <a:gd name="connsiteX19292" fmla="*/ 6952077 w 12184637"/>
              <a:gd name="connsiteY19292" fmla="*/ 1908976 h 4608812"/>
              <a:gd name="connsiteX19293" fmla="*/ 6946481 w 12184637"/>
              <a:gd name="connsiteY19293" fmla="*/ 1914498 h 4608812"/>
              <a:gd name="connsiteX19294" fmla="*/ 6952003 w 12184637"/>
              <a:gd name="connsiteY19294" fmla="*/ 1920093 h 4608812"/>
              <a:gd name="connsiteX19295" fmla="*/ 6961648 w 12184637"/>
              <a:gd name="connsiteY19295" fmla="*/ 1920167 h 4608812"/>
              <a:gd name="connsiteX19296" fmla="*/ 6961721 w 12184637"/>
              <a:gd name="connsiteY19296" fmla="*/ 1920167 h 4608812"/>
              <a:gd name="connsiteX19297" fmla="*/ 6967243 w 12184637"/>
              <a:gd name="connsiteY19297" fmla="*/ 1914645 h 4608812"/>
              <a:gd name="connsiteX19298" fmla="*/ 6962163 w 12184637"/>
              <a:gd name="connsiteY19298" fmla="*/ 1920167 h 4608812"/>
              <a:gd name="connsiteX19299" fmla="*/ 7095716 w 12184637"/>
              <a:gd name="connsiteY19299" fmla="*/ 1907945 h 4608812"/>
              <a:gd name="connsiteX19300" fmla="*/ 7100722 w 12184637"/>
              <a:gd name="connsiteY19300" fmla="*/ 1901908 h 4608812"/>
              <a:gd name="connsiteX19301" fmla="*/ 7094685 w 12184637"/>
              <a:gd name="connsiteY19301" fmla="*/ 1896902 h 4608812"/>
              <a:gd name="connsiteX19302" fmla="*/ 6961132 w 12184637"/>
              <a:gd name="connsiteY19302" fmla="*/ 1909123 h 4608812"/>
              <a:gd name="connsiteX19303" fmla="*/ 6956126 w 12184637"/>
              <a:gd name="connsiteY19303" fmla="*/ 1915160 h 4608812"/>
              <a:gd name="connsiteX19304" fmla="*/ 6961721 w 12184637"/>
              <a:gd name="connsiteY19304" fmla="*/ 1920240 h 4608812"/>
              <a:gd name="connsiteX19305" fmla="*/ 6962163 w 12184637"/>
              <a:gd name="connsiteY19305" fmla="*/ 1920167 h 4608812"/>
              <a:gd name="connsiteX19306" fmla="*/ 7095568 w 12184637"/>
              <a:gd name="connsiteY19306" fmla="*/ 1907945 h 4608812"/>
              <a:gd name="connsiteX19307" fmla="*/ 7238544 w 12184637"/>
              <a:gd name="connsiteY19307" fmla="*/ 1898006 h 4608812"/>
              <a:gd name="connsiteX19308" fmla="*/ 7243698 w 12184637"/>
              <a:gd name="connsiteY19308" fmla="*/ 1892042 h 4608812"/>
              <a:gd name="connsiteX19309" fmla="*/ 7237735 w 12184637"/>
              <a:gd name="connsiteY19309" fmla="*/ 1886889 h 4608812"/>
              <a:gd name="connsiteX19310" fmla="*/ 7094759 w 12184637"/>
              <a:gd name="connsiteY19310" fmla="*/ 1896828 h 4608812"/>
              <a:gd name="connsiteX19311" fmla="*/ 7089605 w 12184637"/>
              <a:gd name="connsiteY19311" fmla="*/ 1902792 h 4608812"/>
              <a:gd name="connsiteX19312" fmla="*/ 7095200 w 12184637"/>
              <a:gd name="connsiteY19312" fmla="*/ 1907945 h 4608812"/>
              <a:gd name="connsiteX19313" fmla="*/ 7095568 w 12184637"/>
              <a:gd name="connsiteY19313" fmla="*/ 1907945 h 4608812"/>
              <a:gd name="connsiteX19314" fmla="*/ 7356194 w 12184637"/>
              <a:gd name="connsiteY19314" fmla="*/ 1990329 h 4608812"/>
              <a:gd name="connsiteX19315" fmla="*/ 7355458 w 12184637"/>
              <a:gd name="connsiteY19315" fmla="*/ 1982452 h 4608812"/>
              <a:gd name="connsiteX19316" fmla="*/ 7241784 w 12184637"/>
              <a:gd name="connsiteY19316" fmla="*/ 1888140 h 4608812"/>
              <a:gd name="connsiteX19317" fmla="*/ 7233906 w 12184637"/>
              <a:gd name="connsiteY19317" fmla="*/ 1888877 h 4608812"/>
              <a:gd name="connsiteX19318" fmla="*/ 7234643 w 12184637"/>
              <a:gd name="connsiteY19318" fmla="*/ 1896754 h 4608812"/>
              <a:gd name="connsiteX19319" fmla="*/ 7348317 w 12184637"/>
              <a:gd name="connsiteY19319" fmla="*/ 1991066 h 4608812"/>
              <a:gd name="connsiteX19320" fmla="*/ 7351924 w 12184637"/>
              <a:gd name="connsiteY19320" fmla="*/ 1992317 h 4608812"/>
              <a:gd name="connsiteX19321" fmla="*/ 7356194 w 12184637"/>
              <a:gd name="connsiteY19321" fmla="*/ 1990329 h 4608812"/>
              <a:gd name="connsiteX19322" fmla="*/ 7351998 w 12184637"/>
              <a:gd name="connsiteY19322" fmla="*/ 1992317 h 4608812"/>
              <a:gd name="connsiteX19323" fmla="*/ 7494606 w 12184637"/>
              <a:gd name="connsiteY19323" fmla="*/ 1990182 h 4608812"/>
              <a:gd name="connsiteX19324" fmla="*/ 7500128 w 12184637"/>
              <a:gd name="connsiteY19324" fmla="*/ 1984513 h 4608812"/>
              <a:gd name="connsiteX19325" fmla="*/ 7494532 w 12184637"/>
              <a:gd name="connsiteY19325" fmla="*/ 1978991 h 4608812"/>
              <a:gd name="connsiteX19326" fmla="*/ 7494459 w 12184637"/>
              <a:gd name="connsiteY19326" fmla="*/ 1978991 h 4608812"/>
              <a:gd name="connsiteX19327" fmla="*/ 7351851 w 12184637"/>
              <a:gd name="connsiteY19327" fmla="*/ 1981127 h 4608812"/>
              <a:gd name="connsiteX19328" fmla="*/ 7346329 w 12184637"/>
              <a:gd name="connsiteY19328" fmla="*/ 1986795 h 4608812"/>
              <a:gd name="connsiteX19329" fmla="*/ 7351998 w 12184637"/>
              <a:gd name="connsiteY19329" fmla="*/ 1992317 h 4608812"/>
              <a:gd name="connsiteX19330" fmla="*/ 7351998 w 12184637"/>
              <a:gd name="connsiteY19330" fmla="*/ 1992317 h 4608812"/>
              <a:gd name="connsiteX19331" fmla="*/ 7598562 w 12184637"/>
              <a:gd name="connsiteY19331" fmla="*/ 2100028 h 4608812"/>
              <a:gd name="connsiteX19332" fmla="*/ 7599004 w 12184637"/>
              <a:gd name="connsiteY19332" fmla="*/ 2092150 h 4608812"/>
              <a:gd name="connsiteX19333" fmla="*/ 7498729 w 12184637"/>
              <a:gd name="connsiteY19333" fmla="*/ 1980906 h 4608812"/>
              <a:gd name="connsiteX19334" fmla="*/ 7490851 w 12184637"/>
              <a:gd name="connsiteY19334" fmla="*/ 1980464 h 4608812"/>
              <a:gd name="connsiteX19335" fmla="*/ 7490409 w 12184637"/>
              <a:gd name="connsiteY19335" fmla="*/ 1988342 h 4608812"/>
              <a:gd name="connsiteX19336" fmla="*/ 7590684 w 12184637"/>
              <a:gd name="connsiteY19336" fmla="*/ 2099586 h 4608812"/>
              <a:gd name="connsiteX19337" fmla="*/ 7594880 w 12184637"/>
              <a:gd name="connsiteY19337" fmla="*/ 2101427 h 4608812"/>
              <a:gd name="connsiteX19338" fmla="*/ 7598562 w 12184637"/>
              <a:gd name="connsiteY19338" fmla="*/ 2100028 h 4608812"/>
              <a:gd name="connsiteX19339" fmla="*/ 7686542 w 12184637"/>
              <a:gd name="connsiteY19339" fmla="*/ 2214659 h 4608812"/>
              <a:gd name="connsiteX19340" fmla="*/ 7687573 w 12184637"/>
              <a:gd name="connsiteY19340" fmla="*/ 2206855 h 4608812"/>
              <a:gd name="connsiteX19341" fmla="*/ 7599225 w 12184637"/>
              <a:gd name="connsiteY19341" fmla="*/ 2092445 h 4608812"/>
              <a:gd name="connsiteX19342" fmla="*/ 7591420 w 12184637"/>
              <a:gd name="connsiteY19342" fmla="*/ 2091414 h 4608812"/>
              <a:gd name="connsiteX19343" fmla="*/ 7590389 w 12184637"/>
              <a:gd name="connsiteY19343" fmla="*/ 2099218 h 4608812"/>
              <a:gd name="connsiteX19344" fmla="*/ 7678737 w 12184637"/>
              <a:gd name="connsiteY19344" fmla="*/ 2213629 h 4608812"/>
              <a:gd name="connsiteX19345" fmla="*/ 7683228 w 12184637"/>
              <a:gd name="connsiteY19345" fmla="*/ 2215764 h 4608812"/>
              <a:gd name="connsiteX19346" fmla="*/ 7686542 w 12184637"/>
              <a:gd name="connsiteY19346" fmla="*/ 2214659 h 4608812"/>
              <a:gd name="connsiteX19347" fmla="*/ 7761490 w 12184637"/>
              <a:gd name="connsiteY19347" fmla="*/ 2321634 h 4608812"/>
              <a:gd name="connsiteX19348" fmla="*/ 7762815 w 12184637"/>
              <a:gd name="connsiteY19348" fmla="*/ 2313830 h 4608812"/>
              <a:gd name="connsiteX19349" fmla="*/ 7687646 w 12184637"/>
              <a:gd name="connsiteY19349" fmla="*/ 2207003 h 4608812"/>
              <a:gd name="connsiteX19350" fmla="*/ 7679842 w 12184637"/>
              <a:gd name="connsiteY19350" fmla="*/ 2205677 h 4608812"/>
              <a:gd name="connsiteX19351" fmla="*/ 7678516 w 12184637"/>
              <a:gd name="connsiteY19351" fmla="*/ 2213481 h 4608812"/>
              <a:gd name="connsiteX19352" fmla="*/ 7753686 w 12184637"/>
              <a:gd name="connsiteY19352" fmla="*/ 2320309 h 4608812"/>
              <a:gd name="connsiteX19353" fmla="*/ 7758251 w 12184637"/>
              <a:gd name="connsiteY19353" fmla="*/ 2322665 h 4608812"/>
              <a:gd name="connsiteX19354" fmla="*/ 7761490 w 12184637"/>
              <a:gd name="connsiteY19354" fmla="*/ 2321634 h 4608812"/>
              <a:gd name="connsiteX19355" fmla="*/ 7822303 w 12184637"/>
              <a:gd name="connsiteY19355" fmla="*/ 2409835 h 4608812"/>
              <a:gd name="connsiteX19356" fmla="*/ 7823702 w 12184637"/>
              <a:gd name="connsiteY19356" fmla="*/ 2402104 h 4608812"/>
              <a:gd name="connsiteX19357" fmla="*/ 7762889 w 12184637"/>
              <a:gd name="connsiteY19357" fmla="*/ 2313904 h 4608812"/>
              <a:gd name="connsiteX19358" fmla="*/ 7755158 w 12184637"/>
              <a:gd name="connsiteY19358" fmla="*/ 2312505 h 4608812"/>
              <a:gd name="connsiteX19359" fmla="*/ 7753760 w 12184637"/>
              <a:gd name="connsiteY19359" fmla="*/ 2320235 h 4608812"/>
              <a:gd name="connsiteX19360" fmla="*/ 7814573 w 12184637"/>
              <a:gd name="connsiteY19360" fmla="*/ 2408436 h 4608812"/>
              <a:gd name="connsiteX19361" fmla="*/ 7819211 w 12184637"/>
              <a:gd name="connsiteY19361" fmla="*/ 2410865 h 4608812"/>
              <a:gd name="connsiteX19362" fmla="*/ 7822303 w 12184637"/>
              <a:gd name="connsiteY19362" fmla="*/ 2409835 h 4608812"/>
              <a:gd name="connsiteX19363" fmla="*/ 7867949 w 12184637"/>
              <a:gd name="connsiteY19363" fmla="*/ 2467997 h 4608812"/>
              <a:gd name="connsiteX19364" fmla="*/ 7868907 w 12184637"/>
              <a:gd name="connsiteY19364" fmla="*/ 2460193 h 4608812"/>
              <a:gd name="connsiteX19365" fmla="*/ 7823481 w 12184637"/>
              <a:gd name="connsiteY19365" fmla="*/ 2401883 h 4608812"/>
              <a:gd name="connsiteX19366" fmla="*/ 7815676 w 12184637"/>
              <a:gd name="connsiteY19366" fmla="*/ 2400926 h 4608812"/>
              <a:gd name="connsiteX19367" fmla="*/ 7814719 w 12184637"/>
              <a:gd name="connsiteY19367" fmla="*/ 2408730 h 4608812"/>
              <a:gd name="connsiteX19368" fmla="*/ 7860145 w 12184637"/>
              <a:gd name="connsiteY19368" fmla="*/ 2467040 h 4608812"/>
              <a:gd name="connsiteX19369" fmla="*/ 7864562 w 12184637"/>
              <a:gd name="connsiteY19369" fmla="*/ 2469175 h 4608812"/>
              <a:gd name="connsiteX19370" fmla="*/ 7867949 w 12184637"/>
              <a:gd name="connsiteY19370" fmla="*/ 2467997 h 4608812"/>
              <a:gd name="connsiteX19371" fmla="*/ 7908147 w 12184637"/>
              <a:gd name="connsiteY19371" fmla="*/ 2505839 h 4608812"/>
              <a:gd name="connsiteX19372" fmla="*/ 7908000 w 12184637"/>
              <a:gd name="connsiteY19372" fmla="*/ 2497962 h 4608812"/>
              <a:gd name="connsiteX19373" fmla="*/ 7868391 w 12184637"/>
              <a:gd name="connsiteY19373" fmla="*/ 2459604 h 4608812"/>
              <a:gd name="connsiteX19374" fmla="*/ 7860513 w 12184637"/>
              <a:gd name="connsiteY19374" fmla="*/ 2459751 h 4608812"/>
              <a:gd name="connsiteX19375" fmla="*/ 7860661 w 12184637"/>
              <a:gd name="connsiteY19375" fmla="*/ 2467629 h 4608812"/>
              <a:gd name="connsiteX19376" fmla="*/ 7900270 w 12184637"/>
              <a:gd name="connsiteY19376" fmla="*/ 2505986 h 4608812"/>
              <a:gd name="connsiteX19377" fmla="*/ 7904171 w 12184637"/>
              <a:gd name="connsiteY19377" fmla="*/ 2507532 h 4608812"/>
              <a:gd name="connsiteX19378" fmla="*/ 7908147 w 12184637"/>
              <a:gd name="connsiteY19378" fmla="*/ 2505839 h 4608812"/>
              <a:gd name="connsiteX19379" fmla="*/ 7934873 w 12184637"/>
              <a:gd name="connsiteY19379" fmla="*/ 2509079 h 4608812"/>
              <a:gd name="connsiteX19380" fmla="*/ 7930676 w 12184637"/>
              <a:gd name="connsiteY19380" fmla="*/ 2502379 h 4608812"/>
              <a:gd name="connsiteX19381" fmla="*/ 7905350 w 12184637"/>
              <a:gd name="connsiteY19381" fmla="*/ 2496489 h 4608812"/>
              <a:gd name="connsiteX19382" fmla="*/ 7898650 w 12184637"/>
              <a:gd name="connsiteY19382" fmla="*/ 2500686 h 4608812"/>
              <a:gd name="connsiteX19383" fmla="*/ 7902847 w 12184637"/>
              <a:gd name="connsiteY19383" fmla="*/ 2507385 h 4608812"/>
              <a:gd name="connsiteX19384" fmla="*/ 7928173 w 12184637"/>
              <a:gd name="connsiteY19384" fmla="*/ 2513275 h 4608812"/>
              <a:gd name="connsiteX19385" fmla="*/ 7929498 w 12184637"/>
              <a:gd name="connsiteY19385" fmla="*/ 2513422 h 4608812"/>
              <a:gd name="connsiteX19386" fmla="*/ 7934873 w 12184637"/>
              <a:gd name="connsiteY19386" fmla="*/ 2509079 h 4608812"/>
              <a:gd name="connsiteX19387" fmla="*/ 7934799 w 12184637"/>
              <a:gd name="connsiteY19387" fmla="*/ 2518576 h 4608812"/>
              <a:gd name="connsiteX19388" fmla="*/ 7935020 w 12184637"/>
              <a:gd name="connsiteY19388" fmla="*/ 2507901 h 4608812"/>
              <a:gd name="connsiteX19389" fmla="*/ 7929572 w 12184637"/>
              <a:gd name="connsiteY19389" fmla="*/ 2502232 h 4608812"/>
              <a:gd name="connsiteX19390" fmla="*/ 7923903 w 12184637"/>
              <a:gd name="connsiteY19390" fmla="*/ 2507680 h 4608812"/>
              <a:gd name="connsiteX19391" fmla="*/ 7923682 w 12184637"/>
              <a:gd name="connsiteY19391" fmla="*/ 2518355 h 4608812"/>
              <a:gd name="connsiteX19392" fmla="*/ 7929130 w 12184637"/>
              <a:gd name="connsiteY19392" fmla="*/ 2524024 h 4608812"/>
              <a:gd name="connsiteX19393" fmla="*/ 7929277 w 12184637"/>
              <a:gd name="connsiteY19393" fmla="*/ 2524024 h 4608812"/>
              <a:gd name="connsiteX19394" fmla="*/ 7934799 w 12184637"/>
              <a:gd name="connsiteY19394" fmla="*/ 2518576 h 4608812"/>
              <a:gd name="connsiteX19395" fmla="*/ 7915068 w 12184637"/>
              <a:gd name="connsiteY19395" fmla="*/ 2542798 h 4608812"/>
              <a:gd name="connsiteX19396" fmla="*/ 7933401 w 12184637"/>
              <a:gd name="connsiteY19396" fmla="*/ 2522183 h 4608812"/>
              <a:gd name="connsiteX19397" fmla="*/ 7932958 w 12184637"/>
              <a:gd name="connsiteY19397" fmla="*/ 2514306 h 4608812"/>
              <a:gd name="connsiteX19398" fmla="*/ 7925081 w 12184637"/>
              <a:gd name="connsiteY19398" fmla="*/ 2514748 h 4608812"/>
              <a:gd name="connsiteX19399" fmla="*/ 7906748 w 12184637"/>
              <a:gd name="connsiteY19399" fmla="*/ 2535362 h 4608812"/>
              <a:gd name="connsiteX19400" fmla="*/ 7907190 w 12184637"/>
              <a:gd name="connsiteY19400" fmla="*/ 2543240 h 4608812"/>
              <a:gd name="connsiteX19401" fmla="*/ 7910945 w 12184637"/>
              <a:gd name="connsiteY19401" fmla="*/ 2544639 h 4608812"/>
              <a:gd name="connsiteX19402" fmla="*/ 7915068 w 12184637"/>
              <a:gd name="connsiteY19402" fmla="*/ 2542798 h 4608812"/>
              <a:gd name="connsiteX19403" fmla="*/ 7916467 w 12184637"/>
              <a:gd name="connsiteY19403" fmla="*/ 2539043 h 4608812"/>
              <a:gd name="connsiteX19404" fmla="*/ 7910871 w 12184637"/>
              <a:gd name="connsiteY19404" fmla="*/ 2533521 h 4608812"/>
              <a:gd name="connsiteX19405" fmla="*/ 7828781 w 12184637"/>
              <a:gd name="connsiteY19405" fmla="*/ 2533816 h 4608812"/>
              <a:gd name="connsiteX19406" fmla="*/ 7828781 w 12184637"/>
              <a:gd name="connsiteY19406" fmla="*/ 2533816 h 4608812"/>
              <a:gd name="connsiteX19407" fmla="*/ 7823260 w 12184637"/>
              <a:gd name="connsiteY19407" fmla="*/ 2539411 h 4608812"/>
              <a:gd name="connsiteX19408" fmla="*/ 7828855 w 12184637"/>
              <a:gd name="connsiteY19408" fmla="*/ 2544933 h 4608812"/>
              <a:gd name="connsiteX19409" fmla="*/ 7910945 w 12184637"/>
              <a:gd name="connsiteY19409" fmla="*/ 2544639 h 4608812"/>
              <a:gd name="connsiteX19410" fmla="*/ 7910945 w 12184637"/>
              <a:gd name="connsiteY19410" fmla="*/ 2544639 h 4608812"/>
              <a:gd name="connsiteX19411" fmla="*/ 7916467 w 12184637"/>
              <a:gd name="connsiteY19411" fmla="*/ 2539043 h 4608812"/>
              <a:gd name="connsiteX19412" fmla="*/ 7833272 w 12184637"/>
              <a:gd name="connsiteY19412" fmla="*/ 2542724 h 4608812"/>
              <a:gd name="connsiteX19413" fmla="*/ 7832095 w 12184637"/>
              <a:gd name="connsiteY19413" fmla="*/ 2534920 h 4608812"/>
              <a:gd name="connsiteX19414" fmla="*/ 7786890 w 12184637"/>
              <a:gd name="connsiteY19414" fmla="*/ 2501422 h 4608812"/>
              <a:gd name="connsiteX19415" fmla="*/ 7779086 w 12184637"/>
              <a:gd name="connsiteY19415" fmla="*/ 2502600 h 4608812"/>
              <a:gd name="connsiteX19416" fmla="*/ 7780264 w 12184637"/>
              <a:gd name="connsiteY19416" fmla="*/ 2510404 h 4608812"/>
              <a:gd name="connsiteX19417" fmla="*/ 7825469 w 12184637"/>
              <a:gd name="connsiteY19417" fmla="*/ 2543902 h 4608812"/>
              <a:gd name="connsiteX19418" fmla="*/ 7828855 w 12184637"/>
              <a:gd name="connsiteY19418" fmla="*/ 2545007 h 4608812"/>
              <a:gd name="connsiteX19419" fmla="*/ 7833272 w 12184637"/>
              <a:gd name="connsiteY19419" fmla="*/ 2542724 h 4608812"/>
              <a:gd name="connsiteX19420" fmla="*/ 7787479 w 12184637"/>
              <a:gd name="connsiteY19420" fmla="*/ 2509815 h 4608812"/>
              <a:gd name="connsiteX19421" fmla="*/ 7787553 w 12184637"/>
              <a:gd name="connsiteY19421" fmla="*/ 2501937 h 4608812"/>
              <a:gd name="connsiteX19422" fmla="*/ 7745955 w 12184637"/>
              <a:gd name="connsiteY19422" fmla="*/ 2459677 h 4608812"/>
              <a:gd name="connsiteX19423" fmla="*/ 7738078 w 12184637"/>
              <a:gd name="connsiteY19423" fmla="*/ 2459604 h 4608812"/>
              <a:gd name="connsiteX19424" fmla="*/ 7738004 w 12184637"/>
              <a:gd name="connsiteY19424" fmla="*/ 2467481 h 4608812"/>
              <a:gd name="connsiteX19425" fmla="*/ 7779602 w 12184637"/>
              <a:gd name="connsiteY19425" fmla="*/ 2509741 h 4608812"/>
              <a:gd name="connsiteX19426" fmla="*/ 7783577 w 12184637"/>
              <a:gd name="connsiteY19426" fmla="*/ 2511435 h 4608812"/>
              <a:gd name="connsiteX19427" fmla="*/ 7787479 w 12184637"/>
              <a:gd name="connsiteY19427" fmla="*/ 2509815 h 4608812"/>
              <a:gd name="connsiteX19428" fmla="*/ 7745440 w 12184637"/>
              <a:gd name="connsiteY19428" fmla="*/ 2467923 h 4608812"/>
              <a:gd name="connsiteX19429" fmla="*/ 7746324 w 12184637"/>
              <a:gd name="connsiteY19429" fmla="*/ 2460119 h 4608812"/>
              <a:gd name="connsiteX19430" fmla="*/ 7698027 w 12184637"/>
              <a:gd name="connsiteY19430" fmla="*/ 2399233 h 4608812"/>
              <a:gd name="connsiteX19431" fmla="*/ 7690223 w 12184637"/>
              <a:gd name="connsiteY19431" fmla="*/ 2398349 h 4608812"/>
              <a:gd name="connsiteX19432" fmla="*/ 7689339 w 12184637"/>
              <a:gd name="connsiteY19432" fmla="*/ 2406153 h 4608812"/>
              <a:gd name="connsiteX19433" fmla="*/ 7737636 w 12184637"/>
              <a:gd name="connsiteY19433" fmla="*/ 2467040 h 4608812"/>
              <a:gd name="connsiteX19434" fmla="*/ 7742053 w 12184637"/>
              <a:gd name="connsiteY19434" fmla="*/ 2469175 h 4608812"/>
              <a:gd name="connsiteX19435" fmla="*/ 7745440 w 12184637"/>
              <a:gd name="connsiteY19435" fmla="*/ 2467923 h 4608812"/>
              <a:gd name="connsiteX19436" fmla="*/ 7696922 w 12184637"/>
              <a:gd name="connsiteY19436" fmla="*/ 2407258 h 4608812"/>
              <a:gd name="connsiteX19437" fmla="*/ 7698174 w 12184637"/>
              <a:gd name="connsiteY19437" fmla="*/ 2399454 h 4608812"/>
              <a:gd name="connsiteX19438" fmla="*/ 7633239 w 12184637"/>
              <a:gd name="connsiteY19438" fmla="*/ 2310517 h 4608812"/>
              <a:gd name="connsiteX19439" fmla="*/ 7625434 w 12184637"/>
              <a:gd name="connsiteY19439" fmla="*/ 2309265 h 4608812"/>
              <a:gd name="connsiteX19440" fmla="*/ 7624183 w 12184637"/>
              <a:gd name="connsiteY19440" fmla="*/ 2317069 h 4608812"/>
              <a:gd name="connsiteX19441" fmla="*/ 7689118 w 12184637"/>
              <a:gd name="connsiteY19441" fmla="*/ 2406006 h 4608812"/>
              <a:gd name="connsiteX19442" fmla="*/ 7693683 w 12184637"/>
              <a:gd name="connsiteY19442" fmla="*/ 2408288 h 4608812"/>
              <a:gd name="connsiteX19443" fmla="*/ 7696922 w 12184637"/>
              <a:gd name="connsiteY19443" fmla="*/ 2407258 h 4608812"/>
              <a:gd name="connsiteX19444" fmla="*/ 7632060 w 12184637"/>
              <a:gd name="connsiteY19444" fmla="*/ 2318247 h 4608812"/>
              <a:gd name="connsiteX19445" fmla="*/ 7633165 w 12184637"/>
              <a:gd name="connsiteY19445" fmla="*/ 2310443 h 4608812"/>
              <a:gd name="connsiteX19446" fmla="*/ 7612183 w 12184637"/>
              <a:gd name="connsiteY19446" fmla="*/ 2282540 h 4608812"/>
              <a:gd name="connsiteX19447" fmla="*/ 7604378 w 12184637"/>
              <a:gd name="connsiteY19447" fmla="*/ 2281436 h 4608812"/>
              <a:gd name="connsiteX19448" fmla="*/ 7603274 w 12184637"/>
              <a:gd name="connsiteY19448" fmla="*/ 2289240 h 4608812"/>
              <a:gd name="connsiteX19449" fmla="*/ 7624256 w 12184637"/>
              <a:gd name="connsiteY19449" fmla="*/ 2317143 h 4608812"/>
              <a:gd name="connsiteX19450" fmla="*/ 7628748 w 12184637"/>
              <a:gd name="connsiteY19450" fmla="*/ 2319352 h 4608812"/>
              <a:gd name="connsiteX19451" fmla="*/ 7632060 w 12184637"/>
              <a:gd name="connsiteY19451" fmla="*/ 2318247 h 4608812"/>
              <a:gd name="connsiteX19452" fmla="*/ 7611078 w 12184637"/>
              <a:gd name="connsiteY19452" fmla="*/ 2290344 h 4608812"/>
              <a:gd name="connsiteX19453" fmla="*/ 7612183 w 12184637"/>
              <a:gd name="connsiteY19453" fmla="*/ 2282540 h 4608812"/>
              <a:gd name="connsiteX19454" fmla="*/ 7553430 w 12184637"/>
              <a:gd name="connsiteY19454" fmla="*/ 2204352 h 4608812"/>
              <a:gd name="connsiteX19455" fmla="*/ 7545627 w 12184637"/>
              <a:gd name="connsiteY19455" fmla="*/ 2203248 h 4608812"/>
              <a:gd name="connsiteX19456" fmla="*/ 7544522 w 12184637"/>
              <a:gd name="connsiteY19456" fmla="*/ 2211052 h 4608812"/>
              <a:gd name="connsiteX19457" fmla="*/ 7603274 w 12184637"/>
              <a:gd name="connsiteY19457" fmla="*/ 2289240 h 4608812"/>
              <a:gd name="connsiteX19458" fmla="*/ 7607764 w 12184637"/>
              <a:gd name="connsiteY19458" fmla="*/ 2291448 h 4608812"/>
              <a:gd name="connsiteX19459" fmla="*/ 7611078 w 12184637"/>
              <a:gd name="connsiteY19459" fmla="*/ 2290344 h 4608812"/>
              <a:gd name="connsiteX19460" fmla="*/ 7552547 w 12184637"/>
              <a:gd name="connsiteY19460" fmla="*/ 2212009 h 4608812"/>
              <a:gd name="connsiteX19461" fmla="*/ 7553284 w 12184637"/>
              <a:gd name="connsiteY19461" fmla="*/ 2204131 h 4608812"/>
              <a:gd name="connsiteX19462" fmla="*/ 7521110 w 12184637"/>
              <a:gd name="connsiteY19462" fmla="*/ 2165185 h 4608812"/>
              <a:gd name="connsiteX19463" fmla="*/ 7513233 w 12184637"/>
              <a:gd name="connsiteY19463" fmla="*/ 2164448 h 4608812"/>
              <a:gd name="connsiteX19464" fmla="*/ 7512496 w 12184637"/>
              <a:gd name="connsiteY19464" fmla="*/ 2172326 h 4608812"/>
              <a:gd name="connsiteX19465" fmla="*/ 7544670 w 12184637"/>
              <a:gd name="connsiteY19465" fmla="*/ 2211273 h 4608812"/>
              <a:gd name="connsiteX19466" fmla="*/ 7549013 w 12184637"/>
              <a:gd name="connsiteY19466" fmla="*/ 2213334 h 4608812"/>
              <a:gd name="connsiteX19467" fmla="*/ 7552547 w 12184637"/>
              <a:gd name="connsiteY19467" fmla="*/ 2212009 h 4608812"/>
              <a:gd name="connsiteX19468" fmla="*/ 7520374 w 12184637"/>
              <a:gd name="connsiteY19468" fmla="*/ 2173062 h 4608812"/>
              <a:gd name="connsiteX19469" fmla="*/ 7521110 w 12184637"/>
              <a:gd name="connsiteY19469" fmla="*/ 2165185 h 4608812"/>
              <a:gd name="connsiteX19470" fmla="*/ 7490630 w 12184637"/>
              <a:gd name="connsiteY19470" fmla="*/ 2128226 h 4608812"/>
              <a:gd name="connsiteX19471" fmla="*/ 7482752 w 12184637"/>
              <a:gd name="connsiteY19471" fmla="*/ 2127490 h 4608812"/>
              <a:gd name="connsiteX19472" fmla="*/ 7482016 w 12184637"/>
              <a:gd name="connsiteY19472" fmla="*/ 2135367 h 4608812"/>
              <a:gd name="connsiteX19473" fmla="*/ 7512496 w 12184637"/>
              <a:gd name="connsiteY19473" fmla="*/ 2172326 h 4608812"/>
              <a:gd name="connsiteX19474" fmla="*/ 7516840 w 12184637"/>
              <a:gd name="connsiteY19474" fmla="*/ 2174388 h 4608812"/>
              <a:gd name="connsiteX19475" fmla="*/ 7520374 w 12184637"/>
              <a:gd name="connsiteY19475" fmla="*/ 2173062 h 4608812"/>
              <a:gd name="connsiteX19476" fmla="*/ 7489894 w 12184637"/>
              <a:gd name="connsiteY19476" fmla="*/ 2136104 h 4608812"/>
              <a:gd name="connsiteX19477" fmla="*/ 7490630 w 12184637"/>
              <a:gd name="connsiteY19477" fmla="*/ 2128226 h 4608812"/>
              <a:gd name="connsiteX19478" fmla="*/ 7460371 w 12184637"/>
              <a:gd name="connsiteY19478" fmla="*/ 2091635 h 4608812"/>
              <a:gd name="connsiteX19479" fmla="*/ 7452493 w 12184637"/>
              <a:gd name="connsiteY19479" fmla="*/ 2090899 h 4608812"/>
              <a:gd name="connsiteX19480" fmla="*/ 7451757 w 12184637"/>
              <a:gd name="connsiteY19480" fmla="*/ 2098777 h 4608812"/>
              <a:gd name="connsiteX19481" fmla="*/ 7482016 w 12184637"/>
              <a:gd name="connsiteY19481" fmla="*/ 2135367 h 4608812"/>
              <a:gd name="connsiteX19482" fmla="*/ 7486360 w 12184637"/>
              <a:gd name="connsiteY19482" fmla="*/ 2137429 h 4608812"/>
              <a:gd name="connsiteX19483" fmla="*/ 7489894 w 12184637"/>
              <a:gd name="connsiteY19483" fmla="*/ 2136104 h 4608812"/>
              <a:gd name="connsiteX19484" fmla="*/ 7444100 w 12184637"/>
              <a:gd name="connsiteY19484" fmla="*/ 2101942 h 4608812"/>
              <a:gd name="connsiteX19485" fmla="*/ 7456616 w 12184637"/>
              <a:gd name="connsiteY19485" fmla="*/ 2100691 h 4608812"/>
              <a:gd name="connsiteX19486" fmla="*/ 7461623 w 12184637"/>
              <a:gd name="connsiteY19486" fmla="*/ 2094580 h 4608812"/>
              <a:gd name="connsiteX19487" fmla="*/ 7455512 w 12184637"/>
              <a:gd name="connsiteY19487" fmla="*/ 2089574 h 4608812"/>
              <a:gd name="connsiteX19488" fmla="*/ 7442996 w 12184637"/>
              <a:gd name="connsiteY19488" fmla="*/ 2090825 h 4608812"/>
              <a:gd name="connsiteX19489" fmla="*/ 7437990 w 12184637"/>
              <a:gd name="connsiteY19489" fmla="*/ 2096936 h 4608812"/>
              <a:gd name="connsiteX19490" fmla="*/ 7443585 w 12184637"/>
              <a:gd name="connsiteY19490" fmla="*/ 2101942 h 4608812"/>
              <a:gd name="connsiteX19491" fmla="*/ 7444100 w 12184637"/>
              <a:gd name="connsiteY19491" fmla="*/ 2101942 h 4608812"/>
              <a:gd name="connsiteX19492" fmla="*/ 7447266 w 12184637"/>
              <a:gd name="connsiteY19492" fmla="*/ 2100617 h 4608812"/>
              <a:gd name="connsiteX19493" fmla="*/ 7447708 w 12184637"/>
              <a:gd name="connsiteY19493" fmla="*/ 2092739 h 4608812"/>
              <a:gd name="connsiteX19494" fmla="*/ 7446530 w 12184637"/>
              <a:gd name="connsiteY19494" fmla="*/ 2091414 h 4608812"/>
              <a:gd name="connsiteX19495" fmla="*/ 7438652 w 12184637"/>
              <a:gd name="connsiteY19495" fmla="*/ 2090972 h 4608812"/>
              <a:gd name="connsiteX19496" fmla="*/ 7438210 w 12184637"/>
              <a:gd name="connsiteY19496" fmla="*/ 2098850 h 4608812"/>
              <a:gd name="connsiteX19497" fmla="*/ 7439389 w 12184637"/>
              <a:gd name="connsiteY19497" fmla="*/ 2100175 h 4608812"/>
              <a:gd name="connsiteX19498" fmla="*/ 7443585 w 12184637"/>
              <a:gd name="connsiteY19498" fmla="*/ 2102016 h 4608812"/>
              <a:gd name="connsiteX19499" fmla="*/ 7447266 w 12184637"/>
              <a:gd name="connsiteY19499" fmla="*/ 2100617 h 4608812"/>
              <a:gd name="connsiteX19500" fmla="*/ 7446162 w 12184637"/>
              <a:gd name="connsiteY19500" fmla="*/ 2099292 h 4608812"/>
              <a:gd name="connsiteX19501" fmla="*/ 7446604 w 12184637"/>
              <a:gd name="connsiteY19501" fmla="*/ 2091414 h 4608812"/>
              <a:gd name="connsiteX19502" fmla="*/ 7420835 w 12184637"/>
              <a:gd name="connsiteY19502" fmla="*/ 2062554 h 4608812"/>
              <a:gd name="connsiteX19503" fmla="*/ 7412958 w 12184637"/>
              <a:gd name="connsiteY19503" fmla="*/ 2062112 h 4608812"/>
              <a:gd name="connsiteX19504" fmla="*/ 7412516 w 12184637"/>
              <a:gd name="connsiteY19504" fmla="*/ 2069990 h 4608812"/>
              <a:gd name="connsiteX19505" fmla="*/ 7438284 w 12184637"/>
              <a:gd name="connsiteY19505" fmla="*/ 2098850 h 4608812"/>
              <a:gd name="connsiteX19506" fmla="*/ 7442481 w 12184637"/>
              <a:gd name="connsiteY19506" fmla="*/ 2100691 h 4608812"/>
              <a:gd name="connsiteX19507" fmla="*/ 7446162 w 12184637"/>
              <a:gd name="connsiteY19507" fmla="*/ 2099292 h 4608812"/>
              <a:gd name="connsiteX19508" fmla="*/ 7421572 w 12184637"/>
              <a:gd name="connsiteY19508" fmla="*/ 2068959 h 4608812"/>
              <a:gd name="connsiteX19509" fmla="*/ 7419363 w 12184637"/>
              <a:gd name="connsiteY19509" fmla="*/ 2061376 h 4608812"/>
              <a:gd name="connsiteX19510" fmla="*/ 7368636 w 12184637"/>
              <a:gd name="connsiteY19510" fmla="*/ 2033546 h 4608812"/>
              <a:gd name="connsiteX19511" fmla="*/ 7361054 w 12184637"/>
              <a:gd name="connsiteY19511" fmla="*/ 2035755 h 4608812"/>
              <a:gd name="connsiteX19512" fmla="*/ 7363262 w 12184637"/>
              <a:gd name="connsiteY19512" fmla="*/ 2043338 h 4608812"/>
              <a:gd name="connsiteX19513" fmla="*/ 7413989 w 12184637"/>
              <a:gd name="connsiteY19513" fmla="*/ 2071168 h 4608812"/>
              <a:gd name="connsiteX19514" fmla="*/ 7416713 w 12184637"/>
              <a:gd name="connsiteY19514" fmla="*/ 2071830 h 4608812"/>
              <a:gd name="connsiteX19515" fmla="*/ 7421572 w 12184637"/>
              <a:gd name="connsiteY19515" fmla="*/ 2068959 h 4608812"/>
              <a:gd name="connsiteX19516" fmla="*/ 7371140 w 12184637"/>
              <a:gd name="connsiteY19516" fmla="*/ 2040467 h 4608812"/>
              <a:gd name="connsiteX19517" fmla="*/ 7367900 w 12184637"/>
              <a:gd name="connsiteY19517" fmla="*/ 2033252 h 4608812"/>
              <a:gd name="connsiteX19518" fmla="*/ 7296265 w 12184637"/>
              <a:gd name="connsiteY19518" fmla="*/ 2005938 h 4608812"/>
              <a:gd name="connsiteX19519" fmla="*/ 7289050 w 12184637"/>
              <a:gd name="connsiteY19519" fmla="*/ 2009177 h 4608812"/>
              <a:gd name="connsiteX19520" fmla="*/ 7292289 w 12184637"/>
              <a:gd name="connsiteY19520" fmla="*/ 2016392 h 4608812"/>
              <a:gd name="connsiteX19521" fmla="*/ 7363925 w 12184637"/>
              <a:gd name="connsiteY19521" fmla="*/ 2043706 h 4608812"/>
              <a:gd name="connsiteX19522" fmla="*/ 7365986 w 12184637"/>
              <a:gd name="connsiteY19522" fmla="*/ 2044075 h 4608812"/>
              <a:gd name="connsiteX19523" fmla="*/ 7371140 w 12184637"/>
              <a:gd name="connsiteY19523" fmla="*/ 2040467 h 4608812"/>
              <a:gd name="connsiteX19524" fmla="*/ 7299725 w 12184637"/>
              <a:gd name="connsiteY19524" fmla="*/ 2012416 h 4608812"/>
              <a:gd name="connsiteX19525" fmla="*/ 7295529 w 12184637"/>
              <a:gd name="connsiteY19525" fmla="*/ 2005717 h 4608812"/>
              <a:gd name="connsiteX19526" fmla="*/ 7208580 w 12184637"/>
              <a:gd name="connsiteY19526" fmla="*/ 1985618 h 4608812"/>
              <a:gd name="connsiteX19527" fmla="*/ 7201880 w 12184637"/>
              <a:gd name="connsiteY19527" fmla="*/ 1989814 h 4608812"/>
              <a:gd name="connsiteX19528" fmla="*/ 7206077 w 12184637"/>
              <a:gd name="connsiteY19528" fmla="*/ 1996514 h 4608812"/>
              <a:gd name="connsiteX19529" fmla="*/ 7293026 w 12184637"/>
              <a:gd name="connsiteY19529" fmla="*/ 2016613 h 4608812"/>
              <a:gd name="connsiteX19530" fmla="*/ 7294351 w 12184637"/>
              <a:gd name="connsiteY19530" fmla="*/ 2016760 h 4608812"/>
              <a:gd name="connsiteX19531" fmla="*/ 7299725 w 12184637"/>
              <a:gd name="connsiteY19531" fmla="*/ 2012416 h 4608812"/>
              <a:gd name="connsiteX19532" fmla="*/ 7212850 w 12184637"/>
              <a:gd name="connsiteY19532" fmla="*/ 1991728 h 4608812"/>
              <a:gd name="connsiteX19533" fmla="*/ 7207991 w 12184637"/>
              <a:gd name="connsiteY19533" fmla="*/ 1985544 h 4608812"/>
              <a:gd name="connsiteX19534" fmla="*/ 7111765 w 12184637"/>
              <a:gd name="connsiteY19534" fmla="*/ 1973985 h 4608812"/>
              <a:gd name="connsiteX19535" fmla="*/ 7105581 w 12184637"/>
              <a:gd name="connsiteY19535" fmla="*/ 1978844 h 4608812"/>
              <a:gd name="connsiteX19536" fmla="*/ 7110440 w 12184637"/>
              <a:gd name="connsiteY19536" fmla="*/ 1985029 h 4608812"/>
              <a:gd name="connsiteX19537" fmla="*/ 7206665 w 12184637"/>
              <a:gd name="connsiteY19537" fmla="*/ 1996588 h 4608812"/>
              <a:gd name="connsiteX19538" fmla="*/ 7207402 w 12184637"/>
              <a:gd name="connsiteY19538" fmla="*/ 1996661 h 4608812"/>
              <a:gd name="connsiteX19539" fmla="*/ 7212850 w 12184637"/>
              <a:gd name="connsiteY19539" fmla="*/ 1991728 h 4608812"/>
              <a:gd name="connsiteX19540" fmla="*/ 7116698 w 12184637"/>
              <a:gd name="connsiteY19540" fmla="*/ 1979581 h 4608812"/>
              <a:gd name="connsiteX19541" fmla="*/ 7111250 w 12184637"/>
              <a:gd name="connsiteY19541" fmla="*/ 1973911 h 4608812"/>
              <a:gd name="connsiteX19542" fmla="*/ 7011859 w 12184637"/>
              <a:gd name="connsiteY19542" fmla="*/ 1972071 h 4608812"/>
              <a:gd name="connsiteX19543" fmla="*/ 7006190 w 12184637"/>
              <a:gd name="connsiteY19543" fmla="*/ 1977519 h 4608812"/>
              <a:gd name="connsiteX19544" fmla="*/ 7011638 w 12184637"/>
              <a:gd name="connsiteY19544" fmla="*/ 1983188 h 4608812"/>
              <a:gd name="connsiteX19545" fmla="*/ 7111029 w 12184637"/>
              <a:gd name="connsiteY19545" fmla="*/ 1985029 h 4608812"/>
              <a:gd name="connsiteX19546" fmla="*/ 7111176 w 12184637"/>
              <a:gd name="connsiteY19546" fmla="*/ 1985029 h 4608812"/>
              <a:gd name="connsiteX19547" fmla="*/ 7116698 w 12184637"/>
              <a:gd name="connsiteY19547" fmla="*/ 1979581 h 4608812"/>
              <a:gd name="connsiteX19548" fmla="*/ 7015540 w 12184637"/>
              <a:gd name="connsiteY19548" fmla="*/ 1981789 h 4608812"/>
              <a:gd name="connsiteX19549" fmla="*/ 7015834 w 12184637"/>
              <a:gd name="connsiteY19549" fmla="*/ 1973911 h 4608812"/>
              <a:gd name="connsiteX19550" fmla="*/ 6977771 w 12184637"/>
              <a:gd name="connsiteY19550" fmla="*/ 1933272 h 4608812"/>
              <a:gd name="connsiteX19551" fmla="*/ 6969893 w 12184637"/>
              <a:gd name="connsiteY19551" fmla="*/ 1932977 h 4608812"/>
              <a:gd name="connsiteX19552" fmla="*/ 6969599 w 12184637"/>
              <a:gd name="connsiteY19552" fmla="*/ 1940855 h 4608812"/>
              <a:gd name="connsiteX19553" fmla="*/ 7007662 w 12184637"/>
              <a:gd name="connsiteY19553" fmla="*/ 1981495 h 4608812"/>
              <a:gd name="connsiteX19554" fmla="*/ 7011785 w 12184637"/>
              <a:gd name="connsiteY19554" fmla="*/ 1983262 h 4608812"/>
              <a:gd name="connsiteX19555" fmla="*/ 7015540 w 12184637"/>
              <a:gd name="connsiteY19555" fmla="*/ 1981789 h 4608812"/>
              <a:gd name="connsiteX19556" fmla="*/ 6881693 w 12184637"/>
              <a:gd name="connsiteY19556" fmla="*/ 1951898 h 4608812"/>
              <a:gd name="connsiteX19557" fmla="*/ 6974237 w 12184637"/>
              <a:gd name="connsiteY19557" fmla="*/ 1942548 h 4608812"/>
              <a:gd name="connsiteX19558" fmla="*/ 6979244 w 12184637"/>
              <a:gd name="connsiteY19558" fmla="*/ 1936437 h 4608812"/>
              <a:gd name="connsiteX19559" fmla="*/ 6973133 w 12184637"/>
              <a:gd name="connsiteY19559" fmla="*/ 1931431 h 4608812"/>
              <a:gd name="connsiteX19560" fmla="*/ 6880589 w 12184637"/>
              <a:gd name="connsiteY19560" fmla="*/ 1940781 h 4608812"/>
              <a:gd name="connsiteX19561" fmla="*/ 6875582 w 12184637"/>
              <a:gd name="connsiteY19561" fmla="*/ 1946892 h 4608812"/>
              <a:gd name="connsiteX19562" fmla="*/ 6881178 w 12184637"/>
              <a:gd name="connsiteY19562" fmla="*/ 1951898 h 4608812"/>
              <a:gd name="connsiteX19563" fmla="*/ 6881693 w 12184637"/>
              <a:gd name="connsiteY19563" fmla="*/ 1951898 h 4608812"/>
              <a:gd name="connsiteX19564" fmla="*/ 6886184 w 12184637"/>
              <a:gd name="connsiteY19564" fmla="*/ 1948659 h 4608812"/>
              <a:gd name="connsiteX19565" fmla="*/ 6883460 w 12184637"/>
              <a:gd name="connsiteY19565" fmla="*/ 1941296 h 4608812"/>
              <a:gd name="connsiteX19566" fmla="*/ 6838991 w 12184637"/>
              <a:gd name="connsiteY19566" fmla="*/ 1920903 h 4608812"/>
              <a:gd name="connsiteX19567" fmla="*/ 6831629 w 12184637"/>
              <a:gd name="connsiteY19567" fmla="*/ 1923627 h 4608812"/>
              <a:gd name="connsiteX19568" fmla="*/ 6834353 w 12184637"/>
              <a:gd name="connsiteY19568" fmla="*/ 1930989 h 4608812"/>
              <a:gd name="connsiteX19569" fmla="*/ 6878822 w 12184637"/>
              <a:gd name="connsiteY19569" fmla="*/ 1951383 h 4608812"/>
              <a:gd name="connsiteX19570" fmla="*/ 6881178 w 12184637"/>
              <a:gd name="connsiteY19570" fmla="*/ 1951898 h 4608812"/>
              <a:gd name="connsiteX19571" fmla="*/ 6886184 w 12184637"/>
              <a:gd name="connsiteY19571" fmla="*/ 1948659 h 4608812"/>
              <a:gd name="connsiteX19572" fmla="*/ 6757196 w 12184637"/>
              <a:gd name="connsiteY19572" fmla="*/ 1955064 h 4608812"/>
              <a:gd name="connsiteX19573" fmla="*/ 6838181 w 12184637"/>
              <a:gd name="connsiteY19573" fmla="*/ 1931284 h 4608812"/>
              <a:gd name="connsiteX19574" fmla="*/ 6841936 w 12184637"/>
              <a:gd name="connsiteY19574" fmla="*/ 1924363 h 4608812"/>
              <a:gd name="connsiteX19575" fmla="*/ 6835016 w 12184637"/>
              <a:gd name="connsiteY19575" fmla="*/ 1920608 h 4608812"/>
              <a:gd name="connsiteX19576" fmla="*/ 6754030 w 12184637"/>
              <a:gd name="connsiteY19576" fmla="*/ 1944389 h 4608812"/>
              <a:gd name="connsiteX19577" fmla="*/ 6750275 w 12184637"/>
              <a:gd name="connsiteY19577" fmla="*/ 1951309 h 4608812"/>
              <a:gd name="connsiteX19578" fmla="*/ 6755650 w 12184637"/>
              <a:gd name="connsiteY19578" fmla="*/ 1955285 h 4608812"/>
              <a:gd name="connsiteX19579" fmla="*/ 6757196 w 12184637"/>
              <a:gd name="connsiteY19579" fmla="*/ 1955064 h 4608812"/>
              <a:gd name="connsiteX19580" fmla="*/ 6696310 w 12184637"/>
              <a:gd name="connsiteY19580" fmla="*/ 1989667 h 4608812"/>
              <a:gd name="connsiteX19581" fmla="*/ 6758374 w 12184637"/>
              <a:gd name="connsiteY19581" fmla="*/ 1954549 h 4608812"/>
              <a:gd name="connsiteX19582" fmla="*/ 6760509 w 12184637"/>
              <a:gd name="connsiteY19582" fmla="*/ 1946966 h 4608812"/>
              <a:gd name="connsiteX19583" fmla="*/ 6752926 w 12184637"/>
              <a:gd name="connsiteY19583" fmla="*/ 1944830 h 4608812"/>
              <a:gd name="connsiteX19584" fmla="*/ 6690861 w 12184637"/>
              <a:gd name="connsiteY19584" fmla="*/ 1979949 h 4608812"/>
              <a:gd name="connsiteX19585" fmla="*/ 6688726 w 12184637"/>
              <a:gd name="connsiteY19585" fmla="*/ 1987532 h 4608812"/>
              <a:gd name="connsiteX19586" fmla="*/ 6693585 w 12184637"/>
              <a:gd name="connsiteY19586" fmla="*/ 1990329 h 4608812"/>
              <a:gd name="connsiteX19587" fmla="*/ 6696310 w 12184637"/>
              <a:gd name="connsiteY19587" fmla="*/ 1989667 h 4608812"/>
              <a:gd name="connsiteX19588" fmla="*/ 6628282 w 12184637"/>
              <a:gd name="connsiteY19588" fmla="*/ 1996514 h 4608812"/>
              <a:gd name="connsiteX19589" fmla="*/ 6694101 w 12184637"/>
              <a:gd name="connsiteY19589" fmla="*/ 1990329 h 4608812"/>
              <a:gd name="connsiteX19590" fmla="*/ 6699107 w 12184637"/>
              <a:gd name="connsiteY19590" fmla="*/ 1984292 h 4608812"/>
              <a:gd name="connsiteX19591" fmla="*/ 6693070 w 12184637"/>
              <a:gd name="connsiteY19591" fmla="*/ 1979286 h 4608812"/>
              <a:gd name="connsiteX19592" fmla="*/ 6627251 w 12184637"/>
              <a:gd name="connsiteY19592" fmla="*/ 1985470 h 4608812"/>
              <a:gd name="connsiteX19593" fmla="*/ 6622245 w 12184637"/>
              <a:gd name="connsiteY19593" fmla="*/ 1991507 h 4608812"/>
              <a:gd name="connsiteX19594" fmla="*/ 6627840 w 12184637"/>
              <a:gd name="connsiteY19594" fmla="*/ 1996588 h 4608812"/>
              <a:gd name="connsiteX19595" fmla="*/ 6628282 w 12184637"/>
              <a:gd name="connsiteY19595" fmla="*/ 1996514 h 4608812"/>
              <a:gd name="connsiteX19596" fmla="*/ 6557456 w 12184637"/>
              <a:gd name="connsiteY19596" fmla="*/ 2015214 h 4608812"/>
              <a:gd name="connsiteX19597" fmla="*/ 6629165 w 12184637"/>
              <a:gd name="connsiteY19597" fmla="*/ 1996367 h 4608812"/>
              <a:gd name="connsiteX19598" fmla="*/ 6633141 w 12184637"/>
              <a:gd name="connsiteY19598" fmla="*/ 1989593 h 4608812"/>
              <a:gd name="connsiteX19599" fmla="*/ 6626368 w 12184637"/>
              <a:gd name="connsiteY19599" fmla="*/ 1985618 h 4608812"/>
              <a:gd name="connsiteX19600" fmla="*/ 6554659 w 12184637"/>
              <a:gd name="connsiteY19600" fmla="*/ 2004465 h 4608812"/>
              <a:gd name="connsiteX19601" fmla="*/ 6550683 w 12184637"/>
              <a:gd name="connsiteY19601" fmla="*/ 2011238 h 4608812"/>
              <a:gd name="connsiteX19602" fmla="*/ 6556131 w 12184637"/>
              <a:gd name="connsiteY19602" fmla="*/ 2015435 h 4608812"/>
              <a:gd name="connsiteX19603" fmla="*/ 6557456 w 12184637"/>
              <a:gd name="connsiteY19603" fmla="*/ 2015214 h 4608812"/>
              <a:gd name="connsiteX19604" fmla="*/ 6502828 w 12184637"/>
              <a:gd name="connsiteY19604" fmla="*/ 2075217 h 4608812"/>
              <a:gd name="connsiteX19605" fmla="*/ 6560107 w 12184637"/>
              <a:gd name="connsiteY19605" fmla="*/ 2013594 h 4608812"/>
              <a:gd name="connsiteX19606" fmla="*/ 6559812 w 12184637"/>
              <a:gd name="connsiteY19606" fmla="*/ 2005717 h 4608812"/>
              <a:gd name="connsiteX19607" fmla="*/ 6551934 w 12184637"/>
              <a:gd name="connsiteY19607" fmla="*/ 2006011 h 4608812"/>
              <a:gd name="connsiteX19608" fmla="*/ 6494656 w 12184637"/>
              <a:gd name="connsiteY19608" fmla="*/ 2067634 h 4608812"/>
              <a:gd name="connsiteX19609" fmla="*/ 6494950 w 12184637"/>
              <a:gd name="connsiteY19609" fmla="*/ 2075512 h 4608812"/>
              <a:gd name="connsiteX19610" fmla="*/ 6498779 w 12184637"/>
              <a:gd name="connsiteY19610" fmla="*/ 2076984 h 4608812"/>
              <a:gd name="connsiteX19611" fmla="*/ 6502828 w 12184637"/>
              <a:gd name="connsiteY19611" fmla="*/ 2075217 h 4608812"/>
              <a:gd name="connsiteX19612" fmla="*/ 6419118 w 12184637"/>
              <a:gd name="connsiteY19612" fmla="*/ 2111661 h 4608812"/>
              <a:gd name="connsiteX19613" fmla="*/ 6500987 w 12184637"/>
              <a:gd name="connsiteY19613" fmla="*/ 2076542 h 4608812"/>
              <a:gd name="connsiteX19614" fmla="*/ 6503932 w 12184637"/>
              <a:gd name="connsiteY19614" fmla="*/ 2069254 h 4608812"/>
              <a:gd name="connsiteX19615" fmla="*/ 6496643 w 12184637"/>
              <a:gd name="connsiteY19615" fmla="*/ 2066309 h 4608812"/>
              <a:gd name="connsiteX19616" fmla="*/ 6414848 w 12184637"/>
              <a:gd name="connsiteY19616" fmla="*/ 2101427 h 4608812"/>
              <a:gd name="connsiteX19617" fmla="*/ 6411903 w 12184637"/>
              <a:gd name="connsiteY19617" fmla="*/ 2108716 h 4608812"/>
              <a:gd name="connsiteX19618" fmla="*/ 6417057 w 12184637"/>
              <a:gd name="connsiteY19618" fmla="*/ 2112102 h 4608812"/>
              <a:gd name="connsiteX19619" fmla="*/ 6419118 w 12184637"/>
              <a:gd name="connsiteY19619" fmla="*/ 2111661 h 4608812"/>
              <a:gd name="connsiteX19620" fmla="*/ 6365374 w 12184637"/>
              <a:gd name="connsiteY19620" fmla="*/ 2134189 h 4608812"/>
              <a:gd name="connsiteX19621" fmla="*/ 6419045 w 12184637"/>
              <a:gd name="connsiteY19621" fmla="*/ 2111661 h 4608812"/>
              <a:gd name="connsiteX19622" fmla="*/ 6422064 w 12184637"/>
              <a:gd name="connsiteY19622" fmla="*/ 2104372 h 4608812"/>
              <a:gd name="connsiteX19623" fmla="*/ 6414774 w 12184637"/>
              <a:gd name="connsiteY19623" fmla="*/ 2101353 h 4608812"/>
              <a:gd name="connsiteX19624" fmla="*/ 6361103 w 12184637"/>
              <a:gd name="connsiteY19624" fmla="*/ 2123882 h 4608812"/>
              <a:gd name="connsiteX19625" fmla="*/ 6358085 w 12184637"/>
              <a:gd name="connsiteY19625" fmla="*/ 2131171 h 4608812"/>
              <a:gd name="connsiteX19626" fmla="*/ 6363238 w 12184637"/>
              <a:gd name="connsiteY19626" fmla="*/ 2134631 h 4608812"/>
              <a:gd name="connsiteX19627" fmla="*/ 6365374 w 12184637"/>
              <a:gd name="connsiteY19627" fmla="*/ 2134189 h 4608812"/>
              <a:gd name="connsiteX19628" fmla="*/ 6337691 w 12184637"/>
              <a:gd name="connsiteY19628" fmla="*/ 2155687 h 4608812"/>
              <a:gd name="connsiteX19629" fmla="*/ 6366625 w 12184637"/>
              <a:gd name="connsiteY19629" fmla="*/ 2133527 h 4608812"/>
              <a:gd name="connsiteX19630" fmla="*/ 6367656 w 12184637"/>
              <a:gd name="connsiteY19630" fmla="*/ 2125723 h 4608812"/>
              <a:gd name="connsiteX19631" fmla="*/ 6359852 w 12184637"/>
              <a:gd name="connsiteY19631" fmla="*/ 2124692 h 4608812"/>
              <a:gd name="connsiteX19632" fmla="*/ 6330918 w 12184637"/>
              <a:gd name="connsiteY19632" fmla="*/ 2146853 h 4608812"/>
              <a:gd name="connsiteX19633" fmla="*/ 6329887 w 12184637"/>
              <a:gd name="connsiteY19633" fmla="*/ 2154657 h 4608812"/>
              <a:gd name="connsiteX19634" fmla="*/ 6334378 w 12184637"/>
              <a:gd name="connsiteY19634" fmla="*/ 2156865 h 4608812"/>
              <a:gd name="connsiteX19635" fmla="*/ 6337691 w 12184637"/>
              <a:gd name="connsiteY19635" fmla="*/ 2155687 h 4608812"/>
              <a:gd name="connsiteX19636" fmla="*/ 6289983 w 12184637"/>
              <a:gd name="connsiteY19636" fmla="*/ 2186756 h 4608812"/>
              <a:gd name="connsiteX19637" fmla="*/ 6337323 w 12184637"/>
              <a:gd name="connsiteY19637" fmla="*/ 2155908 h 4608812"/>
              <a:gd name="connsiteX19638" fmla="*/ 6338943 w 12184637"/>
              <a:gd name="connsiteY19638" fmla="*/ 2148178 h 4608812"/>
              <a:gd name="connsiteX19639" fmla="*/ 6331212 w 12184637"/>
              <a:gd name="connsiteY19639" fmla="*/ 2146558 h 4608812"/>
              <a:gd name="connsiteX19640" fmla="*/ 6283873 w 12184637"/>
              <a:gd name="connsiteY19640" fmla="*/ 2177406 h 4608812"/>
              <a:gd name="connsiteX19641" fmla="*/ 6282253 w 12184637"/>
              <a:gd name="connsiteY19641" fmla="*/ 2185136 h 4608812"/>
              <a:gd name="connsiteX19642" fmla="*/ 6286965 w 12184637"/>
              <a:gd name="connsiteY19642" fmla="*/ 2187640 h 4608812"/>
              <a:gd name="connsiteX19643" fmla="*/ 6289983 w 12184637"/>
              <a:gd name="connsiteY19643" fmla="*/ 2186756 h 4608812"/>
              <a:gd name="connsiteX19644" fmla="*/ 6253982 w 12184637"/>
              <a:gd name="connsiteY19644" fmla="*/ 2210316 h 4608812"/>
              <a:gd name="connsiteX19645" fmla="*/ 6290057 w 12184637"/>
              <a:gd name="connsiteY19645" fmla="*/ 2186756 h 4608812"/>
              <a:gd name="connsiteX19646" fmla="*/ 6291677 w 12184637"/>
              <a:gd name="connsiteY19646" fmla="*/ 2179026 h 4608812"/>
              <a:gd name="connsiteX19647" fmla="*/ 6283946 w 12184637"/>
              <a:gd name="connsiteY19647" fmla="*/ 2177406 h 4608812"/>
              <a:gd name="connsiteX19648" fmla="*/ 6247871 w 12184637"/>
              <a:gd name="connsiteY19648" fmla="*/ 2200966 h 4608812"/>
              <a:gd name="connsiteX19649" fmla="*/ 6246251 w 12184637"/>
              <a:gd name="connsiteY19649" fmla="*/ 2208696 h 4608812"/>
              <a:gd name="connsiteX19650" fmla="*/ 6250963 w 12184637"/>
              <a:gd name="connsiteY19650" fmla="*/ 2211199 h 4608812"/>
              <a:gd name="connsiteX19651" fmla="*/ 6253982 w 12184637"/>
              <a:gd name="connsiteY19651" fmla="*/ 2210316 h 4608812"/>
              <a:gd name="connsiteX19652" fmla="*/ 6170198 w 12184637"/>
              <a:gd name="connsiteY19652" fmla="*/ 2274294 h 4608812"/>
              <a:gd name="connsiteX19653" fmla="*/ 6254276 w 12184637"/>
              <a:gd name="connsiteY19653" fmla="*/ 2210021 h 4608812"/>
              <a:gd name="connsiteX19654" fmla="*/ 6255307 w 12184637"/>
              <a:gd name="connsiteY19654" fmla="*/ 2202217 h 4608812"/>
              <a:gd name="connsiteX19655" fmla="*/ 6247503 w 12184637"/>
              <a:gd name="connsiteY19655" fmla="*/ 2201186 h 4608812"/>
              <a:gd name="connsiteX19656" fmla="*/ 6163425 w 12184637"/>
              <a:gd name="connsiteY19656" fmla="*/ 2265459 h 4608812"/>
              <a:gd name="connsiteX19657" fmla="*/ 6162394 w 12184637"/>
              <a:gd name="connsiteY19657" fmla="*/ 2273263 h 4608812"/>
              <a:gd name="connsiteX19658" fmla="*/ 6166885 w 12184637"/>
              <a:gd name="connsiteY19658" fmla="*/ 2275472 h 4608812"/>
              <a:gd name="connsiteX19659" fmla="*/ 6170198 w 12184637"/>
              <a:gd name="connsiteY19659" fmla="*/ 2274294 h 4608812"/>
              <a:gd name="connsiteX19660" fmla="*/ 6151204 w 12184637"/>
              <a:gd name="connsiteY19660" fmla="*/ 2308824 h 4608812"/>
              <a:gd name="connsiteX19661" fmla="*/ 6171597 w 12184637"/>
              <a:gd name="connsiteY19661" fmla="*/ 2272675 h 4608812"/>
              <a:gd name="connsiteX19662" fmla="*/ 6169462 w 12184637"/>
              <a:gd name="connsiteY19662" fmla="*/ 2265091 h 4608812"/>
              <a:gd name="connsiteX19663" fmla="*/ 6161879 w 12184637"/>
              <a:gd name="connsiteY19663" fmla="*/ 2267227 h 4608812"/>
              <a:gd name="connsiteX19664" fmla="*/ 6141485 w 12184637"/>
              <a:gd name="connsiteY19664" fmla="*/ 2303375 h 4608812"/>
              <a:gd name="connsiteX19665" fmla="*/ 6143621 w 12184637"/>
              <a:gd name="connsiteY19665" fmla="*/ 2310959 h 4608812"/>
              <a:gd name="connsiteX19666" fmla="*/ 6146418 w 12184637"/>
              <a:gd name="connsiteY19666" fmla="*/ 2311695 h 4608812"/>
              <a:gd name="connsiteX19667" fmla="*/ 6151204 w 12184637"/>
              <a:gd name="connsiteY19667" fmla="*/ 2308824 h 4608812"/>
              <a:gd name="connsiteX19668" fmla="*/ 6119398 w 12184637"/>
              <a:gd name="connsiteY19668" fmla="*/ 2365145 h 4608812"/>
              <a:gd name="connsiteX19669" fmla="*/ 6151204 w 12184637"/>
              <a:gd name="connsiteY19669" fmla="*/ 2308824 h 4608812"/>
              <a:gd name="connsiteX19670" fmla="*/ 6149069 w 12184637"/>
              <a:gd name="connsiteY19670" fmla="*/ 2301240 h 4608812"/>
              <a:gd name="connsiteX19671" fmla="*/ 6141485 w 12184637"/>
              <a:gd name="connsiteY19671" fmla="*/ 2303375 h 4608812"/>
              <a:gd name="connsiteX19672" fmla="*/ 6109680 w 12184637"/>
              <a:gd name="connsiteY19672" fmla="*/ 2359697 h 4608812"/>
              <a:gd name="connsiteX19673" fmla="*/ 6111815 w 12184637"/>
              <a:gd name="connsiteY19673" fmla="*/ 2367280 h 4608812"/>
              <a:gd name="connsiteX19674" fmla="*/ 6114613 w 12184637"/>
              <a:gd name="connsiteY19674" fmla="*/ 2368017 h 4608812"/>
              <a:gd name="connsiteX19675" fmla="*/ 6119398 w 12184637"/>
              <a:gd name="connsiteY19675" fmla="*/ 2365145 h 4608812"/>
              <a:gd name="connsiteX19676" fmla="*/ 6033333 w 12184637"/>
              <a:gd name="connsiteY19676" fmla="*/ 2443407 h 4608812"/>
              <a:gd name="connsiteX19677" fmla="*/ 6118368 w 12184637"/>
              <a:gd name="connsiteY19677" fmla="*/ 2366544 h 4608812"/>
              <a:gd name="connsiteX19678" fmla="*/ 6118736 w 12184637"/>
              <a:gd name="connsiteY19678" fmla="*/ 2358666 h 4608812"/>
              <a:gd name="connsiteX19679" fmla="*/ 6110858 w 12184637"/>
              <a:gd name="connsiteY19679" fmla="*/ 2358298 h 4608812"/>
              <a:gd name="connsiteX19680" fmla="*/ 6025823 w 12184637"/>
              <a:gd name="connsiteY19680" fmla="*/ 2435161 h 4608812"/>
              <a:gd name="connsiteX19681" fmla="*/ 6025455 w 12184637"/>
              <a:gd name="connsiteY19681" fmla="*/ 2443039 h 4608812"/>
              <a:gd name="connsiteX19682" fmla="*/ 6029652 w 12184637"/>
              <a:gd name="connsiteY19682" fmla="*/ 2444879 h 4608812"/>
              <a:gd name="connsiteX19683" fmla="*/ 6033333 w 12184637"/>
              <a:gd name="connsiteY19683" fmla="*/ 2443407 h 4608812"/>
              <a:gd name="connsiteX19684" fmla="*/ 6005798 w 12184637"/>
              <a:gd name="connsiteY19684" fmla="*/ 2547510 h 4608812"/>
              <a:gd name="connsiteX19685" fmla="*/ 6034953 w 12184637"/>
              <a:gd name="connsiteY19685" fmla="*/ 2440756 h 4608812"/>
              <a:gd name="connsiteX19686" fmla="*/ 6031050 w 12184637"/>
              <a:gd name="connsiteY19686" fmla="*/ 2433909 h 4608812"/>
              <a:gd name="connsiteX19687" fmla="*/ 6024204 w 12184637"/>
              <a:gd name="connsiteY19687" fmla="*/ 2437811 h 4608812"/>
              <a:gd name="connsiteX19688" fmla="*/ 5995049 w 12184637"/>
              <a:gd name="connsiteY19688" fmla="*/ 2544565 h 4608812"/>
              <a:gd name="connsiteX19689" fmla="*/ 5998951 w 12184637"/>
              <a:gd name="connsiteY19689" fmla="*/ 2551412 h 4608812"/>
              <a:gd name="connsiteX19690" fmla="*/ 6000497 w 12184637"/>
              <a:gd name="connsiteY19690" fmla="*/ 2551633 h 4608812"/>
              <a:gd name="connsiteX19691" fmla="*/ 6005798 w 12184637"/>
              <a:gd name="connsiteY19691" fmla="*/ 2547510 h 4608812"/>
              <a:gd name="connsiteX19692" fmla="*/ 5920321 w 12184637"/>
              <a:gd name="connsiteY19692" fmla="*/ 2637330 h 4608812"/>
              <a:gd name="connsiteX19693" fmla="*/ 6004399 w 12184637"/>
              <a:gd name="connsiteY19693" fmla="*/ 2549866 h 4608812"/>
              <a:gd name="connsiteX19694" fmla="*/ 6004252 w 12184637"/>
              <a:gd name="connsiteY19694" fmla="*/ 2541988 h 4608812"/>
              <a:gd name="connsiteX19695" fmla="*/ 5996374 w 12184637"/>
              <a:gd name="connsiteY19695" fmla="*/ 2542135 h 4608812"/>
              <a:gd name="connsiteX19696" fmla="*/ 5912296 w 12184637"/>
              <a:gd name="connsiteY19696" fmla="*/ 2629600 h 4608812"/>
              <a:gd name="connsiteX19697" fmla="*/ 5912444 w 12184637"/>
              <a:gd name="connsiteY19697" fmla="*/ 2637477 h 4608812"/>
              <a:gd name="connsiteX19698" fmla="*/ 5916346 w 12184637"/>
              <a:gd name="connsiteY19698" fmla="*/ 2639024 h 4608812"/>
              <a:gd name="connsiteX19699" fmla="*/ 5920321 w 12184637"/>
              <a:gd name="connsiteY19699" fmla="*/ 2637330 h 4608812"/>
              <a:gd name="connsiteX19700" fmla="*/ 5920321 w 12184637"/>
              <a:gd name="connsiteY19700" fmla="*/ 2750342 h 4608812"/>
              <a:gd name="connsiteX19701" fmla="*/ 5921868 w 12184637"/>
              <a:gd name="connsiteY19701" fmla="*/ 2633575 h 4608812"/>
              <a:gd name="connsiteX19702" fmla="*/ 5916346 w 12184637"/>
              <a:gd name="connsiteY19702" fmla="*/ 2627906 h 4608812"/>
              <a:gd name="connsiteX19703" fmla="*/ 5916198 w 12184637"/>
              <a:gd name="connsiteY19703" fmla="*/ 2627906 h 4608812"/>
              <a:gd name="connsiteX19704" fmla="*/ 5910677 w 12184637"/>
              <a:gd name="connsiteY19704" fmla="*/ 2633428 h 4608812"/>
              <a:gd name="connsiteX19705" fmla="*/ 5909130 w 12184637"/>
              <a:gd name="connsiteY19705" fmla="*/ 2750194 h 4608812"/>
              <a:gd name="connsiteX19706" fmla="*/ 5914652 w 12184637"/>
              <a:gd name="connsiteY19706" fmla="*/ 2755864 h 4608812"/>
              <a:gd name="connsiteX19707" fmla="*/ 5914800 w 12184637"/>
              <a:gd name="connsiteY19707" fmla="*/ 2755864 h 4608812"/>
              <a:gd name="connsiteX19708" fmla="*/ 5920321 w 12184637"/>
              <a:gd name="connsiteY19708" fmla="*/ 2750342 h 4608812"/>
              <a:gd name="connsiteX19709" fmla="*/ 5943439 w 12184637"/>
              <a:gd name="connsiteY19709" fmla="*/ 2876164 h 4608812"/>
              <a:gd name="connsiteX19710" fmla="*/ 5947636 w 12184637"/>
              <a:gd name="connsiteY19710" fmla="*/ 2869464 h 4608812"/>
              <a:gd name="connsiteX19711" fmla="*/ 5920174 w 12184637"/>
              <a:gd name="connsiteY19711" fmla="*/ 2749017 h 4608812"/>
              <a:gd name="connsiteX19712" fmla="*/ 5913474 w 12184637"/>
              <a:gd name="connsiteY19712" fmla="*/ 2744820 h 4608812"/>
              <a:gd name="connsiteX19713" fmla="*/ 5909278 w 12184637"/>
              <a:gd name="connsiteY19713" fmla="*/ 2751520 h 4608812"/>
              <a:gd name="connsiteX19714" fmla="*/ 5936739 w 12184637"/>
              <a:gd name="connsiteY19714" fmla="*/ 2871967 h 4608812"/>
              <a:gd name="connsiteX19715" fmla="*/ 5942187 w 12184637"/>
              <a:gd name="connsiteY19715" fmla="*/ 2876311 h 4608812"/>
              <a:gd name="connsiteX19716" fmla="*/ 5943439 w 12184637"/>
              <a:gd name="connsiteY19716" fmla="*/ 2876164 h 4608812"/>
              <a:gd name="connsiteX19717" fmla="*/ 5999319 w 12184637"/>
              <a:gd name="connsiteY19717" fmla="*/ 2997053 h 4608812"/>
              <a:gd name="connsiteX19718" fmla="*/ 6002117 w 12184637"/>
              <a:gd name="connsiteY19718" fmla="*/ 2989691 h 4608812"/>
              <a:gd name="connsiteX19719" fmla="*/ 5947267 w 12184637"/>
              <a:gd name="connsiteY19719" fmla="*/ 2868433 h 4608812"/>
              <a:gd name="connsiteX19720" fmla="*/ 5939905 w 12184637"/>
              <a:gd name="connsiteY19720" fmla="*/ 2865636 h 4608812"/>
              <a:gd name="connsiteX19721" fmla="*/ 5937107 w 12184637"/>
              <a:gd name="connsiteY19721" fmla="*/ 2872998 h 4608812"/>
              <a:gd name="connsiteX19722" fmla="*/ 5991957 w 12184637"/>
              <a:gd name="connsiteY19722" fmla="*/ 2994256 h 4608812"/>
              <a:gd name="connsiteX19723" fmla="*/ 5997110 w 12184637"/>
              <a:gd name="connsiteY19723" fmla="*/ 2997495 h 4608812"/>
              <a:gd name="connsiteX19724" fmla="*/ 5999319 w 12184637"/>
              <a:gd name="connsiteY19724" fmla="*/ 2997053 h 4608812"/>
              <a:gd name="connsiteX19725" fmla="*/ 6080820 w 12184637"/>
              <a:gd name="connsiteY19725" fmla="*/ 3115513 h 4608812"/>
              <a:gd name="connsiteX19726" fmla="*/ 6082292 w 12184637"/>
              <a:gd name="connsiteY19726" fmla="*/ 3107782 h 4608812"/>
              <a:gd name="connsiteX19727" fmla="*/ 6001675 w 12184637"/>
              <a:gd name="connsiteY19727" fmla="*/ 2988807 h 4608812"/>
              <a:gd name="connsiteX19728" fmla="*/ 5993944 w 12184637"/>
              <a:gd name="connsiteY19728" fmla="*/ 2987335 h 4608812"/>
              <a:gd name="connsiteX19729" fmla="*/ 5992472 w 12184637"/>
              <a:gd name="connsiteY19729" fmla="*/ 2995065 h 4608812"/>
              <a:gd name="connsiteX19730" fmla="*/ 6073089 w 12184637"/>
              <a:gd name="connsiteY19730" fmla="*/ 3114040 h 4608812"/>
              <a:gd name="connsiteX19731" fmla="*/ 6077728 w 12184637"/>
              <a:gd name="connsiteY19731" fmla="*/ 3116470 h 4608812"/>
              <a:gd name="connsiteX19732" fmla="*/ 6080820 w 12184637"/>
              <a:gd name="connsiteY19732" fmla="*/ 3115513 h 4608812"/>
              <a:gd name="connsiteX19733" fmla="*/ 6185807 w 12184637"/>
              <a:gd name="connsiteY19733" fmla="*/ 3228230 h 4608812"/>
              <a:gd name="connsiteX19734" fmla="*/ 6186101 w 12184637"/>
              <a:gd name="connsiteY19734" fmla="*/ 3220352 h 4608812"/>
              <a:gd name="connsiteX19735" fmla="*/ 6081777 w 12184637"/>
              <a:gd name="connsiteY19735" fmla="*/ 3107120 h 4608812"/>
              <a:gd name="connsiteX19736" fmla="*/ 6073899 w 12184637"/>
              <a:gd name="connsiteY19736" fmla="*/ 3106825 h 4608812"/>
              <a:gd name="connsiteX19737" fmla="*/ 6073605 w 12184637"/>
              <a:gd name="connsiteY19737" fmla="*/ 3114703 h 4608812"/>
              <a:gd name="connsiteX19738" fmla="*/ 6177929 w 12184637"/>
              <a:gd name="connsiteY19738" fmla="*/ 3227935 h 4608812"/>
              <a:gd name="connsiteX19739" fmla="*/ 6182052 w 12184637"/>
              <a:gd name="connsiteY19739" fmla="*/ 3229702 h 4608812"/>
              <a:gd name="connsiteX19740" fmla="*/ 6185807 w 12184637"/>
              <a:gd name="connsiteY19740" fmla="*/ 3228230 h 4608812"/>
              <a:gd name="connsiteX19741" fmla="*/ 6311923 w 12184637"/>
              <a:gd name="connsiteY19741" fmla="*/ 3331303 h 4608812"/>
              <a:gd name="connsiteX19742" fmla="*/ 6311187 w 12184637"/>
              <a:gd name="connsiteY19742" fmla="*/ 3323425 h 4608812"/>
              <a:gd name="connsiteX19743" fmla="*/ 6185585 w 12184637"/>
              <a:gd name="connsiteY19743" fmla="*/ 3219763 h 4608812"/>
              <a:gd name="connsiteX19744" fmla="*/ 6177708 w 12184637"/>
              <a:gd name="connsiteY19744" fmla="*/ 3220499 h 4608812"/>
              <a:gd name="connsiteX19745" fmla="*/ 6178444 w 12184637"/>
              <a:gd name="connsiteY19745" fmla="*/ 3228377 h 4608812"/>
              <a:gd name="connsiteX19746" fmla="*/ 6304045 w 12184637"/>
              <a:gd name="connsiteY19746" fmla="*/ 3332039 h 4608812"/>
              <a:gd name="connsiteX19747" fmla="*/ 6307653 w 12184637"/>
              <a:gd name="connsiteY19747" fmla="*/ 3333290 h 4608812"/>
              <a:gd name="connsiteX19748" fmla="*/ 6311923 w 12184637"/>
              <a:gd name="connsiteY19748" fmla="*/ 3331303 h 4608812"/>
              <a:gd name="connsiteX19749" fmla="*/ 6453280 w 12184637"/>
              <a:gd name="connsiteY19749" fmla="*/ 3415159 h 4608812"/>
              <a:gd name="connsiteX19750" fmla="*/ 6451365 w 12184637"/>
              <a:gd name="connsiteY19750" fmla="*/ 3407502 h 4608812"/>
              <a:gd name="connsiteX19751" fmla="*/ 6310524 w 12184637"/>
              <a:gd name="connsiteY19751" fmla="*/ 3322983 h 4608812"/>
              <a:gd name="connsiteX19752" fmla="*/ 6302868 w 12184637"/>
              <a:gd name="connsiteY19752" fmla="*/ 3324897 h 4608812"/>
              <a:gd name="connsiteX19753" fmla="*/ 6304781 w 12184637"/>
              <a:gd name="connsiteY19753" fmla="*/ 3332554 h 4608812"/>
              <a:gd name="connsiteX19754" fmla="*/ 6445623 w 12184637"/>
              <a:gd name="connsiteY19754" fmla="*/ 3417074 h 4608812"/>
              <a:gd name="connsiteX19755" fmla="*/ 6448568 w 12184637"/>
              <a:gd name="connsiteY19755" fmla="*/ 3417883 h 4608812"/>
              <a:gd name="connsiteX19756" fmla="*/ 6453280 w 12184637"/>
              <a:gd name="connsiteY19756" fmla="*/ 3415159 h 4608812"/>
              <a:gd name="connsiteX19757" fmla="*/ 6604134 w 12184637"/>
              <a:gd name="connsiteY19757" fmla="*/ 3470671 h 4608812"/>
              <a:gd name="connsiteX19758" fmla="*/ 6600894 w 12184637"/>
              <a:gd name="connsiteY19758" fmla="*/ 3463530 h 4608812"/>
              <a:gd name="connsiteX19759" fmla="*/ 6450482 w 12184637"/>
              <a:gd name="connsiteY19759" fmla="*/ 3407134 h 4608812"/>
              <a:gd name="connsiteX19760" fmla="*/ 6443340 w 12184637"/>
              <a:gd name="connsiteY19760" fmla="*/ 3410374 h 4608812"/>
              <a:gd name="connsiteX19761" fmla="*/ 6446580 w 12184637"/>
              <a:gd name="connsiteY19761" fmla="*/ 3417515 h 4608812"/>
              <a:gd name="connsiteX19762" fmla="*/ 6596992 w 12184637"/>
              <a:gd name="connsiteY19762" fmla="*/ 3473911 h 4608812"/>
              <a:gd name="connsiteX19763" fmla="*/ 6598980 w 12184637"/>
              <a:gd name="connsiteY19763" fmla="*/ 3474279 h 4608812"/>
              <a:gd name="connsiteX19764" fmla="*/ 6604134 w 12184637"/>
              <a:gd name="connsiteY19764" fmla="*/ 3470671 h 4608812"/>
              <a:gd name="connsiteX19765" fmla="*/ 6758006 w 12184637"/>
              <a:gd name="connsiteY19765" fmla="*/ 3495850 h 4608812"/>
              <a:gd name="connsiteX19766" fmla="*/ 6753441 w 12184637"/>
              <a:gd name="connsiteY19766" fmla="*/ 3489445 h 4608812"/>
              <a:gd name="connsiteX19767" fmla="*/ 6599863 w 12184637"/>
              <a:gd name="connsiteY19767" fmla="*/ 3463309 h 4608812"/>
              <a:gd name="connsiteX19768" fmla="*/ 6593458 w 12184637"/>
              <a:gd name="connsiteY19768" fmla="*/ 3467873 h 4608812"/>
              <a:gd name="connsiteX19769" fmla="*/ 6598023 w 12184637"/>
              <a:gd name="connsiteY19769" fmla="*/ 3474279 h 4608812"/>
              <a:gd name="connsiteX19770" fmla="*/ 6751601 w 12184637"/>
              <a:gd name="connsiteY19770" fmla="*/ 3500415 h 4608812"/>
              <a:gd name="connsiteX19771" fmla="*/ 6752558 w 12184637"/>
              <a:gd name="connsiteY19771" fmla="*/ 3500488 h 4608812"/>
              <a:gd name="connsiteX19772" fmla="*/ 6758006 w 12184637"/>
              <a:gd name="connsiteY19772" fmla="*/ 3495850 h 4608812"/>
              <a:gd name="connsiteX19773" fmla="*/ 6756534 w 12184637"/>
              <a:gd name="connsiteY19773" fmla="*/ 3498722 h 4608812"/>
              <a:gd name="connsiteX19774" fmla="*/ 6806597 w 12184637"/>
              <a:gd name="connsiteY19774" fmla="*/ 3445345 h 4608812"/>
              <a:gd name="connsiteX19775" fmla="*/ 6806376 w 12184637"/>
              <a:gd name="connsiteY19775" fmla="*/ 3437467 h 4608812"/>
              <a:gd name="connsiteX19776" fmla="*/ 6798498 w 12184637"/>
              <a:gd name="connsiteY19776" fmla="*/ 3437688 h 4608812"/>
              <a:gd name="connsiteX19777" fmla="*/ 6748435 w 12184637"/>
              <a:gd name="connsiteY19777" fmla="*/ 3491065 h 4608812"/>
              <a:gd name="connsiteX19778" fmla="*/ 6748656 w 12184637"/>
              <a:gd name="connsiteY19778" fmla="*/ 3498942 h 4608812"/>
              <a:gd name="connsiteX19779" fmla="*/ 6752484 w 12184637"/>
              <a:gd name="connsiteY19779" fmla="*/ 3500415 h 4608812"/>
              <a:gd name="connsiteX19780" fmla="*/ 6756534 w 12184637"/>
              <a:gd name="connsiteY19780" fmla="*/ 3498722 h 4608812"/>
              <a:gd name="connsiteX19781" fmla="*/ 6802842 w 12184637"/>
              <a:gd name="connsiteY19781" fmla="*/ 3447038 h 4608812"/>
              <a:gd name="connsiteX19782" fmla="*/ 6953034 w 12184637"/>
              <a:gd name="connsiteY19782" fmla="*/ 3439234 h 4608812"/>
              <a:gd name="connsiteX19783" fmla="*/ 6958335 w 12184637"/>
              <a:gd name="connsiteY19783" fmla="*/ 3433418 h 4608812"/>
              <a:gd name="connsiteX19784" fmla="*/ 6952519 w 12184637"/>
              <a:gd name="connsiteY19784" fmla="*/ 3428117 h 4608812"/>
              <a:gd name="connsiteX19785" fmla="*/ 6802327 w 12184637"/>
              <a:gd name="connsiteY19785" fmla="*/ 3435921 h 4608812"/>
              <a:gd name="connsiteX19786" fmla="*/ 6797026 w 12184637"/>
              <a:gd name="connsiteY19786" fmla="*/ 3441737 h 4608812"/>
              <a:gd name="connsiteX19787" fmla="*/ 6802621 w 12184637"/>
              <a:gd name="connsiteY19787" fmla="*/ 3447038 h 4608812"/>
              <a:gd name="connsiteX19788" fmla="*/ 6802842 w 12184637"/>
              <a:gd name="connsiteY19788" fmla="*/ 3447038 h 4608812"/>
              <a:gd name="connsiteX19789" fmla="*/ 6956788 w 12184637"/>
              <a:gd name="connsiteY19789" fmla="*/ 3437467 h 4608812"/>
              <a:gd name="connsiteX19790" fmla="*/ 6992790 w 12184637"/>
              <a:gd name="connsiteY19790" fmla="*/ 3398079 h 4608812"/>
              <a:gd name="connsiteX19791" fmla="*/ 6992422 w 12184637"/>
              <a:gd name="connsiteY19791" fmla="*/ 3390201 h 4608812"/>
              <a:gd name="connsiteX19792" fmla="*/ 6984544 w 12184637"/>
              <a:gd name="connsiteY19792" fmla="*/ 3390569 h 4608812"/>
              <a:gd name="connsiteX19793" fmla="*/ 6948543 w 12184637"/>
              <a:gd name="connsiteY19793" fmla="*/ 3429958 h 4608812"/>
              <a:gd name="connsiteX19794" fmla="*/ 6948911 w 12184637"/>
              <a:gd name="connsiteY19794" fmla="*/ 3437835 h 4608812"/>
              <a:gd name="connsiteX19795" fmla="*/ 6952739 w 12184637"/>
              <a:gd name="connsiteY19795" fmla="*/ 3439308 h 4608812"/>
              <a:gd name="connsiteX19796" fmla="*/ 6956788 w 12184637"/>
              <a:gd name="connsiteY19796" fmla="*/ 3437467 h 4608812"/>
              <a:gd name="connsiteX19797" fmla="*/ 6990066 w 12184637"/>
              <a:gd name="connsiteY19797" fmla="*/ 3399625 h 4608812"/>
              <a:gd name="connsiteX19798" fmla="*/ 6991318 w 12184637"/>
              <a:gd name="connsiteY19798" fmla="*/ 3399330 h 4608812"/>
              <a:gd name="connsiteX19799" fmla="*/ 6995294 w 12184637"/>
              <a:gd name="connsiteY19799" fmla="*/ 3392557 h 4608812"/>
              <a:gd name="connsiteX19800" fmla="*/ 6988520 w 12184637"/>
              <a:gd name="connsiteY19800" fmla="*/ 3388581 h 4608812"/>
              <a:gd name="connsiteX19801" fmla="*/ 6987268 w 12184637"/>
              <a:gd name="connsiteY19801" fmla="*/ 3388876 h 4608812"/>
              <a:gd name="connsiteX19802" fmla="*/ 6983293 w 12184637"/>
              <a:gd name="connsiteY19802" fmla="*/ 3395649 h 4608812"/>
              <a:gd name="connsiteX19803" fmla="*/ 6988741 w 12184637"/>
              <a:gd name="connsiteY19803" fmla="*/ 3399846 h 4608812"/>
              <a:gd name="connsiteX19804" fmla="*/ 6990066 w 12184637"/>
              <a:gd name="connsiteY19804" fmla="*/ 3399625 h 4608812"/>
              <a:gd name="connsiteX19805" fmla="*/ 6991318 w 12184637"/>
              <a:gd name="connsiteY19805" fmla="*/ 3399330 h 4608812"/>
              <a:gd name="connsiteX19806" fmla="*/ 7132085 w 12184637"/>
              <a:gd name="connsiteY19806" fmla="*/ 3362372 h 4608812"/>
              <a:gd name="connsiteX19807" fmla="*/ 7136061 w 12184637"/>
              <a:gd name="connsiteY19807" fmla="*/ 3355524 h 4608812"/>
              <a:gd name="connsiteX19808" fmla="*/ 7129214 w 12184637"/>
              <a:gd name="connsiteY19808" fmla="*/ 3351549 h 4608812"/>
              <a:gd name="connsiteX19809" fmla="*/ 6988447 w 12184637"/>
              <a:gd name="connsiteY19809" fmla="*/ 3388508 h 4608812"/>
              <a:gd name="connsiteX19810" fmla="*/ 6984471 w 12184637"/>
              <a:gd name="connsiteY19810" fmla="*/ 3395355 h 4608812"/>
              <a:gd name="connsiteX19811" fmla="*/ 6989919 w 12184637"/>
              <a:gd name="connsiteY19811" fmla="*/ 3399477 h 4608812"/>
              <a:gd name="connsiteX19812" fmla="*/ 6991318 w 12184637"/>
              <a:gd name="connsiteY19812" fmla="*/ 3399330 h 4608812"/>
              <a:gd name="connsiteX19813" fmla="*/ 7132601 w 12184637"/>
              <a:gd name="connsiteY19813" fmla="*/ 3362224 h 4608812"/>
              <a:gd name="connsiteX19814" fmla="*/ 7136503 w 12184637"/>
              <a:gd name="connsiteY19814" fmla="*/ 3355377 h 4608812"/>
              <a:gd name="connsiteX19815" fmla="*/ 7129656 w 12184637"/>
              <a:gd name="connsiteY19815" fmla="*/ 3351475 h 4608812"/>
              <a:gd name="connsiteX19816" fmla="*/ 7129140 w 12184637"/>
              <a:gd name="connsiteY19816" fmla="*/ 3351622 h 4608812"/>
              <a:gd name="connsiteX19817" fmla="*/ 7125459 w 12184637"/>
              <a:gd name="connsiteY19817" fmla="*/ 3358396 h 4608812"/>
              <a:gd name="connsiteX19818" fmla="*/ 7131055 w 12184637"/>
              <a:gd name="connsiteY19818" fmla="*/ 3362445 h 4608812"/>
              <a:gd name="connsiteX19819" fmla="*/ 7132601 w 12184637"/>
              <a:gd name="connsiteY19819" fmla="*/ 3362224 h 4608812"/>
              <a:gd name="connsiteX19820" fmla="*/ 7135546 w 12184637"/>
              <a:gd name="connsiteY19820" fmla="*/ 3360310 h 4608812"/>
              <a:gd name="connsiteX19821" fmla="*/ 7156307 w 12184637"/>
              <a:gd name="connsiteY19821" fmla="*/ 3334027 h 4608812"/>
              <a:gd name="connsiteX19822" fmla="*/ 7155424 w 12184637"/>
              <a:gd name="connsiteY19822" fmla="*/ 3326223 h 4608812"/>
              <a:gd name="connsiteX19823" fmla="*/ 7147620 w 12184637"/>
              <a:gd name="connsiteY19823" fmla="*/ 3327106 h 4608812"/>
              <a:gd name="connsiteX19824" fmla="*/ 7126858 w 12184637"/>
              <a:gd name="connsiteY19824" fmla="*/ 3353389 h 4608812"/>
              <a:gd name="connsiteX19825" fmla="*/ 7127742 w 12184637"/>
              <a:gd name="connsiteY19825" fmla="*/ 3361194 h 4608812"/>
              <a:gd name="connsiteX19826" fmla="*/ 7131202 w 12184637"/>
              <a:gd name="connsiteY19826" fmla="*/ 3362372 h 4608812"/>
              <a:gd name="connsiteX19827" fmla="*/ 7135546 w 12184637"/>
              <a:gd name="connsiteY19827" fmla="*/ 3360310 h 4608812"/>
              <a:gd name="connsiteX19828" fmla="*/ 7156455 w 12184637"/>
              <a:gd name="connsiteY19828" fmla="*/ 3333732 h 4608812"/>
              <a:gd name="connsiteX19829" fmla="*/ 7173241 w 12184637"/>
              <a:gd name="connsiteY19829" fmla="*/ 3309584 h 4608812"/>
              <a:gd name="connsiteX19830" fmla="*/ 7171842 w 12184637"/>
              <a:gd name="connsiteY19830" fmla="*/ 3301853 h 4608812"/>
              <a:gd name="connsiteX19831" fmla="*/ 7164111 w 12184637"/>
              <a:gd name="connsiteY19831" fmla="*/ 3303252 h 4608812"/>
              <a:gd name="connsiteX19832" fmla="*/ 7147325 w 12184637"/>
              <a:gd name="connsiteY19832" fmla="*/ 3327401 h 4608812"/>
              <a:gd name="connsiteX19833" fmla="*/ 7148724 w 12184637"/>
              <a:gd name="connsiteY19833" fmla="*/ 3335131 h 4608812"/>
              <a:gd name="connsiteX19834" fmla="*/ 7151963 w 12184637"/>
              <a:gd name="connsiteY19834" fmla="*/ 3336162 h 4608812"/>
              <a:gd name="connsiteX19835" fmla="*/ 7156455 w 12184637"/>
              <a:gd name="connsiteY19835" fmla="*/ 3333732 h 4608812"/>
              <a:gd name="connsiteX19836" fmla="*/ 7173241 w 12184637"/>
              <a:gd name="connsiteY19836" fmla="*/ 3309657 h 4608812"/>
              <a:gd name="connsiteX19837" fmla="*/ 7194370 w 12184637"/>
              <a:gd name="connsiteY19837" fmla="*/ 3279840 h 4608812"/>
              <a:gd name="connsiteX19838" fmla="*/ 7193045 w 12184637"/>
              <a:gd name="connsiteY19838" fmla="*/ 3272109 h 4608812"/>
              <a:gd name="connsiteX19839" fmla="*/ 7185315 w 12184637"/>
              <a:gd name="connsiteY19839" fmla="*/ 3273435 h 4608812"/>
              <a:gd name="connsiteX19840" fmla="*/ 7164185 w 12184637"/>
              <a:gd name="connsiteY19840" fmla="*/ 3303252 h 4608812"/>
              <a:gd name="connsiteX19841" fmla="*/ 7165510 w 12184637"/>
              <a:gd name="connsiteY19841" fmla="*/ 3310982 h 4608812"/>
              <a:gd name="connsiteX19842" fmla="*/ 7168750 w 12184637"/>
              <a:gd name="connsiteY19842" fmla="*/ 3312013 h 4608812"/>
              <a:gd name="connsiteX19843" fmla="*/ 7173241 w 12184637"/>
              <a:gd name="connsiteY19843" fmla="*/ 3309657 h 4608812"/>
              <a:gd name="connsiteX19844" fmla="*/ 7191720 w 12184637"/>
              <a:gd name="connsiteY19844" fmla="*/ 3281828 h 4608812"/>
              <a:gd name="connsiteX19845" fmla="*/ 7282645 w 12184637"/>
              <a:gd name="connsiteY19845" fmla="*/ 3249360 h 4608812"/>
              <a:gd name="connsiteX19846" fmla="*/ 7286031 w 12184637"/>
              <a:gd name="connsiteY19846" fmla="*/ 3242218 h 4608812"/>
              <a:gd name="connsiteX19847" fmla="*/ 7278890 w 12184637"/>
              <a:gd name="connsiteY19847" fmla="*/ 3238832 h 4608812"/>
              <a:gd name="connsiteX19848" fmla="*/ 7187965 w 12184637"/>
              <a:gd name="connsiteY19848" fmla="*/ 3271299 h 4608812"/>
              <a:gd name="connsiteX19849" fmla="*/ 7184578 w 12184637"/>
              <a:gd name="connsiteY19849" fmla="*/ 3278441 h 4608812"/>
              <a:gd name="connsiteX19850" fmla="*/ 7189880 w 12184637"/>
              <a:gd name="connsiteY19850" fmla="*/ 3282122 h 4608812"/>
              <a:gd name="connsiteX19851" fmla="*/ 7191720 w 12184637"/>
              <a:gd name="connsiteY19851" fmla="*/ 3281828 h 4608812"/>
              <a:gd name="connsiteX19852" fmla="*/ 7282645 w 12184637"/>
              <a:gd name="connsiteY19852" fmla="*/ 3249360 h 4608812"/>
              <a:gd name="connsiteX19853" fmla="*/ 7289565 w 12184637"/>
              <a:gd name="connsiteY19853" fmla="*/ 3246930 h 4608812"/>
              <a:gd name="connsiteX19854" fmla="*/ 7292952 w 12184637"/>
              <a:gd name="connsiteY19854" fmla="*/ 3239789 h 4608812"/>
              <a:gd name="connsiteX19855" fmla="*/ 7285810 w 12184637"/>
              <a:gd name="connsiteY19855" fmla="*/ 3236402 h 4608812"/>
              <a:gd name="connsiteX19856" fmla="*/ 7278890 w 12184637"/>
              <a:gd name="connsiteY19856" fmla="*/ 3238905 h 4608812"/>
              <a:gd name="connsiteX19857" fmla="*/ 7275503 w 12184637"/>
              <a:gd name="connsiteY19857" fmla="*/ 3246047 h 4608812"/>
              <a:gd name="connsiteX19858" fmla="*/ 7280804 w 12184637"/>
              <a:gd name="connsiteY19858" fmla="*/ 3249728 h 4608812"/>
              <a:gd name="connsiteX19859" fmla="*/ 7282645 w 12184637"/>
              <a:gd name="connsiteY19859" fmla="*/ 3249360 h 4608812"/>
              <a:gd name="connsiteX19860" fmla="*/ 7291995 w 12184637"/>
              <a:gd name="connsiteY19860" fmla="*/ 3245237 h 4608812"/>
              <a:gd name="connsiteX19861" fmla="*/ 7324610 w 12184637"/>
              <a:gd name="connsiteY19861" fmla="*/ 3205922 h 4608812"/>
              <a:gd name="connsiteX19862" fmla="*/ 7323874 w 12184637"/>
              <a:gd name="connsiteY19862" fmla="*/ 3198045 h 4608812"/>
              <a:gd name="connsiteX19863" fmla="*/ 7315996 w 12184637"/>
              <a:gd name="connsiteY19863" fmla="*/ 3198781 h 4608812"/>
              <a:gd name="connsiteX19864" fmla="*/ 7283381 w 12184637"/>
              <a:gd name="connsiteY19864" fmla="*/ 3238096 h 4608812"/>
              <a:gd name="connsiteX19865" fmla="*/ 7284117 w 12184637"/>
              <a:gd name="connsiteY19865" fmla="*/ 3245973 h 4608812"/>
              <a:gd name="connsiteX19866" fmla="*/ 7287725 w 12184637"/>
              <a:gd name="connsiteY19866" fmla="*/ 3247225 h 4608812"/>
              <a:gd name="connsiteX19867" fmla="*/ 7291995 w 12184637"/>
              <a:gd name="connsiteY19867" fmla="*/ 3245237 h 4608812"/>
              <a:gd name="connsiteX19868" fmla="*/ 7324610 w 12184637"/>
              <a:gd name="connsiteY19868" fmla="*/ 3205922 h 4608812"/>
              <a:gd name="connsiteX19869" fmla="*/ 7366870 w 12184637"/>
              <a:gd name="connsiteY19869" fmla="*/ 3154165 h 4608812"/>
              <a:gd name="connsiteX19870" fmla="*/ 7366060 w 12184637"/>
              <a:gd name="connsiteY19870" fmla="*/ 3146287 h 4608812"/>
              <a:gd name="connsiteX19871" fmla="*/ 7358182 w 12184637"/>
              <a:gd name="connsiteY19871" fmla="*/ 3147097 h 4608812"/>
              <a:gd name="connsiteX19872" fmla="*/ 7315922 w 12184637"/>
              <a:gd name="connsiteY19872" fmla="*/ 3198854 h 4608812"/>
              <a:gd name="connsiteX19873" fmla="*/ 7316732 w 12184637"/>
              <a:gd name="connsiteY19873" fmla="*/ 3206732 h 4608812"/>
              <a:gd name="connsiteX19874" fmla="*/ 7320266 w 12184637"/>
              <a:gd name="connsiteY19874" fmla="*/ 3207984 h 4608812"/>
              <a:gd name="connsiteX19875" fmla="*/ 7324610 w 12184637"/>
              <a:gd name="connsiteY19875" fmla="*/ 3205922 h 4608812"/>
              <a:gd name="connsiteX19876" fmla="*/ 7367164 w 12184637"/>
              <a:gd name="connsiteY19876" fmla="*/ 3153650 h 4608812"/>
              <a:gd name="connsiteX19877" fmla="*/ 7406626 w 12184637"/>
              <a:gd name="connsiteY19877" fmla="*/ 3093794 h 4608812"/>
              <a:gd name="connsiteX19878" fmla="*/ 7405080 w 12184637"/>
              <a:gd name="connsiteY19878" fmla="*/ 3086064 h 4608812"/>
              <a:gd name="connsiteX19879" fmla="*/ 7397350 w 12184637"/>
              <a:gd name="connsiteY19879" fmla="*/ 3087610 h 4608812"/>
              <a:gd name="connsiteX19880" fmla="*/ 7357888 w 12184637"/>
              <a:gd name="connsiteY19880" fmla="*/ 3147465 h 4608812"/>
              <a:gd name="connsiteX19881" fmla="*/ 7359434 w 12184637"/>
              <a:gd name="connsiteY19881" fmla="*/ 3155196 h 4608812"/>
              <a:gd name="connsiteX19882" fmla="*/ 7362526 w 12184637"/>
              <a:gd name="connsiteY19882" fmla="*/ 3156153 h 4608812"/>
              <a:gd name="connsiteX19883" fmla="*/ 7367164 w 12184637"/>
              <a:gd name="connsiteY19883" fmla="*/ 3153650 h 4608812"/>
              <a:gd name="connsiteX19884" fmla="*/ 7404123 w 12184637"/>
              <a:gd name="connsiteY19884" fmla="*/ 3095929 h 4608812"/>
              <a:gd name="connsiteX19885" fmla="*/ 7480839 w 12184637"/>
              <a:gd name="connsiteY19885" fmla="*/ 3065449 h 4608812"/>
              <a:gd name="connsiteX19886" fmla="*/ 7483931 w 12184637"/>
              <a:gd name="connsiteY19886" fmla="*/ 3058234 h 4608812"/>
              <a:gd name="connsiteX19887" fmla="*/ 7476716 w 12184637"/>
              <a:gd name="connsiteY19887" fmla="*/ 3055142 h 4608812"/>
              <a:gd name="connsiteX19888" fmla="*/ 7400000 w 12184637"/>
              <a:gd name="connsiteY19888" fmla="*/ 3085622 h 4608812"/>
              <a:gd name="connsiteX19889" fmla="*/ 7396908 w 12184637"/>
              <a:gd name="connsiteY19889" fmla="*/ 3092837 h 4608812"/>
              <a:gd name="connsiteX19890" fmla="*/ 7402135 w 12184637"/>
              <a:gd name="connsiteY19890" fmla="*/ 3096371 h 4608812"/>
              <a:gd name="connsiteX19891" fmla="*/ 7404123 w 12184637"/>
              <a:gd name="connsiteY19891" fmla="*/ 3095929 h 4608812"/>
              <a:gd name="connsiteX19892" fmla="*/ 7483783 w 12184637"/>
              <a:gd name="connsiteY19892" fmla="*/ 3062725 h 4608812"/>
              <a:gd name="connsiteX19893" fmla="*/ 7514705 w 12184637"/>
              <a:gd name="connsiteY19893" fmla="*/ 2999114 h 4608812"/>
              <a:gd name="connsiteX19894" fmla="*/ 7512128 w 12184637"/>
              <a:gd name="connsiteY19894" fmla="*/ 2991679 h 4608812"/>
              <a:gd name="connsiteX19895" fmla="*/ 7504692 w 12184637"/>
              <a:gd name="connsiteY19895" fmla="*/ 2994256 h 4608812"/>
              <a:gd name="connsiteX19896" fmla="*/ 7473771 w 12184637"/>
              <a:gd name="connsiteY19896" fmla="*/ 3057866 h 4608812"/>
              <a:gd name="connsiteX19897" fmla="*/ 7476347 w 12184637"/>
              <a:gd name="connsiteY19897" fmla="*/ 3065302 h 4608812"/>
              <a:gd name="connsiteX19898" fmla="*/ 7478851 w 12184637"/>
              <a:gd name="connsiteY19898" fmla="*/ 3065891 h 4608812"/>
              <a:gd name="connsiteX19899" fmla="*/ 7483783 w 12184637"/>
              <a:gd name="connsiteY19899" fmla="*/ 3062725 h 4608812"/>
              <a:gd name="connsiteX19900" fmla="*/ 7514999 w 12184637"/>
              <a:gd name="connsiteY19900" fmla="*/ 2998452 h 4608812"/>
              <a:gd name="connsiteX19901" fmla="*/ 7536350 w 12184637"/>
              <a:gd name="connsiteY19901" fmla="*/ 2935872 h 4608812"/>
              <a:gd name="connsiteX19902" fmla="*/ 7532890 w 12184637"/>
              <a:gd name="connsiteY19902" fmla="*/ 2928804 h 4608812"/>
              <a:gd name="connsiteX19903" fmla="*/ 7525822 w 12184637"/>
              <a:gd name="connsiteY19903" fmla="*/ 2932265 h 4608812"/>
              <a:gd name="connsiteX19904" fmla="*/ 7504471 w 12184637"/>
              <a:gd name="connsiteY19904" fmla="*/ 2994844 h 4608812"/>
              <a:gd name="connsiteX19905" fmla="*/ 7507932 w 12184637"/>
              <a:gd name="connsiteY19905" fmla="*/ 3001912 h 4608812"/>
              <a:gd name="connsiteX19906" fmla="*/ 7509772 w 12184637"/>
              <a:gd name="connsiteY19906" fmla="*/ 3002207 h 4608812"/>
              <a:gd name="connsiteX19907" fmla="*/ 7514999 w 12184637"/>
              <a:gd name="connsiteY19907" fmla="*/ 2998452 h 4608812"/>
              <a:gd name="connsiteX19908" fmla="*/ 7536498 w 12184637"/>
              <a:gd name="connsiteY19908" fmla="*/ 2935062 h 4608812"/>
              <a:gd name="connsiteX19909" fmla="*/ 7547099 w 12184637"/>
              <a:gd name="connsiteY19909" fmla="*/ 2878152 h 4608812"/>
              <a:gd name="connsiteX19910" fmla="*/ 7542608 w 12184637"/>
              <a:gd name="connsiteY19910" fmla="*/ 2871673 h 4608812"/>
              <a:gd name="connsiteX19911" fmla="*/ 7536129 w 12184637"/>
              <a:gd name="connsiteY19911" fmla="*/ 2876164 h 4608812"/>
              <a:gd name="connsiteX19912" fmla="*/ 7525527 w 12184637"/>
              <a:gd name="connsiteY19912" fmla="*/ 2933075 h 4608812"/>
              <a:gd name="connsiteX19913" fmla="*/ 7530019 w 12184637"/>
              <a:gd name="connsiteY19913" fmla="*/ 2939553 h 4608812"/>
              <a:gd name="connsiteX19914" fmla="*/ 7531123 w 12184637"/>
              <a:gd name="connsiteY19914" fmla="*/ 2939627 h 4608812"/>
              <a:gd name="connsiteX19915" fmla="*/ 7536498 w 12184637"/>
              <a:gd name="connsiteY19915" fmla="*/ 2935062 h 4608812"/>
              <a:gd name="connsiteX19916" fmla="*/ 7541798 w 12184637"/>
              <a:gd name="connsiteY19916" fmla="*/ 2882716 h 4608812"/>
              <a:gd name="connsiteX19917" fmla="*/ 7547246 w 12184637"/>
              <a:gd name="connsiteY19917" fmla="*/ 2876974 h 4608812"/>
              <a:gd name="connsiteX19918" fmla="*/ 7545922 w 12184637"/>
              <a:gd name="connsiteY19918" fmla="*/ 2830517 h 4608812"/>
              <a:gd name="connsiteX19919" fmla="*/ 7540179 w 12184637"/>
              <a:gd name="connsiteY19919" fmla="*/ 2825069 h 4608812"/>
              <a:gd name="connsiteX19920" fmla="*/ 7534730 w 12184637"/>
              <a:gd name="connsiteY19920" fmla="*/ 2830812 h 4608812"/>
              <a:gd name="connsiteX19921" fmla="*/ 7536056 w 12184637"/>
              <a:gd name="connsiteY19921" fmla="*/ 2877268 h 4608812"/>
              <a:gd name="connsiteX19922" fmla="*/ 7541651 w 12184637"/>
              <a:gd name="connsiteY19922" fmla="*/ 2882716 h 4608812"/>
              <a:gd name="connsiteX19923" fmla="*/ 7541798 w 12184637"/>
              <a:gd name="connsiteY19923" fmla="*/ 2882716 h 4608812"/>
              <a:gd name="connsiteX19924" fmla="*/ 7541946 w 12184637"/>
              <a:gd name="connsiteY19924" fmla="*/ 2835966 h 4608812"/>
              <a:gd name="connsiteX19925" fmla="*/ 7545627 w 12184637"/>
              <a:gd name="connsiteY19925" fmla="*/ 2828971 h 4608812"/>
              <a:gd name="connsiteX19926" fmla="*/ 7536498 w 12184637"/>
              <a:gd name="connsiteY19926" fmla="*/ 2799228 h 4608812"/>
              <a:gd name="connsiteX19927" fmla="*/ 7529503 w 12184637"/>
              <a:gd name="connsiteY19927" fmla="*/ 2795546 h 4608812"/>
              <a:gd name="connsiteX19928" fmla="*/ 7525822 w 12184637"/>
              <a:gd name="connsiteY19928" fmla="*/ 2802541 h 4608812"/>
              <a:gd name="connsiteX19929" fmla="*/ 7534951 w 12184637"/>
              <a:gd name="connsiteY19929" fmla="*/ 2832285 h 4608812"/>
              <a:gd name="connsiteX19930" fmla="*/ 7540326 w 12184637"/>
              <a:gd name="connsiteY19930" fmla="*/ 2836187 h 4608812"/>
              <a:gd name="connsiteX19931" fmla="*/ 7541946 w 12184637"/>
              <a:gd name="connsiteY19931" fmla="*/ 2835966 h 4608812"/>
              <a:gd name="connsiteX19932" fmla="*/ 7535393 w 12184637"/>
              <a:gd name="connsiteY19932" fmla="*/ 2804455 h 4608812"/>
              <a:gd name="connsiteX19933" fmla="*/ 7557185 w 12184637"/>
              <a:gd name="connsiteY19933" fmla="*/ 2778098 h 4608812"/>
              <a:gd name="connsiteX19934" fmla="*/ 7556449 w 12184637"/>
              <a:gd name="connsiteY19934" fmla="*/ 2770220 h 4608812"/>
              <a:gd name="connsiteX19935" fmla="*/ 7548572 w 12184637"/>
              <a:gd name="connsiteY19935" fmla="*/ 2770956 h 4608812"/>
              <a:gd name="connsiteX19936" fmla="*/ 7526779 w 12184637"/>
              <a:gd name="connsiteY19936" fmla="*/ 2797314 h 4608812"/>
              <a:gd name="connsiteX19937" fmla="*/ 7527515 w 12184637"/>
              <a:gd name="connsiteY19937" fmla="*/ 2805191 h 4608812"/>
              <a:gd name="connsiteX19938" fmla="*/ 7531123 w 12184637"/>
              <a:gd name="connsiteY19938" fmla="*/ 2806443 h 4608812"/>
              <a:gd name="connsiteX19939" fmla="*/ 7535393 w 12184637"/>
              <a:gd name="connsiteY19939" fmla="*/ 2804455 h 4608812"/>
              <a:gd name="connsiteX19940" fmla="*/ 7557849 w 12184637"/>
              <a:gd name="connsiteY19940" fmla="*/ 2777214 h 4608812"/>
              <a:gd name="connsiteX19941" fmla="*/ 7577579 w 12184637"/>
              <a:gd name="connsiteY19941" fmla="*/ 2740992 h 4608812"/>
              <a:gd name="connsiteX19942" fmla="*/ 7575371 w 12184637"/>
              <a:gd name="connsiteY19942" fmla="*/ 2733408 h 4608812"/>
              <a:gd name="connsiteX19943" fmla="*/ 7567788 w 12184637"/>
              <a:gd name="connsiteY19943" fmla="*/ 2735617 h 4608812"/>
              <a:gd name="connsiteX19944" fmla="*/ 7548056 w 12184637"/>
              <a:gd name="connsiteY19944" fmla="*/ 2771840 h 4608812"/>
              <a:gd name="connsiteX19945" fmla="*/ 7550265 w 12184637"/>
              <a:gd name="connsiteY19945" fmla="*/ 2779423 h 4608812"/>
              <a:gd name="connsiteX19946" fmla="*/ 7552989 w 12184637"/>
              <a:gd name="connsiteY19946" fmla="*/ 2780085 h 4608812"/>
              <a:gd name="connsiteX19947" fmla="*/ 7557849 w 12184637"/>
              <a:gd name="connsiteY19947" fmla="*/ 2777214 h 4608812"/>
              <a:gd name="connsiteX19948" fmla="*/ 7578021 w 12184637"/>
              <a:gd name="connsiteY19948" fmla="*/ 2739814 h 4608812"/>
              <a:gd name="connsiteX19949" fmla="*/ 7589727 w 12184637"/>
              <a:gd name="connsiteY19949" fmla="*/ 2695198 h 4608812"/>
              <a:gd name="connsiteX19950" fmla="*/ 7585751 w 12184637"/>
              <a:gd name="connsiteY19950" fmla="*/ 2688425 h 4608812"/>
              <a:gd name="connsiteX19951" fmla="*/ 7578978 w 12184637"/>
              <a:gd name="connsiteY19951" fmla="*/ 2692400 h 4608812"/>
              <a:gd name="connsiteX19952" fmla="*/ 7567272 w 12184637"/>
              <a:gd name="connsiteY19952" fmla="*/ 2737016 h 4608812"/>
              <a:gd name="connsiteX19953" fmla="*/ 7571248 w 12184637"/>
              <a:gd name="connsiteY19953" fmla="*/ 2743789 h 4608812"/>
              <a:gd name="connsiteX19954" fmla="*/ 7572720 w 12184637"/>
              <a:gd name="connsiteY19954" fmla="*/ 2744010 h 4608812"/>
              <a:gd name="connsiteX19955" fmla="*/ 7578021 w 12184637"/>
              <a:gd name="connsiteY19955" fmla="*/ 2739814 h 4608812"/>
              <a:gd name="connsiteX19956" fmla="*/ 7589948 w 12184637"/>
              <a:gd name="connsiteY19956" fmla="*/ 2694315 h 4608812"/>
              <a:gd name="connsiteX19957" fmla="*/ 7595396 w 12184637"/>
              <a:gd name="connsiteY19957" fmla="*/ 2636079 h 4608812"/>
              <a:gd name="connsiteX19958" fmla="*/ 7590389 w 12184637"/>
              <a:gd name="connsiteY19958" fmla="*/ 2630042 h 4608812"/>
              <a:gd name="connsiteX19959" fmla="*/ 7584353 w 12184637"/>
              <a:gd name="connsiteY19959" fmla="*/ 2635048 h 4608812"/>
              <a:gd name="connsiteX19960" fmla="*/ 7578905 w 12184637"/>
              <a:gd name="connsiteY19960" fmla="*/ 2693284 h 4608812"/>
              <a:gd name="connsiteX19961" fmla="*/ 7583911 w 12184637"/>
              <a:gd name="connsiteY19961" fmla="*/ 2699321 h 4608812"/>
              <a:gd name="connsiteX19962" fmla="*/ 7584500 w 12184637"/>
              <a:gd name="connsiteY19962" fmla="*/ 2699321 h 4608812"/>
              <a:gd name="connsiteX19963" fmla="*/ 7589948 w 12184637"/>
              <a:gd name="connsiteY19963" fmla="*/ 2694315 h 4608812"/>
              <a:gd name="connsiteX19964" fmla="*/ 7595470 w 12184637"/>
              <a:gd name="connsiteY19964" fmla="*/ 2635563 h 4608812"/>
              <a:gd name="connsiteX19965" fmla="*/ 7596427 w 12184637"/>
              <a:gd name="connsiteY19965" fmla="*/ 2558553 h 4608812"/>
              <a:gd name="connsiteX19966" fmla="*/ 7590905 w 12184637"/>
              <a:gd name="connsiteY19966" fmla="*/ 2552884 h 4608812"/>
              <a:gd name="connsiteX19967" fmla="*/ 7585236 w 12184637"/>
              <a:gd name="connsiteY19967" fmla="*/ 2558406 h 4608812"/>
              <a:gd name="connsiteX19968" fmla="*/ 7584279 w 12184637"/>
              <a:gd name="connsiteY19968" fmla="*/ 2635416 h 4608812"/>
              <a:gd name="connsiteX19969" fmla="*/ 7589801 w 12184637"/>
              <a:gd name="connsiteY19969" fmla="*/ 2641085 h 4608812"/>
              <a:gd name="connsiteX19970" fmla="*/ 7589874 w 12184637"/>
              <a:gd name="connsiteY19970" fmla="*/ 2641085 h 4608812"/>
              <a:gd name="connsiteX19971" fmla="*/ 7595470 w 12184637"/>
              <a:gd name="connsiteY19971" fmla="*/ 2635563 h 4608812"/>
              <a:gd name="connsiteX19972" fmla="*/ 7591199 w 12184637"/>
              <a:gd name="connsiteY19972" fmla="*/ 2564075 h 4608812"/>
              <a:gd name="connsiteX19973" fmla="*/ 7596427 w 12184637"/>
              <a:gd name="connsiteY19973" fmla="*/ 2558185 h 4608812"/>
              <a:gd name="connsiteX19974" fmla="*/ 7590905 w 12184637"/>
              <a:gd name="connsiteY19974" fmla="*/ 2469101 h 4608812"/>
              <a:gd name="connsiteX19975" fmla="*/ 7585015 w 12184637"/>
              <a:gd name="connsiteY19975" fmla="*/ 2463874 h 4608812"/>
              <a:gd name="connsiteX19976" fmla="*/ 7579788 w 12184637"/>
              <a:gd name="connsiteY19976" fmla="*/ 2469764 h 4608812"/>
              <a:gd name="connsiteX19977" fmla="*/ 7585310 w 12184637"/>
              <a:gd name="connsiteY19977" fmla="*/ 2558848 h 4608812"/>
              <a:gd name="connsiteX19978" fmla="*/ 7590905 w 12184637"/>
              <a:gd name="connsiteY19978" fmla="*/ 2564075 h 4608812"/>
              <a:gd name="connsiteX19979" fmla="*/ 7591199 w 12184637"/>
              <a:gd name="connsiteY19979" fmla="*/ 2564075 h 4608812"/>
              <a:gd name="connsiteX19980" fmla="*/ 7586120 w 12184637"/>
              <a:gd name="connsiteY19980" fmla="*/ 2474917 h 4608812"/>
              <a:gd name="connsiteX19981" fmla="*/ 7590832 w 12184637"/>
              <a:gd name="connsiteY19981" fmla="*/ 2468586 h 4608812"/>
              <a:gd name="connsiteX19982" fmla="*/ 7577064 w 12184637"/>
              <a:gd name="connsiteY19982" fmla="*/ 2374054 h 4608812"/>
              <a:gd name="connsiteX19983" fmla="*/ 7570733 w 12184637"/>
              <a:gd name="connsiteY19983" fmla="*/ 2369342 h 4608812"/>
              <a:gd name="connsiteX19984" fmla="*/ 7566021 w 12184637"/>
              <a:gd name="connsiteY19984" fmla="*/ 2375673 h 4608812"/>
              <a:gd name="connsiteX19985" fmla="*/ 7579788 w 12184637"/>
              <a:gd name="connsiteY19985" fmla="*/ 2470205 h 4608812"/>
              <a:gd name="connsiteX19986" fmla="*/ 7585310 w 12184637"/>
              <a:gd name="connsiteY19986" fmla="*/ 2474991 h 4608812"/>
              <a:gd name="connsiteX19987" fmla="*/ 7586120 w 12184637"/>
              <a:gd name="connsiteY19987" fmla="*/ 2474917 h 4608812"/>
              <a:gd name="connsiteX19988" fmla="*/ 7576475 w 12184637"/>
              <a:gd name="connsiteY19988" fmla="*/ 2377367 h 4608812"/>
              <a:gd name="connsiteX19989" fmla="*/ 7574045 w 12184637"/>
              <a:gd name="connsiteY19989" fmla="*/ 2369857 h 4608812"/>
              <a:gd name="connsiteX19990" fmla="*/ 7512496 w 12184637"/>
              <a:gd name="connsiteY19990" fmla="*/ 2338494 h 4608812"/>
              <a:gd name="connsiteX19991" fmla="*/ 7504987 w 12184637"/>
              <a:gd name="connsiteY19991" fmla="*/ 2340923 h 4608812"/>
              <a:gd name="connsiteX19992" fmla="*/ 7507416 w 12184637"/>
              <a:gd name="connsiteY19992" fmla="*/ 2348433 h 4608812"/>
              <a:gd name="connsiteX19993" fmla="*/ 7568966 w 12184637"/>
              <a:gd name="connsiteY19993" fmla="*/ 2379796 h 4608812"/>
              <a:gd name="connsiteX19994" fmla="*/ 7571542 w 12184637"/>
              <a:gd name="connsiteY19994" fmla="*/ 2380385 h 4608812"/>
              <a:gd name="connsiteX19995" fmla="*/ 7576475 w 12184637"/>
              <a:gd name="connsiteY19995" fmla="*/ 2377367 h 4608812"/>
              <a:gd name="connsiteX19996" fmla="*/ 7515368 w 12184637"/>
              <a:gd name="connsiteY19996" fmla="*/ 2345120 h 4608812"/>
              <a:gd name="connsiteX19997" fmla="*/ 7511687 w 12184637"/>
              <a:gd name="connsiteY19997" fmla="*/ 2338125 h 4608812"/>
              <a:gd name="connsiteX19998" fmla="*/ 7433278 w 12184637"/>
              <a:gd name="connsiteY19998" fmla="*/ 2314051 h 4608812"/>
              <a:gd name="connsiteX19999" fmla="*/ 7426284 w 12184637"/>
              <a:gd name="connsiteY19999" fmla="*/ 2317732 h 4608812"/>
              <a:gd name="connsiteX20000" fmla="*/ 7429965 w 12184637"/>
              <a:gd name="connsiteY20000" fmla="*/ 2324726 h 4608812"/>
              <a:gd name="connsiteX20001" fmla="*/ 7508374 w 12184637"/>
              <a:gd name="connsiteY20001" fmla="*/ 2348801 h 4608812"/>
              <a:gd name="connsiteX20002" fmla="*/ 7510067 w 12184637"/>
              <a:gd name="connsiteY20002" fmla="*/ 2349022 h 4608812"/>
              <a:gd name="connsiteX20003" fmla="*/ 7515368 w 12184637"/>
              <a:gd name="connsiteY20003" fmla="*/ 2345120 h 4608812"/>
              <a:gd name="connsiteX20004" fmla="*/ 7432983 w 12184637"/>
              <a:gd name="connsiteY20004" fmla="*/ 2324800 h 4608812"/>
              <a:gd name="connsiteX20005" fmla="*/ 7436959 w 12184637"/>
              <a:gd name="connsiteY20005" fmla="*/ 2318026 h 4608812"/>
              <a:gd name="connsiteX20006" fmla="*/ 7412516 w 12184637"/>
              <a:gd name="connsiteY20006" fmla="*/ 2223053 h 4608812"/>
              <a:gd name="connsiteX20007" fmla="*/ 7405743 w 12184637"/>
              <a:gd name="connsiteY20007" fmla="*/ 2219077 h 4608812"/>
              <a:gd name="connsiteX20008" fmla="*/ 7401694 w 12184637"/>
              <a:gd name="connsiteY20008" fmla="*/ 2225850 h 4608812"/>
              <a:gd name="connsiteX20009" fmla="*/ 7426136 w 12184637"/>
              <a:gd name="connsiteY20009" fmla="*/ 2320824 h 4608812"/>
              <a:gd name="connsiteX20010" fmla="*/ 7431585 w 12184637"/>
              <a:gd name="connsiteY20010" fmla="*/ 2325021 h 4608812"/>
              <a:gd name="connsiteX20011" fmla="*/ 7432983 w 12184637"/>
              <a:gd name="connsiteY20011" fmla="*/ 2324800 h 4608812"/>
              <a:gd name="connsiteX20012" fmla="*/ 7409203 w 12184637"/>
              <a:gd name="connsiteY20012" fmla="*/ 2229605 h 4608812"/>
              <a:gd name="connsiteX20013" fmla="*/ 7412369 w 12184637"/>
              <a:gd name="connsiteY20013" fmla="*/ 2222390 h 4608812"/>
              <a:gd name="connsiteX20014" fmla="*/ 7379533 w 12184637"/>
              <a:gd name="connsiteY20014" fmla="*/ 2137576 h 4608812"/>
              <a:gd name="connsiteX20015" fmla="*/ 7372318 w 12184637"/>
              <a:gd name="connsiteY20015" fmla="*/ 2134410 h 4608812"/>
              <a:gd name="connsiteX20016" fmla="*/ 7369152 w 12184637"/>
              <a:gd name="connsiteY20016" fmla="*/ 2141625 h 4608812"/>
              <a:gd name="connsiteX20017" fmla="*/ 7401988 w 12184637"/>
              <a:gd name="connsiteY20017" fmla="*/ 2226439 h 4608812"/>
              <a:gd name="connsiteX20018" fmla="*/ 7407215 w 12184637"/>
              <a:gd name="connsiteY20018" fmla="*/ 2229973 h 4608812"/>
              <a:gd name="connsiteX20019" fmla="*/ 7409203 w 12184637"/>
              <a:gd name="connsiteY20019" fmla="*/ 2229605 h 4608812"/>
              <a:gd name="connsiteX20020" fmla="*/ 7379827 w 12184637"/>
              <a:gd name="connsiteY20020" fmla="*/ 2140742 h 4608812"/>
              <a:gd name="connsiteX20021" fmla="*/ 7375484 w 12184637"/>
              <a:gd name="connsiteY20021" fmla="*/ 2134189 h 4608812"/>
              <a:gd name="connsiteX20022" fmla="*/ 7283970 w 12184637"/>
              <a:gd name="connsiteY20022" fmla="*/ 2115563 h 4608812"/>
              <a:gd name="connsiteX20023" fmla="*/ 7277418 w 12184637"/>
              <a:gd name="connsiteY20023" fmla="*/ 2119906 h 4608812"/>
              <a:gd name="connsiteX20024" fmla="*/ 7281761 w 12184637"/>
              <a:gd name="connsiteY20024" fmla="*/ 2126459 h 4608812"/>
              <a:gd name="connsiteX20025" fmla="*/ 7373275 w 12184637"/>
              <a:gd name="connsiteY20025" fmla="*/ 2145085 h 4608812"/>
              <a:gd name="connsiteX20026" fmla="*/ 7374453 w 12184637"/>
              <a:gd name="connsiteY20026" fmla="*/ 2145233 h 4608812"/>
              <a:gd name="connsiteX20027" fmla="*/ 7379827 w 12184637"/>
              <a:gd name="connsiteY20027" fmla="*/ 2140742 h 4608812"/>
              <a:gd name="connsiteX20028" fmla="*/ 7288387 w 12184637"/>
              <a:gd name="connsiteY20028" fmla="*/ 2121600 h 4608812"/>
              <a:gd name="connsiteX20029" fmla="*/ 7283455 w 12184637"/>
              <a:gd name="connsiteY20029" fmla="*/ 2115415 h 4608812"/>
              <a:gd name="connsiteX20030" fmla="*/ 7181781 w 12184637"/>
              <a:gd name="connsiteY20030" fmla="*/ 2104077 h 4608812"/>
              <a:gd name="connsiteX20031" fmla="*/ 7175597 w 12184637"/>
              <a:gd name="connsiteY20031" fmla="*/ 2109010 h 4608812"/>
              <a:gd name="connsiteX20032" fmla="*/ 7180529 w 12184637"/>
              <a:gd name="connsiteY20032" fmla="*/ 2115194 h 4608812"/>
              <a:gd name="connsiteX20033" fmla="*/ 7282203 w 12184637"/>
              <a:gd name="connsiteY20033" fmla="*/ 2126532 h 4608812"/>
              <a:gd name="connsiteX20034" fmla="*/ 7282866 w 12184637"/>
              <a:gd name="connsiteY20034" fmla="*/ 2126606 h 4608812"/>
              <a:gd name="connsiteX20035" fmla="*/ 7288387 w 12184637"/>
              <a:gd name="connsiteY20035" fmla="*/ 2121600 h 4608812"/>
              <a:gd name="connsiteX20036" fmla="*/ 7186714 w 12184637"/>
              <a:gd name="connsiteY20036" fmla="*/ 2109820 h 4608812"/>
              <a:gd name="connsiteX20037" fmla="*/ 7181339 w 12184637"/>
              <a:gd name="connsiteY20037" fmla="*/ 2104077 h 4608812"/>
              <a:gd name="connsiteX20038" fmla="*/ 7073334 w 12184637"/>
              <a:gd name="connsiteY20038" fmla="*/ 2100838 h 4608812"/>
              <a:gd name="connsiteX20039" fmla="*/ 7067592 w 12184637"/>
              <a:gd name="connsiteY20039" fmla="*/ 2106212 h 4608812"/>
              <a:gd name="connsiteX20040" fmla="*/ 7072966 w 12184637"/>
              <a:gd name="connsiteY20040" fmla="*/ 2111955 h 4608812"/>
              <a:gd name="connsiteX20041" fmla="*/ 7180971 w 12184637"/>
              <a:gd name="connsiteY20041" fmla="*/ 2115194 h 4608812"/>
              <a:gd name="connsiteX20042" fmla="*/ 7181192 w 12184637"/>
              <a:gd name="connsiteY20042" fmla="*/ 2115194 h 4608812"/>
              <a:gd name="connsiteX20043" fmla="*/ 7186714 w 12184637"/>
              <a:gd name="connsiteY20043" fmla="*/ 2109820 h 4608812"/>
              <a:gd name="connsiteX20044" fmla="*/ 6961795 w 12184637"/>
              <a:gd name="connsiteY20044" fmla="*/ 2116152 h 4608812"/>
              <a:gd name="connsiteX20045" fmla="*/ 7073408 w 12184637"/>
              <a:gd name="connsiteY20045" fmla="*/ 2111955 h 4608812"/>
              <a:gd name="connsiteX20046" fmla="*/ 7078782 w 12184637"/>
              <a:gd name="connsiteY20046" fmla="*/ 2106139 h 4608812"/>
              <a:gd name="connsiteX20047" fmla="*/ 7073187 w 12184637"/>
              <a:gd name="connsiteY20047" fmla="*/ 2100764 h 4608812"/>
              <a:gd name="connsiteX20048" fmla="*/ 7073040 w 12184637"/>
              <a:gd name="connsiteY20048" fmla="*/ 2100764 h 4608812"/>
              <a:gd name="connsiteX20049" fmla="*/ 6961427 w 12184637"/>
              <a:gd name="connsiteY20049" fmla="*/ 2104961 h 4608812"/>
              <a:gd name="connsiteX20050" fmla="*/ 6956052 w 12184637"/>
              <a:gd name="connsiteY20050" fmla="*/ 2110777 h 4608812"/>
              <a:gd name="connsiteX20051" fmla="*/ 6961648 w 12184637"/>
              <a:gd name="connsiteY20051" fmla="*/ 2116152 h 4608812"/>
              <a:gd name="connsiteX20052" fmla="*/ 6961795 w 12184637"/>
              <a:gd name="connsiteY20052" fmla="*/ 2116152 h 4608812"/>
              <a:gd name="connsiteX20053" fmla="*/ 6849814 w 12184637"/>
              <a:gd name="connsiteY20053" fmla="*/ 2127269 h 4608812"/>
              <a:gd name="connsiteX20054" fmla="*/ 6962163 w 12184637"/>
              <a:gd name="connsiteY20054" fmla="*/ 2116225 h 4608812"/>
              <a:gd name="connsiteX20055" fmla="*/ 6967169 w 12184637"/>
              <a:gd name="connsiteY20055" fmla="*/ 2110114 h 4608812"/>
              <a:gd name="connsiteX20056" fmla="*/ 6961059 w 12184637"/>
              <a:gd name="connsiteY20056" fmla="*/ 2105108 h 4608812"/>
              <a:gd name="connsiteX20057" fmla="*/ 6848710 w 12184637"/>
              <a:gd name="connsiteY20057" fmla="*/ 2116152 h 4608812"/>
              <a:gd name="connsiteX20058" fmla="*/ 6843703 w 12184637"/>
              <a:gd name="connsiteY20058" fmla="*/ 2122262 h 4608812"/>
              <a:gd name="connsiteX20059" fmla="*/ 6849299 w 12184637"/>
              <a:gd name="connsiteY20059" fmla="*/ 2127269 h 4608812"/>
              <a:gd name="connsiteX20060" fmla="*/ 6849814 w 12184637"/>
              <a:gd name="connsiteY20060" fmla="*/ 2127269 h 4608812"/>
              <a:gd name="connsiteX20061" fmla="*/ 6739895 w 12184637"/>
              <a:gd name="connsiteY20061" fmla="*/ 2144497 h 4608812"/>
              <a:gd name="connsiteX20062" fmla="*/ 6850035 w 12184637"/>
              <a:gd name="connsiteY20062" fmla="*/ 2127122 h 4608812"/>
              <a:gd name="connsiteX20063" fmla="*/ 6854673 w 12184637"/>
              <a:gd name="connsiteY20063" fmla="*/ 2120716 h 4608812"/>
              <a:gd name="connsiteX20064" fmla="*/ 6848268 w 12184637"/>
              <a:gd name="connsiteY20064" fmla="*/ 2116078 h 4608812"/>
              <a:gd name="connsiteX20065" fmla="*/ 6738128 w 12184637"/>
              <a:gd name="connsiteY20065" fmla="*/ 2133453 h 4608812"/>
              <a:gd name="connsiteX20066" fmla="*/ 6733490 w 12184637"/>
              <a:gd name="connsiteY20066" fmla="*/ 2139785 h 4608812"/>
              <a:gd name="connsiteX20067" fmla="*/ 6739011 w 12184637"/>
              <a:gd name="connsiteY20067" fmla="*/ 2144497 h 4608812"/>
              <a:gd name="connsiteX20068" fmla="*/ 6739895 w 12184637"/>
              <a:gd name="connsiteY20068" fmla="*/ 2144497 h 4608812"/>
              <a:gd name="connsiteX20069" fmla="*/ 6635129 w 12184637"/>
              <a:gd name="connsiteY20069" fmla="*/ 2167393 h 4608812"/>
              <a:gd name="connsiteX20070" fmla="*/ 6740263 w 12184637"/>
              <a:gd name="connsiteY20070" fmla="*/ 2144497 h 4608812"/>
              <a:gd name="connsiteX20071" fmla="*/ 6744533 w 12184637"/>
              <a:gd name="connsiteY20071" fmla="*/ 2137870 h 4608812"/>
              <a:gd name="connsiteX20072" fmla="*/ 6737907 w 12184637"/>
              <a:gd name="connsiteY20072" fmla="*/ 2133600 h 4608812"/>
              <a:gd name="connsiteX20073" fmla="*/ 6632773 w 12184637"/>
              <a:gd name="connsiteY20073" fmla="*/ 2156497 h 4608812"/>
              <a:gd name="connsiteX20074" fmla="*/ 6628503 w 12184637"/>
              <a:gd name="connsiteY20074" fmla="*/ 2163123 h 4608812"/>
              <a:gd name="connsiteX20075" fmla="*/ 6633951 w 12184637"/>
              <a:gd name="connsiteY20075" fmla="*/ 2167541 h 4608812"/>
              <a:gd name="connsiteX20076" fmla="*/ 6635129 w 12184637"/>
              <a:gd name="connsiteY20076" fmla="*/ 2167393 h 4608812"/>
              <a:gd name="connsiteX20077" fmla="*/ 6535075 w 12184637"/>
              <a:gd name="connsiteY20077" fmla="*/ 2196769 h 4608812"/>
              <a:gd name="connsiteX20078" fmla="*/ 6635497 w 12184637"/>
              <a:gd name="connsiteY20078" fmla="*/ 2167246 h 4608812"/>
              <a:gd name="connsiteX20079" fmla="*/ 6639252 w 12184637"/>
              <a:gd name="connsiteY20079" fmla="*/ 2160325 h 4608812"/>
              <a:gd name="connsiteX20080" fmla="*/ 6632331 w 12184637"/>
              <a:gd name="connsiteY20080" fmla="*/ 2156571 h 4608812"/>
              <a:gd name="connsiteX20081" fmla="*/ 6531909 w 12184637"/>
              <a:gd name="connsiteY20081" fmla="*/ 2186094 h 4608812"/>
              <a:gd name="connsiteX20082" fmla="*/ 6528154 w 12184637"/>
              <a:gd name="connsiteY20082" fmla="*/ 2193014 h 4608812"/>
              <a:gd name="connsiteX20083" fmla="*/ 6533529 w 12184637"/>
              <a:gd name="connsiteY20083" fmla="*/ 2196990 h 4608812"/>
              <a:gd name="connsiteX20084" fmla="*/ 6535075 w 12184637"/>
              <a:gd name="connsiteY20084" fmla="*/ 2196769 h 4608812"/>
              <a:gd name="connsiteX20085" fmla="*/ 6439438 w 12184637"/>
              <a:gd name="connsiteY20085" fmla="*/ 2233802 h 4608812"/>
              <a:gd name="connsiteX20086" fmla="*/ 6535517 w 12184637"/>
              <a:gd name="connsiteY20086" fmla="*/ 2196695 h 4608812"/>
              <a:gd name="connsiteX20087" fmla="*/ 6538682 w 12184637"/>
              <a:gd name="connsiteY20087" fmla="*/ 2189480 h 4608812"/>
              <a:gd name="connsiteX20088" fmla="*/ 6531467 w 12184637"/>
              <a:gd name="connsiteY20088" fmla="*/ 2186314 h 4608812"/>
              <a:gd name="connsiteX20089" fmla="*/ 6435389 w 12184637"/>
              <a:gd name="connsiteY20089" fmla="*/ 2223421 h 4608812"/>
              <a:gd name="connsiteX20090" fmla="*/ 6432223 w 12184637"/>
              <a:gd name="connsiteY20090" fmla="*/ 2230636 h 4608812"/>
              <a:gd name="connsiteX20091" fmla="*/ 6437451 w 12184637"/>
              <a:gd name="connsiteY20091" fmla="*/ 2234170 h 4608812"/>
              <a:gd name="connsiteX20092" fmla="*/ 6439438 w 12184637"/>
              <a:gd name="connsiteY20092" fmla="*/ 2233802 h 4608812"/>
              <a:gd name="connsiteX20093" fmla="*/ 6347556 w 12184637"/>
              <a:gd name="connsiteY20093" fmla="*/ 2279227 h 4608812"/>
              <a:gd name="connsiteX20094" fmla="*/ 6439880 w 12184637"/>
              <a:gd name="connsiteY20094" fmla="*/ 2233581 h 4608812"/>
              <a:gd name="connsiteX20095" fmla="*/ 6442383 w 12184637"/>
              <a:gd name="connsiteY20095" fmla="*/ 2226071 h 4608812"/>
              <a:gd name="connsiteX20096" fmla="*/ 6434874 w 12184637"/>
              <a:gd name="connsiteY20096" fmla="*/ 2223568 h 4608812"/>
              <a:gd name="connsiteX20097" fmla="*/ 6342550 w 12184637"/>
              <a:gd name="connsiteY20097" fmla="*/ 2269214 h 4608812"/>
              <a:gd name="connsiteX20098" fmla="*/ 6340047 w 12184637"/>
              <a:gd name="connsiteY20098" fmla="*/ 2276724 h 4608812"/>
              <a:gd name="connsiteX20099" fmla="*/ 6345054 w 12184637"/>
              <a:gd name="connsiteY20099" fmla="*/ 2279816 h 4608812"/>
              <a:gd name="connsiteX20100" fmla="*/ 6347556 w 12184637"/>
              <a:gd name="connsiteY20100" fmla="*/ 2279227 h 4608812"/>
              <a:gd name="connsiteX20101" fmla="*/ 6258988 w 12184637"/>
              <a:gd name="connsiteY20101" fmla="*/ 2334076 h 4608812"/>
              <a:gd name="connsiteX20102" fmla="*/ 6347998 w 12184637"/>
              <a:gd name="connsiteY20102" fmla="*/ 2278933 h 4608812"/>
              <a:gd name="connsiteX20103" fmla="*/ 6349839 w 12184637"/>
              <a:gd name="connsiteY20103" fmla="*/ 2271276 h 4608812"/>
              <a:gd name="connsiteX20104" fmla="*/ 6342182 w 12184637"/>
              <a:gd name="connsiteY20104" fmla="*/ 2269435 h 4608812"/>
              <a:gd name="connsiteX20105" fmla="*/ 6253172 w 12184637"/>
              <a:gd name="connsiteY20105" fmla="*/ 2324579 h 4608812"/>
              <a:gd name="connsiteX20106" fmla="*/ 6251331 w 12184637"/>
              <a:gd name="connsiteY20106" fmla="*/ 2332236 h 4608812"/>
              <a:gd name="connsiteX20107" fmla="*/ 6256117 w 12184637"/>
              <a:gd name="connsiteY20107" fmla="*/ 2334886 h 4608812"/>
              <a:gd name="connsiteX20108" fmla="*/ 6258988 w 12184637"/>
              <a:gd name="connsiteY20108" fmla="*/ 2334076 h 4608812"/>
              <a:gd name="connsiteX20109" fmla="*/ 6172775 w 12184637"/>
              <a:gd name="connsiteY20109" fmla="*/ 2397908 h 4608812"/>
              <a:gd name="connsiteX20110" fmla="*/ 6259356 w 12184637"/>
              <a:gd name="connsiteY20110" fmla="*/ 2333855 h 4608812"/>
              <a:gd name="connsiteX20111" fmla="*/ 6260534 w 12184637"/>
              <a:gd name="connsiteY20111" fmla="*/ 2326051 h 4608812"/>
              <a:gd name="connsiteX20112" fmla="*/ 6252730 w 12184637"/>
              <a:gd name="connsiteY20112" fmla="*/ 2324873 h 4608812"/>
              <a:gd name="connsiteX20113" fmla="*/ 6166149 w 12184637"/>
              <a:gd name="connsiteY20113" fmla="*/ 2388926 h 4608812"/>
              <a:gd name="connsiteX20114" fmla="*/ 6164971 w 12184637"/>
              <a:gd name="connsiteY20114" fmla="*/ 2396730 h 4608812"/>
              <a:gd name="connsiteX20115" fmla="*/ 6169462 w 12184637"/>
              <a:gd name="connsiteY20115" fmla="*/ 2399012 h 4608812"/>
              <a:gd name="connsiteX20116" fmla="*/ 6172775 w 12184637"/>
              <a:gd name="connsiteY20116" fmla="*/ 2397908 h 4608812"/>
              <a:gd name="connsiteX20117" fmla="*/ 6088108 w 12184637"/>
              <a:gd name="connsiteY20117" fmla="*/ 2470058 h 4608812"/>
              <a:gd name="connsiteX20118" fmla="*/ 6173070 w 12184637"/>
              <a:gd name="connsiteY20118" fmla="*/ 2397687 h 4608812"/>
              <a:gd name="connsiteX20119" fmla="*/ 6173732 w 12184637"/>
              <a:gd name="connsiteY20119" fmla="*/ 2389809 h 4608812"/>
              <a:gd name="connsiteX20120" fmla="*/ 6165854 w 12184637"/>
              <a:gd name="connsiteY20120" fmla="*/ 2389146 h 4608812"/>
              <a:gd name="connsiteX20121" fmla="*/ 6080893 w 12184637"/>
              <a:gd name="connsiteY20121" fmla="*/ 2461518 h 4608812"/>
              <a:gd name="connsiteX20122" fmla="*/ 6080231 w 12184637"/>
              <a:gd name="connsiteY20122" fmla="*/ 2469396 h 4608812"/>
              <a:gd name="connsiteX20123" fmla="*/ 6084501 w 12184637"/>
              <a:gd name="connsiteY20123" fmla="*/ 2471383 h 4608812"/>
              <a:gd name="connsiteX20124" fmla="*/ 6088108 w 12184637"/>
              <a:gd name="connsiteY20124" fmla="*/ 2470058 h 4608812"/>
              <a:gd name="connsiteX20125" fmla="*/ 6004252 w 12184637"/>
              <a:gd name="connsiteY20125" fmla="*/ 2550087 h 4608812"/>
              <a:gd name="connsiteX20126" fmla="*/ 6088329 w 12184637"/>
              <a:gd name="connsiteY20126" fmla="*/ 2469837 h 4608812"/>
              <a:gd name="connsiteX20127" fmla="*/ 6088476 w 12184637"/>
              <a:gd name="connsiteY20127" fmla="*/ 2461960 h 4608812"/>
              <a:gd name="connsiteX20128" fmla="*/ 6080599 w 12184637"/>
              <a:gd name="connsiteY20128" fmla="*/ 2461813 h 4608812"/>
              <a:gd name="connsiteX20129" fmla="*/ 5996521 w 12184637"/>
              <a:gd name="connsiteY20129" fmla="*/ 2542062 h 4608812"/>
              <a:gd name="connsiteX20130" fmla="*/ 5996374 w 12184637"/>
              <a:gd name="connsiteY20130" fmla="*/ 2549940 h 4608812"/>
              <a:gd name="connsiteX20131" fmla="*/ 6000423 w 12184637"/>
              <a:gd name="connsiteY20131" fmla="*/ 2551633 h 4608812"/>
              <a:gd name="connsiteX20132" fmla="*/ 6004252 w 12184637"/>
              <a:gd name="connsiteY20132" fmla="*/ 2550087 h 4608812"/>
              <a:gd name="connsiteX20133" fmla="*/ 6002117 w 12184637"/>
              <a:gd name="connsiteY20133" fmla="*/ 2660742 h 4608812"/>
              <a:gd name="connsiteX20134" fmla="*/ 6005945 w 12184637"/>
              <a:gd name="connsiteY20134" fmla="*/ 2546185 h 4608812"/>
              <a:gd name="connsiteX20135" fmla="*/ 6000571 w 12184637"/>
              <a:gd name="connsiteY20135" fmla="*/ 2540442 h 4608812"/>
              <a:gd name="connsiteX20136" fmla="*/ 5994828 w 12184637"/>
              <a:gd name="connsiteY20136" fmla="*/ 2545817 h 4608812"/>
              <a:gd name="connsiteX20137" fmla="*/ 5990999 w 12184637"/>
              <a:gd name="connsiteY20137" fmla="*/ 2660374 h 4608812"/>
              <a:gd name="connsiteX20138" fmla="*/ 5996374 w 12184637"/>
              <a:gd name="connsiteY20138" fmla="*/ 2666117 h 4608812"/>
              <a:gd name="connsiteX20139" fmla="*/ 5996595 w 12184637"/>
              <a:gd name="connsiteY20139" fmla="*/ 2666117 h 4608812"/>
              <a:gd name="connsiteX20140" fmla="*/ 6002117 w 12184637"/>
              <a:gd name="connsiteY20140" fmla="*/ 2660742 h 4608812"/>
              <a:gd name="connsiteX20141" fmla="*/ 5918849 w 12184637"/>
              <a:gd name="connsiteY20141" fmla="*/ 2754023 h 4608812"/>
              <a:gd name="connsiteX20142" fmla="*/ 6000644 w 12184637"/>
              <a:gd name="connsiteY20142" fmla="*/ 2664350 h 4608812"/>
              <a:gd name="connsiteX20143" fmla="*/ 6000276 w 12184637"/>
              <a:gd name="connsiteY20143" fmla="*/ 2656472 h 4608812"/>
              <a:gd name="connsiteX20144" fmla="*/ 5992398 w 12184637"/>
              <a:gd name="connsiteY20144" fmla="*/ 2656840 h 4608812"/>
              <a:gd name="connsiteX20145" fmla="*/ 5910603 w 12184637"/>
              <a:gd name="connsiteY20145" fmla="*/ 2746513 h 4608812"/>
              <a:gd name="connsiteX20146" fmla="*/ 5910971 w 12184637"/>
              <a:gd name="connsiteY20146" fmla="*/ 2754391 h 4608812"/>
              <a:gd name="connsiteX20147" fmla="*/ 5914800 w 12184637"/>
              <a:gd name="connsiteY20147" fmla="*/ 2755864 h 4608812"/>
              <a:gd name="connsiteX20148" fmla="*/ 5918849 w 12184637"/>
              <a:gd name="connsiteY20148" fmla="*/ 2754023 h 4608812"/>
              <a:gd name="connsiteX20149" fmla="*/ 5839483 w 12184637"/>
              <a:gd name="connsiteY20149" fmla="*/ 2845905 h 4608812"/>
              <a:gd name="connsiteX20150" fmla="*/ 5918922 w 12184637"/>
              <a:gd name="connsiteY20150" fmla="*/ 2753876 h 4608812"/>
              <a:gd name="connsiteX20151" fmla="*/ 5918333 w 12184637"/>
              <a:gd name="connsiteY20151" fmla="*/ 2745998 h 4608812"/>
              <a:gd name="connsiteX20152" fmla="*/ 5910456 w 12184637"/>
              <a:gd name="connsiteY20152" fmla="*/ 2746587 h 4608812"/>
              <a:gd name="connsiteX20153" fmla="*/ 5831016 w 12184637"/>
              <a:gd name="connsiteY20153" fmla="*/ 2838616 h 4608812"/>
              <a:gd name="connsiteX20154" fmla="*/ 5831605 w 12184637"/>
              <a:gd name="connsiteY20154" fmla="*/ 2846494 h 4608812"/>
              <a:gd name="connsiteX20155" fmla="*/ 5835287 w 12184637"/>
              <a:gd name="connsiteY20155" fmla="*/ 2847819 h 4608812"/>
              <a:gd name="connsiteX20156" fmla="*/ 5839483 w 12184637"/>
              <a:gd name="connsiteY20156" fmla="*/ 2845905 h 4608812"/>
              <a:gd name="connsiteX20157" fmla="*/ 5764608 w 12184637"/>
              <a:gd name="connsiteY20157" fmla="*/ 2937198 h 4608812"/>
              <a:gd name="connsiteX20158" fmla="*/ 5839556 w 12184637"/>
              <a:gd name="connsiteY20158" fmla="*/ 2845831 h 4608812"/>
              <a:gd name="connsiteX20159" fmla="*/ 5838820 w 12184637"/>
              <a:gd name="connsiteY20159" fmla="*/ 2837953 h 4608812"/>
              <a:gd name="connsiteX20160" fmla="*/ 5830943 w 12184637"/>
              <a:gd name="connsiteY20160" fmla="*/ 2838690 h 4608812"/>
              <a:gd name="connsiteX20161" fmla="*/ 5755994 w 12184637"/>
              <a:gd name="connsiteY20161" fmla="*/ 2930056 h 4608812"/>
              <a:gd name="connsiteX20162" fmla="*/ 5756730 w 12184637"/>
              <a:gd name="connsiteY20162" fmla="*/ 2937934 h 4608812"/>
              <a:gd name="connsiteX20163" fmla="*/ 5760338 w 12184637"/>
              <a:gd name="connsiteY20163" fmla="*/ 2939185 h 4608812"/>
              <a:gd name="connsiteX20164" fmla="*/ 5764608 w 12184637"/>
              <a:gd name="connsiteY20164" fmla="*/ 2937198 h 4608812"/>
              <a:gd name="connsiteX20165" fmla="*/ 5696212 w 12184637"/>
              <a:gd name="connsiteY20165" fmla="*/ 3025104 h 4608812"/>
              <a:gd name="connsiteX20166" fmla="*/ 5764682 w 12184637"/>
              <a:gd name="connsiteY20166" fmla="*/ 2937050 h 4608812"/>
              <a:gd name="connsiteX20167" fmla="*/ 5763725 w 12184637"/>
              <a:gd name="connsiteY20167" fmla="*/ 2929246 h 4608812"/>
              <a:gd name="connsiteX20168" fmla="*/ 5755921 w 12184637"/>
              <a:gd name="connsiteY20168" fmla="*/ 2930203 h 4608812"/>
              <a:gd name="connsiteX20169" fmla="*/ 5687451 w 12184637"/>
              <a:gd name="connsiteY20169" fmla="*/ 3018257 h 4608812"/>
              <a:gd name="connsiteX20170" fmla="*/ 5688408 w 12184637"/>
              <a:gd name="connsiteY20170" fmla="*/ 3026061 h 4608812"/>
              <a:gd name="connsiteX20171" fmla="*/ 5691868 w 12184637"/>
              <a:gd name="connsiteY20171" fmla="*/ 3027239 h 4608812"/>
              <a:gd name="connsiteX20172" fmla="*/ 5696212 w 12184637"/>
              <a:gd name="connsiteY20172" fmla="*/ 3025104 h 4608812"/>
              <a:gd name="connsiteX20173" fmla="*/ 5727281 w 12184637"/>
              <a:gd name="connsiteY20173" fmla="*/ 3149600 h 4608812"/>
              <a:gd name="connsiteX20174" fmla="*/ 5731183 w 12184637"/>
              <a:gd name="connsiteY20174" fmla="*/ 3142753 h 4608812"/>
              <a:gd name="connsiteX20175" fmla="*/ 5697169 w 12184637"/>
              <a:gd name="connsiteY20175" fmla="*/ 3020245 h 4608812"/>
              <a:gd name="connsiteX20176" fmla="*/ 5690323 w 12184637"/>
              <a:gd name="connsiteY20176" fmla="*/ 3016343 h 4608812"/>
              <a:gd name="connsiteX20177" fmla="*/ 5686420 w 12184637"/>
              <a:gd name="connsiteY20177" fmla="*/ 3023189 h 4608812"/>
              <a:gd name="connsiteX20178" fmla="*/ 5720434 w 12184637"/>
              <a:gd name="connsiteY20178" fmla="*/ 3145698 h 4608812"/>
              <a:gd name="connsiteX20179" fmla="*/ 5725809 w 12184637"/>
              <a:gd name="connsiteY20179" fmla="*/ 3149821 h 4608812"/>
              <a:gd name="connsiteX20180" fmla="*/ 5727281 w 12184637"/>
              <a:gd name="connsiteY20180" fmla="*/ 3149600 h 4608812"/>
              <a:gd name="connsiteX20181" fmla="*/ 5791628 w 12184637"/>
              <a:gd name="connsiteY20181" fmla="*/ 3269827 h 4608812"/>
              <a:gd name="connsiteX20182" fmla="*/ 5793984 w 12184637"/>
              <a:gd name="connsiteY20182" fmla="*/ 3262317 h 4608812"/>
              <a:gd name="connsiteX20183" fmla="*/ 5730742 w 12184637"/>
              <a:gd name="connsiteY20183" fmla="*/ 3141649 h 4608812"/>
              <a:gd name="connsiteX20184" fmla="*/ 5723232 w 12184637"/>
              <a:gd name="connsiteY20184" fmla="*/ 3139293 h 4608812"/>
              <a:gd name="connsiteX20185" fmla="*/ 5720876 w 12184637"/>
              <a:gd name="connsiteY20185" fmla="*/ 3146803 h 4608812"/>
              <a:gd name="connsiteX20186" fmla="*/ 5784118 w 12184637"/>
              <a:gd name="connsiteY20186" fmla="*/ 3267471 h 4608812"/>
              <a:gd name="connsiteX20187" fmla="*/ 5789125 w 12184637"/>
              <a:gd name="connsiteY20187" fmla="*/ 3270490 h 4608812"/>
              <a:gd name="connsiteX20188" fmla="*/ 5791628 w 12184637"/>
              <a:gd name="connsiteY20188" fmla="*/ 3269827 h 4608812"/>
              <a:gd name="connsiteX20189" fmla="*/ 5881743 w 12184637"/>
              <a:gd name="connsiteY20189" fmla="*/ 3383796 h 4608812"/>
              <a:gd name="connsiteX20190" fmla="*/ 5882700 w 12184637"/>
              <a:gd name="connsiteY20190" fmla="*/ 3375992 h 4608812"/>
              <a:gd name="connsiteX20191" fmla="*/ 5793469 w 12184637"/>
              <a:gd name="connsiteY20191" fmla="*/ 3261434 h 4608812"/>
              <a:gd name="connsiteX20192" fmla="*/ 5785665 w 12184637"/>
              <a:gd name="connsiteY20192" fmla="*/ 3260477 h 4608812"/>
              <a:gd name="connsiteX20193" fmla="*/ 5784708 w 12184637"/>
              <a:gd name="connsiteY20193" fmla="*/ 3268281 h 4608812"/>
              <a:gd name="connsiteX20194" fmla="*/ 5873939 w 12184637"/>
              <a:gd name="connsiteY20194" fmla="*/ 3382839 h 4608812"/>
              <a:gd name="connsiteX20195" fmla="*/ 5878356 w 12184637"/>
              <a:gd name="connsiteY20195" fmla="*/ 3384974 h 4608812"/>
              <a:gd name="connsiteX20196" fmla="*/ 5881743 w 12184637"/>
              <a:gd name="connsiteY20196" fmla="*/ 3383796 h 4608812"/>
              <a:gd name="connsiteX20197" fmla="*/ 5994239 w 12184637"/>
              <a:gd name="connsiteY20197" fmla="*/ 3487163 h 4608812"/>
              <a:gd name="connsiteX20198" fmla="*/ 5993944 w 12184637"/>
              <a:gd name="connsiteY20198" fmla="*/ 3479285 h 4608812"/>
              <a:gd name="connsiteX20199" fmla="*/ 5882111 w 12184637"/>
              <a:gd name="connsiteY20199" fmla="*/ 3375329 h 4608812"/>
              <a:gd name="connsiteX20200" fmla="*/ 5874233 w 12184637"/>
              <a:gd name="connsiteY20200" fmla="*/ 3375624 h 4608812"/>
              <a:gd name="connsiteX20201" fmla="*/ 5874527 w 12184637"/>
              <a:gd name="connsiteY20201" fmla="*/ 3383501 h 4608812"/>
              <a:gd name="connsiteX20202" fmla="*/ 5986361 w 12184637"/>
              <a:gd name="connsiteY20202" fmla="*/ 3487457 h 4608812"/>
              <a:gd name="connsiteX20203" fmla="*/ 5990190 w 12184637"/>
              <a:gd name="connsiteY20203" fmla="*/ 3488930 h 4608812"/>
              <a:gd name="connsiteX20204" fmla="*/ 5994239 w 12184637"/>
              <a:gd name="connsiteY20204" fmla="*/ 3487163 h 4608812"/>
              <a:gd name="connsiteX20205" fmla="*/ 6125509 w 12184637"/>
              <a:gd name="connsiteY20205" fmla="*/ 3575511 h 4608812"/>
              <a:gd name="connsiteX20206" fmla="*/ 6124037 w 12184637"/>
              <a:gd name="connsiteY20206" fmla="*/ 3567780 h 4608812"/>
              <a:gd name="connsiteX20207" fmla="*/ 5993282 w 12184637"/>
              <a:gd name="connsiteY20207" fmla="*/ 3478770 h 4608812"/>
              <a:gd name="connsiteX20208" fmla="*/ 5985551 w 12184637"/>
              <a:gd name="connsiteY20208" fmla="*/ 3480242 h 4608812"/>
              <a:gd name="connsiteX20209" fmla="*/ 5987024 w 12184637"/>
              <a:gd name="connsiteY20209" fmla="*/ 3487973 h 4608812"/>
              <a:gd name="connsiteX20210" fmla="*/ 6117779 w 12184637"/>
              <a:gd name="connsiteY20210" fmla="*/ 3576983 h 4608812"/>
              <a:gd name="connsiteX20211" fmla="*/ 6120944 w 12184637"/>
              <a:gd name="connsiteY20211" fmla="*/ 3577940 h 4608812"/>
              <a:gd name="connsiteX20212" fmla="*/ 6125509 w 12184637"/>
              <a:gd name="connsiteY20212" fmla="*/ 3575511 h 4608812"/>
              <a:gd name="connsiteX20213" fmla="*/ 6269369 w 12184637"/>
              <a:gd name="connsiteY20213" fmla="*/ 3645673 h 4608812"/>
              <a:gd name="connsiteX20214" fmla="*/ 6266866 w 12184637"/>
              <a:gd name="connsiteY20214" fmla="*/ 3638238 h 4608812"/>
              <a:gd name="connsiteX20215" fmla="*/ 6123374 w 12184637"/>
              <a:gd name="connsiteY20215" fmla="*/ 3567412 h 4608812"/>
              <a:gd name="connsiteX20216" fmla="*/ 6115938 w 12184637"/>
              <a:gd name="connsiteY20216" fmla="*/ 3569915 h 4608812"/>
              <a:gd name="connsiteX20217" fmla="*/ 6118441 w 12184637"/>
              <a:gd name="connsiteY20217" fmla="*/ 3577351 h 4608812"/>
              <a:gd name="connsiteX20218" fmla="*/ 6261933 w 12184637"/>
              <a:gd name="connsiteY20218" fmla="*/ 3648177 h 4608812"/>
              <a:gd name="connsiteX20219" fmla="*/ 6264436 w 12184637"/>
              <a:gd name="connsiteY20219" fmla="*/ 3648766 h 4608812"/>
              <a:gd name="connsiteX20220" fmla="*/ 6269369 w 12184637"/>
              <a:gd name="connsiteY20220" fmla="*/ 3645673 h 4608812"/>
              <a:gd name="connsiteX20221" fmla="*/ 6419708 w 12184637"/>
              <a:gd name="connsiteY20221" fmla="*/ 3694854 h 4608812"/>
              <a:gd name="connsiteX20222" fmla="*/ 6416173 w 12184637"/>
              <a:gd name="connsiteY20222" fmla="*/ 3687786 h 4608812"/>
              <a:gd name="connsiteX20223" fmla="*/ 6266129 w 12184637"/>
              <a:gd name="connsiteY20223" fmla="*/ 3637943 h 4608812"/>
              <a:gd name="connsiteX20224" fmla="*/ 6259062 w 12184637"/>
              <a:gd name="connsiteY20224" fmla="*/ 3641477 h 4608812"/>
              <a:gd name="connsiteX20225" fmla="*/ 6262595 w 12184637"/>
              <a:gd name="connsiteY20225" fmla="*/ 3648545 h 4608812"/>
              <a:gd name="connsiteX20226" fmla="*/ 6412640 w 12184637"/>
              <a:gd name="connsiteY20226" fmla="*/ 3698388 h 4608812"/>
              <a:gd name="connsiteX20227" fmla="*/ 6414406 w 12184637"/>
              <a:gd name="connsiteY20227" fmla="*/ 3698682 h 4608812"/>
              <a:gd name="connsiteX20228" fmla="*/ 6419708 w 12184637"/>
              <a:gd name="connsiteY20228" fmla="*/ 3694854 h 4608812"/>
              <a:gd name="connsiteX20229" fmla="*/ 6570414 w 12184637"/>
              <a:gd name="connsiteY20229" fmla="*/ 3720033 h 4608812"/>
              <a:gd name="connsiteX20230" fmla="*/ 6565849 w 12184637"/>
              <a:gd name="connsiteY20230" fmla="*/ 3713554 h 4608812"/>
              <a:gd name="connsiteX20231" fmla="*/ 6415437 w 12184637"/>
              <a:gd name="connsiteY20231" fmla="*/ 3687565 h 4608812"/>
              <a:gd name="connsiteX20232" fmla="*/ 6408958 w 12184637"/>
              <a:gd name="connsiteY20232" fmla="*/ 3692130 h 4608812"/>
              <a:gd name="connsiteX20233" fmla="*/ 6413523 w 12184637"/>
              <a:gd name="connsiteY20233" fmla="*/ 3698609 h 4608812"/>
              <a:gd name="connsiteX20234" fmla="*/ 6563935 w 12184637"/>
              <a:gd name="connsiteY20234" fmla="*/ 3724598 h 4608812"/>
              <a:gd name="connsiteX20235" fmla="*/ 6564966 w 12184637"/>
              <a:gd name="connsiteY20235" fmla="*/ 3724671 h 4608812"/>
              <a:gd name="connsiteX20236" fmla="*/ 6570414 w 12184637"/>
              <a:gd name="connsiteY20236" fmla="*/ 3720033 h 4608812"/>
              <a:gd name="connsiteX20237" fmla="*/ 6715304 w 12184637"/>
              <a:gd name="connsiteY20237" fmla="*/ 3718634 h 4608812"/>
              <a:gd name="connsiteX20238" fmla="*/ 6709709 w 12184637"/>
              <a:gd name="connsiteY20238" fmla="*/ 3713112 h 4608812"/>
              <a:gd name="connsiteX20239" fmla="*/ 6564892 w 12184637"/>
              <a:gd name="connsiteY20239" fmla="*/ 3713554 h 4608812"/>
              <a:gd name="connsiteX20240" fmla="*/ 6564892 w 12184637"/>
              <a:gd name="connsiteY20240" fmla="*/ 3713554 h 4608812"/>
              <a:gd name="connsiteX20241" fmla="*/ 6559370 w 12184637"/>
              <a:gd name="connsiteY20241" fmla="*/ 3719149 h 4608812"/>
              <a:gd name="connsiteX20242" fmla="*/ 6564966 w 12184637"/>
              <a:gd name="connsiteY20242" fmla="*/ 3724671 h 4608812"/>
              <a:gd name="connsiteX20243" fmla="*/ 6709783 w 12184637"/>
              <a:gd name="connsiteY20243" fmla="*/ 3724229 h 4608812"/>
              <a:gd name="connsiteX20244" fmla="*/ 6709783 w 12184637"/>
              <a:gd name="connsiteY20244" fmla="*/ 3724229 h 4608812"/>
              <a:gd name="connsiteX20245" fmla="*/ 6715304 w 12184637"/>
              <a:gd name="connsiteY20245" fmla="*/ 3718634 h 4608812"/>
              <a:gd name="connsiteX20246" fmla="*/ 6714053 w 12184637"/>
              <a:gd name="connsiteY20246" fmla="*/ 3722094 h 4608812"/>
              <a:gd name="connsiteX20247" fmla="*/ 6781860 w 12184637"/>
              <a:gd name="connsiteY20247" fmla="*/ 3637428 h 4608812"/>
              <a:gd name="connsiteX20248" fmla="*/ 6780977 w 12184637"/>
              <a:gd name="connsiteY20248" fmla="*/ 3629624 h 4608812"/>
              <a:gd name="connsiteX20249" fmla="*/ 6773172 w 12184637"/>
              <a:gd name="connsiteY20249" fmla="*/ 3630507 h 4608812"/>
              <a:gd name="connsiteX20250" fmla="*/ 6705365 w 12184637"/>
              <a:gd name="connsiteY20250" fmla="*/ 3715174 h 4608812"/>
              <a:gd name="connsiteX20251" fmla="*/ 6706249 w 12184637"/>
              <a:gd name="connsiteY20251" fmla="*/ 3722978 h 4608812"/>
              <a:gd name="connsiteX20252" fmla="*/ 6709783 w 12184637"/>
              <a:gd name="connsiteY20252" fmla="*/ 3724229 h 4608812"/>
              <a:gd name="connsiteX20253" fmla="*/ 6714053 w 12184637"/>
              <a:gd name="connsiteY20253" fmla="*/ 3722094 h 4608812"/>
              <a:gd name="connsiteX20254" fmla="*/ 6778621 w 12184637"/>
              <a:gd name="connsiteY20254" fmla="*/ 3639415 h 4608812"/>
              <a:gd name="connsiteX20255" fmla="*/ 6914087 w 12184637"/>
              <a:gd name="connsiteY20255" fmla="*/ 3612690 h 4608812"/>
              <a:gd name="connsiteX20256" fmla="*/ 6918505 w 12184637"/>
              <a:gd name="connsiteY20256" fmla="*/ 3606138 h 4608812"/>
              <a:gd name="connsiteX20257" fmla="*/ 6911952 w 12184637"/>
              <a:gd name="connsiteY20257" fmla="*/ 3601720 h 4608812"/>
              <a:gd name="connsiteX20258" fmla="*/ 6776485 w 12184637"/>
              <a:gd name="connsiteY20258" fmla="*/ 3628446 h 4608812"/>
              <a:gd name="connsiteX20259" fmla="*/ 6772068 w 12184637"/>
              <a:gd name="connsiteY20259" fmla="*/ 3634998 h 4608812"/>
              <a:gd name="connsiteX20260" fmla="*/ 6777590 w 12184637"/>
              <a:gd name="connsiteY20260" fmla="*/ 3639489 h 4608812"/>
              <a:gd name="connsiteX20261" fmla="*/ 6778621 w 12184637"/>
              <a:gd name="connsiteY20261" fmla="*/ 3639415 h 4608812"/>
              <a:gd name="connsiteX20262" fmla="*/ 6915044 w 12184637"/>
              <a:gd name="connsiteY20262" fmla="*/ 3612470 h 4608812"/>
              <a:gd name="connsiteX20263" fmla="*/ 7032989 w 12184637"/>
              <a:gd name="connsiteY20263" fmla="*/ 3564541 h 4608812"/>
              <a:gd name="connsiteX20264" fmla="*/ 7036081 w 12184637"/>
              <a:gd name="connsiteY20264" fmla="*/ 3557252 h 4608812"/>
              <a:gd name="connsiteX20265" fmla="*/ 7028792 w 12184637"/>
              <a:gd name="connsiteY20265" fmla="*/ 3554160 h 4608812"/>
              <a:gd name="connsiteX20266" fmla="*/ 6910848 w 12184637"/>
              <a:gd name="connsiteY20266" fmla="*/ 3602089 h 4608812"/>
              <a:gd name="connsiteX20267" fmla="*/ 6907755 w 12184637"/>
              <a:gd name="connsiteY20267" fmla="*/ 3609377 h 4608812"/>
              <a:gd name="connsiteX20268" fmla="*/ 6912983 w 12184637"/>
              <a:gd name="connsiteY20268" fmla="*/ 3612838 h 4608812"/>
              <a:gd name="connsiteX20269" fmla="*/ 6915044 w 12184637"/>
              <a:gd name="connsiteY20269" fmla="*/ 3612470 h 4608812"/>
              <a:gd name="connsiteX20270" fmla="*/ 7034093 w 12184637"/>
              <a:gd name="connsiteY20270" fmla="*/ 3563952 h 4608812"/>
              <a:gd name="connsiteX20271" fmla="*/ 7101164 w 12184637"/>
              <a:gd name="connsiteY20271" fmla="*/ 3517275 h 4608812"/>
              <a:gd name="connsiteX20272" fmla="*/ 7102563 w 12184637"/>
              <a:gd name="connsiteY20272" fmla="*/ 3509544 h 4608812"/>
              <a:gd name="connsiteX20273" fmla="*/ 7094832 w 12184637"/>
              <a:gd name="connsiteY20273" fmla="*/ 3508145 h 4608812"/>
              <a:gd name="connsiteX20274" fmla="*/ 7027761 w 12184637"/>
              <a:gd name="connsiteY20274" fmla="*/ 3554822 h 4608812"/>
              <a:gd name="connsiteX20275" fmla="*/ 7026362 w 12184637"/>
              <a:gd name="connsiteY20275" fmla="*/ 3562553 h 4608812"/>
              <a:gd name="connsiteX20276" fmla="*/ 7031001 w 12184637"/>
              <a:gd name="connsiteY20276" fmla="*/ 3564982 h 4608812"/>
              <a:gd name="connsiteX20277" fmla="*/ 7034093 w 12184637"/>
              <a:gd name="connsiteY20277" fmla="*/ 3563952 h 4608812"/>
              <a:gd name="connsiteX20278" fmla="*/ 7100943 w 12184637"/>
              <a:gd name="connsiteY20278" fmla="*/ 3517348 h 4608812"/>
              <a:gd name="connsiteX20279" fmla="*/ 7129730 w 12184637"/>
              <a:gd name="connsiteY20279" fmla="*/ 3499090 h 4608812"/>
              <a:gd name="connsiteX20280" fmla="*/ 7131423 w 12184637"/>
              <a:gd name="connsiteY20280" fmla="*/ 3491433 h 4608812"/>
              <a:gd name="connsiteX20281" fmla="*/ 7123766 w 12184637"/>
              <a:gd name="connsiteY20281" fmla="*/ 3489740 h 4608812"/>
              <a:gd name="connsiteX20282" fmla="*/ 7094979 w 12184637"/>
              <a:gd name="connsiteY20282" fmla="*/ 3507998 h 4608812"/>
              <a:gd name="connsiteX20283" fmla="*/ 7093286 w 12184637"/>
              <a:gd name="connsiteY20283" fmla="*/ 3515655 h 4608812"/>
              <a:gd name="connsiteX20284" fmla="*/ 7097998 w 12184637"/>
              <a:gd name="connsiteY20284" fmla="*/ 3518232 h 4608812"/>
              <a:gd name="connsiteX20285" fmla="*/ 7100943 w 12184637"/>
              <a:gd name="connsiteY20285" fmla="*/ 3517348 h 4608812"/>
              <a:gd name="connsiteX20286" fmla="*/ 7127006 w 12184637"/>
              <a:gd name="connsiteY20286" fmla="*/ 3499973 h 4608812"/>
              <a:gd name="connsiteX20287" fmla="*/ 7161755 w 12184637"/>
              <a:gd name="connsiteY20287" fmla="*/ 3498501 h 4608812"/>
              <a:gd name="connsiteX20288" fmla="*/ 7167056 w 12184637"/>
              <a:gd name="connsiteY20288" fmla="*/ 3492684 h 4608812"/>
              <a:gd name="connsiteX20289" fmla="*/ 7161240 w 12184637"/>
              <a:gd name="connsiteY20289" fmla="*/ 3487384 h 4608812"/>
              <a:gd name="connsiteX20290" fmla="*/ 7126490 w 12184637"/>
              <a:gd name="connsiteY20290" fmla="*/ 3488856 h 4608812"/>
              <a:gd name="connsiteX20291" fmla="*/ 7121189 w 12184637"/>
              <a:gd name="connsiteY20291" fmla="*/ 3494672 h 4608812"/>
              <a:gd name="connsiteX20292" fmla="*/ 7126784 w 12184637"/>
              <a:gd name="connsiteY20292" fmla="*/ 3499973 h 4608812"/>
              <a:gd name="connsiteX20293" fmla="*/ 7127006 w 12184637"/>
              <a:gd name="connsiteY20293" fmla="*/ 3499973 h 4608812"/>
              <a:gd name="connsiteX20294" fmla="*/ 7162124 w 12184637"/>
              <a:gd name="connsiteY20294" fmla="*/ 3498427 h 4608812"/>
              <a:gd name="connsiteX20295" fmla="*/ 7221390 w 12184637"/>
              <a:gd name="connsiteY20295" fmla="*/ 3491580 h 4608812"/>
              <a:gd name="connsiteX20296" fmla="*/ 7226323 w 12184637"/>
              <a:gd name="connsiteY20296" fmla="*/ 3485396 h 4608812"/>
              <a:gd name="connsiteX20297" fmla="*/ 7220139 w 12184637"/>
              <a:gd name="connsiteY20297" fmla="*/ 3480463 h 4608812"/>
              <a:gd name="connsiteX20298" fmla="*/ 7160872 w 12184637"/>
              <a:gd name="connsiteY20298" fmla="*/ 3487310 h 4608812"/>
              <a:gd name="connsiteX20299" fmla="*/ 7155939 w 12184637"/>
              <a:gd name="connsiteY20299" fmla="*/ 3493494 h 4608812"/>
              <a:gd name="connsiteX20300" fmla="*/ 7161534 w 12184637"/>
              <a:gd name="connsiteY20300" fmla="*/ 3498427 h 4608812"/>
              <a:gd name="connsiteX20301" fmla="*/ 7162124 w 12184637"/>
              <a:gd name="connsiteY20301" fmla="*/ 3498427 h 4608812"/>
              <a:gd name="connsiteX20302" fmla="*/ 7221979 w 12184637"/>
              <a:gd name="connsiteY20302" fmla="*/ 3491433 h 4608812"/>
              <a:gd name="connsiteX20303" fmla="*/ 7279111 w 12184637"/>
              <a:gd name="connsiteY20303" fmla="*/ 3478328 h 4608812"/>
              <a:gd name="connsiteX20304" fmla="*/ 7283307 w 12184637"/>
              <a:gd name="connsiteY20304" fmla="*/ 3471628 h 4608812"/>
              <a:gd name="connsiteX20305" fmla="*/ 7276607 w 12184637"/>
              <a:gd name="connsiteY20305" fmla="*/ 3467432 h 4608812"/>
              <a:gd name="connsiteX20306" fmla="*/ 7219476 w 12184637"/>
              <a:gd name="connsiteY20306" fmla="*/ 3480537 h 4608812"/>
              <a:gd name="connsiteX20307" fmla="*/ 7215280 w 12184637"/>
              <a:gd name="connsiteY20307" fmla="*/ 3487236 h 4608812"/>
              <a:gd name="connsiteX20308" fmla="*/ 7220728 w 12184637"/>
              <a:gd name="connsiteY20308" fmla="*/ 3491580 h 4608812"/>
              <a:gd name="connsiteX20309" fmla="*/ 7221979 w 12184637"/>
              <a:gd name="connsiteY20309" fmla="*/ 3491433 h 4608812"/>
              <a:gd name="connsiteX20310" fmla="*/ 7279994 w 12184637"/>
              <a:gd name="connsiteY20310" fmla="*/ 3478107 h 4608812"/>
              <a:gd name="connsiteX20311" fmla="*/ 7335285 w 12184637"/>
              <a:gd name="connsiteY20311" fmla="*/ 3455210 h 4608812"/>
              <a:gd name="connsiteX20312" fmla="*/ 7338304 w 12184637"/>
              <a:gd name="connsiteY20312" fmla="*/ 3447922 h 4608812"/>
              <a:gd name="connsiteX20313" fmla="*/ 7331015 w 12184637"/>
              <a:gd name="connsiteY20313" fmla="*/ 3444903 h 4608812"/>
              <a:gd name="connsiteX20314" fmla="*/ 7275724 w 12184637"/>
              <a:gd name="connsiteY20314" fmla="*/ 3467800 h 4608812"/>
              <a:gd name="connsiteX20315" fmla="*/ 7272706 w 12184637"/>
              <a:gd name="connsiteY20315" fmla="*/ 3475089 h 4608812"/>
              <a:gd name="connsiteX20316" fmla="*/ 7277859 w 12184637"/>
              <a:gd name="connsiteY20316" fmla="*/ 3478549 h 4608812"/>
              <a:gd name="connsiteX20317" fmla="*/ 7279994 w 12184637"/>
              <a:gd name="connsiteY20317" fmla="*/ 3478107 h 4608812"/>
              <a:gd name="connsiteX20318" fmla="*/ 7336095 w 12184637"/>
              <a:gd name="connsiteY20318" fmla="*/ 3454769 h 4608812"/>
              <a:gd name="connsiteX20319" fmla="*/ 7390061 w 12184637"/>
              <a:gd name="connsiteY20319" fmla="*/ 3420755 h 4608812"/>
              <a:gd name="connsiteX20320" fmla="*/ 7391828 w 12184637"/>
              <a:gd name="connsiteY20320" fmla="*/ 3413098 h 4608812"/>
              <a:gd name="connsiteX20321" fmla="*/ 7384171 w 12184637"/>
              <a:gd name="connsiteY20321" fmla="*/ 3411331 h 4608812"/>
              <a:gd name="connsiteX20322" fmla="*/ 7330205 w 12184637"/>
              <a:gd name="connsiteY20322" fmla="*/ 3445345 h 4608812"/>
              <a:gd name="connsiteX20323" fmla="*/ 7328438 w 12184637"/>
              <a:gd name="connsiteY20323" fmla="*/ 3453002 h 4608812"/>
              <a:gd name="connsiteX20324" fmla="*/ 7333224 w 12184637"/>
              <a:gd name="connsiteY20324" fmla="*/ 3455578 h 4608812"/>
              <a:gd name="connsiteX20325" fmla="*/ 7336095 w 12184637"/>
              <a:gd name="connsiteY20325" fmla="*/ 3454769 h 4608812"/>
              <a:gd name="connsiteX20326" fmla="*/ 7390797 w 12184637"/>
              <a:gd name="connsiteY20326" fmla="*/ 3420166 h 4608812"/>
              <a:gd name="connsiteX20327" fmla="*/ 7444100 w 12184637"/>
              <a:gd name="connsiteY20327" fmla="*/ 3373636 h 4608812"/>
              <a:gd name="connsiteX20328" fmla="*/ 7444616 w 12184637"/>
              <a:gd name="connsiteY20328" fmla="*/ 3365758 h 4608812"/>
              <a:gd name="connsiteX20329" fmla="*/ 7436738 w 12184637"/>
              <a:gd name="connsiteY20329" fmla="*/ 3365243 h 4608812"/>
              <a:gd name="connsiteX20330" fmla="*/ 7383435 w 12184637"/>
              <a:gd name="connsiteY20330" fmla="*/ 3411773 h 4608812"/>
              <a:gd name="connsiteX20331" fmla="*/ 7382919 w 12184637"/>
              <a:gd name="connsiteY20331" fmla="*/ 3419650 h 4608812"/>
              <a:gd name="connsiteX20332" fmla="*/ 7387190 w 12184637"/>
              <a:gd name="connsiteY20332" fmla="*/ 3421564 h 4608812"/>
              <a:gd name="connsiteX20333" fmla="*/ 7390797 w 12184637"/>
              <a:gd name="connsiteY20333" fmla="*/ 3420166 h 4608812"/>
              <a:gd name="connsiteX20334" fmla="*/ 7444542 w 12184637"/>
              <a:gd name="connsiteY20334" fmla="*/ 3373120 h 4608812"/>
              <a:gd name="connsiteX20335" fmla="*/ 7497772 w 12184637"/>
              <a:gd name="connsiteY20335" fmla="*/ 3312676 h 4608812"/>
              <a:gd name="connsiteX20336" fmla="*/ 7497256 w 12184637"/>
              <a:gd name="connsiteY20336" fmla="*/ 3304798 h 4608812"/>
              <a:gd name="connsiteX20337" fmla="*/ 7489379 w 12184637"/>
              <a:gd name="connsiteY20337" fmla="*/ 3305314 h 4608812"/>
              <a:gd name="connsiteX20338" fmla="*/ 7436149 w 12184637"/>
              <a:gd name="connsiteY20338" fmla="*/ 3365758 h 4608812"/>
              <a:gd name="connsiteX20339" fmla="*/ 7436665 w 12184637"/>
              <a:gd name="connsiteY20339" fmla="*/ 3373636 h 4608812"/>
              <a:gd name="connsiteX20340" fmla="*/ 7440419 w 12184637"/>
              <a:gd name="connsiteY20340" fmla="*/ 3375035 h 4608812"/>
              <a:gd name="connsiteX20341" fmla="*/ 7444542 w 12184637"/>
              <a:gd name="connsiteY20341" fmla="*/ 3373120 h 4608812"/>
              <a:gd name="connsiteX20342" fmla="*/ 7498140 w 12184637"/>
              <a:gd name="connsiteY20342" fmla="*/ 3312234 h 4608812"/>
              <a:gd name="connsiteX20343" fmla="*/ 7551958 w 12184637"/>
              <a:gd name="connsiteY20343" fmla="*/ 3236549 h 4608812"/>
              <a:gd name="connsiteX20344" fmla="*/ 7550633 w 12184637"/>
              <a:gd name="connsiteY20344" fmla="*/ 3228745 h 4608812"/>
              <a:gd name="connsiteX20345" fmla="*/ 7542829 w 12184637"/>
              <a:gd name="connsiteY20345" fmla="*/ 3230071 h 4608812"/>
              <a:gd name="connsiteX20346" fmla="*/ 7489011 w 12184637"/>
              <a:gd name="connsiteY20346" fmla="*/ 3305755 h 4608812"/>
              <a:gd name="connsiteX20347" fmla="*/ 7490336 w 12184637"/>
              <a:gd name="connsiteY20347" fmla="*/ 3313559 h 4608812"/>
              <a:gd name="connsiteX20348" fmla="*/ 7493575 w 12184637"/>
              <a:gd name="connsiteY20348" fmla="*/ 3314590 h 4608812"/>
              <a:gd name="connsiteX20349" fmla="*/ 7498140 w 12184637"/>
              <a:gd name="connsiteY20349" fmla="*/ 3312234 h 4608812"/>
              <a:gd name="connsiteX20350" fmla="*/ 7552179 w 12184637"/>
              <a:gd name="connsiteY20350" fmla="*/ 3236255 h 4608812"/>
              <a:gd name="connsiteX20351" fmla="*/ 7609164 w 12184637"/>
              <a:gd name="connsiteY20351" fmla="*/ 3145036 h 4608812"/>
              <a:gd name="connsiteX20352" fmla="*/ 7607397 w 12184637"/>
              <a:gd name="connsiteY20352" fmla="*/ 3137379 h 4608812"/>
              <a:gd name="connsiteX20353" fmla="*/ 7599740 w 12184637"/>
              <a:gd name="connsiteY20353" fmla="*/ 3139146 h 4608812"/>
              <a:gd name="connsiteX20354" fmla="*/ 7542755 w 12184637"/>
              <a:gd name="connsiteY20354" fmla="*/ 3230365 h 4608812"/>
              <a:gd name="connsiteX20355" fmla="*/ 7544522 w 12184637"/>
              <a:gd name="connsiteY20355" fmla="*/ 3238022 h 4608812"/>
              <a:gd name="connsiteX20356" fmla="*/ 7547541 w 12184637"/>
              <a:gd name="connsiteY20356" fmla="*/ 3238905 h 4608812"/>
              <a:gd name="connsiteX20357" fmla="*/ 7552179 w 12184637"/>
              <a:gd name="connsiteY20357" fmla="*/ 3236255 h 4608812"/>
              <a:gd name="connsiteX20358" fmla="*/ 7609311 w 12184637"/>
              <a:gd name="connsiteY20358" fmla="*/ 3144889 h 4608812"/>
              <a:gd name="connsiteX20359" fmla="*/ 7661436 w 12184637"/>
              <a:gd name="connsiteY20359" fmla="*/ 3056025 h 4608812"/>
              <a:gd name="connsiteX20360" fmla="*/ 7659448 w 12184637"/>
              <a:gd name="connsiteY20360" fmla="*/ 3048368 h 4608812"/>
              <a:gd name="connsiteX20361" fmla="*/ 7651792 w 12184637"/>
              <a:gd name="connsiteY20361" fmla="*/ 3050356 h 4608812"/>
              <a:gd name="connsiteX20362" fmla="*/ 7599666 w 12184637"/>
              <a:gd name="connsiteY20362" fmla="*/ 3139220 h 4608812"/>
              <a:gd name="connsiteX20363" fmla="*/ 7601654 w 12184637"/>
              <a:gd name="connsiteY20363" fmla="*/ 3146876 h 4608812"/>
              <a:gd name="connsiteX20364" fmla="*/ 7604525 w 12184637"/>
              <a:gd name="connsiteY20364" fmla="*/ 3147613 h 4608812"/>
              <a:gd name="connsiteX20365" fmla="*/ 7609311 w 12184637"/>
              <a:gd name="connsiteY20365" fmla="*/ 3144889 h 4608812"/>
              <a:gd name="connsiteX20366" fmla="*/ 7661436 w 12184637"/>
              <a:gd name="connsiteY20366" fmla="*/ 3056099 h 4608812"/>
              <a:gd name="connsiteX20367" fmla="*/ 7672185 w 12184637"/>
              <a:gd name="connsiteY20367" fmla="*/ 3037767 h 4608812"/>
              <a:gd name="connsiteX20368" fmla="*/ 7670198 w 12184637"/>
              <a:gd name="connsiteY20368" fmla="*/ 3030110 h 4608812"/>
              <a:gd name="connsiteX20369" fmla="*/ 7662541 w 12184637"/>
              <a:gd name="connsiteY20369" fmla="*/ 3032098 h 4608812"/>
              <a:gd name="connsiteX20370" fmla="*/ 7651792 w 12184637"/>
              <a:gd name="connsiteY20370" fmla="*/ 3050430 h 4608812"/>
              <a:gd name="connsiteX20371" fmla="*/ 7653779 w 12184637"/>
              <a:gd name="connsiteY20371" fmla="*/ 3058087 h 4608812"/>
              <a:gd name="connsiteX20372" fmla="*/ 7656650 w 12184637"/>
              <a:gd name="connsiteY20372" fmla="*/ 3058823 h 4608812"/>
              <a:gd name="connsiteX20373" fmla="*/ 7661436 w 12184637"/>
              <a:gd name="connsiteY20373" fmla="*/ 3056099 h 4608812"/>
              <a:gd name="connsiteX20374" fmla="*/ 7672185 w 12184637"/>
              <a:gd name="connsiteY20374" fmla="*/ 3037767 h 4608812"/>
              <a:gd name="connsiteX20375" fmla="*/ 7706862 w 12184637"/>
              <a:gd name="connsiteY20375" fmla="*/ 2977837 h 4608812"/>
              <a:gd name="connsiteX20376" fmla="*/ 7704800 w 12184637"/>
              <a:gd name="connsiteY20376" fmla="*/ 2970254 h 4608812"/>
              <a:gd name="connsiteX20377" fmla="*/ 7697217 w 12184637"/>
              <a:gd name="connsiteY20377" fmla="*/ 2972316 h 4608812"/>
              <a:gd name="connsiteX20378" fmla="*/ 7662541 w 12184637"/>
              <a:gd name="connsiteY20378" fmla="*/ 3032245 h 4608812"/>
              <a:gd name="connsiteX20379" fmla="*/ 7664602 w 12184637"/>
              <a:gd name="connsiteY20379" fmla="*/ 3039828 h 4608812"/>
              <a:gd name="connsiteX20380" fmla="*/ 7667473 w 12184637"/>
              <a:gd name="connsiteY20380" fmla="*/ 3040564 h 4608812"/>
              <a:gd name="connsiteX20381" fmla="*/ 7672185 w 12184637"/>
              <a:gd name="connsiteY20381" fmla="*/ 3037767 h 4608812"/>
              <a:gd name="connsiteX20382" fmla="*/ 7706862 w 12184637"/>
              <a:gd name="connsiteY20382" fmla="*/ 2977837 h 4608812"/>
              <a:gd name="connsiteX20383" fmla="*/ 7712677 w 12184637"/>
              <a:gd name="connsiteY20383" fmla="*/ 2967751 h 4608812"/>
              <a:gd name="connsiteX20384" fmla="*/ 7710617 w 12184637"/>
              <a:gd name="connsiteY20384" fmla="*/ 2960168 h 4608812"/>
              <a:gd name="connsiteX20385" fmla="*/ 7703033 w 12184637"/>
              <a:gd name="connsiteY20385" fmla="*/ 2962229 h 4608812"/>
              <a:gd name="connsiteX20386" fmla="*/ 7697217 w 12184637"/>
              <a:gd name="connsiteY20386" fmla="*/ 2972316 h 4608812"/>
              <a:gd name="connsiteX20387" fmla="*/ 7699278 w 12184637"/>
              <a:gd name="connsiteY20387" fmla="*/ 2979899 h 4608812"/>
              <a:gd name="connsiteX20388" fmla="*/ 7702076 w 12184637"/>
              <a:gd name="connsiteY20388" fmla="*/ 2980635 h 4608812"/>
              <a:gd name="connsiteX20389" fmla="*/ 7706862 w 12184637"/>
              <a:gd name="connsiteY20389" fmla="*/ 2977837 h 4608812"/>
              <a:gd name="connsiteX20390" fmla="*/ 7712677 w 12184637"/>
              <a:gd name="connsiteY20390" fmla="*/ 2967751 h 4608812"/>
              <a:gd name="connsiteX20391" fmla="*/ 7743747 w 12184637"/>
              <a:gd name="connsiteY20391" fmla="*/ 2914080 h 4608812"/>
              <a:gd name="connsiteX20392" fmla="*/ 7741685 w 12184637"/>
              <a:gd name="connsiteY20392" fmla="*/ 2906497 h 4608812"/>
              <a:gd name="connsiteX20393" fmla="*/ 7734102 w 12184637"/>
              <a:gd name="connsiteY20393" fmla="*/ 2908558 h 4608812"/>
              <a:gd name="connsiteX20394" fmla="*/ 7703033 w 12184637"/>
              <a:gd name="connsiteY20394" fmla="*/ 2962229 h 4608812"/>
              <a:gd name="connsiteX20395" fmla="*/ 7705021 w 12184637"/>
              <a:gd name="connsiteY20395" fmla="*/ 2969813 h 4608812"/>
              <a:gd name="connsiteX20396" fmla="*/ 7707893 w 12184637"/>
              <a:gd name="connsiteY20396" fmla="*/ 2970549 h 4608812"/>
              <a:gd name="connsiteX20397" fmla="*/ 7712677 w 12184637"/>
              <a:gd name="connsiteY20397" fmla="*/ 2967751 h 4608812"/>
              <a:gd name="connsiteX20398" fmla="*/ 7743673 w 12184637"/>
              <a:gd name="connsiteY20398" fmla="*/ 2914153 h 4608812"/>
              <a:gd name="connsiteX20399" fmla="*/ 7826867 w 12184637"/>
              <a:gd name="connsiteY20399" fmla="*/ 2773239 h 4608812"/>
              <a:gd name="connsiteX20400" fmla="*/ 7824879 w 12184637"/>
              <a:gd name="connsiteY20400" fmla="*/ 2765582 h 4608812"/>
              <a:gd name="connsiteX20401" fmla="*/ 7817223 w 12184637"/>
              <a:gd name="connsiteY20401" fmla="*/ 2767570 h 4608812"/>
              <a:gd name="connsiteX20402" fmla="*/ 7734028 w 12184637"/>
              <a:gd name="connsiteY20402" fmla="*/ 2908484 h 4608812"/>
              <a:gd name="connsiteX20403" fmla="*/ 7736016 w 12184637"/>
              <a:gd name="connsiteY20403" fmla="*/ 2916141 h 4608812"/>
              <a:gd name="connsiteX20404" fmla="*/ 7738888 w 12184637"/>
              <a:gd name="connsiteY20404" fmla="*/ 2916951 h 4608812"/>
              <a:gd name="connsiteX20405" fmla="*/ 7743673 w 12184637"/>
              <a:gd name="connsiteY20405" fmla="*/ 2914153 h 4608812"/>
              <a:gd name="connsiteX20406" fmla="*/ 7826867 w 12184637"/>
              <a:gd name="connsiteY20406" fmla="*/ 2773239 h 4608812"/>
              <a:gd name="connsiteX20407" fmla="*/ 7882453 w 12184637"/>
              <a:gd name="connsiteY20407" fmla="*/ 2681357 h 4608812"/>
              <a:gd name="connsiteX20408" fmla="*/ 7880539 w 12184637"/>
              <a:gd name="connsiteY20408" fmla="*/ 2673700 h 4608812"/>
              <a:gd name="connsiteX20409" fmla="*/ 7872882 w 12184637"/>
              <a:gd name="connsiteY20409" fmla="*/ 2675614 h 4608812"/>
              <a:gd name="connsiteX20410" fmla="*/ 7817297 w 12184637"/>
              <a:gd name="connsiteY20410" fmla="*/ 2767496 h 4608812"/>
              <a:gd name="connsiteX20411" fmla="*/ 7819211 w 12184637"/>
              <a:gd name="connsiteY20411" fmla="*/ 2775153 h 4608812"/>
              <a:gd name="connsiteX20412" fmla="*/ 7822155 w 12184637"/>
              <a:gd name="connsiteY20412" fmla="*/ 2775963 h 4608812"/>
              <a:gd name="connsiteX20413" fmla="*/ 7826867 w 12184637"/>
              <a:gd name="connsiteY20413" fmla="*/ 2773239 h 4608812"/>
              <a:gd name="connsiteX20414" fmla="*/ 7882453 w 12184637"/>
              <a:gd name="connsiteY20414" fmla="*/ 2681430 h 4608812"/>
              <a:gd name="connsiteX20415" fmla="*/ 7918529 w 12184637"/>
              <a:gd name="connsiteY20415" fmla="*/ 2621869 h 4608812"/>
              <a:gd name="connsiteX20416" fmla="*/ 7916614 w 12184637"/>
              <a:gd name="connsiteY20416" fmla="*/ 2614212 h 4608812"/>
              <a:gd name="connsiteX20417" fmla="*/ 7908957 w 12184637"/>
              <a:gd name="connsiteY20417" fmla="*/ 2616127 h 4608812"/>
              <a:gd name="connsiteX20418" fmla="*/ 7872882 w 12184637"/>
              <a:gd name="connsiteY20418" fmla="*/ 2675688 h 4608812"/>
              <a:gd name="connsiteX20419" fmla="*/ 7874796 w 12184637"/>
              <a:gd name="connsiteY20419" fmla="*/ 2683345 h 4608812"/>
              <a:gd name="connsiteX20420" fmla="*/ 7877741 w 12184637"/>
              <a:gd name="connsiteY20420" fmla="*/ 2684154 h 4608812"/>
              <a:gd name="connsiteX20421" fmla="*/ 7882453 w 12184637"/>
              <a:gd name="connsiteY20421" fmla="*/ 2681430 h 4608812"/>
              <a:gd name="connsiteX20422" fmla="*/ 7918455 w 12184637"/>
              <a:gd name="connsiteY20422" fmla="*/ 2621943 h 4608812"/>
              <a:gd name="connsiteX20423" fmla="*/ 7967414 w 12184637"/>
              <a:gd name="connsiteY20423" fmla="*/ 2543461 h 4608812"/>
              <a:gd name="connsiteX20424" fmla="*/ 7965647 w 12184637"/>
              <a:gd name="connsiteY20424" fmla="*/ 2535804 h 4608812"/>
              <a:gd name="connsiteX20425" fmla="*/ 7957990 w 12184637"/>
              <a:gd name="connsiteY20425" fmla="*/ 2537571 h 4608812"/>
              <a:gd name="connsiteX20426" fmla="*/ 7909031 w 12184637"/>
              <a:gd name="connsiteY20426" fmla="*/ 2616053 h 4608812"/>
              <a:gd name="connsiteX20427" fmla="*/ 7910798 w 12184637"/>
              <a:gd name="connsiteY20427" fmla="*/ 2623710 h 4608812"/>
              <a:gd name="connsiteX20428" fmla="*/ 7913817 w 12184637"/>
              <a:gd name="connsiteY20428" fmla="*/ 2624593 h 4608812"/>
              <a:gd name="connsiteX20429" fmla="*/ 7918455 w 12184637"/>
              <a:gd name="connsiteY20429" fmla="*/ 2621943 h 4608812"/>
              <a:gd name="connsiteX20430" fmla="*/ 7967414 w 12184637"/>
              <a:gd name="connsiteY20430" fmla="*/ 2543461 h 4608812"/>
              <a:gd name="connsiteX20431" fmla="*/ 8014975 w 12184637"/>
              <a:gd name="connsiteY20431" fmla="*/ 2467261 h 4608812"/>
              <a:gd name="connsiteX20432" fmla="*/ 8013208 w 12184637"/>
              <a:gd name="connsiteY20432" fmla="*/ 2459604 h 4608812"/>
              <a:gd name="connsiteX20433" fmla="*/ 8005551 w 12184637"/>
              <a:gd name="connsiteY20433" fmla="*/ 2461371 h 4608812"/>
              <a:gd name="connsiteX20434" fmla="*/ 7957990 w 12184637"/>
              <a:gd name="connsiteY20434" fmla="*/ 2537571 h 4608812"/>
              <a:gd name="connsiteX20435" fmla="*/ 7959757 w 12184637"/>
              <a:gd name="connsiteY20435" fmla="*/ 2545228 h 4608812"/>
              <a:gd name="connsiteX20436" fmla="*/ 7962776 w 12184637"/>
              <a:gd name="connsiteY20436" fmla="*/ 2546111 h 4608812"/>
              <a:gd name="connsiteX20437" fmla="*/ 7967414 w 12184637"/>
              <a:gd name="connsiteY20437" fmla="*/ 2543461 h 4608812"/>
              <a:gd name="connsiteX20438" fmla="*/ 8014901 w 12184637"/>
              <a:gd name="connsiteY20438" fmla="*/ 2467408 h 4608812"/>
              <a:gd name="connsiteX20439" fmla="*/ 8048546 w 12184637"/>
              <a:gd name="connsiteY20439" fmla="*/ 2415651 h 4608812"/>
              <a:gd name="connsiteX20440" fmla="*/ 8046927 w 12184637"/>
              <a:gd name="connsiteY20440" fmla="*/ 2407920 h 4608812"/>
              <a:gd name="connsiteX20441" fmla="*/ 8039197 w 12184637"/>
              <a:gd name="connsiteY20441" fmla="*/ 2409540 h 4608812"/>
              <a:gd name="connsiteX20442" fmla="*/ 8005551 w 12184637"/>
              <a:gd name="connsiteY20442" fmla="*/ 2461297 h 4608812"/>
              <a:gd name="connsiteX20443" fmla="*/ 8007170 w 12184637"/>
              <a:gd name="connsiteY20443" fmla="*/ 2469027 h 4608812"/>
              <a:gd name="connsiteX20444" fmla="*/ 8010263 w 12184637"/>
              <a:gd name="connsiteY20444" fmla="*/ 2469911 h 4608812"/>
              <a:gd name="connsiteX20445" fmla="*/ 8014901 w 12184637"/>
              <a:gd name="connsiteY20445" fmla="*/ 2467408 h 4608812"/>
              <a:gd name="connsiteX20446" fmla="*/ 8048620 w 12184637"/>
              <a:gd name="connsiteY20446" fmla="*/ 2415651 h 4608812"/>
              <a:gd name="connsiteX20447" fmla="*/ 8112673 w 12184637"/>
              <a:gd name="connsiteY20447" fmla="*/ 2317290 h 4608812"/>
              <a:gd name="connsiteX20448" fmla="*/ 8111052 w 12184637"/>
              <a:gd name="connsiteY20448" fmla="*/ 2309560 h 4608812"/>
              <a:gd name="connsiteX20449" fmla="*/ 8103323 w 12184637"/>
              <a:gd name="connsiteY20449" fmla="*/ 2311180 h 4608812"/>
              <a:gd name="connsiteX20450" fmla="*/ 8039270 w 12184637"/>
              <a:gd name="connsiteY20450" fmla="*/ 2409540 h 4608812"/>
              <a:gd name="connsiteX20451" fmla="*/ 8040890 w 12184637"/>
              <a:gd name="connsiteY20451" fmla="*/ 2417270 h 4608812"/>
              <a:gd name="connsiteX20452" fmla="*/ 8043982 w 12184637"/>
              <a:gd name="connsiteY20452" fmla="*/ 2418154 h 4608812"/>
              <a:gd name="connsiteX20453" fmla="*/ 8048620 w 12184637"/>
              <a:gd name="connsiteY20453" fmla="*/ 2415651 h 4608812"/>
              <a:gd name="connsiteX20454" fmla="*/ 8112525 w 12184637"/>
              <a:gd name="connsiteY20454" fmla="*/ 2317364 h 4608812"/>
              <a:gd name="connsiteX20455" fmla="*/ 8181658 w 12184637"/>
              <a:gd name="connsiteY20455" fmla="*/ 2217163 h 4608812"/>
              <a:gd name="connsiteX20456" fmla="*/ 8180258 w 12184637"/>
              <a:gd name="connsiteY20456" fmla="*/ 2209432 h 4608812"/>
              <a:gd name="connsiteX20457" fmla="*/ 8172529 w 12184637"/>
              <a:gd name="connsiteY20457" fmla="*/ 2210831 h 4608812"/>
              <a:gd name="connsiteX20458" fmla="*/ 8103396 w 12184637"/>
              <a:gd name="connsiteY20458" fmla="*/ 2311032 h 4608812"/>
              <a:gd name="connsiteX20459" fmla="*/ 8104795 w 12184637"/>
              <a:gd name="connsiteY20459" fmla="*/ 2318763 h 4608812"/>
              <a:gd name="connsiteX20460" fmla="*/ 8108035 w 12184637"/>
              <a:gd name="connsiteY20460" fmla="*/ 2319720 h 4608812"/>
              <a:gd name="connsiteX20461" fmla="*/ 8112525 w 12184637"/>
              <a:gd name="connsiteY20461" fmla="*/ 2317364 h 4608812"/>
              <a:gd name="connsiteX20462" fmla="*/ 8181658 w 12184637"/>
              <a:gd name="connsiteY20462" fmla="*/ 2217163 h 4608812"/>
              <a:gd name="connsiteX20463" fmla="*/ 8207426 w 12184637"/>
              <a:gd name="connsiteY20463" fmla="*/ 2179836 h 4608812"/>
              <a:gd name="connsiteX20464" fmla="*/ 8206027 w 12184637"/>
              <a:gd name="connsiteY20464" fmla="*/ 2172105 h 4608812"/>
              <a:gd name="connsiteX20465" fmla="*/ 8198297 w 12184637"/>
              <a:gd name="connsiteY20465" fmla="*/ 2173504 h 4608812"/>
              <a:gd name="connsiteX20466" fmla="*/ 8172529 w 12184637"/>
              <a:gd name="connsiteY20466" fmla="*/ 2210831 h 4608812"/>
              <a:gd name="connsiteX20467" fmla="*/ 8173927 w 12184637"/>
              <a:gd name="connsiteY20467" fmla="*/ 2218561 h 4608812"/>
              <a:gd name="connsiteX20468" fmla="*/ 8177167 w 12184637"/>
              <a:gd name="connsiteY20468" fmla="*/ 2219519 h 4608812"/>
              <a:gd name="connsiteX20469" fmla="*/ 8181658 w 12184637"/>
              <a:gd name="connsiteY20469" fmla="*/ 2217163 h 4608812"/>
              <a:gd name="connsiteX20470" fmla="*/ 8208457 w 12184637"/>
              <a:gd name="connsiteY20470" fmla="*/ 2176596 h 4608812"/>
              <a:gd name="connsiteX20471" fmla="*/ 8208383 w 12184637"/>
              <a:gd name="connsiteY20471" fmla="*/ 2098777 h 4608812"/>
              <a:gd name="connsiteX20472" fmla="*/ 8202788 w 12184637"/>
              <a:gd name="connsiteY20472" fmla="*/ 2093181 h 4608812"/>
              <a:gd name="connsiteX20473" fmla="*/ 8202788 w 12184637"/>
              <a:gd name="connsiteY20473" fmla="*/ 2093181 h 4608812"/>
              <a:gd name="connsiteX20474" fmla="*/ 8197266 w 12184637"/>
              <a:gd name="connsiteY20474" fmla="*/ 2098777 h 4608812"/>
              <a:gd name="connsiteX20475" fmla="*/ 8197339 w 12184637"/>
              <a:gd name="connsiteY20475" fmla="*/ 2176596 h 4608812"/>
              <a:gd name="connsiteX20476" fmla="*/ 8202935 w 12184637"/>
              <a:gd name="connsiteY20476" fmla="*/ 2182192 h 4608812"/>
              <a:gd name="connsiteX20477" fmla="*/ 8202935 w 12184637"/>
              <a:gd name="connsiteY20477" fmla="*/ 2182192 h 4608812"/>
              <a:gd name="connsiteX20478" fmla="*/ 8208457 w 12184637"/>
              <a:gd name="connsiteY20478" fmla="*/ 2176596 h 4608812"/>
              <a:gd name="connsiteX20479" fmla="*/ 8207205 w 12184637"/>
              <a:gd name="connsiteY20479" fmla="*/ 2102163 h 4608812"/>
              <a:gd name="connsiteX20480" fmla="*/ 8279061 w 12184637"/>
              <a:gd name="connsiteY20480" fmla="*/ 2008146 h 4608812"/>
              <a:gd name="connsiteX20481" fmla="*/ 8278030 w 12184637"/>
              <a:gd name="connsiteY20481" fmla="*/ 2000342 h 4608812"/>
              <a:gd name="connsiteX20482" fmla="*/ 8270227 w 12184637"/>
              <a:gd name="connsiteY20482" fmla="*/ 2001373 h 4608812"/>
              <a:gd name="connsiteX20483" fmla="*/ 8198370 w 12184637"/>
              <a:gd name="connsiteY20483" fmla="*/ 2095390 h 4608812"/>
              <a:gd name="connsiteX20484" fmla="*/ 8199400 w 12184637"/>
              <a:gd name="connsiteY20484" fmla="*/ 2103194 h 4608812"/>
              <a:gd name="connsiteX20485" fmla="*/ 8202861 w 12184637"/>
              <a:gd name="connsiteY20485" fmla="*/ 2104298 h 4608812"/>
              <a:gd name="connsiteX20486" fmla="*/ 8207205 w 12184637"/>
              <a:gd name="connsiteY20486" fmla="*/ 2102163 h 4608812"/>
              <a:gd name="connsiteX20487" fmla="*/ 8279061 w 12184637"/>
              <a:gd name="connsiteY20487" fmla="*/ 2008146 h 4608812"/>
              <a:gd name="connsiteX20488" fmla="*/ 8302179 w 12184637"/>
              <a:gd name="connsiteY20488" fmla="*/ 1977887 h 4608812"/>
              <a:gd name="connsiteX20489" fmla="*/ 8301148 w 12184637"/>
              <a:gd name="connsiteY20489" fmla="*/ 1970083 h 4608812"/>
              <a:gd name="connsiteX20490" fmla="*/ 8293344 w 12184637"/>
              <a:gd name="connsiteY20490" fmla="*/ 1971114 h 4608812"/>
              <a:gd name="connsiteX20491" fmla="*/ 8270227 w 12184637"/>
              <a:gd name="connsiteY20491" fmla="*/ 2001373 h 4608812"/>
              <a:gd name="connsiteX20492" fmla="*/ 8271257 w 12184637"/>
              <a:gd name="connsiteY20492" fmla="*/ 2009177 h 4608812"/>
              <a:gd name="connsiteX20493" fmla="*/ 8274718 w 12184637"/>
              <a:gd name="connsiteY20493" fmla="*/ 2010281 h 4608812"/>
              <a:gd name="connsiteX20494" fmla="*/ 8279061 w 12184637"/>
              <a:gd name="connsiteY20494" fmla="*/ 2008146 h 4608812"/>
              <a:gd name="connsiteX20495" fmla="*/ 8302989 w 12184637"/>
              <a:gd name="connsiteY20495" fmla="*/ 1976415 h 4608812"/>
              <a:gd name="connsiteX20496" fmla="*/ 8328904 w 12184637"/>
              <a:gd name="connsiteY20496" fmla="*/ 1905295 h 4608812"/>
              <a:gd name="connsiteX20497" fmla="*/ 8325591 w 12184637"/>
              <a:gd name="connsiteY20497" fmla="*/ 1898153 h 4608812"/>
              <a:gd name="connsiteX20498" fmla="*/ 8318449 w 12184637"/>
              <a:gd name="connsiteY20498" fmla="*/ 1901466 h 4608812"/>
              <a:gd name="connsiteX20499" fmla="*/ 8292534 w 12184637"/>
              <a:gd name="connsiteY20499" fmla="*/ 1972586 h 4608812"/>
              <a:gd name="connsiteX20500" fmla="*/ 8295847 w 12184637"/>
              <a:gd name="connsiteY20500" fmla="*/ 1979728 h 4608812"/>
              <a:gd name="connsiteX20501" fmla="*/ 8297835 w 12184637"/>
              <a:gd name="connsiteY20501" fmla="*/ 1980096 h 4608812"/>
              <a:gd name="connsiteX20502" fmla="*/ 8302989 w 12184637"/>
              <a:gd name="connsiteY20502" fmla="*/ 1976415 h 4608812"/>
              <a:gd name="connsiteX20503" fmla="*/ 8328021 w 12184637"/>
              <a:gd name="connsiteY20503" fmla="*/ 1906841 h 4608812"/>
              <a:gd name="connsiteX20504" fmla="*/ 8327578 w 12184637"/>
              <a:gd name="connsiteY20504" fmla="*/ 1898963 h 4608812"/>
              <a:gd name="connsiteX20505" fmla="*/ 8319701 w 12184637"/>
              <a:gd name="connsiteY20505" fmla="*/ 1899405 h 4608812"/>
              <a:gd name="connsiteX20506" fmla="*/ 8319480 w 12184637"/>
              <a:gd name="connsiteY20506" fmla="*/ 1899626 h 4608812"/>
              <a:gd name="connsiteX20507" fmla="*/ 8319995 w 12184637"/>
              <a:gd name="connsiteY20507" fmla="*/ 1907356 h 4608812"/>
              <a:gd name="connsiteX20508" fmla="*/ 8323676 w 12184637"/>
              <a:gd name="connsiteY20508" fmla="*/ 1908755 h 4608812"/>
              <a:gd name="connsiteX20509" fmla="*/ 8328021 w 12184637"/>
              <a:gd name="connsiteY20509" fmla="*/ 1906841 h 4608812"/>
              <a:gd name="connsiteX20510" fmla="*/ 8328094 w 12184637"/>
              <a:gd name="connsiteY20510" fmla="*/ 1906767 h 4608812"/>
              <a:gd name="connsiteX20511" fmla="*/ 8382207 w 12184637"/>
              <a:gd name="connsiteY20511" fmla="*/ 1844114 h 4608812"/>
              <a:gd name="connsiteX20512" fmla="*/ 8381618 w 12184637"/>
              <a:gd name="connsiteY20512" fmla="*/ 1836236 h 4608812"/>
              <a:gd name="connsiteX20513" fmla="*/ 8373740 w 12184637"/>
              <a:gd name="connsiteY20513" fmla="*/ 1836825 h 4608812"/>
              <a:gd name="connsiteX20514" fmla="*/ 8319628 w 12184637"/>
              <a:gd name="connsiteY20514" fmla="*/ 1899478 h 4608812"/>
              <a:gd name="connsiteX20515" fmla="*/ 8320216 w 12184637"/>
              <a:gd name="connsiteY20515" fmla="*/ 1907356 h 4608812"/>
              <a:gd name="connsiteX20516" fmla="*/ 8323897 w 12184637"/>
              <a:gd name="connsiteY20516" fmla="*/ 1908681 h 4608812"/>
              <a:gd name="connsiteX20517" fmla="*/ 8328094 w 12184637"/>
              <a:gd name="connsiteY20517" fmla="*/ 1906767 h 4608812"/>
              <a:gd name="connsiteX20518" fmla="*/ 8382207 w 12184637"/>
              <a:gd name="connsiteY20518" fmla="*/ 1844114 h 4608812"/>
              <a:gd name="connsiteX20519" fmla="*/ 8392072 w 12184637"/>
              <a:gd name="connsiteY20519" fmla="*/ 1832702 h 4608812"/>
              <a:gd name="connsiteX20520" fmla="*/ 8391484 w 12184637"/>
              <a:gd name="connsiteY20520" fmla="*/ 1824825 h 4608812"/>
              <a:gd name="connsiteX20521" fmla="*/ 8383606 w 12184637"/>
              <a:gd name="connsiteY20521" fmla="*/ 1825414 h 4608812"/>
              <a:gd name="connsiteX20522" fmla="*/ 8373740 w 12184637"/>
              <a:gd name="connsiteY20522" fmla="*/ 1836899 h 4608812"/>
              <a:gd name="connsiteX20523" fmla="*/ 8374329 w 12184637"/>
              <a:gd name="connsiteY20523" fmla="*/ 1844777 h 4608812"/>
              <a:gd name="connsiteX20524" fmla="*/ 8378010 w 12184637"/>
              <a:gd name="connsiteY20524" fmla="*/ 1846102 h 4608812"/>
              <a:gd name="connsiteX20525" fmla="*/ 8382207 w 12184637"/>
              <a:gd name="connsiteY20525" fmla="*/ 1844114 h 4608812"/>
              <a:gd name="connsiteX20526" fmla="*/ 8392146 w 12184637"/>
              <a:gd name="connsiteY20526" fmla="*/ 1832702 h 4608812"/>
              <a:gd name="connsiteX20527" fmla="*/ 8422773 w 12184637"/>
              <a:gd name="connsiteY20527" fmla="*/ 1797216 h 4608812"/>
              <a:gd name="connsiteX20528" fmla="*/ 8422184 w 12184637"/>
              <a:gd name="connsiteY20528" fmla="*/ 1789338 h 4608812"/>
              <a:gd name="connsiteX20529" fmla="*/ 8414307 w 12184637"/>
              <a:gd name="connsiteY20529" fmla="*/ 1789927 h 4608812"/>
              <a:gd name="connsiteX20530" fmla="*/ 8383679 w 12184637"/>
              <a:gd name="connsiteY20530" fmla="*/ 1825414 h 4608812"/>
              <a:gd name="connsiteX20531" fmla="*/ 8384269 w 12184637"/>
              <a:gd name="connsiteY20531" fmla="*/ 1833291 h 4608812"/>
              <a:gd name="connsiteX20532" fmla="*/ 8387950 w 12184637"/>
              <a:gd name="connsiteY20532" fmla="*/ 1834616 h 4608812"/>
              <a:gd name="connsiteX20533" fmla="*/ 8392146 w 12184637"/>
              <a:gd name="connsiteY20533" fmla="*/ 1832702 h 4608812"/>
              <a:gd name="connsiteX20534" fmla="*/ 8422626 w 12184637"/>
              <a:gd name="connsiteY20534" fmla="*/ 1797363 h 4608812"/>
              <a:gd name="connsiteX20535" fmla="*/ 8447511 w 12184637"/>
              <a:gd name="connsiteY20535" fmla="*/ 1770491 h 4608812"/>
              <a:gd name="connsiteX20536" fmla="*/ 8447216 w 12184637"/>
              <a:gd name="connsiteY20536" fmla="*/ 1762613 h 4608812"/>
              <a:gd name="connsiteX20537" fmla="*/ 8439339 w 12184637"/>
              <a:gd name="connsiteY20537" fmla="*/ 1762907 h 4608812"/>
              <a:gd name="connsiteX20538" fmla="*/ 8414454 w 12184637"/>
              <a:gd name="connsiteY20538" fmla="*/ 1789780 h 4608812"/>
              <a:gd name="connsiteX20539" fmla="*/ 8414748 w 12184637"/>
              <a:gd name="connsiteY20539" fmla="*/ 1797658 h 4608812"/>
              <a:gd name="connsiteX20540" fmla="*/ 8418576 w 12184637"/>
              <a:gd name="connsiteY20540" fmla="*/ 1799130 h 4608812"/>
              <a:gd name="connsiteX20541" fmla="*/ 8422626 w 12184637"/>
              <a:gd name="connsiteY20541" fmla="*/ 1797363 h 4608812"/>
              <a:gd name="connsiteX20542" fmla="*/ 8447511 w 12184637"/>
              <a:gd name="connsiteY20542" fmla="*/ 1770491 h 4608812"/>
              <a:gd name="connsiteX20543" fmla="*/ 8468346 w 12184637"/>
              <a:gd name="connsiteY20543" fmla="*/ 1748036 h 4608812"/>
              <a:gd name="connsiteX20544" fmla="*/ 8468052 w 12184637"/>
              <a:gd name="connsiteY20544" fmla="*/ 1740158 h 4608812"/>
              <a:gd name="connsiteX20545" fmla="*/ 8460174 w 12184637"/>
              <a:gd name="connsiteY20545" fmla="*/ 1740452 h 4608812"/>
              <a:gd name="connsiteX20546" fmla="*/ 8439339 w 12184637"/>
              <a:gd name="connsiteY20546" fmla="*/ 1762907 h 4608812"/>
              <a:gd name="connsiteX20547" fmla="*/ 8439633 w 12184637"/>
              <a:gd name="connsiteY20547" fmla="*/ 1770785 h 4608812"/>
              <a:gd name="connsiteX20548" fmla="*/ 8443461 w 12184637"/>
              <a:gd name="connsiteY20548" fmla="*/ 1772258 h 4608812"/>
              <a:gd name="connsiteX20549" fmla="*/ 8447511 w 12184637"/>
              <a:gd name="connsiteY20549" fmla="*/ 1770491 h 4608812"/>
              <a:gd name="connsiteX20550" fmla="*/ 8469082 w 12184637"/>
              <a:gd name="connsiteY20550" fmla="*/ 1747078 h 4608812"/>
              <a:gd name="connsiteX20551" fmla="*/ 8475634 w 12184637"/>
              <a:gd name="connsiteY20551" fmla="*/ 1735888 h 4608812"/>
              <a:gd name="connsiteX20552" fmla="*/ 8473646 w 12184637"/>
              <a:gd name="connsiteY20552" fmla="*/ 1728231 h 4608812"/>
              <a:gd name="connsiteX20553" fmla="*/ 8465990 w 12184637"/>
              <a:gd name="connsiteY20553" fmla="*/ 1730219 h 4608812"/>
              <a:gd name="connsiteX20554" fmla="*/ 8459438 w 12184637"/>
              <a:gd name="connsiteY20554" fmla="*/ 1741409 h 4608812"/>
              <a:gd name="connsiteX20555" fmla="*/ 8461426 w 12184637"/>
              <a:gd name="connsiteY20555" fmla="*/ 1749066 h 4608812"/>
              <a:gd name="connsiteX20556" fmla="*/ 8464297 w 12184637"/>
              <a:gd name="connsiteY20556" fmla="*/ 1749803 h 4608812"/>
              <a:gd name="connsiteX20557" fmla="*/ 8469082 w 12184637"/>
              <a:gd name="connsiteY20557" fmla="*/ 1747078 h 4608812"/>
              <a:gd name="connsiteX20558" fmla="*/ 8474162 w 12184637"/>
              <a:gd name="connsiteY20558" fmla="*/ 1737507 h 4608812"/>
              <a:gd name="connsiteX20559" fmla="*/ 8489328 w 12184637"/>
              <a:gd name="connsiteY20559" fmla="*/ 1726096 h 4608812"/>
              <a:gd name="connsiteX20560" fmla="*/ 8490433 w 12184637"/>
              <a:gd name="connsiteY20560" fmla="*/ 1718292 h 4608812"/>
              <a:gd name="connsiteX20561" fmla="*/ 8482629 w 12184637"/>
              <a:gd name="connsiteY20561" fmla="*/ 1717188 h 4608812"/>
              <a:gd name="connsiteX20562" fmla="*/ 8467462 w 12184637"/>
              <a:gd name="connsiteY20562" fmla="*/ 1728599 h 4608812"/>
              <a:gd name="connsiteX20563" fmla="*/ 8466358 w 12184637"/>
              <a:gd name="connsiteY20563" fmla="*/ 1736403 h 4608812"/>
              <a:gd name="connsiteX20564" fmla="*/ 8470850 w 12184637"/>
              <a:gd name="connsiteY20564" fmla="*/ 1738612 h 4608812"/>
              <a:gd name="connsiteX20565" fmla="*/ 8474162 w 12184637"/>
              <a:gd name="connsiteY20565" fmla="*/ 1737507 h 4608812"/>
              <a:gd name="connsiteX20566" fmla="*/ 8489476 w 12184637"/>
              <a:gd name="connsiteY20566" fmla="*/ 1726022 h 4608812"/>
              <a:gd name="connsiteX20567" fmla="*/ 8514213 w 12184637"/>
              <a:gd name="connsiteY20567" fmla="*/ 1706070 h 4608812"/>
              <a:gd name="connsiteX20568" fmla="*/ 8515023 w 12184637"/>
              <a:gd name="connsiteY20568" fmla="*/ 1698193 h 4608812"/>
              <a:gd name="connsiteX20569" fmla="*/ 8507145 w 12184637"/>
              <a:gd name="connsiteY20569" fmla="*/ 1697383 h 4608812"/>
              <a:gd name="connsiteX20570" fmla="*/ 8482408 w 12184637"/>
              <a:gd name="connsiteY20570" fmla="*/ 1717335 h 4608812"/>
              <a:gd name="connsiteX20571" fmla="*/ 8481598 w 12184637"/>
              <a:gd name="connsiteY20571" fmla="*/ 1725212 h 4608812"/>
              <a:gd name="connsiteX20572" fmla="*/ 8485942 w 12184637"/>
              <a:gd name="connsiteY20572" fmla="*/ 1727274 h 4608812"/>
              <a:gd name="connsiteX20573" fmla="*/ 8489476 w 12184637"/>
              <a:gd name="connsiteY20573" fmla="*/ 1726022 h 4608812"/>
              <a:gd name="connsiteX20574" fmla="*/ 8511269 w 12184637"/>
              <a:gd name="connsiteY20574" fmla="*/ 1707248 h 4608812"/>
              <a:gd name="connsiteX20575" fmla="*/ 8516275 w 12184637"/>
              <a:gd name="connsiteY20575" fmla="*/ 1701138 h 4608812"/>
              <a:gd name="connsiteX20576" fmla="*/ 8515833 w 12184637"/>
              <a:gd name="connsiteY20576" fmla="*/ 1696573 h 4608812"/>
              <a:gd name="connsiteX20577" fmla="*/ 8509722 w 12184637"/>
              <a:gd name="connsiteY20577" fmla="*/ 1691567 h 4608812"/>
              <a:gd name="connsiteX20578" fmla="*/ 8504716 w 12184637"/>
              <a:gd name="connsiteY20578" fmla="*/ 1697677 h 4608812"/>
              <a:gd name="connsiteX20579" fmla="*/ 8505157 w 12184637"/>
              <a:gd name="connsiteY20579" fmla="*/ 1702242 h 4608812"/>
              <a:gd name="connsiteX20580" fmla="*/ 8510753 w 12184637"/>
              <a:gd name="connsiteY20580" fmla="*/ 1707322 h 4608812"/>
              <a:gd name="connsiteX20581" fmla="*/ 8511269 w 12184637"/>
              <a:gd name="connsiteY20581" fmla="*/ 1707248 h 4608812"/>
              <a:gd name="connsiteX20582" fmla="*/ 8514360 w 12184637"/>
              <a:gd name="connsiteY20582" fmla="*/ 1700917 h 4608812"/>
              <a:gd name="connsiteX20583" fmla="*/ 8567737 w 12184637"/>
              <a:gd name="connsiteY20583" fmla="*/ 1643196 h 4608812"/>
              <a:gd name="connsiteX20584" fmla="*/ 8567443 w 12184637"/>
              <a:gd name="connsiteY20584" fmla="*/ 1635318 h 4608812"/>
              <a:gd name="connsiteX20585" fmla="*/ 8559565 w 12184637"/>
              <a:gd name="connsiteY20585" fmla="*/ 1635613 h 4608812"/>
              <a:gd name="connsiteX20586" fmla="*/ 8506188 w 12184637"/>
              <a:gd name="connsiteY20586" fmla="*/ 1693334 h 4608812"/>
              <a:gd name="connsiteX20587" fmla="*/ 8506483 w 12184637"/>
              <a:gd name="connsiteY20587" fmla="*/ 1701211 h 4608812"/>
              <a:gd name="connsiteX20588" fmla="*/ 8510311 w 12184637"/>
              <a:gd name="connsiteY20588" fmla="*/ 1702684 h 4608812"/>
              <a:gd name="connsiteX20589" fmla="*/ 8514360 w 12184637"/>
              <a:gd name="connsiteY20589" fmla="*/ 1700917 h 4608812"/>
              <a:gd name="connsiteX20590" fmla="*/ 8567296 w 12184637"/>
              <a:gd name="connsiteY20590" fmla="*/ 1643638 h 4608812"/>
              <a:gd name="connsiteX20591" fmla="*/ 8618390 w 12184637"/>
              <a:gd name="connsiteY20591" fmla="*/ 1599832 h 4608812"/>
              <a:gd name="connsiteX20592" fmla="*/ 8618979 w 12184637"/>
              <a:gd name="connsiteY20592" fmla="*/ 1591954 h 4608812"/>
              <a:gd name="connsiteX20593" fmla="*/ 8611101 w 12184637"/>
              <a:gd name="connsiteY20593" fmla="*/ 1591365 h 4608812"/>
              <a:gd name="connsiteX20594" fmla="*/ 8560007 w 12184637"/>
              <a:gd name="connsiteY20594" fmla="*/ 1635171 h 4608812"/>
              <a:gd name="connsiteX20595" fmla="*/ 8559418 w 12184637"/>
              <a:gd name="connsiteY20595" fmla="*/ 1643049 h 4608812"/>
              <a:gd name="connsiteX20596" fmla="*/ 8563688 w 12184637"/>
              <a:gd name="connsiteY20596" fmla="*/ 1644963 h 4608812"/>
              <a:gd name="connsiteX20597" fmla="*/ 8567296 w 12184637"/>
              <a:gd name="connsiteY20597" fmla="*/ 1643638 h 4608812"/>
              <a:gd name="connsiteX20598" fmla="*/ 8618390 w 12184637"/>
              <a:gd name="connsiteY20598" fmla="*/ 1599906 h 4608812"/>
              <a:gd name="connsiteX20599" fmla="*/ 8658661 w 12184637"/>
              <a:gd name="connsiteY20599" fmla="*/ 1565376 h 4608812"/>
              <a:gd name="connsiteX20600" fmla="*/ 8659251 w 12184637"/>
              <a:gd name="connsiteY20600" fmla="*/ 1557499 h 4608812"/>
              <a:gd name="connsiteX20601" fmla="*/ 8651373 w 12184637"/>
              <a:gd name="connsiteY20601" fmla="*/ 1556910 h 4608812"/>
              <a:gd name="connsiteX20602" fmla="*/ 8611101 w 12184637"/>
              <a:gd name="connsiteY20602" fmla="*/ 1591439 h 4608812"/>
              <a:gd name="connsiteX20603" fmla="*/ 8610513 w 12184637"/>
              <a:gd name="connsiteY20603" fmla="*/ 1599317 h 4608812"/>
              <a:gd name="connsiteX20604" fmla="*/ 8614782 w 12184637"/>
              <a:gd name="connsiteY20604" fmla="*/ 1601231 h 4608812"/>
              <a:gd name="connsiteX20605" fmla="*/ 8618390 w 12184637"/>
              <a:gd name="connsiteY20605" fmla="*/ 1599906 h 4608812"/>
              <a:gd name="connsiteX20606" fmla="*/ 8658220 w 12184637"/>
              <a:gd name="connsiteY20606" fmla="*/ 1565745 h 4608812"/>
              <a:gd name="connsiteX20607" fmla="*/ 8712186 w 12184637"/>
              <a:gd name="connsiteY20607" fmla="*/ 1529154 h 4608812"/>
              <a:gd name="connsiteX20608" fmla="*/ 8713659 w 12184637"/>
              <a:gd name="connsiteY20608" fmla="*/ 1521423 h 4608812"/>
              <a:gd name="connsiteX20609" fmla="*/ 8705928 w 12184637"/>
              <a:gd name="connsiteY20609" fmla="*/ 1519951 h 4608812"/>
              <a:gd name="connsiteX20610" fmla="*/ 8651962 w 12184637"/>
              <a:gd name="connsiteY20610" fmla="*/ 1556542 h 4608812"/>
              <a:gd name="connsiteX20611" fmla="*/ 8650489 w 12184637"/>
              <a:gd name="connsiteY20611" fmla="*/ 1564272 h 4608812"/>
              <a:gd name="connsiteX20612" fmla="*/ 8655128 w 12184637"/>
              <a:gd name="connsiteY20612" fmla="*/ 1566702 h 4608812"/>
              <a:gd name="connsiteX20613" fmla="*/ 8658220 w 12184637"/>
              <a:gd name="connsiteY20613" fmla="*/ 1565745 h 4608812"/>
              <a:gd name="connsiteX20614" fmla="*/ 8712186 w 12184637"/>
              <a:gd name="connsiteY20614" fmla="*/ 1529154 h 4608812"/>
              <a:gd name="connsiteX20615" fmla="*/ 8746200 w 12184637"/>
              <a:gd name="connsiteY20615" fmla="*/ 1506036 h 4608812"/>
              <a:gd name="connsiteX20616" fmla="*/ 8747673 w 12184637"/>
              <a:gd name="connsiteY20616" fmla="*/ 1498306 h 4608812"/>
              <a:gd name="connsiteX20617" fmla="*/ 8739942 w 12184637"/>
              <a:gd name="connsiteY20617" fmla="*/ 1496833 h 4608812"/>
              <a:gd name="connsiteX20618" fmla="*/ 8705928 w 12184637"/>
              <a:gd name="connsiteY20618" fmla="*/ 1519951 h 4608812"/>
              <a:gd name="connsiteX20619" fmla="*/ 8704456 w 12184637"/>
              <a:gd name="connsiteY20619" fmla="*/ 1527681 h 4608812"/>
              <a:gd name="connsiteX20620" fmla="*/ 8709094 w 12184637"/>
              <a:gd name="connsiteY20620" fmla="*/ 1530111 h 4608812"/>
              <a:gd name="connsiteX20621" fmla="*/ 8712186 w 12184637"/>
              <a:gd name="connsiteY20621" fmla="*/ 1529154 h 4608812"/>
              <a:gd name="connsiteX20622" fmla="*/ 8745611 w 12184637"/>
              <a:gd name="connsiteY20622" fmla="*/ 1506404 h 4608812"/>
              <a:gd name="connsiteX20623" fmla="*/ 8823430 w 12184637"/>
              <a:gd name="connsiteY20623" fmla="*/ 1466942 h 4608812"/>
              <a:gd name="connsiteX20624" fmla="*/ 8825860 w 12184637"/>
              <a:gd name="connsiteY20624" fmla="*/ 1459433 h 4608812"/>
              <a:gd name="connsiteX20625" fmla="*/ 8818351 w 12184637"/>
              <a:gd name="connsiteY20625" fmla="*/ 1457003 h 4608812"/>
              <a:gd name="connsiteX20626" fmla="*/ 8740530 w 12184637"/>
              <a:gd name="connsiteY20626" fmla="*/ 1496465 h 4608812"/>
              <a:gd name="connsiteX20627" fmla="*/ 8738101 w 12184637"/>
              <a:gd name="connsiteY20627" fmla="*/ 1503975 h 4608812"/>
              <a:gd name="connsiteX20628" fmla="*/ 8743108 w 12184637"/>
              <a:gd name="connsiteY20628" fmla="*/ 1507067 h 4608812"/>
              <a:gd name="connsiteX20629" fmla="*/ 8745611 w 12184637"/>
              <a:gd name="connsiteY20629" fmla="*/ 1506404 h 4608812"/>
              <a:gd name="connsiteX20630" fmla="*/ 8823357 w 12184637"/>
              <a:gd name="connsiteY20630" fmla="*/ 1467016 h 4608812"/>
              <a:gd name="connsiteX20631" fmla="*/ 8890722 w 12184637"/>
              <a:gd name="connsiteY20631" fmla="*/ 1433812 h 4608812"/>
              <a:gd name="connsiteX20632" fmla="*/ 8893226 w 12184637"/>
              <a:gd name="connsiteY20632" fmla="*/ 1426376 h 4608812"/>
              <a:gd name="connsiteX20633" fmla="*/ 8885790 w 12184637"/>
              <a:gd name="connsiteY20633" fmla="*/ 1423873 h 4608812"/>
              <a:gd name="connsiteX20634" fmla="*/ 8818424 w 12184637"/>
              <a:gd name="connsiteY20634" fmla="*/ 1457077 h 4608812"/>
              <a:gd name="connsiteX20635" fmla="*/ 8815921 w 12184637"/>
              <a:gd name="connsiteY20635" fmla="*/ 1464513 h 4608812"/>
              <a:gd name="connsiteX20636" fmla="*/ 8820927 w 12184637"/>
              <a:gd name="connsiteY20636" fmla="*/ 1467605 h 4608812"/>
              <a:gd name="connsiteX20637" fmla="*/ 8823357 w 12184637"/>
              <a:gd name="connsiteY20637" fmla="*/ 1467016 h 4608812"/>
              <a:gd name="connsiteX20638" fmla="*/ 8890722 w 12184637"/>
              <a:gd name="connsiteY20638" fmla="*/ 1433738 h 4608812"/>
              <a:gd name="connsiteX20639" fmla="*/ 8895802 w 12184637"/>
              <a:gd name="connsiteY20639" fmla="*/ 1431235 h 4608812"/>
              <a:gd name="connsiteX20640" fmla="*/ 8898305 w 12184637"/>
              <a:gd name="connsiteY20640" fmla="*/ 1423725 h 4608812"/>
              <a:gd name="connsiteX20641" fmla="*/ 8890796 w 12184637"/>
              <a:gd name="connsiteY20641" fmla="*/ 1421222 h 4608812"/>
              <a:gd name="connsiteX20642" fmla="*/ 8885716 w 12184637"/>
              <a:gd name="connsiteY20642" fmla="*/ 1423799 h 4608812"/>
              <a:gd name="connsiteX20643" fmla="*/ 8883212 w 12184637"/>
              <a:gd name="connsiteY20643" fmla="*/ 1431309 h 4608812"/>
              <a:gd name="connsiteX20644" fmla="*/ 8888219 w 12184637"/>
              <a:gd name="connsiteY20644" fmla="*/ 1434401 h 4608812"/>
              <a:gd name="connsiteX20645" fmla="*/ 8890722 w 12184637"/>
              <a:gd name="connsiteY20645" fmla="*/ 1433738 h 4608812"/>
              <a:gd name="connsiteX20646" fmla="*/ 8894919 w 12184637"/>
              <a:gd name="connsiteY20646" fmla="*/ 1431603 h 4608812"/>
              <a:gd name="connsiteX20647" fmla="*/ 8944762 w 12184637"/>
              <a:gd name="connsiteY20647" fmla="*/ 1416805 h 4608812"/>
              <a:gd name="connsiteX20648" fmla="*/ 8948516 w 12184637"/>
              <a:gd name="connsiteY20648" fmla="*/ 1409884 h 4608812"/>
              <a:gd name="connsiteX20649" fmla="*/ 8941596 w 12184637"/>
              <a:gd name="connsiteY20649" fmla="*/ 1406130 h 4608812"/>
              <a:gd name="connsiteX20650" fmla="*/ 8891753 w 12184637"/>
              <a:gd name="connsiteY20650" fmla="*/ 1420928 h 4608812"/>
              <a:gd name="connsiteX20651" fmla="*/ 8887998 w 12184637"/>
              <a:gd name="connsiteY20651" fmla="*/ 1427848 h 4608812"/>
              <a:gd name="connsiteX20652" fmla="*/ 8893372 w 12184637"/>
              <a:gd name="connsiteY20652" fmla="*/ 1431824 h 4608812"/>
              <a:gd name="connsiteX20653" fmla="*/ 8894919 w 12184637"/>
              <a:gd name="connsiteY20653" fmla="*/ 1431603 h 4608812"/>
              <a:gd name="connsiteX20654" fmla="*/ 8944835 w 12184637"/>
              <a:gd name="connsiteY20654" fmla="*/ 1416731 h 4608812"/>
              <a:gd name="connsiteX20655" fmla="*/ 8989598 w 12184637"/>
              <a:gd name="connsiteY20655" fmla="*/ 1403405 h 4608812"/>
              <a:gd name="connsiteX20656" fmla="*/ 8993353 w 12184637"/>
              <a:gd name="connsiteY20656" fmla="*/ 1396485 h 4608812"/>
              <a:gd name="connsiteX20657" fmla="*/ 8986432 w 12184637"/>
              <a:gd name="connsiteY20657" fmla="*/ 1392730 h 4608812"/>
              <a:gd name="connsiteX20658" fmla="*/ 8941670 w 12184637"/>
              <a:gd name="connsiteY20658" fmla="*/ 1406056 h 4608812"/>
              <a:gd name="connsiteX20659" fmla="*/ 8937915 w 12184637"/>
              <a:gd name="connsiteY20659" fmla="*/ 1412976 h 4608812"/>
              <a:gd name="connsiteX20660" fmla="*/ 8943289 w 12184637"/>
              <a:gd name="connsiteY20660" fmla="*/ 1416952 h 4608812"/>
              <a:gd name="connsiteX20661" fmla="*/ 8944835 w 12184637"/>
              <a:gd name="connsiteY20661" fmla="*/ 1416731 h 4608812"/>
              <a:gd name="connsiteX20662" fmla="*/ 8988715 w 12184637"/>
              <a:gd name="connsiteY20662" fmla="*/ 1403626 h 4608812"/>
              <a:gd name="connsiteX20663" fmla="*/ 9052619 w 12184637"/>
              <a:gd name="connsiteY20663" fmla="*/ 1394497 h 4608812"/>
              <a:gd name="connsiteX20664" fmla="*/ 9057331 w 12184637"/>
              <a:gd name="connsiteY20664" fmla="*/ 1388165 h 4608812"/>
              <a:gd name="connsiteX20665" fmla="*/ 9051000 w 12184637"/>
              <a:gd name="connsiteY20665" fmla="*/ 1383454 h 4608812"/>
              <a:gd name="connsiteX20666" fmla="*/ 8987095 w 12184637"/>
              <a:gd name="connsiteY20666" fmla="*/ 1392583 h 4608812"/>
              <a:gd name="connsiteX20667" fmla="*/ 8982383 w 12184637"/>
              <a:gd name="connsiteY20667" fmla="*/ 1398914 h 4608812"/>
              <a:gd name="connsiteX20668" fmla="*/ 8987905 w 12184637"/>
              <a:gd name="connsiteY20668" fmla="*/ 1403700 h 4608812"/>
              <a:gd name="connsiteX20669" fmla="*/ 8988715 w 12184637"/>
              <a:gd name="connsiteY20669" fmla="*/ 1403626 h 4608812"/>
              <a:gd name="connsiteX20670" fmla="*/ 9052473 w 12184637"/>
              <a:gd name="connsiteY20670" fmla="*/ 1394497 h 4608812"/>
              <a:gd name="connsiteX20671" fmla="*/ 9165558 w 12184637"/>
              <a:gd name="connsiteY20671" fmla="*/ 1381318 h 4608812"/>
              <a:gd name="connsiteX20672" fmla="*/ 9170416 w 12184637"/>
              <a:gd name="connsiteY20672" fmla="*/ 1375134 h 4608812"/>
              <a:gd name="connsiteX20673" fmla="*/ 9164232 w 12184637"/>
              <a:gd name="connsiteY20673" fmla="*/ 1370275 h 4608812"/>
              <a:gd name="connsiteX20674" fmla="*/ 9051147 w 12184637"/>
              <a:gd name="connsiteY20674" fmla="*/ 1383454 h 4608812"/>
              <a:gd name="connsiteX20675" fmla="*/ 9046288 w 12184637"/>
              <a:gd name="connsiteY20675" fmla="*/ 1389638 h 4608812"/>
              <a:gd name="connsiteX20676" fmla="*/ 9051883 w 12184637"/>
              <a:gd name="connsiteY20676" fmla="*/ 1394571 h 4608812"/>
              <a:gd name="connsiteX20677" fmla="*/ 9052473 w 12184637"/>
              <a:gd name="connsiteY20677" fmla="*/ 1394497 h 4608812"/>
              <a:gd name="connsiteX20678" fmla="*/ 9291011 w 12184637"/>
              <a:gd name="connsiteY20678" fmla="*/ 1377858 h 4608812"/>
              <a:gd name="connsiteX20679" fmla="*/ 9285563 w 12184637"/>
              <a:gd name="connsiteY20679" fmla="*/ 1372189 h 4608812"/>
              <a:gd name="connsiteX20680" fmla="*/ 9165042 w 12184637"/>
              <a:gd name="connsiteY20680" fmla="*/ 1370128 h 4608812"/>
              <a:gd name="connsiteX20681" fmla="*/ 9159373 w 12184637"/>
              <a:gd name="connsiteY20681" fmla="*/ 1375576 h 4608812"/>
              <a:gd name="connsiteX20682" fmla="*/ 9164821 w 12184637"/>
              <a:gd name="connsiteY20682" fmla="*/ 1381245 h 4608812"/>
              <a:gd name="connsiteX20683" fmla="*/ 9285342 w 12184637"/>
              <a:gd name="connsiteY20683" fmla="*/ 1383306 h 4608812"/>
              <a:gd name="connsiteX20684" fmla="*/ 9285489 w 12184637"/>
              <a:gd name="connsiteY20684" fmla="*/ 1383306 h 4608812"/>
              <a:gd name="connsiteX20685" fmla="*/ 9291011 w 12184637"/>
              <a:gd name="connsiteY20685" fmla="*/ 1377858 h 4608812"/>
              <a:gd name="connsiteX20686" fmla="*/ 9334670 w 12184637"/>
              <a:gd name="connsiteY20686" fmla="*/ 1385220 h 4608812"/>
              <a:gd name="connsiteX20687" fmla="*/ 9329958 w 12184637"/>
              <a:gd name="connsiteY20687" fmla="*/ 1378889 h 4608812"/>
              <a:gd name="connsiteX20688" fmla="*/ 9286299 w 12184637"/>
              <a:gd name="connsiteY20688" fmla="*/ 1372263 h 4608812"/>
              <a:gd name="connsiteX20689" fmla="*/ 9279968 w 12184637"/>
              <a:gd name="connsiteY20689" fmla="*/ 1376975 h 4608812"/>
              <a:gd name="connsiteX20690" fmla="*/ 9284680 w 12184637"/>
              <a:gd name="connsiteY20690" fmla="*/ 1383306 h 4608812"/>
              <a:gd name="connsiteX20691" fmla="*/ 9328339 w 12184637"/>
              <a:gd name="connsiteY20691" fmla="*/ 1389932 h 4608812"/>
              <a:gd name="connsiteX20692" fmla="*/ 9329222 w 12184637"/>
              <a:gd name="connsiteY20692" fmla="*/ 1390006 h 4608812"/>
              <a:gd name="connsiteX20693" fmla="*/ 9334670 w 12184637"/>
              <a:gd name="connsiteY20693" fmla="*/ 1385220 h 4608812"/>
              <a:gd name="connsiteX20694" fmla="*/ 9410575 w 12184637"/>
              <a:gd name="connsiteY20694" fmla="*/ 1396779 h 4608812"/>
              <a:gd name="connsiteX20695" fmla="*/ 9405864 w 12184637"/>
              <a:gd name="connsiteY20695" fmla="*/ 1390448 h 4608812"/>
              <a:gd name="connsiteX20696" fmla="*/ 9329958 w 12184637"/>
              <a:gd name="connsiteY20696" fmla="*/ 1378963 h 4608812"/>
              <a:gd name="connsiteX20697" fmla="*/ 9323627 w 12184637"/>
              <a:gd name="connsiteY20697" fmla="*/ 1383674 h 4608812"/>
              <a:gd name="connsiteX20698" fmla="*/ 9328339 w 12184637"/>
              <a:gd name="connsiteY20698" fmla="*/ 1390006 h 4608812"/>
              <a:gd name="connsiteX20699" fmla="*/ 9404244 w 12184637"/>
              <a:gd name="connsiteY20699" fmla="*/ 1401491 h 4608812"/>
              <a:gd name="connsiteX20700" fmla="*/ 9405127 w 12184637"/>
              <a:gd name="connsiteY20700" fmla="*/ 1401565 h 4608812"/>
              <a:gd name="connsiteX20701" fmla="*/ 9410575 w 12184637"/>
              <a:gd name="connsiteY20701" fmla="*/ 1396779 h 4608812"/>
              <a:gd name="connsiteX20702" fmla="*/ 9468664 w 12184637"/>
              <a:gd name="connsiteY20702" fmla="*/ 1416142 h 4608812"/>
              <a:gd name="connsiteX20703" fmla="*/ 9465056 w 12184637"/>
              <a:gd name="connsiteY20703" fmla="*/ 1409148 h 4608812"/>
              <a:gd name="connsiteX20704" fmla="*/ 9406748 w 12184637"/>
              <a:gd name="connsiteY20704" fmla="*/ 1390595 h 4608812"/>
              <a:gd name="connsiteX20705" fmla="*/ 9399753 w 12184637"/>
              <a:gd name="connsiteY20705" fmla="*/ 1394202 h 4608812"/>
              <a:gd name="connsiteX20706" fmla="*/ 9403360 w 12184637"/>
              <a:gd name="connsiteY20706" fmla="*/ 1401197 h 4608812"/>
              <a:gd name="connsiteX20707" fmla="*/ 9461670 w 12184637"/>
              <a:gd name="connsiteY20707" fmla="*/ 1419750 h 4608812"/>
              <a:gd name="connsiteX20708" fmla="*/ 9463437 w 12184637"/>
              <a:gd name="connsiteY20708" fmla="*/ 1420044 h 4608812"/>
              <a:gd name="connsiteX20709" fmla="*/ 9468664 w 12184637"/>
              <a:gd name="connsiteY20709" fmla="*/ 1416142 h 4608812"/>
              <a:gd name="connsiteX20710" fmla="*/ 9575639 w 12184637"/>
              <a:gd name="connsiteY20710" fmla="*/ 1448242 h 4608812"/>
              <a:gd name="connsiteX20711" fmla="*/ 9571884 w 12184637"/>
              <a:gd name="connsiteY20711" fmla="*/ 1441321 h 4608812"/>
              <a:gd name="connsiteX20712" fmla="*/ 9464909 w 12184637"/>
              <a:gd name="connsiteY20712" fmla="*/ 1409148 h 4608812"/>
              <a:gd name="connsiteX20713" fmla="*/ 9457989 w 12184637"/>
              <a:gd name="connsiteY20713" fmla="*/ 1412903 h 4608812"/>
              <a:gd name="connsiteX20714" fmla="*/ 9461744 w 12184637"/>
              <a:gd name="connsiteY20714" fmla="*/ 1419823 h 4608812"/>
              <a:gd name="connsiteX20715" fmla="*/ 9568719 w 12184637"/>
              <a:gd name="connsiteY20715" fmla="*/ 1451997 h 4608812"/>
              <a:gd name="connsiteX20716" fmla="*/ 9570338 w 12184637"/>
              <a:gd name="connsiteY20716" fmla="*/ 1452218 h 4608812"/>
              <a:gd name="connsiteX20717" fmla="*/ 9575639 w 12184637"/>
              <a:gd name="connsiteY20717" fmla="*/ 1448242 h 4608812"/>
              <a:gd name="connsiteX20718" fmla="*/ 9630046 w 12184637"/>
              <a:gd name="connsiteY20718" fmla="*/ 1492342 h 4608812"/>
              <a:gd name="connsiteX20719" fmla="*/ 9629015 w 12184637"/>
              <a:gd name="connsiteY20719" fmla="*/ 1484538 h 4608812"/>
              <a:gd name="connsiteX20720" fmla="*/ 9573724 w 12184637"/>
              <a:gd name="connsiteY20720" fmla="*/ 1442205 h 4608812"/>
              <a:gd name="connsiteX20721" fmla="*/ 9565921 w 12184637"/>
              <a:gd name="connsiteY20721" fmla="*/ 1443236 h 4608812"/>
              <a:gd name="connsiteX20722" fmla="*/ 9566951 w 12184637"/>
              <a:gd name="connsiteY20722" fmla="*/ 1451040 h 4608812"/>
              <a:gd name="connsiteX20723" fmla="*/ 9622242 w 12184637"/>
              <a:gd name="connsiteY20723" fmla="*/ 1493373 h 4608812"/>
              <a:gd name="connsiteX20724" fmla="*/ 9625703 w 12184637"/>
              <a:gd name="connsiteY20724" fmla="*/ 1494551 h 4608812"/>
              <a:gd name="connsiteX20725" fmla="*/ 9630046 w 12184637"/>
              <a:gd name="connsiteY20725" fmla="*/ 1492342 h 4608812"/>
              <a:gd name="connsiteX20726" fmla="*/ 9673852 w 12184637"/>
              <a:gd name="connsiteY20726" fmla="*/ 1507067 h 4608812"/>
              <a:gd name="connsiteX20727" fmla="*/ 9670613 w 12184637"/>
              <a:gd name="connsiteY20727" fmla="*/ 1499852 h 4608812"/>
              <a:gd name="connsiteX20728" fmla="*/ 9627617 w 12184637"/>
              <a:gd name="connsiteY20728" fmla="*/ 1483655 h 4608812"/>
              <a:gd name="connsiteX20729" fmla="*/ 9620401 w 12184637"/>
              <a:gd name="connsiteY20729" fmla="*/ 1486894 h 4608812"/>
              <a:gd name="connsiteX20730" fmla="*/ 9623641 w 12184637"/>
              <a:gd name="connsiteY20730" fmla="*/ 1494109 h 4608812"/>
              <a:gd name="connsiteX20731" fmla="*/ 9666637 w 12184637"/>
              <a:gd name="connsiteY20731" fmla="*/ 1510306 h 4608812"/>
              <a:gd name="connsiteX20732" fmla="*/ 9668625 w 12184637"/>
              <a:gd name="connsiteY20732" fmla="*/ 1510674 h 4608812"/>
              <a:gd name="connsiteX20733" fmla="*/ 9673852 w 12184637"/>
              <a:gd name="connsiteY20733" fmla="*/ 1507067 h 4608812"/>
              <a:gd name="connsiteX20734" fmla="*/ 9684012 w 12184637"/>
              <a:gd name="connsiteY20734" fmla="*/ 1507361 h 4608812"/>
              <a:gd name="connsiteX20735" fmla="*/ 9679300 w 12184637"/>
              <a:gd name="connsiteY20735" fmla="*/ 1501030 h 4608812"/>
              <a:gd name="connsiteX20736" fmla="*/ 9669361 w 12184637"/>
              <a:gd name="connsiteY20736" fmla="*/ 1499631 h 4608812"/>
              <a:gd name="connsiteX20737" fmla="*/ 9663029 w 12184637"/>
              <a:gd name="connsiteY20737" fmla="*/ 1504343 h 4608812"/>
              <a:gd name="connsiteX20738" fmla="*/ 9667741 w 12184637"/>
              <a:gd name="connsiteY20738" fmla="*/ 1510674 h 4608812"/>
              <a:gd name="connsiteX20739" fmla="*/ 9677680 w 12184637"/>
              <a:gd name="connsiteY20739" fmla="*/ 1512073 h 4608812"/>
              <a:gd name="connsiteX20740" fmla="*/ 9678564 w 12184637"/>
              <a:gd name="connsiteY20740" fmla="*/ 1512147 h 4608812"/>
              <a:gd name="connsiteX20741" fmla="*/ 9684012 w 12184637"/>
              <a:gd name="connsiteY20741" fmla="*/ 1507361 h 4608812"/>
              <a:gd name="connsiteX20742" fmla="*/ 9707277 w 12184637"/>
              <a:gd name="connsiteY20742" fmla="*/ 1530037 h 4608812"/>
              <a:gd name="connsiteX20743" fmla="*/ 9706467 w 12184637"/>
              <a:gd name="connsiteY20743" fmla="*/ 1522160 h 4608812"/>
              <a:gd name="connsiteX20744" fmla="*/ 9682024 w 12184637"/>
              <a:gd name="connsiteY20744" fmla="*/ 1502208 h 4608812"/>
              <a:gd name="connsiteX20745" fmla="*/ 9674147 w 12184637"/>
              <a:gd name="connsiteY20745" fmla="*/ 1503018 h 4608812"/>
              <a:gd name="connsiteX20746" fmla="*/ 9674956 w 12184637"/>
              <a:gd name="connsiteY20746" fmla="*/ 1510895 h 4608812"/>
              <a:gd name="connsiteX20747" fmla="*/ 9699400 w 12184637"/>
              <a:gd name="connsiteY20747" fmla="*/ 1530847 h 4608812"/>
              <a:gd name="connsiteX20748" fmla="*/ 9702933 w 12184637"/>
              <a:gd name="connsiteY20748" fmla="*/ 1532099 h 4608812"/>
              <a:gd name="connsiteX20749" fmla="*/ 9707277 w 12184637"/>
              <a:gd name="connsiteY20749" fmla="*/ 1530037 h 4608812"/>
              <a:gd name="connsiteX20750" fmla="*/ 9719278 w 12184637"/>
              <a:gd name="connsiteY20750" fmla="*/ 1536737 h 4608812"/>
              <a:gd name="connsiteX20751" fmla="*/ 9717511 w 12184637"/>
              <a:gd name="connsiteY20751" fmla="*/ 1529080 h 4608812"/>
              <a:gd name="connsiteX20752" fmla="*/ 9705879 w 12184637"/>
              <a:gd name="connsiteY20752" fmla="*/ 1521865 h 4608812"/>
              <a:gd name="connsiteX20753" fmla="*/ 9698221 w 12184637"/>
              <a:gd name="connsiteY20753" fmla="*/ 1523632 h 4608812"/>
              <a:gd name="connsiteX20754" fmla="*/ 9699988 w 12184637"/>
              <a:gd name="connsiteY20754" fmla="*/ 1531289 h 4608812"/>
              <a:gd name="connsiteX20755" fmla="*/ 9711620 w 12184637"/>
              <a:gd name="connsiteY20755" fmla="*/ 1538504 h 4608812"/>
              <a:gd name="connsiteX20756" fmla="*/ 9714639 w 12184637"/>
              <a:gd name="connsiteY20756" fmla="*/ 1539387 h 4608812"/>
              <a:gd name="connsiteX20757" fmla="*/ 9719278 w 12184637"/>
              <a:gd name="connsiteY20757" fmla="*/ 1536737 h 4608812"/>
              <a:gd name="connsiteX20758" fmla="*/ 9745634 w 12184637"/>
              <a:gd name="connsiteY20758" fmla="*/ 1565376 h 4608812"/>
              <a:gd name="connsiteX20759" fmla="*/ 9745708 w 12184637"/>
              <a:gd name="connsiteY20759" fmla="*/ 1557499 h 4608812"/>
              <a:gd name="connsiteX20760" fmla="*/ 9718542 w 12184637"/>
              <a:gd name="connsiteY20760" fmla="*/ 1529890 h 4608812"/>
              <a:gd name="connsiteX20761" fmla="*/ 9710663 w 12184637"/>
              <a:gd name="connsiteY20761" fmla="*/ 1529816 h 4608812"/>
              <a:gd name="connsiteX20762" fmla="*/ 9710590 w 12184637"/>
              <a:gd name="connsiteY20762" fmla="*/ 1537694 h 4608812"/>
              <a:gd name="connsiteX20763" fmla="*/ 9737757 w 12184637"/>
              <a:gd name="connsiteY20763" fmla="*/ 1565303 h 4608812"/>
              <a:gd name="connsiteX20764" fmla="*/ 9741806 w 12184637"/>
              <a:gd name="connsiteY20764" fmla="*/ 1566996 h 4608812"/>
              <a:gd name="connsiteX20765" fmla="*/ 9745634 w 12184637"/>
              <a:gd name="connsiteY20765" fmla="*/ 1565376 h 4608812"/>
              <a:gd name="connsiteX20766" fmla="*/ 9783329 w 12184637"/>
              <a:gd name="connsiteY20766" fmla="*/ 1590335 h 4608812"/>
              <a:gd name="connsiteX20767" fmla="*/ 9781931 w 12184637"/>
              <a:gd name="connsiteY20767" fmla="*/ 1582604 h 4608812"/>
              <a:gd name="connsiteX20768" fmla="*/ 9744898 w 12184637"/>
              <a:gd name="connsiteY20768" fmla="*/ 1556762 h 4608812"/>
              <a:gd name="connsiteX20769" fmla="*/ 9737168 w 12184637"/>
              <a:gd name="connsiteY20769" fmla="*/ 1558161 h 4608812"/>
              <a:gd name="connsiteX20770" fmla="*/ 9738567 w 12184637"/>
              <a:gd name="connsiteY20770" fmla="*/ 1565892 h 4608812"/>
              <a:gd name="connsiteX20771" fmla="*/ 9775599 w 12184637"/>
              <a:gd name="connsiteY20771" fmla="*/ 1591734 h 4608812"/>
              <a:gd name="connsiteX20772" fmla="*/ 9778838 w 12184637"/>
              <a:gd name="connsiteY20772" fmla="*/ 1592764 h 4608812"/>
              <a:gd name="connsiteX20773" fmla="*/ 9783329 w 12184637"/>
              <a:gd name="connsiteY20773" fmla="*/ 1590335 h 4608812"/>
              <a:gd name="connsiteX20774" fmla="*/ 9795110 w 12184637"/>
              <a:gd name="connsiteY20774" fmla="*/ 1617133 h 4608812"/>
              <a:gd name="connsiteX20775" fmla="*/ 9797318 w 12184637"/>
              <a:gd name="connsiteY20775" fmla="*/ 1609550 h 4608812"/>
              <a:gd name="connsiteX20776" fmla="*/ 9783550 w 12184637"/>
              <a:gd name="connsiteY20776" fmla="*/ 1584518 h 4608812"/>
              <a:gd name="connsiteX20777" fmla="*/ 9775967 w 12184637"/>
              <a:gd name="connsiteY20777" fmla="*/ 1582310 h 4608812"/>
              <a:gd name="connsiteX20778" fmla="*/ 9773759 w 12184637"/>
              <a:gd name="connsiteY20778" fmla="*/ 1589893 h 4608812"/>
              <a:gd name="connsiteX20779" fmla="*/ 9787526 w 12184637"/>
              <a:gd name="connsiteY20779" fmla="*/ 1614925 h 4608812"/>
              <a:gd name="connsiteX20780" fmla="*/ 9792459 w 12184637"/>
              <a:gd name="connsiteY20780" fmla="*/ 1617796 h 4608812"/>
              <a:gd name="connsiteX20781" fmla="*/ 9795110 w 12184637"/>
              <a:gd name="connsiteY20781" fmla="*/ 1617133 h 4608812"/>
              <a:gd name="connsiteX20782" fmla="*/ 9836412 w 12184637"/>
              <a:gd name="connsiteY20782" fmla="*/ 1657332 h 4608812"/>
              <a:gd name="connsiteX20783" fmla="*/ 9836486 w 12184637"/>
              <a:gd name="connsiteY20783" fmla="*/ 1649454 h 4608812"/>
              <a:gd name="connsiteX20784" fmla="*/ 9796435 w 12184637"/>
              <a:gd name="connsiteY20784" fmla="*/ 1608299 h 4608812"/>
              <a:gd name="connsiteX20785" fmla="*/ 9788557 w 12184637"/>
              <a:gd name="connsiteY20785" fmla="*/ 1608225 h 4608812"/>
              <a:gd name="connsiteX20786" fmla="*/ 9788484 w 12184637"/>
              <a:gd name="connsiteY20786" fmla="*/ 1616103 h 4608812"/>
              <a:gd name="connsiteX20787" fmla="*/ 9828534 w 12184637"/>
              <a:gd name="connsiteY20787" fmla="*/ 1657258 h 4608812"/>
              <a:gd name="connsiteX20788" fmla="*/ 9832584 w 12184637"/>
              <a:gd name="connsiteY20788" fmla="*/ 1658952 h 4608812"/>
              <a:gd name="connsiteX20789" fmla="*/ 9836412 w 12184637"/>
              <a:gd name="connsiteY20789" fmla="*/ 1657332 h 4608812"/>
              <a:gd name="connsiteX20790" fmla="*/ 9852241 w 12184637"/>
              <a:gd name="connsiteY20790" fmla="*/ 1686487 h 4608812"/>
              <a:gd name="connsiteX20791" fmla="*/ 9854155 w 12184637"/>
              <a:gd name="connsiteY20791" fmla="*/ 1678830 h 4608812"/>
              <a:gd name="connsiteX20792" fmla="*/ 9837296 w 12184637"/>
              <a:gd name="connsiteY20792" fmla="*/ 1650485 h 4608812"/>
              <a:gd name="connsiteX20793" fmla="*/ 9829639 w 12184637"/>
              <a:gd name="connsiteY20793" fmla="*/ 1648571 h 4608812"/>
              <a:gd name="connsiteX20794" fmla="*/ 9827724 w 12184637"/>
              <a:gd name="connsiteY20794" fmla="*/ 1656228 h 4608812"/>
              <a:gd name="connsiteX20795" fmla="*/ 9844584 w 12184637"/>
              <a:gd name="connsiteY20795" fmla="*/ 1684572 h 4608812"/>
              <a:gd name="connsiteX20796" fmla="*/ 9849444 w 12184637"/>
              <a:gd name="connsiteY20796" fmla="*/ 1687296 h 4608812"/>
              <a:gd name="connsiteX20797" fmla="*/ 9852241 w 12184637"/>
              <a:gd name="connsiteY20797" fmla="*/ 1686487 h 4608812"/>
              <a:gd name="connsiteX20798" fmla="*/ 9853640 w 12184637"/>
              <a:gd name="connsiteY20798" fmla="*/ 1685824 h 4608812"/>
              <a:gd name="connsiteX20799" fmla="*/ 9854450 w 12184637"/>
              <a:gd name="connsiteY20799" fmla="*/ 1684057 h 4608812"/>
              <a:gd name="connsiteX20800" fmla="*/ 9851799 w 12184637"/>
              <a:gd name="connsiteY20800" fmla="*/ 1676621 h 4608812"/>
              <a:gd name="connsiteX20801" fmla="*/ 9844363 w 12184637"/>
              <a:gd name="connsiteY20801" fmla="*/ 1679271 h 4608812"/>
              <a:gd name="connsiteX20802" fmla="*/ 9843554 w 12184637"/>
              <a:gd name="connsiteY20802" fmla="*/ 1681038 h 4608812"/>
              <a:gd name="connsiteX20803" fmla="*/ 9846204 w 12184637"/>
              <a:gd name="connsiteY20803" fmla="*/ 1688474 h 4608812"/>
              <a:gd name="connsiteX20804" fmla="*/ 9848633 w 12184637"/>
              <a:gd name="connsiteY20804" fmla="*/ 1688990 h 4608812"/>
              <a:gd name="connsiteX20805" fmla="*/ 9853640 w 12184637"/>
              <a:gd name="connsiteY20805" fmla="*/ 1685824 h 4608812"/>
              <a:gd name="connsiteX20806" fmla="*/ 9856879 w 12184637"/>
              <a:gd name="connsiteY20806" fmla="*/ 1695395 h 4608812"/>
              <a:gd name="connsiteX20807" fmla="*/ 9858278 w 12184637"/>
              <a:gd name="connsiteY20807" fmla="*/ 1687665 h 4608812"/>
              <a:gd name="connsiteX20808" fmla="*/ 9853125 w 12184637"/>
              <a:gd name="connsiteY20808" fmla="*/ 1680302 h 4608812"/>
              <a:gd name="connsiteX20809" fmla="*/ 9845394 w 12184637"/>
              <a:gd name="connsiteY20809" fmla="*/ 1678903 h 4608812"/>
              <a:gd name="connsiteX20810" fmla="*/ 9843995 w 12184637"/>
              <a:gd name="connsiteY20810" fmla="*/ 1686634 h 4608812"/>
              <a:gd name="connsiteX20811" fmla="*/ 9849149 w 12184637"/>
              <a:gd name="connsiteY20811" fmla="*/ 1693996 h 4608812"/>
              <a:gd name="connsiteX20812" fmla="*/ 9853787 w 12184637"/>
              <a:gd name="connsiteY20812" fmla="*/ 1696352 h 4608812"/>
              <a:gd name="connsiteX20813" fmla="*/ 9856879 w 12184637"/>
              <a:gd name="connsiteY20813" fmla="*/ 1695395 h 4608812"/>
              <a:gd name="connsiteX20814" fmla="*/ 9874107 w 12184637"/>
              <a:gd name="connsiteY20814" fmla="*/ 1722930 h 4608812"/>
              <a:gd name="connsiteX20815" fmla="*/ 9875801 w 12184637"/>
              <a:gd name="connsiteY20815" fmla="*/ 1715200 h 4608812"/>
              <a:gd name="connsiteX20816" fmla="*/ 9858352 w 12184637"/>
              <a:gd name="connsiteY20816" fmla="*/ 1687812 h 4608812"/>
              <a:gd name="connsiteX20817" fmla="*/ 9850621 w 12184637"/>
              <a:gd name="connsiteY20817" fmla="*/ 1686119 h 4608812"/>
              <a:gd name="connsiteX20818" fmla="*/ 9848928 w 12184637"/>
              <a:gd name="connsiteY20818" fmla="*/ 1693849 h 4608812"/>
              <a:gd name="connsiteX20819" fmla="*/ 9866377 w 12184637"/>
              <a:gd name="connsiteY20819" fmla="*/ 1721237 h 4608812"/>
              <a:gd name="connsiteX20820" fmla="*/ 9871089 w 12184637"/>
              <a:gd name="connsiteY20820" fmla="*/ 1723814 h 4608812"/>
              <a:gd name="connsiteX20821" fmla="*/ 9874107 w 12184637"/>
              <a:gd name="connsiteY20821" fmla="*/ 1722930 h 4608812"/>
              <a:gd name="connsiteX20822" fmla="*/ 9880439 w 12184637"/>
              <a:gd name="connsiteY20822" fmla="*/ 1740452 h 4608812"/>
              <a:gd name="connsiteX20823" fmla="*/ 9883458 w 12184637"/>
              <a:gd name="connsiteY20823" fmla="*/ 1733164 h 4608812"/>
              <a:gd name="connsiteX20824" fmla="*/ 9876316 w 12184637"/>
              <a:gd name="connsiteY20824" fmla="*/ 1716010 h 4608812"/>
              <a:gd name="connsiteX20825" fmla="*/ 9869027 w 12184637"/>
              <a:gd name="connsiteY20825" fmla="*/ 1712991 h 4608812"/>
              <a:gd name="connsiteX20826" fmla="*/ 9866009 w 12184637"/>
              <a:gd name="connsiteY20826" fmla="*/ 1720280 h 4608812"/>
              <a:gd name="connsiteX20827" fmla="*/ 9873150 w 12184637"/>
              <a:gd name="connsiteY20827" fmla="*/ 1737434 h 4608812"/>
              <a:gd name="connsiteX20828" fmla="*/ 9878303 w 12184637"/>
              <a:gd name="connsiteY20828" fmla="*/ 1740894 h 4608812"/>
              <a:gd name="connsiteX20829" fmla="*/ 9880439 w 12184637"/>
              <a:gd name="connsiteY20829" fmla="*/ 1740452 h 4608812"/>
              <a:gd name="connsiteX20830" fmla="*/ 9902599 w 12184637"/>
              <a:gd name="connsiteY20830" fmla="*/ 1822321 h 4608812"/>
              <a:gd name="connsiteX20831" fmla="*/ 9906502 w 12184637"/>
              <a:gd name="connsiteY20831" fmla="*/ 1815474 h 4608812"/>
              <a:gd name="connsiteX20832" fmla="*/ 9883752 w 12184637"/>
              <a:gd name="connsiteY20832" fmla="*/ 1733826 h 4608812"/>
              <a:gd name="connsiteX20833" fmla="*/ 9876905 w 12184637"/>
              <a:gd name="connsiteY20833" fmla="*/ 1729924 h 4608812"/>
              <a:gd name="connsiteX20834" fmla="*/ 9873003 w 12184637"/>
              <a:gd name="connsiteY20834" fmla="*/ 1736771 h 4608812"/>
              <a:gd name="connsiteX20835" fmla="*/ 9895752 w 12184637"/>
              <a:gd name="connsiteY20835" fmla="*/ 1818419 h 4608812"/>
              <a:gd name="connsiteX20836" fmla="*/ 9901126 w 12184637"/>
              <a:gd name="connsiteY20836" fmla="*/ 1822469 h 4608812"/>
              <a:gd name="connsiteX20837" fmla="*/ 9902599 w 12184637"/>
              <a:gd name="connsiteY20837" fmla="*/ 1822321 h 4608812"/>
              <a:gd name="connsiteX20838" fmla="*/ 9944270 w 12184637"/>
              <a:gd name="connsiteY20838" fmla="*/ 1890864 h 4608812"/>
              <a:gd name="connsiteX20839" fmla="*/ 9946258 w 12184637"/>
              <a:gd name="connsiteY20839" fmla="*/ 1883208 h 4608812"/>
              <a:gd name="connsiteX20840" fmla="*/ 9905912 w 12184637"/>
              <a:gd name="connsiteY20840" fmla="*/ 1814076 h 4608812"/>
              <a:gd name="connsiteX20841" fmla="*/ 9898255 w 12184637"/>
              <a:gd name="connsiteY20841" fmla="*/ 1812088 h 4608812"/>
              <a:gd name="connsiteX20842" fmla="*/ 9896268 w 12184637"/>
              <a:gd name="connsiteY20842" fmla="*/ 1819745 h 4608812"/>
              <a:gd name="connsiteX20843" fmla="*/ 9936613 w 12184637"/>
              <a:gd name="connsiteY20843" fmla="*/ 1888877 h 4608812"/>
              <a:gd name="connsiteX20844" fmla="*/ 9941473 w 12184637"/>
              <a:gd name="connsiteY20844" fmla="*/ 1891674 h 4608812"/>
              <a:gd name="connsiteX20845" fmla="*/ 9944270 w 12184637"/>
              <a:gd name="connsiteY20845" fmla="*/ 1890864 h 4608812"/>
              <a:gd name="connsiteX20846" fmla="*/ 9956418 w 12184637"/>
              <a:gd name="connsiteY20846" fmla="*/ 1973470 h 4608812"/>
              <a:gd name="connsiteX20847" fmla="*/ 9960982 w 12184637"/>
              <a:gd name="connsiteY20847" fmla="*/ 1967065 h 4608812"/>
              <a:gd name="connsiteX20848" fmla="*/ 9946994 w 12184637"/>
              <a:gd name="connsiteY20848" fmla="*/ 1885122 h 4608812"/>
              <a:gd name="connsiteX20849" fmla="*/ 9940588 w 12184637"/>
              <a:gd name="connsiteY20849" fmla="*/ 1880557 h 4608812"/>
              <a:gd name="connsiteX20850" fmla="*/ 9936024 w 12184637"/>
              <a:gd name="connsiteY20850" fmla="*/ 1886962 h 4608812"/>
              <a:gd name="connsiteX20851" fmla="*/ 9950012 w 12184637"/>
              <a:gd name="connsiteY20851" fmla="*/ 1968905 h 4608812"/>
              <a:gd name="connsiteX20852" fmla="*/ 9955534 w 12184637"/>
              <a:gd name="connsiteY20852" fmla="*/ 1973543 h 4608812"/>
              <a:gd name="connsiteX20853" fmla="*/ 9956418 w 12184637"/>
              <a:gd name="connsiteY20853" fmla="*/ 1973470 h 4608812"/>
              <a:gd name="connsiteX20854" fmla="*/ 9965179 w 12184637"/>
              <a:gd name="connsiteY20854" fmla="*/ 2026184 h 4608812"/>
              <a:gd name="connsiteX20855" fmla="*/ 9969744 w 12184637"/>
              <a:gd name="connsiteY20855" fmla="*/ 2019779 h 4608812"/>
              <a:gd name="connsiteX20856" fmla="*/ 9960982 w 12184637"/>
              <a:gd name="connsiteY20856" fmla="*/ 1967138 h 4608812"/>
              <a:gd name="connsiteX20857" fmla="*/ 9954577 w 12184637"/>
              <a:gd name="connsiteY20857" fmla="*/ 1962574 h 4608812"/>
              <a:gd name="connsiteX20858" fmla="*/ 9950012 w 12184637"/>
              <a:gd name="connsiteY20858" fmla="*/ 1968979 h 4608812"/>
              <a:gd name="connsiteX20859" fmla="*/ 9958774 w 12184637"/>
              <a:gd name="connsiteY20859" fmla="*/ 2021619 h 4608812"/>
              <a:gd name="connsiteX20860" fmla="*/ 9964296 w 12184637"/>
              <a:gd name="connsiteY20860" fmla="*/ 2026258 h 4608812"/>
              <a:gd name="connsiteX20861" fmla="*/ 9965179 w 12184637"/>
              <a:gd name="connsiteY20861" fmla="*/ 2026184 h 4608812"/>
              <a:gd name="connsiteX20862" fmla="*/ 9968051 w 12184637"/>
              <a:gd name="connsiteY20862" fmla="*/ 2026037 h 4608812"/>
              <a:gd name="connsiteX20863" fmla="*/ 9969375 w 12184637"/>
              <a:gd name="connsiteY20863" fmla="*/ 2022797 h 4608812"/>
              <a:gd name="connsiteX20864" fmla="*/ 9966430 w 12184637"/>
              <a:gd name="connsiteY20864" fmla="*/ 2015509 h 4608812"/>
              <a:gd name="connsiteX20865" fmla="*/ 9959142 w 12184637"/>
              <a:gd name="connsiteY20865" fmla="*/ 2018454 h 4608812"/>
              <a:gd name="connsiteX20866" fmla="*/ 9957817 w 12184637"/>
              <a:gd name="connsiteY20866" fmla="*/ 2021693 h 4608812"/>
              <a:gd name="connsiteX20867" fmla="*/ 9960762 w 12184637"/>
              <a:gd name="connsiteY20867" fmla="*/ 2028982 h 4608812"/>
              <a:gd name="connsiteX20868" fmla="*/ 9962970 w 12184637"/>
              <a:gd name="connsiteY20868" fmla="*/ 2029423 h 4608812"/>
              <a:gd name="connsiteX20869" fmla="*/ 9968051 w 12184637"/>
              <a:gd name="connsiteY20869" fmla="*/ 2026037 h 4608812"/>
              <a:gd name="connsiteX20870" fmla="*/ 9968713 w 12184637"/>
              <a:gd name="connsiteY20870" fmla="*/ 2055339 h 4608812"/>
              <a:gd name="connsiteX20871" fmla="*/ 9973204 w 12184637"/>
              <a:gd name="connsiteY20871" fmla="*/ 2048860 h 4608812"/>
              <a:gd name="connsiteX20872" fmla="*/ 9968418 w 12184637"/>
              <a:gd name="connsiteY20872" fmla="*/ 2022871 h 4608812"/>
              <a:gd name="connsiteX20873" fmla="*/ 9961939 w 12184637"/>
              <a:gd name="connsiteY20873" fmla="*/ 2018380 h 4608812"/>
              <a:gd name="connsiteX20874" fmla="*/ 9957448 w 12184637"/>
              <a:gd name="connsiteY20874" fmla="*/ 2024859 h 4608812"/>
              <a:gd name="connsiteX20875" fmla="*/ 9962234 w 12184637"/>
              <a:gd name="connsiteY20875" fmla="*/ 2050848 h 4608812"/>
              <a:gd name="connsiteX20876" fmla="*/ 9967756 w 12184637"/>
              <a:gd name="connsiteY20876" fmla="*/ 2055412 h 4608812"/>
              <a:gd name="connsiteX20877" fmla="*/ 9968713 w 12184637"/>
              <a:gd name="connsiteY20877" fmla="*/ 2055339 h 4608812"/>
              <a:gd name="connsiteX20878" fmla="*/ 9970922 w 12184637"/>
              <a:gd name="connsiteY20878" fmla="*/ 2129551 h 4608812"/>
              <a:gd name="connsiteX20879" fmla="*/ 9973278 w 12184637"/>
              <a:gd name="connsiteY20879" fmla="*/ 2050038 h 4608812"/>
              <a:gd name="connsiteX20880" fmla="*/ 9967903 w 12184637"/>
              <a:gd name="connsiteY20880" fmla="*/ 2044295 h 4608812"/>
              <a:gd name="connsiteX20881" fmla="*/ 9967682 w 12184637"/>
              <a:gd name="connsiteY20881" fmla="*/ 2044295 h 4608812"/>
              <a:gd name="connsiteX20882" fmla="*/ 9962160 w 12184637"/>
              <a:gd name="connsiteY20882" fmla="*/ 2049670 h 4608812"/>
              <a:gd name="connsiteX20883" fmla="*/ 9959805 w 12184637"/>
              <a:gd name="connsiteY20883" fmla="*/ 2129183 h 4608812"/>
              <a:gd name="connsiteX20884" fmla="*/ 9965179 w 12184637"/>
              <a:gd name="connsiteY20884" fmla="*/ 2134926 h 4608812"/>
              <a:gd name="connsiteX20885" fmla="*/ 9965400 w 12184637"/>
              <a:gd name="connsiteY20885" fmla="*/ 2134926 h 4608812"/>
              <a:gd name="connsiteX20886" fmla="*/ 9970922 w 12184637"/>
              <a:gd name="connsiteY20886" fmla="*/ 2129551 h 4608812"/>
              <a:gd name="connsiteX20887" fmla="*/ 9959951 w 12184637"/>
              <a:gd name="connsiteY20887" fmla="*/ 2198094 h 4608812"/>
              <a:gd name="connsiteX20888" fmla="*/ 9970848 w 12184637"/>
              <a:gd name="connsiteY20888" fmla="*/ 2130287 h 4608812"/>
              <a:gd name="connsiteX20889" fmla="*/ 9966210 w 12184637"/>
              <a:gd name="connsiteY20889" fmla="*/ 2123882 h 4608812"/>
              <a:gd name="connsiteX20890" fmla="*/ 9959805 w 12184637"/>
              <a:gd name="connsiteY20890" fmla="*/ 2128520 h 4608812"/>
              <a:gd name="connsiteX20891" fmla="*/ 9948908 w 12184637"/>
              <a:gd name="connsiteY20891" fmla="*/ 2196327 h 4608812"/>
              <a:gd name="connsiteX20892" fmla="*/ 9953546 w 12184637"/>
              <a:gd name="connsiteY20892" fmla="*/ 2202733 h 4608812"/>
              <a:gd name="connsiteX20893" fmla="*/ 9954503 w 12184637"/>
              <a:gd name="connsiteY20893" fmla="*/ 2202806 h 4608812"/>
              <a:gd name="connsiteX20894" fmla="*/ 9959951 w 12184637"/>
              <a:gd name="connsiteY20894" fmla="*/ 2198094 h 4608812"/>
              <a:gd name="connsiteX20895" fmla="*/ 9956565 w 12184637"/>
              <a:gd name="connsiteY20895" fmla="*/ 2220770 h 4608812"/>
              <a:gd name="connsiteX20896" fmla="*/ 9959951 w 12184637"/>
              <a:gd name="connsiteY20896" fmla="*/ 2198021 h 4608812"/>
              <a:gd name="connsiteX20897" fmla="*/ 9955240 w 12184637"/>
              <a:gd name="connsiteY20897" fmla="*/ 2191689 h 4608812"/>
              <a:gd name="connsiteX20898" fmla="*/ 9948908 w 12184637"/>
              <a:gd name="connsiteY20898" fmla="*/ 2196401 h 4608812"/>
              <a:gd name="connsiteX20899" fmla="*/ 9945521 w 12184637"/>
              <a:gd name="connsiteY20899" fmla="*/ 2219151 h 4608812"/>
              <a:gd name="connsiteX20900" fmla="*/ 9950233 w 12184637"/>
              <a:gd name="connsiteY20900" fmla="*/ 2225482 h 4608812"/>
              <a:gd name="connsiteX20901" fmla="*/ 9951117 w 12184637"/>
              <a:gd name="connsiteY20901" fmla="*/ 2225556 h 4608812"/>
              <a:gd name="connsiteX20902" fmla="*/ 9956565 w 12184637"/>
              <a:gd name="connsiteY20902" fmla="*/ 2220770 h 4608812"/>
              <a:gd name="connsiteX20903" fmla="*/ 9947583 w 12184637"/>
              <a:gd name="connsiteY20903" fmla="*/ 2281215 h 4608812"/>
              <a:gd name="connsiteX20904" fmla="*/ 9956565 w 12184637"/>
              <a:gd name="connsiteY20904" fmla="*/ 2220770 h 4608812"/>
              <a:gd name="connsiteX20905" fmla="*/ 9951853 w 12184637"/>
              <a:gd name="connsiteY20905" fmla="*/ 2214439 h 4608812"/>
              <a:gd name="connsiteX20906" fmla="*/ 9945521 w 12184637"/>
              <a:gd name="connsiteY20906" fmla="*/ 2219151 h 4608812"/>
              <a:gd name="connsiteX20907" fmla="*/ 9936540 w 12184637"/>
              <a:gd name="connsiteY20907" fmla="*/ 2279595 h 4608812"/>
              <a:gd name="connsiteX20908" fmla="*/ 9941252 w 12184637"/>
              <a:gd name="connsiteY20908" fmla="*/ 2285927 h 4608812"/>
              <a:gd name="connsiteX20909" fmla="*/ 9942135 w 12184637"/>
              <a:gd name="connsiteY20909" fmla="*/ 2286000 h 4608812"/>
              <a:gd name="connsiteX20910" fmla="*/ 9947583 w 12184637"/>
              <a:gd name="connsiteY20910" fmla="*/ 2281215 h 4608812"/>
              <a:gd name="connsiteX20911" fmla="*/ 9929692 w 12184637"/>
              <a:gd name="connsiteY20911" fmla="*/ 2330542 h 4608812"/>
              <a:gd name="connsiteX20912" fmla="*/ 9947215 w 12184637"/>
              <a:gd name="connsiteY20912" fmla="*/ 2282319 h 4608812"/>
              <a:gd name="connsiteX20913" fmla="*/ 9943902 w 12184637"/>
              <a:gd name="connsiteY20913" fmla="*/ 2275178 h 4608812"/>
              <a:gd name="connsiteX20914" fmla="*/ 9936761 w 12184637"/>
              <a:gd name="connsiteY20914" fmla="*/ 2278491 h 4608812"/>
              <a:gd name="connsiteX20915" fmla="*/ 9919238 w 12184637"/>
              <a:gd name="connsiteY20915" fmla="*/ 2326714 h 4608812"/>
              <a:gd name="connsiteX20916" fmla="*/ 9922551 w 12184637"/>
              <a:gd name="connsiteY20916" fmla="*/ 2333855 h 4608812"/>
              <a:gd name="connsiteX20917" fmla="*/ 9924465 w 12184637"/>
              <a:gd name="connsiteY20917" fmla="*/ 2334223 h 4608812"/>
              <a:gd name="connsiteX20918" fmla="*/ 9929692 w 12184637"/>
              <a:gd name="connsiteY20918" fmla="*/ 2330542 h 4608812"/>
              <a:gd name="connsiteX20919" fmla="*/ 9921962 w 12184637"/>
              <a:gd name="connsiteY20919" fmla="*/ 2353513 h 4608812"/>
              <a:gd name="connsiteX20920" fmla="*/ 9929766 w 12184637"/>
              <a:gd name="connsiteY20920" fmla="*/ 2330395 h 4608812"/>
              <a:gd name="connsiteX20921" fmla="*/ 9926232 w 12184637"/>
              <a:gd name="connsiteY20921" fmla="*/ 2323327 h 4608812"/>
              <a:gd name="connsiteX20922" fmla="*/ 9919165 w 12184637"/>
              <a:gd name="connsiteY20922" fmla="*/ 2326861 h 4608812"/>
              <a:gd name="connsiteX20923" fmla="*/ 9911360 w 12184637"/>
              <a:gd name="connsiteY20923" fmla="*/ 2349979 h 4608812"/>
              <a:gd name="connsiteX20924" fmla="*/ 9914894 w 12184637"/>
              <a:gd name="connsiteY20924" fmla="*/ 2357047 h 4608812"/>
              <a:gd name="connsiteX20925" fmla="*/ 9916735 w 12184637"/>
              <a:gd name="connsiteY20925" fmla="*/ 2357341 h 4608812"/>
              <a:gd name="connsiteX20926" fmla="*/ 9921962 w 12184637"/>
              <a:gd name="connsiteY20926" fmla="*/ 2353513 h 4608812"/>
              <a:gd name="connsiteX20927" fmla="*/ 9899802 w 12184637"/>
              <a:gd name="connsiteY20927" fmla="*/ 2419406 h 4608812"/>
              <a:gd name="connsiteX20928" fmla="*/ 9921962 w 12184637"/>
              <a:gd name="connsiteY20928" fmla="*/ 2353513 h 4608812"/>
              <a:gd name="connsiteX20929" fmla="*/ 9918429 w 12184637"/>
              <a:gd name="connsiteY20929" fmla="*/ 2346445 h 4608812"/>
              <a:gd name="connsiteX20930" fmla="*/ 9911360 w 12184637"/>
              <a:gd name="connsiteY20930" fmla="*/ 2349979 h 4608812"/>
              <a:gd name="connsiteX20931" fmla="*/ 9889200 w 12184637"/>
              <a:gd name="connsiteY20931" fmla="*/ 2415872 h 4608812"/>
              <a:gd name="connsiteX20932" fmla="*/ 9892733 w 12184637"/>
              <a:gd name="connsiteY20932" fmla="*/ 2422940 h 4608812"/>
              <a:gd name="connsiteX20933" fmla="*/ 9894574 w 12184637"/>
              <a:gd name="connsiteY20933" fmla="*/ 2423234 h 4608812"/>
              <a:gd name="connsiteX20934" fmla="*/ 9899802 w 12184637"/>
              <a:gd name="connsiteY20934" fmla="*/ 2419406 h 4608812"/>
              <a:gd name="connsiteX20935" fmla="*/ 9887580 w 12184637"/>
              <a:gd name="connsiteY20935" fmla="*/ 2439284 h 4608812"/>
              <a:gd name="connsiteX20936" fmla="*/ 9899286 w 12184637"/>
              <a:gd name="connsiteY20936" fmla="*/ 2420584 h 4608812"/>
              <a:gd name="connsiteX20937" fmla="*/ 9897519 w 12184637"/>
              <a:gd name="connsiteY20937" fmla="*/ 2412927 h 4608812"/>
              <a:gd name="connsiteX20938" fmla="*/ 9889863 w 12184637"/>
              <a:gd name="connsiteY20938" fmla="*/ 2414694 h 4608812"/>
              <a:gd name="connsiteX20939" fmla="*/ 9878156 w 12184637"/>
              <a:gd name="connsiteY20939" fmla="*/ 2433394 h 4608812"/>
              <a:gd name="connsiteX20940" fmla="*/ 9879923 w 12184637"/>
              <a:gd name="connsiteY20940" fmla="*/ 2441051 h 4608812"/>
              <a:gd name="connsiteX20941" fmla="*/ 9882942 w 12184637"/>
              <a:gd name="connsiteY20941" fmla="*/ 2441934 h 4608812"/>
              <a:gd name="connsiteX20942" fmla="*/ 9887580 w 12184637"/>
              <a:gd name="connsiteY20942" fmla="*/ 2439284 h 4608812"/>
              <a:gd name="connsiteX20943" fmla="*/ 9889421 w 12184637"/>
              <a:gd name="connsiteY20943" fmla="*/ 2442965 h 4608812"/>
              <a:gd name="connsiteX20944" fmla="*/ 9889421 w 12184637"/>
              <a:gd name="connsiteY20944" fmla="*/ 2435087 h 4608812"/>
              <a:gd name="connsiteX20945" fmla="*/ 9886770 w 12184637"/>
              <a:gd name="connsiteY20945" fmla="*/ 2432363 h 4608812"/>
              <a:gd name="connsiteX20946" fmla="*/ 9878893 w 12184637"/>
              <a:gd name="connsiteY20946" fmla="*/ 2432363 h 4608812"/>
              <a:gd name="connsiteX20947" fmla="*/ 9878893 w 12184637"/>
              <a:gd name="connsiteY20947" fmla="*/ 2440241 h 4608812"/>
              <a:gd name="connsiteX20948" fmla="*/ 9881543 w 12184637"/>
              <a:gd name="connsiteY20948" fmla="*/ 2442965 h 4608812"/>
              <a:gd name="connsiteX20949" fmla="*/ 9885518 w 12184637"/>
              <a:gd name="connsiteY20949" fmla="*/ 2444585 h 4608812"/>
              <a:gd name="connsiteX20950" fmla="*/ 9889421 w 12184637"/>
              <a:gd name="connsiteY20950" fmla="*/ 2442965 h 4608812"/>
              <a:gd name="connsiteX20951" fmla="*/ 9858719 w 12184637"/>
              <a:gd name="connsiteY20951" fmla="*/ 2516956 h 4608812"/>
              <a:gd name="connsiteX20952" fmla="*/ 9890673 w 12184637"/>
              <a:gd name="connsiteY20952" fmla="*/ 2441198 h 4608812"/>
              <a:gd name="connsiteX20953" fmla="*/ 9887727 w 12184637"/>
              <a:gd name="connsiteY20953" fmla="*/ 2433909 h 4608812"/>
              <a:gd name="connsiteX20954" fmla="*/ 9880439 w 12184637"/>
              <a:gd name="connsiteY20954" fmla="*/ 2436854 h 4608812"/>
              <a:gd name="connsiteX20955" fmla="*/ 9848487 w 12184637"/>
              <a:gd name="connsiteY20955" fmla="*/ 2512613 h 4608812"/>
              <a:gd name="connsiteX20956" fmla="*/ 9851431 w 12184637"/>
              <a:gd name="connsiteY20956" fmla="*/ 2519901 h 4608812"/>
              <a:gd name="connsiteX20957" fmla="*/ 9853640 w 12184637"/>
              <a:gd name="connsiteY20957" fmla="*/ 2520343 h 4608812"/>
              <a:gd name="connsiteX20958" fmla="*/ 9858719 w 12184637"/>
              <a:gd name="connsiteY20958" fmla="*/ 2516956 h 4608812"/>
              <a:gd name="connsiteX20959" fmla="*/ 9831553 w 12184637"/>
              <a:gd name="connsiteY20959" fmla="*/ 2544123 h 4608812"/>
              <a:gd name="connsiteX20960" fmla="*/ 9857468 w 12184637"/>
              <a:gd name="connsiteY20960" fmla="*/ 2518797 h 4608812"/>
              <a:gd name="connsiteX20961" fmla="*/ 9857542 w 12184637"/>
              <a:gd name="connsiteY20961" fmla="*/ 2510919 h 4608812"/>
              <a:gd name="connsiteX20962" fmla="*/ 9849664 w 12184637"/>
              <a:gd name="connsiteY20962" fmla="*/ 2510846 h 4608812"/>
              <a:gd name="connsiteX20963" fmla="*/ 9823748 w 12184637"/>
              <a:gd name="connsiteY20963" fmla="*/ 2536172 h 4608812"/>
              <a:gd name="connsiteX20964" fmla="*/ 9823676 w 12184637"/>
              <a:gd name="connsiteY20964" fmla="*/ 2544050 h 4608812"/>
              <a:gd name="connsiteX20965" fmla="*/ 9827724 w 12184637"/>
              <a:gd name="connsiteY20965" fmla="*/ 2545743 h 4608812"/>
              <a:gd name="connsiteX20966" fmla="*/ 9831553 w 12184637"/>
              <a:gd name="connsiteY20966" fmla="*/ 2544123 h 4608812"/>
              <a:gd name="connsiteX20967" fmla="*/ 9827798 w 12184637"/>
              <a:gd name="connsiteY20967" fmla="*/ 2551265 h 4608812"/>
              <a:gd name="connsiteX20968" fmla="*/ 9832510 w 12184637"/>
              <a:gd name="connsiteY20968" fmla="*/ 2542872 h 4608812"/>
              <a:gd name="connsiteX20969" fmla="*/ 9830375 w 12184637"/>
              <a:gd name="connsiteY20969" fmla="*/ 2535288 h 4608812"/>
              <a:gd name="connsiteX20970" fmla="*/ 9822791 w 12184637"/>
              <a:gd name="connsiteY20970" fmla="*/ 2537423 h 4608812"/>
              <a:gd name="connsiteX20971" fmla="*/ 9818080 w 12184637"/>
              <a:gd name="connsiteY20971" fmla="*/ 2545817 h 4608812"/>
              <a:gd name="connsiteX20972" fmla="*/ 9820215 w 12184637"/>
              <a:gd name="connsiteY20972" fmla="*/ 2553400 h 4608812"/>
              <a:gd name="connsiteX20973" fmla="*/ 9822939 w 12184637"/>
              <a:gd name="connsiteY20973" fmla="*/ 2554136 h 4608812"/>
              <a:gd name="connsiteX20974" fmla="*/ 9827798 w 12184637"/>
              <a:gd name="connsiteY20974" fmla="*/ 2551265 h 4608812"/>
              <a:gd name="connsiteX20975" fmla="*/ 9780017 w 12184637"/>
              <a:gd name="connsiteY20975" fmla="*/ 2636152 h 4608812"/>
              <a:gd name="connsiteX20976" fmla="*/ 9827872 w 12184637"/>
              <a:gd name="connsiteY20976" fmla="*/ 2551265 h 4608812"/>
              <a:gd name="connsiteX20977" fmla="*/ 9825736 w 12184637"/>
              <a:gd name="connsiteY20977" fmla="*/ 2543682 h 4608812"/>
              <a:gd name="connsiteX20978" fmla="*/ 9818154 w 12184637"/>
              <a:gd name="connsiteY20978" fmla="*/ 2545817 h 4608812"/>
              <a:gd name="connsiteX20979" fmla="*/ 9770299 w 12184637"/>
              <a:gd name="connsiteY20979" fmla="*/ 2630704 h 4608812"/>
              <a:gd name="connsiteX20980" fmla="*/ 9772433 w 12184637"/>
              <a:gd name="connsiteY20980" fmla="*/ 2638287 h 4608812"/>
              <a:gd name="connsiteX20981" fmla="*/ 9775231 w 12184637"/>
              <a:gd name="connsiteY20981" fmla="*/ 2639024 h 4608812"/>
              <a:gd name="connsiteX20982" fmla="*/ 9780017 w 12184637"/>
              <a:gd name="connsiteY20982" fmla="*/ 2636152 h 4608812"/>
              <a:gd name="connsiteX20983" fmla="*/ 9711989 w 12184637"/>
              <a:gd name="connsiteY20983" fmla="*/ 2728034 h 4608812"/>
              <a:gd name="connsiteX20984" fmla="*/ 9779575 w 12184637"/>
              <a:gd name="connsiteY20984" fmla="*/ 2636741 h 4608812"/>
              <a:gd name="connsiteX20985" fmla="*/ 9778397 w 12184637"/>
              <a:gd name="connsiteY20985" fmla="*/ 2628937 h 4608812"/>
              <a:gd name="connsiteX20986" fmla="*/ 9770593 w 12184637"/>
              <a:gd name="connsiteY20986" fmla="*/ 2630115 h 4608812"/>
              <a:gd name="connsiteX20987" fmla="*/ 9703007 w 12184637"/>
              <a:gd name="connsiteY20987" fmla="*/ 2721408 h 4608812"/>
              <a:gd name="connsiteX20988" fmla="*/ 9704184 w 12184637"/>
              <a:gd name="connsiteY20988" fmla="*/ 2729212 h 4608812"/>
              <a:gd name="connsiteX20989" fmla="*/ 9707572 w 12184637"/>
              <a:gd name="connsiteY20989" fmla="*/ 2730316 h 4608812"/>
              <a:gd name="connsiteX20990" fmla="*/ 9711989 w 12184637"/>
              <a:gd name="connsiteY20990" fmla="*/ 2728034 h 4608812"/>
              <a:gd name="connsiteX20991" fmla="*/ 9624893 w 12184637"/>
              <a:gd name="connsiteY20991" fmla="*/ 2810124 h 4608812"/>
              <a:gd name="connsiteX20992" fmla="*/ 9711327 w 12184637"/>
              <a:gd name="connsiteY20992" fmla="*/ 2728770 h 4608812"/>
              <a:gd name="connsiteX20993" fmla="*/ 9711547 w 12184637"/>
              <a:gd name="connsiteY20993" fmla="*/ 2720893 h 4608812"/>
              <a:gd name="connsiteX20994" fmla="*/ 9703670 w 12184637"/>
              <a:gd name="connsiteY20994" fmla="*/ 2720672 h 4608812"/>
              <a:gd name="connsiteX20995" fmla="*/ 9617236 w 12184637"/>
              <a:gd name="connsiteY20995" fmla="*/ 2802025 h 4608812"/>
              <a:gd name="connsiteX20996" fmla="*/ 9617015 w 12184637"/>
              <a:gd name="connsiteY20996" fmla="*/ 2809903 h 4608812"/>
              <a:gd name="connsiteX20997" fmla="*/ 9621138 w 12184637"/>
              <a:gd name="connsiteY20997" fmla="*/ 2811670 h 4608812"/>
              <a:gd name="connsiteX20998" fmla="*/ 9624893 w 12184637"/>
              <a:gd name="connsiteY20998" fmla="*/ 2810124 h 4608812"/>
              <a:gd name="connsiteX20999" fmla="*/ 9514900 w 12184637"/>
              <a:gd name="connsiteY20999" fmla="*/ 2875501 h 4608812"/>
              <a:gd name="connsiteX21000" fmla="*/ 9623862 w 12184637"/>
              <a:gd name="connsiteY21000" fmla="*/ 2810860 h 4608812"/>
              <a:gd name="connsiteX21001" fmla="*/ 9625776 w 12184637"/>
              <a:gd name="connsiteY21001" fmla="*/ 2803203 h 4608812"/>
              <a:gd name="connsiteX21002" fmla="*/ 9618119 w 12184637"/>
              <a:gd name="connsiteY21002" fmla="*/ 2801289 h 4608812"/>
              <a:gd name="connsiteX21003" fmla="*/ 9509157 w 12184637"/>
              <a:gd name="connsiteY21003" fmla="*/ 2865930 h 4608812"/>
              <a:gd name="connsiteX21004" fmla="*/ 9507242 w 12184637"/>
              <a:gd name="connsiteY21004" fmla="*/ 2873587 h 4608812"/>
              <a:gd name="connsiteX21005" fmla="*/ 9512102 w 12184637"/>
              <a:gd name="connsiteY21005" fmla="*/ 2876311 h 4608812"/>
              <a:gd name="connsiteX21006" fmla="*/ 9514900 w 12184637"/>
              <a:gd name="connsiteY21006" fmla="*/ 2875501 h 4608812"/>
              <a:gd name="connsiteX21007" fmla="*/ 9387752 w 12184637"/>
              <a:gd name="connsiteY21007" fmla="*/ 2920559 h 4608812"/>
              <a:gd name="connsiteX21008" fmla="*/ 9513942 w 12184637"/>
              <a:gd name="connsiteY21008" fmla="*/ 2875943 h 4608812"/>
              <a:gd name="connsiteX21009" fmla="*/ 9517329 w 12184637"/>
              <a:gd name="connsiteY21009" fmla="*/ 2868802 h 4608812"/>
              <a:gd name="connsiteX21010" fmla="*/ 9510188 w 12184637"/>
              <a:gd name="connsiteY21010" fmla="*/ 2865415 h 4608812"/>
              <a:gd name="connsiteX21011" fmla="*/ 9383997 w 12184637"/>
              <a:gd name="connsiteY21011" fmla="*/ 2910031 h 4608812"/>
              <a:gd name="connsiteX21012" fmla="*/ 9380611 w 12184637"/>
              <a:gd name="connsiteY21012" fmla="*/ 2917172 h 4608812"/>
              <a:gd name="connsiteX21013" fmla="*/ 9385912 w 12184637"/>
              <a:gd name="connsiteY21013" fmla="*/ 2920853 h 4608812"/>
              <a:gd name="connsiteX21014" fmla="*/ 9387752 w 12184637"/>
              <a:gd name="connsiteY21014" fmla="*/ 2920559 h 4608812"/>
              <a:gd name="connsiteX21015" fmla="*/ 9248973 w 12184637"/>
              <a:gd name="connsiteY21015" fmla="*/ 2941762 h 4608812"/>
              <a:gd name="connsiteX21016" fmla="*/ 9386721 w 12184637"/>
              <a:gd name="connsiteY21016" fmla="*/ 2920853 h 4608812"/>
              <a:gd name="connsiteX21017" fmla="*/ 9391433 w 12184637"/>
              <a:gd name="connsiteY21017" fmla="*/ 2914522 h 4608812"/>
              <a:gd name="connsiteX21018" fmla="*/ 9385102 w 12184637"/>
              <a:gd name="connsiteY21018" fmla="*/ 2909810 h 4608812"/>
              <a:gd name="connsiteX21019" fmla="*/ 9247353 w 12184637"/>
              <a:gd name="connsiteY21019" fmla="*/ 2930719 h 4608812"/>
              <a:gd name="connsiteX21020" fmla="*/ 9242641 w 12184637"/>
              <a:gd name="connsiteY21020" fmla="*/ 2937050 h 4608812"/>
              <a:gd name="connsiteX21021" fmla="*/ 9248163 w 12184637"/>
              <a:gd name="connsiteY21021" fmla="*/ 2941762 h 4608812"/>
              <a:gd name="connsiteX21022" fmla="*/ 9248973 w 12184637"/>
              <a:gd name="connsiteY21022" fmla="*/ 2941762 h 4608812"/>
              <a:gd name="connsiteX21023" fmla="*/ 9253685 w 12184637"/>
              <a:gd name="connsiteY21023" fmla="*/ 2936461 h 4608812"/>
              <a:gd name="connsiteX21024" fmla="*/ 9248384 w 12184637"/>
              <a:gd name="connsiteY21024" fmla="*/ 2930645 h 4608812"/>
              <a:gd name="connsiteX21025" fmla="*/ 9104965 w 12184637"/>
              <a:gd name="connsiteY21025" fmla="*/ 2924019 h 4608812"/>
              <a:gd name="connsiteX21026" fmla="*/ 9099150 w 12184637"/>
              <a:gd name="connsiteY21026" fmla="*/ 2929320 h 4608812"/>
              <a:gd name="connsiteX21027" fmla="*/ 9104450 w 12184637"/>
              <a:gd name="connsiteY21027" fmla="*/ 2935136 h 4608812"/>
              <a:gd name="connsiteX21028" fmla="*/ 9247868 w 12184637"/>
              <a:gd name="connsiteY21028" fmla="*/ 2941762 h 4608812"/>
              <a:gd name="connsiteX21029" fmla="*/ 9248163 w 12184637"/>
              <a:gd name="connsiteY21029" fmla="*/ 2941762 h 4608812"/>
              <a:gd name="connsiteX21030" fmla="*/ 9253685 w 12184637"/>
              <a:gd name="connsiteY21030" fmla="*/ 2936461 h 4608812"/>
              <a:gd name="connsiteX21031" fmla="*/ 9110119 w 12184637"/>
              <a:gd name="connsiteY21031" fmla="*/ 2931013 h 4608812"/>
              <a:gd name="connsiteX21032" fmla="*/ 9106143 w 12184637"/>
              <a:gd name="connsiteY21032" fmla="*/ 2924166 h 4608812"/>
              <a:gd name="connsiteX21033" fmla="*/ 8963314 w 12184637"/>
              <a:gd name="connsiteY21033" fmla="*/ 2886103 h 4608812"/>
              <a:gd name="connsiteX21034" fmla="*/ 8956468 w 12184637"/>
              <a:gd name="connsiteY21034" fmla="*/ 2890079 h 4608812"/>
              <a:gd name="connsiteX21035" fmla="*/ 8960444 w 12184637"/>
              <a:gd name="connsiteY21035" fmla="*/ 2896926 h 4608812"/>
              <a:gd name="connsiteX21036" fmla="*/ 9103272 w 12184637"/>
              <a:gd name="connsiteY21036" fmla="*/ 2934989 h 4608812"/>
              <a:gd name="connsiteX21037" fmla="*/ 9104745 w 12184637"/>
              <a:gd name="connsiteY21037" fmla="*/ 2935210 h 4608812"/>
              <a:gd name="connsiteX21038" fmla="*/ 9110119 w 12184637"/>
              <a:gd name="connsiteY21038" fmla="*/ 2931013 h 4608812"/>
              <a:gd name="connsiteX21039" fmla="*/ 8966995 w 12184637"/>
              <a:gd name="connsiteY21039" fmla="*/ 2893907 h 4608812"/>
              <a:gd name="connsiteX21040" fmla="*/ 8964419 w 12184637"/>
              <a:gd name="connsiteY21040" fmla="*/ 2886471 h 4608812"/>
              <a:gd name="connsiteX21041" fmla="*/ 8833370 w 12184637"/>
              <a:gd name="connsiteY21041" fmla="*/ 2822861 h 4608812"/>
              <a:gd name="connsiteX21042" fmla="*/ 8825934 w 12184637"/>
              <a:gd name="connsiteY21042" fmla="*/ 2825437 h 4608812"/>
              <a:gd name="connsiteX21043" fmla="*/ 8828511 w 12184637"/>
              <a:gd name="connsiteY21043" fmla="*/ 2832873 h 4608812"/>
              <a:gd name="connsiteX21044" fmla="*/ 8959559 w 12184637"/>
              <a:gd name="connsiteY21044" fmla="*/ 2896484 h 4608812"/>
              <a:gd name="connsiteX21045" fmla="*/ 8962063 w 12184637"/>
              <a:gd name="connsiteY21045" fmla="*/ 2897073 h 4608812"/>
              <a:gd name="connsiteX21046" fmla="*/ 8966995 w 12184637"/>
              <a:gd name="connsiteY21046" fmla="*/ 2893907 h 4608812"/>
              <a:gd name="connsiteX21047" fmla="*/ 8835284 w 12184637"/>
              <a:gd name="connsiteY21047" fmla="*/ 2831327 h 4608812"/>
              <a:gd name="connsiteX21048" fmla="*/ 8834254 w 12184637"/>
              <a:gd name="connsiteY21048" fmla="*/ 2823523 h 4608812"/>
              <a:gd name="connsiteX21049" fmla="*/ 8725806 w 12184637"/>
              <a:gd name="connsiteY21049" fmla="*/ 2740403 h 4608812"/>
              <a:gd name="connsiteX21050" fmla="*/ 8718002 w 12184637"/>
              <a:gd name="connsiteY21050" fmla="*/ 2741433 h 4608812"/>
              <a:gd name="connsiteX21051" fmla="*/ 8719033 w 12184637"/>
              <a:gd name="connsiteY21051" fmla="*/ 2749238 h 4608812"/>
              <a:gd name="connsiteX21052" fmla="*/ 8827480 w 12184637"/>
              <a:gd name="connsiteY21052" fmla="*/ 2832358 h 4608812"/>
              <a:gd name="connsiteX21053" fmla="*/ 8830940 w 12184637"/>
              <a:gd name="connsiteY21053" fmla="*/ 2833536 h 4608812"/>
              <a:gd name="connsiteX21054" fmla="*/ 8835284 w 12184637"/>
              <a:gd name="connsiteY21054" fmla="*/ 2831327 h 4608812"/>
              <a:gd name="connsiteX21055" fmla="*/ 8725806 w 12184637"/>
              <a:gd name="connsiteY21055" fmla="*/ 2749238 h 4608812"/>
              <a:gd name="connsiteX21056" fmla="*/ 8726984 w 12184637"/>
              <a:gd name="connsiteY21056" fmla="*/ 2741433 h 4608812"/>
              <a:gd name="connsiteX21057" fmla="*/ 8654760 w 12184637"/>
              <a:gd name="connsiteY21057" fmla="*/ 2644325 h 4608812"/>
              <a:gd name="connsiteX21058" fmla="*/ 8646956 w 12184637"/>
              <a:gd name="connsiteY21058" fmla="*/ 2643220 h 4608812"/>
              <a:gd name="connsiteX21059" fmla="*/ 8645777 w 12184637"/>
              <a:gd name="connsiteY21059" fmla="*/ 2651024 h 4608812"/>
              <a:gd name="connsiteX21060" fmla="*/ 8718002 w 12184637"/>
              <a:gd name="connsiteY21060" fmla="*/ 2748133 h 4608812"/>
              <a:gd name="connsiteX21061" fmla="*/ 8722493 w 12184637"/>
              <a:gd name="connsiteY21061" fmla="*/ 2750342 h 4608812"/>
              <a:gd name="connsiteX21062" fmla="*/ 8725806 w 12184637"/>
              <a:gd name="connsiteY21062" fmla="*/ 2749238 h 4608812"/>
              <a:gd name="connsiteX21063" fmla="*/ 8651373 w 12184637"/>
              <a:gd name="connsiteY21063" fmla="*/ 2653159 h 4608812"/>
              <a:gd name="connsiteX21064" fmla="*/ 8655644 w 12184637"/>
              <a:gd name="connsiteY21064" fmla="*/ 2646533 h 4608812"/>
              <a:gd name="connsiteX21065" fmla="*/ 8633041 w 12184637"/>
              <a:gd name="connsiteY21065" fmla="*/ 2540957 h 4608812"/>
              <a:gd name="connsiteX21066" fmla="*/ 8626415 w 12184637"/>
              <a:gd name="connsiteY21066" fmla="*/ 2536687 h 4608812"/>
              <a:gd name="connsiteX21067" fmla="*/ 8622145 w 12184637"/>
              <a:gd name="connsiteY21067" fmla="*/ 2543313 h 4608812"/>
              <a:gd name="connsiteX21068" fmla="*/ 8644748 w 12184637"/>
              <a:gd name="connsiteY21068" fmla="*/ 2648889 h 4608812"/>
              <a:gd name="connsiteX21069" fmla="*/ 8650196 w 12184637"/>
              <a:gd name="connsiteY21069" fmla="*/ 2653307 h 4608812"/>
              <a:gd name="connsiteX21070" fmla="*/ 8651373 w 12184637"/>
              <a:gd name="connsiteY21070" fmla="*/ 2653159 h 4608812"/>
              <a:gd name="connsiteX21071" fmla="*/ 8633114 w 12184637"/>
              <a:gd name="connsiteY21071" fmla="*/ 2542872 h 4608812"/>
              <a:gd name="connsiteX21072" fmla="*/ 8647472 w 12184637"/>
              <a:gd name="connsiteY21072" fmla="*/ 2435897 h 4608812"/>
              <a:gd name="connsiteX21073" fmla="*/ 8642686 w 12184637"/>
              <a:gd name="connsiteY21073" fmla="*/ 2429639 h 4608812"/>
              <a:gd name="connsiteX21074" fmla="*/ 8636428 w 12184637"/>
              <a:gd name="connsiteY21074" fmla="*/ 2434425 h 4608812"/>
              <a:gd name="connsiteX21075" fmla="*/ 8622071 w 12184637"/>
              <a:gd name="connsiteY21075" fmla="*/ 2541399 h 4608812"/>
              <a:gd name="connsiteX21076" fmla="*/ 8626857 w 12184637"/>
              <a:gd name="connsiteY21076" fmla="*/ 2547657 h 4608812"/>
              <a:gd name="connsiteX21077" fmla="*/ 8627666 w 12184637"/>
              <a:gd name="connsiteY21077" fmla="*/ 2547731 h 4608812"/>
              <a:gd name="connsiteX21078" fmla="*/ 8633114 w 12184637"/>
              <a:gd name="connsiteY21078" fmla="*/ 2542872 h 4608812"/>
              <a:gd name="connsiteX21079" fmla="*/ 8647177 w 12184637"/>
              <a:gd name="connsiteY21079" fmla="*/ 2437075 h 4608812"/>
              <a:gd name="connsiteX21080" fmla="*/ 8685829 w 12184637"/>
              <a:gd name="connsiteY21080" fmla="*/ 2335843 h 4608812"/>
              <a:gd name="connsiteX21081" fmla="*/ 8682589 w 12184637"/>
              <a:gd name="connsiteY21081" fmla="*/ 2328628 h 4608812"/>
              <a:gd name="connsiteX21082" fmla="*/ 8675374 w 12184637"/>
              <a:gd name="connsiteY21082" fmla="*/ 2331868 h 4608812"/>
              <a:gd name="connsiteX21083" fmla="*/ 8636722 w 12184637"/>
              <a:gd name="connsiteY21083" fmla="*/ 2433100 h 4608812"/>
              <a:gd name="connsiteX21084" fmla="*/ 8639962 w 12184637"/>
              <a:gd name="connsiteY21084" fmla="*/ 2440314 h 4608812"/>
              <a:gd name="connsiteX21085" fmla="*/ 8642023 w 12184637"/>
              <a:gd name="connsiteY21085" fmla="*/ 2440683 h 4608812"/>
              <a:gd name="connsiteX21086" fmla="*/ 8647177 w 12184637"/>
              <a:gd name="connsiteY21086" fmla="*/ 2437075 h 4608812"/>
              <a:gd name="connsiteX21087" fmla="*/ 8685387 w 12184637"/>
              <a:gd name="connsiteY21087" fmla="*/ 2336800 h 4608812"/>
              <a:gd name="connsiteX21088" fmla="*/ 8740310 w 12184637"/>
              <a:gd name="connsiteY21088" fmla="*/ 2246465 h 4608812"/>
              <a:gd name="connsiteX21089" fmla="*/ 8738470 w 12184637"/>
              <a:gd name="connsiteY21089" fmla="*/ 2238808 h 4608812"/>
              <a:gd name="connsiteX21090" fmla="*/ 8730813 w 12184637"/>
              <a:gd name="connsiteY21090" fmla="*/ 2240648 h 4608812"/>
              <a:gd name="connsiteX21091" fmla="*/ 8675890 w 12184637"/>
              <a:gd name="connsiteY21091" fmla="*/ 2330984 h 4608812"/>
              <a:gd name="connsiteX21092" fmla="*/ 8677731 w 12184637"/>
              <a:gd name="connsiteY21092" fmla="*/ 2338641 h 4608812"/>
              <a:gd name="connsiteX21093" fmla="*/ 8680676 w 12184637"/>
              <a:gd name="connsiteY21093" fmla="*/ 2339451 h 4608812"/>
              <a:gd name="connsiteX21094" fmla="*/ 8685387 w 12184637"/>
              <a:gd name="connsiteY21094" fmla="*/ 2336800 h 4608812"/>
              <a:gd name="connsiteX21095" fmla="*/ 8739794 w 12184637"/>
              <a:gd name="connsiteY21095" fmla="*/ 2247201 h 4608812"/>
              <a:gd name="connsiteX21096" fmla="*/ 8802890 w 12184637"/>
              <a:gd name="connsiteY21096" fmla="*/ 2172989 h 4608812"/>
              <a:gd name="connsiteX21097" fmla="*/ 8802227 w 12184637"/>
              <a:gd name="connsiteY21097" fmla="*/ 2165111 h 4608812"/>
              <a:gd name="connsiteX21098" fmla="*/ 8794349 w 12184637"/>
              <a:gd name="connsiteY21098" fmla="*/ 2165774 h 4608812"/>
              <a:gd name="connsiteX21099" fmla="*/ 8731255 w 12184637"/>
              <a:gd name="connsiteY21099" fmla="*/ 2239986 h 4608812"/>
              <a:gd name="connsiteX21100" fmla="*/ 8731917 w 12184637"/>
              <a:gd name="connsiteY21100" fmla="*/ 2247864 h 4608812"/>
              <a:gd name="connsiteX21101" fmla="*/ 8735598 w 12184637"/>
              <a:gd name="connsiteY21101" fmla="*/ 2249189 h 4608812"/>
              <a:gd name="connsiteX21102" fmla="*/ 8739794 w 12184637"/>
              <a:gd name="connsiteY21102" fmla="*/ 2247201 h 4608812"/>
              <a:gd name="connsiteX21103" fmla="*/ 8802154 w 12184637"/>
              <a:gd name="connsiteY21103" fmla="*/ 2173725 h 4608812"/>
              <a:gd name="connsiteX21104" fmla="*/ 8874451 w 12184637"/>
              <a:gd name="connsiteY21104" fmla="*/ 2114900 h 4608812"/>
              <a:gd name="connsiteX21105" fmla="*/ 8875261 w 12184637"/>
              <a:gd name="connsiteY21105" fmla="*/ 2107022 h 4608812"/>
              <a:gd name="connsiteX21106" fmla="*/ 8867384 w 12184637"/>
              <a:gd name="connsiteY21106" fmla="*/ 2106212 h 4608812"/>
              <a:gd name="connsiteX21107" fmla="*/ 8795085 w 12184637"/>
              <a:gd name="connsiteY21107" fmla="*/ 2165037 h 4608812"/>
              <a:gd name="connsiteX21108" fmla="*/ 8794276 w 12184637"/>
              <a:gd name="connsiteY21108" fmla="*/ 2172915 h 4608812"/>
              <a:gd name="connsiteX21109" fmla="*/ 8798619 w 12184637"/>
              <a:gd name="connsiteY21109" fmla="*/ 2174977 h 4608812"/>
              <a:gd name="connsiteX21110" fmla="*/ 8802154 w 12184637"/>
              <a:gd name="connsiteY21110" fmla="*/ 2173725 h 4608812"/>
              <a:gd name="connsiteX21111" fmla="*/ 8873568 w 12184637"/>
              <a:gd name="connsiteY21111" fmla="*/ 2115489 h 4608812"/>
              <a:gd name="connsiteX21112" fmla="*/ 8956247 w 12184637"/>
              <a:gd name="connsiteY21112" fmla="*/ 2071389 h 4608812"/>
              <a:gd name="connsiteX21113" fmla="*/ 8958529 w 12184637"/>
              <a:gd name="connsiteY21113" fmla="*/ 2063879 h 4608812"/>
              <a:gd name="connsiteX21114" fmla="*/ 8951020 w 12184637"/>
              <a:gd name="connsiteY21114" fmla="*/ 2061597 h 4608812"/>
              <a:gd name="connsiteX21115" fmla="*/ 8868341 w 12184637"/>
              <a:gd name="connsiteY21115" fmla="*/ 2105697 h 4608812"/>
              <a:gd name="connsiteX21116" fmla="*/ 8866058 w 12184637"/>
              <a:gd name="connsiteY21116" fmla="*/ 2113207 h 4608812"/>
              <a:gd name="connsiteX21117" fmla="*/ 8870991 w 12184637"/>
              <a:gd name="connsiteY21117" fmla="*/ 2116152 h 4608812"/>
              <a:gd name="connsiteX21118" fmla="*/ 8873568 w 12184637"/>
              <a:gd name="connsiteY21118" fmla="*/ 2115489 h 4608812"/>
              <a:gd name="connsiteX21119" fmla="*/ 8955290 w 12184637"/>
              <a:gd name="connsiteY21119" fmla="*/ 2071830 h 4608812"/>
              <a:gd name="connsiteX21120" fmla="*/ 9050779 w 12184637"/>
              <a:gd name="connsiteY21120" fmla="*/ 2042160 h 4608812"/>
              <a:gd name="connsiteX21121" fmla="*/ 9054460 w 12184637"/>
              <a:gd name="connsiteY21121" fmla="*/ 2035166 h 4608812"/>
              <a:gd name="connsiteX21122" fmla="*/ 9047466 w 12184637"/>
              <a:gd name="connsiteY21122" fmla="*/ 2031485 h 4608812"/>
              <a:gd name="connsiteX21123" fmla="*/ 8951977 w 12184637"/>
              <a:gd name="connsiteY21123" fmla="*/ 2061155 h 4608812"/>
              <a:gd name="connsiteX21124" fmla="*/ 8948296 w 12184637"/>
              <a:gd name="connsiteY21124" fmla="*/ 2068149 h 4608812"/>
              <a:gd name="connsiteX21125" fmla="*/ 8953670 w 12184637"/>
              <a:gd name="connsiteY21125" fmla="*/ 2072051 h 4608812"/>
              <a:gd name="connsiteX21126" fmla="*/ 8955290 w 12184637"/>
              <a:gd name="connsiteY21126" fmla="*/ 2071830 h 4608812"/>
              <a:gd name="connsiteX21127" fmla="*/ 9049895 w 12184637"/>
              <a:gd name="connsiteY21127" fmla="*/ 2042307 h 4608812"/>
              <a:gd name="connsiteX21128" fmla="*/ 9160551 w 12184637"/>
              <a:gd name="connsiteY21128" fmla="*/ 2026699 h 4608812"/>
              <a:gd name="connsiteX21129" fmla="*/ 9165263 w 12184637"/>
              <a:gd name="connsiteY21129" fmla="*/ 2020441 h 4608812"/>
              <a:gd name="connsiteX21130" fmla="*/ 9159005 w 12184637"/>
              <a:gd name="connsiteY21130" fmla="*/ 2015730 h 4608812"/>
              <a:gd name="connsiteX21131" fmla="*/ 9048349 w 12184637"/>
              <a:gd name="connsiteY21131" fmla="*/ 2031338 h 4608812"/>
              <a:gd name="connsiteX21132" fmla="*/ 9043637 w 12184637"/>
              <a:gd name="connsiteY21132" fmla="*/ 2037596 h 4608812"/>
              <a:gd name="connsiteX21133" fmla="*/ 9049159 w 12184637"/>
              <a:gd name="connsiteY21133" fmla="*/ 2042381 h 4608812"/>
              <a:gd name="connsiteX21134" fmla="*/ 9049895 w 12184637"/>
              <a:gd name="connsiteY21134" fmla="*/ 2042307 h 4608812"/>
              <a:gd name="connsiteX21135" fmla="*/ 9159889 w 12184637"/>
              <a:gd name="connsiteY21135" fmla="*/ 2026773 h 4608812"/>
              <a:gd name="connsiteX21136" fmla="*/ 9280777 w 12184637"/>
              <a:gd name="connsiteY21136" fmla="*/ 2022945 h 4608812"/>
              <a:gd name="connsiteX21137" fmla="*/ 9286153 w 12184637"/>
              <a:gd name="connsiteY21137" fmla="*/ 2017202 h 4608812"/>
              <a:gd name="connsiteX21138" fmla="*/ 9280557 w 12184637"/>
              <a:gd name="connsiteY21138" fmla="*/ 2011828 h 4608812"/>
              <a:gd name="connsiteX21139" fmla="*/ 9280410 w 12184637"/>
              <a:gd name="connsiteY21139" fmla="*/ 2011828 h 4608812"/>
              <a:gd name="connsiteX21140" fmla="*/ 9159520 w 12184637"/>
              <a:gd name="connsiteY21140" fmla="*/ 2015656 h 4608812"/>
              <a:gd name="connsiteX21141" fmla="*/ 9154146 w 12184637"/>
              <a:gd name="connsiteY21141" fmla="*/ 2021398 h 4608812"/>
              <a:gd name="connsiteX21142" fmla="*/ 9159741 w 12184637"/>
              <a:gd name="connsiteY21142" fmla="*/ 2026773 h 4608812"/>
              <a:gd name="connsiteX21143" fmla="*/ 9159889 w 12184637"/>
              <a:gd name="connsiteY21143" fmla="*/ 2026773 h 4608812"/>
              <a:gd name="connsiteX21144" fmla="*/ 9412122 w 12184637"/>
              <a:gd name="connsiteY21144" fmla="*/ 2023092 h 4608812"/>
              <a:gd name="connsiteX21145" fmla="*/ 9406820 w 12184637"/>
              <a:gd name="connsiteY21145" fmla="*/ 2017276 h 4608812"/>
              <a:gd name="connsiteX21146" fmla="*/ 9280925 w 12184637"/>
              <a:gd name="connsiteY21146" fmla="*/ 2011754 h 4608812"/>
              <a:gd name="connsiteX21147" fmla="*/ 9275109 w 12184637"/>
              <a:gd name="connsiteY21147" fmla="*/ 2017055 h 4608812"/>
              <a:gd name="connsiteX21148" fmla="*/ 9280410 w 12184637"/>
              <a:gd name="connsiteY21148" fmla="*/ 2022871 h 4608812"/>
              <a:gd name="connsiteX21149" fmla="*/ 9406305 w 12184637"/>
              <a:gd name="connsiteY21149" fmla="*/ 2028393 h 4608812"/>
              <a:gd name="connsiteX21150" fmla="*/ 9406600 w 12184637"/>
              <a:gd name="connsiteY21150" fmla="*/ 2028393 h 4608812"/>
              <a:gd name="connsiteX21151" fmla="*/ 9412122 w 12184637"/>
              <a:gd name="connsiteY21151" fmla="*/ 2023092 h 4608812"/>
              <a:gd name="connsiteX21152" fmla="*/ 9536324 w 12184637"/>
              <a:gd name="connsiteY21152" fmla="*/ 2036565 h 4608812"/>
              <a:gd name="connsiteX21153" fmla="*/ 9531391 w 12184637"/>
              <a:gd name="connsiteY21153" fmla="*/ 2030454 h 4608812"/>
              <a:gd name="connsiteX21154" fmla="*/ 9407115 w 12184637"/>
              <a:gd name="connsiteY21154" fmla="*/ 2017276 h 4608812"/>
              <a:gd name="connsiteX21155" fmla="*/ 9401005 w 12184637"/>
              <a:gd name="connsiteY21155" fmla="*/ 2022208 h 4608812"/>
              <a:gd name="connsiteX21156" fmla="*/ 9405937 w 12184637"/>
              <a:gd name="connsiteY21156" fmla="*/ 2028319 h 4608812"/>
              <a:gd name="connsiteX21157" fmla="*/ 9530213 w 12184637"/>
              <a:gd name="connsiteY21157" fmla="*/ 2041498 h 4608812"/>
              <a:gd name="connsiteX21158" fmla="*/ 9530876 w 12184637"/>
              <a:gd name="connsiteY21158" fmla="*/ 2041498 h 4608812"/>
              <a:gd name="connsiteX21159" fmla="*/ 9536324 w 12184637"/>
              <a:gd name="connsiteY21159" fmla="*/ 2036565 h 4608812"/>
              <a:gd name="connsiteX21160" fmla="*/ 9652060 w 12184637"/>
              <a:gd name="connsiteY21160" fmla="*/ 2055928 h 4608812"/>
              <a:gd name="connsiteX21161" fmla="*/ 9647495 w 12184637"/>
              <a:gd name="connsiteY21161" fmla="*/ 2049523 h 4608812"/>
              <a:gd name="connsiteX21162" fmla="*/ 9531686 w 12184637"/>
              <a:gd name="connsiteY21162" fmla="*/ 2030454 h 4608812"/>
              <a:gd name="connsiteX21163" fmla="*/ 9525281 w 12184637"/>
              <a:gd name="connsiteY21163" fmla="*/ 2035019 h 4608812"/>
              <a:gd name="connsiteX21164" fmla="*/ 9529845 w 12184637"/>
              <a:gd name="connsiteY21164" fmla="*/ 2041424 h 4608812"/>
              <a:gd name="connsiteX21165" fmla="*/ 9645654 w 12184637"/>
              <a:gd name="connsiteY21165" fmla="*/ 2060492 h 4608812"/>
              <a:gd name="connsiteX21166" fmla="*/ 9646612 w 12184637"/>
              <a:gd name="connsiteY21166" fmla="*/ 2060566 h 4608812"/>
              <a:gd name="connsiteX21167" fmla="*/ 9652060 w 12184637"/>
              <a:gd name="connsiteY21167" fmla="*/ 2055928 h 4608812"/>
              <a:gd name="connsiteX21168" fmla="*/ 9753218 w 12184637"/>
              <a:gd name="connsiteY21168" fmla="*/ 2082653 h 4608812"/>
              <a:gd name="connsiteX21169" fmla="*/ 9749242 w 12184637"/>
              <a:gd name="connsiteY21169" fmla="*/ 2075880 h 4608812"/>
              <a:gd name="connsiteX21170" fmla="*/ 9647936 w 12184637"/>
              <a:gd name="connsiteY21170" fmla="*/ 2049670 h 4608812"/>
              <a:gd name="connsiteX21171" fmla="*/ 9641163 w 12184637"/>
              <a:gd name="connsiteY21171" fmla="*/ 2053645 h 4608812"/>
              <a:gd name="connsiteX21172" fmla="*/ 9645139 w 12184637"/>
              <a:gd name="connsiteY21172" fmla="*/ 2060419 h 4608812"/>
              <a:gd name="connsiteX21173" fmla="*/ 9746444 w 12184637"/>
              <a:gd name="connsiteY21173" fmla="*/ 2086629 h 4608812"/>
              <a:gd name="connsiteX21174" fmla="*/ 9747917 w 12184637"/>
              <a:gd name="connsiteY21174" fmla="*/ 2086776 h 4608812"/>
              <a:gd name="connsiteX21175" fmla="*/ 9753218 w 12184637"/>
              <a:gd name="connsiteY21175" fmla="*/ 2082653 h 4608812"/>
              <a:gd name="connsiteX21176" fmla="*/ 9833908 w 12184637"/>
              <a:gd name="connsiteY21176" fmla="*/ 2117919 h 4608812"/>
              <a:gd name="connsiteX21177" fmla="*/ 9830964 w 12184637"/>
              <a:gd name="connsiteY21177" fmla="*/ 2110630 h 4608812"/>
              <a:gd name="connsiteX21178" fmla="*/ 9750052 w 12184637"/>
              <a:gd name="connsiteY21178" fmla="*/ 2076100 h 4608812"/>
              <a:gd name="connsiteX21179" fmla="*/ 9742763 w 12184637"/>
              <a:gd name="connsiteY21179" fmla="*/ 2079046 h 4608812"/>
              <a:gd name="connsiteX21180" fmla="*/ 9745708 w 12184637"/>
              <a:gd name="connsiteY21180" fmla="*/ 2086334 h 4608812"/>
              <a:gd name="connsiteX21181" fmla="*/ 9826620 w 12184637"/>
              <a:gd name="connsiteY21181" fmla="*/ 2120864 h 4608812"/>
              <a:gd name="connsiteX21182" fmla="*/ 9828829 w 12184637"/>
              <a:gd name="connsiteY21182" fmla="*/ 2121305 h 4608812"/>
              <a:gd name="connsiteX21183" fmla="*/ 9833908 w 12184637"/>
              <a:gd name="connsiteY21183" fmla="*/ 2117919 h 4608812"/>
              <a:gd name="connsiteX21184" fmla="*/ 9889273 w 12184637"/>
              <a:gd name="connsiteY21184" fmla="*/ 2164007 h 4608812"/>
              <a:gd name="connsiteX21185" fmla="*/ 9888390 w 12184637"/>
              <a:gd name="connsiteY21185" fmla="*/ 2156203 h 4608812"/>
              <a:gd name="connsiteX21186" fmla="*/ 9832289 w 12184637"/>
              <a:gd name="connsiteY21186" fmla="*/ 2111366 h 4608812"/>
              <a:gd name="connsiteX21187" fmla="*/ 9824485 w 12184637"/>
              <a:gd name="connsiteY21187" fmla="*/ 2112250 h 4608812"/>
              <a:gd name="connsiteX21188" fmla="*/ 9825369 w 12184637"/>
              <a:gd name="connsiteY21188" fmla="*/ 2120054 h 4608812"/>
              <a:gd name="connsiteX21189" fmla="*/ 9881470 w 12184637"/>
              <a:gd name="connsiteY21189" fmla="*/ 2164890 h 4608812"/>
              <a:gd name="connsiteX21190" fmla="*/ 9885003 w 12184637"/>
              <a:gd name="connsiteY21190" fmla="*/ 2166142 h 4608812"/>
              <a:gd name="connsiteX21191" fmla="*/ 9889273 w 12184637"/>
              <a:gd name="connsiteY21191" fmla="*/ 2164007 h 4608812"/>
              <a:gd name="connsiteX21192" fmla="*/ 9899802 w 12184637"/>
              <a:gd name="connsiteY21192" fmla="*/ 2192057 h 4608812"/>
              <a:gd name="connsiteX21193" fmla="*/ 9902452 w 12184637"/>
              <a:gd name="connsiteY21193" fmla="*/ 2184621 h 4608812"/>
              <a:gd name="connsiteX21194" fmla="*/ 9889937 w 12184637"/>
              <a:gd name="connsiteY21194" fmla="*/ 2158191 h 4608812"/>
              <a:gd name="connsiteX21195" fmla="*/ 9882501 w 12184637"/>
              <a:gd name="connsiteY21195" fmla="*/ 2155540 h 4608812"/>
              <a:gd name="connsiteX21196" fmla="*/ 9879849 w 12184637"/>
              <a:gd name="connsiteY21196" fmla="*/ 2162976 h 4608812"/>
              <a:gd name="connsiteX21197" fmla="*/ 9892366 w 12184637"/>
              <a:gd name="connsiteY21197" fmla="*/ 2189407 h 4608812"/>
              <a:gd name="connsiteX21198" fmla="*/ 9897445 w 12184637"/>
              <a:gd name="connsiteY21198" fmla="*/ 2192572 h 4608812"/>
              <a:gd name="connsiteX21199" fmla="*/ 9899802 w 12184637"/>
              <a:gd name="connsiteY21199" fmla="*/ 2192057 h 4608812"/>
              <a:gd name="connsiteX21200" fmla="*/ 9914232 w 12184637"/>
              <a:gd name="connsiteY21200" fmla="*/ 2222611 h 4608812"/>
              <a:gd name="connsiteX21201" fmla="*/ 9916882 w 12184637"/>
              <a:gd name="connsiteY21201" fmla="*/ 2215175 h 4608812"/>
              <a:gd name="connsiteX21202" fmla="*/ 9902452 w 12184637"/>
              <a:gd name="connsiteY21202" fmla="*/ 2184621 h 4608812"/>
              <a:gd name="connsiteX21203" fmla="*/ 9895016 w 12184637"/>
              <a:gd name="connsiteY21203" fmla="*/ 2181971 h 4608812"/>
              <a:gd name="connsiteX21204" fmla="*/ 9892366 w 12184637"/>
              <a:gd name="connsiteY21204" fmla="*/ 2189407 h 4608812"/>
              <a:gd name="connsiteX21205" fmla="*/ 9906796 w 12184637"/>
              <a:gd name="connsiteY21205" fmla="*/ 2219960 h 4608812"/>
              <a:gd name="connsiteX21206" fmla="*/ 9911876 w 12184637"/>
              <a:gd name="connsiteY21206" fmla="*/ 2223126 h 4608812"/>
              <a:gd name="connsiteX21207" fmla="*/ 9914232 w 12184637"/>
              <a:gd name="connsiteY21207" fmla="*/ 2222611 h 4608812"/>
              <a:gd name="connsiteX21208" fmla="*/ 9914968 w 12184637"/>
              <a:gd name="connsiteY21208" fmla="*/ 2291080 h 4608812"/>
              <a:gd name="connsiteX21209" fmla="*/ 9920269 w 12184637"/>
              <a:gd name="connsiteY21209" fmla="*/ 2285264 h 4608812"/>
              <a:gd name="connsiteX21210" fmla="*/ 9917472 w 12184637"/>
              <a:gd name="connsiteY21210" fmla="*/ 2217310 h 4608812"/>
              <a:gd name="connsiteX21211" fmla="*/ 9911655 w 12184637"/>
              <a:gd name="connsiteY21211" fmla="*/ 2212009 h 4608812"/>
              <a:gd name="connsiteX21212" fmla="*/ 9906354 w 12184637"/>
              <a:gd name="connsiteY21212" fmla="*/ 2217825 h 4608812"/>
              <a:gd name="connsiteX21213" fmla="*/ 9909152 w 12184637"/>
              <a:gd name="connsiteY21213" fmla="*/ 2285779 h 4608812"/>
              <a:gd name="connsiteX21214" fmla="*/ 9914748 w 12184637"/>
              <a:gd name="connsiteY21214" fmla="*/ 2291154 h 4608812"/>
              <a:gd name="connsiteX21215" fmla="*/ 9914968 w 12184637"/>
              <a:gd name="connsiteY21215" fmla="*/ 2291080 h 4608812"/>
              <a:gd name="connsiteX21216" fmla="*/ 9903851 w 12184637"/>
              <a:gd name="connsiteY21216" fmla="*/ 2364114 h 4608812"/>
              <a:gd name="connsiteX21217" fmla="*/ 9920196 w 12184637"/>
              <a:gd name="connsiteY21217" fmla="*/ 2286589 h 4608812"/>
              <a:gd name="connsiteX21218" fmla="*/ 9915925 w 12184637"/>
              <a:gd name="connsiteY21218" fmla="*/ 2279963 h 4608812"/>
              <a:gd name="connsiteX21219" fmla="*/ 9909299 w 12184637"/>
              <a:gd name="connsiteY21219" fmla="*/ 2284233 h 4608812"/>
              <a:gd name="connsiteX21220" fmla="*/ 9892954 w 12184637"/>
              <a:gd name="connsiteY21220" fmla="*/ 2361759 h 4608812"/>
              <a:gd name="connsiteX21221" fmla="*/ 9897225 w 12184637"/>
              <a:gd name="connsiteY21221" fmla="*/ 2368385 h 4608812"/>
              <a:gd name="connsiteX21222" fmla="*/ 9898402 w 12184637"/>
              <a:gd name="connsiteY21222" fmla="*/ 2368532 h 4608812"/>
              <a:gd name="connsiteX21223" fmla="*/ 9903851 w 12184637"/>
              <a:gd name="connsiteY21223" fmla="*/ 2364114 h 4608812"/>
              <a:gd name="connsiteX21224" fmla="*/ 9882058 w 12184637"/>
              <a:gd name="connsiteY21224" fmla="*/ 2434866 h 4608812"/>
              <a:gd name="connsiteX21225" fmla="*/ 9903704 w 12184637"/>
              <a:gd name="connsiteY21225" fmla="*/ 2364630 h 4608812"/>
              <a:gd name="connsiteX21226" fmla="*/ 9900023 w 12184637"/>
              <a:gd name="connsiteY21226" fmla="*/ 2357636 h 4608812"/>
              <a:gd name="connsiteX21227" fmla="*/ 9893028 w 12184637"/>
              <a:gd name="connsiteY21227" fmla="*/ 2361317 h 4608812"/>
              <a:gd name="connsiteX21228" fmla="*/ 9871383 w 12184637"/>
              <a:gd name="connsiteY21228" fmla="*/ 2431553 h 4608812"/>
              <a:gd name="connsiteX21229" fmla="*/ 9875064 w 12184637"/>
              <a:gd name="connsiteY21229" fmla="*/ 2438548 h 4608812"/>
              <a:gd name="connsiteX21230" fmla="*/ 9876758 w 12184637"/>
              <a:gd name="connsiteY21230" fmla="*/ 2438768 h 4608812"/>
              <a:gd name="connsiteX21231" fmla="*/ 9882058 w 12184637"/>
              <a:gd name="connsiteY21231" fmla="*/ 2434866 h 4608812"/>
              <a:gd name="connsiteX21232" fmla="*/ 9872561 w 12184637"/>
              <a:gd name="connsiteY21232" fmla="*/ 2451211 h 4608812"/>
              <a:gd name="connsiteX21233" fmla="*/ 9881543 w 12184637"/>
              <a:gd name="connsiteY21233" fmla="*/ 2436044 h 4608812"/>
              <a:gd name="connsiteX21234" fmla="*/ 9879555 w 12184637"/>
              <a:gd name="connsiteY21234" fmla="*/ 2428388 h 4608812"/>
              <a:gd name="connsiteX21235" fmla="*/ 9871898 w 12184637"/>
              <a:gd name="connsiteY21235" fmla="*/ 2430375 h 4608812"/>
              <a:gd name="connsiteX21236" fmla="*/ 9862916 w 12184637"/>
              <a:gd name="connsiteY21236" fmla="*/ 2445542 h 4608812"/>
              <a:gd name="connsiteX21237" fmla="*/ 9864904 w 12184637"/>
              <a:gd name="connsiteY21237" fmla="*/ 2453199 h 4608812"/>
              <a:gd name="connsiteX21238" fmla="*/ 9867776 w 12184637"/>
              <a:gd name="connsiteY21238" fmla="*/ 2454009 h 4608812"/>
              <a:gd name="connsiteX21239" fmla="*/ 9872561 w 12184637"/>
              <a:gd name="connsiteY21239" fmla="*/ 2451211 h 4608812"/>
              <a:gd name="connsiteX21240" fmla="*/ 9867922 w 12184637"/>
              <a:gd name="connsiteY21240" fmla="*/ 2461960 h 4608812"/>
              <a:gd name="connsiteX21241" fmla="*/ 9872855 w 12184637"/>
              <a:gd name="connsiteY21241" fmla="*/ 2450622 h 4608812"/>
              <a:gd name="connsiteX21242" fmla="*/ 9869984 w 12184637"/>
              <a:gd name="connsiteY21242" fmla="*/ 2443259 h 4608812"/>
              <a:gd name="connsiteX21243" fmla="*/ 9862622 w 12184637"/>
              <a:gd name="connsiteY21243" fmla="*/ 2446131 h 4608812"/>
              <a:gd name="connsiteX21244" fmla="*/ 9857690 w 12184637"/>
              <a:gd name="connsiteY21244" fmla="*/ 2457469 h 4608812"/>
              <a:gd name="connsiteX21245" fmla="*/ 9860560 w 12184637"/>
              <a:gd name="connsiteY21245" fmla="*/ 2464831 h 4608812"/>
              <a:gd name="connsiteX21246" fmla="*/ 9862843 w 12184637"/>
              <a:gd name="connsiteY21246" fmla="*/ 2465273 h 4608812"/>
              <a:gd name="connsiteX21247" fmla="*/ 9867922 w 12184637"/>
              <a:gd name="connsiteY21247" fmla="*/ 2461960 h 4608812"/>
              <a:gd name="connsiteX21248" fmla="*/ 9832805 w 12184637"/>
              <a:gd name="connsiteY21248" fmla="*/ 2542356 h 4608812"/>
              <a:gd name="connsiteX21249" fmla="*/ 9867922 w 12184637"/>
              <a:gd name="connsiteY21249" fmla="*/ 2461960 h 4608812"/>
              <a:gd name="connsiteX21250" fmla="*/ 9865052 w 12184637"/>
              <a:gd name="connsiteY21250" fmla="*/ 2454597 h 4608812"/>
              <a:gd name="connsiteX21251" fmla="*/ 9857690 w 12184637"/>
              <a:gd name="connsiteY21251" fmla="*/ 2457469 h 4608812"/>
              <a:gd name="connsiteX21252" fmla="*/ 9822571 w 12184637"/>
              <a:gd name="connsiteY21252" fmla="*/ 2537865 h 4608812"/>
              <a:gd name="connsiteX21253" fmla="*/ 9825443 w 12184637"/>
              <a:gd name="connsiteY21253" fmla="*/ 2545228 h 4608812"/>
              <a:gd name="connsiteX21254" fmla="*/ 9827724 w 12184637"/>
              <a:gd name="connsiteY21254" fmla="*/ 2545669 h 4608812"/>
              <a:gd name="connsiteX21255" fmla="*/ 9832805 w 12184637"/>
              <a:gd name="connsiteY21255" fmla="*/ 2542356 h 4608812"/>
              <a:gd name="connsiteX21256" fmla="*/ 9790398 w 12184637"/>
              <a:gd name="connsiteY21256" fmla="*/ 2561425 h 4608812"/>
              <a:gd name="connsiteX21257" fmla="*/ 9829786 w 12184637"/>
              <a:gd name="connsiteY21257" fmla="*/ 2545301 h 4608812"/>
              <a:gd name="connsiteX21258" fmla="*/ 9832805 w 12184637"/>
              <a:gd name="connsiteY21258" fmla="*/ 2538013 h 4608812"/>
              <a:gd name="connsiteX21259" fmla="*/ 9825516 w 12184637"/>
              <a:gd name="connsiteY21259" fmla="*/ 2534994 h 4608812"/>
              <a:gd name="connsiteX21260" fmla="*/ 9786127 w 12184637"/>
              <a:gd name="connsiteY21260" fmla="*/ 2551118 h 4608812"/>
              <a:gd name="connsiteX21261" fmla="*/ 9783109 w 12184637"/>
              <a:gd name="connsiteY21261" fmla="*/ 2558406 h 4608812"/>
              <a:gd name="connsiteX21262" fmla="*/ 9788336 w 12184637"/>
              <a:gd name="connsiteY21262" fmla="*/ 2561866 h 4608812"/>
              <a:gd name="connsiteX21263" fmla="*/ 9790398 w 12184637"/>
              <a:gd name="connsiteY21263" fmla="*/ 2561425 h 4608812"/>
              <a:gd name="connsiteX21264" fmla="*/ 9757046 w 12184637"/>
              <a:gd name="connsiteY21264" fmla="*/ 2622090 h 4608812"/>
              <a:gd name="connsiteX21265" fmla="*/ 9793048 w 12184637"/>
              <a:gd name="connsiteY21265" fmla="*/ 2559069 h 4608812"/>
              <a:gd name="connsiteX21266" fmla="*/ 9790986 w 12184637"/>
              <a:gd name="connsiteY21266" fmla="*/ 2551486 h 4608812"/>
              <a:gd name="connsiteX21267" fmla="*/ 9783403 w 12184637"/>
              <a:gd name="connsiteY21267" fmla="*/ 2553547 h 4608812"/>
              <a:gd name="connsiteX21268" fmla="*/ 9747401 w 12184637"/>
              <a:gd name="connsiteY21268" fmla="*/ 2616568 h 4608812"/>
              <a:gd name="connsiteX21269" fmla="*/ 9749463 w 12184637"/>
              <a:gd name="connsiteY21269" fmla="*/ 2624152 h 4608812"/>
              <a:gd name="connsiteX21270" fmla="*/ 9752261 w 12184637"/>
              <a:gd name="connsiteY21270" fmla="*/ 2624888 h 4608812"/>
              <a:gd name="connsiteX21271" fmla="*/ 9757046 w 12184637"/>
              <a:gd name="connsiteY21271" fmla="*/ 2622090 h 4608812"/>
              <a:gd name="connsiteX21272" fmla="*/ 9744825 w 12184637"/>
              <a:gd name="connsiteY21272" fmla="*/ 2643515 h 4608812"/>
              <a:gd name="connsiteX21273" fmla="*/ 9757120 w 12184637"/>
              <a:gd name="connsiteY21273" fmla="*/ 2622017 h 4608812"/>
              <a:gd name="connsiteX21274" fmla="*/ 9755058 w 12184637"/>
              <a:gd name="connsiteY21274" fmla="*/ 2614433 h 4608812"/>
              <a:gd name="connsiteX21275" fmla="*/ 9747475 w 12184637"/>
              <a:gd name="connsiteY21275" fmla="*/ 2616495 h 4608812"/>
              <a:gd name="connsiteX21276" fmla="*/ 9735180 w 12184637"/>
              <a:gd name="connsiteY21276" fmla="*/ 2637993 h 4608812"/>
              <a:gd name="connsiteX21277" fmla="*/ 9737241 w 12184637"/>
              <a:gd name="connsiteY21277" fmla="*/ 2645576 h 4608812"/>
              <a:gd name="connsiteX21278" fmla="*/ 9740039 w 12184637"/>
              <a:gd name="connsiteY21278" fmla="*/ 2646312 h 4608812"/>
              <a:gd name="connsiteX21279" fmla="*/ 9744825 w 12184637"/>
              <a:gd name="connsiteY21279" fmla="*/ 2643515 h 4608812"/>
              <a:gd name="connsiteX21280" fmla="*/ 9685926 w 12184637"/>
              <a:gd name="connsiteY21280" fmla="*/ 2720303 h 4608812"/>
              <a:gd name="connsiteX21281" fmla="*/ 9744383 w 12184637"/>
              <a:gd name="connsiteY21281" fmla="*/ 2644104 h 4608812"/>
              <a:gd name="connsiteX21282" fmla="*/ 9743353 w 12184637"/>
              <a:gd name="connsiteY21282" fmla="*/ 2636299 h 4608812"/>
              <a:gd name="connsiteX21283" fmla="*/ 9735548 w 12184637"/>
              <a:gd name="connsiteY21283" fmla="*/ 2637330 h 4608812"/>
              <a:gd name="connsiteX21284" fmla="*/ 9677092 w 12184637"/>
              <a:gd name="connsiteY21284" fmla="*/ 2713530 h 4608812"/>
              <a:gd name="connsiteX21285" fmla="*/ 9678122 w 12184637"/>
              <a:gd name="connsiteY21285" fmla="*/ 2721334 h 4608812"/>
              <a:gd name="connsiteX21286" fmla="*/ 9681583 w 12184637"/>
              <a:gd name="connsiteY21286" fmla="*/ 2722512 h 4608812"/>
              <a:gd name="connsiteX21287" fmla="*/ 9685926 w 12184637"/>
              <a:gd name="connsiteY21287" fmla="*/ 2720303 h 4608812"/>
              <a:gd name="connsiteX21288" fmla="*/ 9611935 w 12184637"/>
              <a:gd name="connsiteY21288" fmla="*/ 2785755 h 4608812"/>
              <a:gd name="connsiteX21289" fmla="*/ 9685116 w 12184637"/>
              <a:gd name="connsiteY21289" fmla="*/ 2721113 h 4608812"/>
              <a:gd name="connsiteX21290" fmla="*/ 9685632 w 12184637"/>
              <a:gd name="connsiteY21290" fmla="*/ 2713236 h 4608812"/>
              <a:gd name="connsiteX21291" fmla="*/ 9677754 w 12184637"/>
              <a:gd name="connsiteY21291" fmla="*/ 2712720 h 4608812"/>
              <a:gd name="connsiteX21292" fmla="*/ 9604573 w 12184637"/>
              <a:gd name="connsiteY21292" fmla="*/ 2777361 h 4608812"/>
              <a:gd name="connsiteX21293" fmla="*/ 9604057 w 12184637"/>
              <a:gd name="connsiteY21293" fmla="*/ 2785239 h 4608812"/>
              <a:gd name="connsiteX21294" fmla="*/ 9608254 w 12184637"/>
              <a:gd name="connsiteY21294" fmla="*/ 2787153 h 4608812"/>
              <a:gd name="connsiteX21295" fmla="*/ 9611935 w 12184637"/>
              <a:gd name="connsiteY21295" fmla="*/ 2785755 h 4608812"/>
              <a:gd name="connsiteX21296" fmla="*/ 9518360 w 12184637"/>
              <a:gd name="connsiteY21296" fmla="*/ 2836555 h 4608812"/>
              <a:gd name="connsiteX21297" fmla="*/ 9610904 w 12184637"/>
              <a:gd name="connsiteY21297" fmla="*/ 2786564 h 4608812"/>
              <a:gd name="connsiteX21298" fmla="*/ 9613186 w 12184637"/>
              <a:gd name="connsiteY21298" fmla="*/ 2778981 h 4608812"/>
              <a:gd name="connsiteX21299" fmla="*/ 9605603 w 12184637"/>
              <a:gd name="connsiteY21299" fmla="*/ 2776699 h 4608812"/>
              <a:gd name="connsiteX21300" fmla="*/ 9513059 w 12184637"/>
              <a:gd name="connsiteY21300" fmla="*/ 2826689 h 4608812"/>
              <a:gd name="connsiteX21301" fmla="*/ 9510777 w 12184637"/>
              <a:gd name="connsiteY21301" fmla="*/ 2834272 h 4608812"/>
              <a:gd name="connsiteX21302" fmla="*/ 9515709 w 12184637"/>
              <a:gd name="connsiteY21302" fmla="*/ 2837217 h 4608812"/>
              <a:gd name="connsiteX21303" fmla="*/ 9518360 w 12184637"/>
              <a:gd name="connsiteY21303" fmla="*/ 2836555 h 4608812"/>
              <a:gd name="connsiteX21304" fmla="*/ 9406158 w 12184637"/>
              <a:gd name="connsiteY21304" fmla="*/ 2870863 h 4608812"/>
              <a:gd name="connsiteX21305" fmla="*/ 9517255 w 12184637"/>
              <a:gd name="connsiteY21305" fmla="*/ 2836996 h 4608812"/>
              <a:gd name="connsiteX21306" fmla="*/ 9520936 w 12184637"/>
              <a:gd name="connsiteY21306" fmla="*/ 2830002 h 4608812"/>
              <a:gd name="connsiteX21307" fmla="*/ 9513942 w 12184637"/>
              <a:gd name="connsiteY21307" fmla="*/ 2826321 h 4608812"/>
              <a:gd name="connsiteX21308" fmla="*/ 9402845 w 12184637"/>
              <a:gd name="connsiteY21308" fmla="*/ 2860188 h 4608812"/>
              <a:gd name="connsiteX21309" fmla="*/ 9399164 w 12184637"/>
              <a:gd name="connsiteY21309" fmla="*/ 2867182 h 4608812"/>
              <a:gd name="connsiteX21310" fmla="*/ 9404538 w 12184637"/>
              <a:gd name="connsiteY21310" fmla="*/ 2871158 h 4608812"/>
              <a:gd name="connsiteX21311" fmla="*/ 9406158 w 12184637"/>
              <a:gd name="connsiteY21311" fmla="*/ 2870863 h 4608812"/>
              <a:gd name="connsiteX21312" fmla="*/ 9276581 w 12184637"/>
              <a:gd name="connsiteY21312" fmla="*/ 2886987 h 4608812"/>
              <a:gd name="connsiteX21313" fmla="*/ 9405201 w 12184637"/>
              <a:gd name="connsiteY21313" fmla="*/ 2871010 h 4608812"/>
              <a:gd name="connsiteX21314" fmla="*/ 9410060 w 12184637"/>
              <a:gd name="connsiteY21314" fmla="*/ 2864826 h 4608812"/>
              <a:gd name="connsiteX21315" fmla="*/ 9403876 w 12184637"/>
              <a:gd name="connsiteY21315" fmla="*/ 2859967 h 4608812"/>
              <a:gd name="connsiteX21316" fmla="*/ 9275256 w 12184637"/>
              <a:gd name="connsiteY21316" fmla="*/ 2875943 h 4608812"/>
              <a:gd name="connsiteX21317" fmla="*/ 9270397 w 12184637"/>
              <a:gd name="connsiteY21317" fmla="*/ 2882127 h 4608812"/>
              <a:gd name="connsiteX21318" fmla="*/ 9275993 w 12184637"/>
              <a:gd name="connsiteY21318" fmla="*/ 2886987 h 4608812"/>
              <a:gd name="connsiteX21319" fmla="*/ 9276581 w 12184637"/>
              <a:gd name="connsiteY21319" fmla="*/ 2886987 h 4608812"/>
              <a:gd name="connsiteX21320" fmla="*/ 9281441 w 12184637"/>
              <a:gd name="connsiteY21320" fmla="*/ 2881759 h 4608812"/>
              <a:gd name="connsiteX21321" fmla="*/ 9276213 w 12184637"/>
              <a:gd name="connsiteY21321" fmla="*/ 2875869 h 4608812"/>
              <a:gd name="connsiteX21322" fmla="*/ 9138685 w 12184637"/>
              <a:gd name="connsiteY21322" fmla="*/ 2868286 h 4608812"/>
              <a:gd name="connsiteX21323" fmla="*/ 9132795 w 12184637"/>
              <a:gd name="connsiteY21323" fmla="*/ 2873513 h 4608812"/>
              <a:gd name="connsiteX21324" fmla="*/ 9138023 w 12184637"/>
              <a:gd name="connsiteY21324" fmla="*/ 2879403 h 4608812"/>
              <a:gd name="connsiteX21325" fmla="*/ 9275550 w 12184637"/>
              <a:gd name="connsiteY21325" fmla="*/ 2886987 h 4608812"/>
              <a:gd name="connsiteX21326" fmla="*/ 9275919 w 12184637"/>
              <a:gd name="connsiteY21326" fmla="*/ 2886987 h 4608812"/>
              <a:gd name="connsiteX21327" fmla="*/ 9281441 w 12184637"/>
              <a:gd name="connsiteY21327" fmla="*/ 2881759 h 4608812"/>
              <a:gd name="connsiteX21328" fmla="*/ 9143765 w 12184637"/>
              <a:gd name="connsiteY21328" fmla="*/ 2875280 h 4608812"/>
              <a:gd name="connsiteX21329" fmla="*/ 9139790 w 12184637"/>
              <a:gd name="connsiteY21329" fmla="*/ 2868433 h 4608812"/>
              <a:gd name="connsiteX21330" fmla="*/ 9002261 w 12184637"/>
              <a:gd name="connsiteY21330" fmla="*/ 2831622 h 4608812"/>
              <a:gd name="connsiteX21331" fmla="*/ 8995415 w 12184637"/>
              <a:gd name="connsiteY21331" fmla="*/ 2835597 h 4608812"/>
              <a:gd name="connsiteX21332" fmla="*/ 8999390 w 12184637"/>
              <a:gd name="connsiteY21332" fmla="*/ 2842444 h 4608812"/>
              <a:gd name="connsiteX21333" fmla="*/ 9136918 w 12184637"/>
              <a:gd name="connsiteY21333" fmla="*/ 2879256 h 4608812"/>
              <a:gd name="connsiteX21334" fmla="*/ 9138390 w 12184637"/>
              <a:gd name="connsiteY21334" fmla="*/ 2879477 h 4608812"/>
              <a:gd name="connsiteX21335" fmla="*/ 9143765 w 12184637"/>
              <a:gd name="connsiteY21335" fmla="*/ 2875280 h 4608812"/>
              <a:gd name="connsiteX21336" fmla="*/ 9005942 w 12184637"/>
              <a:gd name="connsiteY21336" fmla="*/ 2839352 h 4608812"/>
              <a:gd name="connsiteX21337" fmla="*/ 9003218 w 12184637"/>
              <a:gd name="connsiteY21337" fmla="*/ 2831990 h 4608812"/>
              <a:gd name="connsiteX21338" fmla="*/ 8878648 w 12184637"/>
              <a:gd name="connsiteY21338" fmla="*/ 2774490 h 4608812"/>
              <a:gd name="connsiteX21339" fmla="*/ 8871285 w 12184637"/>
              <a:gd name="connsiteY21339" fmla="*/ 2777214 h 4608812"/>
              <a:gd name="connsiteX21340" fmla="*/ 8874009 w 12184637"/>
              <a:gd name="connsiteY21340" fmla="*/ 2784577 h 4608812"/>
              <a:gd name="connsiteX21341" fmla="*/ 8998580 w 12184637"/>
              <a:gd name="connsiteY21341" fmla="*/ 2842076 h 4608812"/>
              <a:gd name="connsiteX21342" fmla="*/ 9000937 w 12184637"/>
              <a:gd name="connsiteY21342" fmla="*/ 2842592 h 4608812"/>
              <a:gd name="connsiteX21343" fmla="*/ 9005942 w 12184637"/>
              <a:gd name="connsiteY21343" fmla="*/ 2839352 h 4608812"/>
              <a:gd name="connsiteX21344" fmla="*/ 8880857 w 12184637"/>
              <a:gd name="connsiteY21344" fmla="*/ 2782736 h 4608812"/>
              <a:gd name="connsiteX21345" fmla="*/ 8879458 w 12184637"/>
              <a:gd name="connsiteY21345" fmla="*/ 2775006 h 4608812"/>
              <a:gd name="connsiteX21346" fmla="*/ 8780435 w 12184637"/>
              <a:gd name="connsiteY21346" fmla="*/ 2705432 h 4608812"/>
              <a:gd name="connsiteX21347" fmla="*/ 8772705 w 12184637"/>
              <a:gd name="connsiteY21347" fmla="*/ 2706831 h 4608812"/>
              <a:gd name="connsiteX21348" fmla="*/ 8774029 w 12184637"/>
              <a:gd name="connsiteY21348" fmla="*/ 2714561 h 4608812"/>
              <a:gd name="connsiteX21349" fmla="*/ 8873052 w 12184637"/>
              <a:gd name="connsiteY21349" fmla="*/ 2784135 h 4608812"/>
              <a:gd name="connsiteX21350" fmla="*/ 8876292 w 12184637"/>
              <a:gd name="connsiteY21350" fmla="*/ 2785165 h 4608812"/>
              <a:gd name="connsiteX21351" fmla="*/ 8880857 w 12184637"/>
              <a:gd name="connsiteY21351" fmla="*/ 2782736 h 4608812"/>
              <a:gd name="connsiteX21352" fmla="*/ 8780803 w 12184637"/>
              <a:gd name="connsiteY21352" fmla="*/ 2714267 h 4608812"/>
              <a:gd name="connsiteX21353" fmla="*/ 8781613 w 12184637"/>
              <a:gd name="connsiteY21353" fmla="*/ 2706389 h 4608812"/>
              <a:gd name="connsiteX21354" fmla="*/ 8716898 w 12184637"/>
              <a:gd name="connsiteY21354" fmla="*/ 2627317 h 4608812"/>
              <a:gd name="connsiteX21355" fmla="*/ 8709020 w 12184637"/>
              <a:gd name="connsiteY21355" fmla="*/ 2626508 h 4608812"/>
              <a:gd name="connsiteX21356" fmla="*/ 8708211 w 12184637"/>
              <a:gd name="connsiteY21356" fmla="*/ 2634385 h 4608812"/>
              <a:gd name="connsiteX21357" fmla="*/ 8772925 w 12184637"/>
              <a:gd name="connsiteY21357" fmla="*/ 2713457 h 4608812"/>
              <a:gd name="connsiteX21358" fmla="*/ 8777269 w 12184637"/>
              <a:gd name="connsiteY21358" fmla="*/ 2715518 h 4608812"/>
              <a:gd name="connsiteX21359" fmla="*/ 8780803 w 12184637"/>
              <a:gd name="connsiteY21359" fmla="*/ 2714267 h 4608812"/>
              <a:gd name="connsiteX21360" fmla="*/ 8713953 w 12184637"/>
              <a:gd name="connsiteY21360" fmla="*/ 2636299 h 4608812"/>
              <a:gd name="connsiteX21361" fmla="*/ 8718002 w 12184637"/>
              <a:gd name="connsiteY21361" fmla="*/ 2629526 h 4608812"/>
              <a:gd name="connsiteX21362" fmla="*/ 8696284 w 12184637"/>
              <a:gd name="connsiteY21362" fmla="*/ 2543387 h 4608812"/>
              <a:gd name="connsiteX21363" fmla="*/ 8689510 w 12184637"/>
              <a:gd name="connsiteY21363" fmla="*/ 2539338 h 4608812"/>
              <a:gd name="connsiteX21364" fmla="*/ 8685460 w 12184637"/>
              <a:gd name="connsiteY21364" fmla="*/ 2546111 h 4608812"/>
              <a:gd name="connsiteX21365" fmla="*/ 8707180 w 12184637"/>
              <a:gd name="connsiteY21365" fmla="*/ 2632250 h 4608812"/>
              <a:gd name="connsiteX21366" fmla="*/ 8712628 w 12184637"/>
              <a:gd name="connsiteY21366" fmla="*/ 2636447 h 4608812"/>
              <a:gd name="connsiteX21367" fmla="*/ 8713953 w 12184637"/>
              <a:gd name="connsiteY21367" fmla="*/ 2636299 h 4608812"/>
              <a:gd name="connsiteX21368" fmla="*/ 8696430 w 12184637"/>
              <a:gd name="connsiteY21368" fmla="*/ 2545522 h 4608812"/>
              <a:gd name="connsiteX21369" fmla="*/ 8707916 w 12184637"/>
              <a:gd name="connsiteY21369" fmla="*/ 2455334 h 4608812"/>
              <a:gd name="connsiteX21370" fmla="*/ 8703056 w 12184637"/>
              <a:gd name="connsiteY21370" fmla="*/ 2449076 h 4608812"/>
              <a:gd name="connsiteX21371" fmla="*/ 8696799 w 12184637"/>
              <a:gd name="connsiteY21371" fmla="*/ 2453935 h 4608812"/>
              <a:gd name="connsiteX21372" fmla="*/ 8685313 w 12184637"/>
              <a:gd name="connsiteY21372" fmla="*/ 2544123 h 4608812"/>
              <a:gd name="connsiteX21373" fmla="*/ 8690172 w 12184637"/>
              <a:gd name="connsiteY21373" fmla="*/ 2550381 h 4608812"/>
              <a:gd name="connsiteX21374" fmla="*/ 8690908 w 12184637"/>
              <a:gd name="connsiteY21374" fmla="*/ 2550455 h 4608812"/>
              <a:gd name="connsiteX21375" fmla="*/ 8696430 w 12184637"/>
              <a:gd name="connsiteY21375" fmla="*/ 2545522 h 4608812"/>
              <a:gd name="connsiteX21376" fmla="*/ 8707621 w 12184637"/>
              <a:gd name="connsiteY21376" fmla="*/ 2456585 h 4608812"/>
              <a:gd name="connsiteX21377" fmla="*/ 8742518 w 12184637"/>
              <a:gd name="connsiteY21377" fmla="*/ 2365366 h 4608812"/>
              <a:gd name="connsiteX21378" fmla="*/ 8739279 w 12184637"/>
              <a:gd name="connsiteY21378" fmla="*/ 2358151 h 4608812"/>
              <a:gd name="connsiteX21379" fmla="*/ 8732064 w 12184637"/>
              <a:gd name="connsiteY21379" fmla="*/ 2361390 h 4608812"/>
              <a:gd name="connsiteX21380" fmla="*/ 8697167 w 12184637"/>
              <a:gd name="connsiteY21380" fmla="*/ 2452610 h 4608812"/>
              <a:gd name="connsiteX21381" fmla="*/ 8700406 w 12184637"/>
              <a:gd name="connsiteY21381" fmla="*/ 2459825 h 4608812"/>
              <a:gd name="connsiteX21382" fmla="*/ 8702468 w 12184637"/>
              <a:gd name="connsiteY21382" fmla="*/ 2460193 h 4608812"/>
              <a:gd name="connsiteX21383" fmla="*/ 8707621 w 12184637"/>
              <a:gd name="connsiteY21383" fmla="*/ 2456585 h 4608812"/>
              <a:gd name="connsiteX21384" fmla="*/ 8742077 w 12184637"/>
              <a:gd name="connsiteY21384" fmla="*/ 2366250 h 4608812"/>
              <a:gd name="connsiteX21385" fmla="*/ 8792877 w 12184637"/>
              <a:gd name="connsiteY21385" fmla="*/ 2281362 h 4608812"/>
              <a:gd name="connsiteX21386" fmla="*/ 8790963 w 12184637"/>
              <a:gd name="connsiteY21386" fmla="*/ 2273705 h 4608812"/>
              <a:gd name="connsiteX21387" fmla="*/ 8783306 w 12184637"/>
              <a:gd name="connsiteY21387" fmla="*/ 2275619 h 4608812"/>
              <a:gd name="connsiteX21388" fmla="*/ 8732506 w 12184637"/>
              <a:gd name="connsiteY21388" fmla="*/ 2360507 h 4608812"/>
              <a:gd name="connsiteX21389" fmla="*/ 8734420 w 12184637"/>
              <a:gd name="connsiteY21389" fmla="*/ 2368164 h 4608812"/>
              <a:gd name="connsiteX21390" fmla="*/ 8737291 w 12184637"/>
              <a:gd name="connsiteY21390" fmla="*/ 2368974 h 4608812"/>
              <a:gd name="connsiteX21391" fmla="*/ 8742077 w 12184637"/>
              <a:gd name="connsiteY21391" fmla="*/ 2366250 h 4608812"/>
              <a:gd name="connsiteX21392" fmla="*/ 8792361 w 12184637"/>
              <a:gd name="connsiteY21392" fmla="*/ 2282172 h 4608812"/>
              <a:gd name="connsiteX21393" fmla="*/ 8851481 w 12184637"/>
              <a:gd name="connsiteY21393" fmla="*/ 2211199 h 4608812"/>
              <a:gd name="connsiteX21394" fmla="*/ 8850745 w 12184637"/>
              <a:gd name="connsiteY21394" fmla="*/ 2203321 h 4608812"/>
              <a:gd name="connsiteX21395" fmla="*/ 8842867 w 12184637"/>
              <a:gd name="connsiteY21395" fmla="*/ 2204058 h 4608812"/>
              <a:gd name="connsiteX21396" fmla="*/ 8783748 w 12184637"/>
              <a:gd name="connsiteY21396" fmla="*/ 2275031 h 4608812"/>
              <a:gd name="connsiteX21397" fmla="*/ 8784484 w 12184637"/>
              <a:gd name="connsiteY21397" fmla="*/ 2282908 h 4608812"/>
              <a:gd name="connsiteX21398" fmla="*/ 8788092 w 12184637"/>
              <a:gd name="connsiteY21398" fmla="*/ 2284233 h 4608812"/>
              <a:gd name="connsiteX21399" fmla="*/ 8792361 w 12184637"/>
              <a:gd name="connsiteY21399" fmla="*/ 2282172 h 4608812"/>
              <a:gd name="connsiteX21400" fmla="*/ 8850819 w 12184637"/>
              <a:gd name="connsiteY21400" fmla="*/ 2211862 h 4608812"/>
              <a:gd name="connsiteX21401" fmla="*/ 8917080 w 12184637"/>
              <a:gd name="connsiteY21401" fmla="*/ 2155025 h 4608812"/>
              <a:gd name="connsiteX21402" fmla="*/ 8917668 w 12184637"/>
              <a:gd name="connsiteY21402" fmla="*/ 2147147 h 4608812"/>
              <a:gd name="connsiteX21403" fmla="*/ 8909791 w 12184637"/>
              <a:gd name="connsiteY21403" fmla="*/ 2146558 h 4608812"/>
              <a:gd name="connsiteX21404" fmla="*/ 8843530 w 12184637"/>
              <a:gd name="connsiteY21404" fmla="*/ 2203395 h 4608812"/>
              <a:gd name="connsiteX21405" fmla="*/ 8842941 w 12184637"/>
              <a:gd name="connsiteY21405" fmla="*/ 2211273 h 4608812"/>
              <a:gd name="connsiteX21406" fmla="*/ 8847211 w 12184637"/>
              <a:gd name="connsiteY21406" fmla="*/ 2213187 h 4608812"/>
              <a:gd name="connsiteX21407" fmla="*/ 8850819 w 12184637"/>
              <a:gd name="connsiteY21407" fmla="*/ 2211862 h 4608812"/>
              <a:gd name="connsiteX21408" fmla="*/ 8916270 w 12184637"/>
              <a:gd name="connsiteY21408" fmla="*/ 2155614 h 4608812"/>
              <a:gd name="connsiteX21409" fmla="*/ 8988494 w 12184637"/>
              <a:gd name="connsiteY21409" fmla="*/ 2113207 h 4608812"/>
              <a:gd name="connsiteX21410" fmla="*/ 8990482 w 12184637"/>
              <a:gd name="connsiteY21410" fmla="*/ 2105550 h 4608812"/>
              <a:gd name="connsiteX21411" fmla="*/ 8982825 w 12184637"/>
              <a:gd name="connsiteY21411" fmla="*/ 2103562 h 4608812"/>
              <a:gd name="connsiteX21412" fmla="*/ 8910601 w 12184637"/>
              <a:gd name="connsiteY21412" fmla="*/ 2145969 h 4608812"/>
              <a:gd name="connsiteX21413" fmla="*/ 8908613 w 12184637"/>
              <a:gd name="connsiteY21413" fmla="*/ 2153626 h 4608812"/>
              <a:gd name="connsiteX21414" fmla="*/ 8913472 w 12184637"/>
              <a:gd name="connsiteY21414" fmla="*/ 2156350 h 4608812"/>
              <a:gd name="connsiteX21415" fmla="*/ 8916270 w 12184637"/>
              <a:gd name="connsiteY21415" fmla="*/ 2155614 h 4608812"/>
              <a:gd name="connsiteX21416" fmla="*/ 8987316 w 12184637"/>
              <a:gd name="connsiteY21416" fmla="*/ 2113722 h 4608812"/>
              <a:gd name="connsiteX21417" fmla="*/ 9069921 w 12184637"/>
              <a:gd name="connsiteY21417" fmla="*/ 2087586 h 4608812"/>
              <a:gd name="connsiteX21418" fmla="*/ 9073529 w 12184637"/>
              <a:gd name="connsiteY21418" fmla="*/ 2080592 h 4608812"/>
              <a:gd name="connsiteX21419" fmla="*/ 9066534 w 12184637"/>
              <a:gd name="connsiteY21419" fmla="*/ 2076984 h 4608812"/>
              <a:gd name="connsiteX21420" fmla="*/ 8983929 w 12184637"/>
              <a:gd name="connsiteY21420" fmla="*/ 2103120 h 4608812"/>
              <a:gd name="connsiteX21421" fmla="*/ 8980322 w 12184637"/>
              <a:gd name="connsiteY21421" fmla="*/ 2110114 h 4608812"/>
              <a:gd name="connsiteX21422" fmla="*/ 8985696 w 12184637"/>
              <a:gd name="connsiteY21422" fmla="*/ 2114017 h 4608812"/>
              <a:gd name="connsiteX21423" fmla="*/ 8987316 w 12184637"/>
              <a:gd name="connsiteY21423" fmla="*/ 2113722 h 4608812"/>
              <a:gd name="connsiteX21424" fmla="*/ 9068743 w 12184637"/>
              <a:gd name="connsiteY21424" fmla="*/ 2087807 h 4608812"/>
              <a:gd name="connsiteX21425" fmla="*/ 9166220 w 12184637"/>
              <a:gd name="connsiteY21425" fmla="*/ 2079708 h 4608812"/>
              <a:gd name="connsiteX21426" fmla="*/ 9171300 w 12184637"/>
              <a:gd name="connsiteY21426" fmla="*/ 2073671 h 4608812"/>
              <a:gd name="connsiteX21427" fmla="*/ 9165263 w 12184637"/>
              <a:gd name="connsiteY21427" fmla="*/ 2068591 h 4608812"/>
              <a:gd name="connsiteX21428" fmla="*/ 9067786 w 12184637"/>
              <a:gd name="connsiteY21428" fmla="*/ 2076690 h 4608812"/>
              <a:gd name="connsiteX21429" fmla="*/ 9062706 w 12184637"/>
              <a:gd name="connsiteY21429" fmla="*/ 2082727 h 4608812"/>
              <a:gd name="connsiteX21430" fmla="*/ 9068301 w 12184637"/>
              <a:gd name="connsiteY21430" fmla="*/ 2087807 h 4608812"/>
              <a:gd name="connsiteX21431" fmla="*/ 9068743 w 12184637"/>
              <a:gd name="connsiteY21431" fmla="*/ 2087807 h 4608812"/>
              <a:gd name="connsiteX21432" fmla="*/ 9281293 w 12184637"/>
              <a:gd name="connsiteY21432" fmla="*/ 2078677 h 4608812"/>
              <a:gd name="connsiteX21433" fmla="*/ 9275919 w 12184637"/>
              <a:gd name="connsiteY21433" fmla="*/ 2072861 h 4608812"/>
              <a:gd name="connsiteX21434" fmla="*/ 9165925 w 12184637"/>
              <a:gd name="connsiteY21434" fmla="*/ 2068517 h 4608812"/>
              <a:gd name="connsiteX21435" fmla="*/ 9160110 w 12184637"/>
              <a:gd name="connsiteY21435" fmla="*/ 2073892 h 4608812"/>
              <a:gd name="connsiteX21436" fmla="*/ 9165484 w 12184637"/>
              <a:gd name="connsiteY21436" fmla="*/ 2079708 h 4608812"/>
              <a:gd name="connsiteX21437" fmla="*/ 9275477 w 12184637"/>
              <a:gd name="connsiteY21437" fmla="*/ 2084052 h 4608812"/>
              <a:gd name="connsiteX21438" fmla="*/ 9275772 w 12184637"/>
              <a:gd name="connsiteY21438" fmla="*/ 2084052 h 4608812"/>
              <a:gd name="connsiteX21439" fmla="*/ 9281293 w 12184637"/>
              <a:gd name="connsiteY21439" fmla="*/ 2078677 h 4608812"/>
              <a:gd name="connsiteX21440" fmla="*/ 9401372 w 12184637"/>
              <a:gd name="connsiteY21440" fmla="*/ 2090015 h 4608812"/>
              <a:gd name="connsiteX21441" fmla="*/ 9396366 w 12184637"/>
              <a:gd name="connsiteY21441" fmla="*/ 2083978 h 4608812"/>
              <a:gd name="connsiteX21442" fmla="*/ 9276287 w 12184637"/>
              <a:gd name="connsiteY21442" fmla="*/ 2072935 h 4608812"/>
              <a:gd name="connsiteX21443" fmla="*/ 9270250 w 12184637"/>
              <a:gd name="connsiteY21443" fmla="*/ 2077941 h 4608812"/>
              <a:gd name="connsiteX21444" fmla="*/ 9275256 w 12184637"/>
              <a:gd name="connsiteY21444" fmla="*/ 2083978 h 4608812"/>
              <a:gd name="connsiteX21445" fmla="*/ 9395336 w 12184637"/>
              <a:gd name="connsiteY21445" fmla="*/ 2095022 h 4608812"/>
              <a:gd name="connsiteX21446" fmla="*/ 9395924 w 12184637"/>
              <a:gd name="connsiteY21446" fmla="*/ 2095022 h 4608812"/>
              <a:gd name="connsiteX21447" fmla="*/ 9401372 w 12184637"/>
              <a:gd name="connsiteY21447" fmla="*/ 2090015 h 4608812"/>
              <a:gd name="connsiteX21448" fmla="*/ 9522777 w 12184637"/>
              <a:gd name="connsiteY21448" fmla="*/ 2105255 h 4608812"/>
              <a:gd name="connsiteX21449" fmla="*/ 9517918 w 12184637"/>
              <a:gd name="connsiteY21449" fmla="*/ 2098997 h 4608812"/>
              <a:gd name="connsiteX21450" fmla="*/ 9396514 w 12184637"/>
              <a:gd name="connsiteY21450" fmla="*/ 2083978 h 4608812"/>
              <a:gd name="connsiteX21451" fmla="*/ 9390255 w 12184637"/>
              <a:gd name="connsiteY21451" fmla="*/ 2088837 h 4608812"/>
              <a:gd name="connsiteX21452" fmla="*/ 9395114 w 12184637"/>
              <a:gd name="connsiteY21452" fmla="*/ 2095095 h 4608812"/>
              <a:gd name="connsiteX21453" fmla="*/ 9516519 w 12184637"/>
              <a:gd name="connsiteY21453" fmla="*/ 2110114 h 4608812"/>
              <a:gd name="connsiteX21454" fmla="*/ 9517255 w 12184637"/>
              <a:gd name="connsiteY21454" fmla="*/ 2110188 h 4608812"/>
              <a:gd name="connsiteX21455" fmla="*/ 9522777 w 12184637"/>
              <a:gd name="connsiteY21455" fmla="*/ 2105255 h 4608812"/>
              <a:gd name="connsiteX21456" fmla="*/ 9636673 w 12184637"/>
              <a:gd name="connsiteY21456" fmla="*/ 2121526 h 4608812"/>
              <a:gd name="connsiteX21457" fmla="*/ 9631961 w 12184637"/>
              <a:gd name="connsiteY21457" fmla="*/ 2115194 h 4608812"/>
              <a:gd name="connsiteX21458" fmla="*/ 9517992 w 12184637"/>
              <a:gd name="connsiteY21458" fmla="*/ 2098997 h 4608812"/>
              <a:gd name="connsiteX21459" fmla="*/ 9511661 w 12184637"/>
              <a:gd name="connsiteY21459" fmla="*/ 2103709 h 4608812"/>
              <a:gd name="connsiteX21460" fmla="*/ 9516372 w 12184637"/>
              <a:gd name="connsiteY21460" fmla="*/ 2110041 h 4608812"/>
              <a:gd name="connsiteX21461" fmla="*/ 9630341 w 12184637"/>
              <a:gd name="connsiteY21461" fmla="*/ 2126238 h 4608812"/>
              <a:gd name="connsiteX21462" fmla="*/ 9631151 w 12184637"/>
              <a:gd name="connsiteY21462" fmla="*/ 2126312 h 4608812"/>
              <a:gd name="connsiteX21463" fmla="*/ 9636673 w 12184637"/>
              <a:gd name="connsiteY21463" fmla="*/ 2121526 h 4608812"/>
              <a:gd name="connsiteX21464" fmla="*/ 9735401 w 12184637"/>
              <a:gd name="connsiteY21464" fmla="*/ 2141110 h 4608812"/>
              <a:gd name="connsiteX21465" fmla="*/ 9730983 w 12184637"/>
              <a:gd name="connsiteY21465" fmla="*/ 2134557 h 4608812"/>
              <a:gd name="connsiteX21466" fmla="*/ 9632255 w 12184637"/>
              <a:gd name="connsiteY21466" fmla="*/ 2115194 h 4608812"/>
              <a:gd name="connsiteX21467" fmla="*/ 9625703 w 12184637"/>
              <a:gd name="connsiteY21467" fmla="*/ 2119612 h 4608812"/>
              <a:gd name="connsiteX21468" fmla="*/ 9630120 w 12184637"/>
              <a:gd name="connsiteY21468" fmla="*/ 2126164 h 4608812"/>
              <a:gd name="connsiteX21469" fmla="*/ 9728849 w 12184637"/>
              <a:gd name="connsiteY21469" fmla="*/ 2145527 h 4608812"/>
              <a:gd name="connsiteX21470" fmla="*/ 9729953 w 12184637"/>
              <a:gd name="connsiteY21470" fmla="*/ 2145601 h 4608812"/>
              <a:gd name="connsiteX21471" fmla="*/ 9735401 w 12184637"/>
              <a:gd name="connsiteY21471" fmla="*/ 2141110 h 4608812"/>
              <a:gd name="connsiteX21472" fmla="*/ 9811085 w 12184637"/>
              <a:gd name="connsiteY21472" fmla="*/ 2166142 h 4608812"/>
              <a:gd name="connsiteX21473" fmla="*/ 9807478 w 12184637"/>
              <a:gd name="connsiteY21473" fmla="*/ 2159147 h 4608812"/>
              <a:gd name="connsiteX21474" fmla="*/ 9731573 w 12184637"/>
              <a:gd name="connsiteY21474" fmla="*/ 2134778 h 4608812"/>
              <a:gd name="connsiteX21475" fmla="*/ 9724578 w 12184637"/>
              <a:gd name="connsiteY21475" fmla="*/ 2138386 h 4608812"/>
              <a:gd name="connsiteX21476" fmla="*/ 9728186 w 12184637"/>
              <a:gd name="connsiteY21476" fmla="*/ 2145380 h 4608812"/>
              <a:gd name="connsiteX21477" fmla="*/ 9804092 w 12184637"/>
              <a:gd name="connsiteY21477" fmla="*/ 2169749 h 4608812"/>
              <a:gd name="connsiteX21478" fmla="*/ 9805859 w 12184637"/>
              <a:gd name="connsiteY21478" fmla="*/ 2170044 h 4608812"/>
              <a:gd name="connsiteX21479" fmla="*/ 9811085 w 12184637"/>
              <a:gd name="connsiteY21479" fmla="*/ 2166142 h 4608812"/>
              <a:gd name="connsiteX21480" fmla="*/ 9860781 w 12184637"/>
              <a:gd name="connsiteY21480" fmla="*/ 2202291 h 4608812"/>
              <a:gd name="connsiteX21481" fmla="*/ 9859309 w 12184637"/>
              <a:gd name="connsiteY21481" fmla="*/ 2194560 h 4608812"/>
              <a:gd name="connsiteX21482" fmla="*/ 9808951 w 12184637"/>
              <a:gd name="connsiteY21482" fmla="*/ 2159957 h 4608812"/>
              <a:gd name="connsiteX21483" fmla="*/ 9801220 w 12184637"/>
              <a:gd name="connsiteY21483" fmla="*/ 2161430 h 4608812"/>
              <a:gd name="connsiteX21484" fmla="*/ 9802692 w 12184637"/>
              <a:gd name="connsiteY21484" fmla="*/ 2169160 h 4608812"/>
              <a:gd name="connsiteX21485" fmla="*/ 9853051 w 12184637"/>
              <a:gd name="connsiteY21485" fmla="*/ 2203763 h 4608812"/>
              <a:gd name="connsiteX21486" fmla="*/ 9856217 w 12184637"/>
              <a:gd name="connsiteY21486" fmla="*/ 2204720 h 4608812"/>
              <a:gd name="connsiteX21487" fmla="*/ 9860781 w 12184637"/>
              <a:gd name="connsiteY21487" fmla="*/ 2202291 h 4608812"/>
              <a:gd name="connsiteX21488" fmla="*/ 9880586 w 12184637"/>
              <a:gd name="connsiteY21488" fmla="*/ 2254269 h 4608812"/>
              <a:gd name="connsiteX21489" fmla="*/ 9883458 w 12184637"/>
              <a:gd name="connsiteY21489" fmla="*/ 2246906 h 4608812"/>
              <a:gd name="connsiteX21490" fmla="*/ 9861297 w 12184637"/>
              <a:gd name="connsiteY21490" fmla="*/ 2196843 h 4608812"/>
              <a:gd name="connsiteX21491" fmla="*/ 9853935 w 12184637"/>
              <a:gd name="connsiteY21491" fmla="*/ 2193971 h 4608812"/>
              <a:gd name="connsiteX21492" fmla="*/ 9851063 w 12184637"/>
              <a:gd name="connsiteY21492" fmla="*/ 2201334 h 4608812"/>
              <a:gd name="connsiteX21493" fmla="*/ 9873224 w 12184637"/>
              <a:gd name="connsiteY21493" fmla="*/ 2251397 h 4608812"/>
              <a:gd name="connsiteX21494" fmla="*/ 9878377 w 12184637"/>
              <a:gd name="connsiteY21494" fmla="*/ 2254710 h 4608812"/>
              <a:gd name="connsiteX21495" fmla="*/ 9880586 w 12184637"/>
              <a:gd name="connsiteY21495" fmla="*/ 2254269 h 4608812"/>
              <a:gd name="connsiteX21496" fmla="*/ 9883089 w 12184637"/>
              <a:gd name="connsiteY21496" fmla="*/ 2312652 h 4608812"/>
              <a:gd name="connsiteX21497" fmla="*/ 9883899 w 12184637"/>
              <a:gd name="connsiteY21497" fmla="*/ 2249262 h 4608812"/>
              <a:gd name="connsiteX21498" fmla="*/ 9878377 w 12184637"/>
              <a:gd name="connsiteY21498" fmla="*/ 2243593 h 4608812"/>
              <a:gd name="connsiteX21499" fmla="*/ 9872708 w 12184637"/>
              <a:gd name="connsiteY21499" fmla="*/ 2249115 h 4608812"/>
              <a:gd name="connsiteX21500" fmla="*/ 9871898 w 12184637"/>
              <a:gd name="connsiteY21500" fmla="*/ 2312505 h 4608812"/>
              <a:gd name="connsiteX21501" fmla="*/ 9877420 w 12184637"/>
              <a:gd name="connsiteY21501" fmla="*/ 2318174 h 4608812"/>
              <a:gd name="connsiteX21502" fmla="*/ 9877494 w 12184637"/>
              <a:gd name="connsiteY21502" fmla="*/ 2318174 h 4608812"/>
              <a:gd name="connsiteX21503" fmla="*/ 9883089 w 12184637"/>
              <a:gd name="connsiteY21503" fmla="*/ 2312652 h 4608812"/>
              <a:gd name="connsiteX21504" fmla="*/ 9864315 w 12184637"/>
              <a:gd name="connsiteY21504" fmla="*/ 2388557 h 4608812"/>
              <a:gd name="connsiteX21505" fmla="*/ 9882942 w 12184637"/>
              <a:gd name="connsiteY21505" fmla="*/ 2313904 h 4608812"/>
              <a:gd name="connsiteX21506" fmla="*/ 9878893 w 12184637"/>
              <a:gd name="connsiteY21506" fmla="*/ 2307130 h 4608812"/>
              <a:gd name="connsiteX21507" fmla="*/ 9872119 w 12184637"/>
              <a:gd name="connsiteY21507" fmla="*/ 2311180 h 4608812"/>
              <a:gd name="connsiteX21508" fmla="*/ 9853566 w 12184637"/>
              <a:gd name="connsiteY21508" fmla="*/ 2385833 h 4608812"/>
              <a:gd name="connsiteX21509" fmla="*/ 9857616 w 12184637"/>
              <a:gd name="connsiteY21509" fmla="*/ 2392607 h 4608812"/>
              <a:gd name="connsiteX21510" fmla="*/ 9859014 w 12184637"/>
              <a:gd name="connsiteY21510" fmla="*/ 2392754 h 4608812"/>
              <a:gd name="connsiteX21511" fmla="*/ 9864315 w 12184637"/>
              <a:gd name="connsiteY21511" fmla="*/ 2388557 h 4608812"/>
              <a:gd name="connsiteX21512" fmla="*/ 9832731 w 12184637"/>
              <a:gd name="connsiteY21512" fmla="*/ 2471604 h 4608812"/>
              <a:gd name="connsiteX21513" fmla="*/ 9864095 w 12184637"/>
              <a:gd name="connsiteY21513" fmla="*/ 2389220 h 4608812"/>
              <a:gd name="connsiteX21514" fmla="*/ 9860855 w 12184637"/>
              <a:gd name="connsiteY21514" fmla="*/ 2382005 h 4608812"/>
              <a:gd name="connsiteX21515" fmla="*/ 9853640 w 12184637"/>
              <a:gd name="connsiteY21515" fmla="*/ 2385244 h 4608812"/>
              <a:gd name="connsiteX21516" fmla="*/ 9822276 w 12184637"/>
              <a:gd name="connsiteY21516" fmla="*/ 2467629 h 4608812"/>
              <a:gd name="connsiteX21517" fmla="*/ 9825516 w 12184637"/>
              <a:gd name="connsiteY21517" fmla="*/ 2474844 h 4608812"/>
              <a:gd name="connsiteX21518" fmla="*/ 9827577 w 12184637"/>
              <a:gd name="connsiteY21518" fmla="*/ 2475212 h 4608812"/>
              <a:gd name="connsiteX21519" fmla="*/ 9832731 w 12184637"/>
              <a:gd name="connsiteY21519" fmla="*/ 2471604 h 4608812"/>
              <a:gd name="connsiteX21520" fmla="*/ 9793342 w 12184637"/>
              <a:gd name="connsiteY21520" fmla="*/ 2558553 h 4608812"/>
              <a:gd name="connsiteX21521" fmla="*/ 9832584 w 12184637"/>
              <a:gd name="connsiteY21521" fmla="*/ 2471899 h 4608812"/>
              <a:gd name="connsiteX21522" fmla="*/ 9829786 w 12184637"/>
              <a:gd name="connsiteY21522" fmla="*/ 2464537 h 4608812"/>
              <a:gd name="connsiteX21523" fmla="*/ 9822424 w 12184637"/>
              <a:gd name="connsiteY21523" fmla="*/ 2467334 h 4608812"/>
              <a:gd name="connsiteX21524" fmla="*/ 9783183 w 12184637"/>
              <a:gd name="connsiteY21524" fmla="*/ 2553989 h 4608812"/>
              <a:gd name="connsiteX21525" fmla="*/ 9785980 w 12184637"/>
              <a:gd name="connsiteY21525" fmla="*/ 2561351 h 4608812"/>
              <a:gd name="connsiteX21526" fmla="*/ 9788336 w 12184637"/>
              <a:gd name="connsiteY21526" fmla="*/ 2561866 h 4608812"/>
              <a:gd name="connsiteX21527" fmla="*/ 9793342 w 12184637"/>
              <a:gd name="connsiteY21527" fmla="*/ 2558553 h 4608812"/>
              <a:gd name="connsiteX21528" fmla="*/ 9730690 w 12184637"/>
              <a:gd name="connsiteY21528" fmla="*/ 2574824 h 4608812"/>
              <a:gd name="connsiteX21529" fmla="*/ 9789514 w 12184637"/>
              <a:gd name="connsiteY21529" fmla="*/ 2561719 h 4608812"/>
              <a:gd name="connsiteX21530" fmla="*/ 9793711 w 12184637"/>
              <a:gd name="connsiteY21530" fmla="*/ 2555093 h 4608812"/>
              <a:gd name="connsiteX21531" fmla="*/ 9787084 w 12184637"/>
              <a:gd name="connsiteY21531" fmla="*/ 2550897 h 4608812"/>
              <a:gd name="connsiteX21532" fmla="*/ 9728259 w 12184637"/>
              <a:gd name="connsiteY21532" fmla="*/ 2564002 h 4608812"/>
              <a:gd name="connsiteX21533" fmla="*/ 9724063 w 12184637"/>
              <a:gd name="connsiteY21533" fmla="*/ 2570628 h 4608812"/>
              <a:gd name="connsiteX21534" fmla="*/ 9729511 w 12184637"/>
              <a:gd name="connsiteY21534" fmla="*/ 2574971 h 4608812"/>
              <a:gd name="connsiteX21535" fmla="*/ 9730690 w 12184637"/>
              <a:gd name="connsiteY21535" fmla="*/ 2574824 h 4608812"/>
              <a:gd name="connsiteX21536" fmla="*/ 9646390 w 12184637"/>
              <a:gd name="connsiteY21536" fmla="*/ 2591095 h 4608812"/>
              <a:gd name="connsiteX21537" fmla="*/ 9730542 w 12184637"/>
              <a:gd name="connsiteY21537" fmla="*/ 2574824 h 4608812"/>
              <a:gd name="connsiteX21538" fmla="*/ 9734959 w 12184637"/>
              <a:gd name="connsiteY21538" fmla="*/ 2568272 h 4608812"/>
              <a:gd name="connsiteX21539" fmla="*/ 9728407 w 12184637"/>
              <a:gd name="connsiteY21539" fmla="*/ 2563854 h 4608812"/>
              <a:gd name="connsiteX21540" fmla="*/ 9644255 w 12184637"/>
              <a:gd name="connsiteY21540" fmla="*/ 2580125 h 4608812"/>
              <a:gd name="connsiteX21541" fmla="*/ 9639838 w 12184637"/>
              <a:gd name="connsiteY21541" fmla="*/ 2586677 h 4608812"/>
              <a:gd name="connsiteX21542" fmla="*/ 9645360 w 12184637"/>
              <a:gd name="connsiteY21542" fmla="*/ 2591169 h 4608812"/>
              <a:gd name="connsiteX21543" fmla="*/ 9646390 w 12184637"/>
              <a:gd name="connsiteY21543" fmla="*/ 2591095 h 4608812"/>
              <a:gd name="connsiteX21544" fmla="*/ 9607371 w 12184637"/>
              <a:gd name="connsiteY21544" fmla="*/ 2666779 h 4608812"/>
              <a:gd name="connsiteX21545" fmla="*/ 9650219 w 12184637"/>
              <a:gd name="connsiteY21545" fmla="*/ 2588371 h 4608812"/>
              <a:gd name="connsiteX21546" fmla="*/ 9648010 w 12184637"/>
              <a:gd name="connsiteY21546" fmla="*/ 2580788 h 4608812"/>
              <a:gd name="connsiteX21547" fmla="*/ 9640427 w 12184637"/>
              <a:gd name="connsiteY21547" fmla="*/ 2582996 h 4608812"/>
              <a:gd name="connsiteX21548" fmla="*/ 9597578 w 12184637"/>
              <a:gd name="connsiteY21548" fmla="*/ 2661405 h 4608812"/>
              <a:gd name="connsiteX21549" fmla="*/ 9599787 w 12184637"/>
              <a:gd name="connsiteY21549" fmla="*/ 2668988 h 4608812"/>
              <a:gd name="connsiteX21550" fmla="*/ 9602511 w 12184637"/>
              <a:gd name="connsiteY21550" fmla="*/ 2669651 h 4608812"/>
              <a:gd name="connsiteX21551" fmla="*/ 9607371 w 12184637"/>
              <a:gd name="connsiteY21551" fmla="*/ 2666779 h 4608812"/>
              <a:gd name="connsiteX21552" fmla="*/ 9499365 w 12184637"/>
              <a:gd name="connsiteY21552" fmla="*/ 2684449 h 4608812"/>
              <a:gd name="connsiteX21553" fmla="*/ 9603247 w 12184637"/>
              <a:gd name="connsiteY21553" fmla="*/ 2669577 h 4608812"/>
              <a:gd name="connsiteX21554" fmla="*/ 9607959 w 12184637"/>
              <a:gd name="connsiteY21554" fmla="*/ 2663246 h 4608812"/>
              <a:gd name="connsiteX21555" fmla="*/ 9601628 w 12184637"/>
              <a:gd name="connsiteY21555" fmla="*/ 2658534 h 4608812"/>
              <a:gd name="connsiteX21556" fmla="*/ 9497746 w 12184637"/>
              <a:gd name="connsiteY21556" fmla="*/ 2673406 h 4608812"/>
              <a:gd name="connsiteX21557" fmla="*/ 9493034 w 12184637"/>
              <a:gd name="connsiteY21557" fmla="*/ 2679737 h 4608812"/>
              <a:gd name="connsiteX21558" fmla="*/ 9498555 w 12184637"/>
              <a:gd name="connsiteY21558" fmla="*/ 2684523 h 4608812"/>
              <a:gd name="connsiteX21559" fmla="*/ 9499365 w 12184637"/>
              <a:gd name="connsiteY21559" fmla="*/ 2684449 h 4608812"/>
              <a:gd name="connsiteX21560" fmla="*/ 9378770 w 12184637"/>
              <a:gd name="connsiteY21560" fmla="*/ 2689750 h 4608812"/>
              <a:gd name="connsiteX21561" fmla="*/ 9498849 w 12184637"/>
              <a:gd name="connsiteY21561" fmla="*/ 2684523 h 4608812"/>
              <a:gd name="connsiteX21562" fmla="*/ 9504151 w 12184637"/>
              <a:gd name="connsiteY21562" fmla="*/ 2678706 h 4608812"/>
              <a:gd name="connsiteX21563" fmla="*/ 9498334 w 12184637"/>
              <a:gd name="connsiteY21563" fmla="*/ 2673406 h 4608812"/>
              <a:gd name="connsiteX21564" fmla="*/ 9378255 w 12184637"/>
              <a:gd name="connsiteY21564" fmla="*/ 2678633 h 4608812"/>
              <a:gd name="connsiteX21565" fmla="*/ 9372954 w 12184637"/>
              <a:gd name="connsiteY21565" fmla="*/ 2684449 h 4608812"/>
              <a:gd name="connsiteX21566" fmla="*/ 9378549 w 12184637"/>
              <a:gd name="connsiteY21566" fmla="*/ 2689750 h 4608812"/>
              <a:gd name="connsiteX21567" fmla="*/ 9378770 w 12184637"/>
              <a:gd name="connsiteY21567" fmla="*/ 2689750 h 4608812"/>
              <a:gd name="connsiteX21568" fmla="*/ 9384071 w 12184637"/>
              <a:gd name="connsiteY21568" fmla="*/ 2684670 h 4608812"/>
              <a:gd name="connsiteX21569" fmla="*/ 9378991 w 12184637"/>
              <a:gd name="connsiteY21569" fmla="*/ 2678633 h 4608812"/>
              <a:gd name="connsiteX21570" fmla="*/ 9249194 w 12184637"/>
              <a:gd name="connsiteY21570" fmla="*/ 2666853 h 4608812"/>
              <a:gd name="connsiteX21571" fmla="*/ 9243156 w 12184637"/>
              <a:gd name="connsiteY21571" fmla="*/ 2671933 h 4608812"/>
              <a:gd name="connsiteX21572" fmla="*/ 9248237 w 12184637"/>
              <a:gd name="connsiteY21572" fmla="*/ 2677970 h 4608812"/>
              <a:gd name="connsiteX21573" fmla="*/ 9378034 w 12184637"/>
              <a:gd name="connsiteY21573" fmla="*/ 2689750 h 4608812"/>
              <a:gd name="connsiteX21574" fmla="*/ 9378623 w 12184637"/>
              <a:gd name="connsiteY21574" fmla="*/ 2689750 h 4608812"/>
              <a:gd name="connsiteX21575" fmla="*/ 9384071 w 12184637"/>
              <a:gd name="connsiteY21575" fmla="*/ 2684670 h 4608812"/>
              <a:gd name="connsiteX21576" fmla="*/ 9254126 w 12184637"/>
              <a:gd name="connsiteY21576" fmla="*/ 2673921 h 4608812"/>
              <a:gd name="connsiteX21577" fmla="*/ 9250225 w 12184637"/>
              <a:gd name="connsiteY21577" fmla="*/ 2667074 h 4608812"/>
              <a:gd name="connsiteX21578" fmla="*/ 9117482 w 12184637"/>
              <a:gd name="connsiteY21578" fmla="*/ 2630925 h 4608812"/>
              <a:gd name="connsiteX21579" fmla="*/ 9110634 w 12184637"/>
              <a:gd name="connsiteY21579" fmla="*/ 2634827 h 4608812"/>
              <a:gd name="connsiteX21580" fmla="*/ 9114537 w 12184637"/>
              <a:gd name="connsiteY21580" fmla="*/ 2641674 h 4608812"/>
              <a:gd name="connsiteX21581" fmla="*/ 9247279 w 12184637"/>
              <a:gd name="connsiteY21581" fmla="*/ 2677823 h 4608812"/>
              <a:gd name="connsiteX21582" fmla="*/ 9248752 w 12184637"/>
              <a:gd name="connsiteY21582" fmla="*/ 2678044 h 4608812"/>
              <a:gd name="connsiteX21583" fmla="*/ 9254126 w 12184637"/>
              <a:gd name="connsiteY21583" fmla="*/ 2673921 h 4608812"/>
              <a:gd name="connsiteX21584" fmla="*/ 9121237 w 12184637"/>
              <a:gd name="connsiteY21584" fmla="*/ 2638361 h 4608812"/>
              <a:gd name="connsiteX21585" fmla="*/ 9118070 w 12184637"/>
              <a:gd name="connsiteY21585" fmla="*/ 2631146 h 4608812"/>
              <a:gd name="connsiteX21586" fmla="*/ 8990482 w 12184637"/>
              <a:gd name="connsiteY21586" fmla="*/ 2580788 h 4608812"/>
              <a:gd name="connsiteX21587" fmla="*/ 8983267 w 12184637"/>
              <a:gd name="connsiteY21587" fmla="*/ 2583953 h 4608812"/>
              <a:gd name="connsiteX21588" fmla="*/ 8986432 w 12184637"/>
              <a:gd name="connsiteY21588" fmla="*/ 2591169 h 4608812"/>
              <a:gd name="connsiteX21589" fmla="*/ 9114022 w 12184637"/>
              <a:gd name="connsiteY21589" fmla="*/ 2641527 h 4608812"/>
              <a:gd name="connsiteX21590" fmla="*/ 9116082 w 12184637"/>
              <a:gd name="connsiteY21590" fmla="*/ 2641895 h 4608812"/>
              <a:gd name="connsiteX21591" fmla="*/ 9121237 w 12184637"/>
              <a:gd name="connsiteY21591" fmla="*/ 2638361 h 4608812"/>
              <a:gd name="connsiteX21592" fmla="*/ 8993427 w 12184637"/>
              <a:gd name="connsiteY21592" fmla="*/ 2588297 h 4608812"/>
              <a:gd name="connsiteX21593" fmla="*/ 8990776 w 12184637"/>
              <a:gd name="connsiteY21593" fmla="*/ 2580861 h 4608812"/>
              <a:gd name="connsiteX21594" fmla="*/ 8876145 w 12184637"/>
              <a:gd name="connsiteY21594" fmla="*/ 2526380 h 4608812"/>
              <a:gd name="connsiteX21595" fmla="*/ 8868709 w 12184637"/>
              <a:gd name="connsiteY21595" fmla="*/ 2529031 h 4608812"/>
              <a:gd name="connsiteX21596" fmla="*/ 8871359 w 12184637"/>
              <a:gd name="connsiteY21596" fmla="*/ 2536466 h 4608812"/>
              <a:gd name="connsiteX21597" fmla="*/ 8985991 w 12184637"/>
              <a:gd name="connsiteY21597" fmla="*/ 2590948 h 4608812"/>
              <a:gd name="connsiteX21598" fmla="*/ 8988420 w 12184637"/>
              <a:gd name="connsiteY21598" fmla="*/ 2591463 h 4608812"/>
              <a:gd name="connsiteX21599" fmla="*/ 8993427 w 12184637"/>
              <a:gd name="connsiteY21599" fmla="*/ 2588297 h 4608812"/>
              <a:gd name="connsiteX21600" fmla="*/ 8878721 w 12184637"/>
              <a:gd name="connsiteY21600" fmla="*/ 2533890 h 4608812"/>
              <a:gd name="connsiteX21601" fmla="*/ 8876145 w 12184637"/>
              <a:gd name="connsiteY21601" fmla="*/ 2526454 h 4608812"/>
              <a:gd name="connsiteX21602" fmla="*/ 8779256 w 12184637"/>
              <a:gd name="connsiteY21602" fmla="*/ 2478967 h 4608812"/>
              <a:gd name="connsiteX21603" fmla="*/ 8771820 w 12184637"/>
              <a:gd name="connsiteY21603" fmla="*/ 2481544 h 4608812"/>
              <a:gd name="connsiteX21604" fmla="*/ 8774398 w 12184637"/>
              <a:gd name="connsiteY21604" fmla="*/ 2488980 h 4608812"/>
              <a:gd name="connsiteX21605" fmla="*/ 8871285 w 12184637"/>
              <a:gd name="connsiteY21605" fmla="*/ 2536466 h 4608812"/>
              <a:gd name="connsiteX21606" fmla="*/ 8873789 w 12184637"/>
              <a:gd name="connsiteY21606" fmla="*/ 2537055 h 4608812"/>
              <a:gd name="connsiteX21607" fmla="*/ 8878721 w 12184637"/>
              <a:gd name="connsiteY21607" fmla="*/ 2533890 h 4608812"/>
              <a:gd name="connsiteX21608" fmla="*/ 8782054 w 12184637"/>
              <a:gd name="connsiteY21608" fmla="*/ 2485961 h 4608812"/>
              <a:gd name="connsiteX21609" fmla="*/ 8778889 w 12184637"/>
              <a:gd name="connsiteY21609" fmla="*/ 2478746 h 4608812"/>
              <a:gd name="connsiteX21610" fmla="*/ 8704456 w 12184637"/>
              <a:gd name="connsiteY21610" fmla="*/ 2449444 h 4608812"/>
              <a:gd name="connsiteX21611" fmla="*/ 8697241 w 12184637"/>
              <a:gd name="connsiteY21611" fmla="*/ 2452610 h 4608812"/>
              <a:gd name="connsiteX21612" fmla="*/ 8700406 w 12184637"/>
              <a:gd name="connsiteY21612" fmla="*/ 2459825 h 4608812"/>
              <a:gd name="connsiteX21613" fmla="*/ 8774839 w 12184637"/>
              <a:gd name="connsiteY21613" fmla="*/ 2489127 h 4608812"/>
              <a:gd name="connsiteX21614" fmla="*/ 8776901 w 12184637"/>
              <a:gd name="connsiteY21614" fmla="*/ 2489495 h 4608812"/>
              <a:gd name="connsiteX21615" fmla="*/ 8782054 w 12184637"/>
              <a:gd name="connsiteY21615" fmla="*/ 2485961 h 4608812"/>
              <a:gd name="connsiteX21616" fmla="*/ 8707695 w 12184637"/>
              <a:gd name="connsiteY21616" fmla="*/ 2456365 h 4608812"/>
              <a:gd name="connsiteX21617" fmla="*/ 8704087 w 12184637"/>
              <a:gd name="connsiteY21617" fmla="*/ 2449370 h 4608812"/>
              <a:gd name="connsiteX21618" fmla="*/ 8643643 w 12184637"/>
              <a:gd name="connsiteY21618" fmla="*/ 2429860 h 4608812"/>
              <a:gd name="connsiteX21619" fmla="*/ 8636648 w 12184637"/>
              <a:gd name="connsiteY21619" fmla="*/ 2433468 h 4608812"/>
              <a:gd name="connsiteX21620" fmla="*/ 8640256 w 12184637"/>
              <a:gd name="connsiteY21620" fmla="*/ 2440462 h 4608812"/>
              <a:gd name="connsiteX21621" fmla="*/ 8700701 w 12184637"/>
              <a:gd name="connsiteY21621" fmla="*/ 2459972 h 4608812"/>
              <a:gd name="connsiteX21622" fmla="*/ 8702468 w 12184637"/>
              <a:gd name="connsiteY21622" fmla="*/ 2460267 h 4608812"/>
              <a:gd name="connsiteX21623" fmla="*/ 8707695 w 12184637"/>
              <a:gd name="connsiteY21623" fmla="*/ 2456365 h 4608812"/>
              <a:gd name="connsiteX21624" fmla="*/ 8647250 w 12184637"/>
              <a:gd name="connsiteY21624" fmla="*/ 2436854 h 4608812"/>
              <a:gd name="connsiteX21625" fmla="*/ 8643717 w 12184637"/>
              <a:gd name="connsiteY21625" fmla="*/ 2429860 h 4608812"/>
              <a:gd name="connsiteX21626" fmla="*/ 8588941 w 12184637"/>
              <a:gd name="connsiteY21626" fmla="*/ 2411822 h 4608812"/>
              <a:gd name="connsiteX21627" fmla="*/ 8581947 w 12184637"/>
              <a:gd name="connsiteY21627" fmla="*/ 2415356 h 4608812"/>
              <a:gd name="connsiteX21628" fmla="*/ 8585480 w 12184637"/>
              <a:gd name="connsiteY21628" fmla="*/ 2422350 h 4608812"/>
              <a:gd name="connsiteX21629" fmla="*/ 8640256 w 12184637"/>
              <a:gd name="connsiteY21629" fmla="*/ 2440388 h 4608812"/>
              <a:gd name="connsiteX21630" fmla="*/ 8642023 w 12184637"/>
              <a:gd name="connsiteY21630" fmla="*/ 2440683 h 4608812"/>
              <a:gd name="connsiteX21631" fmla="*/ 8647250 w 12184637"/>
              <a:gd name="connsiteY21631" fmla="*/ 2436854 h 4608812"/>
              <a:gd name="connsiteX21632" fmla="*/ 8592180 w 12184637"/>
              <a:gd name="connsiteY21632" fmla="*/ 2419626 h 4608812"/>
              <a:gd name="connsiteX21633" fmla="*/ 8589677 w 12184637"/>
              <a:gd name="connsiteY21633" fmla="*/ 2412117 h 4608812"/>
              <a:gd name="connsiteX21634" fmla="*/ 8534239 w 12184637"/>
              <a:gd name="connsiteY21634" fmla="*/ 2384508 h 4608812"/>
              <a:gd name="connsiteX21635" fmla="*/ 8526729 w 12184637"/>
              <a:gd name="connsiteY21635" fmla="*/ 2387011 h 4608812"/>
              <a:gd name="connsiteX21636" fmla="*/ 8529232 w 12184637"/>
              <a:gd name="connsiteY21636" fmla="*/ 2394521 h 4608812"/>
              <a:gd name="connsiteX21637" fmla="*/ 8584671 w 12184637"/>
              <a:gd name="connsiteY21637" fmla="*/ 2422130 h 4608812"/>
              <a:gd name="connsiteX21638" fmla="*/ 8587174 w 12184637"/>
              <a:gd name="connsiteY21638" fmla="*/ 2422719 h 4608812"/>
              <a:gd name="connsiteX21639" fmla="*/ 8592180 w 12184637"/>
              <a:gd name="connsiteY21639" fmla="*/ 2419626 h 4608812"/>
              <a:gd name="connsiteX21640" fmla="*/ 8536153 w 12184637"/>
              <a:gd name="connsiteY21640" fmla="*/ 2392901 h 4608812"/>
              <a:gd name="connsiteX21641" fmla="*/ 8535196 w 12184637"/>
              <a:gd name="connsiteY21641" fmla="*/ 2385097 h 4608812"/>
              <a:gd name="connsiteX21642" fmla="*/ 8473058 w 12184637"/>
              <a:gd name="connsiteY21642" fmla="*/ 2336948 h 4608812"/>
              <a:gd name="connsiteX21643" fmla="*/ 8465254 w 12184637"/>
              <a:gd name="connsiteY21643" fmla="*/ 2337905 h 4608812"/>
              <a:gd name="connsiteX21644" fmla="*/ 8466211 w 12184637"/>
              <a:gd name="connsiteY21644" fmla="*/ 2345709 h 4608812"/>
              <a:gd name="connsiteX21645" fmla="*/ 8528349 w 12184637"/>
              <a:gd name="connsiteY21645" fmla="*/ 2393858 h 4608812"/>
              <a:gd name="connsiteX21646" fmla="*/ 8531809 w 12184637"/>
              <a:gd name="connsiteY21646" fmla="*/ 2395036 h 4608812"/>
              <a:gd name="connsiteX21647" fmla="*/ 8536153 w 12184637"/>
              <a:gd name="connsiteY21647" fmla="*/ 2392901 h 4608812"/>
              <a:gd name="connsiteX21648" fmla="*/ 8473426 w 12184637"/>
              <a:gd name="connsiteY21648" fmla="*/ 2345341 h 4608812"/>
              <a:gd name="connsiteX21649" fmla="*/ 8473500 w 12184637"/>
              <a:gd name="connsiteY21649" fmla="*/ 2337463 h 4608812"/>
              <a:gd name="connsiteX21650" fmla="*/ 8412171 w 12184637"/>
              <a:gd name="connsiteY21650" fmla="*/ 2274810 h 4608812"/>
              <a:gd name="connsiteX21651" fmla="*/ 8404294 w 12184637"/>
              <a:gd name="connsiteY21651" fmla="*/ 2274736 h 4608812"/>
              <a:gd name="connsiteX21652" fmla="*/ 8404220 w 12184637"/>
              <a:gd name="connsiteY21652" fmla="*/ 2282614 h 4608812"/>
              <a:gd name="connsiteX21653" fmla="*/ 8465548 w 12184637"/>
              <a:gd name="connsiteY21653" fmla="*/ 2345267 h 4608812"/>
              <a:gd name="connsiteX21654" fmla="*/ 8469598 w 12184637"/>
              <a:gd name="connsiteY21654" fmla="*/ 2346960 h 4608812"/>
              <a:gd name="connsiteX21655" fmla="*/ 8473426 w 12184637"/>
              <a:gd name="connsiteY21655" fmla="*/ 2345341 h 4608812"/>
              <a:gd name="connsiteX21656" fmla="*/ 8411583 w 12184637"/>
              <a:gd name="connsiteY21656" fmla="*/ 2283129 h 4608812"/>
              <a:gd name="connsiteX21657" fmla="*/ 8412761 w 12184637"/>
              <a:gd name="connsiteY21657" fmla="*/ 2275325 h 4608812"/>
              <a:gd name="connsiteX21658" fmla="*/ 8359899 w 12184637"/>
              <a:gd name="connsiteY21658" fmla="*/ 2204205 h 4608812"/>
              <a:gd name="connsiteX21659" fmla="*/ 8352096 w 12184637"/>
              <a:gd name="connsiteY21659" fmla="*/ 2203027 h 4608812"/>
              <a:gd name="connsiteX21660" fmla="*/ 8350917 w 12184637"/>
              <a:gd name="connsiteY21660" fmla="*/ 2210831 h 4608812"/>
              <a:gd name="connsiteX21661" fmla="*/ 8403778 w 12184637"/>
              <a:gd name="connsiteY21661" fmla="*/ 2281951 h 4608812"/>
              <a:gd name="connsiteX21662" fmla="*/ 8408270 w 12184637"/>
              <a:gd name="connsiteY21662" fmla="*/ 2284233 h 4608812"/>
              <a:gd name="connsiteX21663" fmla="*/ 8411583 w 12184637"/>
              <a:gd name="connsiteY21663" fmla="*/ 2283129 h 4608812"/>
              <a:gd name="connsiteX21664" fmla="*/ 8357985 w 12184637"/>
              <a:gd name="connsiteY21664" fmla="*/ 2212524 h 4608812"/>
              <a:gd name="connsiteX21665" fmla="*/ 8360415 w 12184637"/>
              <a:gd name="connsiteY21665" fmla="*/ 2205015 h 4608812"/>
              <a:gd name="connsiteX21666" fmla="*/ 8321321 w 12184637"/>
              <a:gd name="connsiteY21666" fmla="*/ 2128447 h 4608812"/>
              <a:gd name="connsiteX21667" fmla="*/ 8313811 w 12184637"/>
              <a:gd name="connsiteY21667" fmla="*/ 2126017 h 4608812"/>
              <a:gd name="connsiteX21668" fmla="*/ 8311382 w 12184637"/>
              <a:gd name="connsiteY21668" fmla="*/ 2133527 h 4608812"/>
              <a:gd name="connsiteX21669" fmla="*/ 8350475 w 12184637"/>
              <a:gd name="connsiteY21669" fmla="*/ 2210095 h 4608812"/>
              <a:gd name="connsiteX21670" fmla="*/ 8355482 w 12184637"/>
              <a:gd name="connsiteY21670" fmla="*/ 2213113 h 4608812"/>
              <a:gd name="connsiteX21671" fmla="*/ 8357985 w 12184637"/>
              <a:gd name="connsiteY21671" fmla="*/ 2212524 h 4608812"/>
              <a:gd name="connsiteX21672" fmla="*/ 8317713 w 12184637"/>
              <a:gd name="connsiteY21672" fmla="*/ 2136324 h 4608812"/>
              <a:gd name="connsiteX21673" fmla="*/ 8321763 w 12184637"/>
              <a:gd name="connsiteY21673" fmla="*/ 2129551 h 4608812"/>
              <a:gd name="connsiteX21674" fmla="*/ 8301663 w 12184637"/>
              <a:gd name="connsiteY21674" fmla="*/ 2050406 h 4608812"/>
              <a:gd name="connsiteX21675" fmla="*/ 8294890 w 12184637"/>
              <a:gd name="connsiteY21675" fmla="*/ 2046357 h 4608812"/>
              <a:gd name="connsiteX21676" fmla="*/ 8290841 w 12184637"/>
              <a:gd name="connsiteY21676" fmla="*/ 2053130 h 4608812"/>
              <a:gd name="connsiteX21677" fmla="*/ 8310940 w 12184637"/>
              <a:gd name="connsiteY21677" fmla="*/ 2132275 h 4608812"/>
              <a:gd name="connsiteX21678" fmla="*/ 8316388 w 12184637"/>
              <a:gd name="connsiteY21678" fmla="*/ 2136472 h 4608812"/>
              <a:gd name="connsiteX21679" fmla="*/ 8317713 w 12184637"/>
              <a:gd name="connsiteY21679" fmla="*/ 2136324 h 4608812"/>
              <a:gd name="connsiteX21680" fmla="*/ 8300486 w 12184637"/>
              <a:gd name="connsiteY21680" fmla="*/ 2055339 h 4608812"/>
              <a:gd name="connsiteX21681" fmla="*/ 8393692 w 12184637"/>
              <a:gd name="connsiteY21681" fmla="*/ 1943284 h 4608812"/>
              <a:gd name="connsiteX21682" fmla="*/ 8392956 w 12184637"/>
              <a:gd name="connsiteY21682" fmla="*/ 1935407 h 4608812"/>
              <a:gd name="connsiteX21683" fmla="*/ 8385079 w 12184637"/>
              <a:gd name="connsiteY21683" fmla="*/ 1936143 h 4608812"/>
              <a:gd name="connsiteX21684" fmla="*/ 8291871 w 12184637"/>
              <a:gd name="connsiteY21684" fmla="*/ 2048197 h 4608812"/>
              <a:gd name="connsiteX21685" fmla="*/ 8292607 w 12184637"/>
              <a:gd name="connsiteY21685" fmla="*/ 2056075 h 4608812"/>
              <a:gd name="connsiteX21686" fmla="*/ 8296215 w 12184637"/>
              <a:gd name="connsiteY21686" fmla="*/ 2057400 h 4608812"/>
              <a:gd name="connsiteX21687" fmla="*/ 8300486 w 12184637"/>
              <a:gd name="connsiteY21687" fmla="*/ 2055339 h 4608812"/>
              <a:gd name="connsiteX21688" fmla="*/ 8393398 w 12184637"/>
              <a:gd name="connsiteY21688" fmla="*/ 1943579 h 4608812"/>
              <a:gd name="connsiteX21689" fmla="*/ 8487856 w 12184637"/>
              <a:gd name="connsiteY21689" fmla="*/ 1844188 h 4608812"/>
              <a:gd name="connsiteX21690" fmla="*/ 8487635 w 12184637"/>
              <a:gd name="connsiteY21690" fmla="*/ 1836310 h 4608812"/>
              <a:gd name="connsiteX21691" fmla="*/ 8479758 w 12184637"/>
              <a:gd name="connsiteY21691" fmla="*/ 1836531 h 4608812"/>
              <a:gd name="connsiteX21692" fmla="*/ 8385299 w 12184637"/>
              <a:gd name="connsiteY21692" fmla="*/ 1935922 h 4608812"/>
              <a:gd name="connsiteX21693" fmla="*/ 8385520 w 12184637"/>
              <a:gd name="connsiteY21693" fmla="*/ 1943800 h 4608812"/>
              <a:gd name="connsiteX21694" fmla="*/ 8389422 w 12184637"/>
              <a:gd name="connsiteY21694" fmla="*/ 1945346 h 4608812"/>
              <a:gd name="connsiteX21695" fmla="*/ 8393398 w 12184637"/>
              <a:gd name="connsiteY21695" fmla="*/ 1943579 h 4608812"/>
              <a:gd name="connsiteX21696" fmla="*/ 8489402 w 12184637"/>
              <a:gd name="connsiteY21696" fmla="*/ 1840654 h 4608812"/>
              <a:gd name="connsiteX21697" fmla="*/ 8493009 w 12184637"/>
              <a:gd name="connsiteY21697" fmla="*/ 1766957 h 4608812"/>
              <a:gd name="connsiteX21698" fmla="*/ 8487709 w 12184637"/>
              <a:gd name="connsiteY21698" fmla="*/ 1761141 h 4608812"/>
              <a:gd name="connsiteX21699" fmla="*/ 8481893 w 12184637"/>
              <a:gd name="connsiteY21699" fmla="*/ 1766441 h 4608812"/>
              <a:gd name="connsiteX21700" fmla="*/ 8478285 w 12184637"/>
              <a:gd name="connsiteY21700" fmla="*/ 1840138 h 4608812"/>
              <a:gd name="connsiteX21701" fmla="*/ 8483586 w 12184637"/>
              <a:gd name="connsiteY21701" fmla="*/ 1845954 h 4608812"/>
              <a:gd name="connsiteX21702" fmla="*/ 8483880 w 12184637"/>
              <a:gd name="connsiteY21702" fmla="*/ 1845954 h 4608812"/>
              <a:gd name="connsiteX21703" fmla="*/ 8489402 w 12184637"/>
              <a:gd name="connsiteY21703" fmla="*/ 1840654 h 4608812"/>
              <a:gd name="connsiteX21704" fmla="*/ 8491096 w 12184637"/>
              <a:gd name="connsiteY21704" fmla="*/ 1770859 h 4608812"/>
              <a:gd name="connsiteX21705" fmla="*/ 8543221 w 12184637"/>
              <a:gd name="connsiteY21705" fmla="*/ 1725433 h 4608812"/>
              <a:gd name="connsiteX21706" fmla="*/ 8543736 w 12184637"/>
              <a:gd name="connsiteY21706" fmla="*/ 1717556 h 4608812"/>
              <a:gd name="connsiteX21707" fmla="*/ 8535859 w 12184637"/>
              <a:gd name="connsiteY21707" fmla="*/ 1717040 h 4608812"/>
              <a:gd name="connsiteX21708" fmla="*/ 8483734 w 12184637"/>
              <a:gd name="connsiteY21708" fmla="*/ 1762466 h 4608812"/>
              <a:gd name="connsiteX21709" fmla="*/ 8483218 w 12184637"/>
              <a:gd name="connsiteY21709" fmla="*/ 1770343 h 4608812"/>
              <a:gd name="connsiteX21710" fmla="*/ 8487488 w 12184637"/>
              <a:gd name="connsiteY21710" fmla="*/ 1772258 h 4608812"/>
              <a:gd name="connsiteX21711" fmla="*/ 8491096 w 12184637"/>
              <a:gd name="connsiteY21711" fmla="*/ 1770859 h 4608812"/>
              <a:gd name="connsiteX21712" fmla="*/ 8543221 w 12184637"/>
              <a:gd name="connsiteY21712" fmla="*/ 1725433 h 4608812"/>
              <a:gd name="connsiteX21713" fmla="*/ 8587468 w 12184637"/>
              <a:gd name="connsiteY21713" fmla="*/ 1686855 h 4608812"/>
              <a:gd name="connsiteX21714" fmla="*/ 8587983 w 12184637"/>
              <a:gd name="connsiteY21714" fmla="*/ 1678977 h 4608812"/>
              <a:gd name="connsiteX21715" fmla="*/ 8580106 w 12184637"/>
              <a:gd name="connsiteY21715" fmla="*/ 1678462 h 4608812"/>
              <a:gd name="connsiteX21716" fmla="*/ 8535859 w 12184637"/>
              <a:gd name="connsiteY21716" fmla="*/ 1717040 h 4608812"/>
              <a:gd name="connsiteX21717" fmla="*/ 8535343 w 12184637"/>
              <a:gd name="connsiteY21717" fmla="*/ 1724918 h 4608812"/>
              <a:gd name="connsiteX21718" fmla="*/ 8539613 w 12184637"/>
              <a:gd name="connsiteY21718" fmla="*/ 1726832 h 4608812"/>
              <a:gd name="connsiteX21719" fmla="*/ 8543221 w 12184637"/>
              <a:gd name="connsiteY21719" fmla="*/ 1725433 h 4608812"/>
              <a:gd name="connsiteX21720" fmla="*/ 8587026 w 12184637"/>
              <a:gd name="connsiteY21720" fmla="*/ 1687223 h 4608812"/>
              <a:gd name="connsiteX21721" fmla="*/ 8675007 w 12184637"/>
              <a:gd name="connsiteY21721" fmla="*/ 1624496 h 4608812"/>
              <a:gd name="connsiteX21722" fmla="*/ 8676331 w 12184637"/>
              <a:gd name="connsiteY21722" fmla="*/ 1616692 h 4608812"/>
              <a:gd name="connsiteX21723" fmla="*/ 8668528 w 12184637"/>
              <a:gd name="connsiteY21723" fmla="*/ 1615367 h 4608812"/>
              <a:gd name="connsiteX21724" fmla="*/ 8580547 w 12184637"/>
              <a:gd name="connsiteY21724" fmla="*/ 1678093 h 4608812"/>
              <a:gd name="connsiteX21725" fmla="*/ 8579223 w 12184637"/>
              <a:gd name="connsiteY21725" fmla="*/ 1685898 h 4608812"/>
              <a:gd name="connsiteX21726" fmla="*/ 8583787 w 12184637"/>
              <a:gd name="connsiteY21726" fmla="*/ 1688254 h 4608812"/>
              <a:gd name="connsiteX21727" fmla="*/ 8587026 w 12184637"/>
              <a:gd name="connsiteY21727" fmla="*/ 1687223 h 4608812"/>
              <a:gd name="connsiteX21728" fmla="*/ 8674933 w 12184637"/>
              <a:gd name="connsiteY21728" fmla="*/ 1624496 h 4608812"/>
              <a:gd name="connsiteX21729" fmla="*/ 8686124 w 12184637"/>
              <a:gd name="connsiteY21729" fmla="*/ 1616545 h 4608812"/>
              <a:gd name="connsiteX21730" fmla="*/ 8687448 w 12184637"/>
              <a:gd name="connsiteY21730" fmla="*/ 1608740 h 4608812"/>
              <a:gd name="connsiteX21731" fmla="*/ 8679645 w 12184637"/>
              <a:gd name="connsiteY21731" fmla="*/ 1607415 h 4608812"/>
              <a:gd name="connsiteX21732" fmla="*/ 8668454 w 12184637"/>
              <a:gd name="connsiteY21732" fmla="*/ 1615367 h 4608812"/>
              <a:gd name="connsiteX21733" fmla="*/ 8667128 w 12184637"/>
              <a:gd name="connsiteY21733" fmla="*/ 1623171 h 4608812"/>
              <a:gd name="connsiteX21734" fmla="*/ 8671693 w 12184637"/>
              <a:gd name="connsiteY21734" fmla="*/ 1625527 h 4608812"/>
              <a:gd name="connsiteX21735" fmla="*/ 8674933 w 12184637"/>
              <a:gd name="connsiteY21735" fmla="*/ 1624496 h 4608812"/>
              <a:gd name="connsiteX21736" fmla="*/ 8685608 w 12184637"/>
              <a:gd name="connsiteY21736" fmla="*/ 1616913 h 4608812"/>
              <a:gd name="connsiteX21737" fmla="*/ 8789049 w 12184637"/>
              <a:gd name="connsiteY21737" fmla="*/ 1559634 h 4608812"/>
              <a:gd name="connsiteX21738" fmla="*/ 8791257 w 12184637"/>
              <a:gd name="connsiteY21738" fmla="*/ 1552051 h 4608812"/>
              <a:gd name="connsiteX21739" fmla="*/ 8783674 w 12184637"/>
              <a:gd name="connsiteY21739" fmla="*/ 1549842 h 4608812"/>
              <a:gd name="connsiteX21740" fmla="*/ 8680233 w 12184637"/>
              <a:gd name="connsiteY21740" fmla="*/ 1607121 h 4608812"/>
              <a:gd name="connsiteX21741" fmla="*/ 8678024 w 12184637"/>
              <a:gd name="connsiteY21741" fmla="*/ 1614704 h 4608812"/>
              <a:gd name="connsiteX21742" fmla="*/ 8682958 w 12184637"/>
              <a:gd name="connsiteY21742" fmla="*/ 1617575 h 4608812"/>
              <a:gd name="connsiteX21743" fmla="*/ 8685608 w 12184637"/>
              <a:gd name="connsiteY21743" fmla="*/ 1616913 h 4608812"/>
              <a:gd name="connsiteX21744" fmla="*/ 8788459 w 12184637"/>
              <a:gd name="connsiteY21744" fmla="*/ 1559928 h 4608812"/>
              <a:gd name="connsiteX21745" fmla="*/ 8898600 w 12184637"/>
              <a:gd name="connsiteY21745" fmla="*/ 1513840 h 4608812"/>
              <a:gd name="connsiteX21746" fmla="*/ 8901618 w 12184637"/>
              <a:gd name="connsiteY21746" fmla="*/ 1506552 h 4608812"/>
              <a:gd name="connsiteX21747" fmla="*/ 8894329 w 12184637"/>
              <a:gd name="connsiteY21747" fmla="*/ 1503533 h 4608812"/>
              <a:gd name="connsiteX21748" fmla="*/ 8784189 w 12184637"/>
              <a:gd name="connsiteY21748" fmla="*/ 1549621 h 4608812"/>
              <a:gd name="connsiteX21749" fmla="*/ 8781171 w 12184637"/>
              <a:gd name="connsiteY21749" fmla="*/ 1556910 h 4608812"/>
              <a:gd name="connsiteX21750" fmla="*/ 8786325 w 12184637"/>
              <a:gd name="connsiteY21750" fmla="*/ 1560370 h 4608812"/>
              <a:gd name="connsiteX21751" fmla="*/ 8788459 w 12184637"/>
              <a:gd name="connsiteY21751" fmla="*/ 1559928 h 4608812"/>
              <a:gd name="connsiteX21752" fmla="*/ 8898158 w 12184637"/>
              <a:gd name="connsiteY21752" fmla="*/ 1513987 h 4608812"/>
              <a:gd name="connsiteX21753" fmla="*/ 9017354 w 12184637"/>
              <a:gd name="connsiteY21753" fmla="*/ 1476808 h 4608812"/>
              <a:gd name="connsiteX21754" fmla="*/ 9021036 w 12184637"/>
              <a:gd name="connsiteY21754" fmla="*/ 1469814 h 4608812"/>
              <a:gd name="connsiteX21755" fmla="*/ 9014041 w 12184637"/>
              <a:gd name="connsiteY21755" fmla="*/ 1466132 h 4608812"/>
              <a:gd name="connsiteX21756" fmla="*/ 8894845 w 12184637"/>
              <a:gd name="connsiteY21756" fmla="*/ 1503312 h 4608812"/>
              <a:gd name="connsiteX21757" fmla="*/ 8891164 w 12184637"/>
              <a:gd name="connsiteY21757" fmla="*/ 1510306 h 4608812"/>
              <a:gd name="connsiteX21758" fmla="*/ 8896538 w 12184637"/>
              <a:gd name="connsiteY21758" fmla="*/ 1514208 h 4608812"/>
              <a:gd name="connsiteX21759" fmla="*/ 8898158 w 12184637"/>
              <a:gd name="connsiteY21759" fmla="*/ 1513987 h 4608812"/>
              <a:gd name="connsiteX21760" fmla="*/ 9016838 w 12184637"/>
              <a:gd name="connsiteY21760" fmla="*/ 1476955 h 4608812"/>
              <a:gd name="connsiteX21761" fmla="*/ 9142219 w 12184637"/>
              <a:gd name="connsiteY21761" fmla="*/ 1451187 h 4608812"/>
              <a:gd name="connsiteX21762" fmla="*/ 9146563 w 12184637"/>
              <a:gd name="connsiteY21762" fmla="*/ 1444634 h 4608812"/>
              <a:gd name="connsiteX21763" fmla="*/ 9140010 w 12184637"/>
              <a:gd name="connsiteY21763" fmla="*/ 1440291 h 4608812"/>
              <a:gd name="connsiteX21764" fmla="*/ 9014630 w 12184637"/>
              <a:gd name="connsiteY21764" fmla="*/ 1466059 h 4608812"/>
              <a:gd name="connsiteX21765" fmla="*/ 9010286 w 12184637"/>
              <a:gd name="connsiteY21765" fmla="*/ 1472611 h 4608812"/>
              <a:gd name="connsiteX21766" fmla="*/ 9015808 w 12184637"/>
              <a:gd name="connsiteY21766" fmla="*/ 1477102 h 4608812"/>
              <a:gd name="connsiteX21767" fmla="*/ 9016838 w 12184637"/>
              <a:gd name="connsiteY21767" fmla="*/ 1476955 h 4608812"/>
              <a:gd name="connsiteX21768" fmla="*/ 9141630 w 12184637"/>
              <a:gd name="connsiteY21768" fmla="*/ 1451334 h 4608812"/>
              <a:gd name="connsiteX21769" fmla="*/ 9270397 w 12184637"/>
              <a:gd name="connsiteY21769" fmla="*/ 1439334 h 4608812"/>
              <a:gd name="connsiteX21770" fmla="*/ 9275403 w 12184637"/>
              <a:gd name="connsiteY21770" fmla="*/ 1433296 h 4608812"/>
              <a:gd name="connsiteX21771" fmla="*/ 9269366 w 12184637"/>
              <a:gd name="connsiteY21771" fmla="*/ 1428290 h 4608812"/>
              <a:gd name="connsiteX21772" fmla="*/ 9140599 w 12184637"/>
              <a:gd name="connsiteY21772" fmla="*/ 1440291 h 4608812"/>
              <a:gd name="connsiteX21773" fmla="*/ 9135593 w 12184637"/>
              <a:gd name="connsiteY21773" fmla="*/ 1446328 h 4608812"/>
              <a:gd name="connsiteX21774" fmla="*/ 9141188 w 12184637"/>
              <a:gd name="connsiteY21774" fmla="*/ 1451408 h 4608812"/>
              <a:gd name="connsiteX21775" fmla="*/ 9141630 w 12184637"/>
              <a:gd name="connsiteY21775" fmla="*/ 1451334 h 4608812"/>
              <a:gd name="connsiteX21776" fmla="*/ 9402624 w 12184637"/>
              <a:gd name="connsiteY21776" fmla="*/ 1436904 h 4608812"/>
              <a:gd name="connsiteX21777" fmla="*/ 9397176 w 12184637"/>
              <a:gd name="connsiteY21777" fmla="*/ 1431161 h 4608812"/>
              <a:gd name="connsiteX21778" fmla="*/ 9270029 w 12184637"/>
              <a:gd name="connsiteY21778" fmla="*/ 1428216 h 4608812"/>
              <a:gd name="connsiteX21779" fmla="*/ 9269881 w 12184637"/>
              <a:gd name="connsiteY21779" fmla="*/ 1428216 h 4608812"/>
              <a:gd name="connsiteX21780" fmla="*/ 9264360 w 12184637"/>
              <a:gd name="connsiteY21780" fmla="*/ 1433665 h 4608812"/>
              <a:gd name="connsiteX21781" fmla="*/ 9269808 w 12184637"/>
              <a:gd name="connsiteY21781" fmla="*/ 1439407 h 4608812"/>
              <a:gd name="connsiteX21782" fmla="*/ 9396955 w 12184637"/>
              <a:gd name="connsiteY21782" fmla="*/ 1442352 h 4608812"/>
              <a:gd name="connsiteX21783" fmla="*/ 9397102 w 12184637"/>
              <a:gd name="connsiteY21783" fmla="*/ 1442352 h 4608812"/>
              <a:gd name="connsiteX21784" fmla="*/ 9402624 w 12184637"/>
              <a:gd name="connsiteY21784" fmla="*/ 1436904 h 4608812"/>
              <a:gd name="connsiteX21785" fmla="*/ 9445767 w 12184637"/>
              <a:gd name="connsiteY21785" fmla="*/ 1499631 h 4608812"/>
              <a:gd name="connsiteX21786" fmla="*/ 9446724 w 12184637"/>
              <a:gd name="connsiteY21786" fmla="*/ 1491827 h 4608812"/>
              <a:gd name="connsiteX21787" fmla="*/ 9401372 w 12184637"/>
              <a:gd name="connsiteY21787" fmla="*/ 1433370 h 4608812"/>
              <a:gd name="connsiteX21788" fmla="*/ 9393569 w 12184637"/>
              <a:gd name="connsiteY21788" fmla="*/ 1432413 h 4608812"/>
              <a:gd name="connsiteX21789" fmla="*/ 9392612 w 12184637"/>
              <a:gd name="connsiteY21789" fmla="*/ 1440217 h 4608812"/>
              <a:gd name="connsiteX21790" fmla="*/ 9437964 w 12184637"/>
              <a:gd name="connsiteY21790" fmla="*/ 1498674 h 4608812"/>
              <a:gd name="connsiteX21791" fmla="*/ 9442381 w 12184637"/>
              <a:gd name="connsiteY21791" fmla="*/ 1500809 h 4608812"/>
              <a:gd name="connsiteX21792" fmla="*/ 9445767 w 12184637"/>
              <a:gd name="connsiteY21792" fmla="*/ 1499631 h 4608812"/>
              <a:gd name="connsiteX21793" fmla="*/ 9481474 w 12184637"/>
              <a:gd name="connsiteY21793" fmla="*/ 1571487 h 4608812"/>
              <a:gd name="connsiteX21794" fmla="*/ 9483904 w 12184637"/>
              <a:gd name="connsiteY21794" fmla="*/ 1563978 h 4608812"/>
              <a:gd name="connsiteX21795" fmla="*/ 9447313 w 12184637"/>
              <a:gd name="connsiteY21795" fmla="*/ 1492710 h 4608812"/>
              <a:gd name="connsiteX21796" fmla="*/ 9439804 w 12184637"/>
              <a:gd name="connsiteY21796" fmla="*/ 1490281 h 4608812"/>
              <a:gd name="connsiteX21797" fmla="*/ 9437374 w 12184637"/>
              <a:gd name="connsiteY21797" fmla="*/ 1497790 h 4608812"/>
              <a:gd name="connsiteX21798" fmla="*/ 9473966 w 12184637"/>
              <a:gd name="connsiteY21798" fmla="*/ 1569058 h 4608812"/>
              <a:gd name="connsiteX21799" fmla="*/ 9478971 w 12184637"/>
              <a:gd name="connsiteY21799" fmla="*/ 1572076 h 4608812"/>
              <a:gd name="connsiteX21800" fmla="*/ 9481474 w 12184637"/>
              <a:gd name="connsiteY21800" fmla="*/ 1571487 h 4608812"/>
              <a:gd name="connsiteX21801" fmla="*/ 9610021 w 12184637"/>
              <a:gd name="connsiteY21801" fmla="*/ 1588936 h 4608812"/>
              <a:gd name="connsiteX21802" fmla="*/ 9605456 w 12184637"/>
              <a:gd name="connsiteY21802" fmla="*/ 1582531 h 4608812"/>
              <a:gd name="connsiteX21803" fmla="*/ 9479855 w 12184637"/>
              <a:gd name="connsiteY21803" fmla="*/ 1561033 h 4608812"/>
              <a:gd name="connsiteX21804" fmla="*/ 9473450 w 12184637"/>
              <a:gd name="connsiteY21804" fmla="*/ 1565597 h 4608812"/>
              <a:gd name="connsiteX21805" fmla="*/ 9478014 w 12184637"/>
              <a:gd name="connsiteY21805" fmla="*/ 1572003 h 4608812"/>
              <a:gd name="connsiteX21806" fmla="*/ 9603616 w 12184637"/>
              <a:gd name="connsiteY21806" fmla="*/ 1593501 h 4608812"/>
              <a:gd name="connsiteX21807" fmla="*/ 9604573 w 12184637"/>
              <a:gd name="connsiteY21807" fmla="*/ 1593574 h 4608812"/>
              <a:gd name="connsiteX21808" fmla="*/ 9610021 w 12184637"/>
              <a:gd name="connsiteY21808" fmla="*/ 1588936 h 4608812"/>
              <a:gd name="connsiteX21809" fmla="*/ 9720456 w 12184637"/>
              <a:gd name="connsiteY21809" fmla="*/ 1625821 h 4608812"/>
              <a:gd name="connsiteX21810" fmla="*/ 9716848 w 12184637"/>
              <a:gd name="connsiteY21810" fmla="*/ 1618827 h 4608812"/>
              <a:gd name="connsiteX21811" fmla="*/ 9606192 w 12184637"/>
              <a:gd name="connsiteY21811" fmla="*/ 1582751 h 4608812"/>
              <a:gd name="connsiteX21812" fmla="*/ 9599198 w 12184637"/>
              <a:gd name="connsiteY21812" fmla="*/ 1586359 h 4608812"/>
              <a:gd name="connsiteX21813" fmla="*/ 9602806 w 12184637"/>
              <a:gd name="connsiteY21813" fmla="*/ 1593353 h 4608812"/>
              <a:gd name="connsiteX21814" fmla="*/ 9713461 w 12184637"/>
              <a:gd name="connsiteY21814" fmla="*/ 1629429 h 4608812"/>
              <a:gd name="connsiteX21815" fmla="*/ 9715228 w 12184637"/>
              <a:gd name="connsiteY21815" fmla="*/ 1629723 h 4608812"/>
              <a:gd name="connsiteX21816" fmla="*/ 9720456 w 12184637"/>
              <a:gd name="connsiteY21816" fmla="*/ 1625821 h 4608812"/>
              <a:gd name="connsiteX21817" fmla="*/ 9811380 w 12184637"/>
              <a:gd name="connsiteY21817" fmla="*/ 1675369 h 4608812"/>
              <a:gd name="connsiteX21818" fmla="*/ 9809098 w 12184637"/>
              <a:gd name="connsiteY21818" fmla="*/ 1667860 h 4608812"/>
              <a:gd name="connsiteX21819" fmla="*/ 9717805 w 12184637"/>
              <a:gd name="connsiteY21819" fmla="*/ 1619195 h 4608812"/>
              <a:gd name="connsiteX21820" fmla="*/ 9710296 w 12184637"/>
              <a:gd name="connsiteY21820" fmla="*/ 1621477 h 4608812"/>
              <a:gd name="connsiteX21821" fmla="*/ 9712578 w 12184637"/>
              <a:gd name="connsiteY21821" fmla="*/ 1628987 h 4608812"/>
              <a:gd name="connsiteX21822" fmla="*/ 9803871 w 12184637"/>
              <a:gd name="connsiteY21822" fmla="*/ 1677652 h 4608812"/>
              <a:gd name="connsiteX21823" fmla="*/ 9806521 w 12184637"/>
              <a:gd name="connsiteY21823" fmla="*/ 1678314 h 4608812"/>
              <a:gd name="connsiteX21824" fmla="*/ 9811380 w 12184637"/>
              <a:gd name="connsiteY21824" fmla="*/ 1675369 h 4608812"/>
              <a:gd name="connsiteX21825" fmla="*/ 9835234 w 12184637"/>
              <a:gd name="connsiteY21825" fmla="*/ 1761582 h 4608812"/>
              <a:gd name="connsiteX21826" fmla="*/ 9838842 w 12184637"/>
              <a:gd name="connsiteY21826" fmla="*/ 1754588 h 4608812"/>
              <a:gd name="connsiteX21827" fmla="*/ 9811748 w 12184637"/>
              <a:gd name="connsiteY21827" fmla="*/ 1671026 h 4608812"/>
              <a:gd name="connsiteX21828" fmla="*/ 9804754 w 12184637"/>
              <a:gd name="connsiteY21828" fmla="*/ 1667418 h 4608812"/>
              <a:gd name="connsiteX21829" fmla="*/ 9801147 w 12184637"/>
              <a:gd name="connsiteY21829" fmla="*/ 1674412 h 4608812"/>
              <a:gd name="connsiteX21830" fmla="*/ 9828240 w 12184637"/>
              <a:gd name="connsiteY21830" fmla="*/ 1757975 h 4608812"/>
              <a:gd name="connsiteX21831" fmla="*/ 9833615 w 12184637"/>
              <a:gd name="connsiteY21831" fmla="*/ 1761803 h 4608812"/>
              <a:gd name="connsiteX21832" fmla="*/ 9835234 w 12184637"/>
              <a:gd name="connsiteY21832" fmla="*/ 1761582 h 4608812"/>
              <a:gd name="connsiteX21833" fmla="*/ 9905250 w 12184637"/>
              <a:gd name="connsiteY21833" fmla="*/ 1820702 h 4608812"/>
              <a:gd name="connsiteX21834" fmla="*/ 9904808 w 12184637"/>
              <a:gd name="connsiteY21834" fmla="*/ 1812824 h 4608812"/>
              <a:gd name="connsiteX21835" fmla="*/ 9837222 w 12184637"/>
              <a:gd name="connsiteY21835" fmla="*/ 1752159 h 4608812"/>
              <a:gd name="connsiteX21836" fmla="*/ 9829344 w 12184637"/>
              <a:gd name="connsiteY21836" fmla="*/ 1752600 h 4608812"/>
              <a:gd name="connsiteX21837" fmla="*/ 9829786 w 12184637"/>
              <a:gd name="connsiteY21837" fmla="*/ 1760478 h 4608812"/>
              <a:gd name="connsiteX21838" fmla="*/ 9897372 w 12184637"/>
              <a:gd name="connsiteY21838" fmla="*/ 1821143 h 4608812"/>
              <a:gd name="connsiteX21839" fmla="*/ 9901126 w 12184637"/>
              <a:gd name="connsiteY21839" fmla="*/ 1822542 h 4608812"/>
              <a:gd name="connsiteX21840" fmla="*/ 9905250 w 12184637"/>
              <a:gd name="connsiteY21840" fmla="*/ 1820702 h 4608812"/>
              <a:gd name="connsiteX21841" fmla="*/ 9915777 w 12184637"/>
              <a:gd name="connsiteY21841" fmla="*/ 1908608 h 4608812"/>
              <a:gd name="connsiteX21842" fmla="*/ 9920416 w 12184637"/>
              <a:gd name="connsiteY21842" fmla="*/ 1902203 h 4608812"/>
              <a:gd name="connsiteX21843" fmla="*/ 9906648 w 12184637"/>
              <a:gd name="connsiteY21843" fmla="*/ 1816063 h 4608812"/>
              <a:gd name="connsiteX21844" fmla="*/ 9900243 w 12184637"/>
              <a:gd name="connsiteY21844" fmla="*/ 1811425 h 4608812"/>
              <a:gd name="connsiteX21845" fmla="*/ 9895605 w 12184637"/>
              <a:gd name="connsiteY21845" fmla="*/ 1817830 h 4608812"/>
              <a:gd name="connsiteX21846" fmla="*/ 9909372 w 12184637"/>
              <a:gd name="connsiteY21846" fmla="*/ 1903969 h 4608812"/>
              <a:gd name="connsiteX21847" fmla="*/ 9914894 w 12184637"/>
              <a:gd name="connsiteY21847" fmla="*/ 1908681 h 4608812"/>
              <a:gd name="connsiteX21848" fmla="*/ 9915777 w 12184637"/>
              <a:gd name="connsiteY21848" fmla="*/ 1908608 h 4608812"/>
              <a:gd name="connsiteX21849" fmla="*/ 9918355 w 12184637"/>
              <a:gd name="connsiteY21849" fmla="*/ 1990624 h 4608812"/>
              <a:gd name="connsiteX21850" fmla="*/ 9923729 w 12184637"/>
              <a:gd name="connsiteY21850" fmla="*/ 1984808 h 4608812"/>
              <a:gd name="connsiteX21851" fmla="*/ 9920489 w 12184637"/>
              <a:gd name="connsiteY21851" fmla="*/ 1902865 h 4608812"/>
              <a:gd name="connsiteX21852" fmla="*/ 9914894 w 12184637"/>
              <a:gd name="connsiteY21852" fmla="*/ 1897491 h 4608812"/>
              <a:gd name="connsiteX21853" fmla="*/ 9914674 w 12184637"/>
              <a:gd name="connsiteY21853" fmla="*/ 1897491 h 4608812"/>
              <a:gd name="connsiteX21854" fmla="*/ 9909299 w 12184637"/>
              <a:gd name="connsiteY21854" fmla="*/ 1903307 h 4608812"/>
              <a:gd name="connsiteX21855" fmla="*/ 9912538 w 12184637"/>
              <a:gd name="connsiteY21855" fmla="*/ 1985249 h 4608812"/>
              <a:gd name="connsiteX21856" fmla="*/ 9918134 w 12184637"/>
              <a:gd name="connsiteY21856" fmla="*/ 1990624 h 4608812"/>
              <a:gd name="connsiteX21857" fmla="*/ 9918355 w 12184637"/>
              <a:gd name="connsiteY21857" fmla="*/ 1990624 h 4608812"/>
              <a:gd name="connsiteX21858" fmla="*/ 9918944 w 12184637"/>
              <a:gd name="connsiteY21858" fmla="*/ 2057768 h 4608812"/>
              <a:gd name="connsiteX21859" fmla="*/ 9923729 w 12184637"/>
              <a:gd name="connsiteY21859" fmla="*/ 1985470 h 4608812"/>
              <a:gd name="connsiteX21860" fmla="*/ 9918501 w 12184637"/>
              <a:gd name="connsiteY21860" fmla="*/ 1979507 h 4608812"/>
              <a:gd name="connsiteX21861" fmla="*/ 9912538 w 12184637"/>
              <a:gd name="connsiteY21861" fmla="*/ 1984734 h 4608812"/>
              <a:gd name="connsiteX21862" fmla="*/ 9907826 w 12184637"/>
              <a:gd name="connsiteY21862" fmla="*/ 2057032 h 4608812"/>
              <a:gd name="connsiteX21863" fmla="*/ 9913053 w 12184637"/>
              <a:gd name="connsiteY21863" fmla="*/ 2062996 h 4608812"/>
              <a:gd name="connsiteX21864" fmla="*/ 9913496 w 12184637"/>
              <a:gd name="connsiteY21864" fmla="*/ 2062996 h 4608812"/>
              <a:gd name="connsiteX21865" fmla="*/ 9918944 w 12184637"/>
              <a:gd name="connsiteY21865" fmla="*/ 2057768 h 4608812"/>
              <a:gd name="connsiteX21866" fmla="*/ 9948761 w 12184637"/>
              <a:gd name="connsiteY21866" fmla="*/ 2127931 h 4608812"/>
              <a:gd name="connsiteX21867" fmla="*/ 9951264 w 12184637"/>
              <a:gd name="connsiteY21867" fmla="*/ 2120422 h 4608812"/>
              <a:gd name="connsiteX21868" fmla="*/ 9918429 w 12184637"/>
              <a:gd name="connsiteY21868" fmla="*/ 2054897 h 4608812"/>
              <a:gd name="connsiteX21869" fmla="*/ 9910919 w 12184637"/>
              <a:gd name="connsiteY21869" fmla="*/ 2052394 h 4608812"/>
              <a:gd name="connsiteX21870" fmla="*/ 9908415 w 12184637"/>
              <a:gd name="connsiteY21870" fmla="*/ 2059903 h 4608812"/>
              <a:gd name="connsiteX21871" fmla="*/ 9941252 w 12184637"/>
              <a:gd name="connsiteY21871" fmla="*/ 2125428 h 4608812"/>
              <a:gd name="connsiteX21872" fmla="*/ 9946258 w 12184637"/>
              <a:gd name="connsiteY21872" fmla="*/ 2128520 h 4608812"/>
              <a:gd name="connsiteX21873" fmla="*/ 9948761 w 12184637"/>
              <a:gd name="connsiteY21873" fmla="*/ 2127931 h 4608812"/>
              <a:gd name="connsiteX21874" fmla="*/ 9955019 w 12184637"/>
              <a:gd name="connsiteY21874" fmla="*/ 2202733 h 4608812"/>
              <a:gd name="connsiteX21875" fmla="*/ 9959951 w 12184637"/>
              <a:gd name="connsiteY21875" fmla="*/ 2196622 h 4608812"/>
              <a:gd name="connsiteX21876" fmla="*/ 9951779 w 12184637"/>
              <a:gd name="connsiteY21876" fmla="*/ 2122336 h 4608812"/>
              <a:gd name="connsiteX21877" fmla="*/ 9945669 w 12184637"/>
              <a:gd name="connsiteY21877" fmla="*/ 2117403 h 4608812"/>
              <a:gd name="connsiteX21878" fmla="*/ 9940736 w 12184637"/>
              <a:gd name="connsiteY21878" fmla="*/ 2123514 h 4608812"/>
              <a:gd name="connsiteX21879" fmla="*/ 9948908 w 12184637"/>
              <a:gd name="connsiteY21879" fmla="*/ 2197800 h 4608812"/>
              <a:gd name="connsiteX21880" fmla="*/ 9954503 w 12184637"/>
              <a:gd name="connsiteY21880" fmla="*/ 2202733 h 4608812"/>
              <a:gd name="connsiteX21881" fmla="*/ 9955019 w 12184637"/>
              <a:gd name="connsiteY21881" fmla="*/ 2202733 h 4608812"/>
              <a:gd name="connsiteX21882" fmla="*/ 9953400 w 12184637"/>
              <a:gd name="connsiteY21882" fmla="*/ 2219739 h 4608812"/>
              <a:gd name="connsiteX21883" fmla="*/ 9959731 w 12184637"/>
              <a:gd name="connsiteY21883" fmla="*/ 2198830 h 4608812"/>
              <a:gd name="connsiteX21884" fmla="*/ 9955976 w 12184637"/>
              <a:gd name="connsiteY21884" fmla="*/ 2191910 h 4608812"/>
              <a:gd name="connsiteX21885" fmla="*/ 9949055 w 12184637"/>
              <a:gd name="connsiteY21885" fmla="*/ 2195665 h 4608812"/>
              <a:gd name="connsiteX21886" fmla="*/ 9942724 w 12184637"/>
              <a:gd name="connsiteY21886" fmla="*/ 2216574 h 4608812"/>
              <a:gd name="connsiteX21887" fmla="*/ 9946479 w 12184637"/>
              <a:gd name="connsiteY21887" fmla="*/ 2223494 h 4608812"/>
              <a:gd name="connsiteX21888" fmla="*/ 9948172 w 12184637"/>
              <a:gd name="connsiteY21888" fmla="*/ 2223715 h 4608812"/>
              <a:gd name="connsiteX21889" fmla="*/ 9953400 w 12184637"/>
              <a:gd name="connsiteY21889" fmla="*/ 2219739 h 4608812"/>
              <a:gd name="connsiteX21890" fmla="*/ 9944270 w 12184637"/>
              <a:gd name="connsiteY21890" fmla="*/ 2249778 h 4608812"/>
              <a:gd name="connsiteX21891" fmla="*/ 9953400 w 12184637"/>
              <a:gd name="connsiteY21891" fmla="*/ 2219739 h 4608812"/>
              <a:gd name="connsiteX21892" fmla="*/ 9949719 w 12184637"/>
              <a:gd name="connsiteY21892" fmla="*/ 2212745 h 4608812"/>
              <a:gd name="connsiteX21893" fmla="*/ 9942724 w 12184637"/>
              <a:gd name="connsiteY21893" fmla="*/ 2216426 h 4608812"/>
              <a:gd name="connsiteX21894" fmla="*/ 9933595 w 12184637"/>
              <a:gd name="connsiteY21894" fmla="*/ 2246465 h 4608812"/>
              <a:gd name="connsiteX21895" fmla="*/ 9937276 w 12184637"/>
              <a:gd name="connsiteY21895" fmla="*/ 2253459 h 4608812"/>
              <a:gd name="connsiteX21896" fmla="*/ 9938969 w 12184637"/>
              <a:gd name="connsiteY21896" fmla="*/ 2253680 h 4608812"/>
              <a:gd name="connsiteX21897" fmla="*/ 9944270 w 12184637"/>
              <a:gd name="connsiteY21897" fmla="*/ 2249778 h 4608812"/>
              <a:gd name="connsiteX21898" fmla="*/ 9929987 w 12184637"/>
              <a:gd name="connsiteY21898" fmla="*/ 2329659 h 4608812"/>
              <a:gd name="connsiteX21899" fmla="*/ 9944417 w 12184637"/>
              <a:gd name="connsiteY21899" fmla="*/ 2249189 h 4608812"/>
              <a:gd name="connsiteX21900" fmla="*/ 9939926 w 12184637"/>
              <a:gd name="connsiteY21900" fmla="*/ 2242710 h 4608812"/>
              <a:gd name="connsiteX21901" fmla="*/ 9933447 w 12184637"/>
              <a:gd name="connsiteY21901" fmla="*/ 2247201 h 4608812"/>
              <a:gd name="connsiteX21902" fmla="*/ 9919017 w 12184637"/>
              <a:gd name="connsiteY21902" fmla="*/ 2327671 h 4608812"/>
              <a:gd name="connsiteX21903" fmla="*/ 9923508 w 12184637"/>
              <a:gd name="connsiteY21903" fmla="*/ 2334150 h 4608812"/>
              <a:gd name="connsiteX21904" fmla="*/ 9924539 w 12184637"/>
              <a:gd name="connsiteY21904" fmla="*/ 2334223 h 4608812"/>
              <a:gd name="connsiteX21905" fmla="*/ 9929987 w 12184637"/>
              <a:gd name="connsiteY21905" fmla="*/ 2329659 h 4608812"/>
              <a:gd name="connsiteX21906" fmla="*/ 9902821 w 12184637"/>
              <a:gd name="connsiteY21906" fmla="*/ 2366397 h 4608812"/>
              <a:gd name="connsiteX21907" fmla="*/ 9928956 w 12184637"/>
              <a:gd name="connsiteY21907" fmla="*/ 2332015 h 4608812"/>
              <a:gd name="connsiteX21908" fmla="*/ 9927925 w 12184637"/>
              <a:gd name="connsiteY21908" fmla="*/ 2324211 h 4608812"/>
              <a:gd name="connsiteX21909" fmla="*/ 9920122 w 12184637"/>
              <a:gd name="connsiteY21909" fmla="*/ 2325241 h 4608812"/>
              <a:gd name="connsiteX21910" fmla="*/ 9893985 w 12184637"/>
              <a:gd name="connsiteY21910" fmla="*/ 2359624 h 4608812"/>
              <a:gd name="connsiteX21911" fmla="*/ 9895016 w 12184637"/>
              <a:gd name="connsiteY21911" fmla="*/ 2367428 h 4608812"/>
              <a:gd name="connsiteX21912" fmla="*/ 9898402 w 12184637"/>
              <a:gd name="connsiteY21912" fmla="*/ 2368532 h 4608812"/>
              <a:gd name="connsiteX21913" fmla="*/ 9902821 w 12184637"/>
              <a:gd name="connsiteY21913" fmla="*/ 2366397 h 4608812"/>
              <a:gd name="connsiteX21914" fmla="*/ 9861812 w 12184637"/>
              <a:gd name="connsiteY21914" fmla="*/ 2392018 h 4608812"/>
              <a:gd name="connsiteX21915" fmla="*/ 9901274 w 12184637"/>
              <a:gd name="connsiteY21915" fmla="*/ 2367796 h 4608812"/>
              <a:gd name="connsiteX21916" fmla="*/ 9903114 w 12184637"/>
              <a:gd name="connsiteY21916" fmla="*/ 2360139 h 4608812"/>
              <a:gd name="connsiteX21917" fmla="*/ 9895458 w 12184637"/>
              <a:gd name="connsiteY21917" fmla="*/ 2358298 h 4608812"/>
              <a:gd name="connsiteX21918" fmla="*/ 9855995 w 12184637"/>
              <a:gd name="connsiteY21918" fmla="*/ 2382520 h 4608812"/>
              <a:gd name="connsiteX21919" fmla="*/ 9854155 w 12184637"/>
              <a:gd name="connsiteY21919" fmla="*/ 2390177 h 4608812"/>
              <a:gd name="connsiteX21920" fmla="*/ 9858941 w 12184637"/>
              <a:gd name="connsiteY21920" fmla="*/ 2392828 h 4608812"/>
              <a:gd name="connsiteX21921" fmla="*/ 9861812 w 12184637"/>
              <a:gd name="connsiteY21921" fmla="*/ 2392018 h 4608812"/>
              <a:gd name="connsiteX21922" fmla="*/ 9802913 w 12184637"/>
              <a:gd name="connsiteY21922" fmla="*/ 2410571 h 4608812"/>
              <a:gd name="connsiteX21923" fmla="*/ 9860560 w 12184637"/>
              <a:gd name="connsiteY21923" fmla="*/ 2392533 h 4608812"/>
              <a:gd name="connsiteX21924" fmla="*/ 9864241 w 12184637"/>
              <a:gd name="connsiteY21924" fmla="*/ 2385539 h 4608812"/>
              <a:gd name="connsiteX21925" fmla="*/ 9857247 w 12184637"/>
              <a:gd name="connsiteY21925" fmla="*/ 2381858 h 4608812"/>
              <a:gd name="connsiteX21926" fmla="*/ 9799601 w 12184637"/>
              <a:gd name="connsiteY21926" fmla="*/ 2399895 h 4608812"/>
              <a:gd name="connsiteX21927" fmla="*/ 9795920 w 12184637"/>
              <a:gd name="connsiteY21927" fmla="*/ 2406890 h 4608812"/>
              <a:gd name="connsiteX21928" fmla="*/ 9801294 w 12184637"/>
              <a:gd name="connsiteY21928" fmla="*/ 2410792 h 4608812"/>
              <a:gd name="connsiteX21929" fmla="*/ 9802913 w 12184637"/>
              <a:gd name="connsiteY21929" fmla="*/ 2410571 h 4608812"/>
              <a:gd name="connsiteX21930" fmla="*/ 9773685 w 12184637"/>
              <a:gd name="connsiteY21930" fmla="*/ 2488243 h 4608812"/>
              <a:gd name="connsiteX21931" fmla="*/ 9806447 w 12184637"/>
              <a:gd name="connsiteY21931" fmla="*/ 2407331 h 4608812"/>
              <a:gd name="connsiteX21932" fmla="*/ 9803356 w 12184637"/>
              <a:gd name="connsiteY21932" fmla="*/ 2400116 h 4608812"/>
              <a:gd name="connsiteX21933" fmla="*/ 9796140 w 12184637"/>
              <a:gd name="connsiteY21933" fmla="*/ 2403209 h 4608812"/>
              <a:gd name="connsiteX21934" fmla="*/ 9763378 w 12184637"/>
              <a:gd name="connsiteY21934" fmla="*/ 2484120 h 4608812"/>
              <a:gd name="connsiteX21935" fmla="*/ 9766470 w 12184637"/>
              <a:gd name="connsiteY21935" fmla="*/ 2491336 h 4608812"/>
              <a:gd name="connsiteX21936" fmla="*/ 9768605 w 12184637"/>
              <a:gd name="connsiteY21936" fmla="*/ 2491777 h 4608812"/>
              <a:gd name="connsiteX21937" fmla="*/ 9773685 w 12184637"/>
              <a:gd name="connsiteY21937" fmla="*/ 2488243 h 4608812"/>
              <a:gd name="connsiteX21938" fmla="*/ 9686442 w 12184637"/>
              <a:gd name="connsiteY21938" fmla="*/ 2508416 h 4608812"/>
              <a:gd name="connsiteX21939" fmla="*/ 9769636 w 12184637"/>
              <a:gd name="connsiteY21939" fmla="*/ 2491630 h 4608812"/>
              <a:gd name="connsiteX21940" fmla="*/ 9773980 w 12184637"/>
              <a:gd name="connsiteY21940" fmla="*/ 2485078 h 4608812"/>
              <a:gd name="connsiteX21941" fmla="*/ 9767427 w 12184637"/>
              <a:gd name="connsiteY21941" fmla="*/ 2480734 h 4608812"/>
              <a:gd name="connsiteX21942" fmla="*/ 9684233 w 12184637"/>
              <a:gd name="connsiteY21942" fmla="*/ 2497520 h 4608812"/>
              <a:gd name="connsiteX21943" fmla="*/ 9679889 w 12184637"/>
              <a:gd name="connsiteY21943" fmla="*/ 2504072 h 4608812"/>
              <a:gd name="connsiteX21944" fmla="*/ 9685411 w 12184637"/>
              <a:gd name="connsiteY21944" fmla="*/ 2508563 h 4608812"/>
              <a:gd name="connsiteX21945" fmla="*/ 9686442 w 12184637"/>
              <a:gd name="connsiteY21945" fmla="*/ 2508416 h 4608812"/>
              <a:gd name="connsiteX21946" fmla="*/ 9583148 w 12184637"/>
              <a:gd name="connsiteY21946" fmla="*/ 2520269 h 4608812"/>
              <a:gd name="connsiteX21947" fmla="*/ 9686000 w 12184637"/>
              <a:gd name="connsiteY21947" fmla="*/ 2508490 h 4608812"/>
              <a:gd name="connsiteX21948" fmla="*/ 9690933 w 12184637"/>
              <a:gd name="connsiteY21948" fmla="*/ 2502305 h 4608812"/>
              <a:gd name="connsiteX21949" fmla="*/ 9684748 w 12184637"/>
              <a:gd name="connsiteY21949" fmla="*/ 2497372 h 4608812"/>
              <a:gd name="connsiteX21950" fmla="*/ 9581896 w 12184637"/>
              <a:gd name="connsiteY21950" fmla="*/ 2509152 h 4608812"/>
              <a:gd name="connsiteX21951" fmla="*/ 9576964 w 12184637"/>
              <a:gd name="connsiteY21951" fmla="*/ 2515337 h 4608812"/>
              <a:gd name="connsiteX21952" fmla="*/ 9582560 w 12184637"/>
              <a:gd name="connsiteY21952" fmla="*/ 2520269 h 4608812"/>
              <a:gd name="connsiteX21953" fmla="*/ 9583148 w 12184637"/>
              <a:gd name="connsiteY21953" fmla="*/ 2520269 h 4608812"/>
              <a:gd name="connsiteX21954" fmla="*/ 9464763 w 12184637"/>
              <a:gd name="connsiteY21954" fmla="*/ 2521889 h 4608812"/>
              <a:gd name="connsiteX21955" fmla="*/ 9582560 w 12184637"/>
              <a:gd name="connsiteY21955" fmla="*/ 2520269 h 4608812"/>
              <a:gd name="connsiteX21956" fmla="*/ 9588081 w 12184637"/>
              <a:gd name="connsiteY21956" fmla="*/ 2514600 h 4608812"/>
              <a:gd name="connsiteX21957" fmla="*/ 9582486 w 12184637"/>
              <a:gd name="connsiteY21957" fmla="*/ 2509079 h 4608812"/>
              <a:gd name="connsiteX21958" fmla="*/ 9582486 w 12184637"/>
              <a:gd name="connsiteY21958" fmla="*/ 2509079 h 4608812"/>
              <a:gd name="connsiteX21959" fmla="*/ 9464689 w 12184637"/>
              <a:gd name="connsiteY21959" fmla="*/ 2510698 h 4608812"/>
              <a:gd name="connsiteX21960" fmla="*/ 9459167 w 12184637"/>
              <a:gd name="connsiteY21960" fmla="*/ 2516367 h 4608812"/>
              <a:gd name="connsiteX21961" fmla="*/ 9464763 w 12184637"/>
              <a:gd name="connsiteY21961" fmla="*/ 2521889 h 4608812"/>
              <a:gd name="connsiteX21962" fmla="*/ 9464763 w 12184637"/>
              <a:gd name="connsiteY21962" fmla="*/ 2521889 h 4608812"/>
              <a:gd name="connsiteX21963" fmla="*/ 9470211 w 12184637"/>
              <a:gd name="connsiteY21963" fmla="*/ 2516956 h 4608812"/>
              <a:gd name="connsiteX21964" fmla="*/ 9465278 w 12184637"/>
              <a:gd name="connsiteY21964" fmla="*/ 2510772 h 4608812"/>
              <a:gd name="connsiteX21965" fmla="*/ 9337468 w 12184637"/>
              <a:gd name="connsiteY21965" fmla="*/ 2496931 h 4608812"/>
              <a:gd name="connsiteX21966" fmla="*/ 9331284 w 12184637"/>
              <a:gd name="connsiteY21966" fmla="*/ 2501864 h 4608812"/>
              <a:gd name="connsiteX21967" fmla="*/ 9336216 w 12184637"/>
              <a:gd name="connsiteY21967" fmla="*/ 2508048 h 4608812"/>
              <a:gd name="connsiteX21968" fmla="*/ 9464026 w 12184637"/>
              <a:gd name="connsiteY21968" fmla="*/ 2521889 h 4608812"/>
              <a:gd name="connsiteX21969" fmla="*/ 9464689 w 12184637"/>
              <a:gd name="connsiteY21969" fmla="*/ 2521889 h 4608812"/>
              <a:gd name="connsiteX21970" fmla="*/ 9470211 w 12184637"/>
              <a:gd name="connsiteY21970" fmla="*/ 2516956 h 4608812"/>
              <a:gd name="connsiteX21971" fmla="*/ 9342327 w 12184637"/>
              <a:gd name="connsiteY21971" fmla="*/ 2503925 h 4608812"/>
              <a:gd name="connsiteX21972" fmla="*/ 9338351 w 12184637"/>
              <a:gd name="connsiteY21972" fmla="*/ 2497152 h 4608812"/>
              <a:gd name="connsiteX21973" fmla="*/ 9205756 w 12184637"/>
              <a:gd name="connsiteY21973" fmla="*/ 2462696 h 4608812"/>
              <a:gd name="connsiteX21974" fmla="*/ 9198982 w 12184637"/>
              <a:gd name="connsiteY21974" fmla="*/ 2466672 h 4608812"/>
              <a:gd name="connsiteX21975" fmla="*/ 9202958 w 12184637"/>
              <a:gd name="connsiteY21975" fmla="*/ 2473445 h 4608812"/>
              <a:gd name="connsiteX21976" fmla="*/ 9335554 w 12184637"/>
              <a:gd name="connsiteY21976" fmla="*/ 2507901 h 4608812"/>
              <a:gd name="connsiteX21977" fmla="*/ 9337026 w 12184637"/>
              <a:gd name="connsiteY21977" fmla="*/ 2508048 h 4608812"/>
              <a:gd name="connsiteX21978" fmla="*/ 9342327 w 12184637"/>
              <a:gd name="connsiteY21978" fmla="*/ 2503925 h 4608812"/>
              <a:gd name="connsiteX21979" fmla="*/ 9209584 w 12184637"/>
              <a:gd name="connsiteY21979" fmla="*/ 2469985 h 4608812"/>
              <a:gd name="connsiteX21980" fmla="*/ 9206271 w 12184637"/>
              <a:gd name="connsiteY21980" fmla="*/ 2462843 h 4608812"/>
              <a:gd name="connsiteX21981" fmla="*/ 9077210 w 12184637"/>
              <a:gd name="connsiteY21981" fmla="*/ 2415503 h 4608812"/>
              <a:gd name="connsiteX21982" fmla="*/ 9070068 w 12184637"/>
              <a:gd name="connsiteY21982" fmla="*/ 2418817 h 4608812"/>
              <a:gd name="connsiteX21983" fmla="*/ 9073381 w 12184637"/>
              <a:gd name="connsiteY21983" fmla="*/ 2425958 h 4608812"/>
              <a:gd name="connsiteX21984" fmla="*/ 9202443 w 12184637"/>
              <a:gd name="connsiteY21984" fmla="*/ 2473298 h 4608812"/>
              <a:gd name="connsiteX21985" fmla="*/ 9204430 w 12184637"/>
              <a:gd name="connsiteY21985" fmla="*/ 2473666 h 4608812"/>
              <a:gd name="connsiteX21986" fmla="*/ 9209584 w 12184637"/>
              <a:gd name="connsiteY21986" fmla="*/ 2469985 h 4608812"/>
              <a:gd name="connsiteX21987" fmla="*/ 9080375 w 12184637"/>
              <a:gd name="connsiteY21987" fmla="*/ 2423013 h 4608812"/>
              <a:gd name="connsiteX21988" fmla="*/ 9077578 w 12184637"/>
              <a:gd name="connsiteY21988" fmla="*/ 2415651 h 4608812"/>
              <a:gd name="connsiteX21989" fmla="*/ 8960002 w 12184637"/>
              <a:gd name="connsiteY21989" fmla="*/ 2363231 h 4608812"/>
              <a:gd name="connsiteX21990" fmla="*/ 8952639 w 12184637"/>
              <a:gd name="connsiteY21990" fmla="*/ 2366029 h 4608812"/>
              <a:gd name="connsiteX21991" fmla="*/ 8955437 w 12184637"/>
              <a:gd name="connsiteY21991" fmla="*/ 2373391 h 4608812"/>
              <a:gd name="connsiteX21992" fmla="*/ 9073013 w 12184637"/>
              <a:gd name="connsiteY21992" fmla="*/ 2425811 h 4608812"/>
              <a:gd name="connsiteX21993" fmla="*/ 9075296 w 12184637"/>
              <a:gd name="connsiteY21993" fmla="*/ 2426326 h 4608812"/>
              <a:gd name="connsiteX21994" fmla="*/ 9080375 w 12184637"/>
              <a:gd name="connsiteY21994" fmla="*/ 2423013 h 4608812"/>
              <a:gd name="connsiteX21995" fmla="*/ 8962652 w 12184637"/>
              <a:gd name="connsiteY21995" fmla="*/ 2370814 h 4608812"/>
              <a:gd name="connsiteX21996" fmla="*/ 8960223 w 12184637"/>
              <a:gd name="connsiteY21996" fmla="*/ 2363305 h 4608812"/>
              <a:gd name="connsiteX21997" fmla="*/ 8861936 w 12184637"/>
              <a:gd name="connsiteY21997" fmla="*/ 2313388 h 4608812"/>
              <a:gd name="connsiteX21998" fmla="*/ 8854426 w 12184637"/>
              <a:gd name="connsiteY21998" fmla="*/ 2315818 h 4608812"/>
              <a:gd name="connsiteX21999" fmla="*/ 8856855 w 12184637"/>
              <a:gd name="connsiteY21999" fmla="*/ 2323327 h 4608812"/>
              <a:gd name="connsiteX22000" fmla="*/ 8955142 w 12184637"/>
              <a:gd name="connsiteY22000" fmla="*/ 2373244 h 4608812"/>
              <a:gd name="connsiteX22001" fmla="*/ 8957719 w 12184637"/>
              <a:gd name="connsiteY22001" fmla="*/ 2373833 h 4608812"/>
              <a:gd name="connsiteX22002" fmla="*/ 8962652 w 12184637"/>
              <a:gd name="connsiteY22002" fmla="*/ 2370814 h 4608812"/>
              <a:gd name="connsiteX22003" fmla="*/ 8864218 w 12184637"/>
              <a:gd name="connsiteY22003" fmla="*/ 2321119 h 4608812"/>
              <a:gd name="connsiteX22004" fmla="*/ 8862082 w 12184637"/>
              <a:gd name="connsiteY22004" fmla="*/ 2313535 h 4608812"/>
              <a:gd name="connsiteX22005" fmla="*/ 8790742 w 12184637"/>
              <a:gd name="connsiteY22005" fmla="*/ 2273705 h 4608812"/>
              <a:gd name="connsiteX22006" fmla="*/ 8783159 w 12184637"/>
              <a:gd name="connsiteY22006" fmla="*/ 2275840 h 4608812"/>
              <a:gd name="connsiteX22007" fmla="*/ 8785294 w 12184637"/>
              <a:gd name="connsiteY22007" fmla="*/ 2283423 h 4608812"/>
              <a:gd name="connsiteX22008" fmla="*/ 8856634 w 12184637"/>
              <a:gd name="connsiteY22008" fmla="*/ 2323254 h 4608812"/>
              <a:gd name="connsiteX22009" fmla="*/ 8859358 w 12184637"/>
              <a:gd name="connsiteY22009" fmla="*/ 2323990 h 4608812"/>
              <a:gd name="connsiteX22010" fmla="*/ 8864218 w 12184637"/>
              <a:gd name="connsiteY22010" fmla="*/ 2321119 h 4608812"/>
              <a:gd name="connsiteX22011" fmla="*/ 8792730 w 12184637"/>
              <a:gd name="connsiteY22011" fmla="*/ 2281657 h 4608812"/>
              <a:gd name="connsiteX22012" fmla="*/ 8791183 w 12184637"/>
              <a:gd name="connsiteY22012" fmla="*/ 2273926 h 4608812"/>
              <a:gd name="connsiteX22013" fmla="*/ 8738690 w 12184637"/>
              <a:gd name="connsiteY22013" fmla="*/ 2238955 h 4608812"/>
              <a:gd name="connsiteX22014" fmla="*/ 8730960 w 12184637"/>
              <a:gd name="connsiteY22014" fmla="*/ 2240501 h 4608812"/>
              <a:gd name="connsiteX22015" fmla="*/ 8732506 w 12184637"/>
              <a:gd name="connsiteY22015" fmla="*/ 2248232 h 4608812"/>
              <a:gd name="connsiteX22016" fmla="*/ 8784999 w 12184637"/>
              <a:gd name="connsiteY22016" fmla="*/ 2283203 h 4608812"/>
              <a:gd name="connsiteX22017" fmla="*/ 8788165 w 12184637"/>
              <a:gd name="connsiteY22017" fmla="*/ 2284160 h 4608812"/>
              <a:gd name="connsiteX22018" fmla="*/ 8792730 w 12184637"/>
              <a:gd name="connsiteY22018" fmla="*/ 2281657 h 4608812"/>
              <a:gd name="connsiteX22019" fmla="*/ 8739794 w 12184637"/>
              <a:gd name="connsiteY22019" fmla="*/ 2247201 h 4608812"/>
              <a:gd name="connsiteX22020" fmla="*/ 8739132 w 12184637"/>
              <a:gd name="connsiteY22020" fmla="*/ 2239323 h 4608812"/>
              <a:gd name="connsiteX22021" fmla="*/ 8697387 w 12184637"/>
              <a:gd name="connsiteY22021" fmla="*/ 2203911 h 4608812"/>
              <a:gd name="connsiteX22022" fmla="*/ 8689510 w 12184637"/>
              <a:gd name="connsiteY22022" fmla="*/ 2204573 h 4608812"/>
              <a:gd name="connsiteX22023" fmla="*/ 8690172 w 12184637"/>
              <a:gd name="connsiteY22023" fmla="*/ 2212451 h 4608812"/>
              <a:gd name="connsiteX22024" fmla="*/ 8731917 w 12184637"/>
              <a:gd name="connsiteY22024" fmla="*/ 2247864 h 4608812"/>
              <a:gd name="connsiteX22025" fmla="*/ 8735598 w 12184637"/>
              <a:gd name="connsiteY22025" fmla="*/ 2249189 h 4608812"/>
              <a:gd name="connsiteX22026" fmla="*/ 8739794 w 12184637"/>
              <a:gd name="connsiteY22026" fmla="*/ 2247201 h 4608812"/>
              <a:gd name="connsiteX22027" fmla="*/ 8697682 w 12184637"/>
              <a:gd name="connsiteY22027" fmla="*/ 2212230 h 4608812"/>
              <a:gd name="connsiteX22028" fmla="*/ 8697903 w 12184637"/>
              <a:gd name="connsiteY22028" fmla="*/ 2204352 h 4608812"/>
              <a:gd name="connsiteX22029" fmla="*/ 8659030 w 12184637"/>
              <a:gd name="connsiteY22029" fmla="*/ 2163344 h 4608812"/>
              <a:gd name="connsiteX22030" fmla="*/ 8651153 w 12184637"/>
              <a:gd name="connsiteY22030" fmla="*/ 2163123 h 4608812"/>
              <a:gd name="connsiteX22031" fmla="*/ 8650932 w 12184637"/>
              <a:gd name="connsiteY22031" fmla="*/ 2171001 h 4608812"/>
              <a:gd name="connsiteX22032" fmla="*/ 8689805 w 12184637"/>
              <a:gd name="connsiteY22032" fmla="*/ 2212009 h 4608812"/>
              <a:gd name="connsiteX22033" fmla="*/ 8693854 w 12184637"/>
              <a:gd name="connsiteY22033" fmla="*/ 2213776 h 4608812"/>
              <a:gd name="connsiteX22034" fmla="*/ 8697682 w 12184637"/>
              <a:gd name="connsiteY22034" fmla="*/ 2212230 h 4608812"/>
              <a:gd name="connsiteX22035" fmla="*/ 8658589 w 12184637"/>
              <a:gd name="connsiteY22035" fmla="*/ 2171369 h 4608812"/>
              <a:gd name="connsiteX22036" fmla="*/ 8659251 w 12184637"/>
              <a:gd name="connsiteY22036" fmla="*/ 2163491 h 4608812"/>
              <a:gd name="connsiteX22037" fmla="*/ 8615298 w 12184637"/>
              <a:gd name="connsiteY22037" fmla="*/ 2111734 h 4608812"/>
              <a:gd name="connsiteX22038" fmla="*/ 8607420 w 12184637"/>
              <a:gd name="connsiteY22038" fmla="*/ 2111072 h 4608812"/>
              <a:gd name="connsiteX22039" fmla="*/ 8606758 w 12184637"/>
              <a:gd name="connsiteY22039" fmla="*/ 2118949 h 4608812"/>
              <a:gd name="connsiteX22040" fmla="*/ 8650711 w 12184637"/>
              <a:gd name="connsiteY22040" fmla="*/ 2170706 h 4608812"/>
              <a:gd name="connsiteX22041" fmla="*/ 8654980 w 12184637"/>
              <a:gd name="connsiteY22041" fmla="*/ 2172694 h 4608812"/>
              <a:gd name="connsiteX22042" fmla="*/ 8658589 w 12184637"/>
              <a:gd name="connsiteY22042" fmla="*/ 2171369 h 4608812"/>
              <a:gd name="connsiteX22043" fmla="*/ 8614267 w 12184637"/>
              <a:gd name="connsiteY22043" fmla="*/ 2119906 h 4608812"/>
              <a:gd name="connsiteX22044" fmla="*/ 8615518 w 12184637"/>
              <a:gd name="connsiteY22044" fmla="*/ 2112102 h 4608812"/>
              <a:gd name="connsiteX22045" fmla="*/ 8571492 w 12184637"/>
              <a:gd name="connsiteY22045" fmla="*/ 2051584 h 4608812"/>
              <a:gd name="connsiteX22046" fmla="*/ 8563688 w 12184637"/>
              <a:gd name="connsiteY22046" fmla="*/ 2050332 h 4608812"/>
              <a:gd name="connsiteX22047" fmla="*/ 8562436 w 12184637"/>
              <a:gd name="connsiteY22047" fmla="*/ 2058136 h 4608812"/>
              <a:gd name="connsiteX22048" fmla="*/ 8606463 w 12184637"/>
              <a:gd name="connsiteY22048" fmla="*/ 2118655 h 4608812"/>
              <a:gd name="connsiteX22049" fmla="*/ 8611028 w 12184637"/>
              <a:gd name="connsiteY22049" fmla="*/ 2120937 h 4608812"/>
              <a:gd name="connsiteX22050" fmla="*/ 8614267 w 12184637"/>
              <a:gd name="connsiteY22050" fmla="*/ 2119906 h 4608812"/>
              <a:gd name="connsiteX22051" fmla="*/ 8569725 w 12184637"/>
              <a:gd name="connsiteY22051" fmla="*/ 2059683 h 4608812"/>
              <a:gd name="connsiteX22052" fmla="*/ 8571713 w 12184637"/>
              <a:gd name="connsiteY22052" fmla="*/ 2052026 h 4608812"/>
              <a:gd name="connsiteX22053" fmla="*/ 8532619 w 12184637"/>
              <a:gd name="connsiteY22053" fmla="*/ 1984734 h 4608812"/>
              <a:gd name="connsiteX22054" fmla="*/ 8524962 w 12184637"/>
              <a:gd name="connsiteY22054" fmla="*/ 1982673 h 4608812"/>
              <a:gd name="connsiteX22055" fmla="*/ 8522974 w 12184637"/>
              <a:gd name="connsiteY22055" fmla="*/ 1990329 h 4608812"/>
              <a:gd name="connsiteX22056" fmla="*/ 8562068 w 12184637"/>
              <a:gd name="connsiteY22056" fmla="*/ 2057621 h 4608812"/>
              <a:gd name="connsiteX22057" fmla="*/ 8566927 w 12184637"/>
              <a:gd name="connsiteY22057" fmla="*/ 2060419 h 4608812"/>
              <a:gd name="connsiteX22058" fmla="*/ 8569725 w 12184637"/>
              <a:gd name="connsiteY22058" fmla="*/ 2059683 h 4608812"/>
              <a:gd name="connsiteX22059" fmla="*/ 8529895 w 12184637"/>
              <a:gd name="connsiteY22059" fmla="*/ 1992759 h 4608812"/>
              <a:gd name="connsiteX22060" fmla="*/ 8532987 w 12184637"/>
              <a:gd name="connsiteY22060" fmla="*/ 1985470 h 4608812"/>
              <a:gd name="connsiteX22061" fmla="*/ 8503685 w 12184637"/>
              <a:gd name="connsiteY22061" fmla="*/ 1913320 h 4608812"/>
              <a:gd name="connsiteX22062" fmla="*/ 8496397 w 12184637"/>
              <a:gd name="connsiteY22062" fmla="*/ 1910227 h 4608812"/>
              <a:gd name="connsiteX22063" fmla="*/ 8493304 w 12184637"/>
              <a:gd name="connsiteY22063" fmla="*/ 1917516 h 4608812"/>
              <a:gd name="connsiteX22064" fmla="*/ 8522606 w 12184637"/>
              <a:gd name="connsiteY22064" fmla="*/ 1989667 h 4608812"/>
              <a:gd name="connsiteX22065" fmla="*/ 8527834 w 12184637"/>
              <a:gd name="connsiteY22065" fmla="*/ 1993127 h 4608812"/>
              <a:gd name="connsiteX22066" fmla="*/ 8529895 w 12184637"/>
              <a:gd name="connsiteY22066" fmla="*/ 1992759 h 4608812"/>
              <a:gd name="connsiteX22067" fmla="*/ 8499562 w 12184637"/>
              <a:gd name="connsiteY22067" fmla="*/ 1920829 h 4608812"/>
              <a:gd name="connsiteX22068" fmla="*/ 8503980 w 12184637"/>
              <a:gd name="connsiteY22068" fmla="*/ 1914277 h 4608812"/>
              <a:gd name="connsiteX22069" fmla="*/ 8489328 w 12184637"/>
              <a:gd name="connsiteY22069" fmla="*/ 1839255 h 4608812"/>
              <a:gd name="connsiteX22070" fmla="*/ 8482776 w 12184637"/>
              <a:gd name="connsiteY22070" fmla="*/ 1834837 h 4608812"/>
              <a:gd name="connsiteX22071" fmla="*/ 8478358 w 12184637"/>
              <a:gd name="connsiteY22071" fmla="*/ 1841390 h 4608812"/>
              <a:gd name="connsiteX22072" fmla="*/ 8493009 w 12184637"/>
              <a:gd name="connsiteY22072" fmla="*/ 1916412 h 4608812"/>
              <a:gd name="connsiteX22073" fmla="*/ 8498531 w 12184637"/>
              <a:gd name="connsiteY22073" fmla="*/ 1920903 h 4608812"/>
              <a:gd name="connsiteX22074" fmla="*/ 8499562 w 12184637"/>
              <a:gd name="connsiteY22074" fmla="*/ 1920829 h 4608812"/>
              <a:gd name="connsiteX22075" fmla="*/ 1992156 w 12184637"/>
              <a:gd name="connsiteY22075" fmla="*/ 1909786 h 4608812"/>
              <a:gd name="connsiteX22076" fmla="*/ 2011372 w 12184637"/>
              <a:gd name="connsiteY22076" fmla="*/ 1900583 h 4608812"/>
              <a:gd name="connsiteX22077" fmla="*/ 2014022 w 12184637"/>
              <a:gd name="connsiteY22077" fmla="*/ 1893147 h 4608812"/>
              <a:gd name="connsiteX22078" fmla="*/ 2006586 w 12184637"/>
              <a:gd name="connsiteY22078" fmla="*/ 1890496 h 4608812"/>
              <a:gd name="connsiteX22079" fmla="*/ 1987370 w 12184637"/>
              <a:gd name="connsiteY22079" fmla="*/ 1899699 h 4608812"/>
              <a:gd name="connsiteX22080" fmla="*/ 1984720 w 12184637"/>
              <a:gd name="connsiteY22080" fmla="*/ 1907135 h 4608812"/>
              <a:gd name="connsiteX22081" fmla="*/ 1989800 w 12184637"/>
              <a:gd name="connsiteY22081" fmla="*/ 1910301 h 4608812"/>
              <a:gd name="connsiteX22082" fmla="*/ 1992156 w 12184637"/>
              <a:gd name="connsiteY22082" fmla="*/ 1909786 h 4608812"/>
              <a:gd name="connsiteX22083" fmla="*/ 2011372 w 12184637"/>
              <a:gd name="connsiteY22083" fmla="*/ 1900583 h 4608812"/>
              <a:gd name="connsiteX22084" fmla="*/ 2039127 w 12184637"/>
              <a:gd name="connsiteY22084" fmla="*/ 1887257 h 4608812"/>
              <a:gd name="connsiteX22085" fmla="*/ 2041704 w 12184637"/>
              <a:gd name="connsiteY22085" fmla="*/ 1879821 h 4608812"/>
              <a:gd name="connsiteX22086" fmla="*/ 2034268 w 12184637"/>
              <a:gd name="connsiteY22086" fmla="*/ 1877171 h 4608812"/>
              <a:gd name="connsiteX22087" fmla="*/ 2006512 w 12184637"/>
              <a:gd name="connsiteY22087" fmla="*/ 1890496 h 4608812"/>
              <a:gd name="connsiteX22088" fmla="*/ 2003862 w 12184637"/>
              <a:gd name="connsiteY22088" fmla="*/ 1897932 h 4608812"/>
              <a:gd name="connsiteX22089" fmla="*/ 2008942 w 12184637"/>
              <a:gd name="connsiteY22089" fmla="*/ 1901098 h 4608812"/>
              <a:gd name="connsiteX22090" fmla="*/ 2011372 w 12184637"/>
              <a:gd name="connsiteY22090" fmla="*/ 1900583 h 4608812"/>
              <a:gd name="connsiteX22091" fmla="*/ 2042072 w 12184637"/>
              <a:gd name="connsiteY22091" fmla="*/ 1883723 h 4608812"/>
              <a:gd name="connsiteX22092" fmla="*/ 2042809 w 12184637"/>
              <a:gd name="connsiteY22092" fmla="*/ 1881073 h 4608812"/>
              <a:gd name="connsiteX22093" fmla="*/ 2038907 w 12184637"/>
              <a:gd name="connsiteY22093" fmla="*/ 1874226 h 4608812"/>
              <a:gd name="connsiteX22094" fmla="*/ 2032060 w 12184637"/>
              <a:gd name="connsiteY22094" fmla="*/ 1878128 h 4608812"/>
              <a:gd name="connsiteX22095" fmla="*/ 2031323 w 12184637"/>
              <a:gd name="connsiteY22095" fmla="*/ 1880778 h 4608812"/>
              <a:gd name="connsiteX22096" fmla="*/ 2035225 w 12184637"/>
              <a:gd name="connsiteY22096" fmla="*/ 1887625 h 4608812"/>
              <a:gd name="connsiteX22097" fmla="*/ 2036772 w 12184637"/>
              <a:gd name="connsiteY22097" fmla="*/ 1887846 h 4608812"/>
              <a:gd name="connsiteX22098" fmla="*/ 2042072 w 12184637"/>
              <a:gd name="connsiteY22098" fmla="*/ 1883723 h 4608812"/>
              <a:gd name="connsiteX22099" fmla="*/ 2040526 w 12184637"/>
              <a:gd name="connsiteY22099" fmla="*/ 1884238 h 4608812"/>
              <a:gd name="connsiteX22100" fmla="*/ 2054662 w 12184637"/>
              <a:gd name="connsiteY22100" fmla="*/ 1874888 h 4608812"/>
              <a:gd name="connsiteX22101" fmla="*/ 2056208 w 12184637"/>
              <a:gd name="connsiteY22101" fmla="*/ 1867158 h 4608812"/>
              <a:gd name="connsiteX22102" fmla="*/ 2048478 w 12184637"/>
              <a:gd name="connsiteY22102" fmla="*/ 1865612 h 4608812"/>
              <a:gd name="connsiteX22103" fmla="*/ 2034342 w 12184637"/>
              <a:gd name="connsiteY22103" fmla="*/ 1874962 h 4608812"/>
              <a:gd name="connsiteX22104" fmla="*/ 2032796 w 12184637"/>
              <a:gd name="connsiteY22104" fmla="*/ 1882692 h 4608812"/>
              <a:gd name="connsiteX22105" fmla="*/ 2037508 w 12184637"/>
              <a:gd name="connsiteY22105" fmla="*/ 1885196 h 4608812"/>
              <a:gd name="connsiteX22106" fmla="*/ 2040526 w 12184637"/>
              <a:gd name="connsiteY22106" fmla="*/ 1884238 h 4608812"/>
              <a:gd name="connsiteX22107" fmla="*/ 2055177 w 12184637"/>
              <a:gd name="connsiteY22107" fmla="*/ 1874520 h 4608812"/>
              <a:gd name="connsiteX22108" fmla="*/ 2069460 w 12184637"/>
              <a:gd name="connsiteY22108" fmla="*/ 1862740 h 4608812"/>
              <a:gd name="connsiteX22109" fmla="*/ 2070196 w 12184637"/>
              <a:gd name="connsiteY22109" fmla="*/ 1854863 h 4608812"/>
              <a:gd name="connsiteX22110" fmla="*/ 2062319 w 12184637"/>
              <a:gd name="connsiteY22110" fmla="*/ 1854127 h 4608812"/>
              <a:gd name="connsiteX22111" fmla="*/ 2048036 w 12184637"/>
              <a:gd name="connsiteY22111" fmla="*/ 1865906 h 4608812"/>
              <a:gd name="connsiteX22112" fmla="*/ 2047300 w 12184637"/>
              <a:gd name="connsiteY22112" fmla="*/ 1873784 h 4608812"/>
              <a:gd name="connsiteX22113" fmla="*/ 2051643 w 12184637"/>
              <a:gd name="connsiteY22113" fmla="*/ 1875772 h 4608812"/>
              <a:gd name="connsiteX22114" fmla="*/ 2055177 w 12184637"/>
              <a:gd name="connsiteY22114" fmla="*/ 1874520 h 4608812"/>
              <a:gd name="connsiteX22115" fmla="*/ 2069460 w 12184637"/>
              <a:gd name="connsiteY22115" fmla="*/ 1862740 h 4608812"/>
              <a:gd name="connsiteX22116" fmla="*/ 2142642 w 12184637"/>
              <a:gd name="connsiteY22116" fmla="*/ 1802149 h 4608812"/>
              <a:gd name="connsiteX22117" fmla="*/ 2143378 w 12184637"/>
              <a:gd name="connsiteY22117" fmla="*/ 1794271 h 4608812"/>
              <a:gd name="connsiteX22118" fmla="*/ 2135500 w 12184637"/>
              <a:gd name="connsiteY22118" fmla="*/ 1793535 h 4608812"/>
              <a:gd name="connsiteX22119" fmla="*/ 2062319 w 12184637"/>
              <a:gd name="connsiteY22119" fmla="*/ 1854127 h 4608812"/>
              <a:gd name="connsiteX22120" fmla="*/ 2061583 w 12184637"/>
              <a:gd name="connsiteY22120" fmla="*/ 1862004 h 4608812"/>
              <a:gd name="connsiteX22121" fmla="*/ 2065926 w 12184637"/>
              <a:gd name="connsiteY22121" fmla="*/ 1863992 h 4608812"/>
              <a:gd name="connsiteX22122" fmla="*/ 2069460 w 12184637"/>
              <a:gd name="connsiteY22122" fmla="*/ 1862740 h 4608812"/>
              <a:gd name="connsiteX22123" fmla="*/ 2143525 w 12184637"/>
              <a:gd name="connsiteY22123" fmla="*/ 1801191 h 4608812"/>
              <a:gd name="connsiteX22124" fmla="*/ 2212437 w 12184637"/>
              <a:gd name="connsiteY22124" fmla="*/ 1709972 h 4608812"/>
              <a:gd name="connsiteX22125" fmla="*/ 2211332 w 12184637"/>
              <a:gd name="connsiteY22125" fmla="*/ 1702168 h 4608812"/>
              <a:gd name="connsiteX22126" fmla="*/ 2203528 w 12184637"/>
              <a:gd name="connsiteY22126" fmla="*/ 1703273 h 4608812"/>
              <a:gd name="connsiteX22127" fmla="*/ 2134617 w 12184637"/>
              <a:gd name="connsiteY22127" fmla="*/ 1794492 h 4608812"/>
              <a:gd name="connsiteX22128" fmla="*/ 2135721 w 12184637"/>
              <a:gd name="connsiteY22128" fmla="*/ 1802296 h 4608812"/>
              <a:gd name="connsiteX22129" fmla="*/ 2139108 w 12184637"/>
              <a:gd name="connsiteY22129" fmla="*/ 1803400 h 4608812"/>
              <a:gd name="connsiteX22130" fmla="*/ 2143525 w 12184637"/>
              <a:gd name="connsiteY22130" fmla="*/ 1801191 h 4608812"/>
              <a:gd name="connsiteX22131" fmla="*/ 2213099 w 12184637"/>
              <a:gd name="connsiteY22131" fmla="*/ 1708868 h 4608812"/>
              <a:gd name="connsiteX22132" fmla="*/ 2261322 w 12184637"/>
              <a:gd name="connsiteY22132" fmla="*/ 1600789 h 4608812"/>
              <a:gd name="connsiteX22133" fmla="*/ 2258525 w 12184637"/>
              <a:gd name="connsiteY22133" fmla="*/ 1593427 h 4608812"/>
              <a:gd name="connsiteX22134" fmla="*/ 2251162 w 12184637"/>
              <a:gd name="connsiteY22134" fmla="*/ 1596225 h 4608812"/>
              <a:gd name="connsiteX22135" fmla="*/ 2202939 w 12184637"/>
              <a:gd name="connsiteY22135" fmla="*/ 1704303 h 4608812"/>
              <a:gd name="connsiteX22136" fmla="*/ 2205737 w 12184637"/>
              <a:gd name="connsiteY22136" fmla="*/ 1711666 h 4608812"/>
              <a:gd name="connsiteX22137" fmla="*/ 2208019 w 12184637"/>
              <a:gd name="connsiteY22137" fmla="*/ 1712181 h 4608812"/>
              <a:gd name="connsiteX22138" fmla="*/ 2213099 w 12184637"/>
              <a:gd name="connsiteY22138" fmla="*/ 1708868 h 4608812"/>
              <a:gd name="connsiteX22139" fmla="*/ 2261617 w 12184637"/>
              <a:gd name="connsiteY22139" fmla="*/ 1599758 h 4608812"/>
              <a:gd name="connsiteX22140" fmla="*/ 2288637 w 12184637"/>
              <a:gd name="connsiteY22140" fmla="*/ 1478943 h 4608812"/>
              <a:gd name="connsiteX22141" fmla="*/ 2284440 w 12184637"/>
              <a:gd name="connsiteY22141" fmla="*/ 1472317 h 4608812"/>
              <a:gd name="connsiteX22142" fmla="*/ 2277814 w 12184637"/>
              <a:gd name="connsiteY22142" fmla="*/ 1476513 h 4608812"/>
              <a:gd name="connsiteX22143" fmla="*/ 2250794 w 12184637"/>
              <a:gd name="connsiteY22143" fmla="*/ 1597329 h 4608812"/>
              <a:gd name="connsiteX22144" fmla="*/ 2254991 w 12184637"/>
              <a:gd name="connsiteY22144" fmla="*/ 1603955 h 4608812"/>
              <a:gd name="connsiteX22145" fmla="*/ 2256242 w 12184637"/>
              <a:gd name="connsiteY22145" fmla="*/ 1604102 h 4608812"/>
              <a:gd name="connsiteX22146" fmla="*/ 2261617 w 12184637"/>
              <a:gd name="connsiteY22146" fmla="*/ 1599758 h 4608812"/>
              <a:gd name="connsiteX22147" fmla="*/ 2288784 w 12184637"/>
              <a:gd name="connsiteY22147" fmla="*/ 1477986 h 4608812"/>
              <a:gd name="connsiteX22148" fmla="*/ 2294232 w 12184637"/>
              <a:gd name="connsiteY22148" fmla="*/ 1348556 h 4608812"/>
              <a:gd name="connsiteX22149" fmla="*/ 2288931 w 12184637"/>
              <a:gd name="connsiteY22149" fmla="*/ 1342740 h 4608812"/>
              <a:gd name="connsiteX22150" fmla="*/ 2283115 w 12184637"/>
              <a:gd name="connsiteY22150" fmla="*/ 1348041 h 4608812"/>
              <a:gd name="connsiteX22151" fmla="*/ 2277667 w 12184637"/>
              <a:gd name="connsiteY22151" fmla="*/ 1477470 h 4608812"/>
              <a:gd name="connsiteX22152" fmla="*/ 2282967 w 12184637"/>
              <a:gd name="connsiteY22152" fmla="*/ 1483287 h 4608812"/>
              <a:gd name="connsiteX22153" fmla="*/ 2283262 w 12184637"/>
              <a:gd name="connsiteY22153" fmla="*/ 1483287 h 4608812"/>
              <a:gd name="connsiteX22154" fmla="*/ 2288784 w 12184637"/>
              <a:gd name="connsiteY22154" fmla="*/ 1477986 h 4608812"/>
              <a:gd name="connsiteX22155" fmla="*/ 2289373 w 12184637"/>
              <a:gd name="connsiteY22155" fmla="*/ 1353931 h 4608812"/>
              <a:gd name="connsiteX22156" fmla="*/ 2294232 w 12184637"/>
              <a:gd name="connsiteY22156" fmla="*/ 1347746 h 4608812"/>
              <a:gd name="connsiteX22157" fmla="*/ 2277814 w 12184637"/>
              <a:gd name="connsiteY22157" fmla="*/ 1213973 h 4608812"/>
              <a:gd name="connsiteX22158" fmla="*/ 2271630 w 12184637"/>
              <a:gd name="connsiteY22158" fmla="*/ 1209114 h 4608812"/>
              <a:gd name="connsiteX22159" fmla="*/ 2266770 w 12184637"/>
              <a:gd name="connsiteY22159" fmla="*/ 1215298 h 4608812"/>
              <a:gd name="connsiteX22160" fmla="*/ 2283188 w 12184637"/>
              <a:gd name="connsiteY22160" fmla="*/ 1349072 h 4608812"/>
              <a:gd name="connsiteX22161" fmla="*/ 2288784 w 12184637"/>
              <a:gd name="connsiteY22161" fmla="*/ 1353931 h 4608812"/>
              <a:gd name="connsiteX22162" fmla="*/ 2289373 w 12184637"/>
              <a:gd name="connsiteY22162" fmla="*/ 1353931 h 4608812"/>
              <a:gd name="connsiteX22163" fmla="*/ 2273765 w 12184637"/>
              <a:gd name="connsiteY22163" fmla="*/ 1219936 h 4608812"/>
              <a:gd name="connsiteX22164" fmla="*/ 2277593 w 12184637"/>
              <a:gd name="connsiteY22164" fmla="*/ 1213016 h 4608812"/>
              <a:gd name="connsiteX22165" fmla="*/ 2239014 w 12184637"/>
              <a:gd name="connsiteY22165" fmla="*/ 1079095 h 4608812"/>
              <a:gd name="connsiteX22166" fmla="*/ 2232094 w 12184637"/>
              <a:gd name="connsiteY22166" fmla="*/ 1075267 h 4608812"/>
              <a:gd name="connsiteX22167" fmla="*/ 2228265 w 12184637"/>
              <a:gd name="connsiteY22167" fmla="*/ 1082187 h 4608812"/>
              <a:gd name="connsiteX22168" fmla="*/ 2266844 w 12184637"/>
              <a:gd name="connsiteY22168" fmla="*/ 1216108 h 4608812"/>
              <a:gd name="connsiteX22169" fmla="*/ 2272219 w 12184637"/>
              <a:gd name="connsiteY22169" fmla="*/ 1220157 h 4608812"/>
              <a:gd name="connsiteX22170" fmla="*/ 2273765 w 12184637"/>
              <a:gd name="connsiteY22170" fmla="*/ 1219936 h 4608812"/>
              <a:gd name="connsiteX22171" fmla="*/ 2235996 w 12184637"/>
              <a:gd name="connsiteY22171" fmla="*/ 1085721 h 4608812"/>
              <a:gd name="connsiteX22172" fmla="*/ 2238794 w 12184637"/>
              <a:gd name="connsiteY22172" fmla="*/ 1078359 h 4608812"/>
              <a:gd name="connsiteX22173" fmla="*/ 2180779 w 12184637"/>
              <a:gd name="connsiteY22173" fmla="*/ 950844 h 4608812"/>
              <a:gd name="connsiteX22174" fmla="*/ 2173416 w 12184637"/>
              <a:gd name="connsiteY22174" fmla="*/ 948046 h 4608812"/>
              <a:gd name="connsiteX22175" fmla="*/ 2170619 w 12184637"/>
              <a:gd name="connsiteY22175" fmla="*/ 955408 h 4608812"/>
              <a:gd name="connsiteX22176" fmla="*/ 2228634 w 12184637"/>
              <a:gd name="connsiteY22176" fmla="*/ 1082924 h 4608812"/>
              <a:gd name="connsiteX22177" fmla="*/ 2233787 w 12184637"/>
              <a:gd name="connsiteY22177" fmla="*/ 1086163 h 4608812"/>
              <a:gd name="connsiteX22178" fmla="*/ 2235996 w 12184637"/>
              <a:gd name="connsiteY22178" fmla="*/ 1085721 h 4608812"/>
              <a:gd name="connsiteX22179" fmla="*/ 2177981 w 12184637"/>
              <a:gd name="connsiteY22179" fmla="*/ 958206 h 4608812"/>
              <a:gd name="connsiteX22180" fmla="*/ 2180779 w 12184637"/>
              <a:gd name="connsiteY22180" fmla="*/ 950844 h 4608812"/>
              <a:gd name="connsiteX22181" fmla="*/ 2179895 w 12184637"/>
              <a:gd name="connsiteY22181" fmla="*/ 948782 h 4608812"/>
              <a:gd name="connsiteX22182" fmla="*/ 2172533 w 12184637"/>
              <a:gd name="connsiteY22182" fmla="*/ 945985 h 4608812"/>
              <a:gd name="connsiteX22183" fmla="*/ 2169735 w 12184637"/>
              <a:gd name="connsiteY22183" fmla="*/ 953347 h 4608812"/>
              <a:gd name="connsiteX22184" fmla="*/ 2170619 w 12184637"/>
              <a:gd name="connsiteY22184" fmla="*/ 955408 h 4608812"/>
              <a:gd name="connsiteX22185" fmla="*/ 2175772 w 12184637"/>
              <a:gd name="connsiteY22185" fmla="*/ 958648 h 4608812"/>
              <a:gd name="connsiteX22186" fmla="*/ 2177981 w 12184637"/>
              <a:gd name="connsiteY22186" fmla="*/ 958206 h 4608812"/>
              <a:gd name="connsiteX22187" fmla="*/ 2177760 w 12184637"/>
              <a:gd name="connsiteY22187" fmla="*/ 955850 h 4608812"/>
              <a:gd name="connsiteX22188" fmla="*/ 2179453 w 12184637"/>
              <a:gd name="connsiteY22188" fmla="*/ 948120 h 4608812"/>
              <a:gd name="connsiteX22189" fmla="*/ 2103916 w 12184637"/>
              <a:gd name="connsiteY22189" fmla="*/ 830396 h 4608812"/>
              <a:gd name="connsiteX22190" fmla="*/ 2096185 w 12184637"/>
              <a:gd name="connsiteY22190" fmla="*/ 828703 h 4608812"/>
              <a:gd name="connsiteX22191" fmla="*/ 2094492 w 12184637"/>
              <a:gd name="connsiteY22191" fmla="*/ 836433 h 4608812"/>
              <a:gd name="connsiteX22192" fmla="*/ 2170029 w 12184637"/>
              <a:gd name="connsiteY22192" fmla="*/ 954157 h 4608812"/>
              <a:gd name="connsiteX22193" fmla="*/ 2174741 w 12184637"/>
              <a:gd name="connsiteY22193" fmla="*/ 956733 h 4608812"/>
              <a:gd name="connsiteX22194" fmla="*/ 2177760 w 12184637"/>
              <a:gd name="connsiteY22194" fmla="*/ 955850 h 4608812"/>
              <a:gd name="connsiteX22195" fmla="*/ 2102223 w 12184637"/>
              <a:gd name="connsiteY22195" fmla="*/ 838126 h 4608812"/>
              <a:gd name="connsiteX22196" fmla="*/ 2103916 w 12184637"/>
              <a:gd name="connsiteY22196" fmla="*/ 830396 h 4608812"/>
              <a:gd name="connsiteX22197" fmla="*/ 2102075 w 12184637"/>
              <a:gd name="connsiteY22197" fmla="*/ 827525 h 4608812"/>
              <a:gd name="connsiteX22198" fmla="*/ 2094345 w 12184637"/>
              <a:gd name="connsiteY22198" fmla="*/ 825831 h 4608812"/>
              <a:gd name="connsiteX22199" fmla="*/ 2092652 w 12184637"/>
              <a:gd name="connsiteY22199" fmla="*/ 833562 h 4608812"/>
              <a:gd name="connsiteX22200" fmla="*/ 2094492 w 12184637"/>
              <a:gd name="connsiteY22200" fmla="*/ 836433 h 4608812"/>
              <a:gd name="connsiteX22201" fmla="*/ 2099204 w 12184637"/>
              <a:gd name="connsiteY22201" fmla="*/ 839010 h 4608812"/>
              <a:gd name="connsiteX22202" fmla="*/ 2102223 w 12184637"/>
              <a:gd name="connsiteY22202" fmla="*/ 838126 h 4608812"/>
              <a:gd name="connsiteX22203" fmla="*/ 2101045 w 12184637"/>
              <a:gd name="connsiteY22203" fmla="*/ 834740 h 4608812"/>
              <a:gd name="connsiteX22204" fmla="*/ 2101560 w 12184637"/>
              <a:gd name="connsiteY22204" fmla="*/ 826862 h 4608812"/>
              <a:gd name="connsiteX22205" fmla="*/ 2014243 w 12184637"/>
              <a:gd name="connsiteY22205" fmla="*/ 727176 h 4608812"/>
              <a:gd name="connsiteX22206" fmla="*/ 2006365 w 12184637"/>
              <a:gd name="connsiteY22206" fmla="*/ 726661 h 4608812"/>
              <a:gd name="connsiteX22207" fmla="*/ 2005850 w 12184637"/>
              <a:gd name="connsiteY22207" fmla="*/ 734539 h 4608812"/>
              <a:gd name="connsiteX22208" fmla="*/ 2093167 w 12184637"/>
              <a:gd name="connsiteY22208" fmla="*/ 834224 h 4608812"/>
              <a:gd name="connsiteX22209" fmla="*/ 2097437 w 12184637"/>
              <a:gd name="connsiteY22209" fmla="*/ 836139 h 4608812"/>
              <a:gd name="connsiteX22210" fmla="*/ 2101045 w 12184637"/>
              <a:gd name="connsiteY22210" fmla="*/ 834740 h 4608812"/>
              <a:gd name="connsiteX22211" fmla="*/ 2013728 w 12184637"/>
              <a:gd name="connsiteY22211" fmla="*/ 735128 h 4608812"/>
              <a:gd name="connsiteX22212" fmla="*/ 2014243 w 12184637"/>
              <a:gd name="connsiteY22212" fmla="*/ 727250 h 4608812"/>
              <a:gd name="connsiteX22213" fmla="*/ 2010635 w 12184637"/>
              <a:gd name="connsiteY22213" fmla="*/ 723127 h 4608812"/>
              <a:gd name="connsiteX22214" fmla="*/ 2002758 w 12184637"/>
              <a:gd name="connsiteY22214" fmla="*/ 722612 h 4608812"/>
              <a:gd name="connsiteX22215" fmla="*/ 2002242 w 12184637"/>
              <a:gd name="connsiteY22215" fmla="*/ 730489 h 4608812"/>
              <a:gd name="connsiteX22216" fmla="*/ 2005850 w 12184637"/>
              <a:gd name="connsiteY22216" fmla="*/ 734612 h 4608812"/>
              <a:gd name="connsiteX22217" fmla="*/ 2010120 w 12184637"/>
              <a:gd name="connsiteY22217" fmla="*/ 736526 h 4608812"/>
              <a:gd name="connsiteX22218" fmla="*/ 2013728 w 12184637"/>
              <a:gd name="connsiteY22218" fmla="*/ 735128 h 4608812"/>
              <a:gd name="connsiteX22219" fmla="*/ 2010194 w 12184637"/>
              <a:gd name="connsiteY22219" fmla="*/ 731005 h 4608812"/>
              <a:gd name="connsiteX22220" fmla="*/ 2010709 w 12184637"/>
              <a:gd name="connsiteY22220" fmla="*/ 723127 h 4608812"/>
              <a:gd name="connsiteX22221" fmla="*/ 2007690 w 12184637"/>
              <a:gd name="connsiteY22221" fmla="*/ 719740 h 4608812"/>
              <a:gd name="connsiteX22222" fmla="*/ 1999813 w 12184637"/>
              <a:gd name="connsiteY22222" fmla="*/ 719225 h 4608812"/>
              <a:gd name="connsiteX22223" fmla="*/ 1999297 w 12184637"/>
              <a:gd name="connsiteY22223" fmla="*/ 727103 h 4608812"/>
              <a:gd name="connsiteX22224" fmla="*/ 2002316 w 12184637"/>
              <a:gd name="connsiteY22224" fmla="*/ 730489 h 4608812"/>
              <a:gd name="connsiteX22225" fmla="*/ 2006512 w 12184637"/>
              <a:gd name="connsiteY22225" fmla="*/ 732404 h 4608812"/>
              <a:gd name="connsiteX22226" fmla="*/ 2010194 w 12184637"/>
              <a:gd name="connsiteY22226" fmla="*/ 731005 h 4608812"/>
              <a:gd name="connsiteX22227" fmla="*/ 2007838 w 12184637"/>
              <a:gd name="connsiteY22227" fmla="*/ 726955 h 4608812"/>
              <a:gd name="connsiteX22228" fmla="*/ 2007101 w 12184637"/>
              <a:gd name="connsiteY22228" fmla="*/ 719078 h 4608812"/>
              <a:gd name="connsiteX22229" fmla="*/ 1911465 w 12184637"/>
              <a:gd name="connsiteY22229" fmla="*/ 640301 h 4608812"/>
              <a:gd name="connsiteX22230" fmla="*/ 1903587 w 12184637"/>
              <a:gd name="connsiteY22230" fmla="*/ 641037 h 4608812"/>
              <a:gd name="connsiteX22231" fmla="*/ 1904323 w 12184637"/>
              <a:gd name="connsiteY22231" fmla="*/ 648915 h 4608812"/>
              <a:gd name="connsiteX22232" fmla="*/ 1999960 w 12184637"/>
              <a:gd name="connsiteY22232" fmla="*/ 727692 h 4608812"/>
              <a:gd name="connsiteX22233" fmla="*/ 2003567 w 12184637"/>
              <a:gd name="connsiteY22233" fmla="*/ 728943 h 4608812"/>
              <a:gd name="connsiteX22234" fmla="*/ 2007838 w 12184637"/>
              <a:gd name="connsiteY22234" fmla="*/ 726955 h 4608812"/>
              <a:gd name="connsiteX22235" fmla="*/ 1912127 w 12184637"/>
              <a:gd name="connsiteY22235" fmla="*/ 648179 h 4608812"/>
              <a:gd name="connsiteX22236" fmla="*/ 1911391 w 12184637"/>
              <a:gd name="connsiteY22236" fmla="*/ 640301 h 4608812"/>
              <a:gd name="connsiteX22237" fmla="*/ 1898581 w 12184637"/>
              <a:gd name="connsiteY22237" fmla="*/ 629773 h 4608812"/>
              <a:gd name="connsiteX22238" fmla="*/ 1890703 w 12184637"/>
              <a:gd name="connsiteY22238" fmla="*/ 630509 h 4608812"/>
              <a:gd name="connsiteX22239" fmla="*/ 1891439 w 12184637"/>
              <a:gd name="connsiteY22239" fmla="*/ 638387 h 4608812"/>
              <a:gd name="connsiteX22240" fmla="*/ 1904250 w 12184637"/>
              <a:gd name="connsiteY22240" fmla="*/ 648915 h 4608812"/>
              <a:gd name="connsiteX22241" fmla="*/ 1907857 w 12184637"/>
              <a:gd name="connsiteY22241" fmla="*/ 650166 h 4608812"/>
              <a:gd name="connsiteX22242" fmla="*/ 1912127 w 12184637"/>
              <a:gd name="connsiteY22242" fmla="*/ 648179 h 4608812"/>
              <a:gd name="connsiteX22243" fmla="*/ 1900053 w 12184637"/>
              <a:gd name="connsiteY22243" fmla="*/ 636620 h 4608812"/>
              <a:gd name="connsiteX22244" fmla="*/ 1897624 w 12184637"/>
              <a:gd name="connsiteY22244" fmla="*/ 629110 h 4608812"/>
              <a:gd name="connsiteX22245" fmla="*/ 1809202 w 12184637"/>
              <a:gd name="connsiteY22245" fmla="*/ 584200 h 4608812"/>
              <a:gd name="connsiteX22246" fmla="*/ 1801693 w 12184637"/>
              <a:gd name="connsiteY22246" fmla="*/ 586630 h 4608812"/>
              <a:gd name="connsiteX22247" fmla="*/ 1804122 w 12184637"/>
              <a:gd name="connsiteY22247" fmla="*/ 594139 h 4608812"/>
              <a:gd name="connsiteX22248" fmla="*/ 1892544 w 12184637"/>
              <a:gd name="connsiteY22248" fmla="*/ 639049 h 4608812"/>
              <a:gd name="connsiteX22249" fmla="*/ 1895120 w 12184637"/>
              <a:gd name="connsiteY22249" fmla="*/ 639638 h 4608812"/>
              <a:gd name="connsiteX22250" fmla="*/ 1900053 w 12184637"/>
              <a:gd name="connsiteY22250" fmla="*/ 636620 h 4608812"/>
              <a:gd name="connsiteX22251" fmla="*/ 1811853 w 12184637"/>
              <a:gd name="connsiteY22251" fmla="*/ 591342 h 4608812"/>
              <a:gd name="connsiteX22252" fmla="*/ 1808760 w 12184637"/>
              <a:gd name="connsiteY22252" fmla="*/ 584053 h 4608812"/>
              <a:gd name="connsiteX22253" fmla="*/ 1747506 w 12184637"/>
              <a:gd name="connsiteY22253" fmla="*/ 559242 h 4608812"/>
              <a:gd name="connsiteX22254" fmla="*/ 1740217 w 12184637"/>
              <a:gd name="connsiteY22254" fmla="*/ 562334 h 4608812"/>
              <a:gd name="connsiteX22255" fmla="*/ 1743309 w 12184637"/>
              <a:gd name="connsiteY22255" fmla="*/ 569623 h 4608812"/>
              <a:gd name="connsiteX22256" fmla="*/ 1804564 w 12184637"/>
              <a:gd name="connsiteY22256" fmla="*/ 594434 h 4608812"/>
              <a:gd name="connsiteX22257" fmla="*/ 1806699 w 12184637"/>
              <a:gd name="connsiteY22257" fmla="*/ 594875 h 4608812"/>
              <a:gd name="connsiteX22258" fmla="*/ 1811853 w 12184637"/>
              <a:gd name="connsiteY22258" fmla="*/ 591342 h 4608812"/>
              <a:gd name="connsiteX22259" fmla="*/ 1750966 w 12184637"/>
              <a:gd name="connsiteY22259" fmla="*/ 564469 h 4608812"/>
              <a:gd name="connsiteX22260" fmla="*/ 1745445 w 12184637"/>
              <a:gd name="connsiteY22260" fmla="*/ 558874 h 4608812"/>
              <a:gd name="connsiteX22261" fmla="*/ 1727260 w 12184637"/>
              <a:gd name="connsiteY22261" fmla="*/ 558653 h 4608812"/>
              <a:gd name="connsiteX22262" fmla="*/ 1721664 w 12184637"/>
              <a:gd name="connsiteY22262" fmla="*/ 564175 h 4608812"/>
              <a:gd name="connsiteX22263" fmla="*/ 1727186 w 12184637"/>
              <a:gd name="connsiteY22263" fmla="*/ 569770 h 4608812"/>
              <a:gd name="connsiteX22264" fmla="*/ 1745371 w 12184637"/>
              <a:gd name="connsiteY22264" fmla="*/ 569991 h 4608812"/>
              <a:gd name="connsiteX22265" fmla="*/ 1745445 w 12184637"/>
              <a:gd name="connsiteY22265" fmla="*/ 569991 h 4608812"/>
              <a:gd name="connsiteX22266" fmla="*/ 1750966 w 12184637"/>
              <a:gd name="connsiteY22266" fmla="*/ 564469 h 4608812"/>
              <a:gd name="connsiteX22267" fmla="*/ 1732413 w 12184637"/>
              <a:gd name="connsiteY22267" fmla="*/ 566310 h 4608812"/>
              <a:gd name="connsiteX22268" fmla="*/ 1729321 w 12184637"/>
              <a:gd name="connsiteY22268" fmla="*/ 559021 h 4608812"/>
              <a:gd name="connsiteX22269" fmla="*/ 1671821 w 12184637"/>
              <a:gd name="connsiteY22269" fmla="*/ 535535 h 4608812"/>
              <a:gd name="connsiteX22270" fmla="*/ 1664533 w 12184637"/>
              <a:gd name="connsiteY22270" fmla="*/ 538627 h 4608812"/>
              <a:gd name="connsiteX22271" fmla="*/ 1667625 w 12184637"/>
              <a:gd name="connsiteY22271" fmla="*/ 545916 h 4608812"/>
              <a:gd name="connsiteX22272" fmla="*/ 1725125 w 12184637"/>
              <a:gd name="connsiteY22272" fmla="*/ 569402 h 4608812"/>
              <a:gd name="connsiteX22273" fmla="*/ 1727260 w 12184637"/>
              <a:gd name="connsiteY22273" fmla="*/ 569844 h 4608812"/>
              <a:gd name="connsiteX22274" fmla="*/ 1732413 w 12184637"/>
              <a:gd name="connsiteY22274" fmla="*/ 566310 h 4608812"/>
              <a:gd name="connsiteX22275" fmla="*/ 1674693 w 12184637"/>
              <a:gd name="connsiteY22275" fmla="*/ 543266 h 4608812"/>
              <a:gd name="connsiteX22276" fmla="*/ 1672263 w 12184637"/>
              <a:gd name="connsiteY22276" fmla="*/ 535756 h 4608812"/>
              <a:gd name="connsiteX22277" fmla="*/ 1623893 w 12184637"/>
              <a:gd name="connsiteY22277" fmla="*/ 511019 h 4608812"/>
              <a:gd name="connsiteX22278" fmla="*/ 1616383 w 12184637"/>
              <a:gd name="connsiteY22278" fmla="*/ 513448 h 4608812"/>
              <a:gd name="connsiteX22279" fmla="*/ 1618813 w 12184637"/>
              <a:gd name="connsiteY22279" fmla="*/ 520958 h 4608812"/>
              <a:gd name="connsiteX22280" fmla="*/ 1667183 w 12184637"/>
              <a:gd name="connsiteY22280" fmla="*/ 545695 h 4608812"/>
              <a:gd name="connsiteX22281" fmla="*/ 1669760 w 12184637"/>
              <a:gd name="connsiteY22281" fmla="*/ 546284 h 4608812"/>
              <a:gd name="connsiteX22282" fmla="*/ 1674693 w 12184637"/>
              <a:gd name="connsiteY22282" fmla="*/ 543266 h 4608812"/>
              <a:gd name="connsiteX22283" fmla="*/ 11074239 w 12184637"/>
              <a:gd name="connsiteY22283" fmla="*/ 2716991 h 4608812"/>
              <a:gd name="connsiteX22284" fmla="*/ 11127542 w 12184637"/>
              <a:gd name="connsiteY22284" fmla="*/ 2681430 h 4608812"/>
              <a:gd name="connsiteX22285" fmla="*/ 11129088 w 12184637"/>
              <a:gd name="connsiteY22285" fmla="*/ 2673700 h 4608812"/>
              <a:gd name="connsiteX22286" fmla="*/ 11121357 w 12184637"/>
              <a:gd name="connsiteY22286" fmla="*/ 2672154 h 4608812"/>
              <a:gd name="connsiteX22287" fmla="*/ 11068054 w 12184637"/>
              <a:gd name="connsiteY22287" fmla="*/ 2707714 h 4608812"/>
              <a:gd name="connsiteX22288" fmla="*/ 11066508 w 12184637"/>
              <a:gd name="connsiteY22288" fmla="*/ 2715444 h 4608812"/>
              <a:gd name="connsiteX22289" fmla="*/ 11071220 w 12184637"/>
              <a:gd name="connsiteY22289" fmla="*/ 2717948 h 4608812"/>
              <a:gd name="connsiteX22290" fmla="*/ 11074239 w 12184637"/>
              <a:gd name="connsiteY22290" fmla="*/ 2716991 h 4608812"/>
              <a:gd name="connsiteX22291" fmla="*/ 11033451 w 12184637"/>
              <a:gd name="connsiteY22291" fmla="*/ 2744231 h 4608812"/>
              <a:gd name="connsiteX22292" fmla="*/ 11074313 w 12184637"/>
              <a:gd name="connsiteY22292" fmla="*/ 2716991 h 4608812"/>
              <a:gd name="connsiteX22293" fmla="*/ 11075859 w 12184637"/>
              <a:gd name="connsiteY22293" fmla="*/ 2709260 h 4608812"/>
              <a:gd name="connsiteX22294" fmla="*/ 11068128 w 12184637"/>
              <a:gd name="connsiteY22294" fmla="*/ 2707714 h 4608812"/>
              <a:gd name="connsiteX22295" fmla="*/ 11027341 w 12184637"/>
              <a:gd name="connsiteY22295" fmla="*/ 2734955 h 4608812"/>
              <a:gd name="connsiteX22296" fmla="*/ 11025794 w 12184637"/>
              <a:gd name="connsiteY22296" fmla="*/ 2742685 h 4608812"/>
              <a:gd name="connsiteX22297" fmla="*/ 11030506 w 12184637"/>
              <a:gd name="connsiteY22297" fmla="*/ 2745188 h 4608812"/>
              <a:gd name="connsiteX22298" fmla="*/ 11033451 w 12184637"/>
              <a:gd name="connsiteY22298" fmla="*/ 2744231 h 4608812"/>
              <a:gd name="connsiteX22299" fmla="*/ 10956810 w 12184637"/>
              <a:gd name="connsiteY22299" fmla="*/ 2787006 h 4608812"/>
              <a:gd name="connsiteX22300" fmla="*/ 11033083 w 12184637"/>
              <a:gd name="connsiteY22300" fmla="*/ 2744452 h 4608812"/>
              <a:gd name="connsiteX22301" fmla="*/ 11035218 w 12184637"/>
              <a:gd name="connsiteY22301" fmla="*/ 2736869 h 4608812"/>
              <a:gd name="connsiteX22302" fmla="*/ 11027635 w 12184637"/>
              <a:gd name="connsiteY22302" fmla="*/ 2734734 h 4608812"/>
              <a:gd name="connsiteX22303" fmla="*/ 10951361 w 12184637"/>
              <a:gd name="connsiteY22303" fmla="*/ 2777288 h 4608812"/>
              <a:gd name="connsiteX22304" fmla="*/ 10949226 w 12184637"/>
              <a:gd name="connsiteY22304" fmla="*/ 2784871 h 4608812"/>
              <a:gd name="connsiteX22305" fmla="*/ 10954159 w 12184637"/>
              <a:gd name="connsiteY22305" fmla="*/ 2787742 h 4608812"/>
              <a:gd name="connsiteX22306" fmla="*/ 10956810 w 12184637"/>
              <a:gd name="connsiteY22306" fmla="*/ 2787006 h 4608812"/>
              <a:gd name="connsiteX22307" fmla="*/ 10863235 w 12184637"/>
              <a:gd name="connsiteY22307" fmla="*/ 2810345 h 4608812"/>
              <a:gd name="connsiteX22308" fmla="*/ 10955485 w 12184637"/>
              <a:gd name="connsiteY22308" fmla="*/ 2787521 h 4608812"/>
              <a:gd name="connsiteX22309" fmla="*/ 10959534 w 12184637"/>
              <a:gd name="connsiteY22309" fmla="*/ 2780748 h 4608812"/>
              <a:gd name="connsiteX22310" fmla="*/ 10952761 w 12184637"/>
              <a:gd name="connsiteY22310" fmla="*/ 2776699 h 4608812"/>
              <a:gd name="connsiteX22311" fmla="*/ 10860511 w 12184637"/>
              <a:gd name="connsiteY22311" fmla="*/ 2799522 h 4608812"/>
              <a:gd name="connsiteX22312" fmla="*/ 10856461 w 12184637"/>
              <a:gd name="connsiteY22312" fmla="*/ 2806296 h 4608812"/>
              <a:gd name="connsiteX22313" fmla="*/ 10861909 w 12184637"/>
              <a:gd name="connsiteY22313" fmla="*/ 2810566 h 4608812"/>
              <a:gd name="connsiteX22314" fmla="*/ 10863235 w 12184637"/>
              <a:gd name="connsiteY22314" fmla="*/ 2810345 h 4608812"/>
              <a:gd name="connsiteX22315" fmla="*/ 10755082 w 12184637"/>
              <a:gd name="connsiteY22315" fmla="*/ 2811817 h 4608812"/>
              <a:gd name="connsiteX22316" fmla="*/ 10861983 w 12184637"/>
              <a:gd name="connsiteY22316" fmla="*/ 2810492 h 4608812"/>
              <a:gd name="connsiteX22317" fmla="*/ 10867505 w 12184637"/>
              <a:gd name="connsiteY22317" fmla="*/ 2804823 h 4608812"/>
              <a:gd name="connsiteX22318" fmla="*/ 10861909 w 12184637"/>
              <a:gd name="connsiteY22318" fmla="*/ 2799301 h 4608812"/>
              <a:gd name="connsiteX22319" fmla="*/ 10861909 w 12184637"/>
              <a:gd name="connsiteY22319" fmla="*/ 2799301 h 4608812"/>
              <a:gd name="connsiteX22320" fmla="*/ 10755009 w 12184637"/>
              <a:gd name="connsiteY22320" fmla="*/ 2800626 h 4608812"/>
              <a:gd name="connsiteX22321" fmla="*/ 10749487 w 12184637"/>
              <a:gd name="connsiteY22321" fmla="*/ 2806296 h 4608812"/>
              <a:gd name="connsiteX22322" fmla="*/ 10755082 w 12184637"/>
              <a:gd name="connsiteY22322" fmla="*/ 2811817 h 4608812"/>
              <a:gd name="connsiteX22323" fmla="*/ 10755082 w 12184637"/>
              <a:gd name="connsiteY22323" fmla="*/ 2811817 h 4608812"/>
              <a:gd name="connsiteX22324" fmla="*/ 10667102 w 12184637"/>
              <a:gd name="connsiteY22324" fmla="*/ 2877268 h 4608812"/>
              <a:gd name="connsiteX22325" fmla="*/ 10758248 w 12184637"/>
              <a:gd name="connsiteY22325" fmla="*/ 2810713 h 4608812"/>
              <a:gd name="connsiteX22326" fmla="*/ 10759500 w 12184637"/>
              <a:gd name="connsiteY22326" fmla="*/ 2802909 h 4608812"/>
              <a:gd name="connsiteX22327" fmla="*/ 10751695 w 12184637"/>
              <a:gd name="connsiteY22327" fmla="*/ 2801657 h 4608812"/>
              <a:gd name="connsiteX22328" fmla="*/ 10660550 w 12184637"/>
              <a:gd name="connsiteY22328" fmla="*/ 2868212 h 4608812"/>
              <a:gd name="connsiteX22329" fmla="*/ 10659299 w 12184637"/>
              <a:gd name="connsiteY22329" fmla="*/ 2876017 h 4608812"/>
              <a:gd name="connsiteX22330" fmla="*/ 10663863 w 12184637"/>
              <a:gd name="connsiteY22330" fmla="*/ 2878299 h 4608812"/>
              <a:gd name="connsiteX22331" fmla="*/ 10667102 w 12184637"/>
              <a:gd name="connsiteY22331" fmla="*/ 2877268 h 4608812"/>
              <a:gd name="connsiteX22332" fmla="*/ 10629113 w 12184637"/>
              <a:gd name="connsiteY22332" fmla="*/ 2907527 h 4608812"/>
              <a:gd name="connsiteX22333" fmla="*/ 10667250 w 12184637"/>
              <a:gd name="connsiteY22333" fmla="*/ 2877194 h 4608812"/>
              <a:gd name="connsiteX22334" fmla="*/ 10668133 w 12184637"/>
              <a:gd name="connsiteY22334" fmla="*/ 2869390 h 4608812"/>
              <a:gd name="connsiteX22335" fmla="*/ 10660329 w 12184637"/>
              <a:gd name="connsiteY22335" fmla="*/ 2868507 h 4608812"/>
              <a:gd name="connsiteX22336" fmla="*/ 10622192 w 12184637"/>
              <a:gd name="connsiteY22336" fmla="*/ 2898840 h 4608812"/>
              <a:gd name="connsiteX22337" fmla="*/ 10621309 w 12184637"/>
              <a:gd name="connsiteY22337" fmla="*/ 2906644 h 4608812"/>
              <a:gd name="connsiteX22338" fmla="*/ 10625726 w 12184637"/>
              <a:gd name="connsiteY22338" fmla="*/ 2908779 h 4608812"/>
              <a:gd name="connsiteX22339" fmla="*/ 10629113 w 12184637"/>
              <a:gd name="connsiteY22339" fmla="*/ 2907527 h 4608812"/>
              <a:gd name="connsiteX22340" fmla="*/ 10979412 w 12184637"/>
              <a:gd name="connsiteY22340" fmla="*/ 2781263 h 4608812"/>
              <a:gd name="connsiteX22341" fmla="*/ 11033525 w 12184637"/>
              <a:gd name="connsiteY22341" fmla="*/ 2744231 h 4608812"/>
              <a:gd name="connsiteX22342" fmla="*/ 11034997 w 12184637"/>
              <a:gd name="connsiteY22342" fmla="*/ 2736501 h 4608812"/>
              <a:gd name="connsiteX22343" fmla="*/ 11027267 w 12184637"/>
              <a:gd name="connsiteY22343" fmla="*/ 2735028 h 4608812"/>
              <a:gd name="connsiteX22344" fmla="*/ 10973154 w 12184637"/>
              <a:gd name="connsiteY22344" fmla="*/ 2772061 h 4608812"/>
              <a:gd name="connsiteX22345" fmla="*/ 10971682 w 12184637"/>
              <a:gd name="connsiteY22345" fmla="*/ 2779791 h 4608812"/>
              <a:gd name="connsiteX22346" fmla="*/ 10976320 w 12184637"/>
              <a:gd name="connsiteY22346" fmla="*/ 2782221 h 4608812"/>
              <a:gd name="connsiteX22347" fmla="*/ 10979412 w 12184637"/>
              <a:gd name="connsiteY22347" fmla="*/ 2781263 h 4608812"/>
              <a:gd name="connsiteX22348" fmla="*/ 10942232 w 12184637"/>
              <a:gd name="connsiteY22348" fmla="*/ 2806737 h 4608812"/>
              <a:gd name="connsiteX22349" fmla="*/ 10979412 w 12184637"/>
              <a:gd name="connsiteY22349" fmla="*/ 2781190 h 4608812"/>
              <a:gd name="connsiteX22350" fmla="*/ 10980811 w 12184637"/>
              <a:gd name="connsiteY22350" fmla="*/ 2773459 h 4608812"/>
              <a:gd name="connsiteX22351" fmla="*/ 10973081 w 12184637"/>
              <a:gd name="connsiteY22351" fmla="*/ 2771987 h 4608812"/>
              <a:gd name="connsiteX22352" fmla="*/ 10935901 w 12184637"/>
              <a:gd name="connsiteY22352" fmla="*/ 2797534 h 4608812"/>
              <a:gd name="connsiteX22353" fmla="*/ 10934501 w 12184637"/>
              <a:gd name="connsiteY22353" fmla="*/ 2805265 h 4608812"/>
              <a:gd name="connsiteX22354" fmla="*/ 10939140 w 12184637"/>
              <a:gd name="connsiteY22354" fmla="*/ 2807694 h 4608812"/>
              <a:gd name="connsiteX22355" fmla="*/ 10942232 w 12184637"/>
              <a:gd name="connsiteY22355" fmla="*/ 2806737 h 4608812"/>
              <a:gd name="connsiteX22356" fmla="*/ 10866106 w 12184637"/>
              <a:gd name="connsiteY22356" fmla="*/ 2850617 h 4608812"/>
              <a:gd name="connsiteX22357" fmla="*/ 10941864 w 12184637"/>
              <a:gd name="connsiteY22357" fmla="*/ 2806958 h 4608812"/>
              <a:gd name="connsiteX22358" fmla="*/ 10943925 w 12184637"/>
              <a:gd name="connsiteY22358" fmla="*/ 2799375 h 4608812"/>
              <a:gd name="connsiteX22359" fmla="*/ 10936342 w 12184637"/>
              <a:gd name="connsiteY22359" fmla="*/ 2797314 h 4608812"/>
              <a:gd name="connsiteX22360" fmla="*/ 10860584 w 12184637"/>
              <a:gd name="connsiteY22360" fmla="*/ 2840972 h 4608812"/>
              <a:gd name="connsiteX22361" fmla="*/ 10858523 w 12184637"/>
              <a:gd name="connsiteY22361" fmla="*/ 2848555 h 4608812"/>
              <a:gd name="connsiteX22362" fmla="*/ 10863382 w 12184637"/>
              <a:gd name="connsiteY22362" fmla="*/ 2851353 h 4608812"/>
              <a:gd name="connsiteX22363" fmla="*/ 10866106 w 12184637"/>
              <a:gd name="connsiteY22363" fmla="*/ 2850617 h 4608812"/>
              <a:gd name="connsiteX22364" fmla="*/ 10772530 w 12184637"/>
              <a:gd name="connsiteY22364" fmla="*/ 2875354 h 4608812"/>
              <a:gd name="connsiteX22365" fmla="*/ 10864781 w 12184637"/>
              <a:gd name="connsiteY22365" fmla="*/ 2851206 h 4608812"/>
              <a:gd name="connsiteX22366" fmla="*/ 10868756 w 12184637"/>
              <a:gd name="connsiteY22366" fmla="*/ 2844432 h 4608812"/>
              <a:gd name="connsiteX22367" fmla="*/ 10861983 w 12184637"/>
              <a:gd name="connsiteY22367" fmla="*/ 2840457 h 4608812"/>
              <a:gd name="connsiteX22368" fmla="*/ 10769734 w 12184637"/>
              <a:gd name="connsiteY22368" fmla="*/ 2864605 h 4608812"/>
              <a:gd name="connsiteX22369" fmla="*/ 10765758 w 12184637"/>
              <a:gd name="connsiteY22369" fmla="*/ 2871378 h 4608812"/>
              <a:gd name="connsiteX22370" fmla="*/ 10771206 w 12184637"/>
              <a:gd name="connsiteY22370" fmla="*/ 2875575 h 4608812"/>
              <a:gd name="connsiteX22371" fmla="*/ 10772530 w 12184637"/>
              <a:gd name="connsiteY22371" fmla="*/ 2875354 h 4608812"/>
              <a:gd name="connsiteX22372" fmla="*/ 10663936 w 12184637"/>
              <a:gd name="connsiteY22372" fmla="*/ 2878372 h 4608812"/>
              <a:gd name="connsiteX22373" fmla="*/ 10771279 w 12184637"/>
              <a:gd name="connsiteY22373" fmla="*/ 2875575 h 4608812"/>
              <a:gd name="connsiteX22374" fmla="*/ 10776727 w 12184637"/>
              <a:gd name="connsiteY22374" fmla="*/ 2869832 h 4608812"/>
              <a:gd name="connsiteX22375" fmla="*/ 10771132 w 12184637"/>
              <a:gd name="connsiteY22375" fmla="*/ 2864384 h 4608812"/>
              <a:gd name="connsiteX22376" fmla="*/ 10771058 w 12184637"/>
              <a:gd name="connsiteY22376" fmla="*/ 2864384 h 4608812"/>
              <a:gd name="connsiteX22377" fmla="*/ 10663716 w 12184637"/>
              <a:gd name="connsiteY22377" fmla="*/ 2867182 h 4608812"/>
              <a:gd name="connsiteX22378" fmla="*/ 10658268 w 12184637"/>
              <a:gd name="connsiteY22378" fmla="*/ 2872924 h 4608812"/>
              <a:gd name="connsiteX22379" fmla="*/ 10663863 w 12184637"/>
              <a:gd name="connsiteY22379" fmla="*/ 2878372 h 4608812"/>
              <a:gd name="connsiteX22380" fmla="*/ 10663936 w 12184637"/>
              <a:gd name="connsiteY22380" fmla="*/ 2878372 h 4608812"/>
              <a:gd name="connsiteX22381" fmla="*/ 10669311 w 12184637"/>
              <a:gd name="connsiteY22381" fmla="*/ 2873587 h 4608812"/>
              <a:gd name="connsiteX22382" fmla="*/ 10664599 w 12184637"/>
              <a:gd name="connsiteY22382" fmla="*/ 2867256 h 4608812"/>
              <a:gd name="connsiteX22383" fmla="*/ 10643690 w 12184637"/>
              <a:gd name="connsiteY22383" fmla="*/ 2864163 h 4608812"/>
              <a:gd name="connsiteX22384" fmla="*/ 10637358 w 12184637"/>
              <a:gd name="connsiteY22384" fmla="*/ 2868875 h 4608812"/>
              <a:gd name="connsiteX22385" fmla="*/ 10642070 w 12184637"/>
              <a:gd name="connsiteY22385" fmla="*/ 2875207 h 4608812"/>
              <a:gd name="connsiteX22386" fmla="*/ 10662980 w 12184637"/>
              <a:gd name="connsiteY22386" fmla="*/ 2878299 h 4608812"/>
              <a:gd name="connsiteX22387" fmla="*/ 10663863 w 12184637"/>
              <a:gd name="connsiteY22387" fmla="*/ 2878372 h 4608812"/>
              <a:gd name="connsiteX22388" fmla="*/ 10669311 w 12184637"/>
              <a:gd name="connsiteY22388" fmla="*/ 2873587 h 4608812"/>
              <a:gd name="connsiteX22389" fmla="*/ 2397157 w 12184637"/>
              <a:gd name="connsiteY22389" fmla="*/ 1856335 h 4608812"/>
              <a:gd name="connsiteX22390" fmla="*/ 2392004 w 12184637"/>
              <a:gd name="connsiteY22390" fmla="*/ 1850372 h 4608812"/>
              <a:gd name="connsiteX22391" fmla="*/ 2286501 w 12184637"/>
              <a:gd name="connsiteY22391" fmla="*/ 1842347 h 4608812"/>
              <a:gd name="connsiteX22392" fmla="*/ 2280538 w 12184637"/>
              <a:gd name="connsiteY22392" fmla="*/ 1847501 h 4608812"/>
              <a:gd name="connsiteX22393" fmla="*/ 2285692 w 12184637"/>
              <a:gd name="connsiteY22393" fmla="*/ 1853464 h 4608812"/>
              <a:gd name="connsiteX22394" fmla="*/ 2391194 w 12184637"/>
              <a:gd name="connsiteY22394" fmla="*/ 1861489 h 4608812"/>
              <a:gd name="connsiteX22395" fmla="*/ 2391709 w 12184637"/>
              <a:gd name="connsiteY22395" fmla="*/ 1861489 h 4608812"/>
              <a:gd name="connsiteX22396" fmla="*/ 2397157 w 12184637"/>
              <a:gd name="connsiteY22396" fmla="*/ 1856335 h 4608812"/>
              <a:gd name="connsiteX22397" fmla="*/ 2392077 w 12184637"/>
              <a:gd name="connsiteY22397" fmla="*/ 1861415 h 4608812"/>
              <a:gd name="connsiteX22398" fmla="*/ 2489701 w 12184637"/>
              <a:gd name="connsiteY22398" fmla="*/ 1852581 h 4608812"/>
              <a:gd name="connsiteX22399" fmla="*/ 2494708 w 12184637"/>
              <a:gd name="connsiteY22399" fmla="*/ 1846543 h 4608812"/>
              <a:gd name="connsiteX22400" fmla="*/ 2488671 w 12184637"/>
              <a:gd name="connsiteY22400" fmla="*/ 1841537 h 4608812"/>
              <a:gd name="connsiteX22401" fmla="*/ 2391046 w 12184637"/>
              <a:gd name="connsiteY22401" fmla="*/ 1850372 h 4608812"/>
              <a:gd name="connsiteX22402" fmla="*/ 2386040 w 12184637"/>
              <a:gd name="connsiteY22402" fmla="*/ 1856409 h 4608812"/>
              <a:gd name="connsiteX22403" fmla="*/ 2391635 w 12184637"/>
              <a:gd name="connsiteY22403" fmla="*/ 1861489 h 4608812"/>
              <a:gd name="connsiteX22404" fmla="*/ 2392077 w 12184637"/>
              <a:gd name="connsiteY22404" fmla="*/ 1861415 h 4608812"/>
              <a:gd name="connsiteX22405" fmla="*/ 2490953 w 12184637"/>
              <a:gd name="connsiteY22405" fmla="*/ 1852360 h 4608812"/>
              <a:gd name="connsiteX22406" fmla="*/ 2575988 w 12184637"/>
              <a:gd name="connsiteY22406" fmla="*/ 1824309 h 4608812"/>
              <a:gd name="connsiteX22407" fmla="*/ 2579522 w 12184637"/>
              <a:gd name="connsiteY22407" fmla="*/ 1817241 h 4608812"/>
              <a:gd name="connsiteX22408" fmla="*/ 2572454 w 12184637"/>
              <a:gd name="connsiteY22408" fmla="*/ 1813708 h 4608812"/>
              <a:gd name="connsiteX22409" fmla="*/ 2487419 w 12184637"/>
              <a:gd name="connsiteY22409" fmla="*/ 1841758 h 4608812"/>
              <a:gd name="connsiteX22410" fmla="*/ 2483885 w 12184637"/>
              <a:gd name="connsiteY22410" fmla="*/ 1848826 h 4608812"/>
              <a:gd name="connsiteX22411" fmla="*/ 2489186 w 12184637"/>
              <a:gd name="connsiteY22411" fmla="*/ 1852654 h 4608812"/>
              <a:gd name="connsiteX22412" fmla="*/ 2490953 w 12184637"/>
              <a:gd name="connsiteY22412" fmla="*/ 1852360 h 4608812"/>
              <a:gd name="connsiteX22413" fmla="*/ 2577460 w 12184637"/>
              <a:gd name="connsiteY22413" fmla="*/ 1823573 h 4608812"/>
              <a:gd name="connsiteX22414" fmla="*/ 2648948 w 12184637"/>
              <a:gd name="connsiteY22414" fmla="*/ 1774393 h 4608812"/>
              <a:gd name="connsiteX22415" fmla="*/ 2650347 w 12184637"/>
              <a:gd name="connsiteY22415" fmla="*/ 1766662 h 4608812"/>
              <a:gd name="connsiteX22416" fmla="*/ 2642617 w 12184637"/>
              <a:gd name="connsiteY22416" fmla="*/ 1765263 h 4608812"/>
              <a:gd name="connsiteX22417" fmla="*/ 2571129 w 12184637"/>
              <a:gd name="connsiteY22417" fmla="*/ 1814444 h 4608812"/>
              <a:gd name="connsiteX22418" fmla="*/ 2569730 w 12184637"/>
              <a:gd name="connsiteY22418" fmla="*/ 1822174 h 4608812"/>
              <a:gd name="connsiteX22419" fmla="*/ 2574368 w 12184637"/>
              <a:gd name="connsiteY22419" fmla="*/ 1824604 h 4608812"/>
              <a:gd name="connsiteX22420" fmla="*/ 2577460 w 12184637"/>
              <a:gd name="connsiteY22420" fmla="*/ 1823573 h 4608812"/>
              <a:gd name="connsiteX22421" fmla="*/ 2650200 w 12184637"/>
              <a:gd name="connsiteY22421" fmla="*/ 1773288 h 4608812"/>
              <a:gd name="connsiteX22422" fmla="*/ 2706964 w 12184637"/>
              <a:gd name="connsiteY22422" fmla="*/ 1700917 h 4608812"/>
              <a:gd name="connsiteX22423" fmla="*/ 2706006 w 12184637"/>
              <a:gd name="connsiteY22423" fmla="*/ 1693113 h 4608812"/>
              <a:gd name="connsiteX22424" fmla="*/ 2698202 w 12184637"/>
              <a:gd name="connsiteY22424" fmla="*/ 1694070 h 4608812"/>
              <a:gd name="connsiteX22425" fmla="*/ 2641439 w 12184637"/>
              <a:gd name="connsiteY22425" fmla="*/ 1766441 h 4608812"/>
              <a:gd name="connsiteX22426" fmla="*/ 2642396 w 12184637"/>
              <a:gd name="connsiteY22426" fmla="*/ 1774245 h 4608812"/>
              <a:gd name="connsiteX22427" fmla="*/ 2645856 w 12184637"/>
              <a:gd name="connsiteY22427" fmla="*/ 1775423 h 4608812"/>
              <a:gd name="connsiteX22428" fmla="*/ 2650200 w 12184637"/>
              <a:gd name="connsiteY22428" fmla="*/ 1773288 h 4608812"/>
              <a:gd name="connsiteX22429" fmla="*/ 2707700 w 12184637"/>
              <a:gd name="connsiteY22429" fmla="*/ 1699665 h 4608812"/>
              <a:gd name="connsiteX22430" fmla="*/ 2748708 w 12184637"/>
              <a:gd name="connsiteY22430" fmla="*/ 1602262 h 4608812"/>
              <a:gd name="connsiteX22431" fmla="*/ 2745763 w 12184637"/>
              <a:gd name="connsiteY22431" fmla="*/ 1594973 h 4608812"/>
              <a:gd name="connsiteX22432" fmla="*/ 2738474 w 12184637"/>
              <a:gd name="connsiteY22432" fmla="*/ 1597918 h 4608812"/>
              <a:gd name="connsiteX22433" fmla="*/ 2697466 w 12184637"/>
              <a:gd name="connsiteY22433" fmla="*/ 1695321 h 4608812"/>
              <a:gd name="connsiteX22434" fmla="*/ 2700411 w 12184637"/>
              <a:gd name="connsiteY22434" fmla="*/ 1702610 h 4608812"/>
              <a:gd name="connsiteX22435" fmla="*/ 2702620 w 12184637"/>
              <a:gd name="connsiteY22435" fmla="*/ 1703052 h 4608812"/>
              <a:gd name="connsiteX22436" fmla="*/ 2707700 w 12184637"/>
              <a:gd name="connsiteY22436" fmla="*/ 1699665 h 4608812"/>
              <a:gd name="connsiteX22437" fmla="*/ 2749076 w 12184637"/>
              <a:gd name="connsiteY22437" fmla="*/ 1601157 h 4608812"/>
              <a:gd name="connsiteX22438" fmla="*/ 2773077 w 12184637"/>
              <a:gd name="connsiteY22438" fmla="*/ 1483655 h 4608812"/>
              <a:gd name="connsiteX22439" fmla="*/ 2768733 w 12184637"/>
              <a:gd name="connsiteY22439" fmla="*/ 1477102 h 4608812"/>
              <a:gd name="connsiteX22440" fmla="*/ 2762181 w 12184637"/>
              <a:gd name="connsiteY22440" fmla="*/ 1481446 h 4608812"/>
              <a:gd name="connsiteX22441" fmla="*/ 2738180 w 12184637"/>
              <a:gd name="connsiteY22441" fmla="*/ 1598949 h 4608812"/>
              <a:gd name="connsiteX22442" fmla="*/ 2742523 w 12184637"/>
              <a:gd name="connsiteY22442" fmla="*/ 1605501 h 4608812"/>
              <a:gd name="connsiteX22443" fmla="*/ 2743701 w 12184637"/>
              <a:gd name="connsiteY22443" fmla="*/ 1605648 h 4608812"/>
              <a:gd name="connsiteX22444" fmla="*/ 2749076 w 12184637"/>
              <a:gd name="connsiteY22444" fmla="*/ 1601157 h 4608812"/>
              <a:gd name="connsiteX22445" fmla="*/ 2773151 w 12184637"/>
              <a:gd name="connsiteY22445" fmla="*/ 1482771 h 4608812"/>
              <a:gd name="connsiteX22446" fmla="*/ 2778967 w 12184637"/>
              <a:gd name="connsiteY22446" fmla="*/ 1350470 h 4608812"/>
              <a:gd name="connsiteX22447" fmla="*/ 2773666 w 12184637"/>
              <a:gd name="connsiteY22447" fmla="*/ 1344654 h 4608812"/>
              <a:gd name="connsiteX22448" fmla="*/ 2767850 w 12184637"/>
              <a:gd name="connsiteY22448" fmla="*/ 1349955 h 4608812"/>
              <a:gd name="connsiteX22449" fmla="*/ 2762034 w 12184637"/>
              <a:gd name="connsiteY22449" fmla="*/ 1482256 h 4608812"/>
              <a:gd name="connsiteX22450" fmla="*/ 2767334 w 12184637"/>
              <a:gd name="connsiteY22450" fmla="*/ 1488072 h 4608812"/>
              <a:gd name="connsiteX22451" fmla="*/ 2767629 w 12184637"/>
              <a:gd name="connsiteY22451" fmla="*/ 1488072 h 4608812"/>
              <a:gd name="connsiteX22452" fmla="*/ 2773151 w 12184637"/>
              <a:gd name="connsiteY22452" fmla="*/ 1482771 h 4608812"/>
              <a:gd name="connsiteX22453" fmla="*/ 2773887 w 12184637"/>
              <a:gd name="connsiteY22453" fmla="*/ 1355845 h 4608812"/>
              <a:gd name="connsiteX22454" fmla="*/ 2778893 w 12184637"/>
              <a:gd name="connsiteY22454" fmla="*/ 1349734 h 4608812"/>
              <a:gd name="connsiteX22455" fmla="*/ 2765420 w 12184637"/>
              <a:gd name="connsiteY22455" fmla="*/ 1208083 h 4608812"/>
              <a:gd name="connsiteX22456" fmla="*/ 2759310 w 12184637"/>
              <a:gd name="connsiteY22456" fmla="*/ 1203077 h 4608812"/>
              <a:gd name="connsiteX22457" fmla="*/ 2754303 w 12184637"/>
              <a:gd name="connsiteY22457" fmla="*/ 1209187 h 4608812"/>
              <a:gd name="connsiteX22458" fmla="*/ 2767776 w 12184637"/>
              <a:gd name="connsiteY22458" fmla="*/ 1350838 h 4608812"/>
              <a:gd name="connsiteX22459" fmla="*/ 2773372 w 12184637"/>
              <a:gd name="connsiteY22459" fmla="*/ 1355845 h 4608812"/>
              <a:gd name="connsiteX22460" fmla="*/ 2773887 w 12184637"/>
              <a:gd name="connsiteY22460" fmla="*/ 1355845 h 4608812"/>
              <a:gd name="connsiteX22461" fmla="*/ 2761150 w 12184637"/>
              <a:gd name="connsiteY22461" fmla="*/ 1214047 h 4608812"/>
              <a:gd name="connsiteX22462" fmla="*/ 2765347 w 12184637"/>
              <a:gd name="connsiteY22462" fmla="*/ 1207347 h 4608812"/>
              <a:gd name="connsiteX22463" fmla="*/ 2731627 w 12184637"/>
              <a:gd name="connsiteY22463" fmla="*/ 1062015 h 4608812"/>
              <a:gd name="connsiteX22464" fmla="*/ 2724927 w 12184637"/>
              <a:gd name="connsiteY22464" fmla="*/ 1057818 h 4608812"/>
              <a:gd name="connsiteX22465" fmla="*/ 2720731 w 12184637"/>
              <a:gd name="connsiteY22465" fmla="*/ 1064518 h 4608812"/>
              <a:gd name="connsiteX22466" fmla="*/ 2754450 w 12184637"/>
              <a:gd name="connsiteY22466" fmla="*/ 1209850 h 4608812"/>
              <a:gd name="connsiteX22467" fmla="*/ 2759898 w 12184637"/>
              <a:gd name="connsiteY22467" fmla="*/ 1214194 h 4608812"/>
              <a:gd name="connsiteX22468" fmla="*/ 2761150 w 12184637"/>
              <a:gd name="connsiteY22468" fmla="*/ 1214047 h 4608812"/>
              <a:gd name="connsiteX22469" fmla="*/ 2728020 w 12184637"/>
              <a:gd name="connsiteY22469" fmla="*/ 1068420 h 4608812"/>
              <a:gd name="connsiteX22470" fmla="*/ 2731333 w 12184637"/>
              <a:gd name="connsiteY22470" fmla="*/ 1061278 h 4608812"/>
              <a:gd name="connsiteX22471" fmla="*/ 2678839 w 12184637"/>
              <a:gd name="connsiteY22471" fmla="*/ 918891 h 4608812"/>
              <a:gd name="connsiteX22472" fmla="*/ 2671698 w 12184637"/>
              <a:gd name="connsiteY22472" fmla="*/ 915578 h 4608812"/>
              <a:gd name="connsiteX22473" fmla="*/ 2668385 w 12184637"/>
              <a:gd name="connsiteY22473" fmla="*/ 922720 h 4608812"/>
              <a:gd name="connsiteX22474" fmla="*/ 2720878 w 12184637"/>
              <a:gd name="connsiteY22474" fmla="*/ 1065107 h 4608812"/>
              <a:gd name="connsiteX22475" fmla="*/ 2726179 w 12184637"/>
              <a:gd name="connsiteY22475" fmla="*/ 1068714 h 4608812"/>
              <a:gd name="connsiteX22476" fmla="*/ 2728020 w 12184637"/>
              <a:gd name="connsiteY22476" fmla="*/ 1068420 h 4608812"/>
              <a:gd name="connsiteX22477" fmla="*/ 2676189 w 12184637"/>
              <a:gd name="connsiteY22477" fmla="*/ 925738 h 4608812"/>
              <a:gd name="connsiteX22478" fmla="*/ 2678545 w 12184637"/>
              <a:gd name="connsiteY22478" fmla="*/ 918229 h 4608812"/>
              <a:gd name="connsiteX22479" fmla="*/ 2608824 w 12184637"/>
              <a:gd name="connsiteY22479" fmla="*/ 785412 h 4608812"/>
              <a:gd name="connsiteX22480" fmla="*/ 2601314 w 12184637"/>
              <a:gd name="connsiteY22480" fmla="*/ 783056 h 4608812"/>
              <a:gd name="connsiteX22481" fmla="*/ 2598958 w 12184637"/>
              <a:gd name="connsiteY22481" fmla="*/ 790566 h 4608812"/>
              <a:gd name="connsiteX22482" fmla="*/ 2668679 w 12184637"/>
              <a:gd name="connsiteY22482" fmla="*/ 923382 h 4608812"/>
              <a:gd name="connsiteX22483" fmla="*/ 2673686 w 12184637"/>
              <a:gd name="connsiteY22483" fmla="*/ 926327 h 4608812"/>
              <a:gd name="connsiteX22484" fmla="*/ 2676189 w 12184637"/>
              <a:gd name="connsiteY22484" fmla="*/ 925738 h 4608812"/>
              <a:gd name="connsiteX22485" fmla="*/ 2607130 w 12184637"/>
              <a:gd name="connsiteY22485" fmla="*/ 792554 h 4608812"/>
              <a:gd name="connsiteX22486" fmla="*/ 2608382 w 12184637"/>
              <a:gd name="connsiteY22486" fmla="*/ 784750 h 4608812"/>
              <a:gd name="connsiteX22487" fmla="*/ 2523126 w 12184637"/>
              <a:gd name="connsiteY22487" fmla="*/ 667910 h 4608812"/>
              <a:gd name="connsiteX22488" fmla="*/ 2515322 w 12184637"/>
              <a:gd name="connsiteY22488" fmla="*/ 666658 h 4608812"/>
              <a:gd name="connsiteX22489" fmla="*/ 2514071 w 12184637"/>
              <a:gd name="connsiteY22489" fmla="*/ 674462 h 4608812"/>
              <a:gd name="connsiteX22490" fmla="*/ 2599326 w 12184637"/>
              <a:gd name="connsiteY22490" fmla="*/ 791302 h 4608812"/>
              <a:gd name="connsiteX22491" fmla="*/ 2603891 w 12184637"/>
              <a:gd name="connsiteY22491" fmla="*/ 793584 h 4608812"/>
              <a:gd name="connsiteX22492" fmla="*/ 2607130 w 12184637"/>
              <a:gd name="connsiteY22492" fmla="*/ 792554 h 4608812"/>
              <a:gd name="connsiteX22493" fmla="*/ 2522685 w 12184637"/>
              <a:gd name="connsiteY22493" fmla="*/ 675051 h 4608812"/>
              <a:gd name="connsiteX22494" fmla="*/ 2522464 w 12184637"/>
              <a:gd name="connsiteY22494" fmla="*/ 667173 h 4608812"/>
              <a:gd name="connsiteX22495" fmla="*/ 2423293 w 12184637"/>
              <a:gd name="connsiteY22495" fmla="*/ 572420 h 4608812"/>
              <a:gd name="connsiteX22496" fmla="*/ 2415416 w 12184637"/>
              <a:gd name="connsiteY22496" fmla="*/ 572641 h 4608812"/>
              <a:gd name="connsiteX22497" fmla="*/ 2415637 w 12184637"/>
              <a:gd name="connsiteY22497" fmla="*/ 580519 h 4608812"/>
              <a:gd name="connsiteX22498" fmla="*/ 2514807 w 12184637"/>
              <a:gd name="connsiteY22498" fmla="*/ 675272 h 4608812"/>
              <a:gd name="connsiteX22499" fmla="*/ 2518709 w 12184637"/>
              <a:gd name="connsiteY22499" fmla="*/ 676818 h 4608812"/>
              <a:gd name="connsiteX22500" fmla="*/ 2522685 w 12184637"/>
              <a:gd name="connsiteY22500" fmla="*/ 675051 h 4608812"/>
              <a:gd name="connsiteX22501" fmla="*/ 2365646 w 12184637"/>
              <a:gd name="connsiteY22501" fmla="*/ 595759 h 4608812"/>
              <a:gd name="connsiteX22502" fmla="*/ 2420864 w 12184637"/>
              <a:gd name="connsiteY22502" fmla="*/ 581844 h 4608812"/>
              <a:gd name="connsiteX22503" fmla="*/ 2424913 w 12184637"/>
              <a:gd name="connsiteY22503" fmla="*/ 575071 h 4608812"/>
              <a:gd name="connsiteX22504" fmla="*/ 2418140 w 12184637"/>
              <a:gd name="connsiteY22504" fmla="*/ 571022 h 4608812"/>
              <a:gd name="connsiteX22505" fmla="*/ 2362922 w 12184637"/>
              <a:gd name="connsiteY22505" fmla="*/ 584936 h 4608812"/>
              <a:gd name="connsiteX22506" fmla="*/ 2358873 w 12184637"/>
              <a:gd name="connsiteY22506" fmla="*/ 591710 h 4608812"/>
              <a:gd name="connsiteX22507" fmla="*/ 2364321 w 12184637"/>
              <a:gd name="connsiteY22507" fmla="*/ 595906 h 4608812"/>
              <a:gd name="connsiteX22508" fmla="*/ 2365646 w 12184637"/>
              <a:gd name="connsiteY22508" fmla="*/ 595759 h 4608812"/>
              <a:gd name="connsiteX22509" fmla="*/ 2306085 w 12184637"/>
              <a:gd name="connsiteY22509" fmla="*/ 608790 h 4608812"/>
              <a:gd name="connsiteX22510" fmla="*/ 2365499 w 12184637"/>
              <a:gd name="connsiteY22510" fmla="*/ 595759 h 4608812"/>
              <a:gd name="connsiteX22511" fmla="*/ 2369769 w 12184637"/>
              <a:gd name="connsiteY22511" fmla="*/ 589133 h 4608812"/>
              <a:gd name="connsiteX22512" fmla="*/ 2363143 w 12184637"/>
              <a:gd name="connsiteY22512" fmla="*/ 584863 h 4608812"/>
              <a:gd name="connsiteX22513" fmla="*/ 2303729 w 12184637"/>
              <a:gd name="connsiteY22513" fmla="*/ 597894 h 4608812"/>
              <a:gd name="connsiteX22514" fmla="*/ 2299459 w 12184637"/>
              <a:gd name="connsiteY22514" fmla="*/ 604520 h 4608812"/>
              <a:gd name="connsiteX22515" fmla="*/ 2304907 w 12184637"/>
              <a:gd name="connsiteY22515" fmla="*/ 608937 h 4608812"/>
              <a:gd name="connsiteX22516" fmla="*/ 2306085 w 12184637"/>
              <a:gd name="connsiteY22516" fmla="*/ 608790 h 4608812"/>
              <a:gd name="connsiteX22517" fmla="*/ 2243285 w 12184637"/>
              <a:gd name="connsiteY22517" fmla="*/ 620570 h 4608812"/>
              <a:gd name="connsiteX22518" fmla="*/ 2305864 w 12184637"/>
              <a:gd name="connsiteY22518" fmla="*/ 608864 h 4608812"/>
              <a:gd name="connsiteX22519" fmla="*/ 2310282 w 12184637"/>
              <a:gd name="connsiteY22519" fmla="*/ 602385 h 4608812"/>
              <a:gd name="connsiteX22520" fmla="*/ 2303803 w 12184637"/>
              <a:gd name="connsiteY22520" fmla="*/ 597968 h 4608812"/>
              <a:gd name="connsiteX22521" fmla="*/ 2241223 w 12184637"/>
              <a:gd name="connsiteY22521" fmla="*/ 609674 h 4608812"/>
              <a:gd name="connsiteX22522" fmla="*/ 2236806 w 12184637"/>
              <a:gd name="connsiteY22522" fmla="*/ 616153 h 4608812"/>
              <a:gd name="connsiteX22523" fmla="*/ 2242328 w 12184637"/>
              <a:gd name="connsiteY22523" fmla="*/ 620717 h 4608812"/>
              <a:gd name="connsiteX22524" fmla="*/ 2243285 w 12184637"/>
              <a:gd name="connsiteY22524" fmla="*/ 620570 h 4608812"/>
              <a:gd name="connsiteX22525" fmla="*/ 2178496 w 12184637"/>
              <a:gd name="connsiteY22525" fmla="*/ 630435 h 4608812"/>
              <a:gd name="connsiteX22526" fmla="*/ 2243137 w 12184637"/>
              <a:gd name="connsiteY22526" fmla="*/ 620570 h 4608812"/>
              <a:gd name="connsiteX22527" fmla="*/ 2247849 w 12184637"/>
              <a:gd name="connsiteY22527" fmla="*/ 614238 h 4608812"/>
              <a:gd name="connsiteX22528" fmla="*/ 2241518 w 12184637"/>
              <a:gd name="connsiteY22528" fmla="*/ 609526 h 4608812"/>
              <a:gd name="connsiteX22529" fmla="*/ 2176877 w 12184637"/>
              <a:gd name="connsiteY22529" fmla="*/ 619392 h 4608812"/>
              <a:gd name="connsiteX22530" fmla="*/ 2172165 w 12184637"/>
              <a:gd name="connsiteY22530" fmla="*/ 625724 h 4608812"/>
              <a:gd name="connsiteX22531" fmla="*/ 2177686 w 12184637"/>
              <a:gd name="connsiteY22531" fmla="*/ 630435 h 4608812"/>
              <a:gd name="connsiteX22532" fmla="*/ 2178496 w 12184637"/>
              <a:gd name="connsiteY22532" fmla="*/ 630435 h 4608812"/>
              <a:gd name="connsiteX22533" fmla="*/ 2112677 w 12184637"/>
              <a:gd name="connsiteY22533" fmla="*/ 637871 h 4608812"/>
              <a:gd name="connsiteX22534" fmla="*/ 2178275 w 12184637"/>
              <a:gd name="connsiteY22534" fmla="*/ 630509 h 4608812"/>
              <a:gd name="connsiteX22535" fmla="*/ 2183208 w 12184637"/>
              <a:gd name="connsiteY22535" fmla="*/ 624325 h 4608812"/>
              <a:gd name="connsiteX22536" fmla="*/ 2177024 w 12184637"/>
              <a:gd name="connsiteY22536" fmla="*/ 619392 h 4608812"/>
              <a:gd name="connsiteX22537" fmla="*/ 2111425 w 12184637"/>
              <a:gd name="connsiteY22537" fmla="*/ 626754 h 4608812"/>
              <a:gd name="connsiteX22538" fmla="*/ 2106493 w 12184637"/>
              <a:gd name="connsiteY22538" fmla="*/ 632939 h 4608812"/>
              <a:gd name="connsiteX22539" fmla="*/ 2112088 w 12184637"/>
              <a:gd name="connsiteY22539" fmla="*/ 637871 h 4608812"/>
              <a:gd name="connsiteX22540" fmla="*/ 2112677 w 12184637"/>
              <a:gd name="connsiteY22540" fmla="*/ 637871 h 4608812"/>
              <a:gd name="connsiteX22541" fmla="*/ 2048625 w 12184637"/>
              <a:gd name="connsiteY22541" fmla="*/ 642657 h 4608812"/>
              <a:gd name="connsiteX22542" fmla="*/ 2112456 w 12184637"/>
              <a:gd name="connsiteY22542" fmla="*/ 637871 h 4608812"/>
              <a:gd name="connsiteX22543" fmla="*/ 2117610 w 12184637"/>
              <a:gd name="connsiteY22543" fmla="*/ 631908 h 4608812"/>
              <a:gd name="connsiteX22544" fmla="*/ 2111646 w 12184637"/>
              <a:gd name="connsiteY22544" fmla="*/ 626754 h 4608812"/>
              <a:gd name="connsiteX22545" fmla="*/ 2047815 w 12184637"/>
              <a:gd name="connsiteY22545" fmla="*/ 631540 h 4608812"/>
              <a:gd name="connsiteX22546" fmla="*/ 2042661 w 12184637"/>
              <a:gd name="connsiteY22546" fmla="*/ 637503 h 4608812"/>
              <a:gd name="connsiteX22547" fmla="*/ 2048257 w 12184637"/>
              <a:gd name="connsiteY22547" fmla="*/ 642657 h 4608812"/>
              <a:gd name="connsiteX22548" fmla="*/ 2048625 w 12184637"/>
              <a:gd name="connsiteY22548" fmla="*/ 642657 h 4608812"/>
              <a:gd name="connsiteX22549" fmla="*/ 1988990 w 12184637"/>
              <a:gd name="connsiteY22549" fmla="*/ 644718 h 4608812"/>
              <a:gd name="connsiteX22550" fmla="*/ 2048330 w 12184637"/>
              <a:gd name="connsiteY22550" fmla="*/ 642657 h 4608812"/>
              <a:gd name="connsiteX22551" fmla="*/ 2053705 w 12184637"/>
              <a:gd name="connsiteY22551" fmla="*/ 636914 h 4608812"/>
              <a:gd name="connsiteX22552" fmla="*/ 2048109 w 12184637"/>
              <a:gd name="connsiteY22552" fmla="*/ 631540 h 4608812"/>
              <a:gd name="connsiteX22553" fmla="*/ 2047962 w 12184637"/>
              <a:gd name="connsiteY22553" fmla="*/ 631540 h 4608812"/>
              <a:gd name="connsiteX22554" fmla="*/ 1988622 w 12184637"/>
              <a:gd name="connsiteY22554" fmla="*/ 633601 h 4608812"/>
              <a:gd name="connsiteX22555" fmla="*/ 1983247 w 12184637"/>
              <a:gd name="connsiteY22555" fmla="*/ 639344 h 4608812"/>
              <a:gd name="connsiteX22556" fmla="*/ 1988843 w 12184637"/>
              <a:gd name="connsiteY22556" fmla="*/ 644718 h 4608812"/>
              <a:gd name="connsiteX22557" fmla="*/ 1988990 w 12184637"/>
              <a:gd name="connsiteY22557" fmla="*/ 644718 h 4608812"/>
              <a:gd name="connsiteX22558" fmla="*/ 1994438 w 12184637"/>
              <a:gd name="connsiteY22558" fmla="*/ 639270 h 4608812"/>
              <a:gd name="connsiteX22559" fmla="*/ 1988990 w 12184637"/>
              <a:gd name="connsiteY22559" fmla="*/ 633601 h 4608812"/>
              <a:gd name="connsiteX22560" fmla="*/ 1936938 w 12184637"/>
              <a:gd name="connsiteY22560" fmla="*/ 632644 h 4608812"/>
              <a:gd name="connsiteX22561" fmla="*/ 1931269 w 12184637"/>
              <a:gd name="connsiteY22561" fmla="*/ 638092 h 4608812"/>
              <a:gd name="connsiteX22562" fmla="*/ 1936718 w 12184637"/>
              <a:gd name="connsiteY22562" fmla="*/ 643761 h 4608812"/>
              <a:gd name="connsiteX22563" fmla="*/ 1988769 w 12184637"/>
              <a:gd name="connsiteY22563" fmla="*/ 644718 h 4608812"/>
              <a:gd name="connsiteX22564" fmla="*/ 1988917 w 12184637"/>
              <a:gd name="connsiteY22564" fmla="*/ 644718 h 4608812"/>
              <a:gd name="connsiteX22565" fmla="*/ 1994438 w 12184637"/>
              <a:gd name="connsiteY22565" fmla="*/ 639270 h 4608812"/>
              <a:gd name="connsiteX22566" fmla="*/ 1942387 w 12184637"/>
              <a:gd name="connsiteY22566" fmla="*/ 638755 h 4608812"/>
              <a:gd name="connsiteX22567" fmla="*/ 1937380 w 12184637"/>
              <a:gd name="connsiteY22567" fmla="*/ 632644 h 4608812"/>
              <a:gd name="connsiteX22568" fmla="*/ 1895636 w 12184637"/>
              <a:gd name="connsiteY22568" fmla="*/ 628521 h 4608812"/>
              <a:gd name="connsiteX22569" fmla="*/ 1889525 w 12184637"/>
              <a:gd name="connsiteY22569" fmla="*/ 633528 h 4608812"/>
              <a:gd name="connsiteX22570" fmla="*/ 1894532 w 12184637"/>
              <a:gd name="connsiteY22570" fmla="*/ 639638 h 4608812"/>
              <a:gd name="connsiteX22571" fmla="*/ 1936276 w 12184637"/>
              <a:gd name="connsiteY22571" fmla="*/ 643761 h 4608812"/>
              <a:gd name="connsiteX22572" fmla="*/ 1936865 w 12184637"/>
              <a:gd name="connsiteY22572" fmla="*/ 643761 h 4608812"/>
              <a:gd name="connsiteX22573" fmla="*/ 1942387 w 12184637"/>
              <a:gd name="connsiteY22573" fmla="*/ 638755 h 4608812"/>
              <a:gd name="connsiteX22574" fmla="*/ 1900642 w 12184637"/>
              <a:gd name="connsiteY22574" fmla="*/ 634411 h 4608812"/>
              <a:gd name="connsiteX22575" fmla="*/ 1895415 w 12184637"/>
              <a:gd name="connsiteY22575" fmla="*/ 628521 h 4608812"/>
              <a:gd name="connsiteX22576" fmla="*/ 1859045 w 12184637"/>
              <a:gd name="connsiteY22576" fmla="*/ 626460 h 4608812"/>
              <a:gd name="connsiteX22577" fmla="*/ 1853155 w 12184637"/>
              <a:gd name="connsiteY22577" fmla="*/ 631687 h 4608812"/>
              <a:gd name="connsiteX22578" fmla="*/ 1858383 w 12184637"/>
              <a:gd name="connsiteY22578" fmla="*/ 637577 h 4608812"/>
              <a:gd name="connsiteX22579" fmla="*/ 1894752 w 12184637"/>
              <a:gd name="connsiteY22579" fmla="*/ 639638 h 4608812"/>
              <a:gd name="connsiteX22580" fmla="*/ 1895120 w 12184637"/>
              <a:gd name="connsiteY22580" fmla="*/ 639638 h 4608812"/>
              <a:gd name="connsiteX22581" fmla="*/ 1900642 w 12184637"/>
              <a:gd name="connsiteY22581" fmla="*/ 634411 h 4608812"/>
              <a:gd name="connsiteX22582" fmla="*/ 1863683 w 12184637"/>
              <a:gd name="connsiteY22582" fmla="*/ 634411 h 4608812"/>
              <a:gd name="connsiteX22583" fmla="*/ 1861033 w 12184637"/>
              <a:gd name="connsiteY22583" fmla="*/ 626975 h 4608812"/>
              <a:gd name="connsiteX22584" fmla="*/ 1841449 w 12184637"/>
              <a:gd name="connsiteY22584" fmla="*/ 617772 h 4608812"/>
              <a:gd name="connsiteX22585" fmla="*/ 1834013 w 12184637"/>
              <a:gd name="connsiteY22585" fmla="*/ 620496 h 4608812"/>
              <a:gd name="connsiteX22586" fmla="*/ 1836737 w 12184637"/>
              <a:gd name="connsiteY22586" fmla="*/ 627932 h 4608812"/>
              <a:gd name="connsiteX22587" fmla="*/ 1856321 w 12184637"/>
              <a:gd name="connsiteY22587" fmla="*/ 637135 h 4608812"/>
              <a:gd name="connsiteX22588" fmla="*/ 1858751 w 12184637"/>
              <a:gd name="connsiteY22588" fmla="*/ 637651 h 4608812"/>
              <a:gd name="connsiteX22589" fmla="*/ 1863683 w 12184637"/>
              <a:gd name="connsiteY22589" fmla="*/ 634411 h 4608812"/>
              <a:gd name="connsiteX22590" fmla="*/ 1843363 w 12184637"/>
              <a:gd name="connsiteY22590" fmla="*/ 626386 h 4608812"/>
              <a:gd name="connsiteX22591" fmla="*/ 1842554 w 12184637"/>
              <a:gd name="connsiteY22591" fmla="*/ 618509 h 4608812"/>
              <a:gd name="connsiteX22592" fmla="*/ 1837179 w 12184637"/>
              <a:gd name="connsiteY22592" fmla="*/ 614091 h 4608812"/>
              <a:gd name="connsiteX22593" fmla="*/ 1829301 w 12184637"/>
              <a:gd name="connsiteY22593" fmla="*/ 614901 h 4608812"/>
              <a:gd name="connsiteX22594" fmla="*/ 1830111 w 12184637"/>
              <a:gd name="connsiteY22594" fmla="*/ 622779 h 4608812"/>
              <a:gd name="connsiteX22595" fmla="*/ 1835486 w 12184637"/>
              <a:gd name="connsiteY22595" fmla="*/ 627196 h 4608812"/>
              <a:gd name="connsiteX22596" fmla="*/ 1839093 w 12184637"/>
              <a:gd name="connsiteY22596" fmla="*/ 628448 h 4608812"/>
              <a:gd name="connsiteX22597" fmla="*/ 1843363 w 12184637"/>
              <a:gd name="connsiteY22597" fmla="*/ 626386 h 4608812"/>
              <a:gd name="connsiteX22598" fmla="*/ 1839020 w 12184637"/>
              <a:gd name="connsiteY22598" fmla="*/ 620128 h 4608812"/>
              <a:gd name="connsiteX22599" fmla="*/ 1835412 w 12184637"/>
              <a:gd name="connsiteY22599" fmla="*/ 613134 h 4608812"/>
              <a:gd name="connsiteX22600" fmla="*/ 1809865 w 12184637"/>
              <a:gd name="connsiteY22600" fmla="*/ 605035 h 4608812"/>
              <a:gd name="connsiteX22601" fmla="*/ 1802871 w 12184637"/>
              <a:gd name="connsiteY22601" fmla="*/ 608643 h 4608812"/>
              <a:gd name="connsiteX22602" fmla="*/ 1806478 w 12184637"/>
              <a:gd name="connsiteY22602" fmla="*/ 615637 h 4608812"/>
              <a:gd name="connsiteX22603" fmla="*/ 1832025 w 12184637"/>
              <a:gd name="connsiteY22603" fmla="*/ 623736 h 4608812"/>
              <a:gd name="connsiteX22604" fmla="*/ 1833719 w 12184637"/>
              <a:gd name="connsiteY22604" fmla="*/ 624030 h 4608812"/>
              <a:gd name="connsiteX22605" fmla="*/ 1839020 w 12184637"/>
              <a:gd name="connsiteY22605" fmla="*/ 620128 h 4608812"/>
              <a:gd name="connsiteX22606" fmla="*/ 1812883 w 12184637"/>
              <a:gd name="connsiteY22606" fmla="*/ 613428 h 4608812"/>
              <a:gd name="connsiteX22607" fmla="*/ 1811190 w 12184637"/>
              <a:gd name="connsiteY22607" fmla="*/ 605698 h 4608812"/>
              <a:gd name="connsiteX22608" fmla="*/ 1789324 w 12184637"/>
              <a:gd name="connsiteY22608" fmla="*/ 591636 h 4608812"/>
              <a:gd name="connsiteX22609" fmla="*/ 1781594 w 12184637"/>
              <a:gd name="connsiteY22609" fmla="*/ 593329 h 4608812"/>
              <a:gd name="connsiteX22610" fmla="*/ 1783287 w 12184637"/>
              <a:gd name="connsiteY22610" fmla="*/ 601060 h 4608812"/>
              <a:gd name="connsiteX22611" fmla="*/ 1805153 w 12184637"/>
              <a:gd name="connsiteY22611" fmla="*/ 615122 h 4608812"/>
              <a:gd name="connsiteX22612" fmla="*/ 1808171 w 12184637"/>
              <a:gd name="connsiteY22612" fmla="*/ 616005 h 4608812"/>
              <a:gd name="connsiteX22613" fmla="*/ 1812883 w 12184637"/>
              <a:gd name="connsiteY22613" fmla="*/ 613428 h 4608812"/>
              <a:gd name="connsiteX22614" fmla="*/ 1791312 w 12184637"/>
              <a:gd name="connsiteY22614" fmla="*/ 598777 h 4608812"/>
              <a:gd name="connsiteX22615" fmla="*/ 1788735 w 12184637"/>
              <a:gd name="connsiteY22615" fmla="*/ 591342 h 4608812"/>
              <a:gd name="connsiteX22616" fmla="*/ 1764513 w 12184637"/>
              <a:gd name="connsiteY22616" fmla="*/ 579635 h 4608812"/>
              <a:gd name="connsiteX22617" fmla="*/ 1757077 w 12184637"/>
              <a:gd name="connsiteY22617" fmla="*/ 582212 h 4608812"/>
              <a:gd name="connsiteX22618" fmla="*/ 1759654 w 12184637"/>
              <a:gd name="connsiteY22618" fmla="*/ 589648 h 4608812"/>
              <a:gd name="connsiteX22619" fmla="*/ 1783876 w 12184637"/>
              <a:gd name="connsiteY22619" fmla="*/ 601354 h 4608812"/>
              <a:gd name="connsiteX22620" fmla="*/ 1786305 w 12184637"/>
              <a:gd name="connsiteY22620" fmla="*/ 601943 h 4608812"/>
              <a:gd name="connsiteX22621" fmla="*/ 1791312 w 12184637"/>
              <a:gd name="connsiteY22621" fmla="*/ 598777 h 4608812"/>
              <a:gd name="connsiteX22622" fmla="*/ 1767090 w 12184637"/>
              <a:gd name="connsiteY22622" fmla="*/ 587219 h 4608812"/>
              <a:gd name="connsiteX22623" fmla="*/ 1764734 w 12184637"/>
              <a:gd name="connsiteY22623" fmla="*/ 579709 h 4608812"/>
              <a:gd name="connsiteX22624" fmla="*/ 1751261 w 12184637"/>
              <a:gd name="connsiteY22624" fmla="*/ 572641 h 4608812"/>
              <a:gd name="connsiteX22625" fmla="*/ 1743751 w 12184637"/>
              <a:gd name="connsiteY22625" fmla="*/ 574997 h 4608812"/>
              <a:gd name="connsiteX22626" fmla="*/ 1746107 w 12184637"/>
              <a:gd name="connsiteY22626" fmla="*/ 582507 h 4608812"/>
              <a:gd name="connsiteX22627" fmla="*/ 1759580 w 12184637"/>
              <a:gd name="connsiteY22627" fmla="*/ 589575 h 4608812"/>
              <a:gd name="connsiteX22628" fmla="*/ 1762231 w 12184637"/>
              <a:gd name="connsiteY22628" fmla="*/ 590237 h 4608812"/>
              <a:gd name="connsiteX22629" fmla="*/ 1767090 w 12184637"/>
              <a:gd name="connsiteY22629" fmla="*/ 587219 h 4608812"/>
              <a:gd name="connsiteX22630" fmla="*/ 1753249 w 12184637"/>
              <a:gd name="connsiteY22630" fmla="*/ 580813 h 4608812"/>
              <a:gd name="connsiteX22631" fmla="*/ 1751850 w 12184637"/>
              <a:gd name="connsiteY22631" fmla="*/ 573083 h 4608812"/>
              <a:gd name="connsiteX22632" fmla="*/ 1728732 w 12184637"/>
              <a:gd name="connsiteY22632" fmla="*/ 556960 h 4608812"/>
              <a:gd name="connsiteX22633" fmla="*/ 1721002 w 12184637"/>
              <a:gd name="connsiteY22633" fmla="*/ 558358 h 4608812"/>
              <a:gd name="connsiteX22634" fmla="*/ 1722401 w 12184637"/>
              <a:gd name="connsiteY22634" fmla="*/ 566089 h 4608812"/>
              <a:gd name="connsiteX22635" fmla="*/ 1745518 w 12184637"/>
              <a:gd name="connsiteY22635" fmla="*/ 582212 h 4608812"/>
              <a:gd name="connsiteX22636" fmla="*/ 1748758 w 12184637"/>
              <a:gd name="connsiteY22636" fmla="*/ 583243 h 4608812"/>
              <a:gd name="connsiteX22637" fmla="*/ 1753249 w 12184637"/>
              <a:gd name="connsiteY22637" fmla="*/ 580813 h 4608812"/>
              <a:gd name="connsiteX22638" fmla="*/ 1730278 w 12184637"/>
              <a:gd name="connsiteY22638" fmla="*/ 564395 h 4608812"/>
              <a:gd name="connsiteX22639" fmla="*/ 1728511 w 12184637"/>
              <a:gd name="connsiteY22639" fmla="*/ 556665 h 4608812"/>
              <a:gd name="connsiteX22640" fmla="*/ 1715480 w 12184637"/>
              <a:gd name="connsiteY22640" fmla="*/ 548419 h 4608812"/>
              <a:gd name="connsiteX22641" fmla="*/ 1707749 w 12184637"/>
              <a:gd name="connsiteY22641" fmla="*/ 550186 h 4608812"/>
              <a:gd name="connsiteX22642" fmla="*/ 1709516 w 12184637"/>
              <a:gd name="connsiteY22642" fmla="*/ 557917 h 4608812"/>
              <a:gd name="connsiteX22643" fmla="*/ 1722548 w 12184637"/>
              <a:gd name="connsiteY22643" fmla="*/ 566162 h 4608812"/>
              <a:gd name="connsiteX22644" fmla="*/ 1725566 w 12184637"/>
              <a:gd name="connsiteY22644" fmla="*/ 567046 h 4608812"/>
              <a:gd name="connsiteX22645" fmla="*/ 1730278 w 12184637"/>
              <a:gd name="connsiteY22645" fmla="*/ 564395 h 4608812"/>
              <a:gd name="connsiteX22646" fmla="*/ 1717689 w 12184637"/>
              <a:gd name="connsiteY22646" fmla="*/ 555340 h 4608812"/>
              <a:gd name="connsiteX22647" fmla="*/ 1714744 w 12184637"/>
              <a:gd name="connsiteY22647" fmla="*/ 548051 h 4608812"/>
              <a:gd name="connsiteX22648" fmla="*/ 1674251 w 12184637"/>
              <a:gd name="connsiteY22648" fmla="*/ 531044 h 4608812"/>
              <a:gd name="connsiteX22649" fmla="*/ 1666962 w 12184637"/>
              <a:gd name="connsiteY22649" fmla="*/ 533989 h 4608812"/>
              <a:gd name="connsiteX22650" fmla="*/ 1669907 w 12184637"/>
              <a:gd name="connsiteY22650" fmla="*/ 541278 h 4608812"/>
              <a:gd name="connsiteX22651" fmla="*/ 1710400 w 12184637"/>
              <a:gd name="connsiteY22651" fmla="*/ 558285 h 4608812"/>
              <a:gd name="connsiteX22652" fmla="*/ 1712609 w 12184637"/>
              <a:gd name="connsiteY22652" fmla="*/ 558726 h 4608812"/>
              <a:gd name="connsiteX22653" fmla="*/ 1717689 w 12184637"/>
              <a:gd name="connsiteY22653" fmla="*/ 555340 h 4608812"/>
              <a:gd name="connsiteX22654" fmla="*/ 1677049 w 12184637"/>
              <a:gd name="connsiteY22654" fmla="*/ 538775 h 4608812"/>
              <a:gd name="connsiteX22655" fmla="*/ 1674619 w 12184637"/>
              <a:gd name="connsiteY22655" fmla="*/ 531265 h 4608812"/>
              <a:gd name="connsiteX22656" fmla="*/ 1657907 w 12184637"/>
              <a:gd name="connsiteY22656" fmla="*/ 522725 h 4608812"/>
              <a:gd name="connsiteX22657" fmla="*/ 1650397 w 12184637"/>
              <a:gd name="connsiteY22657" fmla="*/ 525154 h 4608812"/>
              <a:gd name="connsiteX22658" fmla="*/ 1652827 w 12184637"/>
              <a:gd name="connsiteY22658" fmla="*/ 532664 h 4608812"/>
              <a:gd name="connsiteX22659" fmla="*/ 1669539 w 12184637"/>
              <a:gd name="connsiteY22659" fmla="*/ 541204 h 4608812"/>
              <a:gd name="connsiteX22660" fmla="*/ 1672116 w 12184637"/>
              <a:gd name="connsiteY22660" fmla="*/ 541793 h 4608812"/>
              <a:gd name="connsiteX22661" fmla="*/ 1677049 w 12184637"/>
              <a:gd name="connsiteY22661" fmla="*/ 538775 h 4608812"/>
              <a:gd name="connsiteX22662" fmla="*/ 1660410 w 12184637"/>
              <a:gd name="connsiteY22662" fmla="*/ 530013 h 4608812"/>
              <a:gd name="connsiteX22663" fmla="*/ 1657686 w 12184637"/>
              <a:gd name="connsiteY22663" fmla="*/ 522577 h 4608812"/>
              <a:gd name="connsiteX22664" fmla="*/ 1635599 w 12184637"/>
              <a:gd name="connsiteY22664" fmla="*/ 512270 h 4608812"/>
              <a:gd name="connsiteX22665" fmla="*/ 1628163 w 12184637"/>
              <a:gd name="connsiteY22665" fmla="*/ 514994 h 4608812"/>
              <a:gd name="connsiteX22666" fmla="*/ 1630887 w 12184637"/>
              <a:gd name="connsiteY22666" fmla="*/ 522430 h 4608812"/>
              <a:gd name="connsiteX22667" fmla="*/ 1652974 w 12184637"/>
              <a:gd name="connsiteY22667" fmla="*/ 532737 h 4608812"/>
              <a:gd name="connsiteX22668" fmla="*/ 1655403 w 12184637"/>
              <a:gd name="connsiteY22668" fmla="*/ 533253 h 4608812"/>
              <a:gd name="connsiteX22669" fmla="*/ 1660410 w 12184637"/>
              <a:gd name="connsiteY22669" fmla="*/ 530013 h 4608812"/>
              <a:gd name="connsiteX22670" fmla="*/ 1638544 w 12184637"/>
              <a:gd name="connsiteY22670" fmla="*/ 519191 h 4608812"/>
              <a:gd name="connsiteX22671" fmla="*/ 1635157 w 12184637"/>
              <a:gd name="connsiteY22671" fmla="*/ 512049 h 4608812"/>
              <a:gd name="connsiteX22672" fmla="*/ 1628457 w 12184637"/>
              <a:gd name="connsiteY22672" fmla="*/ 509620 h 4608812"/>
              <a:gd name="connsiteX22673" fmla="*/ 1621316 w 12184637"/>
              <a:gd name="connsiteY22673" fmla="*/ 513006 h 4608812"/>
              <a:gd name="connsiteX22674" fmla="*/ 1624703 w 12184637"/>
              <a:gd name="connsiteY22674" fmla="*/ 520148 h 4608812"/>
              <a:gd name="connsiteX22675" fmla="*/ 1631402 w 12184637"/>
              <a:gd name="connsiteY22675" fmla="*/ 522577 h 4608812"/>
              <a:gd name="connsiteX22676" fmla="*/ 1633316 w 12184637"/>
              <a:gd name="connsiteY22676" fmla="*/ 522872 h 4608812"/>
              <a:gd name="connsiteX22677" fmla="*/ 1638544 w 12184637"/>
              <a:gd name="connsiteY22677" fmla="*/ 519191 h 4608812"/>
              <a:gd name="connsiteX22678" fmla="*/ 1622052 w 12184637"/>
              <a:gd name="connsiteY22678" fmla="*/ 520663 h 4608812"/>
              <a:gd name="connsiteX22679" fmla="*/ 1626690 w 12184637"/>
              <a:gd name="connsiteY22679" fmla="*/ 520516 h 4608812"/>
              <a:gd name="connsiteX22680" fmla="*/ 1632065 w 12184637"/>
              <a:gd name="connsiteY22680" fmla="*/ 514773 h 4608812"/>
              <a:gd name="connsiteX22681" fmla="*/ 1626322 w 12184637"/>
              <a:gd name="connsiteY22681" fmla="*/ 509399 h 4608812"/>
              <a:gd name="connsiteX22682" fmla="*/ 1621684 w 12184637"/>
              <a:gd name="connsiteY22682" fmla="*/ 509546 h 4608812"/>
              <a:gd name="connsiteX22683" fmla="*/ 1616309 w 12184637"/>
              <a:gd name="connsiteY22683" fmla="*/ 515289 h 4608812"/>
              <a:gd name="connsiteX22684" fmla="*/ 1621905 w 12184637"/>
              <a:gd name="connsiteY22684" fmla="*/ 520663 h 4608812"/>
              <a:gd name="connsiteX22685" fmla="*/ 1622052 w 12184637"/>
              <a:gd name="connsiteY22685" fmla="*/ 520663 h 4608812"/>
              <a:gd name="connsiteX22686" fmla="*/ 1627132 w 12184637"/>
              <a:gd name="connsiteY22686" fmla="*/ 516908 h 4608812"/>
              <a:gd name="connsiteX22687" fmla="*/ 1623745 w 12184637"/>
              <a:gd name="connsiteY22687" fmla="*/ 509767 h 4608812"/>
              <a:gd name="connsiteX22688" fmla="*/ 1615868 w 12184637"/>
              <a:gd name="connsiteY22688" fmla="*/ 506969 h 4608812"/>
              <a:gd name="connsiteX22689" fmla="*/ 1608726 w 12184637"/>
              <a:gd name="connsiteY22689" fmla="*/ 510356 h 4608812"/>
              <a:gd name="connsiteX22690" fmla="*/ 1612113 w 12184637"/>
              <a:gd name="connsiteY22690" fmla="*/ 517497 h 4608812"/>
              <a:gd name="connsiteX22691" fmla="*/ 1619991 w 12184637"/>
              <a:gd name="connsiteY22691" fmla="*/ 520295 h 4608812"/>
              <a:gd name="connsiteX22692" fmla="*/ 1621905 w 12184637"/>
              <a:gd name="connsiteY22692" fmla="*/ 520590 h 4608812"/>
              <a:gd name="connsiteX22693" fmla="*/ 1627132 w 12184637"/>
              <a:gd name="connsiteY22693" fmla="*/ 516908 h 4608812"/>
              <a:gd name="connsiteX22694" fmla="*/ 1619034 w 12184637"/>
              <a:gd name="connsiteY22694" fmla="*/ 514773 h 4608812"/>
              <a:gd name="connsiteX22695" fmla="*/ 1616604 w 12184637"/>
              <a:gd name="connsiteY22695" fmla="*/ 507264 h 4608812"/>
              <a:gd name="connsiteX22696" fmla="*/ 1610493 w 12184637"/>
              <a:gd name="connsiteY22696" fmla="*/ 504172 h 4608812"/>
              <a:gd name="connsiteX22697" fmla="*/ 1602984 w 12184637"/>
              <a:gd name="connsiteY22697" fmla="*/ 506601 h 4608812"/>
              <a:gd name="connsiteX22698" fmla="*/ 1605413 w 12184637"/>
              <a:gd name="connsiteY22698" fmla="*/ 514111 h 4608812"/>
              <a:gd name="connsiteX22699" fmla="*/ 1611524 w 12184637"/>
              <a:gd name="connsiteY22699" fmla="*/ 517203 h 4608812"/>
              <a:gd name="connsiteX22700" fmla="*/ 1614101 w 12184637"/>
              <a:gd name="connsiteY22700" fmla="*/ 517792 h 4608812"/>
              <a:gd name="connsiteX22701" fmla="*/ 1619034 w 12184637"/>
              <a:gd name="connsiteY22701" fmla="*/ 514773 h 4608812"/>
              <a:gd name="connsiteX22702" fmla="*/ 10895040 w 12184637"/>
              <a:gd name="connsiteY22702" fmla="*/ 2842886 h 4608812"/>
              <a:gd name="connsiteX22703" fmla="*/ 10942453 w 12184637"/>
              <a:gd name="connsiteY22703" fmla="*/ 2806664 h 4608812"/>
              <a:gd name="connsiteX22704" fmla="*/ 10943484 w 12184637"/>
              <a:gd name="connsiteY22704" fmla="*/ 2798860 h 4608812"/>
              <a:gd name="connsiteX22705" fmla="*/ 10935680 w 12184637"/>
              <a:gd name="connsiteY22705" fmla="*/ 2797829 h 4608812"/>
              <a:gd name="connsiteX22706" fmla="*/ 10888267 w 12184637"/>
              <a:gd name="connsiteY22706" fmla="*/ 2834051 h 4608812"/>
              <a:gd name="connsiteX22707" fmla="*/ 10887236 w 12184637"/>
              <a:gd name="connsiteY22707" fmla="*/ 2841855 h 4608812"/>
              <a:gd name="connsiteX22708" fmla="*/ 10891727 w 12184637"/>
              <a:gd name="connsiteY22708" fmla="*/ 2844064 h 4608812"/>
              <a:gd name="connsiteX22709" fmla="*/ 10895040 w 12184637"/>
              <a:gd name="connsiteY22709" fmla="*/ 2842886 h 4608812"/>
              <a:gd name="connsiteX22710" fmla="*/ 10856903 w 12184637"/>
              <a:gd name="connsiteY22710" fmla="*/ 2872114 h 4608812"/>
              <a:gd name="connsiteX22711" fmla="*/ 10895040 w 12184637"/>
              <a:gd name="connsiteY22711" fmla="*/ 2842886 h 4608812"/>
              <a:gd name="connsiteX22712" fmla="*/ 10896070 w 12184637"/>
              <a:gd name="connsiteY22712" fmla="*/ 2835082 h 4608812"/>
              <a:gd name="connsiteX22713" fmla="*/ 10888267 w 12184637"/>
              <a:gd name="connsiteY22713" fmla="*/ 2834051 h 4608812"/>
              <a:gd name="connsiteX22714" fmla="*/ 10850130 w 12184637"/>
              <a:gd name="connsiteY22714" fmla="*/ 2863280 h 4608812"/>
              <a:gd name="connsiteX22715" fmla="*/ 10849099 w 12184637"/>
              <a:gd name="connsiteY22715" fmla="*/ 2871084 h 4608812"/>
              <a:gd name="connsiteX22716" fmla="*/ 10853590 w 12184637"/>
              <a:gd name="connsiteY22716" fmla="*/ 2873292 h 4608812"/>
              <a:gd name="connsiteX22717" fmla="*/ 10856903 w 12184637"/>
              <a:gd name="connsiteY22717" fmla="*/ 2872114 h 4608812"/>
              <a:gd name="connsiteX22718" fmla="*/ 10820828 w 12184637"/>
              <a:gd name="connsiteY22718" fmla="*/ 2905687 h 4608812"/>
              <a:gd name="connsiteX22719" fmla="*/ 10857271 w 12184637"/>
              <a:gd name="connsiteY22719" fmla="*/ 2871820 h 4608812"/>
              <a:gd name="connsiteX22720" fmla="*/ 10857566 w 12184637"/>
              <a:gd name="connsiteY22720" fmla="*/ 2863942 h 4608812"/>
              <a:gd name="connsiteX22721" fmla="*/ 10849688 w 12184637"/>
              <a:gd name="connsiteY22721" fmla="*/ 2863648 h 4608812"/>
              <a:gd name="connsiteX22722" fmla="*/ 10813244 w 12184637"/>
              <a:gd name="connsiteY22722" fmla="*/ 2897515 h 4608812"/>
              <a:gd name="connsiteX22723" fmla="*/ 10812950 w 12184637"/>
              <a:gd name="connsiteY22723" fmla="*/ 2905392 h 4608812"/>
              <a:gd name="connsiteX22724" fmla="*/ 10817073 w 12184637"/>
              <a:gd name="connsiteY22724" fmla="*/ 2907159 h 4608812"/>
              <a:gd name="connsiteX22725" fmla="*/ 10820828 w 12184637"/>
              <a:gd name="connsiteY22725" fmla="*/ 2905687 h 4608812"/>
              <a:gd name="connsiteX22726" fmla="*/ 10780409 w 12184637"/>
              <a:gd name="connsiteY22726" fmla="*/ 2943308 h 4608812"/>
              <a:gd name="connsiteX22727" fmla="*/ 10820828 w 12184637"/>
              <a:gd name="connsiteY22727" fmla="*/ 2905613 h 4608812"/>
              <a:gd name="connsiteX22728" fmla="*/ 10821122 w 12184637"/>
              <a:gd name="connsiteY22728" fmla="*/ 2897735 h 4608812"/>
              <a:gd name="connsiteX22729" fmla="*/ 10813244 w 12184637"/>
              <a:gd name="connsiteY22729" fmla="*/ 2897441 h 4608812"/>
              <a:gd name="connsiteX22730" fmla="*/ 10772825 w 12184637"/>
              <a:gd name="connsiteY22730" fmla="*/ 2935136 h 4608812"/>
              <a:gd name="connsiteX22731" fmla="*/ 10772530 w 12184637"/>
              <a:gd name="connsiteY22731" fmla="*/ 2943014 h 4608812"/>
              <a:gd name="connsiteX22732" fmla="*/ 10776654 w 12184637"/>
              <a:gd name="connsiteY22732" fmla="*/ 2944781 h 4608812"/>
              <a:gd name="connsiteX22733" fmla="*/ 10780409 w 12184637"/>
              <a:gd name="connsiteY22733" fmla="*/ 2943308 h 4608812"/>
              <a:gd name="connsiteX22734" fmla="*/ 10710098 w 12184637"/>
              <a:gd name="connsiteY22734" fmla="*/ 3015901 h 4608812"/>
              <a:gd name="connsiteX22735" fmla="*/ 10780630 w 12184637"/>
              <a:gd name="connsiteY22735" fmla="*/ 2943087 h 4608812"/>
              <a:gd name="connsiteX22736" fmla="*/ 10780482 w 12184637"/>
              <a:gd name="connsiteY22736" fmla="*/ 2935210 h 4608812"/>
              <a:gd name="connsiteX22737" fmla="*/ 10772604 w 12184637"/>
              <a:gd name="connsiteY22737" fmla="*/ 2935357 h 4608812"/>
              <a:gd name="connsiteX22738" fmla="*/ 10702073 w 12184637"/>
              <a:gd name="connsiteY22738" fmla="*/ 3008170 h 4608812"/>
              <a:gd name="connsiteX22739" fmla="*/ 10702221 w 12184637"/>
              <a:gd name="connsiteY22739" fmla="*/ 3016048 h 4608812"/>
              <a:gd name="connsiteX22740" fmla="*/ 10706123 w 12184637"/>
              <a:gd name="connsiteY22740" fmla="*/ 3017594 h 4608812"/>
              <a:gd name="connsiteX22741" fmla="*/ 10710098 w 12184637"/>
              <a:gd name="connsiteY22741" fmla="*/ 3015901 h 4608812"/>
              <a:gd name="connsiteX22742" fmla="*/ 10629407 w 12184637"/>
              <a:gd name="connsiteY22742" fmla="*/ 3063977 h 4608812"/>
              <a:gd name="connsiteX22743" fmla="*/ 10708921 w 12184637"/>
              <a:gd name="connsiteY22743" fmla="*/ 3016858 h 4608812"/>
              <a:gd name="connsiteX22744" fmla="*/ 10710835 w 12184637"/>
              <a:gd name="connsiteY22744" fmla="*/ 3009201 h 4608812"/>
              <a:gd name="connsiteX22745" fmla="*/ 10703178 w 12184637"/>
              <a:gd name="connsiteY22745" fmla="*/ 3007287 h 4608812"/>
              <a:gd name="connsiteX22746" fmla="*/ 10623665 w 12184637"/>
              <a:gd name="connsiteY22746" fmla="*/ 3054406 h 4608812"/>
              <a:gd name="connsiteX22747" fmla="*/ 10621750 w 12184637"/>
              <a:gd name="connsiteY22747" fmla="*/ 3062062 h 4608812"/>
              <a:gd name="connsiteX22748" fmla="*/ 10626610 w 12184637"/>
              <a:gd name="connsiteY22748" fmla="*/ 3064786 h 4608812"/>
              <a:gd name="connsiteX22749" fmla="*/ 10629407 w 12184637"/>
              <a:gd name="connsiteY22749" fmla="*/ 3063977 h 4608812"/>
              <a:gd name="connsiteX22750" fmla="*/ 10532151 w 12184637"/>
              <a:gd name="connsiteY22750" fmla="*/ 3092027 h 4608812"/>
              <a:gd name="connsiteX22751" fmla="*/ 10628082 w 12184637"/>
              <a:gd name="connsiteY22751" fmla="*/ 3064492 h 4608812"/>
              <a:gd name="connsiteX22752" fmla="*/ 10631910 w 12184637"/>
              <a:gd name="connsiteY22752" fmla="*/ 3057571 h 4608812"/>
              <a:gd name="connsiteX22753" fmla="*/ 10624990 w 12184637"/>
              <a:gd name="connsiteY22753" fmla="*/ 3053743 h 4608812"/>
              <a:gd name="connsiteX22754" fmla="*/ 10529059 w 12184637"/>
              <a:gd name="connsiteY22754" fmla="*/ 3081278 h 4608812"/>
              <a:gd name="connsiteX22755" fmla="*/ 10525230 w 12184637"/>
              <a:gd name="connsiteY22755" fmla="*/ 3088199 h 4608812"/>
              <a:gd name="connsiteX22756" fmla="*/ 10530605 w 12184637"/>
              <a:gd name="connsiteY22756" fmla="*/ 3092248 h 4608812"/>
              <a:gd name="connsiteX22757" fmla="*/ 10532151 w 12184637"/>
              <a:gd name="connsiteY22757" fmla="*/ 3092027 h 4608812"/>
              <a:gd name="connsiteX22758" fmla="*/ 10525157 w 12184637"/>
              <a:gd name="connsiteY22758" fmla="*/ 3092616 h 4608812"/>
              <a:gd name="connsiteX22759" fmla="*/ 10530973 w 12184637"/>
              <a:gd name="connsiteY22759" fmla="*/ 3092248 h 4608812"/>
              <a:gd name="connsiteX22760" fmla="*/ 10536200 w 12184637"/>
              <a:gd name="connsiteY22760" fmla="*/ 3086358 h 4608812"/>
              <a:gd name="connsiteX22761" fmla="*/ 10530311 w 12184637"/>
              <a:gd name="connsiteY22761" fmla="*/ 3081131 h 4608812"/>
              <a:gd name="connsiteX22762" fmla="*/ 10524494 w 12184637"/>
              <a:gd name="connsiteY22762" fmla="*/ 3081499 h 4608812"/>
              <a:gd name="connsiteX22763" fmla="*/ 10519267 w 12184637"/>
              <a:gd name="connsiteY22763" fmla="*/ 3087389 h 4608812"/>
              <a:gd name="connsiteX22764" fmla="*/ 10524863 w 12184637"/>
              <a:gd name="connsiteY22764" fmla="*/ 3092616 h 4608812"/>
              <a:gd name="connsiteX22765" fmla="*/ 10525157 w 12184637"/>
              <a:gd name="connsiteY22765" fmla="*/ 3092616 h 4608812"/>
              <a:gd name="connsiteX22766" fmla="*/ 10529280 w 12184637"/>
              <a:gd name="connsiteY22766" fmla="*/ 3090407 h 4608812"/>
              <a:gd name="connsiteX22767" fmla="*/ 10529574 w 12184637"/>
              <a:gd name="connsiteY22767" fmla="*/ 3089966 h 4608812"/>
              <a:gd name="connsiteX22768" fmla="*/ 10527513 w 12184637"/>
              <a:gd name="connsiteY22768" fmla="*/ 3082530 h 4608812"/>
              <a:gd name="connsiteX22769" fmla="*/ 10519709 w 12184637"/>
              <a:gd name="connsiteY22769" fmla="*/ 3084738 h 4608812"/>
              <a:gd name="connsiteX22770" fmla="*/ 10521623 w 12184637"/>
              <a:gd name="connsiteY22770" fmla="*/ 3092395 h 4608812"/>
              <a:gd name="connsiteX22771" fmla="*/ 10524494 w 12184637"/>
              <a:gd name="connsiteY22771" fmla="*/ 3093205 h 4608812"/>
              <a:gd name="connsiteX22772" fmla="*/ 10529280 w 12184637"/>
              <a:gd name="connsiteY22772" fmla="*/ 3090407 h 4608812"/>
              <a:gd name="connsiteX22773" fmla="*/ 10519782 w 12184637"/>
              <a:gd name="connsiteY22773" fmla="*/ 3105353 h 4608812"/>
              <a:gd name="connsiteX22774" fmla="*/ 10529206 w 12184637"/>
              <a:gd name="connsiteY22774" fmla="*/ 3090555 h 4608812"/>
              <a:gd name="connsiteX22775" fmla="*/ 10527513 w 12184637"/>
              <a:gd name="connsiteY22775" fmla="*/ 3082824 h 4608812"/>
              <a:gd name="connsiteX22776" fmla="*/ 10519782 w 12184637"/>
              <a:gd name="connsiteY22776" fmla="*/ 3084517 h 4608812"/>
              <a:gd name="connsiteX22777" fmla="*/ 10510358 w 12184637"/>
              <a:gd name="connsiteY22777" fmla="*/ 3099316 h 4608812"/>
              <a:gd name="connsiteX22778" fmla="*/ 10512052 w 12184637"/>
              <a:gd name="connsiteY22778" fmla="*/ 3107046 h 4608812"/>
              <a:gd name="connsiteX22779" fmla="*/ 10515070 w 12184637"/>
              <a:gd name="connsiteY22779" fmla="*/ 3107930 h 4608812"/>
              <a:gd name="connsiteX22780" fmla="*/ 10519782 w 12184637"/>
              <a:gd name="connsiteY22780" fmla="*/ 3105353 h 4608812"/>
              <a:gd name="connsiteX22781" fmla="*/ 157834 w 12184637"/>
              <a:gd name="connsiteY22781" fmla="*/ 1648571 h 4608812"/>
              <a:gd name="connsiteX22782" fmla="*/ 160411 w 12184637"/>
              <a:gd name="connsiteY22782" fmla="*/ 1641135 h 4608812"/>
              <a:gd name="connsiteX22783" fmla="*/ 113807 w 12184637"/>
              <a:gd name="connsiteY22783" fmla="*/ 1544099 h 4608812"/>
              <a:gd name="connsiteX22784" fmla="*/ 106371 w 12184637"/>
              <a:gd name="connsiteY22784" fmla="*/ 1541523 h 4608812"/>
              <a:gd name="connsiteX22785" fmla="*/ 103721 w 12184637"/>
              <a:gd name="connsiteY22785" fmla="*/ 1548958 h 4608812"/>
              <a:gd name="connsiteX22786" fmla="*/ 150325 w 12184637"/>
              <a:gd name="connsiteY22786" fmla="*/ 1645994 h 4608812"/>
              <a:gd name="connsiteX22787" fmla="*/ 155405 w 12184637"/>
              <a:gd name="connsiteY22787" fmla="*/ 1649160 h 4608812"/>
              <a:gd name="connsiteX22788" fmla="*/ 157834 w 12184637"/>
              <a:gd name="connsiteY22788" fmla="*/ 1648571 h 4608812"/>
              <a:gd name="connsiteX22789" fmla="*/ 110494 w 12184637"/>
              <a:gd name="connsiteY22789" fmla="*/ 1551830 h 4608812"/>
              <a:gd name="connsiteX22790" fmla="*/ 114028 w 12184637"/>
              <a:gd name="connsiteY22790" fmla="*/ 1544762 h 4608812"/>
              <a:gd name="connsiteX22791" fmla="*/ 78542 w 12184637"/>
              <a:gd name="connsiteY22791" fmla="*/ 1436683 h 4608812"/>
              <a:gd name="connsiteX22792" fmla="*/ 71474 w 12184637"/>
              <a:gd name="connsiteY22792" fmla="*/ 1433149 h 4608812"/>
              <a:gd name="connsiteX22793" fmla="*/ 67940 w 12184637"/>
              <a:gd name="connsiteY22793" fmla="*/ 1440217 h 4608812"/>
              <a:gd name="connsiteX22794" fmla="*/ 103427 w 12184637"/>
              <a:gd name="connsiteY22794" fmla="*/ 1548296 h 4608812"/>
              <a:gd name="connsiteX22795" fmla="*/ 108801 w 12184637"/>
              <a:gd name="connsiteY22795" fmla="*/ 1552124 h 4608812"/>
              <a:gd name="connsiteX22796" fmla="*/ 110494 w 12184637"/>
              <a:gd name="connsiteY22796" fmla="*/ 1551830 h 4608812"/>
              <a:gd name="connsiteX22797" fmla="*/ 74272 w 12184637"/>
              <a:gd name="connsiteY22797" fmla="*/ 1443898 h 4608812"/>
              <a:gd name="connsiteX22798" fmla="*/ 78836 w 12184637"/>
              <a:gd name="connsiteY22798" fmla="*/ 1437419 h 4608812"/>
              <a:gd name="connsiteX22799" fmla="*/ 58885 w 12184637"/>
              <a:gd name="connsiteY22799" fmla="*/ 1323009 h 4608812"/>
              <a:gd name="connsiteX22800" fmla="*/ 52406 w 12184637"/>
              <a:gd name="connsiteY22800" fmla="*/ 1318444 h 4608812"/>
              <a:gd name="connsiteX22801" fmla="*/ 47841 w 12184637"/>
              <a:gd name="connsiteY22801" fmla="*/ 1324923 h 4608812"/>
              <a:gd name="connsiteX22802" fmla="*/ 67793 w 12184637"/>
              <a:gd name="connsiteY22802" fmla="*/ 1439334 h 4608812"/>
              <a:gd name="connsiteX22803" fmla="*/ 73315 w 12184637"/>
              <a:gd name="connsiteY22803" fmla="*/ 1443972 h 4608812"/>
              <a:gd name="connsiteX22804" fmla="*/ 74272 w 12184637"/>
              <a:gd name="connsiteY22804" fmla="*/ 1443898 h 4608812"/>
              <a:gd name="connsiteX22805" fmla="*/ 58885 w 12184637"/>
              <a:gd name="connsiteY22805" fmla="*/ 1324040 h 4608812"/>
              <a:gd name="connsiteX22806" fmla="*/ 58737 w 12184637"/>
              <a:gd name="connsiteY22806" fmla="*/ 1208157 h 4608812"/>
              <a:gd name="connsiteX22807" fmla="*/ 53142 w 12184637"/>
              <a:gd name="connsiteY22807" fmla="*/ 1202561 h 4608812"/>
              <a:gd name="connsiteX22808" fmla="*/ 53142 w 12184637"/>
              <a:gd name="connsiteY22808" fmla="*/ 1202561 h 4608812"/>
              <a:gd name="connsiteX22809" fmla="*/ 47620 w 12184637"/>
              <a:gd name="connsiteY22809" fmla="*/ 1208157 h 4608812"/>
              <a:gd name="connsiteX22810" fmla="*/ 47767 w 12184637"/>
              <a:gd name="connsiteY22810" fmla="*/ 1323966 h 4608812"/>
              <a:gd name="connsiteX22811" fmla="*/ 53363 w 12184637"/>
              <a:gd name="connsiteY22811" fmla="*/ 1329561 h 4608812"/>
              <a:gd name="connsiteX22812" fmla="*/ 53363 w 12184637"/>
              <a:gd name="connsiteY22812" fmla="*/ 1329561 h 4608812"/>
              <a:gd name="connsiteX22813" fmla="*/ 58885 w 12184637"/>
              <a:gd name="connsiteY22813" fmla="*/ 1324040 h 4608812"/>
              <a:gd name="connsiteX22814" fmla="*/ 58590 w 12184637"/>
              <a:gd name="connsiteY22814" fmla="*/ 1209335 h 4608812"/>
              <a:gd name="connsiteX22815" fmla="*/ 82518 w 12184637"/>
              <a:gd name="connsiteY22815" fmla="*/ 1096838 h 4608812"/>
              <a:gd name="connsiteX22816" fmla="*/ 78247 w 12184637"/>
              <a:gd name="connsiteY22816" fmla="*/ 1090212 h 4608812"/>
              <a:gd name="connsiteX22817" fmla="*/ 71621 w 12184637"/>
              <a:gd name="connsiteY22817" fmla="*/ 1094483 h 4608812"/>
              <a:gd name="connsiteX22818" fmla="*/ 47694 w 12184637"/>
              <a:gd name="connsiteY22818" fmla="*/ 1206979 h 4608812"/>
              <a:gd name="connsiteX22819" fmla="*/ 51964 w 12184637"/>
              <a:gd name="connsiteY22819" fmla="*/ 1213605 h 4608812"/>
              <a:gd name="connsiteX22820" fmla="*/ 53142 w 12184637"/>
              <a:gd name="connsiteY22820" fmla="*/ 1213752 h 4608812"/>
              <a:gd name="connsiteX22821" fmla="*/ 58590 w 12184637"/>
              <a:gd name="connsiteY22821" fmla="*/ 1209335 h 4608812"/>
              <a:gd name="connsiteX22822" fmla="*/ 82223 w 12184637"/>
              <a:gd name="connsiteY22822" fmla="*/ 1097722 h 4608812"/>
              <a:gd name="connsiteX22823" fmla="*/ 123526 w 12184637"/>
              <a:gd name="connsiteY22823" fmla="*/ 992073 h 4608812"/>
              <a:gd name="connsiteX22824" fmla="*/ 120360 w 12184637"/>
              <a:gd name="connsiteY22824" fmla="*/ 984858 h 4608812"/>
              <a:gd name="connsiteX22825" fmla="*/ 113145 w 12184637"/>
              <a:gd name="connsiteY22825" fmla="*/ 988023 h 4608812"/>
              <a:gd name="connsiteX22826" fmla="*/ 71842 w 12184637"/>
              <a:gd name="connsiteY22826" fmla="*/ 1093673 h 4608812"/>
              <a:gd name="connsiteX22827" fmla="*/ 75008 w 12184637"/>
              <a:gd name="connsiteY22827" fmla="*/ 1100888 h 4608812"/>
              <a:gd name="connsiteX22828" fmla="*/ 77069 w 12184637"/>
              <a:gd name="connsiteY22828" fmla="*/ 1101256 h 4608812"/>
              <a:gd name="connsiteX22829" fmla="*/ 82223 w 12184637"/>
              <a:gd name="connsiteY22829" fmla="*/ 1097722 h 4608812"/>
              <a:gd name="connsiteX22830" fmla="*/ 123231 w 12184637"/>
              <a:gd name="connsiteY22830" fmla="*/ 992662 h 4608812"/>
              <a:gd name="connsiteX22831" fmla="*/ 123747 w 12184637"/>
              <a:gd name="connsiteY22831" fmla="*/ 991704 h 4608812"/>
              <a:gd name="connsiteX22832" fmla="*/ 121538 w 12184637"/>
              <a:gd name="connsiteY22832" fmla="*/ 984121 h 4608812"/>
              <a:gd name="connsiteX22833" fmla="*/ 113955 w 12184637"/>
              <a:gd name="connsiteY22833" fmla="*/ 986330 h 4608812"/>
              <a:gd name="connsiteX22834" fmla="*/ 113439 w 12184637"/>
              <a:gd name="connsiteY22834" fmla="*/ 987287 h 4608812"/>
              <a:gd name="connsiteX22835" fmla="*/ 115648 w 12184637"/>
              <a:gd name="connsiteY22835" fmla="*/ 994870 h 4608812"/>
              <a:gd name="connsiteX22836" fmla="*/ 118372 w 12184637"/>
              <a:gd name="connsiteY22836" fmla="*/ 995533 h 4608812"/>
              <a:gd name="connsiteX22837" fmla="*/ 123231 w 12184637"/>
              <a:gd name="connsiteY22837" fmla="*/ 992662 h 4608812"/>
              <a:gd name="connsiteX22838" fmla="*/ 123747 w 12184637"/>
              <a:gd name="connsiteY22838" fmla="*/ 991704 h 4608812"/>
              <a:gd name="connsiteX22839" fmla="*/ 175283 w 12184637"/>
              <a:gd name="connsiteY22839" fmla="*/ 897099 h 4608812"/>
              <a:gd name="connsiteX22840" fmla="*/ 173074 w 12184637"/>
              <a:gd name="connsiteY22840" fmla="*/ 889515 h 4608812"/>
              <a:gd name="connsiteX22841" fmla="*/ 165491 w 12184637"/>
              <a:gd name="connsiteY22841" fmla="*/ 891724 h 4608812"/>
              <a:gd name="connsiteX22842" fmla="*/ 113955 w 12184637"/>
              <a:gd name="connsiteY22842" fmla="*/ 986330 h 4608812"/>
              <a:gd name="connsiteX22843" fmla="*/ 116163 w 12184637"/>
              <a:gd name="connsiteY22843" fmla="*/ 993913 h 4608812"/>
              <a:gd name="connsiteX22844" fmla="*/ 118887 w 12184637"/>
              <a:gd name="connsiteY22844" fmla="*/ 994576 h 4608812"/>
              <a:gd name="connsiteX22845" fmla="*/ 123747 w 12184637"/>
              <a:gd name="connsiteY22845" fmla="*/ 991704 h 4608812"/>
              <a:gd name="connsiteX22846" fmla="*/ 174988 w 12184637"/>
              <a:gd name="connsiteY22846" fmla="*/ 897614 h 4608812"/>
              <a:gd name="connsiteX22847" fmla="*/ 176166 w 12184637"/>
              <a:gd name="connsiteY22847" fmla="*/ 895921 h 4608812"/>
              <a:gd name="connsiteX22848" fmla="*/ 174694 w 12184637"/>
              <a:gd name="connsiteY22848" fmla="*/ 888190 h 4608812"/>
              <a:gd name="connsiteX22849" fmla="*/ 166963 w 12184637"/>
              <a:gd name="connsiteY22849" fmla="*/ 889663 h 4608812"/>
              <a:gd name="connsiteX22850" fmla="*/ 165785 w 12184637"/>
              <a:gd name="connsiteY22850" fmla="*/ 891356 h 4608812"/>
              <a:gd name="connsiteX22851" fmla="*/ 167258 w 12184637"/>
              <a:gd name="connsiteY22851" fmla="*/ 899087 h 4608812"/>
              <a:gd name="connsiteX22852" fmla="*/ 170424 w 12184637"/>
              <a:gd name="connsiteY22852" fmla="*/ 900044 h 4608812"/>
              <a:gd name="connsiteX22853" fmla="*/ 174988 w 12184637"/>
              <a:gd name="connsiteY22853" fmla="*/ 897614 h 4608812"/>
              <a:gd name="connsiteX22854" fmla="*/ 176166 w 12184637"/>
              <a:gd name="connsiteY22854" fmla="*/ 895921 h 4608812"/>
              <a:gd name="connsiteX22855" fmla="*/ 231236 w 12184637"/>
              <a:gd name="connsiteY22855" fmla="*/ 815377 h 4608812"/>
              <a:gd name="connsiteX22856" fmla="*/ 229764 w 12184637"/>
              <a:gd name="connsiteY22856" fmla="*/ 807646 h 4608812"/>
              <a:gd name="connsiteX22857" fmla="*/ 222033 w 12184637"/>
              <a:gd name="connsiteY22857" fmla="*/ 809119 h 4608812"/>
              <a:gd name="connsiteX22858" fmla="*/ 166963 w 12184637"/>
              <a:gd name="connsiteY22858" fmla="*/ 889663 h 4608812"/>
              <a:gd name="connsiteX22859" fmla="*/ 168436 w 12184637"/>
              <a:gd name="connsiteY22859" fmla="*/ 897393 h 4608812"/>
              <a:gd name="connsiteX22860" fmla="*/ 171602 w 12184637"/>
              <a:gd name="connsiteY22860" fmla="*/ 898350 h 4608812"/>
              <a:gd name="connsiteX22861" fmla="*/ 176166 w 12184637"/>
              <a:gd name="connsiteY22861" fmla="*/ 895921 h 4608812"/>
              <a:gd name="connsiteX22862" fmla="*/ 230868 w 12184637"/>
              <a:gd name="connsiteY22862" fmla="*/ 815819 h 4608812"/>
              <a:gd name="connsiteX22863" fmla="*/ 232930 w 12184637"/>
              <a:gd name="connsiteY22863" fmla="*/ 813315 h 4608812"/>
              <a:gd name="connsiteX22864" fmla="*/ 232193 w 12184637"/>
              <a:gd name="connsiteY22864" fmla="*/ 805438 h 4608812"/>
              <a:gd name="connsiteX22865" fmla="*/ 224316 w 12184637"/>
              <a:gd name="connsiteY22865" fmla="*/ 806174 h 4608812"/>
              <a:gd name="connsiteX22866" fmla="*/ 222254 w 12184637"/>
              <a:gd name="connsiteY22866" fmla="*/ 808677 h 4608812"/>
              <a:gd name="connsiteX22867" fmla="*/ 222991 w 12184637"/>
              <a:gd name="connsiteY22867" fmla="*/ 816555 h 4608812"/>
              <a:gd name="connsiteX22868" fmla="*/ 226598 w 12184637"/>
              <a:gd name="connsiteY22868" fmla="*/ 817806 h 4608812"/>
              <a:gd name="connsiteX22869" fmla="*/ 230868 w 12184637"/>
              <a:gd name="connsiteY22869" fmla="*/ 815819 h 4608812"/>
              <a:gd name="connsiteX22870" fmla="*/ 232930 w 12184637"/>
              <a:gd name="connsiteY22870" fmla="*/ 813242 h 4608812"/>
              <a:gd name="connsiteX22871" fmla="*/ 284613 w 12184637"/>
              <a:gd name="connsiteY22871" fmla="*/ 750073 h 4608812"/>
              <a:gd name="connsiteX22872" fmla="*/ 283803 w 12184637"/>
              <a:gd name="connsiteY22872" fmla="*/ 742195 h 4608812"/>
              <a:gd name="connsiteX22873" fmla="*/ 275926 w 12184637"/>
              <a:gd name="connsiteY22873" fmla="*/ 743005 h 4608812"/>
              <a:gd name="connsiteX22874" fmla="*/ 224242 w 12184637"/>
              <a:gd name="connsiteY22874" fmla="*/ 806174 h 4608812"/>
              <a:gd name="connsiteX22875" fmla="*/ 225052 w 12184637"/>
              <a:gd name="connsiteY22875" fmla="*/ 814052 h 4608812"/>
              <a:gd name="connsiteX22876" fmla="*/ 228586 w 12184637"/>
              <a:gd name="connsiteY22876" fmla="*/ 815303 h 4608812"/>
              <a:gd name="connsiteX22877" fmla="*/ 232930 w 12184637"/>
              <a:gd name="connsiteY22877" fmla="*/ 813242 h 4608812"/>
              <a:gd name="connsiteX22878" fmla="*/ 284245 w 12184637"/>
              <a:gd name="connsiteY22878" fmla="*/ 750515 h 4608812"/>
              <a:gd name="connsiteX22879" fmla="*/ 288000 w 12184637"/>
              <a:gd name="connsiteY22879" fmla="*/ 746760 h 4608812"/>
              <a:gd name="connsiteX22880" fmla="*/ 288000 w 12184637"/>
              <a:gd name="connsiteY22880" fmla="*/ 738882 h 4608812"/>
              <a:gd name="connsiteX22881" fmla="*/ 280122 w 12184637"/>
              <a:gd name="connsiteY22881" fmla="*/ 738882 h 4608812"/>
              <a:gd name="connsiteX22882" fmla="*/ 276367 w 12184637"/>
              <a:gd name="connsiteY22882" fmla="*/ 742637 h 4608812"/>
              <a:gd name="connsiteX22883" fmla="*/ 276367 w 12184637"/>
              <a:gd name="connsiteY22883" fmla="*/ 750515 h 4608812"/>
              <a:gd name="connsiteX22884" fmla="*/ 280343 w 12184637"/>
              <a:gd name="connsiteY22884" fmla="*/ 752135 h 4608812"/>
              <a:gd name="connsiteX22885" fmla="*/ 284245 w 12184637"/>
              <a:gd name="connsiteY22885" fmla="*/ 750515 h 4608812"/>
              <a:gd name="connsiteX22886" fmla="*/ 288000 w 12184637"/>
              <a:gd name="connsiteY22886" fmla="*/ 746834 h 4608812"/>
              <a:gd name="connsiteX22887" fmla="*/ 336591 w 12184637"/>
              <a:gd name="connsiteY22887" fmla="*/ 698390 h 4608812"/>
              <a:gd name="connsiteX22888" fmla="*/ 336591 w 12184637"/>
              <a:gd name="connsiteY22888" fmla="*/ 690512 h 4608812"/>
              <a:gd name="connsiteX22889" fmla="*/ 328713 w 12184637"/>
              <a:gd name="connsiteY22889" fmla="*/ 690512 h 4608812"/>
              <a:gd name="connsiteX22890" fmla="*/ 280122 w 12184637"/>
              <a:gd name="connsiteY22890" fmla="*/ 738956 h 4608812"/>
              <a:gd name="connsiteX22891" fmla="*/ 280122 w 12184637"/>
              <a:gd name="connsiteY22891" fmla="*/ 746834 h 4608812"/>
              <a:gd name="connsiteX22892" fmla="*/ 284098 w 12184637"/>
              <a:gd name="connsiteY22892" fmla="*/ 748453 h 4608812"/>
              <a:gd name="connsiteX22893" fmla="*/ 288000 w 12184637"/>
              <a:gd name="connsiteY22893" fmla="*/ 746834 h 4608812"/>
              <a:gd name="connsiteX22894" fmla="*/ 336149 w 12184637"/>
              <a:gd name="connsiteY22894" fmla="*/ 698758 h 4608812"/>
              <a:gd name="connsiteX22895" fmla="*/ 342702 w 12184637"/>
              <a:gd name="connsiteY22895" fmla="*/ 693457 h 4608812"/>
              <a:gd name="connsiteX22896" fmla="*/ 343585 w 12184637"/>
              <a:gd name="connsiteY22896" fmla="*/ 685653 h 4608812"/>
              <a:gd name="connsiteX22897" fmla="*/ 335781 w 12184637"/>
              <a:gd name="connsiteY22897" fmla="*/ 684843 h 4608812"/>
              <a:gd name="connsiteX22898" fmla="*/ 329229 w 12184637"/>
              <a:gd name="connsiteY22898" fmla="*/ 690144 h 4608812"/>
              <a:gd name="connsiteX22899" fmla="*/ 328345 w 12184637"/>
              <a:gd name="connsiteY22899" fmla="*/ 697948 h 4608812"/>
              <a:gd name="connsiteX22900" fmla="*/ 332689 w 12184637"/>
              <a:gd name="connsiteY22900" fmla="*/ 700009 h 4608812"/>
              <a:gd name="connsiteX22901" fmla="*/ 336149 w 12184637"/>
              <a:gd name="connsiteY22901" fmla="*/ 698758 h 4608812"/>
              <a:gd name="connsiteX22902" fmla="*/ 342702 w 12184637"/>
              <a:gd name="connsiteY22902" fmla="*/ 693457 h 4608812"/>
              <a:gd name="connsiteX22903" fmla="*/ 387980 w 12184637"/>
              <a:gd name="connsiteY22903" fmla="*/ 657013 h 4608812"/>
              <a:gd name="connsiteX22904" fmla="*/ 388790 w 12184637"/>
              <a:gd name="connsiteY22904" fmla="*/ 649209 h 4608812"/>
              <a:gd name="connsiteX22905" fmla="*/ 380986 w 12184637"/>
              <a:gd name="connsiteY22905" fmla="*/ 648326 h 4608812"/>
              <a:gd name="connsiteX22906" fmla="*/ 335708 w 12184637"/>
              <a:gd name="connsiteY22906" fmla="*/ 684769 h 4608812"/>
              <a:gd name="connsiteX22907" fmla="*/ 334824 w 12184637"/>
              <a:gd name="connsiteY22907" fmla="*/ 692573 h 4608812"/>
              <a:gd name="connsiteX22908" fmla="*/ 339242 w 12184637"/>
              <a:gd name="connsiteY22908" fmla="*/ 694635 h 4608812"/>
              <a:gd name="connsiteX22909" fmla="*/ 342702 w 12184637"/>
              <a:gd name="connsiteY22909" fmla="*/ 693457 h 4608812"/>
              <a:gd name="connsiteX22910" fmla="*/ 387538 w 12184637"/>
              <a:gd name="connsiteY22910" fmla="*/ 657382 h 4608812"/>
              <a:gd name="connsiteX22911" fmla="*/ 398950 w 12184637"/>
              <a:gd name="connsiteY22911" fmla="*/ 649872 h 4608812"/>
              <a:gd name="connsiteX22912" fmla="*/ 400570 w 12184637"/>
              <a:gd name="connsiteY22912" fmla="*/ 642142 h 4608812"/>
              <a:gd name="connsiteX22913" fmla="*/ 392839 w 12184637"/>
              <a:gd name="connsiteY22913" fmla="*/ 640522 h 4608812"/>
              <a:gd name="connsiteX22914" fmla="*/ 381428 w 12184637"/>
              <a:gd name="connsiteY22914" fmla="*/ 648031 h 4608812"/>
              <a:gd name="connsiteX22915" fmla="*/ 379808 w 12184637"/>
              <a:gd name="connsiteY22915" fmla="*/ 655762 h 4608812"/>
              <a:gd name="connsiteX22916" fmla="*/ 384520 w 12184637"/>
              <a:gd name="connsiteY22916" fmla="*/ 658265 h 4608812"/>
              <a:gd name="connsiteX22917" fmla="*/ 387538 w 12184637"/>
              <a:gd name="connsiteY22917" fmla="*/ 657382 h 4608812"/>
              <a:gd name="connsiteX22918" fmla="*/ 399024 w 12184637"/>
              <a:gd name="connsiteY22918" fmla="*/ 649872 h 4608812"/>
              <a:gd name="connsiteX22919" fmla="*/ 439885 w 12184637"/>
              <a:gd name="connsiteY22919" fmla="*/ 623073 h 4608812"/>
              <a:gd name="connsiteX22920" fmla="*/ 441504 w 12184637"/>
              <a:gd name="connsiteY22920" fmla="*/ 615343 h 4608812"/>
              <a:gd name="connsiteX22921" fmla="*/ 433774 w 12184637"/>
              <a:gd name="connsiteY22921" fmla="*/ 613723 h 4608812"/>
              <a:gd name="connsiteX22922" fmla="*/ 392839 w 12184637"/>
              <a:gd name="connsiteY22922" fmla="*/ 640522 h 4608812"/>
              <a:gd name="connsiteX22923" fmla="*/ 391220 w 12184637"/>
              <a:gd name="connsiteY22923" fmla="*/ 648252 h 4608812"/>
              <a:gd name="connsiteX22924" fmla="*/ 395931 w 12184637"/>
              <a:gd name="connsiteY22924" fmla="*/ 650755 h 4608812"/>
              <a:gd name="connsiteX22925" fmla="*/ 399024 w 12184637"/>
              <a:gd name="connsiteY22925" fmla="*/ 649872 h 4608812"/>
              <a:gd name="connsiteX22926" fmla="*/ 438854 w 12184637"/>
              <a:gd name="connsiteY22926" fmla="*/ 623588 h 4608812"/>
              <a:gd name="connsiteX22927" fmla="*/ 476843 w 12184637"/>
              <a:gd name="connsiteY22927" fmla="*/ 608790 h 4608812"/>
              <a:gd name="connsiteX22928" fmla="*/ 480009 w 12184637"/>
              <a:gd name="connsiteY22928" fmla="*/ 601575 h 4608812"/>
              <a:gd name="connsiteX22929" fmla="*/ 472794 w 12184637"/>
              <a:gd name="connsiteY22929" fmla="*/ 598409 h 4608812"/>
              <a:gd name="connsiteX22930" fmla="*/ 434805 w 12184637"/>
              <a:gd name="connsiteY22930" fmla="*/ 613208 h 4608812"/>
              <a:gd name="connsiteX22931" fmla="*/ 431639 w 12184637"/>
              <a:gd name="connsiteY22931" fmla="*/ 620423 h 4608812"/>
              <a:gd name="connsiteX22932" fmla="*/ 436866 w 12184637"/>
              <a:gd name="connsiteY22932" fmla="*/ 623957 h 4608812"/>
              <a:gd name="connsiteX22933" fmla="*/ 438854 w 12184637"/>
              <a:gd name="connsiteY22933" fmla="*/ 623588 h 4608812"/>
              <a:gd name="connsiteX22934" fmla="*/ 475960 w 12184637"/>
              <a:gd name="connsiteY22934" fmla="*/ 609085 h 4608812"/>
              <a:gd name="connsiteX22935" fmla="*/ 521606 w 12184637"/>
              <a:gd name="connsiteY22935" fmla="*/ 599146 h 4608812"/>
              <a:gd name="connsiteX22936" fmla="*/ 525876 w 12184637"/>
              <a:gd name="connsiteY22936" fmla="*/ 592520 h 4608812"/>
              <a:gd name="connsiteX22937" fmla="*/ 519250 w 12184637"/>
              <a:gd name="connsiteY22937" fmla="*/ 588249 h 4608812"/>
              <a:gd name="connsiteX22938" fmla="*/ 473604 w 12184637"/>
              <a:gd name="connsiteY22938" fmla="*/ 598188 h 4608812"/>
              <a:gd name="connsiteX22939" fmla="*/ 469334 w 12184637"/>
              <a:gd name="connsiteY22939" fmla="*/ 604815 h 4608812"/>
              <a:gd name="connsiteX22940" fmla="*/ 474782 w 12184637"/>
              <a:gd name="connsiteY22940" fmla="*/ 609232 h 4608812"/>
              <a:gd name="connsiteX22941" fmla="*/ 475960 w 12184637"/>
              <a:gd name="connsiteY22941" fmla="*/ 609085 h 4608812"/>
              <a:gd name="connsiteX22942" fmla="*/ 523300 w 12184637"/>
              <a:gd name="connsiteY22942" fmla="*/ 598483 h 4608812"/>
              <a:gd name="connsiteX22943" fmla="*/ 535447 w 12184637"/>
              <a:gd name="connsiteY22943" fmla="*/ 591268 h 4608812"/>
              <a:gd name="connsiteX22944" fmla="*/ 537362 w 12184637"/>
              <a:gd name="connsiteY22944" fmla="*/ 583611 h 4608812"/>
              <a:gd name="connsiteX22945" fmla="*/ 529705 w 12184637"/>
              <a:gd name="connsiteY22945" fmla="*/ 581697 h 4608812"/>
              <a:gd name="connsiteX22946" fmla="*/ 517557 w 12184637"/>
              <a:gd name="connsiteY22946" fmla="*/ 588912 h 4608812"/>
              <a:gd name="connsiteX22947" fmla="*/ 515643 w 12184637"/>
              <a:gd name="connsiteY22947" fmla="*/ 596569 h 4608812"/>
              <a:gd name="connsiteX22948" fmla="*/ 520502 w 12184637"/>
              <a:gd name="connsiteY22948" fmla="*/ 599293 h 4608812"/>
              <a:gd name="connsiteX22949" fmla="*/ 523300 w 12184637"/>
              <a:gd name="connsiteY22949" fmla="*/ 598483 h 4608812"/>
              <a:gd name="connsiteX22950" fmla="*/ 535447 w 12184637"/>
              <a:gd name="connsiteY22950" fmla="*/ 591268 h 4608812"/>
              <a:gd name="connsiteX22951" fmla="*/ 583303 w 12184637"/>
              <a:gd name="connsiteY22951" fmla="*/ 562702 h 4608812"/>
              <a:gd name="connsiteX22952" fmla="*/ 585217 w 12184637"/>
              <a:gd name="connsiteY22952" fmla="*/ 555045 h 4608812"/>
              <a:gd name="connsiteX22953" fmla="*/ 577560 w 12184637"/>
              <a:gd name="connsiteY22953" fmla="*/ 553131 h 4608812"/>
              <a:gd name="connsiteX22954" fmla="*/ 529705 w 12184637"/>
              <a:gd name="connsiteY22954" fmla="*/ 581697 h 4608812"/>
              <a:gd name="connsiteX22955" fmla="*/ 527791 w 12184637"/>
              <a:gd name="connsiteY22955" fmla="*/ 589354 h 4608812"/>
              <a:gd name="connsiteX22956" fmla="*/ 532650 w 12184637"/>
              <a:gd name="connsiteY22956" fmla="*/ 592078 h 4608812"/>
              <a:gd name="connsiteX22957" fmla="*/ 535447 w 12184637"/>
              <a:gd name="connsiteY22957" fmla="*/ 591268 h 4608812"/>
              <a:gd name="connsiteX22958" fmla="*/ 584333 w 12184637"/>
              <a:gd name="connsiteY22958" fmla="*/ 561966 h 4608812"/>
              <a:gd name="connsiteX22959" fmla="*/ 596628 w 12184637"/>
              <a:gd name="connsiteY22959" fmla="*/ 550407 h 4608812"/>
              <a:gd name="connsiteX22960" fmla="*/ 596849 w 12184637"/>
              <a:gd name="connsiteY22960" fmla="*/ 542529 h 4608812"/>
              <a:gd name="connsiteX22961" fmla="*/ 588971 w 12184637"/>
              <a:gd name="connsiteY22961" fmla="*/ 542309 h 4608812"/>
              <a:gd name="connsiteX22962" fmla="*/ 576676 w 12184637"/>
              <a:gd name="connsiteY22962" fmla="*/ 553867 h 4608812"/>
              <a:gd name="connsiteX22963" fmla="*/ 576456 w 12184637"/>
              <a:gd name="connsiteY22963" fmla="*/ 561745 h 4608812"/>
              <a:gd name="connsiteX22964" fmla="*/ 580578 w 12184637"/>
              <a:gd name="connsiteY22964" fmla="*/ 563512 h 4608812"/>
              <a:gd name="connsiteX22965" fmla="*/ 584333 w 12184637"/>
              <a:gd name="connsiteY22965" fmla="*/ 561966 h 4608812"/>
              <a:gd name="connsiteX22966" fmla="*/ 594788 w 12184637"/>
              <a:gd name="connsiteY22966" fmla="*/ 551511 h 4608812"/>
              <a:gd name="connsiteX22967" fmla="*/ 643232 w 12184637"/>
              <a:gd name="connsiteY22967" fmla="*/ 532664 h 4608812"/>
              <a:gd name="connsiteX22968" fmla="*/ 646398 w 12184637"/>
              <a:gd name="connsiteY22968" fmla="*/ 525449 h 4608812"/>
              <a:gd name="connsiteX22969" fmla="*/ 639182 w 12184637"/>
              <a:gd name="connsiteY22969" fmla="*/ 522283 h 4608812"/>
              <a:gd name="connsiteX22970" fmla="*/ 590738 w 12184637"/>
              <a:gd name="connsiteY22970" fmla="*/ 541131 h 4608812"/>
              <a:gd name="connsiteX22971" fmla="*/ 587573 w 12184637"/>
              <a:gd name="connsiteY22971" fmla="*/ 548346 h 4608812"/>
              <a:gd name="connsiteX22972" fmla="*/ 592800 w 12184637"/>
              <a:gd name="connsiteY22972" fmla="*/ 551879 h 4608812"/>
              <a:gd name="connsiteX22973" fmla="*/ 594788 w 12184637"/>
              <a:gd name="connsiteY22973" fmla="*/ 551511 h 4608812"/>
              <a:gd name="connsiteX22974" fmla="*/ 641833 w 12184637"/>
              <a:gd name="connsiteY22974" fmla="*/ 532958 h 4608812"/>
              <a:gd name="connsiteX22975" fmla="*/ 705664 w 12184637"/>
              <a:gd name="connsiteY22975" fmla="*/ 525891 h 4608812"/>
              <a:gd name="connsiteX22976" fmla="*/ 710597 w 12184637"/>
              <a:gd name="connsiteY22976" fmla="*/ 519706 h 4608812"/>
              <a:gd name="connsiteX22977" fmla="*/ 704413 w 12184637"/>
              <a:gd name="connsiteY22977" fmla="*/ 514773 h 4608812"/>
              <a:gd name="connsiteX22978" fmla="*/ 640581 w 12184637"/>
              <a:gd name="connsiteY22978" fmla="*/ 521915 h 4608812"/>
              <a:gd name="connsiteX22979" fmla="*/ 635649 w 12184637"/>
              <a:gd name="connsiteY22979" fmla="*/ 528099 h 4608812"/>
              <a:gd name="connsiteX22980" fmla="*/ 641244 w 12184637"/>
              <a:gd name="connsiteY22980" fmla="*/ 533032 h 4608812"/>
              <a:gd name="connsiteX22981" fmla="*/ 641833 w 12184637"/>
              <a:gd name="connsiteY22981" fmla="*/ 532958 h 4608812"/>
              <a:gd name="connsiteX22982" fmla="*/ 786797 w 12184637"/>
              <a:gd name="connsiteY22982" fmla="*/ 526111 h 4608812"/>
              <a:gd name="connsiteX22983" fmla="*/ 781643 w 12184637"/>
              <a:gd name="connsiteY22983" fmla="*/ 520148 h 4608812"/>
              <a:gd name="connsiteX22984" fmla="*/ 705443 w 12184637"/>
              <a:gd name="connsiteY22984" fmla="*/ 514773 h 4608812"/>
              <a:gd name="connsiteX22985" fmla="*/ 699480 w 12184637"/>
              <a:gd name="connsiteY22985" fmla="*/ 519927 h 4608812"/>
              <a:gd name="connsiteX22986" fmla="*/ 704633 w 12184637"/>
              <a:gd name="connsiteY22986" fmla="*/ 525891 h 4608812"/>
              <a:gd name="connsiteX22987" fmla="*/ 780834 w 12184637"/>
              <a:gd name="connsiteY22987" fmla="*/ 531265 h 4608812"/>
              <a:gd name="connsiteX22988" fmla="*/ 781275 w 12184637"/>
              <a:gd name="connsiteY22988" fmla="*/ 531265 h 4608812"/>
              <a:gd name="connsiteX22989" fmla="*/ 786797 w 12184637"/>
              <a:gd name="connsiteY22989" fmla="*/ 526111 h 4608812"/>
              <a:gd name="connsiteX22990" fmla="*/ 783337 w 12184637"/>
              <a:gd name="connsiteY22990" fmla="*/ 530823 h 4608812"/>
              <a:gd name="connsiteX22991" fmla="*/ 853058 w 12184637"/>
              <a:gd name="connsiteY22991" fmla="*/ 501742 h 4608812"/>
              <a:gd name="connsiteX22992" fmla="*/ 856076 w 12184637"/>
              <a:gd name="connsiteY22992" fmla="*/ 494453 h 4608812"/>
              <a:gd name="connsiteX22993" fmla="*/ 848788 w 12184637"/>
              <a:gd name="connsiteY22993" fmla="*/ 491435 h 4608812"/>
              <a:gd name="connsiteX22994" fmla="*/ 779067 w 12184637"/>
              <a:gd name="connsiteY22994" fmla="*/ 520516 h 4608812"/>
              <a:gd name="connsiteX22995" fmla="*/ 776048 w 12184637"/>
              <a:gd name="connsiteY22995" fmla="*/ 527805 h 4608812"/>
              <a:gd name="connsiteX22996" fmla="*/ 781202 w 12184637"/>
              <a:gd name="connsiteY22996" fmla="*/ 531265 h 4608812"/>
              <a:gd name="connsiteX22997" fmla="*/ 783337 w 12184637"/>
              <a:gd name="connsiteY22997" fmla="*/ 530823 h 4608812"/>
              <a:gd name="connsiteX22998" fmla="*/ 852763 w 12184637"/>
              <a:gd name="connsiteY22998" fmla="*/ 501816 h 4608812"/>
              <a:gd name="connsiteX22999" fmla="*/ 919392 w 12184637"/>
              <a:gd name="connsiteY22999" fmla="*/ 478035 h 4608812"/>
              <a:gd name="connsiteX23000" fmla="*/ 922779 w 12184637"/>
              <a:gd name="connsiteY23000" fmla="*/ 470894 h 4608812"/>
              <a:gd name="connsiteX23001" fmla="*/ 915638 w 12184637"/>
              <a:gd name="connsiteY23001" fmla="*/ 467507 h 4608812"/>
              <a:gd name="connsiteX23002" fmla="*/ 849009 w 12184637"/>
              <a:gd name="connsiteY23002" fmla="*/ 491288 h 4608812"/>
              <a:gd name="connsiteX23003" fmla="*/ 845622 w 12184637"/>
              <a:gd name="connsiteY23003" fmla="*/ 498429 h 4608812"/>
              <a:gd name="connsiteX23004" fmla="*/ 850923 w 12184637"/>
              <a:gd name="connsiteY23004" fmla="*/ 502110 h 4608812"/>
              <a:gd name="connsiteX23005" fmla="*/ 852763 w 12184637"/>
              <a:gd name="connsiteY23005" fmla="*/ 501816 h 4608812"/>
              <a:gd name="connsiteX23006" fmla="*/ 1023127 w 12184637"/>
              <a:gd name="connsiteY23006" fmla="*/ 495484 h 4608812"/>
              <a:gd name="connsiteX23007" fmla="*/ 1018857 w 12184637"/>
              <a:gd name="connsiteY23007" fmla="*/ 488858 h 4608812"/>
              <a:gd name="connsiteX23008" fmla="*/ 918730 w 12184637"/>
              <a:gd name="connsiteY23008" fmla="*/ 467360 h 4608812"/>
              <a:gd name="connsiteX23009" fmla="*/ 912104 w 12184637"/>
              <a:gd name="connsiteY23009" fmla="*/ 471630 h 4608812"/>
              <a:gd name="connsiteX23010" fmla="*/ 916374 w 12184637"/>
              <a:gd name="connsiteY23010" fmla="*/ 478256 h 4608812"/>
              <a:gd name="connsiteX23011" fmla="*/ 1016501 w 12184637"/>
              <a:gd name="connsiteY23011" fmla="*/ 499754 h 4608812"/>
              <a:gd name="connsiteX23012" fmla="*/ 1017679 w 12184637"/>
              <a:gd name="connsiteY23012" fmla="*/ 499902 h 4608812"/>
              <a:gd name="connsiteX23013" fmla="*/ 1023127 w 12184637"/>
              <a:gd name="connsiteY23013" fmla="*/ 495484 h 4608812"/>
              <a:gd name="connsiteX23014" fmla="*/ 1019152 w 12184637"/>
              <a:gd name="connsiteY23014" fmla="*/ 499681 h 4608812"/>
              <a:gd name="connsiteX23015" fmla="*/ 1085118 w 12184637"/>
              <a:gd name="connsiteY23015" fmla="*/ 480833 h 4608812"/>
              <a:gd name="connsiteX23016" fmla="*/ 1088947 w 12184637"/>
              <a:gd name="connsiteY23016" fmla="*/ 473913 h 4608812"/>
              <a:gd name="connsiteX23017" fmla="*/ 1082026 w 12184637"/>
              <a:gd name="connsiteY23017" fmla="*/ 470084 h 4608812"/>
              <a:gd name="connsiteX23018" fmla="*/ 1016060 w 12184637"/>
              <a:gd name="connsiteY23018" fmla="*/ 488932 h 4608812"/>
              <a:gd name="connsiteX23019" fmla="*/ 1012231 w 12184637"/>
              <a:gd name="connsiteY23019" fmla="*/ 495852 h 4608812"/>
              <a:gd name="connsiteX23020" fmla="*/ 1017606 w 12184637"/>
              <a:gd name="connsiteY23020" fmla="*/ 499902 h 4608812"/>
              <a:gd name="connsiteX23021" fmla="*/ 1019152 w 12184637"/>
              <a:gd name="connsiteY23021" fmla="*/ 499681 h 4608812"/>
              <a:gd name="connsiteX23022" fmla="*/ 1084824 w 12184637"/>
              <a:gd name="connsiteY23022" fmla="*/ 480907 h 4608812"/>
              <a:gd name="connsiteX23023" fmla="*/ 1146078 w 12184637"/>
              <a:gd name="connsiteY23023" fmla="*/ 466992 h 4608812"/>
              <a:gd name="connsiteX23024" fmla="*/ 1150275 w 12184637"/>
              <a:gd name="connsiteY23024" fmla="*/ 460292 h 4608812"/>
              <a:gd name="connsiteX23025" fmla="*/ 1143575 w 12184637"/>
              <a:gd name="connsiteY23025" fmla="*/ 456096 h 4608812"/>
              <a:gd name="connsiteX23026" fmla="*/ 1082321 w 12184637"/>
              <a:gd name="connsiteY23026" fmla="*/ 470010 h 4608812"/>
              <a:gd name="connsiteX23027" fmla="*/ 1078124 w 12184637"/>
              <a:gd name="connsiteY23027" fmla="*/ 476710 h 4608812"/>
              <a:gd name="connsiteX23028" fmla="*/ 1083572 w 12184637"/>
              <a:gd name="connsiteY23028" fmla="*/ 481054 h 4608812"/>
              <a:gd name="connsiteX23029" fmla="*/ 1084824 w 12184637"/>
              <a:gd name="connsiteY23029" fmla="*/ 480907 h 4608812"/>
              <a:gd name="connsiteX23030" fmla="*/ 1265274 w 12184637"/>
              <a:gd name="connsiteY23030" fmla="*/ 507558 h 4608812"/>
              <a:gd name="connsiteX23031" fmla="*/ 1262035 w 12184637"/>
              <a:gd name="connsiteY23031" fmla="*/ 500343 h 4608812"/>
              <a:gd name="connsiteX23032" fmla="*/ 1146814 w 12184637"/>
              <a:gd name="connsiteY23032" fmla="*/ 456390 h 4608812"/>
              <a:gd name="connsiteX23033" fmla="*/ 1139599 w 12184637"/>
              <a:gd name="connsiteY23033" fmla="*/ 459630 h 4608812"/>
              <a:gd name="connsiteX23034" fmla="*/ 1142839 w 12184637"/>
              <a:gd name="connsiteY23034" fmla="*/ 466845 h 4608812"/>
              <a:gd name="connsiteX23035" fmla="*/ 1258059 w 12184637"/>
              <a:gd name="connsiteY23035" fmla="*/ 510798 h 4608812"/>
              <a:gd name="connsiteX23036" fmla="*/ 1260120 w 12184637"/>
              <a:gd name="connsiteY23036" fmla="*/ 511166 h 4608812"/>
              <a:gd name="connsiteX23037" fmla="*/ 1265274 w 12184637"/>
              <a:gd name="connsiteY23037" fmla="*/ 507558 h 4608812"/>
              <a:gd name="connsiteX23038" fmla="*/ 1260857 w 12184637"/>
              <a:gd name="connsiteY23038" fmla="*/ 511019 h 4608812"/>
              <a:gd name="connsiteX23039" fmla="*/ 1322332 w 12184637"/>
              <a:gd name="connsiteY23039" fmla="*/ 501889 h 4608812"/>
              <a:gd name="connsiteX23040" fmla="*/ 1327044 w 12184637"/>
              <a:gd name="connsiteY23040" fmla="*/ 495558 h 4608812"/>
              <a:gd name="connsiteX23041" fmla="*/ 1320712 w 12184637"/>
              <a:gd name="connsiteY23041" fmla="*/ 490846 h 4608812"/>
              <a:gd name="connsiteX23042" fmla="*/ 1259237 w 12184637"/>
              <a:gd name="connsiteY23042" fmla="*/ 499975 h 4608812"/>
              <a:gd name="connsiteX23043" fmla="*/ 1254525 w 12184637"/>
              <a:gd name="connsiteY23043" fmla="*/ 506307 h 4608812"/>
              <a:gd name="connsiteX23044" fmla="*/ 1260047 w 12184637"/>
              <a:gd name="connsiteY23044" fmla="*/ 511092 h 4608812"/>
              <a:gd name="connsiteX23045" fmla="*/ 1260857 w 12184637"/>
              <a:gd name="connsiteY23045" fmla="*/ 511019 h 4608812"/>
              <a:gd name="connsiteX23046" fmla="*/ 1443958 w 12184637"/>
              <a:gd name="connsiteY23046" fmla="*/ 568077 h 4608812"/>
              <a:gd name="connsiteX23047" fmla="*/ 1441970 w 12184637"/>
              <a:gd name="connsiteY23047" fmla="*/ 560420 h 4608812"/>
              <a:gd name="connsiteX23048" fmla="*/ 1324320 w 12184637"/>
              <a:gd name="connsiteY23048" fmla="*/ 491656 h 4608812"/>
              <a:gd name="connsiteX23049" fmla="*/ 1316663 w 12184637"/>
              <a:gd name="connsiteY23049" fmla="*/ 493644 h 4608812"/>
              <a:gd name="connsiteX23050" fmla="*/ 1318651 w 12184637"/>
              <a:gd name="connsiteY23050" fmla="*/ 501300 h 4608812"/>
              <a:gd name="connsiteX23051" fmla="*/ 1436301 w 12184637"/>
              <a:gd name="connsiteY23051" fmla="*/ 570064 h 4608812"/>
              <a:gd name="connsiteX23052" fmla="*/ 1439172 w 12184637"/>
              <a:gd name="connsiteY23052" fmla="*/ 570801 h 4608812"/>
              <a:gd name="connsiteX23053" fmla="*/ 1443958 w 12184637"/>
              <a:gd name="connsiteY23053" fmla="*/ 568077 h 4608812"/>
              <a:gd name="connsiteX23054" fmla="*/ 1439614 w 12184637"/>
              <a:gd name="connsiteY23054" fmla="*/ 570801 h 4608812"/>
              <a:gd name="connsiteX23055" fmla="*/ 1500942 w 12184637"/>
              <a:gd name="connsiteY23055" fmla="*/ 565647 h 4608812"/>
              <a:gd name="connsiteX23056" fmla="*/ 1506022 w 12184637"/>
              <a:gd name="connsiteY23056" fmla="*/ 559610 h 4608812"/>
              <a:gd name="connsiteX23057" fmla="*/ 1499985 w 12184637"/>
              <a:gd name="connsiteY23057" fmla="*/ 554530 h 4608812"/>
              <a:gd name="connsiteX23058" fmla="*/ 1438657 w 12184637"/>
              <a:gd name="connsiteY23058" fmla="*/ 559684 h 4608812"/>
              <a:gd name="connsiteX23059" fmla="*/ 1433577 w 12184637"/>
              <a:gd name="connsiteY23059" fmla="*/ 565721 h 4608812"/>
              <a:gd name="connsiteX23060" fmla="*/ 1439172 w 12184637"/>
              <a:gd name="connsiteY23060" fmla="*/ 570801 h 4608812"/>
              <a:gd name="connsiteX23061" fmla="*/ 1439614 w 12184637"/>
              <a:gd name="connsiteY23061" fmla="*/ 570801 h 4608812"/>
              <a:gd name="connsiteX23062" fmla="*/ 1500721 w 12184637"/>
              <a:gd name="connsiteY23062" fmla="*/ 565647 h 4608812"/>
              <a:gd name="connsiteX23063" fmla="*/ 1558957 w 12184637"/>
              <a:gd name="connsiteY23063" fmla="*/ 562923 h 4608812"/>
              <a:gd name="connsiteX23064" fmla="*/ 1564258 w 12184637"/>
              <a:gd name="connsiteY23064" fmla="*/ 557107 h 4608812"/>
              <a:gd name="connsiteX23065" fmla="*/ 1558442 w 12184637"/>
              <a:gd name="connsiteY23065" fmla="*/ 551806 h 4608812"/>
              <a:gd name="connsiteX23066" fmla="*/ 1500206 w 12184637"/>
              <a:gd name="connsiteY23066" fmla="*/ 554530 h 4608812"/>
              <a:gd name="connsiteX23067" fmla="*/ 1494905 w 12184637"/>
              <a:gd name="connsiteY23067" fmla="*/ 560346 h 4608812"/>
              <a:gd name="connsiteX23068" fmla="*/ 1500500 w 12184637"/>
              <a:gd name="connsiteY23068" fmla="*/ 565647 h 4608812"/>
              <a:gd name="connsiteX23069" fmla="*/ 1500721 w 12184637"/>
              <a:gd name="connsiteY23069" fmla="*/ 565647 h 4608812"/>
              <a:gd name="connsiteX23070" fmla="*/ 1617929 w 12184637"/>
              <a:gd name="connsiteY23070" fmla="*/ 557180 h 4608812"/>
              <a:gd name="connsiteX23071" fmla="*/ 1612334 w 12184637"/>
              <a:gd name="connsiteY23071" fmla="*/ 551659 h 4608812"/>
              <a:gd name="connsiteX23072" fmla="*/ 1558589 w 12184637"/>
              <a:gd name="connsiteY23072" fmla="*/ 551806 h 4608812"/>
              <a:gd name="connsiteX23073" fmla="*/ 1558589 w 12184637"/>
              <a:gd name="connsiteY23073" fmla="*/ 551806 h 4608812"/>
              <a:gd name="connsiteX23074" fmla="*/ 1553067 w 12184637"/>
              <a:gd name="connsiteY23074" fmla="*/ 557401 h 4608812"/>
              <a:gd name="connsiteX23075" fmla="*/ 1558663 w 12184637"/>
              <a:gd name="connsiteY23075" fmla="*/ 562923 h 4608812"/>
              <a:gd name="connsiteX23076" fmla="*/ 1612407 w 12184637"/>
              <a:gd name="connsiteY23076" fmla="*/ 562776 h 4608812"/>
              <a:gd name="connsiteX23077" fmla="*/ 1612407 w 12184637"/>
              <a:gd name="connsiteY23077" fmla="*/ 562776 h 4608812"/>
              <a:gd name="connsiteX23078" fmla="*/ 1617929 w 12184637"/>
              <a:gd name="connsiteY23078" fmla="*/ 557180 h 4608812"/>
              <a:gd name="connsiteX23079" fmla="*/ 1666005 w 12184637"/>
              <a:gd name="connsiteY23079" fmla="*/ 560052 h 4608812"/>
              <a:gd name="connsiteX23080" fmla="*/ 1660704 w 12184637"/>
              <a:gd name="connsiteY23080" fmla="*/ 554162 h 4608812"/>
              <a:gd name="connsiteX23081" fmla="*/ 1612702 w 12184637"/>
              <a:gd name="connsiteY23081" fmla="*/ 551585 h 4608812"/>
              <a:gd name="connsiteX23082" fmla="*/ 1606812 w 12184637"/>
              <a:gd name="connsiteY23082" fmla="*/ 556886 h 4608812"/>
              <a:gd name="connsiteX23083" fmla="*/ 1612113 w 12184637"/>
              <a:gd name="connsiteY23083" fmla="*/ 562776 h 4608812"/>
              <a:gd name="connsiteX23084" fmla="*/ 1660115 w 12184637"/>
              <a:gd name="connsiteY23084" fmla="*/ 565353 h 4608812"/>
              <a:gd name="connsiteX23085" fmla="*/ 1660483 w 12184637"/>
              <a:gd name="connsiteY23085" fmla="*/ 565353 h 4608812"/>
              <a:gd name="connsiteX23086" fmla="*/ 1666005 w 12184637"/>
              <a:gd name="connsiteY23086" fmla="*/ 560052 h 4608812"/>
              <a:gd name="connsiteX23087" fmla="*/ 1707087 w 12184637"/>
              <a:gd name="connsiteY23087" fmla="*/ 566015 h 4608812"/>
              <a:gd name="connsiteX23088" fmla="*/ 1702301 w 12184637"/>
              <a:gd name="connsiteY23088" fmla="*/ 559757 h 4608812"/>
              <a:gd name="connsiteX23089" fmla="*/ 1661220 w 12184637"/>
              <a:gd name="connsiteY23089" fmla="*/ 554235 h 4608812"/>
              <a:gd name="connsiteX23090" fmla="*/ 1654962 w 12184637"/>
              <a:gd name="connsiteY23090" fmla="*/ 559021 h 4608812"/>
              <a:gd name="connsiteX23091" fmla="*/ 1659747 w 12184637"/>
              <a:gd name="connsiteY23091" fmla="*/ 565279 h 4608812"/>
              <a:gd name="connsiteX23092" fmla="*/ 1700829 w 12184637"/>
              <a:gd name="connsiteY23092" fmla="*/ 570801 h 4608812"/>
              <a:gd name="connsiteX23093" fmla="*/ 1701639 w 12184637"/>
              <a:gd name="connsiteY23093" fmla="*/ 570874 h 4608812"/>
              <a:gd name="connsiteX23094" fmla="*/ 1707087 w 12184637"/>
              <a:gd name="connsiteY23094" fmla="*/ 566015 h 4608812"/>
              <a:gd name="connsiteX23095" fmla="*/ 1740070 w 12184637"/>
              <a:gd name="connsiteY23095" fmla="*/ 575365 h 4608812"/>
              <a:gd name="connsiteX23096" fmla="*/ 1736094 w 12184637"/>
              <a:gd name="connsiteY23096" fmla="*/ 568592 h 4608812"/>
              <a:gd name="connsiteX23097" fmla="*/ 1702964 w 12184637"/>
              <a:gd name="connsiteY23097" fmla="*/ 559978 h 4608812"/>
              <a:gd name="connsiteX23098" fmla="*/ 1696191 w 12184637"/>
              <a:gd name="connsiteY23098" fmla="*/ 563954 h 4608812"/>
              <a:gd name="connsiteX23099" fmla="*/ 1700166 w 12184637"/>
              <a:gd name="connsiteY23099" fmla="*/ 570727 h 4608812"/>
              <a:gd name="connsiteX23100" fmla="*/ 1733297 w 12184637"/>
              <a:gd name="connsiteY23100" fmla="*/ 579341 h 4608812"/>
              <a:gd name="connsiteX23101" fmla="*/ 1734769 w 12184637"/>
              <a:gd name="connsiteY23101" fmla="*/ 579562 h 4608812"/>
              <a:gd name="connsiteX23102" fmla="*/ 1740070 w 12184637"/>
              <a:gd name="connsiteY23102" fmla="*/ 575365 h 4608812"/>
              <a:gd name="connsiteX23103" fmla="*/ 1764807 w 12184637"/>
              <a:gd name="connsiteY23103" fmla="*/ 584347 h 4608812"/>
              <a:gd name="connsiteX23104" fmla="*/ 1761347 w 12184637"/>
              <a:gd name="connsiteY23104" fmla="*/ 577280 h 4608812"/>
              <a:gd name="connsiteX23105" fmla="*/ 1736463 w 12184637"/>
              <a:gd name="connsiteY23105" fmla="*/ 568666 h 4608812"/>
              <a:gd name="connsiteX23106" fmla="*/ 1729395 w 12184637"/>
              <a:gd name="connsiteY23106" fmla="*/ 572126 h 4608812"/>
              <a:gd name="connsiteX23107" fmla="*/ 1732855 w 12184637"/>
              <a:gd name="connsiteY23107" fmla="*/ 579194 h 4608812"/>
              <a:gd name="connsiteX23108" fmla="*/ 1757740 w 12184637"/>
              <a:gd name="connsiteY23108" fmla="*/ 587808 h 4608812"/>
              <a:gd name="connsiteX23109" fmla="*/ 1759580 w 12184637"/>
              <a:gd name="connsiteY23109" fmla="*/ 588102 h 4608812"/>
              <a:gd name="connsiteX23110" fmla="*/ 1764807 w 12184637"/>
              <a:gd name="connsiteY23110" fmla="*/ 584347 h 4608812"/>
              <a:gd name="connsiteX23111" fmla="*/ 1775998 w 12184637"/>
              <a:gd name="connsiteY23111" fmla="*/ 590532 h 4608812"/>
              <a:gd name="connsiteX23112" fmla="*/ 1773421 w 12184637"/>
              <a:gd name="connsiteY23112" fmla="*/ 583096 h 4608812"/>
              <a:gd name="connsiteX23113" fmla="*/ 1761936 w 12184637"/>
              <a:gd name="connsiteY23113" fmla="*/ 577574 h 4608812"/>
              <a:gd name="connsiteX23114" fmla="*/ 1754500 w 12184637"/>
              <a:gd name="connsiteY23114" fmla="*/ 580151 h 4608812"/>
              <a:gd name="connsiteX23115" fmla="*/ 1757077 w 12184637"/>
              <a:gd name="connsiteY23115" fmla="*/ 587587 h 4608812"/>
              <a:gd name="connsiteX23116" fmla="*/ 1768562 w 12184637"/>
              <a:gd name="connsiteY23116" fmla="*/ 593108 h 4608812"/>
              <a:gd name="connsiteX23117" fmla="*/ 1770992 w 12184637"/>
              <a:gd name="connsiteY23117" fmla="*/ 593624 h 4608812"/>
              <a:gd name="connsiteX23118" fmla="*/ 1775998 w 12184637"/>
              <a:gd name="connsiteY23118" fmla="*/ 590532 h 4608812"/>
              <a:gd name="connsiteX23119" fmla="*/ 1788956 w 12184637"/>
              <a:gd name="connsiteY23119" fmla="*/ 596863 h 4608812"/>
              <a:gd name="connsiteX23120" fmla="*/ 1786379 w 12184637"/>
              <a:gd name="connsiteY23120" fmla="*/ 589427 h 4608812"/>
              <a:gd name="connsiteX23121" fmla="*/ 1773421 w 12184637"/>
              <a:gd name="connsiteY23121" fmla="*/ 583096 h 4608812"/>
              <a:gd name="connsiteX23122" fmla="*/ 1765985 w 12184637"/>
              <a:gd name="connsiteY23122" fmla="*/ 585673 h 4608812"/>
              <a:gd name="connsiteX23123" fmla="*/ 1768562 w 12184637"/>
              <a:gd name="connsiteY23123" fmla="*/ 593108 h 4608812"/>
              <a:gd name="connsiteX23124" fmla="*/ 1781520 w 12184637"/>
              <a:gd name="connsiteY23124" fmla="*/ 599440 h 4608812"/>
              <a:gd name="connsiteX23125" fmla="*/ 1784023 w 12184637"/>
              <a:gd name="connsiteY23125" fmla="*/ 600029 h 4608812"/>
              <a:gd name="connsiteX23126" fmla="*/ 1788956 w 12184637"/>
              <a:gd name="connsiteY23126" fmla="*/ 596863 h 4608812"/>
              <a:gd name="connsiteX23127" fmla="*/ 1806699 w 12184637"/>
              <a:gd name="connsiteY23127" fmla="*/ 604078 h 4608812"/>
              <a:gd name="connsiteX23128" fmla="*/ 1803754 w 12184637"/>
              <a:gd name="connsiteY23128" fmla="*/ 596790 h 4608812"/>
              <a:gd name="connsiteX23129" fmla="*/ 1786085 w 12184637"/>
              <a:gd name="connsiteY23129" fmla="*/ 589280 h 4608812"/>
              <a:gd name="connsiteX23130" fmla="*/ 1778796 w 12184637"/>
              <a:gd name="connsiteY23130" fmla="*/ 592225 h 4608812"/>
              <a:gd name="connsiteX23131" fmla="*/ 1781741 w 12184637"/>
              <a:gd name="connsiteY23131" fmla="*/ 599514 h 4608812"/>
              <a:gd name="connsiteX23132" fmla="*/ 1799410 w 12184637"/>
              <a:gd name="connsiteY23132" fmla="*/ 607023 h 4608812"/>
              <a:gd name="connsiteX23133" fmla="*/ 1801619 w 12184637"/>
              <a:gd name="connsiteY23133" fmla="*/ 607465 h 4608812"/>
              <a:gd name="connsiteX23134" fmla="*/ 1806699 w 12184637"/>
              <a:gd name="connsiteY23134" fmla="*/ 604078 h 4608812"/>
              <a:gd name="connsiteX23135" fmla="*/ 1838651 w 12184637"/>
              <a:gd name="connsiteY23135" fmla="*/ 621012 h 4608812"/>
              <a:gd name="connsiteX23136" fmla="*/ 1836222 w 12184637"/>
              <a:gd name="connsiteY23136" fmla="*/ 613502 h 4608812"/>
              <a:gd name="connsiteX23137" fmla="*/ 1804122 w 12184637"/>
              <a:gd name="connsiteY23137" fmla="*/ 596937 h 4608812"/>
              <a:gd name="connsiteX23138" fmla="*/ 1796613 w 12184637"/>
              <a:gd name="connsiteY23138" fmla="*/ 599366 h 4608812"/>
              <a:gd name="connsiteX23139" fmla="*/ 1799042 w 12184637"/>
              <a:gd name="connsiteY23139" fmla="*/ 606876 h 4608812"/>
              <a:gd name="connsiteX23140" fmla="*/ 1831142 w 12184637"/>
              <a:gd name="connsiteY23140" fmla="*/ 623441 h 4608812"/>
              <a:gd name="connsiteX23141" fmla="*/ 1833719 w 12184637"/>
              <a:gd name="connsiteY23141" fmla="*/ 624030 h 4608812"/>
              <a:gd name="connsiteX23142" fmla="*/ 1838651 w 12184637"/>
              <a:gd name="connsiteY23142" fmla="*/ 621012 h 4608812"/>
              <a:gd name="connsiteX23143" fmla="*/ 1866776 w 12184637"/>
              <a:gd name="connsiteY23143" fmla="*/ 629037 h 4608812"/>
              <a:gd name="connsiteX23144" fmla="*/ 1863168 w 12184637"/>
              <a:gd name="connsiteY23144" fmla="*/ 622042 h 4608812"/>
              <a:gd name="connsiteX23145" fmla="*/ 1835412 w 12184637"/>
              <a:gd name="connsiteY23145" fmla="*/ 613134 h 4608812"/>
              <a:gd name="connsiteX23146" fmla="*/ 1828418 w 12184637"/>
              <a:gd name="connsiteY23146" fmla="*/ 616742 h 4608812"/>
              <a:gd name="connsiteX23147" fmla="*/ 1832025 w 12184637"/>
              <a:gd name="connsiteY23147" fmla="*/ 623736 h 4608812"/>
              <a:gd name="connsiteX23148" fmla="*/ 1859781 w 12184637"/>
              <a:gd name="connsiteY23148" fmla="*/ 632644 h 4608812"/>
              <a:gd name="connsiteX23149" fmla="*/ 1861548 w 12184637"/>
              <a:gd name="connsiteY23149" fmla="*/ 632939 h 4608812"/>
              <a:gd name="connsiteX23150" fmla="*/ 1866776 w 12184637"/>
              <a:gd name="connsiteY23150" fmla="*/ 629037 h 4608812"/>
              <a:gd name="connsiteX23151" fmla="*/ 1863831 w 12184637"/>
              <a:gd name="connsiteY23151" fmla="*/ 641037 h 4608812"/>
              <a:gd name="connsiteX23152" fmla="*/ 1868322 w 12184637"/>
              <a:gd name="connsiteY23152" fmla="*/ 634558 h 4608812"/>
              <a:gd name="connsiteX23153" fmla="*/ 1866923 w 12184637"/>
              <a:gd name="connsiteY23153" fmla="*/ 626386 h 4608812"/>
              <a:gd name="connsiteX23154" fmla="*/ 1860444 w 12184637"/>
              <a:gd name="connsiteY23154" fmla="*/ 621895 h 4608812"/>
              <a:gd name="connsiteX23155" fmla="*/ 1855953 w 12184637"/>
              <a:gd name="connsiteY23155" fmla="*/ 628374 h 4608812"/>
              <a:gd name="connsiteX23156" fmla="*/ 1857352 w 12184637"/>
              <a:gd name="connsiteY23156" fmla="*/ 636546 h 4608812"/>
              <a:gd name="connsiteX23157" fmla="*/ 1862874 w 12184637"/>
              <a:gd name="connsiteY23157" fmla="*/ 641184 h 4608812"/>
              <a:gd name="connsiteX23158" fmla="*/ 1863831 w 12184637"/>
              <a:gd name="connsiteY23158" fmla="*/ 641037 h 4608812"/>
              <a:gd name="connsiteX23159" fmla="*/ 1928545 w 12184637"/>
              <a:gd name="connsiteY23159" fmla="*/ 701408 h 4608812"/>
              <a:gd name="connsiteX23160" fmla="*/ 1928545 w 12184637"/>
              <a:gd name="connsiteY23160" fmla="*/ 693531 h 4608812"/>
              <a:gd name="connsiteX23161" fmla="*/ 1866849 w 12184637"/>
              <a:gd name="connsiteY23161" fmla="*/ 631613 h 4608812"/>
              <a:gd name="connsiteX23162" fmla="*/ 1858972 w 12184637"/>
              <a:gd name="connsiteY23162" fmla="*/ 631613 h 4608812"/>
              <a:gd name="connsiteX23163" fmla="*/ 1858972 w 12184637"/>
              <a:gd name="connsiteY23163" fmla="*/ 639491 h 4608812"/>
              <a:gd name="connsiteX23164" fmla="*/ 1920668 w 12184637"/>
              <a:gd name="connsiteY23164" fmla="*/ 701408 h 4608812"/>
              <a:gd name="connsiteX23165" fmla="*/ 1924643 w 12184637"/>
              <a:gd name="connsiteY23165" fmla="*/ 703028 h 4608812"/>
              <a:gd name="connsiteX23166" fmla="*/ 1928545 w 12184637"/>
              <a:gd name="connsiteY23166" fmla="*/ 701408 h 4608812"/>
              <a:gd name="connsiteX23167" fmla="*/ 1944669 w 12184637"/>
              <a:gd name="connsiteY23167" fmla="*/ 717753 h 4608812"/>
              <a:gd name="connsiteX23168" fmla="*/ 1944743 w 12184637"/>
              <a:gd name="connsiteY23168" fmla="*/ 709875 h 4608812"/>
              <a:gd name="connsiteX23169" fmla="*/ 1928619 w 12184637"/>
              <a:gd name="connsiteY23169" fmla="*/ 693531 h 4608812"/>
              <a:gd name="connsiteX23170" fmla="*/ 1920741 w 12184637"/>
              <a:gd name="connsiteY23170" fmla="*/ 693457 h 4608812"/>
              <a:gd name="connsiteX23171" fmla="*/ 1920668 w 12184637"/>
              <a:gd name="connsiteY23171" fmla="*/ 701335 h 4608812"/>
              <a:gd name="connsiteX23172" fmla="*/ 1936791 w 12184637"/>
              <a:gd name="connsiteY23172" fmla="*/ 717679 h 4608812"/>
              <a:gd name="connsiteX23173" fmla="*/ 1940767 w 12184637"/>
              <a:gd name="connsiteY23173" fmla="*/ 719372 h 4608812"/>
              <a:gd name="connsiteX23174" fmla="*/ 1944669 w 12184637"/>
              <a:gd name="connsiteY23174" fmla="*/ 717753 h 4608812"/>
              <a:gd name="connsiteX23175" fmla="*/ 1976180 w 12184637"/>
              <a:gd name="connsiteY23175" fmla="*/ 718121 h 4608812"/>
              <a:gd name="connsiteX23176" fmla="*/ 1971321 w 12184637"/>
              <a:gd name="connsiteY23176" fmla="*/ 711936 h 4608812"/>
              <a:gd name="connsiteX23177" fmla="*/ 1941356 w 12184637"/>
              <a:gd name="connsiteY23177" fmla="*/ 708255 h 4608812"/>
              <a:gd name="connsiteX23178" fmla="*/ 1935171 w 12184637"/>
              <a:gd name="connsiteY23178" fmla="*/ 713114 h 4608812"/>
              <a:gd name="connsiteX23179" fmla="*/ 1940031 w 12184637"/>
              <a:gd name="connsiteY23179" fmla="*/ 719299 h 4608812"/>
              <a:gd name="connsiteX23180" fmla="*/ 1969995 w 12184637"/>
              <a:gd name="connsiteY23180" fmla="*/ 722980 h 4608812"/>
              <a:gd name="connsiteX23181" fmla="*/ 1970732 w 12184637"/>
              <a:gd name="connsiteY23181" fmla="*/ 723053 h 4608812"/>
              <a:gd name="connsiteX23182" fmla="*/ 1976180 w 12184637"/>
              <a:gd name="connsiteY23182" fmla="*/ 718121 h 4608812"/>
              <a:gd name="connsiteX23183" fmla="*/ 2009016 w 12184637"/>
              <a:gd name="connsiteY23183" fmla="*/ 724379 h 4608812"/>
              <a:gd name="connsiteX23184" fmla="*/ 2004525 w 12184637"/>
              <a:gd name="connsiteY23184" fmla="*/ 717900 h 4608812"/>
              <a:gd name="connsiteX23185" fmla="*/ 1971689 w 12184637"/>
              <a:gd name="connsiteY23185" fmla="*/ 711936 h 4608812"/>
              <a:gd name="connsiteX23186" fmla="*/ 1965210 w 12184637"/>
              <a:gd name="connsiteY23186" fmla="*/ 716427 h 4608812"/>
              <a:gd name="connsiteX23187" fmla="*/ 1969701 w 12184637"/>
              <a:gd name="connsiteY23187" fmla="*/ 722906 h 4608812"/>
              <a:gd name="connsiteX23188" fmla="*/ 2002537 w 12184637"/>
              <a:gd name="connsiteY23188" fmla="*/ 728870 h 4608812"/>
              <a:gd name="connsiteX23189" fmla="*/ 2003567 w 12184637"/>
              <a:gd name="connsiteY23189" fmla="*/ 728943 h 4608812"/>
              <a:gd name="connsiteX23190" fmla="*/ 2009016 w 12184637"/>
              <a:gd name="connsiteY23190" fmla="*/ 724379 h 4608812"/>
              <a:gd name="connsiteX23191" fmla="*/ 2050097 w 12184637"/>
              <a:gd name="connsiteY23191" fmla="*/ 726808 h 4608812"/>
              <a:gd name="connsiteX23192" fmla="*/ 2044944 w 12184637"/>
              <a:gd name="connsiteY23192" fmla="*/ 720845 h 4608812"/>
              <a:gd name="connsiteX23193" fmla="*/ 2003936 w 12184637"/>
              <a:gd name="connsiteY23193" fmla="*/ 717826 h 4608812"/>
              <a:gd name="connsiteX23194" fmla="*/ 1997972 w 12184637"/>
              <a:gd name="connsiteY23194" fmla="*/ 722980 h 4608812"/>
              <a:gd name="connsiteX23195" fmla="*/ 2003126 w 12184637"/>
              <a:gd name="connsiteY23195" fmla="*/ 728943 h 4608812"/>
              <a:gd name="connsiteX23196" fmla="*/ 2044134 w 12184637"/>
              <a:gd name="connsiteY23196" fmla="*/ 731962 h 4608812"/>
              <a:gd name="connsiteX23197" fmla="*/ 2044576 w 12184637"/>
              <a:gd name="connsiteY23197" fmla="*/ 731962 h 4608812"/>
              <a:gd name="connsiteX23198" fmla="*/ 2050097 w 12184637"/>
              <a:gd name="connsiteY23198" fmla="*/ 726808 h 4608812"/>
              <a:gd name="connsiteX23199" fmla="*/ 2044576 w 12184637"/>
              <a:gd name="connsiteY23199" fmla="*/ 731962 h 4608812"/>
              <a:gd name="connsiteX23200" fmla="*/ 2095744 w 12184637"/>
              <a:gd name="connsiteY23200" fmla="*/ 731446 h 4608812"/>
              <a:gd name="connsiteX23201" fmla="*/ 2101265 w 12184637"/>
              <a:gd name="connsiteY23201" fmla="*/ 725851 h 4608812"/>
              <a:gd name="connsiteX23202" fmla="*/ 2095670 w 12184637"/>
              <a:gd name="connsiteY23202" fmla="*/ 720329 h 4608812"/>
              <a:gd name="connsiteX23203" fmla="*/ 2095670 w 12184637"/>
              <a:gd name="connsiteY23203" fmla="*/ 720329 h 4608812"/>
              <a:gd name="connsiteX23204" fmla="*/ 2044502 w 12184637"/>
              <a:gd name="connsiteY23204" fmla="*/ 720845 h 4608812"/>
              <a:gd name="connsiteX23205" fmla="*/ 2038980 w 12184637"/>
              <a:gd name="connsiteY23205" fmla="*/ 726440 h 4608812"/>
              <a:gd name="connsiteX23206" fmla="*/ 2044576 w 12184637"/>
              <a:gd name="connsiteY23206" fmla="*/ 731962 h 4608812"/>
              <a:gd name="connsiteX23207" fmla="*/ 2044576 w 12184637"/>
              <a:gd name="connsiteY23207" fmla="*/ 731962 h 4608812"/>
              <a:gd name="connsiteX23208" fmla="*/ 2096038 w 12184637"/>
              <a:gd name="connsiteY23208" fmla="*/ 731446 h 4608812"/>
              <a:gd name="connsiteX23209" fmla="*/ 2154421 w 12184637"/>
              <a:gd name="connsiteY23209" fmla="*/ 728060 h 4608812"/>
              <a:gd name="connsiteX23210" fmla="*/ 2159649 w 12184637"/>
              <a:gd name="connsiteY23210" fmla="*/ 722170 h 4608812"/>
              <a:gd name="connsiteX23211" fmla="*/ 2153759 w 12184637"/>
              <a:gd name="connsiteY23211" fmla="*/ 716943 h 4608812"/>
              <a:gd name="connsiteX23212" fmla="*/ 2095376 w 12184637"/>
              <a:gd name="connsiteY23212" fmla="*/ 720329 h 4608812"/>
              <a:gd name="connsiteX23213" fmla="*/ 2090148 w 12184637"/>
              <a:gd name="connsiteY23213" fmla="*/ 726219 h 4608812"/>
              <a:gd name="connsiteX23214" fmla="*/ 2095744 w 12184637"/>
              <a:gd name="connsiteY23214" fmla="*/ 731446 h 4608812"/>
              <a:gd name="connsiteX23215" fmla="*/ 2096038 w 12184637"/>
              <a:gd name="connsiteY23215" fmla="*/ 731446 h 4608812"/>
              <a:gd name="connsiteX23216" fmla="*/ 2154569 w 12184637"/>
              <a:gd name="connsiteY23216" fmla="*/ 728060 h 4608812"/>
              <a:gd name="connsiteX23217" fmla="*/ 2217369 w 12184637"/>
              <a:gd name="connsiteY23217" fmla="*/ 722317 h 4608812"/>
              <a:gd name="connsiteX23218" fmla="*/ 2222376 w 12184637"/>
              <a:gd name="connsiteY23218" fmla="*/ 716280 h 4608812"/>
              <a:gd name="connsiteX23219" fmla="*/ 2216339 w 12184637"/>
              <a:gd name="connsiteY23219" fmla="*/ 711274 h 4608812"/>
              <a:gd name="connsiteX23220" fmla="*/ 2153538 w 12184637"/>
              <a:gd name="connsiteY23220" fmla="*/ 717016 h 4608812"/>
              <a:gd name="connsiteX23221" fmla="*/ 2148532 w 12184637"/>
              <a:gd name="connsiteY23221" fmla="*/ 723053 h 4608812"/>
              <a:gd name="connsiteX23222" fmla="*/ 2154127 w 12184637"/>
              <a:gd name="connsiteY23222" fmla="*/ 728133 h 4608812"/>
              <a:gd name="connsiteX23223" fmla="*/ 2154569 w 12184637"/>
              <a:gd name="connsiteY23223" fmla="*/ 728060 h 4608812"/>
              <a:gd name="connsiteX23224" fmla="*/ 2217443 w 12184637"/>
              <a:gd name="connsiteY23224" fmla="*/ 722317 h 4608812"/>
              <a:gd name="connsiteX23225" fmla="*/ 2281863 w 12184637"/>
              <a:gd name="connsiteY23225" fmla="*/ 714955 h 4608812"/>
              <a:gd name="connsiteX23226" fmla="*/ 2286796 w 12184637"/>
              <a:gd name="connsiteY23226" fmla="*/ 708771 h 4608812"/>
              <a:gd name="connsiteX23227" fmla="*/ 2280612 w 12184637"/>
              <a:gd name="connsiteY23227" fmla="*/ 703838 h 4608812"/>
              <a:gd name="connsiteX23228" fmla="*/ 2216191 w 12184637"/>
              <a:gd name="connsiteY23228" fmla="*/ 711200 h 4608812"/>
              <a:gd name="connsiteX23229" fmla="*/ 2211259 w 12184637"/>
              <a:gd name="connsiteY23229" fmla="*/ 717384 h 4608812"/>
              <a:gd name="connsiteX23230" fmla="*/ 2216854 w 12184637"/>
              <a:gd name="connsiteY23230" fmla="*/ 722317 h 4608812"/>
              <a:gd name="connsiteX23231" fmla="*/ 2217443 w 12184637"/>
              <a:gd name="connsiteY23231" fmla="*/ 722317 h 4608812"/>
              <a:gd name="connsiteX23232" fmla="*/ 2282011 w 12184637"/>
              <a:gd name="connsiteY23232" fmla="*/ 714955 h 4608812"/>
              <a:gd name="connsiteX23233" fmla="*/ 2345474 w 12184637"/>
              <a:gd name="connsiteY23233" fmla="*/ 706488 h 4608812"/>
              <a:gd name="connsiteX23234" fmla="*/ 2350259 w 12184637"/>
              <a:gd name="connsiteY23234" fmla="*/ 700230 h 4608812"/>
              <a:gd name="connsiteX23235" fmla="*/ 2344001 w 12184637"/>
              <a:gd name="connsiteY23235" fmla="*/ 695445 h 4608812"/>
              <a:gd name="connsiteX23236" fmla="*/ 2280538 w 12184637"/>
              <a:gd name="connsiteY23236" fmla="*/ 703911 h 4608812"/>
              <a:gd name="connsiteX23237" fmla="*/ 2275752 w 12184637"/>
              <a:gd name="connsiteY23237" fmla="*/ 710169 h 4608812"/>
              <a:gd name="connsiteX23238" fmla="*/ 2281274 w 12184637"/>
              <a:gd name="connsiteY23238" fmla="*/ 715029 h 4608812"/>
              <a:gd name="connsiteX23239" fmla="*/ 2282011 w 12184637"/>
              <a:gd name="connsiteY23239" fmla="*/ 714955 h 4608812"/>
              <a:gd name="connsiteX23240" fmla="*/ 2345547 w 12184637"/>
              <a:gd name="connsiteY23240" fmla="*/ 706415 h 4608812"/>
              <a:gd name="connsiteX23241" fmla="*/ 2406875 w 12184637"/>
              <a:gd name="connsiteY23241" fmla="*/ 697064 h 4608812"/>
              <a:gd name="connsiteX23242" fmla="*/ 2411587 w 12184637"/>
              <a:gd name="connsiteY23242" fmla="*/ 690733 h 4608812"/>
              <a:gd name="connsiteX23243" fmla="*/ 2405256 w 12184637"/>
              <a:gd name="connsiteY23243" fmla="*/ 686021 h 4608812"/>
              <a:gd name="connsiteX23244" fmla="*/ 2343854 w 12184637"/>
              <a:gd name="connsiteY23244" fmla="*/ 695371 h 4608812"/>
              <a:gd name="connsiteX23245" fmla="*/ 2339142 w 12184637"/>
              <a:gd name="connsiteY23245" fmla="*/ 701703 h 4608812"/>
              <a:gd name="connsiteX23246" fmla="*/ 2344664 w 12184637"/>
              <a:gd name="connsiteY23246" fmla="*/ 706415 h 4608812"/>
              <a:gd name="connsiteX23247" fmla="*/ 2345547 w 12184637"/>
              <a:gd name="connsiteY23247" fmla="*/ 706415 h 4608812"/>
              <a:gd name="connsiteX23248" fmla="*/ 2407023 w 12184637"/>
              <a:gd name="connsiteY23248" fmla="*/ 697064 h 4608812"/>
              <a:gd name="connsiteX23249" fmla="*/ 2465332 w 12184637"/>
              <a:gd name="connsiteY23249" fmla="*/ 687052 h 4608812"/>
              <a:gd name="connsiteX23250" fmla="*/ 2469897 w 12184637"/>
              <a:gd name="connsiteY23250" fmla="*/ 680646 h 4608812"/>
              <a:gd name="connsiteX23251" fmla="*/ 2463492 w 12184637"/>
              <a:gd name="connsiteY23251" fmla="*/ 676082 h 4608812"/>
              <a:gd name="connsiteX23252" fmla="*/ 2405182 w 12184637"/>
              <a:gd name="connsiteY23252" fmla="*/ 686095 h 4608812"/>
              <a:gd name="connsiteX23253" fmla="*/ 2400617 w 12184637"/>
              <a:gd name="connsiteY23253" fmla="*/ 692500 h 4608812"/>
              <a:gd name="connsiteX23254" fmla="*/ 2406139 w 12184637"/>
              <a:gd name="connsiteY23254" fmla="*/ 697138 h 4608812"/>
              <a:gd name="connsiteX23255" fmla="*/ 2407023 w 12184637"/>
              <a:gd name="connsiteY23255" fmla="*/ 697064 h 4608812"/>
              <a:gd name="connsiteX23256" fmla="*/ 2465406 w 12184637"/>
              <a:gd name="connsiteY23256" fmla="*/ 687052 h 4608812"/>
              <a:gd name="connsiteX23257" fmla="*/ 2519666 w 12184637"/>
              <a:gd name="connsiteY23257" fmla="*/ 676671 h 4608812"/>
              <a:gd name="connsiteX23258" fmla="*/ 2524083 w 12184637"/>
              <a:gd name="connsiteY23258" fmla="*/ 670118 h 4608812"/>
              <a:gd name="connsiteX23259" fmla="*/ 2517531 w 12184637"/>
              <a:gd name="connsiteY23259" fmla="*/ 665701 h 4608812"/>
              <a:gd name="connsiteX23260" fmla="*/ 2463271 w 12184637"/>
              <a:gd name="connsiteY23260" fmla="*/ 676082 h 4608812"/>
              <a:gd name="connsiteX23261" fmla="*/ 2458853 w 12184637"/>
              <a:gd name="connsiteY23261" fmla="*/ 682634 h 4608812"/>
              <a:gd name="connsiteX23262" fmla="*/ 2464375 w 12184637"/>
              <a:gd name="connsiteY23262" fmla="*/ 687125 h 4608812"/>
              <a:gd name="connsiteX23263" fmla="*/ 2465406 w 12184637"/>
              <a:gd name="connsiteY23263" fmla="*/ 687052 h 4608812"/>
              <a:gd name="connsiteX23264" fmla="*/ 2519813 w 12184637"/>
              <a:gd name="connsiteY23264" fmla="*/ 676597 h 4608812"/>
              <a:gd name="connsiteX23265" fmla="*/ 2569067 w 12184637"/>
              <a:gd name="connsiteY23265" fmla="*/ 665995 h 4608812"/>
              <a:gd name="connsiteX23266" fmla="*/ 2573337 w 12184637"/>
              <a:gd name="connsiteY23266" fmla="*/ 659369 h 4608812"/>
              <a:gd name="connsiteX23267" fmla="*/ 2566711 w 12184637"/>
              <a:gd name="connsiteY23267" fmla="*/ 655099 h 4608812"/>
              <a:gd name="connsiteX23268" fmla="*/ 2517457 w 12184637"/>
              <a:gd name="connsiteY23268" fmla="*/ 665701 h 4608812"/>
              <a:gd name="connsiteX23269" fmla="*/ 2513187 w 12184637"/>
              <a:gd name="connsiteY23269" fmla="*/ 672327 h 4608812"/>
              <a:gd name="connsiteX23270" fmla="*/ 2518635 w 12184637"/>
              <a:gd name="connsiteY23270" fmla="*/ 676744 h 4608812"/>
              <a:gd name="connsiteX23271" fmla="*/ 2519813 w 12184637"/>
              <a:gd name="connsiteY23271" fmla="*/ 676597 h 4608812"/>
              <a:gd name="connsiteX23272" fmla="*/ 2569141 w 12184637"/>
              <a:gd name="connsiteY23272" fmla="*/ 665995 h 4608812"/>
              <a:gd name="connsiteX23273" fmla="*/ 2614493 w 12184637"/>
              <a:gd name="connsiteY23273" fmla="*/ 655762 h 4608812"/>
              <a:gd name="connsiteX23274" fmla="*/ 2618689 w 12184637"/>
              <a:gd name="connsiteY23274" fmla="*/ 649136 h 4608812"/>
              <a:gd name="connsiteX23275" fmla="*/ 2612063 w 12184637"/>
              <a:gd name="connsiteY23275" fmla="*/ 644939 h 4608812"/>
              <a:gd name="connsiteX23276" fmla="*/ 2566711 w 12184637"/>
              <a:gd name="connsiteY23276" fmla="*/ 655173 h 4608812"/>
              <a:gd name="connsiteX23277" fmla="*/ 2562515 w 12184637"/>
              <a:gd name="connsiteY23277" fmla="*/ 661799 h 4608812"/>
              <a:gd name="connsiteX23278" fmla="*/ 2567963 w 12184637"/>
              <a:gd name="connsiteY23278" fmla="*/ 666143 h 4608812"/>
              <a:gd name="connsiteX23279" fmla="*/ 2569141 w 12184637"/>
              <a:gd name="connsiteY23279" fmla="*/ 665995 h 4608812"/>
              <a:gd name="connsiteX23280" fmla="*/ 2614493 w 12184637"/>
              <a:gd name="connsiteY23280" fmla="*/ 655762 h 4608812"/>
              <a:gd name="connsiteX23281" fmla="*/ 2656973 w 12184637"/>
              <a:gd name="connsiteY23281" fmla="*/ 646485 h 4608812"/>
              <a:gd name="connsiteX23282" fmla="*/ 2661243 w 12184637"/>
              <a:gd name="connsiteY23282" fmla="*/ 639859 h 4608812"/>
              <a:gd name="connsiteX23283" fmla="*/ 2654617 w 12184637"/>
              <a:gd name="connsiteY23283" fmla="*/ 635589 h 4608812"/>
              <a:gd name="connsiteX23284" fmla="*/ 2612137 w 12184637"/>
              <a:gd name="connsiteY23284" fmla="*/ 644866 h 4608812"/>
              <a:gd name="connsiteX23285" fmla="*/ 2607867 w 12184637"/>
              <a:gd name="connsiteY23285" fmla="*/ 651492 h 4608812"/>
              <a:gd name="connsiteX23286" fmla="*/ 2613315 w 12184637"/>
              <a:gd name="connsiteY23286" fmla="*/ 655835 h 4608812"/>
              <a:gd name="connsiteX23287" fmla="*/ 2614493 w 12184637"/>
              <a:gd name="connsiteY23287" fmla="*/ 655762 h 4608812"/>
              <a:gd name="connsiteX23288" fmla="*/ 2656752 w 12184637"/>
              <a:gd name="connsiteY23288" fmla="*/ 646485 h 4608812"/>
              <a:gd name="connsiteX23289" fmla="*/ 2697172 w 12184637"/>
              <a:gd name="connsiteY23289" fmla="*/ 638755 h 4608812"/>
              <a:gd name="connsiteX23290" fmla="*/ 2701589 w 12184637"/>
              <a:gd name="connsiteY23290" fmla="*/ 632202 h 4608812"/>
              <a:gd name="connsiteX23291" fmla="*/ 2695036 w 12184637"/>
              <a:gd name="connsiteY23291" fmla="*/ 627785 h 4608812"/>
              <a:gd name="connsiteX23292" fmla="*/ 2654617 w 12184637"/>
              <a:gd name="connsiteY23292" fmla="*/ 635515 h 4608812"/>
              <a:gd name="connsiteX23293" fmla="*/ 2650200 w 12184637"/>
              <a:gd name="connsiteY23293" fmla="*/ 642068 h 4608812"/>
              <a:gd name="connsiteX23294" fmla="*/ 2655722 w 12184637"/>
              <a:gd name="connsiteY23294" fmla="*/ 646559 h 4608812"/>
              <a:gd name="connsiteX23295" fmla="*/ 2656752 w 12184637"/>
              <a:gd name="connsiteY23295" fmla="*/ 646485 h 4608812"/>
              <a:gd name="connsiteX23296" fmla="*/ 2696951 w 12184637"/>
              <a:gd name="connsiteY23296" fmla="*/ 638828 h 4608812"/>
              <a:gd name="connsiteX23297" fmla="*/ 2736265 w 12184637"/>
              <a:gd name="connsiteY23297" fmla="*/ 633160 h 4608812"/>
              <a:gd name="connsiteX23298" fmla="*/ 2740977 w 12184637"/>
              <a:gd name="connsiteY23298" fmla="*/ 626828 h 4608812"/>
              <a:gd name="connsiteX23299" fmla="*/ 2734646 w 12184637"/>
              <a:gd name="connsiteY23299" fmla="*/ 622116 h 4608812"/>
              <a:gd name="connsiteX23300" fmla="*/ 2695331 w 12184637"/>
              <a:gd name="connsiteY23300" fmla="*/ 627785 h 4608812"/>
              <a:gd name="connsiteX23301" fmla="*/ 2690619 w 12184637"/>
              <a:gd name="connsiteY23301" fmla="*/ 634117 h 4608812"/>
              <a:gd name="connsiteX23302" fmla="*/ 2696141 w 12184637"/>
              <a:gd name="connsiteY23302" fmla="*/ 638902 h 4608812"/>
              <a:gd name="connsiteX23303" fmla="*/ 2696951 w 12184637"/>
              <a:gd name="connsiteY23303" fmla="*/ 638828 h 4608812"/>
              <a:gd name="connsiteX23304" fmla="*/ 2736265 w 12184637"/>
              <a:gd name="connsiteY23304" fmla="*/ 633160 h 4608812"/>
              <a:gd name="connsiteX23305" fmla="*/ 2778452 w 12184637"/>
              <a:gd name="connsiteY23305" fmla="*/ 627270 h 4608812"/>
              <a:gd name="connsiteX23306" fmla="*/ 2783237 w 12184637"/>
              <a:gd name="connsiteY23306" fmla="*/ 621012 h 4608812"/>
              <a:gd name="connsiteX23307" fmla="*/ 2776979 w 12184637"/>
              <a:gd name="connsiteY23307" fmla="*/ 616226 h 4608812"/>
              <a:gd name="connsiteX23308" fmla="*/ 2734793 w 12184637"/>
              <a:gd name="connsiteY23308" fmla="*/ 622116 h 4608812"/>
              <a:gd name="connsiteX23309" fmla="*/ 2730007 w 12184637"/>
              <a:gd name="connsiteY23309" fmla="*/ 628374 h 4608812"/>
              <a:gd name="connsiteX23310" fmla="*/ 2735529 w 12184637"/>
              <a:gd name="connsiteY23310" fmla="*/ 633160 h 4608812"/>
              <a:gd name="connsiteX23311" fmla="*/ 2736265 w 12184637"/>
              <a:gd name="connsiteY23311" fmla="*/ 633160 h 4608812"/>
              <a:gd name="connsiteX23312" fmla="*/ 2778599 w 12184637"/>
              <a:gd name="connsiteY23312" fmla="*/ 627270 h 4608812"/>
              <a:gd name="connsiteX23313" fmla="*/ 2827264 w 12184637"/>
              <a:gd name="connsiteY23313" fmla="*/ 618803 h 4608812"/>
              <a:gd name="connsiteX23314" fmla="*/ 2831828 w 12184637"/>
              <a:gd name="connsiteY23314" fmla="*/ 612324 h 4608812"/>
              <a:gd name="connsiteX23315" fmla="*/ 2825350 w 12184637"/>
              <a:gd name="connsiteY23315" fmla="*/ 607760 h 4608812"/>
              <a:gd name="connsiteX23316" fmla="*/ 2776685 w 12184637"/>
              <a:gd name="connsiteY23316" fmla="*/ 616226 h 4608812"/>
              <a:gd name="connsiteX23317" fmla="*/ 2772120 w 12184637"/>
              <a:gd name="connsiteY23317" fmla="*/ 622705 h 4608812"/>
              <a:gd name="connsiteX23318" fmla="*/ 2777642 w 12184637"/>
              <a:gd name="connsiteY23318" fmla="*/ 627343 h 4608812"/>
              <a:gd name="connsiteX23319" fmla="*/ 2778599 w 12184637"/>
              <a:gd name="connsiteY23319" fmla="*/ 627270 h 4608812"/>
              <a:gd name="connsiteX23320" fmla="*/ 2827632 w 12184637"/>
              <a:gd name="connsiteY23320" fmla="*/ 618729 h 4608812"/>
              <a:gd name="connsiteX23321" fmla="*/ 2886678 w 12184637"/>
              <a:gd name="connsiteY23321" fmla="*/ 605404 h 4608812"/>
              <a:gd name="connsiteX23322" fmla="*/ 2890874 w 12184637"/>
              <a:gd name="connsiteY23322" fmla="*/ 598777 h 4608812"/>
              <a:gd name="connsiteX23323" fmla="*/ 2884248 w 12184637"/>
              <a:gd name="connsiteY23323" fmla="*/ 594581 h 4608812"/>
              <a:gd name="connsiteX23324" fmla="*/ 2825202 w 12184637"/>
              <a:gd name="connsiteY23324" fmla="*/ 607907 h 4608812"/>
              <a:gd name="connsiteX23325" fmla="*/ 2821006 w 12184637"/>
              <a:gd name="connsiteY23325" fmla="*/ 614533 h 4608812"/>
              <a:gd name="connsiteX23326" fmla="*/ 2826454 w 12184637"/>
              <a:gd name="connsiteY23326" fmla="*/ 618877 h 4608812"/>
              <a:gd name="connsiteX23327" fmla="*/ 2827632 w 12184637"/>
              <a:gd name="connsiteY23327" fmla="*/ 618729 h 4608812"/>
              <a:gd name="connsiteX23328" fmla="*/ 2886898 w 12184637"/>
              <a:gd name="connsiteY23328" fmla="*/ 605330 h 4608812"/>
              <a:gd name="connsiteX23329" fmla="*/ 2959859 w 12184637"/>
              <a:gd name="connsiteY23329" fmla="*/ 584863 h 4608812"/>
              <a:gd name="connsiteX23330" fmla="*/ 2963688 w 12184637"/>
              <a:gd name="connsiteY23330" fmla="*/ 578016 h 4608812"/>
              <a:gd name="connsiteX23331" fmla="*/ 2956840 w 12184637"/>
              <a:gd name="connsiteY23331" fmla="*/ 574187 h 4608812"/>
              <a:gd name="connsiteX23332" fmla="*/ 2883880 w 12184637"/>
              <a:gd name="connsiteY23332" fmla="*/ 594655 h 4608812"/>
              <a:gd name="connsiteX23333" fmla="*/ 2880052 w 12184637"/>
              <a:gd name="connsiteY23333" fmla="*/ 601502 h 4608812"/>
              <a:gd name="connsiteX23334" fmla="*/ 2885426 w 12184637"/>
              <a:gd name="connsiteY23334" fmla="*/ 605551 h 4608812"/>
              <a:gd name="connsiteX23335" fmla="*/ 2886898 w 12184637"/>
              <a:gd name="connsiteY23335" fmla="*/ 605330 h 4608812"/>
              <a:gd name="connsiteX23336" fmla="*/ 2959859 w 12184637"/>
              <a:gd name="connsiteY23336" fmla="*/ 584863 h 4608812"/>
              <a:gd name="connsiteX23337" fmla="*/ 3047765 w 12184637"/>
              <a:gd name="connsiteY23337" fmla="*/ 560052 h 4608812"/>
              <a:gd name="connsiteX23338" fmla="*/ 3051594 w 12184637"/>
              <a:gd name="connsiteY23338" fmla="*/ 553205 h 4608812"/>
              <a:gd name="connsiteX23339" fmla="*/ 3044747 w 12184637"/>
              <a:gd name="connsiteY23339" fmla="*/ 549376 h 4608812"/>
              <a:gd name="connsiteX23340" fmla="*/ 2956840 w 12184637"/>
              <a:gd name="connsiteY23340" fmla="*/ 574187 h 4608812"/>
              <a:gd name="connsiteX23341" fmla="*/ 2953012 w 12184637"/>
              <a:gd name="connsiteY23341" fmla="*/ 581034 h 4608812"/>
              <a:gd name="connsiteX23342" fmla="*/ 2958387 w 12184637"/>
              <a:gd name="connsiteY23342" fmla="*/ 585084 h 4608812"/>
              <a:gd name="connsiteX23343" fmla="*/ 2959859 w 12184637"/>
              <a:gd name="connsiteY23343" fmla="*/ 584863 h 4608812"/>
              <a:gd name="connsiteX23344" fmla="*/ 3047692 w 12184637"/>
              <a:gd name="connsiteY23344" fmla="*/ 560125 h 4608812"/>
              <a:gd name="connsiteX23345" fmla="*/ 3151574 w 12184637"/>
              <a:gd name="connsiteY23345" fmla="*/ 533621 h 4608812"/>
              <a:gd name="connsiteX23346" fmla="*/ 3155623 w 12184637"/>
              <a:gd name="connsiteY23346" fmla="*/ 526848 h 4608812"/>
              <a:gd name="connsiteX23347" fmla="*/ 3148850 w 12184637"/>
              <a:gd name="connsiteY23347" fmla="*/ 522798 h 4608812"/>
              <a:gd name="connsiteX23348" fmla="*/ 3044967 w 12184637"/>
              <a:gd name="connsiteY23348" fmla="*/ 549303 h 4608812"/>
              <a:gd name="connsiteX23349" fmla="*/ 3040918 w 12184637"/>
              <a:gd name="connsiteY23349" fmla="*/ 556076 h 4608812"/>
              <a:gd name="connsiteX23350" fmla="*/ 3046366 w 12184637"/>
              <a:gd name="connsiteY23350" fmla="*/ 560273 h 4608812"/>
              <a:gd name="connsiteX23351" fmla="*/ 3047692 w 12184637"/>
              <a:gd name="connsiteY23351" fmla="*/ 560125 h 4608812"/>
              <a:gd name="connsiteX23352" fmla="*/ 3151353 w 12184637"/>
              <a:gd name="connsiteY23352" fmla="*/ 533621 h 4608812"/>
              <a:gd name="connsiteX23353" fmla="*/ 3272022 w 12184637"/>
              <a:gd name="connsiteY23353" fmla="*/ 508074 h 4608812"/>
              <a:gd name="connsiteX23354" fmla="*/ 3276292 w 12184637"/>
              <a:gd name="connsiteY23354" fmla="*/ 501448 h 4608812"/>
              <a:gd name="connsiteX23355" fmla="*/ 3269666 w 12184637"/>
              <a:gd name="connsiteY23355" fmla="*/ 497177 h 4608812"/>
              <a:gd name="connsiteX23356" fmla="*/ 3148997 w 12184637"/>
              <a:gd name="connsiteY23356" fmla="*/ 522725 h 4608812"/>
              <a:gd name="connsiteX23357" fmla="*/ 3144727 w 12184637"/>
              <a:gd name="connsiteY23357" fmla="*/ 529351 h 4608812"/>
              <a:gd name="connsiteX23358" fmla="*/ 3150249 w 12184637"/>
              <a:gd name="connsiteY23358" fmla="*/ 533768 h 4608812"/>
              <a:gd name="connsiteX23359" fmla="*/ 3151353 w 12184637"/>
              <a:gd name="connsiteY23359" fmla="*/ 533621 h 4608812"/>
              <a:gd name="connsiteX23360" fmla="*/ 3271727 w 12184637"/>
              <a:gd name="connsiteY23360" fmla="*/ 508074 h 4608812"/>
              <a:gd name="connsiteX23361" fmla="*/ 3410065 w 12184637"/>
              <a:gd name="connsiteY23361" fmla="*/ 486060 h 4608812"/>
              <a:gd name="connsiteX23362" fmla="*/ 3414703 w 12184637"/>
              <a:gd name="connsiteY23362" fmla="*/ 479655 h 4608812"/>
              <a:gd name="connsiteX23363" fmla="*/ 3408298 w 12184637"/>
              <a:gd name="connsiteY23363" fmla="*/ 475017 h 4608812"/>
              <a:gd name="connsiteX23364" fmla="*/ 3269960 w 12184637"/>
              <a:gd name="connsiteY23364" fmla="*/ 497030 h 4608812"/>
              <a:gd name="connsiteX23365" fmla="*/ 3265322 w 12184637"/>
              <a:gd name="connsiteY23365" fmla="*/ 503435 h 4608812"/>
              <a:gd name="connsiteX23366" fmla="*/ 3270844 w 12184637"/>
              <a:gd name="connsiteY23366" fmla="*/ 508147 h 4608812"/>
              <a:gd name="connsiteX23367" fmla="*/ 3271727 w 12184637"/>
              <a:gd name="connsiteY23367" fmla="*/ 508074 h 4608812"/>
              <a:gd name="connsiteX23368" fmla="*/ 3409697 w 12184637"/>
              <a:gd name="connsiteY23368" fmla="*/ 486134 h 4608812"/>
              <a:gd name="connsiteX23369" fmla="*/ 3565189 w 12184637"/>
              <a:gd name="connsiteY23369" fmla="*/ 473471 h 4608812"/>
              <a:gd name="connsiteX23370" fmla="*/ 3570269 w 12184637"/>
              <a:gd name="connsiteY23370" fmla="*/ 467434 h 4608812"/>
              <a:gd name="connsiteX23371" fmla="*/ 3564232 w 12184637"/>
              <a:gd name="connsiteY23371" fmla="*/ 462354 h 4608812"/>
              <a:gd name="connsiteX23372" fmla="*/ 3408740 w 12184637"/>
              <a:gd name="connsiteY23372" fmla="*/ 474943 h 4608812"/>
              <a:gd name="connsiteX23373" fmla="*/ 3403660 w 12184637"/>
              <a:gd name="connsiteY23373" fmla="*/ 480980 h 4608812"/>
              <a:gd name="connsiteX23374" fmla="*/ 3409255 w 12184637"/>
              <a:gd name="connsiteY23374" fmla="*/ 486134 h 4608812"/>
              <a:gd name="connsiteX23375" fmla="*/ 3409697 w 12184637"/>
              <a:gd name="connsiteY23375" fmla="*/ 486134 h 4608812"/>
              <a:gd name="connsiteX23376" fmla="*/ 3742547 w 12184637"/>
              <a:gd name="connsiteY23376" fmla="*/ 470452 h 4608812"/>
              <a:gd name="connsiteX23377" fmla="*/ 3737025 w 12184637"/>
              <a:gd name="connsiteY23377" fmla="*/ 464783 h 4608812"/>
              <a:gd name="connsiteX23378" fmla="*/ 3564747 w 12184637"/>
              <a:gd name="connsiteY23378" fmla="*/ 462354 h 4608812"/>
              <a:gd name="connsiteX23379" fmla="*/ 3564600 w 12184637"/>
              <a:gd name="connsiteY23379" fmla="*/ 462354 h 4608812"/>
              <a:gd name="connsiteX23380" fmla="*/ 3559078 w 12184637"/>
              <a:gd name="connsiteY23380" fmla="*/ 467875 h 4608812"/>
              <a:gd name="connsiteX23381" fmla="*/ 3564600 w 12184637"/>
              <a:gd name="connsiteY23381" fmla="*/ 473544 h 4608812"/>
              <a:gd name="connsiteX23382" fmla="*/ 3736878 w 12184637"/>
              <a:gd name="connsiteY23382" fmla="*/ 475974 h 4608812"/>
              <a:gd name="connsiteX23383" fmla="*/ 3737025 w 12184637"/>
              <a:gd name="connsiteY23383" fmla="*/ 475974 h 4608812"/>
              <a:gd name="connsiteX23384" fmla="*/ 3742547 w 12184637"/>
              <a:gd name="connsiteY23384" fmla="*/ 470452 h 4608812"/>
              <a:gd name="connsiteX23385" fmla="*/ 3931317 w 12184637"/>
              <a:gd name="connsiteY23385" fmla="*/ 494159 h 4608812"/>
              <a:gd name="connsiteX23386" fmla="*/ 3926458 w 12184637"/>
              <a:gd name="connsiteY23386" fmla="*/ 487975 h 4608812"/>
              <a:gd name="connsiteX23387" fmla="*/ 3737688 w 12184637"/>
              <a:gd name="connsiteY23387" fmla="*/ 464857 h 4608812"/>
              <a:gd name="connsiteX23388" fmla="*/ 3731504 w 12184637"/>
              <a:gd name="connsiteY23388" fmla="*/ 469716 h 4608812"/>
              <a:gd name="connsiteX23389" fmla="*/ 3736363 w 12184637"/>
              <a:gd name="connsiteY23389" fmla="*/ 475900 h 4608812"/>
              <a:gd name="connsiteX23390" fmla="*/ 3925206 w 12184637"/>
              <a:gd name="connsiteY23390" fmla="*/ 499018 h 4608812"/>
              <a:gd name="connsiteX23391" fmla="*/ 3925943 w 12184637"/>
              <a:gd name="connsiteY23391" fmla="*/ 499092 h 4608812"/>
              <a:gd name="connsiteX23392" fmla="*/ 3931317 w 12184637"/>
              <a:gd name="connsiteY23392" fmla="*/ 494159 h 4608812"/>
              <a:gd name="connsiteX23393" fmla="*/ 4136505 w 12184637"/>
              <a:gd name="connsiteY23393" fmla="*/ 544002 h 4608812"/>
              <a:gd name="connsiteX23394" fmla="*/ 4132382 w 12184637"/>
              <a:gd name="connsiteY23394" fmla="*/ 537302 h 4608812"/>
              <a:gd name="connsiteX23395" fmla="*/ 3927121 w 12184637"/>
              <a:gd name="connsiteY23395" fmla="*/ 488048 h 4608812"/>
              <a:gd name="connsiteX23396" fmla="*/ 3920421 w 12184637"/>
              <a:gd name="connsiteY23396" fmla="*/ 492171 h 4608812"/>
              <a:gd name="connsiteX23397" fmla="*/ 3924544 w 12184637"/>
              <a:gd name="connsiteY23397" fmla="*/ 498871 h 4608812"/>
              <a:gd name="connsiteX23398" fmla="*/ 4129805 w 12184637"/>
              <a:gd name="connsiteY23398" fmla="*/ 548125 h 4608812"/>
              <a:gd name="connsiteX23399" fmla="*/ 4131130 w 12184637"/>
              <a:gd name="connsiteY23399" fmla="*/ 548272 h 4608812"/>
              <a:gd name="connsiteX23400" fmla="*/ 4136505 w 12184637"/>
              <a:gd name="connsiteY23400" fmla="*/ 544002 h 4608812"/>
              <a:gd name="connsiteX23401" fmla="*/ 4215061 w 12184637"/>
              <a:gd name="connsiteY23401" fmla="*/ 732845 h 4608812"/>
              <a:gd name="connsiteX23402" fmla="*/ 4217932 w 12184637"/>
              <a:gd name="connsiteY23402" fmla="*/ 725483 h 4608812"/>
              <a:gd name="connsiteX23403" fmla="*/ 4136210 w 12184637"/>
              <a:gd name="connsiteY23403" fmla="*/ 540468 h 4608812"/>
              <a:gd name="connsiteX23404" fmla="*/ 4128848 w 12184637"/>
              <a:gd name="connsiteY23404" fmla="*/ 537597 h 4608812"/>
              <a:gd name="connsiteX23405" fmla="*/ 4125977 w 12184637"/>
              <a:gd name="connsiteY23405" fmla="*/ 544959 h 4608812"/>
              <a:gd name="connsiteX23406" fmla="*/ 4207699 w 12184637"/>
              <a:gd name="connsiteY23406" fmla="*/ 729974 h 4608812"/>
              <a:gd name="connsiteX23407" fmla="*/ 4212852 w 12184637"/>
              <a:gd name="connsiteY23407" fmla="*/ 733287 h 4608812"/>
              <a:gd name="connsiteX23408" fmla="*/ 4215061 w 12184637"/>
              <a:gd name="connsiteY23408" fmla="*/ 732845 h 4608812"/>
              <a:gd name="connsiteX23409" fmla="*/ 4309740 w 12184637"/>
              <a:gd name="connsiteY23409" fmla="*/ 929714 h 4608812"/>
              <a:gd name="connsiteX23410" fmla="*/ 4312317 w 12184637"/>
              <a:gd name="connsiteY23410" fmla="*/ 922278 h 4608812"/>
              <a:gd name="connsiteX23411" fmla="*/ 4217785 w 12184637"/>
              <a:gd name="connsiteY23411" fmla="*/ 725336 h 4608812"/>
              <a:gd name="connsiteX23412" fmla="*/ 4210349 w 12184637"/>
              <a:gd name="connsiteY23412" fmla="*/ 722759 h 4608812"/>
              <a:gd name="connsiteX23413" fmla="*/ 4207772 w 12184637"/>
              <a:gd name="connsiteY23413" fmla="*/ 730195 h 4608812"/>
              <a:gd name="connsiteX23414" fmla="*/ 4302304 w 12184637"/>
              <a:gd name="connsiteY23414" fmla="*/ 927137 h 4608812"/>
              <a:gd name="connsiteX23415" fmla="*/ 4307384 w 12184637"/>
              <a:gd name="connsiteY23415" fmla="*/ 930303 h 4608812"/>
              <a:gd name="connsiteX23416" fmla="*/ 4309740 w 12184637"/>
              <a:gd name="connsiteY23416" fmla="*/ 929714 h 4608812"/>
              <a:gd name="connsiteX23417" fmla="*/ 4412224 w 12184637"/>
              <a:gd name="connsiteY23417" fmla="*/ 1127171 h 4608812"/>
              <a:gd name="connsiteX23418" fmla="*/ 4414580 w 12184637"/>
              <a:gd name="connsiteY23418" fmla="*/ 1119662 h 4608812"/>
              <a:gd name="connsiteX23419" fmla="*/ 4312244 w 12184637"/>
              <a:gd name="connsiteY23419" fmla="*/ 922131 h 4608812"/>
              <a:gd name="connsiteX23420" fmla="*/ 4304734 w 12184637"/>
              <a:gd name="connsiteY23420" fmla="*/ 919775 h 4608812"/>
              <a:gd name="connsiteX23421" fmla="*/ 4302378 w 12184637"/>
              <a:gd name="connsiteY23421" fmla="*/ 927284 h 4608812"/>
              <a:gd name="connsiteX23422" fmla="*/ 4404714 w 12184637"/>
              <a:gd name="connsiteY23422" fmla="*/ 1124815 h 4608812"/>
              <a:gd name="connsiteX23423" fmla="*/ 4409721 w 12184637"/>
              <a:gd name="connsiteY23423" fmla="*/ 1127834 h 4608812"/>
              <a:gd name="connsiteX23424" fmla="*/ 4412224 w 12184637"/>
              <a:gd name="connsiteY23424" fmla="*/ 1127171 h 4608812"/>
              <a:gd name="connsiteX23425" fmla="*/ 4517284 w 12184637"/>
              <a:gd name="connsiteY23425" fmla="*/ 1313291 h 4608812"/>
              <a:gd name="connsiteX23426" fmla="*/ 4519419 w 12184637"/>
              <a:gd name="connsiteY23426" fmla="*/ 1305707 h 4608812"/>
              <a:gd name="connsiteX23427" fmla="*/ 4414506 w 12184637"/>
              <a:gd name="connsiteY23427" fmla="*/ 1119514 h 4608812"/>
              <a:gd name="connsiteX23428" fmla="*/ 4406923 w 12184637"/>
              <a:gd name="connsiteY23428" fmla="*/ 1117379 h 4608812"/>
              <a:gd name="connsiteX23429" fmla="*/ 4404788 w 12184637"/>
              <a:gd name="connsiteY23429" fmla="*/ 1124963 h 4608812"/>
              <a:gd name="connsiteX23430" fmla="*/ 4509701 w 12184637"/>
              <a:gd name="connsiteY23430" fmla="*/ 1311156 h 4608812"/>
              <a:gd name="connsiteX23431" fmla="*/ 4514634 w 12184637"/>
              <a:gd name="connsiteY23431" fmla="*/ 1314027 h 4608812"/>
              <a:gd name="connsiteX23432" fmla="*/ 4517284 w 12184637"/>
              <a:gd name="connsiteY23432" fmla="*/ 1313291 h 4608812"/>
              <a:gd name="connsiteX23433" fmla="*/ 4710619 w 12184637"/>
              <a:gd name="connsiteY23433" fmla="*/ 1349513 h 4608812"/>
              <a:gd name="connsiteX23434" fmla="*/ 4706348 w 12184637"/>
              <a:gd name="connsiteY23434" fmla="*/ 1342887 h 4608812"/>
              <a:gd name="connsiteX23435" fmla="*/ 4515738 w 12184637"/>
              <a:gd name="connsiteY23435" fmla="*/ 1302910 h 4608812"/>
              <a:gd name="connsiteX23436" fmla="*/ 4509112 w 12184637"/>
              <a:gd name="connsiteY23436" fmla="*/ 1307180 h 4608812"/>
              <a:gd name="connsiteX23437" fmla="*/ 4513382 w 12184637"/>
              <a:gd name="connsiteY23437" fmla="*/ 1313806 h 4608812"/>
              <a:gd name="connsiteX23438" fmla="*/ 4703992 w 12184637"/>
              <a:gd name="connsiteY23438" fmla="*/ 1353783 h 4608812"/>
              <a:gd name="connsiteX23439" fmla="*/ 4705171 w 12184637"/>
              <a:gd name="connsiteY23439" fmla="*/ 1353931 h 4608812"/>
              <a:gd name="connsiteX23440" fmla="*/ 4710619 w 12184637"/>
              <a:gd name="connsiteY23440" fmla="*/ 1349513 h 4608812"/>
              <a:gd name="connsiteX23441" fmla="*/ 4903512 w 12184637"/>
              <a:gd name="connsiteY23441" fmla="*/ 1398252 h 4608812"/>
              <a:gd name="connsiteX23442" fmla="*/ 4899462 w 12184637"/>
              <a:gd name="connsiteY23442" fmla="*/ 1391478 h 4608812"/>
              <a:gd name="connsiteX23443" fmla="*/ 4706570 w 12184637"/>
              <a:gd name="connsiteY23443" fmla="*/ 1342961 h 4608812"/>
              <a:gd name="connsiteX23444" fmla="*/ 4699796 w 12184637"/>
              <a:gd name="connsiteY23444" fmla="*/ 1347010 h 4608812"/>
              <a:gd name="connsiteX23445" fmla="*/ 4703846 w 12184637"/>
              <a:gd name="connsiteY23445" fmla="*/ 1353783 h 4608812"/>
              <a:gd name="connsiteX23446" fmla="*/ 4896738 w 12184637"/>
              <a:gd name="connsiteY23446" fmla="*/ 1402301 h 4608812"/>
              <a:gd name="connsiteX23447" fmla="*/ 4898137 w 12184637"/>
              <a:gd name="connsiteY23447" fmla="*/ 1402448 h 4608812"/>
              <a:gd name="connsiteX23448" fmla="*/ 4903512 w 12184637"/>
              <a:gd name="connsiteY23448" fmla="*/ 1398252 h 4608812"/>
              <a:gd name="connsiteX23449" fmla="*/ 5095079 w 12184637"/>
              <a:gd name="connsiteY23449" fmla="*/ 1447138 h 4608812"/>
              <a:gd name="connsiteX23450" fmla="*/ 5091030 w 12184637"/>
              <a:gd name="connsiteY23450" fmla="*/ 1440364 h 4608812"/>
              <a:gd name="connsiteX23451" fmla="*/ 4899462 w 12184637"/>
              <a:gd name="connsiteY23451" fmla="*/ 1391478 h 4608812"/>
              <a:gd name="connsiteX23452" fmla="*/ 4892689 w 12184637"/>
              <a:gd name="connsiteY23452" fmla="*/ 1395528 h 4608812"/>
              <a:gd name="connsiteX23453" fmla="*/ 4896738 w 12184637"/>
              <a:gd name="connsiteY23453" fmla="*/ 1402301 h 4608812"/>
              <a:gd name="connsiteX23454" fmla="*/ 5088306 w 12184637"/>
              <a:gd name="connsiteY23454" fmla="*/ 1451187 h 4608812"/>
              <a:gd name="connsiteX23455" fmla="*/ 5089704 w 12184637"/>
              <a:gd name="connsiteY23455" fmla="*/ 1451334 h 4608812"/>
              <a:gd name="connsiteX23456" fmla="*/ 5095079 w 12184637"/>
              <a:gd name="connsiteY23456" fmla="*/ 1447138 h 4608812"/>
              <a:gd name="connsiteX23457" fmla="*/ 5281714 w 12184637"/>
              <a:gd name="connsiteY23457" fmla="*/ 1488072 h 4608812"/>
              <a:gd name="connsiteX23458" fmla="*/ 5277444 w 12184637"/>
              <a:gd name="connsiteY23458" fmla="*/ 1481446 h 4608812"/>
              <a:gd name="connsiteX23459" fmla="*/ 5090882 w 12184637"/>
              <a:gd name="connsiteY23459" fmla="*/ 1440291 h 4608812"/>
              <a:gd name="connsiteX23460" fmla="*/ 5084256 w 12184637"/>
              <a:gd name="connsiteY23460" fmla="*/ 1444561 h 4608812"/>
              <a:gd name="connsiteX23461" fmla="*/ 5088527 w 12184637"/>
              <a:gd name="connsiteY23461" fmla="*/ 1451187 h 4608812"/>
              <a:gd name="connsiteX23462" fmla="*/ 5275088 w 12184637"/>
              <a:gd name="connsiteY23462" fmla="*/ 1492342 h 4608812"/>
              <a:gd name="connsiteX23463" fmla="*/ 5276339 w 12184637"/>
              <a:gd name="connsiteY23463" fmla="*/ 1492489 h 4608812"/>
              <a:gd name="connsiteX23464" fmla="*/ 5281714 w 12184637"/>
              <a:gd name="connsiteY23464" fmla="*/ 1488072 h 4608812"/>
              <a:gd name="connsiteX23465" fmla="*/ 5381399 w 12184637"/>
              <a:gd name="connsiteY23465" fmla="*/ 1612716 h 4608812"/>
              <a:gd name="connsiteX23466" fmla="*/ 5382136 w 12184637"/>
              <a:gd name="connsiteY23466" fmla="*/ 1604838 h 4608812"/>
              <a:gd name="connsiteX23467" fmla="*/ 5280609 w 12184637"/>
              <a:gd name="connsiteY23467" fmla="*/ 1483360 h 4608812"/>
              <a:gd name="connsiteX23468" fmla="*/ 5272732 w 12184637"/>
              <a:gd name="connsiteY23468" fmla="*/ 1482624 h 4608812"/>
              <a:gd name="connsiteX23469" fmla="*/ 5271996 w 12184637"/>
              <a:gd name="connsiteY23469" fmla="*/ 1490502 h 4608812"/>
              <a:gd name="connsiteX23470" fmla="*/ 5373522 w 12184637"/>
              <a:gd name="connsiteY23470" fmla="*/ 1611980 h 4608812"/>
              <a:gd name="connsiteX23471" fmla="*/ 5377866 w 12184637"/>
              <a:gd name="connsiteY23471" fmla="*/ 1613968 h 4608812"/>
              <a:gd name="connsiteX23472" fmla="*/ 5381399 w 12184637"/>
              <a:gd name="connsiteY23472" fmla="*/ 1612716 h 4608812"/>
              <a:gd name="connsiteX23473" fmla="*/ 5564280 w 12184637"/>
              <a:gd name="connsiteY23473" fmla="*/ 1634288 h 4608812"/>
              <a:gd name="connsiteX23474" fmla="*/ 5559494 w 12184637"/>
              <a:gd name="connsiteY23474" fmla="*/ 1628030 h 4608812"/>
              <a:gd name="connsiteX23475" fmla="*/ 5378528 w 12184637"/>
              <a:gd name="connsiteY23475" fmla="*/ 1602924 h 4608812"/>
              <a:gd name="connsiteX23476" fmla="*/ 5372270 w 12184637"/>
              <a:gd name="connsiteY23476" fmla="*/ 1607710 h 4608812"/>
              <a:gd name="connsiteX23477" fmla="*/ 5377056 w 12184637"/>
              <a:gd name="connsiteY23477" fmla="*/ 1613968 h 4608812"/>
              <a:gd name="connsiteX23478" fmla="*/ 5558021 w 12184637"/>
              <a:gd name="connsiteY23478" fmla="*/ 1639073 h 4608812"/>
              <a:gd name="connsiteX23479" fmla="*/ 5558832 w 12184637"/>
              <a:gd name="connsiteY23479" fmla="*/ 1639147 h 4608812"/>
              <a:gd name="connsiteX23480" fmla="*/ 5564280 w 12184637"/>
              <a:gd name="connsiteY23480" fmla="*/ 1634288 h 4608812"/>
              <a:gd name="connsiteX23481" fmla="*/ 5667426 w 12184637"/>
              <a:gd name="connsiteY23481" fmla="*/ 1738244 h 4608812"/>
              <a:gd name="connsiteX23482" fmla="*/ 5667278 w 12184637"/>
              <a:gd name="connsiteY23482" fmla="*/ 1730366 h 4608812"/>
              <a:gd name="connsiteX23483" fmla="*/ 5562586 w 12184637"/>
              <a:gd name="connsiteY23483" fmla="*/ 1629502 h 4608812"/>
              <a:gd name="connsiteX23484" fmla="*/ 5554708 w 12184637"/>
              <a:gd name="connsiteY23484" fmla="*/ 1629650 h 4608812"/>
              <a:gd name="connsiteX23485" fmla="*/ 5554856 w 12184637"/>
              <a:gd name="connsiteY23485" fmla="*/ 1637527 h 4608812"/>
              <a:gd name="connsiteX23486" fmla="*/ 5659548 w 12184637"/>
              <a:gd name="connsiteY23486" fmla="*/ 1738391 h 4608812"/>
              <a:gd name="connsiteX23487" fmla="*/ 5663450 w 12184637"/>
              <a:gd name="connsiteY23487" fmla="*/ 1739937 h 4608812"/>
              <a:gd name="connsiteX23488" fmla="*/ 5667426 w 12184637"/>
              <a:gd name="connsiteY23488" fmla="*/ 1738244 h 4608812"/>
              <a:gd name="connsiteX23489" fmla="*/ 5844858 w 12184637"/>
              <a:gd name="connsiteY23489" fmla="*/ 1748036 h 4608812"/>
              <a:gd name="connsiteX23490" fmla="*/ 5839704 w 12184637"/>
              <a:gd name="connsiteY23490" fmla="*/ 1742072 h 4608812"/>
              <a:gd name="connsiteX23491" fmla="*/ 5663818 w 12184637"/>
              <a:gd name="connsiteY23491" fmla="*/ 1728820 h 4608812"/>
              <a:gd name="connsiteX23492" fmla="*/ 5657854 w 12184637"/>
              <a:gd name="connsiteY23492" fmla="*/ 1733974 h 4608812"/>
              <a:gd name="connsiteX23493" fmla="*/ 5663008 w 12184637"/>
              <a:gd name="connsiteY23493" fmla="*/ 1739937 h 4608812"/>
              <a:gd name="connsiteX23494" fmla="*/ 5838894 w 12184637"/>
              <a:gd name="connsiteY23494" fmla="*/ 1753189 h 4608812"/>
              <a:gd name="connsiteX23495" fmla="*/ 5839336 w 12184637"/>
              <a:gd name="connsiteY23495" fmla="*/ 1753189 h 4608812"/>
              <a:gd name="connsiteX23496" fmla="*/ 5844858 w 12184637"/>
              <a:gd name="connsiteY23496" fmla="*/ 1748036 h 4608812"/>
              <a:gd name="connsiteX23497" fmla="*/ 5948961 w 12184637"/>
              <a:gd name="connsiteY23497" fmla="*/ 1842641 h 4608812"/>
              <a:gd name="connsiteX23498" fmla="*/ 5948372 w 12184637"/>
              <a:gd name="connsiteY23498" fmla="*/ 1834764 h 4608812"/>
              <a:gd name="connsiteX23499" fmla="*/ 5842943 w 12184637"/>
              <a:gd name="connsiteY23499" fmla="*/ 1743397 h 4608812"/>
              <a:gd name="connsiteX23500" fmla="*/ 5835066 w 12184637"/>
              <a:gd name="connsiteY23500" fmla="*/ 1743986 h 4608812"/>
              <a:gd name="connsiteX23501" fmla="*/ 5835655 w 12184637"/>
              <a:gd name="connsiteY23501" fmla="*/ 1751864 h 4608812"/>
              <a:gd name="connsiteX23502" fmla="*/ 5941083 w 12184637"/>
              <a:gd name="connsiteY23502" fmla="*/ 1843230 h 4608812"/>
              <a:gd name="connsiteX23503" fmla="*/ 5944764 w 12184637"/>
              <a:gd name="connsiteY23503" fmla="*/ 1844629 h 4608812"/>
              <a:gd name="connsiteX23504" fmla="*/ 5948961 w 12184637"/>
              <a:gd name="connsiteY23504" fmla="*/ 1842641 h 4608812"/>
              <a:gd name="connsiteX23505" fmla="*/ 6122859 w 12184637"/>
              <a:gd name="connsiteY23505" fmla="*/ 1848899 h 4608812"/>
              <a:gd name="connsiteX23506" fmla="*/ 6117631 w 12184637"/>
              <a:gd name="connsiteY23506" fmla="*/ 1843010 h 4608812"/>
              <a:gd name="connsiteX23507" fmla="*/ 5945059 w 12184637"/>
              <a:gd name="connsiteY23507" fmla="*/ 1833438 h 4608812"/>
              <a:gd name="connsiteX23508" fmla="*/ 5939169 w 12184637"/>
              <a:gd name="connsiteY23508" fmla="*/ 1838666 h 4608812"/>
              <a:gd name="connsiteX23509" fmla="*/ 5944396 w 12184637"/>
              <a:gd name="connsiteY23509" fmla="*/ 1844556 h 4608812"/>
              <a:gd name="connsiteX23510" fmla="*/ 6116969 w 12184637"/>
              <a:gd name="connsiteY23510" fmla="*/ 1854127 h 4608812"/>
              <a:gd name="connsiteX23511" fmla="*/ 6117337 w 12184637"/>
              <a:gd name="connsiteY23511" fmla="*/ 1854127 h 4608812"/>
              <a:gd name="connsiteX23512" fmla="*/ 6122859 w 12184637"/>
              <a:gd name="connsiteY23512" fmla="*/ 1848899 h 4608812"/>
              <a:gd name="connsiteX23513" fmla="*/ 6294327 w 12184637"/>
              <a:gd name="connsiteY23513" fmla="*/ 1865244 h 4608812"/>
              <a:gd name="connsiteX23514" fmla="*/ 6289321 w 12184637"/>
              <a:gd name="connsiteY23514" fmla="*/ 1859207 h 4608812"/>
              <a:gd name="connsiteX23515" fmla="*/ 6117779 w 12184637"/>
              <a:gd name="connsiteY23515" fmla="*/ 1843083 h 4608812"/>
              <a:gd name="connsiteX23516" fmla="*/ 6111742 w 12184637"/>
              <a:gd name="connsiteY23516" fmla="*/ 1848090 h 4608812"/>
              <a:gd name="connsiteX23517" fmla="*/ 6116748 w 12184637"/>
              <a:gd name="connsiteY23517" fmla="*/ 1854127 h 4608812"/>
              <a:gd name="connsiteX23518" fmla="*/ 6288290 w 12184637"/>
              <a:gd name="connsiteY23518" fmla="*/ 1870250 h 4608812"/>
              <a:gd name="connsiteX23519" fmla="*/ 6288879 w 12184637"/>
              <a:gd name="connsiteY23519" fmla="*/ 1870250 h 4608812"/>
              <a:gd name="connsiteX23520" fmla="*/ 6294327 w 12184637"/>
              <a:gd name="connsiteY23520" fmla="*/ 1865244 h 4608812"/>
              <a:gd name="connsiteX23521" fmla="*/ 6395043 w 12184637"/>
              <a:gd name="connsiteY23521" fmla="*/ 1963972 h 4608812"/>
              <a:gd name="connsiteX23522" fmla="*/ 6394749 w 12184637"/>
              <a:gd name="connsiteY23522" fmla="*/ 1956095 h 4608812"/>
              <a:gd name="connsiteX23523" fmla="*/ 6292634 w 12184637"/>
              <a:gd name="connsiteY23523" fmla="*/ 1860605 h 4608812"/>
              <a:gd name="connsiteX23524" fmla="*/ 6284756 w 12184637"/>
              <a:gd name="connsiteY23524" fmla="*/ 1860900 h 4608812"/>
              <a:gd name="connsiteX23525" fmla="*/ 6285050 w 12184637"/>
              <a:gd name="connsiteY23525" fmla="*/ 1868778 h 4608812"/>
              <a:gd name="connsiteX23526" fmla="*/ 6387166 w 12184637"/>
              <a:gd name="connsiteY23526" fmla="*/ 1964267 h 4608812"/>
              <a:gd name="connsiteX23527" fmla="*/ 6390994 w 12184637"/>
              <a:gd name="connsiteY23527" fmla="*/ 1965739 h 4608812"/>
              <a:gd name="connsiteX23528" fmla="*/ 6395043 w 12184637"/>
              <a:gd name="connsiteY23528" fmla="*/ 1963972 h 4608812"/>
              <a:gd name="connsiteX23529" fmla="*/ 6461672 w 12184637"/>
              <a:gd name="connsiteY23529" fmla="*/ 2048713 h 4608812"/>
              <a:gd name="connsiteX23530" fmla="*/ 6462556 w 12184637"/>
              <a:gd name="connsiteY23530" fmla="*/ 2040909 h 4608812"/>
              <a:gd name="connsiteX23531" fmla="*/ 6395338 w 12184637"/>
              <a:gd name="connsiteY23531" fmla="*/ 1956757 h 4608812"/>
              <a:gd name="connsiteX23532" fmla="*/ 6387534 w 12184637"/>
              <a:gd name="connsiteY23532" fmla="*/ 1955874 h 4608812"/>
              <a:gd name="connsiteX23533" fmla="*/ 6386650 w 12184637"/>
              <a:gd name="connsiteY23533" fmla="*/ 1963678 h 4608812"/>
              <a:gd name="connsiteX23534" fmla="*/ 6453868 w 12184637"/>
              <a:gd name="connsiteY23534" fmla="*/ 2047829 h 4608812"/>
              <a:gd name="connsiteX23535" fmla="*/ 6458286 w 12184637"/>
              <a:gd name="connsiteY23535" fmla="*/ 2049891 h 4608812"/>
              <a:gd name="connsiteX23536" fmla="*/ 6461672 w 12184637"/>
              <a:gd name="connsiteY23536" fmla="*/ 2048713 h 4608812"/>
              <a:gd name="connsiteX23537" fmla="*/ 7578978 w 12184637"/>
              <a:gd name="connsiteY23537" fmla="*/ 3135097 h 4608812"/>
              <a:gd name="connsiteX23538" fmla="*/ 7589948 w 12184637"/>
              <a:gd name="connsiteY23538" fmla="*/ 3116912 h 4608812"/>
              <a:gd name="connsiteX23539" fmla="*/ 7588034 w 12184637"/>
              <a:gd name="connsiteY23539" fmla="*/ 3109255 h 4608812"/>
              <a:gd name="connsiteX23540" fmla="*/ 7580377 w 12184637"/>
              <a:gd name="connsiteY23540" fmla="*/ 3111169 h 4608812"/>
              <a:gd name="connsiteX23541" fmla="*/ 7569407 w 12184637"/>
              <a:gd name="connsiteY23541" fmla="*/ 3129354 h 4608812"/>
              <a:gd name="connsiteX23542" fmla="*/ 7571321 w 12184637"/>
              <a:gd name="connsiteY23542" fmla="*/ 3137011 h 4608812"/>
              <a:gd name="connsiteX23543" fmla="*/ 7574266 w 12184637"/>
              <a:gd name="connsiteY23543" fmla="*/ 3137821 h 4608812"/>
              <a:gd name="connsiteX23544" fmla="*/ 7578978 w 12184637"/>
              <a:gd name="connsiteY23544" fmla="*/ 3135097 h 4608812"/>
              <a:gd name="connsiteX23545" fmla="*/ 7573014 w 12184637"/>
              <a:gd name="connsiteY23545" fmla="*/ 3144005 h 4608812"/>
              <a:gd name="connsiteX23546" fmla="*/ 7578831 w 12184637"/>
              <a:gd name="connsiteY23546" fmla="*/ 3135317 h 4608812"/>
              <a:gd name="connsiteX23547" fmla="*/ 7577284 w 12184637"/>
              <a:gd name="connsiteY23547" fmla="*/ 3127587 h 4608812"/>
              <a:gd name="connsiteX23548" fmla="*/ 7569554 w 12184637"/>
              <a:gd name="connsiteY23548" fmla="*/ 3129133 h 4608812"/>
              <a:gd name="connsiteX23549" fmla="*/ 7563738 w 12184637"/>
              <a:gd name="connsiteY23549" fmla="*/ 3137821 h 4608812"/>
              <a:gd name="connsiteX23550" fmla="*/ 7565285 w 12184637"/>
              <a:gd name="connsiteY23550" fmla="*/ 3145551 h 4608812"/>
              <a:gd name="connsiteX23551" fmla="*/ 7568450 w 12184637"/>
              <a:gd name="connsiteY23551" fmla="*/ 3146508 h 4608812"/>
              <a:gd name="connsiteX23552" fmla="*/ 7573014 w 12184637"/>
              <a:gd name="connsiteY23552" fmla="*/ 3144005 h 4608812"/>
              <a:gd name="connsiteX23553" fmla="*/ 7569112 w 12184637"/>
              <a:gd name="connsiteY23553" fmla="*/ 3148201 h 4608812"/>
              <a:gd name="connsiteX23554" fmla="*/ 7572426 w 12184637"/>
              <a:gd name="connsiteY23554" fmla="*/ 3144668 h 4608812"/>
              <a:gd name="connsiteX23555" fmla="*/ 7572205 w 12184637"/>
              <a:gd name="connsiteY23555" fmla="*/ 3136790 h 4608812"/>
              <a:gd name="connsiteX23556" fmla="*/ 7564327 w 12184637"/>
              <a:gd name="connsiteY23556" fmla="*/ 3137011 h 4608812"/>
              <a:gd name="connsiteX23557" fmla="*/ 7561014 w 12184637"/>
              <a:gd name="connsiteY23557" fmla="*/ 3140545 h 4608812"/>
              <a:gd name="connsiteX23558" fmla="*/ 7561235 w 12184637"/>
              <a:gd name="connsiteY23558" fmla="*/ 3148423 h 4608812"/>
              <a:gd name="connsiteX23559" fmla="*/ 7565064 w 12184637"/>
              <a:gd name="connsiteY23559" fmla="*/ 3149895 h 4608812"/>
              <a:gd name="connsiteX23560" fmla="*/ 7569112 w 12184637"/>
              <a:gd name="connsiteY23560" fmla="*/ 3148201 h 4608812"/>
              <a:gd name="connsiteX23561" fmla="*/ 7531638 w 12184637"/>
              <a:gd name="connsiteY23561" fmla="*/ 3205039 h 4608812"/>
              <a:gd name="connsiteX23562" fmla="*/ 7569702 w 12184637"/>
              <a:gd name="connsiteY23562" fmla="*/ 3147465 h 4608812"/>
              <a:gd name="connsiteX23563" fmla="*/ 7568155 w 12184637"/>
              <a:gd name="connsiteY23563" fmla="*/ 3139735 h 4608812"/>
              <a:gd name="connsiteX23564" fmla="*/ 7560425 w 12184637"/>
              <a:gd name="connsiteY23564" fmla="*/ 3141281 h 4608812"/>
              <a:gd name="connsiteX23565" fmla="*/ 7522362 w 12184637"/>
              <a:gd name="connsiteY23565" fmla="*/ 3198854 h 4608812"/>
              <a:gd name="connsiteX23566" fmla="*/ 7523908 w 12184637"/>
              <a:gd name="connsiteY23566" fmla="*/ 3206585 h 4608812"/>
              <a:gd name="connsiteX23567" fmla="*/ 7527000 w 12184637"/>
              <a:gd name="connsiteY23567" fmla="*/ 3207542 h 4608812"/>
              <a:gd name="connsiteX23568" fmla="*/ 7531638 w 12184637"/>
              <a:gd name="connsiteY23568" fmla="*/ 3205039 h 4608812"/>
              <a:gd name="connsiteX23569" fmla="*/ 7483489 w 12184637"/>
              <a:gd name="connsiteY23569" fmla="*/ 3260477 h 4608812"/>
              <a:gd name="connsiteX23570" fmla="*/ 7531197 w 12184637"/>
              <a:gd name="connsiteY23570" fmla="*/ 3205628 h 4608812"/>
              <a:gd name="connsiteX23571" fmla="*/ 7530681 w 12184637"/>
              <a:gd name="connsiteY23571" fmla="*/ 3197750 h 4608812"/>
              <a:gd name="connsiteX23572" fmla="*/ 7522803 w 12184637"/>
              <a:gd name="connsiteY23572" fmla="*/ 3198265 h 4608812"/>
              <a:gd name="connsiteX23573" fmla="*/ 7475096 w 12184637"/>
              <a:gd name="connsiteY23573" fmla="*/ 3253115 h 4608812"/>
              <a:gd name="connsiteX23574" fmla="*/ 7475611 w 12184637"/>
              <a:gd name="connsiteY23574" fmla="*/ 3260992 h 4608812"/>
              <a:gd name="connsiteX23575" fmla="*/ 7479292 w 12184637"/>
              <a:gd name="connsiteY23575" fmla="*/ 3262391 h 4608812"/>
              <a:gd name="connsiteX23576" fmla="*/ 7483489 w 12184637"/>
              <a:gd name="connsiteY23576" fmla="*/ 3260477 h 4608812"/>
              <a:gd name="connsiteX23577" fmla="*/ 7433867 w 12184637"/>
              <a:gd name="connsiteY23577" fmla="*/ 3303620 h 4608812"/>
              <a:gd name="connsiteX23578" fmla="*/ 7482973 w 12184637"/>
              <a:gd name="connsiteY23578" fmla="*/ 3260992 h 4608812"/>
              <a:gd name="connsiteX23579" fmla="*/ 7483563 w 12184637"/>
              <a:gd name="connsiteY23579" fmla="*/ 3253115 h 4608812"/>
              <a:gd name="connsiteX23580" fmla="*/ 7475685 w 12184637"/>
              <a:gd name="connsiteY23580" fmla="*/ 3252526 h 4608812"/>
              <a:gd name="connsiteX23581" fmla="*/ 7426578 w 12184637"/>
              <a:gd name="connsiteY23581" fmla="*/ 3295154 h 4608812"/>
              <a:gd name="connsiteX23582" fmla="*/ 7425989 w 12184637"/>
              <a:gd name="connsiteY23582" fmla="*/ 3303031 h 4608812"/>
              <a:gd name="connsiteX23583" fmla="*/ 7430259 w 12184637"/>
              <a:gd name="connsiteY23583" fmla="*/ 3304945 h 4608812"/>
              <a:gd name="connsiteX23584" fmla="*/ 7433867 w 12184637"/>
              <a:gd name="connsiteY23584" fmla="*/ 3303620 h 4608812"/>
              <a:gd name="connsiteX23585" fmla="*/ 7382036 w 12184637"/>
              <a:gd name="connsiteY23585" fmla="*/ 3335499 h 4608812"/>
              <a:gd name="connsiteX23586" fmla="*/ 7433130 w 12184637"/>
              <a:gd name="connsiteY23586" fmla="*/ 3304209 h 4608812"/>
              <a:gd name="connsiteX23587" fmla="*/ 7434971 w 12184637"/>
              <a:gd name="connsiteY23587" fmla="*/ 3296552 h 4608812"/>
              <a:gd name="connsiteX23588" fmla="*/ 7427314 w 12184637"/>
              <a:gd name="connsiteY23588" fmla="*/ 3294712 h 4608812"/>
              <a:gd name="connsiteX23589" fmla="*/ 7376220 w 12184637"/>
              <a:gd name="connsiteY23589" fmla="*/ 3326002 h 4608812"/>
              <a:gd name="connsiteX23590" fmla="*/ 7374379 w 12184637"/>
              <a:gd name="connsiteY23590" fmla="*/ 3333658 h 4608812"/>
              <a:gd name="connsiteX23591" fmla="*/ 7379165 w 12184637"/>
              <a:gd name="connsiteY23591" fmla="*/ 3336309 h 4608812"/>
              <a:gd name="connsiteX23592" fmla="*/ 7382036 w 12184637"/>
              <a:gd name="connsiteY23592" fmla="*/ 3335499 h 4608812"/>
              <a:gd name="connsiteX23593" fmla="*/ 7327408 w 12184637"/>
              <a:gd name="connsiteY23593" fmla="*/ 3356629 h 4608812"/>
              <a:gd name="connsiteX23594" fmla="*/ 7381152 w 12184637"/>
              <a:gd name="connsiteY23594" fmla="*/ 3335867 h 4608812"/>
              <a:gd name="connsiteX23595" fmla="*/ 7384318 w 12184637"/>
              <a:gd name="connsiteY23595" fmla="*/ 3328652 h 4608812"/>
              <a:gd name="connsiteX23596" fmla="*/ 7377103 w 12184637"/>
              <a:gd name="connsiteY23596" fmla="*/ 3325486 h 4608812"/>
              <a:gd name="connsiteX23597" fmla="*/ 7323358 w 12184637"/>
              <a:gd name="connsiteY23597" fmla="*/ 3346248 h 4608812"/>
              <a:gd name="connsiteX23598" fmla="*/ 7320193 w 12184637"/>
              <a:gd name="connsiteY23598" fmla="*/ 3353463 h 4608812"/>
              <a:gd name="connsiteX23599" fmla="*/ 7325420 w 12184637"/>
              <a:gd name="connsiteY23599" fmla="*/ 3356997 h 4608812"/>
              <a:gd name="connsiteX23600" fmla="*/ 7327408 w 12184637"/>
              <a:gd name="connsiteY23600" fmla="*/ 3356629 h 4608812"/>
              <a:gd name="connsiteX23601" fmla="*/ 7283086 w 12184637"/>
              <a:gd name="connsiteY23601" fmla="*/ 3474941 h 4608812"/>
              <a:gd name="connsiteX23602" fmla="*/ 7330647 w 12184637"/>
              <a:gd name="connsiteY23602" fmla="*/ 3353463 h 4608812"/>
              <a:gd name="connsiteX23603" fmla="*/ 7327481 w 12184637"/>
              <a:gd name="connsiteY23603" fmla="*/ 3346248 h 4608812"/>
              <a:gd name="connsiteX23604" fmla="*/ 7320266 w 12184637"/>
              <a:gd name="connsiteY23604" fmla="*/ 3349414 h 4608812"/>
              <a:gd name="connsiteX23605" fmla="*/ 7272706 w 12184637"/>
              <a:gd name="connsiteY23605" fmla="*/ 3470892 h 4608812"/>
              <a:gd name="connsiteX23606" fmla="*/ 7275871 w 12184637"/>
              <a:gd name="connsiteY23606" fmla="*/ 3478107 h 4608812"/>
              <a:gd name="connsiteX23607" fmla="*/ 7277933 w 12184637"/>
              <a:gd name="connsiteY23607" fmla="*/ 3478475 h 4608812"/>
              <a:gd name="connsiteX23608" fmla="*/ 7283086 w 12184637"/>
              <a:gd name="connsiteY23608" fmla="*/ 3474941 h 4608812"/>
              <a:gd name="connsiteX23609" fmla="*/ 7264754 w 12184637"/>
              <a:gd name="connsiteY23609" fmla="*/ 3609009 h 4608812"/>
              <a:gd name="connsiteX23610" fmla="*/ 7283381 w 12184637"/>
              <a:gd name="connsiteY23610" fmla="*/ 3473690 h 4608812"/>
              <a:gd name="connsiteX23611" fmla="*/ 7278595 w 12184637"/>
              <a:gd name="connsiteY23611" fmla="*/ 3467432 h 4608812"/>
              <a:gd name="connsiteX23612" fmla="*/ 7272338 w 12184637"/>
              <a:gd name="connsiteY23612" fmla="*/ 3472217 h 4608812"/>
              <a:gd name="connsiteX23613" fmla="*/ 7253711 w 12184637"/>
              <a:gd name="connsiteY23613" fmla="*/ 3607537 h 4608812"/>
              <a:gd name="connsiteX23614" fmla="*/ 7258496 w 12184637"/>
              <a:gd name="connsiteY23614" fmla="*/ 3613795 h 4608812"/>
              <a:gd name="connsiteX23615" fmla="*/ 7259306 w 12184637"/>
              <a:gd name="connsiteY23615" fmla="*/ 3613868 h 4608812"/>
              <a:gd name="connsiteX23616" fmla="*/ 7264754 w 12184637"/>
              <a:gd name="connsiteY23616" fmla="*/ 3609009 h 4608812"/>
              <a:gd name="connsiteX23617" fmla="*/ 7274546 w 12184637"/>
              <a:gd name="connsiteY23617" fmla="*/ 3760158 h 4608812"/>
              <a:gd name="connsiteX23618" fmla="*/ 7279553 w 12184637"/>
              <a:gd name="connsiteY23618" fmla="*/ 3754047 h 4608812"/>
              <a:gd name="connsiteX23619" fmla="*/ 7264828 w 12184637"/>
              <a:gd name="connsiteY23619" fmla="*/ 3607758 h 4608812"/>
              <a:gd name="connsiteX23620" fmla="*/ 7258717 w 12184637"/>
              <a:gd name="connsiteY23620" fmla="*/ 3602751 h 4608812"/>
              <a:gd name="connsiteX23621" fmla="*/ 7253711 w 12184637"/>
              <a:gd name="connsiteY23621" fmla="*/ 3608862 h 4608812"/>
              <a:gd name="connsiteX23622" fmla="*/ 7268435 w 12184637"/>
              <a:gd name="connsiteY23622" fmla="*/ 3755151 h 4608812"/>
              <a:gd name="connsiteX23623" fmla="*/ 7274031 w 12184637"/>
              <a:gd name="connsiteY23623" fmla="*/ 3760158 h 4608812"/>
              <a:gd name="connsiteX23624" fmla="*/ 7274546 w 12184637"/>
              <a:gd name="connsiteY23624" fmla="*/ 3760158 h 4608812"/>
              <a:gd name="connsiteX23625" fmla="*/ 7321002 w 12184637"/>
              <a:gd name="connsiteY23625" fmla="*/ 3908876 h 4608812"/>
              <a:gd name="connsiteX23626" fmla="*/ 7324684 w 12184637"/>
              <a:gd name="connsiteY23626" fmla="*/ 3901882 h 4608812"/>
              <a:gd name="connsiteX23627" fmla="*/ 7279258 w 12184637"/>
              <a:gd name="connsiteY23627" fmla="*/ 3752942 h 4608812"/>
              <a:gd name="connsiteX23628" fmla="*/ 7272264 w 12184637"/>
              <a:gd name="connsiteY23628" fmla="*/ 3749261 h 4608812"/>
              <a:gd name="connsiteX23629" fmla="*/ 7268583 w 12184637"/>
              <a:gd name="connsiteY23629" fmla="*/ 3756256 h 4608812"/>
              <a:gd name="connsiteX23630" fmla="*/ 7314008 w 12184637"/>
              <a:gd name="connsiteY23630" fmla="*/ 3905195 h 4608812"/>
              <a:gd name="connsiteX23631" fmla="*/ 7319383 w 12184637"/>
              <a:gd name="connsiteY23631" fmla="*/ 3909171 h 4608812"/>
              <a:gd name="connsiteX23632" fmla="*/ 7321002 w 12184637"/>
              <a:gd name="connsiteY23632" fmla="*/ 3908876 h 4608812"/>
              <a:gd name="connsiteX23633" fmla="*/ 7395288 w 12184637"/>
              <a:gd name="connsiteY23633" fmla="*/ 4051779 h 4608812"/>
              <a:gd name="connsiteX23634" fmla="*/ 7397718 w 12184637"/>
              <a:gd name="connsiteY23634" fmla="*/ 4044270 h 4608812"/>
              <a:gd name="connsiteX23635" fmla="*/ 7324389 w 12184637"/>
              <a:gd name="connsiteY23635" fmla="*/ 3901072 h 4608812"/>
              <a:gd name="connsiteX23636" fmla="*/ 7316880 w 12184637"/>
              <a:gd name="connsiteY23636" fmla="*/ 3898643 h 4608812"/>
              <a:gd name="connsiteX23637" fmla="*/ 7314450 w 12184637"/>
              <a:gd name="connsiteY23637" fmla="*/ 3906152 h 4608812"/>
              <a:gd name="connsiteX23638" fmla="*/ 7387779 w 12184637"/>
              <a:gd name="connsiteY23638" fmla="*/ 4049350 h 4608812"/>
              <a:gd name="connsiteX23639" fmla="*/ 7392785 w 12184637"/>
              <a:gd name="connsiteY23639" fmla="*/ 4052368 h 4608812"/>
              <a:gd name="connsiteX23640" fmla="*/ 7395288 w 12184637"/>
              <a:gd name="connsiteY23640" fmla="*/ 4051779 h 4608812"/>
              <a:gd name="connsiteX23641" fmla="*/ 7494606 w 12184637"/>
              <a:gd name="connsiteY23641" fmla="*/ 4180399 h 4608812"/>
              <a:gd name="connsiteX23642" fmla="*/ 7495636 w 12184637"/>
              <a:gd name="connsiteY23642" fmla="*/ 4172595 h 4608812"/>
              <a:gd name="connsiteX23643" fmla="*/ 7397129 w 12184637"/>
              <a:gd name="connsiteY23643" fmla="*/ 4043386 h 4608812"/>
              <a:gd name="connsiteX23644" fmla="*/ 7389325 w 12184637"/>
              <a:gd name="connsiteY23644" fmla="*/ 4042355 h 4608812"/>
              <a:gd name="connsiteX23645" fmla="*/ 7388294 w 12184637"/>
              <a:gd name="connsiteY23645" fmla="*/ 4050159 h 4608812"/>
              <a:gd name="connsiteX23646" fmla="*/ 7486802 w 12184637"/>
              <a:gd name="connsiteY23646" fmla="*/ 4179368 h 4608812"/>
              <a:gd name="connsiteX23647" fmla="*/ 7491293 w 12184637"/>
              <a:gd name="connsiteY23647" fmla="*/ 4181577 h 4608812"/>
              <a:gd name="connsiteX23648" fmla="*/ 7494606 w 12184637"/>
              <a:gd name="connsiteY23648" fmla="*/ 4180399 h 4608812"/>
              <a:gd name="connsiteX23649" fmla="*/ 7616158 w 12184637"/>
              <a:gd name="connsiteY23649" fmla="*/ 4286563 h 4608812"/>
              <a:gd name="connsiteX23650" fmla="*/ 7615643 w 12184637"/>
              <a:gd name="connsiteY23650" fmla="*/ 4278686 h 4608812"/>
              <a:gd name="connsiteX23651" fmla="*/ 7494900 w 12184637"/>
              <a:gd name="connsiteY23651" fmla="*/ 4171859 h 4608812"/>
              <a:gd name="connsiteX23652" fmla="*/ 7487023 w 12184637"/>
              <a:gd name="connsiteY23652" fmla="*/ 4172374 h 4608812"/>
              <a:gd name="connsiteX23653" fmla="*/ 7487538 w 12184637"/>
              <a:gd name="connsiteY23653" fmla="*/ 4180251 h 4608812"/>
              <a:gd name="connsiteX23654" fmla="*/ 7608280 w 12184637"/>
              <a:gd name="connsiteY23654" fmla="*/ 4287079 h 4608812"/>
              <a:gd name="connsiteX23655" fmla="*/ 7612035 w 12184637"/>
              <a:gd name="connsiteY23655" fmla="*/ 4288478 h 4608812"/>
              <a:gd name="connsiteX23656" fmla="*/ 7616158 w 12184637"/>
              <a:gd name="connsiteY23656" fmla="*/ 4286563 h 4608812"/>
              <a:gd name="connsiteX23657" fmla="*/ 7752729 w 12184637"/>
              <a:gd name="connsiteY23657" fmla="*/ 4367402 h 4608812"/>
              <a:gd name="connsiteX23658" fmla="*/ 7750815 w 12184637"/>
              <a:gd name="connsiteY23658" fmla="*/ 4359745 h 4608812"/>
              <a:gd name="connsiteX23659" fmla="*/ 7614833 w 12184637"/>
              <a:gd name="connsiteY23659" fmla="*/ 4278097 h 4608812"/>
              <a:gd name="connsiteX23660" fmla="*/ 7607176 w 12184637"/>
              <a:gd name="connsiteY23660" fmla="*/ 4280011 h 4608812"/>
              <a:gd name="connsiteX23661" fmla="*/ 7609090 w 12184637"/>
              <a:gd name="connsiteY23661" fmla="*/ 4287668 h 4608812"/>
              <a:gd name="connsiteX23662" fmla="*/ 7745072 w 12184637"/>
              <a:gd name="connsiteY23662" fmla="*/ 4369316 h 4608812"/>
              <a:gd name="connsiteX23663" fmla="*/ 7748017 w 12184637"/>
              <a:gd name="connsiteY23663" fmla="*/ 4370126 h 4608812"/>
              <a:gd name="connsiteX23664" fmla="*/ 7752729 w 12184637"/>
              <a:gd name="connsiteY23664" fmla="*/ 4367402 h 4608812"/>
              <a:gd name="connsiteX23665" fmla="*/ 7897325 w 12184637"/>
              <a:gd name="connsiteY23665" fmla="*/ 4420190 h 4608812"/>
              <a:gd name="connsiteX23666" fmla="*/ 7894085 w 12184637"/>
              <a:gd name="connsiteY23666" fmla="*/ 4413048 h 4608812"/>
              <a:gd name="connsiteX23667" fmla="*/ 7749931 w 12184637"/>
              <a:gd name="connsiteY23667" fmla="*/ 4359303 h 4608812"/>
              <a:gd name="connsiteX23668" fmla="*/ 7742790 w 12184637"/>
              <a:gd name="connsiteY23668" fmla="*/ 4362543 h 4608812"/>
              <a:gd name="connsiteX23669" fmla="*/ 7746029 w 12184637"/>
              <a:gd name="connsiteY23669" fmla="*/ 4369684 h 4608812"/>
              <a:gd name="connsiteX23670" fmla="*/ 7890183 w 12184637"/>
              <a:gd name="connsiteY23670" fmla="*/ 4423429 h 4608812"/>
              <a:gd name="connsiteX23671" fmla="*/ 7892171 w 12184637"/>
              <a:gd name="connsiteY23671" fmla="*/ 4423797 h 4608812"/>
              <a:gd name="connsiteX23672" fmla="*/ 7897325 w 12184637"/>
              <a:gd name="connsiteY23672" fmla="*/ 4420190 h 4608812"/>
              <a:gd name="connsiteX23673" fmla="*/ 7893423 w 12184637"/>
              <a:gd name="connsiteY23673" fmla="*/ 4423650 h 4608812"/>
              <a:gd name="connsiteX23674" fmla="*/ 7963586 w 12184637"/>
              <a:gd name="connsiteY23674" fmla="*/ 4406201 h 4608812"/>
              <a:gd name="connsiteX23675" fmla="*/ 7967635 w 12184637"/>
              <a:gd name="connsiteY23675" fmla="*/ 4399428 h 4608812"/>
              <a:gd name="connsiteX23676" fmla="*/ 7960862 w 12184637"/>
              <a:gd name="connsiteY23676" fmla="*/ 4395379 h 4608812"/>
              <a:gd name="connsiteX23677" fmla="*/ 7890699 w 12184637"/>
              <a:gd name="connsiteY23677" fmla="*/ 4412827 h 4608812"/>
              <a:gd name="connsiteX23678" fmla="*/ 7886649 w 12184637"/>
              <a:gd name="connsiteY23678" fmla="*/ 4419601 h 4608812"/>
              <a:gd name="connsiteX23679" fmla="*/ 7892097 w 12184637"/>
              <a:gd name="connsiteY23679" fmla="*/ 4423797 h 4608812"/>
              <a:gd name="connsiteX23680" fmla="*/ 7893423 w 12184637"/>
              <a:gd name="connsiteY23680" fmla="*/ 4423650 h 4608812"/>
              <a:gd name="connsiteX23681" fmla="*/ 8115471 w 12184637"/>
              <a:gd name="connsiteY23681" fmla="*/ 4425564 h 4608812"/>
              <a:gd name="connsiteX23682" fmla="*/ 8110832 w 12184637"/>
              <a:gd name="connsiteY23682" fmla="*/ 4419159 h 4608812"/>
              <a:gd name="connsiteX23683" fmla="*/ 7963144 w 12184637"/>
              <a:gd name="connsiteY23683" fmla="*/ 4395305 h 4608812"/>
              <a:gd name="connsiteX23684" fmla="*/ 7956739 w 12184637"/>
              <a:gd name="connsiteY23684" fmla="*/ 4399943 h 4608812"/>
              <a:gd name="connsiteX23685" fmla="*/ 7961377 w 12184637"/>
              <a:gd name="connsiteY23685" fmla="*/ 4406348 h 4608812"/>
              <a:gd name="connsiteX23686" fmla="*/ 8109139 w 12184637"/>
              <a:gd name="connsiteY23686" fmla="*/ 4430276 h 4608812"/>
              <a:gd name="connsiteX23687" fmla="*/ 8110096 w 12184637"/>
              <a:gd name="connsiteY23687" fmla="*/ 4430350 h 4608812"/>
              <a:gd name="connsiteX23688" fmla="*/ 8115471 w 12184637"/>
              <a:gd name="connsiteY23688" fmla="*/ 4425564 h 4608812"/>
              <a:gd name="connsiteX23689" fmla="*/ 8112304 w 12184637"/>
              <a:gd name="connsiteY23689" fmla="*/ 4429761 h 4608812"/>
              <a:gd name="connsiteX23690" fmla="*/ 8185706 w 12184637"/>
              <a:gd name="connsiteY23690" fmla="*/ 4396336 h 4608812"/>
              <a:gd name="connsiteX23691" fmla="*/ 8188430 w 12184637"/>
              <a:gd name="connsiteY23691" fmla="*/ 4388973 h 4608812"/>
              <a:gd name="connsiteX23692" fmla="*/ 8181068 w 12184637"/>
              <a:gd name="connsiteY23692" fmla="*/ 4386249 h 4608812"/>
              <a:gd name="connsiteX23693" fmla="*/ 8107666 w 12184637"/>
              <a:gd name="connsiteY23693" fmla="*/ 4419674 h 4608812"/>
              <a:gd name="connsiteX23694" fmla="*/ 8104942 w 12184637"/>
              <a:gd name="connsiteY23694" fmla="*/ 4427037 h 4608812"/>
              <a:gd name="connsiteX23695" fmla="*/ 8110023 w 12184637"/>
              <a:gd name="connsiteY23695" fmla="*/ 4430276 h 4608812"/>
              <a:gd name="connsiteX23696" fmla="*/ 8112304 w 12184637"/>
              <a:gd name="connsiteY23696" fmla="*/ 4429761 h 4608812"/>
              <a:gd name="connsiteX23697" fmla="*/ 8186664 w 12184637"/>
              <a:gd name="connsiteY23697" fmla="*/ 4395747 h 4608812"/>
              <a:gd name="connsiteX23698" fmla="*/ 8261612 w 12184637"/>
              <a:gd name="connsiteY23698" fmla="*/ 4341560 h 4608812"/>
              <a:gd name="connsiteX23699" fmla="*/ 8262864 w 12184637"/>
              <a:gd name="connsiteY23699" fmla="*/ 4333756 h 4608812"/>
              <a:gd name="connsiteX23700" fmla="*/ 8255060 w 12184637"/>
              <a:gd name="connsiteY23700" fmla="*/ 4332504 h 4608812"/>
              <a:gd name="connsiteX23701" fmla="*/ 8180111 w 12184637"/>
              <a:gd name="connsiteY23701" fmla="*/ 4386691 h 4608812"/>
              <a:gd name="connsiteX23702" fmla="*/ 8178860 w 12184637"/>
              <a:gd name="connsiteY23702" fmla="*/ 4394495 h 4608812"/>
              <a:gd name="connsiteX23703" fmla="*/ 8183425 w 12184637"/>
              <a:gd name="connsiteY23703" fmla="*/ 4396778 h 4608812"/>
              <a:gd name="connsiteX23704" fmla="*/ 8186664 w 12184637"/>
              <a:gd name="connsiteY23704" fmla="*/ 4395747 h 4608812"/>
              <a:gd name="connsiteX23705" fmla="*/ 8258594 w 12184637"/>
              <a:gd name="connsiteY23705" fmla="*/ 4342664 h 4608812"/>
              <a:gd name="connsiteX23706" fmla="*/ 8407386 w 12184637"/>
              <a:gd name="connsiteY23706" fmla="*/ 4335376 h 4608812"/>
              <a:gd name="connsiteX23707" fmla="*/ 8412687 w 12184637"/>
              <a:gd name="connsiteY23707" fmla="*/ 4329560 h 4608812"/>
              <a:gd name="connsiteX23708" fmla="*/ 8406871 w 12184637"/>
              <a:gd name="connsiteY23708" fmla="*/ 4324258 h 4608812"/>
              <a:gd name="connsiteX23709" fmla="*/ 8258079 w 12184637"/>
              <a:gd name="connsiteY23709" fmla="*/ 4331547 h 4608812"/>
              <a:gd name="connsiteX23710" fmla="*/ 8252777 w 12184637"/>
              <a:gd name="connsiteY23710" fmla="*/ 4337364 h 4608812"/>
              <a:gd name="connsiteX23711" fmla="*/ 8258373 w 12184637"/>
              <a:gd name="connsiteY23711" fmla="*/ 4342664 h 4608812"/>
              <a:gd name="connsiteX23712" fmla="*/ 8258594 w 12184637"/>
              <a:gd name="connsiteY23712" fmla="*/ 4342664 h 4608812"/>
              <a:gd name="connsiteX23713" fmla="*/ 8410994 w 12184637"/>
              <a:gd name="connsiteY23713" fmla="*/ 4333756 h 4608812"/>
              <a:gd name="connsiteX23714" fmla="*/ 8491537 w 12184637"/>
              <a:gd name="connsiteY23714" fmla="*/ 4255347 h 4608812"/>
              <a:gd name="connsiteX23715" fmla="*/ 8491611 w 12184637"/>
              <a:gd name="connsiteY23715" fmla="*/ 4247469 h 4608812"/>
              <a:gd name="connsiteX23716" fmla="*/ 8483734 w 12184637"/>
              <a:gd name="connsiteY23716" fmla="*/ 4247396 h 4608812"/>
              <a:gd name="connsiteX23717" fmla="*/ 8403189 w 12184637"/>
              <a:gd name="connsiteY23717" fmla="*/ 4325805 h 4608812"/>
              <a:gd name="connsiteX23718" fmla="*/ 8403116 w 12184637"/>
              <a:gd name="connsiteY23718" fmla="*/ 4333682 h 4608812"/>
              <a:gd name="connsiteX23719" fmla="*/ 8407165 w 12184637"/>
              <a:gd name="connsiteY23719" fmla="*/ 4335376 h 4608812"/>
              <a:gd name="connsiteX23720" fmla="*/ 8410994 w 12184637"/>
              <a:gd name="connsiteY23720" fmla="*/ 4333756 h 4608812"/>
              <a:gd name="connsiteX23721" fmla="*/ 8489034 w 12184637"/>
              <a:gd name="connsiteY23721" fmla="*/ 4256746 h 4608812"/>
              <a:gd name="connsiteX23722" fmla="*/ 8629212 w 12184637"/>
              <a:gd name="connsiteY23722" fmla="*/ 4222217 h 4608812"/>
              <a:gd name="connsiteX23723" fmla="*/ 8633262 w 12184637"/>
              <a:gd name="connsiteY23723" fmla="*/ 4215444 h 4608812"/>
              <a:gd name="connsiteX23724" fmla="*/ 8626488 w 12184637"/>
              <a:gd name="connsiteY23724" fmla="*/ 4211394 h 4608812"/>
              <a:gd name="connsiteX23725" fmla="*/ 8486310 w 12184637"/>
              <a:gd name="connsiteY23725" fmla="*/ 4245924 h 4608812"/>
              <a:gd name="connsiteX23726" fmla="*/ 8482261 w 12184637"/>
              <a:gd name="connsiteY23726" fmla="*/ 4252697 h 4608812"/>
              <a:gd name="connsiteX23727" fmla="*/ 8487709 w 12184637"/>
              <a:gd name="connsiteY23727" fmla="*/ 4256967 h 4608812"/>
              <a:gd name="connsiteX23728" fmla="*/ 8489034 w 12184637"/>
              <a:gd name="connsiteY23728" fmla="*/ 4256746 h 4608812"/>
              <a:gd name="connsiteX23729" fmla="*/ 8630317 w 12184637"/>
              <a:gd name="connsiteY23729" fmla="*/ 4221849 h 4608812"/>
              <a:gd name="connsiteX23730" fmla="*/ 8713290 w 12184637"/>
              <a:gd name="connsiteY23730" fmla="*/ 4181430 h 4608812"/>
              <a:gd name="connsiteX23731" fmla="*/ 8715867 w 12184637"/>
              <a:gd name="connsiteY23731" fmla="*/ 4173994 h 4608812"/>
              <a:gd name="connsiteX23732" fmla="*/ 8708431 w 12184637"/>
              <a:gd name="connsiteY23732" fmla="*/ 4171417 h 4608812"/>
              <a:gd name="connsiteX23733" fmla="*/ 8625458 w 12184637"/>
              <a:gd name="connsiteY23733" fmla="*/ 4211836 h 4608812"/>
              <a:gd name="connsiteX23734" fmla="*/ 8622881 w 12184637"/>
              <a:gd name="connsiteY23734" fmla="*/ 4219272 h 4608812"/>
              <a:gd name="connsiteX23735" fmla="*/ 8627961 w 12184637"/>
              <a:gd name="connsiteY23735" fmla="*/ 4222438 h 4608812"/>
              <a:gd name="connsiteX23736" fmla="*/ 8630317 w 12184637"/>
              <a:gd name="connsiteY23736" fmla="*/ 4221849 h 4608812"/>
              <a:gd name="connsiteX23737" fmla="*/ 8713290 w 12184637"/>
              <a:gd name="connsiteY23737" fmla="*/ 4181430 h 4608812"/>
              <a:gd name="connsiteX23738" fmla="*/ 8751354 w 12184637"/>
              <a:gd name="connsiteY23738" fmla="*/ 4162876 h 4608812"/>
              <a:gd name="connsiteX23739" fmla="*/ 8753930 w 12184637"/>
              <a:gd name="connsiteY23739" fmla="*/ 4155440 h 4608812"/>
              <a:gd name="connsiteX23740" fmla="*/ 8746494 w 12184637"/>
              <a:gd name="connsiteY23740" fmla="*/ 4152864 h 4608812"/>
              <a:gd name="connsiteX23741" fmla="*/ 8708431 w 12184637"/>
              <a:gd name="connsiteY23741" fmla="*/ 4171417 h 4608812"/>
              <a:gd name="connsiteX23742" fmla="*/ 8705854 w 12184637"/>
              <a:gd name="connsiteY23742" fmla="*/ 4178852 h 4608812"/>
              <a:gd name="connsiteX23743" fmla="*/ 8710935 w 12184637"/>
              <a:gd name="connsiteY23743" fmla="*/ 4182019 h 4608812"/>
              <a:gd name="connsiteX23744" fmla="*/ 8713290 w 12184637"/>
              <a:gd name="connsiteY23744" fmla="*/ 4181430 h 4608812"/>
              <a:gd name="connsiteX23745" fmla="*/ 8752900 w 12184637"/>
              <a:gd name="connsiteY23745" fmla="*/ 4161772 h 4608812"/>
              <a:gd name="connsiteX23746" fmla="*/ 8756212 w 12184637"/>
              <a:gd name="connsiteY23746" fmla="*/ 4158459 h 4608812"/>
              <a:gd name="connsiteX23747" fmla="*/ 8756212 w 12184637"/>
              <a:gd name="connsiteY23747" fmla="*/ 4150581 h 4608812"/>
              <a:gd name="connsiteX23748" fmla="*/ 8748335 w 12184637"/>
              <a:gd name="connsiteY23748" fmla="*/ 4150581 h 4608812"/>
              <a:gd name="connsiteX23749" fmla="*/ 8744949 w 12184637"/>
              <a:gd name="connsiteY23749" fmla="*/ 4153895 h 4608812"/>
              <a:gd name="connsiteX23750" fmla="*/ 8744949 w 12184637"/>
              <a:gd name="connsiteY23750" fmla="*/ 4161772 h 4608812"/>
              <a:gd name="connsiteX23751" fmla="*/ 8748924 w 12184637"/>
              <a:gd name="connsiteY23751" fmla="*/ 4163392 h 4608812"/>
              <a:gd name="connsiteX23752" fmla="*/ 8752900 w 12184637"/>
              <a:gd name="connsiteY23752" fmla="*/ 4161772 h 4608812"/>
              <a:gd name="connsiteX23753" fmla="*/ 8756286 w 12184637"/>
              <a:gd name="connsiteY23753" fmla="*/ 4158385 h 4608812"/>
              <a:gd name="connsiteX23754" fmla="*/ 8788607 w 12184637"/>
              <a:gd name="connsiteY23754" fmla="*/ 4125917 h 4608812"/>
              <a:gd name="connsiteX23755" fmla="*/ 8788607 w 12184637"/>
              <a:gd name="connsiteY23755" fmla="*/ 4118040 h 4608812"/>
              <a:gd name="connsiteX23756" fmla="*/ 8780729 w 12184637"/>
              <a:gd name="connsiteY23756" fmla="*/ 4118040 h 4608812"/>
              <a:gd name="connsiteX23757" fmla="*/ 8748409 w 12184637"/>
              <a:gd name="connsiteY23757" fmla="*/ 4150508 h 4608812"/>
              <a:gd name="connsiteX23758" fmla="*/ 8748409 w 12184637"/>
              <a:gd name="connsiteY23758" fmla="*/ 4158385 h 4608812"/>
              <a:gd name="connsiteX23759" fmla="*/ 8752385 w 12184637"/>
              <a:gd name="connsiteY23759" fmla="*/ 4160005 h 4608812"/>
              <a:gd name="connsiteX23760" fmla="*/ 8756286 w 12184637"/>
              <a:gd name="connsiteY23760" fmla="*/ 4158385 h 4608812"/>
              <a:gd name="connsiteX23761" fmla="*/ 8787944 w 12184637"/>
              <a:gd name="connsiteY23761" fmla="*/ 4126507 h 4608812"/>
              <a:gd name="connsiteX23762" fmla="*/ 8842205 w 12184637"/>
              <a:gd name="connsiteY23762" fmla="*/ 4086235 h 4608812"/>
              <a:gd name="connsiteX23763" fmla="*/ 8843383 w 12184637"/>
              <a:gd name="connsiteY23763" fmla="*/ 4078431 h 4608812"/>
              <a:gd name="connsiteX23764" fmla="*/ 8835578 w 12184637"/>
              <a:gd name="connsiteY23764" fmla="*/ 4077253 h 4608812"/>
              <a:gd name="connsiteX23765" fmla="*/ 8781318 w 12184637"/>
              <a:gd name="connsiteY23765" fmla="*/ 4117525 h 4608812"/>
              <a:gd name="connsiteX23766" fmla="*/ 8780140 w 12184637"/>
              <a:gd name="connsiteY23766" fmla="*/ 4125329 h 4608812"/>
              <a:gd name="connsiteX23767" fmla="*/ 8784632 w 12184637"/>
              <a:gd name="connsiteY23767" fmla="*/ 4127611 h 4608812"/>
              <a:gd name="connsiteX23768" fmla="*/ 8787944 w 12184637"/>
              <a:gd name="connsiteY23768" fmla="*/ 4126507 h 4608812"/>
              <a:gd name="connsiteX23769" fmla="*/ 8842499 w 12184637"/>
              <a:gd name="connsiteY23769" fmla="*/ 4086087 h 4608812"/>
              <a:gd name="connsiteX23770" fmla="*/ 8847431 w 12184637"/>
              <a:gd name="connsiteY23770" fmla="*/ 4081891 h 4608812"/>
              <a:gd name="connsiteX23771" fmla="*/ 8848095 w 12184637"/>
              <a:gd name="connsiteY23771" fmla="*/ 4074013 h 4608812"/>
              <a:gd name="connsiteX23772" fmla="*/ 8840217 w 12184637"/>
              <a:gd name="connsiteY23772" fmla="*/ 4073351 h 4608812"/>
              <a:gd name="connsiteX23773" fmla="*/ 8835284 w 12184637"/>
              <a:gd name="connsiteY23773" fmla="*/ 4077547 h 4608812"/>
              <a:gd name="connsiteX23774" fmla="*/ 8834621 w 12184637"/>
              <a:gd name="connsiteY23774" fmla="*/ 4085425 h 4608812"/>
              <a:gd name="connsiteX23775" fmla="*/ 8838892 w 12184637"/>
              <a:gd name="connsiteY23775" fmla="*/ 4087413 h 4608812"/>
              <a:gd name="connsiteX23776" fmla="*/ 8842499 w 12184637"/>
              <a:gd name="connsiteY23776" fmla="*/ 4086087 h 4608812"/>
              <a:gd name="connsiteX23777" fmla="*/ 8848095 w 12184637"/>
              <a:gd name="connsiteY23777" fmla="*/ 4081229 h 4608812"/>
              <a:gd name="connsiteX23778" fmla="*/ 8890060 w 12184637"/>
              <a:gd name="connsiteY23778" fmla="*/ 4031533 h 4608812"/>
              <a:gd name="connsiteX23779" fmla="*/ 8889397 w 12184637"/>
              <a:gd name="connsiteY23779" fmla="*/ 4023655 h 4608812"/>
              <a:gd name="connsiteX23780" fmla="*/ 8881519 w 12184637"/>
              <a:gd name="connsiteY23780" fmla="*/ 4024317 h 4608812"/>
              <a:gd name="connsiteX23781" fmla="*/ 8839554 w 12184637"/>
              <a:gd name="connsiteY23781" fmla="*/ 4074013 h 4608812"/>
              <a:gd name="connsiteX23782" fmla="*/ 8840217 w 12184637"/>
              <a:gd name="connsiteY23782" fmla="*/ 4081891 h 4608812"/>
              <a:gd name="connsiteX23783" fmla="*/ 8843824 w 12184637"/>
              <a:gd name="connsiteY23783" fmla="*/ 4083216 h 4608812"/>
              <a:gd name="connsiteX23784" fmla="*/ 8848095 w 12184637"/>
              <a:gd name="connsiteY23784" fmla="*/ 4081229 h 4608812"/>
              <a:gd name="connsiteX23785" fmla="*/ 8990849 w 12184637"/>
              <a:gd name="connsiteY23785" fmla="*/ 4044417 h 4608812"/>
              <a:gd name="connsiteX23786" fmla="*/ 8986212 w 12184637"/>
              <a:gd name="connsiteY23786" fmla="*/ 4038085 h 4608812"/>
              <a:gd name="connsiteX23787" fmla="*/ 8886673 w 12184637"/>
              <a:gd name="connsiteY23787" fmla="*/ 4022403 h 4608812"/>
              <a:gd name="connsiteX23788" fmla="*/ 8880342 w 12184637"/>
              <a:gd name="connsiteY23788" fmla="*/ 4027041 h 4608812"/>
              <a:gd name="connsiteX23789" fmla="*/ 8884980 w 12184637"/>
              <a:gd name="connsiteY23789" fmla="*/ 4033373 h 4608812"/>
              <a:gd name="connsiteX23790" fmla="*/ 8984518 w 12184637"/>
              <a:gd name="connsiteY23790" fmla="*/ 4049055 h 4608812"/>
              <a:gd name="connsiteX23791" fmla="*/ 8985401 w 12184637"/>
              <a:gd name="connsiteY23791" fmla="*/ 4049128 h 4608812"/>
              <a:gd name="connsiteX23792" fmla="*/ 8990849 w 12184637"/>
              <a:gd name="connsiteY23792" fmla="*/ 4044417 h 4608812"/>
              <a:gd name="connsiteX23793" fmla="*/ 8988715 w 12184637"/>
              <a:gd name="connsiteY23793" fmla="*/ 4047951 h 4608812"/>
              <a:gd name="connsiteX23794" fmla="*/ 9060865 w 12184637"/>
              <a:gd name="connsiteY23794" fmla="*/ 3992660 h 4608812"/>
              <a:gd name="connsiteX23795" fmla="*/ 9061896 w 12184637"/>
              <a:gd name="connsiteY23795" fmla="*/ 3984856 h 4608812"/>
              <a:gd name="connsiteX23796" fmla="*/ 9054092 w 12184637"/>
              <a:gd name="connsiteY23796" fmla="*/ 3983825 h 4608812"/>
              <a:gd name="connsiteX23797" fmla="*/ 8981941 w 12184637"/>
              <a:gd name="connsiteY23797" fmla="*/ 4039116 h 4608812"/>
              <a:gd name="connsiteX23798" fmla="*/ 8980910 w 12184637"/>
              <a:gd name="connsiteY23798" fmla="*/ 4046920 h 4608812"/>
              <a:gd name="connsiteX23799" fmla="*/ 8985401 w 12184637"/>
              <a:gd name="connsiteY23799" fmla="*/ 4049128 h 4608812"/>
              <a:gd name="connsiteX23800" fmla="*/ 8988715 w 12184637"/>
              <a:gd name="connsiteY23800" fmla="*/ 4047951 h 4608812"/>
              <a:gd name="connsiteX23801" fmla="*/ 9060865 w 12184637"/>
              <a:gd name="connsiteY23801" fmla="*/ 3992660 h 4608812"/>
              <a:gd name="connsiteX23802" fmla="*/ 9134930 w 12184637"/>
              <a:gd name="connsiteY23802" fmla="*/ 3936559 h 4608812"/>
              <a:gd name="connsiteX23803" fmla="*/ 9136035 w 12184637"/>
              <a:gd name="connsiteY23803" fmla="*/ 3928755 h 4608812"/>
              <a:gd name="connsiteX23804" fmla="*/ 9128230 w 12184637"/>
              <a:gd name="connsiteY23804" fmla="*/ 3927650 h 4608812"/>
              <a:gd name="connsiteX23805" fmla="*/ 9054166 w 12184637"/>
              <a:gd name="connsiteY23805" fmla="*/ 3983751 h 4608812"/>
              <a:gd name="connsiteX23806" fmla="*/ 9053061 w 12184637"/>
              <a:gd name="connsiteY23806" fmla="*/ 3991555 h 4608812"/>
              <a:gd name="connsiteX23807" fmla="*/ 9057552 w 12184637"/>
              <a:gd name="connsiteY23807" fmla="*/ 3993764 h 4608812"/>
              <a:gd name="connsiteX23808" fmla="*/ 9060865 w 12184637"/>
              <a:gd name="connsiteY23808" fmla="*/ 3992660 h 4608812"/>
              <a:gd name="connsiteX23809" fmla="*/ 9134783 w 12184637"/>
              <a:gd name="connsiteY23809" fmla="*/ 3936706 h 4608812"/>
              <a:gd name="connsiteX23810" fmla="*/ 9209437 w 12184637"/>
              <a:gd name="connsiteY23810" fmla="*/ 3885243 h 4608812"/>
              <a:gd name="connsiteX23811" fmla="*/ 9210835 w 12184637"/>
              <a:gd name="connsiteY23811" fmla="*/ 3877513 h 4608812"/>
              <a:gd name="connsiteX23812" fmla="*/ 9203106 w 12184637"/>
              <a:gd name="connsiteY23812" fmla="*/ 3876114 h 4608812"/>
              <a:gd name="connsiteX23813" fmla="*/ 9128451 w 12184637"/>
              <a:gd name="connsiteY23813" fmla="*/ 3927576 h 4608812"/>
              <a:gd name="connsiteX23814" fmla="*/ 9127052 w 12184637"/>
              <a:gd name="connsiteY23814" fmla="*/ 3935307 h 4608812"/>
              <a:gd name="connsiteX23815" fmla="*/ 9131690 w 12184637"/>
              <a:gd name="connsiteY23815" fmla="*/ 3937737 h 4608812"/>
              <a:gd name="connsiteX23816" fmla="*/ 9134783 w 12184637"/>
              <a:gd name="connsiteY23816" fmla="*/ 3936706 h 4608812"/>
              <a:gd name="connsiteX23817" fmla="*/ 9208922 w 12184637"/>
              <a:gd name="connsiteY23817" fmla="*/ 3885464 h 4608812"/>
              <a:gd name="connsiteX23818" fmla="*/ 9282692 w 12184637"/>
              <a:gd name="connsiteY23818" fmla="*/ 3844162 h 4608812"/>
              <a:gd name="connsiteX23819" fmla="*/ 9284827 w 12184637"/>
              <a:gd name="connsiteY23819" fmla="*/ 3836578 h 4608812"/>
              <a:gd name="connsiteX23820" fmla="*/ 9277244 w 12184637"/>
              <a:gd name="connsiteY23820" fmla="*/ 3834443 h 4608812"/>
              <a:gd name="connsiteX23821" fmla="*/ 9203473 w 12184637"/>
              <a:gd name="connsiteY23821" fmla="*/ 3875746 h 4608812"/>
              <a:gd name="connsiteX23822" fmla="*/ 9201339 w 12184637"/>
              <a:gd name="connsiteY23822" fmla="*/ 3883329 h 4608812"/>
              <a:gd name="connsiteX23823" fmla="*/ 9206271 w 12184637"/>
              <a:gd name="connsiteY23823" fmla="*/ 3886200 h 4608812"/>
              <a:gd name="connsiteX23824" fmla="*/ 9208922 w 12184637"/>
              <a:gd name="connsiteY23824" fmla="*/ 3885464 h 4608812"/>
              <a:gd name="connsiteX23825" fmla="*/ 9282398 w 12184637"/>
              <a:gd name="connsiteY23825" fmla="*/ 3844309 h 4608812"/>
              <a:gd name="connsiteX23826" fmla="*/ 9355358 w 12184637"/>
              <a:gd name="connsiteY23826" fmla="*/ 3809191 h 4608812"/>
              <a:gd name="connsiteX23827" fmla="*/ 9357935 w 12184637"/>
              <a:gd name="connsiteY23827" fmla="*/ 3801755 h 4608812"/>
              <a:gd name="connsiteX23828" fmla="*/ 9350499 w 12184637"/>
              <a:gd name="connsiteY23828" fmla="*/ 3799178 h 4608812"/>
              <a:gd name="connsiteX23829" fmla="*/ 9277538 w 12184637"/>
              <a:gd name="connsiteY23829" fmla="*/ 3834296 h 4608812"/>
              <a:gd name="connsiteX23830" fmla="*/ 9274962 w 12184637"/>
              <a:gd name="connsiteY23830" fmla="*/ 3841732 h 4608812"/>
              <a:gd name="connsiteX23831" fmla="*/ 9280041 w 12184637"/>
              <a:gd name="connsiteY23831" fmla="*/ 3844898 h 4608812"/>
              <a:gd name="connsiteX23832" fmla="*/ 9282398 w 12184637"/>
              <a:gd name="connsiteY23832" fmla="*/ 3844309 h 4608812"/>
              <a:gd name="connsiteX23833" fmla="*/ 9484788 w 12184637"/>
              <a:gd name="connsiteY23833" fmla="*/ 3814639 h 4608812"/>
              <a:gd name="connsiteX23834" fmla="*/ 9479707 w 12184637"/>
              <a:gd name="connsiteY23834" fmla="*/ 3808675 h 4608812"/>
              <a:gd name="connsiteX23835" fmla="*/ 9353371 w 12184637"/>
              <a:gd name="connsiteY23835" fmla="*/ 3798663 h 4608812"/>
              <a:gd name="connsiteX23836" fmla="*/ 9347407 w 12184637"/>
              <a:gd name="connsiteY23836" fmla="*/ 3803816 h 4608812"/>
              <a:gd name="connsiteX23837" fmla="*/ 9352487 w 12184637"/>
              <a:gd name="connsiteY23837" fmla="*/ 3809779 h 4608812"/>
              <a:gd name="connsiteX23838" fmla="*/ 9478824 w 12184637"/>
              <a:gd name="connsiteY23838" fmla="*/ 3819792 h 4608812"/>
              <a:gd name="connsiteX23839" fmla="*/ 9479340 w 12184637"/>
              <a:gd name="connsiteY23839" fmla="*/ 3819792 h 4608812"/>
              <a:gd name="connsiteX23840" fmla="*/ 9484788 w 12184637"/>
              <a:gd name="connsiteY23840" fmla="*/ 3814639 h 4608812"/>
              <a:gd name="connsiteX23841" fmla="*/ 9481401 w 12184637"/>
              <a:gd name="connsiteY23841" fmla="*/ 3819351 h 4608812"/>
              <a:gd name="connsiteX23842" fmla="*/ 9553183 w 12184637"/>
              <a:gd name="connsiteY23842" fmla="*/ 3789165 h 4608812"/>
              <a:gd name="connsiteX23843" fmla="*/ 9556128 w 12184637"/>
              <a:gd name="connsiteY23843" fmla="*/ 3781876 h 4608812"/>
              <a:gd name="connsiteX23844" fmla="*/ 9548840 w 12184637"/>
              <a:gd name="connsiteY23844" fmla="*/ 3778932 h 4608812"/>
              <a:gd name="connsiteX23845" fmla="*/ 9477057 w 12184637"/>
              <a:gd name="connsiteY23845" fmla="*/ 3809117 h 4608812"/>
              <a:gd name="connsiteX23846" fmla="*/ 9474112 w 12184637"/>
              <a:gd name="connsiteY23846" fmla="*/ 3816406 h 4608812"/>
              <a:gd name="connsiteX23847" fmla="*/ 9479266 w 12184637"/>
              <a:gd name="connsiteY23847" fmla="*/ 3819792 h 4608812"/>
              <a:gd name="connsiteX23848" fmla="*/ 9481401 w 12184637"/>
              <a:gd name="connsiteY23848" fmla="*/ 3819351 h 4608812"/>
              <a:gd name="connsiteX23849" fmla="*/ 9553331 w 12184637"/>
              <a:gd name="connsiteY23849" fmla="*/ 3789091 h 4608812"/>
              <a:gd name="connsiteX23850" fmla="*/ 9625703 w 12184637"/>
              <a:gd name="connsiteY23850" fmla="*/ 3756256 h 4608812"/>
              <a:gd name="connsiteX23851" fmla="*/ 9628501 w 12184637"/>
              <a:gd name="connsiteY23851" fmla="*/ 3748893 h 4608812"/>
              <a:gd name="connsiteX23852" fmla="*/ 9621138 w 12184637"/>
              <a:gd name="connsiteY23852" fmla="*/ 3746096 h 4608812"/>
              <a:gd name="connsiteX23853" fmla="*/ 9548766 w 12184637"/>
              <a:gd name="connsiteY23853" fmla="*/ 3778932 h 4608812"/>
              <a:gd name="connsiteX23854" fmla="*/ 9545968 w 12184637"/>
              <a:gd name="connsiteY23854" fmla="*/ 3786294 h 4608812"/>
              <a:gd name="connsiteX23855" fmla="*/ 9551122 w 12184637"/>
              <a:gd name="connsiteY23855" fmla="*/ 3789533 h 4608812"/>
              <a:gd name="connsiteX23856" fmla="*/ 9553331 w 12184637"/>
              <a:gd name="connsiteY23856" fmla="*/ 3789091 h 4608812"/>
              <a:gd name="connsiteX23857" fmla="*/ 9626070 w 12184637"/>
              <a:gd name="connsiteY23857" fmla="*/ 3756108 h 4608812"/>
              <a:gd name="connsiteX23858" fmla="*/ 9699620 w 12184637"/>
              <a:gd name="connsiteY23858" fmla="*/ 3716131 h 4608812"/>
              <a:gd name="connsiteX23859" fmla="*/ 9701829 w 12184637"/>
              <a:gd name="connsiteY23859" fmla="*/ 3708548 h 4608812"/>
              <a:gd name="connsiteX23860" fmla="*/ 9694246 w 12184637"/>
              <a:gd name="connsiteY23860" fmla="*/ 3706339 h 4608812"/>
              <a:gd name="connsiteX23861" fmla="*/ 9620696 w 12184637"/>
              <a:gd name="connsiteY23861" fmla="*/ 3746316 h 4608812"/>
              <a:gd name="connsiteX23862" fmla="*/ 9618487 w 12184637"/>
              <a:gd name="connsiteY23862" fmla="*/ 3753900 h 4608812"/>
              <a:gd name="connsiteX23863" fmla="*/ 9623420 w 12184637"/>
              <a:gd name="connsiteY23863" fmla="*/ 3756845 h 4608812"/>
              <a:gd name="connsiteX23864" fmla="*/ 9626070 w 12184637"/>
              <a:gd name="connsiteY23864" fmla="*/ 3756108 h 4608812"/>
              <a:gd name="connsiteX23865" fmla="*/ 9697412 w 12184637"/>
              <a:gd name="connsiteY23865" fmla="*/ 3716793 h 4608812"/>
              <a:gd name="connsiteX23866" fmla="*/ 9820067 w 12184637"/>
              <a:gd name="connsiteY23866" fmla="*/ 3707370 h 4608812"/>
              <a:gd name="connsiteX23867" fmla="*/ 9825221 w 12184637"/>
              <a:gd name="connsiteY23867" fmla="*/ 3701406 h 4608812"/>
              <a:gd name="connsiteX23868" fmla="*/ 9819258 w 12184637"/>
              <a:gd name="connsiteY23868" fmla="*/ 3696253 h 4608812"/>
              <a:gd name="connsiteX23869" fmla="*/ 9696602 w 12184637"/>
              <a:gd name="connsiteY23869" fmla="*/ 3705676 h 4608812"/>
              <a:gd name="connsiteX23870" fmla="*/ 9691448 w 12184637"/>
              <a:gd name="connsiteY23870" fmla="*/ 3711640 h 4608812"/>
              <a:gd name="connsiteX23871" fmla="*/ 9697043 w 12184637"/>
              <a:gd name="connsiteY23871" fmla="*/ 3716793 h 4608812"/>
              <a:gd name="connsiteX23872" fmla="*/ 9697412 w 12184637"/>
              <a:gd name="connsiteY23872" fmla="*/ 3716793 h 4608812"/>
              <a:gd name="connsiteX23873" fmla="*/ 9821246 w 12184637"/>
              <a:gd name="connsiteY23873" fmla="*/ 3707075 h 4608812"/>
              <a:gd name="connsiteX23874" fmla="*/ 9933742 w 12184637"/>
              <a:gd name="connsiteY23874" fmla="*/ 3672252 h 4608812"/>
              <a:gd name="connsiteX23875" fmla="*/ 9937423 w 12184637"/>
              <a:gd name="connsiteY23875" fmla="*/ 3665257 h 4608812"/>
              <a:gd name="connsiteX23876" fmla="*/ 9930429 w 12184637"/>
              <a:gd name="connsiteY23876" fmla="*/ 3661576 h 4608812"/>
              <a:gd name="connsiteX23877" fmla="*/ 9817933 w 12184637"/>
              <a:gd name="connsiteY23877" fmla="*/ 3696400 h 4608812"/>
              <a:gd name="connsiteX23878" fmla="*/ 9814252 w 12184637"/>
              <a:gd name="connsiteY23878" fmla="*/ 3703394 h 4608812"/>
              <a:gd name="connsiteX23879" fmla="*/ 9819626 w 12184637"/>
              <a:gd name="connsiteY23879" fmla="*/ 3707296 h 4608812"/>
              <a:gd name="connsiteX23880" fmla="*/ 9821246 w 12184637"/>
              <a:gd name="connsiteY23880" fmla="*/ 3707075 h 4608812"/>
              <a:gd name="connsiteX23881" fmla="*/ 9934920 w 12184637"/>
              <a:gd name="connsiteY23881" fmla="*/ 3671810 h 4608812"/>
              <a:gd name="connsiteX23882" fmla="*/ 10011120 w 12184637"/>
              <a:gd name="connsiteY23882" fmla="*/ 3626973 h 4608812"/>
              <a:gd name="connsiteX23883" fmla="*/ 10013108 w 12184637"/>
              <a:gd name="connsiteY23883" fmla="*/ 3619316 h 4608812"/>
              <a:gd name="connsiteX23884" fmla="*/ 10005451 w 12184637"/>
              <a:gd name="connsiteY23884" fmla="*/ 3617328 h 4608812"/>
              <a:gd name="connsiteX23885" fmla="*/ 9929251 w 12184637"/>
              <a:gd name="connsiteY23885" fmla="*/ 3662165 h 4608812"/>
              <a:gd name="connsiteX23886" fmla="*/ 9927263 w 12184637"/>
              <a:gd name="connsiteY23886" fmla="*/ 3669822 h 4608812"/>
              <a:gd name="connsiteX23887" fmla="*/ 9932122 w 12184637"/>
              <a:gd name="connsiteY23887" fmla="*/ 3672546 h 4608812"/>
              <a:gd name="connsiteX23888" fmla="*/ 9934920 w 12184637"/>
              <a:gd name="connsiteY23888" fmla="*/ 3671810 h 4608812"/>
              <a:gd name="connsiteX23889" fmla="*/ 10011709 w 12184637"/>
              <a:gd name="connsiteY23889" fmla="*/ 3626531 h 4608812"/>
              <a:gd name="connsiteX23890" fmla="*/ 10088203 w 12184637"/>
              <a:gd name="connsiteY23890" fmla="*/ 3566529 h 4608812"/>
              <a:gd name="connsiteX23891" fmla="*/ 10089160 w 12184637"/>
              <a:gd name="connsiteY23891" fmla="*/ 3558724 h 4608812"/>
              <a:gd name="connsiteX23892" fmla="*/ 10081357 w 12184637"/>
              <a:gd name="connsiteY23892" fmla="*/ 3557767 h 4608812"/>
              <a:gd name="connsiteX23893" fmla="*/ 10004862 w 12184637"/>
              <a:gd name="connsiteY23893" fmla="*/ 3617770 h 4608812"/>
              <a:gd name="connsiteX23894" fmla="*/ 10003905 w 12184637"/>
              <a:gd name="connsiteY23894" fmla="*/ 3625574 h 4608812"/>
              <a:gd name="connsiteX23895" fmla="*/ 10008322 w 12184637"/>
              <a:gd name="connsiteY23895" fmla="*/ 3627709 h 4608812"/>
              <a:gd name="connsiteX23896" fmla="*/ 10011709 w 12184637"/>
              <a:gd name="connsiteY23896" fmla="*/ 3626531 h 4608812"/>
              <a:gd name="connsiteX23897" fmla="*/ 10087394 w 12184637"/>
              <a:gd name="connsiteY23897" fmla="*/ 3567044 h 4608812"/>
              <a:gd name="connsiteX23898" fmla="*/ 10183840 w 12184637"/>
              <a:gd name="connsiteY23898" fmla="*/ 3516907 h 4608812"/>
              <a:gd name="connsiteX23899" fmla="*/ 10186196 w 12184637"/>
              <a:gd name="connsiteY23899" fmla="*/ 3509397 h 4608812"/>
              <a:gd name="connsiteX23900" fmla="*/ 10178686 w 12184637"/>
              <a:gd name="connsiteY23900" fmla="*/ 3507041 h 4608812"/>
              <a:gd name="connsiteX23901" fmla="*/ 10082240 w 12184637"/>
              <a:gd name="connsiteY23901" fmla="*/ 3557178 h 4608812"/>
              <a:gd name="connsiteX23902" fmla="*/ 10079884 w 12184637"/>
              <a:gd name="connsiteY23902" fmla="*/ 3564688 h 4608812"/>
              <a:gd name="connsiteX23903" fmla="*/ 10084891 w 12184637"/>
              <a:gd name="connsiteY23903" fmla="*/ 3567706 h 4608812"/>
              <a:gd name="connsiteX23904" fmla="*/ 10087394 w 12184637"/>
              <a:gd name="connsiteY23904" fmla="*/ 3567044 h 4608812"/>
              <a:gd name="connsiteX23905" fmla="*/ 10185165 w 12184637"/>
              <a:gd name="connsiteY23905" fmla="*/ 3515949 h 4608812"/>
              <a:gd name="connsiteX23906" fmla="*/ 10260408 w 12184637"/>
              <a:gd name="connsiteY23906" fmla="*/ 3440633 h 4608812"/>
              <a:gd name="connsiteX23907" fmla="*/ 10260408 w 12184637"/>
              <a:gd name="connsiteY23907" fmla="*/ 3432755 h 4608812"/>
              <a:gd name="connsiteX23908" fmla="*/ 10252531 w 12184637"/>
              <a:gd name="connsiteY23908" fmla="*/ 3432755 h 4608812"/>
              <a:gd name="connsiteX23909" fmla="*/ 10177287 w 12184637"/>
              <a:gd name="connsiteY23909" fmla="*/ 3508072 h 4608812"/>
              <a:gd name="connsiteX23910" fmla="*/ 10177287 w 12184637"/>
              <a:gd name="connsiteY23910" fmla="*/ 3515949 h 4608812"/>
              <a:gd name="connsiteX23911" fmla="*/ 10181263 w 12184637"/>
              <a:gd name="connsiteY23911" fmla="*/ 3517569 h 4608812"/>
              <a:gd name="connsiteX23912" fmla="*/ 10185165 w 12184637"/>
              <a:gd name="connsiteY23912" fmla="*/ 3515949 h 4608812"/>
              <a:gd name="connsiteX23913" fmla="*/ 10260923 w 12184637"/>
              <a:gd name="connsiteY23913" fmla="*/ 3440044 h 4608812"/>
              <a:gd name="connsiteX23914" fmla="*/ 10334915 w 12184637"/>
              <a:gd name="connsiteY23914" fmla="*/ 3341536 h 4608812"/>
              <a:gd name="connsiteX23915" fmla="*/ 10333810 w 12184637"/>
              <a:gd name="connsiteY23915" fmla="*/ 3333732 h 4608812"/>
              <a:gd name="connsiteX23916" fmla="*/ 10326007 w 12184637"/>
              <a:gd name="connsiteY23916" fmla="*/ 3334836 h 4608812"/>
              <a:gd name="connsiteX23917" fmla="*/ 10252015 w 12184637"/>
              <a:gd name="connsiteY23917" fmla="*/ 3433344 h 4608812"/>
              <a:gd name="connsiteX23918" fmla="*/ 10253119 w 12184637"/>
              <a:gd name="connsiteY23918" fmla="*/ 3441148 h 4608812"/>
              <a:gd name="connsiteX23919" fmla="*/ 10256506 w 12184637"/>
              <a:gd name="connsiteY23919" fmla="*/ 3442253 h 4608812"/>
              <a:gd name="connsiteX23920" fmla="*/ 10260923 w 12184637"/>
              <a:gd name="connsiteY23920" fmla="*/ 3440044 h 4608812"/>
              <a:gd name="connsiteX23921" fmla="*/ 10335209 w 12184637"/>
              <a:gd name="connsiteY23921" fmla="*/ 3341021 h 4608812"/>
              <a:gd name="connsiteX23922" fmla="*/ 10410084 w 12184637"/>
              <a:gd name="connsiteY23922" fmla="*/ 3219395 h 4608812"/>
              <a:gd name="connsiteX23923" fmla="*/ 10408243 w 12184637"/>
              <a:gd name="connsiteY23923" fmla="*/ 3211738 h 4608812"/>
              <a:gd name="connsiteX23924" fmla="*/ 10400587 w 12184637"/>
              <a:gd name="connsiteY23924" fmla="*/ 3213579 h 4608812"/>
              <a:gd name="connsiteX23925" fmla="*/ 10325712 w 12184637"/>
              <a:gd name="connsiteY23925" fmla="*/ 3335205 h 4608812"/>
              <a:gd name="connsiteX23926" fmla="*/ 10327552 w 12184637"/>
              <a:gd name="connsiteY23926" fmla="*/ 3342861 h 4608812"/>
              <a:gd name="connsiteX23927" fmla="*/ 10330497 w 12184637"/>
              <a:gd name="connsiteY23927" fmla="*/ 3343671 h 4608812"/>
              <a:gd name="connsiteX23928" fmla="*/ 10335209 w 12184637"/>
              <a:gd name="connsiteY23928" fmla="*/ 3341021 h 4608812"/>
              <a:gd name="connsiteX23929" fmla="*/ 10410231 w 12184637"/>
              <a:gd name="connsiteY23929" fmla="*/ 3219174 h 4608812"/>
              <a:gd name="connsiteX23930" fmla="*/ 10437251 w 12184637"/>
              <a:gd name="connsiteY23930" fmla="*/ 3168963 h 4608812"/>
              <a:gd name="connsiteX23931" fmla="*/ 10434968 w 12184637"/>
              <a:gd name="connsiteY23931" fmla="*/ 3161380 h 4608812"/>
              <a:gd name="connsiteX23932" fmla="*/ 10427386 w 12184637"/>
              <a:gd name="connsiteY23932" fmla="*/ 3163662 h 4608812"/>
              <a:gd name="connsiteX23933" fmla="*/ 10400366 w 12184637"/>
              <a:gd name="connsiteY23933" fmla="*/ 3213873 h 4608812"/>
              <a:gd name="connsiteX23934" fmla="*/ 10402648 w 12184637"/>
              <a:gd name="connsiteY23934" fmla="*/ 3221457 h 4608812"/>
              <a:gd name="connsiteX23935" fmla="*/ 10405299 w 12184637"/>
              <a:gd name="connsiteY23935" fmla="*/ 3222119 h 4608812"/>
              <a:gd name="connsiteX23936" fmla="*/ 10410231 w 12184637"/>
              <a:gd name="connsiteY23936" fmla="*/ 3219174 h 4608812"/>
              <a:gd name="connsiteX23937" fmla="*/ 10437251 w 12184637"/>
              <a:gd name="connsiteY23937" fmla="*/ 3168963 h 4608812"/>
              <a:gd name="connsiteX23938" fmla="*/ 10488051 w 12184637"/>
              <a:gd name="connsiteY23938" fmla="*/ 3074505 h 4608812"/>
              <a:gd name="connsiteX23939" fmla="*/ 10485768 w 12184637"/>
              <a:gd name="connsiteY23939" fmla="*/ 3066922 h 4608812"/>
              <a:gd name="connsiteX23940" fmla="*/ 10478185 w 12184637"/>
              <a:gd name="connsiteY23940" fmla="*/ 3069204 h 4608812"/>
              <a:gd name="connsiteX23941" fmla="*/ 10427386 w 12184637"/>
              <a:gd name="connsiteY23941" fmla="*/ 3163662 h 4608812"/>
              <a:gd name="connsiteX23942" fmla="*/ 10429668 w 12184637"/>
              <a:gd name="connsiteY23942" fmla="*/ 3171246 h 4608812"/>
              <a:gd name="connsiteX23943" fmla="*/ 10432318 w 12184637"/>
              <a:gd name="connsiteY23943" fmla="*/ 3171908 h 4608812"/>
              <a:gd name="connsiteX23944" fmla="*/ 10437251 w 12184637"/>
              <a:gd name="connsiteY23944" fmla="*/ 3168963 h 4608812"/>
              <a:gd name="connsiteX23945" fmla="*/ 10486431 w 12184637"/>
              <a:gd name="connsiteY23945" fmla="*/ 3076419 h 4608812"/>
              <a:gd name="connsiteX23946" fmla="*/ 10559834 w 12184637"/>
              <a:gd name="connsiteY23946" fmla="*/ 3022895 h 4608812"/>
              <a:gd name="connsiteX23947" fmla="*/ 10561085 w 12184637"/>
              <a:gd name="connsiteY23947" fmla="*/ 3015091 h 4608812"/>
              <a:gd name="connsiteX23948" fmla="*/ 10553281 w 12184637"/>
              <a:gd name="connsiteY23948" fmla="*/ 3013839 h 4608812"/>
              <a:gd name="connsiteX23949" fmla="*/ 10479878 w 12184637"/>
              <a:gd name="connsiteY23949" fmla="*/ 3067363 h 4608812"/>
              <a:gd name="connsiteX23950" fmla="*/ 10478627 w 12184637"/>
              <a:gd name="connsiteY23950" fmla="*/ 3075167 h 4608812"/>
              <a:gd name="connsiteX23951" fmla="*/ 10483192 w 12184637"/>
              <a:gd name="connsiteY23951" fmla="*/ 3077450 h 4608812"/>
              <a:gd name="connsiteX23952" fmla="*/ 10486431 w 12184637"/>
              <a:gd name="connsiteY23952" fmla="*/ 3076419 h 4608812"/>
              <a:gd name="connsiteX23953" fmla="*/ 10560054 w 12184637"/>
              <a:gd name="connsiteY23953" fmla="*/ 3022748 h 4608812"/>
              <a:gd name="connsiteX23954" fmla="*/ 10565871 w 12184637"/>
              <a:gd name="connsiteY23954" fmla="*/ 3018109 h 4608812"/>
              <a:gd name="connsiteX23955" fmla="*/ 10566754 w 12184637"/>
              <a:gd name="connsiteY23955" fmla="*/ 3010305 h 4608812"/>
              <a:gd name="connsiteX23956" fmla="*/ 10558950 w 12184637"/>
              <a:gd name="connsiteY23956" fmla="*/ 3009422 h 4608812"/>
              <a:gd name="connsiteX23957" fmla="*/ 10553134 w 12184637"/>
              <a:gd name="connsiteY23957" fmla="*/ 3014060 h 4608812"/>
              <a:gd name="connsiteX23958" fmla="*/ 10552250 w 12184637"/>
              <a:gd name="connsiteY23958" fmla="*/ 3021864 h 4608812"/>
              <a:gd name="connsiteX23959" fmla="*/ 10556668 w 12184637"/>
              <a:gd name="connsiteY23959" fmla="*/ 3023926 h 4608812"/>
              <a:gd name="connsiteX23960" fmla="*/ 10560054 w 12184637"/>
              <a:gd name="connsiteY23960" fmla="*/ 3022748 h 4608812"/>
              <a:gd name="connsiteX23961" fmla="*/ 10562704 w 12184637"/>
              <a:gd name="connsiteY23961" fmla="*/ 3019287 h 4608812"/>
              <a:gd name="connsiteX23962" fmla="*/ 10605701 w 12184637"/>
              <a:gd name="connsiteY23962" fmla="*/ 3017079 h 4608812"/>
              <a:gd name="connsiteX23963" fmla="*/ 10611002 w 12184637"/>
              <a:gd name="connsiteY23963" fmla="*/ 3011262 h 4608812"/>
              <a:gd name="connsiteX23964" fmla="*/ 10605185 w 12184637"/>
              <a:gd name="connsiteY23964" fmla="*/ 3005962 h 4608812"/>
              <a:gd name="connsiteX23965" fmla="*/ 10562189 w 12184637"/>
              <a:gd name="connsiteY23965" fmla="*/ 3008170 h 4608812"/>
              <a:gd name="connsiteX23966" fmla="*/ 10556889 w 12184637"/>
              <a:gd name="connsiteY23966" fmla="*/ 3013987 h 4608812"/>
              <a:gd name="connsiteX23967" fmla="*/ 10562484 w 12184637"/>
              <a:gd name="connsiteY23967" fmla="*/ 3019287 h 4608812"/>
              <a:gd name="connsiteX23968" fmla="*/ 10562704 w 12184637"/>
              <a:gd name="connsiteY23968" fmla="*/ 3019287 h 4608812"/>
              <a:gd name="connsiteX23969" fmla="*/ 10609161 w 12184637"/>
              <a:gd name="connsiteY23969" fmla="*/ 3015606 h 4608812"/>
              <a:gd name="connsiteX23970" fmla="*/ 10688821 w 12184637"/>
              <a:gd name="connsiteY23970" fmla="*/ 2941762 h 4608812"/>
              <a:gd name="connsiteX23971" fmla="*/ 10689116 w 12184637"/>
              <a:gd name="connsiteY23971" fmla="*/ 2933884 h 4608812"/>
              <a:gd name="connsiteX23972" fmla="*/ 10681238 w 12184637"/>
              <a:gd name="connsiteY23972" fmla="*/ 2933590 h 4608812"/>
              <a:gd name="connsiteX23973" fmla="*/ 10601578 w 12184637"/>
              <a:gd name="connsiteY23973" fmla="*/ 3007434 h 4608812"/>
              <a:gd name="connsiteX23974" fmla="*/ 10601284 w 12184637"/>
              <a:gd name="connsiteY23974" fmla="*/ 3015312 h 4608812"/>
              <a:gd name="connsiteX23975" fmla="*/ 10605406 w 12184637"/>
              <a:gd name="connsiteY23975" fmla="*/ 3017079 h 4608812"/>
              <a:gd name="connsiteX23976" fmla="*/ 10609161 w 12184637"/>
              <a:gd name="connsiteY23976" fmla="*/ 3015606 h 4608812"/>
              <a:gd name="connsiteX23977" fmla="*/ 10686465 w 12184637"/>
              <a:gd name="connsiteY23977" fmla="*/ 2943087 h 4608812"/>
              <a:gd name="connsiteX23978" fmla="*/ 10779230 w 12184637"/>
              <a:gd name="connsiteY23978" fmla="*/ 2917761 h 4608812"/>
              <a:gd name="connsiteX23979" fmla="*/ 10783133 w 12184637"/>
              <a:gd name="connsiteY23979" fmla="*/ 2910914 h 4608812"/>
              <a:gd name="connsiteX23980" fmla="*/ 10776285 w 12184637"/>
              <a:gd name="connsiteY23980" fmla="*/ 2907012 h 4608812"/>
              <a:gd name="connsiteX23981" fmla="*/ 10683520 w 12184637"/>
              <a:gd name="connsiteY23981" fmla="*/ 2932338 h 4608812"/>
              <a:gd name="connsiteX23982" fmla="*/ 10679618 w 12184637"/>
              <a:gd name="connsiteY23982" fmla="*/ 2939185 h 4608812"/>
              <a:gd name="connsiteX23983" fmla="*/ 10685067 w 12184637"/>
              <a:gd name="connsiteY23983" fmla="*/ 2943308 h 4608812"/>
              <a:gd name="connsiteX23984" fmla="*/ 10686465 w 12184637"/>
              <a:gd name="connsiteY23984" fmla="*/ 2943087 h 4608812"/>
              <a:gd name="connsiteX23985" fmla="*/ 10781145 w 12184637"/>
              <a:gd name="connsiteY23985" fmla="*/ 2916730 h 4608812"/>
              <a:gd name="connsiteX23986" fmla="*/ 10866695 w 12184637"/>
              <a:gd name="connsiteY23986" fmla="*/ 2850175 h 4608812"/>
              <a:gd name="connsiteX23987" fmla="*/ 10867652 w 12184637"/>
              <a:gd name="connsiteY23987" fmla="*/ 2842371 h 4608812"/>
              <a:gd name="connsiteX23988" fmla="*/ 10859848 w 12184637"/>
              <a:gd name="connsiteY23988" fmla="*/ 2841414 h 4608812"/>
              <a:gd name="connsiteX23989" fmla="*/ 10774298 w 12184637"/>
              <a:gd name="connsiteY23989" fmla="*/ 2907969 h 4608812"/>
              <a:gd name="connsiteX23990" fmla="*/ 10773341 w 12184637"/>
              <a:gd name="connsiteY23990" fmla="*/ 2915773 h 4608812"/>
              <a:gd name="connsiteX23991" fmla="*/ 10777758 w 12184637"/>
              <a:gd name="connsiteY23991" fmla="*/ 2917908 h 4608812"/>
              <a:gd name="connsiteX23992" fmla="*/ 10781145 w 12184637"/>
              <a:gd name="connsiteY23992" fmla="*/ 2916730 h 4608812"/>
              <a:gd name="connsiteX23993" fmla="*/ 10866547 w 12184637"/>
              <a:gd name="connsiteY23993" fmla="*/ 2850396 h 4608812"/>
              <a:gd name="connsiteX23994" fmla="*/ 10957325 w 12184637"/>
              <a:gd name="connsiteY23994" fmla="*/ 2786712 h 4608812"/>
              <a:gd name="connsiteX23995" fmla="*/ 10958650 w 12184637"/>
              <a:gd name="connsiteY23995" fmla="*/ 2778981 h 4608812"/>
              <a:gd name="connsiteX23996" fmla="*/ 10950920 w 12184637"/>
              <a:gd name="connsiteY23996" fmla="*/ 2777656 h 4608812"/>
              <a:gd name="connsiteX23997" fmla="*/ 10860142 w 12184637"/>
              <a:gd name="connsiteY23997" fmla="*/ 2841340 h 4608812"/>
              <a:gd name="connsiteX23998" fmla="*/ 10858818 w 12184637"/>
              <a:gd name="connsiteY23998" fmla="*/ 2849071 h 4608812"/>
              <a:gd name="connsiteX23999" fmla="*/ 10863382 w 12184637"/>
              <a:gd name="connsiteY23999" fmla="*/ 2851426 h 4608812"/>
              <a:gd name="connsiteX24000" fmla="*/ 10866547 w 12184637"/>
              <a:gd name="connsiteY24000" fmla="*/ 2850396 h 4608812"/>
              <a:gd name="connsiteX24001" fmla="*/ 10957252 w 12184637"/>
              <a:gd name="connsiteY24001" fmla="*/ 2786712 h 4608812"/>
              <a:gd name="connsiteX24002" fmla="*/ 11019610 w 12184637"/>
              <a:gd name="connsiteY24002" fmla="*/ 2743716 h 4608812"/>
              <a:gd name="connsiteX24003" fmla="*/ 11021009 w 12184637"/>
              <a:gd name="connsiteY24003" fmla="*/ 2735985 h 4608812"/>
              <a:gd name="connsiteX24004" fmla="*/ 11013279 w 12184637"/>
              <a:gd name="connsiteY24004" fmla="*/ 2734513 h 4608812"/>
              <a:gd name="connsiteX24005" fmla="*/ 10950846 w 12184637"/>
              <a:gd name="connsiteY24005" fmla="*/ 2777509 h 4608812"/>
              <a:gd name="connsiteX24006" fmla="*/ 10949447 w 12184637"/>
              <a:gd name="connsiteY24006" fmla="*/ 2785239 h 4608812"/>
              <a:gd name="connsiteX24007" fmla="*/ 10954085 w 12184637"/>
              <a:gd name="connsiteY24007" fmla="*/ 2787669 h 4608812"/>
              <a:gd name="connsiteX24008" fmla="*/ 10957252 w 12184637"/>
              <a:gd name="connsiteY24008" fmla="*/ 2786712 h 4608812"/>
              <a:gd name="connsiteX24009" fmla="*/ 11019684 w 12184637"/>
              <a:gd name="connsiteY24009" fmla="*/ 2743716 h 4608812"/>
              <a:gd name="connsiteX24010" fmla="*/ 11050532 w 12184637"/>
              <a:gd name="connsiteY24010" fmla="*/ 2722365 h 4608812"/>
              <a:gd name="connsiteX24011" fmla="*/ 11051931 w 12184637"/>
              <a:gd name="connsiteY24011" fmla="*/ 2714635 h 4608812"/>
              <a:gd name="connsiteX24012" fmla="*/ 11044200 w 12184637"/>
              <a:gd name="connsiteY24012" fmla="*/ 2713236 h 4608812"/>
              <a:gd name="connsiteX24013" fmla="*/ 11013353 w 12184637"/>
              <a:gd name="connsiteY24013" fmla="*/ 2734586 h 4608812"/>
              <a:gd name="connsiteX24014" fmla="*/ 11011953 w 12184637"/>
              <a:gd name="connsiteY24014" fmla="*/ 2742317 h 4608812"/>
              <a:gd name="connsiteX24015" fmla="*/ 11016591 w 12184637"/>
              <a:gd name="connsiteY24015" fmla="*/ 2744746 h 4608812"/>
              <a:gd name="connsiteX24016" fmla="*/ 11019684 w 12184637"/>
              <a:gd name="connsiteY24016" fmla="*/ 2743716 h 4608812"/>
              <a:gd name="connsiteX24017" fmla="*/ 11050679 w 12184637"/>
              <a:gd name="connsiteY24017" fmla="*/ 2722291 h 4608812"/>
              <a:gd name="connsiteX24018" fmla="*/ 11116204 w 12184637"/>
              <a:gd name="connsiteY24018" fmla="*/ 2674216 h 4608812"/>
              <a:gd name="connsiteX24019" fmla="*/ 11117382 w 12184637"/>
              <a:gd name="connsiteY24019" fmla="*/ 2666411 h 4608812"/>
              <a:gd name="connsiteX24020" fmla="*/ 11109578 w 12184637"/>
              <a:gd name="connsiteY24020" fmla="*/ 2665233 h 4608812"/>
              <a:gd name="connsiteX24021" fmla="*/ 11044053 w 12184637"/>
              <a:gd name="connsiteY24021" fmla="*/ 2713309 h 4608812"/>
              <a:gd name="connsiteX24022" fmla="*/ 11042875 w 12184637"/>
              <a:gd name="connsiteY24022" fmla="*/ 2721113 h 4608812"/>
              <a:gd name="connsiteX24023" fmla="*/ 11047440 w 12184637"/>
              <a:gd name="connsiteY24023" fmla="*/ 2723396 h 4608812"/>
              <a:gd name="connsiteX24024" fmla="*/ 11050679 w 12184637"/>
              <a:gd name="connsiteY24024" fmla="*/ 2722291 h 4608812"/>
              <a:gd name="connsiteX24025" fmla="*/ 11116204 w 12184637"/>
              <a:gd name="connsiteY24025" fmla="*/ 2674216 h 4608812"/>
              <a:gd name="connsiteX24026" fmla="*/ 11143739 w 12184637"/>
              <a:gd name="connsiteY24026" fmla="*/ 2653895 h 4608812"/>
              <a:gd name="connsiteX24027" fmla="*/ 11144917 w 12184637"/>
              <a:gd name="connsiteY24027" fmla="*/ 2646091 h 4608812"/>
              <a:gd name="connsiteX24028" fmla="*/ 11137113 w 12184637"/>
              <a:gd name="connsiteY24028" fmla="*/ 2644913 h 4608812"/>
              <a:gd name="connsiteX24029" fmla="*/ 11109578 w 12184637"/>
              <a:gd name="connsiteY24029" fmla="*/ 2665233 h 4608812"/>
              <a:gd name="connsiteX24030" fmla="*/ 11108400 w 12184637"/>
              <a:gd name="connsiteY24030" fmla="*/ 2673038 h 4608812"/>
              <a:gd name="connsiteX24031" fmla="*/ 11112891 w 12184637"/>
              <a:gd name="connsiteY24031" fmla="*/ 2675320 h 4608812"/>
              <a:gd name="connsiteX24032" fmla="*/ 11116204 w 12184637"/>
              <a:gd name="connsiteY24032" fmla="*/ 2674216 h 4608812"/>
              <a:gd name="connsiteX24033" fmla="*/ 11144034 w 12184637"/>
              <a:gd name="connsiteY24033" fmla="*/ 2653675 h 4608812"/>
              <a:gd name="connsiteX24034" fmla="*/ 11234222 w 12184637"/>
              <a:gd name="connsiteY24034" fmla="*/ 2577695 h 4608812"/>
              <a:gd name="connsiteX24035" fmla="*/ 11234884 w 12184637"/>
              <a:gd name="connsiteY24035" fmla="*/ 2569818 h 4608812"/>
              <a:gd name="connsiteX24036" fmla="*/ 11227007 w 12184637"/>
              <a:gd name="connsiteY24036" fmla="*/ 2569155 h 4608812"/>
              <a:gd name="connsiteX24037" fmla="*/ 11136819 w 12184637"/>
              <a:gd name="connsiteY24037" fmla="*/ 2645134 h 4608812"/>
              <a:gd name="connsiteX24038" fmla="*/ 11136155 w 12184637"/>
              <a:gd name="connsiteY24038" fmla="*/ 2653012 h 4608812"/>
              <a:gd name="connsiteX24039" fmla="*/ 11140426 w 12184637"/>
              <a:gd name="connsiteY24039" fmla="*/ 2655000 h 4608812"/>
              <a:gd name="connsiteX24040" fmla="*/ 11144034 w 12184637"/>
              <a:gd name="connsiteY24040" fmla="*/ 2653675 h 4608812"/>
              <a:gd name="connsiteX24041" fmla="*/ 11234516 w 12184637"/>
              <a:gd name="connsiteY24041" fmla="*/ 2577401 h 4608812"/>
              <a:gd name="connsiteX24042" fmla="*/ 11320140 w 12184637"/>
              <a:gd name="connsiteY24042" fmla="*/ 2492440 h 4608812"/>
              <a:gd name="connsiteX24043" fmla="*/ 11320140 w 12184637"/>
              <a:gd name="connsiteY24043" fmla="*/ 2484562 h 4608812"/>
              <a:gd name="connsiteX24044" fmla="*/ 11312262 w 12184637"/>
              <a:gd name="connsiteY24044" fmla="*/ 2484562 h 4608812"/>
              <a:gd name="connsiteX24045" fmla="*/ 11226639 w 12184637"/>
              <a:gd name="connsiteY24045" fmla="*/ 2569523 h 4608812"/>
              <a:gd name="connsiteX24046" fmla="*/ 11226639 w 12184637"/>
              <a:gd name="connsiteY24046" fmla="*/ 2577401 h 4608812"/>
              <a:gd name="connsiteX24047" fmla="*/ 11230615 w 12184637"/>
              <a:gd name="connsiteY24047" fmla="*/ 2579021 h 4608812"/>
              <a:gd name="connsiteX24048" fmla="*/ 11234516 w 12184637"/>
              <a:gd name="connsiteY24048" fmla="*/ 2577401 h 4608812"/>
              <a:gd name="connsiteX24049" fmla="*/ 11320508 w 12184637"/>
              <a:gd name="connsiteY24049" fmla="*/ 2492072 h 4608812"/>
              <a:gd name="connsiteX24050" fmla="*/ 11400022 w 12184637"/>
              <a:gd name="connsiteY24050" fmla="*/ 2396509 h 4608812"/>
              <a:gd name="connsiteX24051" fmla="*/ 11399285 w 12184637"/>
              <a:gd name="connsiteY24051" fmla="*/ 2388631 h 4608812"/>
              <a:gd name="connsiteX24052" fmla="*/ 11391407 w 12184637"/>
              <a:gd name="connsiteY24052" fmla="*/ 2389367 h 4608812"/>
              <a:gd name="connsiteX24053" fmla="*/ 11311894 w 12184637"/>
              <a:gd name="connsiteY24053" fmla="*/ 2484930 h 4608812"/>
              <a:gd name="connsiteX24054" fmla="*/ 11312631 w 12184637"/>
              <a:gd name="connsiteY24054" fmla="*/ 2492808 h 4608812"/>
              <a:gd name="connsiteX24055" fmla="*/ 11316238 w 12184637"/>
              <a:gd name="connsiteY24055" fmla="*/ 2494133 h 4608812"/>
              <a:gd name="connsiteX24056" fmla="*/ 11320508 w 12184637"/>
              <a:gd name="connsiteY24056" fmla="*/ 2492072 h 4608812"/>
              <a:gd name="connsiteX24057" fmla="*/ 11397665 w 12184637"/>
              <a:gd name="connsiteY24057" fmla="*/ 2398202 h 4608812"/>
              <a:gd name="connsiteX24058" fmla="*/ 11472024 w 12184637"/>
              <a:gd name="connsiteY24058" fmla="*/ 2371182 h 4608812"/>
              <a:gd name="connsiteX24059" fmla="*/ 11475338 w 12184637"/>
              <a:gd name="connsiteY24059" fmla="*/ 2364041 h 4608812"/>
              <a:gd name="connsiteX24060" fmla="*/ 11468197 w 12184637"/>
              <a:gd name="connsiteY24060" fmla="*/ 2360728 h 4608812"/>
              <a:gd name="connsiteX24061" fmla="*/ 11393837 w 12184637"/>
              <a:gd name="connsiteY24061" fmla="*/ 2387748 h 4608812"/>
              <a:gd name="connsiteX24062" fmla="*/ 11390524 w 12184637"/>
              <a:gd name="connsiteY24062" fmla="*/ 2394889 h 4608812"/>
              <a:gd name="connsiteX24063" fmla="*/ 11395825 w 12184637"/>
              <a:gd name="connsiteY24063" fmla="*/ 2398570 h 4608812"/>
              <a:gd name="connsiteX24064" fmla="*/ 11397665 w 12184637"/>
              <a:gd name="connsiteY24064" fmla="*/ 2398202 h 4608812"/>
              <a:gd name="connsiteX24065" fmla="*/ 11473497 w 12184637"/>
              <a:gd name="connsiteY24065" fmla="*/ 2370299 h 4608812"/>
              <a:gd name="connsiteX24066" fmla="*/ 11528715 w 12184637"/>
              <a:gd name="connsiteY24066" fmla="*/ 2327966 h 4608812"/>
              <a:gd name="connsiteX24067" fmla="*/ 11529746 w 12184637"/>
              <a:gd name="connsiteY24067" fmla="*/ 2320162 h 4608812"/>
              <a:gd name="connsiteX24068" fmla="*/ 11521941 w 12184637"/>
              <a:gd name="connsiteY24068" fmla="*/ 2319131 h 4608812"/>
              <a:gd name="connsiteX24069" fmla="*/ 11466724 w 12184637"/>
              <a:gd name="connsiteY24069" fmla="*/ 2361464 h 4608812"/>
              <a:gd name="connsiteX24070" fmla="*/ 11465693 w 12184637"/>
              <a:gd name="connsiteY24070" fmla="*/ 2369268 h 4608812"/>
              <a:gd name="connsiteX24071" fmla="*/ 11470184 w 12184637"/>
              <a:gd name="connsiteY24071" fmla="*/ 2371477 h 4608812"/>
              <a:gd name="connsiteX24072" fmla="*/ 11473497 w 12184637"/>
              <a:gd name="connsiteY24072" fmla="*/ 2370299 h 4608812"/>
              <a:gd name="connsiteX24073" fmla="*/ 11529893 w 12184637"/>
              <a:gd name="connsiteY24073" fmla="*/ 2326714 h 4608812"/>
              <a:gd name="connsiteX24074" fmla="*/ 11580398 w 12184637"/>
              <a:gd name="connsiteY24074" fmla="*/ 2255299 h 4608812"/>
              <a:gd name="connsiteX24075" fmla="*/ 11579073 w 12184637"/>
              <a:gd name="connsiteY24075" fmla="*/ 2247495 h 4608812"/>
              <a:gd name="connsiteX24076" fmla="*/ 11571269 w 12184637"/>
              <a:gd name="connsiteY24076" fmla="*/ 2248821 h 4608812"/>
              <a:gd name="connsiteX24077" fmla="*/ 11520763 w 12184637"/>
              <a:gd name="connsiteY24077" fmla="*/ 2320235 h 4608812"/>
              <a:gd name="connsiteX24078" fmla="*/ 11522089 w 12184637"/>
              <a:gd name="connsiteY24078" fmla="*/ 2328039 h 4608812"/>
              <a:gd name="connsiteX24079" fmla="*/ 11525328 w 12184637"/>
              <a:gd name="connsiteY24079" fmla="*/ 2329070 h 4608812"/>
              <a:gd name="connsiteX24080" fmla="*/ 11529893 w 12184637"/>
              <a:gd name="connsiteY24080" fmla="*/ 2326714 h 4608812"/>
              <a:gd name="connsiteX24081" fmla="*/ 11580398 w 12184637"/>
              <a:gd name="connsiteY24081" fmla="*/ 2255373 h 4608812"/>
              <a:gd name="connsiteX24082" fmla="*/ 11598362 w 12184637"/>
              <a:gd name="connsiteY24082" fmla="*/ 2229899 h 4608812"/>
              <a:gd name="connsiteX24083" fmla="*/ 11597037 w 12184637"/>
              <a:gd name="connsiteY24083" fmla="*/ 2222169 h 4608812"/>
              <a:gd name="connsiteX24084" fmla="*/ 11589307 w 12184637"/>
              <a:gd name="connsiteY24084" fmla="*/ 2223494 h 4608812"/>
              <a:gd name="connsiteX24085" fmla="*/ 11571342 w 12184637"/>
              <a:gd name="connsiteY24085" fmla="*/ 2248968 h 4608812"/>
              <a:gd name="connsiteX24086" fmla="*/ 11572668 w 12184637"/>
              <a:gd name="connsiteY24086" fmla="*/ 2256698 h 4608812"/>
              <a:gd name="connsiteX24087" fmla="*/ 11575908 w 12184637"/>
              <a:gd name="connsiteY24087" fmla="*/ 2257729 h 4608812"/>
              <a:gd name="connsiteX24088" fmla="*/ 11580398 w 12184637"/>
              <a:gd name="connsiteY24088" fmla="*/ 2255373 h 4608812"/>
              <a:gd name="connsiteX24089" fmla="*/ 10260703 w 12184637"/>
              <a:gd name="connsiteY24089" fmla="*/ 831795 h 4608812"/>
              <a:gd name="connsiteX24090" fmla="*/ 10355161 w 12184637"/>
              <a:gd name="connsiteY24090" fmla="*/ 785486 h 4608812"/>
              <a:gd name="connsiteX24091" fmla="*/ 10357738 w 12184637"/>
              <a:gd name="connsiteY24091" fmla="*/ 778050 h 4608812"/>
              <a:gd name="connsiteX24092" fmla="*/ 10350302 w 12184637"/>
              <a:gd name="connsiteY24092" fmla="*/ 775473 h 4608812"/>
              <a:gd name="connsiteX24093" fmla="*/ 10255843 w 12184637"/>
              <a:gd name="connsiteY24093" fmla="*/ 821782 h 4608812"/>
              <a:gd name="connsiteX24094" fmla="*/ 10253267 w 12184637"/>
              <a:gd name="connsiteY24094" fmla="*/ 829218 h 4608812"/>
              <a:gd name="connsiteX24095" fmla="*/ 10258273 w 12184637"/>
              <a:gd name="connsiteY24095" fmla="*/ 832310 h 4608812"/>
              <a:gd name="connsiteX24096" fmla="*/ 10260703 w 12184637"/>
              <a:gd name="connsiteY24096" fmla="*/ 831795 h 4608812"/>
              <a:gd name="connsiteX24097" fmla="*/ 10354572 w 12184637"/>
              <a:gd name="connsiteY24097" fmla="*/ 785780 h 4608812"/>
              <a:gd name="connsiteX24098" fmla="*/ 10453964 w 12184637"/>
              <a:gd name="connsiteY24098" fmla="*/ 751546 h 4608812"/>
              <a:gd name="connsiteX24099" fmla="*/ 10457424 w 12184637"/>
              <a:gd name="connsiteY24099" fmla="*/ 744478 h 4608812"/>
              <a:gd name="connsiteX24100" fmla="*/ 10450356 w 12184637"/>
              <a:gd name="connsiteY24100" fmla="*/ 741017 h 4608812"/>
              <a:gd name="connsiteX24101" fmla="*/ 10350965 w 12184637"/>
              <a:gd name="connsiteY24101" fmla="*/ 775252 h 4608812"/>
              <a:gd name="connsiteX24102" fmla="*/ 10347504 w 12184637"/>
              <a:gd name="connsiteY24102" fmla="*/ 782320 h 4608812"/>
              <a:gd name="connsiteX24103" fmla="*/ 10352805 w 12184637"/>
              <a:gd name="connsiteY24103" fmla="*/ 786075 h 4608812"/>
              <a:gd name="connsiteX24104" fmla="*/ 10354572 w 12184637"/>
              <a:gd name="connsiteY24104" fmla="*/ 785780 h 4608812"/>
              <a:gd name="connsiteX24105" fmla="*/ 427074 w 12184637"/>
              <a:gd name="connsiteY24105" fmla="*/ 1726464 h 4608812"/>
              <a:gd name="connsiteX24106" fmla="*/ 428767 w 12184637"/>
              <a:gd name="connsiteY24106" fmla="*/ 1718734 h 4608812"/>
              <a:gd name="connsiteX24107" fmla="*/ 372225 w 12184637"/>
              <a:gd name="connsiteY24107" fmla="*/ 1630312 h 4608812"/>
              <a:gd name="connsiteX24108" fmla="*/ 364494 w 12184637"/>
              <a:gd name="connsiteY24108" fmla="*/ 1628619 h 4608812"/>
              <a:gd name="connsiteX24109" fmla="*/ 362801 w 12184637"/>
              <a:gd name="connsiteY24109" fmla="*/ 1636349 h 4608812"/>
              <a:gd name="connsiteX24110" fmla="*/ 419344 w 12184637"/>
              <a:gd name="connsiteY24110" fmla="*/ 1724771 h 4608812"/>
              <a:gd name="connsiteX24111" fmla="*/ 424056 w 12184637"/>
              <a:gd name="connsiteY24111" fmla="*/ 1727347 h 4608812"/>
              <a:gd name="connsiteX24112" fmla="*/ 427074 w 12184637"/>
              <a:gd name="connsiteY24112" fmla="*/ 1726464 h 4608812"/>
              <a:gd name="connsiteX24113" fmla="*/ 369869 w 12184637"/>
              <a:gd name="connsiteY24113" fmla="*/ 1638411 h 4608812"/>
              <a:gd name="connsiteX24114" fmla="*/ 372593 w 12184637"/>
              <a:gd name="connsiteY24114" fmla="*/ 1630975 h 4608812"/>
              <a:gd name="connsiteX24115" fmla="*/ 325695 w 12184637"/>
              <a:gd name="connsiteY24115" fmla="*/ 1530258 h 4608812"/>
              <a:gd name="connsiteX24116" fmla="*/ 318259 w 12184637"/>
              <a:gd name="connsiteY24116" fmla="*/ 1527534 h 4608812"/>
              <a:gd name="connsiteX24117" fmla="*/ 315535 w 12184637"/>
              <a:gd name="connsiteY24117" fmla="*/ 1534970 h 4608812"/>
              <a:gd name="connsiteX24118" fmla="*/ 362433 w 12184637"/>
              <a:gd name="connsiteY24118" fmla="*/ 1635687 h 4608812"/>
              <a:gd name="connsiteX24119" fmla="*/ 367513 w 12184637"/>
              <a:gd name="connsiteY24119" fmla="*/ 1638926 h 4608812"/>
              <a:gd name="connsiteX24120" fmla="*/ 369869 w 12184637"/>
              <a:gd name="connsiteY24120" fmla="*/ 1638411 h 4608812"/>
              <a:gd name="connsiteX24121" fmla="*/ 322308 w 12184637"/>
              <a:gd name="connsiteY24121" fmla="*/ 1537915 h 4608812"/>
              <a:gd name="connsiteX24122" fmla="*/ 325916 w 12184637"/>
              <a:gd name="connsiteY24122" fmla="*/ 1530921 h 4608812"/>
              <a:gd name="connsiteX24123" fmla="*/ 290429 w 12184637"/>
              <a:gd name="connsiteY24123" fmla="*/ 1421958 h 4608812"/>
              <a:gd name="connsiteX24124" fmla="*/ 283435 w 12184637"/>
              <a:gd name="connsiteY24124" fmla="*/ 1418351 h 4608812"/>
              <a:gd name="connsiteX24125" fmla="*/ 279828 w 12184637"/>
              <a:gd name="connsiteY24125" fmla="*/ 1425345 h 4608812"/>
              <a:gd name="connsiteX24126" fmla="*/ 315314 w 12184637"/>
              <a:gd name="connsiteY24126" fmla="*/ 1534307 h 4608812"/>
              <a:gd name="connsiteX24127" fmla="*/ 320689 w 12184637"/>
              <a:gd name="connsiteY24127" fmla="*/ 1538136 h 4608812"/>
              <a:gd name="connsiteX24128" fmla="*/ 322308 w 12184637"/>
              <a:gd name="connsiteY24128" fmla="*/ 1537915 h 4608812"/>
              <a:gd name="connsiteX24129" fmla="*/ 286159 w 12184637"/>
              <a:gd name="connsiteY24129" fmla="*/ 1429100 h 4608812"/>
              <a:gd name="connsiteX24130" fmla="*/ 290577 w 12184637"/>
              <a:gd name="connsiteY24130" fmla="*/ 1422547 h 4608812"/>
              <a:gd name="connsiteX24131" fmla="*/ 268342 w 12184637"/>
              <a:gd name="connsiteY24131" fmla="*/ 1309536 h 4608812"/>
              <a:gd name="connsiteX24132" fmla="*/ 261790 w 12184637"/>
              <a:gd name="connsiteY24132" fmla="*/ 1305118 h 4608812"/>
              <a:gd name="connsiteX24133" fmla="*/ 257373 w 12184637"/>
              <a:gd name="connsiteY24133" fmla="*/ 1311671 h 4608812"/>
              <a:gd name="connsiteX24134" fmla="*/ 279607 w 12184637"/>
              <a:gd name="connsiteY24134" fmla="*/ 1424682 h 4608812"/>
              <a:gd name="connsiteX24135" fmla="*/ 285129 w 12184637"/>
              <a:gd name="connsiteY24135" fmla="*/ 1429173 h 4608812"/>
              <a:gd name="connsiteX24136" fmla="*/ 286159 w 12184637"/>
              <a:gd name="connsiteY24136" fmla="*/ 1429100 h 4608812"/>
              <a:gd name="connsiteX24137" fmla="*/ 263189 w 12184637"/>
              <a:gd name="connsiteY24137" fmla="*/ 1316162 h 4608812"/>
              <a:gd name="connsiteX24138" fmla="*/ 268416 w 12184637"/>
              <a:gd name="connsiteY24138" fmla="*/ 1310272 h 4608812"/>
              <a:gd name="connsiteX24139" fmla="*/ 261201 w 12184637"/>
              <a:gd name="connsiteY24139" fmla="*/ 1197334 h 4608812"/>
              <a:gd name="connsiteX24140" fmla="*/ 255311 w 12184637"/>
              <a:gd name="connsiteY24140" fmla="*/ 1192107 h 4608812"/>
              <a:gd name="connsiteX24141" fmla="*/ 250084 w 12184637"/>
              <a:gd name="connsiteY24141" fmla="*/ 1197997 h 4608812"/>
              <a:gd name="connsiteX24142" fmla="*/ 257299 w 12184637"/>
              <a:gd name="connsiteY24142" fmla="*/ 1310935 h 4608812"/>
              <a:gd name="connsiteX24143" fmla="*/ 262894 w 12184637"/>
              <a:gd name="connsiteY24143" fmla="*/ 1316162 h 4608812"/>
              <a:gd name="connsiteX24144" fmla="*/ 263189 w 12184637"/>
              <a:gd name="connsiteY24144" fmla="*/ 1316162 h 4608812"/>
              <a:gd name="connsiteX24145" fmla="*/ 261201 w 12184637"/>
              <a:gd name="connsiteY24145" fmla="*/ 1198070 h 4608812"/>
              <a:gd name="connsiteX24146" fmla="*/ 270772 w 12184637"/>
              <a:gd name="connsiteY24146" fmla="*/ 1089329 h 4608812"/>
              <a:gd name="connsiteX24147" fmla="*/ 265692 w 12184637"/>
              <a:gd name="connsiteY24147" fmla="*/ 1083292 h 4608812"/>
              <a:gd name="connsiteX24148" fmla="*/ 259655 w 12184637"/>
              <a:gd name="connsiteY24148" fmla="*/ 1088372 h 4608812"/>
              <a:gd name="connsiteX24149" fmla="*/ 250084 w 12184637"/>
              <a:gd name="connsiteY24149" fmla="*/ 1197113 h 4608812"/>
              <a:gd name="connsiteX24150" fmla="*/ 255164 w 12184637"/>
              <a:gd name="connsiteY24150" fmla="*/ 1203150 h 4608812"/>
              <a:gd name="connsiteX24151" fmla="*/ 255679 w 12184637"/>
              <a:gd name="connsiteY24151" fmla="*/ 1203150 h 4608812"/>
              <a:gd name="connsiteX24152" fmla="*/ 261201 w 12184637"/>
              <a:gd name="connsiteY24152" fmla="*/ 1198070 h 4608812"/>
              <a:gd name="connsiteX24153" fmla="*/ 270625 w 12184637"/>
              <a:gd name="connsiteY24153" fmla="*/ 1090065 h 4608812"/>
              <a:gd name="connsiteX24154" fmla="*/ 293890 w 12184637"/>
              <a:gd name="connsiteY24154" fmla="*/ 987802 h 4608812"/>
              <a:gd name="connsiteX24155" fmla="*/ 289693 w 12184637"/>
              <a:gd name="connsiteY24155" fmla="*/ 981103 h 4608812"/>
              <a:gd name="connsiteX24156" fmla="*/ 282994 w 12184637"/>
              <a:gd name="connsiteY24156" fmla="*/ 985299 h 4608812"/>
              <a:gd name="connsiteX24157" fmla="*/ 259729 w 12184637"/>
              <a:gd name="connsiteY24157" fmla="*/ 1087562 h 4608812"/>
              <a:gd name="connsiteX24158" fmla="*/ 263925 w 12184637"/>
              <a:gd name="connsiteY24158" fmla="*/ 1094262 h 4608812"/>
              <a:gd name="connsiteX24159" fmla="*/ 265177 w 12184637"/>
              <a:gd name="connsiteY24159" fmla="*/ 1094409 h 4608812"/>
              <a:gd name="connsiteX24160" fmla="*/ 270625 w 12184637"/>
              <a:gd name="connsiteY24160" fmla="*/ 1090065 h 4608812"/>
              <a:gd name="connsiteX24161" fmla="*/ 293742 w 12184637"/>
              <a:gd name="connsiteY24161" fmla="*/ 988465 h 4608812"/>
              <a:gd name="connsiteX24162" fmla="*/ 327683 w 12184637"/>
              <a:gd name="connsiteY24162" fmla="*/ 895037 h 4608812"/>
              <a:gd name="connsiteX24163" fmla="*/ 324370 w 12184637"/>
              <a:gd name="connsiteY24163" fmla="*/ 887896 h 4608812"/>
              <a:gd name="connsiteX24164" fmla="*/ 317228 w 12184637"/>
              <a:gd name="connsiteY24164" fmla="*/ 891209 h 4608812"/>
              <a:gd name="connsiteX24165" fmla="*/ 283288 w 12184637"/>
              <a:gd name="connsiteY24165" fmla="*/ 984637 h 4608812"/>
              <a:gd name="connsiteX24166" fmla="*/ 286601 w 12184637"/>
              <a:gd name="connsiteY24166" fmla="*/ 991778 h 4608812"/>
              <a:gd name="connsiteX24167" fmla="*/ 288515 w 12184637"/>
              <a:gd name="connsiteY24167" fmla="*/ 992146 h 4608812"/>
              <a:gd name="connsiteX24168" fmla="*/ 293742 w 12184637"/>
              <a:gd name="connsiteY24168" fmla="*/ 988465 h 4608812"/>
              <a:gd name="connsiteX24169" fmla="*/ 327388 w 12184637"/>
              <a:gd name="connsiteY24169" fmla="*/ 895626 h 4608812"/>
              <a:gd name="connsiteX24170" fmla="*/ 368985 w 12184637"/>
              <a:gd name="connsiteY24170" fmla="*/ 813168 h 4608812"/>
              <a:gd name="connsiteX24171" fmla="*/ 366556 w 12184637"/>
              <a:gd name="connsiteY24171" fmla="*/ 805659 h 4608812"/>
              <a:gd name="connsiteX24172" fmla="*/ 359046 w 12184637"/>
              <a:gd name="connsiteY24172" fmla="*/ 808088 h 4608812"/>
              <a:gd name="connsiteX24173" fmla="*/ 317449 w 12184637"/>
              <a:gd name="connsiteY24173" fmla="*/ 890546 h 4608812"/>
              <a:gd name="connsiteX24174" fmla="*/ 319879 w 12184637"/>
              <a:gd name="connsiteY24174" fmla="*/ 898056 h 4608812"/>
              <a:gd name="connsiteX24175" fmla="*/ 322456 w 12184637"/>
              <a:gd name="connsiteY24175" fmla="*/ 898645 h 4608812"/>
              <a:gd name="connsiteX24176" fmla="*/ 327388 w 12184637"/>
              <a:gd name="connsiteY24176" fmla="*/ 895626 h 4608812"/>
              <a:gd name="connsiteX24177" fmla="*/ 2152802 w 12184637"/>
              <a:gd name="connsiteY24177" fmla="*/ 1852139 h 4608812"/>
              <a:gd name="connsiteX24178" fmla="*/ 2164655 w 12184637"/>
              <a:gd name="connsiteY24178" fmla="*/ 1847132 h 4608812"/>
              <a:gd name="connsiteX24179" fmla="*/ 2167600 w 12184637"/>
              <a:gd name="connsiteY24179" fmla="*/ 1839844 h 4608812"/>
              <a:gd name="connsiteX24180" fmla="*/ 2160311 w 12184637"/>
              <a:gd name="connsiteY24180" fmla="*/ 1836899 h 4608812"/>
              <a:gd name="connsiteX24181" fmla="*/ 2148458 w 12184637"/>
              <a:gd name="connsiteY24181" fmla="*/ 1841905 h 4608812"/>
              <a:gd name="connsiteX24182" fmla="*/ 2145513 w 12184637"/>
              <a:gd name="connsiteY24182" fmla="*/ 1849194 h 4608812"/>
              <a:gd name="connsiteX24183" fmla="*/ 2150667 w 12184637"/>
              <a:gd name="connsiteY24183" fmla="*/ 1852581 h 4608812"/>
              <a:gd name="connsiteX24184" fmla="*/ 2152802 w 12184637"/>
              <a:gd name="connsiteY24184" fmla="*/ 1852139 h 4608812"/>
              <a:gd name="connsiteX24185" fmla="*/ 2164655 w 12184637"/>
              <a:gd name="connsiteY24185" fmla="*/ 1847132 h 4608812"/>
              <a:gd name="connsiteX24186" fmla="*/ 2175404 w 12184637"/>
              <a:gd name="connsiteY24186" fmla="*/ 1842568 h 4608812"/>
              <a:gd name="connsiteX24187" fmla="*/ 2178349 w 12184637"/>
              <a:gd name="connsiteY24187" fmla="*/ 1835279 h 4608812"/>
              <a:gd name="connsiteX24188" fmla="*/ 2171060 w 12184637"/>
              <a:gd name="connsiteY24188" fmla="*/ 1832334 h 4608812"/>
              <a:gd name="connsiteX24189" fmla="*/ 2160311 w 12184637"/>
              <a:gd name="connsiteY24189" fmla="*/ 1836899 h 4608812"/>
              <a:gd name="connsiteX24190" fmla="*/ 2157366 w 12184637"/>
              <a:gd name="connsiteY24190" fmla="*/ 1844188 h 4608812"/>
              <a:gd name="connsiteX24191" fmla="*/ 2162520 w 12184637"/>
              <a:gd name="connsiteY24191" fmla="*/ 1847574 h 4608812"/>
              <a:gd name="connsiteX24192" fmla="*/ 2164655 w 12184637"/>
              <a:gd name="connsiteY24192" fmla="*/ 1847132 h 4608812"/>
              <a:gd name="connsiteX24193" fmla="*/ 2175404 w 12184637"/>
              <a:gd name="connsiteY24193" fmla="*/ 1842641 h 4608812"/>
              <a:gd name="connsiteX24194" fmla="*/ 2199258 w 12184637"/>
              <a:gd name="connsiteY24194" fmla="*/ 1832555 h 4608812"/>
              <a:gd name="connsiteX24195" fmla="*/ 2202203 w 12184637"/>
              <a:gd name="connsiteY24195" fmla="*/ 1825266 h 4608812"/>
              <a:gd name="connsiteX24196" fmla="*/ 2194914 w 12184637"/>
              <a:gd name="connsiteY24196" fmla="*/ 1822321 h 4608812"/>
              <a:gd name="connsiteX24197" fmla="*/ 2171060 w 12184637"/>
              <a:gd name="connsiteY24197" fmla="*/ 1832408 h 4608812"/>
              <a:gd name="connsiteX24198" fmla="*/ 2168115 w 12184637"/>
              <a:gd name="connsiteY24198" fmla="*/ 1839696 h 4608812"/>
              <a:gd name="connsiteX24199" fmla="*/ 2173269 w 12184637"/>
              <a:gd name="connsiteY24199" fmla="*/ 1843083 h 4608812"/>
              <a:gd name="connsiteX24200" fmla="*/ 2175404 w 12184637"/>
              <a:gd name="connsiteY24200" fmla="*/ 1842641 h 4608812"/>
              <a:gd name="connsiteX24201" fmla="*/ 2199258 w 12184637"/>
              <a:gd name="connsiteY24201" fmla="*/ 1832555 h 4608812"/>
              <a:gd name="connsiteX24202" fmla="*/ 2235775 w 12184637"/>
              <a:gd name="connsiteY24202" fmla="*/ 1817168 h 4608812"/>
              <a:gd name="connsiteX24203" fmla="*/ 2238720 w 12184637"/>
              <a:gd name="connsiteY24203" fmla="*/ 1809879 h 4608812"/>
              <a:gd name="connsiteX24204" fmla="*/ 2231431 w 12184637"/>
              <a:gd name="connsiteY24204" fmla="*/ 1806934 h 4608812"/>
              <a:gd name="connsiteX24205" fmla="*/ 2194914 w 12184637"/>
              <a:gd name="connsiteY24205" fmla="*/ 1822321 h 4608812"/>
              <a:gd name="connsiteX24206" fmla="*/ 2191969 w 12184637"/>
              <a:gd name="connsiteY24206" fmla="*/ 1829610 h 4608812"/>
              <a:gd name="connsiteX24207" fmla="*/ 2197123 w 12184637"/>
              <a:gd name="connsiteY24207" fmla="*/ 1832997 h 4608812"/>
              <a:gd name="connsiteX24208" fmla="*/ 2199258 w 12184637"/>
              <a:gd name="connsiteY24208" fmla="*/ 1832555 h 4608812"/>
              <a:gd name="connsiteX24209" fmla="*/ 2235775 w 12184637"/>
              <a:gd name="connsiteY24209" fmla="*/ 1817168 h 4608812"/>
              <a:gd name="connsiteX24210" fmla="*/ 2248144 w 12184637"/>
              <a:gd name="connsiteY24210" fmla="*/ 1811941 h 4608812"/>
              <a:gd name="connsiteX24211" fmla="*/ 2251089 w 12184637"/>
              <a:gd name="connsiteY24211" fmla="*/ 1804652 h 4608812"/>
              <a:gd name="connsiteX24212" fmla="*/ 2243800 w 12184637"/>
              <a:gd name="connsiteY24212" fmla="*/ 1801707 h 4608812"/>
              <a:gd name="connsiteX24213" fmla="*/ 2231431 w 12184637"/>
              <a:gd name="connsiteY24213" fmla="*/ 1806934 h 4608812"/>
              <a:gd name="connsiteX24214" fmla="*/ 2228486 w 12184637"/>
              <a:gd name="connsiteY24214" fmla="*/ 1814223 h 4608812"/>
              <a:gd name="connsiteX24215" fmla="*/ 2233640 w 12184637"/>
              <a:gd name="connsiteY24215" fmla="*/ 1817610 h 4608812"/>
              <a:gd name="connsiteX24216" fmla="*/ 2235775 w 12184637"/>
              <a:gd name="connsiteY24216" fmla="*/ 1817168 h 4608812"/>
              <a:gd name="connsiteX24217" fmla="*/ 2249322 w 12184637"/>
              <a:gd name="connsiteY24217" fmla="*/ 1811278 h 4608812"/>
              <a:gd name="connsiteX24218" fmla="*/ 2331632 w 12184637"/>
              <a:gd name="connsiteY24218" fmla="*/ 1750318 h 4608812"/>
              <a:gd name="connsiteX24219" fmla="*/ 2332810 w 12184637"/>
              <a:gd name="connsiteY24219" fmla="*/ 1742514 h 4608812"/>
              <a:gd name="connsiteX24220" fmla="*/ 2325006 w 12184637"/>
              <a:gd name="connsiteY24220" fmla="*/ 1741336 h 4608812"/>
              <a:gd name="connsiteX24221" fmla="*/ 2242696 w 12184637"/>
              <a:gd name="connsiteY24221" fmla="*/ 1802296 h 4608812"/>
              <a:gd name="connsiteX24222" fmla="*/ 2241518 w 12184637"/>
              <a:gd name="connsiteY24222" fmla="*/ 1810100 h 4608812"/>
              <a:gd name="connsiteX24223" fmla="*/ 2246009 w 12184637"/>
              <a:gd name="connsiteY24223" fmla="*/ 1812382 h 4608812"/>
              <a:gd name="connsiteX24224" fmla="*/ 2249322 w 12184637"/>
              <a:gd name="connsiteY24224" fmla="*/ 1811278 h 4608812"/>
              <a:gd name="connsiteX24225" fmla="*/ 2332590 w 12184637"/>
              <a:gd name="connsiteY24225" fmla="*/ 1749434 h 4608812"/>
              <a:gd name="connsiteX24226" fmla="*/ 2338627 w 12184637"/>
              <a:gd name="connsiteY24226" fmla="*/ 1742072 h 4608812"/>
              <a:gd name="connsiteX24227" fmla="*/ 2337890 w 12184637"/>
              <a:gd name="connsiteY24227" fmla="*/ 1734194 h 4608812"/>
              <a:gd name="connsiteX24228" fmla="*/ 2330013 w 12184637"/>
              <a:gd name="connsiteY24228" fmla="*/ 1734931 h 4608812"/>
              <a:gd name="connsiteX24229" fmla="*/ 2323976 w 12184637"/>
              <a:gd name="connsiteY24229" fmla="*/ 1742293 h 4608812"/>
              <a:gd name="connsiteX24230" fmla="*/ 2324712 w 12184637"/>
              <a:gd name="connsiteY24230" fmla="*/ 1750171 h 4608812"/>
              <a:gd name="connsiteX24231" fmla="*/ 2328319 w 12184637"/>
              <a:gd name="connsiteY24231" fmla="*/ 1751422 h 4608812"/>
              <a:gd name="connsiteX24232" fmla="*/ 2332590 w 12184637"/>
              <a:gd name="connsiteY24232" fmla="*/ 1749434 h 4608812"/>
              <a:gd name="connsiteX24233" fmla="*/ 2338627 w 12184637"/>
              <a:gd name="connsiteY24233" fmla="*/ 1742072 h 4608812"/>
              <a:gd name="connsiteX24234" fmla="*/ 2399366 w 12184637"/>
              <a:gd name="connsiteY24234" fmla="*/ 1668596 h 4608812"/>
              <a:gd name="connsiteX24235" fmla="*/ 2398630 w 12184637"/>
              <a:gd name="connsiteY24235" fmla="*/ 1660719 h 4608812"/>
              <a:gd name="connsiteX24236" fmla="*/ 2390752 w 12184637"/>
              <a:gd name="connsiteY24236" fmla="*/ 1661455 h 4608812"/>
              <a:gd name="connsiteX24237" fmla="*/ 2330013 w 12184637"/>
              <a:gd name="connsiteY24237" fmla="*/ 1734931 h 4608812"/>
              <a:gd name="connsiteX24238" fmla="*/ 2330749 w 12184637"/>
              <a:gd name="connsiteY24238" fmla="*/ 1742808 h 4608812"/>
              <a:gd name="connsiteX24239" fmla="*/ 2334356 w 12184637"/>
              <a:gd name="connsiteY24239" fmla="*/ 1744060 h 4608812"/>
              <a:gd name="connsiteX24240" fmla="*/ 2338627 w 12184637"/>
              <a:gd name="connsiteY24240" fmla="*/ 1742072 h 4608812"/>
              <a:gd name="connsiteX24241" fmla="*/ 2400102 w 12184637"/>
              <a:gd name="connsiteY24241" fmla="*/ 1667492 h 4608812"/>
              <a:gd name="connsiteX24242" fmla="*/ 2448767 w 12184637"/>
              <a:gd name="connsiteY24242" fmla="*/ 1567806 h 4608812"/>
              <a:gd name="connsiteX24243" fmla="*/ 2446190 w 12184637"/>
              <a:gd name="connsiteY24243" fmla="*/ 1560370 h 4608812"/>
              <a:gd name="connsiteX24244" fmla="*/ 2438754 w 12184637"/>
              <a:gd name="connsiteY24244" fmla="*/ 1562947 h 4608812"/>
              <a:gd name="connsiteX24245" fmla="*/ 2390089 w 12184637"/>
              <a:gd name="connsiteY24245" fmla="*/ 1662633 h 4608812"/>
              <a:gd name="connsiteX24246" fmla="*/ 2392666 w 12184637"/>
              <a:gd name="connsiteY24246" fmla="*/ 1670069 h 4608812"/>
              <a:gd name="connsiteX24247" fmla="*/ 2395169 w 12184637"/>
              <a:gd name="connsiteY24247" fmla="*/ 1670658 h 4608812"/>
              <a:gd name="connsiteX24248" fmla="*/ 2400102 w 12184637"/>
              <a:gd name="connsiteY24248" fmla="*/ 1667492 h 4608812"/>
              <a:gd name="connsiteX24249" fmla="*/ 2449135 w 12184637"/>
              <a:gd name="connsiteY24249" fmla="*/ 1566775 h 4608812"/>
              <a:gd name="connsiteX24250" fmla="*/ 2478584 w 12184637"/>
              <a:gd name="connsiteY24250" fmla="*/ 1452512 h 4608812"/>
              <a:gd name="connsiteX24251" fmla="*/ 2474609 w 12184637"/>
              <a:gd name="connsiteY24251" fmla="*/ 1445739 h 4608812"/>
              <a:gd name="connsiteX24252" fmla="*/ 2467835 w 12184637"/>
              <a:gd name="connsiteY24252" fmla="*/ 1449714 h 4608812"/>
              <a:gd name="connsiteX24253" fmla="*/ 2438386 w 12184637"/>
              <a:gd name="connsiteY24253" fmla="*/ 1563978 h 4608812"/>
              <a:gd name="connsiteX24254" fmla="*/ 2442362 w 12184637"/>
              <a:gd name="connsiteY24254" fmla="*/ 1570751 h 4608812"/>
              <a:gd name="connsiteX24255" fmla="*/ 2443761 w 12184637"/>
              <a:gd name="connsiteY24255" fmla="*/ 1570898 h 4608812"/>
              <a:gd name="connsiteX24256" fmla="*/ 2449135 w 12184637"/>
              <a:gd name="connsiteY24256" fmla="*/ 1566775 h 4608812"/>
              <a:gd name="connsiteX24257" fmla="*/ 2478732 w 12184637"/>
              <a:gd name="connsiteY24257" fmla="*/ 1451481 h 4608812"/>
              <a:gd name="connsiteX24258" fmla="*/ 2487861 w 12184637"/>
              <a:gd name="connsiteY24258" fmla="*/ 1326985 h 4608812"/>
              <a:gd name="connsiteX24259" fmla="*/ 2482707 w 12184637"/>
              <a:gd name="connsiteY24259" fmla="*/ 1321021 h 4608812"/>
              <a:gd name="connsiteX24260" fmla="*/ 2476744 w 12184637"/>
              <a:gd name="connsiteY24260" fmla="*/ 1326175 h 4608812"/>
              <a:gd name="connsiteX24261" fmla="*/ 2467615 w 12184637"/>
              <a:gd name="connsiteY24261" fmla="*/ 1450671 h 4608812"/>
              <a:gd name="connsiteX24262" fmla="*/ 2472768 w 12184637"/>
              <a:gd name="connsiteY24262" fmla="*/ 1456635 h 4608812"/>
              <a:gd name="connsiteX24263" fmla="*/ 2473210 w 12184637"/>
              <a:gd name="connsiteY24263" fmla="*/ 1456635 h 4608812"/>
              <a:gd name="connsiteX24264" fmla="*/ 2478732 w 12184637"/>
              <a:gd name="connsiteY24264" fmla="*/ 1451481 h 4608812"/>
              <a:gd name="connsiteX24265" fmla="*/ 2482781 w 12184637"/>
              <a:gd name="connsiteY24265" fmla="*/ 1332212 h 4608812"/>
              <a:gd name="connsiteX24266" fmla="*/ 2487787 w 12184637"/>
              <a:gd name="connsiteY24266" fmla="*/ 1326175 h 4608812"/>
              <a:gd name="connsiteX24267" fmla="*/ 2475566 w 12184637"/>
              <a:gd name="connsiteY24267" fmla="*/ 1196083 h 4608812"/>
              <a:gd name="connsiteX24268" fmla="*/ 2469529 w 12184637"/>
              <a:gd name="connsiteY24268" fmla="*/ 1191076 h 4608812"/>
              <a:gd name="connsiteX24269" fmla="*/ 2464522 w 12184637"/>
              <a:gd name="connsiteY24269" fmla="*/ 1197113 h 4608812"/>
              <a:gd name="connsiteX24270" fmla="*/ 2476744 w 12184637"/>
              <a:gd name="connsiteY24270" fmla="*/ 1327205 h 4608812"/>
              <a:gd name="connsiteX24271" fmla="*/ 2482339 w 12184637"/>
              <a:gd name="connsiteY24271" fmla="*/ 1332285 h 4608812"/>
              <a:gd name="connsiteX24272" fmla="*/ 2482781 w 12184637"/>
              <a:gd name="connsiteY24272" fmla="*/ 1332212 h 4608812"/>
              <a:gd name="connsiteX24273" fmla="*/ 2471517 w 12184637"/>
              <a:gd name="connsiteY24273" fmla="*/ 1201899 h 4608812"/>
              <a:gd name="connsiteX24274" fmla="*/ 2475492 w 12184637"/>
              <a:gd name="connsiteY24274" fmla="*/ 1195125 h 4608812"/>
              <a:gd name="connsiteX24275" fmla="*/ 2440963 w 12184637"/>
              <a:gd name="connsiteY24275" fmla="*/ 1063929 h 4608812"/>
              <a:gd name="connsiteX24276" fmla="*/ 2434116 w 12184637"/>
              <a:gd name="connsiteY24276" fmla="*/ 1059953 h 4608812"/>
              <a:gd name="connsiteX24277" fmla="*/ 2430140 w 12184637"/>
              <a:gd name="connsiteY24277" fmla="*/ 1066800 h 4608812"/>
              <a:gd name="connsiteX24278" fmla="*/ 2464670 w 12184637"/>
              <a:gd name="connsiteY24278" fmla="*/ 1197997 h 4608812"/>
              <a:gd name="connsiteX24279" fmla="*/ 2470118 w 12184637"/>
              <a:gd name="connsiteY24279" fmla="*/ 1202120 h 4608812"/>
              <a:gd name="connsiteX24280" fmla="*/ 2471517 w 12184637"/>
              <a:gd name="connsiteY24280" fmla="*/ 1201899 h 4608812"/>
              <a:gd name="connsiteX24281" fmla="*/ 2437724 w 12184637"/>
              <a:gd name="connsiteY24281" fmla="*/ 1070481 h 4608812"/>
              <a:gd name="connsiteX24282" fmla="*/ 2440595 w 12184637"/>
              <a:gd name="connsiteY24282" fmla="*/ 1063193 h 4608812"/>
              <a:gd name="connsiteX24283" fmla="*/ 2385598 w 12184637"/>
              <a:gd name="connsiteY24283" fmla="*/ 936119 h 4608812"/>
              <a:gd name="connsiteX24284" fmla="*/ 2378236 w 12184637"/>
              <a:gd name="connsiteY24284" fmla="*/ 933248 h 4608812"/>
              <a:gd name="connsiteX24285" fmla="*/ 2375365 w 12184637"/>
              <a:gd name="connsiteY24285" fmla="*/ 940536 h 4608812"/>
              <a:gd name="connsiteX24286" fmla="*/ 2430361 w 12184637"/>
              <a:gd name="connsiteY24286" fmla="*/ 1067610 h 4608812"/>
              <a:gd name="connsiteX24287" fmla="*/ 2435515 w 12184637"/>
              <a:gd name="connsiteY24287" fmla="*/ 1070997 h 4608812"/>
              <a:gd name="connsiteX24288" fmla="*/ 2437724 w 12184637"/>
              <a:gd name="connsiteY24288" fmla="*/ 1070481 h 4608812"/>
              <a:gd name="connsiteX24289" fmla="*/ 2383463 w 12184637"/>
              <a:gd name="connsiteY24289" fmla="*/ 943040 h 4608812"/>
              <a:gd name="connsiteX24290" fmla="*/ 2385230 w 12184637"/>
              <a:gd name="connsiteY24290" fmla="*/ 935383 h 4608812"/>
              <a:gd name="connsiteX24291" fmla="*/ 2311681 w 12184637"/>
              <a:gd name="connsiteY24291" fmla="*/ 817512 h 4608812"/>
              <a:gd name="connsiteX24292" fmla="*/ 2304024 w 12184637"/>
              <a:gd name="connsiteY24292" fmla="*/ 815745 h 4608812"/>
              <a:gd name="connsiteX24293" fmla="*/ 2302257 w 12184637"/>
              <a:gd name="connsiteY24293" fmla="*/ 823402 h 4608812"/>
              <a:gd name="connsiteX24294" fmla="*/ 2375806 w 12184637"/>
              <a:gd name="connsiteY24294" fmla="*/ 941273 h 4608812"/>
              <a:gd name="connsiteX24295" fmla="*/ 2380592 w 12184637"/>
              <a:gd name="connsiteY24295" fmla="*/ 943923 h 4608812"/>
              <a:gd name="connsiteX24296" fmla="*/ 2383463 w 12184637"/>
              <a:gd name="connsiteY24296" fmla="*/ 943040 h 4608812"/>
              <a:gd name="connsiteX24297" fmla="*/ 2310650 w 12184637"/>
              <a:gd name="connsiteY24297" fmla="*/ 824653 h 4608812"/>
              <a:gd name="connsiteX24298" fmla="*/ 2311239 w 12184637"/>
              <a:gd name="connsiteY24298" fmla="*/ 816776 h 4608812"/>
              <a:gd name="connsiteX24299" fmla="*/ 2221051 w 12184637"/>
              <a:gd name="connsiteY24299" fmla="*/ 713114 h 4608812"/>
              <a:gd name="connsiteX24300" fmla="*/ 2213173 w 12184637"/>
              <a:gd name="connsiteY24300" fmla="*/ 712525 h 4608812"/>
              <a:gd name="connsiteX24301" fmla="*/ 2212584 w 12184637"/>
              <a:gd name="connsiteY24301" fmla="*/ 720403 h 4608812"/>
              <a:gd name="connsiteX24302" fmla="*/ 2302772 w 12184637"/>
              <a:gd name="connsiteY24302" fmla="*/ 824064 h 4608812"/>
              <a:gd name="connsiteX24303" fmla="*/ 2307042 w 12184637"/>
              <a:gd name="connsiteY24303" fmla="*/ 825979 h 4608812"/>
              <a:gd name="connsiteX24304" fmla="*/ 2310650 w 12184637"/>
              <a:gd name="connsiteY24304" fmla="*/ 824653 h 4608812"/>
              <a:gd name="connsiteX24305" fmla="*/ 2221198 w 12184637"/>
              <a:gd name="connsiteY24305" fmla="*/ 720256 h 4608812"/>
              <a:gd name="connsiteX24306" fmla="*/ 2220388 w 12184637"/>
              <a:gd name="connsiteY24306" fmla="*/ 712452 h 4608812"/>
              <a:gd name="connsiteX24307" fmla="*/ 2115548 w 12184637"/>
              <a:gd name="connsiteY24307" fmla="*/ 628006 h 4608812"/>
              <a:gd name="connsiteX24308" fmla="*/ 2107744 w 12184637"/>
              <a:gd name="connsiteY24308" fmla="*/ 628816 h 4608812"/>
              <a:gd name="connsiteX24309" fmla="*/ 2108554 w 12184637"/>
              <a:gd name="connsiteY24309" fmla="*/ 636620 h 4608812"/>
              <a:gd name="connsiteX24310" fmla="*/ 2213320 w 12184637"/>
              <a:gd name="connsiteY24310" fmla="*/ 721066 h 4608812"/>
              <a:gd name="connsiteX24311" fmla="*/ 2216854 w 12184637"/>
              <a:gd name="connsiteY24311" fmla="*/ 722317 h 4608812"/>
              <a:gd name="connsiteX24312" fmla="*/ 2221198 w 12184637"/>
              <a:gd name="connsiteY24312" fmla="*/ 720256 h 4608812"/>
              <a:gd name="connsiteX24313" fmla="*/ 2116947 w 12184637"/>
              <a:gd name="connsiteY24313" fmla="*/ 635074 h 4608812"/>
              <a:gd name="connsiteX24314" fmla="*/ 2114812 w 12184637"/>
              <a:gd name="connsiteY24314" fmla="*/ 627491 h 4608812"/>
              <a:gd name="connsiteX24315" fmla="*/ 2000549 w 12184637"/>
              <a:gd name="connsiteY24315" fmla="*/ 564101 h 4608812"/>
              <a:gd name="connsiteX24316" fmla="*/ 1992966 w 12184637"/>
              <a:gd name="connsiteY24316" fmla="*/ 566236 h 4608812"/>
              <a:gd name="connsiteX24317" fmla="*/ 1995101 w 12184637"/>
              <a:gd name="connsiteY24317" fmla="*/ 573819 h 4608812"/>
              <a:gd name="connsiteX24318" fmla="*/ 2109364 w 12184637"/>
              <a:gd name="connsiteY24318" fmla="*/ 637209 h 4608812"/>
              <a:gd name="connsiteX24319" fmla="*/ 2112088 w 12184637"/>
              <a:gd name="connsiteY24319" fmla="*/ 637945 h 4608812"/>
              <a:gd name="connsiteX24320" fmla="*/ 2116947 w 12184637"/>
              <a:gd name="connsiteY24320" fmla="*/ 635074 h 4608812"/>
              <a:gd name="connsiteX24321" fmla="*/ 2003052 w 12184637"/>
              <a:gd name="connsiteY24321" fmla="*/ 570727 h 4608812"/>
              <a:gd name="connsiteX24322" fmla="*/ 1999592 w 12184637"/>
              <a:gd name="connsiteY24322" fmla="*/ 563659 h 4608812"/>
              <a:gd name="connsiteX24323" fmla="*/ 1880985 w 12184637"/>
              <a:gd name="connsiteY24323" fmla="*/ 523240 h 4608812"/>
              <a:gd name="connsiteX24324" fmla="*/ 1873917 w 12184637"/>
              <a:gd name="connsiteY24324" fmla="*/ 526700 h 4608812"/>
              <a:gd name="connsiteX24325" fmla="*/ 1877377 w 12184637"/>
              <a:gd name="connsiteY24325" fmla="*/ 533768 h 4608812"/>
              <a:gd name="connsiteX24326" fmla="*/ 1995984 w 12184637"/>
              <a:gd name="connsiteY24326" fmla="*/ 574261 h 4608812"/>
              <a:gd name="connsiteX24327" fmla="*/ 1997825 w 12184637"/>
              <a:gd name="connsiteY24327" fmla="*/ 574555 h 4608812"/>
              <a:gd name="connsiteX24328" fmla="*/ 2003052 w 12184637"/>
              <a:gd name="connsiteY24328" fmla="*/ 570727 h 4608812"/>
              <a:gd name="connsiteX24329" fmla="*/ 1884740 w 12184637"/>
              <a:gd name="connsiteY24329" fmla="*/ 529277 h 4608812"/>
              <a:gd name="connsiteX24330" fmla="*/ 1879954 w 12184637"/>
              <a:gd name="connsiteY24330" fmla="*/ 523019 h 4608812"/>
              <a:gd name="connsiteX24331" fmla="*/ 1762083 w 12184637"/>
              <a:gd name="connsiteY24331" fmla="*/ 507190 h 4608812"/>
              <a:gd name="connsiteX24332" fmla="*/ 1755825 w 12184637"/>
              <a:gd name="connsiteY24332" fmla="*/ 511976 h 4608812"/>
              <a:gd name="connsiteX24333" fmla="*/ 1760611 w 12184637"/>
              <a:gd name="connsiteY24333" fmla="*/ 518234 h 4608812"/>
              <a:gd name="connsiteX24334" fmla="*/ 1878482 w 12184637"/>
              <a:gd name="connsiteY24334" fmla="*/ 534063 h 4608812"/>
              <a:gd name="connsiteX24335" fmla="*/ 1879292 w 12184637"/>
              <a:gd name="connsiteY24335" fmla="*/ 534136 h 4608812"/>
              <a:gd name="connsiteX24336" fmla="*/ 1884740 w 12184637"/>
              <a:gd name="connsiteY24336" fmla="*/ 529277 h 4608812"/>
              <a:gd name="connsiteX24337" fmla="*/ 6259945 w 12184637"/>
              <a:gd name="connsiteY24337" fmla="*/ 2536982 h 4608812"/>
              <a:gd name="connsiteX24338" fmla="*/ 6264804 w 12184637"/>
              <a:gd name="connsiteY24338" fmla="*/ 2530797 h 4608812"/>
              <a:gd name="connsiteX24339" fmla="*/ 6252583 w 12184637"/>
              <a:gd name="connsiteY24339" fmla="*/ 2428608 h 4608812"/>
              <a:gd name="connsiteX24340" fmla="*/ 6246398 w 12184637"/>
              <a:gd name="connsiteY24340" fmla="*/ 2423749 h 4608812"/>
              <a:gd name="connsiteX24341" fmla="*/ 6241539 w 12184637"/>
              <a:gd name="connsiteY24341" fmla="*/ 2429934 h 4608812"/>
              <a:gd name="connsiteX24342" fmla="*/ 6253761 w 12184637"/>
              <a:gd name="connsiteY24342" fmla="*/ 2532123 h 4608812"/>
              <a:gd name="connsiteX24343" fmla="*/ 6259356 w 12184637"/>
              <a:gd name="connsiteY24343" fmla="*/ 2537055 h 4608812"/>
              <a:gd name="connsiteX24344" fmla="*/ 6259945 w 12184637"/>
              <a:gd name="connsiteY24344" fmla="*/ 2536982 h 4608812"/>
              <a:gd name="connsiteX24345" fmla="*/ 6288658 w 12184637"/>
              <a:gd name="connsiteY24345" fmla="*/ 2636373 h 4608812"/>
              <a:gd name="connsiteX24346" fmla="*/ 6292560 w 12184637"/>
              <a:gd name="connsiteY24346" fmla="*/ 2629526 h 4608812"/>
              <a:gd name="connsiteX24347" fmla="*/ 6264730 w 12184637"/>
              <a:gd name="connsiteY24347" fmla="*/ 2529914 h 4608812"/>
              <a:gd name="connsiteX24348" fmla="*/ 6257883 w 12184637"/>
              <a:gd name="connsiteY24348" fmla="*/ 2526012 h 4608812"/>
              <a:gd name="connsiteX24349" fmla="*/ 6253982 w 12184637"/>
              <a:gd name="connsiteY24349" fmla="*/ 2532859 h 4608812"/>
              <a:gd name="connsiteX24350" fmla="*/ 6281811 w 12184637"/>
              <a:gd name="connsiteY24350" fmla="*/ 2632471 h 4608812"/>
              <a:gd name="connsiteX24351" fmla="*/ 6287186 w 12184637"/>
              <a:gd name="connsiteY24351" fmla="*/ 2636520 h 4608812"/>
              <a:gd name="connsiteX24352" fmla="*/ 6288658 w 12184637"/>
              <a:gd name="connsiteY24352" fmla="*/ 2636373 h 4608812"/>
              <a:gd name="connsiteX24353" fmla="*/ 6214520 w 12184637"/>
              <a:gd name="connsiteY24353" fmla="*/ 2716770 h 4608812"/>
              <a:gd name="connsiteX24354" fmla="*/ 6291161 w 12184637"/>
              <a:gd name="connsiteY24354" fmla="*/ 2634827 h 4608812"/>
              <a:gd name="connsiteX24355" fmla="*/ 6290867 w 12184637"/>
              <a:gd name="connsiteY24355" fmla="*/ 2626949 h 4608812"/>
              <a:gd name="connsiteX24356" fmla="*/ 6282989 w 12184637"/>
              <a:gd name="connsiteY24356" fmla="*/ 2627244 h 4608812"/>
              <a:gd name="connsiteX24357" fmla="*/ 6206347 w 12184637"/>
              <a:gd name="connsiteY24357" fmla="*/ 2709187 h 4608812"/>
              <a:gd name="connsiteX24358" fmla="*/ 6206642 w 12184637"/>
              <a:gd name="connsiteY24358" fmla="*/ 2717064 h 4608812"/>
              <a:gd name="connsiteX24359" fmla="*/ 6210470 w 12184637"/>
              <a:gd name="connsiteY24359" fmla="*/ 2718537 h 4608812"/>
              <a:gd name="connsiteX24360" fmla="*/ 6214520 w 12184637"/>
              <a:gd name="connsiteY24360" fmla="*/ 2716770 h 4608812"/>
              <a:gd name="connsiteX24361" fmla="*/ 6143694 w 12184637"/>
              <a:gd name="connsiteY24361" fmla="*/ 2807179 h 4608812"/>
              <a:gd name="connsiteX24362" fmla="*/ 6214888 w 12184637"/>
              <a:gd name="connsiteY24362" fmla="*/ 2716401 h 4608812"/>
              <a:gd name="connsiteX24363" fmla="*/ 6213931 w 12184637"/>
              <a:gd name="connsiteY24363" fmla="*/ 2708597 h 4608812"/>
              <a:gd name="connsiteX24364" fmla="*/ 6206127 w 12184637"/>
              <a:gd name="connsiteY24364" fmla="*/ 2709555 h 4608812"/>
              <a:gd name="connsiteX24365" fmla="*/ 6134933 w 12184637"/>
              <a:gd name="connsiteY24365" fmla="*/ 2800332 h 4608812"/>
              <a:gd name="connsiteX24366" fmla="*/ 6135890 w 12184637"/>
              <a:gd name="connsiteY24366" fmla="*/ 2808136 h 4608812"/>
              <a:gd name="connsiteX24367" fmla="*/ 6139350 w 12184637"/>
              <a:gd name="connsiteY24367" fmla="*/ 2809314 h 4608812"/>
              <a:gd name="connsiteX24368" fmla="*/ 6143694 w 12184637"/>
              <a:gd name="connsiteY24368" fmla="*/ 2807179 h 4608812"/>
              <a:gd name="connsiteX24369" fmla="*/ 6073973 w 12184637"/>
              <a:gd name="connsiteY24369" fmla="*/ 2901637 h 4608812"/>
              <a:gd name="connsiteX24370" fmla="*/ 6143768 w 12184637"/>
              <a:gd name="connsiteY24370" fmla="*/ 2807032 h 4608812"/>
              <a:gd name="connsiteX24371" fmla="*/ 6142590 w 12184637"/>
              <a:gd name="connsiteY24371" fmla="*/ 2799228 h 4608812"/>
              <a:gd name="connsiteX24372" fmla="*/ 6134786 w 12184637"/>
              <a:gd name="connsiteY24372" fmla="*/ 2800406 h 4608812"/>
              <a:gd name="connsiteX24373" fmla="*/ 6064991 w 12184637"/>
              <a:gd name="connsiteY24373" fmla="*/ 2895011 h 4608812"/>
              <a:gd name="connsiteX24374" fmla="*/ 6066169 w 12184637"/>
              <a:gd name="connsiteY24374" fmla="*/ 2902815 h 4608812"/>
              <a:gd name="connsiteX24375" fmla="*/ 6069556 w 12184637"/>
              <a:gd name="connsiteY24375" fmla="*/ 2903920 h 4608812"/>
              <a:gd name="connsiteX24376" fmla="*/ 6073973 w 12184637"/>
              <a:gd name="connsiteY24376" fmla="*/ 2901637 h 4608812"/>
              <a:gd name="connsiteX24377" fmla="*/ 6001454 w 12184637"/>
              <a:gd name="connsiteY24377" fmla="*/ 2995433 h 4608812"/>
              <a:gd name="connsiteX24378" fmla="*/ 6073899 w 12184637"/>
              <a:gd name="connsiteY24378" fmla="*/ 2901785 h 4608812"/>
              <a:gd name="connsiteX24379" fmla="*/ 6072868 w 12184637"/>
              <a:gd name="connsiteY24379" fmla="*/ 2893981 h 4608812"/>
              <a:gd name="connsiteX24380" fmla="*/ 6065064 w 12184637"/>
              <a:gd name="connsiteY24380" fmla="*/ 2895011 h 4608812"/>
              <a:gd name="connsiteX24381" fmla="*/ 5992619 w 12184637"/>
              <a:gd name="connsiteY24381" fmla="*/ 2988660 h 4608812"/>
              <a:gd name="connsiteX24382" fmla="*/ 5993650 w 12184637"/>
              <a:gd name="connsiteY24382" fmla="*/ 2996464 h 4608812"/>
              <a:gd name="connsiteX24383" fmla="*/ 5997110 w 12184637"/>
              <a:gd name="connsiteY24383" fmla="*/ 2997642 h 4608812"/>
              <a:gd name="connsiteX24384" fmla="*/ 6001454 w 12184637"/>
              <a:gd name="connsiteY24384" fmla="*/ 2995433 h 4608812"/>
              <a:gd name="connsiteX24385" fmla="*/ 5929009 w 12184637"/>
              <a:gd name="connsiteY24385" fmla="*/ 3087978 h 4608812"/>
              <a:gd name="connsiteX24386" fmla="*/ 6001454 w 12184637"/>
              <a:gd name="connsiteY24386" fmla="*/ 2995433 h 4608812"/>
              <a:gd name="connsiteX24387" fmla="*/ 6000497 w 12184637"/>
              <a:gd name="connsiteY24387" fmla="*/ 2987629 h 4608812"/>
              <a:gd name="connsiteX24388" fmla="*/ 5992693 w 12184637"/>
              <a:gd name="connsiteY24388" fmla="*/ 2988586 h 4608812"/>
              <a:gd name="connsiteX24389" fmla="*/ 5920248 w 12184637"/>
              <a:gd name="connsiteY24389" fmla="*/ 3081131 h 4608812"/>
              <a:gd name="connsiteX24390" fmla="*/ 5921205 w 12184637"/>
              <a:gd name="connsiteY24390" fmla="*/ 3088935 h 4608812"/>
              <a:gd name="connsiteX24391" fmla="*/ 5924665 w 12184637"/>
              <a:gd name="connsiteY24391" fmla="*/ 3090113 h 4608812"/>
              <a:gd name="connsiteX24392" fmla="*/ 5929009 w 12184637"/>
              <a:gd name="connsiteY24392" fmla="*/ 3087978 h 4608812"/>
              <a:gd name="connsiteX24393" fmla="*/ 5859140 w 12184637"/>
              <a:gd name="connsiteY24393" fmla="*/ 3179270 h 4608812"/>
              <a:gd name="connsiteX24394" fmla="*/ 5929009 w 12184637"/>
              <a:gd name="connsiteY24394" fmla="*/ 3087904 h 4608812"/>
              <a:gd name="connsiteX24395" fmla="*/ 5927978 w 12184637"/>
              <a:gd name="connsiteY24395" fmla="*/ 3080100 h 4608812"/>
              <a:gd name="connsiteX24396" fmla="*/ 5920174 w 12184637"/>
              <a:gd name="connsiteY24396" fmla="*/ 3081131 h 4608812"/>
              <a:gd name="connsiteX24397" fmla="*/ 5850306 w 12184637"/>
              <a:gd name="connsiteY24397" fmla="*/ 3172497 h 4608812"/>
              <a:gd name="connsiteX24398" fmla="*/ 5851336 w 12184637"/>
              <a:gd name="connsiteY24398" fmla="*/ 3180301 h 4608812"/>
              <a:gd name="connsiteX24399" fmla="*/ 5854796 w 12184637"/>
              <a:gd name="connsiteY24399" fmla="*/ 3181479 h 4608812"/>
              <a:gd name="connsiteX24400" fmla="*/ 5859140 w 12184637"/>
              <a:gd name="connsiteY24400" fmla="*/ 3179270 h 4608812"/>
              <a:gd name="connsiteX24401" fmla="*/ 5793542 w 12184637"/>
              <a:gd name="connsiteY24401" fmla="*/ 3268207 h 4608812"/>
              <a:gd name="connsiteX24402" fmla="*/ 5859214 w 12184637"/>
              <a:gd name="connsiteY24402" fmla="*/ 3179197 h 4608812"/>
              <a:gd name="connsiteX24403" fmla="*/ 5858036 w 12184637"/>
              <a:gd name="connsiteY24403" fmla="*/ 3171393 h 4608812"/>
              <a:gd name="connsiteX24404" fmla="*/ 5850232 w 12184637"/>
              <a:gd name="connsiteY24404" fmla="*/ 3172571 h 4608812"/>
              <a:gd name="connsiteX24405" fmla="*/ 5784560 w 12184637"/>
              <a:gd name="connsiteY24405" fmla="*/ 3261581 h 4608812"/>
              <a:gd name="connsiteX24406" fmla="*/ 5785738 w 12184637"/>
              <a:gd name="connsiteY24406" fmla="*/ 3269385 h 4608812"/>
              <a:gd name="connsiteX24407" fmla="*/ 5789125 w 12184637"/>
              <a:gd name="connsiteY24407" fmla="*/ 3270490 h 4608812"/>
              <a:gd name="connsiteX24408" fmla="*/ 5793542 w 12184637"/>
              <a:gd name="connsiteY24408" fmla="*/ 3268207 h 4608812"/>
              <a:gd name="connsiteX24409" fmla="*/ 5733687 w 12184637"/>
              <a:gd name="connsiteY24409" fmla="*/ 3353684 h 4608812"/>
              <a:gd name="connsiteX24410" fmla="*/ 5793616 w 12184637"/>
              <a:gd name="connsiteY24410" fmla="*/ 3268060 h 4608812"/>
              <a:gd name="connsiteX24411" fmla="*/ 5792217 w 12184637"/>
              <a:gd name="connsiteY24411" fmla="*/ 3260330 h 4608812"/>
              <a:gd name="connsiteX24412" fmla="*/ 5784486 w 12184637"/>
              <a:gd name="connsiteY24412" fmla="*/ 3261655 h 4608812"/>
              <a:gd name="connsiteX24413" fmla="*/ 5724557 w 12184637"/>
              <a:gd name="connsiteY24413" fmla="*/ 3347279 h 4608812"/>
              <a:gd name="connsiteX24414" fmla="*/ 5725882 w 12184637"/>
              <a:gd name="connsiteY24414" fmla="*/ 3355009 h 4608812"/>
              <a:gd name="connsiteX24415" fmla="*/ 5729122 w 12184637"/>
              <a:gd name="connsiteY24415" fmla="*/ 3356040 h 4608812"/>
              <a:gd name="connsiteX24416" fmla="*/ 5733687 w 12184637"/>
              <a:gd name="connsiteY24416" fmla="*/ 3353684 h 4608812"/>
              <a:gd name="connsiteX24417" fmla="*/ 5677733 w 12184637"/>
              <a:gd name="connsiteY24417" fmla="*/ 3434080 h 4608812"/>
              <a:gd name="connsiteX24418" fmla="*/ 5733687 w 12184637"/>
              <a:gd name="connsiteY24418" fmla="*/ 3353684 h 4608812"/>
              <a:gd name="connsiteX24419" fmla="*/ 5732288 w 12184637"/>
              <a:gd name="connsiteY24419" fmla="*/ 3345953 h 4608812"/>
              <a:gd name="connsiteX24420" fmla="*/ 5724557 w 12184637"/>
              <a:gd name="connsiteY24420" fmla="*/ 3347352 h 4608812"/>
              <a:gd name="connsiteX24421" fmla="*/ 5668604 w 12184637"/>
              <a:gd name="connsiteY24421" fmla="*/ 3427749 h 4608812"/>
              <a:gd name="connsiteX24422" fmla="*/ 5670002 w 12184637"/>
              <a:gd name="connsiteY24422" fmla="*/ 3435479 h 4608812"/>
              <a:gd name="connsiteX24423" fmla="*/ 5673242 w 12184637"/>
              <a:gd name="connsiteY24423" fmla="*/ 3436510 h 4608812"/>
              <a:gd name="connsiteX24424" fmla="*/ 5677733 w 12184637"/>
              <a:gd name="connsiteY24424" fmla="*/ 3434080 h 4608812"/>
              <a:gd name="connsiteX24425" fmla="*/ 5624135 w 12184637"/>
              <a:gd name="connsiteY24425" fmla="*/ 3507704 h 4608812"/>
              <a:gd name="connsiteX24426" fmla="*/ 5677659 w 12184637"/>
              <a:gd name="connsiteY24426" fmla="*/ 3434228 h 4608812"/>
              <a:gd name="connsiteX24427" fmla="*/ 5676408 w 12184637"/>
              <a:gd name="connsiteY24427" fmla="*/ 3426424 h 4608812"/>
              <a:gd name="connsiteX24428" fmla="*/ 5668604 w 12184637"/>
              <a:gd name="connsiteY24428" fmla="*/ 3427675 h 4608812"/>
              <a:gd name="connsiteX24429" fmla="*/ 5615079 w 12184637"/>
              <a:gd name="connsiteY24429" fmla="*/ 3501151 h 4608812"/>
              <a:gd name="connsiteX24430" fmla="*/ 5616331 w 12184637"/>
              <a:gd name="connsiteY24430" fmla="*/ 3508955 h 4608812"/>
              <a:gd name="connsiteX24431" fmla="*/ 5619644 w 12184637"/>
              <a:gd name="connsiteY24431" fmla="*/ 3509986 h 4608812"/>
              <a:gd name="connsiteX24432" fmla="*/ 5624135 w 12184637"/>
              <a:gd name="connsiteY24432" fmla="*/ 3507704 h 4608812"/>
              <a:gd name="connsiteX24433" fmla="*/ 5571274 w 12184637"/>
              <a:gd name="connsiteY24433" fmla="*/ 3572639 h 4608812"/>
              <a:gd name="connsiteX24434" fmla="*/ 5623988 w 12184637"/>
              <a:gd name="connsiteY24434" fmla="*/ 3507925 h 4608812"/>
              <a:gd name="connsiteX24435" fmla="*/ 5623178 w 12184637"/>
              <a:gd name="connsiteY24435" fmla="*/ 3500047 h 4608812"/>
              <a:gd name="connsiteX24436" fmla="*/ 5615300 w 12184637"/>
              <a:gd name="connsiteY24436" fmla="*/ 3500857 h 4608812"/>
              <a:gd name="connsiteX24437" fmla="*/ 5562586 w 12184637"/>
              <a:gd name="connsiteY24437" fmla="*/ 3565571 h 4608812"/>
              <a:gd name="connsiteX24438" fmla="*/ 5563396 w 12184637"/>
              <a:gd name="connsiteY24438" fmla="*/ 3573449 h 4608812"/>
              <a:gd name="connsiteX24439" fmla="*/ 5566930 w 12184637"/>
              <a:gd name="connsiteY24439" fmla="*/ 3574701 h 4608812"/>
              <a:gd name="connsiteX24440" fmla="*/ 5571274 w 12184637"/>
              <a:gd name="connsiteY24440" fmla="*/ 3572639 h 4608812"/>
              <a:gd name="connsiteX24441" fmla="*/ 5517602 w 12184637"/>
              <a:gd name="connsiteY24441" fmla="*/ 3627194 h 4608812"/>
              <a:gd name="connsiteX24442" fmla="*/ 5570905 w 12184637"/>
              <a:gd name="connsiteY24442" fmla="*/ 3573081 h 4608812"/>
              <a:gd name="connsiteX24443" fmla="*/ 5570832 w 12184637"/>
              <a:gd name="connsiteY24443" fmla="*/ 3565203 h 4608812"/>
              <a:gd name="connsiteX24444" fmla="*/ 5562955 w 12184637"/>
              <a:gd name="connsiteY24444" fmla="*/ 3565277 h 4608812"/>
              <a:gd name="connsiteX24445" fmla="*/ 5509651 w 12184637"/>
              <a:gd name="connsiteY24445" fmla="*/ 3619390 h 4608812"/>
              <a:gd name="connsiteX24446" fmla="*/ 5509725 w 12184637"/>
              <a:gd name="connsiteY24446" fmla="*/ 3627268 h 4608812"/>
              <a:gd name="connsiteX24447" fmla="*/ 5513701 w 12184637"/>
              <a:gd name="connsiteY24447" fmla="*/ 3628887 h 4608812"/>
              <a:gd name="connsiteX24448" fmla="*/ 5517602 w 12184637"/>
              <a:gd name="connsiteY24448" fmla="*/ 3627194 h 4608812"/>
              <a:gd name="connsiteX24449" fmla="*/ 5463342 w 12184637"/>
              <a:gd name="connsiteY24449" fmla="*/ 3670779 h 4608812"/>
              <a:gd name="connsiteX24450" fmla="*/ 5517087 w 12184637"/>
              <a:gd name="connsiteY24450" fmla="*/ 3627562 h 4608812"/>
              <a:gd name="connsiteX24451" fmla="*/ 5517970 w 12184637"/>
              <a:gd name="connsiteY24451" fmla="*/ 3619758 h 4608812"/>
              <a:gd name="connsiteX24452" fmla="*/ 5510166 w 12184637"/>
              <a:gd name="connsiteY24452" fmla="*/ 3618948 h 4608812"/>
              <a:gd name="connsiteX24453" fmla="*/ 5456422 w 12184637"/>
              <a:gd name="connsiteY24453" fmla="*/ 3662165 h 4608812"/>
              <a:gd name="connsiteX24454" fmla="*/ 5455538 w 12184637"/>
              <a:gd name="connsiteY24454" fmla="*/ 3669969 h 4608812"/>
              <a:gd name="connsiteX24455" fmla="*/ 5459955 w 12184637"/>
              <a:gd name="connsiteY24455" fmla="*/ 3672031 h 4608812"/>
              <a:gd name="connsiteX24456" fmla="*/ 5463342 w 12184637"/>
              <a:gd name="connsiteY24456" fmla="*/ 3670779 h 4608812"/>
              <a:gd name="connsiteX24457" fmla="*/ 5408566 w 12184637"/>
              <a:gd name="connsiteY24457" fmla="*/ 3703173 h 4608812"/>
              <a:gd name="connsiteX24458" fmla="*/ 5462679 w 12184637"/>
              <a:gd name="connsiteY24458" fmla="*/ 3671294 h 4608812"/>
              <a:gd name="connsiteX24459" fmla="*/ 5464667 w 12184637"/>
              <a:gd name="connsiteY24459" fmla="*/ 3663638 h 4608812"/>
              <a:gd name="connsiteX24460" fmla="*/ 5457011 w 12184637"/>
              <a:gd name="connsiteY24460" fmla="*/ 3661650 h 4608812"/>
              <a:gd name="connsiteX24461" fmla="*/ 5402897 w 12184637"/>
              <a:gd name="connsiteY24461" fmla="*/ 3693529 h 4608812"/>
              <a:gd name="connsiteX24462" fmla="*/ 5400910 w 12184637"/>
              <a:gd name="connsiteY24462" fmla="*/ 3701185 h 4608812"/>
              <a:gd name="connsiteX24463" fmla="*/ 5405769 w 12184637"/>
              <a:gd name="connsiteY24463" fmla="*/ 3703909 h 4608812"/>
              <a:gd name="connsiteX24464" fmla="*/ 5408566 w 12184637"/>
              <a:gd name="connsiteY24464" fmla="*/ 3703173 h 4608812"/>
              <a:gd name="connsiteX24465" fmla="*/ 5353275 w 12184637"/>
              <a:gd name="connsiteY24465" fmla="*/ 3723861 h 4608812"/>
              <a:gd name="connsiteX24466" fmla="*/ 5407683 w 12184637"/>
              <a:gd name="connsiteY24466" fmla="*/ 3703615 h 4608812"/>
              <a:gd name="connsiteX24467" fmla="*/ 5410996 w 12184637"/>
              <a:gd name="connsiteY24467" fmla="*/ 3696473 h 4608812"/>
              <a:gd name="connsiteX24468" fmla="*/ 5403854 w 12184637"/>
              <a:gd name="connsiteY24468" fmla="*/ 3693160 h 4608812"/>
              <a:gd name="connsiteX24469" fmla="*/ 5349447 w 12184637"/>
              <a:gd name="connsiteY24469" fmla="*/ 3713407 h 4608812"/>
              <a:gd name="connsiteX24470" fmla="*/ 5346134 w 12184637"/>
              <a:gd name="connsiteY24470" fmla="*/ 3720548 h 4608812"/>
              <a:gd name="connsiteX24471" fmla="*/ 5351361 w 12184637"/>
              <a:gd name="connsiteY24471" fmla="*/ 3724156 h 4608812"/>
              <a:gd name="connsiteX24472" fmla="*/ 5353275 w 12184637"/>
              <a:gd name="connsiteY24472" fmla="*/ 3723861 h 4608812"/>
              <a:gd name="connsiteX24473" fmla="*/ 5297690 w 12184637"/>
              <a:gd name="connsiteY24473" fmla="*/ 3732549 h 4608812"/>
              <a:gd name="connsiteX24474" fmla="*/ 5352171 w 12184637"/>
              <a:gd name="connsiteY24474" fmla="*/ 3724156 h 4608812"/>
              <a:gd name="connsiteX24475" fmla="*/ 5356810 w 12184637"/>
              <a:gd name="connsiteY24475" fmla="*/ 3717751 h 4608812"/>
              <a:gd name="connsiteX24476" fmla="*/ 5350404 w 12184637"/>
              <a:gd name="connsiteY24476" fmla="*/ 3713112 h 4608812"/>
              <a:gd name="connsiteX24477" fmla="*/ 5295923 w 12184637"/>
              <a:gd name="connsiteY24477" fmla="*/ 3721505 h 4608812"/>
              <a:gd name="connsiteX24478" fmla="*/ 5291285 w 12184637"/>
              <a:gd name="connsiteY24478" fmla="*/ 3727911 h 4608812"/>
              <a:gd name="connsiteX24479" fmla="*/ 5296807 w 12184637"/>
              <a:gd name="connsiteY24479" fmla="*/ 3732622 h 4608812"/>
              <a:gd name="connsiteX24480" fmla="*/ 5297690 w 12184637"/>
              <a:gd name="connsiteY24480" fmla="*/ 3732549 h 4608812"/>
              <a:gd name="connsiteX24481" fmla="*/ 5302402 w 12184637"/>
              <a:gd name="connsiteY24481" fmla="*/ 3727027 h 4608812"/>
              <a:gd name="connsiteX24482" fmla="*/ 5296807 w 12184637"/>
              <a:gd name="connsiteY24482" fmla="*/ 3721505 h 4608812"/>
              <a:gd name="connsiteX24483" fmla="*/ 5240926 w 12184637"/>
              <a:gd name="connsiteY24483" fmla="*/ 3721873 h 4608812"/>
              <a:gd name="connsiteX24484" fmla="*/ 5240926 w 12184637"/>
              <a:gd name="connsiteY24484" fmla="*/ 3721873 h 4608812"/>
              <a:gd name="connsiteX24485" fmla="*/ 5235405 w 12184637"/>
              <a:gd name="connsiteY24485" fmla="*/ 3727469 h 4608812"/>
              <a:gd name="connsiteX24486" fmla="*/ 5241000 w 12184637"/>
              <a:gd name="connsiteY24486" fmla="*/ 3732991 h 4608812"/>
              <a:gd name="connsiteX24487" fmla="*/ 5296880 w 12184637"/>
              <a:gd name="connsiteY24487" fmla="*/ 3732622 h 4608812"/>
              <a:gd name="connsiteX24488" fmla="*/ 5296880 w 12184637"/>
              <a:gd name="connsiteY24488" fmla="*/ 3732622 h 4608812"/>
              <a:gd name="connsiteX24489" fmla="*/ 5302402 w 12184637"/>
              <a:gd name="connsiteY24489" fmla="*/ 3727027 h 4608812"/>
              <a:gd name="connsiteX24490" fmla="*/ 7552842 w 12184637"/>
              <a:gd name="connsiteY24490" fmla="*/ 3234782 h 4608812"/>
              <a:gd name="connsiteX24491" fmla="*/ 7579420 w 12184637"/>
              <a:gd name="connsiteY24491" fmla="*/ 3135538 h 4608812"/>
              <a:gd name="connsiteX24492" fmla="*/ 7575444 w 12184637"/>
              <a:gd name="connsiteY24492" fmla="*/ 3128691 h 4608812"/>
              <a:gd name="connsiteX24493" fmla="*/ 7568597 w 12184637"/>
              <a:gd name="connsiteY24493" fmla="*/ 3132667 h 4608812"/>
              <a:gd name="connsiteX24494" fmla="*/ 7542019 w 12184637"/>
              <a:gd name="connsiteY24494" fmla="*/ 3231911 h 4608812"/>
              <a:gd name="connsiteX24495" fmla="*/ 7545994 w 12184637"/>
              <a:gd name="connsiteY24495" fmla="*/ 3238758 h 4608812"/>
              <a:gd name="connsiteX24496" fmla="*/ 7547467 w 12184637"/>
              <a:gd name="connsiteY24496" fmla="*/ 3238979 h 4608812"/>
              <a:gd name="connsiteX24497" fmla="*/ 7552842 w 12184637"/>
              <a:gd name="connsiteY24497" fmla="*/ 3234782 h 4608812"/>
              <a:gd name="connsiteX24498" fmla="*/ 7553284 w 12184637"/>
              <a:gd name="connsiteY24498" fmla="*/ 3350297 h 4608812"/>
              <a:gd name="connsiteX24499" fmla="*/ 7553063 w 12184637"/>
              <a:gd name="connsiteY24499" fmla="*/ 3233310 h 4608812"/>
              <a:gd name="connsiteX24500" fmla="*/ 7547467 w 12184637"/>
              <a:gd name="connsiteY24500" fmla="*/ 3227715 h 4608812"/>
              <a:gd name="connsiteX24501" fmla="*/ 7541872 w 12184637"/>
              <a:gd name="connsiteY24501" fmla="*/ 3233310 h 4608812"/>
              <a:gd name="connsiteX24502" fmla="*/ 7542093 w 12184637"/>
              <a:gd name="connsiteY24502" fmla="*/ 3350297 h 4608812"/>
              <a:gd name="connsiteX24503" fmla="*/ 7547689 w 12184637"/>
              <a:gd name="connsiteY24503" fmla="*/ 3355893 h 4608812"/>
              <a:gd name="connsiteX24504" fmla="*/ 7547689 w 12184637"/>
              <a:gd name="connsiteY24504" fmla="*/ 3355893 h 4608812"/>
              <a:gd name="connsiteX24505" fmla="*/ 7553284 w 12184637"/>
              <a:gd name="connsiteY24505" fmla="*/ 3350297 h 4608812"/>
              <a:gd name="connsiteX24506" fmla="*/ 7578095 w 12184637"/>
              <a:gd name="connsiteY24506" fmla="*/ 3489298 h 4608812"/>
              <a:gd name="connsiteX24507" fmla="*/ 7582365 w 12184637"/>
              <a:gd name="connsiteY24507" fmla="*/ 3482672 h 4608812"/>
              <a:gd name="connsiteX24508" fmla="*/ 7553210 w 12184637"/>
              <a:gd name="connsiteY24508" fmla="*/ 3349119 h 4608812"/>
              <a:gd name="connsiteX24509" fmla="*/ 7546584 w 12184637"/>
              <a:gd name="connsiteY24509" fmla="*/ 3344849 h 4608812"/>
              <a:gd name="connsiteX24510" fmla="*/ 7542313 w 12184637"/>
              <a:gd name="connsiteY24510" fmla="*/ 3351475 h 4608812"/>
              <a:gd name="connsiteX24511" fmla="*/ 7571469 w 12184637"/>
              <a:gd name="connsiteY24511" fmla="*/ 3485028 h 4608812"/>
              <a:gd name="connsiteX24512" fmla="*/ 7576917 w 12184637"/>
              <a:gd name="connsiteY24512" fmla="*/ 3489445 h 4608812"/>
              <a:gd name="connsiteX24513" fmla="*/ 7578095 w 12184637"/>
              <a:gd name="connsiteY24513" fmla="*/ 3489298 h 4608812"/>
              <a:gd name="connsiteX24514" fmla="*/ 7517429 w 12184637"/>
              <a:gd name="connsiteY24514" fmla="*/ 3577425 h 4608812"/>
              <a:gd name="connsiteX24515" fmla="*/ 7581408 w 12184637"/>
              <a:gd name="connsiteY24515" fmla="*/ 3487089 h 4608812"/>
              <a:gd name="connsiteX24516" fmla="*/ 7580082 w 12184637"/>
              <a:gd name="connsiteY24516" fmla="*/ 3479285 h 4608812"/>
              <a:gd name="connsiteX24517" fmla="*/ 7572278 w 12184637"/>
              <a:gd name="connsiteY24517" fmla="*/ 3480610 h 4608812"/>
              <a:gd name="connsiteX24518" fmla="*/ 7508300 w 12184637"/>
              <a:gd name="connsiteY24518" fmla="*/ 3570946 h 4608812"/>
              <a:gd name="connsiteX24519" fmla="*/ 7509625 w 12184637"/>
              <a:gd name="connsiteY24519" fmla="*/ 3578750 h 4608812"/>
              <a:gd name="connsiteX24520" fmla="*/ 7512864 w 12184637"/>
              <a:gd name="connsiteY24520" fmla="*/ 3579781 h 4608812"/>
              <a:gd name="connsiteX24521" fmla="*/ 7517429 w 12184637"/>
              <a:gd name="connsiteY24521" fmla="*/ 3577425 h 4608812"/>
              <a:gd name="connsiteX24522" fmla="*/ 7568524 w 12184637"/>
              <a:gd name="connsiteY24522" fmla="*/ 3726217 h 4608812"/>
              <a:gd name="connsiteX24523" fmla="*/ 7571836 w 12184637"/>
              <a:gd name="connsiteY24523" fmla="*/ 3719076 h 4608812"/>
              <a:gd name="connsiteX24524" fmla="*/ 7518092 w 12184637"/>
              <a:gd name="connsiteY24524" fmla="*/ 3572271 h 4608812"/>
              <a:gd name="connsiteX24525" fmla="*/ 7510950 w 12184637"/>
              <a:gd name="connsiteY24525" fmla="*/ 3568958 h 4608812"/>
              <a:gd name="connsiteX24526" fmla="*/ 7507637 w 12184637"/>
              <a:gd name="connsiteY24526" fmla="*/ 3576100 h 4608812"/>
              <a:gd name="connsiteX24527" fmla="*/ 7561382 w 12184637"/>
              <a:gd name="connsiteY24527" fmla="*/ 3722904 h 4608812"/>
              <a:gd name="connsiteX24528" fmla="*/ 7566683 w 12184637"/>
              <a:gd name="connsiteY24528" fmla="*/ 3726585 h 4608812"/>
              <a:gd name="connsiteX24529" fmla="*/ 7568524 w 12184637"/>
              <a:gd name="connsiteY24529" fmla="*/ 3726217 h 4608812"/>
              <a:gd name="connsiteX24530" fmla="*/ 7650024 w 12184637"/>
              <a:gd name="connsiteY24530" fmla="*/ 3869046 h 4608812"/>
              <a:gd name="connsiteX24531" fmla="*/ 7652159 w 12184637"/>
              <a:gd name="connsiteY24531" fmla="*/ 3861463 h 4608812"/>
              <a:gd name="connsiteX24532" fmla="*/ 7571469 w 12184637"/>
              <a:gd name="connsiteY24532" fmla="*/ 3718266 h 4608812"/>
              <a:gd name="connsiteX24533" fmla="*/ 7563885 w 12184637"/>
              <a:gd name="connsiteY24533" fmla="*/ 3716131 h 4608812"/>
              <a:gd name="connsiteX24534" fmla="*/ 7561750 w 12184637"/>
              <a:gd name="connsiteY24534" fmla="*/ 3723714 h 4608812"/>
              <a:gd name="connsiteX24535" fmla="*/ 7642442 w 12184637"/>
              <a:gd name="connsiteY24535" fmla="*/ 3866911 h 4608812"/>
              <a:gd name="connsiteX24536" fmla="*/ 7647374 w 12184637"/>
              <a:gd name="connsiteY24536" fmla="*/ 3869782 h 4608812"/>
              <a:gd name="connsiteX24537" fmla="*/ 7650024 w 12184637"/>
              <a:gd name="connsiteY24537" fmla="*/ 3869046 h 4608812"/>
              <a:gd name="connsiteX24538" fmla="*/ 7756410 w 12184637"/>
              <a:gd name="connsiteY24538" fmla="*/ 3998181 h 4608812"/>
              <a:gd name="connsiteX24539" fmla="*/ 7757220 w 12184637"/>
              <a:gd name="connsiteY24539" fmla="*/ 3990304 h 4608812"/>
              <a:gd name="connsiteX24540" fmla="*/ 7651571 w 12184637"/>
              <a:gd name="connsiteY24540" fmla="*/ 3860653 h 4608812"/>
              <a:gd name="connsiteX24541" fmla="*/ 7643693 w 12184637"/>
              <a:gd name="connsiteY24541" fmla="*/ 3859844 h 4608812"/>
              <a:gd name="connsiteX24542" fmla="*/ 7642883 w 12184637"/>
              <a:gd name="connsiteY24542" fmla="*/ 3867721 h 4608812"/>
              <a:gd name="connsiteX24543" fmla="*/ 7748532 w 12184637"/>
              <a:gd name="connsiteY24543" fmla="*/ 3997372 h 4608812"/>
              <a:gd name="connsiteX24544" fmla="*/ 7752876 w 12184637"/>
              <a:gd name="connsiteY24544" fmla="*/ 3999433 h 4608812"/>
              <a:gd name="connsiteX24545" fmla="*/ 7756410 w 12184637"/>
              <a:gd name="connsiteY24545" fmla="*/ 3998181 h 4608812"/>
              <a:gd name="connsiteX24546" fmla="*/ 7885618 w 12184637"/>
              <a:gd name="connsiteY24546" fmla="*/ 4103610 h 4608812"/>
              <a:gd name="connsiteX24547" fmla="*/ 7884882 w 12184637"/>
              <a:gd name="connsiteY24547" fmla="*/ 4095732 h 4608812"/>
              <a:gd name="connsiteX24548" fmla="*/ 7756484 w 12184637"/>
              <a:gd name="connsiteY24548" fmla="*/ 3989494 h 4608812"/>
              <a:gd name="connsiteX24549" fmla="*/ 7748606 w 12184637"/>
              <a:gd name="connsiteY24549" fmla="*/ 3990230 h 4608812"/>
              <a:gd name="connsiteX24550" fmla="*/ 7749343 w 12184637"/>
              <a:gd name="connsiteY24550" fmla="*/ 3998108 h 4608812"/>
              <a:gd name="connsiteX24551" fmla="*/ 7877741 w 12184637"/>
              <a:gd name="connsiteY24551" fmla="*/ 4104346 h 4608812"/>
              <a:gd name="connsiteX24552" fmla="*/ 7881348 w 12184637"/>
              <a:gd name="connsiteY24552" fmla="*/ 4105598 h 4608812"/>
              <a:gd name="connsiteX24553" fmla="*/ 7885618 w 12184637"/>
              <a:gd name="connsiteY24553" fmla="*/ 4103610 h 4608812"/>
              <a:gd name="connsiteX24554" fmla="*/ 8030656 w 12184637"/>
              <a:gd name="connsiteY24554" fmla="*/ 4183564 h 4608812"/>
              <a:gd name="connsiteX24555" fmla="*/ 8028521 w 12184637"/>
              <a:gd name="connsiteY24555" fmla="*/ 4175982 h 4608812"/>
              <a:gd name="connsiteX24556" fmla="*/ 7884072 w 12184637"/>
              <a:gd name="connsiteY24556" fmla="*/ 4095217 h 4608812"/>
              <a:gd name="connsiteX24557" fmla="*/ 7876489 w 12184637"/>
              <a:gd name="connsiteY24557" fmla="*/ 4097352 h 4608812"/>
              <a:gd name="connsiteX24558" fmla="*/ 7878624 w 12184637"/>
              <a:gd name="connsiteY24558" fmla="*/ 4104935 h 4608812"/>
              <a:gd name="connsiteX24559" fmla="*/ 8023073 w 12184637"/>
              <a:gd name="connsiteY24559" fmla="*/ 4185700 h 4608812"/>
              <a:gd name="connsiteX24560" fmla="*/ 8025797 w 12184637"/>
              <a:gd name="connsiteY24560" fmla="*/ 4186436 h 4608812"/>
              <a:gd name="connsiteX24561" fmla="*/ 8030656 w 12184637"/>
              <a:gd name="connsiteY24561" fmla="*/ 4183564 h 4608812"/>
              <a:gd name="connsiteX24562" fmla="*/ 8184749 w 12184637"/>
              <a:gd name="connsiteY24562" fmla="*/ 4235911 h 4608812"/>
              <a:gd name="connsiteX24563" fmla="*/ 8181289 w 12184637"/>
              <a:gd name="connsiteY24563" fmla="*/ 4228843 h 4608812"/>
              <a:gd name="connsiteX24564" fmla="*/ 8027564 w 12184637"/>
              <a:gd name="connsiteY24564" fmla="*/ 4175613 h 4608812"/>
              <a:gd name="connsiteX24565" fmla="*/ 8020496 w 12184637"/>
              <a:gd name="connsiteY24565" fmla="*/ 4179074 h 4608812"/>
              <a:gd name="connsiteX24566" fmla="*/ 8023957 w 12184637"/>
              <a:gd name="connsiteY24566" fmla="*/ 4186142 h 4608812"/>
              <a:gd name="connsiteX24567" fmla="*/ 8177682 w 12184637"/>
              <a:gd name="connsiteY24567" fmla="*/ 4239371 h 4608812"/>
              <a:gd name="connsiteX24568" fmla="*/ 8179522 w 12184637"/>
              <a:gd name="connsiteY24568" fmla="*/ 4239665 h 4608812"/>
              <a:gd name="connsiteX24569" fmla="*/ 8184749 w 12184637"/>
              <a:gd name="connsiteY24569" fmla="*/ 4235911 h 4608812"/>
              <a:gd name="connsiteX24570" fmla="*/ 8341199 w 12184637"/>
              <a:gd name="connsiteY24570" fmla="*/ 4258955 h 4608812"/>
              <a:gd name="connsiteX24571" fmla="*/ 8336560 w 12184637"/>
              <a:gd name="connsiteY24571" fmla="*/ 4252623 h 4608812"/>
              <a:gd name="connsiteX24572" fmla="*/ 8180332 w 12184637"/>
              <a:gd name="connsiteY24572" fmla="*/ 4228548 h 4608812"/>
              <a:gd name="connsiteX24573" fmla="*/ 8174001 w 12184637"/>
              <a:gd name="connsiteY24573" fmla="*/ 4233187 h 4608812"/>
              <a:gd name="connsiteX24574" fmla="*/ 8178639 w 12184637"/>
              <a:gd name="connsiteY24574" fmla="*/ 4239519 h 4608812"/>
              <a:gd name="connsiteX24575" fmla="*/ 8334867 w 12184637"/>
              <a:gd name="connsiteY24575" fmla="*/ 4263593 h 4608812"/>
              <a:gd name="connsiteX24576" fmla="*/ 8335751 w 12184637"/>
              <a:gd name="connsiteY24576" fmla="*/ 4263667 h 4608812"/>
              <a:gd name="connsiteX24577" fmla="*/ 8341199 w 12184637"/>
              <a:gd name="connsiteY24577" fmla="*/ 4258955 h 4608812"/>
              <a:gd name="connsiteX24578" fmla="*/ 8335972 w 12184637"/>
              <a:gd name="connsiteY24578" fmla="*/ 4263667 h 4608812"/>
              <a:gd name="connsiteX24579" fmla="*/ 8487930 w 12184637"/>
              <a:gd name="connsiteY24579" fmla="*/ 4256893 h 4608812"/>
              <a:gd name="connsiteX24580" fmla="*/ 8493230 w 12184637"/>
              <a:gd name="connsiteY24580" fmla="*/ 4251077 h 4608812"/>
              <a:gd name="connsiteX24581" fmla="*/ 8487415 w 12184637"/>
              <a:gd name="connsiteY24581" fmla="*/ 4245776 h 4608812"/>
              <a:gd name="connsiteX24582" fmla="*/ 8335457 w 12184637"/>
              <a:gd name="connsiteY24582" fmla="*/ 4252550 h 4608812"/>
              <a:gd name="connsiteX24583" fmla="*/ 8330155 w 12184637"/>
              <a:gd name="connsiteY24583" fmla="*/ 4258366 h 4608812"/>
              <a:gd name="connsiteX24584" fmla="*/ 8335751 w 12184637"/>
              <a:gd name="connsiteY24584" fmla="*/ 4263667 h 4608812"/>
              <a:gd name="connsiteX24585" fmla="*/ 8335972 w 12184637"/>
              <a:gd name="connsiteY24585" fmla="*/ 4263667 h 4608812"/>
              <a:gd name="connsiteX24586" fmla="*/ 8492052 w 12184637"/>
              <a:gd name="connsiteY24586" fmla="*/ 4254685 h 4608812"/>
              <a:gd name="connsiteX24587" fmla="*/ 8574290 w 12184637"/>
              <a:gd name="connsiteY24587" fmla="*/ 4147931 h 4608812"/>
              <a:gd name="connsiteX24588" fmla="*/ 8573259 w 12184637"/>
              <a:gd name="connsiteY24588" fmla="*/ 4140127 h 4608812"/>
              <a:gd name="connsiteX24589" fmla="*/ 8565455 w 12184637"/>
              <a:gd name="connsiteY24589" fmla="*/ 4141157 h 4608812"/>
              <a:gd name="connsiteX24590" fmla="*/ 8483218 w 12184637"/>
              <a:gd name="connsiteY24590" fmla="*/ 4247911 h 4608812"/>
              <a:gd name="connsiteX24591" fmla="*/ 8484249 w 12184637"/>
              <a:gd name="connsiteY24591" fmla="*/ 4255715 h 4608812"/>
              <a:gd name="connsiteX24592" fmla="*/ 8487709 w 12184637"/>
              <a:gd name="connsiteY24592" fmla="*/ 4256893 h 4608812"/>
              <a:gd name="connsiteX24593" fmla="*/ 8492052 w 12184637"/>
              <a:gd name="connsiteY24593" fmla="*/ 4254685 h 4608812"/>
              <a:gd name="connsiteX24594" fmla="*/ 8571197 w 12184637"/>
              <a:gd name="connsiteY24594" fmla="*/ 4149992 h 4608812"/>
              <a:gd name="connsiteX24595" fmla="*/ 8712554 w 12184637"/>
              <a:gd name="connsiteY24595" fmla="*/ 4117230 h 4608812"/>
              <a:gd name="connsiteX24596" fmla="*/ 8716750 w 12184637"/>
              <a:gd name="connsiteY24596" fmla="*/ 4110530 h 4608812"/>
              <a:gd name="connsiteX24597" fmla="*/ 8710051 w 12184637"/>
              <a:gd name="connsiteY24597" fmla="*/ 4106334 h 4608812"/>
              <a:gd name="connsiteX24598" fmla="*/ 8568694 w 12184637"/>
              <a:gd name="connsiteY24598" fmla="*/ 4139096 h 4608812"/>
              <a:gd name="connsiteX24599" fmla="*/ 8564498 w 12184637"/>
              <a:gd name="connsiteY24599" fmla="*/ 4145796 h 4608812"/>
              <a:gd name="connsiteX24600" fmla="*/ 8569946 w 12184637"/>
              <a:gd name="connsiteY24600" fmla="*/ 4150140 h 4608812"/>
              <a:gd name="connsiteX24601" fmla="*/ 8571197 w 12184637"/>
              <a:gd name="connsiteY24601" fmla="*/ 4149992 h 4608812"/>
              <a:gd name="connsiteX24602" fmla="*/ 8713585 w 12184637"/>
              <a:gd name="connsiteY24602" fmla="*/ 4116936 h 4608812"/>
              <a:gd name="connsiteX24603" fmla="*/ 8834842 w 12184637"/>
              <a:gd name="connsiteY24603" fmla="*/ 4060761 h 4608812"/>
              <a:gd name="connsiteX24604" fmla="*/ 8837566 w 12184637"/>
              <a:gd name="connsiteY24604" fmla="*/ 4053325 h 4608812"/>
              <a:gd name="connsiteX24605" fmla="*/ 8830130 w 12184637"/>
              <a:gd name="connsiteY24605" fmla="*/ 4050601 h 4608812"/>
              <a:gd name="connsiteX24606" fmla="*/ 8708873 w 12184637"/>
              <a:gd name="connsiteY24606" fmla="*/ 4106776 h 4608812"/>
              <a:gd name="connsiteX24607" fmla="*/ 8706149 w 12184637"/>
              <a:gd name="connsiteY24607" fmla="*/ 4114212 h 4608812"/>
              <a:gd name="connsiteX24608" fmla="*/ 8711229 w 12184637"/>
              <a:gd name="connsiteY24608" fmla="*/ 4117451 h 4608812"/>
              <a:gd name="connsiteX24609" fmla="*/ 8713585 w 12184637"/>
              <a:gd name="connsiteY24609" fmla="*/ 4116936 h 4608812"/>
              <a:gd name="connsiteX24610" fmla="*/ 8837198 w 12184637"/>
              <a:gd name="connsiteY24610" fmla="*/ 4058847 h 4608812"/>
              <a:gd name="connsiteX24611" fmla="*/ 8859138 w 12184637"/>
              <a:gd name="connsiteY24611" fmla="*/ 4026084 h 4608812"/>
              <a:gd name="connsiteX24612" fmla="*/ 8857591 w 12184637"/>
              <a:gd name="connsiteY24612" fmla="*/ 4018354 h 4608812"/>
              <a:gd name="connsiteX24613" fmla="*/ 8849862 w 12184637"/>
              <a:gd name="connsiteY24613" fmla="*/ 4019900 h 4608812"/>
              <a:gd name="connsiteX24614" fmla="*/ 8827922 w 12184637"/>
              <a:gd name="connsiteY24614" fmla="*/ 4052663 h 4608812"/>
              <a:gd name="connsiteX24615" fmla="*/ 8829468 w 12184637"/>
              <a:gd name="connsiteY24615" fmla="*/ 4060393 h 4608812"/>
              <a:gd name="connsiteX24616" fmla="*/ 8832633 w 12184637"/>
              <a:gd name="connsiteY24616" fmla="*/ 4061350 h 4608812"/>
              <a:gd name="connsiteX24617" fmla="*/ 8837198 w 12184637"/>
              <a:gd name="connsiteY24617" fmla="*/ 4058847 h 4608812"/>
              <a:gd name="connsiteX24618" fmla="*/ 8859138 w 12184637"/>
              <a:gd name="connsiteY24618" fmla="*/ 4026084 h 4608812"/>
              <a:gd name="connsiteX24619" fmla="*/ 8920981 w 12184637"/>
              <a:gd name="connsiteY24619" fmla="*/ 3933835 h 4608812"/>
              <a:gd name="connsiteX24620" fmla="*/ 8919435 w 12184637"/>
              <a:gd name="connsiteY24620" fmla="*/ 3926104 h 4608812"/>
              <a:gd name="connsiteX24621" fmla="*/ 8911704 w 12184637"/>
              <a:gd name="connsiteY24621" fmla="*/ 3927650 h 4608812"/>
              <a:gd name="connsiteX24622" fmla="*/ 8849862 w 12184637"/>
              <a:gd name="connsiteY24622" fmla="*/ 4019900 h 4608812"/>
              <a:gd name="connsiteX24623" fmla="*/ 8851407 w 12184637"/>
              <a:gd name="connsiteY24623" fmla="*/ 4027631 h 4608812"/>
              <a:gd name="connsiteX24624" fmla="*/ 8854574 w 12184637"/>
              <a:gd name="connsiteY24624" fmla="*/ 4028588 h 4608812"/>
              <a:gd name="connsiteX24625" fmla="*/ 8859138 w 12184637"/>
              <a:gd name="connsiteY24625" fmla="*/ 4026084 h 4608812"/>
              <a:gd name="connsiteX24626" fmla="*/ 8921128 w 12184637"/>
              <a:gd name="connsiteY24626" fmla="*/ 3933540 h 4608812"/>
              <a:gd name="connsiteX24627" fmla="*/ 8949842 w 12184637"/>
              <a:gd name="connsiteY24627" fmla="*/ 3885685 h 4608812"/>
              <a:gd name="connsiteX24628" fmla="*/ 8947927 w 12184637"/>
              <a:gd name="connsiteY24628" fmla="*/ 3878028 h 4608812"/>
              <a:gd name="connsiteX24629" fmla="*/ 8940270 w 12184637"/>
              <a:gd name="connsiteY24629" fmla="*/ 3879942 h 4608812"/>
              <a:gd name="connsiteX24630" fmla="*/ 8911558 w 12184637"/>
              <a:gd name="connsiteY24630" fmla="*/ 3927798 h 4608812"/>
              <a:gd name="connsiteX24631" fmla="*/ 8913472 w 12184637"/>
              <a:gd name="connsiteY24631" fmla="*/ 3935454 h 4608812"/>
              <a:gd name="connsiteX24632" fmla="*/ 8916343 w 12184637"/>
              <a:gd name="connsiteY24632" fmla="*/ 3936264 h 4608812"/>
              <a:gd name="connsiteX24633" fmla="*/ 8921128 w 12184637"/>
              <a:gd name="connsiteY24633" fmla="*/ 3933540 h 4608812"/>
              <a:gd name="connsiteX24634" fmla="*/ 8949768 w 12184637"/>
              <a:gd name="connsiteY24634" fmla="*/ 3885685 h 4608812"/>
              <a:gd name="connsiteX24635" fmla="*/ 9006973 w 12184637"/>
              <a:gd name="connsiteY24635" fmla="*/ 3790196 h 4608812"/>
              <a:gd name="connsiteX24636" fmla="*/ 9005059 w 12184637"/>
              <a:gd name="connsiteY24636" fmla="*/ 3782539 h 4608812"/>
              <a:gd name="connsiteX24637" fmla="*/ 8997402 w 12184637"/>
              <a:gd name="connsiteY24637" fmla="*/ 3784453 h 4608812"/>
              <a:gd name="connsiteX24638" fmla="*/ 8940197 w 12184637"/>
              <a:gd name="connsiteY24638" fmla="*/ 3879942 h 4608812"/>
              <a:gd name="connsiteX24639" fmla="*/ 8942111 w 12184637"/>
              <a:gd name="connsiteY24639" fmla="*/ 3887599 h 4608812"/>
              <a:gd name="connsiteX24640" fmla="*/ 8944982 w 12184637"/>
              <a:gd name="connsiteY24640" fmla="*/ 3888409 h 4608812"/>
              <a:gd name="connsiteX24641" fmla="*/ 8949768 w 12184637"/>
              <a:gd name="connsiteY24641" fmla="*/ 3885685 h 4608812"/>
              <a:gd name="connsiteX24642" fmla="*/ 9007047 w 12184637"/>
              <a:gd name="connsiteY24642" fmla="*/ 3790122 h 4608812"/>
              <a:gd name="connsiteX24643" fmla="*/ 9028839 w 12184637"/>
              <a:gd name="connsiteY24643" fmla="*/ 3752059 h 4608812"/>
              <a:gd name="connsiteX24644" fmla="*/ 9026777 w 12184637"/>
              <a:gd name="connsiteY24644" fmla="*/ 3744476 h 4608812"/>
              <a:gd name="connsiteX24645" fmla="*/ 9019195 w 12184637"/>
              <a:gd name="connsiteY24645" fmla="*/ 3746537 h 4608812"/>
              <a:gd name="connsiteX24646" fmla="*/ 8997402 w 12184637"/>
              <a:gd name="connsiteY24646" fmla="*/ 3784600 h 4608812"/>
              <a:gd name="connsiteX24647" fmla="*/ 8999464 w 12184637"/>
              <a:gd name="connsiteY24647" fmla="*/ 3792184 h 4608812"/>
              <a:gd name="connsiteX24648" fmla="*/ 9002261 w 12184637"/>
              <a:gd name="connsiteY24648" fmla="*/ 3792920 h 4608812"/>
              <a:gd name="connsiteX24649" fmla="*/ 9007047 w 12184637"/>
              <a:gd name="connsiteY24649" fmla="*/ 3790122 h 4608812"/>
              <a:gd name="connsiteX24650" fmla="*/ 9028839 w 12184637"/>
              <a:gd name="connsiteY24650" fmla="*/ 3752059 h 4608812"/>
              <a:gd name="connsiteX24651" fmla="*/ 9097014 w 12184637"/>
              <a:gd name="connsiteY24651" fmla="*/ 3633010 h 4608812"/>
              <a:gd name="connsiteX24652" fmla="*/ 9094953 w 12184637"/>
              <a:gd name="connsiteY24652" fmla="*/ 3625427 h 4608812"/>
              <a:gd name="connsiteX24653" fmla="*/ 9087370 w 12184637"/>
              <a:gd name="connsiteY24653" fmla="*/ 3627488 h 4608812"/>
              <a:gd name="connsiteX24654" fmla="*/ 9019195 w 12184637"/>
              <a:gd name="connsiteY24654" fmla="*/ 3746537 h 4608812"/>
              <a:gd name="connsiteX24655" fmla="*/ 9021256 w 12184637"/>
              <a:gd name="connsiteY24655" fmla="*/ 3754120 h 4608812"/>
              <a:gd name="connsiteX24656" fmla="*/ 9024053 w 12184637"/>
              <a:gd name="connsiteY24656" fmla="*/ 3754857 h 4608812"/>
              <a:gd name="connsiteX24657" fmla="*/ 9028839 w 12184637"/>
              <a:gd name="connsiteY24657" fmla="*/ 3752059 h 4608812"/>
              <a:gd name="connsiteX24658" fmla="*/ 9097014 w 12184637"/>
              <a:gd name="connsiteY24658" fmla="*/ 3633010 h 4608812"/>
              <a:gd name="connsiteX24659" fmla="*/ 9138980 w 12184637"/>
              <a:gd name="connsiteY24659" fmla="*/ 3560565 h 4608812"/>
              <a:gd name="connsiteX24660" fmla="*/ 9136918 w 12184637"/>
              <a:gd name="connsiteY24660" fmla="*/ 3552982 h 4608812"/>
              <a:gd name="connsiteX24661" fmla="*/ 9129335 w 12184637"/>
              <a:gd name="connsiteY24661" fmla="*/ 3555043 h 4608812"/>
              <a:gd name="connsiteX24662" fmla="*/ 9087370 w 12184637"/>
              <a:gd name="connsiteY24662" fmla="*/ 3627488 h 4608812"/>
              <a:gd name="connsiteX24663" fmla="*/ 9089431 w 12184637"/>
              <a:gd name="connsiteY24663" fmla="*/ 3635072 h 4608812"/>
              <a:gd name="connsiteX24664" fmla="*/ 9092302 w 12184637"/>
              <a:gd name="connsiteY24664" fmla="*/ 3635808 h 4608812"/>
              <a:gd name="connsiteX24665" fmla="*/ 9097014 w 12184637"/>
              <a:gd name="connsiteY24665" fmla="*/ 3633010 h 4608812"/>
              <a:gd name="connsiteX24666" fmla="*/ 9138980 w 12184637"/>
              <a:gd name="connsiteY24666" fmla="*/ 3560565 h 4608812"/>
              <a:gd name="connsiteX24667" fmla="*/ 9193240 w 12184637"/>
              <a:gd name="connsiteY24667" fmla="*/ 3466843 h 4608812"/>
              <a:gd name="connsiteX24668" fmla="*/ 9191179 w 12184637"/>
              <a:gd name="connsiteY24668" fmla="*/ 3459259 h 4608812"/>
              <a:gd name="connsiteX24669" fmla="*/ 9183595 w 12184637"/>
              <a:gd name="connsiteY24669" fmla="*/ 3461321 h 4608812"/>
              <a:gd name="connsiteX24670" fmla="*/ 9129335 w 12184637"/>
              <a:gd name="connsiteY24670" fmla="*/ 3555043 h 4608812"/>
              <a:gd name="connsiteX24671" fmla="*/ 9131397 w 12184637"/>
              <a:gd name="connsiteY24671" fmla="*/ 3562626 h 4608812"/>
              <a:gd name="connsiteX24672" fmla="*/ 9134268 w 12184637"/>
              <a:gd name="connsiteY24672" fmla="*/ 3563363 h 4608812"/>
              <a:gd name="connsiteX24673" fmla="*/ 9138980 w 12184637"/>
              <a:gd name="connsiteY24673" fmla="*/ 3560565 h 4608812"/>
              <a:gd name="connsiteX24674" fmla="*/ 9193240 w 12184637"/>
              <a:gd name="connsiteY24674" fmla="*/ 3466843 h 4608812"/>
              <a:gd name="connsiteX24675" fmla="*/ 9213854 w 12184637"/>
              <a:gd name="connsiteY24675" fmla="*/ 3431872 h 4608812"/>
              <a:gd name="connsiteX24676" fmla="*/ 9211866 w 12184637"/>
              <a:gd name="connsiteY24676" fmla="*/ 3424215 h 4608812"/>
              <a:gd name="connsiteX24677" fmla="*/ 9204210 w 12184637"/>
              <a:gd name="connsiteY24677" fmla="*/ 3426203 h 4608812"/>
              <a:gd name="connsiteX24678" fmla="*/ 9183595 w 12184637"/>
              <a:gd name="connsiteY24678" fmla="*/ 3461174 h 4608812"/>
              <a:gd name="connsiteX24679" fmla="*/ 9185583 w 12184637"/>
              <a:gd name="connsiteY24679" fmla="*/ 3468831 h 4608812"/>
              <a:gd name="connsiteX24680" fmla="*/ 9188455 w 12184637"/>
              <a:gd name="connsiteY24680" fmla="*/ 3469640 h 4608812"/>
              <a:gd name="connsiteX24681" fmla="*/ 9193240 w 12184637"/>
              <a:gd name="connsiteY24681" fmla="*/ 3466843 h 4608812"/>
              <a:gd name="connsiteX24682" fmla="*/ 9213854 w 12184637"/>
              <a:gd name="connsiteY24682" fmla="*/ 3431872 h 4608812"/>
              <a:gd name="connsiteX24683" fmla="*/ 9292189 w 12184637"/>
              <a:gd name="connsiteY24683" fmla="*/ 3299056 h 4608812"/>
              <a:gd name="connsiteX24684" fmla="*/ 9290201 w 12184637"/>
              <a:gd name="connsiteY24684" fmla="*/ 3291399 h 4608812"/>
              <a:gd name="connsiteX24685" fmla="*/ 9282545 w 12184637"/>
              <a:gd name="connsiteY24685" fmla="*/ 3293386 h 4608812"/>
              <a:gd name="connsiteX24686" fmla="*/ 9204210 w 12184637"/>
              <a:gd name="connsiteY24686" fmla="*/ 3426203 h 4608812"/>
              <a:gd name="connsiteX24687" fmla="*/ 9206197 w 12184637"/>
              <a:gd name="connsiteY24687" fmla="*/ 3433860 h 4608812"/>
              <a:gd name="connsiteX24688" fmla="*/ 9209069 w 12184637"/>
              <a:gd name="connsiteY24688" fmla="*/ 3434669 h 4608812"/>
              <a:gd name="connsiteX24689" fmla="*/ 9213854 w 12184637"/>
              <a:gd name="connsiteY24689" fmla="*/ 3431872 h 4608812"/>
              <a:gd name="connsiteX24690" fmla="*/ 9290570 w 12184637"/>
              <a:gd name="connsiteY24690" fmla="*/ 3300822 h 4608812"/>
              <a:gd name="connsiteX24691" fmla="*/ 9390182 w 12184637"/>
              <a:gd name="connsiteY24691" fmla="*/ 3232574 h 4608812"/>
              <a:gd name="connsiteX24692" fmla="*/ 9391654 w 12184637"/>
              <a:gd name="connsiteY24692" fmla="*/ 3224843 h 4608812"/>
              <a:gd name="connsiteX24693" fmla="*/ 9383924 w 12184637"/>
              <a:gd name="connsiteY24693" fmla="*/ 3223371 h 4608812"/>
              <a:gd name="connsiteX24694" fmla="*/ 9284312 w 12184637"/>
              <a:gd name="connsiteY24694" fmla="*/ 3291620 h 4608812"/>
              <a:gd name="connsiteX24695" fmla="*/ 9282839 w 12184637"/>
              <a:gd name="connsiteY24695" fmla="*/ 3299350 h 4608812"/>
              <a:gd name="connsiteX24696" fmla="*/ 9287477 w 12184637"/>
              <a:gd name="connsiteY24696" fmla="*/ 3301780 h 4608812"/>
              <a:gd name="connsiteX24697" fmla="*/ 9290570 w 12184637"/>
              <a:gd name="connsiteY24697" fmla="*/ 3300822 h 4608812"/>
              <a:gd name="connsiteX24698" fmla="*/ 9391581 w 12184637"/>
              <a:gd name="connsiteY24698" fmla="*/ 3231249 h 4608812"/>
              <a:gd name="connsiteX24699" fmla="*/ 9409986 w 12184637"/>
              <a:gd name="connsiteY24699" fmla="*/ 3205259 h 4608812"/>
              <a:gd name="connsiteX24700" fmla="*/ 9408661 w 12184637"/>
              <a:gd name="connsiteY24700" fmla="*/ 3197455 h 4608812"/>
              <a:gd name="connsiteX24701" fmla="*/ 9400857 w 12184637"/>
              <a:gd name="connsiteY24701" fmla="*/ 3198781 h 4608812"/>
              <a:gd name="connsiteX24702" fmla="*/ 9382451 w 12184637"/>
              <a:gd name="connsiteY24702" fmla="*/ 3224770 h 4608812"/>
              <a:gd name="connsiteX24703" fmla="*/ 9383777 w 12184637"/>
              <a:gd name="connsiteY24703" fmla="*/ 3232574 h 4608812"/>
              <a:gd name="connsiteX24704" fmla="*/ 9387016 w 12184637"/>
              <a:gd name="connsiteY24704" fmla="*/ 3233604 h 4608812"/>
              <a:gd name="connsiteX24705" fmla="*/ 9391581 w 12184637"/>
              <a:gd name="connsiteY24705" fmla="*/ 3231249 h 4608812"/>
              <a:gd name="connsiteX24706" fmla="*/ 9410134 w 12184637"/>
              <a:gd name="connsiteY24706" fmla="*/ 3204891 h 4608812"/>
              <a:gd name="connsiteX24707" fmla="*/ 9480591 w 12184637"/>
              <a:gd name="connsiteY24707" fmla="*/ 3091512 h 4608812"/>
              <a:gd name="connsiteX24708" fmla="*/ 9478824 w 12184637"/>
              <a:gd name="connsiteY24708" fmla="*/ 3083855 h 4608812"/>
              <a:gd name="connsiteX24709" fmla="*/ 9471168 w 12184637"/>
              <a:gd name="connsiteY24709" fmla="*/ 3085622 h 4608812"/>
              <a:gd name="connsiteX24710" fmla="*/ 9400710 w 12184637"/>
              <a:gd name="connsiteY24710" fmla="*/ 3199002 h 4608812"/>
              <a:gd name="connsiteX24711" fmla="*/ 9402477 w 12184637"/>
              <a:gd name="connsiteY24711" fmla="*/ 3206658 h 4608812"/>
              <a:gd name="connsiteX24712" fmla="*/ 9405422 w 12184637"/>
              <a:gd name="connsiteY24712" fmla="*/ 3207468 h 4608812"/>
              <a:gd name="connsiteX24713" fmla="*/ 9410134 w 12184637"/>
              <a:gd name="connsiteY24713" fmla="*/ 3204891 h 4608812"/>
              <a:gd name="connsiteX24714" fmla="*/ 9480591 w 12184637"/>
              <a:gd name="connsiteY24714" fmla="*/ 3091585 h 4608812"/>
              <a:gd name="connsiteX24715" fmla="*/ 9499954 w 12184637"/>
              <a:gd name="connsiteY24715" fmla="*/ 3061252 h 4608812"/>
              <a:gd name="connsiteX24716" fmla="*/ 9498261 w 12184637"/>
              <a:gd name="connsiteY24716" fmla="*/ 3053522 h 4608812"/>
              <a:gd name="connsiteX24717" fmla="*/ 9490531 w 12184637"/>
              <a:gd name="connsiteY24717" fmla="*/ 3055216 h 4608812"/>
              <a:gd name="connsiteX24718" fmla="*/ 9471168 w 12184637"/>
              <a:gd name="connsiteY24718" fmla="*/ 3085548 h 4608812"/>
              <a:gd name="connsiteX24719" fmla="*/ 9472861 w 12184637"/>
              <a:gd name="connsiteY24719" fmla="*/ 3093279 h 4608812"/>
              <a:gd name="connsiteX24720" fmla="*/ 9475879 w 12184637"/>
              <a:gd name="connsiteY24720" fmla="*/ 3094162 h 4608812"/>
              <a:gd name="connsiteX24721" fmla="*/ 9480591 w 12184637"/>
              <a:gd name="connsiteY24721" fmla="*/ 3091585 h 4608812"/>
              <a:gd name="connsiteX24722" fmla="*/ 9499734 w 12184637"/>
              <a:gd name="connsiteY24722" fmla="*/ 3061547 h 4608812"/>
              <a:gd name="connsiteX24723" fmla="*/ 9557528 w 12184637"/>
              <a:gd name="connsiteY24723" fmla="*/ 2982623 h 4608812"/>
              <a:gd name="connsiteX24724" fmla="*/ 9556349 w 12184637"/>
              <a:gd name="connsiteY24724" fmla="*/ 2974819 h 4608812"/>
              <a:gd name="connsiteX24725" fmla="*/ 9548545 w 12184637"/>
              <a:gd name="connsiteY24725" fmla="*/ 2975997 h 4608812"/>
              <a:gd name="connsiteX24726" fmla="*/ 9490751 w 12184637"/>
              <a:gd name="connsiteY24726" fmla="*/ 3054921 h 4608812"/>
              <a:gd name="connsiteX24727" fmla="*/ 9491929 w 12184637"/>
              <a:gd name="connsiteY24727" fmla="*/ 3062725 h 4608812"/>
              <a:gd name="connsiteX24728" fmla="*/ 9495242 w 12184637"/>
              <a:gd name="connsiteY24728" fmla="*/ 3063829 h 4608812"/>
              <a:gd name="connsiteX24729" fmla="*/ 9499734 w 12184637"/>
              <a:gd name="connsiteY24729" fmla="*/ 3061547 h 4608812"/>
              <a:gd name="connsiteX24730" fmla="*/ 9557380 w 12184637"/>
              <a:gd name="connsiteY24730" fmla="*/ 2982844 h 4608812"/>
              <a:gd name="connsiteX24731" fmla="*/ 9572620 w 12184637"/>
              <a:gd name="connsiteY24731" fmla="*/ 2964291 h 4608812"/>
              <a:gd name="connsiteX24732" fmla="*/ 9571884 w 12184637"/>
              <a:gd name="connsiteY24732" fmla="*/ 2956413 h 4608812"/>
              <a:gd name="connsiteX24733" fmla="*/ 9564007 w 12184637"/>
              <a:gd name="connsiteY24733" fmla="*/ 2957149 h 4608812"/>
              <a:gd name="connsiteX24734" fmla="*/ 9548766 w 12184637"/>
              <a:gd name="connsiteY24734" fmla="*/ 2975702 h 4608812"/>
              <a:gd name="connsiteX24735" fmla="*/ 9549502 w 12184637"/>
              <a:gd name="connsiteY24735" fmla="*/ 2983580 h 4608812"/>
              <a:gd name="connsiteX24736" fmla="*/ 9553110 w 12184637"/>
              <a:gd name="connsiteY24736" fmla="*/ 2984832 h 4608812"/>
              <a:gd name="connsiteX24737" fmla="*/ 9557380 w 12184637"/>
              <a:gd name="connsiteY24737" fmla="*/ 2982844 h 4608812"/>
              <a:gd name="connsiteX24738" fmla="*/ 9573062 w 12184637"/>
              <a:gd name="connsiteY24738" fmla="*/ 2963702 h 4608812"/>
              <a:gd name="connsiteX24739" fmla="*/ 9618414 w 12184637"/>
              <a:gd name="connsiteY24739" fmla="*/ 2890889 h 4608812"/>
              <a:gd name="connsiteX24740" fmla="*/ 9616646 w 12184637"/>
              <a:gd name="connsiteY24740" fmla="*/ 2883232 h 4608812"/>
              <a:gd name="connsiteX24741" fmla="*/ 9608990 w 12184637"/>
              <a:gd name="connsiteY24741" fmla="*/ 2884999 h 4608812"/>
              <a:gd name="connsiteX24742" fmla="*/ 9563638 w 12184637"/>
              <a:gd name="connsiteY24742" fmla="*/ 2957812 h 4608812"/>
              <a:gd name="connsiteX24743" fmla="*/ 9565405 w 12184637"/>
              <a:gd name="connsiteY24743" fmla="*/ 2965469 h 4608812"/>
              <a:gd name="connsiteX24744" fmla="*/ 9568424 w 12184637"/>
              <a:gd name="connsiteY24744" fmla="*/ 2966279 h 4608812"/>
              <a:gd name="connsiteX24745" fmla="*/ 9573062 w 12184637"/>
              <a:gd name="connsiteY24745" fmla="*/ 2963702 h 4608812"/>
              <a:gd name="connsiteX24746" fmla="*/ 9618340 w 12184637"/>
              <a:gd name="connsiteY24746" fmla="*/ 2891036 h 4608812"/>
              <a:gd name="connsiteX24747" fmla="*/ 9634242 w 12184637"/>
              <a:gd name="connsiteY24747" fmla="*/ 2867403 h 4608812"/>
              <a:gd name="connsiteX24748" fmla="*/ 9632697 w 12184637"/>
              <a:gd name="connsiteY24748" fmla="*/ 2859672 h 4608812"/>
              <a:gd name="connsiteX24749" fmla="*/ 9624966 w 12184637"/>
              <a:gd name="connsiteY24749" fmla="*/ 2861218 h 4608812"/>
              <a:gd name="connsiteX24750" fmla="*/ 9609064 w 12184637"/>
              <a:gd name="connsiteY24750" fmla="*/ 2884851 h 4608812"/>
              <a:gd name="connsiteX24751" fmla="*/ 9610610 w 12184637"/>
              <a:gd name="connsiteY24751" fmla="*/ 2892582 h 4608812"/>
              <a:gd name="connsiteX24752" fmla="*/ 9613776 w 12184637"/>
              <a:gd name="connsiteY24752" fmla="*/ 2893539 h 4608812"/>
              <a:gd name="connsiteX24753" fmla="*/ 9618340 w 12184637"/>
              <a:gd name="connsiteY24753" fmla="*/ 2891036 h 4608812"/>
              <a:gd name="connsiteX24754" fmla="*/ 7099397 w 12184637"/>
              <a:gd name="connsiteY24754" fmla="*/ 3539509 h 4608812"/>
              <a:gd name="connsiteX24755" fmla="*/ 7123030 w 12184637"/>
              <a:gd name="connsiteY24755" fmla="*/ 3511311 h 4608812"/>
              <a:gd name="connsiteX24756" fmla="*/ 7122367 w 12184637"/>
              <a:gd name="connsiteY24756" fmla="*/ 3503433 h 4608812"/>
              <a:gd name="connsiteX24757" fmla="*/ 7114490 w 12184637"/>
              <a:gd name="connsiteY24757" fmla="*/ 3504170 h 4608812"/>
              <a:gd name="connsiteX24758" fmla="*/ 7090856 w 12184637"/>
              <a:gd name="connsiteY24758" fmla="*/ 3532367 h 4608812"/>
              <a:gd name="connsiteX24759" fmla="*/ 7091519 w 12184637"/>
              <a:gd name="connsiteY24759" fmla="*/ 3540245 h 4608812"/>
              <a:gd name="connsiteX24760" fmla="*/ 7095127 w 12184637"/>
              <a:gd name="connsiteY24760" fmla="*/ 3541570 h 4608812"/>
              <a:gd name="connsiteX24761" fmla="*/ 7099397 w 12184637"/>
              <a:gd name="connsiteY24761" fmla="*/ 3539509 h 4608812"/>
              <a:gd name="connsiteX24762" fmla="*/ 7058389 w 12184637"/>
              <a:gd name="connsiteY24762" fmla="*/ 3594432 h 4608812"/>
              <a:gd name="connsiteX24763" fmla="*/ 7099617 w 12184637"/>
              <a:gd name="connsiteY24763" fmla="*/ 3539214 h 4608812"/>
              <a:gd name="connsiteX24764" fmla="*/ 7098513 w 12184637"/>
              <a:gd name="connsiteY24764" fmla="*/ 3531410 h 4608812"/>
              <a:gd name="connsiteX24765" fmla="*/ 7090709 w 12184637"/>
              <a:gd name="connsiteY24765" fmla="*/ 3532515 h 4608812"/>
              <a:gd name="connsiteX24766" fmla="*/ 7049480 w 12184637"/>
              <a:gd name="connsiteY24766" fmla="*/ 3587732 h 4608812"/>
              <a:gd name="connsiteX24767" fmla="*/ 7050585 w 12184637"/>
              <a:gd name="connsiteY24767" fmla="*/ 3595536 h 4608812"/>
              <a:gd name="connsiteX24768" fmla="*/ 7053971 w 12184637"/>
              <a:gd name="connsiteY24768" fmla="*/ 3596640 h 4608812"/>
              <a:gd name="connsiteX24769" fmla="*/ 7058389 w 12184637"/>
              <a:gd name="connsiteY24769" fmla="*/ 3594432 h 4608812"/>
              <a:gd name="connsiteX24770" fmla="*/ 7028056 w 12184637"/>
              <a:gd name="connsiteY24770" fmla="*/ 3642140 h 4608812"/>
              <a:gd name="connsiteX24771" fmla="*/ 7058609 w 12184637"/>
              <a:gd name="connsiteY24771" fmla="*/ 3594064 h 4608812"/>
              <a:gd name="connsiteX24772" fmla="*/ 7056916 w 12184637"/>
              <a:gd name="connsiteY24772" fmla="*/ 3586333 h 4608812"/>
              <a:gd name="connsiteX24773" fmla="*/ 7049186 w 12184637"/>
              <a:gd name="connsiteY24773" fmla="*/ 3588027 h 4608812"/>
              <a:gd name="connsiteX24774" fmla="*/ 7018632 w 12184637"/>
              <a:gd name="connsiteY24774" fmla="*/ 3636103 h 4608812"/>
              <a:gd name="connsiteX24775" fmla="*/ 7020325 w 12184637"/>
              <a:gd name="connsiteY24775" fmla="*/ 3643833 h 4608812"/>
              <a:gd name="connsiteX24776" fmla="*/ 7023344 w 12184637"/>
              <a:gd name="connsiteY24776" fmla="*/ 3644716 h 4608812"/>
              <a:gd name="connsiteX24777" fmla="*/ 7028056 w 12184637"/>
              <a:gd name="connsiteY24777" fmla="*/ 3642140 h 4608812"/>
              <a:gd name="connsiteX24778" fmla="*/ 7025626 w 12184637"/>
              <a:gd name="connsiteY24778" fmla="*/ 3645453 h 4608812"/>
              <a:gd name="connsiteX24779" fmla="*/ 7027835 w 12184637"/>
              <a:gd name="connsiteY24779" fmla="*/ 3642434 h 4608812"/>
              <a:gd name="connsiteX24780" fmla="*/ 7026583 w 12184637"/>
              <a:gd name="connsiteY24780" fmla="*/ 3634630 h 4608812"/>
              <a:gd name="connsiteX24781" fmla="*/ 7018779 w 12184637"/>
              <a:gd name="connsiteY24781" fmla="*/ 3635882 h 4608812"/>
              <a:gd name="connsiteX24782" fmla="*/ 7016571 w 12184637"/>
              <a:gd name="connsiteY24782" fmla="*/ 3638900 h 4608812"/>
              <a:gd name="connsiteX24783" fmla="*/ 7017822 w 12184637"/>
              <a:gd name="connsiteY24783" fmla="*/ 3646704 h 4608812"/>
              <a:gd name="connsiteX24784" fmla="*/ 7021135 w 12184637"/>
              <a:gd name="connsiteY24784" fmla="*/ 3647735 h 4608812"/>
              <a:gd name="connsiteX24785" fmla="*/ 7025626 w 12184637"/>
              <a:gd name="connsiteY24785" fmla="*/ 3645453 h 4608812"/>
              <a:gd name="connsiteX24786" fmla="*/ 6995735 w 12184637"/>
              <a:gd name="connsiteY24786" fmla="*/ 3679982 h 4608812"/>
              <a:gd name="connsiteX24787" fmla="*/ 7025405 w 12184637"/>
              <a:gd name="connsiteY24787" fmla="*/ 3645821 h 4608812"/>
              <a:gd name="connsiteX24788" fmla="*/ 7024890 w 12184637"/>
              <a:gd name="connsiteY24788" fmla="*/ 3637943 h 4608812"/>
              <a:gd name="connsiteX24789" fmla="*/ 7017012 w 12184637"/>
              <a:gd name="connsiteY24789" fmla="*/ 3638459 h 4608812"/>
              <a:gd name="connsiteX24790" fmla="*/ 6987342 w 12184637"/>
              <a:gd name="connsiteY24790" fmla="*/ 3672620 h 4608812"/>
              <a:gd name="connsiteX24791" fmla="*/ 6987858 w 12184637"/>
              <a:gd name="connsiteY24791" fmla="*/ 3680497 h 4608812"/>
              <a:gd name="connsiteX24792" fmla="*/ 6991539 w 12184637"/>
              <a:gd name="connsiteY24792" fmla="*/ 3681896 h 4608812"/>
              <a:gd name="connsiteX24793" fmla="*/ 6995735 w 12184637"/>
              <a:gd name="connsiteY24793" fmla="*/ 3679982 h 4608812"/>
              <a:gd name="connsiteX24794" fmla="*/ 6964445 w 12184637"/>
              <a:gd name="connsiteY24794" fmla="*/ 3697799 h 4608812"/>
              <a:gd name="connsiteX24795" fmla="*/ 6994189 w 12184637"/>
              <a:gd name="connsiteY24795" fmla="*/ 3681234 h 4608812"/>
              <a:gd name="connsiteX24796" fmla="*/ 6996324 w 12184637"/>
              <a:gd name="connsiteY24796" fmla="*/ 3673650 h 4608812"/>
              <a:gd name="connsiteX24797" fmla="*/ 6988741 w 12184637"/>
              <a:gd name="connsiteY24797" fmla="*/ 3671515 h 4608812"/>
              <a:gd name="connsiteX24798" fmla="*/ 6958997 w 12184637"/>
              <a:gd name="connsiteY24798" fmla="*/ 3688080 h 4608812"/>
              <a:gd name="connsiteX24799" fmla="*/ 6956862 w 12184637"/>
              <a:gd name="connsiteY24799" fmla="*/ 3695664 h 4608812"/>
              <a:gd name="connsiteX24800" fmla="*/ 6961795 w 12184637"/>
              <a:gd name="connsiteY24800" fmla="*/ 3698535 h 4608812"/>
              <a:gd name="connsiteX24801" fmla="*/ 6964445 w 12184637"/>
              <a:gd name="connsiteY24801" fmla="*/ 3697799 h 4608812"/>
              <a:gd name="connsiteX24802" fmla="*/ 6895387 w 12184637"/>
              <a:gd name="connsiteY24802" fmla="*/ 3744181 h 4608812"/>
              <a:gd name="connsiteX24803" fmla="*/ 6964813 w 12184637"/>
              <a:gd name="connsiteY24803" fmla="*/ 3697578 h 4608812"/>
              <a:gd name="connsiteX24804" fmla="*/ 6966360 w 12184637"/>
              <a:gd name="connsiteY24804" fmla="*/ 3689847 h 4608812"/>
              <a:gd name="connsiteX24805" fmla="*/ 6958629 w 12184637"/>
              <a:gd name="connsiteY24805" fmla="*/ 3688301 h 4608812"/>
              <a:gd name="connsiteX24806" fmla="*/ 6889202 w 12184637"/>
              <a:gd name="connsiteY24806" fmla="*/ 3734905 h 4608812"/>
              <a:gd name="connsiteX24807" fmla="*/ 6887656 w 12184637"/>
              <a:gd name="connsiteY24807" fmla="*/ 3742635 h 4608812"/>
              <a:gd name="connsiteX24808" fmla="*/ 6892295 w 12184637"/>
              <a:gd name="connsiteY24808" fmla="*/ 3745138 h 4608812"/>
              <a:gd name="connsiteX24809" fmla="*/ 6895387 w 12184637"/>
              <a:gd name="connsiteY24809" fmla="*/ 3744181 h 4608812"/>
              <a:gd name="connsiteX24810" fmla="*/ 6833396 w 12184637"/>
              <a:gd name="connsiteY24810" fmla="*/ 3829069 h 4608812"/>
              <a:gd name="connsiteX24811" fmla="*/ 6896786 w 12184637"/>
              <a:gd name="connsiteY24811" fmla="*/ 3742856 h 4608812"/>
              <a:gd name="connsiteX24812" fmla="*/ 6895607 w 12184637"/>
              <a:gd name="connsiteY24812" fmla="*/ 3735052 h 4608812"/>
              <a:gd name="connsiteX24813" fmla="*/ 6887803 w 12184637"/>
              <a:gd name="connsiteY24813" fmla="*/ 3736230 h 4608812"/>
              <a:gd name="connsiteX24814" fmla="*/ 6824414 w 12184637"/>
              <a:gd name="connsiteY24814" fmla="*/ 3822443 h 4608812"/>
              <a:gd name="connsiteX24815" fmla="*/ 6825592 w 12184637"/>
              <a:gd name="connsiteY24815" fmla="*/ 3830247 h 4608812"/>
              <a:gd name="connsiteX24816" fmla="*/ 6828905 w 12184637"/>
              <a:gd name="connsiteY24816" fmla="*/ 3831351 h 4608812"/>
              <a:gd name="connsiteX24817" fmla="*/ 6833396 w 12184637"/>
              <a:gd name="connsiteY24817" fmla="*/ 3829069 h 4608812"/>
              <a:gd name="connsiteX24818" fmla="*/ 6833101 w 12184637"/>
              <a:gd name="connsiteY24818" fmla="*/ 3829437 h 4608812"/>
              <a:gd name="connsiteX24819" fmla="*/ 6833396 w 12184637"/>
              <a:gd name="connsiteY24819" fmla="*/ 3829069 h 4608812"/>
              <a:gd name="connsiteX24820" fmla="*/ 6832144 w 12184637"/>
              <a:gd name="connsiteY24820" fmla="*/ 3821412 h 4608812"/>
              <a:gd name="connsiteX24821" fmla="*/ 6824193 w 12184637"/>
              <a:gd name="connsiteY24821" fmla="*/ 3822663 h 4608812"/>
              <a:gd name="connsiteX24822" fmla="*/ 6825297 w 12184637"/>
              <a:gd name="connsiteY24822" fmla="*/ 3830468 h 4608812"/>
              <a:gd name="connsiteX24823" fmla="*/ 6828684 w 12184637"/>
              <a:gd name="connsiteY24823" fmla="*/ 3831572 h 4608812"/>
              <a:gd name="connsiteX24824" fmla="*/ 6833101 w 12184637"/>
              <a:gd name="connsiteY24824" fmla="*/ 3829437 h 4608812"/>
              <a:gd name="connsiteX24825" fmla="*/ 6801812 w 12184637"/>
              <a:gd name="connsiteY24825" fmla="*/ 3870004 h 4608812"/>
              <a:gd name="connsiteX24826" fmla="*/ 6833028 w 12184637"/>
              <a:gd name="connsiteY24826" fmla="*/ 3829511 h 4608812"/>
              <a:gd name="connsiteX24827" fmla="*/ 6831997 w 12184637"/>
              <a:gd name="connsiteY24827" fmla="*/ 3821707 h 4608812"/>
              <a:gd name="connsiteX24828" fmla="*/ 6824193 w 12184637"/>
              <a:gd name="connsiteY24828" fmla="*/ 3822737 h 4608812"/>
              <a:gd name="connsiteX24829" fmla="*/ 6792977 w 12184637"/>
              <a:gd name="connsiteY24829" fmla="*/ 3863230 h 4608812"/>
              <a:gd name="connsiteX24830" fmla="*/ 6794008 w 12184637"/>
              <a:gd name="connsiteY24830" fmla="*/ 3871034 h 4608812"/>
              <a:gd name="connsiteX24831" fmla="*/ 6797468 w 12184637"/>
              <a:gd name="connsiteY24831" fmla="*/ 3872212 h 4608812"/>
              <a:gd name="connsiteX24832" fmla="*/ 6801812 w 12184637"/>
              <a:gd name="connsiteY24832" fmla="*/ 3870004 h 4608812"/>
              <a:gd name="connsiteX24833" fmla="*/ 6771700 w 12184637"/>
              <a:gd name="connsiteY24833" fmla="*/ 3909097 h 4608812"/>
              <a:gd name="connsiteX24834" fmla="*/ 6801812 w 12184637"/>
              <a:gd name="connsiteY24834" fmla="*/ 3870004 h 4608812"/>
              <a:gd name="connsiteX24835" fmla="*/ 6800781 w 12184637"/>
              <a:gd name="connsiteY24835" fmla="*/ 3862200 h 4608812"/>
              <a:gd name="connsiteX24836" fmla="*/ 6792977 w 12184637"/>
              <a:gd name="connsiteY24836" fmla="*/ 3863230 h 4608812"/>
              <a:gd name="connsiteX24837" fmla="*/ 6762865 w 12184637"/>
              <a:gd name="connsiteY24837" fmla="*/ 3902324 h 4608812"/>
              <a:gd name="connsiteX24838" fmla="*/ 6763896 w 12184637"/>
              <a:gd name="connsiteY24838" fmla="*/ 3910128 h 4608812"/>
              <a:gd name="connsiteX24839" fmla="*/ 6767356 w 12184637"/>
              <a:gd name="connsiteY24839" fmla="*/ 3911306 h 4608812"/>
              <a:gd name="connsiteX24840" fmla="*/ 6771700 w 12184637"/>
              <a:gd name="connsiteY24840" fmla="*/ 3909097 h 4608812"/>
              <a:gd name="connsiteX24841" fmla="*/ 6752631 w 12184637"/>
              <a:gd name="connsiteY24841" fmla="*/ 3917711 h 4608812"/>
              <a:gd name="connsiteX24842" fmla="*/ 6769418 w 12184637"/>
              <a:gd name="connsiteY24842" fmla="*/ 3910791 h 4608812"/>
              <a:gd name="connsiteX24843" fmla="*/ 6772436 w 12184637"/>
              <a:gd name="connsiteY24843" fmla="*/ 3903502 h 4608812"/>
              <a:gd name="connsiteX24844" fmla="*/ 6765147 w 12184637"/>
              <a:gd name="connsiteY24844" fmla="*/ 3900483 h 4608812"/>
              <a:gd name="connsiteX24845" fmla="*/ 6748361 w 12184637"/>
              <a:gd name="connsiteY24845" fmla="*/ 3907404 h 4608812"/>
              <a:gd name="connsiteX24846" fmla="*/ 6745343 w 12184637"/>
              <a:gd name="connsiteY24846" fmla="*/ 3914692 h 4608812"/>
              <a:gd name="connsiteX24847" fmla="*/ 6750570 w 12184637"/>
              <a:gd name="connsiteY24847" fmla="*/ 3918153 h 4608812"/>
              <a:gd name="connsiteX24848" fmla="*/ 6752631 w 12184637"/>
              <a:gd name="connsiteY24848" fmla="*/ 3917711 h 4608812"/>
              <a:gd name="connsiteX24849" fmla="*/ 6650222 w 12184637"/>
              <a:gd name="connsiteY24849" fmla="*/ 3959823 h 4608812"/>
              <a:gd name="connsiteX24850" fmla="*/ 6752631 w 12184637"/>
              <a:gd name="connsiteY24850" fmla="*/ 3917711 h 4608812"/>
              <a:gd name="connsiteX24851" fmla="*/ 6755650 w 12184637"/>
              <a:gd name="connsiteY24851" fmla="*/ 3910423 h 4608812"/>
              <a:gd name="connsiteX24852" fmla="*/ 6748361 w 12184637"/>
              <a:gd name="connsiteY24852" fmla="*/ 3907404 h 4608812"/>
              <a:gd name="connsiteX24853" fmla="*/ 6645951 w 12184637"/>
              <a:gd name="connsiteY24853" fmla="*/ 3949517 h 4608812"/>
              <a:gd name="connsiteX24854" fmla="*/ 6642933 w 12184637"/>
              <a:gd name="connsiteY24854" fmla="*/ 3956805 h 4608812"/>
              <a:gd name="connsiteX24855" fmla="*/ 6648160 w 12184637"/>
              <a:gd name="connsiteY24855" fmla="*/ 3960265 h 4608812"/>
              <a:gd name="connsiteX24856" fmla="*/ 6650222 w 12184637"/>
              <a:gd name="connsiteY24856" fmla="*/ 3959823 h 4608812"/>
              <a:gd name="connsiteX24857" fmla="*/ 6590440 w 12184637"/>
              <a:gd name="connsiteY24857" fmla="*/ 4030649 h 4608812"/>
              <a:gd name="connsiteX24858" fmla="*/ 6652430 w 12184637"/>
              <a:gd name="connsiteY24858" fmla="*/ 3958278 h 4608812"/>
              <a:gd name="connsiteX24859" fmla="*/ 6651841 w 12184637"/>
              <a:gd name="connsiteY24859" fmla="*/ 3950400 h 4608812"/>
              <a:gd name="connsiteX24860" fmla="*/ 6643963 w 12184637"/>
              <a:gd name="connsiteY24860" fmla="*/ 3950989 h 4608812"/>
              <a:gd name="connsiteX24861" fmla="*/ 6581973 w 12184637"/>
              <a:gd name="connsiteY24861" fmla="*/ 4023360 h 4608812"/>
              <a:gd name="connsiteX24862" fmla="*/ 6582562 w 12184637"/>
              <a:gd name="connsiteY24862" fmla="*/ 4031238 h 4608812"/>
              <a:gd name="connsiteX24863" fmla="*/ 6586243 w 12184637"/>
              <a:gd name="connsiteY24863" fmla="*/ 4032563 h 4608812"/>
              <a:gd name="connsiteX24864" fmla="*/ 6590440 w 12184637"/>
              <a:gd name="connsiteY24864" fmla="*/ 4030649 h 4608812"/>
              <a:gd name="connsiteX24865" fmla="*/ 6572328 w 12184637"/>
              <a:gd name="connsiteY24865" fmla="*/ 4047951 h 4608812"/>
              <a:gd name="connsiteX24866" fmla="*/ 6589998 w 12184637"/>
              <a:gd name="connsiteY24866" fmla="*/ 4031091 h 4608812"/>
              <a:gd name="connsiteX24867" fmla="*/ 6590145 w 12184637"/>
              <a:gd name="connsiteY24867" fmla="*/ 4023213 h 4608812"/>
              <a:gd name="connsiteX24868" fmla="*/ 6582267 w 12184637"/>
              <a:gd name="connsiteY24868" fmla="*/ 4023066 h 4608812"/>
              <a:gd name="connsiteX24869" fmla="*/ 6564598 w 12184637"/>
              <a:gd name="connsiteY24869" fmla="*/ 4039926 h 4608812"/>
              <a:gd name="connsiteX24870" fmla="*/ 6564451 w 12184637"/>
              <a:gd name="connsiteY24870" fmla="*/ 4047803 h 4608812"/>
              <a:gd name="connsiteX24871" fmla="*/ 6568500 w 12184637"/>
              <a:gd name="connsiteY24871" fmla="*/ 4049497 h 4608812"/>
              <a:gd name="connsiteX24872" fmla="*/ 6572328 w 12184637"/>
              <a:gd name="connsiteY24872" fmla="*/ 4047951 h 4608812"/>
              <a:gd name="connsiteX24873" fmla="*/ 6528670 w 12184637"/>
              <a:gd name="connsiteY24873" fmla="*/ 4089474 h 4608812"/>
              <a:gd name="connsiteX24874" fmla="*/ 6572328 w 12184637"/>
              <a:gd name="connsiteY24874" fmla="*/ 4047877 h 4608812"/>
              <a:gd name="connsiteX24875" fmla="*/ 6572549 w 12184637"/>
              <a:gd name="connsiteY24875" fmla="*/ 4039999 h 4608812"/>
              <a:gd name="connsiteX24876" fmla="*/ 6564672 w 12184637"/>
              <a:gd name="connsiteY24876" fmla="*/ 4039779 h 4608812"/>
              <a:gd name="connsiteX24877" fmla="*/ 6521013 w 12184637"/>
              <a:gd name="connsiteY24877" fmla="*/ 4081375 h 4608812"/>
              <a:gd name="connsiteX24878" fmla="*/ 6520792 w 12184637"/>
              <a:gd name="connsiteY24878" fmla="*/ 4089253 h 4608812"/>
              <a:gd name="connsiteX24879" fmla="*/ 6524841 w 12184637"/>
              <a:gd name="connsiteY24879" fmla="*/ 4091020 h 4608812"/>
              <a:gd name="connsiteX24880" fmla="*/ 6528670 w 12184637"/>
              <a:gd name="connsiteY24880" fmla="*/ 4089474 h 4608812"/>
              <a:gd name="connsiteX24881" fmla="*/ 6490459 w 12184637"/>
              <a:gd name="connsiteY24881" fmla="*/ 4117304 h 4608812"/>
              <a:gd name="connsiteX24882" fmla="*/ 6528154 w 12184637"/>
              <a:gd name="connsiteY24882" fmla="*/ 4089990 h 4608812"/>
              <a:gd name="connsiteX24883" fmla="*/ 6529406 w 12184637"/>
              <a:gd name="connsiteY24883" fmla="*/ 4082185 h 4608812"/>
              <a:gd name="connsiteX24884" fmla="*/ 6521602 w 12184637"/>
              <a:gd name="connsiteY24884" fmla="*/ 4080934 h 4608812"/>
              <a:gd name="connsiteX24885" fmla="*/ 6483907 w 12184637"/>
              <a:gd name="connsiteY24885" fmla="*/ 4108248 h 4608812"/>
              <a:gd name="connsiteX24886" fmla="*/ 6482655 w 12184637"/>
              <a:gd name="connsiteY24886" fmla="*/ 4116052 h 4608812"/>
              <a:gd name="connsiteX24887" fmla="*/ 6487220 w 12184637"/>
              <a:gd name="connsiteY24887" fmla="*/ 4118334 h 4608812"/>
              <a:gd name="connsiteX24888" fmla="*/ 6490459 w 12184637"/>
              <a:gd name="connsiteY24888" fmla="*/ 4117304 h 4608812"/>
              <a:gd name="connsiteX24889" fmla="*/ 6467047 w 12184637"/>
              <a:gd name="connsiteY24889" fmla="*/ 4134237 h 4608812"/>
              <a:gd name="connsiteX24890" fmla="*/ 6490386 w 12184637"/>
              <a:gd name="connsiteY24890" fmla="*/ 4117304 h 4608812"/>
              <a:gd name="connsiteX24891" fmla="*/ 6491637 w 12184637"/>
              <a:gd name="connsiteY24891" fmla="*/ 4109500 h 4608812"/>
              <a:gd name="connsiteX24892" fmla="*/ 6483833 w 12184637"/>
              <a:gd name="connsiteY24892" fmla="*/ 4108248 h 4608812"/>
              <a:gd name="connsiteX24893" fmla="*/ 6460495 w 12184637"/>
              <a:gd name="connsiteY24893" fmla="*/ 4125181 h 4608812"/>
              <a:gd name="connsiteX24894" fmla="*/ 6459243 w 12184637"/>
              <a:gd name="connsiteY24894" fmla="*/ 4132985 h 4608812"/>
              <a:gd name="connsiteX24895" fmla="*/ 6463808 w 12184637"/>
              <a:gd name="connsiteY24895" fmla="*/ 4135268 h 4608812"/>
              <a:gd name="connsiteX24896" fmla="*/ 6467047 w 12184637"/>
              <a:gd name="connsiteY24896" fmla="*/ 4134237 h 4608812"/>
              <a:gd name="connsiteX24897" fmla="*/ 6434285 w 12184637"/>
              <a:gd name="connsiteY24897" fmla="*/ 4142556 h 4608812"/>
              <a:gd name="connsiteX24898" fmla="*/ 6465133 w 12184637"/>
              <a:gd name="connsiteY24898" fmla="*/ 4135194 h 4608812"/>
              <a:gd name="connsiteX24899" fmla="*/ 6469256 w 12184637"/>
              <a:gd name="connsiteY24899" fmla="*/ 4128494 h 4608812"/>
              <a:gd name="connsiteX24900" fmla="*/ 6462556 w 12184637"/>
              <a:gd name="connsiteY24900" fmla="*/ 4124372 h 4608812"/>
              <a:gd name="connsiteX24901" fmla="*/ 6431708 w 12184637"/>
              <a:gd name="connsiteY24901" fmla="*/ 4131734 h 4608812"/>
              <a:gd name="connsiteX24902" fmla="*/ 6427585 w 12184637"/>
              <a:gd name="connsiteY24902" fmla="*/ 4138433 h 4608812"/>
              <a:gd name="connsiteX24903" fmla="*/ 6433033 w 12184637"/>
              <a:gd name="connsiteY24903" fmla="*/ 4142704 h 4608812"/>
              <a:gd name="connsiteX24904" fmla="*/ 6434285 w 12184637"/>
              <a:gd name="connsiteY24904" fmla="*/ 4142556 h 4608812"/>
              <a:gd name="connsiteX24905" fmla="*/ 6327899 w 12184637"/>
              <a:gd name="connsiteY24905" fmla="*/ 4168030 h 4608812"/>
              <a:gd name="connsiteX24906" fmla="*/ 6434285 w 12184637"/>
              <a:gd name="connsiteY24906" fmla="*/ 4142556 h 4608812"/>
              <a:gd name="connsiteX24907" fmla="*/ 6438408 w 12184637"/>
              <a:gd name="connsiteY24907" fmla="*/ 4135857 h 4608812"/>
              <a:gd name="connsiteX24908" fmla="*/ 6431708 w 12184637"/>
              <a:gd name="connsiteY24908" fmla="*/ 4131734 h 4608812"/>
              <a:gd name="connsiteX24909" fmla="*/ 6325323 w 12184637"/>
              <a:gd name="connsiteY24909" fmla="*/ 4157207 h 4608812"/>
              <a:gd name="connsiteX24910" fmla="*/ 6321200 w 12184637"/>
              <a:gd name="connsiteY24910" fmla="*/ 4163907 h 4608812"/>
              <a:gd name="connsiteX24911" fmla="*/ 6326648 w 12184637"/>
              <a:gd name="connsiteY24911" fmla="*/ 4168177 h 4608812"/>
              <a:gd name="connsiteX24912" fmla="*/ 6327899 w 12184637"/>
              <a:gd name="connsiteY24912" fmla="*/ 4168030 h 4608812"/>
              <a:gd name="connsiteX24913" fmla="*/ 6182199 w 12184637"/>
              <a:gd name="connsiteY24913" fmla="*/ 4172963 h 4608812"/>
              <a:gd name="connsiteX24914" fmla="*/ 6326795 w 12184637"/>
              <a:gd name="connsiteY24914" fmla="*/ 4168177 h 4608812"/>
              <a:gd name="connsiteX24915" fmla="*/ 6332169 w 12184637"/>
              <a:gd name="connsiteY24915" fmla="*/ 4162435 h 4608812"/>
              <a:gd name="connsiteX24916" fmla="*/ 6326427 w 12184637"/>
              <a:gd name="connsiteY24916" fmla="*/ 4157060 h 4608812"/>
              <a:gd name="connsiteX24917" fmla="*/ 6181831 w 12184637"/>
              <a:gd name="connsiteY24917" fmla="*/ 4161846 h 4608812"/>
              <a:gd name="connsiteX24918" fmla="*/ 6176456 w 12184637"/>
              <a:gd name="connsiteY24918" fmla="*/ 4167588 h 4608812"/>
              <a:gd name="connsiteX24919" fmla="*/ 6182052 w 12184637"/>
              <a:gd name="connsiteY24919" fmla="*/ 4172963 h 4608812"/>
              <a:gd name="connsiteX24920" fmla="*/ 6182199 w 12184637"/>
              <a:gd name="connsiteY24920" fmla="*/ 4172963 h 4608812"/>
              <a:gd name="connsiteX24921" fmla="*/ 6187500 w 12184637"/>
              <a:gd name="connsiteY24921" fmla="*/ 4168324 h 4608812"/>
              <a:gd name="connsiteX24922" fmla="*/ 6182935 w 12184637"/>
              <a:gd name="connsiteY24922" fmla="*/ 4161846 h 4608812"/>
              <a:gd name="connsiteX24923" fmla="*/ 6036498 w 12184637"/>
              <a:gd name="connsiteY24923" fmla="*/ 4136372 h 4608812"/>
              <a:gd name="connsiteX24924" fmla="*/ 6030020 w 12184637"/>
              <a:gd name="connsiteY24924" fmla="*/ 4140937 h 4608812"/>
              <a:gd name="connsiteX24925" fmla="*/ 6034585 w 12184637"/>
              <a:gd name="connsiteY24925" fmla="*/ 4147416 h 4608812"/>
              <a:gd name="connsiteX24926" fmla="*/ 6181021 w 12184637"/>
              <a:gd name="connsiteY24926" fmla="*/ 4172889 h 4608812"/>
              <a:gd name="connsiteX24927" fmla="*/ 6182052 w 12184637"/>
              <a:gd name="connsiteY24927" fmla="*/ 4172963 h 4608812"/>
              <a:gd name="connsiteX24928" fmla="*/ 6187500 w 12184637"/>
              <a:gd name="connsiteY24928" fmla="*/ 4168324 h 4608812"/>
              <a:gd name="connsiteX24929" fmla="*/ 6040842 w 12184637"/>
              <a:gd name="connsiteY24929" fmla="*/ 4143881 h 4608812"/>
              <a:gd name="connsiteX24930" fmla="*/ 6037529 w 12184637"/>
              <a:gd name="connsiteY24930" fmla="*/ 4136740 h 4608812"/>
              <a:gd name="connsiteX24931" fmla="*/ 5894553 w 12184637"/>
              <a:gd name="connsiteY24931" fmla="*/ 4083953 h 4608812"/>
              <a:gd name="connsiteX24932" fmla="*/ 5887412 w 12184637"/>
              <a:gd name="connsiteY24932" fmla="*/ 4087265 h 4608812"/>
              <a:gd name="connsiteX24933" fmla="*/ 5890725 w 12184637"/>
              <a:gd name="connsiteY24933" fmla="*/ 4094407 h 4608812"/>
              <a:gd name="connsiteX24934" fmla="*/ 6033701 w 12184637"/>
              <a:gd name="connsiteY24934" fmla="*/ 4147195 h 4608812"/>
              <a:gd name="connsiteX24935" fmla="*/ 6035689 w 12184637"/>
              <a:gd name="connsiteY24935" fmla="*/ 4147563 h 4608812"/>
              <a:gd name="connsiteX24936" fmla="*/ 6040842 w 12184637"/>
              <a:gd name="connsiteY24936" fmla="*/ 4143881 h 4608812"/>
              <a:gd name="connsiteX24937" fmla="*/ 5897425 w 12184637"/>
              <a:gd name="connsiteY24937" fmla="*/ 4091904 h 4608812"/>
              <a:gd name="connsiteX24938" fmla="*/ 5895363 w 12184637"/>
              <a:gd name="connsiteY24938" fmla="*/ 4084321 h 4608812"/>
              <a:gd name="connsiteX24939" fmla="*/ 5761074 w 12184637"/>
              <a:gd name="connsiteY24939" fmla="*/ 4007090 h 4608812"/>
              <a:gd name="connsiteX24940" fmla="*/ 5753491 w 12184637"/>
              <a:gd name="connsiteY24940" fmla="*/ 4009151 h 4608812"/>
              <a:gd name="connsiteX24941" fmla="*/ 5755553 w 12184637"/>
              <a:gd name="connsiteY24941" fmla="*/ 4016735 h 4608812"/>
              <a:gd name="connsiteX24942" fmla="*/ 5889841 w 12184637"/>
              <a:gd name="connsiteY24942" fmla="*/ 4093965 h 4608812"/>
              <a:gd name="connsiteX24943" fmla="*/ 5892639 w 12184637"/>
              <a:gd name="connsiteY24943" fmla="*/ 4094701 h 4608812"/>
              <a:gd name="connsiteX24944" fmla="*/ 5897425 w 12184637"/>
              <a:gd name="connsiteY24944" fmla="*/ 4091904 h 4608812"/>
              <a:gd name="connsiteX24945" fmla="*/ 5762694 w 12184637"/>
              <a:gd name="connsiteY24945" fmla="*/ 4015409 h 4608812"/>
              <a:gd name="connsiteX24946" fmla="*/ 5761958 w 12184637"/>
              <a:gd name="connsiteY24946" fmla="*/ 4007532 h 4608812"/>
              <a:gd name="connsiteX24947" fmla="*/ 5641805 w 12184637"/>
              <a:gd name="connsiteY24947" fmla="*/ 3908876 h 4608812"/>
              <a:gd name="connsiteX24948" fmla="*/ 5633927 w 12184637"/>
              <a:gd name="connsiteY24948" fmla="*/ 3909613 h 4608812"/>
              <a:gd name="connsiteX24949" fmla="*/ 5634663 w 12184637"/>
              <a:gd name="connsiteY24949" fmla="*/ 3917490 h 4608812"/>
              <a:gd name="connsiteX24950" fmla="*/ 5754817 w 12184637"/>
              <a:gd name="connsiteY24950" fmla="*/ 4016145 h 4608812"/>
              <a:gd name="connsiteX24951" fmla="*/ 5758424 w 12184637"/>
              <a:gd name="connsiteY24951" fmla="*/ 4017397 h 4608812"/>
              <a:gd name="connsiteX24952" fmla="*/ 5762694 w 12184637"/>
              <a:gd name="connsiteY24952" fmla="*/ 4015409 h 4608812"/>
              <a:gd name="connsiteX24953" fmla="*/ 5641878 w 12184637"/>
              <a:gd name="connsiteY24953" fmla="*/ 3917417 h 4608812"/>
              <a:gd name="connsiteX24954" fmla="*/ 5642467 w 12184637"/>
              <a:gd name="connsiteY24954" fmla="*/ 3909539 h 4608812"/>
              <a:gd name="connsiteX24955" fmla="*/ 5541824 w 12184637"/>
              <a:gd name="connsiteY24955" fmla="*/ 3792699 h 4608812"/>
              <a:gd name="connsiteX24956" fmla="*/ 5533947 w 12184637"/>
              <a:gd name="connsiteY24956" fmla="*/ 3792110 h 4608812"/>
              <a:gd name="connsiteX24957" fmla="*/ 5533358 w 12184637"/>
              <a:gd name="connsiteY24957" fmla="*/ 3799988 h 4608812"/>
              <a:gd name="connsiteX24958" fmla="*/ 5634001 w 12184637"/>
              <a:gd name="connsiteY24958" fmla="*/ 3916828 h 4608812"/>
              <a:gd name="connsiteX24959" fmla="*/ 5638271 w 12184637"/>
              <a:gd name="connsiteY24959" fmla="*/ 3918742 h 4608812"/>
              <a:gd name="connsiteX24960" fmla="*/ 5641878 w 12184637"/>
              <a:gd name="connsiteY24960" fmla="*/ 3917417 h 4608812"/>
              <a:gd name="connsiteX24961" fmla="*/ 5540499 w 12184637"/>
              <a:gd name="connsiteY24961" fmla="*/ 3801166 h 4608812"/>
              <a:gd name="connsiteX24962" fmla="*/ 5542413 w 12184637"/>
              <a:gd name="connsiteY24962" fmla="*/ 3793509 h 4608812"/>
              <a:gd name="connsiteX24963" fmla="*/ 5464667 w 12184637"/>
              <a:gd name="connsiteY24963" fmla="*/ 3663564 h 4608812"/>
              <a:gd name="connsiteX24964" fmla="*/ 5457011 w 12184637"/>
              <a:gd name="connsiteY24964" fmla="*/ 3661650 h 4608812"/>
              <a:gd name="connsiteX24965" fmla="*/ 5455096 w 12184637"/>
              <a:gd name="connsiteY24965" fmla="*/ 3669307 h 4608812"/>
              <a:gd name="connsiteX24966" fmla="*/ 5532842 w 12184637"/>
              <a:gd name="connsiteY24966" fmla="*/ 3799251 h 4608812"/>
              <a:gd name="connsiteX24967" fmla="*/ 5537628 w 12184637"/>
              <a:gd name="connsiteY24967" fmla="*/ 3801975 h 4608812"/>
              <a:gd name="connsiteX24968" fmla="*/ 5540499 w 12184637"/>
              <a:gd name="connsiteY24968" fmla="*/ 3801166 h 4608812"/>
              <a:gd name="connsiteX24969" fmla="*/ 5461870 w 12184637"/>
              <a:gd name="connsiteY24969" fmla="*/ 3671662 h 4608812"/>
              <a:gd name="connsiteX24970" fmla="*/ 5465109 w 12184637"/>
              <a:gd name="connsiteY24970" fmla="*/ 3664521 h 4608812"/>
              <a:gd name="connsiteX24971" fmla="*/ 5413426 w 12184637"/>
              <a:gd name="connsiteY24971" fmla="*/ 3526477 h 4608812"/>
              <a:gd name="connsiteX24972" fmla="*/ 5406284 w 12184637"/>
              <a:gd name="connsiteY24972" fmla="*/ 3523238 h 4608812"/>
              <a:gd name="connsiteX24973" fmla="*/ 5403045 w 12184637"/>
              <a:gd name="connsiteY24973" fmla="*/ 3530379 h 4608812"/>
              <a:gd name="connsiteX24974" fmla="*/ 5454728 w 12184637"/>
              <a:gd name="connsiteY24974" fmla="*/ 3668423 h 4608812"/>
              <a:gd name="connsiteX24975" fmla="*/ 5459955 w 12184637"/>
              <a:gd name="connsiteY24975" fmla="*/ 3672031 h 4608812"/>
              <a:gd name="connsiteX24976" fmla="*/ 5461870 w 12184637"/>
              <a:gd name="connsiteY24976" fmla="*/ 3671662 h 4608812"/>
              <a:gd name="connsiteX24977" fmla="*/ 5409082 w 12184637"/>
              <a:gd name="connsiteY24977" fmla="*/ 3533913 h 4608812"/>
              <a:gd name="connsiteX24978" fmla="*/ 5413720 w 12184637"/>
              <a:gd name="connsiteY24978" fmla="*/ 3527508 h 4608812"/>
              <a:gd name="connsiteX24979" fmla="*/ 5391265 w 12184637"/>
              <a:gd name="connsiteY24979" fmla="*/ 3386373 h 4608812"/>
              <a:gd name="connsiteX24980" fmla="*/ 5384860 w 12184637"/>
              <a:gd name="connsiteY24980" fmla="*/ 3381734 h 4608812"/>
              <a:gd name="connsiteX24981" fmla="*/ 5380222 w 12184637"/>
              <a:gd name="connsiteY24981" fmla="*/ 3388140 h 4608812"/>
              <a:gd name="connsiteX24982" fmla="*/ 5402677 w 12184637"/>
              <a:gd name="connsiteY24982" fmla="*/ 3529275 h 4608812"/>
              <a:gd name="connsiteX24983" fmla="*/ 5408198 w 12184637"/>
              <a:gd name="connsiteY24983" fmla="*/ 3533987 h 4608812"/>
              <a:gd name="connsiteX24984" fmla="*/ 5409082 w 12184637"/>
              <a:gd name="connsiteY24984" fmla="*/ 3533913 h 4608812"/>
              <a:gd name="connsiteX24985" fmla="*/ 6404983 w 12184637"/>
              <a:gd name="connsiteY24985" fmla="*/ 2084788 h 4608812"/>
              <a:gd name="connsiteX24986" fmla="*/ 6422432 w 12184637"/>
              <a:gd name="connsiteY24986" fmla="*/ 2073745 h 4608812"/>
              <a:gd name="connsiteX24987" fmla="*/ 6424125 w 12184637"/>
              <a:gd name="connsiteY24987" fmla="*/ 2066014 h 4608812"/>
              <a:gd name="connsiteX24988" fmla="*/ 6416394 w 12184637"/>
              <a:gd name="connsiteY24988" fmla="*/ 2064321 h 4608812"/>
              <a:gd name="connsiteX24989" fmla="*/ 6398946 w 12184637"/>
              <a:gd name="connsiteY24989" fmla="*/ 2075364 h 4608812"/>
              <a:gd name="connsiteX24990" fmla="*/ 6397252 w 12184637"/>
              <a:gd name="connsiteY24990" fmla="*/ 2083095 h 4608812"/>
              <a:gd name="connsiteX24991" fmla="*/ 6401964 w 12184637"/>
              <a:gd name="connsiteY24991" fmla="*/ 2085672 h 4608812"/>
              <a:gd name="connsiteX24992" fmla="*/ 6404983 w 12184637"/>
              <a:gd name="connsiteY24992" fmla="*/ 2084788 h 4608812"/>
              <a:gd name="connsiteX24993" fmla="*/ 6367582 w 12184637"/>
              <a:gd name="connsiteY24993" fmla="*/ 2132496 h 4608812"/>
              <a:gd name="connsiteX24994" fmla="*/ 6406308 w 12184637"/>
              <a:gd name="connsiteY24994" fmla="*/ 2083536 h 4608812"/>
              <a:gd name="connsiteX24995" fmla="*/ 6405425 w 12184637"/>
              <a:gd name="connsiteY24995" fmla="*/ 2075732 h 4608812"/>
              <a:gd name="connsiteX24996" fmla="*/ 6397621 w 12184637"/>
              <a:gd name="connsiteY24996" fmla="*/ 2076616 h 4608812"/>
              <a:gd name="connsiteX24997" fmla="*/ 6358821 w 12184637"/>
              <a:gd name="connsiteY24997" fmla="*/ 2125575 h 4608812"/>
              <a:gd name="connsiteX24998" fmla="*/ 6359704 w 12184637"/>
              <a:gd name="connsiteY24998" fmla="*/ 2133379 h 4608812"/>
              <a:gd name="connsiteX24999" fmla="*/ 6363238 w 12184637"/>
              <a:gd name="connsiteY24999" fmla="*/ 2134557 h 4608812"/>
              <a:gd name="connsiteX25000" fmla="*/ 6367582 w 12184637"/>
              <a:gd name="connsiteY25000" fmla="*/ 2132496 h 4608812"/>
              <a:gd name="connsiteX25001" fmla="*/ 6337691 w 12184637"/>
              <a:gd name="connsiteY25001" fmla="*/ 2155687 h 4608812"/>
              <a:gd name="connsiteX25002" fmla="*/ 6366625 w 12184637"/>
              <a:gd name="connsiteY25002" fmla="*/ 2133527 h 4608812"/>
              <a:gd name="connsiteX25003" fmla="*/ 6367656 w 12184637"/>
              <a:gd name="connsiteY25003" fmla="*/ 2125723 h 4608812"/>
              <a:gd name="connsiteX25004" fmla="*/ 6359852 w 12184637"/>
              <a:gd name="connsiteY25004" fmla="*/ 2124692 h 4608812"/>
              <a:gd name="connsiteX25005" fmla="*/ 6330918 w 12184637"/>
              <a:gd name="connsiteY25005" fmla="*/ 2146853 h 4608812"/>
              <a:gd name="connsiteX25006" fmla="*/ 6329887 w 12184637"/>
              <a:gd name="connsiteY25006" fmla="*/ 2154657 h 4608812"/>
              <a:gd name="connsiteX25007" fmla="*/ 6334378 w 12184637"/>
              <a:gd name="connsiteY25007" fmla="*/ 2156865 h 4608812"/>
              <a:gd name="connsiteX25008" fmla="*/ 6337691 w 12184637"/>
              <a:gd name="connsiteY25008" fmla="*/ 2155687 h 4608812"/>
              <a:gd name="connsiteX25009" fmla="*/ 6290204 w 12184637"/>
              <a:gd name="connsiteY25009" fmla="*/ 2238292 h 4608812"/>
              <a:gd name="connsiteX25010" fmla="*/ 6339090 w 12184637"/>
              <a:gd name="connsiteY25010" fmla="*/ 2154067 h 4608812"/>
              <a:gd name="connsiteX25011" fmla="*/ 6337102 w 12184637"/>
              <a:gd name="connsiteY25011" fmla="*/ 2146484 h 4608812"/>
              <a:gd name="connsiteX25012" fmla="*/ 6329519 w 12184637"/>
              <a:gd name="connsiteY25012" fmla="*/ 2148546 h 4608812"/>
              <a:gd name="connsiteX25013" fmla="*/ 6280633 w 12184637"/>
              <a:gd name="connsiteY25013" fmla="*/ 2232771 h 4608812"/>
              <a:gd name="connsiteX25014" fmla="*/ 6282694 w 12184637"/>
              <a:gd name="connsiteY25014" fmla="*/ 2240354 h 4608812"/>
              <a:gd name="connsiteX25015" fmla="*/ 6285566 w 12184637"/>
              <a:gd name="connsiteY25015" fmla="*/ 2241090 h 4608812"/>
              <a:gd name="connsiteX25016" fmla="*/ 6290204 w 12184637"/>
              <a:gd name="connsiteY25016" fmla="*/ 2238292 h 4608812"/>
              <a:gd name="connsiteX25017" fmla="*/ 6202887 w 12184637"/>
              <a:gd name="connsiteY25017" fmla="*/ 2299032 h 4608812"/>
              <a:gd name="connsiteX25018" fmla="*/ 6288511 w 12184637"/>
              <a:gd name="connsiteY25018" fmla="*/ 2240060 h 4608812"/>
              <a:gd name="connsiteX25019" fmla="*/ 6289983 w 12184637"/>
              <a:gd name="connsiteY25019" fmla="*/ 2232329 h 4608812"/>
              <a:gd name="connsiteX25020" fmla="*/ 6282253 w 12184637"/>
              <a:gd name="connsiteY25020" fmla="*/ 2230930 h 4608812"/>
              <a:gd name="connsiteX25021" fmla="*/ 6196629 w 12184637"/>
              <a:gd name="connsiteY25021" fmla="*/ 2289902 h 4608812"/>
              <a:gd name="connsiteX25022" fmla="*/ 6195157 w 12184637"/>
              <a:gd name="connsiteY25022" fmla="*/ 2297633 h 4608812"/>
              <a:gd name="connsiteX25023" fmla="*/ 6199795 w 12184637"/>
              <a:gd name="connsiteY25023" fmla="*/ 2300062 h 4608812"/>
              <a:gd name="connsiteX25024" fmla="*/ 6202887 w 12184637"/>
              <a:gd name="connsiteY25024" fmla="*/ 2299032 h 4608812"/>
              <a:gd name="connsiteX25025" fmla="*/ 6174763 w 12184637"/>
              <a:gd name="connsiteY25025" fmla="*/ 2395036 h 4608812"/>
              <a:gd name="connsiteX25026" fmla="*/ 6205022 w 12184637"/>
              <a:gd name="connsiteY25026" fmla="*/ 2296087 h 4608812"/>
              <a:gd name="connsiteX25027" fmla="*/ 6201341 w 12184637"/>
              <a:gd name="connsiteY25027" fmla="*/ 2289166 h 4608812"/>
              <a:gd name="connsiteX25028" fmla="*/ 6194420 w 12184637"/>
              <a:gd name="connsiteY25028" fmla="*/ 2292847 h 4608812"/>
              <a:gd name="connsiteX25029" fmla="*/ 6164161 w 12184637"/>
              <a:gd name="connsiteY25029" fmla="*/ 2391797 h 4608812"/>
              <a:gd name="connsiteX25030" fmla="*/ 6167842 w 12184637"/>
              <a:gd name="connsiteY25030" fmla="*/ 2398717 h 4608812"/>
              <a:gd name="connsiteX25031" fmla="*/ 6169536 w 12184637"/>
              <a:gd name="connsiteY25031" fmla="*/ 2398938 h 4608812"/>
              <a:gd name="connsiteX25032" fmla="*/ 6174763 w 12184637"/>
              <a:gd name="connsiteY25032" fmla="*/ 2395036 h 4608812"/>
              <a:gd name="connsiteX25033" fmla="*/ 6166959 w 12184637"/>
              <a:gd name="connsiteY25033" fmla="*/ 2499287 h 4608812"/>
              <a:gd name="connsiteX25034" fmla="*/ 6174984 w 12184637"/>
              <a:gd name="connsiteY25034" fmla="*/ 2393785 h 4608812"/>
              <a:gd name="connsiteX25035" fmla="*/ 6169830 w 12184637"/>
              <a:gd name="connsiteY25035" fmla="*/ 2387821 h 4608812"/>
              <a:gd name="connsiteX25036" fmla="*/ 6163867 w 12184637"/>
              <a:gd name="connsiteY25036" fmla="*/ 2392975 h 4608812"/>
              <a:gd name="connsiteX25037" fmla="*/ 6155842 w 12184637"/>
              <a:gd name="connsiteY25037" fmla="*/ 2498477 h 4608812"/>
              <a:gd name="connsiteX25038" fmla="*/ 6160996 w 12184637"/>
              <a:gd name="connsiteY25038" fmla="*/ 2504440 h 4608812"/>
              <a:gd name="connsiteX25039" fmla="*/ 6161511 w 12184637"/>
              <a:gd name="connsiteY25039" fmla="*/ 2504440 h 4608812"/>
              <a:gd name="connsiteX25040" fmla="*/ 6166959 w 12184637"/>
              <a:gd name="connsiteY25040" fmla="*/ 2499287 h 4608812"/>
              <a:gd name="connsiteX25041" fmla="*/ 6082145 w 12184637"/>
              <a:gd name="connsiteY25041" fmla="*/ 2580493 h 4608812"/>
              <a:gd name="connsiteX25042" fmla="*/ 6165192 w 12184637"/>
              <a:gd name="connsiteY25042" fmla="*/ 2502968 h 4608812"/>
              <a:gd name="connsiteX25043" fmla="*/ 6165486 w 12184637"/>
              <a:gd name="connsiteY25043" fmla="*/ 2495090 h 4608812"/>
              <a:gd name="connsiteX25044" fmla="*/ 6157609 w 12184637"/>
              <a:gd name="connsiteY25044" fmla="*/ 2494796 h 4608812"/>
              <a:gd name="connsiteX25045" fmla="*/ 6074562 w 12184637"/>
              <a:gd name="connsiteY25045" fmla="*/ 2572321 h 4608812"/>
              <a:gd name="connsiteX25046" fmla="*/ 6074267 w 12184637"/>
              <a:gd name="connsiteY25046" fmla="*/ 2580199 h 4608812"/>
              <a:gd name="connsiteX25047" fmla="*/ 6078390 w 12184637"/>
              <a:gd name="connsiteY25047" fmla="*/ 2581966 h 4608812"/>
              <a:gd name="connsiteX25048" fmla="*/ 6082145 w 12184637"/>
              <a:gd name="connsiteY25048" fmla="*/ 2580493 h 4608812"/>
              <a:gd name="connsiteX25049" fmla="*/ 6098784 w 12184637"/>
              <a:gd name="connsiteY25049" fmla="*/ 2695861 h 4608812"/>
              <a:gd name="connsiteX25050" fmla="*/ 6103348 w 12184637"/>
              <a:gd name="connsiteY25050" fmla="*/ 2689455 h 4608812"/>
              <a:gd name="connsiteX25051" fmla="*/ 6083839 w 12184637"/>
              <a:gd name="connsiteY25051" fmla="*/ 2575487 h 4608812"/>
              <a:gd name="connsiteX25052" fmla="*/ 6077433 w 12184637"/>
              <a:gd name="connsiteY25052" fmla="*/ 2570922 h 4608812"/>
              <a:gd name="connsiteX25053" fmla="*/ 6072868 w 12184637"/>
              <a:gd name="connsiteY25053" fmla="*/ 2577327 h 4608812"/>
              <a:gd name="connsiteX25054" fmla="*/ 6092379 w 12184637"/>
              <a:gd name="connsiteY25054" fmla="*/ 2691296 h 4608812"/>
              <a:gd name="connsiteX25055" fmla="*/ 6097900 w 12184637"/>
              <a:gd name="connsiteY25055" fmla="*/ 2695934 h 4608812"/>
              <a:gd name="connsiteX25056" fmla="*/ 6098784 w 12184637"/>
              <a:gd name="connsiteY25056" fmla="*/ 2695861 h 4608812"/>
              <a:gd name="connsiteX25057" fmla="*/ 6141191 w 12184637"/>
              <a:gd name="connsiteY25057" fmla="*/ 2808946 h 4608812"/>
              <a:gd name="connsiteX25058" fmla="*/ 6144504 w 12184637"/>
              <a:gd name="connsiteY25058" fmla="*/ 2801804 h 4608812"/>
              <a:gd name="connsiteX25059" fmla="*/ 6102980 w 12184637"/>
              <a:gd name="connsiteY25059" fmla="*/ 2688425 h 4608812"/>
              <a:gd name="connsiteX25060" fmla="*/ 6095839 w 12184637"/>
              <a:gd name="connsiteY25060" fmla="*/ 2685112 h 4608812"/>
              <a:gd name="connsiteX25061" fmla="*/ 6092526 w 12184637"/>
              <a:gd name="connsiteY25061" fmla="*/ 2692253 h 4608812"/>
              <a:gd name="connsiteX25062" fmla="*/ 6134049 w 12184637"/>
              <a:gd name="connsiteY25062" fmla="*/ 2805633 h 4608812"/>
              <a:gd name="connsiteX25063" fmla="*/ 6139350 w 12184637"/>
              <a:gd name="connsiteY25063" fmla="*/ 2809314 h 4608812"/>
              <a:gd name="connsiteX25064" fmla="*/ 6141191 w 12184637"/>
              <a:gd name="connsiteY25064" fmla="*/ 2808946 h 4608812"/>
              <a:gd name="connsiteX25065" fmla="*/ 6201709 w 12184637"/>
              <a:gd name="connsiteY25065" fmla="*/ 2917614 h 4608812"/>
              <a:gd name="connsiteX25066" fmla="*/ 6203918 w 12184637"/>
              <a:gd name="connsiteY25066" fmla="*/ 2910031 h 4608812"/>
              <a:gd name="connsiteX25067" fmla="*/ 6144209 w 12184637"/>
              <a:gd name="connsiteY25067" fmla="*/ 2801068 h 4608812"/>
              <a:gd name="connsiteX25068" fmla="*/ 6136626 w 12184637"/>
              <a:gd name="connsiteY25068" fmla="*/ 2798860 h 4608812"/>
              <a:gd name="connsiteX25069" fmla="*/ 6134418 w 12184637"/>
              <a:gd name="connsiteY25069" fmla="*/ 2806443 h 4608812"/>
              <a:gd name="connsiteX25070" fmla="*/ 6194126 w 12184637"/>
              <a:gd name="connsiteY25070" fmla="*/ 2915405 h 4608812"/>
              <a:gd name="connsiteX25071" fmla="*/ 6199059 w 12184637"/>
              <a:gd name="connsiteY25071" fmla="*/ 2918276 h 4608812"/>
              <a:gd name="connsiteX25072" fmla="*/ 6201709 w 12184637"/>
              <a:gd name="connsiteY25072" fmla="*/ 2917614 h 4608812"/>
              <a:gd name="connsiteX25073" fmla="*/ 6268706 w 12184637"/>
              <a:gd name="connsiteY25073" fmla="*/ 3004710 h 4608812"/>
              <a:gd name="connsiteX25074" fmla="*/ 6269810 w 12184637"/>
              <a:gd name="connsiteY25074" fmla="*/ 2996906 h 4608812"/>
              <a:gd name="connsiteX25075" fmla="*/ 6203403 w 12184637"/>
              <a:gd name="connsiteY25075" fmla="*/ 2909368 h 4608812"/>
              <a:gd name="connsiteX25076" fmla="*/ 6195599 w 12184637"/>
              <a:gd name="connsiteY25076" fmla="*/ 2908263 h 4608812"/>
              <a:gd name="connsiteX25077" fmla="*/ 6194494 w 12184637"/>
              <a:gd name="connsiteY25077" fmla="*/ 2916068 h 4608812"/>
              <a:gd name="connsiteX25078" fmla="*/ 6260902 w 12184637"/>
              <a:gd name="connsiteY25078" fmla="*/ 3003606 h 4608812"/>
              <a:gd name="connsiteX25079" fmla="*/ 6265393 w 12184637"/>
              <a:gd name="connsiteY25079" fmla="*/ 3005814 h 4608812"/>
              <a:gd name="connsiteX25080" fmla="*/ 6268706 w 12184637"/>
              <a:gd name="connsiteY25080" fmla="*/ 3004710 h 4608812"/>
              <a:gd name="connsiteX25081" fmla="*/ 6331212 w 12184637"/>
              <a:gd name="connsiteY25081" fmla="*/ 3052786 h 4608812"/>
              <a:gd name="connsiteX25082" fmla="*/ 6330329 w 12184637"/>
              <a:gd name="connsiteY25082" fmla="*/ 3044982 h 4608812"/>
              <a:gd name="connsiteX25083" fmla="*/ 6268853 w 12184637"/>
              <a:gd name="connsiteY25083" fmla="*/ 2995949 h 4608812"/>
              <a:gd name="connsiteX25084" fmla="*/ 6261049 w 12184637"/>
              <a:gd name="connsiteY25084" fmla="*/ 2996832 h 4608812"/>
              <a:gd name="connsiteX25085" fmla="*/ 6261933 w 12184637"/>
              <a:gd name="connsiteY25085" fmla="*/ 3004636 h 4608812"/>
              <a:gd name="connsiteX25086" fmla="*/ 6323408 w 12184637"/>
              <a:gd name="connsiteY25086" fmla="*/ 3053669 h 4608812"/>
              <a:gd name="connsiteX25087" fmla="*/ 6326942 w 12184637"/>
              <a:gd name="connsiteY25087" fmla="*/ 3054921 h 4608812"/>
              <a:gd name="connsiteX25088" fmla="*/ 6331212 w 12184637"/>
              <a:gd name="connsiteY25088" fmla="*/ 3052786 h 4608812"/>
              <a:gd name="connsiteX25089" fmla="*/ 6344464 w 12184637"/>
              <a:gd name="connsiteY25089" fmla="*/ 3155564 h 4608812"/>
              <a:gd name="connsiteX25090" fmla="*/ 6349029 w 12184637"/>
              <a:gd name="connsiteY25090" fmla="*/ 3149159 h 4608812"/>
              <a:gd name="connsiteX25091" fmla="*/ 6332317 w 12184637"/>
              <a:gd name="connsiteY25091" fmla="*/ 3048442 h 4608812"/>
              <a:gd name="connsiteX25092" fmla="*/ 6325911 w 12184637"/>
              <a:gd name="connsiteY25092" fmla="*/ 3043878 h 4608812"/>
              <a:gd name="connsiteX25093" fmla="*/ 6321347 w 12184637"/>
              <a:gd name="connsiteY25093" fmla="*/ 3050283 h 4608812"/>
              <a:gd name="connsiteX25094" fmla="*/ 6338059 w 12184637"/>
              <a:gd name="connsiteY25094" fmla="*/ 3150999 h 4608812"/>
              <a:gd name="connsiteX25095" fmla="*/ 6343581 w 12184637"/>
              <a:gd name="connsiteY25095" fmla="*/ 3155637 h 4608812"/>
              <a:gd name="connsiteX25096" fmla="*/ 6344464 w 12184637"/>
              <a:gd name="connsiteY25096" fmla="*/ 3155564 h 4608812"/>
              <a:gd name="connsiteX25097" fmla="*/ 6350502 w 12184637"/>
              <a:gd name="connsiteY25097" fmla="*/ 3157993 h 4608812"/>
              <a:gd name="connsiteX25098" fmla="*/ 6351017 w 12184637"/>
              <a:gd name="connsiteY25098" fmla="*/ 3150116 h 4608812"/>
              <a:gd name="connsiteX25099" fmla="*/ 6347704 w 12184637"/>
              <a:gd name="connsiteY25099" fmla="*/ 3146361 h 4608812"/>
              <a:gd name="connsiteX25100" fmla="*/ 6339826 w 12184637"/>
              <a:gd name="connsiteY25100" fmla="*/ 3145846 h 4608812"/>
              <a:gd name="connsiteX25101" fmla="*/ 6339311 w 12184637"/>
              <a:gd name="connsiteY25101" fmla="*/ 3153723 h 4608812"/>
              <a:gd name="connsiteX25102" fmla="*/ 6342624 w 12184637"/>
              <a:gd name="connsiteY25102" fmla="*/ 3157478 h 4608812"/>
              <a:gd name="connsiteX25103" fmla="*/ 6346894 w 12184637"/>
              <a:gd name="connsiteY25103" fmla="*/ 3159392 h 4608812"/>
              <a:gd name="connsiteX25104" fmla="*/ 6350502 w 12184637"/>
              <a:gd name="connsiteY25104" fmla="*/ 3157993 h 4608812"/>
              <a:gd name="connsiteX25105" fmla="*/ 6429868 w 12184637"/>
              <a:gd name="connsiteY25105" fmla="*/ 3249581 h 4608812"/>
              <a:gd name="connsiteX25106" fmla="*/ 6430456 w 12184637"/>
              <a:gd name="connsiteY25106" fmla="*/ 3241703 h 4608812"/>
              <a:gd name="connsiteX25107" fmla="*/ 6351091 w 12184637"/>
              <a:gd name="connsiteY25107" fmla="*/ 3150189 h 4608812"/>
              <a:gd name="connsiteX25108" fmla="*/ 6343213 w 12184637"/>
              <a:gd name="connsiteY25108" fmla="*/ 3149600 h 4608812"/>
              <a:gd name="connsiteX25109" fmla="*/ 6342624 w 12184637"/>
              <a:gd name="connsiteY25109" fmla="*/ 3157478 h 4608812"/>
              <a:gd name="connsiteX25110" fmla="*/ 6421990 w 12184637"/>
              <a:gd name="connsiteY25110" fmla="*/ 3248992 h 4608812"/>
              <a:gd name="connsiteX25111" fmla="*/ 6426260 w 12184637"/>
              <a:gd name="connsiteY25111" fmla="*/ 3250906 h 4608812"/>
              <a:gd name="connsiteX25112" fmla="*/ 6429868 w 12184637"/>
              <a:gd name="connsiteY25112" fmla="*/ 3249581 h 4608812"/>
              <a:gd name="connsiteX25113" fmla="*/ 6427070 w 12184637"/>
              <a:gd name="connsiteY25113" fmla="*/ 3250832 h 4608812"/>
              <a:gd name="connsiteX25114" fmla="*/ 6482508 w 12184637"/>
              <a:gd name="connsiteY25114" fmla="*/ 3241777 h 4608812"/>
              <a:gd name="connsiteX25115" fmla="*/ 6487146 w 12184637"/>
              <a:gd name="connsiteY25115" fmla="*/ 3235372 h 4608812"/>
              <a:gd name="connsiteX25116" fmla="*/ 6480741 w 12184637"/>
              <a:gd name="connsiteY25116" fmla="*/ 3230733 h 4608812"/>
              <a:gd name="connsiteX25117" fmla="*/ 6425376 w 12184637"/>
              <a:gd name="connsiteY25117" fmla="*/ 3239789 h 4608812"/>
              <a:gd name="connsiteX25118" fmla="*/ 6420738 w 12184637"/>
              <a:gd name="connsiteY25118" fmla="*/ 3246194 h 4608812"/>
              <a:gd name="connsiteX25119" fmla="*/ 6426260 w 12184637"/>
              <a:gd name="connsiteY25119" fmla="*/ 3250832 h 4608812"/>
              <a:gd name="connsiteX25120" fmla="*/ 6427070 w 12184637"/>
              <a:gd name="connsiteY25120" fmla="*/ 3250832 h 4608812"/>
              <a:gd name="connsiteX25121" fmla="*/ 6598096 w 12184637"/>
              <a:gd name="connsiteY25121" fmla="*/ 3305240 h 4608812"/>
              <a:gd name="connsiteX25122" fmla="*/ 6596108 w 12184637"/>
              <a:gd name="connsiteY25122" fmla="*/ 3297583 h 4608812"/>
              <a:gd name="connsiteX25123" fmla="*/ 6484348 w 12184637"/>
              <a:gd name="connsiteY25123" fmla="*/ 3231469 h 4608812"/>
              <a:gd name="connsiteX25124" fmla="*/ 6476692 w 12184637"/>
              <a:gd name="connsiteY25124" fmla="*/ 3233457 h 4608812"/>
              <a:gd name="connsiteX25125" fmla="*/ 6478679 w 12184637"/>
              <a:gd name="connsiteY25125" fmla="*/ 3241114 h 4608812"/>
              <a:gd name="connsiteX25126" fmla="*/ 6590440 w 12184637"/>
              <a:gd name="connsiteY25126" fmla="*/ 3307228 h 4608812"/>
              <a:gd name="connsiteX25127" fmla="*/ 6593311 w 12184637"/>
              <a:gd name="connsiteY25127" fmla="*/ 3308038 h 4608812"/>
              <a:gd name="connsiteX25128" fmla="*/ 6598096 w 12184637"/>
              <a:gd name="connsiteY25128" fmla="*/ 3305240 h 4608812"/>
              <a:gd name="connsiteX25129" fmla="*/ 6733268 w 12184637"/>
              <a:gd name="connsiteY25129" fmla="*/ 3351549 h 4608812"/>
              <a:gd name="connsiteX25130" fmla="*/ 6729882 w 12184637"/>
              <a:gd name="connsiteY25130" fmla="*/ 3344407 h 4608812"/>
              <a:gd name="connsiteX25131" fmla="*/ 6595151 w 12184637"/>
              <a:gd name="connsiteY25131" fmla="*/ 3297141 h 4608812"/>
              <a:gd name="connsiteX25132" fmla="*/ 6588010 w 12184637"/>
              <a:gd name="connsiteY25132" fmla="*/ 3300528 h 4608812"/>
              <a:gd name="connsiteX25133" fmla="*/ 6591397 w 12184637"/>
              <a:gd name="connsiteY25133" fmla="*/ 3307669 h 4608812"/>
              <a:gd name="connsiteX25134" fmla="*/ 6726127 w 12184637"/>
              <a:gd name="connsiteY25134" fmla="*/ 3354936 h 4608812"/>
              <a:gd name="connsiteX25135" fmla="*/ 6728041 w 12184637"/>
              <a:gd name="connsiteY25135" fmla="*/ 3355230 h 4608812"/>
              <a:gd name="connsiteX25136" fmla="*/ 6733268 w 12184637"/>
              <a:gd name="connsiteY25136" fmla="*/ 3351549 h 4608812"/>
              <a:gd name="connsiteX25137" fmla="*/ 6731502 w 12184637"/>
              <a:gd name="connsiteY25137" fmla="*/ 3354052 h 4608812"/>
              <a:gd name="connsiteX25138" fmla="*/ 6765883 w 12184637"/>
              <a:gd name="connsiteY25138" fmla="*/ 3326517 h 4608812"/>
              <a:gd name="connsiteX25139" fmla="*/ 6766767 w 12184637"/>
              <a:gd name="connsiteY25139" fmla="*/ 3318713 h 4608812"/>
              <a:gd name="connsiteX25140" fmla="*/ 6758963 w 12184637"/>
              <a:gd name="connsiteY25140" fmla="*/ 3317829 h 4608812"/>
              <a:gd name="connsiteX25141" fmla="*/ 6724581 w 12184637"/>
              <a:gd name="connsiteY25141" fmla="*/ 3345365 h 4608812"/>
              <a:gd name="connsiteX25142" fmla="*/ 6723698 w 12184637"/>
              <a:gd name="connsiteY25142" fmla="*/ 3353169 h 4608812"/>
              <a:gd name="connsiteX25143" fmla="*/ 6728115 w 12184637"/>
              <a:gd name="connsiteY25143" fmla="*/ 3355230 h 4608812"/>
              <a:gd name="connsiteX25144" fmla="*/ 6731502 w 12184637"/>
              <a:gd name="connsiteY25144" fmla="*/ 3354052 h 4608812"/>
              <a:gd name="connsiteX25145" fmla="*/ 6766178 w 12184637"/>
              <a:gd name="connsiteY25145" fmla="*/ 3326223 h 4608812"/>
              <a:gd name="connsiteX25146" fmla="*/ 6802916 w 12184637"/>
              <a:gd name="connsiteY25146" fmla="*/ 3292724 h 4608812"/>
              <a:gd name="connsiteX25147" fmla="*/ 6803284 w 12184637"/>
              <a:gd name="connsiteY25147" fmla="*/ 3284846 h 4608812"/>
              <a:gd name="connsiteX25148" fmla="*/ 6795406 w 12184637"/>
              <a:gd name="connsiteY25148" fmla="*/ 3284478 h 4608812"/>
              <a:gd name="connsiteX25149" fmla="*/ 6758669 w 12184637"/>
              <a:gd name="connsiteY25149" fmla="*/ 3317977 h 4608812"/>
              <a:gd name="connsiteX25150" fmla="*/ 6758300 w 12184637"/>
              <a:gd name="connsiteY25150" fmla="*/ 3325854 h 4608812"/>
              <a:gd name="connsiteX25151" fmla="*/ 6762497 w 12184637"/>
              <a:gd name="connsiteY25151" fmla="*/ 3327695 h 4608812"/>
              <a:gd name="connsiteX25152" fmla="*/ 6766178 w 12184637"/>
              <a:gd name="connsiteY25152" fmla="*/ 3326223 h 4608812"/>
              <a:gd name="connsiteX25153" fmla="*/ 6803284 w 12184637"/>
              <a:gd name="connsiteY25153" fmla="*/ 3292429 h 4608812"/>
              <a:gd name="connsiteX25154" fmla="*/ 6846501 w 12184637"/>
              <a:gd name="connsiteY25154" fmla="*/ 3245531 h 4608812"/>
              <a:gd name="connsiteX25155" fmla="*/ 6846207 w 12184637"/>
              <a:gd name="connsiteY25155" fmla="*/ 3237654 h 4608812"/>
              <a:gd name="connsiteX25156" fmla="*/ 6838329 w 12184637"/>
              <a:gd name="connsiteY25156" fmla="*/ 3237948 h 4608812"/>
              <a:gd name="connsiteX25157" fmla="*/ 6795112 w 12184637"/>
              <a:gd name="connsiteY25157" fmla="*/ 3284846 h 4608812"/>
              <a:gd name="connsiteX25158" fmla="*/ 6795406 w 12184637"/>
              <a:gd name="connsiteY25158" fmla="*/ 3292724 h 4608812"/>
              <a:gd name="connsiteX25159" fmla="*/ 6799235 w 12184637"/>
              <a:gd name="connsiteY25159" fmla="*/ 3294196 h 4608812"/>
              <a:gd name="connsiteX25160" fmla="*/ 6803284 w 12184637"/>
              <a:gd name="connsiteY25160" fmla="*/ 3292429 h 4608812"/>
              <a:gd name="connsiteX25161" fmla="*/ 6846648 w 12184637"/>
              <a:gd name="connsiteY25161" fmla="*/ 3245310 h 4608812"/>
              <a:gd name="connsiteX25162" fmla="*/ 6894577 w 12184637"/>
              <a:gd name="connsiteY25162" fmla="*/ 3188105 h 4608812"/>
              <a:gd name="connsiteX25163" fmla="*/ 6893914 w 12184637"/>
              <a:gd name="connsiteY25163" fmla="*/ 3180228 h 4608812"/>
              <a:gd name="connsiteX25164" fmla="*/ 6886037 w 12184637"/>
              <a:gd name="connsiteY25164" fmla="*/ 3180964 h 4608812"/>
              <a:gd name="connsiteX25165" fmla="*/ 6838108 w 12184637"/>
              <a:gd name="connsiteY25165" fmla="*/ 3238169 h 4608812"/>
              <a:gd name="connsiteX25166" fmla="*/ 6838771 w 12184637"/>
              <a:gd name="connsiteY25166" fmla="*/ 3246047 h 4608812"/>
              <a:gd name="connsiteX25167" fmla="*/ 6842378 w 12184637"/>
              <a:gd name="connsiteY25167" fmla="*/ 3247372 h 4608812"/>
              <a:gd name="connsiteX25168" fmla="*/ 6846648 w 12184637"/>
              <a:gd name="connsiteY25168" fmla="*/ 3245310 h 4608812"/>
              <a:gd name="connsiteX25169" fmla="*/ 6894650 w 12184637"/>
              <a:gd name="connsiteY25169" fmla="*/ 3187958 h 4608812"/>
              <a:gd name="connsiteX25170" fmla="*/ 6945377 w 12184637"/>
              <a:gd name="connsiteY25170" fmla="*/ 3123538 h 4608812"/>
              <a:gd name="connsiteX25171" fmla="*/ 6944420 w 12184637"/>
              <a:gd name="connsiteY25171" fmla="*/ 3115734 h 4608812"/>
              <a:gd name="connsiteX25172" fmla="*/ 6936616 w 12184637"/>
              <a:gd name="connsiteY25172" fmla="*/ 3116691 h 4608812"/>
              <a:gd name="connsiteX25173" fmla="*/ 6885890 w 12184637"/>
              <a:gd name="connsiteY25173" fmla="*/ 3181111 h 4608812"/>
              <a:gd name="connsiteX25174" fmla="*/ 6886846 w 12184637"/>
              <a:gd name="connsiteY25174" fmla="*/ 3188915 h 4608812"/>
              <a:gd name="connsiteX25175" fmla="*/ 6890307 w 12184637"/>
              <a:gd name="connsiteY25175" fmla="*/ 3190093 h 4608812"/>
              <a:gd name="connsiteX25176" fmla="*/ 6894650 w 12184637"/>
              <a:gd name="connsiteY25176" fmla="*/ 3187958 h 4608812"/>
              <a:gd name="connsiteX25177" fmla="*/ 6945524 w 12184637"/>
              <a:gd name="connsiteY25177" fmla="*/ 3123464 h 4608812"/>
              <a:gd name="connsiteX25178" fmla="*/ 6997208 w 12184637"/>
              <a:gd name="connsiteY25178" fmla="*/ 3054995 h 4608812"/>
              <a:gd name="connsiteX25179" fmla="*/ 6996103 w 12184637"/>
              <a:gd name="connsiteY25179" fmla="*/ 3047191 h 4608812"/>
              <a:gd name="connsiteX25180" fmla="*/ 6988299 w 12184637"/>
              <a:gd name="connsiteY25180" fmla="*/ 3048295 h 4608812"/>
              <a:gd name="connsiteX25181" fmla="*/ 6936616 w 12184637"/>
              <a:gd name="connsiteY25181" fmla="*/ 3116764 h 4608812"/>
              <a:gd name="connsiteX25182" fmla="*/ 6937720 w 12184637"/>
              <a:gd name="connsiteY25182" fmla="*/ 3124568 h 4608812"/>
              <a:gd name="connsiteX25183" fmla="*/ 6941107 w 12184637"/>
              <a:gd name="connsiteY25183" fmla="*/ 3125673 h 4608812"/>
              <a:gd name="connsiteX25184" fmla="*/ 6945524 w 12184637"/>
              <a:gd name="connsiteY25184" fmla="*/ 3123464 h 4608812"/>
              <a:gd name="connsiteX25185" fmla="*/ 6997208 w 12184637"/>
              <a:gd name="connsiteY25185" fmla="*/ 3054921 h 4608812"/>
              <a:gd name="connsiteX25186" fmla="*/ 7047861 w 12184637"/>
              <a:gd name="connsiteY25186" fmla="*/ 2985789 h 4608812"/>
              <a:gd name="connsiteX25187" fmla="*/ 7046682 w 12184637"/>
              <a:gd name="connsiteY25187" fmla="*/ 2977985 h 4608812"/>
              <a:gd name="connsiteX25188" fmla="*/ 7038878 w 12184637"/>
              <a:gd name="connsiteY25188" fmla="*/ 2979163 h 4608812"/>
              <a:gd name="connsiteX25189" fmla="*/ 6988226 w 12184637"/>
              <a:gd name="connsiteY25189" fmla="*/ 3048295 h 4608812"/>
              <a:gd name="connsiteX25190" fmla="*/ 6989404 w 12184637"/>
              <a:gd name="connsiteY25190" fmla="*/ 3056099 h 4608812"/>
              <a:gd name="connsiteX25191" fmla="*/ 6992716 w 12184637"/>
              <a:gd name="connsiteY25191" fmla="*/ 3057203 h 4608812"/>
              <a:gd name="connsiteX25192" fmla="*/ 6997208 w 12184637"/>
              <a:gd name="connsiteY25192" fmla="*/ 3054921 h 4608812"/>
              <a:gd name="connsiteX25193" fmla="*/ 7047934 w 12184637"/>
              <a:gd name="connsiteY25193" fmla="*/ 2985715 h 4608812"/>
              <a:gd name="connsiteX25194" fmla="*/ 7094611 w 12184637"/>
              <a:gd name="connsiteY25194" fmla="*/ 2917908 h 4608812"/>
              <a:gd name="connsiteX25195" fmla="*/ 7093139 w 12184637"/>
              <a:gd name="connsiteY25195" fmla="*/ 2910178 h 4608812"/>
              <a:gd name="connsiteX25196" fmla="*/ 7085408 w 12184637"/>
              <a:gd name="connsiteY25196" fmla="*/ 2911650 h 4608812"/>
              <a:gd name="connsiteX25197" fmla="*/ 7038731 w 12184637"/>
              <a:gd name="connsiteY25197" fmla="*/ 2979457 h 4608812"/>
              <a:gd name="connsiteX25198" fmla="*/ 7040204 w 12184637"/>
              <a:gd name="connsiteY25198" fmla="*/ 2987188 h 4608812"/>
              <a:gd name="connsiteX25199" fmla="*/ 7043369 w 12184637"/>
              <a:gd name="connsiteY25199" fmla="*/ 2988145 h 4608812"/>
              <a:gd name="connsiteX25200" fmla="*/ 7047934 w 12184637"/>
              <a:gd name="connsiteY25200" fmla="*/ 2985715 h 4608812"/>
              <a:gd name="connsiteX25201" fmla="*/ 7094832 w 12184637"/>
              <a:gd name="connsiteY25201" fmla="*/ 2917614 h 4608812"/>
              <a:gd name="connsiteX25202" fmla="*/ 7134589 w 12184637"/>
              <a:gd name="connsiteY25202" fmla="*/ 2853120 h 4608812"/>
              <a:gd name="connsiteX25203" fmla="*/ 7132748 w 12184637"/>
              <a:gd name="connsiteY25203" fmla="*/ 2845463 h 4608812"/>
              <a:gd name="connsiteX25204" fmla="*/ 7125091 w 12184637"/>
              <a:gd name="connsiteY25204" fmla="*/ 2847303 h 4608812"/>
              <a:gd name="connsiteX25205" fmla="*/ 7085335 w 12184637"/>
              <a:gd name="connsiteY25205" fmla="*/ 2911797 h 4608812"/>
              <a:gd name="connsiteX25206" fmla="*/ 7087175 w 12184637"/>
              <a:gd name="connsiteY25206" fmla="*/ 2919454 h 4608812"/>
              <a:gd name="connsiteX25207" fmla="*/ 7090120 w 12184637"/>
              <a:gd name="connsiteY25207" fmla="*/ 2920264 h 4608812"/>
              <a:gd name="connsiteX25208" fmla="*/ 7094832 w 12184637"/>
              <a:gd name="connsiteY25208" fmla="*/ 2917614 h 4608812"/>
              <a:gd name="connsiteX25209" fmla="*/ 7134810 w 12184637"/>
              <a:gd name="connsiteY25209" fmla="*/ 2852752 h 4608812"/>
              <a:gd name="connsiteX25210" fmla="*/ 7164701 w 12184637"/>
              <a:gd name="connsiteY25210" fmla="*/ 2793706 h 4608812"/>
              <a:gd name="connsiteX25211" fmla="*/ 7162271 w 12184637"/>
              <a:gd name="connsiteY25211" fmla="*/ 2786196 h 4608812"/>
              <a:gd name="connsiteX25212" fmla="*/ 7154761 w 12184637"/>
              <a:gd name="connsiteY25212" fmla="*/ 2788626 h 4608812"/>
              <a:gd name="connsiteX25213" fmla="*/ 7124870 w 12184637"/>
              <a:gd name="connsiteY25213" fmla="*/ 2847672 h 4608812"/>
              <a:gd name="connsiteX25214" fmla="*/ 7127300 w 12184637"/>
              <a:gd name="connsiteY25214" fmla="*/ 2855181 h 4608812"/>
              <a:gd name="connsiteX25215" fmla="*/ 7129877 w 12184637"/>
              <a:gd name="connsiteY25215" fmla="*/ 2855770 h 4608812"/>
              <a:gd name="connsiteX25216" fmla="*/ 7134810 w 12184637"/>
              <a:gd name="connsiteY25216" fmla="*/ 2852752 h 4608812"/>
              <a:gd name="connsiteX25217" fmla="*/ 7164995 w 12184637"/>
              <a:gd name="connsiteY25217" fmla="*/ 2792970 h 4608812"/>
              <a:gd name="connsiteX25218" fmla="*/ 7182076 w 12184637"/>
              <a:gd name="connsiteY25218" fmla="*/ 2741433 h 4608812"/>
              <a:gd name="connsiteX25219" fmla="*/ 7178542 w 12184637"/>
              <a:gd name="connsiteY25219" fmla="*/ 2734366 h 4608812"/>
              <a:gd name="connsiteX25220" fmla="*/ 7171474 w 12184637"/>
              <a:gd name="connsiteY25220" fmla="*/ 2737900 h 4608812"/>
              <a:gd name="connsiteX25221" fmla="*/ 7154393 w 12184637"/>
              <a:gd name="connsiteY25221" fmla="*/ 2789436 h 4608812"/>
              <a:gd name="connsiteX25222" fmla="*/ 7157927 w 12184637"/>
              <a:gd name="connsiteY25222" fmla="*/ 2796504 h 4608812"/>
              <a:gd name="connsiteX25223" fmla="*/ 7159694 w 12184637"/>
              <a:gd name="connsiteY25223" fmla="*/ 2796798 h 4608812"/>
              <a:gd name="connsiteX25224" fmla="*/ 7164995 w 12184637"/>
              <a:gd name="connsiteY25224" fmla="*/ 2792970 h 4608812"/>
              <a:gd name="connsiteX25225" fmla="*/ 7182370 w 12184637"/>
              <a:gd name="connsiteY25225" fmla="*/ 2740403 h 4608812"/>
              <a:gd name="connsiteX25226" fmla="*/ 7188701 w 12184637"/>
              <a:gd name="connsiteY25226" fmla="*/ 2690044 h 4608812"/>
              <a:gd name="connsiteX25227" fmla="*/ 7183842 w 12184637"/>
              <a:gd name="connsiteY25227" fmla="*/ 2683786 h 4608812"/>
              <a:gd name="connsiteX25228" fmla="*/ 7177585 w 12184637"/>
              <a:gd name="connsiteY25228" fmla="*/ 2688646 h 4608812"/>
              <a:gd name="connsiteX25229" fmla="*/ 7171253 w 12184637"/>
              <a:gd name="connsiteY25229" fmla="*/ 2739004 h 4608812"/>
              <a:gd name="connsiteX25230" fmla="*/ 7176112 w 12184637"/>
              <a:gd name="connsiteY25230" fmla="*/ 2745262 h 4608812"/>
              <a:gd name="connsiteX25231" fmla="*/ 7176848 w 12184637"/>
              <a:gd name="connsiteY25231" fmla="*/ 2745336 h 4608812"/>
              <a:gd name="connsiteX25232" fmla="*/ 7182370 w 12184637"/>
              <a:gd name="connsiteY25232" fmla="*/ 2740403 h 4608812"/>
              <a:gd name="connsiteX25233" fmla="*/ 7183327 w 12184637"/>
              <a:gd name="connsiteY25233" fmla="*/ 2694904 h 4608812"/>
              <a:gd name="connsiteX25234" fmla="*/ 7188628 w 12184637"/>
              <a:gd name="connsiteY25234" fmla="*/ 2689087 h 4608812"/>
              <a:gd name="connsiteX25235" fmla="*/ 7186272 w 12184637"/>
              <a:gd name="connsiteY25235" fmla="*/ 2633428 h 4608812"/>
              <a:gd name="connsiteX25236" fmla="*/ 7180456 w 12184637"/>
              <a:gd name="connsiteY25236" fmla="*/ 2628127 h 4608812"/>
              <a:gd name="connsiteX25237" fmla="*/ 7175155 w 12184637"/>
              <a:gd name="connsiteY25237" fmla="*/ 2633944 h 4608812"/>
              <a:gd name="connsiteX25238" fmla="*/ 7177511 w 12184637"/>
              <a:gd name="connsiteY25238" fmla="*/ 2689603 h 4608812"/>
              <a:gd name="connsiteX25239" fmla="*/ 7183106 w 12184637"/>
              <a:gd name="connsiteY25239" fmla="*/ 2694904 h 4608812"/>
              <a:gd name="connsiteX25240" fmla="*/ 7183327 w 12184637"/>
              <a:gd name="connsiteY25240" fmla="*/ 2694904 h 4608812"/>
              <a:gd name="connsiteX25241" fmla="*/ 7181486 w 12184637"/>
              <a:gd name="connsiteY25241" fmla="*/ 2639244 h 4608812"/>
              <a:gd name="connsiteX25242" fmla="*/ 7186272 w 12184637"/>
              <a:gd name="connsiteY25242" fmla="*/ 2632986 h 4608812"/>
              <a:gd name="connsiteX25243" fmla="*/ 7177437 w 12184637"/>
              <a:gd name="connsiteY25243" fmla="*/ 2565768 h 4608812"/>
              <a:gd name="connsiteX25244" fmla="*/ 7171179 w 12184637"/>
              <a:gd name="connsiteY25244" fmla="*/ 2560983 h 4608812"/>
              <a:gd name="connsiteX25245" fmla="*/ 7166394 w 12184637"/>
              <a:gd name="connsiteY25245" fmla="*/ 2567241 h 4608812"/>
              <a:gd name="connsiteX25246" fmla="*/ 7175229 w 12184637"/>
              <a:gd name="connsiteY25246" fmla="*/ 2634459 h 4608812"/>
              <a:gd name="connsiteX25247" fmla="*/ 7180750 w 12184637"/>
              <a:gd name="connsiteY25247" fmla="*/ 2639318 h 4608812"/>
              <a:gd name="connsiteX25248" fmla="*/ 7181486 w 12184637"/>
              <a:gd name="connsiteY25248" fmla="*/ 2639244 h 4608812"/>
              <a:gd name="connsiteX25249" fmla="*/ 7172799 w 12184637"/>
              <a:gd name="connsiteY25249" fmla="*/ 2571953 h 4608812"/>
              <a:gd name="connsiteX25250" fmla="*/ 7177437 w 12184637"/>
              <a:gd name="connsiteY25250" fmla="*/ 2565548 h 4608812"/>
              <a:gd name="connsiteX25251" fmla="*/ 7164259 w 12184637"/>
              <a:gd name="connsiteY25251" fmla="*/ 2480366 h 4608812"/>
              <a:gd name="connsiteX25252" fmla="*/ 7157927 w 12184637"/>
              <a:gd name="connsiteY25252" fmla="*/ 2475727 h 4608812"/>
              <a:gd name="connsiteX25253" fmla="*/ 7153289 w 12184637"/>
              <a:gd name="connsiteY25253" fmla="*/ 2482059 h 4608812"/>
              <a:gd name="connsiteX25254" fmla="*/ 7166467 w 12184637"/>
              <a:gd name="connsiteY25254" fmla="*/ 2567241 h 4608812"/>
              <a:gd name="connsiteX25255" fmla="*/ 7171989 w 12184637"/>
              <a:gd name="connsiteY25255" fmla="*/ 2571953 h 4608812"/>
              <a:gd name="connsiteX25256" fmla="*/ 7172799 w 12184637"/>
              <a:gd name="connsiteY25256" fmla="*/ 2571953 h 4608812"/>
              <a:gd name="connsiteX25257" fmla="*/ 7159768 w 12184637"/>
              <a:gd name="connsiteY25257" fmla="*/ 2486771 h 4608812"/>
              <a:gd name="connsiteX25258" fmla="*/ 7164259 w 12184637"/>
              <a:gd name="connsiteY25258" fmla="*/ 2480292 h 4608812"/>
              <a:gd name="connsiteX25259" fmla="*/ 7147325 w 12184637"/>
              <a:gd name="connsiteY25259" fmla="*/ 2384435 h 4608812"/>
              <a:gd name="connsiteX25260" fmla="*/ 7140846 w 12184637"/>
              <a:gd name="connsiteY25260" fmla="*/ 2379944 h 4608812"/>
              <a:gd name="connsiteX25261" fmla="*/ 7136355 w 12184637"/>
              <a:gd name="connsiteY25261" fmla="*/ 2386422 h 4608812"/>
              <a:gd name="connsiteX25262" fmla="*/ 7153289 w 12184637"/>
              <a:gd name="connsiteY25262" fmla="*/ 2482280 h 4608812"/>
              <a:gd name="connsiteX25263" fmla="*/ 7158810 w 12184637"/>
              <a:gd name="connsiteY25263" fmla="*/ 2486844 h 4608812"/>
              <a:gd name="connsiteX25264" fmla="*/ 7159768 w 12184637"/>
              <a:gd name="connsiteY25264" fmla="*/ 2486771 h 4608812"/>
              <a:gd name="connsiteX25265" fmla="*/ 7142908 w 12184637"/>
              <a:gd name="connsiteY25265" fmla="*/ 2390913 h 4608812"/>
              <a:gd name="connsiteX25266" fmla="*/ 7147252 w 12184637"/>
              <a:gd name="connsiteY25266" fmla="*/ 2384361 h 4608812"/>
              <a:gd name="connsiteX25267" fmla="*/ 7127006 w 12184637"/>
              <a:gd name="connsiteY25267" fmla="*/ 2285191 h 4608812"/>
              <a:gd name="connsiteX25268" fmla="*/ 7120453 w 12184637"/>
              <a:gd name="connsiteY25268" fmla="*/ 2280847 h 4608812"/>
              <a:gd name="connsiteX25269" fmla="*/ 7116109 w 12184637"/>
              <a:gd name="connsiteY25269" fmla="*/ 2287399 h 4608812"/>
              <a:gd name="connsiteX25270" fmla="*/ 7136355 w 12184637"/>
              <a:gd name="connsiteY25270" fmla="*/ 2386570 h 4608812"/>
              <a:gd name="connsiteX25271" fmla="*/ 7141877 w 12184637"/>
              <a:gd name="connsiteY25271" fmla="*/ 2391061 h 4608812"/>
              <a:gd name="connsiteX25272" fmla="*/ 7142908 w 12184637"/>
              <a:gd name="connsiteY25272" fmla="*/ 2390913 h 4608812"/>
              <a:gd name="connsiteX25273" fmla="*/ 7122882 w 12184637"/>
              <a:gd name="connsiteY25273" fmla="*/ 2291669 h 4608812"/>
              <a:gd name="connsiteX25274" fmla="*/ 7127006 w 12184637"/>
              <a:gd name="connsiteY25274" fmla="*/ 2284896 h 4608812"/>
              <a:gd name="connsiteX25275" fmla="*/ 7103961 w 12184637"/>
              <a:gd name="connsiteY25275" fmla="*/ 2189554 h 4608812"/>
              <a:gd name="connsiteX25276" fmla="*/ 7097261 w 12184637"/>
              <a:gd name="connsiteY25276" fmla="*/ 2185431 h 4608812"/>
              <a:gd name="connsiteX25277" fmla="*/ 7093139 w 12184637"/>
              <a:gd name="connsiteY25277" fmla="*/ 2192131 h 4608812"/>
              <a:gd name="connsiteX25278" fmla="*/ 7116183 w 12184637"/>
              <a:gd name="connsiteY25278" fmla="*/ 2287473 h 4608812"/>
              <a:gd name="connsiteX25279" fmla="*/ 7121631 w 12184637"/>
              <a:gd name="connsiteY25279" fmla="*/ 2291743 h 4608812"/>
              <a:gd name="connsiteX25280" fmla="*/ 7122882 w 12184637"/>
              <a:gd name="connsiteY25280" fmla="*/ 2291669 h 4608812"/>
              <a:gd name="connsiteX25281" fmla="*/ 7100059 w 12184637"/>
              <a:gd name="connsiteY25281" fmla="*/ 2196180 h 4608812"/>
              <a:gd name="connsiteX25282" fmla="*/ 7103814 w 12184637"/>
              <a:gd name="connsiteY25282" fmla="*/ 2189259 h 4608812"/>
              <a:gd name="connsiteX25283" fmla="*/ 7078488 w 12184637"/>
              <a:gd name="connsiteY25283" fmla="*/ 2104814 h 4608812"/>
              <a:gd name="connsiteX25284" fmla="*/ 7071567 w 12184637"/>
              <a:gd name="connsiteY25284" fmla="*/ 2101059 h 4608812"/>
              <a:gd name="connsiteX25285" fmla="*/ 7067812 w 12184637"/>
              <a:gd name="connsiteY25285" fmla="*/ 2107979 h 4608812"/>
              <a:gd name="connsiteX25286" fmla="*/ 7093139 w 12184637"/>
              <a:gd name="connsiteY25286" fmla="*/ 2192425 h 4608812"/>
              <a:gd name="connsiteX25287" fmla="*/ 7098513 w 12184637"/>
              <a:gd name="connsiteY25287" fmla="*/ 2196401 h 4608812"/>
              <a:gd name="connsiteX25288" fmla="*/ 7100059 w 12184637"/>
              <a:gd name="connsiteY25288" fmla="*/ 2196180 h 4608812"/>
              <a:gd name="connsiteX25289" fmla="*/ 7075248 w 12184637"/>
              <a:gd name="connsiteY25289" fmla="*/ 2111587 h 4608812"/>
              <a:gd name="connsiteX25290" fmla="*/ 7078340 w 12184637"/>
              <a:gd name="connsiteY25290" fmla="*/ 2104372 h 4608812"/>
              <a:gd name="connsiteX25291" fmla="*/ 7049701 w 12184637"/>
              <a:gd name="connsiteY25291" fmla="*/ 2032663 h 4608812"/>
              <a:gd name="connsiteX25292" fmla="*/ 7042486 w 12184637"/>
              <a:gd name="connsiteY25292" fmla="*/ 2029571 h 4608812"/>
              <a:gd name="connsiteX25293" fmla="*/ 7039394 w 12184637"/>
              <a:gd name="connsiteY25293" fmla="*/ 2036786 h 4608812"/>
              <a:gd name="connsiteX25294" fmla="*/ 7067960 w 12184637"/>
              <a:gd name="connsiteY25294" fmla="*/ 2108495 h 4608812"/>
              <a:gd name="connsiteX25295" fmla="*/ 7073187 w 12184637"/>
              <a:gd name="connsiteY25295" fmla="*/ 2112029 h 4608812"/>
              <a:gd name="connsiteX25296" fmla="*/ 7075248 w 12184637"/>
              <a:gd name="connsiteY25296" fmla="*/ 2111587 h 4608812"/>
              <a:gd name="connsiteX25297" fmla="*/ 7047345 w 12184637"/>
              <a:gd name="connsiteY25297" fmla="*/ 2039583 h 4608812"/>
              <a:gd name="connsiteX25298" fmla="*/ 7049406 w 12184637"/>
              <a:gd name="connsiteY25298" fmla="*/ 2032000 h 4608812"/>
              <a:gd name="connsiteX25299" fmla="*/ 7016571 w 12184637"/>
              <a:gd name="connsiteY25299" fmla="*/ 1974942 h 4608812"/>
              <a:gd name="connsiteX25300" fmla="*/ 7008987 w 12184637"/>
              <a:gd name="connsiteY25300" fmla="*/ 1972881 h 4608812"/>
              <a:gd name="connsiteX25301" fmla="*/ 7006926 w 12184637"/>
              <a:gd name="connsiteY25301" fmla="*/ 1980464 h 4608812"/>
              <a:gd name="connsiteX25302" fmla="*/ 7039762 w 12184637"/>
              <a:gd name="connsiteY25302" fmla="*/ 2037522 h 4608812"/>
              <a:gd name="connsiteX25303" fmla="*/ 7044621 w 12184637"/>
              <a:gd name="connsiteY25303" fmla="*/ 2040320 h 4608812"/>
              <a:gd name="connsiteX25304" fmla="*/ 7047345 w 12184637"/>
              <a:gd name="connsiteY25304" fmla="*/ 2039583 h 4608812"/>
              <a:gd name="connsiteX25305" fmla="*/ 8488077 w 12184637"/>
              <a:gd name="connsiteY25305" fmla="*/ 1723593 h 4608812"/>
              <a:gd name="connsiteX25306" fmla="*/ 8487709 w 12184637"/>
              <a:gd name="connsiteY25306" fmla="*/ 1715715 h 4608812"/>
              <a:gd name="connsiteX25307" fmla="*/ 8412466 w 12184637"/>
              <a:gd name="connsiteY25307" fmla="*/ 1647613 h 4608812"/>
              <a:gd name="connsiteX25308" fmla="*/ 8404589 w 12184637"/>
              <a:gd name="connsiteY25308" fmla="*/ 1647982 h 4608812"/>
              <a:gd name="connsiteX25309" fmla="*/ 8404956 w 12184637"/>
              <a:gd name="connsiteY25309" fmla="*/ 1655859 h 4608812"/>
              <a:gd name="connsiteX25310" fmla="*/ 8480199 w 12184637"/>
              <a:gd name="connsiteY25310" fmla="*/ 1723961 h 4608812"/>
              <a:gd name="connsiteX25311" fmla="*/ 8483954 w 12184637"/>
              <a:gd name="connsiteY25311" fmla="*/ 1725433 h 4608812"/>
              <a:gd name="connsiteX25312" fmla="*/ 8488077 w 12184637"/>
              <a:gd name="connsiteY25312" fmla="*/ 1723593 h 4608812"/>
              <a:gd name="connsiteX25313" fmla="*/ 8413055 w 12184637"/>
              <a:gd name="connsiteY25313" fmla="*/ 1655270 h 4608812"/>
              <a:gd name="connsiteX25314" fmla="*/ 8412245 w 12184637"/>
              <a:gd name="connsiteY25314" fmla="*/ 1647393 h 4608812"/>
              <a:gd name="connsiteX25315" fmla="*/ 8381471 w 12184637"/>
              <a:gd name="connsiteY25315" fmla="*/ 1622140 h 4608812"/>
              <a:gd name="connsiteX25316" fmla="*/ 8373593 w 12184637"/>
              <a:gd name="connsiteY25316" fmla="*/ 1622950 h 4608812"/>
              <a:gd name="connsiteX25317" fmla="*/ 8374403 w 12184637"/>
              <a:gd name="connsiteY25317" fmla="*/ 1630827 h 4608812"/>
              <a:gd name="connsiteX25318" fmla="*/ 8405177 w 12184637"/>
              <a:gd name="connsiteY25318" fmla="*/ 1656080 h 4608812"/>
              <a:gd name="connsiteX25319" fmla="*/ 8408785 w 12184637"/>
              <a:gd name="connsiteY25319" fmla="*/ 1657332 h 4608812"/>
              <a:gd name="connsiteX25320" fmla="*/ 8413055 w 12184637"/>
              <a:gd name="connsiteY25320" fmla="*/ 1655270 h 4608812"/>
              <a:gd name="connsiteX25321" fmla="*/ 8382207 w 12184637"/>
              <a:gd name="connsiteY25321" fmla="*/ 1630018 h 4608812"/>
              <a:gd name="connsiteX25322" fmla="*/ 8381397 w 12184637"/>
              <a:gd name="connsiteY25322" fmla="*/ 1622140 h 4608812"/>
              <a:gd name="connsiteX25323" fmla="*/ 8284288 w 12184637"/>
              <a:gd name="connsiteY25323" fmla="*/ 1542553 h 4608812"/>
              <a:gd name="connsiteX25324" fmla="*/ 8276411 w 12184637"/>
              <a:gd name="connsiteY25324" fmla="*/ 1543363 h 4608812"/>
              <a:gd name="connsiteX25325" fmla="*/ 8277220 w 12184637"/>
              <a:gd name="connsiteY25325" fmla="*/ 1551241 h 4608812"/>
              <a:gd name="connsiteX25326" fmla="*/ 8374329 w 12184637"/>
              <a:gd name="connsiteY25326" fmla="*/ 1630827 h 4608812"/>
              <a:gd name="connsiteX25327" fmla="*/ 8377864 w 12184637"/>
              <a:gd name="connsiteY25327" fmla="*/ 1632079 h 4608812"/>
              <a:gd name="connsiteX25328" fmla="*/ 8382207 w 12184637"/>
              <a:gd name="connsiteY25328" fmla="*/ 1630018 h 4608812"/>
              <a:gd name="connsiteX25329" fmla="*/ 8286129 w 12184637"/>
              <a:gd name="connsiteY25329" fmla="*/ 1548517 h 4608812"/>
              <a:gd name="connsiteX25330" fmla="*/ 8282447 w 12184637"/>
              <a:gd name="connsiteY25330" fmla="*/ 1541523 h 4608812"/>
              <a:gd name="connsiteX25331" fmla="*/ 8156699 w 12184637"/>
              <a:gd name="connsiteY25331" fmla="*/ 1503238 h 4608812"/>
              <a:gd name="connsiteX25332" fmla="*/ 8149705 w 12184637"/>
              <a:gd name="connsiteY25332" fmla="*/ 1506920 h 4608812"/>
              <a:gd name="connsiteX25333" fmla="*/ 8153386 w 12184637"/>
              <a:gd name="connsiteY25333" fmla="*/ 1513914 h 4608812"/>
              <a:gd name="connsiteX25334" fmla="*/ 8279135 w 12184637"/>
              <a:gd name="connsiteY25334" fmla="*/ 1552198 h 4608812"/>
              <a:gd name="connsiteX25335" fmla="*/ 8280828 w 12184637"/>
              <a:gd name="connsiteY25335" fmla="*/ 1552419 h 4608812"/>
              <a:gd name="connsiteX25336" fmla="*/ 8286129 w 12184637"/>
              <a:gd name="connsiteY25336" fmla="*/ 1548517 h 4608812"/>
              <a:gd name="connsiteX25337" fmla="*/ 8160602 w 12184637"/>
              <a:gd name="connsiteY25337" fmla="*/ 1509276 h 4608812"/>
              <a:gd name="connsiteX25338" fmla="*/ 8155742 w 12184637"/>
              <a:gd name="connsiteY25338" fmla="*/ 1503091 h 4608812"/>
              <a:gd name="connsiteX25339" fmla="*/ 8022852 w 12184637"/>
              <a:gd name="connsiteY25339" fmla="*/ 1487336 h 4608812"/>
              <a:gd name="connsiteX25340" fmla="*/ 8016668 w 12184637"/>
              <a:gd name="connsiteY25340" fmla="*/ 1492195 h 4608812"/>
              <a:gd name="connsiteX25341" fmla="*/ 8021527 w 12184637"/>
              <a:gd name="connsiteY25341" fmla="*/ 1498379 h 4608812"/>
              <a:gd name="connsiteX25342" fmla="*/ 8154417 w 12184637"/>
              <a:gd name="connsiteY25342" fmla="*/ 1514135 h 4608812"/>
              <a:gd name="connsiteX25343" fmla="*/ 8155154 w 12184637"/>
              <a:gd name="connsiteY25343" fmla="*/ 1514208 h 4608812"/>
              <a:gd name="connsiteX25344" fmla="*/ 8160602 w 12184637"/>
              <a:gd name="connsiteY25344" fmla="*/ 1509276 h 4608812"/>
              <a:gd name="connsiteX25345" fmla="*/ 7883925 w 12184637"/>
              <a:gd name="connsiteY25345" fmla="*/ 1499999 h 4608812"/>
              <a:gd name="connsiteX25346" fmla="*/ 8022263 w 12184637"/>
              <a:gd name="connsiteY25346" fmla="*/ 1498453 h 4608812"/>
              <a:gd name="connsiteX25347" fmla="*/ 8027785 w 12184637"/>
              <a:gd name="connsiteY25347" fmla="*/ 1492784 h 4608812"/>
              <a:gd name="connsiteX25348" fmla="*/ 8022190 w 12184637"/>
              <a:gd name="connsiteY25348" fmla="*/ 1487262 h 4608812"/>
              <a:gd name="connsiteX25349" fmla="*/ 8022190 w 12184637"/>
              <a:gd name="connsiteY25349" fmla="*/ 1487262 h 4608812"/>
              <a:gd name="connsiteX25350" fmla="*/ 7883851 w 12184637"/>
              <a:gd name="connsiteY25350" fmla="*/ 1488808 h 4608812"/>
              <a:gd name="connsiteX25351" fmla="*/ 7878330 w 12184637"/>
              <a:gd name="connsiteY25351" fmla="*/ 1494477 h 4608812"/>
              <a:gd name="connsiteX25352" fmla="*/ 7883925 w 12184637"/>
              <a:gd name="connsiteY25352" fmla="*/ 1499999 h 4608812"/>
              <a:gd name="connsiteX25353" fmla="*/ 7883925 w 12184637"/>
              <a:gd name="connsiteY25353" fmla="*/ 1499999 h 4608812"/>
              <a:gd name="connsiteX25354" fmla="*/ 7742422 w 12184637"/>
              <a:gd name="connsiteY25354" fmla="*/ 1513546 h 4608812"/>
              <a:gd name="connsiteX25355" fmla="*/ 7884367 w 12184637"/>
              <a:gd name="connsiteY25355" fmla="*/ 1499999 h 4608812"/>
              <a:gd name="connsiteX25356" fmla="*/ 7889373 w 12184637"/>
              <a:gd name="connsiteY25356" fmla="*/ 1493888 h 4608812"/>
              <a:gd name="connsiteX25357" fmla="*/ 7883263 w 12184637"/>
              <a:gd name="connsiteY25357" fmla="*/ 1488882 h 4608812"/>
              <a:gd name="connsiteX25358" fmla="*/ 7741317 w 12184637"/>
              <a:gd name="connsiteY25358" fmla="*/ 1502429 h 4608812"/>
              <a:gd name="connsiteX25359" fmla="*/ 7736311 w 12184637"/>
              <a:gd name="connsiteY25359" fmla="*/ 1508539 h 4608812"/>
              <a:gd name="connsiteX25360" fmla="*/ 7741907 w 12184637"/>
              <a:gd name="connsiteY25360" fmla="*/ 1513619 h 4608812"/>
              <a:gd name="connsiteX25361" fmla="*/ 7742422 w 12184637"/>
              <a:gd name="connsiteY25361" fmla="*/ 1513546 h 4608812"/>
              <a:gd name="connsiteX25362" fmla="*/ 7746250 w 12184637"/>
              <a:gd name="connsiteY25362" fmla="*/ 1511484 h 4608812"/>
              <a:gd name="connsiteX25363" fmla="*/ 7745440 w 12184637"/>
              <a:gd name="connsiteY25363" fmla="*/ 1503607 h 4608812"/>
              <a:gd name="connsiteX25364" fmla="*/ 7605483 w 12184637"/>
              <a:gd name="connsiteY25364" fmla="*/ 1390521 h 4608812"/>
              <a:gd name="connsiteX25365" fmla="*/ 7597604 w 12184637"/>
              <a:gd name="connsiteY25365" fmla="*/ 1391331 h 4608812"/>
              <a:gd name="connsiteX25366" fmla="*/ 7598415 w 12184637"/>
              <a:gd name="connsiteY25366" fmla="*/ 1399209 h 4608812"/>
              <a:gd name="connsiteX25367" fmla="*/ 7738372 w 12184637"/>
              <a:gd name="connsiteY25367" fmla="*/ 1512294 h 4608812"/>
              <a:gd name="connsiteX25368" fmla="*/ 7741907 w 12184637"/>
              <a:gd name="connsiteY25368" fmla="*/ 1513546 h 4608812"/>
              <a:gd name="connsiteX25369" fmla="*/ 7746250 w 12184637"/>
              <a:gd name="connsiteY25369" fmla="*/ 1511484 h 4608812"/>
              <a:gd name="connsiteX25370" fmla="*/ 7461844 w 12184637"/>
              <a:gd name="connsiteY25370" fmla="*/ 1419750 h 4608812"/>
              <a:gd name="connsiteX25371" fmla="*/ 7602685 w 12184637"/>
              <a:gd name="connsiteY25371" fmla="*/ 1400460 h 4608812"/>
              <a:gd name="connsiteX25372" fmla="*/ 7607471 w 12184637"/>
              <a:gd name="connsiteY25372" fmla="*/ 1394202 h 4608812"/>
              <a:gd name="connsiteX25373" fmla="*/ 7601212 w 12184637"/>
              <a:gd name="connsiteY25373" fmla="*/ 1389417 h 4608812"/>
              <a:gd name="connsiteX25374" fmla="*/ 7460371 w 12184637"/>
              <a:gd name="connsiteY25374" fmla="*/ 1408706 h 4608812"/>
              <a:gd name="connsiteX25375" fmla="*/ 7455585 w 12184637"/>
              <a:gd name="connsiteY25375" fmla="*/ 1414964 h 4608812"/>
              <a:gd name="connsiteX25376" fmla="*/ 7461107 w 12184637"/>
              <a:gd name="connsiteY25376" fmla="*/ 1419750 h 4608812"/>
              <a:gd name="connsiteX25377" fmla="*/ 7461844 w 12184637"/>
              <a:gd name="connsiteY25377" fmla="*/ 1419750 h 4608812"/>
              <a:gd name="connsiteX25378" fmla="*/ 7322843 w 12184637"/>
              <a:gd name="connsiteY25378" fmla="*/ 1441690 h 4608812"/>
              <a:gd name="connsiteX25379" fmla="*/ 7461991 w 12184637"/>
              <a:gd name="connsiteY25379" fmla="*/ 1419676 h 4608812"/>
              <a:gd name="connsiteX25380" fmla="*/ 7466629 w 12184637"/>
              <a:gd name="connsiteY25380" fmla="*/ 1413271 h 4608812"/>
              <a:gd name="connsiteX25381" fmla="*/ 7460224 w 12184637"/>
              <a:gd name="connsiteY25381" fmla="*/ 1408633 h 4608812"/>
              <a:gd name="connsiteX25382" fmla="*/ 7321076 w 12184637"/>
              <a:gd name="connsiteY25382" fmla="*/ 1430646 h 4608812"/>
              <a:gd name="connsiteX25383" fmla="*/ 7316438 w 12184637"/>
              <a:gd name="connsiteY25383" fmla="*/ 1437051 h 4608812"/>
              <a:gd name="connsiteX25384" fmla="*/ 7321960 w 12184637"/>
              <a:gd name="connsiteY25384" fmla="*/ 1441763 h 4608812"/>
              <a:gd name="connsiteX25385" fmla="*/ 7322843 w 12184637"/>
              <a:gd name="connsiteY25385" fmla="*/ 1441690 h 4608812"/>
              <a:gd name="connsiteX25386" fmla="*/ 7326230 w 12184637"/>
              <a:gd name="connsiteY25386" fmla="*/ 1439775 h 4608812"/>
              <a:gd name="connsiteX25387" fmla="*/ 7325567 w 12184637"/>
              <a:gd name="connsiteY25387" fmla="*/ 1431898 h 4608812"/>
              <a:gd name="connsiteX25388" fmla="*/ 7190837 w 12184637"/>
              <a:gd name="connsiteY25388" fmla="*/ 1318739 h 4608812"/>
              <a:gd name="connsiteX25389" fmla="*/ 7182959 w 12184637"/>
              <a:gd name="connsiteY25389" fmla="*/ 1319401 h 4608812"/>
              <a:gd name="connsiteX25390" fmla="*/ 7183621 w 12184637"/>
              <a:gd name="connsiteY25390" fmla="*/ 1327279 h 4608812"/>
              <a:gd name="connsiteX25391" fmla="*/ 7318352 w 12184637"/>
              <a:gd name="connsiteY25391" fmla="*/ 1440438 h 4608812"/>
              <a:gd name="connsiteX25392" fmla="*/ 7321960 w 12184637"/>
              <a:gd name="connsiteY25392" fmla="*/ 1441763 h 4608812"/>
              <a:gd name="connsiteX25393" fmla="*/ 7326230 w 12184637"/>
              <a:gd name="connsiteY25393" fmla="*/ 1439775 h 4608812"/>
              <a:gd name="connsiteX25394" fmla="*/ 7057505 w 12184637"/>
              <a:gd name="connsiteY25394" fmla="*/ 1351427 h 4608812"/>
              <a:gd name="connsiteX25395" fmla="*/ 7188260 w 12184637"/>
              <a:gd name="connsiteY25395" fmla="*/ 1328531 h 4608812"/>
              <a:gd name="connsiteX25396" fmla="*/ 7192751 w 12184637"/>
              <a:gd name="connsiteY25396" fmla="*/ 1322052 h 4608812"/>
              <a:gd name="connsiteX25397" fmla="*/ 7186272 w 12184637"/>
              <a:gd name="connsiteY25397" fmla="*/ 1317561 h 4608812"/>
              <a:gd name="connsiteX25398" fmla="*/ 7055517 w 12184637"/>
              <a:gd name="connsiteY25398" fmla="*/ 1340458 h 4608812"/>
              <a:gd name="connsiteX25399" fmla="*/ 7051026 w 12184637"/>
              <a:gd name="connsiteY25399" fmla="*/ 1346936 h 4608812"/>
              <a:gd name="connsiteX25400" fmla="*/ 7056548 w 12184637"/>
              <a:gd name="connsiteY25400" fmla="*/ 1351575 h 4608812"/>
              <a:gd name="connsiteX25401" fmla="*/ 7057505 w 12184637"/>
              <a:gd name="connsiteY25401" fmla="*/ 1351427 h 4608812"/>
              <a:gd name="connsiteX25402" fmla="*/ 7060745 w 12184637"/>
              <a:gd name="connsiteY25402" fmla="*/ 1349587 h 4608812"/>
              <a:gd name="connsiteX25403" fmla="*/ 7060229 w 12184637"/>
              <a:gd name="connsiteY25403" fmla="*/ 1341709 h 4608812"/>
              <a:gd name="connsiteX25404" fmla="*/ 6932861 w 12184637"/>
              <a:gd name="connsiteY25404" fmla="*/ 1230391 h 4608812"/>
              <a:gd name="connsiteX25405" fmla="*/ 6924983 w 12184637"/>
              <a:gd name="connsiteY25405" fmla="*/ 1230906 h 4608812"/>
              <a:gd name="connsiteX25406" fmla="*/ 6925498 w 12184637"/>
              <a:gd name="connsiteY25406" fmla="*/ 1238784 h 4608812"/>
              <a:gd name="connsiteX25407" fmla="*/ 7052867 w 12184637"/>
              <a:gd name="connsiteY25407" fmla="*/ 1350102 h 4608812"/>
              <a:gd name="connsiteX25408" fmla="*/ 7056548 w 12184637"/>
              <a:gd name="connsiteY25408" fmla="*/ 1351501 h 4608812"/>
              <a:gd name="connsiteX25409" fmla="*/ 7060745 w 12184637"/>
              <a:gd name="connsiteY25409" fmla="*/ 1349587 h 4608812"/>
              <a:gd name="connsiteX25410" fmla="*/ 6933524 w 12184637"/>
              <a:gd name="connsiteY25410" fmla="*/ 1238195 h 4608812"/>
              <a:gd name="connsiteX25411" fmla="*/ 6932788 w 12184637"/>
              <a:gd name="connsiteY25411" fmla="*/ 1230317 h 4608812"/>
              <a:gd name="connsiteX25412" fmla="*/ 6804977 w 12184637"/>
              <a:gd name="connsiteY25412" fmla="*/ 1124521 h 4608812"/>
              <a:gd name="connsiteX25413" fmla="*/ 6797100 w 12184637"/>
              <a:gd name="connsiteY25413" fmla="*/ 1125257 h 4608812"/>
              <a:gd name="connsiteX25414" fmla="*/ 6797836 w 12184637"/>
              <a:gd name="connsiteY25414" fmla="*/ 1133135 h 4608812"/>
              <a:gd name="connsiteX25415" fmla="*/ 6925646 w 12184637"/>
              <a:gd name="connsiteY25415" fmla="*/ 1238931 h 4608812"/>
              <a:gd name="connsiteX25416" fmla="*/ 6929253 w 12184637"/>
              <a:gd name="connsiteY25416" fmla="*/ 1240183 h 4608812"/>
              <a:gd name="connsiteX25417" fmla="*/ 6933524 w 12184637"/>
              <a:gd name="connsiteY25417" fmla="*/ 1238195 h 4608812"/>
              <a:gd name="connsiteX25418" fmla="*/ 6694690 w 12184637"/>
              <a:gd name="connsiteY25418" fmla="*/ 1156179 h 4608812"/>
              <a:gd name="connsiteX25419" fmla="*/ 6802474 w 12184637"/>
              <a:gd name="connsiteY25419" fmla="*/ 1134239 h 4608812"/>
              <a:gd name="connsiteX25420" fmla="*/ 6806818 w 12184637"/>
              <a:gd name="connsiteY25420" fmla="*/ 1127687 h 4608812"/>
              <a:gd name="connsiteX25421" fmla="*/ 6800266 w 12184637"/>
              <a:gd name="connsiteY25421" fmla="*/ 1123343 h 4608812"/>
              <a:gd name="connsiteX25422" fmla="*/ 6692481 w 12184637"/>
              <a:gd name="connsiteY25422" fmla="*/ 1145282 h 4608812"/>
              <a:gd name="connsiteX25423" fmla="*/ 6688137 w 12184637"/>
              <a:gd name="connsiteY25423" fmla="*/ 1151835 h 4608812"/>
              <a:gd name="connsiteX25424" fmla="*/ 6693659 w 12184637"/>
              <a:gd name="connsiteY25424" fmla="*/ 1156326 h 4608812"/>
              <a:gd name="connsiteX25425" fmla="*/ 6694690 w 12184637"/>
              <a:gd name="connsiteY25425" fmla="*/ 1156179 h 4608812"/>
              <a:gd name="connsiteX25426" fmla="*/ 6697856 w 12184637"/>
              <a:gd name="connsiteY25426" fmla="*/ 1154338 h 4608812"/>
              <a:gd name="connsiteX25427" fmla="*/ 6697193 w 12184637"/>
              <a:gd name="connsiteY25427" fmla="*/ 1146460 h 4608812"/>
              <a:gd name="connsiteX25428" fmla="*/ 6584476 w 12184637"/>
              <a:gd name="connsiteY25428" fmla="*/ 1051045 h 4608812"/>
              <a:gd name="connsiteX25429" fmla="*/ 6576599 w 12184637"/>
              <a:gd name="connsiteY25429" fmla="*/ 1051707 h 4608812"/>
              <a:gd name="connsiteX25430" fmla="*/ 6577261 w 12184637"/>
              <a:gd name="connsiteY25430" fmla="*/ 1059585 h 4608812"/>
              <a:gd name="connsiteX25431" fmla="*/ 6689978 w 12184637"/>
              <a:gd name="connsiteY25431" fmla="*/ 1155001 h 4608812"/>
              <a:gd name="connsiteX25432" fmla="*/ 6693659 w 12184637"/>
              <a:gd name="connsiteY25432" fmla="*/ 1156326 h 4608812"/>
              <a:gd name="connsiteX25433" fmla="*/ 6697856 w 12184637"/>
              <a:gd name="connsiteY25433" fmla="*/ 1154338 h 4608812"/>
              <a:gd name="connsiteX25434" fmla="*/ 6585360 w 12184637"/>
              <a:gd name="connsiteY25434" fmla="*/ 1058628 h 4608812"/>
              <a:gd name="connsiteX25435" fmla="*/ 6584255 w 12184637"/>
              <a:gd name="connsiteY25435" fmla="*/ 1050824 h 4608812"/>
              <a:gd name="connsiteX25436" fmla="*/ 6476176 w 12184637"/>
              <a:gd name="connsiteY25436" fmla="*/ 969176 h 4608812"/>
              <a:gd name="connsiteX25437" fmla="*/ 6468372 w 12184637"/>
              <a:gd name="connsiteY25437" fmla="*/ 970280 h 4608812"/>
              <a:gd name="connsiteX25438" fmla="*/ 6469476 w 12184637"/>
              <a:gd name="connsiteY25438" fmla="*/ 978084 h 4608812"/>
              <a:gd name="connsiteX25439" fmla="*/ 6577556 w 12184637"/>
              <a:gd name="connsiteY25439" fmla="*/ 1059732 h 4608812"/>
              <a:gd name="connsiteX25440" fmla="*/ 6580942 w 12184637"/>
              <a:gd name="connsiteY25440" fmla="*/ 1060837 h 4608812"/>
              <a:gd name="connsiteX25441" fmla="*/ 6585360 w 12184637"/>
              <a:gd name="connsiteY25441" fmla="*/ 1058628 h 4608812"/>
              <a:gd name="connsiteX25442" fmla="*/ 6477575 w 12184637"/>
              <a:gd name="connsiteY25442" fmla="*/ 976612 h 4608812"/>
              <a:gd name="connsiteX25443" fmla="*/ 6475882 w 12184637"/>
              <a:gd name="connsiteY25443" fmla="*/ 968881 h 4608812"/>
              <a:gd name="connsiteX25444" fmla="*/ 6374723 w 12184637"/>
              <a:gd name="connsiteY25444" fmla="*/ 904314 h 4608812"/>
              <a:gd name="connsiteX25445" fmla="*/ 6366993 w 12184637"/>
              <a:gd name="connsiteY25445" fmla="*/ 906007 h 4608812"/>
              <a:gd name="connsiteX25446" fmla="*/ 6368687 w 12184637"/>
              <a:gd name="connsiteY25446" fmla="*/ 913738 h 4608812"/>
              <a:gd name="connsiteX25447" fmla="*/ 6469845 w 12184637"/>
              <a:gd name="connsiteY25447" fmla="*/ 978305 h 4608812"/>
              <a:gd name="connsiteX25448" fmla="*/ 6472863 w 12184637"/>
              <a:gd name="connsiteY25448" fmla="*/ 979189 h 4608812"/>
              <a:gd name="connsiteX25449" fmla="*/ 6477575 w 12184637"/>
              <a:gd name="connsiteY25449" fmla="*/ 976612 h 4608812"/>
              <a:gd name="connsiteX25450" fmla="*/ 6376785 w 12184637"/>
              <a:gd name="connsiteY25450" fmla="*/ 911382 h 4608812"/>
              <a:gd name="connsiteX25451" fmla="*/ 6373987 w 12184637"/>
              <a:gd name="connsiteY25451" fmla="*/ 904019 h 4608812"/>
              <a:gd name="connsiteX25452" fmla="*/ 6274817 w 12184637"/>
              <a:gd name="connsiteY25452" fmla="*/ 858888 h 4608812"/>
              <a:gd name="connsiteX25453" fmla="*/ 6267455 w 12184637"/>
              <a:gd name="connsiteY25453" fmla="*/ 861686 h 4608812"/>
              <a:gd name="connsiteX25454" fmla="*/ 6270252 w 12184637"/>
              <a:gd name="connsiteY25454" fmla="*/ 869048 h 4608812"/>
              <a:gd name="connsiteX25455" fmla="*/ 6369423 w 12184637"/>
              <a:gd name="connsiteY25455" fmla="*/ 914179 h 4608812"/>
              <a:gd name="connsiteX25456" fmla="*/ 6371779 w 12184637"/>
              <a:gd name="connsiteY25456" fmla="*/ 914695 h 4608812"/>
              <a:gd name="connsiteX25457" fmla="*/ 6376785 w 12184637"/>
              <a:gd name="connsiteY25457" fmla="*/ 911382 h 4608812"/>
              <a:gd name="connsiteX25458" fmla="*/ 6277983 w 12184637"/>
              <a:gd name="connsiteY25458" fmla="*/ 865146 h 4608812"/>
              <a:gd name="connsiteX25459" fmla="*/ 6273786 w 12184637"/>
              <a:gd name="connsiteY25459" fmla="*/ 858446 h 4608812"/>
              <a:gd name="connsiteX25460" fmla="*/ 6171671 w 12184637"/>
              <a:gd name="connsiteY25460" fmla="*/ 835182 h 4608812"/>
              <a:gd name="connsiteX25461" fmla="*/ 6164971 w 12184637"/>
              <a:gd name="connsiteY25461" fmla="*/ 839378 h 4608812"/>
              <a:gd name="connsiteX25462" fmla="*/ 6169168 w 12184637"/>
              <a:gd name="connsiteY25462" fmla="*/ 846078 h 4608812"/>
              <a:gd name="connsiteX25463" fmla="*/ 6271283 w 12184637"/>
              <a:gd name="connsiteY25463" fmla="*/ 869343 h 4608812"/>
              <a:gd name="connsiteX25464" fmla="*/ 6272534 w 12184637"/>
              <a:gd name="connsiteY25464" fmla="*/ 869490 h 4608812"/>
              <a:gd name="connsiteX25465" fmla="*/ 6277983 w 12184637"/>
              <a:gd name="connsiteY25465" fmla="*/ 865146 h 4608812"/>
              <a:gd name="connsiteX25466" fmla="*/ 6176014 w 12184637"/>
              <a:gd name="connsiteY25466" fmla="*/ 840924 h 4608812"/>
              <a:gd name="connsiteX25467" fmla="*/ 6170714 w 12184637"/>
              <a:gd name="connsiteY25467" fmla="*/ 835034 h 4608812"/>
              <a:gd name="connsiteX25468" fmla="*/ 6072353 w 12184637"/>
              <a:gd name="connsiteY25468" fmla="*/ 829733 h 4608812"/>
              <a:gd name="connsiteX25469" fmla="*/ 6066463 w 12184637"/>
              <a:gd name="connsiteY25469" fmla="*/ 835034 h 4608812"/>
              <a:gd name="connsiteX25470" fmla="*/ 6071764 w 12184637"/>
              <a:gd name="connsiteY25470" fmla="*/ 840924 h 4608812"/>
              <a:gd name="connsiteX25471" fmla="*/ 6170125 w 12184637"/>
              <a:gd name="connsiteY25471" fmla="*/ 846225 h 4608812"/>
              <a:gd name="connsiteX25472" fmla="*/ 6170493 w 12184637"/>
              <a:gd name="connsiteY25472" fmla="*/ 846225 h 4608812"/>
              <a:gd name="connsiteX25473" fmla="*/ 6176014 w 12184637"/>
              <a:gd name="connsiteY25473" fmla="*/ 840924 h 4608812"/>
              <a:gd name="connsiteX25474" fmla="*/ 6075445 w 12184637"/>
              <a:gd name="connsiteY25474" fmla="*/ 839746 h 4608812"/>
              <a:gd name="connsiteX25475" fmla="*/ 6076476 w 12184637"/>
              <a:gd name="connsiteY25475" fmla="*/ 831942 h 4608812"/>
              <a:gd name="connsiteX25476" fmla="*/ 6039370 w 12184637"/>
              <a:gd name="connsiteY25476" fmla="*/ 783351 h 4608812"/>
              <a:gd name="connsiteX25477" fmla="*/ 6031566 w 12184637"/>
              <a:gd name="connsiteY25477" fmla="*/ 782320 h 4608812"/>
              <a:gd name="connsiteX25478" fmla="*/ 6030535 w 12184637"/>
              <a:gd name="connsiteY25478" fmla="*/ 790124 h 4608812"/>
              <a:gd name="connsiteX25479" fmla="*/ 6067641 w 12184637"/>
              <a:gd name="connsiteY25479" fmla="*/ 838715 h 4608812"/>
              <a:gd name="connsiteX25480" fmla="*/ 6072132 w 12184637"/>
              <a:gd name="connsiteY25480" fmla="*/ 840924 h 4608812"/>
              <a:gd name="connsiteX25481" fmla="*/ 6075445 w 12184637"/>
              <a:gd name="connsiteY25481" fmla="*/ 839746 h 4608812"/>
              <a:gd name="connsiteX25482" fmla="*/ 6038266 w 12184637"/>
              <a:gd name="connsiteY25482" fmla="*/ 791229 h 4608812"/>
              <a:gd name="connsiteX25483" fmla="*/ 6039444 w 12184637"/>
              <a:gd name="connsiteY25483" fmla="*/ 783424 h 4608812"/>
              <a:gd name="connsiteX25484" fmla="*/ 6001012 w 12184637"/>
              <a:gd name="connsiteY25484" fmla="*/ 730857 h 4608812"/>
              <a:gd name="connsiteX25485" fmla="*/ 5993208 w 12184637"/>
              <a:gd name="connsiteY25485" fmla="*/ 729680 h 4608812"/>
              <a:gd name="connsiteX25486" fmla="*/ 5992030 w 12184637"/>
              <a:gd name="connsiteY25486" fmla="*/ 737484 h 4608812"/>
              <a:gd name="connsiteX25487" fmla="*/ 6030462 w 12184637"/>
              <a:gd name="connsiteY25487" fmla="*/ 790051 h 4608812"/>
              <a:gd name="connsiteX25488" fmla="*/ 6035026 w 12184637"/>
              <a:gd name="connsiteY25488" fmla="*/ 792333 h 4608812"/>
              <a:gd name="connsiteX25489" fmla="*/ 6038266 w 12184637"/>
              <a:gd name="connsiteY25489" fmla="*/ 791229 h 4608812"/>
              <a:gd name="connsiteX25490" fmla="*/ 5999687 w 12184637"/>
              <a:gd name="connsiteY25490" fmla="*/ 738809 h 4608812"/>
              <a:gd name="connsiteX25491" fmla="*/ 6001159 w 12184637"/>
              <a:gd name="connsiteY25491" fmla="*/ 731078 h 4608812"/>
              <a:gd name="connsiteX25492" fmla="*/ 5958973 w 12184637"/>
              <a:gd name="connsiteY25492" fmla="*/ 669897 h 4608812"/>
              <a:gd name="connsiteX25493" fmla="*/ 5951243 w 12184637"/>
              <a:gd name="connsiteY25493" fmla="*/ 668499 h 4608812"/>
              <a:gd name="connsiteX25494" fmla="*/ 5949771 w 12184637"/>
              <a:gd name="connsiteY25494" fmla="*/ 676229 h 4608812"/>
              <a:gd name="connsiteX25495" fmla="*/ 5991957 w 12184637"/>
              <a:gd name="connsiteY25495" fmla="*/ 737410 h 4608812"/>
              <a:gd name="connsiteX25496" fmla="*/ 5996595 w 12184637"/>
              <a:gd name="connsiteY25496" fmla="*/ 739840 h 4608812"/>
              <a:gd name="connsiteX25497" fmla="*/ 5999687 w 12184637"/>
              <a:gd name="connsiteY25497" fmla="*/ 738809 h 4608812"/>
              <a:gd name="connsiteX25498" fmla="*/ 5786916 w 12184637"/>
              <a:gd name="connsiteY25498" fmla="*/ 680278 h 4608812"/>
              <a:gd name="connsiteX25499" fmla="*/ 5954409 w 12184637"/>
              <a:gd name="connsiteY25499" fmla="*/ 678585 h 4608812"/>
              <a:gd name="connsiteX25500" fmla="*/ 5959931 w 12184637"/>
              <a:gd name="connsiteY25500" fmla="*/ 672990 h 4608812"/>
              <a:gd name="connsiteX25501" fmla="*/ 5954335 w 12184637"/>
              <a:gd name="connsiteY25501" fmla="*/ 667468 h 4608812"/>
              <a:gd name="connsiteX25502" fmla="*/ 5954335 w 12184637"/>
              <a:gd name="connsiteY25502" fmla="*/ 667468 h 4608812"/>
              <a:gd name="connsiteX25503" fmla="*/ 5786842 w 12184637"/>
              <a:gd name="connsiteY25503" fmla="*/ 669161 h 4608812"/>
              <a:gd name="connsiteX25504" fmla="*/ 5781321 w 12184637"/>
              <a:gd name="connsiteY25504" fmla="*/ 674757 h 4608812"/>
              <a:gd name="connsiteX25505" fmla="*/ 5786916 w 12184637"/>
              <a:gd name="connsiteY25505" fmla="*/ 680278 h 4608812"/>
              <a:gd name="connsiteX25506" fmla="*/ 5786916 w 12184637"/>
              <a:gd name="connsiteY25506" fmla="*/ 680278 h 4608812"/>
              <a:gd name="connsiteX25507" fmla="*/ 5652333 w 12184637"/>
              <a:gd name="connsiteY25507" fmla="*/ 709065 h 4608812"/>
              <a:gd name="connsiteX25508" fmla="*/ 5787947 w 12184637"/>
              <a:gd name="connsiteY25508" fmla="*/ 680131 h 4608812"/>
              <a:gd name="connsiteX25509" fmla="*/ 5792217 w 12184637"/>
              <a:gd name="connsiteY25509" fmla="*/ 673505 h 4608812"/>
              <a:gd name="connsiteX25510" fmla="*/ 5785591 w 12184637"/>
              <a:gd name="connsiteY25510" fmla="*/ 669235 h 4608812"/>
              <a:gd name="connsiteX25511" fmla="*/ 5649977 w 12184637"/>
              <a:gd name="connsiteY25511" fmla="*/ 698169 h 4608812"/>
              <a:gd name="connsiteX25512" fmla="*/ 5645707 w 12184637"/>
              <a:gd name="connsiteY25512" fmla="*/ 704795 h 4608812"/>
              <a:gd name="connsiteX25513" fmla="*/ 5651155 w 12184637"/>
              <a:gd name="connsiteY25513" fmla="*/ 709212 h 4608812"/>
              <a:gd name="connsiteX25514" fmla="*/ 5652333 w 12184637"/>
              <a:gd name="connsiteY25514" fmla="*/ 709065 h 4608812"/>
              <a:gd name="connsiteX25515" fmla="*/ 5564795 w 12184637"/>
              <a:gd name="connsiteY25515" fmla="*/ 767669 h 4608812"/>
              <a:gd name="connsiteX25516" fmla="*/ 5654321 w 12184637"/>
              <a:gd name="connsiteY25516" fmla="*/ 708329 h 4608812"/>
              <a:gd name="connsiteX25517" fmla="*/ 5655867 w 12184637"/>
              <a:gd name="connsiteY25517" fmla="*/ 700598 h 4608812"/>
              <a:gd name="connsiteX25518" fmla="*/ 5648136 w 12184637"/>
              <a:gd name="connsiteY25518" fmla="*/ 699052 h 4608812"/>
              <a:gd name="connsiteX25519" fmla="*/ 5558611 w 12184637"/>
              <a:gd name="connsiteY25519" fmla="*/ 758319 h 4608812"/>
              <a:gd name="connsiteX25520" fmla="*/ 5557064 w 12184637"/>
              <a:gd name="connsiteY25520" fmla="*/ 766049 h 4608812"/>
              <a:gd name="connsiteX25521" fmla="*/ 5561776 w 12184637"/>
              <a:gd name="connsiteY25521" fmla="*/ 768553 h 4608812"/>
              <a:gd name="connsiteX25522" fmla="*/ 5564795 w 12184637"/>
              <a:gd name="connsiteY25522" fmla="*/ 767669 h 4608812"/>
              <a:gd name="connsiteX25523" fmla="*/ 5517897 w 12184637"/>
              <a:gd name="connsiteY25523" fmla="*/ 850422 h 4608812"/>
              <a:gd name="connsiteX25524" fmla="*/ 5566562 w 12184637"/>
              <a:gd name="connsiteY25524" fmla="*/ 765828 h 4608812"/>
              <a:gd name="connsiteX25525" fmla="*/ 5564500 w 12184637"/>
              <a:gd name="connsiteY25525" fmla="*/ 758245 h 4608812"/>
              <a:gd name="connsiteX25526" fmla="*/ 5556917 w 12184637"/>
              <a:gd name="connsiteY25526" fmla="*/ 760307 h 4608812"/>
              <a:gd name="connsiteX25527" fmla="*/ 5508252 w 12184637"/>
              <a:gd name="connsiteY25527" fmla="*/ 844900 h 4608812"/>
              <a:gd name="connsiteX25528" fmla="*/ 5510314 w 12184637"/>
              <a:gd name="connsiteY25528" fmla="*/ 852483 h 4608812"/>
              <a:gd name="connsiteX25529" fmla="*/ 5513111 w 12184637"/>
              <a:gd name="connsiteY25529" fmla="*/ 853219 h 4608812"/>
              <a:gd name="connsiteX25530" fmla="*/ 5517897 w 12184637"/>
              <a:gd name="connsiteY25530" fmla="*/ 850422 h 4608812"/>
              <a:gd name="connsiteX25531" fmla="*/ 5505675 w 12184637"/>
              <a:gd name="connsiteY25531" fmla="*/ 953052 h 4608812"/>
              <a:gd name="connsiteX25532" fmla="*/ 5518560 w 12184637"/>
              <a:gd name="connsiteY25532" fmla="*/ 848286 h 4608812"/>
              <a:gd name="connsiteX25533" fmla="*/ 5513701 w 12184637"/>
              <a:gd name="connsiteY25533" fmla="*/ 842102 h 4608812"/>
              <a:gd name="connsiteX25534" fmla="*/ 5507516 w 12184637"/>
              <a:gd name="connsiteY25534" fmla="*/ 846961 h 4608812"/>
              <a:gd name="connsiteX25535" fmla="*/ 5494632 w 12184637"/>
              <a:gd name="connsiteY25535" fmla="*/ 951727 h 4608812"/>
              <a:gd name="connsiteX25536" fmla="*/ 5499491 w 12184637"/>
              <a:gd name="connsiteY25536" fmla="*/ 957911 h 4608812"/>
              <a:gd name="connsiteX25537" fmla="*/ 5500227 w 12184637"/>
              <a:gd name="connsiteY25537" fmla="*/ 957985 h 4608812"/>
              <a:gd name="connsiteX25538" fmla="*/ 5505675 w 12184637"/>
              <a:gd name="connsiteY25538" fmla="*/ 953052 h 4608812"/>
              <a:gd name="connsiteX25539" fmla="*/ 5518928 w 12184637"/>
              <a:gd name="connsiteY25539" fmla="*/ 1077402 h 4608812"/>
              <a:gd name="connsiteX25540" fmla="*/ 5523640 w 12184637"/>
              <a:gd name="connsiteY25540" fmla="*/ 1071070 h 4608812"/>
              <a:gd name="connsiteX25541" fmla="*/ 5505675 w 12184637"/>
              <a:gd name="connsiteY25541" fmla="*/ 951506 h 4608812"/>
              <a:gd name="connsiteX25542" fmla="*/ 5499344 w 12184637"/>
              <a:gd name="connsiteY25542" fmla="*/ 946794 h 4608812"/>
              <a:gd name="connsiteX25543" fmla="*/ 5494632 w 12184637"/>
              <a:gd name="connsiteY25543" fmla="*/ 953126 h 4608812"/>
              <a:gd name="connsiteX25544" fmla="*/ 5512596 w 12184637"/>
              <a:gd name="connsiteY25544" fmla="*/ 1072690 h 4608812"/>
              <a:gd name="connsiteX25545" fmla="*/ 5518118 w 12184637"/>
              <a:gd name="connsiteY25545" fmla="*/ 1077476 h 4608812"/>
              <a:gd name="connsiteX25546" fmla="*/ 5518928 w 12184637"/>
              <a:gd name="connsiteY25546" fmla="*/ 1077402 h 4608812"/>
              <a:gd name="connsiteX25547" fmla="*/ 5563838 w 12184637"/>
              <a:gd name="connsiteY25547" fmla="*/ 1205948 h 4608812"/>
              <a:gd name="connsiteX25548" fmla="*/ 5567298 w 12184637"/>
              <a:gd name="connsiteY25548" fmla="*/ 1198880 h 4608812"/>
              <a:gd name="connsiteX25549" fmla="*/ 5523345 w 12184637"/>
              <a:gd name="connsiteY25549" fmla="*/ 1070113 h 4608812"/>
              <a:gd name="connsiteX25550" fmla="*/ 5516277 w 12184637"/>
              <a:gd name="connsiteY25550" fmla="*/ 1066653 h 4608812"/>
              <a:gd name="connsiteX25551" fmla="*/ 5512817 w 12184637"/>
              <a:gd name="connsiteY25551" fmla="*/ 1073721 h 4608812"/>
              <a:gd name="connsiteX25552" fmla="*/ 5556770 w 12184637"/>
              <a:gd name="connsiteY25552" fmla="*/ 1202488 h 4608812"/>
              <a:gd name="connsiteX25553" fmla="*/ 5562071 w 12184637"/>
              <a:gd name="connsiteY25553" fmla="*/ 1206242 h 4608812"/>
              <a:gd name="connsiteX25554" fmla="*/ 5563838 w 12184637"/>
              <a:gd name="connsiteY25554" fmla="*/ 1205948 h 4608812"/>
              <a:gd name="connsiteX25555" fmla="*/ 5727355 w 12184637"/>
              <a:gd name="connsiteY25555" fmla="*/ 1241066 h 4608812"/>
              <a:gd name="connsiteX25556" fmla="*/ 5723232 w 12184637"/>
              <a:gd name="connsiteY25556" fmla="*/ 1234367 h 4608812"/>
              <a:gd name="connsiteX25557" fmla="*/ 5563323 w 12184637"/>
              <a:gd name="connsiteY25557" fmla="*/ 1195273 h 4608812"/>
              <a:gd name="connsiteX25558" fmla="*/ 5556623 w 12184637"/>
              <a:gd name="connsiteY25558" fmla="*/ 1199396 h 4608812"/>
              <a:gd name="connsiteX25559" fmla="*/ 5560745 w 12184637"/>
              <a:gd name="connsiteY25559" fmla="*/ 1206095 h 4608812"/>
              <a:gd name="connsiteX25560" fmla="*/ 5720655 w 12184637"/>
              <a:gd name="connsiteY25560" fmla="*/ 1245189 h 4608812"/>
              <a:gd name="connsiteX25561" fmla="*/ 5721980 w 12184637"/>
              <a:gd name="connsiteY25561" fmla="*/ 1245336 h 4608812"/>
              <a:gd name="connsiteX25562" fmla="*/ 5727355 w 12184637"/>
              <a:gd name="connsiteY25562" fmla="*/ 1241066 h 4608812"/>
              <a:gd name="connsiteX25563" fmla="*/ 5792512 w 12184637"/>
              <a:gd name="connsiteY25563" fmla="*/ 1369833 h 4608812"/>
              <a:gd name="connsiteX25564" fmla="*/ 5794720 w 12184637"/>
              <a:gd name="connsiteY25564" fmla="*/ 1362250 h 4608812"/>
              <a:gd name="connsiteX25565" fmla="*/ 5726766 w 12184637"/>
              <a:gd name="connsiteY25565" fmla="*/ 1237091 h 4608812"/>
              <a:gd name="connsiteX25566" fmla="*/ 5719183 w 12184637"/>
              <a:gd name="connsiteY25566" fmla="*/ 1234882 h 4608812"/>
              <a:gd name="connsiteX25567" fmla="*/ 5716974 w 12184637"/>
              <a:gd name="connsiteY25567" fmla="*/ 1242465 h 4608812"/>
              <a:gd name="connsiteX25568" fmla="*/ 5784928 w 12184637"/>
              <a:gd name="connsiteY25568" fmla="*/ 1367624 h 4608812"/>
              <a:gd name="connsiteX25569" fmla="*/ 5789861 w 12184637"/>
              <a:gd name="connsiteY25569" fmla="*/ 1370569 h 4608812"/>
              <a:gd name="connsiteX25570" fmla="*/ 5792512 w 12184637"/>
              <a:gd name="connsiteY25570" fmla="*/ 1369833 h 4608812"/>
              <a:gd name="connsiteX25571" fmla="*/ 5877105 w 12184637"/>
              <a:gd name="connsiteY25571" fmla="*/ 1491753 h 4608812"/>
              <a:gd name="connsiteX25572" fmla="*/ 5878577 w 12184637"/>
              <a:gd name="connsiteY25572" fmla="*/ 1484023 h 4608812"/>
              <a:gd name="connsiteX25573" fmla="*/ 5794499 w 12184637"/>
              <a:gd name="connsiteY25573" fmla="*/ 1361808 h 4608812"/>
              <a:gd name="connsiteX25574" fmla="*/ 5786769 w 12184637"/>
              <a:gd name="connsiteY25574" fmla="*/ 1360409 h 4608812"/>
              <a:gd name="connsiteX25575" fmla="*/ 5785296 w 12184637"/>
              <a:gd name="connsiteY25575" fmla="*/ 1368140 h 4608812"/>
              <a:gd name="connsiteX25576" fmla="*/ 5869374 w 12184637"/>
              <a:gd name="connsiteY25576" fmla="*/ 1490354 h 4608812"/>
              <a:gd name="connsiteX25577" fmla="*/ 5874012 w 12184637"/>
              <a:gd name="connsiteY25577" fmla="*/ 1492784 h 4608812"/>
              <a:gd name="connsiteX25578" fmla="*/ 5877105 w 12184637"/>
              <a:gd name="connsiteY25578" fmla="*/ 1491753 h 4608812"/>
              <a:gd name="connsiteX25579" fmla="*/ 6037529 w 12184637"/>
              <a:gd name="connsiteY25579" fmla="*/ 1509276 h 4608812"/>
              <a:gd name="connsiteX25580" fmla="*/ 6032744 w 12184637"/>
              <a:gd name="connsiteY25580" fmla="*/ 1503018 h 4608812"/>
              <a:gd name="connsiteX25581" fmla="*/ 5874749 w 12184637"/>
              <a:gd name="connsiteY25581" fmla="*/ 1481667 h 4608812"/>
              <a:gd name="connsiteX25582" fmla="*/ 5868491 w 12184637"/>
              <a:gd name="connsiteY25582" fmla="*/ 1486452 h 4608812"/>
              <a:gd name="connsiteX25583" fmla="*/ 5873276 w 12184637"/>
              <a:gd name="connsiteY25583" fmla="*/ 1492710 h 4608812"/>
              <a:gd name="connsiteX25584" fmla="*/ 6031272 w 12184637"/>
              <a:gd name="connsiteY25584" fmla="*/ 1514061 h 4608812"/>
              <a:gd name="connsiteX25585" fmla="*/ 6032081 w 12184637"/>
              <a:gd name="connsiteY25585" fmla="*/ 1514135 h 4608812"/>
              <a:gd name="connsiteX25586" fmla="*/ 6037529 w 12184637"/>
              <a:gd name="connsiteY25586" fmla="*/ 1509276 h 4608812"/>
              <a:gd name="connsiteX25587" fmla="*/ 6134344 w 12184637"/>
              <a:gd name="connsiteY25587" fmla="*/ 1622434 h 4608812"/>
              <a:gd name="connsiteX25588" fmla="*/ 6134786 w 12184637"/>
              <a:gd name="connsiteY25588" fmla="*/ 1614557 h 4608812"/>
              <a:gd name="connsiteX25589" fmla="*/ 6036130 w 12184637"/>
              <a:gd name="connsiteY25589" fmla="*/ 1504711 h 4608812"/>
              <a:gd name="connsiteX25590" fmla="*/ 6028253 w 12184637"/>
              <a:gd name="connsiteY25590" fmla="*/ 1504269 h 4608812"/>
              <a:gd name="connsiteX25591" fmla="*/ 6027811 w 12184637"/>
              <a:gd name="connsiteY25591" fmla="*/ 1512147 h 4608812"/>
              <a:gd name="connsiteX25592" fmla="*/ 6126466 w 12184637"/>
              <a:gd name="connsiteY25592" fmla="*/ 1621993 h 4608812"/>
              <a:gd name="connsiteX25593" fmla="*/ 6130663 w 12184637"/>
              <a:gd name="connsiteY25593" fmla="*/ 1623833 h 4608812"/>
              <a:gd name="connsiteX25594" fmla="*/ 6134344 w 12184637"/>
              <a:gd name="connsiteY25594" fmla="*/ 1622434 h 4608812"/>
              <a:gd name="connsiteX25595" fmla="*/ 6292486 w 12184637"/>
              <a:gd name="connsiteY25595" fmla="*/ 1632815 h 4608812"/>
              <a:gd name="connsiteX25596" fmla="*/ 6287406 w 12184637"/>
              <a:gd name="connsiteY25596" fmla="*/ 1626778 h 4608812"/>
              <a:gd name="connsiteX25597" fmla="*/ 6131105 w 12184637"/>
              <a:gd name="connsiteY25597" fmla="*/ 1612716 h 4608812"/>
              <a:gd name="connsiteX25598" fmla="*/ 6125067 w 12184637"/>
              <a:gd name="connsiteY25598" fmla="*/ 1617796 h 4608812"/>
              <a:gd name="connsiteX25599" fmla="*/ 6130147 w 12184637"/>
              <a:gd name="connsiteY25599" fmla="*/ 1623833 h 4608812"/>
              <a:gd name="connsiteX25600" fmla="*/ 6286449 w 12184637"/>
              <a:gd name="connsiteY25600" fmla="*/ 1637895 h 4608812"/>
              <a:gd name="connsiteX25601" fmla="*/ 6286965 w 12184637"/>
              <a:gd name="connsiteY25601" fmla="*/ 1637895 h 4608812"/>
              <a:gd name="connsiteX25602" fmla="*/ 6292486 w 12184637"/>
              <a:gd name="connsiteY25602" fmla="*/ 1632815 h 4608812"/>
              <a:gd name="connsiteX25603" fmla="*/ 6401670 w 12184637"/>
              <a:gd name="connsiteY25603" fmla="*/ 1728820 h 4608812"/>
              <a:gd name="connsiteX25604" fmla="*/ 6401007 w 12184637"/>
              <a:gd name="connsiteY25604" fmla="*/ 1720942 h 4608812"/>
              <a:gd name="connsiteX25605" fmla="*/ 6290498 w 12184637"/>
              <a:gd name="connsiteY25605" fmla="*/ 1628030 h 4608812"/>
              <a:gd name="connsiteX25606" fmla="*/ 6282621 w 12184637"/>
              <a:gd name="connsiteY25606" fmla="*/ 1628692 h 4608812"/>
              <a:gd name="connsiteX25607" fmla="*/ 6283284 w 12184637"/>
              <a:gd name="connsiteY25607" fmla="*/ 1636570 h 4608812"/>
              <a:gd name="connsiteX25608" fmla="*/ 6393792 w 12184637"/>
              <a:gd name="connsiteY25608" fmla="*/ 1729483 h 4608812"/>
              <a:gd name="connsiteX25609" fmla="*/ 6397399 w 12184637"/>
              <a:gd name="connsiteY25609" fmla="*/ 1730808 h 4608812"/>
              <a:gd name="connsiteX25610" fmla="*/ 6401670 w 12184637"/>
              <a:gd name="connsiteY25610" fmla="*/ 1728820 h 4608812"/>
              <a:gd name="connsiteX25611" fmla="*/ 6518878 w 12184637"/>
              <a:gd name="connsiteY25611" fmla="*/ 1816358 h 4608812"/>
              <a:gd name="connsiteX25612" fmla="*/ 6517774 w 12184637"/>
              <a:gd name="connsiteY25612" fmla="*/ 1808554 h 4608812"/>
              <a:gd name="connsiteX25613" fmla="*/ 6400786 w 12184637"/>
              <a:gd name="connsiteY25613" fmla="*/ 1720721 h 4608812"/>
              <a:gd name="connsiteX25614" fmla="*/ 6392982 w 12184637"/>
              <a:gd name="connsiteY25614" fmla="*/ 1721826 h 4608812"/>
              <a:gd name="connsiteX25615" fmla="*/ 6394086 w 12184637"/>
              <a:gd name="connsiteY25615" fmla="*/ 1729630 h 4608812"/>
              <a:gd name="connsiteX25616" fmla="*/ 6511074 w 12184637"/>
              <a:gd name="connsiteY25616" fmla="*/ 1817462 h 4608812"/>
              <a:gd name="connsiteX25617" fmla="*/ 6514461 w 12184637"/>
              <a:gd name="connsiteY25617" fmla="*/ 1818567 h 4608812"/>
              <a:gd name="connsiteX25618" fmla="*/ 6518878 w 12184637"/>
              <a:gd name="connsiteY25618" fmla="*/ 1816358 h 4608812"/>
              <a:gd name="connsiteX25619" fmla="*/ 6680039 w 12184637"/>
              <a:gd name="connsiteY25619" fmla="*/ 1823131 h 4608812"/>
              <a:gd name="connsiteX25620" fmla="*/ 6674812 w 12184637"/>
              <a:gd name="connsiteY25620" fmla="*/ 1817241 h 4608812"/>
              <a:gd name="connsiteX25621" fmla="*/ 6514755 w 12184637"/>
              <a:gd name="connsiteY25621" fmla="*/ 1807523 h 4608812"/>
              <a:gd name="connsiteX25622" fmla="*/ 6508865 w 12184637"/>
              <a:gd name="connsiteY25622" fmla="*/ 1812750 h 4608812"/>
              <a:gd name="connsiteX25623" fmla="*/ 6514093 w 12184637"/>
              <a:gd name="connsiteY25623" fmla="*/ 1818640 h 4608812"/>
              <a:gd name="connsiteX25624" fmla="*/ 6674149 w 12184637"/>
              <a:gd name="connsiteY25624" fmla="*/ 1828358 h 4608812"/>
              <a:gd name="connsiteX25625" fmla="*/ 6674517 w 12184637"/>
              <a:gd name="connsiteY25625" fmla="*/ 1828358 h 4608812"/>
              <a:gd name="connsiteX25626" fmla="*/ 6680039 w 12184637"/>
              <a:gd name="connsiteY25626" fmla="*/ 1823131 h 4608812"/>
              <a:gd name="connsiteX25627" fmla="*/ 6831850 w 12184637"/>
              <a:gd name="connsiteY25627" fmla="*/ 1821806 h 4608812"/>
              <a:gd name="connsiteX25628" fmla="*/ 6826255 w 12184637"/>
              <a:gd name="connsiteY25628" fmla="*/ 1816284 h 4608812"/>
              <a:gd name="connsiteX25629" fmla="*/ 6674370 w 12184637"/>
              <a:gd name="connsiteY25629" fmla="*/ 1817241 h 4608812"/>
              <a:gd name="connsiteX25630" fmla="*/ 6674370 w 12184637"/>
              <a:gd name="connsiteY25630" fmla="*/ 1817241 h 4608812"/>
              <a:gd name="connsiteX25631" fmla="*/ 6668848 w 12184637"/>
              <a:gd name="connsiteY25631" fmla="*/ 1822837 h 4608812"/>
              <a:gd name="connsiteX25632" fmla="*/ 6674444 w 12184637"/>
              <a:gd name="connsiteY25632" fmla="*/ 1828358 h 4608812"/>
              <a:gd name="connsiteX25633" fmla="*/ 6826328 w 12184637"/>
              <a:gd name="connsiteY25633" fmla="*/ 1827401 h 4608812"/>
              <a:gd name="connsiteX25634" fmla="*/ 6826328 w 12184637"/>
              <a:gd name="connsiteY25634" fmla="*/ 1827401 h 4608812"/>
              <a:gd name="connsiteX25635" fmla="*/ 6831850 w 12184637"/>
              <a:gd name="connsiteY25635" fmla="*/ 1821806 h 4608812"/>
              <a:gd name="connsiteX25636" fmla="*/ 6826549 w 12184637"/>
              <a:gd name="connsiteY25636" fmla="*/ 1827401 h 4608812"/>
              <a:gd name="connsiteX25637" fmla="*/ 6973648 w 12184637"/>
              <a:gd name="connsiteY25637" fmla="*/ 1820113 h 4608812"/>
              <a:gd name="connsiteX25638" fmla="*/ 6978949 w 12184637"/>
              <a:gd name="connsiteY25638" fmla="*/ 1814296 h 4608812"/>
              <a:gd name="connsiteX25639" fmla="*/ 6973133 w 12184637"/>
              <a:gd name="connsiteY25639" fmla="*/ 1808996 h 4608812"/>
              <a:gd name="connsiteX25640" fmla="*/ 6826034 w 12184637"/>
              <a:gd name="connsiteY25640" fmla="*/ 1816284 h 4608812"/>
              <a:gd name="connsiteX25641" fmla="*/ 6820733 w 12184637"/>
              <a:gd name="connsiteY25641" fmla="*/ 1822101 h 4608812"/>
              <a:gd name="connsiteX25642" fmla="*/ 6826328 w 12184637"/>
              <a:gd name="connsiteY25642" fmla="*/ 1827401 h 4608812"/>
              <a:gd name="connsiteX25643" fmla="*/ 6826549 w 12184637"/>
              <a:gd name="connsiteY25643" fmla="*/ 1827401 h 4608812"/>
              <a:gd name="connsiteX25644" fmla="*/ 6973722 w 12184637"/>
              <a:gd name="connsiteY25644" fmla="*/ 1820113 h 4608812"/>
              <a:gd name="connsiteX25645" fmla="*/ 7119570 w 12184637"/>
              <a:gd name="connsiteY25645" fmla="*/ 1810763 h 4608812"/>
              <a:gd name="connsiteX25646" fmla="*/ 7124796 w 12184637"/>
              <a:gd name="connsiteY25646" fmla="*/ 1804873 h 4608812"/>
              <a:gd name="connsiteX25647" fmla="*/ 7118907 w 12184637"/>
              <a:gd name="connsiteY25647" fmla="*/ 1799645 h 4608812"/>
              <a:gd name="connsiteX25648" fmla="*/ 6973059 w 12184637"/>
              <a:gd name="connsiteY25648" fmla="*/ 1808996 h 4608812"/>
              <a:gd name="connsiteX25649" fmla="*/ 6967832 w 12184637"/>
              <a:gd name="connsiteY25649" fmla="*/ 1814885 h 4608812"/>
              <a:gd name="connsiteX25650" fmla="*/ 6973427 w 12184637"/>
              <a:gd name="connsiteY25650" fmla="*/ 1820113 h 4608812"/>
              <a:gd name="connsiteX25651" fmla="*/ 6973722 w 12184637"/>
              <a:gd name="connsiteY25651" fmla="*/ 1820113 h 4608812"/>
              <a:gd name="connsiteX25652" fmla="*/ 7119570 w 12184637"/>
              <a:gd name="connsiteY25652" fmla="*/ 1810763 h 4608812"/>
              <a:gd name="connsiteX25653" fmla="*/ 7265932 w 12184637"/>
              <a:gd name="connsiteY25653" fmla="*/ 1801265 h 4608812"/>
              <a:gd name="connsiteX25654" fmla="*/ 7271159 w 12184637"/>
              <a:gd name="connsiteY25654" fmla="*/ 1795375 h 4608812"/>
              <a:gd name="connsiteX25655" fmla="*/ 7265270 w 12184637"/>
              <a:gd name="connsiteY25655" fmla="*/ 1790148 h 4608812"/>
              <a:gd name="connsiteX25656" fmla="*/ 7118907 w 12184637"/>
              <a:gd name="connsiteY25656" fmla="*/ 1799645 h 4608812"/>
              <a:gd name="connsiteX25657" fmla="*/ 7113679 w 12184637"/>
              <a:gd name="connsiteY25657" fmla="*/ 1805535 h 4608812"/>
              <a:gd name="connsiteX25658" fmla="*/ 7119275 w 12184637"/>
              <a:gd name="connsiteY25658" fmla="*/ 1810763 h 4608812"/>
              <a:gd name="connsiteX25659" fmla="*/ 7119570 w 12184637"/>
              <a:gd name="connsiteY25659" fmla="*/ 1810763 h 4608812"/>
              <a:gd name="connsiteX25660" fmla="*/ 7265932 w 12184637"/>
              <a:gd name="connsiteY25660" fmla="*/ 1801265 h 4608812"/>
              <a:gd name="connsiteX25661" fmla="*/ 7414578 w 12184637"/>
              <a:gd name="connsiteY25661" fmla="*/ 1793535 h 4608812"/>
              <a:gd name="connsiteX25662" fmla="*/ 7419878 w 12184637"/>
              <a:gd name="connsiteY25662" fmla="*/ 1787719 h 4608812"/>
              <a:gd name="connsiteX25663" fmla="*/ 7414062 w 12184637"/>
              <a:gd name="connsiteY25663" fmla="*/ 1782418 h 4608812"/>
              <a:gd name="connsiteX25664" fmla="*/ 7265417 w 12184637"/>
              <a:gd name="connsiteY25664" fmla="*/ 1790148 h 4608812"/>
              <a:gd name="connsiteX25665" fmla="*/ 7260116 w 12184637"/>
              <a:gd name="connsiteY25665" fmla="*/ 1795964 h 4608812"/>
              <a:gd name="connsiteX25666" fmla="*/ 7265711 w 12184637"/>
              <a:gd name="connsiteY25666" fmla="*/ 1801265 h 4608812"/>
              <a:gd name="connsiteX25667" fmla="*/ 7265932 w 12184637"/>
              <a:gd name="connsiteY25667" fmla="*/ 1801265 h 4608812"/>
              <a:gd name="connsiteX25668" fmla="*/ 7536424 w 12184637"/>
              <a:gd name="connsiteY25668" fmla="*/ 1889981 h 4608812"/>
              <a:gd name="connsiteX25669" fmla="*/ 7535687 w 12184637"/>
              <a:gd name="connsiteY25669" fmla="*/ 1882103 h 4608812"/>
              <a:gd name="connsiteX25670" fmla="*/ 7417817 w 12184637"/>
              <a:gd name="connsiteY25670" fmla="*/ 1783669 h 4608812"/>
              <a:gd name="connsiteX25671" fmla="*/ 7409939 w 12184637"/>
              <a:gd name="connsiteY25671" fmla="*/ 1784405 h 4608812"/>
              <a:gd name="connsiteX25672" fmla="*/ 7410675 w 12184637"/>
              <a:gd name="connsiteY25672" fmla="*/ 1792283 h 4608812"/>
              <a:gd name="connsiteX25673" fmla="*/ 7528546 w 12184637"/>
              <a:gd name="connsiteY25673" fmla="*/ 1890717 h 4608812"/>
              <a:gd name="connsiteX25674" fmla="*/ 7532154 w 12184637"/>
              <a:gd name="connsiteY25674" fmla="*/ 1892042 h 4608812"/>
              <a:gd name="connsiteX25675" fmla="*/ 7536424 w 12184637"/>
              <a:gd name="connsiteY25675" fmla="*/ 1889981 h 4608812"/>
              <a:gd name="connsiteX25676" fmla="*/ 7645607 w 12184637"/>
              <a:gd name="connsiteY25676" fmla="*/ 1996072 h 4608812"/>
              <a:gd name="connsiteX25677" fmla="*/ 7645459 w 12184637"/>
              <a:gd name="connsiteY25677" fmla="*/ 1988194 h 4608812"/>
              <a:gd name="connsiteX25678" fmla="*/ 7535909 w 12184637"/>
              <a:gd name="connsiteY25678" fmla="*/ 1882398 h 4608812"/>
              <a:gd name="connsiteX25679" fmla="*/ 7528031 w 12184637"/>
              <a:gd name="connsiteY25679" fmla="*/ 1882545 h 4608812"/>
              <a:gd name="connsiteX25680" fmla="*/ 7528178 w 12184637"/>
              <a:gd name="connsiteY25680" fmla="*/ 1890423 h 4608812"/>
              <a:gd name="connsiteX25681" fmla="*/ 7637730 w 12184637"/>
              <a:gd name="connsiteY25681" fmla="*/ 1996219 h 4608812"/>
              <a:gd name="connsiteX25682" fmla="*/ 7641632 w 12184637"/>
              <a:gd name="connsiteY25682" fmla="*/ 1997766 h 4608812"/>
              <a:gd name="connsiteX25683" fmla="*/ 7645607 w 12184637"/>
              <a:gd name="connsiteY25683" fmla="*/ 1996072 h 4608812"/>
              <a:gd name="connsiteX25684" fmla="*/ 7800879 w 12184637"/>
              <a:gd name="connsiteY25684" fmla="*/ 2008073 h 4608812"/>
              <a:gd name="connsiteX25685" fmla="*/ 7795872 w 12184637"/>
              <a:gd name="connsiteY25685" fmla="*/ 2001962 h 4608812"/>
              <a:gd name="connsiteX25686" fmla="*/ 7642147 w 12184637"/>
              <a:gd name="connsiteY25686" fmla="*/ 1986648 h 4608812"/>
              <a:gd name="connsiteX25687" fmla="*/ 7636036 w 12184637"/>
              <a:gd name="connsiteY25687" fmla="*/ 1991655 h 4608812"/>
              <a:gd name="connsiteX25688" fmla="*/ 7641042 w 12184637"/>
              <a:gd name="connsiteY25688" fmla="*/ 1997766 h 4608812"/>
              <a:gd name="connsiteX25689" fmla="*/ 7794768 w 12184637"/>
              <a:gd name="connsiteY25689" fmla="*/ 2013079 h 4608812"/>
              <a:gd name="connsiteX25690" fmla="*/ 7795357 w 12184637"/>
              <a:gd name="connsiteY25690" fmla="*/ 2013079 h 4608812"/>
              <a:gd name="connsiteX25691" fmla="*/ 7800879 w 12184637"/>
              <a:gd name="connsiteY25691" fmla="*/ 2008073 h 4608812"/>
              <a:gd name="connsiteX25692" fmla="*/ 7963438 w 12184637"/>
              <a:gd name="connsiteY25692" fmla="*/ 2029423 h 4608812"/>
              <a:gd name="connsiteX25693" fmla="*/ 7958653 w 12184637"/>
              <a:gd name="connsiteY25693" fmla="*/ 2023165 h 4608812"/>
              <a:gd name="connsiteX25694" fmla="*/ 7796093 w 12184637"/>
              <a:gd name="connsiteY25694" fmla="*/ 2001962 h 4608812"/>
              <a:gd name="connsiteX25695" fmla="*/ 7789835 w 12184637"/>
              <a:gd name="connsiteY25695" fmla="*/ 2006748 h 4608812"/>
              <a:gd name="connsiteX25696" fmla="*/ 7794620 w 12184637"/>
              <a:gd name="connsiteY25696" fmla="*/ 2013006 h 4608812"/>
              <a:gd name="connsiteX25697" fmla="*/ 7957181 w 12184637"/>
              <a:gd name="connsiteY25697" fmla="*/ 2034209 h 4608812"/>
              <a:gd name="connsiteX25698" fmla="*/ 7957917 w 12184637"/>
              <a:gd name="connsiteY25698" fmla="*/ 2034283 h 4608812"/>
              <a:gd name="connsiteX25699" fmla="*/ 7963438 w 12184637"/>
              <a:gd name="connsiteY25699" fmla="*/ 2029423 h 4608812"/>
              <a:gd name="connsiteX25700" fmla="*/ 8156552 w 12184637"/>
              <a:gd name="connsiteY25700" fmla="*/ 2060713 h 4608812"/>
              <a:gd name="connsiteX25701" fmla="*/ 8151914 w 12184637"/>
              <a:gd name="connsiteY25701" fmla="*/ 2054308 h 4608812"/>
              <a:gd name="connsiteX25702" fmla="*/ 7958800 w 12184637"/>
              <a:gd name="connsiteY25702" fmla="*/ 2023165 h 4608812"/>
              <a:gd name="connsiteX25703" fmla="*/ 7952395 w 12184637"/>
              <a:gd name="connsiteY25703" fmla="*/ 2027804 h 4608812"/>
              <a:gd name="connsiteX25704" fmla="*/ 7957033 w 12184637"/>
              <a:gd name="connsiteY25704" fmla="*/ 2034209 h 4608812"/>
              <a:gd name="connsiteX25705" fmla="*/ 8150147 w 12184637"/>
              <a:gd name="connsiteY25705" fmla="*/ 2065352 h 4608812"/>
              <a:gd name="connsiteX25706" fmla="*/ 8151104 w 12184637"/>
              <a:gd name="connsiteY25706" fmla="*/ 2065425 h 4608812"/>
              <a:gd name="connsiteX25707" fmla="*/ 8156552 w 12184637"/>
              <a:gd name="connsiteY25707" fmla="*/ 2060713 h 4608812"/>
              <a:gd name="connsiteX25708" fmla="*/ 8153313 w 12184637"/>
              <a:gd name="connsiteY25708" fmla="*/ 2064910 h 4608812"/>
              <a:gd name="connsiteX25709" fmla="*/ 8231353 w 12184637"/>
              <a:gd name="connsiteY25709" fmla="*/ 2029792 h 4608812"/>
              <a:gd name="connsiteX25710" fmla="*/ 8234151 w 12184637"/>
              <a:gd name="connsiteY25710" fmla="*/ 2022429 h 4608812"/>
              <a:gd name="connsiteX25711" fmla="*/ 8226789 w 12184637"/>
              <a:gd name="connsiteY25711" fmla="*/ 2019632 h 4608812"/>
              <a:gd name="connsiteX25712" fmla="*/ 8148748 w 12184637"/>
              <a:gd name="connsiteY25712" fmla="*/ 2054750 h 4608812"/>
              <a:gd name="connsiteX25713" fmla="*/ 8145951 w 12184637"/>
              <a:gd name="connsiteY25713" fmla="*/ 2062112 h 4608812"/>
              <a:gd name="connsiteX25714" fmla="*/ 8151104 w 12184637"/>
              <a:gd name="connsiteY25714" fmla="*/ 2065425 h 4608812"/>
              <a:gd name="connsiteX25715" fmla="*/ 8153313 w 12184637"/>
              <a:gd name="connsiteY25715" fmla="*/ 2064910 h 4608812"/>
              <a:gd name="connsiteX25716" fmla="*/ 8231353 w 12184637"/>
              <a:gd name="connsiteY25716" fmla="*/ 2029865 h 4608812"/>
              <a:gd name="connsiteX25717" fmla="*/ 8233415 w 12184637"/>
              <a:gd name="connsiteY25717" fmla="*/ 2028982 h 4608812"/>
              <a:gd name="connsiteX25718" fmla="*/ 8236286 w 12184637"/>
              <a:gd name="connsiteY25718" fmla="*/ 2021619 h 4608812"/>
              <a:gd name="connsiteX25719" fmla="*/ 8228923 w 12184637"/>
              <a:gd name="connsiteY25719" fmla="*/ 2018748 h 4608812"/>
              <a:gd name="connsiteX25720" fmla="*/ 8226862 w 12184637"/>
              <a:gd name="connsiteY25720" fmla="*/ 2019632 h 4608812"/>
              <a:gd name="connsiteX25721" fmla="*/ 8223991 w 12184637"/>
              <a:gd name="connsiteY25721" fmla="*/ 2026994 h 4608812"/>
              <a:gd name="connsiteX25722" fmla="*/ 8229144 w 12184637"/>
              <a:gd name="connsiteY25722" fmla="*/ 2030307 h 4608812"/>
              <a:gd name="connsiteX25723" fmla="*/ 8231353 w 12184637"/>
              <a:gd name="connsiteY25723" fmla="*/ 2029865 h 4608812"/>
              <a:gd name="connsiteX25724" fmla="*/ 8235623 w 12184637"/>
              <a:gd name="connsiteY25724" fmla="*/ 2027288 h 4608812"/>
              <a:gd name="connsiteX25725" fmla="*/ 8262570 w 12184637"/>
              <a:gd name="connsiteY25725" fmla="*/ 1992170 h 4608812"/>
              <a:gd name="connsiteX25726" fmla="*/ 8261539 w 12184637"/>
              <a:gd name="connsiteY25726" fmla="*/ 1984366 h 4608812"/>
              <a:gd name="connsiteX25727" fmla="*/ 8253734 w 12184637"/>
              <a:gd name="connsiteY25727" fmla="*/ 1985397 h 4608812"/>
              <a:gd name="connsiteX25728" fmla="*/ 8226789 w 12184637"/>
              <a:gd name="connsiteY25728" fmla="*/ 2020515 h 4608812"/>
              <a:gd name="connsiteX25729" fmla="*/ 8227820 w 12184637"/>
              <a:gd name="connsiteY25729" fmla="*/ 2028319 h 4608812"/>
              <a:gd name="connsiteX25730" fmla="*/ 8231280 w 12184637"/>
              <a:gd name="connsiteY25730" fmla="*/ 2029497 h 4608812"/>
              <a:gd name="connsiteX25731" fmla="*/ 8235623 w 12184637"/>
              <a:gd name="connsiteY25731" fmla="*/ 2027288 h 4608812"/>
              <a:gd name="connsiteX25732" fmla="*/ 8262496 w 12184637"/>
              <a:gd name="connsiteY25732" fmla="*/ 1992170 h 4608812"/>
              <a:gd name="connsiteX25733" fmla="*/ 8302915 w 12184637"/>
              <a:gd name="connsiteY25733" fmla="*/ 1939530 h 4608812"/>
              <a:gd name="connsiteX25734" fmla="*/ 8301884 w 12184637"/>
              <a:gd name="connsiteY25734" fmla="*/ 1931725 h 4608812"/>
              <a:gd name="connsiteX25735" fmla="*/ 8294080 w 12184637"/>
              <a:gd name="connsiteY25735" fmla="*/ 1932756 h 4608812"/>
              <a:gd name="connsiteX25736" fmla="*/ 8253661 w 12184637"/>
              <a:gd name="connsiteY25736" fmla="*/ 1985397 h 4608812"/>
              <a:gd name="connsiteX25737" fmla="*/ 8254691 w 12184637"/>
              <a:gd name="connsiteY25737" fmla="*/ 1993201 h 4608812"/>
              <a:gd name="connsiteX25738" fmla="*/ 8258152 w 12184637"/>
              <a:gd name="connsiteY25738" fmla="*/ 1994379 h 4608812"/>
              <a:gd name="connsiteX25739" fmla="*/ 8262496 w 12184637"/>
              <a:gd name="connsiteY25739" fmla="*/ 1992170 h 4608812"/>
              <a:gd name="connsiteX25740" fmla="*/ 8302989 w 12184637"/>
              <a:gd name="connsiteY25740" fmla="*/ 1939530 h 4608812"/>
              <a:gd name="connsiteX25741" fmla="*/ 8328094 w 12184637"/>
              <a:gd name="connsiteY25741" fmla="*/ 1906767 h 4608812"/>
              <a:gd name="connsiteX25742" fmla="*/ 8327064 w 12184637"/>
              <a:gd name="connsiteY25742" fmla="*/ 1898963 h 4608812"/>
              <a:gd name="connsiteX25743" fmla="*/ 8319259 w 12184637"/>
              <a:gd name="connsiteY25743" fmla="*/ 1899994 h 4608812"/>
              <a:gd name="connsiteX25744" fmla="*/ 8294154 w 12184637"/>
              <a:gd name="connsiteY25744" fmla="*/ 1932756 h 4608812"/>
              <a:gd name="connsiteX25745" fmla="*/ 8295184 w 12184637"/>
              <a:gd name="connsiteY25745" fmla="*/ 1940560 h 4608812"/>
              <a:gd name="connsiteX25746" fmla="*/ 8298645 w 12184637"/>
              <a:gd name="connsiteY25746" fmla="*/ 1941738 h 4608812"/>
              <a:gd name="connsiteX25747" fmla="*/ 8302989 w 12184637"/>
              <a:gd name="connsiteY25747" fmla="*/ 1939530 h 4608812"/>
              <a:gd name="connsiteX25748" fmla="*/ 5644013 w 12184637"/>
              <a:gd name="connsiteY25748" fmla="*/ 2759177 h 4608812"/>
              <a:gd name="connsiteX25749" fmla="*/ 5741564 w 12184637"/>
              <a:gd name="connsiteY25749" fmla="*/ 2734881 h 4608812"/>
              <a:gd name="connsiteX25750" fmla="*/ 5745614 w 12184637"/>
              <a:gd name="connsiteY25750" fmla="*/ 2728108 h 4608812"/>
              <a:gd name="connsiteX25751" fmla="*/ 5738840 w 12184637"/>
              <a:gd name="connsiteY25751" fmla="*/ 2724058 h 4608812"/>
              <a:gd name="connsiteX25752" fmla="*/ 5641289 w 12184637"/>
              <a:gd name="connsiteY25752" fmla="*/ 2748354 h 4608812"/>
              <a:gd name="connsiteX25753" fmla="*/ 5637240 w 12184637"/>
              <a:gd name="connsiteY25753" fmla="*/ 2755127 h 4608812"/>
              <a:gd name="connsiteX25754" fmla="*/ 5642688 w 12184637"/>
              <a:gd name="connsiteY25754" fmla="*/ 2759324 h 4608812"/>
              <a:gd name="connsiteX25755" fmla="*/ 5644013 w 12184637"/>
              <a:gd name="connsiteY25755" fmla="*/ 2759177 h 4608812"/>
              <a:gd name="connsiteX25756" fmla="*/ 5509578 w 12184637"/>
              <a:gd name="connsiteY25756" fmla="*/ 2822198 h 4608812"/>
              <a:gd name="connsiteX25757" fmla="*/ 5645044 w 12184637"/>
              <a:gd name="connsiteY25757" fmla="*/ 2758882 h 4608812"/>
              <a:gd name="connsiteX25758" fmla="*/ 5647694 w 12184637"/>
              <a:gd name="connsiteY25758" fmla="*/ 2751446 h 4608812"/>
              <a:gd name="connsiteX25759" fmla="*/ 5640259 w 12184637"/>
              <a:gd name="connsiteY25759" fmla="*/ 2748722 h 4608812"/>
              <a:gd name="connsiteX25760" fmla="*/ 5504792 w 12184637"/>
              <a:gd name="connsiteY25760" fmla="*/ 2812038 h 4608812"/>
              <a:gd name="connsiteX25761" fmla="*/ 5502142 w 12184637"/>
              <a:gd name="connsiteY25761" fmla="*/ 2819474 h 4608812"/>
              <a:gd name="connsiteX25762" fmla="*/ 5507222 w 12184637"/>
              <a:gd name="connsiteY25762" fmla="*/ 2822713 h 4608812"/>
              <a:gd name="connsiteX25763" fmla="*/ 5509578 w 12184637"/>
              <a:gd name="connsiteY25763" fmla="*/ 2822198 h 4608812"/>
              <a:gd name="connsiteX25764" fmla="*/ 5512522 w 12184637"/>
              <a:gd name="connsiteY25764" fmla="*/ 2818738 h 4608812"/>
              <a:gd name="connsiteX25765" fmla="*/ 5508841 w 12184637"/>
              <a:gd name="connsiteY25765" fmla="*/ 2811744 h 4608812"/>
              <a:gd name="connsiteX25766" fmla="*/ 5448397 w 12184637"/>
              <a:gd name="connsiteY25766" fmla="*/ 2793191 h 4608812"/>
              <a:gd name="connsiteX25767" fmla="*/ 5441403 w 12184637"/>
              <a:gd name="connsiteY25767" fmla="*/ 2796872 h 4608812"/>
              <a:gd name="connsiteX25768" fmla="*/ 5445084 w 12184637"/>
              <a:gd name="connsiteY25768" fmla="*/ 2803866 h 4608812"/>
              <a:gd name="connsiteX25769" fmla="*/ 5505528 w 12184637"/>
              <a:gd name="connsiteY25769" fmla="*/ 2822419 h 4608812"/>
              <a:gd name="connsiteX25770" fmla="*/ 5507222 w 12184637"/>
              <a:gd name="connsiteY25770" fmla="*/ 2822640 h 4608812"/>
              <a:gd name="connsiteX25771" fmla="*/ 5512522 w 12184637"/>
              <a:gd name="connsiteY25771" fmla="*/ 2818738 h 4608812"/>
              <a:gd name="connsiteX25772" fmla="*/ 5452151 w 12184637"/>
              <a:gd name="connsiteY25772" fmla="*/ 2799964 h 4608812"/>
              <a:gd name="connsiteX25773" fmla="*/ 5448176 w 12184637"/>
              <a:gd name="connsiteY25773" fmla="*/ 2793191 h 4608812"/>
              <a:gd name="connsiteX25774" fmla="*/ 5384860 w 12184637"/>
              <a:gd name="connsiteY25774" fmla="*/ 2776773 h 4608812"/>
              <a:gd name="connsiteX25775" fmla="*/ 5378086 w 12184637"/>
              <a:gd name="connsiteY25775" fmla="*/ 2780748 h 4608812"/>
              <a:gd name="connsiteX25776" fmla="*/ 5382062 w 12184637"/>
              <a:gd name="connsiteY25776" fmla="*/ 2787521 h 4608812"/>
              <a:gd name="connsiteX25777" fmla="*/ 5445378 w 12184637"/>
              <a:gd name="connsiteY25777" fmla="*/ 2803940 h 4608812"/>
              <a:gd name="connsiteX25778" fmla="*/ 5446851 w 12184637"/>
              <a:gd name="connsiteY25778" fmla="*/ 2804087 h 4608812"/>
              <a:gd name="connsiteX25779" fmla="*/ 5452151 w 12184637"/>
              <a:gd name="connsiteY25779" fmla="*/ 2799964 h 4608812"/>
              <a:gd name="connsiteX25780" fmla="*/ 5269492 w 12184637"/>
              <a:gd name="connsiteY25780" fmla="*/ 2880140 h 4608812"/>
              <a:gd name="connsiteX25781" fmla="*/ 5386995 w 12184637"/>
              <a:gd name="connsiteY25781" fmla="*/ 2786491 h 4608812"/>
              <a:gd name="connsiteX25782" fmla="*/ 5387878 w 12184637"/>
              <a:gd name="connsiteY25782" fmla="*/ 2778687 h 4608812"/>
              <a:gd name="connsiteX25783" fmla="*/ 5380074 w 12184637"/>
              <a:gd name="connsiteY25783" fmla="*/ 2777803 h 4608812"/>
              <a:gd name="connsiteX25784" fmla="*/ 5262645 w 12184637"/>
              <a:gd name="connsiteY25784" fmla="*/ 2871452 h 4608812"/>
              <a:gd name="connsiteX25785" fmla="*/ 5261762 w 12184637"/>
              <a:gd name="connsiteY25785" fmla="*/ 2879256 h 4608812"/>
              <a:gd name="connsiteX25786" fmla="*/ 5266179 w 12184637"/>
              <a:gd name="connsiteY25786" fmla="*/ 2881391 h 4608812"/>
              <a:gd name="connsiteX25787" fmla="*/ 5269492 w 12184637"/>
              <a:gd name="connsiteY25787" fmla="*/ 2880140 h 4608812"/>
              <a:gd name="connsiteX25788" fmla="*/ 5271480 w 12184637"/>
              <a:gd name="connsiteY25788" fmla="*/ 2876606 h 4608812"/>
              <a:gd name="connsiteX25789" fmla="*/ 5266842 w 12184637"/>
              <a:gd name="connsiteY25789" fmla="*/ 2870274 h 4608812"/>
              <a:gd name="connsiteX25790" fmla="*/ 5202054 w 12184637"/>
              <a:gd name="connsiteY25790" fmla="*/ 2860040 h 4608812"/>
              <a:gd name="connsiteX25791" fmla="*/ 5195722 w 12184637"/>
              <a:gd name="connsiteY25791" fmla="*/ 2864679 h 4608812"/>
              <a:gd name="connsiteX25792" fmla="*/ 5200360 w 12184637"/>
              <a:gd name="connsiteY25792" fmla="*/ 2871010 h 4608812"/>
              <a:gd name="connsiteX25793" fmla="*/ 5265149 w 12184637"/>
              <a:gd name="connsiteY25793" fmla="*/ 2881244 h 4608812"/>
              <a:gd name="connsiteX25794" fmla="*/ 5266032 w 12184637"/>
              <a:gd name="connsiteY25794" fmla="*/ 2881317 h 4608812"/>
              <a:gd name="connsiteX25795" fmla="*/ 5271480 w 12184637"/>
              <a:gd name="connsiteY25795" fmla="*/ 2876606 h 4608812"/>
              <a:gd name="connsiteX25796" fmla="*/ 5206765 w 12184637"/>
              <a:gd name="connsiteY25796" fmla="*/ 2866078 h 4608812"/>
              <a:gd name="connsiteX25797" fmla="*/ 5201759 w 12184637"/>
              <a:gd name="connsiteY25797" fmla="*/ 2860040 h 4608812"/>
              <a:gd name="connsiteX25798" fmla="*/ 5138222 w 12184637"/>
              <a:gd name="connsiteY25798" fmla="*/ 2854003 h 4608812"/>
              <a:gd name="connsiteX25799" fmla="*/ 5132185 w 12184637"/>
              <a:gd name="connsiteY25799" fmla="*/ 2859010 h 4608812"/>
              <a:gd name="connsiteX25800" fmla="*/ 5137191 w 12184637"/>
              <a:gd name="connsiteY25800" fmla="*/ 2865047 h 4608812"/>
              <a:gd name="connsiteX25801" fmla="*/ 5200728 w 12184637"/>
              <a:gd name="connsiteY25801" fmla="*/ 2871084 h 4608812"/>
              <a:gd name="connsiteX25802" fmla="*/ 5201317 w 12184637"/>
              <a:gd name="connsiteY25802" fmla="*/ 2871084 h 4608812"/>
              <a:gd name="connsiteX25803" fmla="*/ 5206765 w 12184637"/>
              <a:gd name="connsiteY25803" fmla="*/ 2866078 h 4608812"/>
              <a:gd name="connsiteX25804" fmla="*/ 5046414 w 12184637"/>
              <a:gd name="connsiteY25804" fmla="*/ 2980267 h 4608812"/>
              <a:gd name="connsiteX25805" fmla="*/ 5141977 w 12184637"/>
              <a:gd name="connsiteY25805" fmla="*/ 2862985 h 4608812"/>
              <a:gd name="connsiteX25806" fmla="*/ 5141167 w 12184637"/>
              <a:gd name="connsiteY25806" fmla="*/ 2855108 h 4608812"/>
              <a:gd name="connsiteX25807" fmla="*/ 5133289 w 12184637"/>
              <a:gd name="connsiteY25807" fmla="*/ 2855918 h 4608812"/>
              <a:gd name="connsiteX25808" fmla="*/ 5037726 w 12184637"/>
              <a:gd name="connsiteY25808" fmla="*/ 2973199 h 4608812"/>
              <a:gd name="connsiteX25809" fmla="*/ 5038536 w 12184637"/>
              <a:gd name="connsiteY25809" fmla="*/ 2981077 h 4608812"/>
              <a:gd name="connsiteX25810" fmla="*/ 5042070 w 12184637"/>
              <a:gd name="connsiteY25810" fmla="*/ 2982328 h 4608812"/>
              <a:gd name="connsiteX25811" fmla="*/ 5046414 w 12184637"/>
              <a:gd name="connsiteY25811" fmla="*/ 2980267 h 4608812"/>
              <a:gd name="connsiteX25812" fmla="*/ 4975883 w 12184637"/>
              <a:gd name="connsiteY25812" fmla="*/ 3115439 h 4608812"/>
              <a:gd name="connsiteX25813" fmla="*/ 5047077 w 12184637"/>
              <a:gd name="connsiteY25813" fmla="*/ 2979310 h 4608812"/>
              <a:gd name="connsiteX25814" fmla="*/ 5044721 w 12184637"/>
              <a:gd name="connsiteY25814" fmla="*/ 2971800 h 4608812"/>
              <a:gd name="connsiteX25815" fmla="*/ 5037211 w 12184637"/>
              <a:gd name="connsiteY25815" fmla="*/ 2974156 h 4608812"/>
              <a:gd name="connsiteX25816" fmla="*/ 4966018 w 12184637"/>
              <a:gd name="connsiteY25816" fmla="*/ 3110286 h 4608812"/>
              <a:gd name="connsiteX25817" fmla="*/ 4968374 w 12184637"/>
              <a:gd name="connsiteY25817" fmla="*/ 3117795 h 4608812"/>
              <a:gd name="connsiteX25818" fmla="*/ 4971024 w 12184637"/>
              <a:gd name="connsiteY25818" fmla="*/ 3118458 h 4608812"/>
              <a:gd name="connsiteX25819" fmla="*/ 4975883 w 12184637"/>
              <a:gd name="connsiteY25819" fmla="*/ 3115439 h 4608812"/>
              <a:gd name="connsiteX25820" fmla="*/ 4932445 w 12184637"/>
              <a:gd name="connsiteY25820" fmla="*/ 3263201 h 4608812"/>
              <a:gd name="connsiteX25821" fmla="*/ 4976251 w 12184637"/>
              <a:gd name="connsiteY25821" fmla="*/ 3114482 h 4608812"/>
              <a:gd name="connsiteX25822" fmla="*/ 4972496 w 12184637"/>
              <a:gd name="connsiteY25822" fmla="*/ 3107562 h 4608812"/>
              <a:gd name="connsiteX25823" fmla="*/ 4965576 w 12184637"/>
              <a:gd name="connsiteY25823" fmla="*/ 3111316 h 4608812"/>
              <a:gd name="connsiteX25824" fmla="*/ 4921770 w 12184637"/>
              <a:gd name="connsiteY25824" fmla="*/ 3260035 h 4608812"/>
              <a:gd name="connsiteX25825" fmla="*/ 4925525 w 12184637"/>
              <a:gd name="connsiteY25825" fmla="*/ 3266956 h 4608812"/>
              <a:gd name="connsiteX25826" fmla="*/ 4927144 w 12184637"/>
              <a:gd name="connsiteY25826" fmla="*/ 3267177 h 4608812"/>
              <a:gd name="connsiteX25827" fmla="*/ 4932445 w 12184637"/>
              <a:gd name="connsiteY25827" fmla="*/ 3263201 h 4608812"/>
              <a:gd name="connsiteX25828" fmla="*/ 4919193 w 12184637"/>
              <a:gd name="connsiteY25828" fmla="*/ 3416926 h 4608812"/>
              <a:gd name="connsiteX25829" fmla="*/ 4932666 w 12184637"/>
              <a:gd name="connsiteY25829" fmla="*/ 3262097 h 4608812"/>
              <a:gd name="connsiteX25830" fmla="*/ 4927586 w 12184637"/>
              <a:gd name="connsiteY25830" fmla="*/ 3256060 h 4608812"/>
              <a:gd name="connsiteX25831" fmla="*/ 4921549 w 12184637"/>
              <a:gd name="connsiteY25831" fmla="*/ 3261140 h 4608812"/>
              <a:gd name="connsiteX25832" fmla="*/ 4908076 w 12184637"/>
              <a:gd name="connsiteY25832" fmla="*/ 3415969 h 4608812"/>
              <a:gd name="connsiteX25833" fmla="*/ 4913156 w 12184637"/>
              <a:gd name="connsiteY25833" fmla="*/ 3422006 h 4608812"/>
              <a:gd name="connsiteX25834" fmla="*/ 4913672 w 12184637"/>
              <a:gd name="connsiteY25834" fmla="*/ 3422006 h 4608812"/>
              <a:gd name="connsiteX25835" fmla="*/ 4919193 w 12184637"/>
              <a:gd name="connsiteY25835" fmla="*/ 3416926 h 4608812"/>
              <a:gd name="connsiteX25836" fmla="*/ 4934286 w 12184637"/>
              <a:gd name="connsiteY25836" fmla="*/ 3576247 h 4608812"/>
              <a:gd name="connsiteX25837" fmla="*/ 4939071 w 12184637"/>
              <a:gd name="connsiteY25837" fmla="*/ 3569989 h 4608812"/>
              <a:gd name="connsiteX25838" fmla="*/ 4919193 w 12184637"/>
              <a:gd name="connsiteY25838" fmla="*/ 3415748 h 4608812"/>
              <a:gd name="connsiteX25839" fmla="*/ 4912935 w 12184637"/>
              <a:gd name="connsiteY25839" fmla="*/ 3410963 h 4608812"/>
              <a:gd name="connsiteX25840" fmla="*/ 4908150 w 12184637"/>
              <a:gd name="connsiteY25840" fmla="*/ 3417221 h 4608812"/>
              <a:gd name="connsiteX25841" fmla="*/ 4928028 w 12184637"/>
              <a:gd name="connsiteY25841" fmla="*/ 3571461 h 4608812"/>
              <a:gd name="connsiteX25842" fmla="*/ 4933549 w 12184637"/>
              <a:gd name="connsiteY25842" fmla="*/ 3576321 h 4608812"/>
              <a:gd name="connsiteX25843" fmla="*/ 4934286 w 12184637"/>
              <a:gd name="connsiteY25843" fmla="*/ 3576247 h 4608812"/>
              <a:gd name="connsiteX25844" fmla="*/ 4983908 w 12184637"/>
              <a:gd name="connsiteY25844" fmla="*/ 3724671 h 4608812"/>
              <a:gd name="connsiteX25845" fmla="*/ 4987442 w 12184637"/>
              <a:gd name="connsiteY25845" fmla="*/ 3717603 h 4608812"/>
              <a:gd name="connsiteX25846" fmla="*/ 4938777 w 12184637"/>
              <a:gd name="connsiteY25846" fmla="*/ 3568958 h 4608812"/>
              <a:gd name="connsiteX25847" fmla="*/ 4931709 w 12184637"/>
              <a:gd name="connsiteY25847" fmla="*/ 3565424 h 4608812"/>
              <a:gd name="connsiteX25848" fmla="*/ 4928175 w 12184637"/>
              <a:gd name="connsiteY25848" fmla="*/ 3572492 h 4608812"/>
              <a:gd name="connsiteX25849" fmla="*/ 4976840 w 12184637"/>
              <a:gd name="connsiteY25849" fmla="*/ 3721137 h 4608812"/>
              <a:gd name="connsiteX25850" fmla="*/ 4982215 w 12184637"/>
              <a:gd name="connsiteY25850" fmla="*/ 3724966 h 4608812"/>
              <a:gd name="connsiteX25851" fmla="*/ 4983908 w 12184637"/>
              <a:gd name="connsiteY25851" fmla="*/ 3724671 h 4608812"/>
              <a:gd name="connsiteX25852" fmla="*/ 5057457 w 12184637"/>
              <a:gd name="connsiteY25852" fmla="*/ 3862126 h 4608812"/>
              <a:gd name="connsiteX25853" fmla="*/ 5059813 w 12184637"/>
              <a:gd name="connsiteY25853" fmla="*/ 3854616 h 4608812"/>
              <a:gd name="connsiteX25854" fmla="*/ 4987147 w 12184637"/>
              <a:gd name="connsiteY25854" fmla="*/ 3716793 h 4608812"/>
              <a:gd name="connsiteX25855" fmla="*/ 4979638 w 12184637"/>
              <a:gd name="connsiteY25855" fmla="*/ 3714437 h 4608812"/>
              <a:gd name="connsiteX25856" fmla="*/ 4977282 w 12184637"/>
              <a:gd name="connsiteY25856" fmla="*/ 3721947 h 4608812"/>
              <a:gd name="connsiteX25857" fmla="*/ 5049948 w 12184637"/>
              <a:gd name="connsiteY25857" fmla="*/ 3859770 h 4608812"/>
              <a:gd name="connsiteX25858" fmla="*/ 5054955 w 12184637"/>
              <a:gd name="connsiteY25858" fmla="*/ 3862714 h 4608812"/>
              <a:gd name="connsiteX25859" fmla="*/ 5057457 w 12184637"/>
              <a:gd name="connsiteY25859" fmla="*/ 3862126 h 4608812"/>
              <a:gd name="connsiteX25860" fmla="*/ 5150223 w 12184637"/>
              <a:gd name="connsiteY25860" fmla="*/ 3983457 h 4608812"/>
              <a:gd name="connsiteX25861" fmla="*/ 5151327 w 12184637"/>
              <a:gd name="connsiteY25861" fmla="*/ 3975653 h 4608812"/>
              <a:gd name="connsiteX25862" fmla="*/ 5059372 w 12184637"/>
              <a:gd name="connsiteY25862" fmla="*/ 3853806 h 4608812"/>
              <a:gd name="connsiteX25863" fmla="*/ 5051568 w 12184637"/>
              <a:gd name="connsiteY25863" fmla="*/ 3852702 h 4608812"/>
              <a:gd name="connsiteX25864" fmla="*/ 5050463 w 12184637"/>
              <a:gd name="connsiteY25864" fmla="*/ 3860506 h 4608812"/>
              <a:gd name="connsiteX25865" fmla="*/ 5142418 w 12184637"/>
              <a:gd name="connsiteY25865" fmla="*/ 3982352 h 4608812"/>
              <a:gd name="connsiteX25866" fmla="*/ 5146910 w 12184637"/>
              <a:gd name="connsiteY25866" fmla="*/ 3984561 h 4608812"/>
              <a:gd name="connsiteX25867" fmla="*/ 5150223 w 12184637"/>
              <a:gd name="connsiteY25867" fmla="*/ 3983457 h 4608812"/>
              <a:gd name="connsiteX25868" fmla="*/ 5147278 w 12184637"/>
              <a:gd name="connsiteY25868" fmla="*/ 3984561 h 4608812"/>
              <a:gd name="connsiteX25869" fmla="*/ 5218545 w 12184637"/>
              <a:gd name="connsiteY25869" fmla="*/ 3979776 h 4608812"/>
              <a:gd name="connsiteX25870" fmla="*/ 5223772 w 12184637"/>
              <a:gd name="connsiteY25870" fmla="*/ 3973812 h 4608812"/>
              <a:gd name="connsiteX25871" fmla="*/ 5217882 w 12184637"/>
              <a:gd name="connsiteY25871" fmla="*/ 3968585 h 4608812"/>
              <a:gd name="connsiteX25872" fmla="*/ 5146542 w 12184637"/>
              <a:gd name="connsiteY25872" fmla="*/ 3973370 h 4608812"/>
              <a:gd name="connsiteX25873" fmla="*/ 5141314 w 12184637"/>
              <a:gd name="connsiteY25873" fmla="*/ 3979260 h 4608812"/>
              <a:gd name="connsiteX25874" fmla="*/ 5146910 w 12184637"/>
              <a:gd name="connsiteY25874" fmla="*/ 3984488 h 4608812"/>
              <a:gd name="connsiteX25875" fmla="*/ 5147278 w 12184637"/>
              <a:gd name="connsiteY25875" fmla="*/ 3984561 h 4608812"/>
              <a:gd name="connsiteX25876" fmla="*/ 5292242 w 12184637"/>
              <a:gd name="connsiteY25876" fmla="*/ 3974254 h 4608812"/>
              <a:gd name="connsiteX25877" fmla="*/ 5286646 w 12184637"/>
              <a:gd name="connsiteY25877" fmla="*/ 3968658 h 4608812"/>
              <a:gd name="connsiteX25878" fmla="*/ 5218103 w 12184637"/>
              <a:gd name="connsiteY25878" fmla="*/ 3968658 h 4608812"/>
              <a:gd name="connsiteX25879" fmla="*/ 5218030 w 12184637"/>
              <a:gd name="connsiteY25879" fmla="*/ 3968658 h 4608812"/>
              <a:gd name="connsiteX25880" fmla="*/ 5212508 w 12184637"/>
              <a:gd name="connsiteY25880" fmla="*/ 3974254 h 4608812"/>
              <a:gd name="connsiteX25881" fmla="*/ 5218103 w 12184637"/>
              <a:gd name="connsiteY25881" fmla="*/ 3979849 h 4608812"/>
              <a:gd name="connsiteX25882" fmla="*/ 5286646 w 12184637"/>
              <a:gd name="connsiteY25882" fmla="*/ 3979849 h 4608812"/>
              <a:gd name="connsiteX25883" fmla="*/ 5286720 w 12184637"/>
              <a:gd name="connsiteY25883" fmla="*/ 3979849 h 4608812"/>
              <a:gd name="connsiteX25884" fmla="*/ 5292242 w 12184637"/>
              <a:gd name="connsiteY25884" fmla="*/ 3974254 h 4608812"/>
              <a:gd name="connsiteX25885" fmla="*/ 5402014 w 12184637"/>
              <a:gd name="connsiteY25885" fmla="*/ 4076958 h 4608812"/>
              <a:gd name="connsiteX25886" fmla="*/ 5401572 w 12184637"/>
              <a:gd name="connsiteY25886" fmla="*/ 4069081 h 4608812"/>
              <a:gd name="connsiteX25887" fmla="*/ 5290475 w 12184637"/>
              <a:gd name="connsiteY25887" fmla="*/ 3970131 h 4608812"/>
              <a:gd name="connsiteX25888" fmla="*/ 5282597 w 12184637"/>
              <a:gd name="connsiteY25888" fmla="*/ 3970573 h 4608812"/>
              <a:gd name="connsiteX25889" fmla="*/ 5283039 w 12184637"/>
              <a:gd name="connsiteY25889" fmla="*/ 3978450 h 4608812"/>
              <a:gd name="connsiteX25890" fmla="*/ 5394136 w 12184637"/>
              <a:gd name="connsiteY25890" fmla="*/ 4077400 h 4608812"/>
              <a:gd name="connsiteX25891" fmla="*/ 5397891 w 12184637"/>
              <a:gd name="connsiteY25891" fmla="*/ 4078799 h 4608812"/>
              <a:gd name="connsiteX25892" fmla="*/ 5402014 w 12184637"/>
              <a:gd name="connsiteY25892" fmla="*/ 4076958 h 4608812"/>
              <a:gd name="connsiteX25893" fmla="*/ 5416592 w 12184637"/>
              <a:gd name="connsiteY25893" fmla="*/ 4084541 h 4608812"/>
              <a:gd name="connsiteX25894" fmla="*/ 5414677 w 12184637"/>
              <a:gd name="connsiteY25894" fmla="*/ 4076885 h 4608812"/>
              <a:gd name="connsiteX25895" fmla="*/ 5400689 w 12184637"/>
              <a:gd name="connsiteY25895" fmla="*/ 4068491 h 4608812"/>
              <a:gd name="connsiteX25896" fmla="*/ 5393032 w 12184637"/>
              <a:gd name="connsiteY25896" fmla="*/ 4070406 h 4608812"/>
              <a:gd name="connsiteX25897" fmla="*/ 5394946 w 12184637"/>
              <a:gd name="connsiteY25897" fmla="*/ 4078062 h 4608812"/>
              <a:gd name="connsiteX25898" fmla="*/ 5408934 w 12184637"/>
              <a:gd name="connsiteY25898" fmla="*/ 4086455 h 4608812"/>
              <a:gd name="connsiteX25899" fmla="*/ 5411880 w 12184637"/>
              <a:gd name="connsiteY25899" fmla="*/ 4087265 h 4608812"/>
              <a:gd name="connsiteX25900" fmla="*/ 5416592 w 12184637"/>
              <a:gd name="connsiteY25900" fmla="*/ 4084541 h 4608812"/>
              <a:gd name="connsiteX25901" fmla="*/ 5527026 w 12184637"/>
              <a:gd name="connsiteY25901" fmla="*/ 4150802 h 4608812"/>
              <a:gd name="connsiteX25902" fmla="*/ 5525112 w 12184637"/>
              <a:gd name="connsiteY25902" fmla="*/ 4143145 h 4608812"/>
              <a:gd name="connsiteX25903" fmla="*/ 5414677 w 12184637"/>
              <a:gd name="connsiteY25903" fmla="*/ 4076885 h 4608812"/>
              <a:gd name="connsiteX25904" fmla="*/ 5407020 w 12184637"/>
              <a:gd name="connsiteY25904" fmla="*/ 4078799 h 4608812"/>
              <a:gd name="connsiteX25905" fmla="*/ 5408934 w 12184637"/>
              <a:gd name="connsiteY25905" fmla="*/ 4086455 h 4608812"/>
              <a:gd name="connsiteX25906" fmla="*/ 5519369 w 12184637"/>
              <a:gd name="connsiteY25906" fmla="*/ 4152716 h 4608812"/>
              <a:gd name="connsiteX25907" fmla="*/ 5522314 w 12184637"/>
              <a:gd name="connsiteY25907" fmla="*/ 4153526 h 4608812"/>
              <a:gd name="connsiteX25908" fmla="*/ 5527026 w 12184637"/>
              <a:gd name="connsiteY25908" fmla="*/ 4150802 h 4608812"/>
              <a:gd name="connsiteX25909" fmla="*/ 5549702 w 12184637"/>
              <a:gd name="connsiteY25909" fmla="*/ 4157502 h 4608812"/>
              <a:gd name="connsiteX25910" fmla="*/ 5546316 w 12184637"/>
              <a:gd name="connsiteY25910" fmla="*/ 4150360 h 4608812"/>
              <a:gd name="connsiteX25911" fmla="*/ 5524155 w 12184637"/>
              <a:gd name="connsiteY25911" fmla="*/ 4142630 h 4608812"/>
              <a:gd name="connsiteX25912" fmla="*/ 5517013 w 12184637"/>
              <a:gd name="connsiteY25912" fmla="*/ 4146017 h 4608812"/>
              <a:gd name="connsiteX25913" fmla="*/ 5520400 w 12184637"/>
              <a:gd name="connsiteY25913" fmla="*/ 4153158 h 4608812"/>
              <a:gd name="connsiteX25914" fmla="*/ 5542561 w 12184637"/>
              <a:gd name="connsiteY25914" fmla="*/ 4160888 h 4608812"/>
              <a:gd name="connsiteX25915" fmla="*/ 5544475 w 12184637"/>
              <a:gd name="connsiteY25915" fmla="*/ 4161183 h 4608812"/>
              <a:gd name="connsiteX25916" fmla="*/ 5549702 w 12184637"/>
              <a:gd name="connsiteY25916" fmla="*/ 4157502 h 4608812"/>
              <a:gd name="connsiteX25917" fmla="*/ 5661315 w 12184637"/>
              <a:gd name="connsiteY25917" fmla="*/ 4196596 h 4608812"/>
              <a:gd name="connsiteX25918" fmla="*/ 5657928 w 12184637"/>
              <a:gd name="connsiteY25918" fmla="*/ 4189454 h 4608812"/>
              <a:gd name="connsiteX25919" fmla="*/ 5546316 w 12184637"/>
              <a:gd name="connsiteY25919" fmla="*/ 4150360 h 4608812"/>
              <a:gd name="connsiteX25920" fmla="*/ 5539174 w 12184637"/>
              <a:gd name="connsiteY25920" fmla="*/ 4153747 h 4608812"/>
              <a:gd name="connsiteX25921" fmla="*/ 5542561 w 12184637"/>
              <a:gd name="connsiteY25921" fmla="*/ 4160888 h 4608812"/>
              <a:gd name="connsiteX25922" fmla="*/ 5654173 w 12184637"/>
              <a:gd name="connsiteY25922" fmla="*/ 4199982 h 4608812"/>
              <a:gd name="connsiteX25923" fmla="*/ 5656088 w 12184637"/>
              <a:gd name="connsiteY25923" fmla="*/ 4200277 h 4608812"/>
              <a:gd name="connsiteX25924" fmla="*/ 5661315 w 12184637"/>
              <a:gd name="connsiteY25924" fmla="*/ 4196596 h 4608812"/>
              <a:gd name="connsiteX25925" fmla="*/ 5730962 w 12184637"/>
              <a:gd name="connsiteY25925" fmla="*/ 4199835 h 4608812"/>
              <a:gd name="connsiteX25926" fmla="*/ 5725735 w 12184637"/>
              <a:gd name="connsiteY25926" fmla="*/ 4193872 h 4608812"/>
              <a:gd name="connsiteX25927" fmla="*/ 5656382 w 12184637"/>
              <a:gd name="connsiteY25927" fmla="*/ 4189234 h 4608812"/>
              <a:gd name="connsiteX25928" fmla="*/ 5650418 w 12184637"/>
              <a:gd name="connsiteY25928" fmla="*/ 4194461 h 4608812"/>
              <a:gd name="connsiteX25929" fmla="*/ 5655646 w 12184637"/>
              <a:gd name="connsiteY25929" fmla="*/ 4200425 h 4608812"/>
              <a:gd name="connsiteX25930" fmla="*/ 5724999 w 12184637"/>
              <a:gd name="connsiteY25930" fmla="*/ 4205062 h 4608812"/>
              <a:gd name="connsiteX25931" fmla="*/ 5725440 w 12184637"/>
              <a:gd name="connsiteY25931" fmla="*/ 4205062 h 4608812"/>
              <a:gd name="connsiteX25932" fmla="*/ 5730962 w 12184637"/>
              <a:gd name="connsiteY25932" fmla="*/ 4199835 h 4608812"/>
              <a:gd name="connsiteX25933" fmla="*/ 5798033 w 12184637"/>
              <a:gd name="connsiteY25933" fmla="*/ 4208523 h 4608812"/>
              <a:gd name="connsiteX25934" fmla="*/ 5793174 w 12184637"/>
              <a:gd name="connsiteY25934" fmla="*/ 4202265 h 4608812"/>
              <a:gd name="connsiteX25935" fmla="*/ 5726103 w 12184637"/>
              <a:gd name="connsiteY25935" fmla="*/ 4193872 h 4608812"/>
              <a:gd name="connsiteX25936" fmla="*/ 5719846 w 12184637"/>
              <a:gd name="connsiteY25936" fmla="*/ 4198731 h 4608812"/>
              <a:gd name="connsiteX25937" fmla="*/ 5724704 w 12184637"/>
              <a:gd name="connsiteY25937" fmla="*/ 4204989 h 4608812"/>
              <a:gd name="connsiteX25938" fmla="*/ 5791775 w 12184637"/>
              <a:gd name="connsiteY25938" fmla="*/ 4213382 h 4608812"/>
              <a:gd name="connsiteX25939" fmla="*/ 5792512 w 12184637"/>
              <a:gd name="connsiteY25939" fmla="*/ 4213456 h 4608812"/>
              <a:gd name="connsiteX25940" fmla="*/ 5798033 w 12184637"/>
              <a:gd name="connsiteY25940" fmla="*/ 4208523 h 4608812"/>
              <a:gd name="connsiteX25941" fmla="*/ 5868196 w 12184637"/>
              <a:gd name="connsiteY25941" fmla="*/ 4216033 h 4608812"/>
              <a:gd name="connsiteX25942" fmla="*/ 5863263 w 12184637"/>
              <a:gd name="connsiteY25942" fmla="*/ 4209848 h 4608812"/>
              <a:gd name="connsiteX25943" fmla="*/ 5793100 w 12184637"/>
              <a:gd name="connsiteY25943" fmla="*/ 4202265 h 4608812"/>
              <a:gd name="connsiteX25944" fmla="*/ 5786916 w 12184637"/>
              <a:gd name="connsiteY25944" fmla="*/ 4207198 h 4608812"/>
              <a:gd name="connsiteX25945" fmla="*/ 5791849 w 12184637"/>
              <a:gd name="connsiteY25945" fmla="*/ 4213382 h 4608812"/>
              <a:gd name="connsiteX25946" fmla="*/ 5862012 w 12184637"/>
              <a:gd name="connsiteY25946" fmla="*/ 4220965 h 4608812"/>
              <a:gd name="connsiteX25947" fmla="*/ 5862674 w 12184637"/>
              <a:gd name="connsiteY25947" fmla="*/ 4220965 h 4608812"/>
              <a:gd name="connsiteX25948" fmla="*/ 5868196 w 12184637"/>
              <a:gd name="connsiteY25948" fmla="*/ 4216033 h 4608812"/>
              <a:gd name="connsiteX25949" fmla="*/ 5885203 w 12184637"/>
              <a:gd name="connsiteY25949" fmla="*/ 4217284 h 4608812"/>
              <a:gd name="connsiteX25950" fmla="*/ 5880123 w 12184637"/>
              <a:gd name="connsiteY25950" fmla="*/ 4211247 h 4608812"/>
              <a:gd name="connsiteX25951" fmla="*/ 5863116 w 12184637"/>
              <a:gd name="connsiteY25951" fmla="*/ 4209848 h 4608812"/>
              <a:gd name="connsiteX25952" fmla="*/ 5857079 w 12184637"/>
              <a:gd name="connsiteY25952" fmla="*/ 4214928 h 4608812"/>
              <a:gd name="connsiteX25953" fmla="*/ 5862159 w 12184637"/>
              <a:gd name="connsiteY25953" fmla="*/ 4220965 h 4608812"/>
              <a:gd name="connsiteX25954" fmla="*/ 5879166 w 12184637"/>
              <a:gd name="connsiteY25954" fmla="*/ 4222364 h 4608812"/>
              <a:gd name="connsiteX25955" fmla="*/ 5879681 w 12184637"/>
              <a:gd name="connsiteY25955" fmla="*/ 4222364 h 4608812"/>
              <a:gd name="connsiteX25956" fmla="*/ 5885203 w 12184637"/>
              <a:gd name="connsiteY25956" fmla="*/ 4217284 h 4608812"/>
              <a:gd name="connsiteX25957" fmla="*/ 5938506 w 12184637"/>
              <a:gd name="connsiteY25957" fmla="*/ 4224499 h 4608812"/>
              <a:gd name="connsiteX25958" fmla="*/ 5933721 w 12184637"/>
              <a:gd name="connsiteY25958" fmla="*/ 4218241 h 4608812"/>
              <a:gd name="connsiteX25959" fmla="*/ 5880418 w 12184637"/>
              <a:gd name="connsiteY25959" fmla="*/ 4211247 h 4608812"/>
              <a:gd name="connsiteX25960" fmla="*/ 5874159 w 12184637"/>
              <a:gd name="connsiteY25960" fmla="*/ 4216033 h 4608812"/>
              <a:gd name="connsiteX25961" fmla="*/ 5878945 w 12184637"/>
              <a:gd name="connsiteY25961" fmla="*/ 4222290 h 4608812"/>
              <a:gd name="connsiteX25962" fmla="*/ 5932248 w 12184637"/>
              <a:gd name="connsiteY25962" fmla="*/ 4229285 h 4608812"/>
              <a:gd name="connsiteX25963" fmla="*/ 5933058 w 12184637"/>
              <a:gd name="connsiteY25963" fmla="*/ 4229358 h 4608812"/>
              <a:gd name="connsiteX25964" fmla="*/ 5938506 w 12184637"/>
              <a:gd name="connsiteY25964" fmla="*/ 4224499 h 4608812"/>
              <a:gd name="connsiteX25965" fmla="*/ 5979735 w 12184637"/>
              <a:gd name="connsiteY25965" fmla="*/ 4228107 h 4608812"/>
              <a:gd name="connsiteX25966" fmla="*/ 5974729 w 12184637"/>
              <a:gd name="connsiteY25966" fmla="*/ 4222069 h 4608812"/>
              <a:gd name="connsiteX25967" fmla="*/ 5933573 w 12184637"/>
              <a:gd name="connsiteY25967" fmla="*/ 4218241 h 4608812"/>
              <a:gd name="connsiteX25968" fmla="*/ 5927536 w 12184637"/>
              <a:gd name="connsiteY25968" fmla="*/ 4223248 h 4608812"/>
              <a:gd name="connsiteX25969" fmla="*/ 5932543 w 12184637"/>
              <a:gd name="connsiteY25969" fmla="*/ 4229285 h 4608812"/>
              <a:gd name="connsiteX25970" fmla="*/ 5973698 w 12184637"/>
              <a:gd name="connsiteY25970" fmla="*/ 4233113 h 4608812"/>
              <a:gd name="connsiteX25971" fmla="*/ 5974287 w 12184637"/>
              <a:gd name="connsiteY25971" fmla="*/ 4233113 h 4608812"/>
              <a:gd name="connsiteX25972" fmla="*/ 5979735 w 12184637"/>
              <a:gd name="connsiteY25972" fmla="*/ 4228107 h 4608812"/>
              <a:gd name="connsiteX25973" fmla="*/ 6002190 w 12184637"/>
              <a:gd name="connsiteY25973" fmla="*/ 4283766 h 4608812"/>
              <a:gd name="connsiteX25974" fmla="*/ 6004694 w 12184637"/>
              <a:gd name="connsiteY25974" fmla="*/ 4276256 h 4608812"/>
              <a:gd name="connsiteX25975" fmla="*/ 5979146 w 12184637"/>
              <a:gd name="connsiteY25975" fmla="*/ 4225088 h 4608812"/>
              <a:gd name="connsiteX25976" fmla="*/ 5971636 w 12184637"/>
              <a:gd name="connsiteY25976" fmla="*/ 4222585 h 4608812"/>
              <a:gd name="connsiteX25977" fmla="*/ 5969134 w 12184637"/>
              <a:gd name="connsiteY25977" fmla="*/ 4230095 h 4608812"/>
              <a:gd name="connsiteX25978" fmla="*/ 5994681 w 12184637"/>
              <a:gd name="connsiteY25978" fmla="*/ 4281263 h 4608812"/>
              <a:gd name="connsiteX25979" fmla="*/ 5999687 w 12184637"/>
              <a:gd name="connsiteY25979" fmla="*/ 4284355 h 4608812"/>
              <a:gd name="connsiteX25980" fmla="*/ 6002190 w 12184637"/>
              <a:gd name="connsiteY25980" fmla="*/ 4283766 h 4608812"/>
              <a:gd name="connsiteX25981" fmla="*/ 6130589 w 12184637"/>
              <a:gd name="connsiteY25981" fmla="*/ 4409146 h 4608812"/>
              <a:gd name="connsiteX25982" fmla="*/ 6130589 w 12184637"/>
              <a:gd name="connsiteY25982" fmla="*/ 4401268 h 4608812"/>
              <a:gd name="connsiteX25983" fmla="*/ 6003663 w 12184637"/>
              <a:gd name="connsiteY25983" fmla="*/ 4274858 h 4608812"/>
              <a:gd name="connsiteX25984" fmla="*/ 5995785 w 12184637"/>
              <a:gd name="connsiteY25984" fmla="*/ 4274858 h 4608812"/>
              <a:gd name="connsiteX25985" fmla="*/ 5995785 w 12184637"/>
              <a:gd name="connsiteY25985" fmla="*/ 4282735 h 4608812"/>
              <a:gd name="connsiteX25986" fmla="*/ 6122711 w 12184637"/>
              <a:gd name="connsiteY25986" fmla="*/ 4409146 h 4608812"/>
              <a:gd name="connsiteX25987" fmla="*/ 6126687 w 12184637"/>
              <a:gd name="connsiteY25987" fmla="*/ 4410766 h 4608812"/>
              <a:gd name="connsiteX25988" fmla="*/ 6130589 w 12184637"/>
              <a:gd name="connsiteY25988" fmla="*/ 4409146 h 4608812"/>
              <a:gd name="connsiteX25989" fmla="*/ 6127497 w 12184637"/>
              <a:gd name="connsiteY25989" fmla="*/ 4410692 h 4608812"/>
              <a:gd name="connsiteX25990" fmla="*/ 6200825 w 12184637"/>
              <a:gd name="connsiteY25990" fmla="*/ 4399649 h 4608812"/>
              <a:gd name="connsiteX25991" fmla="*/ 6205537 w 12184637"/>
              <a:gd name="connsiteY25991" fmla="*/ 4393317 h 4608812"/>
              <a:gd name="connsiteX25992" fmla="*/ 6199206 w 12184637"/>
              <a:gd name="connsiteY25992" fmla="*/ 4388605 h 4608812"/>
              <a:gd name="connsiteX25993" fmla="*/ 6125877 w 12184637"/>
              <a:gd name="connsiteY25993" fmla="*/ 4399649 h 4608812"/>
              <a:gd name="connsiteX25994" fmla="*/ 6121165 w 12184637"/>
              <a:gd name="connsiteY25994" fmla="*/ 4405980 h 4608812"/>
              <a:gd name="connsiteX25995" fmla="*/ 6126687 w 12184637"/>
              <a:gd name="connsiteY25995" fmla="*/ 4410692 h 4608812"/>
              <a:gd name="connsiteX25996" fmla="*/ 6127497 w 12184637"/>
              <a:gd name="connsiteY25996" fmla="*/ 4410692 h 4608812"/>
              <a:gd name="connsiteX25997" fmla="*/ 6200457 w 12184637"/>
              <a:gd name="connsiteY25997" fmla="*/ 4399722 h 4608812"/>
              <a:gd name="connsiteX25998" fmla="*/ 6265319 w 12184637"/>
              <a:gd name="connsiteY25998" fmla="*/ 4393906 h 4608812"/>
              <a:gd name="connsiteX25999" fmla="*/ 6270399 w 12184637"/>
              <a:gd name="connsiteY25999" fmla="*/ 4387869 h 4608812"/>
              <a:gd name="connsiteX26000" fmla="*/ 6264362 w 12184637"/>
              <a:gd name="connsiteY26000" fmla="*/ 4382789 h 4608812"/>
              <a:gd name="connsiteX26001" fmla="*/ 6199500 w 12184637"/>
              <a:gd name="connsiteY26001" fmla="*/ 4388605 h 4608812"/>
              <a:gd name="connsiteX26002" fmla="*/ 6194420 w 12184637"/>
              <a:gd name="connsiteY26002" fmla="*/ 4394642 h 4608812"/>
              <a:gd name="connsiteX26003" fmla="*/ 6200016 w 12184637"/>
              <a:gd name="connsiteY26003" fmla="*/ 4399722 h 4608812"/>
              <a:gd name="connsiteX26004" fmla="*/ 6200457 w 12184637"/>
              <a:gd name="connsiteY26004" fmla="*/ 4399722 h 4608812"/>
              <a:gd name="connsiteX26005" fmla="*/ 6335335 w 12184637"/>
              <a:gd name="connsiteY26005" fmla="*/ 4388164 h 4608812"/>
              <a:gd name="connsiteX26006" fmla="*/ 6329740 w 12184637"/>
              <a:gd name="connsiteY26006" fmla="*/ 4382642 h 4608812"/>
              <a:gd name="connsiteX26007" fmla="*/ 6264804 w 12184637"/>
              <a:gd name="connsiteY26007" fmla="*/ 4382789 h 4608812"/>
              <a:gd name="connsiteX26008" fmla="*/ 6264804 w 12184637"/>
              <a:gd name="connsiteY26008" fmla="*/ 4382789 h 4608812"/>
              <a:gd name="connsiteX26009" fmla="*/ 6259282 w 12184637"/>
              <a:gd name="connsiteY26009" fmla="*/ 4388384 h 4608812"/>
              <a:gd name="connsiteX26010" fmla="*/ 6264878 w 12184637"/>
              <a:gd name="connsiteY26010" fmla="*/ 4393906 h 4608812"/>
              <a:gd name="connsiteX26011" fmla="*/ 6329813 w 12184637"/>
              <a:gd name="connsiteY26011" fmla="*/ 4393759 h 4608812"/>
              <a:gd name="connsiteX26012" fmla="*/ 6329813 w 12184637"/>
              <a:gd name="connsiteY26012" fmla="*/ 4393759 h 4608812"/>
              <a:gd name="connsiteX26013" fmla="*/ 6335335 w 12184637"/>
              <a:gd name="connsiteY26013" fmla="*/ 4388164 h 4608812"/>
              <a:gd name="connsiteX26014" fmla="*/ 6409253 w 12184637"/>
              <a:gd name="connsiteY26014" fmla="*/ 4394642 h 4608812"/>
              <a:gd name="connsiteX26015" fmla="*/ 6404173 w 12184637"/>
              <a:gd name="connsiteY26015" fmla="*/ 4388605 h 4608812"/>
              <a:gd name="connsiteX26016" fmla="*/ 6330181 w 12184637"/>
              <a:gd name="connsiteY26016" fmla="*/ 4382642 h 4608812"/>
              <a:gd name="connsiteX26017" fmla="*/ 6324144 w 12184637"/>
              <a:gd name="connsiteY26017" fmla="*/ 4387722 h 4608812"/>
              <a:gd name="connsiteX26018" fmla="*/ 6329224 w 12184637"/>
              <a:gd name="connsiteY26018" fmla="*/ 4393759 h 4608812"/>
              <a:gd name="connsiteX26019" fmla="*/ 6403216 w 12184637"/>
              <a:gd name="connsiteY26019" fmla="*/ 4399796 h 4608812"/>
              <a:gd name="connsiteX26020" fmla="*/ 6403731 w 12184637"/>
              <a:gd name="connsiteY26020" fmla="*/ 4399796 h 4608812"/>
              <a:gd name="connsiteX26021" fmla="*/ 6409253 w 12184637"/>
              <a:gd name="connsiteY26021" fmla="*/ 4394642 h 4608812"/>
              <a:gd name="connsiteX26022" fmla="*/ 6488324 w 12184637"/>
              <a:gd name="connsiteY26022" fmla="*/ 4404950 h 4608812"/>
              <a:gd name="connsiteX26023" fmla="*/ 6483465 w 12184637"/>
              <a:gd name="connsiteY26023" fmla="*/ 4398692 h 4608812"/>
              <a:gd name="connsiteX26024" fmla="*/ 6404394 w 12184637"/>
              <a:gd name="connsiteY26024" fmla="*/ 4388605 h 4608812"/>
              <a:gd name="connsiteX26025" fmla="*/ 6398136 w 12184637"/>
              <a:gd name="connsiteY26025" fmla="*/ 4393464 h 4608812"/>
              <a:gd name="connsiteX26026" fmla="*/ 6402995 w 12184637"/>
              <a:gd name="connsiteY26026" fmla="*/ 4399722 h 4608812"/>
              <a:gd name="connsiteX26027" fmla="*/ 6482066 w 12184637"/>
              <a:gd name="connsiteY26027" fmla="*/ 4409809 h 4608812"/>
              <a:gd name="connsiteX26028" fmla="*/ 6482803 w 12184637"/>
              <a:gd name="connsiteY26028" fmla="*/ 4409882 h 4608812"/>
              <a:gd name="connsiteX26029" fmla="*/ 6488324 w 12184637"/>
              <a:gd name="connsiteY26029" fmla="*/ 4404950 h 4608812"/>
              <a:gd name="connsiteX26030" fmla="*/ 6568279 w 12184637"/>
              <a:gd name="connsiteY26030" fmla="*/ 4417024 h 4608812"/>
              <a:gd name="connsiteX26031" fmla="*/ 6563567 w 12184637"/>
              <a:gd name="connsiteY26031" fmla="*/ 4410692 h 4608812"/>
              <a:gd name="connsiteX26032" fmla="*/ 6483686 w 12184637"/>
              <a:gd name="connsiteY26032" fmla="*/ 4398692 h 4608812"/>
              <a:gd name="connsiteX26033" fmla="*/ 6477354 w 12184637"/>
              <a:gd name="connsiteY26033" fmla="*/ 4403403 h 4608812"/>
              <a:gd name="connsiteX26034" fmla="*/ 6482066 w 12184637"/>
              <a:gd name="connsiteY26034" fmla="*/ 4409735 h 4608812"/>
              <a:gd name="connsiteX26035" fmla="*/ 6561948 w 12184637"/>
              <a:gd name="connsiteY26035" fmla="*/ 4421736 h 4608812"/>
              <a:gd name="connsiteX26036" fmla="*/ 6562831 w 12184637"/>
              <a:gd name="connsiteY26036" fmla="*/ 4421809 h 4608812"/>
              <a:gd name="connsiteX26037" fmla="*/ 6568279 w 12184637"/>
              <a:gd name="connsiteY26037" fmla="*/ 4417024 h 4608812"/>
              <a:gd name="connsiteX26038" fmla="*/ 6571003 w 12184637"/>
              <a:gd name="connsiteY26038" fmla="*/ 4421220 h 4608812"/>
              <a:gd name="connsiteX26039" fmla="*/ 6569163 w 12184637"/>
              <a:gd name="connsiteY26039" fmla="*/ 4413563 h 4608812"/>
              <a:gd name="connsiteX26040" fmla="*/ 6565629 w 12184637"/>
              <a:gd name="connsiteY26040" fmla="*/ 4411428 h 4608812"/>
              <a:gd name="connsiteX26041" fmla="*/ 6557972 w 12184637"/>
              <a:gd name="connsiteY26041" fmla="*/ 4413269 h 4608812"/>
              <a:gd name="connsiteX26042" fmla="*/ 6559812 w 12184637"/>
              <a:gd name="connsiteY26042" fmla="*/ 4420926 h 4608812"/>
              <a:gd name="connsiteX26043" fmla="*/ 6563346 w 12184637"/>
              <a:gd name="connsiteY26043" fmla="*/ 4423061 h 4608812"/>
              <a:gd name="connsiteX26044" fmla="*/ 6566291 w 12184637"/>
              <a:gd name="connsiteY26044" fmla="*/ 4423871 h 4608812"/>
              <a:gd name="connsiteX26045" fmla="*/ 6571003 w 12184637"/>
              <a:gd name="connsiteY26045" fmla="*/ 4421220 h 4608812"/>
              <a:gd name="connsiteX26046" fmla="*/ 6687696 w 12184637"/>
              <a:gd name="connsiteY26046" fmla="*/ 4492635 h 4608812"/>
              <a:gd name="connsiteX26047" fmla="*/ 6685855 w 12184637"/>
              <a:gd name="connsiteY26047" fmla="*/ 4484978 h 4608812"/>
              <a:gd name="connsiteX26048" fmla="*/ 6569163 w 12184637"/>
              <a:gd name="connsiteY26048" fmla="*/ 4413563 h 4608812"/>
              <a:gd name="connsiteX26049" fmla="*/ 6561505 w 12184637"/>
              <a:gd name="connsiteY26049" fmla="*/ 4415404 h 4608812"/>
              <a:gd name="connsiteX26050" fmla="*/ 6563346 w 12184637"/>
              <a:gd name="connsiteY26050" fmla="*/ 4423061 h 4608812"/>
              <a:gd name="connsiteX26051" fmla="*/ 6680039 w 12184637"/>
              <a:gd name="connsiteY26051" fmla="*/ 4494475 h 4608812"/>
              <a:gd name="connsiteX26052" fmla="*/ 6682984 w 12184637"/>
              <a:gd name="connsiteY26052" fmla="*/ 4495285 h 4608812"/>
              <a:gd name="connsiteX26053" fmla="*/ 6687696 w 12184637"/>
              <a:gd name="connsiteY26053" fmla="*/ 4492635 h 4608812"/>
              <a:gd name="connsiteX26054" fmla="*/ 6691819 w 12184637"/>
              <a:gd name="connsiteY26054" fmla="*/ 4495138 h 4608812"/>
              <a:gd name="connsiteX26055" fmla="*/ 6689978 w 12184637"/>
              <a:gd name="connsiteY26055" fmla="*/ 4487481 h 4608812"/>
              <a:gd name="connsiteX26056" fmla="*/ 6685855 w 12184637"/>
              <a:gd name="connsiteY26056" fmla="*/ 4484978 h 4608812"/>
              <a:gd name="connsiteX26057" fmla="*/ 6678198 w 12184637"/>
              <a:gd name="connsiteY26057" fmla="*/ 4486819 h 4608812"/>
              <a:gd name="connsiteX26058" fmla="*/ 6680039 w 12184637"/>
              <a:gd name="connsiteY26058" fmla="*/ 4494475 h 4608812"/>
              <a:gd name="connsiteX26059" fmla="*/ 6684162 w 12184637"/>
              <a:gd name="connsiteY26059" fmla="*/ 4496979 h 4608812"/>
              <a:gd name="connsiteX26060" fmla="*/ 6687107 w 12184637"/>
              <a:gd name="connsiteY26060" fmla="*/ 4497788 h 4608812"/>
              <a:gd name="connsiteX26061" fmla="*/ 6691819 w 12184637"/>
              <a:gd name="connsiteY26061" fmla="*/ 4495138 h 4608812"/>
              <a:gd name="connsiteX26062" fmla="*/ 6703009 w 12184637"/>
              <a:gd name="connsiteY26062" fmla="*/ 4496831 h 4608812"/>
              <a:gd name="connsiteX26063" fmla="*/ 6699181 w 12184637"/>
              <a:gd name="connsiteY26063" fmla="*/ 4489911 h 4608812"/>
              <a:gd name="connsiteX26064" fmla="*/ 6688579 w 12184637"/>
              <a:gd name="connsiteY26064" fmla="*/ 4486892 h 4608812"/>
              <a:gd name="connsiteX26065" fmla="*/ 6681659 w 12184637"/>
              <a:gd name="connsiteY26065" fmla="*/ 4490721 h 4608812"/>
              <a:gd name="connsiteX26066" fmla="*/ 6685487 w 12184637"/>
              <a:gd name="connsiteY26066" fmla="*/ 4497641 h 4608812"/>
              <a:gd name="connsiteX26067" fmla="*/ 6696089 w 12184637"/>
              <a:gd name="connsiteY26067" fmla="*/ 4500660 h 4608812"/>
              <a:gd name="connsiteX26068" fmla="*/ 6697635 w 12184637"/>
              <a:gd name="connsiteY26068" fmla="*/ 4500881 h 4608812"/>
              <a:gd name="connsiteX26069" fmla="*/ 6703009 w 12184637"/>
              <a:gd name="connsiteY26069" fmla="*/ 4496831 h 4608812"/>
              <a:gd name="connsiteX26070" fmla="*/ 6774718 w 12184637"/>
              <a:gd name="connsiteY26070" fmla="*/ 4517372 h 4608812"/>
              <a:gd name="connsiteX26071" fmla="*/ 6770890 w 12184637"/>
              <a:gd name="connsiteY26071" fmla="*/ 4510452 h 4608812"/>
              <a:gd name="connsiteX26072" fmla="*/ 6699181 w 12184637"/>
              <a:gd name="connsiteY26072" fmla="*/ 4489911 h 4608812"/>
              <a:gd name="connsiteX26073" fmla="*/ 6692260 w 12184637"/>
              <a:gd name="connsiteY26073" fmla="*/ 4493739 h 4608812"/>
              <a:gd name="connsiteX26074" fmla="*/ 6696089 w 12184637"/>
              <a:gd name="connsiteY26074" fmla="*/ 4500660 h 4608812"/>
              <a:gd name="connsiteX26075" fmla="*/ 6767798 w 12184637"/>
              <a:gd name="connsiteY26075" fmla="*/ 4521200 h 4608812"/>
              <a:gd name="connsiteX26076" fmla="*/ 6769344 w 12184637"/>
              <a:gd name="connsiteY26076" fmla="*/ 4521422 h 4608812"/>
              <a:gd name="connsiteX26077" fmla="*/ 6774718 w 12184637"/>
              <a:gd name="connsiteY26077" fmla="*/ 4517372 h 4608812"/>
              <a:gd name="connsiteX26078" fmla="*/ 6807628 w 12184637"/>
              <a:gd name="connsiteY26078" fmla="*/ 4526796 h 4608812"/>
              <a:gd name="connsiteX26079" fmla="*/ 6803800 w 12184637"/>
              <a:gd name="connsiteY26079" fmla="*/ 4519875 h 4608812"/>
              <a:gd name="connsiteX26080" fmla="*/ 6770890 w 12184637"/>
              <a:gd name="connsiteY26080" fmla="*/ 4510452 h 4608812"/>
              <a:gd name="connsiteX26081" fmla="*/ 6763969 w 12184637"/>
              <a:gd name="connsiteY26081" fmla="*/ 4514280 h 4608812"/>
              <a:gd name="connsiteX26082" fmla="*/ 6767798 w 12184637"/>
              <a:gd name="connsiteY26082" fmla="*/ 4521200 h 4608812"/>
              <a:gd name="connsiteX26083" fmla="*/ 6800708 w 12184637"/>
              <a:gd name="connsiteY26083" fmla="*/ 4530624 h 4608812"/>
              <a:gd name="connsiteX26084" fmla="*/ 6802253 w 12184637"/>
              <a:gd name="connsiteY26084" fmla="*/ 4530845 h 4608812"/>
              <a:gd name="connsiteX26085" fmla="*/ 6807628 w 12184637"/>
              <a:gd name="connsiteY26085" fmla="*/ 4526796 h 4608812"/>
              <a:gd name="connsiteX26086" fmla="*/ 6819334 w 12184637"/>
              <a:gd name="connsiteY26086" fmla="*/ 4530109 h 4608812"/>
              <a:gd name="connsiteX26087" fmla="*/ 6815505 w 12184637"/>
              <a:gd name="connsiteY26087" fmla="*/ 4523188 h 4608812"/>
              <a:gd name="connsiteX26088" fmla="*/ 6803800 w 12184637"/>
              <a:gd name="connsiteY26088" fmla="*/ 4519802 h 4608812"/>
              <a:gd name="connsiteX26089" fmla="*/ 6796879 w 12184637"/>
              <a:gd name="connsiteY26089" fmla="*/ 4523630 h 4608812"/>
              <a:gd name="connsiteX26090" fmla="*/ 6800708 w 12184637"/>
              <a:gd name="connsiteY26090" fmla="*/ 4530551 h 4608812"/>
              <a:gd name="connsiteX26091" fmla="*/ 6812413 w 12184637"/>
              <a:gd name="connsiteY26091" fmla="*/ 4533938 h 4608812"/>
              <a:gd name="connsiteX26092" fmla="*/ 6813960 w 12184637"/>
              <a:gd name="connsiteY26092" fmla="*/ 4534158 h 4608812"/>
              <a:gd name="connsiteX26093" fmla="*/ 6819334 w 12184637"/>
              <a:gd name="connsiteY26093" fmla="*/ 4530109 h 4608812"/>
              <a:gd name="connsiteX26094" fmla="*/ 6830525 w 12184637"/>
              <a:gd name="connsiteY26094" fmla="*/ 4533275 h 4608812"/>
              <a:gd name="connsiteX26095" fmla="*/ 6826696 w 12184637"/>
              <a:gd name="connsiteY26095" fmla="*/ 4526354 h 4608812"/>
              <a:gd name="connsiteX26096" fmla="*/ 6815505 w 12184637"/>
              <a:gd name="connsiteY26096" fmla="*/ 4523188 h 4608812"/>
              <a:gd name="connsiteX26097" fmla="*/ 6808585 w 12184637"/>
              <a:gd name="connsiteY26097" fmla="*/ 4527017 h 4608812"/>
              <a:gd name="connsiteX26098" fmla="*/ 6812413 w 12184637"/>
              <a:gd name="connsiteY26098" fmla="*/ 4533938 h 4608812"/>
              <a:gd name="connsiteX26099" fmla="*/ 6823604 w 12184637"/>
              <a:gd name="connsiteY26099" fmla="*/ 4537103 h 4608812"/>
              <a:gd name="connsiteX26100" fmla="*/ 6825150 w 12184637"/>
              <a:gd name="connsiteY26100" fmla="*/ 4537324 h 4608812"/>
              <a:gd name="connsiteX26101" fmla="*/ 6830525 w 12184637"/>
              <a:gd name="connsiteY26101" fmla="*/ 4533275 h 4608812"/>
              <a:gd name="connsiteX26102" fmla="*/ 583892 w 12184637"/>
              <a:gd name="connsiteY26102" fmla="*/ 1785878 h 4608812"/>
              <a:gd name="connsiteX26103" fmla="*/ 584480 w 12184637"/>
              <a:gd name="connsiteY26103" fmla="*/ 1778000 h 4608812"/>
              <a:gd name="connsiteX26104" fmla="*/ 518809 w 12184637"/>
              <a:gd name="connsiteY26104" fmla="*/ 1702021 h 4608812"/>
              <a:gd name="connsiteX26105" fmla="*/ 510931 w 12184637"/>
              <a:gd name="connsiteY26105" fmla="*/ 1701432 h 4608812"/>
              <a:gd name="connsiteX26106" fmla="*/ 510342 w 12184637"/>
              <a:gd name="connsiteY26106" fmla="*/ 1709310 h 4608812"/>
              <a:gd name="connsiteX26107" fmla="*/ 576014 w 12184637"/>
              <a:gd name="connsiteY26107" fmla="*/ 1785289 h 4608812"/>
              <a:gd name="connsiteX26108" fmla="*/ 580284 w 12184637"/>
              <a:gd name="connsiteY26108" fmla="*/ 1787203 h 4608812"/>
              <a:gd name="connsiteX26109" fmla="*/ 583892 w 12184637"/>
              <a:gd name="connsiteY26109" fmla="*/ 1785878 h 4608812"/>
              <a:gd name="connsiteX26110" fmla="*/ 517631 w 12184637"/>
              <a:gd name="connsiteY26110" fmla="*/ 1710340 h 4608812"/>
              <a:gd name="connsiteX26111" fmla="*/ 519324 w 12184637"/>
              <a:gd name="connsiteY26111" fmla="*/ 1702610 h 4608812"/>
              <a:gd name="connsiteX26112" fmla="*/ 463297 w 12184637"/>
              <a:gd name="connsiteY26112" fmla="*/ 1615735 h 4608812"/>
              <a:gd name="connsiteX26113" fmla="*/ 455566 w 12184637"/>
              <a:gd name="connsiteY26113" fmla="*/ 1614041 h 4608812"/>
              <a:gd name="connsiteX26114" fmla="*/ 453873 w 12184637"/>
              <a:gd name="connsiteY26114" fmla="*/ 1621772 h 4608812"/>
              <a:gd name="connsiteX26115" fmla="*/ 509900 w 12184637"/>
              <a:gd name="connsiteY26115" fmla="*/ 1708647 h 4608812"/>
              <a:gd name="connsiteX26116" fmla="*/ 514612 w 12184637"/>
              <a:gd name="connsiteY26116" fmla="*/ 1711224 h 4608812"/>
              <a:gd name="connsiteX26117" fmla="*/ 517631 w 12184637"/>
              <a:gd name="connsiteY26117" fmla="*/ 1710340 h 4608812"/>
              <a:gd name="connsiteX26118" fmla="*/ 460867 w 12184637"/>
              <a:gd name="connsiteY26118" fmla="*/ 1623833 h 4608812"/>
              <a:gd name="connsiteX26119" fmla="*/ 463591 w 12184637"/>
              <a:gd name="connsiteY26119" fmla="*/ 1616471 h 4608812"/>
              <a:gd name="connsiteX26120" fmla="*/ 418460 w 12184637"/>
              <a:gd name="connsiteY26120" fmla="*/ 1517816 h 4608812"/>
              <a:gd name="connsiteX26121" fmla="*/ 411098 w 12184637"/>
              <a:gd name="connsiteY26121" fmla="*/ 1515092 h 4608812"/>
              <a:gd name="connsiteX26122" fmla="*/ 408374 w 12184637"/>
              <a:gd name="connsiteY26122" fmla="*/ 1522454 h 4608812"/>
              <a:gd name="connsiteX26123" fmla="*/ 453505 w 12184637"/>
              <a:gd name="connsiteY26123" fmla="*/ 1621109 h 4608812"/>
              <a:gd name="connsiteX26124" fmla="*/ 458585 w 12184637"/>
              <a:gd name="connsiteY26124" fmla="*/ 1624349 h 4608812"/>
              <a:gd name="connsiteX26125" fmla="*/ 460867 w 12184637"/>
              <a:gd name="connsiteY26125" fmla="*/ 1623833 h 4608812"/>
              <a:gd name="connsiteX26126" fmla="*/ 415073 w 12184637"/>
              <a:gd name="connsiteY26126" fmla="*/ 1525399 h 4608812"/>
              <a:gd name="connsiteX26127" fmla="*/ 418681 w 12184637"/>
              <a:gd name="connsiteY26127" fmla="*/ 1518405 h 4608812"/>
              <a:gd name="connsiteX26128" fmla="*/ 385109 w 12184637"/>
              <a:gd name="connsiteY26128" fmla="*/ 1411946 h 4608812"/>
              <a:gd name="connsiteX26129" fmla="*/ 378115 w 12184637"/>
              <a:gd name="connsiteY26129" fmla="*/ 1408338 h 4608812"/>
              <a:gd name="connsiteX26130" fmla="*/ 374507 w 12184637"/>
              <a:gd name="connsiteY26130" fmla="*/ 1415332 h 4608812"/>
              <a:gd name="connsiteX26131" fmla="*/ 408079 w 12184637"/>
              <a:gd name="connsiteY26131" fmla="*/ 1521791 h 4608812"/>
              <a:gd name="connsiteX26132" fmla="*/ 413454 w 12184637"/>
              <a:gd name="connsiteY26132" fmla="*/ 1525693 h 4608812"/>
              <a:gd name="connsiteX26133" fmla="*/ 415073 w 12184637"/>
              <a:gd name="connsiteY26133" fmla="*/ 1525399 h 4608812"/>
              <a:gd name="connsiteX26134" fmla="*/ 380912 w 12184637"/>
              <a:gd name="connsiteY26134" fmla="*/ 1419087 h 4608812"/>
              <a:gd name="connsiteX26135" fmla="*/ 385330 w 12184637"/>
              <a:gd name="connsiteY26135" fmla="*/ 1412535 h 4608812"/>
              <a:gd name="connsiteX26136" fmla="*/ 363832 w 12184637"/>
              <a:gd name="connsiteY26136" fmla="*/ 1302321 h 4608812"/>
              <a:gd name="connsiteX26137" fmla="*/ 357279 w 12184637"/>
              <a:gd name="connsiteY26137" fmla="*/ 1297903 h 4608812"/>
              <a:gd name="connsiteX26138" fmla="*/ 352862 w 12184637"/>
              <a:gd name="connsiteY26138" fmla="*/ 1304456 h 4608812"/>
              <a:gd name="connsiteX26139" fmla="*/ 374360 w 12184637"/>
              <a:gd name="connsiteY26139" fmla="*/ 1414670 h 4608812"/>
              <a:gd name="connsiteX26140" fmla="*/ 379882 w 12184637"/>
              <a:gd name="connsiteY26140" fmla="*/ 1419161 h 4608812"/>
              <a:gd name="connsiteX26141" fmla="*/ 380912 w 12184637"/>
              <a:gd name="connsiteY26141" fmla="*/ 1419087 h 4608812"/>
              <a:gd name="connsiteX26142" fmla="*/ 358825 w 12184637"/>
              <a:gd name="connsiteY26142" fmla="*/ 1308947 h 4608812"/>
              <a:gd name="connsiteX26143" fmla="*/ 363905 w 12184637"/>
              <a:gd name="connsiteY26143" fmla="*/ 1302910 h 4608812"/>
              <a:gd name="connsiteX26144" fmla="*/ 354997 w 12184637"/>
              <a:gd name="connsiteY26144" fmla="*/ 1192990 h 4608812"/>
              <a:gd name="connsiteX26145" fmla="*/ 348960 w 12184637"/>
              <a:gd name="connsiteY26145" fmla="*/ 1187910 h 4608812"/>
              <a:gd name="connsiteX26146" fmla="*/ 343880 w 12184637"/>
              <a:gd name="connsiteY26146" fmla="*/ 1193947 h 4608812"/>
              <a:gd name="connsiteX26147" fmla="*/ 352788 w 12184637"/>
              <a:gd name="connsiteY26147" fmla="*/ 1303867 h 4608812"/>
              <a:gd name="connsiteX26148" fmla="*/ 358384 w 12184637"/>
              <a:gd name="connsiteY26148" fmla="*/ 1309020 h 4608812"/>
              <a:gd name="connsiteX26149" fmla="*/ 358825 w 12184637"/>
              <a:gd name="connsiteY26149" fmla="*/ 1308947 h 4608812"/>
              <a:gd name="connsiteX26150" fmla="*/ 354997 w 12184637"/>
              <a:gd name="connsiteY26150" fmla="*/ 1193653 h 4608812"/>
              <a:gd name="connsiteX26151" fmla="*/ 359046 w 12184637"/>
              <a:gd name="connsiteY26151" fmla="*/ 1088004 h 4608812"/>
              <a:gd name="connsiteX26152" fmla="*/ 353672 w 12184637"/>
              <a:gd name="connsiteY26152" fmla="*/ 1082261 h 4608812"/>
              <a:gd name="connsiteX26153" fmla="*/ 347929 w 12184637"/>
              <a:gd name="connsiteY26153" fmla="*/ 1087635 h 4608812"/>
              <a:gd name="connsiteX26154" fmla="*/ 343880 w 12184637"/>
              <a:gd name="connsiteY26154" fmla="*/ 1193285 h 4608812"/>
              <a:gd name="connsiteX26155" fmla="*/ 349254 w 12184637"/>
              <a:gd name="connsiteY26155" fmla="*/ 1199027 h 4608812"/>
              <a:gd name="connsiteX26156" fmla="*/ 349475 w 12184637"/>
              <a:gd name="connsiteY26156" fmla="*/ 1199027 h 4608812"/>
              <a:gd name="connsiteX26157" fmla="*/ 354997 w 12184637"/>
              <a:gd name="connsiteY26157" fmla="*/ 1193653 h 4608812"/>
              <a:gd name="connsiteX26158" fmla="*/ 358973 w 12184637"/>
              <a:gd name="connsiteY26158" fmla="*/ 1088666 h 4608812"/>
              <a:gd name="connsiteX26159" fmla="*/ 374728 w 12184637"/>
              <a:gd name="connsiteY26159" fmla="*/ 989349 h 4608812"/>
              <a:gd name="connsiteX26160" fmla="*/ 370090 w 12184637"/>
              <a:gd name="connsiteY26160" fmla="*/ 982943 h 4608812"/>
              <a:gd name="connsiteX26161" fmla="*/ 363685 w 12184637"/>
              <a:gd name="connsiteY26161" fmla="*/ 987582 h 4608812"/>
              <a:gd name="connsiteX26162" fmla="*/ 347929 w 12184637"/>
              <a:gd name="connsiteY26162" fmla="*/ 1086899 h 4608812"/>
              <a:gd name="connsiteX26163" fmla="*/ 352567 w 12184637"/>
              <a:gd name="connsiteY26163" fmla="*/ 1093305 h 4608812"/>
              <a:gd name="connsiteX26164" fmla="*/ 353525 w 12184637"/>
              <a:gd name="connsiteY26164" fmla="*/ 1093378 h 4608812"/>
              <a:gd name="connsiteX26165" fmla="*/ 358973 w 12184637"/>
              <a:gd name="connsiteY26165" fmla="*/ 1088666 h 4608812"/>
              <a:gd name="connsiteX26166" fmla="*/ 374581 w 12184637"/>
              <a:gd name="connsiteY26166" fmla="*/ 990011 h 4608812"/>
              <a:gd name="connsiteX26167" fmla="*/ 400791 w 12184637"/>
              <a:gd name="connsiteY26167" fmla="*/ 899160 h 4608812"/>
              <a:gd name="connsiteX26168" fmla="*/ 396962 w 12184637"/>
              <a:gd name="connsiteY26168" fmla="*/ 892240 h 4608812"/>
              <a:gd name="connsiteX26169" fmla="*/ 390042 w 12184637"/>
              <a:gd name="connsiteY26169" fmla="*/ 896068 h 4608812"/>
              <a:gd name="connsiteX26170" fmla="*/ 363832 w 12184637"/>
              <a:gd name="connsiteY26170" fmla="*/ 986919 h 4608812"/>
              <a:gd name="connsiteX26171" fmla="*/ 367660 w 12184637"/>
              <a:gd name="connsiteY26171" fmla="*/ 993840 h 4608812"/>
              <a:gd name="connsiteX26172" fmla="*/ 369206 w 12184637"/>
              <a:gd name="connsiteY26172" fmla="*/ 994060 h 4608812"/>
              <a:gd name="connsiteX26173" fmla="*/ 374581 w 12184637"/>
              <a:gd name="connsiteY26173" fmla="*/ 990011 h 4608812"/>
              <a:gd name="connsiteX26174" fmla="*/ 400570 w 12184637"/>
              <a:gd name="connsiteY26174" fmla="*/ 899823 h 4608812"/>
              <a:gd name="connsiteX26175" fmla="*/ 435835 w 12184637"/>
              <a:gd name="connsiteY26175" fmla="*/ 819353 h 4608812"/>
              <a:gd name="connsiteX26176" fmla="*/ 432964 w 12184637"/>
              <a:gd name="connsiteY26176" fmla="*/ 811990 h 4608812"/>
              <a:gd name="connsiteX26177" fmla="*/ 425602 w 12184637"/>
              <a:gd name="connsiteY26177" fmla="*/ 814862 h 4608812"/>
              <a:gd name="connsiteX26178" fmla="*/ 390262 w 12184637"/>
              <a:gd name="connsiteY26178" fmla="*/ 895332 h 4608812"/>
              <a:gd name="connsiteX26179" fmla="*/ 393134 w 12184637"/>
              <a:gd name="connsiteY26179" fmla="*/ 902694 h 4608812"/>
              <a:gd name="connsiteX26180" fmla="*/ 395416 w 12184637"/>
              <a:gd name="connsiteY26180" fmla="*/ 903136 h 4608812"/>
              <a:gd name="connsiteX26181" fmla="*/ 400570 w 12184637"/>
              <a:gd name="connsiteY26181" fmla="*/ 899823 h 4608812"/>
              <a:gd name="connsiteX26182" fmla="*/ 435467 w 12184637"/>
              <a:gd name="connsiteY26182" fmla="*/ 820089 h 4608812"/>
              <a:gd name="connsiteX26183" fmla="*/ 478537 w 12184637"/>
              <a:gd name="connsiteY26183" fmla="*/ 751987 h 4608812"/>
              <a:gd name="connsiteX26184" fmla="*/ 476770 w 12184637"/>
              <a:gd name="connsiteY26184" fmla="*/ 744257 h 4608812"/>
              <a:gd name="connsiteX26185" fmla="*/ 469039 w 12184637"/>
              <a:gd name="connsiteY26185" fmla="*/ 746024 h 4608812"/>
              <a:gd name="connsiteX26186" fmla="*/ 425970 w 12184637"/>
              <a:gd name="connsiteY26186" fmla="*/ 814125 h 4608812"/>
              <a:gd name="connsiteX26187" fmla="*/ 427737 w 12184637"/>
              <a:gd name="connsiteY26187" fmla="*/ 821856 h 4608812"/>
              <a:gd name="connsiteX26188" fmla="*/ 430755 w 12184637"/>
              <a:gd name="connsiteY26188" fmla="*/ 822739 h 4608812"/>
              <a:gd name="connsiteX26189" fmla="*/ 435467 w 12184637"/>
              <a:gd name="connsiteY26189" fmla="*/ 820089 h 4608812"/>
              <a:gd name="connsiteX26190" fmla="*/ 3296906 w 12184637"/>
              <a:gd name="connsiteY26190" fmla="*/ 100790 h 4608812"/>
              <a:gd name="connsiteX26191" fmla="*/ 3293151 w 12184637"/>
              <a:gd name="connsiteY26191" fmla="*/ 93870 h 4608812"/>
              <a:gd name="connsiteX26192" fmla="*/ 3197294 w 12184637"/>
              <a:gd name="connsiteY26192" fmla="*/ 65083 h 4608812"/>
              <a:gd name="connsiteX26193" fmla="*/ 3190373 w 12184637"/>
              <a:gd name="connsiteY26193" fmla="*/ 68838 h 4608812"/>
              <a:gd name="connsiteX26194" fmla="*/ 3194128 w 12184637"/>
              <a:gd name="connsiteY26194" fmla="*/ 75758 h 4608812"/>
              <a:gd name="connsiteX26195" fmla="*/ 3289985 w 12184637"/>
              <a:gd name="connsiteY26195" fmla="*/ 104545 h 4608812"/>
              <a:gd name="connsiteX26196" fmla="*/ 3291605 w 12184637"/>
              <a:gd name="connsiteY26196" fmla="*/ 104766 h 4608812"/>
              <a:gd name="connsiteX26197" fmla="*/ 3296906 w 12184637"/>
              <a:gd name="connsiteY26197" fmla="*/ 100790 h 4608812"/>
              <a:gd name="connsiteX26198" fmla="*/ 3385401 w 12184637"/>
              <a:gd name="connsiteY26198" fmla="*/ 183543 h 4608812"/>
              <a:gd name="connsiteX26199" fmla="*/ 3384959 w 12184637"/>
              <a:gd name="connsiteY26199" fmla="*/ 175665 h 4608812"/>
              <a:gd name="connsiteX26200" fmla="*/ 3295286 w 12184637"/>
              <a:gd name="connsiteY26200" fmla="*/ 95048 h 4608812"/>
              <a:gd name="connsiteX26201" fmla="*/ 3287409 w 12184637"/>
              <a:gd name="connsiteY26201" fmla="*/ 95489 h 4608812"/>
              <a:gd name="connsiteX26202" fmla="*/ 3287850 w 12184637"/>
              <a:gd name="connsiteY26202" fmla="*/ 103367 h 4608812"/>
              <a:gd name="connsiteX26203" fmla="*/ 3377523 w 12184637"/>
              <a:gd name="connsiteY26203" fmla="*/ 183984 h 4608812"/>
              <a:gd name="connsiteX26204" fmla="*/ 3381278 w 12184637"/>
              <a:gd name="connsiteY26204" fmla="*/ 185383 h 4608812"/>
              <a:gd name="connsiteX26205" fmla="*/ 3385401 w 12184637"/>
              <a:gd name="connsiteY26205" fmla="*/ 183543 h 4608812"/>
              <a:gd name="connsiteX26206" fmla="*/ 3573729 w 12184637"/>
              <a:gd name="connsiteY26206" fmla="*/ 184132 h 4608812"/>
              <a:gd name="connsiteX26207" fmla="*/ 3568281 w 12184637"/>
              <a:gd name="connsiteY26207" fmla="*/ 178463 h 4608812"/>
              <a:gd name="connsiteX26208" fmla="*/ 3381352 w 12184637"/>
              <a:gd name="connsiteY26208" fmla="*/ 174266 h 4608812"/>
              <a:gd name="connsiteX26209" fmla="*/ 3375683 w 12184637"/>
              <a:gd name="connsiteY26209" fmla="*/ 179714 h 4608812"/>
              <a:gd name="connsiteX26210" fmla="*/ 3381131 w 12184637"/>
              <a:gd name="connsiteY26210" fmla="*/ 185383 h 4608812"/>
              <a:gd name="connsiteX26211" fmla="*/ 3568060 w 12184637"/>
              <a:gd name="connsiteY26211" fmla="*/ 189580 h 4608812"/>
              <a:gd name="connsiteX26212" fmla="*/ 3568207 w 12184637"/>
              <a:gd name="connsiteY26212" fmla="*/ 189580 h 4608812"/>
              <a:gd name="connsiteX26213" fmla="*/ 3573729 w 12184637"/>
              <a:gd name="connsiteY26213" fmla="*/ 184132 h 4608812"/>
              <a:gd name="connsiteX26214" fmla="*/ 3784660 w 12184637"/>
              <a:gd name="connsiteY26214" fmla="*/ 206366 h 4608812"/>
              <a:gd name="connsiteX26215" fmla="*/ 3779653 w 12184637"/>
              <a:gd name="connsiteY26215" fmla="*/ 200255 h 4608812"/>
              <a:gd name="connsiteX26216" fmla="*/ 3568723 w 12184637"/>
              <a:gd name="connsiteY26216" fmla="*/ 178463 h 4608812"/>
              <a:gd name="connsiteX26217" fmla="*/ 3562612 w 12184637"/>
              <a:gd name="connsiteY26217" fmla="*/ 183469 h 4608812"/>
              <a:gd name="connsiteX26218" fmla="*/ 3567619 w 12184637"/>
              <a:gd name="connsiteY26218" fmla="*/ 189580 h 4608812"/>
              <a:gd name="connsiteX26219" fmla="*/ 3778549 w 12184637"/>
              <a:gd name="connsiteY26219" fmla="*/ 211372 h 4608812"/>
              <a:gd name="connsiteX26220" fmla="*/ 3779138 w 12184637"/>
              <a:gd name="connsiteY26220" fmla="*/ 211372 h 4608812"/>
              <a:gd name="connsiteX26221" fmla="*/ 3784660 w 12184637"/>
              <a:gd name="connsiteY26221" fmla="*/ 206366 h 4608812"/>
              <a:gd name="connsiteX26222" fmla="*/ 4022389 w 12184637"/>
              <a:gd name="connsiteY26222" fmla="*/ 249730 h 4608812"/>
              <a:gd name="connsiteX26223" fmla="*/ 4017898 w 12184637"/>
              <a:gd name="connsiteY26223" fmla="*/ 243251 h 4608812"/>
              <a:gd name="connsiteX26224" fmla="*/ 3780095 w 12184637"/>
              <a:gd name="connsiteY26224" fmla="*/ 200255 h 4608812"/>
              <a:gd name="connsiteX26225" fmla="*/ 3773616 w 12184637"/>
              <a:gd name="connsiteY26225" fmla="*/ 204746 h 4608812"/>
              <a:gd name="connsiteX26226" fmla="*/ 3778107 w 12184637"/>
              <a:gd name="connsiteY26226" fmla="*/ 211225 h 4608812"/>
              <a:gd name="connsiteX26227" fmla="*/ 4015910 w 12184637"/>
              <a:gd name="connsiteY26227" fmla="*/ 254221 h 4608812"/>
              <a:gd name="connsiteX26228" fmla="*/ 4016941 w 12184637"/>
              <a:gd name="connsiteY26228" fmla="*/ 254295 h 4608812"/>
              <a:gd name="connsiteX26229" fmla="*/ 4022389 w 12184637"/>
              <a:gd name="connsiteY26229" fmla="*/ 249730 h 4608812"/>
              <a:gd name="connsiteX26230" fmla="*/ 4274990 w 12184637"/>
              <a:gd name="connsiteY26230" fmla="*/ 310469 h 4608812"/>
              <a:gd name="connsiteX26231" fmla="*/ 4270868 w 12184637"/>
              <a:gd name="connsiteY26231" fmla="*/ 303769 h 4608812"/>
              <a:gd name="connsiteX26232" fmla="*/ 4018193 w 12184637"/>
              <a:gd name="connsiteY26232" fmla="*/ 243398 h 4608812"/>
              <a:gd name="connsiteX26233" fmla="*/ 4011493 w 12184637"/>
              <a:gd name="connsiteY26233" fmla="*/ 247521 h 4608812"/>
              <a:gd name="connsiteX26234" fmla="*/ 4015616 w 12184637"/>
              <a:gd name="connsiteY26234" fmla="*/ 254221 h 4608812"/>
              <a:gd name="connsiteX26235" fmla="*/ 4268290 w 12184637"/>
              <a:gd name="connsiteY26235" fmla="*/ 314592 h 4608812"/>
              <a:gd name="connsiteX26236" fmla="*/ 4269616 w 12184637"/>
              <a:gd name="connsiteY26236" fmla="*/ 314739 h 4608812"/>
              <a:gd name="connsiteX26237" fmla="*/ 4274990 w 12184637"/>
              <a:gd name="connsiteY26237" fmla="*/ 310469 h 4608812"/>
              <a:gd name="connsiteX26238" fmla="*/ 4530389 w 12184637"/>
              <a:gd name="connsiteY26238" fmla="*/ 384828 h 4608812"/>
              <a:gd name="connsiteX26239" fmla="*/ 4526561 w 12184637"/>
              <a:gd name="connsiteY26239" fmla="*/ 377908 h 4608812"/>
              <a:gd name="connsiteX26240" fmla="*/ 4271088 w 12184637"/>
              <a:gd name="connsiteY26240" fmla="*/ 303769 h 4608812"/>
              <a:gd name="connsiteX26241" fmla="*/ 4264168 w 12184637"/>
              <a:gd name="connsiteY26241" fmla="*/ 307598 h 4608812"/>
              <a:gd name="connsiteX26242" fmla="*/ 4267996 w 12184637"/>
              <a:gd name="connsiteY26242" fmla="*/ 314518 h 4608812"/>
              <a:gd name="connsiteX26243" fmla="*/ 4523469 w 12184637"/>
              <a:gd name="connsiteY26243" fmla="*/ 388657 h 4608812"/>
              <a:gd name="connsiteX26244" fmla="*/ 4525088 w 12184637"/>
              <a:gd name="connsiteY26244" fmla="*/ 388878 h 4608812"/>
              <a:gd name="connsiteX26245" fmla="*/ 4530389 w 12184637"/>
              <a:gd name="connsiteY26245" fmla="*/ 384828 h 4608812"/>
              <a:gd name="connsiteX26246" fmla="*/ 4774082 w 12184637"/>
              <a:gd name="connsiteY26246" fmla="*/ 471925 h 4608812"/>
              <a:gd name="connsiteX26247" fmla="*/ 4770695 w 12184637"/>
              <a:gd name="connsiteY26247" fmla="*/ 464783 h 4608812"/>
              <a:gd name="connsiteX26248" fmla="*/ 4526929 w 12184637"/>
              <a:gd name="connsiteY26248" fmla="*/ 378055 h 4608812"/>
              <a:gd name="connsiteX26249" fmla="*/ 4519788 w 12184637"/>
              <a:gd name="connsiteY26249" fmla="*/ 381442 h 4608812"/>
              <a:gd name="connsiteX26250" fmla="*/ 4523174 w 12184637"/>
              <a:gd name="connsiteY26250" fmla="*/ 388583 h 4608812"/>
              <a:gd name="connsiteX26251" fmla="*/ 4766940 w 12184637"/>
              <a:gd name="connsiteY26251" fmla="*/ 475311 h 4608812"/>
              <a:gd name="connsiteX26252" fmla="*/ 4768854 w 12184637"/>
              <a:gd name="connsiteY26252" fmla="*/ 475606 h 4608812"/>
              <a:gd name="connsiteX26253" fmla="*/ 4774082 w 12184637"/>
              <a:gd name="connsiteY26253" fmla="*/ 471925 h 4608812"/>
              <a:gd name="connsiteX26254" fmla="*/ 4991786 w 12184637"/>
              <a:gd name="connsiteY26254" fmla="*/ 570727 h 4608812"/>
              <a:gd name="connsiteX26255" fmla="*/ 4988988 w 12184637"/>
              <a:gd name="connsiteY26255" fmla="*/ 563365 h 4608812"/>
              <a:gd name="connsiteX26256" fmla="*/ 4771137 w 12184637"/>
              <a:gd name="connsiteY26256" fmla="*/ 465004 h 4608812"/>
              <a:gd name="connsiteX26257" fmla="*/ 4763774 w 12184637"/>
              <a:gd name="connsiteY26257" fmla="*/ 467802 h 4608812"/>
              <a:gd name="connsiteX26258" fmla="*/ 4766572 w 12184637"/>
              <a:gd name="connsiteY26258" fmla="*/ 475164 h 4608812"/>
              <a:gd name="connsiteX26259" fmla="*/ 4984423 w 12184637"/>
              <a:gd name="connsiteY26259" fmla="*/ 573525 h 4608812"/>
              <a:gd name="connsiteX26260" fmla="*/ 4986779 w 12184637"/>
              <a:gd name="connsiteY26260" fmla="*/ 574040 h 4608812"/>
              <a:gd name="connsiteX26261" fmla="*/ 4991786 w 12184637"/>
              <a:gd name="connsiteY26261" fmla="*/ 570727 h 4608812"/>
              <a:gd name="connsiteX26262" fmla="*/ 5186740 w 12184637"/>
              <a:gd name="connsiteY26262" fmla="*/ 672327 h 4608812"/>
              <a:gd name="connsiteX26263" fmla="*/ 5184384 w 12184637"/>
              <a:gd name="connsiteY26263" fmla="*/ 664818 h 4608812"/>
              <a:gd name="connsiteX26264" fmla="*/ 4989282 w 12184637"/>
              <a:gd name="connsiteY26264" fmla="*/ 563512 h 4608812"/>
              <a:gd name="connsiteX26265" fmla="*/ 4981773 w 12184637"/>
              <a:gd name="connsiteY26265" fmla="*/ 565868 h 4608812"/>
              <a:gd name="connsiteX26266" fmla="*/ 4984129 w 12184637"/>
              <a:gd name="connsiteY26266" fmla="*/ 573377 h 4608812"/>
              <a:gd name="connsiteX26267" fmla="*/ 5179230 w 12184637"/>
              <a:gd name="connsiteY26267" fmla="*/ 674757 h 4608812"/>
              <a:gd name="connsiteX26268" fmla="*/ 5181807 w 12184637"/>
              <a:gd name="connsiteY26268" fmla="*/ 675346 h 4608812"/>
              <a:gd name="connsiteX26269" fmla="*/ 5186740 w 12184637"/>
              <a:gd name="connsiteY26269" fmla="*/ 672327 h 4608812"/>
              <a:gd name="connsiteX26270" fmla="*/ 5361521 w 12184637"/>
              <a:gd name="connsiteY26270" fmla="*/ 767743 h 4608812"/>
              <a:gd name="connsiteX26271" fmla="*/ 5359313 w 12184637"/>
              <a:gd name="connsiteY26271" fmla="*/ 760160 h 4608812"/>
              <a:gd name="connsiteX26272" fmla="*/ 5184457 w 12184637"/>
              <a:gd name="connsiteY26272" fmla="*/ 664891 h 4608812"/>
              <a:gd name="connsiteX26273" fmla="*/ 5176874 w 12184637"/>
              <a:gd name="connsiteY26273" fmla="*/ 667100 h 4608812"/>
              <a:gd name="connsiteX26274" fmla="*/ 5179083 w 12184637"/>
              <a:gd name="connsiteY26274" fmla="*/ 674683 h 4608812"/>
              <a:gd name="connsiteX26275" fmla="*/ 5353938 w 12184637"/>
              <a:gd name="connsiteY26275" fmla="*/ 769951 h 4608812"/>
              <a:gd name="connsiteX26276" fmla="*/ 5356662 w 12184637"/>
              <a:gd name="connsiteY26276" fmla="*/ 770614 h 4608812"/>
              <a:gd name="connsiteX26277" fmla="*/ 5361521 w 12184637"/>
              <a:gd name="connsiteY26277" fmla="*/ 767743 h 4608812"/>
              <a:gd name="connsiteX26278" fmla="*/ 5517970 w 12184637"/>
              <a:gd name="connsiteY26278" fmla="*/ 850201 h 4608812"/>
              <a:gd name="connsiteX26279" fmla="*/ 5515614 w 12184637"/>
              <a:gd name="connsiteY26279" fmla="*/ 842691 h 4608812"/>
              <a:gd name="connsiteX26280" fmla="*/ 5359239 w 12184637"/>
              <a:gd name="connsiteY26280" fmla="*/ 760160 h 4608812"/>
              <a:gd name="connsiteX26281" fmla="*/ 5351730 w 12184637"/>
              <a:gd name="connsiteY26281" fmla="*/ 762515 h 4608812"/>
              <a:gd name="connsiteX26282" fmla="*/ 5354085 w 12184637"/>
              <a:gd name="connsiteY26282" fmla="*/ 770025 h 4608812"/>
              <a:gd name="connsiteX26283" fmla="*/ 5510461 w 12184637"/>
              <a:gd name="connsiteY26283" fmla="*/ 852557 h 4608812"/>
              <a:gd name="connsiteX26284" fmla="*/ 5513111 w 12184637"/>
              <a:gd name="connsiteY26284" fmla="*/ 853219 h 4608812"/>
              <a:gd name="connsiteX26285" fmla="*/ 5517970 w 12184637"/>
              <a:gd name="connsiteY26285" fmla="*/ 850201 h 4608812"/>
              <a:gd name="connsiteX26286" fmla="*/ 5657560 w 12184637"/>
              <a:gd name="connsiteY26286" fmla="*/ 912780 h 4608812"/>
              <a:gd name="connsiteX26287" fmla="*/ 5654762 w 12184637"/>
              <a:gd name="connsiteY26287" fmla="*/ 905418 h 4608812"/>
              <a:gd name="connsiteX26288" fmla="*/ 5515320 w 12184637"/>
              <a:gd name="connsiteY26288" fmla="*/ 842544 h 4608812"/>
              <a:gd name="connsiteX26289" fmla="*/ 5507958 w 12184637"/>
              <a:gd name="connsiteY26289" fmla="*/ 845342 h 4608812"/>
              <a:gd name="connsiteX26290" fmla="*/ 5510755 w 12184637"/>
              <a:gd name="connsiteY26290" fmla="*/ 852704 h 4608812"/>
              <a:gd name="connsiteX26291" fmla="*/ 5650198 w 12184637"/>
              <a:gd name="connsiteY26291" fmla="*/ 915578 h 4608812"/>
              <a:gd name="connsiteX26292" fmla="*/ 5652554 w 12184637"/>
              <a:gd name="connsiteY26292" fmla="*/ 916093 h 4608812"/>
              <a:gd name="connsiteX26293" fmla="*/ 5657560 w 12184637"/>
              <a:gd name="connsiteY26293" fmla="*/ 912780 h 4608812"/>
              <a:gd name="connsiteX26294" fmla="*/ 5783456 w 12184637"/>
              <a:gd name="connsiteY26294" fmla="*/ 958353 h 4608812"/>
              <a:gd name="connsiteX26295" fmla="*/ 5780143 w 12184637"/>
              <a:gd name="connsiteY26295" fmla="*/ 951212 h 4608812"/>
              <a:gd name="connsiteX26296" fmla="*/ 5654468 w 12184637"/>
              <a:gd name="connsiteY26296" fmla="*/ 905271 h 4608812"/>
              <a:gd name="connsiteX26297" fmla="*/ 5647326 w 12184637"/>
              <a:gd name="connsiteY26297" fmla="*/ 908584 h 4608812"/>
              <a:gd name="connsiteX26298" fmla="*/ 5650640 w 12184637"/>
              <a:gd name="connsiteY26298" fmla="*/ 915725 h 4608812"/>
              <a:gd name="connsiteX26299" fmla="*/ 5776314 w 12184637"/>
              <a:gd name="connsiteY26299" fmla="*/ 961666 h 4608812"/>
              <a:gd name="connsiteX26300" fmla="*/ 5778302 w 12184637"/>
              <a:gd name="connsiteY26300" fmla="*/ 962034 h 4608812"/>
              <a:gd name="connsiteX26301" fmla="*/ 5783456 w 12184637"/>
              <a:gd name="connsiteY26301" fmla="*/ 958353 h 4608812"/>
              <a:gd name="connsiteX26302" fmla="*/ 5898750 w 12184637"/>
              <a:gd name="connsiteY26302" fmla="*/ 989643 h 4608812"/>
              <a:gd name="connsiteX26303" fmla="*/ 5894848 w 12184637"/>
              <a:gd name="connsiteY26303" fmla="*/ 982796 h 4608812"/>
              <a:gd name="connsiteX26304" fmla="*/ 5779701 w 12184637"/>
              <a:gd name="connsiteY26304" fmla="*/ 950991 h 4608812"/>
              <a:gd name="connsiteX26305" fmla="*/ 5772854 w 12184637"/>
              <a:gd name="connsiteY26305" fmla="*/ 954893 h 4608812"/>
              <a:gd name="connsiteX26306" fmla="*/ 5776756 w 12184637"/>
              <a:gd name="connsiteY26306" fmla="*/ 961740 h 4608812"/>
              <a:gd name="connsiteX26307" fmla="*/ 5891903 w 12184637"/>
              <a:gd name="connsiteY26307" fmla="*/ 993545 h 4608812"/>
              <a:gd name="connsiteX26308" fmla="*/ 5893449 w 12184637"/>
              <a:gd name="connsiteY26308" fmla="*/ 993766 h 4608812"/>
              <a:gd name="connsiteX26309" fmla="*/ 5898750 w 12184637"/>
              <a:gd name="connsiteY26309" fmla="*/ 989643 h 4608812"/>
              <a:gd name="connsiteX26310" fmla="*/ 6007344 w 12184637"/>
              <a:gd name="connsiteY26310" fmla="*/ 1008270 h 4608812"/>
              <a:gd name="connsiteX26311" fmla="*/ 6002853 w 12184637"/>
              <a:gd name="connsiteY26311" fmla="*/ 1001791 h 4608812"/>
              <a:gd name="connsiteX26312" fmla="*/ 5894332 w 12184637"/>
              <a:gd name="connsiteY26312" fmla="*/ 982649 h 4608812"/>
              <a:gd name="connsiteX26313" fmla="*/ 5887853 w 12184637"/>
              <a:gd name="connsiteY26313" fmla="*/ 987140 h 4608812"/>
              <a:gd name="connsiteX26314" fmla="*/ 5892345 w 12184637"/>
              <a:gd name="connsiteY26314" fmla="*/ 993619 h 4608812"/>
              <a:gd name="connsiteX26315" fmla="*/ 6000865 w 12184637"/>
              <a:gd name="connsiteY26315" fmla="*/ 1012761 h 4608812"/>
              <a:gd name="connsiteX26316" fmla="*/ 6001896 w 12184637"/>
              <a:gd name="connsiteY26316" fmla="*/ 1012834 h 4608812"/>
              <a:gd name="connsiteX26317" fmla="*/ 6007344 w 12184637"/>
              <a:gd name="connsiteY26317" fmla="*/ 1008270 h 4608812"/>
              <a:gd name="connsiteX26318" fmla="*/ 6113140 w 12184637"/>
              <a:gd name="connsiteY26318" fmla="*/ 1015853 h 4608812"/>
              <a:gd name="connsiteX26319" fmla="*/ 6107987 w 12184637"/>
              <a:gd name="connsiteY26319" fmla="*/ 1009889 h 4608812"/>
              <a:gd name="connsiteX26320" fmla="*/ 6002264 w 12184637"/>
              <a:gd name="connsiteY26320" fmla="*/ 1001791 h 4608812"/>
              <a:gd name="connsiteX26321" fmla="*/ 5996300 w 12184637"/>
              <a:gd name="connsiteY26321" fmla="*/ 1006944 h 4608812"/>
              <a:gd name="connsiteX26322" fmla="*/ 6001454 w 12184637"/>
              <a:gd name="connsiteY26322" fmla="*/ 1012908 h 4608812"/>
              <a:gd name="connsiteX26323" fmla="*/ 6107177 w 12184637"/>
              <a:gd name="connsiteY26323" fmla="*/ 1021006 h 4608812"/>
              <a:gd name="connsiteX26324" fmla="*/ 6107692 w 12184637"/>
              <a:gd name="connsiteY26324" fmla="*/ 1021006 h 4608812"/>
              <a:gd name="connsiteX26325" fmla="*/ 6113140 w 12184637"/>
              <a:gd name="connsiteY26325" fmla="*/ 1015853 h 4608812"/>
              <a:gd name="connsiteX26326" fmla="*/ 6215182 w 12184637"/>
              <a:gd name="connsiteY26326" fmla="*/ 1014969 h 4608812"/>
              <a:gd name="connsiteX26327" fmla="*/ 6209587 w 12184637"/>
              <a:gd name="connsiteY26327" fmla="*/ 1009448 h 4608812"/>
              <a:gd name="connsiteX26328" fmla="*/ 6107619 w 12184637"/>
              <a:gd name="connsiteY26328" fmla="*/ 1009889 h 4608812"/>
              <a:gd name="connsiteX26329" fmla="*/ 6107619 w 12184637"/>
              <a:gd name="connsiteY26329" fmla="*/ 1009889 h 4608812"/>
              <a:gd name="connsiteX26330" fmla="*/ 6102097 w 12184637"/>
              <a:gd name="connsiteY26330" fmla="*/ 1015485 h 4608812"/>
              <a:gd name="connsiteX26331" fmla="*/ 6107692 w 12184637"/>
              <a:gd name="connsiteY26331" fmla="*/ 1021006 h 4608812"/>
              <a:gd name="connsiteX26332" fmla="*/ 6209660 w 12184637"/>
              <a:gd name="connsiteY26332" fmla="*/ 1020565 h 4608812"/>
              <a:gd name="connsiteX26333" fmla="*/ 6209660 w 12184637"/>
              <a:gd name="connsiteY26333" fmla="*/ 1020565 h 4608812"/>
              <a:gd name="connsiteX26334" fmla="*/ 6215182 w 12184637"/>
              <a:gd name="connsiteY26334" fmla="*/ 1014969 h 4608812"/>
              <a:gd name="connsiteX26335" fmla="*/ 6209955 w 12184637"/>
              <a:gd name="connsiteY26335" fmla="*/ 1020565 h 4608812"/>
              <a:gd name="connsiteX26336" fmla="*/ 6307285 w 12184637"/>
              <a:gd name="connsiteY26336" fmla="*/ 1014233 h 4608812"/>
              <a:gd name="connsiteX26337" fmla="*/ 6312512 w 12184637"/>
              <a:gd name="connsiteY26337" fmla="*/ 1008343 h 4608812"/>
              <a:gd name="connsiteX26338" fmla="*/ 6306622 w 12184637"/>
              <a:gd name="connsiteY26338" fmla="*/ 1003116 h 4608812"/>
              <a:gd name="connsiteX26339" fmla="*/ 6209292 w 12184637"/>
              <a:gd name="connsiteY26339" fmla="*/ 1009448 h 4608812"/>
              <a:gd name="connsiteX26340" fmla="*/ 6204065 w 12184637"/>
              <a:gd name="connsiteY26340" fmla="*/ 1015338 h 4608812"/>
              <a:gd name="connsiteX26341" fmla="*/ 6209660 w 12184637"/>
              <a:gd name="connsiteY26341" fmla="*/ 1020565 h 4608812"/>
              <a:gd name="connsiteX26342" fmla="*/ 6209955 w 12184637"/>
              <a:gd name="connsiteY26342" fmla="*/ 1020565 h 4608812"/>
              <a:gd name="connsiteX26343" fmla="*/ 6307800 w 12184637"/>
              <a:gd name="connsiteY26343" fmla="*/ 1014233 h 4608812"/>
              <a:gd name="connsiteX26344" fmla="*/ 6396810 w 12184637"/>
              <a:gd name="connsiteY26344" fmla="*/ 1000834 h 4608812"/>
              <a:gd name="connsiteX26345" fmla="*/ 6401522 w 12184637"/>
              <a:gd name="connsiteY26345" fmla="*/ 994502 h 4608812"/>
              <a:gd name="connsiteX26346" fmla="*/ 6395191 w 12184637"/>
              <a:gd name="connsiteY26346" fmla="*/ 989790 h 4608812"/>
              <a:gd name="connsiteX26347" fmla="*/ 6306180 w 12184637"/>
              <a:gd name="connsiteY26347" fmla="*/ 1003190 h 4608812"/>
              <a:gd name="connsiteX26348" fmla="*/ 6301469 w 12184637"/>
              <a:gd name="connsiteY26348" fmla="*/ 1009521 h 4608812"/>
              <a:gd name="connsiteX26349" fmla="*/ 6306990 w 12184637"/>
              <a:gd name="connsiteY26349" fmla="*/ 1014233 h 4608812"/>
              <a:gd name="connsiteX26350" fmla="*/ 6307800 w 12184637"/>
              <a:gd name="connsiteY26350" fmla="*/ 1014233 h 4608812"/>
              <a:gd name="connsiteX26351" fmla="*/ 6489355 w 12184637"/>
              <a:gd name="connsiteY26351" fmla="*/ 1079022 h 4608812"/>
              <a:gd name="connsiteX26352" fmla="*/ 6488913 w 12184637"/>
              <a:gd name="connsiteY26352" fmla="*/ 1071144 h 4608812"/>
              <a:gd name="connsiteX26353" fmla="*/ 6399608 w 12184637"/>
              <a:gd name="connsiteY26353" fmla="*/ 991115 h 4608812"/>
              <a:gd name="connsiteX26354" fmla="*/ 6391730 w 12184637"/>
              <a:gd name="connsiteY26354" fmla="*/ 991557 h 4608812"/>
              <a:gd name="connsiteX26355" fmla="*/ 6392172 w 12184637"/>
              <a:gd name="connsiteY26355" fmla="*/ 999435 h 4608812"/>
              <a:gd name="connsiteX26356" fmla="*/ 6481477 w 12184637"/>
              <a:gd name="connsiteY26356" fmla="*/ 1079463 h 4608812"/>
              <a:gd name="connsiteX26357" fmla="*/ 6485232 w 12184637"/>
              <a:gd name="connsiteY26357" fmla="*/ 1080862 h 4608812"/>
              <a:gd name="connsiteX26358" fmla="*/ 6489355 w 12184637"/>
              <a:gd name="connsiteY26358" fmla="*/ 1079022 h 4608812"/>
              <a:gd name="connsiteX26359" fmla="*/ 6486410 w 12184637"/>
              <a:gd name="connsiteY26359" fmla="*/ 1080715 h 4608812"/>
              <a:gd name="connsiteX26360" fmla="*/ 6582047 w 12184637"/>
              <a:gd name="connsiteY26360" fmla="*/ 1060689 h 4608812"/>
              <a:gd name="connsiteX26361" fmla="*/ 6586390 w 12184637"/>
              <a:gd name="connsiteY26361" fmla="*/ 1054063 h 4608812"/>
              <a:gd name="connsiteX26362" fmla="*/ 6579764 w 12184637"/>
              <a:gd name="connsiteY26362" fmla="*/ 1049720 h 4608812"/>
              <a:gd name="connsiteX26363" fmla="*/ 6484128 w 12184637"/>
              <a:gd name="connsiteY26363" fmla="*/ 1069745 h 4608812"/>
              <a:gd name="connsiteX26364" fmla="*/ 6479784 w 12184637"/>
              <a:gd name="connsiteY26364" fmla="*/ 1076371 h 4608812"/>
              <a:gd name="connsiteX26365" fmla="*/ 6485306 w 12184637"/>
              <a:gd name="connsiteY26365" fmla="*/ 1080789 h 4608812"/>
              <a:gd name="connsiteX26366" fmla="*/ 6486410 w 12184637"/>
              <a:gd name="connsiteY26366" fmla="*/ 1080715 h 4608812"/>
              <a:gd name="connsiteX26367" fmla="*/ 6582267 w 12184637"/>
              <a:gd name="connsiteY26367" fmla="*/ 1060689 h 4608812"/>
              <a:gd name="connsiteX26368" fmla="*/ 6674002 w 12184637"/>
              <a:gd name="connsiteY26368" fmla="*/ 1037130 h 4608812"/>
              <a:gd name="connsiteX26369" fmla="*/ 6677977 w 12184637"/>
              <a:gd name="connsiteY26369" fmla="*/ 1030357 h 4608812"/>
              <a:gd name="connsiteX26370" fmla="*/ 6671204 w 12184637"/>
              <a:gd name="connsiteY26370" fmla="*/ 1026381 h 4608812"/>
              <a:gd name="connsiteX26371" fmla="*/ 6579469 w 12184637"/>
              <a:gd name="connsiteY26371" fmla="*/ 1049940 h 4608812"/>
              <a:gd name="connsiteX26372" fmla="*/ 6575494 w 12184637"/>
              <a:gd name="connsiteY26372" fmla="*/ 1056714 h 4608812"/>
              <a:gd name="connsiteX26373" fmla="*/ 6580942 w 12184637"/>
              <a:gd name="connsiteY26373" fmla="*/ 1060910 h 4608812"/>
              <a:gd name="connsiteX26374" fmla="*/ 6582267 w 12184637"/>
              <a:gd name="connsiteY26374" fmla="*/ 1060689 h 4608812"/>
              <a:gd name="connsiteX26375" fmla="*/ 6674076 w 12184637"/>
              <a:gd name="connsiteY26375" fmla="*/ 1037130 h 4608812"/>
              <a:gd name="connsiteX26376" fmla="*/ 6765368 w 12184637"/>
              <a:gd name="connsiteY26376" fmla="*/ 1012172 h 4608812"/>
              <a:gd name="connsiteX26377" fmla="*/ 6769270 w 12184637"/>
              <a:gd name="connsiteY26377" fmla="*/ 1005325 h 4608812"/>
              <a:gd name="connsiteX26378" fmla="*/ 6762423 w 12184637"/>
              <a:gd name="connsiteY26378" fmla="*/ 1001423 h 4608812"/>
              <a:gd name="connsiteX26379" fmla="*/ 6671130 w 12184637"/>
              <a:gd name="connsiteY26379" fmla="*/ 1026381 h 4608812"/>
              <a:gd name="connsiteX26380" fmla="*/ 6667229 w 12184637"/>
              <a:gd name="connsiteY26380" fmla="*/ 1033228 h 4608812"/>
              <a:gd name="connsiteX26381" fmla="*/ 6672677 w 12184637"/>
              <a:gd name="connsiteY26381" fmla="*/ 1037351 h 4608812"/>
              <a:gd name="connsiteX26382" fmla="*/ 6674076 w 12184637"/>
              <a:gd name="connsiteY26382" fmla="*/ 1037130 h 4608812"/>
              <a:gd name="connsiteX26383" fmla="*/ 6765368 w 12184637"/>
              <a:gd name="connsiteY26383" fmla="*/ 1012245 h 4608812"/>
              <a:gd name="connsiteX26384" fmla="*/ 6859753 w 12184637"/>
              <a:gd name="connsiteY26384" fmla="*/ 988097 h 4608812"/>
              <a:gd name="connsiteX26385" fmla="*/ 6863803 w 12184637"/>
              <a:gd name="connsiteY26385" fmla="*/ 981324 h 4608812"/>
              <a:gd name="connsiteX26386" fmla="*/ 6857029 w 12184637"/>
              <a:gd name="connsiteY26386" fmla="*/ 977274 h 4608812"/>
              <a:gd name="connsiteX26387" fmla="*/ 6762644 w 12184637"/>
              <a:gd name="connsiteY26387" fmla="*/ 1001423 h 4608812"/>
              <a:gd name="connsiteX26388" fmla="*/ 6758595 w 12184637"/>
              <a:gd name="connsiteY26388" fmla="*/ 1008196 h 4608812"/>
              <a:gd name="connsiteX26389" fmla="*/ 6764043 w 12184637"/>
              <a:gd name="connsiteY26389" fmla="*/ 1012393 h 4608812"/>
              <a:gd name="connsiteX26390" fmla="*/ 6765368 w 12184637"/>
              <a:gd name="connsiteY26390" fmla="*/ 1012245 h 4608812"/>
              <a:gd name="connsiteX26391" fmla="*/ 6859532 w 12184637"/>
              <a:gd name="connsiteY26391" fmla="*/ 988097 h 4608812"/>
              <a:gd name="connsiteX26392" fmla="*/ 6960469 w 12184637"/>
              <a:gd name="connsiteY26392" fmla="*/ 966746 h 4608812"/>
              <a:gd name="connsiteX26393" fmla="*/ 6964740 w 12184637"/>
              <a:gd name="connsiteY26393" fmla="*/ 960120 h 4608812"/>
              <a:gd name="connsiteX26394" fmla="*/ 6958114 w 12184637"/>
              <a:gd name="connsiteY26394" fmla="*/ 955850 h 4608812"/>
              <a:gd name="connsiteX26395" fmla="*/ 6857176 w 12184637"/>
              <a:gd name="connsiteY26395" fmla="*/ 977201 h 4608812"/>
              <a:gd name="connsiteX26396" fmla="*/ 6852832 w 12184637"/>
              <a:gd name="connsiteY26396" fmla="*/ 983827 h 4608812"/>
              <a:gd name="connsiteX26397" fmla="*/ 6858354 w 12184637"/>
              <a:gd name="connsiteY26397" fmla="*/ 988244 h 4608812"/>
              <a:gd name="connsiteX26398" fmla="*/ 6859532 w 12184637"/>
              <a:gd name="connsiteY26398" fmla="*/ 988097 h 4608812"/>
              <a:gd name="connsiteX26399" fmla="*/ 6959955 w 12184637"/>
              <a:gd name="connsiteY26399" fmla="*/ 966820 h 4608812"/>
              <a:gd name="connsiteX26400" fmla="*/ 7069579 w 12184637"/>
              <a:gd name="connsiteY26400" fmla="*/ 955114 h 4608812"/>
              <a:gd name="connsiteX26401" fmla="*/ 7074512 w 12184637"/>
              <a:gd name="connsiteY26401" fmla="*/ 949003 h 4608812"/>
              <a:gd name="connsiteX26402" fmla="*/ 7068401 w 12184637"/>
              <a:gd name="connsiteY26402" fmla="*/ 944070 h 4608812"/>
              <a:gd name="connsiteX26403" fmla="*/ 6958776 w 12184637"/>
              <a:gd name="connsiteY26403" fmla="*/ 955776 h 4608812"/>
              <a:gd name="connsiteX26404" fmla="*/ 6953844 w 12184637"/>
              <a:gd name="connsiteY26404" fmla="*/ 961887 h 4608812"/>
              <a:gd name="connsiteX26405" fmla="*/ 6959439 w 12184637"/>
              <a:gd name="connsiteY26405" fmla="*/ 966893 h 4608812"/>
              <a:gd name="connsiteX26406" fmla="*/ 6959955 w 12184637"/>
              <a:gd name="connsiteY26406" fmla="*/ 966820 h 4608812"/>
              <a:gd name="connsiteX26407" fmla="*/ 7261589 w 12184637"/>
              <a:gd name="connsiteY26407" fmla="*/ 1062456 h 4608812"/>
              <a:gd name="connsiteX26408" fmla="*/ 7259601 w 12184637"/>
              <a:gd name="connsiteY26408" fmla="*/ 1054800 h 4608812"/>
              <a:gd name="connsiteX26409" fmla="*/ 7071788 w 12184637"/>
              <a:gd name="connsiteY26409" fmla="*/ 944733 h 4608812"/>
              <a:gd name="connsiteX26410" fmla="*/ 7064131 w 12184637"/>
              <a:gd name="connsiteY26410" fmla="*/ 946721 h 4608812"/>
              <a:gd name="connsiteX26411" fmla="*/ 7066119 w 12184637"/>
              <a:gd name="connsiteY26411" fmla="*/ 954378 h 4608812"/>
              <a:gd name="connsiteX26412" fmla="*/ 7253932 w 12184637"/>
              <a:gd name="connsiteY26412" fmla="*/ 1064444 h 4608812"/>
              <a:gd name="connsiteX26413" fmla="*/ 7256803 w 12184637"/>
              <a:gd name="connsiteY26413" fmla="*/ 1065180 h 4608812"/>
              <a:gd name="connsiteX26414" fmla="*/ 7261589 w 12184637"/>
              <a:gd name="connsiteY26414" fmla="*/ 1062456 h 4608812"/>
              <a:gd name="connsiteX26415" fmla="*/ 7389840 w 12184637"/>
              <a:gd name="connsiteY26415" fmla="*/ 1066727 h 4608812"/>
              <a:gd name="connsiteX26416" fmla="*/ 7384539 w 12184637"/>
              <a:gd name="connsiteY26416" fmla="*/ 1060837 h 4608812"/>
              <a:gd name="connsiteX26417" fmla="*/ 7257024 w 12184637"/>
              <a:gd name="connsiteY26417" fmla="*/ 1053990 h 4608812"/>
              <a:gd name="connsiteX26418" fmla="*/ 7251134 w 12184637"/>
              <a:gd name="connsiteY26418" fmla="*/ 1059291 h 4608812"/>
              <a:gd name="connsiteX26419" fmla="*/ 7256435 w 12184637"/>
              <a:gd name="connsiteY26419" fmla="*/ 1065180 h 4608812"/>
              <a:gd name="connsiteX26420" fmla="*/ 7383950 w 12184637"/>
              <a:gd name="connsiteY26420" fmla="*/ 1072027 h 4608812"/>
              <a:gd name="connsiteX26421" fmla="*/ 7384318 w 12184637"/>
              <a:gd name="connsiteY26421" fmla="*/ 1072027 h 4608812"/>
              <a:gd name="connsiteX26422" fmla="*/ 7389840 w 12184637"/>
              <a:gd name="connsiteY26422" fmla="*/ 1066727 h 4608812"/>
              <a:gd name="connsiteX26423" fmla="*/ 7546510 w 12184637"/>
              <a:gd name="connsiteY26423" fmla="*/ 1164056 h 4608812"/>
              <a:gd name="connsiteX26424" fmla="*/ 7544596 w 12184637"/>
              <a:gd name="connsiteY26424" fmla="*/ 1156400 h 4608812"/>
              <a:gd name="connsiteX26425" fmla="*/ 7387116 w 12184637"/>
              <a:gd name="connsiteY26425" fmla="*/ 1061647 h 4608812"/>
              <a:gd name="connsiteX26426" fmla="*/ 7379459 w 12184637"/>
              <a:gd name="connsiteY26426" fmla="*/ 1063561 h 4608812"/>
              <a:gd name="connsiteX26427" fmla="*/ 7381374 w 12184637"/>
              <a:gd name="connsiteY26427" fmla="*/ 1071218 h 4608812"/>
              <a:gd name="connsiteX26428" fmla="*/ 7538853 w 12184637"/>
              <a:gd name="connsiteY26428" fmla="*/ 1165971 h 4608812"/>
              <a:gd name="connsiteX26429" fmla="*/ 7541798 w 12184637"/>
              <a:gd name="connsiteY26429" fmla="*/ 1166780 h 4608812"/>
              <a:gd name="connsiteX26430" fmla="*/ 7546510 w 12184637"/>
              <a:gd name="connsiteY26430" fmla="*/ 1164056 h 4608812"/>
              <a:gd name="connsiteX26431" fmla="*/ 7568081 w 12184637"/>
              <a:gd name="connsiteY26431" fmla="*/ 1177088 h 4608812"/>
              <a:gd name="connsiteX26432" fmla="*/ 7566168 w 12184637"/>
              <a:gd name="connsiteY26432" fmla="*/ 1169431 h 4608812"/>
              <a:gd name="connsiteX26433" fmla="*/ 7544596 w 12184637"/>
              <a:gd name="connsiteY26433" fmla="*/ 1156400 h 4608812"/>
              <a:gd name="connsiteX26434" fmla="*/ 7536939 w 12184637"/>
              <a:gd name="connsiteY26434" fmla="*/ 1158314 h 4608812"/>
              <a:gd name="connsiteX26435" fmla="*/ 7538853 w 12184637"/>
              <a:gd name="connsiteY26435" fmla="*/ 1165971 h 4608812"/>
              <a:gd name="connsiteX26436" fmla="*/ 7560425 w 12184637"/>
              <a:gd name="connsiteY26436" fmla="*/ 1179002 h 4608812"/>
              <a:gd name="connsiteX26437" fmla="*/ 7563370 w 12184637"/>
              <a:gd name="connsiteY26437" fmla="*/ 1179812 h 4608812"/>
              <a:gd name="connsiteX26438" fmla="*/ 7568081 w 12184637"/>
              <a:gd name="connsiteY26438" fmla="*/ 1177088 h 4608812"/>
              <a:gd name="connsiteX26439" fmla="*/ 7713782 w 12184637"/>
              <a:gd name="connsiteY26439" fmla="*/ 1270368 h 4608812"/>
              <a:gd name="connsiteX26440" fmla="*/ 7712089 w 12184637"/>
              <a:gd name="connsiteY26440" fmla="*/ 1262638 h 4608812"/>
              <a:gd name="connsiteX26441" fmla="*/ 7566315 w 12184637"/>
              <a:gd name="connsiteY26441" fmla="*/ 1169505 h 4608812"/>
              <a:gd name="connsiteX26442" fmla="*/ 7558585 w 12184637"/>
              <a:gd name="connsiteY26442" fmla="*/ 1171198 h 4608812"/>
              <a:gd name="connsiteX26443" fmla="*/ 7560278 w 12184637"/>
              <a:gd name="connsiteY26443" fmla="*/ 1178928 h 4608812"/>
              <a:gd name="connsiteX26444" fmla="*/ 7706052 w 12184637"/>
              <a:gd name="connsiteY26444" fmla="*/ 1272062 h 4608812"/>
              <a:gd name="connsiteX26445" fmla="*/ 7709070 w 12184637"/>
              <a:gd name="connsiteY26445" fmla="*/ 1272945 h 4608812"/>
              <a:gd name="connsiteX26446" fmla="*/ 7713782 w 12184637"/>
              <a:gd name="connsiteY26446" fmla="*/ 1270368 h 4608812"/>
              <a:gd name="connsiteX26447" fmla="*/ 7732924 w 12184637"/>
              <a:gd name="connsiteY26447" fmla="*/ 1282590 h 4608812"/>
              <a:gd name="connsiteX26448" fmla="*/ 7731231 w 12184637"/>
              <a:gd name="connsiteY26448" fmla="*/ 1274859 h 4608812"/>
              <a:gd name="connsiteX26449" fmla="*/ 7712015 w 12184637"/>
              <a:gd name="connsiteY26449" fmla="*/ 1262564 h 4608812"/>
              <a:gd name="connsiteX26450" fmla="*/ 7704284 w 12184637"/>
              <a:gd name="connsiteY26450" fmla="*/ 1264258 h 4608812"/>
              <a:gd name="connsiteX26451" fmla="*/ 7705978 w 12184637"/>
              <a:gd name="connsiteY26451" fmla="*/ 1271988 h 4608812"/>
              <a:gd name="connsiteX26452" fmla="*/ 7725194 w 12184637"/>
              <a:gd name="connsiteY26452" fmla="*/ 1284283 h 4608812"/>
              <a:gd name="connsiteX26453" fmla="*/ 7728212 w 12184637"/>
              <a:gd name="connsiteY26453" fmla="*/ 1285167 h 4608812"/>
              <a:gd name="connsiteX26454" fmla="*/ 7732924 w 12184637"/>
              <a:gd name="connsiteY26454" fmla="*/ 1282590 h 4608812"/>
              <a:gd name="connsiteX26455" fmla="*/ 7868759 w 12184637"/>
              <a:gd name="connsiteY26455" fmla="*/ 1376754 h 4608812"/>
              <a:gd name="connsiteX26456" fmla="*/ 7867360 w 12184637"/>
              <a:gd name="connsiteY26456" fmla="*/ 1369023 h 4608812"/>
              <a:gd name="connsiteX26457" fmla="*/ 7731452 w 12184637"/>
              <a:gd name="connsiteY26457" fmla="*/ 1275006 h 4608812"/>
              <a:gd name="connsiteX26458" fmla="*/ 7723721 w 12184637"/>
              <a:gd name="connsiteY26458" fmla="*/ 1276405 h 4608812"/>
              <a:gd name="connsiteX26459" fmla="*/ 7725120 w 12184637"/>
              <a:gd name="connsiteY26459" fmla="*/ 1284136 h 4608812"/>
              <a:gd name="connsiteX26460" fmla="*/ 7861028 w 12184637"/>
              <a:gd name="connsiteY26460" fmla="*/ 1378153 h 4608812"/>
              <a:gd name="connsiteX26461" fmla="*/ 7864268 w 12184637"/>
              <a:gd name="connsiteY26461" fmla="*/ 1379110 h 4608812"/>
              <a:gd name="connsiteX26462" fmla="*/ 7868759 w 12184637"/>
              <a:gd name="connsiteY26462" fmla="*/ 1376754 h 4608812"/>
              <a:gd name="connsiteX26463" fmla="*/ 7885251 w 12184637"/>
              <a:gd name="connsiteY26463" fmla="*/ 1388239 h 4608812"/>
              <a:gd name="connsiteX26464" fmla="*/ 7883851 w 12184637"/>
              <a:gd name="connsiteY26464" fmla="*/ 1380509 h 4608812"/>
              <a:gd name="connsiteX26465" fmla="*/ 7867360 w 12184637"/>
              <a:gd name="connsiteY26465" fmla="*/ 1369097 h 4608812"/>
              <a:gd name="connsiteX26466" fmla="*/ 7859630 w 12184637"/>
              <a:gd name="connsiteY26466" fmla="*/ 1370496 h 4608812"/>
              <a:gd name="connsiteX26467" fmla="*/ 7861028 w 12184637"/>
              <a:gd name="connsiteY26467" fmla="*/ 1378226 h 4608812"/>
              <a:gd name="connsiteX26468" fmla="*/ 7877520 w 12184637"/>
              <a:gd name="connsiteY26468" fmla="*/ 1389638 h 4608812"/>
              <a:gd name="connsiteX26469" fmla="*/ 7880760 w 12184637"/>
              <a:gd name="connsiteY26469" fmla="*/ 1390595 h 4608812"/>
              <a:gd name="connsiteX26470" fmla="*/ 7885251 w 12184637"/>
              <a:gd name="connsiteY26470" fmla="*/ 1388239 h 4608812"/>
              <a:gd name="connsiteX26471" fmla="*/ 8020275 w 12184637"/>
              <a:gd name="connsiteY26471" fmla="*/ 1405320 h 4608812"/>
              <a:gd name="connsiteX26472" fmla="*/ 8015563 w 12184637"/>
              <a:gd name="connsiteY26472" fmla="*/ 1398988 h 4608812"/>
              <a:gd name="connsiteX26473" fmla="*/ 7881496 w 12184637"/>
              <a:gd name="connsiteY26473" fmla="*/ 1379552 h 4608812"/>
              <a:gd name="connsiteX26474" fmla="*/ 7875164 w 12184637"/>
              <a:gd name="connsiteY26474" fmla="*/ 1384263 h 4608812"/>
              <a:gd name="connsiteX26475" fmla="*/ 7879876 w 12184637"/>
              <a:gd name="connsiteY26475" fmla="*/ 1390595 h 4608812"/>
              <a:gd name="connsiteX26476" fmla="*/ 8013944 w 12184637"/>
              <a:gd name="connsiteY26476" fmla="*/ 1410032 h 4608812"/>
              <a:gd name="connsiteX26477" fmla="*/ 8014827 w 12184637"/>
              <a:gd name="connsiteY26477" fmla="*/ 1410105 h 4608812"/>
              <a:gd name="connsiteX26478" fmla="*/ 8020275 w 12184637"/>
              <a:gd name="connsiteY26478" fmla="*/ 1405320 h 4608812"/>
              <a:gd name="connsiteX26479" fmla="*/ 8136674 w 12184637"/>
              <a:gd name="connsiteY26479" fmla="*/ 1494919 h 4608812"/>
              <a:gd name="connsiteX26480" fmla="*/ 8135496 w 12184637"/>
              <a:gd name="connsiteY26480" fmla="*/ 1487115 h 4608812"/>
              <a:gd name="connsiteX26481" fmla="*/ 8018067 w 12184637"/>
              <a:gd name="connsiteY26481" fmla="*/ 1399945 h 4608812"/>
              <a:gd name="connsiteX26482" fmla="*/ 8010263 w 12184637"/>
              <a:gd name="connsiteY26482" fmla="*/ 1401123 h 4608812"/>
              <a:gd name="connsiteX26483" fmla="*/ 8011441 w 12184637"/>
              <a:gd name="connsiteY26483" fmla="*/ 1408927 h 4608812"/>
              <a:gd name="connsiteX26484" fmla="*/ 8128870 w 12184637"/>
              <a:gd name="connsiteY26484" fmla="*/ 1496097 h 4608812"/>
              <a:gd name="connsiteX26485" fmla="*/ 8132256 w 12184637"/>
              <a:gd name="connsiteY26485" fmla="*/ 1497201 h 4608812"/>
              <a:gd name="connsiteX26486" fmla="*/ 8136674 w 12184637"/>
              <a:gd name="connsiteY26486" fmla="*/ 1494919 h 4608812"/>
              <a:gd name="connsiteX26487" fmla="*/ 8159571 w 12184637"/>
              <a:gd name="connsiteY26487" fmla="*/ 1511926 h 4608812"/>
              <a:gd name="connsiteX26488" fmla="*/ 8158393 w 12184637"/>
              <a:gd name="connsiteY26488" fmla="*/ 1504122 h 4608812"/>
              <a:gd name="connsiteX26489" fmla="*/ 8135496 w 12184637"/>
              <a:gd name="connsiteY26489" fmla="*/ 1487115 h 4608812"/>
              <a:gd name="connsiteX26490" fmla="*/ 8127691 w 12184637"/>
              <a:gd name="connsiteY26490" fmla="*/ 1488293 h 4608812"/>
              <a:gd name="connsiteX26491" fmla="*/ 8128870 w 12184637"/>
              <a:gd name="connsiteY26491" fmla="*/ 1496097 h 4608812"/>
              <a:gd name="connsiteX26492" fmla="*/ 8151766 w 12184637"/>
              <a:gd name="connsiteY26492" fmla="*/ 1513104 h 4608812"/>
              <a:gd name="connsiteX26493" fmla="*/ 8155154 w 12184637"/>
              <a:gd name="connsiteY26493" fmla="*/ 1514208 h 4608812"/>
              <a:gd name="connsiteX26494" fmla="*/ 8159571 w 12184637"/>
              <a:gd name="connsiteY26494" fmla="*/ 1511926 h 4608812"/>
              <a:gd name="connsiteX26495" fmla="*/ 8289368 w 12184637"/>
              <a:gd name="connsiteY26495" fmla="*/ 1621330 h 4608812"/>
              <a:gd name="connsiteX26496" fmla="*/ 8288705 w 12184637"/>
              <a:gd name="connsiteY26496" fmla="*/ 1613452 h 4608812"/>
              <a:gd name="connsiteX26497" fmla="*/ 8158687 w 12184637"/>
              <a:gd name="connsiteY26497" fmla="*/ 1504269 h 4608812"/>
              <a:gd name="connsiteX26498" fmla="*/ 8150809 w 12184637"/>
              <a:gd name="connsiteY26498" fmla="*/ 1504932 h 4608812"/>
              <a:gd name="connsiteX26499" fmla="*/ 8151472 w 12184637"/>
              <a:gd name="connsiteY26499" fmla="*/ 1512809 h 4608812"/>
              <a:gd name="connsiteX26500" fmla="*/ 8281490 w 12184637"/>
              <a:gd name="connsiteY26500" fmla="*/ 1621993 h 4608812"/>
              <a:gd name="connsiteX26501" fmla="*/ 8285098 w 12184637"/>
              <a:gd name="connsiteY26501" fmla="*/ 1623318 h 4608812"/>
              <a:gd name="connsiteX26502" fmla="*/ 8289368 w 12184637"/>
              <a:gd name="connsiteY26502" fmla="*/ 1621330 h 4608812"/>
              <a:gd name="connsiteX26503" fmla="*/ 8410699 w 12184637"/>
              <a:gd name="connsiteY26503" fmla="*/ 1733974 h 4608812"/>
              <a:gd name="connsiteX26504" fmla="*/ 8410404 w 12184637"/>
              <a:gd name="connsiteY26504" fmla="*/ 1726096 h 4608812"/>
              <a:gd name="connsiteX26505" fmla="*/ 8288853 w 12184637"/>
              <a:gd name="connsiteY26505" fmla="*/ 1613673 h 4608812"/>
              <a:gd name="connsiteX26506" fmla="*/ 8280975 w 12184637"/>
              <a:gd name="connsiteY26506" fmla="*/ 1613968 h 4608812"/>
              <a:gd name="connsiteX26507" fmla="*/ 8281270 w 12184637"/>
              <a:gd name="connsiteY26507" fmla="*/ 1621845 h 4608812"/>
              <a:gd name="connsiteX26508" fmla="*/ 8402821 w 12184637"/>
              <a:gd name="connsiteY26508" fmla="*/ 1734268 h 4608812"/>
              <a:gd name="connsiteX26509" fmla="*/ 8406649 w 12184637"/>
              <a:gd name="connsiteY26509" fmla="*/ 1735740 h 4608812"/>
              <a:gd name="connsiteX26510" fmla="*/ 8410699 w 12184637"/>
              <a:gd name="connsiteY26510" fmla="*/ 1733974 h 4608812"/>
              <a:gd name="connsiteX26511" fmla="*/ 8446480 w 12184637"/>
              <a:gd name="connsiteY26511" fmla="*/ 1769754 h 4608812"/>
              <a:gd name="connsiteX26512" fmla="*/ 8446480 w 12184637"/>
              <a:gd name="connsiteY26512" fmla="*/ 1761877 h 4608812"/>
              <a:gd name="connsiteX26513" fmla="*/ 8410552 w 12184637"/>
              <a:gd name="connsiteY26513" fmla="*/ 1726243 h 4608812"/>
              <a:gd name="connsiteX26514" fmla="*/ 8402674 w 12184637"/>
              <a:gd name="connsiteY26514" fmla="*/ 1726243 h 4608812"/>
              <a:gd name="connsiteX26515" fmla="*/ 8402674 w 12184637"/>
              <a:gd name="connsiteY26515" fmla="*/ 1734121 h 4608812"/>
              <a:gd name="connsiteX26516" fmla="*/ 8438603 w 12184637"/>
              <a:gd name="connsiteY26516" fmla="*/ 1769754 h 4608812"/>
              <a:gd name="connsiteX26517" fmla="*/ 8442578 w 12184637"/>
              <a:gd name="connsiteY26517" fmla="*/ 1771374 h 4608812"/>
              <a:gd name="connsiteX26518" fmla="*/ 8446480 w 12184637"/>
              <a:gd name="connsiteY26518" fmla="*/ 1769754 h 4608812"/>
              <a:gd name="connsiteX26519" fmla="*/ 581977 w 12184637"/>
              <a:gd name="connsiteY26519" fmla="*/ 1786982 h 4608812"/>
              <a:gd name="connsiteX26520" fmla="*/ 676509 w 12184637"/>
              <a:gd name="connsiteY26520" fmla="*/ 1756797 h 4608812"/>
              <a:gd name="connsiteX26521" fmla="*/ 680117 w 12184637"/>
              <a:gd name="connsiteY26521" fmla="*/ 1749803 h 4608812"/>
              <a:gd name="connsiteX26522" fmla="*/ 673123 w 12184637"/>
              <a:gd name="connsiteY26522" fmla="*/ 1746195 h 4608812"/>
              <a:gd name="connsiteX26523" fmla="*/ 578591 w 12184637"/>
              <a:gd name="connsiteY26523" fmla="*/ 1776380 h 4608812"/>
              <a:gd name="connsiteX26524" fmla="*/ 574983 w 12184637"/>
              <a:gd name="connsiteY26524" fmla="*/ 1783375 h 4608812"/>
              <a:gd name="connsiteX26525" fmla="*/ 580358 w 12184637"/>
              <a:gd name="connsiteY26525" fmla="*/ 1787277 h 4608812"/>
              <a:gd name="connsiteX26526" fmla="*/ 581977 w 12184637"/>
              <a:gd name="connsiteY26526" fmla="*/ 1786982 h 4608812"/>
              <a:gd name="connsiteX26527" fmla="*/ 677172 w 12184637"/>
              <a:gd name="connsiteY26527" fmla="*/ 1756502 h 4608812"/>
              <a:gd name="connsiteX26528" fmla="*/ 768465 w 12184637"/>
              <a:gd name="connsiteY26528" fmla="*/ 1713433 h 4608812"/>
              <a:gd name="connsiteX26529" fmla="*/ 771115 w 12184637"/>
              <a:gd name="connsiteY26529" fmla="*/ 1705997 h 4608812"/>
              <a:gd name="connsiteX26530" fmla="*/ 763679 w 12184637"/>
              <a:gd name="connsiteY26530" fmla="*/ 1703346 h 4608812"/>
              <a:gd name="connsiteX26531" fmla="*/ 672387 w 12184637"/>
              <a:gd name="connsiteY26531" fmla="*/ 1746416 h 4608812"/>
              <a:gd name="connsiteX26532" fmla="*/ 669736 w 12184637"/>
              <a:gd name="connsiteY26532" fmla="*/ 1753852 h 4608812"/>
              <a:gd name="connsiteX26533" fmla="*/ 674816 w 12184637"/>
              <a:gd name="connsiteY26533" fmla="*/ 1757018 h 4608812"/>
              <a:gd name="connsiteX26534" fmla="*/ 677172 w 12184637"/>
              <a:gd name="connsiteY26534" fmla="*/ 1756502 h 4608812"/>
              <a:gd name="connsiteX26535" fmla="*/ 769275 w 12184637"/>
              <a:gd name="connsiteY26535" fmla="*/ 1712991 h 4608812"/>
              <a:gd name="connsiteX26536" fmla="*/ 850776 w 12184637"/>
              <a:gd name="connsiteY26536" fmla="*/ 1657037 h 4608812"/>
              <a:gd name="connsiteX26537" fmla="*/ 852174 w 12184637"/>
              <a:gd name="connsiteY26537" fmla="*/ 1649307 h 4608812"/>
              <a:gd name="connsiteX26538" fmla="*/ 844444 w 12184637"/>
              <a:gd name="connsiteY26538" fmla="*/ 1647908 h 4608812"/>
              <a:gd name="connsiteX26539" fmla="*/ 762943 w 12184637"/>
              <a:gd name="connsiteY26539" fmla="*/ 1703862 h 4608812"/>
              <a:gd name="connsiteX26540" fmla="*/ 761544 w 12184637"/>
              <a:gd name="connsiteY26540" fmla="*/ 1711592 h 4608812"/>
              <a:gd name="connsiteX26541" fmla="*/ 766182 w 12184637"/>
              <a:gd name="connsiteY26541" fmla="*/ 1714022 h 4608812"/>
              <a:gd name="connsiteX26542" fmla="*/ 769275 w 12184637"/>
              <a:gd name="connsiteY26542" fmla="*/ 1712991 h 4608812"/>
              <a:gd name="connsiteX26543" fmla="*/ 851659 w 12184637"/>
              <a:gd name="connsiteY26543" fmla="*/ 1656301 h 4608812"/>
              <a:gd name="connsiteX26544" fmla="*/ 916374 w 12184637"/>
              <a:gd name="connsiteY26544" fmla="*/ 1586212 h 4608812"/>
              <a:gd name="connsiteX26545" fmla="*/ 916079 w 12184637"/>
              <a:gd name="connsiteY26545" fmla="*/ 1578334 h 4608812"/>
              <a:gd name="connsiteX26546" fmla="*/ 908202 w 12184637"/>
              <a:gd name="connsiteY26546" fmla="*/ 1578629 h 4608812"/>
              <a:gd name="connsiteX26547" fmla="*/ 843487 w 12184637"/>
              <a:gd name="connsiteY26547" fmla="*/ 1648718 h 4608812"/>
              <a:gd name="connsiteX26548" fmla="*/ 843781 w 12184637"/>
              <a:gd name="connsiteY26548" fmla="*/ 1656596 h 4608812"/>
              <a:gd name="connsiteX26549" fmla="*/ 847610 w 12184637"/>
              <a:gd name="connsiteY26549" fmla="*/ 1658068 h 4608812"/>
              <a:gd name="connsiteX26550" fmla="*/ 851659 w 12184637"/>
              <a:gd name="connsiteY26550" fmla="*/ 1656301 h 4608812"/>
              <a:gd name="connsiteX26551" fmla="*/ 917331 w 12184637"/>
              <a:gd name="connsiteY26551" fmla="*/ 1584813 h 4608812"/>
              <a:gd name="connsiteX26552" fmla="*/ 958413 w 12184637"/>
              <a:gd name="connsiteY26552" fmla="*/ 1499263 h 4608812"/>
              <a:gd name="connsiteX26553" fmla="*/ 955836 w 12184637"/>
              <a:gd name="connsiteY26553" fmla="*/ 1491827 h 4608812"/>
              <a:gd name="connsiteX26554" fmla="*/ 948400 w 12184637"/>
              <a:gd name="connsiteY26554" fmla="*/ 1494404 h 4608812"/>
              <a:gd name="connsiteX26555" fmla="*/ 907318 w 12184637"/>
              <a:gd name="connsiteY26555" fmla="*/ 1579954 h 4608812"/>
              <a:gd name="connsiteX26556" fmla="*/ 909895 w 12184637"/>
              <a:gd name="connsiteY26556" fmla="*/ 1587390 h 4608812"/>
              <a:gd name="connsiteX26557" fmla="*/ 912325 w 12184637"/>
              <a:gd name="connsiteY26557" fmla="*/ 1587905 h 4608812"/>
              <a:gd name="connsiteX26558" fmla="*/ 917331 w 12184637"/>
              <a:gd name="connsiteY26558" fmla="*/ 1584813 h 4608812"/>
              <a:gd name="connsiteX26559" fmla="*/ 958781 w 12184637"/>
              <a:gd name="connsiteY26559" fmla="*/ 1498085 h 4608812"/>
              <a:gd name="connsiteX26560" fmla="*/ 980352 w 12184637"/>
              <a:gd name="connsiteY26560" fmla="*/ 1401270 h 4608812"/>
              <a:gd name="connsiteX26561" fmla="*/ 976156 w 12184637"/>
              <a:gd name="connsiteY26561" fmla="*/ 1394644 h 4608812"/>
              <a:gd name="connsiteX26562" fmla="*/ 969530 w 12184637"/>
              <a:gd name="connsiteY26562" fmla="*/ 1398841 h 4608812"/>
              <a:gd name="connsiteX26563" fmla="*/ 947958 w 12184637"/>
              <a:gd name="connsiteY26563" fmla="*/ 1495655 h 4608812"/>
              <a:gd name="connsiteX26564" fmla="*/ 952155 w 12184637"/>
              <a:gd name="connsiteY26564" fmla="*/ 1502281 h 4608812"/>
              <a:gd name="connsiteX26565" fmla="*/ 953406 w 12184637"/>
              <a:gd name="connsiteY26565" fmla="*/ 1502429 h 4608812"/>
              <a:gd name="connsiteX26566" fmla="*/ 958781 w 12184637"/>
              <a:gd name="connsiteY26566" fmla="*/ 1498085 h 4608812"/>
              <a:gd name="connsiteX26567" fmla="*/ 980500 w 12184637"/>
              <a:gd name="connsiteY26567" fmla="*/ 1400387 h 4608812"/>
              <a:gd name="connsiteX26568" fmla="*/ 986831 w 12184637"/>
              <a:gd name="connsiteY26568" fmla="*/ 1296357 h 4608812"/>
              <a:gd name="connsiteX26569" fmla="*/ 981604 w 12184637"/>
              <a:gd name="connsiteY26569" fmla="*/ 1290467 h 4608812"/>
              <a:gd name="connsiteX26570" fmla="*/ 975714 w 12184637"/>
              <a:gd name="connsiteY26570" fmla="*/ 1295695 h 4608812"/>
              <a:gd name="connsiteX26571" fmla="*/ 969383 w 12184637"/>
              <a:gd name="connsiteY26571" fmla="*/ 1399724 h 4608812"/>
              <a:gd name="connsiteX26572" fmla="*/ 974610 w 12184637"/>
              <a:gd name="connsiteY26572" fmla="*/ 1405614 h 4608812"/>
              <a:gd name="connsiteX26573" fmla="*/ 974978 w 12184637"/>
              <a:gd name="connsiteY26573" fmla="*/ 1405614 h 4608812"/>
              <a:gd name="connsiteX26574" fmla="*/ 980500 w 12184637"/>
              <a:gd name="connsiteY26574" fmla="*/ 1400387 h 4608812"/>
              <a:gd name="connsiteX26575" fmla="*/ 981678 w 12184637"/>
              <a:gd name="connsiteY26575" fmla="*/ 1301584 h 4608812"/>
              <a:gd name="connsiteX26576" fmla="*/ 986905 w 12184637"/>
              <a:gd name="connsiteY26576" fmla="*/ 1295695 h 4608812"/>
              <a:gd name="connsiteX26577" fmla="*/ 980131 w 12184637"/>
              <a:gd name="connsiteY26577" fmla="*/ 1189236 h 4608812"/>
              <a:gd name="connsiteX26578" fmla="*/ 974242 w 12184637"/>
              <a:gd name="connsiteY26578" fmla="*/ 1184008 h 4608812"/>
              <a:gd name="connsiteX26579" fmla="*/ 969014 w 12184637"/>
              <a:gd name="connsiteY26579" fmla="*/ 1189898 h 4608812"/>
              <a:gd name="connsiteX26580" fmla="*/ 975788 w 12184637"/>
              <a:gd name="connsiteY26580" fmla="*/ 1296357 h 4608812"/>
              <a:gd name="connsiteX26581" fmla="*/ 981383 w 12184637"/>
              <a:gd name="connsiteY26581" fmla="*/ 1301584 h 4608812"/>
              <a:gd name="connsiteX26582" fmla="*/ 981678 w 12184637"/>
              <a:gd name="connsiteY26582" fmla="*/ 1301584 h 4608812"/>
              <a:gd name="connsiteX26583" fmla="*/ 975493 w 12184637"/>
              <a:gd name="connsiteY26583" fmla="*/ 1195052 h 4608812"/>
              <a:gd name="connsiteX26584" fmla="*/ 980058 w 12184637"/>
              <a:gd name="connsiteY26584" fmla="*/ 1188647 h 4608812"/>
              <a:gd name="connsiteX26585" fmla="*/ 962536 w 12184637"/>
              <a:gd name="connsiteY26585" fmla="*/ 1084470 h 4608812"/>
              <a:gd name="connsiteX26586" fmla="*/ 956130 w 12184637"/>
              <a:gd name="connsiteY26586" fmla="*/ 1079905 h 4608812"/>
              <a:gd name="connsiteX26587" fmla="*/ 951566 w 12184637"/>
              <a:gd name="connsiteY26587" fmla="*/ 1086310 h 4608812"/>
              <a:gd name="connsiteX26588" fmla="*/ 969088 w 12184637"/>
              <a:gd name="connsiteY26588" fmla="*/ 1190487 h 4608812"/>
              <a:gd name="connsiteX26589" fmla="*/ 974610 w 12184637"/>
              <a:gd name="connsiteY26589" fmla="*/ 1195125 h 4608812"/>
              <a:gd name="connsiteX26590" fmla="*/ 975493 w 12184637"/>
              <a:gd name="connsiteY26590" fmla="*/ 1195052 h 4608812"/>
              <a:gd name="connsiteX26591" fmla="*/ 958560 w 12184637"/>
              <a:gd name="connsiteY26591" fmla="*/ 1090728 h 4608812"/>
              <a:gd name="connsiteX26592" fmla="*/ 962315 w 12184637"/>
              <a:gd name="connsiteY26592" fmla="*/ 1083807 h 4608812"/>
              <a:gd name="connsiteX26593" fmla="*/ 933528 w 12184637"/>
              <a:gd name="connsiteY26593" fmla="*/ 986109 h 4608812"/>
              <a:gd name="connsiteX26594" fmla="*/ 926607 w 12184637"/>
              <a:gd name="connsiteY26594" fmla="*/ 982354 h 4608812"/>
              <a:gd name="connsiteX26595" fmla="*/ 922853 w 12184637"/>
              <a:gd name="connsiteY26595" fmla="*/ 989275 h 4608812"/>
              <a:gd name="connsiteX26596" fmla="*/ 951639 w 12184637"/>
              <a:gd name="connsiteY26596" fmla="*/ 1086973 h 4608812"/>
              <a:gd name="connsiteX26597" fmla="*/ 957014 w 12184637"/>
              <a:gd name="connsiteY26597" fmla="*/ 1090949 h 4608812"/>
              <a:gd name="connsiteX26598" fmla="*/ 958560 w 12184637"/>
              <a:gd name="connsiteY26598" fmla="*/ 1090728 h 4608812"/>
              <a:gd name="connsiteX26599" fmla="*/ 930509 w 12184637"/>
              <a:gd name="connsiteY26599" fmla="*/ 992662 h 4608812"/>
              <a:gd name="connsiteX26600" fmla="*/ 933234 w 12184637"/>
              <a:gd name="connsiteY26600" fmla="*/ 985226 h 4608812"/>
              <a:gd name="connsiteX26601" fmla="*/ 892667 w 12184637"/>
              <a:gd name="connsiteY26601" fmla="*/ 898203 h 4608812"/>
              <a:gd name="connsiteX26602" fmla="*/ 885231 w 12184637"/>
              <a:gd name="connsiteY26602" fmla="*/ 895479 h 4608812"/>
              <a:gd name="connsiteX26603" fmla="*/ 882507 w 12184637"/>
              <a:gd name="connsiteY26603" fmla="*/ 902915 h 4608812"/>
              <a:gd name="connsiteX26604" fmla="*/ 923074 w 12184637"/>
              <a:gd name="connsiteY26604" fmla="*/ 989938 h 4608812"/>
              <a:gd name="connsiteX26605" fmla="*/ 928153 w 12184637"/>
              <a:gd name="connsiteY26605" fmla="*/ 993177 h 4608812"/>
              <a:gd name="connsiteX26606" fmla="*/ 930509 w 12184637"/>
              <a:gd name="connsiteY26606" fmla="*/ 992662 h 4608812"/>
              <a:gd name="connsiteX26607" fmla="*/ 890974 w 12184637"/>
              <a:gd name="connsiteY26607" fmla="*/ 905124 h 4608812"/>
              <a:gd name="connsiteX26608" fmla="*/ 892078 w 12184637"/>
              <a:gd name="connsiteY26608" fmla="*/ 897320 h 4608812"/>
              <a:gd name="connsiteX26609" fmla="*/ 837450 w 12184637"/>
              <a:gd name="connsiteY26609" fmla="*/ 824801 h 4608812"/>
              <a:gd name="connsiteX26610" fmla="*/ 829646 w 12184637"/>
              <a:gd name="connsiteY26610" fmla="*/ 823696 h 4608812"/>
              <a:gd name="connsiteX26611" fmla="*/ 828541 w 12184637"/>
              <a:gd name="connsiteY26611" fmla="*/ 831500 h 4608812"/>
              <a:gd name="connsiteX26612" fmla="*/ 883170 w 12184637"/>
              <a:gd name="connsiteY26612" fmla="*/ 904019 h 4608812"/>
              <a:gd name="connsiteX26613" fmla="*/ 887661 w 12184637"/>
              <a:gd name="connsiteY26613" fmla="*/ 906228 h 4608812"/>
              <a:gd name="connsiteX26614" fmla="*/ 890974 w 12184637"/>
              <a:gd name="connsiteY26614" fmla="*/ 905124 h 4608812"/>
              <a:gd name="connsiteX26615" fmla="*/ 7131717 w 12184637"/>
              <a:gd name="connsiteY26615" fmla="*/ 1928854 h 4608812"/>
              <a:gd name="connsiteX26616" fmla="*/ 7126932 w 12184637"/>
              <a:gd name="connsiteY26616" fmla="*/ 1922596 h 4608812"/>
              <a:gd name="connsiteX26617" fmla="*/ 7028718 w 12184637"/>
              <a:gd name="connsiteY26617" fmla="*/ 1909565 h 4608812"/>
              <a:gd name="connsiteX26618" fmla="*/ 7022461 w 12184637"/>
              <a:gd name="connsiteY26618" fmla="*/ 1914350 h 4608812"/>
              <a:gd name="connsiteX26619" fmla="*/ 7027246 w 12184637"/>
              <a:gd name="connsiteY26619" fmla="*/ 1920608 h 4608812"/>
              <a:gd name="connsiteX26620" fmla="*/ 7125459 w 12184637"/>
              <a:gd name="connsiteY26620" fmla="*/ 1933640 h 4608812"/>
              <a:gd name="connsiteX26621" fmla="*/ 7126269 w 12184637"/>
              <a:gd name="connsiteY26621" fmla="*/ 1933713 h 4608812"/>
              <a:gd name="connsiteX26622" fmla="*/ 7131717 w 12184637"/>
              <a:gd name="connsiteY26622" fmla="*/ 1928854 h 4608812"/>
              <a:gd name="connsiteX26623" fmla="*/ 7133042 w 12184637"/>
              <a:gd name="connsiteY26623" fmla="*/ 1930032 h 4608812"/>
              <a:gd name="connsiteX26624" fmla="*/ 7129140 w 12184637"/>
              <a:gd name="connsiteY26624" fmla="*/ 1923185 h 4608812"/>
              <a:gd name="connsiteX26625" fmla="*/ 7127594 w 12184637"/>
              <a:gd name="connsiteY26625" fmla="*/ 1922743 h 4608812"/>
              <a:gd name="connsiteX26626" fmla="*/ 7120747 w 12184637"/>
              <a:gd name="connsiteY26626" fmla="*/ 1926645 h 4608812"/>
              <a:gd name="connsiteX26627" fmla="*/ 7124650 w 12184637"/>
              <a:gd name="connsiteY26627" fmla="*/ 1933492 h 4608812"/>
              <a:gd name="connsiteX26628" fmla="*/ 7126195 w 12184637"/>
              <a:gd name="connsiteY26628" fmla="*/ 1933934 h 4608812"/>
              <a:gd name="connsiteX26629" fmla="*/ 7127668 w 12184637"/>
              <a:gd name="connsiteY26629" fmla="*/ 1934155 h 4608812"/>
              <a:gd name="connsiteX26630" fmla="*/ 7133042 w 12184637"/>
              <a:gd name="connsiteY26630" fmla="*/ 1930032 h 4608812"/>
              <a:gd name="connsiteX26631" fmla="*/ 7156528 w 12184637"/>
              <a:gd name="connsiteY26631" fmla="*/ 1936216 h 4608812"/>
              <a:gd name="connsiteX26632" fmla="*/ 7152553 w 12184637"/>
              <a:gd name="connsiteY26632" fmla="*/ 1929369 h 4608812"/>
              <a:gd name="connsiteX26633" fmla="*/ 7129140 w 12184637"/>
              <a:gd name="connsiteY26633" fmla="*/ 1923111 h 4608812"/>
              <a:gd name="connsiteX26634" fmla="*/ 7122294 w 12184637"/>
              <a:gd name="connsiteY26634" fmla="*/ 1927087 h 4608812"/>
              <a:gd name="connsiteX26635" fmla="*/ 7126269 w 12184637"/>
              <a:gd name="connsiteY26635" fmla="*/ 1933934 h 4608812"/>
              <a:gd name="connsiteX26636" fmla="*/ 7149681 w 12184637"/>
              <a:gd name="connsiteY26636" fmla="*/ 1940192 h 4608812"/>
              <a:gd name="connsiteX26637" fmla="*/ 7151154 w 12184637"/>
              <a:gd name="connsiteY26637" fmla="*/ 1940413 h 4608812"/>
              <a:gd name="connsiteX26638" fmla="*/ 7156528 w 12184637"/>
              <a:gd name="connsiteY26638" fmla="*/ 1936216 h 4608812"/>
              <a:gd name="connsiteX26639" fmla="*/ 7224335 w 12184637"/>
              <a:gd name="connsiteY26639" fmla="*/ 1954328 h 4608812"/>
              <a:gd name="connsiteX26640" fmla="*/ 7220360 w 12184637"/>
              <a:gd name="connsiteY26640" fmla="*/ 1947481 h 4608812"/>
              <a:gd name="connsiteX26641" fmla="*/ 7152553 w 12184637"/>
              <a:gd name="connsiteY26641" fmla="*/ 1929443 h 4608812"/>
              <a:gd name="connsiteX26642" fmla="*/ 7145706 w 12184637"/>
              <a:gd name="connsiteY26642" fmla="*/ 1933419 h 4608812"/>
              <a:gd name="connsiteX26643" fmla="*/ 7149681 w 12184637"/>
              <a:gd name="connsiteY26643" fmla="*/ 1940266 h 4608812"/>
              <a:gd name="connsiteX26644" fmla="*/ 7217488 w 12184637"/>
              <a:gd name="connsiteY26644" fmla="*/ 1958303 h 4608812"/>
              <a:gd name="connsiteX26645" fmla="*/ 7218961 w 12184637"/>
              <a:gd name="connsiteY26645" fmla="*/ 1958524 h 4608812"/>
              <a:gd name="connsiteX26646" fmla="*/ 7224335 w 12184637"/>
              <a:gd name="connsiteY26646" fmla="*/ 1954328 h 4608812"/>
              <a:gd name="connsiteX26647" fmla="*/ 7258864 w 12184637"/>
              <a:gd name="connsiteY26647" fmla="*/ 1974942 h 4608812"/>
              <a:gd name="connsiteX26648" fmla="*/ 7256656 w 12184637"/>
              <a:gd name="connsiteY26648" fmla="*/ 1967359 h 4608812"/>
              <a:gd name="connsiteX26649" fmla="*/ 7221611 w 12184637"/>
              <a:gd name="connsiteY26649" fmla="*/ 1947996 h 4608812"/>
              <a:gd name="connsiteX26650" fmla="*/ 7214028 w 12184637"/>
              <a:gd name="connsiteY26650" fmla="*/ 1950205 h 4608812"/>
              <a:gd name="connsiteX26651" fmla="*/ 7216237 w 12184637"/>
              <a:gd name="connsiteY26651" fmla="*/ 1957788 h 4608812"/>
              <a:gd name="connsiteX26652" fmla="*/ 7251281 w 12184637"/>
              <a:gd name="connsiteY26652" fmla="*/ 1977151 h 4608812"/>
              <a:gd name="connsiteX26653" fmla="*/ 7254006 w 12184637"/>
              <a:gd name="connsiteY26653" fmla="*/ 1977814 h 4608812"/>
              <a:gd name="connsiteX26654" fmla="*/ 7258864 w 12184637"/>
              <a:gd name="connsiteY26654" fmla="*/ 1974942 h 4608812"/>
              <a:gd name="connsiteX26655" fmla="*/ 7298326 w 12184637"/>
              <a:gd name="connsiteY26655" fmla="*/ 2014993 h 4608812"/>
              <a:gd name="connsiteX26656" fmla="*/ 7298179 w 12184637"/>
              <a:gd name="connsiteY26656" fmla="*/ 2007116 h 4608812"/>
              <a:gd name="connsiteX26657" fmla="*/ 7257907 w 12184637"/>
              <a:gd name="connsiteY26657" fmla="*/ 1968169 h 4608812"/>
              <a:gd name="connsiteX26658" fmla="*/ 7250030 w 12184637"/>
              <a:gd name="connsiteY26658" fmla="*/ 1968316 h 4608812"/>
              <a:gd name="connsiteX26659" fmla="*/ 7250177 w 12184637"/>
              <a:gd name="connsiteY26659" fmla="*/ 1976194 h 4608812"/>
              <a:gd name="connsiteX26660" fmla="*/ 7290449 w 12184637"/>
              <a:gd name="connsiteY26660" fmla="*/ 2015140 h 4608812"/>
              <a:gd name="connsiteX26661" fmla="*/ 7294351 w 12184637"/>
              <a:gd name="connsiteY26661" fmla="*/ 2016687 h 4608812"/>
              <a:gd name="connsiteX26662" fmla="*/ 7298326 w 12184637"/>
              <a:gd name="connsiteY26662" fmla="*/ 2014993 h 4608812"/>
              <a:gd name="connsiteX26663" fmla="*/ 7339040 w 12184637"/>
              <a:gd name="connsiteY26663" fmla="*/ 2072125 h 4608812"/>
              <a:gd name="connsiteX26664" fmla="*/ 7340218 w 12184637"/>
              <a:gd name="connsiteY26664" fmla="*/ 2064321 h 4608812"/>
              <a:gd name="connsiteX26665" fmla="*/ 7298768 w 12184637"/>
              <a:gd name="connsiteY26665" fmla="*/ 2007778 h 4608812"/>
              <a:gd name="connsiteX26666" fmla="*/ 7290964 w 12184637"/>
              <a:gd name="connsiteY26666" fmla="*/ 2006600 h 4608812"/>
              <a:gd name="connsiteX26667" fmla="*/ 7289786 w 12184637"/>
              <a:gd name="connsiteY26667" fmla="*/ 2014404 h 4608812"/>
              <a:gd name="connsiteX26668" fmla="*/ 7331236 w 12184637"/>
              <a:gd name="connsiteY26668" fmla="*/ 2070947 h 4608812"/>
              <a:gd name="connsiteX26669" fmla="*/ 7335801 w 12184637"/>
              <a:gd name="connsiteY26669" fmla="*/ 2073229 h 4608812"/>
              <a:gd name="connsiteX26670" fmla="*/ 7339040 w 12184637"/>
              <a:gd name="connsiteY26670" fmla="*/ 2072125 h 4608812"/>
              <a:gd name="connsiteX26671" fmla="*/ 7415977 w 12184637"/>
              <a:gd name="connsiteY26671" fmla="*/ 2094948 h 4608812"/>
              <a:gd name="connsiteX26672" fmla="*/ 7412516 w 12184637"/>
              <a:gd name="connsiteY26672" fmla="*/ 2087880 h 4608812"/>
              <a:gd name="connsiteX26673" fmla="*/ 7337568 w 12184637"/>
              <a:gd name="connsiteY26673" fmla="*/ 2062407 h 4608812"/>
              <a:gd name="connsiteX26674" fmla="*/ 7330500 w 12184637"/>
              <a:gd name="connsiteY26674" fmla="*/ 2065867 h 4608812"/>
              <a:gd name="connsiteX26675" fmla="*/ 7333960 w 12184637"/>
              <a:gd name="connsiteY26675" fmla="*/ 2072935 h 4608812"/>
              <a:gd name="connsiteX26676" fmla="*/ 7408909 w 12184637"/>
              <a:gd name="connsiteY26676" fmla="*/ 2098408 h 4608812"/>
              <a:gd name="connsiteX26677" fmla="*/ 7410749 w 12184637"/>
              <a:gd name="connsiteY26677" fmla="*/ 2098703 h 4608812"/>
              <a:gd name="connsiteX26678" fmla="*/ 7415977 w 12184637"/>
              <a:gd name="connsiteY26678" fmla="*/ 2094948 h 4608812"/>
              <a:gd name="connsiteX26679" fmla="*/ 7419216 w 12184637"/>
              <a:gd name="connsiteY26679" fmla="*/ 2097525 h 4608812"/>
              <a:gd name="connsiteX26680" fmla="*/ 7416860 w 12184637"/>
              <a:gd name="connsiteY26680" fmla="*/ 2090015 h 4608812"/>
              <a:gd name="connsiteX26681" fmla="*/ 7413326 w 12184637"/>
              <a:gd name="connsiteY26681" fmla="*/ 2088175 h 4608812"/>
              <a:gd name="connsiteX26682" fmla="*/ 7405817 w 12184637"/>
              <a:gd name="connsiteY26682" fmla="*/ 2090531 h 4608812"/>
              <a:gd name="connsiteX26683" fmla="*/ 7408172 w 12184637"/>
              <a:gd name="connsiteY26683" fmla="*/ 2098040 h 4608812"/>
              <a:gd name="connsiteX26684" fmla="*/ 7411706 w 12184637"/>
              <a:gd name="connsiteY26684" fmla="*/ 2099881 h 4608812"/>
              <a:gd name="connsiteX26685" fmla="*/ 7414283 w 12184637"/>
              <a:gd name="connsiteY26685" fmla="*/ 2100470 h 4608812"/>
              <a:gd name="connsiteX26686" fmla="*/ 7419216 w 12184637"/>
              <a:gd name="connsiteY26686" fmla="*/ 2097525 h 4608812"/>
              <a:gd name="connsiteX26687" fmla="*/ 7426136 w 12184637"/>
              <a:gd name="connsiteY26687" fmla="*/ 2101206 h 4608812"/>
              <a:gd name="connsiteX26688" fmla="*/ 7423781 w 12184637"/>
              <a:gd name="connsiteY26688" fmla="*/ 2093697 h 4608812"/>
              <a:gd name="connsiteX26689" fmla="*/ 7416786 w 12184637"/>
              <a:gd name="connsiteY26689" fmla="*/ 2090015 h 4608812"/>
              <a:gd name="connsiteX26690" fmla="*/ 7409277 w 12184637"/>
              <a:gd name="connsiteY26690" fmla="*/ 2092371 h 4608812"/>
              <a:gd name="connsiteX26691" fmla="*/ 7411633 w 12184637"/>
              <a:gd name="connsiteY26691" fmla="*/ 2099881 h 4608812"/>
              <a:gd name="connsiteX26692" fmla="*/ 7418627 w 12184637"/>
              <a:gd name="connsiteY26692" fmla="*/ 2103562 h 4608812"/>
              <a:gd name="connsiteX26693" fmla="*/ 7421277 w 12184637"/>
              <a:gd name="connsiteY26693" fmla="*/ 2104225 h 4608812"/>
              <a:gd name="connsiteX26694" fmla="*/ 7426136 w 12184637"/>
              <a:gd name="connsiteY26694" fmla="*/ 2101206 h 4608812"/>
              <a:gd name="connsiteX26695" fmla="*/ 7471783 w 12184637"/>
              <a:gd name="connsiteY26695" fmla="*/ 2125060 h 4608812"/>
              <a:gd name="connsiteX26696" fmla="*/ 7469427 w 12184637"/>
              <a:gd name="connsiteY26696" fmla="*/ 2117550 h 4608812"/>
              <a:gd name="connsiteX26697" fmla="*/ 7423781 w 12184637"/>
              <a:gd name="connsiteY26697" fmla="*/ 2093697 h 4608812"/>
              <a:gd name="connsiteX26698" fmla="*/ 7416271 w 12184637"/>
              <a:gd name="connsiteY26698" fmla="*/ 2096053 h 4608812"/>
              <a:gd name="connsiteX26699" fmla="*/ 7418627 w 12184637"/>
              <a:gd name="connsiteY26699" fmla="*/ 2103562 h 4608812"/>
              <a:gd name="connsiteX26700" fmla="*/ 7464273 w 12184637"/>
              <a:gd name="connsiteY26700" fmla="*/ 2127416 h 4608812"/>
              <a:gd name="connsiteX26701" fmla="*/ 7466924 w 12184637"/>
              <a:gd name="connsiteY26701" fmla="*/ 2128078 h 4608812"/>
              <a:gd name="connsiteX26702" fmla="*/ 7471783 w 12184637"/>
              <a:gd name="connsiteY26702" fmla="*/ 2125060 h 4608812"/>
              <a:gd name="connsiteX26703" fmla="*/ 7503882 w 12184637"/>
              <a:gd name="connsiteY26703" fmla="*/ 2156718 h 4608812"/>
              <a:gd name="connsiteX26704" fmla="*/ 7503588 w 12184637"/>
              <a:gd name="connsiteY26704" fmla="*/ 2148840 h 4608812"/>
              <a:gd name="connsiteX26705" fmla="*/ 7470679 w 12184637"/>
              <a:gd name="connsiteY26705" fmla="*/ 2118360 h 4608812"/>
              <a:gd name="connsiteX26706" fmla="*/ 7462801 w 12184637"/>
              <a:gd name="connsiteY26706" fmla="*/ 2118655 h 4608812"/>
              <a:gd name="connsiteX26707" fmla="*/ 7463095 w 12184637"/>
              <a:gd name="connsiteY26707" fmla="*/ 2126532 h 4608812"/>
              <a:gd name="connsiteX26708" fmla="*/ 7496005 w 12184637"/>
              <a:gd name="connsiteY26708" fmla="*/ 2157013 h 4608812"/>
              <a:gd name="connsiteX26709" fmla="*/ 7499833 w 12184637"/>
              <a:gd name="connsiteY26709" fmla="*/ 2158485 h 4608812"/>
              <a:gd name="connsiteX26710" fmla="*/ 7503882 w 12184637"/>
              <a:gd name="connsiteY26710" fmla="*/ 2156718 h 4608812"/>
              <a:gd name="connsiteX26711" fmla="*/ 7533553 w 12184637"/>
              <a:gd name="connsiteY26711" fmla="*/ 2213850 h 4608812"/>
              <a:gd name="connsiteX26712" fmla="*/ 7535687 w 12184637"/>
              <a:gd name="connsiteY26712" fmla="*/ 2206267 h 4608812"/>
              <a:gd name="connsiteX26713" fmla="*/ 7504619 w 12184637"/>
              <a:gd name="connsiteY26713" fmla="*/ 2150313 h 4608812"/>
              <a:gd name="connsiteX26714" fmla="*/ 7497035 w 12184637"/>
              <a:gd name="connsiteY26714" fmla="*/ 2148178 h 4608812"/>
              <a:gd name="connsiteX26715" fmla="*/ 7494900 w 12184637"/>
              <a:gd name="connsiteY26715" fmla="*/ 2155761 h 4608812"/>
              <a:gd name="connsiteX26716" fmla="*/ 7525969 w 12184637"/>
              <a:gd name="connsiteY26716" fmla="*/ 2211715 h 4608812"/>
              <a:gd name="connsiteX26717" fmla="*/ 7530902 w 12184637"/>
              <a:gd name="connsiteY26717" fmla="*/ 2214586 h 4608812"/>
              <a:gd name="connsiteX26718" fmla="*/ 7533553 w 12184637"/>
              <a:gd name="connsiteY26718" fmla="*/ 2213850 h 4608812"/>
              <a:gd name="connsiteX26719" fmla="*/ 7553504 w 12184637"/>
              <a:gd name="connsiteY26719" fmla="*/ 2235937 h 4608812"/>
              <a:gd name="connsiteX26720" fmla="*/ 7554167 w 12184637"/>
              <a:gd name="connsiteY26720" fmla="*/ 2228059 h 4608812"/>
              <a:gd name="connsiteX26721" fmla="*/ 7535099 w 12184637"/>
              <a:gd name="connsiteY26721" fmla="*/ 2205309 h 4608812"/>
              <a:gd name="connsiteX26722" fmla="*/ 7527221 w 12184637"/>
              <a:gd name="connsiteY26722" fmla="*/ 2204647 h 4608812"/>
              <a:gd name="connsiteX26723" fmla="*/ 7526558 w 12184637"/>
              <a:gd name="connsiteY26723" fmla="*/ 2212524 h 4608812"/>
              <a:gd name="connsiteX26724" fmla="*/ 7545627 w 12184637"/>
              <a:gd name="connsiteY26724" fmla="*/ 2235274 h 4608812"/>
              <a:gd name="connsiteX26725" fmla="*/ 7549970 w 12184637"/>
              <a:gd name="connsiteY26725" fmla="*/ 2237262 h 4608812"/>
              <a:gd name="connsiteX26726" fmla="*/ 7553504 w 12184637"/>
              <a:gd name="connsiteY26726" fmla="*/ 2235937 h 4608812"/>
              <a:gd name="connsiteX26727" fmla="*/ 7591126 w 12184637"/>
              <a:gd name="connsiteY26727" fmla="*/ 2325683 h 4608812"/>
              <a:gd name="connsiteX26728" fmla="*/ 7593997 w 12184637"/>
              <a:gd name="connsiteY26728" fmla="*/ 2318321 h 4608812"/>
              <a:gd name="connsiteX26729" fmla="*/ 7554977 w 12184637"/>
              <a:gd name="connsiteY26729" fmla="*/ 2229384 h 4608812"/>
              <a:gd name="connsiteX26730" fmla="*/ 7547615 w 12184637"/>
              <a:gd name="connsiteY26730" fmla="*/ 2226513 h 4608812"/>
              <a:gd name="connsiteX26731" fmla="*/ 7544743 w 12184637"/>
              <a:gd name="connsiteY26731" fmla="*/ 2233875 h 4608812"/>
              <a:gd name="connsiteX26732" fmla="*/ 7583763 w 12184637"/>
              <a:gd name="connsiteY26732" fmla="*/ 2322812 h 4608812"/>
              <a:gd name="connsiteX26733" fmla="*/ 7588917 w 12184637"/>
              <a:gd name="connsiteY26733" fmla="*/ 2326125 h 4608812"/>
              <a:gd name="connsiteX26734" fmla="*/ 7591126 w 12184637"/>
              <a:gd name="connsiteY26734" fmla="*/ 2325683 h 4608812"/>
              <a:gd name="connsiteX26735" fmla="*/ 7592156 w 12184637"/>
              <a:gd name="connsiteY26735" fmla="*/ 2325831 h 4608812"/>
              <a:gd name="connsiteX26736" fmla="*/ 7593997 w 12184637"/>
              <a:gd name="connsiteY26736" fmla="*/ 2318174 h 4608812"/>
              <a:gd name="connsiteX26737" fmla="*/ 7593703 w 12184637"/>
              <a:gd name="connsiteY26737" fmla="*/ 2317658 h 4608812"/>
              <a:gd name="connsiteX26738" fmla="*/ 7586193 w 12184637"/>
              <a:gd name="connsiteY26738" fmla="*/ 2316112 h 4608812"/>
              <a:gd name="connsiteX26739" fmla="*/ 7584500 w 12184637"/>
              <a:gd name="connsiteY26739" fmla="*/ 2324064 h 4608812"/>
              <a:gd name="connsiteX26740" fmla="*/ 7589285 w 12184637"/>
              <a:gd name="connsiteY26740" fmla="*/ 2326714 h 4608812"/>
              <a:gd name="connsiteX26741" fmla="*/ 7592156 w 12184637"/>
              <a:gd name="connsiteY26741" fmla="*/ 2325831 h 4608812"/>
              <a:gd name="connsiteX26742" fmla="*/ 7590242 w 12184637"/>
              <a:gd name="connsiteY26742" fmla="*/ 2326567 h 4608812"/>
              <a:gd name="connsiteX26743" fmla="*/ 7629778 w 12184637"/>
              <a:gd name="connsiteY26743" fmla="*/ 2319278 h 4608812"/>
              <a:gd name="connsiteX26744" fmla="*/ 7634269 w 12184637"/>
              <a:gd name="connsiteY26744" fmla="*/ 2312799 h 4608812"/>
              <a:gd name="connsiteX26745" fmla="*/ 7627791 w 12184637"/>
              <a:gd name="connsiteY26745" fmla="*/ 2308308 h 4608812"/>
              <a:gd name="connsiteX26746" fmla="*/ 7588255 w 12184637"/>
              <a:gd name="connsiteY26746" fmla="*/ 2315597 h 4608812"/>
              <a:gd name="connsiteX26747" fmla="*/ 7583763 w 12184637"/>
              <a:gd name="connsiteY26747" fmla="*/ 2322076 h 4608812"/>
              <a:gd name="connsiteX26748" fmla="*/ 7589285 w 12184637"/>
              <a:gd name="connsiteY26748" fmla="*/ 2326640 h 4608812"/>
              <a:gd name="connsiteX26749" fmla="*/ 7590242 w 12184637"/>
              <a:gd name="connsiteY26749" fmla="*/ 2326567 h 4608812"/>
              <a:gd name="connsiteX26750" fmla="*/ 7763846 w 12184637"/>
              <a:gd name="connsiteY26750" fmla="*/ 2317216 h 4608812"/>
              <a:gd name="connsiteX26751" fmla="*/ 7758398 w 12184637"/>
              <a:gd name="connsiteY26751" fmla="*/ 2311474 h 4608812"/>
              <a:gd name="connsiteX26752" fmla="*/ 7628894 w 12184637"/>
              <a:gd name="connsiteY26752" fmla="*/ 2308234 h 4608812"/>
              <a:gd name="connsiteX26753" fmla="*/ 7623152 w 12184637"/>
              <a:gd name="connsiteY26753" fmla="*/ 2313683 h 4608812"/>
              <a:gd name="connsiteX26754" fmla="*/ 7628600 w 12184637"/>
              <a:gd name="connsiteY26754" fmla="*/ 2319425 h 4608812"/>
              <a:gd name="connsiteX26755" fmla="*/ 7758103 w 12184637"/>
              <a:gd name="connsiteY26755" fmla="*/ 2322665 h 4608812"/>
              <a:gd name="connsiteX26756" fmla="*/ 7758324 w 12184637"/>
              <a:gd name="connsiteY26756" fmla="*/ 2322665 h 4608812"/>
              <a:gd name="connsiteX26757" fmla="*/ 7763846 w 12184637"/>
              <a:gd name="connsiteY26757" fmla="*/ 2317216 h 4608812"/>
              <a:gd name="connsiteX26758" fmla="*/ 7899533 w 12184637"/>
              <a:gd name="connsiteY26758" fmla="*/ 2345709 h 4608812"/>
              <a:gd name="connsiteX26759" fmla="*/ 7895190 w 12184637"/>
              <a:gd name="connsiteY26759" fmla="*/ 2339156 h 4608812"/>
              <a:gd name="connsiteX26760" fmla="*/ 7759355 w 12184637"/>
              <a:gd name="connsiteY26760" fmla="*/ 2311621 h 4608812"/>
              <a:gd name="connsiteX26761" fmla="*/ 7752803 w 12184637"/>
              <a:gd name="connsiteY26761" fmla="*/ 2315965 h 4608812"/>
              <a:gd name="connsiteX26762" fmla="*/ 7757146 w 12184637"/>
              <a:gd name="connsiteY26762" fmla="*/ 2322517 h 4608812"/>
              <a:gd name="connsiteX26763" fmla="*/ 7892981 w 12184637"/>
              <a:gd name="connsiteY26763" fmla="*/ 2350053 h 4608812"/>
              <a:gd name="connsiteX26764" fmla="*/ 7894159 w 12184637"/>
              <a:gd name="connsiteY26764" fmla="*/ 2350200 h 4608812"/>
              <a:gd name="connsiteX26765" fmla="*/ 7899533 w 12184637"/>
              <a:gd name="connsiteY26765" fmla="*/ 2345709 h 4608812"/>
              <a:gd name="connsiteX26766" fmla="*/ 8003784 w 12184637"/>
              <a:gd name="connsiteY26766" fmla="*/ 2382079 h 4608812"/>
              <a:gd name="connsiteX26767" fmla="*/ 8000324 w 12184637"/>
              <a:gd name="connsiteY26767" fmla="*/ 2375011 h 4608812"/>
              <a:gd name="connsiteX26768" fmla="*/ 7895852 w 12184637"/>
              <a:gd name="connsiteY26768" fmla="*/ 2339377 h 4608812"/>
              <a:gd name="connsiteX26769" fmla="*/ 7888784 w 12184637"/>
              <a:gd name="connsiteY26769" fmla="*/ 2342837 h 4608812"/>
              <a:gd name="connsiteX26770" fmla="*/ 7892245 w 12184637"/>
              <a:gd name="connsiteY26770" fmla="*/ 2349905 h 4608812"/>
              <a:gd name="connsiteX26771" fmla="*/ 7996716 w 12184637"/>
              <a:gd name="connsiteY26771" fmla="*/ 2385539 h 4608812"/>
              <a:gd name="connsiteX26772" fmla="*/ 7998557 w 12184637"/>
              <a:gd name="connsiteY26772" fmla="*/ 2385833 h 4608812"/>
              <a:gd name="connsiteX26773" fmla="*/ 8003784 w 12184637"/>
              <a:gd name="connsiteY26773" fmla="*/ 2382079 h 4608812"/>
              <a:gd name="connsiteX26774" fmla="*/ 2971786 w 12184637"/>
              <a:gd name="connsiteY26774" fmla="*/ 2026773 h 4608812"/>
              <a:gd name="connsiteX26775" fmla="*/ 2969651 w 12184637"/>
              <a:gd name="connsiteY26775" fmla="*/ 2019190 h 4608812"/>
              <a:gd name="connsiteX26776" fmla="*/ 2883438 w 12184637"/>
              <a:gd name="connsiteY26776" fmla="*/ 1970746 h 4608812"/>
              <a:gd name="connsiteX26777" fmla="*/ 2875855 w 12184637"/>
              <a:gd name="connsiteY26777" fmla="*/ 1972881 h 4608812"/>
              <a:gd name="connsiteX26778" fmla="*/ 2877990 w 12184637"/>
              <a:gd name="connsiteY26778" fmla="*/ 1980464 h 4608812"/>
              <a:gd name="connsiteX26779" fmla="*/ 2964203 w 12184637"/>
              <a:gd name="connsiteY26779" fmla="*/ 2028908 h 4608812"/>
              <a:gd name="connsiteX26780" fmla="*/ 2967000 w 12184637"/>
              <a:gd name="connsiteY26780" fmla="*/ 2029644 h 4608812"/>
              <a:gd name="connsiteX26781" fmla="*/ 2971786 w 12184637"/>
              <a:gd name="connsiteY26781" fmla="*/ 2026773 h 4608812"/>
              <a:gd name="connsiteX26782" fmla="*/ 2885721 w 12184637"/>
              <a:gd name="connsiteY26782" fmla="*/ 1977961 h 4608812"/>
              <a:gd name="connsiteX26783" fmla="*/ 2882996 w 12184637"/>
              <a:gd name="connsiteY26783" fmla="*/ 1970525 h 4608812"/>
              <a:gd name="connsiteX26784" fmla="*/ 2807165 w 12184637"/>
              <a:gd name="connsiteY26784" fmla="*/ 1935186 h 4608812"/>
              <a:gd name="connsiteX26785" fmla="*/ 2799729 w 12184637"/>
              <a:gd name="connsiteY26785" fmla="*/ 1937910 h 4608812"/>
              <a:gd name="connsiteX26786" fmla="*/ 2802453 w 12184637"/>
              <a:gd name="connsiteY26786" fmla="*/ 1945346 h 4608812"/>
              <a:gd name="connsiteX26787" fmla="*/ 2878285 w 12184637"/>
              <a:gd name="connsiteY26787" fmla="*/ 1980685 h 4608812"/>
              <a:gd name="connsiteX26788" fmla="*/ 2880714 w 12184637"/>
              <a:gd name="connsiteY26788" fmla="*/ 1981200 h 4608812"/>
              <a:gd name="connsiteX26789" fmla="*/ 2885721 w 12184637"/>
              <a:gd name="connsiteY26789" fmla="*/ 1977961 h 4608812"/>
              <a:gd name="connsiteX26790" fmla="*/ 2707479 w 12184637"/>
              <a:gd name="connsiteY26790" fmla="*/ 1960659 h 4608812"/>
              <a:gd name="connsiteX26791" fmla="*/ 2805692 w 12184637"/>
              <a:gd name="connsiteY26791" fmla="*/ 1945714 h 4608812"/>
              <a:gd name="connsiteX26792" fmla="*/ 2810404 w 12184637"/>
              <a:gd name="connsiteY26792" fmla="*/ 1939382 h 4608812"/>
              <a:gd name="connsiteX26793" fmla="*/ 2804072 w 12184637"/>
              <a:gd name="connsiteY26793" fmla="*/ 1934670 h 4608812"/>
              <a:gd name="connsiteX26794" fmla="*/ 2705859 w 12184637"/>
              <a:gd name="connsiteY26794" fmla="*/ 1949616 h 4608812"/>
              <a:gd name="connsiteX26795" fmla="*/ 2701147 w 12184637"/>
              <a:gd name="connsiteY26795" fmla="*/ 1955948 h 4608812"/>
              <a:gd name="connsiteX26796" fmla="*/ 2706669 w 12184637"/>
              <a:gd name="connsiteY26796" fmla="*/ 1960659 h 4608812"/>
              <a:gd name="connsiteX26797" fmla="*/ 2707479 w 12184637"/>
              <a:gd name="connsiteY26797" fmla="*/ 1960659 h 4608812"/>
              <a:gd name="connsiteX26798" fmla="*/ 2711822 w 12184637"/>
              <a:gd name="connsiteY26798" fmla="*/ 1957273 h 4608812"/>
              <a:gd name="connsiteX26799" fmla="*/ 2708730 w 12184637"/>
              <a:gd name="connsiteY26799" fmla="*/ 1950058 h 4608812"/>
              <a:gd name="connsiteX26800" fmla="*/ 2640629 w 12184637"/>
              <a:gd name="connsiteY26800" fmla="*/ 1922891 h 4608812"/>
              <a:gd name="connsiteX26801" fmla="*/ 2633414 w 12184637"/>
              <a:gd name="connsiteY26801" fmla="*/ 1925983 h 4608812"/>
              <a:gd name="connsiteX26802" fmla="*/ 2636506 w 12184637"/>
              <a:gd name="connsiteY26802" fmla="*/ 1933198 h 4608812"/>
              <a:gd name="connsiteX26803" fmla="*/ 2704608 w 12184637"/>
              <a:gd name="connsiteY26803" fmla="*/ 1960365 h 4608812"/>
              <a:gd name="connsiteX26804" fmla="*/ 2706743 w 12184637"/>
              <a:gd name="connsiteY26804" fmla="*/ 1960733 h 4608812"/>
              <a:gd name="connsiteX26805" fmla="*/ 2711822 w 12184637"/>
              <a:gd name="connsiteY26805" fmla="*/ 1957273 h 4608812"/>
              <a:gd name="connsiteX26806" fmla="*/ 2643795 w 12184637"/>
              <a:gd name="connsiteY26806" fmla="*/ 1929959 h 4608812"/>
              <a:gd name="connsiteX26807" fmla="*/ 2640482 w 12184637"/>
              <a:gd name="connsiteY26807" fmla="*/ 1922817 h 4608812"/>
              <a:gd name="connsiteX26808" fmla="*/ 2577239 w 12184637"/>
              <a:gd name="connsiteY26808" fmla="*/ 1899331 h 4608812"/>
              <a:gd name="connsiteX26809" fmla="*/ 2570098 w 12184637"/>
              <a:gd name="connsiteY26809" fmla="*/ 1902644 h 4608812"/>
              <a:gd name="connsiteX26810" fmla="*/ 2573411 w 12184637"/>
              <a:gd name="connsiteY26810" fmla="*/ 1909786 h 4608812"/>
              <a:gd name="connsiteX26811" fmla="*/ 2636653 w 12184637"/>
              <a:gd name="connsiteY26811" fmla="*/ 1933272 h 4608812"/>
              <a:gd name="connsiteX26812" fmla="*/ 2638641 w 12184637"/>
              <a:gd name="connsiteY26812" fmla="*/ 1933640 h 4608812"/>
              <a:gd name="connsiteX26813" fmla="*/ 2643795 w 12184637"/>
              <a:gd name="connsiteY26813" fmla="*/ 1929959 h 4608812"/>
              <a:gd name="connsiteX26814" fmla="*/ 2580626 w 12184637"/>
              <a:gd name="connsiteY26814" fmla="*/ 1906252 h 4608812"/>
              <a:gd name="connsiteX26815" fmla="*/ 2577092 w 12184637"/>
              <a:gd name="connsiteY26815" fmla="*/ 1899258 h 4608812"/>
              <a:gd name="connsiteX26816" fmla="*/ 2516500 w 12184637"/>
              <a:gd name="connsiteY26816" fmla="*/ 1879453 h 4608812"/>
              <a:gd name="connsiteX26817" fmla="*/ 2509506 w 12184637"/>
              <a:gd name="connsiteY26817" fmla="*/ 1882987 h 4608812"/>
              <a:gd name="connsiteX26818" fmla="*/ 2513040 w 12184637"/>
              <a:gd name="connsiteY26818" fmla="*/ 1889981 h 4608812"/>
              <a:gd name="connsiteX26819" fmla="*/ 2573632 w 12184637"/>
              <a:gd name="connsiteY26819" fmla="*/ 1909786 h 4608812"/>
              <a:gd name="connsiteX26820" fmla="*/ 2575399 w 12184637"/>
              <a:gd name="connsiteY26820" fmla="*/ 1910080 h 4608812"/>
              <a:gd name="connsiteX26821" fmla="*/ 2580626 w 12184637"/>
              <a:gd name="connsiteY26821" fmla="*/ 1906252 h 4608812"/>
              <a:gd name="connsiteX26822" fmla="*/ 2520108 w 12184637"/>
              <a:gd name="connsiteY26822" fmla="*/ 1886153 h 4608812"/>
              <a:gd name="connsiteX26823" fmla="*/ 2516132 w 12184637"/>
              <a:gd name="connsiteY26823" fmla="*/ 1879306 h 4608812"/>
              <a:gd name="connsiteX26824" fmla="*/ 2455688 w 12184637"/>
              <a:gd name="connsiteY26824" fmla="*/ 1863109 h 4608812"/>
              <a:gd name="connsiteX26825" fmla="*/ 2448840 w 12184637"/>
              <a:gd name="connsiteY26825" fmla="*/ 1867084 h 4608812"/>
              <a:gd name="connsiteX26826" fmla="*/ 2452816 w 12184637"/>
              <a:gd name="connsiteY26826" fmla="*/ 1873931 h 4608812"/>
              <a:gd name="connsiteX26827" fmla="*/ 2513261 w 12184637"/>
              <a:gd name="connsiteY26827" fmla="*/ 1890128 h 4608812"/>
              <a:gd name="connsiteX26828" fmla="*/ 2514733 w 12184637"/>
              <a:gd name="connsiteY26828" fmla="*/ 1890349 h 4608812"/>
              <a:gd name="connsiteX26829" fmla="*/ 2520108 w 12184637"/>
              <a:gd name="connsiteY26829" fmla="*/ 1886153 h 4608812"/>
              <a:gd name="connsiteX26830" fmla="*/ 2459737 w 12184637"/>
              <a:gd name="connsiteY26830" fmla="*/ 1869661 h 4608812"/>
              <a:gd name="connsiteX26831" fmla="*/ 2455393 w 12184637"/>
              <a:gd name="connsiteY26831" fmla="*/ 1863109 h 4608812"/>
              <a:gd name="connsiteX26832" fmla="*/ 2392740 w 12184637"/>
              <a:gd name="connsiteY26832" fmla="*/ 1850519 h 4608812"/>
              <a:gd name="connsiteX26833" fmla="*/ 2386187 w 12184637"/>
              <a:gd name="connsiteY26833" fmla="*/ 1854863 h 4608812"/>
              <a:gd name="connsiteX26834" fmla="*/ 2390531 w 12184637"/>
              <a:gd name="connsiteY26834" fmla="*/ 1861415 h 4608812"/>
              <a:gd name="connsiteX26835" fmla="*/ 2453184 w 12184637"/>
              <a:gd name="connsiteY26835" fmla="*/ 1874005 h 4608812"/>
              <a:gd name="connsiteX26836" fmla="*/ 2454362 w 12184637"/>
              <a:gd name="connsiteY26836" fmla="*/ 1874152 h 4608812"/>
              <a:gd name="connsiteX26837" fmla="*/ 2459737 w 12184637"/>
              <a:gd name="connsiteY26837" fmla="*/ 1869661 h 4608812"/>
              <a:gd name="connsiteX26838" fmla="*/ 2397083 w 12184637"/>
              <a:gd name="connsiteY26838" fmla="*/ 1856630 h 4608812"/>
              <a:gd name="connsiteX26839" fmla="*/ 2392298 w 12184637"/>
              <a:gd name="connsiteY26839" fmla="*/ 1850372 h 4608812"/>
              <a:gd name="connsiteX26840" fmla="*/ 2324712 w 12184637"/>
              <a:gd name="connsiteY26840" fmla="*/ 1841243 h 4608812"/>
              <a:gd name="connsiteX26841" fmla="*/ 2318454 w 12184637"/>
              <a:gd name="connsiteY26841" fmla="*/ 1846028 h 4608812"/>
              <a:gd name="connsiteX26842" fmla="*/ 2323239 w 12184637"/>
              <a:gd name="connsiteY26842" fmla="*/ 1852286 h 4608812"/>
              <a:gd name="connsiteX26843" fmla="*/ 2390826 w 12184637"/>
              <a:gd name="connsiteY26843" fmla="*/ 1861415 h 4608812"/>
              <a:gd name="connsiteX26844" fmla="*/ 2391635 w 12184637"/>
              <a:gd name="connsiteY26844" fmla="*/ 1861489 h 4608812"/>
              <a:gd name="connsiteX26845" fmla="*/ 2397083 w 12184637"/>
              <a:gd name="connsiteY26845" fmla="*/ 1856630 h 4608812"/>
              <a:gd name="connsiteX26846" fmla="*/ 2329571 w 12184637"/>
              <a:gd name="connsiteY26846" fmla="*/ 1847059 h 4608812"/>
              <a:gd name="connsiteX26847" fmla="*/ 2324270 w 12184637"/>
              <a:gd name="connsiteY26847" fmla="*/ 1841169 h 4608812"/>
              <a:gd name="connsiteX26848" fmla="*/ 2255874 w 12184637"/>
              <a:gd name="connsiteY26848" fmla="*/ 1837561 h 4608812"/>
              <a:gd name="connsiteX26849" fmla="*/ 2249984 w 12184637"/>
              <a:gd name="connsiteY26849" fmla="*/ 1842862 h 4608812"/>
              <a:gd name="connsiteX26850" fmla="*/ 2255285 w 12184637"/>
              <a:gd name="connsiteY26850" fmla="*/ 1848752 h 4608812"/>
              <a:gd name="connsiteX26851" fmla="*/ 2323681 w 12184637"/>
              <a:gd name="connsiteY26851" fmla="*/ 1852360 h 4608812"/>
              <a:gd name="connsiteX26852" fmla="*/ 2324049 w 12184637"/>
              <a:gd name="connsiteY26852" fmla="*/ 1852360 h 4608812"/>
              <a:gd name="connsiteX26853" fmla="*/ 2329571 w 12184637"/>
              <a:gd name="connsiteY26853" fmla="*/ 1847059 h 4608812"/>
              <a:gd name="connsiteX26854" fmla="*/ 2261101 w 12184637"/>
              <a:gd name="connsiteY26854" fmla="*/ 1844114 h 4608812"/>
              <a:gd name="connsiteX26855" fmla="*/ 2256537 w 12184637"/>
              <a:gd name="connsiteY26855" fmla="*/ 1837709 h 4608812"/>
              <a:gd name="connsiteX26856" fmla="*/ 2248291 w 12184637"/>
              <a:gd name="connsiteY26856" fmla="*/ 1836310 h 4608812"/>
              <a:gd name="connsiteX26857" fmla="*/ 2241886 w 12184637"/>
              <a:gd name="connsiteY26857" fmla="*/ 1840874 h 4608812"/>
              <a:gd name="connsiteX26858" fmla="*/ 2246450 w 12184637"/>
              <a:gd name="connsiteY26858" fmla="*/ 1847280 h 4608812"/>
              <a:gd name="connsiteX26859" fmla="*/ 2254696 w 12184637"/>
              <a:gd name="connsiteY26859" fmla="*/ 1848679 h 4608812"/>
              <a:gd name="connsiteX26860" fmla="*/ 2255653 w 12184637"/>
              <a:gd name="connsiteY26860" fmla="*/ 1848752 h 4608812"/>
              <a:gd name="connsiteX26861" fmla="*/ 2261101 w 12184637"/>
              <a:gd name="connsiteY26861" fmla="*/ 1844114 h 4608812"/>
              <a:gd name="connsiteX26862" fmla="*/ 2252782 w 12184637"/>
              <a:gd name="connsiteY26862" fmla="*/ 1842936 h 4608812"/>
              <a:gd name="connsiteX26863" fmla="*/ 2248512 w 12184637"/>
              <a:gd name="connsiteY26863" fmla="*/ 1836310 h 4608812"/>
              <a:gd name="connsiteX26864" fmla="*/ 2230474 w 12184637"/>
              <a:gd name="connsiteY26864" fmla="*/ 1832334 h 4608812"/>
              <a:gd name="connsiteX26865" fmla="*/ 2223848 w 12184637"/>
              <a:gd name="connsiteY26865" fmla="*/ 1836604 h 4608812"/>
              <a:gd name="connsiteX26866" fmla="*/ 2228118 w 12184637"/>
              <a:gd name="connsiteY26866" fmla="*/ 1843230 h 4608812"/>
              <a:gd name="connsiteX26867" fmla="*/ 2246156 w 12184637"/>
              <a:gd name="connsiteY26867" fmla="*/ 1847206 h 4608812"/>
              <a:gd name="connsiteX26868" fmla="*/ 2247408 w 12184637"/>
              <a:gd name="connsiteY26868" fmla="*/ 1847353 h 4608812"/>
              <a:gd name="connsiteX26869" fmla="*/ 2252782 w 12184637"/>
              <a:gd name="connsiteY26869" fmla="*/ 1842936 h 4608812"/>
              <a:gd name="connsiteX26870" fmla="*/ 2216118 w 12184637"/>
              <a:gd name="connsiteY26870" fmla="*/ 1843893 h 4608812"/>
              <a:gd name="connsiteX26871" fmla="*/ 2229591 w 12184637"/>
              <a:gd name="connsiteY26871" fmla="*/ 1843304 h 4608812"/>
              <a:gd name="connsiteX26872" fmla="*/ 2234965 w 12184637"/>
              <a:gd name="connsiteY26872" fmla="*/ 1837488 h 4608812"/>
              <a:gd name="connsiteX26873" fmla="*/ 2229149 w 12184637"/>
              <a:gd name="connsiteY26873" fmla="*/ 1832113 h 4608812"/>
              <a:gd name="connsiteX26874" fmla="*/ 2215676 w 12184637"/>
              <a:gd name="connsiteY26874" fmla="*/ 1832702 h 4608812"/>
              <a:gd name="connsiteX26875" fmla="*/ 2210301 w 12184637"/>
              <a:gd name="connsiteY26875" fmla="*/ 1838518 h 4608812"/>
              <a:gd name="connsiteX26876" fmla="*/ 2215897 w 12184637"/>
              <a:gd name="connsiteY26876" fmla="*/ 1843893 h 4608812"/>
              <a:gd name="connsiteX26877" fmla="*/ 2216118 w 12184637"/>
              <a:gd name="connsiteY26877" fmla="*/ 1843893 h 4608812"/>
              <a:gd name="connsiteX26878" fmla="*/ 2324565 w 12184637"/>
              <a:gd name="connsiteY26878" fmla="*/ 1852286 h 4608812"/>
              <a:gd name="connsiteX26879" fmla="*/ 2422631 w 12184637"/>
              <a:gd name="connsiteY26879" fmla="*/ 1842862 h 4608812"/>
              <a:gd name="connsiteX26880" fmla="*/ 2427637 w 12184637"/>
              <a:gd name="connsiteY26880" fmla="*/ 1836751 h 4608812"/>
              <a:gd name="connsiteX26881" fmla="*/ 2421526 w 12184637"/>
              <a:gd name="connsiteY26881" fmla="*/ 1831745 h 4608812"/>
              <a:gd name="connsiteX26882" fmla="*/ 2323460 w 12184637"/>
              <a:gd name="connsiteY26882" fmla="*/ 1841169 h 4608812"/>
              <a:gd name="connsiteX26883" fmla="*/ 2318454 w 12184637"/>
              <a:gd name="connsiteY26883" fmla="*/ 1847280 h 4608812"/>
              <a:gd name="connsiteX26884" fmla="*/ 2324049 w 12184637"/>
              <a:gd name="connsiteY26884" fmla="*/ 1852286 h 4608812"/>
              <a:gd name="connsiteX26885" fmla="*/ 2324565 w 12184637"/>
              <a:gd name="connsiteY26885" fmla="*/ 1852286 h 4608812"/>
              <a:gd name="connsiteX26886" fmla="*/ 2423809 w 12184637"/>
              <a:gd name="connsiteY26886" fmla="*/ 1842641 h 4608812"/>
              <a:gd name="connsiteX26887" fmla="*/ 2510390 w 12184637"/>
              <a:gd name="connsiteY26887" fmla="*/ 1813781 h 4608812"/>
              <a:gd name="connsiteX26888" fmla="*/ 2513924 w 12184637"/>
              <a:gd name="connsiteY26888" fmla="*/ 1806713 h 4608812"/>
              <a:gd name="connsiteX26889" fmla="*/ 2506856 w 12184637"/>
              <a:gd name="connsiteY26889" fmla="*/ 1803179 h 4608812"/>
              <a:gd name="connsiteX26890" fmla="*/ 2420275 w 12184637"/>
              <a:gd name="connsiteY26890" fmla="*/ 1832040 h 4608812"/>
              <a:gd name="connsiteX26891" fmla="*/ 2416741 w 12184637"/>
              <a:gd name="connsiteY26891" fmla="*/ 1839107 h 4608812"/>
              <a:gd name="connsiteX26892" fmla="*/ 2422042 w 12184637"/>
              <a:gd name="connsiteY26892" fmla="*/ 1842936 h 4608812"/>
              <a:gd name="connsiteX26893" fmla="*/ 2423809 w 12184637"/>
              <a:gd name="connsiteY26893" fmla="*/ 1842641 h 4608812"/>
              <a:gd name="connsiteX26894" fmla="*/ 2511788 w 12184637"/>
              <a:gd name="connsiteY26894" fmla="*/ 1813119 h 4608812"/>
              <a:gd name="connsiteX26895" fmla="*/ 2585559 w 12184637"/>
              <a:gd name="connsiteY26895" fmla="*/ 1763202 h 4608812"/>
              <a:gd name="connsiteX26896" fmla="*/ 2587031 w 12184637"/>
              <a:gd name="connsiteY26896" fmla="*/ 1755472 h 4608812"/>
              <a:gd name="connsiteX26897" fmla="*/ 2579301 w 12184637"/>
              <a:gd name="connsiteY26897" fmla="*/ 1753999 h 4608812"/>
              <a:gd name="connsiteX26898" fmla="*/ 2505604 w 12184637"/>
              <a:gd name="connsiteY26898" fmla="*/ 1803916 h 4608812"/>
              <a:gd name="connsiteX26899" fmla="*/ 2504132 w 12184637"/>
              <a:gd name="connsiteY26899" fmla="*/ 1811646 h 4608812"/>
              <a:gd name="connsiteX26900" fmla="*/ 2508770 w 12184637"/>
              <a:gd name="connsiteY26900" fmla="*/ 1814076 h 4608812"/>
              <a:gd name="connsiteX26901" fmla="*/ 2511788 w 12184637"/>
              <a:gd name="connsiteY26901" fmla="*/ 1813119 h 4608812"/>
              <a:gd name="connsiteX26902" fmla="*/ 2586737 w 12184637"/>
              <a:gd name="connsiteY26902" fmla="*/ 1762098 h 4608812"/>
              <a:gd name="connsiteX26903" fmla="*/ 2646077 w 12184637"/>
              <a:gd name="connsiteY26903" fmla="*/ 1689505 h 4608812"/>
              <a:gd name="connsiteX26904" fmla="*/ 2645267 w 12184637"/>
              <a:gd name="connsiteY26904" fmla="*/ 1681627 h 4608812"/>
              <a:gd name="connsiteX26905" fmla="*/ 2637390 w 12184637"/>
              <a:gd name="connsiteY26905" fmla="*/ 1682437 h 4608812"/>
              <a:gd name="connsiteX26906" fmla="*/ 2578049 w 12184637"/>
              <a:gd name="connsiteY26906" fmla="*/ 1755030 h 4608812"/>
              <a:gd name="connsiteX26907" fmla="*/ 2578859 w 12184637"/>
              <a:gd name="connsiteY26907" fmla="*/ 1762907 h 4608812"/>
              <a:gd name="connsiteX26908" fmla="*/ 2582393 w 12184637"/>
              <a:gd name="connsiteY26908" fmla="*/ 1764159 h 4608812"/>
              <a:gd name="connsiteX26909" fmla="*/ 2586737 w 12184637"/>
              <a:gd name="connsiteY26909" fmla="*/ 1762098 h 4608812"/>
              <a:gd name="connsiteX26910" fmla="*/ 2646813 w 12184637"/>
              <a:gd name="connsiteY26910" fmla="*/ 1688254 h 4608812"/>
              <a:gd name="connsiteX26911" fmla="*/ 2690177 w 12184637"/>
              <a:gd name="connsiteY26911" fmla="*/ 1591513 h 4608812"/>
              <a:gd name="connsiteX26912" fmla="*/ 2687380 w 12184637"/>
              <a:gd name="connsiteY26912" fmla="*/ 1584150 h 4608812"/>
              <a:gd name="connsiteX26913" fmla="*/ 2680017 w 12184637"/>
              <a:gd name="connsiteY26913" fmla="*/ 1586948 h 4608812"/>
              <a:gd name="connsiteX26914" fmla="*/ 2636653 w 12184637"/>
              <a:gd name="connsiteY26914" fmla="*/ 1683689 h 4608812"/>
              <a:gd name="connsiteX26915" fmla="*/ 2639451 w 12184637"/>
              <a:gd name="connsiteY26915" fmla="*/ 1691051 h 4608812"/>
              <a:gd name="connsiteX26916" fmla="*/ 2641807 w 12184637"/>
              <a:gd name="connsiteY26916" fmla="*/ 1691567 h 4608812"/>
              <a:gd name="connsiteX26917" fmla="*/ 2646813 w 12184637"/>
              <a:gd name="connsiteY26917" fmla="*/ 1688254 h 4608812"/>
              <a:gd name="connsiteX26918" fmla="*/ 2690546 w 12184637"/>
              <a:gd name="connsiteY26918" fmla="*/ 1590408 h 4608812"/>
              <a:gd name="connsiteX26919" fmla="*/ 2716608 w 12184637"/>
              <a:gd name="connsiteY26919" fmla="*/ 1474378 h 4608812"/>
              <a:gd name="connsiteX26920" fmla="*/ 2712412 w 12184637"/>
              <a:gd name="connsiteY26920" fmla="*/ 1467678 h 4608812"/>
              <a:gd name="connsiteX26921" fmla="*/ 2705712 w 12184637"/>
              <a:gd name="connsiteY26921" fmla="*/ 1471875 h 4608812"/>
              <a:gd name="connsiteX26922" fmla="*/ 2679649 w 12184637"/>
              <a:gd name="connsiteY26922" fmla="*/ 1587905 h 4608812"/>
              <a:gd name="connsiteX26923" fmla="*/ 2683846 w 12184637"/>
              <a:gd name="connsiteY26923" fmla="*/ 1594605 h 4608812"/>
              <a:gd name="connsiteX26924" fmla="*/ 2685097 w 12184637"/>
              <a:gd name="connsiteY26924" fmla="*/ 1594752 h 4608812"/>
              <a:gd name="connsiteX26925" fmla="*/ 2690546 w 12184637"/>
              <a:gd name="connsiteY26925" fmla="*/ 1590408 h 4608812"/>
              <a:gd name="connsiteX26926" fmla="*/ 2716829 w 12184637"/>
              <a:gd name="connsiteY26926" fmla="*/ 1473495 h 4608812"/>
              <a:gd name="connsiteX26927" fmla="*/ 2724339 w 12184637"/>
              <a:gd name="connsiteY26927" fmla="*/ 1343403 h 4608812"/>
              <a:gd name="connsiteX26928" fmla="*/ 2719111 w 12184637"/>
              <a:gd name="connsiteY26928" fmla="*/ 1337513 h 4608812"/>
              <a:gd name="connsiteX26929" fmla="*/ 2713221 w 12184637"/>
              <a:gd name="connsiteY26929" fmla="*/ 1342740 h 4608812"/>
              <a:gd name="connsiteX26930" fmla="*/ 2705712 w 12184637"/>
              <a:gd name="connsiteY26930" fmla="*/ 1472832 h 4608812"/>
              <a:gd name="connsiteX26931" fmla="*/ 2710939 w 12184637"/>
              <a:gd name="connsiteY26931" fmla="*/ 1478722 h 4608812"/>
              <a:gd name="connsiteX26932" fmla="*/ 2711307 w 12184637"/>
              <a:gd name="connsiteY26932" fmla="*/ 1478722 h 4608812"/>
              <a:gd name="connsiteX26933" fmla="*/ 2716829 w 12184637"/>
              <a:gd name="connsiteY26933" fmla="*/ 1473495 h 4608812"/>
              <a:gd name="connsiteX26934" fmla="*/ 2719259 w 12184637"/>
              <a:gd name="connsiteY26934" fmla="*/ 1348630 h 4608812"/>
              <a:gd name="connsiteX26935" fmla="*/ 2724339 w 12184637"/>
              <a:gd name="connsiteY26935" fmla="*/ 1342593 h 4608812"/>
              <a:gd name="connsiteX26936" fmla="*/ 2712043 w 12184637"/>
              <a:gd name="connsiteY26936" fmla="*/ 1203813 h 4608812"/>
              <a:gd name="connsiteX26937" fmla="*/ 2706006 w 12184637"/>
              <a:gd name="connsiteY26937" fmla="*/ 1198733 h 4608812"/>
              <a:gd name="connsiteX26938" fmla="*/ 2700926 w 12184637"/>
              <a:gd name="connsiteY26938" fmla="*/ 1204770 h 4608812"/>
              <a:gd name="connsiteX26939" fmla="*/ 2713221 w 12184637"/>
              <a:gd name="connsiteY26939" fmla="*/ 1343550 h 4608812"/>
              <a:gd name="connsiteX26940" fmla="*/ 2718817 w 12184637"/>
              <a:gd name="connsiteY26940" fmla="*/ 1348630 h 4608812"/>
              <a:gd name="connsiteX26941" fmla="*/ 2719259 w 12184637"/>
              <a:gd name="connsiteY26941" fmla="*/ 1348630 h 4608812"/>
              <a:gd name="connsiteX26942" fmla="*/ 2707700 w 12184637"/>
              <a:gd name="connsiteY26942" fmla="*/ 1209776 h 4608812"/>
              <a:gd name="connsiteX26943" fmla="*/ 2711822 w 12184637"/>
              <a:gd name="connsiteY26943" fmla="*/ 1203077 h 4608812"/>
              <a:gd name="connsiteX26944" fmla="*/ 2678545 w 12184637"/>
              <a:gd name="connsiteY26944" fmla="*/ 1061131 h 4608812"/>
              <a:gd name="connsiteX26945" fmla="*/ 2671845 w 12184637"/>
              <a:gd name="connsiteY26945" fmla="*/ 1057008 h 4608812"/>
              <a:gd name="connsiteX26946" fmla="*/ 2667722 w 12184637"/>
              <a:gd name="connsiteY26946" fmla="*/ 1063708 h 4608812"/>
              <a:gd name="connsiteX26947" fmla="*/ 2701000 w 12184637"/>
              <a:gd name="connsiteY26947" fmla="*/ 1205653 h 4608812"/>
              <a:gd name="connsiteX26948" fmla="*/ 2706448 w 12184637"/>
              <a:gd name="connsiteY26948" fmla="*/ 1209924 h 4608812"/>
              <a:gd name="connsiteX26949" fmla="*/ 2707700 w 12184637"/>
              <a:gd name="connsiteY26949" fmla="*/ 1209776 h 4608812"/>
              <a:gd name="connsiteX26950" fmla="*/ 2675158 w 12184637"/>
              <a:gd name="connsiteY26950" fmla="*/ 1067536 h 4608812"/>
              <a:gd name="connsiteX26951" fmla="*/ 2678398 w 12184637"/>
              <a:gd name="connsiteY26951" fmla="*/ 1060321 h 4608812"/>
              <a:gd name="connsiteX26952" fmla="*/ 2625831 w 12184637"/>
              <a:gd name="connsiteY26952" fmla="*/ 921615 h 4608812"/>
              <a:gd name="connsiteX26953" fmla="*/ 2618616 w 12184637"/>
              <a:gd name="connsiteY26953" fmla="*/ 918376 h 4608812"/>
              <a:gd name="connsiteX26954" fmla="*/ 2615376 w 12184637"/>
              <a:gd name="connsiteY26954" fmla="*/ 925591 h 4608812"/>
              <a:gd name="connsiteX26955" fmla="*/ 2667943 w 12184637"/>
              <a:gd name="connsiteY26955" fmla="*/ 1064297 h 4608812"/>
              <a:gd name="connsiteX26956" fmla="*/ 2673170 w 12184637"/>
              <a:gd name="connsiteY26956" fmla="*/ 1067905 h 4608812"/>
              <a:gd name="connsiteX26957" fmla="*/ 2675158 w 12184637"/>
              <a:gd name="connsiteY26957" fmla="*/ 1067536 h 4608812"/>
              <a:gd name="connsiteX26958" fmla="*/ 2623254 w 12184637"/>
              <a:gd name="connsiteY26958" fmla="*/ 928609 h 4608812"/>
              <a:gd name="connsiteX26959" fmla="*/ 2625463 w 12184637"/>
              <a:gd name="connsiteY26959" fmla="*/ 921026 h 4608812"/>
              <a:gd name="connsiteX26960" fmla="*/ 2555300 w 12184637"/>
              <a:gd name="connsiteY26960" fmla="*/ 792038 h 4608812"/>
              <a:gd name="connsiteX26961" fmla="*/ 2547717 w 12184637"/>
              <a:gd name="connsiteY26961" fmla="*/ 789830 h 4608812"/>
              <a:gd name="connsiteX26962" fmla="*/ 2545508 w 12184637"/>
              <a:gd name="connsiteY26962" fmla="*/ 797413 h 4608812"/>
              <a:gd name="connsiteX26963" fmla="*/ 2615671 w 12184637"/>
              <a:gd name="connsiteY26963" fmla="*/ 926401 h 4608812"/>
              <a:gd name="connsiteX26964" fmla="*/ 2620603 w 12184637"/>
              <a:gd name="connsiteY26964" fmla="*/ 929346 h 4608812"/>
              <a:gd name="connsiteX26965" fmla="*/ 2623254 w 12184637"/>
              <a:gd name="connsiteY26965" fmla="*/ 928609 h 4608812"/>
              <a:gd name="connsiteX26966" fmla="*/ 2553827 w 12184637"/>
              <a:gd name="connsiteY26966" fmla="*/ 799106 h 4608812"/>
              <a:gd name="connsiteX26967" fmla="*/ 2554858 w 12184637"/>
              <a:gd name="connsiteY26967" fmla="*/ 791302 h 4608812"/>
              <a:gd name="connsiteX26968" fmla="*/ 2468793 w 12184637"/>
              <a:gd name="connsiteY26968" fmla="*/ 678217 h 4608812"/>
              <a:gd name="connsiteX26969" fmla="*/ 2460988 w 12184637"/>
              <a:gd name="connsiteY26969" fmla="*/ 677186 h 4608812"/>
              <a:gd name="connsiteX26970" fmla="*/ 2459958 w 12184637"/>
              <a:gd name="connsiteY26970" fmla="*/ 684990 h 4608812"/>
              <a:gd name="connsiteX26971" fmla="*/ 2546023 w 12184637"/>
              <a:gd name="connsiteY26971" fmla="*/ 798075 h 4608812"/>
              <a:gd name="connsiteX26972" fmla="*/ 2550514 w 12184637"/>
              <a:gd name="connsiteY26972" fmla="*/ 800284 h 4608812"/>
              <a:gd name="connsiteX26973" fmla="*/ 2553827 w 12184637"/>
              <a:gd name="connsiteY26973" fmla="*/ 799106 h 4608812"/>
              <a:gd name="connsiteX26974" fmla="*/ 2468498 w 12184637"/>
              <a:gd name="connsiteY26974" fmla="*/ 685358 h 4608812"/>
              <a:gd name="connsiteX26975" fmla="*/ 2468130 w 12184637"/>
              <a:gd name="connsiteY26975" fmla="*/ 677481 h 4608812"/>
              <a:gd name="connsiteX26976" fmla="*/ 2368002 w 12184637"/>
              <a:gd name="connsiteY26976" fmla="*/ 586262 h 4608812"/>
              <a:gd name="connsiteX26977" fmla="*/ 2360125 w 12184637"/>
              <a:gd name="connsiteY26977" fmla="*/ 586630 h 4608812"/>
              <a:gd name="connsiteX26978" fmla="*/ 2360493 w 12184637"/>
              <a:gd name="connsiteY26978" fmla="*/ 594507 h 4608812"/>
              <a:gd name="connsiteX26979" fmla="*/ 2460620 w 12184637"/>
              <a:gd name="connsiteY26979" fmla="*/ 685726 h 4608812"/>
              <a:gd name="connsiteX26980" fmla="*/ 2464449 w 12184637"/>
              <a:gd name="connsiteY26980" fmla="*/ 687199 h 4608812"/>
              <a:gd name="connsiteX26981" fmla="*/ 2468498 w 12184637"/>
              <a:gd name="connsiteY26981" fmla="*/ 685358 h 4608812"/>
              <a:gd name="connsiteX26982" fmla="*/ 2368959 w 12184637"/>
              <a:gd name="connsiteY26982" fmla="*/ 593256 h 4608812"/>
              <a:gd name="connsiteX26983" fmla="*/ 2367192 w 12184637"/>
              <a:gd name="connsiteY26983" fmla="*/ 585599 h 4608812"/>
              <a:gd name="connsiteX26984" fmla="*/ 2257347 w 12184637"/>
              <a:gd name="connsiteY26984" fmla="*/ 517424 h 4608812"/>
              <a:gd name="connsiteX26985" fmla="*/ 2249690 w 12184637"/>
              <a:gd name="connsiteY26985" fmla="*/ 519191 h 4608812"/>
              <a:gd name="connsiteX26986" fmla="*/ 2251457 w 12184637"/>
              <a:gd name="connsiteY26986" fmla="*/ 526848 h 4608812"/>
              <a:gd name="connsiteX26987" fmla="*/ 2361303 w 12184637"/>
              <a:gd name="connsiteY26987" fmla="*/ 595023 h 4608812"/>
              <a:gd name="connsiteX26988" fmla="*/ 2364247 w 12184637"/>
              <a:gd name="connsiteY26988" fmla="*/ 595833 h 4608812"/>
              <a:gd name="connsiteX26989" fmla="*/ 2368959 w 12184637"/>
              <a:gd name="connsiteY26989" fmla="*/ 593256 h 4608812"/>
              <a:gd name="connsiteX26990" fmla="*/ 2259629 w 12184637"/>
              <a:gd name="connsiteY26990" fmla="*/ 524124 h 4608812"/>
              <a:gd name="connsiteX26991" fmla="*/ 2256390 w 12184637"/>
              <a:gd name="connsiteY26991" fmla="*/ 516908 h 4608812"/>
              <a:gd name="connsiteX26992" fmla="*/ 2141169 w 12184637"/>
              <a:gd name="connsiteY26992" fmla="*/ 472808 h 4608812"/>
              <a:gd name="connsiteX26993" fmla="*/ 2133954 w 12184637"/>
              <a:gd name="connsiteY26993" fmla="*/ 476048 h 4608812"/>
              <a:gd name="connsiteX26994" fmla="*/ 2137194 w 12184637"/>
              <a:gd name="connsiteY26994" fmla="*/ 483263 h 4608812"/>
              <a:gd name="connsiteX26995" fmla="*/ 2252414 w 12184637"/>
              <a:gd name="connsiteY26995" fmla="*/ 527363 h 4608812"/>
              <a:gd name="connsiteX26996" fmla="*/ 2254475 w 12184637"/>
              <a:gd name="connsiteY26996" fmla="*/ 527731 h 4608812"/>
              <a:gd name="connsiteX26997" fmla="*/ 2259629 w 12184637"/>
              <a:gd name="connsiteY26997" fmla="*/ 524124 h 4608812"/>
              <a:gd name="connsiteX26998" fmla="*/ 2144703 w 12184637"/>
              <a:gd name="connsiteY26998" fmla="*/ 478919 h 4608812"/>
              <a:gd name="connsiteX26999" fmla="*/ 2140138 w 12184637"/>
              <a:gd name="connsiteY26999" fmla="*/ 472514 h 4608812"/>
              <a:gd name="connsiteX27000" fmla="*/ 2023666 w 12184637"/>
              <a:gd name="connsiteY27000" fmla="*/ 453372 h 4608812"/>
              <a:gd name="connsiteX27001" fmla="*/ 2017261 w 12184637"/>
              <a:gd name="connsiteY27001" fmla="*/ 457936 h 4608812"/>
              <a:gd name="connsiteX27002" fmla="*/ 2021826 w 12184637"/>
              <a:gd name="connsiteY27002" fmla="*/ 464342 h 4608812"/>
              <a:gd name="connsiteX27003" fmla="*/ 2138298 w 12184637"/>
              <a:gd name="connsiteY27003" fmla="*/ 483484 h 4608812"/>
              <a:gd name="connsiteX27004" fmla="*/ 2139255 w 12184637"/>
              <a:gd name="connsiteY27004" fmla="*/ 483557 h 4608812"/>
              <a:gd name="connsiteX27005" fmla="*/ 2144703 w 12184637"/>
              <a:gd name="connsiteY27005" fmla="*/ 478919 h 4608812"/>
              <a:gd name="connsiteX27006" fmla="*/ 1909330 w 12184637"/>
              <a:gd name="connsiteY27006" fmla="*/ 471041 h 4608812"/>
              <a:gd name="connsiteX27007" fmla="*/ 2023078 w 12184637"/>
              <a:gd name="connsiteY27007" fmla="*/ 464415 h 4608812"/>
              <a:gd name="connsiteX27008" fmla="*/ 2028305 w 12184637"/>
              <a:gd name="connsiteY27008" fmla="*/ 458525 h 4608812"/>
              <a:gd name="connsiteX27009" fmla="*/ 2022415 w 12184637"/>
              <a:gd name="connsiteY27009" fmla="*/ 453298 h 4608812"/>
              <a:gd name="connsiteX27010" fmla="*/ 1908667 w 12184637"/>
              <a:gd name="connsiteY27010" fmla="*/ 459924 h 4608812"/>
              <a:gd name="connsiteX27011" fmla="*/ 1903440 w 12184637"/>
              <a:gd name="connsiteY27011" fmla="*/ 465814 h 4608812"/>
              <a:gd name="connsiteX27012" fmla="*/ 1909035 w 12184637"/>
              <a:gd name="connsiteY27012" fmla="*/ 471041 h 4608812"/>
              <a:gd name="connsiteX27013" fmla="*/ 1909330 w 12184637"/>
              <a:gd name="connsiteY27013" fmla="*/ 471041 h 4608812"/>
              <a:gd name="connsiteX27014" fmla="*/ 1837179 w 12184637"/>
              <a:gd name="connsiteY27014" fmla="*/ 493496 h 4608812"/>
              <a:gd name="connsiteX27015" fmla="*/ 1910581 w 12184637"/>
              <a:gd name="connsiteY27015" fmla="*/ 470820 h 4608812"/>
              <a:gd name="connsiteX27016" fmla="*/ 1914263 w 12184637"/>
              <a:gd name="connsiteY27016" fmla="*/ 463826 h 4608812"/>
              <a:gd name="connsiteX27017" fmla="*/ 1907268 w 12184637"/>
              <a:gd name="connsiteY27017" fmla="*/ 460145 h 4608812"/>
              <a:gd name="connsiteX27018" fmla="*/ 1833866 w 12184637"/>
              <a:gd name="connsiteY27018" fmla="*/ 482821 h 4608812"/>
              <a:gd name="connsiteX27019" fmla="*/ 1830185 w 12184637"/>
              <a:gd name="connsiteY27019" fmla="*/ 489815 h 4608812"/>
              <a:gd name="connsiteX27020" fmla="*/ 1835559 w 12184637"/>
              <a:gd name="connsiteY27020" fmla="*/ 493717 h 4608812"/>
              <a:gd name="connsiteX27021" fmla="*/ 1837179 w 12184637"/>
              <a:gd name="connsiteY27021" fmla="*/ 493496 h 4608812"/>
              <a:gd name="connsiteX27022" fmla="*/ 73830 w 12184637"/>
              <a:gd name="connsiteY27022" fmla="*/ 1000318 h 4608812"/>
              <a:gd name="connsiteX27023" fmla="*/ 76112 w 12184637"/>
              <a:gd name="connsiteY27023" fmla="*/ 998919 h 4608812"/>
              <a:gd name="connsiteX27024" fmla="*/ 78027 w 12184637"/>
              <a:gd name="connsiteY27024" fmla="*/ 991263 h 4608812"/>
              <a:gd name="connsiteX27025" fmla="*/ 70370 w 12184637"/>
              <a:gd name="connsiteY27025" fmla="*/ 989349 h 4608812"/>
              <a:gd name="connsiteX27026" fmla="*/ 68087 w 12184637"/>
              <a:gd name="connsiteY27026" fmla="*/ 990747 h 4608812"/>
              <a:gd name="connsiteX27027" fmla="*/ 66173 w 12184637"/>
              <a:gd name="connsiteY27027" fmla="*/ 998404 h 4608812"/>
              <a:gd name="connsiteX27028" fmla="*/ 70959 w 12184637"/>
              <a:gd name="connsiteY27028" fmla="*/ 1001128 h 4608812"/>
              <a:gd name="connsiteX27029" fmla="*/ 73830 w 12184637"/>
              <a:gd name="connsiteY27029" fmla="*/ 1000318 h 4608812"/>
              <a:gd name="connsiteX27030" fmla="*/ 73977 w 12184637"/>
              <a:gd name="connsiteY27030" fmla="*/ 999729 h 4608812"/>
              <a:gd name="connsiteX27031" fmla="*/ 90763 w 12184637"/>
              <a:gd name="connsiteY27031" fmla="*/ 997594 h 4608812"/>
              <a:gd name="connsiteX27032" fmla="*/ 95549 w 12184637"/>
              <a:gd name="connsiteY27032" fmla="*/ 991336 h 4608812"/>
              <a:gd name="connsiteX27033" fmla="*/ 89291 w 12184637"/>
              <a:gd name="connsiteY27033" fmla="*/ 986551 h 4608812"/>
              <a:gd name="connsiteX27034" fmla="*/ 72505 w 12184637"/>
              <a:gd name="connsiteY27034" fmla="*/ 988686 h 4608812"/>
              <a:gd name="connsiteX27035" fmla="*/ 67719 w 12184637"/>
              <a:gd name="connsiteY27035" fmla="*/ 994944 h 4608812"/>
              <a:gd name="connsiteX27036" fmla="*/ 73241 w 12184637"/>
              <a:gd name="connsiteY27036" fmla="*/ 999803 h 4608812"/>
              <a:gd name="connsiteX27037" fmla="*/ 73977 w 12184637"/>
              <a:gd name="connsiteY27037" fmla="*/ 999729 h 4608812"/>
              <a:gd name="connsiteX27038" fmla="*/ 90395 w 12184637"/>
              <a:gd name="connsiteY27038" fmla="*/ 997594 h 4608812"/>
              <a:gd name="connsiteX27039" fmla="*/ 118740 w 12184637"/>
              <a:gd name="connsiteY27039" fmla="*/ 995533 h 4608812"/>
              <a:gd name="connsiteX27040" fmla="*/ 123894 w 12184637"/>
              <a:gd name="connsiteY27040" fmla="*/ 989569 h 4608812"/>
              <a:gd name="connsiteX27041" fmla="*/ 117930 w 12184637"/>
              <a:gd name="connsiteY27041" fmla="*/ 984416 h 4608812"/>
              <a:gd name="connsiteX27042" fmla="*/ 89585 w 12184637"/>
              <a:gd name="connsiteY27042" fmla="*/ 986477 h 4608812"/>
              <a:gd name="connsiteX27043" fmla="*/ 84432 w 12184637"/>
              <a:gd name="connsiteY27043" fmla="*/ 992441 h 4608812"/>
              <a:gd name="connsiteX27044" fmla="*/ 90027 w 12184637"/>
              <a:gd name="connsiteY27044" fmla="*/ 997594 h 4608812"/>
              <a:gd name="connsiteX27045" fmla="*/ 90395 w 12184637"/>
              <a:gd name="connsiteY27045" fmla="*/ 997594 h 4608812"/>
              <a:gd name="connsiteX27046" fmla="*/ 118593 w 12184637"/>
              <a:gd name="connsiteY27046" fmla="*/ 995606 h 4608812"/>
              <a:gd name="connsiteX27047" fmla="*/ 161957 w 12184637"/>
              <a:gd name="connsiteY27047" fmla="*/ 993619 h 4608812"/>
              <a:gd name="connsiteX27048" fmla="*/ 167258 w 12184637"/>
              <a:gd name="connsiteY27048" fmla="*/ 987802 h 4608812"/>
              <a:gd name="connsiteX27049" fmla="*/ 161662 w 12184637"/>
              <a:gd name="connsiteY27049" fmla="*/ 982502 h 4608812"/>
              <a:gd name="connsiteX27050" fmla="*/ 161442 w 12184637"/>
              <a:gd name="connsiteY27050" fmla="*/ 982502 h 4608812"/>
              <a:gd name="connsiteX27051" fmla="*/ 118078 w 12184637"/>
              <a:gd name="connsiteY27051" fmla="*/ 984489 h 4608812"/>
              <a:gd name="connsiteX27052" fmla="*/ 112777 w 12184637"/>
              <a:gd name="connsiteY27052" fmla="*/ 990306 h 4608812"/>
              <a:gd name="connsiteX27053" fmla="*/ 118372 w 12184637"/>
              <a:gd name="connsiteY27053" fmla="*/ 995606 h 4608812"/>
              <a:gd name="connsiteX27054" fmla="*/ 118593 w 12184637"/>
              <a:gd name="connsiteY27054" fmla="*/ 995606 h 4608812"/>
              <a:gd name="connsiteX27055" fmla="*/ 161810 w 12184637"/>
              <a:gd name="connsiteY27055" fmla="*/ 993545 h 4608812"/>
              <a:gd name="connsiteX27056" fmla="*/ 218941 w 12184637"/>
              <a:gd name="connsiteY27056" fmla="*/ 992220 h 4608812"/>
              <a:gd name="connsiteX27057" fmla="*/ 224389 w 12184637"/>
              <a:gd name="connsiteY27057" fmla="*/ 986551 h 4608812"/>
              <a:gd name="connsiteX27058" fmla="*/ 218794 w 12184637"/>
              <a:gd name="connsiteY27058" fmla="*/ 981103 h 4608812"/>
              <a:gd name="connsiteX27059" fmla="*/ 218720 w 12184637"/>
              <a:gd name="connsiteY27059" fmla="*/ 981103 h 4608812"/>
              <a:gd name="connsiteX27060" fmla="*/ 161589 w 12184637"/>
              <a:gd name="connsiteY27060" fmla="*/ 982428 h 4608812"/>
              <a:gd name="connsiteX27061" fmla="*/ 156141 w 12184637"/>
              <a:gd name="connsiteY27061" fmla="*/ 988097 h 4608812"/>
              <a:gd name="connsiteX27062" fmla="*/ 161736 w 12184637"/>
              <a:gd name="connsiteY27062" fmla="*/ 993545 h 4608812"/>
              <a:gd name="connsiteX27063" fmla="*/ 161810 w 12184637"/>
              <a:gd name="connsiteY27063" fmla="*/ 993545 h 4608812"/>
              <a:gd name="connsiteX27064" fmla="*/ 294037 w 12184637"/>
              <a:gd name="connsiteY27064" fmla="*/ 986551 h 4608812"/>
              <a:gd name="connsiteX27065" fmla="*/ 288442 w 12184637"/>
              <a:gd name="connsiteY27065" fmla="*/ 980956 h 4608812"/>
              <a:gd name="connsiteX27066" fmla="*/ 218794 w 12184637"/>
              <a:gd name="connsiteY27066" fmla="*/ 981029 h 4608812"/>
              <a:gd name="connsiteX27067" fmla="*/ 218794 w 12184637"/>
              <a:gd name="connsiteY27067" fmla="*/ 981029 h 4608812"/>
              <a:gd name="connsiteX27068" fmla="*/ 213272 w 12184637"/>
              <a:gd name="connsiteY27068" fmla="*/ 986624 h 4608812"/>
              <a:gd name="connsiteX27069" fmla="*/ 218868 w 12184637"/>
              <a:gd name="connsiteY27069" fmla="*/ 992220 h 4608812"/>
              <a:gd name="connsiteX27070" fmla="*/ 288515 w 12184637"/>
              <a:gd name="connsiteY27070" fmla="*/ 992146 h 4608812"/>
              <a:gd name="connsiteX27071" fmla="*/ 288515 w 12184637"/>
              <a:gd name="connsiteY27071" fmla="*/ 992146 h 4608812"/>
              <a:gd name="connsiteX27072" fmla="*/ 294037 w 12184637"/>
              <a:gd name="connsiteY27072" fmla="*/ 986551 h 4608812"/>
              <a:gd name="connsiteX27073" fmla="*/ 374802 w 12184637"/>
              <a:gd name="connsiteY27073" fmla="*/ 988612 h 4608812"/>
              <a:gd name="connsiteX27074" fmla="*/ 369354 w 12184637"/>
              <a:gd name="connsiteY27074" fmla="*/ 982870 h 4608812"/>
              <a:gd name="connsiteX27075" fmla="*/ 288589 w 12184637"/>
              <a:gd name="connsiteY27075" fmla="*/ 981029 h 4608812"/>
              <a:gd name="connsiteX27076" fmla="*/ 288442 w 12184637"/>
              <a:gd name="connsiteY27076" fmla="*/ 981029 h 4608812"/>
              <a:gd name="connsiteX27077" fmla="*/ 282920 w 12184637"/>
              <a:gd name="connsiteY27077" fmla="*/ 986477 h 4608812"/>
              <a:gd name="connsiteX27078" fmla="*/ 288368 w 12184637"/>
              <a:gd name="connsiteY27078" fmla="*/ 992220 h 4608812"/>
              <a:gd name="connsiteX27079" fmla="*/ 369133 w 12184637"/>
              <a:gd name="connsiteY27079" fmla="*/ 994060 h 4608812"/>
              <a:gd name="connsiteX27080" fmla="*/ 369280 w 12184637"/>
              <a:gd name="connsiteY27080" fmla="*/ 994060 h 4608812"/>
              <a:gd name="connsiteX27081" fmla="*/ 374802 w 12184637"/>
              <a:gd name="connsiteY27081" fmla="*/ 988612 h 4608812"/>
              <a:gd name="connsiteX27082" fmla="*/ 465211 w 12184637"/>
              <a:gd name="connsiteY27082" fmla="*/ 993177 h 4608812"/>
              <a:gd name="connsiteX27083" fmla="*/ 459910 w 12184637"/>
              <a:gd name="connsiteY27083" fmla="*/ 987361 h 4608812"/>
              <a:gd name="connsiteX27084" fmla="*/ 369501 w 12184637"/>
              <a:gd name="connsiteY27084" fmla="*/ 982943 h 4608812"/>
              <a:gd name="connsiteX27085" fmla="*/ 363685 w 12184637"/>
              <a:gd name="connsiteY27085" fmla="*/ 988244 h 4608812"/>
              <a:gd name="connsiteX27086" fmla="*/ 368985 w 12184637"/>
              <a:gd name="connsiteY27086" fmla="*/ 994060 h 4608812"/>
              <a:gd name="connsiteX27087" fmla="*/ 459395 w 12184637"/>
              <a:gd name="connsiteY27087" fmla="*/ 998478 h 4608812"/>
              <a:gd name="connsiteX27088" fmla="*/ 459689 w 12184637"/>
              <a:gd name="connsiteY27088" fmla="*/ 998478 h 4608812"/>
              <a:gd name="connsiteX27089" fmla="*/ 465211 w 12184637"/>
              <a:gd name="connsiteY27089" fmla="*/ 993177 h 4608812"/>
              <a:gd name="connsiteX27090" fmla="*/ 561216 w 12184637"/>
              <a:gd name="connsiteY27090" fmla="*/ 998699 h 4608812"/>
              <a:gd name="connsiteX27091" fmla="*/ 555988 w 12184637"/>
              <a:gd name="connsiteY27091" fmla="*/ 992809 h 4608812"/>
              <a:gd name="connsiteX27092" fmla="*/ 459984 w 12184637"/>
              <a:gd name="connsiteY27092" fmla="*/ 987361 h 4608812"/>
              <a:gd name="connsiteX27093" fmla="*/ 454094 w 12184637"/>
              <a:gd name="connsiteY27093" fmla="*/ 992588 h 4608812"/>
              <a:gd name="connsiteX27094" fmla="*/ 459321 w 12184637"/>
              <a:gd name="connsiteY27094" fmla="*/ 998478 h 4608812"/>
              <a:gd name="connsiteX27095" fmla="*/ 555326 w 12184637"/>
              <a:gd name="connsiteY27095" fmla="*/ 1003926 h 4608812"/>
              <a:gd name="connsiteX27096" fmla="*/ 555694 w 12184637"/>
              <a:gd name="connsiteY27096" fmla="*/ 1003926 h 4608812"/>
              <a:gd name="connsiteX27097" fmla="*/ 561216 w 12184637"/>
              <a:gd name="connsiteY27097" fmla="*/ 998699 h 4608812"/>
              <a:gd name="connsiteX27098" fmla="*/ 658619 w 12184637"/>
              <a:gd name="connsiteY27098" fmla="*/ 1003631 h 4608812"/>
              <a:gd name="connsiteX27099" fmla="*/ 653318 w 12184637"/>
              <a:gd name="connsiteY27099" fmla="*/ 997815 h 4608812"/>
              <a:gd name="connsiteX27100" fmla="*/ 555915 w 12184637"/>
              <a:gd name="connsiteY27100" fmla="*/ 992809 h 4608812"/>
              <a:gd name="connsiteX27101" fmla="*/ 550098 w 12184637"/>
              <a:gd name="connsiteY27101" fmla="*/ 998110 h 4608812"/>
              <a:gd name="connsiteX27102" fmla="*/ 555399 w 12184637"/>
              <a:gd name="connsiteY27102" fmla="*/ 1003926 h 4608812"/>
              <a:gd name="connsiteX27103" fmla="*/ 652803 w 12184637"/>
              <a:gd name="connsiteY27103" fmla="*/ 1008932 h 4608812"/>
              <a:gd name="connsiteX27104" fmla="*/ 653097 w 12184637"/>
              <a:gd name="connsiteY27104" fmla="*/ 1008932 h 4608812"/>
              <a:gd name="connsiteX27105" fmla="*/ 658619 w 12184637"/>
              <a:gd name="connsiteY27105" fmla="*/ 1003631 h 4608812"/>
              <a:gd name="connsiteX27106" fmla="*/ 754329 w 12184637"/>
              <a:gd name="connsiteY27106" fmla="*/ 1004441 h 4608812"/>
              <a:gd name="connsiteX27107" fmla="*/ 748807 w 12184637"/>
              <a:gd name="connsiteY27107" fmla="*/ 998846 h 4608812"/>
              <a:gd name="connsiteX27108" fmla="*/ 653097 w 12184637"/>
              <a:gd name="connsiteY27108" fmla="*/ 997742 h 4608812"/>
              <a:gd name="connsiteX27109" fmla="*/ 653024 w 12184637"/>
              <a:gd name="connsiteY27109" fmla="*/ 997742 h 4608812"/>
              <a:gd name="connsiteX27110" fmla="*/ 647502 w 12184637"/>
              <a:gd name="connsiteY27110" fmla="*/ 1003263 h 4608812"/>
              <a:gd name="connsiteX27111" fmla="*/ 653024 w 12184637"/>
              <a:gd name="connsiteY27111" fmla="*/ 1008859 h 4608812"/>
              <a:gd name="connsiteX27112" fmla="*/ 748734 w 12184637"/>
              <a:gd name="connsiteY27112" fmla="*/ 1009963 h 4608812"/>
              <a:gd name="connsiteX27113" fmla="*/ 748807 w 12184637"/>
              <a:gd name="connsiteY27113" fmla="*/ 1009963 h 4608812"/>
              <a:gd name="connsiteX27114" fmla="*/ 754329 w 12184637"/>
              <a:gd name="connsiteY27114" fmla="*/ 1004441 h 4608812"/>
              <a:gd name="connsiteX27115" fmla="*/ 749102 w 12184637"/>
              <a:gd name="connsiteY27115" fmla="*/ 1009963 h 4608812"/>
              <a:gd name="connsiteX27116" fmla="*/ 839879 w 12184637"/>
              <a:gd name="connsiteY27116" fmla="*/ 1003779 h 4608812"/>
              <a:gd name="connsiteX27117" fmla="*/ 845033 w 12184637"/>
              <a:gd name="connsiteY27117" fmla="*/ 997815 h 4608812"/>
              <a:gd name="connsiteX27118" fmla="*/ 839069 w 12184637"/>
              <a:gd name="connsiteY27118" fmla="*/ 992662 h 4608812"/>
              <a:gd name="connsiteX27119" fmla="*/ 748292 w 12184637"/>
              <a:gd name="connsiteY27119" fmla="*/ 998846 h 4608812"/>
              <a:gd name="connsiteX27120" fmla="*/ 743138 w 12184637"/>
              <a:gd name="connsiteY27120" fmla="*/ 1004809 h 4608812"/>
              <a:gd name="connsiteX27121" fmla="*/ 748734 w 12184637"/>
              <a:gd name="connsiteY27121" fmla="*/ 1010037 h 4608812"/>
              <a:gd name="connsiteX27122" fmla="*/ 749102 w 12184637"/>
              <a:gd name="connsiteY27122" fmla="*/ 1009963 h 4608812"/>
              <a:gd name="connsiteX27123" fmla="*/ 840174 w 12184637"/>
              <a:gd name="connsiteY27123" fmla="*/ 1003779 h 4608812"/>
              <a:gd name="connsiteX27124" fmla="*/ 928816 w 12184637"/>
              <a:gd name="connsiteY27124" fmla="*/ 993177 h 4608812"/>
              <a:gd name="connsiteX27125" fmla="*/ 933675 w 12184637"/>
              <a:gd name="connsiteY27125" fmla="*/ 986993 h 4608812"/>
              <a:gd name="connsiteX27126" fmla="*/ 927491 w 12184637"/>
              <a:gd name="connsiteY27126" fmla="*/ 982133 h 4608812"/>
              <a:gd name="connsiteX27127" fmla="*/ 838849 w 12184637"/>
              <a:gd name="connsiteY27127" fmla="*/ 992735 h 4608812"/>
              <a:gd name="connsiteX27128" fmla="*/ 833989 w 12184637"/>
              <a:gd name="connsiteY27128" fmla="*/ 998919 h 4608812"/>
              <a:gd name="connsiteX27129" fmla="*/ 839585 w 12184637"/>
              <a:gd name="connsiteY27129" fmla="*/ 1003852 h 4608812"/>
              <a:gd name="connsiteX27130" fmla="*/ 840174 w 12184637"/>
              <a:gd name="connsiteY27130" fmla="*/ 1003779 h 4608812"/>
              <a:gd name="connsiteX27131" fmla="*/ 928963 w 12184637"/>
              <a:gd name="connsiteY27131" fmla="*/ 993177 h 4608812"/>
              <a:gd name="connsiteX27132" fmla="*/ 1018268 w 12184637"/>
              <a:gd name="connsiteY27132" fmla="*/ 980808 h 4608812"/>
              <a:gd name="connsiteX27133" fmla="*/ 1023054 w 12184637"/>
              <a:gd name="connsiteY27133" fmla="*/ 974550 h 4608812"/>
              <a:gd name="connsiteX27134" fmla="*/ 1016796 w 12184637"/>
              <a:gd name="connsiteY27134" fmla="*/ 969765 h 4608812"/>
              <a:gd name="connsiteX27135" fmla="*/ 927491 w 12184637"/>
              <a:gd name="connsiteY27135" fmla="*/ 982133 h 4608812"/>
              <a:gd name="connsiteX27136" fmla="*/ 922705 w 12184637"/>
              <a:gd name="connsiteY27136" fmla="*/ 988391 h 4608812"/>
              <a:gd name="connsiteX27137" fmla="*/ 928227 w 12184637"/>
              <a:gd name="connsiteY27137" fmla="*/ 993177 h 4608812"/>
              <a:gd name="connsiteX27138" fmla="*/ 928963 w 12184637"/>
              <a:gd name="connsiteY27138" fmla="*/ 993177 h 4608812"/>
              <a:gd name="connsiteX27139" fmla="*/ 1018268 w 12184637"/>
              <a:gd name="connsiteY27139" fmla="*/ 980808 h 4608812"/>
              <a:gd name="connsiteX27140" fmla="*/ 1109487 w 12184637"/>
              <a:gd name="connsiteY27140" fmla="*/ 967851 h 4608812"/>
              <a:gd name="connsiteX27141" fmla="*/ 1114199 w 12184637"/>
              <a:gd name="connsiteY27141" fmla="*/ 961593 h 4608812"/>
              <a:gd name="connsiteX27142" fmla="*/ 1107941 w 12184637"/>
              <a:gd name="connsiteY27142" fmla="*/ 956881 h 4608812"/>
              <a:gd name="connsiteX27143" fmla="*/ 1016722 w 12184637"/>
              <a:gd name="connsiteY27143" fmla="*/ 969838 h 4608812"/>
              <a:gd name="connsiteX27144" fmla="*/ 1012010 w 12184637"/>
              <a:gd name="connsiteY27144" fmla="*/ 976096 h 4608812"/>
              <a:gd name="connsiteX27145" fmla="*/ 1017532 w 12184637"/>
              <a:gd name="connsiteY27145" fmla="*/ 980882 h 4608812"/>
              <a:gd name="connsiteX27146" fmla="*/ 1018268 w 12184637"/>
              <a:gd name="connsiteY27146" fmla="*/ 980808 h 4608812"/>
              <a:gd name="connsiteX27147" fmla="*/ 1109414 w 12184637"/>
              <a:gd name="connsiteY27147" fmla="*/ 967851 h 4608812"/>
              <a:gd name="connsiteX27148" fmla="*/ 1203872 w 12184637"/>
              <a:gd name="connsiteY27148" fmla="*/ 955335 h 4608812"/>
              <a:gd name="connsiteX27149" fmla="*/ 1208658 w 12184637"/>
              <a:gd name="connsiteY27149" fmla="*/ 949077 h 4608812"/>
              <a:gd name="connsiteX27150" fmla="*/ 1202400 w 12184637"/>
              <a:gd name="connsiteY27150" fmla="*/ 944291 h 4608812"/>
              <a:gd name="connsiteX27151" fmla="*/ 1107941 w 12184637"/>
              <a:gd name="connsiteY27151" fmla="*/ 956807 h 4608812"/>
              <a:gd name="connsiteX27152" fmla="*/ 1103156 w 12184637"/>
              <a:gd name="connsiteY27152" fmla="*/ 963065 h 4608812"/>
              <a:gd name="connsiteX27153" fmla="*/ 1108678 w 12184637"/>
              <a:gd name="connsiteY27153" fmla="*/ 967924 h 4608812"/>
              <a:gd name="connsiteX27154" fmla="*/ 1109414 w 12184637"/>
              <a:gd name="connsiteY27154" fmla="*/ 967851 h 4608812"/>
              <a:gd name="connsiteX27155" fmla="*/ 1203799 w 12184637"/>
              <a:gd name="connsiteY27155" fmla="*/ 955335 h 4608812"/>
              <a:gd name="connsiteX27156" fmla="*/ 1299214 w 12184637"/>
              <a:gd name="connsiteY27156" fmla="*/ 943849 h 4608812"/>
              <a:gd name="connsiteX27157" fmla="*/ 1304074 w 12184637"/>
              <a:gd name="connsiteY27157" fmla="*/ 937665 h 4608812"/>
              <a:gd name="connsiteX27158" fmla="*/ 1297889 w 12184637"/>
              <a:gd name="connsiteY27158" fmla="*/ 932806 h 4608812"/>
              <a:gd name="connsiteX27159" fmla="*/ 1202474 w 12184637"/>
              <a:gd name="connsiteY27159" fmla="*/ 944291 h 4608812"/>
              <a:gd name="connsiteX27160" fmla="*/ 1197614 w 12184637"/>
              <a:gd name="connsiteY27160" fmla="*/ 950476 h 4608812"/>
              <a:gd name="connsiteX27161" fmla="*/ 1203210 w 12184637"/>
              <a:gd name="connsiteY27161" fmla="*/ 955408 h 4608812"/>
              <a:gd name="connsiteX27162" fmla="*/ 1203799 w 12184637"/>
              <a:gd name="connsiteY27162" fmla="*/ 955335 h 4608812"/>
              <a:gd name="connsiteX27163" fmla="*/ 1299141 w 12184637"/>
              <a:gd name="connsiteY27163" fmla="*/ 943849 h 4608812"/>
              <a:gd name="connsiteX27164" fmla="*/ 1393378 w 12184637"/>
              <a:gd name="connsiteY27164" fmla="*/ 933837 h 4608812"/>
              <a:gd name="connsiteX27165" fmla="*/ 1398311 w 12184637"/>
              <a:gd name="connsiteY27165" fmla="*/ 927726 h 4608812"/>
              <a:gd name="connsiteX27166" fmla="*/ 1392200 w 12184637"/>
              <a:gd name="connsiteY27166" fmla="*/ 922793 h 4608812"/>
              <a:gd name="connsiteX27167" fmla="*/ 1297963 w 12184637"/>
              <a:gd name="connsiteY27167" fmla="*/ 932806 h 4608812"/>
              <a:gd name="connsiteX27168" fmla="*/ 1293030 w 12184637"/>
              <a:gd name="connsiteY27168" fmla="*/ 938917 h 4608812"/>
              <a:gd name="connsiteX27169" fmla="*/ 1298625 w 12184637"/>
              <a:gd name="connsiteY27169" fmla="*/ 943923 h 4608812"/>
              <a:gd name="connsiteX27170" fmla="*/ 1299141 w 12184637"/>
              <a:gd name="connsiteY27170" fmla="*/ 943849 h 4608812"/>
              <a:gd name="connsiteX27171" fmla="*/ 1393305 w 12184637"/>
              <a:gd name="connsiteY27171" fmla="*/ 933910 h 4608812"/>
              <a:gd name="connsiteX27172" fmla="*/ 1484303 w 12184637"/>
              <a:gd name="connsiteY27172" fmla="*/ 925885 h 4608812"/>
              <a:gd name="connsiteX27173" fmla="*/ 1489383 w 12184637"/>
              <a:gd name="connsiteY27173" fmla="*/ 919848 h 4608812"/>
              <a:gd name="connsiteX27174" fmla="*/ 1483346 w 12184637"/>
              <a:gd name="connsiteY27174" fmla="*/ 914768 h 4608812"/>
              <a:gd name="connsiteX27175" fmla="*/ 1392348 w 12184637"/>
              <a:gd name="connsiteY27175" fmla="*/ 922793 h 4608812"/>
              <a:gd name="connsiteX27176" fmla="*/ 1387268 w 12184637"/>
              <a:gd name="connsiteY27176" fmla="*/ 928830 h 4608812"/>
              <a:gd name="connsiteX27177" fmla="*/ 1392863 w 12184637"/>
              <a:gd name="connsiteY27177" fmla="*/ 933910 h 4608812"/>
              <a:gd name="connsiteX27178" fmla="*/ 1393305 w 12184637"/>
              <a:gd name="connsiteY27178" fmla="*/ 933910 h 4608812"/>
              <a:gd name="connsiteX27179" fmla="*/ 1484156 w 12184637"/>
              <a:gd name="connsiteY27179" fmla="*/ 925885 h 4608812"/>
              <a:gd name="connsiteX27180" fmla="*/ 1569780 w 12184637"/>
              <a:gd name="connsiteY27180" fmla="*/ 920290 h 4608812"/>
              <a:gd name="connsiteX27181" fmla="*/ 1575007 w 12184637"/>
              <a:gd name="connsiteY27181" fmla="*/ 914327 h 4608812"/>
              <a:gd name="connsiteX27182" fmla="*/ 1569043 w 12184637"/>
              <a:gd name="connsiteY27182" fmla="*/ 909099 h 4608812"/>
              <a:gd name="connsiteX27183" fmla="*/ 1483420 w 12184637"/>
              <a:gd name="connsiteY27183" fmla="*/ 914695 h 4608812"/>
              <a:gd name="connsiteX27184" fmla="*/ 1478192 w 12184637"/>
              <a:gd name="connsiteY27184" fmla="*/ 920658 h 4608812"/>
              <a:gd name="connsiteX27185" fmla="*/ 1483788 w 12184637"/>
              <a:gd name="connsiteY27185" fmla="*/ 925885 h 4608812"/>
              <a:gd name="connsiteX27186" fmla="*/ 1484156 w 12184637"/>
              <a:gd name="connsiteY27186" fmla="*/ 925885 h 4608812"/>
              <a:gd name="connsiteX27187" fmla="*/ 1569632 w 12184637"/>
              <a:gd name="connsiteY27187" fmla="*/ 920216 h 4608812"/>
              <a:gd name="connsiteX27188" fmla="*/ 1649808 w 12184637"/>
              <a:gd name="connsiteY27188" fmla="*/ 916462 h 4608812"/>
              <a:gd name="connsiteX27189" fmla="*/ 1655109 w 12184637"/>
              <a:gd name="connsiteY27189" fmla="*/ 910645 h 4608812"/>
              <a:gd name="connsiteX27190" fmla="*/ 1649293 w 12184637"/>
              <a:gd name="connsiteY27190" fmla="*/ 905344 h 4608812"/>
              <a:gd name="connsiteX27191" fmla="*/ 1569117 w 12184637"/>
              <a:gd name="connsiteY27191" fmla="*/ 909099 h 4608812"/>
              <a:gd name="connsiteX27192" fmla="*/ 1563816 w 12184637"/>
              <a:gd name="connsiteY27192" fmla="*/ 914915 h 4608812"/>
              <a:gd name="connsiteX27193" fmla="*/ 1569412 w 12184637"/>
              <a:gd name="connsiteY27193" fmla="*/ 920216 h 4608812"/>
              <a:gd name="connsiteX27194" fmla="*/ 1569632 w 12184637"/>
              <a:gd name="connsiteY27194" fmla="*/ 920216 h 4608812"/>
              <a:gd name="connsiteX27195" fmla="*/ 1649734 w 12184637"/>
              <a:gd name="connsiteY27195" fmla="*/ 916462 h 4608812"/>
              <a:gd name="connsiteX27196" fmla="*/ 1724462 w 12184637"/>
              <a:gd name="connsiteY27196" fmla="*/ 914032 h 4608812"/>
              <a:gd name="connsiteX27197" fmla="*/ 1729836 w 12184637"/>
              <a:gd name="connsiteY27197" fmla="*/ 908289 h 4608812"/>
              <a:gd name="connsiteX27198" fmla="*/ 1724094 w 12184637"/>
              <a:gd name="connsiteY27198" fmla="*/ 902915 h 4608812"/>
              <a:gd name="connsiteX27199" fmla="*/ 1649366 w 12184637"/>
              <a:gd name="connsiteY27199" fmla="*/ 905344 h 4608812"/>
              <a:gd name="connsiteX27200" fmla="*/ 1643992 w 12184637"/>
              <a:gd name="connsiteY27200" fmla="*/ 911087 h 4608812"/>
              <a:gd name="connsiteX27201" fmla="*/ 1649587 w 12184637"/>
              <a:gd name="connsiteY27201" fmla="*/ 916462 h 4608812"/>
              <a:gd name="connsiteX27202" fmla="*/ 1649734 w 12184637"/>
              <a:gd name="connsiteY27202" fmla="*/ 916462 h 4608812"/>
              <a:gd name="connsiteX27203" fmla="*/ 1724388 w 12184637"/>
              <a:gd name="connsiteY27203" fmla="*/ 914032 h 4608812"/>
              <a:gd name="connsiteX27204" fmla="*/ 1793594 w 12184637"/>
              <a:gd name="connsiteY27204" fmla="*/ 912412 h 4608812"/>
              <a:gd name="connsiteX27205" fmla="*/ 1799042 w 12184637"/>
              <a:gd name="connsiteY27205" fmla="*/ 906743 h 4608812"/>
              <a:gd name="connsiteX27206" fmla="*/ 1793373 w 12184637"/>
              <a:gd name="connsiteY27206" fmla="*/ 901295 h 4608812"/>
              <a:gd name="connsiteX27207" fmla="*/ 1724167 w 12184637"/>
              <a:gd name="connsiteY27207" fmla="*/ 902915 h 4608812"/>
              <a:gd name="connsiteX27208" fmla="*/ 1718719 w 12184637"/>
              <a:gd name="connsiteY27208" fmla="*/ 908584 h 4608812"/>
              <a:gd name="connsiteX27209" fmla="*/ 1724315 w 12184637"/>
              <a:gd name="connsiteY27209" fmla="*/ 914032 h 4608812"/>
              <a:gd name="connsiteX27210" fmla="*/ 1724388 w 12184637"/>
              <a:gd name="connsiteY27210" fmla="*/ 914032 h 4608812"/>
              <a:gd name="connsiteX27211" fmla="*/ 1793594 w 12184637"/>
              <a:gd name="connsiteY27211" fmla="*/ 912412 h 4608812"/>
              <a:gd name="connsiteX27212" fmla="*/ 1857352 w 12184637"/>
              <a:gd name="connsiteY27212" fmla="*/ 911087 h 4608812"/>
              <a:gd name="connsiteX27213" fmla="*/ 1862800 w 12184637"/>
              <a:gd name="connsiteY27213" fmla="*/ 905418 h 4608812"/>
              <a:gd name="connsiteX27214" fmla="*/ 1857205 w 12184637"/>
              <a:gd name="connsiteY27214" fmla="*/ 899970 h 4608812"/>
              <a:gd name="connsiteX27215" fmla="*/ 1857131 w 12184637"/>
              <a:gd name="connsiteY27215" fmla="*/ 899970 h 4608812"/>
              <a:gd name="connsiteX27216" fmla="*/ 1793373 w 12184637"/>
              <a:gd name="connsiteY27216" fmla="*/ 901295 h 4608812"/>
              <a:gd name="connsiteX27217" fmla="*/ 1787925 w 12184637"/>
              <a:gd name="connsiteY27217" fmla="*/ 906964 h 4608812"/>
              <a:gd name="connsiteX27218" fmla="*/ 1793521 w 12184637"/>
              <a:gd name="connsiteY27218" fmla="*/ 912412 h 4608812"/>
              <a:gd name="connsiteX27219" fmla="*/ 1793594 w 12184637"/>
              <a:gd name="connsiteY27219" fmla="*/ 912412 h 4608812"/>
              <a:gd name="connsiteX27220" fmla="*/ 1914115 w 12184637"/>
              <a:gd name="connsiteY27220" fmla="*/ 910645 h 4608812"/>
              <a:gd name="connsiteX27221" fmla="*/ 1919637 w 12184637"/>
              <a:gd name="connsiteY27221" fmla="*/ 905050 h 4608812"/>
              <a:gd name="connsiteX27222" fmla="*/ 1914042 w 12184637"/>
              <a:gd name="connsiteY27222" fmla="*/ 899528 h 4608812"/>
              <a:gd name="connsiteX27223" fmla="*/ 1857131 w 12184637"/>
              <a:gd name="connsiteY27223" fmla="*/ 899970 h 4608812"/>
              <a:gd name="connsiteX27224" fmla="*/ 1851609 w 12184637"/>
              <a:gd name="connsiteY27224" fmla="*/ 905565 h 4608812"/>
              <a:gd name="connsiteX27225" fmla="*/ 1857205 w 12184637"/>
              <a:gd name="connsiteY27225" fmla="*/ 911087 h 4608812"/>
              <a:gd name="connsiteX27226" fmla="*/ 1914115 w 12184637"/>
              <a:gd name="connsiteY27226" fmla="*/ 910645 h 4608812"/>
              <a:gd name="connsiteX27227" fmla="*/ 1968523 w 12184637"/>
              <a:gd name="connsiteY27227" fmla="*/ 906302 h 4608812"/>
              <a:gd name="connsiteX27228" fmla="*/ 1963075 w 12184637"/>
              <a:gd name="connsiteY27228" fmla="*/ 900633 h 4608812"/>
              <a:gd name="connsiteX27229" fmla="*/ 1914263 w 12184637"/>
              <a:gd name="connsiteY27229" fmla="*/ 899528 h 4608812"/>
              <a:gd name="connsiteX27230" fmla="*/ 1908594 w 12184637"/>
              <a:gd name="connsiteY27230" fmla="*/ 904976 h 4608812"/>
              <a:gd name="connsiteX27231" fmla="*/ 1914042 w 12184637"/>
              <a:gd name="connsiteY27231" fmla="*/ 910645 h 4608812"/>
              <a:gd name="connsiteX27232" fmla="*/ 1962854 w 12184637"/>
              <a:gd name="connsiteY27232" fmla="*/ 911750 h 4608812"/>
              <a:gd name="connsiteX27233" fmla="*/ 1963001 w 12184637"/>
              <a:gd name="connsiteY27233" fmla="*/ 911750 h 4608812"/>
              <a:gd name="connsiteX27234" fmla="*/ 1968523 w 12184637"/>
              <a:gd name="connsiteY27234" fmla="*/ 906302 h 4608812"/>
              <a:gd name="connsiteX27235" fmla="*/ 7591126 w 12184637"/>
              <a:gd name="connsiteY27235" fmla="*/ 2326346 h 4608812"/>
              <a:gd name="connsiteX27236" fmla="*/ 7594439 w 12184637"/>
              <a:gd name="connsiteY27236" fmla="*/ 2319204 h 4608812"/>
              <a:gd name="connsiteX27237" fmla="*/ 7594071 w 12184637"/>
              <a:gd name="connsiteY27237" fmla="*/ 2318174 h 4608812"/>
              <a:gd name="connsiteX27238" fmla="*/ 7586929 w 12184637"/>
              <a:gd name="connsiteY27238" fmla="*/ 2314861 h 4608812"/>
              <a:gd name="connsiteX27239" fmla="*/ 7583617 w 12184637"/>
              <a:gd name="connsiteY27239" fmla="*/ 2322002 h 4608812"/>
              <a:gd name="connsiteX27240" fmla="*/ 7583984 w 12184637"/>
              <a:gd name="connsiteY27240" fmla="*/ 2323033 h 4608812"/>
              <a:gd name="connsiteX27241" fmla="*/ 7589285 w 12184637"/>
              <a:gd name="connsiteY27241" fmla="*/ 2326640 h 4608812"/>
              <a:gd name="connsiteX27242" fmla="*/ 7591126 w 12184637"/>
              <a:gd name="connsiteY27242" fmla="*/ 2326346 h 4608812"/>
              <a:gd name="connsiteX27243" fmla="*/ 7613507 w 12184637"/>
              <a:gd name="connsiteY27243" fmla="*/ 2370667 h 4608812"/>
              <a:gd name="connsiteX27244" fmla="*/ 7616010 w 12184637"/>
              <a:gd name="connsiteY27244" fmla="*/ 2363231 h 4608812"/>
              <a:gd name="connsiteX27245" fmla="*/ 7594071 w 12184637"/>
              <a:gd name="connsiteY27245" fmla="*/ 2318689 h 4608812"/>
              <a:gd name="connsiteX27246" fmla="*/ 7586635 w 12184637"/>
              <a:gd name="connsiteY27246" fmla="*/ 2316186 h 4608812"/>
              <a:gd name="connsiteX27247" fmla="*/ 7584132 w 12184637"/>
              <a:gd name="connsiteY27247" fmla="*/ 2323622 h 4608812"/>
              <a:gd name="connsiteX27248" fmla="*/ 7606071 w 12184637"/>
              <a:gd name="connsiteY27248" fmla="*/ 2368164 h 4608812"/>
              <a:gd name="connsiteX27249" fmla="*/ 7611078 w 12184637"/>
              <a:gd name="connsiteY27249" fmla="*/ 2371256 h 4608812"/>
              <a:gd name="connsiteX27250" fmla="*/ 7613507 w 12184637"/>
              <a:gd name="connsiteY27250" fmla="*/ 2370667 h 4608812"/>
              <a:gd name="connsiteX27251" fmla="*/ 7621312 w 12184637"/>
              <a:gd name="connsiteY27251" fmla="*/ 2426547 h 4608812"/>
              <a:gd name="connsiteX27252" fmla="*/ 7625876 w 12184637"/>
              <a:gd name="connsiteY27252" fmla="*/ 2420142 h 4608812"/>
              <a:gd name="connsiteX27253" fmla="*/ 7616600 w 12184637"/>
              <a:gd name="connsiteY27253" fmla="*/ 2364777 h 4608812"/>
              <a:gd name="connsiteX27254" fmla="*/ 7610195 w 12184637"/>
              <a:gd name="connsiteY27254" fmla="*/ 2360212 h 4608812"/>
              <a:gd name="connsiteX27255" fmla="*/ 7605630 w 12184637"/>
              <a:gd name="connsiteY27255" fmla="*/ 2366618 h 4608812"/>
              <a:gd name="connsiteX27256" fmla="*/ 7614907 w 12184637"/>
              <a:gd name="connsiteY27256" fmla="*/ 2421982 h 4608812"/>
              <a:gd name="connsiteX27257" fmla="*/ 7620428 w 12184637"/>
              <a:gd name="connsiteY27257" fmla="*/ 2426621 h 4608812"/>
              <a:gd name="connsiteX27258" fmla="*/ 7621312 w 12184637"/>
              <a:gd name="connsiteY27258" fmla="*/ 2426547 h 4608812"/>
              <a:gd name="connsiteX27259" fmla="*/ 7627275 w 12184637"/>
              <a:gd name="connsiteY27259" fmla="*/ 2513275 h 4608812"/>
              <a:gd name="connsiteX27260" fmla="*/ 7632429 w 12184637"/>
              <a:gd name="connsiteY27260" fmla="*/ 2507312 h 4608812"/>
              <a:gd name="connsiteX27261" fmla="*/ 7625950 w 12184637"/>
              <a:gd name="connsiteY27261" fmla="*/ 2420657 h 4608812"/>
              <a:gd name="connsiteX27262" fmla="*/ 7619986 w 12184637"/>
              <a:gd name="connsiteY27262" fmla="*/ 2415503 h 4608812"/>
              <a:gd name="connsiteX27263" fmla="*/ 7614833 w 12184637"/>
              <a:gd name="connsiteY27263" fmla="*/ 2421467 h 4608812"/>
              <a:gd name="connsiteX27264" fmla="*/ 7621312 w 12184637"/>
              <a:gd name="connsiteY27264" fmla="*/ 2508122 h 4608812"/>
              <a:gd name="connsiteX27265" fmla="*/ 7626907 w 12184637"/>
              <a:gd name="connsiteY27265" fmla="*/ 2513275 h 4608812"/>
              <a:gd name="connsiteX27266" fmla="*/ 7627275 w 12184637"/>
              <a:gd name="connsiteY27266" fmla="*/ 2513275 h 4608812"/>
              <a:gd name="connsiteX27267" fmla="*/ 7654221 w 12184637"/>
              <a:gd name="connsiteY27267" fmla="*/ 2562971 h 4608812"/>
              <a:gd name="connsiteX27268" fmla="*/ 7656724 w 12184637"/>
              <a:gd name="connsiteY27268" fmla="*/ 2555535 h 4608812"/>
              <a:gd name="connsiteX27269" fmla="*/ 7631839 w 12184637"/>
              <a:gd name="connsiteY27269" fmla="*/ 2505324 h 4608812"/>
              <a:gd name="connsiteX27270" fmla="*/ 7624403 w 12184637"/>
              <a:gd name="connsiteY27270" fmla="*/ 2502821 h 4608812"/>
              <a:gd name="connsiteX27271" fmla="*/ 7621900 w 12184637"/>
              <a:gd name="connsiteY27271" fmla="*/ 2510257 h 4608812"/>
              <a:gd name="connsiteX27272" fmla="*/ 7646785 w 12184637"/>
              <a:gd name="connsiteY27272" fmla="*/ 2560468 h 4608812"/>
              <a:gd name="connsiteX27273" fmla="*/ 7651792 w 12184637"/>
              <a:gd name="connsiteY27273" fmla="*/ 2563560 h 4608812"/>
              <a:gd name="connsiteX27274" fmla="*/ 7654221 w 12184637"/>
              <a:gd name="connsiteY27274" fmla="*/ 2562971 h 4608812"/>
              <a:gd name="connsiteX27275" fmla="*/ 7655767 w 12184637"/>
              <a:gd name="connsiteY27275" fmla="*/ 2564738 h 4608812"/>
              <a:gd name="connsiteX27276" fmla="*/ 7657093 w 12184637"/>
              <a:gd name="connsiteY27276" fmla="*/ 2559216 h 4608812"/>
              <a:gd name="connsiteX27277" fmla="*/ 7652969 w 12184637"/>
              <a:gd name="connsiteY27277" fmla="*/ 2552516 h 4608812"/>
              <a:gd name="connsiteX27278" fmla="*/ 7646270 w 12184637"/>
              <a:gd name="connsiteY27278" fmla="*/ 2556639 h 4608812"/>
              <a:gd name="connsiteX27279" fmla="*/ 7644944 w 12184637"/>
              <a:gd name="connsiteY27279" fmla="*/ 2562161 h 4608812"/>
              <a:gd name="connsiteX27280" fmla="*/ 7649067 w 12184637"/>
              <a:gd name="connsiteY27280" fmla="*/ 2568861 h 4608812"/>
              <a:gd name="connsiteX27281" fmla="*/ 7650466 w 12184637"/>
              <a:gd name="connsiteY27281" fmla="*/ 2569008 h 4608812"/>
              <a:gd name="connsiteX27282" fmla="*/ 7655767 w 12184637"/>
              <a:gd name="connsiteY27282" fmla="*/ 2564738 h 4608812"/>
              <a:gd name="connsiteX27283" fmla="*/ 9610831 w 12184637"/>
              <a:gd name="connsiteY27283" fmla="*/ 1467089 h 4608812"/>
              <a:gd name="connsiteX27284" fmla="*/ 9608401 w 12184637"/>
              <a:gd name="connsiteY27284" fmla="*/ 1459580 h 4608812"/>
              <a:gd name="connsiteX27285" fmla="*/ 9572841 w 12184637"/>
              <a:gd name="connsiteY27285" fmla="*/ 1441616 h 4608812"/>
              <a:gd name="connsiteX27286" fmla="*/ 9565331 w 12184637"/>
              <a:gd name="connsiteY27286" fmla="*/ 1444045 h 4608812"/>
              <a:gd name="connsiteX27287" fmla="*/ 9567761 w 12184637"/>
              <a:gd name="connsiteY27287" fmla="*/ 1451555 h 4608812"/>
              <a:gd name="connsiteX27288" fmla="*/ 9603321 w 12184637"/>
              <a:gd name="connsiteY27288" fmla="*/ 1469519 h 4608812"/>
              <a:gd name="connsiteX27289" fmla="*/ 9605898 w 12184637"/>
              <a:gd name="connsiteY27289" fmla="*/ 1470108 h 4608812"/>
              <a:gd name="connsiteX27290" fmla="*/ 9610831 w 12184637"/>
              <a:gd name="connsiteY27290" fmla="*/ 1467089 h 4608812"/>
              <a:gd name="connsiteX27291" fmla="*/ 9661925 w 12184637"/>
              <a:gd name="connsiteY27291" fmla="*/ 1492858 h 4608812"/>
              <a:gd name="connsiteX27292" fmla="*/ 9659496 w 12184637"/>
              <a:gd name="connsiteY27292" fmla="*/ 1485348 h 4608812"/>
              <a:gd name="connsiteX27293" fmla="*/ 9608401 w 12184637"/>
              <a:gd name="connsiteY27293" fmla="*/ 1459580 h 4608812"/>
              <a:gd name="connsiteX27294" fmla="*/ 9600892 w 12184637"/>
              <a:gd name="connsiteY27294" fmla="*/ 1462009 h 4608812"/>
              <a:gd name="connsiteX27295" fmla="*/ 9603321 w 12184637"/>
              <a:gd name="connsiteY27295" fmla="*/ 1469519 h 4608812"/>
              <a:gd name="connsiteX27296" fmla="*/ 9654415 w 12184637"/>
              <a:gd name="connsiteY27296" fmla="*/ 1495287 h 4608812"/>
              <a:gd name="connsiteX27297" fmla="*/ 9656993 w 12184637"/>
              <a:gd name="connsiteY27297" fmla="*/ 1495876 h 4608812"/>
              <a:gd name="connsiteX27298" fmla="*/ 9661925 w 12184637"/>
              <a:gd name="connsiteY27298" fmla="*/ 1492858 h 4608812"/>
              <a:gd name="connsiteX27299" fmla="*/ 9672011 w 12184637"/>
              <a:gd name="connsiteY27299" fmla="*/ 1509496 h 4608812"/>
              <a:gd name="connsiteX27300" fmla="*/ 9672968 w 12184637"/>
              <a:gd name="connsiteY27300" fmla="*/ 1501692 h 4608812"/>
              <a:gd name="connsiteX27301" fmla="*/ 9661336 w 12184637"/>
              <a:gd name="connsiteY27301" fmla="*/ 1486894 h 4608812"/>
              <a:gd name="connsiteX27302" fmla="*/ 9653532 w 12184637"/>
              <a:gd name="connsiteY27302" fmla="*/ 1485937 h 4608812"/>
              <a:gd name="connsiteX27303" fmla="*/ 9652575 w 12184637"/>
              <a:gd name="connsiteY27303" fmla="*/ 1493741 h 4608812"/>
              <a:gd name="connsiteX27304" fmla="*/ 9664208 w 12184637"/>
              <a:gd name="connsiteY27304" fmla="*/ 1508539 h 4608812"/>
              <a:gd name="connsiteX27305" fmla="*/ 9668625 w 12184637"/>
              <a:gd name="connsiteY27305" fmla="*/ 1510674 h 4608812"/>
              <a:gd name="connsiteX27306" fmla="*/ 9672011 w 12184637"/>
              <a:gd name="connsiteY27306" fmla="*/ 1509496 h 4608812"/>
              <a:gd name="connsiteX27307" fmla="*/ 9707719 w 12184637"/>
              <a:gd name="connsiteY27307" fmla="*/ 1529448 h 4608812"/>
              <a:gd name="connsiteX27308" fmla="*/ 9705951 w 12184637"/>
              <a:gd name="connsiteY27308" fmla="*/ 1521791 h 4608812"/>
              <a:gd name="connsiteX27309" fmla="*/ 9671570 w 12184637"/>
              <a:gd name="connsiteY27309" fmla="*/ 1500367 h 4608812"/>
              <a:gd name="connsiteX27310" fmla="*/ 9663913 w 12184637"/>
              <a:gd name="connsiteY27310" fmla="*/ 1502134 h 4608812"/>
              <a:gd name="connsiteX27311" fmla="*/ 9665680 w 12184637"/>
              <a:gd name="connsiteY27311" fmla="*/ 1509791 h 4608812"/>
              <a:gd name="connsiteX27312" fmla="*/ 9700062 w 12184637"/>
              <a:gd name="connsiteY27312" fmla="*/ 1531215 h 4608812"/>
              <a:gd name="connsiteX27313" fmla="*/ 9703081 w 12184637"/>
              <a:gd name="connsiteY27313" fmla="*/ 1532025 h 4608812"/>
              <a:gd name="connsiteX27314" fmla="*/ 9707719 w 12184637"/>
              <a:gd name="connsiteY27314" fmla="*/ 1529448 h 4608812"/>
              <a:gd name="connsiteX27315" fmla="*/ 9719278 w 12184637"/>
              <a:gd name="connsiteY27315" fmla="*/ 1536737 h 4608812"/>
              <a:gd name="connsiteX27316" fmla="*/ 9717511 w 12184637"/>
              <a:gd name="connsiteY27316" fmla="*/ 1529080 h 4608812"/>
              <a:gd name="connsiteX27317" fmla="*/ 9705879 w 12184637"/>
              <a:gd name="connsiteY27317" fmla="*/ 1521865 h 4608812"/>
              <a:gd name="connsiteX27318" fmla="*/ 9698221 w 12184637"/>
              <a:gd name="connsiteY27318" fmla="*/ 1523632 h 4608812"/>
              <a:gd name="connsiteX27319" fmla="*/ 9699988 w 12184637"/>
              <a:gd name="connsiteY27319" fmla="*/ 1531289 h 4608812"/>
              <a:gd name="connsiteX27320" fmla="*/ 9711620 w 12184637"/>
              <a:gd name="connsiteY27320" fmla="*/ 1538504 h 4608812"/>
              <a:gd name="connsiteX27321" fmla="*/ 9714639 w 12184637"/>
              <a:gd name="connsiteY27321" fmla="*/ 1539387 h 4608812"/>
              <a:gd name="connsiteX27322" fmla="*/ 9719278 w 12184637"/>
              <a:gd name="connsiteY27322" fmla="*/ 1536737 h 4608812"/>
              <a:gd name="connsiteX27323" fmla="*/ 9739450 w 12184637"/>
              <a:gd name="connsiteY27323" fmla="*/ 1554480 h 4608812"/>
              <a:gd name="connsiteX27324" fmla="*/ 9738714 w 12184637"/>
              <a:gd name="connsiteY27324" fmla="*/ 1546603 h 4608812"/>
              <a:gd name="connsiteX27325" fmla="*/ 9718099 w 12184637"/>
              <a:gd name="connsiteY27325" fmla="*/ 1529448 h 4608812"/>
              <a:gd name="connsiteX27326" fmla="*/ 9710222 w 12184637"/>
              <a:gd name="connsiteY27326" fmla="*/ 1530185 h 4608812"/>
              <a:gd name="connsiteX27327" fmla="*/ 9710958 w 12184637"/>
              <a:gd name="connsiteY27327" fmla="*/ 1538062 h 4608812"/>
              <a:gd name="connsiteX27328" fmla="*/ 9731573 w 12184637"/>
              <a:gd name="connsiteY27328" fmla="*/ 1555216 h 4608812"/>
              <a:gd name="connsiteX27329" fmla="*/ 9735180 w 12184637"/>
              <a:gd name="connsiteY27329" fmla="*/ 1556542 h 4608812"/>
              <a:gd name="connsiteX27330" fmla="*/ 9739450 w 12184637"/>
              <a:gd name="connsiteY27330" fmla="*/ 1554480 h 4608812"/>
              <a:gd name="connsiteX27331" fmla="*/ 9747991 w 12184637"/>
              <a:gd name="connsiteY27331" fmla="*/ 1561548 h 4608812"/>
              <a:gd name="connsiteX27332" fmla="*/ 9747255 w 12184637"/>
              <a:gd name="connsiteY27332" fmla="*/ 1553670 h 4608812"/>
              <a:gd name="connsiteX27333" fmla="*/ 9738788 w 12184637"/>
              <a:gd name="connsiteY27333" fmla="*/ 1546603 h 4608812"/>
              <a:gd name="connsiteX27334" fmla="*/ 9730910 w 12184637"/>
              <a:gd name="connsiteY27334" fmla="*/ 1547339 h 4608812"/>
              <a:gd name="connsiteX27335" fmla="*/ 9731647 w 12184637"/>
              <a:gd name="connsiteY27335" fmla="*/ 1555216 h 4608812"/>
              <a:gd name="connsiteX27336" fmla="*/ 9740113 w 12184637"/>
              <a:gd name="connsiteY27336" fmla="*/ 1562284 h 4608812"/>
              <a:gd name="connsiteX27337" fmla="*/ 9743720 w 12184637"/>
              <a:gd name="connsiteY27337" fmla="*/ 1563610 h 4608812"/>
              <a:gd name="connsiteX27338" fmla="*/ 9747991 w 12184637"/>
              <a:gd name="connsiteY27338" fmla="*/ 1561548 h 4608812"/>
              <a:gd name="connsiteX27339" fmla="*/ 2284366 w 12184637"/>
              <a:gd name="connsiteY27339" fmla="*/ 1834985 h 4608812"/>
              <a:gd name="connsiteX27340" fmla="*/ 2374702 w 12184637"/>
              <a:gd name="connsiteY27340" fmla="*/ 1801265 h 4608812"/>
              <a:gd name="connsiteX27341" fmla="*/ 2377942 w 12184637"/>
              <a:gd name="connsiteY27341" fmla="*/ 1794124 h 4608812"/>
              <a:gd name="connsiteX27342" fmla="*/ 2370800 w 12184637"/>
              <a:gd name="connsiteY27342" fmla="*/ 1790884 h 4608812"/>
              <a:gd name="connsiteX27343" fmla="*/ 2280464 w 12184637"/>
              <a:gd name="connsiteY27343" fmla="*/ 1824604 h 4608812"/>
              <a:gd name="connsiteX27344" fmla="*/ 2277225 w 12184637"/>
              <a:gd name="connsiteY27344" fmla="*/ 1831745 h 4608812"/>
              <a:gd name="connsiteX27345" fmla="*/ 2282452 w 12184637"/>
              <a:gd name="connsiteY27345" fmla="*/ 1835353 h 4608812"/>
              <a:gd name="connsiteX27346" fmla="*/ 2284366 w 12184637"/>
              <a:gd name="connsiteY27346" fmla="*/ 1834985 h 4608812"/>
              <a:gd name="connsiteX27347" fmla="*/ 2375880 w 12184637"/>
              <a:gd name="connsiteY27347" fmla="*/ 1800603 h 4608812"/>
              <a:gd name="connsiteX27348" fmla="*/ 2453994 w 12184637"/>
              <a:gd name="connsiteY27348" fmla="*/ 1746048 h 4608812"/>
              <a:gd name="connsiteX27349" fmla="*/ 2455393 w 12184637"/>
              <a:gd name="connsiteY27349" fmla="*/ 1738317 h 4608812"/>
              <a:gd name="connsiteX27350" fmla="*/ 2447663 w 12184637"/>
              <a:gd name="connsiteY27350" fmla="*/ 1736918 h 4608812"/>
              <a:gd name="connsiteX27351" fmla="*/ 2369548 w 12184637"/>
              <a:gd name="connsiteY27351" fmla="*/ 1791473 h 4608812"/>
              <a:gd name="connsiteX27352" fmla="*/ 2368150 w 12184637"/>
              <a:gd name="connsiteY27352" fmla="*/ 1799204 h 4608812"/>
              <a:gd name="connsiteX27353" fmla="*/ 2372788 w 12184637"/>
              <a:gd name="connsiteY27353" fmla="*/ 1801560 h 4608812"/>
              <a:gd name="connsiteX27354" fmla="*/ 2375880 w 12184637"/>
              <a:gd name="connsiteY27354" fmla="*/ 1800603 h 4608812"/>
              <a:gd name="connsiteX27355" fmla="*/ 2455098 w 12184637"/>
              <a:gd name="connsiteY27355" fmla="*/ 1745017 h 4608812"/>
              <a:gd name="connsiteX27356" fmla="*/ 2518782 w 12184637"/>
              <a:gd name="connsiteY27356" fmla="*/ 1669332 h 4608812"/>
              <a:gd name="connsiteX27357" fmla="*/ 2518120 w 12184637"/>
              <a:gd name="connsiteY27357" fmla="*/ 1661455 h 4608812"/>
              <a:gd name="connsiteX27358" fmla="*/ 2510242 w 12184637"/>
              <a:gd name="connsiteY27358" fmla="*/ 1662117 h 4608812"/>
              <a:gd name="connsiteX27359" fmla="*/ 2446558 w 12184637"/>
              <a:gd name="connsiteY27359" fmla="*/ 1737802 h 4608812"/>
              <a:gd name="connsiteX27360" fmla="*/ 2447221 w 12184637"/>
              <a:gd name="connsiteY27360" fmla="*/ 1745680 h 4608812"/>
              <a:gd name="connsiteX27361" fmla="*/ 2450828 w 12184637"/>
              <a:gd name="connsiteY27361" fmla="*/ 1747005 h 4608812"/>
              <a:gd name="connsiteX27362" fmla="*/ 2455098 w 12184637"/>
              <a:gd name="connsiteY27362" fmla="*/ 1745017 h 4608812"/>
              <a:gd name="connsiteX27363" fmla="*/ 2519519 w 12184637"/>
              <a:gd name="connsiteY27363" fmla="*/ 1668228 h 4608812"/>
              <a:gd name="connsiteX27364" fmla="*/ 2566564 w 12184637"/>
              <a:gd name="connsiteY27364" fmla="*/ 1571193 h 4608812"/>
              <a:gd name="connsiteX27365" fmla="*/ 2563987 w 12184637"/>
              <a:gd name="connsiteY27365" fmla="*/ 1563757 h 4608812"/>
              <a:gd name="connsiteX27366" fmla="*/ 2556551 w 12184637"/>
              <a:gd name="connsiteY27366" fmla="*/ 1566334 h 4608812"/>
              <a:gd name="connsiteX27367" fmla="*/ 2509506 w 12184637"/>
              <a:gd name="connsiteY27367" fmla="*/ 1663369 h 4608812"/>
              <a:gd name="connsiteX27368" fmla="*/ 2512083 w 12184637"/>
              <a:gd name="connsiteY27368" fmla="*/ 1670805 h 4608812"/>
              <a:gd name="connsiteX27369" fmla="*/ 2514586 w 12184637"/>
              <a:gd name="connsiteY27369" fmla="*/ 1671394 h 4608812"/>
              <a:gd name="connsiteX27370" fmla="*/ 2519519 w 12184637"/>
              <a:gd name="connsiteY27370" fmla="*/ 1668228 h 4608812"/>
              <a:gd name="connsiteX27371" fmla="*/ 2566932 w 12184637"/>
              <a:gd name="connsiteY27371" fmla="*/ 1570162 h 4608812"/>
              <a:gd name="connsiteX27372" fmla="*/ 2596013 w 12184637"/>
              <a:gd name="connsiteY27372" fmla="*/ 1456414 h 4608812"/>
              <a:gd name="connsiteX27373" fmla="*/ 2591964 w 12184637"/>
              <a:gd name="connsiteY27373" fmla="*/ 1449641 h 4608812"/>
              <a:gd name="connsiteX27374" fmla="*/ 2585191 w 12184637"/>
              <a:gd name="connsiteY27374" fmla="*/ 1453690 h 4608812"/>
              <a:gd name="connsiteX27375" fmla="*/ 2556109 w 12184637"/>
              <a:gd name="connsiteY27375" fmla="*/ 1567438 h 4608812"/>
              <a:gd name="connsiteX27376" fmla="*/ 2560159 w 12184637"/>
              <a:gd name="connsiteY27376" fmla="*/ 1574211 h 4608812"/>
              <a:gd name="connsiteX27377" fmla="*/ 2561558 w 12184637"/>
              <a:gd name="connsiteY27377" fmla="*/ 1574358 h 4608812"/>
              <a:gd name="connsiteX27378" fmla="*/ 2566932 w 12184637"/>
              <a:gd name="connsiteY27378" fmla="*/ 1570162 h 4608812"/>
              <a:gd name="connsiteX27379" fmla="*/ 2596161 w 12184637"/>
              <a:gd name="connsiteY27379" fmla="*/ 1455457 h 4608812"/>
              <a:gd name="connsiteX27380" fmla="*/ 2605879 w 12184637"/>
              <a:gd name="connsiteY27380" fmla="*/ 1329635 h 4608812"/>
              <a:gd name="connsiteX27381" fmla="*/ 2600725 w 12184637"/>
              <a:gd name="connsiteY27381" fmla="*/ 1323671 h 4608812"/>
              <a:gd name="connsiteX27382" fmla="*/ 2594762 w 12184637"/>
              <a:gd name="connsiteY27382" fmla="*/ 1328825 h 4608812"/>
              <a:gd name="connsiteX27383" fmla="*/ 2585043 w 12184637"/>
              <a:gd name="connsiteY27383" fmla="*/ 1454647 h 4608812"/>
              <a:gd name="connsiteX27384" fmla="*/ 2590197 w 12184637"/>
              <a:gd name="connsiteY27384" fmla="*/ 1460611 h 4608812"/>
              <a:gd name="connsiteX27385" fmla="*/ 2590712 w 12184637"/>
              <a:gd name="connsiteY27385" fmla="*/ 1460611 h 4608812"/>
              <a:gd name="connsiteX27386" fmla="*/ 2596161 w 12184637"/>
              <a:gd name="connsiteY27386" fmla="*/ 1455457 h 4608812"/>
              <a:gd name="connsiteX27387" fmla="*/ 2600725 w 12184637"/>
              <a:gd name="connsiteY27387" fmla="*/ 1334789 h 4608812"/>
              <a:gd name="connsiteX27388" fmla="*/ 2605805 w 12184637"/>
              <a:gd name="connsiteY27388" fmla="*/ 1328751 h 4608812"/>
              <a:gd name="connsiteX27389" fmla="*/ 2594835 w 12184637"/>
              <a:gd name="connsiteY27389" fmla="*/ 1195788 h 4608812"/>
              <a:gd name="connsiteX27390" fmla="*/ 2588798 w 12184637"/>
              <a:gd name="connsiteY27390" fmla="*/ 1190708 h 4608812"/>
              <a:gd name="connsiteX27391" fmla="*/ 2583718 w 12184637"/>
              <a:gd name="connsiteY27391" fmla="*/ 1196745 h 4608812"/>
              <a:gd name="connsiteX27392" fmla="*/ 2594688 w 12184637"/>
              <a:gd name="connsiteY27392" fmla="*/ 1329709 h 4608812"/>
              <a:gd name="connsiteX27393" fmla="*/ 2600283 w 12184637"/>
              <a:gd name="connsiteY27393" fmla="*/ 1334862 h 4608812"/>
              <a:gd name="connsiteX27394" fmla="*/ 2600725 w 12184637"/>
              <a:gd name="connsiteY27394" fmla="*/ 1334789 h 4608812"/>
              <a:gd name="connsiteX27395" fmla="*/ 2590639 w 12184637"/>
              <a:gd name="connsiteY27395" fmla="*/ 1201678 h 4608812"/>
              <a:gd name="connsiteX27396" fmla="*/ 2594762 w 12184637"/>
              <a:gd name="connsiteY27396" fmla="*/ 1194978 h 4608812"/>
              <a:gd name="connsiteX27397" fmla="*/ 2561999 w 12184637"/>
              <a:gd name="connsiteY27397" fmla="*/ 1059806 h 4608812"/>
              <a:gd name="connsiteX27398" fmla="*/ 2555300 w 12184637"/>
              <a:gd name="connsiteY27398" fmla="*/ 1055683 h 4608812"/>
              <a:gd name="connsiteX27399" fmla="*/ 2551177 w 12184637"/>
              <a:gd name="connsiteY27399" fmla="*/ 1062383 h 4608812"/>
              <a:gd name="connsiteX27400" fmla="*/ 2583939 w 12184637"/>
              <a:gd name="connsiteY27400" fmla="*/ 1197555 h 4608812"/>
              <a:gd name="connsiteX27401" fmla="*/ 2589387 w 12184637"/>
              <a:gd name="connsiteY27401" fmla="*/ 1201825 h 4608812"/>
              <a:gd name="connsiteX27402" fmla="*/ 2590639 w 12184637"/>
              <a:gd name="connsiteY27402" fmla="*/ 1201678 h 4608812"/>
              <a:gd name="connsiteX27403" fmla="*/ 2558686 w 12184637"/>
              <a:gd name="connsiteY27403" fmla="*/ 1066211 h 4608812"/>
              <a:gd name="connsiteX27404" fmla="*/ 2561779 w 12184637"/>
              <a:gd name="connsiteY27404" fmla="*/ 1058996 h 4608812"/>
              <a:gd name="connsiteX27405" fmla="*/ 2508917 w 12184637"/>
              <a:gd name="connsiteY27405" fmla="*/ 927505 h 4608812"/>
              <a:gd name="connsiteX27406" fmla="*/ 2501628 w 12184637"/>
              <a:gd name="connsiteY27406" fmla="*/ 924413 h 4608812"/>
              <a:gd name="connsiteX27407" fmla="*/ 2498536 w 12184637"/>
              <a:gd name="connsiteY27407" fmla="*/ 931628 h 4608812"/>
              <a:gd name="connsiteX27408" fmla="*/ 2551398 w 12184637"/>
              <a:gd name="connsiteY27408" fmla="*/ 1063119 h 4608812"/>
              <a:gd name="connsiteX27409" fmla="*/ 2556625 w 12184637"/>
              <a:gd name="connsiteY27409" fmla="*/ 1066579 h 4608812"/>
              <a:gd name="connsiteX27410" fmla="*/ 2558686 w 12184637"/>
              <a:gd name="connsiteY27410" fmla="*/ 1066211 h 4608812"/>
              <a:gd name="connsiteX27411" fmla="*/ 2506561 w 12184637"/>
              <a:gd name="connsiteY27411" fmla="*/ 934352 h 4608812"/>
              <a:gd name="connsiteX27412" fmla="*/ 2508549 w 12184637"/>
              <a:gd name="connsiteY27412" fmla="*/ 926695 h 4608812"/>
              <a:gd name="connsiteX27413" fmla="*/ 2437282 w 12184637"/>
              <a:gd name="connsiteY27413" fmla="*/ 804702 h 4608812"/>
              <a:gd name="connsiteX27414" fmla="*/ 2429625 w 12184637"/>
              <a:gd name="connsiteY27414" fmla="*/ 802714 h 4608812"/>
              <a:gd name="connsiteX27415" fmla="*/ 2427637 w 12184637"/>
              <a:gd name="connsiteY27415" fmla="*/ 810371 h 4608812"/>
              <a:gd name="connsiteX27416" fmla="*/ 2498904 w 12184637"/>
              <a:gd name="connsiteY27416" fmla="*/ 932364 h 4608812"/>
              <a:gd name="connsiteX27417" fmla="*/ 2503764 w 12184637"/>
              <a:gd name="connsiteY27417" fmla="*/ 935162 h 4608812"/>
              <a:gd name="connsiteX27418" fmla="*/ 2506561 w 12184637"/>
              <a:gd name="connsiteY27418" fmla="*/ 934352 h 4608812"/>
              <a:gd name="connsiteX27419" fmla="*/ 2436030 w 12184637"/>
              <a:gd name="connsiteY27419" fmla="*/ 811917 h 4608812"/>
              <a:gd name="connsiteX27420" fmla="*/ 2436766 w 12184637"/>
              <a:gd name="connsiteY27420" fmla="*/ 804039 h 4608812"/>
              <a:gd name="connsiteX27421" fmla="*/ 2349007 w 12184637"/>
              <a:gd name="connsiteY27421" fmla="*/ 697359 h 4608812"/>
              <a:gd name="connsiteX27422" fmla="*/ 2341130 w 12184637"/>
              <a:gd name="connsiteY27422" fmla="*/ 696623 h 4608812"/>
              <a:gd name="connsiteX27423" fmla="*/ 2340394 w 12184637"/>
              <a:gd name="connsiteY27423" fmla="*/ 704500 h 4608812"/>
              <a:gd name="connsiteX27424" fmla="*/ 2428152 w 12184637"/>
              <a:gd name="connsiteY27424" fmla="*/ 811180 h 4608812"/>
              <a:gd name="connsiteX27425" fmla="*/ 2432496 w 12184637"/>
              <a:gd name="connsiteY27425" fmla="*/ 813242 h 4608812"/>
              <a:gd name="connsiteX27426" fmla="*/ 2436030 w 12184637"/>
              <a:gd name="connsiteY27426" fmla="*/ 811917 h 4608812"/>
              <a:gd name="connsiteX27427" fmla="*/ 2349007 w 12184637"/>
              <a:gd name="connsiteY27427" fmla="*/ 704500 h 4608812"/>
              <a:gd name="connsiteX27428" fmla="*/ 2348345 w 12184637"/>
              <a:gd name="connsiteY27428" fmla="*/ 696623 h 4608812"/>
              <a:gd name="connsiteX27429" fmla="*/ 2245935 w 12184637"/>
              <a:gd name="connsiteY27429" fmla="*/ 610778 h 4608812"/>
              <a:gd name="connsiteX27430" fmla="*/ 2238057 w 12184637"/>
              <a:gd name="connsiteY27430" fmla="*/ 611441 h 4608812"/>
              <a:gd name="connsiteX27431" fmla="*/ 2238720 w 12184637"/>
              <a:gd name="connsiteY27431" fmla="*/ 619318 h 4608812"/>
              <a:gd name="connsiteX27432" fmla="*/ 2341130 w 12184637"/>
              <a:gd name="connsiteY27432" fmla="*/ 705163 h 4608812"/>
              <a:gd name="connsiteX27433" fmla="*/ 2344737 w 12184637"/>
              <a:gd name="connsiteY27433" fmla="*/ 706488 h 4608812"/>
              <a:gd name="connsiteX27434" fmla="*/ 2349007 w 12184637"/>
              <a:gd name="connsiteY27434" fmla="*/ 704500 h 4608812"/>
              <a:gd name="connsiteX27435" fmla="*/ 2247113 w 12184637"/>
              <a:gd name="connsiteY27435" fmla="*/ 617846 h 4608812"/>
              <a:gd name="connsiteX27436" fmla="*/ 2245052 w 12184637"/>
              <a:gd name="connsiteY27436" fmla="*/ 610263 h 4608812"/>
              <a:gd name="connsiteX27437" fmla="*/ 2133071 w 12184637"/>
              <a:gd name="connsiteY27437" fmla="*/ 546652 h 4608812"/>
              <a:gd name="connsiteX27438" fmla="*/ 2125488 w 12184637"/>
              <a:gd name="connsiteY27438" fmla="*/ 548714 h 4608812"/>
              <a:gd name="connsiteX27439" fmla="*/ 2127549 w 12184637"/>
              <a:gd name="connsiteY27439" fmla="*/ 556297 h 4608812"/>
              <a:gd name="connsiteX27440" fmla="*/ 2239530 w 12184637"/>
              <a:gd name="connsiteY27440" fmla="*/ 619907 h 4608812"/>
              <a:gd name="connsiteX27441" fmla="*/ 2242328 w 12184637"/>
              <a:gd name="connsiteY27441" fmla="*/ 620644 h 4608812"/>
              <a:gd name="connsiteX27442" fmla="*/ 2247113 w 12184637"/>
              <a:gd name="connsiteY27442" fmla="*/ 617846 h 4608812"/>
              <a:gd name="connsiteX27443" fmla="*/ 2135574 w 12184637"/>
              <a:gd name="connsiteY27443" fmla="*/ 553278 h 4608812"/>
              <a:gd name="connsiteX27444" fmla="*/ 2132114 w 12184637"/>
              <a:gd name="connsiteY27444" fmla="*/ 546211 h 4608812"/>
              <a:gd name="connsiteX27445" fmla="*/ 2015494 w 12184637"/>
              <a:gd name="connsiteY27445" fmla="*/ 505865 h 4608812"/>
              <a:gd name="connsiteX27446" fmla="*/ 2008427 w 12184637"/>
              <a:gd name="connsiteY27446" fmla="*/ 509325 h 4608812"/>
              <a:gd name="connsiteX27447" fmla="*/ 2011887 w 12184637"/>
              <a:gd name="connsiteY27447" fmla="*/ 516393 h 4608812"/>
              <a:gd name="connsiteX27448" fmla="*/ 2128506 w 12184637"/>
              <a:gd name="connsiteY27448" fmla="*/ 556739 h 4608812"/>
              <a:gd name="connsiteX27449" fmla="*/ 2130347 w 12184637"/>
              <a:gd name="connsiteY27449" fmla="*/ 557033 h 4608812"/>
              <a:gd name="connsiteX27450" fmla="*/ 2135574 w 12184637"/>
              <a:gd name="connsiteY27450" fmla="*/ 553278 h 4608812"/>
              <a:gd name="connsiteX27451" fmla="*/ 2019176 w 12184637"/>
              <a:gd name="connsiteY27451" fmla="*/ 511902 h 4608812"/>
              <a:gd name="connsiteX27452" fmla="*/ 2014390 w 12184637"/>
              <a:gd name="connsiteY27452" fmla="*/ 505644 h 4608812"/>
              <a:gd name="connsiteX27453" fmla="*/ 1898065 w 12184637"/>
              <a:gd name="connsiteY27453" fmla="*/ 489741 h 4608812"/>
              <a:gd name="connsiteX27454" fmla="*/ 1891808 w 12184637"/>
              <a:gd name="connsiteY27454" fmla="*/ 494527 h 4608812"/>
              <a:gd name="connsiteX27455" fmla="*/ 1896593 w 12184637"/>
              <a:gd name="connsiteY27455" fmla="*/ 500785 h 4608812"/>
              <a:gd name="connsiteX27456" fmla="*/ 2012918 w 12184637"/>
              <a:gd name="connsiteY27456" fmla="*/ 516688 h 4608812"/>
              <a:gd name="connsiteX27457" fmla="*/ 2013728 w 12184637"/>
              <a:gd name="connsiteY27457" fmla="*/ 516761 h 4608812"/>
              <a:gd name="connsiteX27458" fmla="*/ 2019176 w 12184637"/>
              <a:gd name="connsiteY27458" fmla="*/ 511902 h 4608812"/>
              <a:gd name="connsiteX27459" fmla="*/ 1798969 w 12184637"/>
              <a:gd name="connsiteY27459" fmla="*/ 509252 h 4608812"/>
              <a:gd name="connsiteX27460" fmla="*/ 1897771 w 12184637"/>
              <a:gd name="connsiteY27460" fmla="*/ 500785 h 4608812"/>
              <a:gd name="connsiteX27461" fmla="*/ 1902851 w 12184637"/>
              <a:gd name="connsiteY27461" fmla="*/ 494748 h 4608812"/>
              <a:gd name="connsiteX27462" fmla="*/ 1896814 w 12184637"/>
              <a:gd name="connsiteY27462" fmla="*/ 489668 h 4608812"/>
              <a:gd name="connsiteX27463" fmla="*/ 1798012 w 12184637"/>
              <a:gd name="connsiteY27463" fmla="*/ 498135 h 4608812"/>
              <a:gd name="connsiteX27464" fmla="*/ 1792932 w 12184637"/>
              <a:gd name="connsiteY27464" fmla="*/ 504172 h 4608812"/>
              <a:gd name="connsiteX27465" fmla="*/ 1798527 w 12184637"/>
              <a:gd name="connsiteY27465" fmla="*/ 509252 h 4608812"/>
              <a:gd name="connsiteX27466" fmla="*/ 1798969 w 12184637"/>
              <a:gd name="connsiteY27466" fmla="*/ 509252 h 4608812"/>
              <a:gd name="connsiteX27467" fmla="*/ 10643764 w 12184637"/>
              <a:gd name="connsiteY27467" fmla="*/ 3085327 h 4608812"/>
              <a:gd name="connsiteX27468" fmla="*/ 10710098 w 12184637"/>
              <a:gd name="connsiteY27468" fmla="*/ 3015974 h 4608812"/>
              <a:gd name="connsiteX27469" fmla="*/ 10709951 w 12184637"/>
              <a:gd name="connsiteY27469" fmla="*/ 3008097 h 4608812"/>
              <a:gd name="connsiteX27470" fmla="*/ 10702073 w 12184637"/>
              <a:gd name="connsiteY27470" fmla="*/ 3008244 h 4608812"/>
              <a:gd name="connsiteX27471" fmla="*/ 10635739 w 12184637"/>
              <a:gd name="connsiteY27471" fmla="*/ 3077597 h 4608812"/>
              <a:gd name="connsiteX27472" fmla="*/ 10635886 w 12184637"/>
              <a:gd name="connsiteY27472" fmla="*/ 3085475 h 4608812"/>
              <a:gd name="connsiteX27473" fmla="*/ 10639789 w 12184637"/>
              <a:gd name="connsiteY27473" fmla="*/ 3087021 h 4608812"/>
              <a:gd name="connsiteX27474" fmla="*/ 10643764 w 12184637"/>
              <a:gd name="connsiteY27474" fmla="*/ 3085327 h 4608812"/>
              <a:gd name="connsiteX27475" fmla="*/ 10560201 w 12184637"/>
              <a:gd name="connsiteY27475" fmla="*/ 3134729 h 4608812"/>
              <a:gd name="connsiteX27476" fmla="*/ 10642586 w 12184637"/>
              <a:gd name="connsiteY27476" fmla="*/ 3086211 h 4608812"/>
              <a:gd name="connsiteX27477" fmla="*/ 10644574 w 12184637"/>
              <a:gd name="connsiteY27477" fmla="*/ 3078554 h 4608812"/>
              <a:gd name="connsiteX27478" fmla="*/ 10636917 w 12184637"/>
              <a:gd name="connsiteY27478" fmla="*/ 3076566 h 4608812"/>
              <a:gd name="connsiteX27479" fmla="*/ 10554532 w 12184637"/>
              <a:gd name="connsiteY27479" fmla="*/ 3125084 h 4608812"/>
              <a:gd name="connsiteX27480" fmla="*/ 10552545 w 12184637"/>
              <a:gd name="connsiteY27480" fmla="*/ 3132741 h 4608812"/>
              <a:gd name="connsiteX27481" fmla="*/ 10557404 w 12184637"/>
              <a:gd name="connsiteY27481" fmla="*/ 3135465 h 4608812"/>
              <a:gd name="connsiteX27482" fmla="*/ 10560201 w 12184637"/>
              <a:gd name="connsiteY27482" fmla="*/ 3134729 h 4608812"/>
              <a:gd name="connsiteX27483" fmla="*/ 10485400 w 12184637"/>
              <a:gd name="connsiteY27483" fmla="*/ 3156668 h 4608812"/>
              <a:gd name="connsiteX27484" fmla="*/ 10558877 w 12184637"/>
              <a:gd name="connsiteY27484" fmla="*/ 3135244 h 4608812"/>
              <a:gd name="connsiteX27485" fmla="*/ 10562704 w 12184637"/>
              <a:gd name="connsiteY27485" fmla="*/ 3128323 h 4608812"/>
              <a:gd name="connsiteX27486" fmla="*/ 10555784 w 12184637"/>
              <a:gd name="connsiteY27486" fmla="*/ 3124495 h 4608812"/>
              <a:gd name="connsiteX27487" fmla="*/ 10482308 w 12184637"/>
              <a:gd name="connsiteY27487" fmla="*/ 3145846 h 4608812"/>
              <a:gd name="connsiteX27488" fmla="*/ 10478480 w 12184637"/>
              <a:gd name="connsiteY27488" fmla="*/ 3152766 h 4608812"/>
              <a:gd name="connsiteX27489" fmla="*/ 10483854 w 12184637"/>
              <a:gd name="connsiteY27489" fmla="*/ 3156742 h 4608812"/>
              <a:gd name="connsiteX27490" fmla="*/ 10485400 w 12184637"/>
              <a:gd name="connsiteY27490" fmla="*/ 3156668 h 4608812"/>
              <a:gd name="connsiteX27491" fmla="*/ 7437106 w 12184637"/>
              <a:gd name="connsiteY27491" fmla="*/ 2320456 h 4608812"/>
              <a:gd name="connsiteX27492" fmla="*/ 7432615 w 12184637"/>
              <a:gd name="connsiteY27492" fmla="*/ 2313977 h 4608812"/>
              <a:gd name="connsiteX27493" fmla="*/ 7339924 w 12184637"/>
              <a:gd name="connsiteY27493" fmla="*/ 2296749 h 4608812"/>
              <a:gd name="connsiteX27494" fmla="*/ 7333445 w 12184637"/>
              <a:gd name="connsiteY27494" fmla="*/ 2301240 h 4608812"/>
              <a:gd name="connsiteX27495" fmla="*/ 7337936 w 12184637"/>
              <a:gd name="connsiteY27495" fmla="*/ 2307719 h 4608812"/>
              <a:gd name="connsiteX27496" fmla="*/ 7430628 w 12184637"/>
              <a:gd name="connsiteY27496" fmla="*/ 2324947 h 4608812"/>
              <a:gd name="connsiteX27497" fmla="*/ 7431732 w 12184637"/>
              <a:gd name="connsiteY27497" fmla="*/ 2325021 h 4608812"/>
              <a:gd name="connsiteX27498" fmla="*/ 7437106 w 12184637"/>
              <a:gd name="connsiteY27498" fmla="*/ 2320456 h 4608812"/>
              <a:gd name="connsiteX27499" fmla="*/ 7344488 w 12184637"/>
              <a:gd name="connsiteY27499" fmla="*/ 2302786 h 4608812"/>
              <a:gd name="connsiteX27500" fmla="*/ 7339556 w 12184637"/>
              <a:gd name="connsiteY27500" fmla="*/ 2296676 h 4608812"/>
              <a:gd name="connsiteX27501" fmla="*/ 7235305 w 12184637"/>
              <a:gd name="connsiteY27501" fmla="*/ 2285779 h 4608812"/>
              <a:gd name="connsiteX27502" fmla="*/ 7229194 w 12184637"/>
              <a:gd name="connsiteY27502" fmla="*/ 2290712 h 4608812"/>
              <a:gd name="connsiteX27503" fmla="*/ 7234127 w 12184637"/>
              <a:gd name="connsiteY27503" fmla="*/ 2296823 h 4608812"/>
              <a:gd name="connsiteX27504" fmla="*/ 7338377 w 12184637"/>
              <a:gd name="connsiteY27504" fmla="*/ 2307719 h 4608812"/>
              <a:gd name="connsiteX27505" fmla="*/ 7339040 w 12184637"/>
              <a:gd name="connsiteY27505" fmla="*/ 2307719 h 4608812"/>
              <a:gd name="connsiteX27506" fmla="*/ 7344488 w 12184637"/>
              <a:gd name="connsiteY27506" fmla="*/ 2302786 h 4608812"/>
              <a:gd name="connsiteX27507" fmla="*/ 7240164 w 12184637"/>
              <a:gd name="connsiteY27507" fmla="*/ 2291596 h 4608812"/>
              <a:gd name="connsiteX27508" fmla="*/ 7234863 w 12184637"/>
              <a:gd name="connsiteY27508" fmla="*/ 2285779 h 4608812"/>
              <a:gd name="connsiteX27509" fmla="*/ 7121778 w 12184637"/>
              <a:gd name="connsiteY27509" fmla="*/ 2280699 h 4608812"/>
              <a:gd name="connsiteX27510" fmla="*/ 7115962 w 12184637"/>
              <a:gd name="connsiteY27510" fmla="*/ 2286000 h 4608812"/>
              <a:gd name="connsiteX27511" fmla="*/ 7121263 w 12184637"/>
              <a:gd name="connsiteY27511" fmla="*/ 2291817 h 4608812"/>
              <a:gd name="connsiteX27512" fmla="*/ 7234348 w 12184637"/>
              <a:gd name="connsiteY27512" fmla="*/ 2296897 h 4608812"/>
              <a:gd name="connsiteX27513" fmla="*/ 7234643 w 12184637"/>
              <a:gd name="connsiteY27513" fmla="*/ 2296897 h 4608812"/>
              <a:gd name="connsiteX27514" fmla="*/ 7240164 w 12184637"/>
              <a:gd name="connsiteY27514" fmla="*/ 2291596 h 4608812"/>
              <a:gd name="connsiteX27515" fmla="*/ 7003171 w 12184637"/>
              <a:gd name="connsiteY27515" fmla="*/ 2293142 h 4608812"/>
              <a:gd name="connsiteX27516" fmla="*/ 7121631 w 12184637"/>
              <a:gd name="connsiteY27516" fmla="*/ 2291817 h 4608812"/>
              <a:gd name="connsiteX27517" fmla="*/ 7127152 w 12184637"/>
              <a:gd name="connsiteY27517" fmla="*/ 2286147 h 4608812"/>
              <a:gd name="connsiteX27518" fmla="*/ 7121557 w 12184637"/>
              <a:gd name="connsiteY27518" fmla="*/ 2280626 h 4608812"/>
              <a:gd name="connsiteX27519" fmla="*/ 7121557 w 12184637"/>
              <a:gd name="connsiteY27519" fmla="*/ 2280626 h 4608812"/>
              <a:gd name="connsiteX27520" fmla="*/ 7003098 w 12184637"/>
              <a:gd name="connsiteY27520" fmla="*/ 2281951 h 4608812"/>
              <a:gd name="connsiteX27521" fmla="*/ 6997576 w 12184637"/>
              <a:gd name="connsiteY27521" fmla="*/ 2287620 h 4608812"/>
              <a:gd name="connsiteX27522" fmla="*/ 7003171 w 12184637"/>
              <a:gd name="connsiteY27522" fmla="*/ 2293142 h 4608812"/>
              <a:gd name="connsiteX27523" fmla="*/ 7003171 w 12184637"/>
              <a:gd name="connsiteY27523" fmla="*/ 2293142 h 4608812"/>
              <a:gd name="connsiteX27524" fmla="*/ 6883165 w 12184637"/>
              <a:gd name="connsiteY27524" fmla="*/ 2301388 h 4608812"/>
              <a:gd name="connsiteX27525" fmla="*/ 7003466 w 12184637"/>
              <a:gd name="connsiteY27525" fmla="*/ 2293068 h 4608812"/>
              <a:gd name="connsiteX27526" fmla="*/ 7008619 w 12184637"/>
              <a:gd name="connsiteY27526" fmla="*/ 2287105 h 4608812"/>
              <a:gd name="connsiteX27527" fmla="*/ 7002656 w 12184637"/>
              <a:gd name="connsiteY27527" fmla="*/ 2281951 h 4608812"/>
              <a:gd name="connsiteX27528" fmla="*/ 6882355 w 12184637"/>
              <a:gd name="connsiteY27528" fmla="*/ 2290270 h 4608812"/>
              <a:gd name="connsiteX27529" fmla="*/ 6877202 w 12184637"/>
              <a:gd name="connsiteY27529" fmla="*/ 2296234 h 4608812"/>
              <a:gd name="connsiteX27530" fmla="*/ 6882797 w 12184637"/>
              <a:gd name="connsiteY27530" fmla="*/ 2301388 h 4608812"/>
              <a:gd name="connsiteX27531" fmla="*/ 6883165 w 12184637"/>
              <a:gd name="connsiteY27531" fmla="*/ 2301388 h 4608812"/>
              <a:gd name="connsiteX27532" fmla="*/ 6764779 w 12184637"/>
              <a:gd name="connsiteY27532" fmla="*/ 2317216 h 4608812"/>
              <a:gd name="connsiteX27533" fmla="*/ 6883460 w 12184637"/>
              <a:gd name="connsiteY27533" fmla="*/ 2301388 h 4608812"/>
              <a:gd name="connsiteX27534" fmla="*/ 6888245 w 12184637"/>
              <a:gd name="connsiteY27534" fmla="*/ 2295130 h 4608812"/>
              <a:gd name="connsiteX27535" fmla="*/ 6881987 w 12184637"/>
              <a:gd name="connsiteY27535" fmla="*/ 2290344 h 4608812"/>
              <a:gd name="connsiteX27536" fmla="*/ 6763307 w 12184637"/>
              <a:gd name="connsiteY27536" fmla="*/ 2306173 h 4608812"/>
              <a:gd name="connsiteX27537" fmla="*/ 6758521 w 12184637"/>
              <a:gd name="connsiteY27537" fmla="*/ 2312431 h 4608812"/>
              <a:gd name="connsiteX27538" fmla="*/ 6764043 w 12184637"/>
              <a:gd name="connsiteY27538" fmla="*/ 2317290 h 4608812"/>
              <a:gd name="connsiteX27539" fmla="*/ 6764779 w 12184637"/>
              <a:gd name="connsiteY27539" fmla="*/ 2317216 h 4608812"/>
              <a:gd name="connsiteX27540" fmla="*/ 6651768 w 12184637"/>
              <a:gd name="connsiteY27540" fmla="*/ 2340923 h 4608812"/>
              <a:gd name="connsiteX27541" fmla="*/ 6765221 w 12184637"/>
              <a:gd name="connsiteY27541" fmla="*/ 2317069 h 4608812"/>
              <a:gd name="connsiteX27542" fmla="*/ 6769491 w 12184637"/>
              <a:gd name="connsiteY27542" fmla="*/ 2310443 h 4608812"/>
              <a:gd name="connsiteX27543" fmla="*/ 6762865 w 12184637"/>
              <a:gd name="connsiteY27543" fmla="*/ 2306173 h 4608812"/>
              <a:gd name="connsiteX27544" fmla="*/ 6649412 w 12184637"/>
              <a:gd name="connsiteY27544" fmla="*/ 2330027 h 4608812"/>
              <a:gd name="connsiteX27545" fmla="*/ 6645068 w 12184637"/>
              <a:gd name="connsiteY27545" fmla="*/ 2336653 h 4608812"/>
              <a:gd name="connsiteX27546" fmla="*/ 6650590 w 12184637"/>
              <a:gd name="connsiteY27546" fmla="*/ 2341071 h 4608812"/>
              <a:gd name="connsiteX27547" fmla="*/ 6651768 w 12184637"/>
              <a:gd name="connsiteY27547" fmla="*/ 2340923 h 4608812"/>
              <a:gd name="connsiteX27548" fmla="*/ 6544572 w 12184637"/>
              <a:gd name="connsiteY27548" fmla="*/ 2373759 h 4608812"/>
              <a:gd name="connsiteX27549" fmla="*/ 6652209 w 12184637"/>
              <a:gd name="connsiteY27549" fmla="*/ 2340850 h 4608812"/>
              <a:gd name="connsiteX27550" fmla="*/ 6655890 w 12184637"/>
              <a:gd name="connsiteY27550" fmla="*/ 2333855 h 4608812"/>
              <a:gd name="connsiteX27551" fmla="*/ 6648897 w 12184637"/>
              <a:gd name="connsiteY27551" fmla="*/ 2330174 h 4608812"/>
              <a:gd name="connsiteX27552" fmla="*/ 6541259 w 12184637"/>
              <a:gd name="connsiteY27552" fmla="*/ 2363084 h 4608812"/>
              <a:gd name="connsiteX27553" fmla="*/ 6537578 w 12184637"/>
              <a:gd name="connsiteY27553" fmla="*/ 2370078 h 4608812"/>
              <a:gd name="connsiteX27554" fmla="*/ 6542953 w 12184637"/>
              <a:gd name="connsiteY27554" fmla="*/ 2374054 h 4608812"/>
              <a:gd name="connsiteX27555" fmla="*/ 6544572 w 12184637"/>
              <a:gd name="connsiteY27555" fmla="*/ 2373759 h 4608812"/>
              <a:gd name="connsiteX27556" fmla="*/ 6443708 w 12184637"/>
              <a:gd name="connsiteY27556" fmla="*/ 2416534 h 4608812"/>
              <a:gd name="connsiteX27557" fmla="*/ 6545088 w 12184637"/>
              <a:gd name="connsiteY27557" fmla="*/ 2373538 h 4608812"/>
              <a:gd name="connsiteX27558" fmla="*/ 6548033 w 12184637"/>
              <a:gd name="connsiteY27558" fmla="*/ 2366250 h 4608812"/>
              <a:gd name="connsiteX27559" fmla="*/ 6540744 w 12184637"/>
              <a:gd name="connsiteY27559" fmla="*/ 2363305 h 4608812"/>
              <a:gd name="connsiteX27560" fmla="*/ 6439365 w 12184637"/>
              <a:gd name="connsiteY27560" fmla="*/ 2406301 h 4608812"/>
              <a:gd name="connsiteX27561" fmla="*/ 6436420 w 12184637"/>
              <a:gd name="connsiteY27561" fmla="*/ 2413589 h 4608812"/>
              <a:gd name="connsiteX27562" fmla="*/ 6441573 w 12184637"/>
              <a:gd name="connsiteY27562" fmla="*/ 2416976 h 4608812"/>
              <a:gd name="connsiteX27563" fmla="*/ 6443708 w 12184637"/>
              <a:gd name="connsiteY27563" fmla="*/ 2416534 h 4608812"/>
              <a:gd name="connsiteX27564" fmla="*/ 6349618 w 12184637"/>
              <a:gd name="connsiteY27564" fmla="*/ 2470279 h 4608812"/>
              <a:gd name="connsiteX27565" fmla="*/ 6444297 w 12184637"/>
              <a:gd name="connsiteY27565" fmla="*/ 2416240 h 4608812"/>
              <a:gd name="connsiteX27566" fmla="*/ 6446359 w 12184637"/>
              <a:gd name="connsiteY27566" fmla="*/ 2408657 h 4608812"/>
              <a:gd name="connsiteX27567" fmla="*/ 6438776 w 12184637"/>
              <a:gd name="connsiteY27567" fmla="*/ 2406595 h 4608812"/>
              <a:gd name="connsiteX27568" fmla="*/ 6344096 w 12184637"/>
              <a:gd name="connsiteY27568" fmla="*/ 2460635 h 4608812"/>
              <a:gd name="connsiteX27569" fmla="*/ 6342035 w 12184637"/>
              <a:gd name="connsiteY27569" fmla="*/ 2468218 h 4608812"/>
              <a:gd name="connsiteX27570" fmla="*/ 6346894 w 12184637"/>
              <a:gd name="connsiteY27570" fmla="*/ 2471015 h 4608812"/>
              <a:gd name="connsiteX27571" fmla="*/ 6349618 w 12184637"/>
              <a:gd name="connsiteY27571" fmla="*/ 2470279 h 4608812"/>
              <a:gd name="connsiteX27572" fmla="*/ 6262669 w 12184637"/>
              <a:gd name="connsiteY27572" fmla="*/ 2535877 h 4608812"/>
              <a:gd name="connsiteX27573" fmla="*/ 6350281 w 12184637"/>
              <a:gd name="connsiteY27573" fmla="*/ 2469911 h 4608812"/>
              <a:gd name="connsiteX27574" fmla="*/ 6351385 w 12184637"/>
              <a:gd name="connsiteY27574" fmla="*/ 2462107 h 4608812"/>
              <a:gd name="connsiteX27575" fmla="*/ 6343581 w 12184637"/>
              <a:gd name="connsiteY27575" fmla="*/ 2461003 h 4608812"/>
              <a:gd name="connsiteX27576" fmla="*/ 6256043 w 12184637"/>
              <a:gd name="connsiteY27576" fmla="*/ 2526969 h 4608812"/>
              <a:gd name="connsiteX27577" fmla="*/ 6254939 w 12184637"/>
              <a:gd name="connsiteY27577" fmla="*/ 2534773 h 4608812"/>
              <a:gd name="connsiteX27578" fmla="*/ 6259430 w 12184637"/>
              <a:gd name="connsiteY27578" fmla="*/ 2536982 h 4608812"/>
              <a:gd name="connsiteX27579" fmla="*/ 6262669 w 12184637"/>
              <a:gd name="connsiteY27579" fmla="*/ 2535877 h 4608812"/>
              <a:gd name="connsiteX27580" fmla="*/ 6180653 w 12184637"/>
              <a:gd name="connsiteY27580" fmla="*/ 2611268 h 4608812"/>
              <a:gd name="connsiteX27581" fmla="*/ 6263037 w 12184637"/>
              <a:gd name="connsiteY27581" fmla="*/ 2535583 h 4608812"/>
              <a:gd name="connsiteX27582" fmla="*/ 6263331 w 12184637"/>
              <a:gd name="connsiteY27582" fmla="*/ 2527705 h 4608812"/>
              <a:gd name="connsiteX27583" fmla="*/ 6255454 w 12184637"/>
              <a:gd name="connsiteY27583" fmla="*/ 2527337 h 4608812"/>
              <a:gd name="connsiteX27584" fmla="*/ 6173070 w 12184637"/>
              <a:gd name="connsiteY27584" fmla="*/ 2603022 h 4608812"/>
              <a:gd name="connsiteX27585" fmla="*/ 6172701 w 12184637"/>
              <a:gd name="connsiteY27585" fmla="*/ 2610900 h 4608812"/>
              <a:gd name="connsiteX27586" fmla="*/ 6176824 w 12184637"/>
              <a:gd name="connsiteY27586" fmla="*/ 2612666 h 4608812"/>
              <a:gd name="connsiteX27587" fmla="*/ 6180653 w 12184637"/>
              <a:gd name="connsiteY27587" fmla="*/ 2611268 h 4608812"/>
              <a:gd name="connsiteX27588" fmla="*/ 7088500 w 12184637"/>
              <a:gd name="connsiteY27588" fmla="*/ 3635072 h 4608812"/>
              <a:gd name="connsiteX27589" fmla="*/ 7099986 w 12184637"/>
              <a:gd name="connsiteY27589" fmla="*/ 3541865 h 4608812"/>
              <a:gd name="connsiteX27590" fmla="*/ 7095127 w 12184637"/>
              <a:gd name="connsiteY27590" fmla="*/ 3535680 h 4608812"/>
              <a:gd name="connsiteX27591" fmla="*/ 7088942 w 12184637"/>
              <a:gd name="connsiteY27591" fmla="*/ 3540540 h 4608812"/>
              <a:gd name="connsiteX27592" fmla="*/ 7077457 w 12184637"/>
              <a:gd name="connsiteY27592" fmla="*/ 3633747 h 4608812"/>
              <a:gd name="connsiteX27593" fmla="*/ 7082316 w 12184637"/>
              <a:gd name="connsiteY27593" fmla="*/ 3639931 h 4608812"/>
              <a:gd name="connsiteX27594" fmla="*/ 7083052 w 12184637"/>
              <a:gd name="connsiteY27594" fmla="*/ 3640005 h 4608812"/>
              <a:gd name="connsiteX27595" fmla="*/ 7088500 w 12184637"/>
              <a:gd name="connsiteY27595" fmla="*/ 3635072 h 4608812"/>
              <a:gd name="connsiteX27596" fmla="*/ 7098513 w 12184637"/>
              <a:gd name="connsiteY27596" fmla="*/ 3785116 h 4608812"/>
              <a:gd name="connsiteX27597" fmla="*/ 7103520 w 12184637"/>
              <a:gd name="connsiteY27597" fmla="*/ 3779005 h 4608812"/>
              <a:gd name="connsiteX27598" fmla="*/ 7088500 w 12184637"/>
              <a:gd name="connsiteY27598" fmla="*/ 3633820 h 4608812"/>
              <a:gd name="connsiteX27599" fmla="*/ 7082389 w 12184637"/>
              <a:gd name="connsiteY27599" fmla="*/ 3628814 h 4608812"/>
              <a:gd name="connsiteX27600" fmla="*/ 7077383 w 12184637"/>
              <a:gd name="connsiteY27600" fmla="*/ 3634925 h 4608812"/>
              <a:gd name="connsiteX27601" fmla="*/ 7092403 w 12184637"/>
              <a:gd name="connsiteY27601" fmla="*/ 3780109 h 4608812"/>
              <a:gd name="connsiteX27602" fmla="*/ 7097998 w 12184637"/>
              <a:gd name="connsiteY27602" fmla="*/ 3785116 h 4608812"/>
              <a:gd name="connsiteX27603" fmla="*/ 7098513 w 12184637"/>
              <a:gd name="connsiteY27603" fmla="*/ 3785116 h 4608812"/>
              <a:gd name="connsiteX27604" fmla="*/ 7143497 w 12184637"/>
              <a:gd name="connsiteY27604" fmla="*/ 3930595 h 4608812"/>
              <a:gd name="connsiteX27605" fmla="*/ 7147252 w 12184637"/>
              <a:gd name="connsiteY27605" fmla="*/ 3923675 h 4608812"/>
              <a:gd name="connsiteX27606" fmla="*/ 7103299 w 12184637"/>
              <a:gd name="connsiteY27606" fmla="*/ 3777975 h 4608812"/>
              <a:gd name="connsiteX27607" fmla="*/ 7096378 w 12184637"/>
              <a:gd name="connsiteY27607" fmla="*/ 3774220 h 4608812"/>
              <a:gd name="connsiteX27608" fmla="*/ 7092623 w 12184637"/>
              <a:gd name="connsiteY27608" fmla="*/ 3781140 h 4608812"/>
              <a:gd name="connsiteX27609" fmla="*/ 7136576 w 12184637"/>
              <a:gd name="connsiteY27609" fmla="*/ 3926840 h 4608812"/>
              <a:gd name="connsiteX27610" fmla="*/ 7141951 w 12184637"/>
              <a:gd name="connsiteY27610" fmla="*/ 3930816 h 4608812"/>
              <a:gd name="connsiteX27611" fmla="*/ 7143497 w 12184637"/>
              <a:gd name="connsiteY27611" fmla="*/ 3930595 h 4608812"/>
              <a:gd name="connsiteX27612" fmla="*/ 7214249 w 12184637"/>
              <a:gd name="connsiteY27612" fmla="*/ 4069154 h 4608812"/>
              <a:gd name="connsiteX27613" fmla="*/ 7216752 w 12184637"/>
              <a:gd name="connsiteY27613" fmla="*/ 4061644 h 4608812"/>
              <a:gd name="connsiteX27614" fmla="*/ 7146957 w 12184637"/>
              <a:gd name="connsiteY27614" fmla="*/ 3922791 h 4608812"/>
              <a:gd name="connsiteX27615" fmla="*/ 7139447 w 12184637"/>
              <a:gd name="connsiteY27615" fmla="*/ 3920288 h 4608812"/>
              <a:gd name="connsiteX27616" fmla="*/ 7136944 w 12184637"/>
              <a:gd name="connsiteY27616" fmla="*/ 3927798 h 4608812"/>
              <a:gd name="connsiteX27617" fmla="*/ 7206739 w 12184637"/>
              <a:gd name="connsiteY27617" fmla="*/ 4066651 h 4608812"/>
              <a:gd name="connsiteX27618" fmla="*/ 7211745 w 12184637"/>
              <a:gd name="connsiteY27618" fmla="*/ 4069743 h 4608812"/>
              <a:gd name="connsiteX27619" fmla="*/ 7214249 w 12184637"/>
              <a:gd name="connsiteY27619" fmla="*/ 4069154 h 4608812"/>
              <a:gd name="connsiteX27620" fmla="*/ 7307603 w 12184637"/>
              <a:gd name="connsiteY27620" fmla="*/ 4193356 h 4608812"/>
              <a:gd name="connsiteX27621" fmla="*/ 7308781 w 12184637"/>
              <a:gd name="connsiteY27621" fmla="*/ 4185552 h 4608812"/>
              <a:gd name="connsiteX27622" fmla="*/ 7216237 w 12184637"/>
              <a:gd name="connsiteY27622" fmla="*/ 4060835 h 4608812"/>
              <a:gd name="connsiteX27623" fmla="*/ 7208433 w 12184637"/>
              <a:gd name="connsiteY27623" fmla="*/ 4059657 h 4608812"/>
              <a:gd name="connsiteX27624" fmla="*/ 7207255 w 12184637"/>
              <a:gd name="connsiteY27624" fmla="*/ 4067461 h 4608812"/>
              <a:gd name="connsiteX27625" fmla="*/ 7299799 w 12184637"/>
              <a:gd name="connsiteY27625" fmla="*/ 4192178 h 4608812"/>
              <a:gd name="connsiteX27626" fmla="*/ 7304290 w 12184637"/>
              <a:gd name="connsiteY27626" fmla="*/ 4194461 h 4608812"/>
              <a:gd name="connsiteX27627" fmla="*/ 7307603 w 12184637"/>
              <a:gd name="connsiteY27627" fmla="*/ 4193356 h 4608812"/>
              <a:gd name="connsiteX27628" fmla="*/ 7420394 w 12184637"/>
              <a:gd name="connsiteY27628" fmla="*/ 4295987 h 4608812"/>
              <a:gd name="connsiteX27629" fmla="*/ 7420099 w 12184637"/>
              <a:gd name="connsiteY27629" fmla="*/ 4288110 h 4608812"/>
              <a:gd name="connsiteX27630" fmla="*/ 7308045 w 12184637"/>
              <a:gd name="connsiteY27630" fmla="*/ 4184743 h 4608812"/>
              <a:gd name="connsiteX27631" fmla="*/ 7300167 w 12184637"/>
              <a:gd name="connsiteY27631" fmla="*/ 4185037 h 4608812"/>
              <a:gd name="connsiteX27632" fmla="*/ 7300462 w 12184637"/>
              <a:gd name="connsiteY27632" fmla="*/ 4192915 h 4608812"/>
              <a:gd name="connsiteX27633" fmla="*/ 7412516 w 12184637"/>
              <a:gd name="connsiteY27633" fmla="*/ 4296282 h 4608812"/>
              <a:gd name="connsiteX27634" fmla="*/ 7416345 w 12184637"/>
              <a:gd name="connsiteY27634" fmla="*/ 4297754 h 4608812"/>
              <a:gd name="connsiteX27635" fmla="*/ 7420394 w 12184637"/>
              <a:gd name="connsiteY27635" fmla="*/ 4295987 h 4608812"/>
              <a:gd name="connsiteX27636" fmla="*/ 7422970 w 12184637"/>
              <a:gd name="connsiteY27636" fmla="*/ 4296282 h 4608812"/>
              <a:gd name="connsiteX27637" fmla="*/ 7421130 w 12184637"/>
              <a:gd name="connsiteY27637" fmla="*/ 4288625 h 4608812"/>
              <a:gd name="connsiteX27638" fmla="*/ 7419216 w 12184637"/>
              <a:gd name="connsiteY27638" fmla="*/ 4287447 h 4608812"/>
              <a:gd name="connsiteX27639" fmla="*/ 7411559 w 12184637"/>
              <a:gd name="connsiteY27639" fmla="*/ 4289287 h 4608812"/>
              <a:gd name="connsiteX27640" fmla="*/ 7413399 w 12184637"/>
              <a:gd name="connsiteY27640" fmla="*/ 4296945 h 4608812"/>
              <a:gd name="connsiteX27641" fmla="*/ 7415314 w 12184637"/>
              <a:gd name="connsiteY27641" fmla="*/ 4298122 h 4608812"/>
              <a:gd name="connsiteX27642" fmla="*/ 7418259 w 12184637"/>
              <a:gd name="connsiteY27642" fmla="*/ 4298932 h 4608812"/>
              <a:gd name="connsiteX27643" fmla="*/ 7422970 w 12184637"/>
              <a:gd name="connsiteY27643" fmla="*/ 4296282 h 4608812"/>
              <a:gd name="connsiteX27644" fmla="*/ 7547835 w 12184637"/>
              <a:gd name="connsiteY27644" fmla="*/ 4373218 h 4608812"/>
              <a:gd name="connsiteX27645" fmla="*/ 7545994 w 12184637"/>
              <a:gd name="connsiteY27645" fmla="*/ 4365561 h 4608812"/>
              <a:gd name="connsiteX27646" fmla="*/ 7421056 w 12184637"/>
              <a:gd name="connsiteY27646" fmla="*/ 4288699 h 4608812"/>
              <a:gd name="connsiteX27647" fmla="*/ 7413399 w 12184637"/>
              <a:gd name="connsiteY27647" fmla="*/ 4290539 h 4608812"/>
              <a:gd name="connsiteX27648" fmla="*/ 7415240 w 12184637"/>
              <a:gd name="connsiteY27648" fmla="*/ 4298196 h 4608812"/>
              <a:gd name="connsiteX27649" fmla="*/ 7540179 w 12184637"/>
              <a:gd name="connsiteY27649" fmla="*/ 4375059 h 4608812"/>
              <a:gd name="connsiteX27650" fmla="*/ 7543124 w 12184637"/>
              <a:gd name="connsiteY27650" fmla="*/ 4375868 h 4608812"/>
              <a:gd name="connsiteX27651" fmla="*/ 7547835 w 12184637"/>
              <a:gd name="connsiteY27651" fmla="*/ 4373218 h 4608812"/>
              <a:gd name="connsiteX27652" fmla="*/ 7552179 w 12184637"/>
              <a:gd name="connsiteY27652" fmla="*/ 4373512 h 4608812"/>
              <a:gd name="connsiteX27653" fmla="*/ 7548792 w 12184637"/>
              <a:gd name="connsiteY27653" fmla="*/ 4366371 h 4608812"/>
              <a:gd name="connsiteX27654" fmla="*/ 7544965 w 12184637"/>
              <a:gd name="connsiteY27654" fmla="*/ 4365046 h 4608812"/>
              <a:gd name="connsiteX27655" fmla="*/ 7537823 w 12184637"/>
              <a:gd name="connsiteY27655" fmla="*/ 4368432 h 4608812"/>
              <a:gd name="connsiteX27656" fmla="*/ 7541210 w 12184637"/>
              <a:gd name="connsiteY27656" fmla="*/ 4375574 h 4608812"/>
              <a:gd name="connsiteX27657" fmla="*/ 7545038 w 12184637"/>
              <a:gd name="connsiteY27657" fmla="*/ 4376899 h 4608812"/>
              <a:gd name="connsiteX27658" fmla="*/ 7546952 w 12184637"/>
              <a:gd name="connsiteY27658" fmla="*/ 4377194 h 4608812"/>
              <a:gd name="connsiteX27659" fmla="*/ 7552179 w 12184637"/>
              <a:gd name="connsiteY27659" fmla="*/ 4373512 h 4608812"/>
              <a:gd name="connsiteX27660" fmla="*/ 7578905 w 12184637"/>
              <a:gd name="connsiteY27660" fmla="*/ 4383084 h 4608812"/>
              <a:gd name="connsiteX27661" fmla="*/ 7575517 w 12184637"/>
              <a:gd name="connsiteY27661" fmla="*/ 4375942 h 4608812"/>
              <a:gd name="connsiteX27662" fmla="*/ 7548792 w 12184637"/>
              <a:gd name="connsiteY27662" fmla="*/ 4366371 h 4608812"/>
              <a:gd name="connsiteX27663" fmla="*/ 7541651 w 12184637"/>
              <a:gd name="connsiteY27663" fmla="*/ 4369758 h 4608812"/>
              <a:gd name="connsiteX27664" fmla="*/ 7545038 w 12184637"/>
              <a:gd name="connsiteY27664" fmla="*/ 4376899 h 4608812"/>
              <a:gd name="connsiteX27665" fmla="*/ 7571763 w 12184637"/>
              <a:gd name="connsiteY27665" fmla="*/ 4386470 h 4608812"/>
              <a:gd name="connsiteX27666" fmla="*/ 7573677 w 12184637"/>
              <a:gd name="connsiteY27666" fmla="*/ 4386765 h 4608812"/>
              <a:gd name="connsiteX27667" fmla="*/ 7578905 w 12184637"/>
              <a:gd name="connsiteY27667" fmla="*/ 4383084 h 4608812"/>
              <a:gd name="connsiteX27668" fmla="*/ 7667989 w 12184637"/>
              <a:gd name="connsiteY27668" fmla="*/ 4414889 h 4608812"/>
              <a:gd name="connsiteX27669" fmla="*/ 7664602 w 12184637"/>
              <a:gd name="connsiteY27669" fmla="*/ 4407747 h 4608812"/>
              <a:gd name="connsiteX27670" fmla="*/ 7575517 w 12184637"/>
              <a:gd name="connsiteY27670" fmla="*/ 4375868 h 4608812"/>
              <a:gd name="connsiteX27671" fmla="*/ 7568376 w 12184637"/>
              <a:gd name="connsiteY27671" fmla="*/ 4379255 h 4608812"/>
              <a:gd name="connsiteX27672" fmla="*/ 7571763 w 12184637"/>
              <a:gd name="connsiteY27672" fmla="*/ 4386396 h 4608812"/>
              <a:gd name="connsiteX27673" fmla="*/ 7660847 w 12184637"/>
              <a:gd name="connsiteY27673" fmla="*/ 4418275 h 4608812"/>
              <a:gd name="connsiteX27674" fmla="*/ 7662762 w 12184637"/>
              <a:gd name="connsiteY27674" fmla="*/ 4418570 h 4608812"/>
              <a:gd name="connsiteX27675" fmla="*/ 7667989 w 12184637"/>
              <a:gd name="connsiteY27675" fmla="*/ 4414889 h 4608812"/>
              <a:gd name="connsiteX27676" fmla="*/ 7685142 w 12184637"/>
              <a:gd name="connsiteY27676" fmla="*/ 4421073 h 4608812"/>
              <a:gd name="connsiteX27677" fmla="*/ 7681756 w 12184637"/>
              <a:gd name="connsiteY27677" fmla="*/ 4413932 h 4608812"/>
              <a:gd name="connsiteX27678" fmla="*/ 7664602 w 12184637"/>
              <a:gd name="connsiteY27678" fmla="*/ 4407821 h 4608812"/>
              <a:gd name="connsiteX27679" fmla="*/ 7657460 w 12184637"/>
              <a:gd name="connsiteY27679" fmla="*/ 4411207 h 4608812"/>
              <a:gd name="connsiteX27680" fmla="*/ 7660847 w 12184637"/>
              <a:gd name="connsiteY27680" fmla="*/ 4418349 h 4608812"/>
              <a:gd name="connsiteX27681" fmla="*/ 7678001 w 12184637"/>
              <a:gd name="connsiteY27681" fmla="*/ 4424460 h 4608812"/>
              <a:gd name="connsiteX27682" fmla="*/ 7679916 w 12184637"/>
              <a:gd name="connsiteY27682" fmla="*/ 4424754 h 4608812"/>
              <a:gd name="connsiteX27683" fmla="*/ 7685142 w 12184637"/>
              <a:gd name="connsiteY27683" fmla="*/ 4421073 h 4608812"/>
              <a:gd name="connsiteX27684" fmla="*/ 7703917 w 12184637"/>
              <a:gd name="connsiteY27684" fmla="*/ 4421883 h 4608812"/>
              <a:gd name="connsiteX27685" fmla="*/ 7698984 w 12184637"/>
              <a:gd name="connsiteY27685" fmla="*/ 4415699 h 4608812"/>
              <a:gd name="connsiteX27686" fmla="*/ 7680504 w 12184637"/>
              <a:gd name="connsiteY27686" fmla="*/ 4413637 h 4608812"/>
              <a:gd name="connsiteX27687" fmla="*/ 7674320 w 12184637"/>
              <a:gd name="connsiteY27687" fmla="*/ 4418570 h 4608812"/>
              <a:gd name="connsiteX27688" fmla="*/ 7679253 w 12184637"/>
              <a:gd name="connsiteY27688" fmla="*/ 4424754 h 4608812"/>
              <a:gd name="connsiteX27689" fmla="*/ 7697733 w 12184637"/>
              <a:gd name="connsiteY27689" fmla="*/ 4426816 h 4608812"/>
              <a:gd name="connsiteX27690" fmla="*/ 7698395 w 12184637"/>
              <a:gd name="connsiteY27690" fmla="*/ 4426889 h 4608812"/>
              <a:gd name="connsiteX27691" fmla="*/ 7703917 w 12184637"/>
              <a:gd name="connsiteY27691" fmla="*/ 4421883 h 4608812"/>
              <a:gd name="connsiteX27692" fmla="*/ 7774742 w 12184637"/>
              <a:gd name="connsiteY27692" fmla="*/ 4429834 h 4608812"/>
              <a:gd name="connsiteX27693" fmla="*/ 7769809 w 12184637"/>
              <a:gd name="connsiteY27693" fmla="*/ 4423650 h 4608812"/>
              <a:gd name="connsiteX27694" fmla="*/ 7698984 w 12184637"/>
              <a:gd name="connsiteY27694" fmla="*/ 4415699 h 4608812"/>
              <a:gd name="connsiteX27695" fmla="*/ 7692800 w 12184637"/>
              <a:gd name="connsiteY27695" fmla="*/ 4420631 h 4608812"/>
              <a:gd name="connsiteX27696" fmla="*/ 7697733 w 12184637"/>
              <a:gd name="connsiteY27696" fmla="*/ 4426816 h 4608812"/>
              <a:gd name="connsiteX27697" fmla="*/ 7768558 w 12184637"/>
              <a:gd name="connsiteY27697" fmla="*/ 4434767 h 4608812"/>
              <a:gd name="connsiteX27698" fmla="*/ 7769220 w 12184637"/>
              <a:gd name="connsiteY27698" fmla="*/ 4434841 h 4608812"/>
              <a:gd name="connsiteX27699" fmla="*/ 7774742 w 12184637"/>
              <a:gd name="connsiteY27699" fmla="*/ 4429834 h 4608812"/>
              <a:gd name="connsiteX27700" fmla="*/ 7827383 w 12184637"/>
              <a:gd name="connsiteY27700" fmla="*/ 4435798 h 4608812"/>
              <a:gd name="connsiteX27701" fmla="*/ 7822450 w 12184637"/>
              <a:gd name="connsiteY27701" fmla="*/ 4429613 h 4608812"/>
              <a:gd name="connsiteX27702" fmla="*/ 7769883 w 12184637"/>
              <a:gd name="connsiteY27702" fmla="*/ 4423650 h 4608812"/>
              <a:gd name="connsiteX27703" fmla="*/ 7763699 w 12184637"/>
              <a:gd name="connsiteY27703" fmla="*/ 4428583 h 4608812"/>
              <a:gd name="connsiteX27704" fmla="*/ 7768632 w 12184637"/>
              <a:gd name="connsiteY27704" fmla="*/ 4434767 h 4608812"/>
              <a:gd name="connsiteX27705" fmla="*/ 7821198 w 12184637"/>
              <a:gd name="connsiteY27705" fmla="*/ 4440730 h 4608812"/>
              <a:gd name="connsiteX27706" fmla="*/ 7821861 w 12184637"/>
              <a:gd name="connsiteY27706" fmla="*/ 4440804 h 4608812"/>
              <a:gd name="connsiteX27707" fmla="*/ 7827383 w 12184637"/>
              <a:gd name="connsiteY27707" fmla="*/ 4435798 h 4608812"/>
              <a:gd name="connsiteX27708" fmla="*/ 5711747 w 12184637"/>
              <a:gd name="connsiteY27708" fmla="*/ 2409761 h 4608812"/>
              <a:gd name="connsiteX27709" fmla="*/ 5710569 w 12184637"/>
              <a:gd name="connsiteY27709" fmla="*/ 2401957 h 4608812"/>
              <a:gd name="connsiteX27710" fmla="*/ 5635768 w 12184637"/>
              <a:gd name="connsiteY27710" fmla="*/ 2346519 h 4608812"/>
              <a:gd name="connsiteX27711" fmla="*/ 5627963 w 12184637"/>
              <a:gd name="connsiteY27711" fmla="*/ 2347697 h 4608812"/>
              <a:gd name="connsiteX27712" fmla="*/ 5629142 w 12184637"/>
              <a:gd name="connsiteY27712" fmla="*/ 2355501 h 4608812"/>
              <a:gd name="connsiteX27713" fmla="*/ 5703943 w 12184637"/>
              <a:gd name="connsiteY27713" fmla="*/ 2410939 h 4608812"/>
              <a:gd name="connsiteX27714" fmla="*/ 5707329 w 12184637"/>
              <a:gd name="connsiteY27714" fmla="*/ 2412043 h 4608812"/>
              <a:gd name="connsiteX27715" fmla="*/ 5711747 w 12184637"/>
              <a:gd name="connsiteY27715" fmla="*/ 2409761 h 4608812"/>
              <a:gd name="connsiteX27716" fmla="*/ 5637314 w 12184637"/>
              <a:gd name="connsiteY27716" fmla="*/ 2353586 h 4608812"/>
              <a:gd name="connsiteX27717" fmla="*/ 5635031 w 12184637"/>
              <a:gd name="connsiteY27717" fmla="*/ 2346077 h 4608812"/>
              <a:gd name="connsiteX27718" fmla="*/ 5520179 w 12184637"/>
              <a:gd name="connsiteY27718" fmla="*/ 2284969 h 4608812"/>
              <a:gd name="connsiteX27719" fmla="*/ 5512670 w 12184637"/>
              <a:gd name="connsiteY27719" fmla="*/ 2287252 h 4608812"/>
              <a:gd name="connsiteX27720" fmla="*/ 5514952 w 12184637"/>
              <a:gd name="connsiteY27720" fmla="*/ 2294762 h 4608812"/>
              <a:gd name="connsiteX27721" fmla="*/ 5629804 w 12184637"/>
              <a:gd name="connsiteY27721" fmla="*/ 2355869 h 4608812"/>
              <a:gd name="connsiteX27722" fmla="*/ 5632455 w 12184637"/>
              <a:gd name="connsiteY27722" fmla="*/ 2356531 h 4608812"/>
              <a:gd name="connsiteX27723" fmla="*/ 5637314 w 12184637"/>
              <a:gd name="connsiteY27723" fmla="*/ 2353586 h 4608812"/>
              <a:gd name="connsiteX27724" fmla="*/ 5522756 w 12184637"/>
              <a:gd name="connsiteY27724" fmla="*/ 2291743 h 4608812"/>
              <a:gd name="connsiteX27725" fmla="*/ 5519517 w 12184637"/>
              <a:gd name="connsiteY27725" fmla="*/ 2284601 h 4608812"/>
              <a:gd name="connsiteX27726" fmla="*/ 5376687 w 12184637"/>
              <a:gd name="connsiteY27726" fmla="*/ 2230930 h 4608812"/>
              <a:gd name="connsiteX27727" fmla="*/ 5369546 w 12184637"/>
              <a:gd name="connsiteY27727" fmla="*/ 2234170 h 4608812"/>
              <a:gd name="connsiteX27728" fmla="*/ 5372786 w 12184637"/>
              <a:gd name="connsiteY27728" fmla="*/ 2241311 h 4608812"/>
              <a:gd name="connsiteX27729" fmla="*/ 5515614 w 12184637"/>
              <a:gd name="connsiteY27729" fmla="*/ 2294982 h 4608812"/>
              <a:gd name="connsiteX27730" fmla="*/ 5517602 w 12184637"/>
              <a:gd name="connsiteY27730" fmla="*/ 2295350 h 4608812"/>
              <a:gd name="connsiteX27731" fmla="*/ 5522756 w 12184637"/>
              <a:gd name="connsiteY27731" fmla="*/ 2291743 h 4608812"/>
              <a:gd name="connsiteX27732" fmla="*/ 5375951 w 12184637"/>
              <a:gd name="connsiteY27732" fmla="*/ 2241606 h 4608812"/>
              <a:gd name="connsiteX27733" fmla="*/ 5380148 w 12184637"/>
              <a:gd name="connsiteY27733" fmla="*/ 2234906 h 4608812"/>
              <a:gd name="connsiteX27734" fmla="*/ 5344662 w 12184637"/>
              <a:gd name="connsiteY27734" fmla="*/ 2081917 h 4608812"/>
              <a:gd name="connsiteX27735" fmla="*/ 5337962 w 12184637"/>
              <a:gd name="connsiteY27735" fmla="*/ 2077720 h 4608812"/>
              <a:gd name="connsiteX27736" fmla="*/ 5333765 w 12184637"/>
              <a:gd name="connsiteY27736" fmla="*/ 2084420 h 4608812"/>
              <a:gd name="connsiteX27737" fmla="*/ 5369252 w 12184637"/>
              <a:gd name="connsiteY27737" fmla="*/ 2237409 h 4608812"/>
              <a:gd name="connsiteX27738" fmla="*/ 5374700 w 12184637"/>
              <a:gd name="connsiteY27738" fmla="*/ 2241753 h 4608812"/>
              <a:gd name="connsiteX27739" fmla="*/ 5375951 w 12184637"/>
              <a:gd name="connsiteY27739" fmla="*/ 2241606 h 4608812"/>
              <a:gd name="connsiteX27740" fmla="*/ 5341054 w 12184637"/>
              <a:gd name="connsiteY27740" fmla="*/ 2088469 h 4608812"/>
              <a:gd name="connsiteX27741" fmla="*/ 5344514 w 12184637"/>
              <a:gd name="connsiteY27741" fmla="*/ 2081401 h 4608812"/>
              <a:gd name="connsiteX27742" fmla="*/ 5293199 w 12184637"/>
              <a:gd name="connsiteY27742" fmla="*/ 1934155 h 4608812"/>
              <a:gd name="connsiteX27743" fmla="*/ 5286131 w 12184637"/>
              <a:gd name="connsiteY27743" fmla="*/ 1930695 h 4608812"/>
              <a:gd name="connsiteX27744" fmla="*/ 5282671 w 12184637"/>
              <a:gd name="connsiteY27744" fmla="*/ 1937763 h 4608812"/>
              <a:gd name="connsiteX27745" fmla="*/ 5333986 w 12184637"/>
              <a:gd name="connsiteY27745" fmla="*/ 2085009 h 4608812"/>
              <a:gd name="connsiteX27746" fmla="*/ 5339287 w 12184637"/>
              <a:gd name="connsiteY27746" fmla="*/ 2088764 h 4608812"/>
              <a:gd name="connsiteX27747" fmla="*/ 5341054 w 12184637"/>
              <a:gd name="connsiteY27747" fmla="*/ 2088469 h 4608812"/>
              <a:gd name="connsiteX27748" fmla="*/ 5290917 w 12184637"/>
              <a:gd name="connsiteY27748" fmla="*/ 1940634 h 4608812"/>
              <a:gd name="connsiteX27749" fmla="*/ 5292684 w 12184637"/>
              <a:gd name="connsiteY27749" fmla="*/ 1932977 h 4608812"/>
              <a:gd name="connsiteX27750" fmla="*/ 5207575 w 12184637"/>
              <a:gd name="connsiteY27750" fmla="*/ 1796848 h 4608812"/>
              <a:gd name="connsiteX27751" fmla="*/ 5199919 w 12184637"/>
              <a:gd name="connsiteY27751" fmla="*/ 1795081 h 4608812"/>
              <a:gd name="connsiteX27752" fmla="*/ 5198151 w 12184637"/>
              <a:gd name="connsiteY27752" fmla="*/ 1802738 h 4608812"/>
              <a:gd name="connsiteX27753" fmla="*/ 5283260 w 12184637"/>
              <a:gd name="connsiteY27753" fmla="*/ 1938867 h 4608812"/>
              <a:gd name="connsiteX27754" fmla="*/ 5288045 w 12184637"/>
              <a:gd name="connsiteY27754" fmla="*/ 1941517 h 4608812"/>
              <a:gd name="connsiteX27755" fmla="*/ 5290917 w 12184637"/>
              <a:gd name="connsiteY27755" fmla="*/ 1940634 h 4608812"/>
              <a:gd name="connsiteX27756" fmla="*/ 5206250 w 12184637"/>
              <a:gd name="connsiteY27756" fmla="*/ 1804210 h 4608812"/>
              <a:gd name="connsiteX27757" fmla="*/ 5207207 w 12184637"/>
              <a:gd name="connsiteY27757" fmla="*/ 1796406 h 4608812"/>
              <a:gd name="connsiteX27758" fmla="*/ 5105681 w 12184637"/>
              <a:gd name="connsiteY27758" fmla="*/ 1665946 h 4608812"/>
              <a:gd name="connsiteX27759" fmla="*/ 5097877 w 12184637"/>
              <a:gd name="connsiteY27759" fmla="*/ 1664989 h 4608812"/>
              <a:gd name="connsiteX27760" fmla="*/ 5096919 w 12184637"/>
              <a:gd name="connsiteY27760" fmla="*/ 1672793 h 4608812"/>
              <a:gd name="connsiteX27761" fmla="*/ 5198446 w 12184637"/>
              <a:gd name="connsiteY27761" fmla="*/ 1803253 h 4608812"/>
              <a:gd name="connsiteX27762" fmla="*/ 5202863 w 12184637"/>
              <a:gd name="connsiteY27762" fmla="*/ 1805388 h 4608812"/>
              <a:gd name="connsiteX27763" fmla="*/ 5206250 w 12184637"/>
              <a:gd name="connsiteY27763" fmla="*/ 1804210 h 4608812"/>
              <a:gd name="connsiteX27764" fmla="*/ 5106785 w 12184637"/>
              <a:gd name="connsiteY27764" fmla="*/ 1670216 h 4608812"/>
              <a:gd name="connsiteX27765" fmla="*/ 5102147 w 12184637"/>
              <a:gd name="connsiteY27765" fmla="*/ 1663811 h 4608812"/>
              <a:gd name="connsiteX27766" fmla="*/ 4905941 w 12184637"/>
              <a:gd name="connsiteY27766" fmla="*/ 1632963 h 4608812"/>
              <a:gd name="connsiteX27767" fmla="*/ 4899609 w 12184637"/>
              <a:gd name="connsiteY27767" fmla="*/ 1637601 h 4608812"/>
              <a:gd name="connsiteX27768" fmla="*/ 4904248 w 12184637"/>
              <a:gd name="connsiteY27768" fmla="*/ 1643932 h 4608812"/>
              <a:gd name="connsiteX27769" fmla="*/ 5100454 w 12184637"/>
              <a:gd name="connsiteY27769" fmla="*/ 1674780 h 4608812"/>
              <a:gd name="connsiteX27770" fmla="*/ 5101337 w 12184637"/>
              <a:gd name="connsiteY27770" fmla="*/ 1674854 h 4608812"/>
              <a:gd name="connsiteX27771" fmla="*/ 5106785 w 12184637"/>
              <a:gd name="connsiteY27771" fmla="*/ 1670216 h 4608812"/>
              <a:gd name="connsiteX27772" fmla="*/ 4908297 w 12184637"/>
              <a:gd name="connsiteY27772" fmla="*/ 1642975 h 4608812"/>
              <a:gd name="connsiteX27773" fmla="*/ 4909549 w 12184637"/>
              <a:gd name="connsiteY27773" fmla="*/ 1635171 h 4608812"/>
              <a:gd name="connsiteX27774" fmla="*/ 4810967 w 12184637"/>
              <a:gd name="connsiteY27774" fmla="*/ 1497569 h 4608812"/>
              <a:gd name="connsiteX27775" fmla="*/ 4803163 w 12184637"/>
              <a:gd name="connsiteY27775" fmla="*/ 1496318 h 4608812"/>
              <a:gd name="connsiteX27776" fmla="*/ 4801911 w 12184637"/>
              <a:gd name="connsiteY27776" fmla="*/ 1504122 h 4608812"/>
              <a:gd name="connsiteX27777" fmla="*/ 4900493 w 12184637"/>
              <a:gd name="connsiteY27777" fmla="*/ 1641724 h 4608812"/>
              <a:gd name="connsiteX27778" fmla="*/ 4905057 w 12184637"/>
              <a:gd name="connsiteY27778" fmla="*/ 1644080 h 4608812"/>
              <a:gd name="connsiteX27779" fmla="*/ 4908297 w 12184637"/>
              <a:gd name="connsiteY27779" fmla="*/ 1642975 h 4608812"/>
              <a:gd name="connsiteX27780" fmla="*/ 4809568 w 12184637"/>
              <a:gd name="connsiteY27780" fmla="*/ 1505521 h 4608812"/>
              <a:gd name="connsiteX27781" fmla="*/ 4811114 w 12184637"/>
              <a:gd name="connsiteY27781" fmla="*/ 1497790 h 4608812"/>
              <a:gd name="connsiteX27782" fmla="*/ 4709809 w 12184637"/>
              <a:gd name="connsiteY27782" fmla="*/ 1345317 h 4608812"/>
              <a:gd name="connsiteX27783" fmla="*/ 4702078 w 12184637"/>
              <a:gd name="connsiteY27783" fmla="*/ 1343771 h 4608812"/>
              <a:gd name="connsiteX27784" fmla="*/ 4700532 w 12184637"/>
              <a:gd name="connsiteY27784" fmla="*/ 1351501 h 4608812"/>
              <a:gd name="connsiteX27785" fmla="*/ 4801838 w 12184637"/>
              <a:gd name="connsiteY27785" fmla="*/ 1503975 h 4608812"/>
              <a:gd name="connsiteX27786" fmla="*/ 4806549 w 12184637"/>
              <a:gd name="connsiteY27786" fmla="*/ 1506478 h 4608812"/>
              <a:gd name="connsiteX27787" fmla="*/ 4809568 w 12184637"/>
              <a:gd name="connsiteY27787" fmla="*/ 1505521 h 4608812"/>
              <a:gd name="connsiteX27788" fmla="*/ 4707968 w 12184637"/>
              <a:gd name="connsiteY27788" fmla="*/ 1353194 h 4608812"/>
              <a:gd name="connsiteX27789" fmla="*/ 4709956 w 12184637"/>
              <a:gd name="connsiteY27789" fmla="*/ 1345538 h 4608812"/>
              <a:gd name="connsiteX27790" fmla="*/ 4607031 w 12184637"/>
              <a:gd name="connsiteY27790" fmla="*/ 1169505 h 4608812"/>
              <a:gd name="connsiteX27791" fmla="*/ 4599374 w 12184637"/>
              <a:gd name="connsiteY27791" fmla="*/ 1167517 h 4608812"/>
              <a:gd name="connsiteX27792" fmla="*/ 4597386 w 12184637"/>
              <a:gd name="connsiteY27792" fmla="*/ 1175173 h 4608812"/>
              <a:gd name="connsiteX27793" fmla="*/ 4700311 w 12184637"/>
              <a:gd name="connsiteY27793" fmla="*/ 1351207 h 4608812"/>
              <a:gd name="connsiteX27794" fmla="*/ 4705171 w 12184637"/>
              <a:gd name="connsiteY27794" fmla="*/ 1354004 h 4608812"/>
              <a:gd name="connsiteX27795" fmla="*/ 4707968 w 12184637"/>
              <a:gd name="connsiteY27795" fmla="*/ 1353194 h 4608812"/>
              <a:gd name="connsiteX27796" fmla="*/ 4607620 w 12184637"/>
              <a:gd name="connsiteY27796" fmla="*/ 1173701 h 4608812"/>
              <a:gd name="connsiteX27797" fmla="*/ 4603644 w 12184637"/>
              <a:gd name="connsiteY27797" fmla="*/ 1166928 h 4608812"/>
              <a:gd name="connsiteX27798" fmla="*/ 4411120 w 12184637"/>
              <a:gd name="connsiteY27798" fmla="*/ 1116864 h 4608812"/>
              <a:gd name="connsiteX27799" fmla="*/ 4404346 w 12184637"/>
              <a:gd name="connsiteY27799" fmla="*/ 1120840 h 4608812"/>
              <a:gd name="connsiteX27800" fmla="*/ 4408322 w 12184637"/>
              <a:gd name="connsiteY27800" fmla="*/ 1127613 h 4608812"/>
              <a:gd name="connsiteX27801" fmla="*/ 4600846 w 12184637"/>
              <a:gd name="connsiteY27801" fmla="*/ 1177677 h 4608812"/>
              <a:gd name="connsiteX27802" fmla="*/ 4602319 w 12184637"/>
              <a:gd name="connsiteY27802" fmla="*/ 1177824 h 4608812"/>
              <a:gd name="connsiteX27803" fmla="*/ 4607620 w 12184637"/>
              <a:gd name="connsiteY27803" fmla="*/ 1173701 h 4608812"/>
              <a:gd name="connsiteX27804" fmla="*/ 4415169 w 12184637"/>
              <a:gd name="connsiteY27804" fmla="*/ 1123196 h 4608812"/>
              <a:gd name="connsiteX27805" fmla="*/ 4410604 w 12184637"/>
              <a:gd name="connsiteY27805" fmla="*/ 1116717 h 4608812"/>
              <a:gd name="connsiteX27806" fmla="*/ 4223896 w 12184637"/>
              <a:gd name="connsiteY27806" fmla="*/ 1084249 h 4608812"/>
              <a:gd name="connsiteX27807" fmla="*/ 4217417 w 12184637"/>
              <a:gd name="connsiteY27807" fmla="*/ 1088813 h 4608812"/>
              <a:gd name="connsiteX27808" fmla="*/ 4221982 w 12184637"/>
              <a:gd name="connsiteY27808" fmla="*/ 1095292 h 4608812"/>
              <a:gd name="connsiteX27809" fmla="*/ 4408690 w 12184637"/>
              <a:gd name="connsiteY27809" fmla="*/ 1127760 h 4608812"/>
              <a:gd name="connsiteX27810" fmla="*/ 4409721 w 12184637"/>
              <a:gd name="connsiteY27810" fmla="*/ 1127834 h 4608812"/>
              <a:gd name="connsiteX27811" fmla="*/ 4415169 w 12184637"/>
              <a:gd name="connsiteY27811" fmla="*/ 1123196 h 4608812"/>
              <a:gd name="connsiteX27812" fmla="*/ 4228534 w 12184637"/>
              <a:gd name="connsiteY27812" fmla="*/ 1089918 h 4608812"/>
              <a:gd name="connsiteX27813" fmla="*/ 4223159 w 12184637"/>
              <a:gd name="connsiteY27813" fmla="*/ 1084175 h 4608812"/>
              <a:gd name="connsiteX27814" fmla="*/ 4046022 w 12184637"/>
              <a:gd name="connsiteY27814" fmla="*/ 1077844 h 4608812"/>
              <a:gd name="connsiteX27815" fmla="*/ 4040280 w 12184637"/>
              <a:gd name="connsiteY27815" fmla="*/ 1083218 h 4608812"/>
              <a:gd name="connsiteX27816" fmla="*/ 4045654 w 12184637"/>
              <a:gd name="connsiteY27816" fmla="*/ 1088961 h 4608812"/>
              <a:gd name="connsiteX27817" fmla="*/ 4222791 w 12184637"/>
              <a:gd name="connsiteY27817" fmla="*/ 1095292 h 4608812"/>
              <a:gd name="connsiteX27818" fmla="*/ 4223012 w 12184637"/>
              <a:gd name="connsiteY27818" fmla="*/ 1095292 h 4608812"/>
              <a:gd name="connsiteX27819" fmla="*/ 4228534 w 12184637"/>
              <a:gd name="connsiteY27819" fmla="*/ 1089918 h 4608812"/>
              <a:gd name="connsiteX27820" fmla="*/ 3879266 w 12184637"/>
              <a:gd name="connsiteY27820" fmla="*/ 1104863 h 4608812"/>
              <a:gd name="connsiteX27821" fmla="*/ 4046390 w 12184637"/>
              <a:gd name="connsiteY27821" fmla="*/ 1088961 h 4608812"/>
              <a:gd name="connsiteX27822" fmla="*/ 4051397 w 12184637"/>
              <a:gd name="connsiteY27822" fmla="*/ 1082850 h 4608812"/>
              <a:gd name="connsiteX27823" fmla="*/ 4045286 w 12184637"/>
              <a:gd name="connsiteY27823" fmla="*/ 1077844 h 4608812"/>
              <a:gd name="connsiteX27824" fmla="*/ 3878161 w 12184637"/>
              <a:gd name="connsiteY27824" fmla="*/ 1093746 h 4608812"/>
              <a:gd name="connsiteX27825" fmla="*/ 3873155 w 12184637"/>
              <a:gd name="connsiteY27825" fmla="*/ 1099857 h 4608812"/>
              <a:gd name="connsiteX27826" fmla="*/ 3878750 w 12184637"/>
              <a:gd name="connsiteY27826" fmla="*/ 1104863 h 4608812"/>
              <a:gd name="connsiteX27827" fmla="*/ 3879266 w 12184637"/>
              <a:gd name="connsiteY27827" fmla="*/ 1104863 h 4608812"/>
              <a:gd name="connsiteX27828" fmla="*/ 3723332 w 12184637"/>
              <a:gd name="connsiteY27828" fmla="*/ 1138877 h 4608812"/>
              <a:gd name="connsiteX27829" fmla="*/ 3880002 w 12184637"/>
              <a:gd name="connsiteY27829" fmla="*/ 1104716 h 4608812"/>
              <a:gd name="connsiteX27830" fmla="*/ 3884272 w 12184637"/>
              <a:gd name="connsiteY27830" fmla="*/ 1098090 h 4608812"/>
              <a:gd name="connsiteX27831" fmla="*/ 3877646 w 12184637"/>
              <a:gd name="connsiteY27831" fmla="*/ 1093820 h 4608812"/>
              <a:gd name="connsiteX27832" fmla="*/ 3720976 w 12184637"/>
              <a:gd name="connsiteY27832" fmla="*/ 1127907 h 4608812"/>
              <a:gd name="connsiteX27833" fmla="*/ 3716706 w 12184637"/>
              <a:gd name="connsiteY27833" fmla="*/ 1134534 h 4608812"/>
              <a:gd name="connsiteX27834" fmla="*/ 3722154 w 12184637"/>
              <a:gd name="connsiteY27834" fmla="*/ 1138951 h 4608812"/>
              <a:gd name="connsiteX27835" fmla="*/ 3723332 w 12184637"/>
              <a:gd name="connsiteY27835" fmla="*/ 1138877 h 4608812"/>
              <a:gd name="connsiteX27836" fmla="*/ 3578368 w 12184637"/>
              <a:gd name="connsiteY27836" fmla="*/ 1167664 h 4608812"/>
              <a:gd name="connsiteX27837" fmla="*/ 3723258 w 12184637"/>
              <a:gd name="connsiteY27837" fmla="*/ 1138877 h 4608812"/>
              <a:gd name="connsiteX27838" fmla="*/ 3727675 w 12184637"/>
              <a:gd name="connsiteY27838" fmla="*/ 1132325 h 4608812"/>
              <a:gd name="connsiteX27839" fmla="*/ 3721123 w 12184637"/>
              <a:gd name="connsiteY27839" fmla="*/ 1127907 h 4608812"/>
              <a:gd name="connsiteX27840" fmla="*/ 3576232 w 12184637"/>
              <a:gd name="connsiteY27840" fmla="*/ 1156694 h 4608812"/>
              <a:gd name="connsiteX27841" fmla="*/ 3571815 w 12184637"/>
              <a:gd name="connsiteY27841" fmla="*/ 1163247 h 4608812"/>
              <a:gd name="connsiteX27842" fmla="*/ 3577337 w 12184637"/>
              <a:gd name="connsiteY27842" fmla="*/ 1167738 h 4608812"/>
              <a:gd name="connsiteX27843" fmla="*/ 3578368 w 12184637"/>
              <a:gd name="connsiteY27843" fmla="*/ 1167664 h 4608812"/>
              <a:gd name="connsiteX27844" fmla="*/ 3582785 w 12184637"/>
              <a:gd name="connsiteY27844" fmla="*/ 1162216 h 4608812"/>
              <a:gd name="connsiteX27845" fmla="*/ 3577190 w 12184637"/>
              <a:gd name="connsiteY27845" fmla="*/ 1156620 h 4608812"/>
              <a:gd name="connsiteX27846" fmla="*/ 3445625 w 12184637"/>
              <a:gd name="connsiteY27846" fmla="*/ 1156400 h 4608812"/>
              <a:gd name="connsiteX27847" fmla="*/ 3445551 w 12184637"/>
              <a:gd name="connsiteY27847" fmla="*/ 1156400 h 4608812"/>
              <a:gd name="connsiteX27848" fmla="*/ 3440029 w 12184637"/>
              <a:gd name="connsiteY27848" fmla="*/ 1161921 h 4608812"/>
              <a:gd name="connsiteX27849" fmla="*/ 3445625 w 12184637"/>
              <a:gd name="connsiteY27849" fmla="*/ 1167517 h 4608812"/>
              <a:gd name="connsiteX27850" fmla="*/ 3577190 w 12184637"/>
              <a:gd name="connsiteY27850" fmla="*/ 1167738 h 4608812"/>
              <a:gd name="connsiteX27851" fmla="*/ 3577263 w 12184637"/>
              <a:gd name="connsiteY27851" fmla="*/ 1167738 h 4608812"/>
              <a:gd name="connsiteX27852" fmla="*/ 3582785 w 12184637"/>
              <a:gd name="connsiteY27852" fmla="*/ 1162216 h 4608812"/>
              <a:gd name="connsiteX27853" fmla="*/ 3451220 w 12184637"/>
              <a:gd name="connsiteY27853" fmla="*/ 1162584 h 4608812"/>
              <a:gd name="connsiteX27854" fmla="*/ 3446287 w 12184637"/>
              <a:gd name="connsiteY27854" fmla="*/ 1156400 h 4608812"/>
              <a:gd name="connsiteX27855" fmla="*/ 3331214 w 12184637"/>
              <a:gd name="connsiteY27855" fmla="*/ 1143295 h 4608812"/>
              <a:gd name="connsiteX27856" fmla="*/ 3325030 w 12184637"/>
              <a:gd name="connsiteY27856" fmla="*/ 1148227 h 4608812"/>
              <a:gd name="connsiteX27857" fmla="*/ 3329963 w 12184637"/>
              <a:gd name="connsiteY27857" fmla="*/ 1154412 h 4608812"/>
              <a:gd name="connsiteX27858" fmla="*/ 3445036 w 12184637"/>
              <a:gd name="connsiteY27858" fmla="*/ 1167517 h 4608812"/>
              <a:gd name="connsiteX27859" fmla="*/ 3445699 w 12184637"/>
              <a:gd name="connsiteY27859" fmla="*/ 1167590 h 4608812"/>
              <a:gd name="connsiteX27860" fmla="*/ 3451220 w 12184637"/>
              <a:gd name="connsiteY27860" fmla="*/ 1162584 h 4608812"/>
              <a:gd name="connsiteX27861" fmla="*/ 3336147 w 12184637"/>
              <a:gd name="connsiteY27861" fmla="*/ 1149479 h 4608812"/>
              <a:gd name="connsiteX27862" fmla="*/ 3331141 w 12184637"/>
              <a:gd name="connsiteY27862" fmla="*/ 1143368 h 4608812"/>
              <a:gd name="connsiteX27863" fmla="*/ 3235136 w 12184637"/>
              <a:gd name="connsiteY27863" fmla="*/ 1133650 h 4608812"/>
              <a:gd name="connsiteX27864" fmla="*/ 3229025 w 12184637"/>
              <a:gd name="connsiteY27864" fmla="*/ 1138656 h 4608812"/>
              <a:gd name="connsiteX27865" fmla="*/ 3234032 w 12184637"/>
              <a:gd name="connsiteY27865" fmla="*/ 1144767 h 4608812"/>
              <a:gd name="connsiteX27866" fmla="*/ 3330036 w 12184637"/>
              <a:gd name="connsiteY27866" fmla="*/ 1154485 h 4608812"/>
              <a:gd name="connsiteX27867" fmla="*/ 3330626 w 12184637"/>
              <a:gd name="connsiteY27867" fmla="*/ 1154485 h 4608812"/>
              <a:gd name="connsiteX27868" fmla="*/ 3336147 w 12184637"/>
              <a:gd name="connsiteY27868" fmla="*/ 1149479 h 4608812"/>
              <a:gd name="connsiteX27869" fmla="*/ 3240143 w 12184637"/>
              <a:gd name="connsiteY27869" fmla="*/ 1139834 h 4608812"/>
              <a:gd name="connsiteX27870" fmla="*/ 3235283 w 12184637"/>
              <a:gd name="connsiteY27870" fmla="*/ 1133650 h 4608812"/>
              <a:gd name="connsiteX27871" fmla="*/ 3153562 w 12184637"/>
              <a:gd name="connsiteY27871" fmla="*/ 1123711 h 4608812"/>
              <a:gd name="connsiteX27872" fmla="*/ 3147377 w 12184637"/>
              <a:gd name="connsiteY27872" fmla="*/ 1128570 h 4608812"/>
              <a:gd name="connsiteX27873" fmla="*/ 3152236 w 12184637"/>
              <a:gd name="connsiteY27873" fmla="*/ 1134754 h 4608812"/>
              <a:gd name="connsiteX27874" fmla="*/ 3233958 w 12184637"/>
              <a:gd name="connsiteY27874" fmla="*/ 1144693 h 4608812"/>
              <a:gd name="connsiteX27875" fmla="*/ 3234695 w 12184637"/>
              <a:gd name="connsiteY27875" fmla="*/ 1144767 h 4608812"/>
              <a:gd name="connsiteX27876" fmla="*/ 3240143 w 12184637"/>
              <a:gd name="connsiteY27876" fmla="*/ 1139834 h 4608812"/>
              <a:gd name="connsiteX27877" fmla="*/ 3158347 w 12184637"/>
              <a:gd name="connsiteY27877" fmla="*/ 1130337 h 4608812"/>
              <a:gd name="connsiteX27878" fmla="*/ 3153930 w 12184637"/>
              <a:gd name="connsiteY27878" fmla="*/ 1123785 h 4608812"/>
              <a:gd name="connsiteX27879" fmla="*/ 3081779 w 12184637"/>
              <a:gd name="connsiteY27879" fmla="*/ 1110017 h 4608812"/>
              <a:gd name="connsiteX27880" fmla="*/ 3075227 w 12184637"/>
              <a:gd name="connsiteY27880" fmla="*/ 1114434 h 4608812"/>
              <a:gd name="connsiteX27881" fmla="*/ 3079644 w 12184637"/>
              <a:gd name="connsiteY27881" fmla="*/ 1120987 h 4608812"/>
              <a:gd name="connsiteX27882" fmla="*/ 3151795 w 12184637"/>
              <a:gd name="connsiteY27882" fmla="*/ 1134754 h 4608812"/>
              <a:gd name="connsiteX27883" fmla="*/ 3152899 w 12184637"/>
              <a:gd name="connsiteY27883" fmla="*/ 1134828 h 4608812"/>
              <a:gd name="connsiteX27884" fmla="*/ 3158347 w 12184637"/>
              <a:gd name="connsiteY27884" fmla="*/ 1130337 h 4608812"/>
              <a:gd name="connsiteX27885" fmla="*/ 3086196 w 12184637"/>
              <a:gd name="connsiteY27885" fmla="*/ 1116790 h 4608812"/>
              <a:gd name="connsiteX27886" fmla="*/ 3082074 w 12184637"/>
              <a:gd name="connsiteY27886" fmla="*/ 1110091 h 4608812"/>
              <a:gd name="connsiteX27887" fmla="*/ 3018169 w 12184637"/>
              <a:gd name="connsiteY27887" fmla="*/ 1094703 h 4608812"/>
              <a:gd name="connsiteX27888" fmla="*/ 3011469 w 12184637"/>
              <a:gd name="connsiteY27888" fmla="*/ 1098826 h 4608812"/>
              <a:gd name="connsiteX27889" fmla="*/ 3015592 w 12184637"/>
              <a:gd name="connsiteY27889" fmla="*/ 1105526 h 4608812"/>
              <a:gd name="connsiteX27890" fmla="*/ 3079497 w 12184637"/>
              <a:gd name="connsiteY27890" fmla="*/ 1120913 h 4608812"/>
              <a:gd name="connsiteX27891" fmla="*/ 3080822 w 12184637"/>
              <a:gd name="connsiteY27891" fmla="*/ 1121060 h 4608812"/>
              <a:gd name="connsiteX27892" fmla="*/ 3086196 w 12184637"/>
              <a:gd name="connsiteY27892" fmla="*/ 1116790 h 4608812"/>
              <a:gd name="connsiteX27893" fmla="*/ 3022292 w 12184637"/>
              <a:gd name="connsiteY27893" fmla="*/ 1101477 h 4608812"/>
              <a:gd name="connsiteX27894" fmla="*/ 3018316 w 12184637"/>
              <a:gd name="connsiteY27894" fmla="*/ 1094703 h 4608812"/>
              <a:gd name="connsiteX27895" fmla="*/ 2961479 w 12184637"/>
              <a:gd name="connsiteY27895" fmla="*/ 1079979 h 4608812"/>
              <a:gd name="connsiteX27896" fmla="*/ 2954706 w 12184637"/>
              <a:gd name="connsiteY27896" fmla="*/ 1083954 h 4608812"/>
              <a:gd name="connsiteX27897" fmla="*/ 2958681 w 12184637"/>
              <a:gd name="connsiteY27897" fmla="*/ 1090728 h 4608812"/>
              <a:gd name="connsiteX27898" fmla="*/ 3015518 w 12184637"/>
              <a:gd name="connsiteY27898" fmla="*/ 1105452 h 4608812"/>
              <a:gd name="connsiteX27899" fmla="*/ 3016991 w 12184637"/>
              <a:gd name="connsiteY27899" fmla="*/ 1105600 h 4608812"/>
              <a:gd name="connsiteX27900" fmla="*/ 3022292 w 12184637"/>
              <a:gd name="connsiteY27900" fmla="*/ 1101477 h 4608812"/>
              <a:gd name="connsiteX27901" fmla="*/ 2965454 w 12184637"/>
              <a:gd name="connsiteY27901" fmla="*/ 1086605 h 4608812"/>
              <a:gd name="connsiteX27902" fmla="*/ 2961258 w 12184637"/>
              <a:gd name="connsiteY27902" fmla="*/ 1079905 h 4608812"/>
              <a:gd name="connsiteX27903" fmla="*/ 2910237 w 12184637"/>
              <a:gd name="connsiteY27903" fmla="*/ 1068052 h 4608812"/>
              <a:gd name="connsiteX27904" fmla="*/ 2903537 w 12184637"/>
              <a:gd name="connsiteY27904" fmla="*/ 1072248 h 4608812"/>
              <a:gd name="connsiteX27905" fmla="*/ 2907734 w 12184637"/>
              <a:gd name="connsiteY27905" fmla="*/ 1078948 h 4608812"/>
              <a:gd name="connsiteX27906" fmla="*/ 2958755 w 12184637"/>
              <a:gd name="connsiteY27906" fmla="*/ 1090801 h 4608812"/>
              <a:gd name="connsiteX27907" fmla="*/ 2960080 w 12184637"/>
              <a:gd name="connsiteY27907" fmla="*/ 1090949 h 4608812"/>
              <a:gd name="connsiteX27908" fmla="*/ 2965454 w 12184637"/>
              <a:gd name="connsiteY27908" fmla="*/ 1086605 h 4608812"/>
              <a:gd name="connsiteX27909" fmla="*/ 2914507 w 12184637"/>
              <a:gd name="connsiteY27909" fmla="*/ 1074310 h 4608812"/>
              <a:gd name="connsiteX27910" fmla="*/ 2909795 w 12184637"/>
              <a:gd name="connsiteY27910" fmla="*/ 1067978 h 4608812"/>
              <a:gd name="connsiteX27911" fmla="*/ 2863339 w 12184637"/>
              <a:gd name="connsiteY27911" fmla="*/ 1061352 h 4608812"/>
              <a:gd name="connsiteX27912" fmla="*/ 2857007 w 12184637"/>
              <a:gd name="connsiteY27912" fmla="*/ 1066064 h 4608812"/>
              <a:gd name="connsiteX27913" fmla="*/ 2861719 w 12184637"/>
              <a:gd name="connsiteY27913" fmla="*/ 1072396 h 4608812"/>
              <a:gd name="connsiteX27914" fmla="*/ 2908176 w 12184637"/>
              <a:gd name="connsiteY27914" fmla="*/ 1079022 h 4608812"/>
              <a:gd name="connsiteX27915" fmla="*/ 2908985 w 12184637"/>
              <a:gd name="connsiteY27915" fmla="*/ 1079095 h 4608812"/>
              <a:gd name="connsiteX27916" fmla="*/ 2914507 w 12184637"/>
              <a:gd name="connsiteY27916" fmla="*/ 1074310 h 4608812"/>
              <a:gd name="connsiteX27917" fmla="*/ 2868051 w 12184637"/>
              <a:gd name="connsiteY27917" fmla="*/ 1067242 h 4608812"/>
              <a:gd name="connsiteX27918" fmla="*/ 2862824 w 12184637"/>
              <a:gd name="connsiteY27918" fmla="*/ 1061278 h 4608812"/>
              <a:gd name="connsiteX27919" fmla="*/ 2818503 w 12184637"/>
              <a:gd name="connsiteY27919" fmla="*/ 1058333 h 4608812"/>
              <a:gd name="connsiteX27920" fmla="*/ 2812539 w 12184637"/>
              <a:gd name="connsiteY27920" fmla="*/ 1063561 h 4608812"/>
              <a:gd name="connsiteX27921" fmla="*/ 2817766 w 12184637"/>
              <a:gd name="connsiteY27921" fmla="*/ 1069524 h 4608812"/>
              <a:gd name="connsiteX27922" fmla="*/ 2862087 w 12184637"/>
              <a:gd name="connsiteY27922" fmla="*/ 1072469 h 4608812"/>
              <a:gd name="connsiteX27923" fmla="*/ 2862529 w 12184637"/>
              <a:gd name="connsiteY27923" fmla="*/ 1072469 h 4608812"/>
              <a:gd name="connsiteX27924" fmla="*/ 2868051 w 12184637"/>
              <a:gd name="connsiteY27924" fmla="*/ 1067242 h 4608812"/>
              <a:gd name="connsiteX27925" fmla="*/ 2823804 w 12184637"/>
              <a:gd name="connsiteY27925" fmla="*/ 1064003 h 4608812"/>
              <a:gd name="connsiteX27926" fmla="*/ 2818355 w 12184637"/>
              <a:gd name="connsiteY27926" fmla="*/ 1058333 h 4608812"/>
              <a:gd name="connsiteX27927" fmla="*/ 2773740 w 12184637"/>
              <a:gd name="connsiteY27927" fmla="*/ 1057597 h 4608812"/>
              <a:gd name="connsiteX27928" fmla="*/ 2768071 w 12184637"/>
              <a:gd name="connsiteY27928" fmla="*/ 1063045 h 4608812"/>
              <a:gd name="connsiteX27929" fmla="*/ 2773519 w 12184637"/>
              <a:gd name="connsiteY27929" fmla="*/ 1068714 h 4608812"/>
              <a:gd name="connsiteX27930" fmla="*/ 2818134 w 12184637"/>
              <a:gd name="connsiteY27930" fmla="*/ 1069451 h 4608812"/>
              <a:gd name="connsiteX27931" fmla="*/ 2818282 w 12184637"/>
              <a:gd name="connsiteY27931" fmla="*/ 1069451 h 4608812"/>
              <a:gd name="connsiteX27932" fmla="*/ 2823804 w 12184637"/>
              <a:gd name="connsiteY27932" fmla="*/ 1064003 h 4608812"/>
              <a:gd name="connsiteX27933" fmla="*/ 2779114 w 12184637"/>
              <a:gd name="connsiteY27933" fmla="*/ 1063266 h 4608812"/>
              <a:gd name="connsiteX27934" fmla="*/ 2773519 w 12184637"/>
              <a:gd name="connsiteY27934" fmla="*/ 1057671 h 4608812"/>
              <a:gd name="connsiteX27935" fmla="*/ 2726032 w 12184637"/>
              <a:gd name="connsiteY27935" fmla="*/ 1057671 h 4608812"/>
              <a:gd name="connsiteX27936" fmla="*/ 2725958 w 12184637"/>
              <a:gd name="connsiteY27936" fmla="*/ 1057671 h 4608812"/>
              <a:gd name="connsiteX27937" fmla="*/ 2720437 w 12184637"/>
              <a:gd name="connsiteY27937" fmla="*/ 1063266 h 4608812"/>
              <a:gd name="connsiteX27938" fmla="*/ 2726032 w 12184637"/>
              <a:gd name="connsiteY27938" fmla="*/ 1068862 h 4608812"/>
              <a:gd name="connsiteX27939" fmla="*/ 2773519 w 12184637"/>
              <a:gd name="connsiteY27939" fmla="*/ 1068862 h 4608812"/>
              <a:gd name="connsiteX27940" fmla="*/ 2773592 w 12184637"/>
              <a:gd name="connsiteY27940" fmla="*/ 1068862 h 4608812"/>
              <a:gd name="connsiteX27941" fmla="*/ 2779114 w 12184637"/>
              <a:gd name="connsiteY27941" fmla="*/ 1063266 h 4608812"/>
              <a:gd name="connsiteX27942" fmla="*/ 2731701 w 12184637"/>
              <a:gd name="connsiteY27942" fmla="*/ 1063340 h 4608812"/>
              <a:gd name="connsiteX27943" fmla="*/ 2726253 w 12184637"/>
              <a:gd name="connsiteY27943" fmla="*/ 1057671 h 4608812"/>
              <a:gd name="connsiteX27944" fmla="*/ 2673318 w 12184637"/>
              <a:gd name="connsiteY27944" fmla="*/ 1056787 h 4608812"/>
              <a:gd name="connsiteX27945" fmla="*/ 2667649 w 12184637"/>
              <a:gd name="connsiteY27945" fmla="*/ 1062236 h 4608812"/>
              <a:gd name="connsiteX27946" fmla="*/ 2673097 w 12184637"/>
              <a:gd name="connsiteY27946" fmla="*/ 1067905 h 4608812"/>
              <a:gd name="connsiteX27947" fmla="*/ 2726032 w 12184637"/>
              <a:gd name="connsiteY27947" fmla="*/ 1068788 h 4608812"/>
              <a:gd name="connsiteX27948" fmla="*/ 2726179 w 12184637"/>
              <a:gd name="connsiteY27948" fmla="*/ 1068788 h 4608812"/>
              <a:gd name="connsiteX27949" fmla="*/ 2731701 w 12184637"/>
              <a:gd name="connsiteY27949" fmla="*/ 1063340 h 4608812"/>
              <a:gd name="connsiteX27950" fmla="*/ 2678766 w 12184637"/>
              <a:gd name="connsiteY27950" fmla="*/ 1062456 h 4608812"/>
              <a:gd name="connsiteX27951" fmla="*/ 2673318 w 12184637"/>
              <a:gd name="connsiteY27951" fmla="*/ 1056787 h 4608812"/>
              <a:gd name="connsiteX27952" fmla="*/ 2616333 w 12184637"/>
              <a:gd name="connsiteY27952" fmla="*/ 1055830 h 4608812"/>
              <a:gd name="connsiteX27953" fmla="*/ 2610664 w 12184637"/>
              <a:gd name="connsiteY27953" fmla="*/ 1061278 h 4608812"/>
              <a:gd name="connsiteX27954" fmla="*/ 2616112 w 12184637"/>
              <a:gd name="connsiteY27954" fmla="*/ 1066947 h 4608812"/>
              <a:gd name="connsiteX27955" fmla="*/ 2673097 w 12184637"/>
              <a:gd name="connsiteY27955" fmla="*/ 1067905 h 4608812"/>
              <a:gd name="connsiteX27956" fmla="*/ 2673244 w 12184637"/>
              <a:gd name="connsiteY27956" fmla="*/ 1067905 h 4608812"/>
              <a:gd name="connsiteX27957" fmla="*/ 2678766 w 12184637"/>
              <a:gd name="connsiteY27957" fmla="*/ 1062456 h 4608812"/>
              <a:gd name="connsiteX27958" fmla="*/ 2621781 w 12184637"/>
              <a:gd name="connsiteY27958" fmla="*/ 1061426 h 4608812"/>
              <a:gd name="connsiteX27959" fmla="*/ 2616260 w 12184637"/>
              <a:gd name="connsiteY27959" fmla="*/ 1055830 h 4608812"/>
              <a:gd name="connsiteX27960" fmla="*/ 2556625 w 12184637"/>
              <a:gd name="connsiteY27960" fmla="*/ 1055462 h 4608812"/>
              <a:gd name="connsiteX27961" fmla="*/ 2556551 w 12184637"/>
              <a:gd name="connsiteY27961" fmla="*/ 1055462 h 4608812"/>
              <a:gd name="connsiteX27962" fmla="*/ 2551029 w 12184637"/>
              <a:gd name="connsiteY27962" fmla="*/ 1060984 h 4608812"/>
              <a:gd name="connsiteX27963" fmla="*/ 2556551 w 12184637"/>
              <a:gd name="connsiteY27963" fmla="*/ 1066579 h 4608812"/>
              <a:gd name="connsiteX27964" fmla="*/ 2616186 w 12184637"/>
              <a:gd name="connsiteY27964" fmla="*/ 1066947 h 4608812"/>
              <a:gd name="connsiteX27965" fmla="*/ 2616260 w 12184637"/>
              <a:gd name="connsiteY27965" fmla="*/ 1066947 h 4608812"/>
              <a:gd name="connsiteX27966" fmla="*/ 2621781 w 12184637"/>
              <a:gd name="connsiteY27966" fmla="*/ 1061426 h 4608812"/>
              <a:gd name="connsiteX27967" fmla="*/ 2495959 w 12184637"/>
              <a:gd name="connsiteY27967" fmla="*/ 1067684 h 4608812"/>
              <a:gd name="connsiteX27968" fmla="*/ 2556699 w 12184637"/>
              <a:gd name="connsiteY27968" fmla="*/ 1066579 h 4608812"/>
              <a:gd name="connsiteX27969" fmla="*/ 2562147 w 12184637"/>
              <a:gd name="connsiteY27969" fmla="*/ 1060910 h 4608812"/>
              <a:gd name="connsiteX27970" fmla="*/ 2556551 w 12184637"/>
              <a:gd name="connsiteY27970" fmla="*/ 1055462 h 4608812"/>
              <a:gd name="connsiteX27971" fmla="*/ 2556478 w 12184637"/>
              <a:gd name="connsiteY27971" fmla="*/ 1055462 h 4608812"/>
              <a:gd name="connsiteX27972" fmla="*/ 2495739 w 12184637"/>
              <a:gd name="connsiteY27972" fmla="*/ 1056566 h 4608812"/>
              <a:gd name="connsiteX27973" fmla="*/ 2490290 w 12184637"/>
              <a:gd name="connsiteY27973" fmla="*/ 1062236 h 4608812"/>
              <a:gd name="connsiteX27974" fmla="*/ 2495959 w 12184637"/>
              <a:gd name="connsiteY27974" fmla="*/ 1067684 h 4608812"/>
              <a:gd name="connsiteX27975" fmla="*/ 2495959 w 12184637"/>
              <a:gd name="connsiteY27975" fmla="*/ 1067684 h 4608812"/>
              <a:gd name="connsiteX27976" fmla="*/ 2435809 w 12184637"/>
              <a:gd name="connsiteY27976" fmla="*/ 1070923 h 4608812"/>
              <a:gd name="connsiteX27977" fmla="*/ 2496107 w 12184637"/>
              <a:gd name="connsiteY27977" fmla="*/ 1067684 h 4608812"/>
              <a:gd name="connsiteX27978" fmla="*/ 2501334 w 12184637"/>
              <a:gd name="connsiteY27978" fmla="*/ 1061794 h 4608812"/>
              <a:gd name="connsiteX27979" fmla="*/ 2495444 w 12184637"/>
              <a:gd name="connsiteY27979" fmla="*/ 1056566 h 4608812"/>
              <a:gd name="connsiteX27980" fmla="*/ 2435147 w 12184637"/>
              <a:gd name="connsiteY27980" fmla="*/ 1059806 h 4608812"/>
              <a:gd name="connsiteX27981" fmla="*/ 2429919 w 12184637"/>
              <a:gd name="connsiteY27981" fmla="*/ 1065696 h 4608812"/>
              <a:gd name="connsiteX27982" fmla="*/ 2435515 w 12184637"/>
              <a:gd name="connsiteY27982" fmla="*/ 1070997 h 4608812"/>
              <a:gd name="connsiteX27983" fmla="*/ 2435809 w 12184637"/>
              <a:gd name="connsiteY27983" fmla="*/ 1070923 h 4608812"/>
              <a:gd name="connsiteX27984" fmla="*/ 2377721 w 12184637"/>
              <a:gd name="connsiteY27984" fmla="*/ 1075414 h 4608812"/>
              <a:gd name="connsiteX27985" fmla="*/ 2435956 w 12184637"/>
              <a:gd name="connsiteY27985" fmla="*/ 1070923 h 4608812"/>
              <a:gd name="connsiteX27986" fmla="*/ 2441110 w 12184637"/>
              <a:gd name="connsiteY27986" fmla="*/ 1064960 h 4608812"/>
              <a:gd name="connsiteX27987" fmla="*/ 2435147 w 12184637"/>
              <a:gd name="connsiteY27987" fmla="*/ 1059806 h 4608812"/>
              <a:gd name="connsiteX27988" fmla="*/ 2376911 w 12184637"/>
              <a:gd name="connsiteY27988" fmla="*/ 1064297 h 4608812"/>
              <a:gd name="connsiteX27989" fmla="*/ 2371757 w 12184637"/>
              <a:gd name="connsiteY27989" fmla="*/ 1070260 h 4608812"/>
              <a:gd name="connsiteX27990" fmla="*/ 2377352 w 12184637"/>
              <a:gd name="connsiteY27990" fmla="*/ 1075414 h 4608812"/>
              <a:gd name="connsiteX27991" fmla="*/ 2377721 w 12184637"/>
              <a:gd name="connsiteY27991" fmla="*/ 1075414 h 4608812"/>
              <a:gd name="connsiteX27992" fmla="*/ 2323534 w 12184637"/>
              <a:gd name="connsiteY27992" fmla="*/ 1080126 h 4608812"/>
              <a:gd name="connsiteX27993" fmla="*/ 2377794 w 12184637"/>
              <a:gd name="connsiteY27993" fmla="*/ 1075414 h 4608812"/>
              <a:gd name="connsiteX27994" fmla="*/ 2382874 w 12184637"/>
              <a:gd name="connsiteY27994" fmla="*/ 1069377 h 4608812"/>
              <a:gd name="connsiteX27995" fmla="*/ 2376837 w 12184637"/>
              <a:gd name="connsiteY27995" fmla="*/ 1064297 h 4608812"/>
              <a:gd name="connsiteX27996" fmla="*/ 2322577 w 12184637"/>
              <a:gd name="connsiteY27996" fmla="*/ 1069009 h 4608812"/>
              <a:gd name="connsiteX27997" fmla="*/ 2317497 w 12184637"/>
              <a:gd name="connsiteY27997" fmla="*/ 1075046 h 4608812"/>
              <a:gd name="connsiteX27998" fmla="*/ 2323092 w 12184637"/>
              <a:gd name="connsiteY27998" fmla="*/ 1080126 h 4608812"/>
              <a:gd name="connsiteX27999" fmla="*/ 2323534 w 12184637"/>
              <a:gd name="connsiteY27999" fmla="*/ 1080126 h 4608812"/>
              <a:gd name="connsiteX28000" fmla="*/ 2274943 w 12184637"/>
              <a:gd name="connsiteY28000" fmla="*/ 1084102 h 4608812"/>
              <a:gd name="connsiteX28001" fmla="*/ 2323460 w 12184637"/>
              <a:gd name="connsiteY28001" fmla="*/ 1080126 h 4608812"/>
              <a:gd name="connsiteX28002" fmla="*/ 2328540 w 12184637"/>
              <a:gd name="connsiteY28002" fmla="*/ 1074089 h 4608812"/>
              <a:gd name="connsiteX28003" fmla="*/ 2322503 w 12184637"/>
              <a:gd name="connsiteY28003" fmla="*/ 1069009 h 4608812"/>
              <a:gd name="connsiteX28004" fmla="*/ 2273985 w 12184637"/>
              <a:gd name="connsiteY28004" fmla="*/ 1072985 h 4608812"/>
              <a:gd name="connsiteX28005" fmla="*/ 2268906 w 12184637"/>
              <a:gd name="connsiteY28005" fmla="*/ 1079022 h 4608812"/>
              <a:gd name="connsiteX28006" fmla="*/ 2274501 w 12184637"/>
              <a:gd name="connsiteY28006" fmla="*/ 1084175 h 4608812"/>
              <a:gd name="connsiteX28007" fmla="*/ 2274943 w 12184637"/>
              <a:gd name="connsiteY28007" fmla="*/ 1084102 h 4608812"/>
              <a:gd name="connsiteX28008" fmla="*/ 2233935 w 12184637"/>
              <a:gd name="connsiteY28008" fmla="*/ 1086237 h 4608812"/>
              <a:gd name="connsiteX28009" fmla="*/ 2274795 w 12184637"/>
              <a:gd name="connsiteY28009" fmla="*/ 1084102 h 4608812"/>
              <a:gd name="connsiteX28010" fmla="*/ 2280096 w 12184637"/>
              <a:gd name="connsiteY28010" fmla="*/ 1078285 h 4608812"/>
              <a:gd name="connsiteX28011" fmla="*/ 2274280 w 12184637"/>
              <a:gd name="connsiteY28011" fmla="*/ 1072985 h 4608812"/>
              <a:gd name="connsiteX28012" fmla="*/ 2233419 w 12184637"/>
              <a:gd name="connsiteY28012" fmla="*/ 1075120 h 4608812"/>
              <a:gd name="connsiteX28013" fmla="*/ 2228118 w 12184637"/>
              <a:gd name="connsiteY28013" fmla="*/ 1080936 h 4608812"/>
              <a:gd name="connsiteX28014" fmla="*/ 2233714 w 12184637"/>
              <a:gd name="connsiteY28014" fmla="*/ 1086237 h 4608812"/>
              <a:gd name="connsiteX28015" fmla="*/ 2233935 w 12184637"/>
              <a:gd name="connsiteY28015" fmla="*/ 1086237 h 4608812"/>
              <a:gd name="connsiteX28016" fmla="*/ 2199773 w 12184637"/>
              <a:gd name="connsiteY28016" fmla="*/ 1086605 h 4608812"/>
              <a:gd name="connsiteX28017" fmla="*/ 2233714 w 12184637"/>
              <a:gd name="connsiteY28017" fmla="*/ 1086237 h 4608812"/>
              <a:gd name="connsiteX28018" fmla="*/ 2239235 w 12184637"/>
              <a:gd name="connsiteY28018" fmla="*/ 1080568 h 4608812"/>
              <a:gd name="connsiteX28019" fmla="*/ 2233640 w 12184637"/>
              <a:gd name="connsiteY28019" fmla="*/ 1075046 h 4608812"/>
              <a:gd name="connsiteX28020" fmla="*/ 2233640 w 12184637"/>
              <a:gd name="connsiteY28020" fmla="*/ 1075046 h 4608812"/>
              <a:gd name="connsiteX28021" fmla="*/ 2199700 w 12184637"/>
              <a:gd name="connsiteY28021" fmla="*/ 1075414 h 4608812"/>
              <a:gd name="connsiteX28022" fmla="*/ 2194178 w 12184637"/>
              <a:gd name="connsiteY28022" fmla="*/ 1081083 h 4608812"/>
              <a:gd name="connsiteX28023" fmla="*/ 2199773 w 12184637"/>
              <a:gd name="connsiteY28023" fmla="*/ 1086605 h 4608812"/>
              <a:gd name="connsiteX28024" fmla="*/ 2199773 w 12184637"/>
              <a:gd name="connsiteY28024" fmla="*/ 1086605 h 4608812"/>
              <a:gd name="connsiteX28025" fmla="*/ 2205295 w 12184637"/>
              <a:gd name="connsiteY28025" fmla="*/ 1081304 h 4608812"/>
              <a:gd name="connsiteX28026" fmla="*/ 2199994 w 12184637"/>
              <a:gd name="connsiteY28026" fmla="*/ 1075488 h 4608812"/>
              <a:gd name="connsiteX28027" fmla="*/ 2172091 w 12184637"/>
              <a:gd name="connsiteY28027" fmla="*/ 1074236 h 4608812"/>
              <a:gd name="connsiteX28028" fmla="*/ 2166275 w 12184637"/>
              <a:gd name="connsiteY28028" fmla="*/ 1079537 h 4608812"/>
              <a:gd name="connsiteX28029" fmla="*/ 2171576 w 12184637"/>
              <a:gd name="connsiteY28029" fmla="*/ 1085353 h 4608812"/>
              <a:gd name="connsiteX28030" fmla="*/ 2199479 w 12184637"/>
              <a:gd name="connsiteY28030" fmla="*/ 1086605 h 4608812"/>
              <a:gd name="connsiteX28031" fmla="*/ 2199773 w 12184637"/>
              <a:gd name="connsiteY28031" fmla="*/ 1086605 h 4608812"/>
              <a:gd name="connsiteX28032" fmla="*/ 2205295 w 12184637"/>
              <a:gd name="connsiteY28032" fmla="*/ 1081304 h 4608812"/>
              <a:gd name="connsiteX28033" fmla="*/ 2177392 w 12184637"/>
              <a:gd name="connsiteY28033" fmla="*/ 1080494 h 4608812"/>
              <a:gd name="connsiteX28034" fmla="*/ 2172533 w 12184637"/>
              <a:gd name="connsiteY28034" fmla="*/ 1074236 h 4608812"/>
              <a:gd name="connsiteX28035" fmla="*/ 2149783 w 12184637"/>
              <a:gd name="connsiteY28035" fmla="*/ 1071365 h 4608812"/>
              <a:gd name="connsiteX28036" fmla="*/ 2143525 w 12184637"/>
              <a:gd name="connsiteY28036" fmla="*/ 1076224 h 4608812"/>
              <a:gd name="connsiteX28037" fmla="*/ 2148384 w 12184637"/>
              <a:gd name="connsiteY28037" fmla="*/ 1082482 h 4608812"/>
              <a:gd name="connsiteX28038" fmla="*/ 2171134 w 12184637"/>
              <a:gd name="connsiteY28038" fmla="*/ 1085353 h 4608812"/>
              <a:gd name="connsiteX28039" fmla="*/ 2171870 w 12184637"/>
              <a:gd name="connsiteY28039" fmla="*/ 1085427 h 4608812"/>
              <a:gd name="connsiteX28040" fmla="*/ 2177392 w 12184637"/>
              <a:gd name="connsiteY28040" fmla="*/ 1080494 h 4608812"/>
              <a:gd name="connsiteX28041" fmla="*/ 2154495 w 12184637"/>
              <a:gd name="connsiteY28041" fmla="*/ 1078212 h 4608812"/>
              <a:gd name="connsiteX28042" fmla="*/ 2150372 w 12184637"/>
              <a:gd name="connsiteY28042" fmla="*/ 1071512 h 4608812"/>
              <a:gd name="connsiteX28043" fmla="*/ 2131819 w 12184637"/>
              <a:gd name="connsiteY28043" fmla="*/ 1067095 h 4608812"/>
              <a:gd name="connsiteX28044" fmla="*/ 2125120 w 12184637"/>
              <a:gd name="connsiteY28044" fmla="*/ 1071218 h 4608812"/>
              <a:gd name="connsiteX28045" fmla="*/ 2129242 w 12184637"/>
              <a:gd name="connsiteY28045" fmla="*/ 1077917 h 4608812"/>
              <a:gd name="connsiteX28046" fmla="*/ 2147795 w 12184637"/>
              <a:gd name="connsiteY28046" fmla="*/ 1082335 h 4608812"/>
              <a:gd name="connsiteX28047" fmla="*/ 2149121 w 12184637"/>
              <a:gd name="connsiteY28047" fmla="*/ 1082482 h 4608812"/>
              <a:gd name="connsiteX28048" fmla="*/ 2154495 w 12184637"/>
              <a:gd name="connsiteY28048" fmla="*/ 1078212 h 4608812"/>
              <a:gd name="connsiteX28049" fmla="*/ 2135942 w 12184637"/>
              <a:gd name="connsiteY28049" fmla="*/ 1074015 h 4608812"/>
              <a:gd name="connsiteX28050" fmla="*/ 2132114 w 12184637"/>
              <a:gd name="connsiteY28050" fmla="*/ 1067095 h 4608812"/>
              <a:gd name="connsiteX28051" fmla="*/ 2114150 w 12184637"/>
              <a:gd name="connsiteY28051" fmla="*/ 1062015 h 4608812"/>
              <a:gd name="connsiteX28052" fmla="*/ 2107229 w 12184637"/>
              <a:gd name="connsiteY28052" fmla="*/ 1065843 h 4608812"/>
              <a:gd name="connsiteX28053" fmla="*/ 2111057 w 12184637"/>
              <a:gd name="connsiteY28053" fmla="*/ 1072764 h 4608812"/>
              <a:gd name="connsiteX28054" fmla="*/ 2129022 w 12184637"/>
              <a:gd name="connsiteY28054" fmla="*/ 1077844 h 4608812"/>
              <a:gd name="connsiteX28055" fmla="*/ 2130568 w 12184637"/>
              <a:gd name="connsiteY28055" fmla="*/ 1078064 h 4608812"/>
              <a:gd name="connsiteX28056" fmla="*/ 2135942 w 12184637"/>
              <a:gd name="connsiteY28056" fmla="*/ 1074015 h 4608812"/>
              <a:gd name="connsiteX28057" fmla="*/ 2118052 w 12184637"/>
              <a:gd name="connsiteY28057" fmla="*/ 1068641 h 4608812"/>
              <a:gd name="connsiteX28058" fmla="*/ 2113929 w 12184637"/>
              <a:gd name="connsiteY28058" fmla="*/ 1061941 h 4608812"/>
              <a:gd name="connsiteX28059" fmla="*/ 2092872 w 12184637"/>
              <a:gd name="connsiteY28059" fmla="*/ 1056935 h 4608812"/>
              <a:gd name="connsiteX28060" fmla="*/ 2086173 w 12184637"/>
              <a:gd name="connsiteY28060" fmla="*/ 1061058 h 4608812"/>
              <a:gd name="connsiteX28061" fmla="*/ 2090296 w 12184637"/>
              <a:gd name="connsiteY28061" fmla="*/ 1067757 h 4608812"/>
              <a:gd name="connsiteX28062" fmla="*/ 2111352 w 12184637"/>
              <a:gd name="connsiteY28062" fmla="*/ 1072764 h 4608812"/>
              <a:gd name="connsiteX28063" fmla="*/ 2112677 w 12184637"/>
              <a:gd name="connsiteY28063" fmla="*/ 1072911 h 4608812"/>
              <a:gd name="connsiteX28064" fmla="*/ 2118052 w 12184637"/>
              <a:gd name="connsiteY28064" fmla="*/ 1068641 h 4608812"/>
              <a:gd name="connsiteX28065" fmla="*/ 2097069 w 12184637"/>
              <a:gd name="connsiteY28065" fmla="*/ 1063193 h 4608812"/>
              <a:gd name="connsiteX28066" fmla="*/ 2092357 w 12184637"/>
              <a:gd name="connsiteY28066" fmla="*/ 1056861 h 4608812"/>
              <a:gd name="connsiteX28067" fmla="*/ 2064454 w 12184637"/>
              <a:gd name="connsiteY28067" fmla="*/ 1052812 h 4608812"/>
              <a:gd name="connsiteX28068" fmla="*/ 2058122 w 12184637"/>
              <a:gd name="connsiteY28068" fmla="*/ 1057524 h 4608812"/>
              <a:gd name="connsiteX28069" fmla="*/ 2062834 w 12184637"/>
              <a:gd name="connsiteY28069" fmla="*/ 1063855 h 4608812"/>
              <a:gd name="connsiteX28070" fmla="*/ 2090737 w 12184637"/>
              <a:gd name="connsiteY28070" fmla="*/ 1067905 h 4608812"/>
              <a:gd name="connsiteX28071" fmla="*/ 2091621 w 12184637"/>
              <a:gd name="connsiteY28071" fmla="*/ 1067978 h 4608812"/>
              <a:gd name="connsiteX28072" fmla="*/ 2097069 w 12184637"/>
              <a:gd name="connsiteY28072" fmla="*/ 1063193 h 4608812"/>
              <a:gd name="connsiteX28073" fmla="*/ 2069239 w 12184637"/>
              <a:gd name="connsiteY28073" fmla="*/ 1058702 h 4608812"/>
              <a:gd name="connsiteX28074" fmla="*/ 2064012 w 12184637"/>
              <a:gd name="connsiteY28074" fmla="*/ 1052812 h 4608812"/>
              <a:gd name="connsiteX28075" fmla="*/ 2025360 w 12184637"/>
              <a:gd name="connsiteY28075" fmla="*/ 1050677 h 4608812"/>
              <a:gd name="connsiteX28076" fmla="*/ 2019470 w 12184637"/>
              <a:gd name="connsiteY28076" fmla="*/ 1055904 h 4608812"/>
              <a:gd name="connsiteX28077" fmla="*/ 2024697 w 12184637"/>
              <a:gd name="connsiteY28077" fmla="*/ 1061794 h 4608812"/>
              <a:gd name="connsiteX28078" fmla="*/ 2063349 w 12184637"/>
              <a:gd name="connsiteY28078" fmla="*/ 1063929 h 4608812"/>
              <a:gd name="connsiteX28079" fmla="*/ 2063718 w 12184637"/>
              <a:gd name="connsiteY28079" fmla="*/ 1063929 h 4608812"/>
              <a:gd name="connsiteX28080" fmla="*/ 2069239 w 12184637"/>
              <a:gd name="connsiteY28080" fmla="*/ 1058702 h 4608812"/>
              <a:gd name="connsiteX28081" fmla="*/ 2030587 w 12184637"/>
              <a:gd name="connsiteY28081" fmla="*/ 1056272 h 4608812"/>
              <a:gd name="connsiteX28082" fmla="*/ 2025139 w 12184637"/>
              <a:gd name="connsiteY28082" fmla="*/ 1050603 h 4608812"/>
              <a:gd name="connsiteX28083" fmla="*/ 1976695 w 12184637"/>
              <a:gd name="connsiteY28083" fmla="*/ 1049720 h 4608812"/>
              <a:gd name="connsiteX28084" fmla="*/ 1971026 w 12184637"/>
              <a:gd name="connsiteY28084" fmla="*/ 1055168 h 4608812"/>
              <a:gd name="connsiteX28085" fmla="*/ 1976474 w 12184637"/>
              <a:gd name="connsiteY28085" fmla="*/ 1060837 h 4608812"/>
              <a:gd name="connsiteX28086" fmla="*/ 2024918 w 12184637"/>
              <a:gd name="connsiteY28086" fmla="*/ 1061720 h 4608812"/>
              <a:gd name="connsiteX28087" fmla="*/ 2025065 w 12184637"/>
              <a:gd name="connsiteY28087" fmla="*/ 1061720 h 4608812"/>
              <a:gd name="connsiteX28088" fmla="*/ 2030587 w 12184637"/>
              <a:gd name="connsiteY28088" fmla="*/ 1056272 h 4608812"/>
              <a:gd name="connsiteX28089" fmla="*/ 1982217 w 12184637"/>
              <a:gd name="connsiteY28089" fmla="*/ 1055389 h 4608812"/>
              <a:gd name="connsiteX28090" fmla="*/ 1976621 w 12184637"/>
              <a:gd name="connsiteY28090" fmla="*/ 1049793 h 4608812"/>
              <a:gd name="connsiteX28091" fmla="*/ 1919563 w 12184637"/>
              <a:gd name="connsiteY28091" fmla="*/ 1049793 h 4608812"/>
              <a:gd name="connsiteX28092" fmla="*/ 1919490 w 12184637"/>
              <a:gd name="connsiteY28092" fmla="*/ 1049793 h 4608812"/>
              <a:gd name="connsiteX28093" fmla="*/ 1913968 w 12184637"/>
              <a:gd name="connsiteY28093" fmla="*/ 1055389 h 4608812"/>
              <a:gd name="connsiteX28094" fmla="*/ 1919563 w 12184637"/>
              <a:gd name="connsiteY28094" fmla="*/ 1060984 h 4608812"/>
              <a:gd name="connsiteX28095" fmla="*/ 1976621 w 12184637"/>
              <a:gd name="connsiteY28095" fmla="*/ 1060984 h 4608812"/>
              <a:gd name="connsiteX28096" fmla="*/ 1976695 w 12184637"/>
              <a:gd name="connsiteY28096" fmla="*/ 1060984 h 4608812"/>
              <a:gd name="connsiteX28097" fmla="*/ 1982217 w 12184637"/>
              <a:gd name="connsiteY28097" fmla="*/ 1055389 h 4608812"/>
              <a:gd name="connsiteX28098" fmla="*/ 1925085 w 12184637"/>
              <a:gd name="connsiteY28098" fmla="*/ 1055315 h 4608812"/>
              <a:gd name="connsiteX28099" fmla="*/ 1919490 w 12184637"/>
              <a:gd name="connsiteY28099" fmla="*/ 1049793 h 4608812"/>
              <a:gd name="connsiteX28100" fmla="*/ 1854849 w 12184637"/>
              <a:gd name="connsiteY28100" fmla="*/ 1050161 h 4608812"/>
              <a:gd name="connsiteX28101" fmla="*/ 1854849 w 12184637"/>
              <a:gd name="connsiteY28101" fmla="*/ 1050161 h 4608812"/>
              <a:gd name="connsiteX28102" fmla="*/ 1849327 w 12184637"/>
              <a:gd name="connsiteY28102" fmla="*/ 1055757 h 4608812"/>
              <a:gd name="connsiteX28103" fmla="*/ 1854922 w 12184637"/>
              <a:gd name="connsiteY28103" fmla="*/ 1061278 h 4608812"/>
              <a:gd name="connsiteX28104" fmla="*/ 1919563 w 12184637"/>
              <a:gd name="connsiteY28104" fmla="*/ 1060910 h 4608812"/>
              <a:gd name="connsiteX28105" fmla="*/ 1919563 w 12184637"/>
              <a:gd name="connsiteY28105" fmla="*/ 1060910 h 4608812"/>
              <a:gd name="connsiteX28106" fmla="*/ 1925085 w 12184637"/>
              <a:gd name="connsiteY28106" fmla="*/ 1055315 h 4608812"/>
              <a:gd name="connsiteX28107" fmla="*/ 1860444 w 12184637"/>
              <a:gd name="connsiteY28107" fmla="*/ 1055683 h 4608812"/>
              <a:gd name="connsiteX28108" fmla="*/ 1854849 w 12184637"/>
              <a:gd name="connsiteY28108" fmla="*/ 1050161 h 4608812"/>
              <a:gd name="connsiteX28109" fmla="*/ 1783802 w 12184637"/>
              <a:gd name="connsiteY28109" fmla="*/ 1050382 h 4608812"/>
              <a:gd name="connsiteX28110" fmla="*/ 1783802 w 12184637"/>
              <a:gd name="connsiteY28110" fmla="*/ 1050382 h 4608812"/>
              <a:gd name="connsiteX28111" fmla="*/ 1778280 w 12184637"/>
              <a:gd name="connsiteY28111" fmla="*/ 1055977 h 4608812"/>
              <a:gd name="connsiteX28112" fmla="*/ 1783876 w 12184637"/>
              <a:gd name="connsiteY28112" fmla="*/ 1061499 h 4608812"/>
              <a:gd name="connsiteX28113" fmla="*/ 1854922 w 12184637"/>
              <a:gd name="connsiteY28113" fmla="*/ 1061278 h 4608812"/>
              <a:gd name="connsiteX28114" fmla="*/ 1854922 w 12184637"/>
              <a:gd name="connsiteY28114" fmla="*/ 1061278 h 4608812"/>
              <a:gd name="connsiteX28115" fmla="*/ 1860444 w 12184637"/>
              <a:gd name="connsiteY28115" fmla="*/ 1055683 h 4608812"/>
              <a:gd name="connsiteX28116" fmla="*/ 1789398 w 12184637"/>
              <a:gd name="connsiteY28116" fmla="*/ 1055904 h 4608812"/>
              <a:gd name="connsiteX28117" fmla="*/ 1783802 w 12184637"/>
              <a:gd name="connsiteY28117" fmla="*/ 1050382 h 4608812"/>
              <a:gd name="connsiteX28118" fmla="*/ 1706645 w 12184637"/>
              <a:gd name="connsiteY28118" fmla="*/ 1050750 h 4608812"/>
              <a:gd name="connsiteX28119" fmla="*/ 1706645 w 12184637"/>
              <a:gd name="connsiteY28119" fmla="*/ 1050750 h 4608812"/>
              <a:gd name="connsiteX28120" fmla="*/ 1701123 w 12184637"/>
              <a:gd name="connsiteY28120" fmla="*/ 1056346 h 4608812"/>
              <a:gd name="connsiteX28121" fmla="*/ 1706719 w 12184637"/>
              <a:gd name="connsiteY28121" fmla="*/ 1061867 h 4608812"/>
              <a:gd name="connsiteX28122" fmla="*/ 1783876 w 12184637"/>
              <a:gd name="connsiteY28122" fmla="*/ 1061499 h 4608812"/>
              <a:gd name="connsiteX28123" fmla="*/ 1783876 w 12184637"/>
              <a:gd name="connsiteY28123" fmla="*/ 1061499 h 4608812"/>
              <a:gd name="connsiteX28124" fmla="*/ 1789398 w 12184637"/>
              <a:gd name="connsiteY28124" fmla="*/ 1055904 h 4608812"/>
              <a:gd name="connsiteX28125" fmla="*/ 1623672 w 12184637"/>
              <a:gd name="connsiteY28125" fmla="*/ 1062751 h 4608812"/>
              <a:gd name="connsiteX28126" fmla="*/ 1706719 w 12184637"/>
              <a:gd name="connsiteY28126" fmla="*/ 1061794 h 4608812"/>
              <a:gd name="connsiteX28127" fmla="*/ 1712240 w 12184637"/>
              <a:gd name="connsiteY28127" fmla="*/ 1056125 h 4608812"/>
              <a:gd name="connsiteX28128" fmla="*/ 1706645 w 12184637"/>
              <a:gd name="connsiteY28128" fmla="*/ 1050603 h 4608812"/>
              <a:gd name="connsiteX28129" fmla="*/ 1706645 w 12184637"/>
              <a:gd name="connsiteY28129" fmla="*/ 1050603 h 4608812"/>
              <a:gd name="connsiteX28130" fmla="*/ 1623598 w 12184637"/>
              <a:gd name="connsiteY28130" fmla="*/ 1051560 h 4608812"/>
              <a:gd name="connsiteX28131" fmla="*/ 1618076 w 12184637"/>
              <a:gd name="connsiteY28131" fmla="*/ 1057229 h 4608812"/>
              <a:gd name="connsiteX28132" fmla="*/ 1623672 w 12184637"/>
              <a:gd name="connsiteY28132" fmla="*/ 1062751 h 4608812"/>
              <a:gd name="connsiteX28133" fmla="*/ 1623672 w 12184637"/>
              <a:gd name="connsiteY28133" fmla="*/ 1062751 h 4608812"/>
              <a:gd name="connsiteX28134" fmla="*/ 1535177 w 12184637"/>
              <a:gd name="connsiteY28134" fmla="*/ 1064592 h 4608812"/>
              <a:gd name="connsiteX28135" fmla="*/ 1623672 w 12184637"/>
              <a:gd name="connsiteY28135" fmla="*/ 1062751 h 4608812"/>
              <a:gd name="connsiteX28136" fmla="*/ 1629120 w 12184637"/>
              <a:gd name="connsiteY28136" fmla="*/ 1057082 h 4608812"/>
              <a:gd name="connsiteX28137" fmla="*/ 1623525 w 12184637"/>
              <a:gd name="connsiteY28137" fmla="*/ 1051634 h 4608812"/>
              <a:gd name="connsiteX28138" fmla="*/ 1623451 w 12184637"/>
              <a:gd name="connsiteY28138" fmla="*/ 1051634 h 4608812"/>
              <a:gd name="connsiteX28139" fmla="*/ 1534956 w 12184637"/>
              <a:gd name="connsiteY28139" fmla="*/ 1053474 h 4608812"/>
              <a:gd name="connsiteX28140" fmla="*/ 1529508 w 12184637"/>
              <a:gd name="connsiteY28140" fmla="*/ 1059143 h 4608812"/>
              <a:gd name="connsiteX28141" fmla="*/ 1535103 w 12184637"/>
              <a:gd name="connsiteY28141" fmla="*/ 1064592 h 4608812"/>
              <a:gd name="connsiteX28142" fmla="*/ 1535177 w 12184637"/>
              <a:gd name="connsiteY28142" fmla="*/ 1064592 h 4608812"/>
              <a:gd name="connsiteX28143" fmla="*/ 1441602 w 12184637"/>
              <a:gd name="connsiteY28143" fmla="*/ 1067831 h 4608812"/>
              <a:gd name="connsiteX28144" fmla="*/ 1535250 w 12184637"/>
              <a:gd name="connsiteY28144" fmla="*/ 1064665 h 4608812"/>
              <a:gd name="connsiteX28145" fmla="*/ 1540625 w 12184637"/>
              <a:gd name="connsiteY28145" fmla="*/ 1058922 h 4608812"/>
              <a:gd name="connsiteX28146" fmla="*/ 1535030 w 12184637"/>
              <a:gd name="connsiteY28146" fmla="*/ 1053548 h 4608812"/>
              <a:gd name="connsiteX28147" fmla="*/ 1534882 w 12184637"/>
              <a:gd name="connsiteY28147" fmla="*/ 1053548 h 4608812"/>
              <a:gd name="connsiteX28148" fmla="*/ 1441234 w 12184637"/>
              <a:gd name="connsiteY28148" fmla="*/ 1056714 h 4608812"/>
              <a:gd name="connsiteX28149" fmla="*/ 1435859 w 12184637"/>
              <a:gd name="connsiteY28149" fmla="*/ 1062456 h 4608812"/>
              <a:gd name="connsiteX28150" fmla="*/ 1441454 w 12184637"/>
              <a:gd name="connsiteY28150" fmla="*/ 1067831 h 4608812"/>
              <a:gd name="connsiteX28151" fmla="*/ 1441602 w 12184637"/>
              <a:gd name="connsiteY28151" fmla="*/ 1067831 h 4608812"/>
              <a:gd name="connsiteX28152" fmla="*/ 1344566 w 12184637"/>
              <a:gd name="connsiteY28152" fmla="*/ 1071954 h 4608812"/>
              <a:gd name="connsiteX28153" fmla="*/ 1441602 w 12184637"/>
              <a:gd name="connsiteY28153" fmla="*/ 1067757 h 4608812"/>
              <a:gd name="connsiteX28154" fmla="*/ 1446903 w 12184637"/>
              <a:gd name="connsiteY28154" fmla="*/ 1061941 h 4608812"/>
              <a:gd name="connsiteX28155" fmla="*/ 1441086 w 12184637"/>
              <a:gd name="connsiteY28155" fmla="*/ 1056640 h 4608812"/>
              <a:gd name="connsiteX28156" fmla="*/ 1344051 w 12184637"/>
              <a:gd name="connsiteY28156" fmla="*/ 1060837 h 4608812"/>
              <a:gd name="connsiteX28157" fmla="*/ 1338750 w 12184637"/>
              <a:gd name="connsiteY28157" fmla="*/ 1066653 h 4608812"/>
              <a:gd name="connsiteX28158" fmla="*/ 1344345 w 12184637"/>
              <a:gd name="connsiteY28158" fmla="*/ 1071954 h 4608812"/>
              <a:gd name="connsiteX28159" fmla="*/ 1344566 w 12184637"/>
              <a:gd name="connsiteY28159" fmla="*/ 1071954 h 4608812"/>
              <a:gd name="connsiteX28160" fmla="*/ 1246132 w 12184637"/>
              <a:gd name="connsiteY28160" fmla="*/ 1076739 h 4608812"/>
              <a:gd name="connsiteX28161" fmla="*/ 1344640 w 12184637"/>
              <a:gd name="connsiteY28161" fmla="*/ 1071954 h 4608812"/>
              <a:gd name="connsiteX28162" fmla="*/ 1349941 w 12184637"/>
              <a:gd name="connsiteY28162" fmla="*/ 1066138 h 4608812"/>
              <a:gd name="connsiteX28163" fmla="*/ 1344125 w 12184637"/>
              <a:gd name="connsiteY28163" fmla="*/ 1060837 h 4608812"/>
              <a:gd name="connsiteX28164" fmla="*/ 1245617 w 12184637"/>
              <a:gd name="connsiteY28164" fmla="*/ 1065622 h 4608812"/>
              <a:gd name="connsiteX28165" fmla="*/ 1240316 w 12184637"/>
              <a:gd name="connsiteY28165" fmla="*/ 1071438 h 4608812"/>
              <a:gd name="connsiteX28166" fmla="*/ 1245911 w 12184637"/>
              <a:gd name="connsiteY28166" fmla="*/ 1076739 h 4608812"/>
              <a:gd name="connsiteX28167" fmla="*/ 1246132 w 12184637"/>
              <a:gd name="connsiteY28167" fmla="*/ 1076739 h 4608812"/>
              <a:gd name="connsiteX28168" fmla="*/ 1148066 w 12184637"/>
              <a:gd name="connsiteY28168" fmla="*/ 1081746 h 4608812"/>
              <a:gd name="connsiteX28169" fmla="*/ 1246132 w 12184637"/>
              <a:gd name="connsiteY28169" fmla="*/ 1076739 h 4608812"/>
              <a:gd name="connsiteX28170" fmla="*/ 1251433 w 12184637"/>
              <a:gd name="connsiteY28170" fmla="*/ 1070849 h 4608812"/>
              <a:gd name="connsiteX28171" fmla="*/ 1245543 w 12184637"/>
              <a:gd name="connsiteY28171" fmla="*/ 1065549 h 4608812"/>
              <a:gd name="connsiteX28172" fmla="*/ 1147477 w 12184637"/>
              <a:gd name="connsiteY28172" fmla="*/ 1070555 h 4608812"/>
              <a:gd name="connsiteX28173" fmla="*/ 1142176 w 12184637"/>
              <a:gd name="connsiteY28173" fmla="*/ 1076445 h 4608812"/>
              <a:gd name="connsiteX28174" fmla="*/ 1147772 w 12184637"/>
              <a:gd name="connsiteY28174" fmla="*/ 1081746 h 4608812"/>
              <a:gd name="connsiteX28175" fmla="*/ 1148066 w 12184637"/>
              <a:gd name="connsiteY28175" fmla="*/ 1081746 h 4608812"/>
              <a:gd name="connsiteX28176" fmla="*/ 1052356 w 12184637"/>
              <a:gd name="connsiteY28176" fmla="*/ 1086605 h 4608812"/>
              <a:gd name="connsiteX28177" fmla="*/ 1148066 w 12184637"/>
              <a:gd name="connsiteY28177" fmla="*/ 1081746 h 4608812"/>
              <a:gd name="connsiteX28178" fmla="*/ 1153367 w 12184637"/>
              <a:gd name="connsiteY28178" fmla="*/ 1075929 h 4608812"/>
              <a:gd name="connsiteX28179" fmla="*/ 1147551 w 12184637"/>
              <a:gd name="connsiteY28179" fmla="*/ 1070629 h 4608812"/>
              <a:gd name="connsiteX28180" fmla="*/ 1051841 w 12184637"/>
              <a:gd name="connsiteY28180" fmla="*/ 1075488 h 4608812"/>
              <a:gd name="connsiteX28181" fmla="*/ 1046540 w 12184637"/>
              <a:gd name="connsiteY28181" fmla="*/ 1081304 h 4608812"/>
              <a:gd name="connsiteX28182" fmla="*/ 1052135 w 12184637"/>
              <a:gd name="connsiteY28182" fmla="*/ 1086605 h 4608812"/>
              <a:gd name="connsiteX28183" fmla="*/ 1052356 w 12184637"/>
              <a:gd name="connsiteY28183" fmla="*/ 1086605 h 4608812"/>
              <a:gd name="connsiteX28184" fmla="*/ 957235 w 12184637"/>
              <a:gd name="connsiteY28184" fmla="*/ 1090949 h 4608812"/>
              <a:gd name="connsiteX28185" fmla="*/ 1052356 w 12184637"/>
              <a:gd name="connsiteY28185" fmla="*/ 1086605 h 4608812"/>
              <a:gd name="connsiteX28186" fmla="*/ 1057657 w 12184637"/>
              <a:gd name="connsiteY28186" fmla="*/ 1080789 h 4608812"/>
              <a:gd name="connsiteX28187" fmla="*/ 1051841 w 12184637"/>
              <a:gd name="connsiteY28187" fmla="*/ 1075488 h 4608812"/>
              <a:gd name="connsiteX28188" fmla="*/ 956719 w 12184637"/>
              <a:gd name="connsiteY28188" fmla="*/ 1079831 h 4608812"/>
              <a:gd name="connsiteX28189" fmla="*/ 951418 w 12184637"/>
              <a:gd name="connsiteY28189" fmla="*/ 1085648 h 4608812"/>
              <a:gd name="connsiteX28190" fmla="*/ 957014 w 12184637"/>
              <a:gd name="connsiteY28190" fmla="*/ 1090949 h 4608812"/>
              <a:gd name="connsiteX28191" fmla="*/ 957235 w 12184637"/>
              <a:gd name="connsiteY28191" fmla="*/ 1090949 h 4608812"/>
              <a:gd name="connsiteX28192" fmla="*/ 861009 w 12184637"/>
              <a:gd name="connsiteY28192" fmla="*/ 1094262 h 4608812"/>
              <a:gd name="connsiteX28193" fmla="*/ 957235 w 12184637"/>
              <a:gd name="connsiteY28193" fmla="*/ 1090949 h 4608812"/>
              <a:gd name="connsiteX28194" fmla="*/ 962609 w 12184637"/>
              <a:gd name="connsiteY28194" fmla="*/ 1085206 h 4608812"/>
              <a:gd name="connsiteX28195" fmla="*/ 957014 w 12184637"/>
              <a:gd name="connsiteY28195" fmla="*/ 1079831 h 4608812"/>
              <a:gd name="connsiteX28196" fmla="*/ 956867 w 12184637"/>
              <a:gd name="connsiteY28196" fmla="*/ 1079831 h 4608812"/>
              <a:gd name="connsiteX28197" fmla="*/ 860641 w 12184637"/>
              <a:gd name="connsiteY28197" fmla="*/ 1083144 h 4608812"/>
              <a:gd name="connsiteX28198" fmla="*/ 855267 w 12184637"/>
              <a:gd name="connsiteY28198" fmla="*/ 1088887 h 4608812"/>
              <a:gd name="connsiteX28199" fmla="*/ 860862 w 12184637"/>
              <a:gd name="connsiteY28199" fmla="*/ 1094262 h 4608812"/>
              <a:gd name="connsiteX28200" fmla="*/ 861009 w 12184637"/>
              <a:gd name="connsiteY28200" fmla="*/ 1094262 h 4608812"/>
              <a:gd name="connsiteX28201" fmla="*/ 761839 w 12184637"/>
              <a:gd name="connsiteY28201" fmla="*/ 1096102 h 4608812"/>
              <a:gd name="connsiteX28202" fmla="*/ 860936 w 12184637"/>
              <a:gd name="connsiteY28202" fmla="*/ 1094262 h 4608812"/>
              <a:gd name="connsiteX28203" fmla="*/ 866384 w 12184637"/>
              <a:gd name="connsiteY28203" fmla="*/ 1088593 h 4608812"/>
              <a:gd name="connsiteX28204" fmla="*/ 860788 w 12184637"/>
              <a:gd name="connsiteY28204" fmla="*/ 1083144 h 4608812"/>
              <a:gd name="connsiteX28205" fmla="*/ 860715 w 12184637"/>
              <a:gd name="connsiteY28205" fmla="*/ 1083144 h 4608812"/>
              <a:gd name="connsiteX28206" fmla="*/ 761618 w 12184637"/>
              <a:gd name="connsiteY28206" fmla="*/ 1084985 h 4608812"/>
              <a:gd name="connsiteX28207" fmla="*/ 756170 w 12184637"/>
              <a:gd name="connsiteY28207" fmla="*/ 1090654 h 4608812"/>
              <a:gd name="connsiteX28208" fmla="*/ 761839 w 12184637"/>
              <a:gd name="connsiteY28208" fmla="*/ 1096102 h 4608812"/>
              <a:gd name="connsiteX28209" fmla="*/ 761839 w 12184637"/>
              <a:gd name="connsiteY28209" fmla="*/ 1096102 h 4608812"/>
              <a:gd name="connsiteX28210" fmla="*/ 767287 w 12184637"/>
              <a:gd name="connsiteY28210" fmla="*/ 1090507 h 4608812"/>
              <a:gd name="connsiteX28211" fmla="*/ 761691 w 12184637"/>
              <a:gd name="connsiteY28211" fmla="*/ 1084911 h 4608812"/>
              <a:gd name="connsiteX28212" fmla="*/ 658104 w 12184637"/>
              <a:gd name="connsiteY28212" fmla="*/ 1084911 h 4608812"/>
              <a:gd name="connsiteX28213" fmla="*/ 658030 w 12184637"/>
              <a:gd name="connsiteY28213" fmla="*/ 1084911 h 4608812"/>
              <a:gd name="connsiteX28214" fmla="*/ 652508 w 12184637"/>
              <a:gd name="connsiteY28214" fmla="*/ 1090507 h 4608812"/>
              <a:gd name="connsiteX28215" fmla="*/ 658104 w 12184637"/>
              <a:gd name="connsiteY28215" fmla="*/ 1096102 h 4608812"/>
              <a:gd name="connsiteX28216" fmla="*/ 761691 w 12184637"/>
              <a:gd name="connsiteY28216" fmla="*/ 1096102 h 4608812"/>
              <a:gd name="connsiteX28217" fmla="*/ 761765 w 12184637"/>
              <a:gd name="connsiteY28217" fmla="*/ 1096102 h 4608812"/>
              <a:gd name="connsiteX28218" fmla="*/ 767287 w 12184637"/>
              <a:gd name="connsiteY28218" fmla="*/ 1090507 h 4608812"/>
              <a:gd name="connsiteX28219" fmla="*/ 663699 w 12184637"/>
              <a:gd name="connsiteY28219" fmla="*/ 1090580 h 4608812"/>
              <a:gd name="connsiteX28220" fmla="*/ 658177 w 12184637"/>
              <a:gd name="connsiteY28220" fmla="*/ 1084985 h 4608812"/>
              <a:gd name="connsiteX28221" fmla="*/ 553338 w 12184637"/>
              <a:gd name="connsiteY28221" fmla="*/ 1083954 h 4608812"/>
              <a:gd name="connsiteX28222" fmla="*/ 553264 w 12184637"/>
              <a:gd name="connsiteY28222" fmla="*/ 1083954 h 4608812"/>
              <a:gd name="connsiteX28223" fmla="*/ 547742 w 12184637"/>
              <a:gd name="connsiteY28223" fmla="*/ 1089476 h 4608812"/>
              <a:gd name="connsiteX28224" fmla="*/ 553264 w 12184637"/>
              <a:gd name="connsiteY28224" fmla="*/ 1095072 h 4608812"/>
              <a:gd name="connsiteX28225" fmla="*/ 658104 w 12184637"/>
              <a:gd name="connsiteY28225" fmla="*/ 1096102 h 4608812"/>
              <a:gd name="connsiteX28226" fmla="*/ 658177 w 12184637"/>
              <a:gd name="connsiteY28226" fmla="*/ 1096102 h 4608812"/>
              <a:gd name="connsiteX28227" fmla="*/ 663699 w 12184637"/>
              <a:gd name="connsiteY28227" fmla="*/ 1090580 h 4608812"/>
              <a:gd name="connsiteX28228" fmla="*/ 558860 w 12184637"/>
              <a:gd name="connsiteY28228" fmla="*/ 1089550 h 4608812"/>
              <a:gd name="connsiteX28229" fmla="*/ 553338 w 12184637"/>
              <a:gd name="connsiteY28229" fmla="*/ 1083881 h 4608812"/>
              <a:gd name="connsiteX28230" fmla="*/ 450634 w 12184637"/>
              <a:gd name="connsiteY28230" fmla="*/ 1082703 h 4608812"/>
              <a:gd name="connsiteX28231" fmla="*/ 450560 w 12184637"/>
              <a:gd name="connsiteY28231" fmla="*/ 1082703 h 4608812"/>
              <a:gd name="connsiteX28232" fmla="*/ 445038 w 12184637"/>
              <a:gd name="connsiteY28232" fmla="*/ 1088224 h 4608812"/>
              <a:gd name="connsiteX28233" fmla="*/ 450560 w 12184637"/>
              <a:gd name="connsiteY28233" fmla="*/ 1093894 h 4608812"/>
              <a:gd name="connsiteX28234" fmla="*/ 553264 w 12184637"/>
              <a:gd name="connsiteY28234" fmla="*/ 1095072 h 4608812"/>
              <a:gd name="connsiteX28235" fmla="*/ 553338 w 12184637"/>
              <a:gd name="connsiteY28235" fmla="*/ 1095072 h 4608812"/>
              <a:gd name="connsiteX28236" fmla="*/ 558860 w 12184637"/>
              <a:gd name="connsiteY28236" fmla="*/ 1089550 h 4608812"/>
              <a:gd name="connsiteX28237" fmla="*/ 456155 w 12184637"/>
              <a:gd name="connsiteY28237" fmla="*/ 1088298 h 4608812"/>
              <a:gd name="connsiteX28238" fmla="*/ 450634 w 12184637"/>
              <a:gd name="connsiteY28238" fmla="*/ 1082703 h 4608812"/>
              <a:gd name="connsiteX28239" fmla="*/ 353525 w 12184637"/>
              <a:gd name="connsiteY28239" fmla="*/ 1082187 h 4608812"/>
              <a:gd name="connsiteX28240" fmla="*/ 353451 w 12184637"/>
              <a:gd name="connsiteY28240" fmla="*/ 1082187 h 4608812"/>
              <a:gd name="connsiteX28241" fmla="*/ 347929 w 12184637"/>
              <a:gd name="connsiteY28241" fmla="*/ 1087709 h 4608812"/>
              <a:gd name="connsiteX28242" fmla="*/ 353451 w 12184637"/>
              <a:gd name="connsiteY28242" fmla="*/ 1093305 h 4608812"/>
              <a:gd name="connsiteX28243" fmla="*/ 450560 w 12184637"/>
              <a:gd name="connsiteY28243" fmla="*/ 1093820 h 4608812"/>
              <a:gd name="connsiteX28244" fmla="*/ 450634 w 12184637"/>
              <a:gd name="connsiteY28244" fmla="*/ 1093820 h 4608812"/>
              <a:gd name="connsiteX28245" fmla="*/ 456155 w 12184637"/>
              <a:gd name="connsiteY28245" fmla="*/ 1088298 h 4608812"/>
              <a:gd name="connsiteX28246" fmla="*/ 265324 w 12184637"/>
              <a:gd name="connsiteY28246" fmla="*/ 1094409 h 4608812"/>
              <a:gd name="connsiteX28247" fmla="*/ 353598 w 12184637"/>
              <a:gd name="connsiteY28247" fmla="*/ 1093305 h 4608812"/>
              <a:gd name="connsiteX28248" fmla="*/ 359120 w 12184637"/>
              <a:gd name="connsiteY28248" fmla="*/ 1087635 h 4608812"/>
              <a:gd name="connsiteX28249" fmla="*/ 353525 w 12184637"/>
              <a:gd name="connsiteY28249" fmla="*/ 1082114 h 4608812"/>
              <a:gd name="connsiteX28250" fmla="*/ 353525 w 12184637"/>
              <a:gd name="connsiteY28250" fmla="*/ 1082114 h 4608812"/>
              <a:gd name="connsiteX28251" fmla="*/ 265250 w 12184637"/>
              <a:gd name="connsiteY28251" fmla="*/ 1083218 h 4608812"/>
              <a:gd name="connsiteX28252" fmla="*/ 259729 w 12184637"/>
              <a:gd name="connsiteY28252" fmla="*/ 1088887 h 4608812"/>
              <a:gd name="connsiteX28253" fmla="*/ 265324 w 12184637"/>
              <a:gd name="connsiteY28253" fmla="*/ 1094409 h 4608812"/>
              <a:gd name="connsiteX28254" fmla="*/ 265324 w 12184637"/>
              <a:gd name="connsiteY28254" fmla="*/ 1094409 h 4608812"/>
              <a:gd name="connsiteX28255" fmla="*/ 188388 w 12184637"/>
              <a:gd name="connsiteY28255" fmla="*/ 1096470 h 4608812"/>
              <a:gd name="connsiteX28256" fmla="*/ 265398 w 12184637"/>
              <a:gd name="connsiteY28256" fmla="*/ 1094409 h 4608812"/>
              <a:gd name="connsiteX28257" fmla="*/ 270846 w 12184637"/>
              <a:gd name="connsiteY28257" fmla="*/ 1088666 h 4608812"/>
              <a:gd name="connsiteX28258" fmla="*/ 265103 w 12184637"/>
              <a:gd name="connsiteY28258" fmla="*/ 1083218 h 4608812"/>
              <a:gd name="connsiteX28259" fmla="*/ 188093 w 12184637"/>
              <a:gd name="connsiteY28259" fmla="*/ 1085280 h 4608812"/>
              <a:gd name="connsiteX28260" fmla="*/ 182645 w 12184637"/>
              <a:gd name="connsiteY28260" fmla="*/ 1091022 h 4608812"/>
              <a:gd name="connsiteX28261" fmla="*/ 188240 w 12184637"/>
              <a:gd name="connsiteY28261" fmla="*/ 1096470 h 4608812"/>
              <a:gd name="connsiteX28262" fmla="*/ 188388 w 12184637"/>
              <a:gd name="connsiteY28262" fmla="*/ 1096470 h 4608812"/>
              <a:gd name="connsiteX28263" fmla="*/ 124998 w 12184637"/>
              <a:gd name="connsiteY28263" fmla="*/ 1098974 h 4608812"/>
              <a:gd name="connsiteX28264" fmla="*/ 188461 w 12184637"/>
              <a:gd name="connsiteY28264" fmla="*/ 1096470 h 4608812"/>
              <a:gd name="connsiteX28265" fmla="*/ 193836 w 12184637"/>
              <a:gd name="connsiteY28265" fmla="*/ 1090654 h 4608812"/>
              <a:gd name="connsiteX28266" fmla="*/ 188020 w 12184637"/>
              <a:gd name="connsiteY28266" fmla="*/ 1085280 h 4608812"/>
              <a:gd name="connsiteX28267" fmla="*/ 124556 w 12184637"/>
              <a:gd name="connsiteY28267" fmla="*/ 1087783 h 4608812"/>
              <a:gd name="connsiteX28268" fmla="*/ 119182 w 12184637"/>
              <a:gd name="connsiteY28268" fmla="*/ 1093599 h 4608812"/>
              <a:gd name="connsiteX28269" fmla="*/ 124777 w 12184637"/>
              <a:gd name="connsiteY28269" fmla="*/ 1098974 h 4608812"/>
              <a:gd name="connsiteX28270" fmla="*/ 124998 w 12184637"/>
              <a:gd name="connsiteY28270" fmla="*/ 1098974 h 4608812"/>
              <a:gd name="connsiteX28271" fmla="*/ 77290 w 12184637"/>
              <a:gd name="connsiteY28271" fmla="*/ 1101256 h 4608812"/>
              <a:gd name="connsiteX28272" fmla="*/ 124998 w 12184637"/>
              <a:gd name="connsiteY28272" fmla="*/ 1098974 h 4608812"/>
              <a:gd name="connsiteX28273" fmla="*/ 130299 w 12184637"/>
              <a:gd name="connsiteY28273" fmla="*/ 1093157 h 4608812"/>
              <a:gd name="connsiteX28274" fmla="*/ 124483 w 12184637"/>
              <a:gd name="connsiteY28274" fmla="*/ 1087856 h 4608812"/>
              <a:gd name="connsiteX28275" fmla="*/ 76775 w 12184637"/>
              <a:gd name="connsiteY28275" fmla="*/ 1090139 h 4608812"/>
              <a:gd name="connsiteX28276" fmla="*/ 71474 w 12184637"/>
              <a:gd name="connsiteY28276" fmla="*/ 1095955 h 4608812"/>
              <a:gd name="connsiteX28277" fmla="*/ 77069 w 12184637"/>
              <a:gd name="connsiteY28277" fmla="*/ 1101256 h 4608812"/>
              <a:gd name="connsiteX28278" fmla="*/ 77290 w 12184637"/>
              <a:gd name="connsiteY28278" fmla="*/ 1101256 h 4608812"/>
              <a:gd name="connsiteX28279" fmla="*/ 47473 w 12184637"/>
              <a:gd name="connsiteY28279" fmla="*/ 1102802 h 4608812"/>
              <a:gd name="connsiteX28280" fmla="*/ 77364 w 12184637"/>
              <a:gd name="connsiteY28280" fmla="*/ 1101256 h 4608812"/>
              <a:gd name="connsiteX28281" fmla="*/ 82665 w 12184637"/>
              <a:gd name="connsiteY28281" fmla="*/ 1095440 h 4608812"/>
              <a:gd name="connsiteX28282" fmla="*/ 76775 w 12184637"/>
              <a:gd name="connsiteY28282" fmla="*/ 1090139 h 4608812"/>
              <a:gd name="connsiteX28283" fmla="*/ 46884 w 12184637"/>
              <a:gd name="connsiteY28283" fmla="*/ 1091685 h 4608812"/>
              <a:gd name="connsiteX28284" fmla="*/ 41583 w 12184637"/>
              <a:gd name="connsiteY28284" fmla="*/ 1097575 h 4608812"/>
              <a:gd name="connsiteX28285" fmla="*/ 47178 w 12184637"/>
              <a:gd name="connsiteY28285" fmla="*/ 1102876 h 4608812"/>
              <a:gd name="connsiteX28286" fmla="*/ 47473 w 12184637"/>
              <a:gd name="connsiteY28286" fmla="*/ 1102802 h 4608812"/>
              <a:gd name="connsiteX28287" fmla="*/ 32822 w 12184637"/>
              <a:gd name="connsiteY28287" fmla="*/ 1103391 h 4608812"/>
              <a:gd name="connsiteX28288" fmla="*/ 47473 w 12184637"/>
              <a:gd name="connsiteY28288" fmla="*/ 1102802 h 4608812"/>
              <a:gd name="connsiteX28289" fmla="*/ 52774 w 12184637"/>
              <a:gd name="connsiteY28289" fmla="*/ 1096986 h 4608812"/>
              <a:gd name="connsiteX28290" fmla="*/ 46958 w 12184637"/>
              <a:gd name="connsiteY28290" fmla="*/ 1091685 h 4608812"/>
              <a:gd name="connsiteX28291" fmla="*/ 32307 w 12184637"/>
              <a:gd name="connsiteY28291" fmla="*/ 1092274 h 4608812"/>
              <a:gd name="connsiteX28292" fmla="*/ 27006 w 12184637"/>
              <a:gd name="connsiteY28292" fmla="*/ 1098090 h 4608812"/>
              <a:gd name="connsiteX28293" fmla="*/ 32601 w 12184637"/>
              <a:gd name="connsiteY28293" fmla="*/ 1103465 h 4608812"/>
              <a:gd name="connsiteX28294" fmla="*/ 32822 w 12184637"/>
              <a:gd name="connsiteY28294" fmla="*/ 1103391 h 4608812"/>
              <a:gd name="connsiteX28295" fmla="*/ 37976 w 12184637"/>
              <a:gd name="connsiteY28295" fmla="*/ 1099121 h 4608812"/>
              <a:gd name="connsiteX28296" fmla="*/ 33853 w 12184637"/>
              <a:gd name="connsiteY28296" fmla="*/ 1092421 h 4608812"/>
              <a:gd name="connsiteX28297" fmla="*/ 31938 w 12184637"/>
              <a:gd name="connsiteY28297" fmla="*/ 1091979 h 4608812"/>
              <a:gd name="connsiteX28298" fmla="*/ 25239 w 12184637"/>
              <a:gd name="connsiteY28298" fmla="*/ 1096102 h 4608812"/>
              <a:gd name="connsiteX28299" fmla="*/ 29362 w 12184637"/>
              <a:gd name="connsiteY28299" fmla="*/ 1102802 h 4608812"/>
              <a:gd name="connsiteX28300" fmla="*/ 31276 w 12184637"/>
              <a:gd name="connsiteY28300" fmla="*/ 1103244 h 4608812"/>
              <a:gd name="connsiteX28301" fmla="*/ 32601 w 12184637"/>
              <a:gd name="connsiteY28301" fmla="*/ 1103391 h 4608812"/>
              <a:gd name="connsiteX28302" fmla="*/ 37976 w 12184637"/>
              <a:gd name="connsiteY28302" fmla="*/ 1099121 h 4608812"/>
              <a:gd name="connsiteX28303" fmla="*/ 11119075 w 12184637"/>
              <a:gd name="connsiteY28303" fmla="*/ 2118728 h 4608812"/>
              <a:gd name="connsiteX28304" fmla="*/ 11115468 w 12184637"/>
              <a:gd name="connsiteY28304" fmla="*/ 2111734 h 4608812"/>
              <a:gd name="connsiteX28305" fmla="*/ 11026899 w 12184637"/>
              <a:gd name="connsiteY28305" fmla="*/ 2083757 h 4608812"/>
              <a:gd name="connsiteX28306" fmla="*/ 11019905 w 12184637"/>
              <a:gd name="connsiteY28306" fmla="*/ 2087365 h 4608812"/>
              <a:gd name="connsiteX28307" fmla="*/ 11023513 w 12184637"/>
              <a:gd name="connsiteY28307" fmla="*/ 2094359 h 4608812"/>
              <a:gd name="connsiteX28308" fmla="*/ 11112081 w 12184637"/>
              <a:gd name="connsiteY28308" fmla="*/ 2122336 h 4608812"/>
              <a:gd name="connsiteX28309" fmla="*/ 11113775 w 12184637"/>
              <a:gd name="connsiteY28309" fmla="*/ 2122630 h 4608812"/>
              <a:gd name="connsiteX28310" fmla="*/ 11119075 w 12184637"/>
              <a:gd name="connsiteY28310" fmla="*/ 2118728 h 4608812"/>
              <a:gd name="connsiteX28311" fmla="*/ 11232896 w 12184637"/>
              <a:gd name="connsiteY28311" fmla="*/ 2146190 h 4608812"/>
              <a:gd name="connsiteX28312" fmla="*/ 11228774 w 12184637"/>
              <a:gd name="connsiteY28312" fmla="*/ 2139490 h 4608812"/>
              <a:gd name="connsiteX28313" fmla="*/ 11115026 w 12184637"/>
              <a:gd name="connsiteY28313" fmla="*/ 2111734 h 4608812"/>
              <a:gd name="connsiteX28314" fmla="*/ 11108327 w 12184637"/>
              <a:gd name="connsiteY28314" fmla="*/ 2115857 h 4608812"/>
              <a:gd name="connsiteX28315" fmla="*/ 11112449 w 12184637"/>
              <a:gd name="connsiteY28315" fmla="*/ 2122557 h 4608812"/>
              <a:gd name="connsiteX28316" fmla="*/ 11226197 w 12184637"/>
              <a:gd name="connsiteY28316" fmla="*/ 2150313 h 4608812"/>
              <a:gd name="connsiteX28317" fmla="*/ 11227522 w 12184637"/>
              <a:gd name="connsiteY28317" fmla="*/ 2150460 h 4608812"/>
              <a:gd name="connsiteX28318" fmla="*/ 11232896 w 12184637"/>
              <a:gd name="connsiteY28318" fmla="*/ 2146190 h 4608812"/>
              <a:gd name="connsiteX28319" fmla="*/ 11343552 w 12184637"/>
              <a:gd name="connsiteY28319" fmla="*/ 2164007 h 4608812"/>
              <a:gd name="connsiteX28320" fmla="*/ 11338988 w 12184637"/>
              <a:gd name="connsiteY28320" fmla="*/ 2157601 h 4608812"/>
              <a:gd name="connsiteX28321" fmla="*/ 11228479 w 12184637"/>
              <a:gd name="connsiteY28321" fmla="*/ 2139343 h 4608812"/>
              <a:gd name="connsiteX28322" fmla="*/ 11222074 w 12184637"/>
              <a:gd name="connsiteY28322" fmla="*/ 2143908 h 4608812"/>
              <a:gd name="connsiteX28323" fmla="*/ 11226639 w 12184637"/>
              <a:gd name="connsiteY28323" fmla="*/ 2150313 h 4608812"/>
              <a:gd name="connsiteX28324" fmla="*/ 11337147 w 12184637"/>
              <a:gd name="connsiteY28324" fmla="*/ 2168571 h 4608812"/>
              <a:gd name="connsiteX28325" fmla="*/ 11338104 w 12184637"/>
              <a:gd name="connsiteY28325" fmla="*/ 2168645 h 4608812"/>
              <a:gd name="connsiteX28326" fmla="*/ 11343552 w 12184637"/>
              <a:gd name="connsiteY28326" fmla="*/ 2164007 h 4608812"/>
              <a:gd name="connsiteX28327" fmla="*/ 11446110 w 12184637"/>
              <a:gd name="connsiteY28327" fmla="*/ 2170559 h 4608812"/>
              <a:gd name="connsiteX28328" fmla="*/ 11440956 w 12184637"/>
              <a:gd name="connsiteY28328" fmla="*/ 2164596 h 4608812"/>
              <a:gd name="connsiteX28329" fmla="*/ 11338473 w 12184637"/>
              <a:gd name="connsiteY28329" fmla="*/ 2157528 h 4608812"/>
              <a:gd name="connsiteX28330" fmla="*/ 11332509 w 12184637"/>
              <a:gd name="connsiteY28330" fmla="*/ 2162681 h 4608812"/>
              <a:gd name="connsiteX28331" fmla="*/ 11337662 w 12184637"/>
              <a:gd name="connsiteY28331" fmla="*/ 2168645 h 4608812"/>
              <a:gd name="connsiteX28332" fmla="*/ 11440146 w 12184637"/>
              <a:gd name="connsiteY28332" fmla="*/ 2175713 h 4608812"/>
              <a:gd name="connsiteX28333" fmla="*/ 11440588 w 12184637"/>
              <a:gd name="connsiteY28333" fmla="*/ 2175713 h 4608812"/>
              <a:gd name="connsiteX28334" fmla="*/ 11446110 w 12184637"/>
              <a:gd name="connsiteY28334" fmla="*/ 2170559 h 4608812"/>
              <a:gd name="connsiteX28335" fmla="*/ 11440882 w 12184637"/>
              <a:gd name="connsiteY28335" fmla="*/ 2175713 h 4608812"/>
              <a:gd name="connsiteX28336" fmla="*/ 11530703 w 12184637"/>
              <a:gd name="connsiteY28336" fmla="*/ 2169897 h 4608812"/>
              <a:gd name="connsiteX28337" fmla="*/ 11535930 w 12184637"/>
              <a:gd name="connsiteY28337" fmla="*/ 2164007 h 4608812"/>
              <a:gd name="connsiteX28338" fmla="*/ 11530040 w 12184637"/>
              <a:gd name="connsiteY28338" fmla="*/ 2158779 h 4608812"/>
              <a:gd name="connsiteX28339" fmla="*/ 11440220 w 12184637"/>
              <a:gd name="connsiteY28339" fmla="*/ 2164596 h 4608812"/>
              <a:gd name="connsiteX28340" fmla="*/ 11434993 w 12184637"/>
              <a:gd name="connsiteY28340" fmla="*/ 2170486 h 4608812"/>
              <a:gd name="connsiteX28341" fmla="*/ 11440588 w 12184637"/>
              <a:gd name="connsiteY28341" fmla="*/ 2175713 h 4608812"/>
              <a:gd name="connsiteX28342" fmla="*/ 11440882 w 12184637"/>
              <a:gd name="connsiteY28342" fmla="*/ 2175713 h 4608812"/>
              <a:gd name="connsiteX28343" fmla="*/ 11531734 w 12184637"/>
              <a:gd name="connsiteY28343" fmla="*/ 2169749 h 4608812"/>
              <a:gd name="connsiteX28344" fmla="*/ 11604620 w 12184637"/>
              <a:gd name="connsiteY28344" fmla="*/ 2151564 h 4608812"/>
              <a:gd name="connsiteX28345" fmla="*/ 11608670 w 12184637"/>
              <a:gd name="connsiteY28345" fmla="*/ 2144791 h 4608812"/>
              <a:gd name="connsiteX28346" fmla="*/ 11601896 w 12184637"/>
              <a:gd name="connsiteY28346" fmla="*/ 2140742 h 4608812"/>
              <a:gd name="connsiteX28347" fmla="*/ 11529009 w 12184637"/>
              <a:gd name="connsiteY28347" fmla="*/ 2158927 h 4608812"/>
              <a:gd name="connsiteX28348" fmla="*/ 11524960 w 12184637"/>
              <a:gd name="connsiteY28348" fmla="*/ 2165700 h 4608812"/>
              <a:gd name="connsiteX28349" fmla="*/ 11530408 w 12184637"/>
              <a:gd name="connsiteY28349" fmla="*/ 2169897 h 4608812"/>
              <a:gd name="connsiteX28350" fmla="*/ 11531734 w 12184637"/>
              <a:gd name="connsiteY28350" fmla="*/ 2169749 h 4608812"/>
              <a:gd name="connsiteX28351" fmla="*/ 11606093 w 12184637"/>
              <a:gd name="connsiteY28351" fmla="*/ 2150975 h 4608812"/>
              <a:gd name="connsiteX28352" fmla="*/ 11657555 w 12184637"/>
              <a:gd name="connsiteY28352" fmla="*/ 2120864 h 4608812"/>
              <a:gd name="connsiteX28353" fmla="*/ 11659543 w 12184637"/>
              <a:gd name="connsiteY28353" fmla="*/ 2113207 h 4608812"/>
              <a:gd name="connsiteX28354" fmla="*/ 11651886 w 12184637"/>
              <a:gd name="connsiteY28354" fmla="*/ 2111219 h 4608812"/>
              <a:gd name="connsiteX28355" fmla="*/ 11600424 w 12184637"/>
              <a:gd name="connsiteY28355" fmla="*/ 2141331 h 4608812"/>
              <a:gd name="connsiteX28356" fmla="*/ 11598436 w 12184637"/>
              <a:gd name="connsiteY28356" fmla="*/ 2148988 h 4608812"/>
              <a:gd name="connsiteX28357" fmla="*/ 11603295 w 12184637"/>
              <a:gd name="connsiteY28357" fmla="*/ 2151785 h 4608812"/>
              <a:gd name="connsiteX28358" fmla="*/ 11606093 w 12184637"/>
              <a:gd name="connsiteY28358" fmla="*/ 2150975 h 4608812"/>
              <a:gd name="connsiteX28359" fmla="*/ 11659837 w 12184637"/>
              <a:gd name="connsiteY28359" fmla="*/ 2118287 h 4608812"/>
              <a:gd name="connsiteX28360" fmla="*/ 11707472 w 12184637"/>
              <a:gd name="connsiteY28360" fmla="*/ 2011238 h 4608812"/>
              <a:gd name="connsiteX28361" fmla="*/ 11704674 w 12184637"/>
              <a:gd name="connsiteY28361" fmla="*/ 2003876 h 4608812"/>
              <a:gd name="connsiteX28362" fmla="*/ 11697312 w 12184637"/>
              <a:gd name="connsiteY28362" fmla="*/ 2006674 h 4608812"/>
              <a:gd name="connsiteX28363" fmla="*/ 11649677 w 12184637"/>
              <a:gd name="connsiteY28363" fmla="*/ 2113722 h 4608812"/>
              <a:gd name="connsiteX28364" fmla="*/ 11652475 w 12184637"/>
              <a:gd name="connsiteY28364" fmla="*/ 2121084 h 4608812"/>
              <a:gd name="connsiteX28365" fmla="*/ 11654758 w 12184637"/>
              <a:gd name="connsiteY28365" fmla="*/ 2121600 h 4608812"/>
              <a:gd name="connsiteX28366" fmla="*/ 11659837 w 12184637"/>
              <a:gd name="connsiteY28366" fmla="*/ 2118287 h 4608812"/>
              <a:gd name="connsiteX28367" fmla="*/ 11706956 w 12184637"/>
              <a:gd name="connsiteY28367" fmla="*/ 2012048 h 4608812"/>
              <a:gd name="connsiteX28368" fmla="*/ 11719325 w 12184637"/>
              <a:gd name="connsiteY28368" fmla="*/ 1993422 h 4608812"/>
              <a:gd name="connsiteX28369" fmla="*/ 11717779 w 12184637"/>
              <a:gd name="connsiteY28369" fmla="*/ 1985691 h 4608812"/>
              <a:gd name="connsiteX28370" fmla="*/ 11710049 w 12184637"/>
              <a:gd name="connsiteY28370" fmla="*/ 1987237 h 4608812"/>
              <a:gd name="connsiteX28371" fmla="*/ 11697680 w 12184637"/>
              <a:gd name="connsiteY28371" fmla="*/ 2005864 h 4608812"/>
              <a:gd name="connsiteX28372" fmla="*/ 11699226 w 12184637"/>
              <a:gd name="connsiteY28372" fmla="*/ 2013594 h 4608812"/>
              <a:gd name="connsiteX28373" fmla="*/ 11702318 w 12184637"/>
              <a:gd name="connsiteY28373" fmla="*/ 2014552 h 4608812"/>
              <a:gd name="connsiteX28374" fmla="*/ 11706956 w 12184637"/>
              <a:gd name="connsiteY28374" fmla="*/ 2012048 h 4608812"/>
              <a:gd name="connsiteX28375" fmla="*/ 11719546 w 12184637"/>
              <a:gd name="connsiteY28375" fmla="*/ 1993127 h 4608812"/>
              <a:gd name="connsiteX28376" fmla="*/ 11738172 w 12184637"/>
              <a:gd name="connsiteY28376" fmla="*/ 1960807 h 4608812"/>
              <a:gd name="connsiteX28377" fmla="*/ 11736111 w 12184637"/>
              <a:gd name="connsiteY28377" fmla="*/ 1953223 h 4608812"/>
              <a:gd name="connsiteX28378" fmla="*/ 11728528 w 12184637"/>
              <a:gd name="connsiteY28378" fmla="*/ 1955285 h 4608812"/>
              <a:gd name="connsiteX28379" fmla="*/ 11709901 w 12184637"/>
              <a:gd name="connsiteY28379" fmla="*/ 1987605 h 4608812"/>
              <a:gd name="connsiteX28380" fmla="*/ 11711963 w 12184637"/>
              <a:gd name="connsiteY28380" fmla="*/ 1995189 h 4608812"/>
              <a:gd name="connsiteX28381" fmla="*/ 11714761 w 12184637"/>
              <a:gd name="connsiteY28381" fmla="*/ 1995925 h 4608812"/>
              <a:gd name="connsiteX28382" fmla="*/ 11719546 w 12184637"/>
              <a:gd name="connsiteY28382" fmla="*/ 1993127 h 4608812"/>
              <a:gd name="connsiteX28383" fmla="*/ 7621532 w 12184637"/>
              <a:gd name="connsiteY28383" fmla="*/ 3070897 h 4608812"/>
              <a:gd name="connsiteX28384" fmla="*/ 7628894 w 12184637"/>
              <a:gd name="connsiteY28384" fmla="*/ 3053522 h 4608812"/>
              <a:gd name="connsiteX28385" fmla="*/ 7625950 w 12184637"/>
              <a:gd name="connsiteY28385" fmla="*/ 3046234 h 4608812"/>
              <a:gd name="connsiteX28386" fmla="*/ 7618661 w 12184637"/>
              <a:gd name="connsiteY28386" fmla="*/ 3049178 h 4608812"/>
              <a:gd name="connsiteX28387" fmla="*/ 7611299 w 12184637"/>
              <a:gd name="connsiteY28387" fmla="*/ 3066553 h 4608812"/>
              <a:gd name="connsiteX28388" fmla="*/ 7614243 w 12184637"/>
              <a:gd name="connsiteY28388" fmla="*/ 3073842 h 4608812"/>
              <a:gd name="connsiteX28389" fmla="*/ 7616452 w 12184637"/>
              <a:gd name="connsiteY28389" fmla="*/ 3074284 h 4608812"/>
              <a:gd name="connsiteX28390" fmla="*/ 7621532 w 12184637"/>
              <a:gd name="connsiteY28390" fmla="*/ 3070897 h 4608812"/>
              <a:gd name="connsiteX28391" fmla="*/ 7540620 w 12184637"/>
              <a:gd name="connsiteY28391" fmla="*/ 3103880 h 4608812"/>
              <a:gd name="connsiteX28392" fmla="*/ 7618367 w 12184637"/>
              <a:gd name="connsiteY28392" fmla="*/ 3073916 h 4608812"/>
              <a:gd name="connsiteX28393" fmla="*/ 7621532 w 12184637"/>
              <a:gd name="connsiteY28393" fmla="*/ 3066701 h 4608812"/>
              <a:gd name="connsiteX28394" fmla="*/ 7614317 w 12184637"/>
              <a:gd name="connsiteY28394" fmla="*/ 3063535 h 4608812"/>
              <a:gd name="connsiteX28395" fmla="*/ 7536571 w 12184637"/>
              <a:gd name="connsiteY28395" fmla="*/ 3093499 h 4608812"/>
              <a:gd name="connsiteX28396" fmla="*/ 7533405 w 12184637"/>
              <a:gd name="connsiteY28396" fmla="*/ 3100715 h 4608812"/>
              <a:gd name="connsiteX28397" fmla="*/ 7538633 w 12184637"/>
              <a:gd name="connsiteY28397" fmla="*/ 3104249 h 4608812"/>
              <a:gd name="connsiteX28398" fmla="*/ 7540620 w 12184637"/>
              <a:gd name="connsiteY28398" fmla="*/ 3103880 h 4608812"/>
              <a:gd name="connsiteX28399" fmla="*/ 7544228 w 12184637"/>
              <a:gd name="connsiteY28399" fmla="*/ 3099095 h 4608812"/>
              <a:gd name="connsiteX28400" fmla="*/ 7539074 w 12184637"/>
              <a:gd name="connsiteY28400" fmla="*/ 3093131 h 4608812"/>
              <a:gd name="connsiteX28401" fmla="*/ 7498950 w 12184637"/>
              <a:gd name="connsiteY28401" fmla="*/ 3090039 h 4608812"/>
              <a:gd name="connsiteX28402" fmla="*/ 7492986 w 12184637"/>
              <a:gd name="connsiteY28402" fmla="*/ 3095193 h 4608812"/>
              <a:gd name="connsiteX28403" fmla="*/ 7498140 w 12184637"/>
              <a:gd name="connsiteY28403" fmla="*/ 3101156 h 4608812"/>
              <a:gd name="connsiteX28404" fmla="*/ 7538265 w 12184637"/>
              <a:gd name="connsiteY28404" fmla="*/ 3104249 h 4608812"/>
              <a:gd name="connsiteX28405" fmla="*/ 7538780 w 12184637"/>
              <a:gd name="connsiteY28405" fmla="*/ 3104249 h 4608812"/>
              <a:gd name="connsiteX28406" fmla="*/ 7544228 w 12184637"/>
              <a:gd name="connsiteY28406" fmla="*/ 3099095 h 4608812"/>
              <a:gd name="connsiteX28407" fmla="*/ 7491955 w 12184637"/>
              <a:gd name="connsiteY28407" fmla="*/ 3102555 h 4608812"/>
              <a:gd name="connsiteX28408" fmla="*/ 7499612 w 12184637"/>
              <a:gd name="connsiteY28408" fmla="*/ 3101009 h 4608812"/>
              <a:gd name="connsiteX28409" fmla="*/ 7503956 w 12184637"/>
              <a:gd name="connsiteY28409" fmla="*/ 3094457 h 4608812"/>
              <a:gd name="connsiteX28410" fmla="*/ 7497404 w 12184637"/>
              <a:gd name="connsiteY28410" fmla="*/ 3090113 h 4608812"/>
              <a:gd name="connsiteX28411" fmla="*/ 7489747 w 12184637"/>
              <a:gd name="connsiteY28411" fmla="*/ 3091659 h 4608812"/>
              <a:gd name="connsiteX28412" fmla="*/ 7485403 w 12184637"/>
              <a:gd name="connsiteY28412" fmla="*/ 3098211 h 4608812"/>
              <a:gd name="connsiteX28413" fmla="*/ 7490925 w 12184637"/>
              <a:gd name="connsiteY28413" fmla="*/ 3102702 h 4608812"/>
              <a:gd name="connsiteX28414" fmla="*/ 7491955 w 12184637"/>
              <a:gd name="connsiteY28414" fmla="*/ 3102555 h 4608812"/>
              <a:gd name="connsiteX28415" fmla="*/ 7441671 w 12184637"/>
              <a:gd name="connsiteY28415" fmla="*/ 3125673 h 4608812"/>
              <a:gd name="connsiteX28416" fmla="*/ 7493134 w 12184637"/>
              <a:gd name="connsiteY28416" fmla="*/ 3102187 h 4608812"/>
              <a:gd name="connsiteX28417" fmla="*/ 7495858 w 12184637"/>
              <a:gd name="connsiteY28417" fmla="*/ 3094825 h 4608812"/>
              <a:gd name="connsiteX28418" fmla="*/ 7488495 w 12184637"/>
              <a:gd name="connsiteY28418" fmla="*/ 3092101 h 4608812"/>
              <a:gd name="connsiteX28419" fmla="*/ 7437033 w 12184637"/>
              <a:gd name="connsiteY28419" fmla="*/ 3115586 h 4608812"/>
              <a:gd name="connsiteX28420" fmla="*/ 7434309 w 12184637"/>
              <a:gd name="connsiteY28420" fmla="*/ 3122949 h 4608812"/>
              <a:gd name="connsiteX28421" fmla="*/ 7439389 w 12184637"/>
              <a:gd name="connsiteY28421" fmla="*/ 3126188 h 4608812"/>
              <a:gd name="connsiteX28422" fmla="*/ 7441671 w 12184637"/>
              <a:gd name="connsiteY28422" fmla="*/ 3125673 h 4608812"/>
              <a:gd name="connsiteX28423" fmla="*/ 7364587 w 12184637"/>
              <a:gd name="connsiteY28423" fmla="*/ 3155785 h 4608812"/>
              <a:gd name="connsiteX28424" fmla="*/ 7441376 w 12184637"/>
              <a:gd name="connsiteY28424" fmla="*/ 3125820 h 4608812"/>
              <a:gd name="connsiteX28425" fmla="*/ 7444542 w 12184637"/>
              <a:gd name="connsiteY28425" fmla="*/ 3118605 h 4608812"/>
              <a:gd name="connsiteX28426" fmla="*/ 7437327 w 12184637"/>
              <a:gd name="connsiteY28426" fmla="*/ 3115439 h 4608812"/>
              <a:gd name="connsiteX28427" fmla="*/ 7360538 w 12184637"/>
              <a:gd name="connsiteY28427" fmla="*/ 3145404 h 4608812"/>
              <a:gd name="connsiteX28428" fmla="*/ 7357372 w 12184637"/>
              <a:gd name="connsiteY28428" fmla="*/ 3152619 h 4608812"/>
              <a:gd name="connsiteX28429" fmla="*/ 7362600 w 12184637"/>
              <a:gd name="connsiteY28429" fmla="*/ 3156153 h 4608812"/>
              <a:gd name="connsiteX28430" fmla="*/ 7364587 w 12184637"/>
              <a:gd name="connsiteY28430" fmla="*/ 3155785 h 4608812"/>
              <a:gd name="connsiteX28431" fmla="*/ 7266079 w 12184637"/>
              <a:gd name="connsiteY28431" fmla="*/ 3184719 h 4608812"/>
              <a:gd name="connsiteX28432" fmla="*/ 7364072 w 12184637"/>
              <a:gd name="connsiteY28432" fmla="*/ 3155932 h 4608812"/>
              <a:gd name="connsiteX28433" fmla="*/ 7367827 w 12184637"/>
              <a:gd name="connsiteY28433" fmla="*/ 3149011 h 4608812"/>
              <a:gd name="connsiteX28434" fmla="*/ 7360906 w 12184637"/>
              <a:gd name="connsiteY28434" fmla="*/ 3145257 h 4608812"/>
              <a:gd name="connsiteX28435" fmla="*/ 7262914 w 12184637"/>
              <a:gd name="connsiteY28435" fmla="*/ 3174043 h 4608812"/>
              <a:gd name="connsiteX28436" fmla="*/ 7259159 w 12184637"/>
              <a:gd name="connsiteY28436" fmla="*/ 3180964 h 4608812"/>
              <a:gd name="connsiteX28437" fmla="*/ 7264534 w 12184637"/>
              <a:gd name="connsiteY28437" fmla="*/ 3184940 h 4608812"/>
              <a:gd name="connsiteX28438" fmla="*/ 7266079 w 12184637"/>
              <a:gd name="connsiteY28438" fmla="*/ 3184719 h 4608812"/>
              <a:gd name="connsiteX28439" fmla="*/ 7150565 w 12184637"/>
              <a:gd name="connsiteY28439" fmla="*/ 3204744 h 4608812"/>
              <a:gd name="connsiteX28440" fmla="*/ 7265491 w 12184637"/>
              <a:gd name="connsiteY28440" fmla="*/ 3184866 h 4608812"/>
              <a:gd name="connsiteX28441" fmla="*/ 7270055 w 12184637"/>
              <a:gd name="connsiteY28441" fmla="*/ 3178387 h 4608812"/>
              <a:gd name="connsiteX28442" fmla="*/ 7263576 w 12184637"/>
              <a:gd name="connsiteY28442" fmla="*/ 3173822 h 4608812"/>
              <a:gd name="connsiteX28443" fmla="*/ 7148650 w 12184637"/>
              <a:gd name="connsiteY28443" fmla="*/ 3193701 h 4608812"/>
              <a:gd name="connsiteX28444" fmla="*/ 7144086 w 12184637"/>
              <a:gd name="connsiteY28444" fmla="*/ 3200180 h 4608812"/>
              <a:gd name="connsiteX28445" fmla="*/ 7149607 w 12184637"/>
              <a:gd name="connsiteY28445" fmla="*/ 3204818 h 4608812"/>
              <a:gd name="connsiteX28446" fmla="*/ 7150565 w 12184637"/>
              <a:gd name="connsiteY28446" fmla="*/ 3204744 h 4608812"/>
              <a:gd name="connsiteX28447" fmla="*/ 7023197 w 12184637"/>
              <a:gd name="connsiteY28447" fmla="*/ 3208867 h 4608812"/>
              <a:gd name="connsiteX28448" fmla="*/ 7149755 w 12184637"/>
              <a:gd name="connsiteY28448" fmla="*/ 3204818 h 4608812"/>
              <a:gd name="connsiteX28449" fmla="*/ 7155129 w 12184637"/>
              <a:gd name="connsiteY28449" fmla="*/ 3199075 h 4608812"/>
              <a:gd name="connsiteX28450" fmla="*/ 7149534 w 12184637"/>
              <a:gd name="connsiteY28450" fmla="*/ 3193701 h 4608812"/>
              <a:gd name="connsiteX28451" fmla="*/ 7149387 w 12184637"/>
              <a:gd name="connsiteY28451" fmla="*/ 3193701 h 4608812"/>
              <a:gd name="connsiteX28452" fmla="*/ 7022829 w 12184637"/>
              <a:gd name="connsiteY28452" fmla="*/ 3197750 h 4608812"/>
              <a:gd name="connsiteX28453" fmla="*/ 7017454 w 12184637"/>
              <a:gd name="connsiteY28453" fmla="*/ 3203493 h 4608812"/>
              <a:gd name="connsiteX28454" fmla="*/ 7023049 w 12184637"/>
              <a:gd name="connsiteY28454" fmla="*/ 3208867 h 4608812"/>
              <a:gd name="connsiteX28455" fmla="*/ 7023197 w 12184637"/>
              <a:gd name="connsiteY28455" fmla="*/ 3208867 h 4608812"/>
              <a:gd name="connsiteX28456" fmla="*/ 7028498 w 12184637"/>
              <a:gd name="connsiteY28456" fmla="*/ 3204082 h 4608812"/>
              <a:gd name="connsiteX28457" fmla="*/ 7023786 w 12184637"/>
              <a:gd name="connsiteY28457" fmla="*/ 3197824 h 4608812"/>
              <a:gd name="connsiteX28458" fmla="*/ 6891043 w 12184637"/>
              <a:gd name="connsiteY28458" fmla="*/ 3179050 h 4608812"/>
              <a:gd name="connsiteX28459" fmla="*/ 6884785 w 12184637"/>
              <a:gd name="connsiteY28459" fmla="*/ 3183762 h 4608812"/>
              <a:gd name="connsiteX28460" fmla="*/ 6889497 w 12184637"/>
              <a:gd name="connsiteY28460" fmla="*/ 3190020 h 4608812"/>
              <a:gd name="connsiteX28461" fmla="*/ 7022239 w 12184637"/>
              <a:gd name="connsiteY28461" fmla="*/ 3208793 h 4608812"/>
              <a:gd name="connsiteX28462" fmla="*/ 7023049 w 12184637"/>
              <a:gd name="connsiteY28462" fmla="*/ 3208867 h 4608812"/>
              <a:gd name="connsiteX28463" fmla="*/ 7028498 w 12184637"/>
              <a:gd name="connsiteY28463" fmla="*/ 3204082 h 4608812"/>
              <a:gd name="connsiteX28464" fmla="*/ 6895681 w 12184637"/>
              <a:gd name="connsiteY28464" fmla="*/ 3185970 h 4608812"/>
              <a:gd name="connsiteX28465" fmla="*/ 6891706 w 12184637"/>
              <a:gd name="connsiteY28465" fmla="*/ 3179123 h 4608812"/>
              <a:gd name="connsiteX28466" fmla="*/ 6761908 w 12184637"/>
              <a:gd name="connsiteY28466" fmla="*/ 3144668 h 4608812"/>
              <a:gd name="connsiteX28467" fmla="*/ 6755061 w 12184637"/>
              <a:gd name="connsiteY28467" fmla="*/ 3148643 h 4608812"/>
              <a:gd name="connsiteX28468" fmla="*/ 6759037 w 12184637"/>
              <a:gd name="connsiteY28468" fmla="*/ 3155490 h 4608812"/>
              <a:gd name="connsiteX28469" fmla="*/ 6888834 w 12184637"/>
              <a:gd name="connsiteY28469" fmla="*/ 3189946 h 4608812"/>
              <a:gd name="connsiteX28470" fmla="*/ 6890307 w 12184637"/>
              <a:gd name="connsiteY28470" fmla="*/ 3190167 h 4608812"/>
              <a:gd name="connsiteX28471" fmla="*/ 6895681 w 12184637"/>
              <a:gd name="connsiteY28471" fmla="*/ 3185970 h 4608812"/>
              <a:gd name="connsiteX28472" fmla="*/ 6765737 w 12184637"/>
              <a:gd name="connsiteY28472" fmla="*/ 3152030 h 4608812"/>
              <a:gd name="connsiteX28473" fmla="*/ 6762423 w 12184637"/>
              <a:gd name="connsiteY28473" fmla="*/ 3144889 h 4608812"/>
              <a:gd name="connsiteX28474" fmla="*/ 6644626 w 12184637"/>
              <a:gd name="connsiteY28474" fmla="*/ 3101893 h 4608812"/>
              <a:gd name="connsiteX28475" fmla="*/ 6637485 w 12184637"/>
              <a:gd name="connsiteY28475" fmla="*/ 3105206 h 4608812"/>
              <a:gd name="connsiteX28476" fmla="*/ 6640798 w 12184637"/>
              <a:gd name="connsiteY28476" fmla="*/ 3112347 h 4608812"/>
              <a:gd name="connsiteX28477" fmla="*/ 6758595 w 12184637"/>
              <a:gd name="connsiteY28477" fmla="*/ 3155343 h 4608812"/>
              <a:gd name="connsiteX28478" fmla="*/ 6760583 w 12184637"/>
              <a:gd name="connsiteY28478" fmla="*/ 3155711 h 4608812"/>
              <a:gd name="connsiteX28479" fmla="*/ 6765737 w 12184637"/>
              <a:gd name="connsiteY28479" fmla="*/ 3152030 h 4608812"/>
              <a:gd name="connsiteX28480" fmla="*/ 6647866 w 12184637"/>
              <a:gd name="connsiteY28480" fmla="*/ 3109328 h 4608812"/>
              <a:gd name="connsiteX28481" fmla="*/ 6644994 w 12184637"/>
              <a:gd name="connsiteY28481" fmla="*/ 3101966 h 4608812"/>
              <a:gd name="connsiteX28482" fmla="*/ 6545014 w 12184637"/>
              <a:gd name="connsiteY28482" fmla="*/ 3058676 h 4608812"/>
              <a:gd name="connsiteX28483" fmla="*/ 6537652 w 12184637"/>
              <a:gd name="connsiteY28483" fmla="*/ 3061547 h 4608812"/>
              <a:gd name="connsiteX28484" fmla="*/ 6540523 w 12184637"/>
              <a:gd name="connsiteY28484" fmla="*/ 3068909 h 4608812"/>
              <a:gd name="connsiteX28485" fmla="*/ 6640503 w 12184637"/>
              <a:gd name="connsiteY28485" fmla="*/ 3112200 h 4608812"/>
              <a:gd name="connsiteX28486" fmla="*/ 6642786 w 12184637"/>
              <a:gd name="connsiteY28486" fmla="*/ 3112642 h 4608812"/>
              <a:gd name="connsiteX28487" fmla="*/ 6647866 w 12184637"/>
              <a:gd name="connsiteY28487" fmla="*/ 3109328 h 4608812"/>
              <a:gd name="connsiteX28488" fmla="*/ 6547812 w 12184637"/>
              <a:gd name="connsiteY28488" fmla="*/ 3066185 h 4608812"/>
              <a:gd name="connsiteX28489" fmla="*/ 6545088 w 12184637"/>
              <a:gd name="connsiteY28489" fmla="*/ 3058749 h 4608812"/>
              <a:gd name="connsiteX28490" fmla="*/ 6468593 w 12184637"/>
              <a:gd name="connsiteY28490" fmla="*/ 3023263 h 4608812"/>
              <a:gd name="connsiteX28491" fmla="*/ 6461157 w 12184637"/>
              <a:gd name="connsiteY28491" fmla="*/ 3025987 h 4608812"/>
              <a:gd name="connsiteX28492" fmla="*/ 6463881 w 12184637"/>
              <a:gd name="connsiteY28492" fmla="*/ 3033423 h 4608812"/>
              <a:gd name="connsiteX28493" fmla="*/ 6540376 w 12184637"/>
              <a:gd name="connsiteY28493" fmla="*/ 3068909 h 4608812"/>
              <a:gd name="connsiteX28494" fmla="*/ 6542732 w 12184637"/>
              <a:gd name="connsiteY28494" fmla="*/ 3069425 h 4608812"/>
              <a:gd name="connsiteX28495" fmla="*/ 6547812 w 12184637"/>
              <a:gd name="connsiteY28495" fmla="*/ 3066185 h 4608812"/>
              <a:gd name="connsiteX28496" fmla="*/ 6471096 w 12184637"/>
              <a:gd name="connsiteY28496" fmla="*/ 3031141 h 4608812"/>
              <a:gd name="connsiteX28497" fmla="*/ 6469108 w 12184637"/>
              <a:gd name="connsiteY28497" fmla="*/ 3023484 h 4608812"/>
              <a:gd name="connsiteX28498" fmla="*/ 6408958 w 12184637"/>
              <a:gd name="connsiteY28498" fmla="*/ 2988439 h 4608812"/>
              <a:gd name="connsiteX28499" fmla="*/ 6401302 w 12184637"/>
              <a:gd name="connsiteY28499" fmla="*/ 2990427 h 4608812"/>
              <a:gd name="connsiteX28500" fmla="*/ 6403289 w 12184637"/>
              <a:gd name="connsiteY28500" fmla="*/ 2998084 h 4608812"/>
              <a:gd name="connsiteX28501" fmla="*/ 6463440 w 12184637"/>
              <a:gd name="connsiteY28501" fmla="*/ 3033129 h 4608812"/>
              <a:gd name="connsiteX28502" fmla="*/ 6466311 w 12184637"/>
              <a:gd name="connsiteY28502" fmla="*/ 3033865 h 4608812"/>
              <a:gd name="connsiteX28503" fmla="*/ 6471096 w 12184637"/>
              <a:gd name="connsiteY28503" fmla="*/ 3031141 h 4608812"/>
              <a:gd name="connsiteX28504" fmla="*/ 6410431 w 12184637"/>
              <a:gd name="connsiteY28504" fmla="*/ 2996906 h 4608812"/>
              <a:gd name="connsiteX28505" fmla="*/ 6409694 w 12184637"/>
              <a:gd name="connsiteY28505" fmla="*/ 2989028 h 4608812"/>
              <a:gd name="connsiteX28506" fmla="*/ 6358747 w 12184637"/>
              <a:gd name="connsiteY28506" fmla="*/ 2947137 h 4608812"/>
              <a:gd name="connsiteX28507" fmla="*/ 6350870 w 12184637"/>
              <a:gd name="connsiteY28507" fmla="*/ 2947873 h 4608812"/>
              <a:gd name="connsiteX28508" fmla="*/ 6351606 w 12184637"/>
              <a:gd name="connsiteY28508" fmla="*/ 2955751 h 4608812"/>
              <a:gd name="connsiteX28509" fmla="*/ 6402553 w 12184637"/>
              <a:gd name="connsiteY28509" fmla="*/ 2997642 h 4608812"/>
              <a:gd name="connsiteX28510" fmla="*/ 6406161 w 12184637"/>
              <a:gd name="connsiteY28510" fmla="*/ 2998894 h 4608812"/>
              <a:gd name="connsiteX28511" fmla="*/ 6410431 w 12184637"/>
              <a:gd name="connsiteY28511" fmla="*/ 2996906 h 4608812"/>
              <a:gd name="connsiteX28512" fmla="*/ 6358747 w 12184637"/>
              <a:gd name="connsiteY28512" fmla="*/ 2955677 h 4608812"/>
              <a:gd name="connsiteX28513" fmla="*/ 6359484 w 12184637"/>
              <a:gd name="connsiteY28513" fmla="*/ 2947799 h 4608812"/>
              <a:gd name="connsiteX28514" fmla="*/ 6311629 w 12184637"/>
              <a:gd name="connsiteY28514" fmla="*/ 2890079 h 4608812"/>
              <a:gd name="connsiteX28515" fmla="*/ 6303751 w 12184637"/>
              <a:gd name="connsiteY28515" fmla="*/ 2889342 h 4608812"/>
              <a:gd name="connsiteX28516" fmla="*/ 6303014 w 12184637"/>
              <a:gd name="connsiteY28516" fmla="*/ 2897220 h 4608812"/>
              <a:gd name="connsiteX28517" fmla="*/ 6350870 w 12184637"/>
              <a:gd name="connsiteY28517" fmla="*/ 2954941 h 4608812"/>
              <a:gd name="connsiteX28518" fmla="*/ 6355214 w 12184637"/>
              <a:gd name="connsiteY28518" fmla="*/ 2956929 h 4608812"/>
              <a:gd name="connsiteX28519" fmla="*/ 6358747 w 12184637"/>
              <a:gd name="connsiteY28519" fmla="*/ 2955677 h 4608812"/>
              <a:gd name="connsiteX28520" fmla="*/ 6310230 w 12184637"/>
              <a:gd name="connsiteY28520" fmla="*/ 2898398 h 4608812"/>
              <a:gd name="connsiteX28521" fmla="*/ 6312070 w 12184637"/>
              <a:gd name="connsiteY28521" fmla="*/ 2890741 h 4608812"/>
              <a:gd name="connsiteX28522" fmla="*/ 6261270 w 12184637"/>
              <a:gd name="connsiteY28522" fmla="*/ 2808357 h 4608812"/>
              <a:gd name="connsiteX28523" fmla="*/ 6253614 w 12184637"/>
              <a:gd name="connsiteY28523" fmla="*/ 2806516 h 4608812"/>
              <a:gd name="connsiteX28524" fmla="*/ 6251773 w 12184637"/>
              <a:gd name="connsiteY28524" fmla="*/ 2814173 h 4608812"/>
              <a:gd name="connsiteX28525" fmla="*/ 6302573 w 12184637"/>
              <a:gd name="connsiteY28525" fmla="*/ 2896557 h 4608812"/>
              <a:gd name="connsiteX28526" fmla="*/ 6307358 w 12184637"/>
              <a:gd name="connsiteY28526" fmla="*/ 2899208 h 4608812"/>
              <a:gd name="connsiteX28527" fmla="*/ 6310230 w 12184637"/>
              <a:gd name="connsiteY28527" fmla="*/ 2898398 h 4608812"/>
              <a:gd name="connsiteX28528" fmla="*/ 6258841 w 12184637"/>
              <a:gd name="connsiteY28528" fmla="*/ 2816382 h 4608812"/>
              <a:gd name="connsiteX28529" fmla="*/ 6261491 w 12184637"/>
              <a:gd name="connsiteY28529" fmla="*/ 2808946 h 4608812"/>
              <a:gd name="connsiteX28530" fmla="*/ 6215476 w 12184637"/>
              <a:gd name="connsiteY28530" fmla="*/ 2710585 h 4608812"/>
              <a:gd name="connsiteX28531" fmla="*/ 6208041 w 12184637"/>
              <a:gd name="connsiteY28531" fmla="*/ 2707935 h 4608812"/>
              <a:gd name="connsiteX28532" fmla="*/ 6205390 w 12184637"/>
              <a:gd name="connsiteY28532" fmla="*/ 2715371 h 4608812"/>
              <a:gd name="connsiteX28533" fmla="*/ 6251405 w 12184637"/>
              <a:gd name="connsiteY28533" fmla="*/ 2813731 h 4608812"/>
              <a:gd name="connsiteX28534" fmla="*/ 6256485 w 12184637"/>
              <a:gd name="connsiteY28534" fmla="*/ 2816971 h 4608812"/>
              <a:gd name="connsiteX28535" fmla="*/ 6258841 w 12184637"/>
              <a:gd name="connsiteY28535" fmla="*/ 2816382 h 4608812"/>
              <a:gd name="connsiteX28536" fmla="*/ 6212164 w 12184637"/>
              <a:gd name="connsiteY28536" fmla="*/ 2718316 h 4608812"/>
              <a:gd name="connsiteX28537" fmla="*/ 6215771 w 12184637"/>
              <a:gd name="connsiteY28537" fmla="*/ 2711321 h 4608812"/>
              <a:gd name="connsiteX28538" fmla="*/ 6182199 w 12184637"/>
              <a:gd name="connsiteY28538" fmla="*/ 2605451 h 4608812"/>
              <a:gd name="connsiteX28539" fmla="*/ 6175205 w 12184637"/>
              <a:gd name="connsiteY28539" fmla="*/ 2601844 h 4608812"/>
              <a:gd name="connsiteX28540" fmla="*/ 6171597 w 12184637"/>
              <a:gd name="connsiteY28540" fmla="*/ 2608838 h 4608812"/>
              <a:gd name="connsiteX28541" fmla="*/ 6205169 w 12184637"/>
              <a:gd name="connsiteY28541" fmla="*/ 2714708 h 4608812"/>
              <a:gd name="connsiteX28542" fmla="*/ 6210544 w 12184637"/>
              <a:gd name="connsiteY28542" fmla="*/ 2718610 h 4608812"/>
              <a:gd name="connsiteX28543" fmla="*/ 6212164 w 12184637"/>
              <a:gd name="connsiteY28543" fmla="*/ 2718316 h 4608812"/>
              <a:gd name="connsiteX28544" fmla="*/ 5516572 w 12184637"/>
              <a:gd name="connsiteY28544" fmla="*/ 2670534 h 4608812"/>
              <a:gd name="connsiteX28545" fmla="*/ 5517308 w 12184637"/>
              <a:gd name="connsiteY28545" fmla="*/ 2662657 h 4608812"/>
              <a:gd name="connsiteX28546" fmla="*/ 5457968 w 12184637"/>
              <a:gd name="connsiteY28546" fmla="*/ 2591537 h 4608812"/>
              <a:gd name="connsiteX28547" fmla="*/ 5450090 w 12184637"/>
              <a:gd name="connsiteY28547" fmla="*/ 2590800 h 4608812"/>
              <a:gd name="connsiteX28548" fmla="*/ 5449354 w 12184637"/>
              <a:gd name="connsiteY28548" fmla="*/ 2598678 h 4608812"/>
              <a:gd name="connsiteX28549" fmla="*/ 5508694 w 12184637"/>
              <a:gd name="connsiteY28549" fmla="*/ 2669798 h 4608812"/>
              <a:gd name="connsiteX28550" fmla="*/ 5513038 w 12184637"/>
              <a:gd name="connsiteY28550" fmla="*/ 2671786 h 4608812"/>
              <a:gd name="connsiteX28551" fmla="*/ 5516572 w 12184637"/>
              <a:gd name="connsiteY28551" fmla="*/ 2670534 h 4608812"/>
              <a:gd name="connsiteX28552" fmla="*/ 5458336 w 12184637"/>
              <a:gd name="connsiteY28552" fmla="*/ 2598089 h 4608812"/>
              <a:gd name="connsiteX28553" fmla="*/ 5456569 w 12184637"/>
              <a:gd name="connsiteY28553" fmla="*/ 2590359 h 4608812"/>
              <a:gd name="connsiteX28554" fmla="*/ 5331188 w 12184637"/>
              <a:gd name="connsiteY28554" fmla="*/ 2511582 h 4608812"/>
              <a:gd name="connsiteX28555" fmla="*/ 5323458 w 12184637"/>
              <a:gd name="connsiteY28555" fmla="*/ 2513349 h 4608812"/>
              <a:gd name="connsiteX28556" fmla="*/ 5325225 w 12184637"/>
              <a:gd name="connsiteY28556" fmla="*/ 2521079 h 4608812"/>
              <a:gd name="connsiteX28557" fmla="*/ 5450605 w 12184637"/>
              <a:gd name="connsiteY28557" fmla="*/ 2599856 h 4608812"/>
              <a:gd name="connsiteX28558" fmla="*/ 5453624 w 12184637"/>
              <a:gd name="connsiteY28558" fmla="*/ 2600739 h 4608812"/>
              <a:gd name="connsiteX28559" fmla="*/ 5458336 w 12184637"/>
              <a:gd name="connsiteY28559" fmla="*/ 2598089 h 4608812"/>
              <a:gd name="connsiteX28560" fmla="*/ 5333544 w 12184637"/>
              <a:gd name="connsiteY28560" fmla="*/ 2518134 h 4608812"/>
              <a:gd name="connsiteX28561" fmla="*/ 5330084 w 12184637"/>
              <a:gd name="connsiteY28561" fmla="*/ 2511066 h 4608812"/>
              <a:gd name="connsiteX28562" fmla="*/ 5189759 w 12184637"/>
              <a:gd name="connsiteY28562" fmla="*/ 2462917 h 4608812"/>
              <a:gd name="connsiteX28563" fmla="*/ 5182691 w 12184637"/>
              <a:gd name="connsiteY28563" fmla="*/ 2466377 h 4608812"/>
              <a:gd name="connsiteX28564" fmla="*/ 5186151 w 12184637"/>
              <a:gd name="connsiteY28564" fmla="*/ 2473445 h 4608812"/>
              <a:gd name="connsiteX28565" fmla="*/ 5326476 w 12184637"/>
              <a:gd name="connsiteY28565" fmla="*/ 2521595 h 4608812"/>
              <a:gd name="connsiteX28566" fmla="*/ 5328317 w 12184637"/>
              <a:gd name="connsiteY28566" fmla="*/ 2521889 h 4608812"/>
              <a:gd name="connsiteX28567" fmla="*/ 5333544 w 12184637"/>
              <a:gd name="connsiteY28567" fmla="*/ 2518134 h 4608812"/>
              <a:gd name="connsiteX28568" fmla="*/ 5193440 w 12184637"/>
              <a:gd name="connsiteY28568" fmla="*/ 2468880 h 4608812"/>
              <a:gd name="connsiteX28569" fmla="*/ 5188580 w 12184637"/>
              <a:gd name="connsiteY28569" fmla="*/ 2462696 h 4608812"/>
              <a:gd name="connsiteX28570" fmla="*/ 5036769 w 12184637"/>
              <a:gd name="connsiteY28570" fmla="*/ 2443922 h 4608812"/>
              <a:gd name="connsiteX28571" fmla="*/ 5030585 w 12184637"/>
              <a:gd name="connsiteY28571" fmla="*/ 2448781 h 4608812"/>
              <a:gd name="connsiteX28572" fmla="*/ 5035444 w 12184637"/>
              <a:gd name="connsiteY28572" fmla="*/ 2454966 h 4608812"/>
              <a:gd name="connsiteX28573" fmla="*/ 5187255 w 12184637"/>
              <a:gd name="connsiteY28573" fmla="*/ 2473739 h 4608812"/>
              <a:gd name="connsiteX28574" fmla="*/ 5187991 w 12184637"/>
              <a:gd name="connsiteY28574" fmla="*/ 2473813 h 4608812"/>
              <a:gd name="connsiteX28575" fmla="*/ 5193440 w 12184637"/>
              <a:gd name="connsiteY28575" fmla="*/ 2468880 h 4608812"/>
              <a:gd name="connsiteX28576" fmla="*/ 4876639 w 12184637"/>
              <a:gd name="connsiteY28576" fmla="*/ 2464316 h 4608812"/>
              <a:gd name="connsiteX28577" fmla="*/ 5036401 w 12184637"/>
              <a:gd name="connsiteY28577" fmla="*/ 2454966 h 4608812"/>
              <a:gd name="connsiteX28578" fmla="*/ 5041629 w 12184637"/>
              <a:gd name="connsiteY28578" fmla="*/ 2449076 h 4608812"/>
              <a:gd name="connsiteX28579" fmla="*/ 5035739 w 12184637"/>
              <a:gd name="connsiteY28579" fmla="*/ 2443848 h 4608812"/>
              <a:gd name="connsiteX28580" fmla="*/ 4875977 w 12184637"/>
              <a:gd name="connsiteY28580" fmla="*/ 2453199 h 4608812"/>
              <a:gd name="connsiteX28581" fmla="*/ 4870749 w 12184637"/>
              <a:gd name="connsiteY28581" fmla="*/ 2459089 h 4608812"/>
              <a:gd name="connsiteX28582" fmla="*/ 4876345 w 12184637"/>
              <a:gd name="connsiteY28582" fmla="*/ 2464316 h 4608812"/>
              <a:gd name="connsiteX28583" fmla="*/ 4876639 w 12184637"/>
              <a:gd name="connsiteY28583" fmla="*/ 2464316 h 4608812"/>
              <a:gd name="connsiteX28584" fmla="*/ 4716877 w 12184637"/>
              <a:gd name="connsiteY28584" fmla="*/ 2499581 h 4608812"/>
              <a:gd name="connsiteX28585" fmla="*/ 4877522 w 12184637"/>
              <a:gd name="connsiteY28585" fmla="*/ 2464242 h 4608812"/>
              <a:gd name="connsiteX28586" fmla="*/ 4881793 w 12184637"/>
              <a:gd name="connsiteY28586" fmla="*/ 2457616 h 4608812"/>
              <a:gd name="connsiteX28587" fmla="*/ 4875166 w 12184637"/>
              <a:gd name="connsiteY28587" fmla="*/ 2453346 h 4608812"/>
              <a:gd name="connsiteX28588" fmla="*/ 4714521 w 12184637"/>
              <a:gd name="connsiteY28588" fmla="*/ 2488685 h 4608812"/>
              <a:gd name="connsiteX28589" fmla="*/ 4710251 w 12184637"/>
              <a:gd name="connsiteY28589" fmla="*/ 2495311 h 4608812"/>
              <a:gd name="connsiteX28590" fmla="*/ 4715699 w 12184637"/>
              <a:gd name="connsiteY28590" fmla="*/ 2499728 h 4608812"/>
              <a:gd name="connsiteX28591" fmla="*/ 4716877 w 12184637"/>
              <a:gd name="connsiteY28591" fmla="*/ 2499581 h 4608812"/>
              <a:gd name="connsiteX28592" fmla="*/ 4563151 w 12184637"/>
              <a:gd name="connsiteY28592" fmla="*/ 2558627 h 4608812"/>
              <a:gd name="connsiteX28593" fmla="*/ 4717613 w 12184637"/>
              <a:gd name="connsiteY28593" fmla="*/ 2499360 h 4608812"/>
              <a:gd name="connsiteX28594" fmla="*/ 4720779 w 12184637"/>
              <a:gd name="connsiteY28594" fmla="*/ 2492145 h 4608812"/>
              <a:gd name="connsiteX28595" fmla="*/ 4713563 w 12184637"/>
              <a:gd name="connsiteY28595" fmla="*/ 2488906 h 4608812"/>
              <a:gd name="connsiteX28596" fmla="*/ 4559102 w 12184637"/>
              <a:gd name="connsiteY28596" fmla="*/ 2548172 h 4608812"/>
              <a:gd name="connsiteX28597" fmla="*/ 4555936 w 12184637"/>
              <a:gd name="connsiteY28597" fmla="*/ 2555388 h 4608812"/>
              <a:gd name="connsiteX28598" fmla="*/ 4561164 w 12184637"/>
              <a:gd name="connsiteY28598" fmla="*/ 2558995 h 4608812"/>
              <a:gd name="connsiteX28599" fmla="*/ 4563151 w 12184637"/>
              <a:gd name="connsiteY28599" fmla="*/ 2558627 h 4608812"/>
              <a:gd name="connsiteX28600" fmla="*/ 4422899 w 12184637"/>
              <a:gd name="connsiteY28600" fmla="*/ 2639244 h 4608812"/>
              <a:gd name="connsiteX28601" fmla="*/ 4563888 w 12184637"/>
              <a:gd name="connsiteY28601" fmla="*/ 2558259 h 4608812"/>
              <a:gd name="connsiteX28602" fmla="*/ 4565949 w 12184637"/>
              <a:gd name="connsiteY28602" fmla="*/ 2550676 h 4608812"/>
              <a:gd name="connsiteX28603" fmla="*/ 4558366 w 12184637"/>
              <a:gd name="connsiteY28603" fmla="*/ 2548614 h 4608812"/>
              <a:gd name="connsiteX28604" fmla="*/ 4417377 w 12184637"/>
              <a:gd name="connsiteY28604" fmla="*/ 2629600 h 4608812"/>
              <a:gd name="connsiteX28605" fmla="*/ 4415316 w 12184637"/>
              <a:gd name="connsiteY28605" fmla="*/ 2637183 h 4608812"/>
              <a:gd name="connsiteX28606" fmla="*/ 4420175 w 12184637"/>
              <a:gd name="connsiteY28606" fmla="*/ 2639981 h 4608812"/>
              <a:gd name="connsiteX28607" fmla="*/ 4422899 w 12184637"/>
              <a:gd name="connsiteY28607" fmla="*/ 2639244 h 4608812"/>
              <a:gd name="connsiteX28608" fmla="*/ 4303483 w 12184637"/>
              <a:gd name="connsiteY28608" fmla="*/ 2739004 h 4608812"/>
              <a:gd name="connsiteX28609" fmla="*/ 4423709 w 12184637"/>
              <a:gd name="connsiteY28609" fmla="*/ 2638655 h 4608812"/>
              <a:gd name="connsiteX28610" fmla="*/ 4424445 w 12184637"/>
              <a:gd name="connsiteY28610" fmla="*/ 2630778 h 4608812"/>
              <a:gd name="connsiteX28611" fmla="*/ 4416568 w 12184637"/>
              <a:gd name="connsiteY28611" fmla="*/ 2630042 h 4608812"/>
              <a:gd name="connsiteX28612" fmla="*/ 4296341 w 12184637"/>
              <a:gd name="connsiteY28612" fmla="*/ 2730390 h 4608812"/>
              <a:gd name="connsiteX28613" fmla="*/ 4295605 w 12184637"/>
              <a:gd name="connsiteY28613" fmla="*/ 2738268 h 4608812"/>
              <a:gd name="connsiteX28614" fmla="*/ 4299948 w 12184637"/>
              <a:gd name="connsiteY28614" fmla="*/ 2740256 h 4608812"/>
              <a:gd name="connsiteX28615" fmla="*/ 4303483 w 12184637"/>
              <a:gd name="connsiteY28615" fmla="*/ 2739004 h 4608812"/>
              <a:gd name="connsiteX28616" fmla="*/ 4208214 w 12184637"/>
              <a:gd name="connsiteY28616" fmla="*/ 2856580 h 4608812"/>
              <a:gd name="connsiteX28617" fmla="*/ 4304219 w 12184637"/>
              <a:gd name="connsiteY28617" fmla="*/ 2738268 h 4608812"/>
              <a:gd name="connsiteX28618" fmla="*/ 4303409 w 12184637"/>
              <a:gd name="connsiteY28618" fmla="*/ 2730464 h 4608812"/>
              <a:gd name="connsiteX28619" fmla="*/ 4295605 w 12184637"/>
              <a:gd name="connsiteY28619" fmla="*/ 2731273 h 4608812"/>
              <a:gd name="connsiteX28620" fmla="*/ 4199600 w 12184637"/>
              <a:gd name="connsiteY28620" fmla="*/ 2849586 h 4608812"/>
              <a:gd name="connsiteX28621" fmla="*/ 4200410 w 12184637"/>
              <a:gd name="connsiteY28621" fmla="*/ 2857390 h 4608812"/>
              <a:gd name="connsiteX28622" fmla="*/ 4203944 w 12184637"/>
              <a:gd name="connsiteY28622" fmla="*/ 2858642 h 4608812"/>
              <a:gd name="connsiteX28623" fmla="*/ 4208214 w 12184637"/>
              <a:gd name="connsiteY28623" fmla="*/ 2856580 h 4608812"/>
              <a:gd name="connsiteX28624" fmla="*/ 4140186 w 12184637"/>
              <a:gd name="connsiteY28624" fmla="*/ 2990574 h 4608812"/>
              <a:gd name="connsiteX28625" fmla="*/ 4208877 w 12184637"/>
              <a:gd name="connsiteY28625" fmla="*/ 2855623 h 4608812"/>
              <a:gd name="connsiteX28626" fmla="*/ 4206447 w 12184637"/>
              <a:gd name="connsiteY28626" fmla="*/ 2848113 h 4608812"/>
              <a:gd name="connsiteX28627" fmla="*/ 4198938 w 12184637"/>
              <a:gd name="connsiteY28627" fmla="*/ 2850543 h 4608812"/>
              <a:gd name="connsiteX28628" fmla="*/ 4130247 w 12184637"/>
              <a:gd name="connsiteY28628" fmla="*/ 2985494 h 4608812"/>
              <a:gd name="connsiteX28629" fmla="*/ 4132677 w 12184637"/>
              <a:gd name="connsiteY28629" fmla="*/ 2993004 h 4608812"/>
              <a:gd name="connsiteX28630" fmla="*/ 4135253 w 12184637"/>
              <a:gd name="connsiteY28630" fmla="*/ 2993593 h 4608812"/>
              <a:gd name="connsiteX28631" fmla="*/ 4140186 w 12184637"/>
              <a:gd name="connsiteY28631" fmla="*/ 2990574 h 4608812"/>
              <a:gd name="connsiteX28632" fmla="*/ 4102344 w 12184637"/>
              <a:gd name="connsiteY28632" fmla="*/ 3139588 h 4608812"/>
              <a:gd name="connsiteX28633" fmla="*/ 4140554 w 12184637"/>
              <a:gd name="connsiteY28633" fmla="*/ 2989323 h 4608812"/>
              <a:gd name="connsiteX28634" fmla="*/ 4136505 w 12184637"/>
              <a:gd name="connsiteY28634" fmla="*/ 2982549 h 4608812"/>
              <a:gd name="connsiteX28635" fmla="*/ 4129731 w 12184637"/>
              <a:gd name="connsiteY28635" fmla="*/ 2986599 h 4608812"/>
              <a:gd name="connsiteX28636" fmla="*/ 4091521 w 12184637"/>
              <a:gd name="connsiteY28636" fmla="*/ 3136864 h 4608812"/>
              <a:gd name="connsiteX28637" fmla="*/ 4095571 w 12184637"/>
              <a:gd name="connsiteY28637" fmla="*/ 3143637 h 4608812"/>
              <a:gd name="connsiteX28638" fmla="*/ 4096969 w 12184637"/>
              <a:gd name="connsiteY28638" fmla="*/ 3143784 h 4608812"/>
              <a:gd name="connsiteX28639" fmla="*/ 4102344 w 12184637"/>
              <a:gd name="connsiteY28639" fmla="*/ 3139588 h 4608812"/>
              <a:gd name="connsiteX28640" fmla="*/ 4097706 w 12184637"/>
              <a:gd name="connsiteY28640" fmla="*/ 3302737 h 4608812"/>
              <a:gd name="connsiteX28641" fmla="*/ 4102491 w 12184637"/>
              <a:gd name="connsiteY28641" fmla="*/ 3138410 h 4608812"/>
              <a:gd name="connsiteX28642" fmla="*/ 4097116 w 12184637"/>
              <a:gd name="connsiteY28642" fmla="*/ 3132667 h 4608812"/>
              <a:gd name="connsiteX28643" fmla="*/ 4096896 w 12184637"/>
              <a:gd name="connsiteY28643" fmla="*/ 3132667 h 4608812"/>
              <a:gd name="connsiteX28644" fmla="*/ 4091374 w 12184637"/>
              <a:gd name="connsiteY28644" fmla="*/ 3138042 h 4608812"/>
              <a:gd name="connsiteX28645" fmla="*/ 4086588 w 12184637"/>
              <a:gd name="connsiteY28645" fmla="*/ 3302368 h 4608812"/>
              <a:gd name="connsiteX28646" fmla="*/ 4091963 w 12184637"/>
              <a:gd name="connsiteY28646" fmla="*/ 3308111 h 4608812"/>
              <a:gd name="connsiteX28647" fmla="*/ 4092184 w 12184637"/>
              <a:gd name="connsiteY28647" fmla="*/ 3308111 h 4608812"/>
              <a:gd name="connsiteX28648" fmla="*/ 4097706 w 12184637"/>
              <a:gd name="connsiteY28648" fmla="*/ 3302737 h 4608812"/>
              <a:gd name="connsiteX28649" fmla="*/ 4118983 w 12184637"/>
              <a:gd name="connsiteY28649" fmla="*/ 3478107 h 4608812"/>
              <a:gd name="connsiteX28650" fmla="*/ 4123621 w 12184637"/>
              <a:gd name="connsiteY28650" fmla="*/ 3471775 h 4608812"/>
              <a:gd name="connsiteX28651" fmla="*/ 4097632 w 12184637"/>
              <a:gd name="connsiteY28651" fmla="*/ 3301780 h 4608812"/>
              <a:gd name="connsiteX28652" fmla="*/ 4091300 w 12184637"/>
              <a:gd name="connsiteY28652" fmla="*/ 3297141 h 4608812"/>
              <a:gd name="connsiteX28653" fmla="*/ 4086662 w 12184637"/>
              <a:gd name="connsiteY28653" fmla="*/ 3303473 h 4608812"/>
              <a:gd name="connsiteX28654" fmla="*/ 4112651 w 12184637"/>
              <a:gd name="connsiteY28654" fmla="*/ 3473469 h 4608812"/>
              <a:gd name="connsiteX28655" fmla="*/ 4118173 w 12184637"/>
              <a:gd name="connsiteY28655" fmla="*/ 3478181 h 4608812"/>
              <a:gd name="connsiteX28656" fmla="*/ 4118983 w 12184637"/>
              <a:gd name="connsiteY28656" fmla="*/ 3478107 h 4608812"/>
              <a:gd name="connsiteX28657" fmla="*/ 4123253 w 12184637"/>
              <a:gd name="connsiteY28657" fmla="*/ 3488488 h 4608812"/>
              <a:gd name="connsiteX28658" fmla="*/ 4126860 w 12184637"/>
              <a:gd name="connsiteY28658" fmla="*/ 3481494 h 4608812"/>
              <a:gd name="connsiteX28659" fmla="*/ 4123400 w 12184637"/>
              <a:gd name="connsiteY28659" fmla="*/ 3470892 h 4608812"/>
              <a:gd name="connsiteX28660" fmla="*/ 4116406 w 12184637"/>
              <a:gd name="connsiteY28660" fmla="*/ 3467285 h 4608812"/>
              <a:gd name="connsiteX28661" fmla="*/ 4112798 w 12184637"/>
              <a:gd name="connsiteY28661" fmla="*/ 3474279 h 4608812"/>
              <a:gd name="connsiteX28662" fmla="*/ 4116259 w 12184637"/>
              <a:gd name="connsiteY28662" fmla="*/ 3484880 h 4608812"/>
              <a:gd name="connsiteX28663" fmla="*/ 4121633 w 12184637"/>
              <a:gd name="connsiteY28663" fmla="*/ 3488709 h 4608812"/>
              <a:gd name="connsiteX28664" fmla="*/ 4123253 w 12184637"/>
              <a:gd name="connsiteY28664" fmla="*/ 3488488 h 4608812"/>
              <a:gd name="connsiteX28665" fmla="*/ 4173979 w 12184637"/>
              <a:gd name="connsiteY28665" fmla="*/ 3645011 h 4608812"/>
              <a:gd name="connsiteX28666" fmla="*/ 4177587 w 12184637"/>
              <a:gd name="connsiteY28666" fmla="*/ 3638017 h 4608812"/>
              <a:gd name="connsiteX28667" fmla="*/ 4126860 w 12184637"/>
              <a:gd name="connsiteY28667" fmla="*/ 3481494 h 4608812"/>
              <a:gd name="connsiteX28668" fmla="*/ 4119866 w 12184637"/>
              <a:gd name="connsiteY28668" fmla="*/ 3477886 h 4608812"/>
              <a:gd name="connsiteX28669" fmla="*/ 4116259 w 12184637"/>
              <a:gd name="connsiteY28669" fmla="*/ 3484880 h 4608812"/>
              <a:gd name="connsiteX28670" fmla="*/ 4166985 w 12184637"/>
              <a:gd name="connsiteY28670" fmla="*/ 3641403 h 4608812"/>
              <a:gd name="connsiteX28671" fmla="*/ 4172360 w 12184637"/>
              <a:gd name="connsiteY28671" fmla="*/ 3645232 h 4608812"/>
              <a:gd name="connsiteX28672" fmla="*/ 4173979 w 12184637"/>
              <a:gd name="connsiteY28672" fmla="*/ 3645011 h 4608812"/>
              <a:gd name="connsiteX28673" fmla="*/ 4180311 w 12184637"/>
              <a:gd name="connsiteY28673" fmla="*/ 3655539 h 4608812"/>
              <a:gd name="connsiteX28674" fmla="*/ 4182740 w 12184637"/>
              <a:gd name="connsiteY28674" fmla="*/ 3648029 h 4608812"/>
              <a:gd name="connsiteX28675" fmla="*/ 4177145 w 12184637"/>
              <a:gd name="connsiteY28675" fmla="*/ 3637133 h 4608812"/>
              <a:gd name="connsiteX28676" fmla="*/ 4169636 w 12184637"/>
              <a:gd name="connsiteY28676" fmla="*/ 3634704 h 4608812"/>
              <a:gd name="connsiteX28677" fmla="*/ 4167206 w 12184637"/>
              <a:gd name="connsiteY28677" fmla="*/ 3642213 h 4608812"/>
              <a:gd name="connsiteX28678" fmla="*/ 4172801 w 12184637"/>
              <a:gd name="connsiteY28678" fmla="*/ 3653109 h 4608812"/>
              <a:gd name="connsiteX28679" fmla="*/ 4177808 w 12184637"/>
              <a:gd name="connsiteY28679" fmla="*/ 3656128 h 4608812"/>
              <a:gd name="connsiteX28680" fmla="*/ 4180311 w 12184637"/>
              <a:gd name="connsiteY28680" fmla="*/ 3655539 h 4608812"/>
              <a:gd name="connsiteX28681" fmla="*/ 4254449 w 12184637"/>
              <a:gd name="connsiteY28681" fmla="*/ 3800503 h 4608812"/>
              <a:gd name="connsiteX28682" fmla="*/ 4256879 w 12184637"/>
              <a:gd name="connsiteY28682" fmla="*/ 3792994 h 4608812"/>
              <a:gd name="connsiteX28683" fmla="*/ 4182740 w 12184637"/>
              <a:gd name="connsiteY28683" fmla="*/ 3648029 h 4608812"/>
              <a:gd name="connsiteX28684" fmla="*/ 4175231 w 12184637"/>
              <a:gd name="connsiteY28684" fmla="*/ 3645600 h 4608812"/>
              <a:gd name="connsiteX28685" fmla="*/ 4172801 w 12184637"/>
              <a:gd name="connsiteY28685" fmla="*/ 3653109 h 4608812"/>
              <a:gd name="connsiteX28686" fmla="*/ 4246940 w 12184637"/>
              <a:gd name="connsiteY28686" fmla="*/ 3798074 h 4608812"/>
              <a:gd name="connsiteX28687" fmla="*/ 4251946 w 12184637"/>
              <a:gd name="connsiteY28687" fmla="*/ 3801092 h 4608812"/>
              <a:gd name="connsiteX28688" fmla="*/ 4254449 w 12184637"/>
              <a:gd name="connsiteY28688" fmla="*/ 3800503 h 4608812"/>
              <a:gd name="connsiteX28689" fmla="*/ 4266892 w 12184637"/>
              <a:gd name="connsiteY28689" fmla="*/ 3815301 h 4608812"/>
              <a:gd name="connsiteX28690" fmla="*/ 4267996 w 12184637"/>
              <a:gd name="connsiteY28690" fmla="*/ 3807497 h 4608812"/>
              <a:gd name="connsiteX28691" fmla="*/ 4256437 w 12184637"/>
              <a:gd name="connsiteY28691" fmla="*/ 3792184 h 4608812"/>
              <a:gd name="connsiteX28692" fmla="*/ 4248633 w 12184637"/>
              <a:gd name="connsiteY28692" fmla="*/ 3791079 h 4608812"/>
              <a:gd name="connsiteX28693" fmla="*/ 4247529 w 12184637"/>
              <a:gd name="connsiteY28693" fmla="*/ 3798883 h 4608812"/>
              <a:gd name="connsiteX28694" fmla="*/ 4259088 w 12184637"/>
              <a:gd name="connsiteY28694" fmla="*/ 3814197 h 4608812"/>
              <a:gd name="connsiteX28695" fmla="*/ 4263578 w 12184637"/>
              <a:gd name="connsiteY28695" fmla="*/ 3816406 h 4608812"/>
              <a:gd name="connsiteX28696" fmla="*/ 4266892 w 12184637"/>
              <a:gd name="connsiteY28696" fmla="*/ 3815301 h 4608812"/>
              <a:gd name="connsiteX28697" fmla="*/ 4351853 w 12184637"/>
              <a:gd name="connsiteY28697" fmla="*/ 3928019 h 4608812"/>
              <a:gd name="connsiteX28698" fmla="*/ 4352957 w 12184637"/>
              <a:gd name="connsiteY28698" fmla="*/ 3920214 h 4608812"/>
              <a:gd name="connsiteX28699" fmla="*/ 4267922 w 12184637"/>
              <a:gd name="connsiteY28699" fmla="*/ 3807497 h 4608812"/>
              <a:gd name="connsiteX28700" fmla="*/ 4260118 w 12184637"/>
              <a:gd name="connsiteY28700" fmla="*/ 3806393 h 4608812"/>
              <a:gd name="connsiteX28701" fmla="*/ 4259014 w 12184637"/>
              <a:gd name="connsiteY28701" fmla="*/ 3814197 h 4608812"/>
              <a:gd name="connsiteX28702" fmla="*/ 4344049 w 12184637"/>
              <a:gd name="connsiteY28702" fmla="*/ 3926914 h 4608812"/>
              <a:gd name="connsiteX28703" fmla="*/ 4348540 w 12184637"/>
              <a:gd name="connsiteY28703" fmla="*/ 3929123 h 4608812"/>
              <a:gd name="connsiteX28704" fmla="*/ 4351853 w 12184637"/>
              <a:gd name="connsiteY28704" fmla="*/ 3928019 h 4608812"/>
              <a:gd name="connsiteX28705" fmla="*/ 4358037 w 12184637"/>
              <a:gd name="connsiteY28705" fmla="*/ 3936191 h 4608812"/>
              <a:gd name="connsiteX28706" fmla="*/ 4359142 w 12184637"/>
              <a:gd name="connsiteY28706" fmla="*/ 3928387 h 4608812"/>
              <a:gd name="connsiteX28707" fmla="*/ 4353031 w 12184637"/>
              <a:gd name="connsiteY28707" fmla="*/ 3920288 h 4608812"/>
              <a:gd name="connsiteX28708" fmla="*/ 4345227 w 12184637"/>
              <a:gd name="connsiteY28708" fmla="*/ 3919184 h 4608812"/>
              <a:gd name="connsiteX28709" fmla="*/ 4344122 w 12184637"/>
              <a:gd name="connsiteY28709" fmla="*/ 3926988 h 4608812"/>
              <a:gd name="connsiteX28710" fmla="*/ 4350233 w 12184637"/>
              <a:gd name="connsiteY28710" fmla="*/ 3935086 h 4608812"/>
              <a:gd name="connsiteX28711" fmla="*/ 4354724 w 12184637"/>
              <a:gd name="connsiteY28711" fmla="*/ 3937295 h 4608812"/>
              <a:gd name="connsiteX28712" fmla="*/ 4358037 w 12184637"/>
              <a:gd name="connsiteY28712" fmla="*/ 3936191 h 4608812"/>
              <a:gd name="connsiteX28713" fmla="*/ 4371805 w 12184637"/>
              <a:gd name="connsiteY28713" fmla="*/ 3947750 h 4608812"/>
              <a:gd name="connsiteX28714" fmla="*/ 4371510 w 12184637"/>
              <a:gd name="connsiteY28714" fmla="*/ 3939872 h 4608812"/>
              <a:gd name="connsiteX28715" fmla="*/ 4358405 w 12184637"/>
              <a:gd name="connsiteY28715" fmla="*/ 3927650 h 4608812"/>
              <a:gd name="connsiteX28716" fmla="*/ 4350527 w 12184637"/>
              <a:gd name="connsiteY28716" fmla="*/ 3927945 h 4608812"/>
              <a:gd name="connsiteX28717" fmla="*/ 4350822 w 12184637"/>
              <a:gd name="connsiteY28717" fmla="*/ 3935823 h 4608812"/>
              <a:gd name="connsiteX28718" fmla="*/ 4363927 w 12184637"/>
              <a:gd name="connsiteY28718" fmla="*/ 3948044 h 4608812"/>
              <a:gd name="connsiteX28719" fmla="*/ 4367755 w 12184637"/>
              <a:gd name="connsiteY28719" fmla="*/ 3949517 h 4608812"/>
              <a:gd name="connsiteX28720" fmla="*/ 4371805 w 12184637"/>
              <a:gd name="connsiteY28720" fmla="*/ 3947750 h 4608812"/>
              <a:gd name="connsiteX28721" fmla="*/ 4447048 w 12184637"/>
              <a:gd name="connsiteY28721" fmla="*/ 4017839 h 4608812"/>
              <a:gd name="connsiteX28722" fmla="*/ 4446753 w 12184637"/>
              <a:gd name="connsiteY28722" fmla="*/ 4009961 h 4608812"/>
              <a:gd name="connsiteX28723" fmla="*/ 4371584 w 12184637"/>
              <a:gd name="connsiteY28723" fmla="*/ 3939872 h 4608812"/>
              <a:gd name="connsiteX28724" fmla="*/ 4363706 w 12184637"/>
              <a:gd name="connsiteY28724" fmla="*/ 3940166 h 4608812"/>
              <a:gd name="connsiteX28725" fmla="*/ 4364001 w 12184637"/>
              <a:gd name="connsiteY28725" fmla="*/ 3948044 h 4608812"/>
              <a:gd name="connsiteX28726" fmla="*/ 4439170 w 12184637"/>
              <a:gd name="connsiteY28726" fmla="*/ 4018133 h 4608812"/>
              <a:gd name="connsiteX28727" fmla="*/ 4442998 w 12184637"/>
              <a:gd name="connsiteY28727" fmla="*/ 4019605 h 4608812"/>
              <a:gd name="connsiteX28728" fmla="*/ 4447048 w 12184637"/>
              <a:gd name="connsiteY28728" fmla="*/ 4017839 h 4608812"/>
              <a:gd name="connsiteX28729" fmla="*/ 4479883 w 12184637"/>
              <a:gd name="connsiteY28729" fmla="*/ 4048466 h 4608812"/>
              <a:gd name="connsiteX28730" fmla="*/ 4479589 w 12184637"/>
              <a:gd name="connsiteY28730" fmla="*/ 4040588 h 4608812"/>
              <a:gd name="connsiteX28731" fmla="*/ 4446679 w 12184637"/>
              <a:gd name="connsiteY28731" fmla="*/ 4009888 h 4608812"/>
              <a:gd name="connsiteX28732" fmla="*/ 4438802 w 12184637"/>
              <a:gd name="connsiteY28732" fmla="*/ 4010182 h 4608812"/>
              <a:gd name="connsiteX28733" fmla="*/ 4439096 w 12184637"/>
              <a:gd name="connsiteY28733" fmla="*/ 4018060 h 4608812"/>
              <a:gd name="connsiteX28734" fmla="*/ 4472006 w 12184637"/>
              <a:gd name="connsiteY28734" fmla="*/ 4048760 h 4608812"/>
              <a:gd name="connsiteX28735" fmla="*/ 4475834 w 12184637"/>
              <a:gd name="connsiteY28735" fmla="*/ 4050233 h 4608812"/>
              <a:gd name="connsiteX28736" fmla="*/ 4479883 w 12184637"/>
              <a:gd name="connsiteY28736" fmla="*/ 4048466 h 4608812"/>
              <a:gd name="connsiteX28737" fmla="*/ 4519493 w 12184637"/>
              <a:gd name="connsiteY28737" fmla="*/ 4062307 h 4608812"/>
              <a:gd name="connsiteX28738" fmla="*/ 4516401 w 12184637"/>
              <a:gd name="connsiteY28738" fmla="*/ 4055092 h 4608812"/>
              <a:gd name="connsiteX28739" fmla="*/ 4477896 w 12184637"/>
              <a:gd name="connsiteY28739" fmla="*/ 4039558 h 4608812"/>
              <a:gd name="connsiteX28740" fmla="*/ 4470681 w 12184637"/>
              <a:gd name="connsiteY28740" fmla="*/ 4042650 h 4608812"/>
              <a:gd name="connsiteX28741" fmla="*/ 4473773 w 12184637"/>
              <a:gd name="connsiteY28741" fmla="*/ 4049865 h 4608812"/>
              <a:gd name="connsiteX28742" fmla="*/ 4512278 w 12184637"/>
              <a:gd name="connsiteY28742" fmla="*/ 4065399 h 4608812"/>
              <a:gd name="connsiteX28743" fmla="*/ 4514413 w 12184637"/>
              <a:gd name="connsiteY28743" fmla="*/ 4065841 h 4608812"/>
              <a:gd name="connsiteX28744" fmla="*/ 4519493 w 12184637"/>
              <a:gd name="connsiteY28744" fmla="*/ 4062307 h 4608812"/>
              <a:gd name="connsiteX28745" fmla="*/ 4555053 w 12184637"/>
              <a:gd name="connsiteY28745" fmla="*/ 4071878 h 4608812"/>
              <a:gd name="connsiteX28746" fmla="*/ 4551224 w 12184637"/>
              <a:gd name="connsiteY28746" fmla="*/ 4064958 h 4608812"/>
              <a:gd name="connsiteX28747" fmla="*/ 4515885 w 12184637"/>
              <a:gd name="connsiteY28747" fmla="*/ 4054871 h 4608812"/>
              <a:gd name="connsiteX28748" fmla="*/ 4508965 w 12184637"/>
              <a:gd name="connsiteY28748" fmla="*/ 4058700 h 4608812"/>
              <a:gd name="connsiteX28749" fmla="*/ 4512793 w 12184637"/>
              <a:gd name="connsiteY28749" fmla="*/ 4065620 h 4608812"/>
              <a:gd name="connsiteX28750" fmla="*/ 4548132 w 12184637"/>
              <a:gd name="connsiteY28750" fmla="*/ 4075707 h 4608812"/>
              <a:gd name="connsiteX28751" fmla="*/ 4549679 w 12184637"/>
              <a:gd name="connsiteY28751" fmla="*/ 4075927 h 4608812"/>
              <a:gd name="connsiteX28752" fmla="*/ 4555053 w 12184637"/>
              <a:gd name="connsiteY28752" fmla="*/ 4071878 h 4608812"/>
              <a:gd name="connsiteX28753" fmla="*/ 4594147 w 12184637"/>
              <a:gd name="connsiteY28753" fmla="*/ 4083805 h 4608812"/>
              <a:gd name="connsiteX28754" fmla="*/ 4590392 w 12184637"/>
              <a:gd name="connsiteY28754" fmla="*/ 4076885 h 4608812"/>
              <a:gd name="connsiteX28755" fmla="*/ 4551298 w 12184637"/>
              <a:gd name="connsiteY28755" fmla="*/ 4065031 h 4608812"/>
              <a:gd name="connsiteX28756" fmla="*/ 4544377 w 12184637"/>
              <a:gd name="connsiteY28756" fmla="*/ 4068786 h 4608812"/>
              <a:gd name="connsiteX28757" fmla="*/ 4548132 w 12184637"/>
              <a:gd name="connsiteY28757" fmla="*/ 4075707 h 4608812"/>
              <a:gd name="connsiteX28758" fmla="*/ 4587226 w 12184637"/>
              <a:gd name="connsiteY28758" fmla="*/ 4087560 h 4608812"/>
              <a:gd name="connsiteX28759" fmla="*/ 4588919 w 12184637"/>
              <a:gd name="connsiteY28759" fmla="*/ 4087781 h 4608812"/>
              <a:gd name="connsiteX28760" fmla="*/ 4594147 w 12184637"/>
              <a:gd name="connsiteY28760" fmla="*/ 4083805 h 4608812"/>
              <a:gd name="connsiteX28761" fmla="*/ 4644284 w 12184637"/>
              <a:gd name="connsiteY28761" fmla="*/ 4105377 h 4608812"/>
              <a:gd name="connsiteX28762" fmla="*/ 4641266 w 12184637"/>
              <a:gd name="connsiteY28762" fmla="*/ 4098088 h 4608812"/>
              <a:gd name="connsiteX28763" fmla="*/ 4590907 w 12184637"/>
              <a:gd name="connsiteY28763" fmla="*/ 4077106 h 4608812"/>
              <a:gd name="connsiteX28764" fmla="*/ 4583619 w 12184637"/>
              <a:gd name="connsiteY28764" fmla="*/ 4080124 h 4608812"/>
              <a:gd name="connsiteX28765" fmla="*/ 4586637 w 12184637"/>
              <a:gd name="connsiteY28765" fmla="*/ 4087413 h 4608812"/>
              <a:gd name="connsiteX28766" fmla="*/ 4636996 w 12184637"/>
              <a:gd name="connsiteY28766" fmla="*/ 4108395 h 4608812"/>
              <a:gd name="connsiteX28767" fmla="*/ 4639204 w 12184637"/>
              <a:gd name="connsiteY28767" fmla="*/ 4108837 h 4608812"/>
              <a:gd name="connsiteX28768" fmla="*/ 4644284 w 12184637"/>
              <a:gd name="connsiteY28768" fmla="*/ 4105377 h 4608812"/>
              <a:gd name="connsiteX28769" fmla="*/ 4701563 w 12184637"/>
              <a:gd name="connsiteY28769" fmla="*/ 4133206 h 4608812"/>
              <a:gd name="connsiteX28770" fmla="*/ 4698986 w 12184637"/>
              <a:gd name="connsiteY28770" fmla="*/ 4125770 h 4608812"/>
              <a:gd name="connsiteX28771" fmla="*/ 4641560 w 12184637"/>
              <a:gd name="connsiteY28771" fmla="*/ 4098162 h 4608812"/>
              <a:gd name="connsiteX28772" fmla="*/ 4634124 w 12184637"/>
              <a:gd name="connsiteY28772" fmla="*/ 4100738 h 4608812"/>
              <a:gd name="connsiteX28773" fmla="*/ 4636701 w 12184637"/>
              <a:gd name="connsiteY28773" fmla="*/ 4108174 h 4608812"/>
              <a:gd name="connsiteX28774" fmla="*/ 4694127 w 12184637"/>
              <a:gd name="connsiteY28774" fmla="*/ 4135783 h 4608812"/>
              <a:gd name="connsiteX28775" fmla="*/ 4696556 w 12184637"/>
              <a:gd name="connsiteY28775" fmla="*/ 4136299 h 4608812"/>
              <a:gd name="connsiteX28776" fmla="*/ 4701563 w 12184637"/>
              <a:gd name="connsiteY28776" fmla="*/ 4133206 h 4608812"/>
              <a:gd name="connsiteX28777" fmla="*/ 4755308 w 12184637"/>
              <a:gd name="connsiteY28777" fmla="*/ 4161109 h 4608812"/>
              <a:gd name="connsiteX28778" fmla="*/ 4752878 w 12184637"/>
              <a:gd name="connsiteY28778" fmla="*/ 4153600 h 4608812"/>
              <a:gd name="connsiteX28779" fmla="*/ 4699060 w 12184637"/>
              <a:gd name="connsiteY28779" fmla="*/ 4125770 h 4608812"/>
              <a:gd name="connsiteX28780" fmla="*/ 4691550 w 12184637"/>
              <a:gd name="connsiteY28780" fmla="*/ 4128200 h 4608812"/>
              <a:gd name="connsiteX28781" fmla="*/ 4693980 w 12184637"/>
              <a:gd name="connsiteY28781" fmla="*/ 4135709 h 4608812"/>
              <a:gd name="connsiteX28782" fmla="*/ 4747798 w 12184637"/>
              <a:gd name="connsiteY28782" fmla="*/ 4163539 h 4608812"/>
              <a:gd name="connsiteX28783" fmla="*/ 4750375 w 12184637"/>
              <a:gd name="connsiteY28783" fmla="*/ 4164128 h 4608812"/>
              <a:gd name="connsiteX28784" fmla="*/ 4755308 w 12184637"/>
              <a:gd name="connsiteY28784" fmla="*/ 4161109 h 4608812"/>
              <a:gd name="connsiteX28785" fmla="*/ 4758768 w 12184637"/>
              <a:gd name="connsiteY28785" fmla="*/ 4166999 h 4608812"/>
              <a:gd name="connsiteX28786" fmla="*/ 4758768 w 12184637"/>
              <a:gd name="connsiteY28786" fmla="*/ 4159122 h 4608812"/>
              <a:gd name="connsiteX28787" fmla="*/ 4754277 w 12184637"/>
              <a:gd name="connsiteY28787" fmla="*/ 4154704 h 4608812"/>
              <a:gd name="connsiteX28788" fmla="*/ 4746399 w 12184637"/>
              <a:gd name="connsiteY28788" fmla="*/ 4154704 h 4608812"/>
              <a:gd name="connsiteX28789" fmla="*/ 4746399 w 12184637"/>
              <a:gd name="connsiteY28789" fmla="*/ 4162582 h 4608812"/>
              <a:gd name="connsiteX28790" fmla="*/ 4750890 w 12184637"/>
              <a:gd name="connsiteY28790" fmla="*/ 4166999 h 4608812"/>
              <a:gd name="connsiteX28791" fmla="*/ 4754866 w 12184637"/>
              <a:gd name="connsiteY28791" fmla="*/ 4168619 h 4608812"/>
              <a:gd name="connsiteX28792" fmla="*/ 4758768 w 12184637"/>
              <a:gd name="connsiteY28792" fmla="*/ 4166999 h 4608812"/>
              <a:gd name="connsiteX28793" fmla="*/ 4764290 w 12184637"/>
              <a:gd name="connsiteY28793" fmla="*/ 4171343 h 4608812"/>
              <a:gd name="connsiteX28794" fmla="*/ 4763774 w 12184637"/>
              <a:gd name="connsiteY28794" fmla="*/ 4163465 h 4608812"/>
              <a:gd name="connsiteX28795" fmla="*/ 4758547 w 12184637"/>
              <a:gd name="connsiteY28795" fmla="*/ 4158901 h 4608812"/>
              <a:gd name="connsiteX28796" fmla="*/ 4750670 w 12184637"/>
              <a:gd name="connsiteY28796" fmla="*/ 4159416 h 4608812"/>
              <a:gd name="connsiteX28797" fmla="*/ 4751185 w 12184637"/>
              <a:gd name="connsiteY28797" fmla="*/ 4167294 h 4608812"/>
              <a:gd name="connsiteX28798" fmla="*/ 4756412 w 12184637"/>
              <a:gd name="connsiteY28798" fmla="*/ 4171859 h 4608812"/>
              <a:gd name="connsiteX28799" fmla="*/ 4760167 w 12184637"/>
              <a:gd name="connsiteY28799" fmla="*/ 4173258 h 4608812"/>
              <a:gd name="connsiteX28800" fmla="*/ 4764290 w 12184637"/>
              <a:gd name="connsiteY28800" fmla="*/ 4171343 h 4608812"/>
              <a:gd name="connsiteX28801" fmla="*/ 4766720 w 12184637"/>
              <a:gd name="connsiteY28801" fmla="*/ 4170533 h 4608812"/>
              <a:gd name="connsiteX28802" fmla="*/ 4763774 w 12184637"/>
              <a:gd name="connsiteY28802" fmla="*/ 4163171 h 4608812"/>
              <a:gd name="connsiteX28803" fmla="*/ 4762229 w 12184637"/>
              <a:gd name="connsiteY28803" fmla="*/ 4162508 h 4608812"/>
              <a:gd name="connsiteX28804" fmla="*/ 4754866 w 12184637"/>
              <a:gd name="connsiteY28804" fmla="*/ 4165453 h 4608812"/>
              <a:gd name="connsiteX28805" fmla="*/ 4757811 w 12184637"/>
              <a:gd name="connsiteY28805" fmla="*/ 4172816 h 4608812"/>
              <a:gd name="connsiteX28806" fmla="*/ 4759357 w 12184637"/>
              <a:gd name="connsiteY28806" fmla="*/ 4173478 h 4608812"/>
              <a:gd name="connsiteX28807" fmla="*/ 4761566 w 12184637"/>
              <a:gd name="connsiteY28807" fmla="*/ 4173920 h 4608812"/>
              <a:gd name="connsiteX28808" fmla="*/ 4766720 w 12184637"/>
              <a:gd name="connsiteY28808" fmla="*/ 4170533 h 4608812"/>
              <a:gd name="connsiteX28809" fmla="*/ 4790721 w 12184637"/>
              <a:gd name="connsiteY28809" fmla="*/ 4185184 h 4608812"/>
              <a:gd name="connsiteX28810" fmla="*/ 4788659 w 12184637"/>
              <a:gd name="connsiteY28810" fmla="*/ 4177601 h 4608812"/>
              <a:gd name="connsiteX28811" fmla="*/ 4764364 w 12184637"/>
              <a:gd name="connsiteY28811" fmla="*/ 4163539 h 4608812"/>
              <a:gd name="connsiteX28812" fmla="*/ 4756781 w 12184637"/>
              <a:gd name="connsiteY28812" fmla="*/ 4165600 h 4608812"/>
              <a:gd name="connsiteX28813" fmla="*/ 4758842 w 12184637"/>
              <a:gd name="connsiteY28813" fmla="*/ 4173184 h 4608812"/>
              <a:gd name="connsiteX28814" fmla="*/ 4783137 w 12184637"/>
              <a:gd name="connsiteY28814" fmla="*/ 4187246 h 4608812"/>
              <a:gd name="connsiteX28815" fmla="*/ 4786009 w 12184637"/>
              <a:gd name="connsiteY28815" fmla="*/ 4187982 h 4608812"/>
              <a:gd name="connsiteX28816" fmla="*/ 4790721 w 12184637"/>
              <a:gd name="connsiteY28816" fmla="*/ 4185184 h 4608812"/>
              <a:gd name="connsiteX28817" fmla="*/ 4804194 w 12184637"/>
              <a:gd name="connsiteY28817" fmla="*/ 4184669 h 4608812"/>
              <a:gd name="connsiteX28818" fmla="*/ 4799335 w 12184637"/>
              <a:gd name="connsiteY28818" fmla="*/ 4178411 h 4608812"/>
              <a:gd name="connsiteX28819" fmla="*/ 4786598 w 12184637"/>
              <a:gd name="connsiteY28819" fmla="*/ 4176791 h 4608812"/>
              <a:gd name="connsiteX28820" fmla="*/ 4780340 w 12184637"/>
              <a:gd name="connsiteY28820" fmla="*/ 4181650 h 4608812"/>
              <a:gd name="connsiteX28821" fmla="*/ 4785199 w 12184637"/>
              <a:gd name="connsiteY28821" fmla="*/ 4187908 h 4608812"/>
              <a:gd name="connsiteX28822" fmla="*/ 4797936 w 12184637"/>
              <a:gd name="connsiteY28822" fmla="*/ 4189528 h 4608812"/>
              <a:gd name="connsiteX28823" fmla="*/ 4798672 w 12184637"/>
              <a:gd name="connsiteY28823" fmla="*/ 4189602 h 4608812"/>
              <a:gd name="connsiteX28824" fmla="*/ 4804194 w 12184637"/>
              <a:gd name="connsiteY28824" fmla="*/ 4184669 h 4608812"/>
              <a:gd name="connsiteX28825" fmla="*/ 4818992 w 12184637"/>
              <a:gd name="connsiteY28825" fmla="*/ 4197479 h 4608812"/>
              <a:gd name="connsiteX28826" fmla="*/ 4817446 w 12184637"/>
              <a:gd name="connsiteY28826" fmla="*/ 4189749 h 4608812"/>
              <a:gd name="connsiteX28827" fmla="*/ 4801764 w 12184637"/>
              <a:gd name="connsiteY28827" fmla="*/ 4179368 h 4608812"/>
              <a:gd name="connsiteX28828" fmla="*/ 4794034 w 12184637"/>
              <a:gd name="connsiteY28828" fmla="*/ 4180914 h 4608812"/>
              <a:gd name="connsiteX28829" fmla="*/ 4795580 w 12184637"/>
              <a:gd name="connsiteY28829" fmla="*/ 4188644 h 4608812"/>
              <a:gd name="connsiteX28830" fmla="*/ 4811261 w 12184637"/>
              <a:gd name="connsiteY28830" fmla="*/ 4199026 h 4608812"/>
              <a:gd name="connsiteX28831" fmla="*/ 4814354 w 12184637"/>
              <a:gd name="connsiteY28831" fmla="*/ 4199982 h 4608812"/>
              <a:gd name="connsiteX28832" fmla="*/ 4818992 w 12184637"/>
              <a:gd name="connsiteY28832" fmla="*/ 4197479 h 4608812"/>
              <a:gd name="connsiteX28833" fmla="*/ 4821863 w 12184637"/>
              <a:gd name="connsiteY28833" fmla="*/ 4198805 h 4608812"/>
              <a:gd name="connsiteX28834" fmla="*/ 4819949 w 12184637"/>
              <a:gd name="connsiteY28834" fmla="*/ 4191148 h 4608812"/>
              <a:gd name="connsiteX28835" fmla="*/ 4817225 w 12184637"/>
              <a:gd name="connsiteY28835" fmla="*/ 4189528 h 4608812"/>
              <a:gd name="connsiteX28836" fmla="*/ 4809568 w 12184637"/>
              <a:gd name="connsiteY28836" fmla="*/ 4191442 h 4608812"/>
              <a:gd name="connsiteX28837" fmla="*/ 4811483 w 12184637"/>
              <a:gd name="connsiteY28837" fmla="*/ 4199099 h 4608812"/>
              <a:gd name="connsiteX28838" fmla="*/ 4814207 w 12184637"/>
              <a:gd name="connsiteY28838" fmla="*/ 4200719 h 4608812"/>
              <a:gd name="connsiteX28839" fmla="*/ 4817078 w 12184637"/>
              <a:gd name="connsiteY28839" fmla="*/ 4201529 h 4608812"/>
              <a:gd name="connsiteX28840" fmla="*/ 4821863 w 12184637"/>
              <a:gd name="connsiteY28840" fmla="*/ 4198805 h 4608812"/>
              <a:gd name="connsiteX28841" fmla="*/ 4852638 w 12184637"/>
              <a:gd name="connsiteY28841" fmla="*/ 4215664 h 4608812"/>
              <a:gd name="connsiteX28842" fmla="*/ 4850429 w 12184637"/>
              <a:gd name="connsiteY28842" fmla="*/ 4208081 h 4608812"/>
              <a:gd name="connsiteX28843" fmla="*/ 4819728 w 12184637"/>
              <a:gd name="connsiteY28843" fmla="*/ 4191074 h 4608812"/>
              <a:gd name="connsiteX28844" fmla="*/ 4812145 w 12184637"/>
              <a:gd name="connsiteY28844" fmla="*/ 4193283 h 4608812"/>
              <a:gd name="connsiteX28845" fmla="*/ 4814354 w 12184637"/>
              <a:gd name="connsiteY28845" fmla="*/ 4200866 h 4608812"/>
              <a:gd name="connsiteX28846" fmla="*/ 4845055 w 12184637"/>
              <a:gd name="connsiteY28846" fmla="*/ 4217873 h 4608812"/>
              <a:gd name="connsiteX28847" fmla="*/ 4847779 w 12184637"/>
              <a:gd name="connsiteY28847" fmla="*/ 4218536 h 4608812"/>
              <a:gd name="connsiteX28848" fmla="*/ 4852638 w 12184637"/>
              <a:gd name="connsiteY28848" fmla="*/ 4215664 h 4608812"/>
              <a:gd name="connsiteX28849" fmla="*/ 4867215 w 12184637"/>
              <a:gd name="connsiteY28849" fmla="*/ 4225751 h 4608812"/>
              <a:gd name="connsiteX28850" fmla="*/ 4865595 w 12184637"/>
              <a:gd name="connsiteY28850" fmla="*/ 4218020 h 4608812"/>
              <a:gd name="connsiteX28851" fmla="*/ 4850797 w 12184637"/>
              <a:gd name="connsiteY28851" fmla="*/ 4208302 h 4608812"/>
              <a:gd name="connsiteX28852" fmla="*/ 4843067 w 12184637"/>
              <a:gd name="connsiteY28852" fmla="*/ 4209922 h 4608812"/>
              <a:gd name="connsiteX28853" fmla="*/ 4844687 w 12184637"/>
              <a:gd name="connsiteY28853" fmla="*/ 4217652 h 4608812"/>
              <a:gd name="connsiteX28854" fmla="*/ 4859485 w 12184637"/>
              <a:gd name="connsiteY28854" fmla="*/ 4227370 h 4608812"/>
              <a:gd name="connsiteX28855" fmla="*/ 4862577 w 12184637"/>
              <a:gd name="connsiteY28855" fmla="*/ 4228254 h 4608812"/>
              <a:gd name="connsiteX28856" fmla="*/ 4867215 w 12184637"/>
              <a:gd name="connsiteY28856" fmla="*/ 4225751 h 4608812"/>
              <a:gd name="connsiteX28857" fmla="*/ 4868687 w 12184637"/>
              <a:gd name="connsiteY28857" fmla="*/ 4227518 h 4608812"/>
              <a:gd name="connsiteX28858" fmla="*/ 4867730 w 12184637"/>
              <a:gd name="connsiteY28858" fmla="*/ 4219714 h 4608812"/>
              <a:gd name="connsiteX28859" fmla="*/ 4865963 w 12184637"/>
              <a:gd name="connsiteY28859" fmla="*/ 4218388 h 4608812"/>
              <a:gd name="connsiteX28860" fmla="*/ 4858159 w 12184637"/>
              <a:gd name="connsiteY28860" fmla="*/ 4219345 h 4608812"/>
              <a:gd name="connsiteX28861" fmla="*/ 4859117 w 12184637"/>
              <a:gd name="connsiteY28861" fmla="*/ 4227149 h 4608812"/>
              <a:gd name="connsiteX28862" fmla="*/ 4860883 w 12184637"/>
              <a:gd name="connsiteY28862" fmla="*/ 4228475 h 4608812"/>
              <a:gd name="connsiteX28863" fmla="*/ 4864344 w 12184637"/>
              <a:gd name="connsiteY28863" fmla="*/ 4229653 h 4608812"/>
              <a:gd name="connsiteX28864" fmla="*/ 4868687 w 12184637"/>
              <a:gd name="connsiteY28864" fmla="*/ 4227518 h 4608812"/>
              <a:gd name="connsiteX28865" fmla="*/ 425013 w 12184637"/>
              <a:gd name="connsiteY28865" fmla="*/ 1727274 h 4608812"/>
              <a:gd name="connsiteX28866" fmla="*/ 515569 w 12184637"/>
              <a:gd name="connsiteY28866" fmla="*/ 1711150 h 4608812"/>
              <a:gd name="connsiteX28867" fmla="*/ 520060 w 12184637"/>
              <a:gd name="connsiteY28867" fmla="*/ 1704671 h 4608812"/>
              <a:gd name="connsiteX28868" fmla="*/ 513581 w 12184637"/>
              <a:gd name="connsiteY28868" fmla="*/ 1700180 h 4608812"/>
              <a:gd name="connsiteX28869" fmla="*/ 423025 w 12184637"/>
              <a:gd name="connsiteY28869" fmla="*/ 1716304 h 4608812"/>
              <a:gd name="connsiteX28870" fmla="*/ 418534 w 12184637"/>
              <a:gd name="connsiteY28870" fmla="*/ 1722783 h 4608812"/>
              <a:gd name="connsiteX28871" fmla="*/ 424056 w 12184637"/>
              <a:gd name="connsiteY28871" fmla="*/ 1727347 h 4608812"/>
              <a:gd name="connsiteX28872" fmla="*/ 425013 w 12184637"/>
              <a:gd name="connsiteY28872" fmla="*/ 1727274 h 4608812"/>
              <a:gd name="connsiteX28873" fmla="*/ 516084 w 12184637"/>
              <a:gd name="connsiteY28873" fmla="*/ 1711003 h 4608812"/>
              <a:gd name="connsiteX28874" fmla="*/ 609880 w 12184637"/>
              <a:gd name="connsiteY28874" fmla="*/ 1685088 h 4608812"/>
              <a:gd name="connsiteX28875" fmla="*/ 613783 w 12184637"/>
              <a:gd name="connsiteY28875" fmla="*/ 1678241 h 4608812"/>
              <a:gd name="connsiteX28876" fmla="*/ 606936 w 12184637"/>
              <a:gd name="connsiteY28876" fmla="*/ 1674339 h 4608812"/>
              <a:gd name="connsiteX28877" fmla="*/ 513140 w 12184637"/>
              <a:gd name="connsiteY28877" fmla="*/ 1700254 h 4608812"/>
              <a:gd name="connsiteX28878" fmla="*/ 509238 w 12184637"/>
              <a:gd name="connsiteY28878" fmla="*/ 1707101 h 4608812"/>
              <a:gd name="connsiteX28879" fmla="*/ 514612 w 12184637"/>
              <a:gd name="connsiteY28879" fmla="*/ 1711224 h 4608812"/>
              <a:gd name="connsiteX28880" fmla="*/ 516084 w 12184637"/>
              <a:gd name="connsiteY28880" fmla="*/ 1711003 h 4608812"/>
              <a:gd name="connsiteX28881" fmla="*/ 610396 w 12184637"/>
              <a:gd name="connsiteY28881" fmla="*/ 1684941 h 4608812"/>
              <a:gd name="connsiteX28882" fmla="*/ 700511 w 12184637"/>
              <a:gd name="connsiteY28882" fmla="*/ 1650043 h 4608812"/>
              <a:gd name="connsiteX28883" fmla="*/ 703676 w 12184637"/>
              <a:gd name="connsiteY28883" fmla="*/ 1642828 h 4608812"/>
              <a:gd name="connsiteX28884" fmla="*/ 696461 w 12184637"/>
              <a:gd name="connsiteY28884" fmla="*/ 1639662 h 4608812"/>
              <a:gd name="connsiteX28885" fmla="*/ 606347 w 12184637"/>
              <a:gd name="connsiteY28885" fmla="*/ 1674560 h 4608812"/>
              <a:gd name="connsiteX28886" fmla="*/ 603181 w 12184637"/>
              <a:gd name="connsiteY28886" fmla="*/ 1681775 h 4608812"/>
              <a:gd name="connsiteX28887" fmla="*/ 608408 w 12184637"/>
              <a:gd name="connsiteY28887" fmla="*/ 1685309 h 4608812"/>
              <a:gd name="connsiteX28888" fmla="*/ 610396 w 12184637"/>
              <a:gd name="connsiteY28888" fmla="*/ 1684941 h 4608812"/>
              <a:gd name="connsiteX28889" fmla="*/ 701173 w 12184637"/>
              <a:gd name="connsiteY28889" fmla="*/ 1649675 h 4608812"/>
              <a:gd name="connsiteX28890" fmla="*/ 780613 w 12184637"/>
              <a:gd name="connsiteY28890" fmla="*/ 1606532 h 4608812"/>
              <a:gd name="connsiteX28891" fmla="*/ 782821 w 12184637"/>
              <a:gd name="connsiteY28891" fmla="*/ 1598949 h 4608812"/>
              <a:gd name="connsiteX28892" fmla="*/ 775238 w 12184637"/>
              <a:gd name="connsiteY28892" fmla="*/ 1596740 h 4608812"/>
              <a:gd name="connsiteX28893" fmla="*/ 695799 w 12184637"/>
              <a:gd name="connsiteY28893" fmla="*/ 1639883 h 4608812"/>
              <a:gd name="connsiteX28894" fmla="*/ 693590 w 12184637"/>
              <a:gd name="connsiteY28894" fmla="*/ 1647466 h 4608812"/>
              <a:gd name="connsiteX28895" fmla="*/ 698523 w 12184637"/>
              <a:gd name="connsiteY28895" fmla="*/ 1650411 h 4608812"/>
              <a:gd name="connsiteX28896" fmla="*/ 701173 w 12184637"/>
              <a:gd name="connsiteY28896" fmla="*/ 1649675 h 4608812"/>
              <a:gd name="connsiteX28897" fmla="*/ 781791 w 12184637"/>
              <a:gd name="connsiteY28897" fmla="*/ 1605722 h 4608812"/>
              <a:gd name="connsiteX28898" fmla="*/ 841499 w 12184637"/>
              <a:gd name="connsiteY28898" fmla="*/ 1549695 h 4608812"/>
              <a:gd name="connsiteX28899" fmla="*/ 841720 w 12184637"/>
              <a:gd name="connsiteY28899" fmla="*/ 1541817 h 4608812"/>
              <a:gd name="connsiteX28900" fmla="*/ 833842 w 12184637"/>
              <a:gd name="connsiteY28900" fmla="*/ 1541596 h 4608812"/>
              <a:gd name="connsiteX28901" fmla="*/ 774134 w 12184637"/>
              <a:gd name="connsiteY28901" fmla="*/ 1597623 h 4608812"/>
              <a:gd name="connsiteX28902" fmla="*/ 773913 w 12184637"/>
              <a:gd name="connsiteY28902" fmla="*/ 1605501 h 4608812"/>
              <a:gd name="connsiteX28903" fmla="*/ 778036 w 12184637"/>
              <a:gd name="connsiteY28903" fmla="*/ 1607268 h 4608812"/>
              <a:gd name="connsiteX28904" fmla="*/ 781791 w 12184637"/>
              <a:gd name="connsiteY28904" fmla="*/ 1605722 h 4608812"/>
              <a:gd name="connsiteX28905" fmla="*/ 842824 w 12184637"/>
              <a:gd name="connsiteY28905" fmla="*/ 1547780 h 4608812"/>
              <a:gd name="connsiteX28906" fmla="*/ 873893 w 12184637"/>
              <a:gd name="connsiteY28906" fmla="*/ 1474010 h 4608812"/>
              <a:gd name="connsiteX28907" fmla="*/ 870948 w 12184637"/>
              <a:gd name="connsiteY28907" fmla="*/ 1466721 h 4608812"/>
              <a:gd name="connsiteX28908" fmla="*/ 863660 w 12184637"/>
              <a:gd name="connsiteY28908" fmla="*/ 1469666 h 4608812"/>
              <a:gd name="connsiteX28909" fmla="*/ 832591 w 12184637"/>
              <a:gd name="connsiteY28909" fmla="*/ 1543437 h 4608812"/>
              <a:gd name="connsiteX28910" fmla="*/ 835536 w 12184637"/>
              <a:gd name="connsiteY28910" fmla="*/ 1550725 h 4608812"/>
              <a:gd name="connsiteX28911" fmla="*/ 837744 w 12184637"/>
              <a:gd name="connsiteY28911" fmla="*/ 1551167 h 4608812"/>
              <a:gd name="connsiteX28912" fmla="*/ 842824 w 12184637"/>
              <a:gd name="connsiteY28912" fmla="*/ 1547780 h 4608812"/>
              <a:gd name="connsiteX28913" fmla="*/ 874335 w 12184637"/>
              <a:gd name="connsiteY28913" fmla="*/ 1472611 h 4608812"/>
              <a:gd name="connsiteX28914" fmla="*/ 886041 w 12184637"/>
              <a:gd name="connsiteY28914" fmla="*/ 1385147 h 4608812"/>
              <a:gd name="connsiteX28915" fmla="*/ 881256 w 12184637"/>
              <a:gd name="connsiteY28915" fmla="*/ 1378889 h 4608812"/>
              <a:gd name="connsiteX28916" fmla="*/ 874998 w 12184637"/>
              <a:gd name="connsiteY28916" fmla="*/ 1383674 h 4608812"/>
              <a:gd name="connsiteX28917" fmla="*/ 863291 w 12184637"/>
              <a:gd name="connsiteY28917" fmla="*/ 1471139 h 4608812"/>
              <a:gd name="connsiteX28918" fmla="*/ 868077 w 12184637"/>
              <a:gd name="connsiteY28918" fmla="*/ 1477397 h 4608812"/>
              <a:gd name="connsiteX28919" fmla="*/ 868887 w 12184637"/>
              <a:gd name="connsiteY28919" fmla="*/ 1477470 h 4608812"/>
              <a:gd name="connsiteX28920" fmla="*/ 874335 w 12184637"/>
              <a:gd name="connsiteY28920" fmla="*/ 1472611 h 4608812"/>
              <a:gd name="connsiteX28921" fmla="*/ 886115 w 12184637"/>
              <a:gd name="connsiteY28921" fmla="*/ 1384558 h 4608812"/>
              <a:gd name="connsiteX28922" fmla="*/ 887734 w 12184637"/>
              <a:gd name="connsiteY28922" fmla="*/ 1287449 h 4608812"/>
              <a:gd name="connsiteX28923" fmla="*/ 882213 w 12184637"/>
              <a:gd name="connsiteY28923" fmla="*/ 1281780 h 4608812"/>
              <a:gd name="connsiteX28924" fmla="*/ 876544 w 12184637"/>
              <a:gd name="connsiteY28924" fmla="*/ 1287228 h 4608812"/>
              <a:gd name="connsiteX28925" fmla="*/ 874924 w 12184637"/>
              <a:gd name="connsiteY28925" fmla="*/ 1384337 h 4608812"/>
              <a:gd name="connsiteX28926" fmla="*/ 880372 w 12184637"/>
              <a:gd name="connsiteY28926" fmla="*/ 1390006 h 4608812"/>
              <a:gd name="connsiteX28927" fmla="*/ 880519 w 12184637"/>
              <a:gd name="connsiteY28927" fmla="*/ 1390006 h 4608812"/>
              <a:gd name="connsiteX28928" fmla="*/ 886115 w 12184637"/>
              <a:gd name="connsiteY28928" fmla="*/ 1384558 h 4608812"/>
              <a:gd name="connsiteX28929" fmla="*/ 882507 w 12184637"/>
              <a:gd name="connsiteY28929" fmla="*/ 1292897 h 4608812"/>
              <a:gd name="connsiteX28930" fmla="*/ 887661 w 12184637"/>
              <a:gd name="connsiteY28930" fmla="*/ 1286934 h 4608812"/>
              <a:gd name="connsiteX28931" fmla="*/ 880593 w 12184637"/>
              <a:gd name="connsiteY28931" fmla="*/ 1186364 h 4608812"/>
              <a:gd name="connsiteX28932" fmla="*/ 874629 w 12184637"/>
              <a:gd name="connsiteY28932" fmla="*/ 1181211 h 4608812"/>
              <a:gd name="connsiteX28933" fmla="*/ 869476 w 12184637"/>
              <a:gd name="connsiteY28933" fmla="*/ 1187174 h 4608812"/>
              <a:gd name="connsiteX28934" fmla="*/ 876544 w 12184637"/>
              <a:gd name="connsiteY28934" fmla="*/ 1287817 h 4608812"/>
              <a:gd name="connsiteX28935" fmla="*/ 882139 w 12184637"/>
              <a:gd name="connsiteY28935" fmla="*/ 1292971 h 4608812"/>
              <a:gd name="connsiteX28936" fmla="*/ 882507 w 12184637"/>
              <a:gd name="connsiteY28936" fmla="*/ 1292897 h 4608812"/>
              <a:gd name="connsiteX28937" fmla="*/ 875881 w 12184637"/>
              <a:gd name="connsiteY28937" fmla="*/ 1192254 h 4608812"/>
              <a:gd name="connsiteX28938" fmla="*/ 880593 w 12184637"/>
              <a:gd name="connsiteY28938" fmla="*/ 1185922 h 4608812"/>
              <a:gd name="connsiteX28939" fmla="*/ 866310 w 12184637"/>
              <a:gd name="connsiteY28939" fmla="*/ 1087856 h 4608812"/>
              <a:gd name="connsiteX28940" fmla="*/ 859978 w 12184637"/>
              <a:gd name="connsiteY28940" fmla="*/ 1083144 h 4608812"/>
              <a:gd name="connsiteX28941" fmla="*/ 855267 w 12184637"/>
              <a:gd name="connsiteY28941" fmla="*/ 1089476 h 4608812"/>
              <a:gd name="connsiteX28942" fmla="*/ 869549 w 12184637"/>
              <a:gd name="connsiteY28942" fmla="*/ 1187542 h 4608812"/>
              <a:gd name="connsiteX28943" fmla="*/ 875071 w 12184637"/>
              <a:gd name="connsiteY28943" fmla="*/ 1192328 h 4608812"/>
              <a:gd name="connsiteX28944" fmla="*/ 875881 w 12184637"/>
              <a:gd name="connsiteY28944" fmla="*/ 1192254 h 4608812"/>
              <a:gd name="connsiteX28945" fmla="*/ 862113 w 12184637"/>
              <a:gd name="connsiteY28945" fmla="*/ 1094114 h 4608812"/>
              <a:gd name="connsiteX28946" fmla="*/ 866236 w 12184637"/>
              <a:gd name="connsiteY28946" fmla="*/ 1087415 h 4608812"/>
              <a:gd name="connsiteX28947" fmla="*/ 844959 w 12184637"/>
              <a:gd name="connsiteY28947" fmla="*/ 997005 h 4608812"/>
              <a:gd name="connsiteX28948" fmla="*/ 838260 w 12184637"/>
              <a:gd name="connsiteY28948" fmla="*/ 992882 h 4608812"/>
              <a:gd name="connsiteX28949" fmla="*/ 834137 w 12184637"/>
              <a:gd name="connsiteY28949" fmla="*/ 999582 h 4608812"/>
              <a:gd name="connsiteX28950" fmla="*/ 855414 w 12184637"/>
              <a:gd name="connsiteY28950" fmla="*/ 1089991 h 4608812"/>
              <a:gd name="connsiteX28951" fmla="*/ 860862 w 12184637"/>
              <a:gd name="connsiteY28951" fmla="*/ 1094262 h 4608812"/>
              <a:gd name="connsiteX28952" fmla="*/ 862113 w 12184637"/>
              <a:gd name="connsiteY28952" fmla="*/ 1094114 h 4608812"/>
              <a:gd name="connsiteX28953" fmla="*/ 841425 w 12184637"/>
              <a:gd name="connsiteY28953" fmla="*/ 1003484 h 4608812"/>
              <a:gd name="connsiteX28954" fmla="*/ 844812 w 12184637"/>
              <a:gd name="connsiteY28954" fmla="*/ 996343 h 4608812"/>
              <a:gd name="connsiteX28955" fmla="*/ 816909 w 12184637"/>
              <a:gd name="connsiteY28955" fmla="*/ 918670 h 4608812"/>
              <a:gd name="connsiteX28956" fmla="*/ 809767 w 12184637"/>
              <a:gd name="connsiteY28956" fmla="*/ 915284 h 4608812"/>
              <a:gd name="connsiteX28957" fmla="*/ 806381 w 12184637"/>
              <a:gd name="connsiteY28957" fmla="*/ 922425 h 4608812"/>
              <a:gd name="connsiteX28958" fmla="*/ 834284 w 12184637"/>
              <a:gd name="connsiteY28958" fmla="*/ 1000097 h 4608812"/>
              <a:gd name="connsiteX28959" fmla="*/ 839585 w 12184637"/>
              <a:gd name="connsiteY28959" fmla="*/ 1003779 h 4608812"/>
              <a:gd name="connsiteX28960" fmla="*/ 841425 w 12184637"/>
              <a:gd name="connsiteY28960" fmla="*/ 1003484 h 4608812"/>
              <a:gd name="connsiteX28961" fmla="*/ 814774 w 12184637"/>
              <a:gd name="connsiteY28961" fmla="*/ 925149 h 4608812"/>
              <a:gd name="connsiteX28962" fmla="*/ 816246 w 12184637"/>
              <a:gd name="connsiteY28962" fmla="*/ 917419 h 4608812"/>
              <a:gd name="connsiteX28963" fmla="*/ 774134 w 12184637"/>
              <a:gd name="connsiteY28963" fmla="*/ 855354 h 4608812"/>
              <a:gd name="connsiteX28964" fmla="*/ 766403 w 12184637"/>
              <a:gd name="connsiteY28964" fmla="*/ 853882 h 4608812"/>
              <a:gd name="connsiteX28965" fmla="*/ 764931 w 12184637"/>
              <a:gd name="connsiteY28965" fmla="*/ 861612 h 4608812"/>
              <a:gd name="connsiteX28966" fmla="*/ 807043 w 12184637"/>
              <a:gd name="connsiteY28966" fmla="*/ 923677 h 4608812"/>
              <a:gd name="connsiteX28967" fmla="*/ 811682 w 12184637"/>
              <a:gd name="connsiteY28967" fmla="*/ 926106 h 4608812"/>
              <a:gd name="connsiteX28968" fmla="*/ 814774 w 12184637"/>
              <a:gd name="connsiteY28968" fmla="*/ 925149 h 4608812"/>
              <a:gd name="connsiteX28969" fmla="*/ 774207 w 12184637"/>
              <a:gd name="connsiteY28969" fmla="*/ 861612 h 4608812"/>
              <a:gd name="connsiteX28970" fmla="*/ 772735 w 12184637"/>
              <a:gd name="connsiteY28970" fmla="*/ 853882 h 4608812"/>
              <a:gd name="connsiteX28971" fmla="*/ 708904 w 12184637"/>
              <a:gd name="connsiteY28971" fmla="*/ 810297 h 4608812"/>
              <a:gd name="connsiteX28972" fmla="*/ 701173 w 12184637"/>
              <a:gd name="connsiteY28972" fmla="*/ 811769 h 4608812"/>
              <a:gd name="connsiteX28973" fmla="*/ 702646 w 12184637"/>
              <a:gd name="connsiteY28973" fmla="*/ 819500 h 4608812"/>
              <a:gd name="connsiteX28974" fmla="*/ 766477 w 12184637"/>
              <a:gd name="connsiteY28974" fmla="*/ 863085 h 4608812"/>
              <a:gd name="connsiteX28975" fmla="*/ 769643 w 12184637"/>
              <a:gd name="connsiteY28975" fmla="*/ 864042 h 4608812"/>
              <a:gd name="connsiteX28976" fmla="*/ 774207 w 12184637"/>
              <a:gd name="connsiteY28976" fmla="*/ 861612 h 4608812"/>
              <a:gd name="connsiteX28977" fmla="*/ 710892 w 12184637"/>
              <a:gd name="connsiteY28977" fmla="*/ 816923 h 4608812"/>
              <a:gd name="connsiteX28978" fmla="*/ 707726 w 12184637"/>
              <a:gd name="connsiteY28978" fmla="*/ 809708 h 4608812"/>
              <a:gd name="connsiteX28979" fmla="*/ 631231 w 12184637"/>
              <a:gd name="connsiteY28979" fmla="*/ 779596 h 4608812"/>
              <a:gd name="connsiteX28980" fmla="*/ 624016 w 12184637"/>
              <a:gd name="connsiteY28980" fmla="*/ 782762 h 4608812"/>
              <a:gd name="connsiteX28981" fmla="*/ 627182 w 12184637"/>
              <a:gd name="connsiteY28981" fmla="*/ 789977 h 4608812"/>
              <a:gd name="connsiteX28982" fmla="*/ 703676 w 12184637"/>
              <a:gd name="connsiteY28982" fmla="*/ 820089 h 4608812"/>
              <a:gd name="connsiteX28983" fmla="*/ 705738 w 12184637"/>
              <a:gd name="connsiteY28983" fmla="*/ 820457 h 4608812"/>
              <a:gd name="connsiteX28984" fmla="*/ 710892 w 12184637"/>
              <a:gd name="connsiteY28984" fmla="*/ 816923 h 4608812"/>
              <a:gd name="connsiteX28985" fmla="*/ 634618 w 12184637"/>
              <a:gd name="connsiteY28985" fmla="*/ 786222 h 4608812"/>
              <a:gd name="connsiteX28986" fmla="*/ 630716 w 12184637"/>
              <a:gd name="connsiteY28986" fmla="*/ 779375 h 4608812"/>
              <a:gd name="connsiteX28987" fmla="*/ 550835 w 12184637"/>
              <a:gd name="connsiteY28987" fmla="*/ 757730 h 4608812"/>
              <a:gd name="connsiteX28988" fmla="*/ 543988 w 12184637"/>
              <a:gd name="connsiteY28988" fmla="*/ 761632 h 4608812"/>
              <a:gd name="connsiteX28989" fmla="*/ 547890 w 12184637"/>
              <a:gd name="connsiteY28989" fmla="*/ 768479 h 4608812"/>
              <a:gd name="connsiteX28990" fmla="*/ 627771 w 12184637"/>
              <a:gd name="connsiteY28990" fmla="*/ 790124 h 4608812"/>
              <a:gd name="connsiteX28991" fmla="*/ 629243 w 12184637"/>
              <a:gd name="connsiteY28991" fmla="*/ 790345 h 4608812"/>
              <a:gd name="connsiteX28992" fmla="*/ 634618 w 12184637"/>
              <a:gd name="connsiteY28992" fmla="*/ 786222 h 4608812"/>
              <a:gd name="connsiteX28993" fmla="*/ 554884 w 12184637"/>
              <a:gd name="connsiteY28993" fmla="*/ 764135 h 4608812"/>
              <a:gd name="connsiteX28994" fmla="*/ 550393 w 12184637"/>
              <a:gd name="connsiteY28994" fmla="*/ 757656 h 4608812"/>
              <a:gd name="connsiteX28995" fmla="*/ 474856 w 12184637"/>
              <a:gd name="connsiteY28995" fmla="*/ 743521 h 4608812"/>
              <a:gd name="connsiteX28996" fmla="*/ 468377 w 12184637"/>
              <a:gd name="connsiteY28996" fmla="*/ 748012 h 4608812"/>
              <a:gd name="connsiteX28997" fmla="*/ 472868 w 12184637"/>
              <a:gd name="connsiteY28997" fmla="*/ 754491 h 4608812"/>
              <a:gd name="connsiteX28998" fmla="*/ 548405 w 12184637"/>
              <a:gd name="connsiteY28998" fmla="*/ 768626 h 4608812"/>
              <a:gd name="connsiteX28999" fmla="*/ 549509 w 12184637"/>
              <a:gd name="connsiteY28999" fmla="*/ 768700 h 4608812"/>
              <a:gd name="connsiteX29000" fmla="*/ 554884 w 12184637"/>
              <a:gd name="connsiteY29000" fmla="*/ 764135 h 4608812"/>
              <a:gd name="connsiteX29001" fmla="*/ 7533405 w 12184637"/>
              <a:gd name="connsiteY29001" fmla="*/ 2536540 h 4608812"/>
              <a:gd name="connsiteX29002" fmla="*/ 7538485 w 12184637"/>
              <a:gd name="connsiteY29002" fmla="*/ 2530503 h 4608812"/>
              <a:gd name="connsiteX29003" fmla="*/ 7530755 w 12184637"/>
              <a:gd name="connsiteY29003" fmla="*/ 2439136 h 4608812"/>
              <a:gd name="connsiteX29004" fmla="*/ 7524718 w 12184637"/>
              <a:gd name="connsiteY29004" fmla="*/ 2434056 h 4608812"/>
              <a:gd name="connsiteX29005" fmla="*/ 7519638 w 12184637"/>
              <a:gd name="connsiteY29005" fmla="*/ 2440094 h 4608812"/>
              <a:gd name="connsiteX29006" fmla="*/ 7527368 w 12184637"/>
              <a:gd name="connsiteY29006" fmla="*/ 2531460 h 4608812"/>
              <a:gd name="connsiteX29007" fmla="*/ 7532963 w 12184637"/>
              <a:gd name="connsiteY29007" fmla="*/ 2536540 h 4608812"/>
              <a:gd name="connsiteX29008" fmla="*/ 7533405 w 12184637"/>
              <a:gd name="connsiteY29008" fmla="*/ 2536540 h 4608812"/>
              <a:gd name="connsiteX29009" fmla="*/ 7534804 w 12184637"/>
              <a:gd name="connsiteY29009" fmla="*/ 2616127 h 4608812"/>
              <a:gd name="connsiteX29010" fmla="*/ 7540253 w 12184637"/>
              <a:gd name="connsiteY29010" fmla="*/ 2610458 h 4608812"/>
              <a:gd name="connsiteX29011" fmla="*/ 7538485 w 12184637"/>
              <a:gd name="connsiteY29011" fmla="*/ 2530945 h 4608812"/>
              <a:gd name="connsiteX29012" fmla="*/ 7532890 w 12184637"/>
              <a:gd name="connsiteY29012" fmla="*/ 2525497 h 4608812"/>
              <a:gd name="connsiteX29013" fmla="*/ 7532817 w 12184637"/>
              <a:gd name="connsiteY29013" fmla="*/ 2525497 h 4608812"/>
              <a:gd name="connsiteX29014" fmla="*/ 7527368 w 12184637"/>
              <a:gd name="connsiteY29014" fmla="*/ 2531165 h 4608812"/>
              <a:gd name="connsiteX29015" fmla="*/ 7529135 w 12184637"/>
              <a:gd name="connsiteY29015" fmla="*/ 2610679 h 4608812"/>
              <a:gd name="connsiteX29016" fmla="*/ 7534730 w 12184637"/>
              <a:gd name="connsiteY29016" fmla="*/ 2616127 h 4608812"/>
              <a:gd name="connsiteX29017" fmla="*/ 7534804 w 12184637"/>
              <a:gd name="connsiteY29017" fmla="*/ 2616127 h 4608812"/>
              <a:gd name="connsiteX29018" fmla="*/ 7537455 w 12184637"/>
              <a:gd name="connsiteY29018" fmla="*/ 2671270 h 4608812"/>
              <a:gd name="connsiteX29019" fmla="*/ 7540253 w 12184637"/>
              <a:gd name="connsiteY29019" fmla="*/ 2610826 h 4608812"/>
              <a:gd name="connsiteX29020" fmla="*/ 7534951 w 12184637"/>
              <a:gd name="connsiteY29020" fmla="*/ 2605010 h 4608812"/>
              <a:gd name="connsiteX29021" fmla="*/ 7529135 w 12184637"/>
              <a:gd name="connsiteY29021" fmla="*/ 2610310 h 4608812"/>
              <a:gd name="connsiteX29022" fmla="*/ 7526338 w 12184637"/>
              <a:gd name="connsiteY29022" fmla="*/ 2670755 h 4608812"/>
              <a:gd name="connsiteX29023" fmla="*/ 7531638 w 12184637"/>
              <a:gd name="connsiteY29023" fmla="*/ 2676571 h 4608812"/>
              <a:gd name="connsiteX29024" fmla="*/ 7531933 w 12184637"/>
              <a:gd name="connsiteY29024" fmla="*/ 2676571 h 4608812"/>
              <a:gd name="connsiteX29025" fmla="*/ 7537455 w 12184637"/>
              <a:gd name="connsiteY29025" fmla="*/ 2671270 h 4608812"/>
              <a:gd name="connsiteX29026" fmla="*/ 7529282 w 12184637"/>
              <a:gd name="connsiteY29026" fmla="*/ 2719420 h 4608812"/>
              <a:gd name="connsiteX29027" fmla="*/ 7537381 w 12184637"/>
              <a:gd name="connsiteY29027" fmla="*/ 2671933 h 4608812"/>
              <a:gd name="connsiteX29028" fmla="*/ 7532817 w 12184637"/>
              <a:gd name="connsiteY29028" fmla="*/ 2665528 h 4608812"/>
              <a:gd name="connsiteX29029" fmla="*/ 7526411 w 12184637"/>
              <a:gd name="connsiteY29029" fmla="*/ 2670093 h 4608812"/>
              <a:gd name="connsiteX29030" fmla="*/ 7518313 w 12184637"/>
              <a:gd name="connsiteY29030" fmla="*/ 2717579 h 4608812"/>
              <a:gd name="connsiteX29031" fmla="*/ 7522877 w 12184637"/>
              <a:gd name="connsiteY29031" fmla="*/ 2723985 h 4608812"/>
              <a:gd name="connsiteX29032" fmla="*/ 7523834 w 12184637"/>
              <a:gd name="connsiteY29032" fmla="*/ 2724058 h 4608812"/>
              <a:gd name="connsiteX29033" fmla="*/ 7529282 w 12184637"/>
              <a:gd name="connsiteY29033" fmla="*/ 2719420 h 4608812"/>
              <a:gd name="connsiteX29034" fmla="*/ 7514926 w 12184637"/>
              <a:gd name="connsiteY29034" fmla="*/ 2761017 h 4608812"/>
              <a:gd name="connsiteX29035" fmla="*/ 7529062 w 12184637"/>
              <a:gd name="connsiteY29035" fmla="*/ 2720377 h 4608812"/>
              <a:gd name="connsiteX29036" fmla="*/ 7525601 w 12184637"/>
              <a:gd name="connsiteY29036" fmla="*/ 2713309 h 4608812"/>
              <a:gd name="connsiteX29037" fmla="*/ 7518534 w 12184637"/>
              <a:gd name="connsiteY29037" fmla="*/ 2716770 h 4608812"/>
              <a:gd name="connsiteX29038" fmla="*/ 7504398 w 12184637"/>
              <a:gd name="connsiteY29038" fmla="*/ 2757410 h 4608812"/>
              <a:gd name="connsiteX29039" fmla="*/ 7507858 w 12184637"/>
              <a:gd name="connsiteY29039" fmla="*/ 2764477 h 4608812"/>
              <a:gd name="connsiteX29040" fmla="*/ 7509699 w 12184637"/>
              <a:gd name="connsiteY29040" fmla="*/ 2764772 h 4608812"/>
              <a:gd name="connsiteX29041" fmla="*/ 7514926 w 12184637"/>
              <a:gd name="connsiteY29041" fmla="*/ 2761017 h 4608812"/>
              <a:gd name="connsiteX29042" fmla="*/ 7500938 w 12184637"/>
              <a:gd name="connsiteY29042" fmla="*/ 2801436 h 4608812"/>
              <a:gd name="connsiteX29043" fmla="*/ 7514926 w 12184637"/>
              <a:gd name="connsiteY29043" fmla="*/ 2761017 h 4608812"/>
              <a:gd name="connsiteX29044" fmla="*/ 7511466 w 12184637"/>
              <a:gd name="connsiteY29044" fmla="*/ 2753949 h 4608812"/>
              <a:gd name="connsiteX29045" fmla="*/ 7504398 w 12184637"/>
              <a:gd name="connsiteY29045" fmla="*/ 2757410 h 4608812"/>
              <a:gd name="connsiteX29046" fmla="*/ 7490409 w 12184637"/>
              <a:gd name="connsiteY29046" fmla="*/ 2797829 h 4608812"/>
              <a:gd name="connsiteX29047" fmla="*/ 7493870 w 12184637"/>
              <a:gd name="connsiteY29047" fmla="*/ 2804897 h 4608812"/>
              <a:gd name="connsiteX29048" fmla="*/ 7495710 w 12184637"/>
              <a:gd name="connsiteY29048" fmla="*/ 2805191 h 4608812"/>
              <a:gd name="connsiteX29049" fmla="*/ 7500938 w 12184637"/>
              <a:gd name="connsiteY29049" fmla="*/ 2801436 h 4608812"/>
              <a:gd name="connsiteX29050" fmla="*/ 7493723 w 12184637"/>
              <a:gd name="connsiteY29050" fmla="*/ 2847303 h 4608812"/>
              <a:gd name="connsiteX29051" fmla="*/ 7501232 w 12184637"/>
              <a:gd name="connsiteY29051" fmla="*/ 2800479 h 4608812"/>
              <a:gd name="connsiteX29052" fmla="*/ 7496594 w 12184637"/>
              <a:gd name="connsiteY29052" fmla="*/ 2794074 h 4608812"/>
              <a:gd name="connsiteX29053" fmla="*/ 7490188 w 12184637"/>
              <a:gd name="connsiteY29053" fmla="*/ 2798712 h 4608812"/>
              <a:gd name="connsiteX29054" fmla="*/ 7482679 w 12184637"/>
              <a:gd name="connsiteY29054" fmla="*/ 2845537 h 4608812"/>
              <a:gd name="connsiteX29055" fmla="*/ 7487317 w 12184637"/>
              <a:gd name="connsiteY29055" fmla="*/ 2851942 h 4608812"/>
              <a:gd name="connsiteX29056" fmla="*/ 7488274 w 12184637"/>
              <a:gd name="connsiteY29056" fmla="*/ 2852015 h 4608812"/>
              <a:gd name="connsiteX29057" fmla="*/ 7493723 w 12184637"/>
              <a:gd name="connsiteY29057" fmla="*/ 2847303 h 4608812"/>
              <a:gd name="connsiteX29058" fmla="*/ 7485035 w 12184637"/>
              <a:gd name="connsiteY29058" fmla="*/ 2901122 h 4608812"/>
              <a:gd name="connsiteX29059" fmla="*/ 7493723 w 12184637"/>
              <a:gd name="connsiteY29059" fmla="*/ 2847303 h 4608812"/>
              <a:gd name="connsiteX29060" fmla="*/ 7489084 w 12184637"/>
              <a:gd name="connsiteY29060" fmla="*/ 2840898 h 4608812"/>
              <a:gd name="connsiteX29061" fmla="*/ 7482679 w 12184637"/>
              <a:gd name="connsiteY29061" fmla="*/ 2845537 h 4608812"/>
              <a:gd name="connsiteX29062" fmla="*/ 7473991 w 12184637"/>
              <a:gd name="connsiteY29062" fmla="*/ 2899355 h 4608812"/>
              <a:gd name="connsiteX29063" fmla="*/ 7478630 w 12184637"/>
              <a:gd name="connsiteY29063" fmla="*/ 2905760 h 4608812"/>
              <a:gd name="connsiteX29064" fmla="*/ 7479587 w 12184637"/>
              <a:gd name="connsiteY29064" fmla="*/ 2905834 h 4608812"/>
              <a:gd name="connsiteX29065" fmla="*/ 7485035 w 12184637"/>
              <a:gd name="connsiteY29065" fmla="*/ 2901122 h 4608812"/>
              <a:gd name="connsiteX29066" fmla="*/ 7467365 w 12184637"/>
              <a:gd name="connsiteY29066" fmla="*/ 2963187 h 4608812"/>
              <a:gd name="connsiteX29067" fmla="*/ 7484888 w 12184637"/>
              <a:gd name="connsiteY29067" fmla="*/ 2901785 h 4608812"/>
              <a:gd name="connsiteX29068" fmla="*/ 7481059 w 12184637"/>
              <a:gd name="connsiteY29068" fmla="*/ 2894864 h 4608812"/>
              <a:gd name="connsiteX29069" fmla="*/ 7474139 w 12184637"/>
              <a:gd name="connsiteY29069" fmla="*/ 2898693 h 4608812"/>
              <a:gd name="connsiteX29070" fmla="*/ 7456616 w 12184637"/>
              <a:gd name="connsiteY29070" fmla="*/ 2960094 h 4608812"/>
              <a:gd name="connsiteX29071" fmla="*/ 7460445 w 12184637"/>
              <a:gd name="connsiteY29071" fmla="*/ 2967015 h 4608812"/>
              <a:gd name="connsiteX29072" fmla="*/ 7461991 w 12184637"/>
              <a:gd name="connsiteY29072" fmla="*/ 2967236 h 4608812"/>
              <a:gd name="connsiteX29073" fmla="*/ 7467365 w 12184637"/>
              <a:gd name="connsiteY29073" fmla="*/ 2963187 h 4608812"/>
              <a:gd name="connsiteX29074" fmla="*/ 7377545 w 12184637"/>
              <a:gd name="connsiteY29074" fmla="*/ 2989617 h 4608812"/>
              <a:gd name="connsiteX29075" fmla="*/ 7463463 w 12184637"/>
              <a:gd name="connsiteY29075" fmla="*/ 2967089 h 4608812"/>
              <a:gd name="connsiteX29076" fmla="*/ 7467439 w 12184637"/>
              <a:gd name="connsiteY29076" fmla="*/ 2960315 h 4608812"/>
              <a:gd name="connsiteX29077" fmla="*/ 7460665 w 12184637"/>
              <a:gd name="connsiteY29077" fmla="*/ 2956339 h 4608812"/>
              <a:gd name="connsiteX29078" fmla="*/ 7374747 w 12184637"/>
              <a:gd name="connsiteY29078" fmla="*/ 2978868 h 4608812"/>
              <a:gd name="connsiteX29079" fmla="*/ 7370772 w 12184637"/>
              <a:gd name="connsiteY29079" fmla="*/ 2985642 h 4608812"/>
              <a:gd name="connsiteX29080" fmla="*/ 7376220 w 12184637"/>
              <a:gd name="connsiteY29080" fmla="*/ 2989838 h 4608812"/>
              <a:gd name="connsiteX29081" fmla="*/ 7377545 w 12184637"/>
              <a:gd name="connsiteY29081" fmla="*/ 2989617 h 4608812"/>
              <a:gd name="connsiteX29082" fmla="*/ 7276681 w 12184637"/>
              <a:gd name="connsiteY29082" fmla="*/ 3003385 h 4608812"/>
              <a:gd name="connsiteX29083" fmla="*/ 7376882 w 12184637"/>
              <a:gd name="connsiteY29083" fmla="*/ 2989764 h 4608812"/>
              <a:gd name="connsiteX29084" fmla="*/ 7381668 w 12184637"/>
              <a:gd name="connsiteY29084" fmla="*/ 2983506 h 4608812"/>
              <a:gd name="connsiteX29085" fmla="*/ 7375410 w 12184637"/>
              <a:gd name="connsiteY29085" fmla="*/ 2978721 h 4608812"/>
              <a:gd name="connsiteX29086" fmla="*/ 7275209 w 12184637"/>
              <a:gd name="connsiteY29086" fmla="*/ 2992341 h 4608812"/>
              <a:gd name="connsiteX29087" fmla="*/ 7270423 w 12184637"/>
              <a:gd name="connsiteY29087" fmla="*/ 2998599 h 4608812"/>
              <a:gd name="connsiteX29088" fmla="*/ 7275945 w 12184637"/>
              <a:gd name="connsiteY29088" fmla="*/ 3003458 h 4608812"/>
              <a:gd name="connsiteX29089" fmla="*/ 7276681 w 12184637"/>
              <a:gd name="connsiteY29089" fmla="*/ 3003385 h 4608812"/>
              <a:gd name="connsiteX29090" fmla="*/ 7281467 w 12184637"/>
              <a:gd name="connsiteY29090" fmla="*/ 2997789 h 4608812"/>
              <a:gd name="connsiteX29091" fmla="*/ 7275871 w 12184637"/>
              <a:gd name="connsiteY29091" fmla="*/ 2992268 h 4608812"/>
              <a:gd name="connsiteX29092" fmla="*/ 7163964 w 12184637"/>
              <a:gd name="connsiteY29092" fmla="*/ 2993004 h 4608812"/>
              <a:gd name="connsiteX29093" fmla="*/ 7163964 w 12184637"/>
              <a:gd name="connsiteY29093" fmla="*/ 2993004 h 4608812"/>
              <a:gd name="connsiteX29094" fmla="*/ 7158442 w 12184637"/>
              <a:gd name="connsiteY29094" fmla="*/ 2998599 h 4608812"/>
              <a:gd name="connsiteX29095" fmla="*/ 7164038 w 12184637"/>
              <a:gd name="connsiteY29095" fmla="*/ 3004121 h 4608812"/>
              <a:gd name="connsiteX29096" fmla="*/ 7275945 w 12184637"/>
              <a:gd name="connsiteY29096" fmla="*/ 3003311 h 4608812"/>
              <a:gd name="connsiteX29097" fmla="*/ 7275945 w 12184637"/>
              <a:gd name="connsiteY29097" fmla="*/ 3003311 h 4608812"/>
              <a:gd name="connsiteX29098" fmla="*/ 7281467 w 12184637"/>
              <a:gd name="connsiteY29098" fmla="*/ 2997789 h 4608812"/>
              <a:gd name="connsiteX29099" fmla="*/ 7169560 w 12184637"/>
              <a:gd name="connsiteY29099" fmla="*/ 2999336 h 4608812"/>
              <a:gd name="connsiteX29100" fmla="*/ 7164774 w 12184637"/>
              <a:gd name="connsiteY29100" fmla="*/ 2993078 h 4608812"/>
              <a:gd name="connsiteX29101" fmla="*/ 7044106 w 12184637"/>
              <a:gd name="connsiteY29101" fmla="*/ 2977028 h 4608812"/>
              <a:gd name="connsiteX29102" fmla="*/ 7037848 w 12184637"/>
              <a:gd name="connsiteY29102" fmla="*/ 2981813 h 4608812"/>
              <a:gd name="connsiteX29103" fmla="*/ 7042633 w 12184637"/>
              <a:gd name="connsiteY29103" fmla="*/ 2988071 h 4608812"/>
              <a:gd name="connsiteX29104" fmla="*/ 7163302 w 12184637"/>
              <a:gd name="connsiteY29104" fmla="*/ 3004121 h 4608812"/>
              <a:gd name="connsiteX29105" fmla="*/ 7164111 w 12184637"/>
              <a:gd name="connsiteY29105" fmla="*/ 3004195 h 4608812"/>
              <a:gd name="connsiteX29106" fmla="*/ 7169560 w 12184637"/>
              <a:gd name="connsiteY29106" fmla="*/ 2999336 h 4608812"/>
              <a:gd name="connsiteX29107" fmla="*/ 7048817 w 12184637"/>
              <a:gd name="connsiteY29107" fmla="*/ 2983801 h 4608812"/>
              <a:gd name="connsiteX29108" fmla="*/ 7044694 w 12184637"/>
              <a:gd name="connsiteY29108" fmla="*/ 2977101 h 4608812"/>
              <a:gd name="connsiteX29109" fmla="*/ 6923879 w 12184637"/>
              <a:gd name="connsiteY29109" fmla="*/ 2948241 h 4608812"/>
              <a:gd name="connsiteX29110" fmla="*/ 6917179 w 12184637"/>
              <a:gd name="connsiteY29110" fmla="*/ 2952364 h 4608812"/>
              <a:gd name="connsiteX29111" fmla="*/ 6921302 w 12184637"/>
              <a:gd name="connsiteY29111" fmla="*/ 2959064 h 4608812"/>
              <a:gd name="connsiteX29112" fmla="*/ 7042118 w 12184637"/>
              <a:gd name="connsiteY29112" fmla="*/ 2987924 h 4608812"/>
              <a:gd name="connsiteX29113" fmla="*/ 7043443 w 12184637"/>
              <a:gd name="connsiteY29113" fmla="*/ 2988071 h 4608812"/>
              <a:gd name="connsiteX29114" fmla="*/ 7048817 w 12184637"/>
              <a:gd name="connsiteY29114" fmla="*/ 2983801 h 4608812"/>
              <a:gd name="connsiteX29115" fmla="*/ 6927854 w 12184637"/>
              <a:gd name="connsiteY29115" fmla="*/ 2955456 h 4608812"/>
              <a:gd name="connsiteX29116" fmla="*/ 6924321 w 12184637"/>
              <a:gd name="connsiteY29116" fmla="*/ 2948388 h 4608812"/>
              <a:gd name="connsiteX29117" fmla="*/ 6811972 w 12184637"/>
              <a:gd name="connsiteY29117" fmla="*/ 2910914 h 4608812"/>
              <a:gd name="connsiteX29118" fmla="*/ 6804904 w 12184637"/>
              <a:gd name="connsiteY29118" fmla="*/ 2914448 h 4608812"/>
              <a:gd name="connsiteX29119" fmla="*/ 6808438 w 12184637"/>
              <a:gd name="connsiteY29119" fmla="*/ 2921516 h 4608812"/>
              <a:gd name="connsiteX29120" fmla="*/ 6920787 w 12184637"/>
              <a:gd name="connsiteY29120" fmla="*/ 2958990 h 4608812"/>
              <a:gd name="connsiteX29121" fmla="*/ 6922628 w 12184637"/>
              <a:gd name="connsiteY29121" fmla="*/ 2959285 h 4608812"/>
              <a:gd name="connsiteX29122" fmla="*/ 6927854 w 12184637"/>
              <a:gd name="connsiteY29122" fmla="*/ 2955456 h 4608812"/>
              <a:gd name="connsiteX29123" fmla="*/ 6815285 w 12184637"/>
              <a:gd name="connsiteY29123" fmla="*/ 2918497 h 4608812"/>
              <a:gd name="connsiteX29124" fmla="*/ 6812413 w 12184637"/>
              <a:gd name="connsiteY29124" fmla="*/ 2911135 h 4608812"/>
              <a:gd name="connsiteX29125" fmla="*/ 6717145 w 12184637"/>
              <a:gd name="connsiteY29125" fmla="*/ 2869170 h 4608812"/>
              <a:gd name="connsiteX29126" fmla="*/ 6709783 w 12184637"/>
              <a:gd name="connsiteY29126" fmla="*/ 2872041 h 4608812"/>
              <a:gd name="connsiteX29127" fmla="*/ 6712654 w 12184637"/>
              <a:gd name="connsiteY29127" fmla="*/ 2879403 h 4608812"/>
              <a:gd name="connsiteX29128" fmla="*/ 6807922 w 12184637"/>
              <a:gd name="connsiteY29128" fmla="*/ 2921368 h 4608812"/>
              <a:gd name="connsiteX29129" fmla="*/ 6810205 w 12184637"/>
              <a:gd name="connsiteY29129" fmla="*/ 2921810 h 4608812"/>
              <a:gd name="connsiteX29130" fmla="*/ 6815285 w 12184637"/>
              <a:gd name="connsiteY29130" fmla="*/ 2918497 h 4608812"/>
              <a:gd name="connsiteX29131" fmla="*/ 6719722 w 12184637"/>
              <a:gd name="connsiteY29131" fmla="*/ 2877121 h 4608812"/>
              <a:gd name="connsiteX29132" fmla="*/ 6717881 w 12184637"/>
              <a:gd name="connsiteY29132" fmla="*/ 2869464 h 4608812"/>
              <a:gd name="connsiteX29133" fmla="*/ 6648234 w 12184637"/>
              <a:gd name="connsiteY29133" fmla="*/ 2827131 h 4608812"/>
              <a:gd name="connsiteX29134" fmla="*/ 6640577 w 12184637"/>
              <a:gd name="connsiteY29134" fmla="*/ 2828971 h 4608812"/>
              <a:gd name="connsiteX29135" fmla="*/ 6642418 w 12184637"/>
              <a:gd name="connsiteY29135" fmla="*/ 2836628 h 4608812"/>
              <a:gd name="connsiteX29136" fmla="*/ 6711991 w 12184637"/>
              <a:gd name="connsiteY29136" fmla="*/ 2878962 h 4608812"/>
              <a:gd name="connsiteX29137" fmla="*/ 6714936 w 12184637"/>
              <a:gd name="connsiteY29137" fmla="*/ 2879771 h 4608812"/>
              <a:gd name="connsiteX29138" fmla="*/ 6719722 w 12184637"/>
              <a:gd name="connsiteY29138" fmla="*/ 2877121 h 4608812"/>
              <a:gd name="connsiteX29139" fmla="*/ 6649412 w 12184637"/>
              <a:gd name="connsiteY29139" fmla="*/ 2835671 h 4608812"/>
              <a:gd name="connsiteX29140" fmla="*/ 6649043 w 12184637"/>
              <a:gd name="connsiteY29140" fmla="*/ 2827793 h 4608812"/>
              <a:gd name="connsiteX29141" fmla="*/ 6598538 w 12184637"/>
              <a:gd name="connsiteY29141" fmla="*/ 2781705 h 4608812"/>
              <a:gd name="connsiteX29142" fmla="*/ 6590660 w 12184637"/>
              <a:gd name="connsiteY29142" fmla="*/ 2782073 h 4608812"/>
              <a:gd name="connsiteX29143" fmla="*/ 6591028 w 12184637"/>
              <a:gd name="connsiteY29143" fmla="*/ 2789951 h 4608812"/>
              <a:gd name="connsiteX29144" fmla="*/ 6641534 w 12184637"/>
              <a:gd name="connsiteY29144" fmla="*/ 2836039 h 4608812"/>
              <a:gd name="connsiteX29145" fmla="*/ 6645362 w 12184637"/>
              <a:gd name="connsiteY29145" fmla="*/ 2837512 h 4608812"/>
              <a:gd name="connsiteX29146" fmla="*/ 6649412 w 12184637"/>
              <a:gd name="connsiteY29146" fmla="*/ 2835671 h 4608812"/>
              <a:gd name="connsiteX29147" fmla="*/ 6598023 w 12184637"/>
              <a:gd name="connsiteY29147" fmla="*/ 2790319 h 4608812"/>
              <a:gd name="connsiteX29148" fmla="*/ 6599348 w 12184637"/>
              <a:gd name="connsiteY29148" fmla="*/ 2782515 h 4608812"/>
              <a:gd name="connsiteX29149" fmla="*/ 6561358 w 12184637"/>
              <a:gd name="connsiteY29149" fmla="*/ 2729212 h 4608812"/>
              <a:gd name="connsiteX29150" fmla="*/ 6553554 w 12184637"/>
              <a:gd name="connsiteY29150" fmla="*/ 2727887 h 4608812"/>
              <a:gd name="connsiteX29151" fmla="*/ 6552229 w 12184637"/>
              <a:gd name="connsiteY29151" fmla="*/ 2735691 h 4608812"/>
              <a:gd name="connsiteX29152" fmla="*/ 6590219 w 12184637"/>
              <a:gd name="connsiteY29152" fmla="*/ 2788994 h 4608812"/>
              <a:gd name="connsiteX29153" fmla="*/ 6594783 w 12184637"/>
              <a:gd name="connsiteY29153" fmla="*/ 2791350 h 4608812"/>
              <a:gd name="connsiteX29154" fmla="*/ 6598023 w 12184637"/>
              <a:gd name="connsiteY29154" fmla="*/ 2790319 h 4608812"/>
              <a:gd name="connsiteX29155" fmla="*/ 6559297 w 12184637"/>
              <a:gd name="connsiteY29155" fmla="*/ 2737458 h 4608812"/>
              <a:gd name="connsiteX29156" fmla="*/ 6561800 w 12184637"/>
              <a:gd name="connsiteY29156" fmla="*/ 2729948 h 4608812"/>
              <a:gd name="connsiteX29157" fmla="*/ 6529774 w 12184637"/>
              <a:gd name="connsiteY29157" fmla="*/ 2666043 h 4608812"/>
              <a:gd name="connsiteX29158" fmla="*/ 6522265 w 12184637"/>
              <a:gd name="connsiteY29158" fmla="*/ 2663540 h 4608812"/>
              <a:gd name="connsiteX29159" fmla="*/ 6519761 w 12184637"/>
              <a:gd name="connsiteY29159" fmla="*/ 2671050 h 4608812"/>
              <a:gd name="connsiteX29160" fmla="*/ 6551788 w 12184637"/>
              <a:gd name="connsiteY29160" fmla="*/ 2734955 h 4608812"/>
              <a:gd name="connsiteX29161" fmla="*/ 6556794 w 12184637"/>
              <a:gd name="connsiteY29161" fmla="*/ 2738047 h 4608812"/>
              <a:gd name="connsiteX29162" fmla="*/ 6559297 w 12184637"/>
              <a:gd name="connsiteY29162" fmla="*/ 2737458 h 4608812"/>
              <a:gd name="connsiteX29163" fmla="*/ 6526903 w 12184637"/>
              <a:gd name="connsiteY29163" fmla="*/ 2673700 h 4608812"/>
              <a:gd name="connsiteX29164" fmla="*/ 6529848 w 12184637"/>
              <a:gd name="connsiteY29164" fmla="*/ 2666411 h 4608812"/>
              <a:gd name="connsiteX29165" fmla="*/ 6497233 w 12184637"/>
              <a:gd name="connsiteY29165" fmla="*/ 2588665 h 4608812"/>
              <a:gd name="connsiteX29166" fmla="*/ 6489944 w 12184637"/>
              <a:gd name="connsiteY29166" fmla="*/ 2585720 h 4608812"/>
              <a:gd name="connsiteX29167" fmla="*/ 6486999 w 12184637"/>
              <a:gd name="connsiteY29167" fmla="*/ 2593009 h 4608812"/>
              <a:gd name="connsiteX29168" fmla="*/ 6519687 w 12184637"/>
              <a:gd name="connsiteY29168" fmla="*/ 2670755 h 4608812"/>
              <a:gd name="connsiteX29169" fmla="*/ 6524841 w 12184637"/>
              <a:gd name="connsiteY29169" fmla="*/ 2674142 h 4608812"/>
              <a:gd name="connsiteX29170" fmla="*/ 6526903 w 12184637"/>
              <a:gd name="connsiteY29170" fmla="*/ 2673700 h 4608812"/>
              <a:gd name="connsiteX29171" fmla="*/ 6493846 w 12184637"/>
              <a:gd name="connsiteY29171" fmla="*/ 2596175 h 4608812"/>
              <a:gd name="connsiteX29172" fmla="*/ 6497380 w 12184637"/>
              <a:gd name="connsiteY29172" fmla="*/ 2589107 h 4608812"/>
              <a:gd name="connsiteX29173" fmla="*/ 6468299 w 12184637"/>
              <a:gd name="connsiteY29173" fmla="*/ 2501937 h 4608812"/>
              <a:gd name="connsiteX29174" fmla="*/ 6461231 w 12184637"/>
              <a:gd name="connsiteY29174" fmla="*/ 2498403 h 4608812"/>
              <a:gd name="connsiteX29175" fmla="*/ 6457697 w 12184637"/>
              <a:gd name="connsiteY29175" fmla="*/ 2505471 h 4608812"/>
              <a:gd name="connsiteX29176" fmla="*/ 6486778 w 12184637"/>
              <a:gd name="connsiteY29176" fmla="*/ 2592641 h 4608812"/>
              <a:gd name="connsiteX29177" fmla="*/ 6492079 w 12184637"/>
              <a:gd name="connsiteY29177" fmla="*/ 2596469 h 4608812"/>
              <a:gd name="connsiteX29178" fmla="*/ 6493846 w 12184637"/>
              <a:gd name="connsiteY29178" fmla="*/ 2596175 h 4608812"/>
              <a:gd name="connsiteX29179" fmla="*/ 6464249 w 12184637"/>
              <a:gd name="connsiteY29179" fmla="*/ 2509152 h 4608812"/>
              <a:gd name="connsiteX29180" fmla="*/ 6468446 w 12184637"/>
              <a:gd name="connsiteY29180" fmla="*/ 2502452 h 4608812"/>
              <a:gd name="connsiteX29181" fmla="*/ 6447021 w 12184637"/>
              <a:gd name="connsiteY29181" fmla="*/ 2410203 h 4608812"/>
              <a:gd name="connsiteX29182" fmla="*/ 6440322 w 12184637"/>
              <a:gd name="connsiteY29182" fmla="*/ 2406006 h 4608812"/>
              <a:gd name="connsiteX29183" fmla="*/ 6436125 w 12184637"/>
              <a:gd name="connsiteY29183" fmla="*/ 2412706 h 4608812"/>
              <a:gd name="connsiteX29184" fmla="*/ 6457549 w 12184637"/>
              <a:gd name="connsiteY29184" fmla="*/ 2504956 h 4608812"/>
              <a:gd name="connsiteX29185" fmla="*/ 6462998 w 12184637"/>
              <a:gd name="connsiteY29185" fmla="*/ 2509299 h 4608812"/>
              <a:gd name="connsiteX29186" fmla="*/ 6464249 w 12184637"/>
              <a:gd name="connsiteY29186" fmla="*/ 2509152 h 4608812"/>
              <a:gd name="connsiteX29187" fmla="*/ 6442089 w 12184637"/>
              <a:gd name="connsiteY29187" fmla="*/ 2416976 h 4608812"/>
              <a:gd name="connsiteX29188" fmla="*/ 6447021 w 12184637"/>
              <a:gd name="connsiteY29188" fmla="*/ 2410865 h 4608812"/>
              <a:gd name="connsiteX29189" fmla="*/ 6437156 w 12184637"/>
              <a:gd name="connsiteY29189" fmla="*/ 2317732 h 4608812"/>
              <a:gd name="connsiteX29190" fmla="*/ 6431045 w 12184637"/>
              <a:gd name="connsiteY29190" fmla="*/ 2312799 h 4608812"/>
              <a:gd name="connsiteX29191" fmla="*/ 6426113 w 12184637"/>
              <a:gd name="connsiteY29191" fmla="*/ 2318910 h 4608812"/>
              <a:gd name="connsiteX29192" fmla="*/ 6435978 w 12184637"/>
              <a:gd name="connsiteY29192" fmla="*/ 2412043 h 4608812"/>
              <a:gd name="connsiteX29193" fmla="*/ 6441573 w 12184637"/>
              <a:gd name="connsiteY29193" fmla="*/ 2417050 h 4608812"/>
              <a:gd name="connsiteX29194" fmla="*/ 6442089 w 12184637"/>
              <a:gd name="connsiteY29194" fmla="*/ 2416976 h 4608812"/>
              <a:gd name="connsiteX29195" fmla="*/ 6437230 w 12184637"/>
              <a:gd name="connsiteY29195" fmla="*/ 2318615 h 4608812"/>
              <a:gd name="connsiteX29196" fmla="*/ 6442972 w 12184637"/>
              <a:gd name="connsiteY29196" fmla="*/ 2228869 h 4608812"/>
              <a:gd name="connsiteX29197" fmla="*/ 6437745 w 12184637"/>
              <a:gd name="connsiteY29197" fmla="*/ 2222979 h 4608812"/>
              <a:gd name="connsiteX29198" fmla="*/ 6431855 w 12184637"/>
              <a:gd name="connsiteY29198" fmla="*/ 2228206 h 4608812"/>
              <a:gd name="connsiteX29199" fmla="*/ 6426113 w 12184637"/>
              <a:gd name="connsiteY29199" fmla="*/ 2317953 h 4608812"/>
              <a:gd name="connsiteX29200" fmla="*/ 6431340 w 12184637"/>
              <a:gd name="connsiteY29200" fmla="*/ 2323843 h 4608812"/>
              <a:gd name="connsiteX29201" fmla="*/ 6431708 w 12184637"/>
              <a:gd name="connsiteY29201" fmla="*/ 2323843 h 4608812"/>
              <a:gd name="connsiteX29202" fmla="*/ 6437230 w 12184637"/>
              <a:gd name="connsiteY29202" fmla="*/ 2318615 h 4608812"/>
              <a:gd name="connsiteX29203" fmla="*/ 6442825 w 12184637"/>
              <a:gd name="connsiteY29203" fmla="*/ 2229973 h 4608812"/>
              <a:gd name="connsiteX29204" fmla="*/ 6464912 w 12184637"/>
              <a:gd name="connsiteY29204" fmla="*/ 2146705 h 4608812"/>
              <a:gd name="connsiteX29205" fmla="*/ 6460936 w 12184637"/>
              <a:gd name="connsiteY29205" fmla="*/ 2139858 h 4608812"/>
              <a:gd name="connsiteX29206" fmla="*/ 6454089 w 12184637"/>
              <a:gd name="connsiteY29206" fmla="*/ 2143834 h 4608812"/>
              <a:gd name="connsiteX29207" fmla="*/ 6432002 w 12184637"/>
              <a:gd name="connsiteY29207" fmla="*/ 2227102 h 4608812"/>
              <a:gd name="connsiteX29208" fmla="*/ 6435978 w 12184637"/>
              <a:gd name="connsiteY29208" fmla="*/ 2233949 h 4608812"/>
              <a:gd name="connsiteX29209" fmla="*/ 6437451 w 12184637"/>
              <a:gd name="connsiteY29209" fmla="*/ 2234170 h 4608812"/>
              <a:gd name="connsiteX29210" fmla="*/ 6442825 w 12184637"/>
              <a:gd name="connsiteY29210" fmla="*/ 2229973 h 4608812"/>
              <a:gd name="connsiteX29211" fmla="*/ 6464397 w 12184637"/>
              <a:gd name="connsiteY29211" fmla="*/ 2147883 h 4608812"/>
              <a:gd name="connsiteX29212" fmla="*/ 6503638 w 12184637"/>
              <a:gd name="connsiteY29212" fmla="*/ 2074039 h 4608812"/>
              <a:gd name="connsiteX29213" fmla="*/ 6501355 w 12184637"/>
              <a:gd name="connsiteY29213" fmla="*/ 2066530 h 4608812"/>
              <a:gd name="connsiteX29214" fmla="*/ 6493846 w 12184637"/>
              <a:gd name="connsiteY29214" fmla="*/ 2068812 h 4608812"/>
              <a:gd name="connsiteX29215" fmla="*/ 6454605 w 12184637"/>
              <a:gd name="connsiteY29215" fmla="*/ 2142656 h 4608812"/>
              <a:gd name="connsiteX29216" fmla="*/ 6456887 w 12184637"/>
              <a:gd name="connsiteY29216" fmla="*/ 2150165 h 4608812"/>
              <a:gd name="connsiteX29217" fmla="*/ 6459537 w 12184637"/>
              <a:gd name="connsiteY29217" fmla="*/ 2150828 h 4608812"/>
              <a:gd name="connsiteX29218" fmla="*/ 6464397 w 12184637"/>
              <a:gd name="connsiteY29218" fmla="*/ 2147883 h 4608812"/>
              <a:gd name="connsiteX29219" fmla="*/ 6500398 w 12184637"/>
              <a:gd name="connsiteY29219" fmla="*/ 2076763 h 4608812"/>
              <a:gd name="connsiteX29220" fmla="*/ 6580868 w 12184637"/>
              <a:gd name="connsiteY29220" fmla="*/ 2051437 h 4608812"/>
              <a:gd name="connsiteX29221" fmla="*/ 6584476 w 12184637"/>
              <a:gd name="connsiteY29221" fmla="*/ 2044443 h 4608812"/>
              <a:gd name="connsiteX29222" fmla="*/ 6577482 w 12184637"/>
              <a:gd name="connsiteY29222" fmla="*/ 2040835 h 4608812"/>
              <a:gd name="connsiteX29223" fmla="*/ 6497012 w 12184637"/>
              <a:gd name="connsiteY29223" fmla="*/ 2066162 h 4608812"/>
              <a:gd name="connsiteX29224" fmla="*/ 6493404 w 12184637"/>
              <a:gd name="connsiteY29224" fmla="*/ 2073156 h 4608812"/>
              <a:gd name="connsiteX29225" fmla="*/ 6498779 w 12184637"/>
              <a:gd name="connsiteY29225" fmla="*/ 2077058 h 4608812"/>
              <a:gd name="connsiteX29226" fmla="*/ 6500398 w 12184637"/>
              <a:gd name="connsiteY29226" fmla="*/ 2076763 h 4608812"/>
              <a:gd name="connsiteX29227" fmla="*/ 6580280 w 12184637"/>
              <a:gd name="connsiteY29227" fmla="*/ 2051510 h 4608812"/>
              <a:gd name="connsiteX29228" fmla="*/ 6658762 w 12184637"/>
              <a:gd name="connsiteY29228" fmla="*/ 2036123 h 4608812"/>
              <a:gd name="connsiteX29229" fmla="*/ 6663179 w 12184637"/>
              <a:gd name="connsiteY29229" fmla="*/ 2029571 h 4608812"/>
              <a:gd name="connsiteX29230" fmla="*/ 6656627 w 12184637"/>
              <a:gd name="connsiteY29230" fmla="*/ 2025153 h 4608812"/>
              <a:gd name="connsiteX29231" fmla="*/ 6578144 w 12184637"/>
              <a:gd name="connsiteY29231" fmla="*/ 2040541 h 4608812"/>
              <a:gd name="connsiteX29232" fmla="*/ 6573727 w 12184637"/>
              <a:gd name="connsiteY29232" fmla="*/ 2047093 h 4608812"/>
              <a:gd name="connsiteX29233" fmla="*/ 6579249 w 12184637"/>
              <a:gd name="connsiteY29233" fmla="*/ 2051584 h 4608812"/>
              <a:gd name="connsiteX29234" fmla="*/ 6580280 w 12184637"/>
              <a:gd name="connsiteY29234" fmla="*/ 2051510 h 4608812"/>
              <a:gd name="connsiteX29235" fmla="*/ 6658614 w 12184637"/>
              <a:gd name="connsiteY29235" fmla="*/ 2036197 h 4608812"/>
              <a:gd name="connsiteX29236" fmla="*/ 6738643 w 12184637"/>
              <a:gd name="connsiteY29236" fmla="*/ 2023460 h 4608812"/>
              <a:gd name="connsiteX29237" fmla="*/ 6743281 w 12184637"/>
              <a:gd name="connsiteY29237" fmla="*/ 2017055 h 4608812"/>
              <a:gd name="connsiteX29238" fmla="*/ 6736876 w 12184637"/>
              <a:gd name="connsiteY29238" fmla="*/ 2012416 h 4608812"/>
              <a:gd name="connsiteX29239" fmla="*/ 6656848 w 12184637"/>
              <a:gd name="connsiteY29239" fmla="*/ 2025153 h 4608812"/>
              <a:gd name="connsiteX29240" fmla="*/ 6652209 w 12184637"/>
              <a:gd name="connsiteY29240" fmla="*/ 2031559 h 4608812"/>
              <a:gd name="connsiteX29241" fmla="*/ 6657731 w 12184637"/>
              <a:gd name="connsiteY29241" fmla="*/ 2036270 h 4608812"/>
              <a:gd name="connsiteX29242" fmla="*/ 6658614 w 12184637"/>
              <a:gd name="connsiteY29242" fmla="*/ 2036197 h 4608812"/>
              <a:gd name="connsiteX29243" fmla="*/ 6738864 w 12184637"/>
              <a:gd name="connsiteY29243" fmla="*/ 2023460 h 4608812"/>
              <a:gd name="connsiteX29244" fmla="*/ 6824120 w 12184637"/>
              <a:gd name="connsiteY29244" fmla="*/ 2006011 h 4608812"/>
              <a:gd name="connsiteX29245" fmla="*/ 6828463 w 12184637"/>
              <a:gd name="connsiteY29245" fmla="*/ 1999459 h 4608812"/>
              <a:gd name="connsiteX29246" fmla="*/ 6821911 w 12184637"/>
              <a:gd name="connsiteY29246" fmla="*/ 1995115 h 4608812"/>
              <a:gd name="connsiteX29247" fmla="*/ 6736655 w 12184637"/>
              <a:gd name="connsiteY29247" fmla="*/ 2012564 h 4608812"/>
              <a:gd name="connsiteX29248" fmla="*/ 6732311 w 12184637"/>
              <a:gd name="connsiteY29248" fmla="*/ 2019116 h 4608812"/>
              <a:gd name="connsiteX29249" fmla="*/ 6737833 w 12184637"/>
              <a:gd name="connsiteY29249" fmla="*/ 2023607 h 4608812"/>
              <a:gd name="connsiteX29250" fmla="*/ 6738864 w 12184637"/>
              <a:gd name="connsiteY29250" fmla="*/ 2023460 h 4608812"/>
              <a:gd name="connsiteX29251" fmla="*/ 6823899 w 12184637"/>
              <a:gd name="connsiteY29251" fmla="*/ 2006011 h 4608812"/>
              <a:gd name="connsiteX29252" fmla="*/ 6914970 w 12184637"/>
              <a:gd name="connsiteY29252" fmla="*/ 1990403 h 4608812"/>
              <a:gd name="connsiteX29253" fmla="*/ 6919535 w 12184637"/>
              <a:gd name="connsiteY29253" fmla="*/ 1983998 h 4608812"/>
              <a:gd name="connsiteX29254" fmla="*/ 6913130 w 12184637"/>
              <a:gd name="connsiteY29254" fmla="*/ 1979433 h 4608812"/>
              <a:gd name="connsiteX29255" fmla="*/ 6822058 w 12184637"/>
              <a:gd name="connsiteY29255" fmla="*/ 1995041 h 4608812"/>
              <a:gd name="connsiteX29256" fmla="*/ 6817493 w 12184637"/>
              <a:gd name="connsiteY29256" fmla="*/ 2001447 h 4608812"/>
              <a:gd name="connsiteX29257" fmla="*/ 6823015 w 12184637"/>
              <a:gd name="connsiteY29257" fmla="*/ 2006085 h 4608812"/>
              <a:gd name="connsiteX29258" fmla="*/ 6823899 w 12184637"/>
              <a:gd name="connsiteY29258" fmla="*/ 2006011 h 4608812"/>
              <a:gd name="connsiteX29259" fmla="*/ 6914455 w 12184637"/>
              <a:gd name="connsiteY29259" fmla="*/ 1990477 h 4608812"/>
              <a:gd name="connsiteX29260" fmla="*/ 7012153 w 12184637"/>
              <a:gd name="connsiteY29260" fmla="*/ 1983262 h 4608812"/>
              <a:gd name="connsiteX29261" fmla="*/ 7017307 w 12184637"/>
              <a:gd name="connsiteY29261" fmla="*/ 1977298 h 4608812"/>
              <a:gd name="connsiteX29262" fmla="*/ 7011343 w 12184637"/>
              <a:gd name="connsiteY29262" fmla="*/ 1972145 h 4608812"/>
              <a:gd name="connsiteX29263" fmla="*/ 6913645 w 12184637"/>
              <a:gd name="connsiteY29263" fmla="*/ 1979360 h 4608812"/>
              <a:gd name="connsiteX29264" fmla="*/ 6908492 w 12184637"/>
              <a:gd name="connsiteY29264" fmla="*/ 1985323 h 4608812"/>
              <a:gd name="connsiteX29265" fmla="*/ 6914087 w 12184637"/>
              <a:gd name="connsiteY29265" fmla="*/ 1990477 h 4608812"/>
              <a:gd name="connsiteX29266" fmla="*/ 6914455 w 12184637"/>
              <a:gd name="connsiteY29266" fmla="*/ 1990477 h 4608812"/>
              <a:gd name="connsiteX29267" fmla="*/ 10474946 w 12184637"/>
              <a:gd name="connsiteY29267" fmla="*/ 713924 h 4608812"/>
              <a:gd name="connsiteX29268" fmla="*/ 10517058 w 12184637"/>
              <a:gd name="connsiteY29268" fmla="*/ 711936 h 4608812"/>
              <a:gd name="connsiteX29269" fmla="*/ 10522359 w 12184637"/>
              <a:gd name="connsiteY29269" fmla="*/ 706120 h 4608812"/>
              <a:gd name="connsiteX29270" fmla="*/ 10516543 w 12184637"/>
              <a:gd name="connsiteY29270" fmla="*/ 700819 h 4608812"/>
              <a:gd name="connsiteX29271" fmla="*/ 10474430 w 12184637"/>
              <a:gd name="connsiteY29271" fmla="*/ 702807 h 4608812"/>
              <a:gd name="connsiteX29272" fmla="*/ 10469130 w 12184637"/>
              <a:gd name="connsiteY29272" fmla="*/ 708623 h 4608812"/>
              <a:gd name="connsiteX29273" fmla="*/ 10474725 w 12184637"/>
              <a:gd name="connsiteY29273" fmla="*/ 713924 h 4608812"/>
              <a:gd name="connsiteX29274" fmla="*/ 10474946 w 12184637"/>
              <a:gd name="connsiteY29274" fmla="*/ 713924 h 4608812"/>
              <a:gd name="connsiteX29275" fmla="*/ 10517132 w 12184637"/>
              <a:gd name="connsiteY29275" fmla="*/ 711863 h 4608812"/>
              <a:gd name="connsiteX29276" fmla="*/ 10616744 w 12184637"/>
              <a:gd name="connsiteY29276" fmla="*/ 705089 h 4608812"/>
              <a:gd name="connsiteX29277" fmla="*/ 10621898 w 12184637"/>
              <a:gd name="connsiteY29277" fmla="*/ 699126 h 4608812"/>
              <a:gd name="connsiteX29278" fmla="*/ 10615935 w 12184637"/>
              <a:gd name="connsiteY29278" fmla="*/ 693972 h 4608812"/>
              <a:gd name="connsiteX29279" fmla="*/ 10516322 w 12184637"/>
              <a:gd name="connsiteY29279" fmla="*/ 700746 h 4608812"/>
              <a:gd name="connsiteX29280" fmla="*/ 10511168 w 12184637"/>
              <a:gd name="connsiteY29280" fmla="*/ 706709 h 4608812"/>
              <a:gd name="connsiteX29281" fmla="*/ 10516764 w 12184637"/>
              <a:gd name="connsiteY29281" fmla="*/ 711936 h 4608812"/>
              <a:gd name="connsiteX29282" fmla="*/ 10517132 w 12184637"/>
              <a:gd name="connsiteY29282" fmla="*/ 711863 h 4608812"/>
              <a:gd name="connsiteX29283" fmla="*/ 10665409 w 12184637"/>
              <a:gd name="connsiteY29283" fmla="*/ 717900 h 4608812"/>
              <a:gd name="connsiteX29284" fmla="*/ 10662169 w 12184637"/>
              <a:gd name="connsiteY29284" fmla="*/ 710758 h 4608812"/>
              <a:gd name="connsiteX29285" fmla="*/ 10618364 w 12184637"/>
              <a:gd name="connsiteY29285" fmla="*/ 694414 h 4608812"/>
              <a:gd name="connsiteX29286" fmla="*/ 10611223 w 12184637"/>
              <a:gd name="connsiteY29286" fmla="*/ 697653 h 4608812"/>
              <a:gd name="connsiteX29287" fmla="*/ 10614462 w 12184637"/>
              <a:gd name="connsiteY29287" fmla="*/ 704795 h 4608812"/>
              <a:gd name="connsiteX29288" fmla="*/ 10658268 w 12184637"/>
              <a:gd name="connsiteY29288" fmla="*/ 721139 h 4608812"/>
              <a:gd name="connsiteX29289" fmla="*/ 10660255 w 12184637"/>
              <a:gd name="connsiteY29289" fmla="*/ 721507 h 4608812"/>
              <a:gd name="connsiteX29290" fmla="*/ 10665409 w 12184637"/>
              <a:gd name="connsiteY29290" fmla="*/ 717900 h 4608812"/>
              <a:gd name="connsiteX29291" fmla="*/ 10770028 w 12184637"/>
              <a:gd name="connsiteY29291" fmla="*/ 720329 h 4608812"/>
              <a:gd name="connsiteX29292" fmla="*/ 10764653 w 12184637"/>
              <a:gd name="connsiteY29292" fmla="*/ 714513 h 4608812"/>
              <a:gd name="connsiteX29293" fmla="*/ 10660329 w 12184637"/>
              <a:gd name="connsiteY29293" fmla="*/ 710317 h 4608812"/>
              <a:gd name="connsiteX29294" fmla="*/ 10654513 w 12184637"/>
              <a:gd name="connsiteY29294" fmla="*/ 715691 h 4608812"/>
              <a:gd name="connsiteX29295" fmla="*/ 10659888 w 12184637"/>
              <a:gd name="connsiteY29295" fmla="*/ 721507 h 4608812"/>
              <a:gd name="connsiteX29296" fmla="*/ 10764212 w 12184637"/>
              <a:gd name="connsiteY29296" fmla="*/ 725704 h 4608812"/>
              <a:gd name="connsiteX29297" fmla="*/ 10764506 w 12184637"/>
              <a:gd name="connsiteY29297" fmla="*/ 725704 h 4608812"/>
              <a:gd name="connsiteX29298" fmla="*/ 10770028 w 12184637"/>
              <a:gd name="connsiteY29298" fmla="*/ 720329 h 4608812"/>
              <a:gd name="connsiteX29299" fmla="*/ 10812508 w 12184637"/>
              <a:gd name="connsiteY29299" fmla="*/ 753533 h 4608812"/>
              <a:gd name="connsiteX29300" fmla="*/ 10811110 w 12184637"/>
              <a:gd name="connsiteY29300" fmla="*/ 745803 h 4608812"/>
              <a:gd name="connsiteX29301" fmla="*/ 10767672 w 12184637"/>
              <a:gd name="connsiteY29301" fmla="*/ 715544 h 4608812"/>
              <a:gd name="connsiteX29302" fmla="*/ 10759941 w 12184637"/>
              <a:gd name="connsiteY29302" fmla="*/ 716943 h 4608812"/>
              <a:gd name="connsiteX29303" fmla="*/ 10761340 w 12184637"/>
              <a:gd name="connsiteY29303" fmla="*/ 724673 h 4608812"/>
              <a:gd name="connsiteX29304" fmla="*/ 10804777 w 12184637"/>
              <a:gd name="connsiteY29304" fmla="*/ 754932 h 4608812"/>
              <a:gd name="connsiteX29305" fmla="*/ 10808017 w 12184637"/>
              <a:gd name="connsiteY29305" fmla="*/ 755963 h 4608812"/>
              <a:gd name="connsiteX29306" fmla="*/ 10812508 w 12184637"/>
              <a:gd name="connsiteY29306" fmla="*/ 753533 h 4608812"/>
              <a:gd name="connsiteX29307" fmla="*/ 10846227 w 12184637"/>
              <a:gd name="connsiteY29307" fmla="*/ 793437 h 4608812"/>
              <a:gd name="connsiteX29308" fmla="*/ 10846670 w 12184637"/>
              <a:gd name="connsiteY29308" fmla="*/ 785559 h 4608812"/>
              <a:gd name="connsiteX29309" fmla="*/ 10812067 w 12184637"/>
              <a:gd name="connsiteY29309" fmla="*/ 746613 h 4608812"/>
              <a:gd name="connsiteX29310" fmla="*/ 10804189 w 12184637"/>
              <a:gd name="connsiteY29310" fmla="*/ 746171 h 4608812"/>
              <a:gd name="connsiteX29311" fmla="*/ 10803748 w 12184637"/>
              <a:gd name="connsiteY29311" fmla="*/ 754049 h 4608812"/>
              <a:gd name="connsiteX29312" fmla="*/ 10838350 w 12184637"/>
              <a:gd name="connsiteY29312" fmla="*/ 792995 h 4608812"/>
              <a:gd name="connsiteX29313" fmla="*/ 10842546 w 12184637"/>
              <a:gd name="connsiteY29313" fmla="*/ 794836 h 4608812"/>
              <a:gd name="connsiteX29314" fmla="*/ 10846227 w 12184637"/>
              <a:gd name="connsiteY29314" fmla="*/ 793437 h 4608812"/>
              <a:gd name="connsiteX29315" fmla="*/ 10851087 w 12184637"/>
              <a:gd name="connsiteY29315" fmla="*/ 793290 h 4608812"/>
              <a:gd name="connsiteX29316" fmla="*/ 10848363 w 12184637"/>
              <a:gd name="connsiteY29316" fmla="*/ 785854 h 4608812"/>
              <a:gd name="connsiteX29317" fmla="*/ 10844829 w 12184637"/>
              <a:gd name="connsiteY29317" fmla="*/ 784234 h 4608812"/>
              <a:gd name="connsiteX29318" fmla="*/ 10837393 w 12184637"/>
              <a:gd name="connsiteY29318" fmla="*/ 786958 h 4608812"/>
              <a:gd name="connsiteX29319" fmla="*/ 10840117 w 12184637"/>
              <a:gd name="connsiteY29319" fmla="*/ 794394 h 4608812"/>
              <a:gd name="connsiteX29320" fmla="*/ 10843651 w 12184637"/>
              <a:gd name="connsiteY29320" fmla="*/ 796014 h 4608812"/>
              <a:gd name="connsiteX29321" fmla="*/ 10846007 w 12184637"/>
              <a:gd name="connsiteY29321" fmla="*/ 796529 h 4608812"/>
              <a:gd name="connsiteX29322" fmla="*/ 10851087 w 12184637"/>
              <a:gd name="connsiteY29322" fmla="*/ 793290 h 4608812"/>
              <a:gd name="connsiteX29323" fmla="*/ 10958724 w 12184637"/>
              <a:gd name="connsiteY29323" fmla="*/ 808824 h 4608812"/>
              <a:gd name="connsiteX29324" fmla="*/ 10954085 w 12184637"/>
              <a:gd name="connsiteY29324" fmla="*/ 802419 h 4608812"/>
              <a:gd name="connsiteX29325" fmla="*/ 10846891 w 12184637"/>
              <a:gd name="connsiteY29325" fmla="*/ 785412 h 4608812"/>
              <a:gd name="connsiteX29326" fmla="*/ 10840485 w 12184637"/>
              <a:gd name="connsiteY29326" fmla="*/ 790051 h 4608812"/>
              <a:gd name="connsiteX29327" fmla="*/ 10845124 w 12184637"/>
              <a:gd name="connsiteY29327" fmla="*/ 796456 h 4608812"/>
              <a:gd name="connsiteX29328" fmla="*/ 10952319 w 12184637"/>
              <a:gd name="connsiteY29328" fmla="*/ 813463 h 4608812"/>
              <a:gd name="connsiteX29329" fmla="*/ 10953276 w 12184637"/>
              <a:gd name="connsiteY29329" fmla="*/ 813536 h 4608812"/>
              <a:gd name="connsiteX29330" fmla="*/ 10958724 w 12184637"/>
              <a:gd name="connsiteY29330" fmla="*/ 808824 h 4608812"/>
              <a:gd name="connsiteX29331" fmla="*/ 10991781 w 12184637"/>
              <a:gd name="connsiteY29331" fmla="*/ 858815 h 4608812"/>
              <a:gd name="connsiteX29332" fmla="*/ 10992885 w 12184637"/>
              <a:gd name="connsiteY29332" fmla="*/ 851011 h 4608812"/>
              <a:gd name="connsiteX29333" fmla="*/ 10957693 w 12184637"/>
              <a:gd name="connsiteY29333" fmla="*/ 804554 h 4608812"/>
              <a:gd name="connsiteX29334" fmla="*/ 10949889 w 12184637"/>
              <a:gd name="connsiteY29334" fmla="*/ 803450 h 4608812"/>
              <a:gd name="connsiteX29335" fmla="*/ 10948785 w 12184637"/>
              <a:gd name="connsiteY29335" fmla="*/ 811254 h 4608812"/>
              <a:gd name="connsiteX29336" fmla="*/ 10983977 w 12184637"/>
              <a:gd name="connsiteY29336" fmla="*/ 857710 h 4608812"/>
              <a:gd name="connsiteX29337" fmla="*/ 10988468 w 12184637"/>
              <a:gd name="connsiteY29337" fmla="*/ 859919 h 4608812"/>
              <a:gd name="connsiteX29338" fmla="*/ 10991781 w 12184637"/>
              <a:gd name="connsiteY29338" fmla="*/ 858815 h 4608812"/>
              <a:gd name="connsiteX29339" fmla="*/ 11090509 w 12184637"/>
              <a:gd name="connsiteY29339" fmla="*/ 886202 h 4608812"/>
              <a:gd name="connsiteX29340" fmla="*/ 11086828 w 12184637"/>
              <a:gd name="connsiteY29340" fmla="*/ 879208 h 4608812"/>
              <a:gd name="connsiteX29341" fmla="*/ 10990087 w 12184637"/>
              <a:gd name="connsiteY29341" fmla="*/ 849096 h 4608812"/>
              <a:gd name="connsiteX29342" fmla="*/ 10983093 w 12184637"/>
              <a:gd name="connsiteY29342" fmla="*/ 852778 h 4608812"/>
              <a:gd name="connsiteX29343" fmla="*/ 10986775 w 12184637"/>
              <a:gd name="connsiteY29343" fmla="*/ 859772 h 4608812"/>
              <a:gd name="connsiteX29344" fmla="*/ 11083516 w 12184637"/>
              <a:gd name="connsiteY29344" fmla="*/ 889884 h 4608812"/>
              <a:gd name="connsiteX29345" fmla="*/ 11085209 w 12184637"/>
              <a:gd name="connsiteY29345" fmla="*/ 890104 h 4608812"/>
              <a:gd name="connsiteX29346" fmla="*/ 11090509 w 12184637"/>
              <a:gd name="connsiteY29346" fmla="*/ 886202 h 4608812"/>
              <a:gd name="connsiteX29347" fmla="*/ 11117382 w 12184637"/>
              <a:gd name="connsiteY29347" fmla="*/ 938843 h 4608812"/>
              <a:gd name="connsiteX29348" fmla="*/ 11119296 w 12184637"/>
              <a:gd name="connsiteY29348" fmla="*/ 931186 h 4608812"/>
              <a:gd name="connsiteX29349" fmla="*/ 11089921 w 12184637"/>
              <a:gd name="connsiteY29349" fmla="*/ 881638 h 4608812"/>
              <a:gd name="connsiteX29350" fmla="*/ 11082264 w 12184637"/>
              <a:gd name="connsiteY29350" fmla="*/ 879724 h 4608812"/>
              <a:gd name="connsiteX29351" fmla="*/ 11080349 w 12184637"/>
              <a:gd name="connsiteY29351" fmla="*/ 887380 h 4608812"/>
              <a:gd name="connsiteX29352" fmla="*/ 11109725 w 12184637"/>
              <a:gd name="connsiteY29352" fmla="*/ 936929 h 4608812"/>
              <a:gd name="connsiteX29353" fmla="*/ 11114584 w 12184637"/>
              <a:gd name="connsiteY29353" fmla="*/ 939653 h 4608812"/>
              <a:gd name="connsiteX29354" fmla="*/ 11117382 w 12184637"/>
              <a:gd name="connsiteY29354" fmla="*/ 938843 h 4608812"/>
              <a:gd name="connsiteX29355" fmla="*/ 11199177 w 12184637"/>
              <a:gd name="connsiteY29355" fmla="*/ 979851 h 4608812"/>
              <a:gd name="connsiteX29356" fmla="*/ 11196895 w 12184637"/>
              <a:gd name="connsiteY29356" fmla="*/ 972268 h 4608812"/>
              <a:gd name="connsiteX29357" fmla="*/ 11117235 w 12184637"/>
              <a:gd name="connsiteY29357" fmla="*/ 929125 h 4608812"/>
              <a:gd name="connsiteX29358" fmla="*/ 11109651 w 12184637"/>
              <a:gd name="connsiteY29358" fmla="*/ 931407 h 4608812"/>
              <a:gd name="connsiteX29359" fmla="*/ 11111934 w 12184637"/>
              <a:gd name="connsiteY29359" fmla="*/ 938990 h 4608812"/>
              <a:gd name="connsiteX29360" fmla="*/ 11191594 w 12184637"/>
              <a:gd name="connsiteY29360" fmla="*/ 982133 h 4608812"/>
              <a:gd name="connsiteX29361" fmla="*/ 11194318 w 12184637"/>
              <a:gd name="connsiteY29361" fmla="*/ 982796 h 4608812"/>
              <a:gd name="connsiteX29362" fmla="*/ 11199177 w 12184637"/>
              <a:gd name="connsiteY29362" fmla="*/ 979851 h 4608812"/>
              <a:gd name="connsiteX29363" fmla="*/ 11206687 w 12184637"/>
              <a:gd name="connsiteY29363" fmla="*/ 989054 h 4608812"/>
              <a:gd name="connsiteX29364" fmla="*/ 11206466 w 12184637"/>
              <a:gd name="connsiteY29364" fmla="*/ 981176 h 4608812"/>
              <a:gd name="connsiteX29365" fmla="*/ 11198073 w 12184637"/>
              <a:gd name="connsiteY29365" fmla="*/ 973151 h 4608812"/>
              <a:gd name="connsiteX29366" fmla="*/ 11190196 w 12184637"/>
              <a:gd name="connsiteY29366" fmla="*/ 973372 h 4608812"/>
              <a:gd name="connsiteX29367" fmla="*/ 11190416 w 12184637"/>
              <a:gd name="connsiteY29367" fmla="*/ 981250 h 4608812"/>
              <a:gd name="connsiteX29368" fmla="*/ 11198809 w 12184637"/>
              <a:gd name="connsiteY29368" fmla="*/ 989275 h 4608812"/>
              <a:gd name="connsiteX29369" fmla="*/ 11202711 w 12184637"/>
              <a:gd name="connsiteY29369" fmla="*/ 990821 h 4608812"/>
              <a:gd name="connsiteX29370" fmla="*/ 11206687 w 12184637"/>
              <a:gd name="connsiteY29370" fmla="*/ 989054 h 4608812"/>
              <a:gd name="connsiteX29371" fmla="*/ 11257414 w 12184637"/>
              <a:gd name="connsiteY29371" fmla="*/ 1037498 h 4608812"/>
              <a:gd name="connsiteX29372" fmla="*/ 11257192 w 12184637"/>
              <a:gd name="connsiteY29372" fmla="*/ 1029620 h 4608812"/>
              <a:gd name="connsiteX29373" fmla="*/ 11206466 w 12184637"/>
              <a:gd name="connsiteY29373" fmla="*/ 981176 h 4608812"/>
              <a:gd name="connsiteX29374" fmla="*/ 11198589 w 12184637"/>
              <a:gd name="connsiteY29374" fmla="*/ 981397 h 4608812"/>
              <a:gd name="connsiteX29375" fmla="*/ 11198809 w 12184637"/>
              <a:gd name="connsiteY29375" fmla="*/ 989275 h 4608812"/>
              <a:gd name="connsiteX29376" fmla="*/ 11249535 w 12184637"/>
              <a:gd name="connsiteY29376" fmla="*/ 1037719 h 4608812"/>
              <a:gd name="connsiteX29377" fmla="*/ 11253438 w 12184637"/>
              <a:gd name="connsiteY29377" fmla="*/ 1039265 h 4608812"/>
              <a:gd name="connsiteX29378" fmla="*/ 11257414 w 12184637"/>
              <a:gd name="connsiteY29378" fmla="*/ 1037498 h 4608812"/>
              <a:gd name="connsiteX29379" fmla="*/ 11274862 w 12184637"/>
              <a:gd name="connsiteY29379" fmla="*/ 1075929 h 4608812"/>
              <a:gd name="connsiteX29380" fmla="*/ 11277291 w 12184637"/>
              <a:gd name="connsiteY29380" fmla="*/ 1068420 h 4608812"/>
              <a:gd name="connsiteX29381" fmla="*/ 11258371 w 12184637"/>
              <a:gd name="connsiteY29381" fmla="*/ 1031019 h 4608812"/>
              <a:gd name="connsiteX29382" fmla="*/ 11250861 w 12184637"/>
              <a:gd name="connsiteY29382" fmla="*/ 1028590 h 4608812"/>
              <a:gd name="connsiteX29383" fmla="*/ 11248431 w 12184637"/>
              <a:gd name="connsiteY29383" fmla="*/ 1036099 h 4608812"/>
              <a:gd name="connsiteX29384" fmla="*/ 11267353 w 12184637"/>
              <a:gd name="connsiteY29384" fmla="*/ 1073500 h 4608812"/>
              <a:gd name="connsiteX29385" fmla="*/ 11272358 w 12184637"/>
              <a:gd name="connsiteY29385" fmla="*/ 1076592 h 4608812"/>
              <a:gd name="connsiteX29386" fmla="*/ 11274862 w 12184637"/>
              <a:gd name="connsiteY29386" fmla="*/ 1075929 h 4608812"/>
              <a:gd name="connsiteX29387" fmla="*/ 2823067 w 12184637"/>
              <a:gd name="connsiteY29387" fmla="*/ 1806787 h 4608812"/>
              <a:gd name="connsiteX29388" fmla="*/ 2871511 w 12184637"/>
              <a:gd name="connsiteY29388" fmla="*/ 1729409 h 4608812"/>
              <a:gd name="connsiteX29389" fmla="*/ 2869744 w 12184637"/>
              <a:gd name="connsiteY29389" fmla="*/ 1721752 h 4608812"/>
              <a:gd name="connsiteX29390" fmla="*/ 2862087 w 12184637"/>
              <a:gd name="connsiteY29390" fmla="*/ 1723519 h 4608812"/>
              <a:gd name="connsiteX29391" fmla="*/ 2813643 w 12184637"/>
              <a:gd name="connsiteY29391" fmla="*/ 1800897 h 4608812"/>
              <a:gd name="connsiteX29392" fmla="*/ 2815410 w 12184637"/>
              <a:gd name="connsiteY29392" fmla="*/ 1808554 h 4608812"/>
              <a:gd name="connsiteX29393" fmla="*/ 2818429 w 12184637"/>
              <a:gd name="connsiteY29393" fmla="*/ 1809437 h 4608812"/>
              <a:gd name="connsiteX29394" fmla="*/ 2823067 w 12184637"/>
              <a:gd name="connsiteY29394" fmla="*/ 1806787 h 4608812"/>
              <a:gd name="connsiteX29395" fmla="*/ 2872100 w 12184637"/>
              <a:gd name="connsiteY29395" fmla="*/ 1728157 h 4608812"/>
              <a:gd name="connsiteX29396" fmla="*/ 2905157 w 12184637"/>
              <a:gd name="connsiteY29396" fmla="*/ 1626999 h 4608812"/>
              <a:gd name="connsiteX29397" fmla="*/ 2901623 w 12184637"/>
              <a:gd name="connsiteY29397" fmla="*/ 1620005 h 4608812"/>
              <a:gd name="connsiteX29398" fmla="*/ 2894629 w 12184637"/>
              <a:gd name="connsiteY29398" fmla="*/ 1623539 h 4608812"/>
              <a:gd name="connsiteX29399" fmla="*/ 2861572 w 12184637"/>
              <a:gd name="connsiteY29399" fmla="*/ 1724697 h 4608812"/>
              <a:gd name="connsiteX29400" fmla="*/ 2865106 w 12184637"/>
              <a:gd name="connsiteY29400" fmla="*/ 1731691 h 4608812"/>
              <a:gd name="connsiteX29401" fmla="*/ 2866873 w 12184637"/>
              <a:gd name="connsiteY29401" fmla="*/ 1731986 h 4608812"/>
              <a:gd name="connsiteX29402" fmla="*/ 2872100 w 12184637"/>
              <a:gd name="connsiteY29402" fmla="*/ 1728157 h 4608812"/>
              <a:gd name="connsiteX29403" fmla="*/ 2905378 w 12184637"/>
              <a:gd name="connsiteY29403" fmla="*/ 1626042 h 4608812"/>
              <a:gd name="connsiteX29404" fmla="*/ 2922238 w 12184637"/>
              <a:gd name="connsiteY29404" fmla="*/ 1505153 h 4608812"/>
              <a:gd name="connsiteX29405" fmla="*/ 2917452 w 12184637"/>
              <a:gd name="connsiteY29405" fmla="*/ 1498895 h 4608812"/>
              <a:gd name="connsiteX29406" fmla="*/ 2911194 w 12184637"/>
              <a:gd name="connsiteY29406" fmla="*/ 1503680 h 4608812"/>
              <a:gd name="connsiteX29407" fmla="*/ 2894334 w 12184637"/>
              <a:gd name="connsiteY29407" fmla="*/ 1624570 h 4608812"/>
              <a:gd name="connsiteX29408" fmla="*/ 2899120 w 12184637"/>
              <a:gd name="connsiteY29408" fmla="*/ 1630827 h 4608812"/>
              <a:gd name="connsiteX29409" fmla="*/ 2899930 w 12184637"/>
              <a:gd name="connsiteY29409" fmla="*/ 1630901 h 4608812"/>
              <a:gd name="connsiteX29410" fmla="*/ 2905378 w 12184637"/>
              <a:gd name="connsiteY29410" fmla="*/ 1626042 h 4608812"/>
              <a:gd name="connsiteX29411" fmla="*/ 2922311 w 12184637"/>
              <a:gd name="connsiteY29411" fmla="*/ 1504416 h 4608812"/>
              <a:gd name="connsiteX29412" fmla="*/ 2922091 w 12184637"/>
              <a:gd name="connsiteY29412" fmla="*/ 1367993 h 4608812"/>
              <a:gd name="connsiteX29413" fmla="*/ 2916495 w 12184637"/>
              <a:gd name="connsiteY29413" fmla="*/ 1362397 h 4608812"/>
              <a:gd name="connsiteX29414" fmla="*/ 2910900 w 12184637"/>
              <a:gd name="connsiteY29414" fmla="*/ 1367993 h 4608812"/>
              <a:gd name="connsiteX29415" fmla="*/ 2911121 w 12184637"/>
              <a:gd name="connsiteY29415" fmla="*/ 1504416 h 4608812"/>
              <a:gd name="connsiteX29416" fmla="*/ 2916716 w 12184637"/>
              <a:gd name="connsiteY29416" fmla="*/ 1510012 h 4608812"/>
              <a:gd name="connsiteX29417" fmla="*/ 2916716 w 12184637"/>
              <a:gd name="connsiteY29417" fmla="*/ 1510012 h 4608812"/>
              <a:gd name="connsiteX29418" fmla="*/ 2922311 w 12184637"/>
              <a:gd name="connsiteY29418" fmla="*/ 1504416 h 4608812"/>
              <a:gd name="connsiteX29419" fmla="*/ 2917158 w 12184637"/>
              <a:gd name="connsiteY29419" fmla="*/ 1373514 h 4608812"/>
              <a:gd name="connsiteX29420" fmla="*/ 2922017 w 12184637"/>
              <a:gd name="connsiteY29420" fmla="*/ 1367330 h 4608812"/>
              <a:gd name="connsiteX29421" fmla="*/ 2904126 w 12184637"/>
              <a:gd name="connsiteY29421" fmla="*/ 1219936 h 4608812"/>
              <a:gd name="connsiteX29422" fmla="*/ 2897942 w 12184637"/>
              <a:gd name="connsiteY29422" fmla="*/ 1215077 h 4608812"/>
              <a:gd name="connsiteX29423" fmla="*/ 2893083 w 12184637"/>
              <a:gd name="connsiteY29423" fmla="*/ 1221262 h 4608812"/>
              <a:gd name="connsiteX29424" fmla="*/ 2910973 w 12184637"/>
              <a:gd name="connsiteY29424" fmla="*/ 1368655 h 4608812"/>
              <a:gd name="connsiteX29425" fmla="*/ 2916569 w 12184637"/>
              <a:gd name="connsiteY29425" fmla="*/ 1373588 h 4608812"/>
              <a:gd name="connsiteX29426" fmla="*/ 2917158 w 12184637"/>
              <a:gd name="connsiteY29426" fmla="*/ 1373514 h 4608812"/>
              <a:gd name="connsiteX29427" fmla="*/ 2899930 w 12184637"/>
              <a:gd name="connsiteY29427" fmla="*/ 1226047 h 4608812"/>
              <a:gd name="connsiteX29428" fmla="*/ 2904053 w 12184637"/>
              <a:gd name="connsiteY29428" fmla="*/ 1219347 h 4608812"/>
              <a:gd name="connsiteX29429" fmla="*/ 2867904 w 12184637"/>
              <a:gd name="connsiteY29429" fmla="*/ 1065622 h 4608812"/>
              <a:gd name="connsiteX29430" fmla="*/ 2861204 w 12184637"/>
              <a:gd name="connsiteY29430" fmla="*/ 1061499 h 4608812"/>
              <a:gd name="connsiteX29431" fmla="*/ 2857081 w 12184637"/>
              <a:gd name="connsiteY29431" fmla="*/ 1068199 h 4608812"/>
              <a:gd name="connsiteX29432" fmla="*/ 2893230 w 12184637"/>
              <a:gd name="connsiteY29432" fmla="*/ 1221924 h 4608812"/>
              <a:gd name="connsiteX29433" fmla="*/ 2898678 w 12184637"/>
              <a:gd name="connsiteY29433" fmla="*/ 1226194 h 4608812"/>
              <a:gd name="connsiteX29434" fmla="*/ 2899930 w 12184637"/>
              <a:gd name="connsiteY29434" fmla="*/ 1226047 h 4608812"/>
              <a:gd name="connsiteX29435" fmla="*/ 2864370 w 12184637"/>
              <a:gd name="connsiteY29435" fmla="*/ 1072101 h 4608812"/>
              <a:gd name="connsiteX29436" fmla="*/ 2867757 w 12184637"/>
              <a:gd name="connsiteY29436" fmla="*/ 1065033 h 4608812"/>
              <a:gd name="connsiteX29437" fmla="*/ 2866947 w 12184637"/>
              <a:gd name="connsiteY29437" fmla="*/ 1062751 h 4608812"/>
              <a:gd name="connsiteX29438" fmla="*/ 2859879 w 12184637"/>
              <a:gd name="connsiteY29438" fmla="*/ 1059364 h 4608812"/>
              <a:gd name="connsiteX29439" fmla="*/ 2856492 w 12184637"/>
              <a:gd name="connsiteY29439" fmla="*/ 1066432 h 4608812"/>
              <a:gd name="connsiteX29440" fmla="*/ 2857302 w 12184637"/>
              <a:gd name="connsiteY29440" fmla="*/ 1068714 h 4608812"/>
              <a:gd name="connsiteX29441" fmla="*/ 2862603 w 12184637"/>
              <a:gd name="connsiteY29441" fmla="*/ 1072469 h 4608812"/>
              <a:gd name="connsiteX29442" fmla="*/ 2864370 w 12184637"/>
              <a:gd name="connsiteY29442" fmla="*/ 1072101 h 4608812"/>
              <a:gd name="connsiteX29443" fmla="*/ 2863560 w 12184637"/>
              <a:gd name="connsiteY29443" fmla="*/ 1069892 h 4608812"/>
              <a:gd name="connsiteX29444" fmla="*/ 2867020 w 12184637"/>
              <a:gd name="connsiteY29444" fmla="*/ 1062825 h 4608812"/>
              <a:gd name="connsiteX29445" fmla="*/ 2814527 w 12184637"/>
              <a:gd name="connsiteY29445" fmla="*/ 912486 h 4608812"/>
              <a:gd name="connsiteX29446" fmla="*/ 2807459 w 12184637"/>
              <a:gd name="connsiteY29446" fmla="*/ 909026 h 4608812"/>
              <a:gd name="connsiteX29447" fmla="*/ 2803999 w 12184637"/>
              <a:gd name="connsiteY29447" fmla="*/ 916093 h 4608812"/>
              <a:gd name="connsiteX29448" fmla="*/ 2856492 w 12184637"/>
              <a:gd name="connsiteY29448" fmla="*/ 1066432 h 4608812"/>
              <a:gd name="connsiteX29449" fmla="*/ 2861793 w 12184637"/>
              <a:gd name="connsiteY29449" fmla="*/ 1070187 h 4608812"/>
              <a:gd name="connsiteX29450" fmla="*/ 2863560 w 12184637"/>
              <a:gd name="connsiteY29450" fmla="*/ 1069892 h 4608812"/>
              <a:gd name="connsiteX29451" fmla="*/ 2811582 w 12184637"/>
              <a:gd name="connsiteY29451" fmla="*/ 919259 h 4608812"/>
              <a:gd name="connsiteX29452" fmla="*/ 2814232 w 12184637"/>
              <a:gd name="connsiteY29452" fmla="*/ 911823 h 4608812"/>
              <a:gd name="connsiteX29453" fmla="*/ 2744879 w 12184637"/>
              <a:gd name="connsiteY29453" fmla="*/ 767522 h 4608812"/>
              <a:gd name="connsiteX29454" fmla="*/ 2737443 w 12184637"/>
              <a:gd name="connsiteY29454" fmla="*/ 764871 h 4608812"/>
              <a:gd name="connsiteX29455" fmla="*/ 2734793 w 12184637"/>
              <a:gd name="connsiteY29455" fmla="*/ 772307 h 4608812"/>
              <a:gd name="connsiteX29456" fmla="*/ 2804146 w 12184637"/>
              <a:gd name="connsiteY29456" fmla="*/ 916609 h 4608812"/>
              <a:gd name="connsiteX29457" fmla="*/ 2809226 w 12184637"/>
              <a:gd name="connsiteY29457" fmla="*/ 919775 h 4608812"/>
              <a:gd name="connsiteX29458" fmla="*/ 2811582 w 12184637"/>
              <a:gd name="connsiteY29458" fmla="*/ 919259 h 4608812"/>
              <a:gd name="connsiteX29459" fmla="*/ 2742891 w 12184637"/>
              <a:gd name="connsiteY29459" fmla="*/ 774663 h 4608812"/>
              <a:gd name="connsiteX29460" fmla="*/ 2744511 w 12184637"/>
              <a:gd name="connsiteY29460" fmla="*/ 766933 h 4608812"/>
              <a:gd name="connsiteX29461" fmla="*/ 2660360 w 12184637"/>
              <a:gd name="connsiteY29461" fmla="*/ 638019 h 4608812"/>
              <a:gd name="connsiteX29462" fmla="*/ 2652630 w 12184637"/>
              <a:gd name="connsiteY29462" fmla="*/ 636399 h 4608812"/>
              <a:gd name="connsiteX29463" fmla="*/ 2651010 w 12184637"/>
              <a:gd name="connsiteY29463" fmla="*/ 644129 h 4608812"/>
              <a:gd name="connsiteX29464" fmla="*/ 2735235 w 12184637"/>
              <a:gd name="connsiteY29464" fmla="*/ 773044 h 4608812"/>
              <a:gd name="connsiteX29465" fmla="*/ 2739947 w 12184637"/>
              <a:gd name="connsiteY29465" fmla="*/ 775547 h 4608812"/>
              <a:gd name="connsiteX29466" fmla="*/ 2742891 w 12184637"/>
              <a:gd name="connsiteY29466" fmla="*/ 774663 h 4608812"/>
              <a:gd name="connsiteX29467" fmla="*/ 2659477 w 12184637"/>
              <a:gd name="connsiteY29467" fmla="*/ 645160 h 4608812"/>
              <a:gd name="connsiteX29468" fmla="*/ 2659845 w 12184637"/>
              <a:gd name="connsiteY29468" fmla="*/ 637282 h 4608812"/>
              <a:gd name="connsiteX29469" fmla="*/ 2562073 w 12184637"/>
              <a:gd name="connsiteY29469" fmla="*/ 530382 h 4608812"/>
              <a:gd name="connsiteX29470" fmla="*/ 2554195 w 12184637"/>
              <a:gd name="connsiteY29470" fmla="*/ 530013 h 4608812"/>
              <a:gd name="connsiteX29471" fmla="*/ 2553827 w 12184637"/>
              <a:gd name="connsiteY29471" fmla="*/ 537891 h 4608812"/>
              <a:gd name="connsiteX29472" fmla="*/ 2651599 w 12184637"/>
              <a:gd name="connsiteY29472" fmla="*/ 644792 h 4608812"/>
              <a:gd name="connsiteX29473" fmla="*/ 2655722 w 12184637"/>
              <a:gd name="connsiteY29473" fmla="*/ 646633 h 4608812"/>
              <a:gd name="connsiteX29474" fmla="*/ 2659477 w 12184637"/>
              <a:gd name="connsiteY29474" fmla="*/ 645160 h 4608812"/>
              <a:gd name="connsiteX29475" fmla="*/ 2562368 w 12184637"/>
              <a:gd name="connsiteY29475" fmla="*/ 537523 h 4608812"/>
              <a:gd name="connsiteX29476" fmla="*/ 2561337 w 12184637"/>
              <a:gd name="connsiteY29476" fmla="*/ 529719 h 4608812"/>
              <a:gd name="connsiteX29477" fmla="*/ 2453332 w 12184637"/>
              <a:gd name="connsiteY29477" fmla="*/ 446672 h 4608812"/>
              <a:gd name="connsiteX29478" fmla="*/ 2445528 w 12184637"/>
              <a:gd name="connsiteY29478" fmla="*/ 447703 h 4608812"/>
              <a:gd name="connsiteX29479" fmla="*/ 2446558 w 12184637"/>
              <a:gd name="connsiteY29479" fmla="*/ 455507 h 4608812"/>
              <a:gd name="connsiteX29480" fmla="*/ 2554563 w 12184637"/>
              <a:gd name="connsiteY29480" fmla="*/ 538554 h 4608812"/>
              <a:gd name="connsiteX29481" fmla="*/ 2558024 w 12184637"/>
              <a:gd name="connsiteY29481" fmla="*/ 539732 h 4608812"/>
              <a:gd name="connsiteX29482" fmla="*/ 2562368 w 12184637"/>
              <a:gd name="connsiteY29482" fmla="*/ 537523 h 4608812"/>
              <a:gd name="connsiteX29483" fmla="*/ 2454951 w 12184637"/>
              <a:gd name="connsiteY29483" fmla="*/ 453593 h 4608812"/>
              <a:gd name="connsiteX29484" fmla="*/ 2452448 w 12184637"/>
              <a:gd name="connsiteY29484" fmla="*/ 446157 h 4608812"/>
              <a:gd name="connsiteX29485" fmla="*/ 2337670 w 12184637"/>
              <a:gd name="connsiteY29485" fmla="*/ 388730 h 4608812"/>
              <a:gd name="connsiteX29486" fmla="*/ 2330234 w 12184637"/>
              <a:gd name="connsiteY29486" fmla="*/ 391234 h 4608812"/>
              <a:gd name="connsiteX29487" fmla="*/ 2332737 w 12184637"/>
              <a:gd name="connsiteY29487" fmla="*/ 398670 h 4608812"/>
              <a:gd name="connsiteX29488" fmla="*/ 2447515 w 12184637"/>
              <a:gd name="connsiteY29488" fmla="*/ 456096 h 4608812"/>
              <a:gd name="connsiteX29489" fmla="*/ 2450018 w 12184637"/>
              <a:gd name="connsiteY29489" fmla="*/ 456685 h 4608812"/>
              <a:gd name="connsiteX29490" fmla="*/ 2454951 w 12184637"/>
              <a:gd name="connsiteY29490" fmla="*/ 453593 h 4608812"/>
              <a:gd name="connsiteX29491" fmla="*/ 2340541 w 12184637"/>
              <a:gd name="connsiteY29491" fmla="*/ 395062 h 4608812"/>
              <a:gd name="connsiteX29492" fmla="*/ 2336492 w 12184637"/>
              <a:gd name="connsiteY29492" fmla="*/ 388289 h 4608812"/>
              <a:gd name="connsiteX29493" fmla="*/ 2218032 w 12184637"/>
              <a:gd name="connsiteY29493" fmla="*/ 358030 h 4608812"/>
              <a:gd name="connsiteX29494" fmla="*/ 2211259 w 12184637"/>
              <a:gd name="connsiteY29494" fmla="*/ 362079 h 4608812"/>
              <a:gd name="connsiteX29495" fmla="*/ 2215308 w 12184637"/>
              <a:gd name="connsiteY29495" fmla="*/ 368852 h 4608812"/>
              <a:gd name="connsiteX29496" fmla="*/ 2333768 w 12184637"/>
              <a:gd name="connsiteY29496" fmla="*/ 399111 h 4608812"/>
              <a:gd name="connsiteX29497" fmla="*/ 2335166 w 12184637"/>
              <a:gd name="connsiteY29497" fmla="*/ 399259 h 4608812"/>
              <a:gd name="connsiteX29498" fmla="*/ 2340541 w 12184637"/>
              <a:gd name="connsiteY29498" fmla="*/ 395062 h 4608812"/>
              <a:gd name="connsiteX29499" fmla="*/ 2222302 w 12184637"/>
              <a:gd name="connsiteY29499" fmla="*/ 363478 h 4608812"/>
              <a:gd name="connsiteX29500" fmla="*/ 2216780 w 12184637"/>
              <a:gd name="connsiteY29500" fmla="*/ 357809 h 4608812"/>
              <a:gd name="connsiteX29501" fmla="*/ 2097805 w 12184637"/>
              <a:gd name="connsiteY29501" fmla="*/ 356189 h 4608812"/>
              <a:gd name="connsiteX29502" fmla="*/ 2097658 w 12184637"/>
              <a:gd name="connsiteY29502" fmla="*/ 356189 h 4608812"/>
              <a:gd name="connsiteX29503" fmla="*/ 2092136 w 12184637"/>
              <a:gd name="connsiteY29503" fmla="*/ 361711 h 4608812"/>
              <a:gd name="connsiteX29504" fmla="*/ 2097658 w 12184637"/>
              <a:gd name="connsiteY29504" fmla="*/ 367380 h 4608812"/>
              <a:gd name="connsiteX29505" fmla="*/ 2216633 w 12184637"/>
              <a:gd name="connsiteY29505" fmla="*/ 368999 h 4608812"/>
              <a:gd name="connsiteX29506" fmla="*/ 2216780 w 12184637"/>
              <a:gd name="connsiteY29506" fmla="*/ 368999 h 4608812"/>
              <a:gd name="connsiteX29507" fmla="*/ 2222302 w 12184637"/>
              <a:gd name="connsiteY29507" fmla="*/ 363478 h 4608812"/>
              <a:gd name="connsiteX29508" fmla="*/ 1990904 w 12184637"/>
              <a:gd name="connsiteY29508" fmla="*/ 394252 h 4608812"/>
              <a:gd name="connsiteX29509" fmla="*/ 2099057 w 12184637"/>
              <a:gd name="connsiteY29509" fmla="*/ 367159 h 4608812"/>
              <a:gd name="connsiteX29510" fmla="*/ 2103106 w 12184637"/>
              <a:gd name="connsiteY29510" fmla="*/ 360386 h 4608812"/>
              <a:gd name="connsiteX29511" fmla="*/ 2096333 w 12184637"/>
              <a:gd name="connsiteY29511" fmla="*/ 356336 h 4608812"/>
              <a:gd name="connsiteX29512" fmla="*/ 1988180 w 12184637"/>
              <a:gd name="connsiteY29512" fmla="*/ 383430 h 4608812"/>
              <a:gd name="connsiteX29513" fmla="*/ 1984131 w 12184637"/>
              <a:gd name="connsiteY29513" fmla="*/ 390203 h 4608812"/>
              <a:gd name="connsiteX29514" fmla="*/ 1989579 w 12184637"/>
              <a:gd name="connsiteY29514" fmla="*/ 394399 h 4608812"/>
              <a:gd name="connsiteX29515" fmla="*/ 1990904 w 12184637"/>
              <a:gd name="connsiteY29515" fmla="*/ 394252 h 4608812"/>
              <a:gd name="connsiteX29516" fmla="*/ 1985309 w 12184637"/>
              <a:gd name="connsiteY29516" fmla="*/ 395651 h 4608812"/>
              <a:gd name="connsiteX29517" fmla="*/ 1990978 w 12184637"/>
              <a:gd name="connsiteY29517" fmla="*/ 394252 h 4608812"/>
              <a:gd name="connsiteX29518" fmla="*/ 1995027 w 12184637"/>
              <a:gd name="connsiteY29518" fmla="*/ 387479 h 4608812"/>
              <a:gd name="connsiteX29519" fmla="*/ 1988254 w 12184637"/>
              <a:gd name="connsiteY29519" fmla="*/ 383430 h 4608812"/>
              <a:gd name="connsiteX29520" fmla="*/ 1982585 w 12184637"/>
              <a:gd name="connsiteY29520" fmla="*/ 384828 h 4608812"/>
              <a:gd name="connsiteX29521" fmla="*/ 1978536 w 12184637"/>
              <a:gd name="connsiteY29521" fmla="*/ 391602 h 4608812"/>
              <a:gd name="connsiteX29522" fmla="*/ 1983984 w 12184637"/>
              <a:gd name="connsiteY29522" fmla="*/ 395798 h 4608812"/>
              <a:gd name="connsiteX29523" fmla="*/ 1985309 w 12184637"/>
              <a:gd name="connsiteY29523" fmla="*/ 395651 h 4608812"/>
              <a:gd name="connsiteX29524" fmla="*/ 1945552 w 12184637"/>
              <a:gd name="connsiteY29524" fmla="*/ 422597 h 4608812"/>
              <a:gd name="connsiteX29525" fmla="*/ 1987002 w 12184637"/>
              <a:gd name="connsiteY29525" fmla="*/ 394841 h 4608812"/>
              <a:gd name="connsiteX29526" fmla="*/ 1988548 w 12184637"/>
              <a:gd name="connsiteY29526" fmla="*/ 387111 h 4608812"/>
              <a:gd name="connsiteX29527" fmla="*/ 1980818 w 12184637"/>
              <a:gd name="connsiteY29527" fmla="*/ 385565 h 4608812"/>
              <a:gd name="connsiteX29528" fmla="*/ 1939368 w 12184637"/>
              <a:gd name="connsiteY29528" fmla="*/ 413321 h 4608812"/>
              <a:gd name="connsiteX29529" fmla="*/ 1937822 w 12184637"/>
              <a:gd name="connsiteY29529" fmla="*/ 421051 h 4608812"/>
              <a:gd name="connsiteX29530" fmla="*/ 1942534 w 12184637"/>
              <a:gd name="connsiteY29530" fmla="*/ 423554 h 4608812"/>
              <a:gd name="connsiteX29531" fmla="*/ 1945552 w 12184637"/>
              <a:gd name="connsiteY29531" fmla="*/ 422597 h 4608812"/>
              <a:gd name="connsiteX29532" fmla="*/ 1897844 w 12184637"/>
              <a:gd name="connsiteY29532" fmla="*/ 451973 h 4608812"/>
              <a:gd name="connsiteX29533" fmla="*/ 1945405 w 12184637"/>
              <a:gd name="connsiteY29533" fmla="*/ 422744 h 4608812"/>
              <a:gd name="connsiteX29534" fmla="*/ 1947246 w 12184637"/>
              <a:gd name="connsiteY29534" fmla="*/ 415088 h 4608812"/>
              <a:gd name="connsiteX29535" fmla="*/ 1939589 w 12184637"/>
              <a:gd name="connsiteY29535" fmla="*/ 413247 h 4608812"/>
              <a:gd name="connsiteX29536" fmla="*/ 1892028 w 12184637"/>
              <a:gd name="connsiteY29536" fmla="*/ 442475 h 4608812"/>
              <a:gd name="connsiteX29537" fmla="*/ 1890188 w 12184637"/>
              <a:gd name="connsiteY29537" fmla="*/ 450132 h 4608812"/>
              <a:gd name="connsiteX29538" fmla="*/ 1894973 w 12184637"/>
              <a:gd name="connsiteY29538" fmla="*/ 452783 h 4608812"/>
              <a:gd name="connsiteX29539" fmla="*/ 1897844 w 12184637"/>
              <a:gd name="connsiteY29539" fmla="*/ 451973 h 4608812"/>
              <a:gd name="connsiteX29540" fmla="*/ 1845057 w 12184637"/>
              <a:gd name="connsiteY29540" fmla="*/ 481275 h 4608812"/>
              <a:gd name="connsiteX29541" fmla="*/ 1897624 w 12184637"/>
              <a:gd name="connsiteY29541" fmla="*/ 452120 h 4608812"/>
              <a:gd name="connsiteX29542" fmla="*/ 1899832 w 12184637"/>
              <a:gd name="connsiteY29542" fmla="*/ 444537 h 4608812"/>
              <a:gd name="connsiteX29543" fmla="*/ 1892249 w 12184637"/>
              <a:gd name="connsiteY29543" fmla="*/ 442328 h 4608812"/>
              <a:gd name="connsiteX29544" fmla="*/ 1839682 w 12184637"/>
              <a:gd name="connsiteY29544" fmla="*/ 471483 h 4608812"/>
              <a:gd name="connsiteX29545" fmla="*/ 1837474 w 12184637"/>
              <a:gd name="connsiteY29545" fmla="*/ 479066 h 4608812"/>
              <a:gd name="connsiteX29546" fmla="*/ 1842406 w 12184637"/>
              <a:gd name="connsiteY29546" fmla="*/ 481937 h 4608812"/>
              <a:gd name="connsiteX29547" fmla="*/ 1845057 w 12184637"/>
              <a:gd name="connsiteY29547" fmla="*/ 481275 h 4608812"/>
              <a:gd name="connsiteX29548" fmla="*/ 1842922 w 12184637"/>
              <a:gd name="connsiteY29548" fmla="*/ 482526 h 4608812"/>
              <a:gd name="connsiteX29549" fmla="*/ 1845278 w 12184637"/>
              <a:gd name="connsiteY29549" fmla="*/ 481128 h 4608812"/>
              <a:gd name="connsiteX29550" fmla="*/ 1847118 w 12184637"/>
              <a:gd name="connsiteY29550" fmla="*/ 473471 h 4608812"/>
              <a:gd name="connsiteX29551" fmla="*/ 1839461 w 12184637"/>
              <a:gd name="connsiteY29551" fmla="*/ 471630 h 4608812"/>
              <a:gd name="connsiteX29552" fmla="*/ 1837105 w 12184637"/>
              <a:gd name="connsiteY29552" fmla="*/ 473029 h 4608812"/>
              <a:gd name="connsiteX29553" fmla="*/ 1835265 w 12184637"/>
              <a:gd name="connsiteY29553" fmla="*/ 480686 h 4608812"/>
              <a:gd name="connsiteX29554" fmla="*/ 1840050 w 12184637"/>
              <a:gd name="connsiteY29554" fmla="*/ 483336 h 4608812"/>
              <a:gd name="connsiteX29555" fmla="*/ 1842922 w 12184637"/>
              <a:gd name="connsiteY29555" fmla="*/ 482526 h 4608812"/>
              <a:gd name="connsiteX29556" fmla="*/ 11226344 w 12184637"/>
              <a:gd name="connsiteY29556" fmla="*/ 197310 h 4608812"/>
              <a:gd name="connsiteX29557" fmla="*/ 11294078 w 12184637"/>
              <a:gd name="connsiteY29557" fmla="*/ 136424 h 4608812"/>
              <a:gd name="connsiteX29558" fmla="*/ 11294519 w 12184637"/>
              <a:gd name="connsiteY29558" fmla="*/ 128546 h 4608812"/>
              <a:gd name="connsiteX29559" fmla="*/ 11286642 w 12184637"/>
              <a:gd name="connsiteY29559" fmla="*/ 128104 h 4608812"/>
              <a:gd name="connsiteX29560" fmla="*/ 11218908 w 12184637"/>
              <a:gd name="connsiteY29560" fmla="*/ 188991 h 4608812"/>
              <a:gd name="connsiteX29561" fmla="*/ 11218467 w 12184637"/>
              <a:gd name="connsiteY29561" fmla="*/ 196868 h 4608812"/>
              <a:gd name="connsiteX29562" fmla="*/ 11222663 w 12184637"/>
              <a:gd name="connsiteY29562" fmla="*/ 198709 h 4608812"/>
              <a:gd name="connsiteX29563" fmla="*/ 11226344 w 12184637"/>
              <a:gd name="connsiteY29563" fmla="*/ 197310 h 4608812"/>
              <a:gd name="connsiteX29564" fmla="*/ 11163176 w 12184637"/>
              <a:gd name="connsiteY29564" fmla="*/ 269535 h 4608812"/>
              <a:gd name="connsiteX29565" fmla="*/ 11226860 w 12184637"/>
              <a:gd name="connsiteY29565" fmla="*/ 196868 h 4608812"/>
              <a:gd name="connsiteX29566" fmla="*/ 11226344 w 12184637"/>
              <a:gd name="connsiteY29566" fmla="*/ 188991 h 4608812"/>
              <a:gd name="connsiteX29567" fmla="*/ 11218467 w 12184637"/>
              <a:gd name="connsiteY29567" fmla="*/ 189506 h 4608812"/>
              <a:gd name="connsiteX29568" fmla="*/ 11154782 w 12184637"/>
              <a:gd name="connsiteY29568" fmla="*/ 262172 h 4608812"/>
              <a:gd name="connsiteX29569" fmla="*/ 11155298 w 12184637"/>
              <a:gd name="connsiteY29569" fmla="*/ 270050 h 4608812"/>
              <a:gd name="connsiteX29570" fmla="*/ 11158979 w 12184637"/>
              <a:gd name="connsiteY29570" fmla="*/ 271449 h 4608812"/>
              <a:gd name="connsiteX29571" fmla="*/ 11163176 w 12184637"/>
              <a:gd name="connsiteY29571" fmla="*/ 269535 h 4608812"/>
              <a:gd name="connsiteX29572" fmla="*/ 11104056 w 12184637"/>
              <a:gd name="connsiteY29572" fmla="*/ 352729 h 4608812"/>
              <a:gd name="connsiteX29573" fmla="*/ 11163470 w 12184637"/>
              <a:gd name="connsiteY29573" fmla="*/ 269019 h 4608812"/>
              <a:gd name="connsiteX29574" fmla="*/ 11162145 w 12184637"/>
              <a:gd name="connsiteY29574" fmla="*/ 261289 h 4608812"/>
              <a:gd name="connsiteX29575" fmla="*/ 11154415 w 12184637"/>
              <a:gd name="connsiteY29575" fmla="*/ 262614 h 4608812"/>
              <a:gd name="connsiteX29576" fmla="*/ 11095000 w 12184637"/>
              <a:gd name="connsiteY29576" fmla="*/ 346324 h 4608812"/>
              <a:gd name="connsiteX29577" fmla="*/ 11096326 w 12184637"/>
              <a:gd name="connsiteY29577" fmla="*/ 354054 h 4608812"/>
              <a:gd name="connsiteX29578" fmla="*/ 11099565 w 12184637"/>
              <a:gd name="connsiteY29578" fmla="*/ 355085 h 4608812"/>
              <a:gd name="connsiteX29579" fmla="*/ 11104056 w 12184637"/>
              <a:gd name="connsiteY29579" fmla="*/ 352729 h 4608812"/>
              <a:gd name="connsiteX29580" fmla="*/ 11049428 w 12184637"/>
              <a:gd name="connsiteY29580" fmla="*/ 445199 h 4608812"/>
              <a:gd name="connsiteX29581" fmla="*/ 11104277 w 12184637"/>
              <a:gd name="connsiteY29581" fmla="*/ 352361 h 4608812"/>
              <a:gd name="connsiteX29582" fmla="*/ 11102289 w 12184637"/>
              <a:gd name="connsiteY29582" fmla="*/ 344704 h 4608812"/>
              <a:gd name="connsiteX29583" fmla="*/ 11094632 w 12184637"/>
              <a:gd name="connsiteY29583" fmla="*/ 346692 h 4608812"/>
              <a:gd name="connsiteX29584" fmla="*/ 11039783 w 12184637"/>
              <a:gd name="connsiteY29584" fmla="*/ 439530 h 4608812"/>
              <a:gd name="connsiteX29585" fmla="*/ 11041771 w 12184637"/>
              <a:gd name="connsiteY29585" fmla="*/ 447187 h 4608812"/>
              <a:gd name="connsiteX29586" fmla="*/ 11044642 w 12184637"/>
              <a:gd name="connsiteY29586" fmla="*/ 447997 h 4608812"/>
              <a:gd name="connsiteX29587" fmla="*/ 11049428 w 12184637"/>
              <a:gd name="connsiteY29587" fmla="*/ 445199 h 4608812"/>
              <a:gd name="connsiteX29588" fmla="*/ 10999659 w 12184637"/>
              <a:gd name="connsiteY29588" fmla="*/ 544812 h 4608812"/>
              <a:gd name="connsiteX29589" fmla="*/ 11049648 w 12184637"/>
              <a:gd name="connsiteY29589" fmla="*/ 444831 h 4608812"/>
              <a:gd name="connsiteX29590" fmla="*/ 11047145 w 12184637"/>
              <a:gd name="connsiteY29590" fmla="*/ 437395 h 4608812"/>
              <a:gd name="connsiteX29591" fmla="*/ 11039709 w 12184637"/>
              <a:gd name="connsiteY29591" fmla="*/ 439899 h 4608812"/>
              <a:gd name="connsiteX29592" fmla="*/ 10989719 w 12184637"/>
              <a:gd name="connsiteY29592" fmla="*/ 539879 h 4608812"/>
              <a:gd name="connsiteX29593" fmla="*/ 10992223 w 12184637"/>
              <a:gd name="connsiteY29593" fmla="*/ 547315 h 4608812"/>
              <a:gd name="connsiteX29594" fmla="*/ 10994726 w 12184637"/>
              <a:gd name="connsiteY29594" fmla="*/ 547904 h 4608812"/>
              <a:gd name="connsiteX29595" fmla="*/ 10999659 w 12184637"/>
              <a:gd name="connsiteY29595" fmla="*/ 544812 h 4608812"/>
              <a:gd name="connsiteX29596" fmla="*/ 10952540 w 12184637"/>
              <a:gd name="connsiteY29596" fmla="*/ 654363 h 4608812"/>
              <a:gd name="connsiteX29597" fmla="*/ 10999806 w 12184637"/>
              <a:gd name="connsiteY29597" fmla="*/ 544517 h 4608812"/>
              <a:gd name="connsiteX29598" fmla="*/ 10996861 w 12184637"/>
              <a:gd name="connsiteY29598" fmla="*/ 537155 h 4608812"/>
              <a:gd name="connsiteX29599" fmla="*/ 10989499 w 12184637"/>
              <a:gd name="connsiteY29599" fmla="*/ 540100 h 4608812"/>
              <a:gd name="connsiteX29600" fmla="*/ 10942232 w 12184637"/>
              <a:gd name="connsiteY29600" fmla="*/ 649946 h 4608812"/>
              <a:gd name="connsiteX29601" fmla="*/ 10945177 w 12184637"/>
              <a:gd name="connsiteY29601" fmla="*/ 657308 h 4608812"/>
              <a:gd name="connsiteX29602" fmla="*/ 10947386 w 12184637"/>
              <a:gd name="connsiteY29602" fmla="*/ 657750 h 4608812"/>
              <a:gd name="connsiteX29603" fmla="*/ 10952540 w 12184637"/>
              <a:gd name="connsiteY29603" fmla="*/ 654363 h 4608812"/>
              <a:gd name="connsiteX29604" fmla="*/ 10915949 w 12184637"/>
              <a:gd name="connsiteY29604" fmla="*/ 750883 h 4608812"/>
              <a:gd name="connsiteX29605" fmla="*/ 10952613 w 12184637"/>
              <a:gd name="connsiteY29605" fmla="*/ 654142 h 4608812"/>
              <a:gd name="connsiteX29606" fmla="*/ 10949373 w 12184637"/>
              <a:gd name="connsiteY29606" fmla="*/ 646927 h 4608812"/>
              <a:gd name="connsiteX29607" fmla="*/ 10942159 w 12184637"/>
              <a:gd name="connsiteY29607" fmla="*/ 650166 h 4608812"/>
              <a:gd name="connsiteX29608" fmla="*/ 10905494 w 12184637"/>
              <a:gd name="connsiteY29608" fmla="*/ 746907 h 4608812"/>
              <a:gd name="connsiteX29609" fmla="*/ 10908733 w 12184637"/>
              <a:gd name="connsiteY29609" fmla="*/ 754122 h 4608812"/>
              <a:gd name="connsiteX29610" fmla="*/ 10910721 w 12184637"/>
              <a:gd name="connsiteY29610" fmla="*/ 754491 h 4608812"/>
              <a:gd name="connsiteX29611" fmla="*/ 10915949 w 12184637"/>
              <a:gd name="connsiteY29611" fmla="*/ 750883 h 4608812"/>
              <a:gd name="connsiteX29612" fmla="*/ 10915286 w 12184637"/>
              <a:gd name="connsiteY29612" fmla="*/ 752576 h 4608812"/>
              <a:gd name="connsiteX29613" fmla="*/ 10915949 w 12184637"/>
              <a:gd name="connsiteY29613" fmla="*/ 750957 h 4608812"/>
              <a:gd name="connsiteX29614" fmla="*/ 10912857 w 12184637"/>
              <a:gd name="connsiteY29614" fmla="*/ 743742 h 4608812"/>
              <a:gd name="connsiteX29615" fmla="*/ 10905642 w 12184637"/>
              <a:gd name="connsiteY29615" fmla="*/ 746834 h 4608812"/>
              <a:gd name="connsiteX29616" fmla="*/ 10904979 w 12184637"/>
              <a:gd name="connsiteY29616" fmla="*/ 748453 h 4608812"/>
              <a:gd name="connsiteX29617" fmla="*/ 10908071 w 12184637"/>
              <a:gd name="connsiteY29617" fmla="*/ 755668 h 4608812"/>
              <a:gd name="connsiteX29618" fmla="*/ 10910206 w 12184637"/>
              <a:gd name="connsiteY29618" fmla="*/ 756037 h 4608812"/>
              <a:gd name="connsiteX29619" fmla="*/ 10915286 w 12184637"/>
              <a:gd name="connsiteY29619" fmla="*/ 752576 h 4608812"/>
              <a:gd name="connsiteX29620" fmla="*/ 8271994 w 12184637"/>
              <a:gd name="connsiteY29620" fmla="*/ 2342543 h 4608812"/>
              <a:gd name="connsiteX29621" fmla="*/ 8274202 w 12184637"/>
              <a:gd name="connsiteY29621" fmla="*/ 2334960 h 4608812"/>
              <a:gd name="connsiteX29622" fmla="*/ 8230690 w 12184637"/>
              <a:gd name="connsiteY29622" fmla="*/ 2254931 h 4608812"/>
              <a:gd name="connsiteX29623" fmla="*/ 8223108 w 12184637"/>
              <a:gd name="connsiteY29623" fmla="*/ 2252723 h 4608812"/>
              <a:gd name="connsiteX29624" fmla="*/ 8220899 w 12184637"/>
              <a:gd name="connsiteY29624" fmla="*/ 2260306 h 4608812"/>
              <a:gd name="connsiteX29625" fmla="*/ 8264410 w 12184637"/>
              <a:gd name="connsiteY29625" fmla="*/ 2340334 h 4608812"/>
              <a:gd name="connsiteX29626" fmla="*/ 8269342 w 12184637"/>
              <a:gd name="connsiteY29626" fmla="*/ 2343279 h 4608812"/>
              <a:gd name="connsiteX29627" fmla="*/ 8271994 w 12184637"/>
              <a:gd name="connsiteY29627" fmla="*/ 2342543 h 4608812"/>
              <a:gd name="connsiteX29628" fmla="*/ 8334278 w 12184637"/>
              <a:gd name="connsiteY29628" fmla="*/ 2418375 h 4608812"/>
              <a:gd name="connsiteX29629" fmla="*/ 8335088 w 12184637"/>
              <a:gd name="connsiteY29629" fmla="*/ 2410571 h 4608812"/>
              <a:gd name="connsiteX29630" fmla="*/ 8273687 w 12184637"/>
              <a:gd name="connsiteY29630" fmla="*/ 2334150 h 4608812"/>
              <a:gd name="connsiteX29631" fmla="*/ 8265882 w 12184637"/>
              <a:gd name="connsiteY29631" fmla="*/ 2333267 h 4608812"/>
              <a:gd name="connsiteX29632" fmla="*/ 8264999 w 12184637"/>
              <a:gd name="connsiteY29632" fmla="*/ 2341071 h 4608812"/>
              <a:gd name="connsiteX29633" fmla="*/ 8326400 w 12184637"/>
              <a:gd name="connsiteY29633" fmla="*/ 2417491 h 4608812"/>
              <a:gd name="connsiteX29634" fmla="*/ 8330745 w 12184637"/>
              <a:gd name="connsiteY29634" fmla="*/ 2419553 h 4608812"/>
              <a:gd name="connsiteX29635" fmla="*/ 8334278 w 12184637"/>
              <a:gd name="connsiteY29635" fmla="*/ 2418375 h 4608812"/>
              <a:gd name="connsiteX29636" fmla="*/ 8411435 w 12184637"/>
              <a:gd name="connsiteY29636" fmla="*/ 2487949 h 4608812"/>
              <a:gd name="connsiteX29637" fmla="*/ 8411067 w 12184637"/>
              <a:gd name="connsiteY29637" fmla="*/ 2480071 h 4608812"/>
              <a:gd name="connsiteX29638" fmla="*/ 8334500 w 12184637"/>
              <a:gd name="connsiteY29638" fmla="*/ 2409908 h 4608812"/>
              <a:gd name="connsiteX29639" fmla="*/ 8326621 w 12184637"/>
              <a:gd name="connsiteY29639" fmla="*/ 2410276 h 4608812"/>
              <a:gd name="connsiteX29640" fmla="*/ 8326990 w 12184637"/>
              <a:gd name="connsiteY29640" fmla="*/ 2418154 h 4608812"/>
              <a:gd name="connsiteX29641" fmla="*/ 8403558 w 12184637"/>
              <a:gd name="connsiteY29641" fmla="*/ 2488317 h 4608812"/>
              <a:gd name="connsiteX29642" fmla="*/ 8407386 w 12184637"/>
              <a:gd name="connsiteY29642" fmla="*/ 2489789 h 4608812"/>
              <a:gd name="connsiteX29643" fmla="*/ 8411435 w 12184637"/>
              <a:gd name="connsiteY29643" fmla="*/ 2487949 h 4608812"/>
              <a:gd name="connsiteX29644" fmla="*/ 8492494 w 12184637"/>
              <a:gd name="connsiteY29644" fmla="*/ 2535951 h 4608812"/>
              <a:gd name="connsiteX29645" fmla="*/ 8490654 w 12184637"/>
              <a:gd name="connsiteY29645" fmla="*/ 2528294 h 4608812"/>
              <a:gd name="connsiteX29646" fmla="*/ 8410257 w 12184637"/>
              <a:gd name="connsiteY29646" fmla="*/ 2479482 h 4608812"/>
              <a:gd name="connsiteX29647" fmla="*/ 8402601 w 12184637"/>
              <a:gd name="connsiteY29647" fmla="*/ 2481323 h 4608812"/>
              <a:gd name="connsiteX29648" fmla="*/ 8404441 w 12184637"/>
              <a:gd name="connsiteY29648" fmla="*/ 2488980 h 4608812"/>
              <a:gd name="connsiteX29649" fmla="*/ 8484837 w 12184637"/>
              <a:gd name="connsiteY29649" fmla="*/ 2537792 h 4608812"/>
              <a:gd name="connsiteX29650" fmla="*/ 8487782 w 12184637"/>
              <a:gd name="connsiteY29650" fmla="*/ 2538601 h 4608812"/>
              <a:gd name="connsiteX29651" fmla="*/ 8492494 w 12184637"/>
              <a:gd name="connsiteY29651" fmla="*/ 2535951 h 4608812"/>
              <a:gd name="connsiteX29652" fmla="*/ 8565970 w 12184637"/>
              <a:gd name="connsiteY29652" fmla="*/ 2546258 h 4608812"/>
              <a:gd name="connsiteX29653" fmla="*/ 8561406 w 12184637"/>
              <a:gd name="connsiteY29653" fmla="*/ 2539853 h 4608812"/>
              <a:gd name="connsiteX29654" fmla="*/ 8488592 w 12184637"/>
              <a:gd name="connsiteY29654" fmla="*/ 2527558 h 4608812"/>
              <a:gd name="connsiteX29655" fmla="*/ 8482187 w 12184637"/>
              <a:gd name="connsiteY29655" fmla="*/ 2532123 h 4608812"/>
              <a:gd name="connsiteX29656" fmla="*/ 8486752 w 12184637"/>
              <a:gd name="connsiteY29656" fmla="*/ 2538528 h 4608812"/>
              <a:gd name="connsiteX29657" fmla="*/ 8559565 w 12184637"/>
              <a:gd name="connsiteY29657" fmla="*/ 2550823 h 4608812"/>
              <a:gd name="connsiteX29658" fmla="*/ 8560522 w 12184637"/>
              <a:gd name="connsiteY29658" fmla="*/ 2550897 h 4608812"/>
              <a:gd name="connsiteX29659" fmla="*/ 8565970 w 12184637"/>
              <a:gd name="connsiteY29659" fmla="*/ 2546258 h 4608812"/>
              <a:gd name="connsiteX29660" fmla="*/ 8560743 w 12184637"/>
              <a:gd name="connsiteY29660" fmla="*/ 2550897 h 4608812"/>
              <a:gd name="connsiteX29661" fmla="*/ 8627814 w 12184637"/>
              <a:gd name="connsiteY29661" fmla="*/ 2547657 h 4608812"/>
              <a:gd name="connsiteX29662" fmla="*/ 8633114 w 12184637"/>
              <a:gd name="connsiteY29662" fmla="*/ 2541841 h 4608812"/>
              <a:gd name="connsiteX29663" fmla="*/ 8627299 w 12184637"/>
              <a:gd name="connsiteY29663" fmla="*/ 2536540 h 4608812"/>
              <a:gd name="connsiteX29664" fmla="*/ 8560227 w 12184637"/>
              <a:gd name="connsiteY29664" fmla="*/ 2539779 h 4608812"/>
              <a:gd name="connsiteX29665" fmla="*/ 8554927 w 12184637"/>
              <a:gd name="connsiteY29665" fmla="*/ 2545596 h 4608812"/>
              <a:gd name="connsiteX29666" fmla="*/ 8560522 w 12184637"/>
              <a:gd name="connsiteY29666" fmla="*/ 2550897 h 4608812"/>
              <a:gd name="connsiteX29667" fmla="*/ 8560743 w 12184637"/>
              <a:gd name="connsiteY29667" fmla="*/ 2550897 h 4608812"/>
              <a:gd name="connsiteX29668" fmla="*/ 8696504 w 12184637"/>
              <a:gd name="connsiteY29668" fmla="*/ 2545007 h 4608812"/>
              <a:gd name="connsiteX29669" fmla="*/ 8691203 w 12184637"/>
              <a:gd name="connsiteY29669" fmla="*/ 2539191 h 4608812"/>
              <a:gd name="connsiteX29670" fmla="*/ 8627888 w 12184637"/>
              <a:gd name="connsiteY29670" fmla="*/ 2536540 h 4608812"/>
              <a:gd name="connsiteX29671" fmla="*/ 8622071 w 12184637"/>
              <a:gd name="connsiteY29671" fmla="*/ 2541841 h 4608812"/>
              <a:gd name="connsiteX29672" fmla="*/ 8627372 w 12184637"/>
              <a:gd name="connsiteY29672" fmla="*/ 2547657 h 4608812"/>
              <a:gd name="connsiteX29673" fmla="*/ 8690688 w 12184637"/>
              <a:gd name="connsiteY29673" fmla="*/ 2550308 h 4608812"/>
              <a:gd name="connsiteX29674" fmla="*/ 8690982 w 12184637"/>
              <a:gd name="connsiteY29674" fmla="*/ 2550308 h 4608812"/>
              <a:gd name="connsiteX29675" fmla="*/ 8696504 w 12184637"/>
              <a:gd name="connsiteY29675" fmla="*/ 2545007 h 4608812"/>
              <a:gd name="connsiteX29676" fmla="*/ 8766078 w 12184637"/>
              <a:gd name="connsiteY29676" fmla="*/ 2564811 h 4608812"/>
              <a:gd name="connsiteX29677" fmla="*/ 8762102 w 12184637"/>
              <a:gd name="connsiteY29677" fmla="*/ 2557964 h 4608812"/>
              <a:gd name="connsiteX29678" fmla="*/ 8692308 w 12184637"/>
              <a:gd name="connsiteY29678" fmla="*/ 2539411 h 4608812"/>
              <a:gd name="connsiteX29679" fmla="*/ 8685460 w 12184637"/>
              <a:gd name="connsiteY29679" fmla="*/ 2543387 h 4608812"/>
              <a:gd name="connsiteX29680" fmla="*/ 8689436 w 12184637"/>
              <a:gd name="connsiteY29680" fmla="*/ 2550234 h 4608812"/>
              <a:gd name="connsiteX29681" fmla="*/ 8759231 w 12184637"/>
              <a:gd name="connsiteY29681" fmla="*/ 2568787 h 4608812"/>
              <a:gd name="connsiteX29682" fmla="*/ 8760704 w 12184637"/>
              <a:gd name="connsiteY29682" fmla="*/ 2569008 h 4608812"/>
              <a:gd name="connsiteX29683" fmla="*/ 8766078 w 12184637"/>
              <a:gd name="connsiteY29683" fmla="*/ 2564811 h 4608812"/>
              <a:gd name="connsiteX29684" fmla="*/ 8852217 w 12184637"/>
              <a:gd name="connsiteY29684" fmla="*/ 2610384 h 4608812"/>
              <a:gd name="connsiteX29685" fmla="*/ 8849788 w 12184637"/>
              <a:gd name="connsiteY29685" fmla="*/ 2602875 h 4608812"/>
              <a:gd name="connsiteX29686" fmla="*/ 8763281 w 12184637"/>
              <a:gd name="connsiteY29686" fmla="*/ 2558332 h 4608812"/>
              <a:gd name="connsiteX29687" fmla="*/ 8755771 w 12184637"/>
              <a:gd name="connsiteY29687" fmla="*/ 2560762 h 4608812"/>
              <a:gd name="connsiteX29688" fmla="*/ 8758200 w 12184637"/>
              <a:gd name="connsiteY29688" fmla="*/ 2568272 h 4608812"/>
              <a:gd name="connsiteX29689" fmla="*/ 8844707 w 12184637"/>
              <a:gd name="connsiteY29689" fmla="*/ 2612814 h 4608812"/>
              <a:gd name="connsiteX29690" fmla="*/ 8847284 w 12184637"/>
              <a:gd name="connsiteY29690" fmla="*/ 2613403 h 4608812"/>
              <a:gd name="connsiteX29691" fmla="*/ 8852217 w 12184637"/>
              <a:gd name="connsiteY29691" fmla="*/ 2610384 h 4608812"/>
              <a:gd name="connsiteX29692" fmla="*/ 8956689 w 12184637"/>
              <a:gd name="connsiteY29692" fmla="*/ 2665749 h 4608812"/>
              <a:gd name="connsiteX29693" fmla="*/ 8954406 w 12184637"/>
              <a:gd name="connsiteY29693" fmla="*/ 2658239 h 4608812"/>
              <a:gd name="connsiteX29694" fmla="*/ 8849935 w 12184637"/>
              <a:gd name="connsiteY29694" fmla="*/ 2602948 h 4608812"/>
              <a:gd name="connsiteX29695" fmla="*/ 8842426 w 12184637"/>
              <a:gd name="connsiteY29695" fmla="*/ 2605230 h 4608812"/>
              <a:gd name="connsiteX29696" fmla="*/ 8844781 w 12184637"/>
              <a:gd name="connsiteY29696" fmla="*/ 2612740 h 4608812"/>
              <a:gd name="connsiteX29697" fmla="*/ 8949253 w 12184637"/>
              <a:gd name="connsiteY29697" fmla="*/ 2668031 h 4608812"/>
              <a:gd name="connsiteX29698" fmla="*/ 8951903 w 12184637"/>
              <a:gd name="connsiteY29698" fmla="*/ 2668694 h 4608812"/>
              <a:gd name="connsiteX29699" fmla="*/ 8956689 w 12184637"/>
              <a:gd name="connsiteY29699" fmla="*/ 2665749 h 4608812"/>
              <a:gd name="connsiteX29700" fmla="*/ 9080596 w 12184637"/>
              <a:gd name="connsiteY29700" fmla="*/ 2716181 h 4608812"/>
              <a:gd name="connsiteX29701" fmla="*/ 9077578 w 12184637"/>
              <a:gd name="connsiteY29701" fmla="*/ 2708892 h 4608812"/>
              <a:gd name="connsiteX29702" fmla="*/ 8953818 w 12184637"/>
              <a:gd name="connsiteY29702" fmla="*/ 2658018 h 4608812"/>
              <a:gd name="connsiteX29703" fmla="*/ 8946529 w 12184637"/>
              <a:gd name="connsiteY29703" fmla="*/ 2661037 h 4608812"/>
              <a:gd name="connsiteX29704" fmla="*/ 8949547 w 12184637"/>
              <a:gd name="connsiteY29704" fmla="*/ 2668326 h 4608812"/>
              <a:gd name="connsiteX29705" fmla="*/ 9073308 w 12184637"/>
              <a:gd name="connsiteY29705" fmla="*/ 2719199 h 4608812"/>
              <a:gd name="connsiteX29706" fmla="*/ 9075443 w 12184637"/>
              <a:gd name="connsiteY29706" fmla="*/ 2719641 h 4608812"/>
              <a:gd name="connsiteX29707" fmla="*/ 9080596 w 12184637"/>
              <a:gd name="connsiteY29707" fmla="*/ 2716181 h 4608812"/>
              <a:gd name="connsiteX29708" fmla="*/ 9213339 w 12184637"/>
              <a:gd name="connsiteY29708" fmla="*/ 2751372 h 4608812"/>
              <a:gd name="connsiteX29709" fmla="*/ 9209437 w 12184637"/>
              <a:gd name="connsiteY29709" fmla="*/ 2744526 h 4608812"/>
              <a:gd name="connsiteX29710" fmla="*/ 9076915 w 12184637"/>
              <a:gd name="connsiteY29710" fmla="*/ 2708671 h 4608812"/>
              <a:gd name="connsiteX29711" fmla="*/ 9070068 w 12184637"/>
              <a:gd name="connsiteY29711" fmla="*/ 2712573 h 4608812"/>
              <a:gd name="connsiteX29712" fmla="*/ 9073970 w 12184637"/>
              <a:gd name="connsiteY29712" fmla="*/ 2719420 h 4608812"/>
              <a:gd name="connsiteX29713" fmla="*/ 9206492 w 12184637"/>
              <a:gd name="connsiteY29713" fmla="*/ 2755274 h 4608812"/>
              <a:gd name="connsiteX29714" fmla="*/ 9207965 w 12184637"/>
              <a:gd name="connsiteY29714" fmla="*/ 2755495 h 4608812"/>
              <a:gd name="connsiteX29715" fmla="*/ 9213339 w 12184637"/>
              <a:gd name="connsiteY29715" fmla="*/ 2751372 h 4608812"/>
              <a:gd name="connsiteX29716" fmla="*/ 9344168 w 12184637"/>
              <a:gd name="connsiteY29716" fmla="*/ 2760575 h 4608812"/>
              <a:gd name="connsiteX29717" fmla="*/ 9339087 w 12184637"/>
              <a:gd name="connsiteY29717" fmla="*/ 2754612 h 4608812"/>
              <a:gd name="connsiteX29718" fmla="*/ 9208480 w 12184637"/>
              <a:gd name="connsiteY29718" fmla="*/ 2744378 h 4608812"/>
              <a:gd name="connsiteX29719" fmla="*/ 9202516 w 12184637"/>
              <a:gd name="connsiteY29719" fmla="*/ 2749458 h 4608812"/>
              <a:gd name="connsiteX29720" fmla="*/ 9207596 w 12184637"/>
              <a:gd name="connsiteY29720" fmla="*/ 2755422 h 4608812"/>
              <a:gd name="connsiteX29721" fmla="*/ 9338204 w 12184637"/>
              <a:gd name="connsiteY29721" fmla="*/ 2765655 h 4608812"/>
              <a:gd name="connsiteX29722" fmla="*/ 9338719 w 12184637"/>
              <a:gd name="connsiteY29722" fmla="*/ 2765655 h 4608812"/>
              <a:gd name="connsiteX29723" fmla="*/ 9344168 w 12184637"/>
              <a:gd name="connsiteY29723" fmla="*/ 2760575 h 4608812"/>
              <a:gd name="connsiteX29724" fmla="*/ 9338940 w 12184637"/>
              <a:gd name="connsiteY29724" fmla="*/ 2765729 h 4608812"/>
              <a:gd name="connsiteX29725" fmla="*/ 9458799 w 12184637"/>
              <a:gd name="connsiteY29725" fmla="*/ 2757704 h 4608812"/>
              <a:gd name="connsiteX29726" fmla="*/ 9464026 w 12184637"/>
              <a:gd name="connsiteY29726" fmla="*/ 2751814 h 4608812"/>
              <a:gd name="connsiteX29727" fmla="*/ 9458063 w 12184637"/>
              <a:gd name="connsiteY29727" fmla="*/ 2746587 h 4608812"/>
              <a:gd name="connsiteX29728" fmla="*/ 9338204 w 12184637"/>
              <a:gd name="connsiteY29728" fmla="*/ 2754612 h 4608812"/>
              <a:gd name="connsiteX29729" fmla="*/ 9332977 w 12184637"/>
              <a:gd name="connsiteY29729" fmla="*/ 2760502 h 4608812"/>
              <a:gd name="connsiteX29730" fmla="*/ 9338572 w 12184637"/>
              <a:gd name="connsiteY29730" fmla="*/ 2765729 h 4608812"/>
              <a:gd name="connsiteX29731" fmla="*/ 9338940 w 12184637"/>
              <a:gd name="connsiteY29731" fmla="*/ 2765729 h 4608812"/>
              <a:gd name="connsiteX29732" fmla="*/ 9459461 w 12184637"/>
              <a:gd name="connsiteY29732" fmla="*/ 2757630 h 4608812"/>
              <a:gd name="connsiteX29733" fmla="*/ 9559883 w 12184637"/>
              <a:gd name="connsiteY29733" fmla="*/ 2738783 h 4608812"/>
              <a:gd name="connsiteX29734" fmla="*/ 9564300 w 12184637"/>
              <a:gd name="connsiteY29734" fmla="*/ 2732304 h 4608812"/>
              <a:gd name="connsiteX29735" fmla="*/ 9557822 w 12184637"/>
              <a:gd name="connsiteY29735" fmla="*/ 2727887 h 4608812"/>
              <a:gd name="connsiteX29736" fmla="*/ 9457400 w 12184637"/>
              <a:gd name="connsiteY29736" fmla="*/ 2746734 h 4608812"/>
              <a:gd name="connsiteX29737" fmla="*/ 9452982 w 12184637"/>
              <a:gd name="connsiteY29737" fmla="*/ 2753213 h 4608812"/>
              <a:gd name="connsiteX29738" fmla="*/ 9458504 w 12184637"/>
              <a:gd name="connsiteY29738" fmla="*/ 2757778 h 4608812"/>
              <a:gd name="connsiteX29739" fmla="*/ 9459461 w 12184637"/>
              <a:gd name="connsiteY29739" fmla="*/ 2757630 h 4608812"/>
              <a:gd name="connsiteX29740" fmla="*/ 9560031 w 12184637"/>
              <a:gd name="connsiteY29740" fmla="*/ 2738709 h 4608812"/>
              <a:gd name="connsiteX29741" fmla="*/ 9636009 w 12184637"/>
              <a:gd name="connsiteY29741" fmla="*/ 2722439 h 4608812"/>
              <a:gd name="connsiteX29742" fmla="*/ 9640280 w 12184637"/>
              <a:gd name="connsiteY29742" fmla="*/ 2715813 h 4608812"/>
              <a:gd name="connsiteX29743" fmla="*/ 9633654 w 12184637"/>
              <a:gd name="connsiteY29743" fmla="*/ 2711542 h 4608812"/>
              <a:gd name="connsiteX29744" fmla="*/ 9557675 w 12184637"/>
              <a:gd name="connsiteY29744" fmla="*/ 2727813 h 4608812"/>
              <a:gd name="connsiteX29745" fmla="*/ 9553404 w 12184637"/>
              <a:gd name="connsiteY29745" fmla="*/ 2734439 h 4608812"/>
              <a:gd name="connsiteX29746" fmla="*/ 9558852 w 12184637"/>
              <a:gd name="connsiteY29746" fmla="*/ 2738857 h 4608812"/>
              <a:gd name="connsiteX29747" fmla="*/ 9560031 w 12184637"/>
              <a:gd name="connsiteY29747" fmla="*/ 2738709 h 4608812"/>
              <a:gd name="connsiteX29748" fmla="*/ 9687031 w 12184637"/>
              <a:gd name="connsiteY29748" fmla="*/ 2716917 h 4608812"/>
              <a:gd name="connsiteX29749" fmla="*/ 9681435 w 12184637"/>
              <a:gd name="connsiteY29749" fmla="*/ 2711395 h 4608812"/>
              <a:gd name="connsiteX29750" fmla="*/ 9634758 w 12184637"/>
              <a:gd name="connsiteY29750" fmla="*/ 2711542 h 4608812"/>
              <a:gd name="connsiteX29751" fmla="*/ 9634758 w 12184637"/>
              <a:gd name="connsiteY29751" fmla="*/ 2711542 h 4608812"/>
              <a:gd name="connsiteX29752" fmla="*/ 9629237 w 12184637"/>
              <a:gd name="connsiteY29752" fmla="*/ 2717138 h 4608812"/>
              <a:gd name="connsiteX29753" fmla="*/ 9634832 w 12184637"/>
              <a:gd name="connsiteY29753" fmla="*/ 2722659 h 4608812"/>
              <a:gd name="connsiteX29754" fmla="*/ 9681509 w 12184637"/>
              <a:gd name="connsiteY29754" fmla="*/ 2722512 h 4608812"/>
              <a:gd name="connsiteX29755" fmla="*/ 9681509 w 12184637"/>
              <a:gd name="connsiteY29755" fmla="*/ 2722512 h 4608812"/>
              <a:gd name="connsiteX29756" fmla="*/ 9687031 w 12184637"/>
              <a:gd name="connsiteY29756" fmla="*/ 2716917 h 4608812"/>
              <a:gd name="connsiteX29757" fmla="*/ 9712872 w 12184637"/>
              <a:gd name="connsiteY29757" fmla="*/ 2726267 h 4608812"/>
              <a:gd name="connsiteX29758" fmla="*/ 9709118 w 12184637"/>
              <a:gd name="connsiteY29758" fmla="*/ 2719346 h 4608812"/>
              <a:gd name="connsiteX29759" fmla="*/ 9683055 w 12184637"/>
              <a:gd name="connsiteY29759" fmla="*/ 2711542 h 4608812"/>
              <a:gd name="connsiteX29760" fmla="*/ 9676134 w 12184637"/>
              <a:gd name="connsiteY29760" fmla="*/ 2715297 h 4608812"/>
              <a:gd name="connsiteX29761" fmla="*/ 9679889 w 12184637"/>
              <a:gd name="connsiteY29761" fmla="*/ 2722218 h 4608812"/>
              <a:gd name="connsiteX29762" fmla="*/ 9705951 w 12184637"/>
              <a:gd name="connsiteY29762" fmla="*/ 2730022 h 4608812"/>
              <a:gd name="connsiteX29763" fmla="*/ 9707572 w 12184637"/>
              <a:gd name="connsiteY29763" fmla="*/ 2730243 h 4608812"/>
              <a:gd name="connsiteX29764" fmla="*/ 9712872 w 12184637"/>
              <a:gd name="connsiteY29764" fmla="*/ 2726267 h 4608812"/>
              <a:gd name="connsiteX29765" fmla="*/ 9727597 w 12184637"/>
              <a:gd name="connsiteY29765" fmla="*/ 2735396 h 4608812"/>
              <a:gd name="connsiteX29766" fmla="*/ 9725314 w 12184637"/>
              <a:gd name="connsiteY29766" fmla="*/ 2727887 h 4608812"/>
              <a:gd name="connsiteX29767" fmla="*/ 9710148 w 12184637"/>
              <a:gd name="connsiteY29767" fmla="*/ 2719862 h 4608812"/>
              <a:gd name="connsiteX29768" fmla="*/ 9702639 w 12184637"/>
              <a:gd name="connsiteY29768" fmla="*/ 2722144 h 4608812"/>
              <a:gd name="connsiteX29769" fmla="*/ 9704921 w 12184637"/>
              <a:gd name="connsiteY29769" fmla="*/ 2729654 h 4608812"/>
              <a:gd name="connsiteX29770" fmla="*/ 9720087 w 12184637"/>
              <a:gd name="connsiteY29770" fmla="*/ 2737679 h 4608812"/>
              <a:gd name="connsiteX29771" fmla="*/ 9722738 w 12184637"/>
              <a:gd name="connsiteY29771" fmla="*/ 2738341 h 4608812"/>
              <a:gd name="connsiteX29772" fmla="*/ 9727597 w 12184637"/>
              <a:gd name="connsiteY29772" fmla="*/ 2735396 h 4608812"/>
              <a:gd name="connsiteX29773" fmla="*/ 9726198 w 12184637"/>
              <a:gd name="connsiteY29773" fmla="*/ 2737090 h 4608812"/>
              <a:gd name="connsiteX29774" fmla="*/ 9729364 w 12184637"/>
              <a:gd name="connsiteY29774" fmla="*/ 2734513 h 4608812"/>
              <a:gd name="connsiteX29775" fmla="*/ 9730100 w 12184637"/>
              <a:gd name="connsiteY29775" fmla="*/ 2726635 h 4608812"/>
              <a:gd name="connsiteX29776" fmla="*/ 9722223 w 12184637"/>
              <a:gd name="connsiteY29776" fmla="*/ 2725899 h 4608812"/>
              <a:gd name="connsiteX29777" fmla="*/ 9719056 w 12184637"/>
              <a:gd name="connsiteY29777" fmla="*/ 2728476 h 4608812"/>
              <a:gd name="connsiteX29778" fmla="*/ 9718320 w 12184637"/>
              <a:gd name="connsiteY29778" fmla="*/ 2736354 h 4608812"/>
              <a:gd name="connsiteX29779" fmla="*/ 9722664 w 12184637"/>
              <a:gd name="connsiteY29779" fmla="*/ 2738415 h 4608812"/>
              <a:gd name="connsiteX29780" fmla="*/ 9726198 w 12184637"/>
              <a:gd name="connsiteY29780" fmla="*/ 2737090 h 4608812"/>
              <a:gd name="connsiteX29781" fmla="*/ 9730321 w 12184637"/>
              <a:gd name="connsiteY29781" fmla="*/ 2733408 h 4608812"/>
              <a:gd name="connsiteX29782" fmla="*/ 9738641 w 12184637"/>
              <a:gd name="connsiteY29782" fmla="*/ 2721776 h 4608812"/>
              <a:gd name="connsiteX29783" fmla="*/ 9737389 w 12184637"/>
              <a:gd name="connsiteY29783" fmla="*/ 2713972 h 4608812"/>
              <a:gd name="connsiteX29784" fmla="*/ 9729585 w 12184637"/>
              <a:gd name="connsiteY29784" fmla="*/ 2715223 h 4608812"/>
              <a:gd name="connsiteX29785" fmla="*/ 9721266 w 12184637"/>
              <a:gd name="connsiteY29785" fmla="*/ 2726856 h 4608812"/>
              <a:gd name="connsiteX29786" fmla="*/ 9722517 w 12184637"/>
              <a:gd name="connsiteY29786" fmla="*/ 2734660 h 4608812"/>
              <a:gd name="connsiteX29787" fmla="*/ 9725830 w 12184637"/>
              <a:gd name="connsiteY29787" fmla="*/ 2735691 h 4608812"/>
              <a:gd name="connsiteX29788" fmla="*/ 9730321 w 12184637"/>
              <a:gd name="connsiteY29788" fmla="*/ 2733408 h 4608812"/>
              <a:gd name="connsiteX29789" fmla="*/ 7655841 w 12184637"/>
              <a:gd name="connsiteY29789" fmla="*/ 2643735 h 4608812"/>
              <a:gd name="connsiteX29790" fmla="*/ 7656724 w 12184637"/>
              <a:gd name="connsiteY29790" fmla="*/ 2635931 h 4608812"/>
              <a:gd name="connsiteX29791" fmla="*/ 7648920 w 12184637"/>
              <a:gd name="connsiteY29791" fmla="*/ 2635048 h 4608812"/>
              <a:gd name="connsiteX29792" fmla="*/ 7648257 w 12184637"/>
              <a:gd name="connsiteY29792" fmla="*/ 2635563 h 4608812"/>
              <a:gd name="connsiteX29793" fmla="*/ 7647742 w 12184637"/>
              <a:gd name="connsiteY29793" fmla="*/ 2643147 h 4608812"/>
              <a:gd name="connsiteX29794" fmla="*/ 7652086 w 12184637"/>
              <a:gd name="connsiteY29794" fmla="*/ 2645061 h 4608812"/>
              <a:gd name="connsiteX29795" fmla="*/ 7655841 w 12184637"/>
              <a:gd name="connsiteY29795" fmla="*/ 2643735 h 4608812"/>
              <a:gd name="connsiteX29796" fmla="*/ 7655914 w 12184637"/>
              <a:gd name="connsiteY29796" fmla="*/ 2643662 h 4608812"/>
              <a:gd name="connsiteX29797" fmla="*/ 7724531 w 12184637"/>
              <a:gd name="connsiteY29797" fmla="*/ 2586089 h 4608812"/>
              <a:gd name="connsiteX29798" fmla="*/ 7725194 w 12184637"/>
              <a:gd name="connsiteY29798" fmla="*/ 2578211 h 4608812"/>
              <a:gd name="connsiteX29799" fmla="*/ 7717316 w 12184637"/>
              <a:gd name="connsiteY29799" fmla="*/ 2577548 h 4608812"/>
              <a:gd name="connsiteX29800" fmla="*/ 7648699 w 12184637"/>
              <a:gd name="connsiteY29800" fmla="*/ 2635122 h 4608812"/>
              <a:gd name="connsiteX29801" fmla="*/ 7648037 w 12184637"/>
              <a:gd name="connsiteY29801" fmla="*/ 2642999 h 4608812"/>
              <a:gd name="connsiteX29802" fmla="*/ 7652307 w 12184637"/>
              <a:gd name="connsiteY29802" fmla="*/ 2644987 h 4608812"/>
              <a:gd name="connsiteX29803" fmla="*/ 7655914 w 12184637"/>
              <a:gd name="connsiteY29803" fmla="*/ 2643662 h 4608812"/>
              <a:gd name="connsiteX29804" fmla="*/ 7722985 w 12184637"/>
              <a:gd name="connsiteY29804" fmla="*/ 2586972 h 4608812"/>
              <a:gd name="connsiteX29805" fmla="*/ 7830843 w 12184637"/>
              <a:gd name="connsiteY29805" fmla="*/ 2544491 h 4608812"/>
              <a:gd name="connsiteX29806" fmla="*/ 7834009 w 12184637"/>
              <a:gd name="connsiteY29806" fmla="*/ 2537276 h 4608812"/>
              <a:gd name="connsiteX29807" fmla="*/ 7826793 w 12184637"/>
              <a:gd name="connsiteY29807" fmla="*/ 2534111 h 4608812"/>
              <a:gd name="connsiteX29808" fmla="*/ 7718936 w 12184637"/>
              <a:gd name="connsiteY29808" fmla="*/ 2576591 h 4608812"/>
              <a:gd name="connsiteX29809" fmla="*/ 7715770 w 12184637"/>
              <a:gd name="connsiteY29809" fmla="*/ 2583806 h 4608812"/>
              <a:gd name="connsiteX29810" fmla="*/ 7720997 w 12184637"/>
              <a:gd name="connsiteY29810" fmla="*/ 2587340 h 4608812"/>
              <a:gd name="connsiteX29811" fmla="*/ 7722985 w 12184637"/>
              <a:gd name="connsiteY29811" fmla="*/ 2586972 h 4608812"/>
              <a:gd name="connsiteX29812" fmla="*/ 7890920 w 12184637"/>
              <a:gd name="connsiteY29812" fmla="*/ 2575929 h 4608812"/>
              <a:gd name="connsiteX29813" fmla="*/ 7888932 w 12184637"/>
              <a:gd name="connsiteY29813" fmla="*/ 2568272 h 4608812"/>
              <a:gd name="connsiteX29814" fmla="*/ 7831653 w 12184637"/>
              <a:gd name="connsiteY29814" fmla="*/ 2534552 h 4608812"/>
              <a:gd name="connsiteX29815" fmla="*/ 7823996 w 12184637"/>
              <a:gd name="connsiteY29815" fmla="*/ 2536540 h 4608812"/>
              <a:gd name="connsiteX29816" fmla="*/ 7825984 w 12184637"/>
              <a:gd name="connsiteY29816" fmla="*/ 2544197 h 4608812"/>
              <a:gd name="connsiteX29817" fmla="*/ 7883263 w 12184637"/>
              <a:gd name="connsiteY29817" fmla="*/ 2577916 h 4608812"/>
              <a:gd name="connsiteX29818" fmla="*/ 7886134 w 12184637"/>
              <a:gd name="connsiteY29818" fmla="*/ 2578726 h 4608812"/>
              <a:gd name="connsiteX29819" fmla="*/ 7890920 w 12184637"/>
              <a:gd name="connsiteY29819" fmla="*/ 2575929 h 4608812"/>
              <a:gd name="connsiteX29820" fmla="*/ 11084840 w 12184637"/>
              <a:gd name="connsiteY29820" fmla="*/ 1972807 h 4608812"/>
              <a:gd name="connsiteX29821" fmla="*/ 11081012 w 12184637"/>
              <a:gd name="connsiteY29821" fmla="*/ 1965887 h 4608812"/>
              <a:gd name="connsiteX29822" fmla="*/ 11079834 w 12184637"/>
              <a:gd name="connsiteY29822" fmla="*/ 1965519 h 4608812"/>
              <a:gd name="connsiteX29823" fmla="*/ 11072913 w 12184637"/>
              <a:gd name="connsiteY29823" fmla="*/ 1969347 h 4608812"/>
              <a:gd name="connsiteX29824" fmla="*/ 11076742 w 12184637"/>
              <a:gd name="connsiteY29824" fmla="*/ 1976267 h 4608812"/>
              <a:gd name="connsiteX29825" fmla="*/ 11077920 w 12184637"/>
              <a:gd name="connsiteY29825" fmla="*/ 1976636 h 4608812"/>
              <a:gd name="connsiteX29826" fmla="*/ 11079466 w 12184637"/>
              <a:gd name="connsiteY29826" fmla="*/ 1976857 h 4608812"/>
              <a:gd name="connsiteX29827" fmla="*/ 11084840 w 12184637"/>
              <a:gd name="connsiteY29827" fmla="*/ 1972807 h 4608812"/>
              <a:gd name="connsiteX29828" fmla="*/ 11171274 w 12184637"/>
              <a:gd name="connsiteY29828" fmla="*/ 1994011 h 4608812"/>
              <a:gd name="connsiteX29829" fmla="*/ 11167225 w 12184637"/>
              <a:gd name="connsiteY29829" fmla="*/ 1987237 h 4608812"/>
              <a:gd name="connsiteX29830" fmla="*/ 11080864 w 12184637"/>
              <a:gd name="connsiteY29830" fmla="*/ 1965813 h 4608812"/>
              <a:gd name="connsiteX29831" fmla="*/ 11074092 w 12184637"/>
              <a:gd name="connsiteY29831" fmla="*/ 1969862 h 4608812"/>
              <a:gd name="connsiteX29832" fmla="*/ 11078140 w 12184637"/>
              <a:gd name="connsiteY29832" fmla="*/ 1976636 h 4608812"/>
              <a:gd name="connsiteX29833" fmla="*/ 11164501 w 12184637"/>
              <a:gd name="connsiteY29833" fmla="*/ 1998060 h 4608812"/>
              <a:gd name="connsiteX29834" fmla="*/ 11165900 w 12184637"/>
              <a:gd name="connsiteY29834" fmla="*/ 1998207 h 4608812"/>
              <a:gd name="connsiteX29835" fmla="*/ 11171274 w 12184637"/>
              <a:gd name="connsiteY29835" fmla="*/ 1994011 h 4608812"/>
              <a:gd name="connsiteX29836" fmla="*/ 11286126 w 12184637"/>
              <a:gd name="connsiteY29836" fmla="*/ 2016466 h 4608812"/>
              <a:gd name="connsiteX29837" fmla="*/ 11281709 w 12184637"/>
              <a:gd name="connsiteY29837" fmla="*/ 2009913 h 4608812"/>
              <a:gd name="connsiteX29838" fmla="*/ 11166930 w 12184637"/>
              <a:gd name="connsiteY29838" fmla="*/ 1987237 h 4608812"/>
              <a:gd name="connsiteX29839" fmla="*/ 11160378 w 12184637"/>
              <a:gd name="connsiteY29839" fmla="*/ 1991655 h 4608812"/>
              <a:gd name="connsiteX29840" fmla="*/ 11164795 w 12184637"/>
              <a:gd name="connsiteY29840" fmla="*/ 1998207 h 4608812"/>
              <a:gd name="connsiteX29841" fmla="*/ 11279574 w 12184637"/>
              <a:gd name="connsiteY29841" fmla="*/ 2020883 h 4608812"/>
              <a:gd name="connsiteX29842" fmla="*/ 11280678 w 12184637"/>
              <a:gd name="connsiteY29842" fmla="*/ 2020957 h 4608812"/>
              <a:gd name="connsiteX29843" fmla="*/ 11286126 w 12184637"/>
              <a:gd name="connsiteY29843" fmla="*/ 2016466 h 4608812"/>
              <a:gd name="connsiteX29844" fmla="*/ 11397298 w 12184637"/>
              <a:gd name="connsiteY29844" fmla="*/ 2031485 h 4608812"/>
              <a:gd name="connsiteX29845" fmla="*/ 11392512 w 12184637"/>
              <a:gd name="connsiteY29845" fmla="*/ 2025227 h 4608812"/>
              <a:gd name="connsiteX29846" fmla="*/ 11281341 w 12184637"/>
              <a:gd name="connsiteY29846" fmla="*/ 2009840 h 4608812"/>
              <a:gd name="connsiteX29847" fmla="*/ 11275082 w 12184637"/>
              <a:gd name="connsiteY29847" fmla="*/ 2014625 h 4608812"/>
              <a:gd name="connsiteX29848" fmla="*/ 11279868 w 12184637"/>
              <a:gd name="connsiteY29848" fmla="*/ 2020883 h 4608812"/>
              <a:gd name="connsiteX29849" fmla="*/ 11391039 w 12184637"/>
              <a:gd name="connsiteY29849" fmla="*/ 2036270 h 4608812"/>
              <a:gd name="connsiteX29850" fmla="*/ 11391850 w 12184637"/>
              <a:gd name="connsiteY29850" fmla="*/ 2036344 h 4608812"/>
              <a:gd name="connsiteX29851" fmla="*/ 11397298 w 12184637"/>
              <a:gd name="connsiteY29851" fmla="*/ 2031485 h 4608812"/>
              <a:gd name="connsiteX29852" fmla="*/ 11500444 w 12184637"/>
              <a:gd name="connsiteY29852" fmla="*/ 2037375 h 4608812"/>
              <a:gd name="connsiteX29853" fmla="*/ 11495216 w 12184637"/>
              <a:gd name="connsiteY29853" fmla="*/ 2031485 h 4608812"/>
              <a:gd name="connsiteX29854" fmla="*/ 11392143 w 12184637"/>
              <a:gd name="connsiteY29854" fmla="*/ 2025153 h 4608812"/>
              <a:gd name="connsiteX29855" fmla="*/ 11386254 w 12184637"/>
              <a:gd name="connsiteY29855" fmla="*/ 2030381 h 4608812"/>
              <a:gd name="connsiteX29856" fmla="*/ 11391481 w 12184637"/>
              <a:gd name="connsiteY29856" fmla="*/ 2036270 h 4608812"/>
              <a:gd name="connsiteX29857" fmla="*/ 11494554 w 12184637"/>
              <a:gd name="connsiteY29857" fmla="*/ 2042602 h 4608812"/>
              <a:gd name="connsiteX29858" fmla="*/ 11494922 w 12184637"/>
              <a:gd name="connsiteY29858" fmla="*/ 2042602 h 4608812"/>
              <a:gd name="connsiteX29859" fmla="*/ 11500444 w 12184637"/>
              <a:gd name="connsiteY29859" fmla="*/ 2037375 h 4608812"/>
              <a:gd name="connsiteX29860" fmla="*/ 11495142 w 12184637"/>
              <a:gd name="connsiteY29860" fmla="*/ 2042602 h 4608812"/>
              <a:gd name="connsiteX29861" fmla="*/ 11585846 w 12184637"/>
              <a:gd name="connsiteY29861" fmla="*/ 2038258 h 4608812"/>
              <a:gd name="connsiteX29862" fmla="*/ 11591147 w 12184637"/>
              <a:gd name="connsiteY29862" fmla="*/ 2032442 h 4608812"/>
              <a:gd name="connsiteX29863" fmla="*/ 11585331 w 12184637"/>
              <a:gd name="connsiteY29863" fmla="*/ 2027141 h 4608812"/>
              <a:gd name="connsiteX29864" fmla="*/ 11494627 w 12184637"/>
              <a:gd name="connsiteY29864" fmla="*/ 2031485 h 4608812"/>
              <a:gd name="connsiteX29865" fmla="*/ 11489327 w 12184637"/>
              <a:gd name="connsiteY29865" fmla="*/ 2037301 h 4608812"/>
              <a:gd name="connsiteX29866" fmla="*/ 11494922 w 12184637"/>
              <a:gd name="connsiteY29866" fmla="*/ 2042602 h 4608812"/>
              <a:gd name="connsiteX29867" fmla="*/ 11495142 w 12184637"/>
              <a:gd name="connsiteY29867" fmla="*/ 2042602 h 4608812"/>
              <a:gd name="connsiteX29868" fmla="*/ 11586730 w 12184637"/>
              <a:gd name="connsiteY29868" fmla="*/ 2038111 h 4608812"/>
              <a:gd name="connsiteX29869" fmla="*/ 11659837 w 12184637"/>
              <a:gd name="connsiteY29869" fmla="*/ 2023239 h 4608812"/>
              <a:gd name="connsiteX29870" fmla="*/ 11664182 w 12184637"/>
              <a:gd name="connsiteY29870" fmla="*/ 2016687 h 4608812"/>
              <a:gd name="connsiteX29871" fmla="*/ 11657629 w 12184637"/>
              <a:gd name="connsiteY29871" fmla="*/ 2012343 h 4608812"/>
              <a:gd name="connsiteX29872" fmla="*/ 11584521 w 12184637"/>
              <a:gd name="connsiteY29872" fmla="*/ 2027215 h 4608812"/>
              <a:gd name="connsiteX29873" fmla="*/ 11580177 w 12184637"/>
              <a:gd name="connsiteY29873" fmla="*/ 2033767 h 4608812"/>
              <a:gd name="connsiteX29874" fmla="*/ 11585699 w 12184637"/>
              <a:gd name="connsiteY29874" fmla="*/ 2038258 h 4608812"/>
              <a:gd name="connsiteX29875" fmla="*/ 11586730 w 12184637"/>
              <a:gd name="connsiteY29875" fmla="*/ 2038111 h 4608812"/>
              <a:gd name="connsiteX29876" fmla="*/ 11663961 w 12184637"/>
              <a:gd name="connsiteY29876" fmla="*/ 2019779 h 4608812"/>
              <a:gd name="connsiteX29877" fmla="*/ 11714540 w 12184637"/>
              <a:gd name="connsiteY29877" fmla="*/ 1882177 h 4608812"/>
              <a:gd name="connsiteX29878" fmla="*/ 11711226 w 12184637"/>
              <a:gd name="connsiteY29878" fmla="*/ 1875036 h 4608812"/>
              <a:gd name="connsiteX29879" fmla="*/ 11704085 w 12184637"/>
              <a:gd name="connsiteY29879" fmla="*/ 1878349 h 4608812"/>
              <a:gd name="connsiteX29880" fmla="*/ 11653506 w 12184637"/>
              <a:gd name="connsiteY29880" fmla="*/ 2015950 h 4608812"/>
              <a:gd name="connsiteX29881" fmla="*/ 11656819 w 12184637"/>
              <a:gd name="connsiteY29881" fmla="*/ 2023092 h 4608812"/>
              <a:gd name="connsiteX29882" fmla="*/ 11658806 w 12184637"/>
              <a:gd name="connsiteY29882" fmla="*/ 2023460 h 4608812"/>
              <a:gd name="connsiteX29883" fmla="*/ 11663961 w 12184637"/>
              <a:gd name="connsiteY29883" fmla="*/ 2019779 h 4608812"/>
              <a:gd name="connsiteX29884" fmla="*/ 11714540 w 12184637"/>
              <a:gd name="connsiteY29884" fmla="*/ 1881956 h 4608812"/>
              <a:gd name="connsiteX29885" fmla="*/ 11761511 w 12184637"/>
              <a:gd name="connsiteY29885" fmla="*/ 1737139 h 4608812"/>
              <a:gd name="connsiteX29886" fmla="*/ 11757904 w 12184637"/>
              <a:gd name="connsiteY29886" fmla="*/ 1730145 h 4608812"/>
              <a:gd name="connsiteX29887" fmla="*/ 11750909 w 12184637"/>
              <a:gd name="connsiteY29887" fmla="*/ 1733753 h 4608812"/>
              <a:gd name="connsiteX29888" fmla="*/ 11703937 w 12184637"/>
              <a:gd name="connsiteY29888" fmla="*/ 1878570 h 4608812"/>
              <a:gd name="connsiteX29889" fmla="*/ 11707545 w 12184637"/>
              <a:gd name="connsiteY29889" fmla="*/ 1885564 h 4608812"/>
              <a:gd name="connsiteX29890" fmla="*/ 11709313 w 12184637"/>
              <a:gd name="connsiteY29890" fmla="*/ 1885858 h 4608812"/>
              <a:gd name="connsiteX29891" fmla="*/ 11714540 w 12184637"/>
              <a:gd name="connsiteY29891" fmla="*/ 1881956 h 4608812"/>
              <a:gd name="connsiteX29892" fmla="*/ 11761585 w 12184637"/>
              <a:gd name="connsiteY29892" fmla="*/ 1736992 h 4608812"/>
              <a:gd name="connsiteX29893" fmla="*/ 11807378 w 12184637"/>
              <a:gd name="connsiteY29893" fmla="*/ 1587095 h 4608812"/>
              <a:gd name="connsiteX29894" fmla="*/ 11803697 w 12184637"/>
              <a:gd name="connsiteY29894" fmla="*/ 1580101 h 4608812"/>
              <a:gd name="connsiteX29895" fmla="*/ 11796703 w 12184637"/>
              <a:gd name="connsiteY29895" fmla="*/ 1583782 h 4608812"/>
              <a:gd name="connsiteX29896" fmla="*/ 11750909 w 12184637"/>
              <a:gd name="connsiteY29896" fmla="*/ 1733679 h 4608812"/>
              <a:gd name="connsiteX29897" fmla="*/ 11754590 w 12184637"/>
              <a:gd name="connsiteY29897" fmla="*/ 1740673 h 4608812"/>
              <a:gd name="connsiteX29898" fmla="*/ 11756284 w 12184637"/>
              <a:gd name="connsiteY29898" fmla="*/ 1740894 h 4608812"/>
              <a:gd name="connsiteX29899" fmla="*/ 11761585 w 12184637"/>
              <a:gd name="connsiteY29899" fmla="*/ 1736992 h 4608812"/>
              <a:gd name="connsiteX29900" fmla="*/ 11807378 w 12184637"/>
              <a:gd name="connsiteY29900" fmla="*/ 1587022 h 4608812"/>
              <a:gd name="connsiteX29901" fmla="*/ 11849859 w 12184637"/>
              <a:gd name="connsiteY29901" fmla="*/ 1440659 h 4608812"/>
              <a:gd name="connsiteX29902" fmla="*/ 11846031 w 12184637"/>
              <a:gd name="connsiteY29902" fmla="*/ 1433738 h 4608812"/>
              <a:gd name="connsiteX29903" fmla="*/ 11839110 w 12184637"/>
              <a:gd name="connsiteY29903" fmla="*/ 1437567 h 4608812"/>
              <a:gd name="connsiteX29904" fmla="*/ 11796630 w 12184637"/>
              <a:gd name="connsiteY29904" fmla="*/ 1583929 h 4608812"/>
              <a:gd name="connsiteX29905" fmla="*/ 11800458 w 12184637"/>
              <a:gd name="connsiteY29905" fmla="*/ 1590850 h 4608812"/>
              <a:gd name="connsiteX29906" fmla="*/ 11802078 w 12184637"/>
              <a:gd name="connsiteY29906" fmla="*/ 1591071 h 4608812"/>
              <a:gd name="connsiteX29907" fmla="*/ 11807378 w 12184637"/>
              <a:gd name="connsiteY29907" fmla="*/ 1587022 h 4608812"/>
              <a:gd name="connsiteX29908" fmla="*/ 11847135 w 12184637"/>
              <a:gd name="connsiteY29908" fmla="*/ 1444045 h 4608812"/>
              <a:gd name="connsiteX29909" fmla="*/ 11906475 w 12184637"/>
              <a:gd name="connsiteY29909" fmla="*/ 1411798 h 4608812"/>
              <a:gd name="connsiteX29910" fmla="*/ 11908684 w 12184637"/>
              <a:gd name="connsiteY29910" fmla="*/ 1404215 h 4608812"/>
              <a:gd name="connsiteX29911" fmla="*/ 11901101 w 12184637"/>
              <a:gd name="connsiteY29911" fmla="*/ 1402007 h 4608812"/>
              <a:gd name="connsiteX29912" fmla="*/ 11841761 w 12184637"/>
              <a:gd name="connsiteY29912" fmla="*/ 1434254 h 4608812"/>
              <a:gd name="connsiteX29913" fmla="*/ 11839552 w 12184637"/>
              <a:gd name="connsiteY29913" fmla="*/ 1441837 h 4608812"/>
              <a:gd name="connsiteX29914" fmla="*/ 11844485 w 12184637"/>
              <a:gd name="connsiteY29914" fmla="*/ 1444782 h 4608812"/>
              <a:gd name="connsiteX29915" fmla="*/ 11847135 w 12184637"/>
              <a:gd name="connsiteY29915" fmla="*/ 1444045 h 4608812"/>
              <a:gd name="connsiteX29916" fmla="*/ 11908316 w 12184637"/>
              <a:gd name="connsiteY29916" fmla="*/ 1410252 h 4608812"/>
              <a:gd name="connsiteX29917" fmla="*/ 11935409 w 12184637"/>
              <a:gd name="connsiteY29917" fmla="*/ 1373441 h 4608812"/>
              <a:gd name="connsiteX29918" fmla="*/ 11934231 w 12184637"/>
              <a:gd name="connsiteY29918" fmla="*/ 1365637 h 4608812"/>
              <a:gd name="connsiteX29919" fmla="*/ 11926427 w 12184637"/>
              <a:gd name="connsiteY29919" fmla="*/ 1366815 h 4608812"/>
              <a:gd name="connsiteX29920" fmla="*/ 11899334 w 12184637"/>
              <a:gd name="connsiteY29920" fmla="*/ 1403626 h 4608812"/>
              <a:gd name="connsiteX29921" fmla="*/ 11900512 w 12184637"/>
              <a:gd name="connsiteY29921" fmla="*/ 1411430 h 4608812"/>
              <a:gd name="connsiteX29922" fmla="*/ 11903898 w 12184637"/>
              <a:gd name="connsiteY29922" fmla="*/ 1412535 h 4608812"/>
              <a:gd name="connsiteX29923" fmla="*/ 11908316 w 12184637"/>
              <a:gd name="connsiteY29923" fmla="*/ 1410252 h 4608812"/>
              <a:gd name="connsiteX29924" fmla="*/ 10702295 w 12184637"/>
              <a:gd name="connsiteY29924" fmla="*/ 2989838 h 4608812"/>
              <a:gd name="connsiteX29925" fmla="*/ 10779525 w 12184637"/>
              <a:gd name="connsiteY29925" fmla="*/ 2943971 h 4608812"/>
              <a:gd name="connsiteX29926" fmla="*/ 10781439 w 12184637"/>
              <a:gd name="connsiteY29926" fmla="*/ 2936314 h 4608812"/>
              <a:gd name="connsiteX29927" fmla="*/ 10773782 w 12184637"/>
              <a:gd name="connsiteY29927" fmla="*/ 2934400 h 4608812"/>
              <a:gd name="connsiteX29928" fmla="*/ 10696552 w 12184637"/>
              <a:gd name="connsiteY29928" fmla="*/ 2980267 h 4608812"/>
              <a:gd name="connsiteX29929" fmla="*/ 10694637 w 12184637"/>
              <a:gd name="connsiteY29929" fmla="*/ 2987924 h 4608812"/>
              <a:gd name="connsiteX29930" fmla="*/ 10699497 w 12184637"/>
              <a:gd name="connsiteY29930" fmla="*/ 2990648 h 4608812"/>
              <a:gd name="connsiteX29931" fmla="*/ 10702295 w 12184637"/>
              <a:gd name="connsiteY29931" fmla="*/ 2989838 h 4608812"/>
              <a:gd name="connsiteX29932" fmla="*/ 10630586 w 12184637"/>
              <a:gd name="connsiteY29932" fmla="*/ 3063093 h 4608812"/>
              <a:gd name="connsiteX29933" fmla="*/ 10703399 w 12184637"/>
              <a:gd name="connsiteY29933" fmla="*/ 2989028 h 4608812"/>
              <a:gd name="connsiteX29934" fmla="*/ 10703325 w 12184637"/>
              <a:gd name="connsiteY29934" fmla="*/ 2981151 h 4608812"/>
              <a:gd name="connsiteX29935" fmla="*/ 10695447 w 12184637"/>
              <a:gd name="connsiteY29935" fmla="*/ 2981224 h 4608812"/>
              <a:gd name="connsiteX29936" fmla="*/ 10622634 w 12184637"/>
              <a:gd name="connsiteY29936" fmla="*/ 3055289 h 4608812"/>
              <a:gd name="connsiteX29937" fmla="*/ 10622707 w 12184637"/>
              <a:gd name="connsiteY29937" fmla="*/ 3063167 h 4608812"/>
              <a:gd name="connsiteX29938" fmla="*/ 10626683 w 12184637"/>
              <a:gd name="connsiteY29938" fmla="*/ 3064786 h 4608812"/>
              <a:gd name="connsiteX29939" fmla="*/ 10630586 w 12184637"/>
              <a:gd name="connsiteY29939" fmla="*/ 3063093 h 4608812"/>
              <a:gd name="connsiteX29940" fmla="*/ 10561306 w 12184637"/>
              <a:gd name="connsiteY29940" fmla="*/ 3133845 h 4608812"/>
              <a:gd name="connsiteX29941" fmla="*/ 10630512 w 12184637"/>
              <a:gd name="connsiteY29941" fmla="*/ 3063093 h 4608812"/>
              <a:gd name="connsiteX29942" fmla="*/ 10630438 w 12184637"/>
              <a:gd name="connsiteY29942" fmla="*/ 3055216 h 4608812"/>
              <a:gd name="connsiteX29943" fmla="*/ 10622560 w 12184637"/>
              <a:gd name="connsiteY29943" fmla="*/ 3055289 h 4608812"/>
              <a:gd name="connsiteX29944" fmla="*/ 10553355 w 12184637"/>
              <a:gd name="connsiteY29944" fmla="*/ 3126041 h 4608812"/>
              <a:gd name="connsiteX29945" fmla="*/ 10553429 w 12184637"/>
              <a:gd name="connsiteY29945" fmla="*/ 3133919 h 4608812"/>
              <a:gd name="connsiteX29946" fmla="*/ 10557404 w 12184637"/>
              <a:gd name="connsiteY29946" fmla="*/ 3135538 h 4608812"/>
              <a:gd name="connsiteX29947" fmla="*/ 10561306 w 12184637"/>
              <a:gd name="connsiteY29947" fmla="*/ 3133845 h 4608812"/>
              <a:gd name="connsiteX29948" fmla="*/ 10493647 w 12184637"/>
              <a:gd name="connsiteY29948" fmla="*/ 3196793 h 4608812"/>
              <a:gd name="connsiteX29949" fmla="*/ 10561085 w 12184637"/>
              <a:gd name="connsiteY29949" fmla="*/ 3133992 h 4608812"/>
              <a:gd name="connsiteX29950" fmla="*/ 10561380 w 12184637"/>
              <a:gd name="connsiteY29950" fmla="*/ 3126114 h 4608812"/>
              <a:gd name="connsiteX29951" fmla="*/ 10553501 w 12184637"/>
              <a:gd name="connsiteY29951" fmla="*/ 3125820 h 4608812"/>
              <a:gd name="connsiteX29952" fmla="*/ 10486063 w 12184637"/>
              <a:gd name="connsiteY29952" fmla="*/ 3188621 h 4608812"/>
              <a:gd name="connsiteX29953" fmla="*/ 10485768 w 12184637"/>
              <a:gd name="connsiteY29953" fmla="*/ 3196498 h 4608812"/>
              <a:gd name="connsiteX29954" fmla="*/ 10489892 w 12184637"/>
              <a:gd name="connsiteY29954" fmla="*/ 3198265 h 4608812"/>
              <a:gd name="connsiteX29955" fmla="*/ 10493647 w 12184637"/>
              <a:gd name="connsiteY29955" fmla="*/ 3196793 h 4608812"/>
              <a:gd name="connsiteX29956" fmla="*/ 10432171 w 12184637"/>
              <a:gd name="connsiteY29956" fmla="*/ 3242734 h 4608812"/>
              <a:gd name="connsiteX29957" fmla="*/ 10493205 w 12184637"/>
              <a:gd name="connsiteY29957" fmla="*/ 3197235 h 4608812"/>
              <a:gd name="connsiteX29958" fmla="*/ 10494383 w 12184637"/>
              <a:gd name="connsiteY29958" fmla="*/ 3189430 h 4608812"/>
              <a:gd name="connsiteX29959" fmla="*/ 10486578 w 12184637"/>
              <a:gd name="connsiteY29959" fmla="*/ 3188326 h 4608812"/>
              <a:gd name="connsiteX29960" fmla="*/ 10425545 w 12184637"/>
              <a:gd name="connsiteY29960" fmla="*/ 3233825 h 4608812"/>
              <a:gd name="connsiteX29961" fmla="*/ 10424367 w 12184637"/>
              <a:gd name="connsiteY29961" fmla="*/ 3241629 h 4608812"/>
              <a:gd name="connsiteX29962" fmla="*/ 10428858 w 12184637"/>
              <a:gd name="connsiteY29962" fmla="*/ 3243838 h 4608812"/>
              <a:gd name="connsiteX29963" fmla="*/ 10432171 w 12184637"/>
              <a:gd name="connsiteY29963" fmla="*/ 3242734 h 4608812"/>
              <a:gd name="connsiteX29964" fmla="*/ 7255036 w 12184637"/>
              <a:gd name="connsiteY29964" fmla="*/ 1970967 h 4608812"/>
              <a:gd name="connsiteX29965" fmla="*/ 7252533 w 12184637"/>
              <a:gd name="connsiteY29965" fmla="*/ 1963531 h 4608812"/>
              <a:gd name="connsiteX29966" fmla="*/ 7221390 w 12184637"/>
              <a:gd name="connsiteY29966" fmla="*/ 1947996 h 4608812"/>
              <a:gd name="connsiteX29967" fmla="*/ 7213955 w 12184637"/>
              <a:gd name="connsiteY29967" fmla="*/ 1950499 h 4608812"/>
              <a:gd name="connsiteX29968" fmla="*/ 7216457 w 12184637"/>
              <a:gd name="connsiteY29968" fmla="*/ 1957935 h 4608812"/>
              <a:gd name="connsiteX29969" fmla="*/ 7247600 w 12184637"/>
              <a:gd name="connsiteY29969" fmla="*/ 1973543 h 4608812"/>
              <a:gd name="connsiteX29970" fmla="*/ 7250103 w 12184637"/>
              <a:gd name="connsiteY29970" fmla="*/ 1974133 h 4608812"/>
              <a:gd name="connsiteX29971" fmla="*/ 7255036 w 12184637"/>
              <a:gd name="connsiteY29971" fmla="*/ 1970967 h 4608812"/>
              <a:gd name="connsiteX29972" fmla="*/ 7305026 w 12184637"/>
              <a:gd name="connsiteY29972" fmla="*/ 1992023 h 4608812"/>
              <a:gd name="connsiteX29973" fmla="*/ 7302081 w 12184637"/>
              <a:gd name="connsiteY29973" fmla="*/ 1984734 h 4608812"/>
              <a:gd name="connsiteX29974" fmla="*/ 7252312 w 12184637"/>
              <a:gd name="connsiteY29974" fmla="*/ 1963383 h 4608812"/>
              <a:gd name="connsiteX29975" fmla="*/ 7245023 w 12184637"/>
              <a:gd name="connsiteY29975" fmla="*/ 1966328 h 4608812"/>
              <a:gd name="connsiteX29976" fmla="*/ 7247968 w 12184637"/>
              <a:gd name="connsiteY29976" fmla="*/ 1973617 h 4608812"/>
              <a:gd name="connsiteX29977" fmla="*/ 7297737 w 12184637"/>
              <a:gd name="connsiteY29977" fmla="*/ 1994968 h 4608812"/>
              <a:gd name="connsiteX29978" fmla="*/ 7299946 w 12184637"/>
              <a:gd name="connsiteY29978" fmla="*/ 1995410 h 4608812"/>
              <a:gd name="connsiteX29979" fmla="*/ 7305026 w 12184637"/>
              <a:gd name="connsiteY29979" fmla="*/ 1992023 h 4608812"/>
              <a:gd name="connsiteX29980" fmla="*/ 7310401 w 12184637"/>
              <a:gd name="connsiteY29980" fmla="*/ 1991507 h 4608812"/>
              <a:gd name="connsiteX29981" fmla="*/ 7305762 w 12184637"/>
              <a:gd name="connsiteY29981" fmla="*/ 1985102 h 4608812"/>
              <a:gd name="connsiteX29982" fmla="*/ 7300756 w 12184637"/>
              <a:gd name="connsiteY29982" fmla="*/ 1984292 h 4608812"/>
              <a:gd name="connsiteX29983" fmla="*/ 7294351 w 12184637"/>
              <a:gd name="connsiteY29983" fmla="*/ 1988931 h 4608812"/>
              <a:gd name="connsiteX29984" fmla="*/ 7298989 w 12184637"/>
              <a:gd name="connsiteY29984" fmla="*/ 1995336 h 4608812"/>
              <a:gd name="connsiteX29985" fmla="*/ 7303996 w 12184637"/>
              <a:gd name="connsiteY29985" fmla="*/ 1996146 h 4608812"/>
              <a:gd name="connsiteX29986" fmla="*/ 7304953 w 12184637"/>
              <a:gd name="connsiteY29986" fmla="*/ 1996219 h 4608812"/>
              <a:gd name="connsiteX29987" fmla="*/ 7310401 w 12184637"/>
              <a:gd name="connsiteY29987" fmla="*/ 1991507 h 4608812"/>
              <a:gd name="connsiteX29988" fmla="*/ 7305321 w 12184637"/>
              <a:gd name="connsiteY29988" fmla="*/ 1996146 h 4608812"/>
              <a:gd name="connsiteX29989" fmla="*/ 7352366 w 12184637"/>
              <a:gd name="connsiteY29989" fmla="*/ 1992244 h 4608812"/>
              <a:gd name="connsiteX29990" fmla="*/ 7357446 w 12184637"/>
              <a:gd name="connsiteY29990" fmla="*/ 1986207 h 4608812"/>
              <a:gd name="connsiteX29991" fmla="*/ 7351409 w 12184637"/>
              <a:gd name="connsiteY29991" fmla="*/ 1981127 h 4608812"/>
              <a:gd name="connsiteX29992" fmla="*/ 7304364 w 12184637"/>
              <a:gd name="connsiteY29992" fmla="*/ 1985029 h 4608812"/>
              <a:gd name="connsiteX29993" fmla="*/ 7299284 w 12184637"/>
              <a:gd name="connsiteY29993" fmla="*/ 1991066 h 4608812"/>
              <a:gd name="connsiteX29994" fmla="*/ 7304879 w 12184637"/>
              <a:gd name="connsiteY29994" fmla="*/ 1996219 h 4608812"/>
              <a:gd name="connsiteX29995" fmla="*/ 7305321 w 12184637"/>
              <a:gd name="connsiteY29995" fmla="*/ 1996146 h 4608812"/>
              <a:gd name="connsiteX29996" fmla="*/ 7426136 w 12184637"/>
              <a:gd name="connsiteY29996" fmla="*/ 2064026 h 4608812"/>
              <a:gd name="connsiteX29997" fmla="*/ 7426284 w 12184637"/>
              <a:gd name="connsiteY29997" fmla="*/ 2056149 h 4608812"/>
              <a:gd name="connsiteX29998" fmla="*/ 7355900 w 12184637"/>
              <a:gd name="connsiteY29998" fmla="*/ 1982893 h 4608812"/>
              <a:gd name="connsiteX29999" fmla="*/ 7348022 w 12184637"/>
              <a:gd name="connsiteY29999" fmla="*/ 1982746 h 4608812"/>
              <a:gd name="connsiteX30000" fmla="*/ 7347875 w 12184637"/>
              <a:gd name="connsiteY30000" fmla="*/ 1990624 h 4608812"/>
              <a:gd name="connsiteX30001" fmla="*/ 7418259 w 12184637"/>
              <a:gd name="connsiteY30001" fmla="*/ 2063879 h 4608812"/>
              <a:gd name="connsiteX30002" fmla="*/ 7422308 w 12184637"/>
              <a:gd name="connsiteY30002" fmla="*/ 2065572 h 4608812"/>
              <a:gd name="connsiteX30003" fmla="*/ 7426136 w 12184637"/>
              <a:gd name="connsiteY30003" fmla="*/ 2064026 h 4608812"/>
              <a:gd name="connsiteX30004" fmla="*/ 7436444 w 12184637"/>
              <a:gd name="connsiteY30004" fmla="*/ 2074775 h 4608812"/>
              <a:gd name="connsiteX30005" fmla="*/ 7436591 w 12184637"/>
              <a:gd name="connsiteY30005" fmla="*/ 2066898 h 4608812"/>
              <a:gd name="connsiteX30006" fmla="*/ 7426284 w 12184637"/>
              <a:gd name="connsiteY30006" fmla="*/ 2056149 h 4608812"/>
              <a:gd name="connsiteX30007" fmla="*/ 7418406 w 12184637"/>
              <a:gd name="connsiteY30007" fmla="*/ 2056001 h 4608812"/>
              <a:gd name="connsiteX30008" fmla="*/ 7418259 w 12184637"/>
              <a:gd name="connsiteY30008" fmla="*/ 2063879 h 4608812"/>
              <a:gd name="connsiteX30009" fmla="*/ 7428566 w 12184637"/>
              <a:gd name="connsiteY30009" fmla="*/ 2074628 h 4608812"/>
              <a:gd name="connsiteX30010" fmla="*/ 7432615 w 12184637"/>
              <a:gd name="connsiteY30010" fmla="*/ 2076321 h 4608812"/>
              <a:gd name="connsiteX30011" fmla="*/ 7436444 w 12184637"/>
              <a:gd name="connsiteY30011" fmla="*/ 2074775 h 4608812"/>
              <a:gd name="connsiteX30012" fmla="*/ 7459929 w 12184637"/>
              <a:gd name="connsiteY30012" fmla="*/ 2099218 h 4608812"/>
              <a:gd name="connsiteX30013" fmla="*/ 7460077 w 12184637"/>
              <a:gd name="connsiteY30013" fmla="*/ 2091341 h 4608812"/>
              <a:gd name="connsiteX30014" fmla="*/ 7436591 w 12184637"/>
              <a:gd name="connsiteY30014" fmla="*/ 2066898 h 4608812"/>
              <a:gd name="connsiteX30015" fmla="*/ 7428713 w 12184637"/>
              <a:gd name="connsiteY30015" fmla="*/ 2066750 h 4608812"/>
              <a:gd name="connsiteX30016" fmla="*/ 7428566 w 12184637"/>
              <a:gd name="connsiteY30016" fmla="*/ 2074628 h 4608812"/>
              <a:gd name="connsiteX30017" fmla="*/ 7452052 w 12184637"/>
              <a:gd name="connsiteY30017" fmla="*/ 2099071 h 4608812"/>
              <a:gd name="connsiteX30018" fmla="*/ 7456101 w 12184637"/>
              <a:gd name="connsiteY30018" fmla="*/ 2100764 h 4608812"/>
              <a:gd name="connsiteX30019" fmla="*/ 7459929 w 12184637"/>
              <a:gd name="connsiteY30019" fmla="*/ 2099218 h 4608812"/>
              <a:gd name="connsiteX30020" fmla="*/ 7600402 w 12184637"/>
              <a:gd name="connsiteY30020" fmla="*/ 2095905 h 4608812"/>
              <a:gd name="connsiteX30021" fmla="*/ 7594880 w 12184637"/>
              <a:gd name="connsiteY30021" fmla="*/ 2090310 h 4608812"/>
              <a:gd name="connsiteX30022" fmla="*/ 7456175 w 12184637"/>
              <a:gd name="connsiteY30022" fmla="*/ 2089647 h 4608812"/>
              <a:gd name="connsiteX30023" fmla="*/ 7456101 w 12184637"/>
              <a:gd name="connsiteY30023" fmla="*/ 2089647 h 4608812"/>
              <a:gd name="connsiteX30024" fmla="*/ 7450579 w 12184637"/>
              <a:gd name="connsiteY30024" fmla="*/ 2095169 h 4608812"/>
              <a:gd name="connsiteX30025" fmla="*/ 7456101 w 12184637"/>
              <a:gd name="connsiteY30025" fmla="*/ 2100764 h 4608812"/>
              <a:gd name="connsiteX30026" fmla="*/ 7594807 w 12184637"/>
              <a:gd name="connsiteY30026" fmla="*/ 2101427 h 4608812"/>
              <a:gd name="connsiteX30027" fmla="*/ 7594880 w 12184637"/>
              <a:gd name="connsiteY30027" fmla="*/ 2101427 h 4608812"/>
              <a:gd name="connsiteX30028" fmla="*/ 7600402 w 12184637"/>
              <a:gd name="connsiteY30028" fmla="*/ 2095905 h 4608812"/>
              <a:gd name="connsiteX30029" fmla="*/ 7744409 w 12184637"/>
              <a:gd name="connsiteY30029" fmla="*/ 2111734 h 4608812"/>
              <a:gd name="connsiteX30030" fmla="*/ 7739476 w 12184637"/>
              <a:gd name="connsiteY30030" fmla="*/ 2105623 h 4608812"/>
              <a:gd name="connsiteX30031" fmla="*/ 7595396 w 12184637"/>
              <a:gd name="connsiteY30031" fmla="*/ 2090383 h 4608812"/>
              <a:gd name="connsiteX30032" fmla="*/ 7589285 w 12184637"/>
              <a:gd name="connsiteY30032" fmla="*/ 2095316 h 4608812"/>
              <a:gd name="connsiteX30033" fmla="*/ 7594218 w 12184637"/>
              <a:gd name="connsiteY30033" fmla="*/ 2101427 h 4608812"/>
              <a:gd name="connsiteX30034" fmla="*/ 7738299 w 12184637"/>
              <a:gd name="connsiteY30034" fmla="*/ 2116667 h 4608812"/>
              <a:gd name="connsiteX30035" fmla="*/ 7738961 w 12184637"/>
              <a:gd name="connsiteY30035" fmla="*/ 2116667 h 4608812"/>
              <a:gd name="connsiteX30036" fmla="*/ 7744409 w 12184637"/>
              <a:gd name="connsiteY30036" fmla="*/ 2111734 h 4608812"/>
              <a:gd name="connsiteX30037" fmla="*/ 7892687 w 12184637"/>
              <a:gd name="connsiteY30037" fmla="*/ 2138018 h 4608812"/>
              <a:gd name="connsiteX30038" fmla="*/ 7888122 w 12184637"/>
              <a:gd name="connsiteY30038" fmla="*/ 2131539 h 4608812"/>
              <a:gd name="connsiteX30039" fmla="*/ 7739845 w 12184637"/>
              <a:gd name="connsiteY30039" fmla="*/ 2105623 h 4608812"/>
              <a:gd name="connsiteX30040" fmla="*/ 7733366 w 12184637"/>
              <a:gd name="connsiteY30040" fmla="*/ 2110188 h 4608812"/>
              <a:gd name="connsiteX30041" fmla="*/ 7737931 w 12184637"/>
              <a:gd name="connsiteY30041" fmla="*/ 2116667 h 4608812"/>
              <a:gd name="connsiteX30042" fmla="*/ 7886208 w 12184637"/>
              <a:gd name="connsiteY30042" fmla="*/ 2142582 h 4608812"/>
              <a:gd name="connsiteX30043" fmla="*/ 7887239 w 12184637"/>
              <a:gd name="connsiteY30043" fmla="*/ 2142656 h 4608812"/>
              <a:gd name="connsiteX30044" fmla="*/ 7892687 w 12184637"/>
              <a:gd name="connsiteY30044" fmla="*/ 2138018 h 4608812"/>
              <a:gd name="connsiteX30045" fmla="*/ 8044203 w 12184637"/>
              <a:gd name="connsiteY30045" fmla="*/ 2170927 h 4608812"/>
              <a:gd name="connsiteX30046" fmla="*/ 8039933 w 12184637"/>
              <a:gd name="connsiteY30046" fmla="*/ 2164301 h 4608812"/>
              <a:gd name="connsiteX30047" fmla="*/ 7888342 w 12184637"/>
              <a:gd name="connsiteY30047" fmla="*/ 2131539 h 4608812"/>
              <a:gd name="connsiteX30048" fmla="*/ 7881717 w 12184637"/>
              <a:gd name="connsiteY30048" fmla="*/ 2135809 h 4608812"/>
              <a:gd name="connsiteX30049" fmla="*/ 7885987 w 12184637"/>
              <a:gd name="connsiteY30049" fmla="*/ 2142435 h 4608812"/>
              <a:gd name="connsiteX30050" fmla="*/ 8037577 w 12184637"/>
              <a:gd name="connsiteY30050" fmla="*/ 2175198 h 4608812"/>
              <a:gd name="connsiteX30051" fmla="*/ 8038829 w 12184637"/>
              <a:gd name="connsiteY30051" fmla="*/ 2175345 h 4608812"/>
              <a:gd name="connsiteX30052" fmla="*/ 8044203 w 12184637"/>
              <a:gd name="connsiteY30052" fmla="*/ 2170927 h 4608812"/>
              <a:gd name="connsiteX30053" fmla="*/ 8119814 w 12184637"/>
              <a:gd name="connsiteY30053" fmla="*/ 2195665 h 4608812"/>
              <a:gd name="connsiteX30054" fmla="*/ 8116207 w 12184637"/>
              <a:gd name="connsiteY30054" fmla="*/ 2188670 h 4608812"/>
              <a:gd name="connsiteX30055" fmla="*/ 8040522 w 12184637"/>
              <a:gd name="connsiteY30055" fmla="*/ 2164448 h 4608812"/>
              <a:gd name="connsiteX30056" fmla="*/ 8033528 w 12184637"/>
              <a:gd name="connsiteY30056" fmla="*/ 2168056 h 4608812"/>
              <a:gd name="connsiteX30057" fmla="*/ 8037135 w 12184637"/>
              <a:gd name="connsiteY30057" fmla="*/ 2175050 h 4608812"/>
              <a:gd name="connsiteX30058" fmla="*/ 8112820 w 12184637"/>
              <a:gd name="connsiteY30058" fmla="*/ 2199272 h 4608812"/>
              <a:gd name="connsiteX30059" fmla="*/ 8114587 w 12184637"/>
              <a:gd name="connsiteY30059" fmla="*/ 2199567 h 4608812"/>
              <a:gd name="connsiteX30060" fmla="*/ 8119814 w 12184637"/>
              <a:gd name="connsiteY30060" fmla="*/ 2195665 h 4608812"/>
              <a:gd name="connsiteX30061" fmla="*/ 10579049 w 12184637"/>
              <a:gd name="connsiteY30061" fmla="*/ 3146803 h 4608812"/>
              <a:gd name="connsiteX30062" fmla="*/ 10643617 w 12184637"/>
              <a:gd name="connsiteY30062" fmla="*/ 3085475 h 4608812"/>
              <a:gd name="connsiteX30063" fmla="*/ 10643837 w 12184637"/>
              <a:gd name="connsiteY30063" fmla="*/ 3077597 h 4608812"/>
              <a:gd name="connsiteX30064" fmla="*/ 10635960 w 12184637"/>
              <a:gd name="connsiteY30064" fmla="*/ 3077376 h 4608812"/>
              <a:gd name="connsiteX30065" fmla="*/ 10571392 w 12184637"/>
              <a:gd name="connsiteY30065" fmla="*/ 3138704 h 4608812"/>
              <a:gd name="connsiteX30066" fmla="*/ 10571171 w 12184637"/>
              <a:gd name="connsiteY30066" fmla="*/ 3146582 h 4608812"/>
              <a:gd name="connsiteX30067" fmla="*/ 10575221 w 12184637"/>
              <a:gd name="connsiteY30067" fmla="*/ 3148349 h 4608812"/>
              <a:gd name="connsiteX30068" fmla="*/ 10579049 w 12184637"/>
              <a:gd name="connsiteY30068" fmla="*/ 3146803 h 4608812"/>
              <a:gd name="connsiteX30069" fmla="*/ 10492690 w 12184637"/>
              <a:gd name="connsiteY30069" fmla="*/ 3197529 h 4608812"/>
              <a:gd name="connsiteX30070" fmla="*/ 10578019 w 12184637"/>
              <a:gd name="connsiteY30070" fmla="*/ 3147539 h 4608812"/>
              <a:gd name="connsiteX30071" fmla="*/ 10580007 w 12184637"/>
              <a:gd name="connsiteY30071" fmla="*/ 3139882 h 4608812"/>
              <a:gd name="connsiteX30072" fmla="*/ 10572349 w 12184637"/>
              <a:gd name="connsiteY30072" fmla="*/ 3137894 h 4608812"/>
              <a:gd name="connsiteX30073" fmla="*/ 10487020 w 12184637"/>
              <a:gd name="connsiteY30073" fmla="*/ 3187884 h 4608812"/>
              <a:gd name="connsiteX30074" fmla="*/ 10485032 w 12184637"/>
              <a:gd name="connsiteY30074" fmla="*/ 3195541 h 4608812"/>
              <a:gd name="connsiteX30075" fmla="*/ 10489892 w 12184637"/>
              <a:gd name="connsiteY30075" fmla="*/ 3198265 h 4608812"/>
              <a:gd name="connsiteX30076" fmla="*/ 10492690 w 12184637"/>
              <a:gd name="connsiteY30076" fmla="*/ 3197529 h 4608812"/>
              <a:gd name="connsiteX30077" fmla="*/ 10451828 w 12184637"/>
              <a:gd name="connsiteY30077" fmla="*/ 3209751 h 4608812"/>
              <a:gd name="connsiteX30078" fmla="*/ 10491511 w 12184637"/>
              <a:gd name="connsiteY30078" fmla="*/ 3198045 h 4608812"/>
              <a:gd name="connsiteX30079" fmla="*/ 10495266 w 12184637"/>
              <a:gd name="connsiteY30079" fmla="*/ 3191124 h 4608812"/>
              <a:gd name="connsiteX30080" fmla="*/ 10488345 w 12184637"/>
              <a:gd name="connsiteY30080" fmla="*/ 3187369 h 4608812"/>
              <a:gd name="connsiteX30081" fmla="*/ 10448662 w 12184637"/>
              <a:gd name="connsiteY30081" fmla="*/ 3199075 h 4608812"/>
              <a:gd name="connsiteX30082" fmla="*/ 10444907 w 12184637"/>
              <a:gd name="connsiteY30082" fmla="*/ 3205996 h 4608812"/>
              <a:gd name="connsiteX30083" fmla="*/ 10450283 w 12184637"/>
              <a:gd name="connsiteY30083" fmla="*/ 3209971 h 4608812"/>
              <a:gd name="connsiteX30084" fmla="*/ 10451828 w 12184637"/>
              <a:gd name="connsiteY30084" fmla="*/ 3209751 h 4608812"/>
              <a:gd name="connsiteX30085" fmla="*/ 11057748 w 12184637"/>
              <a:gd name="connsiteY30085" fmla="*/ 2234832 h 4608812"/>
              <a:gd name="connsiteX30086" fmla="*/ 11054581 w 12184637"/>
              <a:gd name="connsiteY30086" fmla="*/ 2227617 h 4608812"/>
              <a:gd name="connsiteX30087" fmla="*/ 10973448 w 12184637"/>
              <a:gd name="connsiteY30087" fmla="*/ 2196401 h 4608812"/>
              <a:gd name="connsiteX30088" fmla="*/ 10966233 w 12184637"/>
              <a:gd name="connsiteY30088" fmla="*/ 2199567 h 4608812"/>
              <a:gd name="connsiteX30089" fmla="*/ 10969400 w 12184637"/>
              <a:gd name="connsiteY30089" fmla="*/ 2206782 h 4608812"/>
              <a:gd name="connsiteX30090" fmla="*/ 11050532 w 12184637"/>
              <a:gd name="connsiteY30090" fmla="*/ 2237998 h 4608812"/>
              <a:gd name="connsiteX30091" fmla="*/ 11052593 w 12184637"/>
              <a:gd name="connsiteY30091" fmla="*/ 2238366 h 4608812"/>
              <a:gd name="connsiteX30092" fmla="*/ 11057748 w 12184637"/>
              <a:gd name="connsiteY30092" fmla="*/ 2234832 h 4608812"/>
              <a:gd name="connsiteX30093" fmla="*/ 11170685 w 12184637"/>
              <a:gd name="connsiteY30093" fmla="*/ 2267006 h 4608812"/>
              <a:gd name="connsiteX30094" fmla="*/ 11166857 w 12184637"/>
              <a:gd name="connsiteY30094" fmla="*/ 2260085 h 4608812"/>
              <a:gd name="connsiteX30095" fmla="*/ 11054066 w 12184637"/>
              <a:gd name="connsiteY30095" fmla="*/ 2227470 h 4608812"/>
              <a:gd name="connsiteX30096" fmla="*/ 11047145 w 12184637"/>
              <a:gd name="connsiteY30096" fmla="*/ 2231298 h 4608812"/>
              <a:gd name="connsiteX30097" fmla="*/ 11050974 w 12184637"/>
              <a:gd name="connsiteY30097" fmla="*/ 2238219 h 4608812"/>
              <a:gd name="connsiteX30098" fmla="*/ 11163764 w 12184637"/>
              <a:gd name="connsiteY30098" fmla="*/ 2270834 h 4608812"/>
              <a:gd name="connsiteX30099" fmla="*/ 11165385 w 12184637"/>
              <a:gd name="connsiteY30099" fmla="*/ 2271055 h 4608812"/>
              <a:gd name="connsiteX30100" fmla="*/ 11170685 w 12184637"/>
              <a:gd name="connsiteY30100" fmla="*/ 2267006 h 4608812"/>
              <a:gd name="connsiteX30101" fmla="*/ 11281046 w 12184637"/>
              <a:gd name="connsiteY30101" fmla="*/ 2287178 h 4608812"/>
              <a:gd name="connsiteX30102" fmla="*/ 11276629 w 12184637"/>
              <a:gd name="connsiteY30102" fmla="*/ 2280699 h 4608812"/>
              <a:gd name="connsiteX30103" fmla="*/ 11166415 w 12184637"/>
              <a:gd name="connsiteY30103" fmla="*/ 2259938 h 4608812"/>
              <a:gd name="connsiteX30104" fmla="*/ 11159937 w 12184637"/>
              <a:gd name="connsiteY30104" fmla="*/ 2264355 h 4608812"/>
              <a:gd name="connsiteX30105" fmla="*/ 11164354 w 12184637"/>
              <a:gd name="connsiteY30105" fmla="*/ 2270834 h 4608812"/>
              <a:gd name="connsiteX30106" fmla="*/ 11274567 w 12184637"/>
              <a:gd name="connsiteY30106" fmla="*/ 2291596 h 4608812"/>
              <a:gd name="connsiteX30107" fmla="*/ 11275672 w 12184637"/>
              <a:gd name="connsiteY30107" fmla="*/ 2291669 h 4608812"/>
              <a:gd name="connsiteX30108" fmla="*/ 11281046 w 12184637"/>
              <a:gd name="connsiteY30108" fmla="*/ 2287178 h 4608812"/>
              <a:gd name="connsiteX30109" fmla="*/ 11383383 w 12184637"/>
              <a:gd name="connsiteY30109" fmla="*/ 2293804 h 4608812"/>
              <a:gd name="connsiteX30110" fmla="*/ 11378229 w 12184637"/>
              <a:gd name="connsiteY30110" fmla="*/ 2287841 h 4608812"/>
              <a:gd name="connsiteX30111" fmla="*/ 11275966 w 12184637"/>
              <a:gd name="connsiteY30111" fmla="*/ 2280626 h 4608812"/>
              <a:gd name="connsiteX30112" fmla="*/ 11270003 w 12184637"/>
              <a:gd name="connsiteY30112" fmla="*/ 2285779 h 4608812"/>
              <a:gd name="connsiteX30113" fmla="*/ 11275156 w 12184637"/>
              <a:gd name="connsiteY30113" fmla="*/ 2291743 h 4608812"/>
              <a:gd name="connsiteX30114" fmla="*/ 11377419 w 12184637"/>
              <a:gd name="connsiteY30114" fmla="*/ 2298958 h 4608812"/>
              <a:gd name="connsiteX30115" fmla="*/ 11377861 w 12184637"/>
              <a:gd name="connsiteY30115" fmla="*/ 2298958 h 4608812"/>
              <a:gd name="connsiteX30116" fmla="*/ 11383383 w 12184637"/>
              <a:gd name="connsiteY30116" fmla="*/ 2293804 h 4608812"/>
              <a:gd name="connsiteX30117" fmla="*/ 11378376 w 12184637"/>
              <a:gd name="connsiteY30117" fmla="*/ 2298958 h 4608812"/>
              <a:gd name="connsiteX30118" fmla="*/ 11468197 w 12184637"/>
              <a:gd name="connsiteY30118" fmla="*/ 2290933 h 4608812"/>
              <a:gd name="connsiteX30119" fmla="*/ 11473276 w 12184637"/>
              <a:gd name="connsiteY30119" fmla="*/ 2284896 h 4608812"/>
              <a:gd name="connsiteX30120" fmla="*/ 11467240 w 12184637"/>
              <a:gd name="connsiteY30120" fmla="*/ 2279816 h 4608812"/>
              <a:gd name="connsiteX30121" fmla="*/ 11377419 w 12184637"/>
              <a:gd name="connsiteY30121" fmla="*/ 2287841 h 4608812"/>
              <a:gd name="connsiteX30122" fmla="*/ 11372339 w 12184637"/>
              <a:gd name="connsiteY30122" fmla="*/ 2293878 h 4608812"/>
              <a:gd name="connsiteX30123" fmla="*/ 11377935 w 12184637"/>
              <a:gd name="connsiteY30123" fmla="*/ 2298958 h 4608812"/>
              <a:gd name="connsiteX30124" fmla="*/ 11378376 w 12184637"/>
              <a:gd name="connsiteY30124" fmla="*/ 2298958 h 4608812"/>
              <a:gd name="connsiteX30125" fmla="*/ 11472614 w 12184637"/>
              <a:gd name="connsiteY30125" fmla="*/ 2287915 h 4608812"/>
              <a:gd name="connsiteX30126" fmla="*/ 11535267 w 12184637"/>
              <a:gd name="connsiteY30126" fmla="*/ 2166878 h 4608812"/>
              <a:gd name="connsiteX30127" fmla="*/ 11532911 w 12184637"/>
              <a:gd name="connsiteY30127" fmla="*/ 2159368 h 4608812"/>
              <a:gd name="connsiteX30128" fmla="*/ 11525401 w 12184637"/>
              <a:gd name="connsiteY30128" fmla="*/ 2161724 h 4608812"/>
              <a:gd name="connsiteX30129" fmla="*/ 11462748 w 12184637"/>
              <a:gd name="connsiteY30129" fmla="*/ 2282761 h 4608812"/>
              <a:gd name="connsiteX30130" fmla="*/ 11465104 w 12184637"/>
              <a:gd name="connsiteY30130" fmla="*/ 2290270 h 4608812"/>
              <a:gd name="connsiteX30131" fmla="*/ 11467681 w 12184637"/>
              <a:gd name="connsiteY30131" fmla="*/ 2290859 h 4608812"/>
              <a:gd name="connsiteX30132" fmla="*/ 11472614 w 12184637"/>
              <a:gd name="connsiteY30132" fmla="*/ 2287915 h 4608812"/>
              <a:gd name="connsiteX30133" fmla="*/ 11535488 w 12184637"/>
              <a:gd name="connsiteY30133" fmla="*/ 2166510 h 4608812"/>
              <a:gd name="connsiteX30134" fmla="*/ 11590705 w 12184637"/>
              <a:gd name="connsiteY30134" fmla="*/ 2034798 h 4608812"/>
              <a:gd name="connsiteX30135" fmla="*/ 11587687 w 12184637"/>
              <a:gd name="connsiteY30135" fmla="*/ 2027509 h 4608812"/>
              <a:gd name="connsiteX30136" fmla="*/ 11580398 w 12184637"/>
              <a:gd name="connsiteY30136" fmla="*/ 2030528 h 4608812"/>
              <a:gd name="connsiteX30137" fmla="*/ 11525181 w 12184637"/>
              <a:gd name="connsiteY30137" fmla="*/ 2162240 h 4608812"/>
              <a:gd name="connsiteX30138" fmla="*/ 11528199 w 12184637"/>
              <a:gd name="connsiteY30138" fmla="*/ 2169528 h 4608812"/>
              <a:gd name="connsiteX30139" fmla="*/ 11530408 w 12184637"/>
              <a:gd name="connsiteY30139" fmla="*/ 2169970 h 4608812"/>
              <a:gd name="connsiteX30140" fmla="*/ 11535488 w 12184637"/>
              <a:gd name="connsiteY30140" fmla="*/ 2166510 h 4608812"/>
              <a:gd name="connsiteX30141" fmla="*/ 11590852 w 12184637"/>
              <a:gd name="connsiteY30141" fmla="*/ 2034503 h 4608812"/>
              <a:gd name="connsiteX30142" fmla="*/ 11640033 w 12184637"/>
              <a:gd name="connsiteY30142" fmla="*/ 1895061 h 4608812"/>
              <a:gd name="connsiteX30143" fmla="*/ 11636647 w 12184637"/>
              <a:gd name="connsiteY30143" fmla="*/ 1887920 h 4608812"/>
              <a:gd name="connsiteX30144" fmla="*/ 11629505 w 12184637"/>
              <a:gd name="connsiteY30144" fmla="*/ 1891306 h 4608812"/>
              <a:gd name="connsiteX30145" fmla="*/ 11580325 w 12184637"/>
              <a:gd name="connsiteY30145" fmla="*/ 2030749 h 4608812"/>
              <a:gd name="connsiteX30146" fmla="*/ 11583711 w 12184637"/>
              <a:gd name="connsiteY30146" fmla="*/ 2037890 h 4608812"/>
              <a:gd name="connsiteX30147" fmla="*/ 11585625 w 12184637"/>
              <a:gd name="connsiteY30147" fmla="*/ 2038185 h 4608812"/>
              <a:gd name="connsiteX30148" fmla="*/ 11590852 w 12184637"/>
              <a:gd name="connsiteY30148" fmla="*/ 2034503 h 4608812"/>
              <a:gd name="connsiteX30149" fmla="*/ 11640107 w 12184637"/>
              <a:gd name="connsiteY30149" fmla="*/ 1894840 h 4608812"/>
              <a:gd name="connsiteX30150" fmla="*/ 11685238 w 12184637"/>
              <a:gd name="connsiteY30150" fmla="*/ 1750392 h 4608812"/>
              <a:gd name="connsiteX30151" fmla="*/ 11681557 w 12184637"/>
              <a:gd name="connsiteY30151" fmla="*/ 1743397 h 4608812"/>
              <a:gd name="connsiteX30152" fmla="*/ 11674562 w 12184637"/>
              <a:gd name="connsiteY30152" fmla="*/ 1747078 h 4608812"/>
              <a:gd name="connsiteX30153" fmla="*/ 11629431 w 12184637"/>
              <a:gd name="connsiteY30153" fmla="*/ 1891527 h 4608812"/>
              <a:gd name="connsiteX30154" fmla="*/ 11633112 w 12184637"/>
              <a:gd name="connsiteY30154" fmla="*/ 1898521 h 4608812"/>
              <a:gd name="connsiteX30155" fmla="*/ 11634806 w 12184637"/>
              <a:gd name="connsiteY30155" fmla="*/ 1898742 h 4608812"/>
              <a:gd name="connsiteX30156" fmla="*/ 11640107 w 12184637"/>
              <a:gd name="connsiteY30156" fmla="*/ 1894840 h 4608812"/>
              <a:gd name="connsiteX30157" fmla="*/ 11685311 w 12184637"/>
              <a:gd name="connsiteY30157" fmla="*/ 1750244 h 4608812"/>
              <a:gd name="connsiteX30158" fmla="*/ 11728307 w 12184637"/>
              <a:gd name="connsiteY30158" fmla="*/ 1603587 h 4608812"/>
              <a:gd name="connsiteX30159" fmla="*/ 11724552 w 12184637"/>
              <a:gd name="connsiteY30159" fmla="*/ 1596666 h 4608812"/>
              <a:gd name="connsiteX30160" fmla="*/ 11717632 w 12184637"/>
              <a:gd name="connsiteY30160" fmla="*/ 1600421 h 4608812"/>
              <a:gd name="connsiteX30161" fmla="*/ 11674636 w 12184637"/>
              <a:gd name="connsiteY30161" fmla="*/ 1747078 h 4608812"/>
              <a:gd name="connsiteX30162" fmla="*/ 11678390 w 12184637"/>
              <a:gd name="connsiteY30162" fmla="*/ 1753999 h 4608812"/>
              <a:gd name="connsiteX30163" fmla="*/ 11680010 w 12184637"/>
              <a:gd name="connsiteY30163" fmla="*/ 1754220 h 4608812"/>
              <a:gd name="connsiteX30164" fmla="*/ 11685311 w 12184637"/>
              <a:gd name="connsiteY30164" fmla="*/ 1750244 h 4608812"/>
              <a:gd name="connsiteX30165" fmla="*/ 11728307 w 12184637"/>
              <a:gd name="connsiteY30165" fmla="*/ 1603513 h 4608812"/>
              <a:gd name="connsiteX30166" fmla="*/ 11766959 w 12184637"/>
              <a:gd name="connsiteY30166" fmla="*/ 1462893 h 4608812"/>
              <a:gd name="connsiteX30167" fmla="*/ 11763057 w 12184637"/>
              <a:gd name="connsiteY30167" fmla="*/ 1456046 h 4608812"/>
              <a:gd name="connsiteX30168" fmla="*/ 11756211 w 12184637"/>
              <a:gd name="connsiteY30168" fmla="*/ 1459948 h 4608812"/>
              <a:gd name="connsiteX30169" fmla="*/ 11717558 w 12184637"/>
              <a:gd name="connsiteY30169" fmla="*/ 1600568 h 4608812"/>
              <a:gd name="connsiteX30170" fmla="*/ 11721460 w 12184637"/>
              <a:gd name="connsiteY30170" fmla="*/ 1607415 h 4608812"/>
              <a:gd name="connsiteX30171" fmla="*/ 11723007 w 12184637"/>
              <a:gd name="connsiteY30171" fmla="*/ 1607636 h 4608812"/>
              <a:gd name="connsiteX30172" fmla="*/ 11728307 w 12184637"/>
              <a:gd name="connsiteY30172" fmla="*/ 1603513 h 4608812"/>
              <a:gd name="connsiteX30173" fmla="*/ 11763057 w 12184637"/>
              <a:gd name="connsiteY30173" fmla="*/ 1466795 h 4608812"/>
              <a:gd name="connsiteX30174" fmla="*/ 11845957 w 12184637"/>
              <a:gd name="connsiteY30174" fmla="*/ 1444561 h 4608812"/>
              <a:gd name="connsiteX30175" fmla="*/ 11849859 w 12184637"/>
              <a:gd name="connsiteY30175" fmla="*/ 1437714 h 4608812"/>
              <a:gd name="connsiteX30176" fmla="*/ 11843012 w 12184637"/>
              <a:gd name="connsiteY30176" fmla="*/ 1433812 h 4608812"/>
              <a:gd name="connsiteX30177" fmla="*/ 11760112 w 12184637"/>
              <a:gd name="connsiteY30177" fmla="*/ 1456046 h 4608812"/>
              <a:gd name="connsiteX30178" fmla="*/ 11756211 w 12184637"/>
              <a:gd name="connsiteY30178" fmla="*/ 1462893 h 4608812"/>
              <a:gd name="connsiteX30179" fmla="*/ 11761659 w 12184637"/>
              <a:gd name="connsiteY30179" fmla="*/ 1467016 h 4608812"/>
              <a:gd name="connsiteX30180" fmla="*/ 11763057 w 12184637"/>
              <a:gd name="connsiteY30180" fmla="*/ 1466795 h 4608812"/>
              <a:gd name="connsiteX30181" fmla="*/ 11849859 w 12184637"/>
              <a:gd name="connsiteY30181" fmla="*/ 1440659 h 4608812"/>
              <a:gd name="connsiteX30182" fmla="*/ 11887112 w 12184637"/>
              <a:gd name="connsiteY30182" fmla="*/ 1306591 h 4608812"/>
              <a:gd name="connsiteX30183" fmla="*/ 11883211 w 12184637"/>
              <a:gd name="connsiteY30183" fmla="*/ 1299744 h 4608812"/>
              <a:gd name="connsiteX30184" fmla="*/ 11876363 w 12184637"/>
              <a:gd name="connsiteY30184" fmla="*/ 1303646 h 4608812"/>
              <a:gd name="connsiteX30185" fmla="*/ 11839110 w 12184637"/>
              <a:gd name="connsiteY30185" fmla="*/ 1437714 h 4608812"/>
              <a:gd name="connsiteX30186" fmla="*/ 11843012 w 12184637"/>
              <a:gd name="connsiteY30186" fmla="*/ 1444561 h 4608812"/>
              <a:gd name="connsiteX30187" fmla="*/ 11844558 w 12184637"/>
              <a:gd name="connsiteY30187" fmla="*/ 1444782 h 4608812"/>
              <a:gd name="connsiteX30188" fmla="*/ 11849859 w 12184637"/>
              <a:gd name="connsiteY30188" fmla="*/ 1440659 h 4608812"/>
              <a:gd name="connsiteX30189" fmla="*/ 11887112 w 12184637"/>
              <a:gd name="connsiteY30189" fmla="*/ 1306517 h 4608812"/>
              <a:gd name="connsiteX30190" fmla="*/ 11915530 w 12184637"/>
              <a:gd name="connsiteY30190" fmla="*/ 1197260 h 4608812"/>
              <a:gd name="connsiteX30191" fmla="*/ 11911555 w 12184637"/>
              <a:gd name="connsiteY30191" fmla="*/ 1190487 h 4608812"/>
              <a:gd name="connsiteX30192" fmla="*/ 11904782 w 12184637"/>
              <a:gd name="connsiteY30192" fmla="*/ 1194463 h 4608812"/>
              <a:gd name="connsiteX30193" fmla="*/ 11876363 w 12184637"/>
              <a:gd name="connsiteY30193" fmla="*/ 1303720 h 4608812"/>
              <a:gd name="connsiteX30194" fmla="*/ 11880339 w 12184637"/>
              <a:gd name="connsiteY30194" fmla="*/ 1310493 h 4608812"/>
              <a:gd name="connsiteX30195" fmla="*/ 11881811 w 12184637"/>
              <a:gd name="connsiteY30195" fmla="*/ 1310640 h 4608812"/>
              <a:gd name="connsiteX30196" fmla="*/ 11887112 w 12184637"/>
              <a:gd name="connsiteY30196" fmla="*/ 1306517 h 4608812"/>
              <a:gd name="connsiteX30197" fmla="*/ 11915604 w 12184637"/>
              <a:gd name="connsiteY30197" fmla="*/ 1197040 h 4608812"/>
              <a:gd name="connsiteX30198" fmla="*/ 11930918 w 12184637"/>
              <a:gd name="connsiteY30198" fmla="*/ 1125257 h 4608812"/>
              <a:gd name="connsiteX30199" fmla="*/ 11926648 w 12184637"/>
              <a:gd name="connsiteY30199" fmla="*/ 1118631 h 4608812"/>
              <a:gd name="connsiteX30200" fmla="*/ 11920022 w 12184637"/>
              <a:gd name="connsiteY30200" fmla="*/ 1122901 h 4608812"/>
              <a:gd name="connsiteX30201" fmla="*/ 11904708 w 12184637"/>
              <a:gd name="connsiteY30201" fmla="*/ 1194684 h 4608812"/>
              <a:gd name="connsiteX30202" fmla="*/ 11908979 w 12184637"/>
              <a:gd name="connsiteY30202" fmla="*/ 1201310 h 4608812"/>
              <a:gd name="connsiteX30203" fmla="*/ 11910156 w 12184637"/>
              <a:gd name="connsiteY30203" fmla="*/ 1201457 h 4608812"/>
              <a:gd name="connsiteX30204" fmla="*/ 11915604 w 12184637"/>
              <a:gd name="connsiteY30204" fmla="*/ 1197040 h 4608812"/>
              <a:gd name="connsiteX30205" fmla="*/ 11930992 w 12184637"/>
              <a:gd name="connsiteY30205" fmla="*/ 1124815 h 4608812"/>
              <a:gd name="connsiteX30206" fmla="*/ 11937617 w 12184637"/>
              <a:gd name="connsiteY30206" fmla="*/ 1076298 h 4608812"/>
              <a:gd name="connsiteX30207" fmla="*/ 11932833 w 12184637"/>
              <a:gd name="connsiteY30207" fmla="*/ 1070040 h 4608812"/>
              <a:gd name="connsiteX30208" fmla="*/ 11926574 w 12184637"/>
              <a:gd name="connsiteY30208" fmla="*/ 1074825 h 4608812"/>
              <a:gd name="connsiteX30209" fmla="*/ 11919949 w 12184637"/>
              <a:gd name="connsiteY30209" fmla="*/ 1123343 h 4608812"/>
              <a:gd name="connsiteX30210" fmla="*/ 11924733 w 12184637"/>
              <a:gd name="connsiteY30210" fmla="*/ 1129601 h 4608812"/>
              <a:gd name="connsiteX30211" fmla="*/ 11925544 w 12184637"/>
              <a:gd name="connsiteY30211" fmla="*/ 1129674 h 4608812"/>
              <a:gd name="connsiteX30212" fmla="*/ 11930992 w 12184637"/>
              <a:gd name="connsiteY30212" fmla="*/ 1124815 h 4608812"/>
              <a:gd name="connsiteX30213" fmla="*/ 11937691 w 12184637"/>
              <a:gd name="connsiteY30213" fmla="*/ 1075856 h 4608812"/>
              <a:gd name="connsiteX30214" fmla="*/ 11939753 w 12184637"/>
              <a:gd name="connsiteY30214" fmla="*/ 1036320 h 4608812"/>
              <a:gd name="connsiteX30215" fmla="*/ 11934452 w 12184637"/>
              <a:gd name="connsiteY30215" fmla="*/ 1030504 h 4608812"/>
              <a:gd name="connsiteX30216" fmla="*/ 11928636 w 12184637"/>
              <a:gd name="connsiteY30216" fmla="*/ 1035805 h 4608812"/>
              <a:gd name="connsiteX30217" fmla="*/ 11926574 w 12184637"/>
              <a:gd name="connsiteY30217" fmla="*/ 1075340 h 4608812"/>
              <a:gd name="connsiteX30218" fmla="*/ 11931875 w 12184637"/>
              <a:gd name="connsiteY30218" fmla="*/ 1081157 h 4608812"/>
              <a:gd name="connsiteX30219" fmla="*/ 11932169 w 12184637"/>
              <a:gd name="connsiteY30219" fmla="*/ 1081157 h 4608812"/>
              <a:gd name="connsiteX30220" fmla="*/ 11937691 w 12184637"/>
              <a:gd name="connsiteY30220" fmla="*/ 1075856 h 4608812"/>
              <a:gd name="connsiteX30221" fmla="*/ 11939679 w 12184637"/>
              <a:gd name="connsiteY30221" fmla="*/ 1036467 h 4608812"/>
              <a:gd name="connsiteX30222" fmla="*/ 11943066 w 12184637"/>
              <a:gd name="connsiteY30222" fmla="*/ 993251 h 4608812"/>
              <a:gd name="connsiteX30223" fmla="*/ 11937912 w 12184637"/>
              <a:gd name="connsiteY30223" fmla="*/ 987287 h 4608812"/>
              <a:gd name="connsiteX30224" fmla="*/ 11931949 w 12184637"/>
              <a:gd name="connsiteY30224" fmla="*/ 992441 h 4608812"/>
              <a:gd name="connsiteX30225" fmla="*/ 11928562 w 12184637"/>
              <a:gd name="connsiteY30225" fmla="*/ 1035658 h 4608812"/>
              <a:gd name="connsiteX30226" fmla="*/ 11933716 w 12184637"/>
              <a:gd name="connsiteY30226" fmla="*/ 1041621 h 4608812"/>
              <a:gd name="connsiteX30227" fmla="*/ 11934231 w 12184637"/>
              <a:gd name="connsiteY30227" fmla="*/ 1041621 h 4608812"/>
              <a:gd name="connsiteX30228" fmla="*/ 11939679 w 12184637"/>
              <a:gd name="connsiteY30228" fmla="*/ 1036467 h 4608812"/>
              <a:gd name="connsiteX30229" fmla="*/ 11942993 w 12184637"/>
              <a:gd name="connsiteY30229" fmla="*/ 993766 h 4608812"/>
              <a:gd name="connsiteX30230" fmla="*/ 11953226 w 12184637"/>
              <a:gd name="connsiteY30230" fmla="*/ 934205 h 4608812"/>
              <a:gd name="connsiteX30231" fmla="*/ 11948661 w 12184637"/>
              <a:gd name="connsiteY30231" fmla="*/ 927800 h 4608812"/>
              <a:gd name="connsiteX30232" fmla="*/ 11942256 w 12184637"/>
              <a:gd name="connsiteY30232" fmla="*/ 932364 h 4608812"/>
              <a:gd name="connsiteX30233" fmla="*/ 11932023 w 12184637"/>
              <a:gd name="connsiteY30233" fmla="*/ 991925 h 4608812"/>
              <a:gd name="connsiteX30234" fmla="*/ 11936587 w 12184637"/>
              <a:gd name="connsiteY30234" fmla="*/ 998331 h 4608812"/>
              <a:gd name="connsiteX30235" fmla="*/ 11937545 w 12184637"/>
              <a:gd name="connsiteY30235" fmla="*/ 998404 h 4608812"/>
              <a:gd name="connsiteX30236" fmla="*/ 11942993 w 12184637"/>
              <a:gd name="connsiteY30236" fmla="*/ 993766 h 4608812"/>
              <a:gd name="connsiteX30237" fmla="*/ 11953226 w 12184637"/>
              <a:gd name="connsiteY30237" fmla="*/ 934352 h 4608812"/>
              <a:gd name="connsiteX30238" fmla="*/ 11967583 w 12184637"/>
              <a:gd name="connsiteY30238" fmla="*/ 861833 h 4608812"/>
              <a:gd name="connsiteX30239" fmla="*/ 11963165 w 12184637"/>
              <a:gd name="connsiteY30239" fmla="*/ 855281 h 4608812"/>
              <a:gd name="connsiteX30240" fmla="*/ 11956613 w 12184637"/>
              <a:gd name="connsiteY30240" fmla="*/ 859698 h 4608812"/>
              <a:gd name="connsiteX30241" fmla="*/ 11942256 w 12184637"/>
              <a:gd name="connsiteY30241" fmla="*/ 932217 h 4608812"/>
              <a:gd name="connsiteX30242" fmla="*/ 11946674 w 12184637"/>
              <a:gd name="connsiteY30242" fmla="*/ 938769 h 4608812"/>
              <a:gd name="connsiteX30243" fmla="*/ 11947777 w 12184637"/>
              <a:gd name="connsiteY30243" fmla="*/ 938843 h 4608812"/>
              <a:gd name="connsiteX30244" fmla="*/ 11953226 w 12184637"/>
              <a:gd name="connsiteY30244" fmla="*/ 934352 h 4608812"/>
              <a:gd name="connsiteX30245" fmla="*/ 11967583 w 12184637"/>
              <a:gd name="connsiteY30245" fmla="*/ 861686 h 4608812"/>
              <a:gd name="connsiteX30246" fmla="*/ 11982528 w 12184637"/>
              <a:gd name="connsiteY30246" fmla="*/ 779670 h 4608812"/>
              <a:gd name="connsiteX30247" fmla="*/ 11978037 w 12184637"/>
              <a:gd name="connsiteY30247" fmla="*/ 773191 h 4608812"/>
              <a:gd name="connsiteX30248" fmla="*/ 11971558 w 12184637"/>
              <a:gd name="connsiteY30248" fmla="*/ 777682 h 4608812"/>
              <a:gd name="connsiteX30249" fmla="*/ 11956613 w 12184637"/>
              <a:gd name="connsiteY30249" fmla="*/ 859698 h 4608812"/>
              <a:gd name="connsiteX30250" fmla="*/ 11961104 w 12184637"/>
              <a:gd name="connsiteY30250" fmla="*/ 866177 h 4608812"/>
              <a:gd name="connsiteX30251" fmla="*/ 11962134 w 12184637"/>
              <a:gd name="connsiteY30251" fmla="*/ 866251 h 4608812"/>
              <a:gd name="connsiteX30252" fmla="*/ 11967583 w 12184637"/>
              <a:gd name="connsiteY30252" fmla="*/ 861686 h 4608812"/>
              <a:gd name="connsiteX30253" fmla="*/ 11982455 w 12184637"/>
              <a:gd name="connsiteY30253" fmla="*/ 779670 h 4608812"/>
              <a:gd name="connsiteX30254" fmla="*/ 11997179 w 12184637"/>
              <a:gd name="connsiteY30254" fmla="*/ 692058 h 4608812"/>
              <a:gd name="connsiteX30255" fmla="*/ 11992615 w 12184637"/>
              <a:gd name="connsiteY30255" fmla="*/ 685653 h 4608812"/>
              <a:gd name="connsiteX30256" fmla="*/ 11986209 w 12184637"/>
              <a:gd name="connsiteY30256" fmla="*/ 690217 h 4608812"/>
              <a:gd name="connsiteX30257" fmla="*/ 11971485 w 12184637"/>
              <a:gd name="connsiteY30257" fmla="*/ 777829 h 4608812"/>
              <a:gd name="connsiteX30258" fmla="*/ 11976049 w 12184637"/>
              <a:gd name="connsiteY30258" fmla="*/ 784234 h 4608812"/>
              <a:gd name="connsiteX30259" fmla="*/ 11977007 w 12184637"/>
              <a:gd name="connsiteY30259" fmla="*/ 784308 h 4608812"/>
              <a:gd name="connsiteX30260" fmla="*/ 11982455 w 12184637"/>
              <a:gd name="connsiteY30260" fmla="*/ 779670 h 4608812"/>
              <a:gd name="connsiteX30261" fmla="*/ 11997253 w 12184637"/>
              <a:gd name="connsiteY30261" fmla="*/ 691911 h 4608812"/>
              <a:gd name="connsiteX30262" fmla="*/ 12010284 w 12184637"/>
              <a:gd name="connsiteY30262" fmla="*/ 602606 h 4608812"/>
              <a:gd name="connsiteX30263" fmla="*/ 12005572 w 12184637"/>
              <a:gd name="connsiteY30263" fmla="*/ 596274 h 4608812"/>
              <a:gd name="connsiteX30264" fmla="*/ 11999241 w 12184637"/>
              <a:gd name="connsiteY30264" fmla="*/ 600986 h 4608812"/>
              <a:gd name="connsiteX30265" fmla="*/ 11986209 w 12184637"/>
              <a:gd name="connsiteY30265" fmla="*/ 690291 h 4608812"/>
              <a:gd name="connsiteX30266" fmla="*/ 11990921 w 12184637"/>
              <a:gd name="connsiteY30266" fmla="*/ 696623 h 4608812"/>
              <a:gd name="connsiteX30267" fmla="*/ 11991805 w 12184637"/>
              <a:gd name="connsiteY30267" fmla="*/ 696696 h 4608812"/>
              <a:gd name="connsiteX30268" fmla="*/ 11997253 w 12184637"/>
              <a:gd name="connsiteY30268" fmla="*/ 691911 h 4608812"/>
              <a:gd name="connsiteX30269" fmla="*/ 12010284 w 12184637"/>
              <a:gd name="connsiteY30269" fmla="*/ 602532 h 4608812"/>
              <a:gd name="connsiteX30270" fmla="*/ 12021695 w 12184637"/>
              <a:gd name="connsiteY30270" fmla="*/ 516688 h 4608812"/>
              <a:gd name="connsiteX30271" fmla="*/ 12016910 w 12184637"/>
              <a:gd name="connsiteY30271" fmla="*/ 510430 h 4608812"/>
              <a:gd name="connsiteX30272" fmla="*/ 12010652 w 12184637"/>
              <a:gd name="connsiteY30272" fmla="*/ 515215 h 4608812"/>
              <a:gd name="connsiteX30273" fmla="*/ 11999241 w 12184637"/>
              <a:gd name="connsiteY30273" fmla="*/ 601060 h 4608812"/>
              <a:gd name="connsiteX30274" fmla="*/ 12004026 w 12184637"/>
              <a:gd name="connsiteY30274" fmla="*/ 607318 h 4608812"/>
              <a:gd name="connsiteX30275" fmla="*/ 12004835 w 12184637"/>
              <a:gd name="connsiteY30275" fmla="*/ 607391 h 4608812"/>
              <a:gd name="connsiteX30276" fmla="*/ 12010284 w 12184637"/>
              <a:gd name="connsiteY30276" fmla="*/ 602532 h 4608812"/>
              <a:gd name="connsiteX30277" fmla="*/ 12021695 w 12184637"/>
              <a:gd name="connsiteY30277" fmla="*/ 516614 h 4608812"/>
              <a:gd name="connsiteX30278" fmla="*/ 12030972 w 12184637"/>
              <a:gd name="connsiteY30278" fmla="*/ 439530 h 4608812"/>
              <a:gd name="connsiteX30279" fmla="*/ 12026113 w 12184637"/>
              <a:gd name="connsiteY30279" fmla="*/ 433346 h 4608812"/>
              <a:gd name="connsiteX30280" fmla="*/ 12019929 w 12184637"/>
              <a:gd name="connsiteY30280" fmla="*/ 438205 h 4608812"/>
              <a:gd name="connsiteX30281" fmla="*/ 12010652 w 12184637"/>
              <a:gd name="connsiteY30281" fmla="*/ 515289 h 4608812"/>
              <a:gd name="connsiteX30282" fmla="*/ 12015511 w 12184637"/>
              <a:gd name="connsiteY30282" fmla="*/ 521473 h 4608812"/>
              <a:gd name="connsiteX30283" fmla="*/ 12016247 w 12184637"/>
              <a:gd name="connsiteY30283" fmla="*/ 521547 h 4608812"/>
              <a:gd name="connsiteX30284" fmla="*/ 12021695 w 12184637"/>
              <a:gd name="connsiteY30284" fmla="*/ 516614 h 4608812"/>
              <a:gd name="connsiteX30285" fmla="*/ 12030972 w 12184637"/>
              <a:gd name="connsiteY30285" fmla="*/ 439604 h 4608812"/>
              <a:gd name="connsiteX30286" fmla="*/ 12039513 w 12184637"/>
              <a:gd name="connsiteY30286" fmla="*/ 375257 h 4608812"/>
              <a:gd name="connsiteX30287" fmla="*/ 12034727 w 12184637"/>
              <a:gd name="connsiteY30287" fmla="*/ 368999 h 4608812"/>
              <a:gd name="connsiteX30288" fmla="*/ 12028469 w 12184637"/>
              <a:gd name="connsiteY30288" fmla="*/ 373785 h 4608812"/>
              <a:gd name="connsiteX30289" fmla="*/ 12019929 w 12184637"/>
              <a:gd name="connsiteY30289" fmla="*/ 438132 h 4608812"/>
              <a:gd name="connsiteX30290" fmla="*/ 12024714 w 12184637"/>
              <a:gd name="connsiteY30290" fmla="*/ 444390 h 4608812"/>
              <a:gd name="connsiteX30291" fmla="*/ 12025524 w 12184637"/>
              <a:gd name="connsiteY30291" fmla="*/ 444463 h 4608812"/>
              <a:gd name="connsiteX30292" fmla="*/ 12030972 w 12184637"/>
              <a:gd name="connsiteY30292" fmla="*/ 439604 h 4608812"/>
              <a:gd name="connsiteX30293" fmla="*/ 12039439 w 12184637"/>
              <a:gd name="connsiteY30293" fmla="*/ 375626 h 4608812"/>
              <a:gd name="connsiteX30294" fmla="*/ 12048789 w 12184637"/>
              <a:gd name="connsiteY30294" fmla="*/ 327991 h 4608812"/>
              <a:gd name="connsiteX30295" fmla="*/ 12044371 w 12184637"/>
              <a:gd name="connsiteY30295" fmla="*/ 321439 h 4608812"/>
              <a:gd name="connsiteX30296" fmla="*/ 12037819 w 12184637"/>
              <a:gd name="connsiteY30296" fmla="*/ 325856 h 4608812"/>
              <a:gd name="connsiteX30297" fmla="*/ 12028469 w 12184637"/>
              <a:gd name="connsiteY30297" fmla="*/ 373490 h 4608812"/>
              <a:gd name="connsiteX30298" fmla="*/ 12032886 w 12184637"/>
              <a:gd name="connsiteY30298" fmla="*/ 380043 h 4608812"/>
              <a:gd name="connsiteX30299" fmla="*/ 12033991 w 12184637"/>
              <a:gd name="connsiteY30299" fmla="*/ 380117 h 4608812"/>
              <a:gd name="connsiteX30300" fmla="*/ 12039439 w 12184637"/>
              <a:gd name="connsiteY30300" fmla="*/ 375626 h 4608812"/>
              <a:gd name="connsiteX30301" fmla="*/ 12048789 w 12184637"/>
              <a:gd name="connsiteY30301" fmla="*/ 327770 h 4608812"/>
              <a:gd name="connsiteX30302" fmla="*/ 12054531 w 12184637"/>
              <a:gd name="connsiteY30302" fmla="*/ 290591 h 4608812"/>
              <a:gd name="connsiteX30303" fmla="*/ 12049893 w 12184637"/>
              <a:gd name="connsiteY30303" fmla="*/ 284259 h 4608812"/>
              <a:gd name="connsiteX30304" fmla="*/ 12043561 w 12184637"/>
              <a:gd name="connsiteY30304" fmla="*/ 288897 h 4608812"/>
              <a:gd name="connsiteX30305" fmla="*/ 12037819 w 12184637"/>
              <a:gd name="connsiteY30305" fmla="*/ 326077 h 4608812"/>
              <a:gd name="connsiteX30306" fmla="*/ 12042458 w 12184637"/>
              <a:gd name="connsiteY30306" fmla="*/ 332409 h 4608812"/>
              <a:gd name="connsiteX30307" fmla="*/ 12043341 w 12184637"/>
              <a:gd name="connsiteY30307" fmla="*/ 332482 h 4608812"/>
              <a:gd name="connsiteX30308" fmla="*/ 12048789 w 12184637"/>
              <a:gd name="connsiteY30308" fmla="*/ 327770 h 4608812"/>
              <a:gd name="connsiteX30309" fmla="*/ 12049451 w 12184637"/>
              <a:gd name="connsiteY30309" fmla="*/ 295376 h 4608812"/>
              <a:gd name="connsiteX30310" fmla="*/ 12054531 w 12184637"/>
              <a:gd name="connsiteY30310" fmla="*/ 289339 h 4608812"/>
              <a:gd name="connsiteX30311" fmla="*/ 12051807 w 12184637"/>
              <a:gd name="connsiteY30311" fmla="*/ 256356 h 4608812"/>
              <a:gd name="connsiteX30312" fmla="*/ 12045770 w 12184637"/>
              <a:gd name="connsiteY30312" fmla="*/ 251276 h 4608812"/>
              <a:gd name="connsiteX30313" fmla="*/ 12040690 w 12184637"/>
              <a:gd name="connsiteY30313" fmla="*/ 257313 h 4608812"/>
              <a:gd name="connsiteX30314" fmla="*/ 12043415 w 12184637"/>
              <a:gd name="connsiteY30314" fmla="*/ 290296 h 4608812"/>
              <a:gd name="connsiteX30315" fmla="*/ 12049009 w 12184637"/>
              <a:gd name="connsiteY30315" fmla="*/ 295376 h 4608812"/>
              <a:gd name="connsiteX30316" fmla="*/ 12049451 w 12184637"/>
              <a:gd name="connsiteY30316" fmla="*/ 295376 h 4608812"/>
              <a:gd name="connsiteX30317" fmla="*/ 12048273 w 12184637"/>
              <a:gd name="connsiteY30317" fmla="*/ 261951 h 4608812"/>
              <a:gd name="connsiteX30318" fmla="*/ 12051439 w 12184637"/>
              <a:gd name="connsiteY30318" fmla="*/ 254736 h 4608812"/>
              <a:gd name="connsiteX30319" fmla="*/ 12037819 w 12184637"/>
              <a:gd name="connsiteY30319" fmla="*/ 219692 h 4608812"/>
              <a:gd name="connsiteX30320" fmla="*/ 12030604 w 12184637"/>
              <a:gd name="connsiteY30320" fmla="*/ 216526 h 4608812"/>
              <a:gd name="connsiteX30321" fmla="*/ 12027438 w 12184637"/>
              <a:gd name="connsiteY30321" fmla="*/ 223741 h 4608812"/>
              <a:gd name="connsiteX30322" fmla="*/ 12041058 w 12184637"/>
              <a:gd name="connsiteY30322" fmla="*/ 258786 h 4608812"/>
              <a:gd name="connsiteX30323" fmla="*/ 12046285 w 12184637"/>
              <a:gd name="connsiteY30323" fmla="*/ 262319 h 4608812"/>
              <a:gd name="connsiteX30324" fmla="*/ 12048273 w 12184637"/>
              <a:gd name="connsiteY30324" fmla="*/ 261951 h 4608812"/>
              <a:gd name="connsiteX30325" fmla="*/ 12035684 w 12184637"/>
              <a:gd name="connsiteY30325" fmla="*/ 226465 h 4608812"/>
              <a:gd name="connsiteX30326" fmla="*/ 12037377 w 12184637"/>
              <a:gd name="connsiteY30326" fmla="*/ 218735 h 4608812"/>
              <a:gd name="connsiteX30327" fmla="*/ 12009547 w 12184637"/>
              <a:gd name="connsiteY30327" fmla="*/ 175518 h 4608812"/>
              <a:gd name="connsiteX30328" fmla="*/ 12001818 w 12184637"/>
              <a:gd name="connsiteY30328" fmla="*/ 173824 h 4608812"/>
              <a:gd name="connsiteX30329" fmla="*/ 12000124 w 12184637"/>
              <a:gd name="connsiteY30329" fmla="*/ 181555 h 4608812"/>
              <a:gd name="connsiteX30330" fmla="*/ 12027953 w 12184637"/>
              <a:gd name="connsiteY30330" fmla="*/ 224772 h 4608812"/>
              <a:gd name="connsiteX30331" fmla="*/ 12032665 w 12184637"/>
              <a:gd name="connsiteY30331" fmla="*/ 227348 h 4608812"/>
              <a:gd name="connsiteX30332" fmla="*/ 12035684 w 12184637"/>
              <a:gd name="connsiteY30332" fmla="*/ 226465 h 4608812"/>
              <a:gd name="connsiteX30333" fmla="*/ 12010431 w 12184637"/>
              <a:gd name="connsiteY30333" fmla="*/ 179199 h 4608812"/>
              <a:gd name="connsiteX30334" fmla="*/ 12005499 w 12184637"/>
              <a:gd name="connsiteY30334" fmla="*/ 173015 h 4608812"/>
              <a:gd name="connsiteX30335" fmla="*/ 11929078 w 12184637"/>
              <a:gd name="connsiteY30335" fmla="*/ 164401 h 4608812"/>
              <a:gd name="connsiteX30336" fmla="*/ 11922893 w 12184637"/>
              <a:gd name="connsiteY30336" fmla="*/ 169333 h 4608812"/>
              <a:gd name="connsiteX30337" fmla="*/ 11927826 w 12184637"/>
              <a:gd name="connsiteY30337" fmla="*/ 175518 h 4608812"/>
              <a:gd name="connsiteX30338" fmla="*/ 12004247 w 12184637"/>
              <a:gd name="connsiteY30338" fmla="*/ 184132 h 4608812"/>
              <a:gd name="connsiteX30339" fmla="*/ 12004909 w 12184637"/>
              <a:gd name="connsiteY30339" fmla="*/ 184205 h 4608812"/>
              <a:gd name="connsiteX30340" fmla="*/ 12010431 w 12184637"/>
              <a:gd name="connsiteY30340" fmla="*/ 179199 h 4608812"/>
              <a:gd name="connsiteX30341" fmla="*/ 11931949 w 12184637"/>
              <a:gd name="connsiteY30341" fmla="*/ 174266 h 4608812"/>
              <a:gd name="connsiteX30342" fmla="*/ 11932685 w 12184637"/>
              <a:gd name="connsiteY30342" fmla="*/ 166388 h 4608812"/>
              <a:gd name="connsiteX30343" fmla="*/ 11894180 w 12184637"/>
              <a:gd name="connsiteY30343" fmla="*/ 119417 h 4608812"/>
              <a:gd name="connsiteX30344" fmla="*/ 11886302 w 12184637"/>
              <a:gd name="connsiteY30344" fmla="*/ 118681 h 4608812"/>
              <a:gd name="connsiteX30345" fmla="*/ 11885566 w 12184637"/>
              <a:gd name="connsiteY30345" fmla="*/ 126558 h 4608812"/>
              <a:gd name="connsiteX30346" fmla="*/ 11924071 w 12184637"/>
              <a:gd name="connsiteY30346" fmla="*/ 173530 h 4608812"/>
              <a:gd name="connsiteX30347" fmla="*/ 11928415 w 12184637"/>
              <a:gd name="connsiteY30347" fmla="*/ 175591 h 4608812"/>
              <a:gd name="connsiteX30348" fmla="*/ 11931949 w 12184637"/>
              <a:gd name="connsiteY30348" fmla="*/ 174266 h 4608812"/>
              <a:gd name="connsiteX30349" fmla="*/ 11803918 w 12184637"/>
              <a:gd name="connsiteY30349" fmla="*/ 129945 h 4608812"/>
              <a:gd name="connsiteX30350" fmla="*/ 11889983 w 12184637"/>
              <a:gd name="connsiteY30350" fmla="*/ 128620 h 4608812"/>
              <a:gd name="connsiteX30351" fmla="*/ 11895505 w 12184637"/>
              <a:gd name="connsiteY30351" fmla="*/ 122951 h 4608812"/>
              <a:gd name="connsiteX30352" fmla="*/ 11889910 w 12184637"/>
              <a:gd name="connsiteY30352" fmla="*/ 117429 h 4608812"/>
              <a:gd name="connsiteX30353" fmla="*/ 11889836 w 12184637"/>
              <a:gd name="connsiteY30353" fmla="*/ 117429 h 4608812"/>
              <a:gd name="connsiteX30354" fmla="*/ 11803771 w 12184637"/>
              <a:gd name="connsiteY30354" fmla="*/ 118754 h 4608812"/>
              <a:gd name="connsiteX30355" fmla="*/ 11798249 w 12184637"/>
              <a:gd name="connsiteY30355" fmla="*/ 124423 h 4608812"/>
              <a:gd name="connsiteX30356" fmla="*/ 11803918 w 12184637"/>
              <a:gd name="connsiteY30356" fmla="*/ 129945 h 4608812"/>
              <a:gd name="connsiteX30357" fmla="*/ 11803918 w 12184637"/>
              <a:gd name="connsiteY30357" fmla="*/ 129945 h 4608812"/>
              <a:gd name="connsiteX30358" fmla="*/ 11807821 w 12184637"/>
              <a:gd name="connsiteY30358" fmla="*/ 128252 h 4608812"/>
              <a:gd name="connsiteX30359" fmla="*/ 11807673 w 12184637"/>
              <a:gd name="connsiteY30359" fmla="*/ 120374 h 4608812"/>
              <a:gd name="connsiteX30360" fmla="*/ 11762174 w 12184637"/>
              <a:gd name="connsiteY30360" fmla="*/ 76274 h 4608812"/>
              <a:gd name="connsiteX30361" fmla="*/ 11754296 w 12184637"/>
              <a:gd name="connsiteY30361" fmla="*/ 76421 h 4608812"/>
              <a:gd name="connsiteX30362" fmla="*/ 11754444 w 12184637"/>
              <a:gd name="connsiteY30362" fmla="*/ 84299 h 4608812"/>
              <a:gd name="connsiteX30363" fmla="*/ 11799942 w 12184637"/>
              <a:gd name="connsiteY30363" fmla="*/ 128399 h 4608812"/>
              <a:gd name="connsiteX30364" fmla="*/ 11803845 w 12184637"/>
              <a:gd name="connsiteY30364" fmla="*/ 129945 h 4608812"/>
              <a:gd name="connsiteX30365" fmla="*/ 11807821 w 12184637"/>
              <a:gd name="connsiteY30365" fmla="*/ 128252 h 4608812"/>
              <a:gd name="connsiteX30366" fmla="*/ 11762910 w 12184637"/>
              <a:gd name="connsiteY30366" fmla="*/ 83489 h 4608812"/>
              <a:gd name="connsiteX30367" fmla="*/ 11761511 w 12184637"/>
              <a:gd name="connsiteY30367" fmla="*/ 75758 h 4608812"/>
              <a:gd name="connsiteX30368" fmla="*/ 11708871 w 12184637"/>
              <a:gd name="connsiteY30368" fmla="*/ 39168 h 4608812"/>
              <a:gd name="connsiteX30369" fmla="*/ 11701140 w 12184637"/>
              <a:gd name="connsiteY30369" fmla="*/ 40566 h 4608812"/>
              <a:gd name="connsiteX30370" fmla="*/ 11702539 w 12184637"/>
              <a:gd name="connsiteY30370" fmla="*/ 48297 h 4608812"/>
              <a:gd name="connsiteX30371" fmla="*/ 11755180 w 12184637"/>
              <a:gd name="connsiteY30371" fmla="*/ 84888 h 4608812"/>
              <a:gd name="connsiteX30372" fmla="*/ 11758419 w 12184637"/>
              <a:gd name="connsiteY30372" fmla="*/ 85918 h 4608812"/>
              <a:gd name="connsiteX30373" fmla="*/ 11762910 w 12184637"/>
              <a:gd name="connsiteY30373" fmla="*/ 83489 h 4608812"/>
              <a:gd name="connsiteX30374" fmla="*/ 11710859 w 12184637"/>
              <a:gd name="connsiteY30374" fmla="*/ 45867 h 4608812"/>
              <a:gd name="connsiteX30375" fmla="*/ 11707840 w 12184637"/>
              <a:gd name="connsiteY30375" fmla="*/ 38579 h 4608812"/>
              <a:gd name="connsiteX30376" fmla="*/ 11649604 w 12184637"/>
              <a:gd name="connsiteY30376" fmla="*/ 14430 h 4608812"/>
              <a:gd name="connsiteX30377" fmla="*/ 11642315 w 12184637"/>
              <a:gd name="connsiteY30377" fmla="*/ 17449 h 4608812"/>
              <a:gd name="connsiteX30378" fmla="*/ 11645334 w 12184637"/>
              <a:gd name="connsiteY30378" fmla="*/ 24737 h 4608812"/>
              <a:gd name="connsiteX30379" fmla="*/ 11703570 w 12184637"/>
              <a:gd name="connsiteY30379" fmla="*/ 48886 h 4608812"/>
              <a:gd name="connsiteX30380" fmla="*/ 11705778 w 12184637"/>
              <a:gd name="connsiteY30380" fmla="*/ 49328 h 4608812"/>
              <a:gd name="connsiteX30381" fmla="*/ 11710859 w 12184637"/>
              <a:gd name="connsiteY30381" fmla="*/ 45867 h 4608812"/>
              <a:gd name="connsiteX30382" fmla="*/ 11652991 w 12184637"/>
              <a:gd name="connsiteY30382" fmla="*/ 20467 h 4608812"/>
              <a:gd name="connsiteX30383" fmla="*/ 11648426 w 12184637"/>
              <a:gd name="connsiteY30383" fmla="*/ 13988 h 4608812"/>
              <a:gd name="connsiteX30384" fmla="*/ 11586288 w 12184637"/>
              <a:gd name="connsiteY30384" fmla="*/ 3239 h 4608812"/>
              <a:gd name="connsiteX30385" fmla="*/ 11579809 w 12184637"/>
              <a:gd name="connsiteY30385" fmla="*/ 7804 h 4608812"/>
              <a:gd name="connsiteX30386" fmla="*/ 11584373 w 12184637"/>
              <a:gd name="connsiteY30386" fmla="*/ 14283 h 4608812"/>
              <a:gd name="connsiteX30387" fmla="*/ 11646512 w 12184637"/>
              <a:gd name="connsiteY30387" fmla="*/ 25032 h 4608812"/>
              <a:gd name="connsiteX30388" fmla="*/ 11647543 w 12184637"/>
              <a:gd name="connsiteY30388" fmla="*/ 25106 h 4608812"/>
              <a:gd name="connsiteX30389" fmla="*/ 11652991 w 12184637"/>
              <a:gd name="connsiteY30389" fmla="*/ 20467 h 4608812"/>
              <a:gd name="connsiteX30390" fmla="*/ 11512443 w 12184637"/>
              <a:gd name="connsiteY30390" fmla="*/ 28050 h 4608812"/>
              <a:gd name="connsiteX30391" fmla="*/ 11586361 w 12184637"/>
              <a:gd name="connsiteY30391" fmla="*/ 14283 h 4608812"/>
              <a:gd name="connsiteX30392" fmla="*/ 11590852 w 12184637"/>
              <a:gd name="connsiteY30392" fmla="*/ 7804 h 4608812"/>
              <a:gd name="connsiteX30393" fmla="*/ 11584373 w 12184637"/>
              <a:gd name="connsiteY30393" fmla="*/ 3313 h 4608812"/>
              <a:gd name="connsiteX30394" fmla="*/ 11510456 w 12184637"/>
              <a:gd name="connsiteY30394" fmla="*/ 17081 h 4608812"/>
              <a:gd name="connsiteX30395" fmla="*/ 11505966 w 12184637"/>
              <a:gd name="connsiteY30395" fmla="*/ 23559 h 4608812"/>
              <a:gd name="connsiteX30396" fmla="*/ 11511487 w 12184637"/>
              <a:gd name="connsiteY30396" fmla="*/ 28124 h 4608812"/>
              <a:gd name="connsiteX30397" fmla="*/ 11512443 w 12184637"/>
              <a:gd name="connsiteY30397" fmla="*/ 28050 h 4608812"/>
              <a:gd name="connsiteX30398" fmla="*/ 11452735 w 12184637"/>
              <a:gd name="connsiteY30398" fmla="*/ 31879 h 4608812"/>
              <a:gd name="connsiteX30399" fmla="*/ 11511781 w 12184637"/>
              <a:gd name="connsiteY30399" fmla="*/ 28198 h 4608812"/>
              <a:gd name="connsiteX30400" fmla="*/ 11517009 w 12184637"/>
              <a:gd name="connsiteY30400" fmla="*/ 22308 h 4608812"/>
              <a:gd name="connsiteX30401" fmla="*/ 11511119 w 12184637"/>
              <a:gd name="connsiteY30401" fmla="*/ 17081 h 4608812"/>
              <a:gd name="connsiteX30402" fmla="*/ 11452073 w 12184637"/>
              <a:gd name="connsiteY30402" fmla="*/ 20762 h 4608812"/>
              <a:gd name="connsiteX30403" fmla="*/ 11446846 w 12184637"/>
              <a:gd name="connsiteY30403" fmla="*/ 26652 h 4608812"/>
              <a:gd name="connsiteX30404" fmla="*/ 11452441 w 12184637"/>
              <a:gd name="connsiteY30404" fmla="*/ 31879 h 4608812"/>
              <a:gd name="connsiteX30405" fmla="*/ 11452735 w 12184637"/>
              <a:gd name="connsiteY30405" fmla="*/ 31879 h 4608812"/>
              <a:gd name="connsiteX30406" fmla="*/ 11410991 w 12184637"/>
              <a:gd name="connsiteY30406" fmla="*/ 46751 h 4608812"/>
              <a:gd name="connsiteX30407" fmla="*/ 11454208 w 12184637"/>
              <a:gd name="connsiteY30407" fmla="*/ 31511 h 4608812"/>
              <a:gd name="connsiteX30408" fmla="*/ 11457595 w 12184637"/>
              <a:gd name="connsiteY30408" fmla="*/ 24369 h 4608812"/>
              <a:gd name="connsiteX30409" fmla="*/ 11450453 w 12184637"/>
              <a:gd name="connsiteY30409" fmla="*/ 20983 h 4608812"/>
              <a:gd name="connsiteX30410" fmla="*/ 11407237 w 12184637"/>
              <a:gd name="connsiteY30410" fmla="*/ 36223 h 4608812"/>
              <a:gd name="connsiteX30411" fmla="*/ 11403849 w 12184637"/>
              <a:gd name="connsiteY30411" fmla="*/ 43364 h 4608812"/>
              <a:gd name="connsiteX30412" fmla="*/ 11409151 w 12184637"/>
              <a:gd name="connsiteY30412" fmla="*/ 47045 h 4608812"/>
              <a:gd name="connsiteX30413" fmla="*/ 11410991 w 12184637"/>
              <a:gd name="connsiteY30413" fmla="*/ 46751 h 4608812"/>
              <a:gd name="connsiteX30414" fmla="*/ 11387211 w 12184637"/>
              <a:gd name="connsiteY30414" fmla="*/ 55217 h 4608812"/>
              <a:gd name="connsiteX30415" fmla="*/ 11410991 w 12184637"/>
              <a:gd name="connsiteY30415" fmla="*/ 46824 h 4608812"/>
              <a:gd name="connsiteX30416" fmla="*/ 11414378 w 12184637"/>
              <a:gd name="connsiteY30416" fmla="*/ 39683 h 4608812"/>
              <a:gd name="connsiteX30417" fmla="*/ 11407237 w 12184637"/>
              <a:gd name="connsiteY30417" fmla="*/ 36296 h 4608812"/>
              <a:gd name="connsiteX30418" fmla="*/ 11383456 w 12184637"/>
              <a:gd name="connsiteY30418" fmla="*/ 44689 h 4608812"/>
              <a:gd name="connsiteX30419" fmla="*/ 11380069 w 12184637"/>
              <a:gd name="connsiteY30419" fmla="*/ 51831 h 4608812"/>
              <a:gd name="connsiteX30420" fmla="*/ 11385371 w 12184637"/>
              <a:gd name="connsiteY30420" fmla="*/ 55512 h 4608812"/>
              <a:gd name="connsiteX30421" fmla="*/ 11387211 w 12184637"/>
              <a:gd name="connsiteY30421" fmla="*/ 55217 h 4608812"/>
              <a:gd name="connsiteX30422" fmla="*/ 11326545 w 12184637"/>
              <a:gd name="connsiteY30422" fmla="*/ 87832 h 4608812"/>
              <a:gd name="connsiteX30423" fmla="*/ 11388021 w 12184637"/>
              <a:gd name="connsiteY30423" fmla="*/ 54849 h 4608812"/>
              <a:gd name="connsiteX30424" fmla="*/ 11390303 w 12184637"/>
              <a:gd name="connsiteY30424" fmla="*/ 47266 h 4608812"/>
              <a:gd name="connsiteX30425" fmla="*/ 11382719 w 12184637"/>
              <a:gd name="connsiteY30425" fmla="*/ 44984 h 4608812"/>
              <a:gd name="connsiteX30426" fmla="*/ 11321244 w 12184637"/>
              <a:gd name="connsiteY30426" fmla="*/ 77967 h 4608812"/>
              <a:gd name="connsiteX30427" fmla="*/ 11318962 w 12184637"/>
              <a:gd name="connsiteY30427" fmla="*/ 85550 h 4608812"/>
              <a:gd name="connsiteX30428" fmla="*/ 11323895 w 12184637"/>
              <a:gd name="connsiteY30428" fmla="*/ 88495 h 4608812"/>
              <a:gd name="connsiteX30429" fmla="*/ 11326545 w 12184637"/>
              <a:gd name="connsiteY30429" fmla="*/ 87832 h 4608812"/>
              <a:gd name="connsiteX30430" fmla="*/ 11267941 w 12184637"/>
              <a:gd name="connsiteY30430" fmla="*/ 129577 h 4608812"/>
              <a:gd name="connsiteX30431" fmla="*/ 11327208 w 12184637"/>
              <a:gd name="connsiteY30431" fmla="*/ 87464 h 4608812"/>
              <a:gd name="connsiteX30432" fmla="*/ 11328533 w 12184637"/>
              <a:gd name="connsiteY30432" fmla="*/ 79660 h 4608812"/>
              <a:gd name="connsiteX30433" fmla="*/ 11320729 w 12184637"/>
              <a:gd name="connsiteY30433" fmla="*/ 78335 h 4608812"/>
              <a:gd name="connsiteX30434" fmla="*/ 11261462 w 12184637"/>
              <a:gd name="connsiteY30434" fmla="*/ 120448 h 4608812"/>
              <a:gd name="connsiteX30435" fmla="*/ 11260138 w 12184637"/>
              <a:gd name="connsiteY30435" fmla="*/ 128252 h 4608812"/>
              <a:gd name="connsiteX30436" fmla="*/ 11264702 w 12184637"/>
              <a:gd name="connsiteY30436" fmla="*/ 130608 h 4608812"/>
              <a:gd name="connsiteX30437" fmla="*/ 11267941 w 12184637"/>
              <a:gd name="connsiteY30437" fmla="*/ 129577 h 4608812"/>
              <a:gd name="connsiteX30438" fmla="*/ 11270224 w 12184637"/>
              <a:gd name="connsiteY30438" fmla="*/ 125822 h 4608812"/>
              <a:gd name="connsiteX30439" fmla="*/ 11265512 w 12184637"/>
              <a:gd name="connsiteY30439" fmla="*/ 119490 h 4608812"/>
              <a:gd name="connsiteX30440" fmla="*/ 11248652 w 12184637"/>
              <a:gd name="connsiteY30440" fmla="*/ 117061 h 4608812"/>
              <a:gd name="connsiteX30441" fmla="*/ 11242320 w 12184637"/>
              <a:gd name="connsiteY30441" fmla="*/ 121773 h 4608812"/>
              <a:gd name="connsiteX30442" fmla="*/ 11247032 w 12184637"/>
              <a:gd name="connsiteY30442" fmla="*/ 128104 h 4608812"/>
              <a:gd name="connsiteX30443" fmla="*/ 11263892 w 12184637"/>
              <a:gd name="connsiteY30443" fmla="*/ 130534 h 4608812"/>
              <a:gd name="connsiteX30444" fmla="*/ 11264776 w 12184637"/>
              <a:gd name="connsiteY30444" fmla="*/ 130608 h 4608812"/>
              <a:gd name="connsiteX30445" fmla="*/ 11270224 w 12184637"/>
              <a:gd name="connsiteY30445" fmla="*/ 125822 h 4608812"/>
              <a:gd name="connsiteX30446" fmla="*/ 11238345 w 12184637"/>
              <a:gd name="connsiteY30446" fmla="*/ 130976 h 4608812"/>
              <a:gd name="connsiteX30447" fmla="*/ 11249314 w 12184637"/>
              <a:gd name="connsiteY30447" fmla="*/ 127883 h 4608812"/>
              <a:gd name="connsiteX30448" fmla="*/ 11253217 w 12184637"/>
              <a:gd name="connsiteY30448" fmla="*/ 121037 h 4608812"/>
              <a:gd name="connsiteX30449" fmla="*/ 11246370 w 12184637"/>
              <a:gd name="connsiteY30449" fmla="*/ 117135 h 4608812"/>
              <a:gd name="connsiteX30450" fmla="*/ 11235400 w 12184637"/>
              <a:gd name="connsiteY30450" fmla="*/ 120227 h 4608812"/>
              <a:gd name="connsiteX30451" fmla="*/ 11231498 w 12184637"/>
              <a:gd name="connsiteY30451" fmla="*/ 127074 h 4608812"/>
              <a:gd name="connsiteX30452" fmla="*/ 11236872 w 12184637"/>
              <a:gd name="connsiteY30452" fmla="*/ 131123 h 4608812"/>
              <a:gd name="connsiteX30453" fmla="*/ 11238345 w 12184637"/>
              <a:gd name="connsiteY30453" fmla="*/ 130976 h 4608812"/>
              <a:gd name="connsiteX30454" fmla="*/ 11232381 w 12184637"/>
              <a:gd name="connsiteY30454" fmla="*/ 135099 h 4608812"/>
              <a:gd name="connsiteX30455" fmla="*/ 11239818 w 12184637"/>
              <a:gd name="connsiteY30455" fmla="*/ 130313 h 4608812"/>
              <a:gd name="connsiteX30456" fmla="*/ 11241511 w 12184637"/>
              <a:gd name="connsiteY30456" fmla="*/ 122583 h 4608812"/>
              <a:gd name="connsiteX30457" fmla="*/ 11233780 w 12184637"/>
              <a:gd name="connsiteY30457" fmla="*/ 120889 h 4608812"/>
              <a:gd name="connsiteX30458" fmla="*/ 11226344 w 12184637"/>
              <a:gd name="connsiteY30458" fmla="*/ 125675 h 4608812"/>
              <a:gd name="connsiteX30459" fmla="*/ 11224651 w 12184637"/>
              <a:gd name="connsiteY30459" fmla="*/ 133405 h 4608812"/>
              <a:gd name="connsiteX30460" fmla="*/ 11229363 w 12184637"/>
              <a:gd name="connsiteY30460" fmla="*/ 135982 h 4608812"/>
              <a:gd name="connsiteX30461" fmla="*/ 11232381 w 12184637"/>
              <a:gd name="connsiteY30461" fmla="*/ 135099 h 4608812"/>
              <a:gd name="connsiteX30462" fmla="*/ 11208454 w 12184637"/>
              <a:gd name="connsiteY30462" fmla="*/ 160940 h 4608812"/>
              <a:gd name="connsiteX30463" fmla="*/ 11233486 w 12184637"/>
              <a:gd name="connsiteY30463" fmla="*/ 134289 h 4608812"/>
              <a:gd name="connsiteX30464" fmla="*/ 11233265 w 12184637"/>
              <a:gd name="connsiteY30464" fmla="*/ 126411 h 4608812"/>
              <a:gd name="connsiteX30465" fmla="*/ 11225387 w 12184637"/>
              <a:gd name="connsiteY30465" fmla="*/ 126632 h 4608812"/>
              <a:gd name="connsiteX30466" fmla="*/ 11200356 w 12184637"/>
              <a:gd name="connsiteY30466" fmla="*/ 153283 h 4608812"/>
              <a:gd name="connsiteX30467" fmla="*/ 11200576 w 12184637"/>
              <a:gd name="connsiteY30467" fmla="*/ 161161 h 4608812"/>
              <a:gd name="connsiteX30468" fmla="*/ 11204404 w 12184637"/>
              <a:gd name="connsiteY30468" fmla="*/ 162634 h 4608812"/>
              <a:gd name="connsiteX30469" fmla="*/ 11208454 w 12184637"/>
              <a:gd name="connsiteY30469" fmla="*/ 160940 h 4608812"/>
              <a:gd name="connsiteX30470" fmla="*/ 11198441 w 12184637"/>
              <a:gd name="connsiteY30470" fmla="*/ 170364 h 4608812"/>
              <a:gd name="connsiteX30471" fmla="*/ 11208233 w 12184637"/>
              <a:gd name="connsiteY30471" fmla="*/ 161161 h 4608812"/>
              <a:gd name="connsiteX30472" fmla="*/ 11208454 w 12184637"/>
              <a:gd name="connsiteY30472" fmla="*/ 153283 h 4608812"/>
              <a:gd name="connsiteX30473" fmla="*/ 11200576 w 12184637"/>
              <a:gd name="connsiteY30473" fmla="*/ 153063 h 4608812"/>
              <a:gd name="connsiteX30474" fmla="*/ 11190784 w 12184637"/>
              <a:gd name="connsiteY30474" fmla="*/ 162266 h 4608812"/>
              <a:gd name="connsiteX30475" fmla="*/ 11190563 w 12184637"/>
              <a:gd name="connsiteY30475" fmla="*/ 170143 h 4608812"/>
              <a:gd name="connsiteX30476" fmla="*/ 11194686 w 12184637"/>
              <a:gd name="connsiteY30476" fmla="*/ 171910 h 4608812"/>
              <a:gd name="connsiteX30477" fmla="*/ 11198441 w 12184637"/>
              <a:gd name="connsiteY30477" fmla="*/ 170364 h 4608812"/>
              <a:gd name="connsiteX30478" fmla="*/ 11151322 w 12184637"/>
              <a:gd name="connsiteY30478" fmla="*/ 213360 h 4608812"/>
              <a:gd name="connsiteX30479" fmla="*/ 11198368 w 12184637"/>
              <a:gd name="connsiteY30479" fmla="*/ 170438 h 4608812"/>
              <a:gd name="connsiteX30480" fmla="*/ 11198735 w 12184637"/>
              <a:gd name="connsiteY30480" fmla="*/ 162560 h 4608812"/>
              <a:gd name="connsiteX30481" fmla="*/ 11190858 w 12184637"/>
              <a:gd name="connsiteY30481" fmla="*/ 162192 h 4608812"/>
              <a:gd name="connsiteX30482" fmla="*/ 11143813 w 12184637"/>
              <a:gd name="connsiteY30482" fmla="*/ 205114 h 4608812"/>
              <a:gd name="connsiteX30483" fmla="*/ 11143444 w 12184637"/>
              <a:gd name="connsiteY30483" fmla="*/ 212992 h 4608812"/>
              <a:gd name="connsiteX30484" fmla="*/ 11147641 w 12184637"/>
              <a:gd name="connsiteY30484" fmla="*/ 214832 h 4608812"/>
              <a:gd name="connsiteX30485" fmla="*/ 11151322 w 12184637"/>
              <a:gd name="connsiteY30485" fmla="*/ 213360 h 4608812"/>
              <a:gd name="connsiteX30486" fmla="*/ 11140205 w 12184637"/>
              <a:gd name="connsiteY30486" fmla="*/ 226612 h 4608812"/>
              <a:gd name="connsiteX30487" fmla="*/ 11151764 w 12184637"/>
              <a:gd name="connsiteY30487" fmla="*/ 212918 h 4608812"/>
              <a:gd name="connsiteX30488" fmla="*/ 11151101 w 12184637"/>
              <a:gd name="connsiteY30488" fmla="*/ 205041 h 4608812"/>
              <a:gd name="connsiteX30489" fmla="*/ 11143224 w 12184637"/>
              <a:gd name="connsiteY30489" fmla="*/ 205703 h 4608812"/>
              <a:gd name="connsiteX30490" fmla="*/ 11131665 w 12184637"/>
              <a:gd name="connsiteY30490" fmla="*/ 219397 h 4608812"/>
              <a:gd name="connsiteX30491" fmla="*/ 11132328 w 12184637"/>
              <a:gd name="connsiteY30491" fmla="*/ 227275 h 4608812"/>
              <a:gd name="connsiteX30492" fmla="*/ 11135935 w 12184637"/>
              <a:gd name="connsiteY30492" fmla="*/ 228600 h 4608812"/>
              <a:gd name="connsiteX30493" fmla="*/ 11140205 w 12184637"/>
              <a:gd name="connsiteY30493" fmla="*/ 226612 h 4608812"/>
              <a:gd name="connsiteX30494" fmla="*/ 11095516 w 12184637"/>
              <a:gd name="connsiteY30494" fmla="*/ 282934 h 4608812"/>
              <a:gd name="connsiteX30495" fmla="*/ 11140279 w 12184637"/>
              <a:gd name="connsiteY30495" fmla="*/ 226391 h 4608812"/>
              <a:gd name="connsiteX30496" fmla="*/ 11139395 w 12184637"/>
              <a:gd name="connsiteY30496" fmla="*/ 218587 h 4608812"/>
              <a:gd name="connsiteX30497" fmla="*/ 11131591 w 12184637"/>
              <a:gd name="connsiteY30497" fmla="*/ 219471 h 4608812"/>
              <a:gd name="connsiteX30498" fmla="*/ 11086828 w 12184637"/>
              <a:gd name="connsiteY30498" fmla="*/ 276013 h 4608812"/>
              <a:gd name="connsiteX30499" fmla="*/ 11087712 w 12184637"/>
              <a:gd name="connsiteY30499" fmla="*/ 283817 h 4608812"/>
              <a:gd name="connsiteX30500" fmla="*/ 11091246 w 12184637"/>
              <a:gd name="connsiteY30500" fmla="*/ 284995 h 4608812"/>
              <a:gd name="connsiteX30501" fmla="*/ 11095516 w 12184637"/>
              <a:gd name="connsiteY30501" fmla="*/ 282934 h 4608812"/>
              <a:gd name="connsiteX30502" fmla="*/ 11094412 w 12184637"/>
              <a:gd name="connsiteY30502" fmla="*/ 284554 h 4608812"/>
              <a:gd name="connsiteX30503" fmla="*/ 11095736 w 12184637"/>
              <a:gd name="connsiteY30503" fmla="*/ 282713 h 4608812"/>
              <a:gd name="connsiteX30504" fmla="*/ 11094412 w 12184637"/>
              <a:gd name="connsiteY30504" fmla="*/ 274909 h 4608812"/>
              <a:gd name="connsiteX30505" fmla="*/ 11086607 w 12184637"/>
              <a:gd name="connsiteY30505" fmla="*/ 276234 h 4608812"/>
              <a:gd name="connsiteX30506" fmla="*/ 11085283 w 12184637"/>
              <a:gd name="connsiteY30506" fmla="*/ 278075 h 4608812"/>
              <a:gd name="connsiteX30507" fmla="*/ 11086607 w 12184637"/>
              <a:gd name="connsiteY30507" fmla="*/ 285879 h 4608812"/>
              <a:gd name="connsiteX30508" fmla="*/ 11089847 w 12184637"/>
              <a:gd name="connsiteY30508" fmla="*/ 286910 h 4608812"/>
              <a:gd name="connsiteX30509" fmla="*/ 11094412 w 12184637"/>
              <a:gd name="connsiteY30509" fmla="*/ 284554 h 4608812"/>
              <a:gd name="connsiteX30510" fmla="*/ 11085356 w 12184637"/>
              <a:gd name="connsiteY30510" fmla="*/ 296628 h 4608812"/>
              <a:gd name="connsiteX30511" fmla="*/ 11094264 w 12184637"/>
              <a:gd name="connsiteY30511" fmla="*/ 284701 h 4608812"/>
              <a:gd name="connsiteX30512" fmla="*/ 11093160 w 12184637"/>
              <a:gd name="connsiteY30512" fmla="*/ 276897 h 4608812"/>
              <a:gd name="connsiteX30513" fmla="*/ 11085356 w 12184637"/>
              <a:gd name="connsiteY30513" fmla="*/ 278001 h 4608812"/>
              <a:gd name="connsiteX30514" fmla="*/ 11076447 w 12184637"/>
              <a:gd name="connsiteY30514" fmla="*/ 289928 h 4608812"/>
              <a:gd name="connsiteX30515" fmla="*/ 11077552 w 12184637"/>
              <a:gd name="connsiteY30515" fmla="*/ 297732 h 4608812"/>
              <a:gd name="connsiteX30516" fmla="*/ 11080938 w 12184637"/>
              <a:gd name="connsiteY30516" fmla="*/ 298837 h 4608812"/>
              <a:gd name="connsiteX30517" fmla="*/ 11085356 w 12184637"/>
              <a:gd name="connsiteY30517" fmla="*/ 296628 h 4608812"/>
              <a:gd name="connsiteX30518" fmla="*/ 11058336 w 12184637"/>
              <a:gd name="connsiteY30518" fmla="*/ 333734 h 4608812"/>
              <a:gd name="connsiteX30519" fmla="*/ 11085429 w 12184637"/>
              <a:gd name="connsiteY30519" fmla="*/ 296554 h 4608812"/>
              <a:gd name="connsiteX30520" fmla="*/ 11084178 w 12184637"/>
              <a:gd name="connsiteY30520" fmla="*/ 288750 h 4608812"/>
              <a:gd name="connsiteX30521" fmla="*/ 11076373 w 12184637"/>
              <a:gd name="connsiteY30521" fmla="*/ 290002 h 4608812"/>
              <a:gd name="connsiteX30522" fmla="*/ 11049281 w 12184637"/>
              <a:gd name="connsiteY30522" fmla="*/ 327181 h 4608812"/>
              <a:gd name="connsiteX30523" fmla="*/ 11050532 w 12184637"/>
              <a:gd name="connsiteY30523" fmla="*/ 334986 h 4608812"/>
              <a:gd name="connsiteX30524" fmla="*/ 11053845 w 12184637"/>
              <a:gd name="connsiteY30524" fmla="*/ 336016 h 4608812"/>
              <a:gd name="connsiteX30525" fmla="*/ 11058336 w 12184637"/>
              <a:gd name="connsiteY30525" fmla="*/ 333734 h 4608812"/>
              <a:gd name="connsiteX30526" fmla="*/ 11038237 w 12184637"/>
              <a:gd name="connsiteY30526" fmla="*/ 368190 h 4608812"/>
              <a:gd name="connsiteX30527" fmla="*/ 11058705 w 12184637"/>
              <a:gd name="connsiteY30527" fmla="*/ 333219 h 4608812"/>
              <a:gd name="connsiteX30528" fmla="*/ 11056717 w 12184637"/>
              <a:gd name="connsiteY30528" fmla="*/ 325635 h 4608812"/>
              <a:gd name="connsiteX30529" fmla="*/ 11049133 w 12184637"/>
              <a:gd name="connsiteY30529" fmla="*/ 327623 h 4608812"/>
              <a:gd name="connsiteX30530" fmla="*/ 11028666 w 12184637"/>
              <a:gd name="connsiteY30530" fmla="*/ 362594 h 4608812"/>
              <a:gd name="connsiteX30531" fmla="*/ 11030654 w 12184637"/>
              <a:gd name="connsiteY30531" fmla="*/ 370177 h 4608812"/>
              <a:gd name="connsiteX30532" fmla="*/ 11033525 w 12184637"/>
              <a:gd name="connsiteY30532" fmla="*/ 370914 h 4608812"/>
              <a:gd name="connsiteX30533" fmla="*/ 11038237 w 12184637"/>
              <a:gd name="connsiteY30533" fmla="*/ 368190 h 4608812"/>
              <a:gd name="connsiteX30534" fmla="*/ 11028887 w 12184637"/>
              <a:gd name="connsiteY30534" fmla="*/ 384902 h 4608812"/>
              <a:gd name="connsiteX30535" fmla="*/ 11038237 w 12184637"/>
              <a:gd name="connsiteY30535" fmla="*/ 368116 h 4608812"/>
              <a:gd name="connsiteX30536" fmla="*/ 11036102 w 12184637"/>
              <a:gd name="connsiteY30536" fmla="*/ 360533 h 4608812"/>
              <a:gd name="connsiteX30537" fmla="*/ 11028518 w 12184637"/>
              <a:gd name="connsiteY30537" fmla="*/ 362668 h 4608812"/>
              <a:gd name="connsiteX30538" fmla="*/ 11019168 w 12184637"/>
              <a:gd name="connsiteY30538" fmla="*/ 379454 h 4608812"/>
              <a:gd name="connsiteX30539" fmla="*/ 11021303 w 12184637"/>
              <a:gd name="connsiteY30539" fmla="*/ 387037 h 4608812"/>
              <a:gd name="connsiteX30540" fmla="*/ 11024028 w 12184637"/>
              <a:gd name="connsiteY30540" fmla="*/ 387773 h 4608812"/>
              <a:gd name="connsiteX30541" fmla="*/ 11028887 w 12184637"/>
              <a:gd name="connsiteY30541" fmla="*/ 384902 h 4608812"/>
              <a:gd name="connsiteX30542" fmla="*/ 10985302 w 12184637"/>
              <a:gd name="connsiteY30542" fmla="*/ 463090 h 4608812"/>
              <a:gd name="connsiteX30543" fmla="*/ 11028961 w 12184637"/>
              <a:gd name="connsiteY30543" fmla="*/ 384976 h 4608812"/>
              <a:gd name="connsiteX30544" fmla="*/ 11026825 w 12184637"/>
              <a:gd name="connsiteY30544" fmla="*/ 377393 h 4608812"/>
              <a:gd name="connsiteX30545" fmla="*/ 11019242 w 12184637"/>
              <a:gd name="connsiteY30545" fmla="*/ 379528 h 4608812"/>
              <a:gd name="connsiteX30546" fmla="*/ 10975584 w 12184637"/>
              <a:gd name="connsiteY30546" fmla="*/ 457642 h 4608812"/>
              <a:gd name="connsiteX30547" fmla="*/ 10977719 w 12184637"/>
              <a:gd name="connsiteY30547" fmla="*/ 465225 h 4608812"/>
              <a:gd name="connsiteX30548" fmla="*/ 10980516 w 12184637"/>
              <a:gd name="connsiteY30548" fmla="*/ 465961 h 4608812"/>
              <a:gd name="connsiteX30549" fmla="*/ 10985302 w 12184637"/>
              <a:gd name="connsiteY30549" fmla="*/ 463090 h 4608812"/>
              <a:gd name="connsiteX30550" fmla="*/ 10976908 w 12184637"/>
              <a:gd name="connsiteY30550" fmla="*/ 480980 h 4608812"/>
              <a:gd name="connsiteX30551" fmla="*/ 10985449 w 12184637"/>
              <a:gd name="connsiteY30551" fmla="*/ 462722 h 4608812"/>
              <a:gd name="connsiteX30552" fmla="*/ 10982799 w 12184637"/>
              <a:gd name="connsiteY30552" fmla="*/ 455286 h 4608812"/>
              <a:gd name="connsiteX30553" fmla="*/ 10975363 w 12184637"/>
              <a:gd name="connsiteY30553" fmla="*/ 457936 h 4608812"/>
              <a:gd name="connsiteX30554" fmla="*/ 10966822 w 12184637"/>
              <a:gd name="connsiteY30554" fmla="*/ 476195 h 4608812"/>
              <a:gd name="connsiteX30555" fmla="*/ 10969546 w 12184637"/>
              <a:gd name="connsiteY30555" fmla="*/ 483631 h 4608812"/>
              <a:gd name="connsiteX30556" fmla="*/ 10971976 w 12184637"/>
              <a:gd name="connsiteY30556" fmla="*/ 484146 h 4608812"/>
              <a:gd name="connsiteX30557" fmla="*/ 10976908 w 12184637"/>
              <a:gd name="connsiteY30557" fmla="*/ 480980 h 4608812"/>
              <a:gd name="connsiteX30558" fmla="*/ 10934723 w 12184637"/>
              <a:gd name="connsiteY30558" fmla="*/ 570064 h 4608812"/>
              <a:gd name="connsiteX30559" fmla="*/ 10976908 w 12184637"/>
              <a:gd name="connsiteY30559" fmla="*/ 480980 h 4608812"/>
              <a:gd name="connsiteX30560" fmla="*/ 10974258 w 12184637"/>
              <a:gd name="connsiteY30560" fmla="*/ 473544 h 4608812"/>
              <a:gd name="connsiteX30561" fmla="*/ 10966822 w 12184637"/>
              <a:gd name="connsiteY30561" fmla="*/ 476195 h 4608812"/>
              <a:gd name="connsiteX30562" fmla="*/ 10924636 w 12184637"/>
              <a:gd name="connsiteY30562" fmla="*/ 565279 h 4608812"/>
              <a:gd name="connsiteX30563" fmla="*/ 10927287 w 12184637"/>
              <a:gd name="connsiteY30563" fmla="*/ 572715 h 4608812"/>
              <a:gd name="connsiteX30564" fmla="*/ 10929717 w 12184637"/>
              <a:gd name="connsiteY30564" fmla="*/ 573230 h 4608812"/>
              <a:gd name="connsiteX30565" fmla="*/ 10934723 w 12184637"/>
              <a:gd name="connsiteY30565" fmla="*/ 570064 h 4608812"/>
              <a:gd name="connsiteX30566" fmla="*/ 10884659 w 12184637"/>
              <a:gd name="connsiteY30566" fmla="*/ 691175 h 4608812"/>
              <a:gd name="connsiteX30567" fmla="*/ 10934796 w 12184637"/>
              <a:gd name="connsiteY30567" fmla="*/ 569770 h 4608812"/>
              <a:gd name="connsiteX30568" fmla="*/ 10931777 w 12184637"/>
              <a:gd name="connsiteY30568" fmla="*/ 562481 h 4608812"/>
              <a:gd name="connsiteX30569" fmla="*/ 10924489 w 12184637"/>
              <a:gd name="connsiteY30569" fmla="*/ 565500 h 4608812"/>
              <a:gd name="connsiteX30570" fmla="*/ 10874352 w 12184637"/>
              <a:gd name="connsiteY30570" fmla="*/ 686904 h 4608812"/>
              <a:gd name="connsiteX30571" fmla="*/ 10877371 w 12184637"/>
              <a:gd name="connsiteY30571" fmla="*/ 694193 h 4608812"/>
              <a:gd name="connsiteX30572" fmla="*/ 10879505 w 12184637"/>
              <a:gd name="connsiteY30572" fmla="*/ 694635 h 4608812"/>
              <a:gd name="connsiteX30573" fmla="*/ 10884659 w 12184637"/>
              <a:gd name="connsiteY30573" fmla="*/ 691175 h 4608812"/>
              <a:gd name="connsiteX30574" fmla="*/ 10868020 w 12184637"/>
              <a:gd name="connsiteY30574" fmla="*/ 736232 h 4608812"/>
              <a:gd name="connsiteX30575" fmla="*/ 10884733 w 12184637"/>
              <a:gd name="connsiteY30575" fmla="*/ 691027 h 4608812"/>
              <a:gd name="connsiteX30576" fmla="*/ 10881419 w 12184637"/>
              <a:gd name="connsiteY30576" fmla="*/ 683886 h 4608812"/>
              <a:gd name="connsiteX30577" fmla="*/ 10874278 w 12184637"/>
              <a:gd name="connsiteY30577" fmla="*/ 687199 h 4608812"/>
              <a:gd name="connsiteX30578" fmla="*/ 10857566 w 12184637"/>
              <a:gd name="connsiteY30578" fmla="*/ 732404 h 4608812"/>
              <a:gd name="connsiteX30579" fmla="*/ 10860878 w 12184637"/>
              <a:gd name="connsiteY30579" fmla="*/ 739545 h 4608812"/>
              <a:gd name="connsiteX30580" fmla="*/ 10862866 w 12184637"/>
              <a:gd name="connsiteY30580" fmla="*/ 739913 h 4608812"/>
              <a:gd name="connsiteX30581" fmla="*/ 10868020 w 12184637"/>
              <a:gd name="connsiteY30581" fmla="*/ 736232 h 4608812"/>
              <a:gd name="connsiteX30582" fmla="*/ 10866474 w 12184637"/>
              <a:gd name="connsiteY30582" fmla="*/ 741091 h 4608812"/>
              <a:gd name="connsiteX30583" fmla="*/ 10868756 w 12184637"/>
              <a:gd name="connsiteY30583" fmla="*/ 733582 h 4608812"/>
              <a:gd name="connsiteX30584" fmla="*/ 10867726 w 12184637"/>
              <a:gd name="connsiteY30584" fmla="*/ 731667 h 4608812"/>
              <a:gd name="connsiteX30585" fmla="*/ 10860216 w 12184637"/>
              <a:gd name="connsiteY30585" fmla="*/ 729385 h 4608812"/>
              <a:gd name="connsiteX30586" fmla="*/ 10857934 w 12184637"/>
              <a:gd name="connsiteY30586" fmla="*/ 736895 h 4608812"/>
              <a:gd name="connsiteX30587" fmla="*/ 10858965 w 12184637"/>
              <a:gd name="connsiteY30587" fmla="*/ 738809 h 4608812"/>
              <a:gd name="connsiteX30588" fmla="*/ 10863897 w 12184637"/>
              <a:gd name="connsiteY30588" fmla="*/ 741754 h 4608812"/>
              <a:gd name="connsiteX30589" fmla="*/ 10866474 w 12184637"/>
              <a:gd name="connsiteY30589" fmla="*/ 741091 h 4608812"/>
              <a:gd name="connsiteX30590" fmla="*/ 10883481 w 12184637"/>
              <a:gd name="connsiteY30590" fmla="*/ 742343 h 4608812"/>
              <a:gd name="connsiteX30591" fmla="*/ 10879874 w 12184637"/>
              <a:gd name="connsiteY30591" fmla="*/ 735348 h 4608812"/>
              <a:gd name="connsiteX30592" fmla="*/ 10865517 w 12184637"/>
              <a:gd name="connsiteY30592" fmla="*/ 730857 h 4608812"/>
              <a:gd name="connsiteX30593" fmla="*/ 10858523 w 12184637"/>
              <a:gd name="connsiteY30593" fmla="*/ 734465 h 4608812"/>
              <a:gd name="connsiteX30594" fmla="*/ 10862130 w 12184637"/>
              <a:gd name="connsiteY30594" fmla="*/ 741459 h 4608812"/>
              <a:gd name="connsiteX30595" fmla="*/ 10876487 w 12184637"/>
              <a:gd name="connsiteY30595" fmla="*/ 745950 h 4608812"/>
              <a:gd name="connsiteX30596" fmla="*/ 10878180 w 12184637"/>
              <a:gd name="connsiteY30596" fmla="*/ 746245 h 4608812"/>
              <a:gd name="connsiteX30597" fmla="*/ 10883481 w 12184637"/>
              <a:gd name="connsiteY30597" fmla="*/ 742343 h 4608812"/>
              <a:gd name="connsiteX30598" fmla="*/ 10892389 w 12184637"/>
              <a:gd name="connsiteY30598" fmla="*/ 743521 h 4608812"/>
              <a:gd name="connsiteX30599" fmla="*/ 10887972 w 12184637"/>
              <a:gd name="connsiteY30599" fmla="*/ 736968 h 4608812"/>
              <a:gd name="connsiteX30600" fmla="*/ 10879284 w 12184637"/>
              <a:gd name="connsiteY30600" fmla="*/ 735275 h 4608812"/>
              <a:gd name="connsiteX30601" fmla="*/ 10872732 w 12184637"/>
              <a:gd name="connsiteY30601" fmla="*/ 739692 h 4608812"/>
              <a:gd name="connsiteX30602" fmla="*/ 10877150 w 12184637"/>
              <a:gd name="connsiteY30602" fmla="*/ 746245 h 4608812"/>
              <a:gd name="connsiteX30603" fmla="*/ 10885837 w 12184637"/>
              <a:gd name="connsiteY30603" fmla="*/ 747938 h 4608812"/>
              <a:gd name="connsiteX30604" fmla="*/ 10886941 w 12184637"/>
              <a:gd name="connsiteY30604" fmla="*/ 748012 h 4608812"/>
              <a:gd name="connsiteX30605" fmla="*/ 10892389 w 12184637"/>
              <a:gd name="connsiteY30605" fmla="*/ 743521 h 4608812"/>
              <a:gd name="connsiteX30606" fmla="*/ 10910501 w 12184637"/>
              <a:gd name="connsiteY30606" fmla="*/ 748233 h 4608812"/>
              <a:gd name="connsiteX30607" fmla="*/ 10906451 w 12184637"/>
              <a:gd name="connsiteY30607" fmla="*/ 741459 h 4608812"/>
              <a:gd name="connsiteX30608" fmla="*/ 10888267 w 12184637"/>
              <a:gd name="connsiteY30608" fmla="*/ 736968 h 4608812"/>
              <a:gd name="connsiteX30609" fmla="*/ 10881493 w 12184637"/>
              <a:gd name="connsiteY30609" fmla="*/ 741017 h 4608812"/>
              <a:gd name="connsiteX30610" fmla="*/ 10885543 w 12184637"/>
              <a:gd name="connsiteY30610" fmla="*/ 747791 h 4608812"/>
              <a:gd name="connsiteX30611" fmla="*/ 10903727 w 12184637"/>
              <a:gd name="connsiteY30611" fmla="*/ 752282 h 4608812"/>
              <a:gd name="connsiteX30612" fmla="*/ 10905126 w 12184637"/>
              <a:gd name="connsiteY30612" fmla="*/ 752429 h 4608812"/>
              <a:gd name="connsiteX30613" fmla="*/ 10910501 w 12184637"/>
              <a:gd name="connsiteY30613" fmla="*/ 748233 h 4608812"/>
              <a:gd name="connsiteX30614" fmla="*/ 10915360 w 12184637"/>
              <a:gd name="connsiteY30614" fmla="*/ 752282 h 4608812"/>
              <a:gd name="connsiteX30615" fmla="*/ 10913004 w 12184637"/>
              <a:gd name="connsiteY30615" fmla="*/ 744772 h 4608812"/>
              <a:gd name="connsiteX30616" fmla="*/ 10907630 w 12184637"/>
              <a:gd name="connsiteY30616" fmla="*/ 741975 h 4608812"/>
              <a:gd name="connsiteX30617" fmla="*/ 10900120 w 12184637"/>
              <a:gd name="connsiteY30617" fmla="*/ 744331 h 4608812"/>
              <a:gd name="connsiteX30618" fmla="*/ 10902476 w 12184637"/>
              <a:gd name="connsiteY30618" fmla="*/ 751840 h 4608812"/>
              <a:gd name="connsiteX30619" fmla="*/ 10907850 w 12184637"/>
              <a:gd name="connsiteY30619" fmla="*/ 754638 h 4608812"/>
              <a:gd name="connsiteX30620" fmla="*/ 10910501 w 12184637"/>
              <a:gd name="connsiteY30620" fmla="*/ 755300 h 4608812"/>
              <a:gd name="connsiteX30621" fmla="*/ 10915360 w 12184637"/>
              <a:gd name="connsiteY30621" fmla="*/ 752282 h 4608812"/>
              <a:gd name="connsiteX30622" fmla="*/ 10959386 w 12184637"/>
              <a:gd name="connsiteY30622" fmla="*/ 765755 h 4608812"/>
              <a:gd name="connsiteX30623" fmla="*/ 10955852 w 12184637"/>
              <a:gd name="connsiteY30623" fmla="*/ 758761 h 4608812"/>
              <a:gd name="connsiteX30624" fmla="*/ 10912194 w 12184637"/>
              <a:gd name="connsiteY30624" fmla="*/ 744404 h 4608812"/>
              <a:gd name="connsiteX30625" fmla="*/ 10905200 w 12184637"/>
              <a:gd name="connsiteY30625" fmla="*/ 747938 h 4608812"/>
              <a:gd name="connsiteX30626" fmla="*/ 10908733 w 12184637"/>
              <a:gd name="connsiteY30626" fmla="*/ 754932 h 4608812"/>
              <a:gd name="connsiteX30627" fmla="*/ 10952392 w 12184637"/>
              <a:gd name="connsiteY30627" fmla="*/ 769289 h 4608812"/>
              <a:gd name="connsiteX30628" fmla="*/ 10954159 w 12184637"/>
              <a:gd name="connsiteY30628" fmla="*/ 769583 h 4608812"/>
              <a:gd name="connsiteX30629" fmla="*/ 10959386 w 12184637"/>
              <a:gd name="connsiteY30629" fmla="*/ 765755 h 4608812"/>
              <a:gd name="connsiteX30630" fmla="*/ 10961890 w 12184637"/>
              <a:gd name="connsiteY30630" fmla="*/ 766712 h 4608812"/>
              <a:gd name="connsiteX30631" fmla="*/ 10958429 w 12184637"/>
              <a:gd name="connsiteY30631" fmla="*/ 759644 h 4608812"/>
              <a:gd name="connsiteX30632" fmla="*/ 10955926 w 12184637"/>
              <a:gd name="connsiteY30632" fmla="*/ 758761 h 4608812"/>
              <a:gd name="connsiteX30633" fmla="*/ 10948859 w 12184637"/>
              <a:gd name="connsiteY30633" fmla="*/ 762221 h 4608812"/>
              <a:gd name="connsiteX30634" fmla="*/ 10952319 w 12184637"/>
              <a:gd name="connsiteY30634" fmla="*/ 769289 h 4608812"/>
              <a:gd name="connsiteX30635" fmla="*/ 10954822 w 12184637"/>
              <a:gd name="connsiteY30635" fmla="*/ 770172 h 4608812"/>
              <a:gd name="connsiteX30636" fmla="*/ 10956662 w 12184637"/>
              <a:gd name="connsiteY30636" fmla="*/ 770467 h 4608812"/>
              <a:gd name="connsiteX30637" fmla="*/ 10961890 w 12184637"/>
              <a:gd name="connsiteY30637" fmla="*/ 766712 h 4608812"/>
              <a:gd name="connsiteX30638" fmla="*/ 11006653 w 12184637"/>
              <a:gd name="connsiteY30638" fmla="*/ 798223 h 4608812"/>
              <a:gd name="connsiteX30639" fmla="*/ 11005107 w 12184637"/>
              <a:gd name="connsiteY30639" fmla="*/ 790492 h 4608812"/>
              <a:gd name="connsiteX30640" fmla="*/ 10959681 w 12184637"/>
              <a:gd name="connsiteY30640" fmla="*/ 760233 h 4608812"/>
              <a:gd name="connsiteX30641" fmla="*/ 10951951 w 12184637"/>
              <a:gd name="connsiteY30641" fmla="*/ 761779 h 4608812"/>
              <a:gd name="connsiteX30642" fmla="*/ 10953497 w 12184637"/>
              <a:gd name="connsiteY30642" fmla="*/ 769510 h 4608812"/>
              <a:gd name="connsiteX30643" fmla="*/ 10998922 w 12184637"/>
              <a:gd name="connsiteY30643" fmla="*/ 799769 h 4608812"/>
              <a:gd name="connsiteX30644" fmla="*/ 11002088 w 12184637"/>
              <a:gd name="connsiteY30644" fmla="*/ 800726 h 4608812"/>
              <a:gd name="connsiteX30645" fmla="*/ 11006653 w 12184637"/>
              <a:gd name="connsiteY30645" fmla="*/ 798223 h 4608812"/>
              <a:gd name="connsiteX30646" fmla="*/ 11010407 w 12184637"/>
              <a:gd name="connsiteY30646" fmla="*/ 799106 h 4608812"/>
              <a:gd name="connsiteX30647" fmla="*/ 11007757 w 12184637"/>
              <a:gd name="connsiteY30647" fmla="*/ 791670 h 4608812"/>
              <a:gd name="connsiteX30648" fmla="*/ 11004371 w 12184637"/>
              <a:gd name="connsiteY30648" fmla="*/ 790124 h 4608812"/>
              <a:gd name="connsiteX30649" fmla="*/ 10996935 w 12184637"/>
              <a:gd name="connsiteY30649" fmla="*/ 792848 h 4608812"/>
              <a:gd name="connsiteX30650" fmla="*/ 10999659 w 12184637"/>
              <a:gd name="connsiteY30650" fmla="*/ 800284 h 4608812"/>
              <a:gd name="connsiteX30651" fmla="*/ 11003045 w 12184637"/>
              <a:gd name="connsiteY30651" fmla="*/ 801830 h 4608812"/>
              <a:gd name="connsiteX30652" fmla="*/ 11005474 w 12184637"/>
              <a:gd name="connsiteY30652" fmla="*/ 802346 h 4608812"/>
              <a:gd name="connsiteX30653" fmla="*/ 11010407 w 12184637"/>
              <a:gd name="connsiteY30653" fmla="*/ 799106 h 4608812"/>
              <a:gd name="connsiteX30654" fmla="*/ 11053036 w 12184637"/>
              <a:gd name="connsiteY30654" fmla="*/ 841881 h 4608812"/>
              <a:gd name="connsiteX30655" fmla="*/ 11052814 w 12184637"/>
              <a:gd name="connsiteY30655" fmla="*/ 834004 h 4608812"/>
              <a:gd name="connsiteX30656" fmla="*/ 11009155 w 12184637"/>
              <a:gd name="connsiteY30656" fmla="*/ 792627 h 4608812"/>
              <a:gd name="connsiteX30657" fmla="*/ 11001278 w 12184637"/>
              <a:gd name="connsiteY30657" fmla="*/ 792848 h 4608812"/>
              <a:gd name="connsiteX30658" fmla="*/ 11001499 w 12184637"/>
              <a:gd name="connsiteY30658" fmla="*/ 800726 h 4608812"/>
              <a:gd name="connsiteX30659" fmla="*/ 11045157 w 12184637"/>
              <a:gd name="connsiteY30659" fmla="*/ 842102 h 4608812"/>
              <a:gd name="connsiteX30660" fmla="*/ 11049060 w 12184637"/>
              <a:gd name="connsiteY30660" fmla="*/ 843648 h 4608812"/>
              <a:gd name="connsiteX30661" fmla="*/ 11053036 w 12184637"/>
              <a:gd name="connsiteY30661" fmla="*/ 841881 h 4608812"/>
              <a:gd name="connsiteX30662" fmla="*/ 11088595 w 12184637"/>
              <a:gd name="connsiteY30662" fmla="*/ 888926 h 4608812"/>
              <a:gd name="connsiteX30663" fmla="*/ 11089552 w 12184637"/>
              <a:gd name="connsiteY30663" fmla="*/ 881122 h 4608812"/>
              <a:gd name="connsiteX30664" fmla="*/ 11053403 w 12184637"/>
              <a:gd name="connsiteY30664" fmla="*/ 834666 h 4608812"/>
              <a:gd name="connsiteX30665" fmla="*/ 11045599 w 12184637"/>
              <a:gd name="connsiteY30665" fmla="*/ 833709 h 4608812"/>
              <a:gd name="connsiteX30666" fmla="*/ 11044642 w 12184637"/>
              <a:gd name="connsiteY30666" fmla="*/ 841513 h 4608812"/>
              <a:gd name="connsiteX30667" fmla="*/ 11080792 w 12184637"/>
              <a:gd name="connsiteY30667" fmla="*/ 887969 h 4608812"/>
              <a:gd name="connsiteX30668" fmla="*/ 11085209 w 12184637"/>
              <a:gd name="connsiteY30668" fmla="*/ 890104 h 4608812"/>
              <a:gd name="connsiteX30669" fmla="*/ 11088595 w 12184637"/>
              <a:gd name="connsiteY30669" fmla="*/ 888926 h 4608812"/>
              <a:gd name="connsiteX30670" fmla="*/ 11170464 w 12184637"/>
              <a:gd name="connsiteY30670" fmla="*/ 930450 h 4608812"/>
              <a:gd name="connsiteX30671" fmla="*/ 11168182 w 12184637"/>
              <a:gd name="connsiteY30671" fmla="*/ 922867 h 4608812"/>
              <a:gd name="connsiteX30672" fmla="*/ 11087785 w 12184637"/>
              <a:gd name="connsiteY30672" fmla="*/ 879576 h 4608812"/>
              <a:gd name="connsiteX30673" fmla="*/ 11080202 w 12184637"/>
              <a:gd name="connsiteY30673" fmla="*/ 881859 h 4608812"/>
              <a:gd name="connsiteX30674" fmla="*/ 11082485 w 12184637"/>
              <a:gd name="connsiteY30674" fmla="*/ 889442 h 4608812"/>
              <a:gd name="connsiteX30675" fmla="*/ 11162881 w 12184637"/>
              <a:gd name="connsiteY30675" fmla="*/ 932732 h 4608812"/>
              <a:gd name="connsiteX30676" fmla="*/ 11165531 w 12184637"/>
              <a:gd name="connsiteY30676" fmla="*/ 933395 h 4608812"/>
              <a:gd name="connsiteX30677" fmla="*/ 11170464 w 12184637"/>
              <a:gd name="connsiteY30677" fmla="*/ 930450 h 4608812"/>
              <a:gd name="connsiteX30678" fmla="*/ 11183422 w 12184637"/>
              <a:gd name="connsiteY30678" fmla="*/ 958353 h 4608812"/>
              <a:gd name="connsiteX30679" fmla="*/ 11185410 w 12184637"/>
              <a:gd name="connsiteY30679" fmla="*/ 950696 h 4608812"/>
              <a:gd name="connsiteX30680" fmla="*/ 11170390 w 12184637"/>
              <a:gd name="connsiteY30680" fmla="*/ 925002 h 4608812"/>
              <a:gd name="connsiteX30681" fmla="*/ 11162733 w 12184637"/>
              <a:gd name="connsiteY30681" fmla="*/ 923014 h 4608812"/>
              <a:gd name="connsiteX30682" fmla="*/ 11160746 w 12184637"/>
              <a:gd name="connsiteY30682" fmla="*/ 930671 h 4608812"/>
              <a:gd name="connsiteX30683" fmla="*/ 11175765 w 12184637"/>
              <a:gd name="connsiteY30683" fmla="*/ 956365 h 4608812"/>
              <a:gd name="connsiteX30684" fmla="*/ 11180624 w 12184637"/>
              <a:gd name="connsiteY30684" fmla="*/ 959163 h 4608812"/>
              <a:gd name="connsiteX30685" fmla="*/ 11183422 w 12184637"/>
              <a:gd name="connsiteY30685" fmla="*/ 958353 h 4608812"/>
              <a:gd name="connsiteX30686" fmla="*/ 11197042 w 12184637"/>
              <a:gd name="connsiteY30686" fmla="*/ 982060 h 4608812"/>
              <a:gd name="connsiteX30687" fmla="*/ 11199104 w 12184637"/>
              <a:gd name="connsiteY30687" fmla="*/ 974477 h 4608812"/>
              <a:gd name="connsiteX30688" fmla="*/ 11185410 w 12184637"/>
              <a:gd name="connsiteY30688" fmla="*/ 950770 h 4608812"/>
              <a:gd name="connsiteX30689" fmla="*/ 11177826 w 12184637"/>
              <a:gd name="connsiteY30689" fmla="*/ 948709 h 4608812"/>
              <a:gd name="connsiteX30690" fmla="*/ 11175765 w 12184637"/>
              <a:gd name="connsiteY30690" fmla="*/ 956292 h 4608812"/>
              <a:gd name="connsiteX30691" fmla="*/ 11189459 w 12184637"/>
              <a:gd name="connsiteY30691" fmla="*/ 979998 h 4608812"/>
              <a:gd name="connsiteX30692" fmla="*/ 11194318 w 12184637"/>
              <a:gd name="connsiteY30692" fmla="*/ 982796 h 4608812"/>
              <a:gd name="connsiteX30693" fmla="*/ 11197042 w 12184637"/>
              <a:gd name="connsiteY30693" fmla="*/ 982060 h 4608812"/>
              <a:gd name="connsiteX30694" fmla="*/ 11218024 w 12184637"/>
              <a:gd name="connsiteY30694" fmla="*/ 1032050 h 4608812"/>
              <a:gd name="connsiteX30695" fmla="*/ 11220896 w 12184637"/>
              <a:gd name="connsiteY30695" fmla="*/ 1024761 h 4608812"/>
              <a:gd name="connsiteX30696" fmla="*/ 11199398 w 12184637"/>
              <a:gd name="connsiteY30696" fmla="*/ 975066 h 4608812"/>
              <a:gd name="connsiteX30697" fmla="*/ 11192036 w 12184637"/>
              <a:gd name="connsiteY30697" fmla="*/ 972194 h 4608812"/>
              <a:gd name="connsiteX30698" fmla="*/ 11189165 w 12184637"/>
              <a:gd name="connsiteY30698" fmla="*/ 979483 h 4608812"/>
              <a:gd name="connsiteX30699" fmla="*/ 11210662 w 12184637"/>
              <a:gd name="connsiteY30699" fmla="*/ 1029179 h 4608812"/>
              <a:gd name="connsiteX30700" fmla="*/ 11215816 w 12184637"/>
              <a:gd name="connsiteY30700" fmla="*/ 1032565 h 4608812"/>
              <a:gd name="connsiteX30701" fmla="*/ 11218024 w 12184637"/>
              <a:gd name="connsiteY30701" fmla="*/ 1032050 h 4608812"/>
              <a:gd name="connsiteX30702" fmla="*/ 11232675 w 12184637"/>
              <a:gd name="connsiteY30702" fmla="*/ 1080126 h 4608812"/>
              <a:gd name="connsiteX30703" fmla="*/ 11236284 w 12184637"/>
              <a:gd name="connsiteY30703" fmla="*/ 1073132 h 4608812"/>
              <a:gd name="connsiteX30704" fmla="*/ 11221117 w 12184637"/>
              <a:gd name="connsiteY30704" fmla="*/ 1025277 h 4608812"/>
              <a:gd name="connsiteX30705" fmla="*/ 11214123 w 12184637"/>
              <a:gd name="connsiteY30705" fmla="*/ 1021669 h 4608812"/>
              <a:gd name="connsiteX30706" fmla="*/ 11210516 w 12184637"/>
              <a:gd name="connsiteY30706" fmla="*/ 1028663 h 4608812"/>
              <a:gd name="connsiteX30707" fmla="*/ 11225682 w 12184637"/>
              <a:gd name="connsiteY30707" fmla="*/ 1076518 h 4608812"/>
              <a:gd name="connsiteX30708" fmla="*/ 11231056 w 12184637"/>
              <a:gd name="connsiteY30708" fmla="*/ 1080420 h 4608812"/>
              <a:gd name="connsiteX30709" fmla="*/ 11232675 w 12184637"/>
              <a:gd name="connsiteY30709" fmla="*/ 1080126 h 4608812"/>
              <a:gd name="connsiteX30710" fmla="*/ 11262419 w 12184637"/>
              <a:gd name="connsiteY30710" fmla="*/ 1106925 h 4608812"/>
              <a:gd name="connsiteX30711" fmla="*/ 11262493 w 12184637"/>
              <a:gd name="connsiteY30711" fmla="*/ 1099047 h 4608812"/>
              <a:gd name="connsiteX30712" fmla="*/ 11234958 w 12184637"/>
              <a:gd name="connsiteY30712" fmla="*/ 1070923 h 4608812"/>
              <a:gd name="connsiteX30713" fmla="*/ 11227081 w 12184637"/>
              <a:gd name="connsiteY30713" fmla="*/ 1070849 h 4608812"/>
              <a:gd name="connsiteX30714" fmla="*/ 11227007 w 12184637"/>
              <a:gd name="connsiteY30714" fmla="*/ 1078727 h 4608812"/>
              <a:gd name="connsiteX30715" fmla="*/ 11254542 w 12184637"/>
              <a:gd name="connsiteY30715" fmla="*/ 1106851 h 4608812"/>
              <a:gd name="connsiteX30716" fmla="*/ 11258591 w 12184637"/>
              <a:gd name="connsiteY30716" fmla="*/ 1108545 h 4608812"/>
              <a:gd name="connsiteX30717" fmla="*/ 11262419 w 12184637"/>
              <a:gd name="connsiteY30717" fmla="*/ 1106925 h 4608812"/>
              <a:gd name="connsiteX30718" fmla="*/ 11288630 w 12184637"/>
              <a:gd name="connsiteY30718" fmla="*/ 1133797 h 4608812"/>
              <a:gd name="connsiteX30719" fmla="*/ 11288703 w 12184637"/>
              <a:gd name="connsiteY30719" fmla="*/ 1125920 h 4608812"/>
              <a:gd name="connsiteX30720" fmla="*/ 11262493 w 12184637"/>
              <a:gd name="connsiteY30720" fmla="*/ 1099047 h 4608812"/>
              <a:gd name="connsiteX30721" fmla="*/ 11254616 w 12184637"/>
              <a:gd name="connsiteY30721" fmla="*/ 1098974 h 4608812"/>
              <a:gd name="connsiteX30722" fmla="*/ 11254542 w 12184637"/>
              <a:gd name="connsiteY30722" fmla="*/ 1106851 h 4608812"/>
              <a:gd name="connsiteX30723" fmla="*/ 11280752 w 12184637"/>
              <a:gd name="connsiteY30723" fmla="*/ 1133724 h 4608812"/>
              <a:gd name="connsiteX30724" fmla="*/ 11284801 w 12184637"/>
              <a:gd name="connsiteY30724" fmla="*/ 1135417 h 4608812"/>
              <a:gd name="connsiteX30725" fmla="*/ 11288630 w 12184637"/>
              <a:gd name="connsiteY30725" fmla="*/ 1133797 h 4608812"/>
              <a:gd name="connsiteX30726" fmla="*/ 11300336 w 12184637"/>
              <a:gd name="connsiteY30726" fmla="*/ 1153234 h 4608812"/>
              <a:gd name="connsiteX30727" fmla="*/ 11301881 w 12184637"/>
              <a:gd name="connsiteY30727" fmla="*/ 1145503 h 4608812"/>
              <a:gd name="connsiteX30728" fmla="*/ 11289439 w 12184637"/>
              <a:gd name="connsiteY30728" fmla="*/ 1126729 h 4608812"/>
              <a:gd name="connsiteX30729" fmla="*/ 11281709 w 12184637"/>
              <a:gd name="connsiteY30729" fmla="*/ 1125183 h 4608812"/>
              <a:gd name="connsiteX30730" fmla="*/ 11280163 w 12184637"/>
              <a:gd name="connsiteY30730" fmla="*/ 1132914 h 4608812"/>
              <a:gd name="connsiteX30731" fmla="*/ 11292605 w 12184637"/>
              <a:gd name="connsiteY30731" fmla="*/ 1151688 h 4608812"/>
              <a:gd name="connsiteX30732" fmla="*/ 11297317 w 12184637"/>
              <a:gd name="connsiteY30732" fmla="*/ 1154191 h 4608812"/>
              <a:gd name="connsiteX30733" fmla="*/ 11300336 w 12184637"/>
              <a:gd name="connsiteY30733" fmla="*/ 1153234 h 4608812"/>
              <a:gd name="connsiteX30734" fmla="*/ 11309023 w 12184637"/>
              <a:gd name="connsiteY30734" fmla="*/ 1155663 h 4608812"/>
              <a:gd name="connsiteX30735" fmla="*/ 11307109 w 12184637"/>
              <a:gd name="connsiteY30735" fmla="*/ 1148006 h 4608812"/>
              <a:gd name="connsiteX30736" fmla="*/ 11300041 w 12184637"/>
              <a:gd name="connsiteY30736" fmla="*/ 1143810 h 4608812"/>
              <a:gd name="connsiteX30737" fmla="*/ 11292385 w 12184637"/>
              <a:gd name="connsiteY30737" fmla="*/ 1145724 h 4608812"/>
              <a:gd name="connsiteX30738" fmla="*/ 11294299 w 12184637"/>
              <a:gd name="connsiteY30738" fmla="*/ 1153381 h 4608812"/>
              <a:gd name="connsiteX30739" fmla="*/ 11301366 w 12184637"/>
              <a:gd name="connsiteY30739" fmla="*/ 1157578 h 4608812"/>
              <a:gd name="connsiteX30740" fmla="*/ 11304238 w 12184637"/>
              <a:gd name="connsiteY30740" fmla="*/ 1158387 h 4608812"/>
              <a:gd name="connsiteX30741" fmla="*/ 11309023 w 12184637"/>
              <a:gd name="connsiteY30741" fmla="*/ 1155663 h 4608812"/>
              <a:gd name="connsiteX30742" fmla="*/ 11313588 w 12184637"/>
              <a:gd name="connsiteY30742" fmla="*/ 1204770 h 4608812"/>
              <a:gd name="connsiteX30743" fmla="*/ 11318079 w 12184637"/>
              <a:gd name="connsiteY30743" fmla="*/ 1198291 h 4608812"/>
              <a:gd name="connsiteX30744" fmla="*/ 11309760 w 12184637"/>
              <a:gd name="connsiteY30744" fmla="*/ 1151761 h 4608812"/>
              <a:gd name="connsiteX30745" fmla="*/ 11303281 w 12184637"/>
              <a:gd name="connsiteY30745" fmla="*/ 1147270 h 4608812"/>
              <a:gd name="connsiteX30746" fmla="*/ 11298790 w 12184637"/>
              <a:gd name="connsiteY30746" fmla="*/ 1153749 h 4608812"/>
              <a:gd name="connsiteX30747" fmla="*/ 11307109 w 12184637"/>
              <a:gd name="connsiteY30747" fmla="*/ 1200279 h 4608812"/>
              <a:gd name="connsiteX30748" fmla="*/ 11312631 w 12184637"/>
              <a:gd name="connsiteY30748" fmla="*/ 1204844 h 4608812"/>
              <a:gd name="connsiteX30749" fmla="*/ 11313588 w 12184637"/>
              <a:gd name="connsiteY30749" fmla="*/ 1204770 h 4608812"/>
              <a:gd name="connsiteX30750" fmla="*/ 11315429 w 12184637"/>
              <a:gd name="connsiteY30750" fmla="*/ 1246073 h 4608812"/>
              <a:gd name="connsiteX30751" fmla="*/ 11320656 w 12184637"/>
              <a:gd name="connsiteY30751" fmla="*/ 1240183 h 4608812"/>
              <a:gd name="connsiteX30752" fmla="*/ 11318226 w 12184637"/>
              <a:gd name="connsiteY30752" fmla="*/ 1198954 h 4608812"/>
              <a:gd name="connsiteX30753" fmla="*/ 11312336 w 12184637"/>
              <a:gd name="connsiteY30753" fmla="*/ 1193727 h 4608812"/>
              <a:gd name="connsiteX30754" fmla="*/ 11307109 w 12184637"/>
              <a:gd name="connsiteY30754" fmla="*/ 1199616 h 4608812"/>
              <a:gd name="connsiteX30755" fmla="*/ 11309538 w 12184637"/>
              <a:gd name="connsiteY30755" fmla="*/ 1240845 h 4608812"/>
              <a:gd name="connsiteX30756" fmla="*/ 11315134 w 12184637"/>
              <a:gd name="connsiteY30756" fmla="*/ 1246073 h 4608812"/>
              <a:gd name="connsiteX30757" fmla="*/ 11315429 w 12184637"/>
              <a:gd name="connsiteY30757" fmla="*/ 1246073 h 4608812"/>
              <a:gd name="connsiteX30758" fmla="*/ 11312851 w 12184637"/>
              <a:gd name="connsiteY30758" fmla="*/ 1272282 h 4608812"/>
              <a:gd name="connsiteX30759" fmla="*/ 11320435 w 12184637"/>
              <a:gd name="connsiteY30759" fmla="*/ 1241876 h 4608812"/>
              <a:gd name="connsiteX30760" fmla="*/ 11316386 w 12184637"/>
              <a:gd name="connsiteY30760" fmla="*/ 1235103 h 4608812"/>
              <a:gd name="connsiteX30761" fmla="*/ 11309612 w 12184637"/>
              <a:gd name="connsiteY30761" fmla="*/ 1239152 h 4608812"/>
              <a:gd name="connsiteX30762" fmla="*/ 11302029 w 12184637"/>
              <a:gd name="connsiteY30762" fmla="*/ 1269558 h 4608812"/>
              <a:gd name="connsiteX30763" fmla="*/ 11306078 w 12184637"/>
              <a:gd name="connsiteY30763" fmla="*/ 1276332 h 4608812"/>
              <a:gd name="connsiteX30764" fmla="*/ 11307477 w 12184637"/>
              <a:gd name="connsiteY30764" fmla="*/ 1276479 h 4608812"/>
              <a:gd name="connsiteX30765" fmla="*/ 11312851 w 12184637"/>
              <a:gd name="connsiteY30765" fmla="*/ 1272282 h 4608812"/>
              <a:gd name="connsiteX30766" fmla="*/ 11317489 w 12184637"/>
              <a:gd name="connsiteY30766" fmla="*/ 1278982 h 4608812"/>
              <a:gd name="connsiteX30767" fmla="*/ 11316680 w 12184637"/>
              <a:gd name="connsiteY30767" fmla="*/ 1271178 h 4608812"/>
              <a:gd name="connsiteX30768" fmla="*/ 11311011 w 12184637"/>
              <a:gd name="connsiteY30768" fmla="*/ 1266613 h 4608812"/>
              <a:gd name="connsiteX30769" fmla="*/ 11303207 w 12184637"/>
              <a:gd name="connsiteY30769" fmla="*/ 1267423 h 4608812"/>
              <a:gd name="connsiteX30770" fmla="*/ 11304017 w 12184637"/>
              <a:gd name="connsiteY30770" fmla="*/ 1275227 h 4608812"/>
              <a:gd name="connsiteX30771" fmla="*/ 11309760 w 12184637"/>
              <a:gd name="connsiteY30771" fmla="*/ 1279792 h 4608812"/>
              <a:gd name="connsiteX30772" fmla="*/ 11313293 w 12184637"/>
              <a:gd name="connsiteY30772" fmla="*/ 1281044 h 4608812"/>
              <a:gd name="connsiteX30773" fmla="*/ 11317489 w 12184637"/>
              <a:gd name="connsiteY30773" fmla="*/ 1278982 h 4608812"/>
              <a:gd name="connsiteX30774" fmla="*/ 11322644 w 12184637"/>
              <a:gd name="connsiteY30774" fmla="*/ 1285682 h 4608812"/>
              <a:gd name="connsiteX30775" fmla="*/ 11322937 w 12184637"/>
              <a:gd name="connsiteY30775" fmla="*/ 1277804 h 4608812"/>
              <a:gd name="connsiteX30776" fmla="*/ 11317196 w 12184637"/>
              <a:gd name="connsiteY30776" fmla="*/ 1271693 h 4608812"/>
              <a:gd name="connsiteX30777" fmla="*/ 11309317 w 12184637"/>
              <a:gd name="connsiteY30777" fmla="*/ 1271399 h 4608812"/>
              <a:gd name="connsiteX30778" fmla="*/ 11309023 w 12184637"/>
              <a:gd name="connsiteY30778" fmla="*/ 1279277 h 4608812"/>
              <a:gd name="connsiteX30779" fmla="*/ 11314765 w 12184637"/>
              <a:gd name="connsiteY30779" fmla="*/ 1285387 h 4608812"/>
              <a:gd name="connsiteX30780" fmla="*/ 11318889 w 12184637"/>
              <a:gd name="connsiteY30780" fmla="*/ 1287154 h 4608812"/>
              <a:gd name="connsiteX30781" fmla="*/ 11322644 w 12184637"/>
              <a:gd name="connsiteY30781" fmla="*/ 1285682 h 4608812"/>
              <a:gd name="connsiteX30782" fmla="*/ 11322717 w 12184637"/>
              <a:gd name="connsiteY30782" fmla="*/ 1322125 h 4608812"/>
              <a:gd name="connsiteX30783" fmla="*/ 11324410 w 12184637"/>
              <a:gd name="connsiteY30783" fmla="*/ 1281854 h 4608812"/>
              <a:gd name="connsiteX30784" fmla="*/ 11319110 w 12184637"/>
              <a:gd name="connsiteY30784" fmla="*/ 1276037 h 4608812"/>
              <a:gd name="connsiteX30785" fmla="*/ 11313293 w 12184637"/>
              <a:gd name="connsiteY30785" fmla="*/ 1281338 h 4608812"/>
              <a:gd name="connsiteX30786" fmla="*/ 11311600 w 12184637"/>
              <a:gd name="connsiteY30786" fmla="*/ 1321610 h 4608812"/>
              <a:gd name="connsiteX30787" fmla="*/ 11316901 w 12184637"/>
              <a:gd name="connsiteY30787" fmla="*/ 1327426 h 4608812"/>
              <a:gd name="connsiteX30788" fmla="*/ 11317196 w 12184637"/>
              <a:gd name="connsiteY30788" fmla="*/ 1327426 h 4608812"/>
              <a:gd name="connsiteX30789" fmla="*/ 11322717 w 12184637"/>
              <a:gd name="connsiteY30789" fmla="*/ 1322125 h 4608812"/>
              <a:gd name="connsiteX30790" fmla="*/ 11314913 w 12184637"/>
              <a:gd name="connsiteY30790" fmla="*/ 1353194 h 4608812"/>
              <a:gd name="connsiteX30791" fmla="*/ 11322570 w 12184637"/>
              <a:gd name="connsiteY30791" fmla="*/ 1323303 h 4608812"/>
              <a:gd name="connsiteX30792" fmla="*/ 11318520 w 12184637"/>
              <a:gd name="connsiteY30792" fmla="*/ 1316530 h 4608812"/>
              <a:gd name="connsiteX30793" fmla="*/ 11311748 w 12184637"/>
              <a:gd name="connsiteY30793" fmla="*/ 1320579 h 4608812"/>
              <a:gd name="connsiteX30794" fmla="*/ 11304090 w 12184637"/>
              <a:gd name="connsiteY30794" fmla="*/ 1350470 h 4608812"/>
              <a:gd name="connsiteX30795" fmla="*/ 11308139 w 12184637"/>
              <a:gd name="connsiteY30795" fmla="*/ 1357244 h 4608812"/>
              <a:gd name="connsiteX30796" fmla="*/ 11309538 w 12184637"/>
              <a:gd name="connsiteY30796" fmla="*/ 1357391 h 4608812"/>
              <a:gd name="connsiteX30797" fmla="*/ 11314913 w 12184637"/>
              <a:gd name="connsiteY30797" fmla="*/ 1353194 h 4608812"/>
              <a:gd name="connsiteX30798" fmla="*/ 11298126 w 12184637"/>
              <a:gd name="connsiteY30798" fmla="*/ 1423136 h 4608812"/>
              <a:gd name="connsiteX30799" fmla="*/ 11314986 w 12184637"/>
              <a:gd name="connsiteY30799" fmla="*/ 1353121 h 4608812"/>
              <a:gd name="connsiteX30800" fmla="*/ 11310864 w 12184637"/>
              <a:gd name="connsiteY30800" fmla="*/ 1346421 h 4608812"/>
              <a:gd name="connsiteX30801" fmla="*/ 11304164 w 12184637"/>
              <a:gd name="connsiteY30801" fmla="*/ 1350544 h 4608812"/>
              <a:gd name="connsiteX30802" fmla="*/ 11287304 w 12184637"/>
              <a:gd name="connsiteY30802" fmla="*/ 1420560 h 4608812"/>
              <a:gd name="connsiteX30803" fmla="*/ 11291427 w 12184637"/>
              <a:gd name="connsiteY30803" fmla="*/ 1427259 h 4608812"/>
              <a:gd name="connsiteX30804" fmla="*/ 11292752 w 12184637"/>
              <a:gd name="connsiteY30804" fmla="*/ 1427407 h 4608812"/>
              <a:gd name="connsiteX30805" fmla="*/ 11298126 w 12184637"/>
              <a:gd name="connsiteY30805" fmla="*/ 1423136 h 4608812"/>
              <a:gd name="connsiteX30806" fmla="*/ 11293488 w 12184637"/>
              <a:gd name="connsiteY30806" fmla="*/ 1446549 h 4608812"/>
              <a:gd name="connsiteX30807" fmla="*/ 11298126 w 12184637"/>
              <a:gd name="connsiteY30807" fmla="*/ 1422916 h 4608812"/>
              <a:gd name="connsiteX30808" fmla="*/ 11293709 w 12184637"/>
              <a:gd name="connsiteY30808" fmla="*/ 1416363 h 4608812"/>
              <a:gd name="connsiteX30809" fmla="*/ 11287157 w 12184637"/>
              <a:gd name="connsiteY30809" fmla="*/ 1420780 h 4608812"/>
              <a:gd name="connsiteX30810" fmla="*/ 11282518 w 12184637"/>
              <a:gd name="connsiteY30810" fmla="*/ 1444414 h 4608812"/>
              <a:gd name="connsiteX30811" fmla="*/ 11286937 w 12184637"/>
              <a:gd name="connsiteY30811" fmla="*/ 1450966 h 4608812"/>
              <a:gd name="connsiteX30812" fmla="*/ 11288040 w 12184637"/>
              <a:gd name="connsiteY30812" fmla="*/ 1451040 h 4608812"/>
              <a:gd name="connsiteX30813" fmla="*/ 11293488 w 12184637"/>
              <a:gd name="connsiteY30813" fmla="*/ 1446549 h 4608812"/>
              <a:gd name="connsiteX30814" fmla="*/ 11288850 w 12184637"/>
              <a:gd name="connsiteY30814" fmla="*/ 1462378 h 4608812"/>
              <a:gd name="connsiteX30815" fmla="*/ 11293415 w 12184637"/>
              <a:gd name="connsiteY30815" fmla="*/ 1447064 h 4608812"/>
              <a:gd name="connsiteX30816" fmla="*/ 11289661 w 12184637"/>
              <a:gd name="connsiteY30816" fmla="*/ 1440143 h 4608812"/>
              <a:gd name="connsiteX30817" fmla="*/ 11282740 w 12184637"/>
              <a:gd name="connsiteY30817" fmla="*/ 1443898 h 4608812"/>
              <a:gd name="connsiteX30818" fmla="*/ 11278175 w 12184637"/>
              <a:gd name="connsiteY30818" fmla="*/ 1459212 h 4608812"/>
              <a:gd name="connsiteX30819" fmla="*/ 11281930 w 12184637"/>
              <a:gd name="connsiteY30819" fmla="*/ 1466132 h 4608812"/>
              <a:gd name="connsiteX30820" fmla="*/ 11283549 w 12184637"/>
              <a:gd name="connsiteY30820" fmla="*/ 1466353 h 4608812"/>
              <a:gd name="connsiteX30821" fmla="*/ 11288850 w 12184637"/>
              <a:gd name="connsiteY30821" fmla="*/ 1462378 h 4608812"/>
              <a:gd name="connsiteX30822" fmla="*/ 11264702 w 12184637"/>
              <a:gd name="connsiteY30822" fmla="*/ 1544173 h 4608812"/>
              <a:gd name="connsiteX30823" fmla="*/ 11288777 w 12184637"/>
              <a:gd name="connsiteY30823" fmla="*/ 1462378 h 4608812"/>
              <a:gd name="connsiteX30824" fmla="*/ 11285022 w 12184637"/>
              <a:gd name="connsiteY30824" fmla="*/ 1455457 h 4608812"/>
              <a:gd name="connsiteX30825" fmla="*/ 11278101 w 12184637"/>
              <a:gd name="connsiteY30825" fmla="*/ 1459212 h 4608812"/>
              <a:gd name="connsiteX30826" fmla="*/ 11254026 w 12184637"/>
              <a:gd name="connsiteY30826" fmla="*/ 1541081 h 4608812"/>
              <a:gd name="connsiteX30827" fmla="*/ 11257781 w 12184637"/>
              <a:gd name="connsiteY30827" fmla="*/ 1548001 h 4608812"/>
              <a:gd name="connsiteX30828" fmla="*/ 11259401 w 12184637"/>
              <a:gd name="connsiteY30828" fmla="*/ 1548222 h 4608812"/>
              <a:gd name="connsiteX30829" fmla="*/ 11264702 w 12184637"/>
              <a:gd name="connsiteY30829" fmla="*/ 1544173 h 4608812"/>
              <a:gd name="connsiteX30830" fmla="*/ 11232823 w 12184637"/>
              <a:gd name="connsiteY30830" fmla="*/ 1568837 h 4608812"/>
              <a:gd name="connsiteX30831" fmla="*/ 11262714 w 12184637"/>
              <a:gd name="connsiteY30831" fmla="*/ 1547118 h 4608812"/>
              <a:gd name="connsiteX30832" fmla="*/ 11263965 w 12184637"/>
              <a:gd name="connsiteY30832" fmla="*/ 1539314 h 4608812"/>
              <a:gd name="connsiteX30833" fmla="*/ 11256162 w 12184637"/>
              <a:gd name="connsiteY30833" fmla="*/ 1538062 h 4608812"/>
              <a:gd name="connsiteX30834" fmla="*/ 11226270 w 12184637"/>
              <a:gd name="connsiteY30834" fmla="*/ 1559781 h 4608812"/>
              <a:gd name="connsiteX30835" fmla="*/ 11225019 w 12184637"/>
              <a:gd name="connsiteY30835" fmla="*/ 1567585 h 4608812"/>
              <a:gd name="connsiteX30836" fmla="*/ 11229584 w 12184637"/>
              <a:gd name="connsiteY30836" fmla="*/ 1569867 h 4608812"/>
              <a:gd name="connsiteX30837" fmla="*/ 11232823 w 12184637"/>
              <a:gd name="connsiteY30837" fmla="*/ 1568837 h 4608812"/>
              <a:gd name="connsiteX30838" fmla="*/ 11184820 w 12184637"/>
              <a:gd name="connsiteY30838" fmla="*/ 1586138 h 4608812"/>
              <a:gd name="connsiteX30839" fmla="*/ 11231424 w 12184637"/>
              <a:gd name="connsiteY30839" fmla="*/ 1569573 h 4608812"/>
              <a:gd name="connsiteX30840" fmla="*/ 11234811 w 12184637"/>
              <a:gd name="connsiteY30840" fmla="*/ 1562432 h 4608812"/>
              <a:gd name="connsiteX30841" fmla="*/ 11227670 w 12184637"/>
              <a:gd name="connsiteY30841" fmla="*/ 1559045 h 4608812"/>
              <a:gd name="connsiteX30842" fmla="*/ 11181066 w 12184637"/>
              <a:gd name="connsiteY30842" fmla="*/ 1575610 h 4608812"/>
              <a:gd name="connsiteX30843" fmla="*/ 11177679 w 12184637"/>
              <a:gd name="connsiteY30843" fmla="*/ 1582751 h 4608812"/>
              <a:gd name="connsiteX30844" fmla="*/ 11182980 w 12184637"/>
              <a:gd name="connsiteY30844" fmla="*/ 1586433 h 4608812"/>
              <a:gd name="connsiteX30845" fmla="*/ 11184820 w 12184637"/>
              <a:gd name="connsiteY30845" fmla="*/ 1586138 h 4608812"/>
              <a:gd name="connsiteX30846" fmla="*/ 11151764 w 12184637"/>
              <a:gd name="connsiteY30846" fmla="*/ 1675958 h 4608812"/>
              <a:gd name="connsiteX30847" fmla="*/ 11188134 w 12184637"/>
              <a:gd name="connsiteY30847" fmla="*/ 1582899 h 4608812"/>
              <a:gd name="connsiteX30848" fmla="*/ 11184968 w 12184637"/>
              <a:gd name="connsiteY30848" fmla="*/ 1575684 h 4608812"/>
              <a:gd name="connsiteX30849" fmla="*/ 11177753 w 12184637"/>
              <a:gd name="connsiteY30849" fmla="*/ 1578849 h 4608812"/>
              <a:gd name="connsiteX30850" fmla="*/ 11141383 w 12184637"/>
              <a:gd name="connsiteY30850" fmla="*/ 1671909 h 4608812"/>
              <a:gd name="connsiteX30851" fmla="*/ 11144549 w 12184637"/>
              <a:gd name="connsiteY30851" fmla="*/ 1679124 h 4608812"/>
              <a:gd name="connsiteX30852" fmla="*/ 11146610 w 12184637"/>
              <a:gd name="connsiteY30852" fmla="*/ 1679492 h 4608812"/>
              <a:gd name="connsiteX30853" fmla="*/ 11151764 w 12184637"/>
              <a:gd name="connsiteY30853" fmla="*/ 1675958 h 4608812"/>
              <a:gd name="connsiteX30854" fmla="*/ 11077994 w 12184637"/>
              <a:gd name="connsiteY30854" fmla="*/ 1692450 h 4608812"/>
              <a:gd name="connsiteX30855" fmla="*/ 11147641 w 12184637"/>
              <a:gd name="connsiteY30855" fmla="*/ 1679419 h 4608812"/>
              <a:gd name="connsiteX30856" fmla="*/ 11152132 w 12184637"/>
              <a:gd name="connsiteY30856" fmla="*/ 1672940 h 4608812"/>
              <a:gd name="connsiteX30857" fmla="*/ 11145653 w 12184637"/>
              <a:gd name="connsiteY30857" fmla="*/ 1668449 h 4608812"/>
              <a:gd name="connsiteX30858" fmla="*/ 11076006 w 12184637"/>
              <a:gd name="connsiteY30858" fmla="*/ 1681480 h 4608812"/>
              <a:gd name="connsiteX30859" fmla="*/ 11071515 w 12184637"/>
              <a:gd name="connsiteY30859" fmla="*/ 1687959 h 4608812"/>
              <a:gd name="connsiteX30860" fmla="*/ 11077037 w 12184637"/>
              <a:gd name="connsiteY30860" fmla="*/ 1692524 h 4608812"/>
              <a:gd name="connsiteX30861" fmla="*/ 11077994 w 12184637"/>
              <a:gd name="connsiteY30861" fmla="*/ 1692450 h 4608812"/>
              <a:gd name="connsiteX30862" fmla="*/ 10989572 w 12184637"/>
              <a:gd name="connsiteY30862" fmla="*/ 1702242 h 4608812"/>
              <a:gd name="connsiteX30863" fmla="*/ 11077552 w 12184637"/>
              <a:gd name="connsiteY30863" fmla="*/ 1692450 h 4608812"/>
              <a:gd name="connsiteX30864" fmla="*/ 11082485 w 12184637"/>
              <a:gd name="connsiteY30864" fmla="*/ 1686266 h 4608812"/>
              <a:gd name="connsiteX30865" fmla="*/ 11076300 w 12184637"/>
              <a:gd name="connsiteY30865" fmla="*/ 1681333 h 4608812"/>
              <a:gd name="connsiteX30866" fmla="*/ 10988320 w 12184637"/>
              <a:gd name="connsiteY30866" fmla="*/ 1691125 h 4608812"/>
              <a:gd name="connsiteX30867" fmla="*/ 10983387 w 12184637"/>
              <a:gd name="connsiteY30867" fmla="*/ 1697309 h 4608812"/>
              <a:gd name="connsiteX30868" fmla="*/ 10988983 w 12184637"/>
              <a:gd name="connsiteY30868" fmla="*/ 1702242 h 4608812"/>
              <a:gd name="connsiteX30869" fmla="*/ 10989572 w 12184637"/>
              <a:gd name="connsiteY30869" fmla="*/ 1702242 h 4608812"/>
              <a:gd name="connsiteX30870" fmla="*/ 10953202 w 12184637"/>
              <a:gd name="connsiteY30870" fmla="*/ 1788528 h 4608812"/>
              <a:gd name="connsiteX30871" fmla="*/ 10994063 w 12184637"/>
              <a:gd name="connsiteY30871" fmla="*/ 1699003 h 4608812"/>
              <a:gd name="connsiteX30872" fmla="*/ 10991339 w 12184637"/>
              <a:gd name="connsiteY30872" fmla="*/ 1691640 h 4608812"/>
              <a:gd name="connsiteX30873" fmla="*/ 10983977 w 12184637"/>
              <a:gd name="connsiteY30873" fmla="*/ 1694364 h 4608812"/>
              <a:gd name="connsiteX30874" fmla="*/ 10943116 w 12184637"/>
              <a:gd name="connsiteY30874" fmla="*/ 1783890 h 4608812"/>
              <a:gd name="connsiteX30875" fmla="*/ 10945840 w 12184637"/>
              <a:gd name="connsiteY30875" fmla="*/ 1791252 h 4608812"/>
              <a:gd name="connsiteX30876" fmla="*/ 10948196 w 12184637"/>
              <a:gd name="connsiteY30876" fmla="*/ 1791768 h 4608812"/>
              <a:gd name="connsiteX30877" fmla="*/ 10953202 w 12184637"/>
              <a:gd name="connsiteY30877" fmla="*/ 1788528 h 4608812"/>
              <a:gd name="connsiteX30878" fmla="*/ 10915360 w 12184637"/>
              <a:gd name="connsiteY30878" fmla="*/ 1868630 h 4608812"/>
              <a:gd name="connsiteX30879" fmla="*/ 10953128 w 12184637"/>
              <a:gd name="connsiteY30879" fmla="*/ 1788602 h 4608812"/>
              <a:gd name="connsiteX30880" fmla="*/ 10950478 w 12184637"/>
              <a:gd name="connsiteY30880" fmla="*/ 1781166 h 4608812"/>
              <a:gd name="connsiteX30881" fmla="*/ 10943042 w 12184637"/>
              <a:gd name="connsiteY30881" fmla="*/ 1783816 h 4608812"/>
              <a:gd name="connsiteX30882" fmla="*/ 10905273 w 12184637"/>
              <a:gd name="connsiteY30882" fmla="*/ 1863845 h 4608812"/>
              <a:gd name="connsiteX30883" fmla="*/ 10907924 w 12184637"/>
              <a:gd name="connsiteY30883" fmla="*/ 1871281 h 4608812"/>
              <a:gd name="connsiteX30884" fmla="*/ 10910354 w 12184637"/>
              <a:gd name="connsiteY30884" fmla="*/ 1871796 h 4608812"/>
              <a:gd name="connsiteX30885" fmla="*/ 10915360 w 12184637"/>
              <a:gd name="connsiteY30885" fmla="*/ 1868630 h 4608812"/>
              <a:gd name="connsiteX30886" fmla="*/ 10885690 w 12184637"/>
              <a:gd name="connsiteY30886" fmla="*/ 1936290 h 4608812"/>
              <a:gd name="connsiteX30887" fmla="*/ 10915360 w 12184637"/>
              <a:gd name="connsiteY30887" fmla="*/ 1868483 h 4608812"/>
              <a:gd name="connsiteX30888" fmla="*/ 10912488 w 12184637"/>
              <a:gd name="connsiteY30888" fmla="*/ 1861121 h 4608812"/>
              <a:gd name="connsiteX30889" fmla="*/ 10905126 w 12184637"/>
              <a:gd name="connsiteY30889" fmla="*/ 1863992 h 4608812"/>
              <a:gd name="connsiteX30890" fmla="*/ 10875456 w 12184637"/>
              <a:gd name="connsiteY30890" fmla="*/ 1931799 h 4608812"/>
              <a:gd name="connsiteX30891" fmla="*/ 10878328 w 12184637"/>
              <a:gd name="connsiteY30891" fmla="*/ 1939162 h 4608812"/>
              <a:gd name="connsiteX30892" fmla="*/ 10880610 w 12184637"/>
              <a:gd name="connsiteY30892" fmla="*/ 1939603 h 4608812"/>
              <a:gd name="connsiteX30893" fmla="*/ 10885690 w 12184637"/>
              <a:gd name="connsiteY30893" fmla="*/ 1936290 h 4608812"/>
              <a:gd name="connsiteX30894" fmla="*/ 10772384 w 12184637"/>
              <a:gd name="connsiteY30894" fmla="*/ 1954107 h 4608812"/>
              <a:gd name="connsiteX30895" fmla="*/ 10881346 w 12184637"/>
              <a:gd name="connsiteY30895" fmla="*/ 1939530 h 4608812"/>
              <a:gd name="connsiteX30896" fmla="*/ 10886131 w 12184637"/>
              <a:gd name="connsiteY30896" fmla="*/ 1933272 h 4608812"/>
              <a:gd name="connsiteX30897" fmla="*/ 10879874 w 12184637"/>
              <a:gd name="connsiteY30897" fmla="*/ 1928486 h 4608812"/>
              <a:gd name="connsiteX30898" fmla="*/ 10770911 w 12184637"/>
              <a:gd name="connsiteY30898" fmla="*/ 1943064 h 4608812"/>
              <a:gd name="connsiteX30899" fmla="*/ 10766125 w 12184637"/>
              <a:gd name="connsiteY30899" fmla="*/ 1949321 h 4608812"/>
              <a:gd name="connsiteX30900" fmla="*/ 10771647 w 12184637"/>
              <a:gd name="connsiteY30900" fmla="*/ 1954180 h 4608812"/>
              <a:gd name="connsiteX30901" fmla="*/ 10772384 w 12184637"/>
              <a:gd name="connsiteY30901" fmla="*/ 1954107 h 4608812"/>
              <a:gd name="connsiteX30902" fmla="*/ 10777242 w 12184637"/>
              <a:gd name="connsiteY30902" fmla="*/ 1948659 h 4608812"/>
              <a:gd name="connsiteX30903" fmla="*/ 10771721 w 12184637"/>
              <a:gd name="connsiteY30903" fmla="*/ 1943064 h 4608812"/>
              <a:gd name="connsiteX30904" fmla="*/ 10651642 w 12184637"/>
              <a:gd name="connsiteY30904" fmla="*/ 1942548 h 4608812"/>
              <a:gd name="connsiteX30905" fmla="*/ 10651568 w 12184637"/>
              <a:gd name="connsiteY30905" fmla="*/ 1942548 h 4608812"/>
              <a:gd name="connsiteX30906" fmla="*/ 10646046 w 12184637"/>
              <a:gd name="connsiteY30906" fmla="*/ 1948070 h 4608812"/>
              <a:gd name="connsiteX30907" fmla="*/ 10651568 w 12184637"/>
              <a:gd name="connsiteY30907" fmla="*/ 1953665 h 4608812"/>
              <a:gd name="connsiteX30908" fmla="*/ 10771647 w 12184637"/>
              <a:gd name="connsiteY30908" fmla="*/ 1954180 h 4608812"/>
              <a:gd name="connsiteX30909" fmla="*/ 10771721 w 12184637"/>
              <a:gd name="connsiteY30909" fmla="*/ 1954180 h 4608812"/>
              <a:gd name="connsiteX30910" fmla="*/ 10777242 w 12184637"/>
              <a:gd name="connsiteY30910" fmla="*/ 1948659 h 4608812"/>
              <a:gd name="connsiteX30911" fmla="*/ 10657090 w 12184637"/>
              <a:gd name="connsiteY30911" fmla="*/ 1948953 h 4608812"/>
              <a:gd name="connsiteX30912" fmla="*/ 10652451 w 12184637"/>
              <a:gd name="connsiteY30912" fmla="*/ 1942548 h 4608812"/>
              <a:gd name="connsiteX30913" fmla="*/ 10530385 w 12184637"/>
              <a:gd name="connsiteY30913" fmla="*/ 1923038 h 4608812"/>
              <a:gd name="connsiteX30914" fmla="*/ 10523979 w 12184637"/>
              <a:gd name="connsiteY30914" fmla="*/ 1927676 h 4608812"/>
              <a:gd name="connsiteX30915" fmla="*/ 10528618 w 12184637"/>
              <a:gd name="connsiteY30915" fmla="*/ 1934081 h 4608812"/>
              <a:gd name="connsiteX30916" fmla="*/ 10650685 w 12184637"/>
              <a:gd name="connsiteY30916" fmla="*/ 1953592 h 4608812"/>
              <a:gd name="connsiteX30917" fmla="*/ 10651642 w 12184637"/>
              <a:gd name="connsiteY30917" fmla="*/ 1953665 h 4608812"/>
              <a:gd name="connsiteX30918" fmla="*/ 10657090 w 12184637"/>
              <a:gd name="connsiteY30918" fmla="*/ 1948953 h 4608812"/>
              <a:gd name="connsiteX30919" fmla="*/ 10534802 w 12184637"/>
              <a:gd name="connsiteY30919" fmla="*/ 1930106 h 4608812"/>
              <a:gd name="connsiteX30920" fmla="*/ 10531047 w 12184637"/>
              <a:gd name="connsiteY30920" fmla="*/ 1923185 h 4608812"/>
              <a:gd name="connsiteX30921" fmla="*/ 10418993 w 12184637"/>
              <a:gd name="connsiteY30921" fmla="*/ 1890349 h 4608812"/>
              <a:gd name="connsiteX30922" fmla="*/ 10412072 w 12184637"/>
              <a:gd name="connsiteY30922" fmla="*/ 1894104 h 4608812"/>
              <a:gd name="connsiteX30923" fmla="*/ 10415826 w 12184637"/>
              <a:gd name="connsiteY30923" fmla="*/ 1901025 h 4608812"/>
              <a:gd name="connsiteX30924" fmla="*/ 10527881 w 12184637"/>
              <a:gd name="connsiteY30924" fmla="*/ 1933861 h 4608812"/>
              <a:gd name="connsiteX30925" fmla="*/ 10529501 w 12184637"/>
              <a:gd name="connsiteY30925" fmla="*/ 1934081 h 4608812"/>
              <a:gd name="connsiteX30926" fmla="*/ 10534802 w 12184637"/>
              <a:gd name="connsiteY30926" fmla="*/ 1930106 h 4608812"/>
              <a:gd name="connsiteX30927" fmla="*/ 10422526 w 12184637"/>
              <a:gd name="connsiteY30927" fmla="*/ 1898006 h 4608812"/>
              <a:gd name="connsiteX30928" fmla="*/ 10419729 w 12184637"/>
              <a:gd name="connsiteY30928" fmla="*/ 1890644 h 4608812"/>
              <a:gd name="connsiteX30929" fmla="*/ 10329614 w 12184637"/>
              <a:gd name="connsiteY30929" fmla="*/ 1850077 h 4608812"/>
              <a:gd name="connsiteX30930" fmla="*/ 10322252 w 12184637"/>
              <a:gd name="connsiteY30930" fmla="*/ 1852875 h 4608812"/>
              <a:gd name="connsiteX30931" fmla="*/ 10325049 w 12184637"/>
              <a:gd name="connsiteY30931" fmla="*/ 1860237 h 4608812"/>
              <a:gd name="connsiteX30932" fmla="*/ 10415164 w 12184637"/>
              <a:gd name="connsiteY30932" fmla="*/ 1900804 h 4608812"/>
              <a:gd name="connsiteX30933" fmla="*/ 10417520 w 12184637"/>
              <a:gd name="connsiteY30933" fmla="*/ 1901319 h 4608812"/>
              <a:gd name="connsiteX30934" fmla="*/ 10422526 w 12184637"/>
              <a:gd name="connsiteY30934" fmla="*/ 1898006 h 4608812"/>
              <a:gd name="connsiteX30935" fmla="*/ 10331970 w 12184637"/>
              <a:gd name="connsiteY30935" fmla="*/ 1858249 h 4608812"/>
              <a:gd name="connsiteX30936" fmla="*/ 10330350 w 12184637"/>
              <a:gd name="connsiteY30936" fmla="*/ 1850519 h 4608812"/>
              <a:gd name="connsiteX30937" fmla="*/ 10275869 w 12184637"/>
              <a:gd name="connsiteY30937" fmla="*/ 1814665 h 4608812"/>
              <a:gd name="connsiteX30938" fmla="*/ 10268139 w 12184637"/>
              <a:gd name="connsiteY30938" fmla="*/ 1816284 h 4608812"/>
              <a:gd name="connsiteX30939" fmla="*/ 10269758 w 12184637"/>
              <a:gd name="connsiteY30939" fmla="*/ 1824015 h 4608812"/>
              <a:gd name="connsiteX30940" fmla="*/ 10324240 w 12184637"/>
              <a:gd name="connsiteY30940" fmla="*/ 1859869 h 4608812"/>
              <a:gd name="connsiteX30941" fmla="*/ 10327331 w 12184637"/>
              <a:gd name="connsiteY30941" fmla="*/ 1860753 h 4608812"/>
              <a:gd name="connsiteX30942" fmla="*/ 10331970 w 12184637"/>
              <a:gd name="connsiteY30942" fmla="*/ 1858249 h 4608812"/>
              <a:gd name="connsiteX30943" fmla="*/ 10272997 w 12184637"/>
              <a:gd name="connsiteY30943" fmla="*/ 1824898 h 4608812"/>
              <a:gd name="connsiteX30944" fmla="*/ 10278445 w 12184637"/>
              <a:gd name="connsiteY30944" fmla="*/ 1819229 h 4608812"/>
              <a:gd name="connsiteX30945" fmla="*/ 10277342 w 12184637"/>
              <a:gd name="connsiteY30945" fmla="*/ 1765558 h 4608812"/>
              <a:gd name="connsiteX30946" fmla="*/ 10271746 w 12184637"/>
              <a:gd name="connsiteY30946" fmla="*/ 1760110 h 4608812"/>
              <a:gd name="connsiteX30947" fmla="*/ 10271673 w 12184637"/>
              <a:gd name="connsiteY30947" fmla="*/ 1760110 h 4608812"/>
              <a:gd name="connsiteX30948" fmla="*/ 10266225 w 12184637"/>
              <a:gd name="connsiteY30948" fmla="*/ 1765779 h 4608812"/>
              <a:gd name="connsiteX30949" fmla="*/ 10267328 w 12184637"/>
              <a:gd name="connsiteY30949" fmla="*/ 1819450 h 4608812"/>
              <a:gd name="connsiteX30950" fmla="*/ 10272924 w 12184637"/>
              <a:gd name="connsiteY30950" fmla="*/ 1824898 h 4608812"/>
              <a:gd name="connsiteX30951" fmla="*/ 10272997 w 12184637"/>
              <a:gd name="connsiteY30951" fmla="*/ 1824898 h 4608812"/>
              <a:gd name="connsiteX30952" fmla="*/ 10277268 w 12184637"/>
              <a:gd name="connsiteY30952" fmla="*/ 1766662 h 4608812"/>
              <a:gd name="connsiteX30953" fmla="*/ 10291329 w 12184637"/>
              <a:gd name="connsiteY30953" fmla="*/ 1689063 h 4608812"/>
              <a:gd name="connsiteX30954" fmla="*/ 10286838 w 12184637"/>
              <a:gd name="connsiteY30954" fmla="*/ 1682585 h 4608812"/>
              <a:gd name="connsiteX30955" fmla="*/ 10280360 w 12184637"/>
              <a:gd name="connsiteY30955" fmla="*/ 1687076 h 4608812"/>
              <a:gd name="connsiteX30956" fmla="*/ 10266298 w 12184637"/>
              <a:gd name="connsiteY30956" fmla="*/ 1764674 h 4608812"/>
              <a:gd name="connsiteX30957" fmla="*/ 10270789 w 12184637"/>
              <a:gd name="connsiteY30957" fmla="*/ 1771153 h 4608812"/>
              <a:gd name="connsiteX30958" fmla="*/ 10271820 w 12184637"/>
              <a:gd name="connsiteY30958" fmla="*/ 1771227 h 4608812"/>
              <a:gd name="connsiteX30959" fmla="*/ 10277268 w 12184637"/>
              <a:gd name="connsiteY30959" fmla="*/ 1766662 h 4608812"/>
              <a:gd name="connsiteX30960" fmla="*/ 10291109 w 12184637"/>
              <a:gd name="connsiteY30960" fmla="*/ 1689873 h 4608812"/>
              <a:gd name="connsiteX30961" fmla="*/ 10320926 w 12184637"/>
              <a:gd name="connsiteY30961" fmla="*/ 1601967 h 4608812"/>
              <a:gd name="connsiteX30962" fmla="*/ 10317466 w 12184637"/>
              <a:gd name="connsiteY30962" fmla="*/ 1594899 h 4608812"/>
              <a:gd name="connsiteX30963" fmla="*/ 10310398 w 12184637"/>
              <a:gd name="connsiteY30963" fmla="*/ 1598360 h 4608812"/>
              <a:gd name="connsiteX30964" fmla="*/ 10280581 w 12184637"/>
              <a:gd name="connsiteY30964" fmla="*/ 1686266 h 4608812"/>
              <a:gd name="connsiteX30965" fmla="*/ 10284041 w 12184637"/>
              <a:gd name="connsiteY30965" fmla="*/ 1693334 h 4608812"/>
              <a:gd name="connsiteX30966" fmla="*/ 10285881 w 12184637"/>
              <a:gd name="connsiteY30966" fmla="*/ 1693628 h 4608812"/>
              <a:gd name="connsiteX30967" fmla="*/ 10291109 w 12184637"/>
              <a:gd name="connsiteY30967" fmla="*/ 1689873 h 4608812"/>
              <a:gd name="connsiteX30968" fmla="*/ 10320779 w 12184637"/>
              <a:gd name="connsiteY30968" fmla="*/ 1602409 h 4608812"/>
              <a:gd name="connsiteX30969" fmla="*/ 10361345 w 12184637"/>
              <a:gd name="connsiteY30969" fmla="*/ 1511190 h 4608812"/>
              <a:gd name="connsiteX30970" fmla="*/ 10358547 w 12184637"/>
              <a:gd name="connsiteY30970" fmla="*/ 1503827 h 4608812"/>
              <a:gd name="connsiteX30971" fmla="*/ 10351185 w 12184637"/>
              <a:gd name="connsiteY30971" fmla="*/ 1506625 h 4608812"/>
              <a:gd name="connsiteX30972" fmla="*/ 10310545 w 12184637"/>
              <a:gd name="connsiteY30972" fmla="*/ 1597844 h 4608812"/>
              <a:gd name="connsiteX30973" fmla="*/ 10313343 w 12184637"/>
              <a:gd name="connsiteY30973" fmla="*/ 1605207 h 4608812"/>
              <a:gd name="connsiteX30974" fmla="*/ 10315625 w 12184637"/>
              <a:gd name="connsiteY30974" fmla="*/ 1605722 h 4608812"/>
              <a:gd name="connsiteX30975" fmla="*/ 10320779 w 12184637"/>
              <a:gd name="connsiteY30975" fmla="*/ 1602409 h 4608812"/>
              <a:gd name="connsiteX30976" fmla="*/ 10361198 w 12184637"/>
              <a:gd name="connsiteY30976" fmla="*/ 1511484 h 4608812"/>
              <a:gd name="connsiteX30977" fmla="*/ 10407433 w 12184637"/>
              <a:gd name="connsiteY30977" fmla="*/ 1424020 h 4608812"/>
              <a:gd name="connsiteX30978" fmla="*/ 10405151 w 12184637"/>
              <a:gd name="connsiteY30978" fmla="*/ 1416510 h 4608812"/>
              <a:gd name="connsiteX30979" fmla="*/ 10397642 w 12184637"/>
              <a:gd name="connsiteY30979" fmla="*/ 1418793 h 4608812"/>
              <a:gd name="connsiteX30980" fmla="*/ 10351406 w 12184637"/>
              <a:gd name="connsiteY30980" fmla="*/ 1506257 h 4608812"/>
              <a:gd name="connsiteX30981" fmla="*/ 10353689 w 12184637"/>
              <a:gd name="connsiteY30981" fmla="*/ 1513767 h 4608812"/>
              <a:gd name="connsiteX30982" fmla="*/ 10356339 w 12184637"/>
              <a:gd name="connsiteY30982" fmla="*/ 1514429 h 4608812"/>
              <a:gd name="connsiteX30983" fmla="*/ 10361198 w 12184637"/>
              <a:gd name="connsiteY30983" fmla="*/ 1511484 h 4608812"/>
              <a:gd name="connsiteX30984" fmla="*/ 10407212 w 12184637"/>
              <a:gd name="connsiteY30984" fmla="*/ 1424388 h 4608812"/>
              <a:gd name="connsiteX30985" fmla="*/ 10457571 w 12184637"/>
              <a:gd name="connsiteY30985" fmla="*/ 1345611 h 4608812"/>
              <a:gd name="connsiteX30986" fmla="*/ 10455878 w 12184637"/>
              <a:gd name="connsiteY30986" fmla="*/ 1337881 h 4608812"/>
              <a:gd name="connsiteX30987" fmla="*/ 10448147 w 12184637"/>
              <a:gd name="connsiteY30987" fmla="*/ 1339574 h 4608812"/>
              <a:gd name="connsiteX30988" fmla="*/ 10397789 w 12184637"/>
              <a:gd name="connsiteY30988" fmla="*/ 1418351 h 4608812"/>
              <a:gd name="connsiteX30989" fmla="*/ 10399482 w 12184637"/>
              <a:gd name="connsiteY30989" fmla="*/ 1426081 h 4608812"/>
              <a:gd name="connsiteX30990" fmla="*/ 10402501 w 12184637"/>
              <a:gd name="connsiteY30990" fmla="*/ 1426965 h 4608812"/>
              <a:gd name="connsiteX30991" fmla="*/ 10407212 w 12184637"/>
              <a:gd name="connsiteY30991" fmla="*/ 1424388 h 4608812"/>
              <a:gd name="connsiteX30992" fmla="*/ 10457276 w 12184637"/>
              <a:gd name="connsiteY30992" fmla="*/ 1346127 h 4608812"/>
              <a:gd name="connsiteX30993" fmla="*/ 10510212 w 12184637"/>
              <a:gd name="connsiteY30993" fmla="*/ 1281044 h 4608812"/>
              <a:gd name="connsiteX30994" fmla="*/ 10509401 w 12184637"/>
              <a:gd name="connsiteY30994" fmla="*/ 1273166 h 4608812"/>
              <a:gd name="connsiteX30995" fmla="*/ 10501524 w 12184637"/>
              <a:gd name="connsiteY30995" fmla="*/ 1273976 h 4608812"/>
              <a:gd name="connsiteX30996" fmla="*/ 10448588 w 12184637"/>
              <a:gd name="connsiteY30996" fmla="*/ 1339059 h 4608812"/>
              <a:gd name="connsiteX30997" fmla="*/ 10449399 w 12184637"/>
              <a:gd name="connsiteY30997" fmla="*/ 1346936 h 4608812"/>
              <a:gd name="connsiteX30998" fmla="*/ 10452933 w 12184637"/>
              <a:gd name="connsiteY30998" fmla="*/ 1348188 h 4608812"/>
              <a:gd name="connsiteX30999" fmla="*/ 10457276 w 12184637"/>
              <a:gd name="connsiteY30999" fmla="*/ 1346127 h 4608812"/>
              <a:gd name="connsiteX31000" fmla="*/ 10509770 w 12184637"/>
              <a:gd name="connsiteY31000" fmla="*/ 1281559 h 4608812"/>
              <a:gd name="connsiteX31001" fmla="*/ 10553944 w 12184637"/>
              <a:gd name="connsiteY31001" fmla="*/ 1239226 h 4608812"/>
              <a:gd name="connsiteX31002" fmla="*/ 10554091 w 12184637"/>
              <a:gd name="connsiteY31002" fmla="*/ 1231348 h 4608812"/>
              <a:gd name="connsiteX31003" fmla="*/ 10546213 w 12184637"/>
              <a:gd name="connsiteY31003" fmla="*/ 1231201 h 4608812"/>
              <a:gd name="connsiteX31004" fmla="*/ 10502039 w 12184637"/>
              <a:gd name="connsiteY31004" fmla="*/ 1273534 h 4608812"/>
              <a:gd name="connsiteX31005" fmla="*/ 10501892 w 12184637"/>
              <a:gd name="connsiteY31005" fmla="*/ 1281412 h 4608812"/>
              <a:gd name="connsiteX31006" fmla="*/ 10505941 w 12184637"/>
              <a:gd name="connsiteY31006" fmla="*/ 1283105 h 4608812"/>
              <a:gd name="connsiteX31007" fmla="*/ 10509770 w 12184637"/>
              <a:gd name="connsiteY31007" fmla="*/ 1281559 h 4608812"/>
              <a:gd name="connsiteX31008" fmla="*/ 10550851 w 12184637"/>
              <a:gd name="connsiteY31008" fmla="*/ 1240698 h 4608812"/>
              <a:gd name="connsiteX31009" fmla="*/ 10620941 w 12184637"/>
              <a:gd name="connsiteY31009" fmla="*/ 1230833 h 4608812"/>
              <a:gd name="connsiteX31010" fmla="*/ 10625653 w 12184637"/>
              <a:gd name="connsiteY31010" fmla="*/ 1224575 h 4608812"/>
              <a:gd name="connsiteX31011" fmla="*/ 10619395 w 12184637"/>
              <a:gd name="connsiteY31011" fmla="*/ 1219863 h 4608812"/>
              <a:gd name="connsiteX31012" fmla="*/ 10549305 w 12184637"/>
              <a:gd name="connsiteY31012" fmla="*/ 1229728 h 4608812"/>
              <a:gd name="connsiteX31013" fmla="*/ 10544593 w 12184637"/>
              <a:gd name="connsiteY31013" fmla="*/ 1235986 h 4608812"/>
              <a:gd name="connsiteX31014" fmla="*/ 10550115 w 12184637"/>
              <a:gd name="connsiteY31014" fmla="*/ 1240772 h 4608812"/>
              <a:gd name="connsiteX31015" fmla="*/ 10550851 w 12184637"/>
              <a:gd name="connsiteY31015" fmla="*/ 1240698 h 4608812"/>
              <a:gd name="connsiteX31016" fmla="*/ 10620499 w 12184637"/>
              <a:gd name="connsiteY31016" fmla="*/ 1230833 h 4608812"/>
              <a:gd name="connsiteX31017" fmla="*/ 10723424 w 12184637"/>
              <a:gd name="connsiteY31017" fmla="*/ 1223397 h 4608812"/>
              <a:gd name="connsiteX31018" fmla="*/ 10728578 w 12184637"/>
              <a:gd name="connsiteY31018" fmla="*/ 1217433 h 4608812"/>
              <a:gd name="connsiteX31019" fmla="*/ 10722615 w 12184637"/>
              <a:gd name="connsiteY31019" fmla="*/ 1212280 h 4608812"/>
              <a:gd name="connsiteX31020" fmla="*/ 10619690 w 12184637"/>
              <a:gd name="connsiteY31020" fmla="*/ 1219716 h 4608812"/>
              <a:gd name="connsiteX31021" fmla="*/ 10614535 w 12184637"/>
              <a:gd name="connsiteY31021" fmla="*/ 1225679 h 4608812"/>
              <a:gd name="connsiteX31022" fmla="*/ 10620131 w 12184637"/>
              <a:gd name="connsiteY31022" fmla="*/ 1230833 h 4608812"/>
              <a:gd name="connsiteX31023" fmla="*/ 10620499 w 12184637"/>
              <a:gd name="connsiteY31023" fmla="*/ 1230833 h 4608812"/>
              <a:gd name="connsiteX31024" fmla="*/ 10723130 w 12184637"/>
              <a:gd name="connsiteY31024" fmla="*/ 1223397 h 4608812"/>
              <a:gd name="connsiteX31025" fmla="*/ 10840485 w 12184637"/>
              <a:gd name="connsiteY31025" fmla="*/ 1221630 h 4608812"/>
              <a:gd name="connsiteX31026" fmla="*/ 10846007 w 12184637"/>
              <a:gd name="connsiteY31026" fmla="*/ 1215961 h 4608812"/>
              <a:gd name="connsiteX31027" fmla="*/ 10840412 w 12184637"/>
              <a:gd name="connsiteY31027" fmla="*/ 1210439 h 4608812"/>
              <a:gd name="connsiteX31028" fmla="*/ 10840338 w 12184637"/>
              <a:gd name="connsiteY31028" fmla="*/ 1210439 h 4608812"/>
              <a:gd name="connsiteX31029" fmla="*/ 10722982 w 12184637"/>
              <a:gd name="connsiteY31029" fmla="*/ 1212206 h 4608812"/>
              <a:gd name="connsiteX31030" fmla="*/ 10717460 w 12184637"/>
              <a:gd name="connsiteY31030" fmla="*/ 1217875 h 4608812"/>
              <a:gd name="connsiteX31031" fmla="*/ 10723130 w 12184637"/>
              <a:gd name="connsiteY31031" fmla="*/ 1223397 h 4608812"/>
              <a:gd name="connsiteX31032" fmla="*/ 10723130 w 12184637"/>
              <a:gd name="connsiteY31032" fmla="*/ 1223397 h 4608812"/>
              <a:gd name="connsiteX31033" fmla="*/ 10964614 w 12184637"/>
              <a:gd name="connsiteY31033" fmla="*/ 1219863 h 4608812"/>
              <a:gd name="connsiteX31034" fmla="*/ 10959240 w 12184637"/>
              <a:gd name="connsiteY31034" fmla="*/ 1214120 h 4608812"/>
              <a:gd name="connsiteX31035" fmla="*/ 10840632 w 12184637"/>
              <a:gd name="connsiteY31035" fmla="*/ 1210439 h 4608812"/>
              <a:gd name="connsiteX31036" fmla="*/ 10834890 w 12184637"/>
              <a:gd name="connsiteY31036" fmla="*/ 1215813 h 4608812"/>
              <a:gd name="connsiteX31037" fmla="*/ 10840264 w 12184637"/>
              <a:gd name="connsiteY31037" fmla="*/ 1221556 h 4608812"/>
              <a:gd name="connsiteX31038" fmla="*/ 10958871 w 12184637"/>
              <a:gd name="connsiteY31038" fmla="*/ 1225237 h 4608812"/>
              <a:gd name="connsiteX31039" fmla="*/ 10959092 w 12184637"/>
              <a:gd name="connsiteY31039" fmla="*/ 1225237 h 4608812"/>
              <a:gd name="connsiteX31040" fmla="*/ 10964614 w 12184637"/>
              <a:gd name="connsiteY31040" fmla="*/ 1219863 h 4608812"/>
              <a:gd name="connsiteX31041" fmla="*/ 11071589 w 12184637"/>
              <a:gd name="connsiteY31041" fmla="*/ 1228992 h 4608812"/>
              <a:gd name="connsiteX31042" fmla="*/ 11066508 w 12184637"/>
              <a:gd name="connsiteY31042" fmla="*/ 1222955 h 4608812"/>
              <a:gd name="connsiteX31043" fmla="*/ 10959534 w 12184637"/>
              <a:gd name="connsiteY31043" fmla="*/ 1214120 h 4608812"/>
              <a:gd name="connsiteX31044" fmla="*/ 10953497 w 12184637"/>
              <a:gd name="connsiteY31044" fmla="*/ 1219200 h 4608812"/>
              <a:gd name="connsiteX31045" fmla="*/ 10958576 w 12184637"/>
              <a:gd name="connsiteY31045" fmla="*/ 1225237 h 4608812"/>
              <a:gd name="connsiteX31046" fmla="*/ 11065551 w 12184637"/>
              <a:gd name="connsiteY31046" fmla="*/ 1234072 h 4608812"/>
              <a:gd name="connsiteX31047" fmla="*/ 11066067 w 12184637"/>
              <a:gd name="connsiteY31047" fmla="*/ 1234072 h 4608812"/>
              <a:gd name="connsiteX31048" fmla="*/ 11071589 w 12184637"/>
              <a:gd name="connsiteY31048" fmla="*/ 1228992 h 4608812"/>
              <a:gd name="connsiteX31049" fmla="*/ 11159642 w 12184637"/>
              <a:gd name="connsiteY31049" fmla="*/ 1242980 h 4608812"/>
              <a:gd name="connsiteX31050" fmla="*/ 11155003 w 12184637"/>
              <a:gd name="connsiteY31050" fmla="*/ 1236649 h 4608812"/>
              <a:gd name="connsiteX31051" fmla="*/ 11066877 w 12184637"/>
              <a:gd name="connsiteY31051" fmla="*/ 1223029 h 4608812"/>
              <a:gd name="connsiteX31052" fmla="*/ 11060545 w 12184637"/>
              <a:gd name="connsiteY31052" fmla="*/ 1227667 h 4608812"/>
              <a:gd name="connsiteX31053" fmla="*/ 11065183 w 12184637"/>
              <a:gd name="connsiteY31053" fmla="*/ 1233998 h 4608812"/>
              <a:gd name="connsiteX31054" fmla="*/ 11153310 w 12184637"/>
              <a:gd name="connsiteY31054" fmla="*/ 1247619 h 4608812"/>
              <a:gd name="connsiteX31055" fmla="*/ 11154194 w 12184637"/>
              <a:gd name="connsiteY31055" fmla="*/ 1247692 h 4608812"/>
              <a:gd name="connsiteX31056" fmla="*/ 11159642 w 12184637"/>
              <a:gd name="connsiteY31056" fmla="*/ 1242980 h 4608812"/>
              <a:gd name="connsiteX31057" fmla="*/ 11221853 w 12184637"/>
              <a:gd name="connsiteY31057" fmla="*/ 1261754 h 4608812"/>
              <a:gd name="connsiteX31058" fmla="*/ 11218024 w 12184637"/>
              <a:gd name="connsiteY31058" fmla="*/ 1254834 h 4608812"/>
              <a:gd name="connsiteX31059" fmla="*/ 11155666 w 12184637"/>
              <a:gd name="connsiteY31059" fmla="*/ 1236796 h 4608812"/>
              <a:gd name="connsiteX31060" fmla="*/ 11148746 w 12184637"/>
              <a:gd name="connsiteY31060" fmla="*/ 1240624 h 4608812"/>
              <a:gd name="connsiteX31061" fmla="*/ 11152574 w 12184637"/>
              <a:gd name="connsiteY31061" fmla="*/ 1247545 h 4608812"/>
              <a:gd name="connsiteX31062" fmla="*/ 11214933 w 12184637"/>
              <a:gd name="connsiteY31062" fmla="*/ 1265583 h 4608812"/>
              <a:gd name="connsiteX31063" fmla="*/ 11216552 w 12184637"/>
              <a:gd name="connsiteY31063" fmla="*/ 1265804 h 4608812"/>
              <a:gd name="connsiteX31064" fmla="*/ 11221853 w 12184637"/>
              <a:gd name="connsiteY31064" fmla="*/ 1261754 h 4608812"/>
              <a:gd name="connsiteX31065" fmla="*/ 11253879 w 12184637"/>
              <a:gd name="connsiteY31065" fmla="*/ 1280160 h 4608812"/>
              <a:gd name="connsiteX31066" fmla="*/ 11251597 w 12184637"/>
              <a:gd name="connsiteY31066" fmla="*/ 1272651 h 4608812"/>
              <a:gd name="connsiteX31067" fmla="*/ 11219129 w 12184637"/>
              <a:gd name="connsiteY31067" fmla="*/ 1255349 h 4608812"/>
              <a:gd name="connsiteX31068" fmla="*/ 11211619 w 12184637"/>
              <a:gd name="connsiteY31068" fmla="*/ 1257632 h 4608812"/>
              <a:gd name="connsiteX31069" fmla="*/ 11213902 w 12184637"/>
              <a:gd name="connsiteY31069" fmla="*/ 1265141 h 4608812"/>
              <a:gd name="connsiteX31070" fmla="*/ 11246370 w 12184637"/>
              <a:gd name="connsiteY31070" fmla="*/ 1282443 h 4608812"/>
              <a:gd name="connsiteX31071" fmla="*/ 11249020 w 12184637"/>
              <a:gd name="connsiteY31071" fmla="*/ 1283105 h 4608812"/>
              <a:gd name="connsiteX31072" fmla="*/ 11253879 w 12184637"/>
              <a:gd name="connsiteY31072" fmla="*/ 1280160 h 4608812"/>
              <a:gd name="connsiteX31073" fmla="*/ 11252702 w 12184637"/>
              <a:gd name="connsiteY31073" fmla="*/ 1332433 h 4608812"/>
              <a:gd name="connsiteX31074" fmla="*/ 11257855 w 12184637"/>
              <a:gd name="connsiteY31074" fmla="*/ 1326469 h 4608812"/>
              <a:gd name="connsiteX31075" fmla="*/ 11254468 w 12184637"/>
              <a:gd name="connsiteY31075" fmla="*/ 1277142 h 4608812"/>
              <a:gd name="connsiteX31076" fmla="*/ 11248505 w 12184637"/>
              <a:gd name="connsiteY31076" fmla="*/ 1271988 h 4608812"/>
              <a:gd name="connsiteX31077" fmla="*/ 11243351 w 12184637"/>
              <a:gd name="connsiteY31077" fmla="*/ 1277951 h 4608812"/>
              <a:gd name="connsiteX31078" fmla="*/ 11246738 w 12184637"/>
              <a:gd name="connsiteY31078" fmla="*/ 1327279 h 4608812"/>
              <a:gd name="connsiteX31079" fmla="*/ 11252333 w 12184637"/>
              <a:gd name="connsiteY31079" fmla="*/ 1332506 h 4608812"/>
              <a:gd name="connsiteX31080" fmla="*/ 11252702 w 12184637"/>
              <a:gd name="connsiteY31080" fmla="*/ 1332433 h 4608812"/>
              <a:gd name="connsiteX31081" fmla="*/ 11247547 w 12184637"/>
              <a:gd name="connsiteY31081" fmla="*/ 1401418 h 4608812"/>
              <a:gd name="connsiteX31082" fmla="*/ 11257855 w 12184637"/>
              <a:gd name="connsiteY31082" fmla="*/ 1327647 h 4608812"/>
              <a:gd name="connsiteX31083" fmla="*/ 11253069 w 12184637"/>
              <a:gd name="connsiteY31083" fmla="*/ 1321316 h 4608812"/>
              <a:gd name="connsiteX31084" fmla="*/ 11246738 w 12184637"/>
              <a:gd name="connsiteY31084" fmla="*/ 1326101 h 4608812"/>
              <a:gd name="connsiteX31085" fmla="*/ 11236430 w 12184637"/>
              <a:gd name="connsiteY31085" fmla="*/ 1399871 h 4608812"/>
              <a:gd name="connsiteX31086" fmla="*/ 11241142 w 12184637"/>
              <a:gd name="connsiteY31086" fmla="*/ 1406203 h 4608812"/>
              <a:gd name="connsiteX31087" fmla="*/ 11241952 w 12184637"/>
              <a:gd name="connsiteY31087" fmla="*/ 1406277 h 4608812"/>
              <a:gd name="connsiteX31088" fmla="*/ 11247547 w 12184637"/>
              <a:gd name="connsiteY31088" fmla="*/ 1401418 h 4608812"/>
              <a:gd name="connsiteX31089" fmla="*/ 11222148 w 12184637"/>
              <a:gd name="connsiteY31089" fmla="*/ 1489103 h 4608812"/>
              <a:gd name="connsiteX31090" fmla="*/ 11247400 w 12184637"/>
              <a:gd name="connsiteY31090" fmla="*/ 1402154 h 4608812"/>
              <a:gd name="connsiteX31091" fmla="*/ 11243572 w 12184637"/>
              <a:gd name="connsiteY31091" fmla="*/ 1395233 h 4608812"/>
              <a:gd name="connsiteX31092" fmla="*/ 11236651 w 12184637"/>
              <a:gd name="connsiteY31092" fmla="*/ 1399062 h 4608812"/>
              <a:gd name="connsiteX31093" fmla="*/ 11211399 w 12184637"/>
              <a:gd name="connsiteY31093" fmla="*/ 1486011 h 4608812"/>
              <a:gd name="connsiteX31094" fmla="*/ 11215227 w 12184637"/>
              <a:gd name="connsiteY31094" fmla="*/ 1492931 h 4608812"/>
              <a:gd name="connsiteX31095" fmla="*/ 11216847 w 12184637"/>
              <a:gd name="connsiteY31095" fmla="*/ 1493152 h 4608812"/>
              <a:gd name="connsiteX31096" fmla="*/ 11222148 w 12184637"/>
              <a:gd name="connsiteY31096" fmla="*/ 1489103 h 4608812"/>
              <a:gd name="connsiteX31097" fmla="*/ 11188208 w 12184637"/>
              <a:gd name="connsiteY31097" fmla="*/ 1582751 h 4608812"/>
              <a:gd name="connsiteX31098" fmla="*/ 11222074 w 12184637"/>
              <a:gd name="connsiteY31098" fmla="*/ 1489471 h 4608812"/>
              <a:gd name="connsiteX31099" fmla="*/ 11218761 w 12184637"/>
              <a:gd name="connsiteY31099" fmla="*/ 1482329 h 4608812"/>
              <a:gd name="connsiteX31100" fmla="*/ 11211619 w 12184637"/>
              <a:gd name="connsiteY31100" fmla="*/ 1485642 h 4608812"/>
              <a:gd name="connsiteX31101" fmla="*/ 11177753 w 12184637"/>
              <a:gd name="connsiteY31101" fmla="*/ 1578923 h 4608812"/>
              <a:gd name="connsiteX31102" fmla="*/ 11181066 w 12184637"/>
              <a:gd name="connsiteY31102" fmla="*/ 1586064 h 4608812"/>
              <a:gd name="connsiteX31103" fmla="*/ 11182980 w 12184637"/>
              <a:gd name="connsiteY31103" fmla="*/ 1586433 h 4608812"/>
              <a:gd name="connsiteX31104" fmla="*/ 11188208 w 12184637"/>
              <a:gd name="connsiteY31104" fmla="*/ 1582751 h 4608812"/>
              <a:gd name="connsiteX31105" fmla="*/ 11117014 w 12184637"/>
              <a:gd name="connsiteY31105" fmla="*/ 1599096 h 4608812"/>
              <a:gd name="connsiteX31106" fmla="*/ 11183937 w 12184637"/>
              <a:gd name="connsiteY31106" fmla="*/ 1586359 h 4608812"/>
              <a:gd name="connsiteX31107" fmla="*/ 11188355 w 12184637"/>
              <a:gd name="connsiteY31107" fmla="*/ 1579807 h 4608812"/>
              <a:gd name="connsiteX31108" fmla="*/ 11181802 w 12184637"/>
              <a:gd name="connsiteY31108" fmla="*/ 1575389 h 4608812"/>
              <a:gd name="connsiteX31109" fmla="*/ 11114878 w 12184637"/>
              <a:gd name="connsiteY31109" fmla="*/ 1588126 h 4608812"/>
              <a:gd name="connsiteX31110" fmla="*/ 11110461 w 12184637"/>
              <a:gd name="connsiteY31110" fmla="*/ 1594679 h 4608812"/>
              <a:gd name="connsiteX31111" fmla="*/ 11115983 w 12184637"/>
              <a:gd name="connsiteY31111" fmla="*/ 1599243 h 4608812"/>
              <a:gd name="connsiteX31112" fmla="*/ 11117014 w 12184637"/>
              <a:gd name="connsiteY31112" fmla="*/ 1599096 h 4608812"/>
              <a:gd name="connsiteX31113" fmla="*/ 11031316 w 12184637"/>
              <a:gd name="connsiteY31113" fmla="*/ 1606826 h 4608812"/>
              <a:gd name="connsiteX31114" fmla="*/ 11116499 w 12184637"/>
              <a:gd name="connsiteY31114" fmla="*/ 1599170 h 4608812"/>
              <a:gd name="connsiteX31115" fmla="*/ 11121578 w 12184637"/>
              <a:gd name="connsiteY31115" fmla="*/ 1593132 h 4608812"/>
              <a:gd name="connsiteX31116" fmla="*/ 11115542 w 12184637"/>
              <a:gd name="connsiteY31116" fmla="*/ 1588052 h 4608812"/>
              <a:gd name="connsiteX31117" fmla="*/ 11030359 w 12184637"/>
              <a:gd name="connsiteY31117" fmla="*/ 1595709 h 4608812"/>
              <a:gd name="connsiteX31118" fmla="*/ 11025279 w 12184637"/>
              <a:gd name="connsiteY31118" fmla="*/ 1601746 h 4608812"/>
              <a:gd name="connsiteX31119" fmla="*/ 11030875 w 12184637"/>
              <a:gd name="connsiteY31119" fmla="*/ 1606826 h 4608812"/>
              <a:gd name="connsiteX31120" fmla="*/ 11031316 w 12184637"/>
              <a:gd name="connsiteY31120" fmla="*/ 1606826 h 4608812"/>
              <a:gd name="connsiteX31121" fmla="*/ 10930011 w 12184637"/>
              <a:gd name="connsiteY31121" fmla="*/ 1608225 h 4608812"/>
              <a:gd name="connsiteX31122" fmla="*/ 11030875 w 12184637"/>
              <a:gd name="connsiteY31122" fmla="*/ 1606900 h 4608812"/>
              <a:gd name="connsiteX31123" fmla="*/ 11036397 w 12184637"/>
              <a:gd name="connsiteY31123" fmla="*/ 1601231 h 4608812"/>
              <a:gd name="connsiteX31124" fmla="*/ 11030801 w 12184637"/>
              <a:gd name="connsiteY31124" fmla="*/ 1595709 h 4608812"/>
              <a:gd name="connsiteX31125" fmla="*/ 11030801 w 12184637"/>
              <a:gd name="connsiteY31125" fmla="*/ 1595709 h 4608812"/>
              <a:gd name="connsiteX31126" fmla="*/ 10929937 w 12184637"/>
              <a:gd name="connsiteY31126" fmla="*/ 1597034 h 4608812"/>
              <a:gd name="connsiteX31127" fmla="*/ 10924415 w 12184637"/>
              <a:gd name="connsiteY31127" fmla="*/ 1602703 h 4608812"/>
              <a:gd name="connsiteX31128" fmla="*/ 10930011 w 12184637"/>
              <a:gd name="connsiteY31128" fmla="*/ 1608225 h 4608812"/>
              <a:gd name="connsiteX31129" fmla="*/ 10930011 w 12184637"/>
              <a:gd name="connsiteY31129" fmla="*/ 1608225 h 4608812"/>
              <a:gd name="connsiteX31130" fmla="*/ 10935532 w 12184637"/>
              <a:gd name="connsiteY31130" fmla="*/ 1602924 h 4608812"/>
              <a:gd name="connsiteX31131" fmla="*/ 10930305 w 12184637"/>
              <a:gd name="connsiteY31131" fmla="*/ 1597034 h 4608812"/>
              <a:gd name="connsiteX31132" fmla="*/ 10816852 w 12184637"/>
              <a:gd name="connsiteY31132" fmla="*/ 1590776 h 4608812"/>
              <a:gd name="connsiteX31133" fmla="*/ 10810962 w 12184637"/>
              <a:gd name="connsiteY31133" fmla="*/ 1596004 h 4608812"/>
              <a:gd name="connsiteX31134" fmla="*/ 10816189 w 12184637"/>
              <a:gd name="connsiteY31134" fmla="*/ 1601894 h 4608812"/>
              <a:gd name="connsiteX31135" fmla="*/ 10929643 w 12184637"/>
              <a:gd name="connsiteY31135" fmla="*/ 1608151 h 4608812"/>
              <a:gd name="connsiteX31136" fmla="*/ 10930011 w 12184637"/>
              <a:gd name="connsiteY31136" fmla="*/ 1608151 h 4608812"/>
              <a:gd name="connsiteX31137" fmla="*/ 10935532 w 12184637"/>
              <a:gd name="connsiteY31137" fmla="*/ 1602924 h 4608812"/>
              <a:gd name="connsiteX31138" fmla="*/ 10822006 w 12184637"/>
              <a:gd name="connsiteY31138" fmla="*/ 1597034 h 4608812"/>
              <a:gd name="connsiteX31139" fmla="*/ 10817147 w 12184637"/>
              <a:gd name="connsiteY31139" fmla="*/ 1590850 h 4608812"/>
              <a:gd name="connsiteX31140" fmla="*/ 10693975 w 12184637"/>
              <a:gd name="connsiteY31140" fmla="*/ 1575757 h 4608812"/>
              <a:gd name="connsiteX31141" fmla="*/ 10687791 w 12184637"/>
              <a:gd name="connsiteY31141" fmla="*/ 1580616 h 4608812"/>
              <a:gd name="connsiteX31142" fmla="*/ 10692649 w 12184637"/>
              <a:gd name="connsiteY31142" fmla="*/ 1586801 h 4608812"/>
              <a:gd name="connsiteX31143" fmla="*/ 10815821 w 12184637"/>
              <a:gd name="connsiteY31143" fmla="*/ 1601894 h 4608812"/>
              <a:gd name="connsiteX31144" fmla="*/ 10816558 w 12184637"/>
              <a:gd name="connsiteY31144" fmla="*/ 1601967 h 4608812"/>
              <a:gd name="connsiteX31145" fmla="*/ 10822006 w 12184637"/>
              <a:gd name="connsiteY31145" fmla="*/ 1597034 h 4608812"/>
              <a:gd name="connsiteX31146" fmla="*/ 10698761 w 12184637"/>
              <a:gd name="connsiteY31146" fmla="*/ 1582236 h 4608812"/>
              <a:gd name="connsiteX31147" fmla="*/ 10694196 w 12184637"/>
              <a:gd name="connsiteY31147" fmla="*/ 1575757 h 4608812"/>
              <a:gd name="connsiteX31148" fmla="*/ 10570435 w 12184637"/>
              <a:gd name="connsiteY31148" fmla="*/ 1554407 h 4608812"/>
              <a:gd name="connsiteX31149" fmla="*/ 10563956 w 12184637"/>
              <a:gd name="connsiteY31149" fmla="*/ 1558971 h 4608812"/>
              <a:gd name="connsiteX31150" fmla="*/ 10568521 w 12184637"/>
              <a:gd name="connsiteY31150" fmla="*/ 1565450 h 4608812"/>
              <a:gd name="connsiteX31151" fmla="*/ 10692282 w 12184637"/>
              <a:gd name="connsiteY31151" fmla="*/ 1586801 h 4608812"/>
              <a:gd name="connsiteX31152" fmla="*/ 10693313 w 12184637"/>
              <a:gd name="connsiteY31152" fmla="*/ 1586874 h 4608812"/>
              <a:gd name="connsiteX31153" fmla="*/ 10698761 w 12184637"/>
              <a:gd name="connsiteY31153" fmla="*/ 1582236 h 4608812"/>
              <a:gd name="connsiteX31154" fmla="*/ 10575000 w 12184637"/>
              <a:gd name="connsiteY31154" fmla="*/ 1561106 h 4608812"/>
              <a:gd name="connsiteX31155" fmla="*/ 10570730 w 12184637"/>
              <a:gd name="connsiteY31155" fmla="*/ 1554480 h 4608812"/>
              <a:gd name="connsiteX31156" fmla="*/ 10455509 w 12184637"/>
              <a:gd name="connsiteY31156" fmla="*/ 1529522 h 4608812"/>
              <a:gd name="connsiteX31157" fmla="*/ 10448883 w 12184637"/>
              <a:gd name="connsiteY31157" fmla="*/ 1533792 h 4608812"/>
              <a:gd name="connsiteX31158" fmla="*/ 10453154 w 12184637"/>
              <a:gd name="connsiteY31158" fmla="*/ 1540418 h 4608812"/>
              <a:gd name="connsiteX31159" fmla="*/ 10568373 w 12184637"/>
              <a:gd name="connsiteY31159" fmla="*/ 1565376 h 4608812"/>
              <a:gd name="connsiteX31160" fmla="*/ 10569625 w 12184637"/>
              <a:gd name="connsiteY31160" fmla="*/ 1565524 h 4608812"/>
              <a:gd name="connsiteX31161" fmla="*/ 10575000 w 12184637"/>
              <a:gd name="connsiteY31161" fmla="*/ 1561106 h 4608812"/>
              <a:gd name="connsiteX31162" fmla="*/ 10459706 w 12184637"/>
              <a:gd name="connsiteY31162" fmla="*/ 1536369 h 4608812"/>
              <a:gd name="connsiteX31163" fmla="*/ 10455731 w 12184637"/>
              <a:gd name="connsiteY31163" fmla="*/ 1529522 h 4608812"/>
              <a:gd name="connsiteX31164" fmla="*/ 10357664 w 12184637"/>
              <a:gd name="connsiteY31164" fmla="*/ 1503459 h 4608812"/>
              <a:gd name="connsiteX31165" fmla="*/ 10350818 w 12184637"/>
              <a:gd name="connsiteY31165" fmla="*/ 1507435 h 4608812"/>
              <a:gd name="connsiteX31166" fmla="*/ 10354793 w 12184637"/>
              <a:gd name="connsiteY31166" fmla="*/ 1514282 h 4608812"/>
              <a:gd name="connsiteX31167" fmla="*/ 10452859 w 12184637"/>
              <a:gd name="connsiteY31167" fmla="*/ 1540345 h 4608812"/>
              <a:gd name="connsiteX31168" fmla="*/ 10454331 w 12184637"/>
              <a:gd name="connsiteY31168" fmla="*/ 1540565 h 4608812"/>
              <a:gd name="connsiteX31169" fmla="*/ 10459706 w 12184637"/>
              <a:gd name="connsiteY31169" fmla="*/ 1536369 h 4608812"/>
              <a:gd name="connsiteX31170" fmla="*/ 10361566 w 12184637"/>
              <a:gd name="connsiteY31170" fmla="*/ 1510674 h 4608812"/>
              <a:gd name="connsiteX31171" fmla="*/ 10358106 w 12184637"/>
              <a:gd name="connsiteY31171" fmla="*/ 1503607 h 4608812"/>
              <a:gd name="connsiteX31172" fmla="*/ 10285808 w 12184637"/>
              <a:gd name="connsiteY31172" fmla="*/ 1479016 h 4608812"/>
              <a:gd name="connsiteX31173" fmla="*/ 10278740 w 12184637"/>
              <a:gd name="connsiteY31173" fmla="*/ 1482477 h 4608812"/>
              <a:gd name="connsiteX31174" fmla="*/ 10282200 w 12184637"/>
              <a:gd name="connsiteY31174" fmla="*/ 1489545 h 4608812"/>
              <a:gd name="connsiteX31175" fmla="*/ 10354499 w 12184637"/>
              <a:gd name="connsiteY31175" fmla="*/ 1514135 h 4608812"/>
              <a:gd name="connsiteX31176" fmla="*/ 10356339 w 12184637"/>
              <a:gd name="connsiteY31176" fmla="*/ 1514429 h 4608812"/>
              <a:gd name="connsiteX31177" fmla="*/ 10361566 w 12184637"/>
              <a:gd name="connsiteY31177" fmla="*/ 1510674 h 4608812"/>
              <a:gd name="connsiteX31178" fmla="*/ 10289048 w 12184637"/>
              <a:gd name="connsiteY31178" fmla="*/ 1486673 h 4608812"/>
              <a:gd name="connsiteX31179" fmla="*/ 10286471 w 12184637"/>
              <a:gd name="connsiteY31179" fmla="*/ 1479237 h 4608812"/>
              <a:gd name="connsiteX31180" fmla="*/ 10232431 w 12184637"/>
              <a:gd name="connsiteY31180" fmla="*/ 1453175 h 4608812"/>
              <a:gd name="connsiteX31181" fmla="*/ 10224995 w 12184637"/>
              <a:gd name="connsiteY31181" fmla="*/ 1455751 h 4608812"/>
              <a:gd name="connsiteX31182" fmla="*/ 10227572 w 12184637"/>
              <a:gd name="connsiteY31182" fmla="*/ 1463187 h 4608812"/>
              <a:gd name="connsiteX31183" fmla="*/ 10281612 w 12184637"/>
              <a:gd name="connsiteY31183" fmla="*/ 1489250 h 4608812"/>
              <a:gd name="connsiteX31184" fmla="*/ 10284041 w 12184637"/>
              <a:gd name="connsiteY31184" fmla="*/ 1489765 h 4608812"/>
              <a:gd name="connsiteX31185" fmla="*/ 10289048 w 12184637"/>
              <a:gd name="connsiteY31185" fmla="*/ 1486673 h 4608812"/>
              <a:gd name="connsiteX31186" fmla="*/ 10234493 w 12184637"/>
              <a:gd name="connsiteY31186" fmla="*/ 1461494 h 4608812"/>
              <a:gd name="connsiteX31187" fmla="*/ 10233168 w 12184637"/>
              <a:gd name="connsiteY31187" fmla="*/ 1453764 h 4608812"/>
              <a:gd name="connsiteX31188" fmla="*/ 10190098 w 12184637"/>
              <a:gd name="connsiteY31188" fmla="*/ 1423431 h 4608812"/>
              <a:gd name="connsiteX31189" fmla="*/ 10182368 w 12184637"/>
              <a:gd name="connsiteY31189" fmla="*/ 1424756 h 4608812"/>
              <a:gd name="connsiteX31190" fmla="*/ 10183692 w 12184637"/>
              <a:gd name="connsiteY31190" fmla="*/ 1432487 h 4608812"/>
              <a:gd name="connsiteX31191" fmla="*/ 10226763 w 12184637"/>
              <a:gd name="connsiteY31191" fmla="*/ 1462819 h 4608812"/>
              <a:gd name="connsiteX31192" fmla="*/ 10230002 w 12184637"/>
              <a:gd name="connsiteY31192" fmla="*/ 1463850 h 4608812"/>
              <a:gd name="connsiteX31193" fmla="*/ 10234493 w 12184637"/>
              <a:gd name="connsiteY31193" fmla="*/ 1461494 h 4608812"/>
              <a:gd name="connsiteX31194" fmla="*/ 10190907 w 12184637"/>
              <a:gd name="connsiteY31194" fmla="*/ 1431750 h 4608812"/>
              <a:gd name="connsiteX31195" fmla="*/ 10190687 w 12184637"/>
              <a:gd name="connsiteY31195" fmla="*/ 1423873 h 4608812"/>
              <a:gd name="connsiteX31196" fmla="*/ 10151299 w 12184637"/>
              <a:gd name="connsiteY31196" fmla="*/ 1386398 h 4608812"/>
              <a:gd name="connsiteX31197" fmla="*/ 10143421 w 12184637"/>
              <a:gd name="connsiteY31197" fmla="*/ 1386619 h 4608812"/>
              <a:gd name="connsiteX31198" fmla="*/ 10143642 w 12184637"/>
              <a:gd name="connsiteY31198" fmla="*/ 1394497 h 4608812"/>
              <a:gd name="connsiteX31199" fmla="*/ 10183030 w 12184637"/>
              <a:gd name="connsiteY31199" fmla="*/ 1431971 h 4608812"/>
              <a:gd name="connsiteX31200" fmla="*/ 10186932 w 12184637"/>
              <a:gd name="connsiteY31200" fmla="*/ 1433517 h 4608812"/>
              <a:gd name="connsiteX31201" fmla="*/ 10190907 w 12184637"/>
              <a:gd name="connsiteY31201" fmla="*/ 1431750 h 4608812"/>
              <a:gd name="connsiteX31202" fmla="*/ 10151299 w 12184637"/>
              <a:gd name="connsiteY31202" fmla="*/ 1394571 h 4608812"/>
              <a:gd name="connsiteX31203" fmla="*/ 10151666 w 12184637"/>
              <a:gd name="connsiteY31203" fmla="*/ 1386693 h 4608812"/>
              <a:gd name="connsiteX31204" fmla="*/ 10108818 w 12184637"/>
              <a:gd name="connsiteY31204" fmla="*/ 1339280 h 4608812"/>
              <a:gd name="connsiteX31205" fmla="*/ 10100940 w 12184637"/>
              <a:gd name="connsiteY31205" fmla="*/ 1338911 h 4608812"/>
              <a:gd name="connsiteX31206" fmla="*/ 10100572 w 12184637"/>
              <a:gd name="connsiteY31206" fmla="*/ 1346789 h 4608812"/>
              <a:gd name="connsiteX31207" fmla="*/ 10143494 w 12184637"/>
              <a:gd name="connsiteY31207" fmla="*/ 1394202 h 4608812"/>
              <a:gd name="connsiteX31208" fmla="*/ 10147690 w 12184637"/>
              <a:gd name="connsiteY31208" fmla="*/ 1396043 h 4608812"/>
              <a:gd name="connsiteX31209" fmla="*/ 10151299 w 12184637"/>
              <a:gd name="connsiteY31209" fmla="*/ 1394571 h 4608812"/>
              <a:gd name="connsiteX31210" fmla="*/ 10108008 w 12184637"/>
              <a:gd name="connsiteY31210" fmla="*/ 1347452 h 4608812"/>
              <a:gd name="connsiteX31211" fmla="*/ 10109038 w 12184637"/>
              <a:gd name="connsiteY31211" fmla="*/ 1339648 h 4608812"/>
              <a:gd name="connsiteX31212" fmla="*/ 10067073 w 12184637"/>
              <a:gd name="connsiteY31212" fmla="*/ 1285240 h 4608812"/>
              <a:gd name="connsiteX31213" fmla="*/ 10059270 w 12184637"/>
              <a:gd name="connsiteY31213" fmla="*/ 1284209 h 4608812"/>
              <a:gd name="connsiteX31214" fmla="*/ 10058239 w 12184637"/>
              <a:gd name="connsiteY31214" fmla="*/ 1292014 h 4608812"/>
              <a:gd name="connsiteX31215" fmla="*/ 10100204 w 12184637"/>
              <a:gd name="connsiteY31215" fmla="*/ 1346421 h 4608812"/>
              <a:gd name="connsiteX31216" fmla="*/ 10104695 w 12184637"/>
              <a:gd name="connsiteY31216" fmla="*/ 1348556 h 4608812"/>
              <a:gd name="connsiteX31217" fmla="*/ 10108008 w 12184637"/>
              <a:gd name="connsiteY31217" fmla="*/ 1347452 h 4608812"/>
              <a:gd name="connsiteX31218" fmla="*/ 10065601 w 12184637"/>
              <a:gd name="connsiteY31218" fmla="*/ 1293339 h 4608812"/>
              <a:gd name="connsiteX31219" fmla="*/ 10067368 w 12184637"/>
              <a:gd name="connsiteY31219" fmla="*/ 1285682 h 4608812"/>
              <a:gd name="connsiteX31220" fmla="*/ 10030630 w 12184637"/>
              <a:gd name="connsiteY31220" fmla="*/ 1227151 h 4608812"/>
              <a:gd name="connsiteX31221" fmla="*/ 10022973 w 12184637"/>
              <a:gd name="connsiteY31221" fmla="*/ 1225385 h 4608812"/>
              <a:gd name="connsiteX31222" fmla="*/ 10021206 w 12184637"/>
              <a:gd name="connsiteY31222" fmla="*/ 1233041 h 4608812"/>
              <a:gd name="connsiteX31223" fmla="*/ 10057944 w 12184637"/>
              <a:gd name="connsiteY31223" fmla="*/ 1291572 h 4608812"/>
              <a:gd name="connsiteX31224" fmla="*/ 10062730 w 12184637"/>
              <a:gd name="connsiteY31224" fmla="*/ 1294149 h 4608812"/>
              <a:gd name="connsiteX31225" fmla="*/ 10065601 w 12184637"/>
              <a:gd name="connsiteY31225" fmla="*/ 1293339 h 4608812"/>
              <a:gd name="connsiteX31226" fmla="*/ 10028200 w 12184637"/>
              <a:gd name="connsiteY31226" fmla="*/ 1235176 h 4608812"/>
              <a:gd name="connsiteX31227" fmla="*/ 10030998 w 12184637"/>
              <a:gd name="connsiteY31227" fmla="*/ 1227814 h 4608812"/>
              <a:gd name="connsiteX31228" fmla="*/ 10003758 w 12184637"/>
              <a:gd name="connsiteY31228" fmla="*/ 1167958 h 4608812"/>
              <a:gd name="connsiteX31229" fmla="*/ 9996395 w 12184637"/>
              <a:gd name="connsiteY31229" fmla="*/ 1165161 h 4608812"/>
              <a:gd name="connsiteX31230" fmla="*/ 9993598 w 12184637"/>
              <a:gd name="connsiteY31230" fmla="*/ 1172523 h 4608812"/>
              <a:gd name="connsiteX31231" fmla="*/ 10020838 w 12184637"/>
              <a:gd name="connsiteY31231" fmla="*/ 1232379 h 4608812"/>
              <a:gd name="connsiteX31232" fmla="*/ 10025992 w 12184637"/>
              <a:gd name="connsiteY31232" fmla="*/ 1235618 h 4608812"/>
              <a:gd name="connsiteX31233" fmla="*/ 10028200 w 12184637"/>
              <a:gd name="connsiteY31233" fmla="*/ 1235176 h 4608812"/>
              <a:gd name="connsiteX31234" fmla="*/ 9999929 w 12184637"/>
              <a:gd name="connsiteY31234" fmla="*/ 1175689 h 4608812"/>
              <a:gd name="connsiteX31235" fmla="*/ 10004125 w 12184637"/>
              <a:gd name="connsiteY31235" fmla="*/ 1168989 h 4608812"/>
              <a:gd name="connsiteX31236" fmla="*/ 9990653 w 12184637"/>
              <a:gd name="connsiteY31236" fmla="*/ 1110680 h 4608812"/>
              <a:gd name="connsiteX31237" fmla="*/ 9983953 w 12184637"/>
              <a:gd name="connsiteY31237" fmla="*/ 1106483 h 4608812"/>
              <a:gd name="connsiteX31238" fmla="*/ 9979756 w 12184637"/>
              <a:gd name="connsiteY31238" fmla="*/ 1113183 h 4608812"/>
              <a:gd name="connsiteX31239" fmla="*/ 9993229 w 12184637"/>
              <a:gd name="connsiteY31239" fmla="*/ 1171492 h 4608812"/>
              <a:gd name="connsiteX31240" fmla="*/ 9998677 w 12184637"/>
              <a:gd name="connsiteY31240" fmla="*/ 1175836 h 4608812"/>
              <a:gd name="connsiteX31241" fmla="*/ 9999929 w 12184637"/>
              <a:gd name="connsiteY31241" fmla="*/ 1175689 h 4608812"/>
              <a:gd name="connsiteX31242" fmla="*/ 9990800 w 12184637"/>
              <a:gd name="connsiteY31242" fmla="*/ 1112152 h 4608812"/>
              <a:gd name="connsiteX31243" fmla="*/ 9993377 w 12184637"/>
              <a:gd name="connsiteY31243" fmla="*/ 1057671 h 4608812"/>
              <a:gd name="connsiteX31244" fmla="*/ 9988076 w 12184637"/>
              <a:gd name="connsiteY31244" fmla="*/ 1051855 h 4608812"/>
              <a:gd name="connsiteX31245" fmla="*/ 9982259 w 12184637"/>
              <a:gd name="connsiteY31245" fmla="*/ 1057155 h 4608812"/>
              <a:gd name="connsiteX31246" fmla="*/ 9979683 w 12184637"/>
              <a:gd name="connsiteY31246" fmla="*/ 1111637 h 4608812"/>
              <a:gd name="connsiteX31247" fmla="*/ 9984983 w 12184637"/>
              <a:gd name="connsiteY31247" fmla="*/ 1117453 h 4608812"/>
              <a:gd name="connsiteX31248" fmla="*/ 9985278 w 12184637"/>
              <a:gd name="connsiteY31248" fmla="*/ 1117453 h 4608812"/>
              <a:gd name="connsiteX31249" fmla="*/ 9990800 w 12184637"/>
              <a:gd name="connsiteY31249" fmla="*/ 1112152 h 4608812"/>
              <a:gd name="connsiteX31250" fmla="*/ 9992935 w 12184637"/>
              <a:gd name="connsiteY31250" fmla="*/ 1059659 h 4608812"/>
              <a:gd name="connsiteX31251" fmla="*/ 10013770 w 12184637"/>
              <a:gd name="connsiteY31251" fmla="*/ 1011288 h 4608812"/>
              <a:gd name="connsiteX31252" fmla="*/ 10010825 w 12184637"/>
              <a:gd name="connsiteY31252" fmla="*/ 1003926 h 4608812"/>
              <a:gd name="connsiteX31253" fmla="*/ 10003463 w 12184637"/>
              <a:gd name="connsiteY31253" fmla="*/ 1006871 h 4608812"/>
              <a:gd name="connsiteX31254" fmla="*/ 9982628 w 12184637"/>
              <a:gd name="connsiteY31254" fmla="*/ 1055241 h 4608812"/>
              <a:gd name="connsiteX31255" fmla="*/ 9985573 w 12184637"/>
              <a:gd name="connsiteY31255" fmla="*/ 1062604 h 4608812"/>
              <a:gd name="connsiteX31256" fmla="*/ 9987781 w 12184637"/>
              <a:gd name="connsiteY31256" fmla="*/ 1063045 h 4608812"/>
              <a:gd name="connsiteX31257" fmla="*/ 9992935 w 12184637"/>
              <a:gd name="connsiteY31257" fmla="*/ 1059659 h 4608812"/>
              <a:gd name="connsiteX31258" fmla="*/ 10012666 w 12184637"/>
              <a:gd name="connsiteY31258" fmla="*/ 1012982 h 4608812"/>
              <a:gd name="connsiteX31259" fmla="*/ 10082167 w 12184637"/>
              <a:gd name="connsiteY31259" fmla="*/ 941273 h 4608812"/>
              <a:gd name="connsiteX31260" fmla="*/ 10082019 w 12184637"/>
              <a:gd name="connsiteY31260" fmla="*/ 933395 h 4608812"/>
              <a:gd name="connsiteX31261" fmla="*/ 10074141 w 12184637"/>
              <a:gd name="connsiteY31261" fmla="*/ 933542 h 4608812"/>
              <a:gd name="connsiteX31262" fmla="*/ 10004641 w 12184637"/>
              <a:gd name="connsiteY31262" fmla="*/ 1005251 h 4608812"/>
              <a:gd name="connsiteX31263" fmla="*/ 10004789 w 12184637"/>
              <a:gd name="connsiteY31263" fmla="*/ 1013129 h 4608812"/>
              <a:gd name="connsiteX31264" fmla="*/ 10008690 w 12184637"/>
              <a:gd name="connsiteY31264" fmla="*/ 1014675 h 4608812"/>
              <a:gd name="connsiteX31265" fmla="*/ 10012666 w 12184637"/>
              <a:gd name="connsiteY31265" fmla="*/ 1012982 h 4608812"/>
              <a:gd name="connsiteX31266" fmla="*/ 10082167 w 12184637"/>
              <a:gd name="connsiteY31266" fmla="*/ 941273 h 4608812"/>
              <a:gd name="connsiteX31267" fmla="*/ 10099909 w 12184637"/>
              <a:gd name="connsiteY31267" fmla="*/ 922940 h 4608812"/>
              <a:gd name="connsiteX31268" fmla="*/ 10099763 w 12184637"/>
              <a:gd name="connsiteY31268" fmla="*/ 915063 h 4608812"/>
              <a:gd name="connsiteX31269" fmla="*/ 10091884 w 12184637"/>
              <a:gd name="connsiteY31269" fmla="*/ 915210 h 4608812"/>
              <a:gd name="connsiteX31270" fmla="*/ 10074141 w 12184637"/>
              <a:gd name="connsiteY31270" fmla="*/ 933542 h 4608812"/>
              <a:gd name="connsiteX31271" fmla="*/ 10074288 w 12184637"/>
              <a:gd name="connsiteY31271" fmla="*/ 941420 h 4608812"/>
              <a:gd name="connsiteX31272" fmla="*/ 10078191 w 12184637"/>
              <a:gd name="connsiteY31272" fmla="*/ 942966 h 4608812"/>
              <a:gd name="connsiteX31273" fmla="*/ 10082167 w 12184637"/>
              <a:gd name="connsiteY31273" fmla="*/ 941273 h 4608812"/>
              <a:gd name="connsiteX31274" fmla="*/ 10099468 w 12184637"/>
              <a:gd name="connsiteY31274" fmla="*/ 923309 h 4608812"/>
              <a:gd name="connsiteX31275" fmla="*/ 10170220 w 12184637"/>
              <a:gd name="connsiteY31275" fmla="*/ 864042 h 4608812"/>
              <a:gd name="connsiteX31276" fmla="*/ 10170882 w 12184637"/>
              <a:gd name="connsiteY31276" fmla="*/ 856164 h 4608812"/>
              <a:gd name="connsiteX31277" fmla="*/ 10163005 w 12184637"/>
              <a:gd name="connsiteY31277" fmla="*/ 855502 h 4608812"/>
              <a:gd name="connsiteX31278" fmla="*/ 10092253 w 12184637"/>
              <a:gd name="connsiteY31278" fmla="*/ 914768 h 4608812"/>
              <a:gd name="connsiteX31279" fmla="*/ 10091590 w 12184637"/>
              <a:gd name="connsiteY31279" fmla="*/ 922646 h 4608812"/>
              <a:gd name="connsiteX31280" fmla="*/ 10095934 w 12184637"/>
              <a:gd name="connsiteY31280" fmla="*/ 924634 h 4608812"/>
              <a:gd name="connsiteX31281" fmla="*/ 10099468 w 12184637"/>
              <a:gd name="connsiteY31281" fmla="*/ 923309 h 4608812"/>
              <a:gd name="connsiteX31282" fmla="*/ 10170220 w 12184637"/>
              <a:gd name="connsiteY31282" fmla="*/ 864042 h 4608812"/>
              <a:gd name="connsiteX31283" fmla="*/ 10184576 w 12184637"/>
              <a:gd name="connsiteY31283" fmla="*/ 852041 h 4608812"/>
              <a:gd name="connsiteX31284" fmla="*/ 10185313 w 12184637"/>
              <a:gd name="connsiteY31284" fmla="*/ 844164 h 4608812"/>
              <a:gd name="connsiteX31285" fmla="*/ 10177435 w 12184637"/>
              <a:gd name="connsiteY31285" fmla="*/ 843427 h 4608812"/>
              <a:gd name="connsiteX31286" fmla="*/ 10163078 w 12184637"/>
              <a:gd name="connsiteY31286" fmla="*/ 855428 h 4608812"/>
              <a:gd name="connsiteX31287" fmla="*/ 10162342 w 12184637"/>
              <a:gd name="connsiteY31287" fmla="*/ 863306 h 4608812"/>
              <a:gd name="connsiteX31288" fmla="*/ 10166686 w 12184637"/>
              <a:gd name="connsiteY31288" fmla="*/ 865293 h 4608812"/>
              <a:gd name="connsiteX31289" fmla="*/ 10170220 w 12184637"/>
              <a:gd name="connsiteY31289" fmla="*/ 864042 h 4608812"/>
              <a:gd name="connsiteX31290" fmla="*/ 10183913 w 12184637"/>
              <a:gd name="connsiteY31290" fmla="*/ 852557 h 4608812"/>
              <a:gd name="connsiteX31291" fmla="*/ 10257758 w 12184637"/>
              <a:gd name="connsiteY31291" fmla="*/ 806248 h 4608812"/>
              <a:gd name="connsiteX31292" fmla="*/ 10259525 w 12184637"/>
              <a:gd name="connsiteY31292" fmla="*/ 798591 h 4608812"/>
              <a:gd name="connsiteX31293" fmla="*/ 10251867 w 12184637"/>
              <a:gd name="connsiteY31293" fmla="*/ 796824 h 4608812"/>
              <a:gd name="connsiteX31294" fmla="*/ 10178023 w 12184637"/>
              <a:gd name="connsiteY31294" fmla="*/ 843133 h 4608812"/>
              <a:gd name="connsiteX31295" fmla="*/ 10176256 w 12184637"/>
              <a:gd name="connsiteY31295" fmla="*/ 850790 h 4608812"/>
              <a:gd name="connsiteX31296" fmla="*/ 10181042 w 12184637"/>
              <a:gd name="connsiteY31296" fmla="*/ 853367 h 4608812"/>
              <a:gd name="connsiteX31297" fmla="*/ 10183913 w 12184637"/>
              <a:gd name="connsiteY31297" fmla="*/ 852557 h 4608812"/>
              <a:gd name="connsiteX31298" fmla="*/ 10257831 w 12184637"/>
              <a:gd name="connsiteY31298" fmla="*/ 806174 h 4608812"/>
              <a:gd name="connsiteX31299" fmla="*/ 10265930 w 12184637"/>
              <a:gd name="connsiteY31299" fmla="*/ 801094 h 4608812"/>
              <a:gd name="connsiteX31300" fmla="*/ 10267697 w 12184637"/>
              <a:gd name="connsiteY31300" fmla="*/ 793437 h 4608812"/>
              <a:gd name="connsiteX31301" fmla="*/ 10260040 w 12184637"/>
              <a:gd name="connsiteY31301" fmla="*/ 791670 h 4608812"/>
              <a:gd name="connsiteX31302" fmla="*/ 10251941 w 12184637"/>
              <a:gd name="connsiteY31302" fmla="*/ 796750 h 4608812"/>
              <a:gd name="connsiteX31303" fmla="*/ 10250174 w 12184637"/>
              <a:gd name="connsiteY31303" fmla="*/ 804407 h 4608812"/>
              <a:gd name="connsiteX31304" fmla="*/ 10254960 w 12184637"/>
              <a:gd name="connsiteY31304" fmla="*/ 806984 h 4608812"/>
              <a:gd name="connsiteX31305" fmla="*/ 10257831 w 12184637"/>
              <a:gd name="connsiteY31305" fmla="*/ 806174 h 4608812"/>
              <a:gd name="connsiteX31306" fmla="*/ 10266887 w 12184637"/>
              <a:gd name="connsiteY31306" fmla="*/ 800358 h 4608812"/>
              <a:gd name="connsiteX31307" fmla="*/ 10291477 w 12184637"/>
              <a:gd name="connsiteY31307" fmla="*/ 775841 h 4608812"/>
              <a:gd name="connsiteX31308" fmla="*/ 10291477 w 12184637"/>
              <a:gd name="connsiteY31308" fmla="*/ 767964 h 4608812"/>
              <a:gd name="connsiteX31309" fmla="*/ 10283599 w 12184637"/>
              <a:gd name="connsiteY31309" fmla="*/ 767964 h 4608812"/>
              <a:gd name="connsiteX31310" fmla="*/ 10259009 w 12184637"/>
              <a:gd name="connsiteY31310" fmla="*/ 792480 h 4608812"/>
              <a:gd name="connsiteX31311" fmla="*/ 10259009 w 12184637"/>
              <a:gd name="connsiteY31311" fmla="*/ 800358 h 4608812"/>
              <a:gd name="connsiteX31312" fmla="*/ 10262985 w 12184637"/>
              <a:gd name="connsiteY31312" fmla="*/ 801977 h 4608812"/>
              <a:gd name="connsiteX31313" fmla="*/ 10266887 w 12184637"/>
              <a:gd name="connsiteY31313" fmla="*/ 800358 h 4608812"/>
              <a:gd name="connsiteX31314" fmla="*/ 10289563 w 12184637"/>
              <a:gd name="connsiteY31314" fmla="*/ 777019 h 4608812"/>
              <a:gd name="connsiteX31315" fmla="*/ 10343896 w 12184637"/>
              <a:gd name="connsiteY31315" fmla="*/ 754785 h 4608812"/>
              <a:gd name="connsiteX31316" fmla="*/ 10346915 w 12184637"/>
              <a:gd name="connsiteY31316" fmla="*/ 747496 h 4608812"/>
              <a:gd name="connsiteX31317" fmla="*/ 10339627 w 12184637"/>
              <a:gd name="connsiteY31317" fmla="*/ 744478 h 4608812"/>
              <a:gd name="connsiteX31318" fmla="*/ 10285293 w 12184637"/>
              <a:gd name="connsiteY31318" fmla="*/ 766712 h 4608812"/>
              <a:gd name="connsiteX31319" fmla="*/ 10282274 w 12184637"/>
              <a:gd name="connsiteY31319" fmla="*/ 774001 h 4608812"/>
              <a:gd name="connsiteX31320" fmla="*/ 10287502 w 12184637"/>
              <a:gd name="connsiteY31320" fmla="*/ 777461 h 4608812"/>
              <a:gd name="connsiteX31321" fmla="*/ 10289563 w 12184637"/>
              <a:gd name="connsiteY31321" fmla="*/ 777019 h 4608812"/>
              <a:gd name="connsiteX31322" fmla="*/ 10343896 w 12184637"/>
              <a:gd name="connsiteY31322" fmla="*/ 754785 h 4608812"/>
              <a:gd name="connsiteX31323" fmla="*/ 10398083 w 12184637"/>
              <a:gd name="connsiteY31323" fmla="*/ 732919 h 4608812"/>
              <a:gd name="connsiteX31324" fmla="*/ 10401176 w 12184637"/>
              <a:gd name="connsiteY31324" fmla="*/ 725704 h 4608812"/>
              <a:gd name="connsiteX31325" fmla="*/ 10393961 w 12184637"/>
              <a:gd name="connsiteY31325" fmla="*/ 722612 h 4608812"/>
              <a:gd name="connsiteX31326" fmla="*/ 10339774 w 12184637"/>
              <a:gd name="connsiteY31326" fmla="*/ 744478 h 4608812"/>
              <a:gd name="connsiteX31327" fmla="*/ 10336682 w 12184637"/>
              <a:gd name="connsiteY31327" fmla="*/ 751693 h 4608812"/>
              <a:gd name="connsiteX31328" fmla="*/ 10341908 w 12184637"/>
              <a:gd name="connsiteY31328" fmla="*/ 755153 h 4608812"/>
              <a:gd name="connsiteX31329" fmla="*/ 10343896 w 12184637"/>
              <a:gd name="connsiteY31329" fmla="*/ 754785 h 4608812"/>
              <a:gd name="connsiteX31330" fmla="*/ 10435116 w 12184637"/>
              <a:gd name="connsiteY31330" fmla="*/ 728133 h 4608812"/>
              <a:gd name="connsiteX31331" fmla="*/ 10429594 w 12184637"/>
              <a:gd name="connsiteY31331" fmla="*/ 722538 h 4608812"/>
              <a:gd name="connsiteX31332" fmla="*/ 10396022 w 12184637"/>
              <a:gd name="connsiteY31332" fmla="*/ 722244 h 4608812"/>
              <a:gd name="connsiteX31333" fmla="*/ 10395949 w 12184637"/>
              <a:gd name="connsiteY31333" fmla="*/ 722244 h 4608812"/>
              <a:gd name="connsiteX31334" fmla="*/ 10390427 w 12184637"/>
              <a:gd name="connsiteY31334" fmla="*/ 727765 h 4608812"/>
              <a:gd name="connsiteX31335" fmla="*/ 10395949 w 12184637"/>
              <a:gd name="connsiteY31335" fmla="*/ 733361 h 4608812"/>
              <a:gd name="connsiteX31336" fmla="*/ 10429520 w 12184637"/>
              <a:gd name="connsiteY31336" fmla="*/ 733655 h 4608812"/>
              <a:gd name="connsiteX31337" fmla="*/ 10429594 w 12184637"/>
              <a:gd name="connsiteY31337" fmla="*/ 733655 h 4608812"/>
              <a:gd name="connsiteX31338" fmla="*/ 10435116 w 12184637"/>
              <a:gd name="connsiteY31338" fmla="*/ 728133 h 4608812"/>
              <a:gd name="connsiteX31339" fmla="*/ 10456467 w 12184637"/>
              <a:gd name="connsiteY31339" fmla="*/ 749705 h 4608812"/>
              <a:gd name="connsiteX31340" fmla="*/ 10455583 w 12184637"/>
              <a:gd name="connsiteY31340" fmla="*/ 741827 h 4608812"/>
              <a:gd name="connsiteX31341" fmla="*/ 10432980 w 12184637"/>
              <a:gd name="connsiteY31341" fmla="*/ 723716 h 4608812"/>
              <a:gd name="connsiteX31342" fmla="*/ 10425103 w 12184637"/>
              <a:gd name="connsiteY31342" fmla="*/ 724600 h 4608812"/>
              <a:gd name="connsiteX31343" fmla="*/ 10425986 w 12184637"/>
              <a:gd name="connsiteY31343" fmla="*/ 732477 h 4608812"/>
              <a:gd name="connsiteX31344" fmla="*/ 10448588 w 12184637"/>
              <a:gd name="connsiteY31344" fmla="*/ 750662 h 4608812"/>
              <a:gd name="connsiteX31345" fmla="*/ 10452123 w 12184637"/>
              <a:gd name="connsiteY31345" fmla="*/ 751914 h 4608812"/>
              <a:gd name="connsiteX31346" fmla="*/ 10456467 w 12184637"/>
              <a:gd name="connsiteY31346" fmla="*/ 749705 h 4608812"/>
              <a:gd name="connsiteX31347" fmla="*/ 10453227 w 12184637"/>
              <a:gd name="connsiteY31347" fmla="*/ 751693 h 4608812"/>
              <a:gd name="connsiteX31348" fmla="*/ 10556153 w 12184637"/>
              <a:gd name="connsiteY31348" fmla="*/ 729974 h 4608812"/>
              <a:gd name="connsiteX31349" fmla="*/ 10560423 w 12184637"/>
              <a:gd name="connsiteY31349" fmla="*/ 723348 h 4608812"/>
              <a:gd name="connsiteX31350" fmla="*/ 10553796 w 12184637"/>
              <a:gd name="connsiteY31350" fmla="*/ 719078 h 4608812"/>
              <a:gd name="connsiteX31351" fmla="*/ 10450871 w 12184637"/>
              <a:gd name="connsiteY31351" fmla="*/ 740797 h 4608812"/>
              <a:gd name="connsiteX31352" fmla="*/ 10446528 w 12184637"/>
              <a:gd name="connsiteY31352" fmla="*/ 747423 h 4608812"/>
              <a:gd name="connsiteX31353" fmla="*/ 10452049 w 12184637"/>
              <a:gd name="connsiteY31353" fmla="*/ 751840 h 4608812"/>
              <a:gd name="connsiteX31354" fmla="*/ 10453227 w 12184637"/>
              <a:gd name="connsiteY31354" fmla="*/ 751693 h 4608812"/>
              <a:gd name="connsiteX31355" fmla="*/ 10589651 w 12184637"/>
              <a:gd name="connsiteY31355" fmla="*/ 760086 h 4608812"/>
              <a:gd name="connsiteX31356" fmla="*/ 10589724 w 12184637"/>
              <a:gd name="connsiteY31356" fmla="*/ 752208 h 4608812"/>
              <a:gd name="connsiteX31357" fmla="*/ 10559023 w 12184637"/>
              <a:gd name="connsiteY31357" fmla="*/ 720697 h 4608812"/>
              <a:gd name="connsiteX31358" fmla="*/ 10551146 w 12184637"/>
              <a:gd name="connsiteY31358" fmla="*/ 720624 h 4608812"/>
              <a:gd name="connsiteX31359" fmla="*/ 10551072 w 12184637"/>
              <a:gd name="connsiteY31359" fmla="*/ 728502 h 4608812"/>
              <a:gd name="connsiteX31360" fmla="*/ 10581773 w 12184637"/>
              <a:gd name="connsiteY31360" fmla="*/ 760012 h 4608812"/>
              <a:gd name="connsiteX31361" fmla="*/ 10585822 w 12184637"/>
              <a:gd name="connsiteY31361" fmla="*/ 761706 h 4608812"/>
              <a:gd name="connsiteX31362" fmla="*/ 10589651 w 12184637"/>
              <a:gd name="connsiteY31362" fmla="*/ 760086 h 4608812"/>
              <a:gd name="connsiteX31363" fmla="*/ 10586191 w 12184637"/>
              <a:gd name="connsiteY31363" fmla="*/ 761632 h 4608812"/>
              <a:gd name="connsiteX31364" fmla="*/ 10698613 w 12184637"/>
              <a:gd name="connsiteY31364" fmla="*/ 752061 h 4608812"/>
              <a:gd name="connsiteX31365" fmla="*/ 10703693 w 12184637"/>
              <a:gd name="connsiteY31365" fmla="*/ 746024 h 4608812"/>
              <a:gd name="connsiteX31366" fmla="*/ 10697656 w 12184637"/>
              <a:gd name="connsiteY31366" fmla="*/ 740944 h 4608812"/>
              <a:gd name="connsiteX31367" fmla="*/ 10585233 w 12184637"/>
              <a:gd name="connsiteY31367" fmla="*/ 750515 h 4608812"/>
              <a:gd name="connsiteX31368" fmla="*/ 10580154 w 12184637"/>
              <a:gd name="connsiteY31368" fmla="*/ 756552 h 4608812"/>
              <a:gd name="connsiteX31369" fmla="*/ 10585748 w 12184637"/>
              <a:gd name="connsiteY31369" fmla="*/ 761632 h 4608812"/>
              <a:gd name="connsiteX31370" fmla="*/ 10586191 w 12184637"/>
              <a:gd name="connsiteY31370" fmla="*/ 761632 h 4608812"/>
              <a:gd name="connsiteX31371" fmla="*/ 10734615 w 12184637"/>
              <a:gd name="connsiteY31371" fmla="*/ 792038 h 4608812"/>
              <a:gd name="connsiteX31372" fmla="*/ 10735499 w 12184637"/>
              <a:gd name="connsiteY31372" fmla="*/ 784234 h 4608812"/>
              <a:gd name="connsiteX31373" fmla="*/ 10702516 w 12184637"/>
              <a:gd name="connsiteY31373" fmla="*/ 743005 h 4608812"/>
              <a:gd name="connsiteX31374" fmla="*/ 10694711 w 12184637"/>
              <a:gd name="connsiteY31374" fmla="*/ 742122 h 4608812"/>
              <a:gd name="connsiteX31375" fmla="*/ 10693828 w 12184637"/>
              <a:gd name="connsiteY31375" fmla="*/ 749926 h 4608812"/>
              <a:gd name="connsiteX31376" fmla="*/ 10726811 w 12184637"/>
              <a:gd name="connsiteY31376" fmla="*/ 791155 h 4608812"/>
              <a:gd name="connsiteX31377" fmla="*/ 10731228 w 12184637"/>
              <a:gd name="connsiteY31377" fmla="*/ 793216 h 4608812"/>
              <a:gd name="connsiteX31378" fmla="*/ 10734615 w 12184637"/>
              <a:gd name="connsiteY31378" fmla="*/ 792038 h 4608812"/>
              <a:gd name="connsiteX31379" fmla="*/ 10763181 w 12184637"/>
              <a:gd name="connsiteY31379" fmla="*/ 840630 h 4608812"/>
              <a:gd name="connsiteX31380" fmla="*/ 10765095 w 12184637"/>
              <a:gd name="connsiteY31380" fmla="*/ 832973 h 4608812"/>
              <a:gd name="connsiteX31381" fmla="*/ 10735866 w 12184637"/>
              <a:gd name="connsiteY31381" fmla="*/ 784750 h 4608812"/>
              <a:gd name="connsiteX31382" fmla="*/ 10728210 w 12184637"/>
              <a:gd name="connsiteY31382" fmla="*/ 782835 h 4608812"/>
              <a:gd name="connsiteX31383" fmla="*/ 10726296 w 12184637"/>
              <a:gd name="connsiteY31383" fmla="*/ 790492 h 4608812"/>
              <a:gd name="connsiteX31384" fmla="*/ 10755524 w 12184637"/>
              <a:gd name="connsiteY31384" fmla="*/ 838715 h 4608812"/>
              <a:gd name="connsiteX31385" fmla="*/ 10760310 w 12184637"/>
              <a:gd name="connsiteY31385" fmla="*/ 841366 h 4608812"/>
              <a:gd name="connsiteX31386" fmla="*/ 10763181 w 12184637"/>
              <a:gd name="connsiteY31386" fmla="*/ 840630 h 4608812"/>
              <a:gd name="connsiteX31387" fmla="*/ 10884438 w 12184637"/>
              <a:gd name="connsiteY31387" fmla="*/ 838126 h 4608812"/>
              <a:gd name="connsiteX31388" fmla="*/ 10878990 w 12184637"/>
              <a:gd name="connsiteY31388" fmla="*/ 832457 h 4608812"/>
              <a:gd name="connsiteX31389" fmla="*/ 10760383 w 12184637"/>
              <a:gd name="connsiteY31389" fmla="*/ 830322 h 4608812"/>
              <a:gd name="connsiteX31390" fmla="*/ 10760236 w 12184637"/>
              <a:gd name="connsiteY31390" fmla="*/ 830322 h 4608812"/>
              <a:gd name="connsiteX31391" fmla="*/ 10754714 w 12184637"/>
              <a:gd name="connsiteY31391" fmla="*/ 835771 h 4608812"/>
              <a:gd name="connsiteX31392" fmla="*/ 10760162 w 12184637"/>
              <a:gd name="connsiteY31392" fmla="*/ 841440 h 4608812"/>
              <a:gd name="connsiteX31393" fmla="*/ 10878769 w 12184637"/>
              <a:gd name="connsiteY31393" fmla="*/ 843575 h 4608812"/>
              <a:gd name="connsiteX31394" fmla="*/ 10878916 w 12184637"/>
              <a:gd name="connsiteY31394" fmla="*/ 843575 h 4608812"/>
              <a:gd name="connsiteX31395" fmla="*/ 10884438 w 12184637"/>
              <a:gd name="connsiteY31395" fmla="*/ 838126 h 4608812"/>
              <a:gd name="connsiteX31396" fmla="*/ 10993916 w 12184637"/>
              <a:gd name="connsiteY31396" fmla="*/ 855207 h 4608812"/>
              <a:gd name="connsiteX31397" fmla="*/ 10989204 w 12184637"/>
              <a:gd name="connsiteY31397" fmla="*/ 848875 h 4608812"/>
              <a:gd name="connsiteX31398" fmla="*/ 10879653 w 12184637"/>
              <a:gd name="connsiteY31398" fmla="*/ 832457 h 4608812"/>
              <a:gd name="connsiteX31399" fmla="*/ 10873321 w 12184637"/>
              <a:gd name="connsiteY31399" fmla="*/ 837169 h 4608812"/>
              <a:gd name="connsiteX31400" fmla="*/ 10878033 w 12184637"/>
              <a:gd name="connsiteY31400" fmla="*/ 843501 h 4608812"/>
              <a:gd name="connsiteX31401" fmla="*/ 10987584 w 12184637"/>
              <a:gd name="connsiteY31401" fmla="*/ 859919 h 4608812"/>
              <a:gd name="connsiteX31402" fmla="*/ 10988468 w 12184637"/>
              <a:gd name="connsiteY31402" fmla="*/ 859993 h 4608812"/>
              <a:gd name="connsiteX31403" fmla="*/ 10993916 w 12184637"/>
              <a:gd name="connsiteY31403" fmla="*/ 855207 h 4608812"/>
              <a:gd name="connsiteX31404" fmla="*/ 11020273 w 12184637"/>
              <a:gd name="connsiteY31404" fmla="*/ 909467 h 4608812"/>
              <a:gd name="connsiteX31405" fmla="*/ 11022334 w 12184637"/>
              <a:gd name="connsiteY31405" fmla="*/ 901884 h 4608812"/>
              <a:gd name="connsiteX31406" fmla="*/ 10993327 w 12184637"/>
              <a:gd name="connsiteY31406" fmla="*/ 851673 h 4608812"/>
              <a:gd name="connsiteX31407" fmla="*/ 10985744 w 12184637"/>
              <a:gd name="connsiteY31407" fmla="*/ 849612 h 4608812"/>
              <a:gd name="connsiteX31408" fmla="*/ 10983682 w 12184637"/>
              <a:gd name="connsiteY31408" fmla="*/ 857195 h 4608812"/>
              <a:gd name="connsiteX31409" fmla="*/ 11012690 w 12184637"/>
              <a:gd name="connsiteY31409" fmla="*/ 907406 h 4608812"/>
              <a:gd name="connsiteX31410" fmla="*/ 11017549 w 12184637"/>
              <a:gd name="connsiteY31410" fmla="*/ 910204 h 4608812"/>
              <a:gd name="connsiteX31411" fmla="*/ 11020273 w 12184637"/>
              <a:gd name="connsiteY31411" fmla="*/ 909467 h 4608812"/>
              <a:gd name="connsiteX31412" fmla="*/ 11119885 w 12184637"/>
              <a:gd name="connsiteY31412" fmla="*/ 935677 h 4608812"/>
              <a:gd name="connsiteX31413" fmla="*/ 11116130 w 12184637"/>
              <a:gd name="connsiteY31413" fmla="*/ 928757 h 4608812"/>
              <a:gd name="connsiteX31414" fmla="*/ 11019022 w 12184637"/>
              <a:gd name="connsiteY31414" fmla="*/ 899307 h 4608812"/>
              <a:gd name="connsiteX31415" fmla="*/ 11012101 w 12184637"/>
              <a:gd name="connsiteY31415" fmla="*/ 903062 h 4608812"/>
              <a:gd name="connsiteX31416" fmla="*/ 11015855 w 12184637"/>
              <a:gd name="connsiteY31416" fmla="*/ 909983 h 4608812"/>
              <a:gd name="connsiteX31417" fmla="*/ 11112965 w 12184637"/>
              <a:gd name="connsiteY31417" fmla="*/ 939432 h 4608812"/>
              <a:gd name="connsiteX31418" fmla="*/ 11114658 w 12184637"/>
              <a:gd name="connsiteY31418" fmla="*/ 939653 h 4608812"/>
              <a:gd name="connsiteX31419" fmla="*/ 11119885 w 12184637"/>
              <a:gd name="connsiteY31419" fmla="*/ 935677 h 4608812"/>
              <a:gd name="connsiteX31420" fmla="*/ 11139763 w 12184637"/>
              <a:gd name="connsiteY31420" fmla="*/ 989717 h 4608812"/>
              <a:gd name="connsiteX31421" fmla="*/ 11142561 w 12184637"/>
              <a:gd name="connsiteY31421" fmla="*/ 982354 h 4608812"/>
              <a:gd name="connsiteX31422" fmla="*/ 11119664 w 12184637"/>
              <a:gd name="connsiteY31422" fmla="*/ 931775 h 4608812"/>
              <a:gd name="connsiteX31423" fmla="*/ 11112302 w 12184637"/>
              <a:gd name="connsiteY31423" fmla="*/ 928978 h 4608812"/>
              <a:gd name="connsiteX31424" fmla="*/ 11109504 w 12184637"/>
              <a:gd name="connsiteY31424" fmla="*/ 936340 h 4608812"/>
              <a:gd name="connsiteX31425" fmla="*/ 11132401 w 12184637"/>
              <a:gd name="connsiteY31425" fmla="*/ 986919 h 4608812"/>
              <a:gd name="connsiteX31426" fmla="*/ 11137555 w 12184637"/>
              <a:gd name="connsiteY31426" fmla="*/ 990158 h 4608812"/>
              <a:gd name="connsiteX31427" fmla="*/ 11139763 w 12184637"/>
              <a:gd name="connsiteY31427" fmla="*/ 989717 h 4608812"/>
              <a:gd name="connsiteX31428" fmla="*/ 11220676 w 12184637"/>
              <a:gd name="connsiteY31428" fmla="*/ 1029547 h 4608812"/>
              <a:gd name="connsiteX31429" fmla="*/ 11218393 w 12184637"/>
              <a:gd name="connsiteY31429" fmla="*/ 1021964 h 4608812"/>
              <a:gd name="connsiteX31430" fmla="*/ 11140058 w 12184637"/>
              <a:gd name="connsiteY31430" fmla="*/ 979704 h 4608812"/>
              <a:gd name="connsiteX31431" fmla="*/ 11132474 w 12184637"/>
              <a:gd name="connsiteY31431" fmla="*/ 981986 h 4608812"/>
              <a:gd name="connsiteX31432" fmla="*/ 11134757 w 12184637"/>
              <a:gd name="connsiteY31432" fmla="*/ 989569 h 4608812"/>
              <a:gd name="connsiteX31433" fmla="*/ 11213092 w 12184637"/>
              <a:gd name="connsiteY31433" fmla="*/ 1031829 h 4608812"/>
              <a:gd name="connsiteX31434" fmla="*/ 11215743 w 12184637"/>
              <a:gd name="connsiteY31434" fmla="*/ 1032492 h 4608812"/>
              <a:gd name="connsiteX31435" fmla="*/ 11220676 w 12184637"/>
              <a:gd name="connsiteY31435" fmla="*/ 1029547 h 4608812"/>
              <a:gd name="connsiteX31436" fmla="*/ 11225976 w 12184637"/>
              <a:gd name="connsiteY31436" fmla="*/ 1036835 h 4608812"/>
              <a:gd name="connsiteX31437" fmla="*/ 11225903 w 12184637"/>
              <a:gd name="connsiteY31437" fmla="*/ 1028958 h 4608812"/>
              <a:gd name="connsiteX31438" fmla="*/ 11219719 w 12184637"/>
              <a:gd name="connsiteY31438" fmla="*/ 1022921 h 4608812"/>
              <a:gd name="connsiteX31439" fmla="*/ 11211840 w 12184637"/>
              <a:gd name="connsiteY31439" fmla="*/ 1022994 h 4608812"/>
              <a:gd name="connsiteX31440" fmla="*/ 11211914 w 12184637"/>
              <a:gd name="connsiteY31440" fmla="*/ 1030872 h 4608812"/>
              <a:gd name="connsiteX31441" fmla="*/ 11218098 w 12184637"/>
              <a:gd name="connsiteY31441" fmla="*/ 1036909 h 4608812"/>
              <a:gd name="connsiteX31442" fmla="*/ 11222000 w 12184637"/>
              <a:gd name="connsiteY31442" fmla="*/ 1038455 h 4608812"/>
              <a:gd name="connsiteX31443" fmla="*/ 11225976 w 12184637"/>
              <a:gd name="connsiteY31443" fmla="*/ 1036835 h 4608812"/>
              <a:gd name="connsiteX31444" fmla="*/ 11276555 w 12184637"/>
              <a:gd name="connsiteY31444" fmla="*/ 1086899 h 4608812"/>
              <a:gd name="connsiteX31445" fmla="*/ 11276555 w 12184637"/>
              <a:gd name="connsiteY31445" fmla="*/ 1079022 h 4608812"/>
              <a:gd name="connsiteX31446" fmla="*/ 11225976 w 12184637"/>
              <a:gd name="connsiteY31446" fmla="*/ 1028958 h 4608812"/>
              <a:gd name="connsiteX31447" fmla="*/ 11218098 w 12184637"/>
              <a:gd name="connsiteY31447" fmla="*/ 1028958 h 4608812"/>
              <a:gd name="connsiteX31448" fmla="*/ 11218098 w 12184637"/>
              <a:gd name="connsiteY31448" fmla="*/ 1036835 h 4608812"/>
              <a:gd name="connsiteX31449" fmla="*/ 11268677 w 12184637"/>
              <a:gd name="connsiteY31449" fmla="*/ 1086899 h 4608812"/>
              <a:gd name="connsiteX31450" fmla="*/ 11272653 w 12184637"/>
              <a:gd name="connsiteY31450" fmla="*/ 1088519 h 4608812"/>
              <a:gd name="connsiteX31451" fmla="*/ 11276555 w 12184637"/>
              <a:gd name="connsiteY31451" fmla="*/ 1086899 h 4608812"/>
              <a:gd name="connsiteX31452" fmla="*/ 11280973 w 12184637"/>
              <a:gd name="connsiteY31452" fmla="*/ 1088445 h 4608812"/>
              <a:gd name="connsiteX31453" fmla="*/ 11279353 w 12184637"/>
              <a:gd name="connsiteY31453" fmla="*/ 1080715 h 4608812"/>
              <a:gd name="connsiteX31454" fmla="*/ 11275672 w 12184637"/>
              <a:gd name="connsiteY31454" fmla="*/ 1078359 h 4608812"/>
              <a:gd name="connsiteX31455" fmla="*/ 11267941 w 12184637"/>
              <a:gd name="connsiteY31455" fmla="*/ 1079979 h 4608812"/>
              <a:gd name="connsiteX31456" fmla="*/ 11269561 w 12184637"/>
              <a:gd name="connsiteY31456" fmla="*/ 1087709 h 4608812"/>
              <a:gd name="connsiteX31457" fmla="*/ 11273242 w 12184637"/>
              <a:gd name="connsiteY31457" fmla="*/ 1090065 h 4608812"/>
              <a:gd name="connsiteX31458" fmla="*/ 11276334 w 12184637"/>
              <a:gd name="connsiteY31458" fmla="*/ 1090949 h 4608812"/>
              <a:gd name="connsiteX31459" fmla="*/ 11280973 w 12184637"/>
              <a:gd name="connsiteY31459" fmla="*/ 1088445 h 4608812"/>
              <a:gd name="connsiteX31460" fmla="*/ 11287820 w 12184637"/>
              <a:gd name="connsiteY31460" fmla="*/ 1098605 h 4608812"/>
              <a:gd name="connsiteX31461" fmla="*/ 11288335 w 12184637"/>
              <a:gd name="connsiteY31461" fmla="*/ 1090728 h 4608812"/>
              <a:gd name="connsiteX31462" fmla="*/ 11280458 w 12184637"/>
              <a:gd name="connsiteY31462" fmla="*/ 1081672 h 4608812"/>
              <a:gd name="connsiteX31463" fmla="*/ 11272579 w 12184637"/>
              <a:gd name="connsiteY31463" fmla="*/ 1081157 h 4608812"/>
              <a:gd name="connsiteX31464" fmla="*/ 11272064 w 12184637"/>
              <a:gd name="connsiteY31464" fmla="*/ 1089034 h 4608812"/>
              <a:gd name="connsiteX31465" fmla="*/ 11279942 w 12184637"/>
              <a:gd name="connsiteY31465" fmla="*/ 1098090 h 4608812"/>
              <a:gd name="connsiteX31466" fmla="*/ 11284212 w 12184637"/>
              <a:gd name="connsiteY31466" fmla="*/ 1100004 h 4608812"/>
              <a:gd name="connsiteX31467" fmla="*/ 11287820 w 12184637"/>
              <a:gd name="connsiteY31467" fmla="*/ 1098605 h 4608812"/>
              <a:gd name="connsiteX31468" fmla="*/ 11295697 w 12184637"/>
              <a:gd name="connsiteY31468" fmla="*/ 1106851 h 4608812"/>
              <a:gd name="connsiteX31469" fmla="*/ 11295992 w 12184637"/>
              <a:gd name="connsiteY31469" fmla="*/ 1098974 h 4608812"/>
              <a:gd name="connsiteX31470" fmla="*/ 11288261 w 12184637"/>
              <a:gd name="connsiteY31470" fmla="*/ 1090654 h 4608812"/>
              <a:gd name="connsiteX31471" fmla="*/ 11280384 w 12184637"/>
              <a:gd name="connsiteY31471" fmla="*/ 1090360 h 4608812"/>
              <a:gd name="connsiteX31472" fmla="*/ 11280089 w 12184637"/>
              <a:gd name="connsiteY31472" fmla="*/ 1098237 h 4608812"/>
              <a:gd name="connsiteX31473" fmla="*/ 11287820 w 12184637"/>
              <a:gd name="connsiteY31473" fmla="*/ 1106557 h 4608812"/>
              <a:gd name="connsiteX31474" fmla="*/ 11291942 w 12184637"/>
              <a:gd name="connsiteY31474" fmla="*/ 1108324 h 4608812"/>
              <a:gd name="connsiteX31475" fmla="*/ 11295697 w 12184637"/>
              <a:gd name="connsiteY31475" fmla="*/ 1106851 h 4608812"/>
              <a:gd name="connsiteX31476" fmla="*/ 11390303 w 12184637"/>
              <a:gd name="connsiteY31476" fmla="*/ 1172008 h 4608812"/>
              <a:gd name="connsiteX31477" fmla="*/ 11388978 w 12184637"/>
              <a:gd name="connsiteY31477" fmla="*/ 1164204 h 4608812"/>
              <a:gd name="connsiteX31478" fmla="*/ 11295109 w 12184637"/>
              <a:gd name="connsiteY31478" fmla="*/ 1098164 h 4608812"/>
              <a:gd name="connsiteX31479" fmla="*/ 11287304 w 12184637"/>
              <a:gd name="connsiteY31479" fmla="*/ 1099489 h 4608812"/>
              <a:gd name="connsiteX31480" fmla="*/ 11288630 w 12184637"/>
              <a:gd name="connsiteY31480" fmla="*/ 1107293 h 4608812"/>
              <a:gd name="connsiteX31481" fmla="*/ 11382499 w 12184637"/>
              <a:gd name="connsiteY31481" fmla="*/ 1173333 h 4608812"/>
              <a:gd name="connsiteX31482" fmla="*/ 11385738 w 12184637"/>
              <a:gd name="connsiteY31482" fmla="*/ 1174364 h 4608812"/>
              <a:gd name="connsiteX31483" fmla="*/ 11390303 w 12184637"/>
              <a:gd name="connsiteY31483" fmla="*/ 1172008 h 4608812"/>
              <a:gd name="connsiteX31484" fmla="*/ 11501106 w 12184637"/>
              <a:gd name="connsiteY31484" fmla="*/ 1217875 h 4608812"/>
              <a:gd name="connsiteX31485" fmla="*/ 11498161 w 12184637"/>
              <a:gd name="connsiteY31485" fmla="*/ 1210586 h 4608812"/>
              <a:gd name="connsiteX31486" fmla="*/ 11387947 w 12184637"/>
              <a:gd name="connsiteY31486" fmla="*/ 1163762 h 4608812"/>
              <a:gd name="connsiteX31487" fmla="*/ 11380659 w 12184637"/>
              <a:gd name="connsiteY31487" fmla="*/ 1166707 h 4608812"/>
              <a:gd name="connsiteX31488" fmla="*/ 11383603 w 12184637"/>
              <a:gd name="connsiteY31488" fmla="*/ 1173996 h 4608812"/>
              <a:gd name="connsiteX31489" fmla="*/ 11493818 w 12184637"/>
              <a:gd name="connsiteY31489" fmla="*/ 1220820 h 4608812"/>
              <a:gd name="connsiteX31490" fmla="*/ 11496026 w 12184637"/>
              <a:gd name="connsiteY31490" fmla="*/ 1221262 h 4608812"/>
              <a:gd name="connsiteX31491" fmla="*/ 11501106 w 12184637"/>
              <a:gd name="connsiteY31491" fmla="*/ 1217875 h 4608812"/>
              <a:gd name="connsiteX31492" fmla="*/ 11613013 w 12184637"/>
              <a:gd name="connsiteY31492" fmla="*/ 1242465 h 4608812"/>
              <a:gd name="connsiteX31493" fmla="*/ 11608817 w 12184637"/>
              <a:gd name="connsiteY31493" fmla="*/ 1235765 h 4608812"/>
              <a:gd name="connsiteX31494" fmla="*/ 11497204 w 12184637"/>
              <a:gd name="connsiteY31494" fmla="*/ 1210218 h 4608812"/>
              <a:gd name="connsiteX31495" fmla="*/ 11490504 w 12184637"/>
              <a:gd name="connsiteY31495" fmla="*/ 1214415 h 4608812"/>
              <a:gd name="connsiteX31496" fmla="*/ 11494701 w 12184637"/>
              <a:gd name="connsiteY31496" fmla="*/ 1221114 h 4608812"/>
              <a:gd name="connsiteX31497" fmla="*/ 11606313 w 12184637"/>
              <a:gd name="connsiteY31497" fmla="*/ 1246662 h 4608812"/>
              <a:gd name="connsiteX31498" fmla="*/ 11607565 w 12184637"/>
              <a:gd name="connsiteY31498" fmla="*/ 1246809 h 4608812"/>
              <a:gd name="connsiteX31499" fmla="*/ 11613013 w 12184637"/>
              <a:gd name="connsiteY31499" fmla="*/ 1242465 h 4608812"/>
              <a:gd name="connsiteX31500" fmla="*/ 11722123 w 12184637"/>
              <a:gd name="connsiteY31500" fmla="*/ 1246441 h 4608812"/>
              <a:gd name="connsiteX31501" fmla="*/ 11716822 w 12184637"/>
              <a:gd name="connsiteY31501" fmla="*/ 1240624 h 4608812"/>
              <a:gd name="connsiteX31502" fmla="*/ 11607860 w 12184637"/>
              <a:gd name="connsiteY31502" fmla="*/ 1235618 h 4608812"/>
              <a:gd name="connsiteX31503" fmla="*/ 11602043 w 12184637"/>
              <a:gd name="connsiteY31503" fmla="*/ 1240919 h 4608812"/>
              <a:gd name="connsiteX31504" fmla="*/ 11607344 w 12184637"/>
              <a:gd name="connsiteY31504" fmla="*/ 1246735 h 4608812"/>
              <a:gd name="connsiteX31505" fmla="*/ 11716307 w 12184637"/>
              <a:gd name="connsiteY31505" fmla="*/ 1251742 h 4608812"/>
              <a:gd name="connsiteX31506" fmla="*/ 11716601 w 12184637"/>
              <a:gd name="connsiteY31506" fmla="*/ 1251742 h 4608812"/>
              <a:gd name="connsiteX31507" fmla="*/ 11722123 w 12184637"/>
              <a:gd name="connsiteY31507" fmla="*/ 1246441 h 4608812"/>
              <a:gd name="connsiteX31508" fmla="*/ 11717337 w 12184637"/>
              <a:gd name="connsiteY31508" fmla="*/ 1251742 h 4608812"/>
              <a:gd name="connsiteX31509" fmla="*/ 11819453 w 12184637"/>
              <a:gd name="connsiteY31509" fmla="*/ 1237017 h 4608812"/>
              <a:gd name="connsiteX31510" fmla="*/ 11824165 w 12184637"/>
              <a:gd name="connsiteY31510" fmla="*/ 1230685 h 4608812"/>
              <a:gd name="connsiteX31511" fmla="*/ 11817833 w 12184637"/>
              <a:gd name="connsiteY31511" fmla="*/ 1225974 h 4608812"/>
              <a:gd name="connsiteX31512" fmla="*/ 11715718 w 12184637"/>
              <a:gd name="connsiteY31512" fmla="*/ 1240698 h 4608812"/>
              <a:gd name="connsiteX31513" fmla="*/ 11711006 w 12184637"/>
              <a:gd name="connsiteY31513" fmla="*/ 1247030 h 4608812"/>
              <a:gd name="connsiteX31514" fmla="*/ 11716528 w 12184637"/>
              <a:gd name="connsiteY31514" fmla="*/ 1251815 h 4608812"/>
              <a:gd name="connsiteX31515" fmla="*/ 11717337 w 12184637"/>
              <a:gd name="connsiteY31515" fmla="*/ 1251742 h 4608812"/>
              <a:gd name="connsiteX31516" fmla="*/ 11820705 w 12184637"/>
              <a:gd name="connsiteY31516" fmla="*/ 1236722 h 4608812"/>
              <a:gd name="connsiteX31517" fmla="*/ 11912144 w 12184637"/>
              <a:gd name="connsiteY31517" fmla="*/ 1201089 h 4608812"/>
              <a:gd name="connsiteX31518" fmla="*/ 11915310 w 12184637"/>
              <a:gd name="connsiteY31518" fmla="*/ 1193874 h 4608812"/>
              <a:gd name="connsiteX31519" fmla="*/ 11908095 w 12184637"/>
              <a:gd name="connsiteY31519" fmla="*/ 1190708 h 4608812"/>
              <a:gd name="connsiteX31520" fmla="*/ 11816655 w 12184637"/>
              <a:gd name="connsiteY31520" fmla="*/ 1226342 h 4608812"/>
              <a:gd name="connsiteX31521" fmla="*/ 11813489 w 12184637"/>
              <a:gd name="connsiteY31521" fmla="*/ 1233557 h 4608812"/>
              <a:gd name="connsiteX31522" fmla="*/ 11818717 w 12184637"/>
              <a:gd name="connsiteY31522" fmla="*/ 1237091 h 4608812"/>
              <a:gd name="connsiteX31523" fmla="*/ 11820705 w 12184637"/>
              <a:gd name="connsiteY31523" fmla="*/ 1236722 h 4608812"/>
              <a:gd name="connsiteX31524" fmla="*/ 11913470 w 12184637"/>
              <a:gd name="connsiteY31524" fmla="*/ 1200353 h 4608812"/>
              <a:gd name="connsiteX31525" fmla="*/ 11990258 w 12184637"/>
              <a:gd name="connsiteY31525" fmla="*/ 1142779 h 4608812"/>
              <a:gd name="connsiteX31526" fmla="*/ 11991363 w 12184637"/>
              <a:gd name="connsiteY31526" fmla="*/ 1134975 h 4608812"/>
              <a:gd name="connsiteX31527" fmla="*/ 11983559 w 12184637"/>
              <a:gd name="connsiteY31527" fmla="*/ 1133871 h 4608812"/>
              <a:gd name="connsiteX31528" fmla="*/ 11906770 w 12184637"/>
              <a:gd name="connsiteY31528" fmla="*/ 1191444 h 4608812"/>
              <a:gd name="connsiteX31529" fmla="*/ 11905665 w 12184637"/>
              <a:gd name="connsiteY31529" fmla="*/ 1199248 h 4608812"/>
              <a:gd name="connsiteX31530" fmla="*/ 11910156 w 12184637"/>
              <a:gd name="connsiteY31530" fmla="*/ 1201457 h 4608812"/>
              <a:gd name="connsiteX31531" fmla="*/ 11913470 w 12184637"/>
              <a:gd name="connsiteY31531" fmla="*/ 1200353 h 4608812"/>
              <a:gd name="connsiteX31532" fmla="*/ 11992320 w 12184637"/>
              <a:gd name="connsiteY31532" fmla="*/ 1139687 h 4608812"/>
              <a:gd name="connsiteX31533" fmla="*/ 12010652 w 12184637"/>
              <a:gd name="connsiteY31533" fmla="*/ 1069819 h 4608812"/>
              <a:gd name="connsiteX31534" fmla="*/ 12006676 w 12184637"/>
              <a:gd name="connsiteY31534" fmla="*/ 1063045 h 4608812"/>
              <a:gd name="connsiteX31535" fmla="*/ 11999903 w 12184637"/>
              <a:gd name="connsiteY31535" fmla="*/ 1067021 h 4608812"/>
              <a:gd name="connsiteX31536" fmla="*/ 11981571 w 12184637"/>
              <a:gd name="connsiteY31536" fmla="*/ 1136889 h 4608812"/>
              <a:gd name="connsiteX31537" fmla="*/ 11985546 w 12184637"/>
              <a:gd name="connsiteY31537" fmla="*/ 1143663 h 4608812"/>
              <a:gd name="connsiteX31538" fmla="*/ 11987019 w 12184637"/>
              <a:gd name="connsiteY31538" fmla="*/ 1143884 h 4608812"/>
              <a:gd name="connsiteX31539" fmla="*/ 11992320 w 12184637"/>
              <a:gd name="connsiteY31539" fmla="*/ 1139687 h 4608812"/>
              <a:gd name="connsiteX31540" fmla="*/ 12009547 w 12184637"/>
              <a:gd name="connsiteY31540" fmla="*/ 1071954 h 4608812"/>
              <a:gd name="connsiteX31541" fmla="*/ 12012345 w 12184637"/>
              <a:gd name="connsiteY31541" fmla="*/ 1068567 h 4608812"/>
              <a:gd name="connsiteX31542" fmla="*/ 12011609 w 12184637"/>
              <a:gd name="connsiteY31542" fmla="*/ 1060689 h 4608812"/>
              <a:gd name="connsiteX31543" fmla="*/ 12003732 w 12184637"/>
              <a:gd name="connsiteY31543" fmla="*/ 1061426 h 4608812"/>
              <a:gd name="connsiteX31544" fmla="*/ 12000934 w 12184637"/>
              <a:gd name="connsiteY31544" fmla="*/ 1064812 h 4608812"/>
              <a:gd name="connsiteX31545" fmla="*/ 12001670 w 12184637"/>
              <a:gd name="connsiteY31545" fmla="*/ 1072690 h 4608812"/>
              <a:gd name="connsiteX31546" fmla="*/ 12005278 w 12184637"/>
              <a:gd name="connsiteY31546" fmla="*/ 1073942 h 4608812"/>
              <a:gd name="connsiteX31547" fmla="*/ 12009547 w 12184637"/>
              <a:gd name="connsiteY31547" fmla="*/ 1071954 h 4608812"/>
              <a:gd name="connsiteX31548" fmla="*/ 12012345 w 12184637"/>
              <a:gd name="connsiteY31548" fmla="*/ 1068494 h 4608812"/>
              <a:gd name="connsiteX31549" fmla="*/ 12017499 w 12184637"/>
              <a:gd name="connsiteY31549" fmla="*/ 1062309 h 4608812"/>
              <a:gd name="connsiteX31550" fmla="*/ 12016762 w 12184637"/>
              <a:gd name="connsiteY31550" fmla="*/ 1054431 h 4608812"/>
              <a:gd name="connsiteX31551" fmla="*/ 12008885 w 12184637"/>
              <a:gd name="connsiteY31551" fmla="*/ 1055168 h 4608812"/>
              <a:gd name="connsiteX31552" fmla="*/ 12003732 w 12184637"/>
              <a:gd name="connsiteY31552" fmla="*/ 1061426 h 4608812"/>
              <a:gd name="connsiteX31553" fmla="*/ 12004468 w 12184637"/>
              <a:gd name="connsiteY31553" fmla="*/ 1069303 h 4608812"/>
              <a:gd name="connsiteX31554" fmla="*/ 12008075 w 12184637"/>
              <a:gd name="connsiteY31554" fmla="*/ 1070555 h 4608812"/>
              <a:gd name="connsiteX31555" fmla="*/ 12012345 w 12184637"/>
              <a:gd name="connsiteY31555" fmla="*/ 1068494 h 4608812"/>
              <a:gd name="connsiteX31556" fmla="*/ 12017499 w 12184637"/>
              <a:gd name="connsiteY31556" fmla="*/ 1062309 h 4608812"/>
              <a:gd name="connsiteX31557" fmla="*/ 12069109 w 12184637"/>
              <a:gd name="connsiteY31557" fmla="*/ 1000613 h 4608812"/>
              <a:gd name="connsiteX31558" fmla="*/ 12068446 w 12184637"/>
              <a:gd name="connsiteY31558" fmla="*/ 992735 h 4608812"/>
              <a:gd name="connsiteX31559" fmla="*/ 12060569 w 12184637"/>
              <a:gd name="connsiteY31559" fmla="*/ 993471 h 4608812"/>
              <a:gd name="connsiteX31560" fmla="*/ 12008959 w 12184637"/>
              <a:gd name="connsiteY31560" fmla="*/ 1055168 h 4608812"/>
              <a:gd name="connsiteX31561" fmla="*/ 12009621 w 12184637"/>
              <a:gd name="connsiteY31561" fmla="*/ 1063045 h 4608812"/>
              <a:gd name="connsiteX31562" fmla="*/ 12013229 w 12184637"/>
              <a:gd name="connsiteY31562" fmla="*/ 1064371 h 4608812"/>
              <a:gd name="connsiteX31563" fmla="*/ 12017499 w 12184637"/>
              <a:gd name="connsiteY31563" fmla="*/ 1062309 h 4608812"/>
              <a:gd name="connsiteX31564" fmla="*/ 12069036 w 12184637"/>
              <a:gd name="connsiteY31564" fmla="*/ 1000686 h 4608812"/>
              <a:gd name="connsiteX31565" fmla="*/ 12072201 w 12184637"/>
              <a:gd name="connsiteY31565" fmla="*/ 997005 h 4608812"/>
              <a:gd name="connsiteX31566" fmla="*/ 12071612 w 12184637"/>
              <a:gd name="connsiteY31566" fmla="*/ 989128 h 4608812"/>
              <a:gd name="connsiteX31567" fmla="*/ 12063734 w 12184637"/>
              <a:gd name="connsiteY31567" fmla="*/ 989717 h 4608812"/>
              <a:gd name="connsiteX31568" fmla="*/ 12060569 w 12184637"/>
              <a:gd name="connsiteY31568" fmla="*/ 993398 h 4608812"/>
              <a:gd name="connsiteX31569" fmla="*/ 12061157 w 12184637"/>
              <a:gd name="connsiteY31569" fmla="*/ 1001275 h 4608812"/>
              <a:gd name="connsiteX31570" fmla="*/ 12064838 w 12184637"/>
              <a:gd name="connsiteY31570" fmla="*/ 1002601 h 4608812"/>
              <a:gd name="connsiteX31571" fmla="*/ 12069036 w 12184637"/>
              <a:gd name="connsiteY31571" fmla="*/ 1000686 h 4608812"/>
              <a:gd name="connsiteX31572" fmla="*/ 12073305 w 12184637"/>
              <a:gd name="connsiteY31572" fmla="*/ 994797 h 4608812"/>
              <a:gd name="connsiteX31573" fmla="*/ 12079342 w 12184637"/>
              <a:gd name="connsiteY31573" fmla="*/ 972415 h 4608812"/>
              <a:gd name="connsiteX31574" fmla="*/ 12075441 w 12184637"/>
              <a:gd name="connsiteY31574" fmla="*/ 965568 h 4608812"/>
              <a:gd name="connsiteX31575" fmla="*/ 12068593 w 12184637"/>
              <a:gd name="connsiteY31575" fmla="*/ 969470 h 4608812"/>
              <a:gd name="connsiteX31576" fmla="*/ 12062557 w 12184637"/>
              <a:gd name="connsiteY31576" fmla="*/ 991852 h 4608812"/>
              <a:gd name="connsiteX31577" fmla="*/ 12066458 w 12184637"/>
              <a:gd name="connsiteY31577" fmla="*/ 998699 h 4608812"/>
              <a:gd name="connsiteX31578" fmla="*/ 12067931 w 12184637"/>
              <a:gd name="connsiteY31578" fmla="*/ 998919 h 4608812"/>
              <a:gd name="connsiteX31579" fmla="*/ 12073305 w 12184637"/>
              <a:gd name="connsiteY31579" fmla="*/ 994797 h 4608812"/>
              <a:gd name="connsiteX31580" fmla="*/ 12076250 w 12184637"/>
              <a:gd name="connsiteY31580" fmla="*/ 976096 h 4608812"/>
              <a:gd name="connsiteX31581" fmla="*/ 12079048 w 12184637"/>
              <a:gd name="connsiteY31581" fmla="*/ 968734 h 4608812"/>
              <a:gd name="connsiteX31582" fmla="*/ 12068520 w 12184637"/>
              <a:gd name="connsiteY31582" fmla="*/ 945248 h 4608812"/>
              <a:gd name="connsiteX31583" fmla="*/ 12061157 w 12184637"/>
              <a:gd name="connsiteY31583" fmla="*/ 942451 h 4608812"/>
              <a:gd name="connsiteX31584" fmla="*/ 12058360 w 12184637"/>
              <a:gd name="connsiteY31584" fmla="*/ 949813 h 4608812"/>
              <a:gd name="connsiteX31585" fmla="*/ 12068888 w 12184637"/>
              <a:gd name="connsiteY31585" fmla="*/ 973299 h 4608812"/>
              <a:gd name="connsiteX31586" fmla="*/ 12074041 w 12184637"/>
              <a:gd name="connsiteY31586" fmla="*/ 976612 h 4608812"/>
              <a:gd name="connsiteX31587" fmla="*/ 12076250 w 12184637"/>
              <a:gd name="connsiteY31587" fmla="*/ 976096 h 4608812"/>
              <a:gd name="connsiteX31588" fmla="*/ 12068152 w 12184637"/>
              <a:gd name="connsiteY31588" fmla="*/ 950549 h 4608812"/>
              <a:gd name="connsiteX31589" fmla="*/ 12107246 w 12184637"/>
              <a:gd name="connsiteY31589" fmla="*/ 888779 h 4608812"/>
              <a:gd name="connsiteX31590" fmla="*/ 12105479 w 12184637"/>
              <a:gd name="connsiteY31590" fmla="*/ 881049 h 4608812"/>
              <a:gd name="connsiteX31591" fmla="*/ 12097748 w 12184637"/>
              <a:gd name="connsiteY31591" fmla="*/ 882816 h 4608812"/>
              <a:gd name="connsiteX31592" fmla="*/ 12058654 w 12184637"/>
              <a:gd name="connsiteY31592" fmla="*/ 944586 h 4608812"/>
              <a:gd name="connsiteX31593" fmla="*/ 12060421 w 12184637"/>
              <a:gd name="connsiteY31593" fmla="*/ 952316 h 4608812"/>
              <a:gd name="connsiteX31594" fmla="*/ 12063440 w 12184637"/>
              <a:gd name="connsiteY31594" fmla="*/ 953200 h 4608812"/>
              <a:gd name="connsiteX31595" fmla="*/ 12068152 w 12184637"/>
              <a:gd name="connsiteY31595" fmla="*/ 950549 h 4608812"/>
              <a:gd name="connsiteX31596" fmla="*/ 12107761 w 12184637"/>
              <a:gd name="connsiteY31596" fmla="*/ 887675 h 4608812"/>
              <a:gd name="connsiteX31597" fmla="*/ 12133750 w 12184637"/>
              <a:gd name="connsiteY31597" fmla="*/ 815230 h 4608812"/>
              <a:gd name="connsiteX31598" fmla="*/ 12130363 w 12184637"/>
              <a:gd name="connsiteY31598" fmla="*/ 808088 h 4608812"/>
              <a:gd name="connsiteX31599" fmla="*/ 12123222 w 12184637"/>
              <a:gd name="connsiteY31599" fmla="*/ 811475 h 4608812"/>
              <a:gd name="connsiteX31600" fmla="*/ 12097233 w 12184637"/>
              <a:gd name="connsiteY31600" fmla="*/ 883920 h 4608812"/>
              <a:gd name="connsiteX31601" fmla="*/ 12100619 w 12184637"/>
              <a:gd name="connsiteY31601" fmla="*/ 891062 h 4608812"/>
              <a:gd name="connsiteX31602" fmla="*/ 12102534 w 12184637"/>
              <a:gd name="connsiteY31602" fmla="*/ 891356 h 4608812"/>
              <a:gd name="connsiteX31603" fmla="*/ 12107761 w 12184637"/>
              <a:gd name="connsiteY31603" fmla="*/ 887675 h 4608812"/>
              <a:gd name="connsiteX31604" fmla="*/ 12133971 w 12184637"/>
              <a:gd name="connsiteY31604" fmla="*/ 814493 h 4608812"/>
              <a:gd name="connsiteX31605" fmla="*/ 12151419 w 12184637"/>
              <a:gd name="connsiteY31605" fmla="*/ 732183 h 4608812"/>
              <a:gd name="connsiteX31606" fmla="*/ 12147150 w 12184637"/>
              <a:gd name="connsiteY31606" fmla="*/ 725557 h 4608812"/>
              <a:gd name="connsiteX31607" fmla="*/ 12140523 w 12184637"/>
              <a:gd name="connsiteY31607" fmla="*/ 729827 h 4608812"/>
              <a:gd name="connsiteX31608" fmla="*/ 12123075 w 12184637"/>
              <a:gd name="connsiteY31608" fmla="*/ 812137 h 4608812"/>
              <a:gd name="connsiteX31609" fmla="*/ 12127345 w 12184637"/>
              <a:gd name="connsiteY31609" fmla="*/ 818764 h 4608812"/>
              <a:gd name="connsiteX31610" fmla="*/ 12128523 w 12184637"/>
              <a:gd name="connsiteY31610" fmla="*/ 818911 h 4608812"/>
              <a:gd name="connsiteX31611" fmla="*/ 12133971 w 12184637"/>
              <a:gd name="connsiteY31611" fmla="*/ 814493 h 4608812"/>
              <a:gd name="connsiteX31612" fmla="*/ 12151419 w 12184637"/>
              <a:gd name="connsiteY31612" fmla="*/ 731741 h 4608812"/>
              <a:gd name="connsiteX31613" fmla="*/ 12163125 w 12184637"/>
              <a:gd name="connsiteY31613" fmla="*/ 644792 h 4608812"/>
              <a:gd name="connsiteX31614" fmla="*/ 12158340 w 12184637"/>
              <a:gd name="connsiteY31614" fmla="*/ 638534 h 4608812"/>
              <a:gd name="connsiteX31615" fmla="*/ 12152082 w 12184637"/>
              <a:gd name="connsiteY31615" fmla="*/ 643319 h 4608812"/>
              <a:gd name="connsiteX31616" fmla="*/ 12140376 w 12184637"/>
              <a:gd name="connsiteY31616" fmla="*/ 730269 h 4608812"/>
              <a:gd name="connsiteX31617" fmla="*/ 12145162 w 12184637"/>
              <a:gd name="connsiteY31617" fmla="*/ 736526 h 4608812"/>
              <a:gd name="connsiteX31618" fmla="*/ 12145971 w 12184637"/>
              <a:gd name="connsiteY31618" fmla="*/ 736600 h 4608812"/>
              <a:gd name="connsiteX31619" fmla="*/ 12151419 w 12184637"/>
              <a:gd name="connsiteY31619" fmla="*/ 731741 h 4608812"/>
              <a:gd name="connsiteX31620" fmla="*/ 12163199 w 12184637"/>
              <a:gd name="connsiteY31620" fmla="*/ 644645 h 4608812"/>
              <a:gd name="connsiteX31621" fmla="*/ 12172108 w 12184637"/>
              <a:gd name="connsiteY31621" fmla="*/ 558358 h 4608812"/>
              <a:gd name="connsiteX31622" fmla="*/ 12167101 w 12184637"/>
              <a:gd name="connsiteY31622" fmla="*/ 552248 h 4608812"/>
              <a:gd name="connsiteX31623" fmla="*/ 12160991 w 12184637"/>
              <a:gd name="connsiteY31623" fmla="*/ 557254 h 4608812"/>
              <a:gd name="connsiteX31624" fmla="*/ 12152082 w 12184637"/>
              <a:gd name="connsiteY31624" fmla="*/ 643540 h 4608812"/>
              <a:gd name="connsiteX31625" fmla="*/ 12157089 w 12184637"/>
              <a:gd name="connsiteY31625" fmla="*/ 649651 h 4608812"/>
              <a:gd name="connsiteX31626" fmla="*/ 12157677 w 12184637"/>
              <a:gd name="connsiteY31626" fmla="*/ 649651 h 4608812"/>
              <a:gd name="connsiteX31627" fmla="*/ 12163199 w 12184637"/>
              <a:gd name="connsiteY31627" fmla="*/ 644645 h 4608812"/>
              <a:gd name="connsiteX31628" fmla="*/ 12172108 w 12184637"/>
              <a:gd name="connsiteY31628" fmla="*/ 557990 h 4608812"/>
              <a:gd name="connsiteX31629" fmla="*/ 12174685 w 12184637"/>
              <a:gd name="connsiteY31629" fmla="*/ 478919 h 4608812"/>
              <a:gd name="connsiteX31630" fmla="*/ 12169310 w 12184637"/>
              <a:gd name="connsiteY31630" fmla="*/ 473176 h 4608812"/>
              <a:gd name="connsiteX31631" fmla="*/ 12163567 w 12184637"/>
              <a:gd name="connsiteY31631" fmla="*/ 478551 h 4608812"/>
              <a:gd name="connsiteX31632" fmla="*/ 12160991 w 12184637"/>
              <a:gd name="connsiteY31632" fmla="*/ 557622 h 4608812"/>
              <a:gd name="connsiteX31633" fmla="*/ 12166365 w 12184637"/>
              <a:gd name="connsiteY31633" fmla="*/ 563365 h 4608812"/>
              <a:gd name="connsiteX31634" fmla="*/ 12166586 w 12184637"/>
              <a:gd name="connsiteY31634" fmla="*/ 563365 h 4608812"/>
              <a:gd name="connsiteX31635" fmla="*/ 12172108 w 12184637"/>
              <a:gd name="connsiteY31635" fmla="*/ 557990 h 4608812"/>
              <a:gd name="connsiteX31636" fmla="*/ 12169752 w 12184637"/>
              <a:gd name="connsiteY31636" fmla="*/ 484293 h 4608812"/>
              <a:gd name="connsiteX31637" fmla="*/ 12174685 w 12184637"/>
              <a:gd name="connsiteY31637" fmla="*/ 478183 h 4608812"/>
              <a:gd name="connsiteX31638" fmla="*/ 12167543 w 12184637"/>
              <a:gd name="connsiteY31638" fmla="*/ 413100 h 4608812"/>
              <a:gd name="connsiteX31639" fmla="*/ 12161432 w 12184637"/>
              <a:gd name="connsiteY31639" fmla="*/ 408167 h 4608812"/>
              <a:gd name="connsiteX31640" fmla="*/ 12156500 w 12184637"/>
              <a:gd name="connsiteY31640" fmla="*/ 414278 h 4608812"/>
              <a:gd name="connsiteX31641" fmla="*/ 12163641 w 12184637"/>
              <a:gd name="connsiteY31641" fmla="*/ 479361 h 4608812"/>
              <a:gd name="connsiteX31642" fmla="*/ 12169237 w 12184637"/>
              <a:gd name="connsiteY31642" fmla="*/ 484293 h 4608812"/>
              <a:gd name="connsiteX31643" fmla="*/ 12169752 w 12184637"/>
              <a:gd name="connsiteY31643" fmla="*/ 484293 h 4608812"/>
              <a:gd name="connsiteX31644" fmla="*/ 12164230 w 12184637"/>
              <a:gd name="connsiteY31644" fmla="*/ 418769 h 4608812"/>
              <a:gd name="connsiteX31645" fmla="*/ 12167028 w 12184637"/>
              <a:gd name="connsiteY31645" fmla="*/ 411406 h 4608812"/>
              <a:gd name="connsiteX31646" fmla="*/ 12145677 w 12184637"/>
              <a:gd name="connsiteY31646" fmla="*/ 363625 h 4608812"/>
              <a:gd name="connsiteX31647" fmla="*/ 12138314 w 12184637"/>
              <a:gd name="connsiteY31647" fmla="*/ 360827 h 4608812"/>
              <a:gd name="connsiteX31648" fmla="*/ 12135517 w 12184637"/>
              <a:gd name="connsiteY31648" fmla="*/ 368190 h 4608812"/>
              <a:gd name="connsiteX31649" fmla="*/ 12156867 w 12184637"/>
              <a:gd name="connsiteY31649" fmla="*/ 415971 h 4608812"/>
              <a:gd name="connsiteX31650" fmla="*/ 12162022 w 12184637"/>
              <a:gd name="connsiteY31650" fmla="*/ 419284 h 4608812"/>
              <a:gd name="connsiteX31651" fmla="*/ 12164230 w 12184637"/>
              <a:gd name="connsiteY31651" fmla="*/ 418769 h 4608812"/>
              <a:gd name="connsiteX31652" fmla="*/ 12145677 w 12184637"/>
              <a:gd name="connsiteY31652" fmla="*/ 368190 h 4608812"/>
              <a:gd name="connsiteX31653" fmla="*/ 12158340 w 12184637"/>
              <a:gd name="connsiteY31653" fmla="*/ 340213 h 4608812"/>
              <a:gd name="connsiteX31654" fmla="*/ 12155543 w 12184637"/>
              <a:gd name="connsiteY31654" fmla="*/ 332850 h 4608812"/>
              <a:gd name="connsiteX31655" fmla="*/ 12148180 w 12184637"/>
              <a:gd name="connsiteY31655" fmla="*/ 335648 h 4608812"/>
              <a:gd name="connsiteX31656" fmla="*/ 12135517 w 12184637"/>
              <a:gd name="connsiteY31656" fmla="*/ 363625 h 4608812"/>
              <a:gd name="connsiteX31657" fmla="*/ 12138314 w 12184637"/>
              <a:gd name="connsiteY31657" fmla="*/ 370987 h 4608812"/>
              <a:gd name="connsiteX31658" fmla="*/ 12140671 w 12184637"/>
              <a:gd name="connsiteY31658" fmla="*/ 371503 h 4608812"/>
              <a:gd name="connsiteX31659" fmla="*/ 12145677 w 12184637"/>
              <a:gd name="connsiteY31659" fmla="*/ 368190 h 4608812"/>
              <a:gd name="connsiteX31660" fmla="*/ 12153334 w 12184637"/>
              <a:gd name="connsiteY31660" fmla="*/ 343526 h 4608812"/>
              <a:gd name="connsiteX31661" fmla="*/ 12158855 w 12184637"/>
              <a:gd name="connsiteY31661" fmla="*/ 337857 h 4608812"/>
              <a:gd name="connsiteX31662" fmla="*/ 12158487 w 12184637"/>
              <a:gd name="connsiteY31662" fmla="*/ 310175 h 4608812"/>
              <a:gd name="connsiteX31663" fmla="*/ 12152892 w 12184637"/>
              <a:gd name="connsiteY31663" fmla="*/ 304653 h 4608812"/>
              <a:gd name="connsiteX31664" fmla="*/ 12152892 w 12184637"/>
              <a:gd name="connsiteY31664" fmla="*/ 304653 h 4608812"/>
              <a:gd name="connsiteX31665" fmla="*/ 12147371 w 12184637"/>
              <a:gd name="connsiteY31665" fmla="*/ 310322 h 4608812"/>
              <a:gd name="connsiteX31666" fmla="*/ 12147738 w 12184637"/>
              <a:gd name="connsiteY31666" fmla="*/ 338004 h 4608812"/>
              <a:gd name="connsiteX31667" fmla="*/ 12153334 w 12184637"/>
              <a:gd name="connsiteY31667" fmla="*/ 343526 h 4608812"/>
              <a:gd name="connsiteX31668" fmla="*/ 12153334 w 12184637"/>
              <a:gd name="connsiteY31668" fmla="*/ 343526 h 4608812"/>
              <a:gd name="connsiteX31669" fmla="*/ 12157236 w 12184637"/>
              <a:gd name="connsiteY31669" fmla="*/ 313782 h 4608812"/>
              <a:gd name="connsiteX31670" fmla="*/ 12156353 w 12184637"/>
              <a:gd name="connsiteY31670" fmla="*/ 305978 h 4608812"/>
              <a:gd name="connsiteX31671" fmla="*/ 12119982 w 12184637"/>
              <a:gd name="connsiteY31671" fmla="*/ 277118 h 4608812"/>
              <a:gd name="connsiteX31672" fmla="*/ 12112179 w 12184637"/>
              <a:gd name="connsiteY31672" fmla="*/ 278001 h 4608812"/>
              <a:gd name="connsiteX31673" fmla="*/ 12113062 w 12184637"/>
              <a:gd name="connsiteY31673" fmla="*/ 285805 h 4608812"/>
              <a:gd name="connsiteX31674" fmla="*/ 12149431 w 12184637"/>
              <a:gd name="connsiteY31674" fmla="*/ 314666 h 4608812"/>
              <a:gd name="connsiteX31675" fmla="*/ 12152965 w 12184637"/>
              <a:gd name="connsiteY31675" fmla="*/ 315844 h 4608812"/>
              <a:gd name="connsiteX31676" fmla="*/ 12157236 w 12184637"/>
              <a:gd name="connsiteY31676" fmla="*/ 313782 h 4608812"/>
              <a:gd name="connsiteX31677" fmla="*/ 12120866 w 12184637"/>
              <a:gd name="connsiteY31677" fmla="*/ 284922 h 4608812"/>
              <a:gd name="connsiteX31678" fmla="*/ 12119908 w 12184637"/>
              <a:gd name="connsiteY31678" fmla="*/ 277118 h 4608812"/>
              <a:gd name="connsiteX31679" fmla="*/ 12112031 w 12184637"/>
              <a:gd name="connsiteY31679" fmla="*/ 270933 h 4608812"/>
              <a:gd name="connsiteX31680" fmla="*/ 12104227 w 12184637"/>
              <a:gd name="connsiteY31680" fmla="*/ 271890 h 4608812"/>
              <a:gd name="connsiteX31681" fmla="*/ 12105184 w 12184637"/>
              <a:gd name="connsiteY31681" fmla="*/ 279695 h 4608812"/>
              <a:gd name="connsiteX31682" fmla="*/ 12113062 w 12184637"/>
              <a:gd name="connsiteY31682" fmla="*/ 285879 h 4608812"/>
              <a:gd name="connsiteX31683" fmla="*/ 12116522 w 12184637"/>
              <a:gd name="connsiteY31683" fmla="*/ 287057 h 4608812"/>
              <a:gd name="connsiteX31684" fmla="*/ 12120866 w 12184637"/>
              <a:gd name="connsiteY31684" fmla="*/ 284922 h 4608812"/>
              <a:gd name="connsiteX31685" fmla="*/ 12113945 w 12184637"/>
              <a:gd name="connsiteY31685" fmla="*/ 276897 h 4608812"/>
              <a:gd name="connsiteX31686" fmla="*/ 12110191 w 12184637"/>
              <a:gd name="connsiteY31686" fmla="*/ 269976 h 4608812"/>
              <a:gd name="connsiteX31687" fmla="*/ 12047832 w 12184637"/>
              <a:gd name="connsiteY31687" fmla="*/ 251497 h 4608812"/>
              <a:gd name="connsiteX31688" fmla="*/ 12040911 w 12184637"/>
              <a:gd name="connsiteY31688" fmla="*/ 255252 h 4608812"/>
              <a:gd name="connsiteX31689" fmla="*/ 12044666 w 12184637"/>
              <a:gd name="connsiteY31689" fmla="*/ 262172 h 4608812"/>
              <a:gd name="connsiteX31690" fmla="*/ 12107024 w 12184637"/>
              <a:gd name="connsiteY31690" fmla="*/ 280652 h 4608812"/>
              <a:gd name="connsiteX31691" fmla="*/ 12108645 w 12184637"/>
              <a:gd name="connsiteY31691" fmla="*/ 280873 h 4608812"/>
              <a:gd name="connsiteX31692" fmla="*/ 12113945 w 12184637"/>
              <a:gd name="connsiteY31692" fmla="*/ 276897 h 4608812"/>
              <a:gd name="connsiteX31693" fmla="*/ 12051807 w 12184637"/>
              <a:gd name="connsiteY31693" fmla="*/ 257239 h 4608812"/>
              <a:gd name="connsiteX31694" fmla="*/ 12046727 w 12184637"/>
              <a:gd name="connsiteY31694" fmla="*/ 251202 h 4608812"/>
              <a:gd name="connsiteX31695" fmla="*/ 11970454 w 12184637"/>
              <a:gd name="connsiteY31695" fmla="*/ 244871 h 4608812"/>
              <a:gd name="connsiteX31696" fmla="*/ 11964416 w 12184637"/>
              <a:gd name="connsiteY31696" fmla="*/ 249951 h 4608812"/>
              <a:gd name="connsiteX31697" fmla="*/ 11969497 w 12184637"/>
              <a:gd name="connsiteY31697" fmla="*/ 255988 h 4608812"/>
              <a:gd name="connsiteX31698" fmla="*/ 12045770 w 12184637"/>
              <a:gd name="connsiteY31698" fmla="*/ 262319 h 4608812"/>
              <a:gd name="connsiteX31699" fmla="*/ 12046285 w 12184637"/>
              <a:gd name="connsiteY31699" fmla="*/ 262319 h 4608812"/>
              <a:gd name="connsiteX31700" fmla="*/ 12051807 w 12184637"/>
              <a:gd name="connsiteY31700" fmla="*/ 257239 h 4608812"/>
              <a:gd name="connsiteX31701" fmla="*/ 11883578 w 12184637"/>
              <a:gd name="connsiteY31701" fmla="*/ 257460 h 4608812"/>
              <a:gd name="connsiteX31702" fmla="*/ 11970085 w 12184637"/>
              <a:gd name="connsiteY31702" fmla="*/ 255988 h 4608812"/>
              <a:gd name="connsiteX31703" fmla="*/ 11975534 w 12184637"/>
              <a:gd name="connsiteY31703" fmla="*/ 250319 h 4608812"/>
              <a:gd name="connsiteX31704" fmla="*/ 11969938 w 12184637"/>
              <a:gd name="connsiteY31704" fmla="*/ 244871 h 4608812"/>
              <a:gd name="connsiteX31705" fmla="*/ 11969864 w 12184637"/>
              <a:gd name="connsiteY31705" fmla="*/ 244871 h 4608812"/>
              <a:gd name="connsiteX31706" fmla="*/ 11883357 w 12184637"/>
              <a:gd name="connsiteY31706" fmla="*/ 246343 h 4608812"/>
              <a:gd name="connsiteX31707" fmla="*/ 11877909 w 12184637"/>
              <a:gd name="connsiteY31707" fmla="*/ 252012 h 4608812"/>
              <a:gd name="connsiteX31708" fmla="*/ 11883578 w 12184637"/>
              <a:gd name="connsiteY31708" fmla="*/ 257460 h 4608812"/>
              <a:gd name="connsiteX31709" fmla="*/ 11883578 w 12184637"/>
              <a:gd name="connsiteY31709" fmla="*/ 257460 h 4608812"/>
              <a:gd name="connsiteX31710" fmla="*/ 11791108 w 12184637"/>
              <a:gd name="connsiteY31710" fmla="*/ 262246 h 4608812"/>
              <a:gd name="connsiteX31711" fmla="*/ 11883799 w 12184637"/>
              <a:gd name="connsiteY31711" fmla="*/ 257460 h 4608812"/>
              <a:gd name="connsiteX31712" fmla="*/ 11889100 w 12184637"/>
              <a:gd name="connsiteY31712" fmla="*/ 251570 h 4608812"/>
              <a:gd name="connsiteX31713" fmla="*/ 11883284 w 12184637"/>
              <a:gd name="connsiteY31713" fmla="*/ 246270 h 4608812"/>
              <a:gd name="connsiteX31714" fmla="*/ 11790592 w 12184637"/>
              <a:gd name="connsiteY31714" fmla="*/ 251055 h 4608812"/>
              <a:gd name="connsiteX31715" fmla="*/ 11785291 w 12184637"/>
              <a:gd name="connsiteY31715" fmla="*/ 256871 h 4608812"/>
              <a:gd name="connsiteX31716" fmla="*/ 11790887 w 12184637"/>
              <a:gd name="connsiteY31716" fmla="*/ 262172 h 4608812"/>
              <a:gd name="connsiteX31717" fmla="*/ 11791108 w 12184637"/>
              <a:gd name="connsiteY31717" fmla="*/ 262246 h 4608812"/>
              <a:gd name="connsiteX31718" fmla="*/ 11697680 w 12184637"/>
              <a:gd name="connsiteY31718" fmla="*/ 274173 h 4608812"/>
              <a:gd name="connsiteX31719" fmla="*/ 11791476 w 12184637"/>
              <a:gd name="connsiteY31719" fmla="*/ 262172 h 4608812"/>
              <a:gd name="connsiteX31720" fmla="*/ 11796261 w 12184637"/>
              <a:gd name="connsiteY31720" fmla="*/ 255914 h 4608812"/>
              <a:gd name="connsiteX31721" fmla="*/ 11790003 w 12184637"/>
              <a:gd name="connsiteY31721" fmla="*/ 251129 h 4608812"/>
              <a:gd name="connsiteX31722" fmla="*/ 11696208 w 12184637"/>
              <a:gd name="connsiteY31722" fmla="*/ 263129 h 4608812"/>
              <a:gd name="connsiteX31723" fmla="*/ 11691422 w 12184637"/>
              <a:gd name="connsiteY31723" fmla="*/ 269387 h 4608812"/>
              <a:gd name="connsiteX31724" fmla="*/ 11696944 w 12184637"/>
              <a:gd name="connsiteY31724" fmla="*/ 274246 h 4608812"/>
              <a:gd name="connsiteX31725" fmla="*/ 11697680 w 12184637"/>
              <a:gd name="connsiteY31725" fmla="*/ 274173 h 4608812"/>
              <a:gd name="connsiteX31726" fmla="*/ 11608301 w 12184637"/>
              <a:gd name="connsiteY31726" fmla="*/ 297070 h 4608812"/>
              <a:gd name="connsiteX31727" fmla="*/ 11698342 w 12184637"/>
              <a:gd name="connsiteY31727" fmla="*/ 274026 h 4608812"/>
              <a:gd name="connsiteX31728" fmla="*/ 11702392 w 12184637"/>
              <a:gd name="connsiteY31728" fmla="*/ 267252 h 4608812"/>
              <a:gd name="connsiteX31729" fmla="*/ 11695618 w 12184637"/>
              <a:gd name="connsiteY31729" fmla="*/ 263203 h 4608812"/>
              <a:gd name="connsiteX31730" fmla="*/ 11605577 w 12184637"/>
              <a:gd name="connsiteY31730" fmla="*/ 286247 h 4608812"/>
              <a:gd name="connsiteX31731" fmla="*/ 11601528 w 12184637"/>
              <a:gd name="connsiteY31731" fmla="*/ 293020 h 4608812"/>
              <a:gd name="connsiteX31732" fmla="*/ 11606976 w 12184637"/>
              <a:gd name="connsiteY31732" fmla="*/ 297217 h 4608812"/>
              <a:gd name="connsiteX31733" fmla="*/ 11608301 w 12184637"/>
              <a:gd name="connsiteY31733" fmla="*/ 297070 h 4608812"/>
              <a:gd name="connsiteX31734" fmla="*/ 11527684 w 12184637"/>
              <a:gd name="connsiteY31734" fmla="*/ 334544 h 4608812"/>
              <a:gd name="connsiteX31735" fmla="*/ 11609332 w 12184637"/>
              <a:gd name="connsiteY31735" fmla="*/ 296701 h 4608812"/>
              <a:gd name="connsiteX31736" fmla="*/ 11612056 w 12184637"/>
              <a:gd name="connsiteY31736" fmla="*/ 289266 h 4608812"/>
              <a:gd name="connsiteX31737" fmla="*/ 11604620 w 12184637"/>
              <a:gd name="connsiteY31737" fmla="*/ 286541 h 4608812"/>
              <a:gd name="connsiteX31738" fmla="*/ 11522972 w 12184637"/>
              <a:gd name="connsiteY31738" fmla="*/ 324384 h 4608812"/>
              <a:gd name="connsiteX31739" fmla="*/ 11520248 w 12184637"/>
              <a:gd name="connsiteY31739" fmla="*/ 331820 h 4608812"/>
              <a:gd name="connsiteX31740" fmla="*/ 11525328 w 12184637"/>
              <a:gd name="connsiteY31740" fmla="*/ 335059 h 4608812"/>
              <a:gd name="connsiteX31741" fmla="*/ 11527684 w 12184637"/>
              <a:gd name="connsiteY31741" fmla="*/ 334544 h 4608812"/>
              <a:gd name="connsiteX31742" fmla="*/ 11460761 w 12184637"/>
              <a:gd name="connsiteY31742" fmla="*/ 390203 h 4608812"/>
              <a:gd name="connsiteX31743" fmla="*/ 11528862 w 12184637"/>
              <a:gd name="connsiteY31743" fmla="*/ 333734 h 4608812"/>
              <a:gd name="connsiteX31744" fmla="*/ 11529598 w 12184637"/>
              <a:gd name="connsiteY31744" fmla="*/ 325856 h 4608812"/>
              <a:gd name="connsiteX31745" fmla="*/ 11521720 w 12184637"/>
              <a:gd name="connsiteY31745" fmla="*/ 325120 h 4608812"/>
              <a:gd name="connsiteX31746" fmla="*/ 11453619 w 12184637"/>
              <a:gd name="connsiteY31746" fmla="*/ 381589 h 4608812"/>
              <a:gd name="connsiteX31747" fmla="*/ 11452883 w 12184637"/>
              <a:gd name="connsiteY31747" fmla="*/ 389467 h 4608812"/>
              <a:gd name="connsiteX31748" fmla="*/ 11457226 w 12184637"/>
              <a:gd name="connsiteY31748" fmla="*/ 391455 h 4608812"/>
              <a:gd name="connsiteX31749" fmla="*/ 11460761 w 12184637"/>
              <a:gd name="connsiteY31749" fmla="*/ 390203 h 4608812"/>
              <a:gd name="connsiteX31750" fmla="*/ 11406058 w 12184637"/>
              <a:gd name="connsiteY31750" fmla="*/ 460881 h 4608812"/>
              <a:gd name="connsiteX31751" fmla="*/ 11461571 w 12184637"/>
              <a:gd name="connsiteY31751" fmla="*/ 389319 h 4608812"/>
              <a:gd name="connsiteX31752" fmla="*/ 11460613 w 12184637"/>
              <a:gd name="connsiteY31752" fmla="*/ 381515 h 4608812"/>
              <a:gd name="connsiteX31753" fmla="*/ 11452809 w 12184637"/>
              <a:gd name="connsiteY31753" fmla="*/ 382473 h 4608812"/>
              <a:gd name="connsiteX31754" fmla="*/ 11397298 w 12184637"/>
              <a:gd name="connsiteY31754" fmla="*/ 454034 h 4608812"/>
              <a:gd name="connsiteX31755" fmla="*/ 11398255 w 12184637"/>
              <a:gd name="connsiteY31755" fmla="*/ 461838 h 4608812"/>
              <a:gd name="connsiteX31756" fmla="*/ 11401715 w 12184637"/>
              <a:gd name="connsiteY31756" fmla="*/ 463016 h 4608812"/>
              <a:gd name="connsiteX31757" fmla="*/ 11406058 w 12184637"/>
              <a:gd name="connsiteY31757" fmla="*/ 460881 h 4608812"/>
              <a:gd name="connsiteX31758" fmla="*/ 11362989 w 12184637"/>
              <a:gd name="connsiteY31758" fmla="*/ 543192 h 4608812"/>
              <a:gd name="connsiteX31759" fmla="*/ 11406574 w 12184637"/>
              <a:gd name="connsiteY31759" fmla="*/ 460071 h 4608812"/>
              <a:gd name="connsiteX31760" fmla="*/ 11404218 w 12184637"/>
              <a:gd name="connsiteY31760" fmla="*/ 452562 h 4608812"/>
              <a:gd name="connsiteX31761" fmla="*/ 11396708 w 12184637"/>
              <a:gd name="connsiteY31761" fmla="*/ 454918 h 4608812"/>
              <a:gd name="connsiteX31762" fmla="*/ 11353124 w 12184637"/>
              <a:gd name="connsiteY31762" fmla="*/ 538038 h 4608812"/>
              <a:gd name="connsiteX31763" fmla="*/ 11355479 w 12184637"/>
              <a:gd name="connsiteY31763" fmla="*/ 545548 h 4608812"/>
              <a:gd name="connsiteX31764" fmla="*/ 11358130 w 12184637"/>
              <a:gd name="connsiteY31764" fmla="*/ 546211 h 4608812"/>
              <a:gd name="connsiteX31765" fmla="*/ 11362989 w 12184637"/>
              <a:gd name="connsiteY31765" fmla="*/ 543192 h 4608812"/>
              <a:gd name="connsiteX31766" fmla="*/ 11331110 w 12184637"/>
              <a:gd name="connsiteY31766" fmla="*/ 633675 h 4608812"/>
              <a:gd name="connsiteX31767" fmla="*/ 11363284 w 12184637"/>
              <a:gd name="connsiteY31767" fmla="*/ 542456 h 4608812"/>
              <a:gd name="connsiteX31768" fmla="*/ 11359896 w 12184637"/>
              <a:gd name="connsiteY31768" fmla="*/ 535314 h 4608812"/>
              <a:gd name="connsiteX31769" fmla="*/ 11352755 w 12184637"/>
              <a:gd name="connsiteY31769" fmla="*/ 538701 h 4608812"/>
              <a:gd name="connsiteX31770" fmla="*/ 11320582 w 12184637"/>
              <a:gd name="connsiteY31770" fmla="*/ 629920 h 4608812"/>
              <a:gd name="connsiteX31771" fmla="*/ 11323968 w 12184637"/>
              <a:gd name="connsiteY31771" fmla="*/ 637062 h 4608812"/>
              <a:gd name="connsiteX31772" fmla="*/ 11325883 w 12184637"/>
              <a:gd name="connsiteY31772" fmla="*/ 637356 h 4608812"/>
              <a:gd name="connsiteX31773" fmla="*/ 11331110 w 12184637"/>
              <a:gd name="connsiteY31773" fmla="*/ 633675 h 4608812"/>
              <a:gd name="connsiteX31774" fmla="*/ 11309686 w 12184637"/>
              <a:gd name="connsiteY31774" fmla="*/ 729017 h 4608812"/>
              <a:gd name="connsiteX31775" fmla="*/ 11331331 w 12184637"/>
              <a:gd name="connsiteY31775" fmla="*/ 633086 h 4608812"/>
              <a:gd name="connsiteX31776" fmla="*/ 11327134 w 12184637"/>
              <a:gd name="connsiteY31776" fmla="*/ 626386 h 4608812"/>
              <a:gd name="connsiteX31777" fmla="*/ 11320435 w 12184637"/>
              <a:gd name="connsiteY31777" fmla="*/ 630583 h 4608812"/>
              <a:gd name="connsiteX31778" fmla="*/ 11298790 w 12184637"/>
              <a:gd name="connsiteY31778" fmla="*/ 726514 h 4608812"/>
              <a:gd name="connsiteX31779" fmla="*/ 11302986 w 12184637"/>
              <a:gd name="connsiteY31779" fmla="*/ 733213 h 4608812"/>
              <a:gd name="connsiteX31780" fmla="*/ 11304238 w 12184637"/>
              <a:gd name="connsiteY31780" fmla="*/ 733361 h 4608812"/>
              <a:gd name="connsiteX31781" fmla="*/ 11309686 w 12184637"/>
              <a:gd name="connsiteY31781" fmla="*/ 729017 h 4608812"/>
              <a:gd name="connsiteX31782" fmla="*/ 11301955 w 12184637"/>
              <a:gd name="connsiteY31782" fmla="*/ 828261 h 4608812"/>
              <a:gd name="connsiteX31783" fmla="*/ 11309760 w 12184637"/>
              <a:gd name="connsiteY31783" fmla="*/ 728207 h 4608812"/>
              <a:gd name="connsiteX31784" fmla="*/ 11304605 w 12184637"/>
              <a:gd name="connsiteY31784" fmla="*/ 722244 h 4608812"/>
              <a:gd name="connsiteX31785" fmla="*/ 11298642 w 12184637"/>
              <a:gd name="connsiteY31785" fmla="*/ 727397 h 4608812"/>
              <a:gd name="connsiteX31786" fmla="*/ 11290838 w 12184637"/>
              <a:gd name="connsiteY31786" fmla="*/ 827451 h 4608812"/>
              <a:gd name="connsiteX31787" fmla="*/ 11295992 w 12184637"/>
              <a:gd name="connsiteY31787" fmla="*/ 833415 h 4608812"/>
              <a:gd name="connsiteX31788" fmla="*/ 11296507 w 12184637"/>
              <a:gd name="connsiteY31788" fmla="*/ 833415 h 4608812"/>
              <a:gd name="connsiteX31789" fmla="*/ 11301955 w 12184637"/>
              <a:gd name="connsiteY31789" fmla="*/ 828261 h 4608812"/>
              <a:gd name="connsiteX31790" fmla="*/ 11306152 w 12184637"/>
              <a:gd name="connsiteY31790" fmla="*/ 936929 h 4608812"/>
              <a:gd name="connsiteX31791" fmla="*/ 11311232 w 12184637"/>
              <a:gd name="connsiteY31791" fmla="*/ 930892 h 4608812"/>
              <a:gd name="connsiteX31792" fmla="*/ 11301955 w 12184637"/>
              <a:gd name="connsiteY31792" fmla="*/ 827377 h 4608812"/>
              <a:gd name="connsiteX31793" fmla="*/ 11295918 w 12184637"/>
              <a:gd name="connsiteY31793" fmla="*/ 822298 h 4608812"/>
              <a:gd name="connsiteX31794" fmla="*/ 11290838 w 12184637"/>
              <a:gd name="connsiteY31794" fmla="*/ 828335 h 4608812"/>
              <a:gd name="connsiteX31795" fmla="*/ 11300114 w 12184637"/>
              <a:gd name="connsiteY31795" fmla="*/ 931849 h 4608812"/>
              <a:gd name="connsiteX31796" fmla="*/ 11305710 w 12184637"/>
              <a:gd name="connsiteY31796" fmla="*/ 936929 h 4608812"/>
              <a:gd name="connsiteX31797" fmla="*/ 11306152 w 12184637"/>
              <a:gd name="connsiteY31797" fmla="*/ 936929 h 4608812"/>
              <a:gd name="connsiteX31798" fmla="*/ 11345246 w 12184637"/>
              <a:gd name="connsiteY31798" fmla="*/ 1029988 h 4608812"/>
              <a:gd name="connsiteX31799" fmla="*/ 11348338 w 12184637"/>
              <a:gd name="connsiteY31799" fmla="*/ 1022773 h 4608812"/>
              <a:gd name="connsiteX31800" fmla="*/ 11310790 w 12184637"/>
              <a:gd name="connsiteY31800" fmla="*/ 929346 h 4608812"/>
              <a:gd name="connsiteX31801" fmla="*/ 11303575 w 12184637"/>
              <a:gd name="connsiteY31801" fmla="*/ 926253 h 4608812"/>
              <a:gd name="connsiteX31802" fmla="*/ 11300483 w 12184637"/>
              <a:gd name="connsiteY31802" fmla="*/ 933469 h 4608812"/>
              <a:gd name="connsiteX31803" fmla="*/ 11338031 w 12184637"/>
              <a:gd name="connsiteY31803" fmla="*/ 1026896 h 4608812"/>
              <a:gd name="connsiteX31804" fmla="*/ 11343258 w 12184637"/>
              <a:gd name="connsiteY31804" fmla="*/ 1030430 h 4608812"/>
              <a:gd name="connsiteX31805" fmla="*/ 11345246 w 12184637"/>
              <a:gd name="connsiteY31805" fmla="*/ 1029988 h 4608812"/>
              <a:gd name="connsiteX31806" fmla="*/ 11424023 w 12184637"/>
              <a:gd name="connsiteY31806" fmla="*/ 1098237 h 4608812"/>
              <a:gd name="connsiteX31807" fmla="*/ 11423654 w 12184637"/>
              <a:gd name="connsiteY31807" fmla="*/ 1090360 h 4608812"/>
              <a:gd name="connsiteX31808" fmla="*/ 11346939 w 12184637"/>
              <a:gd name="connsiteY31808" fmla="*/ 1020638 h 4608812"/>
              <a:gd name="connsiteX31809" fmla="*/ 11339061 w 12184637"/>
              <a:gd name="connsiteY31809" fmla="*/ 1021006 h 4608812"/>
              <a:gd name="connsiteX31810" fmla="*/ 11339429 w 12184637"/>
              <a:gd name="connsiteY31810" fmla="*/ 1028884 h 4608812"/>
              <a:gd name="connsiteX31811" fmla="*/ 11416145 w 12184637"/>
              <a:gd name="connsiteY31811" fmla="*/ 1098605 h 4608812"/>
              <a:gd name="connsiteX31812" fmla="*/ 11419900 w 12184637"/>
              <a:gd name="connsiteY31812" fmla="*/ 1100078 h 4608812"/>
              <a:gd name="connsiteX31813" fmla="*/ 11424023 w 12184637"/>
              <a:gd name="connsiteY31813" fmla="*/ 1098237 h 4608812"/>
              <a:gd name="connsiteX31814" fmla="*/ 11524665 w 12184637"/>
              <a:gd name="connsiteY31814" fmla="*/ 1144252 h 4608812"/>
              <a:gd name="connsiteX31815" fmla="*/ 11522015 w 12184637"/>
              <a:gd name="connsiteY31815" fmla="*/ 1136816 h 4608812"/>
              <a:gd name="connsiteX31816" fmla="*/ 11422255 w 12184637"/>
              <a:gd name="connsiteY31816" fmla="*/ 1089476 h 4608812"/>
              <a:gd name="connsiteX31817" fmla="*/ 11414820 w 12184637"/>
              <a:gd name="connsiteY31817" fmla="*/ 1092127 h 4608812"/>
              <a:gd name="connsiteX31818" fmla="*/ 11417470 w 12184637"/>
              <a:gd name="connsiteY31818" fmla="*/ 1099563 h 4608812"/>
              <a:gd name="connsiteX31819" fmla="*/ 11517229 w 12184637"/>
              <a:gd name="connsiteY31819" fmla="*/ 1146902 h 4608812"/>
              <a:gd name="connsiteX31820" fmla="*/ 11519659 w 12184637"/>
              <a:gd name="connsiteY31820" fmla="*/ 1147418 h 4608812"/>
              <a:gd name="connsiteX31821" fmla="*/ 11524665 w 12184637"/>
              <a:gd name="connsiteY31821" fmla="*/ 1144252 h 4608812"/>
              <a:gd name="connsiteX31822" fmla="*/ 11630830 w 12184637"/>
              <a:gd name="connsiteY31822" fmla="*/ 1169505 h 4608812"/>
              <a:gd name="connsiteX31823" fmla="*/ 11626781 w 12184637"/>
              <a:gd name="connsiteY31823" fmla="*/ 1162731 h 4608812"/>
              <a:gd name="connsiteX31824" fmla="*/ 11521058 w 12184637"/>
              <a:gd name="connsiteY31824" fmla="*/ 1136374 h 4608812"/>
              <a:gd name="connsiteX31825" fmla="*/ 11514284 w 12184637"/>
              <a:gd name="connsiteY31825" fmla="*/ 1140423 h 4608812"/>
              <a:gd name="connsiteX31826" fmla="*/ 11518334 w 12184637"/>
              <a:gd name="connsiteY31826" fmla="*/ 1147197 h 4608812"/>
              <a:gd name="connsiteX31827" fmla="*/ 11624056 w 12184637"/>
              <a:gd name="connsiteY31827" fmla="*/ 1173554 h 4608812"/>
              <a:gd name="connsiteX31828" fmla="*/ 11625456 w 12184637"/>
              <a:gd name="connsiteY31828" fmla="*/ 1173701 h 4608812"/>
              <a:gd name="connsiteX31829" fmla="*/ 11630830 w 12184637"/>
              <a:gd name="connsiteY31829" fmla="*/ 1169505 h 4608812"/>
              <a:gd name="connsiteX31830" fmla="*/ 11737215 w 12184637"/>
              <a:gd name="connsiteY31830" fmla="*/ 1174143 h 4608812"/>
              <a:gd name="connsiteX31831" fmla="*/ 11731915 w 12184637"/>
              <a:gd name="connsiteY31831" fmla="*/ 1168253 h 4608812"/>
              <a:gd name="connsiteX31832" fmla="*/ 11625676 w 12184637"/>
              <a:gd name="connsiteY31832" fmla="*/ 1162584 h 4608812"/>
              <a:gd name="connsiteX31833" fmla="*/ 11619787 w 12184637"/>
              <a:gd name="connsiteY31833" fmla="*/ 1167885 h 4608812"/>
              <a:gd name="connsiteX31834" fmla="*/ 11625087 w 12184637"/>
              <a:gd name="connsiteY31834" fmla="*/ 1173775 h 4608812"/>
              <a:gd name="connsiteX31835" fmla="*/ 11731326 w 12184637"/>
              <a:gd name="connsiteY31835" fmla="*/ 1179444 h 4608812"/>
              <a:gd name="connsiteX31836" fmla="*/ 11731694 w 12184637"/>
              <a:gd name="connsiteY31836" fmla="*/ 1179444 h 4608812"/>
              <a:gd name="connsiteX31837" fmla="*/ 11737215 w 12184637"/>
              <a:gd name="connsiteY31837" fmla="*/ 1174143 h 4608812"/>
              <a:gd name="connsiteX31838" fmla="*/ 11732503 w 12184637"/>
              <a:gd name="connsiteY31838" fmla="*/ 1179296 h 4608812"/>
              <a:gd name="connsiteX31839" fmla="*/ 11833956 w 12184637"/>
              <a:gd name="connsiteY31839" fmla="*/ 1164645 h 4608812"/>
              <a:gd name="connsiteX31840" fmla="*/ 11838668 w 12184637"/>
              <a:gd name="connsiteY31840" fmla="*/ 1158314 h 4608812"/>
              <a:gd name="connsiteX31841" fmla="*/ 11832337 w 12184637"/>
              <a:gd name="connsiteY31841" fmla="*/ 1153602 h 4608812"/>
              <a:gd name="connsiteX31842" fmla="*/ 11730884 w 12184637"/>
              <a:gd name="connsiteY31842" fmla="*/ 1168253 h 4608812"/>
              <a:gd name="connsiteX31843" fmla="*/ 11726172 w 12184637"/>
              <a:gd name="connsiteY31843" fmla="*/ 1174584 h 4608812"/>
              <a:gd name="connsiteX31844" fmla="*/ 11731694 w 12184637"/>
              <a:gd name="connsiteY31844" fmla="*/ 1179370 h 4608812"/>
              <a:gd name="connsiteX31845" fmla="*/ 11732503 w 12184637"/>
              <a:gd name="connsiteY31845" fmla="*/ 1179296 h 4608812"/>
              <a:gd name="connsiteX31846" fmla="*/ 11835134 w 12184637"/>
              <a:gd name="connsiteY31846" fmla="*/ 1164425 h 4608812"/>
              <a:gd name="connsiteX31847" fmla="*/ 11927458 w 12184637"/>
              <a:gd name="connsiteY31847" fmla="*/ 1129306 h 4608812"/>
              <a:gd name="connsiteX31848" fmla="*/ 11930697 w 12184637"/>
              <a:gd name="connsiteY31848" fmla="*/ 1122091 h 4608812"/>
              <a:gd name="connsiteX31849" fmla="*/ 11923482 w 12184637"/>
              <a:gd name="connsiteY31849" fmla="*/ 1118852 h 4608812"/>
              <a:gd name="connsiteX31850" fmla="*/ 11831159 w 12184637"/>
              <a:gd name="connsiteY31850" fmla="*/ 1153970 h 4608812"/>
              <a:gd name="connsiteX31851" fmla="*/ 11827920 w 12184637"/>
              <a:gd name="connsiteY31851" fmla="*/ 1161185 h 4608812"/>
              <a:gd name="connsiteX31852" fmla="*/ 11833147 w 12184637"/>
              <a:gd name="connsiteY31852" fmla="*/ 1164793 h 4608812"/>
              <a:gd name="connsiteX31853" fmla="*/ 11835134 w 12184637"/>
              <a:gd name="connsiteY31853" fmla="*/ 1164425 h 4608812"/>
              <a:gd name="connsiteX31854" fmla="*/ 11928636 w 12184637"/>
              <a:gd name="connsiteY31854" fmla="*/ 1128644 h 4608812"/>
              <a:gd name="connsiteX31855" fmla="*/ 11932759 w 12184637"/>
              <a:gd name="connsiteY31855" fmla="*/ 1125772 h 4608812"/>
              <a:gd name="connsiteX31856" fmla="*/ 11934157 w 12184637"/>
              <a:gd name="connsiteY31856" fmla="*/ 1118042 h 4608812"/>
              <a:gd name="connsiteX31857" fmla="*/ 11926427 w 12184637"/>
              <a:gd name="connsiteY31857" fmla="*/ 1116643 h 4608812"/>
              <a:gd name="connsiteX31858" fmla="*/ 11922304 w 12184637"/>
              <a:gd name="connsiteY31858" fmla="*/ 1119514 h 4608812"/>
              <a:gd name="connsiteX31859" fmla="*/ 11920906 w 12184637"/>
              <a:gd name="connsiteY31859" fmla="*/ 1127245 h 4608812"/>
              <a:gd name="connsiteX31860" fmla="*/ 11925544 w 12184637"/>
              <a:gd name="connsiteY31860" fmla="*/ 1129674 h 4608812"/>
              <a:gd name="connsiteX31861" fmla="*/ 11928636 w 12184637"/>
              <a:gd name="connsiteY31861" fmla="*/ 1128644 h 4608812"/>
              <a:gd name="connsiteX31862" fmla="*/ 11932759 w 12184637"/>
              <a:gd name="connsiteY31862" fmla="*/ 1125772 h 4608812"/>
              <a:gd name="connsiteX31863" fmla="*/ 12008444 w 12184637"/>
              <a:gd name="connsiteY31863" fmla="*/ 1072985 h 4608812"/>
              <a:gd name="connsiteX31864" fmla="*/ 12009842 w 12184637"/>
              <a:gd name="connsiteY31864" fmla="*/ 1065254 h 4608812"/>
              <a:gd name="connsiteX31865" fmla="*/ 12002111 w 12184637"/>
              <a:gd name="connsiteY31865" fmla="*/ 1063855 h 4608812"/>
              <a:gd name="connsiteX31866" fmla="*/ 11926427 w 12184637"/>
              <a:gd name="connsiteY31866" fmla="*/ 1116643 h 4608812"/>
              <a:gd name="connsiteX31867" fmla="*/ 11925028 w 12184637"/>
              <a:gd name="connsiteY31867" fmla="*/ 1124374 h 4608812"/>
              <a:gd name="connsiteX31868" fmla="*/ 11929666 w 12184637"/>
              <a:gd name="connsiteY31868" fmla="*/ 1126729 h 4608812"/>
              <a:gd name="connsiteX31869" fmla="*/ 11932759 w 12184637"/>
              <a:gd name="connsiteY31869" fmla="*/ 1125772 h 4608812"/>
              <a:gd name="connsiteX31870" fmla="*/ 12010799 w 12184637"/>
              <a:gd name="connsiteY31870" fmla="*/ 1069083 h 4608812"/>
              <a:gd name="connsiteX31871" fmla="*/ 12015659 w 12184637"/>
              <a:gd name="connsiteY31871" fmla="*/ 1029105 h 4608812"/>
              <a:gd name="connsiteX31872" fmla="*/ 12010799 w 12184637"/>
              <a:gd name="connsiteY31872" fmla="*/ 1022921 h 4608812"/>
              <a:gd name="connsiteX31873" fmla="*/ 12004615 w 12184637"/>
              <a:gd name="connsiteY31873" fmla="*/ 1027780 h 4608812"/>
              <a:gd name="connsiteX31874" fmla="*/ 11999756 w 12184637"/>
              <a:gd name="connsiteY31874" fmla="*/ 1067757 h 4608812"/>
              <a:gd name="connsiteX31875" fmla="*/ 12004615 w 12184637"/>
              <a:gd name="connsiteY31875" fmla="*/ 1073942 h 4608812"/>
              <a:gd name="connsiteX31876" fmla="*/ 12005351 w 12184637"/>
              <a:gd name="connsiteY31876" fmla="*/ 1074015 h 4608812"/>
              <a:gd name="connsiteX31877" fmla="*/ 12010799 w 12184637"/>
              <a:gd name="connsiteY31877" fmla="*/ 1069083 h 4608812"/>
              <a:gd name="connsiteX31878" fmla="*/ 12010726 w 12184637"/>
              <a:gd name="connsiteY31878" fmla="*/ 1033964 h 4608812"/>
              <a:gd name="connsiteX31879" fmla="*/ 12015732 w 12184637"/>
              <a:gd name="connsiteY31879" fmla="*/ 1027853 h 4608812"/>
              <a:gd name="connsiteX31880" fmla="*/ 12012714 w 12184637"/>
              <a:gd name="connsiteY31880" fmla="*/ 997079 h 4608812"/>
              <a:gd name="connsiteX31881" fmla="*/ 12006603 w 12184637"/>
              <a:gd name="connsiteY31881" fmla="*/ 992073 h 4608812"/>
              <a:gd name="connsiteX31882" fmla="*/ 12001596 w 12184637"/>
              <a:gd name="connsiteY31882" fmla="*/ 998183 h 4608812"/>
              <a:gd name="connsiteX31883" fmla="*/ 12004615 w 12184637"/>
              <a:gd name="connsiteY31883" fmla="*/ 1028958 h 4608812"/>
              <a:gd name="connsiteX31884" fmla="*/ 12010211 w 12184637"/>
              <a:gd name="connsiteY31884" fmla="*/ 1033964 h 4608812"/>
              <a:gd name="connsiteX31885" fmla="*/ 12010726 w 12184637"/>
              <a:gd name="connsiteY31885" fmla="*/ 1033964 h 4608812"/>
              <a:gd name="connsiteX31886" fmla="*/ 12007192 w 12184637"/>
              <a:gd name="connsiteY31886" fmla="*/ 1003263 h 4608812"/>
              <a:gd name="connsiteX31887" fmla="*/ 12012640 w 12184637"/>
              <a:gd name="connsiteY31887" fmla="*/ 997594 h 4608812"/>
              <a:gd name="connsiteX31888" fmla="*/ 12012051 w 12184637"/>
              <a:gd name="connsiteY31888" fmla="*/ 962402 h 4608812"/>
              <a:gd name="connsiteX31889" fmla="*/ 12006382 w 12184637"/>
              <a:gd name="connsiteY31889" fmla="*/ 956954 h 4608812"/>
              <a:gd name="connsiteX31890" fmla="*/ 12000934 w 12184637"/>
              <a:gd name="connsiteY31890" fmla="*/ 962623 h 4608812"/>
              <a:gd name="connsiteX31891" fmla="*/ 12001523 w 12184637"/>
              <a:gd name="connsiteY31891" fmla="*/ 997815 h 4608812"/>
              <a:gd name="connsiteX31892" fmla="*/ 12007192 w 12184637"/>
              <a:gd name="connsiteY31892" fmla="*/ 1003263 h 4608812"/>
              <a:gd name="connsiteX31893" fmla="*/ 12007192 w 12184637"/>
              <a:gd name="connsiteY31893" fmla="*/ 1003263 h 4608812"/>
              <a:gd name="connsiteX31894" fmla="*/ 12011904 w 12184637"/>
              <a:gd name="connsiteY31894" fmla="*/ 963801 h 4608812"/>
              <a:gd name="connsiteX31895" fmla="*/ 12024714 w 12184637"/>
              <a:gd name="connsiteY31895" fmla="*/ 910424 h 4608812"/>
              <a:gd name="connsiteX31896" fmla="*/ 12020591 w 12184637"/>
              <a:gd name="connsiteY31896" fmla="*/ 903725 h 4608812"/>
              <a:gd name="connsiteX31897" fmla="*/ 12013892 w 12184637"/>
              <a:gd name="connsiteY31897" fmla="*/ 907848 h 4608812"/>
              <a:gd name="connsiteX31898" fmla="*/ 12001081 w 12184637"/>
              <a:gd name="connsiteY31898" fmla="*/ 961224 h 4608812"/>
              <a:gd name="connsiteX31899" fmla="*/ 12005204 w 12184637"/>
              <a:gd name="connsiteY31899" fmla="*/ 967924 h 4608812"/>
              <a:gd name="connsiteX31900" fmla="*/ 12006529 w 12184637"/>
              <a:gd name="connsiteY31900" fmla="*/ 968071 h 4608812"/>
              <a:gd name="connsiteX31901" fmla="*/ 12011904 w 12184637"/>
              <a:gd name="connsiteY31901" fmla="*/ 963801 h 4608812"/>
              <a:gd name="connsiteX31902" fmla="*/ 12024641 w 12184637"/>
              <a:gd name="connsiteY31902" fmla="*/ 910572 h 4608812"/>
              <a:gd name="connsiteX31903" fmla="*/ 12042973 w 12184637"/>
              <a:gd name="connsiteY31903" fmla="*/ 842323 h 4608812"/>
              <a:gd name="connsiteX31904" fmla="*/ 12039070 w 12184637"/>
              <a:gd name="connsiteY31904" fmla="*/ 835476 h 4608812"/>
              <a:gd name="connsiteX31905" fmla="*/ 12032224 w 12184637"/>
              <a:gd name="connsiteY31905" fmla="*/ 839378 h 4608812"/>
              <a:gd name="connsiteX31906" fmla="*/ 12013892 w 12184637"/>
              <a:gd name="connsiteY31906" fmla="*/ 907627 h 4608812"/>
              <a:gd name="connsiteX31907" fmla="*/ 12017793 w 12184637"/>
              <a:gd name="connsiteY31907" fmla="*/ 914474 h 4608812"/>
              <a:gd name="connsiteX31908" fmla="*/ 12019266 w 12184637"/>
              <a:gd name="connsiteY31908" fmla="*/ 914695 h 4608812"/>
              <a:gd name="connsiteX31909" fmla="*/ 12024641 w 12184637"/>
              <a:gd name="connsiteY31909" fmla="*/ 910572 h 4608812"/>
              <a:gd name="connsiteX31910" fmla="*/ 12043120 w 12184637"/>
              <a:gd name="connsiteY31910" fmla="*/ 841955 h 4608812"/>
              <a:gd name="connsiteX31911" fmla="*/ 12058875 w 12184637"/>
              <a:gd name="connsiteY31911" fmla="*/ 762147 h 4608812"/>
              <a:gd name="connsiteX31912" fmla="*/ 12054458 w 12184637"/>
              <a:gd name="connsiteY31912" fmla="*/ 755595 h 4608812"/>
              <a:gd name="connsiteX31913" fmla="*/ 12047906 w 12184637"/>
              <a:gd name="connsiteY31913" fmla="*/ 760012 h 4608812"/>
              <a:gd name="connsiteX31914" fmla="*/ 12032150 w 12184637"/>
              <a:gd name="connsiteY31914" fmla="*/ 839820 h 4608812"/>
              <a:gd name="connsiteX31915" fmla="*/ 12036567 w 12184637"/>
              <a:gd name="connsiteY31915" fmla="*/ 846372 h 4608812"/>
              <a:gd name="connsiteX31916" fmla="*/ 12037672 w 12184637"/>
              <a:gd name="connsiteY31916" fmla="*/ 846446 h 4608812"/>
              <a:gd name="connsiteX31917" fmla="*/ 12043120 w 12184637"/>
              <a:gd name="connsiteY31917" fmla="*/ 841955 h 4608812"/>
              <a:gd name="connsiteX31918" fmla="*/ 12058949 w 12184637"/>
              <a:gd name="connsiteY31918" fmla="*/ 761853 h 4608812"/>
              <a:gd name="connsiteX31919" fmla="*/ 12072201 w 12184637"/>
              <a:gd name="connsiteY31919" fmla="*/ 675640 h 4608812"/>
              <a:gd name="connsiteX31920" fmla="*/ 12067563 w 12184637"/>
              <a:gd name="connsiteY31920" fmla="*/ 669309 h 4608812"/>
              <a:gd name="connsiteX31921" fmla="*/ 12061231 w 12184637"/>
              <a:gd name="connsiteY31921" fmla="*/ 673947 h 4608812"/>
              <a:gd name="connsiteX31922" fmla="*/ 12047979 w 12184637"/>
              <a:gd name="connsiteY31922" fmla="*/ 760160 h 4608812"/>
              <a:gd name="connsiteX31923" fmla="*/ 12052618 w 12184637"/>
              <a:gd name="connsiteY31923" fmla="*/ 766491 h 4608812"/>
              <a:gd name="connsiteX31924" fmla="*/ 12053501 w 12184637"/>
              <a:gd name="connsiteY31924" fmla="*/ 766565 h 4608812"/>
              <a:gd name="connsiteX31925" fmla="*/ 12058949 w 12184637"/>
              <a:gd name="connsiteY31925" fmla="*/ 761853 h 4608812"/>
              <a:gd name="connsiteX31926" fmla="*/ 12072201 w 12184637"/>
              <a:gd name="connsiteY31926" fmla="*/ 675493 h 4608812"/>
              <a:gd name="connsiteX31927" fmla="*/ 12082950 w 12184637"/>
              <a:gd name="connsiteY31927" fmla="*/ 588249 h 4608812"/>
              <a:gd name="connsiteX31928" fmla="*/ 12078091 w 12184637"/>
              <a:gd name="connsiteY31928" fmla="*/ 582065 h 4608812"/>
              <a:gd name="connsiteX31929" fmla="*/ 12071907 w 12184637"/>
              <a:gd name="connsiteY31929" fmla="*/ 586924 h 4608812"/>
              <a:gd name="connsiteX31930" fmla="*/ 12061157 w 12184637"/>
              <a:gd name="connsiteY31930" fmla="*/ 674168 h 4608812"/>
              <a:gd name="connsiteX31931" fmla="*/ 12066017 w 12184637"/>
              <a:gd name="connsiteY31931" fmla="*/ 680352 h 4608812"/>
              <a:gd name="connsiteX31932" fmla="*/ 12066753 w 12184637"/>
              <a:gd name="connsiteY31932" fmla="*/ 680426 h 4608812"/>
              <a:gd name="connsiteX31933" fmla="*/ 12072201 w 12184637"/>
              <a:gd name="connsiteY31933" fmla="*/ 675493 h 4608812"/>
              <a:gd name="connsiteX31934" fmla="*/ 12082877 w 12184637"/>
              <a:gd name="connsiteY31934" fmla="*/ 588102 h 4608812"/>
              <a:gd name="connsiteX31935" fmla="*/ 12089797 w 12184637"/>
              <a:gd name="connsiteY31935" fmla="*/ 506380 h 4608812"/>
              <a:gd name="connsiteX31936" fmla="*/ 12084717 w 12184637"/>
              <a:gd name="connsiteY31936" fmla="*/ 500343 h 4608812"/>
              <a:gd name="connsiteX31937" fmla="*/ 12078680 w 12184637"/>
              <a:gd name="connsiteY31937" fmla="*/ 505423 h 4608812"/>
              <a:gd name="connsiteX31938" fmla="*/ 12071760 w 12184637"/>
              <a:gd name="connsiteY31938" fmla="*/ 587145 h 4608812"/>
              <a:gd name="connsiteX31939" fmla="*/ 12076839 w 12184637"/>
              <a:gd name="connsiteY31939" fmla="*/ 593182 h 4608812"/>
              <a:gd name="connsiteX31940" fmla="*/ 12077355 w 12184637"/>
              <a:gd name="connsiteY31940" fmla="*/ 593182 h 4608812"/>
              <a:gd name="connsiteX31941" fmla="*/ 12082877 w 12184637"/>
              <a:gd name="connsiteY31941" fmla="*/ 588102 h 4608812"/>
              <a:gd name="connsiteX31942" fmla="*/ 12089871 w 12184637"/>
              <a:gd name="connsiteY31942" fmla="*/ 506086 h 4608812"/>
              <a:gd name="connsiteX31943" fmla="*/ 12092226 w 12184637"/>
              <a:gd name="connsiteY31943" fmla="*/ 436659 h 4608812"/>
              <a:gd name="connsiteX31944" fmla="*/ 12086852 w 12184637"/>
              <a:gd name="connsiteY31944" fmla="*/ 430917 h 4608812"/>
              <a:gd name="connsiteX31945" fmla="*/ 12081110 w 12184637"/>
              <a:gd name="connsiteY31945" fmla="*/ 436291 h 4608812"/>
              <a:gd name="connsiteX31946" fmla="*/ 12078753 w 12184637"/>
              <a:gd name="connsiteY31946" fmla="*/ 505718 h 4608812"/>
              <a:gd name="connsiteX31947" fmla="*/ 12084128 w 12184637"/>
              <a:gd name="connsiteY31947" fmla="*/ 511460 h 4608812"/>
              <a:gd name="connsiteX31948" fmla="*/ 12084349 w 12184637"/>
              <a:gd name="connsiteY31948" fmla="*/ 511460 h 4608812"/>
              <a:gd name="connsiteX31949" fmla="*/ 12089871 w 12184637"/>
              <a:gd name="connsiteY31949" fmla="*/ 506086 h 4608812"/>
              <a:gd name="connsiteX31950" fmla="*/ 12092153 w 12184637"/>
              <a:gd name="connsiteY31950" fmla="*/ 436806 h 4608812"/>
              <a:gd name="connsiteX31951" fmla="*/ 12095613 w 12184637"/>
              <a:gd name="connsiteY31951" fmla="*/ 380779 h 4608812"/>
              <a:gd name="connsiteX31952" fmla="*/ 12090386 w 12184637"/>
              <a:gd name="connsiteY31952" fmla="*/ 374889 h 4608812"/>
              <a:gd name="connsiteX31953" fmla="*/ 12084496 w 12184637"/>
              <a:gd name="connsiteY31953" fmla="*/ 380117 h 4608812"/>
              <a:gd name="connsiteX31954" fmla="*/ 12081036 w 12184637"/>
              <a:gd name="connsiteY31954" fmla="*/ 436144 h 4608812"/>
              <a:gd name="connsiteX31955" fmla="*/ 12086263 w 12184637"/>
              <a:gd name="connsiteY31955" fmla="*/ 442034 h 4608812"/>
              <a:gd name="connsiteX31956" fmla="*/ 12086632 w 12184637"/>
              <a:gd name="connsiteY31956" fmla="*/ 442034 h 4608812"/>
              <a:gd name="connsiteX31957" fmla="*/ 12092153 w 12184637"/>
              <a:gd name="connsiteY31957" fmla="*/ 436806 h 4608812"/>
              <a:gd name="connsiteX31958" fmla="*/ 12095466 w 12184637"/>
              <a:gd name="connsiteY31958" fmla="*/ 381810 h 4608812"/>
              <a:gd name="connsiteX31959" fmla="*/ 12105994 w 12184637"/>
              <a:gd name="connsiteY31959" fmla="*/ 340213 h 4608812"/>
              <a:gd name="connsiteX31960" fmla="*/ 12101945 w 12184637"/>
              <a:gd name="connsiteY31960" fmla="*/ 333439 h 4608812"/>
              <a:gd name="connsiteX31961" fmla="*/ 12095171 w 12184637"/>
              <a:gd name="connsiteY31961" fmla="*/ 337489 h 4608812"/>
              <a:gd name="connsiteX31962" fmla="*/ 12084644 w 12184637"/>
              <a:gd name="connsiteY31962" fmla="*/ 379086 h 4608812"/>
              <a:gd name="connsiteX31963" fmla="*/ 12088692 w 12184637"/>
              <a:gd name="connsiteY31963" fmla="*/ 385859 h 4608812"/>
              <a:gd name="connsiteX31964" fmla="*/ 12090092 w 12184637"/>
              <a:gd name="connsiteY31964" fmla="*/ 386006 h 4608812"/>
              <a:gd name="connsiteX31965" fmla="*/ 12095466 w 12184637"/>
              <a:gd name="connsiteY31965" fmla="*/ 381810 h 4608812"/>
              <a:gd name="connsiteX31966" fmla="*/ 12105921 w 12184637"/>
              <a:gd name="connsiteY31966" fmla="*/ 340360 h 4608812"/>
              <a:gd name="connsiteX31967" fmla="*/ 12115050 w 12184637"/>
              <a:gd name="connsiteY31967" fmla="*/ 307303 h 4608812"/>
              <a:gd name="connsiteX31968" fmla="*/ 12111148 w 12184637"/>
              <a:gd name="connsiteY31968" fmla="*/ 300456 h 4608812"/>
              <a:gd name="connsiteX31969" fmla="*/ 12104300 w 12184637"/>
              <a:gd name="connsiteY31969" fmla="*/ 304358 h 4608812"/>
              <a:gd name="connsiteX31970" fmla="*/ 12095171 w 12184637"/>
              <a:gd name="connsiteY31970" fmla="*/ 337415 h 4608812"/>
              <a:gd name="connsiteX31971" fmla="*/ 12099073 w 12184637"/>
              <a:gd name="connsiteY31971" fmla="*/ 344262 h 4608812"/>
              <a:gd name="connsiteX31972" fmla="*/ 12100619 w 12184637"/>
              <a:gd name="connsiteY31972" fmla="*/ 344483 h 4608812"/>
              <a:gd name="connsiteX31973" fmla="*/ 12105921 w 12184637"/>
              <a:gd name="connsiteY31973" fmla="*/ 340360 h 4608812"/>
              <a:gd name="connsiteX31974" fmla="*/ 12109896 w 12184637"/>
              <a:gd name="connsiteY31974" fmla="*/ 311353 h 4608812"/>
              <a:gd name="connsiteX31975" fmla="*/ 12115270 w 12184637"/>
              <a:gd name="connsiteY31975" fmla="*/ 305610 h 4608812"/>
              <a:gd name="connsiteX31976" fmla="*/ 12114240 w 12184637"/>
              <a:gd name="connsiteY31976" fmla="*/ 275130 h 4608812"/>
              <a:gd name="connsiteX31977" fmla="*/ 12108645 w 12184637"/>
              <a:gd name="connsiteY31977" fmla="*/ 269755 h 4608812"/>
              <a:gd name="connsiteX31978" fmla="*/ 12108497 w 12184637"/>
              <a:gd name="connsiteY31978" fmla="*/ 269755 h 4608812"/>
              <a:gd name="connsiteX31979" fmla="*/ 12103123 w 12184637"/>
              <a:gd name="connsiteY31979" fmla="*/ 275498 h 4608812"/>
              <a:gd name="connsiteX31980" fmla="*/ 12104154 w 12184637"/>
              <a:gd name="connsiteY31980" fmla="*/ 305978 h 4608812"/>
              <a:gd name="connsiteX31981" fmla="*/ 12109748 w 12184637"/>
              <a:gd name="connsiteY31981" fmla="*/ 311353 h 4608812"/>
              <a:gd name="connsiteX31982" fmla="*/ 12109896 w 12184637"/>
              <a:gd name="connsiteY31982" fmla="*/ 311353 h 4608812"/>
              <a:gd name="connsiteX31983" fmla="*/ 12110706 w 12184637"/>
              <a:gd name="connsiteY31983" fmla="*/ 280431 h 4608812"/>
              <a:gd name="connsiteX31984" fmla="*/ 12113798 w 12184637"/>
              <a:gd name="connsiteY31984" fmla="*/ 273142 h 4608812"/>
              <a:gd name="connsiteX31985" fmla="*/ 12100252 w 12184637"/>
              <a:gd name="connsiteY31985" fmla="*/ 239717 h 4608812"/>
              <a:gd name="connsiteX31986" fmla="*/ 12092963 w 12184637"/>
              <a:gd name="connsiteY31986" fmla="*/ 236625 h 4608812"/>
              <a:gd name="connsiteX31987" fmla="*/ 12089871 w 12184637"/>
              <a:gd name="connsiteY31987" fmla="*/ 243914 h 4608812"/>
              <a:gd name="connsiteX31988" fmla="*/ 12103417 w 12184637"/>
              <a:gd name="connsiteY31988" fmla="*/ 277339 h 4608812"/>
              <a:gd name="connsiteX31989" fmla="*/ 12108645 w 12184637"/>
              <a:gd name="connsiteY31989" fmla="*/ 280799 h 4608812"/>
              <a:gd name="connsiteX31990" fmla="*/ 12110706 w 12184637"/>
              <a:gd name="connsiteY31990" fmla="*/ 280431 h 4608812"/>
              <a:gd name="connsiteX31991" fmla="*/ 12098190 w 12184637"/>
              <a:gd name="connsiteY31991" fmla="*/ 246490 h 4608812"/>
              <a:gd name="connsiteX31992" fmla="*/ 12099662 w 12184637"/>
              <a:gd name="connsiteY31992" fmla="*/ 238760 h 4608812"/>
              <a:gd name="connsiteX31993" fmla="*/ 12071317 w 12184637"/>
              <a:gd name="connsiteY31993" fmla="*/ 197089 h 4608812"/>
              <a:gd name="connsiteX31994" fmla="*/ 12063587 w 12184637"/>
              <a:gd name="connsiteY31994" fmla="*/ 195617 h 4608812"/>
              <a:gd name="connsiteX31995" fmla="*/ 12062114 w 12184637"/>
              <a:gd name="connsiteY31995" fmla="*/ 203347 h 4608812"/>
              <a:gd name="connsiteX31996" fmla="*/ 12090459 w 12184637"/>
              <a:gd name="connsiteY31996" fmla="*/ 245018 h 4608812"/>
              <a:gd name="connsiteX31997" fmla="*/ 12095098 w 12184637"/>
              <a:gd name="connsiteY31997" fmla="*/ 247448 h 4608812"/>
              <a:gd name="connsiteX31998" fmla="*/ 12098190 w 12184637"/>
              <a:gd name="connsiteY31998" fmla="*/ 246490 h 4608812"/>
              <a:gd name="connsiteX31999" fmla="*/ 12071980 w 12184637"/>
              <a:gd name="connsiteY31999" fmla="*/ 202096 h 4608812"/>
              <a:gd name="connsiteX32000" fmla="*/ 12068593 w 12184637"/>
              <a:gd name="connsiteY32000" fmla="*/ 194954 h 4608812"/>
              <a:gd name="connsiteX32001" fmla="*/ 12006750 w 12184637"/>
              <a:gd name="connsiteY32001" fmla="*/ 173309 h 4608812"/>
              <a:gd name="connsiteX32002" fmla="*/ 11999608 w 12184637"/>
              <a:gd name="connsiteY32002" fmla="*/ 176696 h 4608812"/>
              <a:gd name="connsiteX32003" fmla="*/ 12002995 w 12184637"/>
              <a:gd name="connsiteY32003" fmla="*/ 183837 h 4608812"/>
              <a:gd name="connsiteX32004" fmla="*/ 12064838 w 12184637"/>
              <a:gd name="connsiteY32004" fmla="*/ 205482 h 4608812"/>
              <a:gd name="connsiteX32005" fmla="*/ 12066753 w 12184637"/>
              <a:gd name="connsiteY32005" fmla="*/ 205777 h 4608812"/>
              <a:gd name="connsiteX32006" fmla="*/ 12071980 w 12184637"/>
              <a:gd name="connsiteY32006" fmla="*/ 202096 h 4608812"/>
              <a:gd name="connsiteX32007" fmla="*/ 12008517 w 12184637"/>
              <a:gd name="connsiteY32007" fmla="*/ 182806 h 4608812"/>
              <a:gd name="connsiteX32008" fmla="*/ 12009106 w 12184637"/>
              <a:gd name="connsiteY32008" fmla="*/ 174929 h 4608812"/>
              <a:gd name="connsiteX32009" fmla="*/ 11969055 w 12184637"/>
              <a:gd name="connsiteY32009" fmla="*/ 128767 h 4608812"/>
              <a:gd name="connsiteX32010" fmla="*/ 11961177 w 12184637"/>
              <a:gd name="connsiteY32010" fmla="*/ 128178 h 4608812"/>
              <a:gd name="connsiteX32011" fmla="*/ 11960589 w 12184637"/>
              <a:gd name="connsiteY32011" fmla="*/ 136056 h 4608812"/>
              <a:gd name="connsiteX32012" fmla="*/ 12000639 w 12184637"/>
              <a:gd name="connsiteY32012" fmla="*/ 182217 h 4608812"/>
              <a:gd name="connsiteX32013" fmla="*/ 12004909 w 12184637"/>
              <a:gd name="connsiteY32013" fmla="*/ 184132 h 4608812"/>
              <a:gd name="connsiteX32014" fmla="*/ 12008517 w 12184637"/>
              <a:gd name="connsiteY32014" fmla="*/ 182806 h 4608812"/>
              <a:gd name="connsiteX32015" fmla="*/ 11969055 w 12184637"/>
              <a:gd name="connsiteY32015" fmla="*/ 136056 h 4608812"/>
              <a:gd name="connsiteX32016" fmla="*/ 11968540 w 12184637"/>
              <a:gd name="connsiteY32016" fmla="*/ 128178 h 4608812"/>
              <a:gd name="connsiteX32017" fmla="*/ 11917887 w 12184637"/>
              <a:gd name="connsiteY32017" fmla="*/ 84151 h 4608812"/>
              <a:gd name="connsiteX32018" fmla="*/ 11910009 w 12184637"/>
              <a:gd name="connsiteY32018" fmla="*/ 84667 h 4608812"/>
              <a:gd name="connsiteX32019" fmla="*/ 11910525 w 12184637"/>
              <a:gd name="connsiteY32019" fmla="*/ 92544 h 4608812"/>
              <a:gd name="connsiteX32020" fmla="*/ 11961177 w 12184637"/>
              <a:gd name="connsiteY32020" fmla="*/ 136571 h 4608812"/>
              <a:gd name="connsiteX32021" fmla="*/ 11964859 w 12184637"/>
              <a:gd name="connsiteY32021" fmla="*/ 137970 h 4608812"/>
              <a:gd name="connsiteX32022" fmla="*/ 11969055 w 12184637"/>
              <a:gd name="connsiteY32022" fmla="*/ 136056 h 4608812"/>
              <a:gd name="connsiteX32023" fmla="*/ 11918918 w 12184637"/>
              <a:gd name="connsiteY32023" fmla="*/ 91293 h 4608812"/>
              <a:gd name="connsiteX32024" fmla="*/ 11917151 w 12184637"/>
              <a:gd name="connsiteY32024" fmla="*/ 83636 h 4608812"/>
              <a:gd name="connsiteX32025" fmla="*/ 11857516 w 12184637"/>
              <a:gd name="connsiteY32025" fmla="*/ 46603 h 4608812"/>
              <a:gd name="connsiteX32026" fmla="*/ 11849859 w 12184637"/>
              <a:gd name="connsiteY32026" fmla="*/ 48370 h 4608812"/>
              <a:gd name="connsiteX32027" fmla="*/ 11851626 w 12184637"/>
              <a:gd name="connsiteY32027" fmla="*/ 56027 h 4608812"/>
              <a:gd name="connsiteX32028" fmla="*/ 11911261 w 12184637"/>
              <a:gd name="connsiteY32028" fmla="*/ 93060 h 4608812"/>
              <a:gd name="connsiteX32029" fmla="*/ 11914206 w 12184637"/>
              <a:gd name="connsiteY32029" fmla="*/ 93870 h 4608812"/>
              <a:gd name="connsiteX32030" fmla="*/ 11918918 w 12184637"/>
              <a:gd name="connsiteY32030" fmla="*/ 91293 h 4608812"/>
              <a:gd name="connsiteX32031" fmla="*/ 11859724 w 12184637"/>
              <a:gd name="connsiteY32031" fmla="*/ 53303 h 4608812"/>
              <a:gd name="connsiteX32032" fmla="*/ 11856485 w 12184637"/>
              <a:gd name="connsiteY32032" fmla="*/ 46162 h 4608812"/>
              <a:gd name="connsiteX32033" fmla="*/ 11789267 w 12184637"/>
              <a:gd name="connsiteY32033" fmla="*/ 20983 h 4608812"/>
              <a:gd name="connsiteX32034" fmla="*/ 11782125 w 12184637"/>
              <a:gd name="connsiteY32034" fmla="*/ 24222 h 4608812"/>
              <a:gd name="connsiteX32035" fmla="*/ 11785365 w 12184637"/>
              <a:gd name="connsiteY32035" fmla="*/ 31363 h 4608812"/>
              <a:gd name="connsiteX32036" fmla="*/ 11852583 w 12184637"/>
              <a:gd name="connsiteY32036" fmla="*/ 56543 h 4608812"/>
              <a:gd name="connsiteX32037" fmla="*/ 11854571 w 12184637"/>
              <a:gd name="connsiteY32037" fmla="*/ 56911 h 4608812"/>
              <a:gd name="connsiteX32038" fmla="*/ 11859724 w 12184637"/>
              <a:gd name="connsiteY32038" fmla="*/ 53303 h 4608812"/>
              <a:gd name="connsiteX32039" fmla="*/ 11792801 w 12184637"/>
              <a:gd name="connsiteY32039" fmla="*/ 27093 h 4608812"/>
              <a:gd name="connsiteX32040" fmla="*/ 11788237 w 12184637"/>
              <a:gd name="connsiteY32040" fmla="*/ 20688 h 4608812"/>
              <a:gd name="connsiteX32041" fmla="*/ 11731620 w 12184637"/>
              <a:gd name="connsiteY32041" fmla="*/ 10970 h 4608812"/>
              <a:gd name="connsiteX32042" fmla="*/ 11725215 w 12184637"/>
              <a:gd name="connsiteY32042" fmla="*/ 15534 h 4608812"/>
              <a:gd name="connsiteX32043" fmla="*/ 11729779 w 12184637"/>
              <a:gd name="connsiteY32043" fmla="*/ 21940 h 4608812"/>
              <a:gd name="connsiteX32044" fmla="*/ 11786396 w 12184637"/>
              <a:gd name="connsiteY32044" fmla="*/ 31658 h 4608812"/>
              <a:gd name="connsiteX32045" fmla="*/ 11787353 w 12184637"/>
              <a:gd name="connsiteY32045" fmla="*/ 31732 h 4608812"/>
              <a:gd name="connsiteX32046" fmla="*/ 11792801 w 12184637"/>
              <a:gd name="connsiteY32046" fmla="*/ 27093 h 4608812"/>
              <a:gd name="connsiteX32047" fmla="*/ 11736258 w 12184637"/>
              <a:gd name="connsiteY32047" fmla="*/ 17007 h 4608812"/>
              <a:gd name="connsiteX32048" fmla="*/ 11731252 w 12184637"/>
              <a:gd name="connsiteY32048" fmla="*/ 10970 h 4608812"/>
              <a:gd name="connsiteX32049" fmla="*/ 11719767 w 12184637"/>
              <a:gd name="connsiteY32049" fmla="*/ 9866 h 4608812"/>
              <a:gd name="connsiteX32050" fmla="*/ 11713730 w 12184637"/>
              <a:gd name="connsiteY32050" fmla="*/ 14872 h 4608812"/>
              <a:gd name="connsiteX32051" fmla="*/ 11718736 w 12184637"/>
              <a:gd name="connsiteY32051" fmla="*/ 20909 h 4608812"/>
              <a:gd name="connsiteX32052" fmla="*/ 11730221 w 12184637"/>
              <a:gd name="connsiteY32052" fmla="*/ 22013 h 4608812"/>
              <a:gd name="connsiteX32053" fmla="*/ 11730810 w 12184637"/>
              <a:gd name="connsiteY32053" fmla="*/ 22013 h 4608812"/>
              <a:gd name="connsiteX32054" fmla="*/ 11736258 w 12184637"/>
              <a:gd name="connsiteY32054" fmla="*/ 17007 h 4608812"/>
              <a:gd name="connsiteX32055" fmla="*/ 11647837 w 12184637"/>
              <a:gd name="connsiteY32055" fmla="*/ 25106 h 4608812"/>
              <a:gd name="connsiteX32056" fmla="*/ 11719546 w 12184637"/>
              <a:gd name="connsiteY32056" fmla="*/ 20983 h 4608812"/>
              <a:gd name="connsiteX32057" fmla="*/ 11724773 w 12184637"/>
              <a:gd name="connsiteY32057" fmla="*/ 15093 h 4608812"/>
              <a:gd name="connsiteX32058" fmla="*/ 11718883 w 12184637"/>
              <a:gd name="connsiteY32058" fmla="*/ 9866 h 4608812"/>
              <a:gd name="connsiteX32059" fmla="*/ 11647174 w 12184637"/>
              <a:gd name="connsiteY32059" fmla="*/ 13988 h 4608812"/>
              <a:gd name="connsiteX32060" fmla="*/ 11641947 w 12184637"/>
              <a:gd name="connsiteY32060" fmla="*/ 19878 h 4608812"/>
              <a:gd name="connsiteX32061" fmla="*/ 11647543 w 12184637"/>
              <a:gd name="connsiteY32061" fmla="*/ 25106 h 4608812"/>
              <a:gd name="connsiteX32062" fmla="*/ 11647837 w 12184637"/>
              <a:gd name="connsiteY32062" fmla="*/ 25106 h 4608812"/>
              <a:gd name="connsiteX32063" fmla="*/ 11568324 w 12184637"/>
              <a:gd name="connsiteY32063" fmla="*/ 38505 h 4608812"/>
              <a:gd name="connsiteX32064" fmla="*/ 11648426 w 12184637"/>
              <a:gd name="connsiteY32064" fmla="*/ 25032 h 4608812"/>
              <a:gd name="connsiteX32065" fmla="*/ 11652991 w 12184637"/>
              <a:gd name="connsiteY32065" fmla="*/ 18627 h 4608812"/>
              <a:gd name="connsiteX32066" fmla="*/ 11646586 w 12184637"/>
              <a:gd name="connsiteY32066" fmla="*/ 14062 h 4608812"/>
              <a:gd name="connsiteX32067" fmla="*/ 11566484 w 12184637"/>
              <a:gd name="connsiteY32067" fmla="*/ 27535 h 4608812"/>
              <a:gd name="connsiteX32068" fmla="*/ 11561919 w 12184637"/>
              <a:gd name="connsiteY32068" fmla="*/ 33940 h 4608812"/>
              <a:gd name="connsiteX32069" fmla="*/ 11567441 w 12184637"/>
              <a:gd name="connsiteY32069" fmla="*/ 38579 h 4608812"/>
              <a:gd name="connsiteX32070" fmla="*/ 11568324 w 12184637"/>
              <a:gd name="connsiteY32070" fmla="*/ 38505 h 4608812"/>
              <a:gd name="connsiteX32071" fmla="*/ 11572889 w 12184637"/>
              <a:gd name="connsiteY32071" fmla="*/ 34014 h 4608812"/>
              <a:gd name="connsiteX32072" fmla="*/ 11568398 w 12184637"/>
              <a:gd name="connsiteY32072" fmla="*/ 27535 h 4608812"/>
              <a:gd name="connsiteX32073" fmla="*/ 11512443 w 12184637"/>
              <a:gd name="connsiteY32073" fmla="*/ 17081 h 4608812"/>
              <a:gd name="connsiteX32074" fmla="*/ 11505966 w 12184637"/>
              <a:gd name="connsiteY32074" fmla="*/ 21572 h 4608812"/>
              <a:gd name="connsiteX32075" fmla="*/ 11510456 w 12184637"/>
              <a:gd name="connsiteY32075" fmla="*/ 28050 h 4608812"/>
              <a:gd name="connsiteX32076" fmla="*/ 11566410 w 12184637"/>
              <a:gd name="connsiteY32076" fmla="*/ 38505 h 4608812"/>
              <a:gd name="connsiteX32077" fmla="*/ 11567514 w 12184637"/>
              <a:gd name="connsiteY32077" fmla="*/ 38579 h 4608812"/>
              <a:gd name="connsiteX32078" fmla="*/ 11572889 w 12184637"/>
              <a:gd name="connsiteY32078" fmla="*/ 34014 h 4608812"/>
              <a:gd name="connsiteX32079" fmla="*/ 11437643 w 12184637"/>
              <a:gd name="connsiteY32079" fmla="*/ 52714 h 4608812"/>
              <a:gd name="connsiteX32080" fmla="*/ 11513180 w 12184637"/>
              <a:gd name="connsiteY32080" fmla="*/ 27830 h 4608812"/>
              <a:gd name="connsiteX32081" fmla="*/ 11516714 w 12184637"/>
              <a:gd name="connsiteY32081" fmla="*/ 20762 h 4608812"/>
              <a:gd name="connsiteX32082" fmla="*/ 11509647 w 12184637"/>
              <a:gd name="connsiteY32082" fmla="*/ 17228 h 4608812"/>
              <a:gd name="connsiteX32083" fmla="*/ 11434109 w 12184637"/>
              <a:gd name="connsiteY32083" fmla="*/ 42112 h 4608812"/>
              <a:gd name="connsiteX32084" fmla="*/ 11430575 w 12184637"/>
              <a:gd name="connsiteY32084" fmla="*/ 49180 h 4608812"/>
              <a:gd name="connsiteX32085" fmla="*/ 11435876 w 12184637"/>
              <a:gd name="connsiteY32085" fmla="*/ 53009 h 4608812"/>
              <a:gd name="connsiteX32086" fmla="*/ 11437643 w 12184637"/>
              <a:gd name="connsiteY32086" fmla="*/ 52714 h 4608812"/>
              <a:gd name="connsiteX32087" fmla="*/ 11385665 w 12184637"/>
              <a:gd name="connsiteY32087" fmla="*/ 55512 h 4608812"/>
              <a:gd name="connsiteX32088" fmla="*/ 11436170 w 12184637"/>
              <a:gd name="connsiteY32088" fmla="*/ 53009 h 4608812"/>
              <a:gd name="connsiteX32089" fmla="*/ 11441472 w 12184637"/>
              <a:gd name="connsiteY32089" fmla="*/ 47192 h 4608812"/>
              <a:gd name="connsiteX32090" fmla="*/ 11435655 w 12184637"/>
              <a:gd name="connsiteY32090" fmla="*/ 41892 h 4608812"/>
              <a:gd name="connsiteX32091" fmla="*/ 11385150 w 12184637"/>
              <a:gd name="connsiteY32091" fmla="*/ 44395 h 4608812"/>
              <a:gd name="connsiteX32092" fmla="*/ 11379849 w 12184637"/>
              <a:gd name="connsiteY32092" fmla="*/ 50211 h 4608812"/>
              <a:gd name="connsiteX32093" fmla="*/ 11385443 w 12184637"/>
              <a:gd name="connsiteY32093" fmla="*/ 55512 h 4608812"/>
              <a:gd name="connsiteX32094" fmla="*/ 11385665 w 12184637"/>
              <a:gd name="connsiteY32094" fmla="*/ 55512 h 4608812"/>
              <a:gd name="connsiteX32095" fmla="*/ 11333245 w 12184637"/>
              <a:gd name="connsiteY32095" fmla="*/ 73034 h 4608812"/>
              <a:gd name="connsiteX32096" fmla="*/ 11387138 w 12184637"/>
              <a:gd name="connsiteY32096" fmla="*/ 55217 h 4608812"/>
              <a:gd name="connsiteX32097" fmla="*/ 11390671 w 12184637"/>
              <a:gd name="connsiteY32097" fmla="*/ 48150 h 4608812"/>
              <a:gd name="connsiteX32098" fmla="*/ 11383603 w 12184637"/>
              <a:gd name="connsiteY32098" fmla="*/ 44616 h 4608812"/>
              <a:gd name="connsiteX32099" fmla="*/ 11329711 w 12184637"/>
              <a:gd name="connsiteY32099" fmla="*/ 62432 h 4608812"/>
              <a:gd name="connsiteX32100" fmla="*/ 11326177 w 12184637"/>
              <a:gd name="connsiteY32100" fmla="*/ 69500 h 4608812"/>
              <a:gd name="connsiteX32101" fmla="*/ 11331478 w 12184637"/>
              <a:gd name="connsiteY32101" fmla="*/ 73329 h 4608812"/>
              <a:gd name="connsiteX32102" fmla="*/ 11333245 w 12184637"/>
              <a:gd name="connsiteY32102" fmla="*/ 73034 h 4608812"/>
              <a:gd name="connsiteX32103" fmla="*/ 11309612 w 12184637"/>
              <a:gd name="connsiteY32103" fmla="*/ 87317 h 4608812"/>
              <a:gd name="connsiteX32104" fmla="*/ 11334349 w 12184637"/>
              <a:gd name="connsiteY32104" fmla="*/ 72519 h 4608812"/>
              <a:gd name="connsiteX32105" fmla="*/ 11336264 w 12184637"/>
              <a:gd name="connsiteY32105" fmla="*/ 64862 h 4608812"/>
              <a:gd name="connsiteX32106" fmla="*/ 11328607 w 12184637"/>
              <a:gd name="connsiteY32106" fmla="*/ 62948 h 4608812"/>
              <a:gd name="connsiteX32107" fmla="*/ 11303869 w 12184637"/>
              <a:gd name="connsiteY32107" fmla="*/ 77746 h 4608812"/>
              <a:gd name="connsiteX32108" fmla="*/ 11301955 w 12184637"/>
              <a:gd name="connsiteY32108" fmla="*/ 85403 h 4608812"/>
              <a:gd name="connsiteX32109" fmla="*/ 11306741 w 12184637"/>
              <a:gd name="connsiteY32109" fmla="*/ 88127 h 4608812"/>
              <a:gd name="connsiteX32110" fmla="*/ 11309612 w 12184637"/>
              <a:gd name="connsiteY32110" fmla="*/ 87317 h 4608812"/>
              <a:gd name="connsiteX32111" fmla="*/ 11284654 w 12184637"/>
              <a:gd name="connsiteY32111" fmla="*/ 102042 h 4608812"/>
              <a:gd name="connsiteX32112" fmla="*/ 11309538 w 12184637"/>
              <a:gd name="connsiteY32112" fmla="*/ 87317 h 4608812"/>
              <a:gd name="connsiteX32113" fmla="*/ 11311526 w 12184637"/>
              <a:gd name="connsiteY32113" fmla="*/ 79660 h 4608812"/>
              <a:gd name="connsiteX32114" fmla="*/ 11303869 w 12184637"/>
              <a:gd name="connsiteY32114" fmla="*/ 77672 h 4608812"/>
              <a:gd name="connsiteX32115" fmla="*/ 11278985 w 12184637"/>
              <a:gd name="connsiteY32115" fmla="*/ 92397 h 4608812"/>
              <a:gd name="connsiteX32116" fmla="*/ 11276997 w 12184637"/>
              <a:gd name="connsiteY32116" fmla="*/ 100054 h 4608812"/>
              <a:gd name="connsiteX32117" fmla="*/ 11281856 w 12184637"/>
              <a:gd name="connsiteY32117" fmla="*/ 102778 h 4608812"/>
              <a:gd name="connsiteX32118" fmla="*/ 11284654 w 12184637"/>
              <a:gd name="connsiteY32118" fmla="*/ 102042 h 4608812"/>
              <a:gd name="connsiteX32119" fmla="*/ 11257119 w 12184637"/>
              <a:gd name="connsiteY32119" fmla="*/ 126043 h 4608812"/>
              <a:gd name="connsiteX32120" fmla="*/ 11285464 w 12184637"/>
              <a:gd name="connsiteY32120" fmla="*/ 101379 h 4608812"/>
              <a:gd name="connsiteX32121" fmla="*/ 11286052 w 12184637"/>
              <a:gd name="connsiteY32121" fmla="*/ 93501 h 4608812"/>
              <a:gd name="connsiteX32122" fmla="*/ 11278175 w 12184637"/>
              <a:gd name="connsiteY32122" fmla="*/ 92912 h 4608812"/>
              <a:gd name="connsiteX32123" fmla="*/ 11249830 w 12184637"/>
              <a:gd name="connsiteY32123" fmla="*/ 117576 h 4608812"/>
              <a:gd name="connsiteX32124" fmla="*/ 11249241 w 12184637"/>
              <a:gd name="connsiteY32124" fmla="*/ 125454 h 4608812"/>
              <a:gd name="connsiteX32125" fmla="*/ 11253511 w 12184637"/>
              <a:gd name="connsiteY32125" fmla="*/ 127368 h 4608812"/>
              <a:gd name="connsiteX32126" fmla="*/ 11257119 w 12184637"/>
              <a:gd name="connsiteY32126" fmla="*/ 126043 h 4608812"/>
              <a:gd name="connsiteX32127" fmla="*/ 11253143 w 12184637"/>
              <a:gd name="connsiteY32127" fmla="*/ 129577 h 4608812"/>
              <a:gd name="connsiteX32128" fmla="*/ 11257119 w 12184637"/>
              <a:gd name="connsiteY32128" fmla="*/ 126117 h 4608812"/>
              <a:gd name="connsiteX32129" fmla="*/ 11257634 w 12184637"/>
              <a:gd name="connsiteY32129" fmla="*/ 118239 h 4608812"/>
              <a:gd name="connsiteX32130" fmla="*/ 11249756 w 12184637"/>
              <a:gd name="connsiteY32130" fmla="*/ 117723 h 4608812"/>
              <a:gd name="connsiteX32131" fmla="*/ 11245781 w 12184637"/>
              <a:gd name="connsiteY32131" fmla="*/ 121184 h 4608812"/>
              <a:gd name="connsiteX32132" fmla="*/ 11245266 w 12184637"/>
              <a:gd name="connsiteY32132" fmla="*/ 129061 h 4608812"/>
              <a:gd name="connsiteX32133" fmla="*/ 11249535 w 12184637"/>
              <a:gd name="connsiteY32133" fmla="*/ 130976 h 4608812"/>
              <a:gd name="connsiteX32134" fmla="*/ 11253143 w 12184637"/>
              <a:gd name="connsiteY32134" fmla="*/ 129577 h 4608812"/>
              <a:gd name="connsiteX32135" fmla="*/ 11207571 w 12184637"/>
              <a:gd name="connsiteY32135" fmla="*/ 161677 h 4608812"/>
              <a:gd name="connsiteX32136" fmla="*/ 11252702 w 12184637"/>
              <a:gd name="connsiteY32136" fmla="*/ 129945 h 4608812"/>
              <a:gd name="connsiteX32137" fmla="*/ 11254026 w 12184637"/>
              <a:gd name="connsiteY32137" fmla="*/ 122141 h 4608812"/>
              <a:gd name="connsiteX32138" fmla="*/ 11246223 w 12184637"/>
              <a:gd name="connsiteY32138" fmla="*/ 120816 h 4608812"/>
              <a:gd name="connsiteX32139" fmla="*/ 11201092 w 12184637"/>
              <a:gd name="connsiteY32139" fmla="*/ 152547 h 4608812"/>
              <a:gd name="connsiteX32140" fmla="*/ 11199766 w 12184637"/>
              <a:gd name="connsiteY32140" fmla="*/ 160351 h 4608812"/>
              <a:gd name="connsiteX32141" fmla="*/ 11204331 w 12184637"/>
              <a:gd name="connsiteY32141" fmla="*/ 162707 h 4608812"/>
              <a:gd name="connsiteX32142" fmla="*/ 11207571 w 12184637"/>
              <a:gd name="connsiteY32142" fmla="*/ 161677 h 4608812"/>
              <a:gd name="connsiteX32143" fmla="*/ 11204773 w 12184637"/>
              <a:gd name="connsiteY32143" fmla="*/ 181481 h 4608812"/>
              <a:gd name="connsiteX32144" fmla="*/ 11210221 w 12184637"/>
              <a:gd name="connsiteY32144" fmla="*/ 175812 h 4608812"/>
              <a:gd name="connsiteX32145" fmla="*/ 11209926 w 12184637"/>
              <a:gd name="connsiteY32145" fmla="*/ 156965 h 4608812"/>
              <a:gd name="connsiteX32146" fmla="*/ 11204331 w 12184637"/>
              <a:gd name="connsiteY32146" fmla="*/ 151517 h 4608812"/>
              <a:gd name="connsiteX32147" fmla="*/ 11204257 w 12184637"/>
              <a:gd name="connsiteY32147" fmla="*/ 151517 h 4608812"/>
              <a:gd name="connsiteX32148" fmla="*/ 11198809 w 12184637"/>
              <a:gd name="connsiteY32148" fmla="*/ 157186 h 4608812"/>
              <a:gd name="connsiteX32149" fmla="*/ 11199104 w 12184637"/>
              <a:gd name="connsiteY32149" fmla="*/ 176033 h 4608812"/>
              <a:gd name="connsiteX32150" fmla="*/ 11204773 w 12184637"/>
              <a:gd name="connsiteY32150" fmla="*/ 181481 h 4608812"/>
              <a:gd name="connsiteX32151" fmla="*/ 11204773 w 12184637"/>
              <a:gd name="connsiteY32151" fmla="*/ 181481 h 4608812"/>
              <a:gd name="connsiteX32152" fmla="*/ 11226639 w 12184637"/>
              <a:gd name="connsiteY32152" fmla="*/ 197016 h 4608812"/>
              <a:gd name="connsiteX32153" fmla="*/ 11226491 w 12184637"/>
              <a:gd name="connsiteY32153" fmla="*/ 189138 h 4608812"/>
              <a:gd name="connsiteX32154" fmla="*/ 11208528 w 12184637"/>
              <a:gd name="connsiteY32154" fmla="*/ 171910 h 4608812"/>
              <a:gd name="connsiteX32155" fmla="*/ 11200649 w 12184637"/>
              <a:gd name="connsiteY32155" fmla="*/ 172057 h 4608812"/>
              <a:gd name="connsiteX32156" fmla="*/ 11200797 w 12184637"/>
              <a:gd name="connsiteY32156" fmla="*/ 179935 h 4608812"/>
              <a:gd name="connsiteX32157" fmla="*/ 11218761 w 12184637"/>
              <a:gd name="connsiteY32157" fmla="*/ 197163 h 4608812"/>
              <a:gd name="connsiteX32158" fmla="*/ 11222663 w 12184637"/>
              <a:gd name="connsiteY32158" fmla="*/ 198709 h 4608812"/>
              <a:gd name="connsiteX32159" fmla="*/ 11226639 w 12184637"/>
              <a:gd name="connsiteY32159" fmla="*/ 197016 h 4608812"/>
              <a:gd name="connsiteX32160" fmla="*/ 11255426 w 12184637"/>
              <a:gd name="connsiteY32160" fmla="*/ 218587 h 4608812"/>
              <a:gd name="connsiteX32161" fmla="*/ 11254468 w 12184637"/>
              <a:gd name="connsiteY32161" fmla="*/ 210783 h 4608812"/>
              <a:gd name="connsiteX32162" fmla="*/ 11226124 w 12184637"/>
              <a:gd name="connsiteY32162" fmla="*/ 188770 h 4608812"/>
              <a:gd name="connsiteX32163" fmla="*/ 11218319 w 12184637"/>
              <a:gd name="connsiteY32163" fmla="*/ 189727 h 4608812"/>
              <a:gd name="connsiteX32164" fmla="*/ 11219276 w 12184637"/>
              <a:gd name="connsiteY32164" fmla="*/ 197531 h 4608812"/>
              <a:gd name="connsiteX32165" fmla="*/ 11247621 w 12184637"/>
              <a:gd name="connsiteY32165" fmla="*/ 219544 h 4608812"/>
              <a:gd name="connsiteX32166" fmla="*/ 11251081 w 12184637"/>
              <a:gd name="connsiteY32166" fmla="*/ 220722 h 4608812"/>
              <a:gd name="connsiteX32167" fmla="*/ 11255426 w 12184637"/>
              <a:gd name="connsiteY32167" fmla="*/ 218587 h 4608812"/>
              <a:gd name="connsiteX32168" fmla="*/ 11290176 w 12184637"/>
              <a:gd name="connsiteY32168" fmla="*/ 244429 h 4608812"/>
              <a:gd name="connsiteX32169" fmla="*/ 11289071 w 12184637"/>
              <a:gd name="connsiteY32169" fmla="*/ 236625 h 4608812"/>
              <a:gd name="connsiteX32170" fmla="*/ 11254395 w 12184637"/>
              <a:gd name="connsiteY32170" fmla="*/ 210636 h 4608812"/>
              <a:gd name="connsiteX32171" fmla="*/ 11246590 w 12184637"/>
              <a:gd name="connsiteY32171" fmla="*/ 211740 h 4608812"/>
              <a:gd name="connsiteX32172" fmla="*/ 11247695 w 12184637"/>
              <a:gd name="connsiteY32172" fmla="*/ 219544 h 4608812"/>
              <a:gd name="connsiteX32173" fmla="*/ 11282371 w 12184637"/>
              <a:gd name="connsiteY32173" fmla="*/ 245533 h 4608812"/>
              <a:gd name="connsiteX32174" fmla="*/ 11285758 w 12184637"/>
              <a:gd name="connsiteY32174" fmla="*/ 246638 h 4608812"/>
              <a:gd name="connsiteX32175" fmla="*/ 11290176 w 12184637"/>
              <a:gd name="connsiteY32175" fmla="*/ 244429 h 4608812"/>
              <a:gd name="connsiteX32176" fmla="*/ 11327649 w 12184637"/>
              <a:gd name="connsiteY32176" fmla="*/ 273657 h 4608812"/>
              <a:gd name="connsiteX32177" fmla="*/ 11326692 w 12184637"/>
              <a:gd name="connsiteY32177" fmla="*/ 265853 h 4608812"/>
              <a:gd name="connsiteX32178" fmla="*/ 11289145 w 12184637"/>
              <a:gd name="connsiteY32178" fmla="*/ 236699 h 4608812"/>
              <a:gd name="connsiteX32179" fmla="*/ 11281341 w 12184637"/>
              <a:gd name="connsiteY32179" fmla="*/ 237656 h 4608812"/>
              <a:gd name="connsiteX32180" fmla="*/ 11282298 w 12184637"/>
              <a:gd name="connsiteY32180" fmla="*/ 245460 h 4608812"/>
              <a:gd name="connsiteX32181" fmla="*/ 11319846 w 12184637"/>
              <a:gd name="connsiteY32181" fmla="*/ 274615 h 4608812"/>
              <a:gd name="connsiteX32182" fmla="*/ 11323306 w 12184637"/>
              <a:gd name="connsiteY32182" fmla="*/ 275792 h 4608812"/>
              <a:gd name="connsiteX32183" fmla="*/ 11327649 w 12184637"/>
              <a:gd name="connsiteY32183" fmla="*/ 273657 h 4608812"/>
              <a:gd name="connsiteX32184" fmla="*/ 11365713 w 12184637"/>
              <a:gd name="connsiteY32184" fmla="*/ 304506 h 4608812"/>
              <a:gd name="connsiteX32185" fmla="*/ 11364903 w 12184637"/>
              <a:gd name="connsiteY32185" fmla="*/ 296701 h 4608812"/>
              <a:gd name="connsiteX32186" fmla="*/ 11326840 w 12184637"/>
              <a:gd name="connsiteY32186" fmla="*/ 266001 h 4608812"/>
              <a:gd name="connsiteX32187" fmla="*/ 11319036 w 12184637"/>
              <a:gd name="connsiteY32187" fmla="*/ 266810 h 4608812"/>
              <a:gd name="connsiteX32188" fmla="*/ 11319846 w 12184637"/>
              <a:gd name="connsiteY32188" fmla="*/ 274615 h 4608812"/>
              <a:gd name="connsiteX32189" fmla="*/ 11357908 w 12184637"/>
              <a:gd name="connsiteY32189" fmla="*/ 305315 h 4608812"/>
              <a:gd name="connsiteX32190" fmla="*/ 11361443 w 12184637"/>
              <a:gd name="connsiteY32190" fmla="*/ 306567 h 4608812"/>
              <a:gd name="connsiteX32191" fmla="*/ 11365713 w 12184637"/>
              <a:gd name="connsiteY32191" fmla="*/ 304506 h 4608812"/>
              <a:gd name="connsiteX32192" fmla="*/ 11402009 w 12184637"/>
              <a:gd name="connsiteY32192" fmla="*/ 335206 h 4608812"/>
              <a:gd name="connsiteX32193" fmla="*/ 11401346 w 12184637"/>
              <a:gd name="connsiteY32193" fmla="*/ 327329 h 4608812"/>
              <a:gd name="connsiteX32194" fmla="*/ 11364977 w 12184637"/>
              <a:gd name="connsiteY32194" fmla="*/ 296701 h 4608812"/>
              <a:gd name="connsiteX32195" fmla="*/ 11357099 w 12184637"/>
              <a:gd name="connsiteY32195" fmla="*/ 297364 h 4608812"/>
              <a:gd name="connsiteX32196" fmla="*/ 11357762 w 12184637"/>
              <a:gd name="connsiteY32196" fmla="*/ 305242 h 4608812"/>
              <a:gd name="connsiteX32197" fmla="*/ 11394205 w 12184637"/>
              <a:gd name="connsiteY32197" fmla="*/ 335869 h 4608812"/>
              <a:gd name="connsiteX32198" fmla="*/ 11397813 w 12184637"/>
              <a:gd name="connsiteY32198" fmla="*/ 337194 h 4608812"/>
              <a:gd name="connsiteX32199" fmla="*/ 11402009 w 12184637"/>
              <a:gd name="connsiteY32199" fmla="*/ 335206 h 4608812"/>
              <a:gd name="connsiteX32200" fmla="*/ 11434624 w 12184637"/>
              <a:gd name="connsiteY32200" fmla="*/ 364140 h 4608812"/>
              <a:gd name="connsiteX32201" fmla="*/ 11434109 w 12184637"/>
              <a:gd name="connsiteY32201" fmla="*/ 356263 h 4608812"/>
              <a:gd name="connsiteX32202" fmla="*/ 11401420 w 12184637"/>
              <a:gd name="connsiteY32202" fmla="*/ 327402 h 4608812"/>
              <a:gd name="connsiteX32203" fmla="*/ 11393543 w 12184637"/>
              <a:gd name="connsiteY32203" fmla="*/ 327918 h 4608812"/>
              <a:gd name="connsiteX32204" fmla="*/ 11394058 w 12184637"/>
              <a:gd name="connsiteY32204" fmla="*/ 335795 h 4608812"/>
              <a:gd name="connsiteX32205" fmla="*/ 11426821 w 12184637"/>
              <a:gd name="connsiteY32205" fmla="*/ 364656 h 4608812"/>
              <a:gd name="connsiteX32206" fmla="*/ 11430575 w 12184637"/>
              <a:gd name="connsiteY32206" fmla="*/ 366055 h 4608812"/>
              <a:gd name="connsiteX32207" fmla="*/ 11434624 w 12184637"/>
              <a:gd name="connsiteY32207" fmla="*/ 364140 h 4608812"/>
              <a:gd name="connsiteX32208" fmla="*/ 11461202 w 12184637"/>
              <a:gd name="connsiteY32208" fmla="*/ 389761 h 4608812"/>
              <a:gd name="connsiteX32209" fmla="*/ 11460981 w 12184637"/>
              <a:gd name="connsiteY32209" fmla="*/ 381884 h 4608812"/>
              <a:gd name="connsiteX32210" fmla="*/ 11434256 w 12184637"/>
              <a:gd name="connsiteY32210" fmla="*/ 356410 h 4608812"/>
              <a:gd name="connsiteX32211" fmla="*/ 11426378 w 12184637"/>
              <a:gd name="connsiteY32211" fmla="*/ 356631 h 4608812"/>
              <a:gd name="connsiteX32212" fmla="*/ 11426599 w 12184637"/>
              <a:gd name="connsiteY32212" fmla="*/ 364508 h 4608812"/>
              <a:gd name="connsiteX32213" fmla="*/ 11453325 w 12184637"/>
              <a:gd name="connsiteY32213" fmla="*/ 389982 h 4608812"/>
              <a:gd name="connsiteX32214" fmla="*/ 11457226 w 12184637"/>
              <a:gd name="connsiteY32214" fmla="*/ 391528 h 4608812"/>
              <a:gd name="connsiteX32215" fmla="*/ 11461202 w 12184637"/>
              <a:gd name="connsiteY32215" fmla="*/ 389761 h 4608812"/>
              <a:gd name="connsiteX32216" fmla="*/ 11486455 w 12184637"/>
              <a:gd name="connsiteY32216" fmla="*/ 412805 h 4608812"/>
              <a:gd name="connsiteX32217" fmla="*/ 11486087 w 12184637"/>
              <a:gd name="connsiteY32217" fmla="*/ 404928 h 4608812"/>
              <a:gd name="connsiteX32218" fmla="*/ 11460907 w 12184637"/>
              <a:gd name="connsiteY32218" fmla="*/ 381810 h 4608812"/>
              <a:gd name="connsiteX32219" fmla="*/ 11453030 w 12184637"/>
              <a:gd name="connsiteY32219" fmla="*/ 382178 h 4608812"/>
              <a:gd name="connsiteX32220" fmla="*/ 11453398 w 12184637"/>
              <a:gd name="connsiteY32220" fmla="*/ 390056 h 4608812"/>
              <a:gd name="connsiteX32221" fmla="*/ 11478577 w 12184637"/>
              <a:gd name="connsiteY32221" fmla="*/ 413173 h 4608812"/>
              <a:gd name="connsiteX32222" fmla="*/ 11482406 w 12184637"/>
              <a:gd name="connsiteY32222" fmla="*/ 414646 h 4608812"/>
              <a:gd name="connsiteX32223" fmla="*/ 11486455 w 12184637"/>
              <a:gd name="connsiteY32223" fmla="*/ 412805 h 4608812"/>
              <a:gd name="connsiteX32224" fmla="*/ 11514726 w 12184637"/>
              <a:gd name="connsiteY32224" fmla="*/ 434377 h 4608812"/>
              <a:gd name="connsiteX32225" fmla="*/ 11513769 w 12184637"/>
              <a:gd name="connsiteY32225" fmla="*/ 426573 h 4608812"/>
              <a:gd name="connsiteX32226" fmla="*/ 11485792 w 12184637"/>
              <a:gd name="connsiteY32226" fmla="*/ 404707 h 4608812"/>
              <a:gd name="connsiteX32227" fmla="*/ 11477988 w 12184637"/>
              <a:gd name="connsiteY32227" fmla="*/ 405664 h 4608812"/>
              <a:gd name="connsiteX32228" fmla="*/ 11478945 w 12184637"/>
              <a:gd name="connsiteY32228" fmla="*/ 413468 h 4608812"/>
              <a:gd name="connsiteX32229" fmla="*/ 11506922 w 12184637"/>
              <a:gd name="connsiteY32229" fmla="*/ 435334 h 4608812"/>
              <a:gd name="connsiteX32230" fmla="*/ 11510383 w 12184637"/>
              <a:gd name="connsiteY32230" fmla="*/ 436512 h 4608812"/>
              <a:gd name="connsiteX32231" fmla="*/ 11514726 w 12184637"/>
              <a:gd name="connsiteY32231" fmla="*/ 434377 h 4608812"/>
              <a:gd name="connsiteX32232" fmla="*/ 11555514 w 12184637"/>
              <a:gd name="connsiteY32232" fmla="*/ 448586 h 4608812"/>
              <a:gd name="connsiteX32233" fmla="*/ 11552348 w 12184637"/>
              <a:gd name="connsiteY32233" fmla="*/ 441371 h 4608812"/>
              <a:gd name="connsiteX32234" fmla="*/ 11512371 w 12184637"/>
              <a:gd name="connsiteY32234" fmla="*/ 425689 h 4608812"/>
              <a:gd name="connsiteX32235" fmla="*/ 11505155 w 12184637"/>
              <a:gd name="connsiteY32235" fmla="*/ 428855 h 4608812"/>
              <a:gd name="connsiteX32236" fmla="*/ 11508321 w 12184637"/>
              <a:gd name="connsiteY32236" fmla="*/ 436070 h 4608812"/>
              <a:gd name="connsiteX32237" fmla="*/ 11548299 w 12184637"/>
              <a:gd name="connsiteY32237" fmla="*/ 451752 h 4608812"/>
              <a:gd name="connsiteX32238" fmla="*/ 11550360 w 12184637"/>
              <a:gd name="connsiteY32238" fmla="*/ 452120 h 4608812"/>
              <a:gd name="connsiteX32239" fmla="*/ 11555514 w 12184637"/>
              <a:gd name="connsiteY32239" fmla="*/ 448586 h 4608812"/>
              <a:gd name="connsiteX32240" fmla="*/ 11616327 w 12184637"/>
              <a:gd name="connsiteY32240" fmla="*/ 451457 h 4608812"/>
              <a:gd name="connsiteX32241" fmla="*/ 11611172 w 12184637"/>
              <a:gd name="connsiteY32241" fmla="*/ 445494 h 4608812"/>
              <a:gd name="connsiteX32242" fmla="*/ 11550728 w 12184637"/>
              <a:gd name="connsiteY32242" fmla="*/ 441003 h 4608812"/>
              <a:gd name="connsiteX32243" fmla="*/ 11544764 w 12184637"/>
              <a:gd name="connsiteY32243" fmla="*/ 446157 h 4608812"/>
              <a:gd name="connsiteX32244" fmla="*/ 11549918 w 12184637"/>
              <a:gd name="connsiteY32244" fmla="*/ 452120 h 4608812"/>
              <a:gd name="connsiteX32245" fmla="*/ 11610363 w 12184637"/>
              <a:gd name="connsiteY32245" fmla="*/ 456611 h 4608812"/>
              <a:gd name="connsiteX32246" fmla="*/ 11610805 w 12184637"/>
              <a:gd name="connsiteY32246" fmla="*/ 456611 h 4608812"/>
              <a:gd name="connsiteX32247" fmla="*/ 11616327 w 12184637"/>
              <a:gd name="connsiteY32247" fmla="*/ 451457 h 4608812"/>
              <a:gd name="connsiteX32248" fmla="*/ 11610805 w 12184637"/>
              <a:gd name="connsiteY32248" fmla="*/ 456611 h 4608812"/>
              <a:gd name="connsiteX32249" fmla="*/ 11686710 w 12184637"/>
              <a:gd name="connsiteY32249" fmla="*/ 455654 h 4608812"/>
              <a:gd name="connsiteX32250" fmla="*/ 11692232 w 12184637"/>
              <a:gd name="connsiteY32250" fmla="*/ 449985 h 4608812"/>
              <a:gd name="connsiteX32251" fmla="*/ 11686636 w 12184637"/>
              <a:gd name="connsiteY32251" fmla="*/ 444463 h 4608812"/>
              <a:gd name="connsiteX32252" fmla="*/ 11686636 w 12184637"/>
              <a:gd name="connsiteY32252" fmla="*/ 444463 h 4608812"/>
              <a:gd name="connsiteX32253" fmla="*/ 11610731 w 12184637"/>
              <a:gd name="connsiteY32253" fmla="*/ 445420 h 4608812"/>
              <a:gd name="connsiteX32254" fmla="*/ 11605209 w 12184637"/>
              <a:gd name="connsiteY32254" fmla="*/ 451089 h 4608812"/>
              <a:gd name="connsiteX32255" fmla="*/ 11610805 w 12184637"/>
              <a:gd name="connsiteY32255" fmla="*/ 456611 h 4608812"/>
              <a:gd name="connsiteX32256" fmla="*/ 11610805 w 12184637"/>
              <a:gd name="connsiteY32256" fmla="*/ 456611 h 4608812"/>
              <a:gd name="connsiteX32257" fmla="*/ 11778886 w 12184637"/>
              <a:gd name="connsiteY32257" fmla="*/ 449470 h 4608812"/>
              <a:gd name="connsiteX32258" fmla="*/ 11773291 w 12184637"/>
              <a:gd name="connsiteY32258" fmla="*/ 443948 h 4608812"/>
              <a:gd name="connsiteX32259" fmla="*/ 11686563 w 12184637"/>
              <a:gd name="connsiteY32259" fmla="*/ 444537 h 4608812"/>
              <a:gd name="connsiteX32260" fmla="*/ 11681041 w 12184637"/>
              <a:gd name="connsiteY32260" fmla="*/ 450132 h 4608812"/>
              <a:gd name="connsiteX32261" fmla="*/ 11686636 w 12184637"/>
              <a:gd name="connsiteY32261" fmla="*/ 455654 h 4608812"/>
              <a:gd name="connsiteX32262" fmla="*/ 11773365 w 12184637"/>
              <a:gd name="connsiteY32262" fmla="*/ 455065 h 4608812"/>
              <a:gd name="connsiteX32263" fmla="*/ 11778886 w 12184637"/>
              <a:gd name="connsiteY32263" fmla="*/ 449470 h 4608812"/>
              <a:gd name="connsiteX32264" fmla="*/ 11773438 w 12184637"/>
              <a:gd name="connsiteY32264" fmla="*/ 455065 h 4608812"/>
              <a:gd name="connsiteX32265" fmla="*/ 11863332 w 12184637"/>
              <a:gd name="connsiteY32265" fmla="*/ 453298 h 4608812"/>
              <a:gd name="connsiteX32266" fmla="*/ 11868780 w 12184637"/>
              <a:gd name="connsiteY32266" fmla="*/ 447629 h 4608812"/>
              <a:gd name="connsiteX32267" fmla="*/ 11863184 w 12184637"/>
              <a:gd name="connsiteY32267" fmla="*/ 442181 h 4608812"/>
              <a:gd name="connsiteX32268" fmla="*/ 11863111 w 12184637"/>
              <a:gd name="connsiteY32268" fmla="*/ 442181 h 4608812"/>
              <a:gd name="connsiteX32269" fmla="*/ 11773217 w 12184637"/>
              <a:gd name="connsiteY32269" fmla="*/ 443948 h 4608812"/>
              <a:gd name="connsiteX32270" fmla="*/ 11767769 w 12184637"/>
              <a:gd name="connsiteY32270" fmla="*/ 449617 h 4608812"/>
              <a:gd name="connsiteX32271" fmla="*/ 11773438 w 12184637"/>
              <a:gd name="connsiteY32271" fmla="*/ 455065 h 4608812"/>
              <a:gd name="connsiteX32272" fmla="*/ 11773438 w 12184637"/>
              <a:gd name="connsiteY32272" fmla="*/ 455065 h 4608812"/>
              <a:gd name="connsiteX32273" fmla="*/ 11863479 w 12184637"/>
              <a:gd name="connsiteY32273" fmla="*/ 453372 h 4608812"/>
              <a:gd name="connsiteX32274" fmla="*/ 11949324 w 12184637"/>
              <a:gd name="connsiteY32274" fmla="*/ 449028 h 4608812"/>
              <a:gd name="connsiteX32275" fmla="*/ 11954625 w 12184637"/>
              <a:gd name="connsiteY32275" fmla="*/ 443212 h 4608812"/>
              <a:gd name="connsiteX32276" fmla="*/ 11948808 w 12184637"/>
              <a:gd name="connsiteY32276" fmla="*/ 437911 h 4608812"/>
              <a:gd name="connsiteX32277" fmla="*/ 11862964 w 12184637"/>
              <a:gd name="connsiteY32277" fmla="*/ 442255 h 4608812"/>
              <a:gd name="connsiteX32278" fmla="*/ 11857663 w 12184637"/>
              <a:gd name="connsiteY32278" fmla="*/ 448071 h 4608812"/>
              <a:gd name="connsiteX32279" fmla="*/ 11863258 w 12184637"/>
              <a:gd name="connsiteY32279" fmla="*/ 453372 h 4608812"/>
              <a:gd name="connsiteX32280" fmla="*/ 11863479 w 12184637"/>
              <a:gd name="connsiteY32280" fmla="*/ 453372 h 4608812"/>
              <a:gd name="connsiteX32281" fmla="*/ 11949398 w 12184637"/>
              <a:gd name="connsiteY32281" fmla="*/ 449028 h 4608812"/>
              <a:gd name="connsiteX32282" fmla="*/ 12025745 w 12184637"/>
              <a:gd name="connsiteY32282" fmla="*/ 444463 h 4608812"/>
              <a:gd name="connsiteX32283" fmla="*/ 12030972 w 12184637"/>
              <a:gd name="connsiteY32283" fmla="*/ 438573 h 4608812"/>
              <a:gd name="connsiteX32284" fmla="*/ 12025082 w 12184637"/>
              <a:gd name="connsiteY32284" fmla="*/ 433346 h 4608812"/>
              <a:gd name="connsiteX32285" fmla="*/ 11948735 w 12184637"/>
              <a:gd name="connsiteY32285" fmla="*/ 437911 h 4608812"/>
              <a:gd name="connsiteX32286" fmla="*/ 11943508 w 12184637"/>
              <a:gd name="connsiteY32286" fmla="*/ 443801 h 4608812"/>
              <a:gd name="connsiteX32287" fmla="*/ 11949103 w 12184637"/>
              <a:gd name="connsiteY32287" fmla="*/ 449028 h 4608812"/>
              <a:gd name="connsiteX32288" fmla="*/ 11949398 w 12184637"/>
              <a:gd name="connsiteY32288" fmla="*/ 449028 h 4608812"/>
              <a:gd name="connsiteX32289" fmla="*/ 12025598 w 12184637"/>
              <a:gd name="connsiteY32289" fmla="*/ 444463 h 4608812"/>
              <a:gd name="connsiteX32290" fmla="*/ 12086778 w 12184637"/>
              <a:gd name="connsiteY32290" fmla="*/ 442107 h 4608812"/>
              <a:gd name="connsiteX32291" fmla="*/ 12092153 w 12184637"/>
              <a:gd name="connsiteY32291" fmla="*/ 436291 h 4608812"/>
              <a:gd name="connsiteX32292" fmla="*/ 12086337 w 12184637"/>
              <a:gd name="connsiteY32292" fmla="*/ 430917 h 4608812"/>
              <a:gd name="connsiteX32293" fmla="*/ 12025155 w 12184637"/>
              <a:gd name="connsiteY32293" fmla="*/ 433273 h 4608812"/>
              <a:gd name="connsiteX32294" fmla="*/ 12019781 w 12184637"/>
              <a:gd name="connsiteY32294" fmla="*/ 439089 h 4608812"/>
              <a:gd name="connsiteX32295" fmla="*/ 12025377 w 12184637"/>
              <a:gd name="connsiteY32295" fmla="*/ 444463 h 4608812"/>
              <a:gd name="connsiteX32296" fmla="*/ 12025598 w 12184637"/>
              <a:gd name="connsiteY32296" fmla="*/ 444463 h 4608812"/>
              <a:gd name="connsiteX32297" fmla="*/ 12087368 w 12184637"/>
              <a:gd name="connsiteY32297" fmla="*/ 442034 h 4608812"/>
              <a:gd name="connsiteX32298" fmla="*/ 12133014 w 12184637"/>
              <a:gd name="connsiteY32298" fmla="*/ 435702 h 4608812"/>
              <a:gd name="connsiteX32299" fmla="*/ 12137799 w 12184637"/>
              <a:gd name="connsiteY32299" fmla="*/ 429444 h 4608812"/>
              <a:gd name="connsiteX32300" fmla="*/ 12131542 w 12184637"/>
              <a:gd name="connsiteY32300" fmla="*/ 424659 h 4608812"/>
              <a:gd name="connsiteX32301" fmla="*/ 12085895 w 12184637"/>
              <a:gd name="connsiteY32301" fmla="*/ 430990 h 4608812"/>
              <a:gd name="connsiteX32302" fmla="*/ 12081110 w 12184637"/>
              <a:gd name="connsiteY32302" fmla="*/ 437248 h 4608812"/>
              <a:gd name="connsiteX32303" fmla="*/ 12086632 w 12184637"/>
              <a:gd name="connsiteY32303" fmla="*/ 442034 h 4608812"/>
              <a:gd name="connsiteX32304" fmla="*/ 12087368 w 12184637"/>
              <a:gd name="connsiteY32304" fmla="*/ 442034 h 4608812"/>
              <a:gd name="connsiteX32305" fmla="*/ 12134928 w 12184637"/>
              <a:gd name="connsiteY32305" fmla="*/ 435039 h 4608812"/>
              <a:gd name="connsiteX32306" fmla="*/ 12164672 w 12184637"/>
              <a:gd name="connsiteY32306" fmla="*/ 418548 h 4608812"/>
              <a:gd name="connsiteX32307" fmla="*/ 12166880 w 12184637"/>
              <a:gd name="connsiteY32307" fmla="*/ 410965 h 4608812"/>
              <a:gd name="connsiteX32308" fmla="*/ 12159298 w 12184637"/>
              <a:gd name="connsiteY32308" fmla="*/ 408756 h 4608812"/>
              <a:gd name="connsiteX32309" fmla="*/ 12129554 w 12184637"/>
              <a:gd name="connsiteY32309" fmla="*/ 425248 h 4608812"/>
              <a:gd name="connsiteX32310" fmla="*/ 12127345 w 12184637"/>
              <a:gd name="connsiteY32310" fmla="*/ 432831 h 4608812"/>
              <a:gd name="connsiteX32311" fmla="*/ 12132278 w 12184637"/>
              <a:gd name="connsiteY32311" fmla="*/ 435702 h 4608812"/>
              <a:gd name="connsiteX32312" fmla="*/ 12134928 w 12184637"/>
              <a:gd name="connsiteY32312" fmla="*/ 435039 h 4608812"/>
              <a:gd name="connsiteX32313" fmla="*/ 12166660 w 12184637"/>
              <a:gd name="connsiteY32313" fmla="*/ 416634 h 4608812"/>
              <a:gd name="connsiteX32314" fmla="*/ 12181016 w 12184637"/>
              <a:gd name="connsiteY32314" fmla="*/ 393958 h 4608812"/>
              <a:gd name="connsiteX32315" fmla="*/ 12179249 w 12184637"/>
              <a:gd name="connsiteY32315" fmla="*/ 386227 h 4608812"/>
              <a:gd name="connsiteX32316" fmla="*/ 12171518 w 12184637"/>
              <a:gd name="connsiteY32316" fmla="*/ 387994 h 4608812"/>
              <a:gd name="connsiteX32317" fmla="*/ 12157162 w 12184637"/>
              <a:gd name="connsiteY32317" fmla="*/ 410670 h 4608812"/>
              <a:gd name="connsiteX32318" fmla="*/ 12158929 w 12184637"/>
              <a:gd name="connsiteY32318" fmla="*/ 418401 h 4608812"/>
              <a:gd name="connsiteX32319" fmla="*/ 12161948 w 12184637"/>
              <a:gd name="connsiteY32319" fmla="*/ 419284 h 4608812"/>
              <a:gd name="connsiteX32320" fmla="*/ 12166660 w 12184637"/>
              <a:gd name="connsiteY32320" fmla="*/ 416634 h 4608812"/>
              <a:gd name="connsiteX32321" fmla="*/ 12178587 w 12184637"/>
              <a:gd name="connsiteY32321" fmla="*/ 396093 h 4608812"/>
              <a:gd name="connsiteX32322" fmla="*/ 12181458 w 12184637"/>
              <a:gd name="connsiteY32322" fmla="*/ 388730 h 4608812"/>
              <a:gd name="connsiteX32323" fmla="*/ 12158414 w 12184637"/>
              <a:gd name="connsiteY32323" fmla="*/ 335722 h 4608812"/>
              <a:gd name="connsiteX32324" fmla="*/ 12151052 w 12184637"/>
              <a:gd name="connsiteY32324" fmla="*/ 332850 h 4608812"/>
              <a:gd name="connsiteX32325" fmla="*/ 12148180 w 12184637"/>
              <a:gd name="connsiteY32325" fmla="*/ 340213 h 4608812"/>
              <a:gd name="connsiteX32326" fmla="*/ 12171225 w 12184637"/>
              <a:gd name="connsiteY32326" fmla="*/ 393221 h 4608812"/>
              <a:gd name="connsiteX32327" fmla="*/ 12176378 w 12184637"/>
              <a:gd name="connsiteY32327" fmla="*/ 396535 h 4608812"/>
              <a:gd name="connsiteX32328" fmla="*/ 12178587 w 12184637"/>
              <a:gd name="connsiteY32328" fmla="*/ 396093 h 4608812"/>
              <a:gd name="connsiteX32329" fmla="*/ 12157751 w 12184637"/>
              <a:gd name="connsiteY32329" fmla="*/ 341317 h 4608812"/>
              <a:gd name="connsiteX32330" fmla="*/ 12156574 w 12184637"/>
              <a:gd name="connsiteY32330" fmla="*/ 333513 h 4608812"/>
              <a:gd name="connsiteX32331" fmla="*/ 12112988 w 12184637"/>
              <a:gd name="connsiteY32331" fmla="*/ 301340 h 4608812"/>
              <a:gd name="connsiteX32332" fmla="*/ 12105184 w 12184637"/>
              <a:gd name="connsiteY32332" fmla="*/ 302518 h 4608812"/>
              <a:gd name="connsiteX32333" fmla="*/ 12106362 w 12184637"/>
              <a:gd name="connsiteY32333" fmla="*/ 310322 h 4608812"/>
              <a:gd name="connsiteX32334" fmla="*/ 12149947 w 12184637"/>
              <a:gd name="connsiteY32334" fmla="*/ 342495 h 4608812"/>
              <a:gd name="connsiteX32335" fmla="*/ 12153334 w 12184637"/>
              <a:gd name="connsiteY32335" fmla="*/ 343599 h 4608812"/>
              <a:gd name="connsiteX32336" fmla="*/ 12157751 w 12184637"/>
              <a:gd name="connsiteY32336" fmla="*/ 341317 h 4608812"/>
              <a:gd name="connsiteX32337" fmla="*/ 12115050 w 12184637"/>
              <a:gd name="connsiteY32337" fmla="*/ 307230 h 4608812"/>
              <a:gd name="connsiteX32338" fmla="*/ 12111074 w 12184637"/>
              <a:gd name="connsiteY32338" fmla="*/ 300456 h 4608812"/>
              <a:gd name="connsiteX32339" fmla="*/ 12050409 w 12184637"/>
              <a:gd name="connsiteY32339" fmla="*/ 284406 h 4608812"/>
              <a:gd name="connsiteX32340" fmla="*/ 12043635 w 12184637"/>
              <a:gd name="connsiteY32340" fmla="*/ 288382 h 4608812"/>
              <a:gd name="connsiteX32341" fmla="*/ 12047611 w 12184637"/>
              <a:gd name="connsiteY32341" fmla="*/ 295155 h 4608812"/>
              <a:gd name="connsiteX32342" fmla="*/ 12108276 w 12184637"/>
              <a:gd name="connsiteY32342" fmla="*/ 311205 h 4608812"/>
              <a:gd name="connsiteX32343" fmla="*/ 12109748 w 12184637"/>
              <a:gd name="connsiteY32343" fmla="*/ 311426 h 4608812"/>
              <a:gd name="connsiteX32344" fmla="*/ 12115050 w 12184637"/>
              <a:gd name="connsiteY32344" fmla="*/ 307230 h 4608812"/>
              <a:gd name="connsiteX32345" fmla="*/ 12054605 w 12184637"/>
              <a:gd name="connsiteY32345" fmla="*/ 290149 h 4608812"/>
              <a:gd name="connsiteX32346" fmla="*/ 12049378 w 12184637"/>
              <a:gd name="connsiteY32346" fmla="*/ 284259 h 4608812"/>
              <a:gd name="connsiteX32347" fmla="*/ 11974503 w 12184637"/>
              <a:gd name="connsiteY32347" fmla="*/ 279547 h 4608812"/>
              <a:gd name="connsiteX32348" fmla="*/ 11968613 w 12184637"/>
              <a:gd name="connsiteY32348" fmla="*/ 284775 h 4608812"/>
              <a:gd name="connsiteX32349" fmla="*/ 11973840 w 12184637"/>
              <a:gd name="connsiteY32349" fmla="*/ 290664 h 4608812"/>
              <a:gd name="connsiteX32350" fmla="*/ 12048715 w 12184637"/>
              <a:gd name="connsiteY32350" fmla="*/ 295376 h 4608812"/>
              <a:gd name="connsiteX32351" fmla="*/ 12049083 w 12184637"/>
              <a:gd name="connsiteY32351" fmla="*/ 295376 h 4608812"/>
              <a:gd name="connsiteX32352" fmla="*/ 12054605 w 12184637"/>
              <a:gd name="connsiteY32352" fmla="*/ 290149 h 4608812"/>
              <a:gd name="connsiteX32353" fmla="*/ 11889395 w 12184637"/>
              <a:gd name="connsiteY32353" fmla="*/ 292726 h 4608812"/>
              <a:gd name="connsiteX32354" fmla="*/ 11974283 w 12184637"/>
              <a:gd name="connsiteY32354" fmla="*/ 290664 h 4608812"/>
              <a:gd name="connsiteX32355" fmla="*/ 11979731 w 12184637"/>
              <a:gd name="connsiteY32355" fmla="*/ 284922 h 4608812"/>
              <a:gd name="connsiteX32356" fmla="*/ 11973988 w 12184637"/>
              <a:gd name="connsiteY32356" fmla="*/ 279474 h 4608812"/>
              <a:gd name="connsiteX32357" fmla="*/ 11889100 w 12184637"/>
              <a:gd name="connsiteY32357" fmla="*/ 281535 h 4608812"/>
              <a:gd name="connsiteX32358" fmla="*/ 11883652 w 12184637"/>
              <a:gd name="connsiteY32358" fmla="*/ 287278 h 4608812"/>
              <a:gd name="connsiteX32359" fmla="*/ 11889247 w 12184637"/>
              <a:gd name="connsiteY32359" fmla="*/ 292726 h 4608812"/>
              <a:gd name="connsiteX32360" fmla="*/ 11889395 w 12184637"/>
              <a:gd name="connsiteY32360" fmla="*/ 292726 h 4608812"/>
              <a:gd name="connsiteX32361" fmla="*/ 11798838 w 12184637"/>
              <a:gd name="connsiteY32361" fmla="*/ 297143 h 4608812"/>
              <a:gd name="connsiteX32362" fmla="*/ 11889542 w 12184637"/>
              <a:gd name="connsiteY32362" fmla="*/ 292726 h 4608812"/>
              <a:gd name="connsiteX32363" fmla="*/ 11894843 w 12184637"/>
              <a:gd name="connsiteY32363" fmla="*/ 286910 h 4608812"/>
              <a:gd name="connsiteX32364" fmla="*/ 11889026 w 12184637"/>
              <a:gd name="connsiteY32364" fmla="*/ 281609 h 4608812"/>
              <a:gd name="connsiteX32365" fmla="*/ 11798323 w 12184637"/>
              <a:gd name="connsiteY32365" fmla="*/ 286026 h 4608812"/>
              <a:gd name="connsiteX32366" fmla="*/ 11793022 w 12184637"/>
              <a:gd name="connsiteY32366" fmla="*/ 291842 h 4608812"/>
              <a:gd name="connsiteX32367" fmla="*/ 11798618 w 12184637"/>
              <a:gd name="connsiteY32367" fmla="*/ 297143 h 4608812"/>
              <a:gd name="connsiteX32368" fmla="*/ 11798838 w 12184637"/>
              <a:gd name="connsiteY32368" fmla="*/ 297143 h 4608812"/>
              <a:gd name="connsiteX32369" fmla="*/ 11708208 w 12184637"/>
              <a:gd name="connsiteY32369" fmla="*/ 307524 h 4608812"/>
              <a:gd name="connsiteX32370" fmla="*/ 11799206 w 12184637"/>
              <a:gd name="connsiteY32370" fmla="*/ 297143 h 4608812"/>
              <a:gd name="connsiteX32371" fmla="*/ 11804139 w 12184637"/>
              <a:gd name="connsiteY32371" fmla="*/ 290959 h 4608812"/>
              <a:gd name="connsiteX32372" fmla="*/ 11797954 w 12184637"/>
              <a:gd name="connsiteY32372" fmla="*/ 286026 h 4608812"/>
              <a:gd name="connsiteX32373" fmla="*/ 11706956 w 12184637"/>
              <a:gd name="connsiteY32373" fmla="*/ 296407 h 4608812"/>
              <a:gd name="connsiteX32374" fmla="*/ 11702023 w 12184637"/>
              <a:gd name="connsiteY32374" fmla="*/ 302591 h 4608812"/>
              <a:gd name="connsiteX32375" fmla="*/ 11707619 w 12184637"/>
              <a:gd name="connsiteY32375" fmla="*/ 307524 h 4608812"/>
              <a:gd name="connsiteX32376" fmla="*/ 11708208 w 12184637"/>
              <a:gd name="connsiteY32376" fmla="*/ 307524 h 4608812"/>
              <a:gd name="connsiteX32377" fmla="*/ 11622952 w 12184637"/>
              <a:gd name="connsiteY32377" fmla="*/ 327623 h 4608812"/>
              <a:gd name="connsiteX32378" fmla="*/ 11708871 w 12184637"/>
              <a:gd name="connsiteY32378" fmla="*/ 307450 h 4608812"/>
              <a:gd name="connsiteX32379" fmla="*/ 11712994 w 12184637"/>
              <a:gd name="connsiteY32379" fmla="*/ 300751 h 4608812"/>
              <a:gd name="connsiteX32380" fmla="*/ 11706294 w 12184637"/>
              <a:gd name="connsiteY32380" fmla="*/ 296628 h 4608812"/>
              <a:gd name="connsiteX32381" fmla="*/ 11620375 w 12184637"/>
              <a:gd name="connsiteY32381" fmla="*/ 316801 h 4608812"/>
              <a:gd name="connsiteX32382" fmla="*/ 11616253 w 12184637"/>
              <a:gd name="connsiteY32382" fmla="*/ 323500 h 4608812"/>
              <a:gd name="connsiteX32383" fmla="*/ 11621701 w 12184637"/>
              <a:gd name="connsiteY32383" fmla="*/ 327770 h 4608812"/>
              <a:gd name="connsiteX32384" fmla="*/ 11622952 w 12184637"/>
              <a:gd name="connsiteY32384" fmla="*/ 327623 h 4608812"/>
              <a:gd name="connsiteX32385" fmla="*/ 11547488 w 12184637"/>
              <a:gd name="connsiteY32385" fmla="*/ 361490 h 4608812"/>
              <a:gd name="connsiteX32386" fmla="*/ 11623983 w 12184637"/>
              <a:gd name="connsiteY32386" fmla="*/ 327255 h 4608812"/>
              <a:gd name="connsiteX32387" fmla="*/ 11626781 w 12184637"/>
              <a:gd name="connsiteY32387" fmla="*/ 319893 h 4608812"/>
              <a:gd name="connsiteX32388" fmla="*/ 11619418 w 12184637"/>
              <a:gd name="connsiteY32388" fmla="*/ 317095 h 4608812"/>
              <a:gd name="connsiteX32389" fmla="*/ 11542924 w 12184637"/>
              <a:gd name="connsiteY32389" fmla="*/ 351330 h 4608812"/>
              <a:gd name="connsiteX32390" fmla="*/ 11540126 w 12184637"/>
              <a:gd name="connsiteY32390" fmla="*/ 358692 h 4608812"/>
              <a:gd name="connsiteX32391" fmla="*/ 11545280 w 12184637"/>
              <a:gd name="connsiteY32391" fmla="*/ 362005 h 4608812"/>
              <a:gd name="connsiteX32392" fmla="*/ 11547488 w 12184637"/>
              <a:gd name="connsiteY32392" fmla="*/ 361490 h 4608812"/>
              <a:gd name="connsiteX32393" fmla="*/ 11485939 w 12184637"/>
              <a:gd name="connsiteY32393" fmla="*/ 413321 h 4608812"/>
              <a:gd name="connsiteX32394" fmla="*/ 11548740 w 12184637"/>
              <a:gd name="connsiteY32394" fmla="*/ 360680 h 4608812"/>
              <a:gd name="connsiteX32395" fmla="*/ 11549402 w 12184637"/>
              <a:gd name="connsiteY32395" fmla="*/ 352802 h 4608812"/>
              <a:gd name="connsiteX32396" fmla="*/ 11541525 w 12184637"/>
              <a:gd name="connsiteY32396" fmla="*/ 352140 h 4608812"/>
              <a:gd name="connsiteX32397" fmla="*/ 11478724 w 12184637"/>
              <a:gd name="connsiteY32397" fmla="*/ 404780 h 4608812"/>
              <a:gd name="connsiteX32398" fmla="*/ 11478062 w 12184637"/>
              <a:gd name="connsiteY32398" fmla="*/ 412658 h 4608812"/>
              <a:gd name="connsiteX32399" fmla="*/ 11482406 w 12184637"/>
              <a:gd name="connsiteY32399" fmla="*/ 414646 h 4608812"/>
              <a:gd name="connsiteX32400" fmla="*/ 11485939 w 12184637"/>
              <a:gd name="connsiteY32400" fmla="*/ 413321 h 4608812"/>
              <a:gd name="connsiteX32401" fmla="*/ 11436096 w 12184637"/>
              <a:gd name="connsiteY32401" fmla="*/ 480097 h 4608812"/>
              <a:gd name="connsiteX32402" fmla="*/ 11486823 w 12184637"/>
              <a:gd name="connsiteY32402" fmla="*/ 412437 h 4608812"/>
              <a:gd name="connsiteX32403" fmla="*/ 11485719 w 12184637"/>
              <a:gd name="connsiteY32403" fmla="*/ 404633 h 4608812"/>
              <a:gd name="connsiteX32404" fmla="*/ 11477915 w 12184637"/>
              <a:gd name="connsiteY32404" fmla="*/ 405737 h 4608812"/>
              <a:gd name="connsiteX32405" fmla="*/ 11427188 w 12184637"/>
              <a:gd name="connsiteY32405" fmla="*/ 473397 h 4608812"/>
              <a:gd name="connsiteX32406" fmla="*/ 11428293 w 12184637"/>
              <a:gd name="connsiteY32406" fmla="*/ 481201 h 4608812"/>
              <a:gd name="connsiteX32407" fmla="*/ 11431679 w 12184637"/>
              <a:gd name="connsiteY32407" fmla="*/ 482306 h 4608812"/>
              <a:gd name="connsiteX32408" fmla="*/ 11436096 w 12184637"/>
              <a:gd name="connsiteY32408" fmla="*/ 480097 h 4608812"/>
              <a:gd name="connsiteX32409" fmla="*/ 11397003 w 12184637"/>
              <a:gd name="connsiteY32409" fmla="*/ 558579 h 4608812"/>
              <a:gd name="connsiteX32410" fmla="*/ 11436612 w 12184637"/>
              <a:gd name="connsiteY32410" fmla="*/ 479213 h 4608812"/>
              <a:gd name="connsiteX32411" fmla="*/ 11434109 w 12184637"/>
              <a:gd name="connsiteY32411" fmla="*/ 471777 h 4608812"/>
              <a:gd name="connsiteX32412" fmla="*/ 11426599 w 12184637"/>
              <a:gd name="connsiteY32412" fmla="*/ 474281 h 4608812"/>
              <a:gd name="connsiteX32413" fmla="*/ 11386990 w 12184637"/>
              <a:gd name="connsiteY32413" fmla="*/ 553646 h 4608812"/>
              <a:gd name="connsiteX32414" fmla="*/ 11389493 w 12184637"/>
              <a:gd name="connsiteY32414" fmla="*/ 561082 h 4608812"/>
              <a:gd name="connsiteX32415" fmla="*/ 11391996 w 12184637"/>
              <a:gd name="connsiteY32415" fmla="*/ 561671 h 4608812"/>
              <a:gd name="connsiteX32416" fmla="*/ 11397003 w 12184637"/>
              <a:gd name="connsiteY32416" fmla="*/ 558579 h 4608812"/>
              <a:gd name="connsiteX32417" fmla="*/ 11368069 w 12184637"/>
              <a:gd name="connsiteY32417" fmla="*/ 645013 h 4608812"/>
              <a:gd name="connsiteX32418" fmla="*/ 11397298 w 12184637"/>
              <a:gd name="connsiteY32418" fmla="*/ 557843 h 4608812"/>
              <a:gd name="connsiteX32419" fmla="*/ 11393763 w 12184637"/>
              <a:gd name="connsiteY32419" fmla="*/ 550775 h 4608812"/>
              <a:gd name="connsiteX32420" fmla="*/ 11386695 w 12184637"/>
              <a:gd name="connsiteY32420" fmla="*/ 554309 h 4608812"/>
              <a:gd name="connsiteX32421" fmla="*/ 11357467 w 12184637"/>
              <a:gd name="connsiteY32421" fmla="*/ 641479 h 4608812"/>
              <a:gd name="connsiteX32422" fmla="*/ 11361001 w 12184637"/>
              <a:gd name="connsiteY32422" fmla="*/ 648547 h 4608812"/>
              <a:gd name="connsiteX32423" fmla="*/ 11362842 w 12184637"/>
              <a:gd name="connsiteY32423" fmla="*/ 648841 h 4608812"/>
              <a:gd name="connsiteX32424" fmla="*/ 11368069 w 12184637"/>
              <a:gd name="connsiteY32424" fmla="*/ 645013 h 4608812"/>
              <a:gd name="connsiteX32425" fmla="*/ 11348927 w 12184637"/>
              <a:gd name="connsiteY32425" fmla="*/ 735496 h 4608812"/>
              <a:gd name="connsiteX32426" fmla="*/ 11368290 w 12184637"/>
              <a:gd name="connsiteY32426" fmla="*/ 644424 h 4608812"/>
              <a:gd name="connsiteX32427" fmla="*/ 11364020 w 12184637"/>
              <a:gd name="connsiteY32427" fmla="*/ 637798 h 4608812"/>
              <a:gd name="connsiteX32428" fmla="*/ 11357394 w 12184637"/>
              <a:gd name="connsiteY32428" fmla="*/ 642068 h 4608812"/>
              <a:gd name="connsiteX32429" fmla="*/ 11338031 w 12184637"/>
              <a:gd name="connsiteY32429" fmla="*/ 733213 h 4608812"/>
              <a:gd name="connsiteX32430" fmla="*/ 11342300 w 12184637"/>
              <a:gd name="connsiteY32430" fmla="*/ 739840 h 4608812"/>
              <a:gd name="connsiteX32431" fmla="*/ 11343479 w 12184637"/>
              <a:gd name="connsiteY32431" fmla="*/ 739987 h 4608812"/>
              <a:gd name="connsiteX32432" fmla="*/ 11348927 w 12184637"/>
              <a:gd name="connsiteY32432" fmla="*/ 735496 h 4608812"/>
              <a:gd name="connsiteX32433" fmla="*/ 11343626 w 12184637"/>
              <a:gd name="connsiteY32433" fmla="*/ 825611 h 4608812"/>
              <a:gd name="connsiteX32434" fmla="*/ 11349000 w 12184637"/>
              <a:gd name="connsiteY32434" fmla="*/ 734686 h 4608812"/>
              <a:gd name="connsiteX32435" fmla="*/ 11343773 w 12184637"/>
              <a:gd name="connsiteY32435" fmla="*/ 728796 h 4608812"/>
              <a:gd name="connsiteX32436" fmla="*/ 11337883 w 12184637"/>
              <a:gd name="connsiteY32436" fmla="*/ 734023 h 4608812"/>
              <a:gd name="connsiteX32437" fmla="*/ 11332509 w 12184637"/>
              <a:gd name="connsiteY32437" fmla="*/ 824948 h 4608812"/>
              <a:gd name="connsiteX32438" fmla="*/ 11337736 w 12184637"/>
              <a:gd name="connsiteY32438" fmla="*/ 830838 h 4608812"/>
              <a:gd name="connsiteX32439" fmla="*/ 11338104 w 12184637"/>
              <a:gd name="connsiteY32439" fmla="*/ 830838 h 4608812"/>
              <a:gd name="connsiteX32440" fmla="*/ 11343626 w 12184637"/>
              <a:gd name="connsiteY32440" fmla="*/ 825611 h 4608812"/>
              <a:gd name="connsiteX32441" fmla="*/ 11351136 w 12184637"/>
              <a:gd name="connsiteY32441" fmla="*/ 917566 h 4608812"/>
              <a:gd name="connsiteX32442" fmla="*/ 11355848 w 12184637"/>
              <a:gd name="connsiteY32442" fmla="*/ 911308 h 4608812"/>
              <a:gd name="connsiteX32443" fmla="*/ 11343552 w 12184637"/>
              <a:gd name="connsiteY32443" fmla="*/ 824580 h 4608812"/>
              <a:gd name="connsiteX32444" fmla="*/ 11337295 w 12184637"/>
              <a:gd name="connsiteY32444" fmla="*/ 819868 h 4608812"/>
              <a:gd name="connsiteX32445" fmla="*/ 11332583 w 12184637"/>
              <a:gd name="connsiteY32445" fmla="*/ 826126 h 4608812"/>
              <a:gd name="connsiteX32446" fmla="*/ 11344878 w 12184637"/>
              <a:gd name="connsiteY32446" fmla="*/ 912854 h 4608812"/>
              <a:gd name="connsiteX32447" fmla="*/ 11350400 w 12184637"/>
              <a:gd name="connsiteY32447" fmla="*/ 917640 h 4608812"/>
              <a:gd name="connsiteX32448" fmla="*/ 11351136 w 12184637"/>
              <a:gd name="connsiteY32448" fmla="*/ 917566 h 4608812"/>
              <a:gd name="connsiteX32449" fmla="*/ 11388831 w 12184637"/>
              <a:gd name="connsiteY32449" fmla="*/ 993177 h 4608812"/>
              <a:gd name="connsiteX32450" fmla="*/ 11391481 w 12184637"/>
              <a:gd name="connsiteY32450" fmla="*/ 985741 h 4608812"/>
              <a:gd name="connsiteX32451" fmla="*/ 11355406 w 12184637"/>
              <a:gd name="connsiteY32451" fmla="*/ 909615 h 4608812"/>
              <a:gd name="connsiteX32452" fmla="*/ 11347970 w 12184637"/>
              <a:gd name="connsiteY32452" fmla="*/ 906964 h 4608812"/>
              <a:gd name="connsiteX32453" fmla="*/ 11345319 w 12184637"/>
              <a:gd name="connsiteY32453" fmla="*/ 914400 h 4608812"/>
              <a:gd name="connsiteX32454" fmla="*/ 11381395 w 12184637"/>
              <a:gd name="connsiteY32454" fmla="*/ 990526 h 4608812"/>
              <a:gd name="connsiteX32455" fmla="*/ 11386474 w 12184637"/>
              <a:gd name="connsiteY32455" fmla="*/ 993692 h 4608812"/>
              <a:gd name="connsiteX32456" fmla="*/ 11388831 w 12184637"/>
              <a:gd name="connsiteY32456" fmla="*/ 993177 h 4608812"/>
              <a:gd name="connsiteX32457" fmla="*/ 11456785 w 12184637"/>
              <a:gd name="connsiteY32457" fmla="*/ 1050824 h 4608812"/>
              <a:gd name="connsiteX32458" fmla="*/ 11456343 w 12184637"/>
              <a:gd name="connsiteY32458" fmla="*/ 1042946 h 4608812"/>
              <a:gd name="connsiteX32459" fmla="*/ 11390229 w 12184637"/>
              <a:gd name="connsiteY32459" fmla="*/ 983974 h 4608812"/>
              <a:gd name="connsiteX32460" fmla="*/ 11382352 w 12184637"/>
              <a:gd name="connsiteY32460" fmla="*/ 984416 h 4608812"/>
              <a:gd name="connsiteX32461" fmla="*/ 11382793 w 12184637"/>
              <a:gd name="connsiteY32461" fmla="*/ 992293 h 4608812"/>
              <a:gd name="connsiteX32462" fmla="*/ 11448908 w 12184637"/>
              <a:gd name="connsiteY32462" fmla="*/ 1051266 h 4608812"/>
              <a:gd name="connsiteX32463" fmla="*/ 11452661 w 12184637"/>
              <a:gd name="connsiteY32463" fmla="*/ 1052664 h 4608812"/>
              <a:gd name="connsiteX32464" fmla="*/ 11456785 w 12184637"/>
              <a:gd name="connsiteY32464" fmla="*/ 1050824 h 4608812"/>
              <a:gd name="connsiteX32465" fmla="*/ 11544838 w 12184637"/>
              <a:gd name="connsiteY32465" fmla="*/ 1091390 h 4608812"/>
              <a:gd name="connsiteX32466" fmla="*/ 11542261 w 12184637"/>
              <a:gd name="connsiteY32466" fmla="*/ 1083954 h 4608812"/>
              <a:gd name="connsiteX32467" fmla="*/ 11455092 w 12184637"/>
              <a:gd name="connsiteY32467" fmla="*/ 1042136 h 4608812"/>
              <a:gd name="connsiteX32468" fmla="*/ 11447656 w 12184637"/>
              <a:gd name="connsiteY32468" fmla="*/ 1044713 h 4608812"/>
              <a:gd name="connsiteX32469" fmla="*/ 11450232 w 12184637"/>
              <a:gd name="connsiteY32469" fmla="*/ 1052149 h 4608812"/>
              <a:gd name="connsiteX32470" fmla="*/ 11537402 w 12184637"/>
              <a:gd name="connsiteY32470" fmla="*/ 1093967 h 4608812"/>
              <a:gd name="connsiteX32471" fmla="*/ 11539832 w 12184637"/>
              <a:gd name="connsiteY32471" fmla="*/ 1094483 h 4608812"/>
              <a:gd name="connsiteX32472" fmla="*/ 11544838 w 12184637"/>
              <a:gd name="connsiteY32472" fmla="*/ 1091390 h 4608812"/>
              <a:gd name="connsiteX32473" fmla="*/ 11643935 w 12184637"/>
              <a:gd name="connsiteY32473" fmla="*/ 1115023 h 4608812"/>
              <a:gd name="connsiteX32474" fmla="*/ 11639886 w 12184637"/>
              <a:gd name="connsiteY32474" fmla="*/ 1108250 h 4608812"/>
              <a:gd name="connsiteX32475" fmla="*/ 11541157 w 12184637"/>
              <a:gd name="connsiteY32475" fmla="*/ 1083586 h 4608812"/>
              <a:gd name="connsiteX32476" fmla="*/ 11534384 w 12184637"/>
              <a:gd name="connsiteY32476" fmla="*/ 1087635 h 4608812"/>
              <a:gd name="connsiteX32477" fmla="*/ 11538433 w 12184637"/>
              <a:gd name="connsiteY32477" fmla="*/ 1094409 h 4608812"/>
              <a:gd name="connsiteX32478" fmla="*/ 11637162 w 12184637"/>
              <a:gd name="connsiteY32478" fmla="*/ 1119073 h 4608812"/>
              <a:gd name="connsiteX32479" fmla="*/ 11638560 w 12184637"/>
              <a:gd name="connsiteY32479" fmla="*/ 1119220 h 4608812"/>
              <a:gd name="connsiteX32480" fmla="*/ 11643935 w 12184637"/>
              <a:gd name="connsiteY32480" fmla="*/ 1115023 h 4608812"/>
              <a:gd name="connsiteX32481" fmla="*/ 11746860 w 12184637"/>
              <a:gd name="connsiteY32481" fmla="*/ 1120251 h 4608812"/>
              <a:gd name="connsiteX32482" fmla="*/ 11741633 w 12184637"/>
              <a:gd name="connsiteY32482" fmla="*/ 1114361 h 4608812"/>
              <a:gd name="connsiteX32483" fmla="*/ 11638855 w 12184637"/>
              <a:gd name="connsiteY32483" fmla="*/ 1108103 h 4608812"/>
              <a:gd name="connsiteX32484" fmla="*/ 11632966 w 12184637"/>
              <a:gd name="connsiteY32484" fmla="*/ 1113330 h 4608812"/>
              <a:gd name="connsiteX32485" fmla="*/ 11638192 w 12184637"/>
              <a:gd name="connsiteY32485" fmla="*/ 1119220 h 4608812"/>
              <a:gd name="connsiteX32486" fmla="*/ 11740970 w 12184637"/>
              <a:gd name="connsiteY32486" fmla="*/ 1125478 h 4608812"/>
              <a:gd name="connsiteX32487" fmla="*/ 11741339 w 12184637"/>
              <a:gd name="connsiteY32487" fmla="*/ 1125478 h 4608812"/>
              <a:gd name="connsiteX32488" fmla="*/ 11746860 w 12184637"/>
              <a:gd name="connsiteY32488" fmla="*/ 1120251 h 4608812"/>
              <a:gd name="connsiteX32489" fmla="*/ 11742075 w 12184637"/>
              <a:gd name="connsiteY32489" fmla="*/ 1125478 h 4608812"/>
              <a:gd name="connsiteX32490" fmla="*/ 11841687 w 12184637"/>
              <a:gd name="connsiteY32490" fmla="*/ 1112152 h 4608812"/>
              <a:gd name="connsiteX32491" fmla="*/ 11846473 w 12184637"/>
              <a:gd name="connsiteY32491" fmla="*/ 1105894 h 4608812"/>
              <a:gd name="connsiteX32492" fmla="*/ 11840214 w 12184637"/>
              <a:gd name="connsiteY32492" fmla="*/ 1101109 h 4608812"/>
              <a:gd name="connsiteX32493" fmla="*/ 11740603 w 12184637"/>
              <a:gd name="connsiteY32493" fmla="*/ 1114434 h 4608812"/>
              <a:gd name="connsiteX32494" fmla="*/ 11735817 w 12184637"/>
              <a:gd name="connsiteY32494" fmla="*/ 1120692 h 4608812"/>
              <a:gd name="connsiteX32495" fmla="*/ 11741339 w 12184637"/>
              <a:gd name="connsiteY32495" fmla="*/ 1125552 h 4608812"/>
              <a:gd name="connsiteX32496" fmla="*/ 11742075 w 12184637"/>
              <a:gd name="connsiteY32496" fmla="*/ 1125478 h 4608812"/>
              <a:gd name="connsiteX32497" fmla="*/ 11842718 w 12184637"/>
              <a:gd name="connsiteY32497" fmla="*/ 1111931 h 4608812"/>
              <a:gd name="connsiteX32498" fmla="*/ 11933863 w 12184637"/>
              <a:gd name="connsiteY32498" fmla="*/ 1080862 h 4608812"/>
              <a:gd name="connsiteX32499" fmla="*/ 11937324 w 12184637"/>
              <a:gd name="connsiteY32499" fmla="*/ 1073794 h 4608812"/>
              <a:gd name="connsiteX32500" fmla="*/ 11930255 w 12184637"/>
              <a:gd name="connsiteY32500" fmla="*/ 1070334 h 4608812"/>
              <a:gd name="connsiteX32501" fmla="*/ 11839110 w 12184637"/>
              <a:gd name="connsiteY32501" fmla="*/ 1101403 h 4608812"/>
              <a:gd name="connsiteX32502" fmla="*/ 11835649 w 12184637"/>
              <a:gd name="connsiteY32502" fmla="*/ 1108471 h 4608812"/>
              <a:gd name="connsiteX32503" fmla="*/ 11840951 w 12184637"/>
              <a:gd name="connsiteY32503" fmla="*/ 1112226 h 4608812"/>
              <a:gd name="connsiteX32504" fmla="*/ 11842718 w 12184637"/>
              <a:gd name="connsiteY32504" fmla="*/ 1111931 h 4608812"/>
              <a:gd name="connsiteX32505" fmla="*/ 11934967 w 12184637"/>
              <a:gd name="connsiteY32505" fmla="*/ 1080347 h 4608812"/>
              <a:gd name="connsiteX32506" fmla="*/ 12013008 w 12184637"/>
              <a:gd name="connsiteY32506" fmla="*/ 1033228 h 4608812"/>
              <a:gd name="connsiteX32507" fmla="*/ 12014922 w 12184637"/>
              <a:gd name="connsiteY32507" fmla="*/ 1025571 h 4608812"/>
              <a:gd name="connsiteX32508" fmla="*/ 12007266 w 12184637"/>
              <a:gd name="connsiteY32508" fmla="*/ 1023657 h 4608812"/>
              <a:gd name="connsiteX32509" fmla="*/ 11929225 w 12184637"/>
              <a:gd name="connsiteY32509" fmla="*/ 1070776 h 4608812"/>
              <a:gd name="connsiteX32510" fmla="*/ 11927311 w 12184637"/>
              <a:gd name="connsiteY32510" fmla="*/ 1078433 h 4608812"/>
              <a:gd name="connsiteX32511" fmla="*/ 11932096 w 12184637"/>
              <a:gd name="connsiteY32511" fmla="*/ 1081157 h 4608812"/>
              <a:gd name="connsiteX32512" fmla="*/ 11934967 w 12184637"/>
              <a:gd name="connsiteY32512" fmla="*/ 1080347 h 4608812"/>
              <a:gd name="connsiteX32513" fmla="*/ 12013892 w 12184637"/>
              <a:gd name="connsiteY32513" fmla="*/ 1032565 h 4608812"/>
              <a:gd name="connsiteX32514" fmla="*/ 12077723 w 12184637"/>
              <a:gd name="connsiteY32514" fmla="*/ 975213 h 4608812"/>
              <a:gd name="connsiteX32515" fmla="*/ 12078165 w 12184637"/>
              <a:gd name="connsiteY32515" fmla="*/ 967335 h 4608812"/>
              <a:gd name="connsiteX32516" fmla="*/ 12070287 w 12184637"/>
              <a:gd name="connsiteY32516" fmla="*/ 966893 h 4608812"/>
              <a:gd name="connsiteX32517" fmla="*/ 12006456 w 12184637"/>
              <a:gd name="connsiteY32517" fmla="*/ 1024246 h 4608812"/>
              <a:gd name="connsiteX32518" fmla="*/ 12006014 w 12184637"/>
              <a:gd name="connsiteY32518" fmla="*/ 1032124 h 4608812"/>
              <a:gd name="connsiteX32519" fmla="*/ 12010211 w 12184637"/>
              <a:gd name="connsiteY32519" fmla="*/ 1033964 h 4608812"/>
              <a:gd name="connsiteX32520" fmla="*/ 12013892 w 12184637"/>
              <a:gd name="connsiteY32520" fmla="*/ 1032565 h 4608812"/>
              <a:gd name="connsiteX32521" fmla="*/ 12078901 w 12184637"/>
              <a:gd name="connsiteY32521" fmla="*/ 973593 h 4608812"/>
              <a:gd name="connsiteX32522" fmla="*/ 12119025 w 12184637"/>
              <a:gd name="connsiteY32522" fmla="*/ 893712 h 4608812"/>
              <a:gd name="connsiteX32523" fmla="*/ 12116522 w 12184637"/>
              <a:gd name="connsiteY32523" fmla="*/ 886202 h 4608812"/>
              <a:gd name="connsiteX32524" fmla="*/ 12109012 w 12184637"/>
              <a:gd name="connsiteY32524" fmla="*/ 888706 h 4608812"/>
              <a:gd name="connsiteX32525" fmla="*/ 12068888 w 12184637"/>
              <a:gd name="connsiteY32525" fmla="*/ 968587 h 4608812"/>
              <a:gd name="connsiteX32526" fmla="*/ 12071391 w 12184637"/>
              <a:gd name="connsiteY32526" fmla="*/ 976096 h 4608812"/>
              <a:gd name="connsiteX32527" fmla="*/ 12073968 w 12184637"/>
              <a:gd name="connsiteY32527" fmla="*/ 976685 h 4608812"/>
              <a:gd name="connsiteX32528" fmla="*/ 12078901 w 12184637"/>
              <a:gd name="connsiteY32528" fmla="*/ 973593 h 4608812"/>
              <a:gd name="connsiteX32529" fmla="*/ 12119320 w 12184637"/>
              <a:gd name="connsiteY32529" fmla="*/ 892976 h 4608812"/>
              <a:gd name="connsiteX32530" fmla="*/ 12145898 w 12184637"/>
              <a:gd name="connsiteY32530" fmla="*/ 811622 h 4608812"/>
              <a:gd name="connsiteX32531" fmla="*/ 12142364 w 12184637"/>
              <a:gd name="connsiteY32531" fmla="*/ 804628 h 4608812"/>
              <a:gd name="connsiteX32532" fmla="*/ 12135370 w 12184637"/>
              <a:gd name="connsiteY32532" fmla="*/ 808162 h 4608812"/>
              <a:gd name="connsiteX32533" fmla="*/ 12108791 w 12184637"/>
              <a:gd name="connsiteY32533" fmla="*/ 889515 h 4608812"/>
              <a:gd name="connsiteX32534" fmla="*/ 12112326 w 12184637"/>
              <a:gd name="connsiteY32534" fmla="*/ 896510 h 4608812"/>
              <a:gd name="connsiteX32535" fmla="*/ 12114093 w 12184637"/>
              <a:gd name="connsiteY32535" fmla="*/ 896804 h 4608812"/>
              <a:gd name="connsiteX32536" fmla="*/ 12119320 w 12184637"/>
              <a:gd name="connsiteY32536" fmla="*/ 892976 h 4608812"/>
              <a:gd name="connsiteX32537" fmla="*/ 12146045 w 12184637"/>
              <a:gd name="connsiteY32537" fmla="*/ 811401 h 4608812"/>
              <a:gd name="connsiteX32538" fmla="*/ 12146855 w 12184637"/>
              <a:gd name="connsiteY32538" fmla="*/ 808604 h 4608812"/>
              <a:gd name="connsiteX32539" fmla="*/ 12143026 w 12184637"/>
              <a:gd name="connsiteY32539" fmla="*/ 801683 h 4608812"/>
              <a:gd name="connsiteX32540" fmla="*/ 12136106 w 12184637"/>
              <a:gd name="connsiteY32540" fmla="*/ 805511 h 4608812"/>
              <a:gd name="connsiteX32541" fmla="*/ 12135296 w 12184637"/>
              <a:gd name="connsiteY32541" fmla="*/ 808309 h 4608812"/>
              <a:gd name="connsiteX32542" fmla="*/ 12139125 w 12184637"/>
              <a:gd name="connsiteY32542" fmla="*/ 815230 h 4608812"/>
              <a:gd name="connsiteX32543" fmla="*/ 12140744 w 12184637"/>
              <a:gd name="connsiteY32543" fmla="*/ 815451 h 4608812"/>
              <a:gd name="connsiteX32544" fmla="*/ 12146045 w 12184637"/>
              <a:gd name="connsiteY32544" fmla="*/ 811401 h 4608812"/>
              <a:gd name="connsiteX32545" fmla="*/ 2992548 w 12184637"/>
              <a:gd name="connsiteY32545" fmla="*/ 2135073 h 4608812"/>
              <a:gd name="connsiteX32546" fmla="*/ 3066392 w 12184637"/>
              <a:gd name="connsiteY32546" fmla="*/ 2090310 h 4608812"/>
              <a:gd name="connsiteX32547" fmla="*/ 3068306 w 12184637"/>
              <a:gd name="connsiteY32547" fmla="*/ 2082653 h 4608812"/>
              <a:gd name="connsiteX32548" fmla="*/ 3060649 w 12184637"/>
              <a:gd name="connsiteY32548" fmla="*/ 2080739 h 4608812"/>
              <a:gd name="connsiteX32549" fmla="*/ 2986805 w 12184637"/>
              <a:gd name="connsiteY32549" fmla="*/ 2125502 h 4608812"/>
              <a:gd name="connsiteX32550" fmla="*/ 2984891 w 12184637"/>
              <a:gd name="connsiteY32550" fmla="*/ 2133159 h 4608812"/>
              <a:gd name="connsiteX32551" fmla="*/ 2989677 w 12184637"/>
              <a:gd name="connsiteY32551" fmla="*/ 2135883 h 4608812"/>
              <a:gd name="connsiteX32552" fmla="*/ 2992548 w 12184637"/>
              <a:gd name="connsiteY32552" fmla="*/ 2135073 h 4608812"/>
              <a:gd name="connsiteX32553" fmla="*/ 3067643 w 12184637"/>
              <a:gd name="connsiteY32553" fmla="*/ 2089353 h 4608812"/>
              <a:gd name="connsiteX32554" fmla="*/ 3125364 w 12184637"/>
              <a:gd name="connsiteY32554" fmla="*/ 2026920 h 4608812"/>
              <a:gd name="connsiteX32555" fmla="*/ 3125069 w 12184637"/>
              <a:gd name="connsiteY32555" fmla="*/ 2019042 h 4608812"/>
              <a:gd name="connsiteX32556" fmla="*/ 3117192 w 12184637"/>
              <a:gd name="connsiteY32556" fmla="*/ 2019337 h 4608812"/>
              <a:gd name="connsiteX32557" fmla="*/ 3059471 w 12184637"/>
              <a:gd name="connsiteY32557" fmla="*/ 2081770 h 4608812"/>
              <a:gd name="connsiteX32558" fmla="*/ 3059766 w 12184637"/>
              <a:gd name="connsiteY32558" fmla="*/ 2089647 h 4608812"/>
              <a:gd name="connsiteX32559" fmla="*/ 3063594 w 12184637"/>
              <a:gd name="connsiteY32559" fmla="*/ 2091120 h 4608812"/>
              <a:gd name="connsiteX32560" fmla="*/ 3067643 w 12184637"/>
              <a:gd name="connsiteY32560" fmla="*/ 2089353 h 4608812"/>
              <a:gd name="connsiteX32561" fmla="*/ 3126027 w 12184637"/>
              <a:gd name="connsiteY32561" fmla="*/ 2026037 h 4608812"/>
              <a:gd name="connsiteX32562" fmla="*/ 3173735 w 12184637"/>
              <a:gd name="connsiteY32562" fmla="*/ 1947407 h 4608812"/>
              <a:gd name="connsiteX32563" fmla="*/ 3171894 w 12184637"/>
              <a:gd name="connsiteY32563" fmla="*/ 1939750 h 4608812"/>
              <a:gd name="connsiteX32564" fmla="*/ 3164237 w 12184637"/>
              <a:gd name="connsiteY32564" fmla="*/ 1941591 h 4608812"/>
              <a:gd name="connsiteX32565" fmla="*/ 3116529 w 12184637"/>
              <a:gd name="connsiteY32565" fmla="*/ 2020220 h 4608812"/>
              <a:gd name="connsiteX32566" fmla="*/ 3118370 w 12184637"/>
              <a:gd name="connsiteY32566" fmla="*/ 2027877 h 4608812"/>
              <a:gd name="connsiteX32567" fmla="*/ 3121315 w 12184637"/>
              <a:gd name="connsiteY32567" fmla="*/ 2028687 h 4608812"/>
              <a:gd name="connsiteX32568" fmla="*/ 3126027 w 12184637"/>
              <a:gd name="connsiteY32568" fmla="*/ 2026037 h 4608812"/>
              <a:gd name="connsiteX32569" fmla="*/ 3174176 w 12184637"/>
              <a:gd name="connsiteY32569" fmla="*/ 1946524 h 4608812"/>
              <a:gd name="connsiteX32570" fmla="*/ 3211577 w 12184637"/>
              <a:gd name="connsiteY32570" fmla="*/ 1851844 h 4608812"/>
              <a:gd name="connsiteX32571" fmla="*/ 3208411 w 12184637"/>
              <a:gd name="connsiteY32571" fmla="*/ 1844629 h 4608812"/>
              <a:gd name="connsiteX32572" fmla="*/ 3201196 w 12184637"/>
              <a:gd name="connsiteY32572" fmla="*/ 1847795 h 4608812"/>
              <a:gd name="connsiteX32573" fmla="*/ 3163795 w 12184637"/>
              <a:gd name="connsiteY32573" fmla="*/ 1942474 h 4608812"/>
              <a:gd name="connsiteX32574" fmla="*/ 3166961 w 12184637"/>
              <a:gd name="connsiteY32574" fmla="*/ 1949690 h 4608812"/>
              <a:gd name="connsiteX32575" fmla="*/ 3169023 w 12184637"/>
              <a:gd name="connsiteY32575" fmla="*/ 1950058 h 4608812"/>
              <a:gd name="connsiteX32576" fmla="*/ 3174176 w 12184637"/>
              <a:gd name="connsiteY32576" fmla="*/ 1946524 h 4608812"/>
              <a:gd name="connsiteX32577" fmla="*/ 3211798 w 12184637"/>
              <a:gd name="connsiteY32577" fmla="*/ 1851108 h 4608812"/>
              <a:gd name="connsiteX32578" fmla="*/ 3238670 w 12184637"/>
              <a:gd name="connsiteY32578" fmla="*/ 1740600 h 4608812"/>
              <a:gd name="connsiteX32579" fmla="*/ 3234547 w 12184637"/>
              <a:gd name="connsiteY32579" fmla="*/ 1733826 h 4608812"/>
              <a:gd name="connsiteX32580" fmla="*/ 3227774 w 12184637"/>
              <a:gd name="connsiteY32580" fmla="*/ 1737949 h 4608812"/>
              <a:gd name="connsiteX32581" fmla="*/ 3200902 w 12184637"/>
              <a:gd name="connsiteY32581" fmla="*/ 1848458 h 4608812"/>
              <a:gd name="connsiteX32582" fmla="*/ 3205024 w 12184637"/>
              <a:gd name="connsiteY32582" fmla="*/ 1855231 h 4608812"/>
              <a:gd name="connsiteX32583" fmla="*/ 3206350 w 12184637"/>
              <a:gd name="connsiteY32583" fmla="*/ 1855378 h 4608812"/>
              <a:gd name="connsiteX32584" fmla="*/ 3211798 w 12184637"/>
              <a:gd name="connsiteY32584" fmla="*/ 1851108 h 4608812"/>
              <a:gd name="connsiteX32585" fmla="*/ 3238817 w 12184637"/>
              <a:gd name="connsiteY32585" fmla="*/ 1739790 h 4608812"/>
              <a:gd name="connsiteX32586" fmla="*/ 3250965 w 12184637"/>
              <a:gd name="connsiteY32586" fmla="*/ 1612790 h 4608812"/>
              <a:gd name="connsiteX32587" fmla="*/ 3245959 w 12184637"/>
              <a:gd name="connsiteY32587" fmla="*/ 1606753 h 4608812"/>
              <a:gd name="connsiteX32588" fmla="*/ 3239922 w 12184637"/>
              <a:gd name="connsiteY32588" fmla="*/ 1611759 h 4608812"/>
              <a:gd name="connsiteX32589" fmla="*/ 3227774 w 12184637"/>
              <a:gd name="connsiteY32589" fmla="*/ 1738759 h 4608812"/>
              <a:gd name="connsiteX32590" fmla="*/ 3232780 w 12184637"/>
              <a:gd name="connsiteY32590" fmla="*/ 1744796 h 4608812"/>
              <a:gd name="connsiteX32591" fmla="*/ 3233369 w 12184637"/>
              <a:gd name="connsiteY32591" fmla="*/ 1744796 h 4608812"/>
              <a:gd name="connsiteX32592" fmla="*/ 3238817 w 12184637"/>
              <a:gd name="connsiteY32592" fmla="*/ 1739790 h 4608812"/>
              <a:gd name="connsiteX32593" fmla="*/ 3245664 w 12184637"/>
              <a:gd name="connsiteY32593" fmla="*/ 1617870 h 4608812"/>
              <a:gd name="connsiteX32594" fmla="*/ 3250965 w 12184637"/>
              <a:gd name="connsiteY32594" fmla="*/ 1612054 h 4608812"/>
              <a:gd name="connsiteX32595" fmla="*/ 3244265 w 12184637"/>
              <a:gd name="connsiteY32595" fmla="*/ 1468194 h 4608812"/>
              <a:gd name="connsiteX32596" fmla="*/ 3238670 w 12184637"/>
              <a:gd name="connsiteY32596" fmla="*/ 1462893 h 4608812"/>
              <a:gd name="connsiteX32597" fmla="*/ 3238449 w 12184637"/>
              <a:gd name="connsiteY32597" fmla="*/ 1462893 h 4608812"/>
              <a:gd name="connsiteX32598" fmla="*/ 3233149 w 12184637"/>
              <a:gd name="connsiteY32598" fmla="*/ 1468709 h 4608812"/>
              <a:gd name="connsiteX32599" fmla="*/ 3239848 w 12184637"/>
              <a:gd name="connsiteY32599" fmla="*/ 1612569 h 4608812"/>
              <a:gd name="connsiteX32600" fmla="*/ 3245443 w 12184637"/>
              <a:gd name="connsiteY32600" fmla="*/ 1617870 h 4608812"/>
              <a:gd name="connsiteX32601" fmla="*/ 3245664 w 12184637"/>
              <a:gd name="connsiteY32601" fmla="*/ 1617870 h 4608812"/>
              <a:gd name="connsiteX32602" fmla="*/ 3239627 w 12184637"/>
              <a:gd name="connsiteY32602" fmla="*/ 1473863 h 4608812"/>
              <a:gd name="connsiteX32603" fmla="*/ 3244118 w 12184637"/>
              <a:gd name="connsiteY32603" fmla="*/ 1467384 h 4608812"/>
              <a:gd name="connsiteX32604" fmla="*/ 3214522 w 12184637"/>
              <a:gd name="connsiteY32604" fmla="*/ 1306370 h 4608812"/>
              <a:gd name="connsiteX32605" fmla="*/ 3208043 w 12184637"/>
              <a:gd name="connsiteY32605" fmla="*/ 1301879 h 4608812"/>
              <a:gd name="connsiteX32606" fmla="*/ 3203552 w 12184637"/>
              <a:gd name="connsiteY32606" fmla="*/ 1308358 h 4608812"/>
              <a:gd name="connsiteX32607" fmla="*/ 3233149 w 12184637"/>
              <a:gd name="connsiteY32607" fmla="*/ 1469372 h 4608812"/>
              <a:gd name="connsiteX32608" fmla="*/ 3238670 w 12184637"/>
              <a:gd name="connsiteY32608" fmla="*/ 1473936 h 4608812"/>
              <a:gd name="connsiteX32609" fmla="*/ 3239627 w 12184637"/>
              <a:gd name="connsiteY32609" fmla="*/ 1473863 h 4608812"/>
              <a:gd name="connsiteX32610" fmla="*/ 3210767 w 12184637"/>
              <a:gd name="connsiteY32610" fmla="*/ 1312702 h 4608812"/>
              <a:gd name="connsiteX32611" fmla="*/ 3214374 w 12184637"/>
              <a:gd name="connsiteY32611" fmla="*/ 1305707 h 4608812"/>
              <a:gd name="connsiteX32612" fmla="*/ 3158200 w 12184637"/>
              <a:gd name="connsiteY32612" fmla="*/ 1127539 h 4608812"/>
              <a:gd name="connsiteX32613" fmla="*/ 3151206 w 12184637"/>
              <a:gd name="connsiteY32613" fmla="*/ 1123932 h 4608812"/>
              <a:gd name="connsiteX32614" fmla="*/ 3147598 w 12184637"/>
              <a:gd name="connsiteY32614" fmla="*/ 1130926 h 4608812"/>
              <a:gd name="connsiteX32615" fmla="*/ 3203773 w 12184637"/>
              <a:gd name="connsiteY32615" fmla="*/ 1309094 h 4608812"/>
              <a:gd name="connsiteX32616" fmla="*/ 3209147 w 12184637"/>
              <a:gd name="connsiteY32616" fmla="*/ 1312996 h 4608812"/>
              <a:gd name="connsiteX32617" fmla="*/ 3210767 w 12184637"/>
              <a:gd name="connsiteY32617" fmla="*/ 1312702 h 4608812"/>
              <a:gd name="connsiteX32618" fmla="*/ 3155034 w 12184637"/>
              <a:gd name="connsiteY32618" fmla="*/ 1134386 h 4608812"/>
              <a:gd name="connsiteX32619" fmla="*/ 3158053 w 12184637"/>
              <a:gd name="connsiteY32619" fmla="*/ 1127098 h 4608812"/>
              <a:gd name="connsiteX32620" fmla="*/ 3081337 w 12184637"/>
              <a:gd name="connsiteY32620" fmla="*/ 942745 h 4608812"/>
              <a:gd name="connsiteX32621" fmla="*/ 3074049 w 12184637"/>
              <a:gd name="connsiteY32621" fmla="*/ 939726 h 4608812"/>
              <a:gd name="connsiteX32622" fmla="*/ 3071030 w 12184637"/>
              <a:gd name="connsiteY32622" fmla="*/ 947015 h 4608812"/>
              <a:gd name="connsiteX32623" fmla="*/ 3147746 w 12184637"/>
              <a:gd name="connsiteY32623" fmla="*/ 1131368 h 4608812"/>
              <a:gd name="connsiteX32624" fmla="*/ 3152899 w 12184637"/>
              <a:gd name="connsiteY32624" fmla="*/ 1134828 h 4608812"/>
              <a:gd name="connsiteX32625" fmla="*/ 3155034 w 12184637"/>
              <a:gd name="connsiteY32625" fmla="*/ 1134386 h 4608812"/>
              <a:gd name="connsiteX32626" fmla="*/ 3078687 w 12184637"/>
              <a:gd name="connsiteY32626" fmla="*/ 949887 h 4608812"/>
              <a:gd name="connsiteX32627" fmla="*/ 3081116 w 12184637"/>
              <a:gd name="connsiteY32627" fmla="*/ 942377 h 4608812"/>
              <a:gd name="connsiteX32628" fmla="*/ 2989971 w 12184637"/>
              <a:gd name="connsiteY32628" fmla="*/ 762515 h 4608812"/>
              <a:gd name="connsiteX32629" fmla="*/ 2982461 w 12184637"/>
              <a:gd name="connsiteY32629" fmla="*/ 760086 h 4608812"/>
              <a:gd name="connsiteX32630" fmla="*/ 2980032 w 12184637"/>
              <a:gd name="connsiteY32630" fmla="*/ 767595 h 4608812"/>
              <a:gd name="connsiteX32631" fmla="*/ 3071177 w 12184637"/>
              <a:gd name="connsiteY32631" fmla="*/ 947457 h 4608812"/>
              <a:gd name="connsiteX32632" fmla="*/ 3076184 w 12184637"/>
              <a:gd name="connsiteY32632" fmla="*/ 950476 h 4608812"/>
              <a:gd name="connsiteX32633" fmla="*/ 3078687 w 12184637"/>
              <a:gd name="connsiteY32633" fmla="*/ 949887 h 4608812"/>
              <a:gd name="connsiteX32634" fmla="*/ 2987909 w 12184637"/>
              <a:gd name="connsiteY32634" fmla="*/ 769804 h 4608812"/>
              <a:gd name="connsiteX32635" fmla="*/ 2989824 w 12184637"/>
              <a:gd name="connsiteY32635" fmla="*/ 762147 h 4608812"/>
              <a:gd name="connsiteX32636" fmla="*/ 2890138 w 12184637"/>
              <a:gd name="connsiteY32636" fmla="*/ 597084 h 4608812"/>
              <a:gd name="connsiteX32637" fmla="*/ 2882481 w 12184637"/>
              <a:gd name="connsiteY32637" fmla="*/ 595170 h 4608812"/>
              <a:gd name="connsiteX32638" fmla="*/ 2880567 w 12184637"/>
              <a:gd name="connsiteY32638" fmla="*/ 602827 h 4608812"/>
              <a:gd name="connsiteX32639" fmla="*/ 2980179 w 12184637"/>
              <a:gd name="connsiteY32639" fmla="*/ 767964 h 4608812"/>
              <a:gd name="connsiteX32640" fmla="*/ 2984965 w 12184637"/>
              <a:gd name="connsiteY32640" fmla="*/ 770688 h 4608812"/>
              <a:gd name="connsiteX32641" fmla="*/ 2987909 w 12184637"/>
              <a:gd name="connsiteY32641" fmla="*/ 769804 h 4608812"/>
              <a:gd name="connsiteX32642" fmla="*/ 2888666 w 12184637"/>
              <a:gd name="connsiteY32642" fmla="*/ 604446 h 4608812"/>
              <a:gd name="connsiteX32643" fmla="*/ 2889917 w 12184637"/>
              <a:gd name="connsiteY32643" fmla="*/ 596642 h 4608812"/>
              <a:gd name="connsiteX32644" fmla="*/ 2787655 w 12184637"/>
              <a:gd name="connsiteY32644" fmla="*/ 456096 h 4608812"/>
              <a:gd name="connsiteX32645" fmla="*/ 2779850 w 12184637"/>
              <a:gd name="connsiteY32645" fmla="*/ 454844 h 4608812"/>
              <a:gd name="connsiteX32646" fmla="*/ 2778599 w 12184637"/>
              <a:gd name="connsiteY32646" fmla="*/ 462648 h 4608812"/>
              <a:gd name="connsiteX32647" fmla="*/ 2880862 w 12184637"/>
              <a:gd name="connsiteY32647" fmla="*/ 603195 h 4608812"/>
              <a:gd name="connsiteX32648" fmla="*/ 2885426 w 12184637"/>
              <a:gd name="connsiteY32648" fmla="*/ 605477 h 4608812"/>
              <a:gd name="connsiteX32649" fmla="*/ 2888666 w 12184637"/>
              <a:gd name="connsiteY32649" fmla="*/ 604446 h 4608812"/>
              <a:gd name="connsiteX32650" fmla="*/ 2786918 w 12184637"/>
              <a:gd name="connsiteY32650" fmla="*/ 463458 h 4608812"/>
              <a:gd name="connsiteX32651" fmla="*/ 2787213 w 12184637"/>
              <a:gd name="connsiteY32651" fmla="*/ 455580 h 4608812"/>
              <a:gd name="connsiteX32652" fmla="*/ 2682815 w 12184637"/>
              <a:gd name="connsiteY32652" fmla="*/ 343968 h 4608812"/>
              <a:gd name="connsiteX32653" fmla="*/ 2674937 w 12184637"/>
              <a:gd name="connsiteY32653" fmla="*/ 343673 h 4608812"/>
              <a:gd name="connsiteX32654" fmla="*/ 2674643 w 12184637"/>
              <a:gd name="connsiteY32654" fmla="*/ 351551 h 4608812"/>
              <a:gd name="connsiteX32655" fmla="*/ 2779041 w 12184637"/>
              <a:gd name="connsiteY32655" fmla="*/ 463164 h 4608812"/>
              <a:gd name="connsiteX32656" fmla="*/ 2783163 w 12184637"/>
              <a:gd name="connsiteY32656" fmla="*/ 464931 h 4608812"/>
              <a:gd name="connsiteX32657" fmla="*/ 2786918 w 12184637"/>
              <a:gd name="connsiteY32657" fmla="*/ 463458 h 4608812"/>
              <a:gd name="connsiteX32658" fmla="*/ 2683257 w 12184637"/>
              <a:gd name="connsiteY32658" fmla="*/ 351109 h 4608812"/>
              <a:gd name="connsiteX32659" fmla="*/ 2682079 w 12184637"/>
              <a:gd name="connsiteY32659" fmla="*/ 343305 h 4608812"/>
              <a:gd name="connsiteX32660" fmla="*/ 2575988 w 12184637"/>
              <a:gd name="connsiteY32660" fmla="*/ 264823 h 4608812"/>
              <a:gd name="connsiteX32661" fmla="*/ 2568184 w 12184637"/>
              <a:gd name="connsiteY32661" fmla="*/ 266001 h 4608812"/>
              <a:gd name="connsiteX32662" fmla="*/ 2569362 w 12184637"/>
              <a:gd name="connsiteY32662" fmla="*/ 273805 h 4608812"/>
              <a:gd name="connsiteX32663" fmla="*/ 2675453 w 12184637"/>
              <a:gd name="connsiteY32663" fmla="*/ 352287 h 4608812"/>
              <a:gd name="connsiteX32664" fmla="*/ 2678766 w 12184637"/>
              <a:gd name="connsiteY32664" fmla="*/ 353391 h 4608812"/>
              <a:gd name="connsiteX32665" fmla="*/ 2683257 w 12184637"/>
              <a:gd name="connsiteY32665" fmla="*/ 351109 h 4608812"/>
              <a:gd name="connsiteX32666" fmla="*/ 2577902 w 12184637"/>
              <a:gd name="connsiteY32666" fmla="*/ 271301 h 4608812"/>
              <a:gd name="connsiteX32667" fmla="*/ 2574736 w 12184637"/>
              <a:gd name="connsiteY32667" fmla="*/ 264086 h 4608812"/>
              <a:gd name="connsiteX32668" fmla="*/ 2467320 w 12184637"/>
              <a:gd name="connsiteY32668" fmla="*/ 222563 h 4608812"/>
              <a:gd name="connsiteX32669" fmla="*/ 2460105 w 12184637"/>
              <a:gd name="connsiteY32669" fmla="*/ 225729 h 4608812"/>
              <a:gd name="connsiteX32670" fmla="*/ 2463271 w 12184637"/>
              <a:gd name="connsiteY32670" fmla="*/ 232944 h 4608812"/>
              <a:gd name="connsiteX32671" fmla="*/ 2570687 w 12184637"/>
              <a:gd name="connsiteY32671" fmla="*/ 274467 h 4608812"/>
              <a:gd name="connsiteX32672" fmla="*/ 2572748 w 12184637"/>
              <a:gd name="connsiteY32672" fmla="*/ 274835 h 4608812"/>
              <a:gd name="connsiteX32673" fmla="*/ 2577902 w 12184637"/>
              <a:gd name="connsiteY32673" fmla="*/ 271301 h 4608812"/>
              <a:gd name="connsiteX32674" fmla="*/ 2470854 w 12184637"/>
              <a:gd name="connsiteY32674" fmla="*/ 227864 h 4608812"/>
              <a:gd name="connsiteX32675" fmla="*/ 2465332 w 12184637"/>
              <a:gd name="connsiteY32675" fmla="*/ 222268 h 4608812"/>
              <a:gd name="connsiteX32676" fmla="*/ 2356811 w 12184637"/>
              <a:gd name="connsiteY32676" fmla="*/ 221385 h 4608812"/>
              <a:gd name="connsiteX32677" fmla="*/ 2356738 w 12184637"/>
              <a:gd name="connsiteY32677" fmla="*/ 221385 h 4608812"/>
              <a:gd name="connsiteX32678" fmla="*/ 2351216 w 12184637"/>
              <a:gd name="connsiteY32678" fmla="*/ 226907 h 4608812"/>
              <a:gd name="connsiteX32679" fmla="*/ 2356738 w 12184637"/>
              <a:gd name="connsiteY32679" fmla="*/ 232502 h 4608812"/>
              <a:gd name="connsiteX32680" fmla="*/ 2465259 w 12184637"/>
              <a:gd name="connsiteY32680" fmla="*/ 233386 h 4608812"/>
              <a:gd name="connsiteX32681" fmla="*/ 2465332 w 12184637"/>
              <a:gd name="connsiteY32681" fmla="*/ 233386 h 4608812"/>
              <a:gd name="connsiteX32682" fmla="*/ 2470854 w 12184637"/>
              <a:gd name="connsiteY32682" fmla="*/ 227864 h 4608812"/>
              <a:gd name="connsiteX32683" fmla="*/ 2277446 w 12184637"/>
              <a:gd name="connsiteY32683" fmla="*/ 261951 h 4608812"/>
              <a:gd name="connsiteX32684" fmla="*/ 2358652 w 12184637"/>
              <a:gd name="connsiteY32684" fmla="*/ 232208 h 4608812"/>
              <a:gd name="connsiteX32685" fmla="*/ 2361965 w 12184637"/>
              <a:gd name="connsiteY32685" fmla="*/ 225066 h 4608812"/>
              <a:gd name="connsiteX32686" fmla="*/ 2354824 w 12184637"/>
              <a:gd name="connsiteY32686" fmla="*/ 221753 h 4608812"/>
              <a:gd name="connsiteX32687" fmla="*/ 2273617 w 12184637"/>
              <a:gd name="connsiteY32687" fmla="*/ 251497 h 4608812"/>
              <a:gd name="connsiteX32688" fmla="*/ 2270304 w 12184637"/>
              <a:gd name="connsiteY32688" fmla="*/ 258638 h 4608812"/>
              <a:gd name="connsiteX32689" fmla="*/ 2275605 w 12184637"/>
              <a:gd name="connsiteY32689" fmla="*/ 262319 h 4608812"/>
              <a:gd name="connsiteX32690" fmla="*/ 2277446 w 12184637"/>
              <a:gd name="connsiteY32690" fmla="*/ 261951 h 4608812"/>
              <a:gd name="connsiteX32691" fmla="*/ 2255506 w 12184637"/>
              <a:gd name="connsiteY32691" fmla="*/ 269976 h 4608812"/>
              <a:gd name="connsiteX32692" fmla="*/ 2277519 w 12184637"/>
              <a:gd name="connsiteY32692" fmla="*/ 261951 h 4608812"/>
              <a:gd name="connsiteX32693" fmla="*/ 2280833 w 12184637"/>
              <a:gd name="connsiteY32693" fmla="*/ 254810 h 4608812"/>
              <a:gd name="connsiteX32694" fmla="*/ 2273691 w 12184637"/>
              <a:gd name="connsiteY32694" fmla="*/ 251497 h 4608812"/>
              <a:gd name="connsiteX32695" fmla="*/ 2251678 w 12184637"/>
              <a:gd name="connsiteY32695" fmla="*/ 259522 h 4608812"/>
              <a:gd name="connsiteX32696" fmla="*/ 2248365 w 12184637"/>
              <a:gd name="connsiteY32696" fmla="*/ 266663 h 4608812"/>
              <a:gd name="connsiteX32697" fmla="*/ 2253666 w 12184637"/>
              <a:gd name="connsiteY32697" fmla="*/ 270344 h 4608812"/>
              <a:gd name="connsiteX32698" fmla="*/ 2255506 w 12184637"/>
              <a:gd name="connsiteY32698" fmla="*/ 269976 h 4608812"/>
              <a:gd name="connsiteX32699" fmla="*/ 2205000 w 12184637"/>
              <a:gd name="connsiteY32699" fmla="*/ 288529 h 4608812"/>
              <a:gd name="connsiteX32700" fmla="*/ 2255506 w 12184637"/>
              <a:gd name="connsiteY32700" fmla="*/ 269976 h 4608812"/>
              <a:gd name="connsiteX32701" fmla="*/ 2258819 w 12184637"/>
              <a:gd name="connsiteY32701" fmla="*/ 262835 h 4608812"/>
              <a:gd name="connsiteX32702" fmla="*/ 2251678 w 12184637"/>
              <a:gd name="connsiteY32702" fmla="*/ 259522 h 4608812"/>
              <a:gd name="connsiteX32703" fmla="*/ 2201172 w 12184637"/>
              <a:gd name="connsiteY32703" fmla="*/ 278075 h 4608812"/>
              <a:gd name="connsiteX32704" fmla="*/ 2197859 w 12184637"/>
              <a:gd name="connsiteY32704" fmla="*/ 285216 h 4608812"/>
              <a:gd name="connsiteX32705" fmla="*/ 2203160 w 12184637"/>
              <a:gd name="connsiteY32705" fmla="*/ 288897 h 4608812"/>
              <a:gd name="connsiteX32706" fmla="*/ 2205000 w 12184637"/>
              <a:gd name="connsiteY32706" fmla="*/ 288529 h 4608812"/>
              <a:gd name="connsiteX32707" fmla="*/ 2184312 w 12184637"/>
              <a:gd name="connsiteY32707" fmla="*/ 296113 h 4608812"/>
              <a:gd name="connsiteX32708" fmla="*/ 2204927 w 12184637"/>
              <a:gd name="connsiteY32708" fmla="*/ 288529 h 4608812"/>
              <a:gd name="connsiteX32709" fmla="*/ 2208240 w 12184637"/>
              <a:gd name="connsiteY32709" fmla="*/ 281388 h 4608812"/>
              <a:gd name="connsiteX32710" fmla="*/ 2201098 w 12184637"/>
              <a:gd name="connsiteY32710" fmla="*/ 278075 h 4608812"/>
              <a:gd name="connsiteX32711" fmla="*/ 2180484 w 12184637"/>
              <a:gd name="connsiteY32711" fmla="*/ 285658 h 4608812"/>
              <a:gd name="connsiteX32712" fmla="*/ 2177171 w 12184637"/>
              <a:gd name="connsiteY32712" fmla="*/ 292799 h 4608812"/>
              <a:gd name="connsiteX32713" fmla="*/ 2182472 w 12184637"/>
              <a:gd name="connsiteY32713" fmla="*/ 296481 h 4608812"/>
              <a:gd name="connsiteX32714" fmla="*/ 2184312 w 12184637"/>
              <a:gd name="connsiteY32714" fmla="*/ 296113 h 4608812"/>
              <a:gd name="connsiteX32715" fmla="*/ 9486113 w 12184637"/>
              <a:gd name="connsiteY32715" fmla="*/ 3855868 h 4608812"/>
              <a:gd name="connsiteX32716" fmla="*/ 9497966 w 12184637"/>
              <a:gd name="connsiteY32716" fmla="*/ 3849315 h 4608812"/>
              <a:gd name="connsiteX32717" fmla="*/ 9500101 w 12184637"/>
              <a:gd name="connsiteY32717" fmla="*/ 3841732 h 4608812"/>
              <a:gd name="connsiteX32718" fmla="*/ 9492518 w 12184637"/>
              <a:gd name="connsiteY32718" fmla="*/ 3839597 h 4608812"/>
              <a:gd name="connsiteX32719" fmla="*/ 9480665 w 12184637"/>
              <a:gd name="connsiteY32719" fmla="*/ 3846149 h 4608812"/>
              <a:gd name="connsiteX32720" fmla="*/ 9478530 w 12184637"/>
              <a:gd name="connsiteY32720" fmla="*/ 3853733 h 4608812"/>
              <a:gd name="connsiteX32721" fmla="*/ 9483462 w 12184637"/>
              <a:gd name="connsiteY32721" fmla="*/ 3856604 h 4608812"/>
              <a:gd name="connsiteX32722" fmla="*/ 9486113 w 12184637"/>
              <a:gd name="connsiteY32722" fmla="*/ 3855868 h 4608812"/>
              <a:gd name="connsiteX32723" fmla="*/ 9480738 w 12184637"/>
              <a:gd name="connsiteY32723" fmla="*/ 3858003 h 4608812"/>
              <a:gd name="connsiteX32724" fmla="*/ 9485450 w 12184637"/>
              <a:gd name="connsiteY32724" fmla="*/ 3856162 h 4608812"/>
              <a:gd name="connsiteX32725" fmla="*/ 9488616 w 12184637"/>
              <a:gd name="connsiteY32725" fmla="*/ 3848947 h 4608812"/>
              <a:gd name="connsiteX32726" fmla="*/ 9481401 w 12184637"/>
              <a:gd name="connsiteY32726" fmla="*/ 3845781 h 4608812"/>
              <a:gd name="connsiteX32727" fmla="*/ 9476690 w 12184637"/>
              <a:gd name="connsiteY32727" fmla="*/ 3847622 h 4608812"/>
              <a:gd name="connsiteX32728" fmla="*/ 9473523 w 12184637"/>
              <a:gd name="connsiteY32728" fmla="*/ 3854837 h 4608812"/>
              <a:gd name="connsiteX32729" fmla="*/ 9478750 w 12184637"/>
              <a:gd name="connsiteY32729" fmla="*/ 3858371 h 4608812"/>
              <a:gd name="connsiteX32730" fmla="*/ 9480738 w 12184637"/>
              <a:gd name="connsiteY32730" fmla="*/ 3858003 h 4608812"/>
              <a:gd name="connsiteX32731" fmla="*/ 9386059 w 12184637"/>
              <a:gd name="connsiteY32731" fmla="*/ 3906079 h 4608812"/>
              <a:gd name="connsiteX32732" fmla="*/ 9481254 w 12184637"/>
              <a:gd name="connsiteY32732" fmla="*/ 3857856 h 4608812"/>
              <a:gd name="connsiteX32733" fmla="*/ 9483683 w 12184637"/>
              <a:gd name="connsiteY32733" fmla="*/ 3850346 h 4608812"/>
              <a:gd name="connsiteX32734" fmla="*/ 9476174 w 12184637"/>
              <a:gd name="connsiteY32734" fmla="*/ 3847917 h 4608812"/>
              <a:gd name="connsiteX32735" fmla="*/ 9380979 w 12184637"/>
              <a:gd name="connsiteY32735" fmla="*/ 3896140 h 4608812"/>
              <a:gd name="connsiteX32736" fmla="*/ 9378549 w 12184637"/>
              <a:gd name="connsiteY32736" fmla="*/ 3903649 h 4608812"/>
              <a:gd name="connsiteX32737" fmla="*/ 9383556 w 12184637"/>
              <a:gd name="connsiteY32737" fmla="*/ 3906741 h 4608812"/>
              <a:gd name="connsiteX32738" fmla="*/ 9386059 w 12184637"/>
              <a:gd name="connsiteY32738" fmla="*/ 3906079 h 4608812"/>
              <a:gd name="connsiteX32739" fmla="*/ 9262299 w 12184637"/>
              <a:gd name="connsiteY32739" fmla="*/ 3936853 h 4608812"/>
              <a:gd name="connsiteX32740" fmla="*/ 9384881 w 12184637"/>
              <a:gd name="connsiteY32740" fmla="*/ 3906520 h 4608812"/>
              <a:gd name="connsiteX32741" fmla="*/ 9388930 w 12184637"/>
              <a:gd name="connsiteY32741" fmla="*/ 3899747 h 4608812"/>
              <a:gd name="connsiteX32742" fmla="*/ 9382157 w 12184637"/>
              <a:gd name="connsiteY32742" fmla="*/ 3895698 h 4608812"/>
              <a:gd name="connsiteX32743" fmla="*/ 9259574 w 12184637"/>
              <a:gd name="connsiteY32743" fmla="*/ 3926031 h 4608812"/>
              <a:gd name="connsiteX32744" fmla="*/ 9255525 w 12184637"/>
              <a:gd name="connsiteY32744" fmla="*/ 3932804 h 4608812"/>
              <a:gd name="connsiteX32745" fmla="*/ 9260973 w 12184637"/>
              <a:gd name="connsiteY32745" fmla="*/ 3937074 h 4608812"/>
              <a:gd name="connsiteX32746" fmla="*/ 9262299 w 12184637"/>
              <a:gd name="connsiteY32746" fmla="*/ 3936853 h 4608812"/>
              <a:gd name="connsiteX32747" fmla="*/ 9190516 w 12184637"/>
              <a:gd name="connsiteY32747" fmla="*/ 3988316 h 4608812"/>
              <a:gd name="connsiteX32748" fmla="*/ 9264212 w 12184637"/>
              <a:gd name="connsiteY32748" fmla="*/ 3935970 h 4608812"/>
              <a:gd name="connsiteX32749" fmla="*/ 9265538 w 12184637"/>
              <a:gd name="connsiteY32749" fmla="*/ 3928166 h 4608812"/>
              <a:gd name="connsiteX32750" fmla="*/ 9257733 w 12184637"/>
              <a:gd name="connsiteY32750" fmla="*/ 3926840 h 4608812"/>
              <a:gd name="connsiteX32751" fmla="*/ 9184037 w 12184637"/>
              <a:gd name="connsiteY32751" fmla="*/ 3979186 h 4608812"/>
              <a:gd name="connsiteX32752" fmla="*/ 9182712 w 12184637"/>
              <a:gd name="connsiteY32752" fmla="*/ 3986990 h 4608812"/>
              <a:gd name="connsiteX32753" fmla="*/ 9187276 w 12184637"/>
              <a:gd name="connsiteY32753" fmla="*/ 3989346 h 4608812"/>
              <a:gd name="connsiteX32754" fmla="*/ 9190516 w 12184637"/>
              <a:gd name="connsiteY32754" fmla="*/ 3988316 h 4608812"/>
              <a:gd name="connsiteX32755" fmla="*/ 9118439 w 12184637"/>
              <a:gd name="connsiteY32755" fmla="*/ 4040294 h 4608812"/>
              <a:gd name="connsiteX32756" fmla="*/ 9190589 w 12184637"/>
              <a:gd name="connsiteY32756" fmla="*/ 3988242 h 4608812"/>
              <a:gd name="connsiteX32757" fmla="*/ 9191841 w 12184637"/>
              <a:gd name="connsiteY32757" fmla="*/ 3980438 h 4608812"/>
              <a:gd name="connsiteX32758" fmla="*/ 9184037 w 12184637"/>
              <a:gd name="connsiteY32758" fmla="*/ 3979186 h 4608812"/>
              <a:gd name="connsiteX32759" fmla="*/ 9111886 w 12184637"/>
              <a:gd name="connsiteY32759" fmla="*/ 4031238 h 4608812"/>
              <a:gd name="connsiteX32760" fmla="*/ 9110634 w 12184637"/>
              <a:gd name="connsiteY32760" fmla="*/ 4039042 h 4608812"/>
              <a:gd name="connsiteX32761" fmla="*/ 9115199 w 12184637"/>
              <a:gd name="connsiteY32761" fmla="*/ 4041324 h 4608812"/>
              <a:gd name="connsiteX32762" fmla="*/ 9118439 w 12184637"/>
              <a:gd name="connsiteY32762" fmla="*/ 4040294 h 4608812"/>
              <a:gd name="connsiteX32763" fmla="*/ 9048938 w 12184637"/>
              <a:gd name="connsiteY32763" fmla="*/ 4087339 h 4608812"/>
              <a:gd name="connsiteX32764" fmla="*/ 9118291 w 12184637"/>
              <a:gd name="connsiteY32764" fmla="*/ 4040441 h 4608812"/>
              <a:gd name="connsiteX32765" fmla="*/ 9119764 w 12184637"/>
              <a:gd name="connsiteY32765" fmla="*/ 4032711 h 4608812"/>
              <a:gd name="connsiteX32766" fmla="*/ 9112034 w 12184637"/>
              <a:gd name="connsiteY32766" fmla="*/ 4031238 h 4608812"/>
              <a:gd name="connsiteX32767" fmla="*/ 9042680 w 12184637"/>
              <a:gd name="connsiteY32767" fmla="*/ 4078136 h 4608812"/>
              <a:gd name="connsiteX32768" fmla="*/ 9041208 w 12184637"/>
              <a:gd name="connsiteY32768" fmla="*/ 4085866 h 4608812"/>
              <a:gd name="connsiteX32769" fmla="*/ 9045846 w 12184637"/>
              <a:gd name="connsiteY32769" fmla="*/ 4088296 h 4608812"/>
              <a:gd name="connsiteX32770" fmla="*/ 9048938 w 12184637"/>
              <a:gd name="connsiteY32770" fmla="*/ 4087339 h 4608812"/>
              <a:gd name="connsiteX32771" fmla="*/ 8983119 w 12184637"/>
              <a:gd name="connsiteY32771" fmla="*/ 4124740 h 4608812"/>
              <a:gd name="connsiteX32772" fmla="*/ 9048497 w 12184637"/>
              <a:gd name="connsiteY32772" fmla="*/ 4087560 h 4608812"/>
              <a:gd name="connsiteX32773" fmla="*/ 9050558 w 12184637"/>
              <a:gd name="connsiteY32773" fmla="*/ 4079977 h 4608812"/>
              <a:gd name="connsiteX32774" fmla="*/ 9042975 w 12184637"/>
              <a:gd name="connsiteY32774" fmla="*/ 4077915 h 4608812"/>
              <a:gd name="connsiteX32775" fmla="*/ 8977598 w 12184637"/>
              <a:gd name="connsiteY32775" fmla="*/ 4115095 h 4608812"/>
              <a:gd name="connsiteX32776" fmla="*/ 8975536 w 12184637"/>
              <a:gd name="connsiteY32776" fmla="*/ 4122678 h 4608812"/>
              <a:gd name="connsiteX32777" fmla="*/ 8980395 w 12184637"/>
              <a:gd name="connsiteY32777" fmla="*/ 4125476 h 4608812"/>
              <a:gd name="connsiteX32778" fmla="*/ 8983119 w 12184637"/>
              <a:gd name="connsiteY32778" fmla="*/ 4124740 h 4608812"/>
              <a:gd name="connsiteX32779" fmla="*/ 8919877 w 12184637"/>
              <a:gd name="connsiteY32779" fmla="*/ 4153158 h 4608812"/>
              <a:gd name="connsiteX32780" fmla="*/ 8982677 w 12184637"/>
              <a:gd name="connsiteY32780" fmla="*/ 4124961 h 4608812"/>
              <a:gd name="connsiteX32781" fmla="*/ 8985475 w 12184637"/>
              <a:gd name="connsiteY32781" fmla="*/ 4117598 h 4608812"/>
              <a:gd name="connsiteX32782" fmla="*/ 8978113 w 12184637"/>
              <a:gd name="connsiteY32782" fmla="*/ 4114801 h 4608812"/>
              <a:gd name="connsiteX32783" fmla="*/ 8915313 w 12184637"/>
              <a:gd name="connsiteY32783" fmla="*/ 4142998 h 4608812"/>
              <a:gd name="connsiteX32784" fmla="*/ 8912515 w 12184637"/>
              <a:gd name="connsiteY32784" fmla="*/ 4150360 h 4608812"/>
              <a:gd name="connsiteX32785" fmla="*/ 8917668 w 12184637"/>
              <a:gd name="connsiteY32785" fmla="*/ 4153673 h 4608812"/>
              <a:gd name="connsiteX32786" fmla="*/ 8919877 w 12184637"/>
              <a:gd name="connsiteY32786" fmla="*/ 4153158 h 4608812"/>
              <a:gd name="connsiteX32787" fmla="*/ 8857739 w 12184637"/>
              <a:gd name="connsiteY32787" fmla="*/ 4173184 h 4608812"/>
              <a:gd name="connsiteX32788" fmla="*/ 8919288 w 12184637"/>
              <a:gd name="connsiteY32788" fmla="*/ 4153305 h 4608812"/>
              <a:gd name="connsiteX32789" fmla="*/ 8922895 w 12184637"/>
              <a:gd name="connsiteY32789" fmla="*/ 4146311 h 4608812"/>
              <a:gd name="connsiteX32790" fmla="*/ 8915901 w 12184637"/>
              <a:gd name="connsiteY32790" fmla="*/ 4142704 h 4608812"/>
              <a:gd name="connsiteX32791" fmla="*/ 8854353 w 12184637"/>
              <a:gd name="connsiteY32791" fmla="*/ 4162582 h 4608812"/>
              <a:gd name="connsiteX32792" fmla="*/ 8850745 w 12184637"/>
              <a:gd name="connsiteY32792" fmla="*/ 4169576 h 4608812"/>
              <a:gd name="connsiteX32793" fmla="*/ 8856119 w 12184637"/>
              <a:gd name="connsiteY32793" fmla="*/ 4173404 h 4608812"/>
              <a:gd name="connsiteX32794" fmla="*/ 8857739 w 12184637"/>
              <a:gd name="connsiteY32794" fmla="*/ 4173184 h 4608812"/>
              <a:gd name="connsiteX32795" fmla="*/ 8795675 w 12184637"/>
              <a:gd name="connsiteY32795" fmla="*/ 4185552 h 4608812"/>
              <a:gd name="connsiteX32796" fmla="*/ 8857150 w 12184637"/>
              <a:gd name="connsiteY32796" fmla="*/ 4173404 h 4608812"/>
              <a:gd name="connsiteX32797" fmla="*/ 8861567 w 12184637"/>
              <a:gd name="connsiteY32797" fmla="*/ 4166852 h 4608812"/>
              <a:gd name="connsiteX32798" fmla="*/ 8855015 w 12184637"/>
              <a:gd name="connsiteY32798" fmla="*/ 4162435 h 4608812"/>
              <a:gd name="connsiteX32799" fmla="*/ 8793540 w 12184637"/>
              <a:gd name="connsiteY32799" fmla="*/ 4174583 h 4608812"/>
              <a:gd name="connsiteX32800" fmla="*/ 8789122 w 12184637"/>
              <a:gd name="connsiteY32800" fmla="*/ 4181135 h 4608812"/>
              <a:gd name="connsiteX32801" fmla="*/ 8794644 w 12184637"/>
              <a:gd name="connsiteY32801" fmla="*/ 4185626 h 4608812"/>
              <a:gd name="connsiteX32802" fmla="*/ 8795675 w 12184637"/>
              <a:gd name="connsiteY32802" fmla="*/ 4185552 h 4608812"/>
              <a:gd name="connsiteX32803" fmla="*/ 8716603 w 12184637"/>
              <a:gd name="connsiteY32803" fmla="*/ 4192178 h 4608812"/>
              <a:gd name="connsiteX32804" fmla="*/ 8795012 w 12184637"/>
              <a:gd name="connsiteY32804" fmla="*/ 4185552 h 4608812"/>
              <a:gd name="connsiteX32805" fmla="*/ 8800092 w 12184637"/>
              <a:gd name="connsiteY32805" fmla="*/ 4179515 h 4608812"/>
              <a:gd name="connsiteX32806" fmla="*/ 8794055 w 12184637"/>
              <a:gd name="connsiteY32806" fmla="*/ 4174435 h 4608812"/>
              <a:gd name="connsiteX32807" fmla="*/ 8715647 w 12184637"/>
              <a:gd name="connsiteY32807" fmla="*/ 4181062 h 4608812"/>
              <a:gd name="connsiteX32808" fmla="*/ 8710566 w 12184637"/>
              <a:gd name="connsiteY32808" fmla="*/ 4187098 h 4608812"/>
              <a:gd name="connsiteX32809" fmla="*/ 8716162 w 12184637"/>
              <a:gd name="connsiteY32809" fmla="*/ 4192178 h 4608812"/>
              <a:gd name="connsiteX32810" fmla="*/ 8716603 w 12184637"/>
              <a:gd name="connsiteY32810" fmla="*/ 4192178 h 4608812"/>
              <a:gd name="connsiteX32811" fmla="*/ 2958976 w 12184637"/>
              <a:gd name="connsiteY32811" fmla="*/ 1937026 h 4608812"/>
              <a:gd name="connsiteX32812" fmla="*/ 3015150 w 12184637"/>
              <a:gd name="connsiteY32812" fmla="*/ 1872532 h 4608812"/>
              <a:gd name="connsiteX32813" fmla="*/ 3014635 w 12184637"/>
              <a:gd name="connsiteY32813" fmla="*/ 1864655 h 4608812"/>
              <a:gd name="connsiteX32814" fmla="*/ 3006757 w 12184637"/>
              <a:gd name="connsiteY32814" fmla="*/ 1865170 h 4608812"/>
              <a:gd name="connsiteX32815" fmla="*/ 2950583 w 12184637"/>
              <a:gd name="connsiteY32815" fmla="*/ 1929664 h 4608812"/>
              <a:gd name="connsiteX32816" fmla="*/ 2951098 w 12184637"/>
              <a:gd name="connsiteY32816" fmla="*/ 1937542 h 4608812"/>
              <a:gd name="connsiteX32817" fmla="*/ 2954779 w 12184637"/>
              <a:gd name="connsiteY32817" fmla="*/ 1938940 h 4608812"/>
              <a:gd name="connsiteX32818" fmla="*/ 2958976 w 12184637"/>
              <a:gd name="connsiteY32818" fmla="*/ 1937026 h 4608812"/>
              <a:gd name="connsiteX32819" fmla="*/ 3015960 w 12184637"/>
              <a:gd name="connsiteY32819" fmla="*/ 1871354 h 4608812"/>
              <a:gd name="connsiteX32820" fmla="*/ 3056821 w 12184637"/>
              <a:gd name="connsiteY32820" fmla="*/ 1786025 h 4608812"/>
              <a:gd name="connsiteX32821" fmla="*/ 3054170 w 12184637"/>
              <a:gd name="connsiteY32821" fmla="*/ 1778589 h 4608812"/>
              <a:gd name="connsiteX32822" fmla="*/ 3046735 w 12184637"/>
              <a:gd name="connsiteY32822" fmla="*/ 1781240 h 4608812"/>
              <a:gd name="connsiteX32823" fmla="*/ 3005874 w 12184637"/>
              <a:gd name="connsiteY32823" fmla="*/ 1866569 h 4608812"/>
              <a:gd name="connsiteX32824" fmla="*/ 3008524 w 12184637"/>
              <a:gd name="connsiteY32824" fmla="*/ 1874005 h 4608812"/>
              <a:gd name="connsiteX32825" fmla="*/ 3010954 w 12184637"/>
              <a:gd name="connsiteY32825" fmla="*/ 1874520 h 4608812"/>
              <a:gd name="connsiteX32826" fmla="*/ 3015960 w 12184637"/>
              <a:gd name="connsiteY32826" fmla="*/ 1871354 h 4608812"/>
              <a:gd name="connsiteX32827" fmla="*/ 3057189 w 12184637"/>
              <a:gd name="connsiteY32827" fmla="*/ 1784994 h 4608812"/>
              <a:gd name="connsiteX32828" fmla="*/ 3085534 w 12184637"/>
              <a:gd name="connsiteY32828" fmla="*/ 1680376 h 4608812"/>
              <a:gd name="connsiteX32829" fmla="*/ 3081632 w 12184637"/>
              <a:gd name="connsiteY32829" fmla="*/ 1673529 h 4608812"/>
              <a:gd name="connsiteX32830" fmla="*/ 3074785 w 12184637"/>
              <a:gd name="connsiteY32830" fmla="*/ 1677431 h 4608812"/>
              <a:gd name="connsiteX32831" fmla="*/ 3046440 w 12184637"/>
              <a:gd name="connsiteY32831" fmla="*/ 1782050 h 4608812"/>
              <a:gd name="connsiteX32832" fmla="*/ 3050342 w 12184637"/>
              <a:gd name="connsiteY32832" fmla="*/ 1788896 h 4608812"/>
              <a:gd name="connsiteX32833" fmla="*/ 3051815 w 12184637"/>
              <a:gd name="connsiteY32833" fmla="*/ 1789117 h 4608812"/>
              <a:gd name="connsiteX32834" fmla="*/ 3057189 w 12184637"/>
              <a:gd name="connsiteY32834" fmla="*/ 1784994 h 4608812"/>
              <a:gd name="connsiteX32835" fmla="*/ 3085755 w 12184637"/>
              <a:gd name="connsiteY32835" fmla="*/ 1679492 h 4608812"/>
              <a:gd name="connsiteX32836" fmla="*/ 3098860 w 12184637"/>
              <a:gd name="connsiteY32836" fmla="*/ 1557057 h 4608812"/>
              <a:gd name="connsiteX32837" fmla="*/ 3093927 w 12184637"/>
              <a:gd name="connsiteY32837" fmla="*/ 1550946 h 4608812"/>
              <a:gd name="connsiteX32838" fmla="*/ 3087816 w 12184637"/>
              <a:gd name="connsiteY32838" fmla="*/ 1555879 h 4608812"/>
              <a:gd name="connsiteX32839" fmla="*/ 3074711 w 12184637"/>
              <a:gd name="connsiteY32839" fmla="*/ 1678314 h 4608812"/>
              <a:gd name="connsiteX32840" fmla="*/ 3079644 w 12184637"/>
              <a:gd name="connsiteY32840" fmla="*/ 1684425 h 4608812"/>
              <a:gd name="connsiteX32841" fmla="*/ 3080307 w 12184637"/>
              <a:gd name="connsiteY32841" fmla="*/ 1684425 h 4608812"/>
              <a:gd name="connsiteX32842" fmla="*/ 3085755 w 12184637"/>
              <a:gd name="connsiteY32842" fmla="*/ 1679492 h 4608812"/>
              <a:gd name="connsiteX32843" fmla="*/ 3093485 w 12184637"/>
              <a:gd name="connsiteY32843" fmla="*/ 1562137 h 4608812"/>
              <a:gd name="connsiteX32844" fmla="*/ 3098860 w 12184637"/>
              <a:gd name="connsiteY32844" fmla="*/ 1556394 h 4608812"/>
              <a:gd name="connsiteX32845" fmla="*/ 3094295 w 12184637"/>
              <a:gd name="connsiteY32845" fmla="*/ 1417836 h 4608812"/>
              <a:gd name="connsiteX32846" fmla="*/ 3088552 w 12184637"/>
              <a:gd name="connsiteY32846" fmla="*/ 1412461 h 4608812"/>
              <a:gd name="connsiteX32847" fmla="*/ 3083178 w 12184637"/>
              <a:gd name="connsiteY32847" fmla="*/ 1418204 h 4608812"/>
              <a:gd name="connsiteX32848" fmla="*/ 3087816 w 12184637"/>
              <a:gd name="connsiteY32848" fmla="*/ 1556762 h 4608812"/>
              <a:gd name="connsiteX32849" fmla="*/ 3093412 w 12184637"/>
              <a:gd name="connsiteY32849" fmla="*/ 1562137 h 4608812"/>
              <a:gd name="connsiteX32850" fmla="*/ 3093485 w 12184637"/>
              <a:gd name="connsiteY32850" fmla="*/ 1562137 h 4608812"/>
              <a:gd name="connsiteX32851" fmla="*/ 3089583 w 12184637"/>
              <a:gd name="connsiteY32851" fmla="*/ 1423505 h 4608812"/>
              <a:gd name="connsiteX32852" fmla="*/ 3094221 w 12184637"/>
              <a:gd name="connsiteY32852" fmla="*/ 1417099 h 4608812"/>
              <a:gd name="connsiteX32853" fmla="*/ 3069484 w 12184637"/>
              <a:gd name="connsiteY32853" fmla="*/ 1264258 h 4608812"/>
              <a:gd name="connsiteX32854" fmla="*/ 3063079 w 12184637"/>
              <a:gd name="connsiteY32854" fmla="*/ 1259619 h 4608812"/>
              <a:gd name="connsiteX32855" fmla="*/ 3058441 w 12184637"/>
              <a:gd name="connsiteY32855" fmla="*/ 1266025 h 4608812"/>
              <a:gd name="connsiteX32856" fmla="*/ 3083178 w 12184637"/>
              <a:gd name="connsiteY32856" fmla="*/ 1418866 h 4608812"/>
              <a:gd name="connsiteX32857" fmla="*/ 3088700 w 12184637"/>
              <a:gd name="connsiteY32857" fmla="*/ 1423578 h 4608812"/>
              <a:gd name="connsiteX32858" fmla="*/ 3089583 w 12184637"/>
              <a:gd name="connsiteY32858" fmla="*/ 1423505 h 4608812"/>
              <a:gd name="connsiteX32859" fmla="*/ 3065508 w 12184637"/>
              <a:gd name="connsiteY32859" fmla="*/ 1270516 h 4608812"/>
              <a:gd name="connsiteX32860" fmla="*/ 3069337 w 12184637"/>
              <a:gd name="connsiteY32860" fmla="*/ 1263595 h 4608812"/>
              <a:gd name="connsiteX32861" fmla="*/ 3022218 w 12184637"/>
              <a:gd name="connsiteY32861" fmla="*/ 1098532 h 4608812"/>
              <a:gd name="connsiteX32862" fmla="*/ 3015297 w 12184637"/>
              <a:gd name="connsiteY32862" fmla="*/ 1094703 h 4608812"/>
              <a:gd name="connsiteX32863" fmla="*/ 3011469 w 12184637"/>
              <a:gd name="connsiteY32863" fmla="*/ 1101624 h 4608812"/>
              <a:gd name="connsiteX32864" fmla="*/ 3058588 w 12184637"/>
              <a:gd name="connsiteY32864" fmla="*/ 1266687 h 4608812"/>
              <a:gd name="connsiteX32865" fmla="*/ 3063962 w 12184637"/>
              <a:gd name="connsiteY32865" fmla="*/ 1270736 h 4608812"/>
              <a:gd name="connsiteX32866" fmla="*/ 3065508 w 12184637"/>
              <a:gd name="connsiteY32866" fmla="*/ 1270516 h 4608812"/>
              <a:gd name="connsiteX32867" fmla="*/ 3018905 w 12184637"/>
              <a:gd name="connsiteY32867" fmla="*/ 1105305 h 4608812"/>
              <a:gd name="connsiteX32868" fmla="*/ 3021997 w 12184637"/>
              <a:gd name="connsiteY32868" fmla="*/ 1098090 h 4608812"/>
              <a:gd name="connsiteX32869" fmla="*/ 3021334 w 12184637"/>
              <a:gd name="connsiteY32869" fmla="*/ 1096397 h 4608812"/>
              <a:gd name="connsiteX32870" fmla="*/ 3014120 w 12184637"/>
              <a:gd name="connsiteY32870" fmla="*/ 1093305 h 4608812"/>
              <a:gd name="connsiteX32871" fmla="*/ 3011027 w 12184637"/>
              <a:gd name="connsiteY32871" fmla="*/ 1100520 h 4608812"/>
              <a:gd name="connsiteX32872" fmla="*/ 3011690 w 12184637"/>
              <a:gd name="connsiteY32872" fmla="*/ 1102213 h 4608812"/>
              <a:gd name="connsiteX32873" fmla="*/ 3016917 w 12184637"/>
              <a:gd name="connsiteY32873" fmla="*/ 1105747 h 4608812"/>
              <a:gd name="connsiteX32874" fmla="*/ 3018905 w 12184637"/>
              <a:gd name="connsiteY32874" fmla="*/ 1105305 h 4608812"/>
              <a:gd name="connsiteX32875" fmla="*/ 3018242 w 12184637"/>
              <a:gd name="connsiteY32875" fmla="*/ 1103612 h 4608812"/>
              <a:gd name="connsiteX32876" fmla="*/ 3021408 w 12184637"/>
              <a:gd name="connsiteY32876" fmla="*/ 1096397 h 4608812"/>
              <a:gd name="connsiteX32877" fmla="*/ 2957650 w 12184637"/>
              <a:gd name="connsiteY32877" fmla="*/ 933763 h 4608812"/>
              <a:gd name="connsiteX32878" fmla="*/ 2950435 w 12184637"/>
              <a:gd name="connsiteY32878" fmla="*/ 930597 h 4608812"/>
              <a:gd name="connsiteX32879" fmla="*/ 2947270 w 12184637"/>
              <a:gd name="connsiteY32879" fmla="*/ 937812 h 4608812"/>
              <a:gd name="connsiteX32880" fmla="*/ 3011027 w 12184637"/>
              <a:gd name="connsiteY32880" fmla="*/ 1100446 h 4608812"/>
              <a:gd name="connsiteX32881" fmla="*/ 3016254 w 12184637"/>
              <a:gd name="connsiteY32881" fmla="*/ 1103980 h 4608812"/>
              <a:gd name="connsiteX32882" fmla="*/ 3018242 w 12184637"/>
              <a:gd name="connsiteY32882" fmla="*/ 1103612 h 4608812"/>
              <a:gd name="connsiteX32883" fmla="*/ 2954485 w 12184637"/>
              <a:gd name="connsiteY32883" fmla="*/ 940978 h 4608812"/>
              <a:gd name="connsiteX32884" fmla="*/ 2957650 w 12184637"/>
              <a:gd name="connsiteY32884" fmla="*/ 933763 h 4608812"/>
              <a:gd name="connsiteX32885" fmla="*/ 2956178 w 12184637"/>
              <a:gd name="connsiteY32885" fmla="*/ 930008 h 4608812"/>
              <a:gd name="connsiteX32886" fmla="*/ 2948963 w 12184637"/>
              <a:gd name="connsiteY32886" fmla="*/ 926842 h 4608812"/>
              <a:gd name="connsiteX32887" fmla="*/ 2945797 w 12184637"/>
              <a:gd name="connsiteY32887" fmla="*/ 934058 h 4608812"/>
              <a:gd name="connsiteX32888" fmla="*/ 2947270 w 12184637"/>
              <a:gd name="connsiteY32888" fmla="*/ 937812 h 4608812"/>
              <a:gd name="connsiteX32889" fmla="*/ 2952497 w 12184637"/>
              <a:gd name="connsiteY32889" fmla="*/ 941346 h 4608812"/>
              <a:gd name="connsiteX32890" fmla="*/ 2954485 w 12184637"/>
              <a:gd name="connsiteY32890" fmla="*/ 940978 h 4608812"/>
              <a:gd name="connsiteX32891" fmla="*/ 2953454 w 12184637"/>
              <a:gd name="connsiteY32891" fmla="*/ 937002 h 4608812"/>
              <a:gd name="connsiteX32892" fmla="*/ 2955957 w 12184637"/>
              <a:gd name="connsiteY32892" fmla="*/ 929567 h 4608812"/>
              <a:gd name="connsiteX32893" fmla="*/ 2955368 w 12184637"/>
              <a:gd name="connsiteY32893" fmla="*/ 928315 h 4608812"/>
              <a:gd name="connsiteX32894" fmla="*/ 2947932 w 12184637"/>
              <a:gd name="connsiteY32894" fmla="*/ 925812 h 4608812"/>
              <a:gd name="connsiteX32895" fmla="*/ 2945429 w 12184637"/>
              <a:gd name="connsiteY32895" fmla="*/ 933248 h 4608812"/>
              <a:gd name="connsiteX32896" fmla="*/ 2946018 w 12184637"/>
              <a:gd name="connsiteY32896" fmla="*/ 934499 h 4608812"/>
              <a:gd name="connsiteX32897" fmla="*/ 2951024 w 12184637"/>
              <a:gd name="connsiteY32897" fmla="*/ 937591 h 4608812"/>
              <a:gd name="connsiteX32898" fmla="*/ 2953454 w 12184637"/>
              <a:gd name="connsiteY32898" fmla="*/ 937002 h 4608812"/>
              <a:gd name="connsiteX32899" fmla="*/ 2952865 w 12184637"/>
              <a:gd name="connsiteY32899" fmla="*/ 935751 h 4608812"/>
              <a:gd name="connsiteX32900" fmla="*/ 2955368 w 12184637"/>
              <a:gd name="connsiteY32900" fmla="*/ 928241 h 4608812"/>
              <a:gd name="connsiteX32901" fmla="*/ 2876665 w 12184637"/>
              <a:gd name="connsiteY32901" fmla="*/ 770467 h 4608812"/>
              <a:gd name="connsiteX32902" fmla="*/ 2869155 w 12184637"/>
              <a:gd name="connsiteY32902" fmla="*/ 767964 h 4608812"/>
              <a:gd name="connsiteX32903" fmla="*/ 2866652 w 12184637"/>
              <a:gd name="connsiteY32903" fmla="*/ 775473 h 4608812"/>
              <a:gd name="connsiteX32904" fmla="*/ 2945355 w 12184637"/>
              <a:gd name="connsiteY32904" fmla="*/ 933248 h 4608812"/>
              <a:gd name="connsiteX32905" fmla="*/ 2950362 w 12184637"/>
              <a:gd name="connsiteY32905" fmla="*/ 936340 h 4608812"/>
              <a:gd name="connsiteX32906" fmla="*/ 2952865 w 12184637"/>
              <a:gd name="connsiteY32906" fmla="*/ 935751 h 4608812"/>
              <a:gd name="connsiteX32907" fmla="*/ 2874162 w 12184637"/>
              <a:gd name="connsiteY32907" fmla="*/ 777976 h 4608812"/>
              <a:gd name="connsiteX32908" fmla="*/ 2876665 w 12184637"/>
              <a:gd name="connsiteY32908" fmla="*/ 770467 h 4608812"/>
              <a:gd name="connsiteX32909" fmla="*/ 2874972 w 12184637"/>
              <a:gd name="connsiteY32909" fmla="*/ 767154 h 4608812"/>
              <a:gd name="connsiteX32910" fmla="*/ 2867462 w 12184637"/>
              <a:gd name="connsiteY32910" fmla="*/ 764651 h 4608812"/>
              <a:gd name="connsiteX32911" fmla="*/ 2864959 w 12184637"/>
              <a:gd name="connsiteY32911" fmla="*/ 772160 h 4608812"/>
              <a:gd name="connsiteX32912" fmla="*/ 2866652 w 12184637"/>
              <a:gd name="connsiteY32912" fmla="*/ 775473 h 4608812"/>
              <a:gd name="connsiteX32913" fmla="*/ 2871659 w 12184637"/>
              <a:gd name="connsiteY32913" fmla="*/ 778565 h 4608812"/>
              <a:gd name="connsiteX32914" fmla="*/ 2874162 w 12184637"/>
              <a:gd name="connsiteY32914" fmla="*/ 777976 h 4608812"/>
              <a:gd name="connsiteX32915" fmla="*/ 2872984 w 12184637"/>
              <a:gd name="connsiteY32915" fmla="*/ 774369 h 4608812"/>
              <a:gd name="connsiteX32916" fmla="*/ 2874751 w 12184637"/>
              <a:gd name="connsiteY32916" fmla="*/ 766712 h 4608812"/>
              <a:gd name="connsiteX32917" fmla="*/ 2870333 w 12184637"/>
              <a:gd name="connsiteY32917" fmla="*/ 759571 h 4608812"/>
              <a:gd name="connsiteX32918" fmla="*/ 2862677 w 12184637"/>
              <a:gd name="connsiteY32918" fmla="*/ 757804 h 4608812"/>
              <a:gd name="connsiteX32919" fmla="*/ 2860909 w 12184637"/>
              <a:gd name="connsiteY32919" fmla="*/ 765460 h 4608812"/>
              <a:gd name="connsiteX32920" fmla="*/ 2865327 w 12184637"/>
              <a:gd name="connsiteY32920" fmla="*/ 772602 h 4608812"/>
              <a:gd name="connsiteX32921" fmla="*/ 2870112 w 12184637"/>
              <a:gd name="connsiteY32921" fmla="*/ 775252 h 4608812"/>
              <a:gd name="connsiteX32922" fmla="*/ 2872984 w 12184637"/>
              <a:gd name="connsiteY32922" fmla="*/ 774369 h 4608812"/>
              <a:gd name="connsiteX32923" fmla="*/ 2868493 w 12184637"/>
              <a:gd name="connsiteY32923" fmla="*/ 767301 h 4608812"/>
              <a:gd name="connsiteX32924" fmla="*/ 2870260 w 12184637"/>
              <a:gd name="connsiteY32924" fmla="*/ 759644 h 4608812"/>
              <a:gd name="connsiteX32925" fmla="*/ 2782354 w 12184637"/>
              <a:gd name="connsiteY32925" fmla="*/ 618803 h 4608812"/>
              <a:gd name="connsiteX32926" fmla="*/ 2774697 w 12184637"/>
              <a:gd name="connsiteY32926" fmla="*/ 617036 h 4608812"/>
              <a:gd name="connsiteX32927" fmla="*/ 2772930 w 12184637"/>
              <a:gd name="connsiteY32927" fmla="*/ 624693 h 4608812"/>
              <a:gd name="connsiteX32928" fmla="*/ 2860836 w 12184637"/>
              <a:gd name="connsiteY32928" fmla="*/ 765460 h 4608812"/>
              <a:gd name="connsiteX32929" fmla="*/ 2865621 w 12184637"/>
              <a:gd name="connsiteY32929" fmla="*/ 768111 h 4608812"/>
              <a:gd name="connsiteX32930" fmla="*/ 2868493 w 12184637"/>
              <a:gd name="connsiteY32930" fmla="*/ 767301 h 4608812"/>
              <a:gd name="connsiteX32931" fmla="*/ 2781176 w 12184637"/>
              <a:gd name="connsiteY32931" fmla="*/ 626092 h 4608812"/>
              <a:gd name="connsiteX32932" fmla="*/ 2782059 w 12184637"/>
              <a:gd name="connsiteY32932" fmla="*/ 618288 h 4608812"/>
              <a:gd name="connsiteX32933" fmla="*/ 2681932 w 12184637"/>
              <a:gd name="connsiteY32933" fmla="*/ 492981 h 4608812"/>
              <a:gd name="connsiteX32934" fmla="*/ 2674127 w 12184637"/>
              <a:gd name="connsiteY32934" fmla="*/ 492097 h 4608812"/>
              <a:gd name="connsiteX32935" fmla="*/ 2673244 w 12184637"/>
              <a:gd name="connsiteY32935" fmla="*/ 499902 h 4608812"/>
              <a:gd name="connsiteX32936" fmla="*/ 2773445 w 12184637"/>
              <a:gd name="connsiteY32936" fmla="*/ 625208 h 4608812"/>
              <a:gd name="connsiteX32937" fmla="*/ 2777863 w 12184637"/>
              <a:gd name="connsiteY32937" fmla="*/ 627270 h 4608812"/>
              <a:gd name="connsiteX32938" fmla="*/ 2781176 w 12184637"/>
              <a:gd name="connsiteY32938" fmla="*/ 626092 h 4608812"/>
              <a:gd name="connsiteX32939" fmla="*/ 2681563 w 12184637"/>
              <a:gd name="connsiteY32939" fmla="*/ 500270 h 4608812"/>
              <a:gd name="connsiteX32940" fmla="*/ 2681343 w 12184637"/>
              <a:gd name="connsiteY32940" fmla="*/ 492392 h 4608812"/>
              <a:gd name="connsiteX32941" fmla="*/ 2575104 w 12184637"/>
              <a:gd name="connsiteY32941" fmla="*/ 393001 h 4608812"/>
              <a:gd name="connsiteX32942" fmla="*/ 2567227 w 12184637"/>
              <a:gd name="connsiteY32942" fmla="*/ 393221 h 4608812"/>
              <a:gd name="connsiteX32943" fmla="*/ 2567448 w 12184637"/>
              <a:gd name="connsiteY32943" fmla="*/ 401099 h 4608812"/>
              <a:gd name="connsiteX32944" fmla="*/ 2673686 w 12184637"/>
              <a:gd name="connsiteY32944" fmla="*/ 500491 h 4608812"/>
              <a:gd name="connsiteX32945" fmla="*/ 2677514 w 12184637"/>
              <a:gd name="connsiteY32945" fmla="*/ 501963 h 4608812"/>
              <a:gd name="connsiteX32946" fmla="*/ 2681563 w 12184637"/>
              <a:gd name="connsiteY32946" fmla="*/ 500270 h 4608812"/>
              <a:gd name="connsiteX32947" fmla="*/ 2575988 w 12184637"/>
              <a:gd name="connsiteY32947" fmla="*/ 400068 h 4608812"/>
              <a:gd name="connsiteX32948" fmla="*/ 2574294 w 12184637"/>
              <a:gd name="connsiteY32948" fmla="*/ 392338 h 4608812"/>
              <a:gd name="connsiteX32949" fmla="*/ 2463712 w 12184637"/>
              <a:gd name="connsiteY32949" fmla="*/ 321954 h 4608812"/>
              <a:gd name="connsiteX32950" fmla="*/ 2455982 w 12184637"/>
              <a:gd name="connsiteY32950" fmla="*/ 323648 h 4608812"/>
              <a:gd name="connsiteX32951" fmla="*/ 2457675 w 12184637"/>
              <a:gd name="connsiteY32951" fmla="*/ 331378 h 4608812"/>
              <a:gd name="connsiteX32952" fmla="*/ 2568257 w 12184637"/>
              <a:gd name="connsiteY32952" fmla="*/ 401762 h 4608812"/>
              <a:gd name="connsiteX32953" fmla="*/ 2571276 w 12184637"/>
              <a:gd name="connsiteY32953" fmla="*/ 402645 h 4608812"/>
              <a:gd name="connsiteX32954" fmla="*/ 2575988 w 12184637"/>
              <a:gd name="connsiteY32954" fmla="*/ 400068 h 4608812"/>
              <a:gd name="connsiteX32955" fmla="*/ 2465995 w 12184637"/>
              <a:gd name="connsiteY32955" fmla="*/ 328433 h 4608812"/>
              <a:gd name="connsiteX32956" fmla="*/ 2462534 w 12184637"/>
              <a:gd name="connsiteY32956" fmla="*/ 321365 h 4608812"/>
              <a:gd name="connsiteX32957" fmla="*/ 2349081 w 12184637"/>
              <a:gd name="connsiteY32957" fmla="*/ 282860 h 4608812"/>
              <a:gd name="connsiteX32958" fmla="*/ 2342013 w 12184637"/>
              <a:gd name="connsiteY32958" fmla="*/ 286321 h 4608812"/>
              <a:gd name="connsiteX32959" fmla="*/ 2345474 w 12184637"/>
              <a:gd name="connsiteY32959" fmla="*/ 293388 h 4608812"/>
              <a:gd name="connsiteX32960" fmla="*/ 2458927 w 12184637"/>
              <a:gd name="connsiteY32960" fmla="*/ 331893 h 4608812"/>
              <a:gd name="connsiteX32961" fmla="*/ 2460768 w 12184637"/>
              <a:gd name="connsiteY32961" fmla="*/ 332188 h 4608812"/>
              <a:gd name="connsiteX32962" fmla="*/ 2465995 w 12184637"/>
              <a:gd name="connsiteY32962" fmla="*/ 328433 h 4608812"/>
              <a:gd name="connsiteX32963" fmla="*/ 2352836 w 12184637"/>
              <a:gd name="connsiteY32963" fmla="*/ 288382 h 4608812"/>
              <a:gd name="connsiteX32964" fmla="*/ 2347461 w 12184637"/>
              <a:gd name="connsiteY32964" fmla="*/ 282639 h 4608812"/>
              <a:gd name="connsiteX32965" fmla="*/ 2232609 w 12184637"/>
              <a:gd name="connsiteY32965" fmla="*/ 278737 h 4608812"/>
              <a:gd name="connsiteX32966" fmla="*/ 2226867 w 12184637"/>
              <a:gd name="connsiteY32966" fmla="*/ 284112 h 4608812"/>
              <a:gd name="connsiteX32967" fmla="*/ 2232241 w 12184637"/>
              <a:gd name="connsiteY32967" fmla="*/ 289855 h 4608812"/>
              <a:gd name="connsiteX32968" fmla="*/ 2347093 w 12184637"/>
              <a:gd name="connsiteY32968" fmla="*/ 293757 h 4608812"/>
              <a:gd name="connsiteX32969" fmla="*/ 2347314 w 12184637"/>
              <a:gd name="connsiteY32969" fmla="*/ 293757 h 4608812"/>
              <a:gd name="connsiteX32970" fmla="*/ 2352836 w 12184637"/>
              <a:gd name="connsiteY32970" fmla="*/ 288382 h 4608812"/>
              <a:gd name="connsiteX32971" fmla="*/ 2147354 w 12184637"/>
              <a:gd name="connsiteY32971" fmla="*/ 314003 h 4608812"/>
              <a:gd name="connsiteX32972" fmla="*/ 2233861 w 12184637"/>
              <a:gd name="connsiteY32972" fmla="*/ 289634 h 4608812"/>
              <a:gd name="connsiteX32973" fmla="*/ 2237689 w 12184637"/>
              <a:gd name="connsiteY32973" fmla="*/ 282787 h 4608812"/>
              <a:gd name="connsiteX32974" fmla="*/ 2230842 w 12184637"/>
              <a:gd name="connsiteY32974" fmla="*/ 278958 h 4608812"/>
              <a:gd name="connsiteX32975" fmla="*/ 2144335 w 12184637"/>
              <a:gd name="connsiteY32975" fmla="*/ 303328 h 4608812"/>
              <a:gd name="connsiteX32976" fmla="*/ 2140507 w 12184637"/>
              <a:gd name="connsiteY32976" fmla="*/ 310175 h 4608812"/>
              <a:gd name="connsiteX32977" fmla="*/ 2145881 w 12184637"/>
              <a:gd name="connsiteY32977" fmla="*/ 314224 h 4608812"/>
              <a:gd name="connsiteX32978" fmla="*/ 2147354 w 12184637"/>
              <a:gd name="connsiteY32978" fmla="*/ 314003 h 4608812"/>
              <a:gd name="connsiteX32979" fmla="*/ 2124089 w 12184637"/>
              <a:gd name="connsiteY32979" fmla="*/ 320555 h 4608812"/>
              <a:gd name="connsiteX32980" fmla="*/ 2147354 w 12184637"/>
              <a:gd name="connsiteY32980" fmla="*/ 314003 h 4608812"/>
              <a:gd name="connsiteX32981" fmla="*/ 2151182 w 12184637"/>
              <a:gd name="connsiteY32981" fmla="*/ 307156 h 4608812"/>
              <a:gd name="connsiteX32982" fmla="*/ 2144335 w 12184637"/>
              <a:gd name="connsiteY32982" fmla="*/ 303328 h 4608812"/>
              <a:gd name="connsiteX32983" fmla="*/ 2121070 w 12184637"/>
              <a:gd name="connsiteY32983" fmla="*/ 309880 h 4608812"/>
              <a:gd name="connsiteX32984" fmla="*/ 2117242 w 12184637"/>
              <a:gd name="connsiteY32984" fmla="*/ 316727 h 4608812"/>
              <a:gd name="connsiteX32985" fmla="*/ 2122616 w 12184637"/>
              <a:gd name="connsiteY32985" fmla="*/ 320776 h 4608812"/>
              <a:gd name="connsiteX32986" fmla="*/ 2124089 w 12184637"/>
              <a:gd name="connsiteY32986" fmla="*/ 320555 h 4608812"/>
              <a:gd name="connsiteX32987" fmla="*/ 9386354 w 12184637"/>
              <a:gd name="connsiteY32987" fmla="*/ 3905858 h 4608812"/>
              <a:gd name="connsiteX32988" fmla="*/ 9459830 w 12184637"/>
              <a:gd name="connsiteY32988" fmla="*/ 3862273 h 4608812"/>
              <a:gd name="connsiteX32989" fmla="*/ 9461744 w 12184637"/>
              <a:gd name="connsiteY32989" fmla="*/ 3854616 h 4608812"/>
              <a:gd name="connsiteX32990" fmla="*/ 9454087 w 12184637"/>
              <a:gd name="connsiteY32990" fmla="*/ 3852702 h 4608812"/>
              <a:gd name="connsiteX32991" fmla="*/ 9380611 w 12184637"/>
              <a:gd name="connsiteY32991" fmla="*/ 3896287 h 4608812"/>
              <a:gd name="connsiteX32992" fmla="*/ 9378697 w 12184637"/>
              <a:gd name="connsiteY32992" fmla="*/ 3903944 h 4608812"/>
              <a:gd name="connsiteX32993" fmla="*/ 9383556 w 12184637"/>
              <a:gd name="connsiteY32993" fmla="*/ 3906668 h 4608812"/>
              <a:gd name="connsiteX32994" fmla="*/ 9386354 w 12184637"/>
              <a:gd name="connsiteY32994" fmla="*/ 3905858 h 4608812"/>
              <a:gd name="connsiteX32995" fmla="*/ 9313172 w 12184637"/>
              <a:gd name="connsiteY32995" fmla="*/ 3954155 h 4608812"/>
              <a:gd name="connsiteX32996" fmla="*/ 9386574 w 12184637"/>
              <a:gd name="connsiteY32996" fmla="*/ 3905784 h 4608812"/>
              <a:gd name="connsiteX32997" fmla="*/ 9388121 w 12184637"/>
              <a:gd name="connsiteY32997" fmla="*/ 3898054 h 4608812"/>
              <a:gd name="connsiteX32998" fmla="*/ 9380390 w 12184637"/>
              <a:gd name="connsiteY32998" fmla="*/ 3896508 h 4608812"/>
              <a:gd name="connsiteX32999" fmla="*/ 9306988 w 12184637"/>
              <a:gd name="connsiteY32999" fmla="*/ 3944878 h 4608812"/>
              <a:gd name="connsiteX33000" fmla="*/ 9305442 w 12184637"/>
              <a:gd name="connsiteY33000" fmla="*/ 3952609 h 4608812"/>
              <a:gd name="connsiteX33001" fmla="*/ 9310154 w 12184637"/>
              <a:gd name="connsiteY33001" fmla="*/ 3955112 h 4608812"/>
              <a:gd name="connsiteX33002" fmla="*/ 9313172 w 12184637"/>
              <a:gd name="connsiteY33002" fmla="*/ 3954155 h 4608812"/>
              <a:gd name="connsiteX33003" fmla="*/ 9188748 w 12184637"/>
              <a:gd name="connsiteY33003" fmla="*/ 3989126 h 4608812"/>
              <a:gd name="connsiteX33004" fmla="*/ 9311552 w 12184637"/>
              <a:gd name="connsiteY33004" fmla="*/ 3954891 h 4608812"/>
              <a:gd name="connsiteX33005" fmla="*/ 9315455 w 12184637"/>
              <a:gd name="connsiteY33005" fmla="*/ 3948044 h 4608812"/>
              <a:gd name="connsiteX33006" fmla="*/ 9308607 w 12184637"/>
              <a:gd name="connsiteY33006" fmla="*/ 3944142 h 4608812"/>
              <a:gd name="connsiteX33007" fmla="*/ 9185804 w 12184637"/>
              <a:gd name="connsiteY33007" fmla="*/ 3978377 h 4608812"/>
              <a:gd name="connsiteX33008" fmla="*/ 9181902 w 12184637"/>
              <a:gd name="connsiteY33008" fmla="*/ 3985224 h 4608812"/>
              <a:gd name="connsiteX33009" fmla="*/ 9187276 w 12184637"/>
              <a:gd name="connsiteY33009" fmla="*/ 3989273 h 4608812"/>
              <a:gd name="connsiteX33010" fmla="*/ 9188748 w 12184637"/>
              <a:gd name="connsiteY33010" fmla="*/ 3989126 h 4608812"/>
              <a:gd name="connsiteX33011" fmla="*/ 9057700 w 12184637"/>
              <a:gd name="connsiteY33011" fmla="*/ 3993764 h 4608812"/>
              <a:gd name="connsiteX33012" fmla="*/ 9187424 w 12184637"/>
              <a:gd name="connsiteY33012" fmla="*/ 3989273 h 4608812"/>
              <a:gd name="connsiteX33013" fmla="*/ 9192798 w 12184637"/>
              <a:gd name="connsiteY33013" fmla="*/ 3983530 h 4608812"/>
              <a:gd name="connsiteX33014" fmla="*/ 9187203 w 12184637"/>
              <a:gd name="connsiteY33014" fmla="*/ 3978156 h 4608812"/>
              <a:gd name="connsiteX33015" fmla="*/ 9187055 w 12184637"/>
              <a:gd name="connsiteY33015" fmla="*/ 3978156 h 4608812"/>
              <a:gd name="connsiteX33016" fmla="*/ 9057331 w 12184637"/>
              <a:gd name="connsiteY33016" fmla="*/ 3982647 h 4608812"/>
              <a:gd name="connsiteX33017" fmla="*/ 9051957 w 12184637"/>
              <a:gd name="connsiteY33017" fmla="*/ 3988389 h 4608812"/>
              <a:gd name="connsiteX33018" fmla="*/ 9057552 w 12184637"/>
              <a:gd name="connsiteY33018" fmla="*/ 3993764 h 4608812"/>
              <a:gd name="connsiteX33019" fmla="*/ 9057700 w 12184637"/>
              <a:gd name="connsiteY33019" fmla="*/ 3993764 h 4608812"/>
              <a:gd name="connsiteX33020" fmla="*/ 9063000 w 12184637"/>
              <a:gd name="connsiteY33020" fmla="*/ 3989200 h 4608812"/>
              <a:gd name="connsiteX33021" fmla="*/ 9058509 w 12184637"/>
              <a:gd name="connsiteY33021" fmla="*/ 3982721 h 4608812"/>
              <a:gd name="connsiteX33022" fmla="*/ 8936443 w 12184637"/>
              <a:gd name="connsiteY33022" fmla="*/ 3961002 h 4608812"/>
              <a:gd name="connsiteX33023" fmla="*/ 8929964 w 12184637"/>
              <a:gd name="connsiteY33023" fmla="*/ 3965493 h 4608812"/>
              <a:gd name="connsiteX33024" fmla="*/ 8934455 w 12184637"/>
              <a:gd name="connsiteY33024" fmla="*/ 3971971 h 4608812"/>
              <a:gd name="connsiteX33025" fmla="*/ 9056521 w 12184637"/>
              <a:gd name="connsiteY33025" fmla="*/ 3993690 h 4608812"/>
              <a:gd name="connsiteX33026" fmla="*/ 9057552 w 12184637"/>
              <a:gd name="connsiteY33026" fmla="*/ 3993764 h 4608812"/>
              <a:gd name="connsiteX33027" fmla="*/ 9063000 w 12184637"/>
              <a:gd name="connsiteY33027" fmla="*/ 3989200 h 4608812"/>
              <a:gd name="connsiteX33028" fmla="*/ 9415067 w 12184637"/>
              <a:gd name="connsiteY33028" fmla="*/ 3898790 h 4608812"/>
              <a:gd name="connsiteX33029" fmla="*/ 9424196 w 12184637"/>
              <a:gd name="connsiteY33029" fmla="*/ 3893489 h 4608812"/>
              <a:gd name="connsiteX33030" fmla="*/ 9426183 w 12184637"/>
              <a:gd name="connsiteY33030" fmla="*/ 3885832 h 4608812"/>
              <a:gd name="connsiteX33031" fmla="*/ 9418527 w 12184637"/>
              <a:gd name="connsiteY33031" fmla="*/ 3883845 h 4608812"/>
              <a:gd name="connsiteX33032" fmla="*/ 9409398 w 12184637"/>
              <a:gd name="connsiteY33032" fmla="*/ 3889145 h 4608812"/>
              <a:gd name="connsiteX33033" fmla="*/ 9407410 w 12184637"/>
              <a:gd name="connsiteY33033" fmla="*/ 3896802 h 4608812"/>
              <a:gd name="connsiteX33034" fmla="*/ 9412269 w 12184637"/>
              <a:gd name="connsiteY33034" fmla="*/ 3899600 h 4608812"/>
              <a:gd name="connsiteX33035" fmla="*/ 9415067 w 12184637"/>
              <a:gd name="connsiteY33035" fmla="*/ 3898790 h 4608812"/>
              <a:gd name="connsiteX33036" fmla="*/ 9312731 w 12184637"/>
              <a:gd name="connsiteY33036" fmla="*/ 3954375 h 4608812"/>
              <a:gd name="connsiteX33037" fmla="*/ 9414920 w 12184637"/>
              <a:gd name="connsiteY33037" fmla="*/ 3898864 h 4608812"/>
              <a:gd name="connsiteX33038" fmla="*/ 9417128 w 12184637"/>
              <a:gd name="connsiteY33038" fmla="*/ 3891280 h 4608812"/>
              <a:gd name="connsiteX33039" fmla="*/ 9409545 w 12184637"/>
              <a:gd name="connsiteY33039" fmla="*/ 3889072 h 4608812"/>
              <a:gd name="connsiteX33040" fmla="*/ 9307356 w 12184637"/>
              <a:gd name="connsiteY33040" fmla="*/ 3944584 h 4608812"/>
              <a:gd name="connsiteX33041" fmla="*/ 9305147 w 12184637"/>
              <a:gd name="connsiteY33041" fmla="*/ 3952167 h 4608812"/>
              <a:gd name="connsiteX33042" fmla="*/ 9310080 w 12184637"/>
              <a:gd name="connsiteY33042" fmla="*/ 3955112 h 4608812"/>
              <a:gd name="connsiteX33043" fmla="*/ 9312731 w 12184637"/>
              <a:gd name="connsiteY33043" fmla="*/ 3954375 h 4608812"/>
              <a:gd name="connsiteX33044" fmla="*/ 9241168 w 12184637"/>
              <a:gd name="connsiteY33044" fmla="*/ 4002672 h 4608812"/>
              <a:gd name="connsiteX33045" fmla="*/ 9313172 w 12184637"/>
              <a:gd name="connsiteY33045" fmla="*/ 3954155 h 4608812"/>
              <a:gd name="connsiteX33046" fmla="*/ 9314719 w 12184637"/>
              <a:gd name="connsiteY33046" fmla="*/ 3946424 h 4608812"/>
              <a:gd name="connsiteX33047" fmla="*/ 9306988 w 12184637"/>
              <a:gd name="connsiteY33047" fmla="*/ 3944878 h 4608812"/>
              <a:gd name="connsiteX33048" fmla="*/ 9234984 w 12184637"/>
              <a:gd name="connsiteY33048" fmla="*/ 3993396 h 4608812"/>
              <a:gd name="connsiteX33049" fmla="*/ 9233438 w 12184637"/>
              <a:gd name="connsiteY33049" fmla="*/ 4001126 h 4608812"/>
              <a:gd name="connsiteX33050" fmla="*/ 9238077 w 12184637"/>
              <a:gd name="connsiteY33050" fmla="*/ 4003556 h 4608812"/>
              <a:gd name="connsiteX33051" fmla="*/ 9241168 w 12184637"/>
              <a:gd name="connsiteY33051" fmla="*/ 4002672 h 4608812"/>
              <a:gd name="connsiteX33052" fmla="*/ 9171668 w 12184637"/>
              <a:gd name="connsiteY33052" fmla="*/ 4046994 h 4608812"/>
              <a:gd name="connsiteX33053" fmla="*/ 9241022 w 12184637"/>
              <a:gd name="connsiteY33053" fmla="*/ 4002746 h 4608812"/>
              <a:gd name="connsiteX33054" fmla="*/ 9242715 w 12184637"/>
              <a:gd name="connsiteY33054" fmla="*/ 3995016 h 4608812"/>
              <a:gd name="connsiteX33055" fmla="*/ 9234984 w 12184637"/>
              <a:gd name="connsiteY33055" fmla="*/ 3993322 h 4608812"/>
              <a:gd name="connsiteX33056" fmla="*/ 9165632 w 12184637"/>
              <a:gd name="connsiteY33056" fmla="*/ 4037570 h 4608812"/>
              <a:gd name="connsiteX33057" fmla="*/ 9163937 w 12184637"/>
              <a:gd name="connsiteY33057" fmla="*/ 4045300 h 4608812"/>
              <a:gd name="connsiteX33058" fmla="*/ 9168649 w 12184637"/>
              <a:gd name="connsiteY33058" fmla="*/ 4047877 h 4608812"/>
              <a:gd name="connsiteX33059" fmla="*/ 9171668 w 12184637"/>
              <a:gd name="connsiteY33059" fmla="*/ 4046994 h 4608812"/>
              <a:gd name="connsiteX33060" fmla="*/ 9105850 w 12184637"/>
              <a:gd name="connsiteY33060" fmla="*/ 4082774 h 4608812"/>
              <a:gd name="connsiteX33061" fmla="*/ 9171373 w 12184637"/>
              <a:gd name="connsiteY33061" fmla="*/ 4047141 h 4608812"/>
              <a:gd name="connsiteX33062" fmla="*/ 9173583 w 12184637"/>
              <a:gd name="connsiteY33062" fmla="*/ 4039558 h 4608812"/>
              <a:gd name="connsiteX33063" fmla="*/ 9165999 w 12184637"/>
              <a:gd name="connsiteY33063" fmla="*/ 4037349 h 4608812"/>
              <a:gd name="connsiteX33064" fmla="*/ 9100474 w 12184637"/>
              <a:gd name="connsiteY33064" fmla="*/ 4072982 h 4608812"/>
              <a:gd name="connsiteX33065" fmla="*/ 9098266 w 12184637"/>
              <a:gd name="connsiteY33065" fmla="*/ 4080566 h 4608812"/>
              <a:gd name="connsiteX33066" fmla="*/ 9103198 w 12184637"/>
              <a:gd name="connsiteY33066" fmla="*/ 4083511 h 4608812"/>
              <a:gd name="connsiteX33067" fmla="*/ 9105850 w 12184637"/>
              <a:gd name="connsiteY33067" fmla="*/ 4082774 h 4608812"/>
              <a:gd name="connsiteX33068" fmla="*/ 9103862 w 12184637"/>
              <a:gd name="connsiteY33068" fmla="*/ 4083511 h 4608812"/>
              <a:gd name="connsiteX33069" fmla="*/ 9104965 w 12184637"/>
              <a:gd name="connsiteY33069" fmla="*/ 4083142 h 4608812"/>
              <a:gd name="connsiteX33070" fmla="*/ 9108353 w 12184637"/>
              <a:gd name="connsiteY33070" fmla="*/ 4076075 h 4608812"/>
              <a:gd name="connsiteX33071" fmla="*/ 9101284 w 12184637"/>
              <a:gd name="connsiteY33071" fmla="*/ 4072688 h 4608812"/>
              <a:gd name="connsiteX33072" fmla="*/ 9100180 w 12184637"/>
              <a:gd name="connsiteY33072" fmla="*/ 4073056 h 4608812"/>
              <a:gd name="connsiteX33073" fmla="*/ 9096793 w 12184637"/>
              <a:gd name="connsiteY33073" fmla="*/ 4080124 h 4608812"/>
              <a:gd name="connsiteX33074" fmla="*/ 9102095 w 12184637"/>
              <a:gd name="connsiteY33074" fmla="*/ 4083879 h 4608812"/>
              <a:gd name="connsiteX33075" fmla="*/ 9103862 w 12184637"/>
              <a:gd name="connsiteY33075" fmla="*/ 4083511 h 4608812"/>
              <a:gd name="connsiteX33076" fmla="*/ 9004985 w 12184637"/>
              <a:gd name="connsiteY33076" fmla="*/ 4120469 h 4608812"/>
              <a:gd name="connsiteX33077" fmla="*/ 9104009 w 12184637"/>
              <a:gd name="connsiteY33077" fmla="*/ 4083511 h 4608812"/>
              <a:gd name="connsiteX33078" fmla="*/ 9107248 w 12184637"/>
              <a:gd name="connsiteY33078" fmla="*/ 4076369 h 4608812"/>
              <a:gd name="connsiteX33079" fmla="*/ 9100107 w 12184637"/>
              <a:gd name="connsiteY33079" fmla="*/ 4073130 h 4608812"/>
              <a:gd name="connsiteX33080" fmla="*/ 9001083 w 12184637"/>
              <a:gd name="connsiteY33080" fmla="*/ 4110089 h 4608812"/>
              <a:gd name="connsiteX33081" fmla="*/ 8997844 w 12184637"/>
              <a:gd name="connsiteY33081" fmla="*/ 4117230 h 4608812"/>
              <a:gd name="connsiteX33082" fmla="*/ 9003071 w 12184637"/>
              <a:gd name="connsiteY33082" fmla="*/ 4120837 h 4608812"/>
              <a:gd name="connsiteX33083" fmla="*/ 9004985 w 12184637"/>
              <a:gd name="connsiteY33083" fmla="*/ 4120469 h 4608812"/>
              <a:gd name="connsiteX33084" fmla="*/ 8953965 w 12184637"/>
              <a:gd name="connsiteY33084" fmla="*/ 4141305 h 4608812"/>
              <a:gd name="connsiteX33085" fmla="*/ 9005133 w 12184637"/>
              <a:gd name="connsiteY33085" fmla="*/ 4120396 h 4608812"/>
              <a:gd name="connsiteX33086" fmla="*/ 9008151 w 12184637"/>
              <a:gd name="connsiteY33086" fmla="*/ 4113107 h 4608812"/>
              <a:gd name="connsiteX33087" fmla="*/ 9000863 w 12184637"/>
              <a:gd name="connsiteY33087" fmla="*/ 4110089 h 4608812"/>
              <a:gd name="connsiteX33088" fmla="*/ 8949694 w 12184637"/>
              <a:gd name="connsiteY33088" fmla="*/ 4130997 h 4608812"/>
              <a:gd name="connsiteX33089" fmla="*/ 8946675 w 12184637"/>
              <a:gd name="connsiteY33089" fmla="*/ 4138286 h 4608812"/>
              <a:gd name="connsiteX33090" fmla="*/ 8951903 w 12184637"/>
              <a:gd name="connsiteY33090" fmla="*/ 4141747 h 4608812"/>
              <a:gd name="connsiteX33091" fmla="*/ 8953965 w 12184637"/>
              <a:gd name="connsiteY33091" fmla="*/ 4141305 h 4608812"/>
              <a:gd name="connsiteX33092" fmla="*/ 8919435 w 12184637"/>
              <a:gd name="connsiteY33092" fmla="*/ 4153305 h 4608812"/>
              <a:gd name="connsiteX33093" fmla="*/ 8953670 w 12184637"/>
              <a:gd name="connsiteY33093" fmla="*/ 4141379 h 4608812"/>
              <a:gd name="connsiteX33094" fmla="*/ 8957130 w 12184637"/>
              <a:gd name="connsiteY33094" fmla="*/ 4134311 h 4608812"/>
              <a:gd name="connsiteX33095" fmla="*/ 8950063 w 12184637"/>
              <a:gd name="connsiteY33095" fmla="*/ 4130850 h 4608812"/>
              <a:gd name="connsiteX33096" fmla="*/ 8915828 w 12184637"/>
              <a:gd name="connsiteY33096" fmla="*/ 4142777 h 4608812"/>
              <a:gd name="connsiteX33097" fmla="*/ 8912368 w 12184637"/>
              <a:gd name="connsiteY33097" fmla="*/ 4149845 h 4608812"/>
              <a:gd name="connsiteX33098" fmla="*/ 8917668 w 12184637"/>
              <a:gd name="connsiteY33098" fmla="*/ 4153600 h 4608812"/>
              <a:gd name="connsiteX33099" fmla="*/ 8919435 w 12184637"/>
              <a:gd name="connsiteY33099" fmla="*/ 4153305 h 4608812"/>
              <a:gd name="connsiteX33100" fmla="*/ 8790595 w 12184637"/>
              <a:gd name="connsiteY33100" fmla="*/ 4165306 h 4608812"/>
              <a:gd name="connsiteX33101" fmla="*/ 8918110 w 12184637"/>
              <a:gd name="connsiteY33101" fmla="*/ 4153673 h 4608812"/>
              <a:gd name="connsiteX33102" fmla="*/ 8923116 w 12184637"/>
              <a:gd name="connsiteY33102" fmla="*/ 4147636 h 4608812"/>
              <a:gd name="connsiteX33103" fmla="*/ 8917080 w 12184637"/>
              <a:gd name="connsiteY33103" fmla="*/ 4142630 h 4608812"/>
              <a:gd name="connsiteX33104" fmla="*/ 8789564 w 12184637"/>
              <a:gd name="connsiteY33104" fmla="*/ 4154263 h 4608812"/>
              <a:gd name="connsiteX33105" fmla="*/ 8784558 w 12184637"/>
              <a:gd name="connsiteY33105" fmla="*/ 4160300 h 4608812"/>
              <a:gd name="connsiteX33106" fmla="*/ 8790153 w 12184637"/>
              <a:gd name="connsiteY33106" fmla="*/ 4165380 h 4608812"/>
              <a:gd name="connsiteX33107" fmla="*/ 8790595 w 12184637"/>
              <a:gd name="connsiteY33107" fmla="*/ 4165306 h 4608812"/>
              <a:gd name="connsiteX33108" fmla="*/ 8795601 w 12184637"/>
              <a:gd name="connsiteY33108" fmla="*/ 4160520 h 4608812"/>
              <a:gd name="connsiteX33109" fmla="*/ 8790816 w 12184637"/>
              <a:gd name="connsiteY33109" fmla="*/ 4154263 h 4608812"/>
              <a:gd name="connsiteX33110" fmla="*/ 8753562 w 12184637"/>
              <a:gd name="connsiteY33110" fmla="*/ 4149109 h 4608812"/>
              <a:gd name="connsiteX33111" fmla="*/ 8747304 w 12184637"/>
              <a:gd name="connsiteY33111" fmla="*/ 4153895 h 4608812"/>
              <a:gd name="connsiteX33112" fmla="*/ 8752090 w 12184637"/>
              <a:gd name="connsiteY33112" fmla="*/ 4160152 h 4608812"/>
              <a:gd name="connsiteX33113" fmla="*/ 8789343 w 12184637"/>
              <a:gd name="connsiteY33113" fmla="*/ 4165306 h 4608812"/>
              <a:gd name="connsiteX33114" fmla="*/ 8790153 w 12184637"/>
              <a:gd name="connsiteY33114" fmla="*/ 4165380 h 4608812"/>
              <a:gd name="connsiteX33115" fmla="*/ 8795601 w 12184637"/>
              <a:gd name="connsiteY33115" fmla="*/ 4160520 h 4608812"/>
              <a:gd name="connsiteX33116" fmla="*/ 2970240 w 12184637"/>
              <a:gd name="connsiteY33116" fmla="*/ 2028466 h 4608812"/>
              <a:gd name="connsiteX33117" fmla="*/ 3037532 w 12184637"/>
              <a:gd name="connsiteY33117" fmla="*/ 1977814 h 4608812"/>
              <a:gd name="connsiteX33118" fmla="*/ 3038636 w 12184637"/>
              <a:gd name="connsiteY33118" fmla="*/ 1970009 h 4608812"/>
              <a:gd name="connsiteX33119" fmla="*/ 3030832 w 12184637"/>
              <a:gd name="connsiteY33119" fmla="*/ 1968905 h 4608812"/>
              <a:gd name="connsiteX33120" fmla="*/ 2963540 w 12184637"/>
              <a:gd name="connsiteY33120" fmla="*/ 2019558 h 4608812"/>
              <a:gd name="connsiteX33121" fmla="*/ 2962436 w 12184637"/>
              <a:gd name="connsiteY33121" fmla="*/ 2027362 h 4608812"/>
              <a:gd name="connsiteX33122" fmla="*/ 2966927 w 12184637"/>
              <a:gd name="connsiteY33122" fmla="*/ 2029571 h 4608812"/>
              <a:gd name="connsiteX33123" fmla="*/ 2970240 w 12184637"/>
              <a:gd name="connsiteY33123" fmla="*/ 2028466 h 4608812"/>
              <a:gd name="connsiteX33124" fmla="*/ 3038636 w 12184637"/>
              <a:gd name="connsiteY33124" fmla="*/ 1976709 h 4608812"/>
              <a:gd name="connsiteX33125" fmla="*/ 3090908 w 12184637"/>
              <a:gd name="connsiteY33125" fmla="*/ 1906178 h 4608812"/>
              <a:gd name="connsiteX33126" fmla="*/ 3089730 w 12184637"/>
              <a:gd name="connsiteY33126" fmla="*/ 1898374 h 4608812"/>
              <a:gd name="connsiteX33127" fmla="*/ 3081926 w 12184637"/>
              <a:gd name="connsiteY33127" fmla="*/ 1899552 h 4608812"/>
              <a:gd name="connsiteX33128" fmla="*/ 3029654 w 12184637"/>
              <a:gd name="connsiteY33128" fmla="*/ 1970083 h 4608812"/>
              <a:gd name="connsiteX33129" fmla="*/ 3030832 w 12184637"/>
              <a:gd name="connsiteY33129" fmla="*/ 1977887 h 4608812"/>
              <a:gd name="connsiteX33130" fmla="*/ 3034219 w 12184637"/>
              <a:gd name="connsiteY33130" fmla="*/ 1978991 h 4608812"/>
              <a:gd name="connsiteX33131" fmla="*/ 3038636 w 12184637"/>
              <a:gd name="connsiteY33131" fmla="*/ 1976709 h 4608812"/>
              <a:gd name="connsiteX33132" fmla="*/ 3091497 w 12184637"/>
              <a:gd name="connsiteY33132" fmla="*/ 1905074 h 4608812"/>
              <a:gd name="connsiteX33133" fmla="*/ 3130444 w 12184637"/>
              <a:gd name="connsiteY33133" fmla="*/ 1815843 h 4608812"/>
              <a:gd name="connsiteX33134" fmla="*/ 3127573 w 12184637"/>
              <a:gd name="connsiteY33134" fmla="*/ 1808480 h 4608812"/>
              <a:gd name="connsiteX33135" fmla="*/ 3120210 w 12184637"/>
              <a:gd name="connsiteY33135" fmla="*/ 1811352 h 4608812"/>
              <a:gd name="connsiteX33136" fmla="*/ 3081264 w 12184637"/>
              <a:gd name="connsiteY33136" fmla="*/ 1900583 h 4608812"/>
              <a:gd name="connsiteX33137" fmla="*/ 3084135 w 12184637"/>
              <a:gd name="connsiteY33137" fmla="*/ 1907945 h 4608812"/>
              <a:gd name="connsiteX33138" fmla="*/ 3086417 w 12184637"/>
              <a:gd name="connsiteY33138" fmla="*/ 1908387 h 4608812"/>
              <a:gd name="connsiteX33139" fmla="*/ 3091497 w 12184637"/>
              <a:gd name="connsiteY33139" fmla="*/ 1905074 h 4608812"/>
              <a:gd name="connsiteX33140" fmla="*/ 3130739 w 12184637"/>
              <a:gd name="connsiteY33140" fmla="*/ 1814959 h 4608812"/>
              <a:gd name="connsiteX33141" fmla="*/ 3158274 w 12184637"/>
              <a:gd name="connsiteY33141" fmla="*/ 1708132 h 4608812"/>
              <a:gd name="connsiteX33142" fmla="*/ 3154298 w 12184637"/>
              <a:gd name="connsiteY33142" fmla="*/ 1701358 h 4608812"/>
              <a:gd name="connsiteX33143" fmla="*/ 3147525 w 12184637"/>
              <a:gd name="connsiteY33143" fmla="*/ 1705334 h 4608812"/>
              <a:gd name="connsiteX33144" fmla="*/ 3119989 w 12184637"/>
              <a:gd name="connsiteY33144" fmla="*/ 1812161 h 4608812"/>
              <a:gd name="connsiteX33145" fmla="*/ 3124039 w 12184637"/>
              <a:gd name="connsiteY33145" fmla="*/ 1818935 h 4608812"/>
              <a:gd name="connsiteX33146" fmla="*/ 3125438 w 12184637"/>
              <a:gd name="connsiteY33146" fmla="*/ 1819082 h 4608812"/>
              <a:gd name="connsiteX33147" fmla="*/ 3130739 w 12184637"/>
              <a:gd name="connsiteY33147" fmla="*/ 1814959 h 4608812"/>
              <a:gd name="connsiteX33148" fmla="*/ 3158494 w 12184637"/>
              <a:gd name="connsiteY33148" fmla="*/ 1707396 h 4608812"/>
              <a:gd name="connsiteX33149" fmla="*/ 3171158 w 12184637"/>
              <a:gd name="connsiteY33149" fmla="*/ 1583488 h 4608812"/>
              <a:gd name="connsiteX33150" fmla="*/ 3166151 w 12184637"/>
              <a:gd name="connsiteY33150" fmla="*/ 1577377 h 4608812"/>
              <a:gd name="connsiteX33151" fmla="*/ 3160041 w 12184637"/>
              <a:gd name="connsiteY33151" fmla="*/ 1582383 h 4608812"/>
              <a:gd name="connsiteX33152" fmla="*/ 3147377 w 12184637"/>
              <a:gd name="connsiteY33152" fmla="*/ 1706291 h 4608812"/>
              <a:gd name="connsiteX33153" fmla="*/ 3152384 w 12184637"/>
              <a:gd name="connsiteY33153" fmla="*/ 1712402 h 4608812"/>
              <a:gd name="connsiteX33154" fmla="*/ 3152973 w 12184637"/>
              <a:gd name="connsiteY33154" fmla="*/ 1712402 h 4608812"/>
              <a:gd name="connsiteX33155" fmla="*/ 3158494 w 12184637"/>
              <a:gd name="connsiteY33155" fmla="*/ 1707396 h 4608812"/>
              <a:gd name="connsiteX33156" fmla="*/ 3165783 w 12184637"/>
              <a:gd name="connsiteY33156" fmla="*/ 1588494 h 4608812"/>
              <a:gd name="connsiteX33157" fmla="*/ 3171158 w 12184637"/>
              <a:gd name="connsiteY33157" fmla="*/ 1582678 h 4608812"/>
              <a:gd name="connsiteX33158" fmla="*/ 3165489 w 12184637"/>
              <a:gd name="connsiteY33158" fmla="*/ 1442205 h 4608812"/>
              <a:gd name="connsiteX33159" fmla="*/ 3159672 w 12184637"/>
              <a:gd name="connsiteY33159" fmla="*/ 1436830 h 4608812"/>
              <a:gd name="connsiteX33160" fmla="*/ 3154298 w 12184637"/>
              <a:gd name="connsiteY33160" fmla="*/ 1442647 h 4608812"/>
              <a:gd name="connsiteX33161" fmla="*/ 3159967 w 12184637"/>
              <a:gd name="connsiteY33161" fmla="*/ 1583120 h 4608812"/>
              <a:gd name="connsiteX33162" fmla="*/ 3165562 w 12184637"/>
              <a:gd name="connsiteY33162" fmla="*/ 1588494 h 4608812"/>
              <a:gd name="connsiteX33163" fmla="*/ 3165783 w 12184637"/>
              <a:gd name="connsiteY33163" fmla="*/ 1588494 h 4608812"/>
              <a:gd name="connsiteX33164" fmla="*/ 3160850 w 12184637"/>
              <a:gd name="connsiteY33164" fmla="*/ 1447947 h 4608812"/>
              <a:gd name="connsiteX33165" fmla="*/ 3165415 w 12184637"/>
              <a:gd name="connsiteY33165" fmla="*/ 1441469 h 4608812"/>
              <a:gd name="connsiteX33166" fmla="*/ 3138174 w 12184637"/>
              <a:gd name="connsiteY33166" fmla="*/ 1285314 h 4608812"/>
              <a:gd name="connsiteX33167" fmla="*/ 3131696 w 12184637"/>
              <a:gd name="connsiteY33167" fmla="*/ 1280749 h 4608812"/>
              <a:gd name="connsiteX33168" fmla="*/ 3127131 w 12184637"/>
              <a:gd name="connsiteY33168" fmla="*/ 1287228 h 4608812"/>
              <a:gd name="connsiteX33169" fmla="*/ 3154372 w 12184637"/>
              <a:gd name="connsiteY33169" fmla="*/ 1443383 h 4608812"/>
              <a:gd name="connsiteX33170" fmla="*/ 3159893 w 12184637"/>
              <a:gd name="connsiteY33170" fmla="*/ 1448021 h 4608812"/>
              <a:gd name="connsiteX33171" fmla="*/ 3160850 w 12184637"/>
              <a:gd name="connsiteY33171" fmla="*/ 1447947 h 4608812"/>
              <a:gd name="connsiteX33172" fmla="*/ 3134272 w 12184637"/>
              <a:gd name="connsiteY33172" fmla="*/ 1291645 h 4608812"/>
              <a:gd name="connsiteX33173" fmla="*/ 3137954 w 12184637"/>
              <a:gd name="connsiteY33173" fmla="*/ 1284725 h 4608812"/>
              <a:gd name="connsiteX33174" fmla="*/ 3086049 w 12184637"/>
              <a:gd name="connsiteY33174" fmla="*/ 1113919 h 4608812"/>
              <a:gd name="connsiteX33175" fmla="*/ 3079129 w 12184637"/>
              <a:gd name="connsiteY33175" fmla="*/ 1110238 h 4608812"/>
              <a:gd name="connsiteX33176" fmla="*/ 3075448 w 12184637"/>
              <a:gd name="connsiteY33176" fmla="*/ 1117158 h 4608812"/>
              <a:gd name="connsiteX33177" fmla="*/ 3127352 w 12184637"/>
              <a:gd name="connsiteY33177" fmla="*/ 1287964 h 4608812"/>
              <a:gd name="connsiteX33178" fmla="*/ 3132726 w 12184637"/>
              <a:gd name="connsiteY33178" fmla="*/ 1291940 h 4608812"/>
              <a:gd name="connsiteX33179" fmla="*/ 3134272 w 12184637"/>
              <a:gd name="connsiteY33179" fmla="*/ 1291645 h 4608812"/>
              <a:gd name="connsiteX33180" fmla="*/ 3082884 w 12184637"/>
              <a:gd name="connsiteY33180" fmla="*/ 1120692 h 4608812"/>
              <a:gd name="connsiteX33181" fmla="*/ 3085902 w 12184637"/>
              <a:gd name="connsiteY33181" fmla="*/ 1113404 h 4608812"/>
              <a:gd name="connsiteX33182" fmla="*/ 3016402 w 12184637"/>
              <a:gd name="connsiteY33182" fmla="*/ 943113 h 4608812"/>
              <a:gd name="connsiteX33183" fmla="*/ 3009113 w 12184637"/>
              <a:gd name="connsiteY33183" fmla="*/ 940095 h 4608812"/>
              <a:gd name="connsiteX33184" fmla="*/ 3006094 w 12184637"/>
              <a:gd name="connsiteY33184" fmla="*/ 947383 h 4608812"/>
              <a:gd name="connsiteX33185" fmla="*/ 3075595 w 12184637"/>
              <a:gd name="connsiteY33185" fmla="*/ 1117674 h 4608812"/>
              <a:gd name="connsiteX33186" fmla="*/ 3080822 w 12184637"/>
              <a:gd name="connsiteY33186" fmla="*/ 1121134 h 4608812"/>
              <a:gd name="connsiteX33187" fmla="*/ 3082884 w 12184637"/>
              <a:gd name="connsiteY33187" fmla="*/ 1120692 h 4608812"/>
              <a:gd name="connsiteX33188" fmla="*/ 3013310 w 12184637"/>
              <a:gd name="connsiteY33188" fmla="*/ 950402 h 4608812"/>
              <a:gd name="connsiteX33189" fmla="*/ 3016402 w 12184637"/>
              <a:gd name="connsiteY33189" fmla="*/ 943113 h 4608812"/>
              <a:gd name="connsiteX33190" fmla="*/ 3014267 w 12184637"/>
              <a:gd name="connsiteY33190" fmla="*/ 937812 h 4608812"/>
              <a:gd name="connsiteX33191" fmla="*/ 3006978 w 12184637"/>
              <a:gd name="connsiteY33191" fmla="*/ 934720 h 4608812"/>
              <a:gd name="connsiteX33192" fmla="*/ 3003886 w 12184637"/>
              <a:gd name="connsiteY33192" fmla="*/ 942009 h 4608812"/>
              <a:gd name="connsiteX33193" fmla="*/ 3006021 w 12184637"/>
              <a:gd name="connsiteY33193" fmla="*/ 947310 h 4608812"/>
              <a:gd name="connsiteX33194" fmla="*/ 3011248 w 12184637"/>
              <a:gd name="connsiteY33194" fmla="*/ 950770 h 4608812"/>
              <a:gd name="connsiteX33195" fmla="*/ 3013310 w 12184637"/>
              <a:gd name="connsiteY33195" fmla="*/ 950402 h 4608812"/>
              <a:gd name="connsiteX33196" fmla="*/ 3011616 w 12184637"/>
              <a:gd name="connsiteY33196" fmla="*/ 944954 h 4608812"/>
              <a:gd name="connsiteX33197" fmla="*/ 3014046 w 12184637"/>
              <a:gd name="connsiteY33197" fmla="*/ 937444 h 4608812"/>
              <a:gd name="connsiteX33198" fmla="*/ 2927612 w 12184637"/>
              <a:gd name="connsiteY33198" fmla="*/ 766933 h 4608812"/>
              <a:gd name="connsiteX33199" fmla="*/ 2920103 w 12184637"/>
              <a:gd name="connsiteY33199" fmla="*/ 764503 h 4608812"/>
              <a:gd name="connsiteX33200" fmla="*/ 2917673 w 12184637"/>
              <a:gd name="connsiteY33200" fmla="*/ 772013 h 4608812"/>
              <a:gd name="connsiteX33201" fmla="*/ 3004107 w 12184637"/>
              <a:gd name="connsiteY33201" fmla="*/ 942524 h 4608812"/>
              <a:gd name="connsiteX33202" fmla="*/ 3009113 w 12184637"/>
              <a:gd name="connsiteY33202" fmla="*/ 945543 h 4608812"/>
              <a:gd name="connsiteX33203" fmla="*/ 3011616 w 12184637"/>
              <a:gd name="connsiteY33203" fmla="*/ 944954 h 4608812"/>
              <a:gd name="connsiteX33204" fmla="*/ 2925624 w 12184637"/>
              <a:gd name="connsiteY33204" fmla="*/ 774222 h 4608812"/>
              <a:gd name="connsiteX33205" fmla="*/ 2927465 w 12184637"/>
              <a:gd name="connsiteY33205" fmla="*/ 766565 h 4608812"/>
              <a:gd name="connsiteX33206" fmla="*/ 2831092 w 12184637"/>
              <a:gd name="connsiteY33206" fmla="*/ 610336 h 4608812"/>
              <a:gd name="connsiteX33207" fmla="*/ 2823435 w 12184637"/>
              <a:gd name="connsiteY33207" fmla="*/ 608496 h 4608812"/>
              <a:gd name="connsiteX33208" fmla="*/ 2821595 w 12184637"/>
              <a:gd name="connsiteY33208" fmla="*/ 616153 h 4608812"/>
              <a:gd name="connsiteX33209" fmla="*/ 2917894 w 12184637"/>
              <a:gd name="connsiteY33209" fmla="*/ 772307 h 4608812"/>
              <a:gd name="connsiteX33210" fmla="*/ 2922679 w 12184637"/>
              <a:gd name="connsiteY33210" fmla="*/ 774958 h 4608812"/>
              <a:gd name="connsiteX33211" fmla="*/ 2925624 w 12184637"/>
              <a:gd name="connsiteY33211" fmla="*/ 774222 h 4608812"/>
              <a:gd name="connsiteX33212" fmla="*/ 2829767 w 12184637"/>
              <a:gd name="connsiteY33212" fmla="*/ 617699 h 4608812"/>
              <a:gd name="connsiteX33213" fmla="*/ 2830798 w 12184637"/>
              <a:gd name="connsiteY33213" fmla="*/ 609895 h 4608812"/>
              <a:gd name="connsiteX33214" fmla="*/ 2729492 w 12184637"/>
              <a:gd name="connsiteY33214" fmla="*/ 477152 h 4608812"/>
              <a:gd name="connsiteX33215" fmla="*/ 2721688 w 12184637"/>
              <a:gd name="connsiteY33215" fmla="*/ 476121 h 4608812"/>
              <a:gd name="connsiteX33216" fmla="*/ 2720657 w 12184637"/>
              <a:gd name="connsiteY33216" fmla="*/ 483925 h 4608812"/>
              <a:gd name="connsiteX33217" fmla="*/ 2821963 w 12184637"/>
              <a:gd name="connsiteY33217" fmla="*/ 616668 h 4608812"/>
              <a:gd name="connsiteX33218" fmla="*/ 2826454 w 12184637"/>
              <a:gd name="connsiteY33218" fmla="*/ 618877 h 4608812"/>
              <a:gd name="connsiteX33219" fmla="*/ 2829767 w 12184637"/>
              <a:gd name="connsiteY33219" fmla="*/ 617699 h 4608812"/>
              <a:gd name="connsiteX33220" fmla="*/ 2728977 w 12184637"/>
              <a:gd name="connsiteY33220" fmla="*/ 484441 h 4608812"/>
              <a:gd name="connsiteX33221" fmla="*/ 2728977 w 12184637"/>
              <a:gd name="connsiteY33221" fmla="*/ 476563 h 4608812"/>
              <a:gd name="connsiteX33222" fmla="*/ 2623696 w 12184637"/>
              <a:gd name="connsiteY33222" fmla="*/ 371061 h 4608812"/>
              <a:gd name="connsiteX33223" fmla="*/ 2615818 w 12184637"/>
              <a:gd name="connsiteY33223" fmla="*/ 371061 h 4608812"/>
              <a:gd name="connsiteX33224" fmla="*/ 2615818 w 12184637"/>
              <a:gd name="connsiteY33224" fmla="*/ 378939 h 4608812"/>
              <a:gd name="connsiteX33225" fmla="*/ 2721099 w 12184637"/>
              <a:gd name="connsiteY33225" fmla="*/ 484441 h 4608812"/>
              <a:gd name="connsiteX33226" fmla="*/ 2725075 w 12184637"/>
              <a:gd name="connsiteY33226" fmla="*/ 486060 h 4608812"/>
              <a:gd name="connsiteX33227" fmla="*/ 2728977 w 12184637"/>
              <a:gd name="connsiteY33227" fmla="*/ 484441 h 4608812"/>
              <a:gd name="connsiteX33228" fmla="*/ 2624358 w 12184637"/>
              <a:gd name="connsiteY33228" fmla="*/ 378202 h 4608812"/>
              <a:gd name="connsiteX33229" fmla="*/ 2622959 w 12184637"/>
              <a:gd name="connsiteY33229" fmla="*/ 370472 h 4608812"/>
              <a:gd name="connsiteX33230" fmla="*/ 2514660 w 12184637"/>
              <a:gd name="connsiteY33230" fmla="*/ 295818 h 4608812"/>
              <a:gd name="connsiteX33231" fmla="*/ 2506929 w 12184637"/>
              <a:gd name="connsiteY33231" fmla="*/ 297217 h 4608812"/>
              <a:gd name="connsiteX33232" fmla="*/ 2508328 w 12184637"/>
              <a:gd name="connsiteY33232" fmla="*/ 304947 h 4608812"/>
              <a:gd name="connsiteX33233" fmla="*/ 2616628 w 12184637"/>
              <a:gd name="connsiteY33233" fmla="*/ 379601 h 4608812"/>
              <a:gd name="connsiteX33234" fmla="*/ 2619867 w 12184637"/>
              <a:gd name="connsiteY33234" fmla="*/ 380558 h 4608812"/>
              <a:gd name="connsiteX33235" fmla="*/ 2624358 w 12184637"/>
              <a:gd name="connsiteY33235" fmla="*/ 378202 h 4608812"/>
              <a:gd name="connsiteX33236" fmla="*/ 2516648 w 12184637"/>
              <a:gd name="connsiteY33236" fmla="*/ 302297 h 4608812"/>
              <a:gd name="connsiteX33237" fmla="*/ 2513334 w 12184637"/>
              <a:gd name="connsiteY33237" fmla="*/ 295155 h 4608812"/>
              <a:gd name="connsiteX33238" fmla="*/ 2402826 w 12184637"/>
              <a:gd name="connsiteY33238" fmla="*/ 254736 h 4608812"/>
              <a:gd name="connsiteX33239" fmla="*/ 2395685 w 12184637"/>
              <a:gd name="connsiteY33239" fmla="*/ 258049 h 4608812"/>
              <a:gd name="connsiteX33240" fmla="*/ 2398998 w 12184637"/>
              <a:gd name="connsiteY33240" fmla="*/ 265191 h 4608812"/>
              <a:gd name="connsiteX33241" fmla="*/ 2509506 w 12184637"/>
              <a:gd name="connsiteY33241" fmla="*/ 305610 h 4608812"/>
              <a:gd name="connsiteX33242" fmla="*/ 2511494 w 12184637"/>
              <a:gd name="connsiteY33242" fmla="*/ 305978 h 4608812"/>
              <a:gd name="connsiteX33243" fmla="*/ 2516648 w 12184637"/>
              <a:gd name="connsiteY33243" fmla="*/ 302297 h 4608812"/>
              <a:gd name="connsiteX33244" fmla="*/ 2406581 w 12184637"/>
              <a:gd name="connsiteY33244" fmla="*/ 260111 h 4608812"/>
              <a:gd name="connsiteX33245" fmla="*/ 2401133 w 12184637"/>
              <a:gd name="connsiteY33245" fmla="*/ 254368 h 4608812"/>
              <a:gd name="connsiteX33246" fmla="*/ 2289225 w 12184637"/>
              <a:gd name="connsiteY33246" fmla="*/ 251497 h 4608812"/>
              <a:gd name="connsiteX33247" fmla="*/ 2289005 w 12184637"/>
              <a:gd name="connsiteY33247" fmla="*/ 251497 h 4608812"/>
              <a:gd name="connsiteX33248" fmla="*/ 2283483 w 12184637"/>
              <a:gd name="connsiteY33248" fmla="*/ 256945 h 4608812"/>
              <a:gd name="connsiteX33249" fmla="*/ 2288931 w 12184637"/>
              <a:gd name="connsiteY33249" fmla="*/ 262688 h 4608812"/>
              <a:gd name="connsiteX33250" fmla="*/ 2400838 w 12184637"/>
              <a:gd name="connsiteY33250" fmla="*/ 265559 h 4608812"/>
              <a:gd name="connsiteX33251" fmla="*/ 2401059 w 12184637"/>
              <a:gd name="connsiteY33251" fmla="*/ 265559 h 4608812"/>
              <a:gd name="connsiteX33252" fmla="*/ 2406581 w 12184637"/>
              <a:gd name="connsiteY33252" fmla="*/ 260111 h 4608812"/>
              <a:gd name="connsiteX33253" fmla="*/ 2234818 w 12184637"/>
              <a:gd name="connsiteY33253" fmla="*/ 289339 h 4608812"/>
              <a:gd name="connsiteX33254" fmla="*/ 2291508 w 12184637"/>
              <a:gd name="connsiteY33254" fmla="*/ 262099 h 4608812"/>
              <a:gd name="connsiteX33255" fmla="*/ 2294158 w 12184637"/>
              <a:gd name="connsiteY33255" fmla="*/ 254663 h 4608812"/>
              <a:gd name="connsiteX33256" fmla="*/ 2286722 w 12184637"/>
              <a:gd name="connsiteY33256" fmla="*/ 252086 h 4608812"/>
              <a:gd name="connsiteX33257" fmla="*/ 2230033 w 12184637"/>
              <a:gd name="connsiteY33257" fmla="*/ 279326 h 4608812"/>
              <a:gd name="connsiteX33258" fmla="*/ 2227382 w 12184637"/>
              <a:gd name="connsiteY33258" fmla="*/ 286762 h 4608812"/>
              <a:gd name="connsiteX33259" fmla="*/ 2232462 w 12184637"/>
              <a:gd name="connsiteY33259" fmla="*/ 289928 h 4608812"/>
              <a:gd name="connsiteX33260" fmla="*/ 2234818 w 12184637"/>
              <a:gd name="connsiteY33260" fmla="*/ 289339 h 4608812"/>
              <a:gd name="connsiteX33261" fmla="*/ 2186300 w 12184637"/>
              <a:gd name="connsiteY33261" fmla="*/ 314886 h 4608812"/>
              <a:gd name="connsiteX33262" fmla="*/ 2235039 w 12184637"/>
              <a:gd name="connsiteY33262" fmla="*/ 289266 h 4608812"/>
              <a:gd name="connsiteX33263" fmla="*/ 2237395 w 12184637"/>
              <a:gd name="connsiteY33263" fmla="*/ 281756 h 4608812"/>
              <a:gd name="connsiteX33264" fmla="*/ 2229885 w 12184637"/>
              <a:gd name="connsiteY33264" fmla="*/ 279400 h 4608812"/>
              <a:gd name="connsiteX33265" fmla="*/ 2181147 w 12184637"/>
              <a:gd name="connsiteY33265" fmla="*/ 305021 h 4608812"/>
              <a:gd name="connsiteX33266" fmla="*/ 2178791 w 12184637"/>
              <a:gd name="connsiteY33266" fmla="*/ 312530 h 4608812"/>
              <a:gd name="connsiteX33267" fmla="*/ 2183797 w 12184637"/>
              <a:gd name="connsiteY33267" fmla="*/ 315475 h 4608812"/>
              <a:gd name="connsiteX33268" fmla="*/ 2186300 w 12184637"/>
              <a:gd name="connsiteY33268" fmla="*/ 314886 h 4608812"/>
              <a:gd name="connsiteX33269" fmla="*/ 2142642 w 12184637"/>
              <a:gd name="connsiteY33269" fmla="*/ 340066 h 4608812"/>
              <a:gd name="connsiteX33270" fmla="*/ 2186448 w 12184637"/>
              <a:gd name="connsiteY33270" fmla="*/ 314739 h 4608812"/>
              <a:gd name="connsiteX33271" fmla="*/ 2188509 w 12184637"/>
              <a:gd name="connsiteY33271" fmla="*/ 307156 h 4608812"/>
              <a:gd name="connsiteX33272" fmla="*/ 2180926 w 12184637"/>
              <a:gd name="connsiteY33272" fmla="*/ 305095 h 4608812"/>
              <a:gd name="connsiteX33273" fmla="*/ 2137120 w 12184637"/>
              <a:gd name="connsiteY33273" fmla="*/ 330421 h 4608812"/>
              <a:gd name="connsiteX33274" fmla="*/ 2135058 w 12184637"/>
              <a:gd name="connsiteY33274" fmla="*/ 338004 h 4608812"/>
              <a:gd name="connsiteX33275" fmla="*/ 2139918 w 12184637"/>
              <a:gd name="connsiteY33275" fmla="*/ 340802 h 4608812"/>
              <a:gd name="connsiteX33276" fmla="*/ 2142642 w 12184637"/>
              <a:gd name="connsiteY33276" fmla="*/ 340066 h 4608812"/>
              <a:gd name="connsiteX33277" fmla="*/ 2100677 w 12184637"/>
              <a:gd name="connsiteY33277" fmla="*/ 366496 h 4608812"/>
              <a:gd name="connsiteX33278" fmla="*/ 2142863 w 12184637"/>
              <a:gd name="connsiteY33278" fmla="*/ 339992 h 4608812"/>
              <a:gd name="connsiteX33279" fmla="*/ 2144630 w 12184637"/>
              <a:gd name="connsiteY33279" fmla="*/ 332335 h 4608812"/>
              <a:gd name="connsiteX33280" fmla="*/ 2136973 w 12184637"/>
              <a:gd name="connsiteY33280" fmla="*/ 330568 h 4608812"/>
              <a:gd name="connsiteX33281" fmla="*/ 2094787 w 12184637"/>
              <a:gd name="connsiteY33281" fmla="*/ 357073 h 4608812"/>
              <a:gd name="connsiteX33282" fmla="*/ 2093020 w 12184637"/>
              <a:gd name="connsiteY33282" fmla="*/ 364729 h 4608812"/>
              <a:gd name="connsiteX33283" fmla="*/ 2097805 w 12184637"/>
              <a:gd name="connsiteY33283" fmla="*/ 367306 h 4608812"/>
              <a:gd name="connsiteX33284" fmla="*/ 2100677 w 12184637"/>
              <a:gd name="connsiteY33284" fmla="*/ 366496 h 4608812"/>
              <a:gd name="connsiteX33285" fmla="*/ 2058490 w 12184637"/>
              <a:gd name="connsiteY33285" fmla="*/ 393369 h 4608812"/>
              <a:gd name="connsiteX33286" fmla="*/ 2100750 w 12184637"/>
              <a:gd name="connsiteY33286" fmla="*/ 366423 h 4608812"/>
              <a:gd name="connsiteX33287" fmla="*/ 2102443 w 12184637"/>
              <a:gd name="connsiteY33287" fmla="*/ 358692 h 4608812"/>
              <a:gd name="connsiteX33288" fmla="*/ 2094713 w 12184637"/>
              <a:gd name="connsiteY33288" fmla="*/ 356999 h 4608812"/>
              <a:gd name="connsiteX33289" fmla="*/ 2052453 w 12184637"/>
              <a:gd name="connsiteY33289" fmla="*/ 383945 h 4608812"/>
              <a:gd name="connsiteX33290" fmla="*/ 2050760 w 12184637"/>
              <a:gd name="connsiteY33290" fmla="*/ 391675 h 4608812"/>
              <a:gd name="connsiteX33291" fmla="*/ 2055472 w 12184637"/>
              <a:gd name="connsiteY33291" fmla="*/ 394252 h 4608812"/>
              <a:gd name="connsiteX33292" fmla="*/ 2058490 w 12184637"/>
              <a:gd name="connsiteY33292" fmla="*/ 393369 h 4608812"/>
              <a:gd name="connsiteX33293" fmla="*/ 2014096 w 12184637"/>
              <a:gd name="connsiteY33293" fmla="*/ 420168 h 4608812"/>
              <a:gd name="connsiteX33294" fmla="*/ 2058343 w 12184637"/>
              <a:gd name="connsiteY33294" fmla="*/ 393442 h 4608812"/>
              <a:gd name="connsiteX33295" fmla="*/ 2060257 w 12184637"/>
              <a:gd name="connsiteY33295" fmla="*/ 385786 h 4608812"/>
              <a:gd name="connsiteX33296" fmla="*/ 2052601 w 12184637"/>
              <a:gd name="connsiteY33296" fmla="*/ 383871 h 4608812"/>
              <a:gd name="connsiteX33297" fmla="*/ 2008353 w 12184637"/>
              <a:gd name="connsiteY33297" fmla="*/ 410597 h 4608812"/>
              <a:gd name="connsiteX33298" fmla="*/ 2006439 w 12184637"/>
              <a:gd name="connsiteY33298" fmla="*/ 418253 h 4608812"/>
              <a:gd name="connsiteX33299" fmla="*/ 2011224 w 12184637"/>
              <a:gd name="connsiteY33299" fmla="*/ 420977 h 4608812"/>
              <a:gd name="connsiteX33300" fmla="*/ 2014096 w 12184637"/>
              <a:gd name="connsiteY33300" fmla="*/ 420168 h 4608812"/>
              <a:gd name="connsiteX33301" fmla="*/ 1965725 w 12184637"/>
              <a:gd name="connsiteY33301" fmla="*/ 446157 h 4608812"/>
              <a:gd name="connsiteX33302" fmla="*/ 2013875 w 12184637"/>
              <a:gd name="connsiteY33302" fmla="*/ 420315 h 4608812"/>
              <a:gd name="connsiteX33303" fmla="*/ 2016157 w 12184637"/>
              <a:gd name="connsiteY33303" fmla="*/ 412732 h 4608812"/>
              <a:gd name="connsiteX33304" fmla="*/ 2008574 w 12184637"/>
              <a:gd name="connsiteY33304" fmla="*/ 410449 h 4608812"/>
              <a:gd name="connsiteX33305" fmla="*/ 1960424 w 12184637"/>
              <a:gd name="connsiteY33305" fmla="*/ 436291 h 4608812"/>
              <a:gd name="connsiteX33306" fmla="*/ 1958142 w 12184637"/>
              <a:gd name="connsiteY33306" fmla="*/ 443874 h 4608812"/>
              <a:gd name="connsiteX33307" fmla="*/ 1963075 w 12184637"/>
              <a:gd name="connsiteY33307" fmla="*/ 446819 h 4608812"/>
              <a:gd name="connsiteX33308" fmla="*/ 1965725 w 12184637"/>
              <a:gd name="connsiteY33308" fmla="*/ 446157 h 4608812"/>
              <a:gd name="connsiteX33309" fmla="*/ 1911244 w 12184637"/>
              <a:gd name="connsiteY33309" fmla="*/ 470599 h 4608812"/>
              <a:gd name="connsiteX33310" fmla="*/ 1965357 w 12184637"/>
              <a:gd name="connsiteY33310" fmla="*/ 446304 h 4608812"/>
              <a:gd name="connsiteX33311" fmla="*/ 1968155 w 12184637"/>
              <a:gd name="connsiteY33311" fmla="*/ 438941 h 4608812"/>
              <a:gd name="connsiteX33312" fmla="*/ 1960792 w 12184637"/>
              <a:gd name="connsiteY33312" fmla="*/ 436144 h 4608812"/>
              <a:gd name="connsiteX33313" fmla="*/ 1906679 w 12184637"/>
              <a:gd name="connsiteY33313" fmla="*/ 460439 h 4608812"/>
              <a:gd name="connsiteX33314" fmla="*/ 1903882 w 12184637"/>
              <a:gd name="connsiteY33314" fmla="*/ 467802 h 4608812"/>
              <a:gd name="connsiteX33315" fmla="*/ 1909035 w 12184637"/>
              <a:gd name="connsiteY33315" fmla="*/ 471115 h 4608812"/>
              <a:gd name="connsiteX33316" fmla="*/ 1911244 w 12184637"/>
              <a:gd name="connsiteY33316" fmla="*/ 470599 h 4608812"/>
              <a:gd name="connsiteX33317" fmla="*/ 1851536 w 12184637"/>
              <a:gd name="connsiteY33317" fmla="*/ 492318 h 4608812"/>
              <a:gd name="connsiteX33318" fmla="*/ 1910876 w 12184637"/>
              <a:gd name="connsiteY33318" fmla="*/ 470747 h 4608812"/>
              <a:gd name="connsiteX33319" fmla="*/ 1914189 w 12184637"/>
              <a:gd name="connsiteY33319" fmla="*/ 463605 h 4608812"/>
              <a:gd name="connsiteX33320" fmla="*/ 1907047 w 12184637"/>
              <a:gd name="connsiteY33320" fmla="*/ 460292 h 4608812"/>
              <a:gd name="connsiteX33321" fmla="*/ 1847707 w 12184637"/>
              <a:gd name="connsiteY33321" fmla="*/ 481864 h 4608812"/>
              <a:gd name="connsiteX33322" fmla="*/ 1844394 w 12184637"/>
              <a:gd name="connsiteY33322" fmla="*/ 489005 h 4608812"/>
              <a:gd name="connsiteX33323" fmla="*/ 1849695 w 12184637"/>
              <a:gd name="connsiteY33323" fmla="*/ 492686 h 4608812"/>
              <a:gd name="connsiteX33324" fmla="*/ 1851536 w 12184637"/>
              <a:gd name="connsiteY33324" fmla="*/ 492318 h 4608812"/>
              <a:gd name="connsiteX33325" fmla="*/ 1800220 w 12184637"/>
              <a:gd name="connsiteY33325" fmla="*/ 509031 h 4608812"/>
              <a:gd name="connsiteX33326" fmla="*/ 1851315 w 12184637"/>
              <a:gd name="connsiteY33326" fmla="*/ 492392 h 4608812"/>
              <a:gd name="connsiteX33327" fmla="*/ 1854922 w 12184637"/>
              <a:gd name="connsiteY33327" fmla="*/ 485398 h 4608812"/>
              <a:gd name="connsiteX33328" fmla="*/ 1847928 w 12184637"/>
              <a:gd name="connsiteY33328" fmla="*/ 481790 h 4608812"/>
              <a:gd name="connsiteX33329" fmla="*/ 1796834 w 12184637"/>
              <a:gd name="connsiteY33329" fmla="*/ 498429 h 4608812"/>
              <a:gd name="connsiteX33330" fmla="*/ 1793226 w 12184637"/>
              <a:gd name="connsiteY33330" fmla="*/ 505423 h 4608812"/>
              <a:gd name="connsiteX33331" fmla="*/ 1798600 w 12184637"/>
              <a:gd name="connsiteY33331" fmla="*/ 509252 h 4608812"/>
              <a:gd name="connsiteX33332" fmla="*/ 1800220 w 12184637"/>
              <a:gd name="connsiteY33332" fmla="*/ 509031 h 4608812"/>
              <a:gd name="connsiteX33333" fmla="*/ 1790281 w 12184637"/>
              <a:gd name="connsiteY33333" fmla="*/ 510062 h 4608812"/>
              <a:gd name="connsiteX33334" fmla="*/ 1799042 w 12184637"/>
              <a:gd name="connsiteY33334" fmla="*/ 509325 h 4608812"/>
              <a:gd name="connsiteX33335" fmla="*/ 1804122 w 12184637"/>
              <a:gd name="connsiteY33335" fmla="*/ 503288 h 4608812"/>
              <a:gd name="connsiteX33336" fmla="*/ 1798085 w 12184637"/>
              <a:gd name="connsiteY33336" fmla="*/ 498208 h 4608812"/>
              <a:gd name="connsiteX33337" fmla="*/ 1789324 w 12184637"/>
              <a:gd name="connsiteY33337" fmla="*/ 498944 h 4608812"/>
              <a:gd name="connsiteX33338" fmla="*/ 1784244 w 12184637"/>
              <a:gd name="connsiteY33338" fmla="*/ 504981 h 4608812"/>
              <a:gd name="connsiteX33339" fmla="*/ 1789839 w 12184637"/>
              <a:gd name="connsiteY33339" fmla="*/ 510062 h 4608812"/>
              <a:gd name="connsiteX33340" fmla="*/ 1790281 w 12184637"/>
              <a:gd name="connsiteY33340" fmla="*/ 510062 h 4608812"/>
              <a:gd name="connsiteX33341" fmla="*/ 1786526 w 12184637"/>
              <a:gd name="connsiteY33341" fmla="*/ 510356 h 4608812"/>
              <a:gd name="connsiteX33342" fmla="*/ 1790207 w 12184637"/>
              <a:gd name="connsiteY33342" fmla="*/ 510062 h 4608812"/>
              <a:gd name="connsiteX33343" fmla="*/ 1795287 w 12184637"/>
              <a:gd name="connsiteY33343" fmla="*/ 504024 h 4608812"/>
              <a:gd name="connsiteX33344" fmla="*/ 1789250 w 12184637"/>
              <a:gd name="connsiteY33344" fmla="*/ 498944 h 4608812"/>
              <a:gd name="connsiteX33345" fmla="*/ 1785569 w 12184637"/>
              <a:gd name="connsiteY33345" fmla="*/ 499239 h 4608812"/>
              <a:gd name="connsiteX33346" fmla="*/ 1780489 w 12184637"/>
              <a:gd name="connsiteY33346" fmla="*/ 505276 h 4608812"/>
              <a:gd name="connsiteX33347" fmla="*/ 1786085 w 12184637"/>
              <a:gd name="connsiteY33347" fmla="*/ 510356 h 4608812"/>
              <a:gd name="connsiteX33348" fmla="*/ 1786526 w 12184637"/>
              <a:gd name="connsiteY33348" fmla="*/ 510356 h 4608812"/>
              <a:gd name="connsiteX33349" fmla="*/ 1786305 w 12184637"/>
              <a:gd name="connsiteY33349" fmla="*/ 510356 h 4608812"/>
              <a:gd name="connsiteX33350" fmla="*/ 1786453 w 12184637"/>
              <a:gd name="connsiteY33350" fmla="*/ 510356 h 4608812"/>
              <a:gd name="connsiteX33351" fmla="*/ 1791533 w 12184637"/>
              <a:gd name="connsiteY33351" fmla="*/ 504393 h 4608812"/>
              <a:gd name="connsiteX33352" fmla="*/ 1785496 w 12184637"/>
              <a:gd name="connsiteY33352" fmla="*/ 499239 h 4608812"/>
              <a:gd name="connsiteX33353" fmla="*/ 1780342 w 12184637"/>
              <a:gd name="connsiteY33353" fmla="*/ 505202 h 4608812"/>
              <a:gd name="connsiteX33354" fmla="*/ 1785937 w 12184637"/>
              <a:gd name="connsiteY33354" fmla="*/ 510356 h 4608812"/>
              <a:gd name="connsiteX33355" fmla="*/ 1786305 w 12184637"/>
              <a:gd name="connsiteY33355" fmla="*/ 510356 h 4608812"/>
              <a:gd name="connsiteX33356" fmla="*/ 9507169 w 12184637"/>
              <a:gd name="connsiteY33356" fmla="*/ 1650927 h 4608812"/>
              <a:gd name="connsiteX33357" fmla="*/ 9510703 w 12184637"/>
              <a:gd name="connsiteY33357" fmla="*/ 1643859 h 4608812"/>
              <a:gd name="connsiteX33358" fmla="*/ 9484198 w 12184637"/>
              <a:gd name="connsiteY33358" fmla="*/ 1564714 h 4608812"/>
              <a:gd name="connsiteX33359" fmla="*/ 9477131 w 12184637"/>
              <a:gd name="connsiteY33359" fmla="*/ 1561180 h 4608812"/>
              <a:gd name="connsiteX33360" fmla="*/ 9473597 w 12184637"/>
              <a:gd name="connsiteY33360" fmla="*/ 1568248 h 4608812"/>
              <a:gd name="connsiteX33361" fmla="*/ 9500101 w 12184637"/>
              <a:gd name="connsiteY33361" fmla="*/ 1647393 h 4608812"/>
              <a:gd name="connsiteX33362" fmla="*/ 9505402 w 12184637"/>
              <a:gd name="connsiteY33362" fmla="*/ 1651221 h 4608812"/>
              <a:gd name="connsiteX33363" fmla="*/ 9507169 w 12184637"/>
              <a:gd name="connsiteY33363" fmla="*/ 1650927 h 4608812"/>
              <a:gd name="connsiteX33364" fmla="*/ 9524324 w 12184637"/>
              <a:gd name="connsiteY33364" fmla="*/ 1734489 h 4608812"/>
              <a:gd name="connsiteX33365" fmla="*/ 9528593 w 12184637"/>
              <a:gd name="connsiteY33365" fmla="*/ 1727863 h 4608812"/>
              <a:gd name="connsiteX33366" fmla="*/ 9510850 w 12184637"/>
              <a:gd name="connsiteY33366" fmla="*/ 1644448 h 4608812"/>
              <a:gd name="connsiteX33367" fmla="*/ 9504225 w 12184637"/>
              <a:gd name="connsiteY33367" fmla="*/ 1640178 h 4608812"/>
              <a:gd name="connsiteX33368" fmla="*/ 9499954 w 12184637"/>
              <a:gd name="connsiteY33368" fmla="*/ 1646804 h 4608812"/>
              <a:gd name="connsiteX33369" fmla="*/ 9517697 w 12184637"/>
              <a:gd name="connsiteY33369" fmla="*/ 1730219 h 4608812"/>
              <a:gd name="connsiteX33370" fmla="*/ 9523219 w 12184637"/>
              <a:gd name="connsiteY33370" fmla="*/ 1734636 h 4608812"/>
              <a:gd name="connsiteX33371" fmla="*/ 9524324 w 12184637"/>
              <a:gd name="connsiteY33371" fmla="*/ 1734489 h 4608812"/>
              <a:gd name="connsiteX33372" fmla="*/ 9534115 w 12184637"/>
              <a:gd name="connsiteY33372" fmla="*/ 1818419 h 4608812"/>
              <a:gd name="connsiteX33373" fmla="*/ 9538974 w 12184637"/>
              <a:gd name="connsiteY33373" fmla="*/ 1812235 h 4608812"/>
              <a:gd name="connsiteX33374" fmla="*/ 9528667 w 12184637"/>
              <a:gd name="connsiteY33374" fmla="*/ 1728378 h 4608812"/>
              <a:gd name="connsiteX33375" fmla="*/ 9522483 w 12184637"/>
              <a:gd name="connsiteY33375" fmla="*/ 1723519 h 4608812"/>
              <a:gd name="connsiteX33376" fmla="*/ 9517624 w 12184637"/>
              <a:gd name="connsiteY33376" fmla="*/ 1729703 h 4608812"/>
              <a:gd name="connsiteX33377" fmla="*/ 9527931 w 12184637"/>
              <a:gd name="connsiteY33377" fmla="*/ 1813560 h 4608812"/>
              <a:gd name="connsiteX33378" fmla="*/ 9533526 w 12184637"/>
              <a:gd name="connsiteY33378" fmla="*/ 1818419 h 4608812"/>
              <a:gd name="connsiteX33379" fmla="*/ 9534115 w 12184637"/>
              <a:gd name="connsiteY33379" fmla="*/ 1818419 h 4608812"/>
              <a:gd name="connsiteX33380" fmla="*/ 9537870 w 12184637"/>
              <a:gd name="connsiteY33380" fmla="*/ 1898890 h 4608812"/>
              <a:gd name="connsiteX33381" fmla="*/ 9543171 w 12184637"/>
              <a:gd name="connsiteY33381" fmla="*/ 1893073 h 4608812"/>
              <a:gd name="connsiteX33382" fmla="*/ 9538974 w 12184637"/>
              <a:gd name="connsiteY33382" fmla="*/ 1812603 h 4608812"/>
              <a:gd name="connsiteX33383" fmla="*/ 9533379 w 12184637"/>
              <a:gd name="connsiteY33383" fmla="*/ 1807302 h 4608812"/>
              <a:gd name="connsiteX33384" fmla="*/ 9533158 w 12184637"/>
              <a:gd name="connsiteY33384" fmla="*/ 1807302 h 4608812"/>
              <a:gd name="connsiteX33385" fmla="*/ 9527857 w 12184637"/>
              <a:gd name="connsiteY33385" fmla="*/ 1813119 h 4608812"/>
              <a:gd name="connsiteX33386" fmla="*/ 9532053 w 12184637"/>
              <a:gd name="connsiteY33386" fmla="*/ 1893589 h 4608812"/>
              <a:gd name="connsiteX33387" fmla="*/ 9537649 w 12184637"/>
              <a:gd name="connsiteY33387" fmla="*/ 1898890 h 4608812"/>
              <a:gd name="connsiteX33388" fmla="*/ 9537870 w 12184637"/>
              <a:gd name="connsiteY33388" fmla="*/ 1898890 h 4608812"/>
              <a:gd name="connsiteX33389" fmla="*/ 9542729 w 12184637"/>
              <a:gd name="connsiteY33389" fmla="*/ 1966697 h 4608812"/>
              <a:gd name="connsiteX33390" fmla="*/ 9543171 w 12184637"/>
              <a:gd name="connsiteY33390" fmla="*/ 1893368 h 4608812"/>
              <a:gd name="connsiteX33391" fmla="*/ 9537649 w 12184637"/>
              <a:gd name="connsiteY33391" fmla="*/ 1887772 h 4608812"/>
              <a:gd name="connsiteX33392" fmla="*/ 9537575 w 12184637"/>
              <a:gd name="connsiteY33392" fmla="*/ 1887772 h 4608812"/>
              <a:gd name="connsiteX33393" fmla="*/ 9532053 w 12184637"/>
              <a:gd name="connsiteY33393" fmla="*/ 1893294 h 4608812"/>
              <a:gd name="connsiteX33394" fmla="*/ 9531612 w 12184637"/>
              <a:gd name="connsiteY33394" fmla="*/ 1966623 h 4608812"/>
              <a:gd name="connsiteX33395" fmla="*/ 9537134 w 12184637"/>
              <a:gd name="connsiteY33395" fmla="*/ 1972218 h 4608812"/>
              <a:gd name="connsiteX33396" fmla="*/ 9537208 w 12184637"/>
              <a:gd name="connsiteY33396" fmla="*/ 1972218 h 4608812"/>
              <a:gd name="connsiteX33397" fmla="*/ 9542729 w 12184637"/>
              <a:gd name="connsiteY33397" fmla="*/ 1966697 h 4608812"/>
              <a:gd name="connsiteX33398" fmla="*/ 9536324 w 12184637"/>
              <a:gd name="connsiteY33398" fmla="*/ 2036491 h 4608812"/>
              <a:gd name="connsiteX33399" fmla="*/ 9542729 w 12184637"/>
              <a:gd name="connsiteY33399" fmla="*/ 1967138 h 4608812"/>
              <a:gd name="connsiteX33400" fmla="*/ 9537723 w 12184637"/>
              <a:gd name="connsiteY33400" fmla="*/ 1961101 h 4608812"/>
              <a:gd name="connsiteX33401" fmla="*/ 9531686 w 12184637"/>
              <a:gd name="connsiteY33401" fmla="*/ 1966107 h 4608812"/>
              <a:gd name="connsiteX33402" fmla="*/ 9525281 w 12184637"/>
              <a:gd name="connsiteY33402" fmla="*/ 2035461 h 4608812"/>
              <a:gd name="connsiteX33403" fmla="*/ 9530287 w 12184637"/>
              <a:gd name="connsiteY33403" fmla="*/ 2041498 h 4608812"/>
              <a:gd name="connsiteX33404" fmla="*/ 9530876 w 12184637"/>
              <a:gd name="connsiteY33404" fmla="*/ 2041498 h 4608812"/>
              <a:gd name="connsiteX33405" fmla="*/ 9536324 w 12184637"/>
              <a:gd name="connsiteY33405" fmla="*/ 2036491 h 4608812"/>
              <a:gd name="connsiteX33406" fmla="*/ 9522704 w 12184637"/>
              <a:gd name="connsiteY33406" fmla="*/ 2105623 h 4608812"/>
              <a:gd name="connsiteX33407" fmla="*/ 9536250 w 12184637"/>
              <a:gd name="connsiteY33407" fmla="*/ 2037080 h 4608812"/>
              <a:gd name="connsiteX33408" fmla="*/ 9531833 w 12184637"/>
              <a:gd name="connsiteY33408" fmla="*/ 2030528 h 4608812"/>
              <a:gd name="connsiteX33409" fmla="*/ 9525281 w 12184637"/>
              <a:gd name="connsiteY33409" fmla="*/ 2034945 h 4608812"/>
              <a:gd name="connsiteX33410" fmla="*/ 9511733 w 12184637"/>
              <a:gd name="connsiteY33410" fmla="*/ 2103488 h 4608812"/>
              <a:gd name="connsiteX33411" fmla="*/ 9516151 w 12184637"/>
              <a:gd name="connsiteY33411" fmla="*/ 2110041 h 4608812"/>
              <a:gd name="connsiteX33412" fmla="*/ 9517255 w 12184637"/>
              <a:gd name="connsiteY33412" fmla="*/ 2110114 h 4608812"/>
              <a:gd name="connsiteX33413" fmla="*/ 9522704 w 12184637"/>
              <a:gd name="connsiteY33413" fmla="*/ 2105623 h 4608812"/>
              <a:gd name="connsiteX33414" fmla="*/ 9500617 w 12184637"/>
              <a:gd name="connsiteY33414" fmla="*/ 2177185 h 4608812"/>
              <a:gd name="connsiteX33415" fmla="*/ 9522557 w 12184637"/>
              <a:gd name="connsiteY33415" fmla="*/ 2106212 h 4608812"/>
              <a:gd name="connsiteX33416" fmla="*/ 9518875 w 12184637"/>
              <a:gd name="connsiteY33416" fmla="*/ 2099218 h 4608812"/>
              <a:gd name="connsiteX33417" fmla="*/ 9511881 w 12184637"/>
              <a:gd name="connsiteY33417" fmla="*/ 2102899 h 4608812"/>
              <a:gd name="connsiteX33418" fmla="*/ 9489941 w 12184637"/>
              <a:gd name="connsiteY33418" fmla="*/ 2173872 h 4608812"/>
              <a:gd name="connsiteX33419" fmla="*/ 9493622 w 12184637"/>
              <a:gd name="connsiteY33419" fmla="*/ 2180866 h 4608812"/>
              <a:gd name="connsiteX33420" fmla="*/ 9495316 w 12184637"/>
              <a:gd name="connsiteY33420" fmla="*/ 2181087 h 4608812"/>
              <a:gd name="connsiteX33421" fmla="*/ 9500617 w 12184637"/>
              <a:gd name="connsiteY33421" fmla="*/ 2177185 h 4608812"/>
              <a:gd name="connsiteX33422" fmla="*/ 9468885 w 12184637"/>
              <a:gd name="connsiteY33422" fmla="*/ 2254269 h 4608812"/>
              <a:gd name="connsiteX33423" fmla="*/ 9500470 w 12184637"/>
              <a:gd name="connsiteY33423" fmla="*/ 2177627 h 4608812"/>
              <a:gd name="connsiteX33424" fmla="*/ 9497451 w 12184637"/>
              <a:gd name="connsiteY33424" fmla="*/ 2170338 h 4608812"/>
              <a:gd name="connsiteX33425" fmla="*/ 9490162 w 12184637"/>
              <a:gd name="connsiteY33425" fmla="*/ 2173357 h 4608812"/>
              <a:gd name="connsiteX33426" fmla="*/ 9458578 w 12184637"/>
              <a:gd name="connsiteY33426" fmla="*/ 2249998 h 4608812"/>
              <a:gd name="connsiteX33427" fmla="*/ 9461596 w 12184637"/>
              <a:gd name="connsiteY33427" fmla="*/ 2257287 h 4608812"/>
              <a:gd name="connsiteX33428" fmla="*/ 9463732 w 12184637"/>
              <a:gd name="connsiteY33428" fmla="*/ 2257729 h 4608812"/>
              <a:gd name="connsiteX33429" fmla="*/ 9468885 w 12184637"/>
              <a:gd name="connsiteY33429" fmla="*/ 2254269 h 4608812"/>
              <a:gd name="connsiteX33430" fmla="*/ 9430159 w 12184637"/>
              <a:gd name="connsiteY33430" fmla="*/ 2335401 h 4608812"/>
              <a:gd name="connsiteX33431" fmla="*/ 9468738 w 12184637"/>
              <a:gd name="connsiteY33431" fmla="*/ 2254563 h 4608812"/>
              <a:gd name="connsiteX33432" fmla="*/ 9466087 w 12184637"/>
              <a:gd name="connsiteY33432" fmla="*/ 2247127 h 4608812"/>
              <a:gd name="connsiteX33433" fmla="*/ 9458651 w 12184637"/>
              <a:gd name="connsiteY33433" fmla="*/ 2249778 h 4608812"/>
              <a:gd name="connsiteX33434" fmla="*/ 9420073 w 12184637"/>
              <a:gd name="connsiteY33434" fmla="*/ 2330616 h 4608812"/>
              <a:gd name="connsiteX33435" fmla="*/ 9422723 w 12184637"/>
              <a:gd name="connsiteY33435" fmla="*/ 2338052 h 4608812"/>
              <a:gd name="connsiteX33436" fmla="*/ 9425153 w 12184637"/>
              <a:gd name="connsiteY33436" fmla="*/ 2338567 h 4608812"/>
              <a:gd name="connsiteX33437" fmla="*/ 9430159 w 12184637"/>
              <a:gd name="connsiteY33437" fmla="*/ 2335401 h 4608812"/>
              <a:gd name="connsiteX33438" fmla="*/ 9387016 w 12184637"/>
              <a:gd name="connsiteY33438" fmla="*/ 2419406 h 4608812"/>
              <a:gd name="connsiteX33439" fmla="*/ 9430085 w 12184637"/>
              <a:gd name="connsiteY33439" fmla="*/ 2335549 h 4608812"/>
              <a:gd name="connsiteX33440" fmla="*/ 9427656 w 12184637"/>
              <a:gd name="connsiteY33440" fmla="*/ 2328039 h 4608812"/>
              <a:gd name="connsiteX33441" fmla="*/ 9420147 w 12184637"/>
              <a:gd name="connsiteY33441" fmla="*/ 2330469 h 4608812"/>
              <a:gd name="connsiteX33442" fmla="*/ 9377077 w 12184637"/>
              <a:gd name="connsiteY33442" fmla="*/ 2414326 h 4608812"/>
              <a:gd name="connsiteX33443" fmla="*/ 9379506 w 12184637"/>
              <a:gd name="connsiteY33443" fmla="*/ 2421835 h 4608812"/>
              <a:gd name="connsiteX33444" fmla="*/ 9382083 w 12184637"/>
              <a:gd name="connsiteY33444" fmla="*/ 2422424 h 4608812"/>
              <a:gd name="connsiteX33445" fmla="*/ 9387016 w 12184637"/>
              <a:gd name="connsiteY33445" fmla="*/ 2419406 h 4608812"/>
              <a:gd name="connsiteX33446" fmla="*/ 9341811 w 12184637"/>
              <a:gd name="connsiteY33446" fmla="*/ 2505103 h 4608812"/>
              <a:gd name="connsiteX33447" fmla="*/ 9386942 w 12184637"/>
              <a:gd name="connsiteY33447" fmla="*/ 2419479 h 4608812"/>
              <a:gd name="connsiteX33448" fmla="*/ 9384587 w 12184637"/>
              <a:gd name="connsiteY33448" fmla="*/ 2411970 h 4608812"/>
              <a:gd name="connsiteX33449" fmla="*/ 9377077 w 12184637"/>
              <a:gd name="connsiteY33449" fmla="*/ 2414326 h 4608812"/>
              <a:gd name="connsiteX33450" fmla="*/ 9331946 w 12184637"/>
              <a:gd name="connsiteY33450" fmla="*/ 2499949 h 4608812"/>
              <a:gd name="connsiteX33451" fmla="*/ 9334302 w 12184637"/>
              <a:gd name="connsiteY33451" fmla="*/ 2507459 h 4608812"/>
              <a:gd name="connsiteX33452" fmla="*/ 9336952 w 12184637"/>
              <a:gd name="connsiteY33452" fmla="*/ 2508122 h 4608812"/>
              <a:gd name="connsiteX33453" fmla="*/ 9341811 w 12184637"/>
              <a:gd name="connsiteY33453" fmla="*/ 2505103 h 4608812"/>
              <a:gd name="connsiteX33454" fmla="*/ 9297049 w 12184637"/>
              <a:gd name="connsiteY33454" fmla="*/ 2591389 h 4608812"/>
              <a:gd name="connsiteX33455" fmla="*/ 9341885 w 12184637"/>
              <a:gd name="connsiteY33455" fmla="*/ 2505029 h 4608812"/>
              <a:gd name="connsiteX33456" fmla="*/ 9339529 w 12184637"/>
              <a:gd name="connsiteY33456" fmla="*/ 2497520 h 4608812"/>
              <a:gd name="connsiteX33457" fmla="*/ 9332020 w 12184637"/>
              <a:gd name="connsiteY33457" fmla="*/ 2499876 h 4608812"/>
              <a:gd name="connsiteX33458" fmla="*/ 9287183 w 12184637"/>
              <a:gd name="connsiteY33458" fmla="*/ 2586236 h 4608812"/>
              <a:gd name="connsiteX33459" fmla="*/ 9289539 w 12184637"/>
              <a:gd name="connsiteY33459" fmla="*/ 2593745 h 4608812"/>
              <a:gd name="connsiteX33460" fmla="*/ 9292116 w 12184637"/>
              <a:gd name="connsiteY33460" fmla="*/ 2594334 h 4608812"/>
              <a:gd name="connsiteX33461" fmla="*/ 9297049 w 12184637"/>
              <a:gd name="connsiteY33461" fmla="*/ 2591389 h 4608812"/>
              <a:gd name="connsiteX33462" fmla="*/ 9253685 w 12184637"/>
              <a:gd name="connsiteY33462" fmla="*/ 2674952 h 4608812"/>
              <a:gd name="connsiteX33463" fmla="*/ 9297049 w 12184637"/>
              <a:gd name="connsiteY33463" fmla="*/ 2591316 h 4608812"/>
              <a:gd name="connsiteX33464" fmla="*/ 9294692 w 12184637"/>
              <a:gd name="connsiteY33464" fmla="*/ 2583806 h 4608812"/>
              <a:gd name="connsiteX33465" fmla="*/ 9287183 w 12184637"/>
              <a:gd name="connsiteY33465" fmla="*/ 2586162 h 4608812"/>
              <a:gd name="connsiteX33466" fmla="*/ 9243819 w 12184637"/>
              <a:gd name="connsiteY33466" fmla="*/ 2669798 h 4608812"/>
              <a:gd name="connsiteX33467" fmla="*/ 9246175 w 12184637"/>
              <a:gd name="connsiteY33467" fmla="*/ 2677308 h 4608812"/>
              <a:gd name="connsiteX33468" fmla="*/ 9248752 w 12184637"/>
              <a:gd name="connsiteY33468" fmla="*/ 2677897 h 4608812"/>
              <a:gd name="connsiteX33469" fmla="*/ 9253685 w 12184637"/>
              <a:gd name="connsiteY33469" fmla="*/ 2674952 h 4608812"/>
              <a:gd name="connsiteX33470" fmla="*/ 9212897 w 12184637"/>
              <a:gd name="connsiteY33470" fmla="*/ 2752550 h 4608812"/>
              <a:gd name="connsiteX33471" fmla="*/ 9253685 w 12184637"/>
              <a:gd name="connsiteY33471" fmla="*/ 2675025 h 4608812"/>
              <a:gd name="connsiteX33472" fmla="*/ 9251328 w 12184637"/>
              <a:gd name="connsiteY33472" fmla="*/ 2667516 h 4608812"/>
              <a:gd name="connsiteX33473" fmla="*/ 9243819 w 12184637"/>
              <a:gd name="connsiteY33473" fmla="*/ 2669872 h 4608812"/>
              <a:gd name="connsiteX33474" fmla="*/ 9203032 w 12184637"/>
              <a:gd name="connsiteY33474" fmla="*/ 2747397 h 4608812"/>
              <a:gd name="connsiteX33475" fmla="*/ 9205387 w 12184637"/>
              <a:gd name="connsiteY33475" fmla="*/ 2754906 h 4608812"/>
              <a:gd name="connsiteX33476" fmla="*/ 9208038 w 12184637"/>
              <a:gd name="connsiteY33476" fmla="*/ 2755569 h 4608812"/>
              <a:gd name="connsiteX33477" fmla="*/ 9212897 w 12184637"/>
              <a:gd name="connsiteY33477" fmla="*/ 2752550 h 4608812"/>
              <a:gd name="connsiteX33478" fmla="*/ 9175718 w 12184637"/>
              <a:gd name="connsiteY33478" fmla="*/ 2820799 h 4608812"/>
              <a:gd name="connsiteX33479" fmla="*/ 9212897 w 12184637"/>
              <a:gd name="connsiteY33479" fmla="*/ 2752550 h 4608812"/>
              <a:gd name="connsiteX33480" fmla="*/ 9210689 w 12184637"/>
              <a:gd name="connsiteY33480" fmla="*/ 2744967 h 4608812"/>
              <a:gd name="connsiteX33481" fmla="*/ 9203106 w 12184637"/>
              <a:gd name="connsiteY33481" fmla="*/ 2747176 h 4608812"/>
              <a:gd name="connsiteX33482" fmla="*/ 9165925 w 12184637"/>
              <a:gd name="connsiteY33482" fmla="*/ 2815425 h 4608812"/>
              <a:gd name="connsiteX33483" fmla="*/ 9168134 w 12184637"/>
              <a:gd name="connsiteY33483" fmla="*/ 2823008 h 4608812"/>
              <a:gd name="connsiteX33484" fmla="*/ 9170859 w 12184637"/>
              <a:gd name="connsiteY33484" fmla="*/ 2823671 h 4608812"/>
              <a:gd name="connsiteX33485" fmla="*/ 9175718 w 12184637"/>
              <a:gd name="connsiteY33485" fmla="*/ 2820799 h 4608812"/>
              <a:gd name="connsiteX33486" fmla="*/ 9143176 w 12184637"/>
              <a:gd name="connsiteY33486" fmla="*/ 2876679 h 4608812"/>
              <a:gd name="connsiteX33487" fmla="*/ 9175644 w 12184637"/>
              <a:gd name="connsiteY33487" fmla="*/ 2820946 h 4608812"/>
              <a:gd name="connsiteX33488" fmla="*/ 9173656 w 12184637"/>
              <a:gd name="connsiteY33488" fmla="*/ 2813290 h 4608812"/>
              <a:gd name="connsiteX33489" fmla="*/ 9165999 w 12184637"/>
              <a:gd name="connsiteY33489" fmla="*/ 2815278 h 4608812"/>
              <a:gd name="connsiteX33490" fmla="*/ 9133531 w 12184637"/>
              <a:gd name="connsiteY33490" fmla="*/ 2871010 h 4608812"/>
              <a:gd name="connsiteX33491" fmla="*/ 9135519 w 12184637"/>
              <a:gd name="connsiteY33491" fmla="*/ 2878667 h 4608812"/>
              <a:gd name="connsiteX33492" fmla="*/ 9138390 w 12184637"/>
              <a:gd name="connsiteY33492" fmla="*/ 2879403 h 4608812"/>
              <a:gd name="connsiteX33493" fmla="*/ 9143176 w 12184637"/>
              <a:gd name="connsiteY33493" fmla="*/ 2876679 h 4608812"/>
              <a:gd name="connsiteX33494" fmla="*/ 9109531 w 12184637"/>
              <a:gd name="connsiteY33494" fmla="*/ 2932486 h 4608812"/>
              <a:gd name="connsiteX33495" fmla="*/ 9143176 w 12184637"/>
              <a:gd name="connsiteY33495" fmla="*/ 2876753 h 4608812"/>
              <a:gd name="connsiteX33496" fmla="*/ 9141262 w 12184637"/>
              <a:gd name="connsiteY33496" fmla="*/ 2869096 h 4608812"/>
              <a:gd name="connsiteX33497" fmla="*/ 9133605 w 12184637"/>
              <a:gd name="connsiteY33497" fmla="*/ 2871010 h 4608812"/>
              <a:gd name="connsiteX33498" fmla="*/ 9099959 w 12184637"/>
              <a:gd name="connsiteY33498" fmla="*/ 2926743 h 4608812"/>
              <a:gd name="connsiteX33499" fmla="*/ 9101874 w 12184637"/>
              <a:gd name="connsiteY33499" fmla="*/ 2934400 h 4608812"/>
              <a:gd name="connsiteX33500" fmla="*/ 9104819 w 12184637"/>
              <a:gd name="connsiteY33500" fmla="*/ 2935210 h 4608812"/>
              <a:gd name="connsiteX33501" fmla="*/ 9109531 w 12184637"/>
              <a:gd name="connsiteY33501" fmla="*/ 2932486 h 4608812"/>
              <a:gd name="connsiteX33502" fmla="*/ 9069038 w 12184637"/>
              <a:gd name="connsiteY33502" fmla="*/ 3000513 h 4608812"/>
              <a:gd name="connsiteX33503" fmla="*/ 9109531 w 12184637"/>
              <a:gd name="connsiteY33503" fmla="*/ 2932412 h 4608812"/>
              <a:gd name="connsiteX33504" fmla="*/ 9107616 w 12184637"/>
              <a:gd name="connsiteY33504" fmla="*/ 2924755 h 4608812"/>
              <a:gd name="connsiteX33505" fmla="*/ 9099959 w 12184637"/>
              <a:gd name="connsiteY33505" fmla="*/ 2926669 h 4608812"/>
              <a:gd name="connsiteX33506" fmla="*/ 9059467 w 12184637"/>
              <a:gd name="connsiteY33506" fmla="*/ 2994771 h 4608812"/>
              <a:gd name="connsiteX33507" fmla="*/ 9061381 w 12184637"/>
              <a:gd name="connsiteY33507" fmla="*/ 3002428 h 4608812"/>
              <a:gd name="connsiteX33508" fmla="*/ 9064252 w 12184637"/>
              <a:gd name="connsiteY33508" fmla="*/ 3003238 h 4608812"/>
              <a:gd name="connsiteX33509" fmla="*/ 9069038 w 12184637"/>
              <a:gd name="connsiteY33509" fmla="*/ 3000513 h 4608812"/>
              <a:gd name="connsiteX33510" fmla="*/ 9016102 w 12184637"/>
              <a:gd name="connsiteY33510" fmla="*/ 3092911 h 4608812"/>
              <a:gd name="connsiteX33511" fmla="*/ 9069038 w 12184637"/>
              <a:gd name="connsiteY33511" fmla="*/ 3000440 h 4608812"/>
              <a:gd name="connsiteX33512" fmla="*/ 9066976 w 12184637"/>
              <a:gd name="connsiteY33512" fmla="*/ 2992857 h 4608812"/>
              <a:gd name="connsiteX33513" fmla="*/ 9059393 w 12184637"/>
              <a:gd name="connsiteY33513" fmla="*/ 2994918 h 4608812"/>
              <a:gd name="connsiteX33514" fmla="*/ 9006458 w 12184637"/>
              <a:gd name="connsiteY33514" fmla="*/ 3087389 h 4608812"/>
              <a:gd name="connsiteX33515" fmla="*/ 9008519 w 12184637"/>
              <a:gd name="connsiteY33515" fmla="*/ 3094972 h 4608812"/>
              <a:gd name="connsiteX33516" fmla="*/ 9011317 w 12184637"/>
              <a:gd name="connsiteY33516" fmla="*/ 3095708 h 4608812"/>
              <a:gd name="connsiteX33517" fmla="*/ 9016102 w 12184637"/>
              <a:gd name="connsiteY33517" fmla="*/ 3092911 h 4608812"/>
              <a:gd name="connsiteX33518" fmla="*/ 8945498 w 12184637"/>
              <a:gd name="connsiteY33518" fmla="*/ 3221236 h 4608812"/>
              <a:gd name="connsiteX33519" fmla="*/ 9016176 w 12184637"/>
              <a:gd name="connsiteY33519" fmla="*/ 3092837 h 4608812"/>
              <a:gd name="connsiteX33520" fmla="*/ 9013967 w 12184637"/>
              <a:gd name="connsiteY33520" fmla="*/ 3085254 h 4608812"/>
              <a:gd name="connsiteX33521" fmla="*/ 9006385 w 12184637"/>
              <a:gd name="connsiteY33521" fmla="*/ 3087462 h 4608812"/>
              <a:gd name="connsiteX33522" fmla="*/ 8935706 w 12184637"/>
              <a:gd name="connsiteY33522" fmla="*/ 3215861 h 4608812"/>
              <a:gd name="connsiteX33523" fmla="*/ 8937915 w 12184637"/>
              <a:gd name="connsiteY33523" fmla="*/ 3223444 h 4608812"/>
              <a:gd name="connsiteX33524" fmla="*/ 8940639 w 12184637"/>
              <a:gd name="connsiteY33524" fmla="*/ 3224107 h 4608812"/>
              <a:gd name="connsiteX33525" fmla="*/ 8945498 w 12184637"/>
              <a:gd name="connsiteY33525" fmla="*/ 3221236 h 4608812"/>
              <a:gd name="connsiteX33526" fmla="*/ 8862451 w 12184637"/>
              <a:gd name="connsiteY33526" fmla="*/ 3374151 h 4608812"/>
              <a:gd name="connsiteX33527" fmla="*/ 8945498 w 12184637"/>
              <a:gd name="connsiteY33527" fmla="*/ 3221236 h 4608812"/>
              <a:gd name="connsiteX33528" fmla="*/ 8943289 w 12184637"/>
              <a:gd name="connsiteY33528" fmla="*/ 3213653 h 4608812"/>
              <a:gd name="connsiteX33529" fmla="*/ 8935706 w 12184637"/>
              <a:gd name="connsiteY33529" fmla="*/ 3215861 h 4608812"/>
              <a:gd name="connsiteX33530" fmla="*/ 8852659 w 12184637"/>
              <a:gd name="connsiteY33530" fmla="*/ 3368777 h 4608812"/>
              <a:gd name="connsiteX33531" fmla="*/ 8854867 w 12184637"/>
              <a:gd name="connsiteY33531" fmla="*/ 3376360 h 4608812"/>
              <a:gd name="connsiteX33532" fmla="*/ 8857591 w 12184637"/>
              <a:gd name="connsiteY33532" fmla="*/ 3377022 h 4608812"/>
              <a:gd name="connsiteX33533" fmla="*/ 8862451 w 12184637"/>
              <a:gd name="connsiteY33533" fmla="*/ 3374151 h 4608812"/>
              <a:gd name="connsiteX33534" fmla="*/ 8772410 w 12184637"/>
              <a:gd name="connsiteY33534" fmla="*/ 3540540 h 4608812"/>
              <a:gd name="connsiteX33535" fmla="*/ 8862451 w 12184637"/>
              <a:gd name="connsiteY33535" fmla="*/ 3374078 h 4608812"/>
              <a:gd name="connsiteX33536" fmla="*/ 8860168 w 12184637"/>
              <a:gd name="connsiteY33536" fmla="*/ 3366494 h 4608812"/>
              <a:gd name="connsiteX33537" fmla="*/ 8852586 w 12184637"/>
              <a:gd name="connsiteY33537" fmla="*/ 3368777 h 4608812"/>
              <a:gd name="connsiteX33538" fmla="*/ 8762545 w 12184637"/>
              <a:gd name="connsiteY33538" fmla="*/ 3535239 h 4608812"/>
              <a:gd name="connsiteX33539" fmla="*/ 8764826 w 12184637"/>
              <a:gd name="connsiteY33539" fmla="*/ 3542822 h 4608812"/>
              <a:gd name="connsiteX33540" fmla="*/ 8767550 w 12184637"/>
              <a:gd name="connsiteY33540" fmla="*/ 3543484 h 4608812"/>
              <a:gd name="connsiteX33541" fmla="*/ 8772410 w 12184637"/>
              <a:gd name="connsiteY33541" fmla="*/ 3540540 h 4608812"/>
              <a:gd name="connsiteX33542" fmla="*/ 8680307 w 12184637"/>
              <a:gd name="connsiteY33542" fmla="*/ 3709947 h 4608812"/>
              <a:gd name="connsiteX33543" fmla="*/ 8772336 w 12184637"/>
              <a:gd name="connsiteY33543" fmla="*/ 3540540 h 4608812"/>
              <a:gd name="connsiteX33544" fmla="*/ 8770127 w 12184637"/>
              <a:gd name="connsiteY33544" fmla="*/ 3532956 h 4608812"/>
              <a:gd name="connsiteX33545" fmla="*/ 8762545 w 12184637"/>
              <a:gd name="connsiteY33545" fmla="*/ 3535165 h 4608812"/>
              <a:gd name="connsiteX33546" fmla="*/ 8670516 w 12184637"/>
              <a:gd name="connsiteY33546" fmla="*/ 3704572 h 4608812"/>
              <a:gd name="connsiteX33547" fmla="*/ 8672724 w 12184637"/>
              <a:gd name="connsiteY33547" fmla="*/ 3712155 h 4608812"/>
              <a:gd name="connsiteX33548" fmla="*/ 8675448 w 12184637"/>
              <a:gd name="connsiteY33548" fmla="*/ 3712818 h 4608812"/>
              <a:gd name="connsiteX33549" fmla="*/ 8680307 w 12184637"/>
              <a:gd name="connsiteY33549" fmla="*/ 3709947 h 4608812"/>
              <a:gd name="connsiteX33550" fmla="*/ 8591076 w 12184637"/>
              <a:gd name="connsiteY33550" fmla="*/ 3872212 h 4608812"/>
              <a:gd name="connsiteX33551" fmla="*/ 8680307 w 12184637"/>
              <a:gd name="connsiteY33551" fmla="*/ 3709947 h 4608812"/>
              <a:gd name="connsiteX33552" fmla="*/ 8678098 w 12184637"/>
              <a:gd name="connsiteY33552" fmla="*/ 3702363 h 4608812"/>
              <a:gd name="connsiteX33553" fmla="*/ 8670516 w 12184637"/>
              <a:gd name="connsiteY33553" fmla="*/ 3704572 h 4608812"/>
              <a:gd name="connsiteX33554" fmla="*/ 8581284 w 12184637"/>
              <a:gd name="connsiteY33554" fmla="*/ 3866837 h 4608812"/>
              <a:gd name="connsiteX33555" fmla="*/ 8583493 w 12184637"/>
              <a:gd name="connsiteY33555" fmla="*/ 3874421 h 4608812"/>
              <a:gd name="connsiteX33556" fmla="*/ 8586217 w 12184637"/>
              <a:gd name="connsiteY33556" fmla="*/ 3875084 h 4608812"/>
              <a:gd name="connsiteX33557" fmla="*/ 8591076 w 12184637"/>
              <a:gd name="connsiteY33557" fmla="*/ 3872212 h 4608812"/>
              <a:gd name="connsiteX33558" fmla="*/ 8504569 w 12184637"/>
              <a:gd name="connsiteY33558" fmla="*/ 4021888 h 4608812"/>
              <a:gd name="connsiteX33559" fmla="*/ 8591002 w 12184637"/>
              <a:gd name="connsiteY33559" fmla="*/ 3872359 h 4608812"/>
              <a:gd name="connsiteX33560" fmla="*/ 8588941 w 12184637"/>
              <a:gd name="connsiteY33560" fmla="*/ 3864776 h 4608812"/>
              <a:gd name="connsiteX33561" fmla="*/ 8581357 w 12184637"/>
              <a:gd name="connsiteY33561" fmla="*/ 3866837 h 4608812"/>
              <a:gd name="connsiteX33562" fmla="*/ 8494924 w 12184637"/>
              <a:gd name="connsiteY33562" fmla="*/ 4016366 h 4608812"/>
              <a:gd name="connsiteX33563" fmla="*/ 8496985 w 12184637"/>
              <a:gd name="connsiteY33563" fmla="*/ 4023949 h 4608812"/>
              <a:gd name="connsiteX33564" fmla="*/ 8499783 w 12184637"/>
              <a:gd name="connsiteY33564" fmla="*/ 4024685 h 4608812"/>
              <a:gd name="connsiteX33565" fmla="*/ 8504569 w 12184637"/>
              <a:gd name="connsiteY33565" fmla="*/ 4021888 h 4608812"/>
              <a:gd name="connsiteX33566" fmla="*/ 122421 w 12184637"/>
              <a:gd name="connsiteY33566" fmla="*/ 914032 h 4608812"/>
              <a:gd name="connsiteX33567" fmla="*/ 129047 w 12184637"/>
              <a:gd name="connsiteY33567" fmla="*/ 906522 h 4608812"/>
              <a:gd name="connsiteX33568" fmla="*/ 128532 w 12184637"/>
              <a:gd name="connsiteY33568" fmla="*/ 898645 h 4608812"/>
              <a:gd name="connsiteX33569" fmla="*/ 120654 w 12184637"/>
              <a:gd name="connsiteY33569" fmla="*/ 899160 h 4608812"/>
              <a:gd name="connsiteX33570" fmla="*/ 114028 w 12184637"/>
              <a:gd name="connsiteY33570" fmla="*/ 906670 h 4608812"/>
              <a:gd name="connsiteX33571" fmla="*/ 114544 w 12184637"/>
              <a:gd name="connsiteY33571" fmla="*/ 914547 h 4608812"/>
              <a:gd name="connsiteX33572" fmla="*/ 118298 w 12184637"/>
              <a:gd name="connsiteY33572" fmla="*/ 915946 h 4608812"/>
              <a:gd name="connsiteX33573" fmla="*/ 122421 w 12184637"/>
              <a:gd name="connsiteY33573" fmla="*/ 914032 h 4608812"/>
              <a:gd name="connsiteX33574" fmla="*/ 126397 w 12184637"/>
              <a:gd name="connsiteY33574" fmla="*/ 908142 h 4608812"/>
              <a:gd name="connsiteX33575" fmla="*/ 144876 w 12184637"/>
              <a:gd name="connsiteY33575" fmla="*/ 902768 h 4608812"/>
              <a:gd name="connsiteX33576" fmla="*/ 148705 w 12184637"/>
              <a:gd name="connsiteY33576" fmla="*/ 895847 h 4608812"/>
              <a:gd name="connsiteX33577" fmla="*/ 141784 w 12184637"/>
              <a:gd name="connsiteY33577" fmla="*/ 892019 h 4608812"/>
              <a:gd name="connsiteX33578" fmla="*/ 123305 w 12184637"/>
              <a:gd name="connsiteY33578" fmla="*/ 897393 h 4608812"/>
              <a:gd name="connsiteX33579" fmla="*/ 119476 w 12184637"/>
              <a:gd name="connsiteY33579" fmla="*/ 904314 h 4608812"/>
              <a:gd name="connsiteX33580" fmla="*/ 124851 w 12184637"/>
              <a:gd name="connsiteY33580" fmla="*/ 908289 h 4608812"/>
              <a:gd name="connsiteX33581" fmla="*/ 126397 w 12184637"/>
              <a:gd name="connsiteY33581" fmla="*/ 908142 h 4608812"/>
              <a:gd name="connsiteX33582" fmla="*/ 143919 w 12184637"/>
              <a:gd name="connsiteY33582" fmla="*/ 902989 h 4608812"/>
              <a:gd name="connsiteX33583" fmla="*/ 171013 w 12184637"/>
              <a:gd name="connsiteY33583" fmla="*/ 899970 h 4608812"/>
              <a:gd name="connsiteX33584" fmla="*/ 175945 w 12184637"/>
              <a:gd name="connsiteY33584" fmla="*/ 893859 h 4608812"/>
              <a:gd name="connsiteX33585" fmla="*/ 169835 w 12184637"/>
              <a:gd name="connsiteY33585" fmla="*/ 888926 h 4608812"/>
              <a:gd name="connsiteX33586" fmla="*/ 142741 w 12184637"/>
              <a:gd name="connsiteY33586" fmla="*/ 891945 h 4608812"/>
              <a:gd name="connsiteX33587" fmla="*/ 137809 w 12184637"/>
              <a:gd name="connsiteY33587" fmla="*/ 898056 h 4608812"/>
              <a:gd name="connsiteX33588" fmla="*/ 143404 w 12184637"/>
              <a:gd name="connsiteY33588" fmla="*/ 902989 h 4608812"/>
              <a:gd name="connsiteX33589" fmla="*/ 143919 w 12184637"/>
              <a:gd name="connsiteY33589" fmla="*/ 902989 h 4608812"/>
              <a:gd name="connsiteX33590" fmla="*/ 170718 w 12184637"/>
              <a:gd name="connsiteY33590" fmla="*/ 900044 h 4608812"/>
              <a:gd name="connsiteX33591" fmla="*/ 209886 w 12184637"/>
              <a:gd name="connsiteY33591" fmla="*/ 897909 h 4608812"/>
              <a:gd name="connsiteX33592" fmla="*/ 215113 w 12184637"/>
              <a:gd name="connsiteY33592" fmla="*/ 892019 h 4608812"/>
              <a:gd name="connsiteX33593" fmla="*/ 209223 w 12184637"/>
              <a:gd name="connsiteY33593" fmla="*/ 886791 h 4608812"/>
              <a:gd name="connsiteX33594" fmla="*/ 170056 w 12184637"/>
              <a:gd name="connsiteY33594" fmla="*/ 888926 h 4608812"/>
              <a:gd name="connsiteX33595" fmla="*/ 164828 w 12184637"/>
              <a:gd name="connsiteY33595" fmla="*/ 894816 h 4608812"/>
              <a:gd name="connsiteX33596" fmla="*/ 170424 w 12184637"/>
              <a:gd name="connsiteY33596" fmla="*/ 900044 h 4608812"/>
              <a:gd name="connsiteX33597" fmla="*/ 170718 w 12184637"/>
              <a:gd name="connsiteY33597" fmla="*/ 900044 h 4608812"/>
              <a:gd name="connsiteX33598" fmla="*/ 209591 w 12184637"/>
              <a:gd name="connsiteY33598" fmla="*/ 897835 h 4608812"/>
              <a:gd name="connsiteX33599" fmla="*/ 260391 w 12184637"/>
              <a:gd name="connsiteY33599" fmla="*/ 897172 h 4608812"/>
              <a:gd name="connsiteX33600" fmla="*/ 265913 w 12184637"/>
              <a:gd name="connsiteY33600" fmla="*/ 891503 h 4608812"/>
              <a:gd name="connsiteX33601" fmla="*/ 260318 w 12184637"/>
              <a:gd name="connsiteY33601" fmla="*/ 885982 h 4608812"/>
              <a:gd name="connsiteX33602" fmla="*/ 260318 w 12184637"/>
              <a:gd name="connsiteY33602" fmla="*/ 885982 h 4608812"/>
              <a:gd name="connsiteX33603" fmla="*/ 209518 w 12184637"/>
              <a:gd name="connsiteY33603" fmla="*/ 886644 h 4608812"/>
              <a:gd name="connsiteX33604" fmla="*/ 203996 w 12184637"/>
              <a:gd name="connsiteY33604" fmla="*/ 892313 h 4608812"/>
              <a:gd name="connsiteX33605" fmla="*/ 209591 w 12184637"/>
              <a:gd name="connsiteY33605" fmla="*/ 897835 h 4608812"/>
              <a:gd name="connsiteX33606" fmla="*/ 209591 w 12184637"/>
              <a:gd name="connsiteY33606" fmla="*/ 897835 h 4608812"/>
              <a:gd name="connsiteX33607" fmla="*/ 327977 w 12184637"/>
              <a:gd name="connsiteY33607" fmla="*/ 893270 h 4608812"/>
              <a:gd name="connsiteX33608" fmla="*/ 322529 w 12184637"/>
              <a:gd name="connsiteY33608" fmla="*/ 887528 h 4608812"/>
              <a:gd name="connsiteX33609" fmla="*/ 260391 w 12184637"/>
              <a:gd name="connsiteY33609" fmla="*/ 885982 h 4608812"/>
              <a:gd name="connsiteX33610" fmla="*/ 254649 w 12184637"/>
              <a:gd name="connsiteY33610" fmla="*/ 891430 h 4608812"/>
              <a:gd name="connsiteX33611" fmla="*/ 260097 w 12184637"/>
              <a:gd name="connsiteY33611" fmla="*/ 897172 h 4608812"/>
              <a:gd name="connsiteX33612" fmla="*/ 322235 w 12184637"/>
              <a:gd name="connsiteY33612" fmla="*/ 898718 h 4608812"/>
              <a:gd name="connsiteX33613" fmla="*/ 322382 w 12184637"/>
              <a:gd name="connsiteY33613" fmla="*/ 898718 h 4608812"/>
              <a:gd name="connsiteX33614" fmla="*/ 327977 w 12184637"/>
              <a:gd name="connsiteY33614" fmla="*/ 893270 h 4608812"/>
              <a:gd name="connsiteX33615" fmla="*/ 401011 w 12184637"/>
              <a:gd name="connsiteY33615" fmla="*/ 897909 h 4608812"/>
              <a:gd name="connsiteX33616" fmla="*/ 395784 w 12184637"/>
              <a:gd name="connsiteY33616" fmla="*/ 892019 h 4608812"/>
              <a:gd name="connsiteX33617" fmla="*/ 322750 w 12184637"/>
              <a:gd name="connsiteY33617" fmla="*/ 887601 h 4608812"/>
              <a:gd name="connsiteX33618" fmla="*/ 316860 w 12184637"/>
              <a:gd name="connsiteY33618" fmla="*/ 892828 h 4608812"/>
              <a:gd name="connsiteX33619" fmla="*/ 322087 w 12184637"/>
              <a:gd name="connsiteY33619" fmla="*/ 898718 h 4608812"/>
              <a:gd name="connsiteX33620" fmla="*/ 395122 w 12184637"/>
              <a:gd name="connsiteY33620" fmla="*/ 903136 h 4608812"/>
              <a:gd name="connsiteX33621" fmla="*/ 395490 w 12184637"/>
              <a:gd name="connsiteY33621" fmla="*/ 903136 h 4608812"/>
              <a:gd name="connsiteX33622" fmla="*/ 401011 w 12184637"/>
              <a:gd name="connsiteY33622" fmla="*/ 897909 h 4608812"/>
              <a:gd name="connsiteX33623" fmla="*/ 484353 w 12184637"/>
              <a:gd name="connsiteY33623" fmla="*/ 906154 h 4608812"/>
              <a:gd name="connsiteX33624" fmla="*/ 479347 w 12184637"/>
              <a:gd name="connsiteY33624" fmla="*/ 900044 h 4608812"/>
              <a:gd name="connsiteX33625" fmla="*/ 395931 w 12184637"/>
              <a:gd name="connsiteY33625" fmla="*/ 892019 h 4608812"/>
              <a:gd name="connsiteX33626" fmla="*/ 389821 w 12184637"/>
              <a:gd name="connsiteY33626" fmla="*/ 897025 h 4608812"/>
              <a:gd name="connsiteX33627" fmla="*/ 394827 w 12184637"/>
              <a:gd name="connsiteY33627" fmla="*/ 903136 h 4608812"/>
              <a:gd name="connsiteX33628" fmla="*/ 478242 w 12184637"/>
              <a:gd name="connsiteY33628" fmla="*/ 911161 h 4608812"/>
              <a:gd name="connsiteX33629" fmla="*/ 478831 w 12184637"/>
              <a:gd name="connsiteY33629" fmla="*/ 911161 h 4608812"/>
              <a:gd name="connsiteX33630" fmla="*/ 484353 w 12184637"/>
              <a:gd name="connsiteY33630" fmla="*/ 906154 h 4608812"/>
              <a:gd name="connsiteX33631" fmla="*/ 572112 w 12184637"/>
              <a:gd name="connsiteY33631" fmla="*/ 916756 h 4608812"/>
              <a:gd name="connsiteX33632" fmla="*/ 567253 w 12184637"/>
              <a:gd name="connsiteY33632" fmla="*/ 910572 h 4608812"/>
              <a:gd name="connsiteX33633" fmla="*/ 479494 w 12184637"/>
              <a:gd name="connsiteY33633" fmla="*/ 900117 h 4608812"/>
              <a:gd name="connsiteX33634" fmla="*/ 473309 w 12184637"/>
              <a:gd name="connsiteY33634" fmla="*/ 904976 h 4608812"/>
              <a:gd name="connsiteX33635" fmla="*/ 478169 w 12184637"/>
              <a:gd name="connsiteY33635" fmla="*/ 911161 h 4608812"/>
              <a:gd name="connsiteX33636" fmla="*/ 565927 w 12184637"/>
              <a:gd name="connsiteY33636" fmla="*/ 921615 h 4608812"/>
              <a:gd name="connsiteX33637" fmla="*/ 566664 w 12184637"/>
              <a:gd name="connsiteY33637" fmla="*/ 921689 h 4608812"/>
              <a:gd name="connsiteX33638" fmla="*/ 572112 w 12184637"/>
              <a:gd name="connsiteY33638" fmla="*/ 916756 h 4608812"/>
              <a:gd name="connsiteX33639" fmla="*/ 658325 w 12184637"/>
              <a:gd name="connsiteY33639" fmla="*/ 928536 h 4608812"/>
              <a:gd name="connsiteX33640" fmla="*/ 653539 w 12184637"/>
              <a:gd name="connsiteY33640" fmla="*/ 922278 h 4608812"/>
              <a:gd name="connsiteX33641" fmla="*/ 567326 w 12184637"/>
              <a:gd name="connsiteY33641" fmla="*/ 910572 h 4608812"/>
              <a:gd name="connsiteX33642" fmla="*/ 561068 w 12184637"/>
              <a:gd name="connsiteY33642" fmla="*/ 915357 h 4608812"/>
              <a:gd name="connsiteX33643" fmla="*/ 565854 w 12184637"/>
              <a:gd name="connsiteY33643" fmla="*/ 921615 h 4608812"/>
              <a:gd name="connsiteX33644" fmla="*/ 652067 w 12184637"/>
              <a:gd name="connsiteY33644" fmla="*/ 933321 h 4608812"/>
              <a:gd name="connsiteX33645" fmla="*/ 652876 w 12184637"/>
              <a:gd name="connsiteY33645" fmla="*/ 933395 h 4608812"/>
              <a:gd name="connsiteX33646" fmla="*/ 658325 w 12184637"/>
              <a:gd name="connsiteY33646" fmla="*/ 928536 h 4608812"/>
              <a:gd name="connsiteX33647" fmla="*/ 740783 w 12184637"/>
              <a:gd name="connsiteY33647" fmla="*/ 932364 h 4608812"/>
              <a:gd name="connsiteX33648" fmla="*/ 735482 w 12184637"/>
              <a:gd name="connsiteY33648" fmla="*/ 926548 h 4608812"/>
              <a:gd name="connsiteX33649" fmla="*/ 653097 w 12184637"/>
              <a:gd name="connsiteY33649" fmla="*/ 922204 h 4608812"/>
              <a:gd name="connsiteX33650" fmla="*/ 647281 w 12184637"/>
              <a:gd name="connsiteY33650" fmla="*/ 927505 h 4608812"/>
              <a:gd name="connsiteX33651" fmla="*/ 652582 w 12184637"/>
              <a:gd name="connsiteY33651" fmla="*/ 933321 h 4608812"/>
              <a:gd name="connsiteX33652" fmla="*/ 734966 w 12184637"/>
              <a:gd name="connsiteY33652" fmla="*/ 937665 h 4608812"/>
              <a:gd name="connsiteX33653" fmla="*/ 735261 w 12184637"/>
              <a:gd name="connsiteY33653" fmla="*/ 937665 h 4608812"/>
              <a:gd name="connsiteX33654" fmla="*/ 740783 w 12184637"/>
              <a:gd name="connsiteY33654" fmla="*/ 932364 h 4608812"/>
              <a:gd name="connsiteX33655" fmla="*/ 736071 w 12184637"/>
              <a:gd name="connsiteY33655" fmla="*/ 937591 h 4608812"/>
              <a:gd name="connsiteX33656" fmla="*/ 812491 w 12184637"/>
              <a:gd name="connsiteY33656" fmla="*/ 926033 h 4608812"/>
              <a:gd name="connsiteX33657" fmla="*/ 817203 w 12184637"/>
              <a:gd name="connsiteY33657" fmla="*/ 919701 h 4608812"/>
              <a:gd name="connsiteX33658" fmla="*/ 810872 w 12184637"/>
              <a:gd name="connsiteY33658" fmla="*/ 914989 h 4608812"/>
              <a:gd name="connsiteX33659" fmla="*/ 734451 w 12184637"/>
              <a:gd name="connsiteY33659" fmla="*/ 926548 h 4608812"/>
              <a:gd name="connsiteX33660" fmla="*/ 729739 w 12184637"/>
              <a:gd name="connsiteY33660" fmla="*/ 932880 h 4608812"/>
              <a:gd name="connsiteX33661" fmla="*/ 735261 w 12184637"/>
              <a:gd name="connsiteY33661" fmla="*/ 937591 h 4608812"/>
              <a:gd name="connsiteX33662" fmla="*/ 736071 w 12184637"/>
              <a:gd name="connsiteY33662" fmla="*/ 937591 h 4608812"/>
              <a:gd name="connsiteX33663" fmla="*/ 813080 w 12184637"/>
              <a:gd name="connsiteY33663" fmla="*/ 925959 h 4608812"/>
              <a:gd name="connsiteX33664" fmla="*/ 889060 w 12184637"/>
              <a:gd name="connsiteY33664" fmla="*/ 906081 h 4608812"/>
              <a:gd name="connsiteX33665" fmla="*/ 893035 w 12184637"/>
              <a:gd name="connsiteY33665" fmla="*/ 899307 h 4608812"/>
              <a:gd name="connsiteX33666" fmla="*/ 886262 w 12184637"/>
              <a:gd name="connsiteY33666" fmla="*/ 895332 h 4608812"/>
              <a:gd name="connsiteX33667" fmla="*/ 810283 w 12184637"/>
              <a:gd name="connsiteY33667" fmla="*/ 915210 h 4608812"/>
              <a:gd name="connsiteX33668" fmla="*/ 806307 w 12184637"/>
              <a:gd name="connsiteY33668" fmla="*/ 921983 h 4608812"/>
              <a:gd name="connsiteX33669" fmla="*/ 811755 w 12184637"/>
              <a:gd name="connsiteY33669" fmla="*/ 926180 h 4608812"/>
              <a:gd name="connsiteX33670" fmla="*/ 813080 w 12184637"/>
              <a:gd name="connsiteY33670" fmla="*/ 925959 h 4608812"/>
              <a:gd name="connsiteX33671" fmla="*/ 888986 w 12184637"/>
              <a:gd name="connsiteY33671" fmla="*/ 906007 h 4608812"/>
              <a:gd name="connsiteX33672" fmla="*/ 970045 w 12184637"/>
              <a:gd name="connsiteY33672" fmla="*/ 885245 h 4608812"/>
              <a:gd name="connsiteX33673" fmla="*/ 974021 w 12184637"/>
              <a:gd name="connsiteY33673" fmla="*/ 878472 h 4608812"/>
              <a:gd name="connsiteX33674" fmla="*/ 967247 w 12184637"/>
              <a:gd name="connsiteY33674" fmla="*/ 874496 h 4608812"/>
              <a:gd name="connsiteX33675" fmla="*/ 886188 w 12184637"/>
              <a:gd name="connsiteY33675" fmla="*/ 895258 h 4608812"/>
              <a:gd name="connsiteX33676" fmla="*/ 882213 w 12184637"/>
              <a:gd name="connsiteY33676" fmla="*/ 902031 h 4608812"/>
              <a:gd name="connsiteX33677" fmla="*/ 887661 w 12184637"/>
              <a:gd name="connsiteY33677" fmla="*/ 906228 h 4608812"/>
              <a:gd name="connsiteX33678" fmla="*/ 888986 w 12184637"/>
              <a:gd name="connsiteY33678" fmla="*/ 906007 h 4608812"/>
              <a:gd name="connsiteX33679" fmla="*/ 969972 w 12184637"/>
              <a:gd name="connsiteY33679" fmla="*/ 885245 h 4608812"/>
              <a:gd name="connsiteX33680" fmla="*/ 1055669 w 12184637"/>
              <a:gd name="connsiteY33680" fmla="*/ 864631 h 4608812"/>
              <a:gd name="connsiteX33681" fmla="*/ 1059792 w 12184637"/>
              <a:gd name="connsiteY33681" fmla="*/ 857931 h 4608812"/>
              <a:gd name="connsiteX33682" fmla="*/ 1053092 w 12184637"/>
              <a:gd name="connsiteY33682" fmla="*/ 853808 h 4608812"/>
              <a:gd name="connsiteX33683" fmla="*/ 967395 w 12184637"/>
              <a:gd name="connsiteY33683" fmla="*/ 874423 h 4608812"/>
              <a:gd name="connsiteX33684" fmla="*/ 963272 w 12184637"/>
              <a:gd name="connsiteY33684" fmla="*/ 881122 h 4608812"/>
              <a:gd name="connsiteX33685" fmla="*/ 968720 w 12184637"/>
              <a:gd name="connsiteY33685" fmla="*/ 885393 h 4608812"/>
              <a:gd name="connsiteX33686" fmla="*/ 969972 w 12184637"/>
              <a:gd name="connsiteY33686" fmla="*/ 885245 h 4608812"/>
              <a:gd name="connsiteX33687" fmla="*/ 1055522 w 12184637"/>
              <a:gd name="connsiteY33687" fmla="*/ 864631 h 4608812"/>
              <a:gd name="connsiteX33688" fmla="*/ 1145489 w 12184637"/>
              <a:gd name="connsiteY33688" fmla="*/ 845194 h 4608812"/>
              <a:gd name="connsiteX33689" fmla="*/ 1149759 w 12184637"/>
              <a:gd name="connsiteY33689" fmla="*/ 838568 h 4608812"/>
              <a:gd name="connsiteX33690" fmla="*/ 1143133 w 12184637"/>
              <a:gd name="connsiteY33690" fmla="*/ 834298 h 4608812"/>
              <a:gd name="connsiteX33691" fmla="*/ 1053166 w 12184637"/>
              <a:gd name="connsiteY33691" fmla="*/ 853735 h 4608812"/>
              <a:gd name="connsiteX33692" fmla="*/ 1048896 w 12184637"/>
              <a:gd name="connsiteY33692" fmla="*/ 860361 h 4608812"/>
              <a:gd name="connsiteX33693" fmla="*/ 1054344 w 12184637"/>
              <a:gd name="connsiteY33693" fmla="*/ 864778 h 4608812"/>
              <a:gd name="connsiteX33694" fmla="*/ 1055522 w 12184637"/>
              <a:gd name="connsiteY33694" fmla="*/ 864631 h 4608812"/>
              <a:gd name="connsiteX33695" fmla="*/ 1145342 w 12184637"/>
              <a:gd name="connsiteY33695" fmla="*/ 845194 h 4608812"/>
              <a:gd name="connsiteX33696" fmla="*/ 1237003 w 12184637"/>
              <a:gd name="connsiteY33696" fmla="*/ 827525 h 4608812"/>
              <a:gd name="connsiteX33697" fmla="*/ 1241420 w 12184637"/>
              <a:gd name="connsiteY33697" fmla="*/ 820972 h 4608812"/>
              <a:gd name="connsiteX33698" fmla="*/ 1234868 w 12184637"/>
              <a:gd name="connsiteY33698" fmla="*/ 816555 h 4608812"/>
              <a:gd name="connsiteX33699" fmla="*/ 1143207 w 12184637"/>
              <a:gd name="connsiteY33699" fmla="*/ 834224 h 4608812"/>
              <a:gd name="connsiteX33700" fmla="*/ 1138789 w 12184637"/>
              <a:gd name="connsiteY33700" fmla="*/ 840777 h 4608812"/>
              <a:gd name="connsiteX33701" fmla="*/ 1144311 w 12184637"/>
              <a:gd name="connsiteY33701" fmla="*/ 845268 h 4608812"/>
              <a:gd name="connsiteX33702" fmla="*/ 1145342 w 12184637"/>
              <a:gd name="connsiteY33702" fmla="*/ 845194 h 4608812"/>
              <a:gd name="connsiteX33703" fmla="*/ 1236929 w 12184637"/>
              <a:gd name="connsiteY33703" fmla="*/ 827598 h 4608812"/>
              <a:gd name="connsiteX33704" fmla="*/ 1327780 w 12184637"/>
              <a:gd name="connsiteY33704" fmla="*/ 812285 h 4608812"/>
              <a:gd name="connsiteX33705" fmla="*/ 1332345 w 12184637"/>
              <a:gd name="connsiteY33705" fmla="*/ 805880 h 4608812"/>
              <a:gd name="connsiteX33706" fmla="*/ 1325940 w 12184637"/>
              <a:gd name="connsiteY33706" fmla="*/ 801315 h 4608812"/>
              <a:gd name="connsiteX33707" fmla="*/ 1235089 w 12184637"/>
              <a:gd name="connsiteY33707" fmla="*/ 816702 h 4608812"/>
              <a:gd name="connsiteX33708" fmla="*/ 1230524 w 12184637"/>
              <a:gd name="connsiteY33708" fmla="*/ 823107 h 4608812"/>
              <a:gd name="connsiteX33709" fmla="*/ 1236046 w 12184637"/>
              <a:gd name="connsiteY33709" fmla="*/ 827746 h 4608812"/>
              <a:gd name="connsiteX33710" fmla="*/ 1236929 w 12184637"/>
              <a:gd name="connsiteY33710" fmla="*/ 827598 h 4608812"/>
              <a:gd name="connsiteX33711" fmla="*/ 1327633 w 12184637"/>
              <a:gd name="connsiteY33711" fmla="*/ 812285 h 4608812"/>
              <a:gd name="connsiteX33712" fmla="*/ 1415245 w 12184637"/>
              <a:gd name="connsiteY33712" fmla="*/ 799769 h 4608812"/>
              <a:gd name="connsiteX33713" fmla="*/ 1419956 w 12184637"/>
              <a:gd name="connsiteY33713" fmla="*/ 793437 h 4608812"/>
              <a:gd name="connsiteX33714" fmla="*/ 1413625 w 12184637"/>
              <a:gd name="connsiteY33714" fmla="*/ 788725 h 4608812"/>
              <a:gd name="connsiteX33715" fmla="*/ 1326013 w 12184637"/>
              <a:gd name="connsiteY33715" fmla="*/ 801241 h 4608812"/>
              <a:gd name="connsiteX33716" fmla="*/ 1321301 w 12184637"/>
              <a:gd name="connsiteY33716" fmla="*/ 807573 h 4608812"/>
              <a:gd name="connsiteX33717" fmla="*/ 1326823 w 12184637"/>
              <a:gd name="connsiteY33717" fmla="*/ 812358 h 4608812"/>
              <a:gd name="connsiteX33718" fmla="*/ 1327633 w 12184637"/>
              <a:gd name="connsiteY33718" fmla="*/ 812285 h 4608812"/>
              <a:gd name="connsiteX33719" fmla="*/ 1415097 w 12184637"/>
              <a:gd name="connsiteY33719" fmla="*/ 799769 h 4608812"/>
              <a:gd name="connsiteX33720" fmla="*/ 1497187 w 12184637"/>
              <a:gd name="connsiteY33720" fmla="*/ 790640 h 4608812"/>
              <a:gd name="connsiteX33721" fmla="*/ 1502120 w 12184637"/>
              <a:gd name="connsiteY33721" fmla="*/ 784455 h 4608812"/>
              <a:gd name="connsiteX33722" fmla="*/ 1495936 w 12184637"/>
              <a:gd name="connsiteY33722" fmla="*/ 779522 h 4608812"/>
              <a:gd name="connsiteX33723" fmla="*/ 1413846 w 12184637"/>
              <a:gd name="connsiteY33723" fmla="*/ 788652 h 4608812"/>
              <a:gd name="connsiteX33724" fmla="*/ 1408913 w 12184637"/>
              <a:gd name="connsiteY33724" fmla="*/ 794836 h 4608812"/>
              <a:gd name="connsiteX33725" fmla="*/ 1414508 w 12184637"/>
              <a:gd name="connsiteY33725" fmla="*/ 799769 h 4608812"/>
              <a:gd name="connsiteX33726" fmla="*/ 1415097 w 12184637"/>
              <a:gd name="connsiteY33726" fmla="*/ 799769 h 4608812"/>
              <a:gd name="connsiteX33727" fmla="*/ 1497040 w 12184637"/>
              <a:gd name="connsiteY33727" fmla="*/ 790640 h 4608812"/>
              <a:gd name="connsiteX33728" fmla="*/ 1573829 w 12184637"/>
              <a:gd name="connsiteY33728" fmla="*/ 784161 h 4608812"/>
              <a:gd name="connsiteX33729" fmla="*/ 1578909 w 12184637"/>
              <a:gd name="connsiteY33729" fmla="*/ 778124 h 4608812"/>
              <a:gd name="connsiteX33730" fmla="*/ 1572872 w 12184637"/>
              <a:gd name="connsiteY33730" fmla="*/ 773044 h 4608812"/>
              <a:gd name="connsiteX33731" fmla="*/ 1496083 w 12184637"/>
              <a:gd name="connsiteY33731" fmla="*/ 779522 h 4608812"/>
              <a:gd name="connsiteX33732" fmla="*/ 1491003 w 12184637"/>
              <a:gd name="connsiteY33732" fmla="*/ 785559 h 4608812"/>
              <a:gd name="connsiteX33733" fmla="*/ 1496598 w 12184637"/>
              <a:gd name="connsiteY33733" fmla="*/ 790640 h 4608812"/>
              <a:gd name="connsiteX33734" fmla="*/ 1497040 w 12184637"/>
              <a:gd name="connsiteY33734" fmla="*/ 790640 h 4608812"/>
              <a:gd name="connsiteX33735" fmla="*/ 1573682 w 12184637"/>
              <a:gd name="connsiteY33735" fmla="*/ 784161 h 4608812"/>
              <a:gd name="connsiteX33736" fmla="*/ 1645391 w 12184637"/>
              <a:gd name="connsiteY33736" fmla="*/ 779743 h 4608812"/>
              <a:gd name="connsiteX33737" fmla="*/ 1650618 w 12184637"/>
              <a:gd name="connsiteY33737" fmla="*/ 773853 h 4608812"/>
              <a:gd name="connsiteX33738" fmla="*/ 1644728 w 12184637"/>
              <a:gd name="connsiteY33738" fmla="*/ 768626 h 4608812"/>
              <a:gd name="connsiteX33739" fmla="*/ 1573019 w 12184637"/>
              <a:gd name="connsiteY33739" fmla="*/ 773044 h 4608812"/>
              <a:gd name="connsiteX33740" fmla="*/ 1567792 w 12184637"/>
              <a:gd name="connsiteY33740" fmla="*/ 778933 h 4608812"/>
              <a:gd name="connsiteX33741" fmla="*/ 1573387 w 12184637"/>
              <a:gd name="connsiteY33741" fmla="*/ 784161 h 4608812"/>
              <a:gd name="connsiteX33742" fmla="*/ 1573682 w 12184637"/>
              <a:gd name="connsiteY33742" fmla="*/ 784161 h 4608812"/>
              <a:gd name="connsiteX33743" fmla="*/ 1645317 w 12184637"/>
              <a:gd name="connsiteY33743" fmla="*/ 779743 h 4608812"/>
              <a:gd name="connsiteX33744" fmla="*/ 1712240 w 12184637"/>
              <a:gd name="connsiteY33744" fmla="*/ 776651 h 4608812"/>
              <a:gd name="connsiteX33745" fmla="*/ 1717541 w 12184637"/>
              <a:gd name="connsiteY33745" fmla="*/ 770835 h 4608812"/>
              <a:gd name="connsiteX33746" fmla="*/ 1711725 w 12184637"/>
              <a:gd name="connsiteY33746" fmla="*/ 765534 h 4608812"/>
              <a:gd name="connsiteX33747" fmla="*/ 1644802 w 12184637"/>
              <a:gd name="connsiteY33747" fmla="*/ 768626 h 4608812"/>
              <a:gd name="connsiteX33748" fmla="*/ 1639501 w 12184637"/>
              <a:gd name="connsiteY33748" fmla="*/ 774442 h 4608812"/>
              <a:gd name="connsiteX33749" fmla="*/ 1645096 w 12184637"/>
              <a:gd name="connsiteY33749" fmla="*/ 779743 h 4608812"/>
              <a:gd name="connsiteX33750" fmla="*/ 1645317 w 12184637"/>
              <a:gd name="connsiteY33750" fmla="*/ 779743 h 4608812"/>
              <a:gd name="connsiteX33751" fmla="*/ 1712167 w 12184637"/>
              <a:gd name="connsiteY33751" fmla="*/ 776651 h 4608812"/>
              <a:gd name="connsiteX33752" fmla="*/ 1774526 w 12184637"/>
              <a:gd name="connsiteY33752" fmla="*/ 774295 h 4608812"/>
              <a:gd name="connsiteX33753" fmla="*/ 1779900 w 12184637"/>
              <a:gd name="connsiteY33753" fmla="*/ 768553 h 4608812"/>
              <a:gd name="connsiteX33754" fmla="*/ 1774158 w 12184637"/>
              <a:gd name="connsiteY33754" fmla="*/ 763178 h 4608812"/>
              <a:gd name="connsiteX33755" fmla="*/ 1711799 w 12184637"/>
              <a:gd name="connsiteY33755" fmla="*/ 765534 h 4608812"/>
              <a:gd name="connsiteX33756" fmla="*/ 1706424 w 12184637"/>
              <a:gd name="connsiteY33756" fmla="*/ 771277 h 4608812"/>
              <a:gd name="connsiteX33757" fmla="*/ 1712020 w 12184637"/>
              <a:gd name="connsiteY33757" fmla="*/ 776651 h 4608812"/>
              <a:gd name="connsiteX33758" fmla="*/ 1712167 w 12184637"/>
              <a:gd name="connsiteY33758" fmla="*/ 776651 h 4608812"/>
              <a:gd name="connsiteX33759" fmla="*/ 1774378 w 12184637"/>
              <a:gd name="connsiteY33759" fmla="*/ 774295 h 4608812"/>
              <a:gd name="connsiteX33760" fmla="*/ 1830774 w 12184637"/>
              <a:gd name="connsiteY33760" fmla="*/ 773412 h 4608812"/>
              <a:gd name="connsiteX33761" fmla="*/ 1836222 w 12184637"/>
              <a:gd name="connsiteY33761" fmla="*/ 767743 h 4608812"/>
              <a:gd name="connsiteX33762" fmla="*/ 1830627 w 12184637"/>
              <a:gd name="connsiteY33762" fmla="*/ 762295 h 4608812"/>
              <a:gd name="connsiteX33763" fmla="*/ 1830553 w 12184637"/>
              <a:gd name="connsiteY33763" fmla="*/ 762295 h 4608812"/>
              <a:gd name="connsiteX33764" fmla="*/ 1774158 w 12184637"/>
              <a:gd name="connsiteY33764" fmla="*/ 763178 h 4608812"/>
              <a:gd name="connsiteX33765" fmla="*/ 1768709 w 12184637"/>
              <a:gd name="connsiteY33765" fmla="*/ 768847 h 4608812"/>
              <a:gd name="connsiteX33766" fmla="*/ 1774378 w 12184637"/>
              <a:gd name="connsiteY33766" fmla="*/ 774295 h 4608812"/>
              <a:gd name="connsiteX33767" fmla="*/ 1774378 w 12184637"/>
              <a:gd name="connsiteY33767" fmla="*/ 774295 h 4608812"/>
              <a:gd name="connsiteX33768" fmla="*/ 1885329 w 12184637"/>
              <a:gd name="connsiteY33768" fmla="*/ 769215 h 4608812"/>
              <a:gd name="connsiteX33769" fmla="*/ 1879881 w 12184637"/>
              <a:gd name="connsiteY33769" fmla="*/ 763473 h 4608812"/>
              <a:gd name="connsiteX33770" fmla="*/ 1830847 w 12184637"/>
              <a:gd name="connsiteY33770" fmla="*/ 762221 h 4608812"/>
              <a:gd name="connsiteX33771" fmla="*/ 1825105 w 12184637"/>
              <a:gd name="connsiteY33771" fmla="*/ 767669 h 4608812"/>
              <a:gd name="connsiteX33772" fmla="*/ 1830553 w 12184637"/>
              <a:gd name="connsiteY33772" fmla="*/ 773412 h 4608812"/>
              <a:gd name="connsiteX33773" fmla="*/ 1879586 w 12184637"/>
              <a:gd name="connsiteY33773" fmla="*/ 774663 h 4608812"/>
              <a:gd name="connsiteX33774" fmla="*/ 1879733 w 12184637"/>
              <a:gd name="connsiteY33774" fmla="*/ 774663 h 4608812"/>
              <a:gd name="connsiteX33775" fmla="*/ 1885329 w 12184637"/>
              <a:gd name="connsiteY33775" fmla="*/ 769215 h 4608812"/>
              <a:gd name="connsiteX33776" fmla="*/ 1964915 w 12184637"/>
              <a:gd name="connsiteY33776" fmla="*/ 909467 h 4608812"/>
              <a:gd name="connsiteX33777" fmla="*/ 1966830 w 12184637"/>
              <a:gd name="connsiteY33777" fmla="*/ 901811 h 4608812"/>
              <a:gd name="connsiteX33778" fmla="*/ 1884519 w 12184637"/>
              <a:gd name="connsiteY33778" fmla="*/ 766123 h 4608812"/>
              <a:gd name="connsiteX33779" fmla="*/ 1876862 w 12184637"/>
              <a:gd name="connsiteY33779" fmla="*/ 764209 h 4608812"/>
              <a:gd name="connsiteX33780" fmla="*/ 1874948 w 12184637"/>
              <a:gd name="connsiteY33780" fmla="*/ 771866 h 4608812"/>
              <a:gd name="connsiteX33781" fmla="*/ 1957258 w 12184637"/>
              <a:gd name="connsiteY33781" fmla="*/ 907553 h 4608812"/>
              <a:gd name="connsiteX33782" fmla="*/ 1962044 w 12184637"/>
              <a:gd name="connsiteY33782" fmla="*/ 910204 h 4608812"/>
              <a:gd name="connsiteX33783" fmla="*/ 1964915 w 12184637"/>
              <a:gd name="connsiteY33783" fmla="*/ 909467 h 4608812"/>
              <a:gd name="connsiteX33784" fmla="*/ 1965872 w 12184637"/>
              <a:gd name="connsiteY33784" fmla="*/ 910940 h 4608812"/>
              <a:gd name="connsiteX33785" fmla="*/ 1967713 w 12184637"/>
              <a:gd name="connsiteY33785" fmla="*/ 903283 h 4608812"/>
              <a:gd name="connsiteX33786" fmla="*/ 1966830 w 12184637"/>
              <a:gd name="connsiteY33786" fmla="*/ 901811 h 4608812"/>
              <a:gd name="connsiteX33787" fmla="*/ 1959173 w 12184637"/>
              <a:gd name="connsiteY33787" fmla="*/ 899970 h 4608812"/>
              <a:gd name="connsiteX33788" fmla="*/ 1957332 w 12184637"/>
              <a:gd name="connsiteY33788" fmla="*/ 907627 h 4608812"/>
              <a:gd name="connsiteX33789" fmla="*/ 1958216 w 12184637"/>
              <a:gd name="connsiteY33789" fmla="*/ 909099 h 4608812"/>
              <a:gd name="connsiteX33790" fmla="*/ 1963001 w 12184637"/>
              <a:gd name="connsiteY33790" fmla="*/ 911750 h 4608812"/>
              <a:gd name="connsiteX33791" fmla="*/ 1965872 w 12184637"/>
              <a:gd name="connsiteY33791" fmla="*/ 910940 h 4608812"/>
              <a:gd name="connsiteX33792" fmla="*/ 2008058 w 12184637"/>
              <a:gd name="connsiteY33792" fmla="*/ 909909 h 4608812"/>
              <a:gd name="connsiteX33793" fmla="*/ 2002978 w 12184637"/>
              <a:gd name="connsiteY33793" fmla="*/ 903872 h 4608812"/>
              <a:gd name="connsiteX33794" fmla="*/ 1963443 w 12184637"/>
              <a:gd name="connsiteY33794" fmla="*/ 900633 h 4608812"/>
              <a:gd name="connsiteX33795" fmla="*/ 1957406 w 12184637"/>
              <a:gd name="connsiteY33795" fmla="*/ 905713 h 4608812"/>
              <a:gd name="connsiteX33796" fmla="*/ 1962486 w 12184637"/>
              <a:gd name="connsiteY33796" fmla="*/ 911750 h 4608812"/>
              <a:gd name="connsiteX33797" fmla="*/ 2002021 w 12184637"/>
              <a:gd name="connsiteY33797" fmla="*/ 914989 h 4608812"/>
              <a:gd name="connsiteX33798" fmla="*/ 2002537 w 12184637"/>
              <a:gd name="connsiteY33798" fmla="*/ 914989 h 4608812"/>
              <a:gd name="connsiteX33799" fmla="*/ 2008058 w 12184637"/>
              <a:gd name="connsiteY33799" fmla="*/ 909909 h 4608812"/>
              <a:gd name="connsiteX33800" fmla="*/ 2037140 w 12184637"/>
              <a:gd name="connsiteY33800" fmla="*/ 916535 h 4608812"/>
              <a:gd name="connsiteX33801" fmla="*/ 2032796 w 12184637"/>
              <a:gd name="connsiteY33801" fmla="*/ 909983 h 4608812"/>
              <a:gd name="connsiteX33802" fmla="*/ 2003641 w 12184637"/>
              <a:gd name="connsiteY33802" fmla="*/ 904019 h 4608812"/>
              <a:gd name="connsiteX33803" fmla="*/ 1997089 w 12184637"/>
              <a:gd name="connsiteY33803" fmla="*/ 908363 h 4608812"/>
              <a:gd name="connsiteX33804" fmla="*/ 2001432 w 12184637"/>
              <a:gd name="connsiteY33804" fmla="*/ 914915 h 4608812"/>
              <a:gd name="connsiteX33805" fmla="*/ 2030587 w 12184637"/>
              <a:gd name="connsiteY33805" fmla="*/ 920879 h 4608812"/>
              <a:gd name="connsiteX33806" fmla="*/ 2031765 w 12184637"/>
              <a:gd name="connsiteY33806" fmla="*/ 921026 h 4608812"/>
              <a:gd name="connsiteX33807" fmla="*/ 2037140 w 12184637"/>
              <a:gd name="connsiteY33807" fmla="*/ 916535 h 4608812"/>
              <a:gd name="connsiteX33808" fmla="*/ 2059300 w 12184637"/>
              <a:gd name="connsiteY33808" fmla="*/ 924855 h 4608812"/>
              <a:gd name="connsiteX33809" fmla="*/ 2055840 w 12184637"/>
              <a:gd name="connsiteY33809" fmla="*/ 917787 h 4608812"/>
              <a:gd name="connsiteX33810" fmla="*/ 2033458 w 12184637"/>
              <a:gd name="connsiteY33810" fmla="*/ 910130 h 4608812"/>
              <a:gd name="connsiteX33811" fmla="*/ 2026391 w 12184637"/>
              <a:gd name="connsiteY33811" fmla="*/ 913590 h 4608812"/>
              <a:gd name="connsiteX33812" fmla="*/ 2029851 w 12184637"/>
              <a:gd name="connsiteY33812" fmla="*/ 920658 h 4608812"/>
              <a:gd name="connsiteX33813" fmla="*/ 2052232 w 12184637"/>
              <a:gd name="connsiteY33813" fmla="*/ 928315 h 4608812"/>
              <a:gd name="connsiteX33814" fmla="*/ 2054073 w 12184637"/>
              <a:gd name="connsiteY33814" fmla="*/ 928609 h 4608812"/>
              <a:gd name="connsiteX33815" fmla="*/ 2059300 w 12184637"/>
              <a:gd name="connsiteY33815" fmla="*/ 924855 h 4608812"/>
              <a:gd name="connsiteX33816" fmla="*/ 2078148 w 12184637"/>
              <a:gd name="connsiteY33816" fmla="*/ 933469 h 4608812"/>
              <a:gd name="connsiteX33817" fmla="*/ 2075203 w 12184637"/>
              <a:gd name="connsiteY33817" fmla="*/ 926106 h 4608812"/>
              <a:gd name="connsiteX33818" fmla="*/ 2056208 w 12184637"/>
              <a:gd name="connsiteY33818" fmla="*/ 917934 h 4608812"/>
              <a:gd name="connsiteX33819" fmla="*/ 2048846 w 12184637"/>
              <a:gd name="connsiteY33819" fmla="*/ 920879 h 4608812"/>
              <a:gd name="connsiteX33820" fmla="*/ 2051791 w 12184637"/>
              <a:gd name="connsiteY33820" fmla="*/ 928241 h 4608812"/>
              <a:gd name="connsiteX33821" fmla="*/ 2070786 w 12184637"/>
              <a:gd name="connsiteY33821" fmla="*/ 936413 h 4608812"/>
              <a:gd name="connsiteX33822" fmla="*/ 2073068 w 12184637"/>
              <a:gd name="connsiteY33822" fmla="*/ 936855 h 4608812"/>
              <a:gd name="connsiteX33823" fmla="*/ 2078148 w 12184637"/>
              <a:gd name="connsiteY33823" fmla="*/ 933469 h 4608812"/>
              <a:gd name="connsiteX33824" fmla="*/ 2097216 w 12184637"/>
              <a:gd name="connsiteY33824" fmla="*/ 940978 h 4608812"/>
              <a:gd name="connsiteX33825" fmla="*/ 2094124 w 12184637"/>
              <a:gd name="connsiteY33825" fmla="*/ 933763 h 4608812"/>
              <a:gd name="connsiteX33826" fmla="*/ 2075129 w 12184637"/>
              <a:gd name="connsiteY33826" fmla="*/ 926106 h 4608812"/>
              <a:gd name="connsiteX33827" fmla="*/ 2067914 w 12184637"/>
              <a:gd name="connsiteY33827" fmla="*/ 929198 h 4608812"/>
              <a:gd name="connsiteX33828" fmla="*/ 2071006 w 12184637"/>
              <a:gd name="connsiteY33828" fmla="*/ 936413 h 4608812"/>
              <a:gd name="connsiteX33829" fmla="*/ 2090001 w 12184637"/>
              <a:gd name="connsiteY33829" fmla="*/ 944070 h 4608812"/>
              <a:gd name="connsiteX33830" fmla="*/ 2092136 w 12184637"/>
              <a:gd name="connsiteY33830" fmla="*/ 944438 h 4608812"/>
              <a:gd name="connsiteX33831" fmla="*/ 2097216 w 12184637"/>
              <a:gd name="connsiteY33831" fmla="*/ 940978 h 4608812"/>
              <a:gd name="connsiteX33832" fmla="*/ 2119745 w 12184637"/>
              <a:gd name="connsiteY33832" fmla="*/ 946353 h 4608812"/>
              <a:gd name="connsiteX33833" fmla="*/ 2115843 w 12184637"/>
              <a:gd name="connsiteY33833" fmla="*/ 939506 h 4608812"/>
              <a:gd name="connsiteX33834" fmla="*/ 2093535 w 12184637"/>
              <a:gd name="connsiteY33834" fmla="*/ 933469 h 4608812"/>
              <a:gd name="connsiteX33835" fmla="*/ 2086688 w 12184637"/>
              <a:gd name="connsiteY33835" fmla="*/ 937371 h 4608812"/>
              <a:gd name="connsiteX33836" fmla="*/ 2090590 w 12184637"/>
              <a:gd name="connsiteY33836" fmla="*/ 944218 h 4608812"/>
              <a:gd name="connsiteX33837" fmla="*/ 2112898 w 12184637"/>
              <a:gd name="connsiteY33837" fmla="*/ 950255 h 4608812"/>
              <a:gd name="connsiteX33838" fmla="*/ 2114370 w 12184637"/>
              <a:gd name="connsiteY33838" fmla="*/ 950476 h 4608812"/>
              <a:gd name="connsiteX33839" fmla="*/ 2119745 w 12184637"/>
              <a:gd name="connsiteY33839" fmla="*/ 946353 h 4608812"/>
              <a:gd name="connsiteX33840" fmla="*/ 2146985 w 12184637"/>
              <a:gd name="connsiteY33840" fmla="*/ 949887 h 4608812"/>
              <a:gd name="connsiteX33841" fmla="*/ 2142347 w 12184637"/>
              <a:gd name="connsiteY33841" fmla="*/ 943555 h 4608812"/>
              <a:gd name="connsiteX33842" fmla="*/ 2115254 w 12184637"/>
              <a:gd name="connsiteY33842" fmla="*/ 939432 h 4608812"/>
              <a:gd name="connsiteX33843" fmla="*/ 2108922 w 12184637"/>
              <a:gd name="connsiteY33843" fmla="*/ 944070 h 4608812"/>
              <a:gd name="connsiteX33844" fmla="*/ 2113561 w 12184637"/>
              <a:gd name="connsiteY33844" fmla="*/ 950402 h 4608812"/>
              <a:gd name="connsiteX33845" fmla="*/ 2140654 w 12184637"/>
              <a:gd name="connsiteY33845" fmla="*/ 954598 h 4608812"/>
              <a:gd name="connsiteX33846" fmla="*/ 2141537 w 12184637"/>
              <a:gd name="connsiteY33846" fmla="*/ 954672 h 4608812"/>
              <a:gd name="connsiteX33847" fmla="*/ 2146985 w 12184637"/>
              <a:gd name="connsiteY33847" fmla="*/ 949887 h 4608812"/>
              <a:gd name="connsiteX33848" fmla="*/ 2180263 w 12184637"/>
              <a:gd name="connsiteY33848" fmla="*/ 951506 h 4608812"/>
              <a:gd name="connsiteX33849" fmla="*/ 2175036 w 12184637"/>
              <a:gd name="connsiteY33849" fmla="*/ 945616 h 4608812"/>
              <a:gd name="connsiteX33850" fmla="*/ 2141832 w 12184637"/>
              <a:gd name="connsiteY33850" fmla="*/ 943555 h 4608812"/>
              <a:gd name="connsiteX33851" fmla="*/ 2135942 w 12184637"/>
              <a:gd name="connsiteY33851" fmla="*/ 948782 h 4608812"/>
              <a:gd name="connsiteX33852" fmla="*/ 2141169 w 12184637"/>
              <a:gd name="connsiteY33852" fmla="*/ 954672 h 4608812"/>
              <a:gd name="connsiteX33853" fmla="*/ 2174373 w 12184637"/>
              <a:gd name="connsiteY33853" fmla="*/ 956733 h 4608812"/>
              <a:gd name="connsiteX33854" fmla="*/ 2174741 w 12184637"/>
              <a:gd name="connsiteY33854" fmla="*/ 956733 h 4608812"/>
              <a:gd name="connsiteX33855" fmla="*/ 2180263 w 12184637"/>
              <a:gd name="connsiteY33855" fmla="*/ 951506 h 4608812"/>
              <a:gd name="connsiteX33856" fmla="*/ 2221051 w 12184637"/>
              <a:gd name="connsiteY33856" fmla="*/ 950770 h 4608812"/>
              <a:gd name="connsiteX33857" fmla="*/ 2215455 w 12184637"/>
              <a:gd name="connsiteY33857" fmla="*/ 945248 h 4608812"/>
              <a:gd name="connsiteX33858" fmla="*/ 2174741 w 12184637"/>
              <a:gd name="connsiteY33858" fmla="*/ 945543 h 4608812"/>
              <a:gd name="connsiteX33859" fmla="*/ 2169220 w 12184637"/>
              <a:gd name="connsiteY33859" fmla="*/ 951138 h 4608812"/>
              <a:gd name="connsiteX33860" fmla="*/ 2174815 w 12184637"/>
              <a:gd name="connsiteY33860" fmla="*/ 956660 h 4608812"/>
              <a:gd name="connsiteX33861" fmla="*/ 2215529 w 12184637"/>
              <a:gd name="connsiteY33861" fmla="*/ 956365 h 4608812"/>
              <a:gd name="connsiteX33862" fmla="*/ 2221051 w 12184637"/>
              <a:gd name="connsiteY33862" fmla="*/ 950770 h 4608812"/>
              <a:gd name="connsiteX33863" fmla="*/ 2215750 w 12184637"/>
              <a:gd name="connsiteY33863" fmla="*/ 956365 h 4608812"/>
              <a:gd name="connsiteX33864" fmla="*/ 2265224 w 12184637"/>
              <a:gd name="connsiteY33864" fmla="*/ 953494 h 4608812"/>
              <a:gd name="connsiteX33865" fmla="*/ 2270452 w 12184637"/>
              <a:gd name="connsiteY33865" fmla="*/ 947604 h 4608812"/>
              <a:gd name="connsiteX33866" fmla="*/ 2264562 w 12184637"/>
              <a:gd name="connsiteY33866" fmla="*/ 942377 h 4608812"/>
              <a:gd name="connsiteX33867" fmla="*/ 2215087 w 12184637"/>
              <a:gd name="connsiteY33867" fmla="*/ 945248 h 4608812"/>
              <a:gd name="connsiteX33868" fmla="*/ 2209860 w 12184637"/>
              <a:gd name="connsiteY33868" fmla="*/ 951138 h 4608812"/>
              <a:gd name="connsiteX33869" fmla="*/ 2215455 w 12184637"/>
              <a:gd name="connsiteY33869" fmla="*/ 956365 h 4608812"/>
              <a:gd name="connsiteX33870" fmla="*/ 2215750 w 12184637"/>
              <a:gd name="connsiteY33870" fmla="*/ 956365 h 4608812"/>
              <a:gd name="connsiteX33871" fmla="*/ 2265372 w 12184637"/>
              <a:gd name="connsiteY33871" fmla="*/ 953494 h 4608812"/>
              <a:gd name="connsiteX33872" fmla="*/ 2321178 w 12184637"/>
              <a:gd name="connsiteY33872" fmla="*/ 949003 h 4608812"/>
              <a:gd name="connsiteX33873" fmla="*/ 2326258 w 12184637"/>
              <a:gd name="connsiteY33873" fmla="*/ 942966 h 4608812"/>
              <a:gd name="connsiteX33874" fmla="*/ 2320221 w 12184637"/>
              <a:gd name="connsiteY33874" fmla="*/ 937886 h 4608812"/>
              <a:gd name="connsiteX33875" fmla="*/ 2264414 w 12184637"/>
              <a:gd name="connsiteY33875" fmla="*/ 942377 h 4608812"/>
              <a:gd name="connsiteX33876" fmla="*/ 2259334 w 12184637"/>
              <a:gd name="connsiteY33876" fmla="*/ 948414 h 4608812"/>
              <a:gd name="connsiteX33877" fmla="*/ 2264930 w 12184637"/>
              <a:gd name="connsiteY33877" fmla="*/ 953568 h 4608812"/>
              <a:gd name="connsiteX33878" fmla="*/ 2265372 w 12184637"/>
              <a:gd name="connsiteY33878" fmla="*/ 953494 h 4608812"/>
              <a:gd name="connsiteX33879" fmla="*/ 2321178 w 12184637"/>
              <a:gd name="connsiteY33879" fmla="*/ 949003 h 4608812"/>
              <a:gd name="connsiteX33880" fmla="*/ 2381034 w 12184637"/>
              <a:gd name="connsiteY33880" fmla="*/ 943849 h 4608812"/>
              <a:gd name="connsiteX33881" fmla="*/ 2386114 w 12184637"/>
              <a:gd name="connsiteY33881" fmla="*/ 937812 h 4608812"/>
              <a:gd name="connsiteX33882" fmla="*/ 2380076 w 12184637"/>
              <a:gd name="connsiteY33882" fmla="*/ 932732 h 4608812"/>
              <a:gd name="connsiteX33883" fmla="*/ 2320221 w 12184637"/>
              <a:gd name="connsiteY33883" fmla="*/ 937886 h 4608812"/>
              <a:gd name="connsiteX33884" fmla="*/ 2315141 w 12184637"/>
              <a:gd name="connsiteY33884" fmla="*/ 943923 h 4608812"/>
              <a:gd name="connsiteX33885" fmla="*/ 2320736 w 12184637"/>
              <a:gd name="connsiteY33885" fmla="*/ 949003 h 4608812"/>
              <a:gd name="connsiteX33886" fmla="*/ 2321178 w 12184637"/>
              <a:gd name="connsiteY33886" fmla="*/ 949003 h 4608812"/>
              <a:gd name="connsiteX33887" fmla="*/ 2380960 w 12184637"/>
              <a:gd name="connsiteY33887" fmla="*/ 943849 h 4608812"/>
              <a:gd name="connsiteX33888" fmla="*/ 2442656 w 12184637"/>
              <a:gd name="connsiteY33888" fmla="*/ 938917 h 4608812"/>
              <a:gd name="connsiteX33889" fmla="*/ 2447810 w 12184637"/>
              <a:gd name="connsiteY33889" fmla="*/ 932880 h 4608812"/>
              <a:gd name="connsiteX33890" fmla="*/ 2441773 w 12184637"/>
              <a:gd name="connsiteY33890" fmla="*/ 927726 h 4608812"/>
              <a:gd name="connsiteX33891" fmla="*/ 2380076 w 12184637"/>
              <a:gd name="connsiteY33891" fmla="*/ 932659 h 4608812"/>
              <a:gd name="connsiteX33892" fmla="*/ 2374996 w 12184637"/>
              <a:gd name="connsiteY33892" fmla="*/ 938696 h 4608812"/>
              <a:gd name="connsiteX33893" fmla="*/ 2380592 w 12184637"/>
              <a:gd name="connsiteY33893" fmla="*/ 943849 h 4608812"/>
              <a:gd name="connsiteX33894" fmla="*/ 2380960 w 12184637"/>
              <a:gd name="connsiteY33894" fmla="*/ 943849 h 4608812"/>
              <a:gd name="connsiteX33895" fmla="*/ 2442583 w 12184637"/>
              <a:gd name="connsiteY33895" fmla="*/ 938917 h 4608812"/>
              <a:gd name="connsiteX33896" fmla="*/ 2504058 w 12184637"/>
              <a:gd name="connsiteY33896" fmla="*/ 935088 h 4608812"/>
              <a:gd name="connsiteX33897" fmla="*/ 2509285 w 12184637"/>
              <a:gd name="connsiteY33897" fmla="*/ 929198 h 4608812"/>
              <a:gd name="connsiteX33898" fmla="*/ 2503395 w 12184637"/>
              <a:gd name="connsiteY33898" fmla="*/ 923971 h 4608812"/>
              <a:gd name="connsiteX33899" fmla="*/ 2441920 w 12184637"/>
              <a:gd name="connsiteY33899" fmla="*/ 927800 h 4608812"/>
              <a:gd name="connsiteX33900" fmla="*/ 2436693 w 12184637"/>
              <a:gd name="connsiteY33900" fmla="*/ 933689 h 4608812"/>
              <a:gd name="connsiteX33901" fmla="*/ 2442288 w 12184637"/>
              <a:gd name="connsiteY33901" fmla="*/ 938917 h 4608812"/>
              <a:gd name="connsiteX33902" fmla="*/ 2442583 w 12184637"/>
              <a:gd name="connsiteY33902" fmla="*/ 938917 h 4608812"/>
              <a:gd name="connsiteX33903" fmla="*/ 2503984 w 12184637"/>
              <a:gd name="connsiteY33903" fmla="*/ 935088 h 4608812"/>
              <a:gd name="connsiteX33904" fmla="*/ 2563840 w 12184637"/>
              <a:gd name="connsiteY33904" fmla="*/ 931996 h 4608812"/>
              <a:gd name="connsiteX33905" fmla="*/ 2569141 w 12184637"/>
              <a:gd name="connsiteY33905" fmla="*/ 926106 h 4608812"/>
              <a:gd name="connsiteX33906" fmla="*/ 2563251 w 12184637"/>
              <a:gd name="connsiteY33906" fmla="*/ 920805 h 4608812"/>
              <a:gd name="connsiteX33907" fmla="*/ 2503395 w 12184637"/>
              <a:gd name="connsiteY33907" fmla="*/ 923897 h 4608812"/>
              <a:gd name="connsiteX33908" fmla="*/ 2498094 w 12184637"/>
              <a:gd name="connsiteY33908" fmla="*/ 929714 h 4608812"/>
              <a:gd name="connsiteX33909" fmla="*/ 2503690 w 12184637"/>
              <a:gd name="connsiteY33909" fmla="*/ 935015 h 4608812"/>
              <a:gd name="connsiteX33910" fmla="*/ 2503984 w 12184637"/>
              <a:gd name="connsiteY33910" fmla="*/ 935088 h 4608812"/>
              <a:gd name="connsiteX33911" fmla="*/ 2563840 w 12184637"/>
              <a:gd name="connsiteY33911" fmla="*/ 932070 h 4608812"/>
              <a:gd name="connsiteX33912" fmla="*/ 2620898 w 12184637"/>
              <a:gd name="connsiteY33912" fmla="*/ 929272 h 4608812"/>
              <a:gd name="connsiteX33913" fmla="*/ 2626199 w 12184637"/>
              <a:gd name="connsiteY33913" fmla="*/ 923456 h 4608812"/>
              <a:gd name="connsiteX33914" fmla="*/ 2620383 w 12184637"/>
              <a:gd name="connsiteY33914" fmla="*/ 918155 h 4608812"/>
              <a:gd name="connsiteX33915" fmla="*/ 2563325 w 12184637"/>
              <a:gd name="connsiteY33915" fmla="*/ 920953 h 4608812"/>
              <a:gd name="connsiteX33916" fmla="*/ 2558024 w 12184637"/>
              <a:gd name="connsiteY33916" fmla="*/ 926769 h 4608812"/>
              <a:gd name="connsiteX33917" fmla="*/ 2563619 w 12184637"/>
              <a:gd name="connsiteY33917" fmla="*/ 932070 h 4608812"/>
              <a:gd name="connsiteX33918" fmla="*/ 2563840 w 12184637"/>
              <a:gd name="connsiteY33918" fmla="*/ 932070 h 4608812"/>
              <a:gd name="connsiteX33919" fmla="*/ 2620898 w 12184637"/>
              <a:gd name="connsiteY33919" fmla="*/ 929272 h 4608812"/>
              <a:gd name="connsiteX33920" fmla="*/ 2673833 w 12184637"/>
              <a:gd name="connsiteY33920" fmla="*/ 926401 h 4608812"/>
              <a:gd name="connsiteX33921" fmla="*/ 2679060 w 12184637"/>
              <a:gd name="connsiteY33921" fmla="*/ 920511 h 4608812"/>
              <a:gd name="connsiteX33922" fmla="*/ 2673170 w 12184637"/>
              <a:gd name="connsiteY33922" fmla="*/ 915284 h 4608812"/>
              <a:gd name="connsiteX33923" fmla="*/ 2620235 w 12184637"/>
              <a:gd name="connsiteY33923" fmla="*/ 918155 h 4608812"/>
              <a:gd name="connsiteX33924" fmla="*/ 2615008 w 12184637"/>
              <a:gd name="connsiteY33924" fmla="*/ 924045 h 4608812"/>
              <a:gd name="connsiteX33925" fmla="*/ 2620603 w 12184637"/>
              <a:gd name="connsiteY33925" fmla="*/ 929346 h 4608812"/>
              <a:gd name="connsiteX33926" fmla="*/ 2620898 w 12184637"/>
              <a:gd name="connsiteY33926" fmla="*/ 929272 h 4608812"/>
              <a:gd name="connsiteX33927" fmla="*/ 2673980 w 12184637"/>
              <a:gd name="connsiteY33927" fmla="*/ 926401 h 4608812"/>
              <a:gd name="connsiteX33928" fmla="*/ 2721762 w 12184637"/>
              <a:gd name="connsiteY33928" fmla="*/ 923088 h 4608812"/>
              <a:gd name="connsiteX33929" fmla="*/ 2726915 w 12184637"/>
              <a:gd name="connsiteY33929" fmla="*/ 917124 h 4608812"/>
              <a:gd name="connsiteX33930" fmla="*/ 2720952 w 12184637"/>
              <a:gd name="connsiteY33930" fmla="*/ 911971 h 4608812"/>
              <a:gd name="connsiteX33931" fmla="*/ 2673170 w 12184637"/>
              <a:gd name="connsiteY33931" fmla="*/ 915284 h 4608812"/>
              <a:gd name="connsiteX33932" fmla="*/ 2668017 w 12184637"/>
              <a:gd name="connsiteY33932" fmla="*/ 921247 h 4608812"/>
              <a:gd name="connsiteX33933" fmla="*/ 2673612 w 12184637"/>
              <a:gd name="connsiteY33933" fmla="*/ 926401 h 4608812"/>
              <a:gd name="connsiteX33934" fmla="*/ 2673980 w 12184637"/>
              <a:gd name="connsiteY33934" fmla="*/ 926401 h 4608812"/>
              <a:gd name="connsiteX33935" fmla="*/ 2721688 w 12184637"/>
              <a:gd name="connsiteY33935" fmla="*/ 923088 h 4608812"/>
              <a:gd name="connsiteX33936" fmla="*/ 2766230 w 12184637"/>
              <a:gd name="connsiteY33936" fmla="*/ 920511 h 4608812"/>
              <a:gd name="connsiteX33937" fmla="*/ 2771457 w 12184637"/>
              <a:gd name="connsiteY33937" fmla="*/ 914621 h 4608812"/>
              <a:gd name="connsiteX33938" fmla="*/ 2765568 w 12184637"/>
              <a:gd name="connsiteY33938" fmla="*/ 909394 h 4608812"/>
              <a:gd name="connsiteX33939" fmla="*/ 2721025 w 12184637"/>
              <a:gd name="connsiteY33939" fmla="*/ 911971 h 4608812"/>
              <a:gd name="connsiteX33940" fmla="*/ 2715798 w 12184637"/>
              <a:gd name="connsiteY33940" fmla="*/ 917860 h 4608812"/>
              <a:gd name="connsiteX33941" fmla="*/ 2721394 w 12184637"/>
              <a:gd name="connsiteY33941" fmla="*/ 923088 h 4608812"/>
              <a:gd name="connsiteX33942" fmla="*/ 2721688 w 12184637"/>
              <a:gd name="connsiteY33942" fmla="*/ 923088 h 4608812"/>
              <a:gd name="connsiteX33943" fmla="*/ 2765936 w 12184637"/>
              <a:gd name="connsiteY33943" fmla="*/ 920437 h 4608812"/>
              <a:gd name="connsiteX33944" fmla="*/ 2809226 w 12184637"/>
              <a:gd name="connsiteY33944" fmla="*/ 919775 h 4608812"/>
              <a:gd name="connsiteX33945" fmla="*/ 2814748 w 12184637"/>
              <a:gd name="connsiteY33945" fmla="*/ 914106 h 4608812"/>
              <a:gd name="connsiteX33946" fmla="*/ 2809152 w 12184637"/>
              <a:gd name="connsiteY33946" fmla="*/ 908584 h 4608812"/>
              <a:gd name="connsiteX33947" fmla="*/ 2809079 w 12184637"/>
              <a:gd name="connsiteY33947" fmla="*/ 908584 h 4608812"/>
              <a:gd name="connsiteX33948" fmla="*/ 2765788 w 12184637"/>
              <a:gd name="connsiteY33948" fmla="*/ 909246 h 4608812"/>
              <a:gd name="connsiteX33949" fmla="*/ 2760267 w 12184637"/>
              <a:gd name="connsiteY33949" fmla="*/ 914915 h 4608812"/>
              <a:gd name="connsiteX33950" fmla="*/ 2765936 w 12184637"/>
              <a:gd name="connsiteY33950" fmla="*/ 920437 h 4608812"/>
              <a:gd name="connsiteX33951" fmla="*/ 2765936 w 12184637"/>
              <a:gd name="connsiteY33951" fmla="*/ 920437 h 4608812"/>
              <a:gd name="connsiteX33952" fmla="*/ 2858775 w 12184637"/>
              <a:gd name="connsiteY33952" fmla="*/ 917051 h 4608812"/>
              <a:gd name="connsiteX33953" fmla="*/ 2853547 w 12184637"/>
              <a:gd name="connsiteY33953" fmla="*/ 911161 h 4608812"/>
              <a:gd name="connsiteX33954" fmla="*/ 2809521 w 12184637"/>
              <a:gd name="connsiteY33954" fmla="*/ 908731 h 4608812"/>
              <a:gd name="connsiteX33955" fmla="*/ 2803631 w 12184637"/>
              <a:gd name="connsiteY33955" fmla="*/ 913958 h 4608812"/>
              <a:gd name="connsiteX33956" fmla="*/ 2808858 w 12184637"/>
              <a:gd name="connsiteY33956" fmla="*/ 919848 h 4608812"/>
              <a:gd name="connsiteX33957" fmla="*/ 2852885 w 12184637"/>
              <a:gd name="connsiteY33957" fmla="*/ 922278 h 4608812"/>
              <a:gd name="connsiteX33958" fmla="*/ 2853253 w 12184637"/>
              <a:gd name="connsiteY33958" fmla="*/ 922278 h 4608812"/>
              <a:gd name="connsiteX33959" fmla="*/ 2858775 w 12184637"/>
              <a:gd name="connsiteY33959" fmla="*/ 917051 h 4608812"/>
              <a:gd name="connsiteX33960" fmla="*/ 2905231 w 12184637"/>
              <a:gd name="connsiteY33960" fmla="*/ 924266 h 4608812"/>
              <a:gd name="connsiteX33961" fmla="*/ 2900519 w 12184637"/>
              <a:gd name="connsiteY33961" fmla="*/ 917934 h 4608812"/>
              <a:gd name="connsiteX33962" fmla="*/ 2853989 w 12184637"/>
              <a:gd name="connsiteY33962" fmla="*/ 911161 h 4608812"/>
              <a:gd name="connsiteX33963" fmla="*/ 2847657 w 12184637"/>
              <a:gd name="connsiteY33963" fmla="*/ 915873 h 4608812"/>
              <a:gd name="connsiteX33964" fmla="*/ 2852369 w 12184637"/>
              <a:gd name="connsiteY33964" fmla="*/ 922204 h 4608812"/>
              <a:gd name="connsiteX33965" fmla="*/ 2898899 w 12184637"/>
              <a:gd name="connsiteY33965" fmla="*/ 928978 h 4608812"/>
              <a:gd name="connsiteX33966" fmla="*/ 2899782 w 12184637"/>
              <a:gd name="connsiteY33966" fmla="*/ 929051 h 4608812"/>
              <a:gd name="connsiteX33967" fmla="*/ 2905231 w 12184637"/>
              <a:gd name="connsiteY33967" fmla="*/ 924266 h 4608812"/>
              <a:gd name="connsiteX33968" fmla="*/ 2956472 w 12184637"/>
              <a:gd name="connsiteY33968" fmla="*/ 932953 h 4608812"/>
              <a:gd name="connsiteX33969" fmla="*/ 2951908 w 12184637"/>
              <a:gd name="connsiteY33969" fmla="*/ 926548 h 4608812"/>
              <a:gd name="connsiteX33970" fmla="*/ 2900666 w 12184637"/>
              <a:gd name="connsiteY33970" fmla="*/ 918008 h 4608812"/>
              <a:gd name="connsiteX33971" fmla="*/ 2894261 w 12184637"/>
              <a:gd name="connsiteY33971" fmla="*/ 922572 h 4608812"/>
              <a:gd name="connsiteX33972" fmla="*/ 2898826 w 12184637"/>
              <a:gd name="connsiteY33972" fmla="*/ 928978 h 4608812"/>
              <a:gd name="connsiteX33973" fmla="*/ 2950067 w 12184637"/>
              <a:gd name="connsiteY33973" fmla="*/ 937518 h 4608812"/>
              <a:gd name="connsiteX33974" fmla="*/ 2951024 w 12184637"/>
              <a:gd name="connsiteY33974" fmla="*/ 937591 h 4608812"/>
              <a:gd name="connsiteX33975" fmla="*/ 2956472 w 12184637"/>
              <a:gd name="connsiteY33975" fmla="*/ 932953 h 4608812"/>
              <a:gd name="connsiteX33976" fmla="*/ 3014635 w 12184637"/>
              <a:gd name="connsiteY33976" fmla="*/ 940684 h 4608812"/>
              <a:gd name="connsiteX33977" fmla="*/ 3009849 w 12184637"/>
              <a:gd name="connsiteY33977" fmla="*/ 934426 h 4608812"/>
              <a:gd name="connsiteX33978" fmla="*/ 2951761 w 12184637"/>
              <a:gd name="connsiteY33978" fmla="*/ 926474 h 4608812"/>
              <a:gd name="connsiteX33979" fmla="*/ 2945503 w 12184637"/>
              <a:gd name="connsiteY33979" fmla="*/ 931260 h 4608812"/>
              <a:gd name="connsiteX33980" fmla="*/ 2950288 w 12184637"/>
              <a:gd name="connsiteY33980" fmla="*/ 937518 h 4608812"/>
              <a:gd name="connsiteX33981" fmla="*/ 3008377 w 12184637"/>
              <a:gd name="connsiteY33981" fmla="*/ 945469 h 4608812"/>
              <a:gd name="connsiteX33982" fmla="*/ 3009187 w 12184637"/>
              <a:gd name="connsiteY33982" fmla="*/ 945543 h 4608812"/>
              <a:gd name="connsiteX33983" fmla="*/ 3014635 w 12184637"/>
              <a:gd name="connsiteY33983" fmla="*/ 940684 h 4608812"/>
              <a:gd name="connsiteX33984" fmla="*/ 3081779 w 12184637"/>
              <a:gd name="connsiteY33984" fmla="*/ 945322 h 4608812"/>
              <a:gd name="connsiteX33985" fmla="*/ 3076626 w 12184637"/>
              <a:gd name="connsiteY33985" fmla="*/ 939358 h 4608812"/>
              <a:gd name="connsiteX33986" fmla="*/ 3009555 w 12184637"/>
              <a:gd name="connsiteY33986" fmla="*/ 934426 h 4608812"/>
              <a:gd name="connsiteX33987" fmla="*/ 3003591 w 12184637"/>
              <a:gd name="connsiteY33987" fmla="*/ 939579 h 4608812"/>
              <a:gd name="connsiteX33988" fmla="*/ 3008745 w 12184637"/>
              <a:gd name="connsiteY33988" fmla="*/ 945543 h 4608812"/>
              <a:gd name="connsiteX33989" fmla="*/ 3075816 w 12184637"/>
              <a:gd name="connsiteY33989" fmla="*/ 950476 h 4608812"/>
              <a:gd name="connsiteX33990" fmla="*/ 3076257 w 12184637"/>
              <a:gd name="connsiteY33990" fmla="*/ 950476 h 4608812"/>
              <a:gd name="connsiteX33991" fmla="*/ 3081779 w 12184637"/>
              <a:gd name="connsiteY33991" fmla="*/ 945322 h 4608812"/>
              <a:gd name="connsiteX33992" fmla="*/ 3159967 w 12184637"/>
              <a:gd name="connsiteY33992" fmla="*/ 944512 h 4608812"/>
              <a:gd name="connsiteX33993" fmla="*/ 3154372 w 12184637"/>
              <a:gd name="connsiteY33993" fmla="*/ 938990 h 4608812"/>
              <a:gd name="connsiteX33994" fmla="*/ 3076110 w 12184637"/>
              <a:gd name="connsiteY33994" fmla="*/ 939358 h 4608812"/>
              <a:gd name="connsiteX33995" fmla="*/ 3076110 w 12184637"/>
              <a:gd name="connsiteY33995" fmla="*/ 939358 h 4608812"/>
              <a:gd name="connsiteX33996" fmla="*/ 3070588 w 12184637"/>
              <a:gd name="connsiteY33996" fmla="*/ 944954 h 4608812"/>
              <a:gd name="connsiteX33997" fmla="*/ 3076184 w 12184637"/>
              <a:gd name="connsiteY33997" fmla="*/ 950476 h 4608812"/>
              <a:gd name="connsiteX33998" fmla="*/ 3154445 w 12184637"/>
              <a:gd name="connsiteY33998" fmla="*/ 950107 h 4608812"/>
              <a:gd name="connsiteX33999" fmla="*/ 3154445 w 12184637"/>
              <a:gd name="connsiteY33999" fmla="*/ 950107 h 4608812"/>
              <a:gd name="connsiteX34000" fmla="*/ 3159967 w 12184637"/>
              <a:gd name="connsiteY34000" fmla="*/ 944512 h 4608812"/>
              <a:gd name="connsiteX34001" fmla="*/ 3154666 w 12184637"/>
              <a:gd name="connsiteY34001" fmla="*/ 950107 h 4608812"/>
              <a:gd name="connsiteX34002" fmla="*/ 3246327 w 12184637"/>
              <a:gd name="connsiteY34002" fmla="*/ 945690 h 4608812"/>
              <a:gd name="connsiteX34003" fmla="*/ 3251628 w 12184637"/>
              <a:gd name="connsiteY34003" fmla="*/ 939874 h 4608812"/>
              <a:gd name="connsiteX34004" fmla="*/ 3245811 w 12184637"/>
              <a:gd name="connsiteY34004" fmla="*/ 934573 h 4608812"/>
              <a:gd name="connsiteX34005" fmla="*/ 3154151 w 12184637"/>
              <a:gd name="connsiteY34005" fmla="*/ 938990 h 4608812"/>
              <a:gd name="connsiteX34006" fmla="*/ 3148850 w 12184637"/>
              <a:gd name="connsiteY34006" fmla="*/ 944807 h 4608812"/>
              <a:gd name="connsiteX34007" fmla="*/ 3154445 w 12184637"/>
              <a:gd name="connsiteY34007" fmla="*/ 950107 h 4608812"/>
              <a:gd name="connsiteX34008" fmla="*/ 3154666 w 12184637"/>
              <a:gd name="connsiteY34008" fmla="*/ 950107 h 4608812"/>
              <a:gd name="connsiteX34009" fmla="*/ 3246401 w 12184637"/>
              <a:gd name="connsiteY34009" fmla="*/ 945690 h 4608812"/>
              <a:gd name="connsiteX34010" fmla="*/ 3353670 w 12184637"/>
              <a:gd name="connsiteY34010" fmla="*/ 938696 h 4608812"/>
              <a:gd name="connsiteX34011" fmla="*/ 3358897 w 12184637"/>
              <a:gd name="connsiteY34011" fmla="*/ 932806 h 4608812"/>
              <a:gd name="connsiteX34012" fmla="*/ 3353007 w 12184637"/>
              <a:gd name="connsiteY34012" fmla="*/ 927579 h 4608812"/>
              <a:gd name="connsiteX34013" fmla="*/ 3245738 w 12184637"/>
              <a:gd name="connsiteY34013" fmla="*/ 934573 h 4608812"/>
              <a:gd name="connsiteX34014" fmla="*/ 3240511 w 12184637"/>
              <a:gd name="connsiteY34014" fmla="*/ 940463 h 4608812"/>
              <a:gd name="connsiteX34015" fmla="*/ 3246106 w 12184637"/>
              <a:gd name="connsiteY34015" fmla="*/ 945690 h 4608812"/>
              <a:gd name="connsiteX34016" fmla="*/ 3246401 w 12184637"/>
              <a:gd name="connsiteY34016" fmla="*/ 945690 h 4608812"/>
              <a:gd name="connsiteX34017" fmla="*/ 3353890 w 12184637"/>
              <a:gd name="connsiteY34017" fmla="*/ 938696 h 4608812"/>
              <a:gd name="connsiteX34018" fmla="*/ 3477209 w 12184637"/>
              <a:gd name="connsiteY34018" fmla="*/ 925591 h 4608812"/>
              <a:gd name="connsiteX34019" fmla="*/ 3482142 w 12184637"/>
              <a:gd name="connsiteY34019" fmla="*/ 919480 h 4608812"/>
              <a:gd name="connsiteX34020" fmla="*/ 3476031 w 12184637"/>
              <a:gd name="connsiteY34020" fmla="*/ 914547 h 4608812"/>
              <a:gd name="connsiteX34021" fmla="*/ 3352712 w 12184637"/>
              <a:gd name="connsiteY34021" fmla="*/ 927652 h 4608812"/>
              <a:gd name="connsiteX34022" fmla="*/ 3347780 w 12184637"/>
              <a:gd name="connsiteY34022" fmla="*/ 933763 h 4608812"/>
              <a:gd name="connsiteX34023" fmla="*/ 3353375 w 12184637"/>
              <a:gd name="connsiteY34023" fmla="*/ 938769 h 4608812"/>
              <a:gd name="connsiteX34024" fmla="*/ 3353890 w 12184637"/>
              <a:gd name="connsiteY34024" fmla="*/ 938696 h 4608812"/>
              <a:gd name="connsiteX34025" fmla="*/ 3477577 w 12184637"/>
              <a:gd name="connsiteY34025" fmla="*/ 925517 h 4608812"/>
              <a:gd name="connsiteX34026" fmla="*/ 3617093 w 12184637"/>
              <a:gd name="connsiteY34026" fmla="*/ 902915 h 4608812"/>
              <a:gd name="connsiteX34027" fmla="*/ 3621732 w 12184637"/>
              <a:gd name="connsiteY34027" fmla="*/ 896510 h 4608812"/>
              <a:gd name="connsiteX34028" fmla="*/ 3615326 w 12184637"/>
              <a:gd name="connsiteY34028" fmla="*/ 891871 h 4608812"/>
              <a:gd name="connsiteX34029" fmla="*/ 3475810 w 12184637"/>
              <a:gd name="connsiteY34029" fmla="*/ 914474 h 4608812"/>
              <a:gd name="connsiteX34030" fmla="*/ 3471172 w 12184637"/>
              <a:gd name="connsiteY34030" fmla="*/ 920879 h 4608812"/>
              <a:gd name="connsiteX34031" fmla="*/ 3476694 w 12184637"/>
              <a:gd name="connsiteY34031" fmla="*/ 925591 h 4608812"/>
              <a:gd name="connsiteX34032" fmla="*/ 3477577 w 12184637"/>
              <a:gd name="connsiteY34032" fmla="*/ 925517 h 4608812"/>
              <a:gd name="connsiteX34033" fmla="*/ 3616946 w 12184637"/>
              <a:gd name="connsiteY34033" fmla="*/ 902915 h 4608812"/>
              <a:gd name="connsiteX34034" fmla="*/ 3771113 w 12184637"/>
              <a:gd name="connsiteY34034" fmla="*/ 882448 h 4608812"/>
              <a:gd name="connsiteX34035" fmla="*/ 3775898 w 12184637"/>
              <a:gd name="connsiteY34035" fmla="*/ 876190 h 4608812"/>
              <a:gd name="connsiteX34036" fmla="*/ 3769641 w 12184637"/>
              <a:gd name="connsiteY34036" fmla="*/ 871404 h 4608812"/>
              <a:gd name="connsiteX34037" fmla="*/ 3615474 w 12184637"/>
              <a:gd name="connsiteY34037" fmla="*/ 891871 h 4608812"/>
              <a:gd name="connsiteX34038" fmla="*/ 3610688 w 12184637"/>
              <a:gd name="connsiteY34038" fmla="*/ 898129 h 4608812"/>
              <a:gd name="connsiteX34039" fmla="*/ 3616210 w 12184637"/>
              <a:gd name="connsiteY34039" fmla="*/ 902989 h 4608812"/>
              <a:gd name="connsiteX34040" fmla="*/ 3616946 w 12184637"/>
              <a:gd name="connsiteY34040" fmla="*/ 902915 h 4608812"/>
              <a:gd name="connsiteX34041" fmla="*/ 3770598 w 12184637"/>
              <a:gd name="connsiteY34041" fmla="*/ 882595 h 4608812"/>
              <a:gd name="connsiteX34042" fmla="*/ 3938017 w 12184637"/>
              <a:gd name="connsiteY34042" fmla="*/ 875895 h 4608812"/>
              <a:gd name="connsiteX34043" fmla="*/ 3943391 w 12184637"/>
              <a:gd name="connsiteY34043" fmla="*/ 870079 h 4608812"/>
              <a:gd name="connsiteX34044" fmla="*/ 3937796 w 12184637"/>
              <a:gd name="connsiteY34044" fmla="*/ 864704 h 4608812"/>
              <a:gd name="connsiteX34045" fmla="*/ 3937575 w 12184637"/>
              <a:gd name="connsiteY34045" fmla="*/ 864704 h 4608812"/>
              <a:gd name="connsiteX34046" fmla="*/ 3770156 w 12184637"/>
              <a:gd name="connsiteY34046" fmla="*/ 871404 h 4608812"/>
              <a:gd name="connsiteX34047" fmla="*/ 3764781 w 12184637"/>
              <a:gd name="connsiteY34047" fmla="*/ 877220 h 4608812"/>
              <a:gd name="connsiteX34048" fmla="*/ 3770377 w 12184637"/>
              <a:gd name="connsiteY34048" fmla="*/ 882595 h 4608812"/>
              <a:gd name="connsiteX34049" fmla="*/ 3770598 w 12184637"/>
              <a:gd name="connsiteY34049" fmla="*/ 882595 h 4608812"/>
              <a:gd name="connsiteX34050" fmla="*/ 4122737 w 12184637"/>
              <a:gd name="connsiteY34050" fmla="*/ 884435 h 4608812"/>
              <a:gd name="connsiteX34051" fmla="*/ 4117584 w 12184637"/>
              <a:gd name="connsiteY34051" fmla="*/ 878472 h 4608812"/>
              <a:gd name="connsiteX34052" fmla="*/ 3938237 w 12184637"/>
              <a:gd name="connsiteY34052" fmla="*/ 864778 h 4608812"/>
              <a:gd name="connsiteX34053" fmla="*/ 3932274 w 12184637"/>
              <a:gd name="connsiteY34053" fmla="*/ 869932 h 4608812"/>
              <a:gd name="connsiteX34054" fmla="*/ 3937428 w 12184637"/>
              <a:gd name="connsiteY34054" fmla="*/ 875895 h 4608812"/>
              <a:gd name="connsiteX34055" fmla="*/ 4116774 w 12184637"/>
              <a:gd name="connsiteY34055" fmla="*/ 889589 h 4608812"/>
              <a:gd name="connsiteX34056" fmla="*/ 4117289 w 12184637"/>
              <a:gd name="connsiteY34056" fmla="*/ 889589 h 4608812"/>
              <a:gd name="connsiteX34057" fmla="*/ 4122737 w 12184637"/>
              <a:gd name="connsiteY34057" fmla="*/ 884435 h 4608812"/>
              <a:gd name="connsiteX34058" fmla="*/ 4312759 w 12184637"/>
              <a:gd name="connsiteY34058" fmla="*/ 925885 h 4608812"/>
              <a:gd name="connsiteX34059" fmla="*/ 4308489 w 12184637"/>
              <a:gd name="connsiteY34059" fmla="*/ 919259 h 4608812"/>
              <a:gd name="connsiteX34060" fmla="*/ 4118320 w 12184637"/>
              <a:gd name="connsiteY34060" fmla="*/ 878546 h 4608812"/>
              <a:gd name="connsiteX34061" fmla="*/ 4111694 w 12184637"/>
              <a:gd name="connsiteY34061" fmla="*/ 882816 h 4608812"/>
              <a:gd name="connsiteX34062" fmla="*/ 4115964 w 12184637"/>
              <a:gd name="connsiteY34062" fmla="*/ 889442 h 4608812"/>
              <a:gd name="connsiteX34063" fmla="*/ 4306133 w 12184637"/>
              <a:gd name="connsiteY34063" fmla="*/ 930155 h 4608812"/>
              <a:gd name="connsiteX34064" fmla="*/ 4307311 w 12184637"/>
              <a:gd name="connsiteY34064" fmla="*/ 930303 h 4608812"/>
              <a:gd name="connsiteX34065" fmla="*/ 4312759 w 12184637"/>
              <a:gd name="connsiteY34065" fmla="*/ 925885 h 4608812"/>
              <a:gd name="connsiteX34066" fmla="*/ 4509333 w 12184637"/>
              <a:gd name="connsiteY34066" fmla="*/ 985299 h 4608812"/>
              <a:gd name="connsiteX34067" fmla="*/ 4505578 w 12184637"/>
              <a:gd name="connsiteY34067" fmla="*/ 978379 h 4608812"/>
              <a:gd name="connsiteX34068" fmla="*/ 4308857 w 12184637"/>
              <a:gd name="connsiteY34068" fmla="*/ 919333 h 4608812"/>
              <a:gd name="connsiteX34069" fmla="*/ 4301936 w 12184637"/>
              <a:gd name="connsiteY34069" fmla="*/ 923088 h 4608812"/>
              <a:gd name="connsiteX34070" fmla="*/ 4305691 w 12184637"/>
              <a:gd name="connsiteY34070" fmla="*/ 930008 h 4608812"/>
              <a:gd name="connsiteX34071" fmla="*/ 4502412 w 12184637"/>
              <a:gd name="connsiteY34071" fmla="*/ 989054 h 4608812"/>
              <a:gd name="connsiteX34072" fmla="*/ 4504032 w 12184637"/>
              <a:gd name="connsiteY34072" fmla="*/ 989275 h 4608812"/>
              <a:gd name="connsiteX34073" fmla="*/ 4509333 w 12184637"/>
              <a:gd name="connsiteY34073" fmla="*/ 985299 h 4608812"/>
              <a:gd name="connsiteX34074" fmla="*/ 4708336 w 12184637"/>
              <a:gd name="connsiteY34074" fmla="*/ 1054358 h 4608812"/>
              <a:gd name="connsiteX34075" fmla="*/ 4704876 w 12184637"/>
              <a:gd name="connsiteY34075" fmla="*/ 1047290 h 4608812"/>
              <a:gd name="connsiteX34076" fmla="*/ 4505799 w 12184637"/>
              <a:gd name="connsiteY34076" fmla="*/ 978452 h 4608812"/>
              <a:gd name="connsiteX34077" fmla="*/ 4498731 w 12184637"/>
              <a:gd name="connsiteY34077" fmla="*/ 981913 h 4608812"/>
              <a:gd name="connsiteX34078" fmla="*/ 4502191 w 12184637"/>
              <a:gd name="connsiteY34078" fmla="*/ 988980 h 4608812"/>
              <a:gd name="connsiteX34079" fmla="*/ 4701268 w 12184637"/>
              <a:gd name="connsiteY34079" fmla="*/ 1057818 h 4608812"/>
              <a:gd name="connsiteX34080" fmla="*/ 4703109 w 12184637"/>
              <a:gd name="connsiteY34080" fmla="*/ 1058113 h 4608812"/>
              <a:gd name="connsiteX34081" fmla="*/ 4708336 w 12184637"/>
              <a:gd name="connsiteY34081" fmla="*/ 1054358 h 4608812"/>
              <a:gd name="connsiteX34082" fmla="*/ 4905720 w 12184637"/>
              <a:gd name="connsiteY34082" fmla="*/ 1124668 h 4608812"/>
              <a:gd name="connsiteX34083" fmla="*/ 4902333 w 12184637"/>
              <a:gd name="connsiteY34083" fmla="*/ 1117526 h 4608812"/>
              <a:gd name="connsiteX34084" fmla="*/ 4704950 w 12184637"/>
              <a:gd name="connsiteY34084" fmla="*/ 1047290 h 4608812"/>
              <a:gd name="connsiteX34085" fmla="*/ 4697808 w 12184637"/>
              <a:gd name="connsiteY34085" fmla="*/ 1050677 h 4608812"/>
              <a:gd name="connsiteX34086" fmla="*/ 4701195 w 12184637"/>
              <a:gd name="connsiteY34086" fmla="*/ 1057818 h 4608812"/>
              <a:gd name="connsiteX34087" fmla="*/ 4898578 w 12184637"/>
              <a:gd name="connsiteY34087" fmla="*/ 1128055 h 4608812"/>
              <a:gd name="connsiteX34088" fmla="*/ 4900493 w 12184637"/>
              <a:gd name="connsiteY34088" fmla="*/ 1128349 h 4608812"/>
              <a:gd name="connsiteX34089" fmla="*/ 4905720 w 12184637"/>
              <a:gd name="connsiteY34089" fmla="*/ 1124668 h 4608812"/>
              <a:gd name="connsiteX34090" fmla="*/ 5097582 w 12184637"/>
              <a:gd name="connsiteY34090" fmla="*/ 1187984 h 4608812"/>
              <a:gd name="connsiteX34091" fmla="*/ 5094048 w 12184637"/>
              <a:gd name="connsiteY34091" fmla="*/ 1180916 h 4608812"/>
              <a:gd name="connsiteX34092" fmla="*/ 4902186 w 12184637"/>
              <a:gd name="connsiteY34092" fmla="*/ 1117453 h 4608812"/>
              <a:gd name="connsiteX34093" fmla="*/ 4895118 w 12184637"/>
              <a:gd name="connsiteY34093" fmla="*/ 1120987 h 4608812"/>
              <a:gd name="connsiteX34094" fmla="*/ 4898652 w 12184637"/>
              <a:gd name="connsiteY34094" fmla="*/ 1128055 h 4608812"/>
              <a:gd name="connsiteX34095" fmla="*/ 5090514 w 12184637"/>
              <a:gd name="connsiteY34095" fmla="*/ 1191444 h 4608812"/>
              <a:gd name="connsiteX34096" fmla="*/ 5092281 w 12184637"/>
              <a:gd name="connsiteY34096" fmla="*/ 1191739 h 4608812"/>
              <a:gd name="connsiteX34097" fmla="*/ 5097582 w 12184637"/>
              <a:gd name="connsiteY34097" fmla="*/ 1187984 h 4608812"/>
              <a:gd name="connsiteX34098" fmla="*/ 5181439 w 12184637"/>
              <a:gd name="connsiteY34098" fmla="*/ 1348335 h 4608812"/>
              <a:gd name="connsiteX34099" fmla="*/ 5183648 w 12184637"/>
              <a:gd name="connsiteY34099" fmla="*/ 1340752 h 4608812"/>
              <a:gd name="connsiteX34100" fmla="*/ 5097140 w 12184637"/>
              <a:gd name="connsiteY34100" fmla="*/ 1183493 h 4608812"/>
              <a:gd name="connsiteX34101" fmla="*/ 5089557 w 12184637"/>
              <a:gd name="connsiteY34101" fmla="*/ 1181284 h 4608812"/>
              <a:gd name="connsiteX34102" fmla="*/ 5087348 w 12184637"/>
              <a:gd name="connsiteY34102" fmla="*/ 1188867 h 4608812"/>
              <a:gd name="connsiteX34103" fmla="*/ 5173856 w 12184637"/>
              <a:gd name="connsiteY34103" fmla="*/ 1346127 h 4608812"/>
              <a:gd name="connsiteX34104" fmla="*/ 5178788 w 12184637"/>
              <a:gd name="connsiteY34104" fmla="*/ 1348998 h 4608812"/>
              <a:gd name="connsiteX34105" fmla="*/ 5181439 w 12184637"/>
              <a:gd name="connsiteY34105" fmla="*/ 1348335 h 4608812"/>
              <a:gd name="connsiteX34106" fmla="*/ 5367338 w 12184637"/>
              <a:gd name="connsiteY34106" fmla="*/ 1389932 h 4608812"/>
              <a:gd name="connsiteX34107" fmla="*/ 5363288 w 12184637"/>
              <a:gd name="connsiteY34107" fmla="*/ 1383159 h 4608812"/>
              <a:gd name="connsiteX34108" fmla="*/ 5180114 w 12184637"/>
              <a:gd name="connsiteY34108" fmla="*/ 1338028 h 4608812"/>
              <a:gd name="connsiteX34109" fmla="*/ 5173340 w 12184637"/>
              <a:gd name="connsiteY34109" fmla="*/ 1342077 h 4608812"/>
              <a:gd name="connsiteX34110" fmla="*/ 5177389 w 12184637"/>
              <a:gd name="connsiteY34110" fmla="*/ 1348851 h 4608812"/>
              <a:gd name="connsiteX34111" fmla="*/ 5360564 w 12184637"/>
              <a:gd name="connsiteY34111" fmla="*/ 1393982 h 4608812"/>
              <a:gd name="connsiteX34112" fmla="*/ 5361963 w 12184637"/>
              <a:gd name="connsiteY34112" fmla="*/ 1394129 h 4608812"/>
              <a:gd name="connsiteX34113" fmla="*/ 5367338 w 12184637"/>
              <a:gd name="connsiteY34113" fmla="*/ 1389932 h 4608812"/>
              <a:gd name="connsiteX34114" fmla="*/ 5460986 w 12184637"/>
              <a:gd name="connsiteY34114" fmla="*/ 1526062 h 4608812"/>
              <a:gd name="connsiteX34115" fmla="*/ 5462238 w 12184637"/>
              <a:gd name="connsiteY34115" fmla="*/ 1518258 h 4608812"/>
              <a:gd name="connsiteX34116" fmla="*/ 5366454 w 12184637"/>
              <a:gd name="connsiteY34116" fmla="*/ 1385294 h 4608812"/>
              <a:gd name="connsiteX34117" fmla="*/ 5358650 w 12184637"/>
              <a:gd name="connsiteY34117" fmla="*/ 1384043 h 4608812"/>
              <a:gd name="connsiteX34118" fmla="*/ 5357398 w 12184637"/>
              <a:gd name="connsiteY34118" fmla="*/ 1391847 h 4608812"/>
              <a:gd name="connsiteX34119" fmla="*/ 5453182 w 12184637"/>
              <a:gd name="connsiteY34119" fmla="*/ 1524810 h 4608812"/>
              <a:gd name="connsiteX34120" fmla="*/ 5457747 w 12184637"/>
              <a:gd name="connsiteY34120" fmla="*/ 1527092 h 4608812"/>
              <a:gd name="connsiteX34121" fmla="*/ 5460986 w 12184637"/>
              <a:gd name="connsiteY34121" fmla="*/ 1526062 h 4608812"/>
              <a:gd name="connsiteX34122" fmla="*/ 5639375 w 12184637"/>
              <a:gd name="connsiteY34122" fmla="*/ 1551903 h 4608812"/>
              <a:gd name="connsiteX34123" fmla="*/ 5634810 w 12184637"/>
              <a:gd name="connsiteY34123" fmla="*/ 1545498 h 4608812"/>
              <a:gd name="connsiteX34124" fmla="*/ 5458630 w 12184637"/>
              <a:gd name="connsiteY34124" fmla="*/ 1516049 h 4608812"/>
              <a:gd name="connsiteX34125" fmla="*/ 5452225 w 12184637"/>
              <a:gd name="connsiteY34125" fmla="*/ 1520613 h 4608812"/>
              <a:gd name="connsiteX34126" fmla="*/ 5456790 w 12184637"/>
              <a:gd name="connsiteY34126" fmla="*/ 1527019 h 4608812"/>
              <a:gd name="connsiteX34127" fmla="*/ 5632970 w 12184637"/>
              <a:gd name="connsiteY34127" fmla="*/ 1556468 h 4608812"/>
              <a:gd name="connsiteX34128" fmla="*/ 5633927 w 12184637"/>
              <a:gd name="connsiteY34128" fmla="*/ 1556542 h 4608812"/>
              <a:gd name="connsiteX34129" fmla="*/ 5639375 w 12184637"/>
              <a:gd name="connsiteY34129" fmla="*/ 1551903 h 4608812"/>
              <a:gd name="connsiteX34130" fmla="*/ 5738619 w 12184637"/>
              <a:gd name="connsiteY34130" fmla="*/ 1658731 h 4608812"/>
              <a:gd name="connsiteX34131" fmla="*/ 5738766 w 12184637"/>
              <a:gd name="connsiteY34131" fmla="*/ 1650853 h 4608812"/>
              <a:gd name="connsiteX34132" fmla="*/ 5637903 w 12184637"/>
              <a:gd name="connsiteY34132" fmla="*/ 1547118 h 4608812"/>
              <a:gd name="connsiteX34133" fmla="*/ 5630025 w 12184637"/>
              <a:gd name="connsiteY34133" fmla="*/ 1546971 h 4608812"/>
              <a:gd name="connsiteX34134" fmla="*/ 5629878 w 12184637"/>
              <a:gd name="connsiteY34134" fmla="*/ 1554848 h 4608812"/>
              <a:gd name="connsiteX34135" fmla="*/ 5730742 w 12184637"/>
              <a:gd name="connsiteY34135" fmla="*/ 1658583 h 4608812"/>
              <a:gd name="connsiteX34136" fmla="*/ 5734791 w 12184637"/>
              <a:gd name="connsiteY34136" fmla="*/ 1660277 h 4608812"/>
              <a:gd name="connsiteX34137" fmla="*/ 5738619 w 12184637"/>
              <a:gd name="connsiteY34137" fmla="*/ 1658731 h 4608812"/>
              <a:gd name="connsiteX34138" fmla="*/ 5911854 w 12184637"/>
              <a:gd name="connsiteY34138" fmla="*/ 1674780 h 4608812"/>
              <a:gd name="connsiteX34139" fmla="*/ 5906922 w 12184637"/>
              <a:gd name="connsiteY34139" fmla="*/ 1668596 h 4608812"/>
              <a:gd name="connsiteX34140" fmla="*/ 5735380 w 12184637"/>
              <a:gd name="connsiteY34140" fmla="*/ 1649160 h 4608812"/>
              <a:gd name="connsiteX34141" fmla="*/ 5729195 w 12184637"/>
              <a:gd name="connsiteY34141" fmla="*/ 1654092 h 4608812"/>
              <a:gd name="connsiteX34142" fmla="*/ 5734128 w 12184637"/>
              <a:gd name="connsiteY34142" fmla="*/ 1660277 h 4608812"/>
              <a:gd name="connsiteX34143" fmla="*/ 5905670 w 12184637"/>
              <a:gd name="connsiteY34143" fmla="*/ 1679713 h 4608812"/>
              <a:gd name="connsiteX34144" fmla="*/ 5906333 w 12184637"/>
              <a:gd name="connsiteY34144" fmla="*/ 1679787 h 4608812"/>
              <a:gd name="connsiteX34145" fmla="*/ 5911854 w 12184637"/>
              <a:gd name="connsiteY34145" fmla="*/ 1674780 h 4608812"/>
              <a:gd name="connsiteX34146" fmla="*/ 6079495 w 12184637"/>
              <a:gd name="connsiteY34146" fmla="*/ 1694364 h 4608812"/>
              <a:gd name="connsiteX34147" fmla="*/ 6074636 w 12184637"/>
              <a:gd name="connsiteY34147" fmla="*/ 1688180 h 4608812"/>
              <a:gd name="connsiteX34148" fmla="*/ 5906996 w 12184637"/>
              <a:gd name="connsiteY34148" fmla="*/ 1668670 h 4608812"/>
              <a:gd name="connsiteX34149" fmla="*/ 5900811 w 12184637"/>
              <a:gd name="connsiteY34149" fmla="*/ 1673529 h 4608812"/>
              <a:gd name="connsiteX34150" fmla="*/ 5905670 w 12184637"/>
              <a:gd name="connsiteY34150" fmla="*/ 1679713 h 4608812"/>
              <a:gd name="connsiteX34151" fmla="*/ 6073310 w 12184637"/>
              <a:gd name="connsiteY34151" fmla="*/ 1699223 h 4608812"/>
              <a:gd name="connsiteX34152" fmla="*/ 6073973 w 12184637"/>
              <a:gd name="connsiteY34152" fmla="*/ 1699297 h 4608812"/>
              <a:gd name="connsiteX34153" fmla="*/ 6079495 w 12184637"/>
              <a:gd name="connsiteY34153" fmla="*/ 1694364 h 4608812"/>
              <a:gd name="connsiteX34154" fmla="*/ 6185954 w 12184637"/>
              <a:gd name="connsiteY34154" fmla="*/ 1782565 h 4608812"/>
              <a:gd name="connsiteX34155" fmla="*/ 6185070 w 12184637"/>
              <a:gd name="connsiteY34155" fmla="*/ 1774761 h 4608812"/>
              <a:gd name="connsiteX34156" fmla="*/ 6077433 w 12184637"/>
              <a:gd name="connsiteY34156" fmla="*/ 1689358 h 4608812"/>
              <a:gd name="connsiteX34157" fmla="*/ 6069629 w 12184637"/>
              <a:gd name="connsiteY34157" fmla="*/ 1690241 h 4608812"/>
              <a:gd name="connsiteX34158" fmla="*/ 6070513 w 12184637"/>
              <a:gd name="connsiteY34158" fmla="*/ 1698045 h 4608812"/>
              <a:gd name="connsiteX34159" fmla="*/ 6178150 w 12184637"/>
              <a:gd name="connsiteY34159" fmla="*/ 1783448 h 4608812"/>
              <a:gd name="connsiteX34160" fmla="*/ 6181684 w 12184637"/>
              <a:gd name="connsiteY34160" fmla="*/ 1784626 h 4608812"/>
              <a:gd name="connsiteX34161" fmla="*/ 6185954 w 12184637"/>
              <a:gd name="connsiteY34161" fmla="*/ 1782565 h 4608812"/>
              <a:gd name="connsiteX34162" fmla="*/ 6293149 w 12184637"/>
              <a:gd name="connsiteY34162" fmla="*/ 1868189 h 4608812"/>
              <a:gd name="connsiteX34163" fmla="*/ 6292266 w 12184637"/>
              <a:gd name="connsiteY34163" fmla="*/ 1860385 h 4608812"/>
              <a:gd name="connsiteX34164" fmla="*/ 6185070 w 12184637"/>
              <a:gd name="connsiteY34164" fmla="*/ 1774761 h 4608812"/>
              <a:gd name="connsiteX34165" fmla="*/ 6177266 w 12184637"/>
              <a:gd name="connsiteY34165" fmla="*/ 1775644 h 4608812"/>
              <a:gd name="connsiteX34166" fmla="*/ 6178150 w 12184637"/>
              <a:gd name="connsiteY34166" fmla="*/ 1783448 h 4608812"/>
              <a:gd name="connsiteX34167" fmla="*/ 6285345 w 12184637"/>
              <a:gd name="connsiteY34167" fmla="*/ 1869072 h 4608812"/>
              <a:gd name="connsiteX34168" fmla="*/ 6288879 w 12184637"/>
              <a:gd name="connsiteY34168" fmla="*/ 1870324 h 4608812"/>
              <a:gd name="connsiteX34169" fmla="*/ 6293149 w 12184637"/>
              <a:gd name="connsiteY34169" fmla="*/ 1868189 h 4608812"/>
              <a:gd name="connsiteX34170" fmla="*/ 6466532 w 12184637"/>
              <a:gd name="connsiteY34170" fmla="*/ 1885711 h 4608812"/>
              <a:gd name="connsiteX34171" fmla="*/ 6461672 w 12184637"/>
              <a:gd name="connsiteY34171" fmla="*/ 1879527 h 4608812"/>
              <a:gd name="connsiteX34172" fmla="*/ 6289468 w 12184637"/>
              <a:gd name="connsiteY34172" fmla="*/ 1859207 h 4608812"/>
              <a:gd name="connsiteX34173" fmla="*/ 6283284 w 12184637"/>
              <a:gd name="connsiteY34173" fmla="*/ 1864066 h 4608812"/>
              <a:gd name="connsiteX34174" fmla="*/ 6288143 w 12184637"/>
              <a:gd name="connsiteY34174" fmla="*/ 1870250 h 4608812"/>
              <a:gd name="connsiteX34175" fmla="*/ 6460347 w 12184637"/>
              <a:gd name="connsiteY34175" fmla="*/ 1890570 h 4608812"/>
              <a:gd name="connsiteX34176" fmla="*/ 6461084 w 12184637"/>
              <a:gd name="connsiteY34176" fmla="*/ 1890644 h 4608812"/>
              <a:gd name="connsiteX34177" fmla="*/ 6466532 w 12184637"/>
              <a:gd name="connsiteY34177" fmla="*/ 1885711 h 4608812"/>
              <a:gd name="connsiteX34178" fmla="*/ 6640945 w 12184637"/>
              <a:gd name="connsiteY34178" fmla="*/ 1907798 h 4608812"/>
              <a:gd name="connsiteX34179" fmla="*/ 6636086 w 12184637"/>
              <a:gd name="connsiteY34179" fmla="*/ 1901540 h 4608812"/>
              <a:gd name="connsiteX34180" fmla="*/ 6461672 w 12184637"/>
              <a:gd name="connsiteY34180" fmla="*/ 1879527 h 4608812"/>
              <a:gd name="connsiteX34181" fmla="*/ 6455415 w 12184637"/>
              <a:gd name="connsiteY34181" fmla="*/ 1884386 h 4608812"/>
              <a:gd name="connsiteX34182" fmla="*/ 6460274 w 12184637"/>
              <a:gd name="connsiteY34182" fmla="*/ 1890644 h 4608812"/>
              <a:gd name="connsiteX34183" fmla="*/ 6634687 w 12184637"/>
              <a:gd name="connsiteY34183" fmla="*/ 1912657 h 4608812"/>
              <a:gd name="connsiteX34184" fmla="*/ 6635423 w 12184637"/>
              <a:gd name="connsiteY34184" fmla="*/ 1912731 h 4608812"/>
              <a:gd name="connsiteX34185" fmla="*/ 6640945 w 12184637"/>
              <a:gd name="connsiteY34185" fmla="*/ 1907798 h 4608812"/>
              <a:gd name="connsiteX34186" fmla="*/ 6801149 w 12184637"/>
              <a:gd name="connsiteY34186" fmla="*/ 1920461 h 4608812"/>
              <a:gd name="connsiteX34187" fmla="*/ 6796069 w 12184637"/>
              <a:gd name="connsiteY34187" fmla="*/ 1914424 h 4608812"/>
              <a:gd name="connsiteX34188" fmla="*/ 6635865 w 12184637"/>
              <a:gd name="connsiteY34188" fmla="*/ 1901466 h 4608812"/>
              <a:gd name="connsiteX34189" fmla="*/ 6629828 w 12184637"/>
              <a:gd name="connsiteY34189" fmla="*/ 1906546 h 4608812"/>
              <a:gd name="connsiteX34190" fmla="*/ 6634908 w 12184637"/>
              <a:gd name="connsiteY34190" fmla="*/ 1912583 h 4608812"/>
              <a:gd name="connsiteX34191" fmla="*/ 6795112 w 12184637"/>
              <a:gd name="connsiteY34191" fmla="*/ 1925541 h 4608812"/>
              <a:gd name="connsiteX34192" fmla="*/ 6795628 w 12184637"/>
              <a:gd name="connsiteY34192" fmla="*/ 1925541 h 4608812"/>
              <a:gd name="connsiteX34193" fmla="*/ 6801149 w 12184637"/>
              <a:gd name="connsiteY34193" fmla="*/ 1920461 h 4608812"/>
              <a:gd name="connsiteX34194" fmla="*/ 10026581 w 12184637"/>
              <a:gd name="connsiteY34194" fmla="*/ 2266343 h 4608812"/>
              <a:gd name="connsiteX34195" fmla="*/ 10024740 w 12184637"/>
              <a:gd name="connsiteY34195" fmla="*/ 2258686 h 4608812"/>
              <a:gd name="connsiteX34196" fmla="*/ 9953915 w 12184637"/>
              <a:gd name="connsiteY34196" fmla="*/ 2215249 h 4608812"/>
              <a:gd name="connsiteX34197" fmla="*/ 9946258 w 12184637"/>
              <a:gd name="connsiteY34197" fmla="*/ 2217089 h 4608812"/>
              <a:gd name="connsiteX34198" fmla="*/ 9948098 w 12184637"/>
              <a:gd name="connsiteY34198" fmla="*/ 2224746 h 4608812"/>
              <a:gd name="connsiteX34199" fmla="*/ 10018924 w 12184637"/>
              <a:gd name="connsiteY34199" fmla="*/ 2268183 h 4608812"/>
              <a:gd name="connsiteX34200" fmla="*/ 10021869 w 12184637"/>
              <a:gd name="connsiteY34200" fmla="*/ 2268993 h 4608812"/>
              <a:gd name="connsiteX34201" fmla="*/ 10026581 w 12184637"/>
              <a:gd name="connsiteY34201" fmla="*/ 2266343 h 4608812"/>
              <a:gd name="connsiteX34202" fmla="*/ 10163741 w 12184637"/>
              <a:gd name="connsiteY34202" fmla="*/ 2336948 h 4608812"/>
              <a:gd name="connsiteX34203" fmla="*/ 10161385 w 12184637"/>
              <a:gd name="connsiteY34203" fmla="*/ 2329438 h 4608812"/>
              <a:gd name="connsiteX34204" fmla="*/ 10024445 w 12184637"/>
              <a:gd name="connsiteY34204" fmla="*/ 2258465 h 4608812"/>
              <a:gd name="connsiteX34205" fmla="*/ 10016937 w 12184637"/>
              <a:gd name="connsiteY34205" fmla="*/ 2260821 h 4608812"/>
              <a:gd name="connsiteX34206" fmla="*/ 10019292 w 12184637"/>
              <a:gd name="connsiteY34206" fmla="*/ 2268331 h 4608812"/>
              <a:gd name="connsiteX34207" fmla="*/ 10156231 w 12184637"/>
              <a:gd name="connsiteY34207" fmla="*/ 2339303 h 4608812"/>
              <a:gd name="connsiteX34208" fmla="*/ 10158808 w 12184637"/>
              <a:gd name="connsiteY34208" fmla="*/ 2339893 h 4608812"/>
              <a:gd name="connsiteX34209" fmla="*/ 10163741 w 12184637"/>
              <a:gd name="connsiteY34209" fmla="*/ 2336948 h 4608812"/>
              <a:gd name="connsiteX34210" fmla="*/ 10308484 w 12184637"/>
              <a:gd name="connsiteY34210" fmla="*/ 2382962 h 4608812"/>
              <a:gd name="connsiteX34211" fmla="*/ 10304877 w 12184637"/>
              <a:gd name="connsiteY34211" fmla="*/ 2375968 h 4608812"/>
              <a:gd name="connsiteX34212" fmla="*/ 10160502 w 12184637"/>
              <a:gd name="connsiteY34212" fmla="*/ 2329143 h 4608812"/>
              <a:gd name="connsiteX34213" fmla="*/ 10153507 w 12184637"/>
              <a:gd name="connsiteY34213" fmla="*/ 2332751 h 4608812"/>
              <a:gd name="connsiteX34214" fmla="*/ 10157114 w 12184637"/>
              <a:gd name="connsiteY34214" fmla="*/ 2339745 h 4608812"/>
              <a:gd name="connsiteX34215" fmla="*/ 10301489 w 12184637"/>
              <a:gd name="connsiteY34215" fmla="*/ 2386570 h 4608812"/>
              <a:gd name="connsiteX34216" fmla="*/ 10303256 w 12184637"/>
              <a:gd name="connsiteY34216" fmla="*/ 2386864 h 4608812"/>
              <a:gd name="connsiteX34217" fmla="*/ 10308484 w 12184637"/>
              <a:gd name="connsiteY34217" fmla="*/ 2382962 h 4608812"/>
              <a:gd name="connsiteX34218" fmla="*/ 10454626 w 12184637"/>
              <a:gd name="connsiteY34218" fmla="*/ 2403871 h 4608812"/>
              <a:gd name="connsiteX34219" fmla="*/ 10449914 w 12184637"/>
              <a:gd name="connsiteY34219" fmla="*/ 2397539 h 4608812"/>
              <a:gd name="connsiteX34220" fmla="*/ 10303993 w 12184637"/>
              <a:gd name="connsiteY34220" fmla="*/ 2375673 h 4608812"/>
              <a:gd name="connsiteX34221" fmla="*/ 10297661 w 12184637"/>
              <a:gd name="connsiteY34221" fmla="*/ 2380385 h 4608812"/>
              <a:gd name="connsiteX34222" fmla="*/ 10302373 w 12184637"/>
              <a:gd name="connsiteY34222" fmla="*/ 2386717 h 4608812"/>
              <a:gd name="connsiteX34223" fmla="*/ 10448295 w 12184637"/>
              <a:gd name="connsiteY34223" fmla="*/ 2408583 h 4608812"/>
              <a:gd name="connsiteX34224" fmla="*/ 10449178 w 12184637"/>
              <a:gd name="connsiteY34224" fmla="*/ 2408657 h 4608812"/>
              <a:gd name="connsiteX34225" fmla="*/ 10454626 w 12184637"/>
              <a:gd name="connsiteY34225" fmla="*/ 2403871 h 4608812"/>
              <a:gd name="connsiteX34226" fmla="*/ 10449325 w 12184637"/>
              <a:gd name="connsiteY34226" fmla="*/ 2408657 h 4608812"/>
              <a:gd name="connsiteX34227" fmla="*/ 10590755 w 12184637"/>
              <a:gd name="connsiteY34227" fmla="*/ 2404902 h 4608812"/>
              <a:gd name="connsiteX34228" fmla="*/ 10596203 w 12184637"/>
              <a:gd name="connsiteY34228" fmla="*/ 2399159 h 4608812"/>
              <a:gd name="connsiteX34229" fmla="*/ 10590460 w 12184637"/>
              <a:gd name="connsiteY34229" fmla="*/ 2393711 h 4608812"/>
              <a:gd name="connsiteX34230" fmla="*/ 10449031 w 12184637"/>
              <a:gd name="connsiteY34230" fmla="*/ 2397466 h 4608812"/>
              <a:gd name="connsiteX34231" fmla="*/ 10443583 w 12184637"/>
              <a:gd name="connsiteY34231" fmla="*/ 2403209 h 4608812"/>
              <a:gd name="connsiteX34232" fmla="*/ 10449178 w 12184637"/>
              <a:gd name="connsiteY34232" fmla="*/ 2408657 h 4608812"/>
              <a:gd name="connsiteX34233" fmla="*/ 10449325 w 12184637"/>
              <a:gd name="connsiteY34233" fmla="*/ 2408657 h 4608812"/>
              <a:gd name="connsiteX34234" fmla="*/ 10591786 w 12184637"/>
              <a:gd name="connsiteY34234" fmla="*/ 2404755 h 4608812"/>
              <a:gd name="connsiteX34235" fmla="*/ 10724749 w 12184637"/>
              <a:gd name="connsiteY34235" fmla="*/ 2375011 h 4608812"/>
              <a:gd name="connsiteX34236" fmla="*/ 10728946 w 12184637"/>
              <a:gd name="connsiteY34236" fmla="*/ 2368385 h 4608812"/>
              <a:gd name="connsiteX34237" fmla="*/ 10722320 w 12184637"/>
              <a:gd name="connsiteY34237" fmla="*/ 2364188 h 4608812"/>
              <a:gd name="connsiteX34238" fmla="*/ 10589357 w 12184637"/>
              <a:gd name="connsiteY34238" fmla="*/ 2393932 h 4608812"/>
              <a:gd name="connsiteX34239" fmla="*/ 10585160 w 12184637"/>
              <a:gd name="connsiteY34239" fmla="*/ 2400558 h 4608812"/>
              <a:gd name="connsiteX34240" fmla="*/ 10590608 w 12184637"/>
              <a:gd name="connsiteY34240" fmla="*/ 2404902 h 4608812"/>
              <a:gd name="connsiteX34241" fmla="*/ 10591786 w 12184637"/>
              <a:gd name="connsiteY34241" fmla="*/ 2404755 h 4608812"/>
              <a:gd name="connsiteX34242" fmla="*/ 10728651 w 12184637"/>
              <a:gd name="connsiteY34242" fmla="*/ 2371771 h 4608812"/>
              <a:gd name="connsiteX34243" fmla="*/ 10794102 w 12184637"/>
              <a:gd name="connsiteY34243" fmla="*/ 2216205 h 4608812"/>
              <a:gd name="connsiteX34244" fmla="*/ 10791084 w 12184637"/>
              <a:gd name="connsiteY34244" fmla="*/ 2208917 h 4608812"/>
              <a:gd name="connsiteX34245" fmla="*/ 10783795 w 12184637"/>
              <a:gd name="connsiteY34245" fmla="*/ 2211862 h 4608812"/>
              <a:gd name="connsiteX34246" fmla="*/ 10718344 w 12184637"/>
              <a:gd name="connsiteY34246" fmla="*/ 2367428 h 4608812"/>
              <a:gd name="connsiteX34247" fmla="*/ 10721363 w 12184637"/>
              <a:gd name="connsiteY34247" fmla="*/ 2374716 h 4608812"/>
              <a:gd name="connsiteX34248" fmla="*/ 10723572 w 12184637"/>
              <a:gd name="connsiteY34248" fmla="*/ 2375158 h 4608812"/>
              <a:gd name="connsiteX34249" fmla="*/ 10728651 w 12184637"/>
              <a:gd name="connsiteY34249" fmla="*/ 2371771 h 4608812"/>
              <a:gd name="connsiteX34250" fmla="*/ 10791452 w 12184637"/>
              <a:gd name="connsiteY34250" fmla="*/ 2219003 h 4608812"/>
              <a:gd name="connsiteX34251" fmla="*/ 10919704 w 12184637"/>
              <a:gd name="connsiteY34251" fmla="*/ 2154067 h 4608812"/>
              <a:gd name="connsiteX34252" fmla="*/ 10922133 w 12184637"/>
              <a:gd name="connsiteY34252" fmla="*/ 2146558 h 4608812"/>
              <a:gd name="connsiteX34253" fmla="*/ 10914624 w 12184637"/>
              <a:gd name="connsiteY34253" fmla="*/ 2144129 h 4608812"/>
              <a:gd name="connsiteX34254" fmla="*/ 10786372 w 12184637"/>
              <a:gd name="connsiteY34254" fmla="*/ 2208991 h 4608812"/>
              <a:gd name="connsiteX34255" fmla="*/ 10783942 w 12184637"/>
              <a:gd name="connsiteY34255" fmla="*/ 2216500 h 4608812"/>
              <a:gd name="connsiteX34256" fmla="*/ 10788949 w 12184637"/>
              <a:gd name="connsiteY34256" fmla="*/ 2219592 h 4608812"/>
              <a:gd name="connsiteX34257" fmla="*/ 10791452 w 12184637"/>
              <a:gd name="connsiteY34257" fmla="*/ 2219003 h 4608812"/>
              <a:gd name="connsiteX34258" fmla="*/ 10922428 w 12184637"/>
              <a:gd name="connsiteY34258" fmla="*/ 2150975 h 4608812"/>
              <a:gd name="connsiteX34259" fmla="*/ 10956588 w 12184637"/>
              <a:gd name="connsiteY34259" fmla="*/ 2052541 h 4608812"/>
              <a:gd name="connsiteX34260" fmla="*/ 10953128 w 12184637"/>
              <a:gd name="connsiteY34260" fmla="*/ 2045473 h 4608812"/>
              <a:gd name="connsiteX34261" fmla="*/ 10946061 w 12184637"/>
              <a:gd name="connsiteY34261" fmla="*/ 2048933 h 4608812"/>
              <a:gd name="connsiteX34262" fmla="*/ 10911900 w 12184637"/>
              <a:gd name="connsiteY34262" fmla="*/ 2147368 h 4608812"/>
              <a:gd name="connsiteX34263" fmla="*/ 10915360 w 12184637"/>
              <a:gd name="connsiteY34263" fmla="*/ 2154436 h 4608812"/>
              <a:gd name="connsiteX34264" fmla="*/ 10917200 w 12184637"/>
              <a:gd name="connsiteY34264" fmla="*/ 2154730 h 4608812"/>
              <a:gd name="connsiteX34265" fmla="*/ 10922428 w 12184637"/>
              <a:gd name="connsiteY34265" fmla="*/ 2150975 h 4608812"/>
              <a:gd name="connsiteX34266" fmla="*/ 10954822 w 12184637"/>
              <a:gd name="connsiteY34266" fmla="*/ 2055044 h 4608812"/>
              <a:gd name="connsiteX34267" fmla="*/ 10963288 w 12184637"/>
              <a:gd name="connsiteY34267" fmla="*/ 2048271 h 4608812"/>
              <a:gd name="connsiteX34268" fmla="*/ 10964172 w 12184637"/>
              <a:gd name="connsiteY34268" fmla="*/ 2040467 h 4608812"/>
              <a:gd name="connsiteX34269" fmla="*/ 10956368 w 12184637"/>
              <a:gd name="connsiteY34269" fmla="*/ 2039583 h 4608812"/>
              <a:gd name="connsiteX34270" fmla="*/ 10947901 w 12184637"/>
              <a:gd name="connsiteY34270" fmla="*/ 2046357 h 4608812"/>
              <a:gd name="connsiteX34271" fmla="*/ 10947018 w 12184637"/>
              <a:gd name="connsiteY34271" fmla="*/ 2054161 h 4608812"/>
              <a:gd name="connsiteX34272" fmla="*/ 10951435 w 12184637"/>
              <a:gd name="connsiteY34272" fmla="*/ 2056222 h 4608812"/>
              <a:gd name="connsiteX34273" fmla="*/ 10954822 w 12184637"/>
              <a:gd name="connsiteY34273" fmla="*/ 2055044 h 4608812"/>
              <a:gd name="connsiteX34274" fmla="*/ 10963288 w 12184637"/>
              <a:gd name="connsiteY34274" fmla="*/ 2048197 h 4608812"/>
              <a:gd name="connsiteX34275" fmla="*/ 11061649 w 12184637"/>
              <a:gd name="connsiteY34275" fmla="*/ 1969200 h 4608812"/>
              <a:gd name="connsiteX34276" fmla="*/ 11062459 w 12184637"/>
              <a:gd name="connsiteY34276" fmla="*/ 1961396 h 4608812"/>
              <a:gd name="connsiteX34277" fmla="*/ 11054655 w 12184637"/>
              <a:gd name="connsiteY34277" fmla="*/ 1960512 h 4608812"/>
              <a:gd name="connsiteX34278" fmla="*/ 10956295 w 12184637"/>
              <a:gd name="connsiteY34278" fmla="*/ 2039510 h 4608812"/>
              <a:gd name="connsiteX34279" fmla="*/ 10955485 w 12184637"/>
              <a:gd name="connsiteY34279" fmla="*/ 2047314 h 4608812"/>
              <a:gd name="connsiteX34280" fmla="*/ 10959828 w 12184637"/>
              <a:gd name="connsiteY34280" fmla="*/ 2049375 h 4608812"/>
              <a:gd name="connsiteX34281" fmla="*/ 10963288 w 12184637"/>
              <a:gd name="connsiteY34281" fmla="*/ 2048197 h 4608812"/>
              <a:gd name="connsiteX34282" fmla="*/ 11058410 w 12184637"/>
              <a:gd name="connsiteY34282" fmla="*/ 1970451 h 4608812"/>
              <a:gd name="connsiteX34283" fmla="*/ 11063637 w 12184637"/>
              <a:gd name="connsiteY34283" fmla="*/ 1964561 h 4608812"/>
              <a:gd name="connsiteX34284" fmla="*/ 11061501 w 12184637"/>
              <a:gd name="connsiteY34284" fmla="*/ 1926351 h 4608812"/>
              <a:gd name="connsiteX34285" fmla="*/ 11055612 w 12184637"/>
              <a:gd name="connsiteY34285" fmla="*/ 1921124 h 4608812"/>
              <a:gd name="connsiteX34286" fmla="*/ 11050385 w 12184637"/>
              <a:gd name="connsiteY34286" fmla="*/ 1927013 h 4608812"/>
              <a:gd name="connsiteX34287" fmla="*/ 11052520 w 12184637"/>
              <a:gd name="connsiteY34287" fmla="*/ 1965224 h 4608812"/>
              <a:gd name="connsiteX34288" fmla="*/ 11058115 w 12184637"/>
              <a:gd name="connsiteY34288" fmla="*/ 1970451 h 4608812"/>
              <a:gd name="connsiteX34289" fmla="*/ 11058410 w 12184637"/>
              <a:gd name="connsiteY34289" fmla="*/ 1970451 h 4608812"/>
              <a:gd name="connsiteX34290" fmla="*/ 11058336 w 12184637"/>
              <a:gd name="connsiteY34290" fmla="*/ 1931725 h 4608812"/>
              <a:gd name="connsiteX34291" fmla="*/ 11061060 w 12184637"/>
              <a:gd name="connsiteY34291" fmla="*/ 1924289 h 4608812"/>
              <a:gd name="connsiteX34292" fmla="*/ 11048691 w 12184637"/>
              <a:gd name="connsiteY34292" fmla="*/ 1897638 h 4608812"/>
              <a:gd name="connsiteX34293" fmla="*/ 11041255 w 12184637"/>
              <a:gd name="connsiteY34293" fmla="*/ 1894914 h 4608812"/>
              <a:gd name="connsiteX34294" fmla="*/ 11038531 w 12184637"/>
              <a:gd name="connsiteY34294" fmla="*/ 1902350 h 4608812"/>
              <a:gd name="connsiteX34295" fmla="*/ 11050900 w 12184637"/>
              <a:gd name="connsiteY34295" fmla="*/ 1929001 h 4608812"/>
              <a:gd name="connsiteX34296" fmla="*/ 11055980 w 12184637"/>
              <a:gd name="connsiteY34296" fmla="*/ 1932241 h 4608812"/>
              <a:gd name="connsiteX34297" fmla="*/ 11058336 w 12184637"/>
              <a:gd name="connsiteY34297" fmla="*/ 1931725 h 4608812"/>
              <a:gd name="connsiteX34298" fmla="*/ 11047366 w 12184637"/>
              <a:gd name="connsiteY34298" fmla="*/ 1904117 h 4608812"/>
              <a:gd name="connsiteX34299" fmla="*/ 11047808 w 12184637"/>
              <a:gd name="connsiteY34299" fmla="*/ 1896239 h 4608812"/>
              <a:gd name="connsiteX34300" fmla="*/ 11031316 w 12184637"/>
              <a:gd name="connsiteY34300" fmla="*/ 1877760 h 4608812"/>
              <a:gd name="connsiteX34301" fmla="*/ 11023439 w 12184637"/>
              <a:gd name="connsiteY34301" fmla="*/ 1877318 h 4608812"/>
              <a:gd name="connsiteX34302" fmla="*/ 11022997 w 12184637"/>
              <a:gd name="connsiteY34302" fmla="*/ 1885196 h 4608812"/>
              <a:gd name="connsiteX34303" fmla="*/ 11039488 w 12184637"/>
              <a:gd name="connsiteY34303" fmla="*/ 1903675 h 4608812"/>
              <a:gd name="connsiteX34304" fmla="*/ 11043685 w 12184637"/>
              <a:gd name="connsiteY34304" fmla="*/ 1905516 h 4608812"/>
              <a:gd name="connsiteX34305" fmla="*/ 11047366 w 12184637"/>
              <a:gd name="connsiteY34305" fmla="*/ 1904117 h 4608812"/>
              <a:gd name="connsiteX34306" fmla="*/ 3114468 w 12184637"/>
              <a:gd name="connsiteY34306" fmla="*/ 2319867 h 4608812"/>
              <a:gd name="connsiteX34307" fmla="*/ 3115057 w 12184637"/>
              <a:gd name="connsiteY34307" fmla="*/ 2311989 h 4608812"/>
              <a:gd name="connsiteX34308" fmla="*/ 3100553 w 12184637"/>
              <a:gd name="connsiteY34308" fmla="*/ 2295277 h 4608812"/>
              <a:gd name="connsiteX34309" fmla="*/ 3092675 w 12184637"/>
              <a:gd name="connsiteY34309" fmla="*/ 2294688 h 4608812"/>
              <a:gd name="connsiteX34310" fmla="*/ 3092086 w 12184637"/>
              <a:gd name="connsiteY34310" fmla="*/ 2302566 h 4608812"/>
              <a:gd name="connsiteX34311" fmla="*/ 3106590 w 12184637"/>
              <a:gd name="connsiteY34311" fmla="*/ 2319278 h 4608812"/>
              <a:gd name="connsiteX34312" fmla="*/ 3110860 w 12184637"/>
              <a:gd name="connsiteY34312" fmla="*/ 2321192 h 4608812"/>
              <a:gd name="connsiteX34313" fmla="*/ 3114468 w 12184637"/>
              <a:gd name="connsiteY34313" fmla="*/ 2319867 h 4608812"/>
              <a:gd name="connsiteX34314" fmla="*/ 3100332 w 12184637"/>
              <a:gd name="connsiteY34314" fmla="*/ 2302860 h 4608812"/>
              <a:gd name="connsiteX34315" fmla="*/ 3100259 w 12184637"/>
              <a:gd name="connsiteY34315" fmla="*/ 2294982 h 4608812"/>
              <a:gd name="connsiteX34316" fmla="*/ 3093117 w 12184637"/>
              <a:gd name="connsiteY34316" fmla="*/ 2288062 h 4608812"/>
              <a:gd name="connsiteX34317" fmla="*/ 3085239 w 12184637"/>
              <a:gd name="connsiteY34317" fmla="*/ 2288135 h 4608812"/>
              <a:gd name="connsiteX34318" fmla="*/ 3085313 w 12184637"/>
              <a:gd name="connsiteY34318" fmla="*/ 2296013 h 4608812"/>
              <a:gd name="connsiteX34319" fmla="*/ 3092454 w 12184637"/>
              <a:gd name="connsiteY34319" fmla="*/ 2302934 h 4608812"/>
              <a:gd name="connsiteX34320" fmla="*/ 3096356 w 12184637"/>
              <a:gd name="connsiteY34320" fmla="*/ 2304553 h 4608812"/>
              <a:gd name="connsiteX34321" fmla="*/ 3100332 w 12184637"/>
              <a:gd name="connsiteY34321" fmla="*/ 2302860 h 4608812"/>
              <a:gd name="connsiteX34322" fmla="*/ 3093191 w 12184637"/>
              <a:gd name="connsiteY34322" fmla="*/ 2295940 h 4608812"/>
              <a:gd name="connsiteX34323" fmla="*/ 3093117 w 12184637"/>
              <a:gd name="connsiteY34323" fmla="*/ 2288062 h 4608812"/>
              <a:gd name="connsiteX34324" fmla="*/ 3082663 w 12184637"/>
              <a:gd name="connsiteY34324" fmla="*/ 2277828 h 4608812"/>
              <a:gd name="connsiteX34325" fmla="*/ 3074785 w 12184637"/>
              <a:gd name="connsiteY34325" fmla="*/ 2277902 h 4608812"/>
              <a:gd name="connsiteX34326" fmla="*/ 3074859 w 12184637"/>
              <a:gd name="connsiteY34326" fmla="*/ 2285779 h 4608812"/>
              <a:gd name="connsiteX34327" fmla="*/ 3085313 w 12184637"/>
              <a:gd name="connsiteY34327" fmla="*/ 2296013 h 4608812"/>
              <a:gd name="connsiteX34328" fmla="*/ 3089215 w 12184637"/>
              <a:gd name="connsiteY34328" fmla="*/ 2297633 h 4608812"/>
              <a:gd name="connsiteX34329" fmla="*/ 3093191 w 12184637"/>
              <a:gd name="connsiteY34329" fmla="*/ 2295940 h 4608812"/>
              <a:gd name="connsiteX34330" fmla="*/ 3082000 w 12184637"/>
              <a:gd name="connsiteY34330" fmla="*/ 2286442 h 4608812"/>
              <a:gd name="connsiteX34331" fmla="*/ 3083325 w 12184637"/>
              <a:gd name="connsiteY34331" fmla="*/ 2278638 h 4608812"/>
              <a:gd name="connsiteX34332" fmla="*/ 3062048 w 12184637"/>
              <a:gd name="connsiteY34332" fmla="*/ 2248452 h 4608812"/>
              <a:gd name="connsiteX34333" fmla="*/ 3054244 w 12184637"/>
              <a:gd name="connsiteY34333" fmla="*/ 2247127 h 4608812"/>
              <a:gd name="connsiteX34334" fmla="*/ 3052919 w 12184637"/>
              <a:gd name="connsiteY34334" fmla="*/ 2254931 h 4608812"/>
              <a:gd name="connsiteX34335" fmla="*/ 3074196 w 12184637"/>
              <a:gd name="connsiteY34335" fmla="*/ 2285117 h 4608812"/>
              <a:gd name="connsiteX34336" fmla="*/ 3078761 w 12184637"/>
              <a:gd name="connsiteY34336" fmla="*/ 2287473 h 4608812"/>
              <a:gd name="connsiteX34337" fmla="*/ 3082000 w 12184637"/>
              <a:gd name="connsiteY34337" fmla="*/ 2286442 h 4608812"/>
              <a:gd name="connsiteX34338" fmla="*/ 3060723 w 12184637"/>
              <a:gd name="connsiteY34338" fmla="*/ 2256183 h 4608812"/>
              <a:gd name="connsiteX34339" fmla="*/ 3062048 w 12184637"/>
              <a:gd name="connsiteY34339" fmla="*/ 2248452 h 4608812"/>
              <a:gd name="connsiteX34340" fmla="*/ 3034808 w 12184637"/>
              <a:gd name="connsiteY34340" fmla="*/ 2209800 h 4608812"/>
              <a:gd name="connsiteX34341" fmla="*/ 3027077 w 12184637"/>
              <a:gd name="connsiteY34341" fmla="*/ 2208475 h 4608812"/>
              <a:gd name="connsiteX34342" fmla="*/ 3025752 w 12184637"/>
              <a:gd name="connsiteY34342" fmla="*/ 2216205 h 4608812"/>
              <a:gd name="connsiteX34343" fmla="*/ 3053066 w 12184637"/>
              <a:gd name="connsiteY34343" fmla="*/ 2254858 h 4608812"/>
              <a:gd name="connsiteX34344" fmla="*/ 3057631 w 12184637"/>
              <a:gd name="connsiteY34344" fmla="*/ 2257214 h 4608812"/>
              <a:gd name="connsiteX34345" fmla="*/ 3060723 w 12184637"/>
              <a:gd name="connsiteY34345" fmla="*/ 2256183 h 4608812"/>
              <a:gd name="connsiteX34346" fmla="*/ 3032672 w 12184637"/>
              <a:gd name="connsiteY34346" fmla="*/ 2217973 h 4608812"/>
              <a:gd name="connsiteX34347" fmla="*/ 3035249 w 12184637"/>
              <a:gd name="connsiteY34347" fmla="*/ 2210537 h 4608812"/>
              <a:gd name="connsiteX34348" fmla="*/ 2994757 w 12184637"/>
              <a:gd name="connsiteY34348" fmla="*/ 2127784 h 4608812"/>
              <a:gd name="connsiteX34349" fmla="*/ 2987321 w 12184637"/>
              <a:gd name="connsiteY34349" fmla="*/ 2125207 h 4608812"/>
              <a:gd name="connsiteX34350" fmla="*/ 2984744 w 12184637"/>
              <a:gd name="connsiteY34350" fmla="*/ 2132643 h 4608812"/>
              <a:gd name="connsiteX34351" fmla="*/ 3025236 w 12184637"/>
              <a:gd name="connsiteY34351" fmla="*/ 2215396 h 4608812"/>
              <a:gd name="connsiteX34352" fmla="*/ 3030243 w 12184637"/>
              <a:gd name="connsiteY34352" fmla="*/ 2218488 h 4608812"/>
              <a:gd name="connsiteX34353" fmla="*/ 3032672 w 12184637"/>
              <a:gd name="connsiteY34353" fmla="*/ 2217973 h 4608812"/>
              <a:gd name="connsiteX34354" fmla="*/ 2994167 w 12184637"/>
              <a:gd name="connsiteY34354" fmla="*/ 2133600 h 4608812"/>
              <a:gd name="connsiteX34355" fmla="*/ 2992989 w 12184637"/>
              <a:gd name="connsiteY34355" fmla="*/ 2125796 h 4608812"/>
              <a:gd name="connsiteX34356" fmla="*/ 2876076 w 12184637"/>
              <a:gd name="connsiteY34356" fmla="*/ 2038921 h 4608812"/>
              <a:gd name="connsiteX34357" fmla="*/ 2868272 w 12184637"/>
              <a:gd name="connsiteY34357" fmla="*/ 2040099 h 4608812"/>
              <a:gd name="connsiteX34358" fmla="*/ 2869450 w 12184637"/>
              <a:gd name="connsiteY34358" fmla="*/ 2047903 h 4608812"/>
              <a:gd name="connsiteX34359" fmla="*/ 2986363 w 12184637"/>
              <a:gd name="connsiteY34359" fmla="*/ 2134778 h 4608812"/>
              <a:gd name="connsiteX34360" fmla="*/ 2989750 w 12184637"/>
              <a:gd name="connsiteY34360" fmla="*/ 2135883 h 4608812"/>
              <a:gd name="connsiteX34361" fmla="*/ 2994167 w 12184637"/>
              <a:gd name="connsiteY34361" fmla="*/ 2133600 h 4608812"/>
              <a:gd name="connsiteX34362" fmla="*/ 2878211 w 12184637"/>
              <a:gd name="connsiteY34362" fmla="*/ 2044369 h 4608812"/>
              <a:gd name="connsiteX34363" fmla="*/ 2873646 w 12184637"/>
              <a:gd name="connsiteY34363" fmla="*/ 2037964 h 4608812"/>
              <a:gd name="connsiteX34364" fmla="*/ 2745763 w 12184637"/>
              <a:gd name="connsiteY34364" fmla="*/ 2016024 h 4608812"/>
              <a:gd name="connsiteX34365" fmla="*/ 2739358 w 12184637"/>
              <a:gd name="connsiteY34365" fmla="*/ 2020589 h 4608812"/>
              <a:gd name="connsiteX34366" fmla="*/ 2743922 w 12184637"/>
              <a:gd name="connsiteY34366" fmla="*/ 2026994 h 4608812"/>
              <a:gd name="connsiteX34367" fmla="*/ 2871806 w 12184637"/>
              <a:gd name="connsiteY34367" fmla="*/ 2048933 h 4608812"/>
              <a:gd name="connsiteX34368" fmla="*/ 2872763 w 12184637"/>
              <a:gd name="connsiteY34368" fmla="*/ 2049007 h 4608812"/>
              <a:gd name="connsiteX34369" fmla="*/ 2878211 w 12184637"/>
              <a:gd name="connsiteY34369" fmla="*/ 2044369 h 4608812"/>
              <a:gd name="connsiteX34370" fmla="*/ 2750401 w 12184637"/>
              <a:gd name="connsiteY34370" fmla="*/ 2022356 h 4608812"/>
              <a:gd name="connsiteX34371" fmla="*/ 2745837 w 12184637"/>
              <a:gd name="connsiteY34371" fmla="*/ 2015950 h 4608812"/>
              <a:gd name="connsiteX34372" fmla="*/ 2741125 w 12184637"/>
              <a:gd name="connsiteY34372" fmla="*/ 2015140 h 4608812"/>
              <a:gd name="connsiteX34373" fmla="*/ 2734719 w 12184637"/>
              <a:gd name="connsiteY34373" fmla="*/ 2019705 h 4608812"/>
              <a:gd name="connsiteX34374" fmla="*/ 2739284 w 12184637"/>
              <a:gd name="connsiteY34374" fmla="*/ 2026110 h 4608812"/>
              <a:gd name="connsiteX34375" fmla="*/ 2743996 w 12184637"/>
              <a:gd name="connsiteY34375" fmla="*/ 2026920 h 4608812"/>
              <a:gd name="connsiteX34376" fmla="*/ 2744953 w 12184637"/>
              <a:gd name="connsiteY34376" fmla="*/ 2026994 h 4608812"/>
              <a:gd name="connsiteX34377" fmla="*/ 2750401 w 12184637"/>
              <a:gd name="connsiteY34377" fmla="*/ 2022356 h 4608812"/>
              <a:gd name="connsiteX34378" fmla="*/ 2745468 w 12184637"/>
              <a:gd name="connsiteY34378" fmla="*/ 2022356 h 4608812"/>
              <a:gd name="connsiteX34379" fmla="*/ 2741861 w 12184637"/>
              <a:gd name="connsiteY34379" fmla="*/ 2015361 h 4608812"/>
              <a:gd name="connsiteX34380" fmla="*/ 2666986 w 12184637"/>
              <a:gd name="connsiteY34380" fmla="*/ 1991287 h 4608812"/>
              <a:gd name="connsiteX34381" fmla="*/ 2659992 w 12184637"/>
              <a:gd name="connsiteY34381" fmla="*/ 1994894 h 4608812"/>
              <a:gd name="connsiteX34382" fmla="*/ 2663599 w 12184637"/>
              <a:gd name="connsiteY34382" fmla="*/ 2001888 h 4608812"/>
              <a:gd name="connsiteX34383" fmla="*/ 2738474 w 12184637"/>
              <a:gd name="connsiteY34383" fmla="*/ 2025963 h 4608812"/>
              <a:gd name="connsiteX34384" fmla="*/ 2740241 w 12184637"/>
              <a:gd name="connsiteY34384" fmla="*/ 2026258 h 4608812"/>
              <a:gd name="connsiteX34385" fmla="*/ 2745468 w 12184637"/>
              <a:gd name="connsiteY34385" fmla="*/ 2022356 h 4608812"/>
              <a:gd name="connsiteX34386" fmla="*/ 2661612 w 12184637"/>
              <a:gd name="connsiteY34386" fmla="*/ 2003140 h 4608812"/>
              <a:gd name="connsiteX34387" fmla="*/ 2666544 w 12184637"/>
              <a:gd name="connsiteY34387" fmla="*/ 2001962 h 4608812"/>
              <a:gd name="connsiteX34388" fmla="*/ 2670741 w 12184637"/>
              <a:gd name="connsiteY34388" fmla="*/ 1995262 h 4608812"/>
              <a:gd name="connsiteX34389" fmla="*/ 2664041 w 12184637"/>
              <a:gd name="connsiteY34389" fmla="*/ 1991066 h 4608812"/>
              <a:gd name="connsiteX34390" fmla="*/ 2659108 w 12184637"/>
              <a:gd name="connsiteY34390" fmla="*/ 1992244 h 4608812"/>
              <a:gd name="connsiteX34391" fmla="*/ 2654912 w 12184637"/>
              <a:gd name="connsiteY34391" fmla="*/ 1998943 h 4608812"/>
              <a:gd name="connsiteX34392" fmla="*/ 2660360 w 12184637"/>
              <a:gd name="connsiteY34392" fmla="*/ 2003287 h 4608812"/>
              <a:gd name="connsiteX34393" fmla="*/ 2661612 w 12184637"/>
              <a:gd name="connsiteY34393" fmla="*/ 2003140 h 4608812"/>
              <a:gd name="connsiteX34394" fmla="*/ 2665366 w 12184637"/>
              <a:gd name="connsiteY34394" fmla="*/ 2000048 h 4608812"/>
              <a:gd name="connsiteX34395" fmla="*/ 2662716 w 12184637"/>
              <a:gd name="connsiteY34395" fmla="*/ 1992612 h 4608812"/>
              <a:gd name="connsiteX34396" fmla="*/ 2610223 w 12184637"/>
              <a:gd name="connsiteY34396" fmla="*/ 1967654 h 4608812"/>
              <a:gd name="connsiteX34397" fmla="*/ 2602787 w 12184637"/>
              <a:gd name="connsiteY34397" fmla="*/ 1970304 h 4608812"/>
              <a:gd name="connsiteX34398" fmla="*/ 2605437 w 12184637"/>
              <a:gd name="connsiteY34398" fmla="*/ 1977740 h 4608812"/>
              <a:gd name="connsiteX34399" fmla="*/ 2657930 w 12184637"/>
              <a:gd name="connsiteY34399" fmla="*/ 2002698 h 4608812"/>
              <a:gd name="connsiteX34400" fmla="*/ 2660360 w 12184637"/>
              <a:gd name="connsiteY34400" fmla="*/ 2003214 h 4608812"/>
              <a:gd name="connsiteX34401" fmla="*/ 2665366 w 12184637"/>
              <a:gd name="connsiteY34401" fmla="*/ 2000048 h 4608812"/>
              <a:gd name="connsiteX34402" fmla="*/ 2613020 w 12184637"/>
              <a:gd name="connsiteY34402" fmla="*/ 1974869 h 4608812"/>
              <a:gd name="connsiteX34403" fmla="*/ 2610002 w 12184637"/>
              <a:gd name="connsiteY34403" fmla="*/ 1967580 h 4608812"/>
              <a:gd name="connsiteX34404" fmla="*/ 2595793 w 12184637"/>
              <a:gd name="connsiteY34404" fmla="*/ 1961690 h 4608812"/>
              <a:gd name="connsiteX34405" fmla="*/ 2588504 w 12184637"/>
              <a:gd name="connsiteY34405" fmla="*/ 1964709 h 4608812"/>
              <a:gd name="connsiteX34406" fmla="*/ 2591522 w 12184637"/>
              <a:gd name="connsiteY34406" fmla="*/ 1971997 h 4608812"/>
              <a:gd name="connsiteX34407" fmla="*/ 2605732 w 12184637"/>
              <a:gd name="connsiteY34407" fmla="*/ 1977887 h 4608812"/>
              <a:gd name="connsiteX34408" fmla="*/ 2607940 w 12184637"/>
              <a:gd name="connsiteY34408" fmla="*/ 1978329 h 4608812"/>
              <a:gd name="connsiteX34409" fmla="*/ 2613020 w 12184637"/>
              <a:gd name="connsiteY34409" fmla="*/ 1974869 h 4608812"/>
              <a:gd name="connsiteX34410" fmla="*/ 2598885 w 12184637"/>
              <a:gd name="connsiteY34410" fmla="*/ 1968758 h 4608812"/>
              <a:gd name="connsiteX34411" fmla="*/ 2595572 w 12184637"/>
              <a:gd name="connsiteY34411" fmla="*/ 1961616 h 4608812"/>
              <a:gd name="connsiteX34412" fmla="*/ 2592038 w 12184637"/>
              <a:gd name="connsiteY34412" fmla="*/ 1960291 h 4608812"/>
              <a:gd name="connsiteX34413" fmla="*/ 2584896 w 12184637"/>
              <a:gd name="connsiteY34413" fmla="*/ 1963604 h 4608812"/>
              <a:gd name="connsiteX34414" fmla="*/ 2588209 w 12184637"/>
              <a:gd name="connsiteY34414" fmla="*/ 1970746 h 4608812"/>
              <a:gd name="connsiteX34415" fmla="*/ 2591743 w 12184637"/>
              <a:gd name="connsiteY34415" fmla="*/ 1972071 h 4608812"/>
              <a:gd name="connsiteX34416" fmla="*/ 2593731 w 12184637"/>
              <a:gd name="connsiteY34416" fmla="*/ 1972439 h 4608812"/>
              <a:gd name="connsiteX34417" fmla="*/ 2598885 w 12184637"/>
              <a:gd name="connsiteY34417" fmla="*/ 1968758 h 4608812"/>
              <a:gd name="connsiteX34418" fmla="*/ 2594394 w 12184637"/>
              <a:gd name="connsiteY34418" fmla="*/ 1969200 h 4608812"/>
              <a:gd name="connsiteX34419" fmla="*/ 2593805 w 12184637"/>
              <a:gd name="connsiteY34419" fmla="*/ 1961322 h 4608812"/>
              <a:gd name="connsiteX34420" fmla="*/ 2586295 w 12184637"/>
              <a:gd name="connsiteY34420" fmla="*/ 1954917 h 4608812"/>
              <a:gd name="connsiteX34421" fmla="*/ 2578417 w 12184637"/>
              <a:gd name="connsiteY34421" fmla="*/ 1955506 h 4608812"/>
              <a:gd name="connsiteX34422" fmla="*/ 2579006 w 12184637"/>
              <a:gd name="connsiteY34422" fmla="*/ 1963383 h 4608812"/>
              <a:gd name="connsiteX34423" fmla="*/ 2586516 w 12184637"/>
              <a:gd name="connsiteY34423" fmla="*/ 1969789 h 4608812"/>
              <a:gd name="connsiteX34424" fmla="*/ 2590197 w 12184637"/>
              <a:gd name="connsiteY34424" fmla="*/ 1971114 h 4608812"/>
              <a:gd name="connsiteX34425" fmla="*/ 2594394 w 12184637"/>
              <a:gd name="connsiteY34425" fmla="*/ 1969200 h 4608812"/>
              <a:gd name="connsiteX34426" fmla="*/ 2587915 w 12184637"/>
              <a:gd name="connsiteY34426" fmla="*/ 1961027 h 4608812"/>
              <a:gd name="connsiteX34427" fmla="*/ 2584528 w 12184637"/>
              <a:gd name="connsiteY34427" fmla="*/ 1953886 h 4608812"/>
              <a:gd name="connsiteX34428" fmla="*/ 2540207 w 12184637"/>
              <a:gd name="connsiteY34428" fmla="*/ 1938204 h 4608812"/>
              <a:gd name="connsiteX34429" fmla="*/ 2533065 w 12184637"/>
              <a:gd name="connsiteY34429" fmla="*/ 1941591 h 4608812"/>
              <a:gd name="connsiteX34430" fmla="*/ 2536452 w 12184637"/>
              <a:gd name="connsiteY34430" fmla="*/ 1948732 h 4608812"/>
              <a:gd name="connsiteX34431" fmla="*/ 2580773 w 12184637"/>
              <a:gd name="connsiteY34431" fmla="*/ 1964414 h 4608812"/>
              <a:gd name="connsiteX34432" fmla="*/ 2582688 w 12184637"/>
              <a:gd name="connsiteY34432" fmla="*/ 1964709 h 4608812"/>
              <a:gd name="connsiteX34433" fmla="*/ 2587915 w 12184637"/>
              <a:gd name="connsiteY34433" fmla="*/ 1961027 h 4608812"/>
              <a:gd name="connsiteX34434" fmla="*/ 2543667 w 12184637"/>
              <a:gd name="connsiteY34434" fmla="*/ 1945198 h 4608812"/>
              <a:gd name="connsiteX34435" fmla="*/ 2540133 w 12184637"/>
              <a:gd name="connsiteY34435" fmla="*/ 1938131 h 4608812"/>
              <a:gd name="connsiteX34436" fmla="*/ 2519224 w 12184637"/>
              <a:gd name="connsiteY34436" fmla="*/ 1931063 h 4608812"/>
              <a:gd name="connsiteX34437" fmla="*/ 2512156 w 12184637"/>
              <a:gd name="connsiteY34437" fmla="*/ 1934597 h 4608812"/>
              <a:gd name="connsiteX34438" fmla="*/ 2515690 w 12184637"/>
              <a:gd name="connsiteY34438" fmla="*/ 1941665 h 4608812"/>
              <a:gd name="connsiteX34439" fmla="*/ 2536599 w 12184637"/>
              <a:gd name="connsiteY34439" fmla="*/ 1948732 h 4608812"/>
              <a:gd name="connsiteX34440" fmla="*/ 2538440 w 12184637"/>
              <a:gd name="connsiteY34440" fmla="*/ 1949027 h 4608812"/>
              <a:gd name="connsiteX34441" fmla="*/ 2543667 w 12184637"/>
              <a:gd name="connsiteY34441" fmla="*/ 1945198 h 4608812"/>
              <a:gd name="connsiteX34442" fmla="*/ 10513819 w 12184637"/>
              <a:gd name="connsiteY34442" fmla="*/ 3195909 h 4608812"/>
              <a:gd name="connsiteX34443" fmla="*/ 10578534 w 12184637"/>
              <a:gd name="connsiteY34443" fmla="*/ 3147245 h 4608812"/>
              <a:gd name="connsiteX34444" fmla="*/ 10579638 w 12184637"/>
              <a:gd name="connsiteY34444" fmla="*/ 3139441 h 4608812"/>
              <a:gd name="connsiteX34445" fmla="*/ 10571834 w 12184637"/>
              <a:gd name="connsiteY34445" fmla="*/ 3138336 h 4608812"/>
              <a:gd name="connsiteX34446" fmla="*/ 10507046 w 12184637"/>
              <a:gd name="connsiteY34446" fmla="*/ 3187001 h 4608812"/>
              <a:gd name="connsiteX34447" fmla="*/ 10505941 w 12184637"/>
              <a:gd name="connsiteY34447" fmla="*/ 3194805 h 4608812"/>
              <a:gd name="connsiteX34448" fmla="*/ 10510432 w 12184637"/>
              <a:gd name="connsiteY34448" fmla="*/ 3197014 h 4608812"/>
              <a:gd name="connsiteX34449" fmla="*/ 10513819 w 12184637"/>
              <a:gd name="connsiteY34449" fmla="*/ 3195909 h 4608812"/>
              <a:gd name="connsiteX34450" fmla="*/ 10461546 w 12184637"/>
              <a:gd name="connsiteY34450" fmla="*/ 3226537 h 4608812"/>
              <a:gd name="connsiteX34451" fmla="*/ 10513303 w 12184637"/>
              <a:gd name="connsiteY34451" fmla="*/ 3196204 h 4608812"/>
              <a:gd name="connsiteX34452" fmla="*/ 10515291 w 12184637"/>
              <a:gd name="connsiteY34452" fmla="*/ 3188547 h 4608812"/>
              <a:gd name="connsiteX34453" fmla="*/ 10507634 w 12184637"/>
              <a:gd name="connsiteY34453" fmla="*/ 3186559 h 4608812"/>
              <a:gd name="connsiteX34454" fmla="*/ 10455878 w 12184637"/>
              <a:gd name="connsiteY34454" fmla="*/ 3216892 h 4608812"/>
              <a:gd name="connsiteX34455" fmla="*/ 10453890 w 12184637"/>
              <a:gd name="connsiteY34455" fmla="*/ 3224549 h 4608812"/>
              <a:gd name="connsiteX34456" fmla="*/ 10458748 w 12184637"/>
              <a:gd name="connsiteY34456" fmla="*/ 3227273 h 4608812"/>
              <a:gd name="connsiteX34457" fmla="*/ 10461546 w 12184637"/>
              <a:gd name="connsiteY34457" fmla="*/ 3226537 h 4608812"/>
              <a:gd name="connsiteX34458" fmla="*/ 10430625 w 12184637"/>
              <a:gd name="connsiteY34458" fmla="*/ 3244648 h 4608812"/>
              <a:gd name="connsiteX34459" fmla="*/ 10461546 w 12184637"/>
              <a:gd name="connsiteY34459" fmla="*/ 3226537 h 4608812"/>
              <a:gd name="connsiteX34460" fmla="*/ 10463534 w 12184637"/>
              <a:gd name="connsiteY34460" fmla="*/ 3218880 h 4608812"/>
              <a:gd name="connsiteX34461" fmla="*/ 10455878 w 12184637"/>
              <a:gd name="connsiteY34461" fmla="*/ 3216892 h 4608812"/>
              <a:gd name="connsiteX34462" fmla="*/ 10424956 w 12184637"/>
              <a:gd name="connsiteY34462" fmla="*/ 3235003 h 4608812"/>
              <a:gd name="connsiteX34463" fmla="*/ 10422968 w 12184637"/>
              <a:gd name="connsiteY34463" fmla="*/ 3242660 h 4608812"/>
              <a:gd name="connsiteX34464" fmla="*/ 10427827 w 12184637"/>
              <a:gd name="connsiteY34464" fmla="*/ 3245384 h 4608812"/>
              <a:gd name="connsiteX34465" fmla="*/ 10430625 w 12184637"/>
              <a:gd name="connsiteY34465" fmla="*/ 3244648 h 4608812"/>
              <a:gd name="connsiteX34466" fmla="*/ 5457379 w 12184637"/>
              <a:gd name="connsiteY34466" fmla="*/ 2673774 h 4608812"/>
              <a:gd name="connsiteX34467" fmla="*/ 5452888 w 12184637"/>
              <a:gd name="connsiteY34467" fmla="*/ 2667295 h 4608812"/>
              <a:gd name="connsiteX34468" fmla="*/ 5373448 w 12184637"/>
              <a:gd name="connsiteY34468" fmla="*/ 2652423 h 4608812"/>
              <a:gd name="connsiteX34469" fmla="*/ 5366969 w 12184637"/>
              <a:gd name="connsiteY34469" fmla="*/ 2656914 h 4608812"/>
              <a:gd name="connsiteX34470" fmla="*/ 5371461 w 12184637"/>
              <a:gd name="connsiteY34470" fmla="*/ 2663393 h 4608812"/>
              <a:gd name="connsiteX34471" fmla="*/ 5450900 w 12184637"/>
              <a:gd name="connsiteY34471" fmla="*/ 2678265 h 4608812"/>
              <a:gd name="connsiteX34472" fmla="*/ 5452004 w 12184637"/>
              <a:gd name="connsiteY34472" fmla="*/ 2678338 h 4608812"/>
              <a:gd name="connsiteX34473" fmla="*/ 5457379 w 12184637"/>
              <a:gd name="connsiteY34473" fmla="*/ 2673774 h 4608812"/>
              <a:gd name="connsiteX34474" fmla="*/ 5208238 w 12184637"/>
              <a:gd name="connsiteY34474" fmla="*/ 2666411 h 4608812"/>
              <a:gd name="connsiteX34475" fmla="*/ 5372565 w 12184637"/>
              <a:gd name="connsiteY34475" fmla="*/ 2663466 h 4608812"/>
              <a:gd name="connsiteX34476" fmla="*/ 5378013 w 12184637"/>
              <a:gd name="connsiteY34476" fmla="*/ 2657797 h 4608812"/>
              <a:gd name="connsiteX34477" fmla="*/ 5372344 w 12184637"/>
              <a:gd name="connsiteY34477" fmla="*/ 2652349 h 4608812"/>
              <a:gd name="connsiteX34478" fmla="*/ 5208017 w 12184637"/>
              <a:gd name="connsiteY34478" fmla="*/ 2655294 h 4608812"/>
              <a:gd name="connsiteX34479" fmla="*/ 5202569 w 12184637"/>
              <a:gd name="connsiteY34479" fmla="*/ 2660963 h 4608812"/>
              <a:gd name="connsiteX34480" fmla="*/ 5208238 w 12184637"/>
              <a:gd name="connsiteY34480" fmla="*/ 2666411 h 4608812"/>
              <a:gd name="connsiteX34481" fmla="*/ 5208238 w 12184637"/>
              <a:gd name="connsiteY34481" fmla="*/ 2666411 h 4608812"/>
              <a:gd name="connsiteX34482" fmla="*/ 5046120 w 12184637"/>
              <a:gd name="connsiteY34482" fmla="*/ 2699468 h 4608812"/>
              <a:gd name="connsiteX34483" fmla="*/ 5209195 w 12184637"/>
              <a:gd name="connsiteY34483" fmla="*/ 2666338 h 4608812"/>
              <a:gd name="connsiteX34484" fmla="*/ 5213539 w 12184637"/>
              <a:gd name="connsiteY34484" fmla="*/ 2659785 h 4608812"/>
              <a:gd name="connsiteX34485" fmla="*/ 5206986 w 12184637"/>
              <a:gd name="connsiteY34485" fmla="*/ 2655441 h 4608812"/>
              <a:gd name="connsiteX34486" fmla="*/ 5043911 w 12184637"/>
              <a:gd name="connsiteY34486" fmla="*/ 2688572 h 4608812"/>
              <a:gd name="connsiteX34487" fmla="*/ 5039567 w 12184637"/>
              <a:gd name="connsiteY34487" fmla="*/ 2695124 h 4608812"/>
              <a:gd name="connsiteX34488" fmla="*/ 5045089 w 12184637"/>
              <a:gd name="connsiteY34488" fmla="*/ 2699615 h 4608812"/>
              <a:gd name="connsiteX34489" fmla="*/ 5046120 w 12184637"/>
              <a:gd name="connsiteY34489" fmla="*/ 2699468 h 4608812"/>
              <a:gd name="connsiteX34490" fmla="*/ 5050095 w 12184637"/>
              <a:gd name="connsiteY34490" fmla="*/ 2696376 h 4608812"/>
              <a:gd name="connsiteX34491" fmla="*/ 5047445 w 12184637"/>
              <a:gd name="connsiteY34491" fmla="*/ 2688940 h 4608812"/>
              <a:gd name="connsiteX34492" fmla="*/ 5001578 w 12184637"/>
              <a:gd name="connsiteY34492" fmla="*/ 2667442 h 4608812"/>
              <a:gd name="connsiteX34493" fmla="*/ 4994142 w 12184637"/>
              <a:gd name="connsiteY34493" fmla="*/ 2670093 h 4608812"/>
              <a:gd name="connsiteX34494" fmla="*/ 4996792 w 12184637"/>
              <a:gd name="connsiteY34494" fmla="*/ 2677528 h 4608812"/>
              <a:gd name="connsiteX34495" fmla="*/ 5042659 w 12184637"/>
              <a:gd name="connsiteY34495" fmla="*/ 2699026 h 4608812"/>
              <a:gd name="connsiteX34496" fmla="*/ 5045089 w 12184637"/>
              <a:gd name="connsiteY34496" fmla="*/ 2699542 h 4608812"/>
              <a:gd name="connsiteX34497" fmla="*/ 5050095 w 12184637"/>
              <a:gd name="connsiteY34497" fmla="*/ 2696376 h 4608812"/>
              <a:gd name="connsiteX34498" fmla="*/ 5004228 w 12184637"/>
              <a:gd name="connsiteY34498" fmla="*/ 2674731 h 4608812"/>
              <a:gd name="connsiteX34499" fmla="*/ 5001430 w 12184637"/>
              <a:gd name="connsiteY34499" fmla="*/ 2667368 h 4608812"/>
              <a:gd name="connsiteX34500" fmla="*/ 4945845 w 12184637"/>
              <a:gd name="connsiteY34500" fmla="*/ 2642410 h 4608812"/>
              <a:gd name="connsiteX34501" fmla="*/ 4938483 w 12184637"/>
              <a:gd name="connsiteY34501" fmla="*/ 2645208 h 4608812"/>
              <a:gd name="connsiteX34502" fmla="*/ 4941280 w 12184637"/>
              <a:gd name="connsiteY34502" fmla="*/ 2652570 h 4608812"/>
              <a:gd name="connsiteX34503" fmla="*/ 4996866 w 12184637"/>
              <a:gd name="connsiteY34503" fmla="*/ 2677528 h 4608812"/>
              <a:gd name="connsiteX34504" fmla="*/ 4999222 w 12184637"/>
              <a:gd name="connsiteY34504" fmla="*/ 2678044 h 4608812"/>
              <a:gd name="connsiteX34505" fmla="*/ 5004228 w 12184637"/>
              <a:gd name="connsiteY34505" fmla="*/ 2674731 h 4608812"/>
              <a:gd name="connsiteX34506" fmla="*/ 4788807 w 12184637"/>
              <a:gd name="connsiteY34506" fmla="*/ 2714119 h 4608812"/>
              <a:gd name="connsiteX34507" fmla="*/ 4945550 w 12184637"/>
              <a:gd name="connsiteY34507" fmla="*/ 2652717 h 4608812"/>
              <a:gd name="connsiteX34508" fmla="*/ 4948716 w 12184637"/>
              <a:gd name="connsiteY34508" fmla="*/ 2645502 h 4608812"/>
              <a:gd name="connsiteX34509" fmla="*/ 4941501 w 12184637"/>
              <a:gd name="connsiteY34509" fmla="*/ 2642337 h 4608812"/>
              <a:gd name="connsiteX34510" fmla="*/ 4784757 w 12184637"/>
              <a:gd name="connsiteY34510" fmla="*/ 2703738 h 4608812"/>
              <a:gd name="connsiteX34511" fmla="*/ 4781592 w 12184637"/>
              <a:gd name="connsiteY34511" fmla="*/ 2710953 h 4608812"/>
              <a:gd name="connsiteX34512" fmla="*/ 4786819 w 12184637"/>
              <a:gd name="connsiteY34512" fmla="*/ 2714487 h 4608812"/>
              <a:gd name="connsiteX34513" fmla="*/ 4788807 w 12184637"/>
              <a:gd name="connsiteY34513" fmla="*/ 2714119 h 4608812"/>
              <a:gd name="connsiteX34514" fmla="*/ 4791899 w 12184637"/>
              <a:gd name="connsiteY34514" fmla="*/ 2711174 h 4608812"/>
              <a:gd name="connsiteX34515" fmla="*/ 4789027 w 12184637"/>
              <a:gd name="connsiteY34515" fmla="*/ 2703812 h 4608812"/>
              <a:gd name="connsiteX34516" fmla="*/ 4730571 w 12184637"/>
              <a:gd name="connsiteY34516" fmla="*/ 2678044 h 4608812"/>
              <a:gd name="connsiteX34517" fmla="*/ 4723208 w 12184637"/>
              <a:gd name="connsiteY34517" fmla="*/ 2680915 h 4608812"/>
              <a:gd name="connsiteX34518" fmla="*/ 4726079 w 12184637"/>
              <a:gd name="connsiteY34518" fmla="*/ 2688278 h 4608812"/>
              <a:gd name="connsiteX34519" fmla="*/ 4784536 w 12184637"/>
              <a:gd name="connsiteY34519" fmla="*/ 2714046 h 4608812"/>
              <a:gd name="connsiteX34520" fmla="*/ 4786819 w 12184637"/>
              <a:gd name="connsiteY34520" fmla="*/ 2714487 h 4608812"/>
              <a:gd name="connsiteX34521" fmla="*/ 4791899 w 12184637"/>
              <a:gd name="connsiteY34521" fmla="*/ 2711174 h 4608812"/>
              <a:gd name="connsiteX34522" fmla="*/ 4591128 w 12184637"/>
              <a:gd name="connsiteY34522" fmla="*/ 2772355 h 4608812"/>
              <a:gd name="connsiteX34523" fmla="*/ 4731233 w 12184637"/>
              <a:gd name="connsiteY34523" fmla="*/ 2687909 h 4608812"/>
              <a:gd name="connsiteX34524" fmla="*/ 4733147 w 12184637"/>
              <a:gd name="connsiteY34524" fmla="*/ 2680252 h 4608812"/>
              <a:gd name="connsiteX34525" fmla="*/ 4725491 w 12184637"/>
              <a:gd name="connsiteY34525" fmla="*/ 2678338 h 4608812"/>
              <a:gd name="connsiteX34526" fmla="*/ 4585386 w 12184637"/>
              <a:gd name="connsiteY34526" fmla="*/ 2762784 h 4608812"/>
              <a:gd name="connsiteX34527" fmla="*/ 4583471 w 12184637"/>
              <a:gd name="connsiteY34527" fmla="*/ 2770441 h 4608812"/>
              <a:gd name="connsiteX34528" fmla="*/ 4588257 w 12184637"/>
              <a:gd name="connsiteY34528" fmla="*/ 2773165 h 4608812"/>
              <a:gd name="connsiteX34529" fmla="*/ 4591128 w 12184637"/>
              <a:gd name="connsiteY34529" fmla="*/ 2772355 h 4608812"/>
              <a:gd name="connsiteX34530" fmla="*/ 4477896 w 12184637"/>
              <a:gd name="connsiteY34530" fmla="*/ 2875060 h 4608812"/>
              <a:gd name="connsiteX34531" fmla="*/ 4592012 w 12184637"/>
              <a:gd name="connsiteY34531" fmla="*/ 2771766 h 4608812"/>
              <a:gd name="connsiteX34532" fmla="*/ 4592380 w 12184637"/>
              <a:gd name="connsiteY34532" fmla="*/ 2763889 h 4608812"/>
              <a:gd name="connsiteX34533" fmla="*/ 4584502 w 12184637"/>
              <a:gd name="connsiteY34533" fmla="*/ 2763520 h 4608812"/>
              <a:gd name="connsiteX34534" fmla="*/ 4470386 w 12184637"/>
              <a:gd name="connsiteY34534" fmla="*/ 2866814 h 4608812"/>
              <a:gd name="connsiteX34535" fmla="*/ 4470018 w 12184637"/>
              <a:gd name="connsiteY34535" fmla="*/ 2874691 h 4608812"/>
              <a:gd name="connsiteX34536" fmla="*/ 4474215 w 12184637"/>
              <a:gd name="connsiteY34536" fmla="*/ 2876532 h 4608812"/>
              <a:gd name="connsiteX34537" fmla="*/ 4477896 w 12184637"/>
              <a:gd name="connsiteY34537" fmla="*/ 2875060 h 4608812"/>
              <a:gd name="connsiteX34538" fmla="*/ 4392566 w 12184637"/>
              <a:gd name="connsiteY34538" fmla="*/ 2994918 h 4608812"/>
              <a:gd name="connsiteX34539" fmla="*/ 4478706 w 12184637"/>
              <a:gd name="connsiteY34539" fmla="*/ 2874176 h 4608812"/>
              <a:gd name="connsiteX34540" fmla="*/ 4477381 w 12184637"/>
              <a:gd name="connsiteY34540" fmla="*/ 2866372 h 4608812"/>
              <a:gd name="connsiteX34541" fmla="*/ 4469576 w 12184637"/>
              <a:gd name="connsiteY34541" fmla="*/ 2867697 h 4608812"/>
              <a:gd name="connsiteX34542" fmla="*/ 4383437 w 12184637"/>
              <a:gd name="connsiteY34542" fmla="*/ 2988439 h 4608812"/>
              <a:gd name="connsiteX34543" fmla="*/ 4384762 w 12184637"/>
              <a:gd name="connsiteY34543" fmla="*/ 2996243 h 4608812"/>
              <a:gd name="connsiteX34544" fmla="*/ 4388002 w 12184637"/>
              <a:gd name="connsiteY34544" fmla="*/ 2997274 h 4608812"/>
              <a:gd name="connsiteX34545" fmla="*/ 4392566 w 12184637"/>
              <a:gd name="connsiteY34545" fmla="*/ 2994918 h 4608812"/>
              <a:gd name="connsiteX34546" fmla="*/ 4336907 w 12184637"/>
              <a:gd name="connsiteY34546" fmla="*/ 3130458 h 4608812"/>
              <a:gd name="connsiteX34547" fmla="*/ 4393229 w 12184637"/>
              <a:gd name="connsiteY34547" fmla="*/ 2993740 h 4608812"/>
              <a:gd name="connsiteX34548" fmla="*/ 4390210 w 12184637"/>
              <a:gd name="connsiteY34548" fmla="*/ 2986452 h 4608812"/>
              <a:gd name="connsiteX34549" fmla="*/ 4382922 w 12184637"/>
              <a:gd name="connsiteY34549" fmla="*/ 2989470 h 4608812"/>
              <a:gd name="connsiteX34550" fmla="*/ 4326600 w 12184637"/>
              <a:gd name="connsiteY34550" fmla="*/ 3126188 h 4608812"/>
              <a:gd name="connsiteX34551" fmla="*/ 4329619 w 12184637"/>
              <a:gd name="connsiteY34551" fmla="*/ 3133477 h 4608812"/>
              <a:gd name="connsiteX34552" fmla="*/ 4331754 w 12184637"/>
              <a:gd name="connsiteY34552" fmla="*/ 3133919 h 4608812"/>
              <a:gd name="connsiteX34553" fmla="*/ 4336907 w 12184637"/>
              <a:gd name="connsiteY34553" fmla="*/ 3130458 h 4608812"/>
              <a:gd name="connsiteX34554" fmla="*/ 4312612 w 12184637"/>
              <a:gd name="connsiteY34554" fmla="*/ 3280576 h 4608812"/>
              <a:gd name="connsiteX34555" fmla="*/ 4337275 w 12184637"/>
              <a:gd name="connsiteY34555" fmla="*/ 3129207 h 4608812"/>
              <a:gd name="connsiteX34556" fmla="*/ 4332637 w 12184637"/>
              <a:gd name="connsiteY34556" fmla="*/ 3122802 h 4608812"/>
              <a:gd name="connsiteX34557" fmla="*/ 4326232 w 12184637"/>
              <a:gd name="connsiteY34557" fmla="*/ 3127440 h 4608812"/>
              <a:gd name="connsiteX34558" fmla="*/ 4301568 w 12184637"/>
              <a:gd name="connsiteY34558" fmla="*/ 3278809 h 4608812"/>
              <a:gd name="connsiteX34559" fmla="*/ 4306207 w 12184637"/>
              <a:gd name="connsiteY34559" fmla="*/ 3285214 h 4608812"/>
              <a:gd name="connsiteX34560" fmla="*/ 4307164 w 12184637"/>
              <a:gd name="connsiteY34560" fmla="*/ 3285288 h 4608812"/>
              <a:gd name="connsiteX34561" fmla="*/ 4312612 w 12184637"/>
              <a:gd name="connsiteY34561" fmla="*/ 3280576 h 4608812"/>
              <a:gd name="connsiteX34562" fmla="*/ 4316146 w 12184637"/>
              <a:gd name="connsiteY34562" fmla="*/ 3450057 h 4608812"/>
              <a:gd name="connsiteX34563" fmla="*/ 4321373 w 12184637"/>
              <a:gd name="connsiteY34563" fmla="*/ 3444167 h 4608812"/>
              <a:gd name="connsiteX34564" fmla="*/ 4312612 w 12184637"/>
              <a:gd name="connsiteY34564" fmla="*/ 3279398 h 4608812"/>
              <a:gd name="connsiteX34565" fmla="*/ 4306722 w 12184637"/>
              <a:gd name="connsiteY34565" fmla="*/ 3274171 h 4608812"/>
              <a:gd name="connsiteX34566" fmla="*/ 4301495 w 12184637"/>
              <a:gd name="connsiteY34566" fmla="*/ 3280061 h 4608812"/>
              <a:gd name="connsiteX34567" fmla="*/ 4310256 w 12184637"/>
              <a:gd name="connsiteY34567" fmla="*/ 3444829 h 4608812"/>
              <a:gd name="connsiteX34568" fmla="*/ 4315851 w 12184637"/>
              <a:gd name="connsiteY34568" fmla="*/ 3450130 h 4608812"/>
              <a:gd name="connsiteX34569" fmla="*/ 4316146 w 12184637"/>
              <a:gd name="connsiteY34569" fmla="*/ 3450057 h 4608812"/>
              <a:gd name="connsiteX34570" fmla="*/ 4354430 w 12184637"/>
              <a:gd name="connsiteY34570" fmla="*/ 3618286 h 4608812"/>
              <a:gd name="connsiteX34571" fmla="*/ 4358700 w 12184637"/>
              <a:gd name="connsiteY34571" fmla="*/ 3611660 h 4608812"/>
              <a:gd name="connsiteX34572" fmla="*/ 4321299 w 12184637"/>
              <a:gd name="connsiteY34572" fmla="*/ 3443283 h 4608812"/>
              <a:gd name="connsiteX34573" fmla="*/ 4314673 w 12184637"/>
              <a:gd name="connsiteY34573" fmla="*/ 3439013 h 4608812"/>
              <a:gd name="connsiteX34574" fmla="*/ 4310403 w 12184637"/>
              <a:gd name="connsiteY34574" fmla="*/ 3445639 h 4608812"/>
              <a:gd name="connsiteX34575" fmla="*/ 4347803 w 12184637"/>
              <a:gd name="connsiteY34575" fmla="*/ 3614016 h 4608812"/>
              <a:gd name="connsiteX34576" fmla="*/ 4353252 w 12184637"/>
              <a:gd name="connsiteY34576" fmla="*/ 3618359 h 4608812"/>
              <a:gd name="connsiteX34577" fmla="*/ 4354430 w 12184637"/>
              <a:gd name="connsiteY34577" fmla="*/ 3618286 h 4608812"/>
              <a:gd name="connsiteX34578" fmla="*/ 4416420 w 12184637"/>
              <a:gd name="connsiteY34578" fmla="*/ 3780036 h 4608812"/>
              <a:gd name="connsiteX34579" fmla="*/ 4419660 w 12184637"/>
              <a:gd name="connsiteY34579" fmla="*/ 3772821 h 4608812"/>
              <a:gd name="connsiteX34580" fmla="*/ 4358405 w 12184637"/>
              <a:gd name="connsiteY34580" fmla="*/ 3610776 h 4608812"/>
              <a:gd name="connsiteX34581" fmla="*/ 4351190 w 12184637"/>
              <a:gd name="connsiteY34581" fmla="*/ 3607537 h 4608812"/>
              <a:gd name="connsiteX34582" fmla="*/ 4347951 w 12184637"/>
              <a:gd name="connsiteY34582" fmla="*/ 3614752 h 4608812"/>
              <a:gd name="connsiteX34583" fmla="*/ 4409205 w 12184637"/>
              <a:gd name="connsiteY34583" fmla="*/ 3776796 h 4608812"/>
              <a:gd name="connsiteX34584" fmla="*/ 4414433 w 12184637"/>
              <a:gd name="connsiteY34584" fmla="*/ 3780404 h 4608812"/>
              <a:gd name="connsiteX34585" fmla="*/ 4416420 w 12184637"/>
              <a:gd name="connsiteY34585" fmla="*/ 3780036 h 4608812"/>
              <a:gd name="connsiteX34586" fmla="*/ 4495197 w 12184637"/>
              <a:gd name="connsiteY34586" fmla="*/ 3921245 h 4608812"/>
              <a:gd name="connsiteX34587" fmla="*/ 4497406 w 12184637"/>
              <a:gd name="connsiteY34587" fmla="*/ 3913662 h 4608812"/>
              <a:gd name="connsiteX34588" fmla="*/ 4419365 w 12184637"/>
              <a:gd name="connsiteY34588" fmla="*/ 3772158 h 4608812"/>
              <a:gd name="connsiteX34589" fmla="*/ 4411782 w 12184637"/>
              <a:gd name="connsiteY34589" fmla="*/ 3769949 h 4608812"/>
              <a:gd name="connsiteX34590" fmla="*/ 4409573 w 12184637"/>
              <a:gd name="connsiteY34590" fmla="*/ 3777533 h 4608812"/>
              <a:gd name="connsiteX34591" fmla="*/ 4487614 w 12184637"/>
              <a:gd name="connsiteY34591" fmla="*/ 3919036 h 4608812"/>
              <a:gd name="connsiteX34592" fmla="*/ 4492547 w 12184637"/>
              <a:gd name="connsiteY34592" fmla="*/ 3921908 h 4608812"/>
              <a:gd name="connsiteX34593" fmla="*/ 4495197 w 12184637"/>
              <a:gd name="connsiteY34593" fmla="*/ 3921245 h 4608812"/>
              <a:gd name="connsiteX34594" fmla="*/ 4497479 w 12184637"/>
              <a:gd name="connsiteY34594" fmla="*/ 3925442 h 4608812"/>
              <a:gd name="connsiteX34595" fmla="*/ 4499688 w 12184637"/>
              <a:gd name="connsiteY34595" fmla="*/ 3917859 h 4608812"/>
              <a:gd name="connsiteX34596" fmla="*/ 4497406 w 12184637"/>
              <a:gd name="connsiteY34596" fmla="*/ 3913662 h 4608812"/>
              <a:gd name="connsiteX34597" fmla="*/ 4489823 w 12184637"/>
              <a:gd name="connsiteY34597" fmla="*/ 3911453 h 4608812"/>
              <a:gd name="connsiteX34598" fmla="*/ 4487614 w 12184637"/>
              <a:gd name="connsiteY34598" fmla="*/ 3919036 h 4608812"/>
              <a:gd name="connsiteX34599" fmla="*/ 4489897 w 12184637"/>
              <a:gd name="connsiteY34599" fmla="*/ 3923233 h 4608812"/>
              <a:gd name="connsiteX34600" fmla="*/ 4494829 w 12184637"/>
              <a:gd name="connsiteY34600" fmla="*/ 3926104 h 4608812"/>
              <a:gd name="connsiteX34601" fmla="*/ 4497479 w 12184637"/>
              <a:gd name="connsiteY34601" fmla="*/ 3925442 h 4608812"/>
              <a:gd name="connsiteX34602" fmla="*/ 4588551 w 12184637"/>
              <a:gd name="connsiteY34602" fmla="*/ 4038968 h 4608812"/>
              <a:gd name="connsiteX34603" fmla="*/ 4589435 w 12184637"/>
              <a:gd name="connsiteY34603" fmla="*/ 4031164 h 4608812"/>
              <a:gd name="connsiteX34604" fmla="*/ 4499173 w 12184637"/>
              <a:gd name="connsiteY34604" fmla="*/ 3917196 h 4608812"/>
              <a:gd name="connsiteX34605" fmla="*/ 4491369 w 12184637"/>
              <a:gd name="connsiteY34605" fmla="*/ 3916312 h 4608812"/>
              <a:gd name="connsiteX34606" fmla="*/ 4490485 w 12184637"/>
              <a:gd name="connsiteY34606" fmla="*/ 3924116 h 4608812"/>
              <a:gd name="connsiteX34607" fmla="*/ 4580747 w 12184637"/>
              <a:gd name="connsiteY34607" fmla="*/ 4038085 h 4608812"/>
              <a:gd name="connsiteX34608" fmla="*/ 4585165 w 12184637"/>
              <a:gd name="connsiteY34608" fmla="*/ 4040220 h 4608812"/>
              <a:gd name="connsiteX34609" fmla="*/ 4588551 w 12184637"/>
              <a:gd name="connsiteY34609" fmla="*/ 4038968 h 4608812"/>
              <a:gd name="connsiteX34610" fmla="*/ 4592674 w 12184637"/>
              <a:gd name="connsiteY34610" fmla="*/ 4044196 h 4608812"/>
              <a:gd name="connsiteX34611" fmla="*/ 4593631 w 12184637"/>
              <a:gd name="connsiteY34611" fmla="*/ 4036392 h 4608812"/>
              <a:gd name="connsiteX34612" fmla="*/ 4589435 w 12184637"/>
              <a:gd name="connsiteY34612" fmla="*/ 4031091 h 4608812"/>
              <a:gd name="connsiteX34613" fmla="*/ 4581631 w 12184637"/>
              <a:gd name="connsiteY34613" fmla="*/ 4030134 h 4608812"/>
              <a:gd name="connsiteX34614" fmla="*/ 4580674 w 12184637"/>
              <a:gd name="connsiteY34614" fmla="*/ 4037938 h 4608812"/>
              <a:gd name="connsiteX34615" fmla="*/ 4584870 w 12184637"/>
              <a:gd name="connsiteY34615" fmla="*/ 4043239 h 4608812"/>
              <a:gd name="connsiteX34616" fmla="*/ 4589288 w 12184637"/>
              <a:gd name="connsiteY34616" fmla="*/ 4045374 h 4608812"/>
              <a:gd name="connsiteX34617" fmla="*/ 4592674 w 12184637"/>
              <a:gd name="connsiteY34617" fmla="*/ 4044196 h 4608812"/>
              <a:gd name="connsiteX34618" fmla="*/ 4692434 w 12184637"/>
              <a:gd name="connsiteY34618" fmla="*/ 4127316 h 4608812"/>
              <a:gd name="connsiteX34619" fmla="*/ 4691771 w 12184637"/>
              <a:gd name="connsiteY34619" fmla="*/ 4119439 h 4608812"/>
              <a:gd name="connsiteX34620" fmla="*/ 4592822 w 12184637"/>
              <a:gd name="connsiteY34620" fmla="*/ 4035582 h 4608812"/>
              <a:gd name="connsiteX34621" fmla="*/ 4584944 w 12184637"/>
              <a:gd name="connsiteY34621" fmla="*/ 4036244 h 4608812"/>
              <a:gd name="connsiteX34622" fmla="*/ 4585607 w 12184637"/>
              <a:gd name="connsiteY34622" fmla="*/ 4044122 h 4608812"/>
              <a:gd name="connsiteX34623" fmla="*/ 4684556 w 12184637"/>
              <a:gd name="connsiteY34623" fmla="*/ 4127979 h 4608812"/>
              <a:gd name="connsiteX34624" fmla="*/ 4688237 w 12184637"/>
              <a:gd name="connsiteY34624" fmla="*/ 4129304 h 4608812"/>
              <a:gd name="connsiteX34625" fmla="*/ 4692434 w 12184637"/>
              <a:gd name="connsiteY34625" fmla="*/ 4127316 h 4608812"/>
              <a:gd name="connsiteX34626" fmla="*/ 4698324 w 12184637"/>
              <a:gd name="connsiteY34626" fmla="*/ 4132249 h 4608812"/>
              <a:gd name="connsiteX34627" fmla="*/ 4697661 w 12184637"/>
              <a:gd name="connsiteY34627" fmla="*/ 4124372 h 4608812"/>
              <a:gd name="connsiteX34628" fmla="*/ 4691771 w 12184637"/>
              <a:gd name="connsiteY34628" fmla="*/ 4119439 h 4608812"/>
              <a:gd name="connsiteX34629" fmla="*/ 4683893 w 12184637"/>
              <a:gd name="connsiteY34629" fmla="*/ 4120101 h 4608812"/>
              <a:gd name="connsiteX34630" fmla="*/ 4684556 w 12184637"/>
              <a:gd name="connsiteY34630" fmla="*/ 4127979 h 4608812"/>
              <a:gd name="connsiteX34631" fmla="*/ 4690446 w 12184637"/>
              <a:gd name="connsiteY34631" fmla="*/ 4132912 h 4608812"/>
              <a:gd name="connsiteX34632" fmla="*/ 4694054 w 12184637"/>
              <a:gd name="connsiteY34632" fmla="*/ 4134237 h 4608812"/>
              <a:gd name="connsiteX34633" fmla="*/ 4698324 w 12184637"/>
              <a:gd name="connsiteY34633" fmla="*/ 4132249 h 4608812"/>
              <a:gd name="connsiteX34634" fmla="*/ 4700827 w 12184637"/>
              <a:gd name="connsiteY34634" fmla="*/ 4134384 h 4608812"/>
              <a:gd name="connsiteX34635" fmla="*/ 4700164 w 12184637"/>
              <a:gd name="connsiteY34635" fmla="*/ 4126507 h 4608812"/>
              <a:gd name="connsiteX34636" fmla="*/ 4697661 w 12184637"/>
              <a:gd name="connsiteY34636" fmla="*/ 4124372 h 4608812"/>
              <a:gd name="connsiteX34637" fmla="*/ 4689783 w 12184637"/>
              <a:gd name="connsiteY34637" fmla="*/ 4125034 h 4608812"/>
              <a:gd name="connsiteX34638" fmla="*/ 4690446 w 12184637"/>
              <a:gd name="connsiteY34638" fmla="*/ 4132912 h 4608812"/>
              <a:gd name="connsiteX34639" fmla="*/ 4692949 w 12184637"/>
              <a:gd name="connsiteY34639" fmla="*/ 4135047 h 4608812"/>
              <a:gd name="connsiteX34640" fmla="*/ 4696630 w 12184637"/>
              <a:gd name="connsiteY34640" fmla="*/ 4136372 h 4608812"/>
              <a:gd name="connsiteX34641" fmla="*/ 4700827 w 12184637"/>
              <a:gd name="connsiteY34641" fmla="*/ 4134384 h 4608812"/>
              <a:gd name="connsiteX34642" fmla="*/ 4755308 w 12184637"/>
              <a:gd name="connsiteY34642" fmla="*/ 4161109 h 4608812"/>
              <a:gd name="connsiteX34643" fmla="*/ 4752878 w 12184637"/>
              <a:gd name="connsiteY34643" fmla="*/ 4153600 h 4608812"/>
              <a:gd name="connsiteX34644" fmla="*/ 4699060 w 12184637"/>
              <a:gd name="connsiteY34644" fmla="*/ 4125770 h 4608812"/>
              <a:gd name="connsiteX34645" fmla="*/ 4691550 w 12184637"/>
              <a:gd name="connsiteY34645" fmla="*/ 4128200 h 4608812"/>
              <a:gd name="connsiteX34646" fmla="*/ 4693980 w 12184637"/>
              <a:gd name="connsiteY34646" fmla="*/ 4135709 h 4608812"/>
              <a:gd name="connsiteX34647" fmla="*/ 4747798 w 12184637"/>
              <a:gd name="connsiteY34647" fmla="*/ 4163539 h 4608812"/>
              <a:gd name="connsiteX34648" fmla="*/ 4750375 w 12184637"/>
              <a:gd name="connsiteY34648" fmla="*/ 4164128 h 4608812"/>
              <a:gd name="connsiteX34649" fmla="*/ 4755308 w 12184637"/>
              <a:gd name="connsiteY34649" fmla="*/ 4161109 h 4608812"/>
              <a:gd name="connsiteX34650" fmla="*/ 4759578 w 12184637"/>
              <a:gd name="connsiteY34650" fmla="*/ 4162582 h 4608812"/>
              <a:gd name="connsiteX34651" fmla="*/ 4756707 w 12184637"/>
              <a:gd name="connsiteY34651" fmla="*/ 4155220 h 4608812"/>
              <a:gd name="connsiteX34652" fmla="*/ 4752584 w 12184637"/>
              <a:gd name="connsiteY34652" fmla="*/ 4153453 h 4608812"/>
              <a:gd name="connsiteX34653" fmla="*/ 4745222 w 12184637"/>
              <a:gd name="connsiteY34653" fmla="*/ 4156324 h 4608812"/>
              <a:gd name="connsiteX34654" fmla="*/ 4748093 w 12184637"/>
              <a:gd name="connsiteY34654" fmla="*/ 4163686 h 4608812"/>
              <a:gd name="connsiteX34655" fmla="*/ 4752216 w 12184637"/>
              <a:gd name="connsiteY34655" fmla="*/ 4165453 h 4608812"/>
              <a:gd name="connsiteX34656" fmla="*/ 4754498 w 12184637"/>
              <a:gd name="connsiteY34656" fmla="*/ 4165895 h 4608812"/>
              <a:gd name="connsiteX34657" fmla="*/ 4759578 w 12184637"/>
              <a:gd name="connsiteY34657" fmla="*/ 4162582 h 4608812"/>
              <a:gd name="connsiteX34658" fmla="*/ 4760462 w 12184637"/>
              <a:gd name="connsiteY34658" fmla="*/ 4163465 h 4608812"/>
              <a:gd name="connsiteX34659" fmla="*/ 4758032 w 12184637"/>
              <a:gd name="connsiteY34659" fmla="*/ 4155956 h 4608812"/>
              <a:gd name="connsiteX34660" fmla="*/ 4757001 w 12184637"/>
              <a:gd name="connsiteY34660" fmla="*/ 4155440 h 4608812"/>
              <a:gd name="connsiteX34661" fmla="*/ 4749492 w 12184637"/>
              <a:gd name="connsiteY34661" fmla="*/ 4157870 h 4608812"/>
              <a:gd name="connsiteX34662" fmla="*/ 4751921 w 12184637"/>
              <a:gd name="connsiteY34662" fmla="*/ 4165380 h 4608812"/>
              <a:gd name="connsiteX34663" fmla="*/ 4752952 w 12184637"/>
              <a:gd name="connsiteY34663" fmla="*/ 4165895 h 4608812"/>
              <a:gd name="connsiteX34664" fmla="*/ 4755529 w 12184637"/>
              <a:gd name="connsiteY34664" fmla="*/ 4166484 h 4608812"/>
              <a:gd name="connsiteX34665" fmla="*/ 4760462 w 12184637"/>
              <a:gd name="connsiteY34665" fmla="*/ 4163465 h 4608812"/>
              <a:gd name="connsiteX34666" fmla="*/ 10678441 w 12184637"/>
              <a:gd name="connsiteY34666" fmla="*/ 2797976 h 4608812"/>
              <a:gd name="connsiteX34667" fmla="*/ 10689042 w 12184637"/>
              <a:gd name="connsiteY34667" fmla="*/ 2790761 h 4608812"/>
              <a:gd name="connsiteX34668" fmla="*/ 10690515 w 12184637"/>
              <a:gd name="connsiteY34668" fmla="*/ 2783031 h 4608812"/>
              <a:gd name="connsiteX34669" fmla="*/ 10682784 w 12184637"/>
              <a:gd name="connsiteY34669" fmla="*/ 2781558 h 4608812"/>
              <a:gd name="connsiteX34670" fmla="*/ 10672183 w 12184637"/>
              <a:gd name="connsiteY34670" fmla="*/ 2788773 h 4608812"/>
              <a:gd name="connsiteX34671" fmla="*/ 10670710 w 12184637"/>
              <a:gd name="connsiteY34671" fmla="*/ 2796504 h 4608812"/>
              <a:gd name="connsiteX34672" fmla="*/ 10675348 w 12184637"/>
              <a:gd name="connsiteY34672" fmla="*/ 2798933 h 4608812"/>
              <a:gd name="connsiteX34673" fmla="*/ 10678441 w 12184637"/>
              <a:gd name="connsiteY34673" fmla="*/ 2797976 h 4608812"/>
              <a:gd name="connsiteX34674" fmla="*/ 10645825 w 12184637"/>
              <a:gd name="connsiteY34674" fmla="*/ 2855255 h 4608812"/>
              <a:gd name="connsiteX34675" fmla="*/ 10680208 w 12184637"/>
              <a:gd name="connsiteY34675" fmla="*/ 2796209 h 4608812"/>
              <a:gd name="connsiteX34676" fmla="*/ 10678220 w 12184637"/>
              <a:gd name="connsiteY34676" fmla="*/ 2788552 h 4608812"/>
              <a:gd name="connsiteX34677" fmla="*/ 10670563 w 12184637"/>
              <a:gd name="connsiteY34677" fmla="*/ 2790540 h 4608812"/>
              <a:gd name="connsiteX34678" fmla="*/ 10636181 w 12184637"/>
              <a:gd name="connsiteY34678" fmla="*/ 2849586 h 4608812"/>
              <a:gd name="connsiteX34679" fmla="*/ 10638168 w 12184637"/>
              <a:gd name="connsiteY34679" fmla="*/ 2857243 h 4608812"/>
              <a:gd name="connsiteX34680" fmla="*/ 10641040 w 12184637"/>
              <a:gd name="connsiteY34680" fmla="*/ 2857979 h 4608812"/>
              <a:gd name="connsiteX34681" fmla="*/ 10645825 w 12184637"/>
              <a:gd name="connsiteY34681" fmla="*/ 2855255 h 4608812"/>
              <a:gd name="connsiteX34682" fmla="*/ 10630438 w 12184637"/>
              <a:gd name="connsiteY34682" fmla="*/ 2885440 h 4608812"/>
              <a:gd name="connsiteX34683" fmla="*/ 10645973 w 12184637"/>
              <a:gd name="connsiteY34683" fmla="*/ 2854960 h 4608812"/>
              <a:gd name="connsiteX34684" fmla="*/ 10643543 w 12184637"/>
              <a:gd name="connsiteY34684" fmla="*/ 2847451 h 4608812"/>
              <a:gd name="connsiteX34685" fmla="*/ 10636034 w 12184637"/>
              <a:gd name="connsiteY34685" fmla="*/ 2849880 h 4608812"/>
              <a:gd name="connsiteX34686" fmla="*/ 10620499 w 12184637"/>
              <a:gd name="connsiteY34686" fmla="*/ 2880360 h 4608812"/>
              <a:gd name="connsiteX34687" fmla="*/ 10622929 w 12184637"/>
              <a:gd name="connsiteY34687" fmla="*/ 2887870 h 4608812"/>
              <a:gd name="connsiteX34688" fmla="*/ 10625505 w 12184637"/>
              <a:gd name="connsiteY34688" fmla="*/ 2888459 h 4608812"/>
              <a:gd name="connsiteX34689" fmla="*/ 10630438 w 12184637"/>
              <a:gd name="connsiteY34689" fmla="*/ 2885440 h 4608812"/>
              <a:gd name="connsiteX34690" fmla="*/ 10613063 w 12184637"/>
              <a:gd name="connsiteY34690" fmla="*/ 2919602 h 4608812"/>
              <a:gd name="connsiteX34691" fmla="*/ 10630438 w 12184637"/>
              <a:gd name="connsiteY34691" fmla="*/ 2885440 h 4608812"/>
              <a:gd name="connsiteX34692" fmla="*/ 10628009 w 12184637"/>
              <a:gd name="connsiteY34692" fmla="*/ 2877931 h 4608812"/>
              <a:gd name="connsiteX34693" fmla="*/ 10620499 w 12184637"/>
              <a:gd name="connsiteY34693" fmla="*/ 2880360 h 4608812"/>
              <a:gd name="connsiteX34694" fmla="*/ 10603124 w 12184637"/>
              <a:gd name="connsiteY34694" fmla="*/ 2914522 h 4608812"/>
              <a:gd name="connsiteX34695" fmla="*/ 10605554 w 12184637"/>
              <a:gd name="connsiteY34695" fmla="*/ 2922031 h 4608812"/>
              <a:gd name="connsiteX34696" fmla="*/ 10608130 w 12184637"/>
              <a:gd name="connsiteY34696" fmla="*/ 2922620 h 4608812"/>
              <a:gd name="connsiteX34697" fmla="*/ 10613063 w 12184637"/>
              <a:gd name="connsiteY34697" fmla="*/ 2919602 h 4608812"/>
              <a:gd name="connsiteX34698" fmla="*/ 10604154 w 12184637"/>
              <a:gd name="connsiteY34698" fmla="*/ 2946989 h 4608812"/>
              <a:gd name="connsiteX34699" fmla="*/ 10613357 w 12184637"/>
              <a:gd name="connsiteY34699" fmla="*/ 2918792 h 4608812"/>
              <a:gd name="connsiteX34700" fmla="*/ 10609823 w 12184637"/>
              <a:gd name="connsiteY34700" fmla="*/ 2911797 h 4608812"/>
              <a:gd name="connsiteX34701" fmla="*/ 10602830 w 12184637"/>
              <a:gd name="connsiteY34701" fmla="*/ 2915331 h 4608812"/>
              <a:gd name="connsiteX34702" fmla="*/ 10593627 w 12184637"/>
              <a:gd name="connsiteY34702" fmla="*/ 2943529 h 4608812"/>
              <a:gd name="connsiteX34703" fmla="*/ 10597160 w 12184637"/>
              <a:gd name="connsiteY34703" fmla="*/ 2950523 h 4608812"/>
              <a:gd name="connsiteX34704" fmla="*/ 10598927 w 12184637"/>
              <a:gd name="connsiteY34704" fmla="*/ 2950818 h 4608812"/>
              <a:gd name="connsiteX34705" fmla="*/ 10604154 w 12184637"/>
              <a:gd name="connsiteY34705" fmla="*/ 2946989 h 4608812"/>
              <a:gd name="connsiteX34706" fmla="*/ 10570951 w 12184637"/>
              <a:gd name="connsiteY34706" fmla="*/ 3015974 h 4608812"/>
              <a:gd name="connsiteX34707" fmla="*/ 10603860 w 12184637"/>
              <a:gd name="connsiteY34707" fmla="*/ 2947726 h 4608812"/>
              <a:gd name="connsiteX34708" fmla="*/ 10601284 w 12184637"/>
              <a:gd name="connsiteY34708" fmla="*/ 2940290 h 4608812"/>
              <a:gd name="connsiteX34709" fmla="*/ 10593848 w 12184637"/>
              <a:gd name="connsiteY34709" fmla="*/ 2942866 h 4608812"/>
              <a:gd name="connsiteX34710" fmla="*/ 10560937 w 12184637"/>
              <a:gd name="connsiteY34710" fmla="*/ 3011115 h 4608812"/>
              <a:gd name="connsiteX34711" fmla="*/ 10563515 w 12184637"/>
              <a:gd name="connsiteY34711" fmla="*/ 3018551 h 4608812"/>
              <a:gd name="connsiteX34712" fmla="*/ 10565944 w 12184637"/>
              <a:gd name="connsiteY34712" fmla="*/ 3019067 h 4608812"/>
              <a:gd name="connsiteX34713" fmla="*/ 10570951 w 12184637"/>
              <a:gd name="connsiteY34713" fmla="*/ 3015974 h 4608812"/>
              <a:gd name="connsiteX34714" fmla="*/ 7530534 w 12184637"/>
              <a:gd name="connsiteY34714" fmla="*/ 2441198 h 4608812"/>
              <a:gd name="connsiteX34715" fmla="*/ 7526706 w 12184637"/>
              <a:gd name="connsiteY34715" fmla="*/ 2434278 h 4608812"/>
              <a:gd name="connsiteX34716" fmla="*/ 7449990 w 12184637"/>
              <a:gd name="connsiteY34716" fmla="*/ 2412117 h 4608812"/>
              <a:gd name="connsiteX34717" fmla="*/ 7443070 w 12184637"/>
              <a:gd name="connsiteY34717" fmla="*/ 2415945 h 4608812"/>
              <a:gd name="connsiteX34718" fmla="*/ 7446898 w 12184637"/>
              <a:gd name="connsiteY34718" fmla="*/ 2422866 h 4608812"/>
              <a:gd name="connsiteX34719" fmla="*/ 7523614 w 12184637"/>
              <a:gd name="connsiteY34719" fmla="*/ 2445026 h 4608812"/>
              <a:gd name="connsiteX34720" fmla="*/ 7525233 w 12184637"/>
              <a:gd name="connsiteY34720" fmla="*/ 2445247 h 4608812"/>
              <a:gd name="connsiteX34721" fmla="*/ 7530534 w 12184637"/>
              <a:gd name="connsiteY34721" fmla="*/ 2441198 h 4608812"/>
              <a:gd name="connsiteX34722" fmla="*/ 7453966 w 12184637"/>
              <a:gd name="connsiteY34722" fmla="*/ 2418448 h 4608812"/>
              <a:gd name="connsiteX34723" fmla="*/ 7449401 w 12184637"/>
              <a:gd name="connsiteY34723" fmla="*/ 2411970 h 4608812"/>
              <a:gd name="connsiteX34724" fmla="*/ 7358329 w 12184637"/>
              <a:gd name="connsiteY34724" fmla="*/ 2396288 h 4608812"/>
              <a:gd name="connsiteX34725" fmla="*/ 7351851 w 12184637"/>
              <a:gd name="connsiteY34725" fmla="*/ 2400853 h 4608812"/>
              <a:gd name="connsiteX34726" fmla="*/ 7356415 w 12184637"/>
              <a:gd name="connsiteY34726" fmla="*/ 2407331 h 4608812"/>
              <a:gd name="connsiteX34727" fmla="*/ 7447487 w 12184637"/>
              <a:gd name="connsiteY34727" fmla="*/ 2423013 h 4608812"/>
              <a:gd name="connsiteX34728" fmla="*/ 7448518 w 12184637"/>
              <a:gd name="connsiteY34728" fmla="*/ 2423087 h 4608812"/>
              <a:gd name="connsiteX34729" fmla="*/ 7453966 w 12184637"/>
              <a:gd name="connsiteY34729" fmla="*/ 2418448 h 4608812"/>
              <a:gd name="connsiteX34730" fmla="*/ 7362968 w 12184637"/>
              <a:gd name="connsiteY34730" fmla="*/ 2402325 h 4608812"/>
              <a:gd name="connsiteX34731" fmla="*/ 7357961 w 12184637"/>
              <a:gd name="connsiteY34731" fmla="*/ 2396214 h 4608812"/>
              <a:gd name="connsiteX34732" fmla="*/ 7254962 w 12184637"/>
              <a:gd name="connsiteY34732" fmla="*/ 2385907 h 4608812"/>
              <a:gd name="connsiteX34733" fmla="*/ 7248852 w 12184637"/>
              <a:gd name="connsiteY34733" fmla="*/ 2390913 h 4608812"/>
              <a:gd name="connsiteX34734" fmla="*/ 7253858 w 12184637"/>
              <a:gd name="connsiteY34734" fmla="*/ 2397024 h 4608812"/>
              <a:gd name="connsiteX34735" fmla="*/ 7356857 w 12184637"/>
              <a:gd name="connsiteY34735" fmla="*/ 2407331 h 4608812"/>
              <a:gd name="connsiteX34736" fmla="*/ 7357446 w 12184637"/>
              <a:gd name="connsiteY34736" fmla="*/ 2407331 h 4608812"/>
              <a:gd name="connsiteX34737" fmla="*/ 7362968 w 12184637"/>
              <a:gd name="connsiteY34737" fmla="*/ 2402325 h 4608812"/>
              <a:gd name="connsiteX34738" fmla="*/ 7259969 w 12184637"/>
              <a:gd name="connsiteY34738" fmla="*/ 2391797 h 4608812"/>
              <a:gd name="connsiteX34739" fmla="*/ 7254668 w 12184637"/>
              <a:gd name="connsiteY34739" fmla="*/ 2385907 h 4608812"/>
              <a:gd name="connsiteX34740" fmla="*/ 7142098 w 12184637"/>
              <a:gd name="connsiteY34740" fmla="*/ 2379870 h 4608812"/>
              <a:gd name="connsiteX34741" fmla="*/ 7136208 w 12184637"/>
              <a:gd name="connsiteY34741" fmla="*/ 2385171 h 4608812"/>
              <a:gd name="connsiteX34742" fmla="*/ 7141509 w 12184637"/>
              <a:gd name="connsiteY34742" fmla="*/ 2391061 h 4608812"/>
              <a:gd name="connsiteX34743" fmla="*/ 7254079 w 12184637"/>
              <a:gd name="connsiteY34743" fmla="*/ 2397098 h 4608812"/>
              <a:gd name="connsiteX34744" fmla="*/ 7254447 w 12184637"/>
              <a:gd name="connsiteY34744" fmla="*/ 2397098 h 4608812"/>
              <a:gd name="connsiteX34745" fmla="*/ 7259969 w 12184637"/>
              <a:gd name="connsiteY34745" fmla="*/ 2391797 h 4608812"/>
              <a:gd name="connsiteX34746" fmla="*/ 7147399 w 12184637"/>
              <a:gd name="connsiteY34746" fmla="*/ 2385465 h 4608812"/>
              <a:gd name="connsiteX34747" fmla="*/ 7141877 w 12184637"/>
              <a:gd name="connsiteY34747" fmla="*/ 2379870 h 4608812"/>
              <a:gd name="connsiteX34748" fmla="*/ 7023418 w 12184637"/>
              <a:gd name="connsiteY34748" fmla="*/ 2379281 h 4608812"/>
              <a:gd name="connsiteX34749" fmla="*/ 7017822 w 12184637"/>
              <a:gd name="connsiteY34749" fmla="*/ 2384803 h 4608812"/>
              <a:gd name="connsiteX34750" fmla="*/ 7023344 w 12184637"/>
              <a:gd name="connsiteY34750" fmla="*/ 2390398 h 4608812"/>
              <a:gd name="connsiteX34751" fmla="*/ 7141803 w 12184637"/>
              <a:gd name="connsiteY34751" fmla="*/ 2390987 h 4608812"/>
              <a:gd name="connsiteX34752" fmla="*/ 7141877 w 12184637"/>
              <a:gd name="connsiteY34752" fmla="*/ 2390987 h 4608812"/>
              <a:gd name="connsiteX34753" fmla="*/ 7147399 w 12184637"/>
              <a:gd name="connsiteY34753" fmla="*/ 2385465 h 4608812"/>
              <a:gd name="connsiteX34754" fmla="*/ 6902970 w 12184637"/>
              <a:gd name="connsiteY34754" fmla="*/ 2396435 h 4608812"/>
              <a:gd name="connsiteX34755" fmla="*/ 7023638 w 12184637"/>
              <a:gd name="connsiteY34755" fmla="*/ 2390472 h 4608812"/>
              <a:gd name="connsiteX34756" fmla="*/ 7028939 w 12184637"/>
              <a:gd name="connsiteY34756" fmla="*/ 2384655 h 4608812"/>
              <a:gd name="connsiteX34757" fmla="*/ 7023123 w 12184637"/>
              <a:gd name="connsiteY34757" fmla="*/ 2379354 h 4608812"/>
              <a:gd name="connsiteX34758" fmla="*/ 6902455 w 12184637"/>
              <a:gd name="connsiteY34758" fmla="*/ 2385318 h 4608812"/>
              <a:gd name="connsiteX34759" fmla="*/ 6897154 w 12184637"/>
              <a:gd name="connsiteY34759" fmla="*/ 2391134 h 4608812"/>
              <a:gd name="connsiteX34760" fmla="*/ 6902749 w 12184637"/>
              <a:gd name="connsiteY34760" fmla="*/ 2396435 h 4608812"/>
              <a:gd name="connsiteX34761" fmla="*/ 6902970 w 12184637"/>
              <a:gd name="connsiteY34761" fmla="*/ 2396435 h 4608812"/>
              <a:gd name="connsiteX34762" fmla="*/ 6784363 w 12184637"/>
              <a:gd name="connsiteY34762" fmla="*/ 2410055 h 4608812"/>
              <a:gd name="connsiteX34763" fmla="*/ 6903338 w 12184637"/>
              <a:gd name="connsiteY34763" fmla="*/ 2396361 h 4608812"/>
              <a:gd name="connsiteX34764" fmla="*/ 6908271 w 12184637"/>
              <a:gd name="connsiteY34764" fmla="*/ 2390177 h 4608812"/>
              <a:gd name="connsiteX34765" fmla="*/ 6902086 w 12184637"/>
              <a:gd name="connsiteY34765" fmla="*/ 2385244 h 4608812"/>
              <a:gd name="connsiteX34766" fmla="*/ 6783111 w 12184637"/>
              <a:gd name="connsiteY34766" fmla="*/ 2398938 h 4608812"/>
              <a:gd name="connsiteX34767" fmla="*/ 6778179 w 12184637"/>
              <a:gd name="connsiteY34767" fmla="*/ 2405123 h 4608812"/>
              <a:gd name="connsiteX34768" fmla="*/ 6783774 w 12184637"/>
              <a:gd name="connsiteY34768" fmla="*/ 2410055 h 4608812"/>
              <a:gd name="connsiteX34769" fmla="*/ 6784363 w 12184637"/>
              <a:gd name="connsiteY34769" fmla="*/ 2410055 h 4608812"/>
              <a:gd name="connsiteX34770" fmla="*/ 6671278 w 12184637"/>
              <a:gd name="connsiteY34770" fmla="*/ 2432510 h 4608812"/>
              <a:gd name="connsiteX34771" fmla="*/ 6784805 w 12184637"/>
              <a:gd name="connsiteY34771" fmla="*/ 2410055 h 4608812"/>
              <a:gd name="connsiteX34772" fmla="*/ 6789222 w 12184637"/>
              <a:gd name="connsiteY34772" fmla="*/ 2403503 h 4608812"/>
              <a:gd name="connsiteX34773" fmla="*/ 6782670 w 12184637"/>
              <a:gd name="connsiteY34773" fmla="*/ 2399085 h 4608812"/>
              <a:gd name="connsiteX34774" fmla="*/ 6669143 w 12184637"/>
              <a:gd name="connsiteY34774" fmla="*/ 2421541 h 4608812"/>
              <a:gd name="connsiteX34775" fmla="*/ 6664725 w 12184637"/>
              <a:gd name="connsiteY34775" fmla="*/ 2428093 h 4608812"/>
              <a:gd name="connsiteX34776" fmla="*/ 6670247 w 12184637"/>
              <a:gd name="connsiteY34776" fmla="*/ 2432584 h 4608812"/>
              <a:gd name="connsiteX34777" fmla="*/ 6671278 w 12184637"/>
              <a:gd name="connsiteY34777" fmla="*/ 2432510 h 4608812"/>
              <a:gd name="connsiteX34778" fmla="*/ 6564672 w 12184637"/>
              <a:gd name="connsiteY34778" fmla="*/ 2464978 h 4608812"/>
              <a:gd name="connsiteX34779" fmla="*/ 6671867 w 12184637"/>
              <a:gd name="connsiteY34779" fmla="*/ 2432363 h 4608812"/>
              <a:gd name="connsiteX34780" fmla="*/ 6675548 w 12184637"/>
              <a:gd name="connsiteY34780" fmla="*/ 2425369 h 4608812"/>
              <a:gd name="connsiteX34781" fmla="*/ 6668554 w 12184637"/>
              <a:gd name="connsiteY34781" fmla="*/ 2421688 h 4608812"/>
              <a:gd name="connsiteX34782" fmla="*/ 6561358 w 12184637"/>
              <a:gd name="connsiteY34782" fmla="*/ 2454303 h 4608812"/>
              <a:gd name="connsiteX34783" fmla="*/ 6557677 w 12184637"/>
              <a:gd name="connsiteY34783" fmla="*/ 2461297 h 4608812"/>
              <a:gd name="connsiteX34784" fmla="*/ 6563052 w 12184637"/>
              <a:gd name="connsiteY34784" fmla="*/ 2465273 h 4608812"/>
              <a:gd name="connsiteX34785" fmla="*/ 6564672 w 12184637"/>
              <a:gd name="connsiteY34785" fmla="*/ 2464978 h 4608812"/>
              <a:gd name="connsiteX34786" fmla="*/ 6465207 w 12184637"/>
              <a:gd name="connsiteY34786" fmla="*/ 2508784 h 4608812"/>
              <a:gd name="connsiteX34787" fmla="*/ 6565260 w 12184637"/>
              <a:gd name="connsiteY34787" fmla="*/ 2464757 h 4608812"/>
              <a:gd name="connsiteX34788" fmla="*/ 6568132 w 12184637"/>
              <a:gd name="connsiteY34788" fmla="*/ 2457395 h 4608812"/>
              <a:gd name="connsiteX34789" fmla="*/ 6560769 w 12184637"/>
              <a:gd name="connsiteY34789" fmla="*/ 2454524 h 4608812"/>
              <a:gd name="connsiteX34790" fmla="*/ 6460716 w 12184637"/>
              <a:gd name="connsiteY34790" fmla="*/ 2498550 h 4608812"/>
              <a:gd name="connsiteX34791" fmla="*/ 6457844 w 12184637"/>
              <a:gd name="connsiteY34791" fmla="*/ 2505913 h 4608812"/>
              <a:gd name="connsiteX34792" fmla="*/ 6462998 w 12184637"/>
              <a:gd name="connsiteY34792" fmla="*/ 2509226 h 4608812"/>
              <a:gd name="connsiteX34793" fmla="*/ 6465207 w 12184637"/>
              <a:gd name="connsiteY34793" fmla="*/ 2508784 h 4608812"/>
              <a:gd name="connsiteX34794" fmla="*/ 6373766 w 12184637"/>
              <a:gd name="connsiteY34794" fmla="*/ 2565180 h 4608812"/>
              <a:gd name="connsiteX34795" fmla="*/ 6465943 w 12184637"/>
              <a:gd name="connsiteY34795" fmla="*/ 2508416 h 4608812"/>
              <a:gd name="connsiteX34796" fmla="*/ 6467783 w 12184637"/>
              <a:gd name="connsiteY34796" fmla="*/ 2500759 h 4608812"/>
              <a:gd name="connsiteX34797" fmla="*/ 6460127 w 12184637"/>
              <a:gd name="connsiteY34797" fmla="*/ 2498919 h 4608812"/>
              <a:gd name="connsiteX34798" fmla="*/ 6367950 w 12184637"/>
              <a:gd name="connsiteY34798" fmla="*/ 2555682 h 4608812"/>
              <a:gd name="connsiteX34799" fmla="*/ 6366110 w 12184637"/>
              <a:gd name="connsiteY34799" fmla="*/ 2563339 h 4608812"/>
              <a:gd name="connsiteX34800" fmla="*/ 6370895 w 12184637"/>
              <a:gd name="connsiteY34800" fmla="*/ 2565989 h 4608812"/>
              <a:gd name="connsiteX34801" fmla="*/ 6373766 w 12184637"/>
              <a:gd name="connsiteY34801" fmla="*/ 2565180 h 4608812"/>
              <a:gd name="connsiteX34802" fmla="*/ 6290720 w 12184637"/>
              <a:gd name="connsiteY34802" fmla="*/ 2635269 h 4608812"/>
              <a:gd name="connsiteX34803" fmla="*/ 6374429 w 12184637"/>
              <a:gd name="connsiteY34803" fmla="*/ 2564664 h 4608812"/>
              <a:gd name="connsiteX34804" fmla="*/ 6375092 w 12184637"/>
              <a:gd name="connsiteY34804" fmla="*/ 2556786 h 4608812"/>
              <a:gd name="connsiteX34805" fmla="*/ 6367214 w 12184637"/>
              <a:gd name="connsiteY34805" fmla="*/ 2556124 h 4608812"/>
              <a:gd name="connsiteX34806" fmla="*/ 6283505 w 12184637"/>
              <a:gd name="connsiteY34806" fmla="*/ 2626728 h 4608812"/>
              <a:gd name="connsiteX34807" fmla="*/ 6282842 w 12184637"/>
              <a:gd name="connsiteY34807" fmla="*/ 2634606 h 4608812"/>
              <a:gd name="connsiteX34808" fmla="*/ 6287112 w 12184637"/>
              <a:gd name="connsiteY34808" fmla="*/ 2636594 h 4608812"/>
              <a:gd name="connsiteX34809" fmla="*/ 6290720 w 12184637"/>
              <a:gd name="connsiteY34809" fmla="*/ 2635269 h 4608812"/>
              <a:gd name="connsiteX34810" fmla="*/ 7183474 w 12184637"/>
              <a:gd name="connsiteY34810" fmla="*/ 2114679 h 4608812"/>
              <a:gd name="connsiteX34811" fmla="*/ 7186198 w 12184637"/>
              <a:gd name="connsiteY34811" fmla="*/ 2107317 h 4608812"/>
              <a:gd name="connsiteX34812" fmla="*/ 7152994 w 12184637"/>
              <a:gd name="connsiteY34812" fmla="*/ 2034872 h 4608812"/>
              <a:gd name="connsiteX34813" fmla="*/ 7145632 w 12184637"/>
              <a:gd name="connsiteY34813" fmla="*/ 2032147 h 4608812"/>
              <a:gd name="connsiteX34814" fmla="*/ 7142908 w 12184637"/>
              <a:gd name="connsiteY34814" fmla="*/ 2039510 h 4608812"/>
              <a:gd name="connsiteX34815" fmla="*/ 7176112 w 12184637"/>
              <a:gd name="connsiteY34815" fmla="*/ 2111955 h 4608812"/>
              <a:gd name="connsiteX34816" fmla="*/ 7181192 w 12184637"/>
              <a:gd name="connsiteY34816" fmla="*/ 2115194 h 4608812"/>
              <a:gd name="connsiteX34817" fmla="*/ 7183474 w 12184637"/>
              <a:gd name="connsiteY34817" fmla="*/ 2114679 h 4608812"/>
              <a:gd name="connsiteX34818" fmla="*/ 7211967 w 12184637"/>
              <a:gd name="connsiteY34818" fmla="*/ 2200303 h 4608812"/>
              <a:gd name="connsiteX34819" fmla="*/ 7215427 w 12184637"/>
              <a:gd name="connsiteY34819" fmla="*/ 2193235 h 4608812"/>
              <a:gd name="connsiteX34820" fmla="*/ 7186419 w 12184637"/>
              <a:gd name="connsiteY34820" fmla="*/ 2107906 h 4608812"/>
              <a:gd name="connsiteX34821" fmla="*/ 7179352 w 12184637"/>
              <a:gd name="connsiteY34821" fmla="*/ 2104446 h 4608812"/>
              <a:gd name="connsiteX34822" fmla="*/ 7175891 w 12184637"/>
              <a:gd name="connsiteY34822" fmla="*/ 2111513 h 4608812"/>
              <a:gd name="connsiteX34823" fmla="*/ 7204899 w 12184637"/>
              <a:gd name="connsiteY34823" fmla="*/ 2196843 h 4608812"/>
              <a:gd name="connsiteX34824" fmla="*/ 7210200 w 12184637"/>
              <a:gd name="connsiteY34824" fmla="*/ 2200597 h 4608812"/>
              <a:gd name="connsiteX34825" fmla="*/ 7211967 w 12184637"/>
              <a:gd name="connsiteY34825" fmla="*/ 2200303 h 4608812"/>
              <a:gd name="connsiteX34826" fmla="*/ 7235968 w 12184637"/>
              <a:gd name="connsiteY34826" fmla="*/ 2296749 h 4608812"/>
              <a:gd name="connsiteX34827" fmla="*/ 7240017 w 12184637"/>
              <a:gd name="connsiteY34827" fmla="*/ 2289976 h 4608812"/>
              <a:gd name="connsiteX34828" fmla="*/ 7215574 w 12184637"/>
              <a:gd name="connsiteY34828" fmla="*/ 2193677 h 4608812"/>
              <a:gd name="connsiteX34829" fmla="*/ 7208801 w 12184637"/>
              <a:gd name="connsiteY34829" fmla="*/ 2189628 h 4608812"/>
              <a:gd name="connsiteX34830" fmla="*/ 7204752 w 12184637"/>
              <a:gd name="connsiteY34830" fmla="*/ 2196401 h 4608812"/>
              <a:gd name="connsiteX34831" fmla="*/ 7229194 w 12184637"/>
              <a:gd name="connsiteY34831" fmla="*/ 2292700 h 4608812"/>
              <a:gd name="connsiteX34832" fmla="*/ 7234643 w 12184637"/>
              <a:gd name="connsiteY34832" fmla="*/ 2296897 h 4608812"/>
              <a:gd name="connsiteX34833" fmla="*/ 7235968 w 12184637"/>
              <a:gd name="connsiteY34833" fmla="*/ 2296749 h 4608812"/>
              <a:gd name="connsiteX34834" fmla="*/ 7255478 w 12184637"/>
              <a:gd name="connsiteY34834" fmla="*/ 2396951 h 4608812"/>
              <a:gd name="connsiteX34835" fmla="*/ 7259895 w 12184637"/>
              <a:gd name="connsiteY34835" fmla="*/ 2390398 h 4608812"/>
              <a:gd name="connsiteX34836" fmla="*/ 7240091 w 12184637"/>
              <a:gd name="connsiteY34836" fmla="*/ 2290270 h 4608812"/>
              <a:gd name="connsiteX34837" fmla="*/ 7233538 w 12184637"/>
              <a:gd name="connsiteY34837" fmla="*/ 2285853 h 4608812"/>
              <a:gd name="connsiteX34838" fmla="*/ 7229121 w 12184637"/>
              <a:gd name="connsiteY34838" fmla="*/ 2292406 h 4608812"/>
              <a:gd name="connsiteX34839" fmla="*/ 7248926 w 12184637"/>
              <a:gd name="connsiteY34839" fmla="*/ 2392533 h 4608812"/>
              <a:gd name="connsiteX34840" fmla="*/ 7254447 w 12184637"/>
              <a:gd name="connsiteY34840" fmla="*/ 2397024 h 4608812"/>
              <a:gd name="connsiteX34841" fmla="*/ 7255478 w 12184637"/>
              <a:gd name="connsiteY34841" fmla="*/ 2396951 h 4608812"/>
              <a:gd name="connsiteX34842" fmla="*/ 7270350 w 12184637"/>
              <a:gd name="connsiteY34842" fmla="*/ 2493618 h 4608812"/>
              <a:gd name="connsiteX34843" fmla="*/ 7274988 w 12184637"/>
              <a:gd name="connsiteY34843" fmla="*/ 2487286 h 4608812"/>
              <a:gd name="connsiteX34844" fmla="*/ 7259895 w 12184637"/>
              <a:gd name="connsiteY34844" fmla="*/ 2390619 h 4608812"/>
              <a:gd name="connsiteX34845" fmla="*/ 7253563 w 12184637"/>
              <a:gd name="connsiteY34845" fmla="*/ 2385981 h 4608812"/>
              <a:gd name="connsiteX34846" fmla="*/ 7248926 w 12184637"/>
              <a:gd name="connsiteY34846" fmla="*/ 2392312 h 4608812"/>
              <a:gd name="connsiteX34847" fmla="*/ 7264018 w 12184637"/>
              <a:gd name="connsiteY34847" fmla="*/ 2488980 h 4608812"/>
              <a:gd name="connsiteX34848" fmla="*/ 7269540 w 12184637"/>
              <a:gd name="connsiteY34848" fmla="*/ 2493691 h 4608812"/>
              <a:gd name="connsiteX34849" fmla="*/ 7270350 w 12184637"/>
              <a:gd name="connsiteY34849" fmla="*/ 2493618 h 4608812"/>
              <a:gd name="connsiteX34850" fmla="*/ 7280510 w 12184637"/>
              <a:gd name="connsiteY34850" fmla="*/ 2579389 h 4608812"/>
              <a:gd name="connsiteX34851" fmla="*/ 7285369 w 12184637"/>
              <a:gd name="connsiteY34851" fmla="*/ 2573204 h 4608812"/>
              <a:gd name="connsiteX34852" fmla="*/ 7274988 w 12184637"/>
              <a:gd name="connsiteY34852" fmla="*/ 2487507 h 4608812"/>
              <a:gd name="connsiteX34853" fmla="*/ 7268803 w 12184637"/>
              <a:gd name="connsiteY34853" fmla="*/ 2482648 h 4608812"/>
              <a:gd name="connsiteX34854" fmla="*/ 7263944 w 12184637"/>
              <a:gd name="connsiteY34854" fmla="*/ 2488832 h 4608812"/>
              <a:gd name="connsiteX34855" fmla="*/ 7274325 w 12184637"/>
              <a:gd name="connsiteY34855" fmla="*/ 2574530 h 4608812"/>
              <a:gd name="connsiteX34856" fmla="*/ 7279921 w 12184637"/>
              <a:gd name="connsiteY34856" fmla="*/ 2579462 h 4608812"/>
              <a:gd name="connsiteX34857" fmla="*/ 7280510 w 12184637"/>
              <a:gd name="connsiteY34857" fmla="*/ 2579389 h 4608812"/>
              <a:gd name="connsiteX34858" fmla="*/ 7285958 w 12184637"/>
              <a:gd name="connsiteY34858" fmla="*/ 2646828 h 4608812"/>
              <a:gd name="connsiteX34859" fmla="*/ 7291038 w 12184637"/>
              <a:gd name="connsiteY34859" fmla="*/ 2640791 h 4608812"/>
              <a:gd name="connsiteX34860" fmla="*/ 7285369 w 12184637"/>
              <a:gd name="connsiteY34860" fmla="*/ 2573352 h 4608812"/>
              <a:gd name="connsiteX34861" fmla="*/ 7279331 w 12184637"/>
              <a:gd name="connsiteY34861" fmla="*/ 2568272 h 4608812"/>
              <a:gd name="connsiteX34862" fmla="*/ 7274252 w 12184637"/>
              <a:gd name="connsiteY34862" fmla="*/ 2574309 h 4608812"/>
              <a:gd name="connsiteX34863" fmla="*/ 7279921 w 12184637"/>
              <a:gd name="connsiteY34863" fmla="*/ 2641748 h 4608812"/>
              <a:gd name="connsiteX34864" fmla="*/ 7285516 w 12184637"/>
              <a:gd name="connsiteY34864" fmla="*/ 2646828 h 4608812"/>
              <a:gd name="connsiteX34865" fmla="*/ 7285958 w 12184637"/>
              <a:gd name="connsiteY34865" fmla="*/ 2646828 h 4608812"/>
              <a:gd name="connsiteX34866" fmla="*/ 7290743 w 12184637"/>
              <a:gd name="connsiteY34866" fmla="*/ 2697112 h 4608812"/>
              <a:gd name="connsiteX34867" fmla="*/ 7291038 w 12184637"/>
              <a:gd name="connsiteY34867" fmla="*/ 2641306 h 4608812"/>
              <a:gd name="connsiteX34868" fmla="*/ 7285516 w 12184637"/>
              <a:gd name="connsiteY34868" fmla="*/ 2635711 h 4608812"/>
              <a:gd name="connsiteX34869" fmla="*/ 7285442 w 12184637"/>
              <a:gd name="connsiteY34869" fmla="*/ 2635711 h 4608812"/>
              <a:gd name="connsiteX34870" fmla="*/ 7279921 w 12184637"/>
              <a:gd name="connsiteY34870" fmla="*/ 2641232 h 4608812"/>
              <a:gd name="connsiteX34871" fmla="*/ 7279626 w 12184637"/>
              <a:gd name="connsiteY34871" fmla="*/ 2697039 h 4608812"/>
              <a:gd name="connsiteX34872" fmla="*/ 7285148 w 12184637"/>
              <a:gd name="connsiteY34872" fmla="*/ 2702634 h 4608812"/>
              <a:gd name="connsiteX34873" fmla="*/ 7285222 w 12184637"/>
              <a:gd name="connsiteY34873" fmla="*/ 2702634 h 4608812"/>
              <a:gd name="connsiteX34874" fmla="*/ 7290743 w 12184637"/>
              <a:gd name="connsiteY34874" fmla="*/ 2697112 h 4608812"/>
              <a:gd name="connsiteX34875" fmla="*/ 7283234 w 12184637"/>
              <a:gd name="connsiteY34875" fmla="*/ 2748722 h 4608812"/>
              <a:gd name="connsiteX34876" fmla="*/ 7290670 w 12184637"/>
              <a:gd name="connsiteY34876" fmla="*/ 2697922 h 4608812"/>
              <a:gd name="connsiteX34877" fmla="*/ 7285958 w 12184637"/>
              <a:gd name="connsiteY34877" fmla="*/ 2691590 h 4608812"/>
              <a:gd name="connsiteX34878" fmla="*/ 7279626 w 12184637"/>
              <a:gd name="connsiteY34878" fmla="*/ 2696302 h 4608812"/>
              <a:gd name="connsiteX34879" fmla="*/ 7272190 w 12184637"/>
              <a:gd name="connsiteY34879" fmla="*/ 2747102 h 4608812"/>
              <a:gd name="connsiteX34880" fmla="*/ 7276902 w 12184637"/>
              <a:gd name="connsiteY34880" fmla="*/ 2753434 h 4608812"/>
              <a:gd name="connsiteX34881" fmla="*/ 7277786 w 12184637"/>
              <a:gd name="connsiteY34881" fmla="*/ 2753508 h 4608812"/>
              <a:gd name="connsiteX34882" fmla="*/ 7283234 w 12184637"/>
              <a:gd name="connsiteY34882" fmla="*/ 2748722 h 4608812"/>
              <a:gd name="connsiteX34883" fmla="*/ 7267331 w 12184637"/>
              <a:gd name="connsiteY34883" fmla="*/ 2802099 h 4608812"/>
              <a:gd name="connsiteX34884" fmla="*/ 7283086 w 12184637"/>
              <a:gd name="connsiteY34884" fmla="*/ 2749532 h 4608812"/>
              <a:gd name="connsiteX34885" fmla="*/ 7279331 w 12184637"/>
              <a:gd name="connsiteY34885" fmla="*/ 2742611 h 4608812"/>
              <a:gd name="connsiteX34886" fmla="*/ 7272411 w 12184637"/>
              <a:gd name="connsiteY34886" fmla="*/ 2746366 h 4608812"/>
              <a:gd name="connsiteX34887" fmla="*/ 7256656 w 12184637"/>
              <a:gd name="connsiteY34887" fmla="*/ 2798933 h 4608812"/>
              <a:gd name="connsiteX34888" fmla="*/ 7260411 w 12184637"/>
              <a:gd name="connsiteY34888" fmla="*/ 2805854 h 4608812"/>
              <a:gd name="connsiteX34889" fmla="*/ 7262030 w 12184637"/>
              <a:gd name="connsiteY34889" fmla="*/ 2806075 h 4608812"/>
              <a:gd name="connsiteX34890" fmla="*/ 7267331 w 12184637"/>
              <a:gd name="connsiteY34890" fmla="*/ 2802099 h 4608812"/>
              <a:gd name="connsiteX34891" fmla="*/ 7241931 w 12184637"/>
              <a:gd name="connsiteY34891" fmla="*/ 2863648 h 4608812"/>
              <a:gd name="connsiteX34892" fmla="*/ 7267110 w 12184637"/>
              <a:gd name="connsiteY34892" fmla="*/ 2802614 h 4608812"/>
              <a:gd name="connsiteX34893" fmla="*/ 7264092 w 12184637"/>
              <a:gd name="connsiteY34893" fmla="*/ 2795326 h 4608812"/>
              <a:gd name="connsiteX34894" fmla="*/ 7256803 w 12184637"/>
              <a:gd name="connsiteY34894" fmla="*/ 2798344 h 4608812"/>
              <a:gd name="connsiteX34895" fmla="*/ 7231624 w 12184637"/>
              <a:gd name="connsiteY34895" fmla="*/ 2859378 h 4608812"/>
              <a:gd name="connsiteX34896" fmla="*/ 7234643 w 12184637"/>
              <a:gd name="connsiteY34896" fmla="*/ 2866666 h 4608812"/>
              <a:gd name="connsiteX34897" fmla="*/ 7236778 w 12184637"/>
              <a:gd name="connsiteY34897" fmla="*/ 2867108 h 4608812"/>
              <a:gd name="connsiteX34898" fmla="*/ 7241931 w 12184637"/>
              <a:gd name="connsiteY34898" fmla="*/ 2863648 h 4608812"/>
              <a:gd name="connsiteX34899" fmla="*/ 7208580 w 12184637"/>
              <a:gd name="connsiteY34899" fmla="*/ 2930940 h 4608812"/>
              <a:gd name="connsiteX34900" fmla="*/ 7241710 w 12184637"/>
              <a:gd name="connsiteY34900" fmla="*/ 2864016 h 4608812"/>
              <a:gd name="connsiteX34901" fmla="*/ 7239207 w 12184637"/>
              <a:gd name="connsiteY34901" fmla="*/ 2856580 h 4608812"/>
              <a:gd name="connsiteX34902" fmla="*/ 7231771 w 12184637"/>
              <a:gd name="connsiteY34902" fmla="*/ 2859083 h 4608812"/>
              <a:gd name="connsiteX34903" fmla="*/ 7198641 w 12184637"/>
              <a:gd name="connsiteY34903" fmla="*/ 2926007 h 4608812"/>
              <a:gd name="connsiteX34904" fmla="*/ 7201144 w 12184637"/>
              <a:gd name="connsiteY34904" fmla="*/ 2933443 h 4608812"/>
              <a:gd name="connsiteX34905" fmla="*/ 7203647 w 12184637"/>
              <a:gd name="connsiteY34905" fmla="*/ 2934032 h 4608812"/>
              <a:gd name="connsiteX34906" fmla="*/ 7208580 w 12184637"/>
              <a:gd name="connsiteY34906" fmla="*/ 2930940 h 4608812"/>
              <a:gd name="connsiteX34907" fmla="*/ 7168897 w 12184637"/>
              <a:gd name="connsiteY34907" fmla="*/ 3001323 h 4608812"/>
              <a:gd name="connsiteX34908" fmla="*/ 7208506 w 12184637"/>
              <a:gd name="connsiteY34908" fmla="*/ 2931160 h 4608812"/>
              <a:gd name="connsiteX34909" fmla="*/ 7206371 w 12184637"/>
              <a:gd name="connsiteY34909" fmla="*/ 2923577 h 4608812"/>
              <a:gd name="connsiteX34910" fmla="*/ 7198788 w 12184637"/>
              <a:gd name="connsiteY34910" fmla="*/ 2925712 h 4608812"/>
              <a:gd name="connsiteX34911" fmla="*/ 7159179 w 12184637"/>
              <a:gd name="connsiteY34911" fmla="*/ 2995875 h 4608812"/>
              <a:gd name="connsiteX34912" fmla="*/ 7161314 w 12184637"/>
              <a:gd name="connsiteY34912" fmla="*/ 3003458 h 4608812"/>
              <a:gd name="connsiteX34913" fmla="*/ 7164111 w 12184637"/>
              <a:gd name="connsiteY34913" fmla="*/ 3004195 h 4608812"/>
              <a:gd name="connsiteX34914" fmla="*/ 7168897 w 12184637"/>
              <a:gd name="connsiteY34914" fmla="*/ 3001323 h 4608812"/>
              <a:gd name="connsiteX34915" fmla="*/ 7124208 w 12184637"/>
              <a:gd name="connsiteY34915" fmla="*/ 3072443 h 4608812"/>
              <a:gd name="connsiteX34916" fmla="*/ 7168750 w 12184637"/>
              <a:gd name="connsiteY34916" fmla="*/ 3001544 h 4608812"/>
              <a:gd name="connsiteX34917" fmla="*/ 7166983 w 12184637"/>
              <a:gd name="connsiteY34917" fmla="*/ 2993887 h 4608812"/>
              <a:gd name="connsiteX34918" fmla="*/ 7159326 w 12184637"/>
              <a:gd name="connsiteY34918" fmla="*/ 2995654 h 4608812"/>
              <a:gd name="connsiteX34919" fmla="*/ 7114784 w 12184637"/>
              <a:gd name="connsiteY34919" fmla="*/ 3066553 h 4608812"/>
              <a:gd name="connsiteX34920" fmla="*/ 7116551 w 12184637"/>
              <a:gd name="connsiteY34920" fmla="*/ 3074210 h 4608812"/>
              <a:gd name="connsiteX34921" fmla="*/ 7119570 w 12184637"/>
              <a:gd name="connsiteY34921" fmla="*/ 3075094 h 4608812"/>
              <a:gd name="connsiteX34922" fmla="*/ 7124208 w 12184637"/>
              <a:gd name="connsiteY34922" fmla="*/ 3072443 h 4608812"/>
              <a:gd name="connsiteX34923" fmla="*/ 7076058 w 12184637"/>
              <a:gd name="connsiteY34923" fmla="*/ 3141870 h 4608812"/>
              <a:gd name="connsiteX34924" fmla="*/ 7124060 w 12184637"/>
              <a:gd name="connsiteY34924" fmla="*/ 3072664 h 4608812"/>
              <a:gd name="connsiteX34925" fmla="*/ 7122662 w 12184637"/>
              <a:gd name="connsiteY34925" fmla="*/ 3064934 h 4608812"/>
              <a:gd name="connsiteX34926" fmla="*/ 7114931 w 12184637"/>
              <a:gd name="connsiteY34926" fmla="*/ 3066332 h 4608812"/>
              <a:gd name="connsiteX34927" fmla="*/ 7066929 w 12184637"/>
              <a:gd name="connsiteY34927" fmla="*/ 3135538 h 4608812"/>
              <a:gd name="connsiteX34928" fmla="*/ 7068328 w 12184637"/>
              <a:gd name="connsiteY34928" fmla="*/ 3143269 h 4608812"/>
              <a:gd name="connsiteX34929" fmla="*/ 7071567 w 12184637"/>
              <a:gd name="connsiteY34929" fmla="*/ 3144226 h 4608812"/>
              <a:gd name="connsiteX34930" fmla="*/ 7076058 w 12184637"/>
              <a:gd name="connsiteY34930" fmla="*/ 3141870 h 4608812"/>
              <a:gd name="connsiteX34931" fmla="*/ 9459387 w 12184637"/>
              <a:gd name="connsiteY34931" fmla="*/ 3862568 h 4608812"/>
              <a:gd name="connsiteX34932" fmla="*/ 9531465 w 12184637"/>
              <a:gd name="connsiteY34932" fmla="*/ 3828627 h 4608812"/>
              <a:gd name="connsiteX34933" fmla="*/ 9534115 w 12184637"/>
              <a:gd name="connsiteY34933" fmla="*/ 3821191 h 4608812"/>
              <a:gd name="connsiteX34934" fmla="*/ 9526679 w 12184637"/>
              <a:gd name="connsiteY34934" fmla="*/ 3818541 h 4608812"/>
              <a:gd name="connsiteX34935" fmla="*/ 9454603 w 12184637"/>
              <a:gd name="connsiteY34935" fmla="*/ 3852481 h 4608812"/>
              <a:gd name="connsiteX34936" fmla="*/ 9451951 w 12184637"/>
              <a:gd name="connsiteY34936" fmla="*/ 3859917 h 4608812"/>
              <a:gd name="connsiteX34937" fmla="*/ 9457032 w 12184637"/>
              <a:gd name="connsiteY34937" fmla="*/ 3863083 h 4608812"/>
              <a:gd name="connsiteX34938" fmla="*/ 9459387 w 12184637"/>
              <a:gd name="connsiteY34938" fmla="*/ 3862568 h 4608812"/>
              <a:gd name="connsiteX34939" fmla="*/ 9335922 w 12184637"/>
              <a:gd name="connsiteY34939" fmla="*/ 3889219 h 4608812"/>
              <a:gd name="connsiteX34940" fmla="*/ 9458136 w 12184637"/>
              <a:gd name="connsiteY34940" fmla="*/ 3862936 h 4608812"/>
              <a:gd name="connsiteX34941" fmla="*/ 9462406 w 12184637"/>
              <a:gd name="connsiteY34941" fmla="*/ 3856309 h 4608812"/>
              <a:gd name="connsiteX34942" fmla="*/ 9455780 w 12184637"/>
              <a:gd name="connsiteY34942" fmla="*/ 3852039 h 4608812"/>
              <a:gd name="connsiteX34943" fmla="*/ 9333566 w 12184637"/>
              <a:gd name="connsiteY34943" fmla="*/ 3878323 h 4608812"/>
              <a:gd name="connsiteX34944" fmla="*/ 9329296 w 12184637"/>
              <a:gd name="connsiteY34944" fmla="*/ 3884949 h 4608812"/>
              <a:gd name="connsiteX34945" fmla="*/ 9334744 w 12184637"/>
              <a:gd name="connsiteY34945" fmla="*/ 3889366 h 4608812"/>
              <a:gd name="connsiteX34946" fmla="*/ 9335922 w 12184637"/>
              <a:gd name="connsiteY34946" fmla="*/ 3889219 h 4608812"/>
              <a:gd name="connsiteX34947" fmla="*/ 9340339 w 12184637"/>
              <a:gd name="connsiteY34947" fmla="*/ 3883918 h 4608812"/>
              <a:gd name="connsiteX34948" fmla="*/ 9334891 w 12184637"/>
              <a:gd name="connsiteY34948" fmla="*/ 3878176 h 4608812"/>
              <a:gd name="connsiteX34949" fmla="*/ 9206345 w 12184637"/>
              <a:gd name="connsiteY34949" fmla="*/ 3875010 h 4608812"/>
              <a:gd name="connsiteX34950" fmla="*/ 9200603 w 12184637"/>
              <a:gd name="connsiteY34950" fmla="*/ 3880458 h 4608812"/>
              <a:gd name="connsiteX34951" fmla="*/ 9206051 w 12184637"/>
              <a:gd name="connsiteY34951" fmla="*/ 3886200 h 4608812"/>
              <a:gd name="connsiteX34952" fmla="*/ 9334596 w 12184637"/>
              <a:gd name="connsiteY34952" fmla="*/ 3889366 h 4608812"/>
              <a:gd name="connsiteX34953" fmla="*/ 9334744 w 12184637"/>
              <a:gd name="connsiteY34953" fmla="*/ 3889366 h 4608812"/>
              <a:gd name="connsiteX34954" fmla="*/ 9340339 w 12184637"/>
              <a:gd name="connsiteY34954" fmla="*/ 3883918 h 4608812"/>
              <a:gd name="connsiteX34955" fmla="*/ 9211646 w 12184637"/>
              <a:gd name="connsiteY34955" fmla="*/ 3881857 h 4608812"/>
              <a:gd name="connsiteX34956" fmla="*/ 9207449 w 12184637"/>
              <a:gd name="connsiteY34956" fmla="*/ 3875157 h 4608812"/>
              <a:gd name="connsiteX34957" fmla="*/ 9078461 w 12184637"/>
              <a:gd name="connsiteY34957" fmla="*/ 3845634 h 4608812"/>
              <a:gd name="connsiteX34958" fmla="*/ 9071762 w 12184637"/>
              <a:gd name="connsiteY34958" fmla="*/ 3849830 h 4608812"/>
              <a:gd name="connsiteX34959" fmla="*/ 9075958 w 12184637"/>
              <a:gd name="connsiteY34959" fmla="*/ 3856530 h 4608812"/>
              <a:gd name="connsiteX34960" fmla="*/ 9204946 w 12184637"/>
              <a:gd name="connsiteY34960" fmla="*/ 3886053 h 4608812"/>
              <a:gd name="connsiteX34961" fmla="*/ 9206197 w 12184637"/>
              <a:gd name="connsiteY34961" fmla="*/ 3886200 h 4608812"/>
              <a:gd name="connsiteX34962" fmla="*/ 9211646 w 12184637"/>
              <a:gd name="connsiteY34962" fmla="*/ 3881857 h 4608812"/>
              <a:gd name="connsiteX34963" fmla="*/ 9004764 w 12184637"/>
              <a:gd name="connsiteY34963" fmla="*/ 3910275 h 4608812"/>
              <a:gd name="connsiteX34964" fmla="*/ 9080523 w 12184637"/>
              <a:gd name="connsiteY34964" fmla="*/ 3855647 h 4608812"/>
              <a:gd name="connsiteX34965" fmla="*/ 9081775 w 12184637"/>
              <a:gd name="connsiteY34965" fmla="*/ 3847843 h 4608812"/>
              <a:gd name="connsiteX34966" fmla="*/ 9073970 w 12184637"/>
              <a:gd name="connsiteY34966" fmla="*/ 3846591 h 4608812"/>
              <a:gd name="connsiteX34967" fmla="*/ 8998212 w 12184637"/>
              <a:gd name="connsiteY34967" fmla="*/ 3901220 h 4608812"/>
              <a:gd name="connsiteX34968" fmla="*/ 8996961 w 12184637"/>
              <a:gd name="connsiteY34968" fmla="*/ 3909024 h 4608812"/>
              <a:gd name="connsiteX34969" fmla="*/ 9001525 w 12184637"/>
              <a:gd name="connsiteY34969" fmla="*/ 3911306 h 4608812"/>
              <a:gd name="connsiteX34970" fmla="*/ 9004764 w 12184637"/>
              <a:gd name="connsiteY34970" fmla="*/ 3910275 h 4608812"/>
              <a:gd name="connsiteX34971" fmla="*/ 9006678 w 12184637"/>
              <a:gd name="connsiteY34971" fmla="*/ 3907846 h 4608812"/>
              <a:gd name="connsiteX34972" fmla="*/ 9003587 w 12184637"/>
              <a:gd name="connsiteY34972" fmla="*/ 3900557 h 4608812"/>
              <a:gd name="connsiteX34973" fmla="*/ 8984371 w 12184637"/>
              <a:gd name="connsiteY34973" fmla="*/ 3892753 h 4608812"/>
              <a:gd name="connsiteX34974" fmla="*/ 8977082 w 12184637"/>
              <a:gd name="connsiteY34974" fmla="*/ 3895845 h 4608812"/>
              <a:gd name="connsiteX34975" fmla="*/ 8980174 w 12184637"/>
              <a:gd name="connsiteY34975" fmla="*/ 3903134 h 4608812"/>
              <a:gd name="connsiteX34976" fmla="*/ 8999390 w 12184637"/>
              <a:gd name="connsiteY34976" fmla="*/ 3910938 h 4608812"/>
              <a:gd name="connsiteX34977" fmla="*/ 9001525 w 12184637"/>
              <a:gd name="connsiteY34977" fmla="*/ 3911380 h 4608812"/>
              <a:gd name="connsiteX34978" fmla="*/ 9006678 w 12184637"/>
              <a:gd name="connsiteY34978" fmla="*/ 3907846 h 4608812"/>
              <a:gd name="connsiteX34979" fmla="*/ 2959933 w 12184637"/>
              <a:gd name="connsiteY34979" fmla="*/ 1935628 h 4608812"/>
              <a:gd name="connsiteX34980" fmla="*/ 2956988 w 12184637"/>
              <a:gd name="connsiteY34980" fmla="*/ 1928265 h 4608812"/>
              <a:gd name="connsiteX34981" fmla="*/ 2884616 w 12184637"/>
              <a:gd name="connsiteY34981" fmla="*/ 1897122 h 4608812"/>
              <a:gd name="connsiteX34982" fmla="*/ 2877254 w 12184637"/>
              <a:gd name="connsiteY34982" fmla="*/ 1900067 h 4608812"/>
              <a:gd name="connsiteX34983" fmla="*/ 2880199 w 12184637"/>
              <a:gd name="connsiteY34983" fmla="*/ 1907430 h 4608812"/>
              <a:gd name="connsiteX34984" fmla="*/ 2952570 w 12184637"/>
              <a:gd name="connsiteY34984" fmla="*/ 1938572 h 4608812"/>
              <a:gd name="connsiteX34985" fmla="*/ 2954853 w 12184637"/>
              <a:gd name="connsiteY34985" fmla="*/ 1939014 h 4608812"/>
              <a:gd name="connsiteX34986" fmla="*/ 2959933 w 12184637"/>
              <a:gd name="connsiteY34986" fmla="*/ 1935628 h 4608812"/>
              <a:gd name="connsiteX34987" fmla="*/ 2887708 w 12184637"/>
              <a:gd name="connsiteY34987" fmla="*/ 1904190 h 4608812"/>
              <a:gd name="connsiteX34988" fmla="*/ 2884395 w 12184637"/>
              <a:gd name="connsiteY34988" fmla="*/ 1897049 h 4608812"/>
              <a:gd name="connsiteX34989" fmla="*/ 2817840 w 12184637"/>
              <a:gd name="connsiteY34989" fmla="*/ 1872753 h 4608812"/>
              <a:gd name="connsiteX34990" fmla="*/ 2810699 w 12184637"/>
              <a:gd name="connsiteY34990" fmla="*/ 1876066 h 4608812"/>
              <a:gd name="connsiteX34991" fmla="*/ 2814012 w 12184637"/>
              <a:gd name="connsiteY34991" fmla="*/ 1883208 h 4608812"/>
              <a:gd name="connsiteX34992" fmla="*/ 2880567 w 12184637"/>
              <a:gd name="connsiteY34992" fmla="*/ 1907503 h 4608812"/>
              <a:gd name="connsiteX34993" fmla="*/ 2882555 w 12184637"/>
              <a:gd name="connsiteY34993" fmla="*/ 1907872 h 4608812"/>
              <a:gd name="connsiteX34994" fmla="*/ 2887708 w 12184637"/>
              <a:gd name="connsiteY34994" fmla="*/ 1904190 h 4608812"/>
              <a:gd name="connsiteX34995" fmla="*/ 2821227 w 12184637"/>
              <a:gd name="connsiteY34995" fmla="*/ 1879600 h 4608812"/>
              <a:gd name="connsiteX34996" fmla="*/ 2817619 w 12184637"/>
              <a:gd name="connsiteY34996" fmla="*/ 1872606 h 4608812"/>
              <a:gd name="connsiteX34997" fmla="*/ 2755702 w 12184637"/>
              <a:gd name="connsiteY34997" fmla="*/ 1853170 h 4608812"/>
              <a:gd name="connsiteX34998" fmla="*/ 2748708 w 12184637"/>
              <a:gd name="connsiteY34998" fmla="*/ 1856777 h 4608812"/>
              <a:gd name="connsiteX34999" fmla="*/ 2752315 w 12184637"/>
              <a:gd name="connsiteY34999" fmla="*/ 1863771 h 4608812"/>
              <a:gd name="connsiteX35000" fmla="*/ 2814232 w 12184637"/>
              <a:gd name="connsiteY35000" fmla="*/ 1883208 h 4608812"/>
              <a:gd name="connsiteX35001" fmla="*/ 2815926 w 12184637"/>
              <a:gd name="connsiteY35001" fmla="*/ 1883502 h 4608812"/>
              <a:gd name="connsiteX35002" fmla="*/ 2821227 w 12184637"/>
              <a:gd name="connsiteY35002" fmla="*/ 1879600 h 4608812"/>
              <a:gd name="connsiteX35003" fmla="*/ 2675305 w 12184637"/>
              <a:gd name="connsiteY35003" fmla="*/ 1896828 h 4608812"/>
              <a:gd name="connsiteX35004" fmla="*/ 2756144 w 12184637"/>
              <a:gd name="connsiteY35004" fmla="*/ 1863624 h 4608812"/>
              <a:gd name="connsiteX35005" fmla="*/ 2759162 w 12184637"/>
              <a:gd name="connsiteY35005" fmla="*/ 1856335 h 4608812"/>
              <a:gd name="connsiteX35006" fmla="*/ 2751874 w 12184637"/>
              <a:gd name="connsiteY35006" fmla="*/ 1853317 h 4608812"/>
              <a:gd name="connsiteX35007" fmla="*/ 2671035 w 12184637"/>
              <a:gd name="connsiteY35007" fmla="*/ 1886521 h 4608812"/>
              <a:gd name="connsiteX35008" fmla="*/ 2668017 w 12184637"/>
              <a:gd name="connsiteY35008" fmla="*/ 1893810 h 4608812"/>
              <a:gd name="connsiteX35009" fmla="*/ 2673244 w 12184637"/>
              <a:gd name="connsiteY35009" fmla="*/ 1897270 h 4608812"/>
              <a:gd name="connsiteX35010" fmla="*/ 2675305 w 12184637"/>
              <a:gd name="connsiteY35010" fmla="*/ 1896828 h 4608812"/>
              <a:gd name="connsiteX35011" fmla="*/ 2576062 w 12184637"/>
              <a:gd name="connsiteY35011" fmla="*/ 1910080 h 4608812"/>
              <a:gd name="connsiteX35012" fmla="*/ 2673907 w 12184637"/>
              <a:gd name="connsiteY35012" fmla="*/ 1897196 h 4608812"/>
              <a:gd name="connsiteX35013" fmla="*/ 2678692 w 12184637"/>
              <a:gd name="connsiteY35013" fmla="*/ 1890938 h 4608812"/>
              <a:gd name="connsiteX35014" fmla="*/ 2672434 w 12184637"/>
              <a:gd name="connsiteY35014" fmla="*/ 1886153 h 4608812"/>
              <a:gd name="connsiteX35015" fmla="*/ 2574589 w 12184637"/>
              <a:gd name="connsiteY35015" fmla="*/ 1899037 h 4608812"/>
              <a:gd name="connsiteX35016" fmla="*/ 2569804 w 12184637"/>
              <a:gd name="connsiteY35016" fmla="*/ 1905295 h 4608812"/>
              <a:gd name="connsiteX35017" fmla="*/ 2575325 w 12184637"/>
              <a:gd name="connsiteY35017" fmla="*/ 1910154 h 4608812"/>
              <a:gd name="connsiteX35018" fmla="*/ 2576062 w 12184637"/>
              <a:gd name="connsiteY35018" fmla="*/ 1910080 h 4608812"/>
              <a:gd name="connsiteX35019" fmla="*/ 2580920 w 12184637"/>
              <a:gd name="connsiteY35019" fmla="*/ 1904853 h 4608812"/>
              <a:gd name="connsiteX35020" fmla="*/ 2575620 w 12184637"/>
              <a:gd name="connsiteY35020" fmla="*/ 1898963 h 4608812"/>
              <a:gd name="connsiteX35021" fmla="*/ 2460031 w 12184637"/>
              <a:gd name="connsiteY35021" fmla="*/ 1892779 h 4608812"/>
              <a:gd name="connsiteX35022" fmla="*/ 2454141 w 12184637"/>
              <a:gd name="connsiteY35022" fmla="*/ 1898080 h 4608812"/>
              <a:gd name="connsiteX35023" fmla="*/ 2459442 w 12184637"/>
              <a:gd name="connsiteY35023" fmla="*/ 1903969 h 4608812"/>
              <a:gd name="connsiteX35024" fmla="*/ 2575031 w 12184637"/>
              <a:gd name="connsiteY35024" fmla="*/ 1910154 h 4608812"/>
              <a:gd name="connsiteX35025" fmla="*/ 2575399 w 12184637"/>
              <a:gd name="connsiteY35025" fmla="*/ 1910154 h 4608812"/>
              <a:gd name="connsiteX35026" fmla="*/ 2580920 w 12184637"/>
              <a:gd name="connsiteY35026" fmla="*/ 1904853 h 4608812"/>
              <a:gd name="connsiteX35027" fmla="*/ 2465185 w 12184637"/>
              <a:gd name="connsiteY35027" fmla="*/ 1899626 h 4608812"/>
              <a:gd name="connsiteX35028" fmla="*/ 2460988 w 12184637"/>
              <a:gd name="connsiteY35028" fmla="*/ 1893000 h 4608812"/>
              <a:gd name="connsiteX35029" fmla="*/ 2410557 w 12184637"/>
              <a:gd name="connsiteY35029" fmla="*/ 1881735 h 4608812"/>
              <a:gd name="connsiteX35030" fmla="*/ 2403930 w 12184637"/>
              <a:gd name="connsiteY35030" fmla="*/ 1885932 h 4608812"/>
              <a:gd name="connsiteX35031" fmla="*/ 2408127 w 12184637"/>
              <a:gd name="connsiteY35031" fmla="*/ 1892558 h 4608812"/>
              <a:gd name="connsiteX35032" fmla="*/ 2458559 w 12184637"/>
              <a:gd name="connsiteY35032" fmla="*/ 1903822 h 4608812"/>
              <a:gd name="connsiteX35033" fmla="*/ 2459810 w 12184637"/>
              <a:gd name="connsiteY35033" fmla="*/ 1903969 h 4608812"/>
              <a:gd name="connsiteX35034" fmla="*/ 2465185 w 12184637"/>
              <a:gd name="connsiteY35034" fmla="*/ 1899626 h 4608812"/>
              <a:gd name="connsiteX35035" fmla="*/ 2414753 w 12184637"/>
              <a:gd name="connsiteY35035" fmla="*/ 1888361 h 4608812"/>
              <a:gd name="connsiteX35036" fmla="*/ 2410557 w 12184637"/>
              <a:gd name="connsiteY35036" fmla="*/ 1881735 h 4608812"/>
              <a:gd name="connsiteX35037" fmla="*/ 2358063 w 12184637"/>
              <a:gd name="connsiteY35037" fmla="*/ 1870029 h 4608812"/>
              <a:gd name="connsiteX35038" fmla="*/ 2351437 w 12184637"/>
              <a:gd name="connsiteY35038" fmla="*/ 1874226 h 4608812"/>
              <a:gd name="connsiteX35039" fmla="*/ 2355634 w 12184637"/>
              <a:gd name="connsiteY35039" fmla="*/ 1880852 h 4608812"/>
              <a:gd name="connsiteX35040" fmla="*/ 2408127 w 12184637"/>
              <a:gd name="connsiteY35040" fmla="*/ 1892558 h 4608812"/>
              <a:gd name="connsiteX35041" fmla="*/ 2409379 w 12184637"/>
              <a:gd name="connsiteY35041" fmla="*/ 1892705 h 4608812"/>
              <a:gd name="connsiteX35042" fmla="*/ 2414753 w 12184637"/>
              <a:gd name="connsiteY35042" fmla="*/ 1888361 h 4608812"/>
              <a:gd name="connsiteX35043" fmla="*/ 2362333 w 12184637"/>
              <a:gd name="connsiteY35043" fmla="*/ 1876655 h 4608812"/>
              <a:gd name="connsiteX35044" fmla="*/ 2358137 w 12184637"/>
              <a:gd name="connsiteY35044" fmla="*/ 1870029 h 4608812"/>
              <a:gd name="connsiteX35045" fmla="*/ 2334430 w 12184637"/>
              <a:gd name="connsiteY35045" fmla="*/ 1864802 h 4608812"/>
              <a:gd name="connsiteX35046" fmla="*/ 2327804 w 12184637"/>
              <a:gd name="connsiteY35046" fmla="*/ 1868998 h 4608812"/>
              <a:gd name="connsiteX35047" fmla="*/ 2332000 w 12184637"/>
              <a:gd name="connsiteY35047" fmla="*/ 1875625 h 4608812"/>
              <a:gd name="connsiteX35048" fmla="*/ 2355707 w 12184637"/>
              <a:gd name="connsiteY35048" fmla="*/ 1880852 h 4608812"/>
              <a:gd name="connsiteX35049" fmla="*/ 2356959 w 12184637"/>
              <a:gd name="connsiteY35049" fmla="*/ 1880999 h 4608812"/>
              <a:gd name="connsiteX35050" fmla="*/ 2362333 w 12184637"/>
              <a:gd name="connsiteY35050" fmla="*/ 1876655 h 4608812"/>
              <a:gd name="connsiteX35051" fmla="*/ 9786201 w 12184637"/>
              <a:gd name="connsiteY35051" fmla="*/ 3732181 h 4608812"/>
              <a:gd name="connsiteX35052" fmla="*/ 9859014 w 12184637"/>
              <a:gd name="connsiteY35052" fmla="*/ 3705824 h 4608812"/>
              <a:gd name="connsiteX35053" fmla="*/ 9862328 w 12184637"/>
              <a:gd name="connsiteY35053" fmla="*/ 3698682 h 4608812"/>
              <a:gd name="connsiteX35054" fmla="*/ 9855186 w 12184637"/>
              <a:gd name="connsiteY35054" fmla="*/ 3695369 h 4608812"/>
              <a:gd name="connsiteX35055" fmla="*/ 9782372 w 12184637"/>
              <a:gd name="connsiteY35055" fmla="*/ 3721726 h 4608812"/>
              <a:gd name="connsiteX35056" fmla="*/ 9779060 w 12184637"/>
              <a:gd name="connsiteY35056" fmla="*/ 3728868 h 4608812"/>
              <a:gd name="connsiteX35057" fmla="*/ 9784360 w 12184637"/>
              <a:gd name="connsiteY35057" fmla="*/ 3732549 h 4608812"/>
              <a:gd name="connsiteX35058" fmla="*/ 9786201 w 12184637"/>
              <a:gd name="connsiteY35058" fmla="*/ 3732181 h 4608812"/>
              <a:gd name="connsiteX35059" fmla="*/ 9751893 w 12184637"/>
              <a:gd name="connsiteY35059" fmla="*/ 3743445 h 4608812"/>
              <a:gd name="connsiteX35060" fmla="*/ 9786053 w 12184637"/>
              <a:gd name="connsiteY35060" fmla="*/ 3732254 h 4608812"/>
              <a:gd name="connsiteX35061" fmla="*/ 9789588 w 12184637"/>
              <a:gd name="connsiteY35061" fmla="*/ 3725187 h 4608812"/>
              <a:gd name="connsiteX35062" fmla="*/ 9782520 w 12184637"/>
              <a:gd name="connsiteY35062" fmla="*/ 3721653 h 4608812"/>
              <a:gd name="connsiteX35063" fmla="*/ 9748358 w 12184637"/>
              <a:gd name="connsiteY35063" fmla="*/ 3732843 h 4608812"/>
              <a:gd name="connsiteX35064" fmla="*/ 9744825 w 12184637"/>
              <a:gd name="connsiteY35064" fmla="*/ 3739911 h 4608812"/>
              <a:gd name="connsiteX35065" fmla="*/ 9750199 w 12184637"/>
              <a:gd name="connsiteY35065" fmla="*/ 3743740 h 4608812"/>
              <a:gd name="connsiteX35066" fmla="*/ 9751893 w 12184637"/>
              <a:gd name="connsiteY35066" fmla="*/ 3743445 h 4608812"/>
              <a:gd name="connsiteX35067" fmla="*/ 9674147 w 12184637"/>
              <a:gd name="connsiteY35067" fmla="*/ 3773557 h 4608812"/>
              <a:gd name="connsiteX35068" fmla="*/ 9752187 w 12184637"/>
              <a:gd name="connsiteY35068" fmla="*/ 3743298 h 4608812"/>
              <a:gd name="connsiteX35069" fmla="*/ 9755353 w 12184637"/>
              <a:gd name="connsiteY35069" fmla="*/ 3736083 h 4608812"/>
              <a:gd name="connsiteX35070" fmla="*/ 9748138 w 12184637"/>
              <a:gd name="connsiteY35070" fmla="*/ 3732917 h 4608812"/>
              <a:gd name="connsiteX35071" fmla="*/ 9670097 w 12184637"/>
              <a:gd name="connsiteY35071" fmla="*/ 3763176 h 4608812"/>
              <a:gd name="connsiteX35072" fmla="*/ 9666932 w 12184637"/>
              <a:gd name="connsiteY35072" fmla="*/ 3770391 h 4608812"/>
              <a:gd name="connsiteX35073" fmla="*/ 9672159 w 12184637"/>
              <a:gd name="connsiteY35073" fmla="*/ 3773925 h 4608812"/>
              <a:gd name="connsiteX35074" fmla="*/ 9674147 w 12184637"/>
              <a:gd name="connsiteY35074" fmla="*/ 3773557 h 4608812"/>
              <a:gd name="connsiteX35075" fmla="*/ 9602438 w 12184637"/>
              <a:gd name="connsiteY35075" fmla="*/ 3800430 h 4608812"/>
              <a:gd name="connsiteX35076" fmla="*/ 9674073 w 12184637"/>
              <a:gd name="connsiteY35076" fmla="*/ 3773631 h 4608812"/>
              <a:gd name="connsiteX35077" fmla="*/ 9677313 w 12184637"/>
              <a:gd name="connsiteY35077" fmla="*/ 3766489 h 4608812"/>
              <a:gd name="connsiteX35078" fmla="*/ 9670171 w 12184637"/>
              <a:gd name="connsiteY35078" fmla="*/ 3763250 h 4608812"/>
              <a:gd name="connsiteX35079" fmla="*/ 9598535 w 12184637"/>
              <a:gd name="connsiteY35079" fmla="*/ 3790048 h 4608812"/>
              <a:gd name="connsiteX35080" fmla="*/ 9595296 w 12184637"/>
              <a:gd name="connsiteY35080" fmla="*/ 3797190 h 4608812"/>
              <a:gd name="connsiteX35081" fmla="*/ 9600523 w 12184637"/>
              <a:gd name="connsiteY35081" fmla="*/ 3800798 h 4608812"/>
              <a:gd name="connsiteX35082" fmla="*/ 9602438 w 12184637"/>
              <a:gd name="connsiteY35082" fmla="*/ 3800430 h 4608812"/>
              <a:gd name="connsiteX35083" fmla="*/ 9480076 w 12184637"/>
              <a:gd name="connsiteY35083" fmla="*/ 3819719 h 4608812"/>
              <a:gd name="connsiteX35084" fmla="*/ 9601333 w 12184637"/>
              <a:gd name="connsiteY35084" fmla="*/ 3800724 h 4608812"/>
              <a:gd name="connsiteX35085" fmla="*/ 9605971 w 12184637"/>
              <a:gd name="connsiteY35085" fmla="*/ 3794392 h 4608812"/>
              <a:gd name="connsiteX35086" fmla="*/ 9599640 w 12184637"/>
              <a:gd name="connsiteY35086" fmla="*/ 3789754 h 4608812"/>
              <a:gd name="connsiteX35087" fmla="*/ 9478383 w 12184637"/>
              <a:gd name="connsiteY35087" fmla="*/ 3808749 h 4608812"/>
              <a:gd name="connsiteX35088" fmla="*/ 9473744 w 12184637"/>
              <a:gd name="connsiteY35088" fmla="*/ 3815080 h 4608812"/>
              <a:gd name="connsiteX35089" fmla="*/ 9479266 w 12184637"/>
              <a:gd name="connsiteY35089" fmla="*/ 3819792 h 4608812"/>
              <a:gd name="connsiteX35090" fmla="*/ 9480076 w 12184637"/>
              <a:gd name="connsiteY35090" fmla="*/ 3819719 h 4608812"/>
              <a:gd name="connsiteX35091" fmla="*/ 9409618 w 12184637"/>
              <a:gd name="connsiteY35091" fmla="*/ 3851156 h 4608812"/>
              <a:gd name="connsiteX35092" fmla="*/ 9481548 w 12184637"/>
              <a:gd name="connsiteY35092" fmla="*/ 3819277 h 4608812"/>
              <a:gd name="connsiteX35093" fmla="*/ 9484419 w 12184637"/>
              <a:gd name="connsiteY35093" fmla="*/ 3811915 h 4608812"/>
              <a:gd name="connsiteX35094" fmla="*/ 9477057 w 12184637"/>
              <a:gd name="connsiteY35094" fmla="*/ 3809043 h 4608812"/>
              <a:gd name="connsiteX35095" fmla="*/ 9405127 w 12184637"/>
              <a:gd name="connsiteY35095" fmla="*/ 3840922 h 4608812"/>
              <a:gd name="connsiteX35096" fmla="*/ 9402256 w 12184637"/>
              <a:gd name="connsiteY35096" fmla="*/ 3848285 h 4608812"/>
              <a:gd name="connsiteX35097" fmla="*/ 9407410 w 12184637"/>
              <a:gd name="connsiteY35097" fmla="*/ 3851598 h 4608812"/>
              <a:gd name="connsiteX35098" fmla="*/ 9409618 w 12184637"/>
              <a:gd name="connsiteY35098" fmla="*/ 3851156 h 4608812"/>
              <a:gd name="connsiteX35099" fmla="*/ 9412932 w 12184637"/>
              <a:gd name="connsiteY35099" fmla="*/ 3846370 h 4608812"/>
              <a:gd name="connsiteX35100" fmla="*/ 9407631 w 12184637"/>
              <a:gd name="connsiteY35100" fmla="*/ 3840481 h 4608812"/>
              <a:gd name="connsiteX35101" fmla="*/ 9280262 w 12184637"/>
              <a:gd name="connsiteY35101" fmla="*/ 3833781 h 4608812"/>
              <a:gd name="connsiteX35102" fmla="*/ 9274372 w 12184637"/>
              <a:gd name="connsiteY35102" fmla="*/ 3839082 h 4608812"/>
              <a:gd name="connsiteX35103" fmla="*/ 9279674 w 12184637"/>
              <a:gd name="connsiteY35103" fmla="*/ 3844971 h 4608812"/>
              <a:gd name="connsiteX35104" fmla="*/ 9407041 w 12184637"/>
              <a:gd name="connsiteY35104" fmla="*/ 3851671 h 4608812"/>
              <a:gd name="connsiteX35105" fmla="*/ 9407410 w 12184637"/>
              <a:gd name="connsiteY35105" fmla="*/ 3851671 h 4608812"/>
              <a:gd name="connsiteX35106" fmla="*/ 9412932 w 12184637"/>
              <a:gd name="connsiteY35106" fmla="*/ 3846370 h 4608812"/>
              <a:gd name="connsiteX35107" fmla="*/ 9285416 w 12184637"/>
              <a:gd name="connsiteY35107" fmla="*/ 3840701 h 4608812"/>
              <a:gd name="connsiteX35108" fmla="*/ 9281367 w 12184637"/>
              <a:gd name="connsiteY35108" fmla="*/ 3833928 h 4608812"/>
              <a:gd name="connsiteX35109" fmla="*/ 9153851 w 12184637"/>
              <a:gd name="connsiteY35109" fmla="*/ 3801460 h 4608812"/>
              <a:gd name="connsiteX35110" fmla="*/ 9147078 w 12184637"/>
              <a:gd name="connsiteY35110" fmla="*/ 3805510 h 4608812"/>
              <a:gd name="connsiteX35111" fmla="*/ 9151127 w 12184637"/>
              <a:gd name="connsiteY35111" fmla="*/ 3812283 h 4608812"/>
              <a:gd name="connsiteX35112" fmla="*/ 9278643 w 12184637"/>
              <a:gd name="connsiteY35112" fmla="*/ 3844750 h 4608812"/>
              <a:gd name="connsiteX35113" fmla="*/ 9280041 w 12184637"/>
              <a:gd name="connsiteY35113" fmla="*/ 3844898 h 4608812"/>
              <a:gd name="connsiteX35114" fmla="*/ 9285416 w 12184637"/>
              <a:gd name="connsiteY35114" fmla="*/ 3840701 h 4608812"/>
              <a:gd name="connsiteX35115" fmla="*/ 9157606 w 12184637"/>
              <a:gd name="connsiteY35115" fmla="*/ 3809191 h 4608812"/>
              <a:gd name="connsiteX35116" fmla="*/ 9154808 w 12184637"/>
              <a:gd name="connsiteY35116" fmla="*/ 3801828 h 4608812"/>
              <a:gd name="connsiteX35117" fmla="*/ 9070657 w 12184637"/>
              <a:gd name="connsiteY35117" fmla="*/ 3764133 h 4608812"/>
              <a:gd name="connsiteX35118" fmla="*/ 9063295 w 12184637"/>
              <a:gd name="connsiteY35118" fmla="*/ 3766931 h 4608812"/>
              <a:gd name="connsiteX35119" fmla="*/ 9066093 w 12184637"/>
              <a:gd name="connsiteY35119" fmla="*/ 3774293 h 4608812"/>
              <a:gd name="connsiteX35120" fmla="*/ 9150244 w 12184637"/>
              <a:gd name="connsiteY35120" fmla="*/ 3811988 h 4608812"/>
              <a:gd name="connsiteX35121" fmla="*/ 9152600 w 12184637"/>
              <a:gd name="connsiteY35121" fmla="*/ 3812504 h 4608812"/>
              <a:gd name="connsiteX35122" fmla="*/ 9157606 w 12184637"/>
              <a:gd name="connsiteY35122" fmla="*/ 3809191 h 4608812"/>
              <a:gd name="connsiteX35123" fmla="*/ 9345125 w 12184637"/>
              <a:gd name="connsiteY35123" fmla="*/ 1566628 h 4608812"/>
              <a:gd name="connsiteX35124" fmla="*/ 9347849 w 12184637"/>
              <a:gd name="connsiteY35124" fmla="*/ 1559192 h 4608812"/>
              <a:gd name="connsiteX35125" fmla="*/ 9315307 w 12184637"/>
              <a:gd name="connsiteY35125" fmla="*/ 1489029 h 4608812"/>
              <a:gd name="connsiteX35126" fmla="*/ 9307871 w 12184637"/>
              <a:gd name="connsiteY35126" fmla="*/ 1486305 h 4608812"/>
              <a:gd name="connsiteX35127" fmla="*/ 9305147 w 12184637"/>
              <a:gd name="connsiteY35127" fmla="*/ 1493741 h 4608812"/>
              <a:gd name="connsiteX35128" fmla="*/ 9337689 w 12184637"/>
              <a:gd name="connsiteY35128" fmla="*/ 1563904 h 4608812"/>
              <a:gd name="connsiteX35129" fmla="*/ 9342768 w 12184637"/>
              <a:gd name="connsiteY35129" fmla="*/ 1567143 h 4608812"/>
              <a:gd name="connsiteX35130" fmla="*/ 9345125 w 12184637"/>
              <a:gd name="connsiteY35130" fmla="*/ 1566628 h 4608812"/>
              <a:gd name="connsiteX35131" fmla="*/ 9369346 w 12184637"/>
              <a:gd name="connsiteY35131" fmla="*/ 1644669 h 4608812"/>
              <a:gd name="connsiteX35132" fmla="*/ 9372954 w 12184637"/>
              <a:gd name="connsiteY35132" fmla="*/ 1637674 h 4608812"/>
              <a:gd name="connsiteX35133" fmla="*/ 9348069 w 12184637"/>
              <a:gd name="connsiteY35133" fmla="*/ 1559855 h 4608812"/>
              <a:gd name="connsiteX35134" fmla="*/ 9341075 w 12184637"/>
              <a:gd name="connsiteY35134" fmla="*/ 1556247 h 4608812"/>
              <a:gd name="connsiteX35135" fmla="*/ 9337468 w 12184637"/>
              <a:gd name="connsiteY35135" fmla="*/ 1563241 h 4608812"/>
              <a:gd name="connsiteX35136" fmla="*/ 9362353 w 12184637"/>
              <a:gd name="connsiteY35136" fmla="*/ 1641061 h 4608812"/>
              <a:gd name="connsiteX35137" fmla="*/ 9367727 w 12184637"/>
              <a:gd name="connsiteY35137" fmla="*/ 1644963 h 4608812"/>
              <a:gd name="connsiteX35138" fmla="*/ 9369346 w 12184637"/>
              <a:gd name="connsiteY35138" fmla="*/ 1644669 h 4608812"/>
              <a:gd name="connsiteX35139" fmla="*/ 9386942 w 12184637"/>
              <a:gd name="connsiteY35139" fmla="*/ 1726685 h 4608812"/>
              <a:gd name="connsiteX35140" fmla="*/ 9391212 w 12184637"/>
              <a:gd name="connsiteY35140" fmla="*/ 1720059 h 4608812"/>
              <a:gd name="connsiteX35141" fmla="*/ 9373101 w 12184637"/>
              <a:gd name="connsiteY35141" fmla="*/ 1638190 h 4608812"/>
              <a:gd name="connsiteX35142" fmla="*/ 9366475 w 12184637"/>
              <a:gd name="connsiteY35142" fmla="*/ 1633920 h 4608812"/>
              <a:gd name="connsiteX35143" fmla="*/ 9362205 w 12184637"/>
              <a:gd name="connsiteY35143" fmla="*/ 1640546 h 4608812"/>
              <a:gd name="connsiteX35144" fmla="*/ 9380316 w 12184637"/>
              <a:gd name="connsiteY35144" fmla="*/ 1722415 h 4608812"/>
              <a:gd name="connsiteX35145" fmla="*/ 9385764 w 12184637"/>
              <a:gd name="connsiteY35145" fmla="*/ 1726758 h 4608812"/>
              <a:gd name="connsiteX35146" fmla="*/ 9386942 w 12184637"/>
              <a:gd name="connsiteY35146" fmla="*/ 1726685 h 4608812"/>
              <a:gd name="connsiteX35147" fmla="*/ 9398869 w 12184637"/>
              <a:gd name="connsiteY35147" fmla="*/ 1809069 h 4608812"/>
              <a:gd name="connsiteX35148" fmla="*/ 9403581 w 12184637"/>
              <a:gd name="connsiteY35148" fmla="*/ 1802738 h 4608812"/>
              <a:gd name="connsiteX35149" fmla="*/ 9391286 w 12184637"/>
              <a:gd name="connsiteY35149" fmla="*/ 1720427 h 4608812"/>
              <a:gd name="connsiteX35150" fmla="*/ 9384954 w 12184637"/>
              <a:gd name="connsiteY35150" fmla="*/ 1715715 h 4608812"/>
              <a:gd name="connsiteX35151" fmla="*/ 9380242 w 12184637"/>
              <a:gd name="connsiteY35151" fmla="*/ 1722047 h 4608812"/>
              <a:gd name="connsiteX35152" fmla="*/ 9392538 w 12184637"/>
              <a:gd name="connsiteY35152" fmla="*/ 1804357 h 4608812"/>
              <a:gd name="connsiteX35153" fmla="*/ 9398060 w 12184637"/>
              <a:gd name="connsiteY35153" fmla="*/ 1809143 h 4608812"/>
              <a:gd name="connsiteX35154" fmla="*/ 9398869 w 12184637"/>
              <a:gd name="connsiteY35154" fmla="*/ 1809069 h 4608812"/>
              <a:gd name="connsiteX35155" fmla="*/ 9405937 w 12184637"/>
              <a:gd name="connsiteY35155" fmla="*/ 1888214 h 4608812"/>
              <a:gd name="connsiteX35156" fmla="*/ 9410944 w 12184637"/>
              <a:gd name="connsiteY35156" fmla="*/ 1882177 h 4608812"/>
              <a:gd name="connsiteX35157" fmla="*/ 9403508 w 12184637"/>
              <a:gd name="connsiteY35157" fmla="*/ 1803106 h 4608812"/>
              <a:gd name="connsiteX35158" fmla="*/ 9397471 w 12184637"/>
              <a:gd name="connsiteY35158" fmla="*/ 1798099 h 4608812"/>
              <a:gd name="connsiteX35159" fmla="*/ 9392464 w 12184637"/>
              <a:gd name="connsiteY35159" fmla="*/ 1804136 h 4608812"/>
              <a:gd name="connsiteX35160" fmla="*/ 9399900 w 12184637"/>
              <a:gd name="connsiteY35160" fmla="*/ 1883208 h 4608812"/>
              <a:gd name="connsiteX35161" fmla="*/ 9405496 w 12184637"/>
              <a:gd name="connsiteY35161" fmla="*/ 1888288 h 4608812"/>
              <a:gd name="connsiteX35162" fmla="*/ 9405937 w 12184637"/>
              <a:gd name="connsiteY35162" fmla="*/ 1888214 h 4608812"/>
              <a:gd name="connsiteX35163" fmla="*/ 9409324 w 12184637"/>
              <a:gd name="connsiteY35163" fmla="*/ 1960365 h 4608812"/>
              <a:gd name="connsiteX35164" fmla="*/ 9414625 w 12184637"/>
              <a:gd name="connsiteY35164" fmla="*/ 1954549 h 4608812"/>
              <a:gd name="connsiteX35165" fmla="*/ 9411091 w 12184637"/>
              <a:gd name="connsiteY35165" fmla="*/ 1882398 h 4608812"/>
              <a:gd name="connsiteX35166" fmla="*/ 9405275 w 12184637"/>
              <a:gd name="connsiteY35166" fmla="*/ 1877097 h 4608812"/>
              <a:gd name="connsiteX35167" fmla="*/ 9399974 w 12184637"/>
              <a:gd name="connsiteY35167" fmla="*/ 1882913 h 4608812"/>
              <a:gd name="connsiteX35168" fmla="*/ 9403508 w 12184637"/>
              <a:gd name="connsiteY35168" fmla="*/ 1955064 h 4608812"/>
              <a:gd name="connsiteX35169" fmla="*/ 9409103 w 12184637"/>
              <a:gd name="connsiteY35169" fmla="*/ 1960365 h 4608812"/>
              <a:gd name="connsiteX35170" fmla="*/ 9409324 w 12184637"/>
              <a:gd name="connsiteY35170" fmla="*/ 1960365 h 4608812"/>
              <a:gd name="connsiteX35171" fmla="*/ 9412122 w 12184637"/>
              <a:gd name="connsiteY35171" fmla="*/ 2023018 h 4608812"/>
              <a:gd name="connsiteX35172" fmla="*/ 9414625 w 12184637"/>
              <a:gd name="connsiteY35172" fmla="*/ 1954990 h 4608812"/>
              <a:gd name="connsiteX35173" fmla="*/ 9409250 w 12184637"/>
              <a:gd name="connsiteY35173" fmla="*/ 1949248 h 4608812"/>
              <a:gd name="connsiteX35174" fmla="*/ 9403508 w 12184637"/>
              <a:gd name="connsiteY35174" fmla="*/ 1954622 h 4608812"/>
              <a:gd name="connsiteX35175" fmla="*/ 9401005 w 12184637"/>
              <a:gd name="connsiteY35175" fmla="*/ 2022650 h 4608812"/>
              <a:gd name="connsiteX35176" fmla="*/ 9406379 w 12184637"/>
              <a:gd name="connsiteY35176" fmla="*/ 2028393 h 4608812"/>
              <a:gd name="connsiteX35177" fmla="*/ 9406600 w 12184637"/>
              <a:gd name="connsiteY35177" fmla="*/ 2028393 h 4608812"/>
              <a:gd name="connsiteX35178" fmla="*/ 9412122 w 12184637"/>
              <a:gd name="connsiteY35178" fmla="*/ 2023018 h 4608812"/>
              <a:gd name="connsiteX35179" fmla="*/ 9401372 w 12184637"/>
              <a:gd name="connsiteY35179" fmla="*/ 2090383 h 4608812"/>
              <a:gd name="connsiteX35180" fmla="*/ 9412048 w 12184637"/>
              <a:gd name="connsiteY35180" fmla="*/ 2023681 h 4608812"/>
              <a:gd name="connsiteX35181" fmla="*/ 9407410 w 12184637"/>
              <a:gd name="connsiteY35181" fmla="*/ 2017276 h 4608812"/>
              <a:gd name="connsiteX35182" fmla="*/ 9401005 w 12184637"/>
              <a:gd name="connsiteY35182" fmla="*/ 2021914 h 4608812"/>
              <a:gd name="connsiteX35183" fmla="*/ 9390329 w 12184637"/>
              <a:gd name="connsiteY35183" fmla="*/ 2088616 h 4608812"/>
              <a:gd name="connsiteX35184" fmla="*/ 9394967 w 12184637"/>
              <a:gd name="connsiteY35184" fmla="*/ 2095022 h 4608812"/>
              <a:gd name="connsiteX35185" fmla="*/ 9395924 w 12184637"/>
              <a:gd name="connsiteY35185" fmla="*/ 2095095 h 4608812"/>
              <a:gd name="connsiteX35186" fmla="*/ 9401372 w 12184637"/>
              <a:gd name="connsiteY35186" fmla="*/ 2090383 h 4608812"/>
              <a:gd name="connsiteX35187" fmla="*/ 9380096 w 12184637"/>
              <a:gd name="connsiteY35187" fmla="*/ 2159368 h 4608812"/>
              <a:gd name="connsiteX35188" fmla="*/ 9401152 w 12184637"/>
              <a:gd name="connsiteY35188" fmla="*/ 2091193 h 4608812"/>
              <a:gd name="connsiteX35189" fmla="*/ 9397471 w 12184637"/>
              <a:gd name="connsiteY35189" fmla="*/ 2084199 h 4608812"/>
              <a:gd name="connsiteX35190" fmla="*/ 9390476 w 12184637"/>
              <a:gd name="connsiteY35190" fmla="*/ 2087880 h 4608812"/>
              <a:gd name="connsiteX35191" fmla="*/ 9369420 w 12184637"/>
              <a:gd name="connsiteY35191" fmla="*/ 2156055 h 4608812"/>
              <a:gd name="connsiteX35192" fmla="*/ 9373101 w 12184637"/>
              <a:gd name="connsiteY35192" fmla="*/ 2163050 h 4608812"/>
              <a:gd name="connsiteX35193" fmla="*/ 9374794 w 12184637"/>
              <a:gd name="connsiteY35193" fmla="*/ 2163270 h 4608812"/>
              <a:gd name="connsiteX35194" fmla="*/ 9380096 w 12184637"/>
              <a:gd name="connsiteY35194" fmla="*/ 2159368 h 4608812"/>
              <a:gd name="connsiteX35195" fmla="*/ 9346302 w 12184637"/>
              <a:gd name="connsiteY35195" fmla="*/ 2232476 h 4608812"/>
              <a:gd name="connsiteX35196" fmla="*/ 9379801 w 12184637"/>
              <a:gd name="connsiteY35196" fmla="*/ 2160031 h 4608812"/>
              <a:gd name="connsiteX35197" fmla="*/ 9377077 w 12184637"/>
              <a:gd name="connsiteY35197" fmla="*/ 2152669 h 4608812"/>
              <a:gd name="connsiteX35198" fmla="*/ 9369715 w 12184637"/>
              <a:gd name="connsiteY35198" fmla="*/ 2155393 h 4608812"/>
              <a:gd name="connsiteX35199" fmla="*/ 9336216 w 12184637"/>
              <a:gd name="connsiteY35199" fmla="*/ 2227838 h 4608812"/>
              <a:gd name="connsiteX35200" fmla="*/ 9338940 w 12184637"/>
              <a:gd name="connsiteY35200" fmla="*/ 2235200 h 4608812"/>
              <a:gd name="connsiteX35201" fmla="*/ 9341296 w 12184637"/>
              <a:gd name="connsiteY35201" fmla="*/ 2235716 h 4608812"/>
              <a:gd name="connsiteX35202" fmla="*/ 9346302 w 12184637"/>
              <a:gd name="connsiteY35202" fmla="*/ 2232476 h 4608812"/>
              <a:gd name="connsiteX35203" fmla="*/ 9304043 w 12184637"/>
              <a:gd name="connsiteY35203" fmla="*/ 2308971 h 4608812"/>
              <a:gd name="connsiteX35204" fmla="*/ 9346155 w 12184637"/>
              <a:gd name="connsiteY35204" fmla="*/ 2232771 h 4608812"/>
              <a:gd name="connsiteX35205" fmla="*/ 9343947 w 12184637"/>
              <a:gd name="connsiteY35205" fmla="*/ 2225187 h 4608812"/>
              <a:gd name="connsiteX35206" fmla="*/ 9336363 w 12184637"/>
              <a:gd name="connsiteY35206" fmla="*/ 2227396 h 4608812"/>
              <a:gd name="connsiteX35207" fmla="*/ 9294251 w 12184637"/>
              <a:gd name="connsiteY35207" fmla="*/ 2303596 h 4608812"/>
              <a:gd name="connsiteX35208" fmla="*/ 9296459 w 12184637"/>
              <a:gd name="connsiteY35208" fmla="*/ 2311180 h 4608812"/>
              <a:gd name="connsiteX35209" fmla="*/ 9299183 w 12184637"/>
              <a:gd name="connsiteY35209" fmla="*/ 2311842 h 4608812"/>
              <a:gd name="connsiteX35210" fmla="*/ 9304043 w 12184637"/>
              <a:gd name="connsiteY35210" fmla="*/ 2308971 h 4608812"/>
              <a:gd name="connsiteX35211" fmla="*/ 9257071 w 12184637"/>
              <a:gd name="connsiteY35211" fmla="*/ 2388557 h 4608812"/>
              <a:gd name="connsiteX35212" fmla="*/ 9303969 w 12184637"/>
              <a:gd name="connsiteY35212" fmla="*/ 2309118 h 4608812"/>
              <a:gd name="connsiteX35213" fmla="*/ 9301981 w 12184637"/>
              <a:gd name="connsiteY35213" fmla="*/ 2301461 h 4608812"/>
              <a:gd name="connsiteX35214" fmla="*/ 9294325 w 12184637"/>
              <a:gd name="connsiteY35214" fmla="*/ 2303449 h 4608812"/>
              <a:gd name="connsiteX35215" fmla="*/ 9247427 w 12184637"/>
              <a:gd name="connsiteY35215" fmla="*/ 2382888 h 4608812"/>
              <a:gd name="connsiteX35216" fmla="*/ 9249415 w 12184637"/>
              <a:gd name="connsiteY35216" fmla="*/ 2390545 h 4608812"/>
              <a:gd name="connsiteX35217" fmla="*/ 9252285 w 12184637"/>
              <a:gd name="connsiteY35217" fmla="*/ 2391355 h 4608812"/>
              <a:gd name="connsiteX35218" fmla="*/ 9257071 w 12184637"/>
              <a:gd name="connsiteY35218" fmla="*/ 2388557 h 4608812"/>
              <a:gd name="connsiteX35219" fmla="*/ 9209142 w 12184637"/>
              <a:gd name="connsiteY35219" fmla="*/ 2470868 h 4608812"/>
              <a:gd name="connsiteX35220" fmla="*/ 9257071 w 12184637"/>
              <a:gd name="connsiteY35220" fmla="*/ 2388557 h 4608812"/>
              <a:gd name="connsiteX35221" fmla="*/ 9255083 w 12184637"/>
              <a:gd name="connsiteY35221" fmla="*/ 2380901 h 4608812"/>
              <a:gd name="connsiteX35222" fmla="*/ 9247427 w 12184637"/>
              <a:gd name="connsiteY35222" fmla="*/ 2382888 h 4608812"/>
              <a:gd name="connsiteX35223" fmla="*/ 9199498 w 12184637"/>
              <a:gd name="connsiteY35223" fmla="*/ 2465199 h 4608812"/>
              <a:gd name="connsiteX35224" fmla="*/ 9201486 w 12184637"/>
              <a:gd name="connsiteY35224" fmla="*/ 2472856 h 4608812"/>
              <a:gd name="connsiteX35225" fmla="*/ 9204357 w 12184637"/>
              <a:gd name="connsiteY35225" fmla="*/ 2473592 h 4608812"/>
              <a:gd name="connsiteX35226" fmla="*/ 9209142 w 12184637"/>
              <a:gd name="connsiteY35226" fmla="*/ 2470868 h 4608812"/>
              <a:gd name="connsiteX35227" fmla="*/ 9163864 w 12184637"/>
              <a:gd name="connsiteY35227" fmla="*/ 2555608 h 4608812"/>
              <a:gd name="connsiteX35228" fmla="*/ 9209216 w 12184637"/>
              <a:gd name="connsiteY35228" fmla="*/ 2470721 h 4608812"/>
              <a:gd name="connsiteX35229" fmla="*/ 9206934 w 12184637"/>
              <a:gd name="connsiteY35229" fmla="*/ 2463138 h 4608812"/>
              <a:gd name="connsiteX35230" fmla="*/ 9199351 w 12184637"/>
              <a:gd name="connsiteY35230" fmla="*/ 2465420 h 4608812"/>
              <a:gd name="connsiteX35231" fmla="*/ 9153999 w 12184637"/>
              <a:gd name="connsiteY35231" fmla="*/ 2550308 h 4608812"/>
              <a:gd name="connsiteX35232" fmla="*/ 9156281 w 12184637"/>
              <a:gd name="connsiteY35232" fmla="*/ 2557891 h 4608812"/>
              <a:gd name="connsiteX35233" fmla="*/ 9158932 w 12184637"/>
              <a:gd name="connsiteY35233" fmla="*/ 2558553 h 4608812"/>
              <a:gd name="connsiteX35234" fmla="*/ 9163864 w 12184637"/>
              <a:gd name="connsiteY35234" fmla="*/ 2555608 h 4608812"/>
              <a:gd name="connsiteX35235" fmla="*/ 9121015 w 12184637"/>
              <a:gd name="connsiteY35235" fmla="*/ 2638876 h 4608812"/>
              <a:gd name="connsiteX35236" fmla="*/ 9163937 w 12184637"/>
              <a:gd name="connsiteY35236" fmla="*/ 2555535 h 4608812"/>
              <a:gd name="connsiteX35237" fmla="*/ 9161508 w 12184637"/>
              <a:gd name="connsiteY35237" fmla="*/ 2548025 h 4608812"/>
              <a:gd name="connsiteX35238" fmla="*/ 9153999 w 12184637"/>
              <a:gd name="connsiteY35238" fmla="*/ 2550455 h 4608812"/>
              <a:gd name="connsiteX35239" fmla="*/ 9111077 w 12184637"/>
              <a:gd name="connsiteY35239" fmla="*/ 2633796 h 4608812"/>
              <a:gd name="connsiteX35240" fmla="*/ 9113506 w 12184637"/>
              <a:gd name="connsiteY35240" fmla="*/ 2641306 h 4608812"/>
              <a:gd name="connsiteX35241" fmla="*/ 9116082 w 12184637"/>
              <a:gd name="connsiteY35241" fmla="*/ 2641895 h 4608812"/>
              <a:gd name="connsiteX35242" fmla="*/ 9121015 w 12184637"/>
              <a:gd name="connsiteY35242" fmla="*/ 2638876 h 4608812"/>
              <a:gd name="connsiteX35243" fmla="*/ 9080375 w 12184637"/>
              <a:gd name="connsiteY35243" fmla="*/ 2716622 h 4608812"/>
              <a:gd name="connsiteX35244" fmla="*/ 9120942 w 12184637"/>
              <a:gd name="connsiteY35244" fmla="*/ 2638876 h 4608812"/>
              <a:gd name="connsiteX35245" fmla="*/ 9118586 w 12184637"/>
              <a:gd name="connsiteY35245" fmla="*/ 2631367 h 4608812"/>
              <a:gd name="connsiteX35246" fmla="*/ 9111077 w 12184637"/>
              <a:gd name="connsiteY35246" fmla="*/ 2633723 h 4608812"/>
              <a:gd name="connsiteX35247" fmla="*/ 9070510 w 12184637"/>
              <a:gd name="connsiteY35247" fmla="*/ 2711469 h 4608812"/>
              <a:gd name="connsiteX35248" fmla="*/ 9072866 w 12184637"/>
              <a:gd name="connsiteY35248" fmla="*/ 2718978 h 4608812"/>
              <a:gd name="connsiteX35249" fmla="*/ 9075516 w 12184637"/>
              <a:gd name="connsiteY35249" fmla="*/ 2719641 h 4608812"/>
              <a:gd name="connsiteX35250" fmla="*/ 9080375 w 12184637"/>
              <a:gd name="connsiteY35250" fmla="*/ 2716622 h 4608812"/>
              <a:gd name="connsiteX35251" fmla="*/ 9042018 w 12184637"/>
              <a:gd name="connsiteY35251" fmla="*/ 2785018 h 4608812"/>
              <a:gd name="connsiteX35252" fmla="*/ 9080375 w 12184637"/>
              <a:gd name="connsiteY35252" fmla="*/ 2716770 h 4608812"/>
              <a:gd name="connsiteX35253" fmla="*/ 9078241 w 12184637"/>
              <a:gd name="connsiteY35253" fmla="*/ 2709187 h 4608812"/>
              <a:gd name="connsiteX35254" fmla="*/ 9070657 w 12184637"/>
              <a:gd name="connsiteY35254" fmla="*/ 2711321 h 4608812"/>
              <a:gd name="connsiteX35255" fmla="*/ 9032299 w 12184637"/>
              <a:gd name="connsiteY35255" fmla="*/ 2779570 h 4608812"/>
              <a:gd name="connsiteX35256" fmla="*/ 9034435 w 12184637"/>
              <a:gd name="connsiteY35256" fmla="*/ 2787153 h 4608812"/>
              <a:gd name="connsiteX35257" fmla="*/ 9037232 w 12184637"/>
              <a:gd name="connsiteY35257" fmla="*/ 2787890 h 4608812"/>
              <a:gd name="connsiteX35258" fmla="*/ 9042018 w 12184637"/>
              <a:gd name="connsiteY35258" fmla="*/ 2785018 h 4608812"/>
              <a:gd name="connsiteX35259" fmla="*/ 9005501 w 12184637"/>
              <a:gd name="connsiteY35259" fmla="*/ 2840089 h 4608812"/>
              <a:gd name="connsiteX35260" fmla="*/ 9041723 w 12184637"/>
              <a:gd name="connsiteY35260" fmla="*/ 2785313 h 4608812"/>
              <a:gd name="connsiteX35261" fmla="*/ 9040177 w 12184637"/>
              <a:gd name="connsiteY35261" fmla="*/ 2777582 h 4608812"/>
              <a:gd name="connsiteX35262" fmla="*/ 9032447 w 12184637"/>
              <a:gd name="connsiteY35262" fmla="*/ 2779129 h 4608812"/>
              <a:gd name="connsiteX35263" fmla="*/ 8996225 w 12184637"/>
              <a:gd name="connsiteY35263" fmla="*/ 2833904 h 4608812"/>
              <a:gd name="connsiteX35264" fmla="*/ 8997770 w 12184637"/>
              <a:gd name="connsiteY35264" fmla="*/ 2841635 h 4608812"/>
              <a:gd name="connsiteX35265" fmla="*/ 9000863 w 12184637"/>
              <a:gd name="connsiteY35265" fmla="*/ 2842592 h 4608812"/>
              <a:gd name="connsiteX35266" fmla="*/ 9005501 w 12184637"/>
              <a:gd name="connsiteY35266" fmla="*/ 2840089 h 4608812"/>
              <a:gd name="connsiteX35267" fmla="*/ 8966480 w 12184637"/>
              <a:gd name="connsiteY35267" fmla="*/ 2894717 h 4608812"/>
              <a:gd name="connsiteX35268" fmla="*/ 9005427 w 12184637"/>
              <a:gd name="connsiteY35268" fmla="*/ 2840236 h 4608812"/>
              <a:gd name="connsiteX35269" fmla="*/ 9004176 w 12184637"/>
              <a:gd name="connsiteY35269" fmla="*/ 2832432 h 4608812"/>
              <a:gd name="connsiteX35270" fmla="*/ 8996371 w 12184637"/>
              <a:gd name="connsiteY35270" fmla="*/ 2833683 h 4608812"/>
              <a:gd name="connsiteX35271" fmla="*/ 8957425 w 12184637"/>
              <a:gd name="connsiteY35271" fmla="*/ 2888165 h 4608812"/>
              <a:gd name="connsiteX35272" fmla="*/ 8958676 w 12184637"/>
              <a:gd name="connsiteY35272" fmla="*/ 2895969 h 4608812"/>
              <a:gd name="connsiteX35273" fmla="*/ 8961990 w 12184637"/>
              <a:gd name="connsiteY35273" fmla="*/ 2896999 h 4608812"/>
              <a:gd name="connsiteX35274" fmla="*/ 8966480 w 12184637"/>
              <a:gd name="connsiteY35274" fmla="*/ 2894717 h 4608812"/>
              <a:gd name="connsiteX35275" fmla="*/ 8920245 w 12184637"/>
              <a:gd name="connsiteY35275" fmla="*/ 2961788 h 4608812"/>
              <a:gd name="connsiteX35276" fmla="*/ 8966554 w 12184637"/>
              <a:gd name="connsiteY35276" fmla="*/ 2894643 h 4608812"/>
              <a:gd name="connsiteX35277" fmla="*/ 8965155 w 12184637"/>
              <a:gd name="connsiteY35277" fmla="*/ 2886913 h 4608812"/>
              <a:gd name="connsiteX35278" fmla="*/ 8957425 w 12184637"/>
              <a:gd name="connsiteY35278" fmla="*/ 2888312 h 4608812"/>
              <a:gd name="connsiteX35279" fmla="*/ 8911116 w 12184637"/>
              <a:gd name="connsiteY35279" fmla="*/ 2955456 h 4608812"/>
              <a:gd name="connsiteX35280" fmla="*/ 8912515 w 12184637"/>
              <a:gd name="connsiteY35280" fmla="*/ 2963187 h 4608812"/>
              <a:gd name="connsiteX35281" fmla="*/ 8915754 w 12184637"/>
              <a:gd name="connsiteY35281" fmla="*/ 2964143 h 4608812"/>
              <a:gd name="connsiteX35282" fmla="*/ 8920245 w 12184637"/>
              <a:gd name="connsiteY35282" fmla="*/ 2961788 h 4608812"/>
              <a:gd name="connsiteX35283" fmla="*/ 8862230 w 12184637"/>
              <a:gd name="connsiteY35283" fmla="*/ 3053964 h 4608812"/>
              <a:gd name="connsiteX35284" fmla="*/ 8920319 w 12184637"/>
              <a:gd name="connsiteY35284" fmla="*/ 2961567 h 4608812"/>
              <a:gd name="connsiteX35285" fmla="*/ 8918552 w 12184637"/>
              <a:gd name="connsiteY35285" fmla="*/ 2953910 h 4608812"/>
              <a:gd name="connsiteX35286" fmla="*/ 8910895 w 12184637"/>
              <a:gd name="connsiteY35286" fmla="*/ 2955677 h 4608812"/>
              <a:gd name="connsiteX35287" fmla="*/ 8852806 w 12184637"/>
              <a:gd name="connsiteY35287" fmla="*/ 3048074 h 4608812"/>
              <a:gd name="connsiteX35288" fmla="*/ 8854574 w 12184637"/>
              <a:gd name="connsiteY35288" fmla="*/ 3055731 h 4608812"/>
              <a:gd name="connsiteX35289" fmla="*/ 8857591 w 12184637"/>
              <a:gd name="connsiteY35289" fmla="*/ 3056614 h 4608812"/>
              <a:gd name="connsiteX35290" fmla="*/ 8862230 w 12184637"/>
              <a:gd name="connsiteY35290" fmla="*/ 3053964 h 4608812"/>
              <a:gd name="connsiteX35291" fmla="*/ 8788165 w 12184637"/>
              <a:gd name="connsiteY35291" fmla="*/ 3183541 h 4608812"/>
              <a:gd name="connsiteX35292" fmla="*/ 8862451 w 12184637"/>
              <a:gd name="connsiteY35292" fmla="*/ 3053743 h 4608812"/>
              <a:gd name="connsiteX35293" fmla="*/ 8860389 w 12184637"/>
              <a:gd name="connsiteY35293" fmla="*/ 3046160 h 4608812"/>
              <a:gd name="connsiteX35294" fmla="*/ 8852806 w 12184637"/>
              <a:gd name="connsiteY35294" fmla="*/ 3048221 h 4608812"/>
              <a:gd name="connsiteX35295" fmla="*/ 8778520 w 12184637"/>
              <a:gd name="connsiteY35295" fmla="*/ 3178019 h 4608812"/>
              <a:gd name="connsiteX35296" fmla="*/ 8780582 w 12184637"/>
              <a:gd name="connsiteY35296" fmla="*/ 3185602 h 4608812"/>
              <a:gd name="connsiteX35297" fmla="*/ 8783380 w 12184637"/>
              <a:gd name="connsiteY35297" fmla="*/ 3186338 h 4608812"/>
              <a:gd name="connsiteX35298" fmla="*/ 8788165 w 12184637"/>
              <a:gd name="connsiteY35298" fmla="*/ 3183541 h 4608812"/>
              <a:gd name="connsiteX35299" fmla="*/ 8702983 w 12184637"/>
              <a:gd name="connsiteY35299" fmla="*/ 3338738 h 4608812"/>
              <a:gd name="connsiteX35300" fmla="*/ 8788165 w 12184637"/>
              <a:gd name="connsiteY35300" fmla="*/ 3183467 h 4608812"/>
              <a:gd name="connsiteX35301" fmla="*/ 8785956 w 12184637"/>
              <a:gd name="connsiteY35301" fmla="*/ 3175884 h 4608812"/>
              <a:gd name="connsiteX35302" fmla="*/ 8778373 w 12184637"/>
              <a:gd name="connsiteY35302" fmla="*/ 3178093 h 4608812"/>
              <a:gd name="connsiteX35303" fmla="*/ 8693191 w 12184637"/>
              <a:gd name="connsiteY35303" fmla="*/ 3333364 h 4608812"/>
              <a:gd name="connsiteX35304" fmla="*/ 8695400 w 12184637"/>
              <a:gd name="connsiteY35304" fmla="*/ 3340947 h 4608812"/>
              <a:gd name="connsiteX35305" fmla="*/ 8698124 w 12184637"/>
              <a:gd name="connsiteY35305" fmla="*/ 3341610 h 4608812"/>
              <a:gd name="connsiteX35306" fmla="*/ 8702983 w 12184637"/>
              <a:gd name="connsiteY35306" fmla="*/ 3338738 h 4608812"/>
              <a:gd name="connsiteX35307" fmla="*/ 8611837 w 12184637"/>
              <a:gd name="connsiteY35307" fmla="*/ 3507998 h 4608812"/>
              <a:gd name="connsiteX35308" fmla="*/ 8702983 w 12184637"/>
              <a:gd name="connsiteY35308" fmla="*/ 3338738 h 4608812"/>
              <a:gd name="connsiteX35309" fmla="*/ 8700701 w 12184637"/>
              <a:gd name="connsiteY35309" fmla="*/ 3331155 h 4608812"/>
              <a:gd name="connsiteX35310" fmla="*/ 8693118 w 12184637"/>
              <a:gd name="connsiteY35310" fmla="*/ 3333437 h 4608812"/>
              <a:gd name="connsiteX35311" fmla="*/ 8601972 w 12184637"/>
              <a:gd name="connsiteY35311" fmla="*/ 3502697 h 4608812"/>
              <a:gd name="connsiteX35312" fmla="*/ 8604255 w 12184637"/>
              <a:gd name="connsiteY35312" fmla="*/ 3510280 h 4608812"/>
              <a:gd name="connsiteX35313" fmla="*/ 8606905 w 12184637"/>
              <a:gd name="connsiteY35313" fmla="*/ 3510943 h 4608812"/>
              <a:gd name="connsiteX35314" fmla="*/ 8611837 w 12184637"/>
              <a:gd name="connsiteY35314" fmla="*/ 3507998 h 4608812"/>
              <a:gd name="connsiteX35315" fmla="*/ 8519514 w 12184637"/>
              <a:gd name="connsiteY35315" fmla="*/ 3680129 h 4608812"/>
              <a:gd name="connsiteX35316" fmla="*/ 8611837 w 12184637"/>
              <a:gd name="connsiteY35316" fmla="*/ 3507998 h 4608812"/>
              <a:gd name="connsiteX35317" fmla="*/ 8609555 w 12184637"/>
              <a:gd name="connsiteY35317" fmla="*/ 3500488 h 4608812"/>
              <a:gd name="connsiteX35318" fmla="*/ 8602046 w 12184637"/>
              <a:gd name="connsiteY35318" fmla="*/ 3502771 h 4608812"/>
              <a:gd name="connsiteX35319" fmla="*/ 8509722 w 12184637"/>
              <a:gd name="connsiteY35319" fmla="*/ 3674902 h 4608812"/>
              <a:gd name="connsiteX35320" fmla="*/ 8512005 w 12184637"/>
              <a:gd name="connsiteY35320" fmla="*/ 3682412 h 4608812"/>
              <a:gd name="connsiteX35321" fmla="*/ 8514655 w 12184637"/>
              <a:gd name="connsiteY35321" fmla="*/ 3683074 h 4608812"/>
              <a:gd name="connsiteX35322" fmla="*/ 8519514 w 12184637"/>
              <a:gd name="connsiteY35322" fmla="*/ 3680129 h 4608812"/>
              <a:gd name="connsiteX35323" fmla="*/ 8430503 w 12184637"/>
              <a:gd name="connsiteY35323" fmla="*/ 3844603 h 4608812"/>
              <a:gd name="connsiteX35324" fmla="*/ 8519514 w 12184637"/>
              <a:gd name="connsiteY35324" fmla="*/ 3680129 h 4608812"/>
              <a:gd name="connsiteX35325" fmla="*/ 8517232 w 12184637"/>
              <a:gd name="connsiteY35325" fmla="*/ 3672546 h 4608812"/>
              <a:gd name="connsiteX35326" fmla="*/ 8509648 w 12184637"/>
              <a:gd name="connsiteY35326" fmla="*/ 3674828 h 4608812"/>
              <a:gd name="connsiteX35327" fmla="*/ 8420638 w 12184637"/>
              <a:gd name="connsiteY35327" fmla="*/ 3839302 h 4608812"/>
              <a:gd name="connsiteX35328" fmla="*/ 8422921 w 12184637"/>
              <a:gd name="connsiteY35328" fmla="*/ 3846886 h 4608812"/>
              <a:gd name="connsiteX35329" fmla="*/ 8425645 w 12184637"/>
              <a:gd name="connsiteY35329" fmla="*/ 3847548 h 4608812"/>
              <a:gd name="connsiteX35330" fmla="*/ 8430503 w 12184637"/>
              <a:gd name="connsiteY35330" fmla="*/ 3844603 h 4608812"/>
              <a:gd name="connsiteX35331" fmla="*/ 8344880 w 12184637"/>
              <a:gd name="connsiteY35331" fmla="*/ 3995973 h 4608812"/>
              <a:gd name="connsiteX35332" fmla="*/ 8430430 w 12184637"/>
              <a:gd name="connsiteY35332" fmla="*/ 3844750 h 4608812"/>
              <a:gd name="connsiteX35333" fmla="*/ 8428295 w 12184637"/>
              <a:gd name="connsiteY35333" fmla="*/ 3837167 h 4608812"/>
              <a:gd name="connsiteX35334" fmla="*/ 8420712 w 12184637"/>
              <a:gd name="connsiteY35334" fmla="*/ 3839302 h 4608812"/>
              <a:gd name="connsiteX35335" fmla="*/ 8335162 w 12184637"/>
              <a:gd name="connsiteY35335" fmla="*/ 3990525 h 4608812"/>
              <a:gd name="connsiteX35336" fmla="*/ 8337297 w 12184637"/>
              <a:gd name="connsiteY35336" fmla="*/ 3998108 h 4608812"/>
              <a:gd name="connsiteX35337" fmla="*/ 8340095 w 12184637"/>
              <a:gd name="connsiteY35337" fmla="*/ 3998844 h 4608812"/>
              <a:gd name="connsiteX35338" fmla="*/ 8344880 w 12184637"/>
              <a:gd name="connsiteY35338" fmla="*/ 3995973 h 4608812"/>
              <a:gd name="connsiteX35339" fmla="*/ 8262717 w 12184637"/>
              <a:gd name="connsiteY35339" fmla="*/ 4128642 h 4608812"/>
              <a:gd name="connsiteX35340" fmla="*/ 8344806 w 12184637"/>
              <a:gd name="connsiteY35340" fmla="*/ 3996120 h 4608812"/>
              <a:gd name="connsiteX35341" fmla="*/ 8343039 w 12184637"/>
              <a:gd name="connsiteY35341" fmla="*/ 3988463 h 4608812"/>
              <a:gd name="connsiteX35342" fmla="*/ 8335383 w 12184637"/>
              <a:gd name="connsiteY35342" fmla="*/ 3990230 h 4608812"/>
              <a:gd name="connsiteX35343" fmla="*/ 8253293 w 12184637"/>
              <a:gd name="connsiteY35343" fmla="*/ 4122752 h 4608812"/>
              <a:gd name="connsiteX35344" fmla="*/ 8255060 w 12184637"/>
              <a:gd name="connsiteY35344" fmla="*/ 4130409 h 4608812"/>
              <a:gd name="connsiteX35345" fmla="*/ 8258005 w 12184637"/>
              <a:gd name="connsiteY35345" fmla="*/ 4131218 h 4608812"/>
              <a:gd name="connsiteX35346" fmla="*/ 8262717 w 12184637"/>
              <a:gd name="connsiteY35346" fmla="*/ 4128642 h 4608812"/>
              <a:gd name="connsiteX35347" fmla="*/ 8184013 w 12184637"/>
              <a:gd name="connsiteY35347" fmla="*/ 4237309 h 4608812"/>
              <a:gd name="connsiteX35348" fmla="*/ 8262496 w 12184637"/>
              <a:gd name="connsiteY35348" fmla="*/ 4128936 h 4608812"/>
              <a:gd name="connsiteX35349" fmla="*/ 8261244 w 12184637"/>
              <a:gd name="connsiteY35349" fmla="*/ 4121132 h 4608812"/>
              <a:gd name="connsiteX35350" fmla="*/ 8253440 w 12184637"/>
              <a:gd name="connsiteY35350" fmla="*/ 4122384 h 4608812"/>
              <a:gd name="connsiteX35351" fmla="*/ 8174958 w 12184637"/>
              <a:gd name="connsiteY35351" fmla="*/ 4230757 h 4608812"/>
              <a:gd name="connsiteX35352" fmla="*/ 8176210 w 12184637"/>
              <a:gd name="connsiteY35352" fmla="*/ 4238561 h 4608812"/>
              <a:gd name="connsiteX35353" fmla="*/ 8179522 w 12184637"/>
              <a:gd name="connsiteY35353" fmla="*/ 4239592 h 4608812"/>
              <a:gd name="connsiteX35354" fmla="*/ 8184013 w 12184637"/>
              <a:gd name="connsiteY35354" fmla="*/ 4237309 h 4608812"/>
              <a:gd name="connsiteX35355" fmla="*/ 8108844 w 12184637"/>
              <a:gd name="connsiteY35355" fmla="*/ 4316896 h 4608812"/>
              <a:gd name="connsiteX35356" fmla="*/ 8183498 w 12184637"/>
              <a:gd name="connsiteY35356" fmla="*/ 4237899 h 4608812"/>
              <a:gd name="connsiteX35357" fmla="*/ 8183277 w 12184637"/>
              <a:gd name="connsiteY35357" fmla="*/ 4230021 h 4608812"/>
              <a:gd name="connsiteX35358" fmla="*/ 8175400 w 12184637"/>
              <a:gd name="connsiteY35358" fmla="*/ 4230242 h 4608812"/>
              <a:gd name="connsiteX35359" fmla="*/ 8100746 w 12184637"/>
              <a:gd name="connsiteY35359" fmla="*/ 4309239 h 4608812"/>
              <a:gd name="connsiteX35360" fmla="*/ 8100966 w 12184637"/>
              <a:gd name="connsiteY35360" fmla="*/ 4317117 h 4608812"/>
              <a:gd name="connsiteX35361" fmla="*/ 8104868 w 12184637"/>
              <a:gd name="connsiteY35361" fmla="*/ 4318663 h 4608812"/>
              <a:gd name="connsiteX35362" fmla="*/ 8108844 w 12184637"/>
              <a:gd name="connsiteY35362" fmla="*/ 4316896 h 4608812"/>
              <a:gd name="connsiteX35363" fmla="*/ 9531096 w 12184637"/>
              <a:gd name="connsiteY35363" fmla="*/ 3828701 h 4608812"/>
              <a:gd name="connsiteX35364" fmla="*/ 9602511 w 12184637"/>
              <a:gd name="connsiteY35364" fmla="*/ 3800356 h 4608812"/>
              <a:gd name="connsiteX35365" fmla="*/ 9605603 w 12184637"/>
              <a:gd name="connsiteY35365" fmla="*/ 3793141 h 4608812"/>
              <a:gd name="connsiteX35366" fmla="*/ 9598388 w 12184637"/>
              <a:gd name="connsiteY35366" fmla="*/ 3790048 h 4608812"/>
              <a:gd name="connsiteX35367" fmla="*/ 9526974 w 12184637"/>
              <a:gd name="connsiteY35367" fmla="*/ 3818394 h 4608812"/>
              <a:gd name="connsiteX35368" fmla="*/ 9523881 w 12184637"/>
              <a:gd name="connsiteY35368" fmla="*/ 3825609 h 4608812"/>
              <a:gd name="connsiteX35369" fmla="*/ 9529109 w 12184637"/>
              <a:gd name="connsiteY35369" fmla="*/ 3829142 h 4608812"/>
              <a:gd name="connsiteX35370" fmla="*/ 9531096 w 12184637"/>
              <a:gd name="connsiteY35370" fmla="*/ 3828701 h 4608812"/>
              <a:gd name="connsiteX35371" fmla="*/ 9408367 w 12184637"/>
              <a:gd name="connsiteY35371" fmla="*/ 3851524 h 4608812"/>
              <a:gd name="connsiteX35372" fmla="*/ 9530066 w 12184637"/>
              <a:gd name="connsiteY35372" fmla="*/ 3828995 h 4608812"/>
              <a:gd name="connsiteX35373" fmla="*/ 9534557 w 12184637"/>
              <a:gd name="connsiteY35373" fmla="*/ 3822516 h 4608812"/>
              <a:gd name="connsiteX35374" fmla="*/ 9528078 w 12184637"/>
              <a:gd name="connsiteY35374" fmla="*/ 3818026 h 4608812"/>
              <a:gd name="connsiteX35375" fmla="*/ 9406379 w 12184637"/>
              <a:gd name="connsiteY35375" fmla="*/ 3840554 h 4608812"/>
              <a:gd name="connsiteX35376" fmla="*/ 9401888 w 12184637"/>
              <a:gd name="connsiteY35376" fmla="*/ 3847033 h 4608812"/>
              <a:gd name="connsiteX35377" fmla="*/ 9407410 w 12184637"/>
              <a:gd name="connsiteY35377" fmla="*/ 3851598 h 4608812"/>
              <a:gd name="connsiteX35378" fmla="*/ 9408367 w 12184637"/>
              <a:gd name="connsiteY35378" fmla="*/ 3851524 h 4608812"/>
              <a:gd name="connsiteX35379" fmla="*/ 9337320 w 12184637"/>
              <a:gd name="connsiteY35379" fmla="*/ 3888704 h 4608812"/>
              <a:gd name="connsiteX35380" fmla="*/ 9409913 w 12184637"/>
              <a:gd name="connsiteY35380" fmla="*/ 3851009 h 4608812"/>
              <a:gd name="connsiteX35381" fmla="*/ 9412269 w 12184637"/>
              <a:gd name="connsiteY35381" fmla="*/ 3843499 h 4608812"/>
              <a:gd name="connsiteX35382" fmla="*/ 9404760 w 12184637"/>
              <a:gd name="connsiteY35382" fmla="*/ 3841143 h 4608812"/>
              <a:gd name="connsiteX35383" fmla="*/ 9332167 w 12184637"/>
              <a:gd name="connsiteY35383" fmla="*/ 3878838 h 4608812"/>
              <a:gd name="connsiteX35384" fmla="*/ 9329811 w 12184637"/>
              <a:gd name="connsiteY35384" fmla="*/ 3886348 h 4608812"/>
              <a:gd name="connsiteX35385" fmla="*/ 9334818 w 12184637"/>
              <a:gd name="connsiteY35385" fmla="*/ 3889366 h 4608812"/>
              <a:gd name="connsiteX35386" fmla="*/ 9337320 w 12184637"/>
              <a:gd name="connsiteY35386" fmla="*/ 3888704 h 4608812"/>
              <a:gd name="connsiteX35387" fmla="*/ 9263992 w 12184637"/>
              <a:gd name="connsiteY35387" fmla="*/ 3936117 h 4608812"/>
              <a:gd name="connsiteX35388" fmla="*/ 9337835 w 12184637"/>
              <a:gd name="connsiteY35388" fmla="*/ 3888483 h 4608812"/>
              <a:gd name="connsiteX35389" fmla="*/ 9339456 w 12184637"/>
              <a:gd name="connsiteY35389" fmla="*/ 3880752 h 4608812"/>
              <a:gd name="connsiteX35390" fmla="*/ 9331725 w 12184637"/>
              <a:gd name="connsiteY35390" fmla="*/ 3879133 h 4608812"/>
              <a:gd name="connsiteX35391" fmla="*/ 9257881 w 12184637"/>
              <a:gd name="connsiteY35391" fmla="*/ 3926767 h 4608812"/>
              <a:gd name="connsiteX35392" fmla="*/ 9256261 w 12184637"/>
              <a:gd name="connsiteY35392" fmla="*/ 3934497 h 4608812"/>
              <a:gd name="connsiteX35393" fmla="*/ 9260973 w 12184637"/>
              <a:gd name="connsiteY35393" fmla="*/ 3937074 h 4608812"/>
              <a:gd name="connsiteX35394" fmla="*/ 9263992 w 12184637"/>
              <a:gd name="connsiteY35394" fmla="*/ 3936117 h 4608812"/>
              <a:gd name="connsiteX35395" fmla="*/ 9266495 w 12184637"/>
              <a:gd name="connsiteY35395" fmla="*/ 3931405 h 4608812"/>
              <a:gd name="connsiteX35396" fmla="*/ 9260900 w 12184637"/>
              <a:gd name="connsiteY35396" fmla="*/ 3925883 h 4608812"/>
              <a:gd name="connsiteX35397" fmla="*/ 9131544 w 12184637"/>
              <a:gd name="connsiteY35397" fmla="*/ 3926546 h 4608812"/>
              <a:gd name="connsiteX35398" fmla="*/ 9131544 w 12184637"/>
              <a:gd name="connsiteY35398" fmla="*/ 3926546 h 4608812"/>
              <a:gd name="connsiteX35399" fmla="*/ 9126022 w 12184637"/>
              <a:gd name="connsiteY35399" fmla="*/ 3932142 h 4608812"/>
              <a:gd name="connsiteX35400" fmla="*/ 9131618 w 12184637"/>
              <a:gd name="connsiteY35400" fmla="*/ 3937663 h 4608812"/>
              <a:gd name="connsiteX35401" fmla="*/ 9260973 w 12184637"/>
              <a:gd name="connsiteY35401" fmla="*/ 3937000 h 4608812"/>
              <a:gd name="connsiteX35402" fmla="*/ 9260973 w 12184637"/>
              <a:gd name="connsiteY35402" fmla="*/ 3937000 h 4608812"/>
              <a:gd name="connsiteX35403" fmla="*/ 9266495 w 12184637"/>
              <a:gd name="connsiteY35403" fmla="*/ 3931405 h 4608812"/>
              <a:gd name="connsiteX35404" fmla="*/ 9137066 w 12184637"/>
              <a:gd name="connsiteY35404" fmla="*/ 3933172 h 4608812"/>
              <a:gd name="connsiteX35405" fmla="*/ 9132721 w 12184637"/>
              <a:gd name="connsiteY35405" fmla="*/ 3926620 h 4608812"/>
              <a:gd name="connsiteX35406" fmla="*/ 9002630 w 12184637"/>
              <a:gd name="connsiteY35406" fmla="*/ 3900263 h 4608812"/>
              <a:gd name="connsiteX35407" fmla="*/ 8996077 w 12184637"/>
              <a:gd name="connsiteY35407" fmla="*/ 3904606 h 4608812"/>
              <a:gd name="connsiteX35408" fmla="*/ 9000421 w 12184637"/>
              <a:gd name="connsiteY35408" fmla="*/ 3911159 h 4608812"/>
              <a:gd name="connsiteX35409" fmla="*/ 9130513 w 12184637"/>
              <a:gd name="connsiteY35409" fmla="*/ 3937516 h 4608812"/>
              <a:gd name="connsiteX35410" fmla="*/ 9131690 w 12184637"/>
              <a:gd name="connsiteY35410" fmla="*/ 3937663 h 4608812"/>
              <a:gd name="connsiteX35411" fmla="*/ 9137066 w 12184637"/>
              <a:gd name="connsiteY35411" fmla="*/ 3933172 h 4608812"/>
              <a:gd name="connsiteX35412" fmla="*/ 8951387 w 12184637"/>
              <a:gd name="connsiteY35412" fmla="*/ 3952535 h 4608812"/>
              <a:gd name="connsiteX35413" fmla="*/ 9004912 w 12184637"/>
              <a:gd name="connsiteY35413" fmla="*/ 3910128 h 4608812"/>
              <a:gd name="connsiteX35414" fmla="*/ 9005795 w 12184637"/>
              <a:gd name="connsiteY35414" fmla="*/ 3902324 h 4608812"/>
              <a:gd name="connsiteX35415" fmla="*/ 8997991 w 12184637"/>
              <a:gd name="connsiteY35415" fmla="*/ 3901440 h 4608812"/>
              <a:gd name="connsiteX35416" fmla="*/ 8944467 w 12184637"/>
              <a:gd name="connsiteY35416" fmla="*/ 3943847 h 4608812"/>
              <a:gd name="connsiteX35417" fmla="*/ 8943584 w 12184637"/>
              <a:gd name="connsiteY35417" fmla="*/ 3951651 h 4608812"/>
              <a:gd name="connsiteX35418" fmla="*/ 8948001 w 12184637"/>
              <a:gd name="connsiteY35418" fmla="*/ 3953787 h 4608812"/>
              <a:gd name="connsiteX35419" fmla="*/ 8951387 w 12184637"/>
              <a:gd name="connsiteY35419" fmla="*/ 3952535 h 4608812"/>
              <a:gd name="connsiteX35420" fmla="*/ 5483441 w 12184637"/>
              <a:gd name="connsiteY35420" fmla="*/ 4251298 h 4608812"/>
              <a:gd name="connsiteX35421" fmla="*/ 5558021 w 12184637"/>
              <a:gd name="connsiteY35421" fmla="*/ 4234070 h 4608812"/>
              <a:gd name="connsiteX35422" fmla="*/ 5562218 w 12184637"/>
              <a:gd name="connsiteY35422" fmla="*/ 4227370 h 4608812"/>
              <a:gd name="connsiteX35423" fmla="*/ 5555519 w 12184637"/>
              <a:gd name="connsiteY35423" fmla="*/ 4223174 h 4608812"/>
              <a:gd name="connsiteX35424" fmla="*/ 5480938 w 12184637"/>
              <a:gd name="connsiteY35424" fmla="*/ 4240402 h 4608812"/>
              <a:gd name="connsiteX35425" fmla="*/ 5476742 w 12184637"/>
              <a:gd name="connsiteY35425" fmla="*/ 4247101 h 4608812"/>
              <a:gd name="connsiteX35426" fmla="*/ 5482190 w 12184637"/>
              <a:gd name="connsiteY35426" fmla="*/ 4251445 h 4608812"/>
              <a:gd name="connsiteX35427" fmla="*/ 5483441 w 12184637"/>
              <a:gd name="connsiteY35427" fmla="*/ 4251298 h 4608812"/>
              <a:gd name="connsiteX35428" fmla="*/ 5487785 w 12184637"/>
              <a:gd name="connsiteY35428" fmla="*/ 4246365 h 4608812"/>
              <a:gd name="connsiteX35429" fmla="*/ 5482779 w 12184637"/>
              <a:gd name="connsiteY35429" fmla="*/ 4240328 h 4608812"/>
              <a:gd name="connsiteX35430" fmla="*/ 5348048 w 12184637"/>
              <a:gd name="connsiteY35430" fmla="*/ 4227739 h 4608812"/>
              <a:gd name="connsiteX35431" fmla="*/ 5342011 w 12184637"/>
              <a:gd name="connsiteY35431" fmla="*/ 4232745 h 4608812"/>
              <a:gd name="connsiteX35432" fmla="*/ 5347018 w 12184637"/>
              <a:gd name="connsiteY35432" fmla="*/ 4238782 h 4608812"/>
              <a:gd name="connsiteX35433" fmla="*/ 5481748 w 12184637"/>
              <a:gd name="connsiteY35433" fmla="*/ 4251372 h 4608812"/>
              <a:gd name="connsiteX35434" fmla="*/ 5482337 w 12184637"/>
              <a:gd name="connsiteY35434" fmla="*/ 4251372 h 4608812"/>
              <a:gd name="connsiteX35435" fmla="*/ 5487785 w 12184637"/>
              <a:gd name="connsiteY35435" fmla="*/ 4246365 h 4608812"/>
              <a:gd name="connsiteX35436" fmla="*/ 5352687 w 12184637"/>
              <a:gd name="connsiteY35436" fmla="*/ 4235248 h 4608812"/>
              <a:gd name="connsiteX35437" fmla="*/ 5349447 w 12184637"/>
              <a:gd name="connsiteY35437" fmla="*/ 4228107 h 4608812"/>
              <a:gd name="connsiteX35438" fmla="*/ 5224877 w 12184637"/>
              <a:gd name="connsiteY35438" fmla="*/ 4181282 h 4608812"/>
              <a:gd name="connsiteX35439" fmla="*/ 5217735 w 12184637"/>
              <a:gd name="connsiteY35439" fmla="*/ 4184522 h 4608812"/>
              <a:gd name="connsiteX35440" fmla="*/ 5220975 w 12184637"/>
              <a:gd name="connsiteY35440" fmla="*/ 4191663 h 4608812"/>
              <a:gd name="connsiteX35441" fmla="*/ 5345545 w 12184637"/>
              <a:gd name="connsiteY35441" fmla="*/ 4238488 h 4608812"/>
              <a:gd name="connsiteX35442" fmla="*/ 5347533 w 12184637"/>
              <a:gd name="connsiteY35442" fmla="*/ 4238856 h 4608812"/>
              <a:gd name="connsiteX35443" fmla="*/ 5352687 w 12184637"/>
              <a:gd name="connsiteY35443" fmla="*/ 4235248 h 4608812"/>
              <a:gd name="connsiteX35444" fmla="*/ 5227454 w 12184637"/>
              <a:gd name="connsiteY35444" fmla="*/ 4189602 h 4608812"/>
              <a:gd name="connsiteX35445" fmla="*/ 5225981 w 12184637"/>
              <a:gd name="connsiteY35445" fmla="*/ 4181871 h 4608812"/>
              <a:gd name="connsiteX35446" fmla="*/ 5112527 w 12184637"/>
              <a:gd name="connsiteY35446" fmla="*/ 4104641 h 4608812"/>
              <a:gd name="connsiteX35447" fmla="*/ 5104797 w 12184637"/>
              <a:gd name="connsiteY35447" fmla="*/ 4106113 h 4608812"/>
              <a:gd name="connsiteX35448" fmla="*/ 5106270 w 12184637"/>
              <a:gd name="connsiteY35448" fmla="*/ 4113844 h 4608812"/>
              <a:gd name="connsiteX35449" fmla="*/ 5219723 w 12184637"/>
              <a:gd name="connsiteY35449" fmla="*/ 4191074 h 4608812"/>
              <a:gd name="connsiteX35450" fmla="*/ 5222889 w 12184637"/>
              <a:gd name="connsiteY35450" fmla="*/ 4192031 h 4608812"/>
              <a:gd name="connsiteX35451" fmla="*/ 5227454 w 12184637"/>
              <a:gd name="connsiteY35451" fmla="*/ 4189602 h 4608812"/>
              <a:gd name="connsiteX35452" fmla="*/ 5047519 w 12184637"/>
              <a:gd name="connsiteY35452" fmla="*/ 4138875 h 4608812"/>
              <a:gd name="connsiteX35453" fmla="*/ 5111423 w 12184637"/>
              <a:gd name="connsiteY35453" fmla="*/ 4114432 h 4608812"/>
              <a:gd name="connsiteX35454" fmla="*/ 5114663 w 12184637"/>
              <a:gd name="connsiteY35454" fmla="*/ 4107217 h 4608812"/>
              <a:gd name="connsiteX35455" fmla="*/ 5107447 w 12184637"/>
              <a:gd name="connsiteY35455" fmla="*/ 4103978 h 4608812"/>
              <a:gd name="connsiteX35456" fmla="*/ 5043543 w 12184637"/>
              <a:gd name="connsiteY35456" fmla="*/ 4128421 h 4608812"/>
              <a:gd name="connsiteX35457" fmla="*/ 5040303 w 12184637"/>
              <a:gd name="connsiteY35457" fmla="*/ 4135636 h 4608812"/>
              <a:gd name="connsiteX35458" fmla="*/ 5045531 w 12184637"/>
              <a:gd name="connsiteY35458" fmla="*/ 4139243 h 4608812"/>
              <a:gd name="connsiteX35459" fmla="*/ 5047519 w 12184637"/>
              <a:gd name="connsiteY35459" fmla="*/ 4138875 h 4608812"/>
              <a:gd name="connsiteX35460" fmla="*/ 4989798 w 12184637"/>
              <a:gd name="connsiteY35460" fmla="*/ 4164128 h 4608812"/>
              <a:gd name="connsiteX35461" fmla="*/ 5047739 w 12184637"/>
              <a:gd name="connsiteY35461" fmla="*/ 4138801 h 4608812"/>
              <a:gd name="connsiteX35462" fmla="*/ 5050611 w 12184637"/>
              <a:gd name="connsiteY35462" fmla="*/ 4131439 h 4608812"/>
              <a:gd name="connsiteX35463" fmla="*/ 5043248 w 12184637"/>
              <a:gd name="connsiteY35463" fmla="*/ 4128568 h 4608812"/>
              <a:gd name="connsiteX35464" fmla="*/ 4985307 w 12184637"/>
              <a:gd name="connsiteY35464" fmla="*/ 4153895 h 4608812"/>
              <a:gd name="connsiteX35465" fmla="*/ 4982435 w 12184637"/>
              <a:gd name="connsiteY35465" fmla="*/ 4161257 h 4608812"/>
              <a:gd name="connsiteX35466" fmla="*/ 4987589 w 12184637"/>
              <a:gd name="connsiteY35466" fmla="*/ 4164570 h 4608812"/>
              <a:gd name="connsiteX35467" fmla="*/ 4989798 w 12184637"/>
              <a:gd name="connsiteY35467" fmla="*/ 4164128 h 4608812"/>
              <a:gd name="connsiteX35468" fmla="*/ 4937084 w 12184637"/>
              <a:gd name="connsiteY35468" fmla="*/ 4184890 h 4608812"/>
              <a:gd name="connsiteX35469" fmla="*/ 4989577 w 12184637"/>
              <a:gd name="connsiteY35469" fmla="*/ 4164202 h 4608812"/>
              <a:gd name="connsiteX35470" fmla="*/ 4992743 w 12184637"/>
              <a:gd name="connsiteY35470" fmla="*/ 4156987 h 4608812"/>
              <a:gd name="connsiteX35471" fmla="*/ 4985527 w 12184637"/>
              <a:gd name="connsiteY35471" fmla="*/ 4153821 h 4608812"/>
              <a:gd name="connsiteX35472" fmla="*/ 4933035 w 12184637"/>
              <a:gd name="connsiteY35472" fmla="*/ 4174509 h 4608812"/>
              <a:gd name="connsiteX35473" fmla="*/ 4929868 w 12184637"/>
              <a:gd name="connsiteY35473" fmla="*/ 4181724 h 4608812"/>
              <a:gd name="connsiteX35474" fmla="*/ 4935096 w 12184637"/>
              <a:gd name="connsiteY35474" fmla="*/ 4185258 h 4608812"/>
              <a:gd name="connsiteX35475" fmla="*/ 4937084 w 12184637"/>
              <a:gd name="connsiteY35475" fmla="*/ 4184890 h 4608812"/>
              <a:gd name="connsiteX35476" fmla="*/ 4888934 w 12184637"/>
              <a:gd name="connsiteY35476" fmla="*/ 4195713 h 4608812"/>
              <a:gd name="connsiteX35477" fmla="*/ 4936274 w 12184637"/>
              <a:gd name="connsiteY35477" fmla="*/ 4185111 h 4608812"/>
              <a:gd name="connsiteX35478" fmla="*/ 4940470 w 12184637"/>
              <a:gd name="connsiteY35478" fmla="*/ 4178484 h 4608812"/>
              <a:gd name="connsiteX35479" fmla="*/ 4933844 w 12184637"/>
              <a:gd name="connsiteY35479" fmla="*/ 4174288 h 4608812"/>
              <a:gd name="connsiteX35480" fmla="*/ 4886505 w 12184637"/>
              <a:gd name="connsiteY35480" fmla="*/ 4184890 h 4608812"/>
              <a:gd name="connsiteX35481" fmla="*/ 4882308 w 12184637"/>
              <a:gd name="connsiteY35481" fmla="*/ 4191516 h 4608812"/>
              <a:gd name="connsiteX35482" fmla="*/ 4887756 w 12184637"/>
              <a:gd name="connsiteY35482" fmla="*/ 4195860 h 4608812"/>
              <a:gd name="connsiteX35483" fmla="*/ 4888934 w 12184637"/>
              <a:gd name="connsiteY35483" fmla="*/ 4195713 h 4608812"/>
              <a:gd name="connsiteX35484" fmla="*/ 5798549 w 12184637"/>
              <a:gd name="connsiteY35484" fmla="*/ 458010 h 4608812"/>
              <a:gd name="connsiteX35485" fmla="*/ 5797370 w 12184637"/>
              <a:gd name="connsiteY35485" fmla="*/ 450206 h 4608812"/>
              <a:gd name="connsiteX35486" fmla="*/ 5735895 w 12184637"/>
              <a:gd name="connsiteY35486" fmla="*/ 405148 h 4608812"/>
              <a:gd name="connsiteX35487" fmla="*/ 5728091 w 12184637"/>
              <a:gd name="connsiteY35487" fmla="*/ 406326 h 4608812"/>
              <a:gd name="connsiteX35488" fmla="*/ 5729269 w 12184637"/>
              <a:gd name="connsiteY35488" fmla="*/ 414130 h 4608812"/>
              <a:gd name="connsiteX35489" fmla="*/ 5790745 w 12184637"/>
              <a:gd name="connsiteY35489" fmla="*/ 459188 h 4608812"/>
              <a:gd name="connsiteX35490" fmla="*/ 5794057 w 12184637"/>
              <a:gd name="connsiteY35490" fmla="*/ 460292 h 4608812"/>
              <a:gd name="connsiteX35491" fmla="*/ 5798549 w 12184637"/>
              <a:gd name="connsiteY35491" fmla="*/ 458010 h 4608812"/>
              <a:gd name="connsiteX35492" fmla="*/ 5856195 w 12184637"/>
              <a:gd name="connsiteY35492" fmla="*/ 526406 h 4608812"/>
              <a:gd name="connsiteX35493" fmla="*/ 5856784 w 12184637"/>
              <a:gd name="connsiteY35493" fmla="*/ 518528 h 4608812"/>
              <a:gd name="connsiteX35494" fmla="*/ 5798328 w 12184637"/>
              <a:gd name="connsiteY35494" fmla="*/ 451016 h 4608812"/>
              <a:gd name="connsiteX35495" fmla="*/ 5790450 w 12184637"/>
              <a:gd name="connsiteY35495" fmla="*/ 450427 h 4608812"/>
              <a:gd name="connsiteX35496" fmla="*/ 5789861 w 12184637"/>
              <a:gd name="connsiteY35496" fmla="*/ 458304 h 4608812"/>
              <a:gd name="connsiteX35497" fmla="*/ 5848318 w 12184637"/>
              <a:gd name="connsiteY35497" fmla="*/ 525817 h 4608812"/>
              <a:gd name="connsiteX35498" fmla="*/ 5852588 w 12184637"/>
              <a:gd name="connsiteY35498" fmla="*/ 527731 h 4608812"/>
              <a:gd name="connsiteX35499" fmla="*/ 5856195 w 12184637"/>
              <a:gd name="connsiteY35499" fmla="*/ 526406 h 4608812"/>
              <a:gd name="connsiteX35500" fmla="*/ 6132430 w 12184637"/>
              <a:gd name="connsiteY35500" fmla="*/ 576617 h 4608812"/>
              <a:gd name="connsiteX35501" fmla="*/ 6128012 w 12184637"/>
              <a:gd name="connsiteY35501" fmla="*/ 570064 h 4608812"/>
              <a:gd name="connsiteX35502" fmla="*/ 5853619 w 12184637"/>
              <a:gd name="connsiteY35502" fmla="*/ 516761 h 4608812"/>
              <a:gd name="connsiteX35503" fmla="*/ 5847066 w 12184637"/>
              <a:gd name="connsiteY35503" fmla="*/ 521179 h 4608812"/>
              <a:gd name="connsiteX35504" fmla="*/ 5851484 w 12184637"/>
              <a:gd name="connsiteY35504" fmla="*/ 527731 h 4608812"/>
              <a:gd name="connsiteX35505" fmla="*/ 6125877 w 12184637"/>
              <a:gd name="connsiteY35505" fmla="*/ 581034 h 4608812"/>
              <a:gd name="connsiteX35506" fmla="*/ 6126982 w 12184637"/>
              <a:gd name="connsiteY35506" fmla="*/ 581108 h 4608812"/>
              <a:gd name="connsiteX35507" fmla="*/ 6132430 w 12184637"/>
              <a:gd name="connsiteY35507" fmla="*/ 576617 h 4608812"/>
              <a:gd name="connsiteX35508" fmla="*/ 6403069 w 12184637"/>
              <a:gd name="connsiteY35508" fmla="*/ 651565 h 4608812"/>
              <a:gd name="connsiteX35509" fmla="*/ 6399166 w 12184637"/>
              <a:gd name="connsiteY35509" fmla="*/ 644718 h 4608812"/>
              <a:gd name="connsiteX35510" fmla="*/ 6128454 w 12184637"/>
              <a:gd name="connsiteY35510" fmla="*/ 570212 h 4608812"/>
              <a:gd name="connsiteX35511" fmla="*/ 6121607 w 12184637"/>
              <a:gd name="connsiteY35511" fmla="*/ 574114 h 4608812"/>
              <a:gd name="connsiteX35512" fmla="*/ 6125509 w 12184637"/>
              <a:gd name="connsiteY35512" fmla="*/ 580961 h 4608812"/>
              <a:gd name="connsiteX35513" fmla="*/ 6396222 w 12184637"/>
              <a:gd name="connsiteY35513" fmla="*/ 655541 h 4608812"/>
              <a:gd name="connsiteX35514" fmla="*/ 6397768 w 12184637"/>
              <a:gd name="connsiteY35514" fmla="*/ 655762 h 4608812"/>
              <a:gd name="connsiteX35515" fmla="*/ 6403069 w 12184637"/>
              <a:gd name="connsiteY35515" fmla="*/ 651565 h 4608812"/>
              <a:gd name="connsiteX35516" fmla="*/ 6647498 w 12184637"/>
              <a:gd name="connsiteY35516" fmla="*/ 742269 h 4608812"/>
              <a:gd name="connsiteX35517" fmla="*/ 6644185 w 12184637"/>
              <a:gd name="connsiteY35517" fmla="*/ 735128 h 4608812"/>
              <a:gd name="connsiteX35518" fmla="*/ 6399608 w 12184637"/>
              <a:gd name="connsiteY35518" fmla="*/ 644866 h 4608812"/>
              <a:gd name="connsiteX35519" fmla="*/ 6392467 w 12184637"/>
              <a:gd name="connsiteY35519" fmla="*/ 648179 h 4608812"/>
              <a:gd name="connsiteX35520" fmla="*/ 6395780 w 12184637"/>
              <a:gd name="connsiteY35520" fmla="*/ 655320 h 4608812"/>
              <a:gd name="connsiteX35521" fmla="*/ 6640356 w 12184637"/>
              <a:gd name="connsiteY35521" fmla="*/ 745582 h 4608812"/>
              <a:gd name="connsiteX35522" fmla="*/ 6642344 w 12184637"/>
              <a:gd name="connsiteY35522" fmla="*/ 745950 h 4608812"/>
              <a:gd name="connsiteX35523" fmla="*/ 6647498 w 12184637"/>
              <a:gd name="connsiteY35523" fmla="*/ 742269 h 4608812"/>
              <a:gd name="connsiteX35524" fmla="*/ 6870060 w 12184637"/>
              <a:gd name="connsiteY35524" fmla="*/ 844164 h 4608812"/>
              <a:gd name="connsiteX35525" fmla="*/ 6867336 w 12184637"/>
              <a:gd name="connsiteY35525" fmla="*/ 836801 h 4608812"/>
              <a:gd name="connsiteX35526" fmla="*/ 6644553 w 12184637"/>
              <a:gd name="connsiteY35526" fmla="*/ 735275 h 4608812"/>
              <a:gd name="connsiteX35527" fmla="*/ 6637190 w 12184637"/>
              <a:gd name="connsiteY35527" fmla="*/ 737999 h 4608812"/>
              <a:gd name="connsiteX35528" fmla="*/ 6639914 w 12184637"/>
              <a:gd name="connsiteY35528" fmla="*/ 745361 h 4608812"/>
              <a:gd name="connsiteX35529" fmla="*/ 6862698 w 12184637"/>
              <a:gd name="connsiteY35529" fmla="*/ 846814 h 4608812"/>
              <a:gd name="connsiteX35530" fmla="*/ 6865054 w 12184637"/>
              <a:gd name="connsiteY35530" fmla="*/ 847329 h 4608812"/>
              <a:gd name="connsiteX35531" fmla="*/ 6870060 w 12184637"/>
              <a:gd name="connsiteY35531" fmla="*/ 844164 h 4608812"/>
              <a:gd name="connsiteX35532" fmla="*/ 7073923 w 12184637"/>
              <a:gd name="connsiteY35532" fmla="*/ 952169 h 4608812"/>
              <a:gd name="connsiteX35533" fmla="*/ 7071567 w 12184637"/>
              <a:gd name="connsiteY35533" fmla="*/ 944659 h 4608812"/>
              <a:gd name="connsiteX35534" fmla="*/ 6867631 w 12184637"/>
              <a:gd name="connsiteY35534" fmla="*/ 836875 h 4608812"/>
              <a:gd name="connsiteX35535" fmla="*/ 6860121 w 12184637"/>
              <a:gd name="connsiteY35535" fmla="*/ 839231 h 4608812"/>
              <a:gd name="connsiteX35536" fmla="*/ 6862477 w 12184637"/>
              <a:gd name="connsiteY35536" fmla="*/ 846740 h 4608812"/>
              <a:gd name="connsiteX35537" fmla="*/ 7066413 w 12184637"/>
              <a:gd name="connsiteY35537" fmla="*/ 954525 h 4608812"/>
              <a:gd name="connsiteX35538" fmla="*/ 7069064 w 12184637"/>
              <a:gd name="connsiteY35538" fmla="*/ 955187 h 4608812"/>
              <a:gd name="connsiteX35539" fmla="*/ 7073923 w 12184637"/>
              <a:gd name="connsiteY35539" fmla="*/ 952169 h 4608812"/>
              <a:gd name="connsiteX35540" fmla="*/ 7195033 w 12184637"/>
              <a:gd name="connsiteY35540" fmla="*/ 954378 h 4608812"/>
              <a:gd name="connsiteX35541" fmla="*/ 7189659 w 12184637"/>
              <a:gd name="connsiteY35541" fmla="*/ 948635 h 4608812"/>
              <a:gd name="connsiteX35542" fmla="*/ 7069137 w 12184637"/>
              <a:gd name="connsiteY35542" fmla="*/ 944070 h 4608812"/>
              <a:gd name="connsiteX35543" fmla="*/ 7063395 w 12184637"/>
              <a:gd name="connsiteY35543" fmla="*/ 949445 h 4608812"/>
              <a:gd name="connsiteX35544" fmla="*/ 7068769 w 12184637"/>
              <a:gd name="connsiteY35544" fmla="*/ 955187 h 4608812"/>
              <a:gd name="connsiteX35545" fmla="*/ 7189290 w 12184637"/>
              <a:gd name="connsiteY35545" fmla="*/ 959752 h 4608812"/>
              <a:gd name="connsiteX35546" fmla="*/ 7189512 w 12184637"/>
              <a:gd name="connsiteY35546" fmla="*/ 959752 h 4608812"/>
              <a:gd name="connsiteX35547" fmla="*/ 7195033 w 12184637"/>
              <a:gd name="connsiteY35547" fmla="*/ 954378 h 4608812"/>
              <a:gd name="connsiteX35548" fmla="*/ 7328585 w 12184637"/>
              <a:gd name="connsiteY35548" fmla="*/ 982575 h 4608812"/>
              <a:gd name="connsiteX35549" fmla="*/ 7324242 w 12184637"/>
              <a:gd name="connsiteY35549" fmla="*/ 976023 h 4608812"/>
              <a:gd name="connsiteX35550" fmla="*/ 7190616 w 12184637"/>
              <a:gd name="connsiteY35550" fmla="*/ 948709 h 4608812"/>
              <a:gd name="connsiteX35551" fmla="*/ 7184064 w 12184637"/>
              <a:gd name="connsiteY35551" fmla="*/ 953052 h 4608812"/>
              <a:gd name="connsiteX35552" fmla="*/ 7188407 w 12184637"/>
              <a:gd name="connsiteY35552" fmla="*/ 959605 h 4608812"/>
              <a:gd name="connsiteX35553" fmla="*/ 7322033 w 12184637"/>
              <a:gd name="connsiteY35553" fmla="*/ 986919 h 4608812"/>
              <a:gd name="connsiteX35554" fmla="*/ 7323211 w 12184637"/>
              <a:gd name="connsiteY35554" fmla="*/ 987066 h 4608812"/>
              <a:gd name="connsiteX35555" fmla="*/ 7328585 w 12184637"/>
              <a:gd name="connsiteY35555" fmla="*/ 982575 h 4608812"/>
              <a:gd name="connsiteX35556" fmla="*/ 7484740 w 12184637"/>
              <a:gd name="connsiteY35556" fmla="*/ 1074310 h 4608812"/>
              <a:gd name="connsiteX35557" fmla="*/ 7482679 w 12184637"/>
              <a:gd name="connsiteY35557" fmla="*/ 1066727 h 4608812"/>
              <a:gd name="connsiteX35558" fmla="*/ 7325935 w 12184637"/>
              <a:gd name="connsiteY35558" fmla="*/ 976612 h 4608812"/>
              <a:gd name="connsiteX35559" fmla="*/ 7318352 w 12184637"/>
              <a:gd name="connsiteY35559" fmla="*/ 978673 h 4608812"/>
              <a:gd name="connsiteX35560" fmla="*/ 7320413 w 12184637"/>
              <a:gd name="connsiteY35560" fmla="*/ 986256 h 4608812"/>
              <a:gd name="connsiteX35561" fmla="*/ 7477157 w 12184637"/>
              <a:gd name="connsiteY35561" fmla="*/ 1076371 h 4608812"/>
              <a:gd name="connsiteX35562" fmla="*/ 7479955 w 12184637"/>
              <a:gd name="connsiteY35562" fmla="*/ 1077107 h 4608812"/>
              <a:gd name="connsiteX35563" fmla="*/ 7484740 w 12184637"/>
              <a:gd name="connsiteY35563" fmla="*/ 1074310 h 4608812"/>
              <a:gd name="connsiteX35564" fmla="*/ 7523098 w 12184637"/>
              <a:gd name="connsiteY35564" fmla="*/ 1096397 h 4608812"/>
              <a:gd name="connsiteX35565" fmla="*/ 7521037 w 12184637"/>
              <a:gd name="connsiteY35565" fmla="*/ 1088813 h 4608812"/>
              <a:gd name="connsiteX35566" fmla="*/ 7482605 w 12184637"/>
              <a:gd name="connsiteY35566" fmla="*/ 1066727 h 4608812"/>
              <a:gd name="connsiteX35567" fmla="*/ 7475022 w 12184637"/>
              <a:gd name="connsiteY35567" fmla="*/ 1068788 h 4608812"/>
              <a:gd name="connsiteX35568" fmla="*/ 7477084 w 12184637"/>
              <a:gd name="connsiteY35568" fmla="*/ 1076371 h 4608812"/>
              <a:gd name="connsiteX35569" fmla="*/ 7515515 w 12184637"/>
              <a:gd name="connsiteY35569" fmla="*/ 1098458 h 4608812"/>
              <a:gd name="connsiteX35570" fmla="*/ 7518313 w 12184637"/>
              <a:gd name="connsiteY35570" fmla="*/ 1099194 h 4608812"/>
              <a:gd name="connsiteX35571" fmla="*/ 7523098 w 12184637"/>
              <a:gd name="connsiteY35571" fmla="*/ 1096397 h 4608812"/>
              <a:gd name="connsiteX35572" fmla="*/ 7667546 w 12184637"/>
              <a:gd name="connsiteY35572" fmla="*/ 1181873 h 4608812"/>
              <a:gd name="connsiteX35573" fmla="*/ 7665559 w 12184637"/>
              <a:gd name="connsiteY35573" fmla="*/ 1174216 h 4608812"/>
              <a:gd name="connsiteX35574" fmla="*/ 7521110 w 12184637"/>
              <a:gd name="connsiteY35574" fmla="*/ 1088813 h 4608812"/>
              <a:gd name="connsiteX35575" fmla="*/ 7513454 w 12184637"/>
              <a:gd name="connsiteY35575" fmla="*/ 1090801 h 4608812"/>
              <a:gd name="connsiteX35576" fmla="*/ 7515441 w 12184637"/>
              <a:gd name="connsiteY35576" fmla="*/ 1098458 h 4608812"/>
              <a:gd name="connsiteX35577" fmla="*/ 7659890 w 12184637"/>
              <a:gd name="connsiteY35577" fmla="*/ 1183861 h 4608812"/>
              <a:gd name="connsiteX35578" fmla="*/ 7662762 w 12184637"/>
              <a:gd name="connsiteY35578" fmla="*/ 1184671 h 4608812"/>
              <a:gd name="connsiteX35579" fmla="*/ 7667546 w 12184637"/>
              <a:gd name="connsiteY35579" fmla="*/ 1181873 h 4608812"/>
              <a:gd name="connsiteX35580" fmla="*/ 7702517 w 12184637"/>
              <a:gd name="connsiteY35580" fmla="*/ 1202561 h 4608812"/>
              <a:gd name="connsiteX35581" fmla="*/ 7700530 w 12184637"/>
              <a:gd name="connsiteY35581" fmla="*/ 1194905 h 4608812"/>
              <a:gd name="connsiteX35582" fmla="*/ 7665559 w 12184637"/>
              <a:gd name="connsiteY35582" fmla="*/ 1174216 h 4608812"/>
              <a:gd name="connsiteX35583" fmla="*/ 7657902 w 12184637"/>
              <a:gd name="connsiteY35583" fmla="*/ 1176204 h 4608812"/>
              <a:gd name="connsiteX35584" fmla="*/ 7659890 w 12184637"/>
              <a:gd name="connsiteY35584" fmla="*/ 1183861 h 4608812"/>
              <a:gd name="connsiteX35585" fmla="*/ 7694861 w 12184637"/>
              <a:gd name="connsiteY35585" fmla="*/ 1204549 h 4608812"/>
              <a:gd name="connsiteX35586" fmla="*/ 7697733 w 12184637"/>
              <a:gd name="connsiteY35586" fmla="*/ 1205359 h 4608812"/>
              <a:gd name="connsiteX35587" fmla="*/ 7702517 w 12184637"/>
              <a:gd name="connsiteY35587" fmla="*/ 1202561 h 4608812"/>
              <a:gd name="connsiteX35588" fmla="*/ 7838205 w 12184637"/>
              <a:gd name="connsiteY35588" fmla="*/ 1251153 h 4608812"/>
              <a:gd name="connsiteX35589" fmla="*/ 7834893 w 12184637"/>
              <a:gd name="connsiteY35589" fmla="*/ 1244011 h 4608812"/>
              <a:gd name="connsiteX35590" fmla="*/ 7699647 w 12184637"/>
              <a:gd name="connsiteY35590" fmla="*/ 1194536 h 4608812"/>
              <a:gd name="connsiteX35591" fmla="*/ 7692505 w 12184637"/>
              <a:gd name="connsiteY35591" fmla="*/ 1197849 h 4608812"/>
              <a:gd name="connsiteX35592" fmla="*/ 7695818 w 12184637"/>
              <a:gd name="connsiteY35592" fmla="*/ 1204991 h 4608812"/>
              <a:gd name="connsiteX35593" fmla="*/ 7831064 w 12184637"/>
              <a:gd name="connsiteY35593" fmla="*/ 1254466 h 4608812"/>
              <a:gd name="connsiteX35594" fmla="*/ 7833052 w 12184637"/>
              <a:gd name="connsiteY35594" fmla="*/ 1254834 h 4608812"/>
              <a:gd name="connsiteX35595" fmla="*/ 7838205 w 12184637"/>
              <a:gd name="connsiteY35595" fmla="*/ 1251153 h 4608812"/>
              <a:gd name="connsiteX35596" fmla="*/ 7961156 w 12184637"/>
              <a:gd name="connsiteY35596" fmla="*/ 1321095 h 4608812"/>
              <a:gd name="connsiteX35597" fmla="*/ 7959021 w 12184637"/>
              <a:gd name="connsiteY35597" fmla="*/ 1313512 h 4608812"/>
              <a:gd name="connsiteX35598" fmla="*/ 7835629 w 12184637"/>
              <a:gd name="connsiteY35598" fmla="*/ 1244379 h 4608812"/>
              <a:gd name="connsiteX35599" fmla="*/ 7828045 w 12184637"/>
              <a:gd name="connsiteY35599" fmla="*/ 1246514 h 4608812"/>
              <a:gd name="connsiteX35600" fmla="*/ 7830181 w 12184637"/>
              <a:gd name="connsiteY35600" fmla="*/ 1254098 h 4608812"/>
              <a:gd name="connsiteX35601" fmla="*/ 7953573 w 12184637"/>
              <a:gd name="connsiteY35601" fmla="*/ 1323230 h 4608812"/>
              <a:gd name="connsiteX35602" fmla="*/ 7956371 w 12184637"/>
              <a:gd name="connsiteY35602" fmla="*/ 1323966 h 4608812"/>
              <a:gd name="connsiteX35603" fmla="*/ 7961156 w 12184637"/>
              <a:gd name="connsiteY35603" fmla="*/ 1321095 h 4608812"/>
              <a:gd name="connsiteX35604" fmla="*/ 7967046 w 12184637"/>
              <a:gd name="connsiteY35604" fmla="*/ 1324555 h 4608812"/>
              <a:gd name="connsiteX35605" fmla="*/ 7964984 w 12184637"/>
              <a:gd name="connsiteY35605" fmla="*/ 1316972 h 4608812"/>
              <a:gd name="connsiteX35606" fmla="*/ 7959095 w 12184637"/>
              <a:gd name="connsiteY35606" fmla="*/ 1313585 h 4608812"/>
              <a:gd name="connsiteX35607" fmla="*/ 7951512 w 12184637"/>
              <a:gd name="connsiteY35607" fmla="*/ 1315647 h 4608812"/>
              <a:gd name="connsiteX35608" fmla="*/ 7953573 w 12184637"/>
              <a:gd name="connsiteY35608" fmla="*/ 1323230 h 4608812"/>
              <a:gd name="connsiteX35609" fmla="*/ 7959463 w 12184637"/>
              <a:gd name="connsiteY35609" fmla="*/ 1326616 h 4608812"/>
              <a:gd name="connsiteX35610" fmla="*/ 7962334 w 12184637"/>
              <a:gd name="connsiteY35610" fmla="*/ 1327353 h 4608812"/>
              <a:gd name="connsiteX35611" fmla="*/ 7967046 w 12184637"/>
              <a:gd name="connsiteY35611" fmla="*/ 1324555 h 4608812"/>
              <a:gd name="connsiteX35612" fmla="*/ 8327873 w 12184637"/>
              <a:gd name="connsiteY35612" fmla="*/ 1907062 h 4608812"/>
              <a:gd name="connsiteX35613" fmla="*/ 8327873 w 12184637"/>
              <a:gd name="connsiteY35613" fmla="*/ 1899184 h 4608812"/>
              <a:gd name="connsiteX35614" fmla="*/ 8274202 w 12184637"/>
              <a:gd name="connsiteY35614" fmla="*/ 1845881 h 4608812"/>
              <a:gd name="connsiteX35615" fmla="*/ 8266324 w 12184637"/>
              <a:gd name="connsiteY35615" fmla="*/ 1845881 h 4608812"/>
              <a:gd name="connsiteX35616" fmla="*/ 8266324 w 12184637"/>
              <a:gd name="connsiteY35616" fmla="*/ 1853758 h 4608812"/>
              <a:gd name="connsiteX35617" fmla="*/ 8319995 w 12184637"/>
              <a:gd name="connsiteY35617" fmla="*/ 1907062 h 4608812"/>
              <a:gd name="connsiteX35618" fmla="*/ 8323971 w 12184637"/>
              <a:gd name="connsiteY35618" fmla="*/ 1908681 h 4608812"/>
              <a:gd name="connsiteX35619" fmla="*/ 8327873 w 12184637"/>
              <a:gd name="connsiteY35619" fmla="*/ 1907062 h 4608812"/>
              <a:gd name="connsiteX35620" fmla="*/ 8274202 w 12184637"/>
              <a:gd name="connsiteY35620" fmla="*/ 1853685 h 4608812"/>
              <a:gd name="connsiteX35621" fmla="*/ 8274128 w 12184637"/>
              <a:gd name="connsiteY35621" fmla="*/ 1845807 h 4608812"/>
              <a:gd name="connsiteX35622" fmla="*/ 8149484 w 12184637"/>
              <a:gd name="connsiteY35622" fmla="*/ 1723887 h 4608812"/>
              <a:gd name="connsiteX35623" fmla="*/ 8141606 w 12184637"/>
              <a:gd name="connsiteY35623" fmla="*/ 1723961 h 4608812"/>
              <a:gd name="connsiteX35624" fmla="*/ 8141680 w 12184637"/>
              <a:gd name="connsiteY35624" fmla="*/ 1731838 h 4608812"/>
              <a:gd name="connsiteX35625" fmla="*/ 8266324 w 12184637"/>
              <a:gd name="connsiteY35625" fmla="*/ 1853758 h 4608812"/>
              <a:gd name="connsiteX35626" fmla="*/ 8270299 w 12184637"/>
              <a:gd name="connsiteY35626" fmla="*/ 1855378 h 4608812"/>
              <a:gd name="connsiteX35627" fmla="*/ 8274202 w 12184637"/>
              <a:gd name="connsiteY35627" fmla="*/ 1853685 h 4608812"/>
              <a:gd name="connsiteX35628" fmla="*/ 8149705 w 12184637"/>
              <a:gd name="connsiteY35628" fmla="*/ 1731691 h 4608812"/>
              <a:gd name="connsiteX35629" fmla="*/ 8149411 w 12184637"/>
              <a:gd name="connsiteY35629" fmla="*/ 1723814 h 4608812"/>
              <a:gd name="connsiteX35630" fmla="*/ 8021380 w 12184637"/>
              <a:gd name="connsiteY35630" fmla="*/ 1605280 h 4608812"/>
              <a:gd name="connsiteX35631" fmla="*/ 8013502 w 12184637"/>
              <a:gd name="connsiteY35631" fmla="*/ 1605575 h 4608812"/>
              <a:gd name="connsiteX35632" fmla="*/ 8013796 w 12184637"/>
              <a:gd name="connsiteY35632" fmla="*/ 1613452 h 4608812"/>
              <a:gd name="connsiteX35633" fmla="*/ 8141827 w 12184637"/>
              <a:gd name="connsiteY35633" fmla="*/ 1731986 h 4608812"/>
              <a:gd name="connsiteX35634" fmla="*/ 8145656 w 12184637"/>
              <a:gd name="connsiteY35634" fmla="*/ 1733458 h 4608812"/>
              <a:gd name="connsiteX35635" fmla="*/ 8149705 w 12184637"/>
              <a:gd name="connsiteY35635" fmla="*/ 1731691 h 4608812"/>
              <a:gd name="connsiteX35636" fmla="*/ 8021748 w 12184637"/>
              <a:gd name="connsiteY35636" fmla="*/ 1612937 h 4608812"/>
              <a:gd name="connsiteX35637" fmla="*/ 8021159 w 12184637"/>
              <a:gd name="connsiteY35637" fmla="*/ 1605059 h 4608812"/>
              <a:gd name="connsiteX35638" fmla="*/ 7887459 w 12184637"/>
              <a:gd name="connsiteY35638" fmla="*/ 1490207 h 4608812"/>
              <a:gd name="connsiteX35639" fmla="*/ 7879582 w 12184637"/>
              <a:gd name="connsiteY35639" fmla="*/ 1490796 h 4608812"/>
              <a:gd name="connsiteX35640" fmla="*/ 7880170 w 12184637"/>
              <a:gd name="connsiteY35640" fmla="*/ 1498674 h 4608812"/>
              <a:gd name="connsiteX35641" fmla="*/ 8013870 w 12184637"/>
              <a:gd name="connsiteY35641" fmla="*/ 1613526 h 4608812"/>
              <a:gd name="connsiteX35642" fmla="*/ 8017551 w 12184637"/>
              <a:gd name="connsiteY35642" fmla="*/ 1614851 h 4608812"/>
              <a:gd name="connsiteX35643" fmla="*/ 8021748 w 12184637"/>
              <a:gd name="connsiteY35643" fmla="*/ 1612937 h 4608812"/>
              <a:gd name="connsiteX35644" fmla="*/ 7888269 w 12184637"/>
              <a:gd name="connsiteY35644" fmla="*/ 1497864 h 4608812"/>
              <a:gd name="connsiteX35645" fmla="*/ 7887312 w 12184637"/>
              <a:gd name="connsiteY35645" fmla="*/ 1490060 h 4608812"/>
              <a:gd name="connsiteX35646" fmla="*/ 7745882 w 12184637"/>
              <a:gd name="connsiteY35646" fmla="*/ 1379110 h 4608812"/>
              <a:gd name="connsiteX35647" fmla="*/ 7738078 w 12184637"/>
              <a:gd name="connsiteY35647" fmla="*/ 1380067 h 4608812"/>
              <a:gd name="connsiteX35648" fmla="*/ 7739035 w 12184637"/>
              <a:gd name="connsiteY35648" fmla="*/ 1387871 h 4608812"/>
              <a:gd name="connsiteX35649" fmla="*/ 7880465 w 12184637"/>
              <a:gd name="connsiteY35649" fmla="*/ 1498821 h 4608812"/>
              <a:gd name="connsiteX35650" fmla="*/ 7883925 w 12184637"/>
              <a:gd name="connsiteY35650" fmla="*/ 1499999 h 4608812"/>
              <a:gd name="connsiteX35651" fmla="*/ 7888269 w 12184637"/>
              <a:gd name="connsiteY35651" fmla="*/ 1497864 h 4608812"/>
              <a:gd name="connsiteX35652" fmla="*/ 7746986 w 12184637"/>
              <a:gd name="connsiteY35652" fmla="*/ 1386767 h 4608812"/>
              <a:gd name="connsiteX35653" fmla="*/ 7745734 w 12184637"/>
              <a:gd name="connsiteY35653" fmla="*/ 1378963 h 4608812"/>
              <a:gd name="connsiteX35654" fmla="*/ 7595101 w 12184637"/>
              <a:gd name="connsiteY35654" fmla="*/ 1270516 h 4608812"/>
              <a:gd name="connsiteX35655" fmla="*/ 7587298 w 12184637"/>
              <a:gd name="connsiteY35655" fmla="*/ 1271767 h 4608812"/>
              <a:gd name="connsiteX35656" fmla="*/ 7588549 w 12184637"/>
              <a:gd name="connsiteY35656" fmla="*/ 1279571 h 4608812"/>
              <a:gd name="connsiteX35657" fmla="*/ 7739183 w 12184637"/>
              <a:gd name="connsiteY35657" fmla="*/ 1388018 h 4608812"/>
              <a:gd name="connsiteX35658" fmla="*/ 7742495 w 12184637"/>
              <a:gd name="connsiteY35658" fmla="*/ 1389049 h 4608812"/>
              <a:gd name="connsiteX35659" fmla="*/ 7746986 w 12184637"/>
              <a:gd name="connsiteY35659" fmla="*/ 1386767 h 4608812"/>
              <a:gd name="connsiteX35660" fmla="*/ 7596501 w 12184637"/>
              <a:gd name="connsiteY35660" fmla="*/ 1278172 h 4608812"/>
              <a:gd name="connsiteX35661" fmla="*/ 7594954 w 12184637"/>
              <a:gd name="connsiteY35661" fmla="*/ 1270442 h 4608812"/>
              <a:gd name="connsiteX35662" fmla="*/ 7433572 w 12184637"/>
              <a:gd name="connsiteY35662" fmla="*/ 1163026 h 4608812"/>
              <a:gd name="connsiteX35663" fmla="*/ 7425842 w 12184637"/>
              <a:gd name="connsiteY35663" fmla="*/ 1164572 h 4608812"/>
              <a:gd name="connsiteX35664" fmla="*/ 7427388 w 12184637"/>
              <a:gd name="connsiteY35664" fmla="*/ 1172302 h 4608812"/>
              <a:gd name="connsiteX35665" fmla="*/ 7588770 w 12184637"/>
              <a:gd name="connsiteY35665" fmla="*/ 1279718 h 4608812"/>
              <a:gd name="connsiteX35666" fmla="*/ 7591936 w 12184637"/>
              <a:gd name="connsiteY35666" fmla="*/ 1280676 h 4608812"/>
              <a:gd name="connsiteX35667" fmla="*/ 7596501 w 12184637"/>
              <a:gd name="connsiteY35667" fmla="*/ 1278172 h 4608812"/>
              <a:gd name="connsiteX35668" fmla="*/ 7300314 w 12184637"/>
              <a:gd name="connsiteY35668" fmla="*/ 1180769 h 4608812"/>
              <a:gd name="connsiteX35669" fmla="*/ 7430774 w 12184637"/>
              <a:gd name="connsiteY35669" fmla="*/ 1173186 h 4608812"/>
              <a:gd name="connsiteX35670" fmla="*/ 7436002 w 12184637"/>
              <a:gd name="connsiteY35670" fmla="*/ 1167296 h 4608812"/>
              <a:gd name="connsiteX35671" fmla="*/ 7430112 w 12184637"/>
              <a:gd name="connsiteY35671" fmla="*/ 1162069 h 4608812"/>
              <a:gd name="connsiteX35672" fmla="*/ 7299652 w 12184637"/>
              <a:gd name="connsiteY35672" fmla="*/ 1169652 h 4608812"/>
              <a:gd name="connsiteX35673" fmla="*/ 7294425 w 12184637"/>
              <a:gd name="connsiteY35673" fmla="*/ 1175542 h 4608812"/>
              <a:gd name="connsiteX35674" fmla="*/ 7300020 w 12184637"/>
              <a:gd name="connsiteY35674" fmla="*/ 1180769 h 4608812"/>
              <a:gd name="connsiteX35675" fmla="*/ 7300314 w 12184637"/>
              <a:gd name="connsiteY35675" fmla="*/ 1180769 h 4608812"/>
              <a:gd name="connsiteX35676" fmla="*/ 7304732 w 12184637"/>
              <a:gd name="connsiteY35676" fmla="*/ 1178266 h 4608812"/>
              <a:gd name="connsiteX35677" fmla="*/ 7303112 w 12184637"/>
              <a:gd name="connsiteY35677" fmla="*/ 1170535 h 4608812"/>
              <a:gd name="connsiteX35678" fmla="*/ 7138417 w 12184637"/>
              <a:gd name="connsiteY35678" fmla="*/ 1063119 h 4608812"/>
              <a:gd name="connsiteX35679" fmla="*/ 7130687 w 12184637"/>
              <a:gd name="connsiteY35679" fmla="*/ 1064739 h 4608812"/>
              <a:gd name="connsiteX35680" fmla="*/ 7132306 w 12184637"/>
              <a:gd name="connsiteY35680" fmla="*/ 1072469 h 4608812"/>
              <a:gd name="connsiteX35681" fmla="*/ 7297001 w 12184637"/>
              <a:gd name="connsiteY35681" fmla="*/ 1179885 h 4608812"/>
              <a:gd name="connsiteX35682" fmla="*/ 7300093 w 12184637"/>
              <a:gd name="connsiteY35682" fmla="*/ 1180769 h 4608812"/>
              <a:gd name="connsiteX35683" fmla="*/ 7304732 w 12184637"/>
              <a:gd name="connsiteY35683" fmla="*/ 1178266 h 4608812"/>
              <a:gd name="connsiteX35684" fmla="*/ 7020399 w 12184637"/>
              <a:gd name="connsiteY35684" fmla="*/ 1090728 h 4608812"/>
              <a:gd name="connsiteX35685" fmla="*/ 7136135 w 12184637"/>
              <a:gd name="connsiteY35685" fmla="*/ 1073279 h 4608812"/>
              <a:gd name="connsiteX35686" fmla="*/ 7140846 w 12184637"/>
              <a:gd name="connsiteY35686" fmla="*/ 1066947 h 4608812"/>
              <a:gd name="connsiteX35687" fmla="*/ 7134515 w 12184637"/>
              <a:gd name="connsiteY35687" fmla="*/ 1062236 h 4608812"/>
              <a:gd name="connsiteX35688" fmla="*/ 7018779 w 12184637"/>
              <a:gd name="connsiteY35688" fmla="*/ 1079684 h 4608812"/>
              <a:gd name="connsiteX35689" fmla="*/ 7014067 w 12184637"/>
              <a:gd name="connsiteY35689" fmla="*/ 1086016 h 4608812"/>
              <a:gd name="connsiteX35690" fmla="*/ 7019589 w 12184637"/>
              <a:gd name="connsiteY35690" fmla="*/ 1090728 h 4608812"/>
              <a:gd name="connsiteX35691" fmla="*/ 7020399 w 12184637"/>
              <a:gd name="connsiteY35691" fmla="*/ 1090728 h 4608812"/>
              <a:gd name="connsiteX35692" fmla="*/ 6910185 w 12184637"/>
              <a:gd name="connsiteY35692" fmla="*/ 1111710 h 4608812"/>
              <a:gd name="connsiteX35693" fmla="*/ 7020546 w 12184637"/>
              <a:gd name="connsiteY35693" fmla="*/ 1090654 h 4608812"/>
              <a:gd name="connsiteX35694" fmla="*/ 7024963 w 12184637"/>
              <a:gd name="connsiteY35694" fmla="*/ 1084102 h 4608812"/>
              <a:gd name="connsiteX35695" fmla="*/ 7018411 w 12184637"/>
              <a:gd name="connsiteY35695" fmla="*/ 1079684 h 4608812"/>
              <a:gd name="connsiteX35696" fmla="*/ 6908050 w 12184637"/>
              <a:gd name="connsiteY35696" fmla="*/ 1100740 h 4608812"/>
              <a:gd name="connsiteX35697" fmla="*/ 6903633 w 12184637"/>
              <a:gd name="connsiteY35697" fmla="*/ 1107293 h 4608812"/>
              <a:gd name="connsiteX35698" fmla="*/ 6909154 w 12184637"/>
              <a:gd name="connsiteY35698" fmla="*/ 1111858 h 4608812"/>
              <a:gd name="connsiteX35699" fmla="*/ 6910185 w 12184637"/>
              <a:gd name="connsiteY35699" fmla="*/ 1111710 h 4608812"/>
              <a:gd name="connsiteX35700" fmla="*/ 6913719 w 12184637"/>
              <a:gd name="connsiteY35700" fmla="*/ 1109428 h 4608812"/>
              <a:gd name="connsiteX35701" fmla="*/ 6912246 w 12184637"/>
              <a:gd name="connsiteY35701" fmla="*/ 1101698 h 4608812"/>
              <a:gd name="connsiteX35702" fmla="*/ 6767062 w 12184637"/>
              <a:gd name="connsiteY35702" fmla="*/ 1002233 h 4608812"/>
              <a:gd name="connsiteX35703" fmla="*/ 6759331 w 12184637"/>
              <a:gd name="connsiteY35703" fmla="*/ 1003705 h 4608812"/>
              <a:gd name="connsiteX35704" fmla="*/ 6760803 w 12184637"/>
              <a:gd name="connsiteY35704" fmla="*/ 1011436 h 4608812"/>
              <a:gd name="connsiteX35705" fmla="*/ 6905989 w 12184637"/>
              <a:gd name="connsiteY35705" fmla="*/ 1110900 h 4608812"/>
              <a:gd name="connsiteX35706" fmla="*/ 6909154 w 12184637"/>
              <a:gd name="connsiteY35706" fmla="*/ 1111858 h 4608812"/>
              <a:gd name="connsiteX35707" fmla="*/ 6913719 w 12184637"/>
              <a:gd name="connsiteY35707" fmla="*/ 1109428 h 4608812"/>
              <a:gd name="connsiteX35708" fmla="*/ 6768755 w 12184637"/>
              <a:gd name="connsiteY35708" fmla="*/ 1009669 h 4608812"/>
              <a:gd name="connsiteX35709" fmla="*/ 6766841 w 12184637"/>
              <a:gd name="connsiteY35709" fmla="*/ 1002012 h 4608812"/>
              <a:gd name="connsiteX35710" fmla="*/ 6617901 w 12184637"/>
              <a:gd name="connsiteY35710" fmla="*/ 913001 h 4608812"/>
              <a:gd name="connsiteX35711" fmla="*/ 6610244 w 12184637"/>
              <a:gd name="connsiteY35711" fmla="*/ 914915 h 4608812"/>
              <a:gd name="connsiteX35712" fmla="*/ 6612158 w 12184637"/>
              <a:gd name="connsiteY35712" fmla="*/ 922572 h 4608812"/>
              <a:gd name="connsiteX35713" fmla="*/ 6761098 w 12184637"/>
              <a:gd name="connsiteY35713" fmla="*/ 1011583 h 4608812"/>
              <a:gd name="connsiteX35714" fmla="*/ 6763969 w 12184637"/>
              <a:gd name="connsiteY35714" fmla="*/ 1012393 h 4608812"/>
              <a:gd name="connsiteX35715" fmla="*/ 6768755 w 12184637"/>
              <a:gd name="connsiteY35715" fmla="*/ 1009669 h 4608812"/>
              <a:gd name="connsiteX35716" fmla="*/ 6545971 w 12184637"/>
              <a:gd name="connsiteY35716" fmla="*/ 951948 h 4608812"/>
              <a:gd name="connsiteX35717" fmla="*/ 6617165 w 12184637"/>
              <a:gd name="connsiteY35717" fmla="*/ 923014 h 4608812"/>
              <a:gd name="connsiteX35718" fmla="*/ 6620257 w 12184637"/>
              <a:gd name="connsiteY35718" fmla="*/ 915725 h 4608812"/>
              <a:gd name="connsiteX35719" fmla="*/ 6612968 w 12184637"/>
              <a:gd name="connsiteY35719" fmla="*/ 912633 h 4608812"/>
              <a:gd name="connsiteX35720" fmla="*/ 6541774 w 12184637"/>
              <a:gd name="connsiteY35720" fmla="*/ 941567 h 4608812"/>
              <a:gd name="connsiteX35721" fmla="*/ 6538682 w 12184637"/>
              <a:gd name="connsiteY35721" fmla="*/ 948856 h 4608812"/>
              <a:gd name="connsiteX35722" fmla="*/ 6543910 w 12184637"/>
              <a:gd name="connsiteY35722" fmla="*/ 952316 h 4608812"/>
              <a:gd name="connsiteX35723" fmla="*/ 6545971 w 12184637"/>
              <a:gd name="connsiteY35723" fmla="*/ 951948 h 4608812"/>
              <a:gd name="connsiteX35724" fmla="*/ 6548769 w 12184637"/>
              <a:gd name="connsiteY35724" fmla="*/ 949445 h 4608812"/>
              <a:gd name="connsiteX35725" fmla="*/ 6546560 w 12184637"/>
              <a:gd name="connsiteY35725" fmla="*/ 941862 h 4608812"/>
              <a:gd name="connsiteX35726" fmla="*/ 6418603 w 12184637"/>
              <a:gd name="connsiteY35726" fmla="*/ 872288 h 4608812"/>
              <a:gd name="connsiteX35727" fmla="*/ 6411020 w 12184637"/>
              <a:gd name="connsiteY35727" fmla="*/ 874496 h 4608812"/>
              <a:gd name="connsiteX35728" fmla="*/ 6413229 w 12184637"/>
              <a:gd name="connsiteY35728" fmla="*/ 882080 h 4608812"/>
              <a:gd name="connsiteX35729" fmla="*/ 6541186 w 12184637"/>
              <a:gd name="connsiteY35729" fmla="*/ 951653 h 4608812"/>
              <a:gd name="connsiteX35730" fmla="*/ 6543910 w 12184637"/>
              <a:gd name="connsiteY35730" fmla="*/ 952316 h 4608812"/>
              <a:gd name="connsiteX35731" fmla="*/ 6548769 w 12184637"/>
              <a:gd name="connsiteY35731" fmla="*/ 949445 h 4608812"/>
              <a:gd name="connsiteX35732" fmla="*/ 6421033 w 12184637"/>
              <a:gd name="connsiteY35732" fmla="*/ 879282 h 4608812"/>
              <a:gd name="connsiteX35733" fmla="*/ 6417940 w 12184637"/>
              <a:gd name="connsiteY35733" fmla="*/ 872067 h 4608812"/>
              <a:gd name="connsiteX35734" fmla="*/ 6289689 w 12184637"/>
              <a:gd name="connsiteY35734" fmla="*/ 820825 h 4608812"/>
              <a:gd name="connsiteX35735" fmla="*/ 6282474 w 12184637"/>
              <a:gd name="connsiteY35735" fmla="*/ 823917 h 4608812"/>
              <a:gd name="connsiteX35736" fmla="*/ 6285566 w 12184637"/>
              <a:gd name="connsiteY35736" fmla="*/ 831132 h 4608812"/>
              <a:gd name="connsiteX35737" fmla="*/ 6413817 w 12184637"/>
              <a:gd name="connsiteY35737" fmla="*/ 882374 h 4608812"/>
              <a:gd name="connsiteX35738" fmla="*/ 6415953 w 12184637"/>
              <a:gd name="connsiteY35738" fmla="*/ 882742 h 4608812"/>
              <a:gd name="connsiteX35739" fmla="*/ 6421033 w 12184637"/>
              <a:gd name="connsiteY35739" fmla="*/ 879282 h 4608812"/>
              <a:gd name="connsiteX35740" fmla="*/ 6293076 w 12184637"/>
              <a:gd name="connsiteY35740" fmla="*/ 827157 h 4608812"/>
              <a:gd name="connsiteX35741" fmla="*/ 6288879 w 12184637"/>
              <a:gd name="connsiteY35741" fmla="*/ 820457 h 4608812"/>
              <a:gd name="connsiteX35742" fmla="*/ 6159229 w 12184637"/>
              <a:gd name="connsiteY35742" fmla="*/ 790640 h 4608812"/>
              <a:gd name="connsiteX35743" fmla="*/ 6152529 w 12184637"/>
              <a:gd name="connsiteY35743" fmla="*/ 794836 h 4608812"/>
              <a:gd name="connsiteX35744" fmla="*/ 6156725 w 12184637"/>
              <a:gd name="connsiteY35744" fmla="*/ 801536 h 4608812"/>
              <a:gd name="connsiteX35745" fmla="*/ 6286376 w 12184637"/>
              <a:gd name="connsiteY35745" fmla="*/ 831353 h 4608812"/>
              <a:gd name="connsiteX35746" fmla="*/ 6287628 w 12184637"/>
              <a:gd name="connsiteY35746" fmla="*/ 831500 h 4608812"/>
              <a:gd name="connsiteX35747" fmla="*/ 6293076 w 12184637"/>
              <a:gd name="connsiteY35747" fmla="*/ 827157 h 4608812"/>
              <a:gd name="connsiteX35748" fmla="*/ 6163498 w 12184637"/>
              <a:gd name="connsiteY35748" fmla="*/ 796529 h 4608812"/>
              <a:gd name="connsiteX35749" fmla="*/ 6158345 w 12184637"/>
              <a:gd name="connsiteY35749" fmla="*/ 790566 h 4608812"/>
              <a:gd name="connsiteX35750" fmla="*/ 6035321 w 12184637"/>
              <a:gd name="connsiteY35750" fmla="*/ 781216 h 4608812"/>
              <a:gd name="connsiteX35751" fmla="*/ 6029357 w 12184637"/>
              <a:gd name="connsiteY35751" fmla="*/ 786369 h 4608812"/>
              <a:gd name="connsiteX35752" fmla="*/ 6034511 w 12184637"/>
              <a:gd name="connsiteY35752" fmla="*/ 792333 h 4608812"/>
              <a:gd name="connsiteX35753" fmla="*/ 6157535 w 12184637"/>
              <a:gd name="connsiteY35753" fmla="*/ 801683 h 4608812"/>
              <a:gd name="connsiteX35754" fmla="*/ 6157977 w 12184637"/>
              <a:gd name="connsiteY35754" fmla="*/ 801683 h 4608812"/>
              <a:gd name="connsiteX35755" fmla="*/ 6163498 w 12184637"/>
              <a:gd name="connsiteY35755" fmla="*/ 796529 h 4608812"/>
              <a:gd name="connsiteX35756" fmla="*/ 5927463 w 12184637"/>
              <a:gd name="connsiteY35756" fmla="*/ 802714 h 4608812"/>
              <a:gd name="connsiteX35757" fmla="*/ 6035468 w 12184637"/>
              <a:gd name="connsiteY35757" fmla="*/ 792333 h 4608812"/>
              <a:gd name="connsiteX35758" fmla="*/ 6040474 w 12184637"/>
              <a:gd name="connsiteY35758" fmla="*/ 786222 h 4608812"/>
              <a:gd name="connsiteX35759" fmla="*/ 6034364 w 12184637"/>
              <a:gd name="connsiteY35759" fmla="*/ 781216 h 4608812"/>
              <a:gd name="connsiteX35760" fmla="*/ 5926358 w 12184637"/>
              <a:gd name="connsiteY35760" fmla="*/ 791597 h 4608812"/>
              <a:gd name="connsiteX35761" fmla="*/ 5921352 w 12184637"/>
              <a:gd name="connsiteY35761" fmla="*/ 797707 h 4608812"/>
              <a:gd name="connsiteX35762" fmla="*/ 5926948 w 12184637"/>
              <a:gd name="connsiteY35762" fmla="*/ 802787 h 4608812"/>
              <a:gd name="connsiteX35763" fmla="*/ 5927463 w 12184637"/>
              <a:gd name="connsiteY35763" fmla="*/ 802714 h 4608812"/>
              <a:gd name="connsiteX35764" fmla="*/ 5845667 w 12184637"/>
              <a:gd name="connsiteY35764" fmla="*/ 833783 h 4608812"/>
              <a:gd name="connsiteX35765" fmla="*/ 5928861 w 12184637"/>
              <a:gd name="connsiteY35765" fmla="*/ 802346 h 4608812"/>
              <a:gd name="connsiteX35766" fmla="*/ 5932101 w 12184637"/>
              <a:gd name="connsiteY35766" fmla="*/ 795131 h 4608812"/>
              <a:gd name="connsiteX35767" fmla="*/ 5924886 w 12184637"/>
              <a:gd name="connsiteY35767" fmla="*/ 791891 h 4608812"/>
              <a:gd name="connsiteX35768" fmla="*/ 5841692 w 12184637"/>
              <a:gd name="connsiteY35768" fmla="*/ 823328 h 4608812"/>
              <a:gd name="connsiteX35769" fmla="*/ 5838452 w 12184637"/>
              <a:gd name="connsiteY35769" fmla="*/ 830543 h 4608812"/>
              <a:gd name="connsiteX35770" fmla="*/ 5843679 w 12184637"/>
              <a:gd name="connsiteY35770" fmla="*/ 834151 h 4608812"/>
              <a:gd name="connsiteX35771" fmla="*/ 5845667 w 12184637"/>
              <a:gd name="connsiteY35771" fmla="*/ 833783 h 4608812"/>
              <a:gd name="connsiteX35772" fmla="*/ 5799800 w 12184637"/>
              <a:gd name="connsiteY35772" fmla="*/ 886350 h 4608812"/>
              <a:gd name="connsiteX35773" fmla="*/ 5847876 w 12184637"/>
              <a:gd name="connsiteY35773" fmla="*/ 832310 h 4608812"/>
              <a:gd name="connsiteX35774" fmla="*/ 5847434 w 12184637"/>
              <a:gd name="connsiteY35774" fmla="*/ 824433 h 4608812"/>
              <a:gd name="connsiteX35775" fmla="*/ 5839556 w 12184637"/>
              <a:gd name="connsiteY35775" fmla="*/ 824874 h 4608812"/>
              <a:gd name="connsiteX35776" fmla="*/ 5791481 w 12184637"/>
              <a:gd name="connsiteY35776" fmla="*/ 878914 h 4608812"/>
              <a:gd name="connsiteX35777" fmla="*/ 5791922 w 12184637"/>
              <a:gd name="connsiteY35777" fmla="*/ 886791 h 4608812"/>
              <a:gd name="connsiteX35778" fmla="*/ 5795677 w 12184637"/>
              <a:gd name="connsiteY35778" fmla="*/ 888190 h 4608812"/>
              <a:gd name="connsiteX35779" fmla="*/ 5799800 w 12184637"/>
              <a:gd name="connsiteY35779" fmla="*/ 886350 h 4608812"/>
              <a:gd name="connsiteX35780" fmla="*/ 5783603 w 12184637"/>
              <a:gd name="connsiteY35780" fmla="*/ 957691 h 4608812"/>
              <a:gd name="connsiteX35781" fmla="*/ 5801052 w 12184637"/>
              <a:gd name="connsiteY35781" fmla="*/ 883920 h 4608812"/>
              <a:gd name="connsiteX35782" fmla="*/ 5796929 w 12184637"/>
              <a:gd name="connsiteY35782" fmla="*/ 877220 h 4608812"/>
              <a:gd name="connsiteX35783" fmla="*/ 5790229 w 12184637"/>
              <a:gd name="connsiteY35783" fmla="*/ 881343 h 4608812"/>
              <a:gd name="connsiteX35784" fmla="*/ 5772781 w 12184637"/>
              <a:gd name="connsiteY35784" fmla="*/ 955114 h 4608812"/>
              <a:gd name="connsiteX35785" fmla="*/ 5776903 w 12184637"/>
              <a:gd name="connsiteY35785" fmla="*/ 961813 h 4608812"/>
              <a:gd name="connsiteX35786" fmla="*/ 5778229 w 12184637"/>
              <a:gd name="connsiteY35786" fmla="*/ 961961 h 4608812"/>
              <a:gd name="connsiteX35787" fmla="*/ 5783603 w 12184637"/>
              <a:gd name="connsiteY35787" fmla="*/ 957691 h 4608812"/>
              <a:gd name="connsiteX35788" fmla="*/ 5787652 w 12184637"/>
              <a:gd name="connsiteY35788" fmla="*/ 1052959 h 4608812"/>
              <a:gd name="connsiteX35789" fmla="*/ 5792659 w 12184637"/>
              <a:gd name="connsiteY35789" fmla="*/ 1046848 h 4608812"/>
              <a:gd name="connsiteX35790" fmla="*/ 5783750 w 12184637"/>
              <a:gd name="connsiteY35790" fmla="*/ 955850 h 4608812"/>
              <a:gd name="connsiteX35791" fmla="*/ 5777640 w 12184637"/>
              <a:gd name="connsiteY35791" fmla="*/ 950844 h 4608812"/>
              <a:gd name="connsiteX35792" fmla="*/ 5772633 w 12184637"/>
              <a:gd name="connsiteY35792" fmla="*/ 956954 h 4608812"/>
              <a:gd name="connsiteX35793" fmla="*/ 5781542 w 12184637"/>
              <a:gd name="connsiteY35793" fmla="*/ 1047953 h 4608812"/>
              <a:gd name="connsiteX35794" fmla="*/ 5787137 w 12184637"/>
              <a:gd name="connsiteY35794" fmla="*/ 1052959 h 4608812"/>
              <a:gd name="connsiteX35795" fmla="*/ 5787652 w 12184637"/>
              <a:gd name="connsiteY35795" fmla="*/ 1052959 h 4608812"/>
              <a:gd name="connsiteX35796" fmla="*/ 5821372 w 12184637"/>
              <a:gd name="connsiteY35796" fmla="*/ 1157798 h 4608812"/>
              <a:gd name="connsiteX35797" fmla="*/ 5825053 w 12184637"/>
              <a:gd name="connsiteY35797" fmla="*/ 1150804 h 4608812"/>
              <a:gd name="connsiteX35798" fmla="*/ 5792438 w 12184637"/>
              <a:gd name="connsiteY35798" fmla="*/ 1045670 h 4608812"/>
              <a:gd name="connsiteX35799" fmla="*/ 5785444 w 12184637"/>
              <a:gd name="connsiteY35799" fmla="*/ 1041989 h 4608812"/>
              <a:gd name="connsiteX35800" fmla="*/ 5781762 w 12184637"/>
              <a:gd name="connsiteY35800" fmla="*/ 1048983 h 4608812"/>
              <a:gd name="connsiteX35801" fmla="*/ 5814377 w 12184637"/>
              <a:gd name="connsiteY35801" fmla="*/ 1154117 h 4608812"/>
              <a:gd name="connsiteX35802" fmla="*/ 5819752 w 12184637"/>
              <a:gd name="connsiteY35802" fmla="*/ 1158019 h 4608812"/>
              <a:gd name="connsiteX35803" fmla="*/ 5821372 w 12184637"/>
              <a:gd name="connsiteY35803" fmla="*/ 1157798 h 4608812"/>
              <a:gd name="connsiteX35804" fmla="*/ 5875706 w 12184637"/>
              <a:gd name="connsiteY35804" fmla="*/ 1273755 h 4608812"/>
              <a:gd name="connsiteX35805" fmla="*/ 5878430 w 12184637"/>
              <a:gd name="connsiteY35805" fmla="*/ 1266393 h 4608812"/>
              <a:gd name="connsiteX35806" fmla="*/ 5824759 w 12184637"/>
              <a:gd name="connsiteY35806" fmla="*/ 1150215 h 4608812"/>
              <a:gd name="connsiteX35807" fmla="*/ 5817396 w 12184637"/>
              <a:gd name="connsiteY35807" fmla="*/ 1147491 h 4608812"/>
              <a:gd name="connsiteX35808" fmla="*/ 5814672 w 12184637"/>
              <a:gd name="connsiteY35808" fmla="*/ 1154854 h 4608812"/>
              <a:gd name="connsiteX35809" fmla="*/ 5868343 w 12184637"/>
              <a:gd name="connsiteY35809" fmla="*/ 1271031 h 4608812"/>
              <a:gd name="connsiteX35810" fmla="*/ 5873423 w 12184637"/>
              <a:gd name="connsiteY35810" fmla="*/ 1274270 h 4608812"/>
              <a:gd name="connsiteX35811" fmla="*/ 5875706 w 12184637"/>
              <a:gd name="connsiteY35811" fmla="*/ 1273755 h 4608812"/>
              <a:gd name="connsiteX35812" fmla="*/ 5948004 w 12184637"/>
              <a:gd name="connsiteY35812" fmla="*/ 1394423 h 4608812"/>
              <a:gd name="connsiteX35813" fmla="*/ 5949918 w 12184637"/>
              <a:gd name="connsiteY35813" fmla="*/ 1386767 h 4608812"/>
              <a:gd name="connsiteX35814" fmla="*/ 5878135 w 12184637"/>
              <a:gd name="connsiteY35814" fmla="*/ 1265877 h 4608812"/>
              <a:gd name="connsiteX35815" fmla="*/ 5870478 w 12184637"/>
              <a:gd name="connsiteY35815" fmla="*/ 1263963 h 4608812"/>
              <a:gd name="connsiteX35816" fmla="*/ 5868564 w 12184637"/>
              <a:gd name="connsiteY35816" fmla="*/ 1271620 h 4608812"/>
              <a:gd name="connsiteX35817" fmla="*/ 5940347 w 12184637"/>
              <a:gd name="connsiteY35817" fmla="*/ 1392509 h 4608812"/>
              <a:gd name="connsiteX35818" fmla="*/ 5945206 w 12184637"/>
              <a:gd name="connsiteY35818" fmla="*/ 1395233 h 4608812"/>
              <a:gd name="connsiteX35819" fmla="*/ 5948004 w 12184637"/>
              <a:gd name="connsiteY35819" fmla="*/ 1394423 h 4608812"/>
              <a:gd name="connsiteX35820" fmla="*/ 6035247 w 12184637"/>
              <a:gd name="connsiteY35820" fmla="*/ 1513030 h 4608812"/>
              <a:gd name="connsiteX35821" fmla="*/ 6036498 w 12184637"/>
              <a:gd name="connsiteY35821" fmla="*/ 1505226 h 4608812"/>
              <a:gd name="connsiteX35822" fmla="*/ 5949697 w 12184637"/>
              <a:gd name="connsiteY35822" fmla="*/ 1386325 h 4608812"/>
              <a:gd name="connsiteX35823" fmla="*/ 5941893 w 12184637"/>
              <a:gd name="connsiteY35823" fmla="*/ 1385073 h 4608812"/>
              <a:gd name="connsiteX35824" fmla="*/ 5940641 w 12184637"/>
              <a:gd name="connsiteY35824" fmla="*/ 1392877 h 4608812"/>
              <a:gd name="connsiteX35825" fmla="*/ 6027443 w 12184637"/>
              <a:gd name="connsiteY35825" fmla="*/ 1511779 h 4608812"/>
              <a:gd name="connsiteX35826" fmla="*/ 6032008 w 12184637"/>
              <a:gd name="connsiteY35826" fmla="*/ 1514061 h 4608812"/>
              <a:gd name="connsiteX35827" fmla="*/ 6035247 w 12184637"/>
              <a:gd name="connsiteY35827" fmla="*/ 1513030 h 4608812"/>
              <a:gd name="connsiteX35828" fmla="*/ 6190739 w 12184637"/>
              <a:gd name="connsiteY35828" fmla="*/ 1524147 h 4608812"/>
              <a:gd name="connsiteX35829" fmla="*/ 6185733 w 12184637"/>
              <a:gd name="connsiteY35829" fmla="*/ 1518037 h 4608812"/>
              <a:gd name="connsiteX35830" fmla="*/ 6032523 w 12184637"/>
              <a:gd name="connsiteY35830" fmla="*/ 1502944 h 4608812"/>
              <a:gd name="connsiteX35831" fmla="*/ 6026412 w 12184637"/>
              <a:gd name="connsiteY35831" fmla="*/ 1507950 h 4608812"/>
              <a:gd name="connsiteX35832" fmla="*/ 6031418 w 12184637"/>
              <a:gd name="connsiteY35832" fmla="*/ 1514061 h 4608812"/>
              <a:gd name="connsiteX35833" fmla="*/ 6184629 w 12184637"/>
              <a:gd name="connsiteY35833" fmla="*/ 1529154 h 4608812"/>
              <a:gd name="connsiteX35834" fmla="*/ 6185217 w 12184637"/>
              <a:gd name="connsiteY35834" fmla="*/ 1529154 h 4608812"/>
              <a:gd name="connsiteX35835" fmla="*/ 6190739 w 12184637"/>
              <a:gd name="connsiteY35835" fmla="*/ 1524147 h 4608812"/>
              <a:gd name="connsiteX35836" fmla="*/ 6290720 w 12184637"/>
              <a:gd name="connsiteY35836" fmla="*/ 1636423 h 4608812"/>
              <a:gd name="connsiteX35837" fmla="*/ 6291014 w 12184637"/>
              <a:gd name="connsiteY35837" fmla="*/ 1628545 h 4608812"/>
              <a:gd name="connsiteX35838" fmla="*/ 6189267 w 12184637"/>
              <a:gd name="connsiteY35838" fmla="*/ 1519804 h 4608812"/>
              <a:gd name="connsiteX35839" fmla="*/ 6181389 w 12184637"/>
              <a:gd name="connsiteY35839" fmla="*/ 1519509 h 4608812"/>
              <a:gd name="connsiteX35840" fmla="*/ 6181095 w 12184637"/>
              <a:gd name="connsiteY35840" fmla="*/ 1527387 h 4608812"/>
              <a:gd name="connsiteX35841" fmla="*/ 6282842 w 12184637"/>
              <a:gd name="connsiteY35841" fmla="*/ 1636128 h 4608812"/>
              <a:gd name="connsiteX35842" fmla="*/ 6286965 w 12184637"/>
              <a:gd name="connsiteY35842" fmla="*/ 1637895 h 4608812"/>
              <a:gd name="connsiteX35843" fmla="*/ 6290720 w 12184637"/>
              <a:gd name="connsiteY35843" fmla="*/ 1636423 h 4608812"/>
              <a:gd name="connsiteX35844" fmla="*/ 6445107 w 12184637"/>
              <a:gd name="connsiteY35844" fmla="*/ 1640472 h 4608812"/>
              <a:gd name="connsiteX35845" fmla="*/ 6439807 w 12184637"/>
              <a:gd name="connsiteY35845" fmla="*/ 1634656 h 4608812"/>
              <a:gd name="connsiteX35846" fmla="*/ 6287186 w 12184637"/>
              <a:gd name="connsiteY35846" fmla="*/ 1626778 h 4608812"/>
              <a:gd name="connsiteX35847" fmla="*/ 6281369 w 12184637"/>
              <a:gd name="connsiteY35847" fmla="*/ 1632079 h 4608812"/>
              <a:gd name="connsiteX35848" fmla="*/ 6286670 w 12184637"/>
              <a:gd name="connsiteY35848" fmla="*/ 1637895 h 4608812"/>
              <a:gd name="connsiteX35849" fmla="*/ 6439291 w 12184637"/>
              <a:gd name="connsiteY35849" fmla="*/ 1645773 h 4608812"/>
              <a:gd name="connsiteX35850" fmla="*/ 6439585 w 12184637"/>
              <a:gd name="connsiteY35850" fmla="*/ 1645773 h 4608812"/>
              <a:gd name="connsiteX35851" fmla="*/ 6445107 w 12184637"/>
              <a:gd name="connsiteY35851" fmla="*/ 1640472 h 4608812"/>
              <a:gd name="connsiteX35852" fmla="*/ 6557383 w 12184637"/>
              <a:gd name="connsiteY35852" fmla="*/ 1736845 h 4608812"/>
              <a:gd name="connsiteX35853" fmla="*/ 6556573 w 12184637"/>
              <a:gd name="connsiteY35853" fmla="*/ 1728967 h 4608812"/>
              <a:gd name="connsiteX35854" fmla="*/ 6443046 w 12184637"/>
              <a:gd name="connsiteY35854" fmla="*/ 1635834 h 4608812"/>
              <a:gd name="connsiteX35855" fmla="*/ 6435168 w 12184637"/>
              <a:gd name="connsiteY35855" fmla="*/ 1636644 h 4608812"/>
              <a:gd name="connsiteX35856" fmla="*/ 6435978 w 12184637"/>
              <a:gd name="connsiteY35856" fmla="*/ 1644521 h 4608812"/>
              <a:gd name="connsiteX35857" fmla="*/ 6549505 w 12184637"/>
              <a:gd name="connsiteY35857" fmla="*/ 1737655 h 4608812"/>
              <a:gd name="connsiteX35858" fmla="*/ 6553113 w 12184637"/>
              <a:gd name="connsiteY35858" fmla="*/ 1738906 h 4608812"/>
              <a:gd name="connsiteX35859" fmla="*/ 6557383 w 12184637"/>
              <a:gd name="connsiteY35859" fmla="*/ 1736845 h 4608812"/>
              <a:gd name="connsiteX35860" fmla="*/ 6678934 w 12184637"/>
              <a:gd name="connsiteY35860" fmla="*/ 1826076 h 4608812"/>
              <a:gd name="connsiteX35861" fmla="*/ 6677757 w 12184637"/>
              <a:gd name="connsiteY35861" fmla="*/ 1818272 h 4608812"/>
              <a:gd name="connsiteX35862" fmla="*/ 6556352 w 12184637"/>
              <a:gd name="connsiteY35862" fmla="*/ 1728820 h 4608812"/>
              <a:gd name="connsiteX35863" fmla="*/ 6548548 w 12184637"/>
              <a:gd name="connsiteY35863" fmla="*/ 1729998 h 4608812"/>
              <a:gd name="connsiteX35864" fmla="*/ 6549726 w 12184637"/>
              <a:gd name="connsiteY35864" fmla="*/ 1737802 h 4608812"/>
              <a:gd name="connsiteX35865" fmla="*/ 6671130 w 12184637"/>
              <a:gd name="connsiteY35865" fmla="*/ 1827254 h 4608812"/>
              <a:gd name="connsiteX35866" fmla="*/ 6674517 w 12184637"/>
              <a:gd name="connsiteY35866" fmla="*/ 1828358 h 4608812"/>
              <a:gd name="connsiteX35867" fmla="*/ 6678934 w 12184637"/>
              <a:gd name="connsiteY35867" fmla="*/ 1826076 h 4608812"/>
              <a:gd name="connsiteX35868" fmla="*/ 6805419 w 12184637"/>
              <a:gd name="connsiteY35868" fmla="*/ 1922596 h 4608812"/>
              <a:gd name="connsiteX35869" fmla="*/ 6804389 w 12184637"/>
              <a:gd name="connsiteY35869" fmla="*/ 1914792 h 4608812"/>
              <a:gd name="connsiteX35870" fmla="*/ 6677830 w 12184637"/>
              <a:gd name="connsiteY35870" fmla="*/ 1818346 h 4608812"/>
              <a:gd name="connsiteX35871" fmla="*/ 6670026 w 12184637"/>
              <a:gd name="connsiteY35871" fmla="*/ 1819376 h 4608812"/>
              <a:gd name="connsiteX35872" fmla="*/ 6671057 w 12184637"/>
              <a:gd name="connsiteY35872" fmla="*/ 1827180 h 4608812"/>
              <a:gd name="connsiteX35873" fmla="*/ 6797615 w 12184637"/>
              <a:gd name="connsiteY35873" fmla="*/ 1923627 h 4608812"/>
              <a:gd name="connsiteX35874" fmla="*/ 6801002 w 12184637"/>
              <a:gd name="connsiteY35874" fmla="*/ 1924731 h 4608812"/>
              <a:gd name="connsiteX35875" fmla="*/ 6805419 w 12184637"/>
              <a:gd name="connsiteY35875" fmla="*/ 1922596 h 4608812"/>
              <a:gd name="connsiteX35876" fmla="*/ 10687201 w 12184637"/>
              <a:gd name="connsiteY35876" fmla="*/ 2795326 h 4608812"/>
              <a:gd name="connsiteX35877" fmla="*/ 10682563 w 12184637"/>
              <a:gd name="connsiteY35877" fmla="*/ 2788920 h 4608812"/>
              <a:gd name="connsiteX35878" fmla="*/ 10681386 w 12184637"/>
              <a:gd name="connsiteY35878" fmla="*/ 2788699 h 4608812"/>
              <a:gd name="connsiteX35879" fmla="*/ 10674980 w 12184637"/>
              <a:gd name="connsiteY35879" fmla="*/ 2793338 h 4608812"/>
              <a:gd name="connsiteX35880" fmla="*/ 10679618 w 12184637"/>
              <a:gd name="connsiteY35880" fmla="*/ 2799743 h 4608812"/>
              <a:gd name="connsiteX35881" fmla="*/ 10680796 w 12184637"/>
              <a:gd name="connsiteY35881" fmla="*/ 2799964 h 4608812"/>
              <a:gd name="connsiteX35882" fmla="*/ 10681753 w 12184637"/>
              <a:gd name="connsiteY35882" fmla="*/ 2800038 h 4608812"/>
              <a:gd name="connsiteX35883" fmla="*/ 10687201 w 12184637"/>
              <a:gd name="connsiteY35883" fmla="*/ 2795326 h 4608812"/>
              <a:gd name="connsiteX35884" fmla="*/ 10760457 w 12184637"/>
              <a:gd name="connsiteY35884" fmla="*/ 2807105 h 4608812"/>
              <a:gd name="connsiteX35885" fmla="*/ 10755819 w 12184637"/>
              <a:gd name="connsiteY35885" fmla="*/ 2800700 h 4608812"/>
              <a:gd name="connsiteX35886" fmla="*/ 10682563 w 12184637"/>
              <a:gd name="connsiteY35886" fmla="*/ 2788847 h 4608812"/>
              <a:gd name="connsiteX35887" fmla="*/ 10676158 w 12184637"/>
              <a:gd name="connsiteY35887" fmla="*/ 2793485 h 4608812"/>
              <a:gd name="connsiteX35888" fmla="*/ 10680796 w 12184637"/>
              <a:gd name="connsiteY35888" fmla="*/ 2799890 h 4608812"/>
              <a:gd name="connsiteX35889" fmla="*/ 10754052 w 12184637"/>
              <a:gd name="connsiteY35889" fmla="*/ 2811744 h 4608812"/>
              <a:gd name="connsiteX35890" fmla="*/ 10755009 w 12184637"/>
              <a:gd name="connsiteY35890" fmla="*/ 2811817 h 4608812"/>
              <a:gd name="connsiteX35891" fmla="*/ 10760457 w 12184637"/>
              <a:gd name="connsiteY35891" fmla="*/ 2807105 h 4608812"/>
              <a:gd name="connsiteX35892" fmla="*/ 10758248 w 12184637"/>
              <a:gd name="connsiteY35892" fmla="*/ 2810786 h 4608812"/>
              <a:gd name="connsiteX35893" fmla="*/ 10851823 w 12184637"/>
              <a:gd name="connsiteY35893" fmla="*/ 2743274 h 4608812"/>
              <a:gd name="connsiteX35894" fmla="*/ 10853075 w 12184637"/>
              <a:gd name="connsiteY35894" fmla="*/ 2735470 h 4608812"/>
              <a:gd name="connsiteX35895" fmla="*/ 10845270 w 12184637"/>
              <a:gd name="connsiteY35895" fmla="*/ 2734218 h 4608812"/>
              <a:gd name="connsiteX35896" fmla="*/ 10751695 w 12184637"/>
              <a:gd name="connsiteY35896" fmla="*/ 2801731 h 4608812"/>
              <a:gd name="connsiteX35897" fmla="*/ 10750443 w 12184637"/>
              <a:gd name="connsiteY35897" fmla="*/ 2809535 h 4608812"/>
              <a:gd name="connsiteX35898" fmla="*/ 10755009 w 12184637"/>
              <a:gd name="connsiteY35898" fmla="*/ 2811817 h 4608812"/>
              <a:gd name="connsiteX35899" fmla="*/ 10758248 w 12184637"/>
              <a:gd name="connsiteY35899" fmla="*/ 2810786 h 4608812"/>
              <a:gd name="connsiteX35900" fmla="*/ 10960564 w 12184637"/>
              <a:gd name="connsiteY35900" fmla="*/ 2739004 h 4608812"/>
              <a:gd name="connsiteX35901" fmla="*/ 10954969 w 12184637"/>
              <a:gd name="connsiteY35901" fmla="*/ 2733408 h 4608812"/>
              <a:gd name="connsiteX35902" fmla="*/ 10848584 w 12184637"/>
              <a:gd name="connsiteY35902" fmla="*/ 2733114 h 4608812"/>
              <a:gd name="connsiteX35903" fmla="*/ 10848510 w 12184637"/>
              <a:gd name="connsiteY35903" fmla="*/ 2733114 h 4608812"/>
              <a:gd name="connsiteX35904" fmla="*/ 10842988 w 12184637"/>
              <a:gd name="connsiteY35904" fmla="*/ 2738709 h 4608812"/>
              <a:gd name="connsiteX35905" fmla="*/ 10848584 w 12184637"/>
              <a:gd name="connsiteY35905" fmla="*/ 2744305 h 4608812"/>
              <a:gd name="connsiteX35906" fmla="*/ 10954969 w 12184637"/>
              <a:gd name="connsiteY35906" fmla="*/ 2744599 h 4608812"/>
              <a:gd name="connsiteX35907" fmla="*/ 10955043 w 12184637"/>
              <a:gd name="connsiteY35907" fmla="*/ 2744599 h 4608812"/>
              <a:gd name="connsiteX35908" fmla="*/ 10960564 w 12184637"/>
              <a:gd name="connsiteY35908" fmla="*/ 2739004 h 4608812"/>
              <a:gd name="connsiteX35909" fmla="*/ 10956221 w 12184637"/>
              <a:gd name="connsiteY35909" fmla="*/ 2744452 h 4608812"/>
              <a:gd name="connsiteX35910" fmla="*/ 11048617 w 12184637"/>
              <a:gd name="connsiteY35910" fmla="*/ 2723249 h 4608812"/>
              <a:gd name="connsiteX35911" fmla="*/ 11052814 w 12184637"/>
              <a:gd name="connsiteY35911" fmla="*/ 2716549 h 4608812"/>
              <a:gd name="connsiteX35912" fmla="*/ 11046114 w 12184637"/>
              <a:gd name="connsiteY35912" fmla="*/ 2712352 h 4608812"/>
              <a:gd name="connsiteX35913" fmla="*/ 10953718 w 12184637"/>
              <a:gd name="connsiteY35913" fmla="*/ 2733556 h 4608812"/>
              <a:gd name="connsiteX35914" fmla="*/ 10949521 w 12184637"/>
              <a:gd name="connsiteY35914" fmla="*/ 2740256 h 4608812"/>
              <a:gd name="connsiteX35915" fmla="*/ 10954969 w 12184637"/>
              <a:gd name="connsiteY35915" fmla="*/ 2744599 h 4608812"/>
              <a:gd name="connsiteX35916" fmla="*/ 10956221 w 12184637"/>
              <a:gd name="connsiteY35916" fmla="*/ 2744452 h 4608812"/>
              <a:gd name="connsiteX35917" fmla="*/ 11050017 w 12184637"/>
              <a:gd name="connsiteY35917" fmla="*/ 2722733 h 4608812"/>
              <a:gd name="connsiteX35918" fmla="*/ 11127100 w 12184637"/>
              <a:gd name="connsiteY35918" fmla="*/ 2681725 h 4608812"/>
              <a:gd name="connsiteX35919" fmla="*/ 11129383 w 12184637"/>
              <a:gd name="connsiteY35919" fmla="*/ 2674216 h 4608812"/>
              <a:gd name="connsiteX35920" fmla="*/ 11121873 w 12184637"/>
              <a:gd name="connsiteY35920" fmla="*/ 2671933 h 4608812"/>
              <a:gd name="connsiteX35921" fmla="*/ 11044790 w 12184637"/>
              <a:gd name="connsiteY35921" fmla="*/ 2712941 h 4608812"/>
              <a:gd name="connsiteX35922" fmla="*/ 11042507 w 12184637"/>
              <a:gd name="connsiteY35922" fmla="*/ 2720451 h 4608812"/>
              <a:gd name="connsiteX35923" fmla="*/ 11047440 w 12184637"/>
              <a:gd name="connsiteY35923" fmla="*/ 2723396 h 4608812"/>
              <a:gd name="connsiteX35924" fmla="*/ 11050017 w 12184637"/>
              <a:gd name="connsiteY35924" fmla="*/ 2722733 h 4608812"/>
              <a:gd name="connsiteX35925" fmla="*/ 11127690 w 12184637"/>
              <a:gd name="connsiteY35925" fmla="*/ 2681357 h 4608812"/>
              <a:gd name="connsiteX35926" fmla="*/ 11175617 w 12184637"/>
              <a:gd name="connsiteY35926" fmla="*/ 2647343 h 4608812"/>
              <a:gd name="connsiteX35927" fmla="*/ 11176943 w 12184637"/>
              <a:gd name="connsiteY35927" fmla="*/ 2639539 h 4608812"/>
              <a:gd name="connsiteX35928" fmla="*/ 11169139 w 12184637"/>
              <a:gd name="connsiteY35928" fmla="*/ 2638214 h 4608812"/>
              <a:gd name="connsiteX35929" fmla="*/ 11121211 w 12184637"/>
              <a:gd name="connsiteY35929" fmla="*/ 2672228 h 4608812"/>
              <a:gd name="connsiteX35930" fmla="*/ 11119885 w 12184637"/>
              <a:gd name="connsiteY35930" fmla="*/ 2680032 h 4608812"/>
              <a:gd name="connsiteX35931" fmla="*/ 11124450 w 12184637"/>
              <a:gd name="connsiteY35931" fmla="*/ 2682388 h 4608812"/>
              <a:gd name="connsiteX35932" fmla="*/ 11127690 w 12184637"/>
              <a:gd name="connsiteY35932" fmla="*/ 2681357 h 4608812"/>
              <a:gd name="connsiteX35933" fmla="*/ 11175617 w 12184637"/>
              <a:gd name="connsiteY35933" fmla="*/ 2647343 h 4608812"/>
              <a:gd name="connsiteX35934" fmla="*/ 11221043 w 12184637"/>
              <a:gd name="connsiteY35934" fmla="*/ 2615170 h 4608812"/>
              <a:gd name="connsiteX35935" fmla="*/ 11222369 w 12184637"/>
              <a:gd name="connsiteY35935" fmla="*/ 2607366 h 4608812"/>
              <a:gd name="connsiteX35936" fmla="*/ 11214564 w 12184637"/>
              <a:gd name="connsiteY35936" fmla="*/ 2606040 h 4608812"/>
              <a:gd name="connsiteX35937" fmla="*/ 11169139 w 12184637"/>
              <a:gd name="connsiteY35937" fmla="*/ 2638214 h 4608812"/>
              <a:gd name="connsiteX35938" fmla="*/ 11167814 w 12184637"/>
              <a:gd name="connsiteY35938" fmla="*/ 2646018 h 4608812"/>
              <a:gd name="connsiteX35939" fmla="*/ 11172378 w 12184637"/>
              <a:gd name="connsiteY35939" fmla="*/ 2648374 h 4608812"/>
              <a:gd name="connsiteX35940" fmla="*/ 11175617 w 12184637"/>
              <a:gd name="connsiteY35940" fmla="*/ 2647343 h 4608812"/>
              <a:gd name="connsiteX35941" fmla="*/ 12010799 w 12184637"/>
              <a:gd name="connsiteY35941" fmla="*/ 1001791 h 4608812"/>
              <a:gd name="connsiteX35942" fmla="*/ 12067121 w 12184637"/>
              <a:gd name="connsiteY35942" fmla="*/ 951653 h 4608812"/>
              <a:gd name="connsiteX35943" fmla="*/ 12067563 w 12184637"/>
              <a:gd name="connsiteY35943" fmla="*/ 943776 h 4608812"/>
              <a:gd name="connsiteX35944" fmla="*/ 12059685 w 12184637"/>
              <a:gd name="connsiteY35944" fmla="*/ 943334 h 4608812"/>
              <a:gd name="connsiteX35945" fmla="*/ 12003363 w 12184637"/>
              <a:gd name="connsiteY35945" fmla="*/ 993471 h 4608812"/>
              <a:gd name="connsiteX35946" fmla="*/ 12002922 w 12184637"/>
              <a:gd name="connsiteY35946" fmla="*/ 1001349 h 4608812"/>
              <a:gd name="connsiteX35947" fmla="*/ 12007118 w 12184637"/>
              <a:gd name="connsiteY35947" fmla="*/ 1003190 h 4608812"/>
              <a:gd name="connsiteX35948" fmla="*/ 12010799 w 12184637"/>
              <a:gd name="connsiteY35948" fmla="*/ 1001791 h 4608812"/>
              <a:gd name="connsiteX35949" fmla="*/ 11936734 w 12184637"/>
              <a:gd name="connsiteY35949" fmla="*/ 1040958 h 4608812"/>
              <a:gd name="connsiteX35950" fmla="*/ 12009695 w 12184637"/>
              <a:gd name="connsiteY35950" fmla="*/ 1002601 h 4608812"/>
              <a:gd name="connsiteX35951" fmla="*/ 12012051 w 12184637"/>
              <a:gd name="connsiteY35951" fmla="*/ 995091 h 4608812"/>
              <a:gd name="connsiteX35952" fmla="*/ 12004542 w 12184637"/>
              <a:gd name="connsiteY35952" fmla="*/ 992735 h 4608812"/>
              <a:gd name="connsiteX35953" fmla="*/ 11931581 w 12184637"/>
              <a:gd name="connsiteY35953" fmla="*/ 1031093 h 4608812"/>
              <a:gd name="connsiteX35954" fmla="*/ 11929225 w 12184637"/>
              <a:gd name="connsiteY35954" fmla="*/ 1038602 h 4608812"/>
              <a:gd name="connsiteX35955" fmla="*/ 11934231 w 12184637"/>
              <a:gd name="connsiteY35955" fmla="*/ 1041547 h 4608812"/>
              <a:gd name="connsiteX35956" fmla="*/ 11936734 w 12184637"/>
              <a:gd name="connsiteY35956" fmla="*/ 1040958 h 4608812"/>
              <a:gd name="connsiteX35957" fmla="*/ 11847209 w 12184637"/>
              <a:gd name="connsiteY35957" fmla="*/ 1067684 h 4608812"/>
              <a:gd name="connsiteX35958" fmla="*/ 11935777 w 12184637"/>
              <a:gd name="connsiteY35958" fmla="*/ 1041327 h 4608812"/>
              <a:gd name="connsiteX35959" fmla="*/ 11939532 w 12184637"/>
              <a:gd name="connsiteY35959" fmla="*/ 1034406 h 4608812"/>
              <a:gd name="connsiteX35960" fmla="*/ 11932612 w 12184637"/>
              <a:gd name="connsiteY35960" fmla="*/ 1030651 h 4608812"/>
              <a:gd name="connsiteX35961" fmla="*/ 11844043 w 12184637"/>
              <a:gd name="connsiteY35961" fmla="*/ 1057008 h 4608812"/>
              <a:gd name="connsiteX35962" fmla="*/ 11840288 w 12184637"/>
              <a:gd name="connsiteY35962" fmla="*/ 1063929 h 4608812"/>
              <a:gd name="connsiteX35963" fmla="*/ 11845662 w 12184637"/>
              <a:gd name="connsiteY35963" fmla="*/ 1067905 h 4608812"/>
              <a:gd name="connsiteX35964" fmla="*/ 11847209 w 12184637"/>
              <a:gd name="connsiteY35964" fmla="*/ 1067684 h 4608812"/>
              <a:gd name="connsiteX35965" fmla="*/ 11748775 w 12184637"/>
              <a:gd name="connsiteY35965" fmla="*/ 1079169 h 4608812"/>
              <a:gd name="connsiteX35966" fmla="*/ 11846252 w 12184637"/>
              <a:gd name="connsiteY35966" fmla="*/ 1067831 h 4608812"/>
              <a:gd name="connsiteX35967" fmla="*/ 11851184 w 12184637"/>
              <a:gd name="connsiteY35967" fmla="*/ 1061647 h 4608812"/>
              <a:gd name="connsiteX35968" fmla="*/ 11845000 w 12184637"/>
              <a:gd name="connsiteY35968" fmla="*/ 1056714 h 4608812"/>
              <a:gd name="connsiteX35969" fmla="*/ 11747523 w 12184637"/>
              <a:gd name="connsiteY35969" fmla="*/ 1068052 h 4608812"/>
              <a:gd name="connsiteX35970" fmla="*/ 11742590 w 12184637"/>
              <a:gd name="connsiteY35970" fmla="*/ 1074236 h 4608812"/>
              <a:gd name="connsiteX35971" fmla="*/ 11748185 w 12184637"/>
              <a:gd name="connsiteY35971" fmla="*/ 1079169 h 4608812"/>
              <a:gd name="connsiteX35972" fmla="*/ 11748775 w 12184637"/>
              <a:gd name="connsiteY35972" fmla="*/ 1079169 h 4608812"/>
              <a:gd name="connsiteX35973" fmla="*/ 11753707 w 12184637"/>
              <a:gd name="connsiteY35973" fmla="*/ 1074015 h 4608812"/>
              <a:gd name="connsiteX35974" fmla="*/ 11748480 w 12184637"/>
              <a:gd name="connsiteY35974" fmla="*/ 1068052 h 4608812"/>
              <a:gd name="connsiteX35975" fmla="*/ 11649236 w 12184637"/>
              <a:gd name="connsiteY35975" fmla="*/ 1061278 h 4608812"/>
              <a:gd name="connsiteX35976" fmla="*/ 11643272 w 12184637"/>
              <a:gd name="connsiteY35976" fmla="*/ 1066506 h 4608812"/>
              <a:gd name="connsiteX35977" fmla="*/ 11648500 w 12184637"/>
              <a:gd name="connsiteY35977" fmla="*/ 1072469 h 4608812"/>
              <a:gd name="connsiteX35978" fmla="*/ 11747744 w 12184637"/>
              <a:gd name="connsiteY35978" fmla="*/ 1079242 h 4608812"/>
              <a:gd name="connsiteX35979" fmla="*/ 11748185 w 12184637"/>
              <a:gd name="connsiteY35979" fmla="*/ 1079242 h 4608812"/>
              <a:gd name="connsiteX35980" fmla="*/ 11753707 w 12184637"/>
              <a:gd name="connsiteY35980" fmla="*/ 1074015 h 4608812"/>
              <a:gd name="connsiteX35981" fmla="*/ 11654242 w 12184637"/>
              <a:gd name="connsiteY35981" fmla="*/ 1068199 h 4608812"/>
              <a:gd name="connsiteX35982" fmla="*/ 11650119 w 12184637"/>
              <a:gd name="connsiteY35982" fmla="*/ 1061499 h 4608812"/>
              <a:gd name="connsiteX35983" fmla="*/ 11557575 w 12184637"/>
              <a:gd name="connsiteY35983" fmla="*/ 1039339 h 4608812"/>
              <a:gd name="connsiteX35984" fmla="*/ 11550875 w 12184637"/>
              <a:gd name="connsiteY35984" fmla="*/ 1043462 h 4608812"/>
              <a:gd name="connsiteX35985" fmla="*/ 11554998 w 12184637"/>
              <a:gd name="connsiteY35985" fmla="*/ 1050161 h 4608812"/>
              <a:gd name="connsiteX35986" fmla="*/ 11647543 w 12184637"/>
              <a:gd name="connsiteY35986" fmla="*/ 1072322 h 4608812"/>
              <a:gd name="connsiteX35987" fmla="*/ 11648867 w 12184637"/>
              <a:gd name="connsiteY35987" fmla="*/ 1072469 h 4608812"/>
              <a:gd name="connsiteX35988" fmla="*/ 11654242 w 12184637"/>
              <a:gd name="connsiteY35988" fmla="*/ 1068199 h 4608812"/>
              <a:gd name="connsiteX35989" fmla="*/ 11561403 w 12184637"/>
              <a:gd name="connsiteY35989" fmla="*/ 1047069 h 4608812"/>
              <a:gd name="connsiteX35990" fmla="*/ 11558605 w 12184637"/>
              <a:gd name="connsiteY35990" fmla="*/ 1039707 h 4608812"/>
              <a:gd name="connsiteX35991" fmla="*/ 11481448 w 12184637"/>
              <a:gd name="connsiteY35991" fmla="*/ 1005030 h 4608812"/>
              <a:gd name="connsiteX35992" fmla="*/ 11474086 w 12184637"/>
              <a:gd name="connsiteY35992" fmla="*/ 1007828 h 4608812"/>
              <a:gd name="connsiteX35993" fmla="*/ 11476884 w 12184637"/>
              <a:gd name="connsiteY35993" fmla="*/ 1015190 h 4608812"/>
              <a:gd name="connsiteX35994" fmla="*/ 11554041 w 12184637"/>
              <a:gd name="connsiteY35994" fmla="*/ 1049867 h 4608812"/>
              <a:gd name="connsiteX35995" fmla="*/ 11556397 w 12184637"/>
              <a:gd name="connsiteY35995" fmla="*/ 1050382 h 4608812"/>
              <a:gd name="connsiteX35996" fmla="*/ 11561403 w 12184637"/>
              <a:gd name="connsiteY35996" fmla="*/ 1047069 h 4608812"/>
              <a:gd name="connsiteX35997" fmla="*/ 11483436 w 12184637"/>
              <a:gd name="connsiteY35997" fmla="*/ 1013718 h 4608812"/>
              <a:gd name="connsiteX35998" fmla="*/ 11482848 w 12184637"/>
              <a:gd name="connsiteY35998" fmla="*/ 1005840 h 4608812"/>
              <a:gd name="connsiteX35999" fmla="*/ 11426305 w 12184637"/>
              <a:gd name="connsiteY35999" fmla="*/ 957617 h 4608812"/>
              <a:gd name="connsiteX36000" fmla="*/ 11418427 w 12184637"/>
              <a:gd name="connsiteY36000" fmla="*/ 958206 h 4608812"/>
              <a:gd name="connsiteX36001" fmla="*/ 11419016 w 12184637"/>
              <a:gd name="connsiteY36001" fmla="*/ 966084 h 4608812"/>
              <a:gd name="connsiteX36002" fmla="*/ 11475559 w 12184637"/>
              <a:gd name="connsiteY36002" fmla="*/ 1014307 h 4608812"/>
              <a:gd name="connsiteX36003" fmla="*/ 11479240 w 12184637"/>
              <a:gd name="connsiteY36003" fmla="*/ 1015632 h 4608812"/>
              <a:gd name="connsiteX36004" fmla="*/ 11483436 w 12184637"/>
              <a:gd name="connsiteY36004" fmla="*/ 1013718 h 4608812"/>
              <a:gd name="connsiteX36005" fmla="*/ 11425053 w 12184637"/>
              <a:gd name="connsiteY36005" fmla="*/ 966893 h 4608812"/>
              <a:gd name="connsiteX36006" fmla="*/ 11427630 w 12184637"/>
              <a:gd name="connsiteY36006" fmla="*/ 959458 h 4608812"/>
              <a:gd name="connsiteX36007" fmla="*/ 11397150 w 12184637"/>
              <a:gd name="connsiteY36007" fmla="*/ 896657 h 4608812"/>
              <a:gd name="connsiteX36008" fmla="*/ 11389714 w 12184637"/>
              <a:gd name="connsiteY36008" fmla="*/ 894080 h 4608812"/>
              <a:gd name="connsiteX36009" fmla="*/ 11387138 w 12184637"/>
              <a:gd name="connsiteY36009" fmla="*/ 901516 h 4608812"/>
              <a:gd name="connsiteX36010" fmla="*/ 11417618 w 12184637"/>
              <a:gd name="connsiteY36010" fmla="*/ 964317 h 4608812"/>
              <a:gd name="connsiteX36011" fmla="*/ 11422697 w 12184637"/>
              <a:gd name="connsiteY36011" fmla="*/ 967482 h 4608812"/>
              <a:gd name="connsiteX36012" fmla="*/ 11425053 w 12184637"/>
              <a:gd name="connsiteY36012" fmla="*/ 966893 h 4608812"/>
              <a:gd name="connsiteX36013" fmla="*/ 11392880 w 12184637"/>
              <a:gd name="connsiteY36013" fmla="*/ 904535 h 4608812"/>
              <a:gd name="connsiteX36014" fmla="*/ 11397665 w 12184637"/>
              <a:gd name="connsiteY36014" fmla="*/ 898277 h 4608812"/>
              <a:gd name="connsiteX36015" fmla="*/ 11387800 w 12184637"/>
              <a:gd name="connsiteY36015" fmla="*/ 823623 h 4608812"/>
              <a:gd name="connsiteX36016" fmla="*/ 11381542 w 12184637"/>
              <a:gd name="connsiteY36016" fmla="*/ 818837 h 4608812"/>
              <a:gd name="connsiteX36017" fmla="*/ 11376756 w 12184637"/>
              <a:gd name="connsiteY36017" fmla="*/ 825095 h 4608812"/>
              <a:gd name="connsiteX36018" fmla="*/ 11386622 w 12184637"/>
              <a:gd name="connsiteY36018" fmla="*/ 899749 h 4608812"/>
              <a:gd name="connsiteX36019" fmla="*/ 11392143 w 12184637"/>
              <a:gd name="connsiteY36019" fmla="*/ 904608 h 4608812"/>
              <a:gd name="connsiteX36020" fmla="*/ 11392880 w 12184637"/>
              <a:gd name="connsiteY36020" fmla="*/ 904535 h 4608812"/>
              <a:gd name="connsiteX36021" fmla="*/ 11387874 w 12184637"/>
              <a:gd name="connsiteY36021" fmla="*/ 824727 h 4608812"/>
              <a:gd name="connsiteX36022" fmla="*/ 11393101 w 12184637"/>
              <a:gd name="connsiteY36022" fmla="*/ 741091 h 4608812"/>
              <a:gd name="connsiteX36023" fmla="*/ 11387874 w 12184637"/>
              <a:gd name="connsiteY36023" fmla="*/ 735201 h 4608812"/>
              <a:gd name="connsiteX36024" fmla="*/ 11381983 w 12184637"/>
              <a:gd name="connsiteY36024" fmla="*/ 740428 h 4608812"/>
              <a:gd name="connsiteX36025" fmla="*/ 11376756 w 12184637"/>
              <a:gd name="connsiteY36025" fmla="*/ 824064 h 4608812"/>
              <a:gd name="connsiteX36026" fmla="*/ 11381983 w 12184637"/>
              <a:gd name="connsiteY36026" fmla="*/ 829954 h 4608812"/>
              <a:gd name="connsiteX36027" fmla="*/ 11382352 w 12184637"/>
              <a:gd name="connsiteY36027" fmla="*/ 829954 h 4608812"/>
              <a:gd name="connsiteX36028" fmla="*/ 11387874 w 12184637"/>
              <a:gd name="connsiteY36028" fmla="*/ 824727 h 4608812"/>
              <a:gd name="connsiteX36029" fmla="*/ 11392953 w 12184637"/>
              <a:gd name="connsiteY36029" fmla="*/ 741827 h 4608812"/>
              <a:gd name="connsiteX36030" fmla="*/ 11410697 w 12184637"/>
              <a:gd name="connsiteY36030" fmla="*/ 655026 h 4608812"/>
              <a:gd name="connsiteX36031" fmla="*/ 11406353 w 12184637"/>
              <a:gd name="connsiteY36031" fmla="*/ 648473 h 4608812"/>
              <a:gd name="connsiteX36032" fmla="*/ 11399801 w 12184637"/>
              <a:gd name="connsiteY36032" fmla="*/ 652817 h 4608812"/>
              <a:gd name="connsiteX36033" fmla="*/ 11382057 w 12184637"/>
              <a:gd name="connsiteY36033" fmla="*/ 739619 h 4608812"/>
              <a:gd name="connsiteX36034" fmla="*/ 11386401 w 12184637"/>
              <a:gd name="connsiteY36034" fmla="*/ 746171 h 4608812"/>
              <a:gd name="connsiteX36035" fmla="*/ 11387579 w 12184637"/>
              <a:gd name="connsiteY36035" fmla="*/ 746245 h 4608812"/>
              <a:gd name="connsiteX36036" fmla="*/ 11392953 w 12184637"/>
              <a:gd name="connsiteY36036" fmla="*/ 741827 h 4608812"/>
              <a:gd name="connsiteX36037" fmla="*/ 11410549 w 12184637"/>
              <a:gd name="connsiteY36037" fmla="*/ 655615 h 4608812"/>
              <a:gd name="connsiteX36038" fmla="*/ 11437275 w 12184637"/>
              <a:gd name="connsiteY36038" fmla="*/ 571611 h 4608812"/>
              <a:gd name="connsiteX36039" fmla="*/ 11433667 w 12184637"/>
              <a:gd name="connsiteY36039" fmla="*/ 564616 h 4608812"/>
              <a:gd name="connsiteX36040" fmla="*/ 11426673 w 12184637"/>
              <a:gd name="connsiteY36040" fmla="*/ 568224 h 4608812"/>
              <a:gd name="connsiteX36041" fmla="*/ 11399948 w 12184637"/>
              <a:gd name="connsiteY36041" fmla="*/ 652228 h 4608812"/>
              <a:gd name="connsiteX36042" fmla="*/ 11403555 w 12184637"/>
              <a:gd name="connsiteY36042" fmla="*/ 659222 h 4608812"/>
              <a:gd name="connsiteX36043" fmla="*/ 11405322 w 12184637"/>
              <a:gd name="connsiteY36043" fmla="*/ 659517 h 4608812"/>
              <a:gd name="connsiteX36044" fmla="*/ 11410549 w 12184637"/>
              <a:gd name="connsiteY36044" fmla="*/ 655615 h 4608812"/>
              <a:gd name="connsiteX36045" fmla="*/ 11437053 w 12184637"/>
              <a:gd name="connsiteY36045" fmla="*/ 572273 h 4608812"/>
              <a:gd name="connsiteX36046" fmla="*/ 11472393 w 12184637"/>
              <a:gd name="connsiteY36046" fmla="*/ 496220 h 4608812"/>
              <a:gd name="connsiteX36047" fmla="*/ 11469669 w 12184637"/>
              <a:gd name="connsiteY36047" fmla="*/ 488784 h 4608812"/>
              <a:gd name="connsiteX36048" fmla="*/ 11462233 w 12184637"/>
              <a:gd name="connsiteY36048" fmla="*/ 491508 h 4608812"/>
              <a:gd name="connsiteX36049" fmla="*/ 11426893 w 12184637"/>
              <a:gd name="connsiteY36049" fmla="*/ 567561 h 4608812"/>
              <a:gd name="connsiteX36050" fmla="*/ 11429617 w 12184637"/>
              <a:gd name="connsiteY36050" fmla="*/ 574997 h 4608812"/>
              <a:gd name="connsiteX36051" fmla="*/ 11431974 w 12184637"/>
              <a:gd name="connsiteY36051" fmla="*/ 575513 h 4608812"/>
              <a:gd name="connsiteX36052" fmla="*/ 11437053 w 12184637"/>
              <a:gd name="connsiteY36052" fmla="*/ 572273 h 4608812"/>
              <a:gd name="connsiteX36053" fmla="*/ 11471878 w 12184637"/>
              <a:gd name="connsiteY36053" fmla="*/ 497030 h 4608812"/>
              <a:gd name="connsiteX36054" fmla="*/ 11514947 w 12184637"/>
              <a:gd name="connsiteY36054" fmla="*/ 434082 h 4608812"/>
              <a:gd name="connsiteX36055" fmla="*/ 11513474 w 12184637"/>
              <a:gd name="connsiteY36055" fmla="*/ 426352 h 4608812"/>
              <a:gd name="connsiteX36056" fmla="*/ 11505744 w 12184637"/>
              <a:gd name="connsiteY36056" fmla="*/ 427824 h 4608812"/>
              <a:gd name="connsiteX36057" fmla="*/ 11462675 w 12184637"/>
              <a:gd name="connsiteY36057" fmla="*/ 490772 h 4608812"/>
              <a:gd name="connsiteX36058" fmla="*/ 11464147 w 12184637"/>
              <a:gd name="connsiteY36058" fmla="*/ 498503 h 4608812"/>
              <a:gd name="connsiteX36059" fmla="*/ 11467313 w 12184637"/>
              <a:gd name="connsiteY36059" fmla="*/ 499460 h 4608812"/>
              <a:gd name="connsiteX36060" fmla="*/ 11471878 w 12184637"/>
              <a:gd name="connsiteY36060" fmla="*/ 497030 h 4608812"/>
              <a:gd name="connsiteX36061" fmla="*/ 11514064 w 12184637"/>
              <a:gd name="connsiteY36061" fmla="*/ 435113 h 4608812"/>
              <a:gd name="connsiteX36062" fmla="*/ 11567956 w 12184637"/>
              <a:gd name="connsiteY36062" fmla="*/ 387994 h 4608812"/>
              <a:gd name="connsiteX36063" fmla="*/ 11568472 w 12184637"/>
              <a:gd name="connsiteY36063" fmla="*/ 380117 h 4608812"/>
              <a:gd name="connsiteX36064" fmla="*/ 11560593 w 12184637"/>
              <a:gd name="connsiteY36064" fmla="*/ 379601 h 4608812"/>
              <a:gd name="connsiteX36065" fmla="*/ 11506702 w 12184637"/>
              <a:gd name="connsiteY36065" fmla="*/ 426720 h 4608812"/>
              <a:gd name="connsiteX36066" fmla="*/ 11506186 w 12184637"/>
              <a:gd name="connsiteY36066" fmla="*/ 434598 h 4608812"/>
              <a:gd name="connsiteX36067" fmla="*/ 11510456 w 12184637"/>
              <a:gd name="connsiteY36067" fmla="*/ 436512 h 4608812"/>
              <a:gd name="connsiteX36068" fmla="*/ 11514064 w 12184637"/>
              <a:gd name="connsiteY36068" fmla="*/ 435113 h 4608812"/>
              <a:gd name="connsiteX36069" fmla="*/ 11566410 w 12184637"/>
              <a:gd name="connsiteY36069" fmla="*/ 388951 h 4608812"/>
              <a:gd name="connsiteX36070" fmla="*/ 11633922 w 12184637"/>
              <a:gd name="connsiteY36070" fmla="*/ 360386 h 4608812"/>
              <a:gd name="connsiteX36071" fmla="*/ 11636867 w 12184637"/>
              <a:gd name="connsiteY36071" fmla="*/ 353097 h 4608812"/>
              <a:gd name="connsiteX36072" fmla="*/ 11629578 w 12184637"/>
              <a:gd name="connsiteY36072" fmla="*/ 350152 h 4608812"/>
              <a:gd name="connsiteX36073" fmla="*/ 11562066 w 12184637"/>
              <a:gd name="connsiteY36073" fmla="*/ 378718 h 4608812"/>
              <a:gd name="connsiteX36074" fmla="*/ 11559121 w 12184637"/>
              <a:gd name="connsiteY36074" fmla="*/ 386006 h 4608812"/>
              <a:gd name="connsiteX36075" fmla="*/ 11564275 w 12184637"/>
              <a:gd name="connsiteY36075" fmla="*/ 389393 h 4608812"/>
              <a:gd name="connsiteX36076" fmla="*/ 11566410 w 12184637"/>
              <a:gd name="connsiteY36076" fmla="*/ 388951 h 4608812"/>
              <a:gd name="connsiteX36077" fmla="*/ 11632818 w 12184637"/>
              <a:gd name="connsiteY36077" fmla="*/ 360680 h 4608812"/>
              <a:gd name="connsiteX36078" fmla="*/ 11711447 w 12184637"/>
              <a:gd name="connsiteY36078" fmla="*/ 345072 h 4608812"/>
              <a:gd name="connsiteX36079" fmla="*/ 11715864 w 12184637"/>
              <a:gd name="connsiteY36079" fmla="*/ 338519 h 4608812"/>
              <a:gd name="connsiteX36080" fmla="*/ 11709313 w 12184637"/>
              <a:gd name="connsiteY36080" fmla="*/ 334102 h 4608812"/>
              <a:gd name="connsiteX36081" fmla="*/ 11630683 w 12184637"/>
              <a:gd name="connsiteY36081" fmla="*/ 349710 h 4608812"/>
              <a:gd name="connsiteX36082" fmla="*/ 11626266 w 12184637"/>
              <a:gd name="connsiteY36082" fmla="*/ 356263 h 4608812"/>
              <a:gd name="connsiteX36083" fmla="*/ 11631787 w 12184637"/>
              <a:gd name="connsiteY36083" fmla="*/ 360754 h 4608812"/>
              <a:gd name="connsiteX36084" fmla="*/ 11632818 w 12184637"/>
              <a:gd name="connsiteY36084" fmla="*/ 360680 h 4608812"/>
              <a:gd name="connsiteX36085" fmla="*/ 11710859 w 12184637"/>
              <a:gd name="connsiteY36085" fmla="*/ 345219 h 4608812"/>
              <a:gd name="connsiteX36086" fmla="*/ 11798028 w 12184637"/>
              <a:gd name="connsiteY36086" fmla="*/ 336973 h 4608812"/>
              <a:gd name="connsiteX36087" fmla="*/ 11803035 w 12184637"/>
              <a:gd name="connsiteY36087" fmla="*/ 330936 h 4608812"/>
              <a:gd name="connsiteX36088" fmla="*/ 11796924 w 12184637"/>
              <a:gd name="connsiteY36088" fmla="*/ 325930 h 4608812"/>
              <a:gd name="connsiteX36089" fmla="*/ 11709754 w 12184637"/>
              <a:gd name="connsiteY36089" fmla="*/ 334176 h 4608812"/>
              <a:gd name="connsiteX36090" fmla="*/ 11704748 w 12184637"/>
              <a:gd name="connsiteY36090" fmla="*/ 340286 h 4608812"/>
              <a:gd name="connsiteX36091" fmla="*/ 11710343 w 12184637"/>
              <a:gd name="connsiteY36091" fmla="*/ 345366 h 4608812"/>
              <a:gd name="connsiteX36092" fmla="*/ 11710859 w 12184637"/>
              <a:gd name="connsiteY36092" fmla="*/ 345219 h 4608812"/>
              <a:gd name="connsiteX36093" fmla="*/ 11797733 w 12184637"/>
              <a:gd name="connsiteY36093" fmla="*/ 336973 h 4608812"/>
              <a:gd name="connsiteX36094" fmla="*/ 11886744 w 12184637"/>
              <a:gd name="connsiteY36094" fmla="*/ 332998 h 4608812"/>
              <a:gd name="connsiteX36095" fmla="*/ 11892045 w 12184637"/>
              <a:gd name="connsiteY36095" fmla="*/ 327181 h 4608812"/>
              <a:gd name="connsiteX36096" fmla="*/ 11886229 w 12184637"/>
              <a:gd name="connsiteY36096" fmla="*/ 321881 h 4608812"/>
              <a:gd name="connsiteX36097" fmla="*/ 11797218 w 12184637"/>
              <a:gd name="connsiteY36097" fmla="*/ 325856 h 4608812"/>
              <a:gd name="connsiteX36098" fmla="*/ 11791918 w 12184637"/>
              <a:gd name="connsiteY36098" fmla="*/ 331673 h 4608812"/>
              <a:gd name="connsiteX36099" fmla="*/ 11797513 w 12184637"/>
              <a:gd name="connsiteY36099" fmla="*/ 336973 h 4608812"/>
              <a:gd name="connsiteX36100" fmla="*/ 11797733 w 12184637"/>
              <a:gd name="connsiteY36100" fmla="*/ 336973 h 4608812"/>
              <a:gd name="connsiteX36101" fmla="*/ 11886744 w 12184637"/>
              <a:gd name="connsiteY36101" fmla="*/ 332998 h 4608812"/>
              <a:gd name="connsiteX36102" fmla="*/ 11970454 w 12184637"/>
              <a:gd name="connsiteY36102" fmla="*/ 330126 h 4608812"/>
              <a:gd name="connsiteX36103" fmla="*/ 11975828 w 12184637"/>
              <a:gd name="connsiteY36103" fmla="*/ 324384 h 4608812"/>
              <a:gd name="connsiteX36104" fmla="*/ 11970233 w 12184637"/>
              <a:gd name="connsiteY36104" fmla="*/ 319009 h 4608812"/>
              <a:gd name="connsiteX36105" fmla="*/ 11970085 w 12184637"/>
              <a:gd name="connsiteY36105" fmla="*/ 319009 h 4608812"/>
              <a:gd name="connsiteX36106" fmla="*/ 11886376 w 12184637"/>
              <a:gd name="connsiteY36106" fmla="*/ 321881 h 4608812"/>
              <a:gd name="connsiteX36107" fmla="*/ 11881002 w 12184637"/>
              <a:gd name="connsiteY36107" fmla="*/ 327623 h 4608812"/>
              <a:gd name="connsiteX36108" fmla="*/ 11886597 w 12184637"/>
              <a:gd name="connsiteY36108" fmla="*/ 332998 h 4608812"/>
              <a:gd name="connsiteX36109" fmla="*/ 11886744 w 12184637"/>
              <a:gd name="connsiteY36109" fmla="*/ 332998 h 4608812"/>
              <a:gd name="connsiteX36110" fmla="*/ 12048863 w 12184637"/>
              <a:gd name="connsiteY36110" fmla="*/ 327108 h 4608812"/>
              <a:gd name="connsiteX36111" fmla="*/ 12043488 w 12184637"/>
              <a:gd name="connsiteY36111" fmla="*/ 321365 h 4608812"/>
              <a:gd name="connsiteX36112" fmla="*/ 11970454 w 12184637"/>
              <a:gd name="connsiteY36112" fmla="*/ 318936 h 4608812"/>
              <a:gd name="connsiteX36113" fmla="*/ 11964711 w 12184637"/>
              <a:gd name="connsiteY36113" fmla="*/ 324310 h 4608812"/>
              <a:gd name="connsiteX36114" fmla="*/ 11970085 w 12184637"/>
              <a:gd name="connsiteY36114" fmla="*/ 330053 h 4608812"/>
              <a:gd name="connsiteX36115" fmla="*/ 12043120 w 12184637"/>
              <a:gd name="connsiteY36115" fmla="*/ 332482 h 4608812"/>
              <a:gd name="connsiteX36116" fmla="*/ 12043341 w 12184637"/>
              <a:gd name="connsiteY36116" fmla="*/ 332482 h 4608812"/>
              <a:gd name="connsiteX36117" fmla="*/ 12048863 w 12184637"/>
              <a:gd name="connsiteY36117" fmla="*/ 327108 h 4608812"/>
              <a:gd name="connsiteX36118" fmla="*/ 12106067 w 12184637"/>
              <a:gd name="connsiteY36118" fmla="*/ 339992 h 4608812"/>
              <a:gd name="connsiteX36119" fmla="*/ 12101724 w 12184637"/>
              <a:gd name="connsiteY36119" fmla="*/ 333439 h 4608812"/>
              <a:gd name="connsiteX36120" fmla="*/ 12044445 w 12184637"/>
              <a:gd name="connsiteY36120" fmla="*/ 321512 h 4608812"/>
              <a:gd name="connsiteX36121" fmla="*/ 12037819 w 12184637"/>
              <a:gd name="connsiteY36121" fmla="*/ 325856 h 4608812"/>
              <a:gd name="connsiteX36122" fmla="*/ 12042163 w 12184637"/>
              <a:gd name="connsiteY36122" fmla="*/ 332482 h 4608812"/>
              <a:gd name="connsiteX36123" fmla="*/ 12099442 w 12184637"/>
              <a:gd name="connsiteY36123" fmla="*/ 344409 h 4608812"/>
              <a:gd name="connsiteX36124" fmla="*/ 12100619 w 12184637"/>
              <a:gd name="connsiteY36124" fmla="*/ 344557 h 4608812"/>
              <a:gd name="connsiteX36125" fmla="*/ 12106067 w 12184637"/>
              <a:gd name="connsiteY36125" fmla="*/ 339992 h 4608812"/>
              <a:gd name="connsiteX36126" fmla="*/ 12145235 w 12184637"/>
              <a:gd name="connsiteY36126" fmla="*/ 369073 h 4608812"/>
              <a:gd name="connsiteX36127" fmla="*/ 12143762 w 12184637"/>
              <a:gd name="connsiteY36127" fmla="*/ 361343 h 4608812"/>
              <a:gd name="connsiteX36128" fmla="*/ 12103712 w 12184637"/>
              <a:gd name="connsiteY36128" fmla="*/ 334249 h 4608812"/>
              <a:gd name="connsiteX36129" fmla="*/ 12095981 w 12184637"/>
              <a:gd name="connsiteY36129" fmla="*/ 335722 h 4608812"/>
              <a:gd name="connsiteX36130" fmla="*/ 12097454 w 12184637"/>
              <a:gd name="connsiteY36130" fmla="*/ 343452 h 4608812"/>
              <a:gd name="connsiteX36131" fmla="*/ 12137505 w 12184637"/>
              <a:gd name="connsiteY36131" fmla="*/ 370546 h 4608812"/>
              <a:gd name="connsiteX36132" fmla="*/ 12140671 w 12184637"/>
              <a:gd name="connsiteY36132" fmla="*/ 371503 h 4608812"/>
              <a:gd name="connsiteX36133" fmla="*/ 12145235 w 12184637"/>
              <a:gd name="connsiteY36133" fmla="*/ 369073 h 4608812"/>
              <a:gd name="connsiteX36134" fmla="*/ 11287599 w 12184637"/>
              <a:gd name="connsiteY36134" fmla="*/ 1382938 h 4608812"/>
              <a:gd name="connsiteX36135" fmla="*/ 11292752 w 12184637"/>
              <a:gd name="connsiteY36135" fmla="*/ 1307916 h 4608812"/>
              <a:gd name="connsiteX36136" fmla="*/ 11287599 w 12184637"/>
              <a:gd name="connsiteY36136" fmla="*/ 1301953 h 4608812"/>
              <a:gd name="connsiteX36137" fmla="*/ 11281635 w 12184637"/>
              <a:gd name="connsiteY36137" fmla="*/ 1307106 h 4608812"/>
              <a:gd name="connsiteX36138" fmla="*/ 11276482 w 12184637"/>
              <a:gd name="connsiteY36138" fmla="*/ 1382128 h 4608812"/>
              <a:gd name="connsiteX36139" fmla="*/ 11281635 w 12184637"/>
              <a:gd name="connsiteY36139" fmla="*/ 1388092 h 4608812"/>
              <a:gd name="connsiteX36140" fmla="*/ 11282077 w 12184637"/>
              <a:gd name="connsiteY36140" fmla="*/ 1388092 h 4608812"/>
              <a:gd name="connsiteX36141" fmla="*/ 11287599 w 12184637"/>
              <a:gd name="connsiteY36141" fmla="*/ 1382938 h 4608812"/>
              <a:gd name="connsiteX36142" fmla="*/ 11288630 w 12184637"/>
              <a:gd name="connsiteY36142" fmla="*/ 1312923 h 4608812"/>
              <a:gd name="connsiteX36143" fmla="*/ 11292605 w 12184637"/>
              <a:gd name="connsiteY36143" fmla="*/ 1306149 h 4608812"/>
              <a:gd name="connsiteX36144" fmla="*/ 11277144 w 12184637"/>
              <a:gd name="connsiteY36144" fmla="*/ 1246588 h 4608812"/>
              <a:gd name="connsiteX36145" fmla="*/ 11270371 w 12184637"/>
              <a:gd name="connsiteY36145" fmla="*/ 1242612 h 4608812"/>
              <a:gd name="connsiteX36146" fmla="*/ 11266395 w 12184637"/>
              <a:gd name="connsiteY36146" fmla="*/ 1249386 h 4608812"/>
              <a:gd name="connsiteX36147" fmla="*/ 11281856 w 12184637"/>
              <a:gd name="connsiteY36147" fmla="*/ 1308947 h 4608812"/>
              <a:gd name="connsiteX36148" fmla="*/ 11287304 w 12184637"/>
              <a:gd name="connsiteY36148" fmla="*/ 1313143 h 4608812"/>
              <a:gd name="connsiteX36149" fmla="*/ 11288630 w 12184637"/>
              <a:gd name="connsiteY36149" fmla="*/ 1312923 h 4608812"/>
              <a:gd name="connsiteX36150" fmla="*/ 11276849 w 12184637"/>
              <a:gd name="connsiteY36150" fmla="*/ 1250196 h 4608812"/>
              <a:gd name="connsiteX36151" fmla="*/ 11293268 w 12184637"/>
              <a:gd name="connsiteY36151" fmla="*/ 1213237 h 4608812"/>
              <a:gd name="connsiteX36152" fmla="*/ 11290470 w 12184637"/>
              <a:gd name="connsiteY36152" fmla="*/ 1205874 h 4608812"/>
              <a:gd name="connsiteX36153" fmla="*/ 11283108 w 12184637"/>
              <a:gd name="connsiteY36153" fmla="*/ 1208746 h 4608812"/>
              <a:gd name="connsiteX36154" fmla="*/ 11266690 w 12184637"/>
              <a:gd name="connsiteY36154" fmla="*/ 1245704 h 4608812"/>
              <a:gd name="connsiteX36155" fmla="*/ 11269487 w 12184637"/>
              <a:gd name="connsiteY36155" fmla="*/ 1253067 h 4608812"/>
              <a:gd name="connsiteX36156" fmla="*/ 11271770 w 12184637"/>
              <a:gd name="connsiteY36156" fmla="*/ 1253582 h 4608812"/>
              <a:gd name="connsiteX36157" fmla="*/ 11276849 w 12184637"/>
              <a:gd name="connsiteY36157" fmla="*/ 1250196 h 4608812"/>
              <a:gd name="connsiteX36158" fmla="*/ 11293709 w 12184637"/>
              <a:gd name="connsiteY36158" fmla="*/ 1211396 h 4608812"/>
              <a:gd name="connsiteX36159" fmla="*/ 11296802 w 12184637"/>
              <a:gd name="connsiteY36159" fmla="*/ 1172449 h 4608812"/>
              <a:gd name="connsiteX36160" fmla="*/ 11291721 w 12184637"/>
              <a:gd name="connsiteY36160" fmla="*/ 1166486 h 4608812"/>
              <a:gd name="connsiteX36161" fmla="*/ 11285758 w 12184637"/>
              <a:gd name="connsiteY36161" fmla="*/ 1171566 h 4608812"/>
              <a:gd name="connsiteX36162" fmla="*/ 11282666 w 12184637"/>
              <a:gd name="connsiteY36162" fmla="*/ 1210513 h 4608812"/>
              <a:gd name="connsiteX36163" fmla="*/ 11287746 w 12184637"/>
              <a:gd name="connsiteY36163" fmla="*/ 1216476 h 4608812"/>
              <a:gd name="connsiteX36164" fmla="*/ 11288261 w 12184637"/>
              <a:gd name="connsiteY36164" fmla="*/ 1216476 h 4608812"/>
              <a:gd name="connsiteX36165" fmla="*/ 11293709 w 12184637"/>
              <a:gd name="connsiteY36165" fmla="*/ 1211396 h 4608812"/>
              <a:gd name="connsiteX36166" fmla="*/ 11295109 w 12184637"/>
              <a:gd name="connsiteY36166" fmla="*/ 1176057 h 4608812"/>
              <a:gd name="connsiteX36167" fmla="*/ 11295255 w 12184637"/>
              <a:gd name="connsiteY36167" fmla="*/ 1168179 h 4608812"/>
              <a:gd name="connsiteX36168" fmla="*/ 11253069 w 12184637"/>
              <a:gd name="connsiteY36168" fmla="*/ 1124079 h 4608812"/>
              <a:gd name="connsiteX36169" fmla="*/ 11245192 w 12184637"/>
              <a:gd name="connsiteY36169" fmla="*/ 1123932 h 4608812"/>
              <a:gd name="connsiteX36170" fmla="*/ 11245044 w 12184637"/>
              <a:gd name="connsiteY36170" fmla="*/ 1131809 h 4608812"/>
              <a:gd name="connsiteX36171" fmla="*/ 11287230 w 12184637"/>
              <a:gd name="connsiteY36171" fmla="*/ 1175910 h 4608812"/>
              <a:gd name="connsiteX36172" fmla="*/ 11291280 w 12184637"/>
              <a:gd name="connsiteY36172" fmla="*/ 1177603 h 4608812"/>
              <a:gd name="connsiteX36173" fmla="*/ 11295109 w 12184637"/>
              <a:gd name="connsiteY36173" fmla="*/ 1176057 h 4608812"/>
              <a:gd name="connsiteX36174" fmla="*/ 11252922 w 12184637"/>
              <a:gd name="connsiteY36174" fmla="*/ 1131957 h 4608812"/>
              <a:gd name="connsiteX36175" fmla="*/ 11253143 w 12184637"/>
              <a:gd name="connsiteY36175" fmla="*/ 1124079 h 4608812"/>
              <a:gd name="connsiteX36176" fmla="*/ 11244603 w 12184637"/>
              <a:gd name="connsiteY36176" fmla="*/ 1115023 h 4608812"/>
              <a:gd name="connsiteX36177" fmla="*/ 11236725 w 12184637"/>
              <a:gd name="connsiteY36177" fmla="*/ 1114802 h 4608812"/>
              <a:gd name="connsiteX36178" fmla="*/ 11236504 w 12184637"/>
              <a:gd name="connsiteY36178" fmla="*/ 1122680 h 4608812"/>
              <a:gd name="connsiteX36179" fmla="*/ 11245118 w 12184637"/>
              <a:gd name="connsiteY36179" fmla="*/ 1131736 h 4608812"/>
              <a:gd name="connsiteX36180" fmla="*/ 11249168 w 12184637"/>
              <a:gd name="connsiteY36180" fmla="*/ 1133503 h 4608812"/>
              <a:gd name="connsiteX36181" fmla="*/ 11252922 w 12184637"/>
              <a:gd name="connsiteY36181" fmla="*/ 1131957 h 4608812"/>
              <a:gd name="connsiteX36182" fmla="*/ 11241658 w 12184637"/>
              <a:gd name="connsiteY36182" fmla="*/ 1124300 h 4608812"/>
              <a:gd name="connsiteX36183" fmla="*/ 11245928 w 12184637"/>
              <a:gd name="connsiteY36183" fmla="*/ 1117674 h 4608812"/>
              <a:gd name="connsiteX36184" fmla="*/ 11236430 w 12184637"/>
              <a:gd name="connsiteY36184" fmla="*/ 1073574 h 4608812"/>
              <a:gd name="connsiteX36185" fmla="*/ 11229805 w 12184637"/>
              <a:gd name="connsiteY36185" fmla="*/ 1069303 h 4608812"/>
              <a:gd name="connsiteX36186" fmla="*/ 11225534 w 12184637"/>
              <a:gd name="connsiteY36186" fmla="*/ 1075929 h 4608812"/>
              <a:gd name="connsiteX36187" fmla="*/ 11235032 w 12184637"/>
              <a:gd name="connsiteY36187" fmla="*/ 1120030 h 4608812"/>
              <a:gd name="connsiteX36188" fmla="*/ 11240480 w 12184637"/>
              <a:gd name="connsiteY36188" fmla="*/ 1124447 h 4608812"/>
              <a:gd name="connsiteX36189" fmla="*/ 11241658 w 12184637"/>
              <a:gd name="connsiteY36189" fmla="*/ 1124300 h 4608812"/>
              <a:gd name="connsiteX36190" fmla="*/ 11235915 w 12184637"/>
              <a:gd name="connsiteY36190" fmla="*/ 1077402 h 4608812"/>
              <a:gd name="connsiteX36191" fmla="*/ 11233633 w 12184637"/>
              <a:gd name="connsiteY36191" fmla="*/ 1069892 h 4608812"/>
              <a:gd name="connsiteX36192" fmla="*/ 11157139 w 12184637"/>
              <a:gd name="connsiteY36192" fmla="*/ 1029179 h 4608812"/>
              <a:gd name="connsiteX36193" fmla="*/ 11149629 w 12184637"/>
              <a:gd name="connsiteY36193" fmla="*/ 1031461 h 4608812"/>
              <a:gd name="connsiteX36194" fmla="*/ 11151911 w 12184637"/>
              <a:gd name="connsiteY36194" fmla="*/ 1038971 h 4608812"/>
              <a:gd name="connsiteX36195" fmla="*/ 11228406 w 12184637"/>
              <a:gd name="connsiteY36195" fmla="*/ 1079684 h 4608812"/>
              <a:gd name="connsiteX36196" fmla="*/ 11231056 w 12184637"/>
              <a:gd name="connsiteY36196" fmla="*/ 1080347 h 4608812"/>
              <a:gd name="connsiteX36197" fmla="*/ 11235915 w 12184637"/>
              <a:gd name="connsiteY36197" fmla="*/ 1077402 h 4608812"/>
              <a:gd name="connsiteX36198" fmla="*/ 11156328 w 12184637"/>
              <a:gd name="connsiteY36198" fmla="*/ 1039339 h 4608812"/>
              <a:gd name="connsiteX36199" fmla="*/ 11159789 w 12184637"/>
              <a:gd name="connsiteY36199" fmla="*/ 1032271 h 4608812"/>
              <a:gd name="connsiteX36200" fmla="*/ 11142782 w 12184637"/>
              <a:gd name="connsiteY36200" fmla="*/ 982796 h 4608812"/>
              <a:gd name="connsiteX36201" fmla="*/ 11135714 w 12184637"/>
              <a:gd name="connsiteY36201" fmla="*/ 979336 h 4608812"/>
              <a:gd name="connsiteX36202" fmla="*/ 11132254 w 12184637"/>
              <a:gd name="connsiteY36202" fmla="*/ 986404 h 4608812"/>
              <a:gd name="connsiteX36203" fmla="*/ 11149261 w 12184637"/>
              <a:gd name="connsiteY36203" fmla="*/ 1035878 h 4608812"/>
              <a:gd name="connsiteX36204" fmla="*/ 11154561 w 12184637"/>
              <a:gd name="connsiteY36204" fmla="*/ 1039633 h 4608812"/>
              <a:gd name="connsiteX36205" fmla="*/ 11156328 w 12184637"/>
              <a:gd name="connsiteY36205" fmla="*/ 1039339 h 4608812"/>
              <a:gd name="connsiteX36206" fmla="*/ 11142782 w 12184637"/>
              <a:gd name="connsiteY36206" fmla="*/ 986183 h 4608812"/>
              <a:gd name="connsiteX36207" fmla="*/ 11139027 w 12184637"/>
              <a:gd name="connsiteY36207" fmla="*/ 979262 h 4608812"/>
              <a:gd name="connsiteX36208" fmla="*/ 11042433 w 12184637"/>
              <a:gd name="connsiteY36208" fmla="*/ 951064 h 4608812"/>
              <a:gd name="connsiteX36209" fmla="*/ 11035513 w 12184637"/>
              <a:gd name="connsiteY36209" fmla="*/ 954819 h 4608812"/>
              <a:gd name="connsiteX36210" fmla="*/ 11039268 w 12184637"/>
              <a:gd name="connsiteY36210" fmla="*/ 961740 h 4608812"/>
              <a:gd name="connsiteX36211" fmla="*/ 11135862 w 12184637"/>
              <a:gd name="connsiteY36211" fmla="*/ 989938 h 4608812"/>
              <a:gd name="connsiteX36212" fmla="*/ 11137481 w 12184637"/>
              <a:gd name="connsiteY36212" fmla="*/ 990158 h 4608812"/>
              <a:gd name="connsiteX36213" fmla="*/ 11142782 w 12184637"/>
              <a:gd name="connsiteY36213" fmla="*/ 986183 h 4608812"/>
              <a:gd name="connsiteX36214" fmla="*/ 11046409 w 12184637"/>
              <a:gd name="connsiteY36214" fmla="*/ 957102 h 4608812"/>
              <a:gd name="connsiteX36215" fmla="*/ 11041550 w 12184637"/>
              <a:gd name="connsiteY36215" fmla="*/ 950844 h 4608812"/>
              <a:gd name="connsiteX36216" fmla="*/ 10930379 w 12184637"/>
              <a:gd name="connsiteY36216" fmla="*/ 936782 h 4608812"/>
              <a:gd name="connsiteX36217" fmla="*/ 10924121 w 12184637"/>
              <a:gd name="connsiteY36217" fmla="*/ 941641 h 4608812"/>
              <a:gd name="connsiteX36218" fmla="*/ 10928980 w 12184637"/>
              <a:gd name="connsiteY36218" fmla="*/ 947899 h 4608812"/>
              <a:gd name="connsiteX36219" fmla="*/ 11040151 w 12184637"/>
              <a:gd name="connsiteY36219" fmla="*/ 961961 h 4608812"/>
              <a:gd name="connsiteX36220" fmla="*/ 11040888 w 12184637"/>
              <a:gd name="connsiteY36220" fmla="*/ 962034 h 4608812"/>
              <a:gd name="connsiteX36221" fmla="*/ 11046409 w 12184637"/>
              <a:gd name="connsiteY36221" fmla="*/ 957102 h 4608812"/>
              <a:gd name="connsiteX36222" fmla="*/ 10935238 w 12184637"/>
              <a:gd name="connsiteY36222" fmla="*/ 942377 h 4608812"/>
              <a:gd name="connsiteX36223" fmla="*/ 10929643 w 12184637"/>
              <a:gd name="connsiteY36223" fmla="*/ 936782 h 4608812"/>
              <a:gd name="connsiteX36224" fmla="*/ 10807575 w 12184637"/>
              <a:gd name="connsiteY36224" fmla="*/ 937002 h 4608812"/>
              <a:gd name="connsiteX36225" fmla="*/ 10807575 w 12184637"/>
              <a:gd name="connsiteY36225" fmla="*/ 937002 h 4608812"/>
              <a:gd name="connsiteX36226" fmla="*/ 10802053 w 12184637"/>
              <a:gd name="connsiteY36226" fmla="*/ 942598 h 4608812"/>
              <a:gd name="connsiteX36227" fmla="*/ 10807649 w 12184637"/>
              <a:gd name="connsiteY36227" fmla="*/ 948193 h 4608812"/>
              <a:gd name="connsiteX36228" fmla="*/ 10929717 w 12184637"/>
              <a:gd name="connsiteY36228" fmla="*/ 947972 h 4608812"/>
              <a:gd name="connsiteX36229" fmla="*/ 10929717 w 12184637"/>
              <a:gd name="connsiteY36229" fmla="*/ 947972 h 4608812"/>
              <a:gd name="connsiteX36230" fmla="*/ 10935238 w 12184637"/>
              <a:gd name="connsiteY36230" fmla="*/ 942377 h 4608812"/>
              <a:gd name="connsiteX36231" fmla="*/ 10682122 w 12184637"/>
              <a:gd name="connsiteY36231" fmla="*/ 962771 h 4608812"/>
              <a:gd name="connsiteX36232" fmla="*/ 10808238 w 12184637"/>
              <a:gd name="connsiteY36232" fmla="*/ 948193 h 4608812"/>
              <a:gd name="connsiteX36233" fmla="*/ 10813171 w 12184637"/>
              <a:gd name="connsiteY36233" fmla="*/ 942009 h 4608812"/>
              <a:gd name="connsiteX36234" fmla="*/ 10806986 w 12184637"/>
              <a:gd name="connsiteY36234" fmla="*/ 937076 h 4608812"/>
              <a:gd name="connsiteX36235" fmla="*/ 10680870 w 12184637"/>
              <a:gd name="connsiteY36235" fmla="*/ 951653 h 4608812"/>
              <a:gd name="connsiteX36236" fmla="*/ 10675937 w 12184637"/>
              <a:gd name="connsiteY36236" fmla="*/ 957838 h 4608812"/>
              <a:gd name="connsiteX36237" fmla="*/ 10681532 w 12184637"/>
              <a:gd name="connsiteY36237" fmla="*/ 962771 h 4608812"/>
              <a:gd name="connsiteX36238" fmla="*/ 10682122 w 12184637"/>
              <a:gd name="connsiteY36238" fmla="*/ 962771 h 4608812"/>
              <a:gd name="connsiteX36239" fmla="*/ 10558803 w 12184637"/>
              <a:gd name="connsiteY36239" fmla="*/ 991557 h 4608812"/>
              <a:gd name="connsiteX36240" fmla="*/ 10682784 w 12184637"/>
              <a:gd name="connsiteY36240" fmla="*/ 962623 h 4608812"/>
              <a:gd name="connsiteX36241" fmla="*/ 10686908 w 12184637"/>
              <a:gd name="connsiteY36241" fmla="*/ 955924 h 4608812"/>
              <a:gd name="connsiteX36242" fmla="*/ 10680208 w 12184637"/>
              <a:gd name="connsiteY36242" fmla="*/ 951801 h 4608812"/>
              <a:gd name="connsiteX36243" fmla="*/ 10556226 w 12184637"/>
              <a:gd name="connsiteY36243" fmla="*/ 980735 h 4608812"/>
              <a:gd name="connsiteX36244" fmla="*/ 10552103 w 12184637"/>
              <a:gd name="connsiteY36244" fmla="*/ 987434 h 4608812"/>
              <a:gd name="connsiteX36245" fmla="*/ 10557551 w 12184637"/>
              <a:gd name="connsiteY36245" fmla="*/ 991704 h 4608812"/>
              <a:gd name="connsiteX36246" fmla="*/ 10558803 w 12184637"/>
              <a:gd name="connsiteY36246" fmla="*/ 991557 h 4608812"/>
              <a:gd name="connsiteX36247" fmla="*/ 10444024 w 12184637"/>
              <a:gd name="connsiteY36247" fmla="*/ 1034553 h 4608812"/>
              <a:gd name="connsiteX36248" fmla="*/ 10559465 w 12184637"/>
              <a:gd name="connsiteY36248" fmla="*/ 991336 h 4608812"/>
              <a:gd name="connsiteX36249" fmla="*/ 10562704 w 12184637"/>
              <a:gd name="connsiteY36249" fmla="*/ 984195 h 4608812"/>
              <a:gd name="connsiteX36250" fmla="*/ 10555563 w 12184637"/>
              <a:gd name="connsiteY36250" fmla="*/ 980956 h 4608812"/>
              <a:gd name="connsiteX36251" fmla="*/ 10440122 w 12184637"/>
              <a:gd name="connsiteY36251" fmla="*/ 1024172 h 4608812"/>
              <a:gd name="connsiteX36252" fmla="*/ 10436883 w 12184637"/>
              <a:gd name="connsiteY36252" fmla="*/ 1031314 h 4608812"/>
              <a:gd name="connsiteX36253" fmla="*/ 10442110 w 12184637"/>
              <a:gd name="connsiteY36253" fmla="*/ 1034921 h 4608812"/>
              <a:gd name="connsiteX36254" fmla="*/ 10444024 w 12184637"/>
              <a:gd name="connsiteY36254" fmla="*/ 1034553 h 4608812"/>
              <a:gd name="connsiteX36255" fmla="*/ 10344191 w 12184637"/>
              <a:gd name="connsiteY36255" fmla="*/ 1091611 h 4608812"/>
              <a:gd name="connsiteX36256" fmla="*/ 10444834 w 12184637"/>
              <a:gd name="connsiteY36256" fmla="*/ 1034259 h 4608812"/>
              <a:gd name="connsiteX36257" fmla="*/ 10446895 w 12184637"/>
              <a:gd name="connsiteY36257" fmla="*/ 1026675 h 4608812"/>
              <a:gd name="connsiteX36258" fmla="*/ 10439313 w 12184637"/>
              <a:gd name="connsiteY36258" fmla="*/ 1024614 h 4608812"/>
              <a:gd name="connsiteX36259" fmla="*/ 10338670 w 12184637"/>
              <a:gd name="connsiteY36259" fmla="*/ 1081967 h 4608812"/>
              <a:gd name="connsiteX36260" fmla="*/ 10336608 w 12184637"/>
              <a:gd name="connsiteY36260" fmla="*/ 1089550 h 4608812"/>
              <a:gd name="connsiteX36261" fmla="*/ 10341467 w 12184637"/>
              <a:gd name="connsiteY36261" fmla="*/ 1092347 h 4608812"/>
              <a:gd name="connsiteX36262" fmla="*/ 10344191 w 12184637"/>
              <a:gd name="connsiteY36262" fmla="*/ 1091611 h 4608812"/>
              <a:gd name="connsiteX36263" fmla="*/ 10256727 w 12184637"/>
              <a:gd name="connsiteY36263" fmla="*/ 1162510 h 4608812"/>
              <a:gd name="connsiteX36264" fmla="*/ 10344927 w 12184637"/>
              <a:gd name="connsiteY36264" fmla="*/ 1091022 h 4608812"/>
              <a:gd name="connsiteX36265" fmla="*/ 10345737 w 12184637"/>
              <a:gd name="connsiteY36265" fmla="*/ 1083144 h 4608812"/>
              <a:gd name="connsiteX36266" fmla="*/ 10337860 w 12184637"/>
              <a:gd name="connsiteY36266" fmla="*/ 1082335 h 4608812"/>
              <a:gd name="connsiteX36267" fmla="*/ 10249659 w 12184637"/>
              <a:gd name="connsiteY36267" fmla="*/ 1153823 h 4608812"/>
              <a:gd name="connsiteX36268" fmla="*/ 10248850 w 12184637"/>
              <a:gd name="connsiteY36268" fmla="*/ 1161700 h 4608812"/>
              <a:gd name="connsiteX36269" fmla="*/ 10253193 w 12184637"/>
              <a:gd name="connsiteY36269" fmla="*/ 1163762 h 4608812"/>
              <a:gd name="connsiteX36270" fmla="*/ 10256727 w 12184637"/>
              <a:gd name="connsiteY36270" fmla="*/ 1162510 h 4608812"/>
              <a:gd name="connsiteX36271" fmla="*/ 10179201 w 12184637"/>
              <a:gd name="connsiteY36271" fmla="*/ 1247471 h 4608812"/>
              <a:gd name="connsiteX36272" fmla="*/ 10257316 w 12184637"/>
              <a:gd name="connsiteY36272" fmla="*/ 1161995 h 4608812"/>
              <a:gd name="connsiteX36273" fmla="*/ 10256948 w 12184637"/>
              <a:gd name="connsiteY36273" fmla="*/ 1154117 h 4608812"/>
              <a:gd name="connsiteX36274" fmla="*/ 10249070 w 12184637"/>
              <a:gd name="connsiteY36274" fmla="*/ 1154485 h 4608812"/>
              <a:gd name="connsiteX36275" fmla="*/ 10170956 w 12184637"/>
              <a:gd name="connsiteY36275" fmla="*/ 1239962 h 4608812"/>
              <a:gd name="connsiteX36276" fmla="*/ 10171324 w 12184637"/>
              <a:gd name="connsiteY36276" fmla="*/ 1247840 h 4608812"/>
              <a:gd name="connsiteX36277" fmla="*/ 10175153 w 12184637"/>
              <a:gd name="connsiteY36277" fmla="*/ 1249312 h 4608812"/>
              <a:gd name="connsiteX36278" fmla="*/ 10179201 w 12184637"/>
              <a:gd name="connsiteY36278" fmla="*/ 1247471 h 4608812"/>
              <a:gd name="connsiteX36279" fmla="*/ 10109186 w 12184637"/>
              <a:gd name="connsiteY36279" fmla="*/ 1346274 h 4608812"/>
              <a:gd name="connsiteX36280" fmla="*/ 10179644 w 12184637"/>
              <a:gd name="connsiteY36280" fmla="*/ 1246882 h 4608812"/>
              <a:gd name="connsiteX36281" fmla="*/ 10178318 w 12184637"/>
              <a:gd name="connsiteY36281" fmla="*/ 1239078 h 4608812"/>
              <a:gd name="connsiteX36282" fmla="*/ 10170514 w 12184637"/>
              <a:gd name="connsiteY36282" fmla="*/ 1240404 h 4608812"/>
              <a:gd name="connsiteX36283" fmla="*/ 10100056 w 12184637"/>
              <a:gd name="connsiteY36283" fmla="*/ 1339795 h 4608812"/>
              <a:gd name="connsiteX36284" fmla="*/ 10101382 w 12184637"/>
              <a:gd name="connsiteY36284" fmla="*/ 1347599 h 4608812"/>
              <a:gd name="connsiteX36285" fmla="*/ 10104621 w 12184637"/>
              <a:gd name="connsiteY36285" fmla="*/ 1348630 h 4608812"/>
              <a:gd name="connsiteX36286" fmla="*/ 10109186 w 12184637"/>
              <a:gd name="connsiteY36286" fmla="*/ 1346274 h 4608812"/>
              <a:gd name="connsiteX36287" fmla="*/ 10044250 w 12184637"/>
              <a:gd name="connsiteY36287" fmla="*/ 1459064 h 4608812"/>
              <a:gd name="connsiteX36288" fmla="*/ 10109480 w 12184637"/>
              <a:gd name="connsiteY36288" fmla="*/ 1345832 h 4608812"/>
              <a:gd name="connsiteX36289" fmla="*/ 10107419 w 12184637"/>
              <a:gd name="connsiteY36289" fmla="*/ 1338249 h 4608812"/>
              <a:gd name="connsiteX36290" fmla="*/ 10099835 w 12184637"/>
              <a:gd name="connsiteY36290" fmla="*/ 1340310 h 4608812"/>
              <a:gd name="connsiteX36291" fmla="*/ 10034605 w 12184637"/>
              <a:gd name="connsiteY36291" fmla="*/ 1453543 h 4608812"/>
              <a:gd name="connsiteX36292" fmla="*/ 10036667 w 12184637"/>
              <a:gd name="connsiteY36292" fmla="*/ 1461126 h 4608812"/>
              <a:gd name="connsiteX36293" fmla="*/ 10039465 w 12184637"/>
              <a:gd name="connsiteY36293" fmla="*/ 1461862 h 4608812"/>
              <a:gd name="connsiteX36294" fmla="*/ 10044250 w 12184637"/>
              <a:gd name="connsiteY36294" fmla="*/ 1459064 h 4608812"/>
              <a:gd name="connsiteX36295" fmla="*/ 9984468 w 12184637"/>
              <a:gd name="connsiteY36295" fmla="*/ 1589598 h 4608812"/>
              <a:gd name="connsiteX36296" fmla="*/ 10044472 w 12184637"/>
              <a:gd name="connsiteY36296" fmla="*/ 1458549 h 4608812"/>
              <a:gd name="connsiteX36297" fmla="*/ 10041748 w 12184637"/>
              <a:gd name="connsiteY36297" fmla="*/ 1451187 h 4608812"/>
              <a:gd name="connsiteX36298" fmla="*/ 10034385 w 12184637"/>
              <a:gd name="connsiteY36298" fmla="*/ 1453911 h 4608812"/>
              <a:gd name="connsiteX36299" fmla="*/ 9974382 w 12184637"/>
              <a:gd name="connsiteY36299" fmla="*/ 1584960 h 4608812"/>
              <a:gd name="connsiteX36300" fmla="*/ 9977106 w 12184637"/>
              <a:gd name="connsiteY36300" fmla="*/ 1592323 h 4608812"/>
              <a:gd name="connsiteX36301" fmla="*/ 9979462 w 12184637"/>
              <a:gd name="connsiteY36301" fmla="*/ 1592838 h 4608812"/>
              <a:gd name="connsiteX36302" fmla="*/ 9984468 w 12184637"/>
              <a:gd name="connsiteY36302" fmla="*/ 1589598 h 4608812"/>
              <a:gd name="connsiteX36303" fmla="*/ 9929987 w 12184637"/>
              <a:gd name="connsiteY36303" fmla="*/ 1741851 h 4608812"/>
              <a:gd name="connsiteX36304" fmla="*/ 9984690 w 12184637"/>
              <a:gd name="connsiteY36304" fmla="*/ 1589157 h 4608812"/>
              <a:gd name="connsiteX36305" fmla="*/ 9981302 w 12184637"/>
              <a:gd name="connsiteY36305" fmla="*/ 1582015 h 4608812"/>
              <a:gd name="connsiteX36306" fmla="*/ 9974161 w 12184637"/>
              <a:gd name="connsiteY36306" fmla="*/ 1585402 h 4608812"/>
              <a:gd name="connsiteX36307" fmla="*/ 9919459 w 12184637"/>
              <a:gd name="connsiteY36307" fmla="*/ 1738096 h 4608812"/>
              <a:gd name="connsiteX36308" fmla="*/ 9922846 w 12184637"/>
              <a:gd name="connsiteY36308" fmla="*/ 1745238 h 4608812"/>
              <a:gd name="connsiteX36309" fmla="*/ 9924760 w 12184637"/>
              <a:gd name="connsiteY36309" fmla="*/ 1745532 h 4608812"/>
              <a:gd name="connsiteX36310" fmla="*/ 9929987 w 12184637"/>
              <a:gd name="connsiteY36310" fmla="*/ 1741851 h 4608812"/>
              <a:gd name="connsiteX36311" fmla="*/ 9913496 w 12184637"/>
              <a:gd name="connsiteY36311" fmla="*/ 1788896 h 4608812"/>
              <a:gd name="connsiteX36312" fmla="*/ 9929987 w 12184637"/>
              <a:gd name="connsiteY36312" fmla="*/ 1741851 h 4608812"/>
              <a:gd name="connsiteX36313" fmla="*/ 9926601 w 12184637"/>
              <a:gd name="connsiteY36313" fmla="*/ 1734710 h 4608812"/>
              <a:gd name="connsiteX36314" fmla="*/ 9919459 w 12184637"/>
              <a:gd name="connsiteY36314" fmla="*/ 1738096 h 4608812"/>
              <a:gd name="connsiteX36315" fmla="*/ 9902967 w 12184637"/>
              <a:gd name="connsiteY36315" fmla="*/ 1785142 h 4608812"/>
              <a:gd name="connsiteX36316" fmla="*/ 9906354 w 12184637"/>
              <a:gd name="connsiteY36316" fmla="*/ 1792283 h 4608812"/>
              <a:gd name="connsiteX36317" fmla="*/ 9908269 w 12184637"/>
              <a:gd name="connsiteY36317" fmla="*/ 1792578 h 4608812"/>
              <a:gd name="connsiteX36318" fmla="*/ 9913496 w 12184637"/>
              <a:gd name="connsiteY36318" fmla="*/ 1788896 h 4608812"/>
              <a:gd name="connsiteX36319" fmla="*/ 9913201 w 12184637"/>
              <a:gd name="connsiteY36319" fmla="*/ 1789633 h 4608812"/>
              <a:gd name="connsiteX36320" fmla="*/ 9913496 w 12184637"/>
              <a:gd name="connsiteY36320" fmla="*/ 1788823 h 4608812"/>
              <a:gd name="connsiteX36321" fmla="*/ 9909888 w 12184637"/>
              <a:gd name="connsiteY36321" fmla="*/ 1782123 h 4608812"/>
              <a:gd name="connsiteX36322" fmla="*/ 9902673 w 12184637"/>
              <a:gd name="connsiteY36322" fmla="*/ 1785952 h 4608812"/>
              <a:gd name="connsiteX36323" fmla="*/ 9906133 w 12184637"/>
              <a:gd name="connsiteY36323" fmla="*/ 1793019 h 4608812"/>
              <a:gd name="connsiteX36324" fmla="*/ 9907974 w 12184637"/>
              <a:gd name="connsiteY36324" fmla="*/ 1793314 h 4608812"/>
              <a:gd name="connsiteX36325" fmla="*/ 9913201 w 12184637"/>
              <a:gd name="connsiteY36325" fmla="*/ 1789633 h 4608812"/>
              <a:gd name="connsiteX36326" fmla="*/ 9917913 w 12184637"/>
              <a:gd name="connsiteY36326" fmla="*/ 1804431 h 4608812"/>
              <a:gd name="connsiteX36327" fmla="*/ 9919827 w 12184637"/>
              <a:gd name="connsiteY36327" fmla="*/ 1796774 h 4608812"/>
              <a:gd name="connsiteX36328" fmla="*/ 9912760 w 12184637"/>
              <a:gd name="connsiteY36328" fmla="*/ 1784994 h 4608812"/>
              <a:gd name="connsiteX36329" fmla="*/ 9905102 w 12184637"/>
              <a:gd name="connsiteY36329" fmla="*/ 1783080 h 4608812"/>
              <a:gd name="connsiteX36330" fmla="*/ 9903188 w 12184637"/>
              <a:gd name="connsiteY36330" fmla="*/ 1790737 h 4608812"/>
              <a:gd name="connsiteX36331" fmla="*/ 9910256 w 12184637"/>
              <a:gd name="connsiteY36331" fmla="*/ 1802517 h 4608812"/>
              <a:gd name="connsiteX36332" fmla="*/ 9915041 w 12184637"/>
              <a:gd name="connsiteY36332" fmla="*/ 1805241 h 4608812"/>
              <a:gd name="connsiteX36333" fmla="*/ 9917913 w 12184637"/>
              <a:gd name="connsiteY36333" fmla="*/ 1804431 h 4608812"/>
              <a:gd name="connsiteX36334" fmla="*/ 9943092 w 12184637"/>
              <a:gd name="connsiteY36334" fmla="*/ 1891380 h 4608812"/>
              <a:gd name="connsiteX36335" fmla="*/ 9946773 w 12184637"/>
              <a:gd name="connsiteY36335" fmla="*/ 1884386 h 4608812"/>
              <a:gd name="connsiteX36336" fmla="*/ 9920342 w 12184637"/>
              <a:gd name="connsiteY36336" fmla="*/ 1797952 h 4608812"/>
              <a:gd name="connsiteX36337" fmla="*/ 9913348 w 12184637"/>
              <a:gd name="connsiteY36337" fmla="*/ 1794271 h 4608812"/>
              <a:gd name="connsiteX36338" fmla="*/ 9909667 w 12184637"/>
              <a:gd name="connsiteY36338" fmla="*/ 1801265 h 4608812"/>
              <a:gd name="connsiteX36339" fmla="*/ 9936098 w 12184637"/>
              <a:gd name="connsiteY36339" fmla="*/ 1887699 h 4608812"/>
              <a:gd name="connsiteX36340" fmla="*/ 9941473 w 12184637"/>
              <a:gd name="connsiteY36340" fmla="*/ 1891674 h 4608812"/>
              <a:gd name="connsiteX36341" fmla="*/ 9943092 w 12184637"/>
              <a:gd name="connsiteY36341" fmla="*/ 1891380 h 4608812"/>
              <a:gd name="connsiteX36342" fmla="*/ 9956639 w 12184637"/>
              <a:gd name="connsiteY36342" fmla="*/ 1959113 h 4608812"/>
              <a:gd name="connsiteX36343" fmla="*/ 9960982 w 12184637"/>
              <a:gd name="connsiteY36343" fmla="*/ 1952561 h 4608812"/>
              <a:gd name="connsiteX36344" fmla="*/ 9946994 w 12184637"/>
              <a:gd name="connsiteY36344" fmla="*/ 1884975 h 4608812"/>
              <a:gd name="connsiteX36345" fmla="*/ 9940442 w 12184637"/>
              <a:gd name="connsiteY36345" fmla="*/ 1880631 h 4608812"/>
              <a:gd name="connsiteX36346" fmla="*/ 9936098 w 12184637"/>
              <a:gd name="connsiteY36346" fmla="*/ 1887183 h 4608812"/>
              <a:gd name="connsiteX36347" fmla="*/ 9950086 w 12184637"/>
              <a:gd name="connsiteY36347" fmla="*/ 1954770 h 4608812"/>
              <a:gd name="connsiteX36348" fmla="*/ 9955608 w 12184637"/>
              <a:gd name="connsiteY36348" fmla="*/ 1959187 h 4608812"/>
              <a:gd name="connsiteX36349" fmla="*/ 9956639 w 12184637"/>
              <a:gd name="connsiteY36349" fmla="*/ 1959113 h 4608812"/>
              <a:gd name="connsiteX36350" fmla="*/ 9961056 w 12184637"/>
              <a:gd name="connsiteY36350" fmla="*/ 1968022 h 4608812"/>
              <a:gd name="connsiteX36351" fmla="*/ 9961056 w 12184637"/>
              <a:gd name="connsiteY36351" fmla="*/ 1953665 h 4608812"/>
              <a:gd name="connsiteX36352" fmla="*/ 9955460 w 12184637"/>
              <a:gd name="connsiteY36352" fmla="*/ 1948070 h 4608812"/>
              <a:gd name="connsiteX36353" fmla="*/ 9955460 w 12184637"/>
              <a:gd name="connsiteY36353" fmla="*/ 1948070 h 4608812"/>
              <a:gd name="connsiteX36354" fmla="*/ 9949939 w 12184637"/>
              <a:gd name="connsiteY36354" fmla="*/ 1953665 h 4608812"/>
              <a:gd name="connsiteX36355" fmla="*/ 9949939 w 12184637"/>
              <a:gd name="connsiteY36355" fmla="*/ 1968022 h 4608812"/>
              <a:gd name="connsiteX36356" fmla="*/ 9955534 w 12184637"/>
              <a:gd name="connsiteY36356" fmla="*/ 1973617 h 4608812"/>
              <a:gd name="connsiteX36357" fmla="*/ 9955534 w 12184637"/>
              <a:gd name="connsiteY36357" fmla="*/ 1973617 h 4608812"/>
              <a:gd name="connsiteX36358" fmla="*/ 9961056 w 12184637"/>
              <a:gd name="connsiteY36358" fmla="*/ 1968022 h 4608812"/>
              <a:gd name="connsiteX36359" fmla="*/ 9959584 w 12184637"/>
              <a:gd name="connsiteY36359" fmla="*/ 2053056 h 4608812"/>
              <a:gd name="connsiteX36360" fmla="*/ 9961056 w 12184637"/>
              <a:gd name="connsiteY36360" fmla="*/ 1968095 h 4608812"/>
              <a:gd name="connsiteX36361" fmla="*/ 9955608 w 12184637"/>
              <a:gd name="connsiteY36361" fmla="*/ 1962426 h 4608812"/>
              <a:gd name="connsiteX36362" fmla="*/ 9955460 w 12184637"/>
              <a:gd name="connsiteY36362" fmla="*/ 1962426 h 4608812"/>
              <a:gd name="connsiteX36363" fmla="*/ 9949939 w 12184637"/>
              <a:gd name="connsiteY36363" fmla="*/ 1967875 h 4608812"/>
              <a:gd name="connsiteX36364" fmla="*/ 9948467 w 12184637"/>
              <a:gd name="connsiteY36364" fmla="*/ 2052836 h 4608812"/>
              <a:gd name="connsiteX36365" fmla="*/ 9953915 w 12184637"/>
              <a:gd name="connsiteY36365" fmla="*/ 2058505 h 4608812"/>
              <a:gd name="connsiteX36366" fmla="*/ 9954062 w 12184637"/>
              <a:gd name="connsiteY36366" fmla="*/ 2058505 h 4608812"/>
              <a:gd name="connsiteX36367" fmla="*/ 9959584 w 12184637"/>
              <a:gd name="connsiteY36367" fmla="*/ 2053056 h 4608812"/>
              <a:gd name="connsiteX36368" fmla="*/ 9951779 w 12184637"/>
              <a:gd name="connsiteY36368" fmla="*/ 2123514 h 4608812"/>
              <a:gd name="connsiteX36369" fmla="*/ 9959584 w 12184637"/>
              <a:gd name="connsiteY36369" fmla="*/ 2053572 h 4608812"/>
              <a:gd name="connsiteX36370" fmla="*/ 9954651 w 12184637"/>
              <a:gd name="connsiteY36370" fmla="*/ 2047387 h 4608812"/>
              <a:gd name="connsiteX36371" fmla="*/ 9948540 w 12184637"/>
              <a:gd name="connsiteY36371" fmla="*/ 2052320 h 4608812"/>
              <a:gd name="connsiteX36372" fmla="*/ 9940736 w 12184637"/>
              <a:gd name="connsiteY36372" fmla="*/ 2122262 h 4608812"/>
              <a:gd name="connsiteX36373" fmla="*/ 9945669 w 12184637"/>
              <a:gd name="connsiteY36373" fmla="*/ 2128373 h 4608812"/>
              <a:gd name="connsiteX36374" fmla="*/ 9946331 w 12184637"/>
              <a:gd name="connsiteY36374" fmla="*/ 2128447 h 4608812"/>
              <a:gd name="connsiteX36375" fmla="*/ 9951779 w 12184637"/>
              <a:gd name="connsiteY36375" fmla="*/ 2123514 h 4608812"/>
              <a:gd name="connsiteX36376" fmla="*/ 9938748 w 12184637"/>
              <a:gd name="connsiteY36376" fmla="*/ 2177995 h 4608812"/>
              <a:gd name="connsiteX36377" fmla="*/ 9951632 w 12184637"/>
              <a:gd name="connsiteY36377" fmla="*/ 2124250 h 4608812"/>
              <a:gd name="connsiteX36378" fmla="*/ 9947509 w 12184637"/>
              <a:gd name="connsiteY36378" fmla="*/ 2117550 h 4608812"/>
              <a:gd name="connsiteX36379" fmla="*/ 9940810 w 12184637"/>
              <a:gd name="connsiteY36379" fmla="*/ 2121673 h 4608812"/>
              <a:gd name="connsiteX36380" fmla="*/ 9927925 w 12184637"/>
              <a:gd name="connsiteY36380" fmla="*/ 2175418 h 4608812"/>
              <a:gd name="connsiteX36381" fmla="*/ 9932049 w 12184637"/>
              <a:gd name="connsiteY36381" fmla="*/ 2182118 h 4608812"/>
              <a:gd name="connsiteX36382" fmla="*/ 9933373 w 12184637"/>
              <a:gd name="connsiteY36382" fmla="*/ 2182265 h 4608812"/>
              <a:gd name="connsiteX36383" fmla="*/ 9938748 w 12184637"/>
              <a:gd name="connsiteY36383" fmla="*/ 2177995 h 4608812"/>
              <a:gd name="connsiteX36384" fmla="*/ 9939337 w 12184637"/>
              <a:gd name="connsiteY36384" fmla="*/ 2253753 h 4608812"/>
              <a:gd name="connsiteX36385" fmla="*/ 9944491 w 12184637"/>
              <a:gd name="connsiteY36385" fmla="*/ 2247790 h 4608812"/>
              <a:gd name="connsiteX36386" fmla="*/ 9938895 w 12184637"/>
              <a:gd name="connsiteY36386" fmla="*/ 2176302 h 4608812"/>
              <a:gd name="connsiteX36387" fmla="*/ 9932932 w 12184637"/>
              <a:gd name="connsiteY36387" fmla="*/ 2171148 h 4608812"/>
              <a:gd name="connsiteX36388" fmla="*/ 9927778 w 12184637"/>
              <a:gd name="connsiteY36388" fmla="*/ 2177112 h 4608812"/>
              <a:gd name="connsiteX36389" fmla="*/ 9933373 w 12184637"/>
              <a:gd name="connsiteY36389" fmla="*/ 2248600 h 4608812"/>
              <a:gd name="connsiteX36390" fmla="*/ 9938969 w 12184637"/>
              <a:gd name="connsiteY36390" fmla="*/ 2253753 h 4608812"/>
              <a:gd name="connsiteX36391" fmla="*/ 9939337 w 12184637"/>
              <a:gd name="connsiteY36391" fmla="*/ 2253753 h 4608812"/>
              <a:gd name="connsiteX36392" fmla="*/ 9919386 w 12184637"/>
              <a:gd name="connsiteY36392" fmla="*/ 2288503 h 4608812"/>
              <a:gd name="connsiteX36393" fmla="*/ 9943607 w 12184637"/>
              <a:gd name="connsiteY36393" fmla="*/ 2251176 h 4608812"/>
              <a:gd name="connsiteX36394" fmla="*/ 9941988 w 12184637"/>
              <a:gd name="connsiteY36394" fmla="*/ 2243446 h 4608812"/>
              <a:gd name="connsiteX36395" fmla="*/ 9934257 w 12184637"/>
              <a:gd name="connsiteY36395" fmla="*/ 2245066 h 4608812"/>
              <a:gd name="connsiteX36396" fmla="*/ 9910036 w 12184637"/>
              <a:gd name="connsiteY36396" fmla="*/ 2282393 h 4608812"/>
              <a:gd name="connsiteX36397" fmla="*/ 9911655 w 12184637"/>
              <a:gd name="connsiteY36397" fmla="*/ 2290123 h 4608812"/>
              <a:gd name="connsiteX36398" fmla="*/ 9914748 w 12184637"/>
              <a:gd name="connsiteY36398" fmla="*/ 2291007 h 4608812"/>
              <a:gd name="connsiteX36399" fmla="*/ 9919386 w 12184637"/>
              <a:gd name="connsiteY36399" fmla="*/ 2288503 h 4608812"/>
              <a:gd name="connsiteX36400" fmla="*/ 9880806 w 12184637"/>
              <a:gd name="connsiteY36400" fmla="*/ 2317069 h 4608812"/>
              <a:gd name="connsiteX36401" fmla="*/ 9917986 w 12184637"/>
              <a:gd name="connsiteY36401" fmla="*/ 2290050 h 4608812"/>
              <a:gd name="connsiteX36402" fmla="*/ 9919238 w 12184637"/>
              <a:gd name="connsiteY36402" fmla="*/ 2282245 h 4608812"/>
              <a:gd name="connsiteX36403" fmla="*/ 9911434 w 12184637"/>
              <a:gd name="connsiteY36403" fmla="*/ 2280994 h 4608812"/>
              <a:gd name="connsiteX36404" fmla="*/ 9874255 w 12184637"/>
              <a:gd name="connsiteY36404" fmla="*/ 2308014 h 4608812"/>
              <a:gd name="connsiteX36405" fmla="*/ 9873003 w 12184637"/>
              <a:gd name="connsiteY36405" fmla="*/ 2315818 h 4608812"/>
              <a:gd name="connsiteX36406" fmla="*/ 9877567 w 12184637"/>
              <a:gd name="connsiteY36406" fmla="*/ 2318100 h 4608812"/>
              <a:gd name="connsiteX36407" fmla="*/ 9880806 w 12184637"/>
              <a:gd name="connsiteY36407" fmla="*/ 2317069 h 4608812"/>
              <a:gd name="connsiteX36408" fmla="*/ 9825221 w 12184637"/>
              <a:gd name="connsiteY36408" fmla="*/ 2336579 h 4608812"/>
              <a:gd name="connsiteX36409" fmla="*/ 9879334 w 12184637"/>
              <a:gd name="connsiteY36409" fmla="*/ 2317806 h 4608812"/>
              <a:gd name="connsiteX36410" fmla="*/ 9882794 w 12184637"/>
              <a:gd name="connsiteY36410" fmla="*/ 2310738 h 4608812"/>
              <a:gd name="connsiteX36411" fmla="*/ 9875727 w 12184637"/>
              <a:gd name="connsiteY36411" fmla="*/ 2307278 h 4608812"/>
              <a:gd name="connsiteX36412" fmla="*/ 9821614 w 12184637"/>
              <a:gd name="connsiteY36412" fmla="*/ 2326051 h 4608812"/>
              <a:gd name="connsiteX36413" fmla="*/ 9818154 w 12184637"/>
              <a:gd name="connsiteY36413" fmla="*/ 2333119 h 4608812"/>
              <a:gd name="connsiteX36414" fmla="*/ 9823455 w 12184637"/>
              <a:gd name="connsiteY36414" fmla="*/ 2336874 h 4608812"/>
              <a:gd name="connsiteX36415" fmla="*/ 9825221 w 12184637"/>
              <a:gd name="connsiteY36415" fmla="*/ 2336579 h 4608812"/>
              <a:gd name="connsiteX36416" fmla="*/ 9749242 w 12184637"/>
              <a:gd name="connsiteY36416" fmla="*/ 2349316 h 4608812"/>
              <a:gd name="connsiteX36417" fmla="*/ 9824338 w 12184637"/>
              <a:gd name="connsiteY36417" fmla="*/ 2336874 h 4608812"/>
              <a:gd name="connsiteX36418" fmla="*/ 9828903 w 12184637"/>
              <a:gd name="connsiteY36418" fmla="*/ 2330469 h 4608812"/>
              <a:gd name="connsiteX36419" fmla="*/ 9822497 w 12184637"/>
              <a:gd name="connsiteY36419" fmla="*/ 2325904 h 4608812"/>
              <a:gd name="connsiteX36420" fmla="*/ 9747401 w 12184637"/>
              <a:gd name="connsiteY36420" fmla="*/ 2338346 h 4608812"/>
              <a:gd name="connsiteX36421" fmla="*/ 9742837 w 12184637"/>
              <a:gd name="connsiteY36421" fmla="*/ 2344752 h 4608812"/>
              <a:gd name="connsiteX36422" fmla="*/ 9748358 w 12184637"/>
              <a:gd name="connsiteY36422" fmla="*/ 2349390 h 4608812"/>
              <a:gd name="connsiteX36423" fmla="*/ 9749242 w 12184637"/>
              <a:gd name="connsiteY36423" fmla="*/ 2349316 h 4608812"/>
              <a:gd name="connsiteX36424" fmla="*/ 9655152 w 12184637"/>
              <a:gd name="connsiteY36424" fmla="*/ 2354691 h 4608812"/>
              <a:gd name="connsiteX36425" fmla="*/ 9748653 w 12184637"/>
              <a:gd name="connsiteY36425" fmla="*/ 2349390 h 4608812"/>
              <a:gd name="connsiteX36426" fmla="*/ 9753880 w 12184637"/>
              <a:gd name="connsiteY36426" fmla="*/ 2343500 h 4608812"/>
              <a:gd name="connsiteX36427" fmla="*/ 9747991 w 12184637"/>
              <a:gd name="connsiteY36427" fmla="*/ 2338273 h 4608812"/>
              <a:gd name="connsiteX36428" fmla="*/ 9654489 w 12184637"/>
              <a:gd name="connsiteY36428" fmla="*/ 2343574 h 4608812"/>
              <a:gd name="connsiteX36429" fmla="*/ 9649262 w 12184637"/>
              <a:gd name="connsiteY36429" fmla="*/ 2349463 h 4608812"/>
              <a:gd name="connsiteX36430" fmla="*/ 9654857 w 12184637"/>
              <a:gd name="connsiteY36430" fmla="*/ 2354691 h 4608812"/>
              <a:gd name="connsiteX36431" fmla="*/ 9655152 w 12184637"/>
              <a:gd name="connsiteY36431" fmla="*/ 2354691 h 4608812"/>
              <a:gd name="connsiteX36432" fmla="*/ 9660379 w 12184637"/>
              <a:gd name="connsiteY36432" fmla="*/ 2349243 h 4608812"/>
              <a:gd name="connsiteX36433" fmla="*/ 9654931 w 12184637"/>
              <a:gd name="connsiteY36433" fmla="*/ 2343500 h 4608812"/>
              <a:gd name="connsiteX36434" fmla="*/ 9545527 w 12184637"/>
              <a:gd name="connsiteY36434" fmla="*/ 2340776 h 4608812"/>
              <a:gd name="connsiteX36435" fmla="*/ 9539784 w 12184637"/>
              <a:gd name="connsiteY36435" fmla="*/ 2346224 h 4608812"/>
              <a:gd name="connsiteX36436" fmla="*/ 9545232 w 12184637"/>
              <a:gd name="connsiteY36436" fmla="*/ 2351967 h 4608812"/>
              <a:gd name="connsiteX36437" fmla="*/ 9654636 w 12184637"/>
              <a:gd name="connsiteY36437" fmla="*/ 2354691 h 4608812"/>
              <a:gd name="connsiteX36438" fmla="*/ 9654784 w 12184637"/>
              <a:gd name="connsiteY36438" fmla="*/ 2354691 h 4608812"/>
              <a:gd name="connsiteX36439" fmla="*/ 9660379 w 12184637"/>
              <a:gd name="connsiteY36439" fmla="*/ 2349243 h 4608812"/>
              <a:gd name="connsiteX36440" fmla="*/ 9550975 w 12184637"/>
              <a:gd name="connsiteY36440" fmla="*/ 2347034 h 4608812"/>
              <a:gd name="connsiteX36441" fmla="*/ 9546042 w 12184637"/>
              <a:gd name="connsiteY36441" fmla="*/ 2340850 h 4608812"/>
              <a:gd name="connsiteX36442" fmla="*/ 9425742 w 12184637"/>
              <a:gd name="connsiteY36442" fmla="*/ 2327450 h 4608812"/>
              <a:gd name="connsiteX36443" fmla="*/ 9419558 w 12184637"/>
              <a:gd name="connsiteY36443" fmla="*/ 2332383 h 4608812"/>
              <a:gd name="connsiteX36444" fmla="*/ 9424490 w 12184637"/>
              <a:gd name="connsiteY36444" fmla="*/ 2338494 h 4608812"/>
              <a:gd name="connsiteX36445" fmla="*/ 9544791 w 12184637"/>
              <a:gd name="connsiteY36445" fmla="*/ 2351893 h 4608812"/>
              <a:gd name="connsiteX36446" fmla="*/ 9545453 w 12184637"/>
              <a:gd name="connsiteY36446" fmla="*/ 2351967 h 4608812"/>
              <a:gd name="connsiteX36447" fmla="*/ 9550975 w 12184637"/>
              <a:gd name="connsiteY36447" fmla="*/ 2347034 h 4608812"/>
              <a:gd name="connsiteX36448" fmla="*/ 9430601 w 12184637"/>
              <a:gd name="connsiteY36448" fmla="*/ 2334150 h 4608812"/>
              <a:gd name="connsiteX36449" fmla="*/ 9426331 w 12184637"/>
              <a:gd name="connsiteY36449" fmla="*/ 2327524 h 4608812"/>
              <a:gd name="connsiteX36450" fmla="*/ 9300361 w 12184637"/>
              <a:gd name="connsiteY36450" fmla="*/ 2300799 h 4608812"/>
              <a:gd name="connsiteX36451" fmla="*/ 9293735 w 12184637"/>
              <a:gd name="connsiteY36451" fmla="*/ 2305069 h 4608812"/>
              <a:gd name="connsiteX36452" fmla="*/ 9298006 w 12184637"/>
              <a:gd name="connsiteY36452" fmla="*/ 2311695 h 4608812"/>
              <a:gd name="connsiteX36453" fmla="*/ 9423975 w 12184637"/>
              <a:gd name="connsiteY36453" fmla="*/ 2338420 h 4608812"/>
              <a:gd name="connsiteX36454" fmla="*/ 9425153 w 12184637"/>
              <a:gd name="connsiteY36454" fmla="*/ 2338567 h 4608812"/>
              <a:gd name="connsiteX36455" fmla="*/ 9430601 w 12184637"/>
              <a:gd name="connsiteY36455" fmla="*/ 2334150 h 4608812"/>
              <a:gd name="connsiteX36456" fmla="*/ 9304558 w 12184637"/>
              <a:gd name="connsiteY36456" fmla="*/ 2307866 h 4608812"/>
              <a:gd name="connsiteX36457" fmla="*/ 9300730 w 12184637"/>
              <a:gd name="connsiteY36457" fmla="*/ 2300946 h 4608812"/>
              <a:gd name="connsiteX36458" fmla="*/ 9178000 w 12184637"/>
              <a:gd name="connsiteY36458" fmla="*/ 2265459 h 4608812"/>
              <a:gd name="connsiteX36459" fmla="*/ 9171080 w 12184637"/>
              <a:gd name="connsiteY36459" fmla="*/ 2269288 h 4608812"/>
              <a:gd name="connsiteX36460" fmla="*/ 9174907 w 12184637"/>
              <a:gd name="connsiteY36460" fmla="*/ 2276209 h 4608812"/>
              <a:gd name="connsiteX36461" fmla="*/ 9297637 w 12184637"/>
              <a:gd name="connsiteY36461" fmla="*/ 2311695 h 4608812"/>
              <a:gd name="connsiteX36462" fmla="*/ 9299257 w 12184637"/>
              <a:gd name="connsiteY36462" fmla="*/ 2311916 h 4608812"/>
              <a:gd name="connsiteX36463" fmla="*/ 9304558 w 12184637"/>
              <a:gd name="connsiteY36463" fmla="*/ 2307866 h 4608812"/>
              <a:gd name="connsiteX36464" fmla="*/ 9181681 w 12184637"/>
              <a:gd name="connsiteY36464" fmla="*/ 2272675 h 4608812"/>
              <a:gd name="connsiteX36465" fmla="*/ 9178295 w 12184637"/>
              <a:gd name="connsiteY36465" fmla="*/ 2265533 h 4608812"/>
              <a:gd name="connsiteX36466" fmla="*/ 9067639 w 12184637"/>
              <a:gd name="connsiteY36466" fmla="*/ 2225850 h 4608812"/>
              <a:gd name="connsiteX36467" fmla="*/ 9060497 w 12184637"/>
              <a:gd name="connsiteY36467" fmla="*/ 2229237 h 4608812"/>
              <a:gd name="connsiteX36468" fmla="*/ 9063884 w 12184637"/>
              <a:gd name="connsiteY36468" fmla="*/ 2236378 h 4608812"/>
              <a:gd name="connsiteX36469" fmla="*/ 9174540 w 12184637"/>
              <a:gd name="connsiteY36469" fmla="*/ 2276061 h 4608812"/>
              <a:gd name="connsiteX36470" fmla="*/ 9176454 w 12184637"/>
              <a:gd name="connsiteY36470" fmla="*/ 2276356 h 4608812"/>
              <a:gd name="connsiteX36471" fmla="*/ 9181681 w 12184637"/>
              <a:gd name="connsiteY36471" fmla="*/ 2272675 h 4608812"/>
              <a:gd name="connsiteX36472" fmla="*/ 9070879 w 12184637"/>
              <a:gd name="connsiteY36472" fmla="*/ 2233433 h 4608812"/>
              <a:gd name="connsiteX36473" fmla="*/ 9068081 w 12184637"/>
              <a:gd name="connsiteY36473" fmla="*/ 2226071 h 4608812"/>
              <a:gd name="connsiteX36474" fmla="*/ 8977745 w 12184637"/>
              <a:gd name="connsiteY36474" fmla="*/ 2185136 h 4608812"/>
              <a:gd name="connsiteX36475" fmla="*/ 8970383 w 12184637"/>
              <a:gd name="connsiteY36475" fmla="*/ 2187934 h 4608812"/>
              <a:gd name="connsiteX36476" fmla="*/ 8973180 w 12184637"/>
              <a:gd name="connsiteY36476" fmla="*/ 2195296 h 4608812"/>
              <a:gd name="connsiteX36477" fmla="*/ 9063516 w 12184637"/>
              <a:gd name="connsiteY36477" fmla="*/ 2236231 h 4608812"/>
              <a:gd name="connsiteX36478" fmla="*/ 9065872 w 12184637"/>
              <a:gd name="connsiteY36478" fmla="*/ 2236746 h 4608812"/>
              <a:gd name="connsiteX36479" fmla="*/ 9070879 w 12184637"/>
              <a:gd name="connsiteY36479" fmla="*/ 2233433 h 4608812"/>
              <a:gd name="connsiteX36480" fmla="*/ 8980101 w 12184637"/>
              <a:gd name="connsiteY36480" fmla="*/ 2193162 h 4608812"/>
              <a:gd name="connsiteX36481" fmla="*/ 8978407 w 12184637"/>
              <a:gd name="connsiteY36481" fmla="*/ 2185431 h 4608812"/>
              <a:gd name="connsiteX36482" fmla="*/ 8916416 w 12184637"/>
              <a:gd name="connsiteY36482" fmla="*/ 2146043 h 4608812"/>
              <a:gd name="connsiteX36483" fmla="*/ 8908686 w 12184637"/>
              <a:gd name="connsiteY36483" fmla="*/ 2147736 h 4608812"/>
              <a:gd name="connsiteX36484" fmla="*/ 8910380 w 12184637"/>
              <a:gd name="connsiteY36484" fmla="*/ 2155466 h 4608812"/>
              <a:gd name="connsiteX36485" fmla="*/ 8972371 w 12184637"/>
              <a:gd name="connsiteY36485" fmla="*/ 2194855 h 4608812"/>
              <a:gd name="connsiteX36486" fmla="*/ 8975389 w 12184637"/>
              <a:gd name="connsiteY36486" fmla="*/ 2195738 h 4608812"/>
              <a:gd name="connsiteX36487" fmla="*/ 8980101 w 12184637"/>
              <a:gd name="connsiteY36487" fmla="*/ 2193162 h 4608812"/>
              <a:gd name="connsiteX36488" fmla="*/ 8917521 w 12184637"/>
              <a:gd name="connsiteY36488" fmla="*/ 2154657 h 4608812"/>
              <a:gd name="connsiteX36489" fmla="*/ 8917300 w 12184637"/>
              <a:gd name="connsiteY36489" fmla="*/ 2146779 h 4608812"/>
              <a:gd name="connsiteX36490" fmla="*/ 8874820 w 12184637"/>
              <a:gd name="connsiteY36490" fmla="*/ 2106507 h 4608812"/>
              <a:gd name="connsiteX36491" fmla="*/ 8866942 w 12184637"/>
              <a:gd name="connsiteY36491" fmla="*/ 2106728 h 4608812"/>
              <a:gd name="connsiteX36492" fmla="*/ 8867163 w 12184637"/>
              <a:gd name="connsiteY36492" fmla="*/ 2114606 h 4608812"/>
              <a:gd name="connsiteX36493" fmla="*/ 8909644 w 12184637"/>
              <a:gd name="connsiteY36493" fmla="*/ 2154804 h 4608812"/>
              <a:gd name="connsiteX36494" fmla="*/ 8913545 w 12184637"/>
              <a:gd name="connsiteY36494" fmla="*/ 2156350 h 4608812"/>
              <a:gd name="connsiteX36495" fmla="*/ 8917521 w 12184637"/>
              <a:gd name="connsiteY36495" fmla="*/ 2154657 h 4608812"/>
              <a:gd name="connsiteX36496" fmla="*/ 8874230 w 12184637"/>
              <a:gd name="connsiteY36496" fmla="*/ 2115121 h 4608812"/>
              <a:gd name="connsiteX36497" fmla="*/ 8875409 w 12184637"/>
              <a:gd name="connsiteY36497" fmla="*/ 2107317 h 4608812"/>
              <a:gd name="connsiteX36498" fmla="*/ 8843530 w 12184637"/>
              <a:gd name="connsiteY36498" fmla="*/ 2063806 h 4608812"/>
              <a:gd name="connsiteX36499" fmla="*/ 8835726 w 12184637"/>
              <a:gd name="connsiteY36499" fmla="*/ 2062628 h 4608812"/>
              <a:gd name="connsiteX36500" fmla="*/ 8834547 w 12184637"/>
              <a:gd name="connsiteY36500" fmla="*/ 2070432 h 4608812"/>
              <a:gd name="connsiteX36501" fmla="*/ 8866427 w 12184637"/>
              <a:gd name="connsiteY36501" fmla="*/ 2113943 h 4608812"/>
              <a:gd name="connsiteX36502" fmla="*/ 8870991 w 12184637"/>
              <a:gd name="connsiteY36502" fmla="*/ 2116225 h 4608812"/>
              <a:gd name="connsiteX36503" fmla="*/ 8874230 w 12184637"/>
              <a:gd name="connsiteY36503" fmla="*/ 2115121 h 4608812"/>
              <a:gd name="connsiteX36504" fmla="*/ 8841836 w 12184637"/>
              <a:gd name="connsiteY36504" fmla="*/ 2071904 h 4608812"/>
              <a:gd name="connsiteX36505" fmla="*/ 8843971 w 12184637"/>
              <a:gd name="connsiteY36505" fmla="*/ 2064321 h 4608812"/>
              <a:gd name="connsiteX36506" fmla="*/ 8815774 w 12184637"/>
              <a:gd name="connsiteY36506" fmla="*/ 2014552 h 4608812"/>
              <a:gd name="connsiteX36507" fmla="*/ 8808191 w 12184637"/>
              <a:gd name="connsiteY36507" fmla="*/ 2012416 h 4608812"/>
              <a:gd name="connsiteX36508" fmla="*/ 8806055 w 12184637"/>
              <a:gd name="connsiteY36508" fmla="*/ 2020000 h 4608812"/>
              <a:gd name="connsiteX36509" fmla="*/ 8834254 w 12184637"/>
              <a:gd name="connsiteY36509" fmla="*/ 2069769 h 4608812"/>
              <a:gd name="connsiteX36510" fmla="*/ 8839112 w 12184637"/>
              <a:gd name="connsiteY36510" fmla="*/ 2072567 h 4608812"/>
              <a:gd name="connsiteX36511" fmla="*/ 8841836 w 12184637"/>
              <a:gd name="connsiteY36511" fmla="*/ 2071904 h 4608812"/>
              <a:gd name="connsiteX36512" fmla="*/ 8813565 w 12184637"/>
              <a:gd name="connsiteY36512" fmla="*/ 2022208 h 4608812"/>
              <a:gd name="connsiteX36513" fmla="*/ 8815848 w 12184637"/>
              <a:gd name="connsiteY36513" fmla="*/ 2014699 h 4608812"/>
              <a:gd name="connsiteX36514" fmla="*/ 8784484 w 12184637"/>
              <a:gd name="connsiteY36514" fmla="*/ 1955727 h 4608812"/>
              <a:gd name="connsiteX36515" fmla="*/ 8776974 w 12184637"/>
              <a:gd name="connsiteY36515" fmla="*/ 1953444 h 4608812"/>
              <a:gd name="connsiteX36516" fmla="*/ 8774692 w 12184637"/>
              <a:gd name="connsiteY36516" fmla="*/ 1960954 h 4608812"/>
              <a:gd name="connsiteX36517" fmla="*/ 8806055 w 12184637"/>
              <a:gd name="connsiteY36517" fmla="*/ 2019926 h 4608812"/>
              <a:gd name="connsiteX36518" fmla="*/ 8810988 w 12184637"/>
              <a:gd name="connsiteY36518" fmla="*/ 2022871 h 4608812"/>
              <a:gd name="connsiteX36519" fmla="*/ 8813565 w 12184637"/>
              <a:gd name="connsiteY36519" fmla="*/ 2022208 h 4608812"/>
              <a:gd name="connsiteX36520" fmla="*/ 8781980 w 12184637"/>
              <a:gd name="connsiteY36520" fmla="*/ 1963383 h 4608812"/>
              <a:gd name="connsiteX36521" fmla="*/ 8784558 w 12184637"/>
              <a:gd name="connsiteY36521" fmla="*/ 1955948 h 4608812"/>
              <a:gd name="connsiteX36522" fmla="*/ 8753121 w 12184637"/>
              <a:gd name="connsiteY36522" fmla="*/ 1890276 h 4608812"/>
              <a:gd name="connsiteX36523" fmla="*/ 8745685 w 12184637"/>
              <a:gd name="connsiteY36523" fmla="*/ 1887625 h 4608812"/>
              <a:gd name="connsiteX36524" fmla="*/ 8743034 w 12184637"/>
              <a:gd name="connsiteY36524" fmla="*/ 1895061 h 4608812"/>
              <a:gd name="connsiteX36525" fmla="*/ 8774472 w 12184637"/>
              <a:gd name="connsiteY36525" fmla="*/ 1960733 h 4608812"/>
              <a:gd name="connsiteX36526" fmla="*/ 8779551 w 12184637"/>
              <a:gd name="connsiteY36526" fmla="*/ 1963899 h 4608812"/>
              <a:gd name="connsiteX36527" fmla="*/ 8781980 w 12184637"/>
              <a:gd name="connsiteY36527" fmla="*/ 1963383 h 4608812"/>
              <a:gd name="connsiteX36528" fmla="*/ 8750249 w 12184637"/>
              <a:gd name="connsiteY36528" fmla="*/ 1897859 h 4608812"/>
              <a:gd name="connsiteX36529" fmla="*/ 8753268 w 12184637"/>
              <a:gd name="connsiteY36529" fmla="*/ 1890570 h 4608812"/>
              <a:gd name="connsiteX36530" fmla="*/ 8724702 w 12184637"/>
              <a:gd name="connsiteY36530" fmla="*/ 1820554 h 4608812"/>
              <a:gd name="connsiteX36531" fmla="*/ 8717414 w 12184637"/>
              <a:gd name="connsiteY36531" fmla="*/ 1817536 h 4608812"/>
              <a:gd name="connsiteX36532" fmla="*/ 8714395 w 12184637"/>
              <a:gd name="connsiteY36532" fmla="*/ 1824825 h 4608812"/>
              <a:gd name="connsiteX36533" fmla="*/ 8742961 w 12184637"/>
              <a:gd name="connsiteY36533" fmla="*/ 1894840 h 4608812"/>
              <a:gd name="connsiteX36534" fmla="*/ 8748188 w 12184637"/>
              <a:gd name="connsiteY36534" fmla="*/ 1898300 h 4608812"/>
              <a:gd name="connsiteX36535" fmla="*/ 8750249 w 12184637"/>
              <a:gd name="connsiteY36535" fmla="*/ 1897859 h 4608812"/>
              <a:gd name="connsiteX36536" fmla="*/ 8721241 w 12184637"/>
              <a:gd name="connsiteY36536" fmla="*/ 1827990 h 4608812"/>
              <a:gd name="connsiteX36537" fmla="*/ 8724850 w 12184637"/>
              <a:gd name="connsiteY36537" fmla="*/ 1820996 h 4608812"/>
              <a:gd name="connsiteX36538" fmla="*/ 8702247 w 12184637"/>
              <a:gd name="connsiteY36538" fmla="*/ 1749066 h 4608812"/>
              <a:gd name="connsiteX36539" fmla="*/ 8695253 w 12184637"/>
              <a:gd name="connsiteY36539" fmla="*/ 1745459 h 4608812"/>
              <a:gd name="connsiteX36540" fmla="*/ 8691645 w 12184637"/>
              <a:gd name="connsiteY36540" fmla="*/ 1752453 h 4608812"/>
              <a:gd name="connsiteX36541" fmla="*/ 8714247 w 12184637"/>
              <a:gd name="connsiteY36541" fmla="*/ 1824383 h 4608812"/>
              <a:gd name="connsiteX36542" fmla="*/ 8719622 w 12184637"/>
              <a:gd name="connsiteY36542" fmla="*/ 1828285 h 4608812"/>
              <a:gd name="connsiteX36543" fmla="*/ 8721241 w 12184637"/>
              <a:gd name="connsiteY36543" fmla="*/ 1827990 h 4608812"/>
              <a:gd name="connsiteX36544" fmla="*/ 8697977 w 12184637"/>
              <a:gd name="connsiteY36544" fmla="*/ 1756208 h 4608812"/>
              <a:gd name="connsiteX36545" fmla="*/ 8702394 w 12184637"/>
              <a:gd name="connsiteY36545" fmla="*/ 1749655 h 4608812"/>
              <a:gd name="connsiteX36546" fmla="*/ 8688627 w 12184637"/>
              <a:gd name="connsiteY36546" fmla="*/ 1678241 h 4608812"/>
              <a:gd name="connsiteX36547" fmla="*/ 8682074 w 12184637"/>
              <a:gd name="connsiteY36547" fmla="*/ 1673823 h 4608812"/>
              <a:gd name="connsiteX36548" fmla="*/ 8677657 w 12184637"/>
              <a:gd name="connsiteY36548" fmla="*/ 1680376 h 4608812"/>
              <a:gd name="connsiteX36549" fmla="*/ 8691424 w 12184637"/>
              <a:gd name="connsiteY36549" fmla="*/ 1751790 h 4608812"/>
              <a:gd name="connsiteX36550" fmla="*/ 8696946 w 12184637"/>
              <a:gd name="connsiteY36550" fmla="*/ 1756281 h 4608812"/>
              <a:gd name="connsiteX36551" fmla="*/ 8697977 w 12184637"/>
              <a:gd name="connsiteY36551" fmla="*/ 1756208 h 4608812"/>
              <a:gd name="connsiteX36552" fmla="*/ 8688774 w 12184637"/>
              <a:gd name="connsiteY36552" fmla="*/ 1679271 h 4608812"/>
              <a:gd name="connsiteX36553" fmla="*/ 8688479 w 12184637"/>
              <a:gd name="connsiteY36553" fmla="*/ 1611980 h 4608812"/>
              <a:gd name="connsiteX36554" fmla="*/ 8682884 w 12184637"/>
              <a:gd name="connsiteY36554" fmla="*/ 1606458 h 4608812"/>
              <a:gd name="connsiteX36555" fmla="*/ 8682884 w 12184637"/>
              <a:gd name="connsiteY36555" fmla="*/ 1606458 h 4608812"/>
              <a:gd name="connsiteX36556" fmla="*/ 8677362 w 12184637"/>
              <a:gd name="connsiteY36556" fmla="*/ 1612054 h 4608812"/>
              <a:gd name="connsiteX36557" fmla="*/ 8677657 w 12184637"/>
              <a:gd name="connsiteY36557" fmla="*/ 1679345 h 4608812"/>
              <a:gd name="connsiteX36558" fmla="*/ 8683252 w 12184637"/>
              <a:gd name="connsiteY36558" fmla="*/ 1684867 h 4608812"/>
              <a:gd name="connsiteX36559" fmla="*/ 8683252 w 12184637"/>
              <a:gd name="connsiteY36559" fmla="*/ 1684867 h 4608812"/>
              <a:gd name="connsiteX36560" fmla="*/ 8688774 w 12184637"/>
              <a:gd name="connsiteY36560" fmla="*/ 1679271 h 4608812"/>
              <a:gd name="connsiteX36561" fmla="*/ 8688258 w 12184637"/>
              <a:gd name="connsiteY36561" fmla="*/ 1613600 h 4608812"/>
              <a:gd name="connsiteX36562" fmla="*/ 8706075 w 12184637"/>
              <a:gd name="connsiteY36562" fmla="*/ 1553891 h 4608812"/>
              <a:gd name="connsiteX36563" fmla="*/ 8702320 w 12184637"/>
              <a:gd name="connsiteY36563" fmla="*/ 1546971 h 4608812"/>
              <a:gd name="connsiteX36564" fmla="*/ 8695400 w 12184637"/>
              <a:gd name="connsiteY36564" fmla="*/ 1550725 h 4608812"/>
              <a:gd name="connsiteX36565" fmla="*/ 8677583 w 12184637"/>
              <a:gd name="connsiteY36565" fmla="*/ 1610434 h 4608812"/>
              <a:gd name="connsiteX36566" fmla="*/ 8681338 w 12184637"/>
              <a:gd name="connsiteY36566" fmla="*/ 1617354 h 4608812"/>
              <a:gd name="connsiteX36567" fmla="*/ 8682958 w 12184637"/>
              <a:gd name="connsiteY36567" fmla="*/ 1617575 h 4608812"/>
              <a:gd name="connsiteX36568" fmla="*/ 8688258 w 12184637"/>
              <a:gd name="connsiteY36568" fmla="*/ 1613600 h 4608812"/>
              <a:gd name="connsiteX36569" fmla="*/ 8703278 w 12184637"/>
              <a:gd name="connsiteY36569" fmla="*/ 1557278 h 4608812"/>
              <a:gd name="connsiteX36570" fmla="*/ 8796116 w 12184637"/>
              <a:gd name="connsiteY36570" fmla="*/ 1509938 h 4608812"/>
              <a:gd name="connsiteX36571" fmla="*/ 8798546 w 12184637"/>
              <a:gd name="connsiteY36571" fmla="*/ 1502429 h 4608812"/>
              <a:gd name="connsiteX36572" fmla="*/ 8791037 w 12184637"/>
              <a:gd name="connsiteY36572" fmla="*/ 1499999 h 4608812"/>
              <a:gd name="connsiteX36573" fmla="*/ 8698197 w 12184637"/>
              <a:gd name="connsiteY36573" fmla="*/ 1547339 h 4608812"/>
              <a:gd name="connsiteX36574" fmla="*/ 8695768 w 12184637"/>
              <a:gd name="connsiteY36574" fmla="*/ 1554848 h 4608812"/>
              <a:gd name="connsiteX36575" fmla="*/ 8700775 w 12184637"/>
              <a:gd name="connsiteY36575" fmla="*/ 1557867 h 4608812"/>
              <a:gd name="connsiteX36576" fmla="*/ 8703278 w 12184637"/>
              <a:gd name="connsiteY36576" fmla="*/ 1557278 h 4608812"/>
              <a:gd name="connsiteX36577" fmla="*/ 8798031 w 12184637"/>
              <a:gd name="connsiteY36577" fmla="*/ 1508392 h 4608812"/>
              <a:gd name="connsiteX36578" fmla="*/ 8829909 w 12184637"/>
              <a:gd name="connsiteY36578" fmla="*/ 1466942 h 4608812"/>
              <a:gd name="connsiteX36579" fmla="*/ 8828878 w 12184637"/>
              <a:gd name="connsiteY36579" fmla="*/ 1459138 h 4608812"/>
              <a:gd name="connsiteX36580" fmla="*/ 8821075 w 12184637"/>
              <a:gd name="connsiteY36580" fmla="*/ 1460169 h 4608812"/>
              <a:gd name="connsiteX36581" fmla="*/ 8789196 w 12184637"/>
              <a:gd name="connsiteY36581" fmla="*/ 1501619 h 4608812"/>
              <a:gd name="connsiteX36582" fmla="*/ 8790226 w 12184637"/>
              <a:gd name="connsiteY36582" fmla="*/ 1509423 h 4608812"/>
              <a:gd name="connsiteX36583" fmla="*/ 8793687 w 12184637"/>
              <a:gd name="connsiteY36583" fmla="*/ 1510601 h 4608812"/>
              <a:gd name="connsiteX36584" fmla="*/ 8798031 w 12184637"/>
              <a:gd name="connsiteY36584" fmla="*/ 1508392 h 4608812"/>
              <a:gd name="connsiteX36585" fmla="*/ 8826891 w 12184637"/>
              <a:gd name="connsiteY36585" fmla="*/ 1469004 h 4608812"/>
              <a:gd name="connsiteX36586" fmla="*/ 8890207 w 12184637"/>
              <a:gd name="connsiteY36586" fmla="*/ 1452880 h 4608812"/>
              <a:gd name="connsiteX36587" fmla="*/ 8894256 w 12184637"/>
              <a:gd name="connsiteY36587" fmla="*/ 1446107 h 4608812"/>
              <a:gd name="connsiteX36588" fmla="*/ 8887483 w 12184637"/>
              <a:gd name="connsiteY36588" fmla="*/ 1442058 h 4608812"/>
              <a:gd name="connsiteX36589" fmla="*/ 8824167 w 12184637"/>
              <a:gd name="connsiteY36589" fmla="*/ 1458181 h 4608812"/>
              <a:gd name="connsiteX36590" fmla="*/ 8820118 w 12184637"/>
              <a:gd name="connsiteY36590" fmla="*/ 1464954 h 4608812"/>
              <a:gd name="connsiteX36591" fmla="*/ 8825566 w 12184637"/>
              <a:gd name="connsiteY36591" fmla="*/ 1469151 h 4608812"/>
              <a:gd name="connsiteX36592" fmla="*/ 8826891 w 12184637"/>
              <a:gd name="connsiteY36592" fmla="*/ 1469004 h 4608812"/>
              <a:gd name="connsiteX36593" fmla="*/ 8891164 w 12184637"/>
              <a:gd name="connsiteY36593" fmla="*/ 1452512 h 4608812"/>
              <a:gd name="connsiteX36594" fmla="*/ 8956983 w 12184637"/>
              <a:gd name="connsiteY36594" fmla="*/ 1421517 h 4608812"/>
              <a:gd name="connsiteX36595" fmla="*/ 8959633 w 12184637"/>
              <a:gd name="connsiteY36595" fmla="*/ 1414081 h 4608812"/>
              <a:gd name="connsiteX36596" fmla="*/ 8952197 w 12184637"/>
              <a:gd name="connsiteY36596" fmla="*/ 1411430 h 4608812"/>
              <a:gd name="connsiteX36597" fmla="*/ 8886378 w 12184637"/>
              <a:gd name="connsiteY36597" fmla="*/ 1442426 h 4608812"/>
              <a:gd name="connsiteX36598" fmla="*/ 8883728 w 12184637"/>
              <a:gd name="connsiteY36598" fmla="*/ 1449862 h 4608812"/>
              <a:gd name="connsiteX36599" fmla="*/ 8888808 w 12184637"/>
              <a:gd name="connsiteY36599" fmla="*/ 1453027 h 4608812"/>
              <a:gd name="connsiteX36600" fmla="*/ 8891164 w 12184637"/>
              <a:gd name="connsiteY36600" fmla="*/ 1452512 h 4608812"/>
              <a:gd name="connsiteX36601" fmla="*/ 8996592 w 12184637"/>
              <a:gd name="connsiteY36601" fmla="*/ 1435211 h 4608812"/>
              <a:gd name="connsiteX36602" fmla="*/ 8993794 w 12184637"/>
              <a:gd name="connsiteY36602" fmla="*/ 1427848 h 4608812"/>
              <a:gd name="connsiteX36603" fmla="*/ 8956909 w 12184637"/>
              <a:gd name="connsiteY36603" fmla="*/ 1411430 h 4608812"/>
              <a:gd name="connsiteX36604" fmla="*/ 8949547 w 12184637"/>
              <a:gd name="connsiteY36604" fmla="*/ 1414228 h 4608812"/>
              <a:gd name="connsiteX36605" fmla="*/ 8952345 w 12184637"/>
              <a:gd name="connsiteY36605" fmla="*/ 1421590 h 4608812"/>
              <a:gd name="connsiteX36606" fmla="*/ 8989230 w 12184637"/>
              <a:gd name="connsiteY36606" fmla="*/ 1438008 h 4608812"/>
              <a:gd name="connsiteX36607" fmla="*/ 8991513 w 12184637"/>
              <a:gd name="connsiteY36607" fmla="*/ 1438524 h 4608812"/>
              <a:gd name="connsiteX36608" fmla="*/ 8996592 w 12184637"/>
              <a:gd name="connsiteY36608" fmla="*/ 1435211 h 4608812"/>
              <a:gd name="connsiteX36609" fmla="*/ 8992764 w 12184637"/>
              <a:gd name="connsiteY36609" fmla="*/ 1438303 h 4608812"/>
              <a:gd name="connsiteX36610" fmla="*/ 9102904 w 12184637"/>
              <a:gd name="connsiteY36610" fmla="*/ 1411725 h 4608812"/>
              <a:gd name="connsiteX36611" fmla="*/ 9107027 w 12184637"/>
              <a:gd name="connsiteY36611" fmla="*/ 1405025 h 4608812"/>
              <a:gd name="connsiteX36612" fmla="*/ 9100328 w 12184637"/>
              <a:gd name="connsiteY36612" fmla="*/ 1400902 h 4608812"/>
              <a:gd name="connsiteX36613" fmla="*/ 8990187 w 12184637"/>
              <a:gd name="connsiteY36613" fmla="*/ 1427480 h 4608812"/>
              <a:gd name="connsiteX36614" fmla="*/ 8986064 w 12184637"/>
              <a:gd name="connsiteY36614" fmla="*/ 1434180 h 4608812"/>
              <a:gd name="connsiteX36615" fmla="*/ 8991513 w 12184637"/>
              <a:gd name="connsiteY36615" fmla="*/ 1438450 h 4608812"/>
              <a:gd name="connsiteX36616" fmla="*/ 8992764 w 12184637"/>
              <a:gd name="connsiteY36616" fmla="*/ 1438303 h 4608812"/>
              <a:gd name="connsiteX36617" fmla="*/ 9145090 w 12184637"/>
              <a:gd name="connsiteY36617" fmla="*/ 1449714 h 4608812"/>
              <a:gd name="connsiteX36618" fmla="*/ 9145090 w 12184637"/>
              <a:gd name="connsiteY36618" fmla="*/ 1441837 h 4608812"/>
              <a:gd name="connsiteX36619" fmla="*/ 9105555 w 12184637"/>
              <a:gd name="connsiteY36619" fmla="*/ 1402375 h 4608812"/>
              <a:gd name="connsiteX36620" fmla="*/ 9097677 w 12184637"/>
              <a:gd name="connsiteY36620" fmla="*/ 1402375 h 4608812"/>
              <a:gd name="connsiteX36621" fmla="*/ 9097677 w 12184637"/>
              <a:gd name="connsiteY36621" fmla="*/ 1410252 h 4608812"/>
              <a:gd name="connsiteX36622" fmla="*/ 9137212 w 12184637"/>
              <a:gd name="connsiteY36622" fmla="*/ 1449714 h 4608812"/>
              <a:gd name="connsiteX36623" fmla="*/ 9141188 w 12184637"/>
              <a:gd name="connsiteY36623" fmla="*/ 1451334 h 4608812"/>
              <a:gd name="connsiteX36624" fmla="*/ 9145090 w 12184637"/>
              <a:gd name="connsiteY36624" fmla="*/ 1449714 h 4608812"/>
              <a:gd name="connsiteX36625" fmla="*/ 9177043 w 12184637"/>
              <a:gd name="connsiteY36625" fmla="*/ 1507656 h 4608812"/>
              <a:gd name="connsiteX36626" fmla="*/ 9179104 w 12184637"/>
              <a:gd name="connsiteY36626" fmla="*/ 1499999 h 4608812"/>
              <a:gd name="connsiteX36627" fmla="*/ 9145974 w 12184637"/>
              <a:gd name="connsiteY36627" fmla="*/ 1442941 h 4608812"/>
              <a:gd name="connsiteX36628" fmla="*/ 9138317 w 12184637"/>
              <a:gd name="connsiteY36628" fmla="*/ 1440953 h 4608812"/>
              <a:gd name="connsiteX36629" fmla="*/ 9136329 w 12184637"/>
              <a:gd name="connsiteY36629" fmla="*/ 1448610 h 4608812"/>
              <a:gd name="connsiteX36630" fmla="*/ 9169459 w 12184637"/>
              <a:gd name="connsiteY36630" fmla="*/ 1505668 h 4608812"/>
              <a:gd name="connsiteX36631" fmla="*/ 9174319 w 12184637"/>
              <a:gd name="connsiteY36631" fmla="*/ 1508466 h 4608812"/>
              <a:gd name="connsiteX36632" fmla="*/ 9177043 w 12184637"/>
              <a:gd name="connsiteY36632" fmla="*/ 1507656 h 4608812"/>
              <a:gd name="connsiteX36633" fmla="*/ 9203915 w 12184637"/>
              <a:gd name="connsiteY36633" fmla="*/ 1577377 h 4608812"/>
              <a:gd name="connsiteX36634" fmla="*/ 9207008 w 12184637"/>
              <a:gd name="connsiteY36634" fmla="*/ 1570162 h 4608812"/>
              <a:gd name="connsiteX36635" fmla="*/ 9179399 w 12184637"/>
              <a:gd name="connsiteY36635" fmla="*/ 1500735 h 4608812"/>
              <a:gd name="connsiteX36636" fmla="*/ 9172183 w 12184637"/>
              <a:gd name="connsiteY36636" fmla="*/ 1497643 h 4608812"/>
              <a:gd name="connsiteX36637" fmla="*/ 9169092 w 12184637"/>
              <a:gd name="connsiteY36637" fmla="*/ 1504858 h 4608812"/>
              <a:gd name="connsiteX36638" fmla="*/ 9196700 w 12184637"/>
              <a:gd name="connsiteY36638" fmla="*/ 1574285 h 4608812"/>
              <a:gd name="connsiteX36639" fmla="*/ 9201927 w 12184637"/>
              <a:gd name="connsiteY36639" fmla="*/ 1577819 h 4608812"/>
              <a:gd name="connsiteX36640" fmla="*/ 9203915 w 12184637"/>
              <a:gd name="connsiteY36640" fmla="*/ 1577377 h 4608812"/>
              <a:gd name="connsiteX36641" fmla="*/ 9226371 w 12184637"/>
              <a:gd name="connsiteY36641" fmla="*/ 1654092 h 4608812"/>
              <a:gd name="connsiteX36642" fmla="*/ 9230125 w 12184637"/>
              <a:gd name="connsiteY36642" fmla="*/ 1647172 h 4608812"/>
              <a:gd name="connsiteX36643" fmla="*/ 9207228 w 12184637"/>
              <a:gd name="connsiteY36643" fmla="*/ 1570604 h 4608812"/>
              <a:gd name="connsiteX36644" fmla="*/ 9200308 w 12184637"/>
              <a:gd name="connsiteY36644" fmla="*/ 1566849 h 4608812"/>
              <a:gd name="connsiteX36645" fmla="*/ 9196553 w 12184637"/>
              <a:gd name="connsiteY36645" fmla="*/ 1573769 h 4608812"/>
              <a:gd name="connsiteX36646" fmla="*/ 9219523 w 12184637"/>
              <a:gd name="connsiteY36646" fmla="*/ 1650338 h 4608812"/>
              <a:gd name="connsiteX36647" fmla="*/ 9224898 w 12184637"/>
              <a:gd name="connsiteY36647" fmla="*/ 1654313 h 4608812"/>
              <a:gd name="connsiteX36648" fmla="*/ 9226371 w 12184637"/>
              <a:gd name="connsiteY36648" fmla="*/ 1654092 h 4608812"/>
              <a:gd name="connsiteX36649" fmla="*/ 9244703 w 12184637"/>
              <a:gd name="connsiteY36649" fmla="*/ 1734194 h 4608812"/>
              <a:gd name="connsiteX36650" fmla="*/ 9248825 w 12184637"/>
              <a:gd name="connsiteY36650" fmla="*/ 1727495 h 4608812"/>
              <a:gd name="connsiteX36651" fmla="*/ 9230198 w 12184637"/>
              <a:gd name="connsiteY36651" fmla="*/ 1647466 h 4608812"/>
              <a:gd name="connsiteX36652" fmla="*/ 9223499 w 12184637"/>
              <a:gd name="connsiteY36652" fmla="*/ 1643343 h 4608812"/>
              <a:gd name="connsiteX36653" fmla="*/ 9219376 w 12184637"/>
              <a:gd name="connsiteY36653" fmla="*/ 1650043 h 4608812"/>
              <a:gd name="connsiteX36654" fmla="*/ 9238003 w 12184637"/>
              <a:gd name="connsiteY36654" fmla="*/ 1730072 h 4608812"/>
              <a:gd name="connsiteX36655" fmla="*/ 9243451 w 12184637"/>
              <a:gd name="connsiteY36655" fmla="*/ 1734342 h 4608812"/>
              <a:gd name="connsiteX36656" fmla="*/ 9244703 w 12184637"/>
              <a:gd name="connsiteY36656" fmla="*/ 1734194 h 4608812"/>
              <a:gd name="connsiteX36657" fmla="*/ 9259206 w 12184637"/>
              <a:gd name="connsiteY36657" fmla="*/ 1814223 h 4608812"/>
              <a:gd name="connsiteX36658" fmla="*/ 9263697 w 12184637"/>
              <a:gd name="connsiteY36658" fmla="*/ 1807744 h 4608812"/>
              <a:gd name="connsiteX36659" fmla="*/ 9248973 w 12184637"/>
              <a:gd name="connsiteY36659" fmla="*/ 1727789 h 4608812"/>
              <a:gd name="connsiteX36660" fmla="*/ 9242494 w 12184637"/>
              <a:gd name="connsiteY36660" fmla="*/ 1723298 h 4608812"/>
              <a:gd name="connsiteX36661" fmla="*/ 9238003 w 12184637"/>
              <a:gd name="connsiteY36661" fmla="*/ 1729777 h 4608812"/>
              <a:gd name="connsiteX36662" fmla="*/ 9252727 w 12184637"/>
              <a:gd name="connsiteY36662" fmla="*/ 1809732 h 4608812"/>
              <a:gd name="connsiteX36663" fmla="*/ 9258249 w 12184637"/>
              <a:gd name="connsiteY36663" fmla="*/ 1814296 h 4608812"/>
              <a:gd name="connsiteX36664" fmla="*/ 9259206 w 12184637"/>
              <a:gd name="connsiteY36664" fmla="*/ 1814223 h 4608812"/>
              <a:gd name="connsiteX36665" fmla="*/ 9270324 w 12184637"/>
              <a:gd name="connsiteY36665" fmla="*/ 1890423 h 4608812"/>
              <a:gd name="connsiteX36666" fmla="*/ 9275036 w 12184637"/>
              <a:gd name="connsiteY36666" fmla="*/ 1884091 h 4608812"/>
              <a:gd name="connsiteX36667" fmla="*/ 9263771 w 12184637"/>
              <a:gd name="connsiteY36667" fmla="*/ 1807891 h 4608812"/>
              <a:gd name="connsiteX36668" fmla="*/ 9257439 w 12184637"/>
              <a:gd name="connsiteY36668" fmla="*/ 1803179 h 4608812"/>
              <a:gd name="connsiteX36669" fmla="*/ 9252727 w 12184637"/>
              <a:gd name="connsiteY36669" fmla="*/ 1809511 h 4608812"/>
              <a:gd name="connsiteX36670" fmla="*/ 9263992 w 12184637"/>
              <a:gd name="connsiteY36670" fmla="*/ 1885711 h 4608812"/>
              <a:gd name="connsiteX36671" fmla="*/ 9269514 w 12184637"/>
              <a:gd name="connsiteY36671" fmla="*/ 1890496 h 4608812"/>
              <a:gd name="connsiteX36672" fmla="*/ 9270324 w 12184637"/>
              <a:gd name="connsiteY36672" fmla="*/ 1890423 h 4608812"/>
              <a:gd name="connsiteX36673" fmla="*/ 9278422 w 12184637"/>
              <a:gd name="connsiteY36673" fmla="*/ 1959187 h 4608812"/>
              <a:gd name="connsiteX36674" fmla="*/ 9283281 w 12184637"/>
              <a:gd name="connsiteY36674" fmla="*/ 1953002 h 4608812"/>
              <a:gd name="connsiteX36675" fmla="*/ 9275036 w 12184637"/>
              <a:gd name="connsiteY36675" fmla="*/ 1884312 h 4608812"/>
              <a:gd name="connsiteX36676" fmla="*/ 9268851 w 12184637"/>
              <a:gd name="connsiteY36676" fmla="*/ 1879453 h 4608812"/>
              <a:gd name="connsiteX36677" fmla="*/ 9263992 w 12184637"/>
              <a:gd name="connsiteY36677" fmla="*/ 1885637 h 4608812"/>
              <a:gd name="connsiteX36678" fmla="*/ 9272238 w 12184637"/>
              <a:gd name="connsiteY36678" fmla="*/ 1954328 h 4608812"/>
              <a:gd name="connsiteX36679" fmla="*/ 9277833 w 12184637"/>
              <a:gd name="connsiteY36679" fmla="*/ 1959260 h 4608812"/>
              <a:gd name="connsiteX36680" fmla="*/ 9278422 w 12184637"/>
              <a:gd name="connsiteY36680" fmla="*/ 1959187 h 4608812"/>
              <a:gd name="connsiteX36681" fmla="*/ 9280851 w 12184637"/>
              <a:gd name="connsiteY36681" fmla="*/ 2022871 h 4608812"/>
              <a:gd name="connsiteX36682" fmla="*/ 9286153 w 12184637"/>
              <a:gd name="connsiteY36682" fmla="*/ 2017055 h 4608812"/>
              <a:gd name="connsiteX36683" fmla="*/ 9283281 w 12184637"/>
              <a:gd name="connsiteY36683" fmla="*/ 1953371 h 4608812"/>
              <a:gd name="connsiteX36684" fmla="*/ 9277465 w 12184637"/>
              <a:gd name="connsiteY36684" fmla="*/ 1948070 h 4608812"/>
              <a:gd name="connsiteX36685" fmla="*/ 9272164 w 12184637"/>
              <a:gd name="connsiteY36685" fmla="*/ 1953886 h 4608812"/>
              <a:gd name="connsiteX36686" fmla="*/ 9275036 w 12184637"/>
              <a:gd name="connsiteY36686" fmla="*/ 2017570 h 4608812"/>
              <a:gd name="connsiteX36687" fmla="*/ 9280631 w 12184637"/>
              <a:gd name="connsiteY36687" fmla="*/ 2022871 h 4608812"/>
              <a:gd name="connsiteX36688" fmla="*/ 9280851 w 12184637"/>
              <a:gd name="connsiteY36688" fmla="*/ 2022871 h 4608812"/>
              <a:gd name="connsiteX36689" fmla="*/ 9281293 w 12184637"/>
              <a:gd name="connsiteY36689" fmla="*/ 2078898 h 4608812"/>
              <a:gd name="connsiteX36690" fmla="*/ 9286153 w 12184637"/>
              <a:gd name="connsiteY36690" fmla="*/ 2017791 h 4608812"/>
              <a:gd name="connsiteX36691" fmla="*/ 9281072 w 12184637"/>
              <a:gd name="connsiteY36691" fmla="*/ 2011828 h 4608812"/>
              <a:gd name="connsiteX36692" fmla="*/ 9275109 w 12184637"/>
              <a:gd name="connsiteY36692" fmla="*/ 2016981 h 4608812"/>
              <a:gd name="connsiteX36693" fmla="*/ 9270250 w 12184637"/>
              <a:gd name="connsiteY36693" fmla="*/ 2078088 h 4608812"/>
              <a:gd name="connsiteX36694" fmla="*/ 9275329 w 12184637"/>
              <a:gd name="connsiteY36694" fmla="*/ 2084052 h 4608812"/>
              <a:gd name="connsiteX36695" fmla="*/ 9275845 w 12184637"/>
              <a:gd name="connsiteY36695" fmla="*/ 2084052 h 4608812"/>
              <a:gd name="connsiteX36696" fmla="*/ 9281293 w 12184637"/>
              <a:gd name="connsiteY36696" fmla="*/ 2078898 h 4608812"/>
              <a:gd name="connsiteX36697" fmla="*/ 9263550 w 12184637"/>
              <a:gd name="connsiteY36697" fmla="*/ 2141183 h 4608812"/>
              <a:gd name="connsiteX36698" fmla="*/ 9281146 w 12184637"/>
              <a:gd name="connsiteY36698" fmla="*/ 2080002 h 4608812"/>
              <a:gd name="connsiteX36699" fmla="*/ 9277317 w 12184637"/>
              <a:gd name="connsiteY36699" fmla="*/ 2073082 h 4608812"/>
              <a:gd name="connsiteX36700" fmla="*/ 9270397 w 12184637"/>
              <a:gd name="connsiteY36700" fmla="*/ 2076910 h 4608812"/>
              <a:gd name="connsiteX36701" fmla="*/ 9252801 w 12184637"/>
              <a:gd name="connsiteY36701" fmla="*/ 2138091 h 4608812"/>
              <a:gd name="connsiteX36702" fmla="*/ 9256630 w 12184637"/>
              <a:gd name="connsiteY36702" fmla="*/ 2145012 h 4608812"/>
              <a:gd name="connsiteX36703" fmla="*/ 9258176 w 12184637"/>
              <a:gd name="connsiteY36703" fmla="*/ 2145233 h 4608812"/>
              <a:gd name="connsiteX36704" fmla="*/ 9263550 w 12184637"/>
              <a:gd name="connsiteY36704" fmla="*/ 2141183 h 4608812"/>
              <a:gd name="connsiteX36705" fmla="*/ 9227695 w 12184637"/>
              <a:gd name="connsiteY36705" fmla="*/ 2206046 h 4608812"/>
              <a:gd name="connsiteX36706" fmla="*/ 9263035 w 12184637"/>
              <a:gd name="connsiteY36706" fmla="*/ 2142361 h 4608812"/>
              <a:gd name="connsiteX36707" fmla="*/ 9260900 w 12184637"/>
              <a:gd name="connsiteY36707" fmla="*/ 2134778 h 4608812"/>
              <a:gd name="connsiteX36708" fmla="*/ 9253316 w 12184637"/>
              <a:gd name="connsiteY36708" fmla="*/ 2136913 h 4608812"/>
              <a:gd name="connsiteX36709" fmla="*/ 9217978 w 12184637"/>
              <a:gd name="connsiteY36709" fmla="*/ 2200597 h 4608812"/>
              <a:gd name="connsiteX36710" fmla="*/ 9220112 w 12184637"/>
              <a:gd name="connsiteY36710" fmla="*/ 2208181 h 4608812"/>
              <a:gd name="connsiteX36711" fmla="*/ 9222836 w 12184637"/>
              <a:gd name="connsiteY36711" fmla="*/ 2208843 h 4608812"/>
              <a:gd name="connsiteX36712" fmla="*/ 9227695 w 12184637"/>
              <a:gd name="connsiteY36712" fmla="*/ 2206046 h 4608812"/>
              <a:gd name="connsiteX36713" fmla="*/ 9181019 w 12184637"/>
              <a:gd name="connsiteY36713" fmla="*/ 2274000 h 4608812"/>
              <a:gd name="connsiteX36714" fmla="*/ 9227401 w 12184637"/>
              <a:gd name="connsiteY36714" fmla="*/ 2206561 h 4608812"/>
              <a:gd name="connsiteX36715" fmla="*/ 9225929 w 12184637"/>
              <a:gd name="connsiteY36715" fmla="*/ 2198830 h 4608812"/>
              <a:gd name="connsiteX36716" fmla="*/ 9218198 w 12184637"/>
              <a:gd name="connsiteY36716" fmla="*/ 2200303 h 4608812"/>
              <a:gd name="connsiteX36717" fmla="*/ 9171816 w 12184637"/>
              <a:gd name="connsiteY36717" fmla="*/ 2267742 h 4608812"/>
              <a:gd name="connsiteX36718" fmla="*/ 9173288 w 12184637"/>
              <a:gd name="connsiteY36718" fmla="*/ 2275472 h 4608812"/>
              <a:gd name="connsiteX36719" fmla="*/ 9176454 w 12184637"/>
              <a:gd name="connsiteY36719" fmla="*/ 2276429 h 4608812"/>
              <a:gd name="connsiteX36720" fmla="*/ 9181019 w 12184637"/>
              <a:gd name="connsiteY36720" fmla="*/ 2274000 h 4608812"/>
              <a:gd name="connsiteX36721" fmla="*/ 9130292 w 12184637"/>
              <a:gd name="connsiteY36721" fmla="*/ 2346445 h 4608812"/>
              <a:gd name="connsiteX36722" fmla="*/ 9181019 w 12184637"/>
              <a:gd name="connsiteY36722" fmla="*/ 2274000 h 4608812"/>
              <a:gd name="connsiteX36723" fmla="*/ 9179619 w 12184637"/>
              <a:gd name="connsiteY36723" fmla="*/ 2266269 h 4608812"/>
              <a:gd name="connsiteX36724" fmla="*/ 9171889 w 12184637"/>
              <a:gd name="connsiteY36724" fmla="*/ 2267668 h 4608812"/>
              <a:gd name="connsiteX36725" fmla="*/ 9121163 w 12184637"/>
              <a:gd name="connsiteY36725" fmla="*/ 2340113 h 4608812"/>
              <a:gd name="connsiteX36726" fmla="*/ 9122488 w 12184637"/>
              <a:gd name="connsiteY36726" fmla="*/ 2347844 h 4608812"/>
              <a:gd name="connsiteX36727" fmla="*/ 9125727 w 12184637"/>
              <a:gd name="connsiteY36727" fmla="*/ 2348875 h 4608812"/>
              <a:gd name="connsiteX36728" fmla="*/ 9130292 w 12184637"/>
              <a:gd name="connsiteY36728" fmla="*/ 2346445 h 4608812"/>
              <a:gd name="connsiteX36729" fmla="*/ 9079934 w 12184637"/>
              <a:gd name="connsiteY36729" fmla="*/ 2423749 h 4608812"/>
              <a:gd name="connsiteX36730" fmla="*/ 9130366 w 12184637"/>
              <a:gd name="connsiteY36730" fmla="*/ 2346224 h 4608812"/>
              <a:gd name="connsiteX36731" fmla="*/ 9128746 w 12184637"/>
              <a:gd name="connsiteY36731" fmla="*/ 2338494 h 4608812"/>
              <a:gd name="connsiteX36732" fmla="*/ 9121015 w 12184637"/>
              <a:gd name="connsiteY36732" fmla="*/ 2340113 h 4608812"/>
              <a:gd name="connsiteX36733" fmla="*/ 9070584 w 12184637"/>
              <a:gd name="connsiteY36733" fmla="*/ 2417639 h 4608812"/>
              <a:gd name="connsiteX36734" fmla="*/ 9072203 w 12184637"/>
              <a:gd name="connsiteY36734" fmla="*/ 2425369 h 4608812"/>
              <a:gd name="connsiteX36735" fmla="*/ 9075296 w 12184637"/>
              <a:gd name="connsiteY36735" fmla="*/ 2426252 h 4608812"/>
              <a:gd name="connsiteX36736" fmla="*/ 9079934 w 12184637"/>
              <a:gd name="connsiteY36736" fmla="*/ 2423749 h 4608812"/>
              <a:gd name="connsiteX36737" fmla="*/ 9034435 w 12184637"/>
              <a:gd name="connsiteY36737" fmla="*/ 2506134 h 4608812"/>
              <a:gd name="connsiteX36738" fmla="*/ 9080154 w 12184637"/>
              <a:gd name="connsiteY36738" fmla="*/ 2423455 h 4608812"/>
              <a:gd name="connsiteX36739" fmla="*/ 9077946 w 12184637"/>
              <a:gd name="connsiteY36739" fmla="*/ 2415872 h 4608812"/>
              <a:gd name="connsiteX36740" fmla="*/ 9070363 w 12184637"/>
              <a:gd name="connsiteY36740" fmla="*/ 2418080 h 4608812"/>
              <a:gd name="connsiteX36741" fmla="*/ 9024643 w 12184637"/>
              <a:gd name="connsiteY36741" fmla="*/ 2500759 h 4608812"/>
              <a:gd name="connsiteX36742" fmla="*/ 9026851 w 12184637"/>
              <a:gd name="connsiteY36742" fmla="*/ 2508342 h 4608812"/>
              <a:gd name="connsiteX36743" fmla="*/ 9029575 w 12184637"/>
              <a:gd name="connsiteY36743" fmla="*/ 2509005 h 4608812"/>
              <a:gd name="connsiteX36744" fmla="*/ 9034435 w 12184637"/>
              <a:gd name="connsiteY36744" fmla="*/ 2506134 h 4608812"/>
              <a:gd name="connsiteX36745" fmla="*/ 8993427 w 12184637"/>
              <a:gd name="connsiteY36745" fmla="*/ 2588444 h 4608812"/>
              <a:gd name="connsiteX36746" fmla="*/ 9034508 w 12184637"/>
              <a:gd name="connsiteY36746" fmla="*/ 2505913 h 4608812"/>
              <a:gd name="connsiteX36747" fmla="*/ 9032005 w 12184637"/>
              <a:gd name="connsiteY36747" fmla="*/ 2498403 h 4608812"/>
              <a:gd name="connsiteX36748" fmla="*/ 9024496 w 12184637"/>
              <a:gd name="connsiteY36748" fmla="*/ 2500906 h 4608812"/>
              <a:gd name="connsiteX36749" fmla="*/ 8983414 w 12184637"/>
              <a:gd name="connsiteY36749" fmla="*/ 2583438 h 4608812"/>
              <a:gd name="connsiteX36750" fmla="*/ 8985917 w 12184637"/>
              <a:gd name="connsiteY36750" fmla="*/ 2590948 h 4608812"/>
              <a:gd name="connsiteX36751" fmla="*/ 8988420 w 12184637"/>
              <a:gd name="connsiteY36751" fmla="*/ 2591537 h 4608812"/>
              <a:gd name="connsiteX36752" fmla="*/ 8993427 w 12184637"/>
              <a:gd name="connsiteY36752" fmla="*/ 2588444 h 4608812"/>
              <a:gd name="connsiteX36753" fmla="*/ 8956763 w 12184637"/>
              <a:gd name="connsiteY36753" fmla="*/ 2665602 h 4608812"/>
              <a:gd name="connsiteX36754" fmla="*/ 8993427 w 12184637"/>
              <a:gd name="connsiteY36754" fmla="*/ 2588371 h 4608812"/>
              <a:gd name="connsiteX36755" fmla="*/ 8990776 w 12184637"/>
              <a:gd name="connsiteY36755" fmla="*/ 2580935 h 4608812"/>
              <a:gd name="connsiteX36756" fmla="*/ 8983340 w 12184637"/>
              <a:gd name="connsiteY36756" fmla="*/ 2583585 h 4608812"/>
              <a:gd name="connsiteX36757" fmla="*/ 8946675 w 12184637"/>
              <a:gd name="connsiteY36757" fmla="*/ 2660816 h 4608812"/>
              <a:gd name="connsiteX36758" fmla="*/ 8949327 w 12184637"/>
              <a:gd name="connsiteY36758" fmla="*/ 2668252 h 4608812"/>
              <a:gd name="connsiteX36759" fmla="*/ 8951756 w 12184637"/>
              <a:gd name="connsiteY36759" fmla="*/ 2668767 h 4608812"/>
              <a:gd name="connsiteX36760" fmla="*/ 8956763 w 12184637"/>
              <a:gd name="connsiteY36760" fmla="*/ 2665602 h 4608812"/>
              <a:gd name="connsiteX36761" fmla="*/ 8920540 w 12184637"/>
              <a:gd name="connsiteY36761" fmla="*/ 2732230 h 4608812"/>
              <a:gd name="connsiteX36762" fmla="*/ 8956615 w 12184637"/>
              <a:gd name="connsiteY36762" fmla="*/ 2665896 h 4608812"/>
              <a:gd name="connsiteX36763" fmla="*/ 8954406 w 12184637"/>
              <a:gd name="connsiteY36763" fmla="*/ 2658313 h 4608812"/>
              <a:gd name="connsiteX36764" fmla="*/ 8946823 w 12184637"/>
              <a:gd name="connsiteY36764" fmla="*/ 2660521 h 4608812"/>
              <a:gd name="connsiteX36765" fmla="*/ 8910748 w 12184637"/>
              <a:gd name="connsiteY36765" fmla="*/ 2726856 h 4608812"/>
              <a:gd name="connsiteX36766" fmla="*/ 8912956 w 12184637"/>
              <a:gd name="connsiteY36766" fmla="*/ 2734439 h 4608812"/>
              <a:gd name="connsiteX36767" fmla="*/ 8915680 w 12184637"/>
              <a:gd name="connsiteY36767" fmla="*/ 2735102 h 4608812"/>
              <a:gd name="connsiteX36768" fmla="*/ 8920540 w 12184637"/>
              <a:gd name="connsiteY36768" fmla="*/ 2732230 h 4608812"/>
              <a:gd name="connsiteX36769" fmla="*/ 8880709 w 12184637"/>
              <a:gd name="connsiteY36769" fmla="*/ 2782957 h 4608812"/>
              <a:gd name="connsiteX36770" fmla="*/ 8920024 w 12184637"/>
              <a:gd name="connsiteY36770" fmla="*/ 2732967 h 4608812"/>
              <a:gd name="connsiteX36771" fmla="*/ 8919067 w 12184637"/>
              <a:gd name="connsiteY36771" fmla="*/ 2725163 h 4608812"/>
              <a:gd name="connsiteX36772" fmla="*/ 8911263 w 12184637"/>
              <a:gd name="connsiteY36772" fmla="*/ 2726120 h 4608812"/>
              <a:gd name="connsiteX36773" fmla="*/ 8871949 w 12184637"/>
              <a:gd name="connsiteY36773" fmla="*/ 2776110 h 4608812"/>
              <a:gd name="connsiteX36774" fmla="*/ 8872906 w 12184637"/>
              <a:gd name="connsiteY36774" fmla="*/ 2783914 h 4608812"/>
              <a:gd name="connsiteX36775" fmla="*/ 8876366 w 12184637"/>
              <a:gd name="connsiteY36775" fmla="*/ 2785092 h 4608812"/>
              <a:gd name="connsiteX36776" fmla="*/ 8880709 w 12184637"/>
              <a:gd name="connsiteY36776" fmla="*/ 2782957 h 4608812"/>
              <a:gd name="connsiteX36777" fmla="*/ 8834916 w 12184637"/>
              <a:gd name="connsiteY36777" fmla="*/ 2831769 h 4608812"/>
              <a:gd name="connsiteX36778" fmla="*/ 8880342 w 12184637"/>
              <a:gd name="connsiteY36778" fmla="*/ 2783399 h 4608812"/>
              <a:gd name="connsiteX36779" fmla="*/ 8880121 w 12184637"/>
              <a:gd name="connsiteY36779" fmla="*/ 2775521 h 4608812"/>
              <a:gd name="connsiteX36780" fmla="*/ 8872242 w 12184637"/>
              <a:gd name="connsiteY36780" fmla="*/ 2775742 h 4608812"/>
              <a:gd name="connsiteX36781" fmla="*/ 8826818 w 12184637"/>
              <a:gd name="connsiteY36781" fmla="*/ 2824112 h 4608812"/>
              <a:gd name="connsiteX36782" fmla="*/ 8827038 w 12184637"/>
              <a:gd name="connsiteY36782" fmla="*/ 2831990 h 4608812"/>
              <a:gd name="connsiteX36783" fmla="*/ 8830866 w 12184637"/>
              <a:gd name="connsiteY36783" fmla="*/ 2833462 h 4608812"/>
              <a:gd name="connsiteX36784" fmla="*/ 8834916 w 12184637"/>
              <a:gd name="connsiteY36784" fmla="*/ 2831769 h 4608812"/>
              <a:gd name="connsiteX36785" fmla="*/ 8780803 w 12184637"/>
              <a:gd name="connsiteY36785" fmla="*/ 2892803 h 4608812"/>
              <a:gd name="connsiteX36786" fmla="*/ 8835063 w 12184637"/>
              <a:gd name="connsiteY36786" fmla="*/ 2831622 h 4608812"/>
              <a:gd name="connsiteX36787" fmla="*/ 8834621 w 12184637"/>
              <a:gd name="connsiteY36787" fmla="*/ 2823744 h 4608812"/>
              <a:gd name="connsiteX36788" fmla="*/ 8826744 w 12184637"/>
              <a:gd name="connsiteY36788" fmla="*/ 2824186 h 4608812"/>
              <a:gd name="connsiteX36789" fmla="*/ 8772484 w 12184637"/>
              <a:gd name="connsiteY36789" fmla="*/ 2885367 h 4608812"/>
              <a:gd name="connsiteX36790" fmla="*/ 8772925 w 12184637"/>
              <a:gd name="connsiteY36790" fmla="*/ 2893245 h 4608812"/>
              <a:gd name="connsiteX36791" fmla="*/ 8776680 w 12184637"/>
              <a:gd name="connsiteY36791" fmla="*/ 2894643 h 4608812"/>
              <a:gd name="connsiteX36792" fmla="*/ 8780803 w 12184637"/>
              <a:gd name="connsiteY36792" fmla="*/ 2892803 h 4608812"/>
              <a:gd name="connsiteX36793" fmla="*/ 8715205 w 12184637"/>
              <a:gd name="connsiteY36793" fmla="*/ 2982034 h 4608812"/>
              <a:gd name="connsiteX36794" fmla="*/ 8781097 w 12184637"/>
              <a:gd name="connsiteY36794" fmla="*/ 2892361 h 4608812"/>
              <a:gd name="connsiteX36795" fmla="*/ 8779920 w 12184637"/>
              <a:gd name="connsiteY36795" fmla="*/ 2884557 h 4608812"/>
              <a:gd name="connsiteX36796" fmla="*/ 8772115 w 12184637"/>
              <a:gd name="connsiteY36796" fmla="*/ 2885735 h 4608812"/>
              <a:gd name="connsiteX36797" fmla="*/ 8706223 w 12184637"/>
              <a:gd name="connsiteY36797" fmla="*/ 2975408 h 4608812"/>
              <a:gd name="connsiteX36798" fmla="*/ 8707400 w 12184637"/>
              <a:gd name="connsiteY36798" fmla="*/ 2983212 h 4608812"/>
              <a:gd name="connsiteX36799" fmla="*/ 8710714 w 12184637"/>
              <a:gd name="connsiteY36799" fmla="*/ 2984316 h 4608812"/>
              <a:gd name="connsiteX36800" fmla="*/ 8715205 w 12184637"/>
              <a:gd name="connsiteY36800" fmla="*/ 2982034 h 4608812"/>
              <a:gd name="connsiteX36801" fmla="*/ 8635471 w 12184637"/>
              <a:gd name="connsiteY36801" fmla="*/ 3114998 h 4608812"/>
              <a:gd name="connsiteX36802" fmla="*/ 8715499 w 12184637"/>
              <a:gd name="connsiteY36802" fmla="*/ 2981592 h 4608812"/>
              <a:gd name="connsiteX36803" fmla="*/ 8713585 w 12184637"/>
              <a:gd name="connsiteY36803" fmla="*/ 2973935 h 4608812"/>
              <a:gd name="connsiteX36804" fmla="*/ 8705928 w 12184637"/>
              <a:gd name="connsiteY36804" fmla="*/ 2975850 h 4608812"/>
              <a:gd name="connsiteX36805" fmla="*/ 8625900 w 12184637"/>
              <a:gd name="connsiteY36805" fmla="*/ 3109255 h 4608812"/>
              <a:gd name="connsiteX36806" fmla="*/ 8627814 w 12184637"/>
              <a:gd name="connsiteY36806" fmla="*/ 3116912 h 4608812"/>
              <a:gd name="connsiteX36807" fmla="*/ 8630759 w 12184637"/>
              <a:gd name="connsiteY36807" fmla="*/ 3117722 h 4608812"/>
              <a:gd name="connsiteX36808" fmla="*/ 8635471 w 12184637"/>
              <a:gd name="connsiteY36808" fmla="*/ 3114998 h 4608812"/>
              <a:gd name="connsiteX36809" fmla="*/ 8546460 w 12184637"/>
              <a:gd name="connsiteY36809" fmla="*/ 3275864 h 4608812"/>
              <a:gd name="connsiteX36810" fmla="*/ 8635617 w 12184637"/>
              <a:gd name="connsiteY36810" fmla="*/ 3114777 h 4608812"/>
              <a:gd name="connsiteX36811" fmla="*/ 8633409 w 12184637"/>
              <a:gd name="connsiteY36811" fmla="*/ 3107194 h 4608812"/>
              <a:gd name="connsiteX36812" fmla="*/ 8625826 w 12184637"/>
              <a:gd name="connsiteY36812" fmla="*/ 3109402 h 4608812"/>
              <a:gd name="connsiteX36813" fmla="*/ 8536742 w 12184637"/>
              <a:gd name="connsiteY36813" fmla="*/ 3270490 h 4608812"/>
              <a:gd name="connsiteX36814" fmla="*/ 8538951 w 12184637"/>
              <a:gd name="connsiteY36814" fmla="*/ 3278073 h 4608812"/>
              <a:gd name="connsiteX36815" fmla="*/ 8541675 w 12184637"/>
              <a:gd name="connsiteY36815" fmla="*/ 3278735 h 4608812"/>
              <a:gd name="connsiteX36816" fmla="*/ 8546460 w 12184637"/>
              <a:gd name="connsiteY36816" fmla="*/ 3275864 h 4608812"/>
              <a:gd name="connsiteX36817" fmla="*/ 8453032 w 12184637"/>
              <a:gd name="connsiteY36817" fmla="*/ 3449026 h 4608812"/>
              <a:gd name="connsiteX36818" fmla="*/ 8546460 w 12184637"/>
              <a:gd name="connsiteY36818" fmla="*/ 3275791 h 4608812"/>
              <a:gd name="connsiteX36819" fmla="*/ 8544178 w 12184637"/>
              <a:gd name="connsiteY36819" fmla="*/ 3268207 h 4608812"/>
              <a:gd name="connsiteX36820" fmla="*/ 8536595 w 12184637"/>
              <a:gd name="connsiteY36820" fmla="*/ 3270490 h 4608812"/>
              <a:gd name="connsiteX36821" fmla="*/ 8443167 w 12184637"/>
              <a:gd name="connsiteY36821" fmla="*/ 3443725 h 4608812"/>
              <a:gd name="connsiteX36822" fmla="*/ 8445449 w 12184637"/>
              <a:gd name="connsiteY36822" fmla="*/ 3451308 h 4608812"/>
              <a:gd name="connsiteX36823" fmla="*/ 8448099 w 12184637"/>
              <a:gd name="connsiteY36823" fmla="*/ 3451971 h 4608812"/>
              <a:gd name="connsiteX36824" fmla="*/ 8453032 w 12184637"/>
              <a:gd name="connsiteY36824" fmla="*/ 3449026 h 4608812"/>
              <a:gd name="connsiteX36825" fmla="*/ 8359899 w 12184637"/>
              <a:gd name="connsiteY36825" fmla="*/ 3623734 h 4608812"/>
              <a:gd name="connsiteX36826" fmla="*/ 8453032 w 12184637"/>
              <a:gd name="connsiteY36826" fmla="*/ 3449026 h 4608812"/>
              <a:gd name="connsiteX36827" fmla="*/ 8450750 w 12184637"/>
              <a:gd name="connsiteY36827" fmla="*/ 3441516 h 4608812"/>
              <a:gd name="connsiteX36828" fmla="*/ 8443241 w 12184637"/>
              <a:gd name="connsiteY36828" fmla="*/ 3443799 h 4608812"/>
              <a:gd name="connsiteX36829" fmla="*/ 8350108 w 12184637"/>
              <a:gd name="connsiteY36829" fmla="*/ 3618506 h 4608812"/>
              <a:gd name="connsiteX36830" fmla="*/ 8352389 w 12184637"/>
              <a:gd name="connsiteY36830" fmla="*/ 3626016 h 4608812"/>
              <a:gd name="connsiteX36831" fmla="*/ 8355040 w 12184637"/>
              <a:gd name="connsiteY36831" fmla="*/ 3626679 h 4608812"/>
              <a:gd name="connsiteX36832" fmla="*/ 8359899 w 12184637"/>
              <a:gd name="connsiteY36832" fmla="*/ 3623734 h 4608812"/>
              <a:gd name="connsiteX36833" fmla="*/ 8271330 w 12184637"/>
              <a:gd name="connsiteY36833" fmla="*/ 3789975 h 4608812"/>
              <a:gd name="connsiteX36834" fmla="*/ 8359899 w 12184637"/>
              <a:gd name="connsiteY36834" fmla="*/ 3623807 h 4608812"/>
              <a:gd name="connsiteX36835" fmla="*/ 8357617 w 12184637"/>
              <a:gd name="connsiteY36835" fmla="*/ 3616298 h 4608812"/>
              <a:gd name="connsiteX36836" fmla="*/ 8350108 w 12184637"/>
              <a:gd name="connsiteY36836" fmla="*/ 3618580 h 4608812"/>
              <a:gd name="connsiteX36837" fmla="*/ 8261539 w 12184637"/>
              <a:gd name="connsiteY36837" fmla="*/ 3784748 h 4608812"/>
              <a:gd name="connsiteX36838" fmla="*/ 8263821 w 12184637"/>
              <a:gd name="connsiteY36838" fmla="*/ 3792257 h 4608812"/>
              <a:gd name="connsiteX36839" fmla="*/ 8266472 w 12184637"/>
              <a:gd name="connsiteY36839" fmla="*/ 3792920 h 4608812"/>
              <a:gd name="connsiteX36840" fmla="*/ 8271330 w 12184637"/>
              <a:gd name="connsiteY36840" fmla="*/ 3789975 h 4608812"/>
              <a:gd name="connsiteX36841" fmla="*/ 8187032 w 12184637"/>
              <a:gd name="connsiteY36841" fmla="*/ 3942228 h 4608812"/>
              <a:gd name="connsiteX36842" fmla="*/ 8271257 w 12184637"/>
              <a:gd name="connsiteY36842" fmla="*/ 3790048 h 4608812"/>
              <a:gd name="connsiteX36843" fmla="*/ 8269048 w 12184637"/>
              <a:gd name="connsiteY36843" fmla="*/ 3782465 h 4608812"/>
              <a:gd name="connsiteX36844" fmla="*/ 8261465 w 12184637"/>
              <a:gd name="connsiteY36844" fmla="*/ 3784674 h 4608812"/>
              <a:gd name="connsiteX36845" fmla="*/ 8177241 w 12184637"/>
              <a:gd name="connsiteY36845" fmla="*/ 3936853 h 4608812"/>
              <a:gd name="connsiteX36846" fmla="*/ 8179449 w 12184637"/>
              <a:gd name="connsiteY36846" fmla="*/ 3944436 h 4608812"/>
              <a:gd name="connsiteX36847" fmla="*/ 8182173 w 12184637"/>
              <a:gd name="connsiteY36847" fmla="*/ 3945099 h 4608812"/>
              <a:gd name="connsiteX36848" fmla="*/ 8187032 w 12184637"/>
              <a:gd name="connsiteY36848" fmla="*/ 3942228 h 4608812"/>
              <a:gd name="connsiteX36849" fmla="*/ 8106783 w 12184637"/>
              <a:gd name="connsiteY36849" fmla="*/ 4075338 h 4608812"/>
              <a:gd name="connsiteX36850" fmla="*/ 8186958 w 12184637"/>
              <a:gd name="connsiteY36850" fmla="*/ 3942449 h 4608812"/>
              <a:gd name="connsiteX36851" fmla="*/ 8185044 w 12184637"/>
              <a:gd name="connsiteY36851" fmla="*/ 3934792 h 4608812"/>
              <a:gd name="connsiteX36852" fmla="*/ 8177387 w 12184637"/>
              <a:gd name="connsiteY36852" fmla="*/ 3936706 h 4608812"/>
              <a:gd name="connsiteX36853" fmla="*/ 8097212 w 12184637"/>
              <a:gd name="connsiteY36853" fmla="*/ 4069596 h 4608812"/>
              <a:gd name="connsiteX36854" fmla="*/ 8099126 w 12184637"/>
              <a:gd name="connsiteY36854" fmla="*/ 4077253 h 4608812"/>
              <a:gd name="connsiteX36855" fmla="*/ 8102071 w 12184637"/>
              <a:gd name="connsiteY36855" fmla="*/ 4078062 h 4608812"/>
              <a:gd name="connsiteX36856" fmla="*/ 8106783 w 12184637"/>
              <a:gd name="connsiteY36856" fmla="*/ 4075338 h 4608812"/>
              <a:gd name="connsiteX36857" fmla="*/ 8030288 w 12184637"/>
              <a:gd name="connsiteY36857" fmla="*/ 4184006 h 4608812"/>
              <a:gd name="connsiteX36858" fmla="*/ 8106562 w 12184637"/>
              <a:gd name="connsiteY36858" fmla="*/ 4075633 h 4608812"/>
              <a:gd name="connsiteX36859" fmla="*/ 8105237 w 12184637"/>
              <a:gd name="connsiteY36859" fmla="*/ 4067829 h 4608812"/>
              <a:gd name="connsiteX36860" fmla="*/ 8097432 w 12184637"/>
              <a:gd name="connsiteY36860" fmla="*/ 4069154 h 4608812"/>
              <a:gd name="connsiteX36861" fmla="*/ 8021159 w 12184637"/>
              <a:gd name="connsiteY36861" fmla="*/ 4177527 h 4608812"/>
              <a:gd name="connsiteX36862" fmla="*/ 8022484 w 12184637"/>
              <a:gd name="connsiteY36862" fmla="*/ 4185331 h 4608812"/>
              <a:gd name="connsiteX36863" fmla="*/ 8025723 w 12184637"/>
              <a:gd name="connsiteY36863" fmla="*/ 4186362 h 4608812"/>
              <a:gd name="connsiteX36864" fmla="*/ 8030288 w 12184637"/>
              <a:gd name="connsiteY36864" fmla="*/ 4184006 h 4608812"/>
              <a:gd name="connsiteX36865" fmla="*/ 7957401 w 12184637"/>
              <a:gd name="connsiteY36865" fmla="*/ 4263299 h 4608812"/>
              <a:gd name="connsiteX36866" fmla="*/ 8029847 w 12184637"/>
              <a:gd name="connsiteY36866" fmla="*/ 4184595 h 4608812"/>
              <a:gd name="connsiteX36867" fmla="*/ 8029552 w 12184637"/>
              <a:gd name="connsiteY36867" fmla="*/ 4176718 h 4608812"/>
              <a:gd name="connsiteX36868" fmla="*/ 8021675 w 12184637"/>
              <a:gd name="connsiteY36868" fmla="*/ 4177012 h 4608812"/>
              <a:gd name="connsiteX36869" fmla="*/ 7949229 w 12184637"/>
              <a:gd name="connsiteY36869" fmla="*/ 4255715 h 4608812"/>
              <a:gd name="connsiteX36870" fmla="*/ 7949524 w 12184637"/>
              <a:gd name="connsiteY36870" fmla="*/ 4263593 h 4608812"/>
              <a:gd name="connsiteX36871" fmla="*/ 7953352 w 12184637"/>
              <a:gd name="connsiteY36871" fmla="*/ 4265066 h 4608812"/>
              <a:gd name="connsiteX36872" fmla="*/ 7957401 w 12184637"/>
              <a:gd name="connsiteY36872" fmla="*/ 4263299 h 4608812"/>
              <a:gd name="connsiteX36873" fmla="*/ 7887018 w 12184637"/>
              <a:gd name="connsiteY36873" fmla="*/ 4317633 h 4608812"/>
              <a:gd name="connsiteX36874" fmla="*/ 7956739 w 12184637"/>
              <a:gd name="connsiteY36874" fmla="*/ 4263888 h 4608812"/>
              <a:gd name="connsiteX36875" fmla="*/ 7957769 w 12184637"/>
              <a:gd name="connsiteY36875" fmla="*/ 4256084 h 4608812"/>
              <a:gd name="connsiteX36876" fmla="*/ 7949966 w 12184637"/>
              <a:gd name="connsiteY36876" fmla="*/ 4255053 h 4608812"/>
              <a:gd name="connsiteX36877" fmla="*/ 7880244 w 12184637"/>
              <a:gd name="connsiteY36877" fmla="*/ 4308798 h 4608812"/>
              <a:gd name="connsiteX36878" fmla="*/ 7879213 w 12184637"/>
              <a:gd name="connsiteY36878" fmla="*/ 4316602 h 4608812"/>
              <a:gd name="connsiteX36879" fmla="*/ 7883705 w 12184637"/>
              <a:gd name="connsiteY36879" fmla="*/ 4318737 h 4608812"/>
              <a:gd name="connsiteX36880" fmla="*/ 7887018 w 12184637"/>
              <a:gd name="connsiteY36880" fmla="*/ 4317633 h 4608812"/>
              <a:gd name="connsiteX36881" fmla="*/ 7817959 w 12184637"/>
              <a:gd name="connsiteY36881" fmla="*/ 4351720 h 4608812"/>
              <a:gd name="connsiteX36882" fmla="*/ 7886060 w 12184637"/>
              <a:gd name="connsiteY36882" fmla="*/ 4318222 h 4608812"/>
              <a:gd name="connsiteX36883" fmla="*/ 7888563 w 12184637"/>
              <a:gd name="connsiteY36883" fmla="*/ 4310786 h 4608812"/>
              <a:gd name="connsiteX36884" fmla="*/ 7881127 w 12184637"/>
              <a:gd name="connsiteY36884" fmla="*/ 4308282 h 4608812"/>
              <a:gd name="connsiteX36885" fmla="*/ 7813026 w 12184637"/>
              <a:gd name="connsiteY36885" fmla="*/ 4341781 h 4608812"/>
              <a:gd name="connsiteX36886" fmla="*/ 7810523 w 12184637"/>
              <a:gd name="connsiteY36886" fmla="*/ 4349217 h 4608812"/>
              <a:gd name="connsiteX36887" fmla="*/ 7815530 w 12184637"/>
              <a:gd name="connsiteY36887" fmla="*/ 4352309 h 4608812"/>
              <a:gd name="connsiteX36888" fmla="*/ 7817959 w 12184637"/>
              <a:gd name="connsiteY36888" fmla="*/ 4351720 h 4608812"/>
              <a:gd name="connsiteX36889" fmla="*/ 7820315 w 12184637"/>
              <a:gd name="connsiteY36889" fmla="*/ 4349585 h 4608812"/>
              <a:gd name="connsiteX36890" fmla="*/ 7818327 w 12184637"/>
              <a:gd name="connsiteY36890" fmla="*/ 4341928 h 4608812"/>
              <a:gd name="connsiteX36891" fmla="*/ 7679842 w 12184637"/>
              <a:gd name="connsiteY36891" fmla="*/ 4259912 h 4608812"/>
              <a:gd name="connsiteX36892" fmla="*/ 7672185 w 12184637"/>
              <a:gd name="connsiteY36892" fmla="*/ 4261900 h 4608812"/>
              <a:gd name="connsiteX36893" fmla="*/ 7674173 w 12184637"/>
              <a:gd name="connsiteY36893" fmla="*/ 4269556 h 4608812"/>
              <a:gd name="connsiteX36894" fmla="*/ 7812658 w 12184637"/>
              <a:gd name="connsiteY36894" fmla="*/ 4351573 h 4608812"/>
              <a:gd name="connsiteX36895" fmla="*/ 7815530 w 12184637"/>
              <a:gd name="connsiteY36895" fmla="*/ 4352383 h 4608812"/>
              <a:gd name="connsiteX36896" fmla="*/ 7820315 w 12184637"/>
              <a:gd name="connsiteY36896" fmla="*/ 4349585 h 4608812"/>
              <a:gd name="connsiteX36897" fmla="*/ 7613434 w 12184637"/>
              <a:gd name="connsiteY36897" fmla="*/ 4288183 h 4608812"/>
              <a:gd name="connsiteX36898" fmla="*/ 7678516 w 12184637"/>
              <a:gd name="connsiteY36898" fmla="*/ 4269998 h 4608812"/>
              <a:gd name="connsiteX36899" fmla="*/ 7682418 w 12184637"/>
              <a:gd name="connsiteY36899" fmla="*/ 4263151 h 4608812"/>
              <a:gd name="connsiteX36900" fmla="*/ 7675572 w 12184637"/>
              <a:gd name="connsiteY36900" fmla="*/ 4259249 h 4608812"/>
              <a:gd name="connsiteX36901" fmla="*/ 7610488 w 12184637"/>
              <a:gd name="connsiteY36901" fmla="*/ 4277434 h 4608812"/>
              <a:gd name="connsiteX36902" fmla="*/ 7606587 w 12184637"/>
              <a:gd name="connsiteY36902" fmla="*/ 4284281 h 4608812"/>
              <a:gd name="connsiteX36903" fmla="*/ 7611961 w 12184637"/>
              <a:gd name="connsiteY36903" fmla="*/ 4288330 h 4608812"/>
              <a:gd name="connsiteX36904" fmla="*/ 7613434 w 12184637"/>
              <a:gd name="connsiteY36904" fmla="*/ 4288183 h 4608812"/>
              <a:gd name="connsiteX36905" fmla="*/ 7547467 w 12184637"/>
              <a:gd name="connsiteY36905" fmla="*/ 4295840 h 4608812"/>
              <a:gd name="connsiteX36906" fmla="*/ 7612624 w 12184637"/>
              <a:gd name="connsiteY36906" fmla="*/ 4288404 h 4608812"/>
              <a:gd name="connsiteX36907" fmla="*/ 7617557 w 12184637"/>
              <a:gd name="connsiteY36907" fmla="*/ 4282220 h 4608812"/>
              <a:gd name="connsiteX36908" fmla="*/ 7611372 w 12184637"/>
              <a:gd name="connsiteY36908" fmla="*/ 4277287 h 4608812"/>
              <a:gd name="connsiteX36909" fmla="*/ 7546216 w 12184637"/>
              <a:gd name="connsiteY36909" fmla="*/ 4284723 h 4608812"/>
              <a:gd name="connsiteX36910" fmla="*/ 7541283 w 12184637"/>
              <a:gd name="connsiteY36910" fmla="*/ 4290907 h 4608812"/>
              <a:gd name="connsiteX36911" fmla="*/ 7546879 w 12184637"/>
              <a:gd name="connsiteY36911" fmla="*/ 4295840 h 4608812"/>
              <a:gd name="connsiteX36912" fmla="*/ 7547467 w 12184637"/>
              <a:gd name="connsiteY36912" fmla="*/ 4295840 h 4608812"/>
              <a:gd name="connsiteX36913" fmla="*/ 7481795 w 12184637"/>
              <a:gd name="connsiteY36913" fmla="*/ 4297460 h 4608812"/>
              <a:gd name="connsiteX36914" fmla="*/ 7547025 w 12184637"/>
              <a:gd name="connsiteY36914" fmla="*/ 4295914 h 4608812"/>
              <a:gd name="connsiteX36915" fmla="*/ 7552473 w 12184637"/>
              <a:gd name="connsiteY36915" fmla="*/ 4290171 h 4608812"/>
              <a:gd name="connsiteX36916" fmla="*/ 7546731 w 12184637"/>
              <a:gd name="connsiteY36916" fmla="*/ 4284723 h 4608812"/>
              <a:gd name="connsiteX36917" fmla="*/ 7481501 w 12184637"/>
              <a:gd name="connsiteY36917" fmla="*/ 4286269 h 4608812"/>
              <a:gd name="connsiteX36918" fmla="*/ 7476053 w 12184637"/>
              <a:gd name="connsiteY36918" fmla="*/ 4292011 h 4608812"/>
              <a:gd name="connsiteX36919" fmla="*/ 7481648 w 12184637"/>
              <a:gd name="connsiteY36919" fmla="*/ 4297460 h 4608812"/>
              <a:gd name="connsiteX36920" fmla="*/ 7481795 w 12184637"/>
              <a:gd name="connsiteY36920" fmla="*/ 4297460 h 4608812"/>
              <a:gd name="connsiteX36921" fmla="*/ 7487244 w 12184637"/>
              <a:gd name="connsiteY36921" fmla="*/ 4291864 h 4608812"/>
              <a:gd name="connsiteX36922" fmla="*/ 7481648 w 12184637"/>
              <a:gd name="connsiteY36922" fmla="*/ 4286343 h 4608812"/>
              <a:gd name="connsiteX36923" fmla="*/ 7416345 w 12184637"/>
              <a:gd name="connsiteY36923" fmla="*/ 4286711 h 4608812"/>
              <a:gd name="connsiteX36924" fmla="*/ 7416345 w 12184637"/>
              <a:gd name="connsiteY36924" fmla="*/ 4286711 h 4608812"/>
              <a:gd name="connsiteX36925" fmla="*/ 7410823 w 12184637"/>
              <a:gd name="connsiteY36925" fmla="*/ 4292306 h 4608812"/>
              <a:gd name="connsiteX36926" fmla="*/ 7416418 w 12184637"/>
              <a:gd name="connsiteY36926" fmla="*/ 4297828 h 4608812"/>
              <a:gd name="connsiteX36927" fmla="*/ 7481722 w 12184637"/>
              <a:gd name="connsiteY36927" fmla="*/ 4297460 h 4608812"/>
              <a:gd name="connsiteX36928" fmla="*/ 7481722 w 12184637"/>
              <a:gd name="connsiteY36928" fmla="*/ 4297460 h 4608812"/>
              <a:gd name="connsiteX36929" fmla="*/ 7487244 w 12184637"/>
              <a:gd name="connsiteY36929" fmla="*/ 4291864 h 4608812"/>
              <a:gd name="connsiteX36930" fmla="*/ 7351041 w 12184637"/>
              <a:gd name="connsiteY36930" fmla="*/ 4301435 h 4608812"/>
              <a:gd name="connsiteX36931" fmla="*/ 7416639 w 12184637"/>
              <a:gd name="connsiteY36931" fmla="*/ 4297754 h 4608812"/>
              <a:gd name="connsiteX36932" fmla="*/ 7421866 w 12184637"/>
              <a:gd name="connsiteY36932" fmla="*/ 4291864 h 4608812"/>
              <a:gd name="connsiteX36933" fmla="*/ 7415977 w 12184637"/>
              <a:gd name="connsiteY36933" fmla="*/ 4286637 h 4608812"/>
              <a:gd name="connsiteX36934" fmla="*/ 7350378 w 12184637"/>
              <a:gd name="connsiteY36934" fmla="*/ 4290318 h 4608812"/>
              <a:gd name="connsiteX36935" fmla="*/ 7345151 w 12184637"/>
              <a:gd name="connsiteY36935" fmla="*/ 4296208 h 4608812"/>
              <a:gd name="connsiteX36936" fmla="*/ 7350746 w 12184637"/>
              <a:gd name="connsiteY36936" fmla="*/ 4301435 h 4608812"/>
              <a:gd name="connsiteX36937" fmla="*/ 7351041 w 12184637"/>
              <a:gd name="connsiteY36937" fmla="*/ 4301435 h 4608812"/>
              <a:gd name="connsiteX36938" fmla="*/ 7285884 w 12184637"/>
              <a:gd name="connsiteY36938" fmla="*/ 4312700 h 4608812"/>
              <a:gd name="connsiteX36939" fmla="*/ 7351703 w 12184637"/>
              <a:gd name="connsiteY36939" fmla="*/ 4301362 h 4608812"/>
              <a:gd name="connsiteX36940" fmla="*/ 7356268 w 12184637"/>
              <a:gd name="connsiteY36940" fmla="*/ 4294957 h 4608812"/>
              <a:gd name="connsiteX36941" fmla="*/ 7349863 w 12184637"/>
              <a:gd name="connsiteY36941" fmla="*/ 4290392 h 4608812"/>
              <a:gd name="connsiteX36942" fmla="*/ 7284043 w 12184637"/>
              <a:gd name="connsiteY36942" fmla="*/ 4301730 h 4608812"/>
              <a:gd name="connsiteX36943" fmla="*/ 7279479 w 12184637"/>
              <a:gd name="connsiteY36943" fmla="*/ 4308135 h 4608812"/>
              <a:gd name="connsiteX36944" fmla="*/ 7285001 w 12184637"/>
              <a:gd name="connsiteY36944" fmla="*/ 4312773 h 4608812"/>
              <a:gd name="connsiteX36945" fmla="*/ 7285884 w 12184637"/>
              <a:gd name="connsiteY36945" fmla="*/ 4312700 h 4608812"/>
              <a:gd name="connsiteX36946" fmla="*/ 7221243 w 12184637"/>
              <a:gd name="connsiteY36946" fmla="*/ 4329560 h 4608812"/>
              <a:gd name="connsiteX36947" fmla="*/ 7286399 w 12184637"/>
              <a:gd name="connsiteY36947" fmla="*/ 4312700 h 4608812"/>
              <a:gd name="connsiteX36948" fmla="*/ 7290375 w 12184637"/>
              <a:gd name="connsiteY36948" fmla="*/ 4305926 h 4608812"/>
              <a:gd name="connsiteX36949" fmla="*/ 7283602 w 12184637"/>
              <a:gd name="connsiteY36949" fmla="*/ 4301951 h 4608812"/>
              <a:gd name="connsiteX36950" fmla="*/ 7218445 w 12184637"/>
              <a:gd name="connsiteY36950" fmla="*/ 4318810 h 4608812"/>
              <a:gd name="connsiteX36951" fmla="*/ 7214469 w 12184637"/>
              <a:gd name="connsiteY36951" fmla="*/ 4325584 h 4608812"/>
              <a:gd name="connsiteX36952" fmla="*/ 7219918 w 12184637"/>
              <a:gd name="connsiteY36952" fmla="*/ 4329780 h 4608812"/>
              <a:gd name="connsiteX36953" fmla="*/ 7221243 w 12184637"/>
              <a:gd name="connsiteY36953" fmla="*/ 4329560 h 4608812"/>
              <a:gd name="connsiteX36954" fmla="*/ 7157853 w 12184637"/>
              <a:gd name="connsiteY36954" fmla="*/ 4349880 h 4608812"/>
              <a:gd name="connsiteX36955" fmla="*/ 7221537 w 12184637"/>
              <a:gd name="connsiteY36955" fmla="*/ 4329486 h 4608812"/>
              <a:gd name="connsiteX36956" fmla="*/ 7225145 w 12184637"/>
              <a:gd name="connsiteY36956" fmla="*/ 4322492 h 4608812"/>
              <a:gd name="connsiteX36957" fmla="*/ 7218151 w 12184637"/>
              <a:gd name="connsiteY36957" fmla="*/ 4318884 h 4608812"/>
              <a:gd name="connsiteX36958" fmla="*/ 7154467 w 12184637"/>
              <a:gd name="connsiteY36958" fmla="*/ 4339278 h 4608812"/>
              <a:gd name="connsiteX36959" fmla="*/ 7150859 w 12184637"/>
              <a:gd name="connsiteY36959" fmla="*/ 4346272 h 4608812"/>
              <a:gd name="connsiteX36960" fmla="*/ 7156234 w 12184637"/>
              <a:gd name="connsiteY36960" fmla="*/ 4350174 h 4608812"/>
              <a:gd name="connsiteX36961" fmla="*/ 7157853 w 12184637"/>
              <a:gd name="connsiteY36961" fmla="*/ 4349880 h 4608812"/>
              <a:gd name="connsiteX36962" fmla="*/ 7096525 w 12184637"/>
              <a:gd name="connsiteY36962" fmla="*/ 4371819 h 4608812"/>
              <a:gd name="connsiteX36963" fmla="*/ 7158001 w 12184637"/>
              <a:gd name="connsiteY36963" fmla="*/ 4349806 h 4608812"/>
              <a:gd name="connsiteX36964" fmla="*/ 7161387 w 12184637"/>
              <a:gd name="connsiteY36964" fmla="*/ 4342664 h 4608812"/>
              <a:gd name="connsiteX36965" fmla="*/ 7154246 w 12184637"/>
              <a:gd name="connsiteY36965" fmla="*/ 4339278 h 4608812"/>
              <a:gd name="connsiteX36966" fmla="*/ 7092771 w 12184637"/>
              <a:gd name="connsiteY36966" fmla="*/ 4361291 h 4608812"/>
              <a:gd name="connsiteX36967" fmla="*/ 7089384 w 12184637"/>
              <a:gd name="connsiteY36967" fmla="*/ 4368432 h 4608812"/>
              <a:gd name="connsiteX36968" fmla="*/ 7094685 w 12184637"/>
              <a:gd name="connsiteY36968" fmla="*/ 4372113 h 4608812"/>
              <a:gd name="connsiteX36969" fmla="*/ 7096525 w 12184637"/>
              <a:gd name="connsiteY36969" fmla="*/ 4371819 h 4608812"/>
              <a:gd name="connsiteX36970" fmla="*/ 7037995 w 12184637"/>
              <a:gd name="connsiteY36970" fmla="*/ 4393538 h 4608812"/>
              <a:gd name="connsiteX36971" fmla="*/ 7096599 w 12184637"/>
              <a:gd name="connsiteY36971" fmla="*/ 4371819 h 4608812"/>
              <a:gd name="connsiteX36972" fmla="*/ 7099912 w 12184637"/>
              <a:gd name="connsiteY36972" fmla="*/ 4364678 h 4608812"/>
              <a:gd name="connsiteX36973" fmla="*/ 7092771 w 12184637"/>
              <a:gd name="connsiteY36973" fmla="*/ 4361365 h 4608812"/>
              <a:gd name="connsiteX36974" fmla="*/ 7034166 w 12184637"/>
              <a:gd name="connsiteY36974" fmla="*/ 4383084 h 4608812"/>
              <a:gd name="connsiteX36975" fmla="*/ 7030853 w 12184637"/>
              <a:gd name="connsiteY36975" fmla="*/ 4390225 h 4608812"/>
              <a:gd name="connsiteX36976" fmla="*/ 7036081 w 12184637"/>
              <a:gd name="connsiteY36976" fmla="*/ 4393832 h 4608812"/>
              <a:gd name="connsiteX36977" fmla="*/ 7037995 w 12184637"/>
              <a:gd name="connsiteY36977" fmla="*/ 4393538 h 4608812"/>
              <a:gd name="connsiteX36978" fmla="*/ 6981526 w 12184637"/>
              <a:gd name="connsiteY36978" fmla="*/ 4413416 h 4608812"/>
              <a:gd name="connsiteX36979" fmla="*/ 7037921 w 12184637"/>
              <a:gd name="connsiteY36979" fmla="*/ 4393538 h 4608812"/>
              <a:gd name="connsiteX36980" fmla="*/ 7041308 w 12184637"/>
              <a:gd name="connsiteY36980" fmla="*/ 4386396 h 4608812"/>
              <a:gd name="connsiteX36981" fmla="*/ 7034166 w 12184637"/>
              <a:gd name="connsiteY36981" fmla="*/ 4383010 h 4608812"/>
              <a:gd name="connsiteX36982" fmla="*/ 6977845 w 12184637"/>
              <a:gd name="connsiteY36982" fmla="*/ 4402888 h 4608812"/>
              <a:gd name="connsiteX36983" fmla="*/ 6974458 w 12184637"/>
              <a:gd name="connsiteY36983" fmla="*/ 4410030 h 4608812"/>
              <a:gd name="connsiteX36984" fmla="*/ 6979759 w 12184637"/>
              <a:gd name="connsiteY36984" fmla="*/ 4413711 h 4608812"/>
              <a:gd name="connsiteX36985" fmla="*/ 6981526 w 12184637"/>
              <a:gd name="connsiteY36985" fmla="*/ 4413416 h 4608812"/>
              <a:gd name="connsiteX36986" fmla="*/ 6926603 w 12184637"/>
              <a:gd name="connsiteY36986" fmla="*/ 4429982 h 4608812"/>
              <a:gd name="connsiteX36987" fmla="*/ 6981231 w 12184637"/>
              <a:gd name="connsiteY36987" fmla="*/ 4413490 h 4608812"/>
              <a:gd name="connsiteX36988" fmla="*/ 6984986 w 12184637"/>
              <a:gd name="connsiteY36988" fmla="*/ 4406570 h 4608812"/>
              <a:gd name="connsiteX36989" fmla="*/ 6978066 w 12184637"/>
              <a:gd name="connsiteY36989" fmla="*/ 4402815 h 4608812"/>
              <a:gd name="connsiteX36990" fmla="*/ 6923437 w 12184637"/>
              <a:gd name="connsiteY36990" fmla="*/ 4419306 h 4608812"/>
              <a:gd name="connsiteX36991" fmla="*/ 6919682 w 12184637"/>
              <a:gd name="connsiteY36991" fmla="*/ 4426227 h 4608812"/>
              <a:gd name="connsiteX36992" fmla="*/ 6925057 w 12184637"/>
              <a:gd name="connsiteY36992" fmla="*/ 4430202 h 4608812"/>
              <a:gd name="connsiteX36993" fmla="*/ 6926603 w 12184637"/>
              <a:gd name="connsiteY36993" fmla="*/ 4429982 h 4608812"/>
              <a:gd name="connsiteX36994" fmla="*/ 6872784 w 12184637"/>
              <a:gd name="connsiteY36994" fmla="*/ 4441688 h 4608812"/>
              <a:gd name="connsiteX36995" fmla="*/ 6926161 w 12184637"/>
              <a:gd name="connsiteY36995" fmla="*/ 4430055 h 4608812"/>
              <a:gd name="connsiteX36996" fmla="*/ 6930432 w 12184637"/>
              <a:gd name="connsiteY36996" fmla="*/ 4423429 h 4608812"/>
              <a:gd name="connsiteX36997" fmla="*/ 6923805 w 12184637"/>
              <a:gd name="connsiteY36997" fmla="*/ 4419159 h 4608812"/>
              <a:gd name="connsiteX36998" fmla="*/ 6870428 w 12184637"/>
              <a:gd name="connsiteY36998" fmla="*/ 4430791 h 4608812"/>
              <a:gd name="connsiteX36999" fmla="*/ 6866158 w 12184637"/>
              <a:gd name="connsiteY36999" fmla="*/ 4437417 h 4608812"/>
              <a:gd name="connsiteX37000" fmla="*/ 6871607 w 12184637"/>
              <a:gd name="connsiteY37000" fmla="*/ 4441835 h 4608812"/>
              <a:gd name="connsiteX37001" fmla="*/ 6872784 w 12184637"/>
              <a:gd name="connsiteY37001" fmla="*/ 4441688 h 4608812"/>
              <a:gd name="connsiteX37002" fmla="*/ 6819555 w 12184637"/>
              <a:gd name="connsiteY37002" fmla="*/ 4447062 h 4608812"/>
              <a:gd name="connsiteX37003" fmla="*/ 6872122 w 12184637"/>
              <a:gd name="connsiteY37003" fmla="*/ 4441761 h 4608812"/>
              <a:gd name="connsiteX37004" fmla="*/ 6877128 w 12184637"/>
              <a:gd name="connsiteY37004" fmla="*/ 4435650 h 4608812"/>
              <a:gd name="connsiteX37005" fmla="*/ 6871018 w 12184637"/>
              <a:gd name="connsiteY37005" fmla="*/ 4430644 h 4608812"/>
              <a:gd name="connsiteX37006" fmla="*/ 6818451 w 12184637"/>
              <a:gd name="connsiteY37006" fmla="*/ 4435945 h 4608812"/>
              <a:gd name="connsiteX37007" fmla="*/ 6813444 w 12184637"/>
              <a:gd name="connsiteY37007" fmla="*/ 4442056 h 4608812"/>
              <a:gd name="connsiteX37008" fmla="*/ 6819040 w 12184637"/>
              <a:gd name="connsiteY37008" fmla="*/ 4447062 h 4608812"/>
              <a:gd name="connsiteX37009" fmla="*/ 6819555 w 12184637"/>
              <a:gd name="connsiteY37009" fmla="*/ 4447062 h 4608812"/>
              <a:gd name="connsiteX37010" fmla="*/ 6824635 w 12184637"/>
              <a:gd name="connsiteY37010" fmla="*/ 4441541 h 4608812"/>
              <a:gd name="connsiteX37011" fmla="*/ 6819113 w 12184637"/>
              <a:gd name="connsiteY37011" fmla="*/ 4435945 h 4608812"/>
              <a:gd name="connsiteX37012" fmla="*/ 6764485 w 12184637"/>
              <a:gd name="connsiteY37012" fmla="*/ 4435724 h 4608812"/>
              <a:gd name="connsiteX37013" fmla="*/ 6764411 w 12184637"/>
              <a:gd name="connsiteY37013" fmla="*/ 4435724 h 4608812"/>
              <a:gd name="connsiteX37014" fmla="*/ 6758890 w 12184637"/>
              <a:gd name="connsiteY37014" fmla="*/ 4441246 h 4608812"/>
              <a:gd name="connsiteX37015" fmla="*/ 6764411 w 12184637"/>
              <a:gd name="connsiteY37015" fmla="*/ 4446841 h 4608812"/>
              <a:gd name="connsiteX37016" fmla="*/ 6819040 w 12184637"/>
              <a:gd name="connsiteY37016" fmla="*/ 4447062 h 4608812"/>
              <a:gd name="connsiteX37017" fmla="*/ 6819113 w 12184637"/>
              <a:gd name="connsiteY37017" fmla="*/ 4447062 h 4608812"/>
              <a:gd name="connsiteX37018" fmla="*/ 6824635 w 12184637"/>
              <a:gd name="connsiteY37018" fmla="*/ 4441541 h 4608812"/>
              <a:gd name="connsiteX37019" fmla="*/ 6769933 w 12184637"/>
              <a:gd name="connsiteY37019" fmla="*/ 4441688 h 4608812"/>
              <a:gd name="connsiteX37020" fmla="*/ 6764853 w 12184637"/>
              <a:gd name="connsiteY37020" fmla="*/ 4435650 h 4608812"/>
              <a:gd name="connsiteX37021" fmla="*/ 6705513 w 12184637"/>
              <a:gd name="connsiteY37021" fmla="*/ 4430791 h 4608812"/>
              <a:gd name="connsiteX37022" fmla="*/ 6699476 w 12184637"/>
              <a:gd name="connsiteY37022" fmla="*/ 4435871 h 4608812"/>
              <a:gd name="connsiteX37023" fmla="*/ 6704556 w 12184637"/>
              <a:gd name="connsiteY37023" fmla="*/ 4441909 h 4608812"/>
              <a:gd name="connsiteX37024" fmla="*/ 6763896 w 12184637"/>
              <a:gd name="connsiteY37024" fmla="*/ 4446768 h 4608812"/>
              <a:gd name="connsiteX37025" fmla="*/ 6764411 w 12184637"/>
              <a:gd name="connsiteY37025" fmla="*/ 4446768 h 4608812"/>
              <a:gd name="connsiteX37026" fmla="*/ 6769933 w 12184637"/>
              <a:gd name="connsiteY37026" fmla="*/ 4441688 h 4608812"/>
              <a:gd name="connsiteX37027" fmla="*/ 6710592 w 12184637"/>
              <a:gd name="connsiteY37027" fmla="*/ 4437123 h 4608812"/>
              <a:gd name="connsiteX37028" fmla="*/ 6705807 w 12184637"/>
              <a:gd name="connsiteY37028" fmla="*/ 4430865 h 4608812"/>
              <a:gd name="connsiteX37029" fmla="*/ 6639325 w 12184637"/>
              <a:gd name="connsiteY37029" fmla="*/ 4422251 h 4608812"/>
              <a:gd name="connsiteX37030" fmla="*/ 6633067 w 12184637"/>
              <a:gd name="connsiteY37030" fmla="*/ 4427037 h 4608812"/>
              <a:gd name="connsiteX37031" fmla="*/ 6637853 w 12184637"/>
              <a:gd name="connsiteY37031" fmla="*/ 4433294 h 4608812"/>
              <a:gd name="connsiteX37032" fmla="*/ 6704335 w 12184637"/>
              <a:gd name="connsiteY37032" fmla="*/ 4441909 h 4608812"/>
              <a:gd name="connsiteX37033" fmla="*/ 6705144 w 12184637"/>
              <a:gd name="connsiteY37033" fmla="*/ 4441982 h 4608812"/>
              <a:gd name="connsiteX37034" fmla="*/ 6710592 w 12184637"/>
              <a:gd name="connsiteY37034" fmla="*/ 4437123 h 4608812"/>
              <a:gd name="connsiteX37035" fmla="*/ 6644111 w 12184637"/>
              <a:gd name="connsiteY37035" fmla="*/ 4428583 h 4608812"/>
              <a:gd name="connsiteX37036" fmla="*/ 6639473 w 12184637"/>
              <a:gd name="connsiteY37036" fmla="*/ 4422251 h 4608812"/>
              <a:gd name="connsiteX37037" fmla="*/ 6563567 w 12184637"/>
              <a:gd name="connsiteY37037" fmla="*/ 4410692 h 4608812"/>
              <a:gd name="connsiteX37038" fmla="*/ 6557236 w 12184637"/>
              <a:gd name="connsiteY37038" fmla="*/ 4415330 h 4608812"/>
              <a:gd name="connsiteX37039" fmla="*/ 6561874 w 12184637"/>
              <a:gd name="connsiteY37039" fmla="*/ 4421662 h 4608812"/>
              <a:gd name="connsiteX37040" fmla="*/ 6637779 w 12184637"/>
              <a:gd name="connsiteY37040" fmla="*/ 4433221 h 4608812"/>
              <a:gd name="connsiteX37041" fmla="*/ 6638663 w 12184637"/>
              <a:gd name="connsiteY37041" fmla="*/ 4433294 h 4608812"/>
              <a:gd name="connsiteX37042" fmla="*/ 6644111 w 12184637"/>
              <a:gd name="connsiteY37042" fmla="*/ 4428583 h 4608812"/>
              <a:gd name="connsiteX37043" fmla="*/ 6566659 w 12184637"/>
              <a:gd name="connsiteY37043" fmla="*/ 4420190 h 4608812"/>
              <a:gd name="connsiteX37044" fmla="*/ 6566733 w 12184637"/>
              <a:gd name="connsiteY37044" fmla="*/ 4412312 h 4608812"/>
              <a:gd name="connsiteX37045" fmla="*/ 6564745 w 12184637"/>
              <a:gd name="connsiteY37045" fmla="*/ 4410251 h 4608812"/>
              <a:gd name="connsiteX37046" fmla="*/ 6556868 w 12184637"/>
              <a:gd name="connsiteY37046" fmla="*/ 4410177 h 4608812"/>
              <a:gd name="connsiteX37047" fmla="*/ 6556794 w 12184637"/>
              <a:gd name="connsiteY37047" fmla="*/ 4418055 h 4608812"/>
              <a:gd name="connsiteX37048" fmla="*/ 6558781 w 12184637"/>
              <a:gd name="connsiteY37048" fmla="*/ 4420116 h 4608812"/>
              <a:gd name="connsiteX37049" fmla="*/ 6562831 w 12184637"/>
              <a:gd name="connsiteY37049" fmla="*/ 4421809 h 4608812"/>
              <a:gd name="connsiteX37050" fmla="*/ 6566659 w 12184637"/>
              <a:gd name="connsiteY37050" fmla="*/ 4420190 h 4608812"/>
              <a:gd name="connsiteX37051" fmla="*/ 6564672 w 12184637"/>
              <a:gd name="connsiteY37051" fmla="*/ 4418128 h 4608812"/>
              <a:gd name="connsiteX37052" fmla="*/ 6564745 w 12184637"/>
              <a:gd name="connsiteY37052" fmla="*/ 4410251 h 4608812"/>
              <a:gd name="connsiteX37053" fmla="*/ 6460863 w 12184637"/>
              <a:gd name="connsiteY37053" fmla="*/ 4304822 h 4608812"/>
              <a:gd name="connsiteX37054" fmla="*/ 6452985 w 12184637"/>
              <a:gd name="connsiteY37054" fmla="*/ 4304749 h 4608812"/>
              <a:gd name="connsiteX37055" fmla="*/ 6452911 w 12184637"/>
              <a:gd name="connsiteY37055" fmla="*/ 4312626 h 4608812"/>
              <a:gd name="connsiteX37056" fmla="*/ 6556794 w 12184637"/>
              <a:gd name="connsiteY37056" fmla="*/ 4418055 h 4608812"/>
              <a:gd name="connsiteX37057" fmla="*/ 6560769 w 12184637"/>
              <a:gd name="connsiteY37057" fmla="*/ 4419748 h 4608812"/>
              <a:gd name="connsiteX37058" fmla="*/ 6564672 w 12184637"/>
              <a:gd name="connsiteY37058" fmla="*/ 4418128 h 4608812"/>
              <a:gd name="connsiteX37059" fmla="*/ 6459759 w 12184637"/>
              <a:gd name="connsiteY37059" fmla="*/ 4313436 h 4608812"/>
              <a:gd name="connsiteX37060" fmla="*/ 6461525 w 12184637"/>
              <a:gd name="connsiteY37060" fmla="*/ 4305779 h 4608812"/>
              <a:gd name="connsiteX37061" fmla="*/ 6460568 w 12184637"/>
              <a:gd name="connsiteY37061" fmla="*/ 4304307 h 4608812"/>
              <a:gd name="connsiteX37062" fmla="*/ 6452911 w 12184637"/>
              <a:gd name="connsiteY37062" fmla="*/ 4302540 h 4608812"/>
              <a:gd name="connsiteX37063" fmla="*/ 6451144 w 12184637"/>
              <a:gd name="connsiteY37063" fmla="*/ 4310197 h 4608812"/>
              <a:gd name="connsiteX37064" fmla="*/ 6452101 w 12184637"/>
              <a:gd name="connsiteY37064" fmla="*/ 4311669 h 4608812"/>
              <a:gd name="connsiteX37065" fmla="*/ 6456887 w 12184637"/>
              <a:gd name="connsiteY37065" fmla="*/ 4314246 h 4608812"/>
              <a:gd name="connsiteX37066" fmla="*/ 6459759 w 12184637"/>
              <a:gd name="connsiteY37066" fmla="*/ 4313436 h 4608812"/>
              <a:gd name="connsiteX37067" fmla="*/ 6458801 w 12184637"/>
              <a:gd name="connsiteY37067" fmla="*/ 4311890 h 4608812"/>
              <a:gd name="connsiteX37068" fmla="*/ 6460568 w 12184637"/>
              <a:gd name="connsiteY37068" fmla="*/ 4304233 h 4608812"/>
              <a:gd name="connsiteX37069" fmla="*/ 6379362 w 12184637"/>
              <a:gd name="connsiteY37069" fmla="*/ 4173184 h 4608812"/>
              <a:gd name="connsiteX37070" fmla="*/ 6371705 w 12184637"/>
              <a:gd name="connsiteY37070" fmla="*/ 4171417 h 4608812"/>
              <a:gd name="connsiteX37071" fmla="*/ 6369938 w 12184637"/>
              <a:gd name="connsiteY37071" fmla="*/ 4179074 h 4608812"/>
              <a:gd name="connsiteX37072" fmla="*/ 6451144 w 12184637"/>
              <a:gd name="connsiteY37072" fmla="*/ 4310123 h 4608812"/>
              <a:gd name="connsiteX37073" fmla="*/ 6455930 w 12184637"/>
              <a:gd name="connsiteY37073" fmla="*/ 4312773 h 4608812"/>
              <a:gd name="connsiteX37074" fmla="*/ 6458801 w 12184637"/>
              <a:gd name="connsiteY37074" fmla="*/ 4311890 h 4608812"/>
              <a:gd name="connsiteX37075" fmla="*/ 6377521 w 12184637"/>
              <a:gd name="connsiteY37075" fmla="*/ 4180914 h 4608812"/>
              <a:gd name="connsiteX37076" fmla="*/ 6379435 w 12184637"/>
              <a:gd name="connsiteY37076" fmla="*/ 4173258 h 4608812"/>
              <a:gd name="connsiteX37077" fmla="*/ 6378699 w 12184637"/>
              <a:gd name="connsiteY37077" fmla="*/ 4172079 h 4608812"/>
              <a:gd name="connsiteX37078" fmla="*/ 6371042 w 12184637"/>
              <a:gd name="connsiteY37078" fmla="*/ 4170165 h 4608812"/>
              <a:gd name="connsiteX37079" fmla="*/ 6369128 w 12184637"/>
              <a:gd name="connsiteY37079" fmla="*/ 4177822 h 4608812"/>
              <a:gd name="connsiteX37080" fmla="*/ 6369864 w 12184637"/>
              <a:gd name="connsiteY37080" fmla="*/ 4179000 h 4608812"/>
              <a:gd name="connsiteX37081" fmla="*/ 6374650 w 12184637"/>
              <a:gd name="connsiteY37081" fmla="*/ 4181724 h 4608812"/>
              <a:gd name="connsiteX37082" fmla="*/ 6377521 w 12184637"/>
              <a:gd name="connsiteY37082" fmla="*/ 4180914 h 4608812"/>
              <a:gd name="connsiteX37083" fmla="*/ 6379435 w 12184637"/>
              <a:gd name="connsiteY37083" fmla="*/ 4175908 h 4608812"/>
              <a:gd name="connsiteX37084" fmla="*/ 6374871 w 12184637"/>
              <a:gd name="connsiteY37084" fmla="*/ 4169429 h 4608812"/>
              <a:gd name="connsiteX37085" fmla="*/ 6356097 w 12184637"/>
              <a:gd name="connsiteY37085" fmla="*/ 4166116 h 4608812"/>
              <a:gd name="connsiteX37086" fmla="*/ 6349618 w 12184637"/>
              <a:gd name="connsiteY37086" fmla="*/ 4170680 h 4608812"/>
              <a:gd name="connsiteX37087" fmla="*/ 6354183 w 12184637"/>
              <a:gd name="connsiteY37087" fmla="*/ 4177159 h 4608812"/>
              <a:gd name="connsiteX37088" fmla="*/ 6372957 w 12184637"/>
              <a:gd name="connsiteY37088" fmla="*/ 4180472 h 4608812"/>
              <a:gd name="connsiteX37089" fmla="*/ 6373987 w 12184637"/>
              <a:gd name="connsiteY37089" fmla="*/ 4180546 h 4608812"/>
              <a:gd name="connsiteX37090" fmla="*/ 6379435 w 12184637"/>
              <a:gd name="connsiteY37090" fmla="*/ 4175908 h 4608812"/>
              <a:gd name="connsiteX37091" fmla="*/ 6303972 w 12184637"/>
              <a:gd name="connsiteY37091" fmla="*/ 4185847 h 4608812"/>
              <a:gd name="connsiteX37092" fmla="*/ 6356097 w 12184637"/>
              <a:gd name="connsiteY37092" fmla="*/ 4177159 h 4608812"/>
              <a:gd name="connsiteX37093" fmla="*/ 6360662 w 12184637"/>
              <a:gd name="connsiteY37093" fmla="*/ 4170754 h 4608812"/>
              <a:gd name="connsiteX37094" fmla="*/ 6354256 w 12184637"/>
              <a:gd name="connsiteY37094" fmla="*/ 4166190 h 4608812"/>
              <a:gd name="connsiteX37095" fmla="*/ 6302131 w 12184637"/>
              <a:gd name="connsiteY37095" fmla="*/ 4174877 h 4608812"/>
              <a:gd name="connsiteX37096" fmla="*/ 6297566 w 12184637"/>
              <a:gd name="connsiteY37096" fmla="*/ 4181282 h 4608812"/>
              <a:gd name="connsiteX37097" fmla="*/ 6303088 w 12184637"/>
              <a:gd name="connsiteY37097" fmla="*/ 4185920 h 4608812"/>
              <a:gd name="connsiteX37098" fmla="*/ 6303972 w 12184637"/>
              <a:gd name="connsiteY37098" fmla="*/ 4185847 h 4608812"/>
              <a:gd name="connsiteX37099" fmla="*/ 6266645 w 12184637"/>
              <a:gd name="connsiteY37099" fmla="*/ 4200204 h 4608812"/>
              <a:gd name="connsiteX37100" fmla="*/ 6305002 w 12184637"/>
              <a:gd name="connsiteY37100" fmla="*/ 4185626 h 4608812"/>
              <a:gd name="connsiteX37101" fmla="*/ 6308242 w 12184637"/>
              <a:gd name="connsiteY37101" fmla="*/ 4178411 h 4608812"/>
              <a:gd name="connsiteX37102" fmla="*/ 6301027 w 12184637"/>
              <a:gd name="connsiteY37102" fmla="*/ 4175171 h 4608812"/>
              <a:gd name="connsiteX37103" fmla="*/ 6262669 w 12184637"/>
              <a:gd name="connsiteY37103" fmla="*/ 4189749 h 4608812"/>
              <a:gd name="connsiteX37104" fmla="*/ 6259430 w 12184637"/>
              <a:gd name="connsiteY37104" fmla="*/ 4196964 h 4608812"/>
              <a:gd name="connsiteX37105" fmla="*/ 6264657 w 12184637"/>
              <a:gd name="connsiteY37105" fmla="*/ 4200572 h 4608812"/>
              <a:gd name="connsiteX37106" fmla="*/ 6266645 w 12184637"/>
              <a:gd name="connsiteY37106" fmla="*/ 4200204 h 4608812"/>
              <a:gd name="connsiteX37107" fmla="*/ 6119987 w 12184637"/>
              <a:gd name="connsiteY37107" fmla="*/ 4207272 h 4608812"/>
              <a:gd name="connsiteX37108" fmla="*/ 6264878 w 12184637"/>
              <a:gd name="connsiteY37108" fmla="*/ 4200572 h 4608812"/>
              <a:gd name="connsiteX37109" fmla="*/ 6270179 w 12184637"/>
              <a:gd name="connsiteY37109" fmla="*/ 4194755 h 4608812"/>
              <a:gd name="connsiteX37110" fmla="*/ 6264362 w 12184637"/>
              <a:gd name="connsiteY37110" fmla="*/ 4189454 h 4608812"/>
              <a:gd name="connsiteX37111" fmla="*/ 6119472 w 12184637"/>
              <a:gd name="connsiteY37111" fmla="*/ 4196154 h 4608812"/>
              <a:gd name="connsiteX37112" fmla="*/ 6114171 w 12184637"/>
              <a:gd name="connsiteY37112" fmla="*/ 4201970 h 4608812"/>
              <a:gd name="connsiteX37113" fmla="*/ 6119766 w 12184637"/>
              <a:gd name="connsiteY37113" fmla="*/ 4207272 h 4608812"/>
              <a:gd name="connsiteX37114" fmla="*/ 6119987 w 12184637"/>
              <a:gd name="connsiteY37114" fmla="*/ 4207272 h 4608812"/>
              <a:gd name="connsiteX37115" fmla="*/ 6125215 w 12184637"/>
              <a:gd name="connsiteY37115" fmla="*/ 4202560 h 4608812"/>
              <a:gd name="connsiteX37116" fmla="*/ 6120576 w 12184637"/>
              <a:gd name="connsiteY37116" fmla="*/ 4196154 h 4608812"/>
              <a:gd name="connsiteX37117" fmla="*/ 5974066 w 12184637"/>
              <a:gd name="connsiteY37117" fmla="*/ 4172153 h 4608812"/>
              <a:gd name="connsiteX37118" fmla="*/ 5967661 w 12184637"/>
              <a:gd name="connsiteY37118" fmla="*/ 4176791 h 4608812"/>
              <a:gd name="connsiteX37119" fmla="*/ 5972299 w 12184637"/>
              <a:gd name="connsiteY37119" fmla="*/ 4183196 h 4608812"/>
              <a:gd name="connsiteX37120" fmla="*/ 6118810 w 12184637"/>
              <a:gd name="connsiteY37120" fmla="*/ 4207198 h 4608812"/>
              <a:gd name="connsiteX37121" fmla="*/ 6119766 w 12184637"/>
              <a:gd name="connsiteY37121" fmla="*/ 4207272 h 4608812"/>
              <a:gd name="connsiteX37122" fmla="*/ 6125215 w 12184637"/>
              <a:gd name="connsiteY37122" fmla="*/ 4202560 h 4608812"/>
              <a:gd name="connsiteX37123" fmla="*/ 5913474 w 12184637"/>
              <a:gd name="connsiteY37123" fmla="*/ 4204621 h 4608812"/>
              <a:gd name="connsiteX37124" fmla="*/ 5975097 w 12184637"/>
              <a:gd name="connsiteY37124" fmla="*/ 4182902 h 4608812"/>
              <a:gd name="connsiteX37125" fmla="*/ 5978484 w 12184637"/>
              <a:gd name="connsiteY37125" fmla="*/ 4175760 h 4608812"/>
              <a:gd name="connsiteX37126" fmla="*/ 5971342 w 12184637"/>
              <a:gd name="connsiteY37126" fmla="*/ 4172374 h 4608812"/>
              <a:gd name="connsiteX37127" fmla="*/ 5909720 w 12184637"/>
              <a:gd name="connsiteY37127" fmla="*/ 4194093 h 4608812"/>
              <a:gd name="connsiteX37128" fmla="*/ 5906333 w 12184637"/>
              <a:gd name="connsiteY37128" fmla="*/ 4201234 h 4608812"/>
              <a:gd name="connsiteX37129" fmla="*/ 5911634 w 12184637"/>
              <a:gd name="connsiteY37129" fmla="*/ 4204989 h 4608812"/>
              <a:gd name="connsiteX37130" fmla="*/ 5913474 w 12184637"/>
              <a:gd name="connsiteY37130" fmla="*/ 4204621 h 4608812"/>
              <a:gd name="connsiteX37131" fmla="*/ 5851852 w 12184637"/>
              <a:gd name="connsiteY37131" fmla="*/ 4212352 h 4608812"/>
              <a:gd name="connsiteX37132" fmla="*/ 5912296 w 12184637"/>
              <a:gd name="connsiteY37132" fmla="*/ 4204989 h 4608812"/>
              <a:gd name="connsiteX37133" fmla="*/ 5917156 w 12184637"/>
              <a:gd name="connsiteY37133" fmla="*/ 4198805 h 4608812"/>
              <a:gd name="connsiteX37134" fmla="*/ 5910971 w 12184637"/>
              <a:gd name="connsiteY37134" fmla="*/ 4193946 h 4608812"/>
              <a:gd name="connsiteX37135" fmla="*/ 5850527 w 12184637"/>
              <a:gd name="connsiteY37135" fmla="*/ 4201308 h 4608812"/>
              <a:gd name="connsiteX37136" fmla="*/ 5845667 w 12184637"/>
              <a:gd name="connsiteY37136" fmla="*/ 4207492 h 4608812"/>
              <a:gd name="connsiteX37137" fmla="*/ 5851263 w 12184637"/>
              <a:gd name="connsiteY37137" fmla="*/ 4212425 h 4608812"/>
              <a:gd name="connsiteX37138" fmla="*/ 5851852 w 12184637"/>
              <a:gd name="connsiteY37138" fmla="*/ 4212352 h 4608812"/>
              <a:gd name="connsiteX37139" fmla="*/ 5792585 w 12184637"/>
              <a:gd name="connsiteY37139" fmla="*/ 4213382 h 4608812"/>
              <a:gd name="connsiteX37140" fmla="*/ 5851263 w 12184637"/>
              <a:gd name="connsiteY37140" fmla="*/ 4212352 h 4608812"/>
              <a:gd name="connsiteX37141" fmla="*/ 5856711 w 12184637"/>
              <a:gd name="connsiteY37141" fmla="*/ 4206682 h 4608812"/>
              <a:gd name="connsiteX37142" fmla="*/ 5851042 w 12184637"/>
              <a:gd name="connsiteY37142" fmla="*/ 4201234 h 4608812"/>
              <a:gd name="connsiteX37143" fmla="*/ 5792290 w 12184637"/>
              <a:gd name="connsiteY37143" fmla="*/ 4202265 h 4608812"/>
              <a:gd name="connsiteX37144" fmla="*/ 5786842 w 12184637"/>
              <a:gd name="connsiteY37144" fmla="*/ 4207934 h 4608812"/>
              <a:gd name="connsiteX37145" fmla="*/ 5792585 w 12184637"/>
              <a:gd name="connsiteY37145" fmla="*/ 4213382 h 4608812"/>
              <a:gd name="connsiteX37146" fmla="*/ 5792585 w 12184637"/>
              <a:gd name="connsiteY37146" fmla="*/ 4213382 h 4608812"/>
              <a:gd name="connsiteX37147" fmla="*/ 5798033 w 12184637"/>
              <a:gd name="connsiteY37147" fmla="*/ 4207860 h 4608812"/>
              <a:gd name="connsiteX37148" fmla="*/ 5792512 w 12184637"/>
              <a:gd name="connsiteY37148" fmla="*/ 4202265 h 4608812"/>
              <a:gd name="connsiteX37149" fmla="*/ 5734275 w 12184637"/>
              <a:gd name="connsiteY37149" fmla="*/ 4201897 h 4608812"/>
              <a:gd name="connsiteX37150" fmla="*/ 5728680 w 12184637"/>
              <a:gd name="connsiteY37150" fmla="*/ 4207418 h 4608812"/>
              <a:gd name="connsiteX37151" fmla="*/ 5734202 w 12184637"/>
              <a:gd name="connsiteY37151" fmla="*/ 4213014 h 4608812"/>
              <a:gd name="connsiteX37152" fmla="*/ 5792438 w 12184637"/>
              <a:gd name="connsiteY37152" fmla="*/ 4213382 h 4608812"/>
              <a:gd name="connsiteX37153" fmla="*/ 5792512 w 12184637"/>
              <a:gd name="connsiteY37153" fmla="*/ 4213382 h 4608812"/>
              <a:gd name="connsiteX37154" fmla="*/ 5798033 w 12184637"/>
              <a:gd name="connsiteY37154" fmla="*/ 4207860 h 4608812"/>
              <a:gd name="connsiteX37155" fmla="*/ 5739797 w 12184637"/>
              <a:gd name="connsiteY37155" fmla="*/ 4208302 h 4608812"/>
              <a:gd name="connsiteX37156" fmla="*/ 5735159 w 12184637"/>
              <a:gd name="connsiteY37156" fmla="*/ 4201897 h 4608812"/>
              <a:gd name="connsiteX37157" fmla="*/ 5656971 w 12184637"/>
              <a:gd name="connsiteY37157" fmla="*/ 4189234 h 4608812"/>
              <a:gd name="connsiteX37158" fmla="*/ 5650566 w 12184637"/>
              <a:gd name="connsiteY37158" fmla="*/ 4193872 h 4608812"/>
              <a:gd name="connsiteX37159" fmla="*/ 5655204 w 12184637"/>
              <a:gd name="connsiteY37159" fmla="*/ 4200277 h 4608812"/>
              <a:gd name="connsiteX37160" fmla="*/ 5733392 w 12184637"/>
              <a:gd name="connsiteY37160" fmla="*/ 4212940 h 4608812"/>
              <a:gd name="connsiteX37161" fmla="*/ 5734349 w 12184637"/>
              <a:gd name="connsiteY37161" fmla="*/ 4213014 h 4608812"/>
              <a:gd name="connsiteX37162" fmla="*/ 5739797 w 12184637"/>
              <a:gd name="connsiteY37162" fmla="*/ 4208302 h 4608812"/>
              <a:gd name="connsiteX37163" fmla="*/ 5579740 w 12184637"/>
              <a:gd name="connsiteY37163" fmla="*/ 4201455 h 4608812"/>
              <a:gd name="connsiteX37164" fmla="*/ 5656088 w 12184637"/>
              <a:gd name="connsiteY37164" fmla="*/ 4200351 h 4608812"/>
              <a:gd name="connsiteX37165" fmla="*/ 5661609 w 12184637"/>
              <a:gd name="connsiteY37165" fmla="*/ 4194682 h 4608812"/>
              <a:gd name="connsiteX37166" fmla="*/ 5656014 w 12184637"/>
              <a:gd name="connsiteY37166" fmla="*/ 4189160 h 4608812"/>
              <a:gd name="connsiteX37167" fmla="*/ 5655940 w 12184637"/>
              <a:gd name="connsiteY37167" fmla="*/ 4189160 h 4608812"/>
              <a:gd name="connsiteX37168" fmla="*/ 5579593 w 12184637"/>
              <a:gd name="connsiteY37168" fmla="*/ 4190264 h 4608812"/>
              <a:gd name="connsiteX37169" fmla="*/ 5574071 w 12184637"/>
              <a:gd name="connsiteY37169" fmla="*/ 4195933 h 4608812"/>
              <a:gd name="connsiteX37170" fmla="*/ 5579740 w 12184637"/>
              <a:gd name="connsiteY37170" fmla="*/ 4201455 h 4608812"/>
              <a:gd name="connsiteX37171" fmla="*/ 5579740 w 12184637"/>
              <a:gd name="connsiteY37171" fmla="*/ 4201455 h 4608812"/>
              <a:gd name="connsiteX37172" fmla="*/ 5500817 w 12184637"/>
              <a:gd name="connsiteY37172" fmla="*/ 4208229 h 4608812"/>
              <a:gd name="connsiteX37173" fmla="*/ 5580182 w 12184637"/>
              <a:gd name="connsiteY37173" fmla="*/ 4201381 h 4608812"/>
              <a:gd name="connsiteX37174" fmla="*/ 5585262 w 12184637"/>
              <a:gd name="connsiteY37174" fmla="*/ 4195345 h 4608812"/>
              <a:gd name="connsiteX37175" fmla="*/ 5579225 w 12184637"/>
              <a:gd name="connsiteY37175" fmla="*/ 4190264 h 4608812"/>
              <a:gd name="connsiteX37176" fmla="*/ 5499859 w 12184637"/>
              <a:gd name="connsiteY37176" fmla="*/ 4197038 h 4608812"/>
              <a:gd name="connsiteX37177" fmla="*/ 5494779 w 12184637"/>
              <a:gd name="connsiteY37177" fmla="*/ 4203075 h 4608812"/>
              <a:gd name="connsiteX37178" fmla="*/ 5500375 w 12184637"/>
              <a:gd name="connsiteY37178" fmla="*/ 4208155 h 4608812"/>
              <a:gd name="connsiteX37179" fmla="*/ 5500817 w 12184637"/>
              <a:gd name="connsiteY37179" fmla="*/ 4208229 h 4608812"/>
              <a:gd name="connsiteX37180" fmla="*/ 5422555 w 12184637"/>
              <a:gd name="connsiteY37180" fmla="*/ 4220671 h 4608812"/>
              <a:gd name="connsiteX37181" fmla="*/ 5501185 w 12184637"/>
              <a:gd name="connsiteY37181" fmla="*/ 4208229 h 4608812"/>
              <a:gd name="connsiteX37182" fmla="*/ 5505823 w 12184637"/>
              <a:gd name="connsiteY37182" fmla="*/ 4201823 h 4608812"/>
              <a:gd name="connsiteX37183" fmla="*/ 5499418 w 12184637"/>
              <a:gd name="connsiteY37183" fmla="*/ 4197185 h 4608812"/>
              <a:gd name="connsiteX37184" fmla="*/ 5420788 w 12184637"/>
              <a:gd name="connsiteY37184" fmla="*/ 4209628 h 4608812"/>
              <a:gd name="connsiteX37185" fmla="*/ 5416150 w 12184637"/>
              <a:gd name="connsiteY37185" fmla="*/ 4216033 h 4608812"/>
              <a:gd name="connsiteX37186" fmla="*/ 5421672 w 12184637"/>
              <a:gd name="connsiteY37186" fmla="*/ 4220744 h 4608812"/>
              <a:gd name="connsiteX37187" fmla="*/ 5422555 w 12184637"/>
              <a:gd name="connsiteY37187" fmla="*/ 4220671 h 4608812"/>
              <a:gd name="connsiteX37188" fmla="*/ 5426899 w 12184637"/>
              <a:gd name="connsiteY37188" fmla="*/ 4217137 h 4608812"/>
              <a:gd name="connsiteX37189" fmla="*/ 5423659 w 12184637"/>
              <a:gd name="connsiteY37189" fmla="*/ 4209996 h 4608812"/>
              <a:gd name="connsiteX37190" fmla="*/ 5297469 w 12184637"/>
              <a:gd name="connsiteY37190" fmla="*/ 4162950 h 4608812"/>
              <a:gd name="connsiteX37191" fmla="*/ 5290328 w 12184637"/>
              <a:gd name="connsiteY37191" fmla="*/ 4166190 h 4608812"/>
              <a:gd name="connsiteX37192" fmla="*/ 5293567 w 12184637"/>
              <a:gd name="connsiteY37192" fmla="*/ 4173331 h 4608812"/>
              <a:gd name="connsiteX37193" fmla="*/ 5419757 w 12184637"/>
              <a:gd name="connsiteY37193" fmla="*/ 4220376 h 4608812"/>
              <a:gd name="connsiteX37194" fmla="*/ 5421745 w 12184637"/>
              <a:gd name="connsiteY37194" fmla="*/ 4220744 h 4608812"/>
              <a:gd name="connsiteX37195" fmla="*/ 5426899 w 12184637"/>
              <a:gd name="connsiteY37195" fmla="*/ 4217137 h 4608812"/>
              <a:gd name="connsiteX37196" fmla="*/ 5224214 w 12184637"/>
              <a:gd name="connsiteY37196" fmla="*/ 4191884 h 4608812"/>
              <a:gd name="connsiteX37197" fmla="*/ 5296807 w 12184637"/>
              <a:gd name="connsiteY37197" fmla="*/ 4173552 h 4608812"/>
              <a:gd name="connsiteX37198" fmla="*/ 5300856 w 12184637"/>
              <a:gd name="connsiteY37198" fmla="*/ 4166779 h 4608812"/>
              <a:gd name="connsiteX37199" fmla="*/ 5294082 w 12184637"/>
              <a:gd name="connsiteY37199" fmla="*/ 4162729 h 4608812"/>
              <a:gd name="connsiteX37200" fmla="*/ 5221490 w 12184637"/>
              <a:gd name="connsiteY37200" fmla="*/ 4181062 h 4608812"/>
              <a:gd name="connsiteX37201" fmla="*/ 5217440 w 12184637"/>
              <a:gd name="connsiteY37201" fmla="*/ 4187835 h 4608812"/>
              <a:gd name="connsiteX37202" fmla="*/ 5222889 w 12184637"/>
              <a:gd name="connsiteY37202" fmla="*/ 4192031 h 4608812"/>
              <a:gd name="connsiteX37203" fmla="*/ 5224214 w 12184637"/>
              <a:gd name="connsiteY37203" fmla="*/ 4191884 h 4608812"/>
              <a:gd name="connsiteX37204" fmla="*/ 5159278 w 12184637"/>
              <a:gd name="connsiteY37204" fmla="*/ 4216106 h 4608812"/>
              <a:gd name="connsiteX37205" fmla="*/ 5224803 w 12184637"/>
              <a:gd name="connsiteY37205" fmla="*/ 4191663 h 4608812"/>
              <a:gd name="connsiteX37206" fmla="*/ 5228116 w 12184637"/>
              <a:gd name="connsiteY37206" fmla="*/ 4184522 h 4608812"/>
              <a:gd name="connsiteX37207" fmla="*/ 5220975 w 12184637"/>
              <a:gd name="connsiteY37207" fmla="*/ 4181208 h 4608812"/>
              <a:gd name="connsiteX37208" fmla="*/ 5155450 w 12184637"/>
              <a:gd name="connsiteY37208" fmla="*/ 4205652 h 4608812"/>
              <a:gd name="connsiteX37209" fmla="*/ 5152137 w 12184637"/>
              <a:gd name="connsiteY37209" fmla="*/ 4212793 h 4608812"/>
              <a:gd name="connsiteX37210" fmla="*/ 5157364 w 12184637"/>
              <a:gd name="connsiteY37210" fmla="*/ 4216401 h 4608812"/>
              <a:gd name="connsiteX37211" fmla="*/ 5159278 w 12184637"/>
              <a:gd name="connsiteY37211" fmla="*/ 4216106 h 4608812"/>
              <a:gd name="connsiteX37212" fmla="*/ 5100306 w 12184637"/>
              <a:gd name="connsiteY37212" fmla="*/ 4241212 h 4608812"/>
              <a:gd name="connsiteX37213" fmla="*/ 5159499 w 12184637"/>
              <a:gd name="connsiteY37213" fmla="*/ 4216033 h 4608812"/>
              <a:gd name="connsiteX37214" fmla="*/ 5162444 w 12184637"/>
              <a:gd name="connsiteY37214" fmla="*/ 4208744 h 4608812"/>
              <a:gd name="connsiteX37215" fmla="*/ 5155156 w 12184637"/>
              <a:gd name="connsiteY37215" fmla="*/ 4205799 h 4608812"/>
              <a:gd name="connsiteX37216" fmla="*/ 5095962 w 12184637"/>
              <a:gd name="connsiteY37216" fmla="*/ 4230978 h 4608812"/>
              <a:gd name="connsiteX37217" fmla="*/ 5093018 w 12184637"/>
              <a:gd name="connsiteY37217" fmla="*/ 4238267 h 4608812"/>
              <a:gd name="connsiteX37218" fmla="*/ 5098171 w 12184637"/>
              <a:gd name="connsiteY37218" fmla="*/ 4241653 h 4608812"/>
              <a:gd name="connsiteX37219" fmla="*/ 5100306 w 12184637"/>
              <a:gd name="connsiteY37219" fmla="*/ 4241212 h 4608812"/>
              <a:gd name="connsiteX37220" fmla="*/ 5046561 w 12184637"/>
              <a:gd name="connsiteY37220" fmla="*/ 4261900 h 4608812"/>
              <a:gd name="connsiteX37221" fmla="*/ 5100085 w 12184637"/>
              <a:gd name="connsiteY37221" fmla="*/ 4241285 h 4608812"/>
              <a:gd name="connsiteX37222" fmla="*/ 5103251 w 12184637"/>
              <a:gd name="connsiteY37222" fmla="*/ 4234070 h 4608812"/>
              <a:gd name="connsiteX37223" fmla="*/ 5096036 w 12184637"/>
              <a:gd name="connsiteY37223" fmla="*/ 4230904 h 4608812"/>
              <a:gd name="connsiteX37224" fmla="*/ 5042512 w 12184637"/>
              <a:gd name="connsiteY37224" fmla="*/ 4251519 h 4608812"/>
              <a:gd name="connsiteX37225" fmla="*/ 5039346 w 12184637"/>
              <a:gd name="connsiteY37225" fmla="*/ 4258734 h 4608812"/>
              <a:gd name="connsiteX37226" fmla="*/ 5044573 w 12184637"/>
              <a:gd name="connsiteY37226" fmla="*/ 4262268 h 4608812"/>
              <a:gd name="connsiteX37227" fmla="*/ 5046561 w 12184637"/>
              <a:gd name="connsiteY37227" fmla="*/ 4261900 h 4608812"/>
              <a:gd name="connsiteX37228" fmla="*/ 4997307 w 12184637"/>
              <a:gd name="connsiteY37228" fmla="*/ 4273091 h 4608812"/>
              <a:gd name="connsiteX37229" fmla="*/ 5045752 w 12184637"/>
              <a:gd name="connsiteY37229" fmla="*/ 4262194 h 4608812"/>
              <a:gd name="connsiteX37230" fmla="*/ 5049948 w 12184637"/>
              <a:gd name="connsiteY37230" fmla="*/ 4255568 h 4608812"/>
              <a:gd name="connsiteX37231" fmla="*/ 5043322 w 12184637"/>
              <a:gd name="connsiteY37231" fmla="*/ 4251372 h 4608812"/>
              <a:gd name="connsiteX37232" fmla="*/ 4994878 w 12184637"/>
              <a:gd name="connsiteY37232" fmla="*/ 4262268 h 4608812"/>
              <a:gd name="connsiteX37233" fmla="*/ 4990681 w 12184637"/>
              <a:gd name="connsiteY37233" fmla="*/ 4268894 h 4608812"/>
              <a:gd name="connsiteX37234" fmla="*/ 4996129 w 12184637"/>
              <a:gd name="connsiteY37234" fmla="*/ 4273238 h 4608812"/>
              <a:gd name="connsiteX37235" fmla="*/ 4997307 w 12184637"/>
              <a:gd name="connsiteY37235" fmla="*/ 4273091 h 4608812"/>
              <a:gd name="connsiteX37236" fmla="*/ 5000621 w 12184637"/>
              <a:gd name="connsiteY37236" fmla="*/ 4270882 h 4608812"/>
              <a:gd name="connsiteX37237" fmla="*/ 4999295 w 12184637"/>
              <a:gd name="connsiteY37237" fmla="*/ 4263078 h 4608812"/>
              <a:gd name="connsiteX37238" fmla="*/ 4890848 w 12184637"/>
              <a:gd name="connsiteY37238" fmla="*/ 4185773 h 4608812"/>
              <a:gd name="connsiteX37239" fmla="*/ 4883044 w 12184637"/>
              <a:gd name="connsiteY37239" fmla="*/ 4187098 h 4608812"/>
              <a:gd name="connsiteX37240" fmla="*/ 4884369 w 12184637"/>
              <a:gd name="connsiteY37240" fmla="*/ 4194903 h 4608812"/>
              <a:gd name="connsiteX37241" fmla="*/ 4992817 w 12184637"/>
              <a:gd name="connsiteY37241" fmla="*/ 4272207 h 4608812"/>
              <a:gd name="connsiteX37242" fmla="*/ 4996056 w 12184637"/>
              <a:gd name="connsiteY37242" fmla="*/ 4273238 h 4608812"/>
              <a:gd name="connsiteX37243" fmla="*/ 5000621 w 12184637"/>
              <a:gd name="connsiteY37243" fmla="*/ 4270882 h 4608812"/>
              <a:gd name="connsiteX37244" fmla="*/ 4893204 w 12184637"/>
              <a:gd name="connsiteY37244" fmla="*/ 4190927 h 4608812"/>
              <a:gd name="connsiteX37245" fmla="*/ 4888272 w 12184637"/>
              <a:gd name="connsiteY37245" fmla="*/ 4184743 h 4608812"/>
              <a:gd name="connsiteX37246" fmla="*/ 4845643 w 12184637"/>
              <a:gd name="connsiteY37246" fmla="*/ 4179883 h 4608812"/>
              <a:gd name="connsiteX37247" fmla="*/ 4839459 w 12184637"/>
              <a:gd name="connsiteY37247" fmla="*/ 4184816 h 4608812"/>
              <a:gd name="connsiteX37248" fmla="*/ 4844392 w 12184637"/>
              <a:gd name="connsiteY37248" fmla="*/ 4191000 h 4608812"/>
              <a:gd name="connsiteX37249" fmla="*/ 4887020 w 12184637"/>
              <a:gd name="connsiteY37249" fmla="*/ 4195860 h 4608812"/>
              <a:gd name="connsiteX37250" fmla="*/ 4887682 w 12184637"/>
              <a:gd name="connsiteY37250" fmla="*/ 4195933 h 4608812"/>
              <a:gd name="connsiteX37251" fmla="*/ 4893204 w 12184637"/>
              <a:gd name="connsiteY37251" fmla="*/ 4190927 h 4608812"/>
              <a:gd name="connsiteX37252" fmla="*/ 4850208 w 12184637"/>
              <a:gd name="connsiteY37252" fmla="*/ 4187614 h 4608812"/>
              <a:gd name="connsiteX37253" fmla="*/ 4847190 w 12184637"/>
              <a:gd name="connsiteY37253" fmla="*/ 4180325 h 4608812"/>
              <a:gd name="connsiteX37254" fmla="*/ 4805666 w 12184637"/>
              <a:gd name="connsiteY37254" fmla="*/ 4163244 h 4608812"/>
              <a:gd name="connsiteX37255" fmla="*/ 4798377 w 12184637"/>
              <a:gd name="connsiteY37255" fmla="*/ 4166263 h 4608812"/>
              <a:gd name="connsiteX37256" fmla="*/ 4801396 w 12184637"/>
              <a:gd name="connsiteY37256" fmla="*/ 4173552 h 4608812"/>
              <a:gd name="connsiteX37257" fmla="*/ 4842919 w 12184637"/>
              <a:gd name="connsiteY37257" fmla="*/ 4190632 h 4608812"/>
              <a:gd name="connsiteX37258" fmla="*/ 4845055 w 12184637"/>
              <a:gd name="connsiteY37258" fmla="*/ 4191074 h 4608812"/>
              <a:gd name="connsiteX37259" fmla="*/ 4850208 w 12184637"/>
              <a:gd name="connsiteY37259" fmla="*/ 4187614 h 4608812"/>
              <a:gd name="connsiteX37260" fmla="*/ 4808317 w 12184637"/>
              <a:gd name="connsiteY37260" fmla="*/ 4171270 h 4608812"/>
              <a:gd name="connsiteX37261" fmla="*/ 4806403 w 12184637"/>
              <a:gd name="connsiteY37261" fmla="*/ 4163613 h 4608812"/>
              <a:gd name="connsiteX37262" fmla="*/ 4762376 w 12184637"/>
              <a:gd name="connsiteY37262" fmla="*/ 4137329 h 4608812"/>
              <a:gd name="connsiteX37263" fmla="*/ 4754719 w 12184637"/>
              <a:gd name="connsiteY37263" fmla="*/ 4139243 h 4608812"/>
              <a:gd name="connsiteX37264" fmla="*/ 4756633 w 12184637"/>
              <a:gd name="connsiteY37264" fmla="*/ 4146900 h 4608812"/>
              <a:gd name="connsiteX37265" fmla="*/ 4800660 w 12184637"/>
              <a:gd name="connsiteY37265" fmla="*/ 4173184 h 4608812"/>
              <a:gd name="connsiteX37266" fmla="*/ 4803531 w 12184637"/>
              <a:gd name="connsiteY37266" fmla="*/ 4173994 h 4608812"/>
              <a:gd name="connsiteX37267" fmla="*/ 4808317 w 12184637"/>
              <a:gd name="connsiteY37267" fmla="*/ 4171270 h 4608812"/>
              <a:gd name="connsiteX37268" fmla="*/ 4764216 w 12184637"/>
              <a:gd name="connsiteY37268" fmla="*/ 4145207 h 4608812"/>
              <a:gd name="connsiteX37269" fmla="*/ 4762597 w 12184637"/>
              <a:gd name="connsiteY37269" fmla="*/ 4137476 h 4608812"/>
              <a:gd name="connsiteX37270" fmla="*/ 4712754 w 12184637"/>
              <a:gd name="connsiteY37270" fmla="*/ 4105156 h 4608812"/>
              <a:gd name="connsiteX37271" fmla="*/ 4705023 w 12184637"/>
              <a:gd name="connsiteY37271" fmla="*/ 4106776 h 4608812"/>
              <a:gd name="connsiteX37272" fmla="*/ 4706643 w 12184637"/>
              <a:gd name="connsiteY37272" fmla="*/ 4114506 h 4608812"/>
              <a:gd name="connsiteX37273" fmla="*/ 4756486 w 12184637"/>
              <a:gd name="connsiteY37273" fmla="*/ 4146827 h 4608812"/>
              <a:gd name="connsiteX37274" fmla="*/ 4759578 w 12184637"/>
              <a:gd name="connsiteY37274" fmla="*/ 4147710 h 4608812"/>
              <a:gd name="connsiteX37275" fmla="*/ 4764216 w 12184637"/>
              <a:gd name="connsiteY37275" fmla="*/ 4145207 h 4608812"/>
              <a:gd name="connsiteX37276" fmla="*/ 4714521 w 12184637"/>
              <a:gd name="connsiteY37276" fmla="*/ 4112665 h 4608812"/>
              <a:gd name="connsiteX37277" fmla="*/ 4712607 w 12184637"/>
              <a:gd name="connsiteY37277" fmla="*/ 4105009 h 4608812"/>
              <a:gd name="connsiteX37278" fmla="*/ 4653929 w 12184637"/>
              <a:gd name="connsiteY37278" fmla="*/ 4069743 h 4608812"/>
              <a:gd name="connsiteX37279" fmla="*/ 4646272 w 12184637"/>
              <a:gd name="connsiteY37279" fmla="*/ 4071657 h 4608812"/>
              <a:gd name="connsiteX37280" fmla="*/ 4648186 w 12184637"/>
              <a:gd name="connsiteY37280" fmla="*/ 4079314 h 4608812"/>
              <a:gd name="connsiteX37281" fmla="*/ 4706864 w 12184637"/>
              <a:gd name="connsiteY37281" fmla="*/ 4114580 h 4608812"/>
              <a:gd name="connsiteX37282" fmla="*/ 4709809 w 12184637"/>
              <a:gd name="connsiteY37282" fmla="*/ 4115389 h 4608812"/>
              <a:gd name="connsiteX37283" fmla="*/ 4714521 w 12184637"/>
              <a:gd name="connsiteY37283" fmla="*/ 4112665 h 4608812"/>
              <a:gd name="connsiteX37284" fmla="*/ 4655917 w 12184637"/>
              <a:gd name="connsiteY37284" fmla="*/ 4077326 h 4608812"/>
              <a:gd name="connsiteX37285" fmla="*/ 4653781 w 12184637"/>
              <a:gd name="connsiteY37285" fmla="*/ 4069743 h 4608812"/>
              <a:gd name="connsiteX37286" fmla="*/ 4592012 w 12184637"/>
              <a:gd name="connsiteY37286" fmla="*/ 4034993 h 4608812"/>
              <a:gd name="connsiteX37287" fmla="*/ 4584428 w 12184637"/>
              <a:gd name="connsiteY37287" fmla="*/ 4037128 h 4608812"/>
              <a:gd name="connsiteX37288" fmla="*/ 4586563 w 12184637"/>
              <a:gd name="connsiteY37288" fmla="*/ 4044711 h 4608812"/>
              <a:gd name="connsiteX37289" fmla="*/ 4648333 w 12184637"/>
              <a:gd name="connsiteY37289" fmla="*/ 4079461 h 4608812"/>
              <a:gd name="connsiteX37290" fmla="*/ 4651131 w 12184637"/>
              <a:gd name="connsiteY37290" fmla="*/ 4080198 h 4608812"/>
              <a:gd name="connsiteX37291" fmla="*/ 4655917 w 12184637"/>
              <a:gd name="connsiteY37291" fmla="*/ 4077326 h 4608812"/>
              <a:gd name="connsiteX37292" fmla="*/ 4594220 w 12184637"/>
              <a:gd name="connsiteY37292" fmla="*/ 4042429 h 4608812"/>
              <a:gd name="connsiteX37293" fmla="*/ 4591864 w 12184637"/>
              <a:gd name="connsiteY37293" fmla="*/ 4034919 h 4608812"/>
              <a:gd name="connsiteX37294" fmla="*/ 4532082 w 12184637"/>
              <a:gd name="connsiteY37294" fmla="*/ 4003777 h 4608812"/>
              <a:gd name="connsiteX37295" fmla="*/ 4524573 w 12184637"/>
              <a:gd name="connsiteY37295" fmla="*/ 4006133 h 4608812"/>
              <a:gd name="connsiteX37296" fmla="*/ 4526929 w 12184637"/>
              <a:gd name="connsiteY37296" fmla="*/ 4013642 h 4608812"/>
              <a:gd name="connsiteX37297" fmla="*/ 4586711 w 12184637"/>
              <a:gd name="connsiteY37297" fmla="*/ 4044785 h 4608812"/>
              <a:gd name="connsiteX37298" fmla="*/ 4589361 w 12184637"/>
              <a:gd name="connsiteY37298" fmla="*/ 4045447 h 4608812"/>
              <a:gd name="connsiteX37299" fmla="*/ 4594220 w 12184637"/>
              <a:gd name="connsiteY37299" fmla="*/ 4042429 h 4608812"/>
              <a:gd name="connsiteX37300" fmla="*/ 4534585 w 12184637"/>
              <a:gd name="connsiteY37300" fmla="*/ 4011065 h 4608812"/>
              <a:gd name="connsiteX37301" fmla="*/ 4531861 w 12184637"/>
              <a:gd name="connsiteY37301" fmla="*/ 4003629 h 4608812"/>
              <a:gd name="connsiteX37302" fmla="*/ 4478926 w 12184637"/>
              <a:gd name="connsiteY37302" fmla="*/ 3979039 h 4608812"/>
              <a:gd name="connsiteX37303" fmla="*/ 4471491 w 12184637"/>
              <a:gd name="connsiteY37303" fmla="*/ 3981763 h 4608812"/>
              <a:gd name="connsiteX37304" fmla="*/ 4474215 w 12184637"/>
              <a:gd name="connsiteY37304" fmla="*/ 3989200 h 4608812"/>
              <a:gd name="connsiteX37305" fmla="*/ 4527150 w 12184637"/>
              <a:gd name="connsiteY37305" fmla="*/ 4013789 h 4608812"/>
              <a:gd name="connsiteX37306" fmla="*/ 4529505 w 12184637"/>
              <a:gd name="connsiteY37306" fmla="*/ 4014305 h 4608812"/>
              <a:gd name="connsiteX37307" fmla="*/ 4534585 w 12184637"/>
              <a:gd name="connsiteY37307" fmla="*/ 4011065 h 4608812"/>
              <a:gd name="connsiteX37308" fmla="*/ 4481798 w 12184637"/>
              <a:gd name="connsiteY37308" fmla="*/ 3986033 h 4608812"/>
              <a:gd name="connsiteX37309" fmla="*/ 4478485 w 12184637"/>
              <a:gd name="connsiteY37309" fmla="*/ 3978892 h 4608812"/>
              <a:gd name="connsiteX37310" fmla="*/ 4436593 w 12184637"/>
              <a:gd name="connsiteY37310" fmla="*/ 3963431 h 4608812"/>
              <a:gd name="connsiteX37311" fmla="*/ 4429452 w 12184637"/>
              <a:gd name="connsiteY37311" fmla="*/ 3966744 h 4608812"/>
              <a:gd name="connsiteX37312" fmla="*/ 4432765 w 12184637"/>
              <a:gd name="connsiteY37312" fmla="*/ 3973886 h 4608812"/>
              <a:gd name="connsiteX37313" fmla="*/ 4474656 w 12184637"/>
              <a:gd name="connsiteY37313" fmla="*/ 3989346 h 4608812"/>
              <a:gd name="connsiteX37314" fmla="*/ 4476644 w 12184637"/>
              <a:gd name="connsiteY37314" fmla="*/ 3989714 h 4608812"/>
              <a:gd name="connsiteX37315" fmla="*/ 4481798 w 12184637"/>
              <a:gd name="connsiteY37315" fmla="*/ 3986033 h 4608812"/>
              <a:gd name="connsiteX37316" fmla="*/ 4439832 w 12184637"/>
              <a:gd name="connsiteY37316" fmla="*/ 3970646 h 4608812"/>
              <a:gd name="connsiteX37317" fmla="*/ 4436667 w 12184637"/>
              <a:gd name="connsiteY37317" fmla="*/ 3963431 h 4608812"/>
              <a:gd name="connsiteX37318" fmla="*/ 4398383 w 12184637"/>
              <a:gd name="connsiteY37318" fmla="*/ 3948633 h 4608812"/>
              <a:gd name="connsiteX37319" fmla="*/ 4391168 w 12184637"/>
              <a:gd name="connsiteY37319" fmla="*/ 3951799 h 4608812"/>
              <a:gd name="connsiteX37320" fmla="*/ 4394333 w 12184637"/>
              <a:gd name="connsiteY37320" fmla="*/ 3959014 h 4608812"/>
              <a:gd name="connsiteX37321" fmla="*/ 4432617 w 12184637"/>
              <a:gd name="connsiteY37321" fmla="*/ 3973812 h 4608812"/>
              <a:gd name="connsiteX37322" fmla="*/ 4434679 w 12184637"/>
              <a:gd name="connsiteY37322" fmla="*/ 3974180 h 4608812"/>
              <a:gd name="connsiteX37323" fmla="*/ 4439832 w 12184637"/>
              <a:gd name="connsiteY37323" fmla="*/ 3970646 h 4608812"/>
              <a:gd name="connsiteX37324" fmla="*/ 4401328 w 12184637"/>
              <a:gd name="connsiteY37324" fmla="*/ 3956511 h 4608812"/>
              <a:gd name="connsiteX37325" fmla="*/ 4399045 w 12184637"/>
              <a:gd name="connsiteY37325" fmla="*/ 3949001 h 4608812"/>
              <a:gd name="connsiteX37326" fmla="*/ 4357301 w 12184637"/>
              <a:gd name="connsiteY37326" fmla="*/ 3926840 h 4608812"/>
              <a:gd name="connsiteX37327" fmla="*/ 4349791 w 12184637"/>
              <a:gd name="connsiteY37327" fmla="*/ 3929123 h 4608812"/>
              <a:gd name="connsiteX37328" fmla="*/ 4352074 w 12184637"/>
              <a:gd name="connsiteY37328" fmla="*/ 3936632 h 4608812"/>
              <a:gd name="connsiteX37329" fmla="*/ 4393818 w 12184637"/>
              <a:gd name="connsiteY37329" fmla="*/ 3958793 h 4608812"/>
              <a:gd name="connsiteX37330" fmla="*/ 4396469 w 12184637"/>
              <a:gd name="connsiteY37330" fmla="*/ 3959455 h 4608812"/>
              <a:gd name="connsiteX37331" fmla="*/ 4401328 w 12184637"/>
              <a:gd name="connsiteY37331" fmla="*/ 3956511 h 4608812"/>
              <a:gd name="connsiteX37332" fmla="*/ 4359142 w 12184637"/>
              <a:gd name="connsiteY37332" fmla="*/ 3934939 h 4608812"/>
              <a:gd name="connsiteX37333" fmla="*/ 4357890 w 12184637"/>
              <a:gd name="connsiteY37333" fmla="*/ 3927135 h 4608812"/>
              <a:gd name="connsiteX37334" fmla="*/ 4306133 w 12184637"/>
              <a:gd name="connsiteY37334" fmla="*/ 3889881 h 4608812"/>
              <a:gd name="connsiteX37335" fmla="*/ 4298329 w 12184637"/>
              <a:gd name="connsiteY37335" fmla="*/ 3891133 h 4608812"/>
              <a:gd name="connsiteX37336" fmla="*/ 4299580 w 12184637"/>
              <a:gd name="connsiteY37336" fmla="*/ 3898937 h 4608812"/>
              <a:gd name="connsiteX37337" fmla="*/ 4351338 w 12184637"/>
              <a:gd name="connsiteY37337" fmla="*/ 3936191 h 4608812"/>
              <a:gd name="connsiteX37338" fmla="*/ 4354650 w 12184637"/>
              <a:gd name="connsiteY37338" fmla="*/ 3937222 h 4608812"/>
              <a:gd name="connsiteX37339" fmla="*/ 4359142 w 12184637"/>
              <a:gd name="connsiteY37339" fmla="*/ 3934939 h 4608812"/>
              <a:gd name="connsiteX37340" fmla="*/ 4307090 w 12184637"/>
              <a:gd name="connsiteY37340" fmla="*/ 3898127 h 4608812"/>
              <a:gd name="connsiteX37341" fmla="*/ 4306575 w 12184637"/>
              <a:gd name="connsiteY37341" fmla="*/ 3890250 h 4608812"/>
              <a:gd name="connsiteX37342" fmla="*/ 4238768 w 12184637"/>
              <a:gd name="connsiteY37342" fmla="*/ 3830689 h 4608812"/>
              <a:gd name="connsiteX37343" fmla="*/ 4230890 w 12184637"/>
              <a:gd name="connsiteY37343" fmla="*/ 3831204 h 4608812"/>
              <a:gd name="connsiteX37344" fmla="*/ 4231405 w 12184637"/>
              <a:gd name="connsiteY37344" fmla="*/ 3839082 h 4608812"/>
              <a:gd name="connsiteX37345" fmla="*/ 4299212 w 12184637"/>
              <a:gd name="connsiteY37345" fmla="*/ 3898643 h 4608812"/>
              <a:gd name="connsiteX37346" fmla="*/ 4302967 w 12184637"/>
              <a:gd name="connsiteY37346" fmla="*/ 3900041 h 4608812"/>
              <a:gd name="connsiteX37347" fmla="*/ 4307090 w 12184637"/>
              <a:gd name="connsiteY37347" fmla="*/ 3898127 h 4608812"/>
              <a:gd name="connsiteX37348" fmla="*/ 4239136 w 12184637"/>
              <a:gd name="connsiteY37348" fmla="*/ 3838787 h 4608812"/>
              <a:gd name="connsiteX37349" fmla="*/ 4238989 w 12184637"/>
              <a:gd name="connsiteY37349" fmla="*/ 3830910 h 4608812"/>
              <a:gd name="connsiteX37350" fmla="*/ 4161684 w 12184637"/>
              <a:gd name="connsiteY37350" fmla="*/ 3755814 h 4608812"/>
              <a:gd name="connsiteX37351" fmla="*/ 4153806 w 12184637"/>
              <a:gd name="connsiteY37351" fmla="*/ 3755961 h 4608812"/>
              <a:gd name="connsiteX37352" fmla="*/ 4153954 w 12184637"/>
              <a:gd name="connsiteY37352" fmla="*/ 3763839 h 4608812"/>
              <a:gd name="connsiteX37353" fmla="*/ 4231258 w 12184637"/>
              <a:gd name="connsiteY37353" fmla="*/ 3838934 h 4608812"/>
              <a:gd name="connsiteX37354" fmla="*/ 4235160 w 12184637"/>
              <a:gd name="connsiteY37354" fmla="*/ 3840481 h 4608812"/>
              <a:gd name="connsiteX37355" fmla="*/ 4239136 w 12184637"/>
              <a:gd name="connsiteY37355" fmla="*/ 3838787 h 4608812"/>
              <a:gd name="connsiteX37356" fmla="*/ 4161684 w 12184637"/>
              <a:gd name="connsiteY37356" fmla="*/ 3763839 h 4608812"/>
              <a:gd name="connsiteX37357" fmla="*/ 4161832 w 12184637"/>
              <a:gd name="connsiteY37357" fmla="*/ 3755961 h 4608812"/>
              <a:gd name="connsiteX37358" fmla="*/ 4081361 w 12184637"/>
              <a:gd name="connsiteY37358" fmla="*/ 3671810 h 4608812"/>
              <a:gd name="connsiteX37359" fmla="*/ 4073484 w 12184637"/>
              <a:gd name="connsiteY37359" fmla="*/ 3671662 h 4608812"/>
              <a:gd name="connsiteX37360" fmla="*/ 4073336 w 12184637"/>
              <a:gd name="connsiteY37360" fmla="*/ 3679540 h 4608812"/>
              <a:gd name="connsiteX37361" fmla="*/ 4153806 w 12184637"/>
              <a:gd name="connsiteY37361" fmla="*/ 3763691 h 4608812"/>
              <a:gd name="connsiteX37362" fmla="*/ 4157856 w 12184637"/>
              <a:gd name="connsiteY37362" fmla="*/ 3765385 h 4608812"/>
              <a:gd name="connsiteX37363" fmla="*/ 4161684 w 12184637"/>
              <a:gd name="connsiteY37363" fmla="*/ 3763839 h 4608812"/>
              <a:gd name="connsiteX37364" fmla="*/ 4081214 w 12184637"/>
              <a:gd name="connsiteY37364" fmla="*/ 3679687 h 4608812"/>
              <a:gd name="connsiteX37365" fmla="*/ 4081361 w 12184637"/>
              <a:gd name="connsiteY37365" fmla="*/ 3671810 h 4608812"/>
              <a:gd name="connsiteX37366" fmla="*/ 4020696 w 12184637"/>
              <a:gd name="connsiteY37366" fmla="*/ 3608199 h 4608812"/>
              <a:gd name="connsiteX37367" fmla="*/ 4012818 w 12184637"/>
              <a:gd name="connsiteY37367" fmla="*/ 3608052 h 4608812"/>
              <a:gd name="connsiteX37368" fmla="*/ 4012671 w 12184637"/>
              <a:gd name="connsiteY37368" fmla="*/ 3615930 h 4608812"/>
              <a:gd name="connsiteX37369" fmla="*/ 4073336 w 12184637"/>
              <a:gd name="connsiteY37369" fmla="*/ 3679540 h 4608812"/>
              <a:gd name="connsiteX37370" fmla="*/ 4077385 w 12184637"/>
              <a:gd name="connsiteY37370" fmla="*/ 3681234 h 4608812"/>
              <a:gd name="connsiteX37371" fmla="*/ 4081214 w 12184637"/>
              <a:gd name="connsiteY37371" fmla="*/ 3679687 h 4608812"/>
              <a:gd name="connsiteX37372" fmla="*/ 4020107 w 12184637"/>
              <a:gd name="connsiteY37372" fmla="*/ 3616445 h 4608812"/>
              <a:gd name="connsiteX37373" fmla="*/ 4021064 w 12184637"/>
              <a:gd name="connsiteY37373" fmla="*/ 3608641 h 4608812"/>
              <a:gd name="connsiteX37374" fmla="*/ 3990289 w 12184637"/>
              <a:gd name="connsiteY37374" fmla="*/ 3569326 h 4608812"/>
              <a:gd name="connsiteX37375" fmla="*/ 3982485 w 12184637"/>
              <a:gd name="connsiteY37375" fmla="*/ 3568369 h 4608812"/>
              <a:gd name="connsiteX37376" fmla="*/ 3981528 w 12184637"/>
              <a:gd name="connsiteY37376" fmla="*/ 3576173 h 4608812"/>
              <a:gd name="connsiteX37377" fmla="*/ 4012302 w 12184637"/>
              <a:gd name="connsiteY37377" fmla="*/ 3615488 h 4608812"/>
              <a:gd name="connsiteX37378" fmla="*/ 4016720 w 12184637"/>
              <a:gd name="connsiteY37378" fmla="*/ 3617623 h 4608812"/>
              <a:gd name="connsiteX37379" fmla="*/ 4020107 w 12184637"/>
              <a:gd name="connsiteY37379" fmla="*/ 3616445 h 4608812"/>
              <a:gd name="connsiteX37380" fmla="*/ 3989553 w 12184637"/>
              <a:gd name="connsiteY37380" fmla="*/ 3576983 h 4608812"/>
              <a:gd name="connsiteX37381" fmla="*/ 3990142 w 12184637"/>
              <a:gd name="connsiteY37381" fmla="*/ 3569105 h 4608812"/>
              <a:gd name="connsiteX37382" fmla="*/ 3874259 w 12184637"/>
              <a:gd name="connsiteY37382" fmla="*/ 3434154 h 4608812"/>
              <a:gd name="connsiteX37383" fmla="*/ 3866382 w 12184637"/>
              <a:gd name="connsiteY37383" fmla="*/ 3433565 h 4608812"/>
              <a:gd name="connsiteX37384" fmla="*/ 3865793 w 12184637"/>
              <a:gd name="connsiteY37384" fmla="*/ 3441443 h 4608812"/>
              <a:gd name="connsiteX37385" fmla="*/ 3981675 w 12184637"/>
              <a:gd name="connsiteY37385" fmla="*/ 3576394 h 4608812"/>
              <a:gd name="connsiteX37386" fmla="*/ 3985946 w 12184637"/>
              <a:gd name="connsiteY37386" fmla="*/ 3578308 h 4608812"/>
              <a:gd name="connsiteX37387" fmla="*/ 3989553 w 12184637"/>
              <a:gd name="connsiteY37387" fmla="*/ 3576983 h 4608812"/>
              <a:gd name="connsiteX37388" fmla="*/ 3870283 w 12184637"/>
              <a:gd name="connsiteY37388" fmla="*/ 3432829 h 4608812"/>
              <a:gd name="connsiteX37389" fmla="*/ 3872566 w 12184637"/>
              <a:gd name="connsiteY37389" fmla="*/ 3425246 h 4608812"/>
              <a:gd name="connsiteX37390" fmla="*/ 3856516 w 12184637"/>
              <a:gd name="connsiteY37390" fmla="*/ 3395355 h 4608812"/>
              <a:gd name="connsiteX37391" fmla="*/ 3848933 w 12184637"/>
              <a:gd name="connsiteY37391" fmla="*/ 3393072 h 4608812"/>
              <a:gd name="connsiteX37392" fmla="*/ 3846650 w 12184637"/>
              <a:gd name="connsiteY37392" fmla="*/ 3400655 h 4608812"/>
              <a:gd name="connsiteX37393" fmla="*/ 3862700 w 12184637"/>
              <a:gd name="connsiteY37393" fmla="*/ 3430546 h 4608812"/>
              <a:gd name="connsiteX37394" fmla="*/ 3867633 w 12184637"/>
              <a:gd name="connsiteY37394" fmla="*/ 3433491 h 4608812"/>
              <a:gd name="connsiteX37395" fmla="*/ 3870283 w 12184637"/>
              <a:gd name="connsiteY37395" fmla="*/ 3432829 h 4608812"/>
              <a:gd name="connsiteX37396" fmla="*/ 3854455 w 12184637"/>
              <a:gd name="connsiteY37396" fmla="*/ 3402717 h 4608812"/>
              <a:gd name="connsiteX37397" fmla="*/ 3856295 w 12184637"/>
              <a:gd name="connsiteY37397" fmla="*/ 3395060 h 4608812"/>
              <a:gd name="connsiteX37398" fmla="*/ 3852025 w 12184637"/>
              <a:gd name="connsiteY37398" fmla="*/ 3388066 h 4608812"/>
              <a:gd name="connsiteX37399" fmla="*/ 3844368 w 12184637"/>
              <a:gd name="connsiteY37399" fmla="*/ 3386225 h 4608812"/>
              <a:gd name="connsiteX37400" fmla="*/ 3842527 w 12184637"/>
              <a:gd name="connsiteY37400" fmla="*/ 3393882 h 4608812"/>
              <a:gd name="connsiteX37401" fmla="*/ 3846798 w 12184637"/>
              <a:gd name="connsiteY37401" fmla="*/ 3400876 h 4608812"/>
              <a:gd name="connsiteX37402" fmla="*/ 3851583 w 12184637"/>
              <a:gd name="connsiteY37402" fmla="*/ 3403527 h 4608812"/>
              <a:gd name="connsiteX37403" fmla="*/ 3854455 w 12184637"/>
              <a:gd name="connsiteY37403" fmla="*/ 3402717 h 4608812"/>
              <a:gd name="connsiteX37404" fmla="*/ 3850184 w 12184637"/>
              <a:gd name="connsiteY37404" fmla="*/ 3395723 h 4608812"/>
              <a:gd name="connsiteX37405" fmla="*/ 3852025 w 12184637"/>
              <a:gd name="connsiteY37405" fmla="*/ 3388066 h 4608812"/>
              <a:gd name="connsiteX37406" fmla="*/ 3807851 w 12184637"/>
              <a:gd name="connsiteY37406" fmla="*/ 3315694 h 4608812"/>
              <a:gd name="connsiteX37407" fmla="*/ 3800194 w 12184637"/>
              <a:gd name="connsiteY37407" fmla="*/ 3313854 h 4608812"/>
              <a:gd name="connsiteX37408" fmla="*/ 3798353 w 12184637"/>
              <a:gd name="connsiteY37408" fmla="*/ 3321511 h 4608812"/>
              <a:gd name="connsiteX37409" fmla="*/ 3842527 w 12184637"/>
              <a:gd name="connsiteY37409" fmla="*/ 3393882 h 4608812"/>
              <a:gd name="connsiteX37410" fmla="*/ 3847313 w 12184637"/>
              <a:gd name="connsiteY37410" fmla="*/ 3396533 h 4608812"/>
              <a:gd name="connsiteX37411" fmla="*/ 3850184 w 12184637"/>
              <a:gd name="connsiteY37411" fmla="*/ 3395723 h 4608812"/>
              <a:gd name="connsiteX37412" fmla="*/ 3806011 w 12184637"/>
              <a:gd name="connsiteY37412" fmla="*/ 3323351 h 4608812"/>
              <a:gd name="connsiteX37413" fmla="*/ 3807851 w 12184637"/>
              <a:gd name="connsiteY37413" fmla="*/ 3315694 h 4608812"/>
              <a:gd name="connsiteX37414" fmla="*/ 3789813 w 12184637"/>
              <a:gd name="connsiteY37414" fmla="*/ 3286171 h 4608812"/>
              <a:gd name="connsiteX37415" fmla="*/ 3782157 w 12184637"/>
              <a:gd name="connsiteY37415" fmla="*/ 3284331 h 4608812"/>
              <a:gd name="connsiteX37416" fmla="*/ 3780316 w 12184637"/>
              <a:gd name="connsiteY37416" fmla="*/ 3291988 h 4608812"/>
              <a:gd name="connsiteX37417" fmla="*/ 3798353 w 12184637"/>
              <a:gd name="connsiteY37417" fmla="*/ 3321511 h 4608812"/>
              <a:gd name="connsiteX37418" fmla="*/ 3803139 w 12184637"/>
              <a:gd name="connsiteY37418" fmla="*/ 3324161 h 4608812"/>
              <a:gd name="connsiteX37419" fmla="*/ 3806011 w 12184637"/>
              <a:gd name="connsiteY37419" fmla="*/ 3323351 h 4608812"/>
              <a:gd name="connsiteX37420" fmla="*/ 3787973 w 12184637"/>
              <a:gd name="connsiteY37420" fmla="*/ 3293828 h 4608812"/>
              <a:gd name="connsiteX37421" fmla="*/ 3789813 w 12184637"/>
              <a:gd name="connsiteY37421" fmla="*/ 3286171 h 4608812"/>
              <a:gd name="connsiteX37422" fmla="*/ 3771555 w 12184637"/>
              <a:gd name="connsiteY37422" fmla="*/ 3256354 h 4608812"/>
              <a:gd name="connsiteX37423" fmla="*/ 3763898 w 12184637"/>
              <a:gd name="connsiteY37423" fmla="*/ 3254513 h 4608812"/>
              <a:gd name="connsiteX37424" fmla="*/ 3762057 w 12184637"/>
              <a:gd name="connsiteY37424" fmla="*/ 3262170 h 4608812"/>
              <a:gd name="connsiteX37425" fmla="*/ 3780242 w 12184637"/>
              <a:gd name="connsiteY37425" fmla="*/ 3291988 h 4608812"/>
              <a:gd name="connsiteX37426" fmla="*/ 3785028 w 12184637"/>
              <a:gd name="connsiteY37426" fmla="*/ 3294638 h 4608812"/>
              <a:gd name="connsiteX37427" fmla="*/ 3787973 w 12184637"/>
              <a:gd name="connsiteY37427" fmla="*/ 3293828 h 4608812"/>
              <a:gd name="connsiteX37428" fmla="*/ 3769788 w 12184637"/>
              <a:gd name="connsiteY37428" fmla="*/ 3264011 h 4608812"/>
              <a:gd name="connsiteX37429" fmla="*/ 3771629 w 12184637"/>
              <a:gd name="connsiteY37429" fmla="*/ 3256354 h 4608812"/>
              <a:gd name="connsiteX37430" fmla="*/ 3734081 w 12184637"/>
              <a:gd name="connsiteY37430" fmla="*/ 3194879 h 4608812"/>
              <a:gd name="connsiteX37431" fmla="*/ 3726424 w 12184637"/>
              <a:gd name="connsiteY37431" fmla="*/ 3193038 h 4608812"/>
              <a:gd name="connsiteX37432" fmla="*/ 3724583 w 12184637"/>
              <a:gd name="connsiteY37432" fmla="*/ 3200695 h 4608812"/>
              <a:gd name="connsiteX37433" fmla="*/ 3762131 w 12184637"/>
              <a:gd name="connsiteY37433" fmla="*/ 3262170 h 4608812"/>
              <a:gd name="connsiteX37434" fmla="*/ 3766917 w 12184637"/>
              <a:gd name="connsiteY37434" fmla="*/ 3264821 h 4608812"/>
              <a:gd name="connsiteX37435" fmla="*/ 3769788 w 12184637"/>
              <a:gd name="connsiteY37435" fmla="*/ 3264011 h 4608812"/>
              <a:gd name="connsiteX37436" fmla="*/ 3732019 w 12184637"/>
              <a:gd name="connsiteY37436" fmla="*/ 3202683 h 4608812"/>
              <a:gd name="connsiteX37437" fmla="*/ 3734228 w 12184637"/>
              <a:gd name="connsiteY37437" fmla="*/ 3195100 h 4608812"/>
              <a:gd name="connsiteX37438" fmla="*/ 3730105 w 12184637"/>
              <a:gd name="connsiteY37438" fmla="*/ 3187516 h 4608812"/>
              <a:gd name="connsiteX37439" fmla="*/ 3722522 w 12184637"/>
              <a:gd name="connsiteY37439" fmla="*/ 3185308 h 4608812"/>
              <a:gd name="connsiteX37440" fmla="*/ 3720313 w 12184637"/>
              <a:gd name="connsiteY37440" fmla="*/ 3192891 h 4608812"/>
              <a:gd name="connsiteX37441" fmla="*/ 3724436 w 12184637"/>
              <a:gd name="connsiteY37441" fmla="*/ 3200474 h 4608812"/>
              <a:gd name="connsiteX37442" fmla="*/ 3729369 w 12184637"/>
              <a:gd name="connsiteY37442" fmla="*/ 3203419 h 4608812"/>
              <a:gd name="connsiteX37443" fmla="*/ 3732019 w 12184637"/>
              <a:gd name="connsiteY37443" fmla="*/ 3202683 h 4608812"/>
              <a:gd name="connsiteX37444" fmla="*/ 3727896 w 12184637"/>
              <a:gd name="connsiteY37444" fmla="*/ 3195100 h 4608812"/>
              <a:gd name="connsiteX37445" fmla="*/ 3730105 w 12184637"/>
              <a:gd name="connsiteY37445" fmla="*/ 3187516 h 4608812"/>
              <a:gd name="connsiteX37446" fmla="*/ 3701686 w 12184637"/>
              <a:gd name="connsiteY37446" fmla="*/ 3135538 h 4608812"/>
              <a:gd name="connsiteX37447" fmla="*/ 3694103 w 12184637"/>
              <a:gd name="connsiteY37447" fmla="*/ 3133330 h 4608812"/>
              <a:gd name="connsiteX37448" fmla="*/ 3691895 w 12184637"/>
              <a:gd name="connsiteY37448" fmla="*/ 3140913 h 4608812"/>
              <a:gd name="connsiteX37449" fmla="*/ 3720313 w 12184637"/>
              <a:gd name="connsiteY37449" fmla="*/ 3192891 h 4608812"/>
              <a:gd name="connsiteX37450" fmla="*/ 3725246 w 12184637"/>
              <a:gd name="connsiteY37450" fmla="*/ 3195762 h 4608812"/>
              <a:gd name="connsiteX37451" fmla="*/ 3727896 w 12184637"/>
              <a:gd name="connsiteY37451" fmla="*/ 3195100 h 4608812"/>
              <a:gd name="connsiteX37452" fmla="*/ 3699478 w 12184637"/>
              <a:gd name="connsiteY37452" fmla="*/ 3143122 h 4608812"/>
              <a:gd name="connsiteX37453" fmla="*/ 3701686 w 12184637"/>
              <a:gd name="connsiteY37453" fmla="*/ 3135538 h 4608812"/>
              <a:gd name="connsiteX37454" fmla="*/ 3688802 w 12184637"/>
              <a:gd name="connsiteY37454" fmla="*/ 3111905 h 4608812"/>
              <a:gd name="connsiteX37455" fmla="*/ 3681219 w 12184637"/>
              <a:gd name="connsiteY37455" fmla="*/ 3109697 h 4608812"/>
              <a:gd name="connsiteX37456" fmla="*/ 3679011 w 12184637"/>
              <a:gd name="connsiteY37456" fmla="*/ 3117280 h 4608812"/>
              <a:gd name="connsiteX37457" fmla="*/ 3691895 w 12184637"/>
              <a:gd name="connsiteY37457" fmla="*/ 3140913 h 4608812"/>
              <a:gd name="connsiteX37458" fmla="*/ 3696827 w 12184637"/>
              <a:gd name="connsiteY37458" fmla="*/ 3143784 h 4608812"/>
              <a:gd name="connsiteX37459" fmla="*/ 3699478 w 12184637"/>
              <a:gd name="connsiteY37459" fmla="*/ 3143122 h 4608812"/>
              <a:gd name="connsiteX37460" fmla="*/ 3686594 w 12184637"/>
              <a:gd name="connsiteY37460" fmla="*/ 3119488 h 4608812"/>
              <a:gd name="connsiteX37461" fmla="*/ 3688802 w 12184637"/>
              <a:gd name="connsiteY37461" fmla="*/ 3111905 h 4608812"/>
              <a:gd name="connsiteX37462" fmla="*/ 3629462 w 12184637"/>
              <a:gd name="connsiteY37462" fmla="*/ 3003238 h 4608812"/>
              <a:gd name="connsiteX37463" fmla="*/ 3621879 w 12184637"/>
              <a:gd name="connsiteY37463" fmla="*/ 3001029 h 4608812"/>
              <a:gd name="connsiteX37464" fmla="*/ 3619670 w 12184637"/>
              <a:gd name="connsiteY37464" fmla="*/ 3008612 h 4608812"/>
              <a:gd name="connsiteX37465" fmla="*/ 3679011 w 12184637"/>
              <a:gd name="connsiteY37465" fmla="*/ 3117280 h 4608812"/>
              <a:gd name="connsiteX37466" fmla="*/ 3683943 w 12184637"/>
              <a:gd name="connsiteY37466" fmla="*/ 3120151 h 4608812"/>
              <a:gd name="connsiteX37467" fmla="*/ 3686594 w 12184637"/>
              <a:gd name="connsiteY37467" fmla="*/ 3119488 h 4608812"/>
              <a:gd name="connsiteX37468" fmla="*/ 3627180 w 12184637"/>
              <a:gd name="connsiteY37468" fmla="*/ 3010821 h 4608812"/>
              <a:gd name="connsiteX37469" fmla="*/ 3629462 w 12184637"/>
              <a:gd name="connsiteY37469" fmla="*/ 3003238 h 4608812"/>
              <a:gd name="connsiteX37470" fmla="*/ 3609731 w 12184637"/>
              <a:gd name="connsiteY37470" fmla="*/ 2966573 h 4608812"/>
              <a:gd name="connsiteX37471" fmla="*/ 3602148 w 12184637"/>
              <a:gd name="connsiteY37471" fmla="*/ 2964291 h 4608812"/>
              <a:gd name="connsiteX37472" fmla="*/ 3599866 w 12184637"/>
              <a:gd name="connsiteY37472" fmla="*/ 2971874 h 4608812"/>
              <a:gd name="connsiteX37473" fmla="*/ 3619597 w 12184637"/>
              <a:gd name="connsiteY37473" fmla="*/ 3008538 h 4608812"/>
              <a:gd name="connsiteX37474" fmla="*/ 3624529 w 12184637"/>
              <a:gd name="connsiteY37474" fmla="*/ 3011483 h 4608812"/>
              <a:gd name="connsiteX37475" fmla="*/ 3627180 w 12184637"/>
              <a:gd name="connsiteY37475" fmla="*/ 3010821 h 4608812"/>
              <a:gd name="connsiteX37476" fmla="*/ 3607449 w 12184637"/>
              <a:gd name="connsiteY37476" fmla="*/ 2974083 h 4608812"/>
              <a:gd name="connsiteX37477" fmla="*/ 3609731 w 12184637"/>
              <a:gd name="connsiteY37477" fmla="*/ 2966499 h 4608812"/>
              <a:gd name="connsiteX37478" fmla="*/ 3535519 w 12184637"/>
              <a:gd name="connsiteY37478" fmla="*/ 2828383 h 4608812"/>
              <a:gd name="connsiteX37479" fmla="*/ 3527936 w 12184637"/>
              <a:gd name="connsiteY37479" fmla="*/ 2826100 h 4608812"/>
              <a:gd name="connsiteX37480" fmla="*/ 3525653 w 12184637"/>
              <a:gd name="connsiteY37480" fmla="*/ 2833683 h 4608812"/>
              <a:gd name="connsiteX37481" fmla="*/ 3599866 w 12184637"/>
              <a:gd name="connsiteY37481" fmla="*/ 2971800 h 4608812"/>
              <a:gd name="connsiteX37482" fmla="*/ 3604798 w 12184637"/>
              <a:gd name="connsiteY37482" fmla="*/ 2974745 h 4608812"/>
              <a:gd name="connsiteX37483" fmla="*/ 3607449 w 12184637"/>
              <a:gd name="connsiteY37483" fmla="*/ 2974083 h 4608812"/>
              <a:gd name="connsiteX37484" fmla="*/ 3533384 w 12184637"/>
              <a:gd name="connsiteY37484" fmla="*/ 2835892 h 4608812"/>
              <a:gd name="connsiteX37485" fmla="*/ 3535519 w 12184637"/>
              <a:gd name="connsiteY37485" fmla="*/ 2828309 h 4608812"/>
              <a:gd name="connsiteX37486" fmla="*/ 3447097 w 12184637"/>
              <a:gd name="connsiteY37486" fmla="*/ 2672301 h 4608812"/>
              <a:gd name="connsiteX37487" fmla="*/ 3439514 w 12184637"/>
              <a:gd name="connsiteY37487" fmla="*/ 2670166 h 4608812"/>
              <a:gd name="connsiteX37488" fmla="*/ 3437379 w 12184637"/>
              <a:gd name="connsiteY37488" fmla="*/ 2677749 h 4608812"/>
              <a:gd name="connsiteX37489" fmla="*/ 3525801 w 12184637"/>
              <a:gd name="connsiteY37489" fmla="*/ 2833757 h 4608812"/>
              <a:gd name="connsiteX37490" fmla="*/ 3530660 w 12184637"/>
              <a:gd name="connsiteY37490" fmla="*/ 2836555 h 4608812"/>
              <a:gd name="connsiteX37491" fmla="*/ 3533384 w 12184637"/>
              <a:gd name="connsiteY37491" fmla="*/ 2835892 h 4608812"/>
              <a:gd name="connsiteX37492" fmla="*/ 3447760 w 12184637"/>
              <a:gd name="connsiteY37492" fmla="*/ 2675541 h 4608812"/>
              <a:gd name="connsiteX37493" fmla="*/ 3455564 w 12184637"/>
              <a:gd name="connsiteY37493" fmla="*/ 2582849 h 4608812"/>
              <a:gd name="connsiteX37494" fmla="*/ 3450484 w 12184637"/>
              <a:gd name="connsiteY37494" fmla="*/ 2576812 h 4608812"/>
              <a:gd name="connsiteX37495" fmla="*/ 3444447 w 12184637"/>
              <a:gd name="connsiteY37495" fmla="*/ 2581892 h 4608812"/>
              <a:gd name="connsiteX37496" fmla="*/ 3436643 w 12184637"/>
              <a:gd name="connsiteY37496" fmla="*/ 2674584 h 4608812"/>
              <a:gd name="connsiteX37497" fmla="*/ 3441723 w 12184637"/>
              <a:gd name="connsiteY37497" fmla="*/ 2680621 h 4608812"/>
              <a:gd name="connsiteX37498" fmla="*/ 3442238 w 12184637"/>
              <a:gd name="connsiteY37498" fmla="*/ 2680621 h 4608812"/>
              <a:gd name="connsiteX37499" fmla="*/ 3447760 w 12184637"/>
              <a:gd name="connsiteY37499" fmla="*/ 2675541 h 4608812"/>
              <a:gd name="connsiteX37500" fmla="*/ 3455417 w 12184637"/>
              <a:gd name="connsiteY37500" fmla="*/ 2583585 h 4608812"/>
              <a:gd name="connsiteX37501" fmla="*/ 3478461 w 12184637"/>
              <a:gd name="connsiteY37501" fmla="*/ 2481396 h 4608812"/>
              <a:gd name="connsiteX37502" fmla="*/ 3474264 w 12184637"/>
              <a:gd name="connsiteY37502" fmla="*/ 2474697 h 4608812"/>
              <a:gd name="connsiteX37503" fmla="*/ 3467565 w 12184637"/>
              <a:gd name="connsiteY37503" fmla="*/ 2478893 h 4608812"/>
              <a:gd name="connsiteX37504" fmla="*/ 3444521 w 12184637"/>
              <a:gd name="connsiteY37504" fmla="*/ 2581082 h 4608812"/>
              <a:gd name="connsiteX37505" fmla="*/ 3448717 w 12184637"/>
              <a:gd name="connsiteY37505" fmla="*/ 2587782 h 4608812"/>
              <a:gd name="connsiteX37506" fmla="*/ 3449969 w 12184637"/>
              <a:gd name="connsiteY37506" fmla="*/ 2587929 h 4608812"/>
              <a:gd name="connsiteX37507" fmla="*/ 3455417 w 12184637"/>
              <a:gd name="connsiteY37507" fmla="*/ 2583585 h 4608812"/>
              <a:gd name="connsiteX37508" fmla="*/ 3478387 w 12184637"/>
              <a:gd name="connsiteY37508" fmla="*/ 2481764 h 4608812"/>
              <a:gd name="connsiteX37509" fmla="*/ 3511370 w 12184637"/>
              <a:gd name="connsiteY37509" fmla="*/ 2370299 h 4608812"/>
              <a:gd name="connsiteX37510" fmla="*/ 3507616 w 12184637"/>
              <a:gd name="connsiteY37510" fmla="*/ 2363378 h 4608812"/>
              <a:gd name="connsiteX37511" fmla="*/ 3500695 w 12184637"/>
              <a:gd name="connsiteY37511" fmla="*/ 2367133 h 4608812"/>
              <a:gd name="connsiteX37512" fmla="*/ 3467712 w 12184637"/>
              <a:gd name="connsiteY37512" fmla="*/ 2478599 h 4608812"/>
              <a:gd name="connsiteX37513" fmla="*/ 3471467 w 12184637"/>
              <a:gd name="connsiteY37513" fmla="*/ 2485519 h 4608812"/>
              <a:gd name="connsiteX37514" fmla="*/ 3473086 w 12184637"/>
              <a:gd name="connsiteY37514" fmla="*/ 2485740 h 4608812"/>
              <a:gd name="connsiteX37515" fmla="*/ 3478387 w 12184637"/>
              <a:gd name="connsiteY37515" fmla="*/ 2481764 h 4608812"/>
              <a:gd name="connsiteX37516" fmla="*/ 3511297 w 12184637"/>
              <a:gd name="connsiteY37516" fmla="*/ 2370372 h 4608812"/>
              <a:gd name="connsiteX37517" fmla="*/ 3548624 w 12184637"/>
              <a:gd name="connsiteY37517" fmla="*/ 2249778 h 4608812"/>
              <a:gd name="connsiteX37518" fmla="*/ 3544943 w 12184637"/>
              <a:gd name="connsiteY37518" fmla="*/ 2242784 h 4608812"/>
              <a:gd name="connsiteX37519" fmla="*/ 3537948 w 12184637"/>
              <a:gd name="connsiteY37519" fmla="*/ 2246465 h 4608812"/>
              <a:gd name="connsiteX37520" fmla="*/ 3500621 w 12184637"/>
              <a:gd name="connsiteY37520" fmla="*/ 2367060 h 4608812"/>
              <a:gd name="connsiteX37521" fmla="*/ 3504303 w 12184637"/>
              <a:gd name="connsiteY37521" fmla="*/ 2374054 h 4608812"/>
              <a:gd name="connsiteX37522" fmla="*/ 3505996 w 12184637"/>
              <a:gd name="connsiteY37522" fmla="*/ 2374274 h 4608812"/>
              <a:gd name="connsiteX37523" fmla="*/ 3511297 w 12184637"/>
              <a:gd name="connsiteY37523" fmla="*/ 2370372 h 4608812"/>
              <a:gd name="connsiteX37524" fmla="*/ 3547004 w 12184637"/>
              <a:gd name="connsiteY37524" fmla="*/ 2252354 h 4608812"/>
              <a:gd name="connsiteX37525" fmla="*/ 3547593 w 12184637"/>
              <a:gd name="connsiteY37525" fmla="*/ 2244477 h 4608812"/>
              <a:gd name="connsiteX37526" fmla="*/ 3455122 w 12184637"/>
              <a:gd name="connsiteY37526" fmla="*/ 2137797 h 4608812"/>
              <a:gd name="connsiteX37527" fmla="*/ 3447245 w 12184637"/>
              <a:gd name="connsiteY37527" fmla="*/ 2137208 h 4608812"/>
              <a:gd name="connsiteX37528" fmla="*/ 3446656 w 12184637"/>
              <a:gd name="connsiteY37528" fmla="*/ 2145085 h 4608812"/>
              <a:gd name="connsiteX37529" fmla="*/ 3539126 w 12184637"/>
              <a:gd name="connsiteY37529" fmla="*/ 2251766 h 4608812"/>
              <a:gd name="connsiteX37530" fmla="*/ 3543397 w 12184637"/>
              <a:gd name="connsiteY37530" fmla="*/ 2253680 h 4608812"/>
              <a:gd name="connsiteX37531" fmla="*/ 3547004 w 12184637"/>
              <a:gd name="connsiteY37531" fmla="*/ 2252354 h 4608812"/>
              <a:gd name="connsiteX37532" fmla="*/ 3455122 w 12184637"/>
              <a:gd name="connsiteY37532" fmla="*/ 2145159 h 4608812"/>
              <a:gd name="connsiteX37533" fmla="*/ 3454533 w 12184637"/>
              <a:gd name="connsiteY37533" fmla="*/ 2137281 h 4608812"/>
              <a:gd name="connsiteX37534" fmla="*/ 3358750 w 12184637"/>
              <a:gd name="connsiteY37534" fmla="*/ 2054676 h 4608812"/>
              <a:gd name="connsiteX37535" fmla="*/ 3350872 w 12184637"/>
              <a:gd name="connsiteY37535" fmla="*/ 2055265 h 4608812"/>
              <a:gd name="connsiteX37536" fmla="*/ 3351461 w 12184637"/>
              <a:gd name="connsiteY37536" fmla="*/ 2063143 h 4608812"/>
              <a:gd name="connsiteX37537" fmla="*/ 3447245 w 12184637"/>
              <a:gd name="connsiteY37537" fmla="*/ 2145748 h 4608812"/>
              <a:gd name="connsiteX37538" fmla="*/ 3450926 w 12184637"/>
              <a:gd name="connsiteY37538" fmla="*/ 2147073 h 4608812"/>
              <a:gd name="connsiteX37539" fmla="*/ 3455122 w 12184637"/>
              <a:gd name="connsiteY37539" fmla="*/ 2145159 h 4608812"/>
              <a:gd name="connsiteX37540" fmla="*/ 3359707 w 12184637"/>
              <a:gd name="connsiteY37540" fmla="*/ 2061965 h 4608812"/>
              <a:gd name="connsiteX37541" fmla="*/ 3358161 w 12184637"/>
              <a:gd name="connsiteY37541" fmla="*/ 2054234 h 4608812"/>
              <a:gd name="connsiteX37542" fmla="*/ 3262892 w 12184637"/>
              <a:gd name="connsiteY37542" fmla="*/ 1990256 h 4608812"/>
              <a:gd name="connsiteX37543" fmla="*/ 3255162 w 12184637"/>
              <a:gd name="connsiteY37543" fmla="*/ 1991802 h 4608812"/>
              <a:gd name="connsiteX37544" fmla="*/ 3256708 w 12184637"/>
              <a:gd name="connsiteY37544" fmla="*/ 1999532 h 4608812"/>
              <a:gd name="connsiteX37545" fmla="*/ 3351976 w 12184637"/>
              <a:gd name="connsiteY37545" fmla="*/ 2063511 h 4608812"/>
              <a:gd name="connsiteX37546" fmla="*/ 3355142 w 12184637"/>
              <a:gd name="connsiteY37546" fmla="*/ 2064468 h 4608812"/>
              <a:gd name="connsiteX37547" fmla="*/ 3359707 w 12184637"/>
              <a:gd name="connsiteY37547" fmla="*/ 2061965 h 4608812"/>
              <a:gd name="connsiteX37548" fmla="*/ 3264733 w 12184637"/>
              <a:gd name="connsiteY37548" fmla="*/ 1997545 h 4608812"/>
              <a:gd name="connsiteX37549" fmla="*/ 3262524 w 12184637"/>
              <a:gd name="connsiteY37549" fmla="*/ 1989961 h 4608812"/>
              <a:gd name="connsiteX37550" fmla="*/ 3171673 w 12184637"/>
              <a:gd name="connsiteY37550" fmla="*/ 1939603 h 4608812"/>
              <a:gd name="connsiteX37551" fmla="*/ 3164090 w 12184637"/>
              <a:gd name="connsiteY37551" fmla="*/ 1941812 h 4608812"/>
              <a:gd name="connsiteX37552" fmla="*/ 3166299 w 12184637"/>
              <a:gd name="connsiteY37552" fmla="*/ 1949395 h 4608812"/>
              <a:gd name="connsiteX37553" fmla="*/ 3257150 w 12184637"/>
              <a:gd name="connsiteY37553" fmla="*/ 1999753 h 4608812"/>
              <a:gd name="connsiteX37554" fmla="*/ 3259874 w 12184637"/>
              <a:gd name="connsiteY37554" fmla="*/ 2000416 h 4608812"/>
              <a:gd name="connsiteX37555" fmla="*/ 3264733 w 12184637"/>
              <a:gd name="connsiteY37555" fmla="*/ 1997545 h 4608812"/>
              <a:gd name="connsiteX37556" fmla="*/ 3173955 w 12184637"/>
              <a:gd name="connsiteY37556" fmla="*/ 1947039 h 4608812"/>
              <a:gd name="connsiteX37557" fmla="*/ 3171452 w 12184637"/>
              <a:gd name="connsiteY37557" fmla="*/ 1939530 h 4608812"/>
              <a:gd name="connsiteX37558" fmla="*/ 3088847 w 12184637"/>
              <a:gd name="connsiteY37558" fmla="*/ 1897859 h 4608812"/>
              <a:gd name="connsiteX37559" fmla="*/ 3081337 w 12184637"/>
              <a:gd name="connsiteY37559" fmla="*/ 1900362 h 4608812"/>
              <a:gd name="connsiteX37560" fmla="*/ 3083840 w 12184637"/>
              <a:gd name="connsiteY37560" fmla="*/ 1907872 h 4608812"/>
              <a:gd name="connsiteX37561" fmla="*/ 3166446 w 12184637"/>
              <a:gd name="connsiteY37561" fmla="*/ 1949542 h 4608812"/>
              <a:gd name="connsiteX37562" fmla="*/ 3169023 w 12184637"/>
              <a:gd name="connsiteY37562" fmla="*/ 1950131 h 4608812"/>
              <a:gd name="connsiteX37563" fmla="*/ 3173955 w 12184637"/>
              <a:gd name="connsiteY37563" fmla="*/ 1947039 h 4608812"/>
              <a:gd name="connsiteX37564" fmla="*/ 3091497 w 12184637"/>
              <a:gd name="connsiteY37564" fmla="*/ 1905147 h 4608812"/>
              <a:gd name="connsiteX37565" fmla="*/ 3088700 w 12184637"/>
              <a:gd name="connsiteY37565" fmla="*/ 1897785 h 4608812"/>
              <a:gd name="connsiteX37566" fmla="*/ 3013236 w 12184637"/>
              <a:gd name="connsiteY37566" fmla="*/ 1863845 h 4608812"/>
              <a:gd name="connsiteX37567" fmla="*/ 3005874 w 12184637"/>
              <a:gd name="connsiteY37567" fmla="*/ 1866642 h 4608812"/>
              <a:gd name="connsiteX37568" fmla="*/ 3008671 w 12184637"/>
              <a:gd name="connsiteY37568" fmla="*/ 1874005 h 4608812"/>
              <a:gd name="connsiteX37569" fmla="*/ 3084135 w 12184637"/>
              <a:gd name="connsiteY37569" fmla="*/ 1907945 h 4608812"/>
              <a:gd name="connsiteX37570" fmla="*/ 3086491 w 12184637"/>
              <a:gd name="connsiteY37570" fmla="*/ 1908461 h 4608812"/>
              <a:gd name="connsiteX37571" fmla="*/ 3091497 w 12184637"/>
              <a:gd name="connsiteY37571" fmla="*/ 1905147 h 4608812"/>
              <a:gd name="connsiteX37572" fmla="*/ 3016181 w 12184637"/>
              <a:gd name="connsiteY37572" fmla="*/ 1870986 h 4608812"/>
              <a:gd name="connsiteX37573" fmla="*/ 3013015 w 12184637"/>
              <a:gd name="connsiteY37573" fmla="*/ 1863771 h 4608812"/>
              <a:gd name="connsiteX37574" fmla="*/ 2943736 w 12184637"/>
              <a:gd name="connsiteY37574" fmla="*/ 1836531 h 4608812"/>
              <a:gd name="connsiteX37575" fmla="*/ 2936521 w 12184637"/>
              <a:gd name="connsiteY37575" fmla="*/ 1839696 h 4608812"/>
              <a:gd name="connsiteX37576" fmla="*/ 2939686 w 12184637"/>
              <a:gd name="connsiteY37576" fmla="*/ 1846912 h 4608812"/>
              <a:gd name="connsiteX37577" fmla="*/ 3008966 w 12184637"/>
              <a:gd name="connsiteY37577" fmla="*/ 1874152 h 4608812"/>
              <a:gd name="connsiteX37578" fmla="*/ 3011027 w 12184637"/>
              <a:gd name="connsiteY37578" fmla="*/ 1874520 h 4608812"/>
              <a:gd name="connsiteX37579" fmla="*/ 3016181 w 12184637"/>
              <a:gd name="connsiteY37579" fmla="*/ 1870986 h 4608812"/>
              <a:gd name="connsiteX37580" fmla="*/ 2946975 w 12184637"/>
              <a:gd name="connsiteY37580" fmla="*/ 1843451 h 4608812"/>
              <a:gd name="connsiteX37581" fmla="*/ 2943441 w 12184637"/>
              <a:gd name="connsiteY37581" fmla="*/ 1836383 h 4608812"/>
              <a:gd name="connsiteX37582" fmla="*/ 2879463 w 12184637"/>
              <a:gd name="connsiteY37582" fmla="*/ 1814959 h 4608812"/>
              <a:gd name="connsiteX37583" fmla="*/ 2872395 w 12184637"/>
              <a:gd name="connsiteY37583" fmla="*/ 1818493 h 4608812"/>
              <a:gd name="connsiteX37584" fmla="*/ 2875929 w 12184637"/>
              <a:gd name="connsiteY37584" fmla="*/ 1825561 h 4608812"/>
              <a:gd name="connsiteX37585" fmla="*/ 2939907 w 12184637"/>
              <a:gd name="connsiteY37585" fmla="*/ 1846985 h 4608812"/>
              <a:gd name="connsiteX37586" fmla="*/ 2941748 w 12184637"/>
              <a:gd name="connsiteY37586" fmla="*/ 1847280 h 4608812"/>
              <a:gd name="connsiteX37587" fmla="*/ 2946975 w 12184637"/>
              <a:gd name="connsiteY37587" fmla="*/ 1843451 h 4608812"/>
              <a:gd name="connsiteX37588" fmla="*/ 2883144 w 12184637"/>
              <a:gd name="connsiteY37588" fmla="*/ 1821732 h 4608812"/>
              <a:gd name="connsiteX37589" fmla="*/ 2879242 w 12184637"/>
              <a:gd name="connsiteY37589" fmla="*/ 1814885 h 4608812"/>
              <a:gd name="connsiteX37590" fmla="*/ 2819902 w 12184637"/>
              <a:gd name="connsiteY37590" fmla="*/ 1798467 h 4608812"/>
              <a:gd name="connsiteX37591" fmla="*/ 2813054 w 12184637"/>
              <a:gd name="connsiteY37591" fmla="*/ 1802369 h 4608812"/>
              <a:gd name="connsiteX37592" fmla="*/ 2816956 w 12184637"/>
              <a:gd name="connsiteY37592" fmla="*/ 1809216 h 4608812"/>
              <a:gd name="connsiteX37593" fmla="*/ 2876297 w 12184637"/>
              <a:gd name="connsiteY37593" fmla="*/ 1825634 h 4608812"/>
              <a:gd name="connsiteX37594" fmla="*/ 2877843 w 12184637"/>
              <a:gd name="connsiteY37594" fmla="*/ 1825855 h 4608812"/>
              <a:gd name="connsiteX37595" fmla="*/ 2883144 w 12184637"/>
              <a:gd name="connsiteY37595" fmla="*/ 1821732 h 4608812"/>
              <a:gd name="connsiteX37596" fmla="*/ 2757616 w 12184637"/>
              <a:gd name="connsiteY37596" fmla="*/ 1862740 h 4608812"/>
              <a:gd name="connsiteX37597" fmla="*/ 2821963 w 12184637"/>
              <a:gd name="connsiteY37597" fmla="*/ 1808038 h 4608812"/>
              <a:gd name="connsiteX37598" fmla="*/ 2822626 w 12184637"/>
              <a:gd name="connsiteY37598" fmla="*/ 1800161 h 4608812"/>
              <a:gd name="connsiteX37599" fmla="*/ 2814748 w 12184637"/>
              <a:gd name="connsiteY37599" fmla="*/ 1799498 h 4608812"/>
              <a:gd name="connsiteX37600" fmla="*/ 2750401 w 12184637"/>
              <a:gd name="connsiteY37600" fmla="*/ 1854200 h 4608812"/>
              <a:gd name="connsiteX37601" fmla="*/ 2749739 w 12184637"/>
              <a:gd name="connsiteY37601" fmla="*/ 1862078 h 4608812"/>
              <a:gd name="connsiteX37602" fmla="*/ 2754009 w 12184637"/>
              <a:gd name="connsiteY37602" fmla="*/ 1864066 h 4608812"/>
              <a:gd name="connsiteX37603" fmla="*/ 2757616 w 12184637"/>
              <a:gd name="connsiteY37603" fmla="*/ 1862740 h 4608812"/>
              <a:gd name="connsiteX37604" fmla="*/ 2759383 w 12184637"/>
              <a:gd name="connsiteY37604" fmla="*/ 1859869 h 4608812"/>
              <a:gd name="connsiteX37605" fmla="*/ 2755408 w 12184637"/>
              <a:gd name="connsiteY37605" fmla="*/ 1853096 h 4608812"/>
              <a:gd name="connsiteX37606" fmla="*/ 2695994 w 12184637"/>
              <a:gd name="connsiteY37606" fmla="*/ 1837488 h 4608812"/>
              <a:gd name="connsiteX37607" fmla="*/ 2689220 w 12184637"/>
              <a:gd name="connsiteY37607" fmla="*/ 1841463 h 4608812"/>
              <a:gd name="connsiteX37608" fmla="*/ 2693196 w 12184637"/>
              <a:gd name="connsiteY37608" fmla="*/ 1848237 h 4608812"/>
              <a:gd name="connsiteX37609" fmla="*/ 2752610 w 12184637"/>
              <a:gd name="connsiteY37609" fmla="*/ 1863845 h 4608812"/>
              <a:gd name="connsiteX37610" fmla="*/ 2754082 w 12184637"/>
              <a:gd name="connsiteY37610" fmla="*/ 1864066 h 4608812"/>
              <a:gd name="connsiteX37611" fmla="*/ 2759383 w 12184637"/>
              <a:gd name="connsiteY37611" fmla="*/ 1859869 h 4608812"/>
              <a:gd name="connsiteX37612" fmla="*/ 2700043 w 12184637"/>
              <a:gd name="connsiteY37612" fmla="*/ 1844114 h 4608812"/>
              <a:gd name="connsiteX37613" fmla="*/ 2695773 w 12184637"/>
              <a:gd name="connsiteY37613" fmla="*/ 1837488 h 4608812"/>
              <a:gd name="connsiteX37614" fmla="*/ 2636653 w 12184637"/>
              <a:gd name="connsiteY37614" fmla="*/ 1824677 h 4608812"/>
              <a:gd name="connsiteX37615" fmla="*/ 2630027 w 12184637"/>
              <a:gd name="connsiteY37615" fmla="*/ 1828947 h 4608812"/>
              <a:gd name="connsiteX37616" fmla="*/ 2634297 w 12184637"/>
              <a:gd name="connsiteY37616" fmla="*/ 1835574 h 4608812"/>
              <a:gd name="connsiteX37617" fmla="*/ 2693417 w 12184637"/>
              <a:gd name="connsiteY37617" fmla="*/ 1848384 h 4608812"/>
              <a:gd name="connsiteX37618" fmla="*/ 2694668 w 12184637"/>
              <a:gd name="connsiteY37618" fmla="*/ 1848531 h 4608812"/>
              <a:gd name="connsiteX37619" fmla="*/ 2700043 w 12184637"/>
              <a:gd name="connsiteY37619" fmla="*/ 1844114 h 4608812"/>
              <a:gd name="connsiteX37620" fmla="*/ 2640997 w 12184637"/>
              <a:gd name="connsiteY37620" fmla="*/ 1831156 h 4608812"/>
              <a:gd name="connsiteX37621" fmla="*/ 2636506 w 12184637"/>
              <a:gd name="connsiteY37621" fmla="*/ 1824677 h 4608812"/>
              <a:gd name="connsiteX37622" fmla="*/ 2575325 w 12184637"/>
              <a:gd name="connsiteY37622" fmla="*/ 1813560 h 4608812"/>
              <a:gd name="connsiteX37623" fmla="*/ 2568846 w 12184637"/>
              <a:gd name="connsiteY37623" fmla="*/ 1818051 h 4608812"/>
              <a:gd name="connsiteX37624" fmla="*/ 2573337 w 12184637"/>
              <a:gd name="connsiteY37624" fmla="*/ 1824530 h 4608812"/>
              <a:gd name="connsiteX37625" fmla="*/ 2634518 w 12184637"/>
              <a:gd name="connsiteY37625" fmla="*/ 1835647 h 4608812"/>
              <a:gd name="connsiteX37626" fmla="*/ 2635549 w 12184637"/>
              <a:gd name="connsiteY37626" fmla="*/ 1835721 h 4608812"/>
              <a:gd name="connsiteX37627" fmla="*/ 2640997 w 12184637"/>
              <a:gd name="connsiteY37627" fmla="*/ 1831156 h 4608812"/>
              <a:gd name="connsiteX37628" fmla="*/ 2579816 w 12184637"/>
              <a:gd name="connsiteY37628" fmla="*/ 1819892 h 4608812"/>
              <a:gd name="connsiteX37629" fmla="*/ 2575178 w 12184637"/>
              <a:gd name="connsiteY37629" fmla="*/ 1813487 h 4608812"/>
              <a:gd name="connsiteX37630" fmla="*/ 2509580 w 12184637"/>
              <a:gd name="connsiteY37630" fmla="*/ 1802958 h 4608812"/>
              <a:gd name="connsiteX37631" fmla="*/ 2503174 w 12184637"/>
              <a:gd name="connsiteY37631" fmla="*/ 1807597 h 4608812"/>
              <a:gd name="connsiteX37632" fmla="*/ 2507813 w 12184637"/>
              <a:gd name="connsiteY37632" fmla="*/ 1814002 h 4608812"/>
              <a:gd name="connsiteX37633" fmla="*/ 2573411 w 12184637"/>
              <a:gd name="connsiteY37633" fmla="*/ 1824530 h 4608812"/>
              <a:gd name="connsiteX37634" fmla="*/ 2574368 w 12184637"/>
              <a:gd name="connsiteY37634" fmla="*/ 1824604 h 4608812"/>
              <a:gd name="connsiteX37635" fmla="*/ 2579816 w 12184637"/>
              <a:gd name="connsiteY37635" fmla="*/ 1819892 h 4608812"/>
              <a:gd name="connsiteX37636" fmla="*/ 2514218 w 12184637"/>
              <a:gd name="connsiteY37636" fmla="*/ 1809143 h 4608812"/>
              <a:gd name="connsiteX37637" fmla="*/ 2509359 w 12184637"/>
              <a:gd name="connsiteY37637" fmla="*/ 1802958 h 4608812"/>
              <a:gd name="connsiteX37638" fmla="*/ 2441405 w 12184637"/>
              <a:gd name="connsiteY37638" fmla="*/ 1794713 h 4608812"/>
              <a:gd name="connsiteX37639" fmla="*/ 2435220 w 12184637"/>
              <a:gd name="connsiteY37639" fmla="*/ 1799572 h 4608812"/>
              <a:gd name="connsiteX37640" fmla="*/ 2440080 w 12184637"/>
              <a:gd name="connsiteY37640" fmla="*/ 1805756 h 4608812"/>
              <a:gd name="connsiteX37641" fmla="*/ 2508034 w 12184637"/>
              <a:gd name="connsiteY37641" fmla="*/ 1814002 h 4608812"/>
              <a:gd name="connsiteX37642" fmla="*/ 2508770 w 12184637"/>
              <a:gd name="connsiteY37642" fmla="*/ 1814076 h 4608812"/>
              <a:gd name="connsiteX37643" fmla="*/ 2514218 w 12184637"/>
              <a:gd name="connsiteY37643" fmla="*/ 1809143 h 4608812"/>
              <a:gd name="connsiteX37644" fmla="*/ 2446337 w 12184637"/>
              <a:gd name="connsiteY37644" fmla="*/ 1800603 h 4608812"/>
              <a:gd name="connsiteX37645" fmla="*/ 2441110 w 12184637"/>
              <a:gd name="connsiteY37645" fmla="*/ 1794713 h 4608812"/>
              <a:gd name="connsiteX37646" fmla="*/ 2373082 w 12184637"/>
              <a:gd name="connsiteY37646" fmla="*/ 1790516 h 4608812"/>
              <a:gd name="connsiteX37647" fmla="*/ 2367192 w 12184637"/>
              <a:gd name="connsiteY37647" fmla="*/ 1795743 h 4608812"/>
              <a:gd name="connsiteX37648" fmla="*/ 2372420 w 12184637"/>
              <a:gd name="connsiteY37648" fmla="*/ 1801633 h 4608812"/>
              <a:gd name="connsiteX37649" fmla="*/ 2440448 w 12184637"/>
              <a:gd name="connsiteY37649" fmla="*/ 1805830 h 4608812"/>
              <a:gd name="connsiteX37650" fmla="*/ 2440816 w 12184637"/>
              <a:gd name="connsiteY37650" fmla="*/ 1805830 h 4608812"/>
              <a:gd name="connsiteX37651" fmla="*/ 2446337 w 12184637"/>
              <a:gd name="connsiteY37651" fmla="*/ 1800603 h 4608812"/>
              <a:gd name="connsiteX37652" fmla="*/ 2307116 w 12184637"/>
              <a:gd name="connsiteY37652" fmla="*/ 1803179 h 4608812"/>
              <a:gd name="connsiteX37653" fmla="*/ 2372862 w 12184637"/>
              <a:gd name="connsiteY37653" fmla="*/ 1801633 h 4608812"/>
              <a:gd name="connsiteX37654" fmla="*/ 2378310 w 12184637"/>
              <a:gd name="connsiteY37654" fmla="*/ 1795964 h 4608812"/>
              <a:gd name="connsiteX37655" fmla="*/ 2372641 w 12184637"/>
              <a:gd name="connsiteY37655" fmla="*/ 1790516 h 4608812"/>
              <a:gd name="connsiteX37656" fmla="*/ 2306895 w 12184637"/>
              <a:gd name="connsiteY37656" fmla="*/ 1792062 h 4608812"/>
              <a:gd name="connsiteX37657" fmla="*/ 2301447 w 12184637"/>
              <a:gd name="connsiteY37657" fmla="*/ 1797731 h 4608812"/>
              <a:gd name="connsiteX37658" fmla="*/ 2307042 w 12184637"/>
              <a:gd name="connsiteY37658" fmla="*/ 1803179 h 4608812"/>
              <a:gd name="connsiteX37659" fmla="*/ 2307116 w 12184637"/>
              <a:gd name="connsiteY37659" fmla="*/ 1803179 h 4608812"/>
              <a:gd name="connsiteX37660" fmla="*/ 2232757 w 12184637"/>
              <a:gd name="connsiteY37660" fmla="*/ 1835794 h 4608812"/>
              <a:gd name="connsiteX37661" fmla="*/ 2309177 w 12184637"/>
              <a:gd name="connsiteY37661" fmla="*/ 1802664 h 4608812"/>
              <a:gd name="connsiteX37662" fmla="*/ 2312049 w 12184637"/>
              <a:gd name="connsiteY37662" fmla="*/ 1795375 h 4608812"/>
              <a:gd name="connsiteX37663" fmla="*/ 2304760 w 12184637"/>
              <a:gd name="connsiteY37663" fmla="*/ 1792504 h 4608812"/>
              <a:gd name="connsiteX37664" fmla="*/ 2228339 w 12184637"/>
              <a:gd name="connsiteY37664" fmla="*/ 1825634 h 4608812"/>
              <a:gd name="connsiteX37665" fmla="*/ 2225468 w 12184637"/>
              <a:gd name="connsiteY37665" fmla="*/ 1832923 h 4608812"/>
              <a:gd name="connsiteX37666" fmla="*/ 2230621 w 12184637"/>
              <a:gd name="connsiteY37666" fmla="*/ 1836310 h 4608812"/>
              <a:gd name="connsiteX37667" fmla="*/ 2232757 w 12184637"/>
              <a:gd name="connsiteY37667" fmla="*/ 1835794 h 4608812"/>
              <a:gd name="connsiteX37668" fmla="*/ 2235333 w 12184637"/>
              <a:gd name="connsiteY37668" fmla="*/ 1835794 h 4608812"/>
              <a:gd name="connsiteX37669" fmla="*/ 2235996 w 12184637"/>
              <a:gd name="connsiteY37669" fmla="*/ 1831524 h 4608812"/>
              <a:gd name="connsiteX37670" fmla="*/ 2231358 w 12184637"/>
              <a:gd name="connsiteY37670" fmla="*/ 1825119 h 4608812"/>
              <a:gd name="connsiteX37671" fmla="*/ 2224953 w 12184637"/>
              <a:gd name="connsiteY37671" fmla="*/ 1829757 h 4608812"/>
              <a:gd name="connsiteX37672" fmla="*/ 2224290 w 12184637"/>
              <a:gd name="connsiteY37672" fmla="*/ 1834027 h 4608812"/>
              <a:gd name="connsiteX37673" fmla="*/ 2228928 w 12184637"/>
              <a:gd name="connsiteY37673" fmla="*/ 1840433 h 4608812"/>
              <a:gd name="connsiteX37674" fmla="*/ 2229885 w 12184637"/>
              <a:gd name="connsiteY37674" fmla="*/ 1840506 h 4608812"/>
              <a:gd name="connsiteX37675" fmla="*/ 2235333 w 12184637"/>
              <a:gd name="connsiteY37675" fmla="*/ 1835794 h 4608812"/>
              <a:gd name="connsiteX37676" fmla="*/ 2235260 w 12184637"/>
              <a:gd name="connsiteY37676" fmla="*/ 1836236 h 4608812"/>
              <a:gd name="connsiteX37677" fmla="*/ 2235333 w 12184637"/>
              <a:gd name="connsiteY37677" fmla="*/ 1835721 h 4608812"/>
              <a:gd name="connsiteX37678" fmla="*/ 2230621 w 12184637"/>
              <a:gd name="connsiteY37678" fmla="*/ 1829610 h 4608812"/>
              <a:gd name="connsiteX37679" fmla="*/ 2224216 w 12184637"/>
              <a:gd name="connsiteY37679" fmla="*/ 1834543 h 4608812"/>
              <a:gd name="connsiteX37680" fmla="*/ 2228928 w 12184637"/>
              <a:gd name="connsiteY37680" fmla="*/ 1840874 h 4608812"/>
              <a:gd name="connsiteX37681" fmla="*/ 2229811 w 12184637"/>
              <a:gd name="connsiteY37681" fmla="*/ 1840948 h 4608812"/>
              <a:gd name="connsiteX37682" fmla="*/ 2235260 w 12184637"/>
              <a:gd name="connsiteY37682" fmla="*/ 1836236 h 4608812"/>
              <a:gd name="connsiteX37683" fmla="*/ 2234597 w 12184637"/>
              <a:gd name="connsiteY37683" fmla="*/ 1840285 h 4608812"/>
              <a:gd name="connsiteX37684" fmla="*/ 2235260 w 12184637"/>
              <a:gd name="connsiteY37684" fmla="*/ 1836310 h 4608812"/>
              <a:gd name="connsiteX37685" fmla="*/ 2230695 w 12184637"/>
              <a:gd name="connsiteY37685" fmla="*/ 1829905 h 4608812"/>
              <a:gd name="connsiteX37686" fmla="*/ 2224290 w 12184637"/>
              <a:gd name="connsiteY37686" fmla="*/ 1834469 h 4608812"/>
              <a:gd name="connsiteX37687" fmla="*/ 2223627 w 12184637"/>
              <a:gd name="connsiteY37687" fmla="*/ 1838445 h 4608812"/>
              <a:gd name="connsiteX37688" fmla="*/ 2228192 w 12184637"/>
              <a:gd name="connsiteY37688" fmla="*/ 1844850 h 4608812"/>
              <a:gd name="connsiteX37689" fmla="*/ 2229149 w 12184637"/>
              <a:gd name="connsiteY37689" fmla="*/ 1844924 h 4608812"/>
              <a:gd name="connsiteX37690" fmla="*/ 2234597 w 12184637"/>
              <a:gd name="connsiteY37690" fmla="*/ 1840285 h 4608812"/>
              <a:gd name="connsiteX37691" fmla="*/ 2234523 w 12184637"/>
              <a:gd name="connsiteY37691" fmla="*/ 1841022 h 4608812"/>
              <a:gd name="connsiteX37692" fmla="*/ 2234671 w 12184637"/>
              <a:gd name="connsiteY37692" fmla="*/ 1840212 h 4608812"/>
              <a:gd name="connsiteX37693" fmla="*/ 2229959 w 12184637"/>
              <a:gd name="connsiteY37693" fmla="*/ 1834248 h 4608812"/>
              <a:gd name="connsiteX37694" fmla="*/ 2223480 w 12184637"/>
              <a:gd name="connsiteY37694" fmla="*/ 1839255 h 4608812"/>
              <a:gd name="connsiteX37695" fmla="*/ 2228118 w 12184637"/>
              <a:gd name="connsiteY37695" fmla="*/ 1845660 h 4608812"/>
              <a:gd name="connsiteX37696" fmla="*/ 2229075 w 12184637"/>
              <a:gd name="connsiteY37696" fmla="*/ 1845734 h 4608812"/>
              <a:gd name="connsiteX37697" fmla="*/ 2234523 w 12184637"/>
              <a:gd name="connsiteY37697" fmla="*/ 1841022 h 4608812"/>
              <a:gd name="connsiteX37698" fmla="*/ 3638223 w 12184637"/>
              <a:gd name="connsiteY37698" fmla="*/ 3110580 h 4608812"/>
              <a:gd name="connsiteX37699" fmla="*/ 3639917 w 12184637"/>
              <a:gd name="connsiteY37699" fmla="*/ 3102850 h 4608812"/>
              <a:gd name="connsiteX37700" fmla="*/ 3605240 w 12184637"/>
              <a:gd name="connsiteY37700" fmla="*/ 3048589 h 4608812"/>
              <a:gd name="connsiteX37701" fmla="*/ 3597510 w 12184637"/>
              <a:gd name="connsiteY37701" fmla="*/ 3046896 h 4608812"/>
              <a:gd name="connsiteX37702" fmla="*/ 3595816 w 12184637"/>
              <a:gd name="connsiteY37702" fmla="*/ 3054626 h 4608812"/>
              <a:gd name="connsiteX37703" fmla="*/ 3630493 w 12184637"/>
              <a:gd name="connsiteY37703" fmla="*/ 3108887 h 4608812"/>
              <a:gd name="connsiteX37704" fmla="*/ 3635205 w 12184637"/>
              <a:gd name="connsiteY37704" fmla="*/ 3111464 h 4608812"/>
              <a:gd name="connsiteX37705" fmla="*/ 3638223 w 12184637"/>
              <a:gd name="connsiteY37705" fmla="*/ 3110580 h 4608812"/>
              <a:gd name="connsiteX37706" fmla="*/ 3647942 w 12184637"/>
              <a:gd name="connsiteY37706" fmla="*/ 3125746 h 4608812"/>
              <a:gd name="connsiteX37707" fmla="*/ 3649635 w 12184637"/>
              <a:gd name="connsiteY37707" fmla="*/ 3118016 h 4608812"/>
              <a:gd name="connsiteX37708" fmla="*/ 3639917 w 12184637"/>
              <a:gd name="connsiteY37708" fmla="*/ 3102776 h 4608812"/>
              <a:gd name="connsiteX37709" fmla="*/ 3632186 w 12184637"/>
              <a:gd name="connsiteY37709" fmla="*/ 3101083 h 4608812"/>
              <a:gd name="connsiteX37710" fmla="*/ 3630493 w 12184637"/>
              <a:gd name="connsiteY37710" fmla="*/ 3108813 h 4608812"/>
              <a:gd name="connsiteX37711" fmla="*/ 3640211 w 12184637"/>
              <a:gd name="connsiteY37711" fmla="*/ 3124053 h 4608812"/>
              <a:gd name="connsiteX37712" fmla="*/ 3644923 w 12184637"/>
              <a:gd name="connsiteY37712" fmla="*/ 3126630 h 4608812"/>
              <a:gd name="connsiteX37713" fmla="*/ 3647942 w 12184637"/>
              <a:gd name="connsiteY37713" fmla="*/ 3125746 h 4608812"/>
              <a:gd name="connsiteX37714" fmla="*/ 3654126 w 12184637"/>
              <a:gd name="connsiteY37714" fmla="*/ 3135538 h 4608812"/>
              <a:gd name="connsiteX37715" fmla="*/ 3655819 w 12184637"/>
              <a:gd name="connsiteY37715" fmla="*/ 3127882 h 4608812"/>
              <a:gd name="connsiteX37716" fmla="*/ 3649635 w 12184637"/>
              <a:gd name="connsiteY37716" fmla="*/ 3118163 h 4608812"/>
              <a:gd name="connsiteX37717" fmla="*/ 3641978 w 12184637"/>
              <a:gd name="connsiteY37717" fmla="*/ 3116470 h 4608812"/>
              <a:gd name="connsiteX37718" fmla="*/ 3640285 w 12184637"/>
              <a:gd name="connsiteY37718" fmla="*/ 3124127 h 4608812"/>
              <a:gd name="connsiteX37719" fmla="*/ 3646469 w 12184637"/>
              <a:gd name="connsiteY37719" fmla="*/ 3133845 h 4608812"/>
              <a:gd name="connsiteX37720" fmla="*/ 3651181 w 12184637"/>
              <a:gd name="connsiteY37720" fmla="*/ 3136422 h 4608812"/>
              <a:gd name="connsiteX37721" fmla="*/ 3654126 w 12184637"/>
              <a:gd name="connsiteY37721" fmla="*/ 3135538 h 4608812"/>
              <a:gd name="connsiteX37722" fmla="*/ 3656997 w 12184637"/>
              <a:gd name="connsiteY37722" fmla="*/ 3139441 h 4608812"/>
              <a:gd name="connsiteX37723" fmla="*/ 3658470 w 12184637"/>
              <a:gd name="connsiteY37723" fmla="*/ 3131710 h 4608812"/>
              <a:gd name="connsiteX37724" fmla="*/ 3655746 w 12184637"/>
              <a:gd name="connsiteY37724" fmla="*/ 3127734 h 4608812"/>
              <a:gd name="connsiteX37725" fmla="*/ 3648015 w 12184637"/>
              <a:gd name="connsiteY37725" fmla="*/ 3126262 h 4608812"/>
              <a:gd name="connsiteX37726" fmla="*/ 3646543 w 12184637"/>
              <a:gd name="connsiteY37726" fmla="*/ 3133992 h 4608812"/>
              <a:gd name="connsiteX37727" fmla="*/ 3649267 w 12184637"/>
              <a:gd name="connsiteY37727" fmla="*/ 3137968 h 4608812"/>
              <a:gd name="connsiteX37728" fmla="*/ 3653905 w 12184637"/>
              <a:gd name="connsiteY37728" fmla="*/ 3140397 h 4608812"/>
              <a:gd name="connsiteX37729" fmla="*/ 3656997 w 12184637"/>
              <a:gd name="connsiteY37729" fmla="*/ 3139441 h 4608812"/>
              <a:gd name="connsiteX37730" fmla="*/ 3684459 w 12184637"/>
              <a:gd name="connsiteY37730" fmla="*/ 3179860 h 4608812"/>
              <a:gd name="connsiteX37731" fmla="*/ 3685931 w 12184637"/>
              <a:gd name="connsiteY37731" fmla="*/ 3172129 h 4608812"/>
              <a:gd name="connsiteX37732" fmla="*/ 3658470 w 12184637"/>
              <a:gd name="connsiteY37732" fmla="*/ 3131710 h 4608812"/>
              <a:gd name="connsiteX37733" fmla="*/ 3650739 w 12184637"/>
              <a:gd name="connsiteY37733" fmla="*/ 3130238 h 4608812"/>
              <a:gd name="connsiteX37734" fmla="*/ 3649267 w 12184637"/>
              <a:gd name="connsiteY37734" fmla="*/ 3137968 h 4608812"/>
              <a:gd name="connsiteX37735" fmla="*/ 3676728 w 12184637"/>
              <a:gd name="connsiteY37735" fmla="*/ 3178387 h 4608812"/>
              <a:gd name="connsiteX37736" fmla="*/ 3681366 w 12184637"/>
              <a:gd name="connsiteY37736" fmla="*/ 3180817 h 4608812"/>
              <a:gd name="connsiteX37737" fmla="*/ 3684459 w 12184637"/>
              <a:gd name="connsiteY37737" fmla="*/ 3179860 h 4608812"/>
              <a:gd name="connsiteX37738" fmla="*/ 3715675 w 12184637"/>
              <a:gd name="connsiteY37738" fmla="*/ 3225948 h 4608812"/>
              <a:gd name="connsiteX37739" fmla="*/ 3717147 w 12184637"/>
              <a:gd name="connsiteY37739" fmla="*/ 3218217 h 4608812"/>
              <a:gd name="connsiteX37740" fmla="*/ 3685931 w 12184637"/>
              <a:gd name="connsiteY37740" fmla="*/ 3172129 h 4608812"/>
              <a:gd name="connsiteX37741" fmla="*/ 3678201 w 12184637"/>
              <a:gd name="connsiteY37741" fmla="*/ 3170657 h 4608812"/>
              <a:gd name="connsiteX37742" fmla="*/ 3676728 w 12184637"/>
              <a:gd name="connsiteY37742" fmla="*/ 3178387 h 4608812"/>
              <a:gd name="connsiteX37743" fmla="*/ 3707944 w 12184637"/>
              <a:gd name="connsiteY37743" fmla="*/ 3224475 h 4608812"/>
              <a:gd name="connsiteX37744" fmla="*/ 3712583 w 12184637"/>
              <a:gd name="connsiteY37744" fmla="*/ 3226905 h 4608812"/>
              <a:gd name="connsiteX37745" fmla="*/ 3715675 w 12184637"/>
              <a:gd name="connsiteY37745" fmla="*/ 3225948 h 4608812"/>
              <a:gd name="connsiteX37746" fmla="*/ 3731798 w 12184637"/>
              <a:gd name="connsiteY37746" fmla="*/ 3249654 h 4608812"/>
              <a:gd name="connsiteX37747" fmla="*/ 3733271 w 12184637"/>
              <a:gd name="connsiteY37747" fmla="*/ 3241924 h 4608812"/>
              <a:gd name="connsiteX37748" fmla="*/ 3717147 w 12184637"/>
              <a:gd name="connsiteY37748" fmla="*/ 3218217 h 4608812"/>
              <a:gd name="connsiteX37749" fmla="*/ 3709417 w 12184637"/>
              <a:gd name="connsiteY37749" fmla="*/ 3216745 h 4608812"/>
              <a:gd name="connsiteX37750" fmla="*/ 3707944 w 12184637"/>
              <a:gd name="connsiteY37750" fmla="*/ 3224475 h 4608812"/>
              <a:gd name="connsiteX37751" fmla="*/ 3724068 w 12184637"/>
              <a:gd name="connsiteY37751" fmla="*/ 3248182 h 4608812"/>
              <a:gd name="connsiteX37752" fmla="*/ 3728706 w 12184637"/>
              <a:gd name="connsiteY37752" fmla="*/ 3250611 h 4608812"/>
              <a:gd name="connsiteX37753" fmla="*/ 3731798 w 12184637"/>
              <a:gd name="connsiteY37753" fmla="*/ 3249654 h 4608812"/>
              <a:gd name="connsiteX37754" fmla="*/ 3744535 w 12184637"/>
              <a:gd name="connsiteY37754" fmla="*/ 3268355 h 4608812"/>
              <a:gd name="connsiteX37755" fmla="*/ 3746007 w 12184637"/>
              <a:gd name="connsiteY37755" fmla="*/ 3260624 h 4608812"/>
              <a:gd name="connsiteX37756" fmla="*/ 3733271 w 12184637"/>
              <a:gd name="connsiteY37756" fmla="*/ 3241850 h 4608812"/>
              <a:gd name="connsiteX37757" fmla="*/ 3725540 w 12184637"/>
              <a:gd name="connsiteY37757" fmla="*/ 3240378 h 4608812"/>
              <a:gd name="connsiteX37758" fmla="*/ 3724068 w 12184637"/>
              <a:gd name="connsiteY37758" fmla="*/ 3248108 h 4608812"/>
              <a:gd name="connsiteX37759" fmla="*/ 3736805 w 12184637"/>
              <a:gd name="connsiteY37759" fmla="*/ 3266882 h 4608812"/>
              <a:gd name="connsiteX37760" fmla="*/ 3741443 w 12184637"/>
              <a:gd name="connsiteY37760" fmla="*/ 3269312 h 4608812"/>
              <a:gd name="connsiteX37761" fmla="*/ 3744535 w 12184637"/>
              <a:gd name="connsiteY37761" fmla="*/ 3268355 h 4608812"/>
              <a:gd name="connsiteX37762" fmla="*/ 3761837 w 12184637"/>
              <a:gd name="connsiteY37762" fmla="*/ 3294123 h 4608812"/>
              <a:gd name="connsiteX37763" fmla="*/ 3763824 w 12184637"/>
              <a:gd name="connsiteY37763" fmla="*/ 3286466 h 4608812"/>
              <a:gd name="connsiteX37764" fmla="*/ 3743578 w 12184637"/>
              <a:gd name="connsiteY37764" fmla="*/ 3251937 h 4608812"/>
              <a:gd name="connsiteX37765" fmla="*/ 3735921 w 12184637"/>
              <a:gd name="connsiteY37765" fmla="*/ 3249949 h 4608812"/>
              <a:gd name="connsiteX37766" fmla="*/ 3733933 w 12184637"/>
              <a:gd name="connsiteY37766" fmla="*/ 3257606 h 4608812"/>
              <a:gd name="connsiteX37767" fmla="*/ 3754180 w 12184637"/>
              <a:gd name="connsiteY37767" fmla="*/ 3292135 h 4608812"/>
              <a:gd name="connsiteX37768" fmla="*/ 3759039 w 12184637"/>
              <a:gd name="connsiteY37768" fmla="*/ 3294859 h 4608812"/>
              <a:gd name="connsiteX37769" fmla="*/ 3761837 w 12184637"/>
              <a:gd name="connsiteY37769" fmla="*/ 3294123 h 4608812"/>
              <a:gd name="connsiteX37770" fmla="*/ 3865793 w 12184637"/>
              <a:gd name="connsiteY37770" fmla="*/ 3433491 h 4608812"/>
              <a:gd name="connsiteX37771" fmla="*/ 3866970 w 12184637"/>
              <a:gd name="connsiteY37771" fmla="*/ 3425687 h 4608812"/>
              <a:gd name="connsiteX37772" fmla="*/ 3763530 w 12184637"/>
              <a:gd name="connsiteY37772" fmla="*/ 3286024 h 4608812"/>
              <a:gd name="connsiteX37773" fmla="*/ 3755726 w 12184637"/>
              <a:gd name="connsiteY37773" fmla="*/ 3284846 h 4608812"/>
              <a:gd name="connsiteX37774" fmla="*/ 3754548 w 12184637"/>
              <a:gd name="connsiteY37774" fmla="*/ 3292650 h 4608812"/>
              <a:gd name="connsiteX37775" fmla="*/ 3857988 w 12184637"/>
              <a:gd name="connsiteY37775" fmla="*/ 3432314 h 4608812"/>
              <a:gd name="connsiteX37776" fmla="*/ 3862479 w 12184637"/>
              <a:gd name="connsiteY37776" fmla="*/ 3434596 h 4608812"/>
              <a:gd name="connsiteX37777" fmla="*/ 3865793 w 12184637"/>
              <a:gd name="connsiteY37777" fmla="*/ 3433491 h 4608812"/>
              <a:gd name="connsiteX37778" fmla="*/ 3787605 w 12184637"/>
              <a:gd name="connsiteY37778" fmla="*/ 3324087 h 4608812"/>
              <a:gd name="connsiteX37779" fmla="*/ 3788856 w 12184637"/>
              <a:gd name="connsiteY37779" fmla="*/ 3316283 h 4608812"/>
              <a:gd name="connsiteX37780" fmla="*/ 3767874 w 12184637"/>
              <a:gd name="connsiteY37780" fmla="*/ 3287497 h 4608812"/>
              <a:gd name="connsiteX37781" fmla="*/ 3760069 w 12184637"/>
              <a:gd name="connsiteY37781" fmla="*/ 3286245 h 4608812"/>
              <a:gd name="connsiteX37782" fmla="*/ 3758818 w 12184637"/>
              <a:gd name="connsiteY37782" fmla="*/ 3294049 h 4608812"/>
              <a:gd name="connsiteX37783" fmla="*/ 3779801 w 12184637"/>
              <a:gd name="connsiteY37783" fmla="*/ 3322836 h 4608812"/>
              <a:gd name="connsiteX37784" fmla="*/ 3784365 w 12184637"/>
              <a:gd name="connsiteY37784" fmla="*/ 3325118 h 4608812"/>
              <a:gd name="connsiteX37785" fmla="*/ 3787605 w 12184637"/>
              <a:gd name="connsiteY37785" fmla="*/ 3324087 h 4608812"/>
              <a:gd name="connsiteX37786" fmla="*/ 3792537 w 12184637"/>
              <a:gd name="connsiteY37786" fmla="*/ 3330787 h 4608812"/>
              <a:gd name="connsiteX37787" fmla="*/ 3793716 w 12184637"/>
              <a:gd name="connsiteY37787" fmla="*/ 3322983 h 4608812"/>
              <a:gd name="connsiteX37788" fmla="*/ 3788782 w 12184637"/>
              <a:gd name="connsiteY37788" fmla="*/ 3316283 h 4608812"/>
              <a:gd name="connsiteX37789" fmla="*/ 3780978 w 12184637"/>
              <a:gd name="connsiteY37789" fmla="*/ 3315105 h 4608812"/>
              <a:gd name="connsiteX37790" fmla="*/ 3779801 w 12184637"/>
              <a:gd name="connsiteY37790" fmla="*/ 3322909 h 4608812"/>
              <a:gd name="connsiteX37791" fmla="*/ 3784733 w 12184637"/>
              <a:gd name="connsiteY37791" fmla="*/ 3329609 h 4608812"/>
              <a:gd name="connsiteX37792" fmla="*/ 3789298 w 12184637"/>
              <a:gd name="connsiteY37792" fmla="*/ 3331891 h 4608812"/>
              <a:gd name="connsiteX37793" fmla="*/ 3792537 w 12184637"/>
              <a:gd name="connsiteY37793" fmla="*/ 3330787 h 4608812"/>
              <a:gd name="connsiteX37794" fmla="*/ 3805937 w 12184637"/>
              <a:gd name="connsiteY37794" fmla="*/ 3349119 h 4608812"/>
              <a:gd name="connsiteX37795" fmla="*/ 3807188 w 12184637"/>
              <a:gd name="connsiteY37795" fmla="*/ 3341315 h 4608812"/>
              <a:gd name="connsiteX37796" fmla="*/ 3793789 w 12184637"/>
              <a:gd name="connsiteY37796" fmla="*/ 3322983 h 4608812"/>
              <a:gd name="connsiteX37797" fmla="*/ 3785985 w 12184637"/>
              <a:gd name="connsiteY37797" fmla="*/ 3321731 h 4608812"/>
              <a:gd name="connsiteX37798" fmla="*/ 3784733 w 12184637"/>
              <a:gd name="connsiteY37798" fmla="*/ 3329535 h 4608812"/>
              <a:gd name="connsiteX37799" fmla="*/ 3798133 w 12184637"/>
              <a:gd name="connsiteY37799" fmla="*/ 3347868 h 4608812"/>
              <a:gd name="connsiteX37800" fmla="*/ 3802697 w 12184637"/>
              <a:gd name="connsiteY37800" fmla="*/ 3350150 h 4608812"/>
              <a:gd name="connsiteX37801" fmla="*/ 3805937 w 12184637"/>
              <a:gd name="connsiteY37801" fmla="*/ 3349119 h 4608812"/>
              <a:gd name="connsiteX37802" fmla="*/ 3822944 w 12184637"/>
              <a:gd name="connsiteY37802" fmla="*/ 3373562 h 4608812"/>
              <a:gd name="connsiteX37803" fmla="*/ 3824269 w 12184637"/>
              <a:gd name="connsiteY37803" fmla="*/ 3365832 h 4608812"/>
              <a:gd name="connsiteX37804" fmla="*/ 3807188 w 12184637"/>
              <a:gd name="connsiteY37804" fmla="*/ 3341462 h 4608812"/>
              <a:gd name="connsiteX37805" fmla="*/ 3799458 w 12184637"/>
              <a:gd name="connsiteY37805" fmla="*/ 3340137 h 4608812"/>
              <a:gd name="connsiteX37806" fmla="*/ 3798133 w 12184637"/>
              <a:gd name="connsiteY37806" fmla="*/ 3347868 h 4608812"/>
              <a:gd name="connsiteX37807" fmla="*/ 3815213 w 12184637"/>
              <a:gd name="connsiteY37807" fmla="*/ 3372237 h 4608812"/>
              <a:gd name="connsiteX37808" fmla="*/ 3819778 w 12184637"/>
              <a:gd name="connsiteY37808" fmla="*/ 3374593 h 4608812"/>
              <a:gd name="connsiteX37809" fmla="*/ 3822944 w 12184637"/>
              <a:gd name="connsiteY37809" fmla="*/ 3373562 h 4608812"/>
              <a:gd name="connsiteX37810" fmla="*/ 3838258 w 12184637"/>
              <a:gd name="connsiteY37810" fmla="*/ 3393514 h 4608812"/>
              <a:gd name="connsiteX37811" fmla="*/ 3839362 w 12184637"/>
              <a:gd name="connsiteY37811" fmla="*/ 3385710 h 4608812"/>
              <a:gd name="connsiteX37812" fmla="*/ 3824195 w 12184637"/>
              <a:gd name="connsiteY37812" fmla="*/ 3365611 h 4608812"/>
              <a:gd name="connsiteX37813" fmla="*/ 3816391 w 12184637"/>
              <a:gd name="connsiteY37813" fmla="*/ 3364506 h 4608812"/>
              <a:gd name="connsiteX37814" fmla="*/ 3815287 w 12184637"/>
              <a:gd name="connsiteY37814" fmla="*/ 3372310 h 4608812"/>
              <a:gd name="connsiteX37815" fmla="*/ 3830453 w 12184637"/>
              <a:gd name="connsiteY37815" fmla="*/ 3392410 h 4608812"/>
              <a:gd name="connsiteX37816" fmla="*/ 3834944 w 12184637"/>
              <a:gd name="connsiteY37816" fmla="*/ 3394618 h 4608812"/>
              <a:gd name="connsiteX37817" fmla="*/ 3838258 w 12184637"/>
              <a:gd name="connsiteY37817" fmla="*/ 3393514 h 4608812"/>
              <a:gd name="connsiteX37818" fmla="*/ 2135868 w 12184637"/>
              <a:gd name="connsiteY37818" fmla="*/ 1854127 h 4608812"/>
              <a:gd name="connsiteX37819" fmla="*/ 2192264 w 12184637"/>
              <a:gd name="connsiteY37819" fmla="*/ 1826223 h 4608812"/>
              <a:gd name="connsiteX37820" fmla="*/ 2194767 w 12184637"/>
              <a:gd name="connsiteY37820" fmla="*/ 1818714 h 4608812"/>
              <a:gd name="connsiteX37821" fmla="*/ 2187331 w 12184637"/>
              <a:gd name="connsiteY37821" fmla="*/ 1816211 h 4608812"/>
              <a:gd name="connsiteX37822" fmla="*/ 2130936 w 12184637"/>
              <a:gd name="connsiteY37822" fmla="*/ 1844114 h 4608812"/>
              <a:gd name="connsiteX37823" fmla="*/ 2128432 w 12184637"/>
              <a:gd name="connsiteY37823" fmla="*/ 1851623 h 4608812"/>
              <a:gd name="connsiteX37824" fmla="*/ 2133439 w 12184637"/>
              <a:gd name="connsiteY37824" fmla="*/ 1854716 h 4608812"/>
              <a:gd name="connsiteX37825" fmla="*/ 2135868 w 12184637"/>
              <a:gd name="connsiteY37825" fmla="*/ 1854127 h 4608812"/>
              <a:gd name="connsiteX37826" fmla="*/ 2193147 w 12184637"/>
              <a:gd name="connsiteY37826" fmla="*/ 1825634 h 4608812"/>
              <a:gd name="connsiteX37827" fmla="*/ 2202866 w 12184637"/>
              <a:gd name="connsiteY37827" fmla="*/ 1818199 h 4608812"/>
              <a:gd name="connsiteX37828" fmla="*/ 2203896 w 12184637"/>
              <a:gd name="connsiteY37828" fmla="*/ 1810394 h 4608812"/>
              <a:gd name="connsiteX37829" fmla="*/ 2196092 w 12184637"/>
              <a:gd name="connsiteY37829" fmla="*/ 1809364 h 4608812"/>
              <a:gd name="connsiteX37830" fmla="*/ 2186374 w 12184637"/>
              <a:gd name="connsiteY37830" fmla="*/ 1816800 h 4608812"/>
              <a:gd name="connsiteX37831" fmla="*/ 2185343 w 12184637"/>
              <a:gd name="connsiteY37831" fmla="*/ 1824604 h 4608812"/>
              <a:gd name="connsiteX37832" fmla="*/ 2189834 w 12184637"/>
              <a:gd name="connsiteY37832" fmla="*/ 1826812 h 4608812"/>
              <a:gd name="connsiteX37833" fmla="*/ 2193147 w 12184637"/>
              <a:gd name="connsiteY37833" fmla="*/ 1825634 h 4608812"/>
              <a:gd name="connsiteX37834" fmla="*/ 2202939 w 12184637"/>
              <a:gd name="connsiteY37834" fmla="*/ 1818199 h 4608812"/>
              <a:gd name="connsiteX37835" fmla="*/ 2277446 w 12184637"/>
              <a:gd name="connsiteY37835" fmla="*/ 1761509 h 4608812"/>
              <a:gd name="connsiteX37836" fmla="*/ 2278477 w 12184637"/>
              <a:gd name="connsiteY37836" fmla="*/ 1753705 h 4608812"/>
              <a:gd name="connsiteX37837" fmla="*/ 2270672 w 12184637"/>
              <a:gd name="connsiteY37837" fmla="*/ 1752674 h 4608812"/>
              <a:gd name="connsiteX37838" fmla="*/ 2196166 w 12184637"/>
              <a:gd name="connsiteY37838" fmla="*/ 1809364 h 4608812"/>
              <a:gd name="connsiteX37839" fmla="*/ 2195135 w 12184637"/>
              <a:gd name="connsiteY37839" fmla="*/ 1817168 h 4608812"/>
              <a:gd name="connsiteX37840" fmla="*/ 2199626 w 12184637"/>
              <a:gd name="connsiteY37840" fmla="*/ 1819376 h 4608812"/>
              <a:gd name="connsiteX37841" fmla="*/ 2202939 w 12184637"/>
              <a:gd name="connsiteY37841" fmla="*/ 1818199 h 4608812"/>
              <a:gd name="connsiteX37842" fmla="*/ 2278403 w 12184637"/>
              <a:gd name="connsiteY37842" fmla="*/ 1760625 h 4608812"/>
              <a:gd name="connsiteX37843" fmla="*/ 2283483 w 12184637"/>
              <a:gd name="connsiteY37843" fmla="*/ 1754367 h 4608812"/>
              <a:gd name="connsiteX37844" fmla="*/ 2282673 w 12184637"/>
              <a:gd name="connsiteY37844" fmla="*/ 1746490 h 4608812"/>
              <a:gd name="connsiteX37845" fmla="*/ 2274795 w 12184637"/>
              <a:gd name="connsiteY37845" fmla="*/ 1747299 h 4608812"/>
              <a:gd name="connsiteX37846" fmla="*/ 2269715 w 12184637"/>
              <a:gd name="connsiteY37846" fmla="*/ 1753557 h 4608812"/>
              <a:gd name="connsiteX37847" fmla="*/ 2270525 w 12184637"/>
              <a:gd name="connsiteY37847" fmla="*/ 1761435 h 4608812"/>
              <a:gd name="connsiteX37848" fmla="*/ 2274059 w 12184637"/>
              <a:gd name="connsiteY37848" fmla="*/ 1762687 h 4608812"/>
              <a:gd name="connsiteX37849" fmla="*/ 2278403 w 12184637"/>
              <a:gd name="connsiteY37849" fmla="*/ 1760625 h 4608812"/>
              <a:gd name="connsiteX37850" fmla="*/ 2283483 w 12184637"/>
              <a:gd name="connsiteY37850" fmla="*/ 1754367 h 4608812"/>
              <a:gd name="connsiteX37851" fmla="*/ 2346210 w 12184637"/>
              <a:gd name="connsiteY37851" fmla="*/ 1677063 h 4608812"/>
              <a:gd name="connsiteX37852" fmla="*/ 2345400 w 12184637"/>
              <a:gd name="connsiteY37852" fmla="*/ 1669259 h 4608812"/>
              <a:gd name="connsiteX37853" fmla="*/ 2337596 w 12184637"/>
              <a:gd name="connsiteY37853" fmla="*/ 1670069 h 4608812"/>
              <a:gd name="connsiteX37854" fmla="*/ 2274869 w 12184637"/>
              <a:gd name="connsiteY37854" fmla="*/ 1747373 h 4608812"/>
              <a:gd name="connsiteX37855" fmla="*/ 2275679 w 12184637"/>
              <a:gd name="connsiteY37855" fmla="*/ 1755177 h 4608812"/>
              <a:gd name="connsiteX37856" fmla="*/ 2279213 w 12184637"/>
              <a:gd name="connsiteY37856" fmla="*/ 1756429 h 4608812"/>
              <a:gd name="connsiteX37857" fmla="*/ 2283483 w 12184637"/>
              <a:gd name="connsiteY37857" fmla="*/ 1754367 h 4608812"/>
              <a:gd name="connsiteX37858" fmla="*/ 2342676 w 12184637"/>
              <a:gd name="connsiteY37858" fmla="*/ 1679051 h 4608812"/>
              <a:gd name="connsiteX37859" fmla="*/ 2395906 w 12184637"/>
              <a:gd name="connsiteY37859" fmla="*/ 1670584 h 4608812"/>
              <a:gd name="connsiteX37860" fmla="*/ 2400544 w 12184637"/>
              <a:gd name="connsiteY37860" fmla="*/ 1664179 h 4608812"/>
              <a:gd name="connsiteX37861" fmla="*/ 2394138 w 12184637"/>
              <a:gd name="connsiteY37861" fmla="*/ 1659541 h 4608812"/>
              <a:gd name="connsiteX37862" fmla="*/ 2340909 w 12184637"/>
              <a:gd name="connsiteY37862" fmla="*/ 1668007 h 4608812"/>
              <a:gd name="connsiteX37863" fmla="*/ 2336271 w 12184637"/>
              <a:gd name="connsiteY37863" fmla="*/ 1674412 h 4608812"/>
              <a:gd name="connsiteX37864" fmla="*/ 2341793 w 12184637"/>
              <a:gd name="connsiteY37864" fmla="*/ 1679124 h 4608812"/>
              <a:gd name="connsiteX37865" fmla="*/ 2342676 w 12184637"/>
              <a:gd name="connsiteY37865" fmla="*/ 1679051 h 4608812"/>
              <a:gd name="connsiteX37866" fmla="*/ 2395390 w 12184637"/>
              <a:gd name="connsiteY37866" fmla="*/ 1670658 h 4608812"/>
              <a:gd name="connsiteX37867" fmla="*/ 2452890 w 12184637"/>
              <a:gd name="connsiteY37867" fmla="*/ 1667345 h 4608812"/>
              <a:gd name="connsiteX37868" fmla="*/ 2458117 w 12184637"/>
              <a:gd name="connsiteY37868" fmla="*/ 1661455 h 4608812"/>
              <a:gd name="connsiteX37869" fmla="*/ 2452227 w 12184637"/>
              <a:gd name="connsiteY37869" fmla="*/ 1656228 h 4608812"/>
              <a:gd name="connsiteX37870" fmla="*/ 2394728 w 12184637"/>
              <a:gd name="connsiteY37870" fmla="*/ 1659541 h 4608812"/>
              <a:gd name="connsiteX37871" fmla="*/ 2389500 w 12184637"/>
              <a:gd name="connsiteY37871" fmla="*/ 1665430 h 4608812"/>
              <a:gd name="connsiteX37872" fmla="*/ 2395096 w 12184637"/>
              <a:gd name="connsiteY37872" fmla="*/ 1670658 h 4608812"/>
              <a:gd name="connsiteX37873" fmla="*/ 2395390 w 12184637"/>
              <a:gd name="connsiteY37873" fmla="*/ 1670658 h 4608812"/>
              <a:gd name="connsiteX37874" fmla="*/ 2520034 w 12184637"/>
              <a:gd name="connsiteY37874" fmla="*/ 1666093 h 4608812"/>
              <a:gd name="connsiteX37875" fmla="*/ 2514807 w 12184637"/>
              <a:gd name="connsiteY37875" fmla="*/ 1660130 h 4608812"/>
              <a:gd name="connsiteX37876" fmla="*/ 2452890 w 12184637"/>
              <a:gd name="connsiteY37876" fmla="*/ 1656154 h 4608812"/>
              <a:gd name="connsiteX37877" fmla="*/ 2446926 w 12184637"/>
              <a:gd name="connsiteY37877" fmla="*/ 1661381 h 4608812"/>
              <a:gd name="connsiteX37878" fmla="*/ 2452154 w 12184637"/>
              <a:gd name="connsiteY37878" fmla="*/ 1667345 h 4608812"/>
              <a:gd name="connsiteX37879" fmla="*/ 2514071 w 12184637"/>
              <a:gd name="connsiteY37879" fmla="*/ 1671320 h 4608812"/>
              <a:gd name="connsiteX37880" fmla="*/ 2514512 w 12184637"/>
              <a:gd name="connsiteY37880" fmla="*/ 1671320 h 4608812"/>
              <a:gd name="connsiteX37881" fmla="*/ 2520034 w 12184637"/>
              <a:gd name="connsiteY37881" fmla="*/ 1666093 h 4608812"/>
              <a:gd name="connsiteX37882" fmla="*/ 2583866 w 12184637"/>
              <a:gd name="connsiteY37882" fmla="*/ 1675443 h 4608812"/>
              <a:gd name="connsiteX37883" fmla="*/ 2579080 w 12184637"/>
              <a:gd name="connsiteY37883" fmla="*/ 1669185 h 4608812"/>
              <a:gd name="connsiteX37884" fmla="*/ 2515249 w 12184637"/>
              <a:gd name="connsiteY37884" fmla="*/ 1660277 h 4608812"/>
              <a:gd name="connsiteX37885" fmla="*/ 2508991 w 12184637"/>
              <a:gd name="connsiteY37885" fmla="*/ 1665062 h 4608812"/>
              <a:gd name="connsiteX37886" fmla="*/ 2513776 w 12184637"/>
              <a:gd name="connsiteY37886" fmla="*/ 1671320 h 4608812"/>
              <a:gd name="connsiteX37887" fmla="*/ 2577608 w 12184637"/>
              <a:gd name="connsiteY37887" fmla="*/ 1680229 h 4608812"/>
              <a:gd name="connsiteX37888" fmla="*/ 2578417 w 12184637"/>
              <a:gd name="connsiteY37888" fmla="*/ 1680302 h 4608812"/>
              <a:gd name="connsiteX37889" fmla="*/ 2583866 w 12184637"/>
              <a:gd name="connsiteY37889" fmla="*/ 1675443 h 4608812"/>
              <a:gd name="connsiteX37890" fmla="*/ 2647255 w 12184637"/>
              <a:gd name="connsiteY37890" fmla="*/ 1686928 h 4608812"/>
              <a:gd name="connsiteX37891" fmla="*/ 2642764 w 12184637"/>
              <a:gd name="connsiteY37891" fmla="*/ 1680449 h 4608812"/>
              <a:gd name="connsiteX37892" fmla="*/ 2579301 w 12184637"/>
              <a:gd name="connsiteY37892" fmla="*/ 1669112 h 4608812"/>
              <a:gd name="connsiteX37893" fmla="*/ 2572822 w 12184637"/>
              <a:gd name="connsiteY37893" fmla="*/ 1673603 h 4608812"/>
              <a:gd name="connsiteX37894" fmla="*/ 2577313 w 12184637"/>
              <a:gd name="connsiteY37894" fmla="*/ 1680081 h 4608812"/>
              <a:gd name="connsiteX37895" fmla="*/ 2640776 w 12184637"/>
              <a:gd name="connsiteY37895" fmla="*/ 1691419 h 4608812"/>
              <a:gd name="connsiteX37896" fmla="*/ 2641807 w 12184637"/>
              <a:gd name="connsiteY37896" fmla="*/ 1691493 h 4608812"/>
              <a:gd name="connsiteX37897" fmla="*/ 2647255 w 12184637"/>
              <a:gd name="connsiteY37897" fmla="*/ 1686928 h 4608812"/>
              <a:gd name="connsiteX37898" fmla="*/ 2708068 w 12184637"/>
              <a:gd name="connsiteY37898" fmla="*/ 1698487 h 4608812"/>
              <a:gd name="connsiteX37899" fmla="*/ 2703650 w 12184637"/>
              <a:gd name="connsiteY37899" fmla="*/ 1692008 h 4608812"/>
              <a:gd name="connsiteX37900" fmla="*/ 2642838 w 12184637"/>
              <a:gd name="connsiteY37900" fmla="*/ 1680523 h 4608812"/>
              <a:gd name="connsiteX37901" fmla="*/ 2636359 w 12184637"/>
              <a:gd name="connsiteY37901" fmla="*/ 1684941 h 4608812"/>
              <a:gd name="connsiteX37902" fmla="*/ 2640776 w 12184637"/>
              <a:gd name="connsiteY37902" fmla="*/ 1691419 h 4608812"/>
              <a:gd name="connsiteX37903" fmla="*/ 2701589 w 12184637"/>
              <a:gd name="connsiteY37903" fmla="*/ 1702905 h 4608812"/>
              <a:gd name="connsiteX37904" fmla="*/ 2702693 w 12184637"/>
              <a:gd name="connsiteY37904" fmla="*/ 1702978 h 4608812"/>
              <a:gd name="connsiteX37905" fmla="*/ 2708068 w 12184637"/>
              <a:gd name="connsiteY37905" fmla="*/ 1698487 h 4608812"/>
              <a:gd name="connsiteX37906" fmla="*/ 2764242 w 12184637"/>
              <a:gd name="connsiteY37906" fmla="*/ 1707690 h 4608812"/>
              <a:gd name="connsiteX37907" fmla="*/ 2759678 w 12184637"/>
              <a:gd name="connsiteY37907" fmla="*/ 1701285 h 4608812"/>
              <a:gd name="connsiteX37908" fmla="*/ 2703503 w 12184637"/>
              <a:gd name="connsiteY37908" fmla="*/ 1691935 h 4608812"/>
              <a:gd name="connsiteX37909" fmla="*/ 2697098 w 12184637"/>
              <a:gd name="connsiteY37909" fmla="*/ 1696499 h 4608812"/>
              <a:gd name="connsiteX37910" fmla="*/ 2701663 w 12184637"/>
              <a:gd name="connsiteY37910" fmla="*/ 1702905 h 4608812"/>
              <a:gd name="connsiteX37911" fmla="*/ 2757837 w 12184637"/>
              <a:gd name="connsiteY37911" fmla="*/ 1712255 h 4608812"/>
              <a:gd name="connsiteX37912" fmla="*/ 2758794 w 12184637"/>
              <a:gd name="connsiteY37912" fmla="*/ 1712328 h 4608812"/>
              <a:gd name="connsiteX37913" fmla="*/ 2764242 w 12184637"/>
              <a:gd name="connsiteY37913" fmla="*/ 1707690 h 4608812"/>
              <a:gd name="connsiteX37914" fmla="*/ 2818208 w 12184637"/>
              <a:gd name="connsiteY37914" fmla="*/ 1716746 h 4608812"/>
              <a:gd name="connsiteX37915" fmla="*/ 2813643 w 12184637"/>
              <a:gd name="connsiteY37915" fmla="*/ 1710340 h 4608812"/>
              <a:gd name="connsiteX37916" fmla="*/ 2759678 w 12184637"/>
              <a:gd name="connsiteY37916" fmla="*/ 1701285 h 4608812"/>
              <a:gd name="connsiteX37917" fmla="*/ 2753272 w 12184637"/>
              <a:gd name="connsiteY37917" fmla="*/ 1705849 h 4608812"/>
              <a:gd name="connsiteX37918" fmla="*/ 2757837 w 12184637"/>
              <a:gd name="connsiteY37918" fmla="*/ 1712255 h 4608812"/>
              <a:gd name="connsiteX37919" fmla="*/ 2811803 w 12184637"/>
              <a:gd name="connsiteY37919" fmla="*/ 1721310 h 4608812"/>
              <a:gd name="connsiteX37920" fmla="*/ 2812760 w 12184637"/>
              <a:gd name="connsiteY37920" fmla="*/ 1721384 h 4608812"/>
              <a:gd name="connsiteX37921" fmla="*/ 2818208 w 12184637"/>
              <a:gd name="connsiteY37921" fmla="*/ 1716746 h 4608812"/>
              <a:gd name="connsiteX37922" fmla="*/ 2872247 w 12184637"/>
              <a:gd name="connsiteY37922" fmla="*/ 1727495 h 4608812"/>
              <a:gd name="connsiteX37923" fmla="*/ 2867830 w 12184637"/>
              <a:gd name="connsiteY37923" fmla="*/ 1720942 h 4608812"/>
              <a:gd name="connsiteX37924" fmla="*/ 2813717 w 12184637"/>
              <a:gd name="connsiteY37924" fmla="*/ 1710340 h 4608812"/>
              <a:gd name="connsiteX37925" fmla="*/ 2807165 w 12184637"/>
              <a:gd name="connsiteY37925" fmla="*/ 1714758 h 4608812"/>
              <a:gd name="connsiteX37926" fmla="*/ 2811582 w 12184637"/>
              <a:gd name="connsiteY37926" fmla="*/ 1721310 h 4608812"/>
              <a:gd name="connsiteX37927" fmla="*/ 2865695 w 12184637"/>
              <a:gd name="connsiteY37927" fmla="*/ 1731912 h 4608812"/>
              <a:gd name="connsiteX37928" fmla="*/ 2866799 w 12184637"/>
              <a:gd name="connsiteY37928" fmla="*/ 1731986 h 4608812"/>
              <a:gd name="connsiteX37929" fmla="*/ 2872247 w 12184637"/>
              <a:gd name="connsiteY37929" fmla="*/ 1727495 h 4608812"/>
              <a:gd name="connsiteX37930" fmla="*/ 2928864 w 12184637"/>
              <a:gd name="connsiteY37930" fmla="*/ 1741630 h 4608812"/>
              <a:gd name="connsiteX37931" fmla="*/ 2924815 w 12184637"/>
              <a:gd name="connsiteY37931" fmla="*/ 1734857 h 4608812"/>
              <a:gd name="connsiteX37932" fmla="*/ 2868198 w 12184637"/>
              <a:gd name="connsiteY37932" fmla="*/ 1720942 h 4608812"/>
              <a:gd name="connsiteX37933" fmla="*/ 2861425 w 12184637"/>
              <a:gd name="connsiteY37933" fmla="*/ 1725065 h 4608812"/>
              <a:gd name="connsiteX37934" fmla="*/ 2865474 w 12184637"/>
              <a:gd name="connsiteY37934" fmla="*/ 1731765 h 4608812"/>
              <a:gd name="connsiteX37935" fmla="*/ 2922091 w 12184637"/>
              <a:gd name="connsiteY37935" fmla="*/ 1745680 h 4608812"/>
              <a:gd name="connsiteX37936" fmla="*/ 2923489 w 12184637"/>
              <a:gd name="connsiteY37936" fmla="*/ 1745827 h 4608812"/>
              <a:gd name="connsiteX37937" fmla="*/ 2928864 w 12184637"/>
              <a:gd name="connsiteY37937" fmla="*/ 1741630 h 4608812"/>
              <a:gd name="connsiteX37938" fmla="*/ 2990192 w 12184637"/>
              <a:gd name="connsiteY37938" fmla="*/ 1760846 h 4608812"/>
              <a:gd name="connsiteX37939" fmla="*/ 2986511 w 12184637"/>
              <a:gd name="connsiteY37939" fmla="*/ 1753852 h 4608812"/>
              <a:gd name="connsiteX37940" fmla="*/ 2925109 w 12184637"/>
              <a:gd name="connsiteY37940" fmla="*/ 1734931 h 4608812"/>
              <a:gd name="connsiteX37941" fmla="*/ 2918115 w 12184637"/>
              <a:gd name="connsiteY37941" fmla="*/ 1738612 h 4608812"/>
              <a:gd name="connsiteX37942" fmla="*/ 2921796 w 12184637"/>
              <a:gd name="connsiteY37942" fmla="*/ 1745606 h 4608812"/>
              <a:gd name="connsiteX37943" fmla="*/ 2983198 w 12184637"/>
              <a:gd name="connsiteY37943" fmla="*/ 1764527 h 4608812"/>
              <a:gd name="connsiteX37944" fmla="*/ 2984891 w 12184637"/>
              <a:gd name="connsiteY37944" fmla="*/ 1764748 h 4608812"/>
              <a:gd name="connsiteX37945" fmla="*/ 2990192 w 12184637"/>
              <a:gd name="connsiteY37945" fmla="*/ 1760846 h 4608812"/>
              <a:gd name="connsiteX37946" fmla="*/ 3057042 w 12184637"/>
              <a:gd name="connsiteY37946" fmla="*/ 1785436 h 4608812"/>
              <a:gd name="connsiteX37947" fmla="*/ 3053729 w 12184637"/>
              <a:gd name="connsiteY37947" fmla="*/ 1778295 h 4608812"/>
              <a:gd name="connsiteX37948" fmla="*/ 2986732 w 12184637"/>
              <a:gd name="connsiteY37948" fmla="*/ 1753999 h 4608812"/>
              <a:gd name="connsiteX37949" fmla="*/ 2979590 w 12184637"/>
              <a:gd name="connsiteY37949" fmla="*/ 1757312 h 4608812"/>
              <a:gd name="connsiteX37950" fmla="*/ 2982903 w 12184637"/>
              <a:gd name="connsiteY37950" fmla="*/ 1764454 h 4608812"/>
              <a:gd name="connsiteX37951" fmla="*/ 3049900 w 12184637"/>
              <a:gd name="connsiteY37951" fmla="*/ 1788749 h 4608812"/>
              <a:gd name="connsiteX37952" fmla="*/ 3051815 w 12184637"/>
              <a:gd name="connsiteY37952" fmla="*/ 1789117 h 4608812"/>
              <a:gd name="connsiteX37953" fmla="*/ 3057042 w 12184637"/>
              <a:gd name="connsiteY37953" fmla="*/ 1785436 h 4608812"/>
              <a:gd name="connsiteX37954" fmla="*/ 3130518 w 12184637"/>
              <a:gd name="connsiteY37954" fmla="*/ 1815695 h 4608812"/>
              <a:gd name="connsiteX37955" fmla="*/ 3127425 w 12184637"/>
              <a:gd name="connsiteY37955" fmla="*/ 1808407 h 4608812"/>
              <a:gd name="connsiteX37956" fmla="*/ 3053876 w 12184637"/>
              <a:gd name="connsiteY37956" fmla="*/ 1778368 h 4608812"/>
              <a:gd name="connsiteX37957" fmla="*/ 3046587 w 12184637"/>
              <a:gd name="connsiteY37957" fmla="*/ 1781461 h 4608812"/>
              <a:gd name="connsiteX37958" fmla="*/ 3049679 w 12184637"/>
              <a:gd name="connsiteY37958" fmla="*/ 1788749 h 4608812"/>
              <a:gd name="connsiteX37959" fmla="*/ 3123229 w 12184637"/>
              <a:gd name="connsiteY37959" fmla="*/ 1818787 h 4608812"/>
              <a:gd name="connsiteX37960" fmla="*/ 3125364 w 12184637"/>
              <a:gd name="connsiteY37960" fmla="*/ 1819229 h 4608812"/>
              <a:gd name="connsiteX37961" fmla="*/ 3130518 w 12184637"/>
              <a:gd name="connsiteY37961" fmla="*/ 1815695 h 4608812"/>
              <a:gd name="connsiteX37962" fmla="*/ 3211430 w 12184637"/>
              <a:gd name="connsiteY37962" fmla="*/ 1852065 h 4608812"/>
              <a:gd name="connsiteX37963" fmla="*/ 3208632 w 12184637"/>
              <a:gd name="connsiteY37963" fmla="*/ 1844703 h 4608812"/>
              <a:gd name="connsiteX37964" fmla="*/ 3127646 w 12184637"/>
              <a:gd name="connsiteY37964" fmla="*/ 1808480 h 4608812"/>
              <a:gd name="connsiteX37965" fmla="*/ 3120284 w 12184637"/>
              <a:gd name="connsiteY37965" fmla="*/ 1811278 h 4608812"/>
              <a:gd name="connsiteX37966" fmla="*/ 3123082 w 12184637"/>
              <a:gd name="connsiteY37966" fmla="*/ 1818640 h 4608812"/>
              <a:gd name="connsiteX37967" fmla="*/ 3204067 w 12184637"/>
              <a:gd name="connsiteY37967" fmla="*/ 1854863 h 4608812"/>
              <a:gd name="connsiteX37968" fmla="*/ 3206350 w 12184637"/>
              <a:gd name="connsiteY37968" fmla="*/ 1855378 h 4608812"/>
              <a:gd name="connsiteX37969" fmla="*/ 3211430 w 12184637"/>
              <a:gd name="connsiteY37969" fmla="*/ 1852065 h 4608812"/>
              <a:gd name="connsiteX37970" fmla="*/ 3301029 w 12184637"/>
              <a:gd name="connsiteY37970" fmla="*/ 1894988 h 4608812"/>
              <a:gd name="connsiteX37971" fmla="*/ 3298379 w 12184637"/>
              <a:gd name="connsiteY37971" fmla="*/ 1887552 h 4608812"/>
              <a:gd name="connsiteX37972" fmla="*/ 3208706 w 12184637"/>
              <a:gd name="connsiteY37972" fmla="*/ 1844703 h 4608812"/>
              <a:gd name="connsiteX37973" fmla="*/ 3201270 w 12184637"/>
              <a:gd name="connsiteY37973" fmla="*/ 1847353 h 4608812"/>
              <a:gd name="connsiteX37974" fmla="*/ 3203920 w 12184637"/>
              <a:gd name="connsiteY37974" fmla="*/ 1854789 h 4608812"/>
              <a:gd name="connsiteX37975" fmla="*/ 3293593 w 12184637"/>
              <a:gd name="connsiteY37975" fmla="*/ 1897638 h 4608812"/>
              <a:gd name="connsiteX37976" fmla="*/ 3296023 w 12184637"/>
              <a:gd name="connsiteY37976" fmla="*/ 1898153 h 4608812"/>
              <a:gd name="connsiteX37977" fmla="*/ 3301029 w 12184637"/>
              <a:gd name="connsiteY37977" fmla="*/ 1894988 h 4608812"/>
              <a:gd name="connsiteX37978" fmla="*/ 3395340 w 12184637"/>
              <a:gd name="connsiteY37978" fmla="*/ 1950573 h 4608812"/>
              <a:gd name="connsiteX37979" fmla="*/ 3393352 w 12184637"/>
              <a:gd name="connsiteY37979" fmla="*/ 1942990 h 4608812"/>
              <a:gd name="connsiteX37980" fmla="*/ 3298820 w 12184637"/>
              <a:gd name="connsiteY37980" fmla="*/ 1887846 h 4608812"/>
              <a:gd name="connsiteX37981" fmla="*/ 3291237 w 12184637"/>
              <a:gd name="connsiteY37981" fmla="*/ 1889834 h 4608812"/>
              <a:gd name="connsiteX37982" fmla="*/ 3293225 w 12184637"/>
              <a:gd name="connsiteY37982" fmla="*/ 1897417 h 4608812"/>
              <a:gd name="connsiteX37983" fmla="*/ 3387757 w 12184637"/>
              <a:gd name="connsiteY37983" fmla="*/ 1952561 h 4608812"/>
              <a:gd name="connsiteX37984" fmla="*/ 3390628 w 12184637"/>
              <a:gd name="connsiteY37984" fmla="*/ 1953297 h 4608812"/>
              <a:gd name="connsiteX37985" fmla="*/ 3395340 w 12184637"/>
              <a:gd name="connsiteY37985" fmla="*/ 1950573 h 4608812"/>
              <a:gd name="connsiteX37986" fmla="*/ 3490682 w 12184637"/>
              <a:gd name="connsiteY37986" fmla="*/ 2024417 h 4608812"/>
              <a:gd name="connsiteX37987" fmla="*/ 3489652 w 12184637"/>
              <a:gd name="connsiteY37987" fmla="*/ 2016613 h 4608812"/>
              <a:gd name="connsiteX37988" fmla="*/ 3393942 w 12184637"/>
              <a:gd name="connsiteY37988" fmla="*/ 1943358 h 4608812"/>
              <a:gd name="connsiteX37989" fmla="*/ 3386137 w 12184637"/>
              <a:gd name="connsiteY37989" fmla="*/ 1944389 h 4608812"/>
              <a:gd name="connsiteX37990" fmla="*/ 3387168 w 12184637"/>
              <a:gd name="connsiteY37990" fmla="*/ 1952193 h 4608812"/>
              <a:gd name="connsiteX37991" fmla="*/ 3482878 w 12184637"/>
              <a:gd name="connsiteY37991" fmla="*/ 2025448 h 4608812"/>
              <a:gd name="connsiteX37992" fmla="*/ 3486339 w 12184637"/>
              <a:gd name="connsiteY37992" fmla="*/ 2026626 h 4608812"/>
              <a:gd name="connsiteX37993" fmla="*/ 3490682 w 12184637"/>
              <a:gd name="connsiteY37993" fmla="*/ 2024417 h 4608812"/>
              <a:gd name="connsiteX37994" fmla="*/ 3583300 w 12184637"/>
              <a:gd name="connsiteY37994" fmla="*/ 2122704 h 4608812"/>
              <a:gd name="connsiteX37995" fmla="*/ 3583448 w 12184637"/>
              <a:gd name="connsiteY37995" fmla="*/ 2114826 h 4608812"/>
              <a:gd name="connsiteX37996" fmla="*/ 3490241 w 12184637"/>
              <a:gd name="connsiteY37996" fmla="*/ 2017202 h 4608812"/>
              <a:gd name="connsiteX37997" fmla="*/ 3482363 w 12184637"/>
              <a:gd name="connsiteY37997" fmla="*/ 2017055 h 4608812"/>
              <a:gd name="connsiteX37998" fmla="*/ 3482216 w 12184637"/>
              <a:gd name="connsiteY37998" fmla="*/ 2024932 h 4608812"/>
              <a:gd name="connsiteX37999" fmla="*/ 3575423 w 12184637"/>
              <a:gd name="connsiteY37999" fmla="*/ 2122557 h 4608812"/>
              <a:gd name="connsiteX38000" fmla="*/ 3579472 w 12184637"/>
              <a:gd name="connsiteY38000" fmla="*/ 2124250 h 4608812"/>
              <a:gd name="connsiteX38001" fmla="*/ 3583300 w 12184637"/>
              <a:gd name="connsiteY38001" fmla="*/ 2122704 h 4608812"/>
              <a:gd name="connsiteX38002" fmla="*/ 3669587 w 12184637"/>
              <a:gd name="connsiteY38002" fmla="*/ 2251986 h 4608812"/>
              <a:gd name="connsiteX38003" fmla="*/ 3671059 w 12184637"/>
              <a:gd name="connsiteY38003" fmla="*/ 2244256 h 4608812"/>
              <a:gd name="connsiteX38004" fmla="*/ 3584036 w 12184637"/>
              <a:gd name="connsiteY38004" fmla="*/ 2115563 h 4608812"/>
              <a:gd name="connsiteX38005" fmla="*/ 3576306 w 12184637"/>
              <a:gd name="connsiteY38005" fmla="*/ 2114090 h 4608812"/>
              <a:gd name="connsiteX38006" fmla="*/ 3574834 w 12184637"/>
              <a:gd name="connsiteY38006" fmla="*/ 2121821 h 4608812"/>
              <a:gd name="connsiteX38007" fmla="*/ 3661856 w 12184637"/>
              <a:gd name="connsiteY38007" fmla="*/ 2250514 h 4608812"/>
              <a:gd name="connsiteX38008" fmla="*/ 3666494 w 12184637"/>
              <a:gd name="connsiteY38008" fmla="*/ 2252944 h 4608812"/>
              <a:gd name="connsiteX38009" fmla="*/ 3669587 w 12184637"/>
              <a:gd name="connsiteY38009" fmla="*/ 2251986 h 4608812"/>
              <a:gd name="connsiteX38010" fmla="*/ 3633806 w 12184637"/>
              <a:gd name="connsiteY38010" fmla="*/ 2386054 h 4608812"/>
              <a:gd name="connsiteX38011" fmla="*/ 3671869 w 12184637"/>
              <a:gd name="connsiteY38011" fmla="*/ 2248894 h 4608812"/>
              <a:gd name="connsiteX38012" fmla="*/ 3667967 w 12184637"/>
              <a:gd name="connsiteY38012" fmla="*/ 2242047 h 4608812"/>
              <a:gd name="connsiteX38013" fmla="*/ 3661120 w 12184637"/>
              <a:gd name="connsiteY38013" fmla="*/ 2245949 h 4608812"/>
              <a:gd name="connsiteX38014" fmla="*/ 3623057 w 12184637"/>
              <a:gd name="connsiteY38014" fmla="*/ 2383109 h 4608812"/>
              <a:gd name="connsiteX38015" fmla="*/ 3626959 w 12184637"/>
              <a:gd name="connsiteY38015" fmla="*/ 2389956 h 4608812"/>
              <a:gd name="connsiteX38016" fmla="*/ 3628505 w 12184637"/>
              <a:gd name="connsiteY38016" fmla="*/ 2390177 h 4608812"/>
              <a:gd name="connsiteX38017" fmla="*/ 3633806 w 12184637"/>
              <a:gd name="connsiteY38017" fmla="*/ 2386054 h 4608812"/>
              <a:gd name="connsiteX38018" fmla="*/ 3709417 w 12184637"/>
              <a:gd name="connsiteY38018" fmla="*/ 2544050 h 4608812"/>
              <a:gd name="connsiteX38019" fmla="*/ 3711846 w 12184637"/>
              <a:gd name="connsiteY38019" fmla="*/ 2536540 h 4608812"/>
              <a:gd name="connsiteX38020" fmla="*/ 3633364 w 12184637"/>
              <a:gd name="connsiteY38020" fmla="*/ 2382005 h 4608812"/>
              <a:gd name="connsiteX38021" fmla="*/ 3625855 w 12184637"/>
              <a:gd name="connsiteY38021" fmla="*/ 2379575 h 4608812"/>
              <a:gd name="connsiteX38022" fmla="*/ 3623425 w 12184637"/>
              <a:gd name="connsiteY38022" fmla="*/ 2387085 h 4608812"/>
              <a:gd name="connsiteX38023" fmla="*/ 3701907 w 12184637"/>
              <a:gd name="connsiteY38023" fmla="*/ 2541620 h 4608812"/>
              <a:gd name="connsiteX38024" fmla="*/ 3706914 w 12184637"/>
              <a:gd name="connsiteY38024" fmla="*/ 2544639 h 4608812"/>
              <a:gd name="connsiteX38025" fmla="*/ 3709417 w 12184637"/>
              <a:gd name="connsiteY38025" fmla="*/ 2544050 h 4608812"/>
              <a:gd name="connsiteX38026" fmla="*/ 3677096 w 12184637"/>
              <a:gd name="connsiteY38026" fmla="*/ 2677602 h 4608812"/>
              <a:gd name="connsiteX38027" fmla="*/ 3712362 w 12184637"/>
              <a:gd name="connsiteY38027" fmla="*/ 2540442 h 4608812"/>
              <a:gd name="connsiteX38028" fmla="*/ 3708386 w 12184637"/>
              <a:gd name="connsiteY38028" fmla="*/ 2533669 h 4608812"/>
              <a:gd name="connsiteX38029" fmla="*/ 3701613 w 12184637"/>
              <a:gd name="connsiteY38029" fmla="*/ 2537644 h 4608812"/>
              <a:gd name="connsiteX38030" fmla="*/ 3666347 w 12184637"/>
              <a:gd name="connsiteY38030" fmla="*/ 2674804 h 4608812"/>
              <a:gd name="connsiteX38031" fmla="*/ 3670397 w 12184637"/>
              <a:gd name="connsiteY38031" fmla="*/ 2681578 h 4608812"/>
              <a:gd name="connsiteX38032" fmla="*/ 3671795 w 12184637"/>
              <a:gd name="connsiteY38032" fmla="*/ 2681725 h 4608812"/>
              <a:gd name="connsiteX38033" fmla="*/ 3677096 w 12184637"/>
              <a:gd name="connsiteY38033" fmla="*/ 2677602 h 4608812"/>
              <a:gd name="connsiteX38034" fmla="*/ 3751235 w 12184637"/>
              <a:gd name="connsiteY38034" fmla="*/ 2852163 h 4608812"/>
              <a:gd name="connsiteX38035" fmla="*/ 3754033 w 12184637"/>
              <a:gd name="connsiteY38035" fmla="*/ 2844800 h 4608812"/>
              <a:gd name="connsiteX38036" fmla="*/ 3676802 w 12184637"/>
              <a:gd name="connsiteY38036" fmla="*/ 2673921 h 4608812"/>
              <a:gd name="connsiteX38037" fmla="*/ 3669439 w 12184637"/>
              <a:gd name="connsiteY38037" fmla="*/ 2671123 h 4608812"/>
              <a:gd name="connsiteX38038" fmla="*/ 3666642 w 12184637"/>
              <a:gd name="connsiteY38038" fmla="*/ 2678486 h 4608812"/>
              <a:gd name="connsiteX38039" fmla="*/ 3743873 w 12184637"/>
              <a:gd name="connsiteY38039" fmla="*/ 2849291 h 4608812"/>
              <a:gd name="connsiteX38040" fmla="*/ 3749026 w 12184637"/>
              <a:gd name="connsiteY38040" fmla="*/ 2852604 h 4608812"/>
              <a:gd name="connsiteX38041" fmla="*/ 3751235 w 12184637"/>
              <a:gd name="connsiteY38041" fmla="*/ 2852163 h 4608812"/>
              <a:gd name="connsiteX38042" fmla="*/ 3825668 w 12184637"/>
              <a:gd name="connsiteY38042" fmla="*/ 3014944 h 4608812"/>
              <a:gd name="connsiteX38043" fmla="*/ 3828392 w 12184637"/>
              <a:gd name="connsiteY38043" fmla="*/ 3007581 h 4608812"/>
              <a:gd name="connsiteX38044" fmla="*/ 3753959 w 12184637"/>
              <a:gd name="connsiteY38044" fmla="*/ 2844800 h 4608812"/>
              <a:gd name="connsiteX38045" fmla="*/ 3746597 w 12184637"/>
              <a:gd name="connsiteY38045" fmla="*/ 2842076 h 4608812"/>
              <a:gd name="connsiteX38046" fmla="*/ 3743873 w 12184637"/>
              <a:gd name="connsiteY38046" fmla="*/ 2849439 h 4608812"/>
              <a:gd name="connsiteX38047" fmla="*/ 3818305 w 12184637"/>
              <a:gd name="connsiteY38047" fmla="*/ 3012220 h 4608812"/>
              <a:gd name="connsiteX38048" fmla="*/ 3823385 w 12184637"/>
              <a:gd name="connsiteY38048" fmla="*/ 3015459 h 4608812"/>
              <a:gd name="connsiteX38049" fmla="*/ 3825668 w 12184637"/>
              <a:gd name="connsiteY38049" fmla="*/ 3014944 h 4608812"/>
              <a:gd name="connsiteX38050" fmla="*/ 3897966 w 12184637"/>
              <a:gd name="connsiteY38050" fmla="*/ 3152545 h 4608812"/>
              <a:gd name="connsiteX38051" fmla="*/ 3900322 w 12184637"/>
              <a:gd name="connsiteY38051" fmla="*/ 3145036 h 4608812"/>
              <a:gd name="connsiteX38052" fmla="*/ 3828318 w 12184637"/>
              <a:gd name="connsiteY38052" fmla="*/ 3007287 h 4608812"/>
              <a:gd name="connsiteX38053" fmla="*/ 3820809 w 12184637"/>
              <a:gd name="connsiteY38053" fmla="*/ 3004931 h 4608812"/>
              <a:gd name="connsiteX38054" fmla="*/ 3818453 w 12184637"/>
              <a:gd name="connsiteY38054" fmla="*/ 3012440 h 4608812"/>
              <a:gd name="connsiteX38055" fmla="*/ 3890456 w 12184637"/>
              <a:gd name="connsiteY38055" fmla="*/ 3150189 h 4608812"/>
              <a:gd name="connsiteX38056" fmla="*/ 3895462 w 12184637"/>
              <a:gd name="connsiteY38056" fmla="*/ 3153208 h 4608812"/>
              <a:gd name="connsiteX38057" fmla="*/ 3897966 w 12184637"/>
              <a:gd name="connsiteY38057" fmla="*/ 3152545 h 4608812"/>
              <a:gd name="connsiteX38058" fmla="*/ 3965846 w 12184637"/>
              <a:gd name="connsiteY38058" fmla="*/ 3267103 h 4608812"/>
              <a:gd name="connsiteX38059" fmla="*/ 3967834 w 12184637"/>
              <a:gd name="connsiteY38059" fmla="*/ 3259446 h 4608812"/>
              <a:gd name="connsiteX38060" fmla="*/ 3900174 w 12184637"/>
              <a:gd name="connsiteY38060" fmla="*/ 3144741 h 4608812"/>
              <a:gd name="connsiteX38061" fmla="*/ 3892518 w 12184637"/>
              <a:gd name="connsiteY38061" fmla="*/ 3142753 h 4608812"/>
              <a:gd name="connsiteX38062" fmla="*/ 3890530 w 12184637"/>
              <a:gd name="connsiteY38062" fmla="*/ 3150410 h 4608812"/>
              <a:gd name="connsiteX38063" fmla="*/ 3958190 w 12184637"/>
              <a:gd name="connsiteY38063" fmla="*/ 3265115 h 4608812"/>
              <a:gd name="connsiteX38064" fmla="*/ 3963049 w 12184637"/>
              <a:gd name="connsiteY38064" fmla="*/ 3267839 h 4608812"/>
              <a:gd name="connsiteX38065" fmla="*/ 3965846 w 12184637"/>
              <a:gd name="connsiteY38065" fmla="*/ 3267103 h 4608812"/>
              <a:gd name="connsiteX38066" fmla="*/ 4026954 w 12184637"/>
              <a:gd name="connsiteY38066" fmla="*/ 3360163 h 4608812"/>
              <a:gd name="connsiteX38067" fmla="*/ 4028573 w 12184637"/>
              <a:gd name="connsiteY38067" fmla="*/ 3352432 h 4608812"/>
              <a:gd name="connsiteX38068" fmla="*/ 3967614 w 12184637"/>
              <a:gd name="connsiteY38068" fmla="*/ 3259225 h 4608812"/>
              <a:gd name="connsiteX38069" fmla="*/ 3959883 w 12184637"/>
              <a:gd name="connsiteY38069" fmla="*/ 3257606 h 4608812"/>
              <a:gd name="connsiteX38070" fmla="*/ 3958263 w 12184637"/>
              <a:gd name="connsiteY38070" fmla="*/ 3265336 h 4608812"/>
              <a:gd name="connsiteX38071" fmla="*/ 4019223 w 12184637"/>
              <a:gd name="connsiteY38071" fmla="*/ 3358543 h 4608812"/>
              <a:gd name="connsiteX38072" fmla="*/ 4023935 w 12184637"/>
              <a:gd name="connsiteY38072" fmla="*/ 3361046 h 4608812"/>
              <a:gd name="connsiteX38073" fmla="*/ 4026954 w 12184637"/>
              <a:gd name="connsiteY38073" fmla="*/ 3360163 h 4608812"/>
              <a:gd name="connsiteX38074" fmla="*/ 4079668 w 12184637"/>
              <a:gd name="connsiteY38074" fmla="*/ 3430473 h 4608812"/>
              <a:gd name="connsiteX38075" fmla="*/ 4080846 w 12184637"/>
              <a:gd name="connsiteY38075" fmla="*/ 3422669 h 4608812"/>
              <a:gd name="connsiteX38076" fmla="*/ 4028426 w 12184637"/>
              <a:gd name="connsiteY38076" fmla="*/ 3352138 h 4608812"/>
              <a:gd name="connsiteX38077" fmla="*/ 4020622 w 12184637"/>
              <a:gd name="connsiteY38077" fmla="*/ 3350960 h 4608812"/>
              <a:gd name="connsiteX38078" fmla="*/ 4019444 w 12184637"/>
              <a:gd name="connsiteY38078" fmla="*/ 3358764 h 4608812"/>
              <a:gd name="connsiteX38079" fmla="*/ 4071864 w 12184637"/>
              <a:gd name="connsiteY38079" fmla="*/ 3429295 h 4608812"/>
              <a:gd name="connsiteX38080" fmla="*/ 4076355 w 12184637"/>
              <a:gd name="connsiteY38080" fmla="*/ 3431577 h 4608812"/>
              <a:gd name="connsiteX38081" fmla="*/ 4079668 w 12184637"/>
              <a:gd name="connsiteY38081" fmla="*/ 3430473 h 4608812"/>
              <a:gd name="connsiteX38082" fmla="*/ 4121854 w 12184637"/>
              <a:gd name="connsiteY38082" fmla="*/ 3476708 h 4608812"/>
              <a:gd name="connsiteX38083" fmla="*/ 4122295 w 12184637"/>
              <a:gd name="connsiteY38083" fmla="*/ 3468831 h 4608812"/>
              <a:gd name="connsiteX38084" fmla="*/ 4080551 w 12184637"/>
              <a:gd name="connsiteY38084" fmla="*/ 3422301 h 4608812"/>
              <a:gd name="connsiteX38085" fmla="*/ 4072673 w 12184637"/>
              <a:gd name="connsiteY38085" fmla="*/ 3421859 h 4608812"/>
              <a:gd name="connsiteX38086" fmla="*/ 4072232 w 12184637"/>
              <a:gd name="connsiteY38086" fmla="*/ 3429737 h 4608812"/>
              <a:gd name="connsiteX38087" fmla="*/ 4113976 w 12184637"/>
              <a:gd name="connsiteY38087" fmla="*/ 3476267 h 4608812"/>
              <a:gd name="connsiteX38088" fmla="*/ 4118173 w 12184637"/>
              <a:gd name="connsiteY38088" fmla="*/ 3478107 h 4608812"/>
              <a:gd name="connsiteX38089" fmla="*/ 4121854 w 12184637"/>
              <a:gd name="connsiteY38089" fmla="*/ 3476708 h 4608812"/>
              <a:gd name="connsiteX38090" fmla="*/ 4158813 w 12184637"/>
              <a:gd name="connsiteY38090" fmla="*/ 3506231 h 4608812"/>
              <a:gd name="connsiteX38091" fmla="*/ 4158077 w 12184637"/>
              <a:gd name="connsiteY38091" fmla="*/ 3498354 h 4608812"/>
              <a:gd name="connsiteX38092" fmla="*/ 4121707 w 12184637"/>
              <a:gd name="connsiteY38092" fmla="*/ 3468241 h 4608812"/>
              <a:gd name="connsiteX38093" fmla="*/ 4113829 w 12184637"/>
              <a:gd name="connsiteY38093" fmla="*/ 3468978 h 4608812"/>
              <a:gd name="connsiteX38094" fmla="*/ 4114565 w 12184637"/>
              <a:gd name="connsiteY38094" fmla="*/ 3476856 h 4608812"/>
              <a:gd name="connsiteX38095" fmla="*/ 4150935 w 12184637"/>
              <a:gd name="connsiteY38095" fmla="*/ 3506967 h 4608812"/>
              <a:gd name="connsiteX38096" fmla="*/ 4154542 w 12184637"/>
              <a:gd name="connsiteY38096" fmla="*/ 3508219 h 4608812"/>
              <a:gd name="connsiteX38097" fmla="*/ 4158813 w 12184637"/>
              <a:gd name="connsiteY38097" fmla="*/ 3506231 h 4608812"/>
              <a:gd name="connsiteX38098" fmla="*/ 4195992 w 12184637"/>
              <a:gd name="connsiteY38098" fmla="*/ 3527140 h 4608812"/>
              <a:gd name="connsiteX38099" fmla="*/ 4194005 w 12184637"/>
              <a:gd name="connsiteY38099" fmla="*/ 3519483 h 4608812"/>
              <a:gd name="connsiteX38100" fmla="*/ 4157266 w 12184637"/>
              <a:gd name="connsiteY38100" fmla="*/ 3497838 h 4608812"/>
              <a:gd name="connsiteX38101" fmla="*/ 4149610 w 12184637"/>
              <a:gd name="connsiteY38101" fmla="*/ 3499826 h 4608812"/>
              <a:gd name="connsiteX38102" fmla="*/ 4151598 w 12184637"/>
              <a:gd name="connsiteY38102" fmla="*/ 3507483 h 4608812"/>
              <a:gd name="connsiteX38103" fmla="*/ 4188336 w 12184637"/>
              <a:gd name="connsiteY38103" fmla="*/ 3529128 h 4608812"/>
              <a:gd name="connsiteX38104" fmla="*/ 4191207 w 12184637"/>
              <a:gd name="connsiteY38104" fmla="*/ 3529938 h 4608812"/>
              <a:gd name="connsiteX38105" fmla="*/ 4195992 w 12184637"/>
              <a:gd name="connsiteY38105" fmla="*/ 3527140 h 4608812"/>
              <a:gd name="connsiteX38106" fmla="*/ 4239136 w 12184637"/>
              <a:gd name="connsiteY38106" fmla="*/ 3548491 h 4608812"/>
              <a:gd name="connsiteX38107" fmla="*/ 4236633 w 12184637"/>
              <a:gd name="connsiteY38107" fmla="*/ 3540981 h 4608812"/>
              <a:gd name="connsiteX38108" fmla="*/ 4193710 w 12184637"/>
              <a:gd name="connsiteY38108" fmla="*/ 3519336 h 4608812"/>
              <a:gd name="connsiteX38109" fmla="*/ 4186201 w 12184637"/>
              <a:gd name="connsiteY38109" fmla="*/ 3521839 h 4608812"/>
              <a:gd name="connsiteX38110" fmla="*/ 4188704 w 12184637"/>
              <a:gd name="connsiteY38110" fmla="*/ 3529349 h 4608812"/>
              <a:gd name="connsiteX38111" fmla="*/ 4231626 w 12184637"/>
              <a:gd name="connsiteY38111" fmla="*/ 3550994 h 4608812"/>
              <a:gd name="connsiteX38112" fmla="*/ 4234203 w 12184637"/>
              <a:gd name="connsiteY38112" fmla="*/ 3551583 h 4608812"/>
              <a:gd name="connsiteX38113" fmla="*/ 4239136 w 12184637"/>
              <a:gd name="connsiteY38113" fmla="*/ 3548491 h 4608812"/>
              <a:gd name="connsiteX38114" fmla="*/ 4294721 w 12184637"/>
              <a:gd name="connsiteY38114" fmla="*/ 3579045 h 4608812"/>
              <a:gd name="connsiteX38115" fmla="*/ 4292513 w 12184637"/>
              <a:gd name="connsiteY38115" fmla="*/ 3571461 h 4608812"/>
              <a:gd name="connsiteX38116" fmla="*/ 4236853 w 12184637"/>
              <a:gd name="connsiteY38116" fmla="*/ 3541055 h 4608812"/>
              <a:gd name="connsiteX38117" fmla="*/ 4229270 w 12184637"/>
              <a:gd name="connsiteY38117" fmla="*/ 3543264 h 4608812"/>
              <a:gd name="connsiteX38118" fmla="*/ 4231479 w 12184637"/>
              <a:gd name="connsiteY38118" fmla="*/ 3550847 h 4608812"/>
              <a:gd name="connsiteX38119" fmla="*/ 4287138 w 12184637"/>
              <a:gd name="connsiteY38119" fmla="*/ 3581253 h 4608812"/>
              <a:gd name="connsiteX38120" fmla="*/ 4289862 w 12184637"/>
              <a:gd name="connsiteY38120" fmla="*/ 3581916 h 4608812"/>
              <a:gd name="connsiteX38121" fmla="*/ 4294721 w 12184637"/>
              <a:gd name="connsiteY38121" fmla="*/ 3579045 h 4608812"/>
              <a:gd name="connsiteX38122" fmla="*/ 4358037 w 12184637"/>
              <a:gd name="connsiteY38122" fmla="*/ 3615562 h 4608812"/>
              <a:gd name="connsiteX38123" fmla="*/ 4355976 w 12184637"/>
              <a:gd name="connsiteY38123" fmla="*/ 3607978 h 4608812"/>
              <a:gd name="connsiteX38124" fmla="*/ 4292586 w 12184637"/>
              <a:gd name="connsiteY38124" fmla="*/ 3571535 h 4608812"/>
              <a:gd name="connsiteX38125" fmla="*/ 4285003 w 12184637"/>
              <a:gd name="connsiteY38125" fmla="*/ 3573596 h 4608812"/>
              <a:gd name="connsiteX38126" fmla="*/ 4287064 w 12184637"/>
              <a:gd name="connsiteY38126" fmla="*/ 3581180 h 4608812"/>
              <a:gd name="connsiteX38127" fmla="*/ 4350454 w 12184637"/>
              <a:gd name="connsiteY38127" fmla="*/ 3617623 h 4608812"/>
              <a:gd name="connsiteX38128" fmla="*/ 4353252 w 12184637"/>
              <a:gd name="connsiteY38128" fmla="*/ 3618359 h 4608812"/>
              <a:gd name="connsiteX38129" fmla="*/ 4358037 w 12184637"/>
              <a:gd name="connsiteY38129" fmla="*/ 3615562 h 4608812"/>
              <a:gd name="connsiteX38130" fmla="*/ 4423783 w 12184637"/>
              <a:gd name="connsiteY38130" fmla="*/ 3655245 h 4608812"/>
              <a:gd name="connsiteX38131" fmla="*/ 4421868 w 12184637"/>
              <a:gd name="connsiteY38131" fmla="*/ 3647588 h 4608812"/>
              <a:gd name="connsiteX38132" fmla="*/ 4356049 w 12184637"/>
              <a:gd name="connsiteY38132" fmla="*/ 3608052 h 4608812"/>
              <a:gd name="connsiteX38133" fmla="*/ 4348393 w 12184637"/>
              <a:gd name="connsiteY38133" fmla="*/ 3609966 h 4608812"/>
              <a:gd name="connsiteX38134" fmla="*/ 4350307 w 12184637"/>
              <a:gd name="connsiteY38134" fmla="*/ 3617623 h 4608812"/>
              <a:gd name="connsiteX38135" fmla="*/ 4416126 w 12184637"/>
              <a:gd name="connsiteY38135" fmla="*/ 3657159 h 4608812"/>
              <a:gd name="connsiteX38136" fmla="*/ 4419071 w 12184637"/>
              <a:gd name="connsiteY38136" fmla="*/ 3657969 h 4608812"/>
              <a:gd name="connsiteX38137" fmla="*/ 4423783 w 12184637"/>
              <a:gd name="connsiteY38137" fmla="*/ 3655245 h 4608812"/>
              <a:gd name="connsiteX38138" fmla="*/ 4485994 w 12184637"/>
              <a:gd name="connsiteY38138" fmla="*/ 3694707 h 4608812"/>
              <a:gd name="connsiteX38139" fmla="*/ 4484227 w 12184637"/>
              <a:gd name="connsiteY38139" fmla="*/ 3686976 h 4608812"/>
              <a:gd name="connsiteX38140" fmla="*/ 4421942 w 12184637"/>
              <a:gd name="connsiteY38140" fmla="*/ 3647588 h 4608812"/>
              <a:gd name="connsiteX38141" fmla="*/ 4414212 w 12184637"/>
              <a:gd name="connsiteY38141" fmla="*/ 3649355 h 4608812"/>
              <a:gd name="connsiteX38142" fmla="*/ 4415979 w 12184637"/>
              <a:gd name="connsiteY38142" fmla="*/ 3657085 h 4608812"/>
              <a:gd name="connsiteX38143" fmla="*/ 4478190 w 12184637"/>
              <a:gd name="connsiteY38143" fmla="*/ 3696473 h 4608812"/>
              <a:gd name="connsiteX38144" fmla="*/ 4481209 w 12184637"/>
              <a:gd name="connsiteY38144" fmla="*/ 3697357 h 4608812"/>
              <a:gd name="connsiteX38145" fmla="*/ 4485994 w 12184637"/>
              <a:gd name="connsiteY38145" fmla="*/ 3694707 h 4608812"/>
              <a:gd name="connsiteX38146" fmla="*/ 4538120 w 12184637"/>
              <a:gd name="connsiteY38146" fmla="*/ 3730561 h 4608812"/>
              <a:gd name="connsiteX38147" fmla="*/ 4536647 w 12184637"/>
              <a:gd name="connsiteY38147" fmla="*/ 3722831 h 4608812"/>
              <a:gd name="connsiteX38148" fmla="*/ 4484448 w 12184637"/>
              <a:gd name="connsiteY38148" fmla="*/ 3687197 h 4608812"/>
              <a:gd name="connsiteX38149" fmla="*/ 4476718 w 12184637"/>
              <a:gd name="connsiteY38149" fmla="*/ 3688669 h 4608812"/>
              <a:gd name="connsiteX38150" fmla="*/ 4478190 w 12184637"/>
              <a:gd name="connsiteY38150" fmla="*/ 3696400 h 4608812"/>
              <a:gd name="connsiteX38151" fmla="*/ 4530389 w 12184637"/>
              <a:gd name="connsiteY38151" fmla="*/ 3732034 h 4608812"/>
              <a:gd name="connsiteX38152" fmla="*/ 4533555 w 12184637"/>
              <a:gd name="connsiteY38152" fmla="*/ 3732991 h 4608812"/>
              <a:gd name="connsiteX38153" fmla="*/ 4538120 w 12184637"/>
              <a:gd name="connsiteY38153" fmla="*/ 3730561 h 4608812"/>
              <a:gd name="connsiteX38154" fmla="*/ 4583030 w 12184637"/>
              <a:gd name="connsiteY38154" fmla="*/ 3759789 h 4608812"/>
              <a:gd name="connsiteX38155" fmla="*/ 4581410 w 12184637"/>
              <a:gd name="connsiteY38155" fmla="*/ 3752059 h 4608812"/>
              <a:gd name="connsiteX38156" fmla="*/ 4536500 w 12184637"/>
              <a:gd name="connsiteY38156" fmla="*/ 3722683 h 4608812"/>
              <a:gd name="connsiteX38157" fmla="*/ 4528769 w 12184637"/>
              <a:gd name="connsiteY38157" fmla="*/ 3724303 h 4608812"/>
              <a:gd name="connsiteX38158" fmla="*/ 4530389 w 12184637"/>
              <a:gd name="connsiteY38158" fmla="*/ 3732034 h 4608812"/>
              <a:gd name="connsiteX38159" fmla="*/ 4575299 w 12184637"/>
              <a:gd name="connsiteY38159" fmla="*/ 3761409 h 4608812"/>
              <a:gd name="connsiteX38160" fmla="*/ 4578391 w 12184637"/>
              <a:gd name="connsiteY38160" fmla="*/ 3762293 h 4608812"/>
              <a:gd name="connsiteX38161" fmla="*/ 4583030 w 12184637"/>
              <a:gd name="connsiteY38161" fmla="*/ 3759789 h 4608812"/>
              <a:gd name="connsiteX38162" fmla="*/ 4584502 w 12184637"/>
              <a:gd name="connsiteY38162" fmla="*/ 3773852 h 4608812"/>
              <a:gd name="connsiteX38163" fmla="*/ 4587889 w 12184637"/>
              <a:gd name="connsiteY38163" fmla="*/ 3766710 h 4608812"/>
              <a:gd name="connsiteX38164" fmla="*/ 4583619 w 12184637"/>
              <a:gd name="connsiteY38164" fmla="*/ 3754857 h 4608812"/>
              <a:gd name="connsiteX38165" fmla="*/ 4576477 w 12184637"/>
              <a:gd name="connsiteY38165" fmla="*/ 3751470 h 4608812"/>
              <a:gd name="connsiteX38166" fmla="*/ 4573091 w 12184637"/>
              <a:gd name="connsiteY38166" fmla="*/ 3758611 h 4608812"/>
              <a:gd name="connsiteX38167" fmla="*/ 4577360 w 12184637"/>
              <a:gd name="connsiteY38167" fmla="*/ 3770465 h 4608812"/>
              <a:gd name="connsiteX38168" fmla="*/ 4582662 w 12184637"/>
              <a:gd name="connsiteY38168" fmla="*/ 3774146 h 4608812"/>
              <a:gd name="connsiteX38169" fmla="*/ 4584502 w 12184637"/>
              <a:gd name="connsiteY38169" fmla="*/ 3773852 h 4608812"/>
              <a:gd name="connsiteX38170" fmla="*/ 4637658 w 12184637"/>
              <a:gd name="connsiteY38170" fmla="*/ 3922497 h 4608812"/>
              <a:gd name="connsiteX38171" fmla="*/ 4641045 w 12184637"/>
              <a:gd name="connsiteY38171" fmla="*/ 3915355 h 4608812"/>
              <a:gd name="connsiteX38172" fmla="*/ 4587889 w 12184637"/>
              <a:gd name="connsiteY38172" fmla="*/ 3766710 h 4608812"/>
              <a:gd name="connsiteX38173" fmla="*/ 4580747 w 12184637"/>
              <a:gd name="connsiteY38173" fmla="*/ 3763323 h 4608812"/>
              <a:gd name="connsiteX38174" fmla="*/ 4577360 w 12184637"/>
              <a:gd name="connsiteY38174" fmla="*/ 3770465 h 4608812"/>
              <a:gd name="connsiteX38175" fmla="*/ 4630517 w 12184637"/>
              <a:gd name="connsiteY38175" fmla="*/ 3919110 h 4608812"/>
              <a:gd name="connsiteX38176" fmla="*/ 4635817 w 12184637"/>
              <a:gd name="connsiteY38176" fmla="*/ 3922791 h 4608812"/>
              <a:gd name="connsiteX38177" fmla="*/ 4637658 w 12184637"/>
              <a:gd name="connsiteY38177" fmla="*/ 3922497 h 4608812"/>
              <a:gd name="connsiteX38178" fmla="*/ 4681169 w 12184637"/>
              <a:gd name="connsiteY38178" fmla="*/ 3939356 h 4608812"/>
              <a:gd name="connsiteX38179" fmla="*/ 4678592 w 12184637"/>
              <a:gd name="connsiteY38179" fmla="*/ 3931920 h 4608812"/>
              <a:gd name="connsiteX38180" fmla="*/ 4638173 w 12184637"/>
              <a:gd name="connsiteY38180" fmla="*/ 3912263 h 4608812"/>
              <a:gd name="connsiteX38181" fmla="*/ 4630737 w 12184637"/>
              <a:gd name="connsiteY38181" fmla="*/ 3914840 h 4608812"/>
              <a:gd name="connsiteX38182" fmla="*/ 4633314 w 12184637"/>
              <a:gd name="connsiteY38182" fmla="*/ 3922276 h 4608812"/>
              <a:gd name="connsiteX38183" fmla="*/ 4673733 w 12184637"/>
              <a:gd name="connsiteY38183" fmla="*/ 3941933 h 4608812"/>
              <a:gd name="connsiteX38184" fmla="*/ 4676237 w 12184637"/>
              <a:gd name="connsiteY38184" fmla="*/ 3942522 h 4608812"/>
              <a:gd name="connsiteX38185" fmla="*/ 4681169 w 12184637"/>
              <a:gd name="connsiteY38185" fmla="*/ 3939356 h 4608812"/>
              <a:gd name="connsiteX38186" fmla="*/ 4721883 w 12184637"/>
              <a:gd name="connsiteY38186" fmla="*/ 3945688 h 4608812"/>
              <a:gd name="connsiteX38187" fmla="*/ 4717466 w 12184637"/>
              <a:gd name="connsiteY38187" fmla="*/ 3939135 h 4608812"/>
              <a:gd name="connsiteX38188" fmla="*/ 4677194 w 12184637"/>
              <a:gd name="connsiteY38188" fmla="*/ 3931405 h 4608812"/>
              <a:gd name="connsiteX38189" fmla="*/ 4670641 w 12184637"/>
              <a:gd name="connsiteY38189" fmla="*/ 3935823 h 4608812"/>
              <a:gd name="connsiteX38190" fmla="*/ 4675059 w 12184637"/>
              <a:gd name="connsiteY38190" fmla="*/ 3942375 h 4608812"/>
              <a:gd name="connsiteX38191" fmla="*/ 4715331 w 12184637"/>
              <a:gd name="connsiteY38191" fmla="*/ 3950106 h 4608812"/>
              <a:gd name="connsiteX38192" fmla="*/ 4716435 w 12184637"/>
              <a:gd name="connsiteY38192" fmla="*/ 3950179 h 4608812"/>
              <a:gd name="connsiteX38193" fmla="*/ 4721883 w 12184637"/>
              <a:gd name="connsiteY38193" fmla="*/ 3945688 h 4608812"/>
              <a:gd name="connsiteX38194" fmla="*/ 4717318 w 12184637"/>
              <a:gd name="connsiteY38194" fmla="*/ 3950106 h 4608812"/>
              <a:gd name="connsiteX38195" fmla="*/ 4761124 w 12184637"/>
              <a:gd name="connsiteY38195" fmla="*/ 3943038 h 4608812"/>
              <a:gd name="connsiteX38196" fmla="*/ 4765762 w 12184637"/>
              <a:gd name="connsiteY38196" fmla="*/ 3936632 h 4608812"/>
              <a:gd name="connsiteX38197" fmla="*/ 4759357 w 12184637"/>
              <a:gd name="connsiteY38197" fmla="*/ 3931994 h 4608812"/>
              <a:gd name="connsiteX38198" fmla="*/ 4715551 w 12184637"/>
              <a:gd name="connsiteY38198" fmla="*/ 3939062 h 4608812"/>
              <a:gd name="connsiteX38199" fmla="*/ 4710913 w 12184637"/>
              <a:gd name="connsiteY38199" fmla="*/ 3945467 h 4608812"/>
              <a:gd name="connsiteX38200" fmla="*/ 4716435 w 12184637"/>
              <a:gd name="connsiteY38200" fmla="*/ 3950179 h 4608812"/>
              <a:gd name="connsiteX38201" fmla="*/ 4717318 w 12184637"/>
              <a:gd name="connsiteY38201" fmla="*/ 3950106 h 4608812"/>
              <a:gd name="connsiteX38202" fmla="*/ 4762008 w 12184637"/>
              <a:gd name="connsiteY38202" fmla="*/ 3942817 h 4608812"/>
              <a:gd name="connsiteX38203" fmla="*/ 4810010 w 12184637"/>
              <a:gd name="connsiteY38203" fmla="*/ 3926104 h 4608812"/>
              <a:gd name="connsiteX38204" fmla="*/ 4813470 w 12184637"/>
              <a:gd name="connsiteY38204" fmla="*/ 3919036 h 4608812"/>
              <a:gd name="connsiteX38205" fmla="*/ 4806403 w 12184637"/>
              <a:gd name="connsiteY38205" fmla="*/ 3915576 h 4608812"/>
              <a:gd name="connsiteX38206" fmla="*/ 4758400 w 12184637"/>
              <a:gd name="connsiteY38206" fmla="*/ 3932288 h 4608812"/>
              <a:gd name="connsiteX38207" fmla="*/ 4754940 w 12184637"/>
              <a:gd name="connsiteY38207" fmla="*/ 3939356 h 4608812"/>
              <a:gd name="connsiteX38208" fmla="*/ 4760241 w 12184637"/>
              <a:gd name="connsiteY38208" fmla="*/ 3943111 h 4608812"/>
              <a:gd name="connsiteX38209" fmla="*/ 4762008 w 12184637"/>
              <a:gd name="connsiteY38209" fmla="*/ 3942817 h 4608812"/>
              <a:gd name="connsiteX38210" fmla="*/ 4810231 w 12184637"/>
              <a:gd name="connsiteY38210" fmla="*/ 3926031 h 4608812"/>
              <a:gd name="connsiteX38211" fmla="*/ 4863239 w 12184637"/>
              <a:gd name="connsiteY38211" fmla="*/ 3904901 h 4608812"/>
              <a:gd name="connsiteX38212" fmla="*/ 4866331 w 12184637"/>
              <a:gd name="connsiteY38212" fmla="*/ 3897685 h 4608812"/>
              <a:gd name="connsiteX38213" fmla="*/ 4859117 w 12184637"/>
              <a:gd name="connsiteY38213" fmla="*/ 3894593 h 4608812"/>
              <a:gd name="connsiteX38214" fmla="*/ 4806108 w 12184637"/>
              <a:gd name="connsiteY38214" fmla="*/ 3915723 h 4608812"/>
              <a:gd name="connsiteX38215" fmla="*/ 4803016 w 12184637"/>
              <a:gd name="connsiteY38215" fmla="*/ 3922939 h 4608812"/>
              <a:gd name="connsiteX38216" fmla="*/ 4808243 w 12184637"/>
              <a:gd name="connsiteY38216" fmla="*/ 3926472 h 4608812"/>
              <a:gd name="connsiteX38217" fmla="*/ 4810231 w 12184637"/>
              <a:gd name="connsiteY38217" fmla="*/ 3926031 h 4608812"/>
              <a:gd name="connsiteX38218" fmla="*/ 4863019 w 12184637"/>
              <a:gd name="connsiteY38218" fmla="*/ 3904975 h 4608812"/>
              <a:gd name="connsiteX38219" fmla="*/ 4921844 w 12184637"/>
              <a:gd name="connsiteY38219" fmla="*/ 3884728 h 4608812"/>
              <a:gd name="connsiteX38220" fmla="*/ 4925304 w 12184637"/>
              <a:gd name="connsiteY38220" fmla="*/ 3877660 h 4608812"/>
              <a:gd name="connsiteX38221" fmla="*/ 4918236 w 12184637"/>
              <a:gd name="connsiteY38221" fmla="*/ 3874200 h 4608812"/>
              <a:gd name="connsiteX38222" fmla="*/ 4859411 w 12184637"/>
              <a:gd name="connsiteY38222" fmla="*/ 3894446 h 4608812"/>
              <a:gd name="connsiteX38223" fmla="*/ 4855951 w 12184637"/>
              <a:gd name="connsiteY38223" fmla="*/ 3901514 h 4608812"/>
              <a:gd name="connsiteX38224" fmla="*/ 4861252 w 12184637"/>
              <a:gd name="connsiteY38224" fmla="*/ 3905269 h 4608812"/>
              <a:gd name="connsiteX38225" fmla="*/ 4863019 w 12184637"/>
              <a:gd name="connsiteY38225" fmla="*/ 3904975 h 4608812"/>
              <a:gd name="connsiteX38226" fmla="*/ 4921181 w 12184637"/>
              <a:gd name="connsiteY38226" fmla="*/ 3884875 h 4608812"/>
              <a:gd name="connsiteX38227" fmla="*/ 4986706 w 12184637"/>
              <a:gd name="connsiteY38227" fmla="*/ 3870961 h 4608812"/>
              <a:gd name="connsiteX38228" fmla="*/ 4990976 w 12184637"/>
              <a:gd name="connsiteY38228" fmla="*/ 3864334 h 4608812"/>
              <a:gd name="connsiteX38229" fmla="*/ 4984350 w 12184637"/>
              <a:gd name="connsiteY38229" fmla="*/ 3860064 h 4608812"/>
              <a:gd name="connsiteX38230" fmla="*/ 4918825 w 12184637"/>
              <a:gd name="connsiteY38230" fmla="*/ 3873979 h 4608812"/>
              <a:gd name="connsiteX38231" fmla="*/ 4914555 w 12184637"/>
              <a:gd name="connsiteY38231" fmla="*/ 3880605 h 4608812"/>
              <a:gd name="connsiteX38232" fmla="*/ 4920077 w 12184637"/>
              <a:gd name="connsiteY38232" fmla="*/ 3885023 h 4608812"/>
              <a:gd name="connsiteX38233" fmla="*/ 4921181 w 12184637"/>
              <a:gd name="connsiteY38233" fmla="*/ 3884875 h 4608812"/>
              <a:gd name="connsiteX38234" fmla="*/ 4986190 w 12184637"/>
              <a:gd name="connsiteY38234" fmla="*/ 3871034 h 4608812"/>
              <a:gd name="connsiteX38235" fmla="*/ 5055543 w 12184637"/>
              <a:gd name="connsiteY38235" fmla="*/ 3862714 h 4608812"/>
              <a:gd name="connsiteX38236" fmla="*/ 5060403 w 12184637"/>
              <a:gd name="connsiteY38236" fmla="*/ 3856530 h 4608812"/>
              <a:gd name="connsiteX38237" fmla="*/ 5054218 w 12184637"/>
              <a:gd name="connsiteY38237" fmla="*/ 3851671 h 4608812"/>
              <a:gd name="connsiteX38238" fmla="*/ 4984865 w 12184637"/>
              <a:gd name="connsiteY38238" fmla="*/ 3859990 h 4608812"/>
              <a:gd name="connsiteX38239" fmla="*/ 4980006 w 12184637"/>
              <a:gd name="connsiteY38239" fmla="*/ 3866175 h 4608812"/>
              <a:gd name="connsiteX38240" fmla="*/ 4985601 w 12184637"/>
              <a:gd name="connsiteY38240" fmla="*/ 3871108 h 4608812"/>
              <a:gd name="connsiteX38241" fmla="*/ 4986190 w 12184637"/>
              <a:gd name="connsiteY38241" fmla="*/ 3871034 h 4608812"/>
              <a:gd name="connsiteX38242" fmla="*/ 5055175 w 12184637"/>
              <a:gd name="connsiteY38242" fmla="*/ 3862714 h 4608812"/>
              <a:gd name="connsiteX38243" fmla="*/ 5125338 w 12184637"/>
              <a:gd name="connsiteY38243" fmla="*/ 3859254 h 4608812"/>
              <a:gd name="connsiteX38244" fmla="*/ 5130639 w 12184637"/>
              <a:gd name="connsiteY38244" fmla="*/ 3853438 h 4608812"/>
              <a:gd name="connsiteX38245" fmla="*/ 5124823 w 12184637"/>
              <a:gd name="connsiteY38245" fmla="*/ 3848137 h 4608812"/>
              <a:gd name="connsiteX38246" fmla="*/ 5054660 w 12184637"/>
              <a:gd name="connsiteY38246" fmla="*/ 3851598 h 4608812"/>
              <a:gd name="connsiteX38247" fmla="*/ 5049359 w 12184637"/>
              <a:gd name="connsiteY38247" fmla="*/ 3857414 h 4608812"/>
              <a:gd name="connsiteX38248" fmla="*/ 5054955 w 12184637"/>
              <a:gd name="connsiteY38248" fmla="*/ 3862714 h 4608812"/>
              <a:gd name="connsiteX38249" fmla="*/ 5055175 w 12184637"/>
              <a:gd name="connsiteY38249" fmla="*/ 3862714 h 4608812"/>
              <a:gd name="connsiteX38250" fmla="*/ 5198372 w 12184637"/>
              <a:gd name="connsiteY38250" fmla="*/ 3854542 h 4608812"/>
              <a:gd name="connsiteX38251" fmla="*/ 5192851 w 12184637"/>
              <a:gd name="connsiteY38251" fmla="*/ 3848947 h 4608812"/>
              <a:gd name="connsiteX38252" fmla="*/ 5125043 w 12184637"/>
              <a:gd name="connsiteY38252" fmla="*/ 3848211 h 4608812"/>
              <a:gd name="connsiteX38253" fmla="*/ 5119448 w 12184637"/>
              <a:gd name="connsiteY38253" fmla="*/ 3853733 h 4608812"/>
              <a:gd name="connsiteX38254" fmla="*/ 5124970 w 12184637"/>
              <a:gd name="connsiteY38254" fmla="*/ 3859328 h 4608812"/>
              <a:gd name="connsiteX38255" fmla="*/ 5192777 w 12184637"/>
              <a:gd name="connsiteY38255" fmla="*/ 3860064 h 4608812"/>
              <a:gd name="connsiteX38256" fmla="*/ 5192851 w 12184637"/>
              <a:gd name="connsiteY38256" fmla="*/ 3860064 h 4608812"/>
              <a:gd name="connsiteX38257" fmla="*/ 5198372 w 12184637"/>
              <a:gd name="connsiteY38257" fmla="*/ 3854542 h 4608812"/>
              <a:gd name="connsiteX38258" fmla="*/ 5260437 w 12184637"/>
              <a:gd name="connsiteY38258" fmla="*/ 3859033 h 4608812"/>
              <a:gd name="connsiteX38259" fmla="*/ 5255209 w 12184637"/>
              <a:gd name="connsiteY38259" fmla="*/ 3853070 h 4608812"/>
              <a:gd name="connsiteX38260" fmla="*/ 5193145 w 12184637"/>
              <a:gd name="connsiteY38260" fmla="*/ 3848874 h 4608812"/>
              <a:gd name="connsiteX38261" fmla="*/ 5187181 w 12184637"/>
              <a:gd name="connsiteY38261" fmla="*/ 3854101 h 4608812"/>
              <a:gd name="connsiteX38262" fmla="*/ 5192409 w 12184637"/>
              <a:gd name="connsiteY38262" fmla="*/ 3860064 h 4608812"/>
              <a:gd name="connsiteX38263" fmla="*/ 5254473 w 12184637"/>
              <a:gd name="connsiteY38263" fmla="*/ 3864261 h 4608812"/>
              <a:gd name="connsiteX38264" fmla="*/ 5254915 w 12184637"/>
              <a:gd name="connsiteY38264" fmla="*/ 3864261 h 4608812"/>
              <a:gd name="connsiteX38265" fmla="*/ 5260437 w 12184637"/>
              <a:gd name="connsiteY38265" fmla="*/ 3859033 h 4608812"/>
              <a:gd name="connsiteX38266" fmla="*/ 5318599 w 12184637"/>
              <a:gd name="connsiteY38266" fmla="*/ 3862788 h 4608812"/>
              <a:gd name="connsiteX38267" fmla="*/ 5313372 w 12184637"/>
              <a:gd name="connsiteY38267" fmla="*/ 3856825 h 4608812"/>
              <a:gd name="connsiteX38268" fmla="*/ 5255209 w 12184637"/>
              <a:gd name="connsiteY38268" fmla="*/ 3853070 h 4608812"/>
              <a:gd name="connsiteX38269" fmla="*/ 5249246 w 12184637"/>
              <a:gd name="connsiteY38269" fmla="*/ 3858297 h 4608812"/>
              <a:gd name="connsiteX38270" fmla="*/ 5254473 w 12184637"/>
              <a:gd name="connsiteY38270" fmla="*/ 3864261 h 4608812"/>
              <a:gd name="connsiteX38271" fmla="*/ 5312636 w 12184637"/>
              <a:gd name="connsiteY38271" fmla="*/ 3868016 h 4608812"/>
              <a:gd name="connsiteX38272" fmla="*/ 5313077 w 12184637"/>
              <a:gd name="connsiteY38272" fmla="*/ 3868016 h 4608812"/>
              <a:gd name="connsiteX38273" fmla="*/ 5318599 w 12184637"/>
              <a:gd name="connsiteY38273" fmla="*/ 3862788 h 4608812"/>
              <a:gd name="connsiteX38274" fmla="*/ 5313077 w 12184637"/>
              <a:gd name="connsiteY38274" fmla="*/ 3868016 h 4608812"/>
              <a:gd name="connsiteX38275" fmla="*/ 5368883 w 12184637"/>
              <a:gd name="connsiteY38275" fmla="*/ 3867353 h 4608812"/>
              <a:gd name="connsiteX38276" fmla="*/ 5374405 w 12184637"/>
              <a:gd name="connsiteY38276" fmla="*/ 3861684 h 4608812"/>
              <a:gd name="connsiteX38277" fmla="*/ 5368810 w 12184637"/>
              <a:gd name="connsiteY38277" fmla="*/ 3856162 h 4608812"/>
              <a:gd name="connsiteX38278" fmla="*/ 5368810 w 12184637"/>
              <a:gd name="connsiteY38278" fmla="*/ 3856162 h 4608812"/>
              <a:gd name="connsiteX38279" fmla="*/ 5313004 w 12184637"/>
              <a:gd name="connsiteY38279" fmla="*/ 3856825 h 4608812"/>
              <a:gd name="connsiteX38280" fmla="*/ 5307482 w 12184637"/>
              <a:gd name="connsiteY38280" fmla="*/ 3862494 h 4608812"/>
              <a:gd name="connsiteX38281" fmla="*/ 5313077 w 12184637"/>
              <a:gd name="connsiteY38281" fmla="*/ 3868016 h 4608812"/>
              <a:gd name="connsiteX38282" fmla="*/ 5313077 w 12184637"/>
              <a:gd name="connsiteY38282" fmla="*/ 3868016 h 4608812"/>
              <a:gd name="connsiteX38283" fmla="*/ 5467391 w 12184637"/>
              <a:gd name="connsiteY38283" fmla="*/ 3985960 h 4608812"/>
              <a:gd name="connsiteX38284" fmla="*/ 5468275 w 12184637"/>
              <a:gd name="connsiteY38284" fmla="*/ 3978156 h 4608812"/>
              <a:gd name="connsiteX38285" fmla="*/ 5373154 w 12184637"/>
              <a:gd name="connsiteY38285" fmla="*/ 3858297 h 4608812"/>
              <a:gd name="connsiteX38286" fmla="*/ 5365350 w 12184637"/>
              <a:gd name="connsiteY38286" fmla="*/ 3857414 h 4608812"/>
              <a:gd name="connsiteX38287" fmla="*/ 5364466 w 12184637"/>
              <a:gd name="connsiteY38287" fmla="*/ 3865218 h 4608812"/>
              <a:gd name="connsiteX38288" fmla="*/ 5459587 w 12184637"/>
              <a:gd name="connsiteY38288" fmla="*/ 3985077 h 4608812"/>
              <a:gd name="connsiteX38289" fmla="*/ 5464005 w 12184637"/>
              <a:gd name="connsiteY38289" fmla="*/ 3987212 h 4608812"/>
              <a:gd name="connsiteX38290" fmla="*/ 5467391 w 12184637"/>
              <a:gd name="connsiteY38290" fmla="*/ 3985960 h 4608812"/>
              <a:gd name="connsiteX38291" fmla="*/ 5583863 w 12184637"/>
              <a:gd name="connsiteY38291" fmla="*/ 4084689 h 4608812"/>
              <a:gd name="connsiteX38292" fmla="*/ 5583274 w 12184637"/>
              <a:gd name="connsiteY38292" fmla="*/ 4076811 h 4608812"/>
              <a:gd name="connsiteX38293" fmla="*/ 5467539 w 12184637"/>
              <a:gd name="connsiteY38293" fmla="*/ 3977346 h 4608812"/>
              <a:gd name="connsiteX38294" fmla="*/ 5459661 w 12184637"/>
              <a:gd name="connsiteY38294" fmla="*/ 3977935 h 4608812"/>
              <a:gd name="connsiteX38295" fmla="*/ 5460250 w 12184637"/>
              <a:gd name="connsiteY38295" fmla="*/ 3985813 h 4608812"/>
              <a:gd name="connsiteX38296" fmla="*/ 5575986 w 12184637"/>
              <a:gd name="connsiteY38296" fmla="*/ 4085278 h 4608812"/>
              <a:gd name="connsiteX38297" fmla="*/ 5579667 w 12184637"/>
              <a:gd name="connsiteY38297" fmla="*/ 4086603 h 4608812"/>
              <a:gd name="connsiteX38298" fmla="*/ 5583863 w 12184637"/>
              <a:gd name="connsiteY38298" fmla="*/ 4084689 h 4608812"/>
              <a:gd name="connsiteX38299" fmla="*/ 5580550 w 12184637"/>
              <a:gd name="connsiteY38299" fmla="*/ 4086529 h 4608812"/>
              <a:gd name="connsiteX38300" fmla="*/ 5638197 w 12184637"/>
              <a:gd name="connsiteY38300" fmla="*/ 4077253 h 4608812"/>
              <a:gd name="connsiteX38301" fmla="*/ 5642835 w 12184637"/>
              <a:gd name="connsiteY38301" fmla="*/ 4070847 h 4608812"/>
              <a:gd name="connsiteX38302" fmla="*/ 5636430 w 12184637"/>
              <a:gd name="connsiteY38302" fmla="*/ 4066209 h 4608812"/>
              <a:gd name="connsiteX38303" fmla="*/ 5578783 w 12184637"/>
              <a:gd name="connsiteY38303" fmla="*/ 4075486 h 4608812"/>
              <a:gd name="connsiteX38304" fmla="*/ 5574145 w 12184637"/>
              <a:gd name="connsiteY38304" fmla="*/ 4081891 h 4608812"/>
              <a:gd name="connsiteX38305" fmla="*/ 5579667 w 12184637"/>
              <a:gd name="connsiteY38305" fmla="*/ 4086603 h 4608812"/>
              <a:gd name="connsiteX38306" fmla="*/ 5580550 w 12184637"/>
              <a:gd name="connsiteY38306" fmla="*/ 4086529 h 4608812"/>
              <a:gd name="connsiteX38307" fmla="*/ 5639302 w 12184637"/>
              <a:gd name="connsiteY38307" fmla="*/ 4076958 h 4608812"/>
              <a:gd name="connsiteX38308" fmla="*/ 5699157 w 12184637"/>
              <a:gd name="connsiteY38308" fmla="*/ 4053693 h 4608812"/>
              <a:gd name="connsiteX38309" fmla="*/ 5702323 w 12184637"/>
              <a:gd name="connsiteY38309" fmla="*/ 4046478 h 4608812"/>
              <a:gd name="connsiteX38310" fmla="*/ 5695108 w 12184637"/>
              <a:gd name="connsiteY38310" fmla="*/ 4043312 h 4608812"/>
              <a:gd name="connsiteX38311" fmla="*/ 5635252 w 12184637"/>
              <a:gd name="connsiteY38311" fmla="*/ 4066577 h 4608812"/>
              <a:gd name="connsiteX38312" fmla="*/ 5632086 w 12184637"/>
              <a:gd name="connsiteY38312" fmla="*/ 4073792 h 4608812"/>
              <a:gd name="connsiteX38313" fmla="*/ 5637314 w 12184637"/>
              <a:gd name="connsiteY38313" fmla="*/ 4077326 h 4608812"/>
              <a:gd name="connsiteX38314" fmla="*/ 5639302 w 12184637"/>
              <a:gd name="connsiteY38314" fmla="*/ 4076958 h 4608812"/>
              <a:gd name="connsiteX38315" fmla="*/ 5700041 w 12184637"/>
              <a:gd name="connsiteY38315" fmla="*/ 4053325 h 4608812"/>
              <a:gd name="connsiteX38316" fmla="*/ 5761222 w 12184637"/>
              <a:gd name="connsiteY38316" fmla="*/ 4016661 h 4608812"/>
              <a:gd name="connsiteX38317" fmla="*/ 5763136 w 12184637"/>
              <a:gd name="connsiteY38317" fmla="*/ 4009004 h 4608812"/>
              <a:gd name="connsiteX38318" fmla="*/ 5755479 w 12184637"/>
              <a:gd name="connsiteY38318" fmla="*/ 4007090 h 4608812"/>
              <a:gd name="connsiteX38319" fmla="*/ 5694298 w 12184637"/>
              <a:gd name="connsiteY38319" fmla="*/ 4043754 h 4608812"/>
              <a:gd name="connsiteX38320" fmla="*/ 5692384 w 12184637"/>
              <a:gd name="connsiteY38320" fmla="*/ 4051411 h 4608812"/>
              <a:gd name="connsiteX38321" fmla="*/ 5697169 w 12184637"/>
              <a:gd name="connsiteY38321" fmla="*/ 4054135 h 4608812"/>
              <a:gd name="connsiteX38322" fmla="*/ 5700041 w 12184637"/>
              <a:gd name="connsiteY38322" fmla="*/ 4053325 h 4608812"/>
              <a:gd name="connsiteX38323" fmla="*/ 5761810 w 12184637"/>
              <a:gd name="connsiteY38323" fmla="*/ 4016219 h 4608812"/>
              <a:gd name="connsiteX38324" fmla="*/ 5823507 w 12184637"/>
              <a:gd name="connsiteY38324" fmla="*/ 3966744 h 4608812"/>
              <a:gd name="connsiteX38325" fmla="*/ 5824390 w 12184637"/>
              <a:gd name="connsiteY38325" fmla="*/ 3958940 h 4608812"/>
              <a:gd name="connsiteX38326" fmla="*/ 5816586 w 12184637"/>
              <a:gd name="connsiteY38326" fmla="*/ 3958057 h 4608812"/>
              <a:gd name="connsiteX38327" fmla="*/ 5754890 w 12184637"/>
              <a:gd name="connsiteY38327" fmla="*/ 4007532 h 4608812"/>
              <a:gd name="connsiteX38328" fmla="*/ 5754006 w 12184637"/>
              <a:gd name="connsiteY38328" fmla="*/ 4015336 h 4608812"/>
              <a:gd name="connsiteX38329" fmla="*/ 5758424 w 12184637"/>
              <a:gd name="connsiteY38329" fmla="*/ 4017397 h 4608812"/>
              <a:gd name="connsiteX38330" fmla="*/ 5761810 w 12184637"/>
              <a:gd name="connsiteY38330" fmla="*/ 4016219 h 4608812"/>
              <a:gd name="connsiteX38331" fmla="*/ 5824022 w 12184637"/>
              <a:gd name="connsiteY38331" fmla="*/ 3966302 h 4608812"/>
              <a:gd name="connsiteX38332" fmla="*/ 5885277 w 12184637"/>
              <a:gd name="connsiteY38332" fmla="*/ 3904680 h 4608812"/>
              <a:gd name="connsiteX38333" fmla="*/ 5885277 w 12184637"/>
              <a:gd name="connsiteY38333" fmla="*/ 3896802 h 4608812"/>
              <a:gd name="connsiteX38334" fmla="*/ 5877399 w 12184637"/>
              <a:gd name="connsiteY38334" fmla="*/ 3896802 h 4608812"/>
              <a:gd name="connsiteX38335" fmla="*/ 5816144 w 12184637"/>
              <a:gd name="connsiteY38335" fmla="*/ 3958425 h 4608812"/>
              <a:gd name="connsiteX38336" fmla="*/ 5816144 w 12184637"/>
              <a:gd name="connsiteY38336" fmla="*/ 3966302 h 4608812"/>
              <a:gd name="connsiteX38337" fmla="*/ 5820120 w 12184637"/>
              <a:gd name="connsiteY38337" fmla="*/ 3967922 h 4608812"/>
              <a:gd name="connsiteX38338" fmla="*/ 5824022 w 12184637"/>
              <a:gd name="connsiteY38338" fmla="*/ 3966302 h 4608812"/>
              <a:gd name="connsiteX38339" fmla="*/ 5885645 w 12184637"/>
              <a:gd name="connsiteY38339" fmla="*/ 3904238 h 4608812"/>
              <a:gd name="connsiteX38340" fmla="*/ 5945574 w 12184637"/>
              <a:gd name="connsiteY38340" fmla="*/ 3831130 h 4608812"/>
              <a:gd name="connsiteX38341" fmla="*/ 5944838 w 12184637"/>
              <a:gd name="connsiteY38341" fmla="*/ 3823253 h 4608812"/>
              <a:gd name="connsiteX38342" fmla="*/ 5936960 w 12184637"/>
              <a:gd name="connsiteY38342" fmla="*/ 3823989 h 4608812"/>
              <a:gd name="connsiteX38343" fmla="*/ 5877031 w 12184637"/>
              <a:gd name="connsiteY38343" fmla="*/ 3897097 h 4608812"/>
              <a:gd name="connsiteX38344" fmla="*/ 5877767 w 12184637"/>
              <a:gd name="connsiteY38344" fmla="*/ 3904975 h 4608812"/>
              <a:gd name="connsiteX38345" fmla="*/ 5881375 w 12184637"/>
              <a:gd name="connsiteY38345" fmla="*/ 3906226 h 4608812"/>
              <a:gd name="connsiteX38346" fmla="*/ 5885645 w 12184637"/>
              <a:gd name="connsiteY38346" fmla="*/ 3904238 h 4608812"/>
              <a:gd name="connsiteX38347" fmla="*/ 5945795 w 12184637"/>
              <a:gd name="connsiteY38347" fmla="*/ 3830910 h 4608812"/>
              <a:gd name="connsiteX38348" fmla="*/ 6005209 w 12184637"/>
              <a:gd name="connsiteY38348" fmla="*/ 3749629 h 4608812"/>
              <a:gd name="connsiteX38349" fmla="*/ 6004031 w 12184637"/>
              <a:gd name="connsiteY38349" fmla="*/ 3741825 h 4608812"/>
              <a:gd name="connsiteX38350" fmla="*/ 5996227 w 12184637"/>
              <a:gd name="connsiteY38350" fmla="*/ 3743003 h 4608812"/>
              <a:gd name="connsiteX38351" fmla="*/ 5936813 w 12184637"/>
              <a:gd name="connsiteY38351" fmla="*/ 3824283 h 4608812"/>
              <a:gd name="connsiteX38352" fmla="*/ 5937991 w 12184637"/>
              <a:gd name="connsiteY38352" fmla="*/ 3832087 h 4608812"/>
              <a:gd name="connsiteX38353" fmla="*/ 5941304 w 12184637"/>
              <a:gd name="connsiteY38353" fmla="*/ 3833192 h 4608812"/>
              <a:gd name="connsiteX38354" fmla="*/ 5945795 w 12184637"/>
              <a:gd name="connsiteY38354" fmla="*/ 3830910 h 4608812"/>
              <a:gd name="connsiteX38355" fmla="*/ 6005282 w 12184637"/>
              <a:gd name="connsiteY38355" fmla="*/ 3749482 h 4608812"/>
              <a:gd name="connsiteX38356" fmla="*/ 6064844 w 12184637"/>
              <a:gd name="connsiteY38356" fmla="*/ 3663269 h 4608812"/>
              <a:gd name="connsiteX38357" fmla="*/ 6063445 w 12184637"/>
              <a:gd name="connsiteY38357" fmla="*/ 3655539 h 4608812"/>
              <a:gd name="connsiteX38358" fmla="*/ 6055714 w 12184637"/>
              <a:gd name="connsiteY38358" fmla="*/ 3656938 h 4608812"/>
              <a:gd name="connsiteX38359" fmla="*/ 5996153 w 12184637"/>
              <a:gd name="connsiteY38359" fmla="*/ 3743151 h 4608812"/>
              <a:gd name="connsiteX38360" fmla="*/ 5997552 w 12184637"/>
              <a:gd name="connsiteY38360" fmla="*/ 3750881 h 4608812"/>
              <a:gd name="connsiteX38361" fmla="*/ 6000791 w 12184637"/>
              <a:gd name="connsiteY38361" fmla="*/ 3751838 h 4608812"/>
              <a:gd name="connsiteX38362" fmla="*/ 6005282 w 12184637"/>
              <a:gd name="connsiteY38362" fmla="*/ 3749482 h 4608812"/>
              <a:gd name="connsiteX38363" fmla="*/ 6064844 w 12184637"/>
              <a:gd name="connsiteY38363" fmla="*/ 3663269 h 4608812"/>
              <a:gd name="connsiteX38364" fmla="*/ 6125435 w 12184637"/>
              <a:gd name="connsiteY38364" fmla="*/ 3575511 h 4608812"/>
              <a:gd name="connsiteX38365" fmla="*/ 6124037 w 12184637"/>
              <a:gd name="connsiteY38365" fmla="*/ 3567780 h 4608812"/>
              <a:gd name="connsiteX38366" fmla="*/ 6116306 w 12184637"/>
              <a:gd name="connsiteY38366" fmla="*/ 3569179 h 4608812"/>
              <a:gd name="connsiteX38367" fmla="*/ 6055714 w 12184637"/>
              <a:gd name="connsiteY38367" fmla="*/ 3656938 h 4608812"/>
              <a:gd name="connsiteX38368" fmla="*/ 6057113 w 12184637"/>
              <a:gd name="connsiteY38368" fmla="*/ 3664668 h 4608812"/>
              <a:gd name="connsiteX38369" fmla="*/ 6060353 w 12184637"/>
              <a:gd name="connsiteY38369" fmla="*/ 3665625 h 4608812"/>
              <a:gd name="connsiteX38370" fmla="*/ 6064844 w 12184637"/>
              <a:gd name="connsiteY38370" fmla="*/ 3663269 h 4608812"/>
              <a:gd name="connsiteX38371" fmla="*/ 6125362 w 12184637"/>
              <a:gd name="connsiteY38371" fmla="*/ 3575658 h 4608812"/>
              <a:gd name="connsiteX38372" fmla="*/ 6187941 w 12184637"/>
              <a:gd name="connsiteY38372" fmla="*/ 3489740 h 4608812"/>
              <a:gd name="connsiteX38373" fmla="*/ 6186690 w 12184637"/>
              <a:gd name="connsiteY38373" fmla="*/ 3481936 h 4608812"/>
              <a:gd name="connsiteX38374" fmla="*/ 6178886 w 12184637"/>
              <a:gd name="connsiteY38374" fmla="*/ 3483187 h 4608812"/>
              <a:gd name="connsiteX38375" fmla="*/ 6116306 w 12184637"/>
              <a:gd name="connsiteY38375" fmla="*/ 3569105 h 4608812"/>
              <a:gd name="connsiteX38376" fmla="*/ 6117558 w 12184637"/>
              <a:gd name="connsiteY38376" fmla="*/ 3576909 h 4608812"/>
              <a:gd name="connsiteX38377" fmla="*/ 6120871 w 12184637"/>
              <a:gd name="connsiteY38377" fmla="*/ 3577940 h 4608812"/>
              <a:gd name="connsiteX38378" fmla="*/ 6125362 w 12184637"/>
              <a:gd name="connsiteY38378" fmla="*/ 3575658 h 4608812"/>
              <a:gd name="connsiteX38379" fmla="*/ 6187868 w 12184637"/>
              <a:gd name="connsiteY38379" fmla="*/ 3489813 h 4608812"/>
              <a:gd name="connsiteX38380" fmla="*/ 6250742 w 12184637"/>
              <a:gd name="connsiteY38380" fmla="*/ 3407650 h 4608812"/>
              <a:gd name="connsiteX38381" fmla="*/ 6249711 w 12184637"/>
              <a:gd name="connsiteY38381" fmla="*/ 3399846 h 4608812"/>
              <a:gd name="connsiteX38382" fmla="*/ 6241907 w 12184637"/>
              <a:gd name="connsiteY38382" fmla="*/ 3400876 h 4608812"/>
              <a:gd name="connsiteX38383" fmla="*/ 6179033 w 12184637"/>
              <a:gd name="connsiteY38383" fmla="*/ 3483040 h 4608812"/>
              <a:gd name="connsiteX38384" fmla="*/ 6180064 w 12184637"/>
              <a:gd name="connsiteY38384" fmla="*/ 3490844 h 4608812"/>
              <a:gd name="connsiteX38385" fmla="*/ 6183524 w 12184637"/>
              <a:gd name="connsiteY38385" fmla="*/ 3491948 h 4608812"/>
              <a:gd name="connsiteX38386" fmla="*/ 6187868 w 12184637"/>
              <a:gd name="connsiteY38386" fmla="*/ 3489813 h 4608812"/>
              <a:gd name="connsiteX38387" fmla="*/ 6250669 w 12184637"/>
              <a:gd name="connsiteY38387" fmla="*/ 3407723 h 4608812"/>
              <a:gd name="connsiteX38388" fmla="*/ 6311997 w 12184637"/>
              <a:gd name="connsiteY38388" fmla="*/ 3331229 h 4608812"/>
              <a:gd name="connsiteX38389" fmla="*/ 6311113 w 12184637"/>
              <a:gd name="connsiteY38389" fmla="*/ 3323425 h 4608812"/>
              <a:gd name="connsiteX38390" fmla="*/ 6303309 w 12184637"/>
              <a:gd name="connsiteY38390" fmla="*/ 3324308 h 4608812"/>
              <a:gd name="connsiteX38391" fmla="*/ 6241981 w 12184637"/>
              <a:gd name="connsiteY38391" fmla="*/ 3400803 h 4608812"/>
              <a:gd name="connsiteX38392" fmla="*/ 6242864 w 12184637"/>
              <a:gd name="connsiteY38392" fmla="*/ 3408607 h 4608812"/>
              <a:gd name="connsiteX38393" fmla="*/ 6246398 w 12184637"/>
              <a:gd name="connsiteY38393" fmla="*/ 3409858 h 4608812"/>
              <a:gd name="connsiteX38394" fmla="*/ 6250669 w 12184637"/>
              <a:gd name="connsiteY38394" fmla="*/ 3407723 h 4608812"/>
              <a:gd name="connsiteX38395" fmla="*/ 6311481 w 12184637"/>
              <a:gd name="connsiteY38395" fmla="*/ 3331818 h 4608812"/>
              <a:gd name="connsiteX38396" fmla="*/ 6371484 w 12184637"/>
              <a:gd name="connsiteY38396" fmla="*/ 3274245 h 4608812"/>
              <a:gd name="connsiteX38397" fmla="*/ 6371631 w 12184637"/>
              <a:gd name="connsiteY38397" fmla="*/ 3266367 h 4608812"/>
              <a:gd name="connsiteX38398" fmla="*/ 6363754 w 12184637"/>
              <a:gd name="connsiteY38398" fmla="*/ 3266220 h 4608812"/>
              <a:gd name="connsiteX38399" fmla="*/ 6303751 w 12184637"/>
              <a:gd name="connsiteY38399" fmla="*/ 3323793 h 4608812"/>
              <a:gd name="connsiteX38400" fmla="*/ 6303604 w 12184637"/>
              <a:gd name="connsiteY38400" fmla="*/ 3331671 h 4608812"/>
              <a:gd name="connsiteX38401" fmla="*/ 6307653 w 12184637"/>
              <a:gd name="connsiteY38401" fmla="*/ 3333364 h 4608812"/>
              <a:gd name="connsiteX38402" fmla="*/ 6311481 w 12184637"/>
              <a:gd name="connsiteY38402" fmla="*/ 3331818 h 4608812"/>
              <a:gd name="connsiteX38403" fmla="*/ 6369791 w 12184637"/>
              <a:gd name="connsiteY38403" fmla="*/ 3275349 h 4608812"/>
              <a:gd name="connsiteX38404" fmla="*/ 6428321 w 12184637"/>
              <a:gd name="connsiteY38404" fmla="*/ 3250464 h 4608812"/>
              <a:gd name="connsiteX38405" fmla="*/ 6431266 w 12184637"/>
              <a:gd name="connsiteY38405" fmla="*/ 3243176 h 4608812"/>
              <a:gd name="connsiteX38406" fmla="*/ 6423977 w 12184637"/>
              <a:gd name="connsiteY38406" fmla="*/ 3240230 h 4608812"/>
              <a:gd name="connsiteX38407" fmla="*/ 6365447 w 12184637"/>
              <a:gd name="connsiteY38407" fmla="*/ 3265115 h 4608812"/>
              <a:gd name="connsiteX38408" fmla="*/ 6362502 w 12184637"/>
              <a:gd name="connsiteY38408" fmla="*/ 3272404 h 4608812"/>
              <a:gd name="connsiteX38409" fmla="*/ 6367656 w 12184637"/>
              <a:gd name="connsiteY38409" fmla="*/ 3275791 h 4608812"/>
              <a:gd name="connsiteX38410" fmla="*/ 6369791 w 12184637"/>
              <a:gd name="connsiteY38410" fmla="*/ 3275349 h 4608812"/>
              <a:gd name="connsiteX38411" fmla="*/ 6555027 w 12184637"/>
              <a:gd name="connsiteY38411" fmla="*/ 3327989 h 4608812"/>
              <a:gd name="connsiteX38412" fmla="*/ 6553333 w 12184637"/>
              <a:gd name="connsiteY38412" fmla="*/ 3320259 h 4608812"/>
              <a:gd name="connsiteX38413" fmla="*/ 6429205 w 12184637"/>
              <a:gd name="connsiteY38413" fmla="*/ 3240599 h 4608812"/>
              <a:gd name="connsiteX38414" fmla="*/ 6421474 w 12184637"/>
              <a:gd name="connsiteY38414" fmla="*/ 3242292 h 4608812"/>
              <a:gd name="connsiteX38415" fmla="*/ 6423168 w 12184637"/>
              <a:gd name="connsiteY38415" fmla="*/ 3250022 h 4608812"/>
              <a:gd name="connsiteX38416" fmla="*/ 6547296 w 12184637"/>
              <a:gd name="connsiteY38416" fmla="*/ 3329683 h 4608812"/>
              <a:gd name="connsiteX38417" fmla="*/ 6550315 w 12184637"/>
              <a:gd name="connsiteY38417" fmla="*/ 3330566 h 4608812"/>
              <a:gd name="connsiteX38418" fmla="*/ 6555027 w 12184637"/>
              <a:gd name="connsiteY38418" fmla="*/ 3327989 h 4608812"/>
              <a:gd name="connsiteX38419" fmla="*/ 6697120 w 12184637"/>
              <a:gd name="connsiteY38419" fmla="*/ 3380556 h 4608812"/>
              <a:gd name="connsiteX38420" fmla="*/ 6693880 w 12184637"/>
              <a:gd name="connsiteY38420" fmla="*/ 3373341 h 4608812"/>
              <a:gd name="connsiteX38421" fmla="*/ 6552303 w 12184637"/>
              <a:gd name="connsiteY38421" fmla="*/ 3319744 h 4608812"/>
              <a:gd name="connsiteX38422" fmla="*/ 6545088 w 12184637"/>
              <a:gd name="connsiteY38422" fmla="*/ 3322983 h 4608812"/>
              <a:gd name="connsiteX38423" fmla="*/ 6548327 w 12184637"/>
              <a:gd name="connsiteY38423" fmla="*/ 3330198 h 4608812"/>
              <a:gd name="connsiteX38424" fmla="*/ 6689904 w 12184637"/>
              <a:gd name="connsiteY38424" fmla="*/ 3383796 h 4608812"/>
              <a:gd name="connsiteX38425" fmla="*/ 6691892 w 12184637"/>
              <a:gd name="connsiteY38425" fmla="*/ 3384164 h 4608812"/>
              <a:gd name="connsiteX38426" fmla="*/ 6697120 w 12184637"/>
              <a:gd name="connsiteY38426" fmla="*/ 3380556 h 4608812"/>
              <a:gd name="connsiteX38427" fmla="*/ 6846722 w 12184637"/>
              <a:gd name="connsiteY38427" fmla="*/ 3403674 h 4608812"/>
              <a:gd name="connsiteX38428" fmla="*/ 6842084 w 12184637"/>
              <a:gd name="connsiteY38428" fmla="*/ 3397269 h 4608812"/>
              <a:gd name="connsiteX38429" fmla="*/ 6692776 w 12184637"/>
              <a:gd name="connsiteY38429" fmla="*/ 3373047 h 4608812"/>
              <a:gd name="connsiteX38430" fmla="*/ 6686370 w 12184637"/>
              <a:gd name="connsiteY38430" fmla="*/ 3377685 h 4608812"/>
              <a:gd name="connsiteX38431" fmla="*/ 6691009 w 12184637"/>
              <a:gd name="connsiteY38431" fmla="*/ 3384090 h 4608812"/>
              <a:gd name="connsiteX38432" fmla="*/ 6840317 w 12184637"/>
              <a:gd name="connsiteY38432" fmla="*/ 3408312 h 4608812"/>
              <a:gd name="connsiteX38433" fmla="*/ 6841274 w 12184637"/>
              <a:gd name="connsiteY38433" fmla="*/ 3408386 h 4608812"/>
              <a:gd name="connsiteX38434" fmla="*/ 6846722 w 12184637"/>
              <a:gd name="connsiteY38434" fmla="*/ 3403674 h 4608812"/>
              <a:gd name="connsiteX38435" fmla="*/ 6841568 w 12184637"/>
              <a:gd name="connsiteY38435" fmla="*/ 3408312 h 4608812"/>
              <a:gd name="connsiteX38436" fmla="*/ 6988962 w 12184637"/>
              <a:gd name="connsiteY38436" fmla="*/ 3399772 h 4608812"/>
              <a:gd name="connsiteX38437" fmla="*/ 6994189 w 12184637"/>
              <a:gd name="connsiteY38437" fmla="*/ 3393882 h 4608812"/>
              <a:gd name="connsiteX38438" fmla="*/ 6988299 w 12184637"/>
              <a:gd name="connsiteY38438" fmla="*/ 3388655 h 4608812"/>
              <a:gd name="connsiteX38439" fmla="*/ 6840905 w 12184637"/>
              <a:gd name="connsiteY38439" fmla="*/ 3397195 h 4608812"/>
              <a:gd name="connsiteX38440" fmla="*/ 6835679 w 12184637"/>
              <a:gd name="connsiteY38440" fmla="*/ 3403085 h 4608812"/>
              <a:gd name="connsiteX38441" fmla="*/ 6841274 w 12184637"/>
              <a:gd name="connsiteY38441" fmla="*/ 3408312 h 4608812"/>
              <a:gd name="connsiteX38442" fmla="*/ 6841568 w 12184637"/>
              <a:gd name="connsiteY38442" fmla="*/ 3408312 h 4608812"/>
              <a:gd name="connsiteX38443" fmla="*/ 6992790 w 12184637"/>
              <a:gd name="connsiteY38443" fmla="*/ 3398005 h 4608812"/>
              <a:gd name="connsiteX38444" fmla="*/ 7020473 w 12184637"/>
              <a:gd name="connsiteY38444" fmla="*/ 3367452 h 4608812"/>
              <a:gd name="connsiteX38445" fmla="*/ 7020105 w 12184637"/>
              <a:gd name="connsiteY38445" fmla="*/ 3359574 h 4608812"/>
              <a:gd name="connsiteX38446" fmla="*/ 7012227 w 12184637"/>
              <a:gd name="connsiteY38446" fmla="*/ 3359942 h 4608812"/>
              <a:gd name="connsiteX38447" fmla="*/ 6984544 w 12184637"/>
              <a:gd name="connsiteY38447" fmla="*/ 3390495 h 4608812"/>
              <a:gd name="connsiteX38448" fmla="*/ 6984912 w 12184637"/>
              <a:gd name="connsiteY38448" fmla="*/ 3398373 h 4608812"/>
              <a:gd name="connsiteX38449" fmla="*/ 6988667 w 12184637"/>
              <a:gd name="connsiteY38449" fmla="*/ 3399846 h 4608812"/>
              <a:gd name="connsiteX38450" fmla="*/ 6992790 w 12184637"/>
              <a:gd name="connsiteY38450" fmla="*/ 3398005 h 4608812"/>
              <a:gd name="connsiteX38451" fmla="*/ 7020546 w 12184637"/>
              <a:gd name="connsiteY38451" fmla="*/ 3367378 h 4608812"/>
              <a:gd name="connsiteX38452" fmla="*/ 7045578 w 12184637"/>
              <a:gd name="connsiteY38452" fmla="*/ 3338738 h 4608812"/>
              <a:gd name="connsiteX38453" fmla="*/ 7045063 w 12184637"/>
              <a:gd name="connsiteY38453" fmla="*/ 3330861 h 4608812"/>
              <a:gd name="connsiteX38454" fmla="*/ 7037185 w 12184637"/>
              <a:gd name="connsiteY38454" fmla="*/ 3331376 h 4608812"/>
              <a:gd name="connsiteX38455" fmla="*/ 7012153 w 12184637"/>
              <a:gd name="connsiteY38455" fmla="*/ 3360016 h 4608812"/>
              <a:gd name="connsiteX38456" fmla="*/ 7012669 w 12184637"/>
              <a:gd name="connsiteY38456" fmla="*/ 3367893 h 4608812"/>
              <a:gd name="connsiteX38457" fmla="*/ 7016350 w 12184637"/>
              <a:gd name="connsiteY38457" fmla="*/ 3369292 h 4608812"/>
              <a:gd name="connsiteX38458" fmla="*/ 7020546 w 12184637"/>
              <a:gd name="connsiteY38458" fmla="*/ 3367378 h 4608812"/>
              <a:gd name="connsiteX38459" fmla="*/ 7045652 w 12184637"/>
              <a:gd name="connsiteY38459" fmla="*/ 3338591 h 4608812"/>
              <a:gd name="connsiteX38460" fmla="*/ 7073776 w 12184637"/>
              <a:gd name="connsiteY38460" fmla="*/ 3304872 h 4608812"/>
              <a:gd name="connsiteX38461" fmla="*/ 7073040 w 12184637"/>
              <a:gd name="connsiteY38461" fmla="*/ 3296994 h 4608812"/>
              <a:gd name="connsiteX38462" fmla="*/ 7065162 w 12184637"/>
              <a:gd name="connsiteY38462" fmla="*/ 3297730 h 4608812"/>
              <a:gd name="connsiteX38463" fmla="*/ 7037038 w 12184637"/>
              <a:gd name="connsiteY38463" fmla="*/ 3331450 h 4608812"/>
              <a:gd name="connsiteX38464" fmla="*/ 7037774 w 12184637"/>
              <a:gd name="connsiteY38464" fmla="*/ 3339327 h 4608812"/>
              <a:gd name="connsiteX38465" fmla="*/ 7041382 w 12184637"/>
              <a:gd name="connsiteY38465" fmla="*/ 3340653 h 4608812"/>
              <a:gd name="connsiteX38466" fmla="*/ 7045652 w 12184637"/>
              <a:gd name="connsiteY38466" fmla="*/ 3338591 h 4608812"/>
              <a:gd name="connsiteX38467" fmla="*/ 7073849 w 12184637"/>
              <a:gd name="connsiteY38467" fmla="*/ 3304798 h 4608812"/>
              <a:gd name="connsiteX38468" fmla="*/ 7111103 w 12184637"/>
              <a:gd name="connsiteY38468" fmla="*/ 3258710 h 4608812"/>
              <a:gd name="connsiteX38469" fmla="*/ 7110293 w 12184637"/>
              <a:gd name="connsiteY38469" fmla="*/ 3250832 h 4608812"/>
              <a:gd name="connsiteX38470" fmla="*/ 7102415 w 12184637"/>
              <a:gd name="connsiteY38470" fmla="*/ 3251642 h 4608812"/>
              <a:gd name="connsiteX38471" fmla="*/ 7065162 w 12184637"/>
              <a:gd name="connsiteY38471" fmla="*/ 3297730 h 4608812"/>
              <a:gd name="connsiteX38472" fmla="*/ 7065972 w 12184637"/>
              <a:gd name="connsiteY38472" fmla="*/ 3305608 h 4608812"/>
              <a:gd name="connsiteX38473" fmla="*/ 7069505 w 12184637"/>
              <a:gd name="connsiteY38473" fmla="*/ 3306860 h 4608812"/>
              <a:gd name="connsiteX38474" fmla="*/ 7073849 w 12184637"/>
              <a:gd name="connsiteY38474" fmla="*/ 3304798 h 4608812"/>
              <a:gd name="connsiteX38475" fmla="*/ 7111176 w 12184637"/>
              <a:gd name="connsiteY38475" fmla="*/ 3258636 h 4608812"/>
              <a:gd name="connsiteX38476" fmla="*/ 7154025 w 12184637"/>
              <a:gd name="connsiteY38476" fmla="*/ 3202683 h 4608812"/>
              <a:gd name="connsiteX38477" fmla="*/ 7152994 w 12184637"/>
              <a:gd name="connsiteY38477" fmla="*/ 3194879 h 4608812"/>
              <a:gd name="connsiteX38478" fmla="*/ 7145190 w 12184637"/>
              <a:gd name="connsiteY38478" fmla="*/ 3195909 h 4608812"/>
              <a:gd name="connsiteX38479" fmla="*/ 7102342 w 12184637"/>
              <a:gd name="connsiteY38479" fmla="*/ 3251863 h 4608812"/>
              <a:gd name="connsiteX38480" fmla="*/ 7103372 w 12184637"/>
              <a:gd name="connsiteY38480" fmla="*/ 3259667 h 4608812"/>
              <a:gd name="connsiteX38481" fmla="*/ 7106832 w 12184637"/>
              <a:gd name="connsiteY38481" fmla="*/ 3260845 h 4608812"/>
              <a:gd name="connsiteX38482" fmla="*/ 7111176 w 12184637"/>
              <a:gd name="connsiteY38482" fmla="*/ 3258636 h 4608812"/>
              <a:gd name="connsiteX38483" fmla="*/ 7154099 w 12184637"/>
              <a:gd name="connsiteY38483" fmla="*/ 3202462 h 4608812"/>
              <a:gd name="connsiteX38484" fmla="*/ 7199009 w 12184637"/>
              <a:gd name="connsiteY38484" fmla="*/ 3139146 h 4608812"/>
              <a:gd name="connsiteX38485" fmla="*/ 7197684 w 12184637"/>
              <a:gd name="connsiteY38485" fmla="*/ 3131415 h 4608812"/>
              <a:gd name="connsiteX38486" fmla="*/ 7189953 w 12184637"/>
              <a:gd name="connsiteY38486" fmla="*/ 3132741 h 4608812"/>
              <a:gd name="connsiteX38487" fmla="*/ 7145043 w 12184637"/>
              <a:gd name="connsiteY38487" fmla="*/ 3196057 h 4608812"/>
              <a:gd name="connsiteX38488" fmla="*/ 7146368 w 12184637"/>
              <a:gd name="connsiteY38488" fmla="*/ 3203787 h 4608812"/>
              <a:gd name="connsiteX38489" fmla="*/ 7149607 w 12184637"/>
              <a:gd name="connsiteY38489" fmla="*/ 3204818 h 4608812"/>
              <a:gd name="connsiteX38490" fmla="*/ 7154099 w 12184637"/>
              <a:gd name="connsiteY38490" fmla="*/ 3202462 h 4608812"/>
              <a:gd name="connsiteX38491" fmla="*/ 7195401 w 12184637"/>
              <a:gd name="connsiteY38491" fmla="*/ 3141428 h 4608812"/>
              <a:gd name="connsiteX38492" fmla="*/ 7306867 w 12184637"/>
              <a:gd name="connsiteY38492" fmla="*/ 3123390 h 4608812"/>
              <a:gd name="connsiteX38493" fmla="*/ 7311505 w 12184637"/>
              <a:gd name="connsiteY38493" fmla="*/ 3116985 h 4608812"/>
              <a:gd name="connsiteX38494" fmla="*/ 7305100 w 12184637"/>
              <a:gd name="connsiteY38494" fmla="*/ 3112347 h 4608812"/>
              <a:gd name="connsiteX38495" fmla="*/ 7193634 w 12184637"/>
              <a:gd name="connsiteY38495" fmla="*/ 3130385 h 4608812"/>
              <a:gd name="connsiteX38496" fmla="*/ 7188996 w 12184637"/>
              <a:gd name="connsiteY38496" fmla="*/ 3136790 h 4608812"/>
              <a:gd name="connsiteX38497" fmla="*/ 7194518 w 12184637"/>
              <a:gd name="connsiteY38497" fmla="*/ 3141502 h 4608812"/>
              <a:gd name="connsiteX38498" fmla="*/ 7195401 w 12184637"/>
              <a:gd name="connsiteY38498" fmla="*/ 3141428 h 4608812"/>
              <a:gd name="connsiteX38499" fmla="*/ 7310842 w 12184637"/>
              <a:gd name="connsiteY38499" fmla="*/ 3120740 h 4608812"/>
              <a:gd name="connsiteX38500" fmla="*/ 7349274 w 12184637"/>
              <a:gd name="connsiteY38500" fmla="*/ 3054700 h 4608812"/>
              <a:gd name="connsiteX38501" fmla="*/ 7347286 w 12184637"/>
              <a:gd name="connsiteY38501" fmla="*/ 3047043 h 4608812"/>
              <a:gd name="connsiteX38502" fmla="*/ 7339629 w 12184637"/>
              <a:gd name="connsiteY38502" fmla="*/ 3049031 h 4608812"/>
              <a:gd name="connsiteX38503" fmla="*/ 7301198 w 12184637"/>
              <a:gd name="connsiteY38503" fmla="*/ 3115071 h 4608812"/>
              <a:gd name="connsiteX38504" fmla="*/ 7303186 w 12184637"/>
              <a:gd name="connsiteY38504" fmla="*/ 3122728 h 4608812"/>
              <a:gd name="connsiteX38505" fmla="*/ 7306057 w 12184637"/>
              <a:gd name="connsiteY38505" fmla="*/ 3123464 h 4608812"/>
              <a:gd name="connsiteX38506" fmla="*/ 7310842 w 12184637"/>
              <a:gd name="connsiteY38506" fmla="*/ 3120740 h 4608812"/>
              <a:gd name="connsiteX38507" fmla="*/ 7345961 w 12184637"/>
              <a:gd name="connsiteY38507" fmla="*/ 3057277 h 4608812"/>
              <a:gd name="connsiteX38508" fmla="*/ 7437621 w 12184637"/>
              <a:gd name="connsiteY38508" fmla="*/ 3031877 h 4608812"/>
              <a:gd name="connsiteX38509" fmla="*/ 7441524 w 12184637"/>
              <a:gd name="connsiteY38509" fmla="*/ 3025030 h 4608812"/>
              <a:gd name="connsiteX38510" fmla="*/ 7434677 w 12184637"/>
              <a:gd name="connsiteY38510" fmla="*/ 3021128 h 4608812"/>
              <a:gd name="connsiteX38511" fmla="*/ 7343016 w 12184637"/>
              <a:gd name="connsiteY38511" fmla="*/ 3046528 h 4608812"/>
              <a:gd name="connsiteX38512" fmla="*/ 7339114 w 12184637"/>
              <a:gd name="connsiteY38512" fmla="*/ 3053375 h 4608812"/>
              <a:gd name="connsiteX38513" fmla="*/ 7344488 w 12184637"/>
              <a:gd name="connsiteY38513" fmla="*/ 3057498 h 4608812"/>
              <a:gd name="connsiteX38514" fmla="*/ 7345961 w 12184637"/>
              <a:gd name="connsiteY38514" fmla="*/ 3057277 h 4608812"/>
              <a:gd name="connsiteX38515" fmla="*/ 7441229 w 12184637"/>
              <a:gd name="connsiteY38515" fmla="*/ 3028564 h 4608812"/>
              <a:gd name="connsiteX38516" fmla="*/ 7442407 w 12184637"/>
              <a:gd name="connsiteY38516" fmla="*/ 3025545 h 4608812"/>
              <a:gd name="connsiteX38517" fmla="*/ 7439315 w 12184637"/>
              <a:gd name="connsiteY38517" fmla="*/ 3018330 h 4608812"/>
              <a:gd name="connsiteX38518" fmla="*/ 7432100 w 12184637"/>
              <a:gd name="connsiteY38518" fmla="*/ 3021423 h 4608812"/>
              <a:gd name="connsiteX38519" fmla="*/ 7430922 w 12184637"/>
              <a:gd name="connsiteY38519" fmla="*/ 3024441 h 4608812"/>
              <a:gd name="connsiteX38520" fmla="*/ 7434014 w 12184637"/>
              <a:gd name="connsiteY38520" fmla="*/ 3031656 h 4608812"/>
              <a:gd name="connsiteX38521" fmla="*/ 7436149 w 12184637"/>
              <a:gd name="connsiteY38521" fmla="*/ 3032024 h 4608812"/>
              <a:gd name="connsiteX38522" fmla="*/ 7441229 w 12184637"/>
              <a:gd name="connsiteY38522" fmla="*/ 3028564 h 4608812"/>
              <a:gd name="connsiteX38523" fmla="*/ 7442481 w 12184637"/>
              <a:gd name="connsiteY38523" fmla="*/ 3025545 h 4608812"/>
              <a:gd name="connsiteX38524" fmla="*/ 7467218 w 12184637"/>
              <a:gd name="connsiteY38524" fmla="*/ 2963775 h 4608812"/>
              <a:gd name="connsiteX38525" fmla="*/ 7464126 w 12184637"/>
              <a:gd name="connsiteY38525" fmla="*/ 2956560 h 4608812"/>
              <a:gd name="connsiteX38526" fmla="*/ 7456911 w 12184637"/>
              <a:gd name="connsiteY38526" fmla="*/ 2959653 h 4608812"/>
              <a:gd name="connsiteX38527" fmla="*/ 7432173 w 12184637"/>
              <a:gd name="connsiteY38527" fmla="*/ 3021423 h 4608812"/>
              <a:gd name="connsiteX38528" fmla="*/ 7435266 w 12184637"/>
              <a:gd name="connsiteY38528" fmla="*/ 3028637 h 4608812"/>
              <a:gd name="connsiteX38529" fmla="*/ 7437401 w 12184637"/>
              <a:gd name="connsiteY38529" fmla="*/ 3029006 h 4608812"/>
              <a:gd name="connsiteX38530" fmla="*/ 7442481 w 12184637"/>
              <a:gd name="connsiteY38530" fmla="*/ 3025545 h 4608812"/>
              <a:gd name="connsiteX38531" fmla="*/ 7464126 w 12184637"/>
              <a:gd name="connsiteY38531" fmla="*/ 2966794 h 4608812"/>
              <a:gd name="connsiteX38532" fmla="*/ 7533111 w 12184637"/>
              <a:gd name="connsiteY38532" fmla="*/ 2939185 h 4608812"/>
              <a:gd name="connsiteX38533" fmla="*/ 7536203 w 12184637"/>
              <a:gd name="connsiteY38533" fmla="*/ 2931970 h 4608812"/>
              <a:gd name="connsiteX38534" fmla="*/ 7528988 w 12184637"/>
              <a:gd name="connsiteY38534" fmla="*/ 2928878 h 4608812"/>
              <a:gd name="connsiteX38535" fmla="*/ 7460003 w 12184637"/>
              <a:gd name="connsiteY38535" fmla="*/ 2956487 h 4608812"/>
              <a:gd name="connsiteX38536" fmla="*/ 7456911 w 12184637"/>
              <a:gd name="connsiteY38536" fmla="*/ 2963702 h 4608812"/>
              <a:gd name="connsiteX38537" fmla="*/ 7462138 w 12184637"/>
              <a:gd name="connsiteY38537" fmla="*/ 2967236 h 4608812"/>
              <a:gd name="connsiteX38538" fmla="*/ 7464126 w 12184637"/>
              <a:gd name="connsiteY38538" fmla="*/ 2966794 h 4608812"/>
              <a:gd name="connsiteX38539" fmla="*/ 7533847 w 12184637"/>
              <a:gd name="connsiteY38539" fmla="*/ 2938891 h 4608812"/>
              <a:gd name="connsiteX38540" fmla="*/ 7583469 w 12184637"/>
              <a:gd name="connsiteY38540" fmla="*/ 2910104 h 4608812"/>
              <a:gd name="connsiteX38541" fmla="*/ 7585531 w 12184637"/>
              <a:gd name="connsiteY38541" fmla="*/ 2902447 h 4608812"/>
              <a:gd name="connsiteX38542" fmla="*/ 7577874 w 12184637"/>
              <a:gd name="connsiteY38542" fmla="*/ 2900459 h 4608812"/>
              <a:gd name="connsiteX38543" fmla="*/ 7528252 w 12184637"/>
              <a:gd name="connsiteY38543" fmla="*/ 2929246 h 4608812"/>
              <a:gd name="connsiteX38544" fmla="*/ 7526264 w 12184637"/>
              <a:gd name="connsiteY38544" fmla="*/ 2936903 h 4608812"/>
              <a:gd name="connsiteX38545" fmla="*/ 7531123 w 12184637"/>
              <a:gd name="connsiteY38545" fmla="*/ 2939701 h 4608812"/>
              <a:gd name="connsiteX38546" fmla="*/ 7533847 w 12184637"/>
              <a:gd name="connsiteY38546" fmla="*/ 2938891 h 4608812"/>
              <a:gd name="connsiteX38547" fmla="*/ 7584647 w 12184637"/>
              <a:gd name="connsiteY38547" fmla="*/ 2909221 h 4608812"/>
              <a:gd name="connsiteX38548" fmla="*/ 7618514 w 12184637"/>
              <a:gd name="connsiteY38548" fmla="*/ 2875133 h 4608812"/>
              <a:gd name="connsiteX38549" fmla="*/ 7618514 w 12184637"/>
              <a:gd name="connsiteY38549" fmla="*/ 2867256 h 4608812"/>
              <a:gd name="connsiteX38550" fmla="*/ 7610636 w 12184637"/>
              <a:gd name="connsiteY38550" fmla="*/ 2867256 h 4608812"/>
              <a:gd name="connsiteX38551" fmla="*/ 7576769 w 12184637"/>
              <a:gd name="connsiteY38551" fmla="*/ 2901343 h 4608812"/>
              <a:gd name="connsiteX38552" fmla="*/ 7576769 w 12184637"/>
              <a:gd name="connsiteY38552" fmla="*/ 2909221 h 4608812"/>
              <a:gd name="connsiteX38553" fmla="*/ 7580745 w 12184637"/>
              <a:gd name="connsiteY38553" fmla="*/ 2910840 h 4608812"/>
              <a:gd name="connsiteX38554" fmla="*/ 7584647 w 12184637"/>
              <a:gd name="connsiteY38554" fmla="*/ 2909221 h 4608812"/>
              <a:gd name="connsiteX38555" fmla="*/ 7620134 w 12184637"/>
              <a:gd name="connsiteY38555" fmla="*/ 2871452 h 4608812"/>
              <a:gd name="connsiteX38556" fmla="*/ 7622269 w 12184637"/>
              <a:gd name="connsiteY38556" fmla="*/ 2816750 h 4608812"/>
              <a:gd name="connsiteX38557" fmla="*/ 7616894 w 12184637"/>
              <a:gd name="connsiteY38557" fmla="*/ 2811007 h 4608812"/>
              <a:gd name="connsiteX38558" fmla="*/ 7611152 w 12184637"/>
              <a:gd name="connsiteY38558" fmla="*/ 2816382 h 4608812"/>
              <a:gd name="connsiteX38559" fmla="*/ 7609016 w 12184637"/>
              <a:gd name="connsiteY38559" fmla="*/ 2871084 h 4608812"/>
              <a:gd name="connsiteX38560" fmla="*/ 7614391 w 12184637"/>
              <a:gd name="connsiteY38560" fmla="*/ 2876826 h 4608812"/>
              <a:gd name="connsiteX38561" fmla="*/ 7614612 w 12184637"/>
              <a:gd name="connsiteY38561" fmla="*/ 2876826 h 4608812"/>
              <a:gd name="connsiteX38562" fmla="*/ 7620134 w 12184637"/>
              <a:gd name="connsiteY38562" fmla="*/ 2871452 h 4608812"/>
              <a:gd name="connsiteX38563" fmla="*/ 7618293 w 12184637"/>
              <a:gd name="connsiteY38563" fmla="*/ 2821904 h 4608812"/>
              <a:gd name="connsiteX38564" fmla="*/ 7622048 w 12184637"/>
              <a:gd name="connsiteY38564" fmla="*/ 2814983 h 4608812"/>
              <a:gd name="connsiteX38565" fmla="*/ 7608501 w 12184637"/>
              <a:gd name="connsiteY38565" fmla="*/ 2770073 h 4608812"/>
              <a:gd name="connsiteX38566" fmla="*/ 7601580 w 12184637"/>
              <a:gd name="connsiteY38566" fmla="*/ 2766318 h 4608812"/>
              <a:gd name="connsiteX38567" fmla="*/ 7597825 w 12184637"/>
              <a:gd name="connsiteY38567" fmla="*/ 2773239 h 4608812"/>
              <a:gd name="connsiteX38568" fmla="*/ 7611372 w 12184637"/>
              <a:gd name="connsiteY38568" fmla="*/ 2818149 h 4608812"/>
              <a:gd name="connsiteX38569" fmla="*/ 7616747 w 12184637"/>
              <a:gd name="connsiteY38569" fmla="*/ 2822124 h 4608812"/>
              <a:gd name="connsiteX38570" fmla="*/ 7618293 w 12184637"/>
              <a:gd name="connsiteY38570" fmla="*/ 2821904 h 4608812"/>
              <a:gd name="connsiteX38571" fmla="*/ 7606955 w 12184637"/>
              <a:gd name="connsiteY38571" fmla="*/ 2775742 h 4608812"/>
              <a:gd name="connsiteX38572" fmla="*/ 7607323 w 12184637"/>
              <a:gd name="connsiteY38572" fmla="*/ 2767864 h 4608812"/>
              <a:gd name="connsiteX38573" fmla="*/ 7576843 w 12184637"/>
              <a:gd name="connsiteY38573" fmla="*/ 2734586 h 4608812"/>
              <a:gd name="connsiteX38574" fmla="*/ 7568966 w 12184637"/>
              <a:gd name="connsiteY38574" fmla="*/ 2734218 h 4608812"/>
              <a:gd name="connsiteX38575" fmla="*/ 7568597 w 12184637"/>
              <a:gd name="connsiteY38575" fmla="*/ 2742096 h 4608812"/>
              <a:gd name="connsiteX38576" fmla="*/ 7599077 w 12184637"/>
              <a:gd name="connsiteY38576" fmla="*/ 2775374 h 4608812"/>
              <a:gd name="connsiteX38577" fmla="*/ 7603200 w 12184637"/>
              <a:gd name="connsiteY38577" fmla="*/ 2777214 h 4608812"/>
              <a:gd name="connsiteX38578" fmla="*/ 7606955 w 12184637"/>
              <a:gd name="connsiteY38578" fmla="*/ 2775742 h 4608812"/>
              <a:gd name="connsiteX38579" fmla="*/ 7577800 w 12184637"/>
              <a:gd name="connsiteY38579" fmla="*/ 2740476 h 4608812"/>
              <a:gd name="connsiteX38580" fmla="*/ 7574708 w 12184637"/>
              <a:gd name="connsiteY38580" fmla="*/ 2733188 h 4608812"/>
              <a:gd name="connsiteX38581" fmla="*/ 7525822 w 12184637"/>
              <a:gd name="connsiteY38581" fmla="*/ 2713309 h 4608812"/>
              <a:gd name="connsiteX38582" fmla="*/ 7518534 w 12184637"/>
              <a:gd name="connsiteY38582" fmla="*/ 2716401 h 4608812"/>
              <a:gd name="connsiteX38583" fmla="*/ 7521626 w 12184637"/>
              <a:gd name="connsiteY38583" fmla="*/ 2723690 h 4608812"/>
              <a:gd name="connsiteX38584" fmla="*/ 7570512 w 12184637"/>
              <a:gd name="connsiteY38584" fmla="*/ 2743568 h 4608812"/>
              <a:gd name="connsiteX38585" fmla="*/ 7572647 w 12184637"/>
              <a:gd name="connsiteY38585" fmla="*/ 2744010 h 4608812"/>
              <a:gd name="connsiteX38586" fmla="*/ 7577800 w 12184637"/>
              <a:gd name="connsiteY38586" fmla="*/ 2740476 h 4608812"/>
              <a:gd name="connsiteX38587" fmla="*/ 7529282 w 12184637"/>
              <a:gd name="connsiteY38587" fmla="*/ 2719420 h 4608812"/>
              <a:gd name="connsiteX38588" fmla="*/ 7524644 w 12184637"/>
              <a:gd name="connsiteY38588" fmla="*/ 2713015 h 4608812"/>
              <a:gd name="connsiteX38589" fmla="*/ 7459120 w 12184637"/>
              <a:gd name="connsiteY38589" fmla="*/ 2702339 h 4608812"/>
              <a:gd name="connsiteX38590" fmla="*/ 7452714 w 12184637"/>
              <a:gd name="connsiteY38590" fmla="*/ 2706978 h 4608812"/>
              <a:gd name="connsiteX38591" fmla="*/ 7457353 w 12184637"/>
              <a:gd name="connsiteY38591" fmla="*/ 2713383 h 4608812"/>
              <a:gd name="connsiteX38592" fmla="*/ 7522877 w 12184637"/>
              <a:gd name="connsiteY38592" fmla="*/ 2724058 h 4608812"/>
              <a:gd name="connsiteX38593" fmla="*/ 7523834 w 12184637"/>
              <a:gd name="connsiteY38593" fmla="*/ 2724132 h 4608812"/>
              <a:gd name="connsiteX38594" fmla="*/ 7529282 w 12184637"/>
              <a:gd name="connsiteY38594" fmla="*/ 2719420 h 4608812"/>
              <a:gd name="connsiteX38595" fmla="*/ 7463832 w 12184637"/>
              <a:gd name="connsiteY38595" fmla="*/ 2708229 h 4608812"/>
              <a:gd name="connsiteX38596" fmla="*/ 7458678 w 12184637"/>
              <a:gd name="connsiteY38596" fmla="*/ 2702266 h 4608812"/>
              <a:gd name="connsiteX38597" fmla="*/ 7378208 w 12184637"/>
              <a:gd name="connsiteY38597" fmla="*/ 2696376 h 4608812"/>
              <a:gd name="connsiteX38598" fmla="*/ 7372244 w 12184637"/>
              <a:gd name="connsiteY38598" fmla="*/ 2701530 h 4608812"/>
              <a:gd name="connsiteX38599" fmla="*/ 7377398 w 12184637"/>
              <a:gd name="connsiteY38599" fmla="*/ 2707493 h 4608812"/>
              <a:gd name="connsiteX38600" fmla="*/ 7457868 w 12184637"/>
              <a:gd name="connsiteY38600" fmla="*/ 2713383 h 4608812"/>
              <a:gd name="connsiteX38601" fmla="*/ 7458310 w 12184637"/>
              <a:gd name="connsiteY38601" fmla="*/ 2713383 h 4608812"/>
              <a:gd name="connsiteX38602" fmla="*/ 7463832 w 12184637"/>
              <a:gd name="connsiteY38602" fmla="*/ 2708229 h 4608812"/>
              <a:gd name="connsiteX38603" fmla="*/ 7383435 w 12184637"/>
              <a:gd name="connsiteY38603" fmla="*/ 2702192 h 4608812"/>
              <a:gd name="connsiteX38604" fmla="*/ 7378134 w 12184637"/>
              <a:gd name="connsiteY38604" fmla="*/ 2696376 h 4608812"/>
              <a:gd name="connsiteX38605" fmla="*/ 7285442 w 12184637"/>
              <a:gd name="connsiteY38605" fmla="*/ 2691517 h 4608812"/>
              <a:gd name="connsiteX38606" fmla="*/ 7279626 w 12184637"/>
              <a:gd name="connsiteY38606" fmla="*/ 2696818 h 4608812"/>
              <a:gd name="connsiteX38607" fmla="*/ 7284927 w 12184637"/>
              <a:gd name="connsiteY38607" fmla="*/ 2702634 h 4608812"/>
              <a:gd name="connsiteX38608" fmla="*/ 7377619 w 12184637"/>
              <a:gd name="connsiteY38608" fmla="*/ 2707493 h 4608812"/>
              <a:gd name="connsiteX38609" fmla="*/ 7377913 w 12184637"/>
              <a:gd name="connsiteY38609" fmla="*/ 2707493 h 4608812"/>
              <a:gd name="connsiteX38610" fmla="*/ 7383435 w 12184637"/>
              <a:gd name="connsiteY38610" fmla="*/ 2702192 h 4608812"/>
              <a:gd name="connsiteX38611" fmla="*/ 7290743 w 12184637"/>
              <a:gd name="connsiteY38611" fmla="*/ 2697480 h 4608812"/>
              <a:gd name="connsiteX38612" fmla="*/ 7285590 w 12184637"/>
              <a:gd name="connsiteY38612" fmla="*/ 2691517 h 4608812"/>
              <a:gd name="connsiteX38613" fmla="*/ 7183548 w 12184637"/>
              <a:gd name="connsiteY38613" fmla="*/ 2683786 h 4608812"/>
              <a:gd name="connsiteX38614" fmla="*/ 7177585 w 12184637"/>
              <a:gd name="connsiteY38614" fmla="*/ 2688940 h 4608812"/>
              <a:gd name="connsiteX38615" fmla="*/ 7182738 w 12184637"/>
              <a:gd name="connsiteY38615" fmla="*/ 2694904 h 4608812"/>
              <a:gd name="connsiteX38616" fmla="*/ 7284780 w 12184637"/>
              <a:gd name="connsiteY38616" fmla="*/ 2702634 h 4608812"/>
              <a:gd name="connsiteX38617" fmla="*/ 7285222 w 12184637"/>
              <a:gd name="connsiteY38617" fmla="*/ 2702634 h 4608812"/>
              <a:gd name="connsiteX38618" fmla="*/ 7290743 w 12184637"/>
              <a:gd name="connsiteY38618" fmla="*/ 2697480 h 4608812"/>
              <a:gd name="connsiteX38619" fmla="*/ 7188701 w 12184637"/>
              <a:gd name="connsiteY38619" fmla="*/ 2689676 h 4608812"/>
              <a:gd name="connsiteX38620" fmla="*/ 7183474 w 12184637"/>
              <a:gd name="connsiteY38620" fmla="*/ 2683786 h 4608812"/>
              <a:gd name="connsiteX38621" fmla="*/ 7076573 w 12184637"/>
              <a:gd name="connsiteY38621" fmla="*/ 2676940 h 4608812"/>
              <a:gd name="connsiteX38622" fmla="*/ 7070684 w 12184637"/>
              <a:gd name="connsiteY38622" fmla="*/ 2682167 h 4608812"/>
              <a:gd name="connsiteX38623" fmla="*/ 7075911 w 12184637"/>
              <a:gd name="connsiteY38623" fmla="*/ 2688056 h 4608812"/>
              <a:gd name="connsiteX38624" fmla="*/ 7182812 w 12184637"/>
              <a:gd name="connsiteY38624" fmla="*/ 2694904 h 4608812"/>
              <a:gd name="connsiteX38625" fmla="*/ 7183180 w 12184637"/>
              <a:gd name="connsiteY38625" fmla="*/ 2694904 h 4608812"/>
              <a:gd name="connsiteX38626" fmla="*/ 7188701 w 12184637"/>
              <a:gd name="connsiteY38626" fmla="*/ 2689676 h 4608812"/>
              <a:gd name="connsiteX38627" fmla="*/ 7081801 w 12184637"/>
              <a:gd name="connsiteY38627" fmla="*/ 2682608 h 4608812"/>
              <a:gd name="connsiteX38628" fmla="*/ 7076353 w 12184637"/>
              <a:gd name="connsiteY38628" fmla="*/ 2676940 h 4608812"/>
              <a:gd name="connsiteX38629" fmla="*/ 6969304 w 12184637"/>
              <a:gd name="connsiteY38629" fmla="*/ 2674657 h 4608812"/>
              <a:gd name="connsiteX38630" fmla="*/ 6963636 w 12184637"/>
              <a:gd name="connsiteY38630" fmla="*/ 2680105 h 4608812"/>
              <a:gd name="connsiteX38631" fmla="*/ 6969084 w 12184637"/>
              <a:gd name="connsiteY38631" fmla="*/ 2685774 h 4608812"/>
              <a:gd name="connsiteX38632" fmla="*/ 7076132 w 12184637"/>
              <a:gd name="connsiteY38632" fmla="*/ 2688056 h 4608812"/>
              <a:gd name="connsiteX38633" fmla="*/ 7076279 w 12184637"/>
              <a:gd name="connsiteY38633" fmla="*/ 2688056 h 4608812"/>
              <a:gd name="connsiteX38634" fmla="*/ 7081801 w 12184637"/>
              <a:gd name="connsiteY38634" fmla="*/ 2682608 h 4608812"/>
              <a:gd name="connsiteX38635" fmla="*/ 6865790 w 12184637"/>
              <a:gd name="connsiteY38635" fmla="*/ 2692474 h 4608812"/>
              <a:gd name="connsiteX38636" fmla="*/ 6969525 w 12184637"/>
              <a:gd name="connsiteY38636" fmla="*/ 2685774 h 4608812"/>
              <a:gd name="connsiteX38637" fmla="*/ 6974752 w 12184637"/>
              <a:gd name="connsiteY38637" fmla="*/ 2679884 h 4608812"/>
              <a:gd name="connsiteX38638" fmla="*/ 6968863 w 12184637"/>
              <a:gd name="connsiteY38638" fmla="*/ 2674657 h 4608812"/>
              <a:gd name="connsiteX38639" fmla="*/ 6865128 w 12184637"/>
              <a:gd name="connsiteY38639" fmla="*/ 2681357 h 4608812"/>
              <a:gd name="connsiteX38640" fmla="*/ 6859900 w 12184637"/>
              <a:gd name="connsiteY38640" fmla="*/ 2687247 h 4608812"/>
              <a:gd name="connsiteX38641" fmla="*/ 6865496 w 12184637"/>
              <a:gd name="connsiteY38641" fmla="*/ 2692474 h 4608812"/>
              <a:gd name="connsiteX38642" fmla="*/ 6865790 w 12184637"/>
              <a:gd name="connsiteY38642" fmla="*/ 2692474 h 4608812"/>
              <a:gd name="connsiteX38643" fmla="*/ 6769638 w 12184637"/>
              <a:gd name="connsiteY38643" fmla="*/ 2712426 h 4608812"/>
              <a:gd name="connsiteX38644" fmla="*/ 6866527 w 12184637"/>
              <a:gd name="connsiteY38644" fmla="*/ 2692400 h 4608812"/>
              <a:gd name="connsiteX38645" fmla="*/ 6870870 w 12184637"/>
              <a:gd name="connsiteY38645" fmla="*/ 2685848 h 4608812"/>
              <a:gd name="connsiteX38646" fmla="*/ 6864318 w 12184637"/>
              <a:gd name="connsiteY38646" fmla="*/ 2681504 h 4608812"/>
              <a:gd name="connsiteX38647" fmla="*/ 6767430 w 12184637"/>
              <a:gd name="connsiteY38647" fmla="*/ 2701530 h 4608812"/>
              <a:gd name="connsiteX38648" fmla="*/ 6763086 w 12184637"/>
              <a:gd name="connsiteY38648" fmla="*/ 2708082 h 4608812"/>
              <a:gd name="connsiteX38649" fmla="*/ 6768607 w 12184637"/>
              <a:gd name="connsiteY38649" fmla="*/ 2712499 h 4608812"/>
              <a:gd name="connsiteX38650" fmla="*/ 6769638 w 12184637"/>
              <a:gd name="connsiteY38650" fmla="*/ 2712426 h 4608812"/>
              <a:gd name="connsiteX38651" fmla="*/ 6680260 w 12184637"/>
              <a:gd name="connsiteY38651" fmla="*/ 2745262 h 4608812"/>
              <a:gd name="connsiteX38652" fmla="*/ 6770448 w 12184637"/>
              <a:gd name="connsiteY38652" fmla="*/ 2712205 h 4608812"/>
              <a:gd name="connsiteX38653" fmla="*/ 6773761 w 12184637"/>
              <a:gd name="connsiteY38653" fmla="*/ 2705064 h 4608812"/>
              <a:gd name="connsiteX38654" fmla="*/ 6766620 w 12184637"/>
              <a:gd name="connsiteY38654" fmla="*/ 2701751 h 4608812"/>
              <a:gd name="connsiteX38655" fmla="*/ 6676432 w 12184637"/>
              <a:gd name="connsiteY38655" fmla="*/ 2734807 h 4608812"/>
              <a:gd name="connsiteX38656" fmla="*/ 6673118 w 12184637"/>
              <a:gd name="connsiteY38656" fmla="*/ 2741949 h 4608812"/>
              <a:gd name="connsiteX38657" fmla="*/ 6678419 w 12184637"/>
              <a:gd name="connsiteY38657" fmla="*/ 2745630 h 4608812"/>
              <a:gd name="connsiteX38658" fmla="*/ 6680260 w 12184637"/>
              <a:gd name="connsiteY38658" fmla="*/ 2745262 h 4608812"/>
              <a:gd name="connsiteX38659" fmla="*/ 6597507 w 12184637"/>
              <a:gd name="connsiteY38659" fmla="*/ 2790687 h 4608812"/>
              <a:gd name="connsiteX38660" fmla="*/ 6681070 w 12184637"/>
              <a:gd name="connsiteY38660" fmla="*/ 2744894 h 4608812"/>
              <a:gd name="connsiteX38661" fmla="*/ 6683278 w 12184637"/>
              <a:gd name="connsiteY38661" fmla="*/ 2737310 h 4608812"/>
              <a:gd name="connsiteX38662" fmla="*/ 6675695 w 12184637"/>
              <a:gd name="connsiteY38662" fmla="*/ 2735102 h 4608812"/>
              <a:gd name="connsiteX38663" fmla="*/ 6592133 w 12184637"/>
              <a:gd name="connsiteY38663" fmla="*/ 2780895 h 4608812"/>
              <a:gd name="connsiteX38664" fmla="*/ 6589924 w 12184637"/>
              <a:gd name="connsiteY38664" fmla="*/ 2788479 h 4608812"/>
              <a:gd name="connsiteX38665" fmla="*/ 6594857 w 12184637"/>
              <a:gd name="connsiteY38665" fmla="*/ 2791350 h 4608812"/>
              <a:gd name="connsiteX38666" fmla="*/ 6597507 w 12184637"/>
              <a:gd name="connsiteY38666" fmla="*/ 2790687 h 4608812"/>
              <a:gd name="connsiteX38667" fmla="*/ 6522780 w 12184637"/>
              <a:gd name="connsiteY38667" fmla="*/ 2848481 h 4608812"/>
              <a:gd name="connsiteX38668" fmla="*/ 6598244 w 12184637"/>
              <a:gd name="connsiteY38668" fmla="*/ 2790246 h 4608812"/>
              <a:gd name="connsiteX38669" fmla="*/ 6599274 w 12184637"/>
              <a:gd name="connsiteY38669" fmla="*/ 2782441 h 4608812"/>
              <a:gd name="connsiteX38670" fmla="*/ 6591470 w 12184637"/>
              <a:gd name="connsiteY38670" fmla="*/ 2781411 h 4608812"/>
              <a:gd name="connsiteX38671" fmla="*/ 6516006 w 12184637"/>
              <a:gd name="connsiteY38671" fmla="*/ 2839647 h 4608812"/>
              <a:gd name="connsiteX38672" fmla="*/ 6514976 w 12184637"/>
              <a:gd name="connsiteY38672" fmla="*/ 2847451 h 4608812"/>
              <a:gd name="connsiteX38673" fmla="*/ 6519393 w 12184637"/>
              <a:gd name="connsiteY38673" fmla="*/ 2849586 h 4608812"/>
              <a:gd name="connsiteX38674" fmla="*/ 6522780 w 12184637"/>
              <a:gd name="connsiteY38674" fmla="*/ 2848481 h 4608812"/>
              <a:gd name="connsiteX38675" fmla="*/ 6457403 w 12184637"/>
              <a:gd name="connsiteY38675" fmla="*/ 2918497 h 4608812"/>
              <a:gd name="connsiteX38676" fmla="*/ 6523369 w 12184637"/>
              <a:gd name="connsiteY38676" fmla="*/ 2847893 h 4608812"/>
              <a:gd name="connsiteX38677" fmla="*/ 6523074 w 12184637"/>
              <a:gd name="connsiteY38677" fmla="*/ 2840015 h 4608812"/>
              <a:gd name="connsiteX38678" fmla="*/ 6515197 w 12184637"/>
              <a:gd name="connsiteY38678" fmla="*/ 2840309 h 4608812"/>
              <a:gd name="connsiteX38679" fmla="*/ 6449230 w 12184637"/>
              <a:gd name="connsiteY38679" fmla="*/ 2910914 h 4608812"/>
              <a:gd name="connsiteX38680" fmla="*/ 6449525 w 12184637"/>
              <a:gd name="connsiteY38680" fmla="*/ 2918792 h 4608812"/>
              <a:gd name="connsiteX38681" fmla="*/ 6453353 w 12184637"/>
              <a:gd name="connsiteY38681" fmla="*/ 2920264 h 4608812"/>
              <a:gd name="connsiteX38682" fmla="*/ 6457403 w 12184637"/>
              <a:gd name="connsiteY38682" fmla="*/ 2918497 h 4608812"/>
              <a:gd name="connsiteX38683" fmla="*/ 6410873 w 12184637"/>
              <a:gd name="connsiteY38683" fmla="*/ 2996243 h 4608812"/>
              <a:gd name="connsiteX38684" fmla="*/ 6458065 w 12184637"/>
              <a:gd name="connsiteY38684" fmla="*/ 2917540 h 4608812"/>
              <a:gd name="connsiteX38685" fmla="*/ 6456151 w 12184637"/>
              <a:gd name="connsiteY38685" fmla="*/ 2909883 h 4608812"/>
              <a:gd name="connsiteX38686" fmla="*/ 6448494 w 12184637"/>
              <a:gd name="connsiteY38686" fmla="*/ 2911797 h 4608812"/>
              <a:gd name="connsiteX38687" fmla="*/ 6401302 w 12184637"/>
              <a:gd name="connsiteY38687" fmla="*/ 2990501 h 4608812"/>
              <a:gd name="connsiteX38688" fmla="*/ 6403216 w 12184637"/>
              <a:gd name="connsiteY38688" fmla="*/ 2998158 h 4608812"/>
              <a:gd name="connsiteX38689" fmla="*/ 6406161 w 12184637"/>
              <a:gd name="connsiteY38689" fmla="*/ 2998967 h 4608812"/>
              <a:gd name="connsiteX38690" fmla="*/ 6410873 w 12184637"/>
              <a:gd name="connsiteY38690" fmla="*/ 2996243 h 4608812"/>
              <a:gd name="connsiteX38691" fmla="*/ 6392099 w 12184637"/>
              <a:gd name="connsiteY38691" fmla="*/ 3077376 h 4608812"/>
              <a:gd name="connsiteX38692" fmla="*/ 6411535 w 12184637"/>
              <a:gd name="connsiteY38692" fmla="*/ 2994624 h 4608812"/>
              <a:gd name="connsiteX38693" fmla="*/ 6407412 w 12184637"/>
              <a:gd name="connsiteY38693" fmla="*/ 2987924 h 4608812"/>
              <a:gd name="connsiteX38694" fmla="*/ 6400713 w 12184637"/>
              <a:gd name="connsiteY38694" fmla="*/ 2992047 h 4608812"/>
              <a:gd name="connsiteX38695" fmla="*/ 6381276 w 12184637"/>
              <a:gd name="connsiteY38695" fmla="*/ 3074799 h 4608812"/>
              <a:gd name="connsiteX38696" fmla="*/ 6385399 w 12184637"/>
              <a:gd name="connsiteY38696" fmla="*/ 3081499 h 4608812"/>
              <a:gd name="connsiteX38697" fmla="*/ 6386724 w 12184637"/>
              <a:gd name="connsiteY38697" fmla="*/ 3081646 h 4608812"/>
              <a:gd name="connsiteX38698" fmla="*/ 6392099 w 12184637"/>
              <a:gd name="connsiteY38698" fmla="*/ 3077376 h 4608812"/>
              <a:gd name="connsiteX38699" fmla="*/ 6409106 w 12184637"/>
              <a:gd name="connsiteY38699" fmla="*/ 3163883 h 4608812"/>
              <a:gd name="connsiteX38700" fmla="*/ 6413155 w 12184637"/>
              <a:gd name="connsiteY38700" fmla="*/ 3157110 h 4608812"/>
              <a:gd name="connsiteX38701" fmla="*/ 6392172 w 12184637"/>
              <a:gd name="connsiteY38701" fmla="*/ 3074726 h 4608812"/>
              <a:gd name="connsiteX38702" fmla="*/ 6385399 w 12184637"/>
              <a:gd name="connsiteY38702" fmla="*/ 3070676 h 4608812"/>
              <a:gd name="connsiteX38703" fmla="*/ 6381350 w 12184637"/>
              <a:gd name="connsiteY38703" fmla="*/ 3077450 h 4608812"/>
              <a:gd name="connsiteX38704" fmla="*/ 6402332 w 12184637"/>
              <a:gd name="connsiteY38704" fmla="*/ 3159834 h 4608812"/>
              <a:gd name="connsiteX38705" fmla="*/ 6407781 w 12184637"/>
              <a:gd name="connsiteY38705" fmla="*/ 3164031 h 4608812"/>
              <a:gd name="connsiteX38706" fmla="*/ 6409106 w 12184637"/>
              <a:gd name="connsiteY38706" fmla="*/ 3163883 h 4608812"/>
              <a:gd name="connsiteX38707" fmla="*/ 6414922 w 12184637"/>
              <a:gd name="connsiteY38707" fmla="*/ 3166166 h 4608812"/>
              <a:gd name="connsiteX38708" fmla="*/ 6415143 w 12184637"/>
              <a:gd name="connsiteY38708" fmla="*/ 3158288 h 4608812"/>
              <a:gd name="connsiteX38709" fmla="*/ 6411756 w 12184637"/>
              <a:gd name="connsiteY38709" fmla="*/ 3154680 h 4608812"/>
              <a:gd name="connsiteX38710" fmla="*/ 6403878 w 12184637"/>
              <a:gd name="connsiteY38710" fmla="*/ 3154459 h 4608812"/>
              <a:gd name="connsiteX38711" fmla="*/ 6403658 w 12184637"/>
              <a:gd name="connsiteY38711" fmla="*/ 3162337 h 4608812"/>
              <a:gd name="connsiteX38712" fmla="*/ 6407044 w 12184637"/>
              <a:gd name="connsiteY38712" fmla="*/ 3165945 h 4608812"/>
              <a:gd name="connsiteX38713" fmla="*/ 6411167 w 12184637"/>
              <a:gd name="connsiteY38713" fmla="*/ 3167712 h 4608812"/>
              <a:gd name="connsiteX38714" fmla="*/ 6414922 w 12184637"/>
              <a:gd name="connsiteY38714" fmla="*/ 3166166 h 4608812"/>
              <a:gd name="connsiteX38715" fmla="*/ 6485453 w 12184637"/>
              <a:gd name="connsiteY38715" fmla="*/ 3240378 h 4608812"/>
              <a:gd name="connsiteX38716" fmla="*/ 6485674 w 12184637"/>
              <a:gd name="connsiteY38716" fmla="*/ 3232500 h 4608812"/>
              <a:gd name="connsiteX38717" fmla="*/ 6415216 w 12184637"/>
              <a:gd name="connsiteY38717" fmla="*/ 3158288 h 4608812"/>
              <a:gd name="connsiteX38718" fmla="*/ 6407339 w 12184637"/>
              <a:gd name="connsiteY38718" fmla="*/ 3158067 h 4608812"/>
              <a:gd name="connsiteX38719" fmla="*/ 6407118 w 12184637"/>
              <a:gd name="connsiteY38719" fmla="*/ 3165945 h 4608812"/>
              <a:gd name="connsiteX38720" fmla="*/ 6477575 w 12184637"/>
              <a:gd name="connsiteY38720" fmla="*/ 3240157 h 4608812"/>
              <a:gd name="connsiteX38721" fmla="*/ 6481624 w 12184637"/>
              <a:gd name="connsiteY38721" fmla="*/ 3241924 h 4608812"/>
              <a:gd name="connsiteX38722" fmla="*/ 6485453 w 12184637"/>
              <a:gd name="connsiteY38722" fmla="*/ 3240378 h 4608812"/>
              <a:gd name="connsiteX38723" fmla="*/ 6482729 w 12184637"/>
              <a:gd name="connsiteY38723" fmla="*/ 3241777 h 4608812"/>
              <a:gd name="connsiteX38724" fmla="*/ 6533382 w 12184637"/>
              <a:gd name="connsiteY38724" fmla="*/ 3231396 h 4608812"/>
              <a:gd name="connsiteX38725" fmla="*/ 6537725 w 12184637"/>
              <a:gd name="connsiteY38725" fmla="*/ 3224843 h 4608812"/>
              <a:gd name="connsiteX38726" fmla="*/ 6531173 w 12184637"/>
              <a:gd name="connsiteY38726" fmla="*/ 3220499 h 4608812"/>
              <a:gd name="connsiteX38727" fmla="*/ 6480520 w 12184637"/>
              <a:gd name="connsiteY38727" fmla="*/ 3230880 h 4608812"/>
              <a:gd name="connsiteX38728" fmla="*/ 6476176 w 12184637"/>
              <a:gd name="connsiteY38728" fmla="*/ 3237433 h 4608812"/>
              <a:gd name="connsiteX38729" fmla="*/ 6481698 w 12184637"/>
              <a:gd name="connsiteY38729" fmla="*/ 3241924 h 4608812"/>
              <a:gd name="connsiteX38730" fmla="*/ 6482729 w 12184637"/>
              <a:gd name="connsiteY38730" fmla="*/ 3241777 h 4608812"/>
              <a:gd name="connsiteX38731" fmla="*/ 6534707 w 12184637"/>
              <a:gd name="connsiteY38731" fmla="*/ 3230954 h 4608812"/>
              <a:gd name="connsiteX38732" fmla="*/ 6577850 w 12184637"/>
              <a:gd name="connsiteY38732" fmla="*/ 3209751 h 4608812"/>
              <a:gd name="connsiteX38733" fmla="*/ 6580353 w 12184637"/>
              <a:gd name="connsiteY38733" fmla="*/ 3202315 h 4608812"/>
              <a:gd name="connsiteX38734" fmla="*/ 6572917 w 12184637"/>
              <a:gd name="connsiteY38734" fmla="*/ 3199811 h 4608812"/>
              <a:gd name="connsiteX38735" fmla="*/ 6529774 w 12184637"/>
              <a:gd name="connsiteY38735" fmla="*/ 3221015 h 4608812"/>
              <a:gd name="connsiteX38736" fmla="*/ 6527271 w 12184637"/>
              <a:gd name="connsiteY38736" fmla="*/ 3228451 h 4608812"/>
              <a:gd name="connsiteX38737" fmla="*/ 6532277 w 12184637"/>
              <a:gd name="connsiteY38737" fmla="*/ 3231543 h 4608812"/>
              <a:gd name="connsiteX38738" fmla="*/ 6534707 w 12184637"/>
              <a:gd name="connsiteY38738" fmla="*/ 3230954 h 4608812"/>
              <a:gd name="connsiteX38739" fmla="*/ 6579764 w 12184637"/>
              <a:gd name="connsiteY38739" fmla="*/ 3208205 h 4608812"/>
              <a:gd name="connsiteX38740" fmla="*/ 6612600 w 12184637"/>
              <a:gd name="connsiteY38740" fmla="*/ 3166460 h 4608812"/>
              <a:gd name="connsiteX38741" fmla="*/ 6611643 w 12184637"/>
              <a:gd name="connsiteY38741" fmla="*/ 3158656 h 4608812"/>
              <a:gd name="connsiteX38742" fmla="*/ 6603839 w 12184637"/>
              <a:gd name="connsiteY38742" fmla="*/ 3159613 h 4608812"/>
              <a:gd name="connsiteX38743" fmla="*/ 6571003 w 12184637"/>
              <a:gd name="connsiteY38743" fmla="*/ 3201357 h 4608812"/>
              <a:gd name="connsiteX38744" fmla="*/ 6571960 w 12184637"/>
              <a:gd name="connsiteY38744" fmla="*/ 3209162 h 4608812"/>
              <a:gd name="connsiteX38745" fmla="*/ 6575420 w 12184637"/>
              <a:gd name="connsiteY38745" fmla="*/ 3210339 h 4608812"/>
              <a:gd name="connsiteX38746" fmla="*/ 6579764 w 12184637"/>
              <a:gd name="connsiteY38746" fmla="*/ 3208205 h 4608812"/>
              <a:gd name="connsiteX38747" fmla="*/ 6612968 w 12184637"/>
              <a:gd name="connsiteY38747" fmla="*/ 3165871 h 4608812"/>
              <a:gd name="connsiteX38748" fmla="*/ 6647498 w 12184637"/>
              <a:gd name="connsiteY38748" fmla="*/ 3110065 h 4608812"/>
              <a:gd name="connsiteX38749" fmla="*/ 6645657 w 12184637"/>
              <a:gd name="connsiteY38749" fmla="*/ 3102408 h 4608812"/>
              <a:gd name="connsiteX38750" fmla="*/ 6638000 w 12184637"/>
              <a:gd name="connsiteY38750" fmla="*/ 3104249 h 4608812"/>
              <a:gd name="connsiteX38751" fmla="*/ 6603471 w 12184637"/>
              <a:gd name="connsiteY38751" fmla="*/ 3160055 h 4608812"/>
              <a:gd name="connsiteX38752" fmla="*/ 6605311 w 12184637"/>
              <a:gd name="connsiteY38752" fmla="*/ 3167712 h 4608812"/>
              <a:gd name="connsiteX38753" fmla="*/ 6608256 w 12184637"/>
              <a:gd name="connsiteY38753" fmla="*/ 3168522 h 4608812"/>
              <a:gd name="connsiteX38754" fmla="*/ 6612968 w 12184637"/>
              <a:gd name="connsiteY38754" fmla="*/ 3165871 h 4608812"/>
              <a:gd name="connsiteX38755" fmla="*/ 6647129 w 12184637"/>
              <a:gd name="connsiteY38755" fmla="*/ 3110506 h 4608812"/>
              <a:gd name="connsiteX38756" fmla="*/ 6695426 w 12184637"/>
              <a:gd name="connsiteY38756" fmla="*/ 3047191 h 4608812"/>
              <a:gd name="connsiteX38757" fmla="*/ 6694396 w 12184637"/>
              <a:gd name="connsiteY38757" fmla="*/ 3039386 h 4608812"/>
              <a:gd name="connsiteX38758" fmla="*/ 6686592 w 12184637"/>
              <a:gd name="connsiteY38758" fmla="*/ 3040417 h 4608812"/>
              <a:gd name="connsiteX38759" fmla="*/ 6638295 w 12184637"/>
              <a:gd name="connsiteY38759" fmla="*/ 3103733 h 4608812"/>
              <a:gd name="connsiteX38760" fmla="*/ 6639325 w 12184637"/>
              <a:gd name="connsiteY38760" fmla="*/ 3111537 h 4608812"/>
              <a:gd name="connsiteX38761" fmla="*/ 6642786 w 12184637"/>
              <a:gd name="connsiteY38761" fmla="*/ 3112642 h 4608812"/>
              <a:gd name="connsiteX38762" fmla="*/ 6647129 w 12184637"/>
              <a:gd name="connsiteY38762" fmla="*/ 3110506 h 4608812"/>
              <a:gd name="connsiteX38763" fmla="*/ 6695205 w 12184637"/>
              <a:gd name="connsiteY38763" fmla="*/ 3047485 h 4608812"/>
              <a:gd name="connsiteX38764" fmla="*/ 6752631 w 12184637"/>
              <a:gd name="connsiteY38764" fmla="*/ 2982034 h 4608812"/>
              <a:gd name="connsiteX38765" fmla="*/ 6752116 w 12184637"/>
              <a:gd name="connsiteY38765" fmla="*/ 2974156 h 4608812"/>
              <a:gd name="connsiteX38766" fmla="*/ 6744238 w 12184637"/>
              <a:gd name="connsiteY38766" fmla="*/ 2974672 h 4608812"/>
              <a:gd name="connsiteX38767" fmla="*/ 6686812 w 12184637"/>
              <a:gd name="connsiteY38767" fmla="*/ 3040123 h 4608812"/>
              <a:gd name="connsiteX38768" fmla="*/ 6687328 w 12184637"/>
              <a:gd name="connsiteY38768" fmla="*/ 3048000 h 4608812"/>
              <a:gd name="connsiteX38769" fmla="*/ 6691009 w 12184637"/>
              <a:gd name="connsiteY38769" fmla="*/ 3049399 h 4608812"/>
              <a:gd name="connsiteX38770" fmla="*/ 6695205 w 12184637"/>
              <a:gd name="connsiteY38770" fmla="*/ 3047485 h 4608812"/>
              <a:gd name="connsiteX38771" fmla="*/ 6752484 w 12184637"/>
              <a:gd name="connsiteY38771" fmla="*/ 2982255 h 4608812"/>
              <a:gd name="connsiteX38772" fmla="*/ 6814180 w 12184637"/>
              <a:gd name="connsiteY38772" fmla="*/ 2920117 h 4608812"/>
              <a:gd name="connsiteX38773" fmla="*/ 6814180 w 12184637"/>
              <a:gd name="connsiteY38773" fmla="*/ 2912239 h 4608812"/>
              <a:gd name="connsiteX38774" fmla="*/ 6806303 w 12184637"/>
              <a:gd name="connsiteY38774" fmla="*/ 2912239 h 4608812"/>
              <a:gd name="connsiteX38775" fmla="*/ 6744607 w 12184637"/>
              <a:gd name="connsiteY38775" fmla="*/ 2974377 h 4608812"/>
              <a:gd name="connsiteX38776" fmla="*/ 6744607 w 12184637"/>
              <a:gd name="connsiteY38776" fmla="*/ 2982255 h 4608812"/>
              <a:gd name="connsiteX38777" fmla="*/ 6748582 w 12184637"/>
              <a:gd name="connsiteY38777" fmla="*/ 2983875 h 4608812"/>
              <a:gd name="connsiteX38778" fmla="*/ 6752484 w 12184637"/>
              <a:gd name="connsiteY38778" fmla="*/ 2982255 h 4608812"/>
              <a:gd name="connsiteX38779" fmla="*/ 6813960 w 12184637"/>
              <a:gd name="connsiteY38779" fmla="*/ 2920338 h 4608812"/>
              <a:gd name="connsiteX38780" fmla="*/ 6874919 w 12184637"/>
              <a:gd name="connsiteY38780" fmla="*/ 2863722 h 4608812"/>
              <a:gd name="connsiteX38781" fmla="*/ 6875214 w 12184637"/>
              <a:gd name="connsiteY38781" fmla="*/ 2855844 h 4608812"/>
              <a:gd name="connsiteX38782" fmla="*/ 6867336 w 12184637"/>
              <a:gd name="connsiteY38782" fmla="*/ 2855549 h 4608812"/>
              <a:gd name="connsiteX38783" fmla="*/ 6806376 w 12184637"/>
              <a:gd name="connsiteY38783" fmla="*/ 2912166 h 4608812"/>
              <a:gd name="connsiteX38784" fmla="*/ 6806082 w 12184637"/>
              <a:gd name="connsiteY38784" fmla="*/ 2920043 h 4608812"/>
              <a:gd name="connsiteX38785" fmla="*/ 6810205 w 12184637"/>
              <a:gd name="connsiteY38785" fmla="*/ 2921810 h 4608812"/>
              <a:gd name="connsiteX38786" fmla="*/ 6813960 w 12184637"/>
              <a:gd name="connsiteY38786" fmla="*/ 2920338 h 4608812"/>
              <a:gd name="connsiteX38787" fmla="*/ 6874846 w 12184637"/>
              <a:gd name="connsiteY38787" fmla="*/ 2863722 h 4608812"/>
              <a:gd name="connsiteX38788" fmla="*/ 6929916 w 12184637"/>
              <a:gd name="connsiteY38788" fmla="*/ 2814762 h 4608812"/>
              <a:gd name="connsiteX38789" fmla="*/ 6930358 w 12184637"/>
              <a:gd name="connsiteY38789" fmla="*/ 2806884 h 4608812"/>
              <a:gd name="connsiteX38790" fmla="*/ 6922480 w 12184637"/>
              <a:gd name="connsiteY38790" fmla="*/ 2806443 h 4608812"/>
              <a:gd name="connsiteX38791" fmla="*/ 6867410 w 12184637"/>
              <a:gd name="connsiteY38791" fmla="*/ 2855402 h 4608812"/>
              <a:gd name="connsiteX38792" fmla="*/ 6866968 w 12184637"/>
              <a:gd name="connsiteY38792" fmla="*/ 2863280 h 4608812"/>
              <a:gd name="connsiteX38793" fmla="*/ 6871165 w 12184637"/>
              <a:gd name="connsiteY38793" fmla="*/ 2865120 h 4608812"/>
              <a:gd name="connsiteX38794" fmla="*/ 6874846 w 12184637"/>
              <a:gd name="connsiteY38794" fmla="*/ 2863722 h 4608812"/>
              <a:gd name="connsiteX38795" fmla="*/ 6930432 w 12184637"/>
              <a:gd name="connsiteY38795" fmla="*/ 2814247 h 4608812"/>
              <a:gd name="connsiteX38796" fmla="*/ 6968716 w 12184637"/>
              <a:gd name="connsiteY38796" fmla="*/ 2770220 h 4608812"/>
              <a:gd name="connsiteX38797" fmla="*/ 6968200 w 12184637"/>
              <a:gd name="connsiteY38797" fmla="*/ 2762342 h 4608812"/>
              <a:gd name="connsiteX38798" fmla="*/ 6960323 w 12184637"/>
              <a:gd name="connsiteY38798" fmla="*/ 2762858 h 4608812"/>
              <a:gd name="connsiteX38799" fmla="*/ 6922038 w 12184637"/>
              <a:gd name="connsiteY38799" fmla="*/ 2806884 h 4608812"/>
              <a:gd name="connsiteX38800" fmla="*/ 6922554 w 12184637"/>
              <a:gd name="connsiteY38800" fmla="*/ 2814762 h 4608812"/>
              <a:gd name="connsiteX38801" fmla="*/ 6926235 w 12184637"/>
              <a:gd name="connsiteY38801" fmla="*/ 2816161 h 4608812"/>
              <a:gd name="connsiteX38802" fmla="*/ 6930432 w 12184637"/>
              <a:gd name="connsiteY38802" fmla="*/ 2814247 h 4608812"/>
              <a:gd name="connsiteX38803" fmla="*/ 6969893 w 12184637"/>
              <a:gd name="connsiteY38803" fmla="*/ 2767938 h 4608812"/>
              <a:gd name="connsiteX38804" fmla="*/ 6980569 w 12184637"/>
              <a:gd name="connsiteY38804" fmla="*/ 2726120 h 4608812"/>
              <a:gd name="connsiteX38805" fmla="*/ 6976520 w 12184637"/>
              <a:gd name="connsiteY38805" fmla="*/ 2719346 h 4608812"/>
              <a:gd name="connsiteX38806" fmla="*/ 6969746 w 12184637"/>
              <a:gd name="connsiteY38806" fmla="*/ 2723396 h 4608812"/>
              <a:gd name="connsiteX38807" fmla="*/ 6959071 w 12184637"/>
              <a:gd name="connsiteY38807" fmla="*/ 2765214 h 4608812"/>
              <a:gd name="connsiteX38808" fmla="*/ 6963120 w 12184637"/>
              <a:gd name="connsiteY38808" fmla="*/ 2771987 h 4608812"/>
              <a:gd name="connsiteX38809" fmla="*/ 6964519 w 12184637"/>
              <a:gd name="connsiteY38809" fmla="*/ 2772134 h 4608812"/>
              <a:gd name="connsiteX38810" fmla="*/ 6969893 w 12184637"/>
              <a:gd name="connsiteY38810" fmla="*/ 2767938 h 4608812"/>
              <a:gd name="connsiteX38811" fmla="*/ 6975931 w 12184637"/>
              <a:gd name="connsiteY38811" fmla="*/ 2730243 h 4608812"/>
              <a:gd name="connsiteX38812" fmla="*/ 6980716 w 12184637"/>
              <a:gd name="connsiteY38812" fmla="*/ 2723985 h 4608812"/>
              <a:gd name="connsiteX38813" fmla="*/ 6974679 w 12184637"/>
              <a:gd name="connsiteY38813" fmla="*/ 2679443 h 4608812"/>
              <a:gd name="connsiteX38814" fmla="*/ 6968421 w 12184637"/>
              <a:gd name="connsiteY38814" fmla="*/ 2674657 h 4608812"/>
              <a:gd name="connsiteX38815" fmla="*/ 6963636 w 12184637"/>
              <a:gd name="connsiteY38815" fmla="*/ 2680915 h 4608812"/>
              <a:gd name="connsiteX38816" fmla="*/ 6969672 w 12184637"/>
              <a:gd name="connsiteY38816" fmla="*/ 2725457 h 4608812"/>
              <a:gd name="connsiteX38817" fmla="*/ 6975194 w 12184637"/>
              <a:gd name="connsiteY38817" fmla="*/ 2730316 h 4608812"/>
              <a:gd name="connsiteX38818" fmla="*/ 6975931 w 12184637"/>
              <a:gd name="connsiteY38818" fmla="*/ 2730243 h 4608812"/>
              <a:gd name="connsiteX38819" fmla="*/ 6970335 w 12184637"/>
              <a:gd name="connsiteY38819" fmla="*/ 2685627 h 4608812"/>
              <a:gd name="connsiteX38820" fmla="*/ 6974532 w 12184637"/>
              <a:gd name="connsiteY38820" fmla="*/ 2679001 h 4608812"/>
              <a:gd name="connsiteX38821" fmla="*/ 6962899 w 12184637"/>
              <a:gd name="connsiteY38821" fmla="*/ 2626876 h 4608812"/>
              <a:gd name="connsiteX38822" fmla="*/ 6956273 w 12184637"/>
              <a:gd name="connsiteY38822" fmla="*/ 2622679 h 4608812"/>
              <a:gd name="connsiteX38823" fmla="*/ 6952077 w 12184637"/>
              <a:gd name="connsiteY38823" fmla="*/ 2629305 h 4608812"/>
              <a:gd name="connsiteX38824" fmla="*/ 6963709 w 12184637"/>
              <a:gd name="connsiteY38824" fmla="*/ 2681430 h 4608812"/>
              <a:gd name="connsiteX38825" fmla="*/ 6969157 w 12184637"/>
              <a:gd name="connsiteY38825" fmla="*/ 2685774 h 4608812"/>
              <a:gd name="connsiteX38826" fmla="*/ 6970335 w 12184637"/>
              <a:gd name="connsiteY38826" fmla="*/ 2685627 h 4608812"/>
              <a:gd name="connsiteX38827" fmla="*/ 6958850 w 12184637"/>
              <a:gd name="connsiteY38827" fmla="*/ 2633502 h 4608812"/>
              <a:gd name="connsiteX38828" fmla="*/ 6962899 w 12184637"/>
              <a:gd name="connsiteY38828" fmla="*/ 2626728 h 4608812"/>
              <a:gd name="connsiteX38829" fmla="*/ 6946997 w 12184637"/>
              <a:gd name="connsiteY38829" fmla="*/ 2562308 h 4608812"/>
              <a:gd name="connsiteX38830" fmla="*/ 6940223 w 12184637"/>
              <a:gd name="connsiteY38830" fmla="*/ 2558259 h 4608812"/>
              <a:gd name="connsiteX38831" fmla="*/ 6936174 w 12184637"/>
              <a:gd name="connsiteY38831" fmla="*/ 2565032 h 4608812"/>
              <a:gd name="connsiteX38832" fmla="*/ 6952077 w 12184637"/>
              <a:gd name="connsiteY38832" fmla="*/ 2629452 h 4608812"/>
              <a:gd name="connsiteX38833" fmla="*/ 6957525 w 12184637"/>
              <a:gd name="connsiteY38833" fmla="*/ 2633723 h 4608812"/>
              <a:gd name="connsiteX38834" fmla="*/ 6958850 w 12184637"/>
              <a:gd name="connsiteY38834" fmla="*/ 2633502 h 4608812"/>
              <a:gd name="connsiteX38835" fmla="*/ 6942874 w 12184637"/>
              <a:gd name="connsiteY38835" fmla="*/ 2569082 h 4608812"/>
              <a:gd name="connsiteX38836" fmla="*/ 6947070 w 12184637"/>
              <a:gd name="connsiteY38836" fmla="*/ 2562382 h 4608812"/>
              <a:gd name="connsiteX38837" fmla="*/ 6928223 w 12184637"/>
              <a:gd name="connsiteY38837" fmla="*/ 2481102 h 4608812"/>
              <a:gd name="connsiteX38838" fmla="*/ 6921523 w 12184637"/>
              <a:gd name="connsiteY38838" fmla="*/ 2476905 h 4608812"/>
              <a:gd name="connsiteX38839" fmla="*/ 6917326 w 12184637"/>
              <a:gd name="connsiteY38839" fmla="*/ 2483605 h 4608812"/>
              <a:gd name="connsiteX38840" fmla="*/ 6936100 w 12184637"/>
              <a:gd name="connsiteY38840" fmla="*/ 2564959 h 4608812"/>
              <a:gd name="connsiteX38841" fmla="*/ 6941549 w 12184637"/>
              <a:gd name="connsiteY38841" fmla="*/ 2569302 h 4608812"/>
              <a:gd name="connsiteX38842" fmla="*/ 6942874 w 12184637"/>
              <a:gd name="connsiteY38842" fmla="*/ 2569082 h 4608812"/>
              <a:gd name="connsiteX38843" fmla="*/ 6924026 w 12184637"/>
              <a:gd name="connsiteY38843" fmla="*/ 2487802 h 4608812"/>
              <a:gd name="connsiteX38844" fmla="*/ 6928296 w 12184637"/>
              <a:gd name="connsiteY38844" fmla="*/ 2481175 h 4608812"/>
              <a:gd name="connsiteX38845" fmla="*/ 6908197 w 12184637"/>
              <a:gd name="connsiteY38845" fmla="*/ 2389662 h 4608812"/>
              <a:gd name="connsiteX38846" fmla="*/ 6901571 w 12184637"/>
              <a:gd name="connsiteY38846" fmla="*/ 2385392 h 4608812"/>
              <a:gd name="connsiteX38847" fmla="*/ 6897301 w 12184637"/>
              <a:gd name="connsiteY38847" fmla="*/ 2392018 h 4608812"/>
              <a:gd name="connsiteX38848" fmla="*/ 6917400 w 12184637"/>
              <a:gd name="connsiteY38848" fmla="*/ 2483531 h 4608812"/>
              <a:gd name="connsiteX38849" fmla="*/ 6922848 w 12184637"/>
              <a:gd name="connsiteY38849" fmla="*/ 2487949 h 4608812"/>
              <a:gd name="connsiteX38850" fmla="*/ 6924026 w 12184637"/>
              <a:gd name="connsiteY38850" fmla="*/ 2487802 h 4608812"/>
              <a:gd name="connsiteX38851" fmla="*/ 6903853 w 12184637"/>
              <a:gd name="connsiteY38851" fmla="*/ 2396288 h 4608812"/>
              <a:gd name="connsiteX38852" fmla="*/ 6908197 w 12184637"/>
              <a:gd name="connsiteY38852" fmla="*/ 2389662 h 4608812"/>
              <a:gd name="connsiteX38853" fmla="*/ 6888245 w 12184637"/>
              <a:gd name="connsiteY38853" fmla="*/ 2294688 h 4608812"/>
              <a:gd name="connsiteX38854" fmla="*/ 6881619 w 12184637"/>
              <a:gd name="connsiteY38854" fmla="*/ 2290418 h 4608812"/>
              <a:gd name="connsiteX38855" fmla="*/ 6877275 w 12184637"/>
              <a:gd name="connsiteY38855" fmla="*/ 2297044 h 4608812"/>
              <a:gd name="connsiteX38856" fmla="*/ 6897227 w 12184637"/>
              <a:gd name="connsiteY38856" fmla="*/ 2392018 h 4608812"/>
              <a:gd name="connsiteX38857" fmla="*/ 6902749 w 12184637"/>
              <a:gd name="connsiteY38857" fmla="*/ 2396435 h 4608812"/>
              <a:gd name="connsiteX38858" fmla="*/ 6903853 w 12184637"/>
              <a:gd name="connsiteY38858" fmla="*/ 2396288 h 4608812"/>
              <a:gd name="connsiteX38859" fmla="*/ 6883828 w 12184637"/>
              <a:gd name="connsiteY38859" fmla="*/ 2301314 h 4608812"/>
              <a:gd name="connsiteX38860" fmla="*/ 6888245 w 12184637"/>
              <a:gd name="connsiteY38860" fmla="*/ 2294762 h 4608812"/>
              <a:gd name="connsiteX38861" fmla="*/ 6869913 w 12184637"/>
              <a:gd name="connsiteY38861" fmla="*/ 2202880 h 4608812"/>
              <a:gd name="connsiteX38862" fmla="*/ 6863360 w 12184637"/>
              <a:gd name="connsiteY38862" fmla="*/ 2198462 h 4608812"/>
              <a:gd name="connsiteX38863" fmla="*/ 6858943 w 12184637"/>
              <a:gd name="connsiteY38863" fmla="*/ 2205015 h 4608812"/>
              <a:gd name="connsiteX38864" fmla="*/ 6877275 w 12184637"/>
              <a:gd name="connsiteY38864" fmla="*/ 2296897 h 4608812"/>
              <a:gd name="connsiteX38865" fmla="*/ 6882797 w 12184637"/>
              <a:gd name="connsiteY38865" fmla="*/ 2301388 h 4608812"/>
              <a:gd name="connsiteX38866" fmla="*/ 6883828 w 12184637"/>
              <a:gd name="connsiteY38866" fmla="*/ 2301314 h 4608812"/>
              <a:gd name="connsiteX38867" fmla="*/ 6865422 w 12184637"/>
              <a:gd name="connsiteY38867" fmla="*/ 2209432 h 4608812"/>
              <a:gd name="connsiteX38868" fmla="*/ 6869913 w 12184637"/>
              <a:gd name="connsiteY38868" fmla="*/ 2202953 h 4608812"/>
              <a:gd name="connsiteX38869" fmla="*/ 6854747 w 12184637"/>
              <a:gd name="connsiteY38869" fmla="*/ 2120643 h 4608812"/>
              <a:gd name="connsiteX38870" fmla="*/ 6848268 w 12184637"/>
              <a:gd name="connsiteY38870" fmla="*/ 2116152 h 4608812"/>
              <a:gd name="connsiteX38871" fmla="*/ 6843777 w 12184637"/>
              <a:gd name="connsiteY38871" fmla="*/ 2122630 h 4608812"/>
              <a:gd name="connsiteX38872" fmla="*/ 6858943 w 12184637"/>
              <a:gd name="connsiteY38872" fmla="*/ 2204941 h 4608812"/>
              <a:gd name="connsiteX38873" fmla="*/ 6864465 w 12184637"/>
              <a:gd name="connsiteY38873" fmla="*/ 2209506 h 4608812"/>
              <a:gd name="connsiteX38874" fmla="*/ 6865422 w 12184637"/>
              <a:gd name="connsiteY38874" fmla="*/ 2209432 h 4608812"/>
              <a:gd name="connsiteX38875" fmla="*/ 6850329 w 12184637"/>
              <a:gd name="connsiteY38875" fmla="*/ 2127122 h 4608812"/>
              <a:gd name="connsiteX38876" fmla="*/ 6854747 w 12184637"/>
              <a:gd name="connsiteY38876" fmla="*/ 2120569 h 4608812"/>
              <a:gd name="connsiteX38877" fmla="*/ 6841347 w 12184637"/>
              <a:gd name="connsiteY38877" fmla="*/ 2051584 h 4608812"/>
              <a:gd name="connsiteX38878" fmla="*/ 6834795 w 12184637"/>
              <a:gd name="connsiteY38878" fmla="*/ 2047167 h 4608812"/>
              <a:gd name="connsiteX38879" fmla="*/ 6830377 w 12184637"/>
              <a:gd name="connsiteY38879" fmla="*/ 2053719 h 4608812"/>
              <a:gd name="connsiteX38880" fmla="*/ 6843777 w 12184637"/>
              <a:gd name="connsiteY38880" fmla="*/ 2122704 h 4608812"/>
              <a:gd name="connsiteX38881" fmla="*/ 6849299 w 12184637"/>
              <a:gd name="connsiteY38881" fmla="*/ 2127195 h 4608812"/>
              <a:gd name="connsiteX38882" fmla="*/ 6850329 w 12184637"/>
              <a:gd name="connsiteY38882" fmla="*/ 2127122 h 4608812"/>
              <a:gd name="connsiteX38883" fmla="*/ 6837224 w 12184637"/>
              <a:gd name="connsiteY38883" fmla="*/ 2058136 h 4608812"/>
              <a:gd name="connsiteX38884" fmla="*/ 6841274 w 12184637"/>
              <a:gd name="connsiteY38884" fmla="*/ 2051363 h 4608812"/>
              <a:gd name="connsiteX38885" fmla="*/ 6828389 w 12184637"/>
              <a:gd name="connsiteY38885" fmla="*/ 1999164 h 4608812"/>
              <a:gd name="connsiteX38886" fmla="*/ 6821616 w 12184637"/>
              <a:gd name="connsiteY38886" fmla="*/ 1995115 h 4608812"/>
              <a:gd name="connsiteX38887" fmla="*/ 6817567 w 12184637"/>
              <a:gd name="connsiteY38887" fmla="*/ 2001888 h 4608812"/>
              <a:gd name="connsiteX38888" fmla="*/ 6830451 w 12184637"/>
              <a:gd name="connsiteY38888" fmla="*/ 2054087 h 4608812"/>
              <a:gd name="connsiteX38889" fmla="*/ 6835899 w 12184637"/>
              <a:gd name="connsiteY38889" fmla="*/ 2058357 h 4608812"/>
              <a:gd name="connsiteX38890" fmla="*/ 6837224 w 12184637"/>
              <a:gd name="connsiteY38890" fmla="*/ 2058136 h 4608812"/>
              <a:gd name="connsiteX38891" fmla="*/ 6826107 w 12184637"/>
              <a:gd name="connsiteY38891" fmla="*/ 2005128 h 4608812"/>
              <a:gd name="connsiteX38892" fmla="*/ 6827653 w 12184637"/>
              <a:gd name="connsiteY38892" fmla="*/ 1997397 h 4608812"/>
              <a:gd name="connsiteX38893" fmla="*/ 6804462 w 12184637"/>
              <a:gd name="connsiteY38893" fmla="*/ 1962868 h 4608812"/>
              <a:gd name="connsiteX38894" fmla="*/ 6796732 w 12184637"/>
              <a:gd name="connsiteY38894" fmla="*/ 1961322 h 4608812"/>
              <a:gd name="connsiteX38895" fmla="*/ 6795186 w 12184637"/>
              <a:gd name="connsiteY38895" fmla="*/ 1969052 h 4608812"/>
              <a:gd name="connsiteX38896" fmla="*/ 6818377 w 12184637"/>
              <a:gd name="connsiteY38896" fmla="*/ 2003582 h 4608812"/>
              <a:gd name="connsiteX38897" fmla="*/ 6823015 w 12184637"/>
              <a:gd name="connsiteY38897" fmla="*/ 2006085 h 4608812"/>
              <a:gd name="connsiteX38898" fmla="*/ 6826107 w 12184637"/>
              <a:gd name="connsiteY38898" fmla="*/ 2005128 h 4608812"/>
              <a:gd name="connsiteX38899" fmla="*/ 6805051 w 12184637"/>
              <a:gd name="connsiteY38899" fmla="*/ 1967875 h 4608812"/>
              <a:gd name="connsiteX38900" fmla="*/ 6801738 w 12184637"/>
              <a:gd name="connsiteY38900" fmla="*/ 1960733 h 4608812"/>
              <a:gd name="connsiteX38901" fmla="*/ 6757564 w 12184637"/>
              <a:gd name="connsiteY38901" fmla="*/ 1944462 h 4608812"/>
              <a:gd name="connsiteX38902" fmla="*/ 6750423 w 12184637"/>
              <a:gd name="connsiteY38902" fmla="*/ 1947775 h 4608812"/>
              <a:gd name="connsiteX38903" fmla="*/ 6753736 w 12184637"/>
              <a:gd name="connsiteY38903" fmla="*/ 1954917 h 4608812"/>
              <a:gd name="connsiteX38904" fmla="*/ 6797910 w 12184637"/>
              <a:gd name="connsiteY38904" fmla="*/ 1971187 h 4608812"/>
              <a:gd name="connsiteX38905" fmla="*/ 6799897 w 12184637"/>
              <a:gd name="connsiteY38905" fmla="*/ 1971556 h 4608812"/>
              <a:gd name="connsiteX38906" fmla="*/ 6805051 w 12184637"/>
              <a:gd name="connsiteY38906" fmla="*/ 1967875 h 4608812"/>
              <a:gd name="connsiteX38907" fmla="*/ 6761245 w 12184637"/>
              <a:gd name="connsiteY38907" fmla="*/ 1949690 h 4608812"/>
              <a:gd name="connsiteX38908" fmla="*/ 6755650 w 12184637"/>
              <a:gd name="connsiteY38908" fmla="*/ 1944094 h 4608812"/>
              <a:gd name="connsiteX38909" fmla="*/ 6697488 w 12184637"/>
              <a:gd name="connsiteY38909" fmla="*/ 1943947 h 4608812"/>
              <a:gd name="connsiteX38910" fmla="*/ 6691892 w 12184637"/>
              <a:gd name="connsiteY38910" fmla="*/ 1949542 h 4608812"/>
              <a:gd name="connsiteX38911" fmla="*/ 6697488 w 12184637"/>
              <a:gd name="connsiteY38911" fmla="*/ 1955138 h 4608812"/>
              <a:gd name="connsiteX38912" fmla="*/ 6755650 w 12184637"/>
              <a:gd name="connsiteY38912" fmla="*/ 1955285 h 4608812"/>
              <a:gd name="connsiteX38913" fmla="*/ 6755723 w 12184637"/>
              <a:gd name="connsiteY38913" fmla="*/ 1955285 h 4608812"/>
              <a:gd name="connsiteX38914" fmla="*/ 6761245 w 12184637"/>
              <a:gd name="connsiteY38914" fmla="*/ 1949690 h 4608812"/>
              <a:gd name="connsiteX38915" fmla="*/ 6633362 w 12184637"/>
              <a:gd name="connsiteY38915" fmla="*/ 1968758 h 4608812"/>
              <a:gd name="connsiteX38916" fmla="*/ 6698592 w 12184637"/>
              <a:gd name="connsiteY38916" fmla="*/ 1954990 h 4608812"/>
              <a:gd name="connsiteX38917" fmla="*/ 6702862 w 12184637"/>
              <a:gd name="connsiteY38917" fmla="*/ 1948364 h 4608812"/>
              <a:gd name="connsiteX38918" fmla="*/ 6696236 w 12184637"/>
              <a:gd name="connsiteY38918" fmla="*/ 1944020 h 4608812"/>
              <a:gd name="connsiteX38919" fmla="*/ 6631006 w 12184637"/>
              <a:gd name="connsiteY38919" fmla="*/ 1957788 h 4608812"/>
              <a:gd name="connsiteX38920" fmla="*/ 6626662 w 12184637"/>
              <a:gd name="connsiteY38920" fmla="*/ 1964414 h 4608812"/>
              <a:gd name="connsiteX38921" fmla="*/ 6632184 w 12184637"/>
              <a:gd name="connsiteY38921" fmla="*/ 1968832 h 4608812"/>
              <a:gd name="connsiteX38922" fmla="*/ 6633362 w 12184637"/>
              <a:gd name="connsiteY38922" fmla="*/ 1968758 h 4608812"/>
              <a:gd name="connsiteX38923" fmla="*/ 6594563 w 12184637"/>
              <a:gd name="connsiteY38923" fmla="*/ 1992833 h 4608812"/>
              <a:gd name="connsiteX38924" fmla="*/ 6635202 w 12184637"/>
              <a:gd name="connsiteY38924" fmla="*/ 1968022 h 4608812"/>
              <a:gd name="connsiteX38925" fmla="*/ 6637043 w 12184637"/>
              <a:gd name="connsiteY38925" fmla="*/ 1960365 h 4608812"/>
              <a:gd name="connsiteX38926" fmla="*/ 6629386 w 12184637"/>
              <a:gd name="connsiteY38926" fmla="*/ 1958524 h 4608812"/>
              <a:gd name="connsiteX38927" fmla="*/ 6588746 w 12184637"/>
              <a:gd name="connsiteY38927" fmla="*/ 1983335 h 4608812"/>
              <a:gd name="connsiteX38928" fmla="*/ 6586905 w 12184637"/>
              <a:gd name="connsiteY38928" fmla="*/ 1990992 h 4608812"/>
              <a:gd name="connsiteX38929" fmla="*/ 6591691 w 12184637"/>
              <a:gd name="connsiteY38929" fmla="*/ 1993643 h 4608812"/>
              <a:gd name="connsiteX38930" fmla="*/ 6594563 w 12184637"/>
              <a:gd name="connsiteY38930" fmla="*/ 1992833 h 4608812"/>
              <a:gd name="connsiteX38931" fmla="*/ 6558929 w 12184637"/>
              <a:gd name="connsiteY38931" fmla="*/ 2014552 h 4608812"/>
              <a:gd name="connsiteX38932" fmla="*/ 6594489 w 12184637"/>
              <a:gd name="connsiteY38932" fmla="*/ 1992833 h 4608812"/>
              <a:gd name="connsiteX38933" fmla="*/ 6596329 w 12184637"/>
              <a:gd name="connsiteY38933" fmla="*/ 1985176 h 4608812"/>
              <a:gd name="connsiteX38934" fmla="*/ 6588672 w 12184637"/>
              <a:gd name="connsiteY38934" fmla="*/ 1983335 h 4608812"/>
              <a:gd name="connsiteX38935" fmla="*/ 6553113 w 12184637"/>
              <a:gd name="connsiteY38935" fmla="*/ 2005054 h 4608812"/>
              <a:gd name="connsiteX38936" fmla="*/ 6551272 w 12184637"/>
              <a:gd name="connsiteY38936" fmla="*/ 2012711 h 4608812"/>
              <a:gd name="connsiteX38937" fmla="*/ 6556057 w 12184637"/>
              <a:gd name="connsiteY38937" fmla="*/ 2015361 h 4608812"/>
              <a:gd name="connsiteX38938" fmla="*/ 6558929 w 12184637"/>
              <a:gd name="connsiteY38938" fmla="*/ 2014552 h 4608812"/>
              <a:gd name="connsiteX38939" fmla="*/ 6482287 w 12184637"/>
              <a:gd name="connsiteY38939" fmla="*/ 2045105 h 4608812"/>
              <a:gd name="connsiteX38940" fmla="*/ 6558119 w 12184637"/>
              <a:gd name="connsiteY38940" fmla="*/ 2014993 h 4608812"/>
              <a:gd name="connsiteX38941" fmla="*/ 6561211 w 12184637"/>
              <a:gd name="connsiteY38941" fmla="*/ 2007778 h 4608812"/>
              <a:gd name="connsiteX38942" fmla="*/ 6553996 w 12184637"/>
              <a:gd name="connsiteY38942" fmla="*/ 2004686 h 4608812"/>
              <a:gd name="connsiteX38943" fmla="*/ 6478164 w 12184637"/>
              <a:gd name="connsiteY38943" fmla="*/ 2034798 h 4608812"/>
              <a:gd name="connsiteX38944" fmla="*/ 6475072 w 12184637"/>
              <a:gd name="connsiteY38944" fmla="*/ 2042013 h 4608812"/>
              <a:gd name="connsiteX38945" fmla="*/ 6480299 w 12184637"/>
              <a:gd name="connsiteY38945" fmla="*/ 2045547 h 4608812"/>
              <a:gd name="connsiteX38946" fmla="*/ 6482287 w 12184637"/>
              <a:gd name="connsiteY38946" fmla="*/ 2045105 h 4608812"/>
              <a:gd name="connsiteX38947" fmla="*/ 6467563 w 12184637"/>
              <a:gd name="connsiteY38947" fmla="*/ 2056370 h 4608812"/>
              <a:gd name="connsiteX38948" fmla="*/ 6483539 w 12184637"/>
              <a:gd name="connsiteY38948" fmla="*/ 2044443 h 4608812"/>
              <a:gd name="connsiteX38949" fmla="*/ 6484716 w 12184637"/>
              <a:gd name="connsiteY38949" fmla="*/ 2036639 h 4608812"/>
              <a:gd name="connsiteX38950" fmla="*/ 6476912 w 12184637"/>
              <a:gd name="connsiteY38950" fmla="*/ 2035534 h 4608812"/>
              <a:gd name="connsiteX38951" fmla="*/ 6460936 w 12184637"/>
              <a:gd name="connsiteY38951" fmla="*/ 2047461 h 4608812"/>
              <a:gd name="connsiteX38952" fmla="*/ 6459759 w 12184637"/>
              <a:gd name="connsiteY38952" fmla="*/ 2055265 h 4608812"/>
              <a:gd name="connsiteX38953" fmla="*/ 6464249 w 12184637"/>
              <a:gd name="connsiteY38953" fmla="*/ 2057474 h 4608812"/>
              <a:gd name="connsiteX38954" fmla="*/ 6467563 w 12184637"/>
              <a:gd name="connsiteY38954" fmla="*/ 2056370 h 4608812"/>
              <a:gd name="connsiteX38955" fmla="*/ 6423241 w 12184637"/>
              <a:gd name="connsiteY38955" fmla="*/ 2074334 h 4608812"/>
              <a:gd name="connsiteX38956" fmla="*/ 6466311 w 12184637"/>
              <a:gd name="connsiteY38956" fmla="*/ 2057032 h 4608812"/>
              <a:gd name="connsiteX38957" fmla="*/ 6469403 w 12184637"/>
              <a:gd name="connsiteY38957" fmla="*/ 2049817 h 4608812"/>
              <a:gd name="connsiteX38958" fmla="*/ 6462188 w 12184637"/>
              <a:gd name="connsiteY38958" fmla="*/ 2046725 h 4608812"/>
              <a:gd name="connsiteX38959" fmla="*/ 6419118 w 12184637"/>
              <a:gd name="connsiteY38959" fmla="*/ 2064026 h 4608812"/>
              <a:gd name="connsiteX38960" fmla="*/ 6416026 w 12184637"/>
              <a:gd name="connsiteY38960" fmla="*/ 2071241 h 4608812"/>
              <a:gd name="connsiteX38961" fmla="*/ 6421253 w 12184637"/>
              <a:gd name="connsiteY38961" fmla="*/ 2074775 h 4608812"/>
              <a:gd name="connsiteX38962" fmla="*/ 6423241 w 12184637"/>
              <a:gd name="connsiteY38962" fmla="*/ 2074334 h 4608812"/>
              <a:gd name="connsiteX38963" fmla="*/ 6426701 w 12184637"/>
              <a:gd name="connsiteY38963" fmla="*/ 2069695 h 4608812"/>
              <a:gd name="connsiteX38964" fmla="*/ 6421695 w 12184637"/>
              <a:gd name="connsiteY38964" fmla="*/ 2063585 h 4608812"/>
              <a:gd name="connsiteX38965" fmla="*/ 6314353 w 12184637"/>
              <a:gd name="connsiteY38965" fmla="*/ 2052762 h 4608812"/>
              <a:gd name="connsiteX38966" fmla="*/ 6308242 w 12184637"/>
              <a:gd name="connsiteY38966" fmla="*/ 2057768 h 4608812"/>
              <a:gd name="connsiteX38967" fmla="*/ 6313248 w 12184637"/>
              <a:gd name="connsiteY38967" fmla="*/ 2063879 h 4608812"/>
              <a:gd name="connsiteX38968" fmla="*/ 6420591 w 12184637"/>
              <a:gd name="connsiteY38968" fmla="*/ 2074702 h 4608812"/>
              <a:gd name="connsiteX38969" fmla="*/ 6421180 w 12184637"/>
              <a:gd name="connsiteY38969" fmla="*/ 2074702 h 4608812"/>
              <a:gd name="connsiteX38970" fmla="*/ 6426701 w 12184637"/>
              <a:gd name="connsiteY38970" fmla="*/ 2069695 h 4608812"/>
              <a:gd name="connsiteX38971" fmla="*/ 6317371 w 12184637"/>
              <a:gd name="connsiteY38971" fmla="*/ 2062701 h 4608812"/>
              <a:gd name="connsiteX38972" fmla="*/ 6318107 w 12184637"/>
              <a:gd name="connsiteY38972" fmla="*/ 2054823 h 4608812"/>
              <a:gd name="connsiteX38973" fmla="*/ 6223649 w 12184637"/>
              <a:gd name="connsiteY38973" fmla="*/ 1940560 h 4608812"/>
              <a:gd name="connsiteX38974" fmla="*/ 6215771 w 12184637"/>
              <a:gd name="connsiteY38974" fmla="*/ 1939824 h 4608812"/>
              <a:gd name="connsiteX38975" fmla="*/ 6215035 w 12184637"/>
              <a:gd name="connsiteY38975" fmla="*/ 1947702 h 4608812"/>
              <a:gd name="connsiteX38976" fmla="*/ 6309493 w 12184637"/>
              <a:gd name="connsiteY38976" fmla="*/ 2061965 h 4608812"/>
              <a:gd name="connsiteX38977" fmla="*/ 6313837 w 12184637"/>
              <a:gd name="connsiteY38977" fmla="*/ 2064026 h 4608812"/>
              <a:gd name="connsiteX38978" fmla="*/ 6317371 w 12184637"/>
              <a:gd name="connsiteY38978" fmla="*/ 2062701 h 4608812"/>
              <a:gd name="connsiteX38979" fmla="*/ 6223428 w 12184637"/>
              <a:gd name="connsiteY38979" fmla="*/ 1947922 h 4608812"/>
              <a:gd name="connsiteX38980" fmla="*/ 6223134 w 12184637"/>
              <a:gd name="connsiteY38980" fmla="*/ 1940045 h 4608812"/>
              <a:gd name="connsiteX38981" fmla="*/ 6121018 w 12184637"/>
              <a:gd name="connsiteY38981" fmla="*/ 1844556 h 4608812"/>
              <a:gd name="connsiteX38982" fmla="*/ 6113140 w 12184637"/>
              <a:gd name="connsiteY38982" fmla="*/ 1844850 h 4608812"/>
              <a:gd name="connsiteX38983" fmla="*/ 6113435 w 12184637"/>
              <a:gd name="connsiteY38983" fmla="*/ 1852728 h 4608812"/>
              <a:gd name="connsiteX38984" fmla="*/ 6215550 w 12184637"/>
              <a:gd name="connsiteY38984" fmla="*/ 1948217 h 4608812"/>
              <a:gd name="connsiteX38985" fmla="*/ 6219379 w 12184637"/>
              <a:gd name="connsiteY38985" fmla="*/ 1949690 h 4608812"/>
              <a:gd name="connsiteX38986" fmla="*/ 6223428 w 12184637"/>
              <a:gd name="connsiteY38986" fmla="*/ 1947922 h 4608812"/>
              <a:gd name="connsiteX38987" fmla="*/ 6121607 w 12184637"/>
              <a:gd name="connsiteY38987" fmla="*/ 1852139 h 4608812"/>
              <a:gd name="connsiteX38988" fmla="*/ 6120871 w 12184637"/>
              <a:gd name="connsiteY38988" fmla="*/ 1844261 h 4608812"/>
              <a:gd name="connsiteX38989" fmla="*/ 6015222 w 12184637"/>
              <a:gd name="connsiteY38989" fmla="*/ 1757533 h 4608812"/>
              <a:gd name="connsiteX38990" fmla="*/ 6007344 w 12184637"/>
              <a:gd name="connsiteY38990" fmla="*/ 1758269 h 4608812"/>
              <a:gd name="connsiteX38991" fmla="*/ 6008080 w 12184637"/>
              <a:gd name="connsiteY38991" fmla="*/ 1766147 h 4608812"/>
              <a:gd name="connsiteX38992" fmla="*/ 6113730 w 12184637"/>
              <a:gd name="connsiteY38992" fmla="*/ 1852875 h 4608812"/>
              <a:gd name="connsiteX38993" fmla="*/ 6117337 w 12184637"/>
              <a:gd name="connsiteY38993" fmla="*/ 1854127 h 4608812"/>
              <a:gd name="connsiteX38994" fmla="*/ 6121607 w 12184637"/>
              <a:gd name="connsiteY38994" fmla="*/ 1852139 h 4608812"/>
              <a:gd name="connsiteX38995" fmla="*/ 6015958 w 12184637"/>
              <a:gd name="connsiteY38995" fmla="*/ 1765411 h 4608812"/>
              <a:gd name="connsiteX38996" fmla="*/ 6015222 w 12184637"/>
              <a:gd name="connsiteY38996" fmla="*/ 1757533 h 4608812"/>
              <a:gd name="connsiteX38997" fmla="*/ 5909867 w 12184637"/>
              <a:gd name="connsiteY38997" fmla="*/ 1669921 h 4608812"/>
              <a:gd name="connsiteX38998" fmla="*/ 5901989 w 12184637"/>
              <a:gd name="connsiteY38998" fmla="*/ 1670658 h 4608812"/>
              <a:gd name="connsiteX38999" fmla="*/ 5902725 w 12184637"/>
              <a:gd name="connsiteY38999" fmla="*/ 1678535 h 4608812"/>
              <a:gd name="connsiteX39000" fmla="*/ 6008080 w 12184637"/>
              <a:gd name="connsiteY39000" fmla="*/ 1766147 h 4608812"/>
              <a:gd name="connsiteX39001" fmla="*/ 6011687 w 12184637"/>
              <a:gd name="connsiteY39001" fmla="*/ 1767472 h 4608812"/>
              <a:gd name="connsiteX39002" fmla="*/ 6015958 w 12184637"/>
              <a:gd name="connsiteY39002" fmla="*/ 1765411 h 4608812"/>
              <a:gd name="connsiteX39003" fmla="*/ 5910309 w 12184637"/>
              <a:gd name="connsiteY39003" fmla="*/ 1678020 h 4608812"/>
              <a:gd name="connsiteX39004" fmla="*/ 5910161 w 12184637"/>
              <a:gd name="connsiteY39004" fmla="*/ 1670142 h 4608812"/>
              <a:gd name="connsiteX39005" fmla="*/ 5808561 w 12184637"/>
              <a:gd name="connsiteY39005" fmla="*/ 1572444 h 4608812"/>
              <a:gd name="connsiteX39006" fmla="*/ 5800684 w 12184637"/>
              <a:gd name="connsiteY39006" fmla="*/ 1572592 h 4608812"/>
              <a:gd name="connsiteX39007" fmla="*/ 5800831 w 12184637"/>
              <a:gd name="connsiteY39007" fmla="*/ 1580469 h 4608812"/>
              <a:gd name="connsiteX39008" fmla="*/ 5902431 w 12184637"/>
              <a:gd name="connsiteY39008" fmla="*/ 1678167 h 4608812"/>
              <a:gd name="connsiteX39009" fmla="*/ 5906333 w 12184637"/>
              <a:gd name="connsiteY39009" fmla="*/ 1679713 h 4608812"/>
              <a:gd name="connsiteX39010" fmla="*/ 5910309 w 12184637"/>
              <a:gd name="connsiteY39010" fmla="*/ 1678020 h 4608812"/>
              <a:gd name="connsiteX39011" fmla="*/ 5810255 w 12184637"/>
              <a:gd name="connsiteY39011" fmla="*/ 1577303 h 4608812"/>
              <a:gd name="connsiteX39012" fmla="*/ 5805543 w 12184637"/>
              <a:gd name="connsiteY39012" fmla="*/ 1570972 h 4608812"/>
              <a:gd name="connsiteX39013" fmla="*/ 5634737 w 12184637"/>
              <a:gd name="connsiteY39013" fmla="*/ 1545498 h 4608812"/>
              <a:gd name="connsiteX39014" fmla="*/ 5628405 w 12184637"/>
              <a:gd name="connsiteY39014" fmla="*/ 1550210 h 4608812"/>
              <a:gd name="connsiteX39015" fmla="*/ 5633117 w 12184637"/>
              <a:gd name="connsiteY39015" fmla="*/ 1556542 h 4608812"/>
              <a:gd name="connsiteX39016" fmla="*/ 5803923 w 12184637"/>
              <a:gd name="connsiteY39016" fmla="*/ 1582015 h 4608812"/>
              <a:gd name="connsiteX39017" fmla="*/ 5804807 w 12184637"/>
              <a:gd name="connsiteY39017" fmla="*/ 1582089 h 4608812"/>
              <a:gd name="connsiteX39018" fmla="*/ 5810255 w 12184637"/>
              <a:gd name="connsiteY39018" fmla="*/ 1577303 h 4608812"/>
              <a:gd name="connsiteX39019" fmla="*/ 5637314 w 12184637"/>
              <a:gd name="connsiteY39019" fmla="*/ 1555437 h 4608812"/>
              <a:gd name="connsiteX39020" fmla="*/ 5638345 w 12184637"/>
              <a:gd name="connsiteY39020" fmla="*/ 1547633 h 4608812"/>
              <a:gd name="connsiteX39021" fmla="*/ 5543665 w 12184637"/>
              <a:gd name="connsiteY39021" fmla="*/ 1423873 h 4608812"/>
              <a:gd name="connsiteX39022" fmla="*/ 5535861 w 12184637"/>
              <a:gd name="connsiteY39022" fmla="*/ 1422842 h 4608812"/>
              <a:gd name="connsiteX39023" fmla="*/ 5534830 w 12184637"/>
              <a:gd name="connsiteY39023" fmla="*/ 1430646 h 4608812"/>
              <a:gd name="connsiteX39024" fmla="*/ 5629510 w 12184637"/>
              <a:gd name="connsiteY39024" fmla="*/ 1554407 h 4608812"/>
              <a:gd name="connsiteX39025" fmla="*/ 5634001 w 12184637"/>
              <a:gd name="connsiteY39025" fmla="*/ 1556615 h 4608812"/>
              <a:gd name="connsiteX39026" fmla="*/ 5637314 w 12184637"/>
              <a:gd name="connsiteY39026" fmla="*/ 1555437 h 4608812"/>
              <a:gd name="connsiteX39027" fmla="*/ 5542119 w 12184637"/>
              <a:gd name="connsiteY39027" fmla="*/ 1432045 h 4608812"/>
              <a:gd name="connsiteX39028" fmla="*/ 5543960 w 12184637"/>
              <a:gd name="connsiteY39028" fmla="*/ 1424388 h 4608812"/>
              <a:gd name="connsiteX39029" fmla="*/ 5461354 w 12184637"/>
              <a:gd name="connsiteY39029" fmla="*/ 1288406 h 4608812"/>
              <a:gd name="connsiteX39030" fmla="*/ 5453698 w 12184637"/>
              <a:gd name="connsiteY39030" fmla="*/ 1286565 h 4608812"/>
              <a:gd name="connsiteX39031" fmla="*/ 5451857 w 12184637"/>
              <a:gd name="connsiteY39031" fmla="*/ 1294222 h 4608812"/>
              <a:gd name="connsiteX39032" fmla="*/ 5534462 w 12184637"/>
              <a:gd name="connsiteY39032" fmla="*/ 1430204 h 4608812"/>
              <a:gd name="connsiteX39033" fmla="*/ 5539248 w 12184637"/>
              <a:gd name="connsiteY39033" fmla="*/ 1432855 h 4608812"/>
              <a:gd name="connsiteX39034" fmla="*/ 5542119 w 12184637"/>
              <a:gd name="connsiteY39034" fmla="*/ 1432045 h 4608812"/>
              <a:gd name="connsiteX39035" fmla="*/ 5458925 w 12184637"/>
              <a:gd name="connsiteY39035" fmla="*/ 1296357 h 4608812"/>
              <a:gd name="connsiteX39036" fmla="*/ 5461649 w 12184637"/>
              <a:gd name="connsiteY39036" fmla="*/ 1288921 h 4608812"/>
              <a:gd name="connsiteX39037" fmla="*/ 5396713 w 12184637"/>
              <a:gd name="connsiteY39037" fmla="*/ 1147933 h 4608812"/>
              <a:gd name="connsiteX39038" fmla="*/ 5389277 w 12184637"/>
              <a:gd name="connsiteY39038" fmla="*/ 1145209 h 4608812"/>
              <a:gd name="connsiteX39039" fmla="*/ 5386553 w 12184637"/>
              <a:gd name="connsiteY39039" fmla="*/ 1152645 h 4608812"/>
              <a:gd name="connsiteX39040" fmla="*/ 5451489 w 12184637"/>
              <a:gd name="connsiteY39040" fmla="*/ 1293633 h 4608812"/>
              <a:gd name="connsiteX39041" fmla="*/ 5456569 w 12184637"/>
              <a:gd name="connsiteY39041" fmla="*/ 1296873 h 4608812"/>
              <a:gd name="connsiteX39042" fmla="*/ 5458925 w 12184637"/>
              <a:gd name="connsiteY39042" fmla="*/ 1296357 h 4608812"/>
              <a:gd name="connsiteX39043" fmla="*/ 5396934 w 12184637"/>
              <a:gd name="connsiteY39043" fmla="*/ 1152129 h 4608812"/>
              <a:gd name="connsiteX39044" fmla="*/ 5393400 w 12184637"/>
              <a:gd name="connsiteY39044" fmla="*/ 1145062 h 4608812"/>
              <a:gd name="connsiteX39045" fmla="*/ 5213539 w 12184637"/>
              <a:gd name="connsiteY39045" fmla="*/ 1085280 h 4608812"/>
              <a:gd name="connsiteX39046" fmla="*/ 5206471 w 12184637"/>
              <a:gd name="connsiteY39046" fmla="*/ 1088813 h 4608812"/>
              <a:gd name="connsiteX39047" fmla="*/ 5210005 w 12184637"/>
              <a:gd name="connsiteY39047" fmla="*/ 1095881 h 4608812"/>
              <a:gd name="connsiteX39048" fmla="*/ 5389866 w 12184637"/>
              <a:gd name="connsiteY39048" fmla="*/ 1155663 h 4608812"/>
              <a:gd name="connsiteX39049" fmla="*/ 5391633 w 12184637"/>
              <a:gd name="connsiteY39049" fmla="*/ 1155958 h 4608812"/>
              <a:gd name="connsiteX39050" fmla="*/ 5396934 w 12184637"/>
              <a:gd name="connsiteY39050" fmla="*/ 1152129 h 4608812"/>
              <a:gd name="connsiteX39051" fmla="*/ 5213318 w 12184637"/>
              <a:gd name="connsiteY39051" fmla="*/ 1095881 h 4608812"/>
              <a:gd name="connsiteX39052" fmla="*/ 5217146 w 12184637"/>
              <a:gd name="connsiteY39052" fmla="*/ 1089034 h 4608812"/>
              <a:gd name="connsiteX39053" fmla="*/ 5174813 w 12184637"/>
              <a:gd name="connsiteY39053" fmla="*/ 938033 h 4608812"/>
              <a:gd name="connsiteX39054" fmla="*/ 5167966 w 12184637"/>
              <a:gd name="connsiteY39054" fmla="*/ 934205 h 4608812"/>
              <a:gd name="connsiteX39055" fmla="*/ 5164137 w 12184637"/>
              <a:gd name="connsiteY39055" fmla="*/ 941052 h 4608812"/>
              <a:gd name="connsiteX39056" fmla="*/ 5206471 w 12184637"/>
              <a:gd name="connsiteY39056" fmla="*/ 1092053 h 4608812"/>
              <a:gd name="connsiteX39057" fmla="*/ 5211846 w 12184637"/>
              <a:gd name="connsiteY39057" fmla="*/ 1096102 h 4608812"/>
              <a:gd name="connsiteX39058" fmla="*/ 5213318 w 12184637"/>
              <a:gd name="connsiteY39058" fmla="*/ 1095881 h 4608812"/>
              <a:gd name="connsiteX39059" fmla="*/ 5170027 w 12184637"/>
              <a:gd name="connsiteY39059" fmla="*/ 945101 h 4608812"/>
              <a:gd name="connsiteX39060" fmla="*/ 5175034 w 12184637"/>
              <a:gd name="connsiteY39060" fmla="*/ 939064 h 4608812"/>
              <a:gd name="connsiteX39061" fmla="*/ 5161929 w 12184637"/>
              <a:gd name="connsiteY39061" fmla="*/ 795572 h 4608812"/>
              <a:gd name="connsiteX39062" fmla="*/ 5155892 w 12184637"/>
              <a:gd name="connsiteY39062" fmla="*/ 790566 h 4608812"/>
              <a:gd name="connsiteX39063" fmla="*/ 5150885 w 12184637"/>
              <a:gd name="connsiteY39063" fmla="*/ 796603 h 4608812"/>
              <a:gd name="connsiteX39064" fmla="*/ 5163990 w 12184637"/>
              <a:gd name="connsiteY39064" fmla="*/ 940095 h 4608812"/>
              <a:gd name="connsiteX39065" fmla="*/ 5169585 w 12184637"/>
              <a:gd name="connsiteY39065" fmla="*/ 945175 h 4608812"/>
              <a:gd name="connsiteX39066" fmla="*/ 5170027 w 12184637"/>
              <a:gd name="connsiteY39066" fmla="*/ 945101 h 4608812"/>
              <a:gd name="connsiteX39067" fmla="*/ 5161855 w 12184637"/>
              <a:gd name="connsiteY39067" fmla="*/ 797192 h 4608812"/>
              <a:gd name="connsiteX39068" fmla="*/ 5187255 w 12184637"/>
              <a:gd name="connsiteY39068" fmla="*/ 670855 h 4608812"/>
              <a:gd name="connsiteX39069" fmla="*/ 5182911 w 12184637"/>
              <a:gd name="connsiteY39069" fmla="*/ 664302 h 4608812"/>
              <a:gd name="connsiteX39070" fmla="*/ 5176359 w 12184637"/>
              <a:gd name="connsiteY39070" fmla="*/ 668646 h 4608812"/>
              <a:gd name="connsiteX39071" fmla="*/ 5150959 w 12184637"/>
              <a:gd name="connsiteY39071" fmla="*/ 794983 h 4608812"/>
              <a:gd name="connsiteX39072" fmla="*/ 5155303 w 12184637"/>
              <a:gd name="connsiteY39072" fmla="*/ 801536 h 4608812"/>
              <a:gd name="connsiteX39073" fmla="*/ 5156481 w 12184637"/>
              <a:gd name="connsiteY39073" fmla="*/ 801683 h 4608812"/>
              <a:gd name="connsiteX39074" fmla="*/ 5161855 w 12184637"/>
              <a:gd name="connsiteY39074" fmla="*/ 797192 h 4608812"/>
              <a:gd name="connsiteX39075" fmla="*/ 5186298 w 12184637"/>
              <a:gd name="connsiteY39075" fmla="*/ 673063 h 4608812"/>
              <a:gd name="connsiteX39076" fmla="*/ 5258964 w 12184637"/>
              <a:gd name="connsiteY39076" fmla="*/ 573009 h 4608812"/>
              <a:gd name="connsiteX39077" fmla="*/ 5257713 w 12184637"/>
              <a:gd name="connsiteY39077" fmla="*/ 565205 h 4608812"/>
              <a:gd name="connsiteX39078" fmla="*/ 5249909 w 12184637"/>
              <a:gd name="connsiteY39078" fmla="*/ 566457 h 4608812"/>
              <a:gd name="connsiteX39079" fmla="*/ 5177243 w 12184637"/>
              <a:gd name="connsiteY39079" fmla="*/ 666511 h 4608812"/>
              <a:gd name="connsiteX39080" fmla="*/ 5178494 w 12184637"/>
              <a:gd name="connsiteY39080" fmla="*/ 674315 h 4608812"/>
              <a:gd name="connsiteX39081" fmla="*/ 5181807 w 12184637"/>
              <a:gd name="connsiteY39081" fmla="*/ 675346 h 4608812"/>
              <a:gd name="connsiteX39082" fmla="*/ 5186298 w 12184637"/>
              <a:gd name="connsiteY39082" fmla="*/ 673063 h 4608812"/>
              <a:gd name="connsiteX39083" fmla="*/ 5256829 w 12184637"/>
              <a:gd name="connsiteY39083" fmla="*/ 574776 h 4608812"/>
              <a:gd name="connsiteX39084" fmla="*/ 5390602 w 12184637"/>
              <a:gd name="connsiteY39084" fmla="*/ 513006 h 4608812"/>
              <a:gd name="connsiteX39085" fmla="*/ 5393326 w 12184637"/>
              <a:gd name="connsiteY39085" fmla="*/ 505644 h 4608812"/>
              <a:gd name="connsiteX39086" fmla="*/ 5385964 w 12184637"/>
              <a:gd name="connsiteY39086" fmla="*/ 502920 h 4608812"/>
              <a:gd name="connsiteX39087" fmla="*/ 5252191 w 12184637"/>
              <a:gd name="connsiteY39087" fmla="*/ 564690 h 4608812"/>
              <a:gd name="connsiteX39088" fmla="*/ 5249467 w 12184637"/>
              <a:gd name="connsiteY39088" fmla="*/ 572052 h 4608812"/>
              <a:gd name="connsiteX39089" fmla="*/ 5254547 w 12184637"/>
              <a:gd name="connsiteY39089" fmla="*/ 575292 h 4608812"/>
              <a:gd name="connsiteX39090" fmla="*/ 5256829 w 12184637"/>
              <a:gd name="connsiteY39090" fmla="*/ 574776 h 4608812"/>
              <a:gd name="connsiteX39091" fmla="*/ 5388541 w 12184637"/>
              <a:gd name="connsiteY39091" fmla="*/ 513522 h 4608812"/>
              <a:gd name="connsiteX39092" fmla="*/ 5597484 w 12184637"/>
              <a:gd name="connsiteY39092" fmla="*/ 501595 h 4608812"/>
              <a:gd name="connsiteX39093" fmla="*/ 5602711 w 12184637"/>
              <a:gd name="connsiteY39093" fmla="*/ 495705 h 4608812"/>
              <a:gd name="connsiteX39094" fmla="*/ 5596821 w 12184637"/>
              <a:gd name="connsiteY39094" fmla="*/ 490478 h 4608812"/>
              <a:gd name="connsiteX39095" fmla="*/ 5387878 w 12184637"/>
              <a:gd name="connsiteY39095" fmla="*/ 502405 h 4608812"/>
              <a:gd name="connsiteX39096" fmla="*/ 5382651 w 12184637"/>
              <a:gd name="connsiteY39096" fmla="*/ 508295 h 4608812"/>
              <a:gd name="connsiteX39097" fmla="*/ 5388246 w 12184637"/>
              <a:gd name="connsiteY39097" fmla="*/ 513522 h 4608812"/>
              <a:gd name="connsiteX39098" fmla="*/ 5388541 w 12184637"/>
              <a:gd name="connsiteY39098" fmla="*/ 513522 h 4608812"/>
              <a:gd name="connsiteX39099" fmla="*/ 5704237 w 12184637"/>
              <a:gd name="connsiteY39099" fmla="*/ 593403 h 4608812"/>
              <a:gd name="connsiteX39100" fmla="*/ 5703869 w 12184637"/>
              <a:gd name="connsiteY39100" fmla="*/ 585525 h 4608812"/>
              <a:gd name="connsiteX39101" fmla="*/ 5600870 w 12184637"/>
              <a:gd name="connsiteY39101" fmla="*/ 491950 h 4608812"/>
              <a:gd name="connsiteX39102" fmla="*/ 5592992 w 12184637"/>
              <a:gd name="connsiteY39102" fmla="*/ 492318 h 4608812"/>
              <a:gd name="connsiteX39103" fmla="*/ 5593360 w 12184637"/>
              <a:gd name="connsiteY39103" fmla="*/ 500196 h 4608812"/>
              <a:gd name="connsiteX39104" fmla="*/ 5696360 w 12184637"/>
              <a:gd name="connsiteY39104" fmla="*/ 593771 h 4608812"/>
              <a:gd name="connsiteX39105" fmla="*/ 5700114 w 12184637"/>
              <a:gd name="connsiteY39105" fmla="*/ 595244 h 4608812"/>
              <a:gd name="connsiteX39106" fmla="*/ 5704237 w 12184637"/>
              <a:gd name="connsiteY39106" fmla="*/ 593403 h 4608812"/>
              <a:gd name="connsiteX39107" fmla="*/ 5790818 w 12184637"/>
              <a:gd name="connsiteY39107" fmla="*/ 678585 h 4608812"/>
              <a:gd name="connsiteX39108" fmla="*/ 5790745 w 12184637"/>
              <a:gd name="connsiteY39108" fmla="*/ 670707 h 4608812"/>
              <a:gd name="connsiteX39109" fmla="*/ 5704016 w 12184637"/>
              <a:gd name="connsiteY39109" fmla="*/ 585673 h 4608812"/>
              <a:gd name="connsiteX39110" fmla="*/ 5696139 w 12184637"/>
              <a:gd name="connsiteY39110" fmla="*/ 585746 h 4608812"/>
              <a:gd name="connsiteX39111" fmla="*/ 5696212 w 12184637"/>
              <a:gd name="connsiteY39111" fmla="*/ 593624 h 4608812"/>
              <a:gd name="connsiteX39112" fmla="*/ 5782940 w 12184637"/>
              <a:gd name="connsiteY39112" fmla="*/ 678659 h 4608812"/>
              <a:gd name="connsiteX39113" fmla="*/ 5786916 w 12184637"/>
              <a:gd name="connsiteY39113" fmla="*/ 680278 h 4608812"/>
              <a:gd name="connsiteX39114" fmla="*/ 5790818 w 12184637"/>
              <a:gd name="connsiteY39114" fmla="*/ 678585 h 4608812"/>
              <a:gd name="connsiteX39115" fmla="*/ 5865914 w 12184637"/>
              <a:gd name="connsiteY39115" fmla="*/ 746024 h 4608812"/>
              <a:gd name="connsiteX39116" fmla="*/ 5865472 w 12184637"/>
              <a:gd name="connsiteY39116" fmla="*/ 738146 h 4608812"/>
              <a:gd name="connsiteX39117" fmla="*/ 5790524 w 12184637"/>
              <a:gd name="connsiteY39117" fmla="*/ 670560 h 4608812"/>
              <a:gd name="connsiteX39118" fmla="*/ 5782646 w 12184637"/>
              <a:gd name="connsiteY39118" fmla="*/ 670928 h 4608812"/>
              <a:gd name="connsiteX39119" fmla="*/ 5783088 w 12184637"/>
              <a:gd name="connsiteY39119" fmla="*/ 678806 h 4608812"/>
              <a:gd name="connsiteX39120" fmla="*/ 5858036 w 12184637"/>
              <a:gd name="connsiteY39120" fmla="*/ 746392 h 4608812"/>
              <a:gd name="connsiteX39121" fmla="*/ 5861791 w 12184637"/>
              <a:gd name="connsiteY39121" fmla="*/ 747791 h 4608812"/>
              <a:gd name="connsiteX39122" fmla="*/ 5865914 w 12184637"/>
              <a:gd name="connsiteY39122" fmla="*/ 746024 h 4608812"/>
              <a:gd name="connsiteX39123" fmla="*/ 5931144 w 12184637"/>
              <a:gd name="connsiteY39123" fmla="*/ 800726 h 4608812"/>
              <a:gd name="connsiteX39124" fmla="*/ 5930481 w 12184637"/>
              <a:gd name="connsiteY39124" fmla="*/ 792848 h 4608812"/>
              <a:gd name="connsiteX39125" fmla="*/ 5865325 w 12184637"/>
              <a:gd name="connsiteY39125" fmla="*/ 737925 h 4608812"/>
              <a:gd name="connsiteX39126" fmla="*/ 5857447 w 12184637"/>
              <a:gd name="connsiteY39126" fmla="*/ 738588 h 4608812"/>
              <a:gd name="connsiteX39127" fmla="*/ 5858110 w 12184637"/>
              <a:gd name="connsiteY39127" fmla="*/ 746466 h 4608812"/>
              <a:gd name="connsiteX39128" fmla="*/ 5923266 w 12184637"/>
              <a:gd name="connsiteY39128" fmla="*/ 801388 h 4608812"/>
              <a:gd name="connsiteX39129" fmla="*/ 5926874 w 12184637"/>
              <a:gd name="connsiteY39129" fmla="*/ 802714 h 4608812"/>
              <a:gd name="connsiteX39130" fmla="*/ 5931144 w 12184637"/>
              <a:gd name="connsiteY39130" fmla="*/ 800726 h 4608812"/>
              <a:gd name="connsiteX39131" fmla="*/ 5988717 w 12184637"/>
              <a:gd name="connsiteY39131" fmla="*/ 847845 h 4608812"/>
              <a:gd name="connsiteX39132" fmla="*/ 5987907 w 12184637"/>
              <a:gd name="connsiteY39132" fmla="*/ 839967 h 4608812"/>
              <a:gd name="connsiteX39133" fmla="*/ 5930408 w 12184637"/>
              <a:gd name="connsiteY39133" fmla="*/ 792848 h 4608812"/>
              <a:gd name="connsiteX39134" fmla="*/ 5922530 w 12184637"/>
              <a:gd name="connsiteY39134" fmla="*/ 793658 h 4608812"/>
              <a:gd name="connsiteX39135" fmla="*/ 5923340 w 12184637"/>
              <a:gd name="connsiteY39135" fmla="*/ 801536 h 4608812"/>
              <a:gd name="connsiteX39136" fmla="*/ 5980839 w 12184637"/>
              <a:gd name="connsiteY39136" fmla="*/ 848655 h 4608812"/>
              <a:gd name="connsiteX39137" fmla="*/ 5984374 w 12184637"/>
              <a:gd name="connsiteY39137" fmla="*/ 849906 h 4608812"/>
              <a:gd name="connsiteX39138" fmla="*/ 5988717 w 12184637"/>
              <a:gd name="connsiteY39138" fmla="*/ 847845 h 4608812"/>
              <a:gd name="connsiteX39139" fmla="*/ 6036498 w 12184637"/>
              <a:gd name="connsiteY39139" fmla="*/ 895626 h 4608812"/>
              <a:gd name="connsiteX39140" fmla="*/ 6036425 w 12184637"/>
              <a:gd name="connsiteY39140" fmla="*/ 887749 h 4608812"/>
              <a:gd name="connsiteX39141" fmla="*/ 5988275 w 12184637"/>
              <a:gd name="connsiteY39141" fmla="*/ 840262 h 4608812"/>
              <a:gd name="connsiteX39142" fmla="*/ 5980398 w 12184637"/>
              <a:gd name="connsiteY39142" fmla="*/ 840335 h 4608812"/>
              <a:gd name="connsiteX39143" fmla="*/ 5980471 w 12184637"/>
              <a:gd name="connsiteY39143" fmla="*/ 848213 h 4608812"/>
              <a:gd name="connsiteX39144" fmla="*/ 6028621 w 12184637"/>
              <a:gd name="connsiteY39144" fmla="*/ 895700 h 4608812"/>
              <a:gd name="connsiteX39145" fmla="*/ 6032597 w 12184637"/>
              <a:gd name="connsiteY39145" fmla="*/ 897320 h 4608812"/>
              <a:gd name="connsiteX39146" fmla="*/ 6036498 w 12184637"/>
              <a:gd name="connsiteY39146" fmla="*/ 895626 h 4608812"/>
              <a:gd name="connsiteX39147" fmla="*/ 6072942 w 12184637"/>
              <a:gd name="connsiteY39147" fmla="*/ 952390 h 4608812"/>
              <a:gd name="connsiteX39148" fmla="*/ 6074488 w 12184637"/>
              <a:gd name="connsiteY39148" fmla="*/ 944659 h 4608812"/>
              <a:gd name="connsiteX39149" fmla="*/ 6037161 w 12184637"/>
              <a:gd name="connsiteY39149" fmla="*/ 888632 h 4608812"/>
              <a:gd name="connsiteX39150" fmla="*/ 6029431 w 12184637"/>
              <a:gd name="connsiteY39150" fmla="*/ 887086 h 4608812"/>
              <a:gd name="connsiteX39151" fmla="*/ 6027885 w 12184637"/>
              <a:gd name="connsiteY39151" fmla="*/ 894816 h 4608812"/>
              <a:gd name="connsiteX39152" fmla="*/ 6065212 w 12184637"/>
              <a:gd name="connsiteY39152" fmla="*/ 950844 h 4608812"/>
              <a:gd name="connsiteX39153" fmla="*/ 6069924 w 12184637"/>
              <a:gd name="connsiteY39153" fmla="*/ 953347 h 4608812"/>
              <a:gd name="connsiteX39154" fmla="*/ 6072942 w 12184637"/>
              <a:gd name="connsiteY39154" fmla="*/ 952390 h 4608812"/>
              <a:gd name="connsiteX39155" fmla="*/ 6110343 w 12184637"/>
              <a:gd name="connsiteY39155" fmla="*/ 1020270 h 4608812"/>
              <a:gd name="connsiteX39156" fmla="*/ 6112478 w 12184637"/>
              <a:gd name="connsiteY39156" fmla="*/ 1012687 h 4608812"/>
              <a:gd name="connsiteX39157" fmla="*/ 6074709 w 12184637"/>
              <a:gd name="connsiteY39157" fmla="*/ 945027 h 4608812"/>
              <a:gd name="connsiteX39158" fmla="*/ 6067126 w 12184637"/>
              <a:gd name="connsiteY39158" fmla="*/ 942892 h 4608812"/>
              <a:gd name="connsiteX39159" fmla="*/ 6064991 w 12184637"/>
              <a:gd name="connsiteY39159" fmla="*/ 950476 h 4608812"/>
              <a:gd name="connsiteX39160" fmla="*/ 6102759 w 12184637"/>
              <a:gd name="connsiteY39160" fmla="*/ 1018135 h 4608812"/>
              <a:gd name="connsiteX39161" fmla="*/ 6107692 w 12184637"/>
              <a:gd name="connsiteY39161" fmla="*/ 1021006 h 4608812"/>
              <a:gd name="connsiteX39162" fmla="*/ 6110343 w 12184637"/>
              <a:gd name="connsiteY39162" fmla="*/ 1020270 h 4608812"/>
              <a:gd name="connsiteX39163" fmla="*/ 6160333 w 12184637"/>
              <a:gd name="connsiteY39163" fmla="*/ 1102728 h 4608812"/>
              <a:gd name="connsiteX39164" fmla="*/ 6162247 w 12184637"/>
              <a:gd name="connsiteY39164" fmla="*/ 1095072 h 4608812"/>
              <a:gd name="connsiteX39165" fmla="*/ 6112404 w 12184637"/>
              <a:gd name="connsiteY39165" fmla="*/ 1012540 h 4608812"/>
              <a:gd name="connsiteX39166" fmla="*/ 6104747 w 12184637"/>
              <a:gd name="connsiteY39166" fmla="*/ 1010626 h 4608812"/>
              <a:gd name="connsiteX39167" fmla="*/ 6102833 w 12184637"/>
              <a:gd name="connsiteY39167" fmla="*/ 1018282 h 4608812"/>
              <a:gd name="connsiteX39168" fmla="*/ 6152676 w 12184637"/>
              <a:gd name="connsiteY39168" fmla="*/ 1100814 h 4608812"/>
              <a:gd name="connsiteX39169" fmla="*/ 6157462 w 12184637"/>
              <a:gd name="connsiteY39169" fmla="*/ 1103538 h 4608812"/>
              <a:gd name="connsiteX39170" fmla="*/ 6160333 w 12184637"/>
              <a:gd name="connsiteY39170" fmla="*/ 1102728 h 4608812"/>
              <a:gd name="connsiteX39171" fmla="*/ 6222912 w 12184637"/>
              <a:gd name="connsiteY39171" fmla="*/ 1198954 h 4608812"/>
              <a:gd name="connsiteX39172" fmla="*/ 6224532 w 12184637"/>
              <a:gd name="connsiteY39172" fmla="*/ 1191223 h 4608812"/>
              <a:gd name="connsiteX39173" fmla="*/ 6162100 w 12184637"/>
              <a:gd name="connsiteY39173" fmla="*/ 1094924 h 4608812"/>
              <a:gd name="connsiteX39174" fmla="*/ 6154369 w 12184637"/>
              <a:gd name="connsiteY39174" fmla="*/ 1093305 h 4608812"/>
              <a:gd name="connsiteX39175" fmla="*/ 6152750 w 12184637"/>
              <a:gd name="connsiteY39175" fmla="*/ 1101035 h 4608812"/>
              <a:gd name="connsiteX39176" fmla="*/ 6215182 w 12184637"/>
              <a:gd name="connsiteY39176" fmla="*/ 1197334 h 4608812"/>
              <a:gd name="connsiteX39177" fmla="*/ 6219894 w 12184637"/>
              <a:gd name="connsiteY39177" fmla="*/ 1199911 h 4608812"/>
              <a:gd name="connsiteX39178" fmla="*/ 6222912 w 12184637"/>
              <a:gd name="connsiteY39178" fmla="*/ 1198954 h 4608812"/>
              <a:gd name="connsiteX39179" fmla="*/ 6298597 w 12184637"/>
              <a:gd name="connsiteY39179" fmla="*/ 1307695 h 4608812"/>
              <a:gd name="connsiteX39180" fmla="*/ 6299996 w 12184637"/>
              <a:gd name="connsiteY39180" fmla="*/ 1299965 h 4608812"/>
              <a:gd name="connsiteX39181" fmla="*/ 6224385 w 12184637"/>
              <a:gd name="connsiteY39181" fmla="*/ 1191076 h 4608812"/>
              <a:gd name="connsiteX39182" fmla="*/ 6216655 w 12184637"/>
              <a:gd name="connsiteY39182" fmla="*/ 1189677 h 4608812"/>
              <a:gd name="connsiteX39183" fmla="*/ 6215256 w 12184637"/>
              <a:gd name="connsiteY39183" fmla="*/ 1197408 h 4608812"/>
              <a:gd name="connsiteX39184" fmla="*/ 6290867 w 12184637"/>
              <a:gd name="connsiteY39184" fmla="*/ 1306296 h 4608812"/>
              <a:gd name="connsiteX39185" fmla="*/ 6295505 w 12184637"/>
              <a:gd name="connsiteY39185" fmla="*/ 1308726 h 4608812"/>
              <a:gd name="connsiteX39186" fmla="*/ 6298597 w 12184637"/>
              <a:gd name="connsiteY39186" fmla="*/ 1307695 h 4608812"/>
              <a:gd name="connsiteX39187" fmla="*/ 6386356 w 12184637"/>
              <a:gd name="connsiteY39187" fmla="*/ 1422695 h 4608812"/>
              <a:gd name="connsiteX39188" fmla="*/ 6387387 w 12184637"/>
              <a:gd name="connsiteY39188" fmla="*/ 1414891 h 4608812"/>
              <a:gd name="connsiteX39189" fmla="*/ 6299849 w 12184637"/>
              <a:gd name="connsiteY39189" fmla="*/ 1299744 h 4608812"/>
              <a:gd name="connsiteX39190" fmla="*/ 6292045 w 12184637"/>
              <a:gd name="connsiteY39190" fmla="*/ 1298713 h 4608812"/>
              <a:gd name="connsiteX39191" fmla="*/ 6291014 w 12184637"/>
              <a:gd name="connsiteY39191" fmla="*/ 1306517 h 4608812"/>
              <a:gd name="connsiteX39192" fmla="*/ 6378552 w 12184637"/>
              <a:gd name="connsiteY39192" fmla="*/ 1421664 h 4608812"/>
              <a:gd name="connsiteX39193" fmla="*/ 6383043 w 12184637"/>
              <a:gd name="connsiteY39193" fmla="*/ 1423873 h 4608812"/>
              <a:gd name="connsiteX39194" fmla="*/ 6386356 w 12184637"/>
              <a:gd name="connsiteY39194" fmla="*/ 1422695 h 4608812"/>
              <a:gd name="connsiteX39195" fmla="*/ 6484864 w 12184637"/>
              <a:gd name="connsiteY39195" fmla="*/ 1537400 h 4608812"/>
              <a:gd name="connsiteX39196" fmla="*/ 6485453 w 12184637"/>
              <a:gd name="connsiteY39196" fmla="*/ 1529522 h 4608812"/>
              <a:gd name="connsiteX39197" fmla="*/ 6387239 w 12184637"/>
              <a:gd name="connsiteY39197" fmla="*/ 1414670 h 4608812"/>
              <a:gd name="connsiteX39198" fmla="*/ 6379362 w 12184637"/>
              <a:gd name="connsiteY39198" fmla="*/ 1414081 h 4608812"/>
              <a:gd name="connsiteX39199" fmla="*/ 6378773 w 12184637"/>
              <a:gd name="connsiteY39199" fmla="*/ 1421958 h 4608812"/>
              <a:gd name="connsiteX39200" fmla="*/ 6476986 w 12184637"/>
              <a:gd name="connsiteY39200" fmla="*/ 1536811 h 4608812"/>
              <a:gd name="connsiteX39201" fmla="*/ 6481256 w 12184637"/>
              <a:gd name="connsiteY39201" fmla="*/ 1538725 h 4608812"/>
              <a:gd name="connsiteX39202" fmla="*/ 6484864 w 12184637"/>
              <a:gd name="connsiteY39202" fmla="*/ 1537400 h 4608812"/>
              <a:gd name="connsiteX39203" fmla="*/ 6481404 w 12184637"/>
              <a:gd name="connsiteY39203" fmla="*/ 1538725 h 4608812"/>
              <a:gd name="connsiteX39204" fmla="*/ 6625484 w 12184637"/>
              <a:gd name="connsiteY39204" fmla="*/ 1533571 h 4608812"/>
              <a:gd name="connsiteX39205" fmla="*/ 6630859 w 12184637"/>
              <a:gd name="connsiteY39205" fmla="*/ 1527829 h 4608812"/>
              <a:gd name="connsiteX39206" fmla="*/ 6625116 w 12184637"/>
              <a:gd name="connsiteY39206" fmla="*/ 1522454 h 4608812"/>
              <a:gd name="connsiteX39207" fmla="*/ 6481035 w 12184637"/>
              <a:gd name="connsiteY39207" fmla="*/ 1527608 h 4608812"/>
              <a:gd name="connsiteX39208" fmla="*/ 6475661 w 12184637"/>
              <a:gd name="connsiteY39208" fmla="*/ 1533350 h 4608812"/>
              <a:gd name="connsiteX39209" fmla="*/ 6481256 w 12184637"/>
              <a:gd name="connsiteY39209" fmla="*/ 1538725 h 4608812"/>
              <a:gd name="connsiteX39210" fmla="*/ 6481404 w 12184637"/>
              <a:gd name="connsiteY39210" fmla="*/ 1538725 h 4608812"/>
              <a:gd name="connsiteX39211" fmla="*/ 6625705 w 12184637"/>
              <a:gd name="connsiteY39211" fmla="*/ 1533498 h 4608812"/>
              <a:gd name="connsiteX39212" fmla="*/ 6767577 w 12184637"/>
              <a:gd name="connsiteY39212" fmla="*/ 1522675 h 4608812"/>
              <a:gd name="connsiteX39213" fmla="*/ 6772730 w 12184637"/>
              <a:gd name="connsiteY39213" fmla="*/ 1516711 h 4608812"/>
              <a:gd name="connsiteX39214" fmla="*/ 6766767 w 12184637"/>
              <a:gd name="connsiteY39214" fmla="*/ 1511558 h 4608812"/>
              <a:gd name="connsiteX39215" fmla="*/ 6624895 w 12184637"/>
              <a:gd name="connsiteY39215" fmla="*/ 1522380 h 4608812"/>
              <a:gd name="connsiteX39216" fmla="*/ 6619742 w 12184637"/>
              <a:gd name="connsiteY39216" fmla="*/ 1528344 h 4608812"/>
              <a:gd name="connsiteX39217" fmla="*/ 6625337 w 12184637"/>
              <a:gd name="connsiteY39217" fmla="*/ 1533498 h 4608812"/>
              <a:gd name="connsiteX39218" fmla="*/ 6625705 w 12184637"/>
              <a:gd name="connsiteY39218" fmla="*/ 1533498 h 4608812"/>
              <a:gd name="connsiteX39219" fmla="*/ 6767724 w 12184637"/>
              <a:gd name="connsiteY39219" fmla="*/ 1522675 h 4608812"/>
              <a:gd name="connsiteX39220" fmla="*/ 6907829 w 12184637"/>
              <a:gd name="connsiteY39220" fmla="*/ 1506920 h 4608812"/>
              <a:gd name="connsiteX39221" fmla="*/ 6912762 w 12184637"/>
              <a:gd name="connsiteY39221" fmla="*/ 1500735 h 4608812"/>
              <a:gd name="connsiteX39222" fmla="*/ 6906578 w 12184637"/>
              <a:gd name="connsiteY39222" fmla="*/ 1495802 h 4608812"/>
              <a:gd name="connsiteX39223" fmla="*/ 6766473 w 12184637"/>
              <a:gd name="connsiteY39223" fmla="*/ 1511558 h 4608812"/>
              <a:gd name="connsiteX39224" fmla="*/ 6761540 w 12184637"/>
              <a:gd name="connsiteY39224" fmla="*/ 1517742 h 4608812"/>
              <a:gd name="connsiteX39225" fmla="*/ 6767135 w 12184637"/>
              <a:gd name="connsiteY39225" fmla="*/ 1522675 h 4608812"/>
              <a:gd name="connsiteX39226" fmla="*/ 6767724 w 12184637"/>
              <a:gd name="connsiteY39226" fmla="*/ 1522675 h 4608812"/>
              <a:gd name="connsiteX39227" fmla="*/ 6907977 w 12184637"/>
              <a:gd name="connsiteY39227" fmla="*/ 1506920 h 4608812"/>
              <a:gd name="connsiteX39228" fmla="*/ 7046609 w 12184637"/>
              <a:gd name="connsiteY39228" fmla="*/ 1487041 h 4608812"/>
              <a:gd name="connsiteX39229" fmla="*/ 7051321 w 12184637"/>
              <a:gd name="connsiteY39229" fmla="*/ 1480710 h 4608812"/>
              <a:gd name="connsiteX39230" fmla="*/ 7044989 w 12184637"/>
              <a:gd name="connsiteY39230" fmla="*/ 1475998 h 4608812"/>
              <a:gd name="connsiteX39231" fmla="*/ 6906357 w 12184637"/>
              <a:gd name="connsiteY39231" fmla="*/ 1495876 h 4608812"/>
              <a:gd name="connsiteX39232" fmla="*/ 6901645 w 12184637"/>
              <a:gd name="connsiteY39232" fmla="*/ 1502208 h 4608812"/>
              <a:gd name="connsiteX39233" fmla="*/ 6907166 w 12184637"/>
              <a:gd name="connsiteY39233" fmla="*/ 1506993 h 4608812"/>
              <a:gd name="connsiteX39234" fmla="*/ 6907977 w 12184637"/>
              <a:gd name="connsiteY39234" fmla="*/ 1506920 h 4608812"/>
              <a:gd name="connsiteX39235" fmla="*/ 7046756 w 12184637"/>
              <a:gd name="connsiteY39235" fmla="*/ 1487041 h 4608812"/>
              <a:gd name="connsiteX39236" fmla="*/ 7184726 w 12184637"/>
              <a:gd name="connsiteY39236" fmla="*/ 1464734 h 4608812"/>
              <a:gd name="connsiteX39237" fmla="*/ 7189364 w 12184637"/>
              <a:gd name="connsiteY39237" fmla="*/ 1458328 h 4608812"/>
              <a:gd name="connsiteX39238" fmla="*/ 7182959 w 12184637"/>
              <a:gd name="connsiteY39238" fmla="*/ 1453690 h 4608812"/>
              <a:gd name="connsiteX39239" fmla="*/ 7044989 w 12184637"/>
              <a:gd name="connsiteY39239" fmla="*/ 1475998 h 4608812"/>
              <a:gd name="connsiteX39240" fmla="*/ 7040351 w 12184637"/>
              <a:gd name="connsiteY39240" fmla="*/ 1482403 h 4608812"/>
              <a:gd name="connsiteX39241" fmla="*/ 7045873 w 12184637"/>
              <a:gd name="connsiteY39241" fmla="*/ 1487115 h 4608812"/>
              <a:gd name="connsiteX39242" fmla="*/ 7046756 w 12184637"/>
              <a:gd name="connsiteY39242" fmla="*/ 1487041 h 4608812"/>
              <a:gd name="connsiteX39243" fmla="*/ 7184726 w 12184637"/>
              <a:gd name="connsiteY39243" fmla="*/ 1464660 h 4608812"/>
              <a:gd name="connsiteX39244" fmla="*/ 7322917 w 12184637"/>
              <a:gd name="connsiteY39244" fmla="*/ 1441690 h 4608812"/>
              <a:gd name="connsiteX39245" fmla="*/ 7327481 w 12184637"/>
              <a:gd name="connsiteY39245" fmla="*/ 1435284 h 4608812"/>
              <a:gd name="connsiteX39246" fmla="*/ 7321076 w 12184637"/>
              <a:gd name="connsiteY39246" fmla="*/ 1430720 h 4608812"/>
              <a:gd name="connsiteX39247" fmla="*/ 7182885 w 12184637"/>
              <a:gd name="connsiteY39247" fmla="*/ 1453690 h 4608812"/>
              <a:gd name="connsiteX39248" fmla="*/ 7178321 w 12184637"/>
              <a:gd name="connsiteY39248" fmla="*/ 1460095 h 4608812"/>
              <a:gd name="connsiteX39249" fmla="*/ 7183842 w 12184637"/>
              <a:gd name="connsiteY39249" fmla="*/ 1464734 h 4608812"/>
              <a:gd name="connsiteX39250" fmla="*/ 7184726 w 12184637"/>
              <a:gd name="connsiteY39250" fmla="*/ 1464660 h 4608812"/>
              <a:gd name="connsiteX39251" fmla="*/ 7458899 w 12184637"/>
              <a:gd name="connsiteY39251" fmla="*/ 1553008 h 4608812"/>
              <a:gd name="connsiteX39252" fmla="*/ 7458310 w 12184637"/>
              <a:gd name="connsiteY39252" fmla="*/ 1545130 h 4608812"/>
              <a:gd name="connsiteX39253" fmla="*/ 7325641 w 12184637"/>
              <a:gd name="connsiteY39253" fmla="*/ 1431898 h 4608812"/>
              <a:gd name="connsiteX39254" fmla="*/ 7317763 w 12184637"/>
              <a:gd name="connsiteY39254" fmla="*/ 1432487 h 4608812"/>
              <a:gd name="connsiteX39255" fmla="*/ 7318352 w 12184637"/>
              <a:gd name="connsiteY39255" fmla="*/ 1440364 h 4608812"/>
              <a:gd name="connsiteX39256" fmla="*/ 7451021 w 12184637"/>
              <a:gd name="connsiteY39256" fmla="*/ 1553597 h 4608812"/>
              <a:gd name="connsiteX39257" fmla="*/ 7454702 w 12184637"/>
              <a:gd name="connsiteY39257" fmla="*/ 1554922 h 4608812"/>
              <a:gd name="connsiteX39258" fmla="*/ 7458899 w 12184637"/>
              <a:gd name="connsiteY39258" fmla="*/ 1553008 h 4608812"/>
              <a:gd name="connsiteX39259" fmla="*/ 7590168 w 12184637"/>
              <a:gd name="connsiteY39259" fmla="*/ 1663516 h 4608812"/>
              <a:gd name="connsiteX39260" fmla="*/ 7589506 w 12184637"/>
              <a:gd name="connsiteY39260" fmla="*/ 1655639 h 4608812"/>
              <a:gd name="connsiteX39261" fmla="*/ 7458310 w 12184637"/>
              <a:gd name="connsiteY39261" fmla="*/ 1545056 h 4608812"/>
              <a:gd name="connsiteX39262" fmla="*/ 7450432 w 12184637"/>
              <a:gd name="connsiteY39262" fmla="*/ 1545719 h 4608812"/>
              <a:gd name="connsiteX39263" fmla="*/ 7451095 w 12184637"/>
              <a:gd name="connsiteY39263" fmla="*/ 1553597 h 4608812"/>
              <a:gd name="connsiteX39264" fmla="*/ 7582291 w 12184637"/>
              <a:gd name="connsiteY39264" fmla="*/ 1664179 h 4608812"/>
              <a:gd name="connsiteX39265" fmla="*/ 7585899 w 12184637"/>
              <a:gd name="connsiteY39265" fmla="*/ 1665504 h 4608812"/>
              <a:gd name="connsiteX39266" fmla="*/ 7590168 w 12184637"/>
              <a:gd name="connsiteY39266" fmla="*/ 1663516 h 4608812"/>
              <a:gd name="connsiteX39267" fmla="*/ 7720040 w 12184637"/>
              <a:gd name="connsiteY39267" fmla="*/ 1777338 h 4608812"/>
              <a:gd name="connsiteX39268" fmla="*/ 7719525 w 12184637"/>
              <a:gd name="connsiteY39268" fmla="*/ 1769460 h 4608812"/>
              <a:gd name="connsiteX39269" fmla="*/ 7589580 w 12184637"/>
              <a:gd name="connsiteY39269" fmla="*/ 1655786 h 4608812"/>
              <a:gd name="connsiteX39270" fmla="*/ 7581702 w 12184637"/>
              <a:gd name="connsiteY39270" fmla="*/ 1656301 h 4608812"/>
              <a:gd name="connsiteX39271" fmla="*/ 7582217 w 12184637"/>
              <a:gd name="connsiteY39271" fmla="*/ 1664179 h 4608812"/>
              <a:gd name="connsiteX39272" fmla="*/ 7712163 w 12184637"/>
              <a:gd name="connsiteY39272" fmla="*/ 1777853 h 4608812"/>
              <a:gd name="connsiteX39273" fmla="*/ 7715844 w 12184637"/>
              <a:gd name="connsiteY39273" fmla="*/ 1779252 h 4608812"/>
              <a:gd name="connsiteX39274" fmla="*/ 7720040 w 12184637"/>
              <a:gd name="connsiteY39274" fmla="*/ 1777338 h 4608812"/>
              <a:gd name="connsiteX39275" fmla="*/ 7849028 w 12184637"/>
              <a:gd name="connsiteY39275" fmla="*/ 1900436 h 4608812"/>
              <a:gd name="connsiteX39276" fmla="*/ 7848807 w 12184637"/>
              <a:gd name="connsiteY39276" fmla="*/ 1892558 h 4608812"/>
              <a:gd name="connsiteX39277" fmla="*/ 7719746 w 12184637"/>
              <a:gd name="connsiteY39277" fmla="*/ 1769607 h 4608812"/>
              <a:gd name="connsiteX39278" fmla="*/ 7711868 w 12184637"/>
              <a:gd name="connsiteY39278" fmla="*/ 1769828 h 4608812"/>
              <a:gd name="connsiteX39279" fmla="*/ 7712089 w 12184637"/>
              <a:gd name="connsiteY39279" fmla="*/ 1777706 h 4608812"/>
              <a:gd name="connsiteX39280" fmla="*/ 7841150 w 12184637"/>
              <a:gd name="connsiteY39280" fmla="*/ 1900656 h 4608812"/>
              <a:gd name="connsiteX39281" fmla="*/ 7845053 w 12184637"/>
              <a:gd name="connsiteY39281" fmla="*/ 1902203 h 4608812"/>
              <a:gd name="connsiteX39282" fmla="*/ 7849028 w 12184637"/>
              <a:gd name="connsiteY39282" fmla="*/ 1900436 h 4608812"/>
              <a:gd name="connsiteX39283" fmla="*/ 7961524 w 12184637"/>
              <a:gd name="connsiteY39283" fmla="*/ 2032957 h 4608812"/>
              <a:gd name="connsiteX39284" fmla="*/ 7962113 w 12184637"/>
              <a:gd name="connsiteY39284" fmla="*/ 2025080 h 4608812"/>
              <a:gd name="connsiteX39285" fmla="*/ 7849175 w 12184637"/>
              <a:gd name="connsiteY39285" fmla="*/ 1892926 h 4608812"/>
              <a:gd name="connsiteX39286" fmla="*/ 7841298 w 12184637"/>
              <a:gd name="connsiteY39286" fmla="*/ 1892337 h 4608812"/>
              <a:gd name="connsiteX39287" fmla="*/ 7840708 w 12184637"/>
              <a:gd name="connsiteY39287" fmla="*/ 1900215 h 4608812"/>
              <a:gd name="connsiteX39288" fmla="*/ 7953647 w 12184637"/>
              <a:gd name="connsiteY39288" fmla="*/ 2032368 h 4608812"/>
              <a:gd name="connsiteX39289" fmla="*/ 7957917 w 12184637"/>
              <a:gd name="connsiteY39289" fmla="*/ 2034283 h 4608812"/>
              <a:gd name="connsiteX39290" fmla="*/ 7961524 w 12184637"/>
              <a:gd name="connsiteY39290" fmla="*/ 2032957 h 4608812"/>
              <a:gd name="connsiteX39291" fmla="*/ 8041553 w 12184637"/>
              <a:gd name="connsiteY39291" fmla="*/ 2174608 h 4608812"/>
              <a:gd name="connsiteX39292" fmla="*/ 8043614 w 12184637"/>
              <a:gd name="connsiteY39292" fmla="*/ 2167025 h 4608812"/>
              <a:gd name="connsiteX39293" fmla="*/ 7962776 w 12184637"/>
              <a:gd name="connsiteY39293" fmla="*/ 2025963 h 4608812"/>
              <a:gd name="connsiteX39294" fmla="*/ 7955193 w 12184637"/>
              <a:gd name="connsiteY39294" fmla="*/ 2023902 h 4608812"/>
              <a:gd name="connsiteX39295" fmla="*/ 7953131 w 12184637"/>
              <a:gd name="connsiteY39295" fmla="*/ 2031485 h 4608812"/>
              <a:gd name="connsiteX39296" fmla="*/ 8033969 w 12184637"/>
              <a:gd name="connsiteY39296" fmla="*/ 2172547 h 4608812"/>
              <a:gd name="connsiteX39297" fmla="*/ 8038829 w 12184637"/>
              <a:gd name="connsiteY39297" fmla="*/ 2175345 h 4608812"/>
              <a:gd name="connsiteX39298" fmla="*/ 8041553 w 12184637"/>
              <a:gd name="connsiteY39298" fmla="*/ 2174608 h 4608812"/>
              <a:gd name="connsiteX39299" fmla="*/ 8078953 w 12184637"/>
              <a:gd name="connsiteY39299" fmla="*/ 2258686 h 4608812"/>
              <a:gd name="connsiteX39300" fmla="*/ 8081751 w 12184637"/>
              <a:gd name="connsiteY39300" fmla="*/ 2251324 h 4608812"/>
              <a:gd name="connsiteX39301" fmla="*/ 8043908 w 12184637"/>
              <a:gd name="connsiteY39301" fmla="*/ 2167467 h 4608812"/>
              <a:gd name="connsiteX39302" fmla="*/ 8036546 w 12184637"/>
              <a:gd name="connsiteY39302" fmla="*/ 2164669 h 4608812"/>
              <a:gd name="connsiteX39303" fmla="*/ 8033748 w 12184637"/>
              <a:gd name="connsiteY39303" fmla="*/ 2172032 h 4608812"/>
              <a:gd name="connsiteX39304" fmla="*/ 8071591 w 12184637"/>
              <a:gd name="connsiteY39304" fmla="*/ 2255888 h 4608812"/>
              <a:gd name="connsiteX39305" fmla="*/ 8076745 w 12184637"/>
              <a:gd name="connsiteY39305" fmla="*/ 2259201 h 4608812"/>
              <a:gd name="connsiteX39306" fmla="*/ 8078953 w 12184637"/>
              <a:gd name="connsiteY39306" fmla="*/ 2258686 h 4608812"/>
              <a:gd name="connsiteX39307" fmla="*/ 8054363 w 12184637"/>
              <a:gd name="connsiteY39307" fmla="*/ 2299179 h 4608812"/>
              <a:gd name="connsiteX39308" fmla="*/ 8081383 w 12184637"/>
              <a:gd name="connsiteY39308" fmla="*/ 2256625 h 4608812"/>
              <a:gd name="connsiteX39309" fmla="*/ 8079690 w 12184637"/>
              <a:gd name="connsiteY39309" fmla="*/ 2248968 h 4608812"/>
              <a:gd name="connsiteX39310" fmla="*/ 8072033 w 12184637"/>
              <a:gd name="connsiteY39310" fmla="*/ 2250661 h 4608812"/>
              <a:gd name="connsiteX39311" fmla="*/ 8045013 w 12184637"/>
              <a:gd name="connsiteY39311" fmla="*/ 2293215 h 4608812"/>
              <a:gd name="connsiteX39312" fmla="*/ 8046706 w 12184637"/>
              <a:gd name="connsiteY39312" fmla="*/ 2300872 h 4608812"/>
              <a:gd name="connsiteX39313" fmla="*/ 8049725 w 12184637"/>
              <a:gd name="connsiteY39313" fmla="*/ 2301756 h 4608812"/>
              <a:gd name="connsiteX39314" fmla="*/ 8054363 w 12184637"/>
              <a:gd name="connsiteY39314" fmla="*/ 2299179 h 4608812"/>
              <a:gd name="connsiteX39315" fmla="*/ 8037577 w 12184637"/>
              <a:gd name="connsiteY39315" fmla="*/ 2325536 h 4608812"/>
              <a:gd name="connsiteX39316" fmla="*/ 8054289 w 12184637"/>
              <a:gd name="connsiteY39316" fmla="*/ 2299179 h 4608812"/>
              <a:gd name="connsiteX39317" fmla="*/ 8052596 w 12184637"/>
              <a:gd name="connsiteY39317" fmla="*/ 2291522 h 4608812"/>
              <a:gd name="connsiteX39318" fmla="*/ 8044939 w 12184637"/>
              <a:gd name="connsiteY39318" fmla="*/ 2293215 h 4608812"/>
              <a:gd name="connsiteX39319" fmla="*/ 8028226 w 12184637"/>
              <a:gd name="connsiteY39319" fmla="*/ 2319572 h 4608812"/>
              <a:gd name="connsiteX39320" fmla="*/ 8029920 w 12184637"/>
              <a:gd name="connsiteY39320" fmla="*/ 2327229 h 4608812"/>
              <a:gd name="connsiteX39321" fmla="*/ 8032938 w 12184637"/>
              <a:gd name="connsiteY39321" fmla="*/ 2328113 h 4608812"/>
              <a:gd name="connsiteX39322" fmla="*/ 8037577 w 12184637"/>
              <a:gd name="connsiteY39322" fmla="*/ 2325536 h 4608812"/>
              <a:gd name="connsiteX39323" fmla="*/ 8024399 w 12184637"/>
              <a:gd name="connsiteY39323" fmla="*/ 2368974 h 4608812"/>
              <a:gd name="connsiteX39324" fmla="*/ 8038240 w 12184637"/>
              <a:gd name="connsiteY39324" fmla="*/ 2324211 h 4608812"/>
              <a:gd name="connsiteX39325" fmla="*/ 8034559 w 12184637"/>
              <a:gd name="connsiteY39325" fmla="*/ 2317216 h 4608812"/>
              <a:gd name="connsiteX39326" fmla="*/ 8027564 w 12184637"/>
              <a:gd name="connsiteY39326" fmla="*/ 2320898 h 4608812"/>
              <a:gd name="connsiteX39327" fmla="*/ 8013723 w 12184637"/>
              <a:gd name="connsiteY39327" fmla="*/ 2365661 h 4608812"/>
              <a:gd name="connsiteX39328" fmla="*/ 8017404 w 12184637"/>
              <a:gd name="connsiteY39328" fmla="*/ 2372655 h 4608812"/>
              <a:gd name="connsiteX39329" fmla="*/ 8019097 w 12184637"/>
              <a:gd name="connsiteY39329" fmla="*/ 2372876 h 4608812"/>
              <a:gd name="connsiteX39330" fmla="*/ 8024399 w 12184637"/>
              <a:gd name="connsiteY39330" fmla="*/ 2368974 h 4608812"/>
              <a:gd name="connsiteX39331" fmla="*/ 8013796 w 12184637"/>
              <a:gd name="connsiteY39331" fmla="*/ 2390987 h 4608812"/>
              <a:gd name="connsiteX39332" fmla="*/ 8024104 w 12184637"/>
              <a:gd name="connsiteY39332" fmla="*/ 2369784 h 4608812"/>
              <a:gd name="connsiteX39333" fmla="*/ 8021527 w 12184637"/>
              <a:gd name="connsiteY39333" fmla="*/ 2362348 h 4608812"/>
              <a:gd name="connsiteX39334" fmla="*/ 8014091 w 12184637"/>
              <a:gd name="connsiteY39334" fmla="*/ 2364924 h 4608812"/>
              <a:gd name="connsiteX39335" fmla="*/ 8003784 w 12184637"/>
              <a:gd name="connsiteY39335" fmla="*/ 2386128 h 4608812"/>
              <a:gd name="connsiteX39336" fmla="*/ 8006360 w 12184637"/>
              <a:gd name="connsiteY39336" fmla="*/ 2393564 h 4608812"/>
              <a:gd name="connsiteX39337" fmla="*/ 8008864 w 12184637"/>
              <a:gd name="connsiteY39337" fmla="*/ 2394153 h 4608812"/>
              <a:gd name="connsiteX39338" fmla="*/ 8013796 w 12184637"/>
              <a:gd name="connsiteY39338" fmla="*/ 2390987 h 4608812"/>
              <a:gd name="connsiteX39339" fmla="*/ 7971242 w 12184637"/>
              <a:gd name="connsiteY39339" fmla="*/ 2460487 h 4608812"/>
              <a:gd name="connsiteX39340" fmla="*/ 8013502 w 12184637"/>
              <a:gd name="connsiteY39340" fmla="*/ 2391429 h 4608812"/>
              <a:gd name="connsiteX39341" fmla="*/ 8011661 w 12184637"/>
              <a:gd name="connsiteY39341" fmla="*/ 2383772 h 4608812"/>
              <a:gd name="connsiteX39342" fmla="*/ 8004005 w 12184637"/>
              <a:gd name="connsiteY39342" fmla="*/ 2385612 h 4608812"/>
              <a:gd name="connsiteX39343" fmla="*/ 7961745 w 12184637"/>
              <a:gd name="connsiteY39343" fmla="*/ 2454671 h 4608812"/>
              <a:gd name="connsiteX39344" fmla="*/ 7963586 w 12184637"/>
              <a:gd name="connsiteY39344" fmla="*/ 2462328 h 4608812"/>
              <a:gd name="connsiteX39345" fmla="*/ 7966531 w 12184637"/>
              <a:gd name="connsiteY39345" fmla="*/ 2463138 h 4608812"/>
              <a:gd name="connsiteX39346" fmla="*/ 7971242 w 12184637"/>
              <a:gd name="connsiteY39346" fmla="*/ 2460487 h 4608812"/>
              <a:gd name="connsiteX39347" fmla="*/ 7954898 w 12184637"/>
              <a:gd name="connsiteY39347" fmla="*/ 2487212 h 4608812"/>
              <a:gd name="connsiteX39348" fmla="*/ 7971242 w 12184637"/>
              <a:gd name="connsiteY39348" fmla="*/ 2460487 h 4608812"/>
              <a:gd name="connsiteX39349" fmla="*/ 7969401 w 12184637"/>
              <a:gd name="connsiteY39349" fmla="*/ 2452831 h 4608812"/>
              <a:gd name="connsiteX39350" fmla="*/ 7961745 w 12184637"/>
              <a:gd name="connsiteY39350" fmla="*/ 2454671 h 4608812"/>
              <a:gd name="connsiteX39351" fmla="*/ 7945400 w 12184637"/>
              <a:gd name="connsiteY39351" fmla="*/ 2481396 h 4608812"/>
              <a:gd name="connsiteX39352" fmla="*/ 7947241 w 12184637"/>
              <a:gd name="connsiteY39352" fmla="*/ 2489053 h 4608812"/>
              <a:gd name="connsiteX39353" fmla="*/ 7950186 w 12184637"/>
              <a:gd name="connsiteY39353" fmla="*/ 2489863 h 4608812"/>
              <a:gd name="connsiteX39354" fmla="*/ 7954898 w 12184637"/>
              <a:gd name="connsiteY39354" fmla="*/ 2487212 h 4608812"/>
              <a:gd name="connsiteX39355" fmla="*/ 7939732 w 12184637"/>
              <a:gd name="connsiteY39355" fmla="*/ 2512024 h 4608812"/>
              <a:gd name="connsiteX39356" fmla="*/ 7954898 w 12184637"/>
              <a:gd name="connsiteY39356" fmla="*/ 2487212 h 4608812"/>
              <a:gd name="connsiteX39357" fmla="*/ 7953057 w 12184637"/>
              <a:gd name="connsiteY39357" fmla="*/ 2479556 h 4608812"/>
              <a:gd name="connsiteX39358" fmla="*/ 7945400 w 12184637"/>
              <a:gd name="connsiteY39358" fmla="*/ 2481396 h 4608812"/>
              <a:gd name="connsiteX39359" fmla="*/ 7930234 w 12184637"/>
              <a:gd name="connsiteY39359" fmla="*/ 2506207 h 4608812"/>
              <a:gd name="connsiteX39360" fmla="*/ 7932075 w 12184637"/>
              <a:gd name="connsiteY39360" fmla="*/ 2513864 h 4608812"/>
              <a:gd name="connsiteX39361" fmla="*/ 7935020 w 12184637"/>
              <a:gd name="connsiteY39361" fmla="*/ 2514674 h 4608812"/>
              <a:gd name="connsiteX39362" fmla="*/ 7939732 w 12184637"/>
              <a:gd name="connsiteY39362" fmla="*/ 2512024 h 4608812"/>
              <a:gd name="connsiteX39363" fmla="*/ 7919265 w 12184637"/>
              <a:gd name="connsiteY39363" fmla="*/ 2618924 h 4608812"/>
              <a:gd name="connsiteX39364" fmla="*/ 7918822 w 12184637"/>
              <a:gd name="connsiteY39364" fmla="*/ 2544491 h 4608812"/>
              <a:gd name="connsiteX39365" fmla="*/ 7913227 w 12184637"/>
              <a:gd name="connsiteY39365" fmla="*/ 2538970 h 4608812"/>
              <a:gd name="connsiteX39366" fmla="*/ 7913227 w 12184637"/>
              <a:gd name="connsiteY39366" fmla="*/ 2538970 h 4608812"/>
              <a:gd name="connsiteX39367" fmla="*/ 7907705 w 12184637"/>
              <a:gd name="connsiteY39367" fmla="*/ 2544565 h 4608812"/>
              <a:gd name="connsiteX39368" fmla="*/ 7908147 w 12184637"/>
              <a:gd name="connsiteY39368" fmla="*/ 2618998 h 4608812"/>
              <a:gd name="connsiteX39369" fmla="*/ 7913743 w 12184637"/>
              <a:gd name="connsiteY39369" fmla="*/ 2624520 h 4608812"/>
              <a:gd name="connsiteX39370" fmla="*/ 7913743 w 12184637"/>
              <a:gd name="connsiteY39370" fmla="*/ 2624520 h 4608812"/>
              <a:gd name="connsiteX39371" fmla="*/ 7919265 w 12184637"/>
              <a:gd name="connsiteY39371" fmla="*/ 2618924 h 4608812"/>
              <a:gd name="connsiteX39372" fmla="*/ 7939732 w 12184637"/>
              <a:gd name="connsiteY39372" fmla="*/ 2708892 h 4608812"/>
              <a:gd name="connsiteX39373" fmla="*/ 7943560 w 12184637"/>
              <a:gd name="connsiteY39373" fmla="*/ 2701971 h 4608812"/>
              <a:gd name="connsiteX39374" fmla="*/ 7919043 w 12184637"/>
              <a:gd name="connsiteY39374" fmla="*/ 2617452 h 4608812"/>
              <a:gd name="connsiteX39375" fmla="*/ 7912123 w 12184637"/>
              <a:gd name="connsiteY39375" fmla="*/ 2613624 h 4608812"/>
              <a:gd name="connsiteX39376" fmla="*/ 7908295 w 12184637"/>
              <a:gd name="connsiteY39376" fmla="*/ 2620544 h 4608812"/>
              <a:gd name="connsiteX39377" fmla="*/ 7932811 w 12184637"/>
              <a:gd name="connsiteY39377" fmla="*/ 2705064 h 4608812"/>
              <a:gd name="connsiteX39378" fmla="*/ 7938185 w 12184637"/>
              <a:gd name="connsiteY39378" fmla="*/ 2709113 h 4608812"/>
              <a:gd name="connsiteX39379" fmla="*/ 7939732 w 12184637"/>
              <a:gd name="connsiteY39379" fmla="*/ 2708892 h 4608812"/>
              <a:gd name="connsiteX39380" fmla="*/ 7988028 w 12184637"/>
              <a:gd name="connsiteY39380" fmla="*/ 2801436 h 4608812"/>
              <a:gd name="connsiteX39381" fmla="*/ 7990459 w 12184637"/>
              <a:gd name="connsiteY39381" fmla="*/ 2793927 h 4608812"/>
              <a:gd name="connsiteX39382" fmla="*/ 7943192 w 12184637"/>
              <a:gd name="connsiteY39382" fmla="*/ 2701014 h 4608812"/>
              <a:gd name="connsiteX39383" fmla="*/ 7935682 w 12184637"/>
              <a:gd name="connsiteY39383" fmla="*/ 2698585 h 4608812"/>
              <a:gd name="connsiteX39384" fmla="*/ 7933253 w 12184637"/>
              <a:gd name="connsiteY39384" fmla="*/ 2706094 h 4608812"/>
              <a:gd name="connsiteX39385" fmla="*/ 7980519 w 12184637"/>
              <a:gd name="connsiteY39385" fmla="*/ 2799007 h 4608812"/>
              <a:gd name="connsiteX39386" fmla="*/ 7985525 w 12184637"/>
              <a:gd name="connsiteY39386" fmla="*/ 2802025 h 4608812"/>
              <a:gd name="connsiteX39387" fmla="*/ 7988028 w 12184637"/>
              <a:gd name="connsiteY39387" fmla="*/ 2801436 h 4608812"/>
              <a:gd name="connsiteX39388" fmla="*/ 8058706 w 12184637"/>
              <a:gd name="connsiteY39388" fmla="*/ 2898840 h 4608812"/>
              <a:gd name="connsiteX39389" fmla="*/ 8060032 w 12184637"/>
              <a:gd name="connsiteY39389" fmla="*/ 2891036 h 4608812"/>
              <a:gd name="connsiteX39390" fmla="*/ 7990090 w 12184637"/>
              <a:gd name="connsiteY39390" fmla="*/ 2793191 h 4608812"/>
              <a:gd name="connsiteX39391" fmla="*/ 7982286 w 12184637"/>
              <a:gd name="connsiteY39391" fmla="*/ 2791865 h 4608812"/>
              <a:gd name="connsiteX39392" fmla="*/ 7980961 w 12184637"/>
              <a:gd name="connsiteY39392" fmla="*/ 2799669 h 4608812"/>
              <a:gd name="connsiteX39393" fmla="*/ 8050903 w 12184637"/>
              <a:gd name="connsiteY39393" fmla="*/ 2897515 h 4608812"/>
              <a:gd name="connsiteX39394" fmla="*/ 8055467 w 12184637"/>
              <a:gd name="connsiteY39394" fmla="*/ 2899871 h 4608812"/>
              <a:gd name="connsiteX39395" fmla="*/ 8058706 w 12184637"/>
              <a:gd name="connsiteY39395" fmla="*/ 2898840 h 4608812"/>
              <a:gd name="connsiteX39396" fmla="*/ 8151545 w 12184637"/>
              <a:gd name="connsiteY39396" fmla="*/ 2997495 h 4608812"/>
              <a:gd name="connsiteX39397" fmla="*/ 8151840 w 12184637"/>
              <a:gd name="connsiteY39397" fmla="*/ 2989617 h 4608812"/>
              <a:gd name="connsiteX39398" fmla="*/ 8059516 w 12184637"/>
              <a:gd name="connsiteY39398" fmla="*/ 2890447 h 4608812"/>
              <a:gd name="connsiteX39399" fmla="*/ 8051639 w 12184637"/>
              <a:gd name="connsiteY39399" fmla="*/ 2890152 h 4608812"/>
              <a:gd name="connsiteX39400" fmla="*/ 8051344 w 12184637"/>
              <a:gd name="connsiteY39400" fmla="*/ 2898030 h 4608812"/>
              <a:gd name="connsiteX39401" fmla="*/ 8143668 w 12184637"/>
              <a:gd name="connsiteY39401" fmla="*/ 2997200 h 4608812"/>
              <a:gd name="connsiteX39402" fmla="*/ 8147791 w 12184637"/>
              <a:gd name="connsiteY39402" fmla="*/ 2998967 h 4608812"/>
              <a:gd name="connsiteX39403" fmla="*/ 8151545 w 12184637"/>
              <a:gd name="connsiteY39403" fmla="*/ 2997495 h 4608812"/>
              <a:gd name="connsiteX39404" fmla="*/ 8265294 w 12184637"/>
              <a:gd name="connsiteY39404" fmla="*/ 3095782 h 4608812"/>
              <a:gd name="connsiteX39405" fmla="*/ 8264778 w 12184637"/>
              <a:gd name="connsiteY39405" fmla="*/ 3087904 h 4608812"/>
              <a:gd name="connsiteX39406" fmla="*/ 8151399 w 12184637"/>
              <a:gd name="connsiteY39406" fmla="*/ 2989176 h 4608812"/>
              <a:gd name="connsiteX39407" fmla="*/ 8143521 w 12184637"/>
              <a:gd name="connsiteY39407" fmla="*/ 2989691 h 4608812"/>
              <a:gd name="connsiteX39408" fmla="*/ 8144036 w 12184637"/>
              <a:gd name="connsiteY39408" fmla="*/ 2997568 h 4608812"/>
              <a:gd name="connsiteX39409" fmla="*/ 8257415 w 12184637"/>
              <a:gd name="connsiteY39409" fmla="*/ 3096297 h 4608812"/>
              <a:gd name="connsiteX39410" fmla="*/ 8261097 w 12184637"/>
              <a:gd name="connsiteY39410" fmla="*/ 3097696 h 4608812"/>
              <a:gd name="connsiteX39411" fmla="*/ 8265294 w 12184637"/>
              <a:gd name="connsiteY39411" fmla="*/ 3095782 h 4608812"/>
              <a:gd name="connsiteX39412" fmla="*/ 8398625 w 12184637"/>
              <a:gd name="connsiteY39412" fmla="*/ 3191934 h 4608812"/>
              <a:gd name="connsiteX39413" fmla="*/ 8397373 w 12184637"/>
              <a:gd name="connsiteY39413" fmla="*/ 3184130 h 4608812"/>
              <a:gd name="connsiteX39414" fmla="*/ 8264336 w 12184637"/>
              <a:gd name="connsiteY39414" fmla="*/ 3087610 h 4608812"/>
              <a:gd name="connsiteX39415" fmla="*/ 8256532 w 12184637"/>
              <a:gd name="connsiteY39415" fmla="*/ 3088861 h 4608812"/>
              <a:gd name="connsiteX39416" fmla="*/ 8257784 w 12184637"/>
              <a:gd name="connsiteY39416" fmla="*/ 3096665 h 4608812"/>
              <a:gd name="connsiteX39417" fmla="*/ 8390820 w 12184637"/>
              <a:gd name="connsiteY39417" fmla="*/ 3193185 h 4608812"/>
              <a:gd name="connsiteX39418" fmla="*/ 8394134 w 12184637"/>
              <a:gd name="connsiteY39418" fmla="*/ 3194216 h 4608812"/>
              <a:gd name="connsiteX39419" fmla="*/ 8398625 w 12184637"/>
              <a:gd name="connsiteY39419" fmla="*/ 3191934 h 4608812"/>
              <a:gd name="connsiteX39420" fmla="*/ 8546386 w 12184637"/>
              <a:gd name="connsiteY39420" fmla="*/ 3275938 h 4608812"/>
              <a:gd name="connsiteX39421" fmla="*/ 8544325 w 12184637"/>
              <a:gd name="connsiteY39421" fmla="*/ 3268355 h 4608812"/>
              <a:gd name="connsiteX39422" fmla="*/ 8396932 w 12184637"/>
              <a:gd name="connsiteY39422" fmla="*/ 3183835 h 4608812"/>
              <a:gd name="connsiteX39423" fmla="*/ 8389348 w 12184637"/>
              <a:gd name="connsiteY39423" fmla="*/ 3185897 h 4608812"/>
              <a:gd name="connsiteX39424" fmla="*/ 8391410 w 12184637"/>
              <a:gd name="connsiteY39424" fmla="*/ 3193480 h 4608812"/>
              <a:gd name="connsiteX39425" fmla="*/ 8538804 w 12184637"/>
              <a:gd name="connsiteY39425" fmla="*/ 3277999 h 4608812"/>
              <a:gd name="connsiteX39426" fmla="*/ 8541601 w 12184637"/>
              <a:gd name="connsiteY39426" fmla="*/ 3278735 h 4608812"/>
              <a:gd name="connsiteX39427" fmla="*/ 8546386 w 12184637"/>
              <a:gd name="connsiteY39427" fmla="*/ 3275938 h 4608812"/>
              <a:gd name="connsiteX39428" fmla="*/ 8703278 w 12184637"/>
              <a:gd name="connsiteY39428" fmla="*/ 3338149 h 4608812"/>
              <a:gd name="connsiteX39429" fmla="*/ 8700185 w 12184637"/>
              <a:gd name="connsiteY39429" fmla="*/ 3330934 h 4608812"/>
              <a:gd name="connsiteX39430" fmla="*/ 8543662 w 12184637"/>
              <a:gd name="connsiteY39430" fmla="*/ 3268060 h 4608812"/>
              <a:gd name="connsiteX39431" fmla="*/ 8536447 w 12184637"/>
              <a:gd name="connsiteY39431" fmla="*/ 3271152 h 4608812"/>
              <a:gd name="connsiteX39432" fmla="*/ 8539540 w 12184637"/>
              <a:gd name="connsiteY39432" fmla="*/ 3278367 h 4608812"/>
              <a:gd name="connsiteX39433" fmla="*/ 8696063 w 12184637"/>
              <a:gd name="connsiteY39433" fmla="*/ 3341241 h 4608812"/>
              <a:gd name="connsiteX39434" fmla="*/ 8698197 w 12184637"/>
              <a:gd name="connsiteY39434" fmla="*/ 3341610 h 4608812"/>
              <a:gd name="connsiteX39435" fmla="*/ 8703278 w 12184637"/>
              <a:gd name="connsiteY39435" fmla="*/ 3338149 h 4608812"/>
              <a:gd name="connsiteX39436" fmla="*/ 8862966 w 12184637"/>
              <a:gd name="connsiteY39436" fmla="*/ 3372679 h 4608812"/>
              <a:gd name="connsiteX39437" fmla="*/ 8858770 w 12184637"/>
              <a:gd name="connsiteY39437" fmla="*/ 3366053 h 4608812"/>
              <a:gd name="connsiteX39438" fmla="*/ 8699302 w 12184637"/>
              <a:gd name="connsiteY39438" fmla="*/ 3330640 h 4608812"/>
              <a:gd name="connsiteX39439" fmla="*/ 8692675 w 12184637"/>
              <a:gd name="connsiteY39439" fmla="*/ 3334836 h 4608812"/>
              <a:gd name="connsiteX39440" fmla="*/ 8696872 w 12184637"/>
              <a:gd name="connsiteY39440" fmla="*/ 3341462 h 4608812"/>
              <a:gd name="connsiteX39441" fmla="*/ 8856340 w 12184637"/>
              <a:gd name="connsiteY39441" fmla="*/ 3376875 h 4608812"/>
              <a:gd name="connsiteX39442" fmla="*/ 8857591 w 12184637"/>
              <a:gd name="connsiteY39442" fmla="*/ 3377022 h 4608812"/>
              <a:gd name="connsiteX39443" fmla="*/ 8862966 w 12184637"/>
              <a:gd name="connsiteY39443" fmla="*/ 3372679 h 4608812"/>
              <a:gd name="connsiteX39444" fmla="*/ 9019415 w 12184637"/>
              <a:gd name="connsiteY39444" fmla="*/ 3373783 h 4608812"/>
              <a:gd name="connsiteX39445" fmla="*/ 9013893 w 12184637"/>
              <a:gd name="connsiteY39445" fmla="*/ 3368114 h 4608812"/>
              <a:gd name="connsiteX39446" fmla="*/ 8857665 w 12184637"/>
              <a:gd name="connsiteY39446" fmla="*/ 3365832 h 4608812"/>
              <a:gd name="connsiteX39447" fmla="*/ 8851996 w 12184637"/>
              <a:gd name="connsiteY39447" fmla="*/ 3371354 h 4608812"/>
              <a:gd name="connsiteX39448" fmla="*/ 8857518 w 12184637"/>
              <a:gd name="connsiteY39448" fmla="*/ 3377022 h 4608812"/>
              <a:gd name="connsiteX39449" fmla="*/ 9013747 w 12184637"/>
              <a:gd name="connsiteY39449" fmla="*/ 3379305 h 4608812"/>
              <a:gd name="connsiteX39450" fmla="*/ 9013893 w 12184637"/>
              <a:gd name="connsiteY39450" fmla="*/ 3379305 h 4608812"/>
              <a:gd name="connsiteX39451" fmla="*/ 9019415 w 12184637"/>
              <a:gd name="connsiteY39451" fmla="*/ 3373783 h 4608812"/>
              <a:gd name="connsiteX39452" fmla="*/ 9014777 w 12184637"/>
              <a:gd name="connsiteY39452" fmla="*/ 3379231 h 4608812"/>
              <a:gd name="connsiteX39453" fmla="*/ 9160477 w 12184637"/>
              <a:gd name="connsiteY39453" fmla="*/ 3352653 h 4608812"/>
              <a:gd name="connsiteX39454" fmla="*/ 9164968 w 12184637"/>
              <a:gd name="connsiteY39454" fmla="*/ 3346174 h 4608812"/>
              <a:gd name="connsiteX39455" fmla="*/ 9158489 w 12184637"/>
              <a:gd name="connsiteY39455" fmla="*/ 3341683 h 4608812"/>
              <a:gd name="connsiteX39456" fmla="*/ 9012790 w 12184637"/>
              <a:gd name="connsiteY39456" fmla="*/ 3368261 h 4608812"/>
              <a:gd name="connsiteX39457" fmla="*/ 9008299 w 12184637"/>
              <a:gd name="connsiteY39457" fmla="*/ 3374740 h 4608812"/>
              <a:gd name="connsiteX39458" fmla="*/ 9013821 w 12184637"/>
              <a:gd name="connsiteY39458" fmla="*/ 3379305 h 4608812"/>
              <a:gd name="connsiteX39459" fmla="*/ 9014777 w 12184637"/>
              <a:gd name="connsiteY39459" fmla="*/ 3379231 h 4608812"/>
              <a:gd name="connsiteX39460" fmla="*/ 9161582 w 12184637"/>
              <a:gd name="connsiteY39460" fmla="*/ 3352359 h 4608812"/>
              <a:gd name="connsiteX39461" fmla="*/ 9289465 w 12184637"/>
              <a:gd name="connsiteY39461" fmla="*/ 3301412 h 4608812"/>
              <a:gd name="connsiteX39462" fmla="*/ 9292558 w 12184637"/>
              <a:gd name="connsiteY39462" fmla="*/ 3294196 h 4608812"/>
              <a:gd name="connsiteX39463" fmla="*/ 9285342 w 12184637"/>
              <a:gd name="connsiteY39463" fmla="*/ 3291104 h 4608812"/>
              <a:gd name="connsiteX39464" fmla="*/ 9157459 w 12184637"/>
              <a:gd name="connsiteY39464" fmla="*/ 3342051 h 4608812"/>
              <a:gd name="connsiteX39465" fmla="*/ 9154367 w 12184637"/>
              <a:gd name="connsiteY39465" fmla="*/ 3349267 h 4608812"/>
              <a:gd name="connsiteX39466" fmla="*/ 9159594 w 12184637"/>
              <a:gd name="connsiteY39466" fmla="*/ 3352800 h 4608812"/>
              <a:gd name="connsiteX39467" fmla="*/ 9161582 w 12184637"/>
              <a:gd name="connsiteY39467" fmla="*/ 3352359 h 4608812"/>
              <a:gd name="connsiteX39468" fmla="*/ 9292189 w 12184637"/>
              <a:gd name="connsiteY39468" fmla="*/ 3299129 h 4608812"/>
              <a:gd name="connsiteX39469" fmla="*/ 9390109 w 12184637"/>
              <a:gd name="connsiteY39469" fmla="*/ 3137453 h 4608812"/>
              <a:gd name="connsiteX39470" fmla="*/ 9388194 w 12184637"/>
              <a:gd name="connsiteY39470" fmla="*/ 3129796 h 4608812"/>
              <a:gd name="connsiteX39471" fmla="*/ 9380537 w 12184637"/>
              <a:gd name="connsiteY39471" fmla="*/ 3131710 h 4608812"/>
              <a:gd name="connsiteX39472" fmla="*/ 9282618 w 12184637"/>
              <a:gd name="connsiteY39472" fmla="*/ 3293386 h 4608812"/>
              <a:gd name="connsiteX39473" fmla="*/ 9284532 w 12184637"/>
              <a:gd name="connsiteY39473" fmla="*/ 3301043 h 4608812"/>
              <a:gd name="connsiteX39474" fmla="*/ 9287477 w 12184637"/>
              <a:gd name="connsiteY39474" fmla="*/ 3301853 h 4608812"/>
              <a:gd name="connsiteX39475" fmla="*/ 9292189 w 12184637"/>
              <a:gd name="connsiteY39475" fmla="*/ 3299129 h 4608812"/>
              <a:gd name="connsiteX39476" fmla="*/ 9390109 w 12184637"/>
              <a:gd name="connsiteY39476" fmla="*/ 3137305 h 4608812"/>
              <a:gd name="connsiteX39477" fmla="*/ 9467633 w 12184637"/>
              <a:gd name="connsiteY39477" fmla="*/ 3004195 h 4608812"/>
              <a:gd name="connsiteX39478" fmla="*/ 9465646 w 12184637"/>
              <a:gd name="connsiteY39478" fmla="*/ 2996538 h 4608812"/>
              <a:gd name="connsiteX39479" fmla="*/ 9457989 w 12184637"/>
              <a:gd name="connsiteY39479" fmla="*/ 2998526 h 4608812"/>
              <a:gd name="connsiteX39480" fmla="*/ 9380464 w 12184637"/>
              <a:gd name="connsiteY39480" fmla="*/ 3131636 h 4608812"/>
              <a:gd name="connsiteX39481" fmla="*/ 9382451 w 12184637"/>
              <a:gd name="connsiteY39481" fmla="*/ 3139293 h 4608812"/>
              <a:gd name="connsiteX39482" fmla="*/ 9385323 w 12184637"/>
              <a:gd name="connsiteY39482" fmla="*/ 3140029 h 4608812"/>
              <a:gd name="connsiteX39483" fmla="*/ 9390109 w 12184637"/>
              <a:gd name="connsiteY39483" fmla="*/ 3137305 h 4608812"/>
              <a:gd name="connsiteX39484" fmla="*/ 9466235 w 12184637"/>
              <a:gd name="connsiteY39484" fmla="*/ 3005888 h 4608812"/>
              <a:gd name="connsiteX39485" fmla="*/ 9487217 w 12184637"/>
              <a:gd name="connsiteY39485" fmla="*/ 2989838 h 4608812"/>
              <a:gd name="connsiteX39486" fmla="*/ 9488248 w 12184637"/>
              <a:gd name="connsiteY39486" fmla="*/ 2982034 h 4608812"/>
              <a:gd name="connsiteX39487" fmla="*/ 9480443 w 12184637"/>
              <a:gd name="connsiteY39487" fmla="*/ 2981003 h 4608812"/>
              <a:gd name="connsiteX39488" fmla="*/ 9459461 w 12184637"/>
              <a:gd name="connsiteY39488" fmla="*/ 2997053 h 4608812"/>
              <a:gd name="connsiteX39489" fmla="*/ 9458430 w 12184637"/>
              <a:gd name="connsiteY39489" fmla="*/ 3004857 h 4608812"/>
              <a:gd name="connsiteX39490" fmla="*/ 9462922 w 12184637"/>
              <a:gd name="connsiteY39490" fmla="*/ 3007066 h 4608812"/>
              <a:gd name="connsiteX39491" fmla="*/ 9466235 w 12184637"/>
              <a:gd name="connsiteY39491" fmla="*/ 3005888 h 4608812"/>
              <a:gd name="connsiteX39492" fmla="*/ 9487217 w 12184637"/>
              <a:gd name="connsiteY39492" fmla="*/ 2989838 h 4608812"/>
              <a:gd name="connsiteX39493" fmla="*/ 9539416 w 12184637"/>
              <a:gd name="connsiteY39493" fmla="*/ 2950008 h 4608812"/>
              <a:gd name="connsiteX39494" fmla="*/ 9540447 w 12184637"/>
              <a:gd name="connsiteY39494" fmla="*/ 2942204 h 4608812"/>
              <a:gd name="connsiteX39495" fmla="*/ 9532643 w 12184637"/>
              <a:gd name="connsiteY39495" fmla="*/ 2941173 h 4608812"/>
              <a:gd name="connsiteX39496" fmla="*/ 9480443 w 12184637"/>
              <a:gd name="connsiteY39496" fmla="*/ 2981003 h 4608812"/>
              <a:gd name="connsiteX39497" fmla="*/ 9479414 w 12184637"/>
              <a:gd name="connsiteY39497" fmla="*/ 2988807 h 4608812"/>
              <a:gd name="connsiteX39498" fmla="*/ 9483904 w 12184637"/>
              <a:gd name="connsiteY39498" fmla="*/ 2991016 h 4608812"/>
              <a:gd name="connsiteX39499" fmla="*/ 9487217 w 12184637"/>
              <a:gd name="connsiteY39499" fmla="*/ 2989838 h 4608812"/>
              <a:gd name="connsiteX39500" fmla="*/ 9539342 w 12184637"/>
              <a:gd name="connsiteY39500" fmla="*/ 2950008 h 4608812"/>
              <a:gd name="connsiteX39501" fmla="*/ 9617015 w 12184637"/>
              <a:gd name="connsiteY39501" fmla="*/ 2892435 h 4608812"/>
              <a:gd name="connsiteX39502" fmla="*/ 9618193 w 12184637"/>
              <a:gd name="connsiteY39502" fmla="*/ 2884631 h 4608812"/>
              <a:gd name="connsiteX39503" fmla="*/ 9610389 w 12184637"/>
              <a:gd name="connsiteY39503" fmla="*/ 2883453 h 4608812"/>
              <a:gd name="connsiteX39504" fmla="*/ 9532717 w 12184637"/>
              <a:gd name="connsiteY39504" fmla="*/ 2941026 h 4608812"/>
              <a:gd name="connsiteX39505" fmla="*/ 9531538 w 12184637"/>
              <a:gd name="connsiteY39505" fmla="*/ 2948830 h 4608812"/>
              <a:gd name="connsiteX39506" fmla="*/ 9536029 w 12184637"/>
              <a:gd name="connsiteY39506" fmla="*/ 2951112 h 4608812"/>
              <a:gd name="connsiteX39507" fmla="*/ 9539342 w 12184637"/>
              <a:gd name="connsiteY39507" fmla="*/ 2950008 h 4608812"/>
              <a:gd name="connsiteX39508" fmla="*/ 9617972 w 12184637"/>
              <a:gd name="connsiteY39508" fmla="*/ 2891477 h 4608812"/>
              <a:gd name="connsiteX39509" fmla="*/ 9621801 w 12184637"/>
              <a:gd name="connsiteY39509" fmla="*/ 2886839 h 4608812"/>
              <a:gd name="connsiteX39510" fmla="*/ 9621064 w 12184637"/>
              <a:gd name="connsiteY39510" fmla="*/ 2878962 h 4608812"/>
              <a:gd name="connsiteX39511" fmla="*/ 9613186 w 12184637"/>
              <a:gd name="connsiteY39511" fmla="*/ 2879698 h 4608812"/>
              <a:gd name="connsiteX39512" fmla="*/ 9609358 w 12184637"/>
              <a:gd name="connsiteY39512" fmla="*/ 2884336 h 4608812"/>
              <a:gd name="connsiteX39513" fmla="*/ 9610095 w 12184637"/>
              <a:gd name="connsiteY39513" fmla="*/ 2892214 h 4608812"/>
              <a:gd name="connsiteX39514" fmla="*/ 9613702 w 12184637"/>
              <a:gd name="connsiteY39514" fmla="*/ 2893465 h 4608812"/>
              <a:gd name="connsiteX39515" fmla="*/ 9617972 w 12184637"/>
              <a:gd name="connsiteY39515" fmla="*/ 2891477 h 4608812"/>
              <a:gd name="connsiteX39516" fmla="*/ 9622242 w 12184637"/>
              <a:gd name="connsiteY39516" fmla="*/ 2886324 h 4608812"/>
              <a:gd name="connsiteX39517" fmla="*/ 9634316 w 12184637"/>
              <a:gd name="connsiteY39517" fmla="*/ 2867329 h 4608812"/>
              <a:gd name="connsiteX39518" fmla="*/ 9632623 w 12184637"/>
              <a:gd name="connsiteY39518" fmla="*/ 2859599 h 4608812"/>
              <a:gd name="connsiteX39519" fmla="*/ 9624893 w 12184637"/>
              <a:gd name="connsiteY39519" fmla="*/ 2861292 h 4608812"/>
              <a:gd name="connsiteX39520" fmla="*/ 9612819 w 12184637"/>
              <a:gd name="connsiteY39520" fmla="*/ 2880287 h 4608812"/>
              <a:gd name="connsiteX39521" fmla="*/ 9614512 w 12184637"/>
              <a:gd name="connsiteY39521" fmla="*/ 2888017 h 4608812"/>
              <a:gd name="connsiteX39522" fmla="*/ 9617531 w 12184637"/>
              <a:gd name="connsiteY39522" fmla="*/ 2888901 h 4608812"/>
              <a:gd name="connsiteX39523" fmla="*/ 9622242 w 12184637"/>
              <a:gd name="connsiteY39523" fmla="*/ 2886324 h 4608812"/>
              <a:gd name="connsiteX39524" fmla="*/ 9634169 w 12184637"/>
              <a:gd name="connsiteY39524" fmla="*/ 2867550 h 4608812"/>
              <a:gd name="connsiteX39525" fmla="*/ 9673778 w 12184637"/>
              <a:gd name="connsiteY39525" fmla="*/ 2812259 h 4608812"/>
              <a:gd name="connsiteX39526" fmla="*/ 9672527 w 12184637"/>
              <a:gd name="connsiteY39526" fmla="*/ 2804455 h 4608812"/>
              <a:gd name="connsiteX39527" fmla="*/ 9664723 w 12184637"/>
              <a:gd name="connsiteY39527" fmla="*/ 2805706 h 4608812"/>
              <a:gd name="connsiteX39528" fmla="*/ 9625113 w 12184637"/>
              <a:gd name="connsiteY39528" fmla="*/ 2860998 h 4608812"/>
              <a:gd name="connsiteX39529" fmla="*/ 9626365 w 12184637"/>
              <a:gd name="connsiteY39529" fmla="*/ 2868802 h 4608812"/>
              <a:gd name="connsiteX39530" fmla="*/ 9629678 w 12184637"/>
              <a:gd name="connsiteY39530" fmla="*/ 2869832 h 4608812"/>
              <a:gd name="connsiteX39531" fmla="*/ 9634169 w 12184637"/>
              <a:gd name="connsiteY39531" fmla="*/ 2867550 h 4608812"/>
              <a:gd name="connsiteX39532" fmla="*/ 9673778 w 12184637"/>
              <a:gd name="connsiteY39532" fmla="*/ 2812332 h 4608812"/>
              <a:gd name="connsiteX39533" fmla="*/ 9676871 w 12184637"/>
              <a:gd name="connsiteY39533" fmla="*/ 2807989 h 4608812"/>
              <a:gd name="connsiteX39534" fmla="*/ 9675619 w 12184637"/>
              <a:gd name="connsiteY39534" fmla="*/ 2800185 h 4608812"/>
              <a:gd name="connsiteX39535" fmla="*/ 9667815 w 12184637"/>
              <a:gd name="connsiteY39535" fmla="*/ 2801436 h 4608812"/>
              <a:gd name="connsiteX39536" fmla="*/ 9664723 w 12184637"/>
              <a:gd name="connsiteY39536" fmla="*/ 2805780 h 4608812"/>
              <a:gd name="connsiteX39537" fmla="*/ 9665974 w 12184637"/>
              <a:gd name="connsiteY39537" fmla="*/ 2813584 h 4608812"/>
              <a:gd name="connsiteX39538" fmla="*/ 9669287 w 12184637"/>
              <a:gd name="connsiteY39538" fmla="*/ 2814615 h 4608812"/>
              <a:gd name="connsiteX39539" fmla="*/ 9673778 w 12184637"/>
              <a:gd name="connsiteY39539" fmla="*/ 2812332 h 4608812"/>
              <a:gd name="connsiteX39540" fmla="*/ 9676871 w 12184637"/>
              <a:gd name="connsiteY39540" fmla="*/ 2807915 h 4608812"/>
              <a:gd name="connsiteX39541" fmla="*/ 9687988 w 12184637"/>
              <a:gd name="connsiteY39541" fmla="*/ 2792381 h 4608812"/>
              <a:gd name="connsiteX39542" fmla="*/ 9686736 w 12184637"/>
              <a:gd name="connsiteY39542" fmla="*/ 2784577 h 4608812"/>
              <a:gd name="connsiteX39543" fmla="*/ 9678932 w 12184637"/>
              <a:gd name="connsiteY39543" fmla="*/ 2785828 h 4608812"/>
              <a:gd name="connsiteX39544" fmla="*/ 9667815 w 12184637"/>
              <a:gd name="connsiteY39544" fmla="*/ 2801363 h 4608812"/>
              <a:gd name="connsiteX39545" fmla="*/ 9669067 w 12184637"/>
              <a:gd name="connsiteY39545" fmla="*/ 2809167 h 4608812"/>
              <a:gd name="connsiteX39546" fmla="*/ 9672380 w 12184637"/>
              <a:gd name="connsiteY39546" fmla="*/ 2810198 h 4608812"/>
              <a:gd name="connsiteX39547" fmla="*/ 9676871 w 12184637"/>
              <a:gd name="connsiteY39547" fmla="*/ 2807915 h 4608812"/>
              <a:gd name="connsiteX39548" fmla="*/ 9688061 w 12184637"/>
              <a:gd name="connsiteY39548" fmla="*/ 2792381 h 4608812"/>
              <a:gd name="connsiteX39549" fmla="*/ 9727229 w 12184637"/>
              <a:gd name="connsiteY39549" fmla="*/ 2735912 h 4608812"/>
              <a:gd name="connsiteX39550" fmla="*/ 9725830 w 12184637"/>
              <a:gd name="connsiteY39550" fmla="*/ 2728181 h 4608812"/>
              <a:gd name="connsiteX39551" fmla="*/ 9718099 w 12184637"/>
              <a:gd name="connsiteY39551" fmla="*/ 2729580 h 4608812"/>
              <a:gd name="connsiteX39552" fmla="*/ 9678932 w 12184637"/>
              <a:gd name="connsiteY39552" fmla="*/ 2786049 h 4608812"/>
              <a:gd name="connsiteX39553" fmla="*/ 9680331 w 12184637"/>
              <a:gd name="connsiteY39553" fmla="*/ 2793780 h 4608812"/>
              <a:gd name="connsiteX39554" fmla="*/ 9683571 w 12184637"/>
              <a:gd name="connsiteY39554" fmla="*/ 2794810 h 4608812"/>
              <a:gd name="connsiteX39555" fmla="*/ 9688061 w 12184637"/>
              <a:gd name="connsiteY39555" fmla="*/ 2792381 h 4608812"/>
              <a:gd name="connsiteX39556" fmla="*/ 9727008 w 12184637"/>
              <a:gd name="connsiteY39556" fmla="*/ 2736280 h 4608812"/>
              <a:gd name="connsiteX39557" fmla="*/ 9738493 w 12184637"/>
              <a:gd name="connsiteY39557" fmla="*/ 2722071 h 4608812"/>
              <a:gd name="connsiteX39558" fmla="*/ 9737683 w 12184637"/>
              <a:gd name="connsiteY39558" fmla="*/ 2714193 h 4608812"/>
              <a:gd name="connsiteX39559" fmla="*/ 9729806 w 12184637"/>
              <a:gd name="connsiteY39559" fmla="*/ 2715003 h 4608812"/>
              <a:gd name="connsiteX39560" fmla="*/ 9718320 w 12184637"/>
              <a:gd name="connsiteY39560" fmla="*/ 2729212 h 4608812"/>
              <a:gd name="connsiteX39561" fmla="*/ 9719130 w 12184637"/>
              <a:gd name="connsiteY39561" fmla="*/ 2737090 h 4608812"/>
              <a:gd name="connsiteX39562" fmla="*/ 9722664 w 12184637"/>
              <a:gd name="connsiteY39562" fmla="*/ 2738341 h 4608812"/>
              <a:gd name="connsiteX39563" fmla="*/ 9727008 w 12184637"/>
              <a:gd name="connsiteY39563" fmla="*/ 2736280 h 4608812"/>
              <a:gd name="connsiteX39564" fmla="*/ 8611322 w 12184637"/>
              <a:gd name="connsiteY39564" fmla="*/ 1620962 h 4608812"/>
              <a:gd name="connsiteX39565" fmla="*/ 8659398 w 12184637"/>
              <a:gd name="connsiteY39565" fmla="*/ 1564714 h 4608812"/>
              <a:gd name="connsiteX39566" fmla="*/ 8658809 w 12184637"/>
              <a:gd name="connsiteY39566" fmla="*/ 1556836 h 4608812"/>
              <a:gd name="connsiteX39567" fmla="*/ 8650932 w 12184637"/>
              <a:gd name="connsiteY39567" fmla="*/ 1557425 h 4608812"/>
              <a:gd name="connsiteX39568" fmla="*/ 8602855 w 12184637"/>
              <a:gd name="connsiteY39568" fmla="*/ 1613673 h 4608812"/>
              <a:gd name="connsiteX39569" fmla="*/ 8603444 w 12184637"/>
              <a:gd name="connsiteY39569" fmla="*/ 1621551 h 4608812"/>
              <a:gd name="connsiteX39570" fmla="*/ 8607125 w 12184637"/>
              <a:gd name="connsiteY39570" fmla="*/ 1622876 h 4608812"/>
              <a:gd name="connsiteX39571" fmla="*/ 8611322 w 12184637"/>
              <a:gd name="connsiteY39571" fmla="*/ 1620962 h 4608812"/>
              <a:gd name="connsiteX39572" fmla="*/ 8589014 w 12184637"/>
              <a:gd name="connsiteY39572" fmla="*/ 1684499 h 4608812"/>
              <a:gd name="connsiteX39573" fmla="*/ 8612279 w 12184637"/>
              <a:gd name="connsiteY39573" fmla="*/ 1619195 h 4608812"/>
              <a:gd name="connsiteX39574" fmla="*/ 8608893 w 12184637"/>
              <a:gd name="connsiteY39574" fmla="*/ 1612054 h 4608812"/>
              <a:gd name="connsiteX39575" fmla="*/ 8601751 w 12184637"/>
              <a:gd name="connsiteY39575" fmla="*/ 1615440 h 4608812"/>
              <a:gd name="connsiteX39576" fmla="*/ 8578487 w 12184637"/>
              <a:gd name="connsiteY39576" fmla="*/ 1680744 h 4608812"/>
              <a:gd name="connsiteX39577" fmla="*/ 8581873 w 12184637"/>
              <a:gd name="connsiteY39577" fmla="*/ 1687885 h 4608812"/>
              <a:gd name="connsiteX39578" fmla="*/ 8583787 w 12184637"/>
              <a:gd name="connsiteY39578" fmla="*/ 1688180 h 4608812"/>
              <a:gd name="connsiteX39579" fmla="*/ 8589014 w 12184637"/>
              <a:gd name="connsiteY39579" fmla="*/ 1684499 h 4608812"/>
              <a:gd name="connsiteX39580" fmla="*/ 8586659 w 12184637"/>
              <a:gd name="connsiteY39580" fmla="*/ 1753852 h 4608812"/>
              <a:gd name="connsiteX39581" fmla="*/ 8589383 w 12184637"/>
              <a:gd name="connsiteY39581" fmla="*/ 1682879 h 4608812"/>
              <a:gd name="connsiteX39582" fmla="*/ 8584008 w 12184637"/>
              <a:gd name="connsiteY39582" fmla="*/ 1677136 h 4608812"/>
              <a:gd name="connsiteX39583" fmla="*/ 8578266 w 12184637"/>
              <a:gd name="connsiteY39583" fmla="*/ 1682511 h 4608812"/>
              <a:gd name="connsiteX39584" fmla="*/ 8575542 w 12184637"/>
              <a:gd name="connsiteY39584" fmla="*/ 1753484 h 4608812"/>
              <a:gd name="connsiteX39585" fmla="*/ 8580916 w 12184637"/>
              <a:gd name="connsiteY39585" fmla="*/ 1759226 h 4608812"/>
              <a:gd name="connsiteX39586" fmla="*/ 8581137 w 12184637"/>
              <a:gd name="connsiteY39586" fmla="*/ 1759226 h 4608812"/>
              <a:gd name="connsiteX39587" fmla="*/ 8586659 w 12184637"/>
              <a:gd name="connsiteY39587" fmla="*/ 1753852 h 4608812"/>
              <a:gd name="connsiteX39588" fmla="*/ 8595641 w 12184637"/>
              <a:gd name="connsiteY39588" fmla="*/ 1832187 h 4608812"/>
              <a:gd name="connsiteX39589" fmla="*/ 8600131 w 12184637"/>
              <a:gd name="connsiteY39589" fmla="*/ 1825708 h 4608812"/>
              <a:gd name="connsiteX39590" fmla="*/ 8586585 w 12184637"/>
              <a:gd name="connsiteY39590" fmla="*/ 1752600 h 4608812"/>
              <a:gd name="connsiteX39591" fmla="*/ 8580106 w 12184637"/>
              <a:gd name="connsiteY39591" fmla="*/ 1748109 h 4608812"/>
              <a:gd name="connsiteX39592" fmla="*/ 8575615 w 12184637"/>
              <a:gd name="connsiteY39592" fmla="*/ 1754588 h 4608812"/>
              <a:gd name="connsiteX39593" fmla="*/ 8589162 w 12184637"/>
              <a:gd name="connsiteY39593" fmla="*/ 1827696 h 4608812"/>
              <a:gd name="connsiteX39594" fmla="*/ 8594683 w 12184637"/>
              <a:gd name="connsiteY39594" fmla="*/ 1832260 h 4608812"/>
              <a:gd name="connsiteX39595" fmla="*/ 8595641 w 12184637"/>
              <a:gd name="connsiteY39595" fmla="*/ 1832187 h 4608812"/>
              <a:gd name="connsiteX39596" fmla="*/ 8621924 w 12184637"/>
              <a:gd name="connsiteY39596" fmla="*/ 1903601 h 4608812"/>
              <a:gd name="connsiteX39597" fmla="*/ 8625311 w 12184637"/>
              <a:gd name="connsiteY39597" fmla="*/ 1896460 h 4608812"/>
              <a:gd name="connsiteX39598" fmla="*/ 8599837 w 12184637"/>
              <a:gd name="connsiteY39598" fmla="*/ 1824825 h 4608812"/>
              <a:gd name="connsiteX39599" fmla="*/ 8592695 w 12184637"/>
              <a:gd name="connsiteY39599" fmla="*/ 1821438 h 4608812"/>
              <a:gd name="connsiteX39600" fmla="*/ 8589309 w 12184637"/>
              <a:gd name="connsiteY39600" fmla="*/ 1828579 h 4608812"/>
              <a:gd name="connsiteX39601" fmla="*/ 8614782 w 12184637"/>
              <a:gd name="connsiteY39601" fmla="*/ 1900215 h 4608812"/>
              <a:gd name="connsiteX39602" fmla="*/ 8620083 w 12184637"/>
              <a:gd name="connsiteY39602" fmla="*/ 1903896 h 4608812"/>
              <a:gd name="connsiteX39603" fmla="*/ 8621924 w 12184637"/>
              <a:gd name="connsiteY39603" fmla="*/ 1903601 h 4608812"/>
              <a:gd name="connsiteX39604" fmla="*/ 8655937 w 12184637"/>
              <a:gd name="connsiteY39604" fmla="*/ 1971408 h 4608812"/>
              <a:gd name="connsiteX39605" fmla="*/ 8658515 w 12184637"/>
              <a:gd name="connsiteY39605" fmla="*/ 1963972 h 4608812"/>
              <a:gd name="connsiteX39606" fmla="*/ 8625090 w 12184637"/>
              <a:gd name="connsiteY39606" fmla="*/ 1895871 h 4608812"/>
              <a:gd name="connsiteX39607" fmla="*/ 8617654 w 12184637"/>
              <a:gd name="connsiteY39607" fmla="*/ 1893294 h 4608812"/>
              <a:gd name="connsiteX39608" fmla="*/ 8615077 w 12184637"/>
              <a:gd name="connsiteY39608" fmla="*/ 1900730 h 4608812"/>
              <a:gd name="connsiteX39609" fmla="*/ 8648501 w 12184637"/>
              <a:gd name="connsiteY39609" fmla="*/ 1968832 h 4608812"/>
              <a:gd name="connsiteX39610" fmla="*/ 8653508 w 12184637"/>
              <a:gd name="connsiteY39610" fmla="*/ 1971924 h 4608812"/>
              <a:gd name="connsiteX39611" fmla="*/ 8655937 w 12184637"/>
              <a:gd name="connsiteY39611" fmla="*/ 1971408 h 4608812"/>
              <a:gd name="connsiteX39612" fmla="*/ 8693854 w 12184637"/>
              <a:gd name="connsiteY39612" fmla="*/ 2033767 h 4608812"/>
              <a:gd name="connsiteX39613" fmla="*/ 8695768 w 12184637"/>
              <a:gd name="connsiteY39613" fmla="*/ 2026110 h 4608812"/>
              <a:gd name="connsiteX39614" fmla="*/ 8658294 w 12184637"/>
              <a:gd name="connsiteY39614" fmla="*/ 1963531 h 4608812"/>
              <a:gd name="connsiteX39615" fmla="*/ 8650637 w 12184637"/>
              <a:gd name="connsiteY39615" fmla="*/ 1961616 h 4608812"/>
              <a:gd name="connsiteX39616" fmla="*/ 8648723 w 12184637"/>
              <a:gd name="connsiteY39616" fmla="*/ 1969273 h 4608812"/>
              <a:gd name="connsiteX39617" fmla="*/ 8686197 w 12184637"/>
              <a:gd name="connsiteY39617" fmla="*/ 2031853 h 4608812"/>
              <a:gd name="connsiteX39618" fmla="*/ 8690982 w 12184637"/>
              <a:gd name="connsiteY39618" fmla="*/ 2034577 h 4608812"/>
              <a:gd name="connsiteX39619" fmla="*/ 8693854 w 12184637"/>
              <a:gd name="connsiteY39619" fmla="*/ 2033767 h 4608812"/>
              <a:gd name="connsiteX39620" fmla="*/ 8731475 w 12184637"/>
              <a:gd name="connsiteY39620" fmla="*/ 2088616 h 4608812"/>
              <a:gd name="connsiteX39621" fmla="*/ 8732948 w 12184637"/>
              <a:gd name="connsiteY39621" fmla="*/ 2080886 h 4608812"/>
              <a:gd name="connsiteX39622" fmla="*/ 8695547 w 12184637"/>
              <a:gd name="connsiteY39622" fmla="*/ 2025816 h 4608812"/>
              <a:gd name="connsiteX39623" fmla="*/ 8687817 w 12184637"/>
              <a:gd name="connsiteY39623" fmla="*/ 2024343 h 4608812"/>
              <a:gd name="connsiteX39624" fmla="*/ 8686344 w 12184637"/>
              <a:gd name="connsiteY39624" fmla="*/ 2032074 h 4608812"/>
              <a:gd name="connsiteX39625" fmla="*/ 8723745 w 12184637"/>
              <a:gd name="connsiteY39625" fmla="*/ 2087144 h 4608812"/>
              <a:gd name="connsiteX39626" fmla="*/ 8728383 w 12184637"/>
              <a:gd name="connsiteY39626" fmla="*/ 2089574 h 4608812"/>
              <a:gd name="connsiteX39627" fmla="*/ 8731475 w 12184637"/>
              <a:gd name="connsiteY39627" fmla="*/ 2088616 h 4608812"/>
              <a:gd name="connsiteX39628" fmla="*/ 8764900 w 12184637"/>
              <a:gd name="connsiteY39628" fmla="*/ 2134042 h 4608812"/>
              <a:gd name="connsiteX39629" fmla="*/ 8766078 w 12184637"/>
              <a:gd name="connsiteY39629" fmla="*/ 2126238 h 4608812"/>
              <a:gd name="connsiteX39630" fmla="*/ 8732801 w 12184637"/>
              <a:gd name="connsiteY39630" fmla="*/ 2080739 h 4608812"/>
              <a:gd name="connsiteX39631" fmla="*/ 8724996 w 12184637"/>
              <a:gd name="connsiteY39631" fmla="*/ 2079561 h 4608812"/>
              <a:gd name="connsiteX39632" fmla="*/ 8723819 w 12184637"/>
              <a:gd name="connsiteY39632" fmla="*/ 2087365 h 4608812"/>
              <a:gd name="connsiteX39633" fmla="*/ 8757096 w 12184637"/>
              <a:gd name="connsiteY39633" fmla="*/ 2132864 h 4608812"/>
              <a:gd name="connsiteX39634" fmla="*/ 8761661 w 12184637"/>
              <a:gd name="connsiteY39634" fmla="*/ 2135146 h 4608812"/>
              <a:gd name="connsiteX39635" fmla="*/ 8764900 w 12184637"/>
              <a:gd name="connsiteY39635" fmla="*/ 2134042 h 4608812"/>
              <a:gd name="connsiteX39636" fmla="*/ 8802448 w 12184637"/>
              <a:gd name="connsiteY39636" fmla="*/ 2173504 h 4608812"/>
              <a:gd name="connsiteX39637" fmla="*/ 8802743 w 12184637"/>
              <a:gd name="connsiteY39637" fmla="*/ 2165626 h 4608812"/>
              <a:gd name="connsiteX39638" fmla="*/ 8765710 w 12184637"/>
              <a:gd name="connsiteY39638" fmla="*/ 2125723 h 4608812"/>
              <a:gd name="connsiteX39639" fmla="*/ 8757833 w 12184637"/>
              <a:gd name="connsiteY39639" fmla="*/ 2125428 h 4608812"/>
              <a:gd name="connsiteX39640" fmla="*/ 8757538 w 12184637"/>
              <a:gd name="connsiteY39640" fmla="*/ 2133306 h 4608812"/>
              <a:gd name="connsiteX39641" fmla="*/ 8794571 w 12184637"/>
              <a:gd name="connsiteY39641" fmla="*/ 2173210 h 4608812"/>
              <a:gd name="connsiteX39642" fmla="*/ 8798693 w 12184637"/>
              <a:gd name="connsiteY39642" fmla="*/ 2174977 h 4608812"/>
              <a:gd name="connsiteX39643" fmla="*/ 8802448 w 12184637"/>
              <a:gd name="connsiteY39643" fmla="*/ 2173504 h 4608812"/>
              <a:gd name="connsiteX39644" fmla="*/ 8851555 w 12184637"/>
              <a:gd name="connsiteY39644" fmla="*/ 2211052 h 4608812"/>
              <a:gd name="connsiteX39645" fmla="*/ 8850598 w 12184637"/>
              <a:gd name="connsiteY39645" fmla="*/ 2203248 h 4608812"/>
              <a:gd name="connsiteX39646" fmla="*/ 8802080 w 12184637"/>
              <a:gd name="connsiteY39646" fmla="*/ 2165037 h 4608812"/>
              <a:gd name="connsiteX39647" fmla="*/ 8794276 w 12184637"/>
              <a:gd name="connsiteY39647" fmla="*/ 2165995 h 4608812"/>
              <a:gd name="connsiteX39648" fmla="*/ 8795233 w 12184637"/>
              <a:gd name="connsiteY39648" fmla="*/ 2173799 h 4608812"/>
              <a:gd name="connsiteX39649" fmla="*/ 8843750 w 12184637"/>
              <a:gd name="connsiteY39649" fmla="*/ 2212009 h 4608812"/>
              <a:gd name="connsiteX39650" fmla="*/ 8847211 w 12184637"/>
              <a:gd name="connsiteY39650" fmla="*/ 2213187 h 4608812"/>
              <a:gd name="connsiteX39651" fmla="*/ 8851555 w 12184637"/>
              <a:gd name="connsiteY39651" fmla="*/ 2211052 h 4608812"/>
              <a:gd name="connsiteX39652" fmla="*/ 8919951 w 12184637"/>
              <a:gd name="connsiteY39652" fmla="*/ 2251176 h 4608812"/>
              <a:gd name="connsiteX39653" fmla="*/ 8918037 w 12184637"/>
              <a:gd name="connsiteY39653" fmla="*/ 2243520 h 4608812"/>
              <a:gd name="connsiteX39654" fmla="*/ 8850009 w 12184637"/>
              <a:gd name="connsiteY39654" fmla="*/ 2202880 h 4608812"/>
              <a:gd name="connsiteX39655" fmla="*/ 8842352 w 12184637"/>
              <a:gd name="connsiteY39655" fmla="*/ 2204794 h 4608812"/>
              <a:gd name="connsiteX39656" fmla="*/ 8844266 w 12184637"/>
              <a:gd name="connsiteY39656" fmla="*/ 2212451 h 4608812"/>
              <a:gd name="connsiteX39657" fmla="*/ 8912294 w 12184637"/>
              <a:gd name="connsiteY39657" fmla="*/ 2253091 h 4608812"/>
              <a:gd name="connsiteX39658" fmla="*/ 8915165 w 12184637"/>
              <a:gd name="connsiteY39658" fmla="*/ 2253901 h 4608812"/>
              <a:gd name="connsiteX39659" fmla="*/ 8919951 w 12184637"/>
              <a:gd name="connsiteY39659" fmla="*/ 2251176 h 4608812"/>
              <a:gd name="connsiteX39660" fmla="*/ 9015661 w 12184637"/>
              <a:gd name="connsiteY39660" fmla="*/ 2297927 h 4608812"/>
              <a:gd name="connsiteX39661" fmla="*/ 9013157 w 12184637"/>
              <a:gd name="connsiteY39661" fmla="*/ 2290491 h 4608812"/>
              <a:gd name="connsiteX39662" fmla="*/ 8917668 w 12184637"/>
              <a:gd name="connsiteY39662" fmla="*/ 2243299 h 4608812"/>
              <a:gd name="connsiteX39663" fmla="*/ 8910232 w 12184637"/>
              <a:gd name="connsiteY39663" fmla="*/ 2245802 h 4608812"/>
              <a:gd name="connsiteX39664" fmla="*/ 8912735 w 12184637"/>
              <a:gd name="connsiteY39664" fmla="*/ 2253238 h 4608812"/>
              <a:gd name="connsiteX39665" fmla="*/ 9008225 w 12184637"/>
              <a:gd name="connsiteY39665" fmla="*/ 2300430 h 4608812"/>
              <a:gd name="connsiteX39666" fmla="*/ 9010728 w 12184637"/>
              <a:gd name="connsiteY39666" fmla="*/ 2301020 h 4608812"/>
              <a:gd name="connsiteX39667" fmla="*/ 9015661 w 12184637"/>
              <a:gd name="connsiteY39667" fmla="*/ 2297927 h 4608812"/>
              <a:gd name="connsiteX39668" fmla="*/ 9130881 w 12184637"/>
              <a:gd name="connsiteY39668" fmla="*/ 2345414 h 4608812"/>
              <a:gd name="connsiteX39669" fmla="*/ 9127863 w 12184637"/>
              <a:gd name="connsiteY39669" fmla="*/ 2338125 h 4608812"/>
              <a:gd name="connsiteX39670" fmla="*/ 9012790 w 12184637"/>
              <a:gd name="connsiteY39670" fmla="*/ 2290344 h 4608812"/>
              <a:gd name="connsiteX39671" fmla="*/ 9005501 w 12184637"/>
              <a:gd name="connsiteY39671" fmla="*/ 2293363 h 4608812"/>
              <a:gd name="connsiteX39672" fmla="*/ 9008519 w 12184637"/>
              <a:gd name="connsiteY39672" fmla="*/ 2300651 h 4608812"/>
              <a:gd name="connsiteX39673" fmla="*/ 9123592 w 12184637"/>
              <a:gd name="connsiteY39673" fmla="*/ 2348433 h 4608812"/>
              <a:gd name="connsiteX39674" fmla="*/ 9125801 w 12184637"/>
              <a:gd name="connsiteY39674" fmla="*/ 2348875 h 4608812"/>
              <a:gd name="connsiteX39675" fmla="*/ 9130881 w 12184637"/>
              <a:gd name="connsiteY39675" fmla="*/ 2345414 h 4608812"/>
              <a:gd name="connsiteX39676" fmla="*/ 9257587 w 12184637"/>
              <a:gd name="connsiteY39676" fmla="*/ 2387527 h 4608812"/>
              <a:gd name="connsiteX39677" fmla="*/ 9254052 w 12184637"/>
              <a:gd name="connsiteY39677" fmla="*/ 2380459 h 4608812"/>
              <a:gd name="connsiteX39678" fmla="*/ 9127494 w 12184637"/>
              <a:gd name="connsiteY39678" fmla="*/ 2337978 h 4608812"/>
              <a:gd name="connsiteX39679" fmla="*/ 9120427 w 12184637"/>
              <a:gd name="connsiteY39679" fmla="*/ 2341512 h 4608812"/>
              <a:gd name="connsiteX39680" fmla="*/ 9123961 w 12184637"/>
              <a:gd name="connsiteY39680" fmla="*/ 2348580 h 4608812"/>
              <a:gd name="connsiteX39681" fmla="*/ 9250518 w 12184637"/>
              <a:gd name="connsiteY39681" fmla="*/ 2391061 h 4608812"/>
              <a:gd name="connsiteX39682" fmla="*/ 9252359 w 12184637"/>
              <a:gd name="connsiteY39682" fmla="*/ 2391355 h 4608812"/>
              <a:gd name="connsiteX39683" fmla="*/ 9257587 w 12184637"/>
              <a:gd name="connsiteY39683" fmla="*/ 2387527 h 4608812"/>
              <a:gd name="connsiteX39684" fmla="*/ 9387458 w 12184637"/>
              <a:gd name="connsiteY39684" fmla="*/ 2418154 h 4608812"/>
              <a:gd name="connsiteX39685" fmla="*/ 9383335 w 12184637"/>
              <a:gd name="connsiteY39685" fmla="*/ 2411454 h 4608812"/>
              <a:gd name="connsiteX39686" fmla="*/ 9253537 w 12184637"/>
              <a:gd name="connsiteY39686" fmla="*/ 2380312 h 4608812"/>
              <a:gd name="connsiteX39687" fmla="*/ 9246837 w 12184637"/>
              <a:gd name="connsiteY39687" fmla="*/ 2384435 h 4608812"/>
              <a:gd name="connsiteX39688" fmla="*/ 9250961 w 12184637"/>
              <a:gd name="connsiteY39688" fmla="*/ 2391134 h 4608812"/>
              <a:gd name="connsiteX39689" fmla="*/ 9380758 w 12184637"/>
              <a:gd name="connsiteY39689" fmla="*/ 2422277 h 4608812"/>
              <a:gd name="connsiteX39690" fmla="*/ 9382083 w 12184637"/>
              <a:gd name="connsiteY39690" fmla="*/ 2422424 h 4608812"/>
              <a:gd name="connsiteX39691" fmla="*/ 9387458 w 12184637"/>
              <a:gd name="connsiteY39691" fmla="*/ 2418154 h 4608812"/>
              <a:gd name="connsiteX39692" fmla="*/ 9512028 w 12184637"/>
              <a:gd name="connsiteY39692" fmla="*/ 2431185 h 4608812"/>
              <a:gd name="connsiteX39693" fmla="*/ 9507096 w 12184637"/>
              <a:gd name="connsiteY39693" fmla="*/ 2425001 h 4608812"/>
              <a:gd name="connsiteX39694" fmla="*/ 9382673 w 12184637"/>
              <a:gd name="connsiteY39694" fmla="*/ 2411233 h 4608812"/>
              <a:gd name="connsiteX39695" fmla="*/ 9376488 w 12184637"/>
              <a:gd name="connsiteY39695" fmla="*/ 2416166 h 4608812"/>
              <a:gd name="connsiteX39696" fmla="*/ 9381421 w 12184637"/>
              <a:gd name="connsiteY39696" fmla="*/ 2422350 h 4608812"/>
              <a:gd name="connsiteX39697" fmla="*/ 9505844 w 12184637"/>
              <a:gd name="connsiteY39697" fmla="*/ 2436118 h 4608812"/>
              <a:gd name="connsiteX39698" fmla="*/ 9506506 w 12184637"/>
              <a:gd name="connsiteY39698" fmla="*/ 2436192 h 4608812"/>
              <a:gd name="connsiteX39699" fmla="*/ 9512028 w 12184637"/>
              <a:gd name="connsiteY39699" fmla="*/ 2431185 h 4608812"/>
              <a:gd name="connsiteX39700" fmla="*/ 9626439 w 12184637"/>
              <a:gd name="connsiteY39700" fmla="*/ 2430744 h 4608812"/>
              <a:gd name="connsiteX39701" fmla="*/ 9620843 w 12184637"/>
              <a:gd name="connsiteY39701" fmla="*/ 2425148 h 4608812"/>
              <a:gd name="connsiteX39702" fmla="*/ 9506506 w 12184637"/>
              <a:gd name="connsiteY39702" fmla="*/ 2425001 h 4608812"/>
              <a:gd name="connsiteX39703" fmla="*/ 9506433 w 12184637"/>
              <a:gd name="connsiteY39703" fmla="*/ 2425001 h 4608812"/>
              <a:gd name="connsiteX39704" fmla="*/ 9500911 w 12184637"/>
              <a:gd name="connsiteY39704" fmla="*/ 2430596 h 4608812"/>
              <a:gd name="connsiteX39705" fmla="*/ 9506506 w 12184637"/>
              <a:gd name="connsiteY39705" fmla="*/ 2436192 h 4608812"/>
              <a:gd name="connsiteX39706" fmla="*/ 9620843 w 12184637"/>
              <a:gd name="connsiteY39706" fmla="*/ 2436339 h 4608812"/>
              <a:gd name="connsiteX39707" fmla="*/ 9620917 w 12184637"/>
              <a:gd name="connsiteY39707" fmla="*/ 2436339 h 4608812"/>
              <a:gd name="connsiteX39708" fmla="*/ 9626439 w 12184637"/>
              <a:gd name="connsiteY39708" fmla="*/ 2430744 h 4608812"/>
              <a:gd name="connsiteX39709" fmla="*/ 9621432 w 12184637"/>
              <a:gd name="connsiteY39709" fmla="*/ 2436265 h 4608812"/>
              <a:gd name="connsiteX39710" fmla="*/ 9721118 w 12184637"/>
              <a:gd name="connsiteY39710" fmla="*/ 2426547 h 4608812"/>
              <a:gd name="connsiteX39711" fmla="*/ 9726125 w 12184637"/>
              <a:gd name="connsiteY39711" fmla="*/ 2420436 h 4608812"/>
              <a:gd name="connsiteX39712" fmla="*/ 9720014 w 12184637"/>
              <a:gd name="connsiteY39712" fmla="*/ 2415430 h 4608812"/>
              <a:gd name="connsiteX39713" fmla="*/ 9620328 w 12184637"/>
              <a:gd name="connsiteY39713" fmla="*/ 2425148 h 4608812"/>
              <a:gd name="connsiteX39714" fmla="*/ 9615322 w 12184637"/>
              <a:gd name="connsiteY39714" fmla="*/ 2431259 h 4608812"/>
              <a:gd name="connsiteX39715" fmla="*/ 9620917 w 12184637"/>
              <a:gd name="connsiteY39715" fmla="*/ 2436265 h 4608812"/>
              <a:gd name="connsiteX39716" fmla="*/ 9621432 w 12184637"/>
              <a:gd name="connsiteY39716" fmla="*/ 2436265 h 4608812"/>
              <a:gd name="connsiteX39717" fmla="*/ 9721633 w 12184637"/>
              <a:gd name="connsiteY39717" fmla="*/ 2426473 h 4608812"/>
              <a:gd name="connsiteX39718" fmla="*/ 9802398 w 12184637"/>
              <a:gd name="connsiteY39718" fmla="*/ 2410718 h 4608812"/>
              <a:gd name="connsiteX39719" fmla="*/ 9806816 w 12184637"/>
              <a:gd name="connsiteY39719" fmla="*/ 2404165 h 4608812"/>
              <a:gd name="connsiteX39720" fmla="*/ 9800263 w 12184637"/>
              <a:gd name="connsiteY39720" fmla="*/ 2399748 h 4608812"/>
              <a:gd name="connsiteX39721" fmla="*/ 9719499 w 12184637"/>
              <a:gd name="connsiteY39721" fmla="*/ 2415503 h 4608812"/>
              <a:gd name="connsiteX39722" fmla="*/ 9715081 w 12184637"/>
              <a:gd name="connsiteY39722" fmla="*/ 2422056 h 4608812"/>
              <a:gd name="connsiteX39723" fmla="*/ 9720603 w 12184637"/>
              <a:gd name="connsiteY39723" fmla="*/ 2426547 h 4608812"/>
              <a:gd name="connsiteX39724" fmla="*/ 9721633 w 12184637"/>
              <a:gd name="connsiteY39724" fmla="*/ 2426473 h 4608812"/>
              <a:gd name="connsiteX39725" fmla="*/ 6788044 w 12184637"/>
              <a:gd name="connsiteY39725" fmla="*/ 2826542 h 4608812"/>
              <a:gd name="connsiteX39726" fmla="*/ 6786277 w 12184637"/>
              <a:gd name="connsiteY39726" fmla="*/ 2818811 h 4608812"/>
              <a:gd name="connsiteX39727" fmla="*/ 6724581 w 12184637"/>
              <a:gd name="connsiteY39727" fmla="*/ 2779791 h 4608812"/>
              <a:gd name="connsiteX39728" fmla="*/ 6716851 w 12184637"/>
              <a:gd name="connsiteY39728" fmla="*/ 2781558 h 4608812"/>
              <a:gd name="connsiteX39729" fmla="*/ 6718617 w 12184637"/>
              <a:gd name="connsiteY39729" fmla="*/ 2789288 h 4608812"/>
              <a:gd name="connsiteX39730" fmla="*/ 6780314 w 12184637"/>
              <a:gd name="connsiteY39730" fmla="*/ 2828309 h 4608812"/>
              <a:gd name="connsiteX39731" fmla="*/ 6783332 w 12184637"/>
              <a:gd name="connsiteY39731" fmla="*/ 2829192 h 4608812"/>
              <a:gd name="connsiteX39732" fmla="*/ 6788044 w 12184637"/>
              <a:gd name="connsiteY39732" fmla="*/ 2826542 h 4608812"/>
              <a:gd name="connsiteX39733" fmla="*/ 6725538 w 12184637"/>
              <a:gd name="connsiteY39733" fmla="*/ 2788552 h 4608812"/>
              <a:gd name="connsiteX39734" fmla="*/ 6725612 w 12184637"/>
              <a:gd name="connsiteY39734" fmla="*/ 2780675 h 4608812"/>
              <a:gd name="connsiteX39735" fmla="*/ 6682321 w 12184637"/>
              <a:gd name="connsiteY39735" fmla="*/ 2736133 h 4608812"/>
              <a:gd name="connsiteX39736" fmla="*/ 6674444 w 12184637"/>
              <a:gd name="connsiteY39736" fmla="*/ 2736059 h 4608812"/>
              <a:gd name="connsiteX39737" fmla="*/ 6674370 w 12184637"/>
              <a:gd name="connsiteY39737" fmla="*/ 2743937 h 4608812"/>
              <a:gd name="connsiteX39738" fmla="*/ 6717660 w 12184637"/>
              <a:gd name="connsiteY39738" fmla="*/ 2788479 h 4608812"/>
              <a:gd name="connsiteX39739" fmla="*/ 6721710 w 12184637"/>
              <a:gd name="connsiteY39739" fmla="*/ 2790172 h 4608812"/>
              <a:gd name="connsiteX39740" fmla="*/ 6725538 w 12184637"/>
              <a:gd name="connsiteY39740" fmla="*/ 2788552 h 4608812"/>
              <a:gd name="connsiteX39741" fmla="*/ 6681290 w 12184637"/>
              <a:gd name="connsiteY39741" fmla="*/ 2744746 h 4608812"/>
              <a:gd name="connsiteX39742" fmla="*/ 6683057 w 12184637"/>
              <a:gd name="connsiteY39742" fmla="*/ 2737090 h 4608812"/>
              <a:gd name="connsiteX39743" fmla="*/ 6650295 w 12184637"/>
              <a:gd name="connsiteY39743" fmla="*/ 2684596 h 4608812"/>
              <a:gd name="connsiteX39744" fmla="*/ 6642638 w 12184637"/>
              <a:gd name="connsiteY39744" fmla="*/ 2682829 h 4608812"/>
              <a:gd name="connsiteX39745" fmla="*/ 6640871 w 12184637"/>
              <a:gd name="connsiteY39745" fmla="*/ 2690486 h 4608812"/>
              <a:gd name="connsiteX39746" fmla="*/ 6673634 w 12184637"/>
              <a:gd name="connsiteY39746" fmla="*/ 2742980 h 4608812"/>
              <a:gd name="connsiteX39747" fmla="*/ 6678419 w 12184637"/>
              <a:gd name="connsiteY39747" fmla="*/ 2745630 h 4608812"/>
              <a:gd name="connsiteX39748" fmla="*/ 6681290 w 12184637"/>
              <a:gd name="connsiteY39748" fmla="*/ 2744746 h 4608812"/>
              <a:gd name="connsiteX39749" fmla="*/ 6647866 w 12184637"/>
              <a:gd name="connsiteY39749" fmla="*/ 2692621 h 4608812"/>
              <a:gd name="connsiteX39750" fmla="*/ 6650737 w 12184637"/>
              <a:gd name="connsiteY39750" fmla="*/ 2685259 h 4608812"/>
              <a:gd name="connsiteX39751" fmla="*/ 6622907 w 12184637"/>
              <a:gd name="connsiteY39751" fmla="*/ 2621722 h 4608812"/>
              <a:gd name="connsiteX39752" fmla="*/ 6615545 w 12184637"/>
              <a:gd name="connsiteY39752" fmla="*/ 2618851 h 4608812"/>
              <a:gd name="connsiteX39753" fmla="*/ 6612674 w 12184637"/>
              <a:gd name="connsiteY39753" fmla="*/ 2626213 h 4608812"/>
              <a:gd name="connsiteX39754" fmla="*/ 6640503 w 12184637"/>
              <a:gd name="connsiteY39754" fmla="*/ 2689750 h 4608812"/>
              <a:gd name="connsiteX39755" fmla="*/ 6645657 w 12184637"/>
              <a:gd name="connsiteY39755" fmla="*/ 2693063 h 4608812"/>
              <a:gd name="connsiteX39756" fmla="*/ 6647866 w 12184637"/>
              <a:gd name="connsiteY39756" fmla="*/ 2692621 h 4608812"/>
              <a:gd name="connsiteX39757" fmla="*/ 6619668 w 12184637"/>
              <a:gd name="connsiteY39757" fmla="*/ 2629232 h 4608812"/>
              <a:gd name="connsiteX39758" fmla="*/ 6622981 w 12184637"/>
              <a:gd name="connsiteY39758" fmla="*/ 2622090 h 4608812"/>
              <a:gd name="connsiteX39759" fmla="*/ 6594342 w 12184637"/>
              <a:gd name="connsiteY39759" fmla="*/ 2544491 h 4608812"/>
              <a:gd name="connsiteX39760" fmla="*/ 6587200 w 12184637"/>
              <a:gd name="connsiteY39760" fmla="*/ 2541178 h 4608812"/>
              <a:gd name="connsiteX39761" fmla="*/ 6583887 w 12184637"/>
              <a:gd name="connsiteY39761" fmla="*/ 2548320 h 4608812"/>
              <a:gd name="connsiteX39762" fmla="*/ 6612527 w 12184637"/>
              <a:gd name="connsiteY39762" fmla="*/ 2625919 h 4608812"/>
              <a:gd name="connsiteX39763" fmla="*/ 6617827 w 12184637"/>
              <a:gd name="connsiteY39763" fmla="*/ 2629526 h 4608812"/>
              <a:gd name="connsiteX39764" fmla="*/ 6619668 w 12184637"/>
              <a:gd name="connsiteY39764" fmla="*/ 2629232 h 4608812"/>
              <a:gd name="connsiteX39765" fmla="*/ 6590734 w 12184637"/>
              <a:gd name="connsiteY39765" fmla="*/ 2551780 h 4608812"/>
              <a:gd name="connsiteX39766" fmla="*/ 6594489 w 12184637"/>
              <a:gd name="connsiteY39766" fmla="*/ 2544860 h 4608812"/>
              <a:gd name="connsiteX39767" fmla="*/ 6568426 w 12184637"/>
              <a:gd name="connsiteY39767" fmla="*/ 2458058 h 4608812"/>
              <a:gd name="connsiteX39768" fmla="*/ 6561505 w 12184637"/>
              <a:gd name="connsiteY39768" fmla="*/ 2454303 h 4608812"/>
              <a:gd name="connsiteX39769" fmla="*/ 6557751 w 12184637"/>
              <a:gd name="connsiteY39769" fmla="*/ 2461223 h 4608812"/>
              <a:gd name="connsiteX39770" fmla="*/ 6583813 w 12184637"/>
              <a:gd name="connsiteY39770" fmla="*/ 2548025 h 4608812"/>
              <a:gd name="connsiteX39771" fmla="*/ 6589188 w 12184637"/>
              <a:gd name="connsiteY39771" fmla="*/ 2552001 h 4608812"/>
              <a:gd name="connsiteX39772" fmla="*/ 6590734 w 12184637"/>
              <a:gd name="connsiteY39772" fmla="*/ 2551780 h 4608812"/>
              <a:gd name="connsiteX39773" fmla="*/ 6564230 w 12184637"/>
              <a:gd name="connsiteY39773" fmla="*/ 2465125 h 4608812"/>
              <a:gd name="connsiteX39774" fmla="*/ 6568500 w 12184637"/>
              <a:gd name="connsiteY39774" fmla="*/ 2458499 h 4608812"/>
              <a:gd name="connsiteX39775" fmla="*/ 6548401 w 12184637"/>
              <a:gd name="connsiteY39775" fmla="*/ 2367280 h 4608812"/>
              <a:gd name="connsiteX39776" fmla="*/ 6541774 w 12184637"/>
              <a:gd name="connsiteY39776" fmla="*/ 2363010 h 4608812"/>
              <a:gd name="connsiteX39777" fmla="*/ 6537505 w 12184637"/>
              <a:gd name="connsiteY39777" fmla="*/ 2369636 h 4608812"/>
              <a:gd name="connsiteX39778" fmla="*/ 6557604 w 12184637"/>
              <a:gd name="connsiteY39778" fmla="*/ 2460855 h 4608812"/>
              <a:gd name="connsiteX39779" fmla="*/ 6563052 w 12184637"/>
              <a:gd name="connsiteY39779" fmla="*/ 2465199 h 4608812"/>
              <a:gd name="connsiteX39780" fmla="*/ 6564230 w 12184637"/>
              <a:gd name="connsiteY39780" fmla="*/ 2465125 h 4608812"/>
              <a:gd name="connsiteX39781" fmla="*/ 6543615 w 12184637"/>
              <a:gd name="connsiteY39781" fmla="*/ 2373980 h 4608812"/>
              <a:gd name="connsiteX39782" fmla="*/ 6548474 w 12184637"/>
              <a:gd name="connsiteY39782" fmla="*/ 2367796 h 4608812"/>
              <a:gd name="connsiteX39783" fmla="*/ 6537578 w 12184637"/>
              <a:gd name="connsiteY39783" fmla="*/ 2276871 h 4608812"/>
              <a:gd name="connsiteX39784" fmla="*/ 6531394 w 12184637"/>
              <a:gd name="connsiteY39784" fmla="*/ 2272012 h 4608812"/>
              <a:gd name="connsiteX39785" fmla="*/ 6526534 w 12184637"/>
              <a:gd name="connsiteY39785" fmla="*/ 2278196 h 4608812"/>
              <a:gd name="connsiteX39786" fmla="*/ 6537431 w 12184637"/>
              <a:gd name="connsiteY39786" fmla="*/ 2369121 h 4608812"/>
              <a:gd name="connsiteX39787" fmla="*/ 6543026 w 12184637"/>
              <a:gd name="connsiteY39787" fmla="*/ 2374054 h 4608812"/>
              <a:gd name="connsiteX39788" fmla="*/ 6543615 w 12184637"/>
              <a:gd name="connsiteY39788" fmla="*/ 2373980 h 4608812"/>
              <a:gd name="connsiteX39789" fmla="*/ 6537578 w 12184637"/>
              <a:gd name="connsiteY39789" fmla="*/ 2277607 h 4608812"/>
              <a:gd name="connsiteX39790" fmla="*/ 6539124 w 12184637"/>
              <a:gd name="connsiteY39790" fmla="*/ 2191542 h 4608812"/>
              <a:gd name="connsiteX39791" fmla="*/ 6533676 w 12184637"/>
              <a:gd name="connsiteY39791" fmla="*/ 2185873 h 4608812"/>
              <a:gd name="connsiteX39792" fmla="*/ 6533529 w 12184637"/>
              <a:gd name="connsiteY39792" fmla="*/ 2185873 h 4608812"/>
              <a:gd name="connsiteX39793" fmla="*/ 6528007 w 12184637"/>
              <a:gd name="connsiteY39793" fmla="*/ 2191321 h 4608812"/>
              <a:gd name="connsiteX39794" fmla="*/ 6526461 w 12184637"/>
              <a:gd name="connsiteY39794" fmla="*/ 2277386 h 4608812"/>
              <a:gd name="connsiteX39795" fmla="*/ 6531909 w 12184637"/>
              <a:gd name="connsiteY39795" fmla="*/ 2283055 h 4608812"/>
              <a:gd name="connsiteX39796" fmla="*/ 6532056 w 12184637"/>
              <a:gd name="connsiteY39796" fmla="*/ 2283055 h 4608812"/>
              <a:gd name="connsiteX39797" fmla="*/ 6537578 w 12184637"/>
              <a:gd name="connsiteY39797" fmla="*/ 2277607 h 4608812"/>
              <a:gd name="connsiteX39798" fmla="*/ 6538977 w 12184637"/>
              <a:gd name="connsiteY39798" fmla="*/ 2192499 h 4608812"/>
              <a:gd name="connsiteX39799" fmla="*/ 6554290 w 12184637"/>
              <a:gd name="connsiteY39799" fmla="*/ 2114385 h 4608812"/>
              <a:gd name="connsiteX39800" fmla="*/ 6549873 w 12184637"/>
              <a:gd name="connsiteY39800" fmla="*/ 2107832 h 4608812"/>
              <a:gd name="connsiteX39801" fmla="*/ 6543321 w 12184637"/>
              <a:gd name="connsiteY39801" fmla="*/ 2112250 h 4608812"/>
              <a:gd name="connsiteX39802" fmla="*/ 6528007 w 12184637"/>
              <a:gd name="connsiteY39802" fmla="*/ 2190364 h 4608812"/>
              <a:gd name="connsiteX39803" fmla="*/ 6532425 w 12184637"/>
              <a:gd name="connsiteY39803" fmla="*/ 2196916 h 4608812"/>
              <a:gd name="connsiteX39804" fmla="*/ 6533529 w 12184637"/>
              <a:gd name="connsiteY39804" fmla="*/ 2196990 h 4608812"/>
              <a:gd name="connsiteX39805" fmla="*/ 6538977 w 12184637"/>
              <a:gd name="connsiteY39805" fmla="*/ 2192499 h 4608812"/>
              <a:gd name="connsiteX39806" fmla="*/ 6553922 w 12184637"/>
              <a:gd name="connsiteY39806" fmla="*/ 2115636 h 4608812"/>
              <a:gd name="connsiteX39807" fmla="*/ 6584329 w 12184637"/>
              <a:gd name="connsiteY39807" fmla="*/ 2048345 h 4608812"/>
              <a:gd name="connsiteX39808" fmla="*/ 6581531 w 12184637"/>
              <a:gd name="connsiteY39808" fmla="*/ 2040982 h 4608812"/>
              <a:gd name="connsiteX39809" fmla="*/ 6574169 w 12184637"/>
              <a:gd name="connsiteY39809" fmla="*/ 2043780 h 4608812"/>
              <a:gd name="connsiteX39810" fmla="*/ 6543762 w 12184637"/>
              <a:gd name="connsiteY39810" fmla="*/ 2111072 h 4608812"/>
              <a:gd name="connsiteX39811" fmla="*/ 6546560 w 12184637"/>
              <a:gd name="connsiteY39811" fmla="*/ 2118434 h 4608812"/>
              <a:gd name="connsiteX39812" fmla="*/ 6548916 w 12184637"/>
              <a:gd name="connsiteY39812" fmla="*/ 2118949 h 4608812"/>
              <a:gd name="connsiteX39813" fmla="*/ 6553922 w 12184637"/>
              <a:gd name="connsiteY39813" fmla="*/ 2115636 h 4608812"/>
              <a:gd name="connsiteX39814" fmla="*/ 6583445 w 12184637"/>
              <a:gd name="connsiteY39814" fmla="*/ 2049743 h 4608812"/>
              <a:gd name="connsiteX39815" fmla="*/ 6631963 w 12184637"/>
              <a:gd name="connsiteY39815" fmla="*/ 1994673 h 4608812"/>
              <a:gd name="connsiteX39816" fmla="*/ 6631447 w 12184637"/>
              <a:gd name="connsiteY39816" fmla="*/ 1986795 h 4608812"/>
              <a:gd name="connsiteX39817" fmla="*/ 6623570 w 12184637"/>
              <a:gd name="connsiteY39817" fmla="*/ 1987311 h 4608812"/>
              <a:gd name="connsiteX39818" fmla="*/ 6575052 w 12184637"/>
              <a:gd name="connsiteY39818" fmla="*/ 2042381 h 4608812"/>
              <a:gd name="connsiteX39819" fmla="*/ 6575568 w 12184637"/>
              <a:gd name="connsiteY39819" fmla="*/ 2050259 h 4608812"/>
              <a:gd name="connsiteX39820" fmla="*/ 6579323 w 12184637"/>
              <a:gd name="connsiteY39820" fmla="*/ 2051658 h 4608812"/>
              <a:gd name="connsiteX39821" fmla="*/ 6583445 w 12184637"/>
              <a:gd name="connsiteY39821" fmla="*/ 2049743 h 4608812"/>
              <a:gd name="connsiteX39822" fmla="*/ 6630638 w 12184637"/>
              <a:gd name="connsiteY39822" fmla="*/ 1995778 h 4608812"/>
              <a:gd name="connsiteX39823" fmla="*/ 6646687 w 12184637"/>
              <a:gd name="connsiteY39823" fmla="*/ 1986207 h 4608812"/>
              <a:gd name="connsiteX39824" fmla="*/ 6648602 w 12184637"/>
              <a:gd name="connsiteY39824" fmla="*/ 1978550 h 4608812"/>
              <a:gd name="connsiteX39825" fmla="*/ 6640945 w 12184637"/>
              <a:gd name="connsiteY39825" fmla="*/ 1976636 h 4608812"/>
              <a:gd name="connsiteX39826" fmla="*/ 6624895 w 12184637"/>
              <a:gd name="connsiteY39826" fmla="*/ 1986207 h 4608812"/>
              <a:gd name="connsiteX39827" fmla="*/ 6622981 w 12184637"/>
              <a:gd name="connsiteY39827" fmla="*/ 1993863 h 4608812"/>
              <a:gd name="connsiteX39828" fmla="*/ 6627840 w 12184637"/>
              <a:gd name="connsiteY39828" fmla="*/ 1996588 h 4608812"/>
              <a:gd name="connsiteX39829" fmla="*/ 6630638 w 12184637"/>
              <a:gd name="connsiteY39829" fmla="*/ 1995778 h 4608812"/>
              <a:gd name="connsiteX39830" fmla="*/ 6646687 w 12184637"/>
              <a:gd name="connsiteY39830" fmla="*/ 1986207 h 4608812"/>
              <a:gd name="connsiteX39831" fmla="*/ 6700359 w 12184637"/>
              <a:gd name="connsiteY39831" fmla="*/ 1954254 h 4608812"/>
              <a:gd name="connsiteX39832" fmla="*/ 6702273 w 12184637"/>
              <a:gd name="connsiteY39832" fmla="*/ 1946597 h 4608812"/>
              <a:gd name="connsiteX39833" fmla="*/ 6694616 w 12184637"/>
              <a:gd name="connsiteY39833" fmla="*/ 1944683 h 4608812"/>
              <a:gd name="connsiteX39834" fmla="*/ 6640945 w 12184637"/>
              <a:gd name="connsiteY39834" fmla="*/ 1976636 h 4608812"/>
              <a:gd name="connsiteX39835" fmla="*/ 6639031 w 12184637"/>
              <a:gd name="connsiteY39835" fmla="*/ 1984292 h 4608812"/>
              <a:gd name="connsiteX39836" fmla="*/ 6643890 w 12184637"/>
              <a:gd name="connsiteY39836" fmla="*/ 1987017 h 4608812"/>
              <a:gd name="connsiteX39837" fmla="*/ 6646687 w 12184637"/>
              <a:gd name="connsiteY39837" fmla="*/ 1986207 h 4608812"/>
              <a:gd name="connsiteX39838" fmla="*/ 6699181 w 12184637"/>
              <a:gd name="connsiteY39838" fmla="*/ 1954843 h 4608812"/>
              <a:gd name="connsiteX39839" fmla="*/ 6784805 w 12184637"/>
              <a:gd name="connsiteY39839" fmla="*/ 1927161 h 4608812"/>
              <a:gd name="connsiteX39840" fmla="*/ 6788412 w 12184637"/>
              <a:gd name="connsiteY39840" fmla="*/ 1920167 h 4608812"/>
              <a:gd name="connsiteX39841" fmla="*/ 6781418 w 12184637"/>
              <a:gd name="connsiteY39841" fmla="*/ 1916559 h 4608812"/>
              <a:gd name="connsiteX39842" fmla="*/ 6695794 w 12184637"/>
              <a:gd name="connsiteY39842" fmla="*/ 1944241 h 4608812"/>
              <a:gd name="connsiteX39843" fmla="*/ 6692187 w 12184637"/>
              <a:gd name="connsiteY39843" fmla="*/ 1951236 h 4608812"/>
              <a:gd name="connsiteX39844" fmla="*/ 6697561 w 12184637"/>
              <a:gd name="connsiteY39844" fmla="*/ 1955064 h 4608812"/>
              <a:gd name="connsiteX39845" fmla="*/ 6699181 w 12184637"/>
              <a:gd name="connsiteY39845" fmla="*/ 1954843 h 4608812"/>
              <a:gd name="connsiteX39846" fmla="*/ 6842231 w 12184637"/>
              <a:gd name="connsiteY39846" fmla="*/ 1926351 h 4608812"/>
              <a:gd name="connsiteX39847" fmla="*/ 6837077 w 12184637"/>
              <a:gd name="connsiteY39847" fmla="*/ 1920387 h 4608812"/>
              <a:gd name="connsiteX39848" fmla="*/ 6783479 w 12184637"/>
              <a:gd name="connsiteY39848" fmla="*/ 1916265 h 4608812"/>
              <a:gd name="connsiteX39849" fmla="*/ 6777516 w 12184637"/>
              <a:gd name="connsiteY39849" fmla="*/ 1921418 h 4608812"/>
              <a:gd name="connsiteX39850" fmla="*/ 6782670 w 12184637"/>
              <a:gd name="connsiteY39850" fmla="*/ 1927382 h 4608812"/>
              <a:gd name="connsiteX39851" fmla="*/ 6836267 w 12184637"/>
              <a:gd name="connsiteY39851" fmla="*/ 1931505 h 4608812"/>
              <a:gd name="connsiteX39852" fmla="*/ 6836783 w 12184637"/>
              <a:gd name="connsiteY39852" fmla="*/ 1931505 h 4608812"/>
              <a:gd name="connsiteX39853" fmla="*/ 6842231 w 12184637"/>
              <a:gd name="connsiteY39853" fmla="*/ 1926351 h 4608812"/>
              <a:gd name="connsiteX39854" fmla="*/ 6837372 w 12184637"/>
              <a:gd name="connsiteY39854" fmla="*/ 1931505 h 4608812"/>
              <a:gd name="connsiteX39855" fmla="*/ 6930137 w 12184637"/>
              <a:gd name="connsiteY39855" fmla="*/ 1919946 h 4608812"/>
              <a:gd name="connsiteX39856" fmla="*/ 6934996 w 12184637"/>
              <a:gd name="connsiteY39856" fmla="*/ 1913688 h 4608812"/>
              <a:gd name="connsiteX39857" fmla="*/ 6928738 w 12184637"/>
              <a:gd name="connsiteY39857" fmla="*/ 1908829 h 4608812"/>
              <a:gd name="connsiteX39858" fmla="*/ 6835973 w 12184637"/>
              <a:gd name="connsiteY39858" fmla="*/ 1920387 h 4608812"/>
              <a:gd name="connsiteX39859" fmla="*/ 6831114 w 12184637"/>
              <a:gd name="connsiteY39859" fmla="*/ 1926645 h 4608812"/>
              <a:gd name="connsiteX39860" fmla="*/ 6836709 w 12184637"/>
              <a:gd name="connsiteY39860" fmla="*/ 1931505 h 4608812"/>
              <a:gd name="connsiteX39861" fmla="*/ 6837372 w 12184637"/>
              <a:gd name="connsiteY39861" fmla="*/ 1931505 h 4608812"/>
              <a:gd name="connsiteX39862" fmla="*/ 6957525 w 12184637"/>
              <a:gd name="connsiteY39862" fmla="*/ 1914571 h 4608812"/>
              <a:gd name="connsiteX39863" fmla="*/ 6952003 w 12184637"/>
              <a:gd name="connsiteY39863" fmla="*/ 1908976 h 4608812"/>
              <a:gd name="connsiteX39864" fmla="*/ 6929474 w 12184637"/>
              <a:gd name="connsiteY39864" fmla="*/ 1908829 h 4608812"/>
              <a:gd name="connsiteX39865" fmla="*/ 6923879 w 12184637"/>
              <a:gd name="connsiteY39865" fmla="*/ 1914350 h 4608812"/>
              <a:gd name="connsiteX39866" fmla="*/ 6929401 w 12184637"/>
              <a:gd name="connsiteY39866" fmla="*/ 1919946 h 4608812"/>
              <a:gd name="connsiteX39867" fmla="*/ 6951929 w 12184637"/>
              <a:gd name="connsiteY39867" fmla="*/ 1920093 h 4608812"/>
              <a:gd name="connsiteX39868" fmla="*/ 6952003 w 12184637"/>
              <a:gd name="connsiteY39868" fmla="*/ 1920093 h 4608812"/>
              <a:gd name="connsiteX39869" fmla="*/ 6957525 w 12184637"/>
              <a:gd name="connsiteY39869" fmla="*/ 1914571 h 4608812"/>
              <a:gd name="connsiteX39870" fmla="*/ 2749444 w 12184637"/>
              <a:gd name="connsiteY39870" fmla="*/ 2041277 h 4608812"/>
              <a:gd name="connsiteX39871" fmla="*/ 2746941 w 12184637"/>
              <a:gd name="connsiteY39871" fmla="*/ 2033841 h 4608812"/>
              <a:gd name="connsiteX39872" fmla="*/ 2714694 w 12184637"/>
              <a:gd name="connsiteY39872" fmla="*/ 2017938 h 4608812"/>
              <a:gd name="connsiteX39873" fmla="*/ 2707258 w 12184637"/>
              <a:gd name="connsiteY39873" fmla="*/ 2020441 h 4608812"/>
              <a:gd name="connsiteX39874" fmla="*/ 2709761 w 12184637"/>
              <a:gd name="connsiteY39874" fmla="*/ 2027877 h 4608812"/>
              <a:gd name="connsiteX39875" fmla="*/ 2742008 w 12184637"/>
              <a:gd name="connsiteY39875" fmla="*/ 2043780 h 4608812"/>
              <a:gd name="connsiteX39876" fmla="*/ 2744511 w 12184637"/>
              <a:gd name="connsiteY39876" fmla="*/ 2044369 h 4608812"/>
              <a:gd name="connsiteX39877" fmla="*/ 2749444 w 12184637"/>
              <a:gd name="connsiteY39877" fmla="*/ 2041277 h 4608812"/>
              <a:gd name="connsiteX39878" fmla="*/ 11453545 w 12184637"/>
              <a:gd name="connsiteY39878" fmla="*/ 31732 h 4608812"/>
              <a:gd name="connsiteX39879" fmla="*/ 11491167 w 12184637"/>
              <a:gd name="connsiteY39879" fmla="*/ 24075 h 4608812"/>
              <a:gd name="connsiteX39880" fmla="*/ 11495511 w 12184637"/>
              <a:gd name="connsiteY39880" fmla="*/ 17522 h 4608812"/>
              <a:gd name="connsiteX39881" fmla="*/ 11488958 w 12184637"/>
              <a:gd name="connsiteY39881" fmla="*/ 13179 h 4608812"/>
              <a:gd name="connsiteX39882" fmla="*/ 11451337 w 12184637"/>
              <a:gd name="connsiteY39882" fmla="*/ 20835 h 4608812"/>
              <a:gd name="connsiteX39883" fmla="*/ 11446993 w 12184637"/>
              <a:gd name="connsiteY39883" fmla="*/ 27388 h 4608812"/>
              <a:gd name="connsiteX39884" fmla="*/ 11452515 w 12184637"/>
              <a:gd name="connsiteY39884" fmla="*/ 31879 h 4608812"/>
              <a:gd name="connsiteX39885" fmla="*/ 11453545 w 12184637"/>
              <a:gd name="connsiteY39885" fmla="*/ 31732 h 4608812"/>
              <a:gd name="connsiteX39886" fmla="*/ 11491167 w 12184637"/>
              <a:gd name="connsiteY39886" fmla="*/ 24075 h 4608812"/>
              <a:gd name="connsiteX39887" fmla="*/ 11521794 w 12184637"/>
              <a:gd name="connsiteY39887" fmla="*/ 17890 h 4608812"/>
              <a:gd name="connsiteX39888" fmla="*/ 11526138 w 12184637"/>
              <a:gd name="connsiteY39888" fmla="*/ 11338 h 4608812"/>
              <a:gd name="connsiteX39889" fmla="*/ 11519586 w 12184637"/>
              <a:gd name="connsiteY39889" fmla="*/ 6994 h 4608812"/>
              <a:gd name="connsiteX39890" fmla="*/ 11488958 w 12184637"/>
              <a:gd name="connsiteY39890" fmla="*/ 13179 h 4608812"/>
              <a:gd name="connsiteX39891" fmla="*/ 11484615 w 12184637"/>
              <a:gd name="connsiteY39891" fmla="*/ 19731 h 4608812"/>
              <a:gd name="connsiteX39892" fmla="*/ 11490136 w 12184637"/>
              <a:gd name="connsiteY39892" fmla="*/ 24222 h 4608812"/>
              <a:gd name="connsiteX39893" fmla="*/ 11491167 w 12184637"/>
              <a:gd name="connsiteY39893" fmla="*/ 24075 h 4608812"/>
              <a:gd name="connsiteX39894" fmla="*/ 11520984 w 12184637"/>
              <a:gd name="connsiteY39894" fmla="*/ 17964 h 4608812"/>
              <a:gd name="connsiteX39895" fmla="*/ 11585699 w 12184637"/>
              <a:gd name="connsiteY39895" fmla="*/ 14357 h 4608812"/>
              <a:gd name="connsiteX39896" fmla="*/ 11590926 w 12184637"/>
              <a:gd name="connsiteY39896" fmla="*/ 8467 h 4608812"/>
              <a:gd name="connsiteX39897" fmla="*/ 11585037 w 12184637"/>
              <a:gd name="connsiteY39897" fmla="*/ 3239 h 4608812"/>
              <a:gd name="connsiteX39898" fmla="*/ 11520322 w 12184637"/>
              <a:gd name="connsiteY39898" fmla="*/ 6847 h 4608812"/>
              <a:gd name="connsiteX39899" fmla="*/ 11515095 w 12184637"/>
              <a:gd name="connsiteY39899" fmla="*/ 12737 h 4608812"/>
              <a:gd name="connsiteX39900" fmla="*/ 11520690 w 12184637"/>
              <a:gd name="connsiteY39900" fmla="*/ 17964 h 4608812"/>
              <a:gd name="connsiteX39901" fmla="*/ 11520984 w 12184637"/>
              <a:gd name="connsiteY39901" fmla="*/ 17964 h 4608812"/>
              <a:gd name="connsiteX39902" fmla="*/ 11585625 w 12184637"/>
              <a:gd name="connsiteY39902" fmla="*/ 14357 h 4608812"/>
              <a:gd name="connsiteX39903" fmla="*/ 11655273 w 12184637"/>
              <a:gd name="connsiteY39903" fmla="*/ 11117 h 4608812"/>
              <a:gd name="connsiteX39904" fmla="*/ 11660574 w 12184637"/>
              <a:gd name="connsiteY39904" fmla="*/ 5301 h 4608812"/>
              <a:gd name="connsiteX39905" fmla="*/ 11654979 w 12184637"/>
              <a:gd name="connsiteY39905" fmla="*/ 0 h 4608812"/>
              <a:gd name="connsiteX39906" fmla="*/ 11654758 w 12184637"/>
              <a:gd name="connsiteY39906" fmla="*/ 0 h 4608812"/>
              <a:gd name="connsiteX39907" fmla="*/ 11585110 w 12184637"/>
              <a:gd name="connsiteY39907" fmla="*/ 3239 h 4608812"/>
              <a:gd name="connsiteX39908" fmla="*/ 11579809 w 12184637"/>
              <a:gd name="connsiteY39908" fmla="*/ 9056 h 4608812"/>
              <a:gd name="connsiteX39909" fmla="*/ 11585404 w 12184637"/>
              <a:gd name="connsiteY39909" fmla="*/ 14357 h 4608812"/>
              <a:gd name="connsiteX39910" fmla="*/ 11585625 w 12184637"/>
              <a:gd name="connsiteY39910" fmla="*/ 14357 h 4608812"/>
              <a:gd name="connsiteX39911" fmla="*/ 11727645 w 12184637"/>
              <a:gd name="connsiteY39911" fmla="*/ 17743 h 4608812"/>
              <a:gd name="connsiteX39912" fmla="*/ 11723080 w 12184637"/>
              <a:gd name="connsiteY39912" fmla="*/ 11338 h 4608812"/>
              <a:gd name="connsiteX39913" fmla="*/ 11655936 w 12184637"/>
              <a:gd name="connsiteY39913" fmla="*/ 147 h 4608812"/>
              <a:gd name="connsiteX39914" fmla="*/ 11649531 w 12184637"/>
              <a:gd name="connsiteY39914" fmla="*/ 4712 h 4608812"/>
              <a:gd name="connsiteX39915" fmla="*/ 11654095 w 12184637"/>
              <a:gd name="connsiteY39915" fmla="*/ 11117 h 4608812"/>
              <a:gd name="connsiteX39916" fmla="*/ 11721240 w 12184637"/>
              <a:gd name="connsiteY39916" fmla="*/ 22308 h 4608812"/>
              <a:gd name="connsiteX39917" fmla="*/ 11722197 w 12184637"/>
              <a:gd name="connsiteY39917" fmla="*/ 22381 h 4608812"/>
              <a:gd name="connsiteX39918" fmla="*/ 11727645 w 12184637"/>
              <a:gd name="connsiteY39918" fmla="*/ 17743 h 4608812"/>
              <a:gd name="connsiteX39919" fmla="*/ 11790445 w 12184637"/>
              <a:gd name="connsiteY39919" fmla="*/ 43511 h 4608812"/>
              <a:gd name="connsiteX39920" fmla="*/ 11787279 w 12184637"/>
              <a:gd name="connsiteY39920" fmla="*/ 36296 h 4608812"/>
              <a:gd name="connsiteX39921" fmla="*/ 11724258 w 12184637"/>
              <a:gd name="connsiteY39921" fmla="*/ 11632 h 4608812"/>
              <a:gd name="connsiteX39922" fmla="*/ 11717043 w 12184637"/>
              <a:gd name="connsiteY39922" fmla="*/ 14798 h 4608812"/>
              <a:gd name="connsiteX39923" fmla="*/ 11720209 w 12184637"/>
              <a:gd name="connsiteY39923" fmla="*/ 22013 h 4608812"/>
              <a:gd name="connsiteX39924" fmla="*/ 11783230 w 12184637"/>
              <a:gd name="connsiteY39924" fmla="*/ 46677 h 4608812"/>
              <a:gd name="connsiteX39925" fmla="*/ 11785291 w 12184637"/>
              <a:gd name="connsiteY39925" fmla="*/ 47045 h 4608812"/>
              <a:gd name="connsiteX39926" fmla="*/ 11790445 w 12184637"/>
              <a:gd name="connsiteY39926" fmla="*/ 43511 h 4608812"/>
              <a:gd name="connsiteX39927" fmla="*/ 11846178 w 12184637"/>
              <a:gd name="connsiteY39927" fmla="*/ 81575 h 4608812"/>
              <a:gd name="connsiteX39928" fmla="*/ 11844558 w 12184637"/>
              <a:gd name="connsiteY39928" fmla="*/ 73844 h 4608812"/>
              <a:gd name="connsiteX39929" fmla="*/ 11788310 w 12184637"/>
              <a:gd name="connsiteY39929" fmla="*/ 36812 h 4608812"/>
              <a:gd name="connsiteX39930" fmla="*/ 11780579 w 12184637"/>
              <a:gd name="connsiteY39930" fmla="*/ 38431 h 4608812"/>
              <a:gd name="connsiteX39931" fmla="*/ 11782199 w 12184637"/>
              <a:gd name="connsiteY39931" fmla="*/ 46162 h 4608812"/>
              <a:gd name="connsiteX39932" fmla="*/ 11838521 w 12184637"/>
              <a:gd name="connsiteY39932" fmla="*/ 83194 h 4608812"/>
              <a:gd name="connsiteX39933" fmla="*/ 11841613 w 12184637"/>
              <a:gd name="connsiteY39933" fmla="*/ 84078 h 4608812"/>
              <a:gd name="connsiteX39934" fmla="*/ 11846178 w 12184637"/>
              <a:gd name="connsiteY39934" fmla="*/ 81575 h 4608812"/>
              <a:gd name="connsiteX39935" fmla="*/ 11893959 w 12184637"/>
              <a:gd name="connsiteY39935" fmla="*/ 126853 h 4608812"/>
              <a:gd name="connsiteX39936" fmla="*/ 11893665 w 12184637"/>
              <a:gd name="connsiteY39936" fmla="*/ 118975 h 4608812"/>
              <a:gd name="connsiteX39937" fmla="*/ 11845295 w 12184637"/>
              <a:gd name="connsiteY39937" fmla="*/ 74433 h 4608812"/>
              <a:gd name="connsiteX39938" fmla="*/ 11837416 w 12184637"/>
              <a:gd name="connsiteY39938" fmla="*/ 74728 h 4608812"/>
              <a:gd name="connsiteX39939" fmla="*/ 11837711 w 12184637"/>
              <a:gd name="connsiteY39939" fmla="*/ 82605 h 4608812"/>
              <a:gd name="connsiteX39940" fmla="*/ 11886081 w 12184637"/>
              <a:gd name="connsiteY39940" fmla="*/ 127147 h 4608812"/>
              <a:gd name="connsiteX39941" fmla="*/ 11889910 w 12184637"/>
              <a:gd name="connsiteY39941" fmla="*/ 128620 h 4608812"/>
              <a:gd name="connsiteX39942" fmla="*/ 11893959 w 12184637"/>
              <a:gd name="connsiteY39942" fmla="*/ 126853 h 4608812"/>
              <a:gd name="connsiteX39943" fmla="*/ 11970380 w 12184637"/>
              <a:gd name="connsiteY39943" fmla="*/ 133111 h 4608812"/>
              <a:gd name="connsiteX39944" fmla="*/ 11965521 w 12184637"/>
              <a:gd name="connsiteY39944" fmla="*/ 126853 h 4608812"/>
              <a:gd name="connsiteX39945" fmla="*/ 11890573 w 12184637"/>
              <a:gd name="connsiteY39945" fmla="*/ 117429 h 4608812"/>
              <a:gd name="connsiteX39946" fmla="*/ 11884314 w 12184637"/>
              <a:gd name="connsiteY39946" fmla="*/ 122288 h 4608812"/>
              <a:gd name="connsiteX39947" fmla="*/ 11889174 w 12184637"/>
              <a:gd name="connsiteY39947" fmla="*/ 128546 h 4608812"/>
              <a:gd name="connsiteX39948" fmla="*/ 11964122 w 12184637"/>
              <a:gd name="connsiteY39948" fmla="*/ 137970 h 4608812"/>
              <a:gd name="connsiteX39949" fmla="*/ 11964859 w 12184637"/>
              <a:gd name="connsiteY39949" fmla="*/ 138043 h 4608812"/>
              <a:gd name="connsiteX39950" fmla="*/ 11970380 w 12184637"/>
              <a:gd name="connsiteY39950" fmla="*/ 133111 h 4608812"/>
              <a:gd name="connsiteX39951" fmla="*/ 12030383 w 12184637"/>
              <a:gd name="connsiteY39951" fmla="*/ 157333 h 4608812"/>
              <a:gd name="connsiteX39952" fmla="*/ 12027143 w 12184637"/>
              <a:gd name="connsiteY39952" fmla="*/ 150118 h 4608812"/>
              <a:gd name="connsiteX39953" fmla="*/ 11966773 w 12184637"/>
              <a:gd name="connsiteY39953" fmla="*/ 127221 h 4608812"/>
              <a:gd name="connsiteX39954" fmla="*/ 11959558 w 12184637"/>
              <a:gd name="connsiteY39954" fmla="*/ 130460 h 4608812"/>
              <a:gd name="connsiteX39955" fmla="*/ 11962797 w 12184637"/>
              <a:gd name="connsiteY39955" fmla="*/ 137675 h 4608812"/>
              <a:gd name="connsiteX39956" fmla="*/ 12023168 w 12184637"/>
              <a:gd name="connsiteY39956" fmla="*/ 160572 h 4608812"/>
              <a:gd name="connsiteX39957" fmla="*/ 12025155 w 12184637"/>
              <a:gd name="connsiteY39957" fmla="*/ 160940 h 4608812"/>
              <a:gd name="connsiteX39958" fmla="*/ 12030383 w 12184637"/>
              <a:gd name="connsiteY39958" fmla="*/ 157333 h 4608812"/>
              <a:gd name="connsiteX39959" fmla="*/ 12070802 w 12184637"/>
              <a:gd name="connsiteY39959" fmla="*/ 201359 h 4608812"/>
              <a:gd name="connsiteX39960" fmla="*/ 12070802 w 12184637"/>
              <a:gd name="connsiteY39960" fmla="*/ 193482 h 4608812"/>
              <a:gd name="connsiteX39961" fmla="*/ 12029131 w 12184637"/>
              <a:gd name="connsiteY39961" fmla="*/ 151443 h 4608812"/>
              <a:gd name="connsiteX39962" fmla="*/ 12021254 w 12184637"/>
              <a:gd name="connsiteY39962" fmla="*/ 151443 h 4608812"/>
              <a:gd name="connsiteX39963" fmla="*/ 12021254 w 12184637"/>
              <a:gd name="connsiteY39963" fmla="*/ 159321 h 4608812"/>
              <a:gd name="connsiteX39964" fmla="*/ 12062924 w 12184637"/>
              <a:gd name="connsiteY39964" fmla="*/ 201359 h 4608812"/>
              <a:gd name="connsiteX39965" fmla="*/ 12066900 w 12184637"/>
              <a:gd name="connsiteY39965" fmla="*/ 202979 h 4608812"/>
              <a:gd name="connsiteX39966" fmla="*/ 12070802 w 12184637"/>
              <a:gd name="connsiteY39966" fmla="*/ 201359 h 4608812"/>
              <a:gd name="connsiteX39967" fmla="*/ 12113724 w 12184637"/>
              <a:gd name="connsiteY39967" fmla="*/ 242220 h 4608812"/>
              <a:gd name="connsiteX39968" fmla="*/ 12113577 w 12184637"/>
              <a:gd name="connsiteY39968" fmla="*/ 234343 h 4608812"/>
              <a:gd name="connsiteX39969" fmla="*/ 12070729 w 12184637"/>
              <a:gd name="connsiteY39969" fmla="*/ 193408 h 4608812"/>
              <a:gd name="connsiteX39970" fmla="*/ 12062851 w 12184637"/>
              <a:gd name="connsiteY39970" fmla="*/ 193555 h 4608812"/>
              <a:gd name="connsiteX39971" fmla="*/ 12062998 w 12184637"/>
              <a:gd name="connsiteY39971" fmla="*/ 201433 h 4608812"/>
              <a:gd name="connsiteX39972" fmla="*/ 12105847 w 12184637"/>
              <a:gd name="connsiteY39972" fmla="*/ 242368 h 4608812"/>
              <a:gd name="connsiteX39973" fmla="*/ 12109748 w 12184637"/>
              <a:gd name="connsiteY39973" fmla="*/ 243914 h 4608812"/>
              <a:gd name="connsiteX39974" fmla="*/ 12113724 w 12184637"/>
              <a:gd name="connsiteY39974" fmla="*/ 242220 h 4608812"/>
              <a:gd name="connsiteX39975" fmla="*/ 12142143 w 12184637"/>
              <a:gd name="connsiteY39975" fmla="*/ 283008 h 4608812"/>
              <a:gd name="connsiteX39976" fmla="*/ 12143395 w 12184637"/>
              <a:gd name="connsiteY39976" fmla="*/ 275204 h 4608812"/>
              <a:gd name="connsiteX39977" fmla="*/ 12114240 w 12184637"/>
              <a:gd name="connsiteY39977" fmla="*/ 235079 h 4608812"/>
              <a:gd name="connsiteX39978" fmla="*/ 12106436 w 12184637"/>
              <a:gd name="connsiteY39978" fmla="*/ 233827 h 4608812"/>
              <a:gd name="connsiteX39979" fmla="*/ 12105184 w 12184637"/>
              <a:gd name="connsiteY39979" fmla="*/ 241631 h 4608812"/>
              <a:gd name="connsiteX39980" fmla="*/ 12134339 w 12184637"/>
              <a:gd name="connsiteY39980" fmla="*/ 281756 h 4608812"/>
              <a:gd name="connsiteX39981" fmla="*/ 12138904 w 12184637"/>
              <a:gd name="connsiteY39981" fmla="*/ 284038 h 4608812"/>
              <a:gd name="connsiteX39982" fmla="*/ 12142143 w 12184637"/>
              <a:gd name="connsiteY39982" fmla="*/ 283008 h 4608812"/>
              <a:gd name="connsiteX39983" fmla="*/ 9947804 w 12184637"/>
              <a:gd name="connsiteY39983" fmla="*/ 1349881 h 4608812"/>
              <a:gd name="connsiteX39984" fmla="*/ 9950086 w 12184637"/>
              <a:gd name="connsiteY39984" fmla="*/ 1342298 h 4608812"/>
              <a:gd name="connsiteX39985" fmla="*/ 9917324 w 12184637"/>
              <a:gd name="connsiteY39985" fmla="*/ 1281559 h 4608812"/>
              <a:gd name="connsiteX39986" fmla="*/ 9909741 w 12184637"/>
              <a:gd name="connsiteY39986" fmla="*/ 1279277 h 4608812"/>
              <a:gd name="connsiteX39987" fmla="*/ 9907458 w 12184637"/>
              <a:gd name="connsiteY39987" fmla="*/ 1286860 h 4608812"/>
              <a:gd name="connsiteX39988" fmla="*/ 9940221 w 12184637"/>
              <a:gd name="connsiteY39988" fmla="*/ 1347599 h 4608812"/>
              <a:gd name="connsiteX39989" fmla="*/ 9945154 w 12184637"/>
              <a:gd name="connsiteY39989" fmla="*/ 1350544 h 4608812"/>
              <a:gd name="connsiteX39990" fmla="*/ 9947804 w 12184637"/>
              <a:gd name="connsiteY39990" fmla="*/ 1349881 h 4608812"/>
              <a:gd name="connsiteX39991" fmla="*/ 9992641 w 12184637"/>
              <a:gd name="connsiteY39991" fmla="*/ 1407823 h 4608812"/>
              <a:gd name="connsiteX39992" fmla="*/ 9993745 w 12184637"/>
              <a:gd name="connsiteY39992" fmla="*/ 1400019 h 4608812"/>
              <a:gd name="connsiteX39993" fmla="*/ 9949645 w 12184637"/>
              <a:gd name="connsiteY39993" fmla="*/ 1341562 h 4608812"/>
              <a:gd name="connsiteX39994" fmla="*/ 9941840 w 12184637"/>
              <a:gd name="connsiteY39994" fmla="*/ 1340458 h 4608812"/>
              <a:gd name="connsiteX39995" fmla="*/ 9940736 w 12184637"/>
              <a:gd name="connsiteY39995" fmla="*/ 1348262 h 4608812"/>
              <a:gd name="connsiteX39996" fmla="*/ 9984836 w 12184637"/>
              <a:gd name="connsiteY39996" fmla="*/ 1406719 h 4608812"/>
              <a:gd name="connsiteX39997" fmla="*/ 9989328 w 12184637"/>
              <a:gd name="connsiteY39997" fmla="*/ 1408927 h 4608812"/>
              <a:gd name="connsiteX39998" fmla="*/ 9992641 w 12184637"/>
              <a:gd name="connsiteY39998" fmla="*/ 1407823 h 4608812"/>
              <a:gd name="connsiteX39999" fmla="*/ 10043220 w 12184637"/>
              <a:gd name="connsiteY39999" fmla="*/ 1460316 h 4608812"/>
              <a:gd name="connsiteX40000" fmla="*/ 10043441 w 12184637"/>
              <a:gd name="connsiteY40000" fmla="*/ 1452438 h 4608812"/>
              <a:gd name="connsiteX40001" fmla="*/ 9993303 w 12184637"/>
              <a:gd name="connsiteY40001" fmla="*/ 1399503 h 4608812"/>
              <a:gd name="connsiteX40002" fmla="*/ 9985426 w 12184637"/>
              <a:gd name="connsiteY40002" fmla="*/ 1399282 h 4608812"/>
              <a:gd name="connsiteX40003" fmla="*/ 9985205 w 12184637"/>
              <a:gd name="connsiteY40003" fmla="*/ 1407160 h 4608812"/>
              <a:gd name="connsiteX40004" fmla="*/ 10035342 w 12184637"/>
              <a:gd name="connsiteY40004" fmla="*/ 1460095 h 4608812"/>
              <a:gd name="connsiteX40005" fmla="*/ 10039391 w 12184637"/>
              <a:gd name="connsiteY40005" fmla="*/ 1461862 h 4608812"/>
              <a:gd name="connsiteX40006" fmla="*/ 10043220 w 12184637"/>
              <a:gd name="connsiteY40006" fmla="*/ 1460316 h 4608812"/>
              <a:gd name="connsiteX40007" fmla="*/ 10094387 w 12184637"/>
              <a:gd name="connsiteY40007" fmla="*/ 1504196 h 4608812"/>
              <a:gd name="connsiteX40008" fmla="*/ 10093872 w 12184637"/>
              <a:gd name="connsiteY40008" fmla="*/ 1496318 h 4608812"/>
              <a:gd name="connsiteX40009" fmla="*/ 10043072 w 12184637"/>
              <a:gd name="connsiteY40009" fmla="*/ 1452070 h 4608812"/>
              <a:gd name="connsiteX40010" fmla="*/ 10035195 w 12184637"/>
              <a:gd name="connsiteY40010" fmla="*/ 1452586 h 4608812"/>
              <a:gd name="connsiteX40011" fmla="*/ 10035710 w 12184637"/>
              <a:gd name="connsiteY40011" fmla="*/ 1460463 h 4608812"/>
              <a:gd name="connsiteX40012" fmla="*/ 10086510 w 12184637"/>
              <a:gd name="connsiteY40012" fmla="*/ 1504711 h 4608812"/>
              <a:gd name="connsiteX40013" fmla="*/ 10090191 w 12184637"/>
              <a:gd name="connsiteY40013" fmla="*/ 1506110 h 4608812"/>
              <a:gd name="connsiteX40014" fmla="*/ 10094387 w 12184637"/>
              <a:gd name="connsiteY40014" fmla="*/ 1504196 h 4608812"/>
              <a:gd name="connsiteX40015" fmla="*/ 10140697 w 12184637"/>
              <a:gd name="connsiteY40015" fmla="*/ 1536074 h 4608812"/>
              <a:gd name="connsiteX40016" fmla="*/ 10139371 w 12184637"/>
              <a:gd name="connsiteY40016" fmla="*/ 1528270 h 4608812"/>
              <a:gd name="connsiteX40017" fmla="*/ 10093430 w 12184637"/>
              <a:gd name="connsiteY40017" fmla="*/ 1495950 h 4608812"/>
              <a:gd name="connsiteX40018" fmla="*/ 10085627 w 12184637"/>
              <a:gd name="connsiteY40018" fmla="*/ 1497275 h 4608812"/>
              <a:gd name="connsiteX40019" fmla="*/ 10086951 w 12184637"/>
              <a:gd name="connsiteY40019" fmla="*/ 1505079 h 4608812"/>
              <a:gd name="connsiteX40020" fmla="*/ 10132893 w 12184637"/>
              <a:gd name="connsiteY40020" fmla="*/ 1537400 h 4608812"/>
              <a:gd name="connsiteX40021" fmla="*/ 10136132 w 12184637"/>
              <a:gd name="connsiteY40021" fmla="*/ 1538430 h 4608812"/>
              <a:gd name="connsiteX40022" fmla="*/ 10140697 w 12184637"/>
              <a:gd name="connsiteY40022" fmla="*/ 1536074 h 4608812"/>
              <a:gd name="connsiteX40023" fmla="*/ 10189288 w 12184637"/>
              <a:gd name="connsiteY40023" fmla="*/ 1559928 h 4608812"/>
              <a:gd name="connsiteX40024" fmla="*/ 10186859 w 12184637"/>
              <a:gd name="connsiteY40024" fmla="*/ 1552419 h 4608812"/>
              <a:gd name="connsiteX40025" fmla="*/ 10138709 w 12184637"/>
              <a:gd name="connsiteY40025" fmla="*/ 1527829 h 4608812"/>
              <a:gd name="connsiteX40026" fmla="*/ 10131199 w 12184637"/>
              <a:gd name="connsiteY40026" fmla="*/ 1530258 h 4608812"/>
              <a:gd name="connsiteX40027" fmla="*/ 10133629 w 12184637"/>
              <a:gd name="connsiteY40027" fmla="*/ 1537768 h 4608812"/>
              <a:gd name="connsiteX40028" fmla="*/ 10181778 w 12184637"/>
              <a:gd name="connsiteY40028" fmla="*/ 1562358 h 4608812"/>
              <a:gd name="connsiteX40029" fmla="*/ 10184356 w 12184637"/>
              <a:gd name="connsiteY40029" fmla="*/ 1562947 h 4608812"/>
              <a:gd name="connsiteX40030" fmla="*/ 10189288 w 12184637"/>
              <a:gd name="connsiteY40030" fmla="*/ 1559928 h 4608812"/>
              <a:gd name="connsiteX40031" fmla="*/ 10247009 w 12184637"/>
              <a:gd name="connsiteY40031" fmla="*/ 1580322 h 4608812"/>
              <a:gd name="connsiteX40032" fmla="*/ 10243695 w 12184637"/>
              <a:gd name="connsiteY40032" fmla="*/ 1573180 h 4608812"/>
              <a:gd name="connsiteX40033" fmla="*/ 10186196 w 12184637"/>
              <a:gd name="connsiteY40033" fmla="*/ 1552198 h 4608812"/>
              <a:gd name="connsiteX40034" fmla="*/ 10179054 w 12184637"/>
              <a:gd name="connsiteY40034" fmla="*/ 1555511 h 4608812"/>
              <a:gd name="connsiteX40035" fmla="*/ 10182368 w 12184637"/>
              <a:gd name="connsiteY40035" fmla="*/ 1562652 h 4608812"/>
              <a:gd name="connsiteX40036" fmla="*/ 10239867 w 12184637"/>
              <a:gd name="connsiteY40036" fmla="*/ 1583635 h 4608812"/>
              <a:gd name="connsiteX40037" fmla="*/ 10241855 w 12184637"/>
              <a:gd name="connsiteY40037" fmla="*/ 1584003 h 4608812"/>
              <a:gd name="connsiteX40038" fmla="*/ 10247009 w 12184637"/>
              <a:gd name="connsiteY40038" fmla="*/ 1580322 h 4608812"/>
              <a:gd name="connsiteX40039" fmla="*/ 10321073 w 12184637"/>
              <a:gd name="connsiteY40039" fmla="*/ 1601673 h 4608812"/>
              <a:gd name="connsiteX40040" fmla="*/ 10317319 w 12184637"/>
              <a:gd name="connsiteY40040" fmla="*/ 1594752 h 4608812"/>
              <a:gd name="connsiteX40041" fmla="*/ 10243401 w 12184637"/>
              <a:gd name="connsiteY40041" fmla="*/ 1573033 h 4608812"/>
              <a:gd name="connsiteX40042" fmla="*/ 10236480 w 12184637"/>
              <a:gd name="connsiteY40042" fmla="*/ 1576788 h 4608812"/>
              <a:gd name="connsiteX40043" fmla="*/ 10240235 w 12184637"/>
              <a:gd name="connsiteY40043" fmla="*/ 1583709 h 4608812"/>
              <a:gd name="connsiteX40044" fmla="*/ 10314153 w 12184637"/>
              <a:gd name="connsiteY40044" fmla="*/ 1605427 h 4608812"/>
              <a:gd name="connsiteX40045" fmla="*/ 10315773 w 12184637"/>
              <a:gd name="connsiteY40045" fmla="*/ 1605648 h 4608812"/>
              <a:gd name="connsiteX40046" fmla="*/ 10321073 w 12184637"/>
              <a:gd name="connsiteY40046" fmla="*/ 1601673 h 4608812"/>
              <a:gd name="connsiteX40047" fmla="*/ 10418772 w 12184637"/>
              <a:gd name="connsiteY40047" fmla="*/ 1628251 h 4608812"/>
              <a:gd name="connsiteX40048" fmla="*/ 10414869 w 12184637"/>
              <a:gd name="connsiteY40048" fmla="*/ 1621404 h 4608812"/>
              <a:gd name="connsiteX40049" fmla="*/ 10317245 w 12184637"/>
              <a:gd name="connsiteY40049" fmla="*/ 1594752 h 4608812"/>
              <a:gd name="connsiteX40050" fmla="*/ 10310398 w 12184637"/>
              <a:gd name="connsiteY40050" fmla="*/ 1598654 h 4608812"/>
              <a:gd name="connsiteX40051" fmla="*/ 10314300 w 12184637"/>
              <a:gd name="connsiteY40051" fmla="*/ 1605501 h 4608812"/>
              <a:gd name="connsiteX40052" fmla="*/ 10411924 w 12184637"/>
              <a:gd name="connsiteY40052" fmla="*/ 1632153 h 4608812"/>
              <a:gd name="connsiteX40053" fmla="*/ 10413397 w 12184637"/>
              <a:gd name="connsiteY40053" fmla="*/ 1632374 h 4608812"/>
              <a:gd name="connsiteX40054" fmla="*/ 10418772 w 12184637"/>
              <a:gd name="connsiteY40054" fmla="*/ 1628251 h 4608812"/>
              <a:gd name="connsiteX40055" fmla="*/ 10532519 w 12184637"/>
              <a:gd name="connsiteY40055" fmla="*/ 1655639 h 4608812"/>
              <a:gd name="connsiteX40056" fmla="*/ 10528397 w 12184637"/>
              <a:gd name="connsiteY40056" fmla="*/ 1648939 h 4608812"/>
              <a:gd name="connsiteX40057" fmla="*/ 10414648 w 12184637"/>
              <a:gd name="connsiteY40057" fmla="*/ 1621404 h 4608812"/>
              <a:gd name="connsiteX40058" fmla="*/ 10407949 w 12184637"/>
              <a:gd name="connsiteY40058" fmla="*/ 1625527 h 4608812"/>
              <a:gd name="connsiteX40059" fmla="*/ 10412072 w 12184637"/>
              <a:gd name="connsiteY40059" fmla="*/ 1632226 h 4608812"/>
              <a:gd name="connsiteX40060" fmla="*/ 10525820 w 12184637"/>
              <a:gd name="connsiteY40060" fmla="*/ 1659761 h 4608812"/>
              <a:gd name="connsiteX40061" fmla="*/ 10527145 w 12184637"/>
              <a:gd name="connsiteY40061" fmla="*/ 1659909 h 4608812"/>
              <a:gd name="connsiteX40062" fmla="*/ 10532519 w 12184637"/>
              <a:gd name="connsiteY40062" fmla="*/ 1655639 h 4608812"/>
              <a:gd name="connsiteX40063" fmla="*/ 10654661 w 12184637"/>
              <a:gd name="connsiteY40063" fmla="*/ 1679640 h 4608812"/>
              <a:gd name="connsiteX40064" fmla="*/ 10650316 w 12184637"/>
              <a:gd name="connsiteY40064" fmla="*/ 1673087 h 4608812"/>
              <a:gd name="connsiteX40065" fmla="*/ 10528249 w 12184637"/>
              <a:gd name="connsiteY40065" fmla="*/ 1648865 h 4608812"/>
              <a:gd name="connsiteX40066" fmla="*/ 10521697 w 12184637"/>
              <a:gd name="connsiteY40066" fmla="*/ 1653209 h 4608812"/>
              <a:gd name="connsiteX40067" fmla="*/ 10526040 w 12184637"/>
              <a:gd name="connsiteY40067" fmla="*/ 1659761 h 4608812"/>
              <a:gd name="connsiteX40068" fmla="*/ 10648108 w 12184637"/>
              <a:gd name="connsiteY40068" fmla="*/ 1683983 h 4608812"/>
              <a:gd name="connsiteX40069" fmla="*/ 10649212 w 12184637"/>
              <a:gd name="connsiteY40069" fmla="*/ 1684131 h 4608812"/>
              <a:gd name="connsiteX40070" fmla="*/ 10654661 w 12184637"/>
              <a:gd name="connsiteY40070" fmla="*/ 1679640 h 4608812"/>
              <a:gd name="connsiteX40071" fmla="*/ 10777022 w 12184637"/>
              <a:gd name="connsiteY40071" fmla="*/ 1696131 h 4608812"/>
              <a:gd name="connsiteX40072" fmla="*/ 10772237 w 12184637"/>
              <a:gd name="connsiteY40072" fmla="*/ 1689873 h 4608812"/>
              <a:gd name="connsiteX40073" fmla="*/ 10649875 w 12184637"/>
              <a:gd name="connsiteY40073" fmla="*/ 1673087 h 4608812"/>
              <a:gd name="connsiteX40074" fmla="*/ 10643617 w 12184637"/>
              <a:gd name="connsiteY40074" fmla="*/ 1677873 h 4608812"/>
              <a:gd name="connsiteX40075" fmla="*/ 10648402 w 12184637"/>
              <a:gd name="connsiteY40075" fmla="*/ 1684131 h 4608812"/>
              <a:gd name="connsiteX40076" fmla="*/ 10770764 w 12184637"/>
              <a:gd name="connsiteY40076" fmla="*/ 1700917 h 4608812"/>
              <a:gd name="connsiteX40077" fmla="*/ 10771574 w 12184637"/>
              <a:gd name="connsiteY40077" fmla="*/ 1700990 h 4608812"/>
              <a:gd name="connsiteX40078" fmla="*/ 10777022 w 12184637"/>
              <a:gd name="connsiteY40078" fmla="*/ 1696131 h 4608812"/>
              <a:gd name="connsiteX40079" fmla="*/ 10891653 w 12184637"/>
              <a:gd name="connsiteY40079" fmla="*/ 1700696 h 4608812"/>
              <a:gd name="connsiteX40080" fmla="*/ 10886353 w 12184637"/>
              <a:gd name="connsiteY40080" fmla="*/ 1694880 h 4608812"/>
              <a:gd name="connsiteX40081" fmla="*/ 10771721 w 12184637"/>
              <a:gd name="connsiteY40081" fmla="*/ 1689800 h 4608812"/>
              <a:gd name="connsiteX40082" fmla="*/ 10765905 w 12184637"/>
              <a:gd name="connsiteY40082" fmla="*/ 1695101 h 4608812"/>
              <a:gd name="connsiteX40083" fmla="*/ 10771206 w 12184637"/>
              <a:gd name="connsiteY40083" fmla="*/ 1700917 h 4608812"/>
              <a:gd name="connsiteX40084" fmla="*/ 10885837 w 12184637"/>
              <a:gd name="connsiteY40084" fmla="*/ 1705997 h 4608812"/>
              <a:gd name="connsiteX40085" fmla="*/ 10886131 w 12184637"/>
              <a:gd name="connsiteY40085" fmla="*/ 1705997 h 4608812"/>
              <a:gd name="connsiteX40086" fmla="*/ 10891653 w 12184637"/>
              <a:gd name="connsiteY40086" fmla="*/ 1700696 h 4608812"/>
              <a:gd name="connsiteX40087" fmla="*/ 10886279 w 12184637"/>
              <a:gd name="connsiteY40087" fmla="*/ 1705997 h 4608812"/>
              <a:gd name="connsiteX40088" fmla="*/ 10989130 w 12184637"/>
              <a:gd name="connsiteY40088" fmla="*/ 1702242 h 4608812"/>
              <a:gd name="connsiteX40089" fmla="*/ 10994505 w 12184637"/>
              <a:gd name="connsiteY40089" fmla="*/ 1696499 h 4608812"/>
              <a:gd name="connsiteX40090" fmla="*/ 10988763 w 12184637"/>
              <a:gd name="connsiteY40090" fmla="*/ 1691125 h 4608812"/>
              <a:gd name="connsiteX40091" fmla="*/ 10885910 w 12184637"/>
              <a:gd name="connsiteY40091" fmla="*/ 1694880 h 4608812"/>
              <a:gd name="connsiteX40092" fmla="*/ 10880536 w 12184637"/>
              <a:gd name="connsiteY40092" fmla="*/ 1700622 h 4608812"/>
              <a:gd name="connsiteX40093" fmla="*/ 10886131 w 12184637"/>
              <a:gd name="connsiteY40093" fmla="*/ 1705997 h 4608812"/>
              <a:gd name="connsiteX40094" fmla="*/ 10886279 w 12184637"/>
              <a:gd name="connsiteY40094" fmla="*/ 1705997 h 4608812"/>
              <a:gd name="connsiteX40095" fmla="*/ 9104598 w 12184637"/>
              <a:gd name="connsiteY40095" fmla="*/ 4083363 h 4608812"/>
              <a:gd name="connsiteX40096" fmla="*/ 9105407 w 12184637"/>
              <a:gd name="connsiteY40096" fmla="*/ 4082995 h 4608812"/>
              <a:gd name="connsiteX40097" fmla="*/ 9107910 w 12184637"/>
              <a:gd name="connsiteY40097" fmla="*/ 4075854 h 4608812"/>
              <a:gd name="connsiteX40098" fmla="*/ 9100180 w 12184637"/>
              <a:gd name="connsiteY40098" fmla="*/ 4073130 h 4608812"/>
              <a:gd name="connsiteX40099" fmla="*/ 9097309 w 12184637"/>
              <a:gd name="connsiteY40099" fmla="*/ 4080492 h 4608812"/>
              <a:gd name="connsiteX40100" fmla="*/ 9102462 w 12184637"/>
              <a:gd name="connsiteY40100" fmla="*/ 4083805 h 4608812"/>
              <a:gd name="connsiteX40101" fmla="*/ 9104598 w 12184637"/>
              <a:gd name="connsiteY40101" fmla="*/ 4083363 h 4608812"/>
              <a:gd name="connsiteX40102" fmla="*/ 9042313 w 12184637"/>
              <a:gd name="connsiteY40102" fmla="*/ 4110530 h 4608812"/>
              <a:gd name="connsiteX40103" fmla="*/ 9104524 w 12184637"/>
              <a:gd name="connsiteY40103" fmla="*/ 4083363 h 4608812"/>
              <a:gd name="connsiteX40104" fmla="*/ 9107395 w 12184637"/>
              <a:gd name="connsiteY40104" fmla="*/ 4076001 h 4608812"/>
              <a:gd name="connsiteX40105" fmla="*/ 9100033 w 12184637"/>
              <a:gd name="connsiteY40105" fmla="*/ 4073130 h 4608812"/>
              <a:gd name="connsiteX40106" fmla="*/ 9037821 w 12184637"/>
              <a:gd name="connsiteY40106" fmla="*/ 4100297 h 4608812"/>
              <a:gd name="connsiteX40107" fmla="*/ 9034950 w 12184637"/>
              <a:gd name="connsiteY40107" fmla="*/ 4107659 h 4608812"/>
              <a:gd name="connsiteX40108" fmla="*/ 9040104 w 12184637"/>
              <a:gd name="connsiteY40108" fmla="*/ 4110972 h 4608812"/>
              <a:gd name="connsiteX40109" fmla="*/ 9042313 w 12184637"/>
              <a:gd name="connsiteY40109" fmla="*/ 4110530 h 4608812"/>
              <a:gd name="connsiteX40110" fmla="*/ 9004470 w 12184637"/>
              <a:gd name="connsiteY40110" fmla="*/ 4120617 h 4608812"/>
              <a:gd name="connsiteX40111" fmla="*/ 9041502 w 12184637"/>
              <a:gd name="connsiteY40111" fmla="*/ 4110751 h 4608812"/>
              <a:gd name="connsiteX40112" fmla="*/ 9045478 w 12184637"/>
              <a:gd name="connsiteY40112" fmla="*/ 4103904 h 4608812"/>
              <a:gd name="connsiteX40113" fmla="*/ 9038632 w 12184637"/>
              <a:gd name="connsiteY40113" fmla="*/ 4099929 h 4608812"/>
              <a:gd name="connsiteX40114" fmla="*/ 9001599 w 12184637"/>
              <a:gd name="connsiteY40114" fmla="*/ 4109794 h 4608812"/>
              <a:gd name="connsiteX40115" fmla="*/ 8997623 w 12184637"/>
              <a:gd name="connsiteY40115" fmla="*/ 4116641 h 4608812"/>
              <a:gd name="connsiteX40116" fmla="*/ 9003071 w 12184637"/>
              <a:gd name="connsiteY40116" fmla="*/ 4120764 h 4608812"/>
              <a:gd name="connsiteX40117" fmla="*/ 9004470 w 12184637"/>
              <a:gd name="connsiteY40117" fmla="*/ 4120617 h 4608812"/>
              <a:gd name="connsiteX40118" fmla="*/ 8981500 w 12184637"/>
              <a:gd name="connsiteY40118" fmla="*/ 4125329 h 4608812"/>
              <a:gd name="connsiteX40119" fmla="*/ 9004176 w 12184637"/>
              <a:gd name="connsiteY40119" fmla="*/ 4120617 h 4608812"/>
              <a:gd name="connsiteX40120" fmla="*/ 9008519 w 12184637"/>
              <a:gd name="connsiteY40120" fmla="*/ 4114064 h 4608812"/>
              <a:gd name="connsiteX40121" fmla="*/ 9001966 w 12184637"/>
              <a:gd name="connsiteY40121" fmla="*/ 4109721 h 4608812"/>
              <a:gd name="connsiteX40122" fmla="*/ 8979291 w 12184637"/>
              <a:gd name="connsiteY40122" fmla="*/ 4114432 h 4608812"/>
              <a:gd name="connsiteX40123" fmla="*/ 8974947 w 12184637"/>
              <a:gd name="connsiteY40123" fmla="*/ 4120985 h 4608812"/>
              <a:gd name="connsiteX40124" fmla="*/ 8980469 w 12184637"/>
              <a:gd name="connsiteY40124" fmla="*/ 4125402 h 4608812"/>
              <a:gd name="connsiteX40125" fmla="*/ 8981500 w 12184637"/>
              <a:gd name="connsiteY40125" fmla="*/ 4125329 h 4608812"/>
              <a:gd name="connsiteX40126" fmla="*/ 8852217 w 12184637"/>
              <a:gd name="connsiteY40126" fmla="*/ 4136814 h 4608812"/>
              <a:gd name="connsiteX40127" fmla="*/ 8980910 w 12184637"/>
              <a:gd name="connsiteY40127" fmla="*/ 4125402 h 4608812"/>
              <a:gd name="connsiteX40128" fmla="*/ 8985991 w 12184637"/>
              <a:gd name="connsiteY40128" fmla="*/ 4119365 h 4608812"/>
              <a:gd name="connsiteX40129" fmla="*/ 8979953 w 12184637"/>
              <a:gd name="connsiteY40129" fmla="*/ 4114285 h 4608812"/>
              <a:gd name="connsiteX40130" fmla="*/ 8851260 w 12184637"/>
              <a:gd name="connsiteY40130" fmla="*/ 4125697 h 4608812"/>
              <a:gd name="connsiteX40131" fmla="*/ 8846180 w 12184637"/>
              <a:gd name="connsiteY40131" fmla="*/ 4131734 h 4608812"/>
              <a:gd name="connsiteX40132" fmla="*/ 8851776 w 12184637"/>
              <a:gd name="connsiteY40132" fmla="*/ 4136814 h 4608812"/>
              <a:gd name="connsiteX40133" fmla="*/ 8852217 w 12184637"/>
              <a:gd name="connsiteY40133" fmla="*/ 4136814 h 4608812"/>
              <a:gd name="connsiteX40134" fmla="*/ 8857224 w 12184637"/>
              <a:gd name="connsiteY40134" fmla="*/ 4132028 h 4608812"/>
              <a:gd name="connsiteX40135" fmla="*/ 8852438 w 12184637"/>
              <a:gd name="connsiteY40135" fmla="*/ 4125770 h 4608812"/>
              <a:gd name="connsiteX40136" fmla="*/ 8791110 w 12184637"/>
              <a:gd name="connsiteY40136" fmla="*/ 4117304 h 4608812"/>
              <a:gd name="connsiteX40137" fmla="*/ 8784852 w 12184637"/>
              <a:gd name="connsiteY40137" fmla="*/ 4122089 h 4608812"/>
              <a:gd name="connsiteX40138" fmla="*/ 8789637 w 12184637"/>
              <a:gd name="connsiteY40138" fmla="*/ 4128347 h 4608812"/>
              <a:gd name="connsiteX40139" fmla="*/ 8850965 w 12184637"/>
              <a:gd name="connsiteY40139" fmla="*/ 4136814 h 4608812"/>
              <a:gd name="connsiteX40140" fmla="*/ 8851776 w 12184637"/>
              <a:gd name="connsiteY40140" fmla="*/ 4136888 h 4608812"/>
              <a:gd name="connsiteX40141" fmla="*/ 8857224 w 12184637"/>
              <a:gd name="connsiteY40141" fmla="*/ 4132028 h 4608812"/>
              <a:gd name="connsiteX40142" fmla="*/ 5594465 w 12184637"/>
              <a:gd name="connsiteY40142" fmla="*/ 4236794 h 4608812"/>
              <a:gd name="connsiteX40143" fmla="*/ 5627890 w 12184637"/>
              <a:gd name="connsiteY40143" fmla="*/ 4225751 h 4608812"/>
              <a:gd name="connsiteX40144" fmla="*/ 5631424 w 12184637"/>
              <a:gd name="connsiteY40144" fmla="*/ 4218683 h 4608812"/>
              <a:gd name="connsiteX40145" fmla="*/ 5624356 w 12184637"/>
              <a:gd name="connsiteY40145" fmla="*/ 4215149 h 4608812"/>
              <a:gd name="connsiteX40146" fmla="*/ 5590931 w 12184637"/>
              <a:gd name="connsiteY40146" fmla="*/ 4226193 h 4608812"/>
              <a:gd name="connsiteX40147" fmla="*/ 5587397 w 12184637"/>
              <a:gd name="connsiteY40147" fmla="*/ 4233260 h 4608812"/>
              <a:gd name="connsiteX40148" fmla="*/ 5592698 w 12184637"/>
              <a:gd name="connsiteY40148" fmla="*/ 4237089 h 4608812"/>
              <a:gd name="connsiteX40149" fmla="*/ 5594465 w 12184637"/>
              <a:gd name="connsiteY40149" fmla="*/ 4236794 h 4608812"/>
              <a:gd name="connsiteX40150" fmla="*/ 5563396 w 12184637"/>
              <a:gd name="connsiteY40150" fmla="*/ 4247101 h 4608812"/>
              <a:gd name="connsiteX40151" fmla="*/ 5594465 w 12184637"/>
              <a:gd name="connsiteY40151" fmla="*/ 4236868 h 4608812"/>
              <a:gd name="connsiteX40152" fmla="*/ 5597999 w 12184637"/>
              <a:gd name="connsiteY40152" fmla="*/ 4229800 h 4608812"/>
              <a:gd name="connsiteX40153" fmla="*/ 5590931 w 12184637"/>
              <a:gd name="connsiteY40153" fmla="*/ 4226266 h 4608812"/>
              <a:gd name="connsiteX40154" fmla="*/ 5559862 w 12184637"/>
              <a:gd name="connsiteY40154" fmla="*/ 4236500 h 4608812"/>
              <a:gd name="connsiteX40155" fmla="*/ 5556328 w 12184637"/>
              <a:gd name="connsiteY40155" fmla="*/ 4243568 h 4608812"/>
              <a:gd name="connsiteX40156" fmla="*/ 5561629 w 12184637"/>
              <a:gd name="connsiteY40156" fmla="*/ 4247396 h 4608812"/>
              <a:gd name="connsiteX40157" fmla="*/ 5563396 w 12184637"/>
              <a:gd name="connsiteY40157" fmla="*/ 4247101 h 4608812"/>
              <a:gd name="connsiteX40158" fmla="*/ 5521063 w 12184637"/>
              <a:gd name="connsiteY40158" fmla="*/ 4254832 h 4608812"/>
              <a:gd name="connsiteX40159" fmla="*/ 5562660 w 12184637"/>
              <a:gd name="connsiteY40159" fmla="*/ 4247249 h 4608812"/>
              <a:gd name="connsiteX40160" fmla="*/ 5567151 w 12184637"/>
              <a:gd name="connsiteY40160" fmla="*/ 4240770 h 4608812"/>
              <a:gd name="connsiteX40161" fmla="*/ 5560672 w 12184637"/>
              <a:gd name="connsiteY40161" fmla="*/ 4236279 h 4608812"/>
              <a:gd name="connsiteX40162" fmla="*/ 5519075 w 12184637"/>
              <a:gd name="connsiteY40162" fmla="*/ 4243862 h 4608812"/>
              <a:gd name="connsiteX40163" fmla="*/ 5514584 w 12184637"/>
              <a:gd name="connsiteY40163" fmla="*/ 4250341 h 4608812"/>
              <a:gd name="connsiteX40164" fmla="*/ 5520106 w 12184637"/>
              <a:gd name="connsiteY40164" fmla="*/ 4254905 h 4608812"/>
              <a:gd name="connsiteX40165" fmla="*/ 5521063 w 12184637"/>
              <a:gd name="connsiteY40165" fmla="*/ 4254832 h 4608812"/>
              <a:gd name="connsiteX40166" fmla="*/ 5478214 w 12184637"/>
              <a:gd name="connsiteY40166" fmla="*/ 4262710 h 4608812"/>
              <a:gd name="connsiteX40167" fmla="*/ 5521063 w 12184637"/>
              <a:gd name="connsiteY40167" fmla="*/ 4254905 h 4608812"/>
              <a:gd name="connsiteX40168" fmla="*/ 5525554 w 12184637"/>
              <a:gd name="connsiteY40168" fmla="*/ 4248427 h 4608812"/>
              <a:gd name="connsiteX40169" fmla="*/ 5519075 w 12184637"/>
              <a:gd name="connsiteY40169" fmla="*/ 4243936 h 4608812"/>
              <a:gd name="connsiteX40170" fmla="*/ 5476226 w 12184637"/>
              <a:gd name="connsiteY40170" fmla="*/ 4251740 h 4608812"/>
              <a:gd name="connsiteX40171" fmla="*/ 5471735 w 12184637"/>
              <a:gd name="connsiteY40171" fmla="*/ 4258219 h 4608812"/>
              <a:gd name="connsiteX40172" fmla="*/ 5477257 w 12184637"/>
              <a:gd name="connsiteY40172" fmla="*/ 4262783 h 4608812"/>
              <a:gd name="connsiteX40173" fmla="*/ 5478214 w 12184637"/>
              <a:gd name="connsiteY40173" fmla="*/ 4262710 h 4608812"/>
              <a:gd name="connsiteX40174" fmla="*/ 5417107 w 12184637"/>
              <a:gd name="connsiteY40174" fmla="*/ 4273827 h 4608812"/>
              <a:gd name="connsiteX40175" fmla="*/ 5478140 w 12184637"/>
              <a:gd name="connsiteY40175" fmla="*/ 4262710 h 4608812"/>
              <a:gd name="connsiteX40176" fmla="*/ 5482631 w 12184637"/>
              <a:gd name="connsiteY40176" fmla="*/ 4256231 h 4608812"/>
              <a:gd name="connsiteX40177" fmla="*/ 5476152 w 12184637"/>
              <a:gd name="connsiteY40177" fmla="*/ 4251740 h 4608812"/>
              <a:gd name="connsiteX40178" fmla="*/ 5415119 w 12184637"/>
              <a:gd name="connsiteY40178" fmla="*/ 4262857 h 4608812"/>
              <a:gd name="connsiteX40179" fmla="*/ 5410628 w 12184637"/>
              <a:gd name="connsiteY40179" fmla="*/ 4269336 h 4608812"/>
              <a:gd name="connsiteX40180" fmla="*/ 5416150 w 12184637"/>
              <a:gd name="connsiteY40180" fmla="*/ 4273900 h 4608812"/>
              <a:gd name="connsiteX40181" fmla="*/ 5417107 w 12184637"/>
              <a:gd name="connsiteY40181" fmla="*/ 4273827 h 4608812"/>
              <a:gd name="connsiteX40182" fmla="*/ 5421672 w 12184637"/>
              <a:gd name="connsiteY40182" fmla="*/ 4268820 h 4608812"/>
              <a:gd name="connsiteX40183" fmla="*/ 5416592 w 12184637"/>
              <a:gd name="connsiteY40183" fmla="*/ 4262783 h 4608812"/>
              <a:gd name="connsiteX40184" fmla="*/ 5281566 w 12184637"/>
              <a:gd name="connsiteY40184" fmla="*/ 4251372 h 4608812"/>
              <a:gd name="connsiteX40185" fmla="*/ 5275529 w 12184637"/>
              <a:gd name="connsiteY40185" fmla="*/ 4256452 h 4608812"/>
              <a:gd name="connsiteX40186" fmla="*/ 5280609 w 12184637"/>
              <a:gd name="connsiteY40186" fmla="*/ 4262489 h 4608812"/>
              <a:gd name="connsiteX40187" fmla="*/ 5415634 w 12184637"/>
              <a:gd name="connsiteY40187" fmla="*/ 4273900 h 4608812"/>
              <a:gd name="connsiteX40188" fmla="*/ 5416150 w 12184637"/>
              <a:gd name="connsiteY40188" fmla="*/ 4273900 h 4608812"/>
              <a:gd name="connsiteX40189" fmla="*/ 5421672 w 12184637"/>
              <a:gd name="connsiteY40189" fmla="*/ 4268820 h 4608812"/>
              <a:gd name="connsiteX40190" fmla="*/ 5286352 w 12184637"/>
              <a:gd name="connsiteY40190" fmla="*/ 4258881 h 4608812"/>
              <a:gd name="connsiteX40191" fmla="*/ 5283039 w 12184637"/>
              <a:gd name="connsiteY40191" fmla="*/ 4251740 h 4608812"/>
              <a:gd name="connsiteX40192" fmla="*/ 5159278 w 12184637"/>
              <a:gd name="connsiteY40192" fmla="*/ 4205725 h 4608812"/>
              <a:gd name="connsiteX40193" fmla="*/ 5152137 w 12184637"/>
              <a:gd name="connsiteY40193" fmla="*/ 4209038 h 4608812"/>
              <a:gd name="connsiteX40194" fmla="*/ 5155450 w 12184637"/>
              <a:gd name="connsiteY40194" fmla="*/ 4216180 h 4608812"/>
              <a:gd name="connsiteX40195" fmla="*/ 5279210 w 12184637"/>
              <a:gd name="connsiteY40195" fmla="*/ 4262194 h 4608812"/>
              <a:gd name="connsiteX40196" fmla="*/ 5281198 w 12184637"/>
              <a:gd name="connsiteY40196" fmla="*/ 4262562 h 4608812"/>
              <a:gd name="connsiteX40197" fmla="*/ 5286352 w 12184637"/>
              <a:gd name="connsiteY40197" fmla="*/ 4258881 h 4608812"/>
              <a:gd name="connsiteX40198" fmla="*/ 5161929 w 12184637"/>
              <a:gd name="connsiteY40198" fmla="*/ 4214118 h 4608812"/>
              <a:gd name="connsiteX40199" fmla="*/ 5160530 w 12184637"/>
              <a:gd name="connsiteY40199" fmla="*/ 4206388 h 4608812"/>
              <a:gd name="connsiteX40200" fmla="*/ 5048770 w 12184637"/>
              <a:gd name="connsiteY40200" fmla="*/ 4129157 h 4608812"/>
              <a:gd name="connsiteX40201" fmla="*/ 5041040 w 12184637"/>
              <a:gd name="connsiteY40201" fmla="*/ 4130556 h 4608812"/>
              <a:gd name="connsiteX40202" fmla="*/ 5042438 w 12184637"/>
              <a:gd name="connsiteY40202" fmla="*/ 4138286 h 4608812"/>
              <a:gd name="connsiteX40203" fmla="*/ 5154198 w 12184637"/>
              <a:gd name="connsiteY40203" fmla="*/ 4215517 h 4608812"/>
              <a:gd name="connsiteX40204" fmla="*/ 5157438 w 12184637"/>
              <a:gd name="connsiteY40204" fmla="*/ 4216474 h 4608812"/>
              <a:gd name="connsiteX40205" fmla="*/ 5161929 w 12184637"/>
              <a:gd name="connsiteY40205" fmla="*/ 4214118 h 4608812"/>
              <a:gd name="connsiteX40206" fmla="*/ 5049359 w 12184637"/>
              <a:gd name="connsiteY40206" fmla="*/ 4137697 h 4608812"/>
              <a:gd name="connsiteX40207" fmla="*/ 5049580 w 12184637"/>
              <a:gd name="connsiteY40207" fmla="*/ 4129820 h 4608812"/>
              <a:gd name="connsiteX40208" fmla="*/ 4950630 w 12184637"/>
              <a:gd name="connsiteY40208" fmla="*/ 4024907 h 4608812"/>
              <a:gd name="connsiteX40209" fmla="*/ 4942752 w 12184637"/>
              <a:gd name="connsiteY40209" fmla="*/ 4024685 h 4608812"/>
              <a:gd name="connsiteX40210" fmla="*/ 4942532 w 12184637"/>
              <a:gd name="connsiteY40210" fmla="*/ 4032563 h 4608812"/>
              <a:gd name="connsiteX40211" fmla="*/ 5041481 w 12184637"/>
              <a:gd name="connsiteY40211" fmla="*/ 4137476 h 4608812"/>
              <a:gd name="connsiteX40212" fmla="*/ 5045604 w 12184637"/>
              <a:gd name="connsiteY40212" fmla="*/ 4139243 h 4608812"/>
              <a:gd name="connsiteX40213" fmla="*/ 5049359 w 12184637"/>
              <a:gd name="connsiteY40213" fmla="*/ 4137697 h 4608812"/>
              <a:gd name="connsiteX40214" fmla="*/ 4949600 w 12184637"/>
              <a:gd name="connsiteY40214" fmla="*/ 4033373 h 4608812"/>
              <a:gd name="connsiteX40215" fmla="*/ 4951146 w 12184637"/>
              <a:gd name="connsiteY40215" fmla="*/ 4025643 h 4608812"/>
              <a:gd name="connsiteX40216" fmla="*/ 4865817 w 12184637"/>
              <a:gd name="connsiteY40216" fmla="*/ 3896655 h 4608812"/>
              <a:gd name="connsiteX40217" fmla="*/ 4858086 w 12184637"/>
              <a:gd name="connsiteY40217" fmla="*/ 3895109 h 4608812"/>
              <a:gd name="connsiteX40218" fmla="*/ 4856540 w 12184637"/>
              <a:gd name="connsiteY40218" fmla="*/ 3902839 h 4608812"/>
              <a:gd name="connsiteX40219" fmla="*/ 4941869 w 12184637"/>
              <a:gd name="connsiteY40219" fmla="*/ 4031827 h 4608812"/>
              <a:gd name="connsiteX40220" fmla="*/ 4946581 w 12184637"/>
              <a:gd name="connsiteY40220" fmla="*/ 4034330 h 4608812"/>
              <a:gd name="connsiteX40221" fmla="*/ 4949600 w 12184637"/>
              <a:gd name="connsiteY40221" fmla="*/ 4033373 h 4608812"/>
              <a:gd name="connsiteX40222" fmla="*/ 4863534 w 12184637"/>
              <a:gd name="connsiteY40222" fmla="*/ 3904753 h 4608812"/>
              <a:gd name="connsiteX40223" fmla="*/ 4866331 w 12184637"/>
              <a:gd name="connsiteY40223" fmla="*/ 3897391 h 4608812"/>
              <a:gd name="connsiteX40224" fmla="*/ 4799629 w 12184637"/>
              <a:gd name="connsiteY40224" fmla="*/ 3750734 h 4608812"/>
              <a:gd name="connsiteX40225" fmla="*/ 4792267 w 12184637"/>
              <a:gd name="connsiteY40225" fmla="*/ 3747936 h 4608812"/>
              <a:gd name="connsiteX40226" fmla="*/ 4789469 w 12184637"/>
              <a:gd name="connsiteY40226" fmla="*/ 3755298 h 4608812"/>
              <a:gd name="connsiteX40227" fmla="*/ 4856172 w 12184637"/>
              <a:gd name="connsiteY40227" fmla="*/ 3902029 h 4608812"/>
              <a:gd name="connsiteX40228" fmla="*/ 4861325 w 12184637"/>
              <a:gd name="connsiteY40228" fmla="*/ 3905269 h 4608812"/>
              <a:gd name="connsiteX40229" fmla="*/ 4863534 w 12184637"/>
              <a:gd name="connsiteY40229" fmla="*/ 3904753 h 4608812"/>
              <a:gd name="connsiteX40230" fmla="*/ 4796021 w 12184637"/>
              <a:gd name="connsiteY40230" fmla="*/ 3758391 h 4608812"/>
              <a:gd name="connsiteX40231" fmla="*/ 4799924 w 12184637"/>
              <a:gd name="connsiteY40231" fmla="*/ 3751544 h 4608812"/>
              <a:gd name="connsiteX40232" fmla="*/ 4757001 w 12184637"/>
              <a:gd name="connsiteY40232" fmla="*/ 3593622 h 4608812"/>
              <a:gd name="connsiteX40233" fmla="*/ 4750154 w 12184637"/>
              <a:gd name="connsiteY40233" fmla="*/ 3589720 h 4608812"/>
              <a:gd name="connsiteX40234" fmla="*/ 4746252 w 12184637"/>
              <a:gd name="connsiteY40234" fmla="*/ 3596567 h 4608812"/>
              <a:gd name="connsiteX40235" fmla="*/ 4789175 w 12184637"/>
              <a:gd name="connsiteY40235" fmla="*/ 3754489 h 4608812"/>
              <a:gd name="connsiteX40236" fmla="*/ 4794623 w 12184637"/>
              <a:gd name="connsiteY40236" fmla="*/ 3758611 h 4608812"/>
              <a:gd name="connsiteX40237" fmla="*/ 4796021 w 12184637"/>
              <a:gd name="connsiteY40237" fmla="*/ 3758391 h 4608812"/>
              <a:gd name="connsiteX40238" fmla="*/ 4752142 w 12184637"/>
              <a:gd name="connsiteY40238" fmla="*/ 3600690 h 4608812"/>
              <a:gd name="connsiteX40239" fmla="*/ 4757222 w 12184637"/>
              <a:gd name="connsiteY40239" fmla="*/ 3594653 h 4608812"/>
              <a:gd name="connsiteX40240" fmla="*/ 4742939 w 12184637"/>
              <a:gd name="connsiteY40240" fmla="*/ 3432019 h 4608812"/>
              <a:gd name="connsiteX40241" fmla="*/ 4736902 w 12184637"/>
              <a:gd name="connsiteY40241" fmla="*/ 3426939 h 4608812"/>
              <a:gd name="connsiteX40242" fmla="*/ 4731822 w 12184637"/>
              <a:gd name="connsiteY40242" fmla="*/ 3432976 h 4608812"/>
              <a:gd name="connsiteX40243" fmla="*/ 4746105 w 12184637"/>
              <a:gd name="connsiteY40243" fmla="*/ 3595610 h 4608812"/>
              <a:gd name="connsiteX40244" fmla="*/ 4751701 w 12184637"/>
              <a:gd name="connsiteY40244" fmla="*/ 3600690 h 4608812"/>
              <a:gd name="connsiteX40245" fmla="*/ 4752142 w 12184637"/>
              <a:gd name="connsiteY40245" fmla="*/ 3600690 h 4608812"/>
              <a:gd name="connsiteX40246" fmla="*/ 4742866 w 12184637"/>
              <a:gd name="connsiteY40246" fmla="*/ 3433123 h 4608812"/>
              <a:gd name="connsiteX40247" fmla="*/ 4762081 w 12184637"/>
              <a:gd name="connsiteY40247" fmla="*/ 3272183 h 4608812"/>
              <a:gd name="connsiteX40248" fmla="*/ 4757222 w 12184637"/>
              <a:gd name="connsiteY40248" fmla="*/ 3265999 h 4608812"/>
              <a:gd name="connsiteX40249" fmla="*/ 4751038 w 12184637"/>
              <a:gd name="connsiteY40249" fmla="*/ 3270858 h 4608812"/>
              <a:gd name="connsiteX40250" fmla="*/ 4731822 w 12184637"/>
              <a:gd name="connsiteY40250" fmla="*/ 3431798 h 4608812"/>
              <a:gd name="connsiteX40251" fmla="*/ 4736681 w 12184637"/>
              <a:gd name="connsiteY40251" fmla="*/ 3437982 h 4608812"/>
              <a:gd name="connsiteX40252" fmla="*/ 4737418 w 12184637"/>
              <a:gd name="connsiteY40252" fmla="*/ 3438056 h 4608812"/>
              <a:gd name="connsiteX40253" fmla="*/ 4742866 w 12184637"/>
              <a:gd name="connsiteY40253" fmla="*/ 3433123 h 4608812"/>
              <a:gd name="connsiteX40254" fmla="*/ 4761861 w 12184637"/>
              <a:gd name="connsiteY40254" fmla="*/ 3273214 h 4608812"/>
              <a:gd name="connsiteX40255" fmla="*/ 4763333 w 12184637"/>
              <a:gd name="connsiteY40255" fmla="*/ 3268575 h 4608812"/>
              <a:gd name="connsiteX40256" fmla="*/ 4759725 w 12184637"/>
              <a:gd name="connsiteY40256" fmla="*/ 3261581 h 4608812"/>
              <a:gd name="connsiteX40257" fmla="*/ 4752731 w 12184637"/>
              <a:gd name="connsiteY40257" fmla="*/ 3265189 h 4608812"/>
              <a:gd name="connsiteX40258" fmla="*/ 4751259 w 12184637"/>
              <a:gd name="connsiteY40258" fmla="*/ 3269827 h 4608812"/>
              <a:gd name="connsiteX40259" fmla="*/ 4754866 w 12184637"/>
              <a:gd name="connsiteY40259" fmla="*/ 3276821 h 4608812"/>
              <a:gd name="connsiteX40260" fmla="*/ 4756633 w 12184637"/>
              <a:gd name="connsiteY40260" fmla="*/ 3277116 h 4608812"/>
              <a:gd name="connsiteX40261" fmla="*/ 4761861 w 12184637"/>
              <a:gd name="connsiteY40261" fmla="*/ 3273214 h 4608812"/>
              <a:gd name="connsiteX40262" fmla="*/ 10985228 w 12184637"/>
              <a:gd name="connsiteY40262" fmla="*/ 2341291 h 4608812"/>
              <a:gd name="connsiteX40263" fmla="*/ 10982357 w 12184637"/>
              <a:gd name="connsiteY40263" fmla="*/ 2333929 h 4608812"/>
              <a:gd name="connsiteX40264" fmla="*/ 10920293 w 12184637"/>
              <a:gd name="connsiteY40264" fmla="*/ 2306468 h 4608812"/>
              <a:gd name="connsiteX40265" fmla="*/ 10912930 w 12184637"/>
              <a:gd name="connsiteY40265" fmla="*/ 2309339 h 4608812"/>
              <a:gd name="connsiteX40266" fmla="*/ 10915802 w 12184637"/>
              <a:gd name="connsiteY40266" fmla="*/ 2316701 h 4608812"/>
              <a:gd name="connsiteX40267" fmla="*/ 10977866 w 12184637"/>
              <a:gd name="connsiteY40267" fmla="*/ 2344163 h 4608812"/>
              <a:gd name="connsiteX40268" fmla="*/ 10980148 w 12184637"/>
              <a:gd name="connsiteY40268" fmla="*/ 2344604 h 4608812"/>
              <a:gd name="connsiteX40269" fmla="*/ 10985228 w 12184637"/>
              <a:gd name="connsiteY40269" fmla="*/ 2341291 h 4608812"/>
              <a:gd name="connsiteX40270" fmla="*/ 11097577 w 12184637"/>
              <a:gd name="connsiteY40270" fmla="*/ 2376778 h 4608812"/>
              <a:gd name="connsiteX40271" fmla="*/ 11093970 w 12184637"/>
              <a:gd name="connsiteY40271" fmla="*/ 2369784 h 4608812"/>
              <a:gd name="connsiteX40272" fmla="*/ 10981842 w 12184637"/>
              <a:gd name="connsiteY40272" fmla="*/ 2333782 h 4608812"/>
              <a:gd name="connsiteX40273" fmla="*/ 10974848 w 12184637"/>
              <a:gd name="connsiteY40273" fmla="*/ 2337389 h 4608812"/>
              <a:gd name="connsiteX40274" fmla="*/ 10978455 w 12184637"/>
              <a:gd name="connsiteY40274" fmla="*/ 2344383 h 4608812"/>
              <a:gd name="connsiteX40275" fmla="*/ 11090583 w 12184637"/>
              <a:gd name="connsiteY40275" fmla="*/ 2380385 h 4608812"/>
              <a:gd name="connsiteX40276" fmla="*/ 11092350 w 12184637"/>
              <a:gd name="connsiteY40276" fmla="*/ 2380680 h 4608812"/>
              <a:gd name="connsiteX40277" fmla="*/ 11097577 w 12184637"/>
              <a:gd name="connsiteY40277" fmla="*/ 2376778 h 4608812"/>
              <a:gd name="connsiteX40278" fmla="*/ 11207938 w 12184637"/>
              <a:gd name="connsiteY40278" fmla="*/ 2398276 h 4608812"/>
              <a:gd name="connsiteX40279" fmla="*/ 11203595 w 12184637"/>
              <a:gd name="connsiteY40279" fmla="*/ 2391723 h 4608812"/>
              <a:gd name="connsiteX40280" fmla="*/ 11093381 w 12184637"/>
              <a:gd name="connsiteY40280" fmla="*/ 2369636 h 4608812"/>
              <a:gd name="connsiteX40281" fmla="*/ 11086828 w 12184637"/>
              <a:gd name="connsiteY40281" fmla="*/ 2373980 h 4608812"/>
              <a:gd name="connsiteX40282" fmla="*/ 11091172 w 12184637"/>
              <a:gd name="connsiteY40282" fmla="*/ 2380532 h 4608812"/>
              <a:gd name="connsiteX40283" fmla="*/ 11201386 w 12184637"/>
              <a:gd name="connsiteY40283" fmla="*/ 2402619 h 4608812"/>
              <a:gd name="connsiteX40284" fmla="*/ 11202564 w 12184637"/>
              <a:gd name="connsiteY40284" fmla="*/ 2402767 h 4608812"/>
              <a:gd name="connsiteX40285" fmla="*/ 11207938 w 12184637"/>
              <a:gd name="connsiteY40285" fmla="*/ 2398276 h 4608812"/>
              <a:gd name="connsiteX40286" fmla="*/ 6677389 w 12184637"/>
              <a:gd name="connsiteY40286" fmla="*/ 4518624 h 4608812"/>
              <a:gd name="connsiteX40287" fmla="*/ 6671793 w 12184637"/>
              <a:gd name="connsiteY40287" fmla="*/ 4513028 h 4608812"/>
              <a:gd name="connsiteX40288" fmla="*/ 6604134 w 12184637"/>
              <a:gd name="connsiteY40288" fmla="*/ 4512808 h 4608812"/>
              <a:gd name="connsiteX40289" fmla="*/ 6604060 w 12184637"/>
              <a:gd name="connsiteY40289" fmla="*/ 4512808 h 4608812"/>
              <a:gd name="connsiteX40290" fmla="*/ 6598538 w 12184637"/>
              <a:gd name="connsiteY40290" fmla="*/ 4518403 h 4608812"/>
              <a:gd name="connsiteX40291" fmla="*/ 6604134 w 12184637"/>
              <a:gd name="connsiteY40291" fmla="*/ 4523998 h 4608812"/>
              <a:gd name="connsiteX40292" fmla="*/ 6671793 w 12184637"/>
              <a:gd name="connsiteY40292" fmla="*/ 4524219 h 4608812"/>
              <a:gd name="connsiteX40293" fmla="*/ 6671867 w 12184637"/>
              <a:gd name="connsiteY40293" fmla="*/ 4524219 h 4608812"/>
              <a:gd name="connsiteX40294" fmla="*/ 6677389 w 12184637"/>
              <a:gd name="connsiteY40294" fmla="*/ 4518624 h 4608812"/>
              <a:gd name="connsiteX40295" fmla="*/ 6609434 w 12184637"/>
              <a:gd name="connsiteY40295" fmla="*/ 4520096 h 4608812"/>
              <a:gd name="connsiteX40296" fmla="*/ 6605827 w 12184637"/>
              <a:gd name="connsiteY40296" fmla="*/ 4513102 h 4608812"/>
              <a:gd name="connsiteX40297" fmla="*/ 6597434 w 12184637"/>
              <a:gd name="connsiteY40297" fmla="*/ 4510378 h 4608812"/>
              <a:gd name="connsiteX40298" fmla="*/ 6590440 w 12184637"/>
              <a:gd name="connsiteY40298" fmla="*/ 4513986 h 4608812"/>
              <a:gd name="connsiteX40299" fmla="*/ 6594047 w 12184637"/>
              <a:gd name="connsiteY40299" fmla="*/ 4520980 h 4608812"/>
              <a:gd name="connsiteX40300" fmla="*/ 6602440 w 12184637"/>
              <a:gd name="connsiteY40300" fmla="*/ 4523704 h 4608812"/>
              <a:gd name="connsiteX40301" fmla="*/ 6604207 w 12184637"/>
              <a:gd name="connsiteY40301" fmla="*/ 4523998 h 4608812"/>
              <a:gd name="connsiteX40302" fmla="*/ 6609434 w 12184637"/>
              <a:gd name="connsiteY40302" fmla="*/ 4520096 h 4608812"/>
              <a:gd name="connsiteX40303" fmla="*/ 6601115 w 12184637"/>
              <a:gd name="connsiteY40303" fmla="*/ 4517372 h 4608812"/>
              <a:gd name="connsiteX40304" fmla="*/ 6597507 w 12184637"/>
              <a:gd name="connsiteY40304" fmla="*/ 4510378 h 4608812"/>
              <a:gd name="connsiteX40305" fmla="*/ 6461967 w 12184637"/>
              <a:gd name="connsiteY40305" fmla="*/ 4466425 h 4608812"/>
              <a:gd name="connsiteX40306" fmla="*/ 6454973 w 12184637"/>
              <a:gd name="connsiteY40306" fmla="*/ 4470033 h 4608812"/>
              <a:gd name="connsiteX40307" fmla="*/ 6458580 w 12184637"/>
              <a:gd name="connsiteY40307" fmla="*/ 4477027 h 4608812"/>
              <a:gd name="connsiteX40308" fmla="*/ 6594121 w 12184637"/>
              <a:gd name="connsiteY40308" fmla="*/ 4520980 h 4608812"/>
              <a:gd name="connsiteX40309" fmla="*/ 6595888 w 12184637"/>
              <a:gd name="connsiteY40309" fmla="*/ 4521274 h 4608812"/>
              <a:gd name="connsiteX40310" fmla="*/ 6601115 w 12184637"/>
              <a:gd name="connsiteY40310" fmla="*/ 4517372 h 4608812"/>
              <a:gd name="connsiteX40311" fmla="*/ 6464986 w 12184637"/>
              <a:gd name="connsiteY40311" fmla="*/ 4474744 h 4608812"/>
              <a:gd name="connsiteX40312" fmla="*/ 6463292 w 12184637"/>
              <a:gd name="connsiteY40312" fmla="*/ 4467014 h 4608812"/>
              <a:gd name="connsiteX40313" fmla="*/ 6332759 w 12184637"/>
              <a:gd name="connsiteY40313" fmla="*/ 4383452 h 4608812"/>
              <a:gd name="connsiteX40314" fmla="*/ 6325028 w 12184637"/>
              <a:gd name="connsiteY40314" fmla="*/ 4385145 h 4608812"/>
              <a:gd name="connsiteX40315" fmla="*/ 6326721 w 12184637"/>
              <a:gd name="connsiteY40315" fmla="*/ 4392875 h 4608812"/>
              <a:gd name="connsiteX40316" fmla="*/ 6457255 w 12184637"/>
              <a:gd name="connsiteY40316" fmla="*/ 4476438 h 4608812"/>
              <a:gd name="connsiteX40317" fmla="*/ 6460274 w 12184637"/>
              <a:gd name="connsiteY40317" fmla="*/ 4477321 h 4608812"/>
              <a:gd name="connsiteX40318" fmla="*/ 6464986 w 12184637"/>
              <a:gd name="connsiteY40318" fmla="*/ 4474744 h 4608812"/>
              <a:gd name="connsiteX40319" fmla="*/ 6333642 w 12184637"/>
              <a:gd name="connsiteY40319" fmla="*/ 4392139 h 4608812"/>
              <a:gd name="connsiteX40320" fmla="*/ 6333716 w 12184637"/>
              <a:gd name="connsiteY40320" fmla="*/ 4384262 h 4608812"/>
              <a:gd name="connsiteX40321" fmla="*/ 6328636 w 12184637"/>
              <a:gd name="connsiteY40321" fmla="*/ 4379034 h 4608812"/>
              <a:gd name="connsiteX40322" fmla="*/ 6320758 w 12184637"/>
              <a:gd name="connsiteY40322" fmla="*/ 4378961 h 4608812"/>
              <a:gd name="connsiteX40323" fmla="*/ 6320684 w 12184637"/>
              <a:gd name="connsiteY40323" fmla="*/ 4386838 h 4608812"/>
              <a:gd name="connsiteX40324" fmla="*/ 6325764 w 12184637"/>
              <a:gd name="connsiteY40324" fmla="*/ 4392066 h 4608812"/>
              <a:gd name="connsiteX40325" fmla="*/ 6329813 w 12184637"/>
              <a:gd name="connsiteY40325" fmla="*/ 4393759 h 4608812"/>
              <a:gd name="connsiteX40326" fmla="*/ 6333642 w 12184637"/>
              <a:gd name="connsiteY40326" fmla="*/ 4392139 h 4608812"/>
              <a:gd name="connsiteX40327" fmla="*/ 6328562 w 12184637"/>
              <a:gd name="connsiteY40327" fmla="*/ 4386912 h 4608812"/>
              <a:gd name="connsiteX40328" fmla="*/ 6328636 w 12184637"/>
              <a:gd name="connsiteY40328" fmla="*/ 4379034 h 4608812"/>
              <a:gd name="connsiteX40329" fmla="*/ 6221661 w 12184637"/>
              <a:gd name="connsiteY40329" fmla="*/ 4269851 h 4608812"/>
              <a:gd name="connsiteX40330" fmla="*/ 6213783 w 12184637"/>
              <a:gd name="connsiteY40330" fmla="*/ 4269778 h 4608812"/>
              <a:gd name="connsiteX40331" fmla="*/ 6213710 w 12184637"/>
              <a:gd name="connsiteY40331" fmla="*/ 4277655 h 4608812"/>
              <a:gd name="connsiteX40332" fmla="*/ 6320684 w 12184637"/>
              <a:gd name="connsiteY40332" fmla="*/ 4386838 h 4608812"/>
              <a:gd name="connsiteX40333" fmla="*/ 6324733 w 12184637"/>
              <a:gd name="connsiteY40333" fmla="*/ 4388532 h 4608812"/>
              <a:gd name="connsiteX40334" fmla="*/ 6328562 w 12184637"/>
              <a:gd name="connsiteY40334" fmla="*/ 4386912 h 4608812"/>
              <a:gd name="connsiteX40335" fmla="*/ 6220704 w 12184637"/>
              <a:gd name="connsiteY40335" fmla="*/ 4278465 h 4608812"/>
              <a:gd name="connsiteX40336" fmla="*/ 6222397 w 12184637"/>
              <a:gd name="connsiteY40336" fmla="*/ 4270735 h 4608812"/>
              <a:gd name="connsiteX40337" fmla="*/ 6184555 w 12184637"/>
              <a:gd name="connsiteY40337" fmla="*/ 4211173 h 4608812"/>
              <a:gd name="connsiteX40338" fmla="*/ 6176824 w 12184637"/>
              <a:gd name="connsiteY40338" fmla="*/ 4209480 h 4608812"/>
              <a:gd name="connsiteX40339" fmla="*/ 6175131 w 12184637"/>
              <a:gd name="connsiteY40339" fmla="*/ 4217210 h 4608812"/>
              <a:gd name="connsiteX40340" fmla="*/ 6212973 w 12184637"/>
              <a:gd name="connsiteY40340" fmla="*/ 4276772 h 4608812"/>
              <a:gd name="connsiteX40341" fmla="*/ 6217685 w 12184637"/>
              <a:gd name="connsiteY40341" fmla="*/ 4279348 h 4608812"/>
              <a:gd name="connsiteX40342" fmla="*/ 6220704 w 12184637"/>
              <a:gd name="connsiteY40342" fmla="*/ 4278465 h 4608812"/>
              <a:gd name="connsiteX40343" fmla="*/ 10835331 w 12184637"/>
              <a:gd name="connsiteY40343" fmla="*/ 2647196 h 4608812"/>
              <a:gd name="connsiteX40344" fmla="*/ 10831871 w 12184637"/>
              <a:gd name="connsiteY40344" fmla="*/ 2640128 h 4608812"/>
              <a:gd name="connsiteX40345" fmla="*/ 10768334 w 12184637"/>
              <a:gd name="connsiteY40345" fmla="*/ 2618041 h 4608812"/>
              <a:gd name="connsiteX40346" fmla="*/ 10761267 w 12184637"/>
              <a:gd name="connsiteY40346" fmla="*/ 2621501 h 4608812"/>
              <a:gd name="connsiteX40347" fmla="*/ 10764727 w 12184637"/>
              <a:gd name="connsiteY40347" fmla="*/ 2628569 h 4608812"/>
              <a:gd name="connsiteX40348" fmla="*/ 10828264 w 12184637"/>
              <a:gd name="connsiteY40348" fmla="*/ 2650656 h 4608812"/>
              <a:gd name="connsiteX40349" fmla="*/ 10830104 w 12184637"/>
              <a:gd name="connsiteY40349" fmla="*/ 2650951 h 4608812"/>
              <a:gd name="connsiteX40350" fmla="*/ 10835331 w 12184637"/>
              <a:gd name="connsiteY40350" fmla="*/ 2647196 h 4608812"/>
              <a:gd name="connsiteX40351" fmla="*/ 10947754 w 12184637"/>
              <a:gd name="connsiteY40351" fmla="*/ 2667737 h 4608812"/>
              <a:gd name="connsiteX40352" fmla="*/ 10943337 w 12184637"/>
              <a:gd name="connsiteY40352" fmla="*/ 2661258 h 4608812"/>
              <a:gd name="connsiteX40353" fmla="*/ 10831135 w 12184637"/>
              <a:gd name="connsiteY40353" fmla="*/ 2639981 h 4608812"/>
              <a:gd name="connsiteX40354" fmla="*/ 10824656 w 12184637"/>
              <a:gd name="connsiteY40354" fmla="*/ 2644398 h 4608812"/>
              <a:gd name="connsiteX40355" fmla="*/ 10829073 w 12184637"/>
              <a:gd name="connsiteY40355" fmla="*/ 2650877 h 4608812"/>
              <a:gd name="connsiteX40356" fmla="*/ 10941275 w 12184637"/>
              <a:gd name="connsiteY40356" fmla="*/ 2672154 h 4608812"/>
              <a:gd name="connsiteX40357" fmla="*/ 10942380 w 12184637"/>
              <a:gd name="connsiteY40357" fmla="*/ 2672228 h 4608812"/>
              <a:gd name="connsiteX40358" fmla="*/ 10947754 w 12184637"/>
              <a:gd name="connsiteY40358" fmla="*/ 2667737 h 4608812"/>
              <a:gd name="connsiteX40359" fmla="*/ 10945913 w 12184637"/>
              <a:gd name="connsiteY40359" fmla="*/ 2670902 h 4608812"/>
              <a:gd name="connsiteX40360" fmla="*/ 11037427 w 12184637"/>
              <a:gd name="connsiteY40360" fmla="*/ 2590653 h 4608812"/>
              <a:gd name="connsiteX40361" fmla="*/ 11037942 w 12184637"/>
              <a:gd name="connsiteY40361" fmla="*/ 2582775 h 4608812"/>
              <a:gd name="connsiteX40362" fmla="*/ 11030065 w 12184637"/>
              <a:gd name="connsiteY40362" fmla="*/ 2582260 h 4608812"/>
              <a:gd name="connsiteX40363" fmla="*/ 10938551 w 12184637"/>
              <a:gd name="connsiteY40363" fmla="*/ 2662509 h 4608812"/>
              <a:gd name="connsiteX40364" fmla="*/ 10938036 w 12184637"/>
              <a:gd name="connsiteY40364" fmla="*/ 2670387 h 4608812"/>
              <a:gd name="connsiteX40365" fmla="*/ 10942232 w 12184637"/>
              <a:gd name="connsiteY40365" fmla="*/ 2672301 h 4608812"/>
              <a:gd name="connsiteX40366" fmla="*/ 10945913 w 12184637"/>
              <a:gd name="connsiteY40366" fmla="*/ 2670902 h 4608812"/>
              <a:gd name="connsiteX40367" fmla="*/ 11144107 w 12184637"/>
              <a:gd name="connsiteY40367" fmla="*/ 2590211 h 4608812"/>
              <a:gd name="connsiteX40368" fmla="*/ 11138733 w 12184637"/>
              <a:gd name="connsiteY40368" fmla="*/ 2584469 h 4608812"/>
              <a:gd name="connsiteX40369" fmla="*/ 11033966 w 12184637"/>
              <a:gd name="connsiteY40369" fmla="*/ 2580861 h 4608812"/>
              <a:gd name="connsiteX40370" fmla="*/ 11028225 w 12184637"/>
              <a:gd name="connsiteY40370" fmla="*/ 2586236 h 4608812"/>
              <a:gd name="connsiteX40371" fmla="*/ 11033599 w 12184637"/>
              <a:gd name="connsiteY40371" fmla="*/ 2591978 h 4608812"/>
              <a:gd name="connsiteX40372" fmla="*/ 11138365 w 12184637"/>
              <a:gd name="connsiteY40372" fmla="*/ 2595586 h 4608812"/>
              <a:gd name="connsiteX40373" fmla="*/ 11138586 w 12184637"/>
              <a:gd name="connsiteY40373" fmla="*/ 2595586 h 4608812"/>
              <a:gd name="connsiteX40374" fmla="*/ 11144107 w 12184637"/>
              <a:gd name="connsiteY40374" fmla="*/ 2590211 h 4608812"/>
              <a:gd name="connsiteX40375" fmla="*/ 11142487 w 12184637"/>
              <a:gd name="connsiteY40375" fmla="*/ 2593966 h 4608812"/>
              <a:gd name="connsiteX40376" fmla="*/ 11229068 w 12184637"/>
              <a:gd name="connsiteY40376" fmla="*/ 2506060 h 4608812"/>
              <a:gd name="connsiteX40377" fmla="*/ 11228994 w 12184637"/>
              <a:gd name="connsiteY40377" fmla="*/ 2498182 h 4608812"/>
              <a:gd name="connsiteX40378" fmla="*/ 11221117 w 12184637"/>
              <a:gd name="connsiteY40378" fmla="*/ 2498256 h 4608812"/>
              <a:gd name="connsiteX40379" fmla="*/ 11134536 w 12184637"/>
              <a:gd name="connsiteY40379" fmla="*/ 2586162 h 4608812"/>
              <a:gd name="connsiteX40380" fmla="*/ 11134610 w 12184637"/>
              <a:gd name="connsiteY40380" fmla="*/ 2594040 h 4608812"/>
              <a:gd name="connsiteX40381" fmla="*/ 11138586 w 12184637"/>
              <a:gd name="connsiteY40381" fmla="*/ 2595659 h 4608812"/>
              <a:gd name="connsiteX40382" fmla="*/ 11142487 w 12184637"/>
              <a:gd name="connsiteY40382" fmla="*/ 2593966 h 4608812"/>
              <a:gd name="connsiteX40383" fmla="*/ 11225903 w 12184637"/>
              <a:gd name="connsiteY40383" fmla="*/ 2507680 h 4608812"/>
              <a:gd name="connsiteX40384" fmla="*/ 11317048 w 12184637"/>
              <a:gd name="connsiteY40384" fmla="*/ 2493986 h 4608812"/>
              <a:gd name="connsiteX40385" fmla="*/ 11321760 w 12184637"/>
              <a:gd name="connsiteY40385" fmla="*/ 2487654 h 4608812"/>
              <a:gd name="connsiteX40386" fmla="*/ 11315429 w 12184637"/>
              <a:gd name="connsiteY40386" fmla="*/ 2482942 h 4608812"/>
              <a:gd name="connsiteX40387" fmla="*/ 11224283 w 12184637"/>
              <a:gd name="connsiteY40387" fmla="*/ 2496636 h 4608812"/>
              <a:gd name="connsiteX40388" fmla="*/ 11219571 w 12184637"/>
              <a:gd name="connsiteY40388" fmla="*/ 2502968 h 4608812"/>
              <a:gd name="connsiteX40389" fmla="*/ 11225093 w 12184637"/>
              <a:gd name="connsiteY40389" fmla="*/ 2507753 h 4608812"/>
              <a:gd name="connsiteX40390" fmla="*/ 11225903 w 12184637"/>
              <a:gd name="connsiteY40390" fmla="*/ 2507680 h 4608812"/>
              <a:gd name="connsiteX40391" fmla="*/ 11318373 w 12184637"/>
              <a:gd name="connsiteY40391" fmla="*/ 2493618 h 4608812"/>
              <a:gd name="connsiteX40392" fmla="*/ 11394058 w 12184637"/>
              <a:gd name="connsiteY40392" fmla="*/ 2462107 h 4608812"/>
              <a:gd name="connsiteX40393" fmla="*/ 11397077 w 12184637"/>
              <a:gd name="connsiteY40393" fmla="*/ 2454818 h 4608812"/>
              <a:gd name="connsiteX40394" fmla="*/ 11389788 w 12184637"/>
              <a:gd name="connsiteY40394" fmla="*/ 2451800 h 4608812"/>
              <a:gd name="connsiteX40395" fmla="*/ 11314103 w 12184637"/>
              <a:gd name="connsiteY40395" fmla="*/ 2483310 h 4608812"/>
              <a:gd name="connsiteX40396" fmla="*/ 11311084 w 12184637"/>
              <a:gd name="connsiteY40396" fmla="*/ 2490599 h 4608812"/>
              <a:gd name="connsiteX40397" fmla="*/ 11316238 w 12184637"/>
              <a:gd name="connsiteY40397" fmla="*/ 2494060 h 4608812"/>
              <a:gd name="connsiteX40398" fmla="*/ 11318373 w 12184637"/>
              <a:gd name="connsiteY40398" fmla="*/ 2493618 h 4608812"/>
              <a:gd name="connsiteX40399" fmla="*/ 11395457 w 12184637"/>
              <a:gd name="connsiteY40399" fmla="*/ 2461223 h 4608812"/>
              <a:gd name="connsiteX40400" fmla="*/ 11452956 w 12184637"/>
              <a:gd name="connsiteY40400" fmla="*/ 2413074 h 4608812"/>
              <a:gd name="connsiteX40401" fmla="*/ 11453619 w 12184637"/>
              <a:gd name="connsiteY40401" fmla="*/ 2405196 h 4608812"/>
              <a:gd name="connsiteX40402" fmla="*/ 11445741 w 12184637"/>
              <a:gd name="connsiteY40402" fmla="*/ 2404534 h 4608812"/>
              <a:gd name="connsiteX40403" fmla="*/ 11388241 w 12184637"/>
              <a:gd name="connsiteY40403" fmla="*/ 2452683 h 4608812"/>
              <a:gd name="connsiteX40404" fmla="*/ 11387579 w 12184637"/>
              <a:gd name="connsiteY40404" fmla="*/ 2460561 h 4608812"/>
              <a:gd name="connsiteX40405" fmla="*/ 11391922 w 12184637"/>
              <a:gd name="connsiteY40405" fmla="*/ 2462549 h 4608812"/>
              <a:gd name="connsiteX40406" fmla="*/ 11395457 w 12184637"/>
              <a:gd name="connsiteY40406" fmla="*/ 2461223 h 4608812"/>
              <a:gd name="connsiteX40407" fmla="*/ 11453545 w 12184637"/>
              <a:gd name="connsiteY40407" fmla="*/ 2412559 h 4608812"/>
              <a:gd name="connsiteX40408" fmla="*/ 11500223 w 12184637"/>
              <a:gd name="connsiteY40408" fmla="*/ 2360139 h 4608812"/>
              <a:gd name="connsiteX40409" fmla="*/ 11499781 w 12184637"/>
              <a:gd name="connsiteY40409" fmla="*/ 2352261 h 4608812"/>
              <a:gd name="connsiteX40410" fmla="*/ 11491903 w 12184637"/>
              <a:gd name="connsiteY40410" fmla="*/ 2352703 h 4608812"/>
              <a:gd name="connsiteX40411" fmla="*/ 11445226 w 12184637"/>
              <a:gd name="connsiteY40411" fmla="*/ 2405123 h 4608812"/>
              <a:gd name="connsiteX40412" fmla="*/ 11445668 w 12184637"/>
              <a:gd name="connsiteY40412" fmla="*/ 2413000 h 4608812"/>
              <a:gd name="connsiteX40413" fmla="*/ 11449423 w 12184637"/>
              <a:gd name="connsiteY40413" fmla="*/ 2414399 h 4608812"/>
              <a:gd name="connsiteX40414" fmla="*/ 11453545 w 12184637"/>
              <a:gd name="connsiteY40414" fmla="*/ 2412559 h 4608812"/>
              <a:gd name="connsiteX40415" fmla="*/ 11500223 w 12184637"/>
              <a:gd name="connsiteY40415" fmla="*/ 2360139 h 4608812"/>
              <a:gd name="connsiteX40416" fmla="*/ 11529525 w 12184637"/>
              <a:gd name="connsiteY40416" fmla="*/ 2327229 h 4608812"/>
              <a:gd name="connsiteX40417" fmla="*/ 11529082 w 12184637"/>
              <a:gd name="connsiteY40417" fmla="*/ 2319352 h 4608812"/>
              <a:gd name="connsiteX40418" fmla="*/ 11521205 w 12184637"/>
              <a:gd name="connsiteY40418" fmla="*/ 2319793 h 4608812"/>
              <a:gd name="connsiteX40419" fmla="*/ 11491903 w 12184637"/>
              <a:gd name="connsiteY40419" fmla="*/ 2352703 h 4608812"/>
              <a:gd name="connsiteX40420" fmla="*/ 11492345 w 12184637"/>
              <a:gd name="connsiteY40420" fmla="*/ 2360581 h 4608812"/>
              <a:gd name="connsiteX40421" fmla="*/ 11496099 w 12184637"/>
              <a:gd name="connsiteY40421" fmla="*/ 2361980 h 4608812"/>
              <a:gd name="connsiteX40422" fmla="*/ 11500223 w 12184637"/>
              <a:gd name="connsiteY40422" fmla="*/ 2360139 h 4608812"/>
              <a:gd name="connsiteX40423" fmla="*/ 5938506 w 12184637"/>
              <a:gd name="connsiteY40423" fmla="*/ 4224425 h 4608812"/>
              <a:gd name="connsiteX40424" fmla="*/ 5933573 w 12184637"/>
              <a:gd name="connsiteY40424" fmla="*/ 4218241 h 4608812"/>
              <a:gd name="connsiteX40425" fmla="*/ 5867165 w 12184637"/>
              <a:gd name="connsiteY40425" fmla="*/ 4210953 h 4608812"/>
              <a:gd name="connsiteX40426" fmla="*/ 5861055 w 12184637"/>
              <a:gd name="connsiteY40426" fmla="*/ 4215885 h 4608812"/>
              <a:gd name="connsiteX40427" fmla="*/ 5865987 w 12184637"/>
              <a:gd name="connsiteY40427" fmla="*/ 4221996 h 4608812"/>
              <a:gd name="connsiteX40428" fmla="*/ 5932396 w 12184637"/>
              <a:gd name="connsiteY40428" fmla="*/ 4229285 h 4608812"/>
              <a:gd name="connsiteX40429" fmla="*/ 5933058 w 12184637"/>
              <a:gd name="connsiteY40429" fmla="*/ 4229285 h 4608812"/>
              <a:gd name="connsiteX40430" fmla="*/ 5938506 w 12184637"/>
              <a:gd name="connsiteY40430" fmla="*/ 4224425 h 4608812"/>
              <a:gd name="connsiteX40431" fmla="*/ 5872098 w 12184637"/>
              <a:gd name="connsiteY40431" fmla="*/ 4217063 h 4608812"/>
              <a:gd name="connsiteX40432" fmla="*/ 5867092 w 12184637"/>
              <a:gd name="connsiteY40432" fmla="*/ 4210953 h 4608812"/>
              <a:gd name="connsiteX40433" fmla="*/ 5863337 w 12184637"/>
              <a:gd name="connsiteY40433" fmla="*/ 4210584 h 4608812"/>
              <a:gd name="connsiteX40434" fmla="*/ 5857226 w 12184637"/>
              <a:gd name="connsiteY40434" fmla="*/ 4215591 h 4608812"/>
              <a:gd name="connsiteX40435" fmla="*/ 5862233 w 12184637"/>
              <a:gd name="connsiteY40435" fmla="*/ 4221701 h 4608812"/>
              <a:gd name="connsiteX40436" fmla="*/ 5865987 w 12184637"/>
              <a:gd name="connsiteY40436" fmla="*/ 4222069 h 4608812"/>
              <a:gd name="connsiteX40437" fmla="*/ 5866576 w 12184637"/>
              <a:gd name="connsiteY40437" fmla="*/ 4222069 h 4608812"/>
              <a:gd name="connsiteX40438" fmla="*/ 5872098 w 12184637"/>
              <a:gd name="connsiteY40438" fmla="*/ 4217063 h 4608812"/>
              <a:gd name="connsiteX40439" fmla="*/ 5868343 w 12184637"/>
              <a:gd name="connsiteY40439" fmla="*/ 4216842 h 4608812"/>
              <a:gd name="connsiteX40440" fmla="*/ 5863484 w 12184637"/>
              <a:gd name="connsiteY40440" fmla="*/ 4210658 h 4608812"/>
              <a:gd name="connsiteX40441" fmla="*/ 5817249 w 12184637"/>
              <a:gd name="connsiteY40441" fmla="*/ 4204989 h 4608812"/>
              <a:gd name="connsiteX40442" fmla="*/ 5811064 w 12184637"/>
              <a:gd name="connsiteY40442" fmla="*/ 4209848 h 4608812"/>
              <a:gd name="connsiteX40443" fmla="*/ 5815924 w 12184637"/>
              <a:gd name="connsiteY40443" fmla="*/ 4216033 h 4608812"/>
              <a:gd name="connsiteX40444" fmla="*/ 5862159 w 12184637"/>
              <a:gd name="connsiteY40444" fmla="*/ 4221701 h 4608812"/>
              <a:gd name="connsiteX40445" fmla="*/ 5862895 w 12184637"/>
              <a:gd name="connsiteY40445" fmla="*/ 4221775 h 4608812"/>
              <a:gd name="connsiteX40446" fmla="*/ 5868343 w 12184637"/>
              <a:gd name="connsiteY40446" fmla="*/ 4216842 h 4608812"/>
              <a:gd name="connsiteX40447" fmla="*/ 5822035 w 12184637"/>
              <a:gd name="connsiteY40447" fmla="*/ 4211394 h 4608812"/>
              <a:gd name="connsiteX40448" fmla="*/ 5817469 w 12184637"/>
              <a:gd name="connsiteY40448" fmla="*/ 4204989 h 4608812"/>
              <a:gd name="connsiteX40449" fmla="*/ 5795456 w 12184637"/>
              <a:gd name="connsiteY40449" fmla="*/ 4201234 h 4608812"/>
              <a:gd name="connsiteX40450" fmla="*/ 5789051 w 12184637"/>
              <a:gd name="connsiteY40450" fmla="*/ 4205799 h 4608812"/>
              <a:gd name="connsiteX40451" fmla="*/ 5793616 w 12184637"/>
              <a:gd name="connsiteY40451" fmla="*/ 4212204 h 4608812"/>
              <a:gd name="connsiteX40452" fmla="*/ 5815629 w 12184637"/>
              <a:gd name="connsiteY40452" fmla="*/ 4215959 h 4608812"/>
              <a:gd name="connsiteX40453" fmla="*/ 5816586 w 12184637"/>
              <a:gd name="connsiteY40453" fmla="*/ 4216033 h 4608812"/>
              <a:gd name="connsiteX40454" fmla="*/ 5822035 w 12184637"/>
              <a:gd name="connsiteY40454" fmla="*/ 4211394 h 4608812"/>
              <a:gd name="connsiteX40455" fmla="*/ 5799800 w 12184637"/>
              <a:gd name="connsiteY40455" fmla="*/ 4208597 h 4608812"/>
              <a:gd name="connsiteX40456" fmla="*/ 5796340 w 12184637"/>
              <a:gd name="connsiteY40456" fmla="*/ 4201529 h 4608812"/>
              <a:gd name="connsiteX40457" fmla="*/ 5786990 w 12184637"/>
              <a:gd name="connsiteY40457" fmla="*/ 4198289 h 4608812"/>
              <a:gd name="connsiteX40458" fmla="*/ 5779922 w 12184637"/>
              <a:gd name="connsiteY40458" fmla="*/ 4201750 h 4608812"/>
              <a:gd name="connsiteX40459" fmla="*/ 5783382 w 12184637"/>
              <a:gd name="connsiteY40459" fmla="*/ 4208817 h 4608812"/>
              <a:gd name="connsiteX40460" fmla="*/ 5792732 w 12184637"/>
              <a:gd name="connsiteY40460" fmla="*/ 4212057 h 4608812"/>
              <a:gd name="connsiteX40461" fmla="*/ 5794573 w 12184637"/>
              <a:gd name="connsiteY40461" fmla="*/ 4212352 h 4608812"/>
              <a:gd name="connsiteX40462" fmla="*/ 5799800 w 12184637"/>
              <a:gd name="connsiteY40462" fmla="*/ 4208597 h 4608812"/>
              <a:gd name="connsiteX40463" fmla="*/ 5790450 w 12184637"/>
              <a:gd name="connsiteY40463" fmla="*/ 4205284 h 4608812"/>
              <a:gd name="connsiteX40464" fmla="*/ 5787064 w 12184637"/>
              <a:gd name="connsiteY40464" fmla="*/ 4198142 h 4608812"/>
              <a:gd name="connsiteX40465" fmla="*/ 5671475 w 12184637"/>
              <a:gd name="connsiteY40465" fmla="*/ 4157723 h 4608812"/>
              <a:gd name="connsiteX40466" fmla="*/ 5664407 w 12184637"/>
              <a:gd name="connsiteY40466" fmla="*/ 4161109 h 4608812"/>
              <a:gd name="connsiteX40467" fmla="*/ 5667794 w 12184637"/>
              <a:gd name="connsiteY40467" fmla="*/ 4168251 h 4608812"/>
              <a:gd name="connsiteX40468" fmla="*/ 5783382 w 12184637"/>
              <a:gd name="connsiteY40468" fmla="*/ 4208670 h 4608812"/>
              <a:gd name="connsiteX40469" fmla="*/ 5785296 w 12184637"/>
              <a:gd name="connsiteY40469" fmla="*/ 4208965 h 4608812"/>
              <a:gd name="connsiteX40470" fmla="*/ 5790450 w 12184637"/>
              <a:gd name="connsiteY40470" fmla="*/ 4205284 h 4608812"/>
              <a:gd name="connsiteX40471" fmla="*/ 5674861 w 12184637"/>
              <a:gd name="connsiteY40471" fmla="*/ 4164864 h 4608812"/>
              <a:gd name="connsiteX40472" fmla="*/ 5671475 w 12184637"/>
              <a:gd name="connsiteY40472" fmla="*/ 4157796 h 4608812"/>
              <a:gd name="connsiteX40473" fmla="*/ 5652996 w 12184637"/>
              <a:gd name="connsiteY40473" fmla="*/ 4151317 h 4608812"/>
              <a:gd name="connsiteX40474" fmla="*/ 5645854 w 12184637"/>
              <a:gd name="connsiteY40474" fmla="*/ 4154704 h 4608812"/>
              <a:gd name="connsiteX40475" fmla="*/ 5649241 w 12184637"/>
              <a:gd name="connsiteY40475" fmla="*/ 4161846 h 4608812"/>
              <a:gd name="connsiteX40476" fmla="*/ 5667720 w 12184637"/>
              <a:gd name="connsiteY40476" fmla="*/ 4168324 h 4608812"/>
              <a:gd name="connsiteX40477" fmla="*/ 5669634 w 12184637"/>
              <a:gd name="connsiteY40477" fmla="*/ 4168619 h 4608812"/>
              <a:gd name="connsiteX40478" fmla="*/ 5674861 w 12184637"/>
              <a:gd name="connsiteY40478" fmla="*/ 4164864 h 4608812"/>
              <a:gd name="connsiteX40479" fmla="*/ 5655940 w 12184637"/>
              <a:gd name="connsiteY40479" fmla="*/ 4159343 h 4608812"/>
              <a:gd name="connsiteX40480" fmla="*/ 5653953 w 12184637"/>
              <a:gd name="connsiteY40480" fmla="*/ 4151686 h 4608812"/>
              <a:gd name="connsiteX40481" fmla="*/ 5652259 w 12184637"/>
              <a:gd name="connsiteY40481" fmla="*/ 4150655 h 4608812"/>
              <a:gd name="connsiteX40482" fmla="*/ 5644602 w 12184637"/>
              <a:gd name="connsiteY40482" fmla="*/ 4152643 h 4608812"/>
              <a:gd name="connsiteX40483" fmla="*/ 5646590 w 12184637"/>
              <a:gd name="connsiteY40483" fmla="*/ 4160300 h 4608812"/>
              <a:gd name="connsiteX40484" fmla="*/ 5648284 w 12184637"/>
              <a:gd name="connsiteY40484" fmla="*/ 4161330 h 4608812"/>
              <a:gd name="connsiteX40485" fmla="*/ 5651155 w 12184637"/>
              <a:gd name="connsiteY40485" fmla="*/ 4162067 h 4608812"/>
              <a:gd name="connsiteX40486" fmla="*/ 5655940 w 12184637"/>
              <a:gd name="connsiteY40486" fmla="*/ 4159343 h 4608812"/>
              <a:gd name="connsiteX40487" fmla="*/ 5654173 w 12184637"/>
              <a:gd name="connsiteY40487" fmla="*/ 4158385 h 4608812"/>
              <a:gd name="connsiteX40488" fmla="*/ 5652186 w 12184637"/>
              <a:gd name="connsiteY40488" fmla="*/ 4150802 h 4608812"/>
              <a:gd name="connsiteX40489" fmla="*/ 5536965 w 12184637"/>
              <a:gd name="connsiteY40489" fmla="*/ 4083584 h 4608812"/>
              <a:gd name="connsiteX40490" fmla="*/ 5529382 w 12184637"/>
              <a:gd name="connsiteY40490" fmla="*/ 4085572 h 4608812"/>
              <a:gd name="connsiteX40491" fmla="*/ 5531370 w 12184637"/>
              <a:gd name="connsiteY40491" fmla="*/ 4093155 h 4608812"/>
              <a:gd name="connsiteX40492" fmla="*/ 5646590 w 12184637"/>
              <a:gd name="connsiteY40492" fmla="*/ 4160373 h 4608812"/>
              <a:gd name="connsiteX40493" fmla="*/ 5649462 w 12184637"/>
              <a:gd name="connsiteY40493" fmla="*/ 4161109 h 4608812"/>
              <a:gd name="connsiteX40494" fmla="*/ 5654173 w 12184637"/>
              <a:gd name="connsiteY40494" fmla="*/ 4158385 h 4608812"/>
              <a:gd name="connsiteX40495" fmla="*/ 5538953 w 12184637"/>
              <a:gd name="connsiteY40495" fmla="*/ 4091167 h 4608812"/>
              <a:gd name="connsiteX40496" fmla="*/ 5536965 w 12184637"/>
              <a:gd name="connsiteY40496" fmla="*/ 4083584 h 4608812"/>
              <a:gd name="connsiteX40497" fmla="*/ 5524817 w 12184637"/>
              <a:gd name="connsiteY40497" fmla="*/ 4076443 h 4608812"/>
              <a:gd name="connsiteX40498" fmla="*/ 5517234 w 12184637"/>
              <a:gd name="connsiteY40498" fmla="*/ 4078431 h 4608812"/>
              <a:gd name="connsiteX40499" fmla="*/ 5519222 w 12184637"/>
              <a:gd name="connsiteY40499" fmla="*/ 4086014 h 4608812"/>
              <a:gd name="connsiteX40500" fmla="*/ 5531370 w 12184637"/>
              <a:gd name="connsiteY40500" fmla="*/ 4093155 h 4608812"/>
              <a:gd name="connsiteX40501" fmla="*/ 5534241 w 12184637"/>
              <a:gd name="connsiteY40501" fmla="*/ 4093891 h 4608812"/>
              <a:gd name="connsiteX40502" fmla="*/ 5538953 w 12184637"/>
              <a:gd name="connsiteY40502" fmla="*/ 4091167 h 4608812"/>
              <a:gd name="connsiteX40503" fmla="*/ 5525848 w 12184637"/>
              <a:gd name="connsiteY40503" fmla="*/ 4084689 h 4608812"/>
              <a:gd name="connsiteX40504" fmla="*/ 5525038 w 12184637"/>
              <a:gd name="connsiteY40504" fmla="*/ 4076590 h 4608812"/>
              <a:gd name="connsiteX40505" fmla="*/ 5517161 w 12184637"/>
              <a:gd name="connsiteY40505" fmla="*/ 4077106 h 4608812"/>
              <a:gd name="connsiteX40506" fmla="*/ 5517676 w 12184637"/>
              <a:gd name="connsiteY40506" fmla="*/ 4084983 h 4608812"/>
              <a:gd name="connsiteX40507" fmla="*/ 5518265 w 12184637"/>
              <a:gd name="connsiteY40507" fmla="*/ 4085498 h 4608812"/>
              <a:gd name="connsiteX40508" fmla="*/ 5521578 w 12184637"/>
              <a:gd name="connsiteY40508" fmla="*/ 4086750 h 4608812"/>
              <a:gd name="connsiteX40509" fmla="*/ 5525848 w 12184637"/>
              <a:gd name="connsiteY40509" fmla="*/ 4084689 h 4608812"/>
              <a:gd name="connsiteX40510" fmla="*/ 5525554 w 12184637"/>
              <a:gd name="connsiteY40510" fmla="*/ 4084394 h 4608812"/>
              <a:gd name="connsiteX40511" fmla="*/ 5524965 w 12184637"/>
              <a:gd name="connsiteY40511" fmla="*/ 4076517 h 4608812"/>
              <a:gd name="connsiteX40512" fmla="*/ 5419831 w 12184637"/>
              <a:gd name="connsiteY40512" fmla="*/ 3985445 h 4608812"/>
              <a:gd name="connsiteX40513" fmla="*/ 5411953 w 12184637"/>
              <a:gd name="connsiteY40513" fmla="*/ 3986033 h 4608812"/>
              <a:gd name="connsiteX40514" fmla="*/ 5412542 w 12184637"/>
              <a:gd name="connsiteY40514" fmla="*/ 3993911 h 4608812"/>
              <a:gd name="connsiteX40515" fmla="*/ 5517676 w 12184637"/>
              <a:gd name="connsiteY40515" fmla="*/ 4084983 h 4608812"/>
              <a:gd name="connsiteX40516" fmla="*/ 5521357 w 12184637"/>
              <a:gd name="connsiteY40516" fmla="*/ 4086309 h 4608812"/>
              <a:gd name="connsiteX40517" fmla="*/ 5525554 w 12184637"/>
              <a:gd name="connsiteY40517" fmla="*/ 4084394 h 4608812"/>
              <a:gd name="connsiteX40518" fmla="*/ 5420420 w 12184637"/>
              <a:gd name="connsiteY40518" fmla="*/ 3993249 h 4608812"/>
              <a:gd name="connsiteX40519" fmla="*/ 5419831 w 12184637"/>
              <a:gd name="connsiteY40519" fmla="*/ 3985371 h 4608812"/>
              <a:gd name="connsiteX40520" fmla="*/ 5411217 w 12184637"/>
              <a:gd name="connsiteY40520" fmla="*/ 3977935 h 4608812"/>
              <a:gd name="connsiteX40521" fmla="*/ 5403339 w 12184637"/>
              <a:gd name="connsiteY40521" fmla="*/ 3978524 h 4608812"/>
              <a:gd name="connsiteX40522" fmla="*/ 5403928 w 12184637"/>
              <a:gd name="connsiteY40522" fmla="*/ 3986402 h 4608812"/>
              <a:gd name="connsiteX40523" fmla="*/ 5412542 w 12184637"/>
              <a:gd name="connsiteY40523" fmla="*/ 3993911 h 4608812"/>
              <a:gd name="connsiteX40524" fmla="*/ 5416223 w 12184637"/>
              <a:gd name="connsiteY40524" fmla="*/ 3995236 h 4608812"/>
              <a:gd name="connsiteX40525" fmla="*/ 5420420 w 12184637"/>
              <a:gd name="connsiteY40525" fmla="*/ 3993249 h 4608812"/>
              <a:gd name="connsiteX40526" fmla="*/ 5413131 w 12184637"/>
              <a:gd name="connsiteY40526" fmla="*/ 3982573 h 4608812"/>
              <a:gd name="connsiteX40527" fmla="*/ 5407904 w 12184637"/>
              <a:gd name="connsiteY40527" fmla="*/ 3976610 h 4608812"/>
              <a:gd name="connsiteX40528" fmla="*/ 5349521 w 12184637"/>
              <a:gd name="connsiteY40528" fmla="*/ 3972708 h 4608812"/>
              <a:gd name="connsiteX40529" fmla="*/ 5343557 w 12184637"/>
              <a:gd name="connsiteY40529" fmla="*/ 3977935 h 4608812"/>
              <a:gd name="connsiteX40530" fmla="*/ 5348784 w 12184637"/>
              <a:gd name="connsiteY40530" fmla="*/ 3983898 h 4608812"/>
              <a:gd name="connsiteX40531" fmla="*/ 5407168 w 12184637"/>
              <a:gd name="connsiteY40531" fmla="*/ 3987801 h 4608812"/>
              <a:gd name="connsiteX40532" fmla="*/ 5407609 w 12184637"/>
              <a:gd name="connsiteY40532" fmla="*/ 3987801 h 4608812"/>
              <a:gd name="connsiteX40533" fmla="*/ 5413131 w 12184637"/>
              <a:gd name="connsiteY40533" fmla="*/ 3982573 h 4608812"/>
              <a:gd name="connsiteX40534" fmla="*/ 5354748 w 12184637"/>
              <a:gd name="connsiteY40534" fmla="*/ 3978671 h 4608812"/>
              <a:gd name="connsiteX40535" fmla="*/ 5349521 w 12184637"/>
              <a:gd name="connsiteY40535" fmla="*/ 3972708 h 4608812"/>
              <a:gd name="connsiteX40536" fmla="*/ 5287088 w 12184637"/>
              <a:gd name="connsiteY40536" fmla="*/ 3968658 h 4608812"/>
              <a:gd name="connsiteX40537" fmla="*/ 5281125 w 12184637"/>
              <a:gd name="connsiteY40537" fmla="*/ 3973886 h 4608812"/>
              <a:gd name="connsiteX40538" fmla="*/ 5286352 w 12184637"/>
              <a:gd name="connsiteY40538" fmla="*/ 3979849 h 4608812"/>
              <a:gd name="connsiteX40539" fmla="*/ 5348784 w 12184637"/>
              <a:gd name="connsiteY40539" fmla="*/ 3983898 h 4608812"/>
              <a:gd name="connsiteX40540" fmla="*/ 5349226 w 12184637"/>
              <a:gd name="connsiteY40540" fmla="*/ 3983898 h 4608812"/>
              <a:gd name="connsiteX40541" fmla="*/ 5354748 w 12184637"/>
              <a:gd name="connsiteY40541" fmla="*/ 3978671 h 4608812"/>
              <a:gd name="connsiteX40542" fmla="*/ 5290180 w 12184637"/>
              <a:gd name="connsiteY40542" fmla="*/ 3978671 h 4608812"/>
              <a:gd name="connsiteX40543" fmla="*/ 5291137 w 12184637"/>
              <a:gd name="connsiteY40543" fmla="*/ 3970867 h 4608812"/>
              <a:gd name="connsiteX40544" fmla="*/ 5287751 w 12184637"/>
              <a:gd name="connsiteY40544" fmla="*/ 3966523 h 4608812"/>
              <a:gd name="connsiteX40545" fmla="*/ 5279947 w 12184637"/>
              <a:gd name="connsiteY40545" fmla="*/ 3965566 h 4608812"/>
              <a:gd name="connsiteX40546" fmla="*/ 5278990 w 12184637"/>
              <a:gd name="connsiteY40546" fmla="*/ 3973370 h 4608812"/>
              <a:gd name="connsiteX40547" fmla="*/ 5282376 w 12184637"/>
              <a:gd name="connsiteY40547" fmla="*/ 3977714 h 4608812"/>
              <a:gd name="connsiteX40548" fmla="*/ 5286794 w 12184637"/>
              <a:gd name="connsiteY40548" fmla="*/ 3979849 h 4608812"/>
              <a:gd name="connsiteX40549" fmla="*/ 5290180 w 12184637"/>
              <a:gd name="connsiteY40549" fmla="*/ 3978671 h 4608812"/>
              <a:gd name="connsiteX40550" fmla="*/ 5286720 w 12184637"/>
              <a:gd name="connsiteY40550" fmla="*/ 3974327 h 4608812"/>
              <a:gd name="connsiteX40551" fmla="*/ 5287677 w 12184637"/>
              <a:gd name="connsiteY40551" fmla="*/ 3966523 h 4608812"/>
              <a:gd name="connsiteX40552" fmla="*/ 5197268 w 12184637"/>
              <a:gd name="connsiteY40552" fmla="*/ 3851229 h 4608812"/>
              <a:gd name="connsiteX40553" fmla="*/ 5189464 w 12184637"/>
              <a:gd name="connsiteY40553" fmla="*/ 3850272 h 4608812"/>
              <a:gd name="connsiteX40554" fmla="*/ 5188507 w 12184637"/>
              <a:gd name="connsiteY40554" fmla="*/ 3858077 h 4608812"/>
              <a:gd name="connsiteX40555" fmla="*/ 5278916 w 12184637"/>
              <a:gd name="connsiteY40555" fmla="*/ 3973370 h 4608812"/>
              <a:gd name="connsiteX40556" fmla="*/ 5283333 w 12184637"/>
              <a:gd name="connsiteY40556" fmla="*/ 3975505 h 4608812"/>
              <a:gd name="connsiteX40557" fmla="*/ 5286720 w 12184637"/>
              <a:gd name="connsiteY40557" fmla="*/ 3974327 h 4608812"/>
              <a:gd name="connsiteX40558" fmla="*/ 5196311 w 12184637"/>
              <a:gd name="connsiteY40558" fmla="*/ 3858960 h 4608812"/>
              <a:gd name="connsiteX40559" fmla="*/ 5197121 w 12184637"/>
              <a:gd name="connsiteY40559" fmla="*/ 3851082 h 4608812"/>
              <a:gd name="connsiteX40560" fmla="*/ 5189317 w 12184637"/>
              <a:gd name="connsiteY40560" fmla="*/ 3850199 h 4608812"/>
              <a:gd name="connsiteX40561" fmla="*/ 5188433 w 12184637"/>
              <a:gd name="connsiteY40561" fmla="*/ 3858003 h 4608812"/>
              <a:gd name="connsiteX40562" fmla="*/ 5188580 w 12184637"/>
              <a:gd name="connsiteY40562" fmla="*/ 3858150 h 4608812"/>
              <a:gd name="connsiteX40563" fmla="*/ 5192851 w 12184637"/>
              <a:gd name="connsiteY40563" fmla="*/ 3860212 h 4608812"/>
              <a:gd name="connsiteX40564" fmla="*/ 5196311 w 12184637"/>
              <a:gd name="connsiteY40564" fmla="*/ 3858960 h 4608812"/>
              <a:gd name="connsiteX40565" fmla="*/ 5195427 w 12184637"/>
              <a:gd name="connsiteY40565" fmla="*/ 3859402 h 4608812"/>
              <a:gd name="connsiteX40566" fmla="*/ 5197710 w 12184637"/>
              <a:gd name="connsiteY40566" fmla="*/ 3851818 h 4608812"/>
              <a:gd name="connsiteX40567" fmla="*/ 5195575 w 12184637"/>
              <a:gd name="connsiteY40567" fmla="*/ 3847843 h 4608812"/>
              <a:gd name="connsiteX40568" fmla="*/ 5187991 w 12184637"/>
              <a:gd name="connsiteY40568" fmla="*/ 3845561 h 4608812"/>
              <a:gd name="connsiteX40569" fmla="*/ 5185709 w 12184637"/>
              <a:gd name="connsiteY40569" fmla="*/ 3853144 h 4608812"/>
              <a:gd name="connsiteX40570" fmla="*/ 5187844 w 12184637"/>
              <a:gd name="connsiteY40570" fmla="*/ 3857119 h 4608812"/>
              <a:gd name="connsiteX40571" fmla="*/ 5192777 w 12184637"/>
              <a:gd name="connsiteY40571" fmla="*/ 3860064 h 4608812"/>
              <a:gd name="connsiteX40572" fmla="*/ 5195427 w 12184637"/>
              <a:gd name="connsiteY40572" fmla="*/ 3859402 h 4608812"/>
              <a:gd name="connsiteX40573" fmla="*/ 5193292 w 12184637"/>
              <a:gd name="connsiteY40573" fmla="*/ 3855426 h 4608812"/>
              <a:gd name="connsiteX40574" fmla="*/ 5195575 w 12184637"/>
              <a:gd name="connsiteY40574" fmla="*/ 3847843 h 4608812"/>
              <a:gd name="connsiteX40575" fmla="*/ 5124970 w 12184637"/>
              <a:gd name="connsiteY40575" fmla="*/ 3716793 h 4608812"/>
              <a:gd name="connsiteX40576" fmla="*/ 5117387 w 12184637"/>
              <a:gd name="connsiteY40576" fmla="*/ 3714511 h 4608812"/>
              <a:gd name="connsiteX40577" fmla="*/ 5115105 w 12184637"/>
              <a:gd name="connsiteY40577" fmla="*/ 3722094 h 4608812"/>
              <a:gd name="connsiteX40578" fmla="*/ 5185709 w 12184637"/>
              <a:gd name="connsiteY40578" fmla="*/ 3853144 h 4608812"/>
              <a:gd name="connsiteX40579" fmla="*/ 5190642 w 12184637"/>
              <a:gd name="connsiteY40579" fmla="*/ 3856089 h 4608812"/>
              <a:gd name="connsiteX40580" fmla="*/ 5193292 w 12184637"/>
              <a:gd name="connsiteY40580" fmla="*/ 3855426 h 4608812"/>
              <a:gd name="connsiteX40581" fmla="*/ 5122614 w 12184637"/>
              <a:gd name="connsiteY40581" fmla="*/ 3724156 h 4608812"/>
              <a:gd name="connsiteX40582" fmla="*/ 5124675 w 12184637"/>
              <a:gd name="connsiteY40582" fmla="*/ 3716425 h 4608812"/>
              <a:gd name="connsiteX40583" fmla="*/ 5117093 w 12184637"/>
              <a:gd name="connsiteY40583" fmla="*/ 3714217 h 4608812"/>
              <a:gd name="connsiteX40584" fmla="*/ 5114883 w 12184637"/>
              <a:gd name="connsiteY40584" fmla="*/ 3721800 h 4608812"/>
              <a:gd name="connsiteX40585" fmla="*/ 5115105 w 12184637"/>
              <a:gd name="connsiteY40585" fmla="*/ 3722168 h 4608812"/>
              <a:gd name="connsiteX40586" fmla="*/ 5119817 w 12184637"/>
              <a:gd name="connsiteY40586" fmla="*/ 3724892 h 4608812"/>
              <a:gd name="connsiteX40587" fmla="*/ 5122614 w 12184637"/>
              <a:gd name="connsiteY40587" fmla="*/ 3724156 h 4608812"/>
              <a:gd name="connsiteX40588" fmla="*/ 5121583 w 12184637"/>
              <a:gd name="connsiteY40588" fmla="*/ 3724377 h 4608812"/>
              <a:gd name="connsiteX40589" fmla="*/ 5125117 w 12184637"/>
              <a:gd name="connsiteY40589" fmla="*/ 3717309 h 4608812"/>
              <a:gd name="connsiteX40590" fmla="*/ 5076673 w 12184637"/>
              <a:gd name="connsiteY40590" fmla="*/ 3571461 h 4608812"/>
              <a:gd name="connsiteX40591" fmla="*/ 5069605 w 12184637"/>
              <a:gd name="connsiteY40591" fmla="*/ 3567927 h 4608812"/>
              <a:gd name="connsiteX40592" fmla="*/ 5066071 w 12184637"/>
              <a:gd name="connsiteY40592" fmla="*/ 3574995 h 4608812"/>
              <a:gd name="connsiteX40593" fmla="*/ 5114515 w 12184637"/>
              <a:gd name="connsiteY40593" fmla="*/ 3720843 h 4608812"/>
              <a:gd name="connsiteX40594" fmla="*/ 5119817 w 12184637"/>
              <a:gd name="connsiteY40594" fmla="*/ 3724671 h 4608812"/>
              <a:gd name="connsiteX40595" fmla="*/ 5121583 w 12184637"/>
              <a:gd name="connsiteY40595" fmla="*/ 3724377 h 4608812"/>
              <a:gd name="connsiteX40596" fmla="*/ 5072108 w 12184637"/>
              <a:gd name="connsiteY40596" fmla="*/ 3578676 h 4608812"/>
              <a:gd name="connsiteX40597" fmla="*/ 5076894 w 12184637"/>
              <a:gd name="connsiteY40597" fmla="*/ 3572418 h 4608812"/>
              <a:gd name="connsiteX40598" fmla="*/ 5056648 w 12184637"/>
              <a:gd name="connsiteY40598" fmla="*/ 3421344 h 4608812"/>
              <a:gd name="connsiteX40599" fmla="*/ 5050389 w 12184637"/>
              <a:gd name="connsiteY40599" fmla="*/ 3416558 h 4608812"/>
              <a:gd name="connsiteX40600" fmla="*/ 5045604 w 12184637"/>
              <a:gd name="connsiteY40600" fmla="*/ 3422816 h 4608812"/>
              <a:gd name="connsiteX40601" fmla="*/ 5065851 w 12184637"/>
              <a:gd name="connsiteY40601" fmla="*/ 3573891 h 4608812"/>
              <a:gd name="connsiteX40602" fmla="*/ 5071372 w 12184637"/>
              <a:gd name="connsiteY40602" fmla="*/ 3578750 h 4608812"/>
              <a:gd name="connsiteX40603" fmla="*/ 5072108 w 12184637"/>
              <a:gd name="connsiteY40603" fmla="*/ 3578676 h 4608812"/>
              <a:gd name="connsiteX40604" fmla="*/ 5056648 w 12184637"/>
              <a:gd name="connsiteY40604" fmla="*/ 3422522 h 4608812"/>
              <a:gd name="connsiteX40605" fmla="*/ 5068059 w 12184637"/>
              <a:gd name="connsiteY40605" fmla="*/ 3271447 h 4608812"/>
              <a:gd name="connsiteX40606" fmla="*/ 5062905 w 12184637"/>
              <a:gd name="connsiteY40606" fmla="*/ 3265483 h 4608812"/>
              <a:gd name="connsiteX40607" fmla="*/ 5056942 w 12184637"/>
              <a:gd name="connsiteY40607" fmla="*/ 3270637 h 4608812"/>
              <a:gd name="connsiteX40608" fmla="*/ 5045531 w 12184637"/>
              <a:gd name="connsiteY40608" fmla="*/ 3421712 h 4608812"/>
              <a:gd name="connsiteX40609" fmla="*/ 5050684 w 12184637"/>
              <a:gd name="connsiteY40609" fmla="*/ 3427675 h 4608812"/>
              <a:gd name="connsiteX40610" fmla="*/ 5051126 w 12184637"/>
              <a:gd name="connsiteY40610" fmla="*/ 3427675 h 4608812"/>
              <a:gd name="connsiteX40611" fmla="*/ 5056648 w 12184637"/>
              <a:gd name="connsiteY40611" fmla="*/ 3422522 h 4608812"/>
              <a:gd name="connsiteX40612" fmla="*/ 5067839 w 12184637"/>
              <a:gd name="connsiteY40612" fmla="*/ 3272477 h 4608812"/>
              <a:gd name="connsiteX40613" fmla="*/ 5108846 w 12184637"/>
              <a:gd name="connsiteY40613" fmla="*/ 3127219 h 4608812"/>
              <a:gd name="connsiteX40614" fmla="*/ 5105018 w 12184637"/>
              <a:gd name="connsiteY40614" fmla="*/ 3120298 h 4608812"/>
              <a:gd name="connsiteX40615" fmla="*/ 5098098 w 12184637"/>
              <a:gd name="connsiteY40615" fmla="*/ 3124127 h 4608812"/>
              <a:gd name="connsiteX40616" fmla="*/ 5057089 w 12184637"/>
              <a:gd name="connsiteY40616" fmla="*/ 3269385 h 4608812"/>
              <a:gd name="connsiteX40617" fmla="*/ 5060918 w 12184637"/>
              <a:gd name="connsiteY40617" fmla="*/ 3276306 h 4608812"/>
              <a:gd name="connsiteX40618" fmla="*/ 5062464 w 12184637"/>
              <a:gd name="connsiteY40618" fmla="*/ 3276527 h 4608812"/>
              <a:gd name="connsiteX40619" fmla="*/ 5067839 w 12184637"/>
              <a:gd name="connsiteY40619" fmla="*/ 3272477 h 4608812"/>
              <a:gd name="connsiteX40620" fmla="*/ 5108405 w 12184637"/>
              <a:gd name="connsiteY40620" fmla="*/ 3128323 h 4608812"/>
              <a:gd name="connsiteX40621" fmla="*/ 5176948 w 12184637"/>
              <a:gd name="connsiteY40621" fmla="*/ 2994697 h 4608812"/>
              <a:gd name="connsiteX40622" fmla="*/ 5174519 w 12184637"/>
              <a:gd name="connsiteY40622" fmla="*/ 2987188 h 4608812"/>
              <a:gd name="connsiteX40623" fmla="*/ 5167009 w 12184637"/>
              <a:gd name="connsiteY40623" fmla="*/ 2989617 h 4608812"/>
              <a:gd name="connsiteX40624" fmla="*/ 5098466 w 12184637"/>
              <a:gd name="connsiteY40624" fmla="*/ 3123243 h 4608812"/>
              <a:gd name="connsiteX40625" fmla="*/ 5100895 w 12184637"/>
              <a:gd name="connsiteY40625" fmla="*/ 3130753 h 4608812"/>
              <a:gd name="connsiteX40626" fmla="*/ 5103472 w 12184637"/>
              <a:gd name="connsiteY40626" fmla="*/ 3131342 h 4608812"/>
              <a:gd name="connsiteX40627" fmla="*/ 5108405 w 12184637"/>
              <a:gd name="connsiteY40627" fmla="*/ 3128323 h 4608812"/>
              <a:gd name="connsiteX40628" fmla="*/ 5176359 w 12184637"/>
              <a:gd name="connsiteY40628" fmla="*/ 2995654 h 4608812"/>
              <a:gd name="connsiteX40629" fmla="*/ 5270376 w 12184637"/>
              <a:gd name="connsiteY40629" fmla="*/ 2879256 h 4608812"/>
              <a:gd name="connsiteX40630" fmla="*/ 5269566 w 12184637"/>
              <a:gd name="connsiteY40630" fmla="*/ 2871378 h 4608812"/>
              <a:gd name="connsiteX40631" fmla="*/ 5261688 w 12184637"/>
              <a:gd name="connsiteY40631" fmla="*/ 2872188 h 4608812"/>
              <a:gd name="connsiteX40632" fmla="*/ 5167672 w 12184637"/>
              <a:gd name="connsiteY40632" fmla="*/ 2988586 h 4608812"/>
              <a:gd name="connsiteX40633" fmla="*/ 5168481 w 12184637"/>
              <a:gd name="connsiteY40633" fmla="*/ 2996464 h 4608812"/>
              <a:gd name="connsiteX40634" fmla="*/ 5172015 w 12184637"/>
              <a:gd name="connsiteY40634" fmla="*/ 2997716 h 4608812"/>
              <a:gd name="connsiteX40635" fmla="*/ 5176359 w 12184637"/>
              <a:gd name="connsiteY40635" fmla="*/ 2995654 h 4608812"/>
              <a:gd name="connsiteX40636" fmla="*/ 3308759 w 12184637"/>
              <a:gd name="connsiteY40636" fmla="*/ 2574088 h 4608812"/>
              <a:gd name="connsiteX40637" fmla="*/ 3311631 w 12184637"/>
              <a:gd name="connsiteY40637" fmla="*/ 2573131 h 4608812"/>
              <a:gd name="connsiteX40638" fmla="*/ 3315091 w 12184637"/>
              <a:gd name="connsiteY40638" fmla="*/ 2566063 h 4608812"/>
              <a:gd name="connsiteX40639" fmla="*/ 3308023 w 12184637"/>
              <a:gd name="connsiteY40639" fmla="*/ 2562603 h 4608812"/>
              <a:gd name="connsiteX40640" fmla="*/ 3305152 w 12184637"/>
              <a:gd name="connsiteY40640" fmla="*/ 2563560 h 4608812"/>
              <a:gd name="connsiteX40641" fmla="*/ 3301692 w 12184637"/>
              <a:gd name="connsiteY40641" fmla="*/ 2570628 h 4608812"/>
              <a:gd name="connsiteX40642" fmla="*/ 3306993 w 12184637"/>
              <a:gd name="connsiteY40642" fmla="*/ 2574382 h 4608812"/>
              <a:gd name="connsiteX40643" fmla="*/ 3308759 w 12184637"/>
              <a:gd name="connsiteY40643" fmla="*/ 2574088 h 4608812"/>
              <a:gd name="connsiteX40644" fmla="*/ 3331067 w 12184637"/>
              <a:gd name="connsiteY40644" fmla="*/ 2601623 h 4608812"/>
              <a:gd name="connsiteX40645" fmla="*/ 3332834 w 12184637"/>
              <a:gd name="connsiteY40645" fmla="*/ 2593966 h 4608812"/>
              <a:gd name="connsiteX40646" fmla="*/ 3314502 w 12184637"/>
              <a:gd name="connsiteY40646" fmla="*/ 2564885 h 4608812"/>
              <a:gd name="connsiteX40647" fmla="*/ 3306845 w 12184637"/>
              <a:gd name="connsiteY40647" fmla="*/ 2563118 h 4608812"/>
              <a:gd name="connsiteX40648" fmla="*/ 3305078 w 12184637"/>
              <a:gd name="connsiteY40648" fmla="*/ 2570775 h 4608812"/>
              <a:gd name="connsiteX40649" fmla="*/ 3323410 w 12184637"/>
              <a:gd name="connsiteY40649" fmla="*/ 2599856 h 4608812"/>
              <a:gd name="connsiteX40650" fmla="*/ 3328196 w 12184637"/>
              <a:gd name="connsiteY40650" fmla="*/ 2602433 h 4608812"/>
              <a:gd name="connsiteX40651" fmla="*/ 3331067 w 12184637"/>
              <a:gd name="connsiteY40651" fmla="*/ 2601623 h 4608812"/>
              <a:gd name="connsiteX40652" fmla="*/ 3373033 w 12184637"/>
              <a:gd name="connsiteY40652" fmla="*/ 2668252 h 4608812"/>
              <a:gd name="connsiteX40653" fmla="*/ 3374799 w 12184637"/>
              <a:gd name="connsiteY40653" fmla="*/ 2660595 h 4608812"/>
              <a:gd name="connsiteX40654" fmla="*/ 3332908 w 12184637"/>
              <a:gd name="connsiteY40654" fmla="*/ 2593966 h 4608812"/>
              <a:gd name="connsiteX40655" fmla="*/ 3325251 w 12184637"/>
              <a:gd name="connsiteY40655" fmla="*/ 2592199 h 4608812"/>
              <a:gd name="connsiteX40656" fmla="*/ 3323484 w 12184637"/>
              <a:gd name="connsiteY40656" fmla="*/ 2599856 h 4608812"/>
              <a:gd name="connsiteX40657" fmla="*/ 3365376 w 12184637"/>
              <a:gd name="connsiteY40657" fmla="*/ 2666485 h 4608812"/>
              <a:gd name="connsiteX40658" fmla="*/ 3370161 w 12184637"/>
              <a:gd name="connsiteY40658" fmla="*/ 2669062 h 4608812"/>
              <a:gd name="connsiteX40659" fmla="*/ 3373033 w 12184637"/>
              <a:gd name="connsiteY40659" fmla="*/ 2668252 h 4608812"/>
              <a:gd name="connsiteX40660" fmla="*/ 3390776 w 12184637"/>
              <a:gd name="connsiteY40660" fmla="*/ 2696523 h 4608812"/>
              <a:gd name="connsiteX40661" fmla="*/ 3392543 w 12184637"/>
              <a:gd name="connsiteY40661" fmla="*/ 2688866 h 4608812"/>
              <a:gd name="connsiteX40662" fmla="*/ 3374726 w 12184637"/>
              <a:gd name="connsiteY40662" fmla="*/ 2660595 h 4608812"/>
              <a:gd name="connsiteX40663" fmla="*/ 3367069 w 12184637"/>
              <a:gd name="connsiteY40663" fmla="*/ 2658828 h 4608812"/>
              <a:gd name="connsiteX40664" fmla="*/ 3365302 w 12184637"/>
              <a:gd name="connsiteY40664" fmla="*/ 2666485 h 4608812"/>
              <a:gd name="connsiteX40665" fmla="*/ 3383119 w 12184637"/>
              <a:gd name="connsiteY40665" fmla="*/ 2694756 h 4608812"/>
              <a:gd name="connsiteX40666" fmla="*/ 3387904 w 12184637"/>
              <a:gd name="connsiteY40666" fmla="*/ 2697333 h 4608812"/>
              <a:gd name="connsiteX40667" fmla="*/ 3390776 w 12184637"/>
              <a:gd name="connsiteY40667" fmla="*/ 2696523 h 4608812"/>
              <a:gd name="connsiteX40668" fmla="*/ 7548277 w 12184637"/>
              <a:gd name="connsiteY40668" fmla="*/ 3164988 h 4608812"/>
              <a:gd name="connsiteX40669" fmla="*/ 7549897 w 12184637"/>
              <a:gd name="connsiteY40669" fmla="*/ 3163589 h 4608812"/>
              <a:gd name="connsiteX40670" fmla="*/ 7550486 w 12184637"/>
              <a:gd name="connsiteY40670" fmla="*/ 3155711 h 4608812"/>
              <a:gd name="connsiteX40671" fmla="*/ 7542608 w 12184637"/>
              <a:gd name="connsiteY40671" fmla="*/ 3155122 h 4608812"/>
              <a:gd name="connsiteX40672" fmla="*/ 7540989 w 12184637"/>
              <a:gd name="connsiteY40672" fmla="*/ 3156521 h 4608812"/>
              <a:gd name="connsiteX40673" fmla="*/ 7540400 w 12184637"/>
              <a:gd name="connsiteY40673" fmla="*/ 3164399 h 4608812"/>
              <a:gd name="connsiteX40674" fmla="*/ 7544670 w 12184637"/>
              <a:gd name="connsiteY40674" fmla="*/ 3166313 h 4608812"/>
              <a:gd name="connsiteX40675" fmla="*/ 7548277 w 12184637"/>
              <a:gd name="connsiteY40675" fmla="*/ 3164988 h 4608812"/>
              <a:gd name="connsiteX40676" fmla="*/ 7501821 w 12184637"/>
              <a:gd name="connsiteY40676" fmla="*/ 3205554 h 4608812"/>
              <a:gd name="connsiteX40677" fmla="*/ 7548351 w 12184637"/>
              <a:gd name="connsiteY40677" fmla="*/ 3164988 h 4608812"/>
              <a:gd name="connsiteX40678" fmla="*/ 7548866 w 12184637"/>
              <a:gd name="connsiteY40678" fmla="*/ 3157110 h 4608812"/>
              <a:gd name="connsiteX40679" fmla="*/ 7540989 w 12184637"/>
              <a:gd name="connsiteY40679" fmla="*/ 3156595 h 4608812"/>
              <a:gd name="connsiteX40680" fmla="*/ 7494459 w 12184637"/>
              <a:gd name="connsiteY40680" fmla="*/ 3197161 h 4608812"/>
              <a:gd name="connsiteX40681" fmla="*/ 7493943 w 12184637"/>
              <a:gd name="connsiteY40681" fmla="*/ 3205039 h 4608812"/>
              <a:gd name="connsiteX40682" fmla="*/ 7498214 w 12184637"/>
              <a:gd name="connsiteY40682" fmla="*/ 3206953 h 4608812"/>
              <a:gd name="connsiteX40683" fmla="*/ 7501821 w 12184637"/>
              <a:gd name="connsiteY40683" fmla="*/ 3205554 h 4608812"/>
              <a:gd name="connsiteX40684" fmla="*/ 7492397 w 12184637"/>
              <a:gd name="connsiteY40684" fmla="*/ 3219395 h 4608812"/>
              <a:gd name="connsiteX40685" fmla="*/ 7502704 w 12184637"/>
              <a:gd name="connsiteY40685" fmla="*/ 3204523 h 4608812"/>
              <a:gd name="connsiteX40686" fmla="*/ 7501306 w 12184637"/>
              <a:gd name="connsiteY40686" fmla="*/ 3196793 h 4608812"/>
              <a:gd name="connsiteX40687" fmla="*/ 7493575 w 12184637"/>
              <a:gd name="connsiteY40687" fmla="*/ 3198192 h 4608812"/>
              <a:gd name="connsiteX40688" fmla="*/ 7483268 w 12184637"/>
              <a:gd name="connsiteY40688" fmla="*/ 3213064 h 4608812"/>
              <a:gd name="connsiteX40689" fmla="*/ 7484667 w 12184637"/>
              <a:gd name="connsiteY40689" fmla="*/ 3220794 h 4608812"/>
              <a:gd name="connsiteX40690" fmla="*/ 7487906 w 12184637"/>
              <a:gd name="connsiteY40690" fmla="*/ 3221751 h 4608812"/>
              <a:gd name="connsiteX40691" fmla="*/ 7492397 w 12184637"/>
              <a:gd name="connsiteY40691" fmla="*/ 3219395 h 4608812"/>
              <a:gd name="connsiteX40692" fmla="*/ 7434824 w 12184637"/>
              <a:gd name="connsiteY40692" fmla="*/ 3302589 h 4608812"/>
              <a:gd name="connsiteX40693" fmla="*/ 7492471 w 12184637"/>
              <a:gd name="connsiteY40693" fmla="*/ 3219321 h 4608812"/>
              <a:gd name="connsiteX40694" fmla="*/ 7491072 w 12184637"/>
              <a:gd name="connsiteY40694" fmla="*/ 3211591 h 4608812"/>
              <a:gd name="connsiteX40695" fmla="*/ 7483342 w 12184637"/>
              <a:gd name="connsiteY40695" fmla="*/ 3212990 h 4608812"/>
              <a:gd name="connsiteX40696" fmla="*/ 7425694 w 12184637"/>
              <a:gd name="connsiteY40696" fmla="*/ 3296258 h 4608812"/>
              <a:gd name="connsiteX40697" fmla="*/ 7427093 w 12184637"/>
              <a:gd name="connsiteY40697" fmla="*/ 3303988 h 4608812"/>
              <a:gd name="connsiteX40698" fmla="*/ 7430333 w 12184637"/>
              <a:gd name="connsiteY40698" fmla="*/ 3304945 h 4608812"/>
              <a:gd name="connsiteX40699" fmla="*/ 7434824 w 12184637"/>
              <a:gd name="connsiteY40699" fmla="*/ 3302589 h 4608812"/>
              <a:gd name="connsiteX40700" fmla="*/ 7392343 w 12184637"/>
              <a:gd name="connsiteY40700" fmla="*/ 3417957 h 4608812"/>
              <a:gd name="connsiteX40701" fmla="*/ 7435486 w 12184637"/>
              <a:gd name="connsiteY40701" fmla="*/ 3301412 h 4608812"/>
              <a:gd name="connsiteX40702" fmla="*/ 7432173 w 12184637"/>
              <a:gd name="connsiteY40702" fmla="*/ 3294270 h 4608812"/>
              <a:gd name="connsiteX40703" fmla="*/ 7425032 w 12184637"/>
              <a:gd name="connsiteY40703" fmla="*/ 3297583 h 4608812"/>
              <a:gd name="connsiteX40704" fmla="*/ 7381889 w 12184637"/>
              <a:gd name="connsiteY40704" fmla="*/ 3414129 h 4608812"/>
              <a:gd name="connsiteX40705" fmla="*/ 7385202 w 12184637"/>
              <a:gd name="connsiteY40705" fmla="*/ 3421270 h 4608812"/>
              <a:gd name="connsiteX40706" fmla="*/ 7387190 w 12184637"/>
              <a:gd name="connsiteY40706" fmla="*/ 3421638 h 4608812"/>
              <a:gd name="connsiteX40707" fmla="*/ 7392343 w 12184637"/>
              <a:gd name="connsiteY40707" fmla="*/ 3417957 h 4608812"/>
              <a:gd name="connsiteX40708" fmla="*/ 7378281 w 12184637"/>
              <a:gd name="connsiteY40708" fmla="*/ 3549301 h 4608812"/>
              <a:gd name="connsiteX40709" fmla="*/ 7392638 w 12184637"/>
              <a:gd name="connsiteY40709" fmla="*/ 3416632 h 4608812"/>
              <a:gd name="connsiteX40710" fmla="*/ 7387705 w 12184637"/>
              <a:gd name="connsiteY40710" fmla="*/ 3410447 h 4608812"/>
              <a:gd name="connsiteX40711" fmla="*/ 7381594 w 12184637"/>
              <a:gd name="connsiteY40711" fmla="*/ 3415380 h 4608812"/>
              <a:gd name="connsiteX40712" fmla="*/ 7367238 w 12184637"/>
              <a:gd name="connsiteY40712" fmla="*/ 3548049 h 4608812"/>
              <a:gd name="connsiteX40713" fmla="*/ 7372171 w 12184637"/>
              <a:gd name="connsiteY40713" fmla="*/ 3554234 h 4608812"/>
              <a:gd name="connsiteX40714" fmla="*/ 7372833 w 12184637"/>
              <a:gd name="connsiteY40714" fmla="*/ 3554234 h 4608812"/>
              <a:gd name="connsiteX40715" fmla="*/ 7378281 w 12184637"/>
              <a:gd name="connsiteY40715" fmla="*/ 3549301 h 4608812"/>
              <a:gd name="connsiteX40716" fmla="*/ 7391681 w 12184637"/>
              <a:gd name="connsiteY40716" fmla="*/ 3700670 h 4608812"/>
              <a:gd name="connsiteX40717" fmla="*/ 7396540 w 12184637"/>
              <a:gd name="connsiteY40717" fmla="*/ 3694412 h 4608812"/>
              <a:gd name="connsiteX40718" fmla="*/ 7378281 w 12184637"/>
              <a:gd name="connsiteY40718" fmla="*/ 3547976 h 4608812"/>
              <a:gd name="connsiteX40719" fmla="*/ 7372023 w 12184637"/>
              <a:gd name="connsiteY40719" fmla="*/ 3543116 h 4608812"/>
              <a:gd name="connsiteX40720" fmla="*/ 7367164 w 12184637"/>
              <a:gd name="connsiteY40720" fmla="*/ 3549374 h 4608812"/>
              <a:gd name="connsiteX40721" fmla="*/ 7385423 w 12184637"/>
              <a:gd name="connsiteY40721" fmla="*/ 3695811 h 4608812"/>
              <a:gd name="connsiteX40722" fmla="*/ 7391018 w 12184637"/>
              <a:gd name="connsiteY40722" fmla="*/ 3700670 h 4608812"/>
              <a:gd name="connsiteX40723" fmla="*/ 7391681 w 12184637"/>
              <a:gd name="connsiteY40723" fmla="*/ 3700670 h 4608812"/>
              <a:gd name="connsiteX40724" fmla="*/ 7441376 w 12184637"/>
              <a:gd name="connsiteY40724" fmla="*/ 3851303 h 4608812"/>
              <a:gd name="connsiteX40725" fmla="*/ 7444984 w 12184637"/>
              <a:gd name="connsiteY40725" fmla="*/ 3844309 h 4608812"/>
              <a:gd name="connsiteX40726" fmla="*/ 7396319 w 12184637"/>
              <a:gd name="connsiteY40726" fmla="*/ 3693455 h 4608812"/>
              <a:gd name="connsiteX40727" fmla="*/ 7389325 w 12184637"/>
              <a:gd name="connsiteY40727" fmla="*/ 3689847 h 4608812"/>
              <a:gd name="connsiteX40728" fmla="*/ 7385717 w 12184637"/>
              <a:gd name="connsiteY40728" fmla="*/ 3696842 h 4608812"/>
              <a:gd name="connsiteX40729" fmla="*/ 7434382 w 12184637"/>
              <a:gd name="connsiteY40729" fmla="*/ 3847696 h 4608812"/>
              <a:gd name="connsiteX40730" fmla="*/ 7439757 w 12184637"/>
              <a:gd name="connsiteY40730" fmla="*/ 3851524 h 4608812"/>
              <a:gd name="connsiteX40731" fmla="*/ 7441376 w 12184637"/>
              <a:gd name="connsiteY40731" fmla="*/ 3851303 h 4608812"/>
              <a:gd name="connsiteX40732" fmla="*/ 7518828 w 12184637"/>
              <a:gd name="connsiteY40732" fmla="*/ 3996856 h 4608812"/>
              <a:gd name="connsiteX40733" fmla="*/ 7521184 w 12184637"/>
              <a:gd name="connsiteY40733" fmla="*/ 3989346 h 4608812"/>
              <a:gd name="connsiteX40734" fmla="*/ 7444616 w 12184637"/>
              <a:gd name="connsiteY40734" fmla="*/ 3843425 h 4608812"/>
              <a:gd name="connsiteX40735" fmla="*/ 7437106 w 12184637"/>
              <a:gd name="connsiteY40735" fmla="*/ 3841069 h 4608812"/>
              <a:gd name="connsiteX40736" fmla="*/ 7434750 w 12184637"/>
              <a:gd name="connsiteY40736" fmla="*/ 3848579 h 4608812"/>
              <a:gd name="connsiteX40737" fmla="*/ 7511318 w 12184637"/>
              <a:gd name="connsiteY40737" fmla="*/ 3994500 h 4608812"/>
              <a:gd name="connsiteX40738" fmla="*/ 7516325 w 12184637"/>
              <a:gd name="connsiteY40738" fmla="*/ 3997445 h 4608812"/>
              <a:gd name="connsiteX40739" fmla="*/ 7518828 w 12184637"/>
              <a:gd name="connsiteY40739" fmla="*/ 3996856 h 4608812"/>
              <a:gd name="connsiteX40740" fmla="*/ 7621679 w 12184637"/>
              <a:gd name="connsiteY40740" fmla="*/ 4127905 h 4608812"/>
              <a:gd name="connsiteX40741" fmla="*/ 7622636 w 12184637"/>
              <a:gd name="connsiteY40741" fmla="*/ 4120101 h 4608812"/>
              <a:gd name="connsiteX40742" fmla="*/ 7520595 w 12184637"/>
              <a:gd name="connsiteY40742" fmla="*/ 3988537 h 4608812"/>
              <a:gd name="connsiteX40743" fmla="*/ 7512791 w 12184637"/>
              <a:gd name="connsiteY40743" fmla="*/ 3987580 h 4608812"/>
              <a:gd name="connsiteX40744" fmla="*/ 7511834 w 12184637"/>
              <a:gd name="connsiteY40744" fmla="*/ 3995384 h 4608812"/>
              <a:gd name="connsiteX40745" fmla="*/ 7613876 w 12184637"/>
              <a:gd name="connsiteY40745" fmla="*/ 4126948 h 4608812"/>
              <a:gd name="connsiteX40746" fmla="*/ 7618293 w 12184637"/>
              <a:gd name="connsiteY40746" fmla="*/ 4129084 h 4608812"/>
              <a:gd name="connsiteX40747" fmla="*/ 7621679 w 12184637"/>
              <a:gd name="connsiteY40747" fmla="*/ 4127905 h 4608812"/>
              <a:gd name="connsiteX40748" fmla="*/ 7747281 w 12184637"/>
              <a:gd name="connsiteY40748" fmla="*/ 4234953 h 4608812"/>
              <a:gd name="connsiteX40749" fmla="*/ 7746691 w 12184637"/>
              <a:gd name="connsiteY40749" fmla="*/ 4227076 h 4608812"/>
              <a:gd name="connsiteX40750" fmla="*/ 7621900 w 12184637"/>
              <a:gd name="connsiteY40750" fmla="*/ 4119218 h 4608812"/>
              <a:gd name="connsiteX40751" fmla="*/ 7614023 w 12184637"/>
              <a:gd name="connsiteY40751" fmla="*/ 4119807 h 4608812"/>
              <a:gd name="connsiteX40752" fmla="*/ 7614612 w 12184637"/>
              <a:gd name="connsiteY40752" fmla="*/ 4127685 h 4608812"/>
              <a:gd name="connsiteX40753" fmla="*/ 7739403 w 12184637"/>
              <a:gd name="connsiteY40753" fmla="*/ 4235543 h 4608812"/>
              <a:gd name="connsiteX40754" fmla="*/ 7743084 w 12184637"/>
              <a:gd name="connsiteY40754" fmla="*/ 4236868 h 4608812"/>
              <a:gd name="connsiteX40755" fmla="*/ 7747281 w 12184637"/>
              <a:gd name="connsiteY40755" fmla="*/ 4234953 h 4608812"/>
              <a:gd name="connsiteX40756" fmla="*/ 7888416 w 12184637"/>
              <a:gd name="connsiteY40756" fmla="*/ 4316013 h 4608812"/>
              <a:gd name="connsiteX40757" fmla="*/ 7886429 w 12184637"/>
              <a:gd name="connsiteY40757" fmla="*/ 4308430 h 4608812"/>
              <a:gd name="connsiteX40758" fmla="*/ 7745882 w 12184637"/>
              <a:gd name="connsiteY40758" fmla="*/ 4226487 h 4608812"/>
              <a:gd name="connsiteX40759" fmla="*/ 7738299 w 12184637"/>
              <a:gd name="connsiteY40759" fmla="*/ 4228475 h 4608812"/>
              <a:gd name="connsiteX40760" fmla="*/ 7740286 w 12184637"/>
              <a:gd name="connsiteY40760" fmla="*/ 4236058 h 4608812"/>
              <a:gd name="connsiteX40761" fmla="*/ 7880833 w 12184637"/>
              <a:gd name="connsiteY40761" fmla="*/ 4318001 h 4608812"/>
              <a:gd name="connsiteX40762" fmla="*/ 7883705 w 12184637"/>
              <a:gd name="connsiteY40762" fmla="*/ 4318737 h 4608812"/>
              <a:gd name="connsiteX40763" fmla="*/ 7888416 w 12184637"/>
              <a:gd name="connsiteY40763" fmla="*/ 4316013 h 4608812"/>
              <a:gd name="connsiteX40764" fmla="*/ 8038019 w 12184637"/>
              <a:gd name="connsiteY40764" fmla="*/ 4369095 h 4608812"/>
              <a:gd name="connsiteX40765" fmla="*/ 8034705 w 12184637"/>
              <a:gd name="connsiteY40765" fmla="*/ 4361953 h 4608812"/>
              <a:gd name="connsiteX40766" fmla="*/ 7885545 w 12184637"/>
              <a:gd name="connsiteY40766" fmla="*/ 4307988 h 4608812"/>
              <a:gd name="connsiteX40767" fmla="*/ 7878403 w 12184637"/>
              <a:gd name="connsiteY40767" fmla="*/ 4311301 h 4608812"/>
              <a:gd name="connsiteX40768" fmla="*/ 7881717 w 12184637"/>
              <a:gd name="connsiteY40768" fmla="*/ 4318442 h 4608812"/>
              <a:gd name="connsiteX40769" fmla="*/ 8030878 w 12184637"/>
              <a:gd name="connsiteY40769" fmla="*/ 4372408 h 4608812"/>
              <a:gd name="connsiteX40770" fmla="*/ 8032792 w 12184637"/>
              <a:gd name="connsiteY40770" fmla="*/ 4372776 h 4608812"/>
              <a:gd name="connsiteX40771" fmla="*/ 8038019 w 12184637"/>
              <a:gd name="connsiteY40771" fmla="*/ 4369095 h 4608812"/>
              <a:gd name="connsiteX40772" fmla="*/ 8188873 w 12184637"/>
              <a:gd name="connsiteY40772" fmla="*/ 4392139 h 4608812"/>
              <a:gd name="connsiteX40773" fmla="*/ 8184234 w 12184637"/>
              <a:gd name="connsiteY40773" fmla="*/ 4385734 h 4608812"/>
              <a:gd name="connsiteX40774" fmla="*/ 8033602 w 12184637"/>
              <a:gd name="connsiteY40774" fmla="*/ 4361733 h 4608812"/>
              <a:gd name="connsiteX40775" fmla="*/ 8027196 w 12184637"/>
              <a:gd name="connsiteY40775" fmla="*/ 4366371 h 4608812"/>
              <a:gd name="connsiteX40776" fmla="*/ 8031835 w 12184637"/>
              <a:gd name="connsiteY40776" fmla="*/ 4372776 h 4608812"/>
              <a:gd name="connsiteX40777" fmla="*/ 8182467 w 12184637"/>
              <a:gd name="connsiteY40777" fmla="*/ 4396778 h 4608812"/>
              <a:gd name="connsiteX40778" fmla="*/ 8183425 w 12184637"/>
              <a:gd name="connsiteY40778" fmla="*/ 4396851 h 4608812"/>
              <a:gd name="connsiteX40779" fmla="*/ 8188873 w 12184637"/>
              <a:gd name="connsiteY40779" fmla="*/ 4392139 h 4608812"/>
              <a:gd name="connsiteX40780" fmla="*/ 8183646 w 12184637"/>
              <a:gd name="connsiteY40780" fmla="*/ 4396778 h 4608812"/>
              <a:gd name="connsiteX40781" fmla="*/ 8328683 w 12184637"/>
              <a:gd name="connsiteY40781" fmla="*/ 4389047 h 4608812"/>
              <a:gd name="connsiteX40782" fmla="*/ 8333910 w 12184637"/>
              <a:gd name="connsiteY40782" fmla="*/ 4383157 h 4608812"/>
              <a:gd name="connsiteX40783" fmla="*/ 8328021 w 12184637"/>
              <a:gd name="connsiteY40783" fmla="*/ 4377930 h 4608812"/>
              <a:gd name="connsiteX40784" fmla="*/ 8182982 w 12184637"/>
              <a:gd name="connsiteY40784" fmla="*/ 4385660 h 4608812"/>
              <a:gd name="connsiteX40785" fmla="*/ 8177755 w 12184637"/>
              <a:gd name="connsiteY40785" fmla="*/ 4391550 h 4608812"/>
              <a:gd name="connsiteX40786" fmla="*/ 8183351 w 12184637"/>
              <a:gd name="connsiteY40786" fmla="*/ 4396851 h 4608812"/>
              <a:gd name="connsiteX40787" fmla="*/ 8183646 w 12184637"/>
              <a:gd name="connsiteY40787" fmla="*/ 4396778 h 4608812"/>
              <a:gd name="connsiteX40788" fmla="*/ 8331554 w 12184637"/>
              <a:gd name="connsiteY40788" fmla="*/ 4388164 h 4608812"/>
              <a:gd name="connsiteX40789" fmla="*/ 8410257 w 12184637"/>
              <a:gd name="connsiteY40789" fmla="*/ 4334418 h 4608812"/>
              <a:gd name="connsiteX40790" fmla="*/ 8411730 w 12184637"/>
              <a:gd name="connsiteY40790" fmla="*/ 4326688 h 4608812"/>
              <a:gd name="connsiteX40791" fmla="*/ 8403999 w 12184637"/>
              <a:gd name="connsiteY40791" fmla="*/ 4325216 h 4608812"/>
              <a:gd name="connsiteX40792" fmla="*/ 8325297 w 12184637"/>
              <a:gd name="connsiteY40792" fmla="*/ 4378961 h 4608812"/>
              <a:gd name="connsiteX40793" fmla="*/ 8323824 w 12184637"/>
              <a:gd name="connsiteY40793" fmla="*/ 4386691 h 4608812"/>
              <a:gd name="connsiteX40794" fmla="*/ 8328462 w 12184637"/>
              <a:gd name="connsiteY40794" fmla="*/ 4389120 h 4608812"/>
              <a:gd name="connsiteX40795" fmla="*/ 8331554 w 12184637"/>
              <a:gd name="connsiteY40795" fmla="*/ 4388164 h 4608812"/>
              <a:gd name="connsiteX40796" fmla="*/ 8408490 w 12184637"/>
              <a:gd name="connsiteY40796" fmla="*/ 4335155 h 4608812"/>
              <a:gd name="connsiteX40797" fmla="*/ 8545797 w 12184637"/>
              <a:gd name="connsiteY40797" fmla="*/ 4299374 h 4608812"/>
              <a:gd name="connsiteX40798" fmla="*/ 8549773 w 12184637"/>
              <a:gd name="connsiteY40798" fmla="*/ 4292601 h 4608812"/>
              <a:gd name="connsiteX40799" fmla="*/ 8543000 w 12184637"/>
              <a:gd name="connsiteY40799" fmla="*/ 4288625 h 4608812"/>
              <a:gd name="connsiteX40800" fmla="*/ 8405692 w 12184637"/>
              <a:gd name="connsiteY40800" fmla="*/ 4324406 h 4608812"/>
              <a:gd name="connsiteX40801" fmla="*/ 8401717 w 12184637"/>
              <a:gd name="connsiteY40801" fmla="*/ 4331179 h 4608812"/>
              <a:gd name="connsiteX40802" fmla="*/ 8407165 w 12184637"/>
              <a:gd name="connsiteY40802" fmla="*/ 4335376 h 4608812"/>
              <a:gd name="connsiteX40803" fmla="*/ 8408490 w 12184637"/>
              <a:gd name="connsiteY40803" fmla="*/ 4335155 h 4608812"/>
              <a:gd name="connsiteX40804" fmla="*/ 8546976 w 12184637"/>
              <a:gd name="connsiteY40804" fmla="*/ 4298932 h 4608812"/>
              <a:gd name="connsiteX40805" fmla="*/ 8666392 w 12184637"/>
              <a:gd name="connsiteY40805" fmla="*/ 4237457 h 4608812"/>
              <a:gd name="connsiteX40806" fmla="*/ 8668822 w 12184637"/>
              <a:gd name="connsiteY40806" fmla="*/ 4229947 h 4608812"/>
              <a:gd name="connsiteX40807" fmla="*/ 8661313 w 12184637"/>
              <a:gd name="connsiteY40807" fmla="*/ 4227518 h 4608812"/>
              <a:gd name="connsiteX40808" fmla="*/ 8541895 w 12184637"/>
              <a:gd name="connsiteY40808" fmla="*/ 4288993 h 4608812"/>
              <a:gd name="connsiteX40809" fmla="*/ 8539466 w 12184637"/>
              <a:gd name="connsiteY40809" fmla="*/ 4296503 h 4608812"/>
              <a:gd name="connsiteX40810" fmla="*/ 8544473 w 12184637"/>
              <a:gd name="connsiteY40810" fmla="*/ 4299521 h 4608812"/>
              <a:gd name="connsiteX40811" fmla="*/ 8546976 w 12184637"/>
              <a:gd name="connsiteY40811" fmla="*/ 4298932 h 4608812"/>
              <a:gd name="connsiteX40812" fmla="*/ 2348713 w 12184637"/>
              <a:gd name="connsiteY40812" fmla="*/ 1862151 h 4608812"/>
              <a:gd name="connsiteX40813" fmla="*/ 2344443 w 12184637"/>
              <a:gd name="connsiteY40813" fmla="*/ 1855525 h 4608812"/>
              <a:gd name="connsiteX40814" fmla="*/ 2283409 w 12184637"/>
              <a:gd name="connsiteY40814" fmla="*/ 1842126 h 4608812"/>
              <a:gd name="connsiteX40815" fmla="*/ 2276783 w 12184637"/>
              <a:gd name="connsiteY40815" fmla="*/ 1846396 h 4608812"/>
              <a:gd name="connsiteX40816" fmla="*/ 2281053 w 12184637"/>
              <a:gd name="connsiteY40816" fmla="*/ 1853022 h 4608812"/>
              <a:gd name="connsiteX40817" fmla="*/ 2342087 w 12184637"/>
              <a:gd name="connsiteY40817" fmla="*/ 1866422 h 4608812"/>
              <a:gd name="connsiteX40818" fmla="*/ 2343339 w 12184637"/>
              <a:gd name="connsiteY40818" fmla="*/ 1866569 h 4608812"/>
              <a:gd name="connsiteX40819" fmla="*/ 2348713 w 12184637"/>
              <a:gd name="connsiteY40819" fmla="*/ 1862151 h 4608812"/>
              <a:gd name="connsiteX40820" fmla="*/ 2459810 w 12184637"/>
              <a:gd name="connsiteY40820" fmla="*/ 1868925 h 4608812"/>
              <a:gd name="connsiteX40821" fmla="*/ 2454583 w 12184637"/>
              <a:gd name="connsiteY40821" fmla="*/ 1862961 h 4608812"/>
              <a:gd name="connsiteX40822" fmla="*/ 2343633 w 12184637"/>
              <a:gd name="connsiteY40822" fmla="*/ 1855378 h 4608812"/>
              <a:gd name="connsiteX40823" fmla="*/ 2337670 w 12184637"/>
              <a:gd name="connsiteY40823" fmla="*/ 1860605 h 4608812"/>
              <a:gd name="connsiteX40824" fmla="*/ 2342897 w 12184637"/>
              <a:gd name="connsiteY40824" fmla="*/ 1866569 h 4608812"/>
              <a:gd name="connsiteX40825" fmla="*/ 2453847 w 12184637"/>
              <a:gd name="connsiteY40825" fmla="*/ 1874152 h 4608812"/>
              <a:gd name="connsiteX40826" fmla="*/ 2454289 w 12184637"/>
              <a:gd name="connsiteY40826" fmla="*/ 1874152 h 4608812"/>
              <a:gd name="connsiteX40827" fmla="*/ 2459810 w 12184637"/>
              <a:gd name="connsiteY40827" fmla="*/ 1868925 h 4608812"/>
              <a:gd name="connsiteX40828" fmla="*/ 2454804 w 12184637"/>
              <a:gd name="connsiteY40828" fmla="*/ 1874079 h 4608812"/>
              <a:gd name="connsiteX40829" fmla="*/ 2552355 w 12184637"/>
              <a:gd name="connsiteY40829" fmla="*/ 1864507 h 4608812"/>
              <a:gd name="connsiteX40830" fmla="*/ 2557361 w 12184637"/>
              <a:gd name="connsiteY40830" fmla="*/ 1858397 h 4608812"/>
              <a:gd name="connsiteX40831" fmla="*/ 2551250 w 12184637"/>
              <a:gd name="connsiteY40831" fmla="*/ 1853390 h 4608812"/>
              <a:gd name="connsiteX40832" fmla="*/ 2453700 w 12184637"/>
              <a:gd name="connsiteY40832" fmla="*/ 1862961 h 4608812"/>
              <a:gd name="connsiteX40833" fmla="*/ 2448693 w 12184637"/>
              <a:gd name="connsiteY40833" fmla="*/ 1869072 h 4608812"/>
              <a:gd name="connsiteX40834" fmla="*/ 2454289 w 12184637"/>
              <a:gd name="connsiteY40834" fmla="*/ 1874079 h 4608812"/>
              <a:gd name="connsiteX40835" fmla="*/ 2454804 w 12184637"/>
              <a:gd name="connsiteY40835" fmla="*/ 1874079 h 4608812"/>
              <a:gd name="connsiteX40836" fmla="*/ 2553606 w 12184637"/>
              <a:gd name="connsiteY40836" fmla="*/ 1864213 h 4608812"/>
              <a:gd name="connsiteX40837" fmla="*/ 2637242 w 12184637"/>
              <a:gd name="connsiteY40837" fmla="*/ 1835426 h 4608812"/>
              <a:gd name="connsiteX40838" fmla="*/ 2640703 w 12184637"/>
              <a:gd name="connsiteY40838" fmla="*/ 1828358 h 4608812"/>
              <a:gd name="connsiteX40839" fmla="*/ 2633635 w 12184637"/>
              <a:gd name="connsiteY40839" fmla="*/ 1824898 h 4608812"/>
              <a:gd name="connsiteX40840" fmla="*/ 2549999 w 12184637"/>
              <a:gd name="connsiteY40840" fmla="*/ 1853685 h 4608812"/>
              <a:gd name="connsiteX40841" fmla="*/ 2546539 w 12184637"/>
              <a:gd name="connsiteY40841" fmla="*/ 1860753 h 4608812"/>
              <a:gd name="connsiteX40842" fmla="*/ 2551839 w 12184637"/>
              <a:gd name="connsiteY40842" fmla="*/ 1864507 h 4608812"/>
              <a:gd name="connsiteX40843" fmla="*/ 2553606 w 12184637"/>
              <a:gd name="connsiteY40843" fmla="*/ 1864213 h 4608812"/>
              <a:gd name="connsiteX40844" fmla="*/ 2638715 w 12184637"/>
              <a:gd name="connsiteY40844" fmla="*/ 1834616 h 4608812"/>
              <a:gd name="connsiteX40845" fmla="*/ 2707920 w 12184637"/>
              <a:gd name="connsiteY40845" fmla="*/ 1784553 h 4608812"/>
              <a:gd name="connsiteX40846" fmla="*/ 2709172 w 12184637"/>
              <a:gd name="connsiteY40846" fmla="*/ 1776749 h 4608812"/>
              <a:gd name="connsiteX40847" fmla="*/ 2701368 w 12184637"/>
              <a:gd name="connsiteY40847" fmla="*/ 1775497 h 4608812"/>
              <a:gd name="connsiteX40848" fmla="*/ 2632162 w 12184637"/>
              <a:gd name="connsiteY40848" fmla="*/ 1825561 h 4608812"/>
              <a:gd name="connsiteX40849" fmla="*/ 2630911 w 12184637"/>
              <a:gd name="connsiteY40849" fmla="*/ 1833365 h 4608812"/>
              <a:gd name="connsiteX40850" fmla="*/ 2635475 w 12184637"/>
              <a:gd name="connsiteY40850" fmla="*/ 1835647 h 4608812"/>
              <a:gd name="connsiteX40851" fmla="*/ 2638715 w 12184637"/>
              <a:gd name="connsiteY40851" fmla="*/ 1834616 h 4608812"/>
              <a:gd name="connsiteX40852" fmla="*/ 2709172 w 12184637"/>
              <a:gd name="connsiteY40852" fmla="*/ 1783375 h 4608812"/>
              <a:gd name="connsiteX40853" fmla="*/ 2763285 w 12184637"/>
              <a:gd name="connsiteY40853" fmla="*/ 1710120 h 4608812"/>
              <a:gd name="connsiteX40854" fmla="*/ 2762107 w 12184637"/>
              <a:gd name="connsiteY40854" fmla="*/ 1702316 h 4608812"/>
              <a:gd name="connsiteX40855" fmla="*/ 2754303 w 12184637"/>
              <a:gd name="connsiteY40855" fmla="*/ 1703494 h 4608812"/>
              <a:gd name="connsiteX40856" fmla="*/ 2700190 w 12184637"/>
              <a:gd name="connsiteY40856" fmla="*/ 1776749 h 4608812"/>
              <a:gd name="connsiteX40857" fmla="*/ 2701368 w 12184637"/>
              <a:gd name="connsiteY40857" fmla="*/ 1784553 h 4608812"/>
              <a:gd name="connsiteX40858" fmla="*/ 2704681 w 12184637"/>
              <a:gd name="connsiteY40858" fmla="*/ 1785657 h 4608812"/>
              <a:gd name="connsiteX40859" fmla="*/ 2709172 w 12184637"/>
              <a:gd name="connsiteY40859" fmla="*/ 1783375 h 4608812"/>
              <a:gd name="connsiteX40860" fmla="*/ 2763948 w 12184637"/>
              <a:gd name="connsiteY40860" fmla="*/ 1708794 h 4608812"/>
              <a:gd name="connsiteX40861" fmla="*/ 2802305 w 12184637"/>
              <a:gd name="connsiteY40861" fmla="*/ 1610287 h 4608812"/>
              <a:gd name="connsiteX40862" fmla="*/ 2799140 w 12184637"/>
              <a:gd name="connsiteY40862" fmla="*/ 1603072 h 4608812"/>
              <a:gd name="connsiteX40863" fmla="*/ 2791925 w 12184637"/>
              <a:gd name="connsiteY40863" fmla="*/ 1606237 h 4608812"/>
              <a:gd name="connsiteX40864" fmla="*/ 2753567 w 12184637"/>
              <a:gd name="connsiteY40864" fmla="*/ 1704745 h 4608812"/>
              <a:gd name="connsiteX40865" fmla="*/ 2756733 w 12184637"/>
              <a:gd name="connsiteY40865" fmla="*/ 1711960 h 4608812"/>
              <a:gd name="connsiteX40866" fmla="*/ 2758794 w 12184637"/>
              <a:gd name="connsiteY40866" fmla="*/ 1712328 h 4608812"/>
              <a:gd name="connsiteX40867" fmla="*/ 2763948 w 12184637"/>
              <a:gd name="connsiteY40867" fmla="*/ 1708794 h 4608812"/>
              <a:gd name="connsiteX40868" fmla="*/ 2802600 w 12184637"/>
              <a:gd name="connsiteY40868" fmla="*/ 1609329 h 4608812"/>
              <a:gd name="connsiteX40869" fmla="*/ 2824172 w 12184637"/>
              <a:gd name="connsiteY40869" fmla="*/ 1490502 h 4608812"/>
              <a:gd name="connsiteX40870" fmla="*/ 2819681 w 12184637"/>
              <a:gd name="connsiteY40870" fmla="*/ 1484023 h 4608812"/>
              <a:gd name="connsiteX40871" fmla="*/ 2813202 w 12184637"/>
              <a:gd name="connsiteY40871" fmla="*/ 1488514 h 4608812"/>
              <a:gd name="connsiteX40872" fmla="*/ 2791630 w 12184637"/>
              <a:gd name="connsiteY40872" fmla="*/ 1607342 h 4608812"/>
              <a:gd name="connsiteX40873" fmla="*/ 2796121 w 12184637"/>
              <a:gd name="connsiteY40873" fmla="*/ 1613820 h 4608812"/>
              <a:gd name="connsiteX40874" fmla="*/ 2797152 w 12184637"/>
              <a:gd name="connsiteY40874" fmla="*/ 1613894 h 4608812"/>
              <a:gd name="connsiteX40875" fmla="*/ 2802600 w 12184637"/>
              <a:gd name="connsiteY40875" fmla="*/ 1609329 h 4608812"/>
              <a:gd name="connsiteX40876" fmla="*/ 2824245 w 12184637"/>
              <a:gd name="connsiteY40876" fmla="*/ 1489618 h 4608812"/>
              <a:gd name="connsiteX40877" fmla="*/ 2828074 w 12184637"/>
              <a:gd name="connsiteY40877" fmla="*/ 1355550 h 4608812"/>
              <a:gd name="connsiteX40878" fmla="*/ 2822626 w 12184637"/>
              <a:gd name="connsiteY40878" fmla="*/ 1349808 h 4608812"/>
              <a:gd name="connsiteX40879" fmla="*/ 2816883 w 12184637"/>
              <a:gd name="connsiteY40879" fmla="*/ 1355256 h 4608812"/>
              <a:gd name="connsiteX40880" fmla="*/ 2813054 w 12184637"/>
              <a:gd name="connsiteY40880" fmla="*/ 1489324 h 4608812"/>
              <a:gd name="connsiteX40881" fmla="*/ 2818503 w 12184637"/>
              <a:gd name="connsiteY40881" fmla="*/ 1495066 h 4608812"/>
              <a:gd name="connsiteX40882" fmla="*/ 2818724 w 12184637"/>
              <a:gd name="connsiteY40882" fmla="*/ 1495066 h 4608812"/>
              <a:gd name="connsiteX40883" fmla="*/ 2824245 w 12184637"/>
              <a:gd name="connsiteY40883" fmla="*/ 1489618 h 4608812"/>
              <a:gd name="connsiteX40884" fmla="*/ 2823067 w 12184637"/>
              <a:gd name="connsiteY40884" fmla="*/ 1360998 h 4608812"/>
              <a:gd name="connsiteX40885" fmla="*/ 2828074 w 12184637"/>
              <a:gd name="connsiteY40885" fmla="*/ 1354888 h 4608812"/>
              <a:gd name="connsiteX40886" fmla="*/ 2813275 w 12184637"/>
              <a:gd name="connsiteY40886" fmla="*/ 1210954 h 4608812"/>
              <a:gd name="connsiteX40887" fmla="*/ 2807165 w 12184637"/>
              <a:gd name="connsiteY40887" fmla="*/ 1205948 h 4608812"/>
              <a:gd name="connsiteX40888" fmla="*/ 2802158 w 12184637"/>
              <a:gd name="connsiteY40888" fmla="*/ 1212059 h 4608812"/>
              <a:gd name="connsiteX40889" fmla="*/ 2816956 w 12184637"/>
              <a:gd name="connsiteY40889" fmla="*/ 1355992 h 4608812"/>
              <a:gd name="connsiteX40890" fmla="*/ 2822552 w 12184637"/>
              <a:gd name="connsiteY40890" fmla="*/ 1360998 h 4608812"/>
              <a:gd name="connsiteX40891" fmla="*/ 2823067 w 12184637"/>
              <a:gd name="connsiteY40891" fmla="*/ 1360998 h 4608812"/>
              <a:gd name="connsiteX40892" fmla="*/ 2808932 w 12184637"/>
              <a:gd name="connsiteY40892" fmla="*/ 1216918 h 4608812"/>
              <a:gd name="connsiteX40893" fmla="*/ 2813128 w 12184637"/>
              <a:gd name="connsiteY40893" fmla="*/ 1210218 h 4608812"/>
              <a:gd name="connsiteX40894" fmla="*/ 2778967 w 12184637"/>
              <a:gd name="connsiteY40894" fmla="*/ 1061941 h 4608812"/>
              <a:gd name="connsiteX40895" fmla="*/ 2772267 w 12184637"/>
              <a:gd name="connsiteY40895" fmla="*/ 1057744 h 4608812"/>
              <a:gd name="connsiteX40896" fmla="*/ 2768071 w 12184637"/>
              <a:gd name="connsiteY40896" fmla="*/ 1064444 h 4608812"/>
              <a:gd name="connsiteX40897" fmla="*/ 2802232 w 12184637"/>
              <a:gd name="connsiteY40897" fmla="*/ 1212721 h 4608812"/>
              <a:gd name="connsiteX40898" fmla="*/ 2807680 w 12184637"/>
              <a:gd name="connsiteY40898" fmla="*/ 1217065 h 4608812"/>
              <a:gd name="connsiteX40899" fmla="*/ 2808932 w 12184637"/>
              <a:gd name="connsiteY40899" fmla="*/ 1216918 h 4608812"/>
              <a:gd name="connsiteX40900" fmla="*/ 2775433 w 12184637"/>
              <a:gd name="connsiteY40900" fmla="*/ 1068494 h 4608812"/>
              <a:gd name="connsiteX40901" fmla="*/ 2778820 w 12184637"/>
              <a:gd name="connsiteY40901" fmla="*/ 1061352 h 4608812"/>
              <a:gd name="connsiteX40902" fmla="*/ 2726621 w 12184637"/>
              <a:gd name="connsiteY40902" fmla="*/ 915652 h 4608812"/>
              <a:gd name="connsiteX40903" fmla="*/ 2719479 w 12184637"/>
              <a:gd name="connsiteY40903" fmla="*/ 912265 h 4608812"/>
              <a:gd name="connsiteX40904" fmla="*/ 2716093 w 12184637"/>
              <a:gd name="connsiteY40904" fmla="*/ 919406 h 4608812"/>
              <a:gd name="connsiteX40905" fmla="*/ 2768292 w 12184637"/>
              <a:gd name="connsiteY40905" fmla="*/ 1065107 h 4608812"/>
              <a:gd name="connsiteX40906" fmla="*/ 2773592 w 12184637"/>
              <a:gd name="connsiteY40906" fmla="*/ 1068788 h 4608812"/>
              <a:gd name="connsiteX40907" fmla="*/ 2775433 w 12184637"/>
              <a:gd name="connsiteY40907" fmla="*/ 1068494 h 4608812"/>
              <a:gd name="connsiteX40908" fmla="*/ 2723823 w 12184637"/>
              <a:gd name="connsiteY40908" fmla="*/ 922499 h 4608812"/>
              <a:gd name="connsiteX40909" fmla="*/ 2726253 w 12184637"/>
              <a:gd name="connsiteY40909" fmla="*/ 914989 h 4608812"/>
              <a:gd name="connsiteX40910" fmla="*/ 2657194 w 12184637"/>
              <a:gd name="connsiteY40910" fmla="*/ 778565 h 4608812"/>
              <a:gd name="connsiteX40911" fmla="*/ 2649685 w 12184637"/>
              <a:gd name="connsiteY40911" fmla="*/ 776136 h 4608812"/>
              <a:gd name="connsiteX40912" fmla="*/ 2647255 w 12184637"/>
              <a:gd name="connsiteY40912" fmla="*/ 783645 h 4608812"/>
              <a:gd name="connsiteX40913" fmla="*/ 2716314 w 12184637"/>
              <a:gd name="connsiteY40913" fmla="*/ 920069 h 4608812"/>
              <a:gd name="connsiteX40914" fmla="*/ 2721320 w 12184637"/>
              <a:gd name="connsiteY40914" fmla="*/ 923161 h 4608812"/>
              <a:gd name="connsiteX40915" fmla="*/ 2723823 w 12184637"/>
              <a:gd name="connsiteY40915" fmla="*/ 922499 h 4608812"/>
              <a:gd name="connsiteX40916" fmla="*/ 2655501 w 12184637"/>
              <a:gd name="connsiteY40916" fmla="*/ 785633 h 4608812"/>
              <a:gd name="connsiteX40917" fmla="*/ 2656826 w 12184637"/>
              <a:gd name="connsiteY40917" fmla="*/ 777903 h 4608812"/>
              <a:gd name="connsiteX40918" fmla="*/ 2572454 w 12184637"/>
              <a:gd name="connsiteY40918" fmla="*/ 657382 h 4608812"/>
              <a:gd name="connsiteX40919" fmla="*/ 2564724 w 12184637"/>
              <a:gd name="connsiteY40919" fmla="*/ 656056 h 4608812"/>
              <a:gd name="connsiteX40920" fmla="*/ 2563398 w 12184637"/>
              <a:gd name="connsiteY40920" fmla="*/ 663787 h 4608812"/>
              <a:gd name="connsiteX40921" fmla="*/ 2647844 w 12184637"/>
              <a:gd name="connsiteY40921" fmla="*/ 784308 h 4608812"/>
              <a:gd name="connsiteX40922" fmla="*/ 2652482 w 12184637"/>
              <a:gd name="connsiteY40922" fmla="*/ 786664 h 4608812"/>
              <a:gd name="connsiteX40923" fmla="*/ 2655501 w 12184637"/>
              <a:gd name="connsiteY40923" fmla="*/ 785633 h 4608812"/>
              <a:gd name="connsiteX40924" fmla="*/ 2571865 w 12184637"/>
              <a:gd name="connsiteY40924" fmla="*/ 664523 h 4608812"/>
              <a:gd name="connsiteX40925" fmla="*/ 2571865 w 12184637"/>
              <a:gd name="connsiteY40925" fmla="*/ 656645 h 4608812"/>
              <a:gd name="connsiteX40926" fmla="*/ 2473504 w 12184637"/>
              <a:gd name="connsiteY40926" fmla="*/ 558285 h 4608812"/>
              <a:gd name="connsiteX40927" fmla="*/ 2465627 w 12184637"/>
              <a:gd name="connsiteY40927" fmla="*/ 558285 h 4608812"/>
              <a:gd name="connsiteX40928" fmla="*/ 2465627 w 12184637"/>
              <a:gd name="connsiteY40928" fmla="*/ 566162 h 4608812"/>
              <a:gd name="connsiteX40929" fmla="*/ 2563987 w 12184637"/>
              <a:gd name="connsiteY40929" fmla="*/ 664523 h 4608812"/>
              <a:gd name="connsiteX40930" fmla="*/ 2567963 w 12184637"/>
              <a:gd name="connsiteY40930" fmla="*/ 666143 h 4608812"/>
              <a:gd name="connsiteX40931" fmla="*/ 2571865 w 12184637"/>
              <a:gd name="connsiteY40931" fmla="*/ 664523 h 4608812"/>
              <a:gd name="connsiteX40932" fmla="*/ 2474093 w 12184637"/>
              <a:gd name="connsiteY40932" fmla="*/ 565353 h 4608812"/>
              <a:gd name="connsiteX40933" fmla="*/ 2472695 w 12184637"/>
              <a:gd name="connsiteY40933" fmla="*/ 557622 h 4608812"/>
              <a:gd name="connsiteX40934" fmla="*/ 2364174 w 12184637"/>
              <a:gd name="connsiteY40934" fmla="*/ 482747 h 4608812"/>
              <a:gd name="connsiteX40935" fmla="*/ 2356443 w 12184637"/>
              <a:gd name="connsiteY40935" fmla="*/ 484146 h 4608812"/>
              <a:gd name="connsiteX40936" fmla="*/ 2357842 w 12184637"/>
              <a:gd name="connsiteY40936" fmla="*/ 491877 h 4608812"/>
              <a:gd name="connsiteX40937" fmla="*/ 2466363 w 12184637"/>
              <a:gd name="connsiteY40937" fmla="*/ 566751 h 4608812"/>
              <a:gd name="connsiteX40938" fmla="*/ 2469602 w 12184637"/>
              <a:gd name="connsiteY40938" fmla="*/ 567708 h 4608812"/>
              <a:gd name="connsiteX40939" fmla="*/ 2474093 w 12184637"/>
              <a:gd name="connsiteY40939" fmla="*/ 565353 h 4608812"/>
              <a:gd name="connsiteX40940" fmla="*/ 2366088 w 12184637"/>
              <a:gd name="connsiteY40940" fmla="*/ 489594 h 4608812"/>
              <a:gd name="connsiteX40941" fmla="*/ 2363217 w 12184637"/>
              <a:gd name="connsiteY40941" fmla="*/ 482232 h 4608812"/>
              <a:gd name="connsiteX40942" fmla="*/ 2248291 w 12184637"/>
              <a:gd name="connsiteY40942" fmla="*/ 432095 h 4608812"/>
              <a:gd name="connsiteX40943" fmla="*/ 2240929 w 12184637"/>
              <a:gd name="connsiteY40943" fmla="*/ 434966 h 4608812"/>
              <a:gd name="connsiteX40944" fmla="*/ 2243800 w 12184637"/>
              <a:gd name="connsiteY40944" fmla="*/ 442328 h 4608812"/>
              <a:gd name="connsiteX40945" fmla="*/ 2358726 w 12184637"/>
              <a:gd name="connsiteY40945" fmla="*/ 492466 h 4608812"/>
              <a:gd name="connsiteX40946" fmla="*/ 2361008 w 12184637"/>
              <a:gd name="connsiteY40946" fmla="*/ 492907 h 4608812"/>
              <a:gd name="connsiteX40947" fmla="*/ 2366088 w 12184637"/>
              <a:gd name="connsiteY40947" fmla="*/ 489594 h 4608812"/>
              <a:gd name="connsiteX40948" fmla="*/ 2251530 w 12184637"/>
              <a:gd name="connsiteY40948" fmla="*/ 438353 h 4608812"/>
              <a:gd name="connsiteX40949" fmla="*/ 2247187 w 12184637"/>
              <a:gd name="connsiteY40949" fmla="*/ 431800 h 4608812"/>
              <a:gd name="connsiteX40950" fmla="*/ 2129463 w 12184637"/>
              <a:gd name="connsiteY40950" fmla="*/ 407504 h 4608812"/>
              <a:gd name="connsiteX40951" fmla="*/ 2122911 w 12184637"/>
              <a:gd name="connsiteY40951" fmla="*/ 411848 h 4608812"/>
              <a:gd name="connsiteX40952" fmla="*/ 2127254 w 12184637"/>
              <a:gd name="connsiteY40952" fmla="*/ 418401 h 4608812"/>
              <a:gd name="connsiteX40953" fmla="*/ 2244978 w 12184637"/>
              <a:gd name="connsiteY40953" fmla="*/ 442696 h 4608812"/>
              <a:gd name="connsiteX40954" fmla="*/ 2246156 w 12184637"/>
              <a:gd name="connsiteY40954" fmla="*/ 442844 h 4608812"/>
              <a:gd name="connsiteX40955" fmla="*/ 2251530 w 12184637"/>
              <a:gd name="connsiteY40955" fmla="*/ 438353 h 4608812"/>
              <a:gd name="connsiteX40956" fmla="*/ 2011372 w 12184637"/>
              <a:gd name="connsiteY40956" fmla="*/ 420977 h 4608812"/>
              <a:gd name="connsiteX40957" fmla="*/ 2128506 w 12184637"/>
              <a:gd name="connsiteY40957" fmla="*/ 418474 h 4608812"/>
              <a:gd name="connsiteX40958" fmla="*/ 2133954 w 12184637"/>
              <a:gd name="connsiteY40958" fmla="*/ 412805 h 4608812"/>
              <a:gd name="connsiteX40959" fmla="*/ 2128359 w 12184637"/>
              <a:gd name="connsiteY40959" fmla="*/ 407357 h 4608812"/>
              <a:gd name="connsiteX40960" fmla="*/ 2128285 w 12184637"/>
              <a:gd name="connsiteY40960" fmla="*/ 407357 h 4608812"/>
              <a:gd name="connsiteX40961" fmla="*/ 2011151 w 12184637"/>
              <a:gd name="connsiteY40961" fmla="*/ 409860 h 4608812"/>
              <a:gd name="connsiteX40962" fmla="*/ 2005703 w 12184637"/>
              <a:gd name="connsiteY40962" fmla="*/ 415529 h 4608812"/>
              <a:gd name="connsiteX40963" fmla="*/ 2011298 w 12184637"/>
              <a:gd name="connsiteY40963" fmla="*/ 420977 h 4608812"/>
              <a:gd name="connsiteX40964" fmla="*/ 2011372 w 12184637"/>
              <a:gd name="connsiteY40964" fmla="*/ 420977 h 4608812"/>
              <a:gd name="connsiteX40965" fmla="*/ 1910361 w 12184637"/>
              <a:gd name="connsiteY40965" fmla="*/ 448807 h 4608812"/>
              <a:gd name="connsiteX40966" fmla="*/ 2012697 w 12184637"/>
              <a:gd name="connsiteY40966" fmla="*/ 420757 h 4608812"/>
              <a:gd name="connsiteX40967" fmla="*/ 2016599 w 12184637"/>
              <a:gd name="connsiteY40967" fmla="*/ 413910 h 4608812"/>
              <a:gd name="connsiteX40968" fmla="*/ 2009752 w 12184637"/>
              <a:gd name="connsiteY40968" fmla="*/ 410008 h 4608812"/>
              <a:gd name="connsiteX40969" fmla="*/ 1907416 w 12184637"/>
              <a:gd name="connsiteY40969" fmla="*/ 438058 h 4608812"/>
              <a:gd name="connsiteX40970" fmla="*/ 1903514 w 12184637"/>
              <a:gd name="connsiteY40970" fmla="*/ 444905 h 4608812"/>
              <a:gd name="connsiteX40971" fmla="*/ 1908962 w 12184637"/>
              <a:gd name="connsiteY40971" fmla="*/ 449028 h 4608812"/>
              <a:gd name="connsiteX40972" fmla="*/ 1910361 w 12184637"/>
              <a:gd name="connsiteY40972" fmla="*/ 448807 h 4608812"/>
              <a:gd name="connsiteX40973" fmla="*/ 1901231 w 12184637"/>
              <a:gd name="connsiteY40973" fmla="*/ 451310 h 4608812"/>
              <a:gd name="connsiteX40974" fmla="*/ 1910361 w 12184637"/>
              <a:gd name="connsiteY40974" fmla="*/ 448807 h 4608812"/>
              <a:gd name="connsiteX40975" fmla="*/ 1914263 w 12184637"/>
              <a:gd name="connsiteY40975" fmla="*/ 441960 h 4608812"/>
              <a:gd name="connsiteX40976" fmla="*/ 1907416 w 12184637"/>
              <a:gd name="connsiteY40976" fmla="*/ 438058 h 4608812"/>
              <a:gd name="connsiteX40977" fmla="*/ 1898286 w 12184637"/>
              <a:gd name="connsiteY40977" fmla="*/ 440561 h 4608812"/>
              <a:gd name="connsiteX40978" fmla="*/ 1894384 w 12184637"/>
              <a:gd name="connsiteY40978" fmla="*/ 447408 h 4608812"/>
              <a:gd name="connsiteX40979" fmla="*/ 1899832 w 12184637"/>
              <a:gd name="connsiteY40979" fmla="*/ 451531 h 4608812"/>
              <a:gd name="connsiteX40980" fmla="*/ 1901231 w 12184637"/>
              <a:gd name="connsiteY40980" fmla="*/ 451310 h 4608812"/>
              <a:gd name="connsiteX40981" fmla="*/ 9349616 w 12184637"/>
              <a:gd name="connsiteY40981" fmla="*/ 1397810 h 4608812"/>
              <a:gd name="connsiteX40982" fmla="*/ 9345935 w 12184637"/>
              <a:gd name="connsiteY40982" fmla="*/ 1390816 h 4608812"/>
              <a:gd name="connsiteX40983" fmla="*/ 9287110 w 12184637"/>
              <a:gd name="connsiteY40983" fmla="*/ 1372484 h 4608812"/>
              <a:gd name="connsiteX40984" fmla="*/ 9280115 w 12184637"/>
              <a:gd name="connsiteY40984" fmla="*/ 1376165 h 4608812"/>
              <a:gd name="connsiteX40985" fmla="*/ 9283796 w 12184637"/>
              <a:gd name="connsiteY40985" fmla="*/ 1383159 h 4608812"/>
              <a:gd name="connsiteX40986" fmla="*/ 9342621 w 12184637"/>
              <a:gd name="connsiteY40986" fmla="*/ 1401491 h 4608812"/>
              <a:gd name="connsiteX40987" fmla="*/ 9344314 w 12184637"/>
              <a:gd name="connsiteY40987" fmla="*/ 1401712 h 4608812"/>
              <a:gd name="connsiteX40988" fmla="*/ 9349616 w 12184637"/>
              <a:gd name="connsiteY40988" fmla="*/ 1397810 h 4608812"/>
              <a:gd name="connsiteX40989" fmla="*/ 9401446 w 12184637"/>
              <a:gd name="connsiteY40989" fmla="*/ 1440217 h 4608812"/>
              <a:gd name="connsiteX40990" fmla="*/ 9400415 w 12184637"/>
              <a:gd name="connsiteY40990" fmla="*/ 1432413 h 4608812"/>
              <a:gd name="connsiteX40991" fmla="*/ 9347702 w 12184637"/>
              <a:gd name="connsiteY40991" fmla="*/ 1391773 h 4608812"/>
              <a:gd name="connsiteX40992" fmla="*/ 9339897 w 12184637"/>
              <a:gd name="connsiteY40992" fmla="*/ 1392804 h 4608812"/>
              <a:gd name="connsiteX40993" fmla="*/ 9340928 w 12184637"/>
              <a:gd name="connsiteY40993" fmla="*/ 1400608 h 4608812"/>
              <a:gd name="connsiteX40994" fmla="*/ 9393642 w 12184637"/>
              <a:gd name="connsiteY40994" fmla="*/ 1441248 h 4608812"/>
              <a:gd name="connsiteX40995" fmla="*/ 9397102 w 12184637"/>
              <a:gd name="connsiteY40995" fmla="*/ 1442426 h 4608812"/>
              <a:gd name="connsiteX40996" fmla="*/ 9401446 w 12184637"/>
              <a:gd name="connsiteY40996" fmla="*/ 1440217 h 4608812"/>
              <a:gd name="connsiteX40997" fmla="*/ 9523219 w 12184637"/>
              <a:gd name="connsiteY40997" fmla="*/ 1456782 h 4608812"/>
              <a:gd name="connsiteX40998" fmla="*/ 9518581 w 12184637"/>
              <a:gd name="connsiteY40998" fmla="*/ 1450377 h 4608812"/>
              <a:gd name="connsiteX40999" fmla="*/ 9397912 w 12184637"/>
              <a:gd name="connsiteY40999" fmla="*/ 1431309 h 4608812"/>
              <a:gd name="connsiteX41000" fmla="*/ 9391507 w 12184637"/>
              <a:gd name="connsiteY41000" fmla="*/ 1435947 h 4608812"/>
              <a:gd name="connsiteX41001" fmla="*/ 9396145 w 12184637"/>
              <a:gd name="connsiteY41001" fmla="*/ 1442352 h 4608812"/>
              <a:gd name="connsiteX41002" fmla="*/ 9516814 w 12184637"/>
              <a:gd name="connsiteY41002" fmla="*/ 1461420 h 4608812"/>
              <a:gd name="connsiteX41003" fmla="*/ 9517771 w 12184637"/>
              <a:gd name="connsiteY41003" fmla="*/ 1461494 h 4608812"/>
              <a:gd name="connsiteX41004" fmla="*/ 9523219 w 12184637"/>
              <a:gd name="connsiteY41004" fmla="*/ 1456782 h 4608812"/>
              <a:gd name="connsiteX41005" fmla="*/ 9630930 w 12184637"/>
              <a:gd name="connsiteY41005" fmla="*/ 1490575 h 4608812"/>
              <a:gd name="connsiteX41006" fmla="*/ 9627249 w 12184637"/>
              <a:gd name="connsiteY41006" fmla="*/ 1483655 h 4608812"/>
              <a:gd name="connsiteX41007" fmla="*/ 9519317 w 12184637"/>
              <a:gd name="connsiteY41007" fmla="*/ 1450598 h 4608812"/>
              <a:gd name="connsiteX41008" fmla="*/ 9512397 w 12184637"/>
              <a:gd name="connsiteY41008" fmla="*/ 1454279 h 4608812"/>
              <a:gd name="connsiteX41009" fmla="*/ 9516078 w 12184637"/>
              <a:gd name="connsiteY41009" fmla="*/ 1461200 h 4608812"/>
              <a:gd name="connsiteX41010" fmla="*/ 9624009 w 12184637"/>
              <a:gd name="connsiteY41010" fmla="*/ 1494256 h 4608812"/>
              <a:gd name="connsiteX41011" fmla="*/ 9625703 w 12184637"/>
              <a:gd name="connsiteY41011" fmla="*/ 1494477 h 4608812"/>
              <a:gd name="connsiteX41012" fmla="*/ 9630930 w 12184637"/>
              <a:gd name="connsiteY41012" fmla="*/ 1490575 h 4608812"/>
              <a:gd name="connsiteX41013" fmla="*/ 9659643 w 12184637"/>
              <a:gd name="connsiteY41013" fmla="*/ 1530847 h 4608812"/>
              <a:gd name="connsiteX41014" fmla="*/ 9660453 w 12184637"/>
              <a:gd name="connsiteY41014" fmla="*/ 1522969 h 4608812"/>
              <a:gd name="connsiteX41015" fmla="*/ 9629973 w 12184637"/>
              <a:gd name="connsiteY41015" fmla="*/ 1485348 h 4608812"/>
              <a:gd name="connsiteX41016" fmla="*/ 9622095 w 12184637"/>
              <a:gd name="connsiteY41016" fmla="*/ 1484538 h 4608812"/>
              <a:gd name="connsiteX41017" fmla="*/ 9621285 w 12184637"/>
              <a:gd name="connsiteY41017" fmla="*/ 1492416 h 4608812"/>
              <a:gd name="connsiteX41018" fmla="*/ 9651765 w 12184637"/>
              <a:gd name="connsiteY41018" fmla="*/ 1530037 h 4608812"/>
              <a:gd name="connsiteX41019" fmla="*/ 9656109 w 12184637"/>
              <a:gd name="connsiteY41019" fmla="*/ 1532099 h 4608812"/>
              <a:gd name="connsiteX41020" fmla="*/ 9659643 w 12184637"/>
              <a:gd name="connsiteY41020" fmla="*/ 1530847 h 4608812"/>
              <a:gd name="connsiteX41021" fmla="*/ 9678564 w 12184637"/>
              <a:gd name="connsiteY41021" fmla="*/ 1554186 h 4608812"/>
              <a:gd name="connsiteX41022" fmla="*/ 9679373 w 12184637"/>
              <a:gd name="connsiteY41022" fmla="*/ 1546308 h 4608812"/>
              <a:gd name="connsiteX41023" fmla="*/ 9660453 w 12184637"/>
              <a:gd name="connsiteY41023" fmla="*/ 1522969 h 4608812"/>
              <a:gd name="connsiteX41024" fmla="*/ 9652575 w 12184637"/>
              <a:gd name="connsiteY41024" fmla="*/ 1522160 h 4608812"/>
              <a:gd name="connsiteX41025" fmla="*/ 9651765 w 12184637"/>
              <a:gd name="connsiteY41025" fmla="*/ 1530037 h 4608812"/>
              <a:gd name="connsiteX41026" fmla="*/ 9670686 w 12184637"/>
              <a:gd name="connsiteY41026" fmla="*/ 1553376 h 4608812"/>
              <a:gd name="connsiteX41027" fmla="*/ 9675030 w 12184637"/>
              <a:gd name="connsiteY41027" fmla="*/ 1555437 h 4608812"/>
              <a:gd name="connsiteX41028" fmla="*/ 9678564 w 12184637"/>
              <a:gd name="connsiteY41028" fmla="*/ 1554186 h 4608812"/>
              <a:gd name="connsiteX41029" fmla="*/ 9736431 w 12184637"/>
              <a:gd name="connsiteY41029" fmla="*/ 1581500 h 4608812"/>
              <a:gd name="connsiteX41030" fmla="*/ 9734002 w 12184637"/>
              <a:gd name="connsiteY41030" fmla="*/ 1573990 h 4608812"/>
              <a:gd name="connsiteX41031" fmla="*/ 9677533 w 12184637"/>
              <a:gd name="connsiteY41031" fmla="*/ 1544909 h 4608812"/>
              <a:gd name="connsiteX41032" fmla="*/ 9670023 w 12184637"/>
              <a:gd name="connsiteY41032" fmla="*/ 1547339 h 4608812"/>
              <a:gd name="connsiteX41033" fmla="*/ 9672453 w 12184637"/>
              <a:gd name="connsiteY41033" fmla="*/ 1554848 h 4608812"/>
              <a:gd name="connsiteX41034" fmla="*/ 9728922 w 12184637"/>
              <a:gd name="connsiteY41034" fmla="*/ 1583929 h 4608812"/>
              <a:gd name="connsiteX41035" fmla="*/ 9731499 w 12184637"/>
              <a:gd name="connsiteY41035" fmla="*/ 1584518 h 4608812"/>
              <a:gd name="connsiteX41036" fmla="*/ 9736431 w 12184637"/>
              <a:gd name="connsiteY41036" fmla="*/ 1581500 h 4608812"/>
              <a:gd name="connsiteX41037" fmla="*/ 9770593 w 12184637"/>
              <a:gd name="connsiteY41037" fmla="*/ 1599096 h 4608812"/>
              <a:gd name="connsiteX41038" fmla="*/ 9768163 w 12184637"/>
              <a:gd name="connsiteY41038" fmla="*/ 1591586 h 4608812"/>
              <a:gd name="connsiteX41039" fmla="*/ 9734076 w 12184637"/>
              <a:gd name="connsiteY41039" fmla="*/ 1573990 h 4608812"/>
              <a:gd name="connsiteX41040" fmla="*/ 9726566 w 12184637"/>
              <a:gd name="connsiteY41040" fmla="*/ 1576420 h 4608812"/>
              <a:gd name="connsiteX41041" fmla="*/ 9728995 w 12184637"/>
              <a:gd name="connsiteY41041" fmla="*/ 1583929 h 4608812"/>
              <a:gd name="connsiteX41042" fmla="*/ 9763083 w 12184637"/>
              <a:gd name="connsiteY41042" fmla="*/ 1601525 h 4608812"/>
              <a:gd name="connsiteX41043" fmla="*/ 9765661 w 12184637"/>
              <a:gd name="connsiteY41043" fmla="*/ 1602114 h 4608812"/>
              <a:gd name="connsiteX41044" fmla="*/ 9770593 w 12184637"/>
              <a:gd name="connsiteY41044" fmla="*/ 1599096 h 4608812"/>
              <a:gd name="connsiteX41045" fmla="*/ 9785833 w 12184637"/>
              <a:gd name="connsiteY41045" fmla="*/ 1634288 h 4608812"/>
              <a:gd name="connsiteX41046" fmla="*/ 9788115 w 12184637"/>
              <a:gd name="connsiteY41046" fmla="*/ 1626705 h 4608812"/>
              <a:gd name="connsiteX41047" fmla="*/ 9770519 w 12184637"/>
              <a:gd name="connsiteY41047" fmla="*/ 1593869 h 4608812"/>
              <a:gd name="connsiteX41048" fmla="*/ 9762937 w 12184637"/>
              <a:gd name="connsiteY41048" fmla="*/ 1591586 h 4608812"/>
              <a:gd name="connsiteX41049" fmla="*/ 9760654 w 12184637"/>
              <a:gd name="connsiteY41049" fmla="*/ 1599170 h 4608812"/>
              <a:gd name="connsiteX41050" fmla="*/ 9778250 w 12184637"/>
              <a:gd name="connsiteY41050" fmla="*/ 1632005 h 4608812"/>
              <a:gd name="connsiteX41051" fmla="*/ 9783183 w 12184637"/>
              <a:gd name="connsiteY41051" fmla="*/ 1634950 h 4608812"/>
              <a:gd name="connsiteX41052" fmla="*/ 9785833 w 12184637"/>
              <a:gd name="connsiteY41052" fmla="*/ 1634288 h 4608812"/>
              <a:gd name="connsiteX41053" fmla="*/ 9809098 w 12184637"/>
              <a:gd name="connsiteY41053" fmla="*/ 1677652 h 4608812"/>
              <a:gd name="connsiteX41054" fmla="*/ 9811380 w 12184637"/>
              <a:gd name="connsiteY41054" fmla="*/ 1670069 h 4608812"/>
              <a:gd name="connsiteX41055" fmla="*/ 9788115 w 12184637"/>
              <a:gd name="connsiteY41055" fmla="*/ 1626705 h 4608812"/>
              <a:gd name="connsiteX41056" fmla="*/ 9780532 w 12184637"/>
              <a:gd name="connsiteY41056" fmla="*/ 1624422 h 4608812"/>
              <a:gd name="connsiteX41057" fmla="*/ 9778250 w 12184637"/>
              <a:gd name="connsiteY41057" fmla="*/ 1632005 h 4608812"/>
              <a:gd name="connsiteX41058" fmla="*/ 9801515 w 12184637"/>
              <a:gd name="connsiteY41058" fmla="*/ 1675369 h 4608812"/>
              <a:gd name="connsiteX41059" fmla="*/ 9806447 w 12184637"/>
              <a:gd name="connsiteY41059" fmla="*/ 1678314 h 4608812"/>
              <a:gd name="connsiteX41060" fmla="*/ 9809098 w 12184637"/>
              <a:gd name="connsiteY41060" fmla="*/ 1677652 h 4608812"/>
              <a:gd name="connsiteX41061" fmla="*/ 9844142 w 12184637"/>
              <a:gd name="connsiteY41061" fmla="*/ 1705555 h 4608812"/>
              <a:gd name="connsiteX41062" fmla="*/ 9843627 w 12184637"/>
              <a:gd name="connsiteY41062" fmla="*/ 1697677 h 4608812"/>
              <a:gd name="connsiteX41063" fmla="*/ 9810202 w 12184637"/>
              <a:gd name="connsiteY41063" fmla="*/ 1668523 h 4608812"/>
              <a:gd name="connsiteX41064" fmla="*/ 9802325 w 12184637"/>
              <a:gd name="connsiteY41064" fmla="*/ 1669038 h 4608812"/>
              <a:gd name="connsiteX41065" fmla="*/ 9802840 w 12184637"/>
              <a:gd name="connsiteY41065" fmla="*/ 1676916 h 4608812"/>
              <a:gd name="connsiteX41066" fmla="*/ 9836265 w 12184637"/>
              <a:gd name="connsiteY41066" fmla="*/ 1706070 h 4608812"/>
              <a:gd name="connsiteX41067" fmla="*/ 9839946 w 12184637"/>
              <a:gd name="connsiteY41067" fmla="*/ 1707469 h 4608812"/>
              <a:gd name="connsiteX41068" fmla="*/ 9844142 w 12184637"/>
              <a:gd name="connsiteY41068" fmla="*/ 1705555 h 4608812"/>
              <a:gd name="connsiteX41069" fmla="*/ 9878672 w 12184637"/>
              <a:gd name="connsiteY41069" fmla="*/ 1735593 h 4608812"/>
              <a:gd name="connsiteX41070" fmla="*/ 9878156 w 12184637"/>
              <a:gd name="connsiteY41070" fmla="*/ 1727716 h 4608812"/>
              <a:gd name="connsiteX41071" fmla="*/ 9843627 w 12184637"/>
              <a:gd name="connsiteY41071" fmla="*/ 1697677 h 4608812"/>
              <a:gd name="connsiteX41072" fmla="*/ 9835749 w 12184637"/>
              <a:gd name="connsiteY41072" fmla="*/ 1698193 h 4608812"/>
              <a:gd name="connsiteX41073" fmla="*/ 9836265 w 12184637"/>
              <a:gd name="connsiteY41073" fmla="*/ 1706070 h 4608812"/>
              <a:gd name="connsiteX41074" fmla="*/ 9870794 w 12184637"/>
              <a:gd name="connsiteY41074" fmla="*/ 1736109 h 4608812"/>
              <a:gd name="connsiteX41075" fmla="*/ 9874475 w 12184637"/>
              <a:gd name="connsiteY41075" fmla="*/ 1737507 h 4608812"/>
              <a:gd name="connsiteX41076" fmla="*/ 9878672 w 12184637"/>
              <a:gd name="connsiteY41076" fmla="*/ 1735593 h 4608812"/>
              <a:gd name="connsiteX41077" fmla="*/ 9910993 w 12184637"/>
              <a:gd name="connsiteY41077" fmla="*/ 1792209 h 4608812"/>
              <a:gd name="connsiteX41078" fmla="*/ 9912907 w 12184637"/>
              <a:gd name="connsiteY41078" fmla="*/ 1784553 h 4608812"/>
              <a:gd name="connsiteX41079" fmla="*/ 9879261 w 12184637"/>
              <a:gd name="connsiteY41079" fmla="*/ 1729114 h 4608812"/>
              <a:gd name="connsiteX41080" fmla="*/ 9871604 w 12184637"/>
              <a:gd name="connsiteY41080" fmla="*/ 1727200 h 4608812"/>
              <a:gd name="connsiteX41081" fmla="*/ 9869690 w 12184637"/>
              <a:gd name="connsiteY41081" fmla="*/ 1734857 h 4608812"/>
              <a:gd name="connsiteX41082" fmla="*/ 9903336 w 12184637"/>
              <a:gd name="connsiteY41082" fmla="*/ 1790369 h 4608812"/>
              <a:gd name="connsiteX41083" fmla="*/ 9908121 w 12184637"/>
              <a:gd name="connsiteY41083" fmla="*/ 1793019 h 4608812"/>
              <a:gd name="connsiteX41084" fmla="*/ 9910993 w 12184637"/>
              <a:gd name="connsiteY41084" fmla="*/ 1792209 h 4608812"/>
              <a:gd name="connsiteX41085" fmla="*/ 9917765 w 12184637"/>
              <a:gd name="connsiteY41085" fmla="*/ 1804505 h 4608812"/>
              <a:gd name="connsiteX41086" fmla="*/ 9919827 w 12184637"/>
              <a:gd name="connsiteY41086" fmla="*/ 1796921 h 4608812"/>
              <a:gd name="connsiteX41087" fmla="*/ 9912907 w 12184637"/>
              <a:gd name="connsiteY41087" fmla="*/ 1784700 h 4608812"/>
              <a:gd name="connsiteX41088" fmla="*/ 9905324 w 12184637"/>
              <a:gd name="connsiteY41088" fmla="*/ 1782639 h 4608812"/>
              <a:gd name="connsiteX41089" fmla="*/ 9903262 w 12184637"/>
              <a:gd name="connsiteY41089" fmla="*/ 1790222 h 4608812"/>
              <a:gd name="connsiteX41090" fmla="*/ 9910183 w 12184637"/>
              <a:gd name="connsiteY41090" fmla="*/ 1802443 h 4608812"/>
              <a:gd name="connsiteX41091" fmla="*/ 9915041 w 12184637"/>
              <a:gd name="connsiteY41091" fmla="*/ 1805241 h 4608812"/>
              <a:gd name="connsiteX41092" fmla="*/ 9917765 w 12184637"/>
              <a:gd name="connsiteY41092" fmla="*/ 1804505 h 4608812"/>
              <a:gd name="connsiteX41093" fmla="*/ 1424963 w 12184637"/>
              <a:gd name="connsiteY41093" fmla="*/ 2069622 h 4608812"/>
              <a:gd name="connsiteX41094" fmla="*/ 1484082 w 12184637"/>
              <a:gd name="connsiteY41094" fmla="*/ 2061523 h 4608812"/>
              <a:gd name="connsiteX41095" fmla="*/ 1488868 w 12184637"/>
              <a:gd name="connsiteY41095" fmla="*/ 2055265 h 4608812"/>
              <a:gd name="connsiteX41096" fmla="*/ 1482610 w 12184637"/>
              <a:gd name="connsiteY41096" fmla="*/ 2050480 h 4608812"/>
              <a:gd name="connsiteX41097" fmla="*/ 1423490 w 12184637"/>
              <a:gd name="connsiteY41097" fmla="*/ 2058578 h 4608812"/>
              <a:gd name="connsiteX41098" fmla="*/ 1418705 w 12184637"/>
              <a:gd name="connsiteY41098" fmla="*/ 2064836 h 4608812"/>
              <a:gd name="connsiteX41099" fmla="*/ 1424227 w 12184637"/>
              <a:gd name="connsiteY41099" fmla="*/ 2069622 h 4608812"/>
              <a:gd name="connsiteX41100" fmla="*/ 1424963 w 12184637"/>
              <a:gd name="connsiteY41100" fmla="*/ 2069622 h 4608812"/>
              <a:gd name="connsiteX41101" fmla="*/ 1484524 w 12184637"/>
              <a:gd name="connsiteY41101" fmla="*/ 2061523 h 4608812"/>
              <a:gd name="connsiteX41102" fmla="*/ 1504697 w 12184637"/>
              <a:gd name="connsiteY41102" fmla="*/ 2057179 h 4608812"/>
              <a:gd name="connsiteX41103" fmla="*/ 1508967 w 12184637"/>
              <a:gd name="connsiteY41103" fmla="*/ 2050553 h 4608812"/>
              <a:gd name="connsiteX41104" fmla="*/ 1502341 w 12184637"/>
              <a:gd name="connsiteY41104" fmla="*/ 2046283 h 4608812"/>
              <a:gd name="connsiteX41105" fmla="*/ 1482168 w 12184637"/>
              <a:gd name="connsiteY41105" fmla="*/ 2050627 h 4608812"/>
              <a:gd name="connsiteX41106" fmla="*/ 1477898 w 12184637"/>
              <a:gd name="connsiteY41106" fmla="*/ 2057253 h 4608812"/>
              <a:gd name="connsiteX41107" fmla="*/ 1483346 w 12184637"/>
              <a:gd name="connsiteY41107" fmla="*/ 2061670 h 4608812"/>
              <a:gd name="connsiteX41108" fmla="*/ 1484524 w 12184637"/>
              <a:gd name="connsiteY41108" fmla="*/ 2061523 h 4608812"/>
              <a:gd name="connsiteX41109" fmla="*/ 1504623 w 12184637"/>
              <a:gd name="connsiteY41109" fmla="*/ 2057179 h 4608812"/>
              <a:gd name="connsiteX41110" fmla="*/ 1547472 w 12184637"/>
              <a:gd name="connsiteY41110" fmla="*/ 2049154 h 4608812"/>
              <a:gd name="connsiteX41111" fmla="*/ 1551889 w 12184637"/>
              <a:gd name="connsiteY41111" fmla="*/ 2042676 h 4608812"/>
              <a:gd name="connsiteX41112" fmla="*/ 1545410 w 12184637"/>
              <a:gd name="connsiteY41112" fmla="*/ 2038258 h 4608812"/>
              <a:gd name="connsiteX41113" fmla="*/ 1502562 w 12184637"/>
              <a:gd name="connsiteY41113" fmla="*/ 2046283 h 4608812"/>
              <a:gd name="connsiteX41114" fmla="*/ 1498144 w 12184637"/>
              <a:gd name="connsiteY41114" fmla="*/ 2052762 h 4608812"/>
              <a:gd name="connsiteX41115" fmla="*/ 1503666 w 12184637"/>
              <a:gd name="connsiteY41115" fmla="*/ 2057327 h 4608812"/>
              <a:gd name="connsiteX41116" fmla="*/ 1504623 w 12184637"/>
              <a:gd name="connsiteY41116" fmla="*/ 2057179 h 4608812"/>
              <a:gd name="connsiteX41117" fmla="*/ 1547693 w 12184637"/>
              <a:gd name="connsiteY41117" fmla="*/ 2049081 h 4608812"/>
              <a:gd name="connsiteX41118" fmla="*/ 1594149 w 12184637"/>
              <a:gd name="connsiteY41118" fmla="*/ 2038037 h 4608812"/>
              <a:gd name="connsiteX41119" fmla="*/ 1598272 w 12184637"/>
              <a:gd name="connsiteY41119" fmla="*/ 2031338 h 4608812"/>
              <a:gd name="connsiteX41120" fmla="*/ 1591572 w 12184637"/>
              <a:gd name="connsiteY41120" fmla="*/ 2027215 h 4608812"/>
              <a:gd name="connsiteX41121" fmla="*/ 1545116 w 12184637"/>
              <a:gd name="connsiteY41121" fmla="*/ 2038258 h 4608812"/>
              <a:gd name="connsiteX41122" fmla="*/ 1540993 w 12184637"/>
              <a:gd name="connsiteY41122" fmla="*/ 2044958 h 4608812"/>
              <a:gd name="connsiteX41123" fmla="*/ 1546441 w 12184637"/>
              <a:gd name="connsiteY41123" fmla="*/ 2049228 h 4608812"/>
              <a:gd name="connsiteX41124" fmla="*/ 1547693 w 12184637"/>
              <a:gd name="connsiteY41124" fmla="*/ 2049081 h 4608812"/>
              <a:gd name="connsiteX41125" fmla="*/ 1594075 w 12184637"/>
              <a:gd name="connsiteY41125" fmla="*/ 2038111 h 4608812"/>
              <a:gd name="connsiteX41126" fmla="*/ 1616530 w 12184637"/>
              <a:gd name="connsiteY41126" fmla="*/ 2033105 h 4608812"/>
              <a:gd name="connsiteX41127" fmla="*/ 1620801 w 12184637"/>
              <a:gd name="connsiteY41127" fmla="*/ 2026479 h 4608812"/>
              <a:gd name="connsiteX41128" fmla="*/ 1614174 w 12184637"/>
              <a:gd name="connsiteY41128" fmla="*/ 2022208 h 4608812"/>
              <a:gd name="connsiteX41129" fmla="*/ 1591719 w 12184637"/>
              <a:gd name="connsiteY41129" fmla="*/ 2027215 h 4608812"/>
              <a:gd name="connsiteX41130" fmla="*/ 1587449 w 12184637"/>
              <a:gd name="connsiteY41130" fmla="*/ 2033841 h 4608812"/>
              <a:gd name="connsiteX41131" fmla="*/ 1592971 w 12184637"/>
              <a:gd name="connsiteY41131" fmla="*/ 2038185 h 4608812"/>
              <a:gd name="connsiteX41132" fmla="*/ 1594075 w 12184637"/>
              <a:gd name="connsiteY41132" fmla="*/ 2038111 h 4608812"/>
              <a:gd name="connsiteX41133" fmla="*/ 1617046 w 12184637"/>
              <a:gd name="connsiteY41133" fmla="*/ 2032957 h 4608812"/>
              <a:gd name="connsiteX41134" fmla="*/ 1646789 w 12184637"/>
              <a:gd name="connsiteY41134" fmla="*/ 2023165 h 4608812"/>
              <a:gd name="connsiteX41135" fmla="*/ 1650323 w 12184637"/>
              <a:gd name="connsiteY41135" fmla="*/ 2016098 h 4608812"/>
              <a:gd name="connsiteX41136" fmla="*/ 1643256 w 12184637"/>
              <a:gd name="connsiteY41136" fmla="*/ 2012564 h 4608812"/>
              <a:gd name="connsiteX41137" fmla="*/ 1613512 w 12184637"/>
              <a:gd name="connsiteY41137" fmla="*/ 2022356 h 4608812"/>
              <a:gd name="connsiteX41138" fmla="*/ 1609978 w 12184637"/>
              <a:gd name="connsiteY41138" fmla="*/ 2029423 h 4608812"/>
              <a:gd name="connsiteX41139" fmla="*/ 1615279 w 12184637"/>
              <a:gd name="connsiteY41139" fmla="*/ 2033252 h 4608812"/>
              <a:gd name="connsiteX41140" fmla="*/ 1617046 w 12184637"/>
              <a:gd name="connsiteY41140" fmla="*/ 2032957 h 4608812"/>
              <a:gd name="connsiteX41141" fmla="*/ 1645096 w 12184637"/>
              <a:gd name="connsiteY41141" fmla="*/ 2023460 h 4608812"/>
              <a:gd name="connsiteX41142" fmla="*/ 1668287 w 12184637"/>
              <a:gd name="connsiteY41142" fmla="*/ 2023239 h 4608812"/>
              <a:gd name="connsiteX41143" fmla="*/ 1673809 w 12184637"/>
              <a:gd name="connsiteY41143" fmla="*/ 2017644 h 4608812"/>
              <a:gd name="connsiteX41144" fmla="*/ 1668214 w 12184637"/>
              <a:gd name="connsiteY41144" fmla="*/ 2012122 h 4608812"/>
              <a:gd name="connsiteX41145" fmla="*/ 1668214 w 12184637"/>
              <a:gd name="connsiteY41145" fmla="*/ 2012122 h 4608812"/>
              <a:gd name="connsiteX41146" fmla="*/ 1645022 w 12184637"/>
              <a:gd name="connsiteY41146" fmla="*/ 2012343 h 4608812"/>
              <a:gd name="connsiteX41147" fmla="*/ 1639501 w 12184637"/>
              <a:gd name="connsiteY41147" fmla="*/ 2017938 h 4608812"/>
              <a:gd name="connsiteX41148" fmla="*/ 1645096 w 12184637"/>
              <a:gd name="connsiteY41148" fmla="*/ 2023460 h 4608812"/>
              <a:gd name="connsiteX41149" fmla="*/ 1645096 w 12184637"/>
              <a:gd name="connsiteY41149" fmla="*/ 2023460 h 4608812"/>
              <a:gd name="connsiteX41150" fmla="*/ 1670128 w 12184637"/>
              <a:gd name="connsiteY41150" fmla="*/ 2022871 h 4608812"/>
              <a:gd name="connsiteX41151" fmla="*/ 1706571 w 12184637"/>
              <a:gd name="connsiteY41151" fmla="*/ 2009913 h 4608812"/>
              <a:gd name="connsiteX41152" fmla="*/ 1709958 w 12184637"/>
              <a:gd name="connsiteY41152" fmla="*/ 2002772 h 4608812"/>
              <a:gd name="connsiteX41153" fmla="*/ 1702817 w 12184637"/>
              <a:gd name="connsiteY41153" fmla="*/ 1999385 h 4608812"/>
              <a:gd name="connsiteX41154" fmla="*/ 1666373 w 12184637"/>
              <a:gd name="connsiteY41154" fmla="*/ 2012343 h 4608812"/>
              <a:gd name="connsiteX41155" fmla="*/ 1662987 w 12184637"/>
              <a:gd name="connsiteY41155" fmla="*/ 2019484 h 4608812"/>
              <a:gd name="connsiteX41156" fmla="*/ 1668287 w 12184637"/>
              <a:gd name="connsiteY41156" fmla="*/ 2023165 h 4608812"/>
              <a:gd name="connsiteX41157" fmla="*/ 1670128 w 12184637"/>
              <a:gd name="connsiteY41157" fmla="*/ 2022871 h 4608812"/>
              <a:gd name="connsiteX41158" fmla="*/ 1707381 w 12184637"/>
              <a:gd name="connsiteY41158" fmla="*/ 2009545 h 4608812"/>
              <a:gd name="connsiteX41159" fmla="*/ 1761200 w 12184637"/>
              <a:gd name="connsiteY41159" fmla="*/ 1979875 h 4608812"/>
              <a:gd name="connsiteX41160" fmla="*/ 1763409 w 12184637"/>
              <a:gd name="connsiteY41160" fmla="*/ 1972292 h 4608812"/>
              <a:gd name="connsiteX41161" fmla="*/ 1755825 w 12184637"/>
              <a:gd name="connsiteY41161" fmla="*/ 1970083 h 4608812"/>
              <a:gd name="connsiteX41162" fmla="*/ 1702007 w 12184637"/>
              <a:gd name="connsiteY41162" fmla="*/ 1999753 h 4608812"/>
              <a:gd name="connsiteX41163" fmla="*/ 1699798 w 12184637"/>
              <a:gd name="connsiteY41163" fmla="*/ 2007336 h 4608812"/>
              <a:gd name="connsiteX41164" fmla="*/ 1704731 w 12184637"/>
              <a:gd name="connsiteY41164" fmla="*/ 2010208 h 4608812"/>
              <a:gd name="connsiteX41165" fmla="*/ 1707381 w 12184637"/>
              <a:gd name="connsiteY41165" fmla="*/ 2009545 h 4608812"/>
              <a:gd name="connsiteX41166" fmla="*/ 1760905 w 12184637"/>
              <a:gd name="connsiteY41166" fmla="*/ 1980022 h 4608812"/>
              <a:gd name="connsiteX41167" fmla="*/ 1787042 w 12184637"/>
              <a:gd name="connsiteY41167" fmla="*/ 1967654 h 4608812"/>
              <a:gd name="connsiteX41168" fmla="*/ 1789692 w 12184637"/>
              <a:gd name="connsiteY41168" fmla="*/ 1960218 h 4608812"/>
              <a:gd name="connsiteX41169" fmla="*/ 1782256 w 12184637"/>
              <a:gd name="connsiteY41169" fmla="*/ 1957567 h 4608812"/>
              <a:gd name="connsiteX41170" fmla="*/ 1756120 w 12184637"/>
              <a:gd name="connsiteY41170" fmla="*/ 1969936 h 4608812"/>
              <a:gd name="connsiteX41171" fmla="*/ 1753470 w 12184637"/>
              <a:gd name="connsiteY41171" fmla="*/ 1977372 h 4608812"/>
              <a:gd name="connsiteX41172" fmla="*/ 1758550 w 12184637"/>
              <a:gd name="connsiteY41172" fmla="*/ 1980538 h 4608812"/>
              <a:gd name="connsiteX41173" fmla="*/ 1760905 w 12184637"/>
              <a:gd name="connsiteY41173" fmla="*/ 1980022 h 4608812"/>
              <a:gd name="connsiteX41174" fmla="*/ 1788146 w 12184637"/>
              <a:gd name="connsiteY41174" fmla="*/ 1966991 h 4608812"/>
              <a:gd name="connsiteX41175" fmla="*/ 1865082 w 12184637"/>
              <a:gd name="connsiteY41175" fmla="*/ 1905957 h 4608812"/>
              <a:gd name="connsiteX41176" fmla="*/ 1865966 w 12184637"/>
              <a:gd name="connsiteY41176" fmla="*/ 1898153 h 4608812"/>
              <a:gd name="connsiteX41177" fmla="*/ 1858162 w 12184637"/>
              <a:gd name="connsiteY41177" fmla="*/ 1897270 h 4608812"/>
              <a:gd name="connsiteX41178" fmla="*/ 1781225 w 12184637"/>
              <a:gd name="connsiteY41178" fmla="*/ 1958303 h 4608812"/>
              <a:gd name="connsiteX41179" fmla="*/ 1780342 w 12184637"/>
              <a:gd name="connsiteY41179" fmla="*/ 1966107 h 4608812"/>
              <a:gd name="connsiteX41180" fmla="*/ 1784759 w 12184637"/>
              <a:gd name="connsiteY41180" fmla="*/ 1968243 h 4608812"/>
              <a:gd name="connsiteX41181" fmla="*/ 1788146 w 12184637"/>
              <a:gd name="connsiteY41181" fmla="*/ 1966991 h 4608812"/>
              <a:gd name="connsiteX41182" fmla="*/ 1865082 w 12184637"/>
              <a:gd name="connsiteY41182" fmla="*/ 1905957 h 4608812"/>
              <a:gd name="connsiteX41183" fmla="*/ 1883046 w 12184637"/>
              <a:gd name="connsiteY41183" fmla="*/ 1891748 h 4608812"/>
              <a:gd name="connsiteX41184" fmla="*/ 1883930 w 12184637"/>
              <a:gd name="connsiteY41184" fmla="*/ 1883944 h 4608812"/>
              <a:gd name="connsiteX41185" fmla="*/ 1876126 w 12184637"/>
              <a:gd name="connsiteY41185" fmla="*/ 1883061 h 4608812"/>
              <a:gd name="connsiteX41186" fmla="*/ 1858162 w 12184637"/>
              <a:gd name="connsiteY41186" fmla="*/ 1897270 h 4608812"/>
              <a:gd name="connsiteX41187" fmla="*/ 1857278 w 12184637"/>
              <a:gd name="connsiteY41187" fmla="*/ 1905074 h 4608812"/>
              <a:gd name="connsiteX41188" fmla="*/ 1861696 w 12184637"/>
              <a:gd name="connsiteY41188" fmla="*/ 1907209 h 4608812"/>
              <a:gd name="connsiteX41189" fmla="*/ 1865082 w 12184637"/>
              <a:gd name="connsiteY41189" fmla="*/ 1905957 h 4608812"/>
              <a:gd name="connsiteX41190" fmla="*/ 1883046 w 12184637"/>
              <a:gd name="connsiteY41190" fmla="*/ 1891748 h 4608812"/>
              <a:gd name="connsiteX41191" fmla="*/ 1888200 w 12184637"/>
              <a:gd name="connsiteY41191" fmla="*/ 1887699 h 4608812"/>
              <a:gd name="connsiteX41192" fmla="*/ 1889083 w 12184637"/>
              <a:gd name="connsiteY41192" fmla="*/ 1879895 h 4608812"/>
              <a:gd name="connsiteX41193" fmla="*/ 1881279 w 12184637"/>
              <a:gd name="connsiteY41193" fmla="*/ 1879011 h 4608812"/>
              <a:gd name="connsiteX41194" fmla="*/ 1876126 w 12184637"/>
              <a:gd name="connsiteY41194" fmla="*/ 1883061 h 4608812"/>
              <a:gd name="connsiteX41195" fmla="*/ 1875242 w 12184637"/>
              <a:gd name="connsiteY41195" fmla="*/ 1890864 h 4608812"/>
              <a:gd name="connsiteX41196" fmla="*/ 1879660 w 12184637"/>
              <a:gd name="connsiteY41196" fmla="*/ 1893000 h 4608812"/>
              <a:gd name="connsiteX41197" fmla="*/ 1883046 w 12184637"/>
              <a:gd name="connsiteY41197" fmla="*/ 1891748 h 4608812"/>
              <a:gd name="connsiteX41198" fmla="*/ 1889083 w 12184637"/>
              <a:gd name="connsiteY41198" fmla="*/ 1886742 h 4608812"/>
              <a:gd name="connsiteX41199" fmla="*/ 1967345 w 12184637"/>
              <a:gd name="connsiteY41199" fmla="*/ 1788160 h 4608812"/>
              <a:gd name="connsiteX41200" fmla="*/ 1966461 w 12184637"/>
              <a:gd name="connsiteY41200" fmla="*/ 1780356 h 4608812"/>
              <a:gd name="connsiteX41201" fmla="*/ 1958657 w 12184637"/>
              <a:gd name="connsiteY41201" fmla="*/ 1781240 h 4608812"/>
              <a:gd name="connsiteX41202" fmla="*/ 1880396 w 12184637"/>
              <a:gd name="connsiteY41202" fmla="*/ 1879821 h 4608812"/>
              <a:gd name="connsiteX41203" fmla="*/ 1881279 w 12184637"/>
              <a:gd name="connsiteY41203" fmla="*/ 1887625 h 4608812"/>
              <a:gd name="connsiteX41204" fmla="*/ 1884813 w 12184637"/>
              <a:gd name="connsiteY41204" fmla="*/ 1888803 h 4608812"/>
              <a:gd name="connsiteX41205" fmla="*/ 1889083 w 12184637"/>
              <a:gd name="connsiteY41205" fmla="*/ 1886742 h 4608812"/>
              <a:gd name="connsiteX41206" fmla="*/ 1967345 w 12184637"/>
              <a:gd name="connsiteY41206" fmla="*/ 1788160 h 4608812"/>
              <a:gd name="connsiteX41207" fmla="*/ 1970143 w 12184637"/>
              <a:gd name="connsiteY41207" fmla="*/ 1784626 h 4608812"/>
              <a:gd name="connsiteX41208" fmla="*/ 1969259 w 12184637"/>
              <a:gd name="connsiteY41208" fmla="*/ 1776822 h 4608812"/>
              <a:gd name="connsiteX41209" fmla="*/ 1961455 w 12184637"/>
              <a:gd name="connsiteY41209" fmla="*/ 1777706 h 4608812"/>
              <a:gd name="connsiteX41210" fmla="*/ 1958657 w 12184637"/>
              <a:gd name="connsiteY41210" fmla="*/ 1781240 h 4608812"/>
              <a:gd name="connsiteX41211" fmla="*/ 1959541 w 12184637"/>
              <a:gd name="connsiteY41211" fmla="*/ 1789044 h 4608812"/>
              <a:gd name="connsiteX41212" fmla="*/ 1963075 w 12184637"/>
              <a:gd name="connsiteY41212" fmla="*/ 1790295 h 4608812"/>
              <a:gd name="connsiteX41213" fmla="*/ 1967345 w 12184637"/>
              <a:gd name="connsiteY41213" fmla="*/ 1788160 h 4608812"/>
              <a:gd name="connsiteX41214" fmla="*/ 1970805 w 12184637"/>
              <a:gd name="connsiteY41214" fmla="*/ 1783596 h 4608812"/>
              <a:gd name="connsiteX41215" fmla="*/ 2029115 w 12184637"/>
              <a:gd name="connsiteY41215" fmla="*/ 1663148 h 4608812"/>
              <a:gd name="connsiteX41216" fmla="*/ 2026538 w 12184637"/>
              <a:gd name="connsiteY41216" fmla="*/ 1655712 h 4608812"/>
              <a:gd name="connsiteX41217" fmla="*/ 2019102 w 12184637"/>
              <a:gd name="connsiteY41217" fmla="*/ 1658289 h 4608812"/>
              <a:gd name="connsiteX41218" fmla="*/ 1960792 w 12184637"/>
              <a:gd name="connsiteY41218" fmla="*/ 1778736 h 4608812"/>
              <a:gd name="connsiteX41219" fmla="*/ 1963369 w 12184637"/>
              <a:gd name="connsiteY41219" fmla="*/ 1786172 h 4608812"/>
              <a:gd name="connsiteX41220" fmla="*/ 1965799 w 12184637"/>
              <a:gd name="connsiteY41220" fmla="*/ 1786761 h 4608812"/>
              <a:gd name="connsiteX41221" fmla="*/ 1970805 w 12184637"/>
              <a:gd name="connsiteY41221" fmla="*/ 1783596 h 4608812"/>
              <a:gd name="connsiteX41222" fmla="*/ 2029115 w 12184637"/>
              <a:gd name="connsiteY41222" fmla="*/ 1663074 h 4608812"/>
              <a:gd name="connsiteX41223" fmla="*/ 2030514 w 12184637"/>
              <a:gd name="connsiteY41223" fmla="*/ 1660277 h 4608812"/>
              <a:gd name="connsiteX41224" fmla="*/ 2027937 w 12184637"/>
              <a:gd name="connsiteY41224" fmla="*/ 1652841 h 4608812"/>
              <a:gd name="connsiteX41225" fmla="*/ 2020501 w 12184637"/>
              <a:gd name="connsiteY41225" fmla="*/ 1655418 h 4608812"/>
              <a:gd name="connsiteX41226" fmla="*/ 2019102 w 12184637"/>
              <a:gd name="connsiteY41226" fmla="*/ 1658215 h 4608812"/>
              <a:gd name="connsiteX41227" fmla="*/ 2021679 w 12184637"/>
              <a:gd name="connsiteY41227" fmla="*/ 1665651 h 4608812"/>
              <a:gd name="connsiteX41228" fmla="*/ 2024108 w 12184637"/>
              <a:gd name="connsiteY41228" fmla="*/ 1666167 h 4608812"/>
              <a:gd name="connsiteX41229" fmla="*/ 2029115 w 12184637"/>
              <a:gd name="connsiteY41229" fmla="*/ 1663074 h 4608812"/>
              <a:gd name="connsiteX41230" fmla="*/ 2030882 w 12184637"/>
              <a:gd name="connsiteY41230" fmla="*/ 1659320 h 4608812"/>
              <a:gd name="connsiteX41231" fmla="*/ 2067840 w 12184637"/>
              <a:gd name="connsiteY41231" fmla="*/ 1520025 h 4608812"/>
              <a:gd name="connsiteX41232" fmla="*/ 2063865 w 12184637"/>
              <a:gd name="connsiteY41232" fmla="*/ 1513178 h 4608812"/>
              <a:gd name="connsiteX41233" fmla="*/ 2057018 w 12184637"/>
              <a:gd name="connsiteY41233" fmla="*/ 1517153 h 4608812"/>
              <a:gd name="connsiteX41234" fmla="*/ 2020059 w 12184637"/>
              <a:gd name="connsiteY41234" fmla="*/ 1656448 h 4608812"/>
              <a:gd name="connsiteX41235" fmla="*/ 2024035 w 12184637"/>
              <a:gd name="connsiteY41235" fmla="*/ 1663295 h 4608812"/>
              <a:gd name="connsiteX41236" fmla="*/ 2025507 w 12184637"/>
              <a:gd name="connsiteY41236" fmla="*/ 1663516 h 4608812"/>
              <a:gd name="connsiteX41237" fmla="*/ 2030882 w 12184637"/>
              <a:gd name="connsiteY41237" fmla="*/ 1659320 h 4608812"/>
              <a:gd name="connsiteX41238" fmla="*/ 2067988 w 12184637"/>
              <a:gd name="connsiteY41238" fmla="*/ 1519067 h 4608812"/>
              <a:gd name="connsiteX41239" fmla="*/ 2081019 w 12184637"/>
              <a:gd name="connsiteY41239" fmla="*/ 1368876 h 4608812"/>
              <a:gd name="connsiteX41240" fmla="*/ 2075939 w 12184637"/>
              <a:gd name="connsiteY41240" fmla="*/ 1362839 h 4608812"/>
              <a:gd name="connsiteX41241" fmla="*/ 2069902 w 12184637"/>
              <a:gd name="connsiteY41241" fmla="*/ 1367919 h 4608812"/>
              <a:gd name="connsiteX41242" fmla="*/ 2056871 w 12184637"/>
              <a:gd name="connsiteY41242" fmla="*/ 1518110 h 4608812"/>
              <a:gd name="connsiteX41243" fmla="*/ 2061951 w 12184637"/>
              <a:gd name="connsiteY41243" fmla="*/ 1524147 h 4608812"/>
              <a:gd name="connsiteX41244" fmla="*/ 2062466 w 12184637"/>
              <a:gd name="connsiteY41244" fmla="*/ 1524147 h 4608812"/>
              <a:gd name="connsiteX41245" fmla="*/ 2067988 w 12184637"/>
              <a:gd name="connsiteY41245" fmla="*/ 1519067 h 4608812"/>
              <a:gd name="connsiteX41246" fmla="*/ 2075939 w 12184637"/>
              <a:gd name="connsiteY41246" fmla="*/ 1373956 h 4608812"/>
              <a:gd name="connsiteX41247" fmla="*/ 2081093 w 12184637"/>
              <a:gd name="connsiteY41247" fmla="*/ 1367993 h 4608812"/>
              <a:gd name="connsiteX41248" fmla="*/ 2069018 w 12184637"/>
              <a:gd name="connsiteY41248" fmla="*/ 1212132 h 4608812"/>
              <a:gd name="connsiteX41249" fmla="*/ 2063055 w 12184637"/>
              <a:gd name="connsiteY41249" fmla="*/ 1206979 h 4608812"/>
              <a:gd name="connsiteX41250" fmla="*/ 2057901 w 12184637"/>
              <a:gd name="connsiteY41250" fmla="*/ 1212942 h 4608812"/>
              <a:gd name="connsiteX41251" fmla="*/ 2069976 w 12184637"/>
              <a:gd name="connsiteY41251" fmla="*/ 1368802 h 4608812"/>
              <a:gd name="connsiteX41252" fmla="*/ 2075571 w 12184637"/>
              <a:gd name="connsiteY41252" fmla="*/ 1373956 h 4608812"/>
              <a:gd name="connsiteX41253" fmla="*/ 2075939 w 12184637"/>
              <a:gd name="connsiteY41253" fmla="*/ 1373956 h 4608812"/>
              <a:gd name="connsiteX41254" fmla="*/ 2064748 w 12184637"/>
              <a:gd name="connsiteY41254" fmla="*/ 1217875 h 4608812"/>
              <a:gd name="connsiteX41255" fmla="*/ 2068871 w 12184637"/>
              <a:gd name="connsiteY41255" fmla="*/ 1211175 h 4608812"/>
              <a:gd name="connsiteX41256" fmla="*/ 2030514 w 12184637"/>
              <a:gd name="connsiteY41256" fmla="*/ 1054873 h 4608812"/>
              <a:gd name="connsiteX41257" fmla="*/ 2023740 w 12184637"/>
              <a:gd name="connsiteY41257" fmla="*/ 1050750 h 4608812"/>
              <a:gd name="connsiteX41258" fmla="*/ 2019617 w 12184637"/>
              <a:gd name="connsiteY41258" fmla="*/ 1057450 h 4608812"/>
              <a:gd name="connsiteX41259" fmla="*/ 2057975 w 12184637"/>
              <a:gd name="connsiteY41259" fmla="*/ 1213752 h 4608812"/>
              <a:gd name="connsiteX41260" fmla="*/ 2063423 w 12184637"/>
              <a:gd name="connsiteY41260" fmla="*/ 1218022 h 4608812"/>
              <a:gd name="connsiteX41261" fmla="*/ 2064748 w 12184637"/>
              <a:gd name="connsiteY41261" fmla="*/ 1217875 h 4608812"/>
              <a:gd name="connsiteX41262" fmla="*/ 2027053 w 12184637"/>
              <a:gd name="connsiteY41262" fmla="*/ 1060910 h 4608812"/>
              <a:gd name="connsiteX41263" fmla="*/ 2029851 w 12184637"/>
              <a:gd name="connsiteY41263" fmla="*/ 1053180 h 4608812"/>
              <a:gd name="connsiteX41264" fmla="*/ 2022562 w 12184637"/>
              <a:gd name="connsiteY41264" fmla="*/ 1050235 h 4608812"/>
              <a:gd name="connsiteX41265" fmla="*/ 2019617 w 12184637"/>
              <a:gd name="connsiteY41265" fmla="*/ 1057524 h 4608812"/>
              <a:gd name="connsiteX41266" fmla="*/ 2019985 w 12184637"/>
              <a:gd name="connsiteY41266" fmla="*/ 1058407 h 4608812"/>
              <a:gd name="connsiteX41267" fmla="*/ 2024697 w 12184637"/>
              <a:gd name="connsiteY41267" fmla="*/ 1061499 h 4608812"/>
              <a:gd name="connsiteX41268" fmla="*/ 2027053 w 12184637"/>
              <a:gd name="connsiteY41268" fmla="*/ 1060910 h 4608812"/>
              <a:gd name="connsiteX41269" fmla="*/ 2026832 w 12184637"/>
              <a:gd name="connsiteY41269" fmla="*/ 1060469 h 4608812"/>
              <a:gd name="connsiteX41270" fmla="*/ 2029851 w 12184637"/>
              <a:gd name="connsiteY41270" fmla="*/ 1053180 h 4608812"/>
              <a:gd name="connsiteX41271" fmla="*/ 1968155 w 12184637"/>
              <a:gd name="connsiteY41271" fmla="*/ 904019 h 4608812"/>
              <a:gd name="connsiteX41272" fmla="*/ 1960866 w 12184637"/>
              <a:gd name="connsiteY41272" fmla="*/ 901001 h 4608812"/>
              <a:gd name="connsiteX41273" fmla="*/ 1957848 w 12184637"/>
              <a:gd name="connsiteY41273" fmla="*/ 908289 h 4608812"/>
              <a:gd name="connsiteX41274" fmla="*/ 2019544 w 12184637"/>
              <a:gd name="connsiteY41274" fmla="*/ 1057450 h 4608812"/>
              <a:gd name="connsiteX41275" fmla="*/ 2024697 w 12184637"/>
              <a:gd name="connsiteY41275" fmla="*/ 1060910 h 4608812"/>
              <a:gd name="connsiteX41276" fmla="*/ 2026832 w 12184637"/>
              <a:gd name="connsiteY41276" fmla="*/ 1060469 h 4608812"/>
              <a:gd name="connsiteX41277" fmla="*/ 9226812 w 12184637"/>
              <a:gd name="connsiteY41277" fmla="*/ 1395380 h 4608812"/>
              <a:gd name="connsiteX41278" fmla="*/ 9223205 w 12184637"/>
              <a:gd name="connsiteY41278" fmla="*/ 1388386 h 4608812"/>
              <a:gd name="connsiteX41279" fmla="*/ 9166661 w 12184637"/>
              <a:gd name="connsiteY41279" fmla="*/ 1370422 h 4608812"/>
              <a:gd name="connsiteX41280" fmla="*/ 9159668 w 12184637"/>
              <a:gd name="connsiteY41280" fmla="*/ 1374030 h 4608812"/>
              <a:gd name="connsiteX41281" fmla="*/ 9163275 w 12184637"/>
              <a:gd name="connsiteY41281" fmla="*/ 1381024 h 4608812"/>
              <a:gd name="connsiteX41282" fmla="*/ 9219818 w 12184637"/>
              <a:gd name="connsiteY41282" fmla="*/ 1398988 h 4608812"/>
              <a:gd name="connsiteX41283" fmla="*/ 9221511 w 12184637"/>
              <a:gd name="connsiteY41283" fmla="*/ 1399282 h 4608812"/>
              <a:gd name="connsiteX41284" fmla="*/ 9226812 w 12184637"/>
              <a:gd name="connsiteY41284" fmla="*/ 1395380 h 4608812"/>
              <a:gd name="connsiteX41285" fmla="*/ 9349910 w 12184637"/>
              <a:gd name="connsiteY41285" fmla="*/ 1396190 h 4608812"/>
              <a:gd name="connsiteX41286" fmla="*/ 9344462 w 12184637"/>
              <a:gd name="connsiteY41286" fmla="*/ 1390521 h 4608812"/>
              <a:gd name="connsiteX41287" fmla="*/ 9221659 w 12184637"/>
              <a:gd name="connsiteY41287" fmla="*/ 1388092 h 4608812"/>
              <a:gd name="connsiteX41288" fmla="*/ 9215990 w 12184637"/>
              <a:gd name="connsiteY41288" fmla="*/ 1393540 h 4608812"/>
              <a:gd name="connsiteX41289" fmla="*/ 9221438 w 12184637"/>
              <a:gd name="connsiteY41289" fmla="*/ 1399209 h 4608812"/>
              <a:gd name="connsiteX41290" fmla="*/ 9344241 w 12184637"/>
              <a:gd name="connsiteY41290" fmla="*/ 1401638 h 4608812"/>
              <a:gd name="connsiteX41291" fmla="*/ 9344388 w 12184637"/>
              <a:gd name="connsiteY41291" fmla="*/ 1401638 h 4608812"/>
              <a:gd name="connsiteX41292" fmla="*/ 9349910 w 12184637"/>
              <a:gd name="connsiteY41292" fmla="*/ 1396190 h 4608812"/>
              <a:gd name="connsiteX41293" fmla="*/ 9468885 w 12184637"/>
              <a:gd name="connsiteY41293" fmla="*/ 1415332 h 4608812"/>
              <a:gd name="connsiteX41294" fmla="*/ 9464247 w 12184637"/>
              <a:gd name="connsiteY41294" fmla="*/ 1409001 h 4608812"/>
              <a:gd name="connsiteX41295" fmla="*/ 9345198 w 12184637"/>
              <a:gd name="connsiteY41295" fmla="*/ 1390669 h 4608812"/>
              <a:gd name="connsiteX41296" fmla="*/ 9338866 w 12184637"/>
              <a:gd name="connsiteY41296" fmla="*/ 1395307 h 4608812"/>
              <a:gd name="connsiteX41297" fmla="*/ 9343505 w 12184637"/>
              <a:gd name="connsiteY41297" fmla="*/ 1401638 h 4608812"/>
              <a:gd name="connsiteX41298" fmla="*/ 9462554 w 12184637"/>
              <a:gd name="connsiteY41298" fmla="*/ 1419971 h 4608812"/>
              <a:gd name="connsiteX41299" fmla="*/ 9463437 w 12184637"/>
              <a:gd name="connsiteY41299" fmla="*/ 1420044 h 4608812"/>
              <a:gd name="connsiteX41300" fmla="*/ 9468885 w 12184637"/>
              <a:gd name="connsiteY41300" fmla="*/ 1415332 h 4608812"/>
              <a:gd name="connsiteX41301" fmla="*/ 9522188 w 12184637"/>
              <a:gd name="connsiteY41301" fmla="*/ 1459285 h 4608812"/>
              <a:gd name="connsiteX41302" fmla="*/ 9521157 w 12184637"/>
              <a:gd name="connsiteY41302" fmla="*/ 1451481 h 4608812"/>
              <a:gd name="connsiteX41303" fmla="*/ 9466823 w 12184637"/>
              <a:gd name="connsiteY41303" fmla="*/ 1410105 h 4608812"/>
              <a:gd name="connsiteX41304" fmla="*/ 9459020 w 12184637"/>
              <a:gd name="connsiteY41304" fmla="*/ 1411136 h 4608812"/>
              <a:gd name="connsiteX41305" fmla="*/ 9460051 w 12184637"/>
              <a:gd name="connsiteY41305" fmla="*/ 1418940 h 4608812"/>
              <a:gd name="connsiteX41306" fmla="*/ 9514385 w 12184637"/>
              <a:gd name="connsiteY41306" fmla="*/ 1460390 h 4608812"/>
              <a:gd name="connsiteX41307" fmla="*/ 9517771 w 12184637"/>
              <a:gd name="connsiteY41307" fmla="*/ 1461494 h 4608812"/>
              <a:gd name="connsiteX41308" fmla="*/ 9522188 w 12184637"/>
              <a:gd name="connsiteY41308" fmla="*/ 1459285 h 4608812"/>
              <a:gd name="connsiteX41309" fmla="*/ 9569160 w 12184637"/>
              <a:gd name="connsiteY41309" fmla="*/ 1519730 h 4608812"/>
              <a:gd name="connsiteX41310" fmla="*/ 9569970 w 12184637"/>
              <a:gd name="connsiteY41310" fmla="*/ 1511926 h 4608812"/>
              <a:gd name="connsiteX41311" fmla="*/ 9522041 w 12184637"/>
              <a:gd name="connsiteY41311" fmla="*/ 1452438 h 4608812"/>
              <a:gd name="connsiteX41312" fmla="*/ 9514237 w 12184637"/>
              <a:gd name="connsiteY41312" fmla="*/ 1451555 h 4608812"/>
              <a:gd name="connsiteX41313" fmla="*/ 9513354 w 12184637"/>
              <a:gd name="connsiteY41313" fmla="*/ 1459359 h 4608812"/>
              <a:gd name="connsiteX41314" fmla="*/ 9561283 w 12184637"/>
              <a:gd name="connsiteY41314" fmla="*/ 1518847 h 4608812"/>
              <a:gd name="connsiteX41315" fmla="*/ 9565700 w 12184637"/>
              <a:gd name="connsiteY41315" fmla="*/ 1520908 h 4608812"/>
              <a:gd name="connsiteX41316" fmla="*/ 9569160 w 12184637"/>
              <a:gd name="connsiteY41316" fmla="*/ 1519730 h 4608812"/>
              <a:gd name="connsiteX41317" fmla="*/ 9607150 w 12184637"/>
              <a:gd name="connsiteY41317" fmla="*/ 1592912 h 4608812"/>
              <a:gd name="connsiteX41318" fmla="*/ 9609431 w 12184637"/>
              <a:gd name="connsiteY41318" fmla="*/ 1585402 h 4608812"/>
              <a:gd name="connsiteX41319" fmla="*/ 9570559 w 12184637"/>
              <a:gd name="connsiteY41319" fmla="*/ 1512736 h 4608812"/>
              <a:gd name="connsiteX41320" fmla="*/ 9563049 w 12184637"/>
              <a:gd name="connsiteY41320" fmla="*/ 1510454 h 4608812"/>
              <a:gd name="connsiteX41321" fmla="*/ 9560767 w 12184637"/>
              <a:gd name="connsiteY41321" fmla="*/ 1517963 h 4608812"/>
              <a:gd name="connsiteX41322" fmla="*/ 9599640 w 12184637"/>
              <a:gd name="connsiteY41322" fmla="*/ 1590629 h 4608812"/>
              <a:gd name="connsiteX41323" fmla="*/ 9604573 w 12184637"/>
              <a:gd name="connsiteY41323" fmla="*/ 1593574 h 4608812"/>
              <a:gd name="connsiteX41324" fmla="*/ 9607150 w 12184637"/>
              <a:gd name="connsiteY41324" fmla="*/ 1592912 h 4608812"/>
              <a:gd name="connsiteX41325" fmla="*/ 9633580 w 12184637"/>
              <a:gd name="connsiteY41325" fmla="*/ 1673897 h 4608812"/>
              <a:gd name="connsiteX41326" fmla="*/ 9637040 w 12184637"/>
              <a:gd name="connsiteY41326" fmla="*/ 1666829 h 4608812"/>
              <a:gd name="connsiteX41327" fmla="*/ 9609800 w 12184637"/>
              <a:gd name="connsiteY41327" fmla="*/ 1586212 h 4608812"/>
              <a:gd name="connsiteX41328" fmla="*/ 9602732 w 12184637"/>
              <a:gd name="connsiteY41328" fmla="*/ 1582751 h 4608812"/>
              <a:gd name="connsiteX41329" fmla="*/ 9599271 w 12184637"/>
              <a:gd name="connsiteY41329" fmla="*/ 1589819 h 4608812"/>
              <a:gd name="connsiteX41330" fmla="*/ 9626513 w 12184637"/>
              <a:gd name="connsiteY41330" fmla="*/ 1670437 h 4608812"/>
              <a:gd name="connsiteX41331" fmla="*/ 9631813 w 12184637"/>
              <a:gd name="connsiteY41331" fmla="*/ 1674191 h 4608812"/>
              <a:gd name="connsiteX41332" fmla="*/ 9633580 w 12184637"/>
              <a:gd name="connsiteY41332" fmla="*/ 1673897 h 4608812"/>
              <a:gd name="connsiteX41333" fmla="*/ 9650072 w 12184637"/>
              <a:gd name="connsiteY41333" fmla="*/ 1758564 h 4608812"/>
              <a:gd name="connsiteX41334" fmla="*/ 9654415 w 12184637"/>
              <a:gd name="connsiteY41334" fmla="*/ 1752011 h 4608812"/>
              <a:gd name="connsiteX41335" fmla="*/ 9637261 w 12184637"/>
              <a:gd name="connsiteY41335" fmla="*/ 1667492 h 4608812"/>
              <a:gd name="connsiteX41336" fmla="*/ 9630709 w 12184637"/>
              <a:gd name="connsiteY41336" fmla="*/ 1663148 h 4608812"/>
              <a:gd name="connsiteX41337" fmla="*/ 9626365 w 12184637"/>
              <a:gd name="connsiteY41337" fmla="*/ 1669700 h 4608812"/>
              <a:gd name="connsiteX41338" fmla="*/ 9643519 w 12184637"/>
              <a:gd name="connsiteY41338" fmla="*/ 1754220 h 4608812"/>
              <a:gd name="connsiteX41339" fmla="*/ 9649041 w 12184637"/>
              <a:gd name="connsiteY41339" fmla="*/ 1758711 h 4608812"/>
              <a:gd name="connsiteX41340" fmla="*/ 9650072 w 12184637"/>
              <a:gd name="connsiteY41340" fmla="*/ 1758564 h 4608812"/>
              <a:gd name="connsiteX41341" fmla="*/ 9658096 w 12184637"/>
              <a:gd name="connsiteY41341" fmla="*/ 1843010 h 4608812"/>
              <a:gd name="connsiteX41342" fmla="*/ 9663103 w 12184637"/>
              <a:gd name="connsiteY41342" fmla="*/ 1836899 h 4608812"/>
              <a:gd name="connsiteX41343" fmla="*/ 9654489 w 12184637"/>
              <a:gd name="connsiteY41343" fmla="*/ 1752600 h 4608812"/>
              <a:gd name="connsiteX41344" fmla="*/ 9648378 w 12184637"/>
              <a:gd name="connsiteY41344" fmla="*/ 1747594 h 4608812"/>
              <a:gd name="connsiteX41345" fmla="*/ 9643372 w 12184637"/>
              <a:gd name="connsiteY41345" fmla="*/ 1753705 h 4608812"/>
              <a:gd name="connsiteX41346" fmla="*/ 9651986 w 12184637"/>
              <a:gd name="connsiteY41346" fmla="*/ 1838003 h 4608812"/>
              <a:gd name="connsiteX41347" fmla="*/ 9657581 w 12184637"/>
              <a:gd name="connsiteY41347" fmla="*/ 1843010 h 4608812"/>
              <a:gd name="connsiteX41348" fmla="*/ 9658096 w 12184637"/>
              <a:gd name="connsiteY41348" fmla="*/ 1843010 h 4608812"/>
              <a:gd name="connsiteX41349" fmla="*/ 9659348 w 12184637"/>
              <a:gd name="connsiteY41349" fmla="*/ 1922891 h 4608812"/>
              <a:gd name="connsiteX41350" fmla="*/ 9664796 w 12184637"/>
              <a:gd name="connsiteY41350" fmla="*/ 1917222 h 4608812"/>
              <a:gd name="connsiteX41351" fmla="*/ 9663103 w 12184637"/>
              <a:gd name="connsiteY41351" fmla="*/ 1837340 h 4608812"/>
              <a:gd name="connsiteX41352" fmla="*/ 9657508 w 12184637"/>
              <a:gd name="connsiteY41352" fmla="*/ 1831892 h 4608812"/>
              <a:gd name="connsiteX41353" fmla="*/ 9657434 w 12184637"/>
              <a:gd name="connsiteY41353" fmla="*/ 1831892 h 4608812"/>
              <a:gd name="connsiteX41354" fmla="*/ 9651986 w 12184637"/>
              <a:gd name="connsiteY41354" fmla="*/ 1837561 h 4608812"/>
              <a:gd name="connsiteX41355" fmla="*/ 9653679 w 12184637"/>
              <a:gd name="connsiteY41355" fmla="*/ 1917443 h 4608812"/>
              <a:gd name="connsiteX41356" fmla="*/ 9659275 w 12184637"/>
              <a:gd name="connsiteY41356" fmla="*/ 1922891 h 4608812"/>
              <a:gd name="connsiteX41357" fmla="*/ 9659348 w 12184637"/>
              <a:gd name="connsiteY41357" fmla="*/ 1922891 h 4608812"/>
              <a:gd name="connsiteX41358" fmla="*/ 9661336 w 12184637"/>
              <a:gd name="connsiteY41358" fmla="*/ 1988783 h 4608812"/>
              <a:gd name="connsiteX41359" fmla="*/ 9664796 w 12184637"/>
              <a:gd name="connsiteY41359" fmla="*/ 1917516 h 4608812"/>
              <a:gd name="connsiteX41360" fmla="*/ 9659496 w 12184637"/>
              <a:gd name="connsiteY41360" fmla="*/ 1911700 h 4608812"/>
              <a:gd name="connsiteX41361" fmla="*/ 9653679 w 12184637"/>
              <a:gd name="connsiteY41361" fmla="*/ 1917001 h 4608812"/>
              <a:gd name="connsiteX41362" fmla="*/ 9650219 w 12184637"/>
              <a:gd name="connsiteY41362" fmla="*/ 1988268 h 4608812"/>
              <a:gd name="connsiteX41363" fmla="*/ 9655520 w 12184637"/>
              <a:gd name="connsiteY41363" fmla="*/ 1994084 h 4608812"/>
              <a:gd name="connsiteX41364" fmla="*/ 9655814 w 12184637"/>
              <a:gd name="connsiteY41364" fmla="*/ 1994084 h 4608812"/>
              <a:gd name="connsiteX41365" fmla="*/ 9661336 w 12184637"/>
              <a:gd name="connsiteY41365" fmla="*/ 1988783 h 4608812"/>
              <a:gd name="connsiteX41366" fmla="*/ 9652133 w 12184637"/>
              <a:gd name="connsiteY41366" fmla="*/ 2055781 h 4608812"/>
              <a:gd name="connsiteX41367" fmla="*/ 9661336 w 12184637"/>
              <a:gd name="connsiteY41367" fmla="*/ 1989299 h 4608812"/>
              <a:gd name="connsiteX41368" fmla="*/ 9656550 w 12184637"/>
              <a:gd name="connsiteY41368" fmla="*/ 1983041 h 4608812"/>
              <a:gd name="connsiteX41369" fmla="*/ 9650293 w 12184637"/>
              <a:gd name="connsiteY41369" fmla="*/ 1987826 h 4608812"/>
              <a:gd name="connsiteX41370" fmla="*/ 9641090 w 12184637"/>
              <a:gd name="connsiteY41370" fmla="*/ 2054308 h 4608812"/>
              <a:gd name="connsiteX41371" fmla="*/ 9645875 w 12184637"/>
              <a:gd name="connsiteY41371" fmla="*/ 2060566 h 4608812"/>
              <a:gd name="connsiteX41372" fmla="*/ 9646685 w 12184637"/>
              <a:gd name="connsiteY41372" fmla="*/ 2060640 h 4608812"/>
              <a:gd name="connsiteX41373" fmla="*/ 9652133 w 12184637"/>
              <a:gd name="connsiteY41373" fmla="*/ 2055781 h 4608812"/>
              <a:gd name="connsiteX41374" fmla="*/ 9636599 w 12184637"/>
              <a:gd name="connsiteY41374" fmla="*/ 2122042 h 4608812"/>
              <a:gd name="connsiteX41375" fmla="*/ 9651986 w 12184637"/>
              <a:gd name="connsiteY41375" fmla="*/ 2056370 h 4608812"/>
              <a:gd name="connsiteX41376" fmla="*/ 9647790 w 12184637"/>
              <a:gd name="connsiteY41376" fmla="*/ 2049670 h 4608812"/>
              <a:gd name="connsiteX41377" fmla="*/ 9641090 w 12184637"/>
              <a:gd name="connsiteY41377" fmla="*/ 2053866 h 4608812"/>
              <a:gd name="connsiteX41378" fmla="*/ 9625703 w 12184637"/>
              <a:gd name="connsiteY41378" fmla="*/ 2119538 h 4608812"/>
              <a:gd name="connsiteX41379" fmla="*/ 9629899 w 12184637"/>
              <a:gd name="connsiteY41379" fmla="*/ 2126238 h 4608812"/>
              <a:gd name="connsiteX41380" fmla="*/ 9631225 w 12184637"/>
              <a:gd name="connsiteY41380" fmla="*/ 2126385 h 4608812"/>
              <a:gd name="connsiteX41381" fmla="*/ 9636599 w 12184637"/>
              <a:gd name="connsiteY41381" fmla="*/ 2122042 h 4608812"/>
              <a:gd name="connsiteX41382" fmla="*/ 9614512 w 12184637"/>
              <a:gd name="connsiteY41382" fmla="*/ 2191247 h 4608812"/>
              <a:gd name="connsiteX41383" fmla="*/ 9636525 w 12184637"/>
              <a:gd name="connsiteY41383" fmla="*/ 2122410 h 4608812"/>
              <a:gd name="connsiteX41384" fmla="*/ 9632918 w 12184637"/>
              <a:gd name="connsiteY41384" fmla="*/ 2115415 h 4608812"/>
              <a:gd name="connsiteX41385" fmla="*/ 9625923 w 12184637"/>
              <a:gd name="connsiteY41385" fmla="*/ 2119023 h 4608812"/>
              <a:gd name="connsiteX41386" fmla="*/ 9603910 w 12184637"/>
              <a:gd name="connsiteY41386" fmla="*/ 2187861 h 4608812"/>
              <a:gd name="connsiteX41387" fmla="*/ 9607517 w 12184637"/>
              <a:gd name="connsiteY41387" fmla="*/ 2194855 h 4608812"/>
              <a:gd name="connsiteX41388" fmla="*/ 9609284 w 12184637"/>
              <a:gd name="connsiteY41388" fmla="*/ 2195149 h 4608812"/>
              <a:gd name="connsiteX41389" fmla="*/ 9614512 w 12184637"/>
              <a:gd name="connsiteY41389" fmla="*/ 2191247 h 4608812"/>
              <a:gd name="connsiteX41390" fmla="*/ 9585357 w 12184637"/>
              <a:gd name="connsiteY41390" fmla="*/ 2267447 h 4608812"/>
              <a:gd name="connsiteX41391" fmla="*/ 9614438 w 12184637"/>
              <a:gd name="connsiteY41391" fmla="*/ 2191615 h 4608812"/>
              <a:gd name="connsiteX41392" fmla="*/ 9611198 w 12184637"/>
              <a:gd name="connsiteY41392" fmla="*/ 2184400 h 4608812"/>
              <a:gd name="connsiteX41393" fmla="*/ 9603983 w 12184637"/>
              <a:gd name="connsiteY41393" fmla="*/ 2187640 h 4608812"/>
              <a:gd name="connsiteX41394" fmla="*/ 9574903 w 12184637"/>
              <a:gd name="connsiteY41394" fmla="*/ 2263472 h 4608812"/>
              <a:gd name="connsiteX41395" fmla="*/ 9578142 w 12184637"/>
              <a:gd name="connsiteY41395" fmla="*/ 2270687 h 4608812"/>
              <a:gd name="connsiteX41396" fmla="*/ 9580203 w 12184637"/>
              <a:gd name="connsiteY41396" fmla="*/ 2271055 h 4608812"/>
              <a:gd name="connsiteX41397" fmla="*/ 9585357 w 12184637"/>
              <a:gd name="connsiteY41397" fmla="*/ 2267447 h 4608812"/>
              <a:gd name="connsiteX41398" fmla="*/ 9550533 w 12184637"/>
              <a:gd name="connsiteY41398" fmla="*/ 2348580 h 4608812"/>
              <a:gd name="connsiteX41399" fmla="*/ 9585210 w 12184637"/>
              <a:gd name="connsiteY41399" fmla="*/ 2267595 h 4608812"/>
              <a:gd name="connsiteX41400" fmla="*/ 9582265 w 12184637"/>
              <a:gd name="connsiteY41400" fmla="*/ 2260306 h 4608812"/>
              <a:gd name="connsiteX41401" fmla="*/ 9574976 w 12184637"/>
              <a:gd name="connsiteY41401" fmla="*/ 2263251 h 4608812"/>
              <a:gd name="connsiteX41402" fmla="*/ 9540299 w 12184637"/>
              <a:gd name="connsiteY41402" fmla="*/ 2344236 h 4608812"/>
              <a:gd name="connsiteX41403" fmla="*/ 9543244 w 12184637"/>
              <a:gd name="connsiteY41403" fmla="*/ 2351525 h 4608812"/>
              <a:gd name="connsiteX41404" fmla="*/ 9545453 w 12184637"/>
              <a:gd name="connsiteY41404" fmla="*/ 2351967 h 4608812"/>
              <a:gd name="connsiteX41405" fmla="*/ 9550533 w 12184637"/>
              <a:gd name="connsiteY41405" fmla="*/ 2348580 h 4608812"/>
              <a:gd name="connsiteX41406" fmla="*/ 9511587 w 12184637"/>
              <a:gd name="connsiteY41406" fmla="*/ 2432952 h 4608812"/>
              <a:gd name="connsiteX41407" fmla="*/ 9550533 w 12184637"/>
              <a:gd name="connsiteY41407" fmla="*/ 2348727 h 4608812"/>
              <a:gd name="connsiteX41408" fmla="*/ 9547809 w 12184637"/>
              <a:gd name="connsiteY41408" fmla="*/ 2341365 h 4608812"/>
              <a:gd name="connsiteX41409" fmla="*/ 9540447 w 12184637"/>
              <a:gd name="connsiteY41409" fmla="*/ 2344089 h 4608812"/>
              <a:gd name="connsiteX41410" fmla="*/ 9501501 w 12184637"/>
              <a:gd name="connsiteY41410" fmla="*/ 2428314 h 4608812"/>
              <a:gd name="connsiteX41411" fmla="*/ 9504225 w 12184637"/>
              <a:gd name="connsiteY41411" fmla="*/ 2435676 h 4608812"/>
              <a:gd name="connsiteX41412" fmla="*/ 9506580 w 12184637"/>
              <a:gd name="connsiteY41412" fmla="*/ 2436192 h 4608812"/>
              <a:gd name="connsiteX41413" fmla="*/ 9511587 w 12184637"/>
              <a:gd name="connsiteY41413" fmla="*/ 2432952 h 4608812"/>
              <a:gd name="connsiteX41414" fmla="*/ 9469695 w 12184637"/>
              <a:gd name="connsiteY41414" fmla="*/ 2518797 h 4608812"/>
              <a:gd name="connsiteX41415" fmla="*/ 9511513 w 12184637"/>
              <a:gd name="connsiteY41415" fmla="*/ 2433100 h 4608812"/>
              <a:gd name="connsiteX41416" fmla="*/ 9508937 w 12184637"/>
              <a:gd name="connsiteY41416" fmla="*/ 2425664 h 4608812"/>
              <a:gd name="connsiteX41417" fmla="*/ 9501501 w 12184637"/>
              <a:gd name="connsiteY41417" fmla="*/ 2428240 h 4608812"/>
              <a:gd name="connsiteX41418" fmla="*/ 9459682 w 12184637"/>
              <a:gd name="connsiteY41418" fmla="*/ 2513938 h 4608812"/>
              <a:gd name="connsiteX41419" fmla="*/ 9462259 w 12184637"/>
              <a:gd name="connsiteY41419" fmla="*/ 2521374 h 4608812"/>
              <a:gd name="connsiteX41420" fmla="*/ 9464763 w 12184637"/>
              <a:gd name="connsiteY41420" fmla="*/ 2521963 h 4608812"/>
              <a:gd name="connsiteX41421" fmla="*/ 9469695 w 12184637"/>
              <a:gd name="connsiteY41421" fmla="*/ 2518797 h 4608812"/>
              <a:gd name="connsiteX41422" fmla="*/ 9426257 w 12184637"/>
              <a:gd name="connsiteY41422" fmla="*/ 2604421 h 4608812"/>
              <a:gd name="connsiteX41423" fmla="*/ 9469695 w 12184637"/>
              <a:gd name="connsiteY41423" fmla="*/ 2518871 h 4608812"/>
              <a:gd name="connsiteX41424" fmla="*/ 9467266 w 12184637"/>
              <a:gd name="connsiteY41424" fmla="*/ 2511361 h 4608812"/>
              <a:gd name="connsiteX41425" fmla="*/ 9459756 w 12184637"/>
              <a:gd name="connsiteY41425" fmla="*/ 2513791 h 4608812"/>
              <a:gd name="connsiteX41426" fmla="*/ 9416318 w 12184637"/>
              <a:gd name="connsiteY41426" fmla="*/ 2599341 h 4608812"/>
              <a:gd name="connsiteX41427" fmla="*/ 9418748 w 12184637"/>
              <a:gd name="connsiteY41427" fmla="*/ 2606850 h 4608812"/>
              <a:gd name="connsiteX41428" fmla="*/ 9421325 w 12184637"/>
              <a:gd name="connsiteY41428" fmla="*/ 2607439 h 4608812"/>
              <a:gd name="connsiteX41429" fmla="*/ 9426257 w 12184637"/>
              <a:gd name="connsiteY41429" fmla="*/ 2604421 h 4608812"/>
              <a:gd name="connsiteX41430" fmla="*/ 9383482 w 12184637"/>
              <a:gd name="connsiteY41430" fmla="*/ 2686731 h 4608812"/>
              <a:gd name="connsiteX41431" fmla="*/ 9426257 w 12184637"/>
              <a:gd name="connsiteY41431" fmla="*/ 2604421 h 4608812"/>
              <a:gd name="connsiteX41432" fmla="*/ 9423901 w 12184637"/>
              <a:gd name="connsiteY41432" fmla="*/ 2596911 h 4608812"/>
              <a:gd name="connsiteX41433" fmla="*/ 9416392 w 12184637"/>
              <a:gd name="connsiteY41433" fmla="*/ 2599267 h 4608812"/>
              <a:gd name="connsiteX41434" fmla="*/ 9373617 w 12184637"/>
              <a:gd name="connsiteY41434" fmla="*/ 2681578 h 4608812"/>
              <a:gd name="connsiteX41435" fmla="*/ 9375973 w 12184637"/>
              <a:gd name="connsiteY41435" fmla="*/ 2689087 h 4608812"/>
              <a:gd name="connsiteX41436" fmla="*/ 9378549 w 12184637"/>
              <a:gd name="connsiteY41436" fmla="*/ 2689676 h 4608812"/>
              <a:gd name="connsiteX41437" fmla="*/ 9383482 w 12184637"/>
              <a:gd name="connsiteY41437" fmla="*/ 2686731 h 4608812"/>
              <a:gd name="connsiteX41438" fmla="*/ 9343505 w 12184637"/>
              <a:gd name="connsiteY41438" fmla="*/ 2762784 h 4608812"/>
              <a:gd name="connsiteX41439" fmla="*/ 9383409 w 12184637"/>
              <a:gd name="connsiteY41439" fmla="*/ 2686805 h 4608812"/>
              <a:gd name="connsiteX41440" fmla="*/ 9381052 w 12184637"/>
              <a:gd name="connsiteY41440" fmla="*/ 2679296 h 4608812"/>
              <a:gd name="connsiteX41441" fmla="*/ 9373543 w 12184637"/>
              <a:gd name="connsiteY41441" fmla="*/ 2681651 h 4608812"/>
              <a:gd name="connsiteX41442" fmla="*/ 9333639 w 12184637"/>
              <a:gd name="connsiteY41442" fmla="*/ 2757630 h 4608812"/>
              <a:gd name="connsiteX41443" fmla="*/ 9335995 w 12184637"/>
              <a:gd name="connsiteY41443" fmla="*/ 2765140 h 4608812"/>
              <a:gd name="connsiteX41444" fmla="*/ 9338646 w 12184637"/>
              <a:gd name="connsiteY41444" fmla="*/ 2765803 h 4608812"/>
              <a:gd name="connsiteX41445" fmla="*/ 9343505 w 12184637"/>
              <a:gd name="connsiteY41445" fmla="*/ 2762784 h 4608812"/>
              <a:gd name="connsiteX41446" fmla="*/ 9308607 w 12184637"/>
              <a:gd name="connsiteY41446" fmla="*/ 2829487 h 4608812"/>
              <a:gd name="connsiteX41447" fmla="*/ 9343505 w 12184637"/>
              <a:gd name="connsiteY41447" fmla="*/ 2762711 h 4608812"/>
              <a:gd name="connsiteX41448" fmla="*/ 9341149 w 12184637"/>
              <a:gd name="connsiteY41448" fmla="*/ 2755201 h 4608812"/>
              <a:gd name="connsiteX41449" fmla="*/ 9333639 w 12184637"/>
              <a:gd name="connsiteY41449" fmla="*/ 2757557 h 4608812"/>
              <a:gd name="connsiteX41450" fmla="*/ 9298742 w 12184637"/>
              <a:gd name="connsiteY41450" fmla="*/ 2824333 h 4608812"/>
              <a:gd name="connsiteX41451" fmla="*/ 9301098 w 12184637"/>
              <a:gd name="connsiteY41451" fmla="*/ 2831843 h 4608812"/>
              <a:gd name="connsiteX41452" fmla="*/ 9303748 w 12184637"/>
              <a:gd name="connsiteY41452" fmla="*/ 2832505 h 4608812"/>
              <a:gd name="connsiteX41453" fmla="*/ 9308607 w 12184637"/>
              <a:gd name="connsiteY41453" fmla="*/ 2829487 h 4608812"/>
              <a:gd name="connsiteX41454" fmla="*/ 9280851 w 12184637"/>
              <a:gd name="connsiteY41454" fmla="*/ 2883968 h 4608812"/>
              <a:gd name="connsiteX41455" fmla="*/ 9308681 w 12184637"/>
              <a:gd name="connsiteY41455" fmla="*/ 2829413 h 4608812"/>
              <a:gd name="connsiteX41456" fmla="*/ 9306252 w 12184637"/>
              <a:gd name="connsiteY41456" fmla="*/ 2821904 h 4608812"/>
              <a:gd name="connsiteX41457" fmla="*/ 9298742 w 12184637"/>
              <a:gd name="connsiteY41457" fmla="*/ 2824333 h 4608812"/>
              <a:gd name="connsiteX41458" fmla="*/ 9270986 w 12184637"/>
              <a:gd name="connsiteY41458" fmla="*/ 2878888 h 4608812"/>
              <a:gd name="connsiteX41459" fmla="*/ 9273415 w 12184637"/>
              <a:gd name="connsiteY41459" fmla="*/ 2886397 h 4608812"/>
              <a:gd name="connsiteX41460" fmla="*/ 9275993 w 12184637"/>
              <a:gd name="connsiteY41460" fmla="*/ 2886987 h 4608812"/>
              <a:gd name="connsiteX41461" fmla="*/ 9280851 w 12184637"/>
              <a:gd name="connsiteY41461" fmla="*/ 2883968 h 4608812"/>
              <a:gd name="connsiteX41462" fmla="*/ 9253096 w 12184637"/>
              <a:gd name="connsiteY41462" fmla="*/ 2938744 h 4608812"/>
              <a:gd name="connsiteX41463" fmla="*/ 9280851 w 12184637"/>
              <a:gd name="connsiteY41463" fmla="*/ 2883968 h 4608812"/>
              <a:gd name="connsiteX41464" fmla="*/ 9278422 w 12184637"/>
              <a:gd name="connsiteY41464" fmla="*/ 2876458 h 4608812"/>
              <a:gd name="connsiteX41465" fmla="*/ 9270912 w 12184637"/>
              <a:gd name="connsiteY41465" fmla="*/ 2878888 h 4608812"/>
              <a:gd name="connsiteX41466" fmla="*/ 9243156 w 12184637"/>
              <a:gd name="connsiteY41466" fmla="*/ 2933664 h 4608812"/>
              <a:gd name="connsiteX41467" fmla="*/ 9245586 w 12184637"/>
              <a:gd name="connsiteY41467" fmla="*/ 2941173 h 4608812"/>
              <a:gd name="connsiteX41468" fmla="*/ 9248163 w 12184637"/>
              <a:gd name="connsiteY41468" fmla="*/ 2941762 h 4608812"/>
              <a:gd name="connsiteX41469" fmla="*/ 9253096 w 12184637"/>
              <a:gd name="connsiteY41469" fmla="*/ 2938744 h 4608812"/>
              <a:gd name="connsiteX41470" fmla="*/ 9218419 w 12184637"/>
              <a:gd name="connsiteY41470" fmla="*/ 3005962 h 4608812"/>
              <a:gd name="connsiteX41471" fmla="*/ 9253096 w 12184637"/>
              <a:gd name="connsiteY41471" fmla="*/ 2938744 h 4608812"/>
              <a:gd name="connsiteX41472" fmla="*/ 9250666 w 12184637"/>
              <a:gd name="connsiteY41472" fmla="*/ 2931234 h 4608812"/>
              <a:gd name="connsiteX41473" fmla="*/ 9243156 w 12184637"/>
              <a:gd name="connsiteY41473" fmla="*/ 2933664 h 4608812"/>
              <a:gd name="connsiteX41474" fmla="*/ 9208480 w 12184637"/>
              <a:gd name="connsiteY41474" fmla="*/ 3000882 h 4608812"/>
              <a:gd name="connsiteX41475" fmla="*/ 9210909 w 12184637"/>
              <a:gd name="connsiteY41475" fmla="*/ 3008391 h 4608812"/>
              <a:gd name="connsiteX41476" fmla="*/ 9213487 w 12184637"/>
              <a:gd name="connsiteY41476" fmla="*/ 3008980 h 4608812"/>
              <a:gd name="connsiteX41477" fmla="*/ 9218419 w 12184637"/>
              <a:gd name="connsiteY41477" fmla="*/ 3005962 h 4608812"/>
              <a:gd name="connsiteX41478" fmla="*/ 9169975 w 12184637"/>
              <a:gd name="connsiteY41478" fmla="*/ 3097549 h 4608812"/>
              <a:gd name="connsiteX41479" fmla="*/ 9218345 w 12184637"/>
              <a:gd name="connsiteY41479" fmla="*/ 3006035 h 4608812"/>
              <a:gd name="connsiteX41480" fmla="*/ 9216063 w 12184637"/>
              <a:gd name="connsiteY41480" fmla="*/ 2998526 h 4608812"/>
              <a:gd name="connsiteX41481" fmla="*/ 9208554 w 12184637"/>
              <a:gd name="connsiteY41481" fmla="*/ 3000882 h 4608812"/>
              <a:gd name="connsiteX41482" fmla="*/ 9160183 w 12184637"/>
              <a:gd name="connsiteY41482" fmla="*/ 3092395 h 4608812"/>
              <a:gd name="connsiteX41483" fmla="*/ 9162465 w 12184637"/>
              <a:gd name="connsiteY41483" fmla="*/ 3099905 h 4608812"/>
              <a:gd name="connsiteX41484" fmla="*/ 9165116 w 12184637"/>
              <a:gd name="connsiteY41484" fmla="*/ 3100567 h 4608812"/>
              <a:gd name="connsiteX41485" fmla="*/ 9169975 w 12184637"/>
              <a:gd name="connsiteY41485" fmla="*/ 3097549 h 4608812"/>
              <a:gd name="connsiteX41486" fmla="*/ 9890966 w 12184637"/>
              <a:gd name="connsiteY41486" fmla="*/ 2440462 h 4608812"/>
              <a:gd name="connsiteX41487" fmla="*/ 9888537 w 12184637"/>
              <a:gd name="connsiteY41487" fmla="*/ 2432952 h 4608812"/>
              <a:gd name="connsiteX41488" fmla="*/ 9886549 w 12184637"/>
              <a:gd name="connsiteY41488" fmla="*/ 2431922 h 4608812"/>
              <a:gd name="connsiteX41489" fmla="*/ 9879040 w 12184637"/>
              <a:gd name="connsiteY41489" fmla="*/ 2434351 h 4608812"/>
              <a:gd name="connsiteX41490" fmla="*/ 9881470 w 12184637"/>
              <a:gd name="connsiteY41490" fmla="*/ 2441861 h 4608812"/>
              <a:gd name="connsiteX41491" fmla="*/ 9883458 w 12184637"/>
              <a:gd name="connsiteY41491" fmla="*/ 2442891 h 4608812"/>
              <a:gd name="connsiteX41492" fmla="*/ 9886034 w 12184637"/>
              <a:gd name="connsiteY41492" fmla="*/ 2443480 h 4608812"/>
              <a:gd name="connsiteX41493" fmla="*/ 9890966 w 12184637"/>
              <a:gd name="connsiteY41493" fmla="*/ 2440462 h 4608812"/>
              <a:gd name="connsiteX41494" fmla="*/ 9941693 w 12184637"/>
              <a:gd name="connsiteY41494" fmla="*/ 2466156 h 4608812"/>
              <a:gd name="connsiteX41495" fmla="*/ 9939264 w 12184637"/>
              <a:gd name="connsiteY41495" fmla="*/ 2458647 h 4608812"/>
              <a:gd name="connsiteX41496" fmla="*/ 9888537 w 12184637"/>
              <a:gd name="connsiteY41496" fmla="*/ 2432952 h 4608812"/>
              <a:gd name="connsiteX41497" fmla="*/ 9881028 w 12184637"/>
              <a:gd name="connsiteY41497" fmla="*/ 2435382 h 4608812"/>
              <a:gd name="connsiteX41498" fmla="*/ 9883458 w 12184637"/>
              <a:gd name="connsiteY41498" fmla="*/ 2442891 h 4608812"/>
              <a:gd name="connsiteX41499" fmla="*/ 9934183 w 12184637"/>
              <a:gd name="connsiteY41499" fmla="*/ 2468586 h 4608812"/>
              <a:gd name="connsiteX41500" fmla="*/ 9936761 w 12184637"/>
              <a:gd name="connsiteY41500" fmla="*/ 2469175 h 4608812"/>
              <a:gd name="connsiteX41501" fmla="*/ 9941693 w 12184637"/>
              <a:gd name="connsiteY41501" fmla="*/ 2466156 h 4608812"/>
              <a:gd name="connsiteX41502" fmla="*/ 10083639 w 12184637"/>
              <a:gd name="connsiteY41502" fmla="*/ 2522920 h 4608812"/>
              <a:gd name="connsiteX41503" fmla="*/ 10080546 w 12184637"/>
              <a:gd name="connsiteY41503" fmla="*/ 2515705 h 4608812"/>
              <a:gd name="connsiteX41504" fmla="*/ 9938748 w 12184637"/>
              <a:gd name="connsiteY41504" fmla="*/ 2458499 h 4608812"/>
              <a:gd name="connsiteX41505" fmla="*/ 9931533 w 12184637"/>
              <a:gd name="connsiteY41505" fmla="*/ 2461592 h 4608812"/>
              <a:gd name="connsiteX41506" fmla="*/ 9934625 w 12184637"/>
              <a:gd name="connsiteY41506" fmla="*/ 2468807 h 4608812"/>
              <a:gd name="connsiteX41507" fmla="*/ 10076424 w 12184637"/>
              <a:gd name="connsiteY41507" fmla="*/ 2526012 h 4608812"/>
              <a:gd name="connsiteX41508" fmla="*/ 10078559 w 12184637"/>
              <a:gd name="connsiteY41508" fmla="*/ 2526454 h 4608812"/>
              <a:gd name="connsiteX41509" fmla="*/ 10083639 w 12184637"/>
              <a:gd name="connsiteY41509" fmla="*/ 2522920 h 4608812"/>
              <a:gd name="connsiteX41510" fmla="*/ 10231400 w 12184637"/>
              <a:gd name="connsiteY41510" fmla="*/ 2562971 h 4608812"/>
              <a:gd name="connsiteX41511" fmla="*/ 10227499 w 12184637"/>
              <a:gd name="connsiteY41511" fmla="*/ 2556124 h 4608812"/>
              <a:gd name="connsiteX41512" fmla="*/ 10079958 w 12184637"/>
              <a:gd name="connsiteY41512" fmla="*/ 2515484 h 4608812"/>
              <a:gd name="connsiteX41513" fmla="*/ 10073110 w 12184637"/>
              <a:gd name="connsiteY41513" fmla="*/ 2519386 h 4608812"/>
              <a:gd name="connsiteX41514" fmla="*/ 10077012 w 12184637"/>
              <a:gd name="connsiteY41514" fmla="*/ 2526233 h 4608812"/>
              <a:gd name="connsiteX41515" fmla="*/ 10224554 w 12184637"/>
              <a:gd name="connsiteY41515" fmla="*/ 2566873 h 4608812"/>
              <a:gd name="connsiteX41516" fmla="*/ 10226099 w 12184637"/>
              <a:gd name="connsiteY41516" fmla="*/ 2567094 h 4608812"/>
              <a:gd name="connsiteX41517" fmla="*/ 10231400 w 12184637"/>
              <a:gd name="connsiteY41517" fmla="*/ 2562971 h 4608812"/>
              <a:gd name="connsiteX41518" fmla="*/ 10378720 w 12184637"/>
              <a:gd name="connsiteY41518" fmla="*/ 2582923 h 4608812"/>
              <a:gd name="connsiteX41519" fmla="*/ 10374009 w 12184637"/>
              <a:gd name="connsiteY41519" fmla="*/ 2576591 h 4608812"/>
              <a:gd name="connsiteX41520" fmla="*/ 10226835 w 12184637"/>
              <a:gd name="connsiteY41520" fmla="*/ 2555977 h 4608812"/>
              <a:gd name="connsiteX41521" fmla="*/ 10220504 w 12184637"/>
              <a:gd name="connsiteY41521" fmla="*/ 2560688 h 4608812"/>
              <a:gd name="connsiteX41522" fmla="*/ 10225290 w 12184637"/>
              <a:gd name="connsiteY41522" fmla="*/ 2567020 h 4608812"/>
              <a:gd name="connsiteX41523" fmla="*/ 10372462 w 12184637"/>
              <a:gd name="connsiteY41523" fmla="*/ 2587635 h 4608812"/>
              <a:gd name="connsiteX41524" fmla="*/ 10373272 w 12184637"/>
              <a:gd name="connsiteY41524" fmla="*/ 2587708 h 4608812"/>
              <a:gd name="connsiteX41525" fmla="*/ 10378720 w 12184637"/>
              <a:gd name="connsiteY41525" fmla="*/ 2582923 h 4608812"/>
              <a:gd name="connsiteX41526" fmla="*/ 10373272 w 12184637"/>
              <a:gd name="connsiteY41526" fmla="*/ 2587708 h 4608812"/>
              <a:gd name="connsiteX41527" fmla="*/ 10513819 w 12184637"/>
              <a:gd name="connsiteY41527" fmla="*/ 2584984 h 4608812"/>
              <a:gd name="connsiteX41528" fmla="*/ 10519267 w 12184637"/>
              <a:gd name="connsiteY41528" fmla="*/ 2579315 h 4608812"/>
              <a:gd name="connsiteX41529" fmla="*/ 10513598 w 12184637"/>
              <a:gd name="connsiteY41529" fmla="*/ 2573867 h 4608812"/>
              <a:gd name="connsiteX41530" fmla="*/ 10373052 w 12184637"/>
              <a:gd name="connsiteY41530" fmla="*/ 2576591 h 4608812"/>
              <a:gd name="connsiteX41531" fmla="*/ 10367603 w 12184637"/>
              <a:gd name="connsiteY41531" fmla="*/ 2582260 h 4608812"/>
              <a:gd name="connsiteX41532" fmla="*/ 10373272 w 12184637"/>
              <a:gd name="connsiteY41532" fmla="*/ 2587708 h 4608812"/>
              <a:gd name="connsiteX41533" fmla="*/ 10373272 w 12184637"/>
              <a:gd name="connsiteY41533" fmla="*/ 2587708 h 4608812"/>
              <a:gd name="connsiteX41534" fmla="*/ 10514776 w 12184637"/>
              <a:gd name="connsiteY41534" fmla="*/ 2584911 h 4608812"/>
              <a:gd name="connsiteX41535" fmla="*/ 10642660 w 12184637"/>
              <a:gd name="connsiteY41535" fmla="*/ 2560909 h 4608812"/>
              <a:gd name="connsiteX41536" fmla="*/ 10647077 w 12184637"/>
              <a:gd name="connsiteY41536" fmla="*/ 2554430 h 4608812"/>
              <a:gd name="connsiteX41537" fmla="*/ 10640598 w 12184637"/>
              <a:gd name="connsiteY41537" fmla="*/ 2550013 h 4608812"/>
              <a:gd name="connsiteX41538" fmla="*/ 10512715 w 12184637"/>
              <a:gd name="connsiteY41538" fmla="*/ 2574014 h 4608812"/>
              <a:gd name="connsiteX41539" fmla="*/ 10508298 w 12184637"/>
              <a:gd name="connsiteY41539" fmla="*/ 2580493 h 4608812"/>
              <a:gd name="connsiteX41540" fmla="*/ 10513819 w 12184637"/>
              <a:gd name="connsiteY41540" fmla="*/ 2585058 h 4608812"/>
              <a:gd name="connsiteX41541" fmla="*/ 10514776 w 12184637"/>
              <a:gd name="connsiteY41541" fmla="*/ 2584911 h 4608812"/>
              <a:gd name="connsiteX41542" fmla="*/ 10646709 w 12184637"/>
              <a:gd name="connsiteY41542" fmla="*/ 2557670 h 4608812"/>
              <a:gd name="connsiteX41543" fmla="*/ 10728578 w 12184637"/>
              <a:gd name="connsiteY41543" fmla="*/ 2371845 h 4608812"/>
              <a:gd name="connsiteX41544" fmla="*/ 10725706 w 12184637"/>
              <a:gd name="connsiteY41544" fmla="*/ 2364483 h 4608812"/>
              <a:gd name="connsiteX41545" fmla="*/ 10718344 w 12184637"/>
              <a:gd name="connsiteY41545" fmla="*/ 2367354 h 4608812"/>
              <a:gd name="connsiteX41546" fmla="*/ 10636475 w 12184637"/>
              <a:gd name="connsiteY41546" fmla="*/ 2553179 h 4608812"/>
              <a:gd name="connsiteX41547" fmla="*/ 10639346 w 12184637"/>
              <a:gd name="connsiteY41547" fmla="*/ 2560541 h 4608812"/>
              <a:gd name="connsiteX41548" fmla="*/ 10641629 w 12184637"/>
              <a:gd name="connsiteY41548" fmla="*/ 2560983 h 4608812"/>
              <a:gd name="connsiteX41549" fmla="*/ 10646709 w 12184637"/>
              <a:gd name="connsiteY41549" fmla="*/ 2557670 h 4608812"/>
              <a:gd name="connsiteX41550" fmla="*/ 10725854 w 12184637"/>
              <a:gd name="connsiteY41550" fmla="*/ 2374643 h 4608812"/>
              <a:gd name="connsiteX41551" fmla="*/ 10846375 w 12184637"/>
              <a:gd name="connsiteY41551" fmla="*/ 2318836 h 4608812"/>
              <a:gd name="connsiteX41552" fmla="*/ 10849099 w 12184637"/>
              <a:gd name="connsiteY41552" fmla="*/ 2311400 h 4608812"/>
              <a:gd name="connsiteX41553" fmla="*/ 10841663 w 12184637"/>
              <a:gd name="connsiteY41553" fmla="*/ 2308676 h 4608812"/>
              <a:gd name="connsiteX41554" fmla="*/ 10721142 w 12184637"/>
              <a:gd name="connsiteY41554" fmla="*/ 2364483 h 4608812"/>
              <a:gd name="connsiteX41555" fmla="*/ 10718418 w 12184637"/>
              <a:gd name="connsiteY41555" fmla="*/ 2371919 h 4608812"/>
              <a:gd name="connsiteX41556" fmla="*/ 10723498 w 12184637"/>
              <a:gd name="connsiteY41556" fmla="*/ 2375158 h 4608812"/>
              <a:gd name="connsiteX41557" fmla="*/ 10725854 w 12184637"/>
              <a:gd name="connsiteY41557" fmla="*/ 2374643 h 4608812"/>
              <a:gd name="connsiteX41558" fmla="*/ 10847332 w 12184637"/>
              <a:gd name="connsiteY41558" fmla="*/ 2318247 h 4608812"/>
              <a:gd name="connsiteX41559" fmla="*/ 10877002 w 12184637"/>
              <a:gd name="connsiteY41559" fmla="*/ 2296528 h 4608812"/>
              <a:gd name="connsiteX41560" fmla="*/ 10878180 w 12184637"/>
              <a:gd name="connsiteY41560" fmla="*/ 2288724 h 4608812"/>
              <a:gd name="connsiteX41561" fmla="*/ 10870376 w 12184637"/>
              <a:gd name="connsiteY41561" fmla="*/ 2287546 h 4608812"/>
              <a:gd name="connsiteX41562" fmla="*/ 10840706 w 12184637"/>
              <a:gd name="connsiteY41562" fmla="*/ 2309265 h 4608812"/>
              <a:gd name="connsiteX41563" fmla="*/ 10839528 w 12184637"/>
              <a:gd name="connsiteY41563" fmla="*/ 2317069 h 4608812"/>
              <a:gd name="connsiteX41564" fmla="*/ 10844093 w 12184637"/>
              <a:gd name="connsiteY41564" fmla="*/ 2319352 h 4608812"/>
              <a:gd name="connsiteX41565" fmla="*/ 10847332 w 12184637"/>
              <a:gd name="connsiteY41565" fmla="*/ 2318247 h 4608812"/>
              <a:gd name="connsiteX41566" fmla="*/ 10877002 w 12184637"/>
              <a:gd name="connsiteY41566" fmla="*/ 2296528 h 4608812"/>
              <a:gd name="connsiteX41567" fmla="*/ 10938404 w 12184637"/>
              <a:gd name="connsiteY41567" fmla="*/ 2251471 h 4608812"/>
              <a:gd name="connsiteX41568" fmla="*/ 10939582 w 12184637"/>
              <a:gd name="connsiteY41568" fmla="*/ 2243667 h 4608812"/>
              <a:gd name="connsiteX41569" fmla="*/ 10931777 w 12184637"/>
              <a:gd name="connsiteY41569" fmla="*/ 2242489 h 4608812"/>
              <a:gd name="connsiteX41570" fmla="*/ 10870376 w 12184637"/>
              <a:gd name="connsiteY41570" fmla="*/ 2287546 h 4608812"/>
              <a:gd name="connsiteX41571" fmla="*/ 10869198 w 12184637"/>
              <a:gd name="connsiteY41571" fmla="*/ 2295350 h 4608812"/>
              <a:gd name="connsiteX41572" fmla="*/ 10873762 w 12184637"/>
              <a:gd name="connsiteY41572" fmla="*/ 2297633 h 4608812"/>
              <a:gd name="connsiteX41573" fmla="*/ 10877002 w 12184637"/>
              <a:gd name="connsiteY41573" fmla="*/ 2296528 h 4608812"/>
              <a:gd name="connsiteX41574" fmla="*/ 10939803 w 12184637"/>
              <a:gd name="connsiteY41574" fmla="*/ 2249851 h 4608812"/>
              <a:gd name="connsiteX41575" fmla="*/ 10969326 w 12184637"/>
              <a:gd name="connsiteY41575" fmla="*/ 2201849 h 4608812"/>
              <a:gd name="connsiteX41576" fmla="*/ 10967485 w 12184637"/>
              <a:gd name="connsiteY41576" fmla="*/ 2194192 h 4608812"/>
              <a:gd name="connsiteX41577" fmla="*/ 10959828 w 12184637"/>
              <a:gd name="connsiteY41577" fmla="*/ 2196033 h 4608812"/>
              <a:gd name="connsiteX41578" fmla="*/ 10930305 w 12184637"/>
              <a:gd name="connsiteY41578" fmla="*/ 2244035 h 4608812"/>
              <a:gd name="connsiteX41579" fmla="*/ 10932146 w 12184637"/>
              <a:gd name="connsiteY41579" fmla="*/ 2251692 h 4608812"/>
              <a:gd name="connsiteX41580" fmla="*/ 10935091 w 12184637"/>
              <a:gd name="connsiteY41580" fmla="*/ 2252502 h 4608812"/>
              <a:gd name="connsiteX41581" fmla="*/ 10939803 w 12184637"/>
              <a:gd name="connsiteY41581" fmla="*/ 2249851 h 4608812"/>
              <a:gd name="connsiteX41582" fmla="*/ 10969546 w 12184637"/>
              <a:gd name="connsiteY41582" fmla="*/ 2201481 h 4608812"/>
              <a:gd name="connsiteX41583" fmla="*/ 11026604 w 12184637"/>
              <a:gd name="connsiteY41583" fmla="*/ 2090457 h 4608812"/>
              <a:gd name="connsiteX41584" fmla="*/ 11024175 w 12184637"/>
              <a:gd name="connsiteY41584" fmla="*/ 2082948 h 4608812"/>
              <a:gd name="connsiteX41585" fmla="*/ 11016665 w 12184637"/>
              <a:gd name="connsiteY41585" fmla="*/ 2085377 h 4608812"/>
              <a:gd name="connsiteX41586" fmla="*/ 10959607 w 12184637"/>
              <a:gd name="connsiteY41586" fmla="*/ 2196401 h 4608812"/>
              <a:gd name="connsiteX41587" fmla="*/ 10962037 w 12184637"/>
              <a:gd name="connsiteY41587" fmla="*/ 2203911 h 4608812"/>
              <a:gd name="connsiteX41588" fmla="*/ 10964614 w 12184637"/>
              <a:gd name="connsiteY41588" fmla="*/ 2204499 h 4608812"/>
              <a:gd name="connsiteX41589" fmla="*/ 10969546 w 12184637"/>
              <a:gd name="connsiteY41589" fmla="*/ 2201481 h 4608812"/>
              <a:gd name="connsiteX41590" fmla="*/ 11026458 w 12184637"/>
              <a:gd name="connsiteY41590" fmla="*/ 2090752 h 4608812"/>
              <a:gd name="connsiteX41591" fmla="*/ 11046704 w 12184637"/>
              <a:gd name="connsiteY41591" fmla="*/ 2056885 h 4608812"/>
              <a:gd name="connsiteX41592" fmla="*/ 11044790 w 12184637"/>
              <a:gd name="connsiteY41592" fmla="*/ 2049228 h 4608812"/>
              <a:gd name="connsiteX41593" fmla="*/ 11037133 w 12184637"/>
              <a:gd name="connsiteY41593" fmla="*/ 2051142 h 4608812"/>
              <a:gd name="connsiteX41594" fmla="*/ 11016886 w 12184637"/>
              <a:gd name="connsiteY41594" fmla="*/ 2085009 h 4608812"/>
              <a:gd name="connsiteX41595" fmla="*/ 11018801 w 12184637"/>
              <a:gd name="connsiteY41595" fmla="*/ 2092666 h 4608812"/>
              <a:gd name="connsiteX41596" fmla="*/ 11021672 w 12184637"/>
              <a:gd name="connsiteY41596" fmla="*/ 2093476 h 4608812"/>
              <a:gd name="connsiteX41597" fmla="*/ 11026458 w 12184637"/>
              <a:gd name="connsiteY41597" fmla="*/ 2090752 h 4608812"/>
              <a:gd name="connsiteX41598" fmla="*/ 11046924 w 12184637"/>
              <a:gd name="connsiteY41598" fmla="*/ 2056443 h 4608812"/>
              <a:gd name="connsiteX41599" fmla="*/ 11061208 w 12184637"/>
              <a:gd name="connsiteY41599" fmla="*/ 2026258 h 4608812"/>
              <a:gd name="connsiteX41600" fmla="*/ 11058557 w 12184637"/>
              <a:gd name="connsiteY41600" fmla="*/ 2018822 h 4608812"/>
              <a:gd name="connsiteX41601" fmla="*/ 11051121 w 12184637"/>
              <a:gd name="connsiteY41601" fmla="*/ 2021472 h 4608812"/>
              <a:gd name="connsiteX41602" fmla="*/ 11036838 w 12184637"/>
              <a:gd name="connsiteY41602" fmla="*/ 2051658 h 4608812"/>
              <a:gd name="connsiteX41603" fmla="*/ 11039488 w 12184637"/>
              <a:gd name="connsiteY41603" fmla="*/ 2059094 h 4608812"/>
              <a:gd name="connsiteX41604" fmla="*/ 11041918 w 12184637"/>
              <a:gd name="connsiteY41604" fmla="*/ 2059609 h 4608812"/>
              <a:gd name="connsiteX41605" fmla="*/ 11046924 w 12184637"/>
              <a:gd name="connsiteY41605" fmla="*/ 2056443 h 4608812"/>
              <a:gd name="connsiteX41606" fmla="*/ 11061281 w 12184637"/>
              <a:gd name="connsiteY41606" fmla="*/ 2026258 h 4608812"/>
              <a:gd name="connsiteX41607" fmla="*/ 11079024 w 12184637"/>
              <a:gd name="connsiteY41607" fmla="*/ 1989004 h 4608812"/>
              <a:gd name="connsiteX41608" fmla="*/ 11076373 w 12184637"/>
              <a:gd name="connsiteY41608" fmla="*/ 1981568 h 4608812"/>
              <a:gd name="connsiteX41609" fmla="*/ 11068937 w 12184637"/>
              <a:gd name="connsiteY41609" fmla="*/ 1984219 h 4608812"/>
              <a:gd name="connsiteX41610" fmla="*/ 11051195 w 12184637"/>
              <a:gd name="connsiteY41610" fmla="*/ 2021472 h 4608812"/>
              <a:gd name="connsiteX41611" fmla="*/ 11053845 w 12184637"/>
              <a:gd name="connsiteY41611" fmla="*/ 2028908 h 4608812"/>
              <a:gd name="connsiteX41612" fmla="*/ 11056275 w 12184637"/>
              <a:gd name="connsiteY41612" fmla="*/ 2029423 h 4608812"/>
              <a:gd name="connsiteX41613" fmla="*/ 11061281 w 12184637"/>
              <a:gd name="connsiteY41613" fmla="*/ 2026258 h 4608812"/>
              <a:gd name="connsiteX41614" fmla="*/ 3652948 w 12184637"/>
              <a:gd name="connsiteY41614" fmla="*/ 3136054 h 4608812"/>
              <a:gd name="connsiteX41615" fmla="*/ 3656408 w 12184637"/>
              <a:gd name="connsiteY41615" fmla="*/ 3128986 h 4608812"/>
              <a:gd name="connsiteX41616" fmla="*/ 3653390 w 12184637"/>
              <a:gd name="connsiteY41616" fmla="*/ 3120298 h 4608812"/>
              <a:gd name="connsiteX41617" fmla="*/ 3646322 w 12184637"/>
              <a:gd name="connsiteY41617" fmla="*/ 3116838 h 4608812"/>
              <a:gd name="connsiteX41618" fmla="*/ 3642862 w 12184637"/>
              <a:gd name="connsiteY41618" fmla="*/ 3123906 h 4608812"/>
              <a:gd name="connsiteX41619" fmla="*/ 3645880 w 12184637"/>
              <a:gd name="connsiteY41619" fmla="*/ 3132593 h 4608812"/>
              <a:gd name="connsiteX41620" fmla="*/ 3651181 w 12184637"/>
              <a:gd name="connsiteY41620" fmla="*/ 3136348 h 4608812"/>
              <a:gd name="connsiteX41621" fmla="*/ 3652948 w 12184637"/>
              <a:gd name="connsiteY41621" fmla="*/ 3136054 h 4608812"/>
              <a:gd name="connsiteX41622" fmla="*/ 3649929 w 12184637"/>
              <a:gd name="connsiteY41622" fmla="*/ 3127366 h 4608812"/>
              <a:gd name="connsiteX41623" fmla="*/ 3653390 w 12184637"/>
              <a:gd name="connsiteY41623" fmla="*/ 3120298 h 4608812"/>
              <a:gd name="connsiteX41624" fmla="*/ 3637192 w 12184637"/>
              <a:gd name="connsiteY41624" fmla="*/ 3073769 h 4608812"/>
              <a:gd name="connsiteX41625" fmla="*/ 3630125 w 12184637"/>
              <a:gd name="connsiteY41625" fmla="*/ 3070308 h 4608812"/>
              <a:gd name="connsiteX41626" fmla="*/ 3626664 w 12184637"/>
              <a:gd name="connsiteY41626" fmla="*/ 3077376 h 4608812"/>
              <a:gd name="connsiteX41627" fmla="*/ 3642862 w 12184637"/>
              <a:gd name="connsiteY41627" fmla="*/ 3123906 h 4608812"/>
              <a:gd name="connsiteX41628" fmla="*/ 3648162 w 12184637"/>
              <a:gd name="connsiteY41628" fmla="*/ 3127661 h 4608812"/>
              <a:gd name="connsiteX41629" fmla="*/ 3649929 w 12184637"/>
              <a:gd name="connsiteY41629" fmla="*/ 3127366 h 4608812"/>
              <a:gd name="connsiteX41630" fmla="*/ 3634763 w 12184637"/>
              <a:gd name="connsiteY41630" fmla="*/ 3080395 h 4608812"/>
              <a:gd name="connsiteX41631" fmla="*/ 3636824 w 12184637"/>
              <a:gd name="connsiteY41631" fmla="*/ 3072811 h 4608812"/>
              <a:gd name="connsiteX41632" fmla="*/ 3616136 w 12184637"/>
              <a:gd name="connsiteY41632" fmla="*/ 3036957 h 4608812"/>
              <a:gd name="connsiteX41633" fmla="*/ 3608553 w 12184637"/>
              <a:gd name="connsiteY41633" fmla="*/ 3034895 h 4608812"/>
              <a:gd name="connsiteX41634" fmla="*/ 3606492 w 12184637"/>
              <a:gd name="connsiteY41634" fmla="*/ 3042479 h 4608812"/>
              <a:gd name="connsiteX41635" fmla="*/ 3627180 w 12184637"/>
              <a:gd name="connsiteY41635" fmla="*/ 3078333 h 4608812"/>
              <a:gd name="connsiteX41636" fmla="*/ 3632039 w 12184637"/>
              <a:gd name="connsiteY41636" fmla="*/ 3081131 h 4608812"/>
              <a:gd name="connsiteX41637" fmla="*/ 3634763 w 12184637"/>
              <a:gd name="connsiteY41637" fmla="*/ 3080395 h 4608812"/>
              <a:gd name="connsiteX41638" fmla="*/ 3614075 w 12184637"/>
              <a:gd name="connsiteY41638" fmla="*/ 3044540 h 4608812"/>
              <a:gd name="connsiteX41639" fmla="*/ 3616136 w 12184637"/>
              <a:gd name="connsiteY41639" fmla="*/ 3036957 h 4608812"/>
              <a:gd name="connsiteX41640" fmla="*/ 3588822 w 12184637"/>
              <a:gd name="connsiteY41640" fmla="*/ 2989617 h 4608812"/>
              <a:gd name="connsiteX41641" fmla="*/ 3581239 w 12184637"/>
              <a:gd name="connsiteY41641" fmla="*/ 2987556 h 4608812"/>
              <a:gd name="connsiteX41642" fmla="*/ 3579177 w 12184637"/>
              <a:gd name="connsiteY41642" fmla="*/ 2995139 h 4608812"/>
              <a:gd name="connsiteX41643" fmla="*/ 3606492 w 12184637"/>
              <a:gd name="connsiteY41643" fmla="*/ 3042479 h 4608812"/>
              <a:gd name="connsiteX41644" fmla="*/ 3611351 w 12184637"/>
              <a:gd name="connsiteY41644" fmla="*/ 3045276 h 4608812"/>
              <a:gd name="connsiteX41645" fmla="*/ 3614075 w 12184637"/>
              <a:gd name="connsiteY41645" fmla="*/ 3044540 h 4608812"/>
              <a:gd name="connsiteX41646" fmla="*/ 3586761 w 12184637"/>
              <a:gd name="connsiteY41646" fmla="*/ 2997200 h 4608812"/>
              <a:gd name="connsiteX41647" fmla="*/ 3588822 w 12184637"/>
              <a:gd name="connsiteY41647" fmla="*/ 2989617 h 4608812"/>
              <a:gd name="connsiteX41648" fmla="*/ 3541114 w 12184637"/>
              <a:gd name="connsiteY41648" fmla="*/ 2906938 h 4608812"/>
              <a:gd name="connsiteX41649" fmla="*/ 3533531 w 12184637"/>
              <a:gd name="connsiteY41649" fmla="*/ 2904877 h 4608812"/>
              <a:gd name="connsiteX41650" fmla="*/ 3531470 w 12184637"/>
              <a:gd name="connsiteY41650" fmla="*/ 2912460 h 4608812"/>
              <a:gd name="connsiteX41651" fmla="*/ 3579177 w 12184637"/>
              <a:gd name="connsiteY41651" fmla="*/ 2995139 h 4608812"/>
              <a:gd name="connsiteX41652" fmla="*/ 3584036 w 12184637"/>
              <a:gd name="connsiteY41652" fmla="*/ 2997937 h 4608812"/>
              <a:gd name="connsiteX41653" fmla="*/ 3586761 w 12184637"/>
              <a:gd name="connsiteY41653" fmla="*/ 2997200 h 4608812"/>
              <a:gd name="connsiteX41654" fmla="*/ 3536623 w 12184637"/>
              <a:gd name="connsiteY41654" fmla="*/ 2915258 h 4608812"/>
              <a:gd name="connsiteX41655" fmla="*/ 3541777 w 12184637"/>
              <a:gd name="connsiteY41655" fmla="*/ 2909294 h 4608812"/>
              <a:gd name="connsiteX41656" fmla="*/ 3536181 w 12184637"/>
              <a:gd name="connsiteY41656" fmla="*/ 2830665 h 4608812"/>
              <a:gd name="connsiteX41657" fmla="*/ 3530218 w 12184637"/>
              <a:gd name="connsiteY41657" fmla="*/ 2825511 h 4608812"/>
              <a:gd name="connsiteX41658" fmla="*/ 3525064 w 12184637"/>
              <a:gd name="connsiteY41658" fmla="*/ 2831475 h 4608812"/>
              <a:gd name="connsiteX41659" fmla="*/ 3530660 w 12184637"/>
              <a:gd name="connsiteY41659" fmla="*/ 2910104 h 4608812"/>
              <a:gd name="connsiteX41660" fmla="*/ 3536255 w 12184637"/>
              <a:gd name="connsiteY41660" fmla="*/ 2915258 h 4608812"/>
              <a:gd name="connsiteX41661" fmla="*/ 3536623 w 12184637"/>
              <a:gd name="connsiteY41661" fmla="*/ 2915258 h 4608812"/>
              <a:gd name="connsiteX41662" fmla="*/ 3536181 w 12184637"/>
              <a:gd name="connsiteY41662" fmla="*/ 2831548 h 4608812"/>
              <a:gd name="connsiteX41663" fmla="*/ 3543765 w 12184637"/>
              <a:gd name="connsiteY41663" fmla="*/ 2738857 h 4608812"/>
              <a:gd name="connsiteX41664" fmla="*/ 3538685 w 12184637"/>
              <a:gd name="connsiteY41664" fmla="*/ 2732820 h 4608812"/>
              <a:gd name="connsiteX41665" fmla="*/ 3532648 w 12184637"/>
              <a:gd name="connsiteY41665" fmla="*/ 2737900 h 4608812"/>
              <a:gd name="connsiteX41666" fmla="*/ 3525064 w 12184637"/>
              <a:gd name="connsiteY41666" fmla="*/ 2830591 h 4608812"/>
              <a:gd name="connsiteX41667" fmla="*/ 3530144 w 12184637"/>
              <a:gd name="connsiteY41667" fmla="*/ 2836628 h 4608812"/>
              <a:gd name="connsiteX41668" fmla="*/ 3530660 w 12184637"/>
              <a:gd name="connsiteY41668" fmla="*/ 2836628 h 4608812"/>
              <a:gd name="connsiteX41669" fmla="*/ 3536181 w 12184637"/>
              <a:gd name="connsiteY41669" fmla="*/ 2831548 h 4608812"/>
              <a:gd name="connsiteX41670" fmla="*/ 3543691 w 12184637"/>
              <a:gd name="connsiteY41670" fmla="*/ 2739519 h 4608812"/>
              <a:gd name="connsiteX41671" fmla="*/ 3565336 w 12184637"/>
              <a:gd name="connsiteY41671" fmla="*/ 2633060 h 4608812"/>
              <a:gd name="connsiteX41672" fmla="*/ 3560993 w 12184637"/>
              <a:gd name="connsiteY41672" fmla="*/ 2626508 h 4608812"/>
              <a:gd name="connsiteX41673" fmla="*/ 3554440 w 12184637"/>
              <a:gd name="connsiteY41673" fmla="*/ 2630851 h 4608812"/>
              <a:gd name="connsiteX41674" fmla="*/ 3532795 w 12184637"/>
              <a:gd name="connsiteY41674" fmla="*/ 2737310 h 4608812"/>
              <a:gd name="connsiteX41675" fmla="*/ 3537138 w 12184637"/>
              <a:gd name="connsiteY41675" fmla="*/ 2743863 h 4608812"/>
              <a:gd name="connsiteX41676" fmla="*/ 3538316 w 12184637"/>
              <a:gd name="connsiteY41676" fmla="*/ 2744010 h 4608812"/>
              <a:gd name="connsiteX41677" fmla="*/ 3543691 w 12184637"/>
              <a:gd name="connsiteY41677" fmla="*/ 2739519 h 4608812"/>
              <a:gd name="connsiteX41678" fmla="*/ 3562612 w 12184637"/>
              <a:gd name="connsiteY41678" fmla="*/ 2636741 h 4608812"/>
              <a:gd name="connsiteX41679" fmla="*/ 3564674 w 12184637"/>
              <a:gd name="connsiteY41679" fmla="*/ 2629158 h 4608812"/>
              <a:gd name="connsiteX41680" fmla="*/ 3477798 w 12184637"/>
              <a:gd name="connsiteY41680" fmla="*/ 2477421 h 4608812"/>
              <a:gd name="connsiteX41681" fmla="*/ 3470215 w 12184637"/>
              <a:gd name="connsiteY41681" fmla="*/ 2475359 h 4608812"/>
              <a:gd name="connsiteX41682" fmla="*/ 3468154 w 12184637"/>
              <a:gd name="connsiteY41682" fmla="*/ 2482942 h 4608812"/>
              <a:gd name="connsiteX41683" fmla="*/ 3555029 w 12184637"/>
              <a:gd name="connsiteY41683" fmla="*/ 2634680 h 4608812"/>
              <a:gd name="connsiteX41684" fmla="*/ 3559888 w 12184637"/>
              <a:gd name="connsiteY41684" fmla="*/ 2637477 h 4608812"/>
              <a:gd name="connsiteX41685" fmla="*/ 3562612 w 12184637"/>
              <a:gd name="connsiteY41685" fmla="*/ 2636741 h 4608812"/>
              <a:gd name="connsiteX41686" fmla="*/ 3476326 w 12184637"/>
              <a:gd name="connsiteY41686" fmla="*/ 2484709 h 4608812"/>
              <a:gd name="connsiteX41687" fmla="*/ 3477504 w 12184637"/>
              <a:gd name="connsiteY41687" fmla="*/ 2476905 h 4608812"/>
              <a:gd name="connsiteX41688" fmla="*/ 3384959 w 12184637"/>
              <a:gd name="connsiteY41688" fmla="*/ 2351672 h 4608812"/>
              <a:gd name="connsiteX41689" fmla="*/ 3377155 w 12184637"/>
              <a:gd name="connsiteY41689" fmla="*/ 2350494 h 4608812"/>
              <a:gd name="connsiteX41690" fmla="*/ 3375977 w 12184637"/>
              <a:gd name="connsiteY41690" fmla="*/ 2358298 h 4608812"/>
              <a:gd name="connsiteX41691" fmla="*/ 3468522 w 12184637"/>
              <a:gd name="connsiteY41691" fmla="*/ 2483531 h 4608812"/>
              <a:gd name="connsiteX41692" fmla="*/ 3473013 w 12184637"/>
              <a:gd name="connsiteY41692" fmla="*/ 2485814 h 4608812"/>
              <a:gd name="connsiteX41693" fmla="*/ 3476326 w 12184637"/>
              <a:gd name="connsiteY41693" fmla="*/ 2484709 h 4608812"/>
              <a:gd name="connsiteX41694" fmla="*/ 3384370 w 12184637"/>
              <a:gd name="connsiteY41694" fmla="*/ 2359035 h 4608812"/>
              <a:gd name="connsiteX41695" fmla="*/ 3384518 w 12184637"/>
              <a:gd name="connsiteY41695" fmla="*/ 2351157 h 4608812"/>
              <a:gd name="connsiteX41696" fmla="*/ 3284537 w 12184637"/>
              <a:gd name="connsiteY41696" fmla="*/ 2246538 h 4608812"/>
              <a:gd name="connsiteX41697" fmla="*/ 3276660 w 12184637"/>
              <a:gd name="connsiteY41697" fmla="*/ 2246391 h 4608812"/>
              <a:gd name="connsiteX41698" fmla="*/ 3276512 w 12184637"/>
              <a:gd name="connsiteY41698" fmla="*/ 2254269 h 4608812"/>
              <a:gd name="connsiteX41699" fmla="*/ 3376493 w 12184637"/>
              <a:gd name="connsiteY41699" fmla="*/ 2358887 h 4608812"/>
              <a:gd name="connsiteX41700" fmla="*/ 3380542 w 12184637"/>
              <a:gd name="connsiteY41700" fmla="*/ 2360581 h 4608812"/>
              <a:gd name="connsiteX41701" fmla="*/ 3384370 w 12184637"/>
              <a:gd name="connsiteY41701" fmla="*/ 2359035 h 4608812"/>
              <a:gd name="connsiteX41702" fmla="*/ 3284758 w 12184637"/>
              <a:gd name="connsiteY41702" fmla="*/ 2253901 h 4608812"/>
              <a:gd name="connsiteX41703" fmla="*/ 3284022 w 12184637"/>
              <a:gd name="connsiteY41703" fmla="*/ 2246023 h 4608812"/>
              <a:gd name="connsiteX41704" fmla="*/ 3174839 w 12184637"/>
              <a:gd name="connsiteY41704" fmla="*/ 2156423 h 4608812"/>
              <a:gd name="connsiteX41705" fmla="*/ 3166961 w 12184637"/>
              <a:gd name="connsiteY41705" fmla="*/ 2157160 h 4608812"/>
              <a:gd name="connsiteX41706" fmla="*/ 3167697 w 12184637"/>
              <a:gd name="connsiteY41706" fmla="*/ 2165037 h 4608812"/>
              <a:gd name="connsiteX41707" fmla="*/ 3276880 w 12184637"/>
              <a:gd name="connsiteY41707" fmla="*/ 2254637 h 4608812"/>
              <a:gd name="connsiteX41708" fmla="*/ 3280488 w 12184637"/>
              <a:gd name="connsiteY41708" fmla="*/ 2255888 h 4608812"/>
              <a:gd name="connsiteX41709" fmla="*/ 3284758 w 12184637"/>
              <a:gd name="connsiteY41709" fmla="*/ 2253901 h 4608812"/>
              <a:gd name="connsiteX41710" fmla="*/ 3175869 w 12184637"/>
              <a:gd name="connsiteY41710" fmla="*/ 2163933 h 4608812"/>
              <a:gd name="connsiteX41711" fmla="*/ 3174471 w 12184637"/>
              <a:gd name="connsiteY41711" fmla="*/ 2156203 h 4608812"/>
              <a:gd name="connsiteX41712" fmla="*/ 3066686 w 12184637"/>
              <a:gd name="connsiteY41712" fmla="*/ 2081033 h 4608812"/>
              <a:gd name="connsiteX41713" fmla="*/ 3058956 w 12184637"/>
              <a:gd name="connsiteY41713" fmla="*/ 2082432 h 4608812"/>
              <a:gd name="connsiteX41714" fmla="*/ 3060355 w 12184637"/>
              <a:gd name="connsiteY41714" fmla="*/ 2090163 h 4608812"/>
              <a:gd name="connsiteX41715" fmla="*/ 3168139 w 12184637"/>
              <a:gd name="connsiteY41715" fmla="*/ 2165332 h 4608812"/>
              <a:gd name="connsiteX41716" fmla="*/ 3171379 w 12184637"/>
              <a:gd name="connsiteY41716" fmla="*/ 2166363 h 4608812"/>
              <a:gd name="connsiteX41717" fmla="*/ 3175869 w 12184637"/>
              <a:gd name="connsiteY41717" fmla="*/ 2163933 h 4608812"/>
              <a:gd name="connsiteX41718" fmla="*/ 3068232 w 12184637"/>
              <a:gd name="connsiteY41718" fmla="*/ 2088543 h 4608812"/>
              <a:gd name="connsiteX41719" fmla="*/ 3066539 w 12184637"/>
              <a:gd name="connsiteY41719" fmla="*/ 2080812 h 4608812"/>
              <a:gd name="connsiteX41720" fmla="*/ 2969872 w 12184637"/>
              <a:gd name="connsiteY41720" fmla="*/ 2019337 h 4608812"/>
              <a:gd name="connsiteX41721" fmla="*/ 2962141 w 12184637"/>
              <a:gd name="connsiteY41721" fmla="*/ 2021030 h 4608812"/>
              <a:gd name="connsiteX41722" fmla="*/ 2963835 w 12184637"/>
              <a:gd name="connsiteY41722" fmla="*/ 2028761 h 4608812"/>
              <a:gd name="connsiteX41723" fmla="*/ 3060502 w 12184637"/>
              <a:gd name="connsiteY41723" fmla="*/ 2090236 h 4608812"/>
              <a:gd name="connsiteX41724" fmla="*/ 3063521 w 12184637"/>
              <a:gd name="connsiteY41724" fmla="*/ 2091120 h 4608812"/>
              <a:gd name="connsiteX41725" fmla="*/ 3068232 w 12184637"/>
              <a:gd name="connsiteY41725" fmla="*/ 2088543 h 4608812"/>
              <a:gd name="connsiteX41726" fmla="*/ 2873867 w 12184637"/>
              <a:gd name="connsiteY41726" fmla="*/ 2048860 h 4608812"/>
              <a:gd name="connsiteX41727" fmla="*/ 2968031 w 12184637"/>
              <a:gd name="connsiteY41727" fmla="*/ 2029497 h 4608812"/>
              <a:gd name="connsiteX41728" fmla="*/ 2972375 w 12184637"/>
              <a:gd name="connsiteY41728" fmla="*/ 2022945 h 4608812"/>
              <a:gd name="connsiteX41729" fmla="*/ 2965822 w 12184637"/>
              <a:gd name="connsiteY41729" fmla="*/ 2018601 h 4608812"/>
              <a:gd name="connsiteX41730" fmla="*/ 2871659 w 12184637"/>
              <a:gd name="connsiteY41730" fmla="*/ 2037964 h 4608812"/>
              <a:gd name="connsiteX41731" fmla="*/ 2867315 w 12184637"/>
              <a:gd name="connsiteY41731" fmla="*/ 2044516 h 4608812"/>
              <a:gd name="connsiteX41732" fmla="*/ 2872837 w 12184637"/>
              <a:gd name="connsiteY41732" fmla="*/ 2048933 h 4608812"/>
              <a:gd name="connsiteX41733" fmla="*/ 2873867 w 12184637"/>
              <a:gd name="connsiteY41733" fmla="*/ 2048860 h 4608812"/>
              <a:gd name="connsiteX41734" fmla="*/ 2877548 w 12184637"/>
              <a:gd name="connsiteY41734" fmla="*/ 2046209 h 4608812"/>
              <a:gd name="connsiteX41735" fmla="*/ 2875487 w 12184637"/>
              <a:gd name="connsiteY41735" fmla="*/ 2038626 h 4608812"/>
              <a:gd name="connsiteX41736" fmla="*/ 2786256 w 12184637"/>
              <a:gd name="connsiteY41736" fmla="*/ 1986943 h 4608812"/>
              <a:gd name="connsiteX41737" fmla="*/ 2778672 w 12184637"/>
              <a:gd name="connsiteY41737" fmla="*/ 1989004 h 4608812"/>
              <a:gd name="connsiteX41738" fmla="*/ 2780734 w 12184637"/>
              <a:gd name="connsiteY41738" fmla="*/ 1996588 h 4608812"/>
              <a:gd name="connsiteX41739" fmla="*/ 2869965 w 12184637"/>
              <a:gd name="connsiteY41739" fmla="*/ 2048271 h 4608812"/>
              <a:gd name="connsiteX41740" fmla="*/ 2872837 w 12184637"/>
              <a:gd name="connsiteY41740" fmla="*/ 2049007 h 4608812"/>
              <a:gd name="connsiteX41741" fmla="*/ 2877548 w 12184637"/>
              <a:gd name="connsiteY41741" fmla="*/ 2046209 h 4608812"/>
              <a:gd name="connsiteX41742" fmla="*/ 2788538 w 12184637"/>
              <a:gd name="connsiteY41742" fmla="*/ 1994158 h 4608812"/>
              <a:gd name="connsiteX41743" fmla="*/ 2785888 w 12184637"/>
              <a:gd name="connsiteY41743" fmla="*/ 1986722 h 4608812"/>
              <a:gd name="connsiteX41744" fmla="*/ 2709098 w 12184637"/>
              <a:gd name="connsiteY41744" fmla="*/ 1950131 h 4608812"/>
              <a:gd name="connsiteX41745" fmla="*/ 2701663 w 12184637"/>
              <a:gd name="connsiteY41745" fmla="*/ 1952782 h 4608812"/>
              <a:gd name="connsiteX41746" fmla="*/ 2704313 w 12184637"/>
              <a:gd name="connsiteY41746" fmla="*/ 1960218 h 4608812"/>
              <a:gd name="connsiteX41747" fmla="*/ 2781102 w 12184637"/>
              <a:gd name="connsiteY41747" fmla="*/ 1996808 h 4608812"/>
              <a:gd name="connsiteX41748" fmla="*/ 2783532 w 12184637"/>
              <a:gd name="connsiteY41748" fmla="*/ 1997324 h 4608812"/>
              <a:gd name="connsiteX41749" fmla="*/ 2788538 w 12184637"/>
              <a:gd name="connsiteY41749" fmla="*/ 1994158 h 4608812"/>
              <a:gd name="connsiteX41750" fmla="*/ 2712264 w 12184637"/>
              <a:gd name="connsiteY41750" fmla="*/ 1955579 h 4608812"/>
              <a:gd name="connsiteX41751" fmla="*/ 2707111 w 12184637"/>
              <a:gd name="connsiteY41751" fmla="*/ 1949616 h 4608812"/>
              <a:gd name="connsiteX41752" fmla="*/ 2586000 w 12184637"/>
              <a:gd name="connsiteY41752" fmla="*/ 1940928 h 4608812"/>
              <a:gd name="connsiteX41753" fmla="*/ 2580037 w 12184637"/>
              <a:gd name="connsiteY41753" fmla="*/ 1946082 h 4608812"/>
              <a:gd name="connsiteX41754" fmla="*/ 2585191 w 12184637"/>
              <a:gd name="connsiteY41754" fmla="*/ 1952046 h 4608812"/>
              <a:gd name="connsiteX41755" fmla="*/ 2706301 w 12184637"/>
              <a:gd name="connsiteY41755" fmla="*/ 1960733 h 4608812"/>
              <a:gd name="connsiteX41756" fmla="*/ 2706743 w 12184637"/>
              <a:gd name="connsiteY41756" fmla="*/ 1960733 h 4608812"/>
              <a:gd name="connsiteX41757" fmla="*/ 2712264 w 12184637"/>
              <a:gd name="connsiteY41757" fmla="*/ 1955579 h 4608812"/>
              <a:gd name="connsiteX41758" fmla="*/ 2591007 w 12184637"/>
              <a:gd name="connsiteY41758" fmla="*/ 1947849 h 4608812"/>
              <a:gd name="connsiteX41759" fmla="*/ 2586958 w 12184637"/>
              <a:gd name="connsiteY41759" fmla="*/ 1941076 h 4608812"/>
              <a:gd name="connsiteX41760" fmla="*/ 2496917 w 12184637"/>
              <a:gd name="connsiteY41760" fmla="*/ 1918252 h 4608812"/>
              <a:gd name="connsiteX41761" fmla="*/ 2490143 w 12184637"/>
              <a:gd name="connsiteY41761" fmla="*/ 1922302 h 4608812"/>
              <a:gd name="connsiteX41762" fmla="*/ 2494192 w 12184637"/>
              <a:gd name="connsiteY41762" fmla="*/ 1929075 h 4608812"/>
              <a:gd name="connsiteX41763" fmla="*/ 2584234 w 12184637"/>
              <a:gd name="connsiteY41763" fmla="*/ 1951898 h 4608812"/>
              <a:gd name="connsiteX41764" fmla="*/ 2585632 w 12184637"/>
              <a:gd name="connsiteY41764" fmla="*/ 1952046 h 4608812"/>
              <a:gd name="connsiteX41765" fmla="*/ 2591007 w 12184637"/>
              <a:gd name="connsiteY41765" fmla="*/ 1947849 h 4608812"/>
              <a:gd name="connsiteX41766" fmla="*/ 2500966 w 12184637"/>
              <a:gd name="connsiteY41766" fmla="*/ 1925026 h 4608812"/>
              <a:gd name="connsiteX41767" fmla="*/ 2496917 w 12184637"/>
              <a:gd name="connsiteY41767" fmla="*/ 1918252 h 4608812"/>
              <a:gd name="connsiteX41768" fmla="*/ 2457970 w 12184637"/>
              <a:gd name="connsiteY41768" fmla="*/ 1908681 h 4608812"/>
              <a:gd name="connsiteX41769" fmla="*/ 2451196 w 12184637"/>
              <a:gd name="connsiteY41769" fmla="*/ 1912731 h 4608812"/>
              <a:gd name="connsiteX41770" fmla="*/ 2455246 w 12184637"/>
              <a:gd name="connsiteY41770" fmla="*/ 1919504 h 4608812"/>
              <a:gd name="connsiteX41771" fmla="*/ 2494192 w 12184637"/>
              <a:gd name="connsiteY41771" fmla="*/ 1929075 h 4608812"/>
              <a:gd name="connsiteX41772" fmla="*/ 2495591 w 12184637"/>
              <a:gd name="connsiteY41772" fmla="*/ 1929222 h 4608812"/>
              <a:gd name="connsiteX41773" fmla="*/ 2500966 w 12184637"/>
              <a:gd name="connsiteY41773" fmla="*/ 1925026 h 4608812"/>
              <a:gd name="connsiteX41774" fmla="*/ 11009303 w 12184637"/>
              <a:gd name="connsiteY41774" fmla="*/ 790713 h 4608812"/>
              <a:gd name="connsiteX41775" fmla="*/ 11027046 w 12184637"/>
              <a:gd name="connsiteY41775" fmla="*/ 735054 h 4608812"/>
              <a:gd name="connsiteX41776" fmla="*/ 11023439 w 12184637"/>
              <a:gd name="connsiteY41776" fmla="*/ 728060 h 4608812"/>
              <a:gd name="connsiteX41777" fmla="*/ 11016444 w 12184637"/>
              <a:gd name="connsiteY41777" fmla="*/ 731667 h 4608812"/>
              <a:gd name="connsiteX41778" fmla="*/ 10998628 w 12184637"/>
              <a:gd name="connsiteY41778" fmla="*/ 787326 h 4608812"/>
              <a:gd name="connsiteX41779" fmla="*/ 11002235 w 12184637"/>
              <a:gd name="connsiteY41779" fmla="*/ 794321 h 4608812"/>
              <a:gd name="connsiteX41780" fmla="*/ 11004002 w 12184637"/>
              <a:gd name="connsiteY41780" fmla="*/ 794615 h 4608812"/>
              <a:gd name="connsiteX41781" fmla="*/ 11009303 w 12184637"/>
              <a:gd name="connsiteY41781" fmla="*/ 790713 h 4608812"/>
              <a:gd name="connsiteX41782" fmla="*/ 11026973 w 12184637"/>
              <a:gd name="connsiteY41782" fmla="*/ 735201 h 4608812"/>
              <a:gd name="connsiteX41783" fmla="*/ 11067539 w 12184637"/>
              <a:gd name="connsiteY41783" fmla="*/ 623073 h 4608812"/>
              <a:gd name="connsiteX41784" fmla="*/ 11064226 w 12184637"/>
              <a:gd name="connsiteY41784" fmla="*/ 615932 h 4608812"/>
              <a:gd name="connsiteX41785" fmla="*/ 11057084 w 12184637"/>
              <a:gd name="connsiteY41785" fmla="*/ 619245 h 4608812"/>
              <a:gd name="connsiteX41786" fmla="*/ 11016518 w 12184637"/>
              <a:gd name="connsiteY41786" fmla="*/ 731373 h 4608812"/>
              <a:gd name="connsiteX41787" fmla="*/ 11019831 w 12184637"/>
              <a:gd name="connsiteY41787" fmla="*/ 738514 h 4608812"/>
              <a:gd name="connsiteX41788" fmla="*/ 11021746 w 12184637"/>
              <a:gd name="connsiteY41788" fmla="*/ 738882 h 4608812"/>
              <a:gd name="connsiteX41789" fmla="*/ 11026973 w 12184637"/>
              <a:gd name="connsiteY41789" fmla="*/ 735201 h 4608812"/>
              <a:gd name="connsiteX41790" fmla="*/ 11067392 w 12184637"/>
              <a:gd name="connsiteY41790" fmla="*/ 623441 h 4608812"/>
              <a:gd name="connsiteX41791" fmla="*/ 11112154 w 12184637"/>
              <a:gd name="connsiteY41791" fmla="*/ 519044 h 4608812"/>
              <a:gd name="connsiteX41792" fmla="*/ 11109210 w 12184637"/>
              <a:gd name="connsiteY41792" fmla="*/ 511755 h 4608812"/>
              <a:gd name="connsiteX41793" fmla="*/ 11101921 w 12184637"/>
              <a:gd name="connsiteY41793" fmla="*/ 514700 h 4608812"/>
              <a:gd name="connsiteX41794" fmla="*/ 11057158 w 12184637"/>
              <a:gd name="connsiteY41794" fmla="*/ 619097 h 4608812"/>
              <a:gd name="connsiteX41795" fmla="*/ 11060103 w 12184637"/>
              <a:gd name="connsiteY41795" fmla="*/ 626386 h 4608812"/>
              <a:gd name="connsiteX41796" fmla="*/ 11062312 w 12184637"/>
              <a:gd name="connsiteY41796" fmla="*/ 626828 h 4608812"/>
              <a:gd name="connsiteX41797" fmla="*/ 11067392 w 12184637"/>
              <a:gd name="connsiteY41797" fmla="*/ 623441 h 4608812"/>
              <a:gd name="connsiteX41798" fmla="*/ 11112008 w 12184637"/>
              <a:gd name="connsiteY41798" fmla="*/ 519338 h 4608812"/>
              <a:gd name="connsiteX41799" fmla="*/ 11163985 w 12184637"/>
              <a:gd name="connsiteY41799" fmla="*/ 419210 h 4608812"/>
              <a:gd name="connsiteX41800" fmla="*/ 11161630 w 12184637"/>
              <a:gd name="connsiteY41800" fmla="*/ 411701 h 4608812"/>
              <a:gd name="connsiteX41801" fmla="*/ 11154120 w 12184637"/>
              <a:gd name="connsiteY41801" fmla="*/ 414057 h 4608812"/>
              <a:gd name="connsiteX41802" fmla="*/ 11102142 w 12184637"/>
              <a:gd name="connsiteY41802" fmla="*/ 514184 h 4608812"/>
              <a:gd name="connsiteX41803" fmla="*/ 11104498 w 12184637"/>
              <a:gd name="connsiteY41803" fmla="*/ 521694 h 4608812"/>
              <a:gd name="connsiteX41804" fmla="*/ 11107075 w 12184637"/>
              <a:gd name="connsiteY41804" fmla="*/ 522283 h 4608812"/>
              <a:gd name="connsiteX41805" fmla="*/ 11112008 w 12184637"/>
              <a:gd name="connsiteY41805" fmla="*/ 519338 h 4608812"/>
              <a:gd name="connsiteX41806" fmla="*/ 11163764 w 12184637"/>
              <a:gd name="connsiteY41806" fmla="*/ 419652 h 4608812"/>
              <a:gd name="connsiteX41807" fmla="*/ 11223105 w 12184637"/>
              <a:gd name="connsiteY41807" fmla="*/ 326740 h 4608812"/>
              <a:gd name="connsiteX41808" fmla="*/ 11221412 w 12184637"/>
              <a:gd name="connsiteY41808" fmla="*/ 319009 h 4608812"/>
              <a:gd name="connsiteX41809" fmla="*/ 11213681 w 12184637"/>
              <a:gd name="connsiteY41809" fmla="*/ 320703 h 4608812"/>
              <a:gd name="connsiteX41810" fmla="*/ 11154341 w 12184637"/>
              <a:gd name="connsiteY41810" fmla="*/ 413615 h 4608812"/>
              <a:gd name="connsiteX41811" fmla="*/ 11156034 w 12184637"/>
              <a:gd name="connsiteY41811" fmla="*/ 421346 h 4608812"/>
              <a:gd name="connsiteX41812" fmla="*/ 11159052 w 12184637"/>
              <a:gd name="connsiteY41812" fmla="*/ 422229 h 4608812"/>
              <a:gd name="connsiteX41813" fmla="*/ 11163764 w 12184637"/>
              <a:gd name="connsiteY41813" fmla="*/ 419652 h 4608812"/>
              <a:gd name="connsiteX41814" fmla="*/ 11222736 w 12184637"/>
              <a:gd name="connsiteY41814" fmla="*/ 327255 h 4608812"/>
              <a:gd name="connsiteX41815" fmla="*/ 11290028 w 12184637"/>
              <a:gd name="connsiteY41815" fmla="*/ 244576 h 4608812"/>
              <a:gd name="connsiteX41816" fmla="*/ 11289218 w 12184637"/>
              <a:gd name="connsiteY41816" fmla="*/ 236699 h 4608812"/>
              <a:gd name="connsiteX41817" fmla="*/ 11281341 w 12184637"/>
              <a:gd name="connsiteY41817" fmla="*/ 237508 h 4608812"/>
              <a:gd name="connsiteX41818" fmla="*/ 11214049 w 12184637"/>
              <a:gd name="connsiteY41818" fmla="*/ 320187 h 4608812"/>
              <a:gd name="connsiteX41819" fmla="*/ 11214859 w 12184637"/>
              <a:gd name="connsiteY41819" fmla="*/ 328065 h 4608812"/>
              <a:gd name="connsiteX41820" fmla="*/ 11218393 w 12184637"/>
              <a:gd name="connsiteY41820" fmla="*/ 329317 h 4608812"/>
              <a:gd name="connsiteX41821" fmla="*/ 11222736 w 12184637"/>
              <a:gd name="connsiteY41821" fmla="*/ 327255 h 4608812"/>
              <a:gd name="connsiteX41822" fmla="*/ 11289513 w 12184637"/>
              <a:gd name="connsiteY41822" fmla="*/ 245239 h 4608812"/>
              <a:gd name="connsiteX41823" fmla="*/ 11364535 w 12184637"/>
              <a:gd name="connsiteY41823" fmla="*/ 175886 h 4608812"/>
              <a:gd name="connsiteX41824" fmla="*/ 11364830 w 12184637"/>
              <a:gd name="connsiteY41824" fmla="*/ 168008 h 4608812"/>
              <a:gd name="connsiteX41825" fmla="*/ 11356951 w 12184637"/>
              <a:gd name="connsiteY41825" fmla="*/ 167714 h 4608812"/>
              <a:gd name="connsiteX41826" fmla="*/ 11281930 w 12184637"/>
              <a:gd name="connsiteY41826" fmla="*/ 237067 h 4608812"/>
              <a:gd name="connsiteX41827" fmla="*/ 11281635 w 12184637"/>
              <a:gd name="connsiteY41827" fmla="*/ 244944 h 4608812"/>
              <a:gd name="connsiteX41828" fmla="*/ 11285758 w 12184637"/>
              <a:gd name="connsiteY41828" fmla="*/ 246711 h 4608812"/>
              <a:gd name="connsiteX41829" fmla="*/ 11289513 w 12184637"/>
              <a:gd name="connsiteY41829" fmla="*/ 245239 h 4608812"/>
              <a:gd name="connsiteX41830" fmla="*/ 11363725 w 12184637"/>
              <a:gd name="connsiteY41830" fmla="*/ 176475 h 4608812"/>
              <a:gd name="connsiteX41831" fmla="*/ 11446920 w 12184637"/>
              <a:gd name="connsiteY41831" fmla="*/ 123540 h 4608812"/>
              <a:gd name="connsiteX41832" fmla="*/ 11448613 w 12184637"/>
              <a:gd name="connsiteY41832" fmla="*/ 115809 h 4608812"/>
              <a:gd name="connsiteX41833" fmla="*/ 11440882 w 12184637"/>
              <a:gd name="connsiteY41833" fmla="*/ 114116 h 4608812"/>
              <a:gd name="connsiteX41834" fmla="*/ 11357688 w 12184637"/>
              <a:gd name="connsiteY41834" fmla="*/ 167051 h 4608812"/>
              <a:gd name="connsiteX41835" fmla="*/ 11355994 w 12184637"/>
              <a:gd name="connsiteY41835" fmla="*/ 174781 h 4608812"/>
              <a:gd name="connsiteX41836" fmla="*/ 11360706 w 12184637"/>
              <a:gd name="connsiteY41836" fmla="*/ 177358 h 4608812"/>
              <a:gd name="connsiteX41837" fmla="*/ 11363725 w 12184637"/>
              <a:gd name="connsiteY41837" fmla="*/ 176475 h 4608812"/>
              <a:gd name="connsiteX41838" fmla="*/ 11446110 w 12184637"/>
              <a:gd name="connsiteY41838" fmla="*/ 123981 h 4608812"/>
              <a:gd name="connsiteX41839" fmla="*/ 11533721 w 12184637"/>
              <a:gd name="connsiteY41839" fmla="*/ 85992 h 4608812"/>
              <a:gd name="connsiteX41840" fmla="*/ 11536592 w 12184637"/>
              <a:gd name="connsiteY41840" fmla="*/ 78703 h 4608812"/>
              <a:gd name="connsiteX41841" fmla="*/ 11529303 w 12184637"/>
              <a:gd name="connsiteY41841" fmla="*/ 75832 h 4608812"/>
              <a:gd name="connsiteX41842" fmla="*/ 11441692 w 12184637"/>
              <a:gd name="connsiteY41842" fmla="*/ 113821 h 4608812"/>
              <a:gd name="connsiteX41843" fmla="*/ 11438820 w 12184637"/>
              <a:gd name="connsiteY41843" fmla="*/ 121110 h 4608812"/>
              <a:gd name="connsiteX41844" fmla="*/ 11443974 w 12184637"/>
              <a:gd name="connsiteY41844" fmla="*/ 124497 h 4608812"/>
              <a:gd name="connsiteX41845" fmla="*/ 11446110 w 12184637"/>
              <a:gd name="connsiteY41845" fmla="*/ 123981 h 4608812"/>
              <a:gd name="connsiteX41846" fmla="*/ 11532985 w 12184637"/>
              <a:gd name="connsiteY41846" fmla="*/ 86213 h 4608812"/>
              <a:gd name="connsiteX41847" fmla="*/ 11621406 w 12184637"/>
              <a:gd name="connsiteY41847" fmla="*/ 61623 h 4608812"/>
              <a:gd name="connsiteX41848" fmla="*/ 11625308 w 12184637"/>
              <a:gd name="connsiteY41848" fmla="*/ 54776 h 4608812"/>
              <a:gd name="connsiteX41849" fmla="*/ 11618461 w 12184637"/>
              <a:gd name="connsiteY41849" fmla="*/ 50874 h 4608812"/>
              <a:gd name="connsiteX41850" fmla="*/ 11530113 w 12184637"/>
              <a:gd name="connsiteY41850" fmla="*/ 75464 h 4608812"/>
              <a:gd name="connsiteX41851" fmla="*/ 11526212 w 12184637"/>
              <a:gd name="connsiteY41851" fmla="*/ 82311 h 4608812"/>
              <a:gd name="connsiteX41852" fmla="*/ 11531586 w 12184637"/>
              <a:gd name="connsiteY41852" fmla="*/ 86434 h 4608812"/>
              <a:gd name="connsiteX41853" fmla="*/ 11532985 w 12184637"/>
              <a:gd name="connsiteY41853" fmla="*/ 86213 h 4608812"/>
              <a:gd name="connsiteX41854" fmla="*/ 11620744 w 12184637"/>
              <a:gd name="connsiteY41854" fmla="*/ 61843 h 4608812"/>
              <a:gd name="connsiteX41855" fmla="*/ 11706515 w 12184637"/>
              <a:gd name="connsiteY41855" fmla="*/ 49254 h 4608812"/>
              <a:gd name="connsiteX41856" fmla="*/ 11711226 w 12184637"/>
              <a:gd name="connsiteY41856" fmla="*/ 42922 h 4608812"/>
              <a:gd name="connsiteX41857" fmla="*/ 11704895 w 12184637"/>
              <a:gd name="connsiteY41857" fmla="*/ 38210 h 4608812"/>
              <a:gd name="connsiteX41858" fmla="*/ 11619124 w 12184637"/>
              <a:gd name="connsiteY41858" fmla="*/ 50800 h 4608812"/>
              <a:gd name="connsiteX41859" fmla="*/ 11614412 w 12184637"/>
              <a:gd name="connsiteY41859" fmla="*/ 57132 h 4608812"/>
              <a:gd name="connsiteX41860" fmla="*/ 11619934 w 12184637"/>
              <a:gd name="connsiteY41860" fmla="*/ 61917 h 4608812"/>
              <a:gd name="connsiteX41861" fmla="*/ 11620744 w 12184637"/>
              <a:gd name="connsiteY41861" fmla="*/ 61843 h 4608812"/>
              <a:gd name="connsiteX41862" fmla="*/ 11705852 w 12184637"/>
              <a:gd name="connsiteY41862" fmla="*/ 49254 h 4608812"/>
              <a:gd name="connsiteX41863" fmla="*/ 11785365 w 12184637"/>
              <a:gd name="connsiteY41863" fmla="*/ 46972 h 4608812"/>
              <a:gd name="connsiteX41864" fmla="*/ 11790813 w 12184637"/>
              <a:gd name="connsiteY41864" fmla="*/ 41229 h 4608812"/>
              <a:gd name="connsiteX41865" fmla="*/ 11785218 w 12184637"/>
              <a:gd name="connsiteY41865" fmla="*/ 35781 h 4608812"/>
              <a:gd name="connsiteX41866" fmla="*/ 11785070 w 12184637"/>
              <a:gd name="connsiteY41866" fmla="*/ 35781 h 4608812"/>
              <a:gd name="connsiteX41867" fmla="*/ 11705558 w 12184637"/>
              <a:gd name="connsiteY41867" fmla="*/ 38063 h 4608812"/>
              <a:gd name="connsiteX41868" fmla="*/ 11700110 w 12184637"/>
              <a:gd name="connsiteY41868" fmla="*/ 43806 h 4608812"/>
              <a:gd name="connsiteX41869" fmla="*/ 11705704 w 12184637"/>
              <a:gd name="connsiteY41869" fmla="*/ 49254 h 4608812"/>
              <a:gd name="connsiteX41870" fmla="*/ 11705852 w 12184637"/>
              <a:gd name="connsiteY41870" fmla="*/ 49254 h 4608812"/>
              <a:gd name="connsiteX41871" fmla="*/ 11860019 w 12184637"/>
              <a:gd name="connsiteY41871" fmla="*/ 52125 h 4608812"/>
              <a:gd name="connsiteX41872" fmla="*/ 11855307 w 12184637"/>
              <a:gd name="connsiteY41872" fmla="*/ 45794 h 4608812"/>
              <a:gd name="connsiteX41873" fmla="*/ 11786028 w 12184637"/>
              <a:gd name="connsiteY41873" fmla="*/ 35928 h 4608812"/>
              <a:gd name="connsiteX41874" fmla="*/ 11779696 w 12184637"/>
              <a:gd name="connsiteY41874" fmla="*/ 40640 h 4608812"/>
              <a:gd name="connsiteX41875" fmla="*/ 11784408 w 12184637"/>
              <a:gd name="connsiteY41875" fmla="*/ 46972 h 4608812"/>
              <a:gd name="connsiteX41876" fmla="*/ 11853688 w 12184637"/>
              <a:gd name="connsiteY41876" fmla="*/ 56837 h 4608812"/>
              <a:gd name="connsiteX41877" fmla="*/ 11854497 w 12184637"/>
              <a:gd name="connsiteY41877" fmla="*/ 56911 h 4608812"/>
              <a:gd name="connsiteX41878" fmla="*/ 11860019 w 12184637"/>
              <a:gd name="connsiteY41878" fmla="*/ 52125 h 4608812"/>
              <a:gd name="connsiteX41879" fmla="*/ 11915015 w 12184637"/>
              <a:gd name="connsiteY41879" fmla="*/ 77231 h 4608812"/>
              <a:gd name="connsiteX41880" fmla="*/ 11912070 w 12184637"/>
              <a:gd name="connsiteY41880" fmla="*/ 69942 h 4608812"/>
              <a:gd name="connsiteX41881" fmla="*/ 11856706 w 12184637"/>
              <a:gd name="connsiteY41881" fmla="*/ 46235 h 4608812"/>
              <a:gd name="connsiteX41882" fmla="*/ 11849417 w 12184637"/>
              <a:gd name="connsiteY41882" fmla="*/ 49180 h 4608812"/>
              <a:gd name="connsiteX41883" fmla="*/ 11852362 w 12184637"/>
              <a:gd name="connsiteY41883" fmla="*/ 56469 h 4608812"/>
              <a:gd name="connsiteX41884" fmla="*/ 11907727 w 12184637"/>
              <a:gd name="connsiteY41884" fmla="*/ 80176 h 4608812"/>
              <a:gd name="connsiteX41885" fmla="*/ 11909936 w 12184637"/>
              <a:gd name="connsiteY41885" fmla="*/ 80617 h 4608812"/>
              <a:gd name="connsiteX41886" fmla="*/ 11915015 w 12184637"/>
              <a:gd name="connsiteY41886" fmla="*/ 77231 h 4608812"/>
              <a:gd name="connsiteX41887" fmla="*/ 11942624 w 12184637"/>
              <a:gd name="connsiteY41887" fmla="*/ 94385 h 4608812"/>
              <a:gd name="connsiteX41888" fmla="*/ 11940636 w 12184637"/>
              <a:gd name="connsiteY41888" fmla="*/ 86728 h 4608812"/>
              <a:gd name="connsiteX41889" fmla="*/ 11912660 w 12184637"/>
              <a:gd name="connsiteY41889" fmla="*/ 70237 h 4608812"/>
              <a:gd name="connsiteX41890" fmla="*/ 11905003 w 12184637"/>
              <a:gd name="connsiteY41890" fmla="*/ 72224 h 4608812"/>
              <a:gd name="connsiteX41891" fmla="*/ 11906991 w 12184637"/>
              <a:gd name="connsiteY41891" fmla="*/ 79881 h 4608812"/>
              <a:gd name="connsiteX41892" fmla="*/ 11934967 w 12184637"/>
              <a:gd name="connsiteY41892" fmla="*/ 96373 h 4608812"/>
              <a:gd name="connsiteX41893" fmla="*/ 11937838 w 12184637"/>
              <a:gd name="connsiteY41893" fmla="*/ 97183 h 4608812"/>
              <a:gd name="connsiteX41894" fmla="*/ 11942624 w 12184637"/>
              <a:gd name="connsiteY41894" fmla="*/ 94385 h 4608812"/>
              <a:gd name="connsiteX41895" fmla="*/ 11977300 w 12184637"/>
              <a:gd name="connsiteY41895" fmla="*/ 114852 h 4608812"/>
              <a:gd name="connsiteX41896" fmla="*/ 11975313 w 12184637"/>
              <a:gd name="connsiteY41896" fmla="*/ 107195 h 4608812"/>
              <a:gd name="connsiteX41897" fmla="*/ 11940636 w 12184637"/>
              <a:gd name="connsiteY41897" fmla="*/ 86728 h 4608812"/>
              <a:gd name="connsiteX41898" fmla="*/ 11932980 w 12184637"/>
              <a:gd name="connsiteY41898" fmla="*/ 88716 h 4608812"/>
              <a:gd name="connsiteX41899" fmla="*/ 11934967 w 12184637"/>
              <a:gd name="connsiteY41899" fmla="*/ 96373 h 4608812"/>
              <a:gd name="connsiteX41900" fmla="*/ 11969644 w 12184637"/>
              <a:gd name="connsiteY41900" fmla="*/ 116840 h 4608812"/>
              <a:gd name="connsiteX41901" fmla="*/ 11972516 w 12184637"/>
              <a:gd name="connsiteY41901" fmla="*/ 117650 h 4608812"/>
              <a:gd name="connsiteX41902" fmla="*/ 11977300 w 12184637"/>
              <a:gd name="connsiteY41902" fmla="*/ 114852 h 4608812"/>
              <a:gd name="connsiteX41903" fmla="*/ 12029500 w 12184637"/>
              <a:gd name="connsiteY41903" fmla="*/ 158879 h 4608812"/>
              <a:gd name="connsiteX41904" fmla="*/ 12028763 w 12184637"/>
              <a:gd name="connsiteY41904" fmla="*/ 151001 h 4608812"/>
              <a:gd name="connsiteX41905" fmla="*/ 11976123 w 12184637"/>
              <a:gd name="connsiteY41905" fmla="*/ 107711 h 4608812"/>
              <a:gd name="connsiteX41906" fmla="*/ 11968245 w 12184637"/>
              <a:gd name="connsiteY41906" fmla="*/ 108447 h 4608812"/>
              <a:gd name="connsiteX41907" fmla="*/ 11968981 w 12184637"/>
              <a:gd name="connsiteY41907" fmla="*/ 116325 h 4608812"/>
              <a:gd name="connsiteX41908" fmla="*/ 12021622 w 12184637"/>
              <a:gd name="connsiteY41908" fmla="*/ 159615 h 4608812"/>
              <a:gd name="connsiteX41909" fmla="*/ 12025229 w 12184637"/>
              <a:gd name="connsiteY41909" fmla="*/ 160867 h 4608812"/>
              <a:gd name="connsiteX41910" fmla="*/ 12029500 w 12184637"/>
              <a:gd name="connsiteY41910" fmla="*/ 158879 h 4608812"/>
              <a:gd name="connsiteX41911" fmla="*/ 12070802 w 12184637"/>
              <a:gd name="connsiteY41911" fmla="*/ 201359 h 4608812"/>
              <a:gd name="connsiteX41912" fmla="*/ 12070802 w 12184637"/>
              <a:gd name="connsiteY41912" fmla="*/ 193482 h 4608812"/>
              <a:gd name="connsiteX41913" fmla="*/ 12029131 w 12184637"/>
              <a:gd name="connsiteY41913" fmla="*/ 151443 h 4608812"/>
              <a:gd name="connsiteX41914" fmla="*/ 12021254 w 12184637"/>
              <a:gd name="connsiteY41914" fmla="*/ 151443 h 4608812"/>
              <a:gd name="connsiteX41915" fmla="*/ 12021254 w 12184637"/>
              <a:gd name="connsiteY41915" fmla="*/ 159321 h 4608812"/>
              <a:gd name="connsiteX41916" fmla="*/ 12062924 w 12184637"/>
              <a:gd name="connsiteY41916" fmla="*/ 201359 h 4608812"/>
              <a:gd name="connsiteX41917" fmla="*/ 12066900 w 12184637"/>
              <a:gd name="connsiteY41917" fmla="*/ 202979 h 4608812"/>
              <a:gd name="connsiteX41918" fmla="*/ 12070802 w 12184637"/>
              <a:gd name="connsiteY41918" fmla="*/ 201359 h 4608812"/>
              <a:gd name="connsiteX41919" fmla="*/ 12113724 w 12184637"/>
              <a:gd name="connsiteY41919" fmla="*/ 242220 h 4608812"/>
              <a:gd name="connsiteX41920" fmla="*/ 12113577 w 12184637"/>
              <a:gd name="connsiteY41920" fmla="*/ 234343 h 4608812"/>
              <a:gd name="connsiteX41921" fmla="*/ 12070729 w 12184637"/>
              <a:gd name="connsiteY41921" fmla="*/ 193408 h 4608812"/>
              <a:gd name="connsiteX41922" fmla="*/ 12062851 w 12184637"/>
              <a:gd name="connsiteY41922" fmla="*/ 193555 h 4608812"/>
              <a:gd name="connsiteX41923" fmla="*/ 12062998 w 12184637"/>
              <a:gd name="connsiteY41923" fmla="*/ 201433 h 4608812"/>
              <a:gd name="connsiteX41924" fmla="*/ 12105847 w 12184637"/>
              <a:gd name="connsiteY41924" fmla="*/ 242368 h 4608812"/>
              <a:gd name="connsiteX41925" fmla="*/ 12109748 w 12184637"/>
              <a:gd name="connsiteY41925" fmla="*/ 243914 h 4608812"/>
              <a:gd name="connsiteX41926" fmla="*/ 12113724 w 12184637"/>
              <a:gd name="connsiteY41926" fmla="*/ 242220 h 4608812"/>
              <a:gd name="connsiteX41927" fmla="*/ 492746 w 12184637"/>
              <a:gd name="connsiteY41927" fmla="*/ 593697 h 4608812"/>
              <a:gd name="connsiteX41928" fmla="*/ 531177 w 12184637"/>
              <a:gd name="connsiteY41928" fmla="*/ 576470 h 4608812"/>
              <a:gd name="connsiteX41929" fmla="*/ 533975 w 12184637"/>
              <a:gd name="connsiteY41929" fmla="*/ 569107 h 4608812"/>
              <a:gd name="connsiteX41930" fmla="*/ 526613 w 12184637"/>
              <a:gd name="connsiteY41930" fmla="*/ 566310 h 4608812"/>
              <a:gd name="connsiteX41931" fmla="*/ 488181 w 12184637"/>
              <a:gd name="connsiteY41931" fmla="*/ 583537 h 4608812"/>
              <a:gd name="connsiteX41932" fmla="*/ 485384 w 12184637"/>
              <a:gd name="connsiteY41932" fmla="*/ 590900 h 4608812"/>
              <a:gd name="connsiteX41933" fmla="*/ 490537 w 12184637"/>
              <a:gd name="connsiteY41933" fmla="*/ 594213 h 4608812"/>
              <a:gd name="connsiteX41934" fmla="*/ 492746 w 12184637"/>
              <a:gd name="connsiteY41934" fmla="*/ 593697 h 4608812"/>
              <a:gd name="connsiteX41935" fmla="*/ 531325 w 12184637"/>
              <a:gd name="connsiteY41935" fmla="*/ 576396 h 4608812"/>
              <a:gd name="connsiteX41936" fmla="*/ 575940 w 12184637"/>
              <a:gd name="connsiteY41936" fmla="*/ 555266 h 4608812"/>
              <a:gd name="connsiteX41937" fmla="*/ 578591 w 12184637"/>
              <a:gd name="connsiteY41937" fmla="*/ 547830 h 4608812"/>
              <a:gd name="connsiteX41938" fmla="*/ 571155 w 12184637"/>
              <a:gd name="connsiteY41938" fmla="*/ 545180 h 4608812"/>
              <a:gd name="connsiteX41939" fmla="*/ 526539 w 12184637"/>
              <a:gd name="connsiteY41939" fmla="*/ 566310 h 4608812"/>
              <a:gd name="connsiteX41940" fmla="*/ 523889 w 12184637"/>
              <a:gd name="connsiteY41940" fmla="*/ 573746 h 4608812"/>
              <a:gd name="connsiteX41941" fmla="*/ 528969 w 12184637"/>
              <a:gd name="connsiteY41941" fmla="*/ 576911 h 4608812"/>
              <a:gd name="connsiteX41942" fmla="*/ 531325 w 12184637"/>
              <a:gd name="connsiteY41942" fmla="*/ 576396 h 4608812"/>
              <a:gd name="connsiteX41943" fmla="*/ 574689 w 12184637"/>
              <a:gd name="connsiteY41943" fmla="*/ 555708 h 4608812"/>
              <a:gd name="connsiteX41944" fmla="*/ 593904 w 12184637"/>
              <a:gd name="connsiteY41944" fmla="*/ 551732 h 4608812"/>
              <a:gd name="connsiteX41945" fmla="*/ 598248 w 12184637"/>
              <a:gd name="connsiteY41945" fmla="*/ 545180 h 4608812"/>
              <a:gd name="connsiteX41946" fmla="*/ 591696 w 12184637"/>
              <a:gd name="connsiteY41946" fmla="*/ 540836 h 4608812"/>
              <a:gd name="connsiteX41947" fmla="*/ 572406 w 12184637"/>
              <a:gd name="connsiteY41947" fmla="*/ 544812 h 4608812"/>
              <a:gd name="connsiteX41948" fmla="*/ 568063 w 12184637"/>
              <a:gd name="connsiteY41948" fmla="*/ 551364 h 4608812"/>
              <a:gd name="connsiteX41949" fmla="*/ 573584 w 12184637"/>
              <a:gd name="connsiteY41949" fmla="*/ 555782 h 4608812"/>
              <a:gd name="connsiteX41950" fmla="*/ 574689 w 12184637"/>
              <a:gd name="connsiteY41950" fmla="*/ 555708 h 4608812"/>
              <a:gd name="connsiteX41951" fmla="*/ 595009 w 12184637"/>
              <a:gd name="connsiteY41951" fmla="*/ 551364 h 4608812"/>
              <a:gd name="connsiteX41952" fmla="*/ 643968 w 12184637"/>
              <a:gd name="connsiteY41952" fmla="*/ 529793 h 4608812"/>
              <a:gd name="connsiteX41953" fmla="*/ 646839 w 12184637"/>
              <a:gd name="connsiteY41953" fmla="*/ 522430 h 4608812"/>
              <a:gd name="connsiteX41954" fmla="*/ 639477 w 12184637"/>
              <a:gd name="connsiteY41954" fmla="*/ 519559 h 4608812"/>
              <a:gd name="connsiteX41955" fmla="*/ 590518 w 12184637"/>
              <a:gd name="connsiteY41955" fmla="*/ 541131 h 4608812"/>
              <a:gd name="connsiteX41956" fmla="*/ 587646 w 12184637"/>
              <a:gd name="connsiteY41956" fmla="*/ 548493 h 4608812"/>
              <a:gd name="connsiteX41957" fmla="*/ 592800 w 12184637"/>
              <a:gd name="connsiteY41957" fmla="*/ 551806 h 4608812"/>
              <a:gd name="connsiteX41958" fmla="*/ 595009 w 12184637"/>
              <a:gd name="connsiteY41958" fmla="*/ 551364 h 4608812"/>
              <a:gd name="connsiteX41959" fmla="*/ 643674 w 12184637"/>
              <a:gd name="connsiteY41959" fmla="*/ 529940 h 4608812"/>
              <a:gd name="connsiteX41960" fmla="*/ 702278 w 12184637"/>
              <a:gd name="connsiteY41960" fmla="*/ 508074 h 4608812"/>
              <a:gd name="connsiteX41961" fmla="*/ 705591 w 12184637"/>
              <a:gd name="connsiteY41961" fmla="*/ 500932 h 4608812"/>
              <a:gd name="connsiteX41962" fmla="*/ 698449 w 12184637"/>
              <a:gd name="connsiteY41962" fmla="*/ 497619 h 4608812"/>
              <a:gd name="connsiteX41963" fmla="*/ 639845 w 12184637"/>
              <a:gd name="connsiteY41963" fmla="*/ 519485 h 4608812"/>
              <a:gd name="connsiteX41964" fmla="*/ 636532 w 12184637"/>
              <a:gd name="connsiteY41964" fmla="*/ 526627 h 4608812"/>
              <a:gd name="connsiteX41965" fmla="*/ 641759 w 12184637"/>
              <a:gd name="connsiteY41965" fmla="*/ 530234 h 4608812"/>
              <a:gd name="connsiteX41966" fmla="*/ 643674 w 12184637"/>
              <a:gd name="connsiteY41966" fmla="*/ 529940 h 4608812"/>
              <a:gd name="connsiteX41967" fmla="*/ 701100 w 12184637"/>
              <a:gd name="connsiteY41967" fmla="*/ 508368 h 4608812"/>
              <a:gd name="connsiteX41968" fmla="*/ 770232 w 12184637"/>
              <a:gd name="connsiteY41968" fmla="*/ 498429 h 4608812"/>
              <a:gd name="connsiteX41969" fmla="*/ 774944 w 12184637"/>
              <a:gd name="connsiteY41969" fmla="*/ 492097 h 4608812"/>
              <a:gd name="connsiteX41970" fmla="*/ 768612 w 12184637"/>
              <a:gd name="connsiteY41970" fmla="*/ 487386 h 4608812"/>
              <a:gd name="connsiteX41971" fmla="*/ 699480 w 12184637"/>
              <a:gd name="connsiteY41971" fmla="*/ 497325 h 4608812"/>
              <a:gd name="connsiteX41972" fmla="*/ 694768 w 12184637"/>
              <a:gd name="connsiteY41972" fmla="*/ 503656 h 4608812"/>
              <a:gd name="connsiteX41973" fmla="*/ 700290 w 12184637"/>
              <a:gd name="connsiteY41973" fmla="*/ 508442 h 4608812"/>
              <a:gd name="connsiteX41974" fmla="*/ 701100 w 12184637"/>
              <a:gd name="connsiteY41974" fmla="*/ 508368 h 4608812"/>
              <a:gd name="connsiteX41975" fmla="*/ 856445 w 12184637"/>
              <a:gd name="connsiteY41975" fmla="*/ 496883 h 4608812"/>
              <a:gd name="connsiteX41976" fmla="*/ 851144 w 12184637"/>
              <a:gd name="connsiteY41976" fmla="*/ 491067 h 4608812"/>
              <a:gd name="connsiteX41977" fmla="*/ 769643 w 12184637"/>
              <a:gd name="connsiteY41977" fmla="*/ 487386 h 4608812"/>
              <a:gd name="connsiteX41978" fmla="*/ 763827 w 12184637"/>
              <a:gd name="connsiteY41978" fmla="*/ 492686 h 4608812"/>
              <a:gd name="connsiteX41979" fmla="*/ 769127 w 12184637"/>
              <a:gd name="connsiteY41979" fmla="*/ 498503 h 4608812"/>
              <a:gd name="connsiteX41980" fmla="*/ 850628 w 12184637"/>
              <a:gd name="connsiteY41980" fmla="*/ 502184 h 4608812"/>
              <a:gd name="connsiteX41981" fmla="*/ 850923 w 12184637"/>
              <a:gd name="connsiteY41981" fmla="*/ 502184 h 4608812"/>
              <a:gd name="connsiteX41982" fmla="*/ 856445 w 12184637"/>
              <a:gd name="connsiteY41982" fmla="*/ 496883 h 4608812"/>
              <a:gd name="connsiteX41983" fmla="*/ 951418 w 12184637"/>
              <a:gd name="connsiteY41983" fmla="*/ 519559 h 4608812"/>
              <a:gd name="connsiteX41984" fmla="*/ 947222 w 12184637"/>
              <a:gd name="connsiteY41984" fmla="*/ 512859 h 4608812"/>
              <a:gd name="connsiteX41985" fmla="*/ 852101 w 12184637"/>
              <a:gd name="connsiteY41985" fmla="*/ 491140 h 4608812"/>
              <a:gd name="connsiteX41986" fmla="*/ 845401 w 12184637"/>
              <a:gd name="connsiteY41986" fmla="*/ 495337 h 4608812"/>
              <a:gd name="connsiteX41987" fmla="*/ 849598 w 12184637"/>
              <a:gd name="connsiteY41987" fmla="*/ 502037 h 4608812"/>
              <a:gd name="connsiteX41988" fmla="*/ 944719 w 12184637"/>
              <a:gd name="connsiteY41988" fmla="*/ 523755 h 4608812"/>
              <a:gd name="connsiteX41989" fmla="*/ 945970 w 12184637"/>
              <a:gd name="connsiteY41989" fmla="*/ 523903 h 4608812"/>
              <a:gd name="connsiteX41990" fmla="*/ 951418 w 12184637"/>
              <a:gd name="connsiteY41990" fmla="*/ 519559 h 4608812"/>
              <a:gd name="connsiteX41991" fmla="*/ 1053166 w 12184637"/>
              <a:gd name="connsiteY41991" fmla="*/ 561303 h 4608812"/>
              <a:gd name="connsiteX41992" fmla="*/ 1050074 w 12184637"/>
              <a:gd name="connsiteY41992" fmla="*/ 554088 h 4608812"/>
              <a:gd name="connsiteX41993" fmla="*/ 948105 w 12184637"/>
              <a:gd name="connsiteY41993" fmla="*/ 513227 h 4608812"/>
              <a:gd name="connsiteX41994" fmla="*/ 940890 w 12184637"/>
              <a:gd name="connsiteY41994" fmla="*/ 516319 h 4608812"/>
              <a:gd name="connsiteX41995" fmla="*/ 943983 w 12184637"/>
              <a:gd name="connsiteY41995" fmla="*/ 523535 h 4608812"/>
              <a:gd name="connsiteX41996" fmla="*/ 1045951 w 12184637"/>
              <a:gd name="connsiteY41996" fmla="*/ 564395 h 4608812"/>
              <a:gd name="connsiteX41997" fmla="*/ 1048086 w 12184637"/>
              <a:gd name="connsiteY41997" fmla="*/ 564764 h 4608812"/>
              <a:gd name="connsiteX41998" fmla="*/ 1053166 w 12184637"/>
              <a:gd name="connsiteY41998" fmla="*/ 561303 h 4608812"/>
              <a:gd name="connsiteX41999" fmla="*/ 1154839 w 12184637"/>
              <a:gd name="connsiteY41999" fmla="*/ 623073 h 4608812"/>
              <a:gd name="connsiteX42000" fmla="*/ 1152925 w 12184637"/>
              <a:gd name="connsiteY42000" fmla="*/ 615416 h 4608812"/>
              <a:gd name="connsiteX42001" fmla="*/ 1050883 w 12184637"/>
              <a:gd name="connsiteY42001" fmla="*/ 554383 h 4608812"/>
              <a:gd name="connsiteX42002" fmla="*/ 1043227 w 12184637"/>
              <a:gd name="connsiteY42002" fmla="*/ 556297 h 4608812"/>
              <a:gd name="connsiteX42003" fmla="*/ 1045141 w 12184637"/>
              <a:gd name="connsiteY42003" fmla="*/ 563954 h 4608812"/>
              <a:gd name="connsiteX42004" fmla="*/ 1147183 w 12184637"/>
              <a:gd name="connsiteY42004" fmla="*/ 624987 h 4608812"/>
              <a:gd name="connsiteX42005" fmla="*/ 1150054 w 12184637"/>
              <a:gd name="connsiteY42005" fmla="*/ 625797 h 4608812"/>
              <a:gd name="connsiteX42006" fmla="*/ 1154839 w 12184637"/>
              <a:gd name="connsiteY42006" fmla="*/ 623073 h 4608812"/>
              <a:gd name="connsiteX42007" fmla="*/ 1151379 w 12184637"/>
              <a:gd name="connsiteY42007" fmla="*/ 625650 h 4608812"/>
              <a:gd name="connsiteX42008" fmla="*/ 1231555 w 12184637"/>
              <a:gd name="connsiteY42008" fmla="*/ 605624 h 4608812"/>
              <a:gd name="connsiteX42009" fmla="*/ 1235604 w 12184637"/>
              <a:gd name="connsiteY42009" fmla="*/ 598851 h 4608812"/>
              <a:gd name="connsiteX42010" fmla="*/ 1228831 w 12184637"/>
              <a:gd name="connsiteY42010" fmla="*/ 594802 h 4608812"/>
              <a:gd name="connsiteX42011" fmla="*/ 1148655 w 12184637"/>
              <a:gd name="connsiteY42011" fmla="*/ 614827 h 4608812"/>
              <a:gd name="connsiteX42012" fmla="*/ 1144606 w 12184637"/>
              <a:gd name="connsiteY42012" fmla="*/ 621601 h 4608812"/>
              <a:gd name="connsiteX42013" fmla="*/ 1150054 w 12184637"/>
              <a:gd name="connsiteY42013" fmla="*/ 625797 h 4608812"/>
              <a:gd name="connsiteX42014" fmla="*/ 1151379 w 12184637"/>
              <a:gd name="connsiteY42014" fmla="*/ 625650 h 4608812"/>
              <a:gd name="connsiteX42015" fmla="*/ 1333449 w 12184637"/>
              <a:gd name="connsiteY42015" fmla="*/ 689481 h 4608812"/>
              <a:gd name="connsiteX42016" fmla="*/ 1332860 w 12184637"/>
              <a:gd name="connsiteY42016" fmla="*/ 681604 h 4608812"/>
              <a:gd name="connsiteX42017" fmla="*/ 1233837 w 12184637"/>
              <a:gd name="connsiteY42017" fmla="*/ 595980 h 4608812"/>
              <a:gd name="connsiteX42018" fmla="*/ 1225959 w 12184637"/>
              <a:gd name="connsiteY42018" fmla="*/ 596569 h 4608812"/>
              <a:gd name="connsiteX42019" fmla="*/ 1226548 w 12184637"/>
              <a:gd name="connsiteY42019" fmla="*/ 604446 h 4608812"/>
              <a:gd name="connsiteX42020" fmla="*/ 1325571 w 12184637"/>
              <a:gd name="connsiteY42020" fmla="*/ 690070 h 4608812"/>
              <a:gd name="connsiteX42021" fmla="*/ 1329253 w 12184637"/>
              <a:gd name="connsiteY42021" fmla="*/ 691395 h 4608812"/>
              <a:gd name="connsiteX42022" fmla="*/ 1333449 w 12184637"/>
              <a:gd name="connsiteY42022" fmla="*/ 689481 h 4608812"/>
              <a:gd name="connsiteX42023" fmla="*/ 1417895 w 12184637"/>
              <a:gd name="connsiteY42023" fmla="*/ 798591 h 4608812"/>
              <a:gd name="connsiteX42024" fmla="*/ 1418852 w 12184637"/>
              <a:gd name="connsiteY42024" fmla="*/ 790787 h 4608812"/>
              <a:gd name="connsiteX42025" fmla="*/ 1333596 w 12184637"/>
              <a:gd name="connsiteY42025" fmla="*/ 682413 h 4608812"/>
              <a:gd name="connsiteX42026" fmla="*/ 1325792 w 12184637"/>
              <a:gd name="connsiteY42026" fmla="*/ 681456 h 4608812"/>
              <a:gd name="connsiteX42027" fmla="*/ 1324835 w 12184637"/>
              <a:gd name="connsiteY42027" fmla="*/ 689260 h 4608812"/>
              <a:gd name="connsiteX42028" fmla="*/ 1410091 w 12184637"/>
              <a:gd name="connsiteY42028" fmla="*/ 797634 h 4608812"/>
              <a:gd name="connsiteX42029" fmla="*/ 1414508 w 12184637"/>
              <a:gd name="connsiteY42029" fmla="*/ 799769 h 4608812"/>
              <a:gd name="connsiteX42030" fmla="*/ 1417895 w 12184637"/>
              <a:gd name="connsiteY42030" fmla="*/ 798591 h 4608812"/>
              <a:gd name="connsiteX42031" fmla="*/ 1486438 w 12184637"/>
              <a:gd name="connsiteY42031" fmla="*/ 925149 h 4608812"/>
              <a:gd name="connsiteX42032" fmla="*/ 1488647 w 12184637"/>
              <a:gd name="connsiteY42032" fmla="*/ 917566 h 4608812"/>
              <a:gd name="connsiteX42033" fmla="*/ 1419367 w 12184637"/>
              <a:gd name="connsiteY42033" fmla="*/ 791523 h 4608812"/>
              <a:gd name="connsiteX42034" fmla="*/ 1411784 w 12184637"/>
              <a:gd name="connsiteY42034" fmla="*/ 789314 h 4608812"/>
              <a:gd name="connsiteX42035" fmla="*/ 1409576 w 12184637"/>
              <a:gd name="connsiteY42035" fmla="*/ 796897 h 4608812"/>
              <a:gd name="connsiteX42036" fmla="*/ 1478855 w 12184637"/>
              <a:gd name="connsiteY42036" fmla="*/ 922940 h 4608812"/>
              <a:gd name="connsiteX42037" fmla="*/ 1483788 w 12184637"/>
              <a:gd name="connsiteY42037" fmla="*/ 925812 h 4608812"/>
              <a:gd name="connsiteX42038" fmla="*/ 1486438 w 12184637"/>
              <a:gd name="connsiteY42038" fmla="*/ 925149 h 4608812"/>
              <a:gd name="connsiteX42039" fmla="*/ 1537017 w 12184637"/>
              <a:gd name="connsiteY42039" fmla="*/ 1064297 h 4608812"/>
              <a:gd name="connsiteX42040" fmla="*/ 1540330 w 12184637"/>
              <a:gd name="connsiteY42040" fmla="*/ 1057155 h 4608812"/>
              <a:gd name="connsiteX42041" fmla="*/ 1489089 w 12184637"/>
              <a:gd name="connsiteY42041" fmla="*/ 918376 h 4608812"/>
              <a:gd name="connsiteX42042" fmla="*/ 1481947 w 12184637"/>
              <a:gd name="connsiteY42042" fmla="*/ 915063 h 4608812"/>
              <a:gd name="connsiteX42043" fmla="*/ 1478634 w 12184637"/>
              <a:gd name="connsiteY42043" fmla="*/ 922204 h 4608812"/>
              <a:gd name="connsiteX42044" fmla="*/ 1529876 w 12184637"/>
              <a:gd name="connsiteY42044" fmla="*/ 1060984 h 4608812"/>
              <a:gd name="connsiteX42045" fmla="*/ 1535177 w 12184637"/>
              <a:gd name="connsiteY42045" fmla="*/ 1064592 h 4608812"/>
              <a:gd name="connsiteX42046" fmla="*/ 1537017 w 12184637"/>
              <a:gd name="connsiteY42046" fmla="*/ 1064297 h 4608812"/>
              <a:gd name="connsiteX42047" fmla="*/ 1567424 w 12184637"/>
              <a:gd name="connsiteY42047" fmla="*/ 1210954 h 4608812"/>
              <a:gd name="connsiteX42048" fmla="*/ 1571694 w 12184637"/>
              <a:gd name="connsiteY42048" fmla="*/ 1204328 h 4608812"/>
              <a:gd name="connsiteX42049" fmla="*/ 1540551 w 12184637"/>
              <a:gd name="connsiteY42049" fmla="*/ 1057892 h 4608812"/>
              <a:gd name="connsiteX42050" fmla="*/ 1533925 w 12184637"/>
              <a:gd name="connsiteY42050" fmla="*/ 1053622 h 4608812"/>
              <a:gd name="connsiteX42051" fmla="*/ 1529655 w 12184637"/>
              <a:gd name="connsiteY42051" fmla="*/ 1060248 h 4608812"/>
              <a:gd name="connsiteX42052" fmla="*/ 1560798 w 12184637"/>
              <a:gd name="connsiteY42052" fmla="*/ 1206684 h 4608812"/>
              <a:gd name="connsiteX42053" fmla="*/ 1566319 w 12184637"/>
              <a:gd name="connsiteY42053" fmla="*/ 1211102 h 4608812"/>
              <a:gd name="connsiteX42054" fmla="*/ 1567424 w 12184637"/>
              <a:gd name="connsiteY42054" fmla="*/ 1210954 h 4608812"/>
              <a:gd name="connsiteX42055" fmla="*/ 1575596 w 12184637"/>
              <a:gd name="connsiteY42055" fmla="*/ 1360115 h 4608812"/>
              <a:gd name="connsiteX42056" fmla="*/ 1580823 w 12184637"/>
              <a:gd name="connsiteY42056" fmla="*/ 1354225 h 4608812"/>
              <a:gd name="connsiteX42057" fmla="*/ 1571841 w 12184637"/>
              <a:gd name="connsiteY42057" fmla="*/ 1205138 h 4608812"/>
              <a:gd name="connsiteX42058" fmla="*/ 1565951 w 12184637"/>
              <a:gd name="connsiteY42058" fmla="*/ 1199911 h 4608812"/>
              <a:gd name="connsiteX42059" fmla="*/ 1560724 w 12184637"/>
              <a:gd name="connsiteY42059" fmla="*/ 1205801 h 4608812"/>
              <a:gd name="connsiteX42060" fmla="*/ 1569706 w 12184637"/>
              <a:gd name="connsiteY42060" fmla="*/ 1354888 h 4608812"/>
              <a:gd name="connsiteX42061" fmla="*/ 1575301 w 12184637"/>
              <a:gd name="connsiteY42061" fmla="*/ 1360115 h 4608812"/>
              <a:gd name="connsiteX42062" fmla="*/ 1575596 w 12184637"/>
              <a:gd name="connsiteY42062" fmla="*/ 1360115 h 4608812"/>
              <a:gd name="connsiteX42063" fmla="*/ 1567939 w 12184637"/>
              <a:gd name="connsiteY42063" fmla="*/ 1501103 h 4608812"/>
              <a:gd name="connsiteX42064" fmla="*/ 1580823 w 12184637"/>
              <a:gd name="connsiteY42064" fmla="*/ 1354961 h 4608812"/>
              <a:gd name="connsiteX42065" fmla="*/ 1575743 w 12184637"/>
              <a:gd name="connsiteY42065" fmla="*/ 1348924 h 4608812"/>
              <a:gd name="connsiteX42066" fmla="*/ 1569706 w 12184637"/>
              <a:gd name="connsiteY42066" fmla="*/ 1354004 h 4608812"/>
              <a:gd name="connsiteX42067" fmla="*/ 1556822 w 12184637"/>
              <a:gd name="connsiteY42067" fmla="*/ 1500146 h 4608812"/>
              <a:gd name="connsiteX42068" fmla="*/ 1561902 w 12184637"/>
              <a:gd name="connsiteY42068" fmla="*/ 1506183 h 4608812"/>
              <a:gd name="connsiteX42069" fmla="*/ 1562417 w 12184637"/>
              <a:gd name="connsiteY42069" fmla="*/ 1506183 h 4608812"/>
              <a:gd name="connsiteX42070" fmla="*/ 1567939 w 12184637"/>
              <a:gd name="connsiteY42070" fmla="*/ 1501103 h 4608812"/>
              <a:gd name="connsiteX42071" fmla="*/ 1533410 w 12184637"/>
              <a:gd name="connsiteY42071" fmla="*/ 1639662 h 4608812"/>
              <a:gd name="connsiteX42072" fmla="*/ 1567792 w 12184637"/>
              <a:gd name="connsiteY42072" fmla="*/ 1501987 h 4608812"/>
              <a:gd name="connsiteX42073" fmla="*/ 1563743 w 12184637"/>
              <a:gd name="connsiteY42073" fmla="*/ 1495214 h 4608812"/>
              <a:gd name="connsiteX42074" fmla="*/ 1556969 w 12184637"/>
              <a:gd name="connsiteY42074" fmla="*/ 1499263 h 4608812"/>
              <a:gd name="connsiteX42075" fmla="*/ 1522587 w 12184637"/>
              <a:gd name="connsiteY42075" fmla="*/ 1636938 h 4608812"/>
              <a:gd name="connsiteX42076" fmla="*/ 1526636 w 12184637"/>
              <a:gd name="connsiteY42076" fmla="*/ 1643711 h 4608812"/>
              <a:gd name="connsiteX42077" fmla="*/ 1528035 w 12184637"/>
              <a:gd name="connsiteY42077" fmla="*/ 1643859 h 4608812"/>
              <a:gd name="connsiteX42078" fmla="*/ 1533410 w 12184637"/>
              <a:gd name="connsiteY42078" fmla="*/ 1639662 h 4608812"/>
              <a:gd name="connsiteX42079" fmla="*/ 1477456 w 12184637"/>
              <a:gd name="connsiteY42079" fmla="*/ 1764380 h 4608812"/>
              <a:gd name="connsiteX42080" fmla="*/ 1533042 w 12184637"/>
              <a:gd name="connsiteY42080" fmla="*/ 1640619 h 4608812"/>
              <a:gd name="connsiteX42081" fmla="*/ 1530244 w 12184637"/>
              <a:gd name="connsiteY42081" fmla="*/ 1633257 h 4608812"/>
              <a:gd name="connsiteX42082" fmla="*/ 1522882 w 12184637"/>
              <a:gd name="connsiteY42082" fmla="*/ 1636055 h 4608812"/>
              <a:gd name="connsiteX42083" fmla="*/ 1467296 w 12184637"/>
              <a:gd name="connsiteY42083" fmla="*/ 1759815 h 4608812"/>
              <a:gd name="connsiteX42084" fmla="*/ 1470094 w 12184637"/>
              <a:gd name="connsiteY42084" fmla="*/ 1767178 h 4608812"/>
              <a:gd name="connsiteX42085" fmla="*/ 1472450 w 12184637"/>
              <a:gd name="connsiteY42085" fmla="*/ 1767693 h 4608812"/>
              <a:gd name="connsiteX42086" fmla="*/ 1477456 w 12184637"/>
              <a:gd name="connsiteY42086" fmla="*/ 1764380 h 4608812"/>
              <a:gd name="connsiteX42087" fmla="*/ 1400446 w 12184637"/>
              <a:gd name="connsiteY42087" fmla="*/ 1869882 h 4608812"/>
              <a:gd name="connsiteX42088" fmla="*/ 1476867 w 12184637"/>
              <a:gd name="connsiteY42088" fmla="*/ 1765411 h 4608812"/>
              <a:gd name="connsiteX42089" fmla="*/ 1475689 w 12184637"/>
              <a:gd name="connsiteY42089" fmla="*/ 1757607 h 4608812"/>
              <a:gd name="connsiteX42090" fmla="*/ 1467885 w 12184637"/>
              <a:gd name="connsiteY42090" fmla="*/ 1758785 h 4608812"/>
              <a:gd name="connsiteX42091" fmla="*/ 1391464 w 12184637"/>
              <a:gd name="connsiteY42091" fmla="*/ 1863256 h 4608812"/>
              <a:gd name="connsiteX42092" fmla="*/ 1392642 w 12184637"/>
              <a:gd name="connsiteY42092" fmla="*/ 1871060 h 4608812"/>
              <a:gd name="connsiteX42093" fmla="*/ 1395955 w 12184637"/>
              <a:gd name="connsiteY42093" fmla="*/ 1872164 h 4608812"/>
              <a:gd name="connsiteX42094" fmla="*/ 1400446 w 12184637"/>
              <a:gd name="connsiteY42094" fmla="*/ 1869882 h 4608812"/>
              <a:gd name="connsiteX42095" fmla="*/ 1306577 w 12184637"/>
              <a:gd name="connsiteY42095" fmla="*/ 1954622 h 4608812"/>
              <a:gd name="connsiteX42096" fmla="*/ 1399636 w 12184637"/>
              <a:gd name="connsiteY42096" fmla="*/ 1870692 h 4608812"/>
              <a:gd name="connsiteX42097" fmla="*/ 1400078 w 12184637"/>
              <a:gd name="connsiteY42097" fmla="*/ 1862814 h 4608812"/>
              <a:gd name="connsiteX42098" fmla="*/ 1392200 w 12184637"/>
              <a:gd name="connsiteY42098" fmla="*/ 1862372 h 4608812"/>
              <a:gd name="connsiteX42099" fmla="*/ 1299141 w 12184637"/>
              <a:gd name="connsiteY42099" fmla="*/ 1946303 h 4608812"/>
              <a:gd name="connsiteX42100" fmla="*/ 1298699 w 12184637"/>
              <a:gd name="connsiteY42100" fmla="*/ 1954180 h 4608812"/>
              <a:gd name="connsiteX42101" fmla="*/ 1302896 w 12184637"/>
              <a:gd name="connsiteY42101" fmla="*/ 1956021 h 4608812"/>
              <a:gd name="connsiteX42102" fmla="*/ 1306577 w 12184637"/>
              <a:gd name="connsiteY42102" fmla="*/ 1954622 h 4608812"/>
              <a:gd name="connsiteX42103" fmla="*/ 1200191 w 12184637"/>
              <a:gd name="connsiteY42103" fmla="*/ 2017349 h 4608812"/>
              <a:gd name="connsiteX42104" fmla="*/ 1305693 w 12184637"/>
              <a:gd name="connsiteY42104" fmla="*/ 1955285 h 4608812"/>
              <a:gd name="connsiteX42105" fmla="*/ 1307681 w 12184637"/>
              <a:gd name="connsiteY42105" fmla="*/ 1947628 h 4608812"/>
              <a:gd name="connsiteX42106" fmla="*/ 1300024 w 12184637"/>
              <a:gd name="connsiteY42106" fmla="*/ 1945640 h 4608812"/>
              <a:gd name="connsiteX42107" fmla="*/ 1194522 w 12184637"/>
              <a:gd name="connsiteY42107" fmla="*/ 2007705 h 4608812"/>
              <a:gd name="connsiteX42108" fmla="*/ 1192534 w 12184637"/>
              <a:gd name="connsiteY42108" fmla="*/ 2015361 h 4608812"/>
              <a:gd name="connsiteX42109" fmla="*/ 1197394 w 12184637"/>
              <a:gd name="connsiteY42109" fmla="*/ 2018085 h 4608812"/>
              <a:gd name="connsiteX42110" fmla="*/ 1200191 w 12184637"/>
              <a:gd name="connsiteY42110" fmla="*/ 2017349 h 4608812"/>
              <a:gd name="connsiteX42111" fmla="*/ 1085560 w 12184637"/>
              <a:gd name="connsiteY42111" fmla="*/ 2056885 h 4608812"/>
              <a:gd name="connsiteX42112" fmla="*/ 1199234 w 12184637"/>
              <a:gd name="connsiteY42112" fmla="*/ 2017864 h 4608812"/>
              <a:gd name="connsiteX42113" fmla="*/ 1202694 w 12184637"/>
              <a:gd name="connsiteY42113" fmla="*/ 2010797 h 4608812"/>
              <a:gd name="connsiteX42114" fmla="*/ 1195627 w 12184637"/>
              <a:gd name="connsiteY42114" fmla="*/ 2007336 h 4608812"/>
              <a:gd name="connsiteX42115" fmla="*/ 1081952 w 12184637"/>
              <a:gd name="connsiteY42115" fmla="*/ 2046357 h 4608812"/>
              <a:gd name="connsiteX42116" fmla="*/ 1078492 w 12184637"/>
              <a:gd name="connsiteY42116" fmla="*/ 2053425 h 4608812"/>
              <a:gd name="connsiteX42117" fmla="*/ 1083793 w 12184637"/>
              <a:gd name="connsiteY42117" fmla="*/ 2057179 h 4608812"/>
              <a:gd name="connsiteX42118" fmla="*/ 1085560 w 12184637"/>
              <a:gd name="connsiteY42118" fmla="*/ 2056885 h 4608812"/>
              <a:gd name="connsiteX42119" fmla="*/ 966806 w 12184637"/>
              <a:gd name="connsiteY42119" fmla="*/ 2071904 h 4608812"/>
              <a:gd name="connsiteX42120" fmla="*/ 1084456 w 12184637"/>
              <a:gd name="connsiteY42120" fmla="*/ 2057179 h 4608812"/>
              <a:gd name="connsiteX42121" fmla="*/ 1089315 w 12184637"/>
              <a:gd name="connsiteY42121" fmla="*/ 2050995 h 4608812"/>
              <a:gd name="connsiteX42122" fmla="*/ 1083130 w 12184637"/>
              <a:gd name="connsiteY42122" fmla="*/ 2046136 h 4608812"/>
              <a:gd name="connsiteX42123" fmla="*/ 965481 w 12184637"/>
              <a:gd name="connsiteY42123" fmla="*/ 2060861 h 4608812"/>
              <a:gd name="connsiteX42124" fmla="*/ 960621 w 12184637"/>
              <a:gd name="connsiteY42124" fmla="*/ 2067045 h 4608812"/>
              <a:gd name="connsiteX42125" fmla="*/ 966143 w 12184637"/>
              <a:gd name="connsiteY42125" fmla="*/ 2071904 h 4608812"/>
              <a:gd name="connsiteX42126" fmla="*/ 966806 w 12184637"/>
              <a:gd name="connsiteY42126" fmla="*/ 2071904 h 4608812"/>
              <a:gd name="connsiteX42127" fmla="*/ 971665 w 12184637"/>
              <a:gd name="connsiteY42127" fmla="*/ 2066603 h 4608812"/>
              <a:gd name="connsiteX42128" fmla="*/ 966290 w 12184637"/>
              <a:gd name="connsiteY42128" fmla="*/ 2060787 h 4608812"/>
              <a:gd name="connsiteX42129" fmla="*/ 850849 w 12184637"/>
              <a:gd name="connsiteY42129" fmla="*/ 2056149 h 4608812"/>
              <a:gd name="connsiteX42130" fmla="*/ 845033 w 12184637"/>
              <a:gd name="connsiteY42130" fmla="*/ 2061523 h 4608812"/>
              <a:gd name="connsiteX42131" fmla="*/ 850407 w 12184637"/>
              <a:gd name="connsiteY42131" fmla="*/ 2067339 h 4608812"/>
              <a:gd name="connsiteX42132" fmla="*/ 965849 w 12184637"/>
              <a:gd name="connsiteY42132" fmla="*/ 2071978 h 4608812"/>
              <a:gd name="connsiteX42133" fmla="*/ 966143 w 12184637"/>
              <a:gd name="connsiteY42133" fmla="*/ 2071978 h 4608812"/>
              <a:gd name="connsiteX42134" fmla="*/ 971665 w 12184637"/>
              <a:gd name="connsiteY42134" fmla="*/ 2066603 h 4608812"/>
              <a:gd name="connsiteX42135" fmla="*/ 856076 w 12184637"/>
              <a:gd name="connsiteY42135" fmla="*/ 2063216 h 4608812"/>
              <a:gd name="connsiteX42136" fmla="*/ 852101 w 12184637"/>
              <a:gd name="connsiteY42136" fmla="*/ 2056370 h 4608812"/>
              <a:gd name="connsiteX42137" fmla="*/ 782232 w 12184637"/>
              <a:gd name="connsiteY42137" fmla="*/ 2037669 h 4608812"/>
              <a:gd name="connsiteX42138" fmla="*/ 775385 w 12184637"/>
              <a:gd name="connsiteY42138" fmla="*/ 2041645 h 4608812"/>
              <a:gd name="connsiteX42139" fmla="*/ 779361 w 12184637"/>
              <a:gd name="connsiteY42139" fmla="*/ 2048492 h 4608812"/>
              <a:gd name="connsiteX42140" fmla="*/ 849229 w 12184637"/>
              <a:gd name="connsiteY42140" fmla="*/ 2067192 h 4608812"/>
              <a:gd name="connsiteX42141" fmla="*/ 850702 w 12184637"/>
              <a:gd name="connsiteY42141" fmla="*/ 2067413 h 4608812"/>
              <a:gd name="connsiteX42142" fmla="*/ 856076 w 12184637"/>
              <a:gd name="connsiteY42142" fmla="*/ 2063216 h 4608812"/>
              <a:gd name="connsiteX42143" fmla="*/ 786282 w 12184637"/>
              <a:gd name="connsiteY42143" fmla="*/ 2043927 h 4608812"/>
              <a:gd name="connsiteX42144" fmla="*/ 781643 w 12184637"/>
              <a:gd name="connsiteY42144" fmla="*/ 2037522 h 4608812"/>
              <a:gd name="connsiteX42145" fmla="*/ 682178 w 12184637"/>
              <a:gd name="connsiteY42145" fmla="*/ 2021251 h 4608812"/>
              <a:gd name="connsiteX42146" fmla="*/ 675773 w 12184637"/>
              <a:gd name="connsiteY42146" fmla="*/ 2025890 h 4608812"/>
              <a:gd name="connsiteX42147" fmla="*/ 680412 w 12184637"/>
              <a:gd name="connsiteY42147" fmla="*/ 2032295 h 4608812"/>
              <a:gd name="connsiteX42148" fmla="*/ 779876 w 12184637"/>
              <a:gd name="connsiteY42148" fmla="*/ 2048565 h 4608812"/>
              <a:gd name="connsiteX42149" fmla="*/ 780834 w 12184637"/>
              <a:gd name="connsiteY42149" fmla="*/ 2048639 h 4608812"/>
              <a:gd name="connsiteX42150" fmla="*/ 786282 w 12184637"/>
              <a:gd name="connsiteY42150" fmla="*/ 2043927 h 4608812"/>
              <a:gd name="connsiteX42151" fmla="*/ 686449 w 12184637"/>
              <a:gd name="connsiteY42151" fmla="*/ 2028834 h 4608812"/>
              <a:gd name="connsiteX42152" fmla="*/ 683283 w 12184637"/>
              <a:gd name="connsiteY42152" fmla="*/ 2021619 h 4608812"/>
              <a:gd name="connsiteX42153" fmla="*/ 614445 w 12184637"/>
              <a:gd name="connsiteY42153" fmla="*/ 1994379 h 4608812"/>
              <a:gd name="connsiteX42154" fmla="*/ 607230 w 12184637"/>
              <a:gd name="connsiteY42154" fmla="*/ 1997545 h 4608812"/>
              <a:gd name="connsiteX42155" fmla="*/ 610396 w 12184637"/>
              <a:gd name="connsiteY42155" fmla="*/ 2004760 h 4608812"/>
              <a:gd name="connsiteX42156" fmla="*/ 679234 w 12184637"/>
              <a:gd name="connsiteY42156" fmla="*/ 2032000 h 4608812"/>
              <a:gd name="connsiteX42157" fmla="*/ 681295 w 12184637"/>
              <a:gd name="connsiteY42157" fmla="*/ 2032368 h 4608812"/>
              <a:gd name="connsiteX42158" fmla="*/ 686449 w 12184637"/>
              <a:gd name="connsiteY42158" fmla="*/ 2028834 h 4608812"/>
              <a:gd name="connsiteX42159" fmla="*/ 617832 w 12184637"/>
              <a:gd name="connsiteY42159" fmla="*/ 2001152 h 4608812"/>
              <a:gd name="connsiteX42160" fmla="*/ 614077 w 12184637"/>
              <a:gd name="connsiteY42160" fmla="*/ 1994232 h 4608812"/>
              <a:gd name="connsiteX42161" fmla="*/ 534049 w 12184637"/>
              <a:gd name="connsiteY42161" fmla="*/ 1970083 h 4608812"/>
              <a:gd name="connsiteX42162" fmla="*/ 527128 w 12184637"/>
              <a:gd name="connsiteY42162" fmla="*/ 1973838 h 4608812"/>
              <a:gd name="connsiteX42163" fmla="*/ 530883 w 12184637"/>
              <a:gd name="connsiteY42163" fmla="*/ 1980759 h 4608812"/>
              <a:gd name="connsiteX42164" fmla="*/ 610911 w 12184637"/>
              <a:gd name="connsiteY42164" fmla="*/ 2004907 h 4608812"/>
              <a:gd name="connsiteX42165" fmla="*/ 612531 w 12184637"/>
              <a:gd name="connsiteY42165" fmla="*/ 2005128 h 4608812"/>
              <a:gd name="connsiteX42166" fmla="*/ 617832 w 12184637"/>
              <a:gd name="connsiteY42166" fmla="*/ 2001152 h 4608812"/>
              <a:gd name="connsiteX42167" fmla="*/ 537435 w 12184637"/>
              <a:gd name="connsiteY42167" fmla="*/ 1977887 h 4608812"/>
              <a:gd name="connsiteX42168" fmla="*/ 535079 w 12184637"/>
              <a:gd name="connsiteY42168" fmla="*/ 1970378 h 4608812"/>
              <a:gd name="connsiteX42169" fmla="*/ 468009 w 12184637"/>
              <a:gd name="connsiteY42169" fmla="*/ 1935628 h 4608812"/>
              <a:gd name="connsiteX42170" fmla="*/ 460499 w 12184637"/>
              <a:gd name="connsiteY42170" fmla="*/ 1937984 h 4608812"/>
              <a:gd name="connsiteX42171" fmla="*/ 462855 w 12184637"/>
              <a:gd name="connsiteY42171" fmla="*/ 1945493 h 4608812"/>
              <a:gd name="connsiteX42172" fmla="*/ 529926 w 12184637"/>
              <a:gd name="connsiteY42172" fmla="*/ 1980243 h 4608812"/>
              <a:gd name="connsiteX42173" fmla="*/ 532503 w 12184637"/>
              <a:gd name="connsiteY42173" fmla="*/ 1980832 h 4608812"/>
              <a:gd name="connsiteX42174" fmla="*/ 537435 w 12184637"/>
              <a:gd name="connsiteY42174" fmla="*/ 1977887 h 4608812"/>
              <a:gd name="connsiteX42175" fmla="*/ 470438 w 12184637"/>
              <a:gd name="connsiteY42175" fmla="*/ 1942916 h 4608812"/>
              <a:gd name="connsiteX42176" fmla="*/ 467788 w 12184637"/>
              <a:gd name="connsiteY42176" fmla="*/ 1935480 h 4608812"/>
              <a:gd name="connsiteX42177" fmla="*/ 408595 w 12184637"/>
              <a:gd name="connsiteY42177" fmla="*/ 1907503 h 4608812"/>
              <a:gd name="connsiteX42178" fmla="*/ 401159 w 12184637"/>
              <a:gd name="connsiteY42178" fmla="*/ 1910154 h 4608812"/>
              <a:gd name="connsiteX42179" fmla="*/ 403809 w 12184637"/>
              <a:gd name="connsiteY42179" fmla="*/ 1917590 h 4608812"/>
              <a:gd name="connsiteX42180" fmla="*/ 463002 w 12184637"/>
              <a:gd name="connsiteY42180" fmla="*/ 1945567 h 4608812"/>
              <a:gd name="connsiteX42181" fmla="*/ 465432 w 12184637"/>
              <a:gd name="connsiteY42181" fmla="*/ 1946082 h 4608812"/>
              <a:gd name="connsiteX42182" fmla="*/ 470438 w 12184637"/>
              <a:gd name="connsiteY42182" fmla="*/ 1942916 h 4608812"/>
              <a:gd name="connsiteX42183" fmla="*/ 410951 w 12184637"/>
              <a:gd name="connsiteY42183" fmla="*/ 1915528 h 4608812"/>
              <a:gd name="connsiteX42184" fmla="*/ 409110 w 12184637"/>
              <a:gd name="connsiteY42184" fmla="*/ 1907872 h 4608812"/>
              <a:gd name="connsiteX42185" fmla="*/ 373845 w 12184637"/>
              <a:gd name="connsiteY42185" fmla="*/ 1886153 h 4608812"/>
              <a:gd name="connsiteX42186" fmla="*/ 366188 w 12184637"/>
              <a:gd name="connsiteY42186" fmla="*/ 1887993 h 4608812"/>
              <a:gd name="connsiteX42187" fmla="*/ 368028 w 12184637"/>
              <a:gd name="connsiteY42187" fmla="*/ 1895650 h 4608812"/>
              <a:gd name="connsiteX42188" fmla="*/ 403294 w 12184637"/>
              <a:gd name="connsiteY42188" fmla="*/ 1917369 h 4608812"/>
              <a:gd name="connsiteX42189" fmla="*/ 406239 w 12184637"/>
              <a:gd name="connsiteY42189" fmla="*/ 1918179 h 4608812"/>
              <a:gd name="connsiteX42190" fmla="*/ 410951 w 12184637"/>
              <a:gd name="connsiteY42190" fmla="*/ 1915528 h 4608812"/>
              <a:gd name="connsiteX42191" fmla="*/ 375685 w 12184637"/>
              <a:gd name="connsiteY42191" fmla="*/ 1893810 h 4608812"/>
              <a:gd name="connsiteX42192" fmla="*/ 373845 w 12184637"/>
              <a:gd name="connsiteY42192" fmla="*/ 1886153 h 4608812"/>
              <a:gd name="connsiteX42193" fmla="*/ 345058 w 12184637"/>
              <a:gd name="connsiteY42193" fmla="*/ 1868483 h 4608812"/>
              <a:gd name="connsiteX42194" fmla="*/ 337401 w 12184637"/>
              <a:gd name="connsiteY42194" fmla="*/ 1870324 h 4608812"/>
              <a:gd name="connsiteX42195" fmla="*/ 339242 w 12184637"/>
              <a:gd name="connsiteY42195" fmla="*/ 1877981 h 4608812"/>
              <a:gd name="connsiteX42196" fmla="*/ 368028 w 12184637"/>
              <a:gd name="connsiteY42196" fmla="*/ 1895650 h 4608812"/>
              <a:gd name="connsiteX42197" fmla="*/ 370973 w 12184637"/>
              <a:gd name="connsiteY42197" fmla="*/ 1896460 h 4608812"/>
              <a:gd name="connsiteX42198" fmla="*/ 375685 w 12184637"/>
              <a:gd name="connsiteY42198" fmla="*/ 1893810 h 4608812"/>
              <a:gd name="connsiteX42199" fmla="*/ 10788286 w 12184637"/>
              <a:gd name="connsiteY42199" fmla="*/ 893417 h 4608812"/>
              <a:gd name="connsiteX42200" fmla="*/ 10790863 w 12184637"/>
              <a:gd name="connsiteY42200" fmla="*/ 885982 h 4608812"/>
              <a:gd name="connsiteX42201" fmla="*/ 10765316 w 12184637"/>
              <a:gd name="connsiteY42201" fmla="*/ 833488 h 4608812"/>
              <a:gd name="connsiteX42202" fmla="*/ 10757880 w 12184637"/>
              <a:gd name="connsiteY42202" fmla="*/ 830911 h 4608812"/>
              <a:gd name="connsiteX42203" fmla="*/ 10755303 w 12184637"/>
              <a:gd name="connsiteY42203" fmla="*/ 838347 h 4608812"/>
              <a:gd name="connsiteX42204" fmla="*/ 10780850 w 12184637"/>
              <a:gd name="connsiteY42204" fmla="*/ 890841 h 4608812"/>
              <a:gd name="connsiteX42205" fmla="*/ 10785930 w 12184637"/>
              <a:gd name="connsiteY42205" fmla="*/ 894006 h 4608812"/>
              <a:gd name="connsiteX42206" fmla="*/ 10788286 w 12184637"/>
              <a:gd name="connsiteY42206" fmla="*/ 893417 h 4608812"/>
              <a:gd name="connsiteX42207" fmla="*/ 10809711 w 12184637"/>
              <a:gd name="connsiteY42207" fmla="*/ 947825 h 4608812"/>
              <a:gd name="connsiteX42208" fmla="*/ 10812803 w 12184637"/>
              <a:gd name="connsiteY42208" fmla="*/ 940610 h 4608812"/>
              <a:gd name="connsiteX42209" fmla="*/ 10791084 w 12184637"/>
              <a:gd name="connsiteY42209" fmla="*/ 886423 h 4608812"/>
              <a:gd name="connsiteX42210" fmla="*/ 10783869 w 12184637"/>
              <a:gd name="connsiteY42210" fmla="*/ 883331 h 4608812"/>
              <a:gd name="connsiteX42211" fmla="*/ 10780777 w 12184637"/>
              <a:gd name="connsiteY42211" fmla="*/ 890546 h 4608812"/>
              <a:gd name="connsiteX42212" fmla="*/ 10802496 w 12184637"/>
              <a:gd name="connsiteY42212" fmla="*/ 944733 h 4608812"/>
              <a:gd name="connsiteX42213" fmla="*/ 10807723 w 12184637"/>
              <a:gd name="connsiteY42213" fmla="*/ 948267 h 4608812"/>
              <a:gd name="connsiteX42214" fmla="*/ 10809711 w 12184637"/>
              <a:gd name="connsiteY42214" fmla="*/ 947825 h 4608812"/>
              <a:gd name="connsiteX42215" fmla="*/ 10827969 w 12184637"/>
              <a:gd name="connsiteY42215" fmla="*/ 1001055 h 4608812"/>
              <a:gd name="connsiteX42216" fmla="*/ 10831429 w 12184637"/>
              <a:gd name="connsiteY42216" fmla="*/ 993987 h 4608812"/>
              <a:gd name="connsiteX42217" fmla="*/ 10812877 w 12184637"/>
              <a:gd name="connsiteY42217" fmla="*/ 940831 h 4608812"/>
              <a:gd name="connsiteX42218" fmla="*/ 10805808 w 12184637"/>
              <a:gd name="connsiteY42218" fmla="*/ 937371 h 4608812"/>
              <a:gd name="connsiteX42219" fmla="*/ 10802348 w 12184637"/>
              <a:gd name="connsiteY42219" fmla="*/ 944438 h 4608812"/>
              <a:gd name="connsiteX42220" fmla="*/ 10820901 w 12184637"/>
              <a:gd name="connsiteY42220" fmla="*/ 997594 h 4608812"/>
              <a:gd name="connsiteX42221" fmla="*/ 10826202 w 12184637"/>
              <a:gd name="connsiteY42221" fmla="*/ 1001349 h 4608812"/>
              <a:gd name="connsiteX42222" fmla="*/ 10827969 w 12184637"/>
              <a:gd name="connsiteY42222" fmla="*/ 1001055 h 4608812"/>
              <a:gd name="connsiteX42223" fmla="*/ 10842988 w 12184637"/>
              <a:gd name="connsiteY42223" fmla="*/ 1050382 h 4608812"/>
              <a:gd name="connsiteX42224" fmla="*/ 10846670 w 12184637"/>
              <a:gd name="connsiteY42224" fmla="*/ 1043388 h 4608812"/>
              <a:gd name="connsiteX42225" fmla="*/ 10831429 w 12184637"/>
              <a:gd name="connsiteY42225" fmla="*/ 994060 h 4608812"/>
              <a:gd name="connsiteX42226" fmla="*/ 10824435 w 12184637"/>
              <a:gd name="connsiteY42226" fmla="*/ 990379 h 4608812"/>
              <a:gd name="connsiteX42227" fmla="*/ 10820754 w 12184637"/>
              <a:gd name="connsiteY42227" fmla="*/ 997373 h 4608812"/>
              <a:gd name="connsiteX42228" fmla="*/ 10835994 w 12184637"/>
              <a:gd name="connsiteY42228" fmla="*/ 1046701 h 4608812"/>
              <a:gd name="connsiteX42229" fmla="*/ 10841369 w 12184637"/>
              <a:gd name="connsiteY42229" fmla="*/ 1050603 h 4608812"/>
              <a:gd name="connsiteX42230" fmla="*/ 10842988 w 12184637"/>
              <a:gd name="connsiteY42230" fmla="*/ 1050382 h 4608812"/>
              <a:gd name="connsiteX42231" fmla="*/ 10851749 w 12184637"/>
              <a:gd name="connsiteY42231" fmla="*/ 1100667 h 4608812"/>
              <a:gd name="connsiteX42232" fmla="*/ 10856241 w 12184637"/>
              <a:gd name="connsiteY42232" fmla="*/ 1094188 h 4608812"/>
              <a:gd name="connsiteX42233" fmla="*/ 10846891 w 12184637"/>
              <a:gd name="connsiteY42233" fmla="*/ 1044124 h 4608812"/>
              <a:gd name="connsiteX42234" fmla="*/ 10840412 w 12184637"/>
              <a:gd name="connsiteY42234" fmla="*/ 1039633 h 4608812"/>
              <a:gd name="connsiteX42235" fmla="*/ 10835921 w 12184637"/>
              <a:gd name="connsiteY42235" fmla="*/ 1046112 h 4608812"/>
              <a:gd name="connsiteX42236" fmla="*/ 10845270 w 12184637"/>
              <a:gd name="connsiteY42236" fmla="*/ 1096176 h 4608812"/>
              <a:gd name="connsiteX42237" fmla="*/ 10850792 w 12184637"/>
              <a:gd name="connsiteY42237" fmla="*/ 1100740 h 4608812"/>
              <a:gd name="connsiteX42238" fmla="*/ 10851749 w 12184637"/>
              <a:gd name="connsiteY42238" fmla="*/ 1100667 h 4608812"/>
              <a:gd name="connsiteX42239" fmla="*/ 10851381 w 12184637"/>
              <a:gd name="connsiteY42239" fmla="*/ 1156252 h 4608812"/>
              <a:gd name="connsiteX42240" fmla="*/ 10856903 w 12184637"/>
              <a:gd name="connsiteY42240" fmla="*/ 1150583 h 4608812"/>
              <a:gd name="connsiteX42241" fmla="*/ 10856314 w 12184637"/>
              <a:gd name="connsiteY42241" fmla="*/ 1095145 h 4608812"/>
              <a:gd name="connsiteX42242" fmla="*/ 10850719 w 12184637"/>
              <a:gd name="connsiteY42242" fmla="*/ 1089623 h 4608812"/>
              <a:gd name="connsiteX42243" fmla="*/ 10850719 w 12184637"/>
              <a:gd name="connsiteY42243" fmla="*/ 1089623 h 4608812"/>
              <a:gd name="connsiteX42244" fmla="*/ 10845197 w 12184637"/>
              <a:gd name="connsiteY42244" fmla="*/ 1095292 h 4608812"/>
              <a:gd name="connsiteX42245" fmla="*/ 10845786 w 12184637"/>
              <a:gd name="connsiteY42245" fmla="*/ 1150731 h 4608812"/>
              <a:gd name="connsiteX42246" fmla="*/ 10851381 w 12184637"/>
              <a:gd name="connsiteY42246" fmla="*/ 1156252 h 4608812"/>
              <a:gd name="connsiteX42247" fmla="*/ 10851381 w 12184637"/>
              <a:gd name="connsiteY42247" fmla="*/ 1156252 h 4608812"/>
              <a:gd name="connsiteX42248" fmla="*/ 10845933 w 12184637"/>
              <a:gd name="connsiteY42248" fmla="*/ 1216991 h 4608812"/>
              <a:gd name="connsiteX42249" fmla="*/ 10856830 w 12184637"/>
              <a:gd name="connsiteY42249" fmla="*/ 1151540 h 4608812"/>
              <a:gd name="connsiteX42250" fmla="*/ 10852265 w 12184637"/>
              <a:gd name="connsiteY42250" fmla="*/ 1145135 h 4608812"/>
              <a:gd name="connsiteX42251" fmla="*/ 10845860 w 12184637"/>
              <a:gd name="connsiteY42251" fmla="*/ 1149700 h 4608812"/>
              <a:gd name="connsiteX42252" fmla="*/ 10834964 w 12184637"/>
              <a:gd name="connsiteY42252" fmla="*/ 1215151 h 4608812"/>
              <a:gd name="connsiteX42253" fmla="*/ 10839528 w 12184637"/>
              <a:gd name="connsiteY42253" fmla="*/ 1221556 h 4608812"/>
              <a:gd name="connsiteX42254" fmla="*/ 10840485 w 12184637"/>
              <a:gd name="connsiteY42254" fmla="*/ 1221630 h 4608812"/>
              <a:gd name="connsiteX42255" fmla="*/ 10845933 w 12184637"/>
              <a:gd name="connsiteY42255" fmla="*/ 1216991 h 4608812"/>
              <a:gd name="connsiteX42256" fmla="*/ 10820828 w 12184637"/>
              <a:gd name="connsiteY42256" fmla="*/ 1297535 h 4608812"/>
              <a:gd name="connsiteX42257" fmla="*/ 10845786 w 12184637"/>
              <a:gd name="connsiteY42257" fmla="*/ 1217728 h 4608812"/>
              <a:gd name="connsiteX42258" fmla="*/ 10842105 w 12184637"/>
              <a:gd name="connsiteY42258" fmla="*/ 1210733 h 4608812"/>
              <a:gd name="connsiteX42259" fmla="*/ 10835110 w 12184637"/>
              <a:gd name="connsiteY42259" fmla="*/ 1214415 h 4608812"/>
              <a:gd name="connsiteX42260" fmla="*/ 10810153 w 12184637"/>
              <a:gd name="connsiteY42260" fmla="*/ 1294222 h 4608812"/>
              <a:gd name="connsiteX42261" fmla="*/ 10813834 w 12184637"/>
              <a:gd name="connsiteY42261" fmla="*/ 1301216 h 4608812"/>
              <a:gd name="connsiteX42262" fmla="*/ 10815527 w 12184637"/>
              <a:gd name="connsiteY42262" fmla="*/ 1301437 h 4608812"/>
              <a:gd name="connsiteX42263" fmla="*/ 10820828 w 12184637"/>
              <a:gd name="connsiteY42263" fmla="*/ 1297535 h 4608812"/>
              <a:gd name="connsiteX42264" fmla="*/ 10785342 w 12184637"/>
              <a:gd name="connsiteY42264" fmla="*/ 1388092 h 4608812"/>
              <a:gd name="connsiteX42265" fmla="*/ 10820680 w 12184637"/>
              <a:gd name="connsiteY42265" fmla="*/ 1297977 h 4608812"/>
              <a:gd name="connsiteX42266" fmla="*/ 10817515 w 12184637"/>
              <a:gd name="connsiteY42266" fmla="*/ 1290762 h 4608812"/>
              <a:gd name="connsiteX42267" fmla="*/ 10810299 w 12184637"/>
              <a:gd name="connsiteY42267" fmla="*/ 1293928 h 4608812"/>
              <a:gd name="connsiteX42268" fmla="*/ 10774961 w 12184637"/>
              <a:gd name="connsiteY42268" fmla="*/ 1384043 h 4608812"/>
              <a:gd name="connsiteX42269" fmla="*/ 10778126 w 12184637"/>
              <a:gd name="connsiteY42269" fmla="*/ 1391258 h 4608812"/>
              <a:gd name="connsiteX42270" fmla="*/ 10780188 w 12184637"/>
              <a:gd name="connsiteY42270" fmla="*/ 1391626 h 4608812"/>
              <a:gd name="connsiteX42271" fmla="*/ 10785342 w 12184637"/>
              <a:gd name="connsiteY42271" fmla="*/ 1388092 h 4608812"/>
              <a:gd name="connsiteX42272" fmla="*/ 10743229 w 12184637"/>
              <a:gd name="connsiteY42272" fmla="*/ 1484685 h 4608812"/>
              <a:gd name="connsiteX42273" fmla="*/ 10785194 w 12184637"/>
              <a:gd name="connsiteY42273" fmla="*/ 1388239 h 4608812"/>
              <a:gd name="connsiteX42274" fmla="*/ 10782323 w 12184637"/>
              <a:gd name="connsiteY42274" fmla="*/ 1380877 h 4608812"/>
              <a:gd name="connsiteX42275" fmla="*/ 10774961 w 12184637"/>
              <a:gd name="connsiteY42275" fmla="*/ 1383748 h 4608812"/>
              <a:gd name="connsiteX42276" fmla="*/ 10732922 w 12184637"/>
              <a:gd name="connsiteY42276" fmla="*/ 1480194 h 4608812"/>
              <a:gd name="connsiteX42277" fmla="*/ 10735793 w 12184637"/>
              <a:gd name="connsiteY42277" fmla="*/ 1487557 h 4608812"/>
              <a:gd name="connsiteX42278" fmla="*/ 10738075 w 12184637"/>
              <a:gd name="connsiteY42278" fmla="*/ 1487998 h 4608812"/>
              <a:gd name="connsiteX42279" fmla="*/ 10743229 w 12184637"/>
              <a:gd name="connsiteY42279" fmla="*/ 1484685 h 4608812"/>
              <a:gd name="connsiteX42280" fmla="*/ 10698392 w 12184637"/>
              <a:gd name="connsiteY42280" fmla="*/ 1583561 h 4608812"/>
              <a:gd name="connsiteX42281" fmla="*/ 10743229 w 12184637"/>
              <a:gd name="connsiteY42281" fmla="*/ 1484759 h 4608812"/>
              <a:gd name="connsiteX42282" fmla="*/ 10740431 w 12184637"/>
              <a:gd name="connsiteY42282" fmla="*/ 1477397 h 4608812"/>
              <a:gd name="connsiteX42283" fmla="*/ 10733069 w 12184637"/>
              <a:gd name="connsiteY42283" fmla="*/ 1480194 h 4608812"/>
              <a:gd name="connsiteX42284" fmla="*/ 10688232 w 12184637"/>
              <a:gd name="connsiteY42284" fmla="*/ 1578997 h 4608812"/>
              <a:gd name="connsiteX42285" fmla="*/ 10691030 w 12184637"/>
              <a:gd name="connsiteY42285" fmla="*/ 1586359 h 4608812"/>
              <a:gd name="connsiteX42286" fmla="*/ 10693386 w 12184637"/>
              <a:gd name="connsiteY42286" fmla="*/ 1586874 h 4608812"/>
              <a:gd name="connsiteX42287" fmla="*/ 10698392 w 12184637"/>
              <a:gd name="connsiteY42287" fmla="*/ 1583561 h 4608812"/>
              <a:gd name="connsiteX42288" fmla="*/ 10654218 w 12184637"/>
              <a:gd name="connsiteY42288" fmla="*/ 1680891 h 4608812"/>
              <a:gd name="connsiteX42289" fmla="*/ 10698319 w 12184637"/>
              <a:gd name="connsiteY42289" fmla="*/ 1583561 h 4608812"/>
              <a:gd name="connsiteX42290" fmla="*/ 10695521 w 12184637"/>
              <a:gd name="connsiteY42290" fmla="*/ 1576199 h 4608812"/>
              <a:gd name="connsiteX42291" fmla="*/ 10688159 w 12184637"/>
              <a:gd name="connsiteY42291" fmla="*/ 1578997 h 4608812"/>
              <a:gd name="connsiteX42292" fmla="*/ 10644058 w 12184637"/>
              <a:gd name="connsiteY42292" fmla="*/ 1676327 h 4608812"/>
              <a:gd name="connsiteX42293" fmla="*/ 10646856 w 12184637"/>
              <a:gd name="connsiteY42293" fmla="*/ 1683689 h 4608812"/>
              <a:gd name="connsiteX42294" fmla="*/ 10649212 w 12184637"/>
              <a:gd name="connsiteY42294" fmla="*/ 1684204 h 4608812"/>
              <a:gd name="connsiteX42295" fmla="*/ 10654218 w 12184637"/>
              <a:gd name="connsiteY42295" fmla="*/ 1680891 h 4608812"/>
              <a:gd name="connsiteX42296" fmla="*/ 10611738 w 12184637"/>
              <a:gd name="connsiteY42296" fmla="*/ 1773362 h 4608812"/>
              <a:gd name="connsiteX42297" fmla="*/ 10654292 w 12184637"/>
              <a:gd name="connsiteY42297" fmla="*/ 1680891 h 4608812"/>
              <a:gd name="connsiteX42298" fmla="*/ 10651568 w 12184637"/>
              <a:gd name="connsiteY42298" fmla="*/ 1673529 h 4608812"/>
              <a:gd name="connsiteX42299" fmla="*/ 10644206 w 12184637"/>
              <a:gd name="connsiteY42299" fmla="*/ 1676253 h 4608812"/>
              <a:gd name="connsiteX42300" fmla="*/ 10601651 w 12184637"/>
              <a:gd name="connsiteY42300" fmla="*/ 1768724 h 4608812"/>
              <a:gd name="connsiteX42301" fmla="*/ 10604375 w 12184637"/>
              <a:gd name="connsiteY42301" fmla="*/ 1776086 h 4608812"/>
              <a:gd name="connsiteX42302" fmla="*/ 10606732 w 12184637"/>
              <a:gd name="connsiteY42302" fmla="*/ 1776601 h 4608812"/>
              <a:gd name="connsiteX42303" fmla="*/ 10611738 w 12184637"/>
              <a:gd name="connsiteY42303" fmla="*/ 1773362 h 4608812"/>
              <a:gd name="connsiteX42304" fmla="*/ 10571540 w 12184637"/>
              <a:gd name="connsiteY42304" fmla="*/ 1857808 h 4608812"/>
              <a:gd name="connsiteX42305" fmla="*/ 10611664 w 12184637"/>
              <a:gd name="connsiteY42305" fmla="*/ 1773436 h 4608812"/>
              <a:gd name="connsiteX42306" fmla="*/ 10609014 w 12184637"/>
              <a:gd name="connsiteY42306" fmla="*/ 1766000 h 4608812"/>
              <a:gd name="connsiteX42307" fmla="*/ 10601578 w 12184637"/>
              <a:gd name="connsiteY42307" fmla="*/ 1768650 h 4608812"/>
              <a:gd name="connsiteX42308" fmla="*/ 10561453 w 12184637"/>
              <a:gd name="connsiteY42308" fmla="*/ 1853096 h 4608812"/>
              <a:gd name="connsiteX42309" fmla="*/ 10564104 w 12184637"/>
              <a:gd name="connsiteY42309" fmla="*/ 1860532 h 4608812"/>
              <a:gd name="connsiteX42310" fmla="*/ 10566533 w 12184637"/>
              <a:gd name="connsiteY42310" fmla="*/ 1861047 h 4608812"/>
              <a:gd name="connsiteX42311" fmla="*/ 10571540 w 12184637"/>
              <a:gd name="connsiteY42311" fmla="*/ 1857808 h 4608812"/>
              <a:gd name="connsiteX42312" fmla="*/ 10534433 w 12184637"/>
              <a:gd name="connsiteY42312" fmla="*/ 1931063 h 4608812"/>
              <a:gd name="connsiteX42313" fmla="*/ 10571466 w 12184637"/>
              <a:gd name="connsiteY42313" fmla="*/ 1857955 h 4608812"/>
              <a:gd name="connsiteX42314" fmla="*/ 10569037 w 12184637"/>
              <a:gd name="connsiteY42314" fmla="*/ 1850445 h 4608812"/>
              <a:gd name="connsiteX42315" fmla="*/ 10561527 w 12184637"/>
              <a:gd name="connsiteY42315" fmla="*/ 1852875 h 4608812"/>
              <a:gd name="connsiteX42316" fmla="*/ 10524494 w 12184637"/>
              <a:gd name="connsiteY42316" fmla="*/ 1925983 h 4608812"/>
              <a:gd name="connsiteX42317" fmla="*/ 10526924 w 12184637"/>
              <a:gd name="connsiteY42317" fmla="*/ 1933492 h 4608812"/>
              <a:gd name="connsiteX42318" fmla="*/ 10529501 w 12184637"/>
              <a:gd name="connsiteY42318" fmla="*/ 1934081 h 4608812"/>
              <a:gd name="connsiteX42319" fmla="*/ 10534433 w 12184637"/>
              <a:gd name="connsiteY42319" fmla="*/ 1931063 h 4608812"/>
              <a:gd name="connsiteX42320" fmla="*/ 10501229 w 12184637"/>
              <a:gd name="connsiteY42320" fmla="*/ 1989961 h 4608812"/>
              <a:gd name="connsiteX42321" fmla="*/ 10534286 w 12184637"/>
              <a:gd name="connsiteY42321" fmla="*/ 1931284 h 4608812"/>
              <a:gd name="connsiteX42322" fmla="*/ 10532151 w 12184637"/>
              <a:gd name="connsiteY42322" fmla="*/ 1923701 h 4608812"/>
              <a:gd name="connsiteX42323" fmla="*/ 10524568 w 12184637"/>
              <a:gd name="connsiteY42323" fmla="*/ 1925835 h 4608812"/>
              <a:gd name="connsiteX42324" fmla="*/ 10491511 w 12184637"/>
              <a:gd name="connsiteY42324" fmla="*/ 1984513 h 4608812"/>
              <a:gd name="connsiteX42325" fmla="*/ 10493647 w 12184637"/>
              <a:gd name="connsiteY42325" fmla="*/ 1992096 h 4608812"/>
              <a:gd name="connsiteX42326" fmla="*/ 10496443 w 12184637"/>
              <a:gd name="connsiteY42326" fmla="*/ 1992833 h 4608812"/>
              <a:gd name="connsiteX42327" fmla="*/ 10501229 w 12184637"/>
              <a:gd name="connsiteY42327" fmla="*/ 1989961 h 4608812"/>
              <a:gd name="connsiteX42328" fmla="*/ 10466994 w 12184637"/>
              <a:gd name="connsiteY42328" fmla="*/ 2049596 h 4608812"/>
              <a:gd name="connsiteX42329" fmla="*/ 10501229 w 12184637"/>
              <a:gd name="connsiteY42329" fmla="*/ 1989961 h 4608812"/>
              <a:gd name="connsiteX42330" fmla="*/ 10499168 w 12184637"/>
              <a:gd name="connsiteY42330" fmla="*/ 1982378 h 4608812"/>
              <a:gd name="connsiteX42331" fmla="*/ 10491585 w 12184637"/>
              <a:gd name="connsiteY42331" fmla="*/ 1984440 h 4608812"/>
              <a:gd name="connsiteX42332" fmla="*/ 10457350 w 12184637"/>
              <a:gd name="connsiteY42332" fmla="*/ 2044075 h 4608812"/>
              <a:gd name="connsiteX42333" fmla="*/ 10459412 w 12184637"/>
              <a:gd name="connsiteY42333" fmla="*/ 2051658 h 4608812"/>
              <a:gd name="connsiteX42334" fmla="*/ 10462209 w 12184637"/>
              <a:gd name="connsiteY42334" fmla="*/ 2052394 h 4608812"/>
              <a:gd name="connsiteX42335" fmla="*/ 10466994 w 12184637"/>
              <a:gd name="connsiteY42335" fmla="*/ 2049596 h 4608812"/>
              <a:gd name="connsiteX42336" fmla="*/ 10426723 w 12184637"/>
              <a:gd name="connsiteY42336" fmla="*/ 2125134 h 4608812"/>
              <a:gd name="connsiteX42337" fmla="*/ 10467142 w 12184637"/>
              <a:gd name="connsiteY42337" fmla="*/ 2049449 h 4608812"/>
              <a:gd name="connsiteX42338" fmla="*/ 10464860 w 12184637"/>
              <a:gd name="connsiteY42338" fmla="*/ 2041939 h 4608812"/>
              <a:gd name="connsiteX42339" fmla="*/ 10457350 w 12184637"/>
              <a:gd name="connsiteY42339" fmla="*/ 2044222 h 4608812"/>
              <a:gd name="connsiteX42340" fmla="*/ 10416931 w 12184637"/>
              <a:gd name="connsiteY42340" fmla="*/ 2119906 h 4608812"/>
              <a:gd name="connsiteX42341" fmla="*/ 10419213 w 12184637"/>
              <a:gd name="connsiteY42341" fmla="*/ 2127416 h 4608812"/>
              <a:gd name="connsiteX42342" fmla="*/ 10421864 w 12184637"/>
              <a:gd name="connsiteY42342" fmla="*/ 2128078 h 4608812"/>
              <a:gd name="connsiteX42343" fmla="*/ 10426723 w 12184637"/>
              <a:gd name="connsiteY42343" fmla="*/ 2125134 h 4608812"/>
              <a:gd name="connsiteX42344" fmla="*/ 10375334 w 12184637"/>
              <a:gd name="connsiteY42344" fmla="*/ 2231593 h 4608812"/>
              <a:gd name="connsiteX42345" fmla="*/ 10426796 w 12184637"/>
              <a:gd name="connsiteY42345" fmla="*/ 2124913 h 4608812"/>
              <a:gd name="connsiteX42346" fmla="*/ 10424220 w 12184637"/>
              <a:gd name="connsiteY42346" fmla="*/ 2117477 h 4608812"/>
              <a:gd name="connsiteX42347" fmla="*/ 10416784 w 12184637"/>
              <a:gd name="connsiteY42347" fmla="*/ 2120054 h 4608812"/>
              <a:gd name="connsiteX42348" fmla="*/ 10365321 w 12184637"/>
              <a:gd name="connsiteY42348" fmla="*/ 2226734 h 4608812"/>
              <a:gd name="connsiteX42349" fmla="*/ 10367898 w 12184637"/>
              <a:gd name="connsiteY42349" fmla="*/ 2234170 h 4608812"/>
              <a:gd name="connsiteX42350" fmla="*/ 10370328 w 12184637"/>
              <a:gd name="connsiteY42350" fmla="*/ 2234685 h 4608812"/>
              <a:gd name="connsiteX42351" fmla="*/ 10375334 w 12184637"/>
              <a:gd name="connsiteY42351" fmla="*/ 2231593 h 4608812"/>
              <a:gd name="connsiteX42352" fmla="*/ 10308337 w 12184637"/>
              <a:gd name="connsiteY42352" fmla="*/ 2383477 h 4608812"/>
              <a:gd name="connsiteX42353" fmla="*/ 10375481 w 12184637"/>
              <a:gd name="connsiteY42353" fmla="*/ 2231446 h 4608812"/>
              <a:gd name="connsiteX42354" fmla="*/ 10372610 w 12184637"/>
              <a:gd name="connsiteY42354" fmla="*/ 2224083 h 4608812"/>
              <a:gd name="connsiteX42355" fmla="*/ 10365247 w 12184637"/>
              <a:gd name="connsiteY42355" fmla="*/ 2226955 h 4608812"/>
              <a:gd name="connsiteX42356" fmla="*/ 10298103 w 12184637"/>
              <a:gd name="connsiteY42356" fmla="*/ 2378986 h 4608812"/>
              <a:gd name="connsiteX42357" fmla="*/ 10300974 w 12184637"/>
              <a:gd name="connsiteY42357" fmla="*/ 2386349 h 4608812"/>
              <a:gd name="connsiteX42358" fmla="*/ 10303256 w 12184637"/>
              <a:gd name="connsiteY42358" fmla="*/ 2386790 h 4608812"/>
              <a:gd name="connsiteX42359" fmla="*/ 10308337 w 12184637"/>
              <a:gd name="connsiteY42359" fmla="*/ 2383477 h 4608812"/>
              <a:gd name="connsiteX42360" fmla="*/ 10231180 w 12184637"/>
              <a:gd name="connsiteY42360" fmla="*/ 2563707 h 4608812"/>
              <a:gd name="connsiteX42361" fmla="*/ 10308337 w 12184637"/>
              <a:gd name="connsiteY42361" fmla="*/ 2383477 h 4608812"/>
              <a:gd name="connsiteX42362" fmla="*/ 10305392 w 12184637"/>
              <a:gd name="connsiteY42362" fmla="*/ 2376189 h 4608812"/>
              <a:gd name="connsiteX42363" fmla="*/ 10298103 w 12184637"/>
              <a:gd name="connsiteY42363" fmla="*/ 2379134 h 4608812"/>
              <a:gd name="connsiteX42364" fmla="*/ 10220946 w 12184637"/>
              <a:gd name="connsiteY42364" fmla="*/ 2559363 h 4608812"/>
              <a:gd name="connsiteX42365" fmla="*/ 10223891 w 12184637"/>
              <a:gd name="connsiteY42365" fmla="*/ 2566652 h 4608812"/>
              <a:gd name="connsiteX42366" fmla="*/ 10226099 w 12184637"/>
              <a:gd name="connsiteY42366" fmla="*/ 2567094 h 4608812"/>
              <a:gd name="connsiteX42367" fmla="*/ 10231180 w 12184637"/>
              <a:gd name="connsiteY42367" fmla="*/ 2563707 h 4608812"/>
              <a:gd name="connsiteX42368" fmla="*/ 10149385 w 12184637"/>
              <a:gd name="connsiteY42368" fmla="*/ 2755495 h 4608812"/>
              <a:gd name="connsiteX42369" fmla="*/ 10231106 w 12184637"/>
              <a:gd name="connsiteY42369" fmla="*/ 2563707 h 4608812"/>
              <a:gd name="connsiteX42370" fmla="*/ 10228161 w 12184637"/>
              <a:gd name="connsiteY42370" fmla="*/ 2556418 h 4608812"/>
              <a:gd name="connsiteX42371" fmla="*/ 10220872 w 12184637"/>
              <a:gd name="connsiteY42371" fmla="*/ 2559363 h 4608812"/>
              <a:gd name="connsiteX42372" fmla="*/ 10139151 w 12184637"/>
              <a:gd name="connsiteY42372" fmla="*/ 2751152 h 4608812"/>
              <a:gd name="connsiteX42373" fmla="*/ 10142096 w 12184637"/>
              <a:gd name="connsiteY42373" fmla="*/ 2758440 h 4608812"/>
              <a:gd name="connsiteX42374" fmla="*/ 10144304 w 12184637"/>
              <a:gd name="connsiteY42374" fmla="*/ 2758882 h 4608812"/>
              <a:gd name="connsiteX42375" fmla="*/ 10149385 w 12184637"/>
              <a:gd name="connsiteY42375" fmla="*/ 2755495 h 4608812"/>
              <a:gd name="connsiteX42376" fmla="*/ 10068325 w 12184637"/>
              <a:gd name="connsiteY42376" fmla="*/ 2942793 h 4608812"/>
              <a:gd name="connsiteX42377" fmla="*/ 10149385 w 12184637"/>
              <a:gd name="connsiteY42377" fmla="*/ 2755495 h 4608812"/>
              <a:gd name="connsiteX42378" fmla="*/ 10146513 w 12184637"/>
              <a:gd name="connsiteY42378" fmla="*/ 2748133 h 4608812"/>
              <a:gd name="connsiteX42379" fmla="*/ 10139151 w 12184637"/>
              <a:gd name="connsiteY42379" fmla="*/ 2751004 h 4608812"/>
              <a:gd name="connsiteX42380" fmla="*/ 10058092 w 12184637"/>
              <a:gd name="connsiteY42380" fmla="*/ 2938302 h 4608812"/>
              <a:gd name="connsiteX42381" fmla="*/ 10060963 w 12184637"/>
              <a:gd name="connsiteY42381" fmla="*/ 2945664 h 4608812"/>
              <a:gd name="connsiteX42382" fmla="*/ 10063245 w 12184637"/>
              <a:gd name="connsiteY42382" fmla="*/ 2946106 h 4608812"/>
              <a:gd name="connsiteX42383" fmla="*/ 10068325 w 12184637"/>
              <a:gd name="connsiteY42383" fmla="*/ 2942793 h 4608812"/>
              <a:gd name="connsiteX42384" fmla="*/ 9992935 w 12184637"/>
              <a:gd name="connsiteY42384" fmla="*/ 3110212 h 4608812"/>
              <a:gd name="connsiteX42385" fmla="*/ 10068252 w 12184637"/>
              <a:gd name="connsiteY42385" fmla="*/ 2942866 h 4608812"/>
              <a:gd name="connsiteX42386" fmla="*/ 10065454 w 12184637"/>
              <a:gd name="connsiteY42386" fmla="*/ 2935504 h 4608812"/>
              <a:gd name="connsiteX42387" fmla="*/ 10058092 w 12184637"/>
              <a:gd name="connsiteY42387" fmla="*/ 2938302 h 4608812"/>
              <a:gd name="connsiteX42388" fmla="*/ 9982775 w 12184637"/>
              <a:gd name="connsiteY42388" fmla="*/ 3105647 h 4608812"/>
              <a:gd name="connsiteX42389" fmla="*/ 9985573 w 12184637"/>
              <a:gd name="connsiteY42389" fmla="*/ 3113010 h 4608812"/>
              <a:gd name="connsiteX42390" fmla="*/ 9987929 w 12184637"/>
              <a:gd name="connsiteY42390" fmla="*/ 3113525 h 4608812"/>
              <a:gd name="connsiteX42391" fmla="*/ 9992935 w 12184637"/>
              <a:gd name="connsiteY42391" fmla="*/ 3110212 h 4608812"/>
              <a:gd name="connsiteX42392" fmla="*/ 9921447 w 12184637"/>
              <a:gd name="connsiteY42392" fmla="*/ 3257606 h 4608812"/>
              <a:gd name="connsiteX42393" fmla="*/ 9992862 w 12184637"/>
              <a:gd name="connsiteY42393" fmla="*/ 3110433 h 4608812"/>
              <a:gd name="connsiteX42394" fmla="*/ 9990284 w 12184637"/>
              <a:gd name="connsiteY42394" fmla="*/ 3102997 h 4608812"/>
              <a:gd name="connsiteX42395" fmla="*/ 9982849 w 12184637"/>
              <a:gd name="connsiteY42395" fmla="*/ 3105574 h 4608812"/>
              <a:gd name="connsiteX42396" fmla="*/ 9911434 w 12184637"/>
              <a:gd name="connsiteY42396" fmla="*/ 3252746 h 4608812"/>
              <a:gd name="connsiteX42397" fmla="*/ 9914011 w 12184637"/>
              <a:gd name="connsiteY42397" fmla="*/ 3260182 h 4608812"/>
              <a:gd name="connsiteX42398" fmla="*/ 9916514 w 12184637"/>
              <a:gd name="connsiteY42398" fmla="*/ 3260771 h 4608812"/>
              <a:gd name="connsiteX42399" fmla="*/ 9921447 w 12184637"/>
              <a:gd name="connsiteY42399" fmla="*/ 3257606 h 4608812"/>
              <a:gd name="connsiteX42400" fmla="*/ 9852168 w 12184637"/>
              <a:gd name="connsiteY42400" fmla="*/ 3384606 h 4608812"/>
              <a:gd name="connsiteX42401" fmla="*/ 9921373 w 12184637"/>
              <a:gd name="connsiteY42401" fmla="*/ 3257826 h 4608812"/>
              <a:gd name="connsiteX42402" fmla="*/ 9919165 w 12184637"/>
              <a:gd name="connsiteY42402" fmla="*/ 3250243 h 4608812"/>
              <a:gd name="connsiteX42403" fmla="*/ 9911581 w 12184637"/>
              <a:gd name="connsiteY42403" fmla="*/ 3252452 h 4608812"/>
              <a:gd name="connsiteX42404" fmla="*/ 9842375 w 12184637"/>
              <a:gd name="connsiteY42404" fmla="*/ 3379231 h 4608812"/>
              <a:gd name="connsiteX42405" fmla="*/ 9844584 w 12184637"/>
              <a:gd name="connsiteY42405" fmla="*/ 3386814 h 4608812"/>
              <a:gd name="connsiteX42406" fmla="*/ 9847308 w 12184637"/>
              <a:gd name="connsiteY42406" fmla="*/ 3387477 h 4608812"/>
              <a:gd name="connsiteX42407" fmla="*/ 9852168 w 12184637"/>
              <a:gd name="connsiteY42407" fmla="*/ 3384606 h 4608812"/>
              <a:gd name="connsiteX42408" fmla="*/ 9783329 w 12184637"/>
              <a:gd name="connsiteY42408" fmla="*/ 3490844 h 4608812"/>
              <a:gd name="connsiteX42409" fmla="*/ 9851947 w 12184637"/>
              <a:gd name="connsiteY42409" fmla="*/ 3384900 h 4608812"/>
              <a:gd name="connsiteX42410" fmla="*/ 9850327 w 12184637"/>
              <a:gd name="connsiteY42410" fmla="*/ 3377170 h 4608812"/>
              <a:gd name="connsiteX42411" fmla="*/ 9842596 w 12184637"/>
              <a:gd name="connsiteY42411" fmla="*/ 3378789 h 4608812"/>
              <a:gd name="connsiteX42412" fmla="*/ 9773980 w 12184637"/>
              <a:gd name="connsiteY42412" fmla="*/ 3484733 h 4608812"/>
              <a:gd name="connsiteX42413" fmla="*/ 9775599 w 12184637"/>
              <a:gd name="connsiteY42413" fmla="*/ 3492464 h 4608812"/>
              <a:gd name="connsiteX42414" fmla="*/ 9778691 w 12184637"/>
              <a:gd name="connsiteY42414" fmla="*/ 3493347 h 4608812"/>
              <a:gd name="connsiteX42415" fmla="*/ 9783329 w 12184637"/>
              <a:gd name="connsiteY42415" fmla="*/ 3490844 h 4608812"/>
              <a:gd name="connsiteX42416" fmla="*/ 9713535 w 12184637"/>
              <a:gd name="connsiteY42416" fmla="*/ 3576026 h 4608812"/>
              <a:gd name="connsiteX42417" fmla="*/ 9783036 w 12184637"/>
              <a:gd name="connsiteY42417" fmla="*/ 3491359 h 4608812"/>
              <a:gd name="connsiteX42418" fmla="*/ 9782226 w 12184637"/>
              <a:gd name="connsiteY42418" fmla="*/ 3483482 h 4608812"/>
              <a:gd name="connsiteX42419" fmla="*/ 9774348 w 12184637"/>
              <a:gd name="connsiteY42419" fmla="*/ 3484292 h 4608812"/>
              <a:gd name="connsiteX42420" fmla="*/ 9704848 w 12184637"/>
              <a:gd name="connsiteY42420" fmla="*/ 3568958 h 4608812"/>
              <a:gd name="connsiteX42421" fmla="*/ 9705657 w 12184637"/>
              <a:gd name="connsiteY42421" fmla="*/ 3576836 h 4608812"/>
              <a:gd name="connsiteX42422" fmla="*/ 9709265 w 12184637"/>
              <a:gd name="connsiteY42422" fmla="*/ 3578087 h 4608812"/>
              <a:gd name="connsiteX42423" fmla="*/ 9713535 w 12184637"/>
              <a:gd name="connsiteY42423" fmla="*/ 3576026 h 4608812"/>
              <a:gd name="connsiteX42424" fmla="*/ 6680481 w 12184637"/>
              <a:gd name="connsiteY42424" fmla="*/ 1951898 h 4608812"/>
              <a:gd name="connsiteX42425" fmla="*/ 6680481 w 12184637"/>
              <a:gd name="connsiteY42425" fmla="*/ 1944020 h 4608812"/>
              <a:gd name="connsiteX42426" fmla="*/ 6639325 w 12184637"/>
              <a:gd name="connsiteY42426" fmla="*/ 1903086 h 4608812"/>
              <a:gd name="connsiteX42427" fmla="*/ 6631447 w 12184637"/>
              <a:gd name="connsiteY42427" fmla="*/ 1903086 h 4608812"/>
              <a:gd name="connsiteX42428" fmla="*/ 6631447 w 12184637"/>
              <a:gd name="connsiteY42428" fmla="*/ 1910964 h 4608812"/>
              <a:gd name="connsiteX42429" fmla="*/ 6672603 w 12184637"/>
              <a:gd name="connsiteY42429" fmla="*/ 1951898 h 4608812"/>
              <a:gd name="connsiteX42430" fmla="*/ 6676578 w 12184637"/>
              <a:gd name="connsiteY42430" fmla="*/ 1953518 h 4608812"/>
              <a:gd name="connsiteX42431" fmla="*/ 6680481 w 12184637"/>
              <a:gd name="connsiteY42431" fmla="*/ 1951898 h 4608812"/>
              <a:gd name="connsiteX42432" fmla="*/ 6639841 w 12184637"/>
              <a:gd name="connsiteY42432" fmla="*/ 1910522 h 4608812"/>
              <a:gd name="connsiteX42433" fmla="*/ 6638883 w 12184637"/>
              <a:gd name="connsiteY42433" fmla="*/ 1902718 h 4608812"/>
              <a:gd name="connsiteX42434" fmla="*/ 6517921 w 12184637"/>
              <a:gd name="connsiteY42434" fmla="*/ 1808701 h 4608812"/>
              <a:gd name="connsiteX42435" fmla="*/ 6510117 w 12184637"/>
              <a:gd name="connsiteY42435" fmla="*/ 1809658 h 4608812"/>
              <a:gd name="connsiteX42436" fmla="*/ 6511074 w 12184637"/>
              <a:gd name="connsiteY42436" fmla="*/ 1817462 h 4608812"/>
              <a:gd name="connsiteX42437" fmla="*/ 6632037 w 12184637"/>
              <a:gd name="connsiteY42437" fmla="*/ 1911479 h 4608812"/>
              <a:gd name="connsiteX42438" fmla="*/ 6635497 w 12184637"/>
              <a:gd name="connsiteY42438" fmla="*/ 1912657 h 4608812"/>
              <a:gd name="connsiteX42439" fmla="*/ 6639841 w 12184637"/>
              <a:gd name="connsiteY42439" fmla="*/ 1910522 h 4608812"/>
              <a:gd name="connsiteX42440" fmla="*/ 6519982 w 12184637"/>
              <a:gd name="connsiteY42440" fmla="*/ 1813560 h 4608812"/>
              <a:gd name="connsiteX42441" fmla="*/ 6514976 w 12184637"/>
              <a:gd name="connsiteY42441" fmla="*/ 1807449 h 4608812"/>
              <a:gd name="connsiteX42442" fmla="*/ 6349765 w 12184637"/>
              <a:gd name="connsiteY42442" fmla="*/ 1791400 h 4608812"/>
              <a:gd name="connsiteX42443" fmla="*/ 6343655 w 12184637"/>
              <a:gd name="connsiteY42443" fmla="*/ 1796406 h 4608812"/>
              <a:gd name="connsiteX42444" fmla="*/ 6348661 w 12184637"/>
              <a:gd name="connsiteY42444" fmla="*/ 1802517 h 4608812"/>
              <a:gd name="connsiteX42445" fmla="*/ 6513871 w 12184637"/>
              <a:gd name="connsiteY42445" fmla="*/ 1818567 h 4608812"/>
              <a:gd name="connsiteX42446" fmla="*/ 6514461 w 12184637"/>
              <a:gd name="connsiteY42446" fmla="*/ 1818567 h 4608812"/>
              <a:gd name="connsiteX42447" fmla="*/ 6519982 w 12184637"/>
              <a:gd name="connsiteY42447" fmla="*/ 1813560 h 4608812"/>
              <a:gd name="connsiteX42448" fmla="*/ 6353594 w 12184637"/>
              <a:gd name="connsiteY42448" fmla="*/ 1800382 h 4608812"/>
              <a:gd name="connsiteX42449" fmla="*/ 6352563 w 12184637"/>
              <a:gd name="connsiteY42449" fmla="*/ 1792578 h 4608812"/>
              <a:gd name="connsiteX42450" fmla="*/ 6241024 w 12184637"/>
              <a:gd name="connsiteY42450" fmla="*/ 1706954 h 4608812"/>
              <a:gd name="connsiteX42451" fmla="*/ 6233220 w 12184637"/>
              <a:gd name="connsiteY42451" fmla="*/ 1707985 h 4608812"/>
              <a:gd name="connsiteX42452" fmla="*/ 6234251 w 12184637"/>
              <a:gd name="connsiteY42452" fmla="*/ 1715789 h 4608812"/>
              <a:gd name="connsiteX42453" fmla="*/ 6345790 w 12184637"/>
              <a:gd name="connsiteY42453" fmla="*/ 1801412 h 4608812"/>
              <a:gd name="connsiteX42454" fmla="*/ 6349250 w 12184637"/>
              <a:gd name="connsiteY42454" fmla="*/ 1802590 h 4608812"/>
              <a:gd name="connsiteX42455" fmla="*/ 6353594 w 12184637"/>
              <a:gd name="connsiteY42455" fmla="*/ 1800382 h 4608812"/>
              <a:gd name="connsiteX42456" fmla="*/ 6243233 w 12184637"/>
              <a:gd name="connsiteY42456" fmla="*/ 1711960 h 4608812"/>
              <a:gd name="connsiteX42457" fmla="*/ 6238300 w 12184637"/>
              <a:gd name="connsiteY42457" fmla="*/ 1705776 h 4608812"/>
              <a:gd name="connsiteX42458" fmla="*/ 6074562 w 12184637"/>
              <a:gd name="connsiteY42458" fmla="*/ 1688106 h 4608812"/>
              <a:gd name="connsiteX42459" fmla="*/ 6068377 w 12184637"/>
              <a:gd name="connsiteY42459" fmla="*/ 1693039 h 4608812"/>
              <a:gd name="connsiteX42460" fmla="*/ 6073310 w 12184637"/>
              <a:gd name="connsiteY42460" fmla="*/ 1699223 h 4608812"/>
              <a:gd name="connsiteX42461" fmla="*/ 6237048 w 12184637"/>
              <a:gd name="connsiteY42461" fmla="*/ 1716893 h 4608812"/>
              <a:gd name="connsiteX42462" fmla="*/ 6237711 w 12184637"/>
              <a:gd name="connsiteY42462" fmla="*/ 1716893 h 4608812"/>
              <a:gd name="connsiteX42463" fmla="*/ 6243233 w 12184637"/>
              <a:gd name="connsiteY42463" fmla="*/ 1711960 h 4608812"/>
              <a:gd name="connsiteX42464" fmla="*/ 6078022 w 12184637"/>
              <a:gd name="connsiteY42464" fmla="*/ 1697456 h 4608812"/>
              <a:gd name="connsiteX42465" fmla="*/ 6077654 w 12184637"/>
              <a:gd name="connsiteY42465" fmla="*/ 1689579 h 4608812"/>
              <a:gd name="connsiteX42466" fmla="*/ 5973846 w 12184637"/>
              <a:gd name="connsiteY42466" fmla="*/ 1595194 h 4608812"/>
              <a:gd name="connsiteX42467" fmla="*/ 5965968 w 12184637"/>
              <a:gd name="connsiteY42467" fmla="*/ 1595562 h 4608812"/>
              <a:gd name="connsiteX42468" fmla="*/ 5966336 w 12184637"/>
              <a:gd name="connsiteY42468" fmla="*/ 1603440 h 4608812"/>
              <a:gd name="connsiteX42469" fmla="*/ 6070144 w 12184637"/>
              <a:gd name="connsiteY42469" fmla="*/ 1697825 h 4608812"/>
              <a:gd name="connsiteX42470" fmla="*/ 6073899 w 12184637"/>
              <a:gd name="connsiteY42470" fmla="*/ 1699297 h 4608812"/>
              <a:gd name="connsiteX42471" fmla="*/ 6078022 w 12184637"/>
              <a:gd name="connsiteY42471" fmla="*/ 1697456 h 4608812"/>
              <a:gd name="connsiteX42472" fmla="*/ 5975612 w 12184637"/>
              <a:gd name="connsiteY42472" fmla="*/ 1600127 h 4608812"/>
              <a:gd name="connsiteX42473" fmla="*/ 5970827 w 12184637"/>
              <a:gd name="connsiteY42473" fmla="*/ 1593869 h 4608812"/>
              <a:gd name="connsiteX42474" fmla="*/ 5805469 w 12184637"/>
              <a:gd name="connsiteY42474" fmla="*/ 1571045 h 4608812"/>
              <a:gd name="connsiteX42475" fmla="*/ 5799211 w 12184637"/>
              <a:gd name="connsiteY42475" fmla="*/ 1575831 h 4608812"/>
              <a:gd name="connsiteX42476" fmla="*/ 5803997 w 12184637"/>
              <a:gd name="connsiteY42476" fmla="*/ 1582089 h 4608812"/>
              <a:gd name="connsiteX42477" fmla="*/ 5969354 w 12184637"/>
              <a:gd name="connsiteY42477" fmla="*/ 1604912 h 4608812"/>
              <a:gd name="connsiteX42478" fmla="*/ 5970164 w 12184637"/>
              <a:gd name="connsiteY42478" fmla="*/ 1604986 h 4608812"/>
              <a:gd name="connsiteX42479" fmla="*/ 5975612 w 12184637"/>
              <a:gd name="connsiteY42479" fmla="*/ 1600127 h 4608812"/>
              <a:gd name="connsiteX42480" fmla="*/ 5808267 w 12184637"/>
              <a:gd name="connsiteY42480" fmla="*/ 1580837 h 4608812"/>
              <a:gd name="connsiteX42481" fmla="*/ 5809077 w 12184637"/>
              <a:gd name="connsiteY42481" fmla="*/ 1572960 h 4608812"/>
              <a:gd name="connsiteX42482" fmla="*/ 5714397 w 12184637"/>
              <a:gd name="connsiteY42482" fmla="*/ 1456414 h 4608812"/>
              <a:gd name="connsiteX42483" fmla="*/ 5706520 w 12184637"/>
              <a:gd name="connsiteY42483" fmla="*/ 1455604 h 4608812"/>
              <a:gd name="connsiteX42484" fmla="*/ 5705710 w 12184637"/>
              <a:gd name="connsiteY42484" fmla="*/ 1463482 h 4608812"/>
              <a:gd name="connsiteX42485" fmla="*/ 5800389 w 12184637"/>
              <a:gd name="connsiteY42485" fmla="*/ 1580027 h 4608812"/>
              <a:gd name="connsiteX42486" fmla="*/ 5804733 w 12184637"/>
              <a:gd name="connsiteY42486" fmla="*/ 1582089 h 4608812"/>
              <a:gd name="connsiteX42487" fmla="*/ 5808267 w 12184637"/>
              <a:gd name="connsiteY42487" fmla="*/ 1580837 h 4608812"/>
              <a:gd name="connsiteX42488" fmla="*/ 5715575 w 12184637"/>
              <a:gd name="connsiteY42488" fmla="*/ 1460979 h 4608812"/>
              <a:gd name="connsiteX42489" fmla="*/ 5711158 w 12184637"/>
              <a:gd name="connsiteY42489" fmla="*/ 1454426 h 4608812"/>
              <a:gd name="connsiteX42490" fmla="*/ 5540278 w 12184637"/>
              <a:gd name="connsiteY42490" fmla="*/ 1421738 h 4608812"/>
              <a:gd name="connsiteX42491" fmla="*/ 5533726 w 12184637"/>
              <a:gd name="connsiteY42491" fmla="*/ 1426155 h 4608812"/>
              <a:gd name="connsiteX42492" fmla="*/ 5538143 w 12184637"/>
              <a:gd name="connsiteY42492" fmla="*/ 1432707 h 4608812"/>
              <a:gd name="connsiteX42493" fmla="*/ 5709023 w 12184637"/>
              <a:gd name="connsiteY42493" fmla="*/ 1465396 h 4608812"/>
              <a:gd name="connsiteX42494" fmla="*/ 5710127 w 12184637"/>
              <a:gd name="connsiteY42494" fmla="*/ 1465470 h 4608812"/>
              <a:gd name="connsiteX42495" fmla="*/ 5715575 w 12184637"/>
              <a:gd name="connsiteY42495" fmla="*/ 1460979 h 4608812"/>
              <a:gd name="connsiteX42496" fmla="*/ 5544622 w 12184637"/>
              <a:gd name="connsiteY42496" fmla="*/ 1428437 h 4608812"/>
              <a:gd name="connsiteX42497" fmla="*/ 5540352 w 12184637"/>
              <a:gd name="connsiteY42497" fmla="*/ 1421811 h 4608812"/>
              <a:gd name="connsiteX42498" fmla="*/ 5363067 w 12184637"/>
              <a:gd name="connsiteY42498" fmla="*/ 1383159 h 4608812"/>
              <a:gd name="connsiteX42499" fmla="*/ 5356441 w 12184637"/>
              <a:gd name="connsiteY42499" fmla="*/ 1387429 h 4608812"/>
              <a:gd name="connsiteX42500" fmla="*/ 5360711 w 12184637"/>
              <a:gd name="connsiteY42500" fmla="*/ 1394055 h 4608812"/>
              <a:gd name="connsiteX42501" fmla="*/ 5537996 w 12184637"/>
              <a:gd name="connsiteY42501" fmla="*/ 1432707 h 4608812"/>
              <a:gd name="connsiteX42502" fmla="*/ 5539248 w 12184637"/>
              <a:gd name="connsiteY42502" fmla="*/ 1432855 h 4608812"/>
              <a:gd name="connsiteX42503" fmla="*/ 5544622 w 12184637"/>
              <a:gd name="connsiteY42503" fmla="*/ 1428437 h 4608812"/>
              <a:gd name="connsiteX42504" fmla="*/ 5364687 w 12184637"/>
              <a:gd name="connsiteY42504" fmla="*/ 1393466 h 4608812"/>
              <a:gd name="connsiteX42505" fmla="*/ 5366749 w 12184637"/>
              <a:gd name="connsiteY42505" fmla="*/ 1385883 h 4608812"/>
              <a:gd name="connsiteX42506" fmla="*/ 5282745 w 12184637"/>
              <a:gd name="connsiteY42506" fmla="*/ 1239741 h 4608812"/>
              <a:gd name="connsiteX42507" fmla="*/ 5275161 w 12184637"/>
              <a:gd name="connsiteY42507" fmla="*/ 1237680 h 4608812"/>
              <a:gd name="connsiteX42508" fmla="*/ 5273100 w 12184637"/>
              <a:gd name="connsiteY42508" fmla="*/ 1245263 h 4608812"/>
              <a:gd name="connsiteX42509" fmla="*/ 5357104 w 12184637"/>
              <a:gd name="connsiteY42509" fmla="*/ 1391405 h 4608812"/>
              <a:gd name="connsiteX42510" fmla="*/ 5361963 w 12184637"/>
              <a:gd name="connsiteY42510" fmla="*/ 1394202 h 4608812"/>
              <a:gd name="connsiteX42511" fmla="*/ 5364687 w 12184637"/>
              <a:gd name="connsiteY42511" fmla="*/ 1393466 h 4608812"/>
              <a:gd name="connsiteX42512" fmla="*/ 5283260 w 12184637"/>
              <a:gd name="connsiteY42512" fmla="*/ 1244158 h 4608812"/>
              <a:gd name="connsiteX42513" fmla="*/ 5279505 w 12184637"/>
              <a:gd name="connsiteY42513" fmla="*/ 1237238 h 4608812"/>
              <a:gd name="connsiteX42514" fmla="*/ 5093901 w 12184637"/>
              <a:gd name="connsiteY42514" fmla="*/ 1180990 h 4608812"/>
              <a:gd name="connsiteX42515" fmla="*/ 5086980 w 12184637"/>
              <a:gd name="connsiteY42515" fmla="*/ 1184745 h 4608812"/>
              <a:gd name="connsiteX42516" fmla="*/ 5090735 w 12184637"/>
              <a:gd name="connsiteY42516" fmla="*/ 1191665 h 4608812"/>
              <a:gd name="connsiteX42517" fmla="*/ 5276339 w 12184637"/>
              <a:gd name="connsiteY42517" fmla="*/ 1247913 h 4608812"/>
              <a:gd name="connsiteX42518" fmla="*/ 5278033 w 12184637"/>
              <a:gd name="connsiteY42518" fmla="*/ 1248134 h 4608812"/>
              <a:gd name="connsiteX42519" fmla="*/ 5283260 w 12184637"/>
              <a:gd name="connsiteY42519" fmla="*/ 1244158 h 4608812"/>
              <a:gd name="connsiteX42520" fmla="*/ 5094416 w 12184637"/>
              <a:gd name="connsiteY42520" fmla="*/ 1191371 h 4608812"/>
              <a:gd name="connsiteX42521" fmla="*/ 5097361 w 12184637"/>
              <a:gd name="connsiteY42521" fmla="*/ 1184082 h 4608812"/>
              <a:gd name="connsiteX42522" fmla="*/ 5028376 w 12184637"/>
              <a:gd name="connsiteY42522" fmla="*/ 1020638 h 4608812"/>
              <a:gd name="connsiteX42523" fmla="*/ 5021088 w 12184637"/>
              <a:gd name="connsiteY42523" fmla="*/ 1017693 h 4608812"/>
              <a:gd name="connsiteX42524" fmla="*/ 5018143 w 12184637"/>
              <a:gd name="connsiteY42524" fmla="*/ 1024982 h 4608812"/>
              <a:gd name="connsiteX42525" fmla="*/ 5087128 w 12184637"/>
              <a:gd name="connsiteY42525" fmla="*/ 1188426 h 4608812"/>
              <a:gd name="connsiteX42526" fmla="*/ 5092281 w 12184637"/>
              <a:gd name="connsiteY42526" fmla="*/ 1191812 h 4608812"/>
              <a:gd name="connsiteX42527" fmla="*/ 5094416 w 12184637"/>
              <a:gd name="connsiteY42527" fmla="*/ 1191371 h 4608812"/>
              <a:gd name="connsiteX42528" fmla="*/ 5028524 w 12184637"/>
              <a:gd name="connsiteY42528" fmla="*/ 1024761 h 4608812"/>
              <a:gd name="connsiteX42529" fmla="*/ 5025284 w 12184637"/>
              <a:gd name="connsiteY42529" fmla="*/ 1017546 h 4608812"/>
              <a:gd name="connsiteX42530" fmla="*/ 4828858 w 12184637"/>
              <a:gd name="connsiteY42530" fmla="*/ 943408 h 4608812"/>
              <a:gd name="connsiteX42531" fmla="*/ 4821643 w 12184637"/>
              <a:gd name="connsiteY42531" fmla="*/ 946647 h 4608812"/>
              <a:gd name="connsiteX42532" fmla="*/ 4824882 w 12184637"/>
              <a:gd name="connsiteY42532" fmla="*/ 953862 h 4608812"/>
              <a:gd name="connsiteX42533" fmla="*/ 5021309 w 12184637"/>
              <a:gd name="connsiteY42533" fmla="*/ 1028001 h 4608812"/>
              <a:gd name="connsiteX42534" fmla="*/ 5023296 w 12184637"/>
              <a:gd name="connsiteY42534" fmla="*/ 1028369 h 4608812"/>
              <a:gd name="connsiteX42535" fmla="*/ 5028524 w 12184637"/>
              <a:gd name="connsiteY42535" fmla="*/ 1024761 h 4608812"/>
              <a:gd name="connsiteX42536" fmla="*/ 4832097 w 12184637"/>
              <a:gd name="connsiteY42536" fmla="*/ 950623 h 4608812"/>
              <a:gd name="connsiteX42537" fmla="*/ 4828931 w 12184637"/>
              <a:gd name="connsiteY42537" fmla="*/ 943408 h 4608812"/>
              <a:gd name="connsiteX42538" fmla="*/ 4625069 w 12184637"/>
              <a:gd name="connsiteY42538" fmla="*/ 864263 h 4608812"/>
              <a:gd name="connsiteX42539" fmla="*/ 4617853 w 12184637"/>
              <a:gd name="connsiteY42539" fmla="*/ 867429 h 4608812"/>
              <a:gd name="connsiteX42540" fmla="*/ 4621019 w 12184637"/>
              <a:gd name="connsiteY42540" fmla="*/ 874644 h 4608812"/>
              <a:gd name="connsiteX42541" fmla="*/ 4824882 w 12184637"/>
              <a:gd name="connsiteY42541" fmla="*/ 953789 h 4608812"/>
              <a:gd name="connsiteX42542" fmla="*/ 4826943 w 12184637"/>
              <a:gd name="connsiteY42542" fmla="*/ 954157 h 4608812"/>
              <a:gd name="connsiteX42543" fmla="*/ 4832097 w 12184637"/>
              <a:gd name="connsiteY42543" fmla="*/ 950623 h 4608812"/>
              <a:gd name="connsiteX42544" fmla="*/ 4624774 w 12184637"/>
              <a:gd name="connsiteY42544" fmla="*/ 874791 h 4608812"/>
              <a:gd name="connsiteX42545" fmla="*/ 4628308 w 12184637"/>
              <a:gd name="connsiteY42545" fmla="*/ 867723 h 4608812"/>
              <a:gd name="connsiteX42546" fmla="*/ 4568158 w 12184637"/>
              <a:gd name="connsiteY42546" fmla="*/ 689334 h 4608812"/>
              <a:gd name="connsiteX42547" fmla="*/ 4561090 w 12184637"/>
              <a:gd name="connsiteY42547" fmla="*/ 685800 h 4608812"/>
              <a:gd name="connsiteX42548" fmla="*/ 4557556 w 12184637"/>
              <a:gd name="connsiteY42548" fmla="*/ 692868 h 4608812"/>
              <a:gd name="connsiteX42549" fmla="*/ 4617706 w 12184637"/>
              <a:gd name="connsiteY42549" fmla="*/ 871257 h 4608812"/>
              <a:gd name="connsiteX42550" fmla="*/ 4623007 w 12184637"/>
              <a:gd name="connsiteY42550" fmla="*/ 875085 h 4608812"/>
              <a:gd name="connsiteX42551" fmla="*/ 4624774 w 12184637"/>
              <a:gd name="connsiteY42551" fmla="*/ 874791 h 4608812"/>
              <a:gd name="connsiteX42552" fmla="*/ 4568084 w 12184637"/>
              <a:gd name="connsiteY42552" fmla="*/ 693089 h 4608812"/>
              <a:gd name="connsiteX42553" fmla="*/ 4564771 w 12184637"/>
              <a:gd name="connsiteY42553" fmla="*/ 685947 h 4608812"/>
              <a:gd name="connsiteX42554" fmla="*/ 4347583 w 12184637"/>
              <a:gd name="connsiteY42554" fmla="*/ 605772 h 4608812"/>
              <a:gd name="connsiteX42555" fmla="*/ 4340441 w 12184637"/>
              <a:gd name="connsiteY42555" fmla="*/ 609085 h 4608812"/>
              <a:gd name="connsiteX42556" fmla="*/ 4343754 w 12184637"/>
              <a:gd name="connsiteY42556" fmla="*/ 616226 h 4608812"/>
              <a:gd name="connsiteX42557" fmla="*/ 4560943 w 12184637"/>
              <a:gd name="connsiteY42557" fmla="*/ 696402 h 4608812"/>
              <a:gd name="connsiteX42558" fmla="*/ 4562931 w 12184637"/>
              <a:gd name="connsiteY42558" fmla="*/ 696770 h 4608812"/>
              <a:gd name="connsiteX42559" fmla="*/ 4568084 w 12184637"/>
              <a:gd name="connsiteY42559" fmla="*/ 693089 h 4608812"/>
              <a:gd name="connsiteX42560" fmla="*/ 4351043 w 12184637"/>
              <a:gd name="connsiteY42560" fmla="*/ 612619 h 4608812"/>
              <a:gd name="connsiteX42561" fmla="*/ 4347435 w 12184637"/>
              <a:gd name="connsiteY42561" fmla="*/ 605624 h 4608812"/>
              <a:gd name="connsiteX42562" fmla="*/ 4132824 w 12184637"/>
              <a:gd name="connsiteY42562" fmla="*/ 537376 h 4608812"/>
              <a:gd name="connsiteX42563" fmla="*/ 4125830 w 12184637"/>
              <a:gd name="connsiteY42563" fmla="*/ 540983 h 4608812"/>
              <a:gd name="connsiteX42564" fmla="*/ 4129437 w 12184637"/>
              <a:gd name="connsiteY42564" fmla="*/ 547977 h 4608812"/>
              <a:gd name="connsiteX42565" fmla="*/ 4344049 w 12184637"/>
              <a:gd name="connsiteY42565" fmla="*/ 616226 h 4608812"/>
              <a:gd name="connsiteX42566" fmla="*/ 4345816 w 12184637"/>
              <a:gd name="connsiteY42566" fmla="*/ 616521 h 4608812"/>
              <a:gd name="connsiteX42567" fmla="*/ 4351043 w 12184637"/>
              <a:gd name="connsiteY42567" fmla="*/ 612619 h 4608812"/>
              <a:gd name="connsiteX42568" fmla="*/ 4133118 w 12184637"/>
              <a:gd name="connsiteY42568" fmla="*/ 547904 h 4608812"/>
              <a:gd name="connsiteX42569" fmla="*/ 4136210 w 12184637"/>
              <a:gd name="connsiteY42569" fmla="*/ 540689 h 4608812"/>
              <a:gd name="connsiteX42570" fmla="*/ 4072011 w 12184637"/>
              <a:gd name="connsiteY42570" fmla="*/ 378350 h 4608812"/>
              <a:gd name="connsiteX42571" fmla="*/ 4064796 w 12184637"/>
              <a:gd name="connsiteY42571" fmla="*/ 375257 h 4608812"/>
              <a:gd name="connsiteX42572" fmla="*/ 4061704 w 12184637"/>
              <a:gd name="connsiteY42572" fmla="*/ 382473 h 4608812"/>
              <a:gd name="connsiteX42573" fmla="*/ 4125903 w 12184637"/>
              <a:gd name="connsiteY42573" fmla="*/ 544812 h 4608812"/>
              <a:gd name="connsiteX42574" fmla="*/ 4131130 w 12184637"/>
              <a:gd name="connsiteY42574" fmla="*/ 548346 h 4608812"/>
              <a:gd name="connsiteX42575" fmla="*/ 4133118 w 12184637"/>
              <a:gd name="connsiteY42575" fmla="*/ 547904 h 4608812"/>
              <a:gd name="connsiteX42576" fmla="*/ 4072379 w 12184637"/>
              <a:gd name="connsiteY42576" fmla="*/ 381589 h 4608812"/>
              <a:gd name="connsiteX42577" fmla="*/ 4068109 w 12184637"/>
              <a:gd name="connsiteY42577" fmla="*/ 374963 h 4608812"/>
              <a:gd name="connsiteX42578" fmla="*/ 3849375 w 12184637"/>
              <a:gd name="connsiteY42578" fmla="*/ 327402 h 4608812"/>
              <a:gd name="connsiteX42579" fmla="*/ 3842748 w 12184637"/>
              <a:gd name="connsiteY42579" fmla="*/ 331673 h 4608812"/>
              <a:gd name="connsiteX42580" fmla="*/ 3847019 w 12184637"/>
              <a:gd name="connsiteY42580" fmla="*/ 338299 h 4608812"/>
              <a:gd name="connsiteX42581" fmla="*/ 4065753 w 12184637"/>
              <a:gd name="connsiteY42581" fmla="*/ 385859 h 4608812"/>
              <a:gd name="connsiteX42582" fmla="*/ 4067005 w 12184637"/>
              <a:gd name="connsiteY42582" fmla="*/ 386006 h 4608812"/>
              <a:gd name="connsiteX42583" fmla="*/ 4072379 w 12184637"/>
              <a:gd name="connsiteY42583" fmla="*/ 381589 h 4608812"/>
              <a:gd name="connsiteX42584" fmla="*/ 3850847 w 12184637"/>
              <a:gd name="connsiteY42584" fmla="*/ 337710 h 4608812"/>
              <a:gd name="connsiteX42585" fmla="*/ 3853056 w 12184637"/>
              <a:gd name="connsiteY42585" fmla="*/ 330126 h 4608812"/>
              <a:gd name="connsiteX42586" fmla="*/ 3783997 w 12184637"/>
              <a:gd name="connsiteY42586" fmla="*/ 203053 h 4608812"/>
              <a:gd name="connsiteX42587" fmla="*/ 3776414 w 12184637"/>
              <a:gd name="connsiteY42587" fmla="*/ 200844 h 4608812"/>
              <a:gd name="connsiteX42588" fmla="*/ 3774205 w 12184637"/>
              <a:gd name="connsiteY42588" fmla="*/ 208427 h 4608812"/>
              <a:gd name="connsiteX42589" fmla="*/ 3843264 w 12184637"/>
              <a:gd name="connsiteY42589" fmla="*/ 335501 h 4608812"/>
              <a:gd name="connsiteX42590" fmla="*/ 3848196 w 12184637"/>
              <a:gd name="connsiteY42590" fmla="*/ 338446 h 4608812"/>
              <a:gd name="connsiteX42591" fmla="*/ 3850847 w 12184637"/>
              <a:gd name="connsiteY42591" fmla="*/ 337710 h 4608812"/>
              <a:gd name="connsiteX42592" fmla="*/ 3782451 w 12184637"/>
              <a:gd name="connsiteY42592" fmla="*/ 210268 h 4608812"/>
              <a:gd name="connsiteX42593" fmla="*/ 3783629 w 12184637"/>
              <a:gd name="connsiteY42593" fmla="*/ 202464 h 4608812"/>
              <a:gd name="connsiteX42594" fmla="*/ 3718472 w 12184637"/>
              <a:gd name="connsiteY42594" fmla="*/ 114999 h 4608812"/>
              <a:gd name="connsiteX42595" fmla="*/ 3710668 w 12184637"/>
              <a:gd name="connsiteY42595" fmla="*/ 113821 h 4608812"/>
              <a:gd name="connsiteX42596" fmla="*/ 3709490 w 12184637"/>
              <a:gd name="connsiteY42596" fmla="*/ 121626 h 4608812"/>
              <a:gd name="connsiteX42597" fmla="*/ 3774647 w 12184637"/>
              <a:gd name="connsiteY42597" fmla="*/ 209090 h 4608812"/>
              <a:gd name="connsiteX42598" fmla="*/ 3779138 w 12184637"/>
              <a:gd name="connsiteY42598" fmla="*/ 211299 h 4608812"/>
              <a:gd name="connsiteX42599" fmla="*/ 3782451 w 12184637"/>
              <a:gd name="connsiteY42599" fmla="*/ 210268 h 4608812"/>
              <a:gd name="connsiteX42600" fmla="*/ 3718988 w 12184637"/>
              <a:gd name="connsiteY42600" fmla="*/ 120816 h 4608812"/>
              <a:gd name="connsiteX42601" fmla="*/ 3716485 w 12184637"/>
              <a:gd name="connsiteY42601" fmla="*/ 113306 h 4608812"/>
              <a:gd name="connsiteX42602" fmla="*/ 3643819 w 12184637"/>
              <a:gd name="connsiteY42602" fmla="*/ 76936 h 4608812"/>
              <a:gd name="connsiteX42603" fmla="*/ 3636309 w 12184637"/>
              <a:gd name="connsiteY42603" fmla="*/ 79439 h 4608812"/>
              <a:gd name="connsiteX42604" fmla="*/ 3638812 w 12184637"/>
              <a:gd name="connsiteY42604" fmla="*/ 86949 h 4608812"/>
              <a:gd name="connsiteX42605" fmla="*/ 3711478 w 12184637"/>
              <a:gd name="connsiteY42605" fmla="*/ 123319 h 4608812"/>
              <a:gd name="connsiteX42606" fmla="*/ 3714055 w 12184637"/>
              <a:gd name="connsiteY42606" fmla="*/ 123908 h 4608812"/>
              <a:gd name="connsiteX42607" fmla="*/ 3718988 w 12184637"/>
              <a:gd name="connsiteY42607" fmla="*/ 120816 h 4608812"/>
              <a:gd name="connsiteX42608" fmla="*/ 788932 w 12184637"/>
              <a:gd name="connsiteY42608" fmla="*/ 1515975 h 4608812"/>
              <a:gd name="connsiteX42609" fmla="*/ 790773 w 12184637"/>
              <a:gd name="connsiteY42609" fmla="*/ 1458696 h 4608812"/>
              <a:gd name="connsiteX42610" fmla="*/ 785398 w 12184637"/>
              <a:gd name="connsiteY42610" fmla="*/ 1452954 h 4608812"/>
              <a:gd name="connsiteX42611" fmla="*/ 785177 w 12184637"/>
              <a:gd name="connsiteY42611" fmla="*/ 1452954 h 4608812"/>
              <a:gd name="connsiteX42612" fmla="*/ 779656 w 12184637"/>
              <a:gd name="connsiteY42612" fmla="*/ 1458328 h 4608812"/>
              <a:gd name="connsiteX42613" fmla="*/ 777815 w 12184637"/>
              <a:gd name="connsiteY42613" fmla="*/ 1515607 h 4608812"/>
              <a:gd name="connsiteX42614" fmla="*/ 783189 w 12184637"/>
              <a:gd name="connsiteY42614" fmla="*/ 1521350 h 4608812"/>
              <a:gd name="connsiteX42615" fmla="*/ 783410 w 12184637"/>
              <a:gd name="connsiteY42615" fmla="*/ 1521350 h 4608812"/>
              <a:gd name="connsiteX42616" fmla="*/ 788932 w 12184637"/>
              <a:gd name="connsiteY42616" fmla="*/ 1515975 h 4608812"/>
              <a:gd name="connsiteX42617" fmla="*/ 785251 w 12184637"/>
              <a:gd name="connsiteY42617" fmla="*/ 1464071 h 4608812"/>
              <a:gd name="connsiteX42618" fmla="*/ 790773 w 12184637"/>
              <a:gd name="connsiteY42618" fmla="*/ 1458476 h 4608812"/>
              <a:gd name="connsiteX42619" fmla="*/ 790110 w 12184637"/>
              <a:gd name="connsiteY42619" fmla="*/ 1376018 h 4608812"/>
              <a:gd name="connsiteX42620" fmla="*/ 784515 w 12184637"/>
              <a:gd name="connsiteY42620" fmla="*/ 1370496 h 4608812"/>
              <a:gd name="connsiteX42621" fmla="*/ 784515 w 12184637"/>
              <a:gd name="connsiteY42621" fmla="*/ 1370496 h 4608812"/>
              <a:gd name="connsiteX42622" fmla="*/ 778993 w 12184637"/>
              <a:gd name="connsiteY42622" fmla="*/ 1376091 h 4608812"/>
              <a:gd name="connsiteX42623" fmla="*/ 779656 w 12184637"/>
              <a:gd name="connsiteY42623" fmla="*/ 1458549 h 4608812"/>
              <a:gd name="connsiteX42624" fmla="*/ 785251 w 12184637"/>
              <a:gd name="connsiteY42624" fmla="*/ 1464071 h 4608812"/>
              <a:gd name="connsiteX42625" fmla="*/ 785251 w 12184637"/>
              <a:gd name="connsiteY42625" fmla="*/ 1464071 h 4608812"/>
              <a:gd name="connsiteX42626" fmla="*/ 784736 w 12184637"/>
              <a:gd name="connsiteY42626" fmla="*/ 1381613 h 4608812"/>
              <a:gd name="connsiteX42627" fmla="*/ 790036 w 12184637"/>
              <a:gd name="connsiteY42627" fmla="*/ 1375797 h 4608812"/>
              <a:gd name="connsiteX42628" fmla="*/ 785840 w 12184637"/>
              <a:gd name="connsiteY42628" fmla="*/ 1282295 h 4608812"/>
              <a:gd name="connsiteX42629" fmla="*/ 780024 w 12184637"/>
              <a:gd name="connsiteY42629" fmla="*/ 1276994 h 4608812"/>
              <a:gd name="connsiteX42630" fmla="*/ 774723 w 12184637"/>
              <a:gd name="connsiteY42630" fmla="*/ 1282811 h 4608812"/>
              <a:gd name="connsiteX42631" fmla="*/ 778919 w 12184637"/>
              <a:gd name="connsiteY42631" fmla="*/ 1376312 h 4608812"/>
              <a:gd name="connsiteX42632" fmla="*/ 784515 w 12184637"/>
              <a:gd name="connsiteY42632" fmla="*/ 1381613 h 4608812"/>
              <a:gd name="connsiteX42633" fmla="*/ 784736 w 12184637"/>
              <a:gd name="connsiteY42633" fmla="*/ 1381613 h 4608812"/>
              <a:gd name="connsiteX42634" fmla="*/ 780760 w 12184637"/>
              <a:gd name="connsiteY42634" fmla="*/ 1288112 h 4608812"/>
              <a:gd name="connsiteX42635" fmla="*/ 785914 w 12184637"/>
              <a:gd name="connsiteY42635" fmla="*/ 1282148 h 4608812"/>
              <a:gd name="connsiteX42636" fmla="*/ 778330 w 12184637"/>
              <a:gd name="connsiteY42636" fmla="*/ 1184671 h 4608812"/>
              <a:gd name="connsiteX42637" fmla="*/ 772367 w 12184637"/>
              <a:gd name="connsiteY42637" fmla="*/ 1179517 h 4608812"/>
              <a:gd name="connsiteX42638" fmla="*/ 767213 w 12184637"/>
              <a:gd name="connsiteY42638" fmla="*/ 1185481 h 4608812"/>
              <a:gd name="connsiteX42639" fmla="*/ 774796 w 12184637"/>
              <a:gd name="connsiteY42639" fmla="*/ 1282958 h 4608812"/>
              <a:gd name="connsiteX42640" fmla="*/ 780392 w 12184637"/>
              <a:gd name="connsiteY42640" fmla="*/ 1288112 h 4608812"/>
              <a:gd name="connsiteX42641" fmla="*/ 780760 w 12184637"/>
              <a:gd name="connsiteY42641" fmla="*/ 1288112 h 4608812"/>
              <a:gd name="connsiteX42642" fmla="*/ 773398 w 12184637"/>
              <a:gd name="connsiteY42642" fmla="*/ 1190561 h 4608812"/>
              <a:gd name="connsiteX42643" fmla="*/ 778257 w 12184637"/>
              <a:gd name="connsiteY42643" fmla="*/ 1184376 h 4608812"/>
              <a:gd name="connsiteX42644" fmla="*/ 767213 w 12184637"/>
              <a:gd name="connsiteY42644" fmla="*/ 1089844 h 4608812"/>
              <a:gd name="connsiteX42645" fmla="*/ 761029 w 12184637"/>
              <a:gd name="connsiteY42645" fmla="*/ 1084985 h 4608812"/>
              <a:gd name="connsiteX42646" fmla="*/ 756170 w 12184637"/>
              <a:gd name="connsiteY42646" fmla="*/ 1091169 h 4608812"/>
              <a:gd name="connsiteX42647" fmla="*/ 767213 w 12184637"/>
              <a:gd name="connsiteY42647" fmla="*/ 1185702 h 4608812"/>
              <a:gd name="connsiteX42648" fmla="*/ 772809 w 12184637"/>
              <a:gd name="connsiteY42648" fmla="*/ 1190634 h 4608812"/>
              <a:gd name="connsiteX42649" fmla="*/ 773398 w 12184637"/>
              <a:gd name="connsiteY42649" fmla="*/ 1190561 h 4608812"/>
              <a:gd name="connsiteX42650" fmla="*/ 762575 w 12184637"/>
              <a:gd name="connsiteY42650" fmla="*/ 1096029 h 4608812"/>
              <a:gd name="connsiteX42651" fmla="*/ 767287 w 12184637"/>
              <a:gd name="connsiteY42651" fmla="*/ 1089697 h 4608812"/>
              <a:gd name="connsiteX42652" fmla="*/ 754329 w 12184637"/>
              <a:gd name="connsiteY42652" fmla="*/ 1003558 h 4608812"/>
              <a:gd name="connsiteX42653" fmla="*/ 747998 w 12184637"/>
              <a:gd name="connsiteY42653" fmla="*/ 998846 h 4608812"/>
              <a:gd name="connsiteX42654" fmla="*/ 743286 w 12184637"/>
              <a:gd name="connsiteY42654" fmla="*/ 1005178 h 4608812"/>
              <a:gd name="connsiteX42655" fmla="*/ 756243 w 12184637"/>
              <a:gd name="connsiteY42655" fmla="*/ 1091317 h 4608812"/>
              <a:gd name="connsiteX42656" fmla="*/ 761765 w 12184637"/>
              <a:gd name="connsiteY42656" fmla="*/ 1096029 h 4608812"/>
              <a:gd name="connsiteX42657" fmla="*/ 762575 w 12184637"/>
              <a:gd name="connsiteY42657" fmla="*/ 1096029 h 4608812"/>
              <a:gd name="connsiteX42658" fmla="*/ 749765 w 12184637"/>
              <a:gd name="connsiteY42658" fmla="*/ 1009889 h 4608812"/>
              <a:gd name="connsiteX42659" fmla="*/ 754182 w 12184637"/>
              <a:gd name="connsiteY42659" fmla="*/ 1003411 h 4608812"/>
              <a:gd name="connsiteX42660" fmla="*/ 740635 w 12184637"/>
              <a:gd name="connsiteY42660" fmla="*/ 931113 h 4608812"/>
              <a:gd name="connsiteX42661" fmla="*/ 734156 w 12184637"/>
              <a:gd name="connsiteY42661" fmla="*/ 926695 h 4608812"/>
              <a:gd name="connsiteX42662" fmla="*/ 729739 w 12184637"/>
              <a:gd name="connsiteY42662" fmla="*/ 933174 h 4608812"/>
              <a:gd name="connsiteX42663" fmla="*/ 743286 w 12184637"/>
              <a:gd name="connsiteY42663" fmla="*/ 1005472 h 4608812"/>
              <a:gd name="connsiteX42664" fmla="*/ 748807 w 12184637"/>
              <a:gd name="connsiteY42664" fmla="*/ 1010037 h 4608812"/>
              <a:gd name="connsiteX42665" fmla="*/ 749765 w 12184637"/>
              <a:gd name="connsiteY42665" fmla="*/ 1009889 h 4608812"/>
              <a:gd name="connsiteX42666" fmla="*/ 736439 w 12184637"/>
              <a:gd name="connsiteY42666" fmla="*/ 937518 h 4608812"/>
              <a:gd name="connsiteX42667" fmla="*/ 740635 w 12184637"/>
              <a:gd name="connsiteY42667" fmla="*/ 930818 h 4608812"/>
              <a:gd name="connsiteX42668" fmla="*/ 729592 w 12184637"/>
              <a:gd name="connsiteY42668" fmla="*/ 882889 h 4608812"/>
              <a:gd name="connsiteX42669" fmla="*/ 722892 w 12184637"/>
              <a:gd name="connsiteY42669" fmla="*/ 878693 h 4608812"/>
              <a:gd name="connsiteX42670" fmla="*/ 718696 w 12184637"/>
              <a:gd name="connsiteY42670" fmla="*/ 885393 h 4608812"/>
              <a:gd name="connsiteX42671" fmla="*/ 729739 w 12184637"/>
              <a:gd name="connsiteY42671" fmla="*/ 933321 h 4608812"/>
              <a:gd name="connsiteX42672" fmla="*/ 735187 w 12184637"/>
              <a:gd name="connsiteY42672" fmla="*/ 937665 h 4608812"/>
              <a:gd name="connsiteX42673" fmla="*/ 736439 w 12184637"/>
              <a:gd name="connsiteY42673" fmla="*/ 937518 h 4608812"/>
              <a:gd name="connsiteX42674" fmla="*/ 729445 w 12184637"/>
              <a:gd name="connsiteY42674" fmla="*/ 885982 h 4608812"/>
              <a:gd name="connsiteX42675" fmla="*/ 725984 w 12184637"/>
              <a:gd name="connsiteY42675" fmla="*/ 878914 h 4608812"/>
              <a:gd name="connsiteX42676" fmla="*/ 668926 w 12184637"/>
              <a:gd name="connsiteY42676" fmla="*/ 859477 h 4608812"/>
              <a:gd name="connsiteX42677" fmla="*/ 661858 w 12184637"/>
              <a:gd name="connsiteY42677" fmla="*/ 862937 h 4608812"/>
              <a:gd name="connsiteX42678" fmla="*/ 665319 w 12184637"/>
              <a:gd name="connsiteY42678" fmla="*/ 870005 h 4608812"/>
              <a:gd name="connsiteX42679" fmla="*/ 722377 w 12184637"/>
              <a:gd name="connsiteY42679" fmla="*/ 889442 h 4608812"/>
              <a:gd name="connsiteX42680" fmla="*/ 724217 w 12184637"/>
              <a:gd name="connsiteY42680" fmla="*/ 889736 h 4608812"/>
              <a:gd name="connsiteX42681" fmla="*/ 729445 w 12184637"/>
              <a:gd name="connsiteY42681" fmla="*/ 885982 h 4608812"/>
              <a:gd name="connsiteX42682" fmla="*/ 672460 w 12184637"/>
              <a:gd name="connsiteY42682" fmla="*/ 866103 h 4608812"/>
              <a:gd name="connsiteX42683" fmla="*/ 668485 w 12184637"/>
              <a:gd name="connsiteY42683" fmla="*/ 859330 h 4608812"/>
              <a:gd name="connsiteX42684" fmla="*/ 591254 w 12184637"/>
              <a:gd name="connsiteY42684" fmla="*/ 839010 h 4608812"/>
              <a:gd name="connsiteX42685" fmla="*/ 584480 w 12184637"/>
              <a:gd name="connsiteY42685" fmla="*/ 842986 h 4608812"/>
              <a:gd name="connsiteX42686" fmla="*/ 588456 w 12184637"/>
              <a:gd name="connsiteY42686" fmla="*/ 849759 h 4608812"/>
              <a:gd name="connsiteX42687" fmla="*/ 665687 w 12184637"/>
              <a:gd name="connsiteY42687" fmla="*/ 870079 h 4608812"/>
              <a:gd name="connsiteX42688" fmla="*/ 667159 w 12184637"/>
              <a:gd name="connsiteY42688" fmla="*/ 870300 h 4608812"/>
              <a:gd name="connsiteX42689" fmla="*/ 672460 w 12184637"/>
              <a:gd name="connsiteY42689" fmla="*/ 866103 h 4608812"/>
              <a:gd name="connsiteX42690" fmla="*/ 595377 w 12184637"/>
              <a:gd name="connsiteY42690" fmla="*/ 845415 h 4608812"/>
              <a:gd name="connsiteX42691" fmla="*/ 590959 w 12184637"/>
              <a:gd name="connsiteY42691" fmla="*/ 838863 h 4608812"/>
              <a:gd name="connsiteX42692" fmla="*/ 509606 w 12184637"/>
              <a:gd name="connsiteY42692" fmla="*/ 822886 h 4608812"/>
              <a:gd name="connsiteX42693" fmla="*/ 503053 w 12184637"/>
              <a:gd name="connsiteY42693" fmla="*/ 827304 h 4608812"/>
              <a:gd name="connsiteX42694" fmla="*/ 507471 w 12184637"/>
              <a:gd name="connsiteY42694" fmla="*/ 833856 h 4608812"/>
              <a:gd name="connsiteX42695" fmla="*/ 588824 w 12184637"/>
              <a:gd name="connsiteY42695" fmla="*/ 849833 h 4608812"/>
              <a:gd name="connsiteX42696" fmla="*/ 589929 w 12184637"/>
              <a:gd name="connsiteY42696" fmla="*/ 849906 h 4608812"/>
              <a:gd name="connsiteX42697" fmla="*/ 595377 w 12184637"/>
              <a:gd name="connsiteY42697" fmla="*/ 845415 h 4608812"/>
              <a:gd name="connsiteX42698" fmla="*/ 514097 w 12184637"/>
              <a:gd name="connsiteY42698" fmla="*/ 829218 h 4608812"/>
              <a:gd name="connsiteX42699" fmla="*/ 509385 w 12184637"/>
              <a:gd name="connsiteY42699" fmla="*/ 822886 h 4608812"/>
              <a:gd name="connsiteX42700" fmla="*/ 431565 w 12184637"/>
              <a:gd name="connsiteY42700" fmla="*/ 811622 h 4608812"/>
              <a:gd name="connsiteX42701" fmla="*/ 425234 w 12184637"/>
              <a:gd name="connsiteY42701" fmla="*/ 816334 h 4608812"/>
              <a:gd name="connsiteX42702" fmla="*/ 429945 w 12184637"/>
              <a:gd name="connsiteY42702" fmla="*/ 822666 h 4608812"/>
              <a:gd name="connsiteX42703" fmla="*/ 507765 w 12184637"/>
              <a:gd name="connsiteY42703" fmla="*/ 833930 h 4608812"/>
              <a:gd name="connsiteX42704" fmla="*/ 508649 w 12184637"/>
              <a:gd name="connsiteY42704" fmla="*/ 834004 h 4608812"/>
              <a:gd name="connsiteX42705" fmla="*/ 514097 w 12184637"/>
              <a:gd name="connsiteY42705" fmla="*/ 829218 h 4608812"/>
              <a:gd name="connsiteX42706" fmla="*/ 436277 w 12184637"/>
              <a:gd name="connsiteY42706" fmla="*/ 817659 h 4608812"/>
              <a:gd name="connsiteX42707" fmla="*/ 431271 w 12184637"/>
              <a:gd name="connsiteY42707" fmla="*/ 811549 h 4608812"/>
              <a:gd name="connsiteX42708" fmla="*/ 364568 w 12184637"/>
              <a:gd name="connsiteY42708" fmla="*/ 805143 h 4608812"/>
              <a:gd name="connsiteX42709" fmla="*/ 358457 w 12184637"/>
              <a:gd name="connsiteY42709" fmla="*/ 810150 h 4608812"/>
              <a:gd name="connsiteX42710" fmla="*/ 363464 w 12184637"/>
              <a:gd name="connsiteY42710" fmla="*/ 816260 h 4608812"/>
              <a:gd name="connsiteX42711" fmla="*/ 430166 w 12184637"/>
              <a:gd name="connsiteY42711" fmla="*/ 822666 h 4608812"/>
              <a:gd name="connsiteX42712" fmla="*/ 430755 w 12184637"/>
              <a:gd name="connsiteY42712" fmla="*/ 822666 h 4608812"/>
              <a:gd name="connsiteX42713" fmla="*/ 436277 w 12184637"/>
              <a:gd name="connsiteY42713" fmla="*/ 817659 h 4608812"/>
              <a:gd name="connsiteX42714" fmla="*/ 10088277 w 12184637"/>
              <a:gd name="connsiteY42714" fmla="*/ 1076666 h 4608812"/>
              <a:gd name="connsiteX42715" fmla="*/ 10092547 w 12184637"/>
              <a:gd name="connsiteY42715" fmla="*/ 1070040 h 4608812"/>
              <a:gd name="connsiteX42716" fmla="*/ 10080620 w 12184637"/>
              <a:gd name="connsiteY42716" fmla="*/ 1014233 h 4608812"/>
              <a:gd name="connsiteX42717" fmla="*/ 10073994 w 12184637"/>
              <a:gd name="connsiteY42717" fmla="*/ 1009963 h 4608812"/>
              <a:gd name="connsiteX42718" fmla="*/ 10069724 w 12184637"/>
              <a:gd name="connsiteY42718" fmla="*/ 1016589 h 4608812"/>
              <a:gd name="connsiteX42719" fmla="*/ 10081651 w 12184637"/>
              <a:gd name="connsiteY42719" fmla="*/ 1072396 h 4608812"/>
              <a:gd name="connsiteX42720" fmla="*/ 10087099 w 12184637"/>
              <a:gd name="connsiteY42720" fmla="*/ 1076813 h 4608812"/>
              <a:gd name="connsiteX42721" fmla="*/ 10088277 w 12184637"/>
              <a:gd name="connsiteY42721" fmla="*/ 1076666 h 4608812"/>
              <a:gd name="connsiteX42722" fmla="*/ 10111983 w 12184637"/>
              <a:gd name="connsiteY42722" fmla="*/ 1134975 h 4608812"/>
              <a:gd name="connsiteX42723" fmla="*/ 10115150 w 12184637"/>
              <a:gd name="connsiteY42723" fmla="*/ 1127760 h 4608812"/>
              <a:gd name="connsiteX42724" fmla="*/ 10092327 w 12184637"/>
              <a:gd name="connsiteY42724" fmla="*/ 1069230 h 4608812"/>
              <a:gd name="connsiteX42725" fmla="*/ 10085111 w 12184637"/>
              <a:gd name="connsiteY42725" fmla="*/ 1066064 h 4608812"/>
              <a:gd name="connsiteX42726" fmla="*/ 10081945 w 12184637"/>
              <a:gd name="connsiteY42726" fmla="*/ 1073279 h 4608812"/>
              <a:gd name="connsiteX42727" fmla="*/ 10104768 w 12184637"/>
              <a:gd name="connsiteY42727" fmla="*/ 1131809 h 4608812"/>
              <a:gd name="connsiteX42728" fmla="*/ 10109995 w 12184637"/>
              <a:gd name="connsiteY42728" fmla="*/ 1135343 h 4608812"/>
              <a:gd name="connsiteX42729" fmla="*/ 10111983 w 12184637"/>
              <a:gd name="connsiteY42729" fmla="*/ 1134975 h 4608812"/>
              <a:gd name="connsiteX42730" fmla="*/ 10142906 w 12184637"/>
              <a:gd name="connsiteY42730" fmla="*/ 1193138 h 4608812"/>
              <a:gd name="connsiteX42731" fmla="*/ 10145261 w 12184637"/>
              <a:gd name="connsiteY42731" fmla="*/ 1185628 h 4608812"/>
              <a:gd name="connsiteX42732" fmla="*/ 10114855 w 12184637"/>
              <a:gd name="connsiteY42732" fmla="*/ 1127171 h 4608812"/>
              <a:gd name="connsiteX42733" fmla="*/ 10107345 w 12184637"/>
              <a:gd name="connsiteY42733" fmla="*/ 1124815 h 4608812"/>
              <a:gd name="connsiteX42734" fmla="*/ 10104990 w 12184637"/>
              <a:gd name="connsiteY42734" fmla="*/ 1132325 h 4608812"/>
              <a:gd name="connsiteX42735" fmla="*/ 10135396 w 12184637"/>
              <a:gd name="connsiteY42735" fmla="*/ 1190782 h 4608812"/>
              <a:gd name="connsiteX42736" fmla="*/ 10140402 w 12184637"/>
              <a:gd name="connsiteY42736" fmla="*/ 1193800 h 4608812"/>
              <a:gd name="connsiteX42737" fmla="*/ 10142906 w 12184637"/>
              <a:gd name="connsiteY42737" fmla="*/ 1193138 h 4608812"/>
              <a:gd name="connsiteX42738" fmla="*/ 10178023 w 12184637"/>
              <a:gd name="connsiteY42738" fmla="*/ 1248429 h 4608812"/>
              <a:gd name="connsiteX42739" fmla="*/ 10179791 w 12184637"/>
              <a:gd name="connsiteY42739" fmla="*/ 1240772 h 4608812"/>
              <a:gd name="connsiteX42740" fmla="*/ 10145040 w 12184637"/>
              <a:gd name="connsiteY42740" fmla="*/ 1185334 h 4608812"/>
              <a:gd name="connsiteX42741" fmla="*/ 10137384 w 12184637"/>
              <a:gd name="connsiteY42741" fmla="*/ 1183567 h 4608812"/>
              <a:gd name="connsiteX42742" fmla="*/ 10135617 w 12184637"/>
              <a:gd name="connsiteY42742" fmla="*/ 1191223 h 4608812"/>
              <a:gd name="connsiteX42743" fmla="*/ 10170367 w 12184637"/>
              <a:gd name="connsiteY42743" fmla="*/ 1246662 h 4608812"/>
              <a:gd name="connsiteX42744" fmla="*/ 10175153 w 12184637"/>
              <a:gd name="connsiteY42744" fmla="*/ 1249238 h 4608812"/>
              <a:gd name="connsiteX42745" fmla="*/ 10178023 w 12184637"/>
              <a:gd name="connsiteY42745" fmla="*/ 1248429 h 4608812"/>
              <a:gd name="connsiteX42746" fmla="*/ 10214099 w 12184637"/>
              <a:gd name="connsiteY42746" fmla="*/ 1297830 h 4608812"/>
              <a:gd name="connsiteX42747" fmla="*/ 10215351 w 12184637"/>
              <a:gd name="connsiteY42747" fmla="*/ 1290026 h 4608812"/>
              <a:gd name="connsiteX42748" fmla="*/ 10179644 w 12184637"/>
              <a:gd name="connsiteY42748" fmla="*/ 1240404 h 4608812"/>
              <a:gd name="connsiteX42749" fmla="*/ 10171839 w 12184637"/>
              <a:gd name="connsiteY42749" fmla="*/ 1239152 h 4608812"/>
              <a:gd name="connsiteX42750" fmla="*/ 10170588 w 12184637"/>
              <a:gd name="connsiteY42750" fmla="*/ 1246956 h 4608812"/>
              <a:gd name="connsiteX42751" fmla="*/ 10206295 w 12184637"/>
              <a:gd name="connsiteY42751" fmla="*/ 1296578 h 4608812"/>
              <a:gd name="connsiteX42752" fmla="*/ 10210860 w 12184637"/>
              <a:gd name="connsiteY42752" fmla="*/ 1298934 h 4608812"/>
              <a:gd name="connsiteX42753" fmla="*/ 10214099 w 12184637"/>
              <a:gd name="connsiteY42753" fmla="*/ 1297830 h 4608812"/>
              <a:gd name="connsiteX42754" fmla="*/ 10247598 w 12184637"/>
              <a:gd name="connsiteY42754" fmla="*/ 1338470 h 4608812"/>
              <a:gd name="connsiteX42755" fmla="*/ 10248407 w 12184637"/>
              <a:gd name="connsiteY42755" fmla="*/ 1330592 h 4608812"/>
              <a:gd name="connsiteX42756" fmla="*/ 10215130 w 12184637"/>
              <a:gd name="connsiteY42756" fmla="*/ 1289731 h 4608812"/>
              <a:gd name="connsiteX42757" fmla="*/ 10207252 w 12184637"/>
              <a:gd name="connsiteY42757" fmla="*/ 1288921 h 4608812"/>
              <a:gd name="connsiteX42758" fmla="*/ 10206443 w 12184637"/>
              <a:gd name="connsiteY42758" fmla="*/ 1296799 h 4608812"/>
              <a:gd name="connsiteX42759" fmla="*/ 10239719 w 12184637"/>
              <a:gd name="connsiteY42759" fmla="*/ 1337660 h 4608812"/>
              <a:gd name="connsiteX42760" fmla="*/ 10244064 w 12184637"/>
              <a:gd name="connsiteY42760" fmla="*/ 1339721 h 4608812"/>
              <a:gd name="connsiteX42761" fmla="*/ 10247598 w 12184637"/>
              <a:gd name="connsiteY42761" fmla="*/ 1338470 h 4608812"/>
              <a:gd name="connsiteX42762" fmla="*/ 10286397 w 12184637"/>
              <a:gd name="connsiteY42762" fmla="*/ 1371600 h 4608812"/>
              <a:gd name="connsiteX42763" fmla="*/ 10285881 w 12184637"/>
              <a:gd name="connsiteY42763" fmla="*/ 1363722 h 4608812"/>
              <a:gd name="connsiteX42764" fmla="*/ 10247745 w 12184637"/>
              <a:gd name="connsiteY42764" fmla="*/ 1329929 h 4608812"/>
              <a:gd name="connsiteX42765" fmla="*/ 10239867 w 12184637"/>
              <a:gd name="connsiteY42765" fmla="*/ 1330445 h 4608812"/>
              <a:gd name="connsiteX42766" fmla="*/ 10240383 w 12184637"/>
              <a:gd name="connsiteY42766" fmla="*/ 1338322 h 4608812"/>
              <a:gd name="connsiteX42767" fmla="*/ 10278519 w 12184637"/>
              <a:gd name="connsiteY42767" fmla="*/ 1372116 h 4608812"/>
              <a:gd name="connsiteX42768" fmla="*/ 10282274 w 12184637"/>
              <a:gd name="connsiteY42768" fmla="*/ 1373514 h 4608812"/>
              <a:gd name="connsiteX42769" fmla="*/ 10286397 w 12184637"/>
              <a:gd name="connsiteY42769" fmla="*/ 1371600 h 4608812"/>
              <a:gd name="connsiteX42770" fmla="*/ 10337418 w 12184637"/>
              <a:gd name="connsiteY42770" fmla="*/ 1399135 h 4608812"/>
              <a:gd name="connsiteX42771" fmla="*/ 10335283 w 12184637"/>
              <a:gd name="connsiteY42771" fmla="*/ 1391552 h 4608812"/>
              <a:gd name="connsiteX42772" fmla="*/ 10284924 w 12184637"/>
              <a:gd name="connsiteY42772" fmla="*/ 1363060 h 4608812"/>
              <a:gd name="connsiteX42773" fmla="*/ 10277342 w 12184637"/>
              <a:gd name="connsiteY42773" fmla="*/ 1365195 h 4608812"/>
              <a:gd name="connsiteX42774" fmla="*/ 10279476 w 12184637"/>
              <a:gd name="connsiteY42774" fmla="*/ 1372778 h 4608812"/>
              <a:gd name="connsiteX42775" fmla="*/ 10329835 w 12184637"/>
              <a:gd name="connsiteY42775" fmla="*/ 1401270 h 4608812"/>
              <a:gd name="connsiteX42776" fmla="*/ 10332632 w 12184637"/>
              <a:gd name="connsiteY42776" fmla="*/ 1402007 h 4608812"/>
              <a:gd name="connsiteX42777" fmla="*/ 10337418 w 12184637"/>
              <a:gd name="connsiteY42777" fmla="*/ 1399135 h 4608812"/>
              <a:gd name="connsiteX42778" fmla="*/ 10407802 w 12184637"/>
              <a:gd name="connsiteY42778" fmla="*/ 1423284 h 4608812"/>
              <a:gd name="connsiteX42779" fmla="*/ 10404415 w 12184637"/>
              <a:gd name="connsiteY42779" fmla="*/ 1416142 h 4608812"/>
              <a:gd name="connsiteX42780" fmla="*/ 10334472 w 12184637"/>
              <a:gd name="connsiteY42780" fmla="*/ 1391184 h 4608812"/>
              <a:gd name="connsiteX42781" fmla="*/ 10327331 w 12184637"/>
              <a:gd name="connsiteY42781" fmla="*/ 1394571 h 4608812"/>
              <a:gd name="connsiteX42782" fmla="*/ 10330719 w 12184637"/>
              <a:gd name="connsiteY42782" fmla="*/ 1401712 h 4608812"/>
              <a:gd name="connsiteX42783" fmla="*/ 10400661 w 12184637"/>
              <a:gd name="connsiteY42783" fmla="*/ 1426670 h 4608812"/>
              <a:gd name="connsiteX42784" fmla="*/ 10402574 w 12184637"/>
              <a:gd name="connsiteY42784" fmla="*/ 1426965 h 4608812"/>
              <a:gd name="connsiteX42785" fmla="*/ 10407802 w 12184637"/>
              <a:gd name="connsiteY42785" fmla="*/ 1423284 h 4608812"/>
              <a:gd name="connsiteX42786" fmla="*/ 10504984 w 12184637"/>
              <a:gd name="connsiteY42786" fmla="*/ 1446033 h 4608812"/>
              <a:gd name="connsiteX42787" fmla="*/ 10500862 w 12184637"/>
              <a:gd name="connsiteY42787" fmla="*/ 1439334 h 4608812"/>
              <a:gd name="connsiteX42788" fmla="*/ 10403826 w 12184637"/>
              <a:gd name="connsiteY42788" fmla="*/ 1416069 h 4608812"/>
              <a:gd name="connsiteX42789" fmla="*/ 10397126 w 12184637"/>
              <a:gd name="connsiteY42789" fmla="*/ 1420191 h 4608812"/>
              <a:gd name="connsiteX42790" fmla="*/ 10401249 w 12184637"/>
              <a:gd name="connsiteY42790" fmla="*/ 1426891 h 4608812"/>
              <a:gd name="connsiteX42791" fmla="*/ 10498284 w 12184637"/>
              <a:gd name="connsiteY42791" fmla="*/ 1450156 h 4608812"/>
              <a:gd name="connsiteX42792" fmla="*/ 10499610 w 12184637"/>
              <a:gd name="connsiteY42792" fmla="*/ 1450303 h 4608812"/>
              <a:gd name="connsiteX42793" fmla="*/ 10504984 w 12184637"/>
              <a:gd name="connsiteY42793" fmla="*/ 1446033 h 4608812"/>
              <a:gd name="connsiteX42794" fmla="*/ 10620057 w 12184637"/>
              <a:gd name="connsiteY42794" fmla="*/ 1466353 h 4608812"/>
              <a:gd name="connsiteX42795" fmla="*/ 10615566 w 12184637"/>
              <a:gd name="connsiteY42795" fmla="*/ 1459874 h 4608812"/>
              <a:gd name="connsiteX42796" fmla="*/ 10500567 w 12184637"/>
              <a:gd name="connsiteY42796" fmla="*/ 1439186 h 4608812"/>
              <a:gd name="connsiteX42797" fmla="*/ 10494088 w 12184637"/>
              <a:gd name="connsiteY42797" fmla="*/ 1443677 h 4608812"/>
              <a:gd name="connsiteX42798" fmla="*/ 10498579 w 12184637"/>
              <a:gd name="connsiteY42798" fmla="*/ 1450156 h 4608812"/>
              <a:gd name="connsiteX42799" fmla="*/ 10613578 w 12184637"/>
              <a:gd name="connsiteY42799" fmla="*/ 1470844 h 4608812"/>
              <a:gd name="connsiteX42800" fmla="*/ 10614609 w 12184637"/>
              <a:gd name="connsiteY42800" fmla="*/ 1470918 h 4608812"/>
              <a:gd name="connsiteX42801" fmla="*/ 10620057 w 12184637"/>
              <a:gd name="connsiteY42801" fmla="*/ 1466353 h 4608812"/>
              <a:gd name="connsiteX42802" fmla="*/ 10743671 w 12184637"/>
              <a:gd name="connsiteY42802" fmla="*/ 1483287 h 4608812"/>
              <a:gd name="connsiteX42803" fmla="*/ 10738885 w 12184637"/>
              <a:gd name="connsiteY42803" fmla="*/ 1477029 h 4608812"/>
              <a:gd name="connsiteX42804" fmla="*/ 10615345 w 12184637"/>
              <a:gd name="connsiteY42804" fmla="*/ 1459948 h 4608812"/>
              <a:gd name="connsiteX42805" fmla="*/ 10609087 w 12184637"/>
              <a:gd name="connsiteY42805" fmla="*/ 1464734 h 4608812"/>
              <a:gd name="connsiteX42806" fmla="*/ 10613873 w 12184637"/>
              <a:gd name="connsiteY42806" fmla="*/ 1470992 h 4608812"/>
              <a:gd name="connsiteX42807" fmla="*/ 10737413 w 12184637"/>
              <a:gd name="connsiteY42807" fmla="*/ 1488072 h 4608812"/>
              <a:gd name="connsiteX42808" fmla="*/ 10738223 w 12184637"/>
              <a:gd name="connsiteY42808" fmla="*/ 1488146 h 4608812"/>
              <a:gd name="connsiteX42809" fmla="*/ 10743671 w 12184637"/>
              <a:gd name="connsiteY42809" fmla="*/ 1483287 h 4608812"/>
              <a:gd name="connsiteX42810" fmla="*/ 10866180 w 12184637"/>
              <a:gd name="connsiteY42810" fmla="*/ 1495655 h 4608812"/>
              <a:gd name="connsiteX42811" fmla="*/ 10861173 w 12184637"/>
              <a:gd name="connsiteY42811" fmla="*/ 1489545 h 4608812"/>
              <a:gd name="connsiteX42812" fmla="*/ 10738664 w 12184637"/>
              <a:gd name="connsiteY42812" fmla="*/ 1476955 h 4608812"/>
              <a:gd name="connsiteX42813" fmla="*/ 10732554 w 12184637"/>
              <a:gd name="connsiteY42813" fmla="*/ 1481961 h 4608812"/>
              <a:gd name="connsiteX42814" fmla="*/ 10737559 w 12184637"/>
              <a:gd name="connsiteY42814" fmla="*/ 1488072 h 4608812"/>
              <a:gd name="connsiteX42815" fmla="*/ 10860069 w 12184637"/>
              <a:gd name="connsiteY42815" fmla="*/ 1500662 h 4608812"/>
              <a:gd name="connsiteX42816" fmla="*/ 10860658 w 12184637"/>
              <a:gd name="connsiteY42816" fmla="*/ 1500662 h 4608812"/>
              <a:gd name="connsiteX42817" fmla="*/ 10866180 w 12184637"/>
              <a:gd name="connsiteY42817" fmla="*/ 1495655 h 4608812"/>
              <a:gd name="connsiteX42818" fmla="*/ 10977939 w 12184637"/>
              <a:gd name="connsiteY42818" fmla="*/ 1502502 h 4608812"/>
              <a:gd name="connsiteX42819" fmla="*/ 10972712 w 12184637"/>
              <a:gd name="connsiteY42819" fmla="*/ 1496612 h 4608812"/>
              <a:gd name="connsiteX42820" fmla="*/ 10860952 w 12184637"/>
              <a:gd name="connsiteY42820" fmla="*/ 1489545 h 4608812"/>
              <a:gd name="connsiteX42821" fmla="*/ 10855063 w 12184637"/>
              <a:gd name="connsiteY42821" fmla="*/ 1494772 h 4608812"/>
              <a:gd name="connsiteX42822" fmla="*/ 10860290 w 12184637"/>
              <a:gd name="connsiteY42822" fmla="*/ 1500662 h 4608812"/>
              <a:gd name="connsiteX42823" fmla="*/ 10972050 w 12184637"/>
              <a:gd name="connsiteY42823" fmla="*/ 1507729 h 4608812"/>
              <a:gd name="connsiteX42824" fmla="*/ 10972418 w 12184637"/>
              <a:gd name="connsiteY42824" fmla="*/ 1507729 h 4608812"/>
              <a:gd name="connsiteX42825" fmla="*/ 10977939 w 12184637"/>
              <a:gd name="connsiteY42825" fmla="*/ 1502502 h 4608812"/>
              <a:gd name="connsiteX42826" fmla="*/ 11076226 w 12184637"/>
              <a:gd name="connsiteY42826" fmla="*/ 1503533 h 4608812"/>
              <a:gd name="connsiteX42827" fmla="*/ 11070704 w 12184637"/>
              <a:gd name="connsiteY42827" fmla="*/ 1497864 h 4608812"/>
              <a:gd name="connsiteX42828" fmla="*/ 10972491 w 12184637"/>
              <a:gd name="connsiteY42828" fmla="*/ 1496539 h 4608812"/>
              <a:gd name="connsiteX42829" fmla="*/ 10966822 w 12184637"/>
              <a:gd name="connsiteY42829" fmla="*/ 1502061 h 4608812"/>
              <a:gd name="connsiteX42830" fmla="*/ 10972344 w 12184637"/>
              <a:gd name="connsiteY42830" fmla="*/ 1507729 h 4608812"/>
              <a:gd name="connsiteX42831" fmla="*/ 11070558 w 12184637"/>
              <a:gd name="connsiteY42831" fmla="*/ 1509055 h 4608812"/>
              <a:gd name="connsiteX42832" fmla="*/ 11070632 w 12184637"/>
              <a:gd name="connsiteY42832" fmla="*/ 1509055 h 4608812"/>
              <a:gd name="connsiteX42833" fmla="*/ 11076226 w 12184637"/>
              <a:gd name="connsiteY42833" fmla="*/ 1503533 h 4608812"/>
              <a:gd name="connsiteX42834" fmla="*/ 11070999 w 12184637"/>
              <a:gd name="connsiteY42834" fmla="*/ 1509055 h 4608812"/>
              <a:gd name="connsiteX42835" fmla="*/ 11153163 w 12184637"/>
              <a:gd name="connsiteY42835" fmla="*/ 1504269 h 4608812"/>
              <a:gd name="connsiteX42836" fmla="*/ 11158390 w 12184637"/>
              <a:gd name="connsiteY42836" fmla="*/ 1498379 h 4608812"/>
              <a:gd name="connsiteX42837" fmla="*/ 11152794 w 12184637"/>
              <a:gd name="connsiteY42837" fmla="*/ 1493152 h 4608812"/>
              <a:gd name="connsiteX42838" fmla="*/ 11152501 w 12184637"/>
              <a:gd name="connsiteY42838" fmla="*/ 1493152 h 4608812"/>
              <a:gd name="connsiteX42839" fmla="*/ 11070337 w 12184637"/>
              <a:gd name="connsiteY42839" fmla="*/ 1497938 h 4608812"/>
              <a:gd name="connsiteX42840" fmla="*/ 11065110 w 12184637"/>
              <a:gd name="connsiteY42840" fmla="*/ 1503827 h 4608812"/>
              <a:gd name="connsiteX42841" fmla="*/ 11070704 w 12184637"/>
              <a:gd name="connsiteY42841" fmla="*/ 1509055 h 4608812"/>
              <a:gd name="connsiteX42842" fmla="*/ 11070999 w 12184637"/>
              <a:gd name="connsiteY42842" fmla="*/ 1509055 h 4608812"/>
              <a:gd name="connsiteX42843" fmla="*/ 11153752 w 12184637"/>
              <a:gd name="connsiteY42843" fmla="*/ 1504196 h 4608812"/>
              <a:gd name="connsiteX42844" fmla="*/ 11217731 w 12184637"/>
              <a:gd name="connsiteY42844" fmla="*/ 1493078 h 4608812"/>
              <a:gd name="connsiteX42845" fmla="*/ 11222295 w 12184637"/>
              <a:gd name="connsiteY42845" fmla="*/ 1486600 h 4608812"/>
              <a:gd name="connsiteX42846" fmla="*/ 11215816 w 12184637"/>
              <a:gd name="connsiteY42846" fmla="*/ 1482035 h 4608812"/>
              <a:gd name="connsiteX42847" fmla="*/ 11151837 w 12184637"/>
              <a:gd name="connsiteY42847" fmla="*/ 1493152 h 4608812"/>
              <a:gd name="connsiteX42848" fmla="*/ 11147273 w 12184637"/>
              <a:gd name="connsiteY42848" fmla="*/ 1499631 h 4608812"/>
              <a:gd name="connsiteX42849" fmla="*/ 11152794 w 12184637"/>
              <a:gd name="connsiteY42849" fmla="*/ 1504269 h 4608812"/>
              <a:gd name="connsiteX42850" fmla="*/ 11153752 w 12184637"/>
              <a:gd name="connsiteY42850" fmla="*/ 1504196 h 4608812"/>
              <a:gd name="connsiteX42851" fmla="*/ 11218835 w 12184637"/>
              <a:gd name="connsiteY42851" fmla="*/ 1492784 h 4608812"/>
              <a:gd name="connsiteX42852" fmla="*/ 11262714 w 12184637"/>
              <a:gd name="connsiteY42852" fmla="*/ 1475188 h 4608812"/>
              <a:gd name="connsiteX42853" fmla="*/ 11265806 w 12184637"/>
              <a:gd name="connsiteY42853" fmla="*/ 1467973 h 4608812"/>
              <a:gd name="connsiteX42854" fmla="*/ 11258591 w 12184637"/>
              <a:gd name="connsiteY42854" fmla="*/ 1464881 h 4608812"/>
              <a:gd name="connsiteX42855" fmla="*/ 11214712 w 12184637"/>
              <a:gd name="connsiteY42855" fmla="*/ 1482477 h 4608812"/>
              <a:gd name="connsiteX42856" fmla="*/ 11211619 w 12184637"/>
              <a:gd name="connsiteY42856" fmla="*/ 1489692 h 4608812"/>
              <a:gd name="connsiteX42857" fmla="*/ 11216847 w 12184637"/>
              <a:gd name="connsiteY42857" fmla="*/ 1493226 h 4608812"/>
              <a:gd name="connsiteX42858" fmla="*/ 11218835 w 12184637"/>
              <a:gd name="connsiteY42858" fmla="*/ 1492784 h 4608812"/>
              <a:gd name="connsiteX42859" fmla="*/ 11264407 w 12184637"/>
              <a:gd name="connsiteY42859" fmla="*/ 1474084 h 4608812"/>
              <a:gd name="connsiteX42860" fmla="*/ 11295918 w 12184637"/>
              <a:gd name="connsiteY42860" fmla="*/ 1445886 h 4608812"/>
              <a:gd name="connsiteX42861" fmla="*/ 11296360 w 12184637"/>
              <a:gd name="connsiteY42861" fmla="*/ 1438008 h 4608812"/>
              <a:gd name="connsiteX42862" fmla="*/ 11288482 w 12184637"/>
              <a:gd name="connsiteY42862" fmla="*/ 1437567 h 4608812"/>
              <a:gd name="connsiteX42863" fmla="*/ 11256971 w 12184637"/>
              <a:gd name="connsiteY42863" fmla="*/ 1465764 h 4608812"/>
              <a:gd name="connsiteX42864" fmla="*/ 11256530 w 12184637"/>
              <a:gd name="connsiteY42864" fmla="*/ 1473642 h 4608812"/>
              <a:gd name="connsiteX42865" fmla="*/ 11260726 w 12184637"/>
              <a:gd name="connsiteY42865" fmla="*/ 1475483 h 4608812"/>
              <a:gd name="connsiteX42866" fmla="*/ 11264407 w 12184637"/>
              <a:gd name="connsiteY42866" fmla="*/ 1474084 h 4608812"/>
              <a:gd name="connsiteX42867" fmla="*/ 11297317 w 12184637"/>
              <a:gd name="connsiteY42867" fmla="*/ 1443972 h 4608812"/>
              <a:gd name="connsiteX42868" fmla="*/ 11305195 w 12184637"/>
              <a:gd name="connsiteY42868" fmla="*/ 1425640 h 4608812"/>
              <a:gd name="connsiteX42869" fmla="*/ 11302250 w 12184637"/>
              <a:gd name="connsiteY42869" fmla="*/ 1418351 h 4608812"/>
              <a:gd name="connsiteX42870" fmla="*/ 11294961 w 12184637"/>
              <a:gd name="connsiteY42870" fmla="*/ 1421296 h 4608812"/>
              <a:gd name="connsiteX42871" fmla="*/ 11287083 w 12184637"/>
              <a:gd name="connsiteY42871" fmla="*/ 1439628 h 4608812"/>
              <a:gd name="connsiteX42872" fmla="*/ 11290028 w 12184637"/>
              <a:gd name="connsiteY42872" fmla="*/ 1446917 h 4608812"/>
              <a:gd name="connsiteX42873" fmla="*/ 11292237 w 12184637"/>
              <a:gd name="connsiteY42873" fmla="*/ 1447358 h 4608812"/>
              <a:gd name="connsiteX42874" fmla="*/ 11297317 w 12184637"/>
              <a:gd name="connsiteY42874" fmla="*/ 1443972 h 4608812"/>
              <a:gd name="connsiteX42875" fmla="*/ 11305415 w 12184637"/>
              <a:gd name="connsiteY42875" fmla="*/ 1424903 h 4608812"/>
              <a:gd name="connsiteX42876" fmla="*/ 11307993 w 12184637"/>
              <a:gd name="connsiteY42876" fmla="*/ 1415332 h 4608812"/>
              <a:gd name="connsiteX42877" fmla="*/ 11304090 w 12184637"/>
              <a:gd name="connsiteY42877" fmla="*/ 1408485 h 4608812"/>
              <a:gd name="connsiteX42878" fmla="*/ 11297243 w 12184637"/>
              <a:gd name="connsiteY42878" fmla="*/ 1412387 h 4608812"/>
              <a:gd name="connsiteX42879" fmla="*/ 11294666 w 12184637"/>
              <a:gd name="connsiteY42879" fmla="*/ 1421958 h 4608812"/>
              <a:gd name="connsiteX42880" fmla="*/ 11298569 w 12184637"/>
              <a:gd name="connsiteY42880" fmla="*/ 1428805 h 4608812"/>
              <a:gd name="connsiteX42881" fmla="*/ 11300041 w 12184637"/>
              <a:gd name="connsiteY42881" fmla="*/ 1429026 h 4608812"/>
              <a:gd name="connsiteX42882" fmla="*/ 11305415 w 12184637"/>
              <a:gd name="connsiteY42882" fmla="*/ 1424903 h 4608812"/>
              <a:gd name="connsiteX42883" fmla="*/ 7601139 w 12184637"/>
              <a:gd name="connsiteY42883" fmla="*/ 3098285 h 4608812"/>
              <a:gd name="connsiteX42884" fmla="*/ 7595544 w 12184637"/>
              <a:gd name="connsiteY42884" fmla="*/ 3092763 h 4608812"/>
              <a:gd name="connsiteX42885" fmla="*/ 7538633 w 12184637"/>
              <a:gd name="connsiteY42885" fmla="*/ 3093131 h 4608812"/>
              <a:gd name="connsiteX42886" fmla="*/ 7538633 w 12184637"/>
              <a:gd name="connsiteY42886" fmla="*/ 3093131 h 4608812"/>
              <a:gd name="connsiteX42887" fmla="*/ 7533111 w 12184637"/>
              <a:gd name="connsiteY42887" fmla="*/ 3098727 h 4608812"/>
              <a:gd name="connsiteX42888" fmla="*/ 7538706 w 12184637"/>
              <a:gd name="connsiteY42888" fmla="*/ 3104249 h 4608812"/>
              <a:gd name="connsiteX42889" fmla="*/ 7595617 w 12184637"/>
              <a:gd name="connsiteY42889" fmla="*/ 3103880 h 4608812"/>
              <a:gd name="connsiteX42890" fmla="*/ 7595617 w 12184637"/>
              <a:gd name="connsiteY42890" fmla="*/ 3103880 h 4608812"/>
              <a:gd name="connsiteX42891" fmla="*/ 7601139 w 12184637"/>
              <a:gd name="connsiteY42891" fmla="*/ 3098285 h 4608812"/>
              <a:gd name="connsiteX42892" fmla="*/ 7480397 w 12184637"/>
              <a:gd name="connsiteY42892" fmla="*/ 3142017 h 4608812"/>
              <a:gd name="connsiteX42893" fmla="*/ 7541651 w 12184637"/>
              <a:gd name="connsiteY42893" fmla="*/ 3103439 h 4608812"/>
              <a:gd name="connsiteX42894" fmla="*/ 7543418 w 12184637"/>
              <a:gd name="connsiteY42894" fmla="*/ 3095782 h 4608812"/>
              <a:gd name="connsiteX42895" fmla="*/ 7535761 w 12184637"/>
              <a:gd name="connsiteY42895" fmla="*/ 3094015 h 4608812"/>
              <a:gd name="connsiteX42896" fmla="*/ 7474507 w 12184637"/>
              <a:gd name="connsiteY42896" fmla="*/ 3132593 h 4608812"/>
              <a:gd name="connsiteX42897" fmla="*/ 7472740 w 12184637"/>
              <a:gd name="connsiteY42897" fmla="*/ 3140250 h 4608812"/>
              <a:gd name="connsiteX42898" fmla="*/ 7477525 w 12184637"/>
              <a:gd name="connsiteY42898" fmla="*/ 3142827 h 4608812"/>
              <a:gd name="connsiteX42899" fmla="*/ 7480397 w 12184637"/>
              <a:gd name="connsiteY42899" fmla="*/ 3142017 h 4608812"/>
              <a:gd name="connsiteX42900" fmla="*/ 7459929 w 12184637"/>
              <a:gd name="connsiteY42900" fmla="*/ 3154901 h 4608812"/>
              <a:gd name="connsiteX42901" fmla="*/ 7480397 w 12184637"/>
              <a:gd name="connsiteY42901" fmla="*/ 3142017 h 4608812"/>
              <a:gd name="connsiteX42902" fmla="*/ 7482164 w 12184637"/>
              <a:gd name="connsiteY42902" fmla="*/ 3134360 h 4608812"/>
              <a:gd name="connsiteX42903" fmla="*/ 7474507 w 12184637"/>
              <a:gd name="connsiteY42903" fmla="*/ 3132593 h 4608812"/>
              <a:gd name="connsiteX42904" fmla="*/ 7454040 w 12184637"/>
              <a:gd name="connsiteY42904" fmla="*/ 3145477 h 4608812"/>
              <a:gd name="connsiteX42905" fmla="*/ 7452273 w 12184637"/>
              <a:gd name="connsiteY42905" fmla="*/ 3153134 h 4608812"/>
              <a:gd name="connsiteX42906" fmla="*/ 7457058 w 12184637"/>
              <a:gd name="connsiteY42906" fmla="*/ 3155711 h 4608812"/>
              <a:gd name="connsiteX42907" fmla="*/ 7459929 w 12184637"/>
              <a:gd name="connsiteY42907" fmla="*/ 3154901 h 4608812"/>
              <a:gd name="connsiteX42908" fmla="*/ 7453892 w 12184637"/>
              <a:gd name="connsiteY42908" fmla="*/ 3158656 h 4608812"/>
              <a:gd name="connsiteX42909" fmla="*/ 7459856 w 12184637"/>
              <a:gd name="connsiteY42909" fmla="*/ 3154901 h 4608812"/>
              <a:gd name="connsiteX42910" fmla="*/ 7461623 w 12184637"/>
              <a:gd name="connsiteY42910" fmla="*/ 3147245 h 4608812"/>
              <a:gd name="connsiteX42911" fmla="*/ 7453966 w 12184637"/>
              <a:gd name="connsiteY42911" fmla="*/ 3145477 h 4608812"/>
              <a:gd name="connsiteX42912" fmla="*/ 7448002 w 12184637"/>
              <a:gd name="connsiteY42912" fmla="*/ 3149232 h 4608812"/>
              <a:gd name="connsiteX42913" fmla="*/ 7446236 w 12184637"/>
              <a:gd name="connsiteY42913" fmla="*/ 3156889 h 4608812"/>
              <a:gd name="connsiteX42914" fmla="*/ 7451021 w 12184637"/>
              <a:gd name="connsiteY42914" fmla="*/ 3159466 h 4608812"/>
              <a:gd name="connsiteX42915" fmla="*/ 7453892 w 12184637"/>
              <a:gd name="connsiteY42915" fmla="*/ 3158656 h 4608812"/>
              <a:gd name="connsiteX42916" fmla="*/ 7439609 w 12184637"/>
              <a:gd name="connsiteY42916" fmla="*/ 3166313 h 4608812"/>
              <a:gd name="connsiteX42917" fmla="*/ 7453598 w 12184637"/>
              <a:gd name="connsiteY42917" fmla="*/ 3158803 h 4608812"/>
              <a:gd name="connsiteX42918" fmla="*/ 7455880 w 12184637"/>
              <a:gd name="connsiteY42918" fmla="*/ 3151220 h 4608812"/>
              <a:gd name="connsiteX42919" fmla="*/ 7448297 w 12184637"/>
              <a:gd name="connsiteY42919" fmla="*/ 3148938 h 4608812"/>
              <a:gd name="connsiteX42920" fmla="*/ 7434309 w 12184637"/>
              <a:gd name="connsiteY42920" fmla="*/ 3156447 h 4608812"/>
              <a:gd name="connsiteX42921" fmla="*/ 7432026 w 12184637"/>
              <a:gd name="connsiteY42921" fmla="*/ 3164031 h 4608812"/>
              <a:gd name="connsiteX42922" fmla="*/ 7436959 w 12184637"/>
              <a:gd name="connsiteY42922" fmla="*/ 3166976 h 4608812"/>
              <a:gd name="connsiteX42923" fmla="*/ 7439609 w 12184637"/>
              <a:gd name="connsiteY42923" fmla="*/ 3166313 h 4608812"/>
              <a:gd name="connsiteX42924" fmla="*/ 7393890 w 12184637"/>
              <a:gd name="connsiteY42924" fmla="*/ 3178829 h 4608812"/>
              <a:gd name="connsiteX42925" fmla="*/ 7438358 w 12184637"/>
              <a:gd name="connsiteY42925" fmla="*/ 3166828 h 4608812"/>
              <a:gd name="connsiteX42926" fmla="*/ 7442260 w 12184637"/>
              <a:gd name="connsiteY42926" fmla="*/ 3159981 h 4608812"/>
              <a:gd name="connsiteX42927" fmla="*/ 7435413 w 12184637"/>
              <a:gd name="connsiteY42927" fmla="*/ 3156079 h 4608812"/>
              <a:gd name="connsiteX42928" fmla="*/ 7390944 w 12184637"/>
              <a:gd name="connsiteY42928" fmla="*/ 3168080 h 4608812"/>
              <a:gd name="connsiteX42929" fmla="*/ 7387042 w 12184637"/>
              <a:gd name="connsiteY42929" fmla="*/ 3174927 h 4608812"/>
              <a:gd name="connsiteX42930" fmla="*/ 7392491 w 12184637"/>
              <a:gd name="connsiteY42930" fmla="*/ 3179050 h 4608812"/>
              <a:gd name="connsiteX42931" fmla="*/ 7393890 w 12184637"/>
              <a:gd name="connsiteY42931" fmla="*/ 3178829 h 4608812"/>
              <a:gd name="connsiteX42932" fmla="*/ 7322328 w 12184637"/>
              <a:gd name="connsiteY42932" fmla="*/ 3207542 h 4608812"/>
              <a:gd name="connsiteX42933" fmla="*/ 7394478 w 12184637"/>
              <a:gd name="connsiteY42933" fmla="*/ 3178608 h 4608812"/>
              <a:gd name="connsiteX42934" fmla="*/ 7397571 w 12184637"/>
              <a:gd name="connsiteY42934" fmla="*/ 3171393 h 4608812"/>
              <a:gd name="connsiteX42935" fmla="*/ 7390355 w 12184637"/>
              <a:gd name="connsiteY42935" fmla="*/ 3168301 h 4608812"/>
              <a:gd name="connsiteX42936" fmla="*/ 7318205 w 12184637"/>
              <a:gd name="connsiteY42936" fmla="*/ 3197235 h 4608812"/>
              <a:gd name="connsiteX42937" fmla="*/ 7315113 w 12184637"/>
              <a:gd name="connsiteY42937" fmla="*/ 3204450 h 4608812"/>
              <a:gd name="connsiteX42938" fmla="*/ 7320340 w 12184637"/>
              <a:gd name="connsiteY42938" fmla="*/ 3207984 h 4608812"/>
              <a:gd name="connsiteX42939" fmla="*/ 7322328 w 12184637"/>
              <a:gd name="connsiteY42939" fmla="*/ 3207542 h 4608812"/>
              <a:gd name="connsiteX42940" fmla="*/ 7225513 w 12184637"/>
              <a:gd name="connsiteY42940" fmla="*/ 3238537 h 4608812"/>
              <a:gd name="connsiteX42941" fmla="*/ 7322033 w 12184637"/>
              <a:gd name="connsiteY42941" fmla="*/ 3207615 h 4608812"/>
              <a:gd name="connsiteX42942" fmla="*/ 7325641 w 12184637"/>
              <a:gd name="connsiteY42942" fmla="*/ 3200621 h 4608812"/>
              <a:gd name="connsiteX42943" fmla="*/ 7318646 w 12184637"/>
              <a:gd name="connsiteY42943" fmla="*/ 3197014 h 4608812"/>
              <a:gd name="connsiteX42944" fmla="*/ 7222127 w 12184637"/>
              <a:gd name="connsiteY42944" fmla="*/ 3227935 h 4608812"/>
              <a:gd name="connsiteX42945" fmla="*/ 7218519 w 12184637"/>
              <a:gd name="connsiteY42945" fmla="*/ 3234930 h 4608812"/>
              <a:gd name="connsiteX42946" fmla="*/ 7223893 w 12184637"/>
              <a:gd name="connsiteY42946" fmla="*/ 3238832 h 4608812"/>
              <a:gd name="connsiteX42947" fmla="*/ 7225513 w 12184637"/>
              <a:gd name="connsiteY42947" fmla="*/ 3238537 h 4608812"/>
              <a:gd name="connsiteX42948" fmla="*/ 7107790 w 12184637"/>
              <a:gd name="connsiteY42948" fmla="*/ 3260698 h 4608812"/>
              <a:gd name="connsiteX42949" fmla="*/ 7224851 w 12184637"/>
              <a:gd name="connsiteY42949" fmla="*/ 3238758 h 4608812"/>
              <a:gd name="connsiteX42950" fmla="*/ 7229268 w 12184637"/>
              <a:gd name="connsiteY42950" fmla="*/ 3232279 h 4608812"/>
              <a:gd name="connsiteX42951" fmla="*/ 7222789 w 12184637"/>
              <a:gd name="connsiteY42951" fmla="*/ 3227862 h 4608812"/>
              <a:gd name="connsiteX42952" fmla="*/ 7105728 w 12184637"/>
              <a:gd name="connsiteY42952" fmla="*/ 3249802 h 4608812"/>
              <a:gd name="connsiteX42953" fmla="*/ 7101311 w 12184637"/>
              <a:gd name="connsiteY42953" fmla="*/ 3256280 h 4608812"/>
              <a:gd name="connsiteX42954" fmla="*/ 7106832 w 12184637"/>
              <a:gd name="connsiteY42954" fmla="*/ 3260845 h 4608812"/>
              <a:gd name="connsiteX42955" fmla="*/ 7107790 w 12184637"/>
              <a:gd name="connsiteY42955" fmla="*/ 3260698 h 4608812"/>
              <a:gd name="connsiteX42956" fmla="*/ 6977182 w 12184637"/>
              <a:gd name="connsiteY42956" fmla="*/ 3266146 h 4608812"/>
              <a:gd name="connsiteX42957" fmla="*/ 7106980 w 12184637"/>
              <a:gd name="connsiteY42957" fmla="*/ 3260771 h 4608812"/>
              <a:gd name="connsiteX42958" fmla="*/ 7112354 w 12184637"/>
              <a:gd name="connsiteY42958" fmla="*/ 3254955 h 4608812"/>
              <a:gd name="connsiteX42959" fmla="*/ 7106759 w 12184637"/>
              <a:gd name="connsiteY42959" fmla="*/ 3249581 h 4608812"/>
              <a:gd name="connsiteX42960" fmla="*/ 7106538 w 12184637"/>
              <a:gd name="connsiteY42960" fmla="*/ 3249581 h 4608812"/>
              <a:gd name="connsiteX42961" fmla="*/ 6976740 w 12184637"/>
              <a:gd name="connsiteY42961" fmla="*/ 3254955 h 4608812"/>
              <a:gd name="connsiteX42962" fmla="*/ 6971366 w 12184637"/>
              <a:gd name="connsiteY42962" fmla="*/ 3260771 h 4608812"/>
              <a:gd name="connsiteX42963" fmla="*/ 6976961 w 12184637"/>
              <a:gd name="connsiteY42963" fmla="*/ 3266146 h 4608812"/>
              <a:gd name="connsiteX42964" fmla="*/ 6977182 w 12184637"/>
              <a:gd name="connsiteY42964" fmla="*/ 3266146 h 4608812"/>
              <a:gd name="connsiteX42965" fmla="*/ 6982483 w 12184637"/>
              <a:gd name="connsiteY42965" fmla="*/ 3261360 h 4608812"/>
              <a:gd name="connsiteX42966" fmla="*/ 6977771 w 12184637"/>
              <a:gd name="connsiteY42966" fmla="*/ 3255029 h 4608812"/>
              <a:gd name="connsiteX42967" fmla="*/ 6843188 w 12184637"/>
              <a:gd name="connsiteY42967" fmla="*/ 3236181 h 4608812"/>
              <a:gd name="connsiteX42968" fmla="*/ 6836856 w 12184637"/>
              <a:gd name="connsiteY42968" fmla="*/ 3240893 h 4608812"/>
              <a:gd name="connsiteX42969" fmla="*/ 6841642 w 12184637"/>
              <a:gd name="connsiteY42969" fmla="*/ 3247225 h 4608812"/>
              <a:gd name="connsiteX42970" fmla="*/ 6976225 w 12184637"/>
              <a:gd name="connsiteY42970" fmla="*/ 3266072 h 4608812"/>
              <a:gd name="connsiteX42971" fmla="*/ 6977035 w 12184637"/>
              <a:gd name="connsiteY42971" fmla="*/ 3266146 h 4608812"/>
              <a:gd name="connsiteX42972" fmla="*/ 6982483 w 12184637"/>
              <a:gd name="connsiteY42972" fmla="*/ 3261360 h 4608812"/>
              <a:gd name="connsiteX42973" fmla="*/ 6847752 w 12184637"/>
              <a:gd name="connsiteY42973" fmla="*/ 3243249 h 4608812"/>
              <a:gd name="connsiteX42974" fmla="*/ 6843851 w 12184637"/>
              <a:gd name="connsiteY42974" fmla="*/ 3236402 h 4608812"/>
              <a:gd name="connsiteX42975" fmla="*/ 6716777 w 12184637"/>
              <a:gd name="connsiteY42975" fmla="*/ 3201210 h 4608812"/>
              <a:gd name="connsiteX42976" fmla="*/ 6709930 w 12184637"/>
              <a:gd name="connsiteY42976" fmla="*/ 3205112 h 4608812"/>
              <a:gd name="connsiteX42977" fmla="*/ 6713832 w 12184637"/>
              <a:gd name="connsiteY42977" fmla="*/ 3211959 h 4608812"/>
              <a:gd name="connsiteX42978" fmla="*/ 6840832 w 12184637"/>
              <a:gd name="connsiteY42978" fmla="*/ 3247151 h 4608812"/>
              <a:gd name="connsiteX42979" fmla="*/ 6842378 w 12184637"/>
              <a:gd name="connsiteY42979" fmla="*/ 3247372 h 4608812"/>
              <a:gd name="connsiteX42980" fmla="*/ 6847752 w 12184637"/>
              <a:gd name="connsiteY42980" fmla="*/ 3243249 h 4608812"/>
              <a:gd name="connsiteX42981" fmla="*/ 6720532 w 12184637"/>
              <a:gd name="connsiteY42981" fmla="*/ 3208646 h 4608812"/>
              <a:gd name="connsiteX42982" fmla="*/ 6717440 w 12184637"/>
              <a:gd name="connsiteY42982" fmla="*/ 3201357 h 4608812"/>
              <a:gd name="connsiteX42983" fmla="*/ 6610244 w 12184637"/>
              <a:gd name="connsiteY42983" fmla="*/ 3157773 h 4608812"/>
              <a:gd name="connsiteX42984" fmla="*/ 6602955 w 12184637"/>
              <a:gd name="connsiteY42984" fmla="*/ 3160865 h 4608812"/>
              <a:gd name="connsiteX42985" fmla="*/ 6606048 w 12184637"/>
              <a:gd name="connsiteY42985" fmla="*/ 3168154 h 4608812"/>
              <a:gd name="connsiteX42986" fmla="*/ 6713243 w 12184637"/>
              <a:gd name="connsiteY42986" fmla="*/ 3211738 h 4608812"/>
              <a:gd name="connsiteX42987" fmla="*/ 6715378 w 12184637"/>
              <a:gd name="connsiteY42987" fmla="*/ 3212180 h 4608812"/>
              <a:gd name="connsiteX42988" fmla="*/ 6720532 w 12184637"/>
              <a:gd name="connsiteY42988" fmla="*/ 3208646 h 4608812"/>
              <a:gd name="connsiteX42989" fmla="*/ 6613263 w 12184637"/>
              <a:gd name="connsiteY42989" fmla="*/ 3165282 h 4608812"/>
              <a:gd name="connsiteX42990" fmla="*/ 6610539 w 12184637"/>
              <a:gd name="connsiteY42990" fmla="*/ 3157920 h 4608812"/>
              <a:gd name="connsiteX42991" fmla="*/ 6521970 w 12184637"/>
              <a:gd name="connsiteY42991" fmla="*/ 3117501 h 4608812"/>
              <a:gd name="connsiteX42992" fmla="*/ 6514607 w 12184637"/>
              <a:gd name="connsiteY42992" fmla="*/ 3120225 h 4608812"/>
              <a:gd name="connsiteX42993" fmla="*/ 6517331 w 12184637"/>
              <a:gd name="connsiteY42993" fmla="*/ 3127587 h 4608812"/>
              <a:gd name="connsiteX42994" fmla="*/ 6605900 w 12184637"/>
              <a:gd name="connsiteY42994" fmla="*/ 3167933 h 4608812"/>
              <a:gd name="connsiteX42995" fmla="*/ 6608256 w 12184637"/>
              <a:gd name="connsiteY42995" fmla="*/ 3168448 h 4608812"/>
              <a:gd name="connsiteX42996" fmla="*/ 6613263 w 12184637"/>
              <a:gd name="connsiteY42996" fmla="*/ 3165282 h 4608812"/>
              <a:gd name="connsiteX42997" fmla="*/ 6524841 w 12184637"/>
              <a:gd name="connsiteY42997" fmla="*/ 3124421 h 4608812"/>
              <a:gd name="connsiteX42998" fmla="*/ 6521455 w 12184637"/>
              <a:gd name="connsiteY42998" fmla="*/ 3117280 h 4608812"/>
              <a:gd name="connsiteX42999" fmla="*/ 6450187 w 12184637"/>
              <a:gd name="connsiteY42999" fmla="*/ 3091806 h 4608812"/>
              <a:gd name="connsiteX43000" fmla="*/ 6443046 w 12184637"/>
              <a:gd name="connsiteY43000" fmla="*/ 3095193 h 4608812"/>
              <a:gd name="connsiteX43001" fmla="*/ 6446433 w 12184637"/>
              <a:gd name="connsiteY43001" fmla="*/ 3102334 h 4608812"/>
              <a:gd name="connsiteX43002" fmla="*/ 6517700 w 12184637"/>
              <a:gd name="connsiteY43002" fmla="*/ 3127808 h 4608812"/>
              <a:gd name="connsiteX43003" fmla="*/ 6519614 w 12184637"/>
              <a:gd name="connsiteY43003" fmla="*/ 3128102 h 4608812"/>
              <a:gd name="connsiteX43004" fmla="*/ 6524841 w 12184637"/>
              <a:gd name="connsiteY43004" fmla="*/ 3124421 h 4608812"/>
              <a:gd name="connsiteX43005" fmla="*/ 6453648 w 12184637"/>
              <a:gd name="connsiteY43005" fmla="*/ 3098874 h 4608812"/>
              <a:gd name="connsiteX43006" fmla="*/ 6450187 w 12184637"/>
              <a:gd name="connsiteY43006" fmla="*/ 3091806 h 4608812"/>
              <a:gd name="connsiteX43007" fmla="*/ 6388491 w 12184637"/>
              <a:gd name="connsiteY43007" fmla="*/ 3070824 h 4608812"/>
              <a:gd name="connsiteX43008" fmla="*/ 6381423 w 12184637"/>
              <a:gd name="connsiteY43008" fmla="*/ 3074284 h 4608812"/>
              <a:gd name="connsiteX43009" fmla="*/ 6384883 w 12184637"/>
              <a:gd name="connsiteY43009" fmla="*/ 3081352 h 4608812"/>
              <a:gd name="connsiteX43010" fmla="*/ 6446506 w 12184637"/>
              <a:gd name="connsiteY43010" fmla="*/ 3102334 h 4608812"/>
              <a:gd name="connsiteX43011" fmla="*/ 6448347 w 12184637"/>
              <a:gd name="connsiteY43011" fmla="*/ 3102629 h 4608812"/>
              <a:gd name="connsiteX43012" fmla="*/ 6453648 w 12184637"/>
              <a:gd name="connsiteY43012" fmla="*/ 3098874 h 4608812"/>
              <a:gd name="connsiteX43013" fmla="*/ 6391804 w 12184637"/>
              <a:gd name="connsiteY43013" fmla="*/ 3078407 h 4608812"/>
              <a:gd name="connsiteX43014" fmla="*/ 6389006 w 12184637"/>
              <a:gd name="connsiteY43014" fmla="*/ 3071044 h 4608812"/>
              <a:gd name="connsiteX43015" fmla="*/ 6329151 w 12184637"/>
              <a:gd name="connsiteY43015" fmla="*/ 3044246 h 4608812"/>
              <a:gd name="connsiteX43016" fmla="*/ 6321788 w 12184637"/>
              <a:gd name="connsiteY43016" fmla="*/ 3047043 h 4608812"/>
              <a:gd name="connsiteX43017" fmla="*/ 6324586 w 12184637"/>
              <a:gd name="connsiteY43017" fmla="*/ 3054406 h 4608812"/>
              <a:gd name="connsiteX43018" fmla="*/ 6384442 w 12184637"/>
              <a:gd name="connsiteY43018" fmla="*/ 3081205 h 4608812"/>
              <a:gd name="connsiteX43019" fmla="*/ 6386724 w 12184637"/>
              <a:gd name="connsiteY43019" fmla="*/ 3081720 h 4608812"/>
              <a:gd name="connsiteX43020" fmla="*/ 6391804 w 12184637"/>
              <a:gd name="connsiteY43020" fmla="*/ 3078407 h 4608812"/>
              <a:gd name="connsiteX43021" fmla="*/ 217690 w 12184637"/>
              <a:gd name="connsiteY43021" fmla="*/ 1645110 h 4608812"/>
              <a:gd name="connsiteX43022" fmla="*/ 212242 w 12184637"/>
              <a:gd name="connsiteY43022" fmla="*/ 1639368 h 4608812"/>
              <a:gd name="connsiteX43023" fmla="*/ 155552 w 12184637"/>
              <a:gd name="connsiteY43023" fmla="*/ 1637969 h 4608812"/>
              <a:gd name="connsiteX43024" fmla="*/ 149809 w 12184637"/>
              <a:gd name="connsiteY43024" fmla="*/ 1643417 h 4608812"/>
              <a:gd name="connsiteX43025" fmla="*/ 155257 w 12184637"/>
              <a:gd name="connsiteY43025" fmla="*/ 1649160 h 4608812"/>
              <a:gd name="connsiteX43026" fmla="*/ 211947 w 12184637"/>
              <a:gd name="connsiteY43026" fmla="*/ 1650558 h 4608812"/>
              <a:gd name="connsiteX43027" fmla="*/ 212094 w 12184637"/>
              <a:gd name="connsiteY43027" fmla="*/ 1650558 h 4608812"/>
              <a:gd name="connsiteX43028" fmla="*/ 217690 w 12184637"/>
              <a:gd name="connsiteY43028" fmla="*/ 1645110 h 4608812"/>
              <a:gd name="connsiteX43029" fmla="*/ 212315 w 12184637"/>
              <a:gd name="connsiteY43029" fmla="*/ 1650558 h 4608812"/>
              <a:gd name="connsiteX43030" fmla="*/ 284319 w 12184637"/>
              <a:gd name="connsiteY43030" fmla="*/ 1647393 h 4608812"/>
              <a:gd name="connsiteX43031" fmla="*/ 289620 w 12184637"/>
              <a:gd name="connsiteY43031" fmla="*/ 1641576 h 4608812"/>
              <a:gd name="connsiteX43032" fmla="*/ 283803 w 12184637"/>
              <a:gd name="connsiteY43032" fmla="*/ 1636276 h 4608812"/>
              <a:gd name="connsiteX43033" fmla="*/ 211800 w 12184637"/>
              <a:gd name="connsiteY43033" fmla="*/ 1639441 h 4608812"/>
              <a:gd name="connsiteX43034" fmla="*/ 206499 w 12184637"/>
              <a:gd name="connsiteY43034" fmla="*/ 1645258 h 4608812"/>
              <a:gd name="connsiteX43035" fmla="*/ 212094 w 12184637"/>
              <a:gd name="connsiteY43035" fmla="*/ 1650558 h 4608812"/>
              <a:gd name="connsiteX43036" fmla="*/ 212315 w 12184637"/>
              <a:gd name="connsiteY43036" fmla="*/ 1650558 h 4608812"/>
              <a:gd name="connsiteX43037" fmla="*/ 284687 w 12184637"/>
              <a:gd name="connsiteY43037" fmla="*/ 1647319 h 4608812"/>
              <a:gd name="connsiteX43038" fmla="*/ 368102 w 12184637"/>
              <a:gd name="connsiteY43038" fmla="*/ 1638852 h 4608812"/>
              <a:gd name="connsiteX43039" fmla="*/ 373108 w 12184637"/>
              <a:gd name="connsiteY43039" fmla="*/ 1632742 h 4608812"/>
              <a:gd name="connsiteX43040" fmla="*/ 366998 w 12184637"/>
              <a:gd name="connsiteY43040" fmla="*/ 1627735 h 4608812"/>
              <a:gd name="connsiteX43041" fmla="*/ 283582 w 12184637"/>
              <a:gd name="connsiteY43041" fmla="*/ 1636202 h 4608812"/>
              <a:gd name="connsiteX43042" fmla="*/ 278576 w 12184637"/>
              <a:gd name="connsiteY43042" fmla="*/ 1642313 h 4608812"/>
              <a:gd name="connsiteX43043" fmla="*/ 284171 w 12184637"/>
              <a:gd name="connsiteY43043" fmla="*/ 1647319 h 4608812"/>
              <a:gd name="connsiteX43044" fmla="*/ 284687 w 12184637"/>
              <a:gd name="connsiteY43044" fmla="*/ 1647319 h 4608812"/>
              <a:gd name="connsiteX43045" fmla="*/ 368396 w 12184637"/>
              <a:gd name="connsiteY43045" fmla="*/ 1638852 h 4608812"/>
              <a:gd name="connsiteX43046" fmla="*/ 459395 w 12184637"/>
              <a:gd name="connsiteY43046" fmla="*/ 1624275 h 4608812"/>
              <a:gd name="connsiteX43047" fmla="*/ 464033 w 12184637"/>
              <a:gd name="connsiteY43047" fmla="*/ 1617870 h 4608812"/>
              <a:gd name="connsiteX43048" fmla="*/ 457628 w 12184637"/>
              <a:gd name="connsiteY43048" fmla="*/ 1613231 h 4608812"/>
              <a:gd name="connsiteX43049" fmla="*/ 366629 w 12184637"/>
              <a:gd name="connsiteY43049" fmla="*/ 1627809 h 4608812"/>
              <a:gd name="connsiteX43050" fmla="*/ 361991 w 12184637"/>
              <a:gd name="connsiteY43050" fmla="*/ 1634214 h 4608812"/>
              <a:gd name="connsiteX43051" fmla="*/ 367513 w 12184637"/>
              <a:gd name="connsiteY43051" fmla="*/ 1638926 h 4608812"/>
              <a:gd name="connsiteX43052" fmla="*/ 368396 w 12184637"/>
              <a:gd name="connsiteY43052" fmla="*/ 1638852 h 4608812"/>
              <a:gd name="connsiteX43053" fmla="*/ 459763 w 12184637"/>
              <a:gd name="connsiteY43053" fmla="*/ 1624201 h 4608812"/>
              <a:gd name="connsiteX43054" fmla="*/ 554295 w 12184637"/>
              <a:gd name="connsiteY43054" fmla="*/ 1602777 h 4608812"/>
              <a:gd name="connsiteX43055" fmla="*/ 558491 w 12184637"/>
              <a:gd name="connsiteY43055" fmla="*/ 1596151 h 4608812"/>
              <a:gd name="connsiteX43056" fmla="*/ 551865 w 12184637"/>
              <a:gd name="connsiteY43056" fmla="*/ 1591954 h 4608812"/>
              <a:gd name="connsiteX43057" fmla="*/ 457333 w 12184637"/>
              <a:gd name="connsiteY43057" fmla="*/ 1613379 h 4608812"/>
              <a:gd name="connsiteX43058" fmla="*/ 453137 w 12184637"/>
              <a:gd name="connsiteY43058" fmla="*/ 1620005 h 4608812"/>
              <a:gd name="connsiteX43059" fmla="*/ 458585 w 12184637"/>
              <a:gd name="connsiteY43059" fmla="*/ 1624349 h 4608812"/>
              <a:gd name="connsiteX43060" fmla="*/ 459763 w 12184637"/>
              <a:gd name="connsiteY43060" fmla="*/ 1624201 h 4608812"/>
              <a:gd name="connsiteX43061" fmla="*/ 554663 w 12184637"/>
              <a:gd name="connsiteY43061" fmla="*/ 1602703 h 4608812"/>
              <a:gd name="connsiteX43062" fmla="*/ 646029 w 12184637"/>
              <a:gd name="connsiteY43062" fmla="*/ 1576273 h 4608812"/>
              <a:gd name="connsiteX43063" fmla="*/ 649858 w 12184637"/>
              <a:gd name="connsiteY43063" fmla="*/ 1569352 h 4608812"/>
              <a:gd name="connsiteX43064" fmla="*/ 642937 w 12184637"/>
              <a:gd name="connsiteY43064" fmla="*/ 1565524 h 4608812"/>
              <a:gd name="connsiteX43065" fmla="*/ 551571 w 12184637"/>
              <a:gd name="connsiteY43065" fmla="*/ 1591954 h 4608812"/>
              <a:gd name="connsiteX43066" fmla="*/ 547742 w 12184637"/>
              <a:gd name="connsiteY43066" fmla="*/ 1598875 h 4608812"/>
              <a:gd name="connsiteX43067" fmla="*/ 553117 w 12184637"/>
              <a:gd name="connsiteY43067" fmla="*/ 1602924 h 4608812"/>
              <a:gd name="connsiteX43068" fmla="*/ 554663 w 12184637"/>
              <a:gd name="connsiteY43068" fmla="*/ 1602703 h 4608812"/>
              <a:gd name="connsiteX43069" fmla="*/ 646398 w 12184637"/>
              <a:gd name="connsiteY43069" fmla="*/ 1576125 h 4608812"/>
              <a:gd name="connsiteX43070" fmla="*/ 727898 w 12184637"/>
              <a:gd name="connsiteY43070" fmla="*/ 1546529 h 4608812"/>
              <a:gd name="connsiteX43071" fmla="*/ 731211 w 12184637"/>
              <a:gd name="connsiteY43071" fmla="*/ 1539387 h 4608812"/>
              <a:gd name="connsiteX43072" fmla="*/ 724070 w 12184637"/>
              <a:gd name="connsiteY43072" fmla="*/ 1536074 h 4608812"/>
              <a:gd name="connsiteX43073" fmla="*/ 642569 w 12184637"/>
              <a:gd name="connsiteY43073" fmla="*/ 1565671 h 4608812"/>
              <a:gd name="connsiteX43074" fmla="*/ 639256 w 12184637"/>
              <a:gd name="connsiteY43074" fmla="*/ 1572812 h 4608812"/>
              <a:gd name="connsiteX43075" fmla="*/ 644557 w 12184637"/>
              <a:gd name="connsiteY43075" fmla="*/ 1576494 h 4608812"/>
              <a:gd name="connsiteX43076" fmla="*/ 646398 w 12184637"/>
              <a:gd name="connsiteY43076" fmla="*/ 1576125 h 4608812"/>
              <a:gd name="connsiteX43077" fmla="*/ 728193 w 12184637"/>
              <a:gd name="connsiteY43077" fmla="*/ 1546382 h 4608812"/>
              <a:gd name="connsiteX43078" fmla="*/ 785619 w 12184637"/>
              <a:gd name="connsiteY43078" fmla="*/ 1520834 h 4608812"/>
              <a:gd name="connsiteX43079" fmla="*/ 788417 w 12184637"/>
              <a:gd name="connsiteY43079" fmla="*/ 1513472 h 4608812"/>
              <a:gd name="connsiteX43080" fmla="*/ 781054 w 12184637"/>
              <a:gd name="connsiteY43080" fmla="*/ 1510674 h 4608812"/>
              <a:gd name="connsiteX43081" fmla="*/ 723628 w 12184637"/>
              <a:gd name="connsiteY43081" fmla="*/ 1536222 h 4608812"/>
              <a:gd name="connsiteX43082" fmla="*/ 720831 w 12184637"/>
              <a:gd name="connsiteY43082" fmla="*/ 1543584 h 4608812"/>
              <a:gd name="connsiteX43083" fmla="*/ 725984 w 12184637"/>
              <a:gd name="connsiteY43083" fmla="*/ 1546897 h 4608812"/>
              <a:gd name="connsiteX43084" fmla="*/ 728193 w 12184637"/>
              <a:gd name="connsiteY43084" fmla="*/ 1546382 h 4608812"/>
              <a:gd name="connsiteX43085" fmla="*/ 842603 w 12184637"/>
              <a:gd name="connsiteY43085" fmla="*/ 1548296 h 4608812"/>
              <a:gd name="connsiteX43086" fmla="*/ 840395 w 12184637"/>
              <a:gd name="connsiteY43086" fmla="*/ 1540713 h 4608812"/>
              <a:gd name="connsiteX43087" fmla="*/ 786061 w 12184637"/>
              <a:gd name="connsiteY43087" fmla="*/ 1510895 h 4608812"/>
              <a:gd name="connsiteX43088" fmla="*/ 778478 w 12184637"/>
              <a:gd name="connsiteY43088" fmla="*/ 1513104 h 4608812"/>
              <a:gd name="connsiteX43089" fmla="*/ 780686 w 12184637"/>
              <a:gd name="connsiteY43089" fmla="*/ 1520687 h 4608812"/>
              <a:gd name="connsiteX43090" fmla="*/ 835020 w 12184637"/>
              <a:gd name="connsiteY43090" fmla="*/ 1550505 h 4608812"/>
              <a:gd name="connsiteX43091" fmla="*/ 837744 w 12184637"/>
              <a:gd name="connsiteY43091" fmla="*/ 1551167 h 4608812"/>
              <a:gd name="connsiteX43092" fmla="*/ 842603 w 12184637"/>
              <a:gd name="connsiteY43092" fmla="*/ 1548296 h 4608812"/>
              <a:gd name="connsiteX43093" fmla="*/ 917331 w 12184637"/>
              <a:gd name="connsiteY43093" fmla="*/ 1584887 h 4608812"/>
              <a:gd name="connsiteX43094" fmla="*/ 914828 w 12184637"/>
              <a:gd name="connsiteY43094" fmla="*/ 1577451 h 4608812"/>
              <a:gd name="connsiteX43095" fmla="*/ 840174 w 12184637"/>
              <a:gd name="connsiteY43095" fmla="*/ 1540639 h 4608812"/>
              <a:gd name="connsiteX43096" fmla="*/ 832738 w 12184637"/>
              <a:gd name="connsiteY43096" fmla="*/ 1543142 h 4608812"/>
              <a:gd name="connsiteX43097" fmla="*/ 835241 w 12184637"/>
              <a:gd name="connsiteY43097" fmla="*/ 1550578 h 4608812"/>
              <a:gd name="connsiteX43098" fmla="*/ 909895 w 12184637"/>
              <a:gd name="connsiteY43098" fmla="*/ 1587390 h 4608812"/>
              <a:gd name="connsiteX43099" fmla="*/ 912398 w 12184637"/>
              <a:gd name="connsiteY43099" fmla="*/ 1587979 h 4608812"/>
              <a:gd name="connsiteX43100" fmla="*/ 917331 w 12184637"/>
              <a:gd name="connsiteY43100" fmla="*/ 1584887 h 4608812"/>
              <a:gd name="connsiteX43101" fmla="*/ 1001482 w 12184637"/>
              <a:gd name="connsiteY43101" fmla="*/ 1621256 h 4608812"/>
              <a:gd name="connsiteX43102" fmla="*/ 998611 w 12184637"/>
              <a:gd name="connsiteY43102" fmla="*/ 1613894 h 4608812"/>
              <a:gd name="connsiteX43103" fmla="*/ 914533 w 12184637"/>
              <a:gd name="connsiteY43103" fmla="*/ 1577303 h 4608812"/>
              <a:gd name="connsiteX43104" fmla="*/ 907171 w 12184637"/>
              <a:gd name="connsiteY43104" fmla="*/ 1580175 h 4608812"/>
              <a:gd name="connsiteX43105" fmla="*/ 910042 w 12184637"/>
              <a:gd name="connsiteY43105" fmla="*/ 1587537 h 4608812"/>
              <a:gd name="connsiteX43106" fmla="*/ 994120 w 12184637"/>
              <a:gd name="connsiteY43106" fmla="*/ 1624128 h 4608812"/>
              <a:gd name="connsiteX43107" fmla="*/ 996402 w 12184637"/>
              <a:gd name="connsiteY43107" fmla="*/ 1624570 h 4608812"/>
              <a:gd name="connsiteX43108" fmla="*/ 1001482 w 12184637"/>
              <a:gd name="connsiteY43108" fmla="*/ 1621256 h 4608812"/>
              <a:gd name="connsiteX43109" fmla="*/ 1092554 w 12184637"/>
              <a:gd name="connsiteY43109" fmla="*/ 1656080 h 4608812"/>
              <a:gd name="connsiteX43110" fmla="*/ 1089388 w 12184637"/>
              <a:gd name="connsiteY43110" fmla="*/ 1648865 h 4608812"/>
              <a:gd name="connsiteX43111" fmla="*/ 998390 w 12184637"/>
              <a:gd name="connsiteY43111" fmla="*/ 1613747 h 4608812"/>
              <a:gd name="connsiteX43112" fmla="*/ 991175 w 12184637"/>
              <a:gd name="connsiteY43112" fmla="*/ 1616913 h 4608812"/>
              <a:gd name="connsiteX43113" fmla="*/ 994341 w 12184637"/>
              <a:gd name="connsiteY43113" fmla="*/ 1624128 h 4608812"/>
              <a:gd name="connsiteX43114" fmla="*/ 1085339 w 12184637"/>
              <a:gd name="connsiteY43114" fmla="*/ 1659246 h 4608812"/>
              <a:gd name="connsiteX43115" fmla="*/ 1087401 w 12184637"/>
              <a:gd name="connsiteY43115" fmla="*/ 1659614 h 4608812"/>
              <a:gd name="connsiteX43116" fmla="*/ 1092554 w 12184637"/>
              <a:gd name="connsiteY43116" fmla="*/ 1656080 h 4608812"/>
              <a:gd name="connsiteX43117" fmla="*/ 1188264 w 12184637"/>
              <a:gd name="connsiteY43117" fmla="*/ 1688327 h 4608812"/>
              <a:gd name="connsiteX43118" fmla="*/ 1184804 w 12184637"/>
              <a:gd name="connsiteY43118" fmla="*/ 1681259 h 4608812"/>
              <a:gd name="connsiteX43119" fmla="*/ 1089241 w 12184637"/>
              <a:gd name="connsiteY43119" fmla="*/ 1648791 h 4608812"/>
              <a:gd name="connsiteX43120" fmla="*/ 1082173 w 12184637"/>
              <a:gd name="connsiteY43120" fmla="*/ 1652252 h 4608812"/>
              <a:gd name="connsiteX43121" fmla="*/ 1085634 w 12184637"/>
              <a:gd name="connsiteY43121" fmla="*/ 1659320 h 4608812"/>
              <a:gd name="connsiteX43122" fmla="*/ 1181196 w 12184637"/>
              <a:gd name="connsiteY43122" fmla="*/ 1691787 h 4608812"/>
              <a:gd name="connsiteX43123" fmla="*/ 1183037 w 12184637"/>
              <a:gd name="connsiteY43123" fmla="*/ 1692082 h 4608812"/>
              <a:gd name="connsiteX43124" fmla="*/ 1188264 w 12184637"/>
              <a:gd name="connsiteY43124" fmla="*/ 1688327 h 4608812"/>
              <a:gd name="connsiteX43125" fmla="*/ 1285889 w 12184637"/>
              <a:gd name="connsiteY43125" fmla="*/ 1717261 h 4608812"/>
              <a:gd name="connsiteX43126" fmla="*/ 1282134 w 12184637"/>
              <a:gd name="connsiteY43126" fmla="*/ 1710340 h 4608812"/>
              <a:gd name="connsiteX43127" fmla="*/ 1184510 w 12184637"/>
              <a:gd name="connsiteY43127" fmla="*/ 1681186 h 4608812"/>
              <a:gd name="connsiteX43128" fmla="*/ 1177589 w 12184637"/>
              <a:gd name="connsiteY43128" fmla="*/ 1684941 h 4608812"/>
              <a:gd name="connsiteX43129" fmla="*/ 1181344 w 12184637"/>
              <a:gd name="connsiteY43129" fmla="*/ 1691861 h 4608812"/>
              <a:gd name="connsiteX43130" fmla="*/ 1278968 w 12184637"/>
              <a:gd name="connsiteY43130" fmla="*/ 1721016 h 4608812"/>
              <a:gd name="connsiteX43131" fmla="*/ 1280588 w 12184637"/>
              <a:gd name="connsiteY43131" fmla="*/ 1721237 h 4608812"/>
              <a:gd name="connsiteX43132" fmla="*/ 1285889 w 12184637"/>
              <a:gd name="connsiteY43132" fmla="*/ 1717261 h 4608812"/>
              <a:gd name="connsiteX43133" fmla="*/ 1383218 w 12184637"/>
              <a:gd name="connsiteY43133" fmla="*/ 1742440 h 4608812"/>
              <a:gd name="connsiteX43134" fmla="*/ 1379243 w 12184637"/>
              <a:gd name="connsiteY43134" fmla="*/ 1735667 h 4608812"/>
              <a:gd name="connsiteX43135" fmla="*/ 1281987 w 12184637"/>
              <a:gd name="connsiteY43135" fmla="*/ 1710340 h 4608812"/>
              <a:gd name="connsiteX43136" fmla="*/ 1275213 w 12184637"/>
              <a:gd name="connsiteY43136" fmla="*/ 1714316 h 4608812"/>
              <a:gd name="connsiteX43137" fmla="*/ 1279189 w 12184637"/>
              <a:gd name="connsiteY43137" fmla="*/ 1721090 h 4608812"/>
              <a:gd name="connsiteX43138" fmla="*/ 1376445 w 12184637"/>
              <a:gd name="connsiteY43138" fmla="*/ 1746416 h 4608812"/>
              <a:gd name="connsiteX43139" fmla="*/ 1377918 w 12184637"/>
              <a:gd name="connsiteY43139" fmla="*/ 1746563 h 4608812"/>
              <a:gd name="connsiteX43140" fmla="*/ 1383218 w 12184637"/>
              <a:gd name="connsiteY43140" fmla="*/ 1742440 h 4608812"/>
              <a:gd name="connsiteX43141" fmla="*/ 1477824 w 12184637"/>
              <a:gd name="connsiteY43141" fmla="*/ 1763349 h 4608812"/>
              <a:gd name="connsiteX43142" fmla="*/ 1473628 w 12184637"/>
              <a:gd name="connsiteY43142" fmla="*/ 1756723 h 4608812"/>
              <a:gd name="connsiteX43143" fmla="*/ 1379096 w 12184637"/>
              <a:gd name="connsiteY43143" fmla="*/ 1735667 h 4608812"/>
              <a:gd name="connsiteX43144" fmla="*/ 1372470 w 12184637"/>
              <a:gd name="connsiteY43144" fmla="*/ 1739863 h 4608812"/>
              <a:gd name="connsiteX43145" fmla="*/ 1376666 w 12184637"/>
              <a:gd name="connsiteY43145" fmla="*/ 1746490 h 4608812"/>
              <a:gd name="connsiteX43146" fmla="*/ 1471198 w 12184637"/>
              <a:gd name="connsiteY43146" fmla="*/ 1767546 h 4608812"/>
              <a:gd name="connsiteX43147" fmla="*/ 1472450 w 12184637"/>
              <a:gd name="connsiteY43147" fmla="*/ 1767693 h 4608812"/>
              <a:gd name="connsiteX43148" fmla="*/ 1477824 w 12184637"/>
              <a:gd name="connsiteY43148" fmla="*/ 1763349 h 4608812"/>
              <a:gd name="connsiteX43149" fmla="*/ 1567571 w 12184637"/>
              <a:gd name="connsiteY43149" fmla="*/ 1779325 h 4608812"/>
              <a:gd name="connsiteX43150" fmla="*/ 1563080 w 12184637"/>
              <a:gd name="connsiteY43150" fmla="*/ 1772847 h 4608812"/>
              <a:gd name="connsiteX43151" fmla="*/ 1473407 w 12184637"/>
              <a:gd name="connsiteY43151" fmla="*/ 1756576 h 4608812"/>
              <a:gd name="connsiteX43152" fmla="*/ 1466928 w 12184637"/>
              <a:gd name="connsiteY43152" fmla="*/ 1761067 h 4608812"/>
              <a:gd name="connsiteX43153" fmla="*/ 1471419 w 12184637"/>
              <a:gd name="connsiteY43153" fmla="*/ 1767546 h 4608812"/>
              <a:gd name="connsiteX43154" fmla="*/ 1561092 w 12184637"/>
              <a:gd name="connsiteY43154" fmla="*/ 1783816 h 4608812"/>
              <a:gd name="connsiteX43155" fmla="*/ 1562123 w 12184637"/>
              <a:gd name="connsiteY43155" fmla="*/ 1783890 h 4608812"/>
              <a:gd name="connsiteX43156" fmla="*/ 1567571 w 12184637"/>
              <a:gd name="connsiteY43156" fmla="*/ 1779325 h 4608812"/>
              <a:gd name="connsiteX43157" fmla="*/ 1651722 w 12184637"/>
              <a:gd name="connsiteY43157" fmla="*/ 1790590 h 4608812"/>
              <a:gd name="connsiteX43158" fmla="*/ 1646937 w 12184637"/>
              <a:gd name="connsiteY43158" fmla="*/ 1784332 h 4608812"/>
              <a:gd name="connsiteX43159" fmla="*/ 1562785 w 12184637"/>
              <a:gd name="connsiteY43159" fmla="*/ 1772847 h 4608812"/>
              <a:gd name="connsiteX43160" fmla="*/ 1556527 w 12184637"/>
              <a:gd name="connsiteY43160" fmla="*/ 1777632 h 4608812"/>
              <a:gd name="connsiteX43161" fmla="*/ 1561313 w 12184637"/>
              <a:gd name="connsiteY43161" fmla="*/ 1783890 h 4608812"/>
              <a:gd name="connsiteX43162" fmla="*/ 1645464 w 12184637"/>
              <a:gd name="connsiteY43162" fmla="*/ 1795375 h 4608812"/>
              <a:gd name="connsiteX43163" fmla="*/ 1646274 w 12184637"/>
              <a:gd name="connsiteY43163" fmla="*/ 1795449 h 4608812"/>
              <a:gd name="connsiteX43164" fmla="*/ 1651722 w 12184637"/>
              <a:gd name="connsiteY43164" fmla="*/ 1790590 h 4608812"/>
              <a:gd name="connsiteX43165" fmla="*/ 1729910 w 12184637"/>
              <a:gd name="connsiteY43165" fmla="*/ 1797069 h 4608812"/>
              <a:gd name="connsiteX43166" fmla="*/ 1724830 w 12184637"/>
              <a:gd name="connsiteY43166" fmla="*/ 1791032 h 4608812"/>
              <a:gd name="connsiteX43167" fmla="*/ 1646716 w 12184637"/>
              <a:gd name="connsiteY43167" fmla="*/ 1784258 h 4608812"/>
              <a:gd name="connsiteX43168" fmla="*/ 1640679 w 12184637"/>
              <a:gd name="connsiteY43168" fmla="*/ 1789338 h 4608812"/>
              <a:gd name="connsiteX43169" fmla="*/ 1645759 w 12184637"/>
              <a:gd name="connsiteY43169" fmla="*/ 1795375 h 4608812"/>
              <a:gd name="connsiteX43170" fmla="*/ 1723873 w 12184637"/>
              <a:gd name="connsiteY43170" fmla="*/ 1802149 h 4608812"/>
              <a:gd name="connsiteX43171" fmla="*/ 1724388 w 12184637"/>
              <a:gd name="connsiteY43171" fmla="*/ 1802149 h 4608812"/>
              <a:gd name="connsiteX43172" fmla="*/ 1729910 w 12184637"/>
              <a:gd name="connsiteY43172" fmla="*/ 1797069 h 4608812"/>
              <a:gd name="connsiteX43173" fmla="*/ 6548695 w 12184637"/>
              <a:gd name="connsiteY43173" fmla="*/ 4531066 h 4608812"/>
              <a:gd name="connsiteX43174" fmla="*/ 6604870 w 12184637"/>
              <a:gd name="connsiteY43174" fmla="*/ 4523924 h 4608812"/>
              <a:gd name="connsiteX43175" fmla="*/ 6609729 w 12184637"/>
              <a:gd name="connsiteY43175" fmla="*/ 4517667 h 4608812"/>
              <a:gd name="connsiteX43176" fmla="*/ 6603471 w 12184637"/>
              <a:gd name="connsiteY43176" fmla="*/ 4512881 h 4608812"/>
              <a:gd name="connsiteX43177" fmla="*/ 6547296 w 12184637"/>
              <a:gd name="connsiteY43177" fmla="*/ 4520023 h 4608812"/>
              <a:gd name="connsiteX43178" fmla="*/ 6542511 w 12184637"/>
              <a:gd name="connsiteY43178" fmla="*/ 4526280 h 4608812"/>
              <a:gd name="connsiteX43179" fmla="*/ 6548033 w 12184637"/>
              <a:gd name="connsiteY43179" fmla="*/ 4531140 h 4608812"/>
              <a:gd name="connsiteX43180" fmla="*/ 6548695 w 12184637"/>
              <a:gd name="connsiteY43180" fmla="*/ 4531066 h 4608812"/>
              <a:gd name="connsiteX43181" fmla="*/ 6498411 w 12184637"/>
              <a:gd name="connsiteY43181" fmla="*/ 4543067 h 4608812"/>
              <a:gd name="connsiteX43182" fmla="*/ 6549210 w 12184637"/>
              <a:gd name="connsiteY43182" fmla="*/ 4530992 h 4608812"/>
              <a:gd name="connsiteX43183" fmla="*/ 6553333 w 12184637"/>
              <a:gd name="connsiteY43183" fmla="*/ 4524293 h 4608812"/>
              <a:gd name="connsiteX43184" fmla="*/ 6546634 w 12184637"/>
              <a:gd name="connsiteY43184" fmla="*/ 4520170 h 4608812"/>
              <a:gd name="connsiteX43185" fmla="*/ 6495834 w 12184637"/>
              <a:gd name="connsiteY43185" fmla="*/ 4532244 h 4608812"/>
              <a:gd name="connsiteX43186" fmla="*/ 6491711 w 12184637"/>
              <a:gd name="connsiteY43186" fmla="*/ 4538944 h 4608812"/>
              <a:gd name="connsiteX43187" fmla="*/ 6497159 w 12184637"/>
              <a:gd name="connsiteY43187" fmla="*/ 4543214 h 4608812"/>
              <a:gd name="connsiteX43188" fmla="*/ 6498411 w 12184637"/>
              <a:gd name="connsiteY43188" fmla="*/ 4543067 h 4608812"/>
              <a:gd name="connsiteX43189" fmla="*/ 6447463 w 12184637"/>
              <a:gd name="connsiteY43189" fmla="*/ 4557791 h 4608812"/>
              <a:gd name="connsiteX43190" fmla="*/ 6498705 w 12184637"/>
              <a:gd name="connsiteY43190" fmla="*/ 4542993 h 4608812"/>
              <a:gd name="connsiteX43191" fmla="*/ 6502534 w 12184637"/>
              <a:gd name="connsiteY43191" fmla="*/ 4536072 h 4608812"/>
              <a:gd name="connsiteX43192" fmla="*/ 6495613 w 12184637"/>
              <a:gd name="connsiteY43192" fmla="*/ 4532244 h 4608812"/>
              <a:gd name="connsiteX43193" fmla="*/ 6444371 w 12184637"/>
              <a:gd name="connsiteY43193" fmla="*/ 4546969 h 4608812"/>
              <a:gd name="connsiteX43194" fmla="*/ 6440543 w 12184637"/>
              <a:gd name="connsiteY43194" fmla="*/ 4553889 h 4608812"/>
              <a:gd name="connsiteX43195" fmla="*/ 6445917 w 12184637"/>
              <a:gd name="connsiteY43195" fmla="*/ 4557939 h 4608812"/>
              <a:gd name="connsiteX43196" fmla="*/ 6447463 w 12184637"/>
              <a:gd name="connsiteY43196" fmla="*/ 4557791 h 4608812"/>
              <a:gd name="connsiteX43197" fmla="*/ 6390331 w 12184637"/>
              <a:gd name="connsiteY43197" fmla="*/ 4572884 h 4608812"/>
              <a:gd name="connsiteX43198" fmla="*/ 6447316 w 12184637"/>
              <a:gd name="connsiteY43198" fmla="*/ 4557791 h 4608812"/>
              <a:gd name="connsiteX43199" fmla="*/ 6451292 w 12184637"/>
              <a:gd name="connsiteY43199" fmla="*/ 4551018 h 4608812"/>
              <a:gd name="connsiteX43200" fmla="*/ 6444519 w 12184637"/>
              <a:gd name="connsiteY43200" fmla="*/ 4547042 h 4608812"/>
              <a:gd name="connsiteX43201" fmla="*/ 6387534 w 12184637"/>
              <a:gd name="connsiteY43201" fmla="*/ 4562135 h 4608812"/>
              <a:gd name="connsiteX43202" fmla="*/ 6383558 w 12184637"/>
              <a:gd name="connsiteY43202" fmla="*/ 4568909 h 4608812"/>
              <a:gd name="connsiteX43203" fmla="*/ 6389006 w 12184637"/>
              <a:gd name="connsiteY43203" fmla="*/ 4573031 h 4608812"/>
              <a:gd name="connsiteX43204" fmla="*/ 6390331 w 12184637"/>
              <a:gd name="connsiteY43204" fmla="*/ 4572884 h 4608812"/>
              <a:gd name="connsiteX43205" fmla="*/ 6322083 w 12184637"/>
              <a:gd name="connsiteY43205" fmla="*/ 4586136 h 4608812"/>
              <a:gd name="connsiteX43206" fmla="*/ 6389963 w 12184637"/>
              <a:gd name="connsiteY43206" fmla="*/ 4572958 h 4608812"/>
              <a:gd name="connsiteX43207" fmla="*/ 6394381 w 12184637"/>
              <a:gd name="connsiteY43207" fmla="*/ 4566405 h 4608812"/>
              <a:gd name="connsiteX43208" fmla="*/ 6387829 w 12184637"/>
              <a:gd name="connsiteY43208" fmla="*/ 4561988 h 4608812"/>
              <a:gd name="connsiteX43209" fmla="*/ 6319948 w 12184637"/>
              <a:gd name="connsiteY43209" fmla="*/ 4575166 h 4608812"/>
              <a:gd name="connsiteX43210" fmla="*/ 6315531 w 12184637"/>
              <a:gd name="connsiteY43210" fmla="*/ 4581719 h 4608812"/>
              <a:gd name="connsiteX43211" fmla="*/ 6321052 w 12184637"/>
              <a:gd name="connsiteY43211" fmla="*/ 4586210 h 4608812"/>
              <a:gd name="connsiteX43212" fmla="*/ 6322083 w 12184637"/>
              <a:gd name="connsiteY43212" fmla="*/ 4586136 h 4608812"/>
              <a:gd name="connsiteX43213" fmla="*/ 6246914 w 12184637"/>
              <a:gd name="connsiteY43213" fmla="*/ 4594014 h 4608812"/>
              <a:gd name="connsiteX43214" fmla="*/ 6321641 w 12184637"/>
              <a:gd name="connsiteY43214" fmla="*/ 4586210 h 4608812"/>
              <a:gd name="connsiteX43215" fmla="*/ 6326574 w 12184637"/>
              <a:gd name="connsiteY43215" fmla="*/ 4580099 h 4608812"/>
              <a:gd name="connsiteX43216" fmla="*/ 6320463 w 12184637"/>
              <a:gd name="connsiteY43216" fmla="*/ 4575166 h 4608812"/>
              <a:gd name="connsiteX43217" fmla="*/ 6245736 w 12184637"/>
              <a:gd name="connsiteY43217" fmla="*/ 4582970 h 4608812"/>
              <a:gd name="connsiteX43218" fmla="*/ 6240803 w 12184637"/>
              <a:gd name="connsiteY43218" fmla="*/ 4589081 h 4608812"/>
              <a:gd name="connsiteX43219" fmla="*/ 6246398 w 12184637"/>
              <a:gd name="connsiteY43219" fmla="*/ 4594088 h 4608812"/>
              <a:gd name="connsiteX43220" fmla="*/ 6246914 w 12184637"/>
              <a:gd name="connsiteY43220" fmla="*/ 4594014 h 4608812"/>
              <a:gd name="connsiteX43221" fmla="*/ 6251920 w 12184637"/>
              <a:gd name="connsiteY43221" fmla="*/ 4588492 h 4608812"/>
              <a:gd name="connsiteX43222" fmla="*/ 6246398 w 12184637"/>
              <a:gd name="connsiteY43222" fmla="*/ 4582823 h 4608812"/>
              <a:gd name="connsiteX43223" fmla="*/ 6168726 w 12184637"/>
              <a:gd name="connsiteY43223" fmla="*/ 4582013 h 4608812"/>
              <a:gd name="connsiteX43224" fmla="*/ 6163057 w 12184637"/>
              <a:gd name="connsiteY43224" fmla="*/ 4587535 h 4608812"/>
              <a:gd name="connsiteX43225" fmla="*/ 6168578 w 12184637"/>
              <a:gd name="connsiteY43225" fmla="*/ 4593130 h 4608812"/>
              <a:gd name="connsiteX43226" fmla="*/ 6246251 w 12184637"/>
              <a:gd name="connsiteY43226" fmla="*/ 4593940 h 4608812"/>
              <a:gd name="connsiteX43227" fmla="*/ 6246325 w 12184637"/>
              <a:gd name="connsiteY43227" fmla="*/ 4593940 h 4608812"/>
              <a:gd name="connsiteX43228" fmla="*/ 6251920 w 12184637"/>
              <a:gd name="connsiteY43228" fmla="*/ 4588492 h 4608812"/>
              <a:gd name="connsiteX43229" fmla="*/ 6174100 w 12184637"/>
              <a:gd name="connsiteY43229" fmla="*/ 4588566 h 4608812"/>
              <a:gd name="connsiteX43230" fmla="*/ 6169462 w 12184637"/>
              <a:gd name="connsiteY43230" fmla="*/ 4582161 h 4608812"/>
              <a:gd name="connsiteX43231" fmla="*/ 6092526 w 12184637"/>
              <a:gd name="connsiteY43231" fmla="*/ 4569645 h 4608812"/>
              <a:gd name="connsiteX43232" fmla="*/ 6086121 w 12184637"/>
              <a:gd name="connsiteY43232" fmla="*/ 4574283 h 4608812"/>
              <a:gd name="connsiteX43233" fmla="*/ 6090759 w 12184637"/>
              <a:gd name="connsiteY43233" fmla="*/ 4580688 h 4608812"/>
              <a:gd name="connsiteX43234" fmla="*/ 6167695 w 12184637"/>
              <a:gd name="connsiteY43234" fmla="*/ 4593204 h 4608812"/>
              <a:gd name="connsiteX43235" fmla="*/ 6168652 w 12184637"/>
              <a:gd name="connsiteY43235" fmla="*/ 4593278 h 4608812"/>
              <a:gd name="connsiteX43236" fmla="*/ 6174100 w 12184637"/>
              <a:gd name="connsiteY43236" fmla="*/ 4588566 h 4608812"/>
              <a:gd name="connsiteX43237" fmla="*/ 6097164 w 12184637"/>
              <a:gd name="connsiteY43237" fmla="*/ 4576124 h 4608812"/>
              <a:gd name="connsiteX43238" fmla="*/ 6092673 w 12184637"/>
              <a:gd name="connsiteY43238" fmla="*/ 4569645 h 4608812"/>
              <a:gd name="connsiteX43239" fmla="*/ 5948592 w 12184637"/>
              <a:gd name="connsiteY43239" fmla="*/ 4543950 h 4608812"/>
              <a:gd name="connsiteX43240" fmla="*/ 5942114 w 12184637"/>
              <a:gd name="connsiteY43240" fmla="*/ 4548441 h 4608812"/>
              <a:gd name="connsiteX43241" fmla="*/ 5946605 w 12184637"/>
              <a:gd name="connsiteY43241" fmla="*/ 4554920 h 4608812"/>
              <a:gd name="connsiteX43242" fmla="*/ 6090685 w 12184637"/>
              <a:gd name="connsiteY43242" fmla="*/ 4580614 h 4608812"/>
              <a:gd name="connsiteX43243" fmla="*/ 6091716 w 12184637"/>
              <a:gd name="connsiteY43243" fmla="*/ 4580688 h 4608812"/>
              <a:gd name="connsiteX43244" fmla="*/ 6097164 w 12184637"/>
              <a:gd name="connsiteY43244" fmla="*/ 4576124 h 4608812"/>
              <a:gd name="connsiteX43245" fmla="*/ 5953084 w 12184637"/>
              <a:gd name="connsiteY43245" fmla="*/ 4550503 h 4608812"/>
              <a:gd name="connsiteX43246" fmla="*/ 5948592 w 12184637"/>
              <a:gd name="connsiteY43246" fmla="*/ 4544024 h 4608812"/>
              <a:gd name="connsiteX43247" fmla="*/ 5888222 w 12184637"/>
              <a:gd name="connsiteY43247" fmla="*/ 4533275 h 4608812"/>
              <a:gd name="connsiteX43248" fmla="*/ 5881743 w 12184637"/>
              <a:gd name="connsiteY43248" fmla="*/ 4537766 h 4608812"/>
              <a:gd name="connsiteX43249" fmla="*/ 5886234 w 12184637"/>
              <a:gd name="connsiteY43249" fmla="*/ 4544245 h 4608812"/>
              <a:gd name="connsiteX43250" fmla="*/ 5946605 w 12184637"/>
              <a:gd name="connsiteY43250" fmla="*/ 4554994 h 4608812"/>
              <a:gd name="connsiteX43251" fmla="*/ 5947636 w 12184637"/>
              <a:gd name="connsiteY43251" fmla="*/ 4555067 h 4608812"/>
              <a:gd name="connsiteX43252" fmla="*/ 5953084 w 12184637"/>
              <a:gd name="connsiteY43252" fmla="*/ 4550503 h 4608812"/>
              <a:gd name="connsiteX43253" fmla="*/ 5977747 w 12184637"/>
              <a:gd name="connsiteY43253" fmla="*/ 906302 h 4608812"/>
              <a:gd name="connsiteX43254" fmla="*/ 6033406 w 12184637"/>
              <a:gd name="connsiteY43254" fmla="*/ 897246 h 4608812"/>
              <a:gd name="connsiteX43255" fmla="*/ 6038045 w 12184637"/>
              <a:gd name="connsiteY43255" fmla="*/ 890841 h 4608812"/>
              <a:gd name="connsiteX43256" fmla="*/ 6031640 w 12184637"/>
              <a:gd name="connsiteY43256" fmla="*/ 886202 h 4608812"/>
              <a:gd name="connsiteX43257" fmla="*/ 5975980 w 12184637"/>
              <a:gd name="connsiteY43257" fmla="*/ 895258 h 4608812"/>
              <a:gd name="connsiteX43258" fmla="*/ 5971342 w 12184637"/>
              <a:gd name="connsiteY43258" fmla="*/ 901663 h 4608812"/>
              <a:gd name="connsiteX43259" fmla="*/ 5976864 w 12184637"/>
              <a:gd name="connsiteY43259" fmla="*/ 906302 h 4608812"/>
              <a:gd name="connsiteX43260" fmla="*/ 5977747 w 12184637"/>
              <a:gd name="connsiteY43260" fmla="*/ 906302 h 4608812"/>
              <a:gd name="connsiteX43261" fmla="*/ 6032965 w 12184637"/>
              <a:gd name="connsiteY43261" fmla="*/ 897320 h 4608812"/>
              <a:gd name="connsiteX43262" fmla="*/ 6111815 w 12184637"/>
              <a:gd name="connsiteY43262" fmla="*/ 891651 h 4608812"/>
              <a:gd name="connsiteX43263" fmla="*/ 6116969 w 12184637"/>
              <a:gd name="connsiteY43263" fmla="*/ 885687 h 4608812"/>
              <a:gd name="connsiteX43264" fmla="*/ 6111006 w 12184637"/>
              <a:gd name="connsiteY43264" fmla="*/ 880533 h 4608812"/>
              <a:gd name="connsiteX43265" fmla="*/ 6032155 w 12184637"/>
              <a:gd name="connsiteY43265" fmla="*/ 886202 h 4608812"/>
              <a:gd name="connsiteX43266" fmla="*/ 6027001 w 12184637"/>
              <a:gd name="connsiteY43266" fmla="*/ 892166 h 4608812"/>
              <a:gd name="connsiteX43267" fmla="*/ 6032597 w 12184637"/>
              <a:gd name="connsiteY43267" fmla="*/ 897320 h 4608812"/>
              <a:gd name="connsiteX43268" fmla="*/ 6032965 w 12184637"/>
              <a:gd name="connsiteY43268" fmla="*/ 897320 h 4608812"/>
              <a:gd name="connsiteX43269" fmla="*/ 6159965 w 12184637"/>
              <a:gd name="connsiteY43269" fmla="*/ 949739 h 4608812"/>
              <a:gd name="connsiteX43270" fmla="*/ 6160996 w 12184637"/>
              <a:gd name="connsiteY43270" fmla="*/ 941935 h 4608812"/>
              <a:gd name="connsiteX43271" fmla="*/ 6115791 w 12184637"/>
              <a:gd name="connsiteY43271" fmla="*/ 882669 h 4608812"/>
              <a:gd name="connsiteX43272" fmla="*/ 6107987 w 12184637"/>
              <a:gd name="connsiteY43272" fmla="*/ 881638 h 4608812"/>
              <a:gd name="connsiteX43273" fmla="*/ 6106956 w 12184637"/>
              <a:gd name="connsiteY43273" fmla="*/ 889442 h 4608812"/>
              <a:gd name="connsiteX43274" fmla="*/ 6152161 w 12184637"/>
              <a:gd name="connsiteY43274" fmla="*/ 948709 h 4608812"/>
              <a:gd name="connsiteX43275" fmla="*/ 6156652 w 12184637"/>
              <a:gd name="connsiteY43275" fmla="*/ 950917 h 4608812"/>
              <a:gd name="connsiteX43276" fmla="*/ 6159965 w 12184637"/>
              <a:gd name="connsiteY43276" fmla="*/ 949739 h 4608812"/>
              <a:gd name="connsiteX43277" fmla="*/ 6156799 w 12184637"/>
              <a:gd name="connsiteY43277" fmla="*/ 950844 h 4608812"/>
              <a:gd name="connsiteX43278" fmla="*/ 6243085 w 12184637"/>
              <a:gd name="connsiteY43278" fmla="*/ 948120 h 4608812"/>
              <a:gd name="connsiteX43279" fmla="*/ 6248460 w 12184637"/>
              <a:gd name="connsiteY43279" fmla="*/ 942377 h 4608812"/>
              <a:gd name="connsiteX43280" fmla="*/ 6242717 w 12184637"/>
              <a:gd name="connsiteY43280" fmla="*/ 937002 h 4608812"/>
              <a:gd name="connsiteX43281" fmla="*/ 6156431 w 12184637"/>
              <a:gd name="connsiteY43281" fmla="*/ 939726 h 4608812"/>
              <a:gd name="connsiteX43282" fmla="*/ 6151056 w 12184637"/>
              <a:gd name="connsiteY43282" fmla="*/ 945469 h 4608812"/>
              <a:gd name="connsiteX43283" fmla="*/ 6156652 w 12184637"/>
              <a:gd name="connsiteY43283" fmla="*/ 950844 h 4608812"/>
              <a:gd name="connsiteX43284" fmla="*/ 6156799 w 12184637"/>
              <a:gd name="connsiteY43284" fmla="*/ 950844 h 4608812"/>
              <a:gd name="connsiteX43285" fmla="*/ 6243601 w 12184637"/>
              <a:gd name="connsiteY43285" fmla="*/ 948120 h 4608812"/>
              <a:gd name="connsiteX43286" fmla="*/ 6318844 w 12184637"/>
              <a:gd name="connsiteY43286" fmla="*/ 938328 h 4608812"/>
              <a:gd name="connsiteX43287" fmla="*/ 6323629 w 12184637"/>
              <a:gd name="connsiteY43287" fmla="*/ 932070 h 4608812"/>
              <a:gd name="connsiteX43288" fmla="*/ 6317371 w 12184637"/>
              <a:gd name="connsiteY43288" fmla="*/ 927284 h 4608812"/>
              <a:gd name="connsiteX43289" fmla="*/ 6242128 w 12184637"/>
              <a:gd name="connsiteY43289" fmla="*/ 937076 h 4608812"/>
              <a:gd name="connsiteX43290" fmla="*/ 6237343 w 12184637"/>
              <a:gd name="connsiteY43290" fmla="*/ 943334 h 4608812"/>
              <a:gd name="connsiteX43291" fmla="*/ 6242864 w 12184637"/>
              <a:gd name="connsiteY43291" fmla="*/ 948193 h 4608812"/>
              <a:gd name="connsiteX43292" fmla="*/ 6243601 w 12184637"/>
              <a:gd name="connsiteY43292" fmla="*/ 948120 h 4608812"/>
              <a:gd name="connsiteX43293" fmla="*/ 6400271 w 12184637"/>
              <a:gd name="connsiteY43293" fmla="*/ 998772 h 4608812"/>
              <a:gd name="connsiteX43294" fmla="*/ 6399387 w 12184637"/>
              <a:gd name="connsiteY43294" fmla="*/ 990968 h 4608812"/>
              <a:gd name="connsiteX43295" fmla="*/ 6321568 w 12184637"/>
              <a:gd name="connsiteY43295" fmla="*/ 928462 h 4608812"/>
              <a:gd name="connsiteX43296" fmla="*/ 6313764 w 12184637"/>
              <a:gd name="connsiteY43296" fmla="*/ 929346 h 4608812"/>
              <a:gd name="connsiteX43297" fmla="*/ 6314647 w 12184637"/>
              <a:gd name="connsiteY43297" fmla="*/ 937150 h 4608812"/>
              <a:gd name="connsiteX43298" fmla="*/ 6392467 w 12184637"/>
              <a:gd name="connsiteY43298" fmla="*/ 999656 h 4608812"/>
              <a:gd name="connsiteX43299" fmla="*/ 6396001 w 12184637"/>
              <a:gd name="connsiteY43299" fmla="*/ 1000907 h 4608812"/>
              <a:gd name="connsiteX43300" fmla="*/ 6400271 w 12184637"/>
              <a:gd name="connsiteY43300" fmla="*/ 998772 h 4608812"/>
              <a:gd name="connsiteX43301" fmla="*/ 6397473 w 12184637"/>
              <a:gd name="connsiteY43301" fmla="*/ 1000613 h 4608812"/>
              <a:gd name="connsiteX43302" fmla="*/ 6474409 w 12184637"/>
              <a:gd name="connsiteY43302" fmla="*/ 978968 h 4608812"/>
              <a:gd name="connsiteX43303" fmla="*/ 6478238 w 12184637"/>
              <a:gd name="connsiteY43303" fmla="*/ 972121 h 4608812"/>
              <a:gd name="connsiteX43304" fmla="*/ 6471391 w 12184637"/>
              <a:gd name="connsiteY43304" fmla="*/ 968292 h 4608812"/>
              <a:gd name="connsiteX43305" fmla="*/ 6394455 w 12184637"/>
              <a:gd name="connsiteY43305" fmla="*/ 989938 h 4608812"/>
              <a:gd name="connsiteX43306" fmla="*/ 6390626 w 12184637"/>
              <a:gd name="connsiteY43306" fmla="*/ 996784 h 4608812"/>
              <a:gd name="connsiteX43307" fmla="*/ 6396001 w 12184637"/>
              <a:gd name="connsiteY43307" fmla="*/ 1000834 h 4608812"/>
              <a:gd name="connsiteX43308" fmla="*/ 6397473 w 12184637"/>
              <a:gd name="connsiteY43308" fmla="*/ 1000613 h 4608812"/>
              <a:gd name="connsiteX43309" fmla="*/ 6474851 w 12184637"/>
              <a:gd name="connsiteY43309" fmla="*/ 978820 h 4608812"/>
              <a:gd name="connsiteX43310" fmla="*/ 6545824 w 12184637"/>
              <a:gd name="connsiteY43310" fmla="*/ 951948 h 4608812"/>
              <a:gd name="connsiteX43311" fmla="*/ 6549064 w 12184637"/>
              <a:gd name="connsiteY43311" fmla="*/ 944733 h 4608812"/>
              <a:gd name="connsiteX43312" fmla="*/ 6541848 w 12184637"/>
              <a:gd name="connsiteY43312" fmla="*/ 941493 h 4608812"/>
              <a:gd name="connsiteX43313" fmla="*/ 6470875 w 12184637"/>
              <a:gd name="connsiteY43313" fmla="*/ 968366 h 4608812"/>
              <a:gd name="connsiteX43314" fmla="*/ 6467636 w 12184637"/>
              <a:gd name="connsiteY43314" fmla="*/ 975581 h 4608812"/>
              <a:gd name="connsiteX43315" fmla="*/ 6472863 w 12184637"/>
              <a:gd name="connsiteY43315" fmla="*/ 979189 h 4608812"/>
              <a:gd name="connsiteX43316" fmla="*/ 6474851 w 12184637"/>
              <a:gd name="connsiteY43316" fmla="*/ 978820 h 4608812"/>
              <a:gd name="connsiteX43317" fmla="*/ 6677315 w 12184637"/>
              <a:gd name="connsiteY43317" fmla="*/ 1034848 h 4608812"/>
              <a:gd name="connsiteX43318" fmla="*/ 6675769 w 12184637"/>
              <a:gd name="connsiteY43318" fmla="*/ 1027117 h 4608812"/>
              <a:gd name="connsiteX43319" fmla="*/ 6547002 w 12184637"/>
              <a:gd name="connsiteY43319" fmla="*/ 942156 h 4608812"/>
              <a:gd name="connsiteX43320" fmla="*/ 6539272 w 12184637"/>
              <a:gd name="connsiteY43320" fmla="*/ 943702 h 4608812"/>
              <a:gd name="connsiteX43321" fmla="*/ 6540817 w 12184637"/>
              <a:gd name="connsiteY43321" fmla="*/ 951433 h 4608812"/>
              <a:gd name="connsiteX43322" fmla="*/ 6669585 w 12184637"/>
              <a:gd name="connsiteY43322" fmla="*/ 1036394 h 4608812"/>
              <a:gd name="connsiteX43323" fmla="*/ 6672677 w 12184637"/>
              <a:gd name="connsiteY43323" fmla="*/ 1037351 h 4608812"/>
              <a:gd name="connsiteX43324" fmla="*/ 6677315 w 12184637"/>
              <a:gd name="connsiteY43324" fmla="*/ 1034848 h 4608812"/>
              <a:gd name="connsiteX43325" fmla="*/ 6805861 w 12184637"/>
              <a:gd name="connsiteY43325" fmla="*/ 1132178 h 4608812"/>
              <a:gd name="connsiteX43326" fmla="*/ 6804757 w 12184637"/>
              <a:gd name="connsiteY43326" fmla="*/ 1124374 h 4608812"/>
              <a:gd name="connsiteX43327" fmla="*/ 6675990 w 12184637"/>
              <a:gd name="connsiteY43327" fmla="*/ 1027338 h 4608812"/>
              <a:gd name="connsiteX43328" fmla="*/ 6668186 w 12184637"/>
              <a:gd name="connsiteY43328" fmla="*/ 1028442 h 4608812"/>
              <a:gd name="connsiteX43329" fmla="*/ 6669290 w 12184637"/>
              <a:gd name="connsiteY43329" fmla="*/ 1036246 h 4608812"/>
              <a:gd name="connsiteX43330" fmla="*/ 6798057 w 12184637"/>
              <a:gd name="connsiteY43330" fmla="*/ 1133356 h 4608812"/>
              <a:gd name="connsiteX43331" fmla="*/ 6801444 w 12184637"/>
              <a:gd name="connsiteY43331" fmla="*/ 1134460 h 4608812"/>
              <a:gd name="connsiteX43332" fmla="*/ 6805861 w 12184637"/>
              <a:gd name="connsiteY43332" fmla="*/ 1132178 h 4608812"/>
              <a:gd name="connsiteX43333" fmla="*/ 6802548 w 12184637"/>
              <a:gd name="connsiteY43333" fmla="*/ 1134239 h 4608812"/>
              <a:gd name="connsiteX43334" fmla="*/ 6910259 w 12184637"/>
              <a:gd name="connsiteY43334" fmla="*/ 1111710 h 4608812"/>
              <a:gd name="connsiteX43335" fmla="*/ 6914602 w 12184637"/>
              <a:gd name="connsiteY43335" fmla="*/ 1105084 h 4608812"/>
              <a:gd name="connsiteX43336" fmla="*/ 6907977 w 12184637"/>
              <a:gd name="connsiteY43336" fmla="*/ 1100740 h 4608812"/>
              <a:gd name="connsiteX43337" fmla="*/ 6800266 w 12184637"/>
              <a:gd name="connsiteY43337" fmla="*/ 1123269 h 4608812"/>
              <a:gd name="connsiteX43338" fmla="*/ 6795922 w 12184637"/>
              <a:gd name="connsiteY43338" fmla="*/ 1129895 h 4608812"/>
              <a:gd name="connsiteX43339" fmla="*/ 6801444 w 12184637"/>
              <a:gd name="connsiteY43339" fmla="*/ 1134313 h 4608812"/>
              <a:gd name="connsiteX43340" fmla="*/ 6802548 w 12184637"/>
              <a:gd name="connsiteY43340" fmla="*/ 1134239 h 4608812"/>
              <a:gd name="connsiteX43341" fmla="*/ 7054413 w 12184637"/>
              <a:gd name="connsiteY43341" fmla="*/ 1215666 h 4608812"/>
              <a:gd name="connsiteX43342" fmla="*/ 7053309 w 12184637"/>
              <a:gd name="connsiteY43342" fmla="*/ 1207862 h 4608812"/>
              <a:gd name="connsiteX43343" fmla="*/ 6912541 w 12184637"/>
              <a:gd name="connsiteY43343" fmla="*/ 1101771 h 4608812"/>
              <a:gd name="connsiteX43344" fmla="*/ 6904737 w 12184637"/>
              <a:gd name="connsiteY43344" fmla="*/ 1102876 h 4608812"/>
              <a:gd name="connsiteX43345" fmla="*/ 6905841 w 12184637"/>
              <a:gd name="connsiteY43345" fmla="*/ 1110680 h 4608812"/>
              <a:gd name="connsiteX43346" fmla="*/ 7046609 w 12184637"/>
              <a:gd name="connsiteY43346" fmla="*/ 1216771 h 4608812"/>
              <a:gd name="connsiteX43347" fmla="*/ 7049996 w 12184637"/>
              <a:gd name="connsiteY43347" fmla="*/ 1217875 h 4608812"/>
              <a:gd name="connsiteX43348" fmla="*/ 7054413 w 12184637"/>
              <a:gd name="connsiteY43348" fmla="*/ 1215666 h 4608812"/>
              <a:gd name="connsiteX43349" fmla="*/ 7191646 w 12184637"/>
              <a:gd name="connsiteY43349" fmla="*/ 1326543 h 4608812"/>
              <a:gd name="connsiteX43350" fmla="*/ 7190837 w 12184637"/>
              <a:gd name="connsiteY43350" fmla="*/ 1318739 h 4608812"/>
              <a:gd name="connsiteX43351" fmla="*/ 7053456 w 12184637"/>
              <a:gd name="connsiteY43351" fmla="*/ 1208009 h 4608812"/>
              <a:gd name="connsiteX43352" fmla="*/ 7045652 w 12184637"/>
              <a:gd name="connsiteY43352" fmla="*/ 1208819 h 4608812"/>
              <a:gd name="connsiteX43353" fmla="*/ 7046462 w 12184637"/>
              <a:gd name="connsiteY43353" fmla="*/ 1216623 h 4608812"/>
              <a:gd name="connsiteX43354" fmla="*/ 7183842 w 12184637"/>
              <a:gd name="connsiteY43354" fmla="*/ 1327353 h 4608812"/>
              <a:gd name="connsiteX43355" fmla="*/ 7187376 w 12184637"/>
              <a:gd name="connsiteY43355" fmla="*/ 1328604 h 4608812"/>
              <a:gd name="connsiteX43356" fmla="*/ 7191646 w 12184637"/>
              <a:gd name="connsiteY43356" fmla="*/ 1326543 h 4608812"/>
              <a:gd name="connsiteX43357" fmla="*/ 7188186 w 12184637"/>
              <a:gd name="connsiteY43357" fmla="*/ 1328531 h 4608812"/>
              <a:gd name="connsiteX43358" fmla="*/ 7320561 w 12184637"/>
              <a:gd name="connsiteY43358" fmla="*/ 1307253 h 4608812"/>
              <a:gd name="connsiteX43359" fmla="*/ 7325199 w 12184637"/>
              <a:gd name="connsiteY43359" fmla="*/ 1300848 h 4608812"/>
              <a:gd name="connsiteX43360" fmla="*/ 7318794 w 12184637"/>
              <a:gd name="connsiteY43360" fmla="*/ 1296210 h 4608812"/>
              <a:gd name="connsiteX43361" fmla="*/ 7186419 w 12184637"/>
              <a:gd name="connsiteY43361" fmla="*/ 1317487 h 4608812"/>
              <a:gd name="connsiteX43362" fmla="*/ 7181781 w 12184637"/>
              <a:gd name="connsiteY43362" fmla="*/ 1323892 h 4608812"/>
              <a:gd name="connsiteX43363" fmla="*/ 7187303 w 12184637"/>
              <a:gd name="connsiteY43363" fmla="*/ 1328604 h 4608812"/>
              <a:gd name="connsiteX43364" fmla="*/ 7188186 w 12184637"/>
              <a:gd name="connsiteY43364" fmla="*/ 1328531 h 4608812"/>
              <a:gd name="connsiteX43365" fmla="*/ 7320413 w 12184637"/>
              <a:gd name="connsiteY43365" fmla="*/ 1307253 h 4608812"/>
              <a:gd name="connsiteX43366" fmla="*/ 7455807 w 12184637"/>
              <a:gd name="connsiteY43366" fmla="*/ 1289584 h 4608812"/>
              <a:gd name="connsiteX43367" fmla="*/ 7460592 w 12184637"/>
              <a:gd name="connsiteY43367" fmla="*/ 1283326 h 4608812"/>
              <a:gd name="connsiteX43368" fmla="*/ 7454334 w 12184637"/>
              <a:gd name="connsiteY43368" fmla="*/ 1278540 h 4608812"/>
              <a:gd name="connsiteX43369" fmla="*/ 7318941 w 12184637"/>
              <a:gd name="connsiteY43369" fmla="*/ 1296210 h 4608812"/>
              <a:gd name="connsiteX43370" fmla="*/ 7314156 w 12184637"/>
              <a:gd name="connsiteY43370" fmla="*/ 1302468 h 4608812"/>
              <a:gd name="connsiteX43371" fmla="*/ 7319677 w 12184637"/>
              <a:gd name="connsiteY43371" fmla="*/ 1307327 h 4608812"/>
              <a:gd name="connsiteX43372" fmla="*/ 7320413 w 12184637"/>
              <a:gd name="connsiteY43372" fmla="*/ 1307253 h 4608812"/>
              <a:gd name="connsiteX43373" fmla="*/ 7455438 w 12184637"/>
              <a:gd name="connsiteY43373" fmla="*/ 1289658 h 4608812"/>
              <a:gd name="connsiteX43374" fmla="*/ 7592230 w 12184637"/>
              <a:gd name="connsiteY43374" fmla="*/ 1280602 h 4608812"/>
              <a:gd name="connsiteX43375" fmla="*/ 7597458 w 12184637"/>
              <a:gd name="connsiteY43375" fmla="*/ 1274638 h 4608812"/>
              <a:gd name="connsiteX43376" fmla="*/ 7591494 w 12184637"/>
              <a:gd name="connsiteY43376" fmla="*/ 1269411 h 4608812"/>
              <a:gd name="connsiteX43377" fmla="*/ 7454776 w 12184637"/>
              <a:gd name="connsiteY43377" fmla="*/ 1278467 h 4608812"/>
              <a:gd name="connsiteX43378" fmla="*/ 7449549 w 12184637"/>
              <a:gd name="connsiteY43378" fmla="*/ 1284430 h 4608812"/>
              <a:gd name="connsiteX43379" fmla="*/ 7455144 w 12184637"/>
              <a:gd name="connsiteY43379" fmla="*/ 1289658 h 4608812"/>
              <a:gd name="connsiteX43380" fmla="*/ 7455438 w 12184637"/>
              <a:gd name="connsiteY43380" fmla="*/ 1289658 h 4608812"/>
              <a:gd name="connsiteX43381" fmla="*/ 7733807 w 12184637"/>
              <a:gd name="connsiteY43381" fmla="*/ 1279792 h 4608812"/>
              <a:gd name="connsiteX43382" fmla="*/ 7728433 w 12184637"/>
              <a:gd name="connsiteY43382" fmla="*/ 1274049 h 4608812"/>
              <a:gd name="connsiteX43383" fmla="*/ 7592009 w 12184637"/>
              <a:gd name="connsiteY43383" fmla="*/ 1269558 h 4608812"/>
              <a:gd name="connsiteX43384" fmla="*/ 7586267 w 12184637"/>
              <a:gd name="connsiteY43384" fmla="*/ 1274933 h 4608812"/>
              <a:gd name="connsiteX43385" fmla="*/ 7591641 w 12184637"/>
              <a:gd name="connsiteY43385" fmla="*/ 1280676 h 4608812"/>
              <a:gd name="connsiteX43386" fmla="*/ 7728065 w 12184637"/>
              <a:gd name="connsiteY43386" fmla="*/ 1285167 h 4608812"/>
              <a:gd name="connsiteX43387" fmla="*/ 7728286 w 12184637"/>
              <a:gd name="connsiteY43387" fmla="*/ 1285167 h 4608812"/>
              <a:gd name="connsiteX43388" fmla="*/ 7733807 w 12184637"/>
              <a:gd name="connsiteY43388" fmla="*/ 1279792 h 4608812"/>
              <a:gd name="connsiteX43389" fmla="*/ 7868243 w 12184637"/>
              <a:gd name="connsiteY43389" fmla="*/ 1303425 h 4608812"/>
              <a:gd name="connsiteX43390" fmla="*/ 7863679 w 12184637"/>
              <a:gd name="connsiteY43390" fmla="*/ 1297020 h 4608812"/>
              <a:gd name="connsiteX43391" fmla="*/ 7729169 w 12184637"/>
              <a:gd name="connsiteY43391" fmla="*/ 1274123 h 4608812"/>
              <a:gd name="connsiteX43392" fmla="*/ 7722764 w 12184637"/>
              <a:gd name="connsiteY43392" fmla="*/ 1278688 h 4608812"/>
              <a:gd name="connsiteX43393" fmla="*/ 7727328 w 12184637"/>
              <a:gd name="connsiteY43393" fmla="*/ 1285093 h 4608812"/>
              <a:gd name="connsiteX43394" fmla="*/ 7861838 w 12184637"/>
              <a:gd name="connsiteY43394" fmla="*/ 1307990 h 4608812"/>
              <a:gd name="connsiteX43395" fmla="*/ 7862795 w 12184637"/>
              <a:gd name="connsiteY43395" fmla="*/ 1308063 h 4608812"/>
              <a:gd name="connsiteX43396" fmla="*/ 7868243 w 12184637"/>
              <a:gd name="connsiteY43396" fmla="*/ 1303425 h 4608812"/>
              <a:gd name="connsiteX43397" fmla="*/ 7992152 w 12184637"/>
              <a:gd name="connsiteY43397" fmla="*/ 1389343 h 4608812"/>
              <a:gd name="connsiteX43398" fmla="*/ 7990605 w 12184637"/>
              <a:gd name="connsiteY43398" fmla="*/ 1381613 h 4608812"/>
              <a:gd name="connsiteX43399" fmla="*/ 7865814 w 12184637"/>
              <a:gd name="connsiteY43399" fmla="*/ 1297830 h 4608812"/>
              <a:gd name="connsiteX43400" fmla="*/ 7858083 w 12184637"/>
              <a:gd name="connsiteY43400" fmla="*/ 1299376 h 4608812"/>
              <a:gd name="connsiteX43401" fmla="*/ 7859630 w 12184637"/>
              <a:gd name="connsiteY43401" fmla="*/ 1307106 h 4608812"/>
              <a:gd name="connsiteX43402" fmla="*/ 7984421 w 12184637"/>
              <a:gd name="connsiteY43402" fmla="*/ 1390889 h 4608812"/>
              <a:gd name="connsiteX43403" fmla="*/ 7987587 w 12184637"/>
              <a:gd name="connsiteY43403" fmla="*/ 1391847 h 4608812"/>
              <a:gd name="connsiteX43404" fmla="*/ 7992152 w 12184637"/>
              <a:gd name="connsiteY43404" fmla="*/ 1389343 h 4608812"/>
              <a:gd name="connsiteX43405" fmla="*/ 8019392 w 12184637"/>
              <a:gd name="connsiteY43405" fmla="*/ 1407602 h 4608812"/>
              <a:gd name="connsiteX43406" fmla="*/ 8017846 w 12184637"/>
              <a:gd name="connsiteY43406" fmla="*/ 1399871 h 4608812"/>
              <a:gd name="connsiteX43407" fmla="*/ 7990605 w 12184637"/>
              <a:gd name="connsiteY43407" fmla="*/ 1381613 h 4608812"/>
              <a:gd name="connsiteX43408" fmla="*/ 7982875 w 12184637"/>
              <a:gd name="connsiteY43408" fmla="*/ 1383159 h 4608812"/>
              <a:gd name="connsiteX43409" fmla="*/ 7984421 w 12184637"/>
              <a:gd name="connsiteY43409" fmla="*/ 1390889 h 4608812"/>
              <a:gd name="connsiteX43410" fmla="*/ 8011661 w 12184637"/>
              <a:gd name="connsiteY43410" fmla="*/ 1409148 h 4608812"/>
              <a:gd name="connsiteX43411" fmla="*/ 8014827 w 12184637"/>
              <a:gd name="connsiteY43411" fmla="*/ 1410105 h 4608812"/>
              <a:gd name="connsiteX43412" fmla="*/ 8019392 w 12184637"/>
              <a:gd name="connsiteY43412" fmla="*/ 1407602 h 4608812"/>
              <a:gd name="connsiteX43413" fmla="*/ 8148085 w 12184637"/>
              <a:gd name="connsiteY43413" fmla="*/ 1448463 h 4608812"/>
              <a:gd name="connsiteX43414" fmla="*/ 8144551 w 12184637"/>
              <a:gd name="connsiteY43414" fmla="*/ 1441395 h 4608812"/>
              <a:gd name="connsiteX43415" fmla="*/ 8016521 w 12184637"/>
              <a:gd name="connsiteY43415" fmla="*/ 1399135 h 4608812"/>
              <a:gd name="connsiteX43416" fmla="*/ 8009453 w 12184637"/>
              <a:gd name="connsiteY43416" fmla="*/ 1402669 h 4608812"/>
              <a:gd name="connsiteX43417" fmla="*/ 8012987 w 12184637"/>
              <a:gd name="connsiteY43417" fmla="*/ 1409737 h 4608812"/>
              <a:gd name="connsiteX43418" fmla="*/ 8141018 w 12184637"/>
              <a:gd name="connsiteY43418" fmla="*/ 1451997 h 4608812"/>
              <a:gd name="connsiteX43419" fmla="*/ 8142784 w 12184637"/>
              <a:gd name="connsiteY43419" fmla="*/ 1452291 h 4608812"/>
              <a:gd name="connsiteX43420" fmla="*/ 8148085 w 12184637"/>
              <a:gd name="connsiteY43420" fmla="*/ 1448463 h 4608812"/>
              <a:gd name="connsiteX43421" fmla="*/ 8265661 w 12184637"/>
              <a:gd name="connsiteY43421" fmla="*/ 1513693 h 4608812"/>
              <a:gd name="connsiteX43422" fmla="*/ 8263453 w 12184637"/>
              <a:gd name="connsiteY43422" fmla="*/ 1506110 h 4608812"/>
              <a:gd name="connsiteX43423" fmla="*/ 8145435 w 12184637"/>
              <a:gd name="connsiteY43423" fmla="*/ 1441837 h 4608812"/>
              <a:gd name="connsiteX43424" fmla="*/ 8137851 w 12184637"/>
              <a:gd name="connsiteY43424" fmla="*/ 1444045 h 4608812"/>
              <a:gd name="connsiteX43425" fmla="*/ 8140060 w 12184637"/>
              <a:gd name="connsiteY43425" fmla="*/ 1451629 h 4608812"/>
              <a:gd name="connsiteX43426" fmla="*/ 8258079 w 12184637"/>
              <a:gd name="connsiteY43426" fmla="*/ 1515902 h 4608812"/>
              <a:gd name="connsiteX43427" fmla="*/ 8260803 w 12184637"/>
              <a:gd name="connsiteY43427" fmla="*/ 1516564 h 4608812"/>
              <a:gd name="connsiteX43428" fmla="*/ 8265661 w 12184637"/>
              <a:gd name="connsiteY43428" fmla="*/ 1513693 h 4608812"/>
              <a:gd name="connsiteX43429" fmla="*/ 5464078 w 12184637"/>
              <a:gd name="connsiteY43429" fmla="*/ 4281115 h 4608812"/>
              <a:gd name="connsiteX43430" fmla="*/ 5505455 w 12184637"/>
              <a:gd name="connsiteY43430" fmla="*/ 4269630 h 4608812"/>
              <a:gd name="connsiteX43431" fmla="*/ 5509357 w 12184637"/>
              <a:gd name="connsiteY43431" fmla="*/ 4262783 h 4608812"/>
              <a:gd name="connsiteX43432" fmla="*/ 5502510 w 12184637"/>
              <a:gd name="connsiteY43432" fmla="*/ 4258881 h 4608812"/>
              <a:gd name="connsiteX43433" fmla="*/ 5461207 w 12184637"/>
              <a:gd name="connsiteY43433" fmla="*/ 4270367 h 4608812"/>
              <a:gd name="connsiteX43434" fmla="*/ 5457305 w 12184637"/>
              <a:gd name="connsiteY43434" fmla="*/ 4277214 h 4608812"/>
              <a:gd name="connsiteX43435" fmla="*/ 5462679 w 12184637"/>
              <a:gd name="connsiteY43435" fmla="*/ 4281336 h 4608812"/>
              <a:gd name="connsiteX43436" fmla="*/ 5464078 w 12184637"/>
              <a:gd name="connsiteY43436" fmla="*/ 4281115 h 4608812"/>
              <a:gd name="connsiteX43437" fmla="*/ 5357914 w 12184637"/>
              <a:gd name="connsiteY43437" fmla="*/ 4297091 h 4608812"/>
              <a:gd name="connsiteX43438" fmla="*/ 5463490 w 12184637"/>
              <a:gd name="connsiteY43438" fmla="*/ 4281336 h 4608812"/>
              <a:gd name="connsiteX43439" fmla="*/ 5468201 w 12184637"/>
              <a:gd name="connsiteY43439" fmla="*/ 4275004 h 4608812"/>
              <a:gd name="connsiteX43440" fmla="*/ 5461870 w 12184637"/>
              <a:gd name="connsiteY43440" fmla="*/ 4270293 h 4608812"/>
              <a:gd name="connsiteX43441" fmla="*/ 5356368 w 12184637"/>
              <a:gd name="connsiteY43441" fmla="*/ 4286048 h 4608812"/>
              <a:gd name="connsiteX43442" fmla="*/ 5351656 w 12184637"/>
              <a:gd name="connsiteY43442" fmla="*/ 4292380 h 4608812"/>
              <a:gd name="connsiteX43443" fmla="*/ 5357178 w 12184637"/>
              <a:gd name="connsiteY43443" fmla="*/ 4297165 h 4608812"/>
              <a:gd name="connsiteX43444" fmla="*/ 5357914 w 12184637"/>
              <a:gd name="connsiteY43444" fmla="*/ 4297091 h 4608812"/>
              <a:gd name="connsiteX43445" fmla="*/ 5362626 w 12184637"/>
              <a:gd name="connsiteY43445" fmla="*/ 4292011 h 4608812"/>
              <a:gd name="connsiteX43446" fmla="*/ 5357472 w 12184637"/>
              <a:gd name="connsiteY43446" fmla="*/ 4286048 h 4608812"/>
              <a:gd name="connsiteX43447" fmla="*/ 5221932 w 12184637"/>
              <a:gd name="connsiteY43447" fmla="*/ 4275741 h 4608812"/>
              <a:gd name="connsiteX43448" fmla="*/ 5215968 w 12184637"/>
              <a:gd name="connsiteY43448" fmla="*/ 4280895 h 4608812"/>
              <a:gd name="connsiteX43449" fmla="*/ 5221122 w 12184637"/>
              <a:gd name="connsiteY43449" fmla="*/ 4286858 h 4608812"/>
              <a:gd name="connsiteX43450" fmla="*/ 5356662 w 12184637"/>
              <a:gd name="connsiteY43450" fmla="*/ 4297165 h 4608812"/>
              <a:gd name="connsiteX43451" fmla="*/ 5357178 w 12184637"/>
              <a:gd name="connsiteY43451" fmla="*/ 4297165 h 4608812"/>
              <a:gd name="connsiteX43452" fmla="*/ 5362626 w 12184637"/>
              <a:gd name="connsiteY43452" fmla="*/ 4292011 h 4608812"/>
              <a:gd name="connsiteX43453" fmla="*/ 5226791 w 12184637"/>
              <a:gd name="connsiteY43453" fmla="*/ 4283177 h 4608812"/>
              <a:gd name="connsiteX43454" fmla="*/ 5223478 w 12184637"/>
              <a:gd name="connsiteY43454" fmla="*/ 4276035 h 4608812"/>
              <a:gd name="connsiteX43455" fmla="*/ 5100085 w 12184637"/>
              <a:gd name="connsiteY43455" fmla="*/ 4230904 h 4608812"/>
              <a:gd name="connsiteX43456" fmla="*/ 5092944 w 12184637"/>
              <a:gd name="connsiteY43456" fmla="*/ 4234217 h 4608812"/>
              <a:gd name="connsiteX43457" fmla="*/ 5096257 w 12184637"/>
              <a:gd name="connsiteY43457" fmla="*/ 4241359 h 4608812"/>
              <a:gd name="connsiteX43458" fmla="*/ 5219723 w 12184637"/>
              <a:gd name="connsiteY43458" fmla="*/ 4286490 h 4608812"/>
              <a:gd name="connsiteX43459" fmla="*/ 5221711 w 12184637"/>
              <a:gd name="connsiteY43459" fmla="*/ 4286858 h 4608812"/>
              <a:gd name="connsiteX43460" fmla="*/ 5226791 w 12184637"/>
              <a:gd name="connsiteY43460" fmla="*/ 4283177 h 4608812"/>
              <a:gd name="connsiteX43461" fmla="*/ 5102662 w 12184637"/>
              <a:gd name="connsiteY43461" fmla="*/ 4239297 h 4608812"/>
              <a:gd name="connsiteX43462" fmla="*/ 5101263 w 12184637"/>
              <a:gd name="connsiteY43462" fmla="*/ 4231567 h 4608812"/>
              <a:gd name="connsiteX43463" fmla="*/ 4990681 w 12184637"/>
              <a:gd name="connsiteY43463" fmla="*/ 4154483 h 4608812"/>
              <a:gd name="connsiteX43464" fmla="*/ 4982951 w 12184637"/>
              <a:gd name="connsiteY43464" fmla="*/ 4155882 h 4608812"/>
              <a:gd name="connsiteX43465" fmla="*/ 4984350 w 12184637"/>
              <a:gd name="connsiteY43465" fmla="*/ 4163613 h 4608812"/>
              <a:gd name="connsiteX43466" fmla="*/ 5094932 w 12184637"/>
              <a:gd name="connsiteY43466" fmla="*/ 4240696 h 4608812"/>
              <a:gd name="connsiteX43467" fmla="*/ 5098171 w 12184637"/>
              <a:gd name="connsiteY43467" fmla="*/ 4241727 h 4608812"/>
              <a:gd name="connsiteX43468" fmla="*/ 5102662 w 12184637"/>
              <a:gd name="connsiteY43468" fmla="*/ 4239297 h 4608812"/>
              <a:gd name="connsiteX43469" fmla="*/ 4991344 w 12184637"/>
              <a:gd name="connsiteY43469" fmla="*/ 4163171 h 4608812"/>
              <a:gd name="connsiteX43470" fmla="*/ 4991712 w 12184637"/>
              <a:gd name="connsiteY43470" fmla="*/ 4155293 h 4608812"/>
              <a:gd name="connsiteX43471" fmla="*/ 4894824 w 12184637"/>
              <a:gd name="connsiteY43471" fmla="*/ 4049202 h 4608812"/>
              <a:gd name="connsiteX43472" fmla="*/ 4886946 w 12184637"/>
              <a:gd name="connsiteY43472" fmla="*/ 4048834 h 4608812"/>
              <a:gd name="connsiteX43473" fmla="*/ 4886578 w 12184637"/>
              <a:gd name="connsiteY43473" fmla="*/ 4056712 h 4608812"/>
              <a:gd name="connsiteX43474" fmla="*/ 4983466 w 12184637"/>
              <a:gd name="connsiteY43474" fmla="*/ 4162803 h 4608812"/>
              <a:gd name="connsiteX43475" fmla="*/ 4987663 w 12184637"/>
              <a:gd name="connsiteY43475" fmla="*/ 4164643 h 4608812"/>
              <a:gd name="connsiteX43476" fmla="*/ 4991344 w 12184637"/>
              <a:gd name="connsiteY43476" fmla="*/ 4163171 h 4608812"/>
              <a:gd name="connsiteX43477" fmla="*/ 4893572 w 12184637"/>
              <a:gd name="connsiteY43477" fmla="*/ 4057595 h 4608812"/>
              <a:gd name="connsiteX43478" fmla="*/ 4895339 w 12184637"/>
              <a:gd name="connsiteY43478" fmla="*/ 4049939 h 4608812"/>
              <a:gd name="connsiteX43479" fmla="*/ 4812881 w 12184637"/>
              <a:gd name="connsiteY43479" fmla="*/ 3917859 h 4608812"/>
              <a:gd name="connsiteX43480" fmla="*/ 4805224 w 12184637"/>
              <a:gd name="connsiteY43480" fmla="*/ 3916091 h 4608812"/>
              <a:gd name="connsiteX43481" fmla="*/ 4803457 w 12184637"/>
              <a:gd name="connsiteY43481" fmla="*/ 3923748 h 4608812"/>
              <a:gd name="connsiteX43482" fmla="*/ 4885916 w 12184637"/>
              <a:gd name="connsiteY43482" fmla="*/ 4055828 h 4608812"/>
              <a:gd name="connsiteX43483" fmla="*/ 4890701 w 12184637"/>
              <a:gd name="connsiteY43483" fmla="*/ 4058479 h 4608812"/>
              <a:gd name="connsiteX43484" fmla="*/ 4893572 w 12184637"/>
              <a:gd name="connsiteY43484" fmla="*/ 4057595 h 4608812"/>
              <a:gd name="connsiteX43485" fmla="*/ 4810378 w 12184637"/>
              <a:gd name="connsiteY43485" fmla="*/ 3925957 h 4608812"/>
              <a:gd name="connsiteX43486" fmla="*/ 4813323 w 12184637"/>
              <a:gd name="connsiteY43486" fmla="*/ 3918668 h 4608812"/>
              <a:gd name="connsiteX43487" fmla="*/ 4749933 w 12184637"/>
              <a:gd name="connsiteY43487" fmla="*/ 3767888 h 4608812"/>
              <a:gd name="connsiteX43488" fmla="*/ 4742645 w 12184637"/>
              <a:gd name="connsiteY43488" fmla="*/ 3764943 h 4608812"/>
              <a:gd name="connsiteX43489" fmla="*/ 4739700 w 12184637"/>
              <a:gd name="connsiteY43489" fmla="*/ 3772232 h 4608812"/>
              <a:gd name="connsiteX43490" fmla="*/ 4803089 w 12184637"/>
              <a:gd name="connsiteY43490" fmla="*/ 3923012 h 4608812"/>
              <a:gd name="connsiteX43491" fmla="*/ 4808243 w 12184637"/>
              <a:gd name="connsiteY43491" fmla="*/ 3926399 h 4608812"/>
              <a:gd name="connsiteX43492" fmla="*/ 4810378 w 12184637"/>
              <a:gd name="connsiteY43492" fmla="*/ 3925957 h 4608812"/>
              <a:gd name="connsiteX43493" fmla="*/ 4746179 w 12184637"/>
              <a:gd name="connsiteY43493" fmla="*/ 3775545 h 4608812"/>
              <a:gd name="connsiteX43494" fmla="*/ 4750302 w 12184637"/>
              <a:gd name="connsiteY43494" fmla="*/ 3768845 h 4608812"/>
              <a:gd name="connsiteX43495" fmla="*/ 4710619 w 12184637"/>
              <a:gd name="connsiteY43495" fmla="*/ 3606800 h 4608812"/>
              <a:gd name="connsiteX43496" fmla="*/ 4703919 w 12184637"/>
              <a:gd name="connsiteY43496" fmla="*/ 3602678 h 4608812"/>
              <a:gd name="connsiteX43497" fmla="*/ 4699796 w 12184637"/>
              <a:gd name="connsiteY43497" fmla="*/ 3609377 h 4608812"/>
              <a:gd name="connsiteX43498" fmla="*/ 4739479 w 12184637"/>
              <a:gd name="connsiteY43498" fmla="*/ 3771422 h 4608812"/>
              <a:gd name="connsiteX43499" fmla="*/ 4744927 w 12184637"/>
              <a:gd name="connsiteY43499" fmla="*/ 3775692 h 4608812"/>
              <a:gd name="connsiteX43500" fmla="*/ 4746179 w 12184637"/>
              <a:gd name="connsiteY43500" fmla="*/ 3775545 h 4608812"/>
              <a:gd name="connsiteX43501" fmla="*/ 4705465 w 12184637"/>
              <a:gd name="connsiteY43501" fmla="*/ 3613574 h 4608812"/>
              <a:gd name="connsiteX43502" fmla="*/ 4710619 w 12184637"/>
              <a:gd name="connsiteY43502" fmla="*/ 3607610 h 4608812"/>
              <a:gd name="connsiteX43503" fmla="*/ 4699060 w 12184637"/>
              <a:gd name="connsiteY43503" fmla="*/ 3441516 h 4608812"/>
              <a:gd name="connsiteX43504" fmla="*/ 4693096 w 12184637"/>
              <a:gd name="connsiteY43504" fmla="*/ 3436363 h 4608812"/>
              <a:gd name="connsiteX43505" fmla="*/ 4687943 w 12184637"/>
              <a:gd name="connsiteY43505" fmla="*/ 3442326 h 4608812"/>
              <a:gd name="connsiteX43506" fmla="*/ 4699502 w 12184637"/>
              <a:gd name="connsiteY43506" fmla="*/ 3608420 h 4608812"/>
              <a:gd name="connsiteX43507" fmla="*/ 4705097 w 12184637"/>
              <a:gd name="connsiteY43507" fmla="*/ 3613574 h 4608812"/>
              <a:gd name="connsiteX43508" fmla="*/ 4705465 w 12184637"/>
              <a:gd name="connsiteY43508" fmla="*/ 3613574 h 4608812"/>
              <a:gd name="connsiteX43509" fmla="*/ 4699134 w 12184637"/>
              <a:gd name="connsiteY43509" fmla="*/ 3442694 h 4608812"/>
              <a:gd name="connsiteX43510" fmla="*/ 4720190 w 12184637"/>
              <a:gd name="connsiteY43510" fmla="*/ 3279987 h 4608812"/>
              <a:gd name="connsiteX43511" fmla="*/ 4715404 w 12184637"/>
              <a:gd name="connsiteY43511" fmla="*/ 3273729 h 4608812"/>
              <a:gd name="connsiteX43512" fmla="*/ 4709146 w 12184637"/>
              <a:gd name="connsiteY43512" fmla="*/ 3278515 h 4608812"/>
              <a:gd name="connsiteX43513" fmla="*/ 4688090 w 12184637"/>
              <a:gd name="connsiteY43513" fmla="*/ 3441222 h 4608812"/>
              <a:gd name="connsiteX43514" fmla="*/ 4692875 w 12184637"/>
              <a:gd name="connsiteY43514" fmla="*/ 3447480 h 4608812"/>
              <a:gd name="connsiteX43515" fmla="*/ 4693612 w 12184637"/>
              <a:gd name="connsiteY43515" fmla="*/ 3447553 h 4608812"/>
              <a:gd name="connsiteX43516" fmla="*/ 4699134 w 12184637"/>
              <a:gd name="connsiteY43516" fmla="*/ 3442694 h 4608812"/>
              <a:gd name="connsiteX43517" fmla="*/ 4719895 w 12184637"/>
              <a:gd name="connsiteY43517" fmla="*/ 3280944 h 4608812"/>
              <a:gd name="connsiteX43518" fmla="*/ 4720411 w 12184637"/>
              <a:gd name="connsiteY43518" fmla="*/ 3279398 h 4608812"/>
              <a:gd name="connsiteX43519" fmla="*/ 4716877 w 12184637"/>
              <a:gd name="connsiteY43519" fmla="*/ 3272330 h 4608812"/>
              <a:gd name="connsiteX43520" fmla="*/ 4709809 w 12184637"/>
              <a:gd name="connsiteY43520" fmla="*/ 3275864 h 4608812"/>
              <a:gd name="connsiteX43521" fmla="*/ 4709294 w 12184637"/>
              <a:gd name="connsiteY43521" fmla="*/ 3277410 h 4608812"/>
              <a:gd name="connsiteX43522" fmla="*/ 4712827 w 12184637"/>
              <a:gd name="connsiteY43522" fmla="*/ 3284478 h 4608812"/>
              <a:gd name="connsiteX43523" fmla="*/ 4714594 w 12184637"/>
              <a:gd name="connsiteY43523" fmla="*/ 3284773 h 4608812"/>
              <a:gd name="connsiteX43524" fmla="*/ 4719895 w 12184637"/>
              <a:gd name="connsiteY43524" fmla="*/ 3280944 h 4608812"/>
              <a:gd name="connsiteX43525" fmla="*/ 4720411 w 12184637"/>
              <a:gd name="connsiteY43525" fmla="*/ 3279398 h 4608812"/>
              <a:gd name="connsiteX43526" fmla="*/ 4768634 w 12184637"/>
              <a:gd name="connsiteY43526" fmla="*/ 3133403 h 4608812"/>
              <a:gd name="connsiteX43527" fmla="*/ 4765100 w 12184637"/>
              <a:gd name="connsiteY43527" fmla="*/ 3126336 h 4608812"/>
              <a:gd name="connsiteX43528" fmla="*/ 4758032 w 12184637"/>
              <a:gd name="connsiteY43528" fmla="*/ 3129869 h 4608812"/>
              <a:gd name="connsiteX43529" fmla="*/ 4709809 w 12184637"/>
              <a:gd name="connsiteY43529" fmla="*/ 3275864 h 4608812"/>
              <a:gd name="connsiteX43530" fmla="*/ 4713343 w 12184637"/>
              <a:gd name="connsiteY43530" fmla="*/ 3282932 h 4608812"/>
              <a:gd name="connsiteX43531" fmla="*/ 4715110 w 12184637"/>
              <a:gd name="connsiteY43531" fmla="*/ 3283227 h 4608812"/>
              <a:gd name="connsiteX43532" fmla="*/ 4720411 w 12184637"/>
              <a:gd name="connsiteY43532" fmla="*/ 3279398 h 4608812"/>
              <a:gd name="connsiteX43533" fmla="*/ 4768634 w 12184637"/>
              <a:gd name="connsiteY43533" fmla="*/ 3133330 h 4608812"/>
              <a:gd name="connsiteX43534" fmla="*/ 4770474 w 12184637"/>
              <a:gd name="connsiteY43534" fmla="*/ 3127808 h 4608812"/>
              <a:gd name="connsiteX43535" fmla="*/ 4766940 w 12184637"/>
              <a:gd name="connsiteY43535" fmla="*/ 3120740 h 4608812"/>
              <a:gd name="connsiteX43536" fmla="*/ 4759873 w 12184637"/>
              <a:gd name="connsiteY43536" fmla="*/ 3124274 h 4608812"/>
              <a:gd name="connsiteX43537" fmla="*/ 4758032 w 12184637"/>
              <a:gd name="connsiteY43537" fmla="*/ 3129796 h 4608812"/>
              <a:gd name="connsiteX43538" fmla="*/ 4761566 w 12184637"/>
              <a:gd name="connsiteY43538" fmla="*/ 3136864 h 4608812"/>
              <a:gd name="connsiteX43539" fmla="*/ 4763333 w 12184637"/>
              <a:gd name="connsiteY43539" fmla="*/ 3137158 h 4608812"/>
              <a:gd name="connsiteX43540" fmla="*/ 4768634 w 12184637"/>
              <a:gd name="connsiteY43540" fmla="*/ 3133330 h 4608812"/>
              <a:gd name="connsiteX43541" fmla="*/ 4770033 w 12184637"/>
              <a:gd name="connsiteY43541" fmla="*/ 3128839 h 4608812"/>
              <a:gd name="connsiteX43542" fmla="*/ 4771064 w 12184637"/>
              <a:gd name="connsiteY43542" fmla="*/ 3126998 h 4608812"/>
              <a:gd name="connsiteX43543" fmla="*/ 4768928 w 12184637"/>
              <a:gd name="connsiteY43543" fmla="*/ 3119415 h 4608812"/>
              <a:gd name="connsiteX43544" fmla="*/ 4761345 w 12184637"/>
              <a:gd name="connsiteY43544" fmla="*/ 3121550 h 4608812"/>
              <a:gd name="connsiteX43545" fmla="*/ 4760314 w 12184637"/>
              <a:gd name="connsiteY43545" fmla="*/ 3123390 h 4608812"/>
              <a:gd name="connsiteX43546" fmla="*/ 4762449 w 12184637"/>
              <a:gd name="connsiteY43546" fmla="*/ 3130974 h 4608812"/>
              <a:gd name="connsiteX43547" fmla="*/ 4765247 w 12184637"/>
              <a:gd name="connsiteY43547" fmla="*/ 3131710 h 4608812"/>
              <a:gd name="connsiteX43548" fmla="*/ 4770033 w 12184637"/>
              <a:gd name="connsiteY43548" fmla="*/ 3128839 h 4608812"/>
              <a:gd name="connsiteX43549" fmla="*/ 4771137 w 12184637"/>
              <a:gd name="connsiteY43549" fmla="*/ 3126998 h 4608812"/>
              <a:gd name="connsiteX43550" fmla="*/ 4837030 w 12184637"/>
              <a:gd name="connsiteY43550" fmla="*/ 3009716 h 4608812"/>
              <a:gd name="connsiteX43551" fmla="*/ 4834895 w 12184637"/>
              <a:gd name="connsiteY43551" fmla="*/ 3002133 h 4608812"/>
              <a:gd name="connsiteX43552" fmla="*/ 4827311 w 12184637"/>
              <a:gd name="connsiteY43552" fmla="*/ 3004268 h 4608812"/>
              <a:gd name="connsiteX43553" fmla="*/ 4761418 w 12184637"/>
              <a:gd name="connsiteY43553" fmla="*/ 3121550 h 4608812"/>
              <a:gd name="connsiteX43554" fmla="*/ 4763554 w 12184637"/>
              <a:gd name="connsiteY43554" fmla="*/ 3129133 h 4608812"/>
              <a:gd name="connsiteX43555" fmla="*/ 4766352 w 12184637"/>
              <a:gd name="connsiteY43555" fmla="*/ 3129869 h 4608812"/>
              <a:gd name="connsiteX43556" fmla="*/ 4771137 w 12184637"/>
              <a:gd name="connsiteY43556" fmla="*/ 3126998 h 4608812"/>
              <a:gd name="connsiteX43557" fmla="*/ 4836956 w 12184637"/>
              <a:gd name="connsiteY43557" fmla="*/ 3009716 h 4608812"/>
              <a:gd name="connsiteX43558" fmla="*/ 4844392 w 12184637"/>
              <a:gd name="connsiteY43558" fmla="*/ 2996464 h 4608812"/>
              <a:gd name="connsiteX43559" fmla="*/ 4842257 w 12184637"/>
              <a:gd name="connsiteY43559" fmla="*/ 2988881 h 4608812"/>
              <a:gd name="connsiteX43560" fmla="*/ 4834674 w 12184637"/>
              <a:gd name="connsiteY43560" fmla="*/ 2991016 h 4608812"/>
              <a:gd name="connsiteX43561" fmla="*/ 4827238 w 12184637"/>
              <a:gd name="connsiteY43561" fmla="*/ 3004268 h 4608812"/>
              <a:gd name="connsiteX43562" fmla="*/ 4829373 w 12184637"/>
              <a:gd name="connsiteY43562" fmla="*/ 3011851 h 4608812"/>
              <a:gd name="connsiteX43563" fmla="*/ 4832171 w 12184637"/>
              <a:gd name="connsiteY43563" fmla="*/ 3012588 h 4608812"/>
              <a:gd name="connsiteX43564" fmla="*/ 4836956 w 12184637"/>
              <a:gd name="connsiteY43564" fmla="*/ 3009716 h 4608812"/>
              <a:gd name="connsiteX43565" fmla="*/ 4844392 w 12184637"/>
              <a:gd name="connsiteY43565" fmla="*/ 2996464 h 4608812"/>
              <a:gd name="connsiteX43566" fmla="*/ 4847190 w 12184637"/>
              <a:gd name="connsiteY43566" fmla="*/ 2991458 h 4608812"/>
              <a:gd name="connsiteX43567" fmla="*/ 4845055 w 12184637"/>
              <a:gd name="connsiteY43567" fmla="*/ 2983875 h 4608812"/>
              <a:gd name="connsiteX43568" fmla="*/ 4837471 w 12184637"/>
              <a:gd name="connsiteY43568" fmla="*/ 2986010 h 4608812"/>
              <a:gd name="connsiteX43569" fmla="*/ 4834674 w 12184637"/>
              <a:gd name="connsiteY43569" fmla="*/ 2991016 h 4608812"/>
              <a:gd name="connsiteX43570" fmla="*/ 4836809 w 12184637"/>
              <a:gd name="connsiteY43570" fmla="*/ 2998599 h 4608812"/>
              <a:gd name="connsiteX43571" fmla="*/ 4839607 w 12184637"/>
              <a:gd name="connsiteY43571" fmla="*/ 2999336 h 4608812"/>
              <a:gd name="connsiteX43572" fmla="*/ 4844392 w 12184637"/>
              <a:gd name="connsiteY43572" fmla="*/ 2996464 h 4608812"/>
              <a:gd name="connsiteX43573" fmla="*/ 4846601 w 12184637"/>
              <a:gd name="connsiteY43573" fmla="*/ 2992415 h 4608812"/>
              <a:gd name="connsiteX43574" fmla="*/ 4855951 w 12184637"/>
              <a:gd name="connsiteY43574" fmla="*/ 2981666 h 4608812"/>
              <a:gd name="connsiteX43575" fmla="*/ 4855435 w 12184637"/>
              <a:gd name="connsiteY43575" fmla="*/ 2973788 h 4608812"/>
              <a:gd name="connsiteX43576" fmla="*/ 4847558 w 12184637"/>
              <a:gd name="connsiteY43576" fmla="*/ 2974304 h 4608812"/>
              <a:gd name="connsiteX43577" fmla="*/ 4838208 w 12184637"/>
              <a:gd name="connsiteY43577" fmla="*/ 2985053 h 4608812"/>
              <a:gd name="connsiteX43578" fmla="*/ 4838723 w 12184637"/>
              <a:gd name="connsiteY43578" fmla="*/ 2992930 h 4608812"/>
              <a:gd name="connsiteX43579" fmla="*/ 4842404 w 12184637"/>
              <a:gd name="connsiteY43579" fmla="*/ 2994329 h 4608812"/>
              <a:gd name="connsiteX43580" fmla="*/ 4846601 w 12184637"/>
              <a:gd name="connsiteY43580" fmla="*/ 2992415 h 4608812"/>
              <a:gd name="connsiteX43581" fmla="*/ 4855951 w 12184637"/>
              <a:gd name="connsiteY43581" fmla="*/ 2981666 h 4608812"/>
              <a:gd name="connsiteX43582" fmla="*/ 4933108 w 12184637"/>
              <a:gd name="connsiteY43582" fmla="*/ 2893171 h 4608812"/>
              <a:gd name="connsiteX43583" fmla="*/ 4932592 w 12184637"/>
              <a:gd name="connsiteY43583" fmla="*/ 2885293 h 4608812"/>
              <a:gd name="connsiteX43584" fmla="*/ 4924715 w 12184637"/>
              <a:gd name="connsiteY43584" fmla="*/ 2885809 h 4608812"/>
              <a:gd name="connsiteX43585" fmla="*/ 4847558 w 12184637"/>
              <a:gd name="connsiteY43585" fmla="*/ 2974304 h 4608812"/>
              <a:gd name="connsiteX43586" fmla="*/ 4848073 w 12184637"/>
              <a:gd name="connsiteY43586" fmla="*/ 2982181 h 4608812"/>
              <a:gd name="connsiteX43587" fmla="*/ 4851754 w 12184637"/>
              <a:gd name="connsiteY43587" fmla="*/ 2983580 h 4608812"/>
              <a:gd name="connsiteX43588" fmla="*/ 4855951 w 12184637"/>
              <a:gd name="connsiteY43588" fmla="*/ 2981666 h 4608812"/>
              <a:gd name="connsiteX43589" fmla="*/ 4933108 w 12184637"/>
              <a:gd name="connsiteY43589" fmla="*/ 2893171 h 4608812"/>
              <a:gd name="connsiteX43590" fmla="*/ 4943268 w 12184637"/>
              <a:gd name="connsiteY43590" fmla="*/ 2881465 h 4608812"/>
              <a:gd name="connsiteX43591" fmla="*/ 4942752 w 12184637"/>
              <a:gd name="connsiteY43591" fmla="*/ 2873587 h 4608812"/>
              <a:gd name="connsiteX43592" fmla="*/ 4934875 w 12184637"/>
              <a:gd name="connsiteY43592" fmla="*/ 2874102 h 4608812"/>
              <a:gd name="connsiteX43593" fmla="*/ 4924715 w 12184637"/>
              <a:gd name="connsiteY43593" fmla="*/ 2885809 h 4608812"/>
              <a:gd name="connsiteX43594" fmla="*/ 4925230 w 12184637"/>
              <a:gd name="connsiteY43594" fmla="*/ 2893686 h 4608812"/>
              <a:gd name="connsiteX43595" fmla="*/ 4928911 w 12184637"/>
              <a:gd name="connsiteY43595" fmla="*/ 2895085 h 4608812"/>
              <a:gd name="connsiteX43596" fmla="*/ 4933108 w 12184637"/>
              <a:gd name="connsiteY43596" fmla="*/ 2893171 h 4608812"/>
              <a:gd name="connsiteX43597" fmla="*/ 4943268 w 12184637"/>
              <a:gd name="connsiteY43597" fmla="*/ 2881391 h 4608812"/>
              <a:gd name="connsiteX43598" fmla="*/ 4947317 w 12184637"/>
              <a:gd name="connsiteY43598" fmla="*/ 2876679 h 4608812"/>
              <a:gd name="connsiteX43599" fmla="*/ 4946728 w 12184637"/>
              <a:gd name="connsiteY43599" fmla="*/ 2868802 h 4608812"/>
              <a:gd name="connsiteX43600" fmla="*/ 4938851 w 12184637"/>
              <a:gd name="connsiteY43600" fmla="*/ 2869390 h 4608812"/>
              <a:gd name="connsiteX43601" fmla="*/ 4934801 w 12184637"/>
              <a:gd name="connsiteY43601" fmla="*/ 2874102 h 4608812"/>
              <a:gd name="connsiteX43602" fmla="*/ 4935390 w 12184637"/>
              <a:gd name="connsiteY43602" fmla="*/ 2881980 h 4608812"/>
              <a:gd name="connsiteX43603" fmla="*/ 4939071 w 12184637"/>
              <a:gd name="connsiteY43603" fmla="*/ 2883379 h 4608812"/>
              <a:gd name="connsiteX43604" fmla="*/ 4943268 w 12184637"/>
              <a:gd name="connsiteY43604" fmla="*/ 2881391 h 4608812"/>
              <a:gd name="connsiteX43605" fmla="*/ 4946434 w 12184637"/>
              <a:gd name="connsiteY43605" fmla="*/ 2877563 h 4608812"/>
              <a:gd name="connsiteX43606" fmla="*/ 4949673 w 12184637"/>
              <a:gd name="connsiteY43606" fmla="*/ 2875207 h 4608812"/>
              <a:gd name="connsiteX43607" fmla="*/ 4950925 w 12184637"/>
              <a:gd name="connsiteY43607" fmla="*/ 2867403 h 4608812"/>
              <a:gd name="connsiteX43608" fmla="*/ 4943121 w 12184637"/>
              <a:gd name="connsiteY43608" fmla="*/ 2866151 h 4608812"/>
              <a:gd name="connsiteX43609" fmla="*/ 4939881 w 12184637"/>
              <a:gd name="connsiteY43609" fmla="*/ 2868507 h 4608812"/>
              <a:gd name="connsiteX43610" fmla="*/ 4938630 w 12184637"/>
              <a:gd name="connsiteY43610" fmla="*/ 2876311 h 4608812"/>
              <a:gd name="connsiteX43611" fmla="*/ 4943194 w 12184637"/>
              <a:gd name="connsiteY43611" fmla="*/ 2878593 h 4608812"/>
              <a:gd name="connsiteX43612" fmla="*/ 4946434 w 12184637"/>
              <a:gd name="connsiteY43612" fmla="*/ 2877563 h 4608812"/>
              <a:gd name="connsiteX43613" fmla="*/ 4949673 w 12184637"/>
              <a:gd name="connsiteY43613" fmla="*/ 2875207 h 4608812"/>
              <a:gd name="connsiteX43614" fmla="*/ 4961232 w 12184637"/>
              <a:gd name="connsiteY43614" fmla="*/ 2866814 h 4608812"/>
              <a:gd name="connsiteX43615" fmla="*/ 4962484 w 12184637"/>
              <a:gd name="connsiteY43615" fmla="*/ 2859010 h 4608812"/>
              <a:gd name="connsiteX43616" fmla="*/ 4954679 w 12184637"/>
              <a:gd name="connsiteY43616" fmla="*/ 2857758 h 4608812"/>
              <a:gd name="connsiteX43617" fmla="*/ 4943121 w 12184637"/>
              <a:gd name="connsiteY43617" fmla="*/ 2866151 h 4608812"/>
              <a:gd name="connsiteX43618" fmla="*/ 4941869 w 12184637"/>
              <a:gd name="connsiteY43618" fmla="*/ 2873955 h 4608812"/>
              <a:gd name="connsiteX43619" fmla="*/ 4946434 w 12184637"/>
              <a:gd name="connsiteY43619" fmla="*/ 2876238 h 4608812"/>
              <a:gd name="connsiteX43620" fmla="*/ 4949673 w 12184637"/>
              <a:gd name="connsiteY43620" fmla="*/ 2875207 h 4608812"/>
              <a:gd name="connsiteX43621" fmla="*/ 4961232 w 12184637"/>
              <a:gd name="connsiteY43621" fmla="*/ 2866887 h 4608812"/>
              <a:gd name="connsiteX43622" fmla="*/ 5048328 w 12184637"/>
              <a:gd name="connsiteY43622" fmla="*/ 2803719 h 4608812"/>
              <a:gd name="connsiteX43623" fmla="*/ 5049580 w 12184637"/>
              <a:gd name="connsiteY43623" fmla="*/ 2795915 h 4608812"/>
              <a:gd name="connsiteX43624" fmla="*/ 5041776 w 12184637"/>
              <a:gd name="connsiteY43624" fmla="*/ 2794663 h 4608812"/>
              <a:gd name="connsiteX43625" fmla="*/ 4954679 w 12184637"/>
              <a:gd name="connsiteY43625" fmla="*/ 2857832 h 4608812"/>
              <a:gd name="connsiteX43626" fmla="*/ 4953428 w 12184637"/>
              <a:gd name="connsiteY43626" fmla="*/ 2865636 h 4608812"/>
              <a:gd name="connsiteX43627" fmla="*/ 4957992 w 12184637"/>
              <a:gd name="connsiteY43627" fmla="*/ 2867918 h 4608812"/>
              <a:gd name="connsiteX43628" fmla="*/ 4961232 w 12184637"/>
              <a:gd name="connsiteY43628" fmla="*/ 2866887 h 4608812"/>
              <a:gd name="connsiteX43629" fmla="*/ 5048255 w 12184637"/>
              <a:gd name="connsiteY43629" fmla="*/ 2803645 h 4608812"/>
              <a:gd name="connsiteX43630" fmla="*/ 5061654 w 12184637"/>
              <a:gd name="connsiteY43630" fmla="*/ 2794000 h 4608812"/>
              <a:gd name="connsiteX43631" fmla="*/ 5062905 w 12184637"/>
              <a:gd name="connsiteY43631" fmla="*/ 2786196 h 4608812"/>
              <a:gd name="connsiteX43632" fmla="*/ 5055101 w 12184637"/>
              <a:gd name="connsiteY43632" fmla="*/ 2784945 h 4608812"/>
              <a:gd name="connsiteX43633" fmla="*/ 5041702 w 12184637"/>
              <a:gd name="connsiteY43633" fmla="*/ 2794589 h 4608812"/>
              <a:gd name="connsiteX43634" fmla="*/ 5040451 w 12184637"/>
              <a:gd name="connsiteY43634" fmla="*/ 2802394 h 4608812"/>
              <a:gd name="connsiteX43635" fmla="*/ 5045015 w 12184637"/>
              <a:gd name="connsiteY43635" fmla="*/ 2804676 h 4608812"/>
              <a:gd name="connsiteX43636" fmla="*/ 5048255 w 12184637"/>
              <a:gd name="connsiteY43636" fmla="*/ 2803645 h 4608812"/>
              <a:gd name="connsiteX43637" fmla="*/ 5061654 w 12184637"/>
              <a:gd name="connsiteY43637" fmla="*/ 2794000 h 4608812"/>
              <a:gd name="connsiteX43638" fmla="*/ 5067986 w 12184637"/>
              <a:gd name="connsiteY43638" fmla="*/ 2789362 h 4608812"/>
              <a:gd name="connsiteX43639" fmla="*/ 5069237 w 12184637"/>
              <a:gd name="connsiteY43639" fmla="*/ 2781558 h 4608812"/>
              <a:gd name="connsiteX43640" fmla="*/ 5061433 w 12184637"/>
              <a:gd name="connsiteY43640" fmla="*/ 2780307 h 4608812"/>
              <a:gd name="connsiteX43641" fmla="*/ 5055101 w 12184637"/>
              <a:gd name="connsiteY43641" fmla="*/ 2784945 h 4608812"/>
              <a:gd name="connsiteX43642" fmla="*/ 5053850 w 12184637"/>
              <a:gd name="connsiteY43642" fmla="*/ 2792749 h 4608812"/>
              <a:gd name="connsiteX43643" fmla="*/ 5058415 w 12184637"/>
              <a:gd name="connsiteY43643" fmla="*/ 2795031 h 4608812"/>
              <a:gd name="connsiteX43644" fmla="*/ 5061654 w 12184637"/>
              <a:gd name="connsiteY43644" fmla="*/ 2794000 h 4608812"/>
              <a:gd name="connsiteX43645" fmla="*/ 5065851 w 12184637"/>
              <a:gd name="connsiteY43645" fmla="*/ 2790319 h 4608812"/>
              <a:gd name="connsiteX43646" fmla="*/ 5101926 w 12184637"/>
              <a:gd name="connsiteY43646" fmla="*/ 2783104 h 4608812"/>
              <a:gd name="connsiteX43647" fmla="*/ 5106270 w 12184637"/>
              <a:gd name="connsiteY43647" fmla="*/ 2776552 h 4608812"/>
              <a:gd name="connsiteX43648" fmla="*/ 5099717 w 12184637"/>
              <a:gd name="connsiteY43648" fmla="*/ 2772208 h 4608812"/>
              <a:gd name="connsiteX43649" fmla="*/ 5063642 w 12184637"/>
              <a:gd name="connsiteY43649" fmla="*/ 2779423 h 4608812"/>
              <a:gd name="connsiteX43650" fmla="*/ 5059298 w 12184637"/>
              <a:gd name="connsiteY43650" fmla="*/ 2785975 h 4608812"/>
              <a:gd name="connsiteX43651" fmla="*/ 5064820 w 12184637"/>
              <a:gd name="connsiteY43651" fmla="*/ 2790466 h 4608812"/>
              <a:gd name="connsiteX43652" fmla="*/ 5065851 w 12184637"/>
              <a:gd name="connsiteY43652" fmla="*/ 2790319 h 4608812"/>
              <a:gd name="connsiteX43653" fmla="*/ 5101631 w 12184637"/>
              <a:gd name="connsiteY43653" fmla="*/ 2783104 h 4608812"/>
              <a:gd name="connsiteX43654" fmla="*/ 5144186 w 12184637"/>
              <a:gd name="connsiteY43654" fmla="*/ 2776404 h 4608812"/>
              <a:gd name="connsiteX43655" fmla="*/ 5148824 w 12184637"/>
              <a:gd name="connsiteY43655" fmla="*/ 2770073 h 4608812"/>
              <a:gd name="connsiteX43656" fmla="*/ 5142418 w 12184637"/>
              <a:gd name="connsiteY43656" fmla="*/ 2765435 h 4608812"/>
              <a:gd name="connsiteX43657" fmla="*/ 5099864 w 12184637"/>
              <a:gd name="connsiteY43657" fmla="*/ 2772134 h 4608812"/>
              <a:gd name="connsiteX43658" fmla="*/ 5095226 w 12184637"/>
              <a:gd name="connsiteY43658" fmla="*/ 2778539 h 4608812"/>
              <a:gd name="connsiteX43659" fmla="*/ 5100748 w 12184637"/>
              <a:gd name="connsiteY43659" fmla="*/ 2783251 h 4608812"/>
              <a:gd name="connsiteX43660" fmla="*/ 5101631 w 12184637"/>
              <a:gd name="connsiteY43660" fmla="*/ 2783104 h 4608812"/>
              <a:gd name="connsiteX43661" fmla="*/ 5145658 w 12184637"/>
              <a:gd name="connsiteY43661" fmla="*/ 2775963 h 4608812"/>
              <a:gd name="connsiteX43662" fmla="*/ 5167892 w 12184637"/>
              <a:gd name="connsiteY43662" fmla="*/ 2765803 h 4608812"/>
              <a:gd name="connsiteX43663" fmla="*/ 5170616 w 12184637"/>
              <a:gd name="connsiteY43663" fmla="*/ 2758440 h 4608812"/>
              <a:gd name="connsiteX43664" fmla="*/ 5163254 w 12184637"/>
              <a:gd name="connsiteY43664" fmla="*/ 2755716 h 4608812"/>
              <a:gd name="connsiteX43665" fmla="*/ 5141020 w 12184637"/>
              <a:gd name="connsiteY43665" fmla="*/ 2765876 h 4608812"/>
              <a:gd name="connsiteX43666" fmla="*/ 5138296 w 12184637"/>
              <a:gd name="connsiteY43666" fmla="*/ 2773239 h 4608812"/>
              <a:gd name="connsiteX43667" fmla="*/ 5143376 w 12184637"/>
              <a:gd name="connsiteY43667" fmla="*/ 2776478 h 4608812"/>
              <a:gd name="connsiteX43668" fmla="*/ 5145658 w 12184637"/>
              <a:gd name="connsiteY43668" fmla="*/ 2775963 h 4608812"/>
              <a:gd name="connsiteX43669" fmla="*/ 5168260 w 12184637"/>
              <a:gd name="connsiteY43669" fmla="*/ 2765655 h 4608812"/>
              <a:gd name="connsiteX43670" fmla="*/ 5234742 w 12184637"/>
              <a:gd name="connsiteY43670" fmla="*/ 2729580 h 4608812"/>
              <a:gd name="connsiteX43671" fmla="*/ 5236951 w 12184637"/>
              <a:gd name="connsiteY43671" fmla="*/ 2721997 h 4608812"/>
              <a:gd name="connsiteX43672" fmla="*/ 5229368 w 12184637"/>
              <a:gd name="connsiteY43672" fmla="*/ 2719788 h 4608812"/>
              <a:gd name="connsiteX43673" fmla="*/ 5162886 w 12184637"/>
              <a:gd name="connsiteY43673" fmla="*/ 2755864 h 4608812"/>
              <a:gd name="connsiteX43674" fmla="*/ 5160677 w 12184637"/>
              <a:gd name="connsiteY43674" fmla="*/ 2763447 h 4608812"/>
              <a:gd name="connsiteX43675" fmla="*/ 5165610 w 12184637"/>
              <a:gd name="connsiteY43675" fmla="*/ 2766392 h 4608812"/>
              <a:gd name="connsiteX43676" fmla="*/ 5168260 w 12184637"/>
              <a:gd name="connsiteY43676" fmla="*/ 2765655 h 4608812"/>
              <a:gd name="connsiteX43677" fmla="*/ 5237245 w 12184637"/>
              <a:gd name="connsiteY43677" fmla="*/ 2726930 h 4608812"/>
              <a:gd name="connsiteX43678" fmla="*/ 5240411 w 12184637"/>
              <a:gd name="connsiteY43678" fmla="*/ 2719862 h 4608812"/>
              <a:gd name="connsiteX43679" fmla="*/ 5237614 w 12184637"/>
              <a:gd name="connsiteY43679" fmla="*/ 2712499 h 4608812"/>
              <a:gd name="connsiteX43680" fmla="*/ 5230251 w 12184637"/>
              <a:gd name="connsiteY43680" fmla="*/ 2715297 h 4608812"/>
              <a:gd name="connsiteX43681" fmla="*/ 5227085 w 12184637"/>
              <a:gd name="connsiteY43681" fmla="*/ 2722365 h 4608812"/>
              <a:gd name="connsiteX43682" fmla="*/ 5229883 w 12184637"/>
              <a:gd name="connsiteY43682" fmla="*/ 2729727 h 4608812"/>
              <a:gd name="connsiteX43683" fmla="*/ 5232165 w 12184637"/>
              <a:gd name="connsiteY43683" fmla="*/ 2730243 h 4608812"/>
              <a:gd name="connsiteX43684" fmla="*/ 5237245 w 12184637"/>
              <a:gd name="connsiteY43684" fmla="*/ 2726930 h 4608812"/>
              <a:gd name="connsiteX43685" fmla="*/ 5236288 w 12184637"/>
              <a:gd name="connsiteY43685" fmla="*/ 2723101 h 4608812"/>
              <a:gd name="connsiteX43686" fmla="*/ 5277370 w 12184637"/>
              <a:gd name="connsiteY43686" fmla="*/ 2715592 h 4608812"/>
              <a:gd name="connsiteX43687" fmla="*/ 5281861 w 12184637"/>
              <a:gd name="connsiteY43687" fmla="*/ 2709113 h 4608812"/>
              <a:gd name="connsiteX43688" fmla="*/ 5275382 w 12184637"/>
              <a:gd name="connsiteY43688" fmla="*/ 2704622 h 4608812"/>
              <a:gd name="connsiteX43689" fmla="*/ 5234227 w 12184637"/>
              <a:gd name="connsiteY43689" fmla="*/ 2712131 h 4608812"/>
              <a:gd name="connsiteX43690" fmla="*/ 5229736 w 12184637"/>
              <a:gd name="connsiteY43690" fmla="*/ 2718610 h 4608812"/>
              <a:gd name="connsiteX43691" fmla="*/ 5235258 w 12184637"/>
              <a:gd name="connsiteY43691" fmla="*/ 2723175 h 4608812"/>
              <a:gd name="connsiteX43692" fmla="*/ 5236288 w 12184637"/>
              <a:gd name="connsiteY43692" fmla="*/ 2723101 h 4608812"/>
              <a:gd name="connsiteX43693" fmla="*/ 5277002 w 12184637"/>
              <a:gd name="connsiteY43693" fmla="*/ 2715665 h 4608812"/>
              <a:gd name="connsiteX43694" fmla="*/ 5328685 w 12184637"/>
              <a:gd name="connsiteY43694" fmla="*/ 2709849 h 4608812"/>
              <a:gd name="connsiteX43695" fmla="*/ 5333618 w 12184637"/>
              <a:gd name="connsiteY43695" fmla="*/ 2703665 h 4608812"/>
              <a:gd name="connsiteX43696" fmla="*/ 5327434 w 12184637"/>
              <a:gd name="connsiteY43696" fmla="*/ 2698732 h 4608812"/>
              <a:gd name="connsiteX43697" fmla="*/ 5275750 w 12184637"/>
              <a:gd name="connsiteY43697" fmla="*/ 2704548 h 4608812"/>
              <a:gd name="connsiteX43698" fmla="*/ 5270817 w 12184637"/>
              <a:gd name="connsiteY43698" fmla="*/ 2710733 h 4608812"/>
              <a:gd name="connsiteX43699" fmla="*/ 5276413 w 12184637"/>
              <a:gd name="connsiteY43699" fmla="*/ 2715665 h 4608812"/>
              <a:gd name="connsiteX43700" fmla="*/ 5277002 w 12184637"/>
              <a:gd name="connsiteY43700" fmla="*/ 2715665 h 4608812"/>
              <a:gd name="connsiteX43701" fmla="*/ 5330011 w 12184637"/>
              <a:gd name="connsiteY43701" fmla="*/ 2709555 h 4608812"/>
              <a:gd name="connsiteX43702" fmla="*/ 5350551 w 12184637"/>
              <a:gd name="connsiteY43702" fmla="*/ 2701824 h 4608812"/>
              <a:gd name="connsiteX43703" fmla="*/ 5353791 w 12184637"/>
              <a:gd name="connsiteY43703" fmla="*/ 2694683 h 4608812"/>
              <a:gd name="connsiteX43704" fmla="*/ 5346650 w 12184637"/>
              <a:gd name="connsiteY43704" fmla="*/ 2691443 h 4608812"/>
              <a:gd name="connsiteX43705" fmla="*/ 5326108 w 12184637"/>
              <a:gd name="connsiteY43705" fmla="*/ 2699174 h 4608812"/>
              <a:gd name="connsiteX43706" fmla="*/ 5322869 w 12184637"/>
              <a:gd name="connsiteY43706" fmla="*/ 2706315 h 4608812"/>
              <a:gd name="connsiteX43707" fmla="*/ 5328096 w 12184637"/>
              <a:gd name="connsiteY43707" fmla="*/ 2709923 h 4608812"/>
              <a:gd name="connsiteX43708" fmla="*/ 5330011 w 12184637"/>
              <a:gd name="connsiteY43708" fmla="*/ 2709555 h 4608812"/>
              <a:gd name="connsiteX43709" fmla="*/ 5350478 w 12184637"/>
              <a:gd name="connsiteY43709" fmla="*/ 2701824 h 4608812"/>
              <a:gd name="connsiteX43710" fmla="*/ 5369988 w 12184637"/>
              <a:gd name="connsiteY43710" fmla="*/ 2694609 h 4608812"/>
              <a:gd name="connsiteX43711" fmla="*/ 5373301 w 12184637"/>
              <a:gd name="connsiteY43711" fmla="*/ 2687468 h 4608812"/>
              <a:gd name="connsiteX43712" fmla="*/ 5366159 w 12184637"/>
              <a:gd name="connsiteY43712" fmla="*/ 2684154 h 4608812"/>
              <a:gd name="connsiteX43713" fmla="*/ 5346650 w 12184637"/>
              <a:gd name="connsiteY43713" fmla="*/ 2691370 h 4608812"/>
              <a:gd name="connsiteX43714" fmla="*/ 5343336 w 12184637"/>
              <a:gd name="connsiteY43714" fmla="*/ 2698511 h 4608812"/>
              <a:gd name="connsiteX43715" fmla="*/ 5348637 w 12184637"/>
              <a:gd name="connsiteY43715" fmla="*/ 2702119 h 4608812"/>
              <a:gd name="connsiteX43716" fmla="*/ 5350478 w 12184637"/>
              <a:gd name="connsiteY43716" fmla="*/ 2701824 h 4608812"/>
              <a:gd name="connsiteX43717" fmla="*/ 9812411 w 12184637"/>
              <a:gd name="connsiteY43717" fmla="*/ 1298051 h 4608812"/>
              <a:gd name="connsiteX43718" fmla="*/ 9833982 w 12184637"/>
              <a:gd name="connsiteY43718" fmla="*/ 1246146 h 4608812"/>
              <a:gd name="connsiteX43719" fmla="*/ 9830964 w 12184637"/>
              <a:gd name="connsiteY43719" fmla="*/ 1238858 h 4608812"/>
              <a:gd name="connsiteX43720" fmla="*/ 9823676 w 12184637"/>
              <a:gd name="connsiteY43720" fmla="*/ 1241876 h 4608812"/>
              <a:gd name="connsiteX43721" fmla="*/ 9802104 w 12184637"/>
              <a:gd name="connsiteY43721" fmla="*/ 1293780 h 4608812"/>
              <a:gd name="connsiteX43722" fmla="*/ 9805122 w 12184637"/>
              <a:gd name="connsiteY43722" fmla="*/ 1301069 h 4608812"/>
              <a:gd name="connsiteX43723" fmla="*/ 9807331 w 12184637"/>
              <a:gd name="connsiteY43723" fmla="*/ 1301511 h 4608812"/>
              <a:gd name="connsiteX43724" fmla="*/ 9812411 w 12184637"/>
              <a:gd name="connsiteY43724" fmla="*/ 1298051 h 4608812"/>
              <a:gd name="connsiteX43725" fmla="*/ 9799380 w 12184637"/>
              <a:gd name="connsiteY43725" fmla="*/ 1318886 h 4608812"/>
              <a:gd name="connsiteX43726" fmla="*/ 9811969 w 12184637"/>
              <a:gd name="connsiteY43726" fmla="*/ 1298860 h 4608812"/>
              <a:gd name="connsiteX43727" fmla="*/ 9810202 w 12184637"/>
              <a:gd name="connsiteY43727" fmla="*/ 1291204 h 4608812"/>
              <a:gd name="connsiteX43728" fmla="*/ 9802545 w 12184637"/>
              <a:gd name="connsiteY43728" fmla="*/ 1292971 h 4608812"/>
              <a:gd name="connsiteX43729" fmla="*/ 9789956 w 12184637"/>
              <a:gd name="connsiteY43729" fmla="*/ 1312996 h 4608812"/>
              <a:gd name="connsiteX43730" fmla="*/ 9791723 w 12184637"/>
              <a:gd name="connsiteY43730" fmla="*/ 1320653 h 4608812"/>
              <a:gd name="connsiteX43731" fmla="*/ 9794741 w 12184637"/>
              <a:gd name="connsiteY43731" fmla="*/ 1321536 h 4608812"/>
              <a:gd name="connsiteX43732" fmla="*/ 9799380 w 12184637"/>
              <a:gd name="connsiteY43732" fmla="*/ 1318886 h 4608812"/>
              <a:gd name="connsiteX43733" fmla="*/ 9719130 w 12184637"/>
              <a:gd name="connsiteY43733" fmla="*/ 1446549 h 4608812"/>
              <a:gd name="connsiteX43734" fmla="*/ 9799453 w 12184637"/>
              <a:gd name="connsiteY43734" fmla="*/ 1318960 h 4608812"/>
              <a:gd name="connsiteX43735" fmla="*/ 9797686 w 12184637"/>
              <a:gd name="connsiteY43735" fmla="*/ 1311303 h 4608812"/>
              <a:gd name="connsiteX43736" fmla="*/ 9790029 w 12184637"/>
              <a:gd name="connsiteY43736" fmla="*/ 1313070 h 4608812"/>
              <a:gd name="connsiteX43737" fmla="*/ 9709706 w 12184637"/>
              <a:gd name="connsiteY43737" fmla="*/ 1440659 h 4608812"/>
              <a:gd name="connsiteX43738" fmla="*/ 9711473 w 12184637"/>
              <a:gd name="connsiteY43738" fmla="*/ 1448316 h 4608812"/>
              <a:gd name="connsiteX43739" fmla="*/ 9714492 w 12184637"/>
              <a:gd name="connsiteY43739" fmla="*/ 1449199 h 4608812"/>
              <a:gd name="connsiteX43740" fmla="*/ 9719130 w 12184637"/>
              <a:gd name="connsiteY43740" fmla="*/ 1446549 h 4608812"/>
              <a:gd name="connsiteX43741" fmla="*/ 9683349 w 12184637"/>
              <a:gd name="connsiteY43741" fmla="*/ 1509349 h 4608812"/>
              <a:gd name="connsiteX43742" fmla="*/ 9719204 w 12184637"/>
              <a:gd name="connsiteY43742" fmla="*/ 1446328 h 4608812"/>
              <a:gd name="connsiteX43743" fmla="*/ 9717142 w 12184637"/>
              <a:gd name="connsiteY43743" fmla="*/ 1438745 h 4608812"/>
              <a:gd name="connsiteX43744" fmla="*/ 9709560 w 12184637"/>
              <a:gd name="connsiteY43744" fmla="*/ 1440806 h 4608812"/>
              <a:gd name="connsiteX43745" fmla="*/ 9673704 w 12184637"/>
              <a:gd name="connsiteY43745" fmla="*/ 1503827 h 4608812"/>
              <a:gd name="connsiteX43746" fmla="*/ 9675766 w 12184637"/>
              <a:gd name="connsiteY43746" fmla="*/ 1511411 h 4608812"/>
              <a:gd name="connsiteX43747" fmla="*/ 9678564 w 12184637"/>
              <a:gd name="connsiteY43747" fmla="*/ 1512147 h 4608812"/>
              <a:gd name="connsiteX43748" fmla="*/ 9683349 w 12184637"/>
              <a:gd name="connsiteY43748" fmla="*/ 1509349 h 4608812"/>
              <a:gd name="connsiteX43749" fmla="*/ 5369767 w 12184637"/>
              <a:gd name="connsiteY43749" fmla="*/ 3867280 h 4608812"/>
              <a:gd name="connsiteX43750" fmla="*/ 5425058 w 12184637"/>
              <a:gd name="connsiteY43750" fmla="*/ 3858077 h 4608812"/>
              <a:gd name="connsiteX43751" fmla="*/ 5429623 w 12184637"/>
              <a:gd name="connsiteY43751" fmla="*/ 3851671 h 4608812"/>
              <a:gd name="connsiteX43752" fmla="*/ 5423217 w 12184637"/>
              <a:gd name="connsiteY43752" fmla="*/ 3847106 h 4608812"/>
              <a:gd name="connsiteX43753" fmla="*/ 5367926 w 12184637"/>
              <a:gd name="connsiteY43753" fmla="*/ 3856309 h 4608812"/>
              <a:gd name="connsiteX43754" fmla="*/ 5363362 w 12184637"/>
              <a:gd name="connsiteY43754" fmla="*/ 3862714 h 4608812"/>
              <a:gd name="connsiteX43755" fmla="*/ 5368883 w 12184637"/>
              <a:gd name="connsiteY43755" fmla="*/ 3867353 h 4608812"/>
              <a:gd name="connsiteX43756" fmla="*/ 5369767 w 12184637"/>
              <a:gd name="connsiteY43756" fmla="*/ 3867280 h 4608812"/>
              <a:gd name="connsiteX43757" fmla="*/ 5426089 w 12184637"/>
              <a:gd name="connsiteY43757" fmla="*/ 3857782 h 4608812"/>
              <a:gd name="connsiteX43758" fmla="*/ 5482558 w 12184637"/>
              <a:gd name="connsiteY43758" fmla="*/ 3835842 h 4608812"/>
              <a:gd name="connsiteX43759" fmla="*/ 5485723 w 12184637"/>
              <a:gd name="connsiteY43759" fmla="*/ 3828627 h 4608812"/>
              <a:gd name="connsiteX43760" fmla="*/ 5478508 w 12184637"/>
              <a:gd name="connsiteY43760" fmla="*/ 3825461 h 4608812"/>
              <a:gd name="connsiteX43761" fmla="*/ 5422040 w 12184637"/>
              <a:gd name="connsiteY43761" fmla="*/ 3847401 h 4608812"/>
              <a:gd name="connsiteX43762" fmla="*/ 5418874 w 12184637"/>
              <a:gd name="connsiteY43762" fmla="*/ 3854616 h 4608812"/>
              <a:gd name="connsiteX43763" fmla="*/ 5424101 w 12184637"/>
              <a:gd name="connsiteY43763" fmla="*/ 3858150 h 4608812"/>
              <a:gd name="connsiteX43764" fmla="*/ 5426089 w 12184637"/>
              <a:gd name="connsiteY43764" fmla="*/ 3857782 h 4608812"/>
              <a:gd name="connsiteX43765" fmla="*/ 5483441 w 12184637"/>
              <a:gd name="connsiteY43765" fmla="*/ 3835474 h 4608812"/>
              <a:gd name="connsiteX43766" fmla="*/ 5540499 w 12184637"/>
              <a:gd name="connsiteY43766" fmla="*/ 3801239 h 4608812"/>
              <a:gd name="connsiteX43767" fmla="*/ 5542413 w 12184637"/>
              <a:gd name="connsiteY43767" fmla="*/ 3793583 h 4608812"/>
              <a:gd name="connsiteX43768" fmla="*/ 5534757 w 12184637"/>
              <a:gd name="connsiteY43768" fmla="*/ 3791668 h 4608812"/>
              <a:gd name="connsiteX43769" fmla="*/ 5477699 w 12184637"/>
              <a:gd name="connsiteY43769" fmla="*/ 3825903 h 4608812"/>
              <a:gd name="connsiteX43770" fmla="*/ 5475784 w 12184637"/>
              <a:gd name="connsiteY43770" fmla="*/ 3833560 h 4608812"/>
              <a:gd name="connsiteX43771" fmla="*/ 5480570 w 12184637"/>
              <a:gd name="connsiteY43771" fmla="*/ 3836284 h 4608812"/>
              <a:gd name="connsiteX43772" fmla="*/ 5483441 w 12184637"/>
              <a:gd name="connsiteY43772" fmla="*/ 3835474 h 4608812"/>
              <a:gd name="connsiteX43773" fmla="*/ 5541162 w 12184637"/>
              <a:gd name="connsiteY43773" fmla="*/ 3800724 h 4608812"/>
              <a:gd name="connsiteX43774" fmla="*/ 5598220 w 12184637"/>
              <a:gd name="connsiteY43774" fmla="*/ 3754636 h 4608812"/>
              <a:gd name="connsiteX43775" fmla="*/ 5599030 w 12184637"/>
              <a:gd name="connsiteY43775" fmla="*/ 3746758 h 4608812"/>
              <a:gd name="connsiteX43776" fmla="*/ 5591152 w 12184637"/>
              <a:gd name="connsiteY43776" fmla="*/ 3745948 h 4608812"/>
              <a:gd name="connsiteX43777" fmla="*/ 5534094 w 12184637"/>
              <a:gd name="connsiteY43777" fmla="*/ 3792036 h 4608812"/>
              <a:gd name="connsiteX43778" fmla="*/ 5533284 w 12184637"/>
              <a:gd name="connsiteY43778" fmla="*/ 3799914 h 4608812"/>
              <a:gd name="connsiteX43779" fmla="*/ 5537628 w 12184637"/>
              <a:gd name="connsiteY43779" fmla="*/ 3801975 h 4608812"/>
              <a:gd name="connsiteX43780" fmla="*/ 5541162 w 12184637"/>
              <a:gd name="connsiteY43780" fmla="*/ 3800724 h 4608812"/>
              <a:gd name="connsiteX43781" fmla="*/ 5598662 w 12184637"/>
              <a:gd name="connsiteY43781" fmla="*/ 3754268 h 4608812"/>
              <a:gd name="connsiteX43782" fmla="*/ 5655130 w 12184637"/>
              <a:gd name="connsiteY43782" fmla="*/ 3696989 h 4608812"/>
              <a:gd name="connsiteX43783" fmla="*/ 5655057 w 12184637"/>
              <a:gd name="connsiteY43783" fmla="*/ 3689111 h 4608812"/>
              <a:gd name="connsiteX43784" fmla="*/ 5647179 w 12184637"/>
              <a:gd name="connsiteY43784" fmla="*/ 3689185 h 4608812"/>
              <a:gd name="connsiteX43785" fmla="*/ 5590710 w 12184637"/>
              <a:gd name="connsiteY43785" fmla="*/ 3746464 h 4608812"/>
              <a:gd name="connsiteX43786" fmla="*/ 5590784 w 12184637"/>
              <a:gd name="connsiteY43786" fmla="*/ 3754341 h 4608812"/>
              <a:gd name="connsiteX43787" fmla="*/ 5594759 w 12184637"/>
              <a:gd name="connsiteY43787" fmla="*/ 3755961 h 4608812"/>
              <a:gd name="connsiteX43788" fmla="*/ 5598662 w 12184637"/>
              <a:gd name="connsiteY43788" fmla="*/ 3754268 h 4608812"/>
              <a:gd name="connsiteX43789" fmla="*/ 5655498 w 12184637"/>
              <a:gd name="connsiteY43789" fmla="*/ 3696547 h 4608812"/>
              <a:gd name="connsiteX43790" fmla="*/ 5710790 w 12184637"/>
              <a:gd name="connsiteY43790" fmla="*/ 3628666 h 4608812"/>
              <a:gd name="connsiteX43791" fmla="*/ 5709980 w 12184637"/>
              <a:gd name="connsiteY43791" fmla="*/ 3620789 h 4608812"/>
              <a:gd name="connsiteX43792" fmla="*/ 5702102 w 12184637"/>
              <a:gd name="connsiteY43792" fmla="*/ 3621599 h 4608812"/>
              <a:gd name="connsiteX43793" fmla="*/ 5646811 w 12184637"/>
              <a:gd name="connsiteY43793" fmla="*/ 3689479 h 4608812"/>
              <a:gd name="connsiteX43794" fmla="*/ 5647621 w 12184637"/>
              <a:gd name="connsiteY43794" fmla="*/ 3697357 h 4608812"/>
              <a:gd name="connsiteX43795" fmla="*/ 5651155 w 12184637"/>
              <a:gd name="connsiteY43795" fmla="*/ 3698609 h 4608812"/>
              <a:gd name="connsiteX43796" fmla="*/ 5655498 w 12184637"/>
              <a:gd name="connsiteY43796" fmla="*/ 3696547 h 4608812"/>
              <a:gd name="connsiteX43797" fmla="*/ 5710937 w 12184637"/>
              <a:gd name="connsiteY43797" fmla="*/ 3628372 h 4608812"/>
              <a:gd name="connsiteX43798" fmla="*/ 5766302 w 12184637"/>
              <a:gd name="connsiteY43798" fmla="*/ 3551951 h 4608812"/>
              <a:gd name="connsiteX43799" fmla="*/ 5765050 w 12184637"/>
              <a:gd name="connsiteY43799" fmla="*/ 3544147 h 4608812"/>
              <a:gd name="connsiteX43800" fmla="*/ 5757246 w 12184637"/>
              <a:gd name="connsiteY43800" fmla="*/ 3545399 h 4608812"/>
              <a:gd name="connsiteX43801" fmla="*/ 5701881 w 12184637"/>
              <a:gd name="connsiteY43801" fmla="*/ 3621820 h 4608812"/>
              <a:gd name="connsiteX43802" fmla="*/ 5703133 w 12184637"/>
              <a:gd name="connsiteY43802" fmla="*/ 3629624 h 4608812"/>
              <a:gd name="connsiteX43803" fmla="*/ 5706446 w 12184637"/>
              <a:gd name="connsiteY43803" fmla="*/ 3630654 h 4608812"/>
              <a:gd name="connsiteX43804" fmla="*/ 5710937 w 12184637"/>
              <a:gd name="connsiteY43804" fmla="*/ 3628372 h 4608812"/>
              <a:gd name="connsiteX43805" fmla="*/ 5766449 w 12184637"/>
              <a:gd name="connsiteY43805" fmla="*/ 3551878 h 4608812"/>
              <a:gd name="connsiteX43806" fmla="*/ 5823212 w 12184637"/>
              <a:gd name="connsiteY43806" fmla="*/ 3469272 h 4608812"/>
              <a:gd name="connsiteX43807" fmla="*/ 5821740 w 12184637"/>
              <a:gd name="connsiteY43807" fmla="*/ 3461542 h 4608812"/>
              <a:gd name="connsiteX43808" fmla="*/ 5814009 w 12184637"/>
              <a:gd name="connsiteY43808" fmla="*/ 3463014 h 4608812"/>
              <a:gd name="connsiteX43809" fmla="*/ 5757246 w 12184637"/>
              <a:gd name="connsiteY43809" fmla="*/ 3545620 h 4608812"/>
              <a:gd name="connsiteX43810" fmla="*/ 5758718 w 12184637"/>
              <a:gd name="connsiteY43810" fmla="*/ 3553350 h 4608812"/>
              <a:gd name="connsiteX43811" fmla="*/ 5761884 w 12184637"/>
              <a:gd name="connsiteY43811" fmla="*/ 3554307 h 4608812"/>
              <a:gd name="connsiteX43812" fmla="*/ 5766449 w 12184637"/>
              <a:gd name="connsiteY43812" fmla="*/ 3551878 h 4608812"/>
              <a:gd name="connsiteX43813" fmla="*/ 5823212 w 12184637"/>
              <a:gd name="connsiteY43813" fmla="*/ 3469272 h 4608812"/>
              <a:gd name="connsiteX43814" fmla="*/ 5882847 w 12184637"/>
              <a:gd name="connsiteY43814" fmla="*/ 3382618 h 4608812"/>
              <a:gd name="connsiteX43815" fmla="*/ 5881375 w 12184637"/>
              <a:gd name="connsiteY43815" fmla="*/ 3374887 h 4608812"/>
              <a:gd name="connsiteX43816" fmla="*/ 5873644 w 12184637"/>
              <a:gd name="connsiteY43816" fmla="*/ 3376360 h 4608812"/>
              <a:gd name="connsiteX43817" fmla="*/ 5814009 w 12184637"/>
              <a:gd name="connsiteY43817" fmla="*/ 3463014 h 4608812"/>
              <a:gd name="connsiteX43818" fmla="*/ 5815482 w 12184637"/>
              <a:gd name="connsiteY43818" fmla="*/ 3470745 h 4608812"/>
              <a:gd name="connsiteX43819" fmla="*/ 5818648 w 12184637"/>
              <a:gd name="connsiteY43819" fmla="*/ 3471702 h 4608812"/>
              <a:gd name="connsiteX43820" fmla="*/ 5823212 w 12184637"/>
              <a:gd name="connsiteY43820" fmla="*/ 3469272 h 4608812"/>
              <a:gd name="connsiteX43821" fmla="*/ 5882774 w 12184637"/>
              <a:gd name="connsiteY43821" fmla="*/ 3382691 h 4608812"/>
              <a:gd name="connsiteX43822" fmla="*/ 5946825 w 12184637"/>
              <a:gd name="connsiteY43822" fmla="*/ 3294123 h 4608812"/>
              <a:gd name="connsiteX43823" fmla="*/ 5945574 w 12184637"/>
              <a:gd name="connsiteY43823" fmla="*/ 3286319 h 4608812"/>
              <a:gd name="connsiteX43824" fmla="*/ 5937770 w 12184637"/>
              <a:gd name="connsiteY43824" fmla="*/ 3287570 h 4608812"/>
              <a:gd name="connsiteX43825" fmla="*/ 5873718 w 12184637"/>
              <a:gd name="connsiteY43825" fmla="*/ 3376139 h 4608812"/>
              <a:gd name="connsiteX43826" fmla="*/ 5874969 w 12184637"/>
              <a:gd name="connsiteY43826" fmla="*/ 3383943 h 4608812"/>
              <a:gd name="connsiteX43827" fmla="*/ 5878282 w 12184637"/>
              <a:gd name="connsiteY43827" fmla="*/ 3384974 h 4608812"/>
              <a:gd name="connsiteX43828" fmla="*/ 5882774 w 12184637"/>
              <a:gd name="connsiteY43828" fmla="*/ 3382691 h 4608812"/>
              <a:gd name="connsiteX43829" fmla="*/ 5946825 w 12184637"/>
              <a:gd name="connsiteY43829" fmla="*/ 3294123 h 4608812"/>
              <a:gd name="connsiteX43830" fmla="*/ 6013823 w 12184637"/>
              <a:gd name="connsiteY43830" fmla="*/ 3204376 h 4608812"/>
              <a:gd name="connsiteX43831" fmla="*/ 6012718 w 12184637"/>
              <a:gd name="connsiteY43831" fmla="*/ 3196572 h 4608812"/>
              <a:gd name="connsiteX43832" fmla="*/ 6004914 w 12184637"/>
              <a:gd name="connsiteY43832" fmla="*/ 3197676 h 4608812"/>
              <a:gd name="connsiteX43833" fmla="*/ 5937917 w 12184637"/>
              <a:gd name="connsiteY43833" fmla="*/ 3287423 h 4608812"/>
              <a:gd name="connsiteX43834" fmla="*/ 5939021 w 12184637"/>
              <a:gd name="connsiteY43834" fmla="*/ 3295227 h 4608812"/>
              <a:gd name="connsiteX43835" fmla="*/ 5942408 w 12184637"/>
              <a:gd name="connsiteY43835" fmla="*/ 3296332 h 4608812"/>
              <a:gd name="connsiteX43836" fmla="*/ 5946825 w 12184637"/>
              <a:gd name="connsiteY43836" fmla="*/ 3294123 h 4608812"/>
              <a:gd name="connsiteX43837" fmla="*/ 6013749 w 12184637"/>
              <a:gd name="connsiteY43837" fmla="*/ 3204450 h 4608812"/>
              <a:gd name="connsiteX43838" fmla="*/ 6082145 w 12184637"/>
              <a:gd name="connsiteY43838" fmla="*/ 3114335 h 4608812"/>
              <a:gd name="connsiteX43839" fmla="*/ 6081041 w 12184637"/>
              <a:gd name="connsiteY43839" fmla="*/ 3106531 h 4608812"/>
              <a:gd name="connsiteX43840" fmla="*/ 6073237 w 12184637"/>
              <a:gd name="connsiteY43840" fmla="*/ 3107635 h 4608812"/>
              <a:gd name="connsiteX43841" fmla="*/ 6004841 w 12184637"/>
              <a:gd name="connsiteY43841" fmla="*/ 3197750 h 4608812"/>
              <a:gd name="connsiteX43842" fmla="*/ 6005945 w 12184637"/>
              <a:gd name="connsiteY43842" fmla="*/ 3205554 h 4608812"/>
              <a:gd name="connsiteX43843" fmla="*/ 6009331 w 12184637"/>
              <a:gd name="connsiteY43843" fmla="*/ 3206658 h 4608812"/>
              <a:gd name="connsiteX43844" fmla="*/ 6013749 w 12184637"/>
              <a:gd name="connsiteY43844" fmla="*/ 3204450 h 4608812"/>
              <a:gd name="connsiteX43845" fmla="*/ 6082292 w 12184637"/>
              <a:gd name="connsiteY43845" fmla="*/ 3114114 h 4608812"/>
              <a:gd name="connsiteX43846" fmla="*/ 6147228 w 12184637"/>
              <a:gd name="connsiteY43846" fmla="*/ 3019435 h 4608812"/>
              <a:gd name="connsiteX43847" fmla="*/ 6145755 w 12184637"/>
              <a:gd name="connsiteY43847" fmla="*/ 3011704 h 4608812"/>
              <a:gd name="connsiteX43848" fmla="*/ 6138025 w 12184637"/>
              <a:gd name="connsiteY43848" fmla="*/ 3013177 h 4608812"/>
              <a:gd name="connsiteX43849" fmla="*/ 6073089 w 12184637"/>
              <a:gd name="connsiteY43849" fmla="*/ 3107856 h 4608812"/>
              <a:gd name="connsiteX43850" fmla="*/ 6074562 w 12184637"/>
              <a:gd name="connsiteY43850" fmla="*/ 3115586 h 4608812"/>
              <a:gd name="connsiteX43851" fmla="*/ 6077728 w 12184637"/>
              <a:gd name="connsiteY43851" fmla="*/ 3116544 h 4608812"/>
              <a:gd name="connsiteX43852" fmla="*/ 6082292 w 12184637"/>
              <a:gd name="connsiteY43852" fmla="*/ 3114114 h 4608812"/>
              <a:gd name="connsiteX43853" fmla="*/ 6147449 w 12184637"/>
              <a:gd name="connsiteY43853" fmla="*/ 3018919 h 4608812"/>
              <a:gd name="connsiteX43854" fmla="*/ 6203844 w 12184637"/>
              <a:gd name="connsiteY43854" fmla="*/ 2915405 h 4608812"/>
              <a:gd name="connsiteX43855" fmla="*/ 6201636 w 12184637"/>
              <a:gd name="connsiteY43855" fmla="*/ 2907822 h 4608812"/>
              <a:gd name="connsiteX43856" fmla="*/ 6194052 w 12184637"/>
              <a:gd name="connsiteY43856" fmla="*/ 2910031 h 4608812"/>
              <a:gd name="connsiteX43857" fmla="*/ 6137657 w 12184637"/>
              <a:gd name="connsiteY43857" fmla="*/ 3013545 h 4608812"/>
              <a:gd name="connsiteX43858" fmla="*/ 6139866 w 12184637"/>
              <a:gd name="connsiteY43858" fmla="*/ 3021128 h 4608812"/>
              <a:gd name="connsiteX43859" fmla="*/ 6142590 w 12184637"/>
              <a:gd name="connsiteY43859" fmla="*/ 3021791 h 4608812"/>
              <a:gd name="connsiteX43860" fmla="*/ 6147449 w 12184637"/>
              <a:gd name="connsiteY43860" fmla="*/ 3018919 h 4608812"/>
              <a:gd name="connsiteX43861" fmla="*/ 6203844 w 12184637"/>
              <a:gd name="connsiteY43861" fmla="*/ 2915479 h 4608812"/>
              <a:gd name="connsiteX43862" fmla="*/ 6261344 w 12184637"/>
              <a:gd name="connsiteY43862" fmla="*/ 2814100 h 4608812"/>
              <a:gd name="connsiteX43863" fmla="*/ 6259209 w 12184637"/>
              <a:gd name="connsiteY43863" fmla="*/ 2806516 h 4608812"/>
              <a:gd name="connsiteX43864" fmla="*/ 6251626 w 12184637"/>
              <a:gd name="connsiteY43864" fmla="*/ 2808651 h 4608812"/>
              <a:gd name="connsiteX43865" fmla="*/ 6194126 w 12184637"/>
              <a:gd name="connsiteY43865" fmla="*/ 2910031 h 4608812"/>
              <a:gd name="connsiteX43866" fmla="*/ 6196261 w 12184637"/>
              <a:gd name="connsiteY43866" fmla="*/ 2917614 h 4608812"/>
              <a:gd name="connsiteX43867" fmla="*/ 6199059 w 12184637"/>
              <a:gd name="connsiteY43867" fmla="*/ 2918350 h 4608812"/>
              <a:gd name="connsiteX43868" fmla="*/ 6203844 w 12184637"/>
              <a:gd name="connsiteY43868" fmla="*/ 2915479 h 4608812"/>
              <a:gd name="connsiteX43869" fmla="*/ 6260902 w 12184637"/>
              <a:gd name="connsiteY43869" fmla="*/ 2814762 h 4608812"/>
              <a:gd name="connsiteX43870" fmla="*/ 6329445 w 12184637"/>
              <a:gd name="connsiteY43870" fmla="*/ 2726635 h 4608812"/>
              <a:gd name="connsiteX43871" fmla="*/ 6328488 w 12184637"/>
              <a:gd name="connsiteY43871" fmla="*/ 2718831 h 4608812"/>
              <a:gd name="connsiteX43872" fmla="*/ 6320684 w 12184637"/>
              <a:gd name="connsiteY43872" fmla="*/ 2719788 h 4608812"/>
              <a:gd name="connsiteX43873" fmla="*/ 6252141 w 12184637"/>
              <a:gd name="connsiteY43873" fmla="*/ 2807915 h 4608812"/>
              <a:gd name="connsiteX43874" fmla="*/ 6253098 w 12184637"/>
              <a:gd name="connsiteY43874" fmla="*/ 2815719 h 4608812"/>
              <a:gd name="connsiteX43875" fmla="*/ 6256558 w 12184637"/>
              <a:gd name="connsiteY43875" fmla="*/ 2816897 h 4608812"/>
              <a:gd name="connsiteX43876" fmla="*/ 6260902 w 12184637"/>
              <a:gd name="connsiteY43876" fmla="*/ 2814762 h 4608812"/>
              <a:gd name="connsiteX43877" fmla="*/ 6328783 w 12184637"/>
              <a:gd name="connsiteY43877" fmla="*/ 2727224 h 4608812"/>
              <a:gd name="connsiteX43878" fmla="*/ 6407560 w 12184637"/>
              <a:gd name="connsiteY43878" fmla="*/ 2653380 h 4608812"/>
              <a:gd name="connsiteX43879" fmla="*/ 6407854 w 12184637"/>
              <a:gd name="connsiteY43879" fmla="*/ 2645502 h 4608812"/>
              <a:gd name="connsiteX43880" fmla="*/ 6399977 w 12184637"/>
              <a:gd name="connsiteY43880" fmla="*/ 2645208 h 4608812"/>
              <a:gd name="connsiteX43881" fmla="*/ 6321200 w 12184637"/>
              <a:gd name="connsiteY43881" fmla="*/ 2719052 h 4608812"/>
              <a:gd name="connsiteX43882" fmla="*/ 6320905 w 12184637"/>
              <a:gd name="connsiteY43882" fmla="*/ 2726930 h 4608812"/>
              <a:gd name="connsiteX43883" fmla="*/ 6325028 w 12184637"/>
              <a:gd name="connsiteY43883" fmla="*/ 2728697 h 4608812"/>
              <a:gd name="connsiteX43884" fmla="*/ 6328783 w 12184637"/>
              <a:gd name="connsiteY43884" fmla="*/ 2727224 h 4608812"/>
              <a:gd name="connsiteX43885" fmla="*/ 6406897 w 12184637"/>
              <a:gd name="connsiteY43885" fmla="*/ 2653969 h 4608812"/>
              <a:gd name="connsiteX43886" fmla="*/ 6495171 w 12184637"/>
              <a:gd name="connsiteY43886" fmla="*/ 2595512 h 4608812"/>
              <a:gd name="connsiteX43887" fmla="*/ 6496717 w 12184637"/>
              <a:gd name="connsiteY43887" fmla="*/ 2587782 h 4608812"/>
              <a:gd name="connsiteX43888" fmla="*/ 6488987 w 12184637"/>
              <a:gd name="connsiteY43888" fmla="*/ 2586236 h 4608812"/>
              <a:gd name="connsiteX43889" fmla="*/ 6400713 w 12184637"/>
              <a:gd name="connsiteY43889" fmla="*/ 2644693 h 4608812"/>
              <a:gd name="connsiteX43890" fmla="*/ 6399166 w 12184637"/>
              <a:gd name="connsiteY43890" fmla="*/ 2652423 h 4608812"/>
              <a:gd name="connsiteX43891" fmla="*/ 6403878 w 12184637"/>
              <a:gd name="connsiteY43891" fmla="*/ 2654926 h 4608812"/>
              <a:gd name="connsiteX43892" fmla="*/ 6406897 w 12184637"/>
              <a:gd name="connsiteY43892" fmla="*/ 2653969 h 4608812"/>
              <a:gd name="connsiteX43893" fmla="*/ 6494435 w 12184637"/>
              <a:gd name="connsiteY43893" fmla="*/ 2595954 h 4608812"/>
              <a:gd name="connsiteX43894" fmla="*/ 6591470 w 12184637"/>
              <a:gd name="connsiteY43894" fmla="*/ 2551559 h 4608812"/>
              <a:gd name="connsiteX43895" fmla="*/ 6594194 w 12184637"/>
              <a:gd name="connsiteY43895" fmla="*/ 2544197 h 4608812"/>
              <a:gd name="connsiteX43896" fmla="*/ 6586832 w 12184637"/>
              <a:gd name="connsiteY43896" fmla="*/ 2541473 h 4608812"/>
              <a:gd name="connsiteX43897" fmla="*/ 6489796 w 12184637"/>
              <a:gd name="connsiteY43897" fmla="*/ 2585868 h 4608812"/>
              <a:gd name="connsiteX43898" fmla="*/ 6487072 w 12184637"/>
              <a:gd name="connsiteY43898" fmla="*/ 2593230 h 4608812"/>
              <a:gd name="connsiteX43899" fmla="*/ 6492152 w 12184637"/>
              <a:gd name="connsiteY43899" fmla="*/ 2596469 h 4608812"/>
              <a:gd name="connsiteX43900" fmla="*/ 6494435 w 12184637"/>
              <a:gd name="connsiteY43900" fmla="*/ 2595954 h 4608812"/>
              <a:gd name="connsiteX43901" fmla="*/ 6590734 w 12184637"/>
              <a:gd name="connsiteY43901" fmla="*/ 2551780 h 4608812"/>
              <a:gd name="connsiteX43902" fmla="*/ 6695500 w 12184637"/>
              <a:gd name="connsiteY43902" fmla="*/ 2519901 h 4608812"/>
              <a:gd name="connsiteX43903" fmla="*/ 6699181 w 12184637"/>
              <a:gd name="connsiteY43903" fmla="*/ 2512907 h 4608812"/>
              <a:gd name="connsiteX43904" fmla="*/ 6692187 w 12184637"/>
              <a:gd name="connsiteY43904" fmla="*/ 2509226 h 4608812"/>
              <a:gd name="connsiteX43905" fmla="*/ 6587421 w 12184637"/>
              <a:gd name="connsiteY43905" fmla="*/ 2541105 h 4608812"/>
              <a:gd name="connsiteX43906" fmla="*/ 6583740 w 12184637"/>
              <a:gd name="connsiteY43906" fmla="*/ 2548099 h 4608812"/>
              <a:gd name="connsiteX43907" fmla="*/ 6589114 w 12184637"/>
              <a:gd name="connsiteY43907" fmla="*/ 2552075 h 4608812"/>
              <a:gd name="connsiteX43908" fmla="*/ 6590734 w 12184637"/>
              <a:gd name="connsiteY43908" fmla="*/ 2551780 h 4608812"/>
              <a:gd name="connsiteX43909" fmla="*/ 6694911 w 12184637"/>
              <a:gd name="connsiteY43909" fmla="*/ 2520049 h 4608812"/>
              <a:gd name="connsiteX43910" fmla="*/ 6806524 w 12184637"/>
              <a:gd name="connsiteY43910" fmla="*/ 2499213 h 4608812"/>
              <a:gd name="connsiteX43911" fmla="*/ 6811014 w 12184637"/>
              <a:gd name="connsiteY43911" fmla="*/ 2492734 h 4608812"/>
              <a:gd name="connsiteX43912" fmla="*/ 6804536 w 12184637"/>
              <a:gd name="connsiteY43912" fmla="*/ 2488243 h 4608812"/>
              <a:gd name="connsiteX43913" fmla="*/ 6692923 w 12184637"/>
              <a:gd name="connsiteY43913" fmla="*/ 2509079 h 4608812"/>
              <a:gd name="connsiteX43914" fmla="*/ 6688432 w 12184637"/>
              <a:gd name="connsiteY43914" fmla="*/ 2515557 h 4608812"/>
              <a:gd name="connsiteX43915" fmla="*/ 6693954 w 12184637"/>
              <a:gd name="connsiteY43915" fmla="*/ 2520122 h 4608812"/>
              <a:gd name="connsiteX43916" fmla="*/ 6694911 w 12184637"/>
              <a:gd name="connsiteY43916" fmla="*/ 2520049 h 4608812"/>
              <a:gd name="connsiteX43917" fmla="*/ 6806008 w 12184637"/>
              <a:gd name="connsiteY43917" fmla="*/ 2499287 h 4608812"/>
              <a:gd name="connsiteX43918" fmla="*/ 6923364 w 12184637"/>
              <a:gd name="connsiteY43918" fmla="*/ 2487875 h 4608812"/>
              <a:gd name="connsiteX43919" fmla="*/ 6928370 w 12184637"/>
              <a:gd name="connsiteY43919" fmla="*/ 2481764 h 4608812"/>
              <a:gd name="connsiteX43920" fmla="*/ 6922259 w 12184637"/>
              <a:gd name="connsiteY43920" fmla="*/ 2476758 h 4608812"/>
              <a:gd name="connsiteX43921" fmla="*/ 6804904 w 12184637"/>
              <a:gd name="connsiteY43921" fmla="*/ 2488170 h 4608812"/>
              <a:gd name="connsiteX43922" fmla="*/ 6799897 w 12184637"/>
              <a:gd name="connsiteY43922" fmla="*/ 2494280 h 4608812"/>
              <a:gd name="connsiteX43923" fmla="*/ 6805493 w 12184637"/>
              <a:gd name="connsiteY43923" fmla="*/ 2499287 h 4608812"/>
              <a:gd name="connsiteX43924" fmla="*/ 6806008 w 12184637"/>
              <a:gd name="connsiteY43924" fmla="*/ 2499287 h 4608812"/>
              <a:gd name="connsiteX43925" fmla="*/ 6922996 w 12184637"/>
              <a:gd name="connsiteY43925" fmla="*/ 2487875 h 4608812"/>
              <a:gd name="connsiteX43926" fmla="*/ 7042118 w 12184637"/>
              <a:gd name="connsiteY43926" fmla="*/ 2484341 h 4608812"/>
              <a:gd name="connsiteX43927" fmla="*/ 7047492 w 12184637"/>
              <a:gd name="connsiteY43927" fmla="*/ 2478599 h 4608812"/>
              <a:gd name="connsiteX43928" fmla="*/ 7041897 w 12184637"/>
              <a:gd name="connsiteY43928" fmla="*/ 2473224 h 4608812"/>
              <a:gd name="connsiteX43929" fmla="*/ 7041750 w 12184637"/>
              <a:gd name="connsiteY43929" fmla="*/ 2473224 h 4608812"/>
              <a:gd name="connsiteX43930" fmla="*/ 6922628 w 12184637"/>
              <a:gd name="connsiteY43930" fmla="*/ 2476758 h 4608812"/>
              <a:gd name="connsiteX43931" fmla="*/ 6917253 w 12184637"/>
              <a:gd name="connsiteY43931" fmla="*/ 2482501 h 4608812"/>
              <a:gd name="connsiteX43932" fmla="*/ 6922848 w 12184637"/>
              <a:gd name="connsiteY43932" fmla="*/ 2487875 h 4608812"/>
              <a:gd name="connsiteX43933" fmla="*/ 6922996 w 12184637"/>
              <a:gd name="connsiteY43933" fmla="*/ 2487875 h 4608812"/>
              <a:gd name="connsiteX43934" fmla="*/ 7164332 w 12184637"/>
              <a:gd name="connsiteY43934" fmla="*/ 2481396 h 4608812"/>
              <a:gd name="connsiteX43935" fmla="*/ 7158884 w 12184637"/>
              <a:gd name="connsiteY43935" fmla="*/ 2475727 h 4608812"/>
              <a:gd name="connsiteX43936" fmla="*/ 7042044 w 12184637"/>
              <a:gd name="connsiteY43936" fmla="*/ 2473224 h 4608812"/>
              <a:gd name="connsiteX43937" fmla="*/ 7036375 w 12184637"/>
              <a:gd name="connsiteY43937" fmla="*/ 2478672 h 4608812"/>
              <a:gd name="connsiteX43938" fmla="*/ 7041823 w 12184637"/>
              <a:gd name="connsiteY43938" fmla="*/ 2484341 h 4608812"/>
              <a:gd name="connsiteX43939" fmla="*/ 7158663 w 12184637"/>
              <a:gd name="connsiteY43939" fmla="*/ 2486844 h 4608812"/>
              <a:gd name="connsiteX43940" fmla="*/ 7158810 w 12184637"/>
              <a:gd name="connsiteY43940" fmla="*/ 2486844 h 4608812"/>
              <a:gd name="connsiteX43941" fmla="*/ 7164332 w 12184637"/>
              <a:gd name="connsiteY43941" fmla="*/ 2481396 h 4608812"/>
              <a:gd name="connsiteX43942" fmla="*/ 7275062 w 12184637"/>
              <a:gd name="connsiteY43942" fmla="*/ 2488464 h 4608812"/>
              <a:gd name="connsiteX43943" fmla="*/ 7269834 w 12184637"/>
              <a:gd name="connsiteY43943" fmla="*/ 2482574 h 4608812"/>
              <a:gd name="connsiteX43944" fmla="*/ 7159105 w 12184637"/>
              <a:gd name="connsiteY43944" fmla="*/ 2475727 h 4608812"/>
              <a:gd name="connsiteX43945" fmla="*/ 7153215 w 12184637"/>
              <a:gd name="connsiteY43945" fmla="*/ 2480955 h 4608812"/>
              <a:gd name="connsiteX43946" fmla="*/ 7158442 w 12184637"/>
              <a:gd name="connsiteY43946" fmla="*/ 2486844 h 4608812"/>
              <a:gd name="connsiteX43947" fmla="*/ 7269172 w 12184637"/>
              <a:gd name="connsiteY43947" fmla="*/ 2493691 h 4608812"/>
              <a:gd name="connsiteX43948" fmla="*/ 7269540 w 12184637"/>
              <a:gd name="connsiteY43948" fmla="*/ 2493691 h 4608812"/>
              <a:gd name="connsiteX43949" fmla="*/ 7275062 w 12184637"/>
              <a:gd name="connsiteY43949" fmla="*/ 2488464 h 4608812"/>
              <a:gd name="connsiteX43950" fmla="*/ 7375704 w 12184637"/>
              <a:gd name="connsiteY43950" fmla="*/ 2498035 h 4608812"/>
              <a:gd name="connsiteX43951" fmla="*/ 7370698 w 12184637"/>
              <a:gd name="connsiteY43951" fmla="*/ 2491998 h 4608812"/>
              <a:gd name="connsiteX43952" fmla="*/ 7269982 w 12184637"/>
              <a:gd name="connsiteY43952" fmla="*/ 2482574 h 4608812"/>
              <a:gd name="connsiteX43953" fmla="*/ 7263944 w 12184637"/>
              <a:gd name="connsiteY43953" fmla="*/ 2487581 h 4608812"/>
              <a:gd name="connsiteX43954" fmla="*/ 7268951 w 12184637"/>
              <a:gd name="connsiteY43954" fmla="*/ 2493618 h 4608812"/>
              <a:gd name="connsiteX43955" fmla="*/ 7369667 w 12184637"/>
              <a:gd name="connsiteY43955" fmla="*/ 2503042 h 4608812"/>
              <a:gd name="connsiteX43956" fmla="*/ 7370256 w 12184637"/>
              <a:gd name="connsiteY43956" fmla="*/ 2503042 h 4608812"/>
              <a:gd name="connsiteX43957" fmla="*/ 7375704 w 12184637"/>
              <a:gd name="connsiteY43957" fmla="*/ 2498035 h 4608812"/>
              <a:gd name="connsiteX43958" fmla="*/ 7464200 w 12184637"/>
              <a:gd name="connsiteY43958" fmla="*/ 2512097 h 4608812"/>
              <a:gd name="connsiteX43959" fmla="*/ 7459561 w 12184637"/>
              <a:gd name="connsiteY43959" fmla="*/ 2505766 h 4608812"/>
              <a:gd name="connsiteX43960" fmla="*/ 7371066 w 12184637"/>
              <a:gd name="connsiteY43960" fmla="*/ 2491998 h 4608812"/>
              <a:gd name="connsiteX43961" fmla="*/ 7364735 w 12184637"/>
              <a:gd name="connsiteY43961" fmla="*/ 2496636 h 4608812"/>
              <a:gd name="connsiteX43962" fmla="*/ 7369373 w 12184637"/>
              <a:gd name="connsiteY43962" fmla="*/ 2502968 h 4608812"/>
              <a:gd name="connsiteX43963" fmla="*/ 7457868 w 12184637"/>
              <a:gd name="connsiteY43963" fmla="*/ 2516735 h 4608812"/>
              <a:gd name="connsiteX43964" fmla="*/ 7458752 w 12184637"/>
              <a:gd name="connsiteY43964" fmla="*/ 2516809 h 4608812"/>
              <a:gd name="connsiteX43965" fmla="*/ 7464200 w 12184637"/>
              <a:gd name="connsiteY43965" fmla="*/ 2512097 h 4608812"/>
              <a:gd name="connsiteX43966" fmla="*/ 7538338 w 12184637"/>
              <a:gd name="connsiteY43966" fmla="*/ 2532417 h 4608812"/>
              <a:gd name="connsiteX43967" fmla="*/ 7534362 w 12184637"/>
              <a:gd name="connsiteY43967" fmla="*/ 2525570 h 4608812"/>
              <a:gd name="connsiteX43968" fmla="*/ 7460150 w 12184637"/>
              <a:gd name="connsiteY43968" fmla="*/ 2505839 h 4608812"/>
              <a:gd name="connsiteX43969" fmla="*/ 7453303 w 12184637"/>
              <a:gd name="connsiteY43969" fmla="*/ 2509815 h 4608812"/>
              <a:gd name="connsiteX43970" fmla="*/ 7457279 w 12184637"/>
              <a:gd name="connsiteY43970" fmla="*/ 2516662 h 4608812"/>
              <a:gd name="connsiteX43971" fmla="*/ 7531491 w 12184637"/>
              <a:gd name="connsiteY43971" fmla="*/ 2536393 h 4608812"/>
              <a:gd name="connsiteX43972" fmla="*/ 7532963 w 12184637"/>
              <a:gd name="connsiteY43972" fmla="*/ 2536614 h 4608812"/>
              <a:gd name="connsiteX43973" fmla="*/ 7538338 w 12184637"/>
              <a:gd name="connsiteY43973" fmla="*/ 2532417 h 4608812"/>
              <a:gd name="connsiteX43974" fmla="*/ 7595911 w 12184637"/>
              <a:gd name="connsiteY43974" fmla="*/ 2560909 h 4608812"/>
              <a:gd name="connsiteX43975" fmla="*/ 7593261 w 12184637"/>
              <a:gd name="connsiteY43975" fmla="*/ 2553473 h 4608812"/>
              <a:gd name="connsiteX43976" fmla="*/ 7535319 w 12184637"/>
              <a:gd name="connsiteY43976" fmla="*/ 2526012 h 4608812"/>
              <a:gd name="connsiteX43977" fmla="*/ 7527883 w 12184637"/>
              <a:gd name="connsiteY43977" fmla="*/ 2528662 h 4608812"/>
              <a:gd name="connsiteX43978" fmla="*/ 7530534 w 12184637"/>
              <a:gd name="connsiteY43978" fmla="*/ 2536098 h 4608812"/>
              <a:gd name="connsiteX43979" fmla="*/ 7588475 w 12184637"/>
              <a:gd name="connsiteY43979" fmla="*/ 2563560 h 4608812"/>
              <a:gd name="connsiteX43980" fmla="*/ 7590905 w 12184637"/>
              <a:gd name="connsiteY43980" fmla="*/ 2564075 h 4608812"/>
              <a:gd name="connsiteX43981" fmla="*/ 7595911 w 12184637"/>
              <a:gd name="connsiteY43981" fmla="*/ 2560909 h 4608812"/>
              <a:gd name="connsiteX43982" fmla="*/ 7634637 w 12184637"/>
              <a:gd name="connsiteY43982" fmla="*/ 2599120 h 4608812"/>
              <a:gd name="connsiteX43983" fmla="*/ 7634342 w 12184637"/>
              <a:gd name="connsiteY43983" fmla="*/ 2591242 h 4608812"/>
              <a:gd name="connsiteX43984" fmla="*/ 7594660 w 12184637"/>
              <a:gd name="connsiteY43984" fmla="*/ 2554430 h 4608812"/>
              <a:gd name="connsiteX43985" fmla="*/ 7586782 w 12184637"/>
              <a:gd name="connsiteY43985" fmla="*/ 2554725 h 4608812"/>
              <a:gd name="connsiteX43986" fmla="*/ 7587077 w 12184637"/>
              <a:gd name="connsiteY43986" fmla="*/ 2562603 h 4608812"/>
              <a:gd name="connsiteX43987" fmla="*/ 7626760 w 12184637"/>
              <a:gd name="connsiteY43987" fmla="*/ 2599414 h 4608812"/>
              <a:gd name="connsiteX43988" fmla="*/ 7630588 w 12184637"/>
              <a:gd name="connsiteY43988" fmla="*/ 2600887 h 4608812"/>
              <a:gd name="connsiteX43989" fmla="*/ 7634637 w 12184637"/>
              <a:gd name="connsiteY43989" fmla="*/ 2599120 h 4608812"/>
              <a:gd name="connsiteX43990" fmla="*/ 7654000 w 12184637"/>
              <a:gd name="connsiteY43990" fmla="*/ 2644987 h 4608812"/>
              <a:gd name="connsiteX43991" fmla="*/ 7656650 w 12184637"/>
              <a:gd name="connsiteY43991" fmla="*/ 2637551 h 4608812"/>
              <a:gd name="connsiteX43992" fmla="*/ 7635521 w 12184637"/>
              <a:gd name="connsiteY43992" fmla="*/ 2592862 h 4608812"/>
              <a:gd name="connsiteX43993" fmla="*/ 7628084 w 12184637"/>
              <a:gd name="connsiteY43993" fmla="*/ 2590211 h 4608812"/>
              <a:gd name="connsiteX43994" fmla="*/ 7625434 w 12184637"/>
              <a:gd name="connsiteY43994" fmla="*/ 2597647 h 4608812"/>
              <a:gd name="connsiteX43995" fmla="*/ 7646564 w 12184637"/>
              <a:gd name="connsiteY43995" fmla="*/ 2642337 h 4608812"/>
              <a:gd name="connsiteX43996" fmla="*/ 7651644 w 12184637"/>
              <a:gd name="connsiteY43996" fmla="*/ 2645502 h 4608812"/>
              <a:gd name="connsiteX43997" fmla="*/ 7654000 w 12184637"/>
              <a:gd name="connsiteY43997" fmla="*/ 2644987 h 4608812"/>
              <a:gd name="connsiteX43998" fmla="*/ 7654810 w 12184637"/>
              <a:gd name="connsiteY43998" fmla="*/ 2646533 h 4608812"/>
              <a:gd name="connsiteX43999" fmla="*/ 7657460 w 12184637"/>
              <a:gd name="connsiteY43999" fmla="*/ 2639097 h 4608812"/>
              <a:gd name="connsiteX44000" fmla="*/ 7656724 w 12184637"/>
              <a:gd name="connsiteY44000" fmla="*/ 2637551 h 4608812"/>
              <a:gd name="connsiteX44001" fmla="*/ 7649288 w 12184637"/>
              <a:gd name="connsiteY44001" fmla="*/ 2634901 h 4608812"/>
              <a:gd name="connsiteX44002" fmla="*/ 7646638 w 12184637"/>
              <a:gd name="connsiteY44002" fmla="*/ 2642337 h 4608812"/>
              <a:gd name="connsiteX44003" fmla="*/ 7647374 w 12184637"/>
              <a:gd name="connsiteY44003" fmla="*/ 2643883 h 4608812"/>
              <a:gd name="connsiteX44004" fmla="*/ 7652454 w 12184637"/>
              <a:gd name="connsiteY44004" fmla="*/ 2647049 h 4608812"/>
              <a:gd name="connsiteX44005" fmla="*/ 7654810 w 12184637"/>
              <a:gd name="connsiteY44005" fmla="*/ 2646533 h 4608812"/>
              <a:gd name="connsiteX44006" fmla="*/ 3083178 w 12184637"/>
              <a:gd name="connsiteY44006" fmla="*/ 2285264 h 4608812"/>
              <a:gd name="connsiteX44007" fmla="*/ 3082221 w 12184637"/>
              <a:gd name="connsiteY44007" fmla="*/ 2277460 h 4608812"/>
              <a:gd name="connsiteX44008" fmla="*/ 3055127 w 12184637"/>
              <a:gd name="connsiteY44008" fmla="*/ 2256256 h 4608812"/>
              <a:gd name="connsiteX44009" fmla="*/ 3047323 w 12184637"/>
              <a:gd name="connsiteY44009" fmla="*/ 2257214 h 4608812"/>
              <a:gd name="connsiteX44010" fmla="*/ 3048281 w 12184637"/>
              <a:gd name="connsiteY44010" fmla="*/ 2265018 h 4608812"/>
              <a:gd name="connsiteX44011" fmla="*/ 3075374 w 12184637"/>
              <a:gd name="connsiteY44011" fmla="*/ 2286295 h 4608812"/>
              <a:gd name="connsiteX44012" fmla="*/ 3078834 w 12184637"/>
              <a:gd name="connsiteY44012" fmla="*/ 2287473 h 4608812"/>
              <a:gd name="connsiteX44013" fmla="*/ 3083178 w 12184637"/>
              <a:gd name="connsiteY44013" fmla="*/ 2285264 h 4608812"/>
              <a:gd name="connsiteX44014" fmla="*/ 3114689 w 12184637"/>
              <a:gd name="connsiteY44014" fmla="*/ 2319720 h 4608812"/>
              <a:gd name="connsiteX44015" fmla="*/ 3114909 w 12184637"/>
              <a:gd name="connsiteY44015" fmla="*/ 2311842 h 4608812"/>
              <a:gd name="connsiteX44016" fmla="*/ 3082810 w 12184637"/>
              <a:gd name="connsiteY44016" fmla="*/ 2278049 h 4608812"/>
              <a:gd name="connsiteX44017" fmla="*/ 3074932 w 12184637"/>
              <a:gd name="connsiteY44017" fmla="*/ 2277828 h 4608812"/>
              <a:gd name="connsiteX44018" fmla="*/ 3074711 w 12184637"/>
              <a:gd name="connsiteY44018" fmla="*/ 2285706 h 4608812"/>
              <a:gd name="connsiteX44019" fmla="*/ 3106811 w 12184637"/>
              <a:gd name="connsiteY44019" fmla="*/ 2319499 h 4608812"/>
              <a:gd name="connsiteX44020" fmla="*/ 3110860 w 12184637"/>
              <a:gd name="connsiteY44020" fmla="*/ 2321266 h 4608812"/>
              <a:gd name="connsiteX44021" fmla="*/ 3114689 w 12184637"/>
              <a:gd name="connsiteY44021" fmla="*/ 2319720 h 4608812"/>
              <a:gd name="connsiteX44022" fmla="*/ 3142518 w 12184637"/>
              <a:gd name="connsiteY44022" fmla="*/ 2343647 h 4608812"/>
              <a:gd name="connsiteX44023" fmla="*/ 3142003 w 12184637"/>
              <a:gd name="connsiteY44023" fmla="*/ 2335770 h 4608812"/>
              <a:gd name="connsiteX44024" fmla="*/ 3114541 w 12184637"/>
              <a:gd name="connsiteY44024" fmla="*/ 2311474 h 4608812"/>
              <a:gd name="connsiteX44025" fmla="*/ 3106664 w 12184637"/>
              <a:gd name="connsiteY44025" fmla="*/ 2311989 h 4608812"/>
              <a:gd name="connsiteX44026" fmla="*/ 3107179 w 12184637"/>
              <a:gd name="connsiteY44026" fmla="*/ 2319867 h 4608812"/>
              <a:gd name="connsiteX44027" fmla="*/ 3134641 w 12184637"/>
              <a:gd name="connsiteY44027" fmla="*/ 2344163 h 4608812"/>
              <a:gd name="connsiteX44028" fmla="*/ 3138395 w 12184637"/>
              <a:gd name="connsiteY44028" fmla="*/ 2345561 h 4608812"/>
              <a:gd name="connsiteX44029" fmla="*/ 3142518 w 12184637"/>
              <a:gd name="connsiteY44029" fmla="*/ 2343647 h 4608812"/>
              <a:gd name="connsiteX44030" fmla="*/ 3162470 w 12184637"/>
              <a:gd name="connsiteY44030" fmla="*/ 2363526 h 4608812"/>
              <a:gd name="connsiteX44031" fmla="*/ 3162397 w 12184637"/>
              <a:gd name="connsiteY44031" fmla="*/ 2355648 h 4608812"/>
              <a:gd name="connsiteX44032" fmla="*/ 3142297 w 12184637"/>
              <a:gd name="connsiteY44032" fmla="*/ 2335991 h 4608812"/>
              <a:gd name="connsiteX44033" fmla="*/ 3134420 w 12184637"/>
              <a:gd name="connsiteY44033" fmla="*/ 2336064 h 4608812"/>
              <a:gd name="connsiteX44034" fmla="*/ 3134493 w 12184637"/>
              <a:gd name="connsiteY44034" fmla="*/ 2343942 h 4608812"/>
              <a:gd name="connsiteX44035" fmla="*/ 3154592 w 12184637"/>
              <a:gd name="connsiteY44035" fmla="*/ 2363599 h 4608812"/>
              <a:gd name="connsiteX44036" fmla="*/ 3158494 w 12184637"/>
              <a:gd name="connsiteY44036" fmla="*/ 2365145 h 4608812"/>
              <a:gd name="connsiteX44037" fmla="*/ 3162470 w 12184637"/>
              <a:gd name="connsiteY44037" fmla="*/ 2363526 h 4608812"/>
              <a:gd name="connsiteX44038" fmla="*/ 3189048 w 12184637"/>
              <a:gd name="connsiteY44038" fmla="*/ 2389441 h 4608812"/>
              <a:gd name="connsiteX44039" fmla="*/ 3188975 w 12184637"/>
              <a:gd name="connsiteY44039" fmla="*/ 2381563 h 4608812"/>
              <a:gd name="connsiteX44040" fmla="*/ 3162397 w 12184637"/>
              <a:gd name="connsiteY44040" fmla="*/ 2355648 h 4608812"/>
              <a:gd name="connsiteX44041" fmla="*/ 3154519 w 12184637"/>
              <a:gd name="connsiteY44041" fmla="*/ 2355722 h 4608812"/>
              <a:gd name="connsiteX44042" fmla="*/ 3154592 w 12184637"/>
              <a:gd name="connsiteY44042" fmla="*/ 2363599 h 4608812"/>
              <a:gd name="connsiteX44043" fmla="*/ 3181170 w 12184637"/>
              <a:gd name="connsiteY44043" fmla="*/ 2389515 h 4608812"/>
              <a:gd name="connsiteX44044" fmla="*/ 3185072 w 12184637"/>
              <a:gd name="connsiteY44044" fmla="*/ 2391134 h 4608812"/>
              <a:gd name="connsiteX44045" fmla="*/ 3189048 w 12184637"/>
              <a:gd name="connsiteY44045" fmla="*/ 2389441 h 4608812"/>
              <a:gd name="connsiteX44046" fmla="*/ 3228731 w 12184637"/>
              <a:gd name="connsiteY44046" fmla="*/ 2445836 h 4608812"/>
              <a:gd name="connsiteX44047" fmla="*/ 3229983 w 12184637"/>
              <a:gd name="connsiteY44047" fmla="*/ 2438032 h 4608812"/>
              <a:gd name="connsiteX44048" fmla="*/ 3189563 w 12184637"/>
              <a:gd name="connsiteY44048" fmla="*/ 2382226 h 4608812"/>
              <a:gd name="connsiteX44049" fmla="*/ 3181759 w 12184637"/>
              <a:gd name="connsiteY44049" fmla="*/ 2380974 h 4608812"/>
              <a:gd name="connsiteX44050" fmla="*/ 3180508 w 12184637"/>
              <a:gd name="connsiteY44050" fmla="*/ 2388778 h 4608812"/>
              <a:gd name="connsiteX44051" fmla="*/ 3220927 w 12184637"/>
              <a:gd name="connsiteY44051" fmla="*/ 2444585 h 4608812"/>
              <a:gd name="connsiteX44052" fmla="*/ 3225492 w 12184637"/>
              <a:gd name="connsiteY44052" fmla="*/ 2446867 h 4608812"/>
              <a:gd name="connsiteX44053" fmla="*/ 3228731 w 12184637"/>
              <a:gd name="connsiteY44053" fmla="*/ 2445836 h 4608812"/>
              <a:gd name="connsiteX44054" fmla="*/ 3264438 w 12184637"/>
              <a:gd name="connsiteY44054" fmla="*/ 2479997 h 4608812"/>
              <a:gd name="connsiteX44055" fmla="*/ 3264438 w 12184637"/>
              <a:gd name="connsiteY44055" fmla="*/ 2472120 h 4608812"/>
              <a:gd name="connsiteX44056" fmla="*/ 3229467 w 12184637"/>
              <a:gd name="connsiteY44056" fmla="*/ 2437370 h 4608812"/>
              <a:gd name="connsiteX44057" fmla="*/ 3221590 w 12184637"/>
              <a:gd name="connsiteY44057" fmla="*/ 2437370 h 4608812"/>
              <a:gd name="connsiteX44058" fmla="*/ 3221590 w 12184637"/>
              <a:gd name="connsiteY44058" fmla="*/ 2445247 h 4608812"/>
              <a:gd name="connsiteX44059" fmla="*/ 3256561 w 12184637"/>
              <a:gd name="connsiteY44059" fmla="*/ 2479997 h 4608812"/>
              <a:gd name="connsiteX44060" fmla="*/ 3260536 w 12184637"/>
              <a:gd name="connsiteY44060" fmla="*/ 2481617 h 4608812"/>
              <a:gd name="connsiteX44061" fmla="*/ 3264438 w 12184637"/>
              <a:gd name="connsiteY44061" fmla="*/ 2479997 h 4608812"/>
              <a:gd name="connsiteX44062" fmla="*/ 3282255 w 12184637"/>
              <a:gd name="connsiteY44062" fmla="*/ 2502158 h 4608812"/>
              <a:gd name="connsiteX44063" fmla="*/ 3282991 w 12184637"/>
              <a:gd name="connsiteY44063" fmla="*/ 2494280 h 4608812"/>
              <a:gd name="connsiteX44064" fmla="*/ 3264806 w 12184637"/>
              <a:gd name="connsiteY44064" fmla="*/ 2472488 h 4608812"/>
              <a:gd name="connsiteX44065" fmla="*/ 3256929 w 12184637"/>
              <a:gd name="connsiteY44065" fmla="*/ 2471752 h 4608812"/>
              <a:gd name="connsiteX44066" fmla="*/ 3256192 w 12184637"/>
              <a:gd name="connsiteY44066" fmla="*/ 2479629 h 4608812"/>
              <a:gd name="connsiteX44067" fmla="*/ 3274377 w 12184637"/>
              <a:gd name="connsiteY44067" fmla="*/ 2501422 h 4608812"/>
              <a:gd name="connsiteX44068" fmla="*/ 3278721 w 12184637"/>
              <a:gd name="connsiteY44068" fmla="*/ 2503410 h 4608812"/>
              <a:gd name="connsiteX44069" fmla="*/ 3282255 w 12184637"/>
              <a:gd name="connsiteY44069" fmla="*/ 2502158 h 4608812"/>
              <a:gd name="connsiteX44070" fmla="*/ 3323263 w 12184637"/>
              <a:gd name="connsiteY44070" fmla="*/ 2561719 h 4608812"/>
              <a:gd name="connsiteX44071" fmla="*/ 3324662 w 12184637"/>
              <a:gd name="connsiteY44071" fmla="*/ 2553989 h 4608812"/>
              <a:gd name="connsiteX44072" fmla="*/ 3283212 w 12184637"/>
              <a:gd name="connsiteY44072" fmla="*/ 2494722 h 4608812"/>
              <a:gd name="connsiteX44073" fmla="*/ 3275482 w 12184637"/>
              <a:gd name="connsiteY44073" fmla="*/ 2493323 h 4608812"/>
              <a:gd name="connsiteX44074" fmla="*/ 3274083 w 12184637"/>
              <a:gd name="connsiteY44074" fmla="*/ 2501054 h 4608812"/>
              <a:gd name="connsiteX44075" fmla="*/ 3315533 w 12184637"/>
              <a:gd name="connsiteY44075" fmla="*/ 2560320 h 4608812"/>
              <a:gd name="connsiteX44076" fmla="*/ 3320171 w 12184637"/>
              <a:gd name="connsiteY44076" fmla="*/ 2562676 h 4608812"/>
              <a:gd name="connsiteX44077" fmla="*/ 3323263 w 12184637"/>
              <a:gd name="connsiteY44077" fmla="*/ 2561719 h 4608812"/>
              <a:gd name="connsiteX44078" fmla="*/ 3354038 w 12184637"/>
              <a:gd name="connsiteY44078" fmla="*/ 2605672 h 4608812"/>
              <a:gd name="connsiteX44079" fmla="*/ 3355437 w 12184637"/>
              <a:gd name="connsiteY44079" fmla="*/ 2597942 h 4608812"/>
              <a:gd name="connsiteX44080" fmla="*/ 3324736 w 12184637"/>
              <a:gd name="connsiteY44080" fmla="*/ 2553989 h 4608812"/>
              <a:gd name="connsiteX44081" fmla="*/ 3317005 w 12184637"/>
              <a:gd name="connsiteY44081" fmla="*/ 2552590 h 4608812"/>
              <a:gd name="connsiteX44082" fmla="*/ 3315606 w 12184637"/>
              <a:gd name="connsiteY44082" fmla="*/ 2560320 h 4608812"/>
              <a:gd name="connsiteX44083" fmla="*/ 3346307 w 12184637"/>
              <a:gd name="connsiteY44083" fmla="*/ 2604273 h 4608812"/>
              <a:gd name="connsiteX44084" fmla="*/ 3350946 w 12184637"/>
              <a:gd name="connsiteY44084" fmla="*/ 2606629 h 4608812"/>
              <a:gd name="connsiteX44085" fmla="*/ 3354038 w 12184637"/>
              <a:gd name="connsiteY44085" fmla="*/ 2605672 h 4608812"/>
              <a:gd name="connsiteX44086" fmla="*/ 3367658 w 12184637"/>
              <a:gd name="connsiteY44086" fmla="*/ 2625182 h 4608812"/>
              <a:gd name="connsiteX44087" fmla="*/ 3369057 w 12184637"/>
              <a:gd name="connsiteY44087" fmla="*/ 2617452 h 4608812"/>
              <a:gd name="connsiteX44088" fmla="*/ 3355363 w 12184637"/>
              <a:gd name="connsiteY44088" fmla="*/ 2597942 h 4608812"/>
              <a:gd name="connsiteX44089" fmla="*/ 3347632 w 12184637"/>
              <a:gd name="connsiteY44089" fmla="*/ 2596543 h 4608812"/>
              <a:gd name="connsiteX44090" fmla="*/ 3346234 w 12184637"/>
              <a:gd name="connsiteY44090" fmla="*/ 2604273 h 4608812"/>
              <a:gd name="connsiteX44091" fmla="*/ 3359927 w 12184637"/>
              <a:gd name="connsiteY44091" fmla="*/ 2623784 h 4608812"/>
              <a:gd name="connsiteX44092" fmla="*/ 3364566 w 12184637"/>
              <a:gd name="connsiteY44092" fmla="*/ 2626140 h 4608812"/>
              <a:gd name="connsiteX44093" fmla="*/ 3367658 w 12184637"/>
              <a:gd name="connsiteY44093" fmla="*/ 2625182 h 4608812"/>
              <a:gd name="connsiteX44094" fmla="*/ 3389598 w 12184637"/>
              <a:gd name="connsiteY44094" fmla="*/ 2697112 h 4608812"/>
              <a:gd name="connsiteX44095" fmla="*/ 3393132 w 12184637"/>
              <a:gd name="connsiteY44095" fmla="*/ 2690044 h 4608812"/>
              <a:gd name="connsiteX44096" fmla="*/ 3369793 w 12184637"/>
              <a:gd name="connsiteY44096" fmla="*/ 2618851 h 4608812"/>
              <a:gd name="connsiteX44097" fmla="*/ 3362725 w 12184637"/>
              <a:gd name="connsiteY44097" fmla="*/ 2615317 h 4608812"/>
              <a:gd name="connsiteX44098" fmla="*/ 3359191 w 12184637"/>
              <a:gd name="connsiteY44098" fmla="*/ 2622385 h 4608812"/>
              <a:gd name="connsiteX44099" fmla="*/ 3382530 w 12184637"/>
              <a:gd name="connsiteY44099" fmla="*/ 2693578 h 4608812"/>
              <a:gd name="connsiteX44100" fmla="*/ 3387904 w 12184637"/>
              <a:gd name="connsiteY44100" fmla="*/ 2697407 h 4608812"/>
              <a:gd name="connsiteX44101" fmla="*/ 3389598 w 12184637"/>
              <a:gd name="connsiteY44101" fmla="*/ 2697112 h 4608812"/>
              <a:gd name="connsiteX44102" fmla="*/ 3398359 w 12184637"/>
              <a:gd name="connsiteY44102" fmla="*/ 2709702 h 4608812"/>
              <a:gd name="connsiteX44103" fmla="*/ 3400347 w 12184637"/>
              <a:gd name="connsiteY44103" fmla="*/ 2702045 h 4608812"/>
              <a:gd name="connsiteX44104" fmla="*/ 3392616 w 12184637"/>
              <a:gd name="connsiteY44104" fmla="*/ 2688940 h 4608812"/>
              <a:gd name="connsiteX44105" fmla="*/ 3384959 w 12184637"/>
              <a:gd name="connsiteY44105" fmla="*/ 2686952 h 4608812"/>
              <a:gd name="connsiteX44106" fmla="*/ 3382972 w 12184637"/>
              <a:gd name="connsiteY44106" fmla="*/ 2694609 h 4608812"/>
              <a:gd name="connsiteX44107" fmla="*/ 3390702 w 12184637"/>
              <a:gd name="connsiteY44107" fmla="*/ 2707714 h 4608812"/>
              <a:gd name="connsiteX44108" fmla="*/ 3395561 w 12184637"/>
              <a:gd name="connsiteY44108" fmla="*/ 2710438 h 4608812"/>
              <a:gd name="connsiteX44109" fmla="*/ 3398359 w 12184637"/>
              <a:gd name="connsiteY44109" fmla="*/ 2709702 h 4608812"/>
              <a:gd name="connsiteX44110" fmla="*/ 3439441 w 12184637"/>
              <a:gd name="connsiteY44110" fmla="*/ 2779423 h 4608812"/>
              <a:gd name="connsiteX44111" fmla="*/ 3441428 w 12184637"/>
              <a:gd name="connsiteY44111" fmla="*/ 2771766 h 4608812"/>
              <a:gd name="connsiteX44112" fmla="*/ 3400420 w 12184637"/>
              <a:gd name="connsiteY44112" fmla="*/ 2702119 h 4608812"/>
              <a:gd name="connsiteX44113" fmla="*/ 3392764 w 12184637"/>
              <a:gd name="connsiteY44113" fmla="*/ 2700131 h 4608812"/>
              <a:gd name="connsiteX44114" fmla="*/ 3390776 w 12184637"/>
              <a:gd name="connsiteY44114" fmla="*/ 2707788 h 4608812"/>
              <a:gd name="connsiteX44115" fmla="*/ 3431784 w 12184637"/>
              <a:gd name="connsiteY44115" fmla="*/ 2777435 h 4608812"/>
              <a:gd name="connsiteX44116" fmla="*/ 3436643 w 12184637"/>
              <a:gd name="connsiteY44116" fmla="*/ 2780159 h 4608812"/>
              <a:gd name="connsiteX44117" fmla="*/ 3439441 w 12184637"/>
              <a:gd name="connsiteY44117" fmla="*/ 2779423 h 4608812"/>
              <a:gd name="connsiteX44118" fmla="*/ 3470068 w 12184637"/>
              <a:gd name="connsiteY44118" fmla="*/ 2831475 h 4608812"/>
              <a:gd name="connsiteX44119" fmla="*/ 3472056 w 12184637"/>
              <a:gd name="connsiteY44119" fmla="*/ 2823818 h 4608812"/>
              <a:gd name="connsiteX44120" fmla="*/ 3441428 w 12184637"/>
              <a:gd name="connsiteY44120" fmla="*/ 2771766 h 4608812"/>
              <a:gd name="connsiteX44121" fmla="*/ 3433772 w 12184637"/>
              <a:gd name="connsiteY44121" fmla="*/ 2769778 h 4608812"/>
              <a:gd name="connsiteX44122" fmla="*/ 3431784 w 12184637"/>
              <a:gd name="connsiteY44122" fmla="*/ 2777435 h 4608812"/>
              <a:gd name="connsiteX44123" fmla="*/ 3462411 w 12184637"/>
              <a:gd name="connsiteY44123" fmla="*/ 2829487 h 4608812"/>
              <a:gd name="connsiteX44124" fmla="*/ 3467270 w 12184637"/>
              <a:gd name="connsiteY44124" fmla="*/ 2832211 h 4608812"/>
              <a:gd name="connsiteX44125" fmla="*/ 3470068 w 12184637"/>
              <a:gd name="connsiteY44125" fmla="*/ 2831475 h 4608812"/>
              <a:gd name="connsiteX44126" fmla="*/ 3483835 w 12184637"/>
              <a:gd name="connsiteY44126" fmla="*/ 2856212 h 4608812"/>
              <a:gd name="connsiteX44127" fmla="*/ 3485971 w 12184637"/>
              <a:gd name="connsiteY44127" fmla="*/ 2848629 h 4608812"/>
              <a:gd name="connsiteX44128" fmla="*/ 3472129 w 12184637"/>
              <a:gd name="connsiteY44128" fmla="*/ 2823891 h 4608812"/>
              <a:gd name="connsiteX44129" fmla="*/ 3464546 w 12184637"/>
              <a:gd name="connsiteY44129" fmla="*/ 2821756 h 4608812"/>
              <a:gd name="connsiteX44130" fmla="*/ 3462411 w 12184637"/>
              <a:gd name="connsiteY44130" fmla="*/ 2829339 h 4608812"/>
              <a:gd name="connsiteX44131" fmla="*/ 3476252 w 12184637"/>
              <a:gd name="connsiteY44131" fmla="*/ 2854077 h 4608812"/>
              <a:gd name="connsiteX44132" fmla="*/ 3481185 w 12184637"/>
              <a:gd name="connsiteY44132" fmla="*/ 2856948 h 4608812"/>
              <a:gd name="connsiteX44133" fmla="*/ 3483835 w 12184637"/>
              <a:gd name="connsiteY44133" fmla="*/ 2856212 h 4608812"/>
              <a:gd name="connsiteX44134" fmla="*/ 3500033 w 12184637"/>
              <a:gd name="connsiteY44134" fmla="*/ 2888385 h 4608812"/>
              <a:gd name="connsiteX44135" fmla="*/ 3502462 w 12184637"/>
              <a:gd name="connsiteY44135" fmla="*/ 2880876 h 4608812"/>
              <a:gd name="connsiteX44136" fmla="*/ 3486044 w 12184637"/>
              <a:gd name="connsiteY44136" fmla="*/ 2848850 h 4608812"/>
              <a:gd name="connsiteX44137" fmla="*/ 3478534 w 12184637"/>
              <a:gd name="connsiteY44137" fmla="*/ 2846420 h 4608812"/>
              <a:gd name="connsiteX44138" fmla="*/ 3476105 w 12184637"/>
              <a:gd name="connsiteY44138" fmla="*/ 2853930 h 4608812"/>
              <a:gd name="connsiteX44139" fmla="*/ 3492523 w 12184637"/>
              <a:gd name="connsiteY44139" fmla="*/ 2885956 h 4608812"/>
              <a:gd name="connsiteX44140" fmla="*/ 3497529 w 12184637"/>
              <a:gd name="connsiteY44140" fmla="*/ 2888974 h 4608812"/>
              <a:gd name="connsiteX44141" fmla="*/ 3500033 w 12184637"/>
              <a:gd name="connsiteY44141" fmla="*/ 2888385 h 4608812"/>
              <a:gd name="connsiteX44142" fmla="*/ 3504744 w 12184637"/>
              <a:gd name="connsiteY44142" fmla="*/ 2887870 h 4608812"/>
              <a:gd name="connsiteX44143" fmla="*/ 3502904 w 12184637"/>
              <a:gd name="connsiteY44143" fmla="*/ 2880213 h 4608812"/>
              <a:gd name="connsiteX44144" fmla="*/ 3500401 w 12184637"/>
              <a:gd name="connsiteY44144" fmla="*/ 2878667 h 4608812"/>
              <a:gd name="connsiteX44145" fmla="*/ 3492744 w 12184637"/>
              <a:gd name="connsiteY44145" fmla="*/ 2880508 h 4608812"/>
              <a:gd name="connsiteX44146" fmla="*/ 3494584 w 12184637"/>
              <a:gd name="connsiteY44146" fmla="*/ 2888165 h 4608812"/>
              <a:gd name="connsiteX44147" fmla="*/ 3497087 w 12184637"/>
              <a:gd name="connsiteY44147" fmla="*/ 2889711 h 4608812"/>
              <a:gd name="connsiteX44148" fmla="*/ 3500033 w 12184637"/>
              <a:gd name="connsiteY44148" fmla="*/ 2890520 h 4608812"/>
              <a:gd name="connsiteX44149" fmla="*/ 3504744 w 12184637"/>
              <a:gd name="connsiteY44149" fmla="*/ 2887870 h 4608812"/>
              <a:gd name="connsiteX44150" fmla="*/ 3541998 w 12184637"/>
              <a:gd name="connsiteY44150" fmla="*/ 2954131 h 4608812"/>
              <a:gd name="connsiteX44151" fmla="*/ 3543912 w 12184637"/>
              <a:gd name="connsiteY44151" fmla="*/ 2946474 h 4608812"/>
              <a:gd name="connsiteX44152" fmla="*/ 3504818 w 12184637"/>
              <a:gd name="connsiteY44152" fmla="*/ 2882054 h 4608812"/>
              <a:gd name="connsiteX44153" fmla="*/ 3497161 w 12184637"/>
              <a:gd name="connsiteY44153" fmla="*/ 2880140 h 4608812"/>
              <a:gd name="connsiteX44154" fmla="*/ 3495247 w 12184637"/>
              <a:gd name="connsiteY44154" fmla="*/ 2887796 h 4608812"/>
              <a:gd name="connsiteX44155" fmla="*/ 3534341 w 12184637"/>
              <a:gd name="connsiteY44155" fmla="*/ 2952217 h 4608812"/>
              <a:gd name="connsiteX44156" fmla="*/ 3539126 w 12184637"/>
              <a:gd name="connsiteY44156" fmla="*/ 2954867 h 4608812"/>
              <a:gd name="connsiteX44157" fmla="*/ 3541998 w 12184637"/>
              <a:gd name="connsiteY44157" fmla="*/ 2954131 h 4608812"/>
              <a:gd name="connsiteX44158" fmla="*/ 3557017 w 12184637"/>
              <a:gd name="connsiteY44158" fmla="*/ 2979015 h 4608812"/>
              <a:gd name="connsiteX44159" fmla="*/ 3558931 w 12184637"/>
              <a:gd name="connsiteY44159" fmla="*/ 2971359 h 4608812"/>
              <a:gd name="connsiteX44160" fmla="*/ 3543838 w 12184637"/>
              <a:gd name="connsiteY44160" fmla="*/ 2946474 h 4608812"/>
              <a:gd name="connsiteX44161" fmla="*/ 3536181 w 12184637"/>
              <a:gd name="connsiteY44161" fmla="*/ 2944560 h 4608812"/>
              <a:gd name="connsiteX44162" fmla="*/ 3534267 w 12184637"/>
              <a:gd name="connsiteY44162" fmla="*/ 2952217 h 4608812"/>
              <a:gd name="connsiteX44163" fmla="*/ 3549360 w 12184637"/>
              <a:gd name="connsiteY44163" fmla="*/ 2977101 h 4608812"/>
              <a:gd name="connsiteX44164" fmla="*/ 3554145 w 12184637"/>
              <a:gd name="connsiteY44164" fmla="*/ 2979825 h 4608812"/>
              <a:gd name="connsiteX44165" fmla="*/ 3557017 w 12184637"/>
              <a:gd name="connsiteY44165" fmla="*/ 2979015 h 4608812"/>
              <a:gd name="connsiteX44166" fmla="*/ 1860444 w 12184637"/>
              <a:gd name="connsiteY44166" fmla="*/ 1958819 h 4608812"/>
              <a:gd name="connsiteX44167" fmla="*/ 1861254 w 12184637"/>
              <a:gd name="connsiteY44167" fmla="*/ 1951824 h 4608812"/>
              <a:gd name="connsiteX44168" fmla="*/ 1856395 w 12184637"/>
              <a:gd name="connsiteY44168" fmla="*/ 1945640 h 4608812"/>
              <a:gd name="connsiteX44169" fmla="*/ 1850210 w 12184637"/>
              <a:gd name="connsiteY44169" fmla="*/ 1950499 h 4608812"/>
              <a:gd name="connsiteX44170" fmla="*/ 1849401 w 12184637"/>
              <a:gd name="connsiteY44170" fmla="*/ 1957494 h 4608812"/>
              <a:gd name="connsiteX44171" fmla="*/ 1854260 w 12184637"/>
              <a:gd name="connsiteY44171" fmla="*/ 1963678 h 4608812"/>
              <a:gd name="connsiteX44172" fmla="*/ 1854922 w 12184637"/>
              <a:gd name="connsiteY44172" fmla="*/ 1963752 h 4608812"/>
              <a:gd name="connsiteX44173" fmla="*/ 1860444 w 12184637"/>
              <a:gd name="connsiteY44173" fmla="*/ 1958819 h 4608812"/>
              <a:gd name="connsiteX44174" fmla="*/ 1861254 w 12184637"/>
              <a:gd name="connsiteY44174" fmla="*/ 1951824 h 4608812"/>
              <a:gd name="connsiteX44175" fmla="*/ 1862137 w 12184637"/>
              <a:gd name="connsiteY44175" fmla="*/ 1944683 h 4608812"/>
              <a:gd name="connsiteX44176" fmla="*/ 1857278 w 12184637"/>
              <a:gd name="connsiteY44176" fmla="*/ 1938499 h 4608812"/>
              <a:gd name="connsiteX44177" fmla="*/ 1851094 w 12184637"/>
              <a:gd name="connsiteY44177" fmla="*/ 1943358 h 4608812"/>
              <a:gd name="connsiteX44178" fmla="*/ 1850210 w 12184637"/>
              <a:gd name="connsiteY44178" fmla="*/ 1950499 h 4608812"/>
              <a:gd name="connsiteX44179" fmla="*/ 1855070 w 12184637"/>
              <a:gd name="connsiteY44179" fmla="*/ 1956684 h 4608812"/>
              <a:gd name="connsiteX44180" fmla="*/ 1855806 w 12184637"/>
              <a:gd name="connsiteY44180" fmla="*/ 1956757 h 4608812"/>
              <a:gd name="connsiteX44181" fmla="*/ 1861254 w 12184637"/>
              <a:gd name="connsiteY44181" fmla="*/ 1951824 h 4608812"/>
              <a:gd name="connsiteX44182" fmla="*/ 1862211 w 12184637"/>
              <a:gd name="connsiteY44182" fmla="*/ 1944168 h 4608812"/>
              <a:gd name="connsiteX44183" fmla="*/ 1857352 w 12184637"/>
              <a:gd name="connsiteY44183" fmla="*/ 1937984 h 4608812"/>
              <a:gd name="connsiteX44184" fmla="*/ 1851167 w 12184637"/>
              <a:gd name="connsiteY44184" fmla="*/ 1942843 h 4608812"/>
              <a:gd name="connsiteX44185" fmla="*/ 1851094 w 12184637"/>
              <a:gd name="connsiteY44185" fmla="*/ 1943358 h 4608812"/>
              <a:gd name="connsiteX44186" fmla="*/ 1856027 w 12184637"/>
              <a:gd name="connsiteY44186" fmla="*/ 1949321 h 4608812"/>
              <a:gd name="connsiteX44187" fmla="*/ 1856689 w 12184637"/>
              <a:gd name="connsiteY44187" fmla="*/ 1949395 h 4608812"/>
              <a:gd name="connsiteX44188" fmla="*/ 1862211 w 12184637"/>
              <a:gd name="connsiteY44188" fmla="*/ 1944168 h 4608812"/>
              <a:gd name="connsiteX44189" fmla="*/ 9903262 w 12184637"/>
              <a:gd name="connsiteY44189" fmla="*/ 1169799 h 4608812"/>
              <a:gd name="connsiteX44190" fmla="*/ 9924980 w 12184637"/>
              <a:gd name="connsiteY44190" fmla="*/ 1119220 h 4608812"/>
              <a:gd name="connsiteX44191" fmla="*/ 9922036 w 12184637"/>
              <a:gd name="connsiteY44191" fmla="*/ 1111931 h 4608812"/>
              <a:gd name="connsiteX44192" fmla="*/ 9914748 w 12184637"/>
              <a:gd name="connsiteY44192" fmla="*/ 1114876 h 4608812"/>
              <a:gd name="connsiteX44193" fmla="*/ 9893028 w 12184637"/>
              <a:gd name="connsiteY44193" fmla="*/ 1165455 h 4608812"/>
              <a:gd name="connsiteX44194" fmla="*/ 9895973 w 12184637"/>
              <a:gd name="connsiteY44194" fmla="*/ 1172744 h 4608812"/>
              <a:gd name="connsiteX44195" fmla="*/ 9898182 w 12184637"/>
              <a:gd name="connsiteY44195" fmla="*/ 1173186 h 4608812"/>
              <a:gd name="connsiteX44196" fmla="*/ 9903262 w 12184637"/>
              <a:gd name="connsiteY44196" fmla="*/ 1169799 h 4608812"/>
              <a:gd name="connsiteX44197" fmla="*/ 9890230 w 12184637"/>
              <a:gd name="connsiteY44197" fmla="*/ 1188499 h 4608812"/>
              <a:gd name="connsiteX44198" fmla="*/ 9902747 w 12184637"/>
              <a:gd name="connsiteY44198" fmla="*/ 1170903 h 4608812"/>
              <a:gd name="connsiteX44199" fmla="*/ 9901421 w 12184637"/>
              <a:gd name="connsiteY44199" fmla="*/ 1163099 h 4608812"/>
              <a:gd name="connsiteX44200" fmla="*/ 9893618 w 12184637"/>
              <a:gd name="connsiteY44200" fmla="*/ 1164425 h 4608812"/>
              <a:gd name="connsiteX44201" fmla="*/ 9881101 w 12184637"/>
              <a:gd name="connsiteY44201" fmla="*/ 1182020 h 4608812"/>
              <a:gd name="connsiteX44202" fmla="*/ 9882427 w 12184637"/>
              <a:gd name="connsiteY44202" fmla="*/ 1189825 h 4608812"/>
              <a:gd name="connsiteX44203" fmla="*/ 9885666 w 12184637"/>
              <a:gd name="connsiteY44203" fmla="*/ 1190855 h 4608812"/>
              <a:gd name="connsiteX44204" fmla="*/ 9890230 w 12184637"/>
              <a:gd name="connsiteY44204" fmla="*/ 1188499 h 4608812"/>
              <a:gd name="connsiteX44205" fmla="*/ 9811822 w 12184637"/>
              <a:gd name="connsiteY44205" fmla="*/ 1299155 h 4608812"/>
              <a:gd name="connsiteX44206" fmla="*/ 9890157 w 12184637"/>
              <a:gd name="connsiteY44206" fmla="*/ 1188499 h 4608812"/>
              <a:gd name="connsiteX44207" fmla="*/ 9888832 w 12184637"/>
              <a:gd name="connsiteY44207" fmla="*/ 1180695 h 4608812"/>
              <a:gd name="connsiteX44208" fmla="*/ 9881028 w 12184637"/>
              <a:gd name="connsiteY44208" fmla="*/ 1182020 h 4608812"/>
              <a:gd name="connsiteX44209" fmla="*/ 9802692 w 12184637"/>
              <a:gd name="connsiteY44209" fmla="*/ 1292676 h 4608812"/>
              <a:gd name="connsiteX44210" fmla="*/ 9804018 w 12184637"/>
              <a:gd name="connsiteY44210" fmla="*/ 1300480 h 4608812"/>
              <a:gd name="connsiteX44211" fmla="*/ 9807257 w 12184637"/>
              <a:gd name="connsiteY44211" fmla="*/ 1301511 h 4608812"/>
              <a:gd name="connsiteX44212" fmla="*/ 9811822 w 12184637"/>
              <a:gd name="connsiteY44212" fmla="*/ 1299155 h 4608812"/>
              <a:gd name="connsiteX44213" fmla="*/ 9812558 w 12184637"/>
              <a:gd name="connsiteY44213" fmla="*/ 1353783 h 4608812"/>
              <a:gd name="connsiteX44214" fmla="*/ 9812926 w 12184637"/>
              <a:gd name="connsiteY44214" fmla="*/ 1295916 h 4608812"/>
              <a:gd name="connsiteX44215" fmla="*/ 9807404 w 12184637"/>
              <a:gd name="connsiteY44215" fmla="*/ 1290320 h 4608812"/>
              <a:gd name="connsiteX44216" fmla="*/ 9807331 w 12184637"/>
              <a:gd name="connsiteY44216" fmla="*/ 1290320 h 4608812"/>
              <a:gd name="connsiteX44217" fmla="*/ 9801809 w 12184637"/>
              <a:gd name="connsiteY44217" fmla="*/ 1295842 h 4608812"/>
              <a:gd name="connsiteX44218" fmla="*/ 9801441 w 12184637"/>
              <a:gd name="connsiteY44218" fmla="*/ 1353710 h 4608812"/>
              <a:gd name="connsiteX44219" fmla="*/ 9806963 w 12184637"/>
              <a:gd name="connsiteY44219" fmla="*/ 1359305 h 4608812"/>
              <a:gd name="connsiteX44220" fmla="*/ 9807037 w 12184637"/>
              <a:gd name="connsiteY44220" fmla="*/ 1359305 h 4608812"/>
              <a:gd name="connsiteX44221" fmla="*/ 9812558 w 12184637"/>
              <a:gd name="connsiteY44221" fmla="*/ 1353783 h 4608812"/>
              <a:gd name="connsiteX44222" fmla="*/ 9721192 w 12184637"/>
              <a:gd name="connsiteY44222" fmla="*/ 1505005 h 4608812"/>
              <a:gd name="connsiteX44223" fmla="*/ 9811675 w 12184637"/>
              <a:gd name="connsiteY44223" fmla="*/ 1356728 h 4608812"/>
              <a:gd name="connsiteX44224" fmla="*/ 9809834 w 12184637"/>
              <a:gd name="connsiteY44224" fmla="*/ 1349072 h 4608812"/>
              <a:gd name="connsiteX44225" fmla="*/ 9802177 w 12184637"/>
              <a:gd name="connsiteY44225" fmla="*/ 1350912 h 4608812"/>
              <a:gd name="connsiteX44226" fmla="*/ 9711694 w 12184637"/>
              <a:gd name="connsiteY44226" fmla="*/ 1499189 h 4608812"/>
              <a:gd name="connsiteX44227" fmla="*/ 9713535 w 12184637"/>
              <a:gd name="connsiteY44227" fmla="*/ 1506846 h 4608812"/>
              <a:gd name="connsiteX44228" fmla="*/ 9716480 w 12184637"/>
              <a:gd name="connsiteY44228" fmla="*/ 1507656 h 4608812"/>
              <a:gd name="connsiteX44229" fmla="*/ 9721192 w 12184637"/>
              <a:gd name="connsiteY44229" fmla="*/ 1505005 h 4608812"/>
              <a:gd name="connsiteX44230" fmla="*/ 9708455 w 12184637"/>
              <a:gd name="connsiteY44230" fmla="*/ 1528123 h 4608812"/>
              <a:gd name="connsiteX44231" fmla="*/ 9721339 w 12184637"/>
              <a:gd name="connsiteY44231" fmla="*/ 1504711 h 4608812"/>
              <a:gd name="connsiteX44232" fmla="*/ 9719130 w 12184637"/>
              <a:gd name="connsiteY44232" fmla="*/ 1497128 h 4608812"/>
              <a:gd name="connsiteX44233" fmla="*/ 9711547 w 12184637"/>
              <a:gd name="connsiteY44233" fmla="*/ 1499336 h 4608812"/>
              <a:gd name="connsiteX44234" fmla="*/ 9698663 w 12184637"/>
              <a:gd name="connsiteY44234" fmla="*/ 1522749 h 4608812"/>
              <a:gd name="connsiteX44235" fmla="*/ 9700872 w 12184637"/>
              <a:gd name="connsiteY44235" fmla="*/ 1530332 h 4608812"/>
              <a:gd name="connsiteX44236" fmla="*/ 9703596 w 12184637"/>
              <a:gd name="connsiteY44236" fmla="*/ 1530994 h 4608812"/>
              <a:gd name="connsiteX44237" fmla="*/ 9708455 w 12184637"/>
              <a:gd name="connsiteY44237" fmla="*/ 1528123 h 4608812"/>
              <a:gd name="connsiteX44238" fmla="*/ 9707277 w 12184637"/>
              <a:gd name="connsiteY44238" fmla="*/ 1530258 h 4608812"/>
              <a:gd name="connsiteX44239" fmla="*/ 9708455 w 12184637"/>
              <a:gd name="connsiteY44239" fmla="*/ 1528123 h 4608812"/>
              <a:gd name="connsiteX44240" fmla="*/ 9706246 w 12184637"/>
              <a:gd name="connsiteY44240" fmla="*/ 1520540 h 4608812"/>
              <a:gd name="connsiteX44241" fmla="*/ 9698663 w 12184637"/>
              <a:gd name="connsiteY44241" fmla="*/ 1522749 h 4608812"/>
              <a:gd name="connsiteX44242" fmla="*/ 9697485 w 12184637"/>
              <a:gd name="connsiteY44242" fmla="*/ 1524884 h 4608812"/>
              <a:gd name="connsiteX44243" fmla="*/ 9699694 w 12184637"/>
              <a:gd name="connsiteY44243" fmla="*/ 1532467 h 4608812"/>
              <a:gd name="connsiteX44244" fmla="*/ 9702418 w 12184637"/>
              <a:gd name="connsiteY44244" fmla="*/ 1533130 h 4608812"/>
              <a:gd name="connsiteX44245" fmla="*/ 9707277 w 12184637"/>
              <a:gd name="connsiteY44245" fmla="*/ 1530258 h 4608812"/>
              <a:gd name="connsiteX44246" fmla="*/ 336002 w 12184637"/>
              <a:gd name="connsiteY44246" fmla="*/ 1851476 h 4608812"/>
              <a:gd name="connsiteX44247" fmla="*/ 332910 w 12184637"/>
              <a:gd name="connsiteY44247" fmla="*/ 1844261 h 4608812"/>
              <a:gd name="connsiteX44248" fmla="*/ 282625 w 12184637"/>
              <a:gd name="connsiteY44248" fmla="*/ 1824162 h 4608812"/>
              <a:gd name="connsiteX44249" fmla="*/ 275410 w 12184637"/>
              <a:gd name="connsiteY44249" fmla="*/ 1827254 h 4608812"/>
              <a:gd name="connsiteX44250" fmla="*/ 278502 w 12184637"/>
              <a:gd name="connsiteY44250" fmla="*/ 1834469 h 4608812"/>
              <a:gd name="connsiteX44251" fmla="*/ 328787 w 12184637"/>
              <a:gd name="connsiteY44251" fmla="*/ 1854568 h 4608812"/>
              <a:gd name="connsiteX44252" fmla="*/ 330922 w 12184637"/>
              <a:gd name="connsiteY44252" fmla="*/ 1854936 h 4608812"/>
              <a:gd name="connsiteX44253" fmla="*/ 336002 w 12184637"/>
              <a:gd name="connsiteY44253" fmla="*/ 1851476 h 4608812"/>
              <a:gd name="connsiteX44254" fmla="*/ 401748 w 12184637"/>
              <a:gd name="connsiteY44254" fmla="*/ 1865096 h 4608812"/>
              <a:gd name="connsiteX44255" fmla="*/ 397478 w 12184637"/>
              <a:gd name="connsiteY44255" fmla="*/ 1858470 h 4608812"/>
              <a:gd name="connsiteX44256" fmla="*/ 332027 w 12184637"/>
              <a:gd name="connsiteY44256" fmla="*/ 1843967 h 4608812"/>
              <a:gd name="connsiteX44257" fmla="*/ 325400 w 12184637"/>
              <a:gd name="connsiteY44257" fmla="*/ 1848237 h 4608812"/>
              <a:gd name="connsiteX44258" fmla="*/ 329671 w 12184637"/>
              <a:gd name="connsiteY44258" fmla="*/ 1854863 h 4608812"/>
              <a:gd name="connsiteX44259" fmla="*/ 395122 w 12184637"/>
              <a:gd name="connsiteY44259" fmla="*/ 1869367 h 4608812"/>
              <a:gd name="connsiteX44260" fmla="*/ 396373 w 12184637"/>
              <a:gd name="connsiteY44260" fmla="*/ 1869514 h 4608812"/>
              <a:gd name="connsiteX44261" fmla="*/ 401748 w 12184637"/>
              <a:gd name="connsiteY44261" fmla="*/ 1865096 h 4608812"/>
              <a:gd name="connsiteX44262" fmla="*/ 479567 w 12184637"/>
              <a:gd name="connsiteY44262" fmla="*/ 1870692 h 4608812"/>
              <a:gd name="connsiteX44263" fmla="*/ 474487 w 12184637"/>
              <a:gd name="connsiteY44263" fmla="*/ 1864655 h 4608812"/>
              <a:gd name="connsiteX44264" fmla="*/ 396741 w 12184637"/>
              <a:gd name="connsiteY44264" fmla="*/ 1858323 h 4608812"/>
              <a:gd name="connsiteX44265" fmla="*/ 390704 w 12184637"/>
              <a:gd name="connsiteY44265" fmla="*/ 1863403 h 4608812"/>
              <a:gd name="connsiteX44266" fmla="*/ 395784 w 12184637"/>
              <a:gd name="connsiteY44266" fmla="*/ 1869440 h 4608812"/>
              <a:gd name="connsiteX44267" fmla="*/ 473530 w 12184637"/>
              <a:gd name="connsiteY44267" fmla="*/ 1875772 h 4608812"/>
              <a:gd name="connsiteX44268" fmla="*/ 474046 w 12184637"/>
              <a:gd name="connsiteY44268" fmla="*/ 1875772 h 4608812"/>
              <a:gd name="connsiteX44269" fmla="*/ 479567 w 12184637"/>
              <a:gd name="connsiteY44269" fmla="*/ 1870692 h 4608812"/>
              <a:gd name="connsiteX44270" fmla="*/ 474340 w 12184637"/>
              <a:gd name="connsiteY44270" fmla="*/ 1875772 h 4608812"/>
              <a:gd name="connsiteX44271" fmla="*/ 561363 w 12184637"/>
              <a:gd name="connsiteY44271" fmla="*/ 1871281 h 4608812"/>
              <a:gd name="connsiteX44272" fmla="*/ 566664 w 12184637"/>
              <a:gd name="connsiteY44272" fmla="*/ 1865465 h 4608812"/>
              <a:gd name="connsiteX44273" fmla="*/ 560847 w 12184637"/>
              <a:gd name="connsiteY44273" fmla="*/ 1860164 h 4608812"/>
              <a:gd name="connsiteX44274" fmla="*/ 473825 w 12184637"/>
              <a:gd name="connsiteY44274" fmla="*/ 1864655 h 4608812"/>
              <a:gd name="connsiteX44275" fmla="*/ 468524 w 12184637"/>
              <a:gd name="connsiteY44275" fmla="*/ 1870471 h 4608812"/>
              <a:gd name="connsiteX44276" fmla="*/ 474119 w 12184637"/>
              <a:gd name="connsiteY44276" fmla="*/ 1875772 h 4608812"/>
              <a:gd name="connsiteX44277" fmla="*/ 474340 w 12184637"/>
              <a:gd name="connsiteY44277" fmla="*/ 1875772 h 4608812"/>
              <a:gd name="connsiteX44278" fmla="*/ 562099 w 12184637"/>
              <a:gd name="connsiteY44278" fmla="*/ 1871207 h 4608812"/>
              <a:gd name="connsiteX44279" fmla="*/ 655380 w 12184637"/>
              <a:gd name="connsiteY44279" fmla="*/ 1853243 h 4608812"/>
              <a:gd name="connsiteX44280" fmla="*/ 659797 w 12184637"/>
              <a:gd name="connsiteY44280" fmla="*/ 1846691 h 4608812"/>
              <a:gd name="connsiteX44281" fmla="*/ 653245 w 12184637"/>
              <a:gd name="connsiteY44281" fmla="*/ 1842273 h 4608812"/>
              <a:gd name="connsiteX44282" fmla="*/ 559964 w 12184637"/>
              <a:gd name="connsiteY44282" fmla="*/ 1860237 h 4608812"/>
              <a:gd name="connsiteX44283" fmla="*/ 555547 w 12184637"/>
              <a:gd name="connsiteY44283" fmla="*/ 1866790 h 4608812"/>
              <a:gd name="connsiteX44284" fmla="*/ 561068 w 12184637"/>
              <a:gd name="connsiteY44284" fmla="*/ 1871281 h 4608812"/>
              <a:gd name="connsiteX44285" fmla="*/ 562099 w 12184637"/>
              <a:gd name="connsiteY44285" fmla="*/ 1871207 h 4608812"/>
              <a:gd name="connsiteX44286" fmla="*/ 656189 w 12184637"/>
              <a:gd name="connsiteY44286" fmla="*/ 1853022 h 4608812"/>
              <a:gd name="connsiteX44287" fmla="*/ 752636 w 12184637"/>
              <a:gd name="connsiteY44287" fmla="*/ 1819082 h 4608812"/>
              <a:gd name="connsiteX44288" fmla="*/ 756023 w 12184637"/>
              <a:gd name="connsiteY44288" fmla="*/ 1811941 h 4608812"/>
              <a:gd name="connsiteX44289" fmla="*/ 748881 w 12184637"/>
              <a:gd name="connsiteY44289" fmla="*/ 1808554 h 4608812"/>
              <a:gd name="connsiteX44290" fmla="*/ 652435 w 12184637"/>
              <a:gd name="connsiteY44290" fmla="*/ 1842494 h 4608812"/>
              <a:gd name="connsiteX44291" fmla="*/ 649048 w 12184637"/>
              <a:gd name="connsiteY44291" fmla="*/ 1849636 h 4608812"/>
              <a:gd name="connsiteX44292" fmla="*/ 654349 w 12184637"/>
              <a:gd name="connsiteY44292" fmla="*/ 1853317 h 4608812"/>
              <a:gd name="connsiteX44293" fmla="*/ 656189 w 12184637"/>
              <a:gd name="connsiteY44293" fmla="*/ 1853022 h 4608812"/>
              <a:gd name="connsiteX44294" fmla="*/ 753372 w 12184637"/>
              <a:gd name="connsiteY44294" fmla="*/ 1818714 h 4608812"/>
              <a:gd name="connsiteX44295" fmla="*/ 846653 w 12184637"/>
              <a:gd name="connsiteY44295" fmla="*/ 1769018 h 4608812"/>
              <a:gd name="connsiteX44296" fmla="*/ 848935 w 12184637"/>
              <a:gd name="connsiteY44296" fmla="*/ 1761509 h 4608812"/>
              <a:gd name="connsiteX44297" fmla="*/ 841425 w 12184637"/>
              <a:gd name="connsiteY44297" fmla="*/ 1759226 h 4608812"/>
              <a:gd name="connsiteX44298" fmla="*/ 748145 w 12184637"/>
              <a:gd name="connsiteY44298" fmla="*/ 1808922 h 4608812"/>
              <a:gd name="connsiteX44299" fmla="*/ 745863 w 12184637"/>
              <a:gd name="connsiteY44299" fmla="*/ 1816432 h 4608812"/>
              <a:gd name="connsiteX44300" fmla="*/ 750795 w 12184637"/>
              <a:gd name="connsiteY44300" fmla="*/ 1819376 h 4608812"/>
              <a:gd name="connsiteX44301" fmla="*/ 753372 w 12184637"/>
              <a:gd name="connsiteY44301" fmla="*/ 1818714 h 4608812"/>
              <a:gd name="connsiteX44302" fmla="*/ 847462 w 12184637"/>
              <a:gd name="connsiteY44302" fmla="*/ 1768576 h 4608812"/>
              <a:gd name="connsiteX44303" fmla="*/ 931393 w 12184637"/>
              <a:gd name="connsiteY44303" fmla="*/ 1703494 h 4608812"/>
              <a:gd name="connsiteX44304" fmla="*/ 932350 w 12184637"/>
              <a:gd name="connsiteY44304" fmla="*/ 1695690 h 4608812"/>
              <a:gd name="connsiteX44305" fmla="*/ 924546 w 12184637"/>
              <a:gd name="connsiteY44305" fmla="*/ 1694732 h 4608812"/>
              <a:gd name="connsiteX44306" fmla="*/ 840616 w 12184637"/>
              <a:gd name="connsiteY44306" fmla="*/ 1759815 h 4608812"/>
              <a:gd name="connsiteX44307" fmla="*/ 839658 w 12184637"/>
              <a:gd name="connsiteY44307" fmla="*/ 1767619 h 4608812"/>
              <a:gd name="connsiteX44308" fmla="*/ 844076 w 12184637"/>
              <a:gd name="connsiteY44308" fmla="*/ 1769754 h 4608812"/>
              <a:gd name="connsiteX44309" fmla="*/ 847462 w 12184637"/>
              <a:gd name="connsiteY44309" fmla="*/ 1768576 h 4608812"/>
              <a:gd name="connsiteX44310" fmla="*/ 932203 w 12184637"/>
              <a:gd name="connsiteY44310" fmla="*/ 1702684 h 4608812"/>
              <a:gd name="connsiteX44311" fmla="*/ 1000599 w 12184637"/>
              <a:gd name="connsiteY44311" fmla="*/ 1622582 h 4608812"/>
              <a:gd name="connsiteX44312" fmla="*/ 1000010 w 12184637"/>
              <a:gd name="connsiteY44312" fmla="*/ 1614704 h 4608812"/>
              <a:gd name="connsiteX44313" fmla="*/ 992132 w 12184637"/>
              <a:gd name="connsiteY44313" fmla="*/ 1615293 h 4608812"/>
              <a:gd name="connsiteX44314" fmla="*/ 923736 w 12184637"/>
              <a:gd name="connsiteY44314" fmla="*/ 1695395 h 4608812"/>
              <a:gd name="connsiteX44315" fmla="*/ 924325 w 12184637"/>
              <a:gd name="connsiteY44315" fmla="*/ 1703273 h 4608812"/>
              <a:gd name="connsiteX44316" fmla="*/ 928006 w 12184637"/>
              <a:gd name="connsiteY44316" fmla="*/ 1704598 h 4608812"/>
              <a:gd name="connsiteX44317" fmla="*/ 932203 w 12184637"/>
              <a:gd name="connsiteY44317" fmla="*/ 1702684 h 4608812"/>
              <a:gd name="connsiteX44318" fmla="*/ 1001335 w 12184637"/>
              <a:gd name="connsiteY44318" fmla="*/ 1621477 h 4608812"/>
              <a:gd name="connsiteX44319" fmla="*/ 1048086 w 12184637"/>
              <a:gd name="connsiteY44319" fmla="*/ 1526577 h 4608812"/>
              <a:gd name="connsiteX44320" fmla="*/ 1045582 w 12184637"/>
              <a:gd name="connsiteY44320" fmla="*/ 1519141 h 4608812"/>
              <a:gd name="connsiteX44321" fmla="*/ 1038147 w 12184637"/>
              <a:gd name="connsiteY44321" fmla="*/ 1521644 h 4608812"/>
              <a:gd name="connsiteX44322" fmla="*/ 991396 w 12184637"/>
              <a:gd name="connsiteY44322" fmla="*/ 1616545 h 4608812"/>
              <a:gd name="connsiteX44323" fmla="*/ 993899 w 12184637"/>
              <a:gd name="connsiteY44323" fmla="*/ 1623981 h 4608812"/>
              <a:gd name="connsiteX44324" fmla="*/ 996402 w 12184637"/>
              <a:gd name="connsiteY44324" fmla="*/ 1624570 h 4608812"/>
              <a:gd name="connsiteX44325" fmla="*/ 1001335 w 12184637"/>
              <a:gd name="connsiteY44325" fmla="*/ 1621477 h 4608812"/>
              <a:gd name="connsiteX44326" fmla="*/ 1048527 w 12184637"/>
              <a:gd name="connsiteY44326" fmla="*/ 1525546 h 4608812"/>
              <a:gd name="connsiteX44327" fmla="*/ 1075547 w 12184637"/>
              <a:gd name="connsiteY44327" fmla="*/ 1420118 h 4608812"/>
              <a:gd name="connsiteX44328" fmla="*/ 1071571 w 12184637"/>
              <a:gd name="connsiteY44328" fmla="*/ 1413345 h 4608812"/>
              <a:gd name="connsiteX44329" fmla="*/ 1064798 w 12184637"/>
              <a:gd name="connsiteY44329" fmla="*/ 1417320 h 4608812"/>
              <a:gd name="connsiteX44330" fmla="*/ 1037778 w 12184637"/>
              <a:gd name="connsiteY44330" fmla="*/ 1522749 h 4608812"/>
              <a:gd name="connsiteX44331" fmla="*/ 1041754 w 12184637"/>
              <a:gd name="connsiteY44331" fmla="*/ 1529522 h 4608812"/>
              <a:gd name="connsiteX44332" fmla="*/ 1043153 w 12184637"/>
              <a:gd name="connsiteY44332" fmla="*/ 1529669 h 4608812"/>
              <a:gd name="connsiteX44333" fmla="*/ 1048527 w 12184637"/>
              <a:gd name="connsiteY44333" fmla="*/ 1525546 h 4608812"/>
              <a:gd name="connsiteX44334" fmla="*/ 1075694 w 12184637"/>
              <a:gd name="connsiteY44334" fmla="*/ 1419161 h 4608812"/>
              <a:gd name="connsiteX44335" fmla="*/ 1084897 w 12184637"/>
              <a:gd name="connsiteY44335" fmla="*/ 1307401 h 4608812"/>
              <a:gd name="connsiteX44336" fmla="*/ 1079817 w 12184637"/>
              <a:gd name="connsiteY44336" fmla="*/ 1301364 h 4608812"/>
              <a:gd name="connsiteX44337" fmla="*/ 1073780 w 12184637"/>
              <a:gd name="connsiteY44337" fmla="*/ 1306444 h 4608812"/>
              <a:gd name="connsiteX44338" fmla="*/ 1064577 w 12184637"/>
              <a:gd name="connsiteY44338" fmla="*/ 1418204 h 4608812"/>
              <a:gd name="connsiteX44339" fmla="*/ 1069657 w 12184637"/>
              <a:gd name="connsiteY44339" fmla="*/ 1424241 h 4608812"/>
              <a:gd name="connsiteX44340" fmla="*/ 1070173 w 12184637"/>
              <a:gd name="connsiteY44340" fmla="*/ 1424241 h 4608812"/>
              <a:gd name="connsiteX44341" fmla="*/ 1075694 w 12184637"/>
              <a:gd name="connsiteY44341" fmla="*/ 1419161 h 4608812"/>
              <a:gd name="connsiteX44342" fmla="*/ 1079670 w 12184637"/>
              <a:gd name="connsiteY44342" fmla="*/ 1312481 h 4608812"/>
              <a:gd name="connsiteX44343" fmla="*/ 1084897 w 12184637"/>
              <a:gd name="connsiteY44343" fmla="*/ 1306591 h 4608812"/>
              <a:gd name="connsiteX44344" fmla="*/ 1078271 w 12184637"/>
              <a:gd name="connsiteY44344" fmla="*/ 1192622 h 4608812"/>
              <a:gd name="connsiteX44345" fmla="*/ 1072381 w 12184637"/>
              <a:gd name="connsiteY44345" fmla="*/ 1187395 h 4608812"/>
              <a:gd name="connsiteX44346" fmla="*/ 1067154 w 12184637"/>
              <a:gd name="connsiteY44346" fmla="*/ 1193285 h 4608812"/>
              <a:gd name="connsiteX44347" fmla="*/ 1073780 w 12184637"/>
              <a:gd name="connsiteY44347" fmla="*/ 1307253 h 4608812"/>
              <a:gd name="connsiteX44348" fmla="*/ 1079376 w 12184637"/>
              <a:gd name="connsiteY44348" fmla="*/ 1312481 h 4608812"/>
              <a:gd name="connsiteX44349" fmla="*/ 1079670 w 12184637"/>
              <a:gd name="connsiteY44349" fmla="*/ 1312481 h 4608812"/>
              <a:gd name="connsiteX44350" fmla="*/ 1073707 w 12184637"/>
              <a:gd name="connsiteY44350" fmla="*/ 1198438 h 4608812"/>
              <a:gd name="connsiteX44351" fmla="*/ 1078198 w 12184637"/>
              <a:gd name="connsiteY44351" fmla="*/ 1191960 h 4608812"/>
              <a:gd name="connsiteX44352" fmla="*/ 1057583 w 12184637"/>
              <a:gd name="connsiteY44352" fmla="*/ 1080052 h 4608812"/>
              <a:gd name="connsiteX44353" fmla="*/ 1051104 w 12184637"/>
              <a:gd name="connsiteY44353" fmla="*/ 1075561 h 4608812"/>
              <a:gd name="connsiteX44354" fmla="*/ 1046613 w 12184637"/>
              <a:gd name="connsiteY44354" fmla="*/ 1082040 h 4608812"/>
              <a:gd name="connsiteX44355" fmla="*/ 1067228 w 12184637"/>
              <a:gd name="connsiteY44355" fmla="*/ 1193947 h 4608812"/>
              <a:gd name="connsiteX44356" fmla="*/ 1072749 w 12184637"/>
              <a:gd name="connsiteY44356" fmla="*/ 1198512 h 4608812"/>
              <a:gd name="connsiteX44357" fmla="*/ 1073707 w 12184637"/>
              <a:gd name="connsiteY44357" fmla="*/ 1198438 h 4608812"/>
              <a:gd name="connsiteX44358" fmla="*/ 1053828 w 12184637"/>
              <a:gd name="connsiteY44358" fmla="*/ 1086384 h 4608812"/>
              <a:gd name="connsiteX44359" fmla="*/ 1057362 w 12184637"/>
              <a:gd name="connsiteY44359" fmla="*/ 1079316 h 4608812"/>
              <a:gd name="connsiteX44360" fmla="*/ 1022759 w 12184637"/>
              <a:gd name="connsiteY44360" fmla="*/ 973520 h 4608812"/>
              <a:gd name="connsiteX44361" fmla="*/ 1015691 w 12184637"/>
              <a:gd name="connsiteY44361" fmla="*/ 969986 h 4608812"/>
              <a:gd name="connsiteX44362" fmla="*/ 1012158 w 12184637"/>
              <a:gd name="connsiteY44362" fmla="*/ 977054 h 4608812"/>
              <a:gd name="connsiteX44363" fmla="*/ 1046760 w 12184637"/>
              <a:gd name="connsiteY44363" fmla="*/ 1082850 h 4608812"/>
              <a:gd name="connsiteX44364" fmla="*/ 1052135 w 12184637"/>
              <a:gd name="connsiteY44364" fmla="*/ 1086678 h 4608812"/>
              <a:gd name="connsiteX44365" fmla="*/ 1053828 w 12184637"/>
              <a:gd name="connsiteY44365" fmla="*/ 1086384 h 4608812"/>
              <a:gd name="connsiteX44366" fmla="*/ 1019962 w 12184637"/>
              <a:gd name="connsiteY44366" fmla="*/ 980219 h 4608812"/>
              <a:gd name="connsiteX44367" fmla="*/ 1022391 w 12184637"/>
              <a:gd name="connsiteY44367" fmla="*/ 972710 h 4608812"/>
              <a:gd name="connsiteX44368" fmla="*/ 973653 w 12184637"/>
              <a:gd name="connsiteY44368" fmla="*/ 877294 h 4608812"/>
              <a:gd name="connsiteX44369" fmla="*/ 966143 w 12184637"/>
              <a:gd name="connsiteY44369" fmla="*/ 874864 h 4608812"/>
              <a:gd name="connsiteX44370" fmla="*/ 963714 w 12184637"/>
              <a:gd name="connsiteY44370" fmla="*/ 882374 h 4608812"/>
              <a:gd name="connsiteX44371" fmla="*/ 1012452 w 12184637"/>
              <a:gd name="connsiteY44371" fmla="*/ 977790 h 4608812"/>
              <a:gd name="connsiteX44372" fmla="*/ 1017458 w 12184637"/>
              <a:gd name="connsiteY44372" fmla="*/ 980808 h 4608812"/>
              <a:gd name="connsiteX44373" fmla="*/ 1019962 w 12184637"/>
              <a:gd name="connsiteY44373" fmla="*/ 980219 h 4608812"/>
              <a:gd name="connsiteX44374" fmla="*/ 972107 w 12184637"/>
              <a:gd name="connsiteY44374" fmla="*/ 884215 h 4608812"/>
              <a:gd name="connsiteX44375" fmla="*/ 973064 w 12184637"/>
              <a:gd name="connsiteY44375" fmla="*/ 876411 h 4608812"/>
              <a:gd name="connsiteX44376" fmla="*/ 910116 w 12184637"/>
              <a:gd name="connsiteY44376" fmla="*/ 795499 h 4608812"/>
              <a:gd name="connsiteX44377" fmla="*/ 902312 w 12184637"/>
              <a:gd name="connsiteY44377" fmla="*/ 794542 h 4608812"/>
              <a:gd name="connsiteX44378" fmla="*/ 901355 w 12184637"/>
              <a:gd name="connsiteY44378" fmla="*/ 802346 h 4608812"/>
              <a:gd name="connsiteX44379" fmla="*/ 964303 w 12184637"/>
              <a:gd name="connsiteY44379" fmla="*/ 883258 h 4608812"/>
              <a:gd name="connsiteX44380" fmla="*/ 968720 w 12184637"/>
              <a:gd name="connsiteY44380" fmla="*/ 885393 h 4608812"/>
              <a:gd name="connsiteX44381" fmla="*/ 972107 w 12184637"/>
              <a:gd name="connsiteY44381" fmla="*/ 884215 h 4608812"/>
              <a:gd name="connsiteX44382" fmla="*/ 910042 w 12184637"/>
              <a:gd name="connsiteY44382" fmla="*/ 802419 h 4608812"/>
              <a:gd name="connsiteX44383" fmla="*/ 909159 w 12184637"/>
              <a:gd name="connsiteY44383" fmla="*/ 794542 h 4608812"/>
              <a:gd name="connsiteX44384" fmla="*/ 831854 w 12184637"/>
              <a:gd name="connsiteY44384" fmla="*/ 732330 h 4608812"/>
              <a:gd name="connsiteX44385" fmla="*/ 823977 w 12184637"/>
              <a:gd name="connsiteY44385" fmla="*/ 733213 h 4608812"/>
              <a:gd name="connsiteX44386" fmla="*/ 824860 w 12184637"/>
              <a:gd name="connsiteY44386" fmla="*/ 741091 h 4608812"/>
              <a:gd name="connsiteX44387" fmla="*/ 902165 w 12184637"/>
              <a:gd name="connsiteY44387" fmla="*/ 803303 h 4608812"/>
              <a:gd name="connsiteX44388" fmla="*/ 905698 w 12184637"/>
              <a:gd name="connsiteY44388" fmla="*/ 804554 h 4608812"/>
              <a:gd name="connsiteX44389" fmla="*/ 910042 w 12184637"/>
              <a:gd name="connsiteY44389" fmla="*/ 802419 h 4608812"/>
              <a:gd name="connsiteX44390" fmla="*/ 833327 w 12184637"/>
              <a:gd name="connsiteY44390" fmla="*/ 739398 h 4608812"/>
              <a:gd name="connsiteX44391" fmla="*/ 831045 w 12184637"/>
              <a:gd name="connsiteY44391" fmla="*/ 731815 h 4608812"/>
              <a:gd name="connsiteX44392" fmla="*/ 746451 w 12184637"/>
              <a:gd name="connsiteY44392" fmla="*/ 686242 h 4608812"/>
              <a:gd name="connsiteX44393" fmla="*/ 738868 w 12184637"/>
              <a:gd name="connsiteY44393" fmla="*/ 688524 h 4608812"/>
              <a:gd name="connsiteX44394" fmla="*/ 741151 w 12184637"/>
              <a:gd name="connsiteY44394" fmla="*/ 696107 h 4608812"/>
              <a:gd name="connsiteX44395" fmla="*/ 825744 w 12184637"/>
              <a:gd name="connsiteY44395" fmla="*/ 741680 h 4608812"/>
              <a:gd name="connsiteX44396" fmla="*/ 828394 w 12184637"/>
              <a:gd name="connsiteY44396" fmla="*/ 742343 h 4608812"/>
              <a:gd name="connsiteX44397" fmla="*/ 833327 w 12184637"/>
              <a:gd name="connsiteY44397" fmla="*/ 739398 h 4608812"/>
              <a:gd name="connsiteX44398" fmla="*/ 5636946 w 12184637"/>
              <a:gd name="connsiteY44398" fmla="*/ 2878520 h 4608812"/>
              <a:gd name="connsiteX44399" fmla="*/ 5637682 w 12184637"/>
              <a:gd name="connsiteY44399" fmla="*/ 2878078 h 4608812"/>
              <a:gd name="connsiteX44400" fmla="*/ 5638933 w 12184637"/>
              <a:gd name="connsiteY44400" fmla="*/ 2870568 h 4608812"/>
              <a:gd name="connsiteX44401" fmla="*/ 5630835 w 12184637"/>
              <a:gd name="connsiteY44401" fmla="*/ 2869170 h 4608812"/>
              <a:gd name="connsiteX44402" fmla="*/ 5629215 w 12184637"/>
              <a:gd name="connsiteY44402" fmla="*/ 2876900 h 4608812"/>
              <a:gd name="connsiteX44403" fmla="*/ 5633927 w 12184637"/>
              <a:gd name="connsiteY44403" fmla="*/ 2879403 h 4608812"/>
              <a:gd name="connsiteX44404" fmla="*/ 5636946 w 12184637"/>
              <a:gd name="connsiteY44404" fmla="*/ 2878520 h 4608812"/>
              <a:gd name="connsiteX44405" fmla="*/ 5636725 w 12184637"/>
              <a:gd name="connsiteY44405" fmla="*/ 2878814 h 4608812"/>
              <a:gd name="connsiteX44406" fmla="*/ 5637461 w 12184637"/>
              <a:gd name="connsiteY44406" fmla="*/ 2878225 h 4608812"/>
              <a:gd name="connsiteX44407" fmla="*/ 5637829 w 12184637"/>
              <a:gd name="connsiteY44407" fmla="*/ 2870642 h 4608812"/>
              <a:gd name="connsiteX44408" fmla="*/ 5629583 w 12184637"/>
              <a:gd name="connsiteY44408" fmla="*/ 2870200 h 4608812"/>
              <a:gd name="connsiteX44409" fmla="*/ 5628847 w 12184637"/>
              <a:gd name="connsiteY44409" fmla="*/ 2878078 h 4608812"/>
              <a:gd name="connsiteX44410" fmla="*/ 5633191 w 12184637"/>
              <a:gd name="connsiteY44410" fmla="*/ 2880066 h 4608812"/>
              <a:gd name="connsiteX44411" fmla="*/ 5636725 w 12184637"/>
              <a:gd name="connsiteY44411" fmla="*/ 2878814 h 4608812"/>
              <a:gd name="connsiteX44412" fmla="*/ 5633633 w 12184637"/>
              <a:gd name="connsiteY44412" fmla="*/ 2881244 h 4608812"/>
              <a:gd name="connsiteX44413" fmla="*/ 5636651 w 12184637"/>
              <a:gd name="connsiteY44413" fmla="*/ 2878888 h 4608812"/>
              <a:gd name="connsiteX44414" fmla="*/ 5637608 w 12184637"/>
              <a:gd name="connsiteY44414" fmla="*/ 2871084 h 4608812"/>
              <a:gd name="connsiteX44415" fmla="*/ 5629804 w 12184637"/>
              <a:gd name="connsiteY44415" fmla="*/ 2870127 h 4608812"/>
              <a:gd name="connsiteX44416" fmla="*/ 5626786 w 12184637"/>
              <a:gd name="connsiteY44416" fmla="*/ 2872483 h 4608812"/>
              <a:gd name="connsiteX44417" fmla="*/ 5625829 w 12184637"/>
              <a:gd name="connsiteY44417" fmla="*/ 2880287 h 4608812"/>
              <a:gd name="connsiteX44418" fmla="*/ 5630246 w 12184637"/>
              <a:gd name="connsiteY44418" fmla="*/ 2882422 h 4608812"/>
              <a:gd name="connsiteX44419" fmla="*/ 5633633 w 12184637"/>
              <a:gd name="connsiteY44419" fmla="*/ 2881244 h 4608812"/>
              <a:gd name="connsiteX44420" fmla="*/ 5633117 w 12184637"/>
              <a:gd name="connsiteY44420" fmla="*/ 2881833 h 4608812"/>
              <a:gd name="connsiteX44421" fmla="*/ 5634222 w 12184637"/>
              <a:gd name="connsiteY44421" fmla="*/ 2880581 h 4608812"/>
              <a:gd name="connsiteX44422" fmla="*/ 5633927 w 12184637"/>
              <a:gd name="connsiteY44422" fmla="*/ 2872704 h 4608812"/>
              <a:gd name="connsiteX44423" fmla="*/ 5626049 w 12184637"/>
              <a:gd name="connsiteY44423" fmla="*/ 2872998 h 4608812"/>
              <a:gd name="connsiteX44424" fmla="*/ 5624945 w 12184637"/>
              <a:gd name="connsiteY44424" fmla="*/ 2874250 h 4608812"/>
              <a:gd name="connsiteX44425" fmla="*/ 5625239 w 12184637"/>
              <a:gd name="connsiteY44425" fmla="*/ 2882127 h 4608812"/>
              <a:gd name="connsiteX44426" fmla="*/ 5629068 w 12184637"/>
              <a:gd name="connsiteY44426" fmla="*/ 2883600 h 4608812"/>
              <a:gd name="connsiteX44427" fmla="*/ 5633117 w 12184637"/>
              <a:gd name="connsiteY44427" fmla="*/ 2881833 h 4608812"/>
              <a:gd name="connsiteX44428" fmla="*/ 5592846 w 12184637"/>
              <a:gd name="connsiteY44428" fmla="*/ 2907233 h 4608812"/>
              <a:gd name="connsiteX44429" fmla="*/ 5632013 w 12184637"/>
              <a:gd name="connsiteY44429" fmla="*/ 2882864 h 4608812"/>
              <a:gd name="connsiteX44430" fmla="*/ 5633780 w 12184637"/>
              <a:gd name="connsiteY44430" fmla="*/ 2875207 h 4608812"/>
              <a:gd name="connsiteX44431" fmla="*/ 5626123 w 12184637"/>
              <a:gd name="connsiteY44431" fmla="*/ 2873440 h 4608812"/>
              <a:gd name="connsiteX44432" fmla="*/ 5586955 w 12184637"/>
              <a:gd name="connsiteY44432" fmla="*/ 2897809 h 4608812"/>
              <a:gd name="connsiteX44433" fmla="*/ 5585188 w 12184637"/>
              <a:gd name="connsiteY44433" fmla="*/ 2905466 h 4608812"/>
              <a:gd name="connsiteX44434" fmla="*/ 5589974 w 12184637"/>
              <a:gd name="connsiteY44434" fmla="*/ 2908116 h 4608812"/>
              <a:gd name="connsiteX44435" fmla="*/ 5592846 w 12184637"/>
              <a:gd name="connsiteY44435" fmla="*/ 2907233 h 4608812"/>
              <a:gd name="connsiteX44436" fmla="*/ 5548082 w 12184637"/>
              <a:gd name="connsiteY44436" fmla="*/ 2923062 h 4608812"/>
              <a:gd name="connsiteX44437" fmla="*/ 5591667 w 12184637"/>
              <a:gd name="connsiteY44437" fmla="*/ 2907748 h 4608812"/>
              <a:gd name="connsiteX44438" fmla="*/ 5595054 w 12184637"/>
              <a:gd name="connsiteY44438" fmla="*/ 2900680 h 4608812"/>
              <a:gd name="connsiteX44439" fmla="*/ 5587986 w 12184637"/>
              <a:gd name="connsiteY44439" fmla="*/ 2897294 h 4608812"/>
              <a:gd name="connsiteX44440" fmla="*/ 5544401 w 12184637"/>
              <a:gd name="connsiteY44440" fmla="*/ 2912607 h 4608812"/>
              <a:gd name="connsiteX44441" fmla="*/ 5541014 w 12184637"/>
              <a:gd name="connsiteY44441" fmla="*/ 2919675 h 4608812"/>
              <a:gd name="connsiteX44442" fmla="*/ 5546316 w 12184637"/>
              <a:gd name="connsiteY44442" fmla="*/ 2923430 h 4608812"/>
              <a:gd name="connsiteX44443" fmla="*/ 5548082 w 12184637"/>
              <a:gd name="connsiteY44443" fmla="*/ 2923062 h 4608812"/>
              <a:gd name="connsiteX44444" fmla="*/ 5542045 w 12184637"/>
              <a:gd name="connsiteY44444" fmla="*/ 2930719 h 4608812"/>
              <a:gd name="connsiteX44445" fmla="*/ 5550365 w 12184637"/>
              <a:gd name="connsiteY44445" fmla="*/ 2921516 h 4608812"/>
              <a:gd name="connsiteX44446" fmla="*/ 5549997 w 12184637"/>
              <a:gd name="connsiteY44446" fmla="*/ 2913638 h 4608812"/>
              <a:gd name="connsiteX44447" fmla="*/ 5542119 w 12184637"/>
              <a:gd name="connsiteY44447" fmla="*/ 2914006 h 4608812"/>
              <a:gd name="connsiteX44448" fmla="*/ 5533800 w 12184637"/>
              <a:gd name="connsiteY44448" fmla="*/ 2923209 h 4608812"/>
              <a:gd name="connsiteX44449" fmla="*/ 5534168 w 12184637"/>
              <a:gd name="connsiteY44449" fmla="*/ 2931087 h 4608812"/>
              <a:gd name="connsiteX44450" fmla="*/ 5537922 w 12184637"/>
              <a:gd name="connsiteY44450" fmla="*/ 2932559 h 4608812"/>
              <a:gd name="connsiteX44451" fmla="*/ 5542045 w 12184637"/>
              <a:gd name="connsiteY44451" fmla="*/ 2930719 h 4608812"/>
              <a:gd name="connsiteX44452" fmla="*/ 5458851 w 12184637"/>
              <a:gd name="connsiteY44452" fmla="*/ 3021938 h 4608812"/>
              <a:gd name="connsiteX44453" fmla="*/ 5542045 w 12184637"/>
              <a:gd name="connsiteY44453" fmla="*/ 2930719 h 4608812"/>
              <a:gd name="connsiteX44454" fmla="*/ 5541677 w 12184637"/>
              <a:gd name="connsiteY44454" fmla="*/ 2922841 h 4608812"/>
              <a:gd name="connsiteX44455" fmla="*/ 5533800 w 12184637"/>
              <a:gd name="connsiteY44455" fmla="*/ 2923209 h 4608812"/>
              <a:gd name="connsiteX44456" fmla="*/ 5450605 w 12184637"/>
              <a:gd name="connsiteY44456" fmla="*/ 3014428 h 4608812"/>
              <a:gd name="connsiteX44457" fmla="*/ 5450973 w 12184637"/>
              <a:gd name="connsiteY44457" fmla="*/ 3022306 h 4608812"/>
              <a:gd name="connsiteX44458" fmla="*/ 5454802 w 12184637"/>
              <a:gd name="connsiteY44458" fmla="*/ 3023778 h 4608812"/>
              <a:gd name="connsiteX44459" fmla="*/ 5458851 w 12184637"/>
              <a:gd name="connsiteY44459" fmla="*/ 3021938 h 4608812"/>
              <a:gd name="connsiteX44460" fmla="*/ 5454139 w 12184637"/>
              <a:gd name="connsiteY44460" fmla="*/ 3030699 h 4608812"/>
              <a:gd name="connsiteX44461" fmla="*/ 5459587 w 12184637"/>
              <a:gd name="connsiteY44461" fmla="*/ 3020907 h 4608812"/>
              <a:gd name="connsiteX44462" fmla="*/ 5457452 w 12184637"/>
              <a:gd name="connsiteY44462" fmla="*/ 3013324 h 4608812"/>
              <a:gd name="connsiteX44463" fmla="*/ 5449869 w 12184637"/>
              <a:gd name="connsiteY44463" fmla="*/ 3015459 h 4608812"/>
              <a:gd name="connsiteX44464" fmla="*/ 5444421 w 12184637"/>
              <a:gd name="connsiteY44464" fmla="*/ 3025251 h 4608812"/>
              <a:gd name="connsiteX44465" fmla="*/ 5446556 w 12184637"/>
              <a:gd name="connsiteY44465" fmla="*/ 3032834 h 4608812"/>
              <a:gd name="connsiteX44466" fmla="*/ 5449280 w 12184637"/>
              <a:gd name="connsiteY44466" fmla="*/ 3033570 h 4608812"/>
              <a:gd name="connsiteX44467" fmla="*/ 5454139 w 12184637"/>
              <a:gd name="connsiteY44467" fmla="*/ 3030699 h 4608812"/>
              <a:gd name="connsiteX44468" fmla="*/ 5392737 w 12184637"/>
              <a:gd name="connsiteY44468" fmla="*/ 3140692 h 4608812"/>
              <a:gd name="connsiteX44469" fmla="*/ 5454139 w 12184637"/>
              <a:gd name="connsiteY44469" fmla="*/ 3030699 h 4608812"/>
              <a:gd name="connsiteX44470" fmla="*/ 5452004 w 12184637"/>
              <a:gd name="connsiteY44470" fmla="*/ 3023116 h 4608812"/>
              <a:gd name="connsiteX44471" fmla="*/ 5444421 w 12184637"/>
              <a:gd name="connsiteY44471" fmla="*/ 3025251 h 4608812"/>
              <a:gd name="connsiteX44472" fmla="*/ 5383019 w 12184637"/>
              <a:gd name="connsiteY44472" fmla="*/ 3135244 h 4608812"/>
              <a:gd name="connsiteX44473" fmla="*/ 5385154 w 12184637"/>
              <a:gd name="connsiteY44473" fmla="*/ 3142827 h 4608812"/>
              <a:gd name="connsiteX44474" fmla="*/ 5387878 w 12184637"/>
              <a:gd name="connsiteY44474" fmla="*/ 3143563 h 4608812"/>
              <a:gd name="connsiteX44475" fmla="*/ 5392737 w 12184637"/>
              <a:gd name="connsiteY44475" fmla="*/ 3140692 h 4608812"/>
              <a:gd name="connsiteX44476" fmla="*/ 5339360 w 12184637"/>
              <a:gd name="connsiteY44476" fmla="*/ 3154533 h 4608812"/>
              <a:gd name="connsiteX44477" fmla="*/ 5389056 w 12184637"/>
              <a:gd name="connsiteY44477" fmla="*/ 3143416 h 4608812"/>
              <a:gd name="connsiteX44478" fmla="*/ 5393253 w 12184637"/>
              <a:gd name="connsiteY44478" fmla="*/ 3136790 h 4608812"/>
              <a:gd name="connsiteX44479" fmla="*/ 5386627 w 12184637"/>
              <a:gd name="connsiteY44479" fmla="*/ 3132593 h 4608812"/>
              <a:gd name="connsiteX44480" fmla="*/ 5336931 w 12184637"/>
              <a:gd name="connsiteY44480" fmla="*/ 3143711 h 4608812"/>
              <a:gd name="connsiteX44481" fmla="*/ 5332735 w 12184637"/>
              <a:gd name="connsiteY44481" fmla="*/ 3150337 h 4608812"/>
              <a:gd name="connsiteX44482" fmla="*/ 5338183 w 12184637"/>
              <a:gd name="connsiteY44482" fmla="*/ 3154680 h 4608812"/>
              <a:gd name="connsiteX44483" fmla="*/ 5339360 w 12184637"/>
              <a:gd name="connsiteY44483" fmla="*/ 3154533 h 4608812"/>
              <a:gd name="connsiteX44484" fmla="*/ 5284732 w 12184637"/>
              <a:gd name="connsiteY44484" fmla="*/ 3155932 h 4608812"/>
              <a:gd name="connsiteX44485" fmla="*/ 5338256 w 12184637"/>
              <a:gd name="connsiteY44485" fmla="*/ 3154680 h 4608812"/>
              <a:gd name="connsiteX44486" fmla="*/ 5343704 w 12184637"/>
              <a:gd name="connsiteY44486" fmla="*/ 3149011 h 4608812"/>
              <a:gd name="connsiteX44487" fmla="*/ 5338035 w 12184637"/>
              <a:gd name="connsiteY44487" fmla="*/ 3143563 h 4608812"/>
              <a:gd name="connsiteX44488" fmla="*/ 5284512 w 12184637"/>
              <a:gd name="connsiteY44488" fmla="*/ 3144815 h 4608812"/>
              <a:gd name="connsiteX44489" fmla="*/ 5279064 w 12184637"/>
              <a:gd name="connsiteY44489" fmla="*/ 3150484 h 4608812"/>
              <a:gd name="connsiteX44490" fmla="*/ 5284659 w 12184637"/>
              <a:gd name="connsiteY44490" fmla="*/ 3155932 h 4608812"/>
              <a:gd name="connsiteX44491" fmla="*/ 5284732 w 12184637"/>
              <a:gd name="connsiteY44491" fmla="*/ 3155932 h 4608812"/>
              <a:gd name="connsiteX44492" fmla="*/ 5290180 w 12184637"/>
              <a:gd name="connsiteY44492" fmla="*/ 3150926 h 4608812"/>
              <a:gd name="connsiteX44493" fmla="*/ 5285174 w 12184637"/>
              <a:gd name="connsiteY44493" fmla="*/ 3144815 h 4608812"/>
              <a:gd name="connsiteX44494" fmla="*/ 5228042 w 12184637"/>
              <a:gd name="connsiteY44494" fmla="*/ 3139367 h 4608812"/>
              <a:gd name="connsiteX44495" fmla="*/ 5221932 w 12184637"/>
              <a:gd name="connsiteY44495" fmla="*/ 3144373 h 4608812"/>
              <a:gd name="connsiteX44496" fmla="*/ 5226938 w 12184637"/>
              <a:gd name="connsiteY44496" fmla="*/ 3150484 h 4608812"/>
              <a:gd name="connsiteX44497" fmla="*/ 5284070 w 12184637"/>
              <a:gd name="connsiteY44497" fmla="*/ 3155932 h 4608812"/>
              <a:gd name="connsiteX44498" fmla="*/ 5284659 w 12184637"/>
              <a:gd name="connsiteY44498" fmla="*/ 3155932 h 4608812"/>
              <a:gd name="connsiteX44499" fmla="*/ 5290180 w 12184637"/>
              <a:gd name="connsiteY44499" fmla="*/ 3150926 h 4608812"/>
              <a:gd name="connsiteX44500" fmla="*/ 5233049 w 12184637"/>
              <a:gd name="connsiteY44500" fmla="*/ 3145698 h 4608812"/>
              <a:gd name="connsiteX44501" fmla="*/ 5228411 w 12184637"/>
              <a:gd name="connsiteY44501" fmla="*/ 3139367 h 4608812"/>
              <a:gd name="connsiteX44502" fmla="*/ 5167966 w 12184637"/>
              <a:gd name="connsiteY44502" fmla="*/ 3130164 h 4608812"/>
              <a:gd name="connsiteX44503" fmla="*/ 5161634 w 12184637"/>
              <a:gd name="connsiteY44503" fmla="*/ 3134802 h 4608812"/>
              <a:gd name="connsiteX44504" fmla="*/ 5166273 w 12184637"/>
              <a:gd name="connsiteY44504" fmla="*/ 3141134 h 4608812"/>
              <a:gd name="connsiteX44505" fmla="*/ 5226717 w 12184637"/>
              <a:gd name="connsiteY44505" fmla="*/ 3150337 h 4608812"/>
              <a:gd name="connsiteX44506" fmla="*/ 5227601 w 12184637"/>
              <a:gd name="connsiteY44506" fmla="*/ 3150410 h 4608812"/>
              <a:gd name="connsiteX44507" fmla="*/ 5233049 w 12184637"/>
              <a:gd name="connsiteY44507" fmla="*/ 3145698 h 4608812"/>
              <a:gd name="connsiteX44508" fmla="*/ 5172531 w 12184637"/>
              <a:gd name="connsiteY44508" fmla="*/ 3136569 h 4608812"/>
              <a:gd name="connsiteX44509" fmla="*/ 5167892 w 12184637"/>
              <a:gd name="connsiteY44509" fmla="*/ 3130238 h 4608812"/>
              <a:gd name="connsiteX44510" fmla="*/ 5104355 w 12184637"/>
              <a:gd name="connsiteY44510" fmla="*/ 3120298 h 4608812"/>
              <a:gd name="connsiteX44511" fmla="*/ 5098024 w 12184637"/>
              <a:gd name="connsiteY44511" fmla="*/ 3124937 h 4608812"/>
              <a:gd name="connsiteX44512" fmla="*/ 5102662 w 12184637"/>
              <a:gd name="connsiteY44512" fmla="*/ 3131268 h 4608812"/>
              <a:gd name="connsiteX44513" fmla="*/ 5166199 w 12184637"/>
              <a:gd name="connsiteY44513" fmla="*/ 3141207 h 4608812"/>
              <a:gd name="connsiteX44514" fmla="*/ 5167082 w 12184637"/>
              <a:gd name="connsiteY44514" fmla="*/ 3141281 h 4608812"/>
              <a:gd name="connsiteX44515" fmla="*/ 5172531 w 12184637"/>
              <a:gd name="connsiteY44515" fmla="*/ 3136569 h 4608812"/>
              <a:gd name="connsiteX44516" fmla="*/ 5108994 w 12184637"/>
              <a:gd name="connsiteY44516" fmla="*/ 3126409 h 4608812"/>
              <a:gd name="connsiteX44517" fmla="*/ 5104135 w 12184637"/>
              <a:gd name="connsiteY44517" fmla="*/ 3120225 h 4608812"/>
              <a:gd name="connsiteX44518" fmla="*/ 5037653 w 12184637"/>
              <a:gd name="connsiteY44518" fmla="*/ 3112494 h 4608812"/>
              <a:gd name="connsiteX44519" fmla="*/ 5031469 w 12184637"/>
              <a:gd name="connsiteY44519" fmla="*/ 3117354 h 4608812"/>
              <a:gd name="connsiteX44520" fmla="*/ 5036328 w 12184637"/>
              <a:gd name="connsiteY44520" fmla="*/ 3123538 h 4608812"/>
              <a:gd name="connsiteX44521" fmla="*/ 5102810 w 12184637"/>
              <a:gd name="connsiteY44521" fmla="*/ 3131268 h 4608812"/>
              <a:gd name="connsiteX44522" fmla="*/ 5103472 w 12184637"/>
              <a:gd name="connsiteY44522" fmla="*/ 3131342 h 4608812"/>
              <a:gd name="connsiteX44523" fmla="*/ 5108994 w 12184637"/>
              <a:gd name="connsiteY44523" fmla="*/ 3126409 h 4608812"/>
              <a:gd name="connsiteX44524" fmla="*/ 5042512 w 12184637"/>
              <a:gd name="connsiteY44524" fmla="*/ 3118384 h 4608812"/>
              <a:gd name="connsiteX44525" fmla="*/ 5037358 w 12184637"/>
              <a:gd name="connsiteY44525" fmla="*/ 3112421 h 4608812"/>
              <a:gd name="connsiteX44526" fmla="*/ 4971318 w 12184637"/>
              <a:gd name="connsiteY44526" fmla="*/ 3107341 h 4608812"/>
              <a:gd name="connsiteX44527" fmla="*/ 4965355 w 12184637"/>
              <a:gd name="connsiteY44527" fmla="*/ 3112494 h 4608812"/>
              <a:gd name="connsiteX44528" fmla="*/ 4970508 w 12184637"/>
              <a:gd name="connsiteY44528" fmla="*/ 3118458 h 4608812"/>
              <a:gd name="connsiteX44529" fmla="*/ 5036549 w 12184637"/>
              <a:gd name="connsiteY44529" fmla="*/ 3123538 h 4608812"/>
              <a:gd name="connsiteX44530" fmla="*/ 5037064 w 12184637"/>
              <a:gd name="connsiteY44530" fmla="*/ 3123538 h 4608812"/>
              <a:gd name="connsiteX44531" fmla="*/ 5042512 w 12184637"/>
              <a:gd name="connsiteY44531" fmla="*/ 3118384 h 4608812"/>
              <a:gd name="connsiteX44532" fmla="*/ 4976472 w 12184637"/>
              <a:gd name="connsiteY44532" fmla="*/ 3113083 h 4608812"/>
              <a:gd name="connsiteX44533" fmla="*/ 4971098 w 12184637"/>
              <a:gd name="connsiteY44533" fmla="*/ 3107341 h 4608812"/>
              <a:gd name="connsiteX44534" fmla="*/ 4908665 w 12184637"/>
              <a:gd name="connsiteY44534" fmla="*/ 3105500 h 4608812"/>
              <a:gd name="connsiteX44535" fmla="*/ 4902922 w 12184637"/>
              <a:gd name="connsiteY44535" fmla="*/ 3110875 h 4608812"/>
              <a:gd name="connsiteX44536" fmla="*/ 4908297 w 12184637"/>
              <a:gd name="connsiteY44536" fmla="*/ 3116617 h 4608812"/>
              <a:gd name="connsiteX44537" fmla="*/ 4970730 w 12184637"/>
              <a:gd name="connsiteY44537" fmla="*/ 3118458 h 4608812"/>
              <a:gd name="connsiteX44538" fmla="*/ 4970950 w 12184637"/>
              <a:gd name="connsiteY44538" fmla="*/ 3118458 h 4608812"/>
              <a:gd name="connsiteX44539" fmla="*/ 4976472 w 12184637"/>
              <a:gd name="connsiteY44539" fmla="*/ 3113083 h 4608812"/>
              <a:gd name="connsiteX44540" fmla="*/ 4852785 w 12184637"/>
              <a:gd name="connsiteY44540" fmla="*/ 3118531 h 4608812"/>
              <a:gd name="connsiteX44541" fmla="*/ 4908739 w 12184637"/>
              <a:gd name="connsiteY44541" fmla="*/ 3116617 h 4608812"/>
              <a:gd name="connsiteX44542" fmla="*/ 4914113 w 12184637"/>
              <a:gd name="connsiteY44542" fmla="*/ 3110875 h 4608812"/>
              <a:gd name="connsiteX44543" fmla="*/ 4908518 w 12184637"/>
              <a:gd name="connsiteY44543" fmla="*/ 3105500 h 4608812"/>
              <a:gd name="connsiteX44544" fmla="*/ 4908370 w 12184637"/>
              <a:gd name="connsiteY44544" fmla="*/ 3105500 h 4608812"/>
              <a:gd name="connsiteX44545" fmla="*/ 4852417 w 12184637"/>
              <a:gd name="connsiteY44545" fmla="*/ 3107414 h 4608812"/>
              <a:gd name="connsiteX44546" fmla="*/ 4847042 w 12184637"/>
              <a:gd name="connsiteY44546" fmla="*/ 3113157 h 4608812"/>
              <a:gd name="connsiteX44547" fmla="*/ 4852638 w 12184637"/>
              <a:gd name="connsiteY44547" fmla="*/ 3118531 h 4608812"/>
              <a:gd name="connsiteX44548" fmla="*/ 4852785 w 12184637"/>
              <a:gd name="connsiteY44548" fmla="*/ 3118531 h 4608812"/>
              <a:gd name="connsiteX44549" fmla="*/ 4806476 w 12184637"/>
              <a:gd name="connsiteY44549" fmla="*/ 3124568 h 4608812"/>
              <a:gd name="connsiteX44550" fmla="*/ 4853300 w 12184637"/>
              <a:gd name="connsiteY44550" fmla="*/ 3118458 h 4608812"/>
              <a:gd name="connsiteX44551" fmla="*/ 4858086 w 12184637"/>
              <a:gd name="connsiteY44551" fmla="*/ 3112200 h 4608812"/>
              <a:gd name="connsiteX44552" fmla="*/ 4851828 w 12184637"/>
              <a:gd name="connsiteY44552" fmla="*/ 3107414 h 4608812"/>
              <a:gd name="connsiteX44553" fmla="*/ 4805004 w 12184637"/>
              <a:gd name="connsiteY44553" fmla="*/ 3113525 h 4608812"/>
              <a:gd name="connsiteX44554" fmla="*/ 4800218 w 12184637"/>
              <a:gd name="connsiteY44554" fmla="*/ 3119783 h 4608812"/>
              <a:gd name="connsiteX44555" fmla="*/ 4805740 w 12184637"/>
              <a:gd name="connsiteY44555" fmla="*/ 3124642 h 4608812"/>
              <a:gd name="connsiteX44556" fmla="*/ 4806476 w 12184637"/>
              <a:gd name="connsiteY44556" fmla="*/ 3124568 h 4608812"/>
              <a:gd name="connsiteX44557" fmla="*/ 4766130 w 12184637"/>
              <a:gd name="connsiteY44557" fmla="*/ 3131636 h 4608812"/>
              <a:gd name="connsiteX44558" fmla="*/ 4806697 w 12184637"/>
              <a:gd name="connsiteY44558" fmla="*/ 3124568 h 4608812"/>
              <a:gd name="connsiteX44559" fmla="*/ 4811261 w 12184637"/>
              <a:gd name="connsiteY44559" fmla="*/ 3118090 h 4608812"/>
              <a:gd name="connsiteX44560" fmla="*/ 4804783 w 12184637"/>
              <a:gd name="connsiteY44560" fmla="*/ 3113525 h 4608812"/>
              <a:gd name="connsiteX44561" fmla="*/ 4764216 w 12184637"/>
              <a:gd name="connsiteY44561" fmla="*/ 3120593 h 4608812"/>
              <a:gd name="connsiteX44562" fmla="*/ 4759652 w 12184637"/>
              <a:gd name="connsiteY44562" fmla="*/ 3127072 h 4608812"/>
              <a:gd name="connsiteX44563" fmla="*/ 4765173 w 12184637"/>
              <a:gd name="connsiteY44563" fmla="*/ 3131710 h 4608812"/>
              <a:gd name="connsiteX44564" fmla="*/ 4766130 w 12184637"/>
              <a:gd name="connsiteY44564" fmla="*/ 3131636 h 4608812"/>
              <a:gd name="connsiteX44565" fmla="*/ 4728730 w 12184637"/>
              <a:gd name="connsiteY44565" fmla="*/ 3136348 h 4608812"/>
              <a:gd name="connsiteX44566" fmla="*/ 4765910 w 12184637"/>
              <a:gd name="connsiteY44566" fmla="*/ 3131636 h 4608812"/>
              <a:gd name="connsiteX44567" fmla="*/ 4770769 w 12184637"/>
              <a:gd name="connsiteY44567" fmla="*/ 3125452 h 4608812"/>
              <a:gd name="connsiteX44568" fmla="*/ 4764585 w 12184637"/>
              <a:gd name="connsiteY44568" fmla="*/ 3120593 h 4608812"/>
              <a:gd name="connsiteX44569" fmla="*/ 4727405 w 12184637"/>
              <a:gd name="connsiteY44569" fmla="*/ 3125305 h 4608812"/>
              <a:gd name="connsiteX44570" fmla="*/ 4722546 w 12184637"/>
              <a:gd name="connsiteY44570" fmla="*/ 3131489 h 4608812"/>
              <a:gd name="connsiteX44571" fmla="*/ 4728067 w 12184637"/>
              <a:gd name="connsiteY44571" fmla="*/ 3136348 h 4608812"/>
              <a:gd name="connsiteX44572" fmla="*/ 4728730 w 12184637"/>
              <a:gd name="connsiteY44572" fmla="*/ 3136348 h 4608812"/>
              <a:gd name="connsiteX44573" fmla="*/ 4733589 w 12184637"/>
              <a:gd name="connsiteY44573" fmla="*/ 3130974 h 4608812"/>
              <a:gd name="connsiteX44574" fmla="*/ 4728141 w 12184637"/>
              <a:gd name="connsiteY44574" fmla="*/ 3125305 h 4608812"/>
              <a:gd name="connsiteX44575" fmla="*/ 4691771 w 12184637"/>
              <a:gd name="connsiteY44575" fmla="*/ 3124495 h 4608812"/>
              <a:gd name="connsiteX44576" fmla="*/ 4686102 w 12184637"/>
              <a:gd name="connsiteY44576" fmla="*/ 3129943 h 4608812"/>
              <a:gd name="connsiteX44577" fmla="*/ 4691550 w 12184637"/>
              <a:gd name="connsiteY44577" fmla="*/ 3135612 h 4608812"/>
              <a:gd name="connsiteX44578" fmla="*/ 4727920 w 12184637"/>
              <a:gd name="connsiteY44578" fmla="*/ 3136422 h 4608812"/>
              <a:gd name="connsiteX44579" fmla="*/ 4728067 w 12184637"/>
              <a:gd name="connsiteY44579" fmla="*/ 3136422 h 4608812"/>
              <a:gd name="connsiteX44580" fmla="*/ 4733589 w 12184637"/>
              <a:gd name="connsiteY44580" fmla="*/ 3130974 h 4608812"/>
              <a:gd name="connsiteX44581" fmla="*/ 4696998 w 12184637"/>
              <a:gd name="connsiteY44581" fmla="*/ 3131342 h 4608812"/>
              <a:gd name="connsiteX44582" fmla="*/ 4692949 w 12184637"/>
              <a:gd name="connsiteY44582" fmla="*/ 3124568 h 4608812"/>
              <a:gd name="connsiteX44583" fmla="*/ 4654886 w 12184637"/>
              <a:gd name="connsiteY44583" fmla="*/ 3115071 h 4608812"/>
              <a:gd name="connsiteX44584" fmla="*/ 4648113 w 12184637"/>
              <a:gd name="connsiteY44584" fmla="*/ 3119120 h 4608812"/>
              <a:gd name="connsiteX44585" fmla="*/ 4652162 w 12184637"/>
              <a:gd name="connsiteY44585" fmla="*/ 3125894 h 4608812"/>
              <a:gd name="connsiteX44586" fmla="*/ 4690225 w 12184637"/>
              <a:gd name="connsiteY44586" fmla="*/ 3135391 h 4608812"/>
              <a:gd name="connsiteX44587" fmla="*/ 4691624 w 12184637"/>
              <a:gd name="connsiteY44587" fmla="*/ 3135538 h 4608812"/>
              <a:gd name="connsiteX44588" fmla="*/ 4696998 w 12184637"/>
              <a:gd name="connsiteY44588" fmla="*/ 3131342 h 4608812"/>
              <a:gd name="connsiteX44589" fmla="*/ 4658714 w 12184637"/>
              <a:gd name="connsiteY44589" fmla="*/ 3122581 h 4608812"/>
              <a:gd name="connsiteX44590" fmla="*/ 4655622 w 12184637"/>
              <a:gd name="connsiteY44590" fmla="*/ 3115292 h 4608812"/>
              <a:gd name="connsiteX44591" fmla="*/ 4614099 w 12184637"/>
              <a:gd name="connsiteY44591" fmla="*/ 3098506 h 4608812"/>
              <a:gd name="connsiteX44592" fmla="*/ 4606810 w 12184637"/>
              <a:gd name="connsiteY44592" fmla="*/ 3101598 h 4608812"/>
              <a:gd name="connsiteX44593" fmla="*/ 4609902 w 12184637"/>
              <a:gd name="connsiteY44593" fmla="*/ 3108887 h 4608812"/>
              <a:gd name="connsiteX44594" fmla="*/ 4651426 w 12184637"/>
              <a:gd name="connsiteY44594" fmla="*/ 3125673 h 4608812"/>
              <a:gd name="connsiteX44595" fmla="*/ 4653561 w 12184637"/>
              <a:gd name="connsiteY44595" fmla="*/ 3126114 h 4608812"/>
              <a:gd name="connsiteX44596" fmla="*/ 4658714 w 12184637"/>
              <a:gd name="connsiteY44596" fmla="*/ 3122581 h 4608812"/>
              <a:gd name="connsiteX44597" fmla="*/ 4616970 w 12184637"/>
              <a:gd name="connsiteY44597" fmla="*/ 3106163 h 4608812"/>
              <a:gd name="connsiteX44598" fmla="*/ 4614393 w 12184637"/>
              <a:gd name="connsiteY44598" fmla="*/ 3098727 h 4608812"/>
              <a:gd name="connsiteX44599" fmla="*/ 4567716 w 12184637"/>
              <a:gd name="connsiteY44599" fmla="*/ 3075904 h 4608812"/>
              <a:gd name="connsiteX44600" fmla="*/ 4560280 w 12184637"/>
              <a:gd name="connsiteY44600" fmla="*/ 3078481 h 4608812"/>
              <a:gd name="connsiteX44601" fmla="*/ 4562857 w 12184637"/>
              <a:gd name="connsiteY44601" fmla="*/ 3085916 h 4608812"/>
              <a:gd name="connsiteX44602" fmla="*/ 4609534 w 12184637"/>
              <a:gd name="connsiteY44602" fmla="*/ 3108740 h 4608812"/>
              <a:gd name="connsiteX44603" fmla="*/ 4612037 w 12184637"/>
              <a:gd name="connsiteY44603" fmla="*/ 3109328 h 4608812"/>
              <a:gd name="connsiteX44604" fmla="*/ 4616970 w 12184637"/>
              <a:gd name="connsiteY44604" fmla="*/ 3106163 h 4608812"/>
              <a:gd name="connsiteX44605" fmla="*/ 4570293 w 12184637"/>
              <a:gd name="connsiteY44605" fmla="*/ 3083413 h 4608812"/>
              <a:gd name="connsiteX44606" fmla="*/ 4567863 w 12184637"/>
              <a:gd name="connsiteY44606" fmla="*/ 3075904 h 4608812"/>
              <a:gd name="connsiteX44607" fmla="*/ 4514560 w 12184637"/>
              <a:gd name="connsiteY44607" fmla="*/ 3048516 h 4608812"/>
              <a:gd name="connsiteX44608" fmla="*/ 4507050 w 12184637"/>
              <a:gd name="connsiteY44608" fmla="*/ 3050945 h 4608812"/>
              <a:gd name="connsiteX44609" fmla="*/ 4509480 w 12184637"/>
              <a:gd name="connsiteY44609" fmla="*/ 3058455 h 4608812"/>
              <a:gd name="connsiteX44610" fmla="*/ 4562783 w 12184637"/>
              <a:gd name="connsiteY44610" fmla="*/ 3085843 h 4608812"/>
              <a:gd name="connsiteX44611" fmla="*/ 4565360 w 12184637"/>
              <a:gd name="connsiteY44611" fmla="*/ 3086432 h 4608812"/>
              <a:gd name="connsiteX44612" fmla="*/ 4570293 w 12184637"/>
              <a:gd name="connsiteY44612" fmla="*/ 3083413 h 4608812"/>
              <a:gd name="connsiteX44613" fmla="*/ 4516990 w 12184637"/>
              <a:gd name="connsiteY44613" fmla="*/ 3056025 h 4608812"/>
              <a:gd name="connsiteX44614" fmla="*/ 4514486 w 12184637"/>
              <a:gd name="connsiteY44614" fmla="*/ 3048589 h 4608812"/>
              <a:gd name="connsiteX44615" fmla="*/ 4453232 w 12184637"/>
              <a:gd name="connsiteY44615" fmla="*/ 3018109 h 4608812"/>
              <a:gd name="connsiteX44616" fmla="*/ 4445796 w 12184637"/>
              <a:gd name="connsiteY44616" fmla="*/ 3020613 h 4608812"/>
              <a:gd name="connsiteX44617" fmla="*/ 4448299 w 12184637"/>
              <a:gd name="connsiteY44617" fmla="*/ 3028049 h 4608812"/>
              <a:gd name="connsiteX44618" fmla="*/ 4509554 w 12184637"/>
              <a:gd name="connsiteY44618" fmla="*/ 3058528 h 4608812"/>
              <a:gd name="connsiteX44619" fmla="*/ 4512057 w 12184637"/>
              <a:gd name="connsiteY44619" fmla="*/ 3059118 h 4608812"/>
              <a:gd name="connsiteX44620" fmla="*/ 4516990 w 12184637"/>
              <a:gd name="connsiteY44620" fmla="*/ 3056025 h 4608812"/>
              <a:gd name="connsiteX44621" fmla="*/ 4455735 w 12184637"/>
              <a:gd name="connsiteY44621" fmla="*/ 3025545 h 4608812"/>
              <a:gd name="connsiteX44622" fmla="*/ 4453232 w 12184637"/>
              <a:gd name="connsiteY44622" fmla="*/ 3018109 h 4608812"/>
              <a:gd name="connsiteX44623" fmla="*/ 4390505 w 12184637"/>
              <a:gd name="connsiteY44623" fmla="*/ 2986746 h 4608812"/>
              <a:gd name="connsiteX44624" fmla="*/ 4383069 w 12184637"/>
              <a:gd name="connsiteY44624" fmla="*/ 2989249 h 4608812"/>
              <a:gd name="connsiteX44625" fmla="*/ 4385572 w 12184637"/>
              <a:gd name="connsiteY44625" fmla="*/ 2996685 h 4608812"/>
              <a:gd name="connsiteX44626" fmla="*/ 4448299 w 12184637"/>
              <a:gd name="connsiteY44626" fmla="*/ 3028049 h 4608812"/>
              <a:gd name="connsiteX44627" fmla="*/ 4450803 w 12184637"/>
              <a:gd name="connsiteY44627" fmla="*/ 3028637 h 4608812"/>
              <a:gd name="connsiteX44628" fmla="*/ 4455735 w 12184637"/>
              <a:gd name="connsiteY44628" fmla="*/ 3025545 h 4608812"/>
              <a:gd name="connsiteX44629" fmla="*/ 4393008 w 12184637"/>
              <a:gd name="connsiteY44629" fmla="*/ 2994256 h 4608812"/>
              <a:gd name="connsiteX44630" fmla="*/ 4390652 w 12184637"/>
              <a:gd name="connsiteY44630" fmla="*/ 2986746 h 4608812"/>
              <a:gd name="connsiteX44631" fmla="*/ 4332416 w 12184637"/>
              <a:gd name="connsiteY44631" fmla="*/ 2956560 h 4608812"/>
              <a:gd name="connsiteX44632" fmla="*/ 4324907 w 12184637"/>
              <a:gd name="connsiteY44632" fmla="*/ 2958916 h 4608812"/>
              <a:gd name="connsiteX44633" fmla="*/ 4327263 w 12184637"/>
              <a:gd name="connsiteY44633" fmla="*/ 2966426 h 4608812"/>
              <a:gd name="connsiteX44634" fmla="*/ 4385498 w 12184637"/>
              <a:gd name="connsiteY44634" fmla="*/ 2996611 h 4608812"/>
              <a:gd name="connsiteX44635" fmla="*/ 4388076 w 12184637"/>
              <a:gd name="connsiteY44635" fmla="*/ 2997200 h 4608812"/>
              <a:gd name="connsiteX44636" fmla="*/ 4393008 w 12184637"/>
              <a:gd name="connsiteY44636" fmla="*/ 2994256 h 4608812"/>
              <a:gd name="connsiteX44637" fmla="*/ 4334625 w 12184637"/>
              <a:gd name="connsiteY44637" fmla="*/ 2964217 h 4608812"/>
              <a:gd name="connsiteX44638" fmla="*/ 4332490 w 12184637"/>
              <a:gd name="connsiteY44638" fmla="*/ 2956634 h 4608812"/>
              <a:gd name="connsiteX44639" fmla="*/ 4284193 w 12184637"/>
              <a:gd name="connsiteY44639" fmla="*/ 2929394 h 4608812"/>
              <a:gd name="connsiteX44640" fmla="*/ 4276610 w 12184637"/>
              <a:gd name="connsiteY44640" fmla="*/ 2931528 h 4608812"/>
              <a:gd name="connsiteX44641" fmla="*/ 4278745 w 12184637"/>
              <a:gd name="connsiteY44641" fmla="*/ 2939112 h 4608812"/>
              <a:gd name="connsiteX44642" fmla="*/ 4327042 w 12184637"/>
              <a:gd name="connsiteY44642" fmla="*/ 2966352 h 4608812"/>
              <a:gd name="connsiteX44643" fmla="*/ 4329839 w 12184637"/>
              <a:gd name="connsiteY44643" fmla="*/ 2967089 h 4608812"/>
              <a:gd name="connsiteX44644" fmla="*/ 4334625 w 12184637"/>
              <a:gd name="connsiteY44644" fmla="*/ 2964217 h 4608812"/>
              <a:gd name="connsiteX44645" fmla="*/ 4286107 w 12184637"/>
              <a:gd name="connsiteY44645" fmla="*/ 2937345 h 4608812"/>
              <a:gd name="connsiteX44646" fmla="*/ 4284635 w 12184637"/>
              <a:gd name="connsiteY44646" fmla="*/ 2929614 h 4608812"/>
              <a:gd name="connsiteX44647" fmla="*/ 4251357 w 12184637"/>
              <a:gd name="connsiteY44647" fmla="*/ 2907085 h 4608812"/>
              <a:gd name="connsiteX44648" fmla="*/ 4243627 w 12184637"/>
              <a:gd name="connsiteY44648" fmla="*/ 2908558 h 4608812"/>
              <a:gd name="connsiteX44649" fmla="*/ 4245099 w 12184637"/>
              <a:gd name="connsiteY44649" fmla="*/ 2916288 h 4608812"/>
              <a:gd name="connsiteX44650" fmla="*/ 4278377 w 12184637"/>
              <a:gd name="connsiteY44650" fmla="*/ 2938817 h 4608812"/>
              <a:gd name="connsiteX44651" fmla="*/ 4281543 w 12184637"/>
              <a:gd name="connsiteY44651" fmla="*/ 2939774 h 4608812"/>
              <a:gd name="connsiteX44652" fmla="*/ 4286107 w 12184637"/>
              <a:gd name="connsiteY44652" fmla="*/ 2937345 h 4608812"/>
              <a:gd name="connsiteX44653" fmla="*/ 4252093 w 12184637"/>
              <a:gd name="connsiteY44653" fmla="*/ 2915700 h 4608812"/>
              <a:gd name="connsiteX44654" fmla="*/ 4252241 w 12184637"/>
              <a:gd name="connsiteY44654" fmla="*/ 2907822 h 4608812"/>
              <a:gd name="connsiteX44655" fmla="*/ 4228239 w 12184637"/>
              <a:gd name="connsiteY44655" fmla="*/ 2883011 h 4608812"/>
              <a:gd name="connsiteX44656" fmla="*/ 4220362 w 12184637"/>
              <a:gd name="connsiteY44656" fmla="*/ 2882864 h 4608812"/>
              <a:gd name="connsiteX44657" fmla="*/ 4220215 w 12184637"/>
              <a:gd name="connsiteY44657" fmla="*/ 2890741 h 4608812"/>
              <a:gd name="connsiteX44658" fmla="*/ 4244216 w 12184637"/>
              <a:gd name="connsiteY44658" fmla="*/ 2915552 h 4608812"/>
              <a:gd name="connsiteX44659" fmla="*/ 4248265 w 12184637"/>
              <a:gd name="connsiteY44659" fmla="*/ 2917246 h 4608812"/>
              <a:gd name="connsiteX44660" fmla="*/ 4252093 w 12184637"/>
              <a:gd name="connsiteY44660" fmla="*/ 2915700 h 4608812"/>
              <a:gd name="connsiteX44661" fmla="*/ 4227062 w 12184637"/>
              <a:gd name="connsiteY44661" fmla="*/ 2891698 h 4608812"/>
              <a:gd name="connsiteX44662" fmla="*/ 4228976 w 12184637"/>
              <a:gd name="connsiteY44662" fmla="*/ 2884042 h 4608812"/>
              <a:gd name="connsiteX44663" fmla="*/ 4208656 w 12184637"/>
              <a:gd name="connsiteY44663" fmla="*/ 2850249 h 4608812"/>
              <a:gd name="connsiteX44664" fmla="*/ 4200999 w 12184637"/>
              <a:gd name="connsiteY44664" fmla="*/ 2848334 h 4608812"/>
              <a:gd name="connsiteX44665" fmla="*/ 4199085 w 12184637"/>
              <a:gd name="connsiteY44665" fmla="*/ 2855991 h 4608812"/>
              <a:gd name="connsiteX44666" fmla="*/ 4219405 w 12184637"/>
              <a:gd name="connsiteY44666" fmla="*/ 2889784 h 4608812"/>
              <a:gd name="connsiteX44667" fmla="*/ 4224190 w 12184637"/>
              <a:gd name="connsiteY44667" fmla="*/ 2892508 h 4608812"/>
              <a:gd name="connsiteX44668" fmla="*/ 4227062 w 12184637"/>
              <a:gd name="connsiteY44668" fmla="*/ 2891698 h 4608812"/>
              <a:gd name="connsiteX44669" fmla="*/ 4206152 w 12184637"/>
              <a:gd name="connsiteY44669" fmla="*/ 2858200 h 4608812"/>
              <a:gd name="connsiteX44670" fmla="*/ 4208950 w 12184637"/>
              <a:gd name="connsiteY44670" fmla="*/ 2850837 h 4608812"/>
              <a:gd name="connsiteX44671" fmla="*/ 4187084 w 12184637"/>
              <a:gd name="connsiteY44671" fmla="*/ 2801584 h 4608812"/>
              <a:gd name="connsiteX44672" fmla="*/ 4179722 w 12184637"/>
              <a:gd name="connsiteY44672" fmla="*/ 2798786 h 4608812"/>
              <a:gd name="connsiteX44673" fmla="*/ 4176924 w 12184637"/>
              <a:gd name="connsiteY44673" fmla="*/ 2806148 h 4608812"/>
              <a:gd name="connsiteX44674" fmla="*/ 4198790 w 12184637"/>
              <a:gd name="connsiteY44674" fmla="*/ 2855402 h 4608812"/>
              <a:gd name="connsiteX44675" fmla="*/ 4203944 w 12184637"/>
              <a:gd name="connsiteY44675" fmla="*/ 2858715 h 4608812"/>
              <a:gd name="connsiteX44676" fmla="*/ 4206152 w 12184637"/>
              <a:gd name="connsiteY44676" fmla="*/ 2858200 h 4608812"/>
              <a:gd name="connsiteX44677" fmla="*/ 4184065 w 12184637"/>
              <a:gd name="connsiteY44677" fmla="*/ 2809020 h 4608812"/>
              <a:gd name="connsiteX44678" fmla="*/ 4187157 w 12184637"/>
              <a:gd name="connsiteY44678" fmla="*/ 2801804 h 4608812"/>
              <a:gd name="connsiteX44679" fmla="*/ 4158665 w 12184637"/>
              <a:gd name="connsiteY44679" fmla="*/ 2731200 h 4608812"/>
              <a:gd name="connsiteX44680" fmla="*/ 4151450 w 12184637"/>
              <a:gd name="connsiteY44680" fmla="*/ 2728108 h 4608812"/>
              <a:gd name="connsiteX44681" fmla="*/ 4148358 w 12184637"/>
              <a:gd name="connsiteY44681" fmla="*/ 2735323 h 4608812"/>
              <a:gd name="connsiteX44682" fmla="*/ 4176850 w 12184637"/>
              <a:gd name="connsiteY44682" fmla="*/ 2805927 h 4608812"/>
              <a:gd name="connsiteX44683" fmla="*/ 4182078 w 12184637"/>
              <a:gd name="connsiteY44683" fmla="*/ 2809388 h 4608812"/>
              <a:gd name="connsiteX44684" fmla="*/ 4184065 w 12184637"/>
              <a:gd name="connsiteY44684" fmla="*/ 2809020 h 4608812"/>
              <a:gd name="connsiteX44685" fmla="*/ 4157929 w 12184637"/>
              <a:gd name="connsiteY44685" fmla="*/ 2736648 h 4608812"/>
              <a:gd name="connsiteX44686" fmla="*/ 4252682 w 12184637"/>
              <a:gd name="connsiteY44686" fmla="*/ 2611930 h 4608812"/>
              <a:gd name="connsiteX44687" fmla="*/ 4251652 w 12184637"/>
              <a:gd name="connsiteY44687" fmla="*/ 2604126 h 4608812"/>
              <a:gd name="connsiteX44688" fmla="*/ 4243848 w 12184637"/>
              <a:gd name="connsiteY44688" fmla="*/ 2605157 h 4608812"/>
              <a:gd name="connsiteX44689" fmla="*/ 4149094 w 12184637"/>
              <a:gd name="connsiteY44689" fmla="*/ 2729875 h 4608812"/>
              <a:gd name="connsiteX44690" fmla="*/ 4150125 w 12184637"/>
              <a:gd name="connsiteY44690" fmla="*/ 2737679 h 4608812"/>
              <a:gd name="connsiteX44691" fmla="*/ 4153512 w 12184637"/>
              <a:gd name="connsiteY44691" fmla="*/ 2738783 h 4608812"/>
              <a:gd name="connsiteX44692" fmla="*/ 4157929 w 12184637"/>
              <a:gd name="connsiteY44692" fmla="*/ 2736648 h 4608812"/>
              <a:gd name="connsiteX44693" fmla="*/ 4252093 w 12184637"/>
              <a:gd name="connsiteY44693" fmla="*/ 2612593 h 4608812"/>
              <a:gd name="connsiteX44694" fmla="*/ 4366798 w 12184637"/>
              <a:gd name="connsiteY44694" fmla="*/ 2505545 h 4608812"/>
              <a:gd name="connsiteX44695" fmla="*/ 4367093 w 12184637"/>
              <a:gd name="connsiteY44695" fmla="*/ 2497667 h 4608812"/>
              <a:gd name="connsiteX44696" fmla="*/ 4359215 w 12184637"/>
              <a:gd name="connsiteY44696" fmla="*/ 2497372 h 4608812"/>
              <a:gd name="connsiteX44697" fmla="*/ 4244510 w 12184637"/>
              <a:gd name="connsiteY44697" fmla="*/ 2604421 h 4608812"/>
              <a:gd name="connsiteX44698" fmla="*/ 4244216 w 12184637"/>
              <a:gd name="connsiteY44698" fmla="*/ 2612298 h 4608812"/>
              <a:gd name="connsiteX44699" fmla="*/ 4248339 w 12184637"/>
              <a:gd name="connsiteY44699" fmla="*/ 2614065 h 4608812"/>
              <a:gd name="connsiteX44700" fmla="*/ 4252093 w 12184637"/>
              <a:gd name="connsiteY44700" fmla="*/ 2612593 h 4608812"/>
              <a:gd name="connsiteX44701" fmla="*/ 4366062 w 12184637"/>
              <a:gd name="connsiteY44701" fmla="*/ 2506134 h 4608812"/>
              <a:gd name="connsiteX44702" fmla="*/ 4497848 w 12184637"/>
              <a:gd name="connsiteY44702" fmla="*/ 2419332 h 4608812"/>
              <a:gd name="connsiteX44703" fmla="*/ 4499467 w 12184637"/>
              <a:gd name="connsiteY44703" fmla="*/ 2411601 h 4608812"/>
              <a:gd name="connsiteX44704" fmla="*/ 4491737 w 12184637"/>
              <a:gd name="connsiteY44704" fmla="*/ 2409982 h 4608812"/>
              <a:gd name="connsiteX44705" fmla="*/ 4359951 w 12184637"/>
              <a:gd name="connsiteY44705" fmla="*/ 2496784 h 4608812"/>
              <a:gd name="connsiteX44706" fmla="*/ 4358331 w 12184637"/>
              <a:gd name="connsiteY44706" fmla="*/ 2504514 h 4608812"/>
              <a:gd name="connsiteX44707" fmla="*/ 4363043 w 12184637"/>
              <a:gd name="connsiteY44707" fmla="*/ 2507017 h 4608812"/>
              <a:gd name="connsiteX44708" fmla="*/ 4366062 w 12184637"/>
              <a:gd name="connsiteY44708" fmla="*/ 2506134 h 4608812"/>
              <a:gd name="connsiteX44709" fmla="*/ 4497111 w 12184637"/>
              <a:gd name="connsiteY44709" fmla="*/ 2419774 h 4608812"/>
              <a:gd name="connsiteX44710" fmla="*/ 4641781 w 12184637"/>
              <a:gd name="connsiteY44710" fmla="*/ 2354764 h 4608812"/>
              <a:gd name="connsiteX44711" fmla="*/ 4644578 w 12184637"/>
              <a:gd name="connsiteY44711" fmla="*/ 2347402 h 4608812"/>
              <a:gd name="connsiteX44712" fmla="*/ 4637216 w 12184637"/>
              <a:gd name="connsiteY44712" fmla="*/ 2344604 h 4608812"/>
              <a:gd name="connsiteX44713" fmla="*/ 4492547 w 12184637"/>
              <a:gd name="connsiteY44713" fmla="*/ 2409614 h 4608812"/>
              <a:gd name="connsiteX44714" fmla="*/ 4489749 w 12184637"/>
              <a:gd name="connsiteY44714" fmla="*/ 2416976 h 4608812"/>
              <a:gd name="connsiteX44715" fmla="*/ 4494903 w 12184637"/>
              <a:gd name="connsiteY44715" fmla="*/ 2420289 h 4608812"/>
              <a:gd name="connsiteX44716" fmla="*/ 4497111 w 12184637"/>
              <a:gd name="connsiteY44716" fmla="*/ 2419774 h 4608812"/>
              <a:gd name="connsiteX44717" fmla="*/ 4640971 w 12184637"/>
              <a:gd name="connsiteY44717" fmla="*/ 2355059 h 4608812"/>
              <a:gd name="connsiteX44718" fmla="*/ 4794402 w 12184637"/>
              <a:gd name="connsiteY44718" fmla="*/ 2313167 h 4608812"/>
              <a:gd name="connsiteX44719" fmla="*/ 4798304 w 12184637"/>
              <a:gd name="connsiteY44719" fmla="*/ 2306320 h 4608812"/>
              <a:gd name="connsiteX44720" fmla="*/ 4791457 w 12184637"/>
              <a:gd name="connsiteY44720" fmla="*/ 2302418 h 4608812"/>
              <a:gd name="connsiteX44721" fmla="*/ 4638026 w 12184637"/>
              <a:gd name="connsiteY44721" fmla="*/ 2344310 h 4608812"/>
              <a:gd name="connsiteX44722" fmla="*/ 4634124 w 12184637"/>
              <a:gd name="connsiteY44722" fmla="*/ 2351157 h 4608812"/>
              <a:gd name="connsiteX44723" fmla="*/ 4639572 w 12184637"/>
              <a:gd name="connsiteY44723" fmla="*/ 2355280 h 4608812"/>
              <a:gd name="connsiteX44724" fmla="*/ 4640971 w 12184637"/>
              <a:gd name="connsiteY44724" fmla="*/ 2355059 h 4608812"/>
              <a:gd name="connsiteX44725" fmla="*/ 4793592 w 12184637"/>
              <a:gd name="connsiteY44725" fmla="*/ 2313314 h 4608812"/>
              <a:gd name="connsiteX44726" fmla="*/ 4951882 w 12184637"/>
              <a:gd name="connsiteY44726" fmla="*/ 2295866 h 4608812"/>
              <a:gd name="connsiteX44727" fmla="*/ 4956815 w 12184637"/>
              <a:gd name="connsiteY44727" fmla="*/ 2289755 h 4608812"/>
              <a:gd name="connsiteX44728" fmla="*/ 4950704 w 12184637"/>
              <a:gd name="connsiteY44728" fmla="*/ 2284822 h 4608812"/>
              <a:gd name="connsiteX44729" fmla="*/ 4792414 w 12184637"/>
              <a:gd name="connsiteY44729" fmla="*/ 2302271 h 4608812"/>
              <a:gd name="connsiteX44730" fmla="*/ 4787481 w 12184637"/>
              <a:gd name="connsiteY44730" fmla="*/ 2308382 h 4608812"/>
              <a:gd name="connsiteX44731" fmla="*/ 4793077 w 12184637"/>
              <a:gd name="connsiteY44731" fmla="*/ 2313314 h 4608812"/>
              <a:gd name="connsiteX44732" fmla="*/ 4793592 w 12184637"/>
              <a:gd name="connsiteY44732" fmla="*/ 2313314 h 4608812"/>
              <a:gd name="connsiteX44733" fmla="*/ 5116209 w 12184637"/>
              <a:gd name="connsiteY44733" fmla="*/ 2298958 h 4608812"/>
              <a:gd name="connsiteX44734" fmla="*/ 5110908 w 12184637"/>
              <a:gd name="connsiteY44734" fmla="*/ 2293142 h 4608812"/>
              <a:gd name="connsiteX44735" fmla="*/ 4951514 w 12184637"/>
              <a:gd name="connsiteY44735" fmla="*/ 2284896 h 4608812"/>
              <a:gd name="connsiteX44736" fmla="*/ 4945698 w 12184637"/>
              <a:gd name="connsiteY44736" fmla="*/ 2290197 h 4608812"/>
              <a:gd name="connsiteX44737" fmla="*/ 4950998 w 12184637"/>
              <a:gd name="connsiteY44737" fmla="*/ 2296013 h 4608812"/>
              <a:gd name="connsiteX44738" fmla="*/ 5110393 w 12184637"/>
              <a:gd name="connsiteY44738" fmla="*/ 2304259 h 4608812"/>
              <a:gd name="connsiteX44739" fmla="*/ 5110687 w 12184637"/>
              <a:gd name="connsiteY44739" fmla="*/ 2304259 h 4608812"/>
              <a:gd name="connsiteX44740" fmla="*/ 5116209 w 12184637"/>
              <a:gd name="connsiteY44740" fmla="*/ 2298958 h 4608812"/>
              <a:gd name="connsiteX44741" fmla="*/ 6800634 w 12184637"/>
              <a:gd name="connsiteY44741" fmla="*/ 4555951 h 4608812"/>
              <a:gd name="connsiteX44742" fmla="*/ 6849225 w 12184637"/>
              <a:gd name="connsiteY44742" fmla="*/ 4539386 h 4608812"/>
              <a:gd name="connsiteX44743" fmla="*/ 6852685 w 12184637"/>
              <a:gd name="connsiteY44743" fmla="*/ 4532318 h 4608812"/>
              <a:gd name="connsiteX44744" fmla="*/ 6845617 w 12184637"/>
              <a:gd name="connsiteY44744" fmla="*/ 4528858 h 4608812"/>
              <a:gd name="connsiteX44745" fmla="*/ 6797026 w 12184637"/>
              <a:gd name="connsiteY44745" fmla="*/ 4545423 h 4608812"/>
              <a:gd name="connsiteX44746" fmla="*/ 6793566 w 12184637"/>
              <a:gd name="connsiteY44746" fmla="*/ 4552490 h 4608812"/>
              <a:gd name="connsiteX44747" fmla="*/ 6798867 w 12184637"/>
              <a:gd name="connsiteY44747" fmla="*/ 4556245 h 4608812"/>
              <a:gd name="connsiteX44748" fmla="*/ 6800634 w 12184637"/>
              <a:gd name="connsiteY44748" fmla="*/ 4555951 h 4608812"/>
              <a:gd name="connsiteX44749" fmla="*/ 6715893 w 12184637"/>
              <a:gd name="connsiteY44749" fmla="*/ 4574798 h 4608812"/>
              <a:gd name="connsiteX44750" fmla="*/ 6799971 w 12184637"/>
              <a:gd name="connsiteY44750" fmla="*/ 4556098 h 4608812"/>
              <a:gd name="connsiteX44751" fmla="*/ 6804241 w 12184637"/>
              <a:gd name="connsiteY44751" fmla="*/ 4549472 h 4608812"/>
              <a:gd name="connsiteX44752" fmla="*/ 6797615 w 12184637"/>
              <a:gd name="connsiteY44752" fmla="*/ 4545202 h 4608812"/>
              <a:gd name="connsiteX44753" fmla="*/ 6713537 w 12184637"/>
              <a:gd name="connsiteY44753" fmla="*/ 4563902 h 4608812"/>
              <a:gd name="connsiteX44754" fmla="*/ 6709267 w 12184637"/>
              <a:gd name="connsiteY44754" fmla="*/ 4570528 h 4608812"/>
              <a:gd name="connsiteX44755" fmla="*/ 6714716 w 12184637"/>
              <a:gd name="connsiteY44755" fmla="*/ 4574872 h 4608812"/>
              <a:gd name="connsiteX44756" fmla="*/ 6715893 w 12184637"/>
              <a:gd name="connsiteY44756" fmla="*/ 4574798 h 4608812"/>
              <a:gd name="connsiteX44757" fmla="*/ 6696457 w 12184637"/>
              <a:gd name="connsiteY44757" fmla="*/ 4579805 h 4608812"/>
              <a:gd name="connsiteX44758" fmla="*/ 6716114 w 12184637"/>
              <a:gd name="connsiteY44758" fmla="*/ 4574798 h 4608812"/>
              <a:gd name="connsiteX44759" fmla="*/ 6720164 w 12184637"/>
              <a:gd name="connsiteY44759" fmla="*/ 4568025 h 4608812"/>
              <a:gd name="connsiteX44760" fmla="*/ 6713390 w 12184637"/>
              <a:gd name="connsiteY44760" fmla="*/ 4563976 h 4608812"/>
              <a:gd name="connsiteX44761" fmla="*/ 6693733 w 12184637"/>
              <a:gd name="connsiteY44761" fmla="*/ 4568982 h 4608812"/>
              <a:gd name="connsiteX44762" fmla="*/ 6689684 w 12184637"/>
              <a:gd name="connsiteY44762" fmla="*/ 4575756 h 4608812"/>
              <a:gd name="connsiteX44763" fmla="*/ 6695132 w 12184637"/>
              <a:gd name="connsiteY44763" fmla="*/ 4579952 h 4608812"/>
              <a:gd name="connsiteX44764" fmla="*/ 6696457 w 12184637"/>
              <a:gd name="connsiteY44764" fmla="*/ 4579805 h 4608812"/>
              <a:gd name="connsiteX44765" fmla="*/ 6684456 w 12184637"/>
              <a:gd name="connsiteY44765" fmla="*/ 4583412 h 4608812"/>
              <a:gd name="connsiteX44766" fmla="*/ 6696604 w 12184637"/>
              <a:gd name="connsiteY44766" fmla="*/ 4579731 h 4608812"/>
              <a:gd name="connsiteX44767" fmla="*/ 6700359 w 12184637"/>
              <a:gd name="connsiteY44767" fmla="*/ 4572810 h 4608812"/>
              <a:gd name="connsiteX44768" fmla="*/ 6693438 w 12184637"/>
              <a:gd name="connsiteY44768" fmla="*/ 4569056 h 4608812"/>
              <a:gd name="connsiteX44769" fmla="*/ 6681290 w 12184637"/>
              <a:gd name="connsiteY44769" fmla="*/ 4572737 h 4608812"/>
              <a:gd name="connsiteX44770" fmla="*/ 6677536 w 12184637"/>
              <a:gd name="connsiteY44770" fmla="*/ 4579657 h 4608812"/>
              <a:gd name="connsiteX44771" fmla="*/ 6682910 w 12184637"/>
              <a:gd name="connsiteY44771" fmla="*/ 4583633 h 4608812"/>
              <a:gd name="connsiteX44772" fmla="*/ 6684456 w 12184637"/>
              <a:gd name="connsiteY44772" fmla="*/ 4583412 h 4608812"/>
              <a:gd name="connsiteX44773" fmla="*/ 6624012 w 12184637"/>
              <a:gd name="connsiteY44773" fmla="*/ 4596370 h 4608812"/>
              <a:gd name="connsiteX44774" fmla="*/ 6684014 w 12184637"/>
              <a:gd name="connsiteY44774" fmla="*/ 4583560 h 4608812"/>
              <a:gd name="connsiteX44775" fmla="*/ 6688285 w 12184637"/>
              <a:gd name="connsiteY44775" fmla="*/ 4576933 h 4608812"/>
              <a:gd name="connsiteX44776" fmla="*/ 6681659 w 12184637"/>
              <a:gd name="connsiteY44776" fmla="*/ 4572663 h 4608812"/>
              <a:gd name="connsiteX44777" fmla="*/ 6621656 w 12184637"/>
              <a:gd name="connsiteY44777" fmla="*/ 4585474 h 4608812"/>
              <a:gd name="connsiteX44778" fmla="*/ 6617386 w 12184637"/>
              <a:gd name="connsiteY44778" fmla="*/ 4592100 h 4608812"/>
              <a:gd name="connsiteX44779" fmla="*/ 6622834 w 12184637"/>
              <a:gd name="connsiteY44779" fmla="*/ 4596517 h 4608812"/>
              <a:gd name="connsiteX44780" fmla="*/ 6624012 w 12184637"/>
              <a:gd name="connsiteY44780" fmla="*/ 4596370 h 4608812"/>
              <a:gd name="connsiteX44781" fmla="*/ 6517111 w 12184637"/>
              <a:gd name="connsiteY44781" fmla="*/ 4605425 h 4608812"/>
              <a:gd name="connsiteX44782" fmla="*/ 6623275 w 12184637"/>
              <a:gd name="connsiteY44782" fmla="*/ 4596444 h 4608812"/>
              <a:gd name="connsiteX44783" fmla="*/ 6628355 w 12184637"/>
              <a:gd name="connsiteY44783" fmla="*/ 4590406 h 4608812"/>
              <a:gd name="connsiteX44784" fmla="*/ 6622318 w 12184637"/>
              <a:gd name="connsiteY44784" fmla="*/ 4585326 h 4608812"/>
              <a:gd name="connsiteX44785" fmla="*/ 6516154 w 12184637"/>
              <a:gd name="connsiteY44785" fmla="*/ 4594309 h 4608812"/>
              <a:gd name="connsiteX44786" fmla="*/ 6511074 w 12184637"/>
              <a:gd name="connsiteY44786" fmla="*/ 4600345 h 4608812"/>
              <a:gd name="connsiteX44787" fmla="*/ 6516669 w 12184637"/>
              <a:gd name="connsiteY44787" fmla="*/ 4605425 h 4608812"/>
              <a:gd name="connsiteX44788" fmla="*/ 6517111 w 12184637"/>
              <a:gd name="connsiteY44788" fmla="*/ 4605425 h 4608812"/>
              <a:gd name="connsiteX44789" fmla="*/ 6437892 w 12184637"/>
              <a:gd name="connsiteY44789" fmla="*/ 4612125 h 4608812"/>
              <a:gd name="connsiteX44790" fmla="*/ 6517185 w 12184637"/>
              <a:gd name="connsiteY44790" fmla="*/ 4605425 h 4608812"/>
              <a:gd name="connsiteX44791" fmla="*/ 6522265 w 12184637"/>
              <a:gd name="connsiteY44791" fmla="*/ 4599388 h 4608812"/>
              <a:gd name="connsiteX44792" fmla="*/ 6516227 w 12184637"/>
              <a:gd name="connsiteY44792" fmla="*/ 4594309 h 4608812"/>
              <a:gd name="connsiteX44793" fmla="*/ 6436935 w 12184637"/>
              <a:gd name="connsiteY44793" fmla="*/ 4601008 h 4608812"/>
              <a:gd name="connsiteX44794" fmla="*/ 6431855 w 12184637"/>
              <a:gd name="connsiteY44794" fmla="*/ 4607045 h 4608812"/>
              <a:gd name="connsiteX44795" fmla="*/ 6437451 w 12184637"/>
              <a:gd name="connsiteY44795" fmla="*/ 4612125 h 4608812"/>
              <a:gd name="connsiteX44796" fmla="*/ 6437892 w 12184637"/>
              <a:gd name="connsiteY44796" fmla="*/ 4612125 h 4608812"/>
              <a:gd name="connsiteX44797" fmla="*/ 6442972 w 12184637"/>
              <a:gd name="connsiteY44797" fmla="*/ 4607045 h 4608812"/>
              <a:gd name="connsiteX44798" fmla="*/ 6437966 w 12184637"/>
              <a:gd name="connsiteY44798" fmla="*/ 4601008 h 4608812"/>
              <a:gd name="connsiteX44799" fmla="*/ 6246840 w 12184637"/>
              <a:gd name="connsiteY44799" fmla="*/ 4582897 h 4608812"/>
              <a:gd name="connsiteX44800" fmla="*/ 6240803 w 12184637"/>
              <a:gd name="connsiteY44800" fmla="*/ 4587903 h 4608812"/>
              <a:gd name="connsiteX44801" fmla="*/ 6245810 w 12184637"/>
              <a:gd name="connsiteY44801" fmla="*/ 4593940 h 4608812"/>
              <a:gd name="connsiteX44802" fmla="*/ 6436935 w 12184637"/>
              <a:gd name="connsiteY44802" fmla="*/ 4612052 h 4608812"/>
              <a:gd name="connsiteX44803" fmla="*/ 6437524 w 12184637"/>
              <a:gd name="connsiteY44803" fmla="*/ 4612052 h 4608812"/>
              <a:gd name="connsiteX44804" fmla="*/ 6442972 w 12184637"/>
              <a:gd name="connsiteY44804" fmla="*/ 4607045 h 4608812"/>
              <a:gd name="connsiteX44805" fmla="*/ 6251773 w 12184637"/>
              <a:gd name="connsiteY44805" fmla="*/ 4589670 h 4608812"/>
              <a:gd name="connsiteX44806" fmla="*/ 6247576 w 12184637"/>
              <a:gd name="connsiteY44806" fmla="*/ 4582970 h 4608812"/>
              <a:gd name="connsiteX44807" fmla="*/ 6059175 w 12184637"/>
              <a:gd name="connsiteY44807" fmla="*/ 4539975 h 4608812"/>
              <a:gd name="connsiteX44808" fmla="*/ 6052475 w 12184637"/>
              <a:gd name="connsiteY44808" fmla="*/ 4544171 h 4608812"/>
              <a:gd name="connsiteX44809" fmla="*/ 6056672 w 12184637"/>
              <a:gd name="connsiteY44809" fmla="*/ 4550871 h 4608812"/>
              <a:gd name="connsiteX44810" fmla="*/ 6245073 w 12184637"/>
              <a:gd name="connsiteY44810" fmla="*/ 4593867 h 4608812"/>
              <a:gd name="connsiteX44811" fmla="*/ 6246325 w 12184637"/>
              <a:gd name="connsiteY44811" fmla="*/ 4594014 h 4608812"/>
              <a:gd name="connsiteX44812" fmla="*/ 6251773 w 12184637"/>
              <a:gd name="connsiteY44812" fmla="*/ 4589670 h 4608812"/>
              <a:gd name="connsiteX44813" fmla="*/ 5970679 w 12184637"/>
              <a:gd name="connsiteY44813" fmla="*/ 4554258 h 4608812"/>
              <a:gd name="connsiteX44814" fmla="*/ 6058144 w 12184637"/>
              <a:gd name="connsiteY44814" fmla="*/ 4551091 h 4608812"/>
              <a:gd name="connsiteX44815" fmla="*/ 6063519 w 12184637"/>
              <a:gd name="connsiteY44815" fmla="*/ 4545349 h 4608812"/>
              <a:gd name="connsiteX44816" fmla="*/ 6057776 w 12184637"/>
              <a:gd name="connsiteY44816" fmla="*/ 4539975 h 4608812"/>
              <a:gd name="connsiteX44817" fmla="*/ 5970311 w 12184637"/>
              <a:gd name="connsiteY44817" fmla="*/ 4543140 h 4608812"/>
              <a:gd name="connsiteX44818" fmla="*/ 5964937 w 12184637"/>
              <a:gd name="connsiteY44818" fmla="*/ 4548883 h 4608812"/>
              <a:gd name="connsiteX44819" fmla="*/ 5970532 w 12184637"/>
              <a:gd name="connsiteY44819" fmla="*/ 4554258 h 4608812"/>
              <a:gd name="connsiteX44820" fmla="*/ 5970679 w 12184637"/>
              <a:gd name="connsiteY44820" fmla="*/ 4554258 h 4608812"/>
              <a:gd name="connsiteX44821" fmla="*/ 5975833 w 12184637"/>
              <a:gd name="connsiteY44821" fmla="*/ 4550135 h 4608812"/>
              <a:gd name="connsiteX44822" fmla="*/ 5971931 w 12184637"/>
              <a:gd name="connsiteY44822" fmla="*/ 4543287 h 4608812"/>
              <a:gd name="connsiteX44823" fmla="*/ 5776535 w 12184637"/>
              <a:gd name="connsiteY44823" fmla="*/ 4490500 h 4608812"/>
              <a:gd name="connsiteX44824" fmla="*/ 5769688 w 12184637"/>
              <a:gd name="connsiteY44824" fmla="*/ 4494402 h 4608812"/>
              <a:gd name="connsiteX44825" fmla="*/ 5773590 w 12184637"/>
              <a:gd name="connsiteY44825" fmla="*/ 4501249 h 4608812"/>
              <a:gd name="connsiteX44826" fmla="*/ 5968986 w 12184637"/>
              <a:gd name="connsiteY44826" fmla="*/ 4554037 h 4608812"/>
              <a:gd name="connsiteX44827" fmla="*/ 5970459 w 12184637"/>
              <a:gd name="connsiteY44827" fmla="*/ 4554258 h 4608812"/>
              <a:gd name="connsiteX44828" fmla="*/ 5975833 w 12184637"/>
              <a:gd name="connsiteY44828" fmla="*/ 4550135 h 4608812"/>
              <a:gd name="connsiteX44829" fmla="*/ 5780658 w 12184637"/>
              <a:gd name="connsiteY44829" fmla="*/ 4496316 h 4608812"/>
              <a:gd name="connsiteX44830" fmla="*/ 5775505 w 12184637"/>
              <a:gd name="connsiteY44830" fmla="*/ 4490352 h 4608812"/>
              <a:gd name="connsiteX44831" fmla="*/ 5676776 w 12184637"/>
              <a:gd name="connsiteY44831" fmla="*/ 4482769 h 4608812"/>
              <a:gd name="connsiteX44832" fmla="*/ 5670812 w 12184637"/>
              <a:gd name="connsiteY44832" fmla="*/ 4487923 h 4608812"/>
              <a:gd name="connsiteX44833" fmla="*/ 5675966 w 12184637"/>
              <a:gd name="connsiteY44833" fmla="*/ 4493887 h 4608812"/>
              <a:gd name="connsiteX44834" fmla="*/ 5774694 w 12184637"/>
              <a:gd name="connsiteY44834" fmla="*/ 4501470 h 4608812"/>
              <a:gd name="connsiteX44835" fmla="*/ 5775210 w 12184637"/>
              <a:gd name="connsiteY44835" fmla="*/ 4501470 h 4608812"/>
              <a:gd name="connsiteX44836" fmla="*/ 5780658 w 12184637"/>
              <a:gd name="connsiteY44836" fmla="*/ 4496316 h 4608812"/>
              <a:gd name="connsiteX44837" fmla="*/ 5681708 w 12184637"/>
              <a:gd name="connsiteY44837" fmla="*/ 4489764 h 4608812"/>
              <a:gd name="connsiteX44838" fmla="*/ 5677807 w 12184637"/>
              <a:gd name="connsiteY44838" fmla="*/ 4482917 h 4608812"/>
              <a:gd name="connsiteX44839" fmla="*/ 5532474 w 12184637"/>
              <a:gd name="connsiteY44839" fmla="*/ 4443234 h 4608812"/>
              <a:gd name="connsiteX44840" fmla="*/ 5525628 w 12184637"/>
              <a:gd name="connsiteY44840" fmla="*/ 4447136 h 4608812"/>
              <a:gd name="connsiteX44841" fmla="*/ 5529529 w 12184637"/>
              <a:gd name="connsiteY44841" fmla="*/ 4453982 h 4608812"/>
              <a:gd name="connsiteX44842" fmla="*/ 5674861 w 12184637"/>
              <a:gd name="connsiteY44842" fmla="*/ 4493665 h 4608812"/>
              <a:gd name="connsiteX44843" fmla="*/ 5676334 w 12184637"/>
              <a:gd name="connsiteY44843" fmla="*/ 4493887 h 4608812"/>
              <a:gd name="connsiteX44844" fmla="*/ 5681708 w 12184637"/>
              <a:gd name="connsiteY44844" fmla="*/ 4489764 h 4608812"/>
              <a:gd name="connsiteX44845" fmla="*/ 5536376 w 12184637"/>
              <a:gd name="connsiteY44845" fmla="*/ 4450081 h 4608812"/>
              <a:gd name="connsiteX44846" fmla="*/ 5532474 w 12184637"/>
              <a:gd name="connsiteY44846" fmla="*/ 4443234 h 4608812"/>
              <a:gd name="connsiteX44847" fmla="*/ 5442728 w 12184637"/>
              <a:gd name="connsiteY44847" fmla="*/ 4418717 h 4608812"/>
              <a:gd name="connsiteX44848" fmla="*/ 5435881 w 12184637"/>
              <a:gd name="connsiteY44848" fmla="*/ 4422619 h 4608812"/>
              <a:gd name="connsiteX44849" fmla="*/ 5439783 w 12184637"/>
              <a:gd name="connsiteY44849" fmla="*/ 4429466 h 4608812"/>
              <a:gd name="connsiteX44850" fmla="*/ 5529529 w 12184637"/>
              <a:gd name="connsiteY44850" fmla="*/ 4453909 h 4608812"/>
              <a:gd name="connsiteX44851" fmla="*/ 5531002 w 12184637"/>
              <a:gd name="connsiteY44851" fmla="*/ 4454130 h 4608812"/>
              <a:gd name="connsiteX44852" fmla="*/ 5536376 w 12184637"/>
              <a:gd name="connsiteY44852" fmla="*/ 4450081 h 4608812"/>
              <a:gd name="connsiteX44853" fmla="*/ 5446556 w 12184637"/>
              <a:gd name="connsiteY44853" fmla="*/ 4425564 h 4608812"/>
              <a:gd name="connsiteX44854" fmla="*/ 5442580 w 12184637"/>
              <a:gd name="connsiteY44854" fmla="*/ 4418791 h 4608812"/>
              <a:gd name="connsiteX44855" fmla="*/ 5386406 w 12184637"/>
              <a:gd name="connsiteY44855" fmla="*/ 4404140 h 4608812"/>
              <a:gd name="connsiteX44856" fmla="*/ 5379633 w 12184637"/>
              <a:gd name="connsiteY44856" fmla="*/ 4408115 h 4608812"/>
              <a:gd name="connsiteX44857" fmla="*/ 5383608 w 12184637"/>
              <a:gd name="connsiteY44857" fmla="*/ 4414889 h 4608812"/>
              <a:gd name="connsiteX44858" fmla="*/ 5439783 w 12184637"/>
              <a:gd name="connsiteY44858" fmla="*/ 4429540 h 4608812"/>
              <a:gd name="connsiteX44859" fmla="*/ 5441255 w 12184637"/>
              <a:gd name="connsiteY44859" fmla="*/ 4429761 h 4608812"/>
              <a:gd name="connsiteX44860" fmla="*/ 5446556 w 12184637"/>
              <a:gd name="connsiteY44860" fmla="*/ 4425564 h 4608812"/>
              <a:gd name="connsiteX44861" fmla="*/ 5390382 w 12184637"/>
              <a:gd name="connsiteY44861" fmla="*/ 4410839 h 4608812"/>
              <a:gd name="connsiteX44862" fmla="*/ 5386406 w 12184637"/>
              <a:gd name="connsiteY44862" fmla="*/ 4404066 h 4608812"/>
              <a:gd name="connsiteX44863" fmla="*/ 5186077 w 12184637"/>
              <a:gd name="connsiteY44863" fmla="*/ 4351720 h 4608812"/>
              <a:gd name="connsiteX44864" fmla="*/ 5179304 w 12184637"/>
              <a:gd name="connsiteY44864" fmla="*/ 4355696 h 4608812"/>
              <a:gd name="connsiteX44865" fmla="*/ 5183280 w 12184637"/>
              <a:gd name="connsiteY44865" fmla="*/ 4362469 h 4608812"/>
              <a:gd name="connsiteX44866" fmla="*/ 5383608 w 12184637"/>
              <a:gd name="connsiteY44866" fmla="*/ 4414815 h 4608812"/>
              <a:gd name="connsiteX44867" fmla="*/ 5385081 w 12184637"/>
              <a:gd name="connsiteY44867" fmla="*/ 4415036 h 4608812"/>
              <a:gd name="connsiteX44868" fmla="*/ 5390382 w 12184637"/>
              <a:gd name="connsiteY44868" fmla="*/ 4410839 h 4608812"/>
              <a:gd name="connsiteX44869" fmla="*/ 5190053 w 12184637"/>
              <a:gd name="connsiteY44869" fmla="*/ 4358567 h 4608812"/>
              <a:gd name="connsiteX44870" fmla="*/ 5186077 w 12184637"/>
              <a:gd name="connsiteY44870" fmla="*/ 4351794 h 4608812"/>
              <a:gd name="connsiteX44871" fmla="*/ 5182838 w 12184637"/>
              <a:gd name="connsiteY44871" fmla="*/ 4350910 h 4608812"/>
              <a:gd name="connsiteX44872" fmla="*/ 5176064 w 12184637"/>
              <a:gd name="connsiteY44872" fmla="*/ 4354886 h 4608812"/>
              <a:gd name="connsiteX44873" fmla="*/ 5180040 w 12184637"/>
              <a:gd name="connsiteY44873" fmla="*/ 4361659 h 4608812"/>
              <a:gd name="connsiteX44874" fmla="*/ 5183280 w 12184637"/>
              <a:gd name="connsiteY44874" fmla="*/ 4362543 h 4608812"/>
              <a:gd name="connsiteX44875" fmla="*/ 5184752 w 12184637"/>
              <a:gd name="connsiteY44875" fmla="*/ 4362690 h 4608812"/>
              <a:gd name="connsiteX44876" fmla="*/ 5190053 w 12184637"/>
              <a:gd name="connsiteY44876" fmla="*/ 4358567 h 4608812"/>
              <a:gd name="connsiteX44877" fmla="*/ 5186740 w 12184637"/>
              <a:gd name="connsiteY44877" fmla="*/ 4357978 h 4608812"/>
              <a:gd name="connsiteX44878" fmla="*/ 5183132 w 12184637"/>
              <a:gd name="connsiteY44878" fmla="*/ 4350984 h 4608812"/>
              <a:gd name="connsiteX44879" fmla="*/ 5181955 w 12184637"/>
              <a:gd name="connsiteY44879" fmla="*/ 4350616 h 4608812"/>
              <a:gd name="connsiteX44880" fmla="*/ 5174960 w 12184637"/>
              <a:gd name="connsiteY44880" fmla="*/ 4354223 h 4608812"/>
              <a:gd name="connsiteX44881" fmla="*/ 5178568 w 12184637"/>
              <a:gd name="connsiteY44881" fmla="*/ 4361217 h 4608812"/>
              <a:gd name="connsiteX44882" fmla="*/ 5179745 w 12184637"/>
              <a:gd name="connsiteY44882" fmla="*/ 4361585 h 4608812"/>
              <a:gd name="connsiteX44883" fmla="*/ 5181439 w 12184637"/>
              <a:gd name="connsiteY44883" fmla="*/ 4361880 h 4608812"/>
              <a:gd name="connsiteX44884" fmla="*/ 5186740 w 12184637"/>
              <a:gd name="connsiteY44884" fmla="*/ 4357978 h 4608812"/>
              <a:gd name="connsiteX44885" fmla="*/ 5185636 w 12184637"/>
              <a:gd name="connsiteY44885" fmla="*/ 4357536 h 4608812"/>
              <a:gd name="connsiteX44886" fmla="*/ 5181881 w 12184637"/>
              <a:gd name="connsiteY44886" fmla="*/ 4350616 h 4608812"/>
              <a:gd name="connsiteX44887" fmla="*/ 5127915 w 12184637"/>
              <a:gd name="connsiteY44887" fmla="*/ 4334345 h 4608812"/>
              <a:gd name="connsiteX44888" fmla="*/ 5120994 w 12184637"/>
              <a:gd name="connsiteY44888" fmla="*/ 4338100 h 4608812"/>
              <a:gd name="connsiteX44889" fmla="*/ 5124749 w 12184637"/>
              <a:gd name="connsiteY44889" fmla="*/ 4345020 h 4608812"/>
              <a:gd name="connsiteX44890" fmla="*/ 5178715 w 12184637"/>
              <a:gd name="connsiteY44890" fmla="*/ 4361291 h 4608812"/>
              <a:gd name="connsiteX44891" fmla="*/ 5180335 w 12184637"/>
              <a:gd name="connsiteY44891" fmla="*/ 4361512 h 4608812"/>
              <a:gd name="connsiteX44892" fmla="*/ 5185636 w 12184637"/>
              <a:gd name="connsiteY44892" fmla="*/ 4357536 h 4608812"/>
              <a:gd name="connsiteX44893" fmla="*/ 5131670 w 12184637"/>
              <a:gd name="connsiteY44893" fmla="*/ 4341265 h 4608812"/>
              <a:gd name="connsiteX44894" fmla="*/ 5127915 w 12184637"/>
              <a:gd name="connsiteY44894" fmla="*/ 4334345 h 4608812"/>
              <a:gd name="connsiteX44895" fmla="*/ 5072476 w 12184637"/>
              <a:gd name="connsiteY44895" fmla="*/ 4317633 h 4608812"/>
              <a:gd name="connsiteX44896" fmla="*/ 5065556 w 12184637"/>
              <a:gd name="connsiteY44896" fmla="*/ 4321387 h 4608812"/>
              <a:gd name="connsiteX44897" fmla="*/ 5069311 w 12184637"/>
              <a:gd name="connsiteY44897" fmla="*/ 4328308 h 4608812"/>
              <a:gd name="connsiteX44898" fmla="*/ 5124749 w 12184637"/>
              <a:gd name="connsiteY44898" fmla="*/ 4345020 h 4608812"/>
              <a:gd name="connsiteX44899" fmla="*/ 5126369 w 12184637"/>
              <a:gd name="connsiteY44899" fmla="*/ 4345241 h 4608812"/>
              <a:gd name="connsiteX44900" fmla="*/ 5131670 w 12184637"/>
              <a:gd name="connsiteY44900" fmla="*/ 4341265 h 4608812"/>
              <a:gd name="connsiteX44901" fmla="*/ 5076231 w 12184637"/>
              <a:gd name="connsiteY44901" fmla="*/ 4324627 h 4608812"/>
              <a:gd name="connsiteX44902" fmla="*/ 5072698 w 12184637"/>
              <a:gd name="connsiteY44902" fmla="*/ 4317633 h 4608812"/>
              <a:gd name="connsiteX44903" fmla="*/ 4971613 w 12184637"/>
              <a:gd name="connsiteY44903" fmla="*/ 4284502 h 4608812"/>
              <a:gd name="connsiteX44904" fmla="*/ 4964619 w 12184637"/>
              <a:gd name="connsiteY44904" fmla="*/ 4288036 h 4608812"/>
              <a:gd name="connsiteX44905" fmla="*/ 4968152 w 12184637"/>
              <a:gd name="connsiteY44905" fmla="*/ 4295030 h 4608812"/>
              <a:gd name="connsiteX44906" fmla="*/ 5069237 w 12184637"/>
              <a:gd name="connsiteY44906" fmla="*/ 4328161 h 4608812"/>
              <a:gd name="connsiteX44907" fmla="*/ 5071004 w 12184637"/>
              <a:gd name="connsiteY44907" fmla="*/ 4328455 h 4608812"/>
              <a:gd name="connsiteX44908" fmla="*/ 5076231 w 12184637"/>
              <a:gd name="connsiteY44908" fmla="*/ 4324627 h 4608812"/>
              <a:gd name="connsiteX44909" fmla="*/ 4975073 w 12184637"/>
              <a:gd name="connsiteY44909" fmla="*/ 4291643 h 4608812"/>
              <a:gd name="connsiteX44910" fmla="*/ 4971687 w 12184637"/>
              <a:gd name="connsiteY44910" fmla="*/ 4284502 h 4608812"/>
              <a:gd name="connsiteX44911" fmla="*/ 4881645 w 12184637"/>
              <a:gd name="connsiteY44911" fmla="*/ 4252550 h 4608812"/>
              <a:gd name="connsiteX44912" fmla="*/ 4874504 w 12184637"/>
              <a:gd name="connsiteY44912" fmla="*/ 4255936 h 4608812"/>
              <a:gd name="connsiteX44913" fmla="*/ 4877890 w 12184637"/>
              <a:gd name="connsiteY44913" fmla="*/ 4263078 h 4608812"/>
              <a:gd name="connsiteX44914" fmla="*/ 4967932 w 12184637"/>
              <a:gd name="connsiteY44914" fmla="*/ 4295104 h 4608812"/>
              <a:gd name="connsiteX44915" fmla="*/ 4969846 w 12184637"/>
              <a:gd name="connsiteY44915" fmla="*/ 4295398 h 4608812"/>
              <a:gd name="connsiteX44916" fmla="*/ 4975073 w 12184637"/>
              <a:gd name="connsiteY44916" fmla="*/ 4291643 h 4608812"/>
              <a:gd name="connsiteX44917" fmla="*/ 4885032 w 12184637"/>
              <a:gd name="connsiteY44917" fmla="*/ 4259691 h 4608812"/>
              <a:gd name="connsiteX44918" fmla="*/ 4881645 w 12184637"/>
              <a:gd name="connsiteY44918" fmla="*/ 4252550 h 4608812"/>
              <a:gd name="connsiteX44919" fmla="*/ 4840195 w 12184637"/>
              <a:gd name="connsiteY44919" fmla="*/ 4237751 h 4608812"/>
              <a:gd name="connsiteX44920" fmla="*/ 4833054 w 12184637"/>
              <a:gd name="connsiteY44920" fmla="*/ 4241138 h 4608812"/>
              <a:gd name="connsiteX44921" fmla="*/ 4836440 w 12184637"/>
              <a:gd name="connsiteY44921" fmla="*/ 4248280 h 4608812"/>
              <a:gd name="connsiteX44922" fmla="*/ 4877890 w 12184637"/>
              <a:gd name="connsiteY44922" fmla="*/ 4263078 h 4608812"/>
              <a:gd name="connsiteX44923" fmla="*/ 4879805 w 12184637"/>
              <a:gd name="connsiteY44923" fmla="*/ 4263372 h 4608812"/>
              <a:gd name="connsiteX44924" fmla="*/ 4885032 w 12184637"/>
              <a:gd name="connsiteY44924" fmla="*/ 4259691 h 4608812"/>
              <a:gd name="connsiteX44925" fmla="*/ 6917694 w 12184637"/>
              <a:gd name="connsiteY44925" fmla="*/ 1989151 h 4608812"/>
              <a:gd name="connsiteX44926" fmla="*/ 6918284 w 12184637"/>
              <a:gd name="connsiteY44926" fmla="*/ 1981274 h 4608812"/>
              <a:gd name="connsiteX44927" fmla="*/ 6885374 w 12184637"/>
              <a:gd name="connsiteY44927" fmla="*/ 1942695 h 4608812"/>
              <a:gd name="connsiteX44928" fmla="*/ 6877496 w 12184637"/>
              <a:gd name="connsiteY44928" fmla="*/ 1942106 h 4608812"/>
              <a:gd name="connsiteX44929" fmla="*/ 6876907 w 12184637"/>
              <a:gd name="connsiteY44929" fmla="*/ 1949984 h 4608812"/>
              <a:gd name="connsiteX44930" fmla="*/ 6909817 w 12184637"/>
              <a:gd name="connsiteY44930" fmla="*/ 1988563 h 4608812"/>
              <a:gd name="connsiteX44931" fmla="*/ 6914087 w 12184637"/>
              <a:gd name="connsiteY44931" fmla="*/ 1990477 h 4608812"/>
              <a:gd name="connsiteX44932" fmla="*/ 6917694 w 12184637"/>
              <a:gd name="connsiteY44932" fmla="*/ 1989151 h 4608812"/>
              <a:gd name="connsiteX44933" fmla="*/ 6941843 w 12184637"/>
              <a:gd name="connsiteY44933" fmla="*/ 2045252 h 4608812"/>
              <a:gd name="connsiteX44934" fmla="*/ 6944567 w 12184637"/>
              <a:gd name="connsiteY44934" fmla="*/ 2037817 h 4608812"/>
              <a:gd name="connsiteX44935" fmla="*/ 6919167 w 12184637"/>
              <a:gd name="connsiteY44935" fmla="*/ 1982525 h 4608812"/>
              <a:gd name="connsiteX44936" fmla="*/ 6911731 w 12184637"/>
              <a:gd name="connsiteY44936" fmla="*/ 1979801 h 4608812"/>
              <a:gd name="connsiteX44937" fmla="*/ 6909007 w 12184637"/>
              <a:gd name="connsiteY44937" fmla="*/ 1987237 h 4608812"/>
              <a:gd name="connsiteX44938" fmla="*/ 6934407 w 12184637"/>
              <a:gd name="connsiteY44938" fmla="*/ 2042528 h 4608812"/>
              <a:gd name="connsiteX44939" fmla="*/ 6939487 w 12184637"/>
              <a:gd name="connsiteY44939" fmla="*/ 2045768 h 4608812"/>
              <a:gd name="connsiteX44940" fmla="*/ 6941843 w 12184637"/>
              <a:gd name="connsiteY44940" fmla="*/ 2045252 h 4608812"/>
              <a:gd name="connsiteX44941" fmla="*/ 6963267 w 12184637"/>
              <a:gd name="connsiteY44941" fmla="*/ 2115931 h 4608812"/>
              <a:gd name="connsiteX44942" fmla="*/ 6966948 w 12184637"/>
              <a:gd name="connsiteY44942" fmla="*/ 2108937 h 4608812"/>
              <a:gd name="connsiteX44943" fmla="*/ 6944861 w 12184637"/>
              <a:gd name="connsiteY44943" fmla="*/ 2038553 h 4608812"/>
              <a:gd name="connsiteX44944" fmla="*/ 6937868 w 12184637"/>
              <a:gd name="connsiteY44944" fmla="*/ 2034872 h 4608812"/>
              <a:gd name="connsiteX44945" fmla="*/ 6934186 w 12184637"/>
              <a:gd name="connsiteY44945" fmla="*/ 2041866 h 4608812"/>
              <a:gd name="connsiteX44946" fmla="*/ 6956273 w 12184637"/>
              <a:gd name="connsiteY44946" fmla="*/ 2112250 h 4608812"/>
              <a:gd name="connsiteX44947" fmla="*/ 6961648 w 12184637"/>
              <a:gd name="connsiteY44947" fmla="*/ 2116152 h 4608812"/>
              <a:gd name="connsiteX44948" fmla="*/ 6963267 w 12184637"/>
              <a:gd name="connsiteY44948" fmla="*/ 2115931 h 4608812"/>
              <a:gd name="connsiteX44949" fmla="*/ 6983514 w 12184637"/>
              <a:gd name="connsiteY44949" fmla="*/ 2199272 h 4608812"/>
              <a:gd name="connsiteX44950" fmla="*/ 6987563 w 12184637"/>
              <a:gd name="connsiteY44950" fmla="*/ 2192499 h 4608812"/>
              <a:gd name="connsiteX44951" fmla="*/ 6966948 w 12184637"/>
              <a:gd name="connsiteY44951" fmla="*/ 2109231 h 4608812"/>
              <a:gd name="connsiteX44952" fmla="*/ 6960175 w 12184637"/>
              <a:gd name="connsiteY44952" fmla="*/ 2105182 h 4608812"/>
              <a:gd name="connsiteX44953" fmla="*/ 6956126 w 12184637"/>
              <a:gd name="connsiteY44953" fmla="*/ 2111955 h 4608812"/>
              <a:gd name="connsiteX44954" fmla="*/ 6976740 w 12184637"/>
              <a:gd name="connsiteY44954" fmla="*/ 2195223 h 4608812"/>
              <a:gd name="connsiteX44955" fmla="*/ 6982188 w 12184637"/>
              <a:gd name="connsiteY44955" fmla="*/ 2199493 h 4608812"/>
              <a:gd name="connsiteX44956" fmla="*/ 6983514 w 12184637"/>
              <a:gd name="connsiteY44956" fmla="*/ 2199272 h 4608812"/>
              <a:gd name="connsiteX44957" fmla="*/ 7004275 w 12184637"/>
              <a:gd name="connsiteY44957" fmla="*/ 2292995 h 4608812"/>
              <a:gd name="connsiteX44958" fmla="*/ 7008472 w 12184637"/>
              <a:gd name="connsiteY44958" fmla="*/ 2286368 h 4608812"/>
              <a:gd name="connsiteX44959" fmla="*/ 6987563 w 12184637"/>
              <a:gd name="connsiteY44959" fmla="*/ 2192646 h 4608812"/>
              <a:gd name="connsiteX44960" fmla="*/ 6980937 w 12184637"/>
              <a:gd name="connsiteY44960" fmla="*/ 2188450 h 4608812"/>
              <a:gd name="connsiteX44961" fmla="*/ 6976740 w 12184637"/>
              <a:gd name="connsiteY44961" fmla="*/ 2195076 h 4608812"/>
              <a:gd name="connsiteX44962" fmla="*/ 6997650 w 12184637"/>
              <a:gd name="connsiteY44962" fmla="*/ 2288798 h 4608812"/>
              <a:gd name="connsiteX44963" fmla="*/ 7003171 w 12184637"/>
              <a:gd name="connsiteY44963" fmla="*/ 2293142 h 4608812"/>
              <a:gd name="connsiteX44964" fmla="*/ 7004275 w 12184637"/>
              <a:gd name="connsiteY44964" fmla="*/ 2292995 h 4608812"/>
              <a:gd name="connsiteX44965" fmla="*/ 7024448 w 12184637"/>
              <a:gd name="connsiteY44965" fmla="*/ 2390324 h 4608812"/>
              <a:gd name="connsiteX44966" fmla="*/ 7028792 w 12184637"/>
              <a:gd name="connsiteY44966" fmla="*/ 2383698 h 4608812"/>
              <a:gd name="connsiteX44967" fmla="*/ 7008546 w 12184637"/>
              <a:gd name="connsiteY44967" fmla="*/ 2286442 h 4608812"/>
              <a:gd name="connsiteX44968" fmla="*/ 7001919 w 12184637"/>
              <a:gd name="connsiteY44968" fmla="*/ 2282098 h 4608812"/>
              <a:gd name="connsiteX44969" fmla="*/ 6997576 w 12184637"/>
              <a:gd name="connsiteY44969" fmla="*/ 2288724 h 4608812"/>
              <a:gd name="connsiteX44970" fmla="*/ 7017822 w 12184637"/>
              <a:gd name="connsiteY44970" fmla="*/ 2385981 h 4608812"/>
              <a:gd name="connsiteX44971" fmla="*/ 7023344 w 12184637"/>
              <a:gd name="connsiteY44971" fmla="*/ 2390398 h 4608812"/>
              <a:gd name="connsiteX44972" fmla="*/ 7024448 w 12184637"/>
              <a:gd name="connsiteY44972" fmla="*/ 2390324 h 4608812"/>
              <a:gd name="connsiteX44973" fmla="*/ 7043001 w 12184637"/>
              <a:gd name="connsiteY44973" fmla="*/ 2484194 h 4608812"/>
              <a:gd name="connsiteX44974" fmla="*/ 7047418 w 12184637"/>
              <a:gd name="connsiteY44974" fmla="*/ 2477641 h 4608812"/>
              <a:gd name="connsiteX44975" fmla="*/ 7028866 w 12184637"/>
              <a:gd name="connsiteY44975" fmla="*/ 2383698 h 4608812"/>
              <a:gd name="connsiteX44976" fmla="*/ 7022313 w 12184637"/>
              <a:gd name="connsiteY44976" fmla="*/ 2379281 h 4608812"/>
              <a:gd name="connsiteX44977" fmla="*/ 7017896 w 12184637"/>
              <a:gd name="connsiteY44977" fmla="*/ 2385833 h 4608812"/>
              <a:gd name="connsiteX44978" fmla="*/ 7036449 w 12184637"/>
              <a:gd name="connsiteY44978" fmla="*/ 2479777 h 4608812"/>
              <a:gd name="connsiteX44979" fmla="*/ 7041970 w 12184637"/>
              <a:gd name="connsiteY44979" fmla="*/ 2484268 h 4608812"/>
              <a:gd name="connsiteX44980" fmla="*/ 7043001 w 12184637"/>
              <a:gd name="connsiteY44980" fmla="*/ 2484194 h 4608812"/>
              <a:gd name="connsiteX44981" fmla="*/ 7058904 w 12184637"/>
              <a:gd name="connsiteY44981" fmla="*/ 2567756 h 4608812"/>
              <a:gd name="connsiteX44982" fmla="*/ 7063321 w 12184637"/>
              <a:gd name="connsiteY44982" fmla="*/ 2561204 h 4608812"/>
              <a:gd name="connsiteX44983" fmla="*/ 7047418 w 12184637"/>
              <a:gd name="connsiteY44983" fmla="*/ 2477715 h 4608812"/>
              <a:gd name="connsiteX44984" fmla="*/ 7040866 w 12184637"/>
              <a:gd name="connsiteY44984" fmla="*/ 2473298 h 4608812"/>
              <a:gd name="connsiteX44985" fmla="*/ 7036449 w 12184637"/>
              <a:gd name="connsiteY44985" fmla="*/ 2479850 h 4608812"/>
              <a:gd name="connsiteX44986" fmla="*/ 7052352 w 12184637"/>
              <a:gd name="connsiteY44986" fmla="*/ 2563339 h 4608812"/>
              <a:gd name="connsiteX44987" fmla="*/ 7057873 w 12184637"/>
              <a:gd name="connsiteY44987" fmla="*/ 2567904 h 4608812"/>
              <a:gd name="connsiteX44988" fmla="*/ 7058904 w 12184637"/>
              <a:gd name="connsiteY44988" fmla="*/ 2567756 h 4608812"/>
              <a:gd name="connsiteX44989" fmla="*/ 7071125 w 12184637"/>
              <a:gd name="connsiteY44989" fmla="*/ 2633723 h 4608812"/>
              <a:gd name="connsiteX44990" fmla="*/ 7075616 w 12184637"/>
              <a:gd name="connsiteY44990" fmla="*/ 2627244 h 4608812"/>
              <a:gd name="connsiteX44991" fmla="*/ 7063321 w 12184637"/>
              <a:gd name="connsiteY44991" fmla="*/ 2561278 h 4608812"/>
              <a:gd name="connsiteX44992" fmla="*/ 7056842 w 12184637"/>
              <a:gd name="connsiteY44992" fmla="*/ 2556786 h 4608812"/>
              <a:gd name="connsiteX44993" fmla="*/ 7052352 w 12184637"/>
              <a:gd name="connsiteY44993" fmla="*/ 2563265 h 4608812"/>
              <a:gd name="connsiteX44994" fmla="*/ 7064646 w 12184637"/>
              <a:gd name="connsiteY44994" fmla="*/ 2629232 h 4608812"/>
              <a:gd name="connsiteX44995" fmla="*/ 7070168 w 12184637"/>
              <a:gd name="connsiteY44995" fmla="*/ 2633796 h 4608812"/>
              <a:gd name="connsiteX44996" fmla="*/ 7071125 w 12184637"/>
              <a:gd name="connsiteY44996" fmla="*/ 2633723 h 4608812"/>
              <a:gd name="connsiteX44997" fmla="*/ 7076868 w 12184637"/>
              <a:gd name="connsiteY44997" fmla="*/ 2687983 h 4608812"/>
              <a:gd name="connsiteX44998" fmla="*/ 7081801 w 12184637"/>
              <a:gd name="connsiteY44998" fmla="*/ 2681799 h 4608812"/>
              <a:gd name="connsiteX44999" fmla="*/ 7075690 w 12184637"/>
              <a:gd name="connsiteY44999" fmla="*/ 2627612 h 4608812"/>
              <a:gd name="connsiteX45000" fmla="*/ 7069505 w 12184637"/>
              <a:gd name="connsiteY45000" fmla="*/ 2622679 h 4608812"/>
              <a:gd name="connsiteX45001" fmla="*/ 7064573 w 12184637"/>
              <a:gd name="connsiteY45001" fmla="*/ 2628864 h 4608812"/>
              <a:gd name="connsiteX45002" fmla="*/ 7070684 w 12184637"/>
              <a:gd name="connsiteY45002" fmla="*/ 2683050 h 4608812"/>
              <a:gd name="connsiteX45003" fmla="*/ 7076279 w 12184637"/>
              <a:gd name="connsiteY45003" fmla="*/ 2687983 h 4608812"/>
              <a:gd name="connsiteX45004" fmla="*/ 7076868 w 12184637"/>
              <a:gd name="connsiteY45004" fmla="*/ 2687983 h 4608812"/>
              <a:gd name="connsiteX45005" fmla="*/ 7079224 w 12184637"/>
              <a:gd name="connsiteY45005" fmla="*/ 2730905 h 4608812"/>
              <a:gd name="connsiteX45006" fmla="*/ 7081727 w 12184637"/>
              <a:gd name="connsiteY45006" fmla="*/ 2682756 h 4608812"/>
              <a:gd name="connsiteX45007" fmla="*/ 7076426 w 12184637"/>
              <a:gd name="connsiteY45007" fmla="*/ 2676866 h 4608812"/>
              <a:gd name="connsiteX45008" fmla="*/ 7070536 w 12184637"/>
              <a:gd name="connsiteY45008" fmla="*/ 2682167 h 4608812"/>
              <a:gd name="connsiteX45009" fmla="*/ 7068033 w 12184637"/>
              <a:gd name="connsiteY45009" fmla="*/ 2730316 h 4608812"/>
              <a:gd name="connsiteX45010" fmla="*/ 7073334 w 12184637"/>
              <a:gd name="connsiteY45010" fmla="*/ 2736206 h 4608812"/>
              <a:gd name="connsiteX45011" fmla="*/ 7073702 w 12184637"/>
              <a:gd name="connsiteY45011" fmla="*/ 2736206 h 4608812"/>
              <a:gd name="connsiteX45012" fmla="*/ 7079224 w 12184637"/>
              <a:gd name="connsiteY45012" fmla="*/ 2730905 h 4608812"/>
              <a:gd name="connsiteX45013" fmla="*/ 7062880 w 12184637"/>
              <a:gd name="connsiteY45013" fmla="*/ 2780307 h 4608812"/>
              <a:gd name="connsiteX45014" fmla="*/ 7078929 w 12184637"/>
              <a:gd name="connsiteY45014" fmla="*/ 2732378 h 4608812"/>
              <a:gd name="connsiteX45015" fmla="*/ 7075396 w 12184637"/>
              <a:gd name="connsiteY45015" fmla="*/ 2725310 h 4608812"/>
              <a:gd name="connsiteX45016" fmla="*/ 7068328 w 12184637"/>
              <a:gd name="connsiteY45016" fmla="*/ 2728844 h 4608812"/>
              <a:gd name="connsiteX45017" fmla="*/ 7052278 w 12184637"/>
              <a:gd name="connsiteY45017" fmla="*/ 2776773 h 4608812"/>
              <a:gd name="connsiteX45018" fmla="*/ 7055812 w 12184637"/>
              <a:gd name="connsiteY45018" fmla="*/ 2783840 h 4608812"/>
              <a:gd name="connsiteX45019" fmla="*/ 7057652 w 12184637"/>
              <a:gd name="connsiteY45019" fmla="*/ 2784135 h 4608812"/>
              <a:gd name="connsiteX45020" fmla="*/ 7062880 w 12184637"/>
              <a:gd name="connsiteY45020" fmla="*/ 2780307 h 4608812"/>
              <a:gd name="connsiteX45021" fmla="*/ 7027982 w 12184637"/>
              <a:gd name="connsiteY45021" fmla="*/ 2835082 h 4608812"/>
              <a:gd name="connsiteX45022" fmla="*/ 7062364 w 12184637"/>
              <a:gd name="connsiteY45022" fmla="*/ 2781558 h 4608812"/>
              <a:gd name="connsiteX45023" fmla="*/ 7060671 w 12184637"/>
              <a:gd name="connsiteY45023" fmla="*/ 2773828 h 4608812"/>
              <a:gd name="connsiteX45024" fmla="*/ 7052940 w 12184637"/>
              <a:gd name="connsiteY45024" fmla="*/ 2775521 h 4608812"/>
              <a:gd name="connsiteX45025" fmla="*/ 7018558 w 12184637"/>
              <a:gd name="connsiteY45025" fmla="*/ 2829045 h 4608812"/>
              <a:gd name="connsiteX45026" fmla="*/ 7020252 w 12184637"/>
              <a:gd name="connsiteY45026" fmla="*/ 2836775 h 4608812"/>
              <a:gd name="connsiteX45027" fmla="*/ 7023270 w 12184637"/>
              <a:gd name="connsiteY45027" fmla="*/ 2837659 h 4608812"/>
              <a:gd name="connsiteX45028" fmla="*/ 7027982 w 12184637"/>
              <a:gd name="connsiteY45028" fmla="*/ 2835082 h 4608812"/>
              <a:gd name="connsiteX45029" fmla="*/ 6980643 w 12184637"/>
              <a:gd name="connsiteY45029" fmla="*/ 2894128 h 4608812"/>
              <a:gd name="connsiteX45030" fmla="*/ 7027614 w 12184637"/>
              <a:gd name="connsiteY45030" fmla="*/ 2835524 h 4608812"/>
              <a:gd name="connsiteX45031" fmla="*/ 7026730 w 12184637"/>
              <a:gd name="connsiteY45031" fmla="*/ 2827720 h 4608812"/>
              <a:gd name="connsiteX45032" fmla="*/ 7018926 w 12184637"/>
              <a:gd name="connsiteY45032" fmla="*/ 2828603 h 4608812"/>
              <a:gd name="connsiteX45033" fmla="*/ 6971955 w 12184637"/>
              <a:gd name="connsiteY45033" fmla="*/ 2887207 h 4608812"/>
              <a:gd name="connsiteX45034" fmla="*/ 6972839 w 12184637"/>
              <a:gd name="connsiteY45034" fmla="*/ 2895011 h 4608812"/>
              <a:gd name="connsiteX45035" fmla="*/ 6976372 w 12184637"/>
              <a:gd name="connsiteY45035" fmla="*/ 2896263 h 4608812"/>
              <a:gd name="connsiteX45036" fmla="*/ 6980643 w 12184637"/>
              <a:gd name="connsiteY45036" fmla="*/ 2894128 h 4608812"/>
              <a:gd name="connsiteX45037" fmla="*/ 6926750 w 12184637"/>
              <a:gd name="connsiteY45037" fmla="*/ 2957297 h 4608812"/>
              <a:gd name="connsiteX45038" fmla="*/ 6980569 w 12184637"/>
              <a:gd name="connsiteY45038" fmla="*/ 2894201 h 4608812"/>
              <a:gd name="connsiteX45039" fmla="*/ 6979980 w 12184637"/>
              <a:gd name="connsiteY45039" fmla="*/ 2886324 h 4608812"/>
              <a:gd name="connsiteX45040" fmla="*/ 6972102 w 12184637"/>
              <a:gd name="connsiteY45040" fmla="*/ 2886913 h 4608812"/>
              <a:gd name="connsiteX45041" fmla="*/ 6918284 w 12184637"/>
              <a:gd name="connsiteY45041" fmla="*/ 2950008 h 4608812"/>
              <a:gd name="connsiteX45042" fmla="*/ 6918873 w 12184637"/>
              <a:gd name="connsiteY45042" fmla="*/ 2957886 h 4608812"/>
              <a:gd name="connsiteX45043" fmla="*/ 6922554 w 12184637"/>
              <a:gd name="connsiteY45043" fmla="*/ 2959211 h 4608812"/>
              <a:gd name="connsiteX45044" fmla="*/ 6926750 w 12184637"/>
              <a:gd name="connsiteY45044" fmla="*/ 2957297 h 4608812"/>
              <a:gd name="connsiteX45045" fmla="*/ 6870428 w 12184637"/>
              <a:gd name="connsiteY45045" fmla="*/ 3023189 h 4608812"/>
              <a:gd name="connsiteX45046" fmla="*/ 6926750 w 12184637"/>
              <a:gd name="connsiteY45046" fmla="*/ 2957370 h 4608812"/>
              <a:gd name="connsiteX45047" fmla="*/ 6926161 w 12184637"/>
              <a:gd name="connsiteY45047" fmla="*/ 2949493 h 4608812"/>
              <a:gd name="connsiteX45048" fmla="*/ 6918284 w 12184637"/>
              <a:gd name="connsiteY45048" fmla="*/ 2950082 h 4608812"/>
              <a:gd name="connsiteX45049" fmla="*/ 6861962 w 12184637"/>
              <a:gd name="connsiteY45049" fmla="*/ 3015901 h 4608812"/>
              <a:gd name="connsiteX45050" fmla="*/ 6862551 w 12184637"/>
              <a:gd name="connsiteY45050" fmla="*/ 3023778 h 4608812"/>
              <a:gd name="connsiteX45051" fmla="*/ 6866232 w 12184637"/>
              <a:gd name="connsiteY45051" fmla="*/ 3025104 h 4608812"/>
              <a:gd name="connsiteX45052" fmla="*/ 6870428 w 12184637"/>
              <a:gd name="connsiteY45052" fmla="*/ 3023189 h 4608812"/>
              <a:gd name="connsiteX45053" fmla="*/ 6815726 w 12184637"/>
              <a:gd name="connsiteY45053" fmla="*/ 3089966 h 4608812"/>
              <a:gd name="connsiteX45054" fmla="*/ 6870502 w 12184637"/>
              <a:gd name="connsiteY45054" fmla="*/ 3023116 h 4608812"/>
              <a:gd name="connsiteX45055" fmla="*/ 6869692 w 12184637"/>
              <a:gd name="connsiteY45055" fmla="*/ 3015238 h 4608812"/>
              <a:gd name="connsiteX45056" fmla="*/ 6861815 w 12184637"/>
              <a:gd name="connsiteY45056" fmla="*/ 3016048 h 4608812"/>
              <a:gd name="connsiteX45057" fmla="*/ 6807039 w 12184637"/>
              <a:gd name="connsiteY45057" fmla="*/ 3082898 h 4608812"/>
              <a:gd name="connsiteX45058" fmla="*/ 6807849 w 12184637"/>
              <a:gd name="connsiteY45058" fmla="*/ 3090775 h 4608812"/>
              <a:gd name="connsiteX45059" fmla="*/ 6811383 w 12184637"/>
              <a:gd name="connsiteY45059" fmla="*/ 3092027 h 4608812"/>
              <a:gd name="connsiteX45060" fmla="*/ 6815726 w 12184637"/>
              <a:gd name="connsiteY45060" fmla="*/ 3089966 h 4608812"/>
              <a:gd name="connsiteX45061" fmla="*/ 6764853 w 12184637"/>
              <a:gd name="connsiteY45061" fmla="*/ 3153576 h 4608812"/>
              <a:gd name="connsiteX45062" fmla="*/ 6815800 w 12184637"/>
              <a:gd name="connsiteY45062" fmla="*/ 3089892 h 4608812"/>
              <a:gd name="connsiteX45063" fmla="*/ 6814917 w 12184637"/>
              <a:gd name="connsiteY45063" fmla="*/ 3082014 h 4608812"/>
              <a:gd name="connsiteX45064" fmla="*/ 6807039 w 12184637"/>
              <a:gd name="connsiteY45064" fmla="*/ 3082898 h 4608812"/>
              <a:gd name="connsiteX45065" fmla="*/ 6756092 w 12184637"/>
              <a:gd name="connsiteY45065" fmla="*/ 3146582 h 4608812"/>
              <a:gd name="connsiteX45066" fmla="*/ 6756975 w 12184637"/>
              <a:gd name="connsiteY45066" fmla="*/ 3154459 h 4608812"/>
              <a:gd name="connsiteX45067" fmla="*/ 6760509 w 12184637"/>
              <a:gd name="connsiteY45067" fmla="*/ 3155711 h 4608812"/>
              <a:gd name="connsiteX45068" fmla="*/ 6764853 w 12184637"/>
              <a:gd name="connsiteY45068" fmla="*/ 3153576 h 4608812"/>
              <a:gd name="connsiteX45069" fmla="*/ 6719722 w 12184637"/>
              <a:gd name="connsiteY45069" fmla="*/ 3210045 h 4608812"/>
              <a:gd name="connsiteX45070" fmla="*/ 6764853 w 12184637"/>
              <a:gd name="connsiteY45070" fmla="*/ 3153576 h 4608812"/>
              <a:gd name="connsiteX45071" fmla="*/ 6763969 w 12184637"/>
              <a:gd name="connsiteY45071" fmla="*/ 3145772 h 4608812"/>
              <a:gd name="connsiteX45072" fmla="*/ 6756165 w 12184637"/>
              <a:gd name="connsiteY45072" fmla="*/ 3146655 h 4608812"/>
              <a:gd name="connsiteX45073" fmla="*/ 6711035 w 12184637"/>
              <a:gd name="connsiteY45073" fmla="*/ 3203125 h 4608812"/>
              <a:gd name="connsiteX45074" fmla="*/ 6711918 w 12184637"/>
              <a:gd name="connsiteY45074" fmla="*/ 3210929 h 4608812"/>
              <a:gd name="connsiteX45075" fmla="*/ 6715452 w 12184637"/>
              <a:gd name="connsiteY45075" fmla="*/ 3212180 h 4608812"/>
              <a:gd name="connsiteX45076" fmla="*/ 6719722 w 12184637"/>
              <a:gd name="connsiteY45076" fmla="*/ 3210045 h 4608812"/>
              <a:gd name="connsiteX45077" fmla="*/ 6677977 w 12184637"/>
              <a:gd name="connsiteY45077" fmla="*/ 3255250 h 4608812"/>
              <a:gd name="connsiteX45078" fmla="*/ 6719427 w 12184637"/>
              <a:gd name="connsiteY45078" fmla="*/ 3210339 h 4608812"/>
              <a:gd name="connsiteX45079" fmla="*/ 6719133 w 12184637"/>
              <a:gd name="connsiteY45079" fmla="*/ 3202462 h 4608812"/>
              <a:gd name="connsiteX45080" fmla="*/ 6711255 w 12184637"/>
              <a:gd name="connsiteY45080" fmla="*/ 3202756 h 4608812"/>
              <a:gd name="connsiteX45081" fmla="*/ 6669805 w 12184637"/>
              <a:gd name="connsiteY45081" fmla="*/ 3247666 h 4608812"/>
              <a:gd name="connsiteX45082" fmla="*/ 6670100 w 12184637"/>
              <a:gd name="connsiteY45082" fmla="*/ 3255544 h 4608812"/>
              <a:gd name="connsiteX45083" fmla="*/ 6673928 w 12184637"/>
              <a:gd name="connsiteY45083" fmla="*/ 3257017 h 4608812"/>
              <a:gd name="connsiteX45084" fmla="*/ 6677977 w 12184637"/>
              <a:gd name="connsiteY45084" fmla="*/ 3255250 h 4608812"/>
              <a:gd name="connsiteX45085" fmla="*/ 6637190 w 12184637"/>
              <a:gd name="connsiteY45085" fmla="*/ 3285141 h 4608812"/>
              <a:gd name="connsiteX45086" fmla="*/ 6677241 w 12184637"/>
              <a:gd name="connsiteY45086" fmla="*/ 3255986 h 4608812"/>
              <a:gd name="connsiteX45087" fmla="*/ 6678493 w 12184637"/>
              <a:gd name="connsiteY45087" fmla="*/ 3248182 h 4608812"/>
              <a:gd name="connsiteX45088" fmla="*/ 6670689 w 12184637"/>
              <a:gd name="connsiteY45088" fmla="*/ 3246930 h 4608812"/>
              <a:gd name="connsiteX45089" fmla="*/ 6630638 w 12184637"/>
              <a:gd name="connsiteY45089" fmla="*/ 3276085 h 4608812"/>
              <a:gd name="connsiteX45090" fmla="*/ 6629386 w 12184637"/>
              <a:gd name="connsiteY45090" fmla="*/ 3283889 h 4608812"/>
              <a:gd name="connsiteX45091" fmla="*/ 6633951 w 12184637"/>
              <a:gd name="connsiteY45091" fmla="*/ 3286171 h 4608812"/>
              <a:gd name="connsiteX45092" fmla="*/ 6637190 w 12184637"/>
              <a:gd name="connsiteY45092" fmla="*/ 3285141 h 4608812"/>
              <a:gd name="connsiteX45093" fmla="*/ 6595961 w 12184637"/>
              <a:gd name="connsiteY45093" fmla="*/ 3307301 h 4608812"/>
              <a:gd name="connsiteX45094" fmla="*/ 6636527 w 12184637"/>
              <a:gd name="connsiteY45094" fmla="*/ 3285509 h 4608812"/>
              <a:gd name="connsiteX45095" fmla="*/ 6638810 w 12184637"/>
              <a:gd name="connsiteY45095" fmla="*/ 3277926 h 4608812"/>
              <a:gd name="connsiteX45096" fmla="*/ 6631227 w 12184637"/>
              <a:gd name="connsiteY45096" fmla="*/ 3275643 h 4608812"/>
              <a:gd name="connsiteX45097" fmla="*/ 6590660 w 12184637"/>
              <a:gd name="connsiteY45097" fmla="*/ 3297436 h 4608812"/>
              <a:gd name="connsiteX45098" fmla="*/ 6588378 w 12184637"/>
              <a:gd name="connsiteY45098" fmla="*/ 3305019 h 4608812"/>
              <a:gd name="connsiteX45099" fmla="*/ 6593311 w 12184637"/>
              <a:gd name="connsiteY45099" fmla="*/ 3307964 h 4608812"/>
              <a:gd name="connsiteX45100" fmla="*/ 6595961 w 12184637"/>
              <a:gd name="connsiteY45100" fmla="*/ 3307301 h 4608812"/>
              <a:gd name="connsiteX45101" fmla="*/ 6552892 w 12184637"/>
              <a:gd name="connsiteY45101" fmla="*/ 3329904 h 4608812"/>
              <a:gd name="connsiteX45102" fmla="*/ 6595888 w 12184637"/>
              <a:gd name="connsiteY45102" fmla="*/ 3307301 h 4608812"/>
              <a:gd name="connsiteX45103" fmla="*/ 6598244 w 12184637"/>
              <a:gd name="connsiteY45103" fmla="*/ 3299792 h 4608812"/>
              <a:gd name="connsiteX45104" fmla="*/ 6590734 w 12184637"/>
              <a:gd name="connsiteY45104" fmla="*/ 3297436 h 4608812"/>
              <a:gd name="connsiteX45105" fmla="*/ 6547738 w 12184637"/>
              <a:gd name="connsiteY45105" fmla="*/ 3320038 h 4608812"/>
              <a:gd name="connsiteX45106" fmla="*/ 6545382 w 12184637"/>
              <a:gd name="connsiteY45106" fmla="*/ 3327548 h 4608812"/>
              <a:gd name="connsiteX45107" fmla="*/ 6550389 w 12184637"/>
              <a:gd name="connsiteY45107" fmla="*/ 3330493 h 4608812"/>
              <a:gd name="connsiteX45108" fmla="*/ 6552892 w 12184637"/>
              <a:gd name="connsiteY45108" fmla="*/ 3329904 h 4608812"/>
              <a:gd name="connsiteX45109" fmla="*/ 6505920 w 12184637"/>
              <a:gd name="connsiteY45109" fmla="*/ 3362887 h 4608812"/>
              <a:gd name="connsiteX45110" fmla="*/ 6553554 w 12184637"/>
              <a:gd name="connsiteY45110" fmla="*/ 3329535 h 4608812"/>
              <a:gd name="connsiteX45111" fmla="*/ 6554880 w 12184637"/>
              <a:gd name="connsiteY45111" fmla="*/ 3321805 h 4608812"/>
              <a:gd name="connsiteX45112" fmla="*/ 6547149 w 12184637"/>
              <a:gd name="connsiteY45112" fmla="*/ 3320480 h 4608812"/>
              <a:gd name="connsiteX45113" fmla="*/ 6499515 w 12184637"/>
              <a:gd name="connsiteY45113" fmla="*/ 3353831 h 4608812"/>
              <a:gd name="connsiteX45114" fmla="*/ 6498190 w 12184637"/>
              <a:gd name="connsiteY45114" fmla="*/ 3361562 h 4608812"/>
              <a:gd name="connsiteX45115" fmla="*/ 6502754 w 12184637"/>
              <a:gd name="connsiteY45115" fmla="*/ 3363918 h 4608812"/>
              <a:gd name="connsiteX45116" fmla="*/ 6505920 w 12184637"/>
              <a:gd name="connsiteY45116" fmla="*/ 3362887 h 4608812"/>
              <a:gd name="connsiteX45117" fmla="*/ 6452469 w 12184637"/>
              <a:gd name="connsiteY45117" fmla="*/ 3416264 h 4608812"/>
              <a:gd name="connsiteX45118" fmla="*/ 6506656 w 12184637"/>
              <a:gd name="connsiteY45118" fmla="*/ 3362298 h 4608812"/>
              <a:gd name="connsiteX45119" fmla="*/ 6506656 w 12184637"/>
              <a:gd name="connsiteY45119" fmla="*/ 3354420 h 4608812"/>
              <a:gd name="connsiteX45120" fmla="*/ 6498779 w 12184637"/>
              <a:gd name="connsiteY45120" fmla="*/ 3354420 h 4608812"/>
              <a:gd name="connsiteX45121" fmla="*/ 6444592 w 12184637"/>
              <a:gd name="connsiteY45121" fmla="*/ 3408386 h 4608812"/>
              <a:gd name="connsiteX45122" fmla="*/ 6444592 w 12184637"/>
              <a:gd name="connsiteY45122" fmla="*/ 3416264 h 4608812"/>
              <a:gd name="connsiteX45123" fmla="*/ 6448568 w 12184637"/>
              <a:gd name="connsiteY45123" fmla="*/ 3417883 h 4608812"/>
              <a:gd name="connsiteX45124" fmla="*/ 6452469 w 12184637"/>
              <a:gd name="connsiteY45124" fmla="*/ 3416264 h 4608812"/>
              <a:gd name="connsiteX45125" fmla="*/ 6393718 w 12184637"/>
              <a:gd name="connsiteY45125" fmla="*/ 3484660 h 4608812"/>
              <a:gd name="connsiteX45126" fmla="*/ 6452764 w 12184637"/>
              <a:gd name="connsiteY45126" fmla="*/ 3415969 h 4608812"/>
              <a:gd name="connsiteX45127" fmla="*/ 6452175 w 12184637"/>
              <a:gd name="connsiteY45127" fmla="*/ 3408091 h 4608812"/>
              <a:gd name="connsiteX45128" fmla="*/ 6444297 w 12184637"/>
              <a:gd name="connsiteY45128" fmla="*/ 3408680 h 4608812"/>
              <a:gd name="connsiteX45129" fmla="*/ 6385252 w 12184637"/>
              <a:gd name="connsiteY45129" fmla="*/ 3477371 h 4608812"/>
              <a:gd name="connsiteX45130" fmla="*/ 6385841 w 12184637"/>
              <a:gd name="connsiteY45130" fmla="*/ 3485249 h 4608812"/>
              <a:gd name="connsiteX45131" fmla="*/ 6389522 w 12184637"/>
              <a:gd name="connsiteY45131" fmla="*/ 3486574 h 4608812"/>
              <a:gd name="connsiteX45132" fmla="*/ 6393718 w 12184637"/>
              <a:gd name="connsiteY45132" fmla="*/ 3484660 h 4608812"/>
              <a:gd name="connsiteX45133" fmla="*/ 6331801 w 12184637"/>
              <a:gd name="connsiteY45133" fmla="*/ 3562406 h 4608812"/>
              <a:gd name="connsiteX45134" fmla="*/ 6393866 w 12184637"/>
              <a:gd name="connsiteY45134" fmla="*/ 3484512 h 4608812"/>
              <a:gd name="connsiteX45135" fmla="*/ 6392982 w 12184637"/>
              <a:gd name="connsiteY45135" fmla="*/ 3476708 h 4608812"/>
              <a:gd name="connsiteX45136" fmla="*/ 6385178 w 12184637"/>
              <a:gd name="connsiteY45136" fmla="*/ 3477592 h 4608812"/>
              <a:gd name="connsiteX45137" fmla="*/ 6323114 w 12184637"/>
              <a:gd name="connsiteY45137" fmla="*/ 3555485 h 4608812"/>
              <a:gd name="connsiteX45138" fmla="*/ 6323997 w 12184637"/>
              <a:gd name="connsiteY45138" fmla="*/ 3563289 h 4608812"/>
              <a:gd name="connsiteX45139" fmla="*/ 6327531 w 12184637"/>
              <a:gd name="connsiteY45139" fmla="*/ 3564541 h 4608812"/>
              <a:gd name="connsiteX45140" fmla="*/ 6331801 w 12184637"/>
              <a:gd name="connsiteY45140" fmla="*/ 3562406 h 4608812"/>
              <a:gd name="connsiteX45141" fmla="*/ 6268853 w 12184637"/>
              <a:gd name="connsiteY45141" fmla="*/ 3646557 h 4608812"/>
              <a:gd name="connsiteX45142" fmla="*/ 6331875 w 12184637"/>
              <a:gd name="connsiteY45142" fmla="*/ 3562258 h 4608812"/>
              <a:gd name="connsiteX45143" fmla="*/ 6330771 w 12184637"/>
              <a:gd name="connsiteY45143" fmla="*/ 3554454 h 4608812"/>
              <a:gd name="connsiteX45144" fmla="*/ 6322967 w 12184637"/>
              <a:gd name="connsiteY45144" fmla="*/ 3555559 h 4608812"/>
              <a:gd name="connsiteX45145" fmla="*/ 6259945 w 12184637"/>
              <a:gd name="connsiteY45145" fmla="*/ 3639857 h 4608812"/>
              <a:gd name="connsiteX45146" fmla="*/ 6261049 w 12184637"/>
              <a:gd name="connsiteY45146" fmla="*/ 3647661 h 4608812"/>
              <a:gd name="connsiteX45147" fmla="*/ 6264436 w 12184637"/>
              <a:gd name="connsiteY45147" fmla="*/ 3648766 h 4608812"/>
              <a:gd name="connsiteX45148" fmla="*/ 6268853 w 12184637"/>
              <a:gd name="connsiteY45148" fmla="*/ 3646557 h 4608812"/>
              <a:gd name="connsiteX45149" fmla="*/ 6206936 w 12184637"/>
              <a:gd name="connsiteY45149" fmla="*/ 3734390 h 4608812"/>
              <a:gd name="connsiteX45150" fmla="*/ 6268927 w 12184637"/>
              <a:gd name="connsiteY45150" fmla="*/ 3646483 h 4608812"/>
              <a:gd name="connsiteX45151" fmla="*/ 6267602 w 12184637"/>
              <a:gd name="connsiteY45151" fmla="*/ 3638753 h 4608812"/>
              <a:gd name="connsiteX45152" fmla="*/ 6259871 w 12184637"/>
              <a:gd name="connsiteY45152" fmla="*/ 3640078 h 4608812"/>
              <a:gd name="connsiteX45153" fmla="*/ 6197881 w 12184637"/>
              <a:gd name="connsiteY45153" fmla="*/ 3727984 h 4608812"/>
              <a:gd name="connsiteX45154" fmla="*/ 6199206 w 12184637"/>
              <a:gd name="connsiteY45154" fmla="*/ 3735715 h 4608812"/>
              <a:gd name="connsiteX45155" fmla="*/ 6202445 w 12184637"/>
              <a:gd name="connsiteY45155" fmla="*/ 3736745 h 4608812"/>
              <a:gd name="connsiteX45156" fmla="*/ 6206936 w 12184637"/>
              <a:gd name="connsiteY45156" fmla="*/ 3734390 h 4608812"/>
              <a:gd name="connsiteX45157" fmla="*/ 6145534 w 12184637"/>
              <a:gd name="connsiteY45157" fmla="*/ 3821927 h 4608812"/>
              <a:gd name="connsiteX45158" fmla="*/ 6206936 w 12184637"/>
              <a:gd name="connsiteY45158" fmla="*/ 3734390 h 4608812"/>
              <a:gd name="connsiteX45159" fmla="*/ 6205611 w 12184637"/>
              <a:gd name="connsiteY45159" fmla="*/ 3726659 h 4608812"/>
              <a:gd name="connsiteX45160" fmla="*/ 6197881 w 12184637"/>
              <a:gd name="connsiteY45160" fmla="*/ 3728058 h 4608812"/>
              <a:gd name="connsiteX45161" fmla="*/ 6136479 w 12184637"/>
              <a:gd name="connsiteY45161" fmla="*/ 3815596 h 4608812"/>
              <a:gd name="connsiteX45162" fmla="*/ 6137878 w 12184637"/>
              <a:gd name="connsiteY45162" fmla="*/ 3823326 h 4608812"/>
              <a:gd name="connsiteX45163" fmla="*/ 6141117 w 12184637"/>
              <a:gd name="connsiteY45163" fmla="*/ 3824357 h 4608812"/>
              <a:gd name="connsiteX45164" fmla="*/ 6145534 w 12184637"/>
              <a:gd name="connsiteY45164" fmla="*/ 3821927 h 4608812"/>
              <a:gd name="connsiteX45165" fmla="*/ 6084059 w 12184637"/>
              <a:gd name="connsiteY45165" fmla="*/ 3905122 h 4608812"/>
              <a:gd name="connsiteX45166" fmla="*/ 6145461 w 12184637"/>
              <a:gd name="connsiteY45166" fmla="*/ 3822001 h 4608812"/>
              <a:gd name="connsiteX45167" fmla="*/ 6144283 w 12184637"/>
              <a:gd name="connsiteY45167" fmla="*/ 3814197 h 4608812"/>
              <a:gd name="connsiteX45168" fmla="*/ 6136479 w 12184637"/>
              <a:gd name="connsiteY45168" fmla="*/ 3815375 h 4608812"/>
              <a:gd name="connsiteX45169" fmla="*/ 6075077 w 12184637"/>
              <a:gd name="connsiteY45169" fmla="*/ 3898496 h 4608812"/>
              <a:gd name="connsiteX45170" fmla="*/ 6076255 w 12184637"/>
              <a:gd name="connsiteY45170" fmla="*/ 3906300 h 4608812"/>
              <a:gd name="connsiteX45171" fmla="*/ 6079568 w 12184637"/>
              <a:gd name="connsiteY45171" fmla="*/ 3907404 h 4608812"/>
              <a:gd name="connsiteX45172" fmla="*/ 6084059 w 12184637"/>
              <a:gd name="connsiteY45172" fmla="*/ 3905122 h 4608812"/>
              <a:gd name="connsiteX45173" fmla="*/ 6022142 w 12184637"/>
              <a:gd name="connsiteY45173" fmla="*/ 3980217 h 4608812"/>
              <a:gd name="connsiteX45174" fmla="*/ 6083912 w 12184637"/>
              <a:gd name="connsiteY45174" fmla="*/ 3905416 h 4608812"/>
              <a:gd name="connsiteX45175" fmla="*/ 6083176 w 12184637"/>
              <a:gd name="connsiteY45175" fmla="*/ 3897539 h 4608812"/>
              <a:gd name="connsiteX45176" fmla="*/ 6075298 w 12184637"/>
              <a:gd name="connsiteY45176" fmla="*/ 3898275 h 4608812"/>
              <a:gd name="connsiteX45177" fmla="*/ 6013528 w 12184637"/>
              <a:gd name="connsiteY45177" fmla="*/ 3973076 h 4608812"/>
              <a:gd name="connsiteX45178" fmla="*/ 6014265 w 12184637"/>
              <a:gd name="connsiteY45178" fmla="*/ 3980953 h 4608812"/>
              <a:gd name="connsiteX45179" fmla="*/ 6017872 w 12184637"/>
              <a:gd name="connsiteY45179" fmla="*/ 3982205 h 4608812"/>
              <a:gd name="connsiteX45180" fmla="*/ 6022142 w 12184637"/>
              <a:gd name="connsiteY45180" fmla="*/ 3980217 h 4608812"/>
              <a:gd name="connsiteX45181" fmla="*/ 5959194 w 12184637"/>
              <a:gd name="connsiteY45181" fmla="*/ 4043165 h 4608812"/>
              <a:gd name="connsiteX45182" fmla="*/ 6021774 w 12184637"/>
              <a:gd name="connsiteY45182" fmla="*/ 3980585 h 4608812"/>
              <a:gd name="connsiteX45183" fmla="*/ 6021774 w 12184637"/>
              <a:gd name="connsiteY45183" fmla="*/ 3972708 h 4608812"/>
              <a:gd name="connsiteX45184" fmla="*/ 6013897 w 12184637"/>
              <a:gd name="connsiteY45184" fmla="*/ 3972708 h 4608812"/>
              <a:gd name="connsiteX45185" fmla="*/ 5951317 w 12184637"/>
              <a:gd name="connsiteY45185" fmla="*/ 4035287 h 4608812"/>
              <a:gd name="connsiteX45186" fmla="*/ 5951317 w 12184637"/>
              <a:gd name="connsiteY45186" fmla="*/ 4043165 h 4608812"/>
              <a:gd name="connsiteX45187" fmla="*/ 5955292 w 12184637"/>
              <a:gd name="connsiteY45187" fmla="*/ 4044785 h 4608812"/>
              <a:gd name="connsiteX45188" fmla="*/ 5959194 w 12184637"/>
              <a:gd name="connsiteY45188" fmla="*/ 4043165 h 4608812"/>
              <a:gd name="connsiteX45189" fmla="*/ 5896099 w 12184637"/>
              <a:gd name="connsiteY45189" fmla="*/ 4093450 h 4608812"/>
              <a:gd name="connsiteX45190" fmla="*/ 5958752 w 12184637"/>
              <a:gd name="connsiteY45190" fmla="*/ 4043607 h 4608812"/>
              <a:gd name="connsiteX45191" fmla="*/ 5959636 w 12184637"/>
              <a:gd name="connsiteY45191" fmla="*/ 4035803 h 4608812"/>
              <a:gd name="connsiteX45192" fmla="*/ 5951832 w 12184637"/>
              <a:gd name="connsiteY45192" fmla="*/ 4034919 h 4608812"/>
              <a:gd name="connsiteX45193" fmla="*/ 5889179 w 12184637"/>
              <a:gd name="connsiteY45193" fmla="*/ 4084762 h 4608812"/>
              <a:gd name="connsiteX45194" fmla="*/ 5888295 w 12184637"/>
              <a:gd name="connsiteY45194" fmla="*/ 4092566 h 4608812"/>
              <a:gd name="connsiteX45195" fmla="*/ 5892713 w 12184637"/>
              <a:gd name="connsiteY45195" fmla="*/ 4094701 h 4608812"/>
              <a:gd name="connsiteX45196" fmla="*/ 5896099 w 12184637"/>
              <a:gd name="connsiteY45196" fmla="*/ 4093450 h 4608812"/>
              <a:gd name="connsiteX45197" fmla="*/ 5833372 w 12184637"/>
              <a:gd name="connsiteY45197" fmla="*/ 4130482 h 4608812"/>
              <a:gd name="connsiteX45198" fmla="*/ 5895510 w 12184637"/>
              <a:gd name="connsiteY45198" fmla="*/ 4093891 h 4608812"/>
              <a:gd name="connsiteX45199" fmla="*/ 5897498 w 12184637"/>
              <a:gd name="connsiteY45199" fmla="*/ 4086235 h 4608812"/>
              <a:gd name="connsiteX45200" fmla="*/ 5889841 w 12184637"/>
              <a:gd name="connsiteY45200" fmla="*/ 4084247 h 4608812"/>
              <a:gd name="connsiteX45201" fmla="*/ 5827703 w 12184637"/>
              <a:gd name="connsiteY45201" fmla="*/ 4120837 h 4608812"/>
              <a:gd name="connsiteX45202" fmla="*/ 5825716 w 12184637"/>
              <a:gd name="connsiteY45202" fmla="*/ 4128494 h 4608812"/>
              <a:gd name="connsiteX45203" fmla="*/ 5830575 w 12184637"/>
              <a:gd name="connsiteY45203" fmla="*/ 4131218 h 4608812"/>
              <a:gd name="connsiteX45204" fmla="*/ 5833372 w 12184637"/>
              <a:gd name="connsiteY45204" fmla="*/ 4130482 h 4608812"/>
              <a:gd name="connsiteX45205" fmla="*/ 5771602 w 12184637"/>
              <a:gd name="connsiteY45205" fmla="*/ 4153673 h 4608812"/>
              <a:gd name="connsiteX45206" fmla="*/ 5832489 w 12184637"/>
              <a:gd name="connsiteY45206" fmla="*/ 4130850 h 4608812"/>
              <a:gd name="connsiteX45207" fmla="*/ 5835728 w 12184637"/>
              <a:gd name="connsiteY45207" fmla="*/ 4123709 h 4608812"/>
              <a:gd name="connsiteX45208" fmla="*/ 5828587 w 12184637"/>
              <a:gd name="connsiteY45208" fmla="*/ 4120469 h 4608812"/>
              <a:gd name="connsiteX45209" fmla="*/ 5767701 w 12184637"/>
              <a:gd name="connsiteY45209" fmla="*/ 4143293 h 4608812"/>
              <a:gd name="connsiteX45210" fmla="*/ 5764461 w 12184637"/>
              <a:gd name="connsiteY45210" fmla="*/ 4150434 h 4608812"/>
              <a:gd name="connsiteX45211" fmla="*/ 5769688 w 12184637"/>
              <a:gd name="connsiteY45211" fmla="*/ 4154042 h 4608812"/>
              <a:gd name="connsiteX45212" fmla="*/ 5771602 w 12184637"/>
              <a:gd name="connsiteY45212" fmla="*/ 4153673 h 4608812"/>
              <a:gd name="connsiteX45213" fmla="*/ 5711379 w 12184637"/>
              <a:gd name="connsiteY45213" fmla="*/ 4162582 h 4608812"/>
              <a:gd name="connsiteX45214" fmla="*/ 5770425 w 12184637"/>
              <a:gd name="connsiteY45214" fmla="*/ 4153968 h 4608812"/>
              <a:gd name="connsiteX45215" fmla="*/ 5775136 w 12184637"/>
              <a:gd name="connsiteY45215" fmla="*/ 4147636 h 4608812"/>
              <a:gd name="connsiteX45216" fmla="*/ 5768805 w 12184637"/>
              <a:gd name="connsiteY45216" fmla="*/ 4142924 h 4608812"/>
              <a:gd name="connsiteX45217" fmla="*/ 5709759 w 12184637"/>
              <a:gd name="connsiteY45217" fmla="*/ 4151539 h 4608812"/>
              <a:gd name="connsiteX45218" fmla="*/ 5705047 w 12184637"/>
              <a:gd name="connsiteY45218" fmla="*/ 4157870 h 4608812"/>
              <a:gd name="connsiteX45219" fmla="*/ 5710569 w 12184637"/>
              <a:gd name="connsiteY45219" fmla="*/ 4162656 h 4608812"/>
              <a:gd name="connsiteX45220" fmla="*/ 5711379 w 12184637"/>
              <a:gd name="connsiteY45220" fmla="*/ 4162582 h 4608812"/>
              <a:gd name="connsiteX45221" fmla="*/ 5716164 w 12184637"/>
              <a:gd name="connsiteY45221" fmla="*/ 4157134 h 4608812"/>
              <a:gd name="connsiteX45222" fmla="*/ 5710643 w 12184637"/>
              <a:gd name="connsiteY45222" fmla="*/ 4151539 h 4608812"/>
              <a:gd name="connsiteX45223" fmla="*/ 5651155 w 12184637"/>
              <a:gd name="connsiteY45223" fmla="*/ 4151023 h 4608812"/>
              <a:gd name="connsiteX45224" fmla="*/ 5651081 w 12184637"/>
              <a:gd name="connsiteY45224" fmla="*/ 4151023 h 4608812"/>
              <a:gd name="connsiteX45225" fmla="*/ 5645560 w 12184637"/>
              <a:gd name="connsiteY45225" fmla="*/ 4156545 h 4608812"/>
              <a:gd name="connsiteX45226" fmla="*/ 5651081 w 12184637"/>
              <a:gd name="connsiteY45226" fmla="*/ 4162140 h 4608812"/>
              <a:gd name="connsiteX45227" fmla="*/ 5710569 w 12184637"/>
              <a:gd name="connsiteY45227" fmla="*/ 4162656 h 4608812"/>
              <a:gd name="connsiteX45228" fmla="*/ 5710643 w 12184637"/>
              <a:gd name="connsiteY45228" fmla="*/ 4162656 h 4608812"/>
              <a:gd name="connsiteX45229" fmla="*/ 5716164 w 12184637"/>
              <a:gd name="connsiteY45229" fmla="*/ 4157134 h 4608812"/>
              <a:gd name="connsiteX45230" fmla="*/ 5656677 w 12184637"/>
              <a:gd name="connsiteY45230" fmla="*/ 4156987 h 4608812"/>
              <a:gd name="connsiteX45231" fmla="*/ 5651523 w 12184637"/>
              <a:gd name="connsiteY45231" fmla="*/ 4151023 h 4608812"/>
              <a:gd name="connsiteX45232" fmla="*/ 5589459 w 12184637"/>
              <a:gd name="connsiteY45232" fmla="*/ 4146385 h 4608812"/>
              <a:gd name="connsiteX45233" fmla="*/ 5583495 w 12184637"/>
              <a:gd name="connsiteY45233" fmla="*/ 4151539 h 4608812"/>
              <a:gd name="connsiteX45234" fmla="*/ 5588649 w 12184637"/>
              <a:gd name="connsiteY45234" fmla="*/ 4157502 h 4608812"/>
              <a:gd name="connsiteX45235" fmla="*/ 5650713 w 12184637"/>
              <a:gd name="connsiteY45235" fmla="*/ 4162140 h 4608812"/>
              <a:gd name="connsiteX45236" fmla="*/ 5651155 w 12184637"/>
              <a:gd name="connsiteY45236" fmla="*/ 4162140 h 4608812"/>
              <a:gd name="connsiteX45237" fmla="*/ 5656677 w 12184637"/>
              <a:gd name="connsiteY45237" fmla="*/ 4156987 h 4608812"/>
              <a:gd name="connsiteX45238" fmla="*/ 5594612 w 12184637"/>
              <a:gd name="connsiteY45238" fmla="*/ 4152275 h 4608812"/>
              <a:gd name="connsiteX45239" fmla="*/ 5589385 w 12184637"/>
              <a:gd name="connsiteY45239" fmla="*/ 4146385 h 4608812"/>
              <a:gd name="connsiteX45240" fmla="*/ 5522609 w 12184637"/>
              <a:gd name="connsiteY45240" fmla="*/ 4142336 h 4608812"/>
              <a:gd name="connsiteX45241" fmla="*/ 5516719 w 12184637"/>
              <a:gd name="connsiteY45241" fmla="*/ 4147563 h 4608812"/>
              <a:gd name="connsiteX45242" fmla="*/ 5521946 w 12184637"/>
              <a:gd name="connsiteY45242" fmla="*/ 4153453 h 4608812"/>
              <a:gd name="connsiteX45243" fmla="*/ 5588723 w 12184637"/>
              <a:gd name="connsiteY45243" fmla="*/ 4157502 h 4608812"/>
              <a:gd name="connsiteX45244" fmla="*/ 5589091 w 12184637"/>
              <a:gd name="connsiteY45244" fmla="*/ 4157502 h 4608812"/>
              <a:gd name="connsiteX45245" fmla="*/ 5594612 w 12184637"/>
              <a:gd name="connsiteY45245" fmla="*/ 4152275 h 4608812"/>
              <a:gd name="connsiteX45246" fmla="*/ 5448765 w 12184637"/>
              <a:gd name="connsiteY45246" fmla="*/ 4154704 h 4608812"/>
              <a:gd name="connsiteX45247" fmla="*/ 5522388 w 12184637"/>
              <a:gd name="connsiteY45247" fmla="*/ 4153526 h 4608812"/>
              <a:gd name="connsiteX45248" fmla="*/ 5527836 w 12184637"/>
              <a:gd name="connsiteY45248" fmla="*/ 4147857 h 4608812"/>
              <a:gd name="connsiteX45249" fmla="*/ 5522241 w 12184637"/>
              <a:gd name="connsiteY45249" fmla="*/ 4142409 h 4608812"/>
              <a:gd name="connsiteX45250" fmla="*/ 5522167 w 12184637"/>
              <a:gd name="connsiteY45250" fmla="*/ 4142409 h 4608812"/>
              <a:gd name="connsiteX45251" fmla="*/ 5448544 w 12184637"/>
              <a:gd name="connsiteY45251" fmla="*/ 4143587 h 4608812"/>
              <a:gd name="connsiteX45252" fmla="*/ 5443096 w 12184637"/>
              <a:gd name="connsiteY45252" fmla="*/ 4149256 h 4608812"/>
              <a:gd name="connsiteX45253" fmla="*/ 5448765 w 12184637"/>
              <a:gd name="connsiteY45253" fmla="*/ 4154704 h 4608812"/>
              <a:gd name="connsiteX45254" fmla="*/ 5448765 w 12184637"/>
              <a:gd name="connsiteY45254" fmla="*/ 4154704 h 4608812"/>
              <a:gd name="connsiteX45255" fmla="*/ 5372344 w 12184637"/>
              <a:gd name="connsiteY45255" fmla="*/ 4161330 h 4608812"/>
              <a:gd name="connsiteX45256" fmla="*/ 5449133 w 12184637"/>
              <a:gd name="connsiteY45256" fmla="*/ 4154631 h 4608812"/>
              <a:gd name="connsiteX45257" fmla="*/ 5454213 w 12184637"/>
              <a:gd name="connsiteY45257" fmla="*/ 4148593 h 4608812"/>
              <a:gd name="connsiteX45258" fmla="*/ 5448176 w 12184637"/>
              <a:gd name="connsiteY45258" fmla="*/ 4143513 h 4608812"/>
              <a:gd name="connsiteX45259" fmla="*/ 5371387 w 12184637"/>
              <a:gd name="connsiteY45259" fmla="*/ 4150213 h 4608812"/>
              <a:gd name="connsiteX45260" fmla="*/ 5366307 w 12184637"/>
              <a:gd name="connsiteY45260" fmla="*/ 4156251 h 4608812"/>
              <a:gd name="connsiteX45261" fmla="*/ 5371902 w 12184637"/>
              <a:gd name="connsiteY45261" fmla="*/ 4161330 h 4608812"/>
              <a:gd name="connsiteX45262" fmla="*/ 5372344 w 12184637"/>
              <a:gd name="connsiteY45262" fmla="*/ 4161330 h 4608812"/>
              <a:gd name="connsiteX45263" fmla="*/ 5296365 w 12184637"/>
              <a:gd name="connsiteY45263" fmla="*/ 4173626 h 4608812"/>
              <a:gd name="connsiteX45264" fmla="*/ 5372786 w 12184637"/>
              <a:gd name="connsiteY45264" fmla="*/ 4161257 h 4608812"/>
              <a:gd name="connsiteX45265" fmla="*/ 5377424 w 12184637"/>
              <a:gd name="connsiteY45265" fmla="*/ 4154852 h 4608812"/>
              <a:gd name="connsiteX45266" fmla="*/ 5371019 w 12184637"/>
              <a:gd name="connsiteY45266" fmla="*/ 4150213 h 4608812"/>
              <a:gd name="connsiteX45267" fmla="*/ 5294598 w 12184637"/>
              <a:gd name="connsiteY45267" fmla="*/ 4162582 h 4608812"/>
              <a:gd name="connsiteX45268" fmla="*/ 5289960 w 12184637"/>
              <a:gd name="connsiteY45268" fmla="*/ 4168987 h 4608812"/>
              <a:gd name="connsiteX45269" fmla="*/ 5295481 w 12184637"/>
              <a:gd name="connsiteY45269" fmla="*/ 4173699 h 4608812"/>
              <a:gd name="connsiteX45270" fmla="*/ 5296365 w 12184637"/>
              <a:gd name="connsiteY45270" fmla="*/ 4173626 h 4608812"/>
              <a:gd name="connsiteX45271" fmla="*/ 5300120 w 12184637"/>
              <a:gd name="connsiteY45271" fmla="*/ 4171196 h 4608812"/>
              <a:gd name="connsiteX45272" fmla="*/ 5298573 w 12184637"/>
              <a:gd name="connsiteY45272" fmla="*/ 4163465 h 4608812"/>
              <a:gd name="connsiteX45273" fmla="*/ 5182764 w 12184637"/>
              <a:gd name="connsiteY45273" fmla="*/ 4086823 h 4608812"/>
              <a:gd name="connsiteX45274" fmla="*/ 5175034 w 12184637"/>
              <a:gd name="connsiteY45274" fmla="*/ 4088370 h 4608812"/>
              <a:gd name="connsiteX45275" fmla="*/ 5176580 w 12184637"/>
              <a:gd name="connsiteY45275" fmla="*/ 4096100 h 4608812"/>
              <a:gd name="connsiteX45276" fmla="*/ 5292389 w 12184637"/>
              <a:gd name="connsiteY45276" fmla="*/ 4172742 h 4608812"/>
              <a:gd name="connsiteX45277" fmla="*/ 5295481 w 12184637"/>
              <a:gd name="connsiteY45277" fmla="*/ 4173699 h 4608812"/>
              <a:gd name="connsiteX45278" fmla="*/ 5300120 w 12184637"/>
              <a:gd name="connsiteY45278" fmla="*/ 4171196 h 4608812"/>
              <a:gd name="connsiteX45279" fmla="*/ 5183648 w 12184637"/>
              <a:gd name="connsiteY45279" fmla="*/ 4095438 h 4608812"/>
              <a:gd name="connsiteX45280" fmla="*/ 5183574 w 12184637"/>
              <a:gd name="connsiteY45280" fmla="*/ 4087560 h 4608812"/>
              <a:gd name="connsiteX45281" fmla="*/ 5079765 w 12184637"/>
              <a:gd name="connsiteY45281" fmla="*/ 3985297 h 4608812"/>
              <a:gd name="connsiteX45282" fmla="*/ 5071888 w 12184637"/>
              <a:gd name="connsiteY45282" fmla="*/ 3985371 h 4608812"/>
              <a:gd name="connsiteX45283" fmla="*/ 5071961 w 12184637"/>
              <a:gd name="connsiteY45283" fmla="*/ 3993249 h 4608812"/>
              <a:gd name="connsiteX45284" fmla="*/ 5175770 w 12184637"/>
              <a:gd name="connsiteY45284" fmla="*/ 4095511 h 4608812"/>
              <a:gd name="connsiteX45285" fmla="*/ 5179745 w 12184637"/>
              <a:gd name="connsiteY45285" fmla="*/ 4097131 h 4608812"/>
              <a:gd name="connsiteX45286" fmla="*/ 5183648 w 12184637"/>
              <a:gd name="connsiteY45286" fmla="*/ 4095438 h 4608812"/>
              <a:gd name="connsiteX45287" fmla="*/ 5009455 w 12184637"/>
              <a:gd name="connsiteY45287" fmla="*/ 4010992 h 4608812"/>
              <a:gd name="connsiteX45288" fmla="*/ 5077188 w 12184637"/>
              <a:gd name="connsiteY45288" fmla="*/ 3994648 h 4608812"/>
              <a:gd name="connsiteX45289" fmla="*/ 5081311 w 12184637"/>
              <a:gd name="connsiteY45289" fmla="*/ 3987948 h 4608812"/>
              <a:gd name="connsiteX45290" fmla="*/ 5074612 w 12184637"/>
              <a:gd name="connsiteY45290" fmla="*/ 3983825 h 4608812"/>
              <a:gd name="connsiteX45291" fmla="*/ 5006878 w 12184637"/>
              <a:gd name="connsiteY45291" fmla="*/ 4000169 h 4608812"/>
              <a:gd name="connsiteX45292" fmla="*/ 5002755 w 12184637"/>
              <a:gd name="connsiteY45292" fmla="*/ 4006869 h 4608812"/>
              <a:gd name="connsiteX45293" fmla="*/ 5008204 w 12184637"/>
              <a:gd name="connsiteY45293" fmla="*/ 4011139 h 4608812"/>
              <a:gd name="connsiteX45294" fmla="*/ 5009455 w 12184637"/>
              <a:gd name="connsiteY45294" fmla="*/ 4010992 h 4608812"/>
              <a:gd name="connsiteX45295" fmla="*/ 4948495 w 12184637"/>
              <a:gd name="connsiteY45295" fmla="*/ 4033962 h 4608812"/>
              <a:gd name="connsiteX45296" fmla="*/ 5010044 w 12184637"/>
              <a:gd name="connsiteY45296" fmla="*/ 4010771 h 4608812"/>
              <a:gd name="connsiteX45297" fmla="*/ 5013284 w 12184637"/>
              <a:gd name="connsiteY45297" fmla="*/ 4003629 h 4608812"/>
              <a:gd name="connsiteX45298" fmla="*/ 5006142 w 12184637"/>
              <a:gd name="connsiteY45298" fmla="*/ 4000390 h 4608812"/>
              <a:gd name="connsiteX45299" fmla="*/ 4944593 w 12184637"/>
              <a:gd name="connsiteY45299" fmla="*/ 4023581 h 4608812"/>
              <a:gd name="connsiteX45300" fmla="*/ 4941354 w 12184637"/>
              <a:gd name="connsiteY45300" fmla="*/ 4030723 h 4608812"/>
              <a:gd name="connsiteX45301" fmla="*/ 4946581 w 12184637"/>
              <a:gd name="connsiteY45301" fmla="*/ 4034330 h 4608812"/>
              <a:gd name="connsiteX45302" fmla="*/ 4948495 w 12184637"/>
              <a:gd name="connsiteY45302" fmla="*/ 4033962 h 4608812"/>
              <a:gd name="connsiteX45303" fmla="*/ 4892836 w 12184637"/>
              <a:gd name="connsiteY45303" fmla="*/ 4058037 h 4608812"/>
              <a:gd name="connsiteX45304" fmla="*/ 4948716 w 12184637"/>
              <a:gd name="connsiteY45304" fmla="*/ 4033888 h 4608812"/>
              <a:gd name="connsiteX45305" fmla="*/ 4951587 w 12184637"/>
              <a:gd name="connsiteY45305" fmla="*/ 4026600 h 4608812"/>
              <a:gd name="connsiteX45306" fmla="*/ 4944299 w 12184637"/>
              <a:gd name="connsiteY45306" fmla="*/ 4023729 h 4608812"/>
              <a:gd name="connsiteX45307" fmla="*/ 4888418 w 12184637"/>
              <a:gd name="connsiteY45307" fmla="*/ 4047877 h 4608812"/>
              <a:gd name="connsiteX45308" fmla="*/ 4885547 w 12184637"/>
              <a:gd name="connsiteY45308" fmla="*/ 4055166 h 4608812"/>
              <a:gd name="connsiteX45309" fmla="*/ 4890701 w 12184637"/>
              <a:gd name="connsiteY45309" fmla="*/ 4058552 h 4608812"/>
              <a:gd name="connsiteX45310" fmla="*/ 4892836 w 12184637"/>
              <a:gd name="connsiteY45310" fmla="*/ 4058037 h 4608812"/>
              <a:gd name="connsiteX45311" fmla="*/ 4841962 w 12184637"/>
              <a:gd name="connsiteY45311" fmla="*/ 4077768 h 4608812"/>
              <a:gd name="connsiteX45312" fmla="*/ 4892615 w 12184637"/>
              <a:gd name="connsiteY45312" fmla="*/ 4058111 h 4608812"/>
              <a:gd name="connsiteX45313" fmla="*/ 4895781 w 12184637"/>
              <a:gd name="connsiteY45313" fmla="*/ 4050895 h 4608812"/>
              <a:gd name="connsiteX45314" fmla="*/ 4888566 w 12184637"/>
              <a:gd name="connsiteY45314" fmla="*/ 4047730 h 4608812"/>
              <a:gd name="connsiteX45315" fmla="*/ 4837913 w 12184637"/>
              <a:gd name="connsiteY45315" fmla="*/ 4067387 h 4608812"/>
              <a:gd name="connsiteX45316" fmla="*/ 4834747 w 12184637"/>
              <a:gd name="connsiteY45316" fmla="*/ 4074602 h 4608812"/>
              <a:gd name="connsiteX45317" fmla="*/ 4839975 w 12184637"/>
              <a:gd name="connsiteY45317" fmla="*/ 4078136 h 4608812"/>
              <a:gd name="connsiteX45318" fmla="*/ 4841962 w 12184637"/>
              <a:gd name="connsiteY45318" fmla="*/ 4077768 h 4608812"/>
              <a:gd name="connsiteX45319" fmla="*/ 4795285 w 12184637"/>
              <a:gd name="connsiteY45319" fmla="*/ 4087486 h 4608812"/>
              <a:gd name="connsiteX45320" fmla="*/ 4841079 w 12184637"/>
              <a:gd name="connsiteY45320" fmla="*/ 4077989 h 4608812"/>
              <a:gd name="connsiteX45321" fmla="*/ 4845423 w 12184637"/>
              <a:gd name="connsiteY45321" fmla="*/ 4071436 h 4608812"/>
              <a:gd name="connsiteX45322" fmla="*/ 4838870 w 12184637"/>
              <a:gd name="connsiteY45322" fmla="*/ 4067093 h 4608812"/>
              <a:gd name="connsiteX45323" fmla="*/ 4793077 w 12184637"/>
              <a:gd name="connsiteY45323" fmla="*/ 4076590 h 4608812"/>
              <a:gd name="connsiteX45324" fmla="*/ 4788733 w 12184637"/>
              <a:gd name="connsiteY45324" fmla="*/ 4083142 h 4608812"/>
              <a:gd name="connsiteX45325" fmla="*/ 4794255 w 12184637"/>
              <a:gd name="connsiteY45325" fmla="*/ 4087560 h 4608812"/>
              <a:gd name="connsiteX45326" fmla="*/ 4795285 w 12184637"/>
              <a:gd name="connsiteY45326" fmla="*/ 4087486 h 4608812"/>
              <a:gd name="connsiteX45327" fmla="*/ 4799629 w 12184637"/>
              <a:gd name="connsiteY45327" fmla="*/ 4082848 h 4608812"/>
              <a:gd name="connsiteX45328" fmla="*/ 4794917 w 12184637"/>
              <a:gd name="connsiteY45328" fmla="*/ 4076517 h 4608812"/>
              <a:gd name="connsiteX45329" fmla="*/ 4753614 w 12184637"/>
              <a:gd name="connsiteY45329" fmla="*/ 4070627 h 4608812"/>
              <a:gd name="connsiteX45330" fmla="*/ 4747283 w 12184637"/>
              <a:gd name="connsiteY45330" fmla="*/ 4075338 h 4608812"/>
              <a:gd name="connsiteX45331" fmla="*/ 4751995 w 12184637"/>
              <a:gd name="connsiteY45331" fmla="*/ 4081670 h 4608812"/>
              <a:gd name="connsiteX45332" fmla="*/ 4793297 w 12184637"/>
              <a:gd name="connsiteY45332" fmla="*/ 4087560 h 4608812"/>
              <a:gd name="connsiteX45333" fmla="*/ 4794107 w 12184637"/>
              <a:gd name="connsiteY45333" fmla="*/ 4087634 h 4608812"/>
              <a:gd name="connsiteX45334" fmla="*/ 4799629 w 12184637"/>
              <a:gd name="connsiteY45334" fmla="*/ 4082848 h 4608812"/>
              <a:gd name="connsiteX45335" fmla="*/ 4755529 w 12184637"/>
              <a:gd name="connsiteY45335" fmla="*/ 4081007 h 4608812"/>
              <a:gd name="connsiteX45336" fmla="*/ 4757737 w 12184637"/>
              <a:gd name="connsiteY45336" fmla="*/ 4073424 h 4608812"/>
              <a:gd name="connsiteX45337" fmla="*/ 4688237 w 12184637"/>
              <a:gd name="connsiteY45337" fmla="*/ 3947234 h 4608812"/>
              <a:gd name="connsiteX45338" fmla="*/ 4680654 w 12184637"/>
              <a:gd name="connsiteY45338" fmla="*/ 3945026 h 4608812"/>
              <a:gd name="connsiteX45339" fmla="*/ 4678445 w 12184637"/>
              <a:gd name="connsiteY45339" fmla="*/ 3952609 h 4608812"/>
              <a:gd name="connsiteX45340" fmla="*/ 4747946 w 12184637"/>
              <a:gd name="connsiteY45340" fmla="*/ 4078799 h 4608812"/>
              <a:gd name="connsiteX45341" fmla="*/ 4752878 w 12184637"/>
              <a:gd name="connsiteY45341" fmla="*/ 4081670 h 4608812"/>
              <a:gd name="connsiteX45342" fmla="*/ 4755529 w 12184637"/>
              <a:gd name="connsiteY45342" fmla="*/ 4081007 h 4608812"/>
              <a:gd name="connsiteX45343" fmla="*/ 4686028 w 12184637"/>
              <a:gd name="connsiteY45343" fmla="*/ 3954817 h 4608812"/>
              <a:gd name="connsiteX45344" fmla="*/ 4688237 w 12184637"/>
              <a:gd name="connsiteY45344" fmla="*/ 3947234 h 4608812"/>
              <a:gd name="connsiteX45345" fmla="*/ 4681096 w 12184637"/>
              <a:gd name="connsiteY45345" fmla="*/ 3934203 h 4608812"/>
              <a:gd name="connsiteX45346" fmla="*/ 4673513 w 12184637"/>
              <a:gd name="connsiteY45346" fmla="*/ 3931994 h 4608812"/>
              <a:gd name="connsiteX45347" fmla="*/ 4671304 w 12184637"/>
              <a:gd name="connsiteY45347" fmla="*/ 3939577 h 4608812"/>
              <a:gd name="connsiteX45348" fmla="*/ 4678445 w 12184637"/>
              <a:gd name="connsiteY45348" fmla="*/ 3952609 h 4608812"/>
              <a:gd name="connsiteX45349" fmla="*/ 4683378 w 12184637"/>
              <a:gd name="connsiteY45349" fmla="*/ 3955480 h 4608812"/>
              <a:gd name="connsiteX45350" fmla="*/ 4686028 w 12184637"/>
              <a:gd name="connsiteY45350" fmla="*/ 3954817 h 4608812"/>
              <a:gd name="connsiteX45351" fmla="*/ 4678077 w 12184637"/>
              <a:gd name="connsiteY45351" fmla="*/ 3942154 h 4608812"/>
              <a:gd name="connsiteX45352" fmla="*/ 4681464 w 12184637"/>
              <a:gd name="connsiteY45352" fmla="*/ 3935013 h 4608812"/>
              <a:gd name="connsiteX45353" fmla="*/ 4628823 w 12184637"/>
              <a:gd name="connsiteY45353" fmla="*/ 3788355 h 4608812"/>
              <a:gd name="connsiteX45354" fmla="*/ 4621682 w 12184637"/>
              <a:gd name="connsiteY45354" fmla="*/ 3784968 h 4608812"/>
              <a:gd name="connsiteX45355" fmla="*/ 4618295 w 12184637"/>
              <a:gd name="connsiteY45355" fmla="*/ 3792110 h 4608812"/>
              <a:gd name="connsiteX45356" fmla="*/ 4670936 w 12184637"/>
              <a:gd name="connsiteY45356" fmla="*/ 3938767 h 4608812"/>
              <a:gd name="connsiteX45357" fmla="*/ 4676237 w 12184637"/>
              <a:gd name="connsiteY45357" fmla="*/ 3942449 h 4608812"/>
              <a:gd name="connsiteX45358" fmla="*/ 4678077 w 12184637"/>
              <a:gd name="connsiteY45358" fmla="*/ 3942154 h 4608812"/>
              <a:gd name="connsiteX45359" fmla="*/ 4625437 w 12184637"/>
              <a:gd name="connsiteY45359" fmla="*/ 3795570 h 4608812"/>
              <a:gd name="connsiteX45360" fmla="*/ 4628823 w 12184637"/>
              <a:gd name="connsiteY45360" fmla="*/ 3788429 h 4608812"/>
              <a:gd name="connsiteX45361" fmla="*/ 4624185 w 12184637"/>
              <a:gd name="connsiteY45361" fmla="*/ 3775545 h 4608812"/>
              <a:gd name="connsiteX45362" fmla="*/ 4617043 w 12184637"/>
              <a:gd name="connsiteY45362" fmla="*/ 3772158 h 4608812"/>
              <a:gd name="connsiteX45363" fmla="*/ 4613657 w 12184637"/>
              <a:gd name="connsiteY45363" fmla="*/ 3779300 h 4608812"/>
              <a:gd name="connsiteX45364" fmla="*/ 4618295 w 12184637"/>
              <a:gd name="connsiteY45364" fmla="*/ 3792184 h 4608812"/>
              <a:gd name="connsiteX45365" fmla="*/ 4623596 w 12184637"/>
              <a:gd name="connsiteY45365" fmla="*/ 3795865 h 4608812"/>
              <a:gd name="connsiteX45366" fmla="*/ 4625437 w 12184637"/>
              <a:gd name="connsiteY45366" fmla="*/ 3795570 h 4608812"/>
              <a:gd name="connsiteX45367" fmla="*/ 4619989 w 12184637"/>
              <a:gd name="connsiteY45367" fmla="*/ 3782907 h 4608812"/>
              <a:gd name="connsiteX45368" fmla="*/ 4624332 w 12184637"/>
              <a:gd name="connsiteY45368" fmla="*/ 3776355 h 4608812"/>
              <a:gd name="connsiteX45369" fmla="*/ 4590318 w 12184637"/>
              <a:gd name="connsiteY45369" fmla="*/ 3605991 h 4608812"/>
              <a:gd name="connsiteX45370" fmla="*/ 4583766 w 12184637"/>
              <a:gd name="connsiteY45370" fmla="*/ 3601647 h 4608812"/>
              <a:gd name="connsiteX45371" fmla="*/ 4579422 w 12184637"/>
              <a:gd name="connsiteY45371" fmla="*/ 3608199 h 4608812"/>
              <a:gd name="connsiteX45372" fmla="*/ 4613436 w 12184637"/>
              <a:gd name="connsiteY45372" fmla="*/ 3778563 h 4608812"/>
              <a:gd name="connsiteX45373" fmla="*/ 4618958 w 12184637"/>
              <a:gd name="connsiteY45373" fmla="*/ 3783055 h 4608812"/>
              <a:gd name="connsiteX45374" fmla="*/ 4619989 w 12184637"/>
              <a:gd name="connsiteY45374" fmla="*/ 3782907 h 4608812"/>
              <a:gd name="connsiteX45375" fmla="*/ 4585091 w 12184637"/>
              <a:gd name="connsiteY45375" fmla="*/ 3612690 h 4608812"/>
              <a:gd name="connsiteX45376" fmla="*/ 4590392 w 12184637"/>
              <a:gd name="connsiteY45376" fmla="*/ 3606874 h 4608812"/>
              <a:gd name="connsiteX45377" fmla="*/ 4583251 w 12184637"/>
              <a:gd name="connsiteY45377" fmla="*/ 3435185 h 4608812"/>
              <a:gd name="connsiteX45378" fmla="*/ 4577434 w 12184637"/>
              <a:gd name="connsiteY45378" fmla="*/ 3429884 h 4608812"/>
              <a:gd name="connsiteX45379" fmla="*/ 4572134 w 12184637"/>
              <a:gd name="connsiteY45379" fmla="*/ 3435700 h 4608812"/>
              <a:gd name="connsiteX45380" fmla="*/ 4579275 w 12184637"/>
              <a:gd name="connsiteY45380" fmla="*/ 3607390 h 4608812"/>
              <a:gd name="connsiteX45381" fmla="*/ 4584870 w 12184637"/>
              <a:gd name="connsiteY45381" fmla="*/ 3612690 h 4608812"/>
              <a:gd name="connsiteX45382" fmla="*/ 4585091 w 12184637"/>
              <a:gd name="connsiteY45382" fmla="*/ 3612690 h 4608812"/>
              <a:gd name="connsiteX45383" fmla="*/ 4583251 w 12184637"/>
              <a:gd name="connsiteY45383" fmla="*/ 3436142 h 4608812"/>
              <a:gd name="connsiteX45384" fmla="*/ 4606663 w 12184637"/>
              <a:gd name="connsiteY45384" fmla="*/ 3272477 h 4608812"/>
              <a:gd name="connsiteX45385" fmla="*/ 4601951 w 12184637"/>
              <a:gd name="connsiteY45385" fmla="*/ 3266146 h 4608812"/>
              <a:gd name="connsiteX45386" fmla="*/ 4595619 w 12184637"/>
              <a:gd name="connsiteY45386" fmla="*/ 3270858 h 4608812"/>
              <a:gd name="connsiteX45387" fmla="*/ 4572207 w 12184637"/>
              <a:gd name="connsiteY45387" fmla="*/ 3434522 h 4608812"/>
              <a:gd name="connsiteX45388" fmla="*/ 4576919 w 12184637"/>
              <a:gd name="connsiteY45388" fmla="*/ 3440854 h 4608812"/>
              <a:gd name="connsiteX45389" fmla="*/ 4577729 w 12184637"/>
              <a:gd name="connsiteY45389" fmla="*/ 3440927 h 4608812"/>
              <a:gd name="connsiteX45390" fmla="*/ 4583251 w 12184637"/>
              <a:gd name="connsiteY45390" fmla="*/ 3436142 h 4608812"/>
              <a:gd name="connsiteX45391" fmla="*/ 4606442 w 12184637"/>
              <a:gd name="connsiteY45391" fmla="*/ 3273508 h 4608812"/>
              <a:gd name="connsiteX45392" fmla="*/ 4658788 w 12184637"/>
              <a:gd name="connsiteY45392" fmla="*/ 3122286 h 4608812"/>
              <a:gd name="connsiteX45393" fmla="*/ 4655328 w 12184637"/>
              <a:gd name="connsiteY45393" fmla="*/ 3115218 h 4608812"/>
              <a:gd name="connsiteX45394" fmla="*/ 4648260 w 12184637"/>
              <a:gd name="connsiteY45394" fmla="*/ 3118679 h 4608812"/>
              <a:gd name="connsiteX45395" fmla="*/ 4595914 w 12184637"/>
              <a:gd name="connsiteY45395" fmla="*/ 3269901 h 4608812"/>
              <a:gd name="connsiteX45396" fmla="*/ 4599374 w 12184637"/>
              <a:gd name="connsiteY45396" fmla="*/ 3276969 h 4608812"/>
              <a:gd name="connsiteX45397" fmla="*/ 4601215 w 12184637"/>
              <a:gd name="connsiteY45397" fmla="*/ 3277263 h 4608812"/>
              <a:gd name="connsiteX45398" fmla="*/ 4606442 w 12184637"/>
              <a:gd name="connsiteY45398" fmla="*/ 3273508 h 4608812"/>
              <a:gd name="connsiteX45399" fmla="*/ 4658346 w 12184637"/>
              <a:gd name="connsiteY45399" fmla="*/ 3123317 h 4608812"/>
              <a:gd name="connsiteX45400" fmla="*/ 4738154 w 12184637"/>
              <a:gd name="connsiteY45400" fmla="*/ 2988881 h 4608812"/>
              <a:gd name="connsiteX45401" fmla="*/ 4736239 w 12184637"/>
              <a:gd name="connsiteY45401" fmla="*/ 2981224 h 4608812"/>
              <a:gd name="connsiteX45402" fmla="*/ 4728583 w 12184637"/>
              <a:gd name="connsiteY45402" fmla="*/ 2983138 h 4608812"/>
              <a:gd name="connsiteX45403" fmla="*/ 4648775 w 12184637"/>
              <a:gd name="connsiteY45403" fmla="*/ 3117574 h 4608812"/>
              <a:gd name="connsiteX45404" fmla="*/ 4650689 w 12184637"/>
              <a:gd name="connsiteY45404" fmla="*/ 3125231 h 4608812"/>
              <a:gd name="connsiteX45405" fmla="*/ 4653561 w 12184637"/>
              <a:gd name="connsiteY45405" fmla="*/ 3126041 h 4608812"/>
              <a:gd name="connsiteX45406" fmla="*/ 4658346 w 12184637"/>
              <a:gd name="connsiteY45406" fmla="*/ 3123317 h 4608812"/>
              <a:gd name="connsiteX45407" fmla="*/ 4737344 w 12184637"/>
              <a:gd name="connsiteY45407" fmla="*/ 2989912 h 4608812"/>
              <a:gd name="connsiteX45408" fmla="*/ 4842919 w 12184637"/>
              <a:gd name="connsiteY45408" fmla="*/ 2876532 h 4608812"/>
              <a:gd name="connsiteX45409" fmla="*/ 4842625 w 12184637"/>
              <a:gd name="connsiteY45409" fmla="*/ 2868654 h 4608812"/>
              <a:gd name="connsiteX45410" fmla="*/ 4834747 w 12184637"/>
              <a:gd name="connsiteY45410" fmla="*/ 2868949 h 4608812"/>
              <a:gd name="connsiteX45411" fmla="*/ 4729172 w 12184637"/>
              <a:gd name="connsiteY45411" fmla="*/ 2982328 h 4608812"/>
              <a:gd name="connsiteX45412" fmla="*/ 4729466 w 12184637"/>
              <a:gd name="connsiteY45412" fmla="*/ 2990206 h 4608812"/>
              <a:gd name="connsiteX45413" fmla="*/ 4733295 w 12184637"/>
              <a:gd name="connsiteY45413" fmla="*/ 2991679 h 4608812"/>
              <a:gd name="connsiteX45414" fmla="*/ 4737344 w 12184637"/>
              <a:gd name="connsiteY45414" fmla="*/ 2989912 h 4608812"/>
              <a:gd name="connsiteX45415" fmla="*/ 4879952 w 12184637"/>
              <a:gd name="connsiteY45415" fmla="*/ 2880360 h 4608812"/>
              <a:gd name="connsiteX45416" fmla="*/ 4875461 w 12184637"/>
              <a:gd name="connsiteY45416" fmla="*/ 2873882 h 4608812"/>
              <a:gd name="connsiteX45417" fmla="*/ 4839827 w 12184637"/>
              <a:gd name="connsiteY45417" fmla="*/ 2867256 h 4608812"/>
              <a:gd name="connsiteX45418" fmla="*/ 4833348 w 12184637"/>
              <a:gd name="connsiteY45418" fmla="*/ 2871746 h 4608812"/>
              <a:gd name="connsiteX45419" fmla="*/ 4837839 w 12184637"/>
              <a:gd name="connsiteY45419" fmla="*/ 2878225 h 4608812"/>
              <a:gd name="connsiteX45420" fmla="*/ 4873473 w 12184637"/>
              <a:gd name="connsiteY45420" fmla="*/ 2884851 h 4608812"/>
              <a:gd name="connsiteX45421" fmla="*/ 4874504 w 12184637"/>
              <a:gd name="connsiteY45421" fmla="*/ 2884925 h 4608812"/>
              <a:gd name="connsiteX45422" fmla="*/ 4879952 w 12184637"/>
              <a:gd name="connsiteY45422" fmla="*/ 2880360 h 4608812"/>
              <a:gd name="connsiteX45423" fmla="*/ 4874578 w 12184637"/>
              <a:gd name="connsiteY45423" fmla="*/ 2884925 h 4608812"/>
              <a:gd name="connsiteX45424" fmla="*/ 4908518 w 12184637"/>
              <a:gd name="connsiteY45424" fmla="*/ 2884115 h 4608812"/>
              <a:gd name="connsiteX45425" fmla="*/ 4913966 w 12184637"/>
              <a:gd name="connsiteY45425" fmla="*/ 2878372 h 4608812"/>
              <a:gd name="connsiteX45426" fmla="*/ 4908370 w 12184637"/>
              <a:gd name="connsiteY45426" fmla="*/ 2872924 h 4608812"/>
              <a:gd name="connsiteX45427" fmla="*/ 4908297 w 12184637"/>
              <a:gd name="connsiteY45427" fmla="*/ 2872924 h 4608812"/>
              <a:gd name="connsiteX45428" fmla="*/ 4874357 w 12184637"/>
              <a:gd name="connsiteY45428" fmla="*/ 2873734 h 4608812"/>
              <a:gd name="connsiteX45429" fmla="*/ 4868909 w 12184637"/>
              <a:gd name="connsiteY45429" fmla="*/ 2879477 h 4608812"/>
              <a:gd name="connsiteX45430" fmla="*/ 4874504 w 12184637"/>
              <a:gd name="connsiteY45430" fmla="*/ 2884925 h 4608812"/>
              <a:gd name="connsiteX45431" fmla="*/ 4874578 w 12184637"/>
              <a:gd name="connsiteY45431" fmla="*/ 2884925 h 4608812"/>
              <a:gd name="connsiteX45432" fmla="*/ 4909254 w 12184637"/>
              <a:gd name="connsiteY45432" fmla="*/ 2884042 h 4608812"/>
              <a:gd name="connsiteX45433" fmla="*/ 4944004 w 12184637"/>
              <a:gd name="connsiteY45433" fmla="*/ 2878593 h 4608812"/>
              <a:gd name="connsiteX45434" fmla="*/ 4948643 w 12184637"/>
              <a:gd name="connsiteY45434" fmla="*/ 2872188 h 4608812"/>
              <a:gd name="connsiteX45435" fmla="*/ 4942237 w 12184637"/>
              <a:gd name="connsiteY45435" fmla="*/ 2867550 h 4608812"/>
              <a:gd name="connsiteX45436" fmla="*/ 4907487 w 12184637"/>
              <a:gd name="connsiteY45436" fmla="*/ 2872998 h 4608812"/>
              <a:gd name="connsiteX45437" fmla="*/ 4902849 w 12184637"/>
              <a:gd name="connsiteY45437" fmla="*/ 2879403 h 4608812"/>
              <a:gd name="connsiteX45438" fmla="*/ 4908370 w 12184637"/>
              <a:gd name="connsiteY45438" fmla="*/ 2884115 h 4608812"/>
              <a:gd name="connsiteX45439" fmla="*/ 4909254 w 12184637"/>
              <a:gd name="connsiteY45439" fmla="*/ 2884042 h 4608812"/>
              <a:gd name="connsiteX45440" fmla="*/ 4944151 w 12184637"/>
              <a:gd name="connsiteY45440" fmla="*/ 2878593 h 4608812"/>
              <a:gd name="connsiteX45441" fmla="*/ 4982141 w 12184637"/>
              <a:gd name="connsiteY45441" fmla="*/ 2871378 h 4608812"/>
              <a:gd name="connsiteX45442" fmla="*/ 4986558 w 12184637"/>
              <a:gd name="connsiteY45442" fmla="*/ 2864826 h 4608812"/>
              <a:gd name="connsiteX45443" fmla="*/ 4980006 w 12184637"/>
              <a:gd name="connsiteY45443" fmla="*/ 2860408 h 4608812"/>
              <a:gd name="connsiteX45444" fmla="*/ 4942016 w 12184637"/>
              <a:gd name="connsiteY45444" fmla="*/ 2867624 h 4608812"/>
              <a:gd name="connsiteX45445" fmla="*/ 4937599 w 12184637"/>
              <a:gd name="connsiteY45445" fmla="*/ 2874176 h 4608812"/>
              <a:gd name="connsiteX45446" fmla="*/ 4943121 w 12184637"/>
              <a:gd name="connsiteY45446" fmla="*/ 2878741 h 4608812"/>
              <a:gd name="connsiteX45447" fmla="*/ 4944151 w 12184637"/>
              <a:gd name="connsiteY45447" fmla="*/ 2878593 h 4608812"/>
              <a:gd name="connsiteX45448" fmla="*/ 4984497 w 12184637"/>
              <a:gd name="connsiteY45448" fmla="*/ 2870348 h 4608812"/>
              <a:gd name="connsiteX45449" fmla="*/ 4990829 w 12184637"/>
              <a:gd name="connsiteY45449" fmla="*/ 2865709 h 4608812"/>
              <a:gd name="connsiteX45450" fmla="*/ 4992006 w 12184637"/>
              <a:gd name="connsiteY45450" fmla="*/ 2857905 h 4608812"/>
              <a:gd name="connsiteX45451" fmla="*/ 4984202 w 12184637"/>
              <a:gd name="connsiteY45451" fmla="*/ 2856727 h 4608812"/>
              <a:gd name="connsiteX45452" fmla="*/ 4977871 w 12184637"/>
              <a:gd name="connsiteY45452" fmla="*/ 2861366 h 4608812"/>
              <a:gd name="connsiteX45453" fmla="*/ 4976693 w 12184637"/>
              <a:gd name="connsiteY45453" fmla="*/ 2869170 h 4608812"/>
              <a:gd name="connsiteX45454" fmla="*/ 4981184 w 12184637"/>
              <a:gd name="connsiteY45454" fmla="*/ 2871452 h 4608812"/>
              <a:gd name="connsiteX45455" fmla="*/ 4984497 w 12184637"/>
              <a:gd name="connsiteY45455" fmla="*/ 2870348 h 4608812"/>
              <a:gd name="connsiteX45456" fmla="*/ 4990829 w 12184637"/>
              <a:gd name="connsiteY45456" fmla="*/ 2865636 h 4608812"/>
              <a:gd name="connsiteX45457" fmla="*/ 4999369 w 12184637"/>
              <a:gd name="connsiteY45457" fmla="*/ 2859304 h 4608812"/>
              <a:gd name="connsiteX45458" fmla="*/ 5000547 w 12184637"/>
              <a:gd name="connsiteY45458" fmla="*/ 2851500 h 4608812"/>
              <a:gd name="connsiteX45459" fmla="*/ 4992743 w 12184637"/>
              <a:gd name="connsiteY45459" fmla="*/ 2850322 h 4608812"/>
              <a:gd name="connsiteX45460" fmla="*/ 4984202 w 12184637"/>
              <a:gd name="connsiteY45460" fmla="*/ 2856654 h 4608812"/>
              <a:gd name="connsiteX45461" fmla="*/ 4983025 w 12184637"/>
              <a:gd name="connsiteY45461" fmla="*/ 2864458 h 4608812"/>
              <a:gd name="connsiteX45462" fmla="*/ 4987515 w 12184637"/>
              <a:gd name="connsiteY45462" fmla="*/ 2866740 h 4608812"/>
              <a:gd name="connsiteX45463" fmla="*/ 4990829 w 12184637"/>
              <a:gd name="connsiteY45463" fmla="*/ 2865636 h 4608812"/>
              <a:gd name="connsiteX45464" fmla="*/ 4999369 w 12184637"/>
              <a:gd name="connsiteY45464" fmla="*/ 2859378 h 4608812"/>
              <a:gd name="connsiteX45465" fmla="*/ 5069458 w 12184637"/>
              <a:gd name="connsiteY45465" fmla="*/ 2807694 h 4608812"/>
              <a:gd name="connsiteX45466" fmla="*/ 5070636 w 12184637"/>
              <a:gd name="connsiteY45466" fmla="*/ 2799890 h 4608812"/>
              <a:gd name="connsiteX45467" fmla="*/ 5062832 w 12184637"/>
              <a:gd name="connsiteY45467" fmla="*/ 2798712 h 4608812"/>
              <a:gd name="connsiteX45468" fmla="*/ 4992743 w 12184637"/>
              <a:gd name="connsiteY45468" fmla="*/ 2850396 h 4608812"/>
              <a:gd name="connsiteX45469" fmla="*/ 4991565 w 12184637"/>
              <a:gd name="connsiteY45469" fmla="*/ 2858200 h 4608812"/>
              <a:gd name="connsiteX45470" fmla="*/ 4996056 w 12184637"/>
              <a:gd name="connsiteY45470" fmla="*/ 2860482 h 4608812"/>
              <a:gd name="connsiteX45471" fmla="*/ 4999369 w 12184637"/>
              <a:gd name="connsiteY45471" fmla="*/ 2859378 h 4608812"/>
              <a:gd name="connsiteX45472" fmla="*/ 5069458 w 12184637"/>
              <a:gd name="connsiteY45472" fmla="*/ 2807694 h 4608812"/>
              <a:gd name="connsiteX45473" fmla="*/ 5087201 w 12184637"/>
              <a:gd name="connsiteY45473" fmla="*/ 2794589 h 4608812"/>
              <a:gd name="connsiteX45474" fmla="*/ 5088379 w 12184637"/>
              <a:gd name="connsiteY45474" fmla="*/ 2786785 h 4608812"/>
              <a:gd name="connsiteX45475" fmla="*/ 5080575 w 12184637"/>
              <a:gd name="connsiteY45475" fmla="*/ 2785607 h 4608812"/>
              <a:gd name="connsiteX45476" fmla="*/ 5062832 w 12184637"/>
              <a:gd name="connsiteY45476" fmla="*/ 2798712 h 4608812"/>
              <a:gd name="connsiteX45477" fmla="*/ 5061654 w 12184637"/>
              <a:gd name="connsiteY45477" fmla="*/ 2806516 h 4608812"/>
              <a:gd name="connsiteX45478" fmla="*/ 5066145 w 12184637"/>
              <a:gd name="connsiteY45478" fmla="*/ 2808799 h 4608812"/>
              <a:gd name="connsiteX45479" fmla="*/ 5069458 w 12184637"/>
              <a:gd name="connsiteY45479" fmla="*/ 2807694 h 4608812"/>
              <a:gd name="connsiteX45480" fmla="*/ 5087201 w 12184637"/>
              <a:gd name="connsiteY45480" fmla="*/ 2794589 h 4608812"/>
              <a:gd name="connsiteX45481" fmla="*/ 5104135 w 12184637"/>
              <a:gd name="connsiteY45481" fmla="*/ 2782147 h 4608812"/>
              <a:gd name="connsiteX45482" fmla="*/ 5105313 w 12184637"/>
              <a:gd name="connsiteY45482" fmla="*/ 2774343 h 4608812"/>
              <a:gd name="connsiteX45483" fmla="*/ 5097508 w 12184637"/>
              <a:gd name="connsiteY45483" fmla="*/ 2773165 h 4608812"/>
              <a:gd name="connsiteX45484" fmla="*/ 5080575 w 12184637"/>
              <a:gd name="connsiteY45484" fmla="*/ 2785607 h 4608812"/>
              <a:gd name="connsiteX45485" fmla="*/ 5079397 w 12184637"/>
              <a:gd name="connsiteY45485" fmla="*/ 2793411 h 4608812"/>
              <a:gd name="connsiteX45486" fmla="*/ 5083888 w 12184637"/>
              <a:gd name="connsiteY45486" fmla="*/ 2795694 h 4608812"/>
              <a:gd name="connsiteX45487" fmla="*/ 5087201 w 12184637"/>
              <a:gd name="connsiteY45487" fmla="*/ 2794589 h 4608812"/>
              <a:gd name="connsiteX45488" fmla="*/ 5103030 w 12184637"/>
              <a:gd name="connsiteY45488" fmla="*/ 2782736 h 4608812"/>
              <a:gd name="connsiteX45489" fmla="*/ 5112969 w 12184637"/>
              <a:gd name="connsiteY45489" fmla="*/ 2778319 h 4608812"/>
              <a:gd name="connsiteX45490" fmla="*/ 5115767 w 12184637"/>
              <a:gd name="connsiteY45490" fmla="*/ 2770956 h 4608812"/>
              <a:gd name="connsiteX45491" fmla="*/ 5108405 w 12184637"/>
              <a:gd name="connsiteY45491" fmla="*/ 2768159 h 4608812"/>
              <a:gd name="connsiteX45492" fmla="*/ 5098466 w 12184637"/>
              <a:gd name="connsiteY45492" fmla="*/ 2772576 h 4608812"/>
              <a:gd name="connsiteX45493" fmla="*/ 5095668 w 12184637"/>
              <a:gd name="connsiteY45493" fmla="*/ 2779938 h 4608812"/>
              <a:gd name="connsiteX45494" fmla="*/ 5100822 w 12184637"/>
              <a:gd name="connsiteY45494" fmla="*/ 2783251 h 4608812"/>
              <a:gd name="connsiteX45495" fmla="*/ 5103030 w 12184637"/>
              <a:gd name="connsiteY45495" fmla="*/ 2782736 h 4608812"/>
              <a:gd name="connsiteX45496" fmla="*/ 5113190 w 12184637"/>
              <a:gd name="connsiteY45496" fmla="*/ 2778171 h 4608812"/>
              <a:gd name="connsiteX45497" fmla="*/ 5181881 w 12184637"/>
              <a:gd name="connsiteY45497" fmla="*/ 2743495 h 4608812"/>
              <a:gd name="connsiteX45498" fmla="*/ 5184310 w 12184637"/>
              <a:gd name="connsiteY45498" fmla="*/ 2735985 h 4608812"/>
              <a:gd name="connsiteX45499" fmla="*/ 5176801 w 12184637"/>
              <a:gd name="connsiteY45499" fmla="*/ 2733556 h 4608812"/>
              <a:gd name="connsiteX45500" fmla="*/ 5108110 w 12184637"/>
              <a:gd name="connsiteY45500" fmla="*/ 2768232 h 4608812"/>
              <a:gd name="connsiteX45501" fmla="*/ 5105681 w 12184637"/>
              <a:gd name="connsiteY45501" fmla="*/ 2775742 h 4608812"/>
              <a:gd name="connsiteX45502" fmla="*/ 5110687 w 12184637"/>
              <a:gd name="connsiteY45502" fmla="*/ 2778834 h 4608812"/>
              <a:gd name="connsiteX45503" fmla="*/ 5113190 w 12184637"/>
              <a:gd name="connsiteY45503" fmla="*/ 2778171 h 4608812"/>
              <a:gd name="connsiteX45504" fmla="*/ 5183721 w 12184637"/>
              <a:gd name="connsiteY45504" fmla="*/ 2741949 h 4608812"/>
              <a:gd name="connsiteX45505" fmla="*/ 5191820 w 12184637"/>
              <a:gd name="connsiteY45505" fmla="*/ 2731568 h 4608812"/>
              <a:gd name="connsiteX45506" fmla="*/ 5190863 w 12184637"/>
              <a:gd name="connsiteY45506" fmla="*/ 2723764 h 4608812"/>
              <a:gd name="connsiteX45507" fmla="*/ 5183059 w 12184637"/>
              <a:gd name="connsiteY45507" fmla="*/ 2724721 h 4608812"/>
              <a:gd name="connsiteX45508" fmla="*/ 5174960 w 12184637"/>
              <a:gd name="connsiteY45508" fmla="*/ 2735102 h 4608812"/>
              <a:gd name="connsiteX45509" fmla="*/ 5175917 w 12184637"/>
              <a:gd name="connsiteY45509" fmla="*/ 2742906 h 4608812"/>
              <a:gd name="connsiteX45510" fmla="*/ 5179377 w 12184637"/>
              <a:gd name="connsiteY45510" fmla="*/ 2744084 h 4608812"/>
              <a:gd name="connsiteX45511" fmla="*/ 5183721 w 12184637"/>
              <a:gd name="connsiteY45511" fmla="*/ 2741949 h 4608812"/>
              <a:gd name="connsiteX45512" fmla="*/ 5190053 w 12184637"/>
              <a:gd name="connsiteY45512" fmla="*/ 2733114 h 4608812"/>
              <a:gd name="connsiteX45513" fmla="*/ 5205440 w 12184637"/>
              <a:gd name="connsiteY45513" fmla="*/ 2725089 h 4608812"/>
              <a:gd name="connsiteX45514" fmla="*/ 5207796 w 12184637"/>
              <a:gd name="connsiteY45514" fmla="*/ 2717579 h 4608812"/>
              <a:gd name="connsiteX45515" fmla="*/ 5200287 w 12184637"/>
              <a:gd name="connsiteY45515" fmla="*/ 2715223 h 4608812"/>
              <a:gd name="connsiteX45516" fmla="*/ 5184899 w 12184637"/>
              <a:gd name="connsiteY45516" fmla="*/ 2723249 h 4608812"/>
              <a:gd name="connsiteX45517" fmla="*/ 5182543 w 12184637"/>
              <a:gd name="connsiteY45517" fmla="*/ 2730758 h 4608812"/>
              <a:gd name="connsiteX45518" fmla="*/ 5187549 w 12184637"/>
              <a:gd name="connsiteY45518" fmla="*/ 2733777 h 4608812"/>
              <a:gd name="connsiteX45519" fmla="*/ 5190053 w 12184637"/>
              <a:gd name="connsiteY45519" fmla="*/ 2733114 h 4608812"/>
              <a:gd name="connsiteX45520" fmla="*/ 5204262 w 12184637"/>
              <a:gd name="connsiteY45520" fmla="*/ 2725531 h 4608812"/>
              <a:gd name="connsiteX45521" fmla="*/ 5266842 w 12184637"/>
              <a:gd name="connsiteY45521" fmla="*/ 2709555 h 4608812"/>
              <a:gd name="connsiteX45522" fmla="*/ 5270891 w 12184637"/>
              <a:gd name="connsiteY45522" fmla="*/ 2702781 h 4608812"/>
              <a:gd name="connsiteX45523" fmla="*/ 5264118 w 12184637"/>
              <a:gd name="connsiteY45523" fmla="*/ 2698732 h 4608812"/>
              <a:gd name="connsiteX45524" fmla="*/ 5201538 w 12184637"/>
              <a:gd name="connsiteY45524" fmla="*/ 2714708 h 4608812"/>
              <a:gd name="connsiteX45525" fmla="*/ 5197489 w 12184637"/>
              <a:gd name="connsiteY45525" fmla="*/ 2721481 h 4608812"/>
              <a:gd name="connsiteX45526" fmla="*/ 5202937 w 12184637"/>
              <a:gd name="connsiteY45526" fmla="*/ 2725678 h 4608812"/>
              <a:gd name="connsiteX45527" fmla="*/ 5204262 w 12184637"/>
              <a:gd name="connsiteY45527" fmla="*/ 2725531 h 4608812"/>
              <a:gd name="connsiteX45528" fmla="*/ 5265958 w 12184637"/>
              <a:gd name="connsiteY45528" fmla="*/ 2709702 h 4608812"/>
              <a:gd name="connsiteX45529" fmla="*/ 5297322 w 12184637"/>
              <a:gd name="connsiteY45529" fmla="*/ 2707051 h 4608812"/>
              <a:gd name="connsiteX45530" fmla="*/ 5302402 w 12184637"/>
              <a:gd name="connsiteY45530" fmla="*/ 2701014 h 4608812"/>
              <a:gd name="connsiteX45531" fmla="*/ 5296365 w 12184637"/>
              <a:gd name="connsiteY45531" fmla="*/ 2695934 h 4608812"/>
              <a:gd name="connsiteX45532" fmla="*/ 5265001 w 12184637"/>
              <a:gd name="connsiteY45532" fmla="*/ 2698585 h 4608812"/>
              <a:gd name="connsiteX45533" fmla="*/ 5259921 w 12184637"/>
              <a:gd name="connsiteY45533" fmla="*/ 2704622 h 4608812"/>
              <a:gd name="connsiteX45534" fmla="*/ 5265517 w 12184637"/>
              <a:gd name="connsiteY45534" fmla="*/ 2709702 h 4608812"/>
              <a:gd name="connsiteX45535" fmla="*/ 5265958 w 12184637"/>
              <a:gd name="connsiteY45535" fmla="*/ 2709702 h 4608812"/>
              <a:gd name="connsiteX45536" fmla="*/ 5297396 w 12184637"/>
              <a:gd name="connsiteY45536" fmla="*/ 2707051 h 4608812"/>
              <a:gd name="connsiteX45537" fmla="*/ 5331115 w 12184637"/>
              <a:gd name="connsiteY45537" fmla="*/ 2703444 h 4608812"/>
              <a:gd name="connsiteX45538" fmla="*/ 5336048 w 12184637"/>
              <a:gd name="connsiteY45538" fmla="*/ 2697333 h 4608812"/>
              <a:gd name="connsiteX45539" fmla="*/ 5329937 w 12184637"/>
              <a:gd name="connsiteY45539" fmla="*/ 2692400 h 4608812"/>
              <a:gd name="connsiteX45540" fmla="*/ 5296217 w 12184637"/>
              <a:gd name="connsiteY45540" fmla="*/ 2696008 h 4608812"/>
              <a:gd name="connsiteX45541" fmla="*/ 5291285 w 12184637"/>
              <a:gd name="connsiteY45541" fmla="*/ 2702119 h 4608812"/>
              <a:gd name="connsiteX45542" fmla="*/ 5296880 w 12184637"/>
              <a:gd name="connsiteY45542" fmla="*/ 2707125 h 4608812"/>
              <a:gd name="connsiteX45543" fmla="*/ 5297396 w 12184637"/>
              <a:gd name="connsiteY45543" fmla="*/ 2707051 h 4608812"/>
              <a:gd name="connsiteX45544" fmla="*/ 5331778 w 12184637"/>
              <a:gd name="connsiteY45544" fmla="*/ 2703297 h 4608812"/>
              <a:gd name="connsiteX45545" fmla="*/ 5336121 w 12184637"/>
              <a:gd name="connsiteY45545" fmla="*/ 2702266 h 4608812"/>
              <a:gd name="connsiteX45546" fmla="*/ 5340318 w 12184637"/>
              <a:gd name="connsiteY45546" fmla="*/ 2695566 h 4608812"/>
              <a:gd name="connsiteX45547" fmla="*/ 5333618 w 12184637"/>
              <a:gd name="connsiteY45547" fmla="*/ 2691370 h 4608812"/>
              <a:gd name="connsiteX45548" fmla="*/ 5329274 w 12184637"/>
              <a:gd name="connsiteY45548" fmla="*/ 2692400 h 4608812"/>
              <a:gd name="connsiteX45549" fmla="*/ 5325078 w 12184637"/>
              <a:gd name="connsiteY45549" fmla="*/ 2699100 h 4608812"/>
              <a:gd name="connsiteX45550" fmla="*/ 5330526 w 12184637"/>
              <a:gd name="connsiteY45550" fmla="*/ 2703444 h 4608812"/>
              <a:gd name="connsiteX45551" fmla="*/ 5331778 w 12184637"/>
              <a:gd name="connsiteY45551" fmla="*/ 2703297 h 4608812"/>
              <a:gd name="connsiteX45552" fmla="*/ 5335017 w 12184637"/>
              <a:gd name="connsiteY45552" fmla="*/ 2702487 h 4608812"/>
              <a:gd name="connsiteX45553" fmla="*/ 5348711 w 12184637"/>
              <a:gd name="connsiteY45553" fmla="*/ 2702192 h 4608812"/>
              <a:gd name="connsiteX45554" fmla="*/ 5354159 w 12184637"/>
              <a:gd name="connsiteY45554" fmla="*/ 2696523 h 4608812"/>
              <a:gd name="connsiteX45555" fmla="*/ 5348563 w 12184637"/>
              <a:gd name="connsiteY45555" fmla="*/ 2691075 h 4608812"/>
              <a:gd name="connsiteX45556" fmla="*/ 5348490 w 12184637"/>
              <a:gd name="connsiteY45556" fmla="*/ 2691075 h 4608812"/>
              <a:gd name="connsiteX45557" fmla="*/ 5334796 w 12184637"/>
              <a:gd name="connsiteY45557" fmla="*/ 2691370 h 4608812"/>
              <a:gd name="connsiteX45558" fmla="*/ 5329348 w 12184637"/>
              <a:gd name="connsiteY45558" fmla="*/ 2697039 h 4608812"/>
              <a:gd name="connsiteX45559" fmla="*/ 5334943 w 12184637"/>
              <a:gd name="connsiteY45559" fmla="*/ 2702487 h 4608812"/>
              <a:gd name="connsiteX45560" fmla="*/ 5335017 w 12184637"/>
              <a:gd name="connsiteY45560" fmla="*/ 2702487 h 4608812"/>
              <a:gd name="connsiteX45561" fmla="*/ 5349521 w 12184637"/>
              <a:gd name="connsiteY45561" fmla="*/ 2702119 h 4608812"/>
              <a:gd name="connsiteX45562" fmla="*/ 5392222 w 12184637"/>
              <a:gd name="connsiteY45562" fmla="*/ 2694609 h 4608812"/>
              <a:gd name="connsiteX45563" fmla="*/ 5396713 w 12184637"/>
              <a:gd name="connsiteY45563" fmla="*/ 2688130 h 4608812"/>
              <a:gd name="connsiteX45564" fmla="*/ 5390234 w 12184637"/>
              <a:gd name="connsiteY45564" fmla="*/ 2683639 h 4608812"/>
              <a:gd name="connsiteX45565" fmla="*/ 5347607 w 12184637"/>
              <a:gd name="connsiteY45565" fmla="*/ 2691149 h 4608812"/>
              <a:gd name="connsiteX45566" fmla="*/ 5343115 w 12184637"/>
              <a:gd name="connsiteY45566" fmla="*/ 2697628 h 4608812"/>
              <a:gd name="connsiteX45567" fmla="*/ 5348637 w 12184637"/>
              <a:gd name="connsiteY45567" fmla="*/ 2702266 h 4608812"/>
              <a:gd name="connsiteX45568" fmla="*/ 5349521 w 12184637"/>
              <a:gd name="connsiteY45568" fmla="*/ 2702119 h 4608812"/>
              <a:gd name="connsiteX45569" fmla="*/ 5392590 w 12184637"/>
              <a:gd name="connsiteY45569" fmla="*/ 2694462 h 4608812"/>
              <a:gd name="connsiteX45570" fmla="*/ 5420567 w 12184637"/>
              <a:gd name="connsiteY45570" fmla="*/ 2687688 h 4608812"/>
              <a:gd name="connsiteX45571" fmla="*/ 5424690 w 12184637"/>
              <a:gd name="connsiteY45571" fmla="*/ 2680989 h 4608812"/>
              <a:gd name="connsiteX45572" fmla="*/ 5417990 w 12184637"/>
              <a:gd name="connsiteY45572" fmla="*/ 2676866 h 4608812"/>
              <a:gd name="connsiteX45573" fmla="*/ 5390087 w 12184637"/>
              <a:gd name="connsiteY45573" fmla="*/ 2683639 h 4608812"/>
              <a:gd name="connsiteX45574" fmla="*/ 5385964 w 12184637"/>
              <a:gd name="connsiteY45574" fmla="*/ 2690339 h 4608812"/>
              <a:gd name="connsiteX45575" fmla="*/ 5391412 w 12184637"/>
              <a:gd name="connsiteY45575" fmla="*/ 2694609 h 4608812"/>
              <a:gd name="connsiteX45576" fmla="*/ 5392590 w 12184637"/>
              <a:gd name="connsiteY45576" fmla="*/ 2694462 h 4608812"/>
              <a:gd name="connsiteX45577" fmla="*/ 5420493 w 12184637"/>
              <a:gd name="connsiteY45577" fmla="*/ 2687688 h 4608812"/>
              <a:gd name="connsiteX45578" fmla="*/ 5436469 w 12184637"/>
              <a:gd name="connsiteY45578" fmla="*/ 2683860 h 4608812"/>
              <a:gd name="connsiteX45579" fmla="*/ 5440592 w 12184637"/>
              <a:gd name="connsiteY45579" fmla="*/ 2677160 h 4608812"/>
              <a:gd name="connsiteX45580" fmla="*/ 5433893 w 12184637"/>
              <a:gd name="connsiteY45580" fmla="*/ 2673038 h 4608812"/>
              <a:gd name="connsiteX45581" fmla="*/ 5417917 w 12184637"/>
              <a:gd name="connsiteY45581" fmla="*/ 2676866 h 4608812"/>
              <a:gd name="connsiteX45582" fmla="*/ 5413794 w 12184637"/>
              <a:gd name="connsiteY45582" fmla="*/ 2683566 h 4608812"/>
              <a:gd name="connsiteX45583" fmla="*/ 5419242 w 12184637"/>
              <a:gd name="connsiteY45583" fmla="*/ 2687836 h 4608812"/>
              <a:gd name="connsiteX45584" fmla="*/ 5420493 w 12184637"/>
              <a:gd name="connsiteY45584" fmla="*/ 2687688 h 4608812"/>
              <a:gd name="connsiteX45585" fmla="*/ 5436469 w 12184637"/>
              <a:gd name="connsiteY45585" fmla="*/ 2683860 h 4608812"/>
              <a:gd name="connsiteX45586" fmla="*/ 5449943 w 12184637"/>
              <a:gd name="connsiteY45586" fmla="*/ 2680621 h 4608812"/>
              <a:gd name="connsiteX45587" fmla="*/ 5454066 w 12184637"/>
              <a:gd name="connsiteY45587" fmla="*/ 2673847 h 4608812"/>
              <a:gd name="connsiteX45588" fmla="*/ 5447366 w 12184637"/>
              <a:gd name="connsiteY45588" fmla="*/ 2669724 h 4608812"/>
              <a:gd name="connsiteX45589" fmla="*/ 5433893 w 12184637"/>
              <a:gd name="connsiteY45589" fmla="*/ 2672964 h 4608812"/>
              <a:gd name="connsiteX45590" fmla="*/ 5429770 w 12184637"/>
              <a:gd name="connsiteY45590" fmla="*/ 2679664 h 4608812"/>
              <a:gd name="connsiteX45591" fmla="*/ 5435218 w 12184637"/>
              <a:gd name="connsiteY45591" fmla="*/ 2683934 h 4608812"/>
              <a:gd name="connsiteX45592" fmla="*/ 5436469 w 12184637"/>
              <a:gd name="connsiteY45592" fmla="*/ 2683860 h 4608812"/>
              <a:gd name="connsiteX45593" fmla="*/ 5450679 w 12184637"/>
              <a:gd name="connsiteY45593" fmla="*/ 2680326 h 4608812"/>
              <a:gd name="connsiteX45594" fmla="*/ 5455832 w 12184637"/>
              <a:gd name="connsiteY45594" fmla="*/ 2678265 h 4608812"/>
              <a:gd name="connsiteX45595" fmla="*/ 5458925 w 12184637"/>
              <a:gd name="connsiteY45595" fmla="*/ 2671050 h 4608812"/>
              <a:gd name="connsiteX45596" fmla="*/ 5451710 w 12184637"/>
              <a:gd name="connsiteY45596" fmla="*/ 2667957 h 4608812"/>
              <a:gd name="connsiteX45597" fmla="*/ 5446556 w 12184637"/>
              <a:gd name="connsiteY45597" fmla="*/ 2670019 h 4608812"/>
              <a:gd name="connsiteX45598" fmla="*/ 5443464 w 12184637"/>
              <a:gd name="connsiteY45598" fmla="*/ 2677234 h 4608812"/>
              <a:gd name="connsiteX45599" fmla="*/ 5448691 w 12184637"/>
              <a:gd name="connsiteY45599" fmla="*/ 2680768 h 4608812"/>
              <a:gd name="connsiteX45600" fmla="*/ 5450679 w 12184637"/>
              <a:gd name="connsiteY45600" fmla="*/ 2680326 h 4608812"/>
              <a:gd name="connsiteX45601" fmla="*/ 5454802 w 12184637"/>
              <a:gd name="connsiteY45601" fmla="*/ 2678633 h 4608812"/>
              <a:gd name="connsiteX45602" fmla="*/ 5471440 w 12184637"/>
              <a:gd name="connsiteY45602" fmla="*/ 2675394 h 4608812"/>
              <a:gd name="connsiteX45603" fmla="*/ 5475858 w 12184637"/>
              <a:gd name="connsiteY45603" fmla="*/ 2668841 h 4608812"/>
              <a:gd name="connsiteX45604" fmla="*/ 5469306 w 12184637"/>
              <a:gd name="connsiteY45604" fmla="*/ 2664424 h 4608812"/>
              <a:gd name="connsiteX45605" fmla="*/ 5452667 w 12184637"/>
              <a:gd name="connsiteY45605" fmla="*/ 2667663 h 4608812"/>
              <a:gd name="connsiteX45606" fmla="*/ 5448249 w 12184637"/>
              <a:gd name="connsiteY45606" fmla="*/ 2674216 h 4608812"/>
              <a:gd name="connsiteX45607" fmla="*/ 5453771 w 12184637"/>
              <a:gd name="connsiteY45607" fmla="*/ 2678706 h 4608812"/>
              <a:gd name="connsiteX45608" fmla="*/ 5454802 w 12184637"/>
              <a:gd name="connsiteY45608" fmla="*/ 2678633 h 4608812"/>
              <a:gd name="connsiteX45609" fmla="*/ 5471514 w 12184637"/>
              <a:gd name="connsiteY45609" fmla="*/ 2675394 h 4608812"/>
              <a:gd name="connsiteX45610" fmla="*/ 5494117 w 12184637"/>
              <a:gd name="connsiteY45610" fmla="*/ 2670755 h 4608812"/>
              <a:gd name="connsiteX45611" fmla="*/ 5498461 w 12184637"/>
              <a:gd name="connsiteY45611" fmla="*/ 2664203 h 4608812"/>
              <a:gd name="connsiteX45612" fmla="*/ 5491908 w 12184637"/>
              <a:gd name="connsiteY45612" fmla="*/ 2659859 h 4608812"/>
              <a:gd name="connsiteX45613" fmla="*/ 5469306 w 12184637"/>
              <a:gd name="connsiteY45613" fmla="*/ 2664497 h 4608812"/>
              <a:gd name="connsiteX45614" fmla="*/ 5464962 w 12184637"/>
              <a:gd name="connsiteY45614" fmla="*/ 2671050 h 4608812"/>
              <a:gd name="connsiteX45615" fmla="*/ 5470484 w 12184637"/>
              <a:gd name="connsiteY45615" fmla="*/ 2675467 h 4608812"/>
              <a:gd name="connsiteX45616" fmla="*/ 5471514 w 12184637"/>
              <a:gd name="connsiteY45616" fmla="*/ 2675394 h 4608812"/>
              <a:gd name="connsiteX45617" fmla="*/ 5507737 w 12184637"/>
              <a:gd name="connsiteY45617" fmla="*/ 2672007 h 4608812"/>
              <a:gd name="connsiteX45618" fmla="*/ 5505013 w 12184637"/>
              <a:gd name="connsiteY45618" fmla="*/ 2664644 h 4608812"/>
              <a:gd name="connsiteX45619" fmla="*/ 5495368 w 12184637"/>
              <a:gd name="connsiteY45619" fmla="*/ 2660227 h 4608812"/>
              <a:gd name="connsiteX45620" fmla="*/ 5488006 w 12184637"/>
              <a:gd name="connsiteY45620" fmla="*/ 2662951 h 4608812"/>
              <a:gd name="connsiteX45621" fmla="*/ 5490730 w 12184637"/>
              <a:gd name="connsiteY45621" fmla="*/ 2670313 h 4608812"/>
              <a:gd name="connsiteX45622" fmla="*/ 5500375 w 12184637"/>
              <a:gd name="connsiteY45622" fmla="*/ 2674731 h 4608812"/>
              <a:gd name="connsiteX45623" fmla="*/ 5502730 w 12184637"/>
              <a:gd name="connsiteY45623" fmla="*/ 2675246 h 4608812"/>
              <a:gd name="connsiteX45624" fmla="*/ 5507737 w 12184637"/>
              <a:gd name="connsiteY45624" fmla="*/ 2672007 h 4608812"/>
              <a:gd name="connsiteX45625" fmla="*/ 5503687 w 12184637"/>
              <a:gd name="connsiteY45625" fmla="*/ 2675172 h 4608812"/>
              <a:gd name="connsiteX45626" fmla="*/ 5515320 w 12184637"/>
              <a:gd name="connsiteY45626" fmla="*/ 2672964 h 4608812"/>
              <a:gd name="connsiteX45627" fmla="*/ 5519737 w 12184637"/>
              <a:gd name="connsiteY45627" fmla="*/ 2666411 h 4608812"/>
              <a:gd name="connsiteX45628" fmla="*/ 5513185 w 12184637"/>
              <a:gd name="connsiteY45628" fmla="*/ 2661994 h 4608812"/>
              <a:gd name="connsiteX45629" fmla="*/ 5501553 w 12184637"/>
              <a:gd name="connsiteY45629" fmla="*/ 2664203 h 4608812"/>
              <a:gd name="connsiteX45630" fmla="*/ 5497135 w 12184637"/>
              <a:gd name="connsiteY45630" fmla="*/ 2670755 h 4608812"/>
              <a:gd name="connsiteX45631" fmla="*/ 5502657 w 12184637"/>
              <a:gd name="connsiteY45631" fmla="*/ 2675320 h 4608812"/>
              <a:gd name="connsiteX45632" fmla="*/ 5503687 w 12184637"/>
              <a:gd name="connsiteY45632" fmla="*/ 2675172 h 4608812"/>
              <a:gd name="connsiteX45633" fmla="*/ 5515246 w 12184637"/>
              <a:gd name="connsiteY45633" fmla="*/ 2672964 h 4608812"/>
              <a:gd name="connsiteX45634" fmla="*/ 5531517 w 12184637"/>
              <a:gd name="connsiteY45634" fmla="*/ 2670313 h 4608812"/>
              <a:gd name="connsiteX45635" fmla="*/ 5536082 w 12184637"/>
              <a:gd name="connsiteY45635" fmla="*/ 2663908 h 4608812"/>
              <a:gd name="connsiteX45636" fmla="*/ 5529677 w 12184637"/>
              <a:gd name="connsiteY45636" fmla="*/ 2659343 h 4608812"/>
              <a:gd name="connsiteX45637" fmla="*/ 5513406 w 12184637"/>
              <a:gd name="connsiteY45637" fmla="*/ 2661994 h 4608812"/>
              <a:gd name="connsiteX45638" fmla="*/ 5508841 w 12184637"/>
              <a:gd name="connsiteY45638" fmla="*/ 2668399 h 4608812"/>
              <a:gd name="connsiteX45639" fmla="*/ 5514363 w 12184637"/>
              <a:gd name="connsiteY45639" fmla="*/ 2673038 h 4608812"/>
              <a:gd name="connsiteX45640" fmla="*/ 5515246 w 12184637"/>
              <a:gd name="connsiteY45640" fmla="*/ 2672964 h 4608812"/>
              <a:gd name="connsiteX45641" fmla="*/ 5601533 w 12184637"/>
              <a:gd name="connsiteY45641" fmla="*/ 2665086 h 4608812"/>
              <a:gd name="connsiteX45642" fmla="*/ 5596011 w 12184637"/>
              <a:gd name="connsiteY45642" fmla="*/ 2659491 h 4608812"/>
              <a:gd name="connsiteX45643" fmla="*/ 5530560 w 12184637"/>
              <a:gd name="connsiteY45643" fmla="*/ 2659196 h 4608812"/>
              <a:gd name="connsiteX45644" fmla="*/ 5530486 w 12184637"/>
              <a:gd name="connsiteY45644" fmla="*/ 2659196 h 4608812"/>
              <a:gd name="connsiteX45645" fmla="*/ 5524965 w 12184637"/>
              <a:gd name="connsiteY45645" fmla="*/ 2664718 h 4608812"/>
              <a:gd name="connsiteX45646" fmla="*/ 5530486 w 12184637"/>
              <a:gd name="connsiteY45646" fmla="*/ 2670313 h 4608812"/>
              <a:gd name="connsiteX45647" fmla="*/ 5595938 w 12184637"/>
              <a:gd name="connsiteY45647" fmla="*/ 2670608 h 4608812"/>
              <a:gd name="connsiteX45648" fmla="*/ 5596011 w 12184637"/>
              <a:gd name="connsiteY45648" fmla="*/ 2670608 h 4608812"/>
              <a:gd name="connsiteX45649" fmla="*/ 5601533 w 12184637"/>
              <a:gd name="connsiteY45649" fmla="*/ 2665086 h 4608812"/>
              <a:gd name="connsiteX45650" fmla="*/ 5596453 w 12184637"/>
              <a:gd name="connsiteY45650" fmla="*/ 2670608 h 4608812"/>
              <a:gd name="connsiteX45651" fmla="*/ 5671401 w 12184637"/>
              <a:gd name="connsiteY45651" fmla="*/ 2664792 h 4608812"/>
              <a:gd name="connsiteX45652" fmla="*/ 5676555 w 12184637"/>
              <a:gd name="connsiteY45652" fmla="*/ 2658828 h 4608812"/>
              <a:gd name="connsiteX45653" fmla="*/ 5670592 w 12184637"/>
              <a:gd name="connsiteY45653" fmla="*/ 2653675 h 4608812"/>
              <a:gd name="connsiteX45654" fmla="*/ 5595643 w 12184637"/>
              <a:gd name="connsiteY45654" fmla="*/ 2659491 h 4608812"/>
              <a:gd name="connsiteX45655" fmla="*/ 5590490 w 12184637"/>
              <a:gd name="connsiteY45655" fmla="*/ 2665454 h 4608812"/>
              <a:gd name="connsiteX45656" fmla="*/ 5596085 w 12184637"/>
              <a:gd name="connsiteY45656" fmla="*/ 2670608 h 4608812"/>
              <a:gd name="connsiteX45657" fmla="*/ 5596453 w 12184637"/>
              <a:gd name="connsiteY45657" fmla="*/ 2670608 h 4608812"/>
              <a:gd name="connsiteX45658" fmla="*/ 5672137 w 12184637"/>
              <a:gd name="connsiteY45658" fmla="*/ 2664718 h 4608812"/>
              <a:gd name="connsiteX45659" fmla="*/ 5679205 w 12184637"/>
              <a:gd name="connsiteY45659" fmla="*/ 2663098 h 4608812"/>
              <a:gd name="connsiteX45660" fmla="*/ 5683402 w 12184637"/>
              <a:gd name="connsiteY45660" fmla="*/ 2656472 h 4608812"/>
              <a:gd name="connsiteX45661" fmla="*/ 5676776 w 12184637"/>
              <a:gd name="connsiteY45661" fmla="*/ 2652276 h 4608812"/>
              <a:gd name="connsiteX45662" fmla="*/ 5669708 w 12184637"/>
              <a:gd name="connsiteY45662" fmla="*/ 2653895 h 4608812"/>
              <a:gd name="connsiteX45663" fmla="*/ 5665512 w 12184637"/>
              <a:gd name="connsiteY45663" fmla="*/ 2660521 h 4608812"/>
              <a:gd name="connsiteX45664" fmla="*/ 5670960 w 12184637"/>
              <a:gd name="connsiteY45664" fmla="*/ 2664865 h 4608812"/>
              <a:gd name="connsiteX45665" fmla="*/ 5672137 w 12184637"/>
              <a:gd name="connsiteY45665" fmla="*/ 2664718 h 4608812"/>
              <a:gd name="connsiteX45666" fmla="*/ 5678175 w 12184637"/>
              <a:gd name="connsiteY45666" fmla="*/ 2663246 h 4608812"/>
              <a:gd name="connsiteX45667" fmla="*/ 5744730 w 12184637"/>
              <a:gd name="connsiteY45667" fmla="*/ 2661626 h 4608812"/>
              <a:gd name="connsiteX45668" fmla="*/ 5750178 w 12184637"/>
              <a:gd name="connsiteY45668" fmla="*/ 2655883 h 4608812"/>
              <a:gd name="connsiteX45669" fmla="*/ 5744435 w 12184637"/>
              <a:gd name="connsiteY45669" fmla="*/ 2650435 h 4608812"/>
              <a:gd name="connsiteX45670" fmla="*/ 5677880 w 12184637"/>
              <a:gd name="connsiteY45670" fmla="*/ 2652055 h 4608812"/>
              <a:gd name="connsiteX45671" fmla="*/ 5672432 w 12184637"/>
              <a:gd name="connsiteY45671" fmla="*/ 2657797 h 4608812"/>
              <a:gd name="connsiteX45672" fmla="*/ 5678027 w 12184637"/>
              <a:gd name="connsiteY45672" fmla="*/ 2663246 h 4608812"/>
              <a:gd name="connsiteX45673" fmla="*/ 5678175 w 12184637"/>
              <a:gd name="connsiteY45673" fmla="*/ 2663246 h 4608812"/>
              <a:gd name="connsiteX45674" fmla="*/ 5759823 w 12184637"/>
              <a:gd name="connsiteY45674" fmla="*/ 2657724 h 4608812"/>
              <a:gd name="connsiteX45675" fmla="*/ 5754890 w 12184637"/>
              <a:gd name="connsiteY45675" fmla="*/ 2651539 h 4608812"/>
              <a:gd name="connsiteX45676" fmla="*/ 5745172 w 12184637"/>
              <a:gd name="connsiteY45676" fmla="*/ 2650509 h 4608812"/>
              <a:gd name="connsiteX45677" fmla="*/ 5738987 w 12184637"/>
              <a:gd name="connsiteY45677" fmla="*/ 2655441 h 4608812"/>
              <a:gd name="connsiteX45678" fmla="*/ 5743920 w 12184637"/>
              <a:gd name="connsiteY45678" fmla="*/ 2661626 h 4608812"/>
              <a:gd name="connsiteX45679" fmla="*/ 5753638 w 12184637"/>
              <a:gd name="connsiteY45679" fmla="*/ 2662657 h 4608812"/>
              <a:gd name="connsiteX45680" fmla="*/ 5754301 w 12184637"/>
              <a:gd name="connsiteY45680" fmla="*/ 2662657 h 4608812"/>
              <a:gd name="connsiteX45681" fmla="*/ 5759823 w 12184637"/>
              <a:gd name="connsiteY45681" fmla="*/ 2657724 h 4608812"/>
              <a:gd name="connsiteX45682" fmla="*/ 5798328 w 12184637"/>
              <a:gd name="connsiteY45682" fmla="*/ 2661994 h 4608812"/>
              <a:gd name="connsiteX45683" fmla="*/ 5793395 w 12184637"/>
              <a:gd name="connsiteY45683" fmla="*/ 2655810 h 4608812"/>
              <a:gd name="connsiteX45684" fmla="*/ 5754890 w 12184637"/>
              <a:gd name="connsiteY45684" fmla="*/ 2651613 h 4608812"/>
              <a:gd name="connsiteX45685" fmla="*/ 5748706 w 12184637"/>
              <a:gd name="connsiteY45685" fmla="*/ 2656546 h 4608812"/>
              <a:gd name="connsiteX45686" fmla="*/ 5753638 w 12184637"/>
              <a:gd name="connsiteY45686" fmla="*/ 2662730 h 4608812"/>
              <a:gd name="connsiteX45687" fmla="*/ 5792143 w 12184637"/>
              <a:gd name="connsiteY45687" fmla="*/ 2666927 h 4608812"/>
              <a:gd name="connsiteX45688" fmla="*/ 5792806 w 12184637"/>
              <a:gd name="connsiteY45688" fmla="*/ 2666927 h 4608812"/>
              <a:gd name="connsiteX45689" fmla="*/ 5798328 w 12184637"/>
              <a:gd name="connsiteY45689" fmla="*/ 2661994 h 4608812"/>
              <a:gd name="connsiteX45690" fmla="*/ 6523295 w 12184637"/>
              <a:gd name="connsiteY45690" fmla="*/ 3164104 h 4608812"/>
              <a:gd name="connsiteX45691" fmla="*/ 6517847 w 12184637"/>
              <a:gd name="connsiteY45691" fmla="*/ 3158435 h 4608812"/>
              <a:gd name="connsiteX45692" fmla="*/ 6467268 w 12184637"/>
              <a:gd name="connsiteY45692" fmla="*/ 3157552 h 4608812"/>
              <a:gd name="connsiteX45693" fmla="*/ 6461599 w 12184637"/>
              <a:gd name="connsiteY45693" fmla="*/ 3163000 h 4608812"/>
              <a:gd name="connsiteX45694" fmla="*/ 6467047 w 12184637"/>
              <a:gd name="connsiteY45694" fmla="*/ 3168669 h 4608812"/>
              <a:gd name="connsiteX45695" fmla="*/ 6517626 w 12184637"/>
              <a:gd name="connsiteY45695" fmla="*/ 3169552 h 4608812"/>
              <a:gd name="connsiteX45696" fmla="*/ 6517774 w 12184637"/>
              <a:gd name="connsiteY45696" fmla="*/ 3169552 h 4608812"/>
              <a:gd name="connsiteX45697" fmla="*/ 6523295 w 12184637"/>
              <a:gd name="connsiteY45697" fmla="*/ 3164104 h 4608812"/>
              <a:gd name="connsiteX45698" fmla="*/ 6472790 w 12184637"/>
              <a:gd name="connsiteY45698" fmla="*/ 3163515 h 4608812"/>
              <a:gd name="connsiteX45699" fmla="*/ 6467636 w 12184637"/>
              <a:gd name="connsiteY45699" fmla="*/ 3157552 h 4608812"/>
              <a:gd name="connsiteX45700" fmla="*/ 6408149 w 12184637"/>
              <a:gd name="connsiteY45700" fmla="*/ 3152987 h 4608812"/>
              <a:gd name="connsiteX45701" fmla="*/ 6402185 w 12184637"/>
              <a:gd name="connsiteY45701" fmla="*/ 3158141 h 4608812"/>
              <a:gd name="connsiteX45702" fmla="*/ 6407339 w 12184637"/>
              <a:gd name="connsiteY45702" fmla="*/ 3164104 h 4608812"/>
              <a:gd name="connsiteX45703" fmla="*/ 6466826 w 12184637"/>
              <a:gd name="connsiteY45703" fmla="*/ 3168669 h 4608812"/>
              <a:gd name="connsiteX45704" fmla="*/ 6467342 w 12184637"/>
              <a:gd name="connsiteY45704" fmla="*/ 3168669 h 4608812"/>
              <a:gd name="connsiteX45705" fmla="*/ 6472790 w 12184637"/>
              <a:gd name="connsiteY45705" fmla="*/ 3163515 h 4608812"/>
              <a:gd name="connsiteX45706" fmla="*/ 6413229 w 12184637"/>
              <a:gd name="connsiteY45706" fmla="*/ 3159245 h 4608812"/>
              <a:gd name="connsiteX45707" fmla="*/ 6408443 w 12184637"/>
              <a:gd name="connsiteY45707" fmla="*/ 3152987 h 4608812"/>
              <a:gd name="connsiteX45708" fmla="*/ 6344317 w 12184637"/>
              <a:gd name="connsiteY45708" fmla="*/ 3144520 h 4608812"/>
              <a:gd name="connsiteX45709" fmla="*/ 6338059 w 12184637"/>
              <a:gd name="connsiteY45709" fmla="*/ 3149306 h 4608812"/>
              <a:gd name="connsiteX45710" fmla="*/ 6342845 w 12184637"/>
              <a:gd name="connsiteY45710" fmla="*/ 3155564 h 4608812"/>
              <a:gd name="connsiteX45711" fmla="*/ 6406970 w 12184637"/>
              <a:gd name="connsiteY45711" fmla="*/ 3164031 h 4608812"/>
              <a:gd name="connsiteX45712" fmla="*/ 6407781 w 12184637"/>
              <a:gd name="connsiteY45712" fmla="*/ 3164104 h 4608812"/>
              <a:gd name="connsiteX45713" fmla="*/ 6413229 w 12184637"/>
              <a:gd name="connsiteY45713" fmla="*/ 3159245 h 4608812"/>
              <a:gd name="connsiteX45714" fmla="*/ 6349103 w 12184637"/>
              <a:gd name="connsiteY45714" fmla="*/ 3150852 h 4608812"/>
              <a:gd name="connsiteX45715" fmla="*/ 6344317 w 12184637"/>
              <a:gd name="connsiteY45715" fmla="*/ 3144594 h 4608812"/>
              <a:gd name="connsiteX45716" fmla="*/ 6249932 w 12184637"/>
              <a:gd name="connsiteY45716" fmla="*/ 3131415 h 4608812"/>
              <a:gd name="connsiteX45717" fmla="*/ 6243674 w 12184637"/>
              <a:gd name="connsiteY45717" fmla="*/ 3136201 h 4608812"/>
              <a:gd name="connsiteX45718" fmla="*/ 6248460 w 12184637"/>
              <a:gd name="connsiteY45718" fmla="*/ 3142459 h 4608812"/>
              <a:gd name="connsiteX45719" fmla="*/ 6342845 w 12184637"/>
              <a:gd name="connsiteY45719" fmla="*/ 3155637 h 4608812"/>
              <a:gd name="connsiteX45720" fmla="*/ 6343655 w 12184637"/>
              <a:gd name="connsiteY45720" fmla="*/ 3155711 h 4608812"/>
              <a:gd name="connsiteX45721" fmla="*/ 6349103 w 12184637"/>
              <a:gd name="connsiteY45721" fmla="*/ 3150852 h 4608812"/>
              <a:gd name="connsiteX45722" fmla="*/ 756759 w 12184637"/>
              <a:gd name="connsiteY45722" fmla="*/ 490110 h 4608812"/>
              <a:gd name="connsiteX45723" fmla="*/ 805865 w 12184637"/>
              <a:gd name="connsiteY45723" fmla="*/ 478845 h 4608812"/>
              <a:gd name="connsiteX45724" fmla="*/ 810062 w 12184637"/>
              <a:gd name="connsiteY45724" fmla="*/ 472146 h 4608812"/>
              <a:gd name="connsiteX45725" fmla="*/ 803362 w 12184637"/>
              <a:gd name="connsiteY45725" fmla="*/ 467949 h 4608812"/>
              <a:gd name="connsiteX45726" fmla="*/ 754256 w 12184637"/>
              <a:gd name="connsiteY45726" fmla="*/ 479213 h 4608812"/>
              <a:gd name="connsiteX45727" fmla="*/ 750059 w 12184637"/>
              <a:gd name="connsiteY45727" fmla="*/ 485913 h 4608812"/>
              <a:gd name="connsiteX45728" fmla="*/ 755507 w 12184637"/>
              <a:gd name="connsiteY45728" fmla="*/ 490257 h 4608812"/>
              <a:gd name="connsiteX45729" fmla="*/ 756759 w 12184637"/>
              <a:gd name="connsiteY45729" fmla="*/ 490110 h 4608812"/>
              <a:gd name="connsiteX45730" fmla="*/ 805792 w 12184637"/>
              <a:gd name="connsiteY45730" fmla="*/ 478845 h 4608812"/>
              <a:gd name="connsiteX45731" fmla="*/ 816467 w 12184637"/>
              <a:gd name="connsiteY45731" fmla="*/ 476563 h 4608812"/>
              <a:gd name="connsiteX45732" fmla="*/ 820737 w 12184637"/>
              <a:gd name="connsiteY45732" fmla="*/ 469937 h 4608812"/>
              <a:gd name="connsiteX45733" fmla="*/ 814111 w 12184637"/>
              <a:gd name="connsiteY45733" fmla="*/ 465667 h 4608812"/>
              <a:gd name="connsiteX45734" fmla="*/ 803436 w 12184637"/>
              <a:gd name="connsiteY45734" fmla="*/ 467949 h 4608812"/>
              <a:gd name="connsiteX45735" fmla="*/ 799166 w 12184637"/>
              <a:gd name="connsiteY45735" fmla="*/ 474575 h 4608812"/>
              <a:gd name="connsiteX45736" fmla="*/ 804614 w 12184637"/>
              <a:gd name="connsiteY45736" fmla="*/ 478993 h 4608812"/>
              <a:gd name="connsiteX45737" fmla="*/ 805792 w 12184637"/>
              <a:gd name="connsiteY45737" fmla="*/ 478845 h 4608812"/>
              <a:gd name="connsiteX45738" fmla="*/ 816467 w 12184637"/>
              <a:gd name="connsiteY45738" fmla="*/ 476563 h 4608812"/>
              <a:gd name="connsiteX45739" fmla="*/ 886704 w 12184637"/>
              <a:gd name="connsiteY45739" fmla="*/ 461470 h 4608812"/>
              <a:gd name="connsiteX45740" fmla="*/ 890974 w 12184637"/>
              <a:gd name="connsiteY45740" fmla="*/ 454844 h 4608812"/>
              <a:gd name="connsiteX45741" fmla="*/ 884348 w 12184637"/>
              <a:gd name="connsiteY45741" fmla="*/ 450574 h 4608812"/>
              <a:gd name="connsiteX45742" fmla="*/ 814111 w 12184637"/>
              <a:gd name="connsiteY45742" fmla="*/ 465667 h 4608812"/>
              <a:gd name="connsiteX45743" fmla="*/ 809841 w 12184637"/>
              <a:gd name="connsiteY45743" fmla="*/ 472293 h 4608812"/>
              <a:gd name="connsiteX45744" fmla="*/ 815289 w 12184637"/>
              <a:gd name="connsiteY45744" fmla="*/ 476710 h 4608812"/>
              <a:gd name="connsiteX45745" fmla="*/ 816467 w 12184637"/>
              <a:gd name="connsiteY45745" fmla="*/ 476563 h 4608812"/>
              <a:gd name="connsiteX45746" fmla="*/ 885599 w 12184637"/>
              <a:gd name="connsiteY45746" fmla="*/ 461617 h 4608812"/>
              <a:gd name="connsiteX45747" fmla="*/ 978585 w 12184637"/>
              <a:gd name="connsiteY45747" fmla="*/ 460219 h 4608812"/>
              <a:gd name="connsiteX45748" fmla="*/ 984107 w 12184637"/>
              <a:gd name="connsiteY45748" fmla="*/ 454550 h 4608812"/>
              <a:gd name="connsiteX45749" fmla="*/ 978438 w 12184637"/>
              <a:gd name="connsiteY45749" fmla="*/ 449028 h 4608812"/>
              <a:gd name="connsiteX45750" fmla="*/ 885452 w 12184637"/>
              <a:gd name="connsiteY45750" fmla="*/ 450427 h 4608812"/>
              <a:gd name="connsiteX45751" fmla="*/ 879930 w 12184637"/>
              <a:gd name="connsiteY45751" fmla="*/ 456096 h 4608812"/>
              <a:gd name="connsiteX45752" fmla="*/ 885599 w 12184637"/>
              <a:gd name="connsiteY45752" fmla="*/ 461617 h 4608812"/>
              <a:gd name="connsiteX45753" fmla="*/ 885599 w 12184637"/>
              <a:gd name="connsiteY45753" fmla="*/ 461617 h 4608812"/>
              <a:gd name="connsiteX45754" fmla="*/ 1089094 w 12184637"/>
              <a:gd name="connsiteY45754" fmla="*/ 476563 h 4608812"/>
              <a:gd name="connsiteX45755" fmla="*/ 1084677 w 12184637"/>
              <a:gd name="connsiteY45755" fmla="*/ 470010 h 4608812"/>
              <a:gd name="connsiteX45756" fmla="*/ 979469 w 12184637"/>
              <a:gd name="connsiteY45756" fmla="*/ 449175 h 4608812"/>
              <a:gd name="connsiteX45757" fmla="*/ 972916 w 12184637"/>
              <a:gd name="connsiteY45757" fmla="*/ 453519 h 4608812"/>
              <a:gd name="connsiteX45758" fmla="*/ 977260 w 12184637"/>
              <a:gd name="connsiteY45758" fmla="*/ 460071 h 4608812"/>
              <a:gd name="connsiteX45759" fmla="*/ 1082468 w 12184637"/>
              <a:gd name="connsiteY45759" fmla="*/ 480907 h 4608812"/>
              <a:gd name="connsiteX45760" fmla="*/ 1083572 w 12184637"/>
              <a:gd name="connsiteY45760" fmla="*/ 481054 h 4608812"/>
              <a:gd name="connsiteX45761" fmla="*/ 1089094 w 12184637"/>
              <a:gd name="connsiteY45761" fmla="*/ 476563 h 4608812"/>
              <a:gd name="connsiteX45762" fmla="*/ 1199749 w 12184637"/>
              <a:gd name="connsiteY45762" fmla="*/ 520810 h 4608812"/>
              <a:gd name="connsiteX45763" fmla="*/ 1196584 w 12184637"/>
              <a:gd name="connsiteY45763" fmla="*/ 513595 h 4608812"/>
              <a:gd name="connsiteX45764" fmla="*/ 1085707 w 12184637"/>
              <a:gd name="connsiteY45764" fmla="*/ 470305 h 4608812"/>
              <a:gd name="connsiteX45765" fmla="*/ 1078492 w 12184637"/>
              <a:gd name="connsiteY45765" fmla="*/ 473471 h 4608812"/>
              <a:gd name="connsiteX45766" fmla="*/ 1081658 w 12184637"/>
              <a:gd name="connsiteY45766" fmla="*/ 480686 h 4608812"/>
              <a:gd name="connsiteX45767" fmla="*/ 1192534 w 12184637"/>
              <a:gd name="connsiteY45767" fmla="*/ 523976 h 4608812"/>
              <a:gd name="connsiteX45768" fmla="*/ 1194596 w 12184637"/>
              <a:gd name="connsiteY45768" fmla="*/ 524344 h 4608812"/>
              <a:gd name="connsiteX45769" fmla="*/ 1199749 w 12184637"/>
              <a:gd name="connsiteY45769" fmla="*/ 520810 h 4608812"/>
              <a:gd name="connsiteX45770" fmla="*/ 1309448 w 12184637"/>
              <a:gd name="connsiteY45770" fmla="*/ 587587 h 4608812"/>
              <a:gd name="connsiteX45771" fmla="*/ 1307534 w 12184637"/>
              <a:gd name="connsiteY45771" fmla="*/ 579930 h 4608812"/>
              <a:gd name="connsiteX45772" fmla="*/ 1197394 w 12184637"/>
              <a:gd name="connsiteY45772" fmla="*/ 514037 h 4608812"/>
              <a:gd name="connsiteX45773" fmla="*/ 1189737 w 12184637"/>
              <a:gd name="connsiteY45773" fmla="*/ 515951 h 4608812"/>
              <a:gd name="connsiteX45774" fmla="*/ 1191651 w 12184637"/>
              <a:gd name="connsiteY45774" fmla="*/ 523608 h 4608812"/>
              <a:gd name="connsiteX45775" fmla="*/ 1301791 w 12184637"/>
              <a:gd name="connsiteY45775" fmla="*/ 589575 h 4608812"/>
              <a:gd name="connsiteX45776" fmla="*/ 1304663 w 12184637"/>
              <a:gd name="connsiteY45776" fmla="*/ 590384 h 4608812"/>
              <a:gd name="connsiteX45777" fmla="*/ 1309448 w 12184637"/>
              <a:gd name="connsiteY45777" fmla="*/ 587587 h 4608812"/>
              <a:gd name="connsiteX45778" fmla="*/ 1411784 w 12184637"/>
              <a:gd name="connsiteY45778" fmla="*/ 677113 h 4608812"/>
              <a:gd name="connsiteX45779" fmla="*/ 1411195 w 12184637"/>
              <a:gd name="connsiteY45779" fmla="*/ 669235 h 4608812"/>
              <a:gd name="connsiteX45780" fmla="*/ 1308344 w 12184637"/>
              <a:gd name="connsiteY45780" fmla="*/ 580519 h 4608812"/>
              <a:gd name="connsiteX45781" fmla="*/ 1300466 w 12184637"/>
              <a:gd name="connsiteY45781" fmla="*/ 581108 h 4608812"/>
              <a:gd name="connsiteX45782" fmla="*/ 1301055 w 12184637"/>
              <a:gd name="connsiteY45782" fmla="*/ 588986 h 4608812"/>
              <a:gd name="connsiteX45783" fmla="*/ 1403907 w 12184637"/>
              <a:gd name="connsiteY45783" fmla="*/ 677702 h 4608812"/>
              <a:gd name="connsiteX45784" fmla="*/ 1407588 w 12184637"/>
              <a:gd name="connsiteY45784" fmla="*/ 679027 h 4608812"/>
              <a:gd name="connsiteX45785" fmla="*/ 1411784 w 12184637"/>
              <a:gd name="connsiteY45785" fmla="*/ 677113 h 4608812"/>
              <a:gd name="connsiteX45786" fmla="*/ 1500059 w 12184637"/>
              <a:gd name="connsiteY45786" fmla="*/ 789462 h 4608812"/>
              <a:gd name="connsiteX45787" fmla="*/ 1500942 w 12184637"/>
              <a:gd name="connsiteY45787" fmla="*/ 781657 h 4608812"/>
              <a:gd name="connsiteX45788" fmla="*/ 1411932 w 12184637"/>
              <a:gd name="connsiteY45788" fmla="*/ 669971 h 4608812"/>
              <a:gd name="connsiteX45789" fmla="*/ 1404128 w 12184637"/>
              <a:gd name="connsiteY45789" fmla="*/ 669088 h 4608812"/>
              <a:gd name="connsiteX45790" fmla="*/ 1403244 w 12184637"/>
              <a:gd name="connsiteY45790" fmla="*/ 676892 h 4608812"/>
              <a:gd name="connsiteX45791" fmla="*/ 1492254 w 12184637"/>
              <a:gd name="connsiteY45791" fmla="*/ 788504 h 4608812"/>
              <a:gd name="connsiteX45792" fmla="*/ 1496672 w 12184637"/>
              <a:gd name="connsiteY45792" fmla="*/ 790640 h 4608812"/>
              <a:gd name="connsiteX45793" fmla="*/ 1500059 w 12184637"/>
              <a:gd name="connsiteY45793" fmla="*/ 789462 h 4608812"/>
              <a:gd name="connsiteX45794" fmla="*/ 1572136 w 12184637"/>
              <a:gd name="connsiteY45794" fmla="*/ 919554 h 4608812"/>
              <a:gd name="connsiteX45795" fmla="*/ 1574271 w 12184637"/>
              <a:gd name="connsiteY45795" fmla="*/ 911971 h 4608812"/>
              <a:gd name="connsiteX45796" fmla="*/ 1501457 w 12184637"/>
              <a:gd name="connsiteY45796" fmla="*/ 782394 h 4608812"/>
              <a:gd name="connsiteX45797" fmla="*/ 1493874 w 12184637"/>
              <a:gd name="connsiteY45797" fmla="*/ 780259 h 4608812"/>
              <a:gd name="connsiteX45798" fmla="*/ 1491739 w 12184637"/>
              <a:gd name="connsiteY45798" fmla="*/ 787842 h 4608812"/>
              <a:gd name="connsiteX45799" fmla="*/ 1564552 w 12184637"/>
              <a:gd name="connsiteY45799" fmla="*/ 917419 h 4608812"/>
              <a:gd name="connsiteX45800" fmla="*/ 1569485 w 12184637"/>
              <a:gd name="connsiteY45800" fmla="*/ 920290 h 4608812"/>
              <a:gd name="connsiteX45801" fmla="*/ 1572136 w 12184637"/>
              <a:gd name="connsiteY45801" fmla="*/ 919554 h 4608812"/>
              <a:gd name="connsiteX45802" fmla="*/ 1625586 w 12184637"/>
              <a:gd name="connsiteY45802" fmla="*/ 1062383 h 4608812"/>
              <a:gd name="connsiteX45803" fmla="*/ 1628825 w 12184637"/>
              <a:gd name="connsiteY45803" fmla="*/ 1055168 h 4608812"/>
              <a:gd name="connsiteX45804" fmla="*/ 1574639 w 12184637"/>
              <a:gd name="connsiteY45804" fmla="*/ 912633 h 4608812"/>
              <a:gd name="connsiteX45805" fmla="*/ 1567424 w 12184637"/>
              <a:gd name="connsiteY45805" fmla="*/ 909394 h 4608812"/>
              <a:gd name="connsiteX45806" fmla="*/ 1564184 w 12184637"/>
              <a:gd name="connsiteY45806" fmla="*/ 916609 h 4608812"/>
              <a:gd name="connsiteX45807" fmla="*/ 1618371 w 12184637"/>
              <a:gd name="connsiteY45807" fmla="*/ 1059143 h 4608812"/>
              <a:gd name="connsiteX45808" fmla="*/ 1623598 w 12184637"/>
              <a:gd name="connsiteY45808" fmla="*/ 1062751 h 4608812"/>
              <a:gd name="connsiteX45809" fmla="*/ 1625586 w 12184637"/>
              <a:gd name="connsiteY45809" fmla="*/ 1062383 h 4608812"/>
              <a:gd name="connsiteX45810" fmla="*/ 1658054 w 12184637"/>
              <a:gd name="connsiteY45810" fmla="*/ 1213016 h 4608812"/>
              <a:gd name="connsiteX45811" fmla="*/ 1662324 w 12184637"/>
              <a:gd name="connsiteY45811" fmla="*/ 1206390 h 4608812"/>
              <a:gd name="connsiteX45812" fmla="*/ 1629046 w 12184637"/>
              <a:gd name="connsiteY45812" fmla="*/ 1055977 h 4608812"/>
              <a:gd name="connsiteX45813" fmla="*/ 1622420 w 12184637"/>
              <a:gd name="connsiteY45813" fmla="*/ 1051707 h 4608812"/>
              <a:gd name="connsiteX45814" fmla="*/ 1618150 w 12184637"/>
              <a:gd name="connsiteY45814" fmla="*/ 1058333 h 4608812"/>
              <a:gd name="connsiteX45815" fmla="*/ 1651428 w 12184637"/>
              <a:gd name="connsiteY45815" fmla="*/ 1208746 h 4608812"/>
              <a:gd name="connsiteX45816" fmla="*/ 1656876 w 12184637"/>
              <a:gd name="connsiteY45816" fmla="*/ 1213089 h 4608812"/>
              <a:gd name="connsiteX45817" fmla="*/ 1658054 w 12184637"/>
              <a:gd name="connsiteY45817" fmla="*/ 1213016 h 4608812"/>
              <a:gd name="connsiteX45818" fmla="*/ 1667183 w 12184637"/>
              <a:gd name="connsiteY45818" fmla="*/ 1366373 h 4608812"/>
              <a:gd name="connsiteX45819" fmla="*/ 1672410 w 12184637"/>
              <a:gd name="connsiteY45819" fmla="*/ 1360409 h 4608812"/>
              <a:gd name="connsiteX45820" fmla="*/ 1662398 w 12184637"/>
              <a:gd name="connsiteY45820" fmla="*/ 1207200 h 4608812"/>
              <a:gd name="connsiteX45821" fmla="*/ 1656434 w 12184637"/>
              <a:gd name="connsiteY45821" fmla="*/ 1201972 h 4608812"/>
              <a:gd name="connsiteX45822" fmla="*/ 1651207 w 12184637"/>
              <a:gd name="connsiteY45822" fmla="*/ 1207936 h 4608812"/>
              <a:gd name="connsiteX45823" fmla="*/ 1661220 w 12184637"/>
              <a:gd name="connsiteY45823" fmla="*/ 1361146 h 4608812"/>
              <a:gd name="connsiteX45824" fmla="*/ 1666815 w 12184637"/>
              <a:gd name="connsiteY45824" fmla="*/ 1366373 h 4608812"/>
              <a:gd name="connsiteX45825" fmla="*/ 1667183 w 12184637"/>
              <a:gd name="connsiteY45825" fmla="*/ 1366373 h 4608812"/>
              <a:gd name="connsiteX45826" fmla="*/ 1659600 w 12184637"/>
              <a:gd name="connsiteY45826" fmla="*/ 1511411 h 4608812"/>
              <a:gd name="connsiteX45827" fmla="*/ 1672410 w 12184637"/>
              <a:gd name="connsiteY45827" fmla="*/ 1361293 h 4608812"/>
              <a:gd name="connsiteX45828" fmla="*/ 1667330 w 12184637"/>
              <a:gd name="connsiteY45828" fmla="*/ 1355256 h 4608812"/>
              <a:gd name="connsiteX45829" fmla="*/ 1661293 w 12184637"/>
              <a:gd name="connsiteY45829" fmla="*/ 1360336 h 4608812"/>
              <a:gd name="connsiteX45830" fmla="*/ 1648483 w 12184637"/>
              <a:gd name="connsiteY45830" fmla="*/ 1510454 h 4608812"/>
              <a:gd name="connsiteX45831" fmla="*/ 1653563 w 12184637"/>
              <a:gd name="connsiteY45831" fmla="*/ 1516491 h 4608812"/>
              <a:gd name="connsiteX45832" fmla="*/ 1654078 w 12184637"/>
              <a:gd name="connsiteY45832" fmla="*/ 1516491 h 4608812"/>
              <a:gd name="connsiteX45833" fmla="*/ 1659600 w 12184637"/>
              <a:gd name="connsiteY45833" fmla="*/ 1511411 h 4608812"/>
              <a:gd name="connsiteX45834" fmla="*/ 1624334 w 12184637"/>
              <a:gd name="connsiteY45834" fmla="*/ 1653356 h 4608812"/>
              <a:gd name="connsiteX45835" fmla="*/ 1659453 w 12184637"/>
              <a:gd name="connsiteY45835" fmla="*/ 1512220 h 4608812"/>
              <a:gd name="connsiteX45836" fmla="*/ 1655403 w 12184637"/>
              <a:gd name="connsiteY45836" fmla="*/ 1505447 h 4608812"/>
              <a:gd name="connsiteX45837" fmla="*/ 1648630 w 12184637"/>
              <a:gd name="connsiteY45837" fmla="*/ 1509496 h 4608812"/>
              <a:gd name="connsiteX45838" fmla="*/ 1613512 w 12184637"/>
              <a:gd name="connsiteY45838" fmla="*/ 1650632 h 4608812"/>
              <a:gd name="connsiteX45839" fmla="*/ 1617561 w 12184637"/>
              <a:gd name="connsiteY45839" fmla="*/ 1657405 h 4608812"/>
              <a:gd name="connsiteX45840" fmla="*/ 1618960 w 12184637"/>
              <a:gd name="connsiteY45840" fmla="*/ 1657553 h 4608812"/>
              <a:gd name="connsiteX45841" fmla="*/ 1624334 w 12184637"/>
              <a:gd name="connsiteY45841" fmla="*/ 1653356 h 4608812"/>
              <a:gd name="connsiteX45842" fmla="*/ 1567129 w 12184637"/>
              <a:gd name="connsiteY45842" fmla="*/ 1780651 h 4608812"/>
              <a:gd name="connsiteX45843" fmla="*/ 1624040 w 12184637"/>
              <a:gd name="connsiteY45843" fmla="*/ 1654313 h 4608812"/>
              <a:gd name="connsiteX45844" fmla="*/ 1621242 w 12184637"/>
              <a:gd name="connsiteY45844" fmla="*/ 1646951 h 4608812"/>
              <a:gd name="connsiteX45845" fmla="*/ 1613880 w 12184637"/>
              <a:gd name="connsiteY45845" fmla="*/ 1649749 h 4608812"/>
              <a:gd name="connsiteX45846" fmla="*/ 1556969 w 12184637"/>
              <a:gd name="connsiteY45846" fmla="*/ 1776086 h 4608812"/>
              <a:gd name="connsiteX45847" fmla="*/ 1559767 w 12184637"/>
              <a:gd name="connsiteY45847" fmla="*/ 1783448 h 4608812"/>
              <a:gd name="connsiteX45848" fmla="*/ 1562123 w 12184637"/>
              <a:gd name="connsiteY45848" fmla="*/ 1783964 h 4608812"/>
              <a:gd name="connsiteX45849" fmla="*/ 1567129 w 12184637"/>
              <a:gd name="connsiteY45849" fmla="*/ 1780651 h 4608812"/>
              <a:gd name="connsiteX45850" fmla="*/ 1488426 w 12184637"/>
              <a:gd name="connsiteY45850" fmla="*/ 1887478 h 4608812"/>
              <a:gd name="connsiteX45851" fmla="*/ 1566540 w 12184637"/>
              <a:gd name="connsiteY45851" fmla="*/ 1781681 h 4608812"/>
              <a:gd name="connsiteX45852" fmla="*/ 1565362 w 12184637"/>
              <a:gd name="connsiteY45852" fmla="*/ 1773877 h 4608812"/>
              <a:gd name="connsiteX45853" fmla="*/ 1557558 w 12184637"/>
              <a:gd name="connsiteY45853" fmla="*/ 1775055 h 4608812"/>
              <a:gd name="connsiteX45854" fmla="*/ 1479444 w 12184637"/>
              <a:gd name="connsiteY45854" fmla="*/ 1880852 h 4608812"/>
              <a:gd name="connsiteX45855" fmla="*/ 1480622 w 12184637"/>
              <a:gd name="connsiteY45855" fmla="*/ 1888656 h 4608812"/>
              <a:gd name="connsiteX45856" fmla="*/ 1484009 w 12184637"/>
              <a:gd name="connsiteY45856" fmla="*/ 1889760 h 4608812"/>
              <a:gd name="connsiteX45857" fmla="*/ 1488426 w 12184637"/>
              <a:gd name="connsiteY45857" fmla="*/ 1887478 h 4608812"/>
              <a:gd name="connsiteX45858" fmla="*/ 1392053 w 12184637"/>
              <a:gd name="connsiteY45858" fmla="*/ 1972365 h 4608812"/>
              <a:gd name="connsiteX45859" fmla="*/ 1487616 w 12184637"/>
              <a:gd name="connsiteY45859" fmla="*/ 1888361 h 4608812"/>
              <a:gd name="connsiteX45860" fmla="*/ 1488131 w 12184637"/>
              <a:gd name="connsiteY45860" fmla="*/ 1880484 h 4608812"/>
              <a:gd name="connsiteX45861" fmla="*/ 1480254 w 12184637"/>
              <a:gd name="connsiteY45861" fmla="*/ 1879968 h 4608812"/>
              <a:gd name="connsiteX45862" fmla="*/ 1384691 w 12184637"/>
              <a:gd name="connsiteY45862" fmla="*/ 1963972 h 4608812"/>
              <a:gd name="connsiteX45863" fmla="*/ 1384176 w 12184637"/>
              <a:gd name="connsiteY45863" fmla="*/ 1971850 h 4608812"/>
              <a:gd name="connsiteX45864" fmla="*/ 1388372 w 12184637"/>
              <a:gd name="connsiteY45864" fmla="*/ 1973764 h 4608812"/>
              <a:gd name="connsiteX45865" fmla="*/ 1392053 w 12184637"/>
              <a:gd name="connsiteY45865" fmla="*/ 1972365 h 4608812"/>
              <a:gd name="connsiteX45866" fmla="*/ 1281987 w 12184637"/>
              <a:gd name="connsiteY45866" fmla="*/ 2034062 h 4608812"/>
              <a:gd name="connsiteX45867" fmla="*/ 1391096 w 12184637"/>
              <a:gd name="connsiteY45867" fmla="*/ 1973028 h 4608812"/>
              <a:gd name="connsiteX45868" fmla="*/ 1393231 w 12184637"/>
              <a:gd name="connsiteY45868" fmla="*/ 1965445 h 4608812"/>
              <a:gd name="connsiteX45869" fmla="*/ 1385648 w 12184637"/>
              <a:gd name="connsiteY45869" fmla="*/ 1963310 h 4608812"/>
              <a:gd name="connsiteX45870" fmla="*/ 1276539 w 12184637"/>
              <a:gd name="connsiteY45870" fmla="*/ 2024343 h 4608812"/>
              <a:gd name="connsiteX45871" fmla="*/ 1274403 w 12184637"/>
              <a:gd name="connsiteY45871" fmla="*/ 2031927 h 4608812"/>
              <a:gd name="connsiteX45872" fmla="*/ 1279336 w 12184637"/>
              <a:gd name="connsiteY45872" fmla="*/ 2034798 h 4608812"/>
              <a:gd name="connsiteX45873" fmla="*/ 1281987 w 12184637"/>
              <a:gd name="connsiteY45873" fmla="*/ 2034062 h 4608812"/>
              <a:gd name="connsiteX45874" fmla="*/ 1162128 w 12184637"/>
              <a:gd name="connsiteY45874" fmla="*/ 2071241 h 4608812"/>
              <a:gd name="connsiteX45875" fmla="*/ 1280956 w 12184637"/>
              <a:gd name="connsiteY45875" fmla="*/ 2034503 h 4608812"/>
              <a:gd name="connsiteX45876" fmla="*/ 1284637 w 12184637"/>
              <a:gd name="connsiteY45876" fmla="*/ 2027509 h 4608812"/>
              <a:gd name="connsiteX45877" fmla="*/ 1277643 w 12184637"/>
              <a:gd name="connsiteY45877" fmla="*/ 2023828 h 4608812"/>
              <a:gd name="connsiteX45878" fmla="*/ 1158815 w 12184637"/>
              <a:gd name="connsiteY45878" fmla="*/ 2060566 h 4608812"/>
              <a:gd name="connsiteX45879" fmla="*/ 1155134 w 12184637"/>
              <a:gd name="connsiteY45879" fmla="*/ 2067560 h 4608812"/>
              <a:gd name="connsiteX45880" fmla="*/ 1160508 w 12184637"/>
              <a:gd name="connsiteY45880" fmla="*/ 2071462 h 4608812"/>
              <a:gd name="connsiteX45881" fmla="*/ 1162128 w 12184637"/>
              <a:gd name="connsiteY45881" fmla="*/ 2071241 h 4608812"/>
              <a:gd name="connsiteX45882" fmla="*/ 1036085 w 12184637"/>
              <a:gd name="connsiteY45882" fmla="*/ 2082800 h 4608812"/>
              <a:gd name="connsiteX45883" fmla="*/ 1160950 w 12184637"/>
              <a:gd name="connsiteY45883" fmla="*/ 2071462 h 4608812"/>
              <a:gd name="connsiteX45884" fmla="*/ 1165956 w 12184637"/>
              <a:gd name="connsiteY45884" fmla="*/ 2065425 h 4608812"/>
              <a:gd name="connsiteX45885" fmla="*/ 1159919 w 12184637"/>
              <a:gd name="connsiteY45885" fmla="*/ 2060419 h 4608812"/>
              <a:gd name="connsiteX45886" fmla="*/ 1035054 w 12184637"/>
              <a:gd name="connsiteY45886" fmla="*/ 2071757 h 4608812"/>
              <a:gd name="connsiteX45887" fmla="*/ 1030048 w 12184637"/>
              <a:gd name="connsiteY45887" fmla="*/ 2077794 h 4608812"/>
              <a:gd name="connsiteX45888" fmla="*/ 1035643 w 12184637"/>
              <a:gd name="connsiteY45888" fmla="*/ 2082874 h 4608812"/>
              <a:gd name="connsiteX45889" fmla="*/ 1036085 w 12184637"/>
              <a:gd name="connsiteY45889" fmla="*/ 2082800 h 4608812"/>
              <a:gd name="connsiteX45890" fmla="*/ 1041091 w 12184637"/>
              <a:gd name="connsiteY45890" fmla="*/ 2078088 h 4608812"/>
              <a:gd name="connsiteX45891" fmla="*/ 1036453 w 12184637"/>
              <a:gd name="connsiteY45891" fmla="*/ 2071757 h 4608812"/>
              <a:gd name="connsiteX45892" fmla="*/ 966953 w 12184637"/>
              <a:gd name="connsiteY45892" fmla="*/ 2060861 h 4608812"/>
              <a:gd name="connsiteX45893" fmla="*/ 960621 w 12184637"/>
              <a:gd name="connsiteY45893" fmla="*/ 2065499 h 4608812"/>
              <a:gd name="connsiteX45894" fmla="*/ 965260 w 12184637"/>
              <a:gd name="connsiteY45894" fmla="*/ 2071830 h 4608812"/>
              <a:gd name="connsiteX45895" fmla="*/ 1034760 w 12184637"/>
              <a:gd name="connsiteY45895" fmla="*/ 2082727 h 4608812"/>
              <a:gd name="connsiteX45896" fmla="*/ 1035643 w 12184637"/>
              <a:gd name="connsiteY45896" fmla="*/ 2082800 h 4608812"/>
              <a:gd name="connsiteX45897" fmla="*/ 1041091 w 12184637"/>
              <a:gd name="connsiteY45897" fmla="*/ 2078088 h 4608812"/>
              <a:gd name="connsiteX45898" fmla="*/ 971444 w 12184637"/>
              <a:gd name="connsiteY45898" fmla="*/ 2067855 h 4608812"/>
              <a:gd name="connsiteX45899" fmla="*/ 967542 w 12184637"/>
              <a:gd name="connsiteY45899" fmla="*/ 2061008 h 4608812"/>
              <a:gd name="connsiteX45900" fmla="*/ 890090 w 12184637"/>
              <a:gd name="connsiteY45900" fmla="*/ 2039583 h 4608812"/>
              <a:gd name="connsiteX45901" fmla="*/ 883243 w 12184637"/>
              <a:gd name="connsiteY45901" fmla="*/ 2043485 h 4608812"/>
              <a:gd name="connsiteX45902" fmla="*/ 887145 w 12184637"/>
              <a:gd name="connsiteY45902" fmla="*/ 2050332 h 4608812"/>
              <a:gd name="connsiteX45903" fmla="*/ 964597 w 12184637"/>
              <a:gd name="connsiteY45903" fmla="*/ 2071757 h 4608812"/>
              <a:gd name="connsiteX45904" fmla="*/ 966143 w 12184637"/>
              <a:gd name="connsiteY45904" fmla="*/ 2071978 h 4608812"/>
              <a:gd name="connsiteX45905" fmla="*/ 971444 w 12184637"/>
              <a:gd name="connsiteY45905" fmla="*/ 2067855 h 4608812"/>
              <a:gd name="connsiteX45906" fmla="*/ 894213 w 12184637"/>
              <a:gd name="connsiteY45906" fmla="*/ 2045031 h 4608812"/>
              <a:gd name="connsiteX45907" fmla="*/ 888765 w 12184637"/>
              <a:gd name="connsiteY45907" fmla="*/ 2039363 h 4608812"/>
              <a:gd name="connsiteX45908" fmla="*/ 780907 w 12184637"/>
              <a:gd name="connsiteY45908" fmla="*/ 2037448 h 4608812"/>
              <a:gd name="connsiteX45909" fmla="*/ 780760 w 12184637"/>
              <a:gd name="connsiteY45909" fmla="*/ 2037448 h 4608812"/>
              <a:gd name="connsiteX45910" fmla="*/ 775238 w 12184637"/>
              <a:gd name="connsiteY45910" fmla="*/ 2042897 h 4608812"/>
              <a:gd name="connsiteX45911" fmla="*/ 780686 w 12184637"/>
              <a:gd name="connsiteY45911" fmla="*/ 2048565 h 4608812"/>
              <a:gd name="connsiteX45912" fmla="*/ 888544 w 12184637"/>
              <a:gd name="connsiteY45912" fmla="*/ 2050480 h 4608812"/>
              <a:gd name="connsiteX45913" fmla="*/ 888691 w 12184637"/>
              <a:gd name="connsiteY45913" fmla="*/ 2050480 h 4608812"/>
              <a:gd name="connsiteX45914" fmla="*/ 894213 w 12184637"/>
              <a:gd name="connsiteY45914" fmla="*/ 2045031 h 4608812"/>
              <a:gd name="connsiteX45915" fmla="*/ 785987 w 12184637"/>
              <a:gd name="connsiteY45915" fmla="*/ 2045105 h 4608812"/>
              <a:gd name="connsiteX45916" fmla="*/ 782821 w 12184637"/>
              <a:gd name="connsiteY45916" fmla="*/ 2037890 h 4608812"/>
              <a:gd name="connsiteX45917" fmla="*/ 707137 w 12184637"/>
              <a:gd name="connsiteY45917" fmla="*/ 2008441 h 4608812"/>
              <a:gd name="connsiteX45918" fmla="*/ 699922 w 12184637"/>
              <a:gd name="connsiteY45918" fmla="*/ 2011607 h 4608812"/>
              <a:gd name="connsiteX45919" fmla="*/ 703087 w 12184637"/>
              <a:gd name="connsiteY45919" fmla="*/ 2018822 h 4608812"/>
              <a:gd name="connsiteX45920" fmla="*/ 778772 w 12184637"/>
              <a:gd name="connsiteY45920" fmla="*/ 2048271 h 4608812"/>
              <a:gd name="connsiteX45921" fmla="*/ 780834 w 12184637"/>
              <a:gd name="connsiteY45921" fmla="*/ 2048639 h 4608812"/>
              <a:gd name="connsiteX45922" fmla="*/ 785987 w 12184637"/>
              <a:gd name="connsiteY45922" fmla="*/ 2045105 h 4608812"/>
              <a:gd name="connsiteX45923" fmla="*/ 710671 w 12184637"/>
              <a:gd name="connsiteY45923" fmla="*/ 2014404 h 4608812"/>
              <a:gd name="connsiteX45924" fmla="*/ 706032 w 12184637"/>
              <a:gd name="connsiteY45924" fmla="*/ 2008073 h 4608812"/>
              <a:gd name="connsiteX45925" fmla="*/ 613414 w 12184637"/>
              <a:gd name="connsiteY45925" fmla="*/ 1994011 h 4608812"/>
              <a:gd name="connsiteX45926" fmla="*/ 607083 w 12184637"/>
              <a:gd name="connsiteY45926" fmla="*/ 1998649 h 4608812"/>
              <a:gd name="connsiteX45927" fmla="*/ 611721 w 12184637"/>
              <a:gd name="connsiteY45927" fmla="*/ 2004980 h 4608812"/>
              <a:gd name="connsiteX45928" fmla="*/ 704339 w 12184637"/>
              <a:gd name="connsiteY45928" fmla="*/ 2019042 h 4608812"/>
              <a:gd name="connsiteX45929" fmla="*/ 705222 w 12184637"/>
              <a:gd name="connsiteY45929" fmla="*/ 2019116 h 4608812"/>
              <a:gd name="connsiteX45930" fmla="*/ 710671 w 12184637"/>
              <a:gd name="connsiteY45930" fmla="*/ 2014404 h 4608812"/>
              <a:gd name="connsiteX45931" fmla="*/ 617464 w 12184637"/>
              <a:gd name="connsiteY45931" fmla="*/ 2002036 h 4608812"/>
              <a:gd name="connsiteX45932" fmla="*/ 615034 w 12184637"/>
              <a:gd name="connsiteY45932" fmla="*/ 1994526 h 4608812"/>
              <a:gd name="connsiteX45933" fmla="*/ 542589 w 12184637"/>
              <a:gd name="connsiteY45933" fmla="*/ 1957346 h 4608812"/>
              <a:gd name="connsiteX45934" fmla="*/ 535079 w 12184637"/>
              <a:gd name="connsiteY45934" fmla="*/ 1959776 h 4608812"/>
              <a:gd name="connsiteX45935" fmla="*/ 537509 w 12184637"/>
              <a:gd name="connsiteY45935" fmla="*/ 1967285 h 4608812"/>
              <a:gd name="connsiteX45936" fmla="*/ 609954 w 12184637"/>
              <a:gd name="connsiteY45936" fmla="*/ 2004465 h 4608812"/>
              <a:gd name="connsiteX45937" fmla="*/ 612531 w 12184637"/>
              <a:gd name="connsiteY45937" fmla="*/ 2005054 h 4608812"/>
              <a:gd name="connsiteX45938" fmla="*/ 617464 w 12184637"/>
              <a:gd name="connsiteY45938" fmla="*/ 2002036 h 4608812"/>
              <a:gd name="connsiteX45939" fmla="*/ 545387 w 12184637"/>
              <a:gd name="connsiteY45939" fmla="*/ 1963899 h 4608812"/>
              <a:gd name="connsiteX45940" fmla="*/ 541632 w 12184637"/>
              <a:gd name="connsiteY45940" fmla="*/ 1956978 h 4608812"/>
              <a:gd name="connsiteX45941" fmla="*/ 466978 w 12184637"/>
              <a:gd name="connsiteY45941" fmla="*/ 1935186 h 4608812"/>
              <a:gd name="connsiteX45942" fmla="*/ 460057 w 12184637"/>
              <a:gd name="connsiteY45942" fmla="*/ 1938940 h 4608812"/>
              <a:gd name="connsiteX45943" fmla="*/ 463812 w 12184637"/>
              <a:gd name="connsiteY45943" fmla="*/ 1945861 h 4608812"/>
              <a:gd name="connsiteX45944" fmla="*/ 538466 w 12184637"/>
              <a:gd name="connsiteY45944" fmla="*/ 1967654 h 4608812"/>
              <a:gd name="connsiteX45945" fmla="*/ 540086 w 12184637"/>
              <a:gd name="connsiteY45945" fmla="*/ 1967875 h 4608812"/>
              <a:gd name="connsiteX45946" fmla="*/ 545387 w 12184637"/>
              <a:gd name="connsiteY45946" fmla="*/ 1963899 h 4608812"/>
              <a:gd name="connsiteX45947" fmla="*/ 470144 w 12184637"/>
              <a:gd name="connsiteY45947" fmla="*/ 1943505 h 4608812"/>
              <a:gd name="connsiteX45948" fmla="*/ 468377 w 12184637"/>
              <a:gd name="connsiteY45948" fmla="*/ 1935848 h 4608812"/>
              <a:gd name="connsiteX45949" fmla="*/ 400128 w 12184637"/>
              <a:gd name="connsiteY45949" fmla="*/ 1893220 h 4608812"/>
              <a:gd name="connsiteX45950" fmla="*/ 392471 w 12184637"/>
              <a:gd name="connsiteY45950" fmla="*/ 1894988 h 4608812"/>
              <a:gd name="connsiteX45951" fmla="*/ 394238 w 12184637"/>
              <a:gd name="connsiteY45951" fmla="*/ 1902644 h 4608812"/>
              <a:gd name="connsiteX45952" fmla="*/ 462487 w 12184637"/>
              <a:gd name="connsiteY45952" fmla="*/ 1945272 h 4608812"/>
              <a:gd name="connsiteX45953" fmla="*/ 465505 w 12184637"/>
              <a:gd name="connsiteY45953" fmla="*/ 1946156 h 4608812"/>
              <a:gd name="connsiteX45954" fmla="*/ 470144 w 12184637"/>
              <a:gd name="connsiteY45954" fmla="*/ 1943505 h 4608812"/>
              <a:gd name="connsiteX45955" fmla="*/ 402189 w 12184637"/>
              <a:gd name="connsiteY45955" fmla="*/ 1900215 h 4608812"/>
              <a:gd name="connsiteX45956" fmla="*/ 399392 w 12184637"/>
              <a:gd name="connsiteY45956" fmla="*/ 1892852 h 4608812"/>
              <a:gd name="connsiteX45957" fmla="*/ 344395 w 12184637"/>
              <a:gd name="connsiteY45957" fmla="*/ 1868189 h 4608812"/>
              <a:gd name="connsiteX45958" fmla="*/ 337033 w 12184637"/>
              <a:gd name="connsiteY45958" fmla="*/ 1870986 h 4608812"/>
              <a:gd name="connsiteX45959" fmla="*/ 339831 w 12184637"/>
              <a:gd name="connsiteY45959" fmla="*/ 1878349 h 4608812"/>
              <a:gd name="connsiteX45960" fmla="*/ 394827 w 12184637"/>
              <a:gd name="connsiteY45960" fmla="*/ 1903012 h 4608812"/>
              <a:gd name="connsiteX45961" fmla="*/ 397183 w 12184637"/>
              <a:gd name="connsiteY45961" fmla="*/ 1903528 h 4608812"/>
              <a:gd name="connsiteX45962" fmla="*/ 402189 w 12184637"/>
              <a:gd name="connsiteY45962" fmla="*/ 1900215 h 4608812"/>
              <a:gd name="connsiteX45963" fmla="*/ 346678 w 12184637"/>
              <a:gd name="connsiteY45963" fmla="*/ 1876508 h 4608812"/>
              <a:gd name="connsiteX45964" fmla="*/ 345352 w 12184637"/>
              <a:gd name="connsiteY45964" fmla="*/ 1868704 h 4608812"/>
              <a:gd name="connsiteX45965" fmla="*/ 301915 w 12184637"/>
              <a:gd name="connsiteY45965" fmla="*/ 1837782 h 4608812"/>
              <a:gd name="connsiteX45966" fmla="*/ 294111 w 12184637"/>
              <a:gd name="connsiteY45966" fmla="*/ 1839107 h 4608812"/>
              <a:gd name="connsiteX45967" fmla="*/ 295436 w 12184637"/>
              <a:gd name="connsiteY45967" fmla="*/ 1846912 h 4608812"/>
              <a:gd name="connsiteX45968" fmla="*/ 338874 w 12184637"/>
              <a:gd name="connsiteY45968" fmla="*/ 1877833 h 4608812"/>
              <a:gd name="connsiteX45969" fmla="*/ 342113 w 12184637"/>
              <a:gd name="connsiteY45969" fmla="*/ 1878864 h 4608812"/>
              <a:gd name="connsiteX45970" fmla="*/ 346678 w 12184637"/>
              <a:gd name="connsiteY45970" fmla="*/ 1876508 h 4608812"/>
              <a:gd name="connsiteX45971" fmla="*/ 303313 w 12184637"/>
              <a:gd name="connsiteY45971" fmla="*/ 1845586 h 4608812"/>
              <a:gd name="connsiteX45972" fmla="*/ 301988 w 12184637"/>
              <a:gd name="connsiteY45972" fmla="*/ 1837782 h 4608812"/>
              <a:gd name="connsiteX45973" fmla="*/ 283730 w 12184637"/>
              <a:gd name="connsiteY45973" fmla="*/ 1824751 h 4608812"/>
              <a:gd name="connsiteX45974" fmla="*/ 275926 w 12184637"/>
              <a:gd name="connsiteY45974" fmla="*/ 1826076 h 4608812"/>
              <a:gd name="connsiteX45975" fmla="*/ 277251 w 12184637"/>
              <a:gd name="connsiteY45975" fmla="*/ 1833880 h 4608812"/>
              <a:gd name="connsiteX45976" fmla="*/ 295509 w 12184637"/>
              <a:gd name="connsiteY45976" fmla="*/ 1846912 h 4608812"/>
              <a:gd name="connsiteX45977" fmla="*/ 298749 w 12184637"/>
              <a:gd name="connsiteY45977" fmla="*/ 1847942 h 4608812"/>
              <a:gd name="connsiteX45978" fmla="*/ 303313 w 12184637"/>
              <a:gd name="connsiteY45978" fmla="*/ 1845586 h 4608812"/>
              <a:gd name="connsiteX45979" fmla="*/ 284687 w 12184637"/>
              <a:gd name="connsiteY45979" fmla="*/ 1833070 h 4608812"/>
              <a:gd name="connsiteX45980" fmla="*/ 284171 w 12184637"/>
              <a:gd name="connsiteY45980" fmla="*/ 1825193 h 4608812"/>
              <a:gd name="connsiteX45981" fmla="*/ 236169 w 12184637"/>
              <a:gd name="connsiteY45981" fmla="*/ 1782786 h 4608812"/>
              <a:gd name="connsiteX45982" fmla="*/ 228291 w 12184637"/>
              <a:gd name="connsiteY45982" fmla="*/ 1783301 h 4608812"/>
              <a:gd name="connsiteX45983" fmla="*/ 228807 w 12184637"/>
              <a:gd name="connsiteY45983" fmla="*/ 1791179 h 4608812"/>
              <a:gd name="connsiteX45984" fmla="*/ 276809 w 12184637"/>
              <a:gd name="connsiteY45984" fmla="*/ 1833586 h 4608812"/>
              <a:gd name="connsiteX45985" fmla="*/ 280564 w 12184637"/>
              <a:gd name="connsiteY45985" fmla="*/ 1834985 h 4608812"/>
              <a:gd name="connsiteX45986" fmla="*/ 284687 w 12184637"/>
              <a:gd name="connsiteY45986" fmla="*/ 1833070 h 4608812"/>
              <a:gd name="connsiteX45987" fmla="*/ 236685 w 12184637"/>
              <a:gd name="connsiteY45987" fmla="*/ 1790663 h 4608812"/>
              <a:gd name="connsiteX45988" fmla="*/ 236169 w 12184637"/>
              <a:gd name="connsiteY45988" fmla="*/ 1782786 h 4608812"/>
              <a:gd name="connsiteX45989" fmla="*/ 225715 w 12184637"/>
              <a:gd name="connsiteY45989" fmla="*/ 1773509 h 4608812"/>
              <a:gd name="connsiteX45990" fmla="*/ 217837 w 12184637"/>
              <a:gd name="connsiteY45990" fmla="*/ 1774025 h 4608812"/>
              <a:gd name="connsiteX45991" fmla="*/ 218352 w 12184637"/>
              <a:gd name="connsiteY45991" fmla="*/ 1781902 h 4608812"/>
              <a:gd name="connsiteX45992" fmla="*/ 228807 w 12184637"/>
              <a:gd name="connsiteY45992" fmla="*/ 1791179 h 4608812"/>
              <a:gd name="connsiteX45993" fmla="*/ 232562 w 12184637"/>
              <a:gd name="connsiteY45993" fmla="*/ 1792578 h 4608812"/>
              <a:gd name="connsiteX45994" fmla="*/ 236685 w 12184637"/>
              <a:gd name="connsiteY45994" fmla="*/ 1790663 h 4608812"/>
              <a:gd name="connsiteX45995" fmla="*/ 10615861 w 12184637"/>
              <a:gd name="connsiteY45995" fmla="*/ 803229 h 4608812"/>
              <a:gd name="connsiteX45996" fmla="*/ 10617554 w 12184637"/>
              <a:gd name="connsiteY45996" fmla="*/ 795499 h 4608812"/>
              <a:gd name="connsiteX45997" fmla="*/ 10590460 w 12184637"/>
              <a:gd name="connsiteY45997" fmla="*/ 753018 h 4608812"/>
              <a:gd name="connsiteX45998" fmla="*/ 10582731 w 12184637"/>
              <a:gd name="connsiteY45998" fmla="*/ 751325 h 4608812"/>
              <a:gd name="connsiteX45999" fmla="*/ 10581037 w 12184637"/>
              <a:gd name="connsiteY45999" fmla="*/ 759055 h 4608812"/>
              <a:gd name="connsiteX46000" fmla="*/ 10608130 w 12184637"/>
              <a:gd name="connsiteY46000" fmla="*/ 801536 h 4608812"/>
              <a:gd name="connsiteX46001" fmla="*/ 10612842 w 12184637"/>
              <a:gd name="connsiteY46001" fmla="*/ 804113 h 4608812"/>
              <a:gd name="connsiteX46002" fmla="*/ 10615861 w 12184637"/>
              <a:gd name="connsiteY46002" fmla="*/ 803229 h 4608812"/>
              <a:gd name="connsiteX46003" fmla="*/ 10640377 w 12184637"/>
              <a:gd name="connsiteY46003" fmla="*/ 853146 h 4608812"/>
              <a:gd name="connsiteX46004" fmla="*/ 10642880 w 12184637"/>
              <a:gd name="connsiteY46004" fmla="*/ 845636 h 4608812"/>
              <a:gd name="connsiteX46005" fmla="*/ 10617849 w 12184637"/>
              <a:gd name="connsiteY46005" fmla="*/ 795940 h 4608812"/>
              <a:gd name="connsiteX46006" fmla="*/ 10610339 w 12184637"/>
              <a:gd name="connsiteY46006" fmla="*/ 793437 h 4608812"/>
              <a:gd name="connsiteX46007" fmla="*/ 10607835 w 12184637"/>
              <a:gd name="connsiteY46007" fmla="*/ 800947 h 4608812"/>
              <a:gd name="connsiteX46008" fmla="*/ 10632867 w 12184637"/>
              <a:gd name="connsiteY46008" fmla="*/ 850642 h 4608812"/>
              <a:gd name="connsiteX46009" fmla="*/ 10637874 w 12184637"/>
              <a:gd name="connsiteY46009" fmla="*/ 853735 h 4608812"/>
              <a:gd name="connsiteX46010" fmla="*/ 10640377 w 12184637"/>
              <a:gd name="connsiteY46010" fmla="*/ 853146 h 4608812"/>
              <a:gd name="connsiteX46011" fmla="*/ 10662980 w 12184637"/>
              <a:gd name="connsiteY46011" fmla="*/ 907259 h 4608812"/>
              <a:gd name="connsiteX46012" fmla="*/ 10665924 w 12184637"/>
              <a:gd name="connsiteY46012" fmla="*/ 899970 h 4608812"/>
              <a:gd name="connsiteX46013" fmla="*/ 10643028 w 12184637"/>
              <a:gd name="connsiteY46013" fmla="*/ 846078 h 4608812"/>
              <a:gd name="connsiteX46014" fmla="*/ 10635739 w 12184637"/>
              <a:gd name="connsiteY46014" fmla="*/ 843133 h 4608812"/>
              <a:gd name="connsiteX46015" fmla="*/ 10632794 w 12184637"/>
              <a:gd name="connsiteY46015" fmla="*/ 850422 h 4608812"/>
              <a:gd name="connsiteX46016" fmla="*/ 10655690 w 12184637"/>
              <a:gd name="connsiteY46016" fmla="*/ 904314 h 4608812"/>
              <a:gd name="connsiteX46017" fmla="*/ 10660845 w 12184637"/>
              <a:gd name="connsiteY46017" fmla="*/ 907700 h 4608812"/>
              <a:gd name="connsiteX46018" fmla="*/ 10662980 w 12184637"/>
              <a:gd name="connsiteY46018" fmla="*/ 907259 h 4608812"/>
              <a:gd name="connsiteX46019" fmla="*/ 10683447 w 12184637"/>
              <a:gd name="connsiteY46019" fmla="*/ 962402 h 4608812"/>
              <a:gd name="connsiteX46020" fmla="*/ 10686686 w 12184637"/>
              <a:gd name="connsiteY46020" fmla="*/ 955187 h 4608812"/>
              <a:gd name="connsiteX46021" fmla="*/ 10665998 w 12184637"/>
              <a:gd name="connsiteY46021" fmla="*/ 900044 h 4608812"/>
              <a:gd name="connsiteX46022" fmla="*/ 10658783 w 12184637"/>
              <a:gd name="connsiteY46022" fmla="*/ 896804 h 4608812"/>
              <a:gd name="connsiteX46023" fmla="*/ 10655544 w 12184637"/>
              <a:gd name="connsiteY46023" fmla="*/ 904019 h 4608812"/>
              <a:gd name="connsiteX46024" fmla="*/ 10676232 w 12184637"/>
              <a:gd name="connsiteY46024" fmla="*/ 959163 h 4608812"/>
              <a:gd name="connsiteX46025" fmla="*/ 10681459 w 12184637"/>
              <a:gd name="connsiteY46025" fmla="*/ 962771 h 4608812"/>
              <a:gd name="connsiteX46026" fmla="*/ 10683447 w 12184637"/>
              <a:gd name="connsiteY46026" fmla="*/ 962402 h 4608812"/>
              <a:gd name="connsiteX46027" fmla="*/ 10701852 w 12184637"/>
              <a:gd name="connsiteY46027" fmla="*/ 1015779 h 4608812"/>
              <a:gd name="connsiteX46028" fmla="*/ 10705313 w 12184637"/>
              <a:gd name="connsiteY46028" fmla="*/ 1008711 h 4608812"/>
              <a:gd name="connsiteX46029" fmla="*/ 10686760 w 12184637"/>
              <a:gd name="connsiteY46029" fmla="*/ 955408 h 4608812"/>
              <a:gd name="connsiteX46030" fmla="*/ 10679692 w 12184637"/>
              <a:gd name="connsiteY46030" fmla="*/ 951948 h 4608812"/>
              <a:gd name="connsiteX46031" fmla="*/ 10676232 w 12184637"/>
              <a:gd name="connsiteY46031" fmla="*/ 959016 h 4608812"/>
              <a:gd name="connsiteX46032" fmla="*/ 10694785 w 12184637"/>
              <a:gd name="connsiteY46032" fmla="*/ 1012319 h 4608812"/>
              <a:gd name="connsiteX46033" fmla="*/ 10700085 w 12184637"/>
              <a:gd name="connsiteY46033" fmla="*/ 1016074 h 4608812"/>
              <a:gd name="connsiteX46034" fmla="*/ 10701852 w 12184637"/>
              <a:gd name="connsiteY46034" fmla="*/ 1015779 h 4608812"/>
              <a:gd name="connsiteX46035" fmla="*/ 10717976 w 12184637"/>
              <a:gd name="connsiteY46035" fmla="*/ 1064150 h 4608812"/>
              <a:gd name="connsiteX46036" fmla="*/ 10721510 w 12184637"/>
              <a:gd name="connsiteY46036" fmla="*/ 1057082 h 4608812"/>
              <a:gd name="connsiteX46037" fmla="*/ 10705313 w 12184637"/>
              <a:gd name="connsiteY46037" fmla="*/ 1008711 h 4608812"/>
              <a:gd name="connsiteX46038" fmla="*/ 10698245 w 12184637"/>
              <a:gd name="connsiteY46038" fmla="*/ 1005178 h 4608812"/>
              <a:gd name="connsiteX46039" fmla="*/ 10694711 w 12184637"/>
              <a:gd name="connsiteY46039" fmla="*/ 1012245 h 4608812"/>
              <a:gd name="connsiteX46040" fmla="*/ 10710908 w 12184637"/>
              <a:gd name="connsiteY46040" fmla="*/ 1060616 h 4608812"/>
              <a:gd name="connsiteX46041" fmla="*/ 10716209 w 12184637"/>
              <a:gd name="connsiteY46041" fmla="*/ 1064444 h 4608812"/>
              <a:gd name="connsiteX46042" fmla="*/ 10717976 w 12184637"/>
              <a:gd name="connsiteY46042" fmla="*/ 1064150 h 4608812"/>
              <a:gd name="connsiteX46043" fmla="*/ 10728872 w 12184637"/>
              <a:gd name="connsiteY46043" fmla="*/ 1112005 h 4608812"/>
              <a:gd name="connsiteX46044" fmla="*/ 10732995 w 12184637"/>
              <a:gd name="connsiteY46044" fmla="*/ 1105305 h 4608812"/>
              <a:gd name="connsiteX46045" fmla="*/ 10721657 w 12184637"/>
              <a:gd name="connsiteY46045" fmla="*/ 1057597 h 4608812"/>
              <a:gd name="connsiteX46046" fmla="*/ 10714958 w 12184637"/>
              <a:gd name="connsiteY46046" fmla="*/ 1053474 h 4608812"/>
              <a:gd name="connsiteX46047" fmla="*/ 10710835 w 12184637"/>
              <a:gd name="connsiteY46047" fmla="*/ 1060174 h 4608812"/>
              <a:gd name="connsiteX46048" fmla="*/ 10722172 w 12184637"/>
              <a:gd name="connsiteY46048" fmla="*/ 1107882 h 4608812"/>
              <a:gd name="connsiteX46049" fmla="*/ 10727620 w 12184637"/>
              <a:gd name="connsiteY46049" fmla="*/ 1112152 h 4608812"/>
              <a:gd name="connsiteX46050" fmla="*/ 10728872 w 12184637"/>
              <a:gd name="connsiteY46050" fmla="*/ 1112005 h 4608812"/>
              <a:gd name="connsiteX46051" fmla="*/ 10732038 w 12184637"/>
              <a:gd name="connsiteY46051" fmla="*/ 1163541 h 4608812"/>
              <a:gd name="connsiteX46052" fmla="*/ 10737192 w 12184637"/>
              <a:gd name="connsiteY46052" fmla="*/ 1157578 h 4608812"/>
              <a:gd name="connsiteX46053" fmla="*/ 10733142 w 12184637"/>
              <a:gd name="connsiteY46053" fmla="*/ 1106189 h 4608812"/>
              <a:gd name="connsiteX46054" fmla="*/ 10727179 w 12184637"/>
              <a:gd name="connsiteY46054" fmla="*/ 1101035 h 4608812"/>
              <a:gd name="connsiteX46055" fmla="*/ 10722025 w 12184637"/>
              <a:gd name="connsiteY46055" fmla="*/ 1106998 h 4608812"/>
              <a:gd name="connsiteX46056" fmla="*/ 10726075 w 12184637"/>
              <a:gd name="connsiteY46056" fmla="*/ 1158387 h 4608812"/>
              <a:gd name="connsiteX46057" fmla="*/ 10731670 w 12184637"/>
              <a:gd name="connsiteY46057" fmla="*/ 1163541 h 4608812"/>
              <a:gd name="connsiteX46058" fmla="*/ 10732038 w 12184637"/>
              <a:gd name="connsiteY46058" fmla="*/ 1163541 h 4608812"/>
              <a:gd name="connsiteX46059" fmla="*/ 10728578 w 12184637"/>
              <a:gd name="connsiteY46059" fmla="*/ 1218611 h 4608812"/>
              <a:gd name="connsiteX46060" fmla="*/ 10737118 w 12184637"/>
              <a:gd name="connsiteY46060" fmla="*/ 1158756 h 4608812"/>
              <a:gd name="connsiteX46061" fmla="*/ 10732406 w 12184637"/>
              <a:gd name="connsiteY46061" fmla="*/ 1152424 h 4608812"/>
              <a:gd name="connsiteX46062" fmla="*/ 10726075 w 12184637"/>
              <a:gd name="connsiteY46062" fmla="*/ 1157136 h 4608812"/>
              <a:gd name="connsiteX46063" fmla="*/ 10717534 w 12184637"/>
              <a:gd name="connsiteY46063" fmla="*/ 1216991 h 4608812"/>
              <a:gd name="connsiteX46064" fmla="*/ 10722246 w 12184637"/>
              <a:gd name="connsiteY46064" fmla="*/ 1223323 h 4608812"/>
              <a:gd name="connsiteX46065" fmla="*/ 10723056 w 12184637"/>
              <a:gd name="connsiteY46065" fmla="*/ 1223397 h 4608812"/>
              <a:gd name="connsiteX46066" fmla="*/ 10728578 w 12184637"/>
              <a:gd name="connsiteY46066" fmla="*/ 1218611 h 4608812"/>
              <a:gd name="connsiteX46067" fmla="*/ 10701779 w 12184637"/>
              <a:gd name="connsiteY46067" fmla="*/ 1292897 h 4608812"/>
              <a:gd name="connsiteX46068" fmla="*/ 10728284 w 12184637"/>
              <a:gd name="connsiteY46068" fmla="*/ 1219789 h 4608812"/>
              <a:gd name="connsiteX46069" fmla="*/ 10724970 w 12184637"/>
              <a:gd name="connsiteY46069" fmla="*/ 1212648 h 4608812"/>
              <a:gd name="connsiteX46070" fmla="*/ 10717829 w 12184637"/>
              <a:gd name="connsiteY46070" fmla="*/ 1215961 h 4608812"/>
              <a:gd name="connsiteX46071" fmla="*/ 10691325 w 12184637"/>
              <a:gd name="connsiteY46071" fmla="*/ 1289069 h 4608812"/>
              <a:gd name="connsiteX46072" fmla="*/ 10694637 w 12184637"/>
              <a:gd name="connsiteY46072" fmla="*/ 1296210 h 4608812"/>
              <a:gd name="connsiteX46073" fmla="*/ 10696552 w 12184637"/>
              <a:gd name="connsiteY46073" fmla="*/ 1296578 h 4608812"/>
              <a:gd name="connsiteX46074" fmla="*/ 10701779 w 12184637"/>
              <a:gd name="connsiteY46074" fmla="*/ 1292897 h 4608812"/>
              <a:gd name="connsiteX46075" fmla="*/ 10663200 w 12184637"/>
              <a:gd name="connsiteY46075" fmla="*/ 1376754 h 4608812"/>
              <a:gd name="connsiteX46076" fmla="*/ 10701558 w 12184637"/>
              <a:gd name="connsiteY46076" fmla="*/ 1293339 h 4608812"/>
              <a:gd name="connsiteX46077" fmla="*/ 10698834 w 12184637"/>
              <a:gd name="connsiteY46077" fmla="*/ 1285976 h 4608812"/>
              <a:gd name="connsiteX46078" fmla="*/ 10691472 w 12184637"/>
              <a:gd name="connsiteY46078" fmla="*/ 1288700 h 4608812"/>
              <a:gd name="connsiteX46079" fmla="*/ 10653114 w 12184637"/>
              <a:gd name="connsiteY46079" fmla="*/ 1372116 h 4608812"/>
              <a:gd name="connsiteX46080" fmla="*/ 10655838 w 12184637"/>
              <a:gd name="connsiteY46080" fmla="*/ 1379478 h 4608812"/>
              <a:gd name="connsiteX46081" fmla="*/ 10658194 w 12184637"/>
              <a:gd name="connsiteY46081" fmla="*/ 1379993 h 4608812"/>
              <a:gd name="connsiteX46082" fmla="*/ 10663200 w 12184637"/>
              <a:gd name="connsiteY46082" fmla="*/ 1376754 h 4608812"/>
              <a:gd name="connsiteX46083" fmla="*/ 10619542 w 12184637"/>
              <a:gd name="connsiteY46083" fmla="*/ 1467752 h 4608812"/>
              <a:gd name="connsiteX46084" fmla="*/ 10663126 w 12184637"/>
              <a:gd name="connsiteY46084" fmla="*/ 1376827 h 4608812"/>
              <a:gd name="connsiteX46085" fmla="*/ 10660550 w 12184637"/>
              <a:gd name="connsiteY46085" fmla="*/ 1369391 h 4608812"/>
              <a:gd name="connsiteX46086" fmla="*/ 10653114 w 12184637"/>
              <a:gd name="connsiteY46086" fmla="*/ 1371968 h 4608812"/>
              <a:gd name="connsiteX46087" fmla="*/ 10609529 w 12184637"/>
              <a:gd name="connsiteY46087" fmla="*/ 1462893 h 4608812"/>
              <a:gd name="connsiteX46088" fmla="*/ 10612106 w 12184637"/>
              <a:gd name="connsiteY46088" fmla="*/ 1470329 h 4608812"/>
              <a:gd name="connsiteX46089" fmla="*/ 10614535 w 12184637"/>
              <a:gd name="connsiteY46089" fmla="*/ 1470844 h 4608812"/>
              <a:gd name="connsiteX46090" fmla="*/ 10619542 w 12184637"/>
              <a:gd name="connsiteY46090" fmla="*/ 1467752 h 4608812"/>
              <a:gd name="connsiteX46091" fmla="*/ 10574632 w 12184637"/>
              <a:gd name="connsiteY46091" fmla="*/ 1562284 h 4608812"/>
              <a:gd name="connsiteX46092" fmla="*/ 10619616 w 12184637"/>
              <a:gd name="connsiteY46092" fmla="*/ 1467752 h 4608812"/>
              <a:gd name="connsiteX46093" fmla="*/ 10616966 w 12184637"/>
              <a:gd name="connsiteY46093" fmla="*/ 1460316 h 4608812"/>
              <a:gd name="connsiteX46094" fmla="*/ 10609529 w 12184637"/>
              <a:gd name="connsiteY46094" fmla="*/ 1462967 h 4608812"/>
              <a:gd name="connsiteX46095" fmla="*/ 10564545 w 12184637"/>
              <a:gd name="connsiteY46095" fmla="*/ 1557499 h 4608812"/>
              <a:gd name="connsiteX46096" fmla="*/ 10567196 w 12184637"/>
              <a:gd name="connsiteY46096" fmla="*/ 1564935 h 4608812"/>
              <a:gd name="connsiteX46097" fmla="*/ 10569625 w 12184637"/>
              <a:gd name="connsiteY46097" fmla="*/ 1565450 h 4608812"/>
              <a:gd name="connsiteX46098" fmla="*/ 10574632 w 12184637"/>
              <a:gd name="connsiteY46098" fmla="*/ 1562284 h 4608812"/>
              <a:gd name="connsiteX46099" fmla="*/ 10532151 w 12184637"/>
              <a:gd name="connsiteY46099" fmla="*/ 1656596 h 4608812"/>
              <a:gd name="connsiteX46100" fmla="*/ 10574632 w 12184637"/>
              <a:gd name="connsiteY46100" fmla="*/ 1562211 h 4608812"/>
              <a:gd name="connsiteX46101" fmla="*/ 10571834 w 12184637"/>
              <a:gd name="connsiteY46101" fmla="*/ 1554848 h 4608812"/>
              <a:gd name="connsiteX46102" fmla="*/ 10564472 w 12184637"/>
              <a:gd name="connsiteY46102" fmla="*/ 1557646 h 4608812"/>
              <a:gd name="connsiteX46103" fmla="*/ 10521991 w 12184637"/>
              <a:gd name="connsiteY46103" fmla="*/ 1652031 h 4608812"/>
              <a:gd name="connsiteX46104" fmla="*/ 10524789 w 12184637"/>
              <a:gd name="connsiteY46104" fmla="*/ 1659393 h 4608812"/>
              <a:gd name="connsiteX46105" fmla="*/ 10527145 w 12184637"/>
              <a:gd name="connsiteY46105" fmla="*/ 1659909 h 4608812"/>
              <a:gd name="connsiteX46106" fmla="*/ 10532151 w 12184637"/>
              <a:gd name="connsiteY46106" fmla="*/ 1656596 h 4608812"/>
              <a:gd name="connsiteX46107" fmla="*/ 10492836 w 12184637"/>
              <a:gd name="connsiteY46107" fmla="*/ 1746637 h 4608812"/>
              <a:gd name="connsiteX46108" fmla="*/ 10532225 w 12184637"/>
              <a:gd name="connsiteY46108" fmla="*/ 1656522 h 4608812"/>
              <a:gd name="connsiteX46109" fmla="*/ 10529354 w 12184637"/>
              <a:gd name="connsiteY46109" fmla="*/ 1649160 h 4608812"/>
              <a:gd name="connsiteX46110" fmla="*/ 10521991 w 12184637"/>
              <a:gd name="connsiteY46110" fmla="*/ 1652031 h 4608812"/>
              <a:gd name="connsiteX46111" fmla="*/ 10482603 w 12184637"/>
              <a:gd name="connsiteY46111" fmla="*/ 1742146 h 4608812"/>
              <a:gd name="connsiteX46112" fmla="*/ 10485474 w 12184637"/>
              <a:gd name="connsiteY46112" fmla="*/ 1749508 h 4608812"/>
              <a:gd name="connsiteX46113" fmla="*/ 10487756 w 12184637"/>
              <a:gd name="connsiteY46113" fmla="*/ 1749950 h 4608812"/>
              <a:gd name="connsiteX46114" fmla="*/ 10492836 w 12184637"/>
              <a:gd name="connsiteY46114" fmla="*/ 1746637 h 4608812"/>
              <a:gd name="connsiteX46115" fmla="*/ 10457203 w 12184637"/>
              <a:gd name="connsiteY46115" fmla="*/ 1828358 h 4608812"/>
              <a:gd name="connsiteX46116" fmla="*/ 10492836 w 12184637"/>
              <a:gd name="connsiteY46116" fmla="*/ 1746637 h 4608812"/>
              <a:gd name="connsiteX46117" fmla="*/ 10489966 w 12184637"/>
              <a:gd name="connsiteY46117" fmla="*/ 1739274 h 4608812"/>
              <a:gd name="connsiteX46118" fmla="*/ 10482603 w 12184637"/>
              <a:gd name="connsiteY46118" fmla="*/ 1742146 h 4608812"/>
              <a:gd name="connsiteX46119" fmla="*/ 10446969 w 12184637"/>
              <a:gd name="connsiteY46119" fmla="*/ 1823867 h 4608812"/>
              <a:gd name="connsiteX46120" fmla="*/ 10449840 w 12184637"/>
              <a:gd name="connsiteY46120" fmla="*/ 1831230 h 4608812"/>
              <a:gd name="connsiteX46121" fmla="*/ 10452123 w 12184637"/>
              <a:gd name="connsiteY46121" fmla="*/ 1831671 h 4608812"/>
              <a:gd name="connsiteX46122" fmla="*/ 10457203 w 12184637"/>
              <a:gd name="connsiteY46122" fmla="*/ 1828358 h 4608812"/>
              <a:gd name="connsiteX46123" fmla="*/ 10422453 w 12184637"/>
              <a:gd name="connsiteY46123" fmla="*/ 1898153 h 4608812"/>
              <a:gd name="connsiteX46124" fmla="*/ 10457129 w 12184637"/>
              <a:gd name="connsiteY46124" fmla="*/ 1828653 h 4608812"/>
              <a:gd name="connsiteX46125" fmla="*/ 10454626 w 12184637"/>
              <a:gd name="connsiteY46125" fmla="*/ 1821143 h 4608812"/>
              <a:gd name="connsiteX46126" fmla="*/ 10447116 w 12184637"/>
              <a:gd name="connsiteY46126" fmla="*/ 1823647 h 4608812"/>
              <a:gd name="connsiteX46127" fmla="*/ 10412440 w 12184637"/>
              <a:gd name="connsiteY46127" fmla="*/ 1893147 h 4608812"/>
              <a:gd name="connsiteX46128" fmla="*/ 10414943 w 12184637"/>
              <a:gd name="connsiteY46128" fmla="*/ 1900656 h 4608812"/>
              <a:gd name="connsiteX46129" fmla="*/ 10417446 w 12184637"/>
              <a:gd name="connsiteY46129" fmla="*/ 1901245 h 4608812"/>
              <a:gd name="connsiteX46130" fmla="*/ 10422453 w 12184637"/>
              <a:gd name="connsiteY46130" fmla="*/ 1898153 h 4608812"/>
              <a:gd name="connsiteX46131" fmla="*/ 10385641 w 12184637"/>
              <a:gd name="connsiteY46131" fmla="*/ 1952414 h 4608812"/>
              <a:gd name="connsiteX46132" fmla="*/ 10422084 w 12184637"/>
              <a:gd name="connsiteY46132" fmla="*/ 1898816 h 4608812"/>
              <a:gd name="connsiteX46133" fmla="*/ 10420612 w 12184637"/>
              <a:gd name="connsiteY46133" fmla="*/ 1891085 h 4608812"/>
              <a:gd name="connsiteX46134" fmla="*/ 10412881 w 12184637"/>
              <a:gd name="connsiteY46134" fmla="*/ 1892558 h 4608812"/>
              <a:gd name="connsiteX46135" fmla="*/ 10376438 w 12184637"/>
              <a:gd name="connsiteY46135" fmla="*/ 1946156 h 4608812"/>
              <a:gd name="connsiteX46136" fmla="*/ 10377910 w 12184637"/>
              <a:gd name="connsiteY46136" fmla="*/ 1953886 h 4608812"/>
              <a:gd name="connsiteX46137" fmla="*/ 10381077 w 12184637"/>
              <a:gd name="connsiteY46137" fmla="*/ 1954843 h 4608812"/>
              <a:gd name="connsiteX46138" fmla="*/ 10385641 w 12184637"/>
              <a:gd name="connsiteY46138" fmla="*/ 1952414 h 4608812"/>
              <a:gd name="connsiteX46139" fmla="*/ 10344191 w 12184637"/>
              <a:gd name="connsiteY46139" fmla="*/ 2006527 h 4608812"/>
              <a:gd name="connsiteX46140" fmla="*/ 10385420 w 12184637"/>
              <a:gd name="connsiteY46140" fmla="*/ 1952634 h 4608812"/>
              <a:gd name="connsiteX46141" fmla="*/ 10384389 w 12184637"/>
              <a:gd name="connsiteY46141" fmla="*/ 1944830 h 4608812"/>
              <a:gd name="connsiteX46142" fmla="*/ 10376586 w 12184637"/>
              <a:gd name="connsiteY46142" fmla="*/ 1945861 h 4608812"/>
              <a:gd name="connsiteX46143" fmla="*/ 10335357 w 12184637"/>
              <a:gd name="connsiteY46143" fmla="*/ 1999753 h 4608812"/>
              <a:gd name="connsiteX46144" fmla="*/ 10336387 w 12184637"/>
              <a:gd name="connsiteY46144" fmla="*/ 2007557 h 4608812"/>
              <a:gd name="connsiteX46145" fmla="*/ 10339848 w 12184637"/>
              <a:gd name="connsiteY46145" fmla="*/ 2008735 h 4608812"/>
              <a:gd name="connsiteX46146" fmla="*/ 10344191 w 12184637"/>
              <a:gd name="connsiteY46146" fmla="*/ 2006527 h 4608812"/>
              <a:gd name="connsiteX46147" fmla="*/ 10295305 w 12184637"/>
              <a:gd name="connsiteY46147" fmla="*/ 2076616 h 4608812"/>
              <a:gd name="connsiteX46148" fmla="*/ 10344339 w 12184637"/>
              <a:gd name="connsiteY46148" fmla="*/ 2006379 h 4608812"/>
              <a:gd name="connsiteX46149" fmla="*/ 10342939 w 12184637"/>
              <a:gd name="connsiteY46149" fmla="*/ 1998649 h 4608812"/>
              <a:gd name="connsiteX46150" fmla="*/ 10335209 w 12184637"/>
              <a:gd name="connsiteY46150" fmla="*/ 2000048 h 4608812"/>
              <a:gd name="connsiteX46151" fmla="*/ 10286176 w 12184637"/>
              <a:gd name="connsiteY46151" fmla="*/ 2070284 h 4608812"/>
              <a:gd name="connsiteX46152" fmla="*/ 10287575 w 12184637"/>
              <a:gd name="connsiteY46152" fmla="*/ 2078015 h 4608812"/>
              <a:gd name="connsiteX46153" fmla="*/ 10290814 w 12184637"/>
              <a:gd name="connsiteY46153" fmla="*/ 2079046 h 4608812"/>
              <a:gd name="connsiteX46154" fmla="*/ 10295305 w 12184637"/>
              <a:gd name="connsiteY46154" fmla="*/ 2076616 h 4608812"/>
              <a:gd name="connsiteX46155" fmla="*/ 10236112 w 12184637"/>
              <a:gd name="connsiteY46155" fmla="*/ 2180793 h 4608812"/>
              <a:gd name="connsiteX46156" fmla="*/ 10295600 w 12184637"/>
              <a:gd name="connsiteY46156" fmla="*/ 2076174 h 4608812"/>
              <a:gd name="connsiteX46157" fmla="*/ 10293538 w 12184637"/>
              <a:gd name="connsiteY46157" fmla="*/ 2068591 h 4608812"/>
              <a:gd name="connsiteX46158" fmla="*/ 10285955 w 12184637"/>
              <a:gd name="connsiteY46158" fmla="*/ 2070652 h 4608812"/>
              <a:gd name="connsiteX46159" fmla="*/ 10226468 w 12184637"/>
              <a:gd name="connsiteY46159" fmla="*/ 2175271 h 4608812"/>
              <a:gd name="connsiteX46160" fmla="*/ 10228529 w 12184637"/>
              <a:gd name="connsiteY46160" fmla="*/ 2182854 h 4608812"/>
              <a:gd name="connsiteX46161" fmla="*/ 10231327 w 12184637"/>
              <a:gd name="connsiteY46161" fmla="*/ 2183590 h 4608812"/>
              <a:gd name="connsiteX46162" fmla="*/ 10236112 w 12184637"/>
              <a:gd name="connsiteY46162" fmla="*/ 2180793 h 4608812"/>
              <a:gd name="connsiteX46163" fmla="*/ 10163888 w 12184637"/>
              <a:gd name="connsiteY46163" fmla="*/ 2336727 h 4608812"/>
              <a:gd name="connsiteX46164" fmla="*/ 10236333 w 12184637"/>
              <a:gd name="connsiteY46164" fmla="*/ 2180351 h 4608812"/>
              <a:gd name="connsiteX46165" fmla="*/ 10233609 w 12184637"/>
              <a:gd name="connsiteY46165" fmla="*/ 2172915 h 4608812"/>
              <a:gd name="connsiteX46166" fmla="*/ 10226173 w 12184637"/>
              <a:gd name="connsiteY46166" fmla="*/ 2175639 h 4608812"/>
              <a:gd name="connsiteX46167" fmla="*/ 10153728 w 12184637"/>
              <a:gd name="connsiteY46167" fmla="*/ 2332015 h 4608812"/>
              <a:gd name="connsiteX46168" fmla="*/ 10156452 w 12184637"/>
              <a:gd name="connsiteY46168" fmla="*/ 2339451 h 4608812"/>
              <a:gd name="connsiteX46169" fmla="*/ 10158808 w 12184637"/>
              <a:gd name="connsiteY46169" fmla="*/ 2339966 h 4608812"/>
              <a:gd name="connsiteX46170" fmla="*/ 10163888 w 12184637"/>
              <a:gd name="connsiteY46170" fmla="*/ 2336727 h 4608812"/>
              <a:gd name="connsiteX46171" fmla="*/ 10083565 w 12184637"/>
              <a:gd name="connsiteY46171" fmla="*/ 2522993 h 4608812"/>
              <a:gd name="connsiteX46172" fmla="*/ 10163888 w 12184637"/>
              <a:gd name="connsiteY46172" fmla="*/ 2336579 h 4608812"/>
              <a:gd name="connsiteX46173" fmla="*/ 10160943 w 12184637"/>
              <a:gd name="connsiteY46173" fmla="*/ 2329217 h 4608812"/>
              <a:gd name="connsiteX46174" fmla="*/ 10153581 w 12184637"/>
              <a:gd name="connsiteY46174" fmla="*/ 2332162 h 4608812"/>
              <a:gd name="connsiteX46175" fmla="*/ 10073258 w 12184637"/>
              <a:gd name="connsiteY46175" fmla="*/ 2518576 h 4608812"/>
              <a:gd name="connsiteX46176" fmla="*/ 10076203 w 12184637"/>
              <a:gd name="connsiteY46176" fmla="*/ 2525938 h 4608812"/>
              <a:gd name="connsiteX46177" fmla="*/ 10078485 w 12184637"/>
              <a:gd name="connsiteY46177" fmla="*/ 2526380 h 4608812"/>
              <a:gd name="connsiteX46178" fmla="*/ 10083565 w 12184637"/>
              <a:gd name="connsiteY46178" fmla="*/ 2522993 h 4608812"/>
              <a:gd name="connsiteX46179" fmla="*/ 10000298 w 12184637"/>
              <a:gd name="connsiteY46179" fmla="*/ 2718389 h 4608812"/>
              <a:gd name="connsiteX46180" fmla="*/ 10083565 w 12184637"/>
              <a:gd name="connsiteY46180" fmla="*/ 2523067 h 4608812"/>
              <a:gd name="connsiteX46181" fmla="*/ 10080620 w 12184637"/>
              <a:gd name="connsiteY46181" fmla="*/ 2515778 h 4608812"/>
              <a:gd name="connsiteX46182" fmla="*/ 10073331 w 12184637"/>
              <a:gd name="connsiteY46182" fmla="*/ 2518723 h 4608812"/>
              <a:gd name="connsiteX46183" fmla="*/ 9990064 w 12184637"/>
              <a:gd name="connsiteY46183" fmla="*/ 2714119 h 4608812"/>
              <a:gd name="connsiteX46184" fmla="*/ 9993009 w 12184637"/>
              <a:gd name="connsiteY46184" fmla="*/ 2721408 h 4608812"/>
              <a:gd name="connsiteX46185" fmla="*/ 9995217 w 12184637"/>
              <a:gd name="connsiteY46185" fmla="*/ 2721850 h 4608812"/>
              <a:gd name="connsiteX46186" fmla="*/ 10000298 w 12184637"/>
              <a:gd name="connsiteY46186" fmla="*/ 2718389 h 4608812"/>
              <a:gd name="connsiteX46187" fmla="*/ 9918796 w 12184637"/>
              <a:gd name="connsiteY46187" fmla="*/ 2906791 h 4608812"/>
              <a:gd name="connsiteX46188" fmla="*/ 10000298 w 12184637"/>
              <a:gd name="connsiteY46188" fmla="*/ 2718389 h 4608812"/>
              <a:gd name="connsiteX46189" fmla="*/ 9997426 w 12184637"/>
              <a:gd name="connsiteY46189" fmla="*/ 2711027 h 4608812"/>
              <a:gd name="connsiteX46190" fmla="*/ 9990064 w 12184637"/>
              <a:gd name="connsiteY46190" fmla="*/ 2713898 h 4608812"/>
              <a:gd name="connsiteX46191" fmla="*/ 9908563 w 12184637"/>
              <a:gd name="connsiteY46191" fmla="*/ 2902300 h 4608812"/>
              <a:gd name="connsiteX46192" fmla="*/ 9911434 w 12184637"/>
              <a:gd name="connsiteY46192" fmla="*/ 2909662 h 4608812"/>
              <a:gd name="connsiteX46193" fmla="*/ 9913717 w 12184637"/>
              <a:gd name="connsiteY46193" fmla="*/ 2910104 h 4608812"/>
              <a:gd name="connsiteX46194" fmla="*/ 9918796 w 12184637"/>
              <a:gd name="connsiteY46194" fmla="*/ 2906791 h 4608812"/>
              <a:gd name="connsiteX46195" fmla="*/ 9843701 w 12184637"/>
              <a:gd name="connsiteY46195" fmla="*/ 3073180 h 4608812"/>
              <a:gd name="connsiteX46196" fmla="*/ 9918796 w 12184637"/>
              <a:gd name="connsiteY46196" fmla="*/ 2906938 h 4608812"/>
              <a:gd name="connsiteX46197" fmla="*/ 9915999 w 12184637"/>
              <a:gd name="connsiteY46197" fmla="*/ 2899576 h 4608812"/>
              <a:gd name="connsiteX46198" fmla="*/ 9908636 w 12184637"/>
              <a:gd name="connsiteY46198" fmla="*/ 2902374 h 4608812"/>
              <a:gd name="connsiteX46199" fmla="*/ 9833541 w 12184637"/>
              <a:gd name="connsiteY46199" fmla="*/ 3068615 h 4608812"/>
              <a:gd name="connsiteX46200" fmla="*/ 9836339 w 12184637"/>
              <a:gd name="connsiteY46200" fmla="*/ 3075977 h 4608812"/>
              <a:gd name="connsiteX46201" fmla="*/ 9838694 w 12184637"/>
              <a:gd name="connsiteY46201" fmla="*/ 3076493 h 4608812"/>
              <a:gd name="connsiteX46202" fmla="*/ 9843701 w 12184637"/>
              <a:gd name="connsiteY46202" fmla="*/ 3073180 h 4608812"/>
              <a:gd name="connsiteX46203" fmla="*/ 9773317 w 12184637"/>
              <a:gd name="connsiteY46203" fmla="*/ 3218217 h 4608812"/>
              <a:gd name="connsiteX46204" fmla="*/ 9843627 w 12184637"/>
              <a:gd name="connsiteY46204" fmla="*/ 3073253 h 4608812"/>
              <a:gd name="connsiteX46205" fmla="*/ 9841051 w 12184637"/>
              <a:gd name="connsiteY46205" fmla="*/ 3065817 h 4608812"/>
              <a:gd name="connsiteX46206" fmla="*/ 9833615 w 12184637"/>
              <a:gd name="connsiteY46206" fmla="*/ 3068394 h 4608812"/>
              <a:gd name="connsiteX46207" fmla="*/ 9763304 w 12184637"/>
              <a:gd name="connsiteY46207" fmla="*/ 3213358 h 4608812"/>
              <a:gd name="connsiteX46208" fmla="*/ 9765881 w 12184637"/>
              <a:gd name="connsiteY46208" fmla="*/ 3220794 h 4608812"/>
              <a:gd name="connsiteX46209" fmla="*/ 9768385 w 12184637"/>
              <a:gd name="connsiteY46209" fmla="*/ 3221383 h 4608812"/>
              <a:gd name="connsiteX46210" fmla="*/ 9773317 w 12184637"/>
              <a:gd name="connsiteY46210" fmla="*/ 3218217 h 4608812"/>
              <a:gd name="connsiteX46211" fmla="*/ 9706099 w 12184637"/>
              <a:gd name="connsiteY46211" fmla="*/ 3342640 h 4608812"/>
              <a:gd name="connsiteX46212" fmla="*/ 9773243 w 12184637"/>
              <a:gd name="connsiteY46212" fmla="*/ 3218438 h 4608812"/>
              <a:gd name="connsiteX46213" fmla="*/ 9770961 w 12184637"/>
              <a:gd name="connsiteY46213" fmla="*/ 3210855 h 4608812"/>
              <a:gd name="connsiteX46214" fmla="*/ 9763378 w 12184637"/>
              <a:gd name="connsiteY46214" fmla="*/ 3213137 h 4608812"/>
              <a:gd name="connsiteX46215" fmla="*/ 9696233 w 12184637"/>
              <a:gd name="connsiteY46215" fmla="*/ 3337339 h 4608812"/>
              <a:gd name="connsiteX46216" fmla="*/ 9698516 w 12184637"/>
              <a:gd name="connsiteY46216" fmla="*/ 3344923 h 4608812"/>
              <a:gd name="connsiteX46217" fmla="*/ 9701240 w 12184637"/>
              <a:gd name="connsiteY46217" fmla="*/ 3345585 h 4608812"/>
              <a:gd name="connsiteX46218" fmla="*/ 9706099 w 12184637"/>
              <a:gd name="connsiteY46218" fmla="*/ 3342640 h 4608812"/>
              <a:gd name="connsiteX46219" fmla="*/ 9640501 w 12184637"/>
              <a:gd name="connsiteY46219" fmla="*/ 3446891 h 4608812"/>
              <a:gd name="connsiteX46220" fmla="*/ 9705879 w 12184637"/>
              <a:gd name="connsiteY46220" fmla="*/ 3342935 h 4608812"/>
              <a:gd name="connsiteX46221" fmla="*/ 9704111 w 12184637"/>
              <a:gd name="connsiteY46221" fmla="*/ 3335278 h 4608812"/>
              <a:gd name="connsiteX46222" fmla="*/ 9696455 w 12184637"/>
              <a:gd name="connsiteY46222" fmla="*/ 3337045 h 4608812"/>
              <a:gd name="connsiteX46223" fmla="*/ 9631077 w 12184637"/>
              <a:gd name="connsiteY46223" fmla="*/ 3441001 h 4608812"/>
              <a:gd name="connsiteX46224" fmla="*/ 9632844 w 12184637"/>
              <a:gd name="connsiteY46224" fmla="*/ 3448658 h 4608812"/>
              <a:gd name="connsiteX46225" fmla="*/ 9635863 w 12184637"/>
              <a:gd name="connsiteY46225" fmla="*/ 3449541 h 4608812"/>
              <a:gd name="connsiteX46226" fmla="*/ 9640501 w 12184637"/>
              <a:gd name="connsiteY46226" fmla="*/ 3446891 h 4608812"/>
              <a:gd name="connsiteX46227" fmla="*/ 9575124 w 12184637"/>
              <a:gd name="connsiteY46227" fmla="*/ 3531557 h 4608812"/>
              <a:gd name="connsiteX46228" fmla="*/ 9640206 w 12184637"/>
              <a:gd name="connsiteY46228" fmla="*/ 3447333 h 4608812"/>
              <a:gd name="connsiteX46229" fmla="*/ 9639176 w 12184637"/>
              <a:gd name="connsiteY46229" fmla="*/ 3439528 h 4608812"/>
              <a:gd name="connsiteX46230" fmla="*/ 9631371 w 12184637"/>
              <a:gd name="connsiteY46230" fmla="*/ 3440559 h 4608812"/>
              <a:gd name="connsiteX46231" fmla="*/ 9566288 w 12184637"/>
              <a:gd name="connsiteY46231" fmla="*/ 3524784 h 4608812"/>
              <a:gd name="connsiteX46232" fmla="*/ 9567319 w 12184637"/>
              <a:gd name="connsiteY46232" fmla="*/ 3532588 h 4608812"/>
              <a:gd name="connsiteX46233" fmla="*/ 9570779 w 12184637"/>
              <a:gd name="connsiteY46233" fmla="*/ 3533766 h 4608812"/>
              <a:gd name="connsiteX46234" fmla="*/ 9575124 w 12184637"/>
              <a:gd name="connsiteY46234" fmla="*/ 3531557 h 4608812"/>
              <a:gd name="connsiteX46235" fmla="*/ 9509304 w 12184637"/>
              <a:gd name="connsiteY46235" fmla="*/ 3599806 h 4608812"/>
              <a:gd name="connsiteX46236" fmla="*/ 9574755 w 12184637"/>
              <a:gd name="connsiteY46236" fmla="*/ 3531999 h 4608812"/>
              <a:gd name="connsiteX46237" fmla="*/ 9574608 w 12184637"/>
              <a:gd name="connsiteY46237" fmla="*/ 3524122 h 4608812"/>
              <a:gd name="connsiteX46238" fmla="*/ 9566731 w 12184637"/>
              <a:gd name="connsiteY46238" fmla="*/ 3524269 h 4608812"/>
              <a:gd name="connsiteX46239" fmla="*/ 9501279 w 12184637"/>
              <a:gd name="connsiteY46239" fmla="*/ 3592076 h 4608812"/>
              <a:gd name="connsiteX46240" fmla="*/ 9501427 w 12184637"/>
              <a:gd name="connsiteY46240" fmla="*/ 3599953 h 4608812"/>
              <a:gd name="connsiteX46241" fmla="*/ 9505328 w 12184637"/>
              <a:gd name="connsiteY46241" fmla="*/ 3601500 h 4608812"/>
              <a:gd name="connsiteX46242" fmla="*/ 9509304 w 12184637"/>
              <a:gd name="connsiteY46242" fmla="*/ 3599806 h 4608812"/>
              <a:gd name="connsiteX46243" fmla="*/ 9442307 w 12184637"/>
              <a:gd name="connsiteY46243" fmla="*/ 3654876 h 4608812"/>
              <a:gd name="connsiteX46244" fmla="*/ 9508863 w 12184637"/>
              <a:gd name="connsiteY46244" fmla="*/ 3600248 h 4608812"/>
              <a:gd name="connsiteX46245" fmla="*/ 9509599 w 12184637"/>
              <a:gd name="connsiteY46245" fmla="*/ 3592370 h 4608812"/>
              <a:gd name="connsiteX46246" fmla="*/ 9501721 w 12184637"/>
              <a:gd name="connsiteY46246" fmla="*/ 3591634 h 4608812"/>
              <a:gd name="connsiteX46247" fmla="*/ 9435166 w 12184637"/>
              <a:gd name="connsiteY46247" fmla="*/ 3646263 h 4608812"/>
              <a:gd name="connsiteX46248" fmla="*/ 9434429 w 12184637"/>
              <a:gd name="connsiteY46248" fmla="*/ 3654140 h 4608812"/>
              <a:gd name="connsiteX46249" fmla="*/ 9438773 w 12184637"/>
              <a:gd name="connsiteY46249" fmla="*/ 3656201 h 4608812"/>
              <a:gd name="connsiteX46250" fmla="*/ 9442307 w 12184637"/>
              <a:gd name="connsiteY46250" fmla="*/ 3654876 h 4608812"/>
              <a:gd name="connsiteX46251" fmla="*/ 8791846 w 12184637"/>
              <a:gd name="connsiteY46251" fmla="*/ 1555584 h 4608812"/>
              <a:gd name="connsiteX46252" fmla="*/ 8799135 w 12184637"/>
              <a:gd name="connsiteY46252" fmla="*/ 1505815 h 4608812"/>
              <a:gd name="connsiteX46253" fmla="*/ 8794423 w 12184637"/>
              <a:gd name="connsiteY46253" fmla="*/ 1499484 h 4608812"/>
              <a:gd name="connsiteX46254" fmla="*/ 8788092 w 12184637"/>
              <a:gd name="connsiteY46254" fmla="*/ 1504196 h 4608812"/>
              <a:gd name="connsiteX46255" fmla="*/ 8780803 w 12184637"/>
              <a:gd name="connsiteY46255" fmla="*/ 1553965 h 4608812"/>
              <a:gd name="connsiteX46256" fmla="*/ 8785515 w 12184637"/>
              <a:gd name="connsiteY46256" fmla="*/ 1560296 h 4608812"/>
              <a:gd name="connsiteX46257" fmla="*/ 8786398 w 12184637"/>
              <a:gd name="connsiteY46257" fmla="*/ 1560370 h 4608812"/>
              <a:gd name="connsiteX46258" fmla="*/ 8791846 w 12184637"/>
              <a:gd name="connsiteY46258" fmla="*/ 1555584 h 4608812"/>
              <a:gd name="connsiteX46259" fmla="*/ 8792804 w 12184637"/>
              <a:gd name="connsiteY46259" fmla="*/ 1622655 h 4608812"/>
              <a:gd name="connsiteX46260" fmla="*/ 8797810 w 12184637"/>
              <a:gd name="connsiteY46260" fmla="*/ 1616545 h 4608812"/>
              <a:gd name="connsiteX46261" fmla="*/ 8791920 w 12184637"/>
              <a:gd name="connsiteY46261" fmla="*/ 1554186 h 4608812"/>
              <a:gd name="connsiteX46262" fmla="*/ 8785809 w 12184637"/>
              <a:gd name="connsiteY46262" fmla="*/ 1549179 h 4608812"/>
              <a:gd name="connsiteX46263" fmla="*/ 8780803 w 12184637"/>
              <a:gd name="connsiteY46263" fmla="*/ 1555290 h 4608812"/>
              <a:gd name="connsiteX46264" fmla="*/ 8786692 w 12184637"/>
              <a:gd name="connsiteY46264" fmla="*/ 1617649 h 4608812"/>
              <a:gd name="connsiteX46265" fmla="*/ 8792288 w 12184637"/>
              <a:gd name="connsiteY46265" fmla="*/ 1622655 h 4608812"/>
              <a:gd name="connsiteX46266" fmla="*/ 8792804 w 12184637"/>
              <a:gd name="connsiteY46266" fmla="*/ 1622655 h 4608812"/>
              <a:gd name="connsiteX46267" fmla="*/ 8808779 w 12184637"/>
              <a:gd name="connsiteY46267" fmla="*/ 1692671 h 4608812"/>
              <a:gd name="connsiteX46268" fmla="*/ 8813050 w 12184637"/>
              <a:gd name="connsiteY46268" fmla="*/ 1686045 h 4608812"/>
              <a:gd name="connsiteX46269" fmla="*/ 8797662 w 12184637"/>
              <a:gd name="connsiteY46269" fmla="*/ 1615956 h 4608812"/>
              <a:gd name="connsiteX46270" fmla="*/ 8791037 w 12184637"/>
              <a:gd name="connsiteY46270" fmla="*/ 1611685 h 4608812"/>
              <a:gd name="connsiteX46271" fmla="*/ 8786766 w 12184637"/>
              <a:gd name="connsiteY46271" fmla="*/ 1618311 h 4608812"/>
              <a:gd name="connsiteX46272" fmla="*/ 8802154 w 12184637"/>
              <a:gd name="connsiteY46272" fmla="*/ 1688401 h 4608812"/>
              <a:gd name="connsiteX46273" fmla="*/ 8807602 w 12184637"/>
              <a:gd name="connsiteY46273" fmla="*/ 1692745 h 4608812"/>
              <a:gd name="connsiteX46274" fmla="*/ 8808779 w 12184637"/>
              <a:gd name="connsiteY46274" fmla="*/ 1692671 h 4608812"/>
              <a:gd name="connsiteX46275" fmla="*/ 8830056 w 12184637"/>
              <a:gd name="connsiteY46275" fmla="*/ 1765411 h 4608812"/>
              <a:gd name="connsiteX46276" fmla="*/ 8833885 w 12184637"/>
              <a:gd name="connsiteY46276" fmla="*/ 1758490 h 4608812"/>
              <a:gd name="connsiteX46277" fmla="*/ 8812976 w 12184637"/>
              <a:gd name="connsiteY46277" fmla="*/ 1685677 h 4608812"/>
              <a:gd name="connsiteX46278" fmla="*/ 8806055 w 12184637"/>
              <a:gd name="connsiteY46278" fmla="*/ 1681848 h 4608812"/>
              <a:gd name="connsiteX46279" fmla="*/ 8802227 w 12184637"/>
              <a:gd name="connsiteY46279" fmla="*/ 1688769 h 4608812"/>
              <a:gd name="connsiteX46280" fmla="*/ 8823136 w 12184637"/>
              <a:gd name="connsiteY46280" fmla="*/ 1761582 h 4608812"/>
              <a:gd name="connsiteX46281" fmla="*/ 8828511 w 12184637"/>
              <a:gd name="connsiteY46281" fmla="*/ 1765632 h 4608812"/>
              <a:gd name="connsiteX46282" fmla="*/ 8830056 w 12184637"/>
              <a:gd name="connsiteY46282" fmla="*/ 1765411 h 4608812"/>
              <a:gd name="connsiteX46283" fmla="*/ 8854867 w 12184637"/>
              <a:gd name="connsiteY46283" fmla="*/ 1838003 h 4608812"/>
              <a:gd name="connsiteX46284" fmla="*/ 8858401 w 12184637"/>
              <a:gd name="connsiteY46284" fmla="*/ 1830935 h 4608812"/>
              <a:gd name="connsiteX46285" fmla="*/ 8833885 w 12184637"/>
              <a:gd name="connsiteY46285" fmla="*/ 1758269 h 4608812"/>
              <a:gd name="connsiteX46286" fmla="*/ 8826818 w 12184637"/>
              <a:gd name="connsiteY46286" fmla="*/ 1754735 h 4608812"/>
              <a:gd name="connsiteX46287" fmla="*/ 8823284 w 12184637"/>
              <a:gd name="connsiteY46287" fmla="*/ 1761803 h 4608812"/>
              <a:gd name="connsiteX46288" fmla="*/ 8847800 w 12184637"/>
              <a:gd name="connsiteY46288" fmla="*/ 1834469 h 4608812"/>
              <a:gd name="connsiteX46289" fmla="*/ 8853101 w 12184637"/>
              <a:gd name="connsiteY46289" fmla="*/ 1838298 h 4608812"/>
              <a:gd name="connsiteX46290" fmla="*/ 8854867 w 12184637"/>
              <a:gd name="connsiteY46290" fmla="*/ 1838003 h 4608812"/>
              <a:gd name="connsiteX46291" fmla="*/ 8881225 w 12184637"/>
              <a:gd name="connsiteY46291" fmla="*/ 1907356 h 4608812"/>
              <a:gd name="connsiteX46292" fmla="*/ 8884464 w 12184637"/>
              <a:gd name="connsiteY46292" fmla="*/ 1900215 h 4608812"/>
              <a:gd name="connsiteX46293" fmla="*/ 8858328 w 12184637"/>
              <a:gd name="connsiteY46293" fmla="*/ 1830788 h 4608812"/>
              <a:gd name="connsiteX46294" fmla="*/ 8851186 w 12184637"/>
              <a:gd name="connsiteY46294" fmla="*/ 1827549 h 4608812"/>
              <a:gd name="connsiteX46295" fmla="*/ 8847947 w 12184637"/>
              <a:gd name="connsiteY46295" fmla="*/ 1834690 h 4608812"/>
              <a:gd name="connsiteX46296" fmla="*/ 8874083 w 12184637"/>
              <a:gd name="connsiteY46296" fmla="*/ 1904117 h 4608812"/>
              <a:gd name="connsiteX46297" fmla="*/ 8879311 w 12184637"/>
              <a:gd name="connsiteY46297" fmla="*/ 1907724 h 4608812"/>
              <a:gd name="connsiteX46298" fmla="*/ 8881225 w 12184637"/>
              <a:gd name="connsiteY46298" fmla="*/ 1907356 h 4608812"/>
              <a:gd name="connsiteX46299" fmla="*/ 8907067 w 12184637"/>
              <a:gd name="connsiteY46299" fmla="*/ 1970599 h 4608812"/>
              <a:gd name="connsiteX46300" fmla="*/ 8910159 w 12184637"/>
              <a:gd name="connsiteY46300" fmla="*/ 1963310 h 4608812"/>
              <a:gd name="connsiteX46301" fmla="*/ 8884390 w 12184637"/>
              <a:gd name="connsiteY46301" fmla="*/ 1900067 h 4608812"/>
              <a:gd name="connsiteX46302" fmla="*/ 8877102 w 12184637"/>
              <a:gd name="connsiteY46302" fmla="*/ 1896975 h 4608812"/>
              <a:gd name="connsiteX46303" fmla="*/ 8874009 w 12184637"/>
              <a:gd name="connsiteY46303" fmla="*/ 1904264 h 4608812"/>
              <a:gd name="connsiteX46304" fmla="*/ 8899777 w 12184637"/>
              <a:gd name="connsiteY46304" fmla="*/ 1967506 h 4608812"/>
              <a:gd name="connsiteX46305" fmla="*/ 8905005 w 12184637"/>
              <a:gd name="connsiteY46305" fmla="*/ 1970967 h 4608812"/>
              <a:gd name="connsiteX46306" fmla="*/ 8907067 w 12184637"/>
              <a:gd name="connsiteY46306" fmla="*/ 1970599 h 4608812"/>
              <a:gd name="connsiteX46307" fmla="*/ 8930479 w 12184637"/>
              <a:gd name="connsiteY46307" fmla="*/ 2024638 h 4608812"/>
              <a:gd name="connsiteX46308" fmla="*/ 8933424 w 12184637"/>
              <a:gd name="connsiteY46308" fmla="*/ 2017276 h 4608812"/>
              <a:gd name="connsiteX46309" fmla="*/ 8910159 w 12184637"/>
              <a:gd name="connsiteY46309" fmla="*/ 1963163 h 4608812"/>
              <a:gd name="connsiteX46310" fmla="*/ 8902870 w 12184637"/>
              <a:gd name="connsiteY46310" fmla="*/ 1960218 h 4608812"/>
              <a:gd name="connsiteX46311" fmla="*/ 8899925 w 12184637"/>
              <a:gd name="connsiteY46311" fmla="*/ 1967506 h 4608812"/>
              <a:gd name="connsiteX46312" fmla="*/ 8923190 w 12184637"/>
              <a:gd name="connsiteY46312" fmla="*/ 2021619 h 4608812"/>
              <a:gd name="connsiteX46313" fmla="*/ 8928343 w 12184637"/>
              <a:gd name="connsiteY46313" fmla="*/ 2025006 h 4608812"/>
              <a:gd name="connsiteX46314" fmla="*/ 8930479 w 12184637"/>
              <a:gd name="connsiteY46314" fmla="*/ 2024638 h 4608812"/>
              <a:gd name="connsiteX46315" fmla="*/ 8956247 w 12184637"/>
              <a:gd name="connsiteY46315" fmla="*/ 2071389 h 4608812"/>
              <a:gd name="connsiteX46316" fmla="*/ 8958529 w 12184637"/>
              <a:gd name="connsiteY46316" fmla="*/ 2063806 h 4608812"/>
              <a:gd name="connsiteX46317" fmla="*/ 8933203 w 12184637"/>
              <a:gd name="connsiteY46317" fmla="*/ 2016834 h 4608812"/>
              <a:gd name="connsiteX46318" fmla="*/ 8925619 w 12184637"/>
              <a:gd name="connsiteY46318" fmla="*/ 2014552 h 4608812"/>
              <a:gd name="connsiteX46319" fmla="*/ 8923337 w 12184637"/>
              <a:gd name="connsiteY46319" fmla="*/ 2022135 h 4608812"/>
              <a:gd name="connsiteX46320" fmla="*/ 8948663 w 12184637"/>
              <a:gd name="connsiteY46320" fmla="*/ 2069106 h 4608812"/>
              <a:gd name="connsiteX46321" fmla="*/ 8953596 w 12184637"/>
              <a:gd name="connsiteY46321" fmla="*/ 2072051 h 4608812"/>
              <a:gd name="connsiteX46322" fmla="*/ 8956247 w 12184637"/>
              <a:gd name="connsiteY46322" fmla="*/ 2071389 h 4608812"/>
              <a:gd name="connsiteX46323" fmla="*/ 8989082 w 12184637"/>
              <a:gd name="connsiteY46323" fmla="*/ 2112839 h 4608812"/>
              <a:gd name="connsiteX46324" fmla="*/ 8990113 w 12184637"/>
              <a:gd name="connsiteY46324" fmla="*/ 2105035 h 4608812"/>
              <a:gd name="connsiteX46325" fmla="*/ 8958087 w 12184637"/>
              <a:gd name="connsiteY46325" fmla="*/ 2063143 h 4608812"/>
              <a:gd name="connsiteX46326" fmla="*/ 8950284 w 12184637"/>
              <a:gd name="connsiteY46326" fmla="*/ 2062112 h 4608812"/>
              <a:gd name="connsiteX46327" fmla="*/ 8949253 w 12184637"/>
              <a:gd name="connsiteY46327" fmla="*/ 2069916 h 4608812"/>
              <a:gd name="connsiteX46328" fmla="*/ 8981279 w 12184637"/>
              <a:gd name="connsiteY46328" fmla="*/ 2111808 h 4608812"/>
              <a:gd name="connsiteX46329" fmla="*/ 8985770 w 12184637"/>
              <a:gd name="connsiteY46329" fmla="*/ 2114017 h 4608812"/>
              <a:gd name="connsiteX46330" fmla="*/ 8989082 w 12184637"/>
              <a:gd name="connsiteY46330" fmla="*/ 2112839 h 4608812"/>
              <a:gd name="connsiteX46331" fmla="*/ 9040987 w 12184637"/>
              <a:gd name="connsiteY46331" fmla="*/ 2148178 h 4608812"/>
              <a:gd name="connsiteX46332" fmla="*/ 9039735 w 12184637"/>
              <a:gd name="connsiteY46332" fmla="*/ 2140374 h 4608812"/>
              <a:gd name="connsiteX46333" fmla="*/ 8988936 w 12184637"/>
              <a:gd name="connsiteY46333" fmla="*/ 2103857 h 4608812"/>
              <a:gd name="connsiteX46334" fmla="*/ 8981131 w 12184637"/>
              <a:gd name="connsiteY46334" fmla="*/ 2105108 h 4608812"/>
              <a:gd name="connsiteX46335" fmla="*/ 8982383 w 12184637"/>
              <a:gd name="connsiteY46335" fmla="*/ 2112912 h 4608812"/>
              <a:gd name="connsiteX46336" fmla="*/ 9033183 w 12184637"/>
              <a:gd name="connsiteY46336" fmla="*/ 2149429 h 4608812"/>
              <a:gd name="connsiteX46337" fmla="*/ 9036496 w 12184637"/>
              <a:gd name="connsiteY46337" fmla="*/ 2150460 h 4608812"/>
              <a:gd name="connsiteX46338" fmla="*/ 9040987 w 12184637"/>
              <a:gd name="connsiteY46338" fmla="*/ 2148178 h 4608812"/>
              <a:gd name="connsiteX46339" fmla="*/ 8713659 w 12184637"/>
              <a:gd name="connsiteY46339" fmla="*/ 2636373 h 4608812"/>
              <a:gd name="connsiteX46340" fmla="*/ 8762691 w 12184637"/>
              <a:gd name="connsiteY46340" fmla="*/ 2627170 h 4608812"/>
              <a:gd name="connsiteX46341" fmla="*/ 8767109 w 12184637"/>
              <a:gd name="connsiteY46341" fmla="*/ 2620691 h 4608812"/>
              <a:gd name="connsiteX46342" fmla="*/ 8760630 w 12184637"/>
              <a:gd name="connsiteY46342" fmla="*/ 2616274 h 4608812"/>
              <a:gd name="connsiteX46343" fmla="*/ 8711597 w 12184637"/>
              <a:gd name="connsiteY46343" fmla="*/ 2625477 h 4608812"/>
              <a:gd name="connsiteX46344" fmla="*/ 8707180 w 12184637"/>
              <a:gd name="connsiteY46344" fmla="*/ 2631956 h 4608812"/>
              <a:gd name="connsiteX46345" fmla="*/ 8712702 w 12184637"/>
              <a:gd name="connsiteY46345" fmla="*/ 2636520 h 4608812"/>
              <a:gd name="connsiteX46346" fmla="*/ 8713659 w 12184637"/>
              <a:gd name="connsiteY46346" fmla="*/ 2636373 h 4608812"/>
              <a:gd name="connsiteX46347" fmla="*/ 8651668 w 12184637"/>
              <a:gd name="connsiteY46347" fmla="*/ 2653085 h 4608812"/>
              <a:gd name="connsiteX46348" fmla="*/ 8714100 w 12184637"/>
              <a:gd name="connsiteY46348" fmla="*/ 2636299 h 4608812"/>
              <a:gd name="connsiteX46349" fmla="*/ 8718002 w 12184637"/>
              <a:gd name="connsiteY46349" fmla="*/ 2629452 h 4608812"/>
              <a:gd name="connsiteX46350" fmla="*/ 8711155 w 12184637"/>
              <a:gd name="connsiteY46350" fmla="*/ 2625550 h 4608812"/>
              <a:gd name="connsiteX46351" fmla="*/ 8648723 w 12184637"/>
              <a:gd name="connsiteY46351" fmla="*/ 2642337 h 4608812"/>
              <a:gd name="connsiteX46352" fmla="*/ 8644820 w 12184637"/>
              <a:gd name="connsiteY46352" fmla="*/ 2649183 h 4608812"/>
              <a:gd name="connsiteX46353" fmla="*/ 8650269 w 12184637"/>
              <a:gd name="connsiteY46353" fmla="*/ 2653307 h 4608812"/>
              <a:gd name="connsiteX46354" fmla="*/ 8651668 w 12184637"/>
              <a:gd name="connsiteY46354" fmla="*/ 2653085 h 4608812"/>
              <a:gd name="connsiteX46355" fmla="*/ 8577823 w 12184637"/>
              <a:gd name="connsiteY46355" fmla="*/ 2680032 h 4608812"/>
              <a:gd name="connsiteX46356" fmla="*/ 8652110 w 12184637"/>
              <a:gd name="connsiteY46356" fmla="*/ 2652865 h 4608812"/>
              <a:gd name="connsiteX46357" fmla="*/ 8655423 w 12184637"/>
              <a:gd name="connsiteY46357" fmla="*/ 2645723 h 4608812"/>
              <a:gd name="connsiteX46358" fmla="*/ 8648281 w 12184637"/>
              <a:gd name="connsiteY46358" fmla="*/ 2642410 h 4608812"/>
              <a:gd name="connsiteX46359" fmla="*/ 8573995 w 12184637"/>
              <a:gd name="connsiteY46359" fmla="*/ 2669577 h 4608812"/>
              <a:gd name="connsiteX46360" fmla="*/ 8570682 w 12184637"/>
              <a:gd name="connsiteY46360" fmla="*/ 2676719 h 4608812"/>
              <a:gd name="connsiteX46361" fmla="*/ 8575983 w 12184637"/>
              <a:gd name="connsiteY46361" fmla="*/ 2680400 h 4608812"/>
              <a:gd name="connsiteX46362" fmla="*/ 8577823 w 12184637"/>
              <a:gd name="connsiteY46362" fmla="*/ 2680032 h 4608812"/>
              <a:gd name="connsiteX46363" fmla="*/ 8463707 w 12184637"/>
              <a:gd name="connsiteY46363" fmla="*/ 2727371 h 4608812"/>
              <a:gd name="connsiteX46364" fmla="*/ 8578118 w 12184637"/>
              <a:gd name="connsiteY46364" fmla="*/ 2679958 h 4608812"/>
              <a:gd name="connsiteX46365" fmla="*/ 8581137 w 12184637"/>
              <a:gd name="connsiteY46365" fmla="*/ 2672669 h 4608812"/>
              <a:gd name="connsiteX46366" fmla="*/ 8573848 w 12184637"/>
              <a:gd name="connsiteY46366" fmla="*/ 2669651 h 4608812"/>
              <a:gd name="connsiteX46367" fmla="*/ 8459438 w 12184637"/>
              <a:gd name="connsiteY46367" fmla="*/ 2717064 h 4608812"/>
              <a:gd name="connsiteX46368" fmla="*/ 8456419 w 12184637"/>
              <a:gd name="connsiteY46368" fmla="*/ 2724353 h 4608812"/>
              <a:gd name="connsiteX46369" fmla="*/ 8461573 w 12184637"/>
              <a:gd name="connsiteY46369" fmla="*/ 2727813 h 4608812"/>
              <a:gd name="connsiteX46370" fmla="*/ 8463707 w 12184637"/>
              <a:gd name="connsiteY46370" fmla="*/ 2727371 h 4608812"/>
              <a:gd name="connsiteX46371" fmla="*/ 10228382 w 12184637"/>
              <a:gd name="connsiteY46371" fmla="*/ 1840212 h 4608812"/>
              <a:gd name="connsiteX46372" fmla="*/ 10274618 w 12184637"/>
              <a:gd name="connsiteY46372" fmla="*/ 1824530 h 4608812"/>
              <a:gd name="connsiteX46373" fmla="*/ 10278078 w 12184637"/>
              <a:gd name="connsiteY46373" fmla="*/ 1817462 h 4608812"/>
              <a:gd name="connsiteX46374" fmla="*/ 10271009 w 12184637"/>
              <a:gd name="connsiteY46374" fmla="*/ 1814002 h 4608812"/>
              <a:gd name="connsiteX46375" fmla="*/ 10224775 w 12184637"/>
              <a:gd name="connsiteY46375" fmla="*/ 1829684 h 4608812"/>
              <a:gd name="connsiteX46376" fmla="*/ 10221314 w 12184637"/>
              <a:gd name="connsiteY46376" fmla="*/ 1836751 h 4608812"/>
              <a:gd name="connsiteX46377" fmla="*/ 10226615 w 12184637"/>
              <a:gd name="connsiteY46377" fmla="*/ 1840506 h 4608812"/>
              <a:gd name="connsiteX46378" fmla="*/ 10228382 w 12184637"/>
              <a:gd name="connsiteY46378" fmla="*/ 1840212 h 4608812"/>
              <a:gd name="connsiteX46379" fmla="*/ 10169484 w 12184637"/>
              <a:gd name="connsiteY46379" fmla="*/ 1864876 h 4608812"/>
              <a:gd name="connsiteX46380" fmla="*/ 10228750 w 12184637"/>
              <a:gd name="connsiteY46380" fmla="*/ 1840065 h 4608812"/>
              <a:gd name="connsiteX46381" fmla="*/ 10231768 w 12184637"/>
              <a:gd name="connsiteY46381" fmla="*/ 1832776 h 4608812"/>
              <a:gd name="connsiteX46382" fmla="*/ 10224480 w 12184637"/>
              <a:gd name="connsiteY46382" fmla="*/ 1829757 h 4608812"/>
              <a:gd name="connsiteX46383" fmla="*/ 10165213 w 12184637"/>
              <a:gd name="connsiteY46383" fmla="*/ 1854568 h 4608812"/>
              <a:gd name="connsiteX46384" fmla="*/ 10162195 w 12184637"/>
              <a:gd name="connsiteY46384" fmla="*/ 1861857 h 4608812"/>
              <a:gd name="connsiteX46385" fmla="*/ 10167348 w 12184637"/>
              <a:gd name="connsiteY46385" fmla="*/ 1865317 h 4608812"/>
              <a:gd name="connsiteX46386" fmla="*/ 10169484 w 12184637"/>
              <a:gd name="connsiteY46386" fmla="*/ 1864876 h 4608812"/>
              <a:gd name="connsiteX46387" fmla="*/ 10098952 w 12184637"/>
              <a:gd name="connsiteY46387" fmla="*/ 1902497 h 4608812"/>
              <a:gd name="connsiteX46388" fmla="*/ 10169925 w 12184637"/>
              <a:gd name="connsiteY46388" fmla="*/ 1864655 h 4608812"/>
              <a:gd name="connsiteX46389" fmla="*/ 10172208 w 12184637"/>
              <a:gd name="connsiteY46389" fmla="*/ 1857145 h 4608812"/>
              <a:gd name="connsiteX46390" fmla="*/ 10164698 w 12184637"/>
              <a:gd name="connsiteY46390" fmla="*/ 1854863 h 4608812"/>
              <a:gd name="connsiteX46391" fmla="*/ 10093725 w 12184637"/>
              <a:gd name="connsiteY46391" fmla="*/ 1892705 h 4608812"/>
              <a:gd name="connsiteX46392" fmla="*/ 10091443 w 12184637"/>
              <a:gd name="connsiteY46392" fmla="*/ 1900215 h 4608812"/>
              <a:gd name="connsiteX46393" fmla="*/ 10096375 w 12184637"/>
              <a:gd name="connsiteY46393" fmla="*/ 1903160 h 4608812"/>
              <a:gd name="connsiteX46394" fmla="*/ 10098952 w 12184637"/>
              <a:gd name="connsiteY46394" fmla="*/ 1902497 h 4608812"/>
              <a:gd name="connsiteX46395" fmla="*/ 9989990 w 12184637"/>
              <a:gd name="connsiteY46395" fmla="*/ 1971040 h 4608812"/>
              <a:gd name="connsiteX46396" fmla="*/ 10099320 w 12184637"/>
              <a:gd name="connsiteY46396" fmla="*/ 1902276 h 4608812"/>
              <a:gd name="connsiteX46397" fmla="*/ 10101087 w 12184637"/>
              <a:gd name="connsiteY46397" fmla="*/ 1894619 h 4608812"/>
              <a:gd name="connsiteX46398" fmla="*/ 10093430 w 12184637"/>
              <a:gd name="connsiteY46398" fmla="*/ 1892852 h 4608812"/>
              <a:gd name="connsiteX46399" fmla="*/ 9984100 w 12184637"/>
              <a:gd name="connsiteY46399" fmla="*/ 1961616 h 4608812"/>
              <a:gd name="connsiteX46400" fmla="*/ 9982333 w 12184637"/>
              <a:gd name="connsiteY46400" fmla="*/ 1969273 h 4608812"/>
              <a:gd name="connsiteX46401" fmla="*/ 9987119 w 12184637"/>
              <a:gd name="connsiteY46401" fmla="*/ 1971850 h 4608812"/>
              <a:gd name="connsiteX46402" fmla="*/ 9989990 w 12184637"/>
              <a:gd name="connsiteY46402" fmla="*/ 1971040 h 4608812"/>
              <a:gd name="connsiteX46403" fmla="*/ 9992198 w 12184637"/>
              <a:gd name="connsiteY46403" fmla="*/ 1968390 h 4608812"/>
              <a:gd name="connsiteX46404" fmla="*/ 9989107 w 12184637"/>
              <a:gd name="connsiteY46404" fmla="*/ 1961175 h 4608812"/>
              <a:gd name="connsiteX46405" fmla="*/ 9958479 w 12184637"/>
              <a:gd name="connsiteY46405" fmla="*/ 1948880 h 4608812"/>
              <a:gd name="connsiteX46406" fmla="*/ 9951264 w 12184637"/>
              <a:gd name="connsiteY46406" fmla="*/ 1951972 h 4608812"/>
              <a:gd name="connsiteX46407" fmla="*/ 9954357 w 12184637"/>
              <a:gd name="connsiteY46407" fmla="*/ 1959187 h 4608812"/>
              <a:gd name="connsiteX46408" fmla="*/ 9984983 w 12184637"/>
              <a:gd name="connsiteY46408" fmla="*/ 1971482 h 4608812"/>
              <a:gd name="connsiteX46409" fmla="*/ 9987119 w 12184637"/>
              <a:gd name="connsiteY46409" fmla="*/ 1971850 h 4608812"/>
              <a:gd name="connsiteX46410" fmla="*/ 9992198 w 12184637"/>
              <a:gd name="connsiteY46410" fmla="*/ 1968390 h 4608812"/>
              <a:gd name="connsiteX46411" fmla="*/ 9961130 w 12184637"/>
              <a:gd name="connsiteY46411" fmla="*/ 1955874 h 4608812"/>
              <a:gd name="connsiteX46412" fmla="*/ 9957522 w 12184637"/>
              <a:gd name="connsiteY46412" fmla="*/ 1948438 h 4608812"/>
              <a:gd name="connsiteX46413" fmla="*/ 9950307 w 12184637"/>
              <a:gd name="connsiteY46413" fmla="*/ 1951604 h 4608812"/>
              <a:gd name="connsiteX46414" fmla="*/ 9953472 w 12184637"/>
              <a:gd name="connsiteY46414" fmla="*/ 1958819 h 4608812"/>
              <a:gd name="connsiteX46415" fmla="*/ 9954430 w 12184637"/>
              <a:gd name="connsiteY46415" fmla="*/ 1959187 h 4608812"/>
              <a:gd name="connsiteX46416" fmla="*/ 9956344 w 12184637"/>
              <a:gd name="connsiteY46416" fmla="*/ 1959555 h 4608812"/>
              <a:gd name="connsiteX46417" fmla="*/ 9961130 w 12184637"/>
              <a:gd name="connsiteY46417" fmla="*/ 1955874 h 4608812"/>
              <a:gd name="connsiteX46418" fmla="*/ 7622710 w 12184637"/>
              <a:gd name="connsiteY46418" fmla="*/ 2732083 h 4608812"/>
              <a:gd name="connsiteX46419" fmla="*/ 7622710 w 12184637"/>
              <a:gd name="connsiteY46419" fmla="*/ 2724206 h 4608812"/>
              <a:gd name="connsiteX46420" fmla="*/ 7588328 w 12184637"/>
              <a:gd name="connsiteY46420" fmla="*/ 2689824 h 4608812"/>
              <a:gd name="connsiteX46421" fmla="*/ 7580451 w 12184637"/>
              <a:gd name="connsiteY46421" fmla="*/ 2689824 h 4608812"/>
              <a:gd name="connsiteX46422" fmla="*/ 7580451 w 12184637"/>
              <a:gd name="connsiteY46422" fmla="*/ 2697701 h 4608812"/>
              <a:gd name="connsiteX46423" fmla="*/ 7614833 w 12184637"/>
              <a:gd name="connsiteY46423" fmla="*/ 2732083 h 4608812"/>
              <a:gd name="connsiteX46424" fmla="*/ 7618808 w 12184637"/>
              <a:gd name="connsiteY46424" fmla="*/ 2733703 h 4608812"/>
              <a:gd name="connsiteX46425" fmla="*/ 7622710 w 12184637"/>
              <a:gd name="connsiteY46425" fmla="*/ 2732083 h 4608812"/>
              <a:gd name="connsiteX46426" fmla="*/ 7589506 w 12184637"/>
              <a:gd name="connsiteY46426" fmla="*/ 2696008 h 4608812"/>
              <a:gd name="connsiteX46427" fmla="*/ 7586635 w 12184637"/>
              <a:gd name="connsiteY46427" fmla="*/ 2688646 h 4608812"/>
              <a:gd name="connsiteX46428" fmla="*/ 7534142 w 12184637"/>
              <a:gd name="connsiteY46428" fmla="*/ 2665896 h 4608812"/>
              <a:gd name="connsiteX46429" fmla="*/ 7526779 w 12184637"/>
              <a:gd name="connsiteY46429" fmla="*/ 2668767 h 4608812"/>
              <a:gd name="connsiteX46430" fmla="*/ 7529650 w 12184637"/>
              <a:gd name="connsiteY46430" fmla="*/ 2676130 h 4608812"/>
              <a:gd name="connsiteX46431" fmla="*/ 7582144 w 12184637"/>
              <a:gd name="connsiteY46431" fmla="*/ 2698879 h 4608812"/>
              <a:gd name="connsiteX46432" fmla="*/ 7584426 w 12184637"/>
              <a:gd name="connsiteY46432" fmla="*/ 2699321 h 4608812"/>
              <a:gd name="connsiteX46433" fmla="*/ 7589506 w 12184637"/>
              <a:gd name="connsiteY46433" fmla="*/ 2696008 h 4608812"/>
              <a:gd name="connsiteX46434" fmla="*/ 7537381 w 12184637"/>
              <a:gd name="connsiteY46434" fmla="*/ 2672154 h 4608812"/>
              <a:gd name="connsiteX46435" fmla="*/ 7533037 w 12184637"/>
              <a:gd name="connsiteY46435" fmla="*/ 2665528 h 4608812"/>
              <a:gd name="connsiteX46436" fmla="*/ 7464347 w 12184637"/>
              <a:gd name="connsiteY46436" fmla="*/ 2651245 h 4608812"/>
              <a:gd name="connsiteX46437" fmla="*/ 7457721 w 12184637"/>
              <a:gd name="connsiteY46437" fmla="*/ 2655589 h 4608812"/>
              <a:gd name="connsiteX46438" fmla="*/ 7462064 w 12184637"/>
              <a:gd name="connsiteY46438" fmla="*/ 2662215 h 4608812"/>
              <a:gd name="connsiteX46439" fmla="*/ 7530755 w 12184637"/>
              <a:gd name="connsiteY46439" fmla="*/ 2676498 h 4608812"/>
              <a:gd name="connsiteX46440" fmla="*/ 7531933 w 12184637"/>
              <a:gd name="connsiteY46440" fmla="*/ 2676645 h 4608812"/>
              <a:gd name="connsiteX46441" fmla="*/ 7537381 w 12184637"/>
              <a:gd name="connsiteY46441" fmla="*/ 2672154 h 4608812"/>
              <a:gd name="connsiteX46442" fmla="*/ 7468764 w 12184637"/>
              <a:gd name="connsiteY46442" fmla="*/ 2657282 h 4608812"/>
              <a:gd name="connsiteX46443" fmla="*/ 7463832 w 12184637"/>
              <a:gd name="connsiteY46443" fmla="*/ 2651171 h 4608812"/>
              <a:gd name="connsiteX46444" fmla="*/ 7381006 w 12184637"/>
              <a:gd name="connsiteY46444" fmla="*/ 2642337 h 4608812"/>
              <a:gd name="connsiteX46445" fmla="*/ 7374895 w 12184637"/>
              <a:gd name="connsiteY46445" fmla="*/ 2647269 h 4608812"/>
              <a:gd name="connsiteX46446" fmla="*/ 7379827 w 12184637"/>
              <a:gd name="connsiteY46446" fmla="*/ 2653380 h 4608812"/>
              <a:gd name="connsiteX46447" fmla="*/ 7462653 w 12184637"/>
              <a:gd name="connsiteY46447" fmla="*/ 2662215 h 4608812"/>
              <a:gd name="connsiteX46448" fmla="*/ 7463316 w 12184637"/>
              <a:gd name="connsiteY46448" fmla="*/ 2662215 h 4608812"/>
              <a:gd name="connsiteX46449" fmla="*/ 7468764 w 12184637"/>
              <a:gd name="connsiteY46449" fmla="*/ 2657282 h 4608812"/>
              <a:gd name="connsiteX46450" fmla="*/ 7385938 w 12184637"/>
              <a:gd name="connsiteY46450" fmla="*/ 2648300 h 4608812"/>
              <a:gd name="connsiteX46451" fmla="*/ 7380784 w 12184637"/>
              <a:gd name="connsiteY46451" fmla="*/ 2642337 h 4608812"/>
              <a:gd name="connsiteX46452" fmla="*/ 7285884 w 12184637"/>
              <a:gd name="connsiteY46452" fmla="*/ 2635711 h 4608812"/>
              <a:gd name="connsiteX46453" fmla="*/ 7279921 w 12184637"/>
              <a:gd name="connsiteY46453" fmla="*/ 2640864 h 4608812"/>
              <a:gd name="connsiteX46454" fmla="*/ 7285074 w 12184637"/>
              <a:gd name="connsiteY46454" fmla="*/ 2646828 h 4608812"/>
              <a:gd name="connsiteX46455" fmla="*/ 7379975 w 12184637"/>
              <a:gd name="connsiteY46455" fmla="*/ 2653454 h 4608812"/>
              <a:gd name="connsiteX46456" fmla="*/ 7380416 w 12184637"/>
              <a:gd name="connsiteY46456" fmla="*/ 2653454 h 4608812"/>
              <a:gd name="connsiteX46457" fmla="*/ 7385938 w 12184637"/>
              <a:gd name="connsiteY46457" fmla="*/ 2648300 h 4608812"/>
              <a:gd name="connsiteX46458" fmla="*/ 7291038 w 12184637"/>
              <a:gd name="connsiteY46458" fmla="*/ 2641674 h 4608812"/>
              <a:gd name="connsiteX46459" fmla="*/ 7285884 w 12184637"/>
              <a:gd name="connsiteY46459" fmla="*/ 2635711 h 4608812"/>
              <a:gd name="connsiteX46460" fmla="*/ 7181192 w 12184637"/>
              <a:gd name="connsiteY46460" fmla="*/ 2628127 h 4608812"/>
              <a:gd name="connsiteX46461" fmla="*/ 7175229 w 12184637"/>
              <a:gd name="connsiteY46461" fmla="*/ 2633281 h 4608812"/>
              <a:gd name="connsiteX46462" fmla="*/ 7180382 w 12184637"/>
              <a:gd name="connsiteY46462" fmla="*/ 2639244 h 4608812"/>
              <a:gd name="connsiteX46463" fmla="*/ 7285074 w 12184637"/>
              <a:gd name="connsiteY46463" fmla="*/ 2646828 h 4608812"/>
              <a:gd name="connsiteX46464" fmla="*/ 7285516 w 12184637"/>
              <a:gd name="connsiteY46464" fmla="*/ 2646828 h 4608812"/>
              <a:gd name="connsiteX46465" fmla="*/ 7291038 w 12184637"/>
              <a:gd name="connsiteY46465" fmla="*/ 2641674 h 4608812"/>
              <a:gd name="connsiteX46466" fmla="*/ 7186346 w 12184637"/>
              <a:gd name="connsiteY46466" fmla="*/ 2633944 h 4608812"/>
              <a:gd name="connsiteX46467" fmla="*/ 7181045 w 12184637"/>
              <a:gd name="connsiteY46467" fmla="*/ 2628127 h 4608812"/>
              <a:gd name="connsiteX46468" fmla="*/ 7070389 w 12184637"/>
              <a:gd name="connsiteY46468" fmla="*/ 2622679 h 4608812"/>
              <a:gd name="connsiteX46469" fmla="*/ 7064573 w 12184637"/>
              <a:gd name="connsiteY46469" fmla="*/ 2627980 h 4608812"/>
              <a:gd name="connsiteX46470" fmla="*/ 7069874 w 12184637"/>
              <a:gd name="connsiteY46470" fmla="*/ 2633796 h 4608812"/>
              <a:gd name="connsiteX46471" fmla="*/ 7180529 w 12184637"/>
              <a:gd name="connsiteY46471" fmla="*/ 2639244 h 4608812"/>
              <a:gd name="connsiteX46472" fmla="*/ 7180824 w 12184637"/>
              <a:gd name="connsiteY46472" fmla="*/ 2639244 h 4608812"/>
              <a:gd name="connsiteX46473" fmla="*/ 7186346 w 12184637"/>
              <a:gd name="connsiteY46473" fmla="*/ 2633944 h 4608812"/>
              <a:gd name="connsiteX46474" fmla="*/ 7075690 w 12184637"/>
              <a:gd name="connsiteY46474" fmla="*/ 2628274 h 4608812"/>
              <a:gd name="connsiteX46475" fmla="*/ 7070095 w 12184637"/>
              <a:gd name="connsiteY46475" fmla="*/ 2622679 h 4608812"/>
              <a:gd name="connsiteX46476" fmla="*/ 6957525 w 12184637"/>
              <a:gd name="connsiteY46476" fmla="*/ 2622458 h 4608812"/>
              <a:gd name="connsiteX46477" fmla="*/ 6957451 w 12184637"/>
              <a:gd name="connsiteY46477" fmla="*/ 2622458 h 4608812"/>
              <a:gd name="connsiteX46478" fmla="*/ 6951929 w 12184637"/>
              <a:gd name="connsiteY46478" fmla="*/ 2628054 h 4608812"/>
              <a:gd name="connsiteX46479" fmla="*/ 6957525 w 12184637"/>
              <a:gd name="connsiteY46479" fmla="*/ 2633649 h 4608812"/>
              <a:gd name="connsiteX46480" fmla="*/ 7070095 w 12184637"/>
              <a:gd name="connsiteY46480" fmla="*/ 2633870 h 4608812"/>
              <a:gd name="connsiteX46481" fmla="*/ 7070168 w 12184637"/>
              <a:gd name="connsiteY46481" fmla="*/ 2633870 h 4608812"/>
              <a:gd name="connsiteX46482" fmla="*/ 7075690 w 12184637"/>
              <a:gd name="connsiteY46482" fmla="*/ 2628274 h 4608812"/>
              <a:gd name="connsiteX46483" fmla="*/ 6847384 w 12184637"/>
              <a:gd name="connsiteY46483" fmla="*/ 2641821 h 4608812"/>
              <a:gd name="connsiteX46484" fmla="*/ 6957893 w 12184637"/>
              <a:gd name="connsiteY46484" fmla="*/ 2633649 h 4608812"/>
              <a:gd name="connsiteX46485" fmla="*/ 6963047 w 12184637"/>
              <a:gd name="connsiteY46485" fmla="*/ 2627686 h 4608812"/>
              <a:gd name="connsiteX46486" fmla="*/ 6957083 w 12184637"/>
              <a:gd name="connsiteY46486" fmla="*/ 2622532 h 4608812"/>
              <a:gd name="connsiteX46487" fmla="*/ 6846575 w 12184637"/>
              <a:gd name="connsiteY46487" fmla="*/ 2630704 h 4608812"/>
              <a:gd name="connsiteX46488" fmla="*/ 6841421 w 12184637"/>
              <a:gd name="connsiteY46488" fmla="*/ 2636668 h 4608812"/>
              <a:gd name="connsiteX46489" fmla="*/ 6847016 w 12184637"/>
              <a:gd name="connsiteY46489" fmla="*/ 2641821 h 4608812"/>
              <a:gd name="connsiteX46490" fmla="*/ 6847384 w 12184637"/>
              <a:gd name="connsiteY46490" fmla="*/ 2641821 h 4608812"/>
              <a:gd name="connsiteX46491" fmla="*/ 6743650 w 12184637"/>
              <a:gd name="connsiteY46491" fmla="*/ 2661184 h 4608812"/>
              <a:gd name="connsiteX46492" fmla="*/ 6847973 w 12184637"/>
              <a:gd name="connsiteY46492" fmla="*/ 2641674 h 4608812"/>
              <a:gd name="connsiteX46493" fmla="*/ 6852464 w 12184637"/>
              <a:gd name="connsiteY46493" fmla="*/ 2635195 h 4608812"/>
              <a:gd name="connsiteX46494" fmla="*/ 6845986 w 12184637"/>
              <a:gd name="connsiteY46494" fmla="*/ 2630704 h 4608812"/>
              <a:gd name="connsiteX46495" fmla="*/ 6741662 w 12184637"/>
              <a:gd name="connsiteY46495" fmla="*/ 2650214 h 4608812"/>
              <a:gd name="connsiteX46496" fmla="*/ 6737171 w 12184637"/>
              <a:gd name="connsiteY46496" fmla="*/ 2656693 h 4608812"/>
              <a:gd name="connsiteX46497" fmla="*/ 6742692 w 12184637"/>
              <a:gd name="connsiteY46497" fmla="*/ 2661258 h 4608812"/>
              <a:gd name="connsiteX46498" fmla="*/ 6743650 w 12184637"/>
              <a:gd name="connsiteY46498" fmla="*/ 2661184 h 4608812"/>
              <a:gd name="connsiteX46499" fmla="*/ 6647350 w 12184637"/>
              <a:gd name="connsiteY46499" fmla="*/ 2692842 h 4608812"/>
              <a:gd name="connsiteX46500" fmla="*/ 6744386 w 12184637"/>
              <a:gd name="connsiteY46500" fmla="*/ 2661037 h 4608812"/>
              <a:gd name="connsiteX46501" fmla="*/ 6747919 w 12184637"/>
              <a:gd name="connsiteY46501" fmla="*/ 2653969 h 4608812"/>
              <a:gd name="connsiteX46502" fmla="*/ 6740852 w 12184637"/>
              <a:gd name="connsiteY46502" fmla="*/ 2650435 h 4608812"/>
              <a:gd name="connsiteX46503" fmla="*/ 6643817 w 12184637"/>
              <a:gd name="connsiteY46503" fmla="*/ 2682240 h 4608812"/>
              <a:gd name="connsiteX46504" fmla="*/ 6640282 w 12184637"/>
              <a:gd name="connsiteY46504" fmla="*/ 2689308 h 4608812"/>
              <a:gd name="connsiteX46505" fmla="*/ 6645657 w 12184637"/>
              <a:gd name="connsiteY46505" fmla="*/ 2693137 h 4608812"/>
              <a:gd name="connsiteX46506" fmla="*/ 6647350 w 12184637"/>
              <a:gd name="connsiteY46506" fmla="*/ 2692842 h 4608812"/>
              <a:gd name="connsiteX46507" fmla="*/ 6559297 w 12184637"/>
              <a:gd name="connsiteY46507" fmla="*/ 2737458 h 4608812"/>
              <a:gd name="connsiteX46508" fmla="*/ 6648086 w 12184637"/>
              <a:gd name="connsiteY46508" fmla="*/ 2692548 h 4608812"/>
              <a:gd name="connsiteX46509" fmla="*/ 6650516 w 12184637"/>
              <a:gd name="connsiteY46509" fmla="*/ 2685038 h 4608812"/>
              <a:gd name="connsiteX46510" fmla="*/ 6643006 w 12184637"/>
              <a:gd name="connsiteY46510" fmla="*/ 2682608 h 4608812"/>
              <a:gd name="connsiteX46511" fmla="*/ 6554217 w 12184637"/>
              <a:gd name="connsiteY46511" fmla="*/ 2727519 h 4608812"/>
              <a:gd name="connsiteX46512" fmla="*/ 6551788 w 12184637"/>
              <a:gd name="connsiteY46512" fmla="*/ 2735028 h 4608812"/>
              <a:gd name="connsiteX46513" fmla="*/ 6556794 w 12184637"/>
              <a:gd name="connsiteY46513" fmla="*/ 2738047 h 4608812"/>
              <a:gd name="connsiteX46514" fmla="*/ 6559297 w 12184637"/>
              <a:gd name="connsiteY46514" fmla="*/ 2737458 h 4608812"/>
              <a:gd name="connsiteX46515" fmla="*/ 6480447 w 12184637"/>
              <a:gd name="connsiteY46515" fmla="*/ 2795841 h 4608812"/>
              <a:gd name="connsiteX46516" fmla="*/ 6560033 w 12184637"/>
              <a:gd name="connsiteY46516" fmla="*/ 2737016 h 4608812"/>
              <a:gd name="connsiteX46517" fmla="*/ 6561211 w 12184637"/>
              <a:gd name="connsiteY46517" fmla="*/ 2729212 h 4608812"/>
              <a:gd name="connsiteX46518" fmla="*/ 6553407 w 12184637"/>
              <a:gd name="connsiteY46518" fmla="*/ 2728034 h 4608812"/>
              <a:gd name="connsiteX46519" fmla="*/ 6473820 w 12184637"/>
              <a:gd name="connsiteY46519" fmla="*/ 2786859 h 4608812"/>
              <a:gd name="connsiteX46520" fmla="*/ 6472643 w 12184637"/>
              <a:gd name="connsiteY46520" fmla="*/ 2794663 h 4608812"/>
              <a:gd name="connsiteX46521" fmla="*/ 6477134 w 12184637"/>
              <a:gd name="connsiteY46521" fmla="*/ 2796945 h 4608812"/>
              <a:gd name="connsiteX46522" fmla="*/ 6480447 w 12184637"/>
              <a:gd name="connsiteY46522" fmla="*/ 2795841 h 4608812"/>
              <a:gd name="connsiteX46523" fmla="*/ 6411609 w 12184637"/>
              <a:gd name="connsiteY46523" fmla="*/ 2868728 h 4608812"/>
              <a:gd name="connsiteX46524" fmla="*/ 6481183 w 12184637"/>
              <a:gd name="connsiteY46524" fmla="*/ 2795178 h 4608812"/>
              <a:gd name="connsiteX46525" fmla="*/ 6480962 w 12184637"/>
              <a:gd name="connsiteY46525" fmla="*/ 2787301 h 4608812"/>
              <a:gd name="connsiteX46526" fmla="*/ 6473084 w 12184637"/>
              <a:gd name="connsiteY46526" fmla="*/ 2787521 h 4608812"/>
              <a:gd name="connsiteX46527" fmla="*/ 6403510 w 12184637"/>
              <a:gd name="connsiteY46527" fmla="*/ 2861071 h 4608812"/>
              <a:gd name="connsiteX46528" fmla="*/ 6403731 w 12184637"/>
              <a:gd name="connsiteY46528" fmla="*/ 2868949 h 4608812"/>
              <a:gd name="connsiteX46529" fmla="*/ 6407633 w 12184637"/>
              <a:gd name="connsiteY46529" fmla="*/ 2870495 h 4608812"/>
              <a:gd name="connsiteX46530" fmla="*/ 6411609 w 12184637"/>
              <a:gd name="connsiteY46530" fmla="*/ 2868728 h 4608812"/>
              <a:gd name="connsiteX46531" fmla="*/ 6359926 w 12184637"/>
              <a:gd name="connsiteY46531" fmla="*/ 2954278 h 4608812"/>
              <a:gd name="connsiteX46532" fmla="*/ 6412345 w 12184637"/>
              <a:gd name="connsiteY46532" fmla="*/ 2867771 h 4608812"/>
              <a:gd name="connsiteX46533" fmla="*/ 6410431 w 12184637"/>
              <a:gd name="connsiteY46533" fmla="*/ 2860114 h 4608812"/>
              <a:gd name="connsiteX46534" fmla="*/ 6402774 w 12184637"/>
              <a:gd name="connsiteY46534" fmla="*/ 2862028 h 4608812"/>
              <a:gd name="connsiteX46535" fmla="*/ 6350354 w 12184637"/>
              <a:gd name="connsiteY46535" fmla="*/ 2948535 h 4608812"/>
              <a:gd name="connsiteX46536" fmla="*/ 6352268 w 12184637"/>
              <a:gd name="connsiteY46536" fmla="*/ 2956192 h 4608812"/>
              <a:gd name="connsiteX46537" fmla="*/ 6355214 w 12184637"/>
              <a:gd name="connsiteY46537" fmla="*/ 2957002 h 4608812"/>
              <a:gd name="connsiteX46538" fmla="*/ 6359926 w 12184637"/>
              <a:gd name="connsiteY46538" fmla="*/ 2954278 h 4608812"/>
              <a:gd name="connsiteX46539" fmla="*/ 6332169 w 12184637"/>
              <a:gd name="connsiteY46539" fmla="*/ 3050872 h 4608812"/>
              <a:gd name="connsiteX46540" fmla="*/ 6360514 w 12184637"/>
              <a:gd name="connsiteY46540" fmla="*/ 2952953 h 4608812"/>
              <a:gd name="connsiteX46541" fmla="*/ 6356686 w 12184637"/>
              <a:gd name="connsiteY46541" fmla="*/ 2946032 h 4608812"/>
              <a:gd name="connsiteX46542" fmla="*/ 6349765 w 12184637"/>
              <a:gd name="connsiteY46542" fmla="*/ 2949861 h 4608812"/>
              <a:gd name="connsiteX46543" fmla="*/ 6321420 w 12184637"/>
              <a:gd name="connsiteY46543" fmla="*/ 3047780 h 4608812"/>
              <a:gd name="connsiteX46544" fmla="*/ 6325249 w 12184637"/>
              <a:gd name="connsiteY46544" fmla="*/ 3054700 h 4608812"/>
              <a:gd name="connsiteX46545" fmla="*/ 6326868 w 12184637"/>
              <a:gd name="connsiteY46545" fmla="*/ 3054921 h 4608812"/>
              <a:gd name="connsiteX46546" fmla="*/ 6332169 w 12184637"/>
              <a:gd name="connsiteY46546" fmla="*/ 3050872 h 4608812"/>
              <a:gd name="connsiteX46547" fmla="*/ 11167519 w 12184637"/>
              <a:gd name="connsiteY46547" fmla="*/ 1085721 h 4608812"/>
              <a:gd name="connsiteX46548" fmla="*/ 11171569 w 12184637"/>
              <a:gd name="connsiteY46548" fmla="*/ 1078948 h 4608812"/>
              <a:gd name="connsiteX46549" fmla="*/ 11159863 w 12184637"/>
              <a:gd name="connsiteY46549" fmla="*/ 1032713 h 4608812"/>
              <a:gd name="connsiteX46550" fmla="*/ 11153089 w 12184637"/>
              <a:gd name="connsiteY46550" fmla="*/ 1028663 h 4608812"/>
              <a:gd name="connsiteX46551" fmla="*/ 11149040 w 12184637"/>
              <a:gd name="connsiteY46551" fmla="*/ 1035437 h 4608812"/>
              <a:gd name="connsiteX46552" fmla="*/ 11160746 w 12184637"/>
              <a:gd name="connsiteY46552" fmla="*/ 1081672 h 4608812"/>
              <a:gd name="connsiteX46553" fmla="*/ 11166194 w 12184637"/>
              <a:gd name="connsiteY46553" fmla="*/ 1085869 h 4608812"/>
              <a:gd name="connsiteX46554" fmla="*/ 11167519 w 12184637"/>
              <a:gd name="connsiteY46554" fmla="*/ 1085721 h 4608812"/>
              <a:gd name="connsiteX46555" fmla="*/ 11171421 w 12184637"/>
              <a:gd name="connsiteY46555" fmla="*/ 1133061 h 4608812"/>
              <a:gd name="connsiteX46556" fmla="*/ 11176428 w 12184637"/>
              <a:gd name="connsiteY46556" fmla="*/ 1126950 h 4608812"/>
              <a:gd name="connsiteX46557" fmla="*/ 11171790 w 12184637"/>
              <a:gd name="connsiteY46557" fmla="*/ 1079758 h 4608812"/>
              <a:gd name="connsiteX46558" fmla="*/ 11165678 w 12184637"/>
              <a:gd name="connsiteY46558" fmla="*/ 1074751 h 4608812"/>
              <a:gd name="connsiteX46559" fmla="*/ 11160673 w 12184637"/>
              <a:gd name="connsiteY46559" fmla="*/ 1080862 h 4608812"/>
              <a:gd name="connsiteX46560" fmla="*/ 11165311 w 12184637"/>
              <a:gd name="connsiteY46560" fmla="*/ 1128055 h 4608812"/>
              <a:gd name="connsiteX46561" fmla="*/ 11170906 w 12184637"/>
              <a:gd name="connsiteY46561" fmla="*/ 1133061 h 4608812"/>
              <a:gd name="connsiteX46562" fmla="*/ 11171421 w 12184637"/>
              <a:gd name="connsiteY46562" fmla="*/ 1133061 h 4608812"/>
              <a:gd name="connsiteX46563" fmla="*/ 11172084 w 12184637"/>
              <a:gd name="connsiteY46563" fmla="*/ 1180253 h 4608812"/>
              <a:gd name="connsiteX46564" fmla="*/ 11176354 w 12184637"/>
              <a:gd name="connsiteY46564" fmla="*/ 1127981 h 4608812"/>
              <a:gd name="connsiteX46565" fmla="*/ 11171274 w 12184637"/>
              <a:gd name="connsiteY46565" fmla="*/ 1121944 h 4608812"/>
              <a:gd name="connsiteX46566" fmla="*/ 11165237 w 12184637"/>
              <a:gd name="connsiteY46566" fmla="*/ 1127024 h 4608812"/>
              <a:gd name="connsiteX46567" fmla="*/ 11160966 w 12184637"/>
              <a:gd name="connsiteY46567" fmla="*/ 1179296 h 4608812"/>
              <a:gd name="connsiteX46568" fmla="*/ 11166047 w 12184637"/>
              <a:gd name="connsiteY46568" fmla="*/ 1185334 h 4608812"/>
              <a:gd name="connsiteX46569" fmla="*/ 11166562 w 12184637"/>
              <a:gd name="connsiteY46569" fmla="*/ 1185334 h 4608812"/>
              <a:gd name="connsiteX46570" fmla="*/ 11172084 w 12184637"/>
              <a:gd name="connsiteY46570" fmla="*/ 1180253 h 4608812"/>
              <a:gd name="connsiteX46571" fmla="*/ 11159642 w 12184637"/>
              <a:gd name="connsiteY46571" fmla="*/ 1243201 h 4608812"/>
              <a:gd name="connsiteX46572" fmla="*/ 11172010 w 12184637"/>
              <a:gd name="connsiteY46572" fmla="*/ 1180842 h 4608812"/>
              <a:gd name="connsiteX46573" fmla="*/ 11167666 w 12184637"/>
              <a:gd name="connsiteY46573" fmla="*/ 1174290 h 4608812"/>
              <a:gd name="connsiteX46574" fmla="*/ 11161114 w 12184637"/>
              <a:gd name="connsiteY46574" fmla="*/ 1178634 h 4608812"/>
              <a:gd name="connsiteX46575" fmla="*/ 11148746 w 12184637"/>
              <a:gd name="connsiteY46575" fmla="*/ 1240993 h 4608812"/>
              <a:gd name="connsiteX46576" fmla="*/ 11153089 w 12184637"/>
              <a:gd name="connsiteY46576" fmla="*/ 1247545 h 4608812"/>
              <a:gd name="connsiteX46577" fmla="*/ 11154194 w 12184637"/>
              <a:gd name="connsiteY46577" fmla="*/ 1247692 h 4608812"/>
              <a:gd name="connsiteX46578" fmla="*/ 11159642 w 12184637"/>
              <a:gd name="connsiteY46578" fmla="*/ 1243201 h 4608812"/>
              <a:gd name="connsiteX46579" fmla="*/ 11139248 w 12184637"/>
              <a:gd name="connsiteY46579" fmla="*/ 1320947 h 4608812"/>
              <a:gd name="connsiteX46580" fmla="*/ 11159568 w 12184637"/>
              <a:gd name="connsiteY46580" fmla="*/ 1243569 h 4608812"/>
              <a:gd name="connsiteX46581" fmla="*/ 11155592 w 12184637"/>
              <a:gd name="connsiteY46581" fmla="*/ 1236796 h 4608812"/>
              <a:gd name="connsiteX46582" fmla="*/ 11148819 w 12184637"/>
              <a:gd name="connsiteY46582" fmla="*/ 1240772 h 4608812"/>
              <a:gd name="connsiteX46583" fmla="*/ 11128499 w 12184637"/>
              <a:gd name="connsiteY46583" fmla="*/ 1318150 h 4608812"/>
              <a:gd name="connsiteX46584" fmla="*/ 11132474 w 12184637"/>
              <a:gd name="connsiteY46584" fmla="*/ 1324923 h 4608812"/>
              <a:gd name="connsiteX46585" fmla="*/ 11133947 w 12184637"/>
              <a:gd name="connsiteY46585" fmla="*/ 1325144 h 4608812"/>
              <a:gd name="connsiteX46586" fmla="*/ 11139248 w 12184637"/>
              <a:gd name="connsiteY46586" fmla="*/ 1320947 h 4608812"/>
              <a:gd name="connsiteX46587" fmla="*/ 11111271 w 12184637"/>
              <a:gd name="connsiteY46587" fmla="*/ 1409590 h 4608812"/>
              <a:gd name="connsiteX46588" fmla="*/ 11139174 w 12184637"/>
              <a:gd name="connsiteY46588" fmla="*/ 1321168 h 4608812"/>
              <a:gd name="connsiteX46589" fmla="*/ 11135567 w 12184637"/>
              <a:gd name="connsiteY46589" fmla="*/ 1314174 h 4608812"/>
              <a:gd name="connsiteX46590" fmla="*/ 11128573 w 12184637"/>
              <a:gd name="connsiteY46590" fmla="*/ 1317782 h 4608812"/>
              <a:gd name="connsiteX46591" fmla="*/ 11100670 w 12184637"/>
              <a:gd name="connsiteY46591" fmla="*/ 1406203 h 4608812"/>
              <a:gd name="connsiteX46592" fmla="*/ 11104277 w 12184637"/>
              <a:gd name="connsiteY46592" fmla="*/ 1413197 h 4608812"/>
              <a:gd name="connsiteX46593" fmla="*/ 11105970 w 12184637"/>
              <a:gd name="connsiteY46593" fmla="*/ 1413492 h 4608812"/>
              <a:gd name="connsiteX46594" fmla="*/ 11111271 w 12184637"/>
              <a:gd name="connsiteY46594" fmla="*/ 1409590 h 4608812"/>
              <a:gd name="connsiteX46595" fmla="*/ 11075859 w 12184637"/>
              <a:gd name="connsiteY46595" fmla="*/ 1505374 h 4608812"/>
              <a:gd name="connsiteX46596" fmla="*/ 11111197 w 12184637"/>
              <a:gd name="connsiteY46596" fmla="*/ 1409811 h 4608812"/>
              <a:gd name="connsiteX46597" fmla="*/ 11107884 w 12184637"/>
              <a:gd name="connsiteY46597" fmla="*/ 1402669 h 4608812"/>
              <a:gd name="connsiteX46598" fmla="*/ 11100743 w 12184637"/>
              <a:gd name="connsiteY46598" fmla="*/ 1405982 h 4608812"/>
              <a:gd name="connsiteX46599" fmla="*/ 11065404 w 12184637"/>
              <a:gd name="connsiteY46599" fmla="*/ 1501545 h 4608812"/>
              <a:gd name="connsiteX46600" fmla="*/ 11068717 w 12184637"/>
              <a:gd name="connsiteY46600" fmla="*/ 1508687 h 4608812"/>
              <a:gd name="connsiteX46601" fmla="*/ 11070704 w 12184637"/>
              <a:gd name="connsiteY46601" fmla="*/ 1509055 h 4608812"/>
              <a:gd name="connsiteX46602" fmla="*/ 11075859 w 12184637"/>
              <a:gd name="connsiteY46602" fmla="*/ 1505374 h 4608812"/>
              <a:gd name="connsiteX46603" fmla="*/ 11035954 w 12184637"/>
              <a:gd name="connsiteY46603" fmla="*/ 1603366 h 4608812"/>
              <a:gd name="connsiteX46604" fmla="*/ 11075785 w 12184637"/>
              <a:gd name="connsiteY46604" fmla="*/ 1505594 h 4608812"/>
              <a:gd name="connsiteX46605" fmla="*/ 11072692 w 12184637"/>
              <a:gd name="connsiteY46605" fmla="*/ 1498306 h 4608812"/>
              <a:gd name="connsiteX46606" fmla="*/ 11065404 w 12184637"/>
              <a:gd name="connsiteY46606" fmla="*/ 1501398 h 4608812"/>
              <a:gd name="connsiteX46607" fmla="*/ 11025574 w 12184637"/>
              <a:gd name="connsiteY46607" fmla="*/ 1599170 h 4608812"/>
              <a:gd name="connsiteX46608" fmla="*/ 11028666 w 12184637"/>
              <a:gd name="connsiteY46608" fmla="*/ 1606458 h 4608812"/>
              <a:gd name="connsiteX46609" fmla="*/ 11030801 w 12184637"/>
              <a:gd name="connsiteY46609" fmla="*/ 1606900 h 4608812"/>
              <a:gd name="connsiteX46610" fmla="*/ 11035954 w 12184637"/>
              <a:gd name="connsiteY46610" fmla="*/ 1603366 h 4608812"/>
              <a:gd name="connsiteX46611" fmla="*/ 10994063 w 12184637"/>
              <a:gd name="connsiteY46611" fmla="*/ 1698929 h 4608812"/>
              <a:gd name="connsiteX46612" fmla="*/ 11035881 w 12184637"/>
              <a:gd name="connsiteY46612" fmla="*/ 1603513 h 4608812"/>
              <a:gd name="connsiteX46613" fmla="*/ 11033009 w 12184637"/>
              <a:gd name="connsiteY46613" fmla="*/ 1596151 h 4608812"/>
              <a:gd name="connsiteX46614" fmla="*/ 11025647 w 12184637"/>
              <a:gd name="connsiteY46614" fmla="*/ 1599022 h 4608812"/>
              <a:gd name="connsiteX46615" fmla="*/ 10983830 w 12184637"/>
              <a:gd name="connsiteY46615" fmla="*/ 1694438 h 4608812"/>
              <a:gd name="connsiteX46616" fmla="*/ 10986701 w 12184637"/>
              <a:gd name="connsiteY46616" fmla="*/ 1701800 h 4608812"/>
              <a:gd name="connsiteX46617" fmla="*/ 10988983 w 12184637"/>
              <a:gd name="connsiteY46617" fmla="*/ 1702242 h 4608812"/>
              <a:gd name="connsiteX46618" fmla="*/ 10994063 w 12184637"/>
              <a:gd name="connsiteY46618" fmla="*/ 1698929 h 4608812"/>
              <a:gd name="connsiteX46619" fmla="*/ 3762131 w 12184637"/>
              <a:gd name="connsiteY46619" fmla="*/ 3293902 h 4608812"/>
              <a:gd name="connsiteX46620" fmla="*/ 3763530 w 12184637"/>
              <a:gd name="connsiteY46620" fmla="*/ 3286171 h 4608812"/>
              <a:gd name="connsiteX46621" fmla="*/ 3745934 w 12184637"/>
              <a:gd name="connsiteY46621" fmla="*/ 3260624 h 4608812"/>
              <a:gd name="connsiteX46622" fmla="*/ 3738203 w 12184637"/>
              <a:gd name="connsiteY46622" fmla="*/ 3259152 h 4608812"/>
              <a:gd name="connsiteX46623" fmla="*/ 3736731 w 12184637"/>
              <a:gd name="connsiteY46623" fmla="*/ 3266882 h 4608812"/>
              <a:gd name="connsiteX46624" fmla="*/ 3754327 w 12184637"/>
              <a:gd name="connsiteY46624" fmla="*/ 3292429 h 4608812"/>
              <a:gd name="connsiteX46625" fmla="*/ 3758965 w 12184637"/>
              <a:gd name="connsiteY46625" fmla="*/ 3294859 h 4608812"/>
              <a:gd name="connsiteX46626" fmla="*/ 3762131 w 12184637"/>
              <a:gd name="connsiteY46626" fmla="*/ 3293902 h 4608812"/>
              <a:gd name="connsiteX46627" fmla="*/ 3742915 w 12184637"/>
              <a:gd name="connsiteY46627" fmla="*/ 3269091 h 4608812"/>
              <a:gd name="connsiteX46628" fmla="*/ 3746670 w 12184637"/>
              <a:gd name="connsiteY46628" fmla="*/ 3262170 h 4608812"/>
              <a:gd name="connsiteX46629" fmla="*/ 3744020 w 12184637"/>
              <a:gd name="connsiteY46629" fmla="*/ 3253188 h 4608812"/>
              <a:gd name="connsiteX46630" fmla="*/ 3737099 w 12184637"/>
              <a:gd name="connsiteY46630" fmla="*/ 3249433 h 4608812"/>
              <a:gd name="connsiteX46631" fmla="*/ 3733344 w 12184637"/>
              <a:gd name="connsiteY46631" fmla="*/ 3256354 h 4608812"/>
              <a:gd name="connsiteX46632" fmla="*/ 3735995 w 12184637"/>
              <a:gd name="connsiteY46632" fmla="*/ 3265336 h 4608812"/>
              <a:gd name="connsiteX46633" fmla="*/ 3741369 w 12184637"/>
              <a:gd name="connsiteY46633" fmla="*/ 3269312 h 4608812"/>
              <a:gd name="connsiteX46634" fmla="*/ 3742915 w 12184637"/>
              <a:gd name="connsiteY46634" fmla="*/ 3269091 h 4608812"/>
              <a:gd name="connsiteX46635" fmla="*/ 3739676 w 12184637"/>
              <a:gd name="connsiteY46635" fmla="*/ 3260330 h 4608812"/>
              <a:gd name="connsiteX46636" fmla="*/ 3744241 w 12184637"/>
              <a:gd name="connsiteY46636" fmla="*/ 3253924 h 4608812"/>
              <a:gd name="connsiteX46637" fmla="*/ 3734817 w 12184637"/>
              <a:gd name="connsiteY46637" fmla="*/ 3196867 h 4608812"/>
              <a:gd name="connsiteX46638" fmla="*/ 3728412 w 12184637"/>
              <a:gd name="connsiteY46638" fmla="*/ 3192302 h 4608812"/>
              <a:gd name="connsiteX46639" fmla="*/ 3723847 w 12184637"/>
              <a:gd name="connsiteY46639" fmla="*/ 3198707 h 4608812"/>
              <a:gd name="connsiteX46640" fmla="*/ 3733271 w 12184637"/>
              <a:gd name="connsiteY46640" fmla="*/ 3255765 h 4608812"/>
              <a:gd name="connsiteX46641" fmla="*/ 3738793 w 12184637"/>
              <a:gd name="connsiteY46641" fmla="*/ 3260403 h 4608812"/>
              <a:gd name="connsiteX46642" fmla="*/ 3739676 w 12184637"/>
              <a:gd name="connsiteY46642" fmla="*/ 3260330 h 4608812"/>
              <a:gd name="connsiteX46643" fmla="*/ 3729442 w 12184637"/>
              <a:gd name="connsiteY46643" fmla="*/ 3203345 h 4608812"/>
              <a:gd name="connsiteX46644" fmla="*/ 3734964 w 12184637"/>
              <a:gd name="connsiteY46644" fmla="*/ 3197676 h 4608812"/>
              <a:gd name="connsiteX46645" fmla="*/ 3733786 w 12184637"/>
              <a:gd name="connsiteY46645" fmla="*/ 3117427 h 4608812"/>
              <a:gd name="connsiteX46646" fmla="*/ 3728191 w 12184637"/>
              <a:gd name="connsiteY46646" fmla="*/ 3111905 h 4608812"/>
              <a:gd name="connsiteX46647" fmla="*/ 3728117 w 12184637"/>
              <a:gd name="connsiteY46647" fmla="*/ 3111905 h 4608812"/>
              <a:gd name="connsiteX46648" fmla="*/ 3722595 w 12184637"/>
              <a:gd name="connsiteY46648" fmla="*/ 3117574 h 4608812"/>
              <a:gd name="connsiteX46649" fmla="*/ 3723773 w 12184637"/>
              <a:gd name="connsiteY46649" fmla="*/ 3197824 h 4608812"/>
              <a:gd name="connsiteX46650" fmla="*/ 3729442 w 12184637"/>
              <a:gd name="connsiteY46650" fmla="*/ 3203345 h 4608812"/>
              <a:gd name="connsiteX46651" fmla="*/ 3729442 w 12184637"/>
              <a:gd name="connsiteY46651" fmla="*/ 3203345 h 4608812"/>
              <a:gd name="connsiteX46652" fmla="*/ 3730694 w 12184637"/>
              <a:gd name="connsiteY46652" fmla="*/ 3122507 h 4608812"/>
              <a:gd name="connsiteX46653" fmla="*/ 3733197 w 12184637"/>
              <a:gd name="connsiteY46653" fmla="*/ 3115071 h 4608812"/>
              <a:gd name="connsiteX46654" fmla="*/ 3633953 w 12184637"/>
              <a:gd name="connsiteY46654" fmla="*/ 2914742 h 4608812"/>
              <a:gd name="connsiteX46655" fmla="*/ 3626517 w 12184637"/>
              <a:gd name="connsiteY46655" fmla="*/ 2912239 h 4608812"/>
              <a:gd name="connsiteX46656" fmla="*/ 3624014 w 12184637"/>
              <a:gd name="connsiteY46656" fmla="*/ 2919675 h 4608812"/>
              <a:gd name="connsiteX46657" fmla="*/ 3723258 w 12184637"/>
              <a:gd name="connsiteY46657" fmla="*/ 3120004 h 4608812"/>
              <a:gd name="connsiteX46658" fmla="*/ 3728264 w 12184637"/>
              <a:gd name="connsiteY46658" fmla="*/ 3123096 h 4608812"/>
              <a:gd name="connsiteX46659" fmla="*/ 3730694 w 12184637"/>
              <a:gd name="connsiteY46659" fmla="*/ 3122507 h 4608812"/>
              <a:gd name="connsiteX46660" fmla="*/ 3631523 w 12184637"/>
              <a:gd name="connsiteY46660" fmla="*/ 2922105 h 4608812"/>
              <a:gd name="connsiteX46661" fmla="*/ 3633953 w 12184637"/>
              <a:gd name="connsiteY46661" fmla="*/ 2914595 h 4608812"/>
              <a:gd name="connsiteX46662" fmla="*/ 3543176 w 12184637"/>
              <a:gd name="connsiteY46662" fmla="*/ 2735838 h 4608812"/>
              <a:gd name="connsiteX46663" fmla="*/ 3535666 w 12184637"/>
              <a:gd name="connsiteY46663" fmla="*/ 2733408 h 4608812"/>
              <a:gd name="connsiteX46664" fmla="*/ 3533236 w 12184637"/>
              <a:gd name="connsiteY46664" fmla="*/ 2740918 h 4608812"/>
              <a:gd name="connsiteX46665" fmla="*/ 3624014 w 12184637"/>
              <a:gd name="connsiteY46665" fmla="*/ 2919675 h 4608812"/>
              <a:gd name="connsiteX46666" fmla="*/ 3629020 w 12184637"/>
              <a:gd name="connsiteY46666" fmla="*/ 2922694 h 4608812"/>
              <a:gd name="connsiteX46667" fmla="*/ 3631523 w 12184637"/>
              <a:gd name="connsiteY46667" fmla="*/ 2922105 h 4608812"/>
              <a:gd name="connsiteX46668" fmla="*/ 3540967 w 12184637"/>
              <a:gd name="connsiteY46668" fmla="*/ 2743274 h 4608812"/>
              <a:gd name="connsiteX46669" fmla="*/ 3543102 w 12184637"/>
              <a:gd name="connsiteY46669" fmla="*/ 2735691 h 4608812"/>
              <a:gd name="connsiteX46670" fmla="*/ 3454902 w 12184637"/>
              <a:gd name="connsiteY46670" fmla="*/ 2579683 h 4608812"/>
              <a:gd name="connsiteX46671" fmla="*/ 3447318 w 12184637"/>
              <a:gd name="connsiteY46671" fmla="*/ 2577548 h 4608812"/>
              <a:gd name="connsiteX46672" fmla="*/ 3445183 w 12184637"/>
              <a:gd name="connsiteY46672" fmla="*/ 2585131 h 4608812"/>
              <a:gd name="connsiteX46673" fmla="*/ 3533384 w 12184637"/>
              <a:gd name="connsiteY46673" fmla="*/ 2741139 h 4608812"/>
              <a:gd name="connsiteX46674" fmla="*/ 3538243 w 12184637"/>
              <a:gd name="connsiteY46674" fmla="*/ 2743937 h 4608812"/>
              <a:gd name="connsiteX46675" fmla="*/ 3540967 w 12184637"/>
              <a:gd name="connsiteY46675" fmla="*/ 2743274 h 4608812"/>
              <a:gd name="connsiteX46676" fmla="*/ 3453134 w 12184637"/>
              <a:gd name="connsiteY46676" fmla="*/ 2586972 h 4608812"/>
              <a:gd name="connsiteX46677" fmla="*/ 3454533 w 12184637"/>
              <a:gd name="connsiteY46677" fmla="*/ 2579241 h 4608812"/>
              <a:gd name="connsiteX46678" fmla="*/ 3363093 w 12184637"/>
              <a:gd name="connsiteY46678" fmla="*/ 2447162 h 4608812"/>
              <a:gd name="connsiteX46679" fmla="*/ 3355363 w 12184637"/>
              <a:gd name="connsiteY46679" fmla="*/ 2445763 h 4608812"/>
              <a:gd name="connsiteX46680" fmla="*/ 3353964 w 12184637"/>
              <a:gd name="connsiteY46680" fmla="*/ 2453493 h 4608812"/>
              <a:gd name="connsiteX46681" fmla="*/ 3445404 w 12184637"/>
              <a:gd name="connsiteY46681" fmla="*/ 2585573 h 4608812"/>
              <a:gd name="connsiteX46682" fmla="*/ 3450042 w 12184637"/>
              <a:gd name="connsiteY46682" fmla="*/ 2588003 h 4608812"/>
              <a:gd name="connsiteX46683" fmla="*/ 3453134 w 12184637"/>
              <a:gd name="connsiteY46683" fmla="*/ 2586972 h 4608812"/>
              <a:gd name="connsiteX46684" fmla="*/ 3362283 w 12184637"/>
              <a:gd name="connsiteY46684" fmla="*/ 2454450 h 4608812"/>
              <a:gd name="connsiteX46685" fmla="*/ 3362799 w 12184637"/>
              <a:gd name="connsiteY46685" fmla="*/ 2446572 h 4608812"/>
              <a:gd name="connsiteX46686" fmla="*/ 3262450 w 12184637"/>
              <a:gd name="connsiteY46686" fmla="*/ 2332236 h 4608812"/>
              <a:gd name="connsiteX46687" fmla="*/ 3254573 w 12184637"/>
              <a:gd name="connsiteY46687" fmla="*/ 2331720 h 4608812"/>
              <a:gd name="connsiteX46688" fmla="*/ 3254057 w 12184637"/>
              <a:gd name="connsiteY46688" fmla="*/ 2339598 h 4608812"/>
              <a:gd name="connsiteX46689" fmla="*/ 3354406 w 12184637"/>
              <a:gd name="connsiteY46689" fmla="*/ 2453935 h 4608812"/>
              <a:gd name="connsiteX46690" fmla="*/ 3358602 w 12184637"/>
              <a:gd name="connsiteY46690" fmla="*/ 2455849 h 4608812"/>
              <a:gd name="connsiteX46691" fmla="*/ 3362283 w 12184637"/>
              <a:gd name="connsiteY46691" fmla="*/ 2454450 h 4608812"/>
              <a:gd name="connsiteX46692" fmla="*/ 3263628 w 12184637"/>
              <a:gd name="connsiteY46692" fmla="*/ 2337389 h 4608812"/>
              <a:gd name="connsiteX46693" fmla="*/ 3285863 w 12184637"/>
              <a:gd name="connsiteY46693" fmla="*/ 2251766 h 4608812"/>
              <a:gd name="connsiteX46694" fmla="*/ 3281887 w 12184637"/>
              <a:gd name="connsiteY46694" fmla="*/ 2244992 h 4608812"/>
              <a:gd name="connsiteX46695" fmla="*/ 3275114 w 12184637"/>
              <a:gd name="connsiteY46695" fmla="*/ 2248968 h 4608812"/>
              <a:gd name="connsiteX46696" fmla="*/ 3252879 w 12184637"/>
              <a:gd name="connsiteY46696" fmla="*/ 2334592 h 4608812"/>
              <a:gd name="connsiteX46697" fmla="*/ 3256855 w 12184637"/>
              <a:gd name="connsiteY46697" fmla="*/ 2341365 h 4608812"/>
              <a:gd name="connsiteX46698" fmla="*/ 3258328 w 12184637"/>
              <a:gd name="connsiteY46698" fmla="*/ 2341512 h 4608812"/>
              <a:gd name="connsiteX46699" fmla="*/ 3263628 w 12184637"/>
              <a:gd name="connsiteY46699" fmla="*/ 2337389 h 4608812"/>
              <a:gd name="connsiteX46700" fmla="*/ 3285642 w 12184637"/>
              <a:gd name="connsiteY46700" fmla="*/ 2252354 h 4608812"/>
              <a:gd name="connsiteX46701" fmla="*/ 3321423 w 12184637"/>
              <a:gd name="connsiteY46701" fmla="*/ 2161135 h 4608812"/>
              <a:gd name="connsiteX46702" fmla="*/ 3318257 w 12184637"/>
              <a:gd name="connsiteY46702" fmla="*/ 2153920 h 4608812"/>
              <a:gd name="connsiteX46703" fmla="*/ 3311042 w 12184637"/>
              <a:gd name="connsiteY46703" fmla="*/ 2157086 h 4608812"/>
              <a:gd name="connsiteX46704" fmla="*/ 3275261 w 12184637"/>
              <a:gd name="connsiteY46704" fmla="*/ 2248305 h 4608812"/>
              <a:gd name="connsiteX46705" fmla="*/ 3278427 w 12184637"/>
              <a:gd name="connsiteY46705" fmla="*/ 2255520 h 4608812"/>
              <a:gd name="connsiteX46706" fmla="*/ 3280488 w 12184637"/>
              <a:gd name="connsiteY46706" fmla="*/ 2255888 h 4608812"/>
              <a:gd name="connsiteX46707" fmla="*/ 3285642 w 12184637"/>
              <a:gd name="connsiteY46707" fmla="*/ 2252354 h 4608812"/>
              <a:gd name="connsiteX46708" fmla="*/ 3321496 w 12184637"/>
              <a:gd name="connsiteY46708" fmla="*/ 2161135 h 4608812"/>
              <a:gd name="connsiteX46709" fmla="*/ 3360296 w 12184637"/>
              <a:gd name="connsiteY46709" fmla="*/ 2060861 h 4608812"/>
              <a:gd name="connsiteX46710" fmla="*/ 3357130 w 12184637"/>
              <a:gd name="connsiteY46710" fmla="*/ 2053645 h 4608812"/>
              <a:gd name="connsiteX46711" fmla="*/ 3349915 w 12184637"/>
              <a:gd name="connsiteY46711" fmla="*/ 2056811 h 4608812"/>
              <a:gd name="connsiteX46712" fmla="*/ 3311042 w 12184637"/>
              <a:gd name="connsiteY46712" fmla="*/ 2157160 h 4608812"/>
              <a:gd name="connsiteX46713" fmla="*/ 3314207 w 12184637"/>
              <a:gd name="connsiteY46713" fmla="*/ 2164375 h 4608812"/>
              <a:gd name="connsiteX46714" fmla="*/ 3316269 w 12184637"/>
              <a:gd name="connsiteY46714" fmla="*/ 2164743 h 4608812"/>
              <a:gd name="connsiteX46715" fmla="*/ 3321496 w 12184637"/>
              <a:gd name="connsiteY46715" fmla="*/ 2161135 h 4608812"/>
              <a:gd name="connsiteX46716" fmla="*/ 3360369 w 12184637"/>
              <a:gd name="connsiteY46716" fmla="*/ 2060566 h 4608812"/>
              <a:gd name="connsiteX46717" fmla="*/ 3395856 w 12184637"/>
              <a:gd name="connsiteY46717" fmla="*/ 1949469 h 4608812"/>
              <a:gd name="connsiteX46718" fmla="*/ 3392248 w 12184637"/>
              <a:gd name="connsiteY46718" fmla="*/ 1942474 h 4608812"/>
              <a:gd name="connsiteX46719" fmla="*/ 3385254 w 12184637"/>
              <a:gd name="connsiteY46719" fmla="*/ 1946082 h 4608812"/>
              <a:gd name="connsiteX46720" fmla="*/ 3349768 w 12184637"/>
              <a:gd name="connsiteY46720" fmla="*/ 2057179 h 4608812"/>
              <a:gd name="connsiteX46721" fmla="*/ 3353375 w 12184637"/>
              <a:gd name="connsiteY46721" fmla="*/ 2064174 h 4608812"/>
              <a:gd name="connsiteX46722" fmla="*/ 3355142 w 12184637"/>
              <a:gd name="connsiteY46722" fmla="*/ 2064468 h 4608812"/>
              <a:gd name="connsiteX46723" fmla="*/ 3360369 w 12184637"/>
              <a:gd name="connsiteY46723" fmla="*/ 2060566 h 4608812"/>
              <a:gd name="connsiteX46724" fmla="*/ 3396003 w 12184637"/>
              <a:gd name="connsiteY46724" fmla="*/ 1948880 h 4608812"/>
              <a:gd name="connsiteX46725" fmla="*/ 3421697 w 12184637"/>
              <a:gd name="connsiteY46725" fmla="*/ 1825266 h 4608812"/>
              <a:gd name="connsiteX46726" fmla="*/ 3417354 w 12184637"/>
              <a:gd name="connsiteY46726" fmla="*/ 1818640 h 4608812"/>
              <a:gd name="connsiteX46727" fmla="*/ 3410728 w 12184637"/>
              <a:gd name="connsiteY46727" fmla="*/ 1822984 h 4608812"/>
              <a:gd name="connsiteX46728" fmla="*/ 3385033 w 12184637"/>
              <a:gd name="connsiteY46728" fmla="*/ 1946597 h 4608812"/>
              <a:gd name="connsiteX46729" fmla="*/ 3389377 w 12184637"/>
              <a:gd name="connsiteY46729" fmla="*/ 1953223 h 4608812"/>
              <a:gd name="connsiteX46730" fmla="*/ 3390555 w 12184637"/>
              <a:gd name="connsiteY46730" fmla="*/ 1953371 h 4608812"/>
              <a:gd name="connsiteX46731" fmla="*/ 3396003 w 12184637"/>
              <a:gd name="connsiteY46731" fmla="*/ 1948880 h 4608812"/>
              <a:gd name="connsiteX46732" fmla="*/ 3421845 w 12184637"/>
              <a:gd name="connsiteY46732" fmla="*/ 1824604 h 4608812"/>
              <a:gd name="connsiteX46733" fmla="*/ 3433919 w 12184637"/>
              <a:gd name="connsiteY46733" fmla="*/ 1685530 h 4608812"/>
              <a:gd name="connsiteX46734" fmla="*/ 3428839 w 12184637"/>
              <a:gd name="connsiteY46734" fmla="*/ 1679492 h 4608812"/>
              <a:gd name="connsiteX46735" fmla="*/ 3422802 w 12184637"/>
              <a:gd name="connsiteY46735" fmla="*/ 1684572 h 4608812"/>
              <a:gd name="connsiteX46736" fmla="*/ 3410728 w 12184637"/>
              <a:gd name="connsiteY46736" fmla="*/ 1823647 h 4608812"/>
              <a:gd name="connsiteX46737" fmla="*/ 3415808 w 12184637"/>
              <a:gd name="connsiteY46737" fmla="*/ 1829684 h 4608812"/>
              <a:gd name="connsiteX46738" fmla="*/ 3416323 w 12184637"/>
              <a:gd name="connsiteY46738" fmla="*/ 1829684 h 4608812"/>
              <a:gd name="connsiteX46739" fmla="*/ 3421845 w 12184637"/>
              <a:gd name="connsiteY46739" fmla="*/ 1824604 h 4608812"/>
              <a:gd name="connsiteX46740" fmla="*/ 3428544 w 12184637"/>
              <a:gd name="connsiteY46740" fmla="*/ 1690683 h 4608812"/>
              <a:gd name="connsiteX46741" fmla="*/ 3433919 w 12184637"/>
              <a:gd name="connsiteY46741" fmla="*/ 1684941 h 4608812"/>
              <a:gd name="connsiteX46742" fmla="*/ 3428618 w 12184637"/>
              <a:gd name="connsiteY46742" fmla="*/ 1527755 h 4608812"/>
              <a:gd name="connsiteX46743" fmla="*/ 3422875 w 12184637"/>
              <a:gd name="connsiteY46743" fmla="*/ 1522380 h 4608812"/>
              <a:gd name="connsiteX46744" fmla="*/ 3417501 w 12184637"/>
              <a:gd name="connsiteY46744" fmla="*/ 1528123 h 4608812"/>
              <a:gd name="connsiteX46745" fmla="*/ 3422802 w 12184637"/>
              <a:gd name="connsiteY46745" fmla="*/ 1685309 h 4608812"/>
              <a:gd name="connsiteX46746" fmla="*/ 3428397 w 12184637"/>
              <a:gd name="connsiteY46746" fmla="*/ 1690683 h 4608812"/>
              <a:gd name="connsiteX46747" fmla="*/ 3428544 w 12184637"/>
              <a:gd name="connsiteY46747" fmla="*/ 1690683 h 4608812"/>
              <a:gd name="connsiteX46748" fmla="*/ 3424053 w 12184637"/>
              <a:gd name="connsiteY46748" fmla="*/ 1533424 h 4608812"/>
              <a:gd name="connsiteX46749" fmla="*/ 3428618 w 12184637"/>
              <a:gd name="connsiteY46749" fmla="*/ 1527019 h 4608812"/>
              <a:gd name="connsiteX46750" fmla="*/ 3398432 w 12184637"/>
              <a:gd name="connsiteY46750" fmla="*/ 1349072 h 4608812"/>
              <a:gd name="connsiteX46751" fmla="*/ 3392027 w 12184637"/>
              <a:gd name="connsiteY46751" fmla="*/ 1344507 h 4608812"/>
              <a:gd name="connsiteX46752" fmla="*/ 3387463 w 12184637"/>
              <a:gd name="connsiteY46752" fmla="*/ 1350912 h 4608812"/>
              <a:gd name="connsiteX46753" fmla="*/ 3417648 w 12184637"/>
              <a:gd name="connsiteY46753" fmla="*/ 1528859 h 4608812"/>
              <a:gd name="connsiteX46754" fmla="*/ 3423170 w 12184637"/>
              <a:gd name="connsiteY46754" fmla="*/ 1533498 h 4608812"/>
              <a:gd name="connsiteX46755" fmla="*/ 3424053 w 12184637"/>
              <a:gd name="connsiteY46755" fmla="*/ 1533424 h 4608812"/>
              <a:gd name="connsiteX46756" fmla="*/ 3394604 w 12184637"/>
              <a:gd name="connsiteY46756" fmla="*/ 1355256 h 4608812"/>
              <a:gd name="connsiteX46757" fmla="*/ 3398285 w 12184637"/>
              <a:gd name="connsiteY46757" fmla="*/ 1348262 h 4608812"/>
              <a:gd name="connsiteX46758" fmla="*/ 3335926 w 12184637"/>
              <a:gd name="connsiteY46758" fmla="*/ 1147197 h 4608812"/>
              <a:gd name="connsiteX46759" fmla="*/ 3328932 w 12184637"/>
              <a:gd name="connsiteY46759" fmla="*/ 1143516 h 4608812"/>
              <a:gd name="connsiteX46760" fmla="*/ 3325251 w 12184637"/>
              <a:gd name="connsiteY46760" fmla="*/ 1150510 h 4608812"/>
              <a:gd name="connsiteX46761" fmla="*/ 3387610 w 12184637"/>
              <a:gd name="connsiteY46761" fmla="*/ 1351575 h 4608812"/>
              <a:gd name="connsiteX46762" fmla="*/ 3392984 w 12184637"/>
              <a:gd name="connsiteY46762" fmla="*/ 1355477 h 4608812"/>
              <a:gd name="connsiteX46763" fmla="*/ 3394604 w 12184637"/>
              <a:gd name="connsiteY46763" fmla="*/ 1355256 h 4608812"/>
              <a:gd name="connsiteX46764" fmla="*/ 3332687 w 12184637"/>
              <a:gd name="connsiteY46764" fmla="*/ 1154044 h 4608812"/>
              <a:gd name="connsiteX46765" fmla="*/ 3335779 w 12184637"/>
              <a:gd name="connsiteY46765" fmla="*/ 1146755 h 4608812"/>
              <a:gd name="connsiteX46766" fmla="*/ 3251260 w 12184637"/>
              <a:gd name="connsiteY46766" fmla="*/ 937960 h 4608812"/>
              <a:gd name="connsiteX46767" fmla="*/ 3243971 w 12184637"/>
              <a:gd name="connsiteY46767" fmla="*/ 934867 h 4608812"/>
              <a:gd name="connsiteX46768" fmla="*/ 3240879 w 12184637"/>
              <a:gd name="connsiteY46768" fmla="*/ 942156 h 4608812"/>
              <a:gd name="connsiteX46769" fmla="*/ 3325398 w 12184637"/>
              <a:gd name="connsiteY46769" fmla="*/ 1150951 h 4608812"/>
              <a:gd name="connsiteX46770" fmla="*/ 3330626 w 12184637"/>
              <a:gd name="connsiteY46770" fmla="*/ 1154412 h 4608812"/>
              <a:gd name="connsiteX46771" fmla="*/ 3332687 w 12184637"/>
              <a:gd name="connsiteY46771" fmla="*/ 1154044 h 4608812"/>
              <a:gd name="connsiteX46772" fmla="*/ 3248462 w 12184637"/>
              <a:gd name="connsiteY46772" fmla="*/ 945175 h 4608812"/>
              <a:gd name="connsiteX46773" fmla="*/ 3251039 w 12184637"/>
              <a:gd name="connsiteY46773" fmla="*/ 937739 h 4608812"/>
              <a:gd name="connsiteX46774" fmla="*/ 3154151 w 12184637"/>
              <a:gd name="connsiteY46774" fmla="*/ 736085 h 4608812"/>
              <a:gd name="connsiteX46775" fmla="*/ 3146715 w 12184637"/>
              <a:gd name="connsiteY46775" fmla="*/ 733434 h 4608812"/>
              <a:gd name="connsiteX46776" fmla="*/ 3144138 w 12184637"/>
              <a:gd name="connsiteY46776" fmla="*/ 740870 h 4608812"/>
              <a:gd name="connsiteX46777" fmla="*/ 3241026 w 12184637"/>
              <a:gd name="connsiteY46777" fmla="*/ 942524 h 4608812"/>
              <a:gd name="connsiteX46778" fmla="*/ 3246106 w 12184637"/>
              <a:gd name="connsiteY46778" fmla="*/ 945690 h 4608812"/>
              <a:gd name="connsiteX46779" fmla="*/ 3248462 w 12184637"/>
              <a:gd name="connsiteY46779" fmla="*/ 945175 h 4608812"/>
              <a:gd name="connsiteX46780" fmla="*/ 3151868 w 12184637"/>
              <a:gd name="connsiteY46780" fmla="*/ 743300 h 4608812"/>
              <a:gd name="connsiteX46781" fmla="*/ 3154004 w 12184637"/>
              <a:gd name="connsiteY46781" fmla="*/ 735717 h 4608812"/>
              <a:gd name="connsiteX46782" fmla="*/ 3051152 w 12184637"/>
              <a:gd name="connsiteY46782" fmla="*/ 551953 h 4608812"/>
              <a:gd name="connsiteX46783" fmla="*/ 3043569 w 12184637"/>
              <a:gd name="connsiteY46783" fmla="*/ 549818 h 4608812"/>
              <a:gd name="connsiteX46784" fmla="*/ 3041434 w 12184637"/>
              <a:gd name="connsiteY46784" fmla="*/ 557401 h 4608812"/>
              <a:gd name="connsiteX46785" fmla="*/ 3144285 w 12184637"/>
              <a:gd name="connsiteY46785" fmla="*/ 741165 h 4608812"/>
              <a:gd name="connsiteX46786" fmla="*/ 3149218 w 12184637"/>
              <a:gd name="connsiteY46786" fmla="*/ 744036 h 4608812"/>
              <a:gd name="connsiteX46787" fmla="*/ 3151868 w 12184637"/>
              <a:gd name="connsiteY46787" fmla="*/ 743300 h 4608812"/>
              <a:gd name="connsiteX46788" fmla="*/ 3049385 w 12184637"/>
              <a:gd name="connsiteY46788" fmla="*/ 559315 h 4608812"/>
              <a:gd name="connsiteX46789" fmla="*/ 3050931 w 12184637"/>
              <a:gd name="connsiteY46789" fmla="*/ 551585 h 4608812"/>
              <a:gd name="connsiteX46790" fmla="*/ 2948153 w 12184637"/>
              <a:gd name="connsiteY46790" fmla="*/ 395946 h 4608812"/>
              <a:gd name="connsiteX46791" fmla="*/ 2940423 w 12184637"/>
              <a:gd name="connsiteY46791" fmla="*/ 394399 h 4608812"/>
              <a:gd name="connsiteX46792" fmla="*/ 2938877 w 12184637"/>
              <a:gd name="connsiteY46792" fmla="*/ 402130 h 4608812"/>
              <a:gd name="connsiteX46793" fmla="*/ 3041655 w 12184637"/>
              <a:gd name="connsiteY46793" fmla="*/ 557769 h 4608812"/>
              <a:gd name="connsiteX46794" fmla="*/ 3046366 w 12184637"/>
              <a:gd name="connsiteY46794" fmla="*/ 560273 h 4608812"/>
              <a:gd name="connsiteX46795" fmla="*/ 3049385 w 12184637"/>
              <a:gd name="connsiteY46795" fmla="*/ 559315 h 4608812"/>
              <a:gd name="connsiteX46796" fmla="*/ 2947122 w 12184637"/>
              <a:gd name="connsiteY46796" fmla="*/ 403308 h 4608812"/>
              <a:gd name="connsiteX46797" fmla="*/ 2947785 w 12184637"/>
              <a:gd name="connsiteY46797" fmla="*/ 395430 h 4608812"/>
              <a:gd name="connsiteX46798" fmla="*/ 2845301 w 12184637"/>
              <a:gd name="connsiteY46798" fmla="*/ 273216 h 4608812"/>
              <a:gd name="connsiteX46799" fmla="*/ 2837424 w 12184637"/>
              <a:gd name="connsiteY46799" fmla="*/ 272553 h 4608812"/>
              <a:gd name="connsiteX46800" fmla="*/ 2836761 w 12184637"/>
              <a:gd name="connsiteY46800" fmla="*/ 280431 h 4608812"/>
              <a:gd name="connsiteX46801" fmla="*/ 2939245 w 12184637"/>
              <a:gd name="connsiteY46801" fmla="*/ 402645 h 4608812"/>
              <a:gd name="connsiteX46802" fmla="*/ 2943588 w 12184637"/>
              <a:gd name="connsiteY46802" fmla="*/ 404633 h 4608812"/>
              <a:gd name="connsiteX46803" fmla="*/ 2947122 w 12184637"/>
              <a:gd name="connsiteY46803" fmla="*/ 403308 h 4608812"/>
              <a:gd name="connsiteX46804" fmla="*/ 2845375 w 12184637"/>
              <a:gd name="connsiteY46804" fmla="*/ 280357 h 4608812"/>
              <a:gd name="connsiteX46805" fmla="*/ 2844565 w 12184637"/>
              <a:gd name="connsiteY46805" fmla="*/ 272479 h 4608812"/>
              <a:gd name="connsiteX46806" fmla="*/ 2742303 w 12184637"/>
              <a:gd name="connsiteY46806" fmla="*/ 188623 h 4608812"/>
              <a:gd name="connsiteX46807" fmla="*/ 2734425 w 12184637"/>
              <a:gd name="connsiteY46807" fmla="*/ 189432 h 4608812"/>
              <a:gd name="connsiteX46808" fmla="*/ 2735235 w 12184637"/>
              <a:gd name="connsiteY46808" fmla="*/ 197310 h 4608812"/>
              <a:gd name="connsiteX46809" fmla="*/ 2837497 w 12184637"/>
              <a:gd name="connsiteY46809" fmla="*/ 281167 h 4608812"/>
              <a:gd name="connsiteX46810" fmla="*/ 2841105 w 12184637"/>
              <a:gd name="connsiteY46810" fmla="*/ 282419 h 4608812"/>
              <a:gd name="connsiteX46811" fmla="*/ 2845375 w 12184637"/>
              <a:gd name="connsiteY46811" fmla="*/ 280357 h 4608812"/>
              <a:gd name="connsiteX46812" fmla="*/ 2743922 w 12184637"/>
              <a:gd name="connsiteY46812" fmla="*/ 195028 h 4608812"/>
              <a:gd name="connsiteX46813" fmla="*/ 2740830 w 12184637"/>
              <a:gd name="connsiteY46813" fmla="*/ 187813 h 4608812"/>
              <a:gd name="connsiteX46814" fmla="*/ 2638715 w 12184637"/>
              <a:gd name="connsiteY46814" fmla="*/ 146952 h 4608812"/>
              <a:gd name="connsiteX46815" fmla="*/ 2631500 w 12184637"/>
              <a:gd name="connsiteY46815" fmla="*/ 150044 h 4608812"/>
              <a:gd name="connsiteX46816" fmla="*/ 2634592 w 12184637"/>
              <a:gd name="connsiteY46816" fmla="*/ 157259 h 4608812"/>
              <a:gd name="connsiteX46817" fmla="*/ 2736707 w 12184637"/>
              <a:gd name="connsiteY46817" fmla="*/ 198120 h 4608812"/>
              <a:gd name="connsiteX46818" fmla="*/ 2738842 w 12184637"/>
              <a:gd name="connsiteY46818" fmla="*/ 198488 h 4608812"/>
              <a:gd name="connsiteX46819" fmla="*/ 2743922 w 12184637"/>
              <a:gd name="connsiteY46819" fmla="*/ 195028 h 4608812"/>
              <a:gd name="connsiteX46820" fmla="*/ 2534833 w 12184637"/>
              <a:gd name="connsiteY46820" fmla="*/ 164253 h 4608812"/>
              <a:gd name="connsiteX46821" fmla="*/ 2637022 w 12184637"/>
              <a:gd name="connsiteY46821" fmla="*/ 157701 h 4608812"/>
              <a:gd name="connsiteX46822" fmla="*/ 2642249 w 12184637"/>
              <a:gd name="connsiteY46822" fmla="*/ 151811 h 4608812"/>
              <a:gd name="connsiteX46823" fmla="*/ 2636359 w 12184637"/>
              <a:gd name="connsiteY46823" fmla="*/ 146584 h 4608812"/>
              <a:gd name="connsiteX46824" fmla="*/ 2534170 w 12184637"/>
              <a:gd name="connsiteY46824" fmla="*/ 153136 h 4608812"/>
              <a:gd name="connsiteX46825" fmla="*/ 2528943 w 12184637"/>
              <a:gd name="connsiteY46825" fmla="*/ 159026 h 4608812"/>
              <a:gd name="connsiteX46826" fmla="*/ 2534538 w 12184637"/>
              <a:gd name="connsiteY46826" fmla="*/ 164253 h 4608812"/>
              <a:gd name="connsiteX46827" fmla="*/ 2534833 w 12184637"/>
              <a:gd name="connsiteY46827" fmla="*/ 164253 h 4608812"/>
              <a:gd name="connsiteX46828" fmla="*/ 7608428 w 12184637"/>
              <a:gd name="connsiteY46828" fmla="*/ 2773533 h 4608812"/>
              <a:gd name="connsiteX46829" fmla="*/ 7624036 w 12184637"/>
              <a:gd name="connsiteY46829" fmla="*/ 2730022 h 4608812"/>
              <a:gd name="connsiteX46830" fmla="*/ 7620648 w 12184637"/>
              <a:gd name="connsiteY46830" fmla="*/ 2722880 h 4608812"/>
              <a:gd name="connsiteX46831" fmla="*/ 7613507 w 12184637"/>
              <a:gd name="connsiteY46831" fmla="*/ 2726267 h 4608812"/>
              <a:gd name="connsiteX46832" fmla="*/ 7597899 w 12184637"/>
              <a:gd name="connsiteY46832" fmla="*/ 2769778 h 4608812"/>
              <a:gd name="connsiteX46833" fmla="*/ 7601286 w 12184637"/>
              <a:gd name="connsiteY46833" fmla="*/ 2776920 h 4608812"/>
              <a:gd name="connsiteX46834" fmla="*/ 7603200 w 12184637"/>
              <a:gd name="connsiteY46834" fmla="*/ 2777214 h 4608812"/>
              <a:gd name="connsiteX46835" fmla="*/ 7608428 w 12184637"/>
              <a:gd name="connsiteY46835" fmla="*/ 2773533 h 4608812"/>
              <a:gd name="connsiteX46836" fmla="*/ 7582291 w 12184637"/>
              <a:gd name="connsiteY46836" fmla="*/ 2809167 h 4608812"/>
              <a:gd name="connsiteX46837" fmla="*/ 7607691 w 12184637"/>
              <a:gd name="connsiteY46837" fmla="*/ 2775006 h 4608812"/>
              <a:gd name="connsiteX46838" fmla="*/ 7606513 w 12184637"/>
              <a:gd name="connsiteY46838" fmla="*/ 2767201 h 4608812"/>
              <a:gd name="connsiteX46839" fmla="*/ 7598709 w 12184637"/>
              <a:gd name="connsiteY46839" fmla="*/ 2768379 h 4608812"/>
              <a:gd name="connsiteX46840" fmla="*/ 7573309 w 12184637"/>
              <a:gd name="connsiteY46840" fmla="*/ 2802541 h 4608812"/>
              <a:gd name="connsiteX46841" fmla="*/ 7574488 w 12184637"/>
              <a:gd name="connsiteY46841" fmla="*/ 2810345 h 4608812"/>
              <a:gd name="connsiteX46842" fmla="*/ 7577874 w 12184637"/>
              <a:gd name="connsiteY46842" fmla="*/ 2811449 h 4608812"/>
              <a:gd name="connsiteX46843" fmla="*/ 7582291 w 12184637"/>
              <a:gd name="connsiteY46843" fmla="*/ 2809167 h 4608812"/>
              <a:gd name="connsiteX46844" fmla="*/ 7587372 w 12184637"/>
              <a:gd name="connsiteY46844" fmla="*/ 2855770 h 4608812"/>
              <a:gd name="connsiteX46845" fmla="*/ 7591789 w 12184637"/>
              <a:gd name="connsiteY46845" fmla="*/ 2849218 h 4608812"/>
              <a:gd name="connsiteX46846" fmla="*/ 7583248 w 12184637"/>
              <a:gd name="connsiteY46846" fmla="*/ 2804749 h 4608812"/>
              <a:gd name="connsiteX46847" fmla="*/ 7576696 w 12184637"/>
              <a:gd name="connsiteY46847" fmla="*/ 2800332 h 4608812"/>
              <a:gd name="connsiteX46848" fmla="*/ 7572278 w 12184637"/>
              <a:gd name="connsiteY46848" fmla="*/ 2806884 h 4608812"/>
              <a:gd name="connsiteX46849" fmla="*/ 7580819 w 12184637"/>
              <a:gd name="connsiteY46849" fmla="*/ 2851353 h 4608812"/>
              <a:gd name="connsiteX46850" fmla="*/ 7586341 w 12184637"/>
              <a:gd name="connsiteY46850" fmla="*/ 2855844 h 4608812"/>
              <a:gd name="connsiteX46851" fmla="*/ 7587372 w 12184637"/>
              <a:gd name="connsiteY46851" fmla="*/ 2855770 h 4608812"/>
              <a:gd name="connsiteX46852" fmla="*/ 7586267 w 12184637"/>
              <a:gd name="connsiteY46852" fmla="*/ 2905834 h 4608812"/>
              <a:gd name="connsiteX46853" fmla="*/ 7591862 w 12184637"/>
              <a:gd name="connsiteY46853" fmla="*/ 2850837 h 4608812"/>
              <a:gd name="connsiteX46854" fmla="*/ 7586856 w 12184637"/>
              <a:gd name="connsiteY46854" fmla="*/ 2844727 h 4608812"/>
              <a:gd name="connsiteX46855" fmla="*/ 7580745 w 12184637"/>
              <a:gd name="connsiteY46855" fmla="*/ 2849733 h 4608812"/>
              <a:gd name="connsiteX46856" fmla="*/ 7575150 w 12184637"/>
              <a:gd name="connsiteY46856" fmla="*/ 2904730 h 4608812"/>
              <a:gd name="connsiteX46857" fmla="*/ 7580156 w 12184637"/>
              <a:gd name="connsiteY46857" fmla="*/ 2910840 h 4608812"/>
              <a:gd name="connsiteX46858" fmla="*/ 7580745 w 12184637"/>
              <a:gd name="connsiteY46858" fmla="*/ 2910840 h 4608812"/>
              <a:gd name="connsiteX46859" fmla="*/ 7586267 w 12184637"/>
              <a:gd name="connsiteY46859" fmla="*/ 2905834 h 4608812"/>
              <a:gd name="connsiteX46860" fmla="*/ 7567640 w 12184637"/>
              <a:gd name="connsiteY46860" fmla="*/ 2968782 h 4608812"/>
              <a:gd name="connsiteX46861" fmla="*/ 7586046 w 12184637"/>
              <a:gd name="connsiteY46861" fmla="*/ 2906865 h 4608812"/>
              <a:gd name="connsiteX46862" fmla="*/ 7582291 w 12184637"/>
              <a:gd name="connsiteY46862" fmla="*/ 2899944 h 4608812"/>
              <a:gd name="connsiteX46863" fmla="*/ 7575371 w 12184637"/>
              <a:gd name="connsiteY46863" fmla="*/ 2903699 h 4608812"/>
              <a:gd name="connsiteX46864" fmla="*/ 7556965 w 12184637"/>
              <a:gd name="connsiteY46864" fmla="*/ 2965616 h 4608812"/>
              <a:gd name="connsiteX46865" fmla="*/ 7560719 w 12184637"/>
              <a:gd name="connsiteY46865" fmla="*/ 2972537 h 4608812"/>
              <a:gd name="connsiteX46866" fmla="*/ 7562339 w 12184637"/>
              <a:gd name="connsiteY46866" fmla="*/ 2972757 h 4608812"/>
              <a:gd name="connsiteX46867" fmla="*/ 7567640 w 12184637"/>
              <a:gd name="connsiteY46867" fmla="*/ 2968782 h 4608812"/>
              <a:gd name="connsiteX46868" fmla="*/ 7512423 w 12184637"/>
              <a:gd name="connsiteY46868" fmla="*/ 3001470 h 4608812"/>
              <a:gd name="connsiteX46869" fmla="*/ 7564990 w 12184637"/>
              <a:gd name="connsiteY46869" fmla="*/ 2972021 h 4608812"/>
              <a:gd name="connsiteX46870" fmla="*/ 7567125 w 12184637"/>
              <a:gd name="connsiteY46870" fmla="*/ 2964438 h 4608812"/>
              <a:gd name="connsiteX46871" fmla="*/ 7559542 w 12184637"/>
              <a:gd name="connsiteY46871" fmla="*/ 2962303 h 4608812"/>
              <a:gd name="connsiteX46872" fmla="*/ 7506975 w 12184637"/>
              <a:gd name="connsiteY46872" fmla="*/ 2991752 h 4608812"/>
              <a:gd name="connsiteX46873" fmla="*/ 7504839 w 12184637"/>
              <a:gd name="connsiteY46873" fmla="*/ 2999336 h 4608812"/>
              <a:gd name="connsiteX46874" fmla="*/ 7509772 w 12184637"/>
              <a:gd name="connsiteY46874" fmla="*/ 3002207 h 4608812"/>
              <a:gd name="connsiteX46875" fmla="*/ 7512423 w 12184637"/>
              <a:gd name="connsiteY46875" fmla="*/ 3001470 h 4608812"/>
              <a:gd name="connsiteX46876" fmla="*/ 7468396 w 12184637"/>
              <a:gd name="connsiteY46876" fmla="*/ 3019361 h 4608812"/>
              <a:gd name="connsiteX46877" fmla="*/ 7511834 w 12184637"/>
              <a:gd name="connsiteY46877" fmla="*/ 3001765 h 4608812"/>
              <a:gd name="connsiteX46878" fmla="*/ 7514926 w 12184637"/>
              <a:gd name="connsiteY46878" fmla="*/ 2994476 h 4608812"/>
              <a:gd name="connsiteX46879" fmla="*/ 7507637 w 12184637"/>
              <a:gd name="connsiteY46879" fmla="*/ 2991384 h 4608812"/>
              <a:gd name="connsiteX46880" fmla="*/ 7464200 w 12184637"/>
              <a:gd name="connsiteY46880" fmla="*/ 3008980 h 4608812"/>
              <a:gd name="connsiteX46881" fmla="*/ 7461107 w 12184637"/>
              <a:gd name="connsiteY46881" fmla="*/ 3016269 h 4608812"/>
              <a:gd name="connsiteX46882" fmla="*/ 7466335 w 12184637"/>
              <a:gd name="connsiteY46882" fmla="*/ 3019729 h 4608812"/>
              <a:gd name="connsiteX46883" fmla="*/ 7468396 w 12184637"/>
              <a:gd name="connsiteY46883" fmla="*/ 3019361 h 4608812"/>
              <a:gd name="connsiteX46884" fmla="*/ 7438210 w 12184637"/>
              <a:gd name="connsiteY46884" fmla="*/ 3031656 h 4608812"/>
              <a:gd name="connsiteX46885" fmla="*/ 7468396 w 12184637"/>
              <a:gd name="connsiteY46885" fmla="*/ 3019435 h 4608812"/>
              <a:gd name="connsiteX46886" fmla="*/ 7471488 w 12184637"/>
              <a:gd name="connsiteY46886" fmla="*/ 3012146 h 4608812"/>
              <a:gd name="connsiteX46887" fmla="*/ 7464200 w 12184637"/>
              <a:gd name="connsiteY46887" fmla="*/ 3009054 h 4608812"/>
              <a:gd name="connsiteX46888" fmla="*/ 7434014 w 12184637"/>
              <a:gd name="connsiteY46888" fmla="*/ 3021275 h 4608812"/>
              <a:gd name="connsiteX46889" fmla="*/ 7430922 w 12184637"/>
              <a:gd name="connsiteY46889" fmla="*/ 3028564 h 4608812"/>
              <a:gd name="connsiteX46890" fmla="*/ 7436149 w 12184637"/>
              <a:gd name="connsiteY46890" fmla="*/ 3032024 h 4608812"/>
              <a:gd name="connsiteX46891" fmla="*/ 7438210 w 12184637"/>
              <a:gd name="connsiteY46891" fmla="*/ 3031656 h 4608812"/>
              <a:gd name="connsiteX46892" fmla="*/ 7409277 w 12184637"/>
              <a:gd name="connsiteY46892" fmla="*/ 3088935 h 4608812"/>
              <a:gd name="connsiteX46893" fmla="*/ 7441008 w 12184637"/>
              <a:gd name="connsiteY46893" fmla="*/ 3029079 h 4608812"/>
              <a:gd name="connsiteX46894" fmla="*/ 7438652 w 12184637"/>
              <a:gd name="connsiteY46894" fmla="*/ 3021570 h 4608812"/>
              <a:gd name="connsiteX46895" fmla="*/ 7431143 w 12184637"/>
              <a:gd name="connsiteY46895" fmla="*/ 3023852 h 4608812"/>
              <a:gd name="connsiteX46896" fmla="*/ 7399411 w 12184637"/>
              <a:gd name="connsiteY46896" fmla="*/ 3083708 h 4608812"/>
              <a:gd name="connsiteX46897" fmla="*/ 7401767 w 12184637"/>
              <a:gd name="connsiteY46897" fmla="*/ 3091217 h 4608812"/>
              <a:gd name="connsiteX46898" fmla="*/ 7404418 w 12184637"/>
              <a:gd name="connsiteY46898" fmla="*/ 3091880 h 4608812"/>
              <a:gd name="connsiteX46899" fmla="*/ 7409277 w 12184637"/>
              <a:gd name="connsiteY46899" fmla="*/ 3088935 h 4608812"/>
              <a:gd name="connsiteX46900" fmla="*/ 7406994 w 12184637"/>
              <a:gd name="connsiteY46900" fmla="*/ 3093352 h 4608812"/>
              <a:gd name="connsiteX46901" fmla="*/ 7409350 w 12184637"/>
              <a:gd name="connsiteY46901" fmla="*/ 3088935 h 4608812"/>
              <a:gd name="connsiteX46902" fmla="*/ 7406994 w 12184637"/>
              <a:gd name="connsiteY46902" fmla="*/ 3081425 h 4608812"/>
              <a:gd name="connsiteX46903" fmla="*/ 7399485 w 12184637"/>
              <a:gd name="connsiteY46903" fmla="*/ 3083781 h 4608812"/>
              <a:gd name="connsiteX46904" fmla="*/ 7397129 w 12184637"/>
              <a:gd name="connsiteY46904" fmla="*/ 3088199 h 4608812"/>
              <a:gd name="connsiteX46905" fmla="*/ 7399485 w 12184637"/>
              <a:gd name="connsiteY46905" fmla="*/ 3095708 h 4608812"/>
              <a:gd name="connsiteX46906" fmla="*/ 7402135 w 12184637"/>
              <a:gd name="connsiteY46906" fmla="*/ 3096371 h 4608812"/>
              <a:gd name="connsiteX46907" fmla="*/ 7406994 w 12184637"/>
              <a:gd name="connsiteY46907" fmla="*/ 3093352 h 4608812"/>
              <a:gd name="connsiteX46908" fmla="*/ 7307529 w 12184637"/>
              <a:gd name="connsiteY46908" fmla="*/ 3123317 h 4608812"/>
              <a:gd name="connsiteX46909" fmla="*/ 7403534 w 12184637"/>
              <a:gd name="connsiteY46909" fmla="*/ 3096076 h 4608812"/>
              <a:gd name="connsiteX46910" fmla="*/ 7407362 w 12184637"/>
              <a:gd name="connsiteY46910" fmla="*/ 3089156 h 4608812"/>
              <a:gd name="connsiteX46911" fmla="*/ 7400442 w 12184637"/>
              <a:gd name="connsiteY46911" fmla="*/ 3085327 h 4608812"/>
              <a:gd name="connsiteX46912" fmla="*/ 7304437 w 12184637"/>
              <a:gd name="connsiteY46912" fmla="*/ 3112568 h 4608812"/>
              <a:gd name="connsiteX46913" fmla="*/ 7300609 w 12184637"/>
              <a:gd name="connsiteY46913" fmla="*/ 3119488 h 4608812"/>
              <a:gd name="connsiteX46914" fmla="*/ 7305983 w 12184637"/>
              <a:gd name="connsiteY46914" fmla="*/ 3123538 h 4608812"/>
              <a:gd name="connsiteX46915" fmla="*/ 7307529 w 12184637"/>
              <a:gd name="connsiteY46915" fmla="*/ 3123317 h 4608812"/>
              <a:gd name="connsiteX46916" fmla="*/ 7269172 w 12184637"/>
              <a:gd name="connsiteY46916" fmla="*/ 3182510 h 4608812"/>
              <a:gd name="connsiteX46917" fmla="*/ 7310621 w 12184637"/>
              <a:gd name="connsiteY46917" fmla="*/ 3121108 h 4608812"/>
              <a:gd name="connsiteX46918" fmla="*/ 7309149 w 12184637"/>
              <a:gd name="connsiteY46918" fmla="*/ 3113378 h 4608812"/>
              <a:gd name="connsiteX46919" fmla="*/ 7301418 w 12184637"/>
              <a:gd name="connsiteY46919" fmla="*/ 3114850 h 4608812"/>
              <a:gd name="connsiteX46920" fmla="*/ 7259969 w 12184637"/>
              <a:gd name="connsiteY46920" fmla="*/ 3176252 h 4608812"/>
              <a:gd name="connsiteX46921" fmla="*/ 7261441 w 12184637"/>
              <a:gd name="connsiteY46921" fmla="*/ 3183982 h 4608812"/>
              <a:gd name="connsiteX46922" fmla="*/ 7264607 w 12184637"/>
              <a:gd name="connsiteY46922" fmla="*/ 3184940 h 4608812"/>
              <a:gd name="connsiteX46923" fmla="*/ 7269172 w 12184637"/>
              <a:gd name="connsiteY46923" fmla="*/ 3182510 h 4608812"/>
              <a:gd name="connsiteX46924" fmla="*/ 7228237 w 12184637"/>
              <a:gd name="connsiteY46924" fmla="*/ 3236623 h 4608812"/>
              <a:gd name="connsiteX46925" fmla="*/ 7269025 w 12184637"/>
              <a:gd name="connsiteY46925" fmla="*/ 3182731 h 4608812"/>
              <a:gd name="connsiteX46926" fmla="*/ 7267920 w 12184637"/>
              <a:gd name="connsiteY46926" fmla="*/ 3174927 h 4608812"/>
              <a:gd name="connsiteX46927" fmla="*/ 7260116 w 12184637"/>
              <a:gd name="connsiteY46927" fmla="*/ 3176031 h 4608812"/>
              <a:gd name="connsiteX46928" fmla="*/ 7219329 w 12184637"/>
              <a:gd name="connsiteY46928" fmla="*/ 3229923 h 4608812"/>
              <a:gd name="connsiteX46929" fmla="*/ 7220433 w 12184637"/>
              <a:gd name="connsiteY46929" fmla="*/ 3237727 h 4608812"/>
              <a:gd name="connsiteX46930" fmla="*/ 7223820 w 12184637"/>
              <a:gd name="connsiteY46930" fmla="*/ 3238832 h 4608812"/>
              <a:gd name="connsiteX46931" fmla="*/ 7228237 w 12184637"/>
              <a:gd name="connsiteY46931" fmla="*/ 3236623 h 4608812"/>
              <a:gd name="connsiteX46932" fmla="*/ 7194223 w 12184637"/>
              <a:gd name="connsiteY46932" fmla="*/ 3280061 h 4608812"/>
              <a:gd name="connsiteX46933" fmla="*/ 7228164 w 12184637"/>
              <a:gd name="connsiteY46933" fmla="*/ 3236770 h 4608812"/>
              <a:gd name="connsiteX46934" fmla="*/ 7227207 w 12184637"/>
              <a:gd name="connsiteY46934" fmla="*/ 3228966 h 4608812"/>
              <a:gd name="connsiteX46935" fmla="*/ 7219403 w 12184637"/>
              <a:gd name="connsiteY46935" fmla="*/ 3229923 h 4608812"/>
              <a:gd name="connsiteX46936" fmla="*/ 7185462 w 12184637"/>
              <a:gd name="connsiteY46936" fmla="*/ 3273214 h 4608812"/>
              <a:gd name="connsiteX46937" fmla="*/ 7186419 w 12184637"/>
              <a:gd name="connsiteY46937" fmla="*/ 3281018 h 4608812"/>
              <a:gd name="connsiteX46938" fmla="*/ 7189880 w 12184637"/>
              <a:gd name="connsiteY46938" fmla="*/ 3282196 h 4608812"/>
              <a:gd name="connsiteX46939" fmla="*/ 7194223 w 12184637"/>
              <a:gd name="connsiteY46939" fmla="*/ 3280061 h 4608812"/>
              <a:gd name="connsiteX46940" fmla="*/ 7070610 w 12184637"/>
              <a:gd name="connsiteY46940" fmla="*/ 3306786 h 4608812"/>
              <a:gd name="connsiteX46941" fmla="*/ 7190984 w 12184637"/>
              <a:gd name="connsiteY46941" fmla="*/ 3282049 h 4608812"/>
              <a:gd name="connsiteX46942" fmla="*/ 7195328 w 12184637"/>
              <a:gd name="connsiteY46942" fmla="*/ 3275496 h 4608812"/>
              <a:gd name="connsiteX46943" fmla="*/ 7188775 w 12184637"/>
              <a:gd name="connsiteY46943" fmla="*/ 3271152 h 4608812"/>
              <a:gd name="connsiteX46944" fmla="*/ 7068401 w 12184637"/>
              <a:gd name="connsiteY46944" fmla="*/ 3295890 h 4608812"/>
              <a:gd name="connsiteX46945" fmla="*/ 7064057 w 12184637"/>
              <a:gd name="connsiteY46945" fmla="*/ 3302442 h 4608812"/>
              <a:gd name="connsiteX46946" fmla="*/ 7069579 w 12184637"/>
              <a:gd name="connsiteY46946" fmla="*/ 3306933 h 4608812"/>
              <a:gd name="connsiteX46947" fmla="*/ 7070610 w 12184637"/>
              <a:gd name="connsiteY46947" fmla="*/ 3306786 h 4608812"/>
              <a:gd name="connsiteX46948" fmla="*/ 6936321 w 12184637"/>
              <a:gd name="connsiteY46948" fmla="*/ 3313486 h 4608812"/>
              <a:gd name="connsiteX46949" fmla="*/ 7069726 w 12184637"/>
              <a:gd name="connsiteY46949" fmla="*/ 3306860 h 4608812"/>
              <a:gd name="connsiteX46950" fmla="*/ 7075027 w 12184637"/>
              <a:gd name="connsiteY46950" fmla="*/ 3301043 h 4608812"/>
              <a:gd name="connsiteX46951" fmla="*/ 7069211 w 12184637"/>
              <a:gd name="connsiteY46951" fmla="*/ 3295742 h 4608812"/>
              <a:gd name="connsiteX46952" fmla="*/ 6935806 w 12184637"/>
              <a:gd name="connsiteY46952" fmla="*/ 3302368 h 4608812"/>
              <a:gd name="connsiteX46953" fmla="*/ 6930505 w 12184637"/>
              <a:gd name="connsiteY46953" fmla="*/ 3308185 h 4608812"/>
              <a:gd name="connsiteX46954" fmla="*/ 6936100 w 12184637"/>
              <a:gd name="connsiteY46954" fmla="*/ 3313486 h 4608812"/>
              <a:gd name="connsiteX46955" fmla="*/ 6936321 w 12184637"/>
              <a:gd name="connsiteY46955" fmla="*/ 3313486 h 4608812"/>
              <a:gd name="connsiteX46956" fmla="*/ 6941622 w 12184637"/>
              <a:gd name="connsiteY46956" fmla="*/ 3308700 h 4608812"/>
              <a:gd name="connsiteX46957" fmla="*/ 6936910 w 12184637"/>
              <a:gd name="connsiteY46957" fmla="*/ 3302442 h 4608812"/>
              <a:gd name="connsiteX46958" fmla="*/ 6800045 w 12184637"/>
              <a:gd name="connsiteY46958" fmla="*/ 3283079 h 4608812"/>
              <a:gd name="connsiteX46959" fmla="*/ 6793787 w 12184637"/>
              <a:gd name="connsiteY46959" fmla="*/ 3287791 h 4608812"/>
              <a:gd name="connsiteX46960" fmla="*/ 6798498 w 12184637"/>
              <a:gd name="connsiteY46960" fmla="*/ 3294049 h 4608812"/>
              <a:gd name="connsiteX46961" fmla="*/ 6935364 w 12184637"/>
              <a:gd name="connsiteY46961" fmla="*/ 3313412 h 4608812"/>
              <a:gd name="connsiteX46962" fmla="*/ 6936174 w 12184637"/>
              <a:gd name="connsiteY46962" fmla="*/ 3313486 h 4608812"/>
              <a:gd name="connsiteX46963" fmla="*/ 6941622 w 12184637"/>
              <a:gd name="connsiteY46963" fmla="*/ 3308700 h 4608812"/>
              <a:gd name="connsiteX46964" fmla="*/ 6804536 w 12184637"/>
              <a:gd name="connsiteY46964" fmla="*/ 3290221 h 4608812"/>
              <a:gd name="connsiteX46965" fmla="*/ 6800781 w 12184637"/>
              <a:gd name="connsiteY46965" fmla="*/ 3283300 h 4608812"/>
              <a:gd name="connsiteX46966" fmla="*/ 6675474 w 12184637"/>
              <a:gd name="connsiteY46966" fmla="*/ 3246120 h 4608812"/>
              <a:gd name="connsiteX46967" fmla="*/ 6668554 w 12184637"/>
              <a:gd name="connsiteY46967" fmla="*/ 3249875 h 4608812"/>
              <a:gd name="connsiteX46968" fmla="*/ 6672309 w 12184637"/>
              <a:gd name="connsiteY46968" fmla="*/ 3256796 h 4608812"/>
              <a:gd name="connsiteX46969" fmla="*/ 6797615 w 12184637"/>
              <a:gd name="connsiteY46969" fmla="*/ 3293976 h 4608812"/>
              <a:gd name="connsiteX46970" fmla="*/ 6799235 w 12184637"/>
              <a:gd name="connsiteY46970" fmla="*/ 3294196 h 4608812"/>
              <a:gd name="connsiteX46971" fmla="*/ 6804536 w 12184637"/>
              <a:gd name="connsiteY46971" fmla="*/ 3290221 h 4608812"/>
              <a:gd name="connsiteX46972" fmla="*/ 6678934 w 12184637"/>
              <a:gd name="connsiteY46972" fmla="*/ 3253851 h 4608812"/>
              <a:gd name="connsiteX46973" fmla="*/ 6676284 w 12184637"/>
              <a:gd name="connsiteY46973" fmla="*/ 3246415 h 4608812"/>
              <a:gd name="connsiteX46974" fmla="*/ 6577776 w 12184637"/>
              <a:gd name="connsiteY46974" fmla="*/ 3199664 h 4608812"/>
              <a:gd name="connsiteX46975" fmla="*/ 6570340 w 12184637"/>
              <a:gd name="connsiteY46975" fmla="*/ 3202315 h 4608812"/>
              <a:gd name="connsiteX46976" fmla="*/ 6572991 w 12184637"/>
              <a:gd name="connsiteY46976" fmla="*/ 3209751 h 4608812"/>
              <a:gd name="connsiteX46977" fmla="*/ 6671498 w 12184637"/>
              <a:gd name="connsiteY46977" fmla="*/ 3256501 h 4608812"/>
              <a:gd name="connsiteX46978" fmla="*/ 6673928 w 12184637"/>
              <a:gd name="connsiteY46978" fmla="*/ 3257017 h 4608812"/>
              <a:gd name="connsiteX46979" fmla="*/ 6678934 w 12184637"/>
              <a:gd name="connsiteY46979" fmla="*/ 3253851 h 4608812"/>
              <a:gd name="connsiteX46980" fmla="*/ 6579911 w 12184637"/>
              <a:gd name="connsiteY46980" fmla="*/ 3207984 h 4608812"/>
              <a:gd name="connsiteX46981" fmla="*/ 6578586 w 12184637"/>
              <a:gd name="connsiteY46981" fmla="*/ 3200180 h 4608812"/>
              <a:gd name="connsiteX46982" fmla="*/ 6520939 w 12184637"/>
              <a:gd name="connsiteY46982" fmla="*/ 3159466 h 4608812"/>
              <a:gd name="connsiteX46983" fmla="*/ 6513135 w 12184637"/>
              <a:gd name="connsiteY46983" fmla="*/ 3160791 h 4608812"/>
              <a:gd name="connsiteX46984" fmla="*/ 6514461 w 12184637"/>
              <a:gd name="connsiteY46984" fmla="*/ 3168595 h 4608812"/>
              <a:gd name="connsiteX46985" fmla="*/ 6572107 w 12184637"/>
              <a:gd name="connsiteY46985" fmla="*/ 3209309 h 4608812"/>
              <a:gd name="connsiteX46986" fmla="*/ 6575347 w 12184637"/>
              <a:gd name="connsiteY46986" fmla="*/ 3210339 h 4608812"/>
              <a:gd name="connsiteX46987" fmla="*/ 6579911 w 12184637"/>
              <a:gd name="connsiteY46987" fmla="*/ 3207984 h 4608812"/>
              <a:gd name="connsiteX46988" fmla="*/ 6523295 w 12184637"/>
              <a:gd name="connsiteY46988" fmla="*/ 3164251 h 4608812"/>
              <a:gd name="connsiteX46989" fmla="*/ 6525136 w 12184637"/>
              <a:gd name="connsiteY46989" fmla="*/ 3122802 h 4608812"/>
              <a:gd name="connsiteX46990" fmla="*/ 6519835 w 12184637"/>
              <a:gd name="connsiteY46990" fmla="*/ 3116985 h 4608812"/>
              <a:gd name="connsiteX46991" fmla="*/ 6514019 w 12184637"/>
              <a:gd name="connsiteY46991" fmla="*/ 3122286 h 4608812"/>
              <a:gd name="connsiteX46992" fmla="*/ 6512178 w 12184637"/>
              <a:gd name="connsiteY46992" fmla="*/ 3163736 h 4608812"/>
              <a:gd name="connsiteX46993" fmla="*/ 6517479 w 12184637"/>
              <a:gd name="connsiteY46993" fmla="*/ 3169552 h 4608812"/>
              <a:gd name="connsiteX46994" fmla="*/ 6517774 w 12184637"/>
              <a:gd name="connsiteY46994" fmla="*/ 3169552 h 4608812"/>
              <a:gd name="connsiteX46995" fmla="*/ 6523295 w 12184637"/>
              <a:gd name="connsiteY46995" fmla="*/ 3164251 h 4608812"/>
              <a:gd name="connsiteX46996" fmla="*/ 6524768 w 12184637"/>
              <a:gd name="connsiteY46996" fmla="*/ 3124642 h 4608812"/>
              <a:gd name="connsiteX46997" fmla="*/ 6547885 w 12184637"/>
              <a:gd name="connsiteY46997" fmla="*/ 3065891 h 4608812"/>
              <a:gd name="connsiteX46998" fmla="*/ 6544720 w 12184637"/>
              <a:gd name="connsiteY46998" fmla="*/ 3058676 h 4608812"/>
              <a:gd name="connsiteX46999" fmla="*/ 6537505 w 12184637"/>
              <a:gd name="connsiteY46999" fmla="*/ 3061842 h 4608812"/>
              <a:gd name="connsiteX47000" fmla="*/ 6514387 w 12184637"/>
              <a:gd name="connsiteY47000" fmla="*/ 3120593 h 4608812"/>
              <a:gd name="connsiteX47001" fmla="*/ 6517553 w 12184637"/>
              <a:gd name="connsiteY47001" fmla="*/ 3127808 h 4608812"/>
              <a:gd name="connsiteX47002" fmla="*/ 6519614 w 12184637"/>
              <a:gd name="connsiteY47002" fmla="*/ 3128176 h 4608812"/>
              <a:gd name="connsiteX47003" fmla="*/ 6524768 w 12184637"/>
              <a:gd name="connsiteY47003" fmla="*/ 3124642 h 4608812"/>
              <a:gd name="connsiteX47004" fmla="*/ 6547296 w 12184637"/>
              <a:gd name="connsiteY47004" fmla="*/ 3066995 h 4608812"/>
              <a:gd name="connsiteX47005" fmla="*/ 6592795 w 12184637"/>
              <a:gd name="connsiteY47005" fmla="*/ 3001912 h 4608812"/>
              <a:gd name="connsiteX47006" fmla="*/ 6591397 w 12184637"/>
              <a:gd name="connsiteY47006" fmla="*/ 2994182 h 4608812"/>
              <a:gd name="connsiteX47007" fmla="*/ 6583666 w 12184637"/>
              <a:gd name="connsiteY47007" fmla="*/ 2995581 h 4608812"/>
              <a:gd name="connsiteX47008" fmla="*/ 6538167 w 12184637"/>
              <a:gd name="connsiteY47008" fmla="*/ 3060664 h 4608812"/>
              <a:gd name="connsiteX47009" fmla="*/ 6539566 w 12184637"/>
              <a:gd name="connsiteY47009" fmla="*/ 3068394 h 4608812"/>
              <a:gd name="connsiteX47010" fmla="*/ 6542805 w 12184637"/>
              <a:gd name="connsiteY47010" fmla="*/ 3069425 h 4608812"/>
              <a:gd name="connsiteX47011" fmla="*/ 6547296 w 12184637"/>
              <a:gd name="connsiteY47011" fmla="*/ 3066995 h 4608812"/>
              <a:gd name="connsiteX47012" fmla="*/ 6592280 w 12184637"/>
              <a:gd name="connsiteY47012" fmla="*/ 3002501 h 4608812"/>
              <a:gd name="connsiteX47013" fmla="*/ 6652357 w 12184637"/>
              <a:gd name="connsiteY47013" fmla="*/ 2937198 h 4608812"/>
              <a:gd name="connsiteX47014" fmla="*/ 6652062 w 12184637"/>
              <a:gd name="connsiteY47014" fmla="*/ 2929320 h 4608812"/>
              <a:gd name="connsiteX47015" fmla="*/ 6644185 w 12184637"/>
              <a:gd name="connsiteY47015" fmla="*/ 2929614 h 4608812"/>
              <a:gd name="connsiteX47016" fmla="*/ 6584108 w 12184637"/>
              <a:gd name="connsiteY47016" fmla="*/ 2994918 h 4608812"/>
              <a:gd name="connsiteX47017" fmla="*/ 6584403 w 12184637"/>
              <a:gd name="connsiteY47017" fmla="*/ 3002796 h 4608812"/>
              <a:gd name="connsiteX47018" fmla="*/ 6588231 w 12184637"/>
              <a:gd name="connsiteY47018" fmla="*/ 3004268 h 4608812"/>
              <a:gd name="connsiteX47019" fmla="*/ 6592280 w 12184637"/>
              <a:gd name="connsiteY47019" fmla="*/ 3002501 h 4608812"/>
              <a:gd name="connsiteX47020" fmla="*/ 6651989 w 12184637"/>
              <a:gd name="connsiteY47020" fmla="*/ 2937639 h 4608812"/>
              <a:gd name="connsiteX47021" fmla="*/ 6718617 w 12184637"/>
              <a:gd name="connsiteY47021" fmla="*/ 2878446 h 4608812"/>
              <a:gd name="connsiteX47022" fmla="*/ 6719059 w 12184637"/>
              <a:gd name="connsiteY47022" fmla="*/ 2870568 h 4608812"/>
              <a:gd name="connsiteX47023" fmla="*/ 6711181 w 12184637"/>
              <a:gd name="connsiteY47023" fmla="*/ 2870127 h 4608812"/>
              <a:gd name="connsiteX47024" fmla="*/ 6644553 w 12184637"/>
              <a:gd name="connsiteY47024" fmla="*/ 2929320 h 4608812"/>
              <a:gd name="connsiteX47025" fmla="*/ 6644111 w 12184637"/>
              <a:gd name="connsiteY47025" fmla="*/ 2937198 h 4608812"/>
              <a:gd name="connsiteX47026" fmla="*/ 6648307 w 12184637"/>
              <a:gd name="connsiteY47026" fmla="*/ 2939038 h 4608812"/>
              <a:gd name="connsiteX47027" fmla="*/ 6651989 w 12184637"/>
              <a:gd name="connsiteY47027" fmla="*/ 2937639 h 4608812"/>
              <a:gd name="connsiteX47028" fmla="*/ 6718249 w 12184637"/>
              <a:gd name="connsiteY47028" fmla="*/ 2878741 h 4608812"/>
              <a:gd name="connsiteX47029" fmla="*/ 6786645 w 12184637"/>
              <a:gd name="connsiteY47029" fmla="*/ 2828014 h 4608812"/>
              <a:gd name="connsiteX47030" fmla="*/ 6787823 w 12184637"/>
              <a:gd name="connsiteY47030" fmla="*/ 2820210 h 4608812"/>
              <a:gd name="connsiteX47031" fmla="*/ 6780019 w 12184637"/>
              <a:gd name="connsiteY47031" fmla="*/ 2819032 h 4608812"/>
              <a:gd name="connsiteX47032" fmla="*/ 6711623 w 12184637"/>
              <a:gd name="connsiteY47032" fmla="*/ 2869759 h 4608812"/>
              <a:gd name="connsiteX47033" fmla="*/ 6710445 w 12184637"/>
              <a:gd name="connsiteY47033" fmla="*/ 2877563 h 4608812"/>
              <a:gd name="connsiteX47034" fmla="*/ 6714936 w 12184637"/>
              <a:gd name="connsiteY47034" fmla="*/ 2879845 h 4608812"/>
              <a:gd name="connsiteX47035" fmla="*/ 6718249 w 12184637"/>
              <a:gd name="connsiteY47035" fmla="*/ 2878741 h 4608812"/>
              <a:gd name="connsiteX47036" fmla="*/ 6876318 w 12184637"/>
              <a:gd name="connsiteY47036" fmla="*/ 2861660 h 4608812"/>
              <a:gd name="connsiteX47037" fmla="*/ 6873300 w 12184637"/>
              <a:gd name="connsiteY47037" fmla="*/ 2854371 h 4608812"/>
              <a:gd name="connsiteX47038" fmla="*/ 6785467 w 12184637"/>
              <a:gd name="connsiteY47038" fmla="*/ 2818370 h 4608812"/>
              <a:gd name="connsiteX47039" fmla="*/ 6778179 w 12184637"/>
              <a:gd name="connsiteY47039" fmla="*/ 2821388 h 4608812"/>
              <a:gd name="connsiteX47040" fmla="*/ 6781197 w 12184637"/>
              <a:gd name="connsiteY47040" fmla="*/ 2828677 h 4608812"/>
              <a:gd name="connsiteX47041" fmla="*/ 6869030 w 12184637"/>
              <a:gd name="connsiteY47041" fmla="*/ 2864679 h 4608812"/>
              <a:gd name="connsiteX47042" fmla="*/ 6871165 w 12184637"/>
              <a:gd name="connsiteY47042" fmla="*/ 2865120 h 4608812"/>
              <a:gd name="connsiteX47043" fmla="*/ 6876318 w 12184637"/>
              <a:gd name="connsiteY47043" fmla="*/ 2861660 h 4608812"/>
              <a:gd name="connsiteX47044" fmla="*/ 6981673 w 12184637"/>
              <a:gd name="connsiteY47044" fmla="*/ 2892214 h 4608812"/>
              <a:gd name="connsiteX47045" fmla="*/ 6977919 w 12184637"/>
              <a:gd name="connsiteY47045" fmla="*/ 2885293 h 4608812"/>
              <a:gd name="connsiteX47046" fmla="*/ 6872711 w 12184637"/>
              <a:gd name="connsiteY47046" fmla="*/ 2854224 h 4608812"/>
              <a:gd name="connsiteX47047" fmla="*/ 6865790 w 12184637"/>
              <a:gd name="connsiteY47047" fmla="*/ 2857979 h 4608812"/>
              <a:gd name="connsiteX47048" fmla="*/ 6869545 w 12184637"/>
              <a:gd name="connsiteY47048" fmla="*/ 2864900 h 4608812"/>
              <a:gd name="connsiteX47049" fmla="*/ 6974752 w 12184637"/>
              <a:gd name="connsiteY47049" fmla="*/ 2895969 h 4608812"/>
              <a:gd name="connsiteX47050" fmla="*/ 6976372 w 12184637"/>
              <a:gd name="connsiteY47050" fmla="*/ 2896189 h 4608812"/>
              <a:gd name="connsiteX47051" fmla="*/ 6981673 w 12184637"/>
              <a:gd name="connsiteY47051" fmla="*/ 2892214 h 4608812"/>
              <a:gd name="connsiteX47052" fmla="*/ 7095495 w 12184637"/>
              <a:gd name="connsiteY47052" fmla="*/ 2915847 h 4608812"/>
              <a:gd name="connsiteX47053" fmla="*/ 7091224 w 12184637"/>
              <a:gd name="connsiteY47053" fmla="*/ 2909221 h 4608812"/>
              <a:gd name="connsiteX47054" fmla="*/ 6977476 w 12184637"/>
              <a:gd name="connsiteY47054" fmla="*/ 2885146 h 4608812"/>
              <a:gd name="connsiteX47055" fmla="*/ 6970851 w 12184637"/>
              <a:gd name="connsiteY47055" fmla="*/ 2889416 h 4608812"/>
              <a:gd name="connsiteX47056" fmla="*/ 6975121 w 12184637"/>
              <a:gd name="connsiteY47056" fmla="*/ 2896042 h 4608812"/>
              <a:gd name="connsiteX47057" fmla="*/ 7088868 w 12184637"/>
              <a:gd name="connsiteY47057" fmla="*/ 2920117 h 4608812"/>
              <a:gd name="connsiteX47058" fmla="*/ 7090047 w 12184637"/>
              <a:gd name="connsiteY47058" fmla="*/ 2920264 h 4608812"/>
              <a:gd name="connsiteX47059" fmla="*/ 7095495 w 12184637"/>
              <a:gd name="connsiteY47059" fmla="*/ 2915847 h 4608812"/>
              <a:gd name="connsiteX47060" fmla="*/ 7209169 w 12184637"/>
              <a:gd name="connsiteY47060" fmla="*/ 2929099 h 4608812"/>
              <a:gd name="connsiteX47061" fmla="*/ 7204310 w 12184637"/>
              <a:gd name="connsiteY47061" fmla="*/ 2922915 h 4608812"/>
              <a:gd name="connsiteX47062" fmla="*/ 7090709 w 12184637"/>
              <a:gd name="connsiteY47062" fmla="*/ 2909221 h 4608812"/>
              <a:gd name="connsiteX47063" fmla="*/ 7084525 w 12184637"/>
              <a:gd name="connsiteY47063" fmla="*/ 2914080 h 4608812"/>
              <a:gd name="connsiteX47064" fmla="*/ 7089384 w 12184637"/>
              <a:gd name="connsiteY47064" fmla="*/ 2920264 h 4608812"/>
              <a:gd name="connsiteX47065" fmla="*/ 7202984 w 12184637"/>
              <a:gd name="connsiteY47065" fmla="*/ 2933958 h 4608812"/>
              <a:gd name="connsiteX47066" fmla="*/ 7203721 w 12184637"/>
              <a:gd name="connsiteY47066" fmla="*/ 2934032 h 4608812"/>
              <a:gd name="connsiteX47067" fmla="*/ 7209169 w 12184637"/>
              <a:gd name="connsiteY47067" fmla="*/ 2929099 h 4608812"/>
              <a:gd name="connsiteX47068" fmla="*/ 7313934 w 12184637"/>
              <a:gd name="connsiteY47068" fmla="*/ 2928363 h 4608812"/>
              <a:gd name="connsiteX47069" fmla="*/ 7308339 w 12184637"/>
              <a:gd name="connsiteY47069" fmla="*/ 2922767 h 4608812"/>
              <a:gd name="connsiteX47070" fmla="*/ 7203647 w 12184637"/>
              <a:gd name="connsiteY47070" fmla="*/ 2922841 h 4608812"/>
              <a:gd name="connsiteX47071" fmla="*/ 7203647 w 12184637"/>
              <a:gd name="connsiteY47071" fmla="*/ 2922841 h 4608812"/>
              <a:gd name="connsiteX47072" fmla="*/ 7198125 w 12184637"/>
              <a:gd name="connsiteY47072" fmla="*/ 2928436 h 4608812"/>
              <a:gd name="connsiteX47073" fmla="*/ 7203721 w 12184637"/>
              <a:gd name="connsiteY47073" fmla="*/ 2934032 h 4608812"/>
              <a:gd name="connsiteX47074" fmla="*/ 7308486 w 12184637"/>
              <a:gd name="connsiteY47074" fmla="*/ 2933958 h 4608812"/>
              <a:gd name="connsiteX47075" fmla="*/ 7308486 w 12184637"/>
              <a:gd name="connsiteY47075" fmla="*/ 2933958 h 4608812"/>
              <a:gd name="connsiteX47076" fmla="*/ 7313934 w 12184637"/>
              <a:gd name="connsiteY47076" fmla="*/ 2928363 h 4608812"/>
              <a:gd name="connsiteX47077" fmla="*/ 7309002 w 12184637"/>
              <a:gd name="connsiteY47077" fmla="*/ 2933884 h 4608812"/>
              <a:gd name="connsiteX47078" fmla="*/ 7401914 w 12184637"/>
              <a:gd name="connsiteY47078" fmla="*/ 2923430 h 4608812"/>
              <a:gd name="connsiteX47079" fmla="*/ 7406847 w 12184637"/>
              <a:gd name="connsiteY47079" fmla="*/ 2917246 h 4608812"/>
              <a:gd name="connsiteX47080" fmla="*/ 7400663 w 12184637"/>
              <a:gd name="connsiteY47080" fmla="*/ 2912313 h 4608812"/>
              <a:gd name="connsiteX47081" fmla="*/ 7307750 w 12184637"/>
              <a:gd name="connsiteY47081" fmla="*/ 2922841 h 4608812"/>
              <a:gd name="connsiteX47082" fmla="*/ 7302817 w 12184637"/>
              <a:gd name="connsiteY47082" fmla="*/ 2929025 h 4608812"/>
              <a:gd name="connsiteX47083" fmla="*/ 7308413 w 12184637"/>
              <a:gd name="connsiteY47083" fmla="*/ 2933958 h 4608812"/>
              <a:gd name="connsiteX47084" fmla="*/ 7309002 w 12184637"/>
              <a:gd name="connsiteY47084" fmla="*/ 2933884 h 4608812"/>
              <a:gd name="connsiteX47085" fmla="*/ 7402503 w 12184637"/>
              <a:gd name="connsiteY47085" fmla="*/ 2923283 h 4608812"/>
              <a:gd name="connsiteX47086" fmla="*/ 7480765 w 12184637"/>
              <a:gd name="connsiteY47086" fmla="*/ 2905687 h 4608812"/>
              <a:gd name="connsiteX47087" fmla="*/ 7484961 w 12184637"/>
              <a:gd name="connsiteY47087" fmla="*/ 2899061 h 4608812"/>
              <a:gd name="connsiteX47088" fmla="*/ 7478335 w 12184637"/>
              <a:gd name="connsiteY47088" fmla="*/ 2894864 h 4608812"/>
              <a:gd name="connsiteX47089" fmla="*/ 7400074 w 12184637"/>
              <a:gd name="connsiteY47089" fmla="*/ 2912460 h 4608812"/>
              <a:gd name="connsiteX47090" fmla="*/ 7395877 w 12184637"/>
              <a:gd name="connsiteY47090" fmla="*/ 2919086 h 4608812"/>
              <a:gd name="connsiteX47091" fmla="*/ 7401325 w 12184637"/>
              <a:gd name="connsiteY47091" fmla="*/ 2923430 h 4608812"/>
              <a:gd name="connsiteX47092" fmla="*/ 7402503 w 12184637"/>
              <a:gd name="connsiteY47092" fmla="*/ 2923283 h 4608812"/>
              <a:gd name="connsiteX47093" fmla="*/ 7481501 w 12184637"/>
              <a:gd name="connsiteY47093" fmla="*/ 2905466 h 4608812"/>
              <a:gd name="connsiteX47094" fmla="*/ 7543639 w 12184637"/>
              <a:gd name="connsiteY47094" fmla="*/ 2882422 h 4608812"/>
              <a:gd name="connsiteX47095" fmla="*/ 7546952 w 12184637"/>
              <a:gd name="connsiteY47095" fmla="*/ 2875280 h 4608812"/>
              <a:gd name="connsiteX47096" fmla="*/ 7539810 w 12184637"/>
              <a:gd name="connsiteY47096" fmla="*/ 2871967 h 4608812"/>
              <a:gd name="connsiteX47097" fmla="*/ 7477672 w 12184637"/>
              <a:gd name="connsiteY47097" fmla="*/ 2895011 h 4608812"/>
              <a:gd name="connsiteX47098" fmla="*/ 7474360 w 12184637"/>
              <a:gd name="connsiteY47098" fmla="*/ 2902153 h 4608812"/>
              <a:gd name="connsiteX47099" fmla="*/ 7479587 w 12184637"/>
              <a:gd name="connsiteY47099" fmla="*/ 2905760 h 4608812"/>
              <a:gd name="connsiteX47100" fmla="*/ 7481501 w 12184637"/>
              <a:gd name="connsiteY47100" fmla="*/ 2905466 h 4608812"/>
              <a:gd name="connsiteX47101" fmla="*/ 7544522 w 12184637"/>
              <a:gd name="connsiteY47101" fmla="*/ 2881906 h 4608812"/>
              <a:gd name="connsiteX47102" fmla="*/ 7589212 w 12184637"/>
              <a:gd name="connsiteY47102" fmla="*/ 2855034 h 4608812"/>
              <a:gd name="connsiteX47103" fmla="*/ 7591126 w 12184637"/>
              <a:gd name="connsiteY47103" fmla="*/ 2847377 h 4608812"/>
              <a:gd name="connsiteX47104" fmla="*/ 7583469 w 12184637"/>
              <a:gd name="connsiteY47104" fmla="*/ 2845463 h 4608812"/>
              <a:gd name="connsiteX47105" fmla="*/ 7538780 w 12184637"/>
              <a:gd name="connsiteY47105" fmla="*/ 2872336 h 4608812"/>
              <a:gd name="connsiteX47106" fmla="*/ 7536866 w 12184637"/>
              <a:gd name="connsiteY47106" fmla="*/ 2879992 h 4608812"/>
              <a:gd name="connsiteX47107" fmla="*/ 7541651 w 12184637"/>
              <a:gd name="connsiteY47107" fmla="*/ 2882716 h 4608812"/>
              <a:gd name="connsiteX47108" fmla="*/ 7544522 w 12184637"/>
              <a:gd name="connsiteY47108" fmla="*/ 2881906 h 4608812"/>
              <a:gd name="connsiteX47109" fmla="*/ 7590463 w 12184637"/>
              <a:gd name="connsiteY47109" fmla="*/ 2854003 h 4608812"/>
              <a:gd name="connsiteX47110" fmla="*/ 7620796 w 12184637"/>
              <a:gd name="connsiteY47110" fmla="*/ 2820284 h 4608812"/>
              <a:gd name="connsiteX47111" fmla="*/ 7620355 w 12184637"/>
              <a:gd name="connsiteY47111" fmla="*/ 2812406 h 4608812"/>
              <a:gd name="connsiteX47112" fmla="*/ 7612476 w 12184637"/>
              <a:gd name="connsiteY47112" fmla="*/ 2812848 h 4608812"/>
              <a:gd name="connsiteX47113" fmla="*/ 7582144 w 12184637"/>
              <a:gd name="connsiteY47113" fmla="*/ 2846567 h 4608812"/>
              <a:gd name="connsiteX47114" fmla="*/ 7582586 w 12184637"/>
              <a:gd name="connsiteY47114" fmla="*/ 2854445 h 4608812"/>
              <a:gd name="connsiteX47115" fmla="*/ 7586341 w 12184637"/>
              <a:gd name="connsiteY47115" fmla="*/ 2855844 h 4608812"/>
              <a:gd name="connsiteX47116" fmla="*/ 7590463 w 12184637"/>
              <a:gd name="connsiteY47116" fmla="*/ 2854003 h 4608812"/>
              <a:gd name="connsiteX47117" fmla="*/ 7621753 w 12184637"/>
              <a:gd name="connsiteY47117" fmla="*/ 2818811 h 4608812"/>
              <a:gd name="connsiteX47118" fmla="*/ 7640821 w 12184637"/>
              <a:gd name="connsiteY47118" fmla="*/ 2775374 h 4608812"/>
              <a:gd name="connsiteX47119" fmla="*/ 7637951 w 12184637"/>
              <a:gd name="connsiteY47119" fmla="*/ 2768011 h 4608812"/>
              <a:gd name="connsiteX47120" fmla="*/ 7630588 w 12184637"/>
              <a:gd name="connsiteY47120" fmla="*/ 2770883 h 4608812"/>
              <a:gd name="connsiteX47121" fmla="*/ 7611519 w 12184637"/>
              <a:gd name="connsiteY47121" fmla="*/ 2814320 h 4608812"/>
              <a:gd name="connsiteX47122" fmla="*/ 7614391 w 12184637"/>
              <a:gd name="connsiteY47122" fmla="*/ 2821683 h 4608812"/>
              <a:gd name="connsiteX47123" fmla="*/ 7616673 w 12184637"/>
              <a:gd name="connsiteY47123" fmla="*/ 2822124 h 4608812"/>
              <a:gd name="connsiteX47124" fmla="*/ 7621753 w 12184637"/>
              <a:gd name="connsiteY47124" fmla="*/ 2818811 h 4608812"/>
              <a:gd name="connsiteX47125" fmla="*/ 7637730 w 12184637"/>
              <a:gd name="connsiteY47125" fmla="*/ 2778319 h 4608812"/>
              <a:gd name="connsiteX47126" fmla="*/ 7640969 w 12184637"/>
              <a:gd name="connsiteY47126" fmla="*/ 2771177 h 4608812"/>
              <a:gd name="connsiteX47127" fmla="*/ 7623962 w 12184637"/>
              <a:gd name="connsiteY47127" fmla="*/ 2726193 h 4608812"/>
              <a:gd name="connsiteX47128" fmla="*/ 7616747 w 12184637"/>
              <a:gd name="connsiteY47128" fmla="*/ 2722954 h 4608812"/>
              <a:gd name="connsiteX47129" fmla="*/ 7613507 w 12184637"/>
              <a:gd name="connsiteY47129" fmla="*/ 2730169 h 4608812"/>
              <a:gd name="connsiteX47130" fmla="*/ 7630515 w 12184637"/>
              <a:gd name="connsiteY47130" fmla="*/ 2775153 h 4608812"/>
              <a:gd name="connsiteX47131" fmla="*/ 7635742 w 12184637"/>
              <a:gd name="connsiteY47131" fmla="*/ 2778760 h 4608812"/>
              <a:gd name="connsiteX47132" fmla="*/ 7637730 w 12184637"/>
              <a:gd name="connsiteY47132" fmla="*/ 2778319 h 4608812"/>
              <a:gd name="connsiteX47133" fmla="*/ 7624256 w 12184637"/>
              <a:gd name="connsiteY47133" fmla="*/ 2728917 h 4608812"/>
              <a:gd name="connsiteX47134" fmla="*/ 7632575 w 12184637"/>
              <a:gd name="connsiteY47134" fmla="*/ 2671565 h 4608812"/>
              <a:gd name="connsiteX47135" fmla="*/ 7627864 w 12184637"/>
              <a:gd name="connsiteY47135" fmla="*/ 2665233 h 4608812"/>
              <a:gd name="connsiteX47136" fmla="*/ 7621532 w 12184637"/>
              <a:gd name="connsiteY47136" fmla="*/ 2669945 h 4608812"/>
              <a:gd name="connsiteX47137" fmla="*/ 7613212 w 12184637"/>
              <a:gd name="connsiteY47137" fmla="*/ 2727298 h 4608812"/>
              <a:gd name="connsiteX47138" fmla="*/ 7617924 w 12184637"/>
              <a:gd name="connsiteY47138" fmla="*/ 2733629 h 4608812"/>
              <a:gd name="connsiteX47139" fmla="*/ 7618808 w 12184637"/>
              <a:gd name="connsiteY47139" fmla="*/ 2733703 h 4608812"/>
              <a:gd name="connsiteX47140" fmla="*/ 7624256 w 12184637"/>
              <a:gd name="connsiteY47140" fmla="*/ 2728917 h 4608812"/>
              <a:gd name="connsiteX47141" fmla="*/ 7631103 w 12184637"/>
              <a:gd name="connsiteY47141" fmla="*/ 2674584 h 4608812"/>
              <a:gd name="connsiteX47142" fmla="*/ 7630882 w 12184637"/>
              <a:gd name="connsiteY47142" fmla="*/ 2666706 h 4608812"/>
              <a:gd name="connsiteX47143" fmla="*/ 7593703 w 12184637"/>
              <a:gd name="connsiteY47143" fmla="*/ 2631440 h 4608812"/>
              <a:gd name="connsiteX47144" fmla="*/ 7585825 w 12184637"/>
              <a:gd name="connsiteY47144" fmla="*/ 2631661 h 4608812"/>
              <a:gd name="connsiteX47145" fmla="*/ 7586046 w 12184637"/>
              <a:gd name="connsiteY47145" fmla="*/ 2639539 h 4608812"/>
              <a:gd name="connsiteX47146" fmla="*/ 7623226 w 12184637"/>
              <a:gd name="connsiteY47146" fmla="*/ 2674804 h 4608812"/>
              <a:gd name="connsiteX47147" fmla="*/ 7627127 w 12184637"/>
              <a:gd name="connsiteY47147" fmla="*/ 2676350 h 4608812"/>
              <a:gd name="connsiteX47148" fmla="*/ 7631103 w 12184637"/>
              <a:gd name="connsiteY47148" fmla="*/ 2674584 h 4608812"/>
              <a:gd name="connsiteX47149" fmla="*/ 7594954 w 12184637"/>
              <a:gd name="connsiteY47149" fmla="*/ 2637846 h 4608812"/>
              <a:gd name="connsiteX47150" fmla="*/ 7592156 w 12184637"/>
              <a:gd name="connsiteY47150" fmla="*/ 2630483 h 4608812"/>
              <a:gd name="connsiteX47151" fmla="*/ 7536939 w 12184637"/>
              <a:gd name="connsiteY47151" fmla="*/ 2605451 h 4608812"/>
              <a:gd name="connsiteX47152" fmla="*/ 7529577 w 12184637"/>
              <a:gd name="connsiteY47152" fmla="*/ 2608249 h 4608812"/>
              <a:gd name="connsiteX47153" fmla="*/ 7532375 w 12184637"/>
              <a:gd name="connsiteY47153" fmla="*/ 2615611 h 4608812"/>
              <a:gd name="connsiteX47154" fmla="*/ 7587592 w 12184637"/>
              <a:gd name="connsiteY47154" fmla="*/ 2640643 h 4608812"/>
              <a:gd name="connsiteX47155" fmla="*/ 7589948 w 12184637"/>
              <a:gd name="connsiteY47155" fmla="*/ 2641159 h 4608812"/>
              <a:gd name="connsiteX47156" fmla="*/ 7594954 w 12184637"/>
              <a:gd name="connsiteY47156" fmla="*/ 2637846 h 4608812"/>
              <a:gd name="connsiteX47157" fmla="*/ 7540105 w 12184637"/>
              <a:gd name="connsiteY47157" fmla="*/ 2611783 h 4608812"/>
              <a:gd name="connsiteX47158" fmla="*/ 7535982 w 12184637"/>
              <a:gd name="connsiteY47158" fmla="*/ 2605083 h 4608812"/>
              <a:gd name="connsiteX47159" fmla="*/ 7464568 w 12184637"/>
              <a:gd name="connsiteY47159" fmla="*/ 2588076 h 4608812"/>
              <a:gd name="connsiteX47160" fmla="*/ 7457868 w 12184637"/>
              <a:gd name="connsiteY47160" fmla="*/ 2592199 h 4608812"/>
              <a:gd name="connsiteX47161" fmla="*/ 7461991 w 12184637"/>
              <a:gd name="connsiteY47161" fmla="*/ 2598899 h 4608812"/>
              <a:gd name="connsiteX47162" fmla="*/ 7533405 w 12184637"/>
              <a:gd name="connsiteY47162" fmla="*/ 2615906 h 4608812"/>
              <a:gd name="connsiteX47163" fmla="*/ 7534730 w 12184637"/>
              <a:gd name="connsiteY47163" fmla="*/ 2616053 h 4608812"/>
              <a:gd name="connsiteX47164" fmla="*/ 7540105 w 12184637"/>
              <a:gd name="connsiteY47164" fmla="*/ 2611783 h 4608812"/>
              <a:gd name="connsiteX47165" fmla="*/ 7468838 w 12184637"/>
              <a:gd name="connsiteY47165" fmla="*/ 2594187 h 4608812"/>
              <a:gd name="connsiteX47166" fmla="*/ 7464052 w 12184637"/>
              <a:gd name="connsiteY47166" fmla="*/ 2587929 h 4608812"/>
              <a:gd name="connsiteX47167" fmla="*/ 7378428 w 12184637"/>
              <a:gd name="connsiteY47167" fmla="*/ 2576517 h 4608812"/>
              <a:gd name="connsiteX47168" fmla="*/ 7372171 w 12184637"/>
              <a:gd name="connsiteY47168" fmla="*/ 2581303 h 4608812"/>
              <a:gd name="connsiteX47169" fmla="*/ 7376956 w 12184637"/>
              <a:gd name="connsiteY47169" fmla="*/ 2587561 h 4608812"/>
              <a:gd name="connsiteX47170" fmla="*/ 7462580 w 12184637"/>
              <a:gd name="connsiteY47170" fmla="*/ 2598973 h 4608812"/>
              <a:gd name="connsiteX47171" fmla="*/ 7463389 w 12184637"/>
              <a:gd name="connsiteY47171" fmla="*/ 2599046 h 4608812"/>
              <a:gd name="connsiteX47172" fmla="*/ 7468838 w 12184637"/>
              <a:gd name="connsiteY47172" fmla="*/ 2594187 h 4608812"/>
              <a:gd name="connsiteX47173" fmla="*/ 7383214 w 12184637"/>
              <a:gd name="connsiteY47173" fmla="*/ 2582555 h 4608812"/>
              <a:gd name="connsiteX47174" fmla="*/ 7378134 w 12184637"/>
              <a:gd name="connsiteY47174" fmla="*/ 2576517 h 4608812"/>
              <a:gd name="connsiteX47175" fmla="*/ 7280289 w 12184637"/>
              <a:gd name="connsiteY47175" fmla="*/ 2568272 h 4608812"/>
              <a:gd name="connsiteX47176" fmla="*/ 7274252 w 12184637"/>
              <a:gd name="connsiteY47176" fmla="*/ 2573352 h 4608812"/>
              <a:gd name="connsiteX47177" fmla="*/ 7279331 w 12184637"/>
              <a:gd name="connsiteY47177" fmla="*/ 2579389 h 4608812"/>
              <a:gd name="connsiteX47178" fmla="*/ 7377177 w 12184637"/>
              <a:gd name="connsiteY47178" fmla="*/ 2587635 h 4608812"/>
              <a:gd name="connsiteX47179" fmla="*/ 7377692 w 12184637"/>
              <a:gd name="connsiteY47179" fmla="*/ 2587635 h 4608812"/>
              <a:gd name="connsiteX47180" fmla="*/ 7383214 w 12184637"/>
              <a:gd name="connsiteY47180" fmla="*/ 2582555 h 4608812"/>
              <a:gd name="connsiteX47181" fmla="*/ 7285442 w 12184637"/>
              <a:gd name="connsiteY47181" fmla="*/ 2574235 h 4608812"/>
              <a:gd name="connsiteX47182" fmla="*/ 7280289 w 12184637"/>
              <a:gd name="connsiteY47182" fmla="*/ 2568272 h 4608812"/>
              <a:gd name="connsiteX47183" fmla="*/ 7172357 w 12184637"/>
              <a:gd name="connsiteY47183" fmla="*/ 2560909 h 4608812"/>
              <a:gd name="connsiteX47184" fmla="*/ 7166394 w 12184637"/>
              <a:gd name="connsiteY47184" fmla="*/ 2566063 h 4608812"/>
              <a:gd name="connsiteX47185" fmla="*/ 7171547 w 12184637"/>
              <a:gd name="connsiteY47185" fmla="*/ 2572026 h 4608812"/>
              <a:gd name="connsiteX47186" fmla="*/ 7279479 w 12184637"/>
              <a:gd name="connsiteY47186" fmla="*/ 2579462 h 4608812"/>
              <a:gd name="connsiteX47187" fmla="*/ 7279921 w 12184637"/>
              <a:gd name="connsiteY47187" fmla="*/ 2579462 h 4608812"/>
              <a:gd name="connsiteX47188" fmla="*/ 7285442 w 12184637"/>
              <a:gd name="connsiteY47188" fmla="*/ 2574235 h 4608812"/>
              <a:gd name="connsiteX47189" fmla="*/ 7177511 w 12184637"/>
              <a:gd name="connsiteY47189" fmla="*/ 2566652 h 4608812"/>
              <a:gd name="connsiteX47190" fmla="*/ 7172136 w 12184637"/>
              <a:gd name="connsiteY47190" fmla="*/ 2560909 h 4608812"/>
              <a:gd name="connsiteX47191" fmla="*/ 7058020 w 12184637"/>
              <a:gd name="connsiteY47191" fmla="*/ 2556713 h 4608812"/>
              <a:gd name="connsiteX47192" fmla="*/ 7052278 w 12184637"/>
              <a:gd name="connsiteY47192" fmla="*/ 2562087 h 4608812"/>
              <a:gd name="connsiteX47193" fmla="*/ 7057652 w 12184637"/>
              <a:gd name="connsiteY47193" fmla="*/ 2567830 h 4608812"/>
              <a:gd name="connsiteX47194" fmla="*/ 7171768 w 12184637"/>
              <a:gd name="connsiteY47194" fmla="*/ 2572026 h 4608812"/>
              <a:gd name="connsiteX47195" fmla="*/ 7171989 w 12184637"/>
              <a:gd name="connsiteY47195" fmla="*/ 2572026 h 4608812"/>
              <a:gd name="connsiteX47196" fmla="*/ 7177511 w 12184637"/>
              <a:gd name="connsiteY47196" fmla="*/ 2566652 h 4608812"/>
              <a:gd name="connsiteX47197" fmla="*/ 6941622 w 12184637"/>
              <a:gd name="connsiteY47197" fmla="*/ 2569229 h 4608812"/>
              <a:gd name="connsiteX47198" fmla="*/ 7057873 w 12184637"/>
              <a:gd name="connsiteY47198" fmla="*/ 2567830 h 4608812"/>
              <a:gd name="connsiteX47199" fmla="*/ 7063395 w 12184637"/>
              <a:gd name="connsiteY47199" fmla="*/ 2562161 h 4608812"/>
              <a:gd name="connsiteX47200" fmla="*/ 7057800 w 12184637"/>
              <a:gd name="connsiteY47200" fmla="*/ 2556639 h 4608812"/>
              <a:gd name="connsiteX47201" fmla="*/ 7057800 w 12184637"/>
              <a:gd name="connsiteY47201" fmla="*/ 2556639 h 4608812"/>
              <a:gd name="connsiteX47202" fmla="*/ 6941549 w 12184637"/>
              <a:gd name="connsiteY47202" fmla="*/ 2558038 h 4608812"/>
              <a:gd name="connsiteX47203" fmla="*/ 6936027 w 12184637"/>
              <a:gd name="connsiteY47203" fmla="*/ 2563707 h 4608812"/>
              <a:gd name="connsiteX47204" fmla="*/ 6941622 w 12184637"/>
              <a:gd name="connsiteY47204" fmla="*/ 2569229 h 4608812"/>
              <a:gd name="connsiteX47205" fmla="*/ 6941622 w 12184637"/>
              <a:gd name="connsiteY47205" fmla="*/ 2569229 h 4608812"/>
              <a:gd name="connsiteX47206" fmla="*/ 6827727 w 12184637"/>
              <a:gd name="connsiteY47206" fmla="*/ 2578579 h 4608812"/>
              <a:gd name="connsiteX47207" fmla="*/ 6942064 w 12184637"/>
              <a:gd name="connsiteY47207" fmla="*/ 2569229 h 4608812"/>
              <a:gd name="connsiteX47208" fmla="*/ 6947144 w 12184637"/>
              <a:gd name="connsiteY47208" fmla="*/ 2563192 h 4608812"/>
              <a:gd name="connsiteX47209" fmla="*/ 6941107 w 12184637"/>
              <a:gd name="connsiteY47209" fmla="*/ 2558112 h 4608812"/>
              <a:gd name="connsiteX47210" fmla="*/ 6826770 w 12184637"/>
              <a:gd name="connsiteY47210" fmla="*/ 2567462 h 4608812"/>
              <a:gd name="connsiteX47211" fmla="*/ 6821690 w 12184637"/>
              <a:gd name="connsiteY47211" fmla="*/ 2573499 h 4608812"/>
              <a:gd name="connsiteX47212" fmla="*/ 6827285 w 12184637"/>
              <a:gd name="connsiteY47212" fmla="*/ 2578653 h 4608812"/>
              <a:gd name="connsiteX47213" fmla="*/ 6827727 w 12184637"/>
              <a:gd name="connsiteY47213" fmla="*/ 2578579 h 4608812"/>
              <a:gd name="connsiteX47214" fmla="*/ 6719943 w 12184637"/>
              <a:gd name="connsiteY47214" fmla="*/ 2598089 h 4608812"/>
              <a:gd name="connsiteX47215" fmla="*/ 6828243 w 12184637"/>
              <a:gd name="connsiteY47215" fmla="*/ 2578432 h 4608812"/>
              <a:gd name="connsiteX47216" fmla="*/ 6832733 w 12184637"/>
              <a:gd name="connsiteY47216" fmla="*/ 2571953 h 4608812"/>
              <a:gd name="connsiteX47217" fmla="*/ 6826255 w 12184637"/>
              <a:gd name="connsiteY47217" fmla="*/ 2567462 h 4608812"/>
              <a:gd name="connsiteX47218" fmla="*/ 6717955 w 12184637"/>
              <a:gd name="connsiteY47218" fmla="*/ 2587119 h 4608812"/>
              <a:gd name="connsiteX47219" fmla="*/ 6713464 w 12184637"/>
              <a:gd name="connsiteY47219" fmla="*/ 2593598 h 4608812"/>
              <a:gd name="connsiteX47220" fmla="*/ 6718986 w 12184637"/>
              <a:gd name="connsiteY47220" fmla="*/ 2598163 h 4608812"/>
              <a:gd name="connsiteX47221" fmla="*/ 6719943 w 12184637"/>
              <a:gd name="connsiteY47221" fmla="*/ 2598089 h 4608812"/>
              <a:gd name="connsiteX47222" fmla="*/ 6619374 w 12184637"/>
              <a:gd name="connsiteY47222" fmla="*/ 2629379 h 4608812"/>
              <a:gd name="connsiteX47223" fmla="*/ 6720605 w 12184637"/>
              <a:gd name="connsiteY47223" fmla="*/ 2598015 h 4608812"/>
              <a:gd name="connsiteX47224" fmla="*/ 6724287 w 12184637"/>
              <a:gd name="connsiteY47224" fmla="*/ 2591021 h 4608812"/>
              <a:gd name="connsiteX47225" fmla="*/ 6717292 w 12184637"/>
              <a:gd name="connsiteY47225" fmla="*/ 2587340 h 4608812"/>
              <a:gd name="connsiteX47226" fmla="*/ 6616060 w 12184637"/>
              <a:gd name="connsiteY47226" fmla="*/ 2618704 h 4608812"/>
              <a:gd name="connsiteX47227" fmla="*/ 6612379 w 12184637"/>
              <a:gd name="connsiteY47227" fmla="*/ 2625698 h 4608812"/>
              <a:gd name="connsiteX47228" fmla="*/ 6617754 w 12184637"/>
              <a:gd name="connsiteY47228" fmla="*/ 2629600 h 4608812"/>
              <a:gd name="connsiteX47229" fmla="*/ 6619374 w 12184637"/>
              <a:gd name="connsiteY47229" fmla="*/ 2629379 h 4608812"/>
              <a:gd name="connsiteX47230" fmla="*/ 6527124 w 12184637"/>
              <a:gd name="connsiteY47230" fmla="*/ 2673626 h 4608812"/>
              <a:gd name="connsiteX47231" fmla="*/ 6620110 w 12184637"/>
              <a:gd name="connsiteY47231" fmla="*/ 2629084 h 4608812"/>
              <a:gd name="connsiteX47232" fmla="*/ 6622687 w 12184637"/>
              <a:gd name="connsiteY47232" fmla="*/ 2621648 h 4608812"/>
              <a:gd name="connsiteX47233" fmla="*/ 6615251 w 12184637"/>
              <a:gd name="connsiteY47233" fmla="*/ 2619072 h 4608812"/>
              <a:gd name="connsiteX47234" fmla="*/ 6522265 w 12184637"/>
              <a:gd name="connsiteY47234" fmla="*/ 2663614 h 4608812"/>
              <a:gd name="connsiteX47235" fmla="*/ 6519614 w 12184637"/>
              <a:gd name="connsiteY47235" fmla="*/ 2671050 h 4608812"/>
              <a:gd name="connsiteX47236" fmla="*/ 6524694 w 12184637"/>
              <a:gd name="connsiteY47236" fmla="*/ 2674216 h 4608812"/>
              <a:gd name="connsiteX47237" fmla="*/ 6527124 w 12184637"/>
              <a:gd name="connsiteY47237" fmla="*/ 2673626 h 4608812"/>
              <a:gd name="connsiteX47238" fmla="*/ 6444077 w 12184637"/>
              <a:gd name="connsiteY47238" fmla="*/ 2732304 h 4608812"/>
              <a:gd name="connsiteX47239" fmla="*/ 6527933 w 12184637"/>
              <a:gd name="connsiteY47239" fmla="*/ 2673185 h 4608812"/>
              <a:gd name="connsiteX47240" fmla="*/ 6529259 w 12184637"/>
              <a:gd name="connsiteY47240" fmla="*/ 2665381 h 4608812"/>
              <a:gd name="connsiteX47241" fmla="*/ 6521455 w 12184637"/>
              <a:gd name="connsiteY47241" fmla="*/ 2664055 h 4608812"/>
              <a:gd name="connsiteX47242" fmla="*/ 6437598 w 12184637"/>
              <a:gd name="connsiteY47242" fmla="*/ 2723175 h 4608812"/>
              <a:gd name="connsiteX47243" fmla="*/ 6436273 w 12184637"/>
              <a:gd name="connsiteY47243" fmla="*/ 2730979 h 4608812"/>
              <a:gd name="connsiteX47244" fmla="*/ 6440837 w 12184637"/>
              <a:gd name="connsiteY47244" fmla="*/ 2733335 h 4608812"/>
              <a:gd name="connsiteX47245" fmla="*/ 6444077 w 12184637"/>
              <a:gd name="connsiteY47245" fmla="*/ 2732304 h 4608812"/>
              <a:gd name="connsiteX47246" fmla="*/ 6371116 w 12184637"/>
              <a:gd name="connsiteY47246" fmla="*/ 2806737 h 4608812"/>
              <a:gd name="connsiteX47247" fmla="*/ 6444887 w 12184637"/>
              <a:gd name="connsiteY47247" fmla="*/ 2731642 h 4608812"/>
              <a:gd name="connsiteX47248" fmla="*/ 6444813 w 12184637"/>
              <a:gd name="connsiteY47248" fmla="*/ 2723764 h 4608812"/>
              <a:gd name="connsiteX47249" fmla="*/ 6436935 w 12184637"/>
              <a:gd name="connsiteY47249" fmla="*/ 2723837 h 4608812"/>
              <a:gd name="connsiteX47250" fmla="*/ 6363165 w 12184637"/>
              <a:gd name="connsiteY47250" fmla="*/ 2798933 h 4608812"/>
              <a:gd name="connsiteX47251" fmla="*/ 6363238 w 12184637"/>
              <a:gd name="connsiteY47251" fmla="*/ 2806811 h 4608812"/>
              <a:gd name="connsiteX47252" fmla="*/ 6367214 w 12184637"/>
              <a:gd name="connsiteY47252" fmla="*/ 2808430 h 4608812"/>
              <a:gd name="connsiteX47253" fmla="*/ 6371116 w 12184637"/>
              <a:gd name="connsiteY47253" fmla="*/ 2806737 h 4608812"/>
              <a:gd name="connsiteX47254" fmla="*/ 6311997 w 12184637"/>
              <a:gd name="connsiteY47254" fmla="*/ 2896705 h 4608812"/>
              <a:gd name="connsiteX47255" fmla="*/ 6371779 w 12184637"/>
              <a:gd name="connsiteY47255" fmla="*/ 2805854 h 4608812"/>
              <a:gd name="connsiteX47256" fmla="*/ 6370159 w 12184637"/>
              <a:gd name="connsiteY47256" fmla="*/ 2798123 h 4608812"/>
              <a:gd name="connsiteX47257" fmla="*/ 6362428 w 12184637"/>
              <a:gd name="connsiteY47257" fmla="*/ 2799743 h 4608812"/>
              <a:gd name="connsiteX47258" fmla="*/ 6302646 w 12184637"/>
              <a:gd name="connsiteY47258" fmla="*/ 2890594 h 4608812"/>
              <a:gd name="connsiteX47259" fmla="*/ 6304266 w 12184637"/>
              <a:gd name="connsiteY47259" fmla="*/ 2898325 h 4608812"/>
              <a:gd name="connsiteX47260" fmla="*/ 6307358 w 12184637"/>
              <a:gd name="connsiteY47260" fmla="*/ 2899208 h 4608812"/>
              <a:gd name="connsiteX47261" fmla="*/ 6311997 w 12184637"/>
              <a:gd name="connsiteY47261" fmla="*/ 2896705 h 4608812"/>
              <a:gd name="connsiteX47262" fmla="*/ 6270547 w 12184637"/>
              <a:gd name="connsiteY47262" fmla="*/ 3002354 h 4608812"/>
              <a:gd name="connsiteX47263" fmla="*/ 6312512 w 12184637"/>
              <a:gd name="connsiteY47263" fmla="*/ 2895748 h 4608812"/>
              <a:gd name="connsiteX47264" fmla="*/ 6309346 w 12184637"/>
              <a:gd name="connsiteY47264" fmla="*/ 2888533 h 4608812"/>
              <a:gd name="connsiteX47265" fmla="*/ 6302131 w 12184637"/>
              <a:gd name="connsiteY47265" fmla="*/ 2891698 h 4608812"/>
              <a:gd name="connsiteX47266" fmla="*/ 6260166 w 12184637"/>
              <a:gd name="connsiteY47266" fmla="*/ 2998305 h 4608812"/>
              <a:gd name="connsiteX47267" fmla="*/ 6263331 w 12184637"/>
              <a:gd name="connsiteY47267" fmla="*/ 3005520 h 4608812"/>
              <a:gd name="connsiteX47268" fmla="*/ 6265393 w 12184637"/>
              <a:gd name="connsiteY47268" fmla="*/ 3005888 h 4608812"/>
              <a:gd name="connsiteX47269" fmla="*/ 6270547 w 12184637"/>
              <a:gd name="connsiteY47269" fmla="*/ 3002354 h 4608812"/>
              <a:gd name="connsiteX47270" fmla="*/ 6254644 w 12184637"/>
              <a:gd name="connsiteY47270" fmla="*/ 3137526 h 4608812"/>
              <a:gd name="connsiteX47271" fmla="*/ 6270841 w 12184637"/>
              <a:gd name="connsiteY47271" fmla="*/ 3000955 h 4608812"/>
              <a:gd name="connsiteX47272" fmla="*/ 6265982 w 12184637"/>
              <a:gd name="connsiteY47272" fmla="*/ 2994771 h 4608812"/>
              <a:gd name="connsiteX47273" fmla="*/ 6259798 w 12184637"/>
              <a:gd name="connsiteY47273" fmla="*/ 2999630 h 4608812"/>
              <a:gd name="connsiteX47274" fmla="*/ 6243601 w 12184637"/>
              <a:gd name="connsiteY47274" fmla="*/ 3136201 h 4608812"/>
              <a:gd name="connsiteX47275" fmla="*/ 6248460 w 12184637"/>
              <a:gd name="connsiteY47275" fmla="*/ 3142385 h 4608812"/>
              <a:gd name="connsiteX47276" fmla="*/ 6249196 w 12184637"/>
              <a:gd name="connsiteY47276" fmla="*/ 3142459 h 4608812"/>
              <a:gd name="connsiteX47277" fmla="*/ 6254644 w 12184637"/>
              <a:gd name="connsiteY47277" fmla="*/ 3137526 h 4608812"/>
              <a:gd name="connsiteX47278" fmla="*/ 6186469 w 12184637"/>
              <a:gd name="connsiteY47278" fmla="*/ 3227494 h 4608812"/>
              <a:gd name="connsiteX47279" fmla="*/ 6253614 w 12184637"/>
              <a:gd name="connsiteY47279" fmla="*/ 3140250 h 4608812"/>
              <a:gd name="connsiteX47280" fmla="*/ 6252583 w 12184637"/>
              <a:gd name="connsiteY47280" fmla="*/ 3132446 h 4608812"/>
              <a:gd name="connsiteX47281" fmla="*/ 6244779 w 12184637"/>
              <a:gd name="connsiteY47281" fmla="*/ 3133477 h 4608812"/>
              <a:gd name="connsiteX47282" fmla="*/ 6177634 w 12184637"/>
              <a:gd name="connsiteY47282" fmla="*/ 3220720 h 4608812"/>
              <a:gd name="connsiteX47283" fmla="*/ 6178665 w 12184637"/>
              <a:gd name="connsiteY47283" fmla="*/ 3228524 h 4608812"/>
              <a:gd name="connsiteX47284" fmla="*/ 6182125 w 12184637"/>
              <a:gd name="connsiteY47284" fmla="*/ 3229702 h 4608812"/>
              <a:gd name="connsiteX47285" fmla="*/ 6186469 w 12184637"/>
              <a:gd name="connsiteY47285" fmla="*/ 3227494 h 4608812"/>
              <a:gd name="connsiteX47286" fmla="*/ 6121902 w 12184637"/>
              <a:gd name="connsiteY47286" fmla="*/ 3312455 h 4608812"/>
              <a:gd name="connsiteX47287" fmla="*/ 6186469 w 12184637"/>
              <a:gd name="connsiteY47287" fmla="*/ 3227494 h 4608812"/>
              <a:gd name="connsiteX47288" fmla="*/ 6185438 w 12184637"/>
              <a:gd name="connsiteY47288" fmla="*/ 3219690 h 4608812"/>
              <a:gd name="connsiteX47289" fmla="*/ 6177634 w 12184637"/>
              <a:gd name="connsiteY47289" fmla="*/ 3220720 h 4608812"/>
              <a:gd name="connsiteX47290" fmla="*/ 6113067 w 12184637"/>
              <a:gd name="connsiteY47290" fmla="*/ 3305682 h 4608812"/>
              <a:gd name="connsiteX47291" fmla="*/ 6114098 w 12184637"/>
              <a:gd name="connsiteY47291" fmla="*/ 3313486 h 4608812"/>
              <a:gd name="connsiteX47292" fmla="*/ 6117484 w 12184637"/>
              <a:gd name="connsiteY47292" fmla="*/ 3314590 h 4608812"/>
              <a:gd name="connsiteX47293" fmla="*/ 6121902 w 12184637"/>
              <a:gd name="connsiteY47293" fmla="*/ 3312455 h 4608812"/>
              <a:gd name="connsiteX47294" fmla="*/ 6057481 w 12184637"/>
              <a:gd name="connsiteY47294" fmla="*/ 3399183 h 4608812"/>
              <a:gd name="connsiteX47295" fmla="*/ 6121975 w 12184637"/>
              <a:gd name="connsiteY47295" fmla="*/ 3312455 h 4608812"/>
              <a:gd name="connsiteX47296" fmla="*/ 6120797 w 12184637"/>
              <a:gd name="connsiteY47296" fmla="*/ 3304651 h 4608812"/>
              <a:gd name="connsiteX47297" fmla="*/ 6112993 w 12184637"/>
              <a:gd name="connsiteY47297" fmla="*/ 3305829 h 4608812"/>
              <a:gd name="connsiteX47298" fmla="*/ 6048499 w 12184637"/>
              <a:gd name="connsiteY47298" fmla="*/ 3392557 h 4608812"/>
              <a:gd name="connsiteX47299" fmla="*/ 6049677 w 12184637"/>
              <a:gd name="connsiteY47299" fmla="*/ 3400361 h 4608812"/>
              <a:gd name="connsiteX47300" fmla="*/ 6053064 w 12184637"/>
              <a:gd name="connsiteY47300" fmla="*/ 3401465 h 4608812"/>
              <a:gd name="connsiteX47301" fmla="*/ 6057481 w 12184637"/>
              <a:gd name="connsiteY47301" fmla="*/ 3399183 h 4608812"/>
              <a:gd name="connsiteX47302" fmla="*/ 5994681 w 12184637"/>
              <a:gd name="connsiteY47302" fmla="*/ 3486647 h 4608812"/>
              <a:gd name="connsiteX47303" fmla="*/ 6057555 w 12184637"/>
              <a:gd name="connsiteY47303" fmla="*/ 3399109 h 4608812"/>
              <a:gd name="connsiteX47304" fmla="*/ 6056303 w 12184637"/>
              <a:gd name="connsiteY47304" fmla="*/ 3391305 h 4608812"/>
              <a:gd name="connsiteX47305" fmla="*/ 6048499 w 12184637"/>
              <a:gd name="connsiteY47305" fmla="*/ 3392557 h 4608812"/>
              <a:gd name="connsiteX47306" fmla="*/ 5985625 w 12184637"/>
              <a:gd name="connsiteY47306" fmla="*/ 3480169 h 4608812"/>
              <a:gd name="connsiteX47307" fmla="*/ 5986877 w 12184637"/>
              <a:gd name="connsiteY47307" fmla="*/ 3487973 h 4608812"/>
              <a:gd name="connsiteX47308" fmla="*/ 5990190 w 12184637"/>
              <a:gd name="connsiteY47308" fmla="*/ 3489003 h 4608812"/>
              <a:gd name="connsiteX47309" fmla="*/ 5994681 w 12184637"/>
              <a:gd name="connsiteY47309" fmla="*/ 3486647 h 4608812"/>
              <a:gd name="connsiteX47310" fmla="*/ 5934972 w 12184637"/>
              <a:gd name="connsiteY47310" fmla="*/ 3573965 h 4608812"/>
              <a:gd name="connsiteX47311" fmla="*/ 5994754 w 12184637"/>
              <a:gd name="connsiteY47311" fmla="*/ 3486574 h 4608812"/>
              <a:gd name="connsiteX47312" fmla="*/ 5993282 w 12184637"/>
              <a:gd name="connsiteY47312" fmla="*/ 3478843 h 4608812"/>
              <a:gd name="connsiteX47313" fmla="*/ 5985551 w 12184637"/>
              <a:gd name="connsiteY47313" fmla="*/ 3480316 h 4608812"/>
              <a:gd name="connsiteX47314" fmla="*/ 5925769 w 12184637"/>
              <a:gd name="connsiteY47314" fmla="*/ 3567706 h 4608812"/>
              <a:gd name="connsiteX47315" fmla="*/ 5927242 w 12184637"/>
              <a:gd name="connsiteY47315" fmla="*/ 3575437 h 4608812"/>
              <a:gd name="connsiteX47316" fmla="*/ 5930408 w 12184637"/>
              <a:gd name="connsiteY47316" fmla="*/ 3576394 h 4608812"/>
              <a:gd name="connsiteX47317" fmla="*/ 5934972 w 12184637"/>
              <a:gd name="connsiteY47317" fmla="*/ 3573965 h 4608812"/>
              <a:gd name="connsiteX47318" fmla="*/ 5877031 w 12184637"/>
              <a:gd name="connsiteY47318" fmla="*/ 3658484 h 4608812"/>
              <a:gd name="connsiteX47319" fmla="*/ 5934972 w 12184637"/>
              <a:gd name="connsiteY47319" fmla="*/ 3573965 h 4608812"/>
              <a:gd name="connsiteX47320" fmla="*/ 5933500 w 12184637"/>
              <a:gd name="connsiteY47320" fmla="*/ 3566234 h 4608812"/>
              <a:gd name="connsiteX47321" fmla="*/ 5925769 w 12184637"/>
              <a:gd name="connsiteY47321" fmla="*/ 3567706 h 4608812"/>
              <a:gd name="connsiteX47322" fmla="*/ 5867828 w 12184637"/>
              <a:gd name="connsiteY47322" fmla="*/ 3652226 h 4608812"/>
              <a:gd name="connsiteX47323" fmla="*/ 5869300 w 12184637"/>
              <a:gd name="connsiteY47323" fmla="*/ 3659956 h 4608812"/>
              <a:gd name="connsiteX47324" fmla="*/ 5872466 w 12184637"/>
              <a:gd name="connsiteY47324" fmla="*/ 3660913 h 4608812"/>
              <a:gd name="connsiteX47325" fmla="*/ 5877031 w 12184637"/>
              <a:gd name="connsiteY47325" fmla="*/ 3658484 h 4608812"/>
              <a:gd name="connsiteX47326" fmla="*/ 5819679 w 12184637"/>
              <a:gd name="connsiteY47326" fmla="*/ 3737629 h 4608812"/>
              <a:gd name="connsiteX47327" fmla="*/ 5876957 w 12184637"/>
              <a:gd name="connsiteY47327" fmla="*/ 3658631 h 4608812"/>
              <a:gd name="connsiteX47328" fmla="*/ 5875706 w 12184637"/>
              <a:gd name="connsiteY47328" fmla="*/ 3650827 h 4608812"/>
              <a:gd name="connsiteX47329" fmla="*/ 5867902 w 12184637"/>
              <a:gd name="connsiteY47329" fmla="*/ 3652079 h 4608812"/>
              <a:gd name="connsiteX47330" fmla="*/ 5810623 w 12184637"/>
              <a:gd name="connsiteY47330" fmla="*/ 3731076 h 4608812"/>
              <a:gd name="connsiteX47331" fmla="*/ 5811874 w 12184637"/>
              <a:gd name="connsiteY47331" fmla="*/ 3738880 h 4608812"/>
              <a:gd name="connsiteX47332" fmla="*/ 5815187 w 12184637"/>
              <a:gd name="connsiteY47332" fmla="*/ 3739911 h 4608812"/>
              <a:gd name="connsiteX47333" fmla="*/ 5819679 w 12184637"/>
              <a:gd name="connsiteY47333" fmla="*/ 3737629 h 4608812"/>
              <a:gd name="connsiteX47334" fmla="*/ 5761737 w 12184637"/>
              <a:gd name="connsiteY47334" fmla="*/ 3808602 h 4608812"/>
              <a:gd name="connsiteX47335" fmla="*/ 5819457 w 12184637"/>
              <a:gd name="connsiteY47335" fmla="*/ 3737850 h 4608812"/>
              <a:gd name="connsiteX47336" fmla="*/ 5818648 w 12184637"/>
              <a:gd name="connsiteY47336" fmla="*/ 3729972 h 4608812"/>
              <a:gd name="connsiteX47337" fmla="*/ 5810770 w 12184637"/>
              <a:gd name="connsiteY47337" fmla="*/ 3730782 h 4608812"/>
              <a:gd name="connsiteX47338" fmla="*/ 5753049 w 12184637"/>
              <a:gd name="connsiteY47338" fmla="*/ 3801534 h 4608812"/>
              <a:gd name="connsiteX47339" fmla="*/ 5753859 w 12184637"/>
              <a:gd name="connsiteY47339" fmla="*/ 3809411 h 4608812"/>
              <a:gd name="connsiteX47340" fmla="*/ 5757393 w 12184637"/>
              <a:gd name="connsiteY47340" fmla="*/ 3810663 h 4608812"/>
              <a:gd name="connsiteX47341" fmla="*/ 5761737 w 12184637"/>
              <a:gd name="connsiteY47341" fmla="*/ 3808602 h 4608812"/>
              <a:gd name="connsiteX47342" fmla="*/ 5702102 w 12184637"/>
              <a:gd name="connsiteY47342" fmla="*/ 3868899 h 4608812"/>
              <a:gd name="connsiteX47343" fmla="*/ 5761369 w 12184637"/>
              <a:gd name="connsiteY47343" fmla="*/ 3809043 h 4608812"/>
              <a:gd name="connsiteX47344" fmla="*/ 5761369 w 12184637"/>
              <a:gd name="connsiteY47344" fmla="*/ 3801166 h 4608812"/>
              <a:gd name="connsiteX47345" fmla="*/ 5753491 w 12184637"/>
              <a:gd name="connsiteY47345" fmla="*/ 3801166 h 4608812"/>
              <a:gd name="connsiteX47346" fmla="*/ 5694224 w 12184637"/>
              <a:gd name="connsiteY47346" fmla="*/ 3861021 h 4608812"/>
              <a:gd name="connsiteX47347" fmla="*/ 5694224 w 12184637"/>
              <a:gd name="connsiteY47347" fmla="*/ 3868899 h 4608812"/>
              <a:gd name="connsiteX47348" fmla="*/ 5698200 w 12184637"/>
              <a:gd name="connsiteY47348" fmla="*/ 3870519 h 4608812"/>
              <a:gd name="connsiteX47349" fmla="*/ 5702102 w 12184637"/>
              <a:gd name="connsiteY47349" fmla="*/ 3868899 h 4608812"/>
              <a:gd name="connsiteX47350" fmla="*/ 5641731 w 12184637"/>
              <a:gd name="connsiteY47350" fmla="*/ 3917564 h 4608812"/>
              <a:gd name="connsiteX47351" fmla="*/ 5701587 w 12184637"/>
              <a:gd name="connsiteY47351" fmla="*/ 3869267 h 4608812"/>
              <a:gd name="connsiteX47352" fmla="*/ 5702470 w 12184637"/>
              <a:gd name="connsiteY47352" fmla="*/ 3861463 h 4608812"/>
              <a:gd name="connsiteX47353" fmla="*/ 5694666 w 12184637"/>
              <a:gd name="connsiteY47353" fmla="*/ 3860653 h 4608812"/>
              <a:gd name="connsiteX47354" fmla="*/ 5634810 w 12184637"/>
              <a:gd name="connsiteY47354" fmla="*/ 3908950 h 4608812"/>
              <a:gd name="connsiteX47355" fmla="*/ 5634001 w 12184637"/>
              <a:gd name="connsiteY47355" fmla="*/ 3916754 h 4608812"/>
              <a:gd name="connsiteX47356" fmla="*/ 5638418 w 12184637"/>
              <a:gd name="connsiteY47356" fmla="*/ 3918816 h 4608812"/>
              <a:gd name="connsiteX47357" fmla="*/ 5641731 w 12184637"/>
              <a:gd name="connsiteY47357" fmla="*/ 3917564 h 4608812"/>
              <a:gd name="connsiteX47358" fmla="*/ 5581507 w 12184637"/>
              <a:gd name="connsiteY47358" fmla="*/ 3953934 h 4608812"/>
              <a:gd name="connsiteX47359" fmla="*/ 5641069 w 12184637"/>
              <a:gd name="connsiteY47359" fmla="*/ 3918006 h 4608812"/>
              <a:gd name="connsiteX47360" fmla="*/ 5642983 w 12184637"/>
              <a:gd name="connsiteY47360" fmla="*/ 3910349 h 4608812"/>
              <a:gd name="connsiteX47361" fmla="*/ 5635326 w 12184637"/>
              <a:gd name="connsiteY47361" fmla="*/ 3908435 h 4608812"/>
              <a:gd name="connsiteX47362" fmla="*/ 5575765 w 12184637"/>
              <a:gd name="connsiteY47362" fmla="*/ 3944363 h 4608812"/>
              <a:gd name="connsiteX47363" fmla="*/ 5573851 w 12184637"/>
              <a:gd name="connsiteY47363" fmla="*/ 3952019 h 4608812"/>
              <a:gd name="connsiteX47364" fmla="*/ 5578636 w 12184637"/>
              <a:gd name="connsiteY47364" fmla="*/ 3954743 h 4608812"/>
              <a:gd name="connsiteX47365" fmla="*/ 5581507 w 12184637"/>
              <a:gd name="connsiteY47365" fmla="*/ 3953934 h 4608812"/>
              <a:gd name="connsiteX47366" fmla="*/ 5522314 w 12184637"/>
              <a:gd name="connsiteY47366" fmla="*/ 3977346 h 4608812"/>
              <a:gd name="connsiteX47367" fmla="*/ 5580698 w 12184637"/>
              <a:gd name="connsiteY47367" fmla="*/ 3954375 h 4608812"/>
              <a:gd name="connsiteX47368" fmla="*/ 5583863 w 12184637"/>
              <a:gd name="connsiteY47368" fmla="*/ 3947161 h 4608812"/>
              <a:gd name="connsiteX47369" fmla="*/ 5576648 w 12184637"/>
              <a:gd name="connsiteY47369" fmla="*/ 3943995 h 4608812"/>
              <a:gd name="connsiteX47370" fmla="*/ 5518265 w 12184637"/>
              <a:gd name="connsiteY47370" fmla="*/ 3966965 h 4608812"/>
              <a:gd name="connsiteX47371" fmla="*/ 5515099 w 12184637"/>
              <a:gd name="connsiteY47371" fmla="*/ 3974180 h 4608812"/>
              <a:gd name="connsiteX47372" fmla="*/ 5520326 w 12184637"/>
              <a:gd name="connsiteY47372" fmla="*/ 3977714 h 4608812"/>
              <a:gd name="connsiteX47373" fmla="*/ 5522314 w 12184637"/>
              <a:gd name="connsiteY47373" fmla="*/ 3977346 h 4608812"/>
              <a:gd name="connsiteX47374" fmla="*/ 5464888 w 12184637"/>
              <a:gd name="connsiteY47374" fmla="*/ 3987138 h 4608812"/>
              <a:gd name="connsiteX47375" fmla="*/ 5521210 w 12184637"/>
              <a:gd name="connsiteY47375" fmla="*/ 3977641 h 4608812"/>
              <a:gd name="connsiteX47376" fmla="*/ 5525774 w 12184637"/>
              <a:gd name="connsiteY47376" fmla="*/ 3971235 h 4608812"/>
              <a:gd name="connsiteX47377" fmla="*/ 5519369 w 12184637"/>
              <a:gd name="connsiteY47377" fmla="*/ 3966671 h 4608812"/>
              <a:gd name="connsiteX47378" fmla="*/ 5463048 w 12184637"/>
              <a:gd name="connsiteY47378" fmla="*/ 3976168 h 4608812"/>
              <a:gd name="connsiteX47379" fmla="*/ 5458483 w 12184637"/>
              <a:gd name="connsiteY47379" fmla="*/ 3982573 h 4608812"/>
              <a:gd name="connsiteX47380" fmla="*/ 5464005 w 12184637"/>
              <a:gd name="connsiteY47380" fmla="*/ 3987212 h 4608812"/>
              <a:gd name="connsiteX47381" fmla="*/ 5464888 w 12184637"/>
              <a:gd name="connsiteY47381" fmla="*/ 3987138 h 4608812"/>
              <a:gd name="connsiteX47382" fmla="*/ 5407609 w 12184637"/>
              <a:gd name="connsiteY47382" fmla="*/ 3987727 h 4608812"/>
              <a:gd name="connsiteX47383" fmla="*/ 5464005 w 12184637"/>
              <a:gd name="connsiteY47383" fmla="*/ 3987138 h 4608812"/>
              <a:gd name="connsiteX47384" fmla="*/ 5469527 w 12184637"/>
              <a:gd name="connsiteY47384" fmla="*/ 3981542 h 4608812"/>
              <a:gd name="connsiteX47385" fmla="*/ 5463931 w 12184637"/>
              <a:gd name="connsiteY47385" fmla="*/ 3976021 h 4608812"/>
              <a:gd name="connsiteX47386" fmla="*/ 5463931 w 12184637"/>
              <a:gd name="connsiteY47386" fmla="*/ 3976021 h 4608812"/>
              <a:gd name="connsiteX47387" fmla="*/ 5407536 w 12184637"/>
              <a:gd name="connsiteY47387" fmla="*/ 3976610 h 4608812"/>
              <a:gd name="connsiteX47388" fmla="*/ 5402014 w 12184637"/>
              <a:gd name="connsiteY47388" fmla="*/ 3982205 h 4608812"/>
              <a:gd name="connsiteX47389" fmla="*/ 5407609 w 12184637"/>
              <a:gd name="connsiteY47389" fmla="*/ 3987727 h 4608812"/>
              <a:gd name="connsiteX47390" fmla="*/ 5407609 w 12184637"/>
              <a:gd name="connsiteY47390" fmla="*/ 3987727 h 4608812"/>
              <a:gd name="connsiteX47391" fmla="*/ 5410922 w 12184637"/>
              <a:gd name="connsiteY47391" fmla="*/ 3986475 h 4608812"/>
              <a:gd name="connsiteX47392" fmla="*/ 5411806 w 12184637"/>
              <a:gd name="connsiteY47392" fmla="*/ 3978598 h 4608812"/>
              <a:gd name="connsiteX47393" fmla="*/ 5404002 w 12184637"/>
              <a:gd name="connsiteY47393" fmla="*/ 3977641 h 4608812"/>
              <a:gd name="connsiteX47394" fmla="*/ 5403045 w 12184637"/>
              <a:gd name="connsiteY47394" fmla="*/ 3985445 h 4608812"/>
              <a:gd name="connsiteX47395" fmla="*/ 5403192 w 12184637"/>
              <a:gd name="connsiteY47395" fmla="*/ 3985592 h 4608812"/>
              <a:gd name="connsiteX47396" fmla="*/ 5407536 w 12184637"/>
              <a:gd name="connsiteY47396" fmla="*/ 3987727 h 4608812"/>
              <a:gd name="connsiteX47397" fmla="*/ 5410922 w 12184637"/>
              <a:gd name="connsiteY47397" fmla="*/ 3986475 h 4608812"/>
              <a:gd name="connsiteX47398" fmla="*/ 5410922 w 12184637"/>
              <a:gd name="connsiteY47398" fmla="*/ 3986402 h 4608812"/>
              <a:gd name="connsiteX47399" fmla="*/ 5411880 w 12184637"/>
              <a:gd name="connsiteY47399" fmla="*/ 3978598 h 4608812"/>
              <a:gd name="connsiteX47400" fmla="*/ 5317421 w 12184637"/>
              <a:gd name="connsiteY47400" fmla="*/ 3858960 h 4608812"/>
              <a:gd name="connsiteX47401" fmla="*/ 5309617 w 12184637"/>
              <a:gd name="connsiteY47401" fmla="*/ 3858003 h 4608812"/>
              <a:gd name="connsiteX47402" fmla="*/ 5308660 w 12184637"/>
              <a:gd name="connsiteY47402" fmla="*/ 3865807 h 4608812"/>
              <a:gd name="connsiteX47403" fmla="*/ 5403118 w 12184637"/>
              <a:gd name="connsiteY47403" fmla="*/ 3985445 h 4608812"/>
              <a:gd name="connsiteX47404" fmla="*/ 5407536 w 12184637"/>
              <a:gd name="connsiteY47404" fmla="*/ 3987580 h 4608812"/>
              <a:gd name="connsiteX47405" fmla="*/ 5410922 w 12184637"/>
              <a:gd name="connsiteY47405" fmla="*/ 3986402 h 4608812"/>
              <a:gd name="connsiteX47406" fmla="*/ 5315654 w 12184637"/>
              <a:gd name="connsiteY47406" fmla="*/ 3867353 h 4608812"/>
              <a:gd name="connsiteX47407" fmla="*/ 5317936 w 12184637"/>
              <a:gd name="connsiteY47407" fmla="*/ 3859844 h 4608812"/>
              <a:gd name="connsiteX47408" fmla="*/ 5249982 w 12184637"/>
              <a:gd name="connsiteY47408" fmla="*/ 3732475 h 4608812"/>
              <a:gd name="connsiteX47409" fmla="*/ 5242473 w 12184637"/>
              <a:gd name="connsiteY47409" fmla="*/ 3730193 h 4608812"/>
              <a:gd name="connsiteX47410" fmla="*/ 5240190 w 12184637"/>
              <a:gd name="connsiteY47410" fmla="*/ 3737702 h 4608812"/>
              <a:gd name="connsiteX47411" fmla="*/ 5308144 w 12184637"/>
              <a:gd name="connsiteY47411" fmla="*/ 3865070 h 4608812"/>
              <a:gd name="connsiteX47412" fmla="*/ 5313077 w 12184637"/>
              <a:gd name="connsiteY47412" fmla="*/ 3868016 h 4608812"/>
              <a:gd name="connsiteX47413" fmla="*/ 5315654 w 12184637"/>
              <a:gd name="connsiteY47413" fmla="*/ 3867353 h 4608812"/>
              <a:gd name="connsiteX47414" fmla="*/ 5247626 w 12184637"/>
              <a:gd name="connsiteY47414" fmla="*/ 3739911 h 4608812"/>
              <a:gd name="connsiteX47415" fmla="*/ 5249909 w 12184637"/>
              <a:gd name="connsiteY47415" fmla="*/ 3732402 h 4608812"/>
              <a:gd name="connsiteX47416" fmla="*/ 5245859 w 12184637"/>
              <a:gd name="connsiteY47416" fmla="*/ 3724818 h 4608812"/>
              <a:gd name="connsiteX47417" fmla="*/ 5238350 w 12184637"/>
              <a:gd name="connsiteY47417" fmla="*/ 3722536 h 4608812"/>
              <a:gd name="connsiteX47418" fmla="*/ 5236067 w 12184637"/>
              <a:gd name="connsiteY47418" fmla="*/ 3730046 h 4608812"/>
              <a:gd name="connsiteX47419" fmla="*/ 5240117 w 12184637"/>
              <a:gd name="connsiteY47419" fmla="*/ 3737629 h 4608812"/>
              <a:gd name="connsiteX47420" fmla="*/ 5245049 w 12184637"/>
              <a:gd name="connsiteY47420" fmla="*/ 3740574 h 4608812"/>
              <a:gd name="connsiteX47421" fmla="*/ 5247626 w 12184637"/>
              <a:gd name="connsiteY47421" fmla="*/ 3739911 h 4608812"/>
              <a:gd name="connsiteX47422" fmla="*/ 5246522 w 12184637"/>
              <a:gd name="connsiteY47422" fmla="*/ 3727763 h 4608812"/>
              <a:gd name="connsiteX47423" fmla="*/ 5241295 w 12184637"/>
              <a:gd name="connsiteY47423" fmla="*/ 3721800 h 4608812"/>
              <a:gd name="connsiteX47424" fmla="*/ 5182691 w 12184637"/>
              <a:gd name="connsiteY47424" fmla="*/ 3717971 h 4608812"/>
              <a:gd name="connsiteX47425" fmla="*/ 5176727 w 12184637"/>
              <a:gd name="connsiteY47425" fmla="*/ 3723199 h 4608812"/>
              <a:gd name="connsiteX47426" fmla="*/ 5181955 w 12184637"/>
              <a:gd name="connsiteY47426" fmla="*/ 3729162 h 4608812"/>
              <a:gd name="connsiteX47427" fmla="*/ 5240558 w 12184637"/>
              <a:gd name="connsiteY47427" fmla="*/ 3732991 h 4608812"/>
              <a:gd name="connsiteX47428" fmla="*/ 5241000 w 12184637"/>
              <a:gd name="connsiteY47428" fmla="*/ 3732991 h 4608812"/>
              <a:gd name="connsiteX47429" fmla="*/ 5246522 w 12184637"/>
              <a:gd name="connsiteY47429" fmla="*/ 3727763 h 4608812"/>
              <a:gd name="connsiteX47430" fmla="*/ 5187918 w 12184637"/>
              <a:gd name="connsiteY47430" fmla="*/ 3723935 h 4608812"/>
              <a:gd name="connsiteX47431" fmla="*/ 5182764 w 12184637"/>
              <a:gd name="connsiteY47431" fmla="*/ 3717971 h 4608812"/>
              <a:gd name="connsiteX47432" fmla="*/ 5120185 w 12184637"/>
              <a:gd name="connsiteY47432" fmla="*/ 3713481 h 4608812"/>
              <a:gd name="connsiteX47433" fmla="*/ 5114221 w 12184637"/>
              <a:gd name="connsiteY47433" fmla="*/ 3718634 h 4608812"/>
              <a:gd name="connsiteX47434" fmla="*/ 5119375 w 12184637"/>
              <a:gd name="connsiteY47434" fmla="*/ 3724598 h 4608812"/>
              <a:gd name="connsiteX47435" fmla="*/ 5181955 w 12184637"/>
              <a:gd name="connsiteY47435" fmla="*/ 3729089 h 4608812"/>
              <a:gd name="connsiteX47436" fmla="*/ 5182396 w 12184637"/>
              <a:gd name="connsiteY47436" fmla="*/ 3729089 h 4608812"/>
              <a:gd name="connsiteX47437" fmla="*/ 5187918 w 12184637"/>
              <a:gd name="connsiteY47437" fmla="*/ 3723935 h 4608812"/>
              <a:gd name="connsiteX47438" fmla="*/ 5125412 w 12184637"/>
              <a:gd name="connsiteY47438" fmla="*/ 3719223 h 4608812"/>
              <a:gd name="connsiteX47439" fmla="*/ 5119963 w 12184637"/>
              <a:gd name="connsiteY47439" fmla="*/ 3713481 h 4608812"/>
              <a:gd name="connsiteX47440" fmla="*/ 5052083 w 12184637"/>
              <a:gd name="connsiteY47440" fmla="*/ 3711861 h 4608812"/>
              <a:gd name="connsiteX47441" fmla="*/ 5046340 w 12184637"/>
              <a:gd name="connsiteY47441" fmla="*/ 3717309 h 4608812"/>
              <a:gd name="connsiteX47442" fmla="*/ 5051788 w 12184637"/>
              <a:gd name="connsiteY47442" fmla="*/ 3723051 h 4608812"/>
              <a:gd name="connsiteX47443" fmla="*/ 5119669 w 12184637"/>
              <a:gd name="connsiteY47443" fmla="*/ 3724671 h 4608812"/>
              <a:gd name="connsiteX47444" fmla="*/ 5119817 w 12184637"/>
              <a:gd name="connsiteY47444" fmla="*/ 3724671 h 4608812"/>
              <a:gd name="connsiteX47445" fmla="*/ 5125412 w 12184637"/>
              <a:gd name="connsiteY47445" fmla="*/ 3719223 h 4608812"/>
              <a:gd name="connsiteX47446" fmla="*/ 4982362 w 12184637"/>
              <a:gd name="connsiteY47446" fmla="*/ 3724966 h 4608812"/>
              <a:gd name="connsiteX47447" fmla="*/ 5052083 w 12184637"/>
              <a:gd name="connsiteY47447" fmla="*/ 3723051 h 4608812"/>
              <a:gd name="connsiteX47448" fmla="*/ 5057531 w 12184637"/>
              <a:gd name="connsiteY47448" fmla="*/ 3717309 h 4608812"/>
              <a:gd name="connsiteX47449" fmla="*/ 5051936 w 12184637"/>
              <a:gd name="connsiteY47449" fmla="*/ 3711861 h 4608812"/>
              <a:gd name="connsiteX47450" fmla="*/ 5051788 w 12184637"/>
              <a:gd name="connsiteY47450" fmla="*/ 3711861 h 4608812"/>
              <a:gd name="connsiteX47451" fmla="*/ 4982067 w 12184637"/>
              <a:gd name="connsiteY47451" fmla="*/ 3713775 h 4608812"/>
              <a:gd name="connsiteX47452" fmla="*/ 4976619 w 12184637"/>
              <a:gd name="connsiteY47452" fmla="*/ 3719517 h 4608812"/>
              <a:gd name="connsiteX47453" fmla="*/ 4982215 w 12184637"/>
              <a:gd name="connsiteY47453" fmla="*/ 3724966 h 4608812"/>
              <a:gd name="connsiteX47454" fmla="*/ 4982362 w 12184637"/>
              <a:gd name="connsiteY47454" fmla="*/ 3724966 h 4608812"/>
              <a:gd name="connsiteX47455" fmla="*/ 4914481 w 12184637"/>
              <a:gd name="connsiteY47455" fmla="*/ 3731003 h 4608812"/>
              <a:gd name="connsiteX47456" fmla="*/ 4982656 w 12184637"/>
              <a:gd name="connsiteY47456" fmla="*/ 3724892 h 4608812"/>
              <a:gd name="connsiteX47457" fmla="*/ 4987737 w 12184637"/>
              <a:gd name="connsiteY47457" fmla="*/ 3718855 h 4608812"/>
              <a:gd name="connsiteX47458" fmla="*/ 4981699 w 12184637"/>
              <a:gd name="connsiteY47458" fmla="*/ 3713775 h 4608812"/>
              <a:gd name="connsiteX47459" fmla="*/ 4913524 w 12184637"/>
              <a:gd name="connsiteY47459" fmla="*/ 3719886 h 4608812"/>
              <a:gd name="connsiteX47460" fmla="*/ 4908444 w 12184637"/>
              <a:gd name="connsiteY47460" fmla="*/ 3725923 h 4608812"/>
              <a:gd name="connsiteX47461" fmla="*/ 4914040 w 12184637"/>
              <a:gd name="connsiteY47461" fmla="*/ 3731003 h 4608812"/>
              <a:gd name="connsiteX47462" fmla="*/ 4914481 w 12184637"/>
              <a:gd name="connsiteY47462" fmla="*/ 3731003 h 4608812"/>
              <a:gd name="connsiteX47463" fmla="*/ 4851386 w 12184637"/>
              <a:gd name="connsiteY47463" fmla="*/ 3741973 h 4608812"/>
              <a:gd name="connsiteX47464" fmla="*/ 4914923 w 12184637"/>
              <a:gd name="connsiteY47464" fmla="*/ 3731003 h 4608812"/>
              <a:gd name="connsiteX47465" fmla="*/ 4919488 w 12184637"/>
              <a:gd name="connsiteY47465" fmla="*/ 3724524 h 4608812"/>
              <a:gd name="connsiteX47466" fmla="*/ 4913009 w 12184637"/>
              <a:gd name="connsiteY47466" fmla="*/ 3719959 h 4608812"/>
              <a:gd name="connsiteX47467" fmla="*/ 4849472 w 12184637"/>
              <a:gd name="connsiteY47467" fmla="*/ 3730929 h 4608812"/>
              <a:gd name="connsiteX47468" fmla="*/ 4844907 w 12184637"/>
              <a:gd name="connsiteY47468" fmla="*/ 3737408 h 4608812"/>
              <a:gd name="connsiteX47469" fmla="*/ 4850429 w 12184637"/>
              <a:gd name="connsiteY47469" fmla="*/ 3742046 h 4608812"/>
              <a:gd name="connsiteX47470" fmla="*/ 4851386 w 12184637"/>
              <a:gd name="connsiteY47470" fmla="*/ 3741973 h 4608812"/>
              <a:gd name="connsiteX47471" fmla="*/ 4796095 w 12184637"/>
              <a:gd name="connsiteY47471" fmla="*/ 3758391 h 4608812"/>
              <a:gd name="connsiteX47472" fmla="*/ 4851975 w 12184637"/>
              <a:gd name="connsiteY47472" fmla="*/ 3741899 h 4608812"/>
              <a:gd name="connsiteX47473" fmla="*/ 4855730 w 12184637"/>
              <a:gd name="connsiteY47473" fmla="*/ 3734978 h 4608812"/>
              <a:gd name="connsiteX47474" fmla="*/ 4848810 w 12184637"/>
              <a:gd name="connsiteY47474" fmla="*/ 3731224 h 4608812"/>
              <a:gd name="connsiteX47475" fmla="*/ 4792929 w 12184637"/>
              <a:gd name="connsiteY47475" fmla="*/ 3747715 h 4608812"/>
              <a:gd name="connsiteX47476" fmla="*/ 4789175 w 12184637"/>
              <a:gd name="connsiteY47476" fmla="*/ 3754636 h 4608812"/>
              <a:gd name="connsiteX47477" fmla="*/ 4794549 w 12184637"/>
              <a:gd name="connsiteY47477" fmla="*/ 3758611 h 4608812"/>
              <a:gd name="connsiteX47478" fmla="*/ 4796095 w 12184637"/>
              <a:gd name="connsiteY47478" fmla="*/ 3758391 h 4608812"/>
              <a:gd name="connsiteX47479" fmla="*/ 4746621 w 12184637"/>
              <a:gd name="connsiteY47479" fmla="*/ 3775397 h 4608812"/>
              <a:gd name="connsiteX47480" fmla="*/ 4796316 w 12184637"/>
              <a:gd name="connsiteY47480" fmla="*/ 3758317 h 4608812"/>
              <a:gd name="connsiteX47481" fmla="*/ 4799776 w 12184637"/>
              <a:gd name="connsiteY47481" fmla="*/ 3751249 h 4608812"/>
              <a:gd name="connsiteX47482" fmla="*/ 4792708 w 12184637"/>
              <a:gd name="connsiteY47482" fmla="*/ 3747789 h 4608812"/>
              <a:gd name="connsiteX47483" fmla="*/ 4743013 w 12184637"/>
              <a:gd name="connsiteY47483" fmla="*/ 3764869 h 4608812"/>
              <a:gd name="connsiteX47484" fmla="*/ 4739553 w 12184637"/>
              <a:gd name="connsiteY47484" fmla="*/ 3771937 h 4608812"/>
              <a:gd name="connsiteX47485" fmla="*/ 4744853 w 12184637"/>
              <a:gd name="connsiteY47485" fmla="*/ 3775692 h 4608812"/>
              <a:gd name="connsiteX47486" fmla="*/ 4746621 w 12184637"/>
              <a:gd name="connsiteY47486" fmla="*/ 3775397 h 4608812"/>
              <a:gd name="connsiteX47487" fmla="*/ 4701416 w 12184637"/>
              <a:gd name="connsiteY47487" fmla="*/ 3788355 h 4608812"/>
              <a:gd name="connsiteX47488" fmla="*/ 4746399 w 12184637"/>
              <a:gd name="connsiteY47488" fmla="*/ 3775471 h 4608812"/>
              <a:gd name="connsiteX47489" fmla="*/ 4750228 w 12184637"/>
              <a:gd name="connsiteY47489" fmla="*/ 3768551 h 4608812"/>
              <a:gd name="connsiteX47490" fmla="*/ 4743307 w 12184637"/>
              <a:gd name="connsiteY47490" fmla="*/ 3764722 h 4608812"/>
              <a:gd name="connsiteX47491" fmla="*/ 4698324 w 12184637"/>
              <a:gd name="connsiteY47491" fmla="*/ 3777606 h 4608812"/>
              <a:gd name="connsiteX47492" fmla="*/ 4694495 w 12184637"/>
              <a:gd name="connsiteY47492" fmla="*/ 3784527 h 4608812"/>
              <a:gd name="connsiteX47493" fmla="*/ 4699870 w 12184637"/>
              <a:gd name="connsiteY47493" fmla="*/ 3788576 h 4608812"/>
              <a:gd name="connsiteX47494" fmla="*/ 4701416 w 12184637"/>
              <a:gd name="connsiteY47494" fmla="*/ 3788355 h 4608812"/>
              <a:gd name="connsiteX47495" fmla="*/ 4658788 w 12184637"/>
              <a:gd name="connsiteY47495" fmla="*/ 3792552 h 4608812"/>
              <a:gd name="connsiteX47496" fmla="*/ 4700385 w 12184637"/>
              <a:gd name="connsiteY47496" fmla="*/ 3788576 h 4608812"/>
              <a:gd name="connsiteX47497" fmla="*/ 4705391 w 12184637"/>
              <a:gd name="connsiteY47497" fmla="*/ 3782465 h 4608812"/>
              <a:gd name="connsiteX47498" fmla="*/ 4699281 w 12184637"/>
              <a:gd name="connsiteY47498" fmla="*/ 3777459 h 4608812"/>
              <a:gd name="connsiteX47499" fmla="*/ 4657684 w 12184637"/>
              <a:gd name="connsiteY47499" fmla="*/ 3781435 h 4608812"/>
              <a:gd name="connsiteX47500" fmla="*/ 4652677 w 12184637"/>
              <a:gd name="connsiteY47500" fmla="*/ 3787545 h 4608812"/>
              <a:gd name="connsiteX47501" fmla="*/ 4658273 w 12184637"/>
              <a:gd name="connsiteY47501" fmla="*/ 3792625 h 4608812"/>
              <a:gd name="connsiteX47502" fmla="*/ 4658788 w 12184637"/>
              <a:gd name="connsiteY47502" fmla="*/ 3792552 h 4608812"/>
              <a:gd name="connsiteX47503" fmla="*/ 4663721 w 12184637"/>
              <a:gd name="connsiteY47503" fmla="*/ 3788282 h 4608812"/>
              <a:gd name="connsiteX47504" fmla="*/ 4659598 w 12184637"/>
              <a:gd name="connsiteY47504" fmla="*/ 3781582 h 4608812"/>
              <a:gd name="connsiteX47505" fmla="*/ 4620209 w 12184637"/>
              <a:gd name="connsiteY47505" fmla="*/ 3772011 h 4608812"/>
              <a:gd name="connsiteX47506" fmla="*/ 4613510 w 12184637"/>
              <a:gd name="connsiteY47506" fmla="*/ 3776134 h 4608812"/>
              <a:gd name="connsiteX47507" fmla="*/ 4617633 w 12184637"/>
              <a:gd name="connsiteY47507" fmla="*/ 3782833 h 4608812"/>
              <a:gd name="connsiteX47508" fmla="*/ 4657021 w 12184637"/>
              <a:gd name="connsiteY47508" fmla="*/ 3792404 h 4608812"/>
              <a:gd name="connsiteX47509" fmla="*/ 4658346 w 12184637"/>
              <a:gd name="connsiteY47509" fmla="*/ 3792552 h 4608812"/>
              <a:gd name="connsiteX47510" fmla="*/ 4663721 w 12184637"/>
              <a:gd name="connsiteY47510" fmla="*/ 3788282 h 4608812"/>
              <a:gd name="connsiteX47511" fmla="*/ 4623890 w 12184637"/>
              <a:gd name="connsiteY47511" fmla="*/ 3779962 h 4608812"/>
              <a:gd name="connsiteX47512" fmla="*/ 4621461 w 12184637"/>
              <a:gd name="connsiteY47512" fmla="*/ 3772453 h 4608812"/>
              <a:gd name="connsiteX47513" fmla="*/ 4580968 w 12184637"/>
              <a:gd name="connsiteY47513" fmla="*/ 3751764 h 4608812"/>
              <a:gd name="connsiteX47514" fmla="*/ 4573459 w 12184637"/>
              <a:gd name="connsiteY47514" fmla="*/ 3754194 h 4608812"/>
              <a:gd name="connsiteX47515" fmla="*/ 4575888 w 12184637"/>
              <a:gd name="connsiteY47515" fmla="*/ 3761704 h 4608812"/>
              <a:gd name="connsiteX47516" fmla="*/ 4616381 w 12184637"/>
              <a:gd name="connsiteY47516" fmla="*/ 3782392 h 4608812"/>
              <a:gd name="connsiteX47517" fmla="*/ 4618958 w 12184637"/>
              <a:gd name="connsiteY47517" fmla="*/ 3782981 h 4608812"/>
              <a:gd name="connsiteX47518" fmla="*/ 4623890 w 12184637"/>
              <a:gd name="connsiteY47518" fmla="*/ 3779962 h 4608812"/>
              <a:gd name="connsiteX47519" fmla="*/ 4579496 w 12184637"/>
              <a:gd name="connsiteY47519" fmla="*/ 3762219 h 4608812"/>
              <a:gd name="connsiteX47520" fmla="*/ 4583839 w 12184637"/>
              <a:gd name="connsiteY47520" fmla="*/ 3755667 h 4608812"/>
              <a:gd name="connsiteX47521" fmla="*/ 4549457 w 12184637"/>
              <a:gd name="connsiteY47521" fmla="*/ 3584934 h 4608812"/>
              <a:gd name="connsiteX47522" fmla="*/ 4542905 w 12184637"/>
              <a:gd name="connsiteY47522" fmla="*/ 3580591 h 4608812"/>
              <a:gd name="connsiteX47523" fmla="*/ 4538561 w 12184637"/>
              <a:gd name="connsiteY47523" fmla="*/ 3587143 h 4608812"/>
              <a:gd name="connsiteX47524" fmla="*/ 4572943 w 12184637"/>
              <a:gd name="connsiteY47524" fmla="*/ 3757875 h 4608812"/>
              <a:gd name="connsiteX47525" fmla="*/ 4578465 w 12184637"/>
              <a:gd name="connsiteY47525" fmla="*/ 3762366 h 4608812"/>
              <a:gd name="connsiteX47526" fmla="*/ 4579496 w 12184637"/>
              <a:gd name="connsiteY47526" fmla="*/ 3762219 h 4608812"/>
              <a:gd name="connsiteX47527" fmla="*/ 4548648 w 12184637"/>
              <a:gd name="connsiteY47527" fmla="*/ 3588984 h 4608812"/>
              <a:gd name="connsiteX47528" fmla="*/ 4546955 w 12184637"/>
              <a:gd name="connsiteY47528" fmla="*/ 3581327 h 4608812"/>
              <a:gd name="connsiteX47529" fmla="*/ 4501161 w 12184637"/>
              <a:gd name="connsiteY47529" fmla="*/ 3552319 h 4608812"/>
              <a:gd name="connsiteX47530" fmla="*/ 4493504 w 12184637"/>
              <a:gd name="connsiteY47530" fmla="*/ 3554013 h 4608812"/>
              <a:gd name="connsiteX47531" fmla="*/ 4495197 w 12184637"/>
              <a:gd name="connsiteY47531" fmla="*/ 3561669 h 4608812"/>
              <a:gd name="connsiteX47532" fmla="*/ 4540991 w 12184637"/>
              <a:gd name="connsiteY47532" fmla="*/ 3590677 h 4608812"/>
              <a:gd name="connsiteX47533" fmla="*/ 4544009 w 12184637"/>
              <a:gd name="connsiteY47533" fmla="*/ 3591560 h 4608812"/>
              <a:gd name="connsiteX47534" fmla="*/ 4548648 w 12184637"/>
              <a:gd name="connsiteY47534" fmla="*/ 3588984 h 4608812"/>
              <a:gd name="connsiteX47535" fmla="*/ 4502854 w 12184637"/>
              <a:gd name="connsiteY47535" fmla="*/ 3560050 h 4608812"/>
              <a:gd name="connsiteX47536" fmla="*/ 4501234 w 12184637"/>
              <a:gd name="connsiteY47536" fmla="*/ 3552319 h 4608812"/>
              <a:gd name="connsiteX47537" fmla="*/ 4448005 w 12184637"/>
              <a:gd name="connsiteY47537" fmla="*/ 3517422 h 4608812"/>
              <a:gd name="connsiteX47538" fmla="*/ 4440274 w 12184637"/>
              <a:gd name="connsiteY47538" fmla="*/ 3519042 h 4608812"/>
              <a:gd name="connsiteX47539" fmla="*/ 4441894 w 12184637"/>
              <a:gd name="connsiteY47539" fmla="*/ 3526772 h 4608812"/>
              <a:gd name="connsiteX47540" fmla="*/ 4495124 w 12184637"/>
              <a:gd name="connsiteY47540" fmla="*/ 3561669 h 4608812"/>
              <a:gd name="connsiteX47541" fmla="*/ 4498216 w 12184637"/>
              <a:gd name="connsiteY47541" fmla="*/ 3562553 h 4608812"/>
              <a:gd name="connsiteX47542" fmla="*/ 4502854 w 12184637"/>
              <a:gd name="connsiteY47542" fmla="*/ 3560050 h 4608812"/>
              <a:gd name="connsiteX47543" fmla="*/ 4449698 w 12184637"/>
              <a:gd name="connsiteY47543" fmla="*/ 3525005 h 4608812"/>
              <a:gd name="connsiteX47544" fmla="*/ 4447858 w 12184637"/>
              <a:gd name="connsiteY47544" fmla="*/ 3517348 h 4608812"/>
              <a:gd name="connsiteX47545" fmla="*/ 4384910 w 12184637"/>
              <a:gd name="connsiteY47545" fmla="*/ 3478696 h 4608812"/>
              <a:gd name="connsiteX47546" fmla="*/ 4377253 w 12184637"/>
              <a:gd name="connsiteY47546" fmla="*/ 3480537 h 4608812"/>
              <a:gd name="connsiteX47547" fmla="*/ 4379093 w 12184637"/>
              <a:gd name="connsiteY47547" fmla="*/ 3488194 h 4608812"/>
              <a:gd name="connsiteX47548" fmla="*/ 4442041 w 12184637"/>
              <a:gd name="connsiteY47548" fmla="*/ 3526846 h 4608812"/>
              <a:gd name="connsiteX47549" fmla="*/ 4444986 w 12184637"/>
              <a:gd name="connsiteY47549" fmla="*/ 3527655 h 4608812"/>
              <a:gd name="connsiteX47550" fmla="*/ 4449698 w 12184637"/>
              <a:gd name="connsiteY47550" fmla="*/ 3525005 h 4608812"/>
              <a:gd name="connsiteX47551" fmla="*/ 4386750 w 12184637"/>
              <a:gd name="connsiteY47551" fmla="*/ 3486279 h 4608812"/>
              <a:gd name="connsiteX47552" fmla="*/ 4384762 w 12184637"/>
              <a:gd name="connsiteY47552" fmla="*/ 3478622 h 4608812"/>
              <a:gd name="connsiteX47553" fmla="*/ 4318649 w 12184637"/>
              <a:gd name="connsiteY47553" fmla="*/ 3439676 h 4608812"/>
              <a:gd name="connsiteX47554" fmla="*/ 4310992 w 12184637"/>
              <a:gd name="connsiteY47554" fmla="*/ 3441664 h 4608812"/>
              <a:gd name="connsiteX47555" fmla="*/ 4312980 w 12184637"/>
              <a:gd name="connsiteY47555" fmla="*/ 3449321 h 4608812"/>
              <a:gd name="connsiteX47556" fmla="*/ 4379093 w 12184637"/>
              <a:gd name="connsiteY47556" fmla="*/ 3488267 h 4608812"/>
              <a:gd name="connsiteX47557" fmla="*/ 4381965 w 12184637"/>
              <a:gd name="connsiteY47557" fmla="*/ 3489077 h 4608812"/>
              <a:gd name="connsiteX47558" fmla="*/ 4386750 w 12184637"/>
              <a:gd name="connsiteY47558" fmla="*/ 3486279 h 4608812"/>
              <a:gd name="connsiteX47559" fmla="*/ 4320710 w 12184637"/>
              <a:gd name="connsiteY47559" fmla="*/ 3447259 h 4608812"/>
              <a:gd name="connsiteX47560" fmla="*/ 4318649 w 12184637"/>
              <a:gd name="connsiteY47560" fmla="*/ 3439676 h 4608812"/>
              <a:gd name="connsiteX47561" fmla="*/ 4255480 w 12184637"/>
              <a:gd name="connsiteY47561" fmla="*/ 3403527 h 4608812"/>
              <a:gd name="connsiteX47562" fmla="*/ 4247897 w 12184637"/>
              <a:gd name="connsiteY47562" fmla="*/ 3405588 h 4608812"/>
              <a:gd name="connsiteX47563" fmla="*/ 4249958 w 12184637"/>
              <a:gd name="connsiteY47563" fmla="*/ 3413171 h 4608812"/>
              <a:gd name="connsiteX47564" fmla="*/ 4313127 w 12184637"/>
              <a:gd name="connsiteY47564" fmla="*/ 3449321 h 4608812"/>
              <a:gd name="connsiteX47565" fmla="*/ 4315925 w 12184637"/>
              <a:gd name="connsiteY47565" fmla="*/ 3450057 h 4608812"/>
              <a:gd name="connsiteX47566" fmla="*/ 4320710 w 12184637"/>
              <a:gd name="connsiteY47566" fmla="*/ 3447259 h 4608812"/>
              <a:gd name="connsiteX47567" fmla="*/ 4257615 w 12184637"/>
              <a:gd name="connsiteY47567" fmla="*/ 3411036 h 4608812"/>
              <a:gd name="connsiteX47568" fmla="*/ 4255480 w 12184637"/>
              <a:gd name="connsiteY47568" fmla="*/ 3403453 h 4608812"/>
              <a:gd name="connsiteX47569" fmla="*/ 4200852 w 12184637"/>
              <a:gd name="connsiteY47569" fmla="*/ 3372900 h 4608812"/>
              <a:gd name="connsiteX47570" fmla="*/ 4193268 w 12184637"/>
              <a:gd name="connsiteY47570" fmla="*/ 3375035 h 4608812"/>
              <a:gd name="connsiteX47571" fmla="*/ 4195404 w 12184637"/>
              <a:gd name="connsiteY47571" fmla="*/ 3382618 h 4608812"/>
              <a:gd name="connsiteX47572" fmla="*/ 4250032 w 12184637"/>
              <a:gd name="connsiteY47572" fmla="*/ 3413171 h 4608812"/>
              <a:gd name="connsiteX47573" fmla="*/ 4252756 w 12184637"/>
              <a:gd name="connsiteY47573" fmla="*/ 3413908 h 4608812"/>
              <a:gd name="connsiteX47574" fmla="*/ 4257615 w 12184637"/>
              <a:gd name="connsiteY47574" fmla="*/ 3411036 h 4608812"/>
              <a:gd name="connsiteX47575" fmla="*/ 4202987 w 12184637"/>
              <a:gd name="connsiteY47575" fmla="*/ 3380409 h 4608812"/>
              <a:gd name="connsiteX47576" fmla="*/ 4200778 w 12184637"/>
              <a:gd name="connsiteY47576" fmla="*/ 3372826 h 4608812"/>
              <a:gd name="connsiteX47577" fmla="*/ 4159696 w 12184637"/>
              <a:gd name="connsiteY47577" fmla="*/ 3350518 h 4608812"/>
              <a:gd name="connsiteX47578" fmla="*/ 4152113 w 12184637"/>
              <a:gd name="connsiteY47578" fmla="*/ 3352727 h 4608812"/>
              <a:gd name="connsiteX47579" fmla="*/ 4154322 w 12184637"/>
              <a:gd name="connsiteY47579" fmla="*/ 3360310 h 4608812"/>
              <a:gd name="connsiteX47580" fmla="*/ 4195404 w 12184637"/>
              <a:gd name="connsiteY47580" fmla="*/ 3382618 h 4608812"/>
              <a:gd name="connsiteX47581" fmla="*/ 4198128 w 12184637"/>
              <a:gd name="connsiteY47581" fmla="*/ 3383280 h 4608812"/>
              <a:gd name="connsiteX47582" fmla="*/ 4202987 w 12184637"/>
              <a:gd name="connsiteY47582" fmla="*/ 3380409 h 4608812"/>
              <a:gd name="connsiteX47583" fmla="*/ 4161684 w 12184637"/>
              <a:gd name="connsiteY47583" fmla="*/ 3358470 h 4608812"/>
              <a:gd name="connsiteX47584" fmla="*/ 4160138 w 12184637"/>
              <a:gd name="connsiteY47584" fmla="*/ 3350739 h 4608812"/>
              <a:gd name="connsiteX47585" fmla="*/ 4126639 w 12184637"/>
              <a:gd name="connsiteY47585" fmla="*/ 3328284 h 4608812"/>
              <a:gd name="connsiteX47586" fmla="*/ 4118909 w 12184637"/>
              <a:gd name="connsiteY47586" fmla="*/ 3329830 h 4608812"/>
              <a:gd name="connsiteX47587" fmla="*/ 4120455 w 12184637"/>
              <a:gd name="connsiteY47587" fmla="*/ 3337560 h 4608812"/>
              <a:gd name="connsiteX47588" fmla="*/ 4153954 w 12184637"/>
              <a:gd name="connsiteY47588" fmla="*/ 3360016 h 4608812"/>
              <a:gd name="connsiteX47589" fmla="*/ 4157120 w 12184637"/>
              <a:gd name="connsiteY47589" fmla="*/ 3360973 h 4608812"/>
              <a:gd name="connsiteX47590" fmla="*/ 4161684 w 12184637"/>
              <a:gd name="connsiteY47590" fmla="*/ 3358470 h 4608812"/>
              <a:gd name="connsiteX47591" fmla="*/ 4127597 w 12184637"/>
              <a:gd name="connsiteY47591" fmla="*/ 3336824 h 4608812"/>
              <a:gd name="connsiteX47592" fmla="*/ 4127449 w 12184637"/>
              <a:gd name="connsiteY47592" fmla="*/ 3328947 h 4608812"/>
              <a:gd name="connsiteX47593" fmla="*/ 4096012 w 12184637"/>
              <a:gd name="connsiteY47593" fmla="*/ 3298540 h 4608812"/>
              <a:gd name="connsiteX47594" fmla="*/ 4088135 w 12184637"/>
              <a:gd name="connsiteY47594" fmla="*/ 3298687 h 4608812"/>
              <a:gd name="connsiteX47595" fmla="*/ 4088282 w 12184637"/>
              <a:gd name="connsiteY47595" fmla="*/ 3306565 h 4608812"/>
              <a:gd name="connsiteX47596" fmla="*/ 4119719 w 12184637"/>
              <a:gd name="connsiteY47596" fmla="*/ 3336971 h 4608812"/>
              <a:gd name="connsiteX47597" fmla="*/ 4123621 w 12184637"/>
              <a:gd name="connsiteY47597" fmla="*/ 3338517 h 4608812"/>
              <a:gd name="connsiteX47598" fmla="*/ 4127597 w 12184637"/>
              <a:gd name="connsiteY47598" fmla="*/ 3336824 h 4608812"/>
              <a:gd name="connsiteX47599" fmla="*/ 4095497 w 12184637"/>
              <a:gd name="connsiteY47599" fmla="*/ 3307080 h 4608812"/>
              <a:gd name="connsiteX47600" fmla="*/ 4096601 w 12184637"/>
              <a:gd name="connsiteY47600" fmla="*/ 3299276 h 4608812"/>
              <a:gd name="connsiteX47601" fmla="*/ 4061998 w 12184637"/>
              <a:gd name="connsiteY47601" fmla="*/ 3253409 h 4608812"/>
              <a:gd name="connsiteX47602" fmla="*/ 4054194 w 12184637"/>
              <a:gd name="connsiteY47602" fmla="*/ 3252305 h 4608812"/>
              <a:gd name="connsiteX47603" fmla="*/ 4053090 w 12184637"/>
              <a:gd name="connsiteY47603" fmla="*/ 3260109 h 4608812"/>
              <a:gd name="connsiteX47604" fmla="*/ 4087693 w 12184637"/>
              <a:gd name="connsiteY47604" fmla="*/ 3305976 h 4608812"/>
              <a:gd name="connsiteX47605" fmla="*/ 4092184 w 12184637"/>
              <a:gd name="connsiteY47605" fmla="*/ 3308185 h 4608812"/>
              <a:gd name="connsiteX47606" fmla="*/ 4095497 w 12184637"/>
              <a:gd name="connsiteY47606" fmla="*/ 3307080 h 4608812"/>
              <a:gd name="connsiteX47607" fmla="*/ 4060452 w 12184637"/>
              <a:gd name="connsiteY47607" fmla="*/ 3261434 h 4608812"/>
              <a:gd name="connsiteX47608" fmla="*/ 4062219 w 12184637"/>
              <a:gd name="connsiteY47608" fmla="*/ 3253777 h 4608812"/>
              <a:gd name="connsiteX47609" fmla="*/ 4019444 w 12184637"/>
              <a:gd name="connsiteY47609" fmla="*/ 3185308 h 4608812"/>
              <a:gd name="connsiteX47610" fmla="*/ 4011787 w 12184637"/>
              <a:gd name="connsiteY47610" fmla="*/ 3183541 h 4608812"/>
              <a:gd name="connsiteX47611" fmla="*/ 4010020 w 12184637"/>
              <a:gd name="connsiteY47611" fmla="*/ 3191198 h 4608812"/>
              <a:gd name="connsiteX47612" fmla="*/ 4052795 w 12184637"/>
              <a:gd name="connsiteY47612" fmla="*/ 3259667 h 4608812"/>
              <a:gd name="connsiteX47613" fmla="*/ 4057581 w 12184637"/>
              <a:gd name="connsiteY47613" fmla="*/ 3262317 h 4608812"/>
              <a:gd name="connsiteX47614" fmla="*/ 4060452 w 12184637"/>
              <a:gd name="connsiteY47614" fmla="*/ 3261434 h 4608812"/>
              <a:gd name="connsiteX47615" fmla="*/ 4020328 w 12184637"/>
              <a:gd name="connsiteY47615" fmla="*/ 3188915 h 4608812"/>
              <a:gd name="connsiteX47616" fmla="*/ 4039838 w 12184637"/>
              <a:gd name="connsiteY47616" fmla="*/ 3026281 h 4608812"/>
              <a:gd name="connsiteX47617" fmla="*/ 4034978 w 12184637"/>
              <a:gd name="connsiteY47617" fmla="*/ 3020097 h 4608812"/>
              <a:gd name="connsiteX47618" fmla="*/ 4028794 w 12184637"/>
              <a:gd name="connsiteY47618" fmla="*/ 3024956 h 4608812"/>
              <a:gd name="connsiteX47619" fmla="*/ 4009284 w 12184637"/>
              <a:gd name="connsiteY47619" fmla="*/ 3187590 h 4608812"/>
              <a:gd name="connsiteX47620" fmla="*/ 4014143 w 12184637"/>
              <a:gd name="connsiteY47620" fmla="*/ 3193774 h 4608812"/>
              <a:gd name="connsiteX47621" fmla="*/ 4014879 w 12184637"/>
              <a:gd name="connsiteY47621" fmla="*/ 3193848 h 4608812"/>
              <a:gd name="connsiteX47622" fmla="*/ 4020328 w 12184637"/>
              <a:gd name="connsiteY47622" fmla="*/ 3188915 h 4608812"/>
              <a:gd name="connsiteX47623" fmla="*/ 4036672 w 12184637"/>
              <a:gd name="connsiteY47623" fmla="*/ 3030625 h 4608812"/>
              <a:gd name="connsiteX47624" fmla="*/ 4039322 w 12184637"/>
              <a:gd name="connsiteY47624" fmla="*/ 3023189 h 4608812"/>
              <a:gd name="connsiteX47625" fmla="*/ 3997873 w 12184637"/>
              <a:gd name="connsiteY47625" fmla="*/ 2935136 h 4608812"/>
              <a:gd name="connsiteX47626" fmla="*/ 3990437 w 12184637"/>
              <a:gd name="connsiteY47626" fmla="*/ 2932486 h 4608812"/>
              <a:gd name="connsiteX47627" fmla="*/ 3987786 w 12184637"/>
              <a:gd name="connsiteY47627" fmla="*/ 2939922 h 4608812"/>
              <a:gd name="connsiteX47628" fmla="*/ 4029236 w 12184637"/>
              <a:gd name="connsiteY47628" fmla="*/ 3027975 h 4608812"/>
              <a:gd name="connsiteX47629" fmla="*/ 4034316 w 12184637"/>
              <a:gd name="connsiteY47629" fmla="*/ 3031141 h 4608812"/>
              <a:gd name="connsiteX47630" fmla="*/ 4036672 w 12184637"/>
              <a:gd name="connsiteY47630" fmla="*/ 3030625 h 4608812"/>
              <a:gd name="connsiteX47631" fmla="*/ 3995149 w 12184637"/>
              <a:gd name="connsiteY47631" fmla="*/ 2942646 h 4608812"/>
              <a:gd name="connsiteX47632" fmla="*/ 3997946 w 12184637"/>
              <a:gd name="connsiteY47632" fmla="*/ 2935283 h 4608812"/>
              <a:gd name="connsiteX47633" fmla="*/ 3948913 w 12184637"/>
              <a:gd name="connsiteY47633" fmla="*/ 2826615 h 4608812"/>
              <a:gd name="connsiteX47634" fmla="*/ 3941551 w 12184637"/>
              <a:gd name="connsiteY47634" fmla="*/ 2823818 h 4608812"/>
              <a:gd name="connsiteX47635" fmla="*/ 3938753 w 12184637"/>
              <a:gd name="connsiteY47635" fmla="*/ 2831180 h 4608812"/>
              <a:gd name="connsiteX47636" fmla="*/ 3987786 w 12184637"/>
              <a:gd name="connsiteY47636" fmla="*/ 2939848 h 4608812"/>
              <a:gd name="connsiteX47637" fmla="*/ 3992940 w 12184637"/>
              <a:gd name="connsiteY47637" fmla="*/ 2943161 h 4608812"/>
              <a:gd name="connsiteX47638" fmla="*/ 3995149 w 12184637"/>
              <a:gd name="connsiteY47638" fmla="*/ 2942646 h 4608812"/>
              <a:gd name="connsiteX47639" fmla="*/ 3946115 w 12184637"/>
              <a:gd name="connsiteY47639" fmla="*/ 2833978 h 4608812"/>
              <a:gd name="connsiteX47640" fmla="*/ 3948987 w 12184637"/>
              <a:gd name="connsiteY47640" fmla="*/ 2826615 h 4608812"/>
              <a:gd name="connsiteX47641" fmla="*/ 3891855 w 12184637"/>
              <a:gd name="connsiteY47641" fmla="*/ 2697628 h 4608812"/>
              <a:gd name="connsiteX47642" fmla="*/ 3884493 w 12184637"/>
              <a:gd name="connsiteY47642" fmla="*/ 2694756 h 4608812"/>
              <a:gd name="connsiteX47643" fmla="*/ 3881621 w 12184637"/>
              <a:gd name="connsiteY47643" fmla="*/ 2702119 h 4608812"/>
              <a:gd name="connsiteX47644" fmla="*/ 3938753 w 12184637"/>
              <a:gd name="connsiteY47644" fmla="*/ 2831107 h 4608812"/>
              <a:gd name="connsiteX47645" fmla="*/ 3943907 w 12184637"/>
              <a:gd name="connsiteY47645" fmla="*/ 2834419 h 4608812"/>
              <a:gd name="connsiteX47646" fmla="*/ 3946115 w 12184637"/>
              <a:gd name="connsiteY47646" fmla="*/ 2833978 h 4608812"/>
              <a:gd name="connsiteX47647" fmla="*/ 3892002 w 12184637"/>
              <a:gd name="connsiteY47647" fmla="*/ 2701677 h 4608812"/>
              <a:gd name="connsiteX47648" fmla="*/ 3944275 w 12184637"/>
              <a:gd name="connsiteY47648" fmla="*/ 2549571 h 4608812"/>
              <a:gd name="connsiteX47649" fmla="*/ 3940815 w 12184637"/>
              <a:gd name="connsiteY47649" fmla="*/ 2542504 h 4608812"/>
              <a:gd name="connsiteX47650" fmla="*/ 3933747 w 12184637"/>
              <a:gd name="connsiteY47650" fmla="*/ 2545964 h 4608812"/>
              <a:gd name="connsiteX47651" fmla="*/ 3881474 w 12184637"/>
              <a:gd name="connsiteY47651" fmla="*/ 2698069 h 4608812"/>
              <a:gd name="connsiteX47652" fmla="*/ 3884934 w 12184637"/>
              <a:gd name="connsiteY47652" fmla="*/ 2705137 h 4608812"/>
              <a:gd name="connsiteX47653" fmla="*/ 3886775 w 12184637"/>
              <a:gd name="connsiteY47653" fmla="*/ 2705432 h 4608812"/>
              <a:gd name="connsiteX47654" fmla="*/ 3892002 w 12184637"/>
              <a:gd name="connsiteY47654" fmla="*/ 2701677 h 4608812"/>
              <a:gd name="connsiteX47655" fmla="*/ 3941404 w 12184637"/>
              <a:gd name="connsiteY47655" fmla="*/ 2552737 h 4608812"/>
              <a:gd name="connsiteX47656" fmla="*/ 3944054 w 12184637"/>
              <a:gd name="connsiteY47656" fmla="*/ 2545301 h 4608812"/>
              <a:gd name="connsiteX47657" fmla="*/ 3873597 w 12184637"/>
              <a:gd name="connsiteY47657" fmla="*/ 2397687 h 4608812"/>
              <a:gd name="connsiteX47658" fmla="*/ 3866161 w 12184637"/>
              <a:gd name="connsiteY47658" fmla="*/ 2395036 h 4608812"/>
              <a:gd name="connsiteX47659" fmla="*/ 3863510 w 12184637"/>
              <a:gd name="connsiteY47659" fmla="*/ 2402472 h 4608812"/>
              <a:gd name="connsiteX47660" fmla="*/ 3933968 w 12184637"/>
              <a:gd name="connsiteY47660" fmla="*/ 2550087 h 4608812"/>
              <a:gd name="connsiteX47661" fmla="*/ 3939048 w 12184637"/>
              <a:gd name="connsiteY47661" fmla="*/ 2553252 h 4608812"/>
              <a:gd name="connsiteX47662" fmla="*/ 3941404 w 12184637"/>
              <a:gd name="connsiteY47662" fmla="*/ 2552737 h 4608812"/>
              <a:gd name="connsiteX47663" fmla="*/ 3873744 w 12184637"/>
              <a:gd name="connsiteY47663" fmla="*/ 2402178 h 4608812"/>
              <a:gd name="connsiteX47664" fmla="*/ 3931538 w 12184637"/>
              <a:gd name="connsiteY47664" fmla="*/ 2256109 h 4608812"/>
              <a:gd name="connsiteX47665" fmla="*/ 3928372 w 12184637"/>
              <a:gd name="connsiteY47665" fmla="*/ 2248894 h 4608812"/>
              <a:gd name="connsiteX47666" fmla="*/ 3921157 w 12184637"/>
              <a:gd name="connsiteY47666" fmla="*/ 2252060 h 4608812"/>
              <a:gd name="connsiteX47667" fmla="*/ 3863363 w 12184637"/>
              <a:gd name="connsiteY47667" fmla="*/ 2398129 h 4608812"/>
              <a:gd name="connsiteX47668" fmla="*/ 3866529 w 12184637"/>
              <a:gd name="connsiteY47668" fmla="*/ 2405343 h 4608812"/>
              <a:gd name="connsiteX47669" fmla="*/ 3868590 w 12184637"/>
              <a:gd name="connsiteY47669" fmla="*/ 2405712 h 4608812"/>
              <a:gd name="connsiteX47670" fmla="*/ 3873744 w 12184637"/>
              <a:gd name="connsiteY47670" fmla="*/ 2402178 h 4608812"/>
              <a:gd name="connsiteX47671" fmla="*/ 3931317 w 12184637"/>
              <a:gd name="connsiteY47671" fmla="*/ 2256698 h 4608812"/>
              <a:gd name="connsiteX47672" fmla="*/ 4002658 w 12184637"/>
              <a:gd name="connsiteY47672" fmla="*/ 2121158 h 4608812"/>
              <a:gd name="connsiteX47673" fmla="*/ 4000302 w 12184637"/>
              <a:gd name="connsiteY47673" fmla="*/ 2113648 h 4608812"/>
              <a:gd name="connsiteX47674" fmla="*/ 3992793 w 12184637"/>
              <a:gd name="connsiteY47674" fmla="*/ 2116004 h 4608812"/>
              <a:gd name="connsiteX47675" fmla="*/ 3921452 w 12184637"/>
              <a:gd name="connsiteY47675" fmla="*/ 2251545 h 4608812"/>
              <a:gd name="connsiteX47676" fmla="*/ 3923808 w 12184637"/>
              <a:gd name="connsiteY47676" fmla="*/ 2259054 h 4608812"/>
              <a:gd name="connsiteX47677" fmla="*/ 3926458 w 12184637"/>
              <a:gd name="connsiteY47677" fmla="*/ 2259717 h 4608812"/>
              <a:gd name="connsiteX47678" fmla="*/ 3931317 w 12184637"/>
              <a:gd name="connsiteY47678" fmla="*/ 2256698 h 4608812"/>
              <a:gd name="connsiteX47679" fmla="*/ 4002216 w 12184637"/>
              <a:gd name="connsiteY47679" fmla="*/ 2121894 h 4608812"/>
              <a:gd name="connsiteX47680" fmla="*/ 4090564 w 12184637"/>
              <a:gd name="connsiteY47680" fmla="*/ 2003066 h 4608812"/>
              <a:gd name="connsiteX47681" fmla="*/ 4089386 w 12184637"/>
              <a:gd name="connsiteY47681" fmla="*/ 1995262 h 4608812"/>
              <a:gd name="connsiteX47682" fmla="*/ 4081582 w 12184637"/>
              <a:gd name="connsiteY47682" fmla="*/ 1996440 h 4608812"/>
              <a:gd name="connsiteX47683" fmla="*/ 3993234 w 12184637"/>
              <a:gd name="connsiteY47683" fmla="*/ 2115268 h 4608812"/>
              <a:gd name="connsiteX47684" fmla="*/ 3994412 w 12184637"/>
              <a:gd name="connsiteY47684" fmla="*/ 2123072 h 4608812"/>
              <a:gd name="connsiteX47685" fmla="*/ 3997799 w 12184637"/>
              <a:gd name="connsiteY47685" fmla="*/ 2124176 h 4608812"/>
              <a:gd name="connsiteX47686" fmla="*/ 4002216 w 12184637"/>
              <a:gd name="connsiteY47686" fmla="*/ 2121894 h 4608812"/>
              <a:gd name="connsiteX47687" fmla="*/ 4089754 w 12184637"/>
              <a:gd name="connsiteY47687" fmla="*/ 2003876 h 4608812"/>
              <a:gd name="connsiteX47688" fmla="*/ 4198496 w 12184637"/>
              <a:gd name="connsiteY47688" fmla="*/ 1907651 h 4608812"/>
              <a:gd name="connsiteX47689" fmla="*/ 4199011 w 12184637"/>
              <a:gd name="connsiteY47689" fmla="*/ 1899773 h 4608812"/>
              <a:gd name="connsiteX47690" fmla="*/ 4191133 w 12184637"/>
              <a:gd name="connsiteY47690" fmla="*/ 1899258 h 4608812"/>
              <a:gd name="connsiteX47691" fmla="*/ 4082392 w 12184637"/>
              <a:gd name="connsiteY47691" fmla="*/ 1995483 h 4608812"/>
              <a:gd name="connsiteX47692" fmla="*/ 4081876 w 12184637"/>
              <a:gd name="connsiteY47692" fmla="*/ 2003361 h 4608812"/>
              <a:gd name="connsiteX47693" fmla="*/ 4086073 w 12184637"/>
              <a:gd name="connsiteY47693" fmla="*/ 2005275 h 4608812"/>
              <a:gd name="connsiteX47694" fmla="*/ 4089754 w 12184637"/>
              <a:gd name="connsiteY47694" fmla="*/ 2003876 h 4608812"/>
              <a:gd name="connsiteX47695" fmla="*/ 4197612 w 12184637"/>
              <a:gd name="connsiteY47695" fmla="*/ 1908313 h 4608812"/>
              <a:gd name="connsiteX47696" fmla="*/ 4325348 w 12184637"/>
              <a:gd name="connsiteY47696" fmla="*/ 1835279 h 4608812"/>
              <a:gd name="connsiteX47697" fmla="*/ 4327410 w 12184637"/>
              <a:gd name="connsiteY47697" fmla="*/ 1827696 h 4608812"/>
              <a:gd name="connsiteX47698" fmla="*/ 4319827 w 12184637"/>
              <a:gd name="connsiteY47698" fmla="*/ 1825634 h 4608812"/>
              <a:gd name="connsiteX47699" fmla="*/ 4192091 w 12184637"/>
              <a:gd name="connsiteY47699" fmla="*/ 1898669 h 4608812"/>
              <a:gd name="connsiteX47700" fmla="*/ 4190029 w 12184637"/>
              <a:gd name="connsiteY47700" fmla="*/ 1906252 h 4608812"/>
              <a:gd name="connsiteX47701" fmla="*/ 4194888 w 12184637"/>
              <a:gd name="connsiteY47701" fmla="*/ 1909049 h 4608812"/>
              <a:gd name="connsiteX47702" fmla="*/ 4197612 w 12184637"/>
              <a:gd name="connsiteY47702" fmla="*/ 1908313 h 4608812"/>
              <a:gd name="connsiteX47703" fmla="*/ 4324391 w 12184637"/>
              <a:gd name="connsiteY47703" fmla="*/ 1835721 h 4608812"/>
              <a:gd name="connsiteX47704" fmla="*/ 4469871 w 12184637"/>
              <a:gd name="connsiteY47704" fmla="*/ 1786246 h 4608812"/>
              <a:gd name="connsiteX47705" fmla="*/ 4473331 w 12184637"/>
              <a:gd name="connsiteY47705" fmla="*/ 1779178 h 4608812"/>
              <a:gd name="connsiteX47706" fmla="*/ 4466263 w 12184637"/>
              <a:gd name="connsiteY47706" fmla="*/ 1775718 h 4608812"/>
              <a:gd name="connsiteX47707" fmla="*/ 4320784 w 12184637"/>
              <a:gd name="connsiteY47707" fmla="*/ 1825193 h 4608812"/>
              <a:gd name="connsiteX47708" fmla="*/ 4317324 w 12184637"/>
              <a:gd name="connsiteY47708" fmla="*/ 1832260 h 4608812"/>
              <a:gd name="connsiteX47709" fmla="*/ 4322624 w 12184637"/>
              <a:gd name="connsiteY47709" fmla="*/ 1836015 h 4608812"/>
              <a:gd name="connsiteX47710" fmla="*/ 4324391 w 12184637"/>
              <a:gd name="connsiteY47710" fmla="*/ 1835721 h 4608812"/>
              <a:gd name="connsiteX47711" fmla="*/ 4468914 w 12184637"/>
              <a:gd name="connsiteY47711" fmla="*/ 1786467 h 4608812"/>
              <a:gd name="connsiteX47712" fmla="*/ 4630958 w 12184637"/>
              <a:gd name="connsiteY47712" fmla="*/ 1760772 h 4608812"/>
              <a:gd name="connsiteX47713" fmla="*/ 4635597 w 12184637"/>
              <a:gd name="connsiteY47713" fmla="*/ 1754367 h 4608812"/>
              <a:gd name="connsiteX47714" fmla="*/ 4629191 w 12184637"/>
              <a:gd name="connsiteY47714" fmla="*/ 1749729 h 4608812"/>
              <a:gd name="connsiteX47715" fmla="*/ 4467147 w 12184637"/>
              <a:gd name="connsiteY47715" fmla="*/ 1775423 h 4608812"/>
              <a:gd name="connsiteX47716" fmla="*/ 4462508 w 12184637"/>
              <a:gd name="connsiteY47716" fmla="*/ 1781829 h 4608812"/>
              <a:gd name="connsiteX47717" fmla="*/ 4468030 w 12184637"/>
              <a:gd name="connsiteY47717" fmla="*/ 1786541 h 4608812"/>
              <a:gd name="connsiteX47718" fmla="*/ 4468914 w 12184637"/>
              <a:gd name="connsiteY47718" fmla="*/ 1786467 h 4608812"/>
              <a:gd name="connsiteX47719" fmla="*/ 4630149 w 12184637"/>
              <a:gd name="connsiteY47719" fmla="*/ 1760846 h 4608812"/>
              <a:gd name="connsiteX47720" fmla="*/ 4808096 w 12184637"/>
              <a:gd name="connsiteY47720" fmla="*/ 1759226 h 4608812"/>
              <a:gd name="connsiteX47721" fmla="*/ 4813617 w 12184637"/>
              <a:gd name="connsiteY47721" fmla="*/ 1753631 h 4608812"/>
              <a:gd name="connsiteX47722" fmla="*/ 4808022 w 12184637"/>
              <a:gd name="connsiteY47722" fmla="*/ 1748109 h 4608812"/>
              <a:gd name="connsiteX47723" fmla="*/ 4808022 w 12184637"/>
              <a:gd name="connsiteY47723" fmla="*/ 1748109 h 4608812"/>
              <a:gd name="connsiteX47724" fmla="*/ 4630075 w 12184637"/>
              <a:gd name="connsiteY47724" fmla="*/ 1749729 h 4608812"/>
              <a:gd name="connsiteX47725" fmla="*/ 4624553 w 12184637"/>
              <a:gd name="connsiteY47725" fmla="*/ 1755324 h 4608812"/>
              <a:gd name="connsiteX47726" fmla="*/ 4630149 w 12184637"/>
              <a:gd name="connsiteY47726" fmla="*/ 1760846 h 4608812"/>
              <a:gd name="connsiteX47727" fmla="*/ 4630149 w 12184637"/>
              <a:gd name="connsiteY47727" fmla="*/ 1760846 h 4608812"/>
              <a:gd name="connsiteX47728" fmla="*/ 5005259 w 12184637"/>
              <a:gd name="connsiteY47728" fmla="*/ 1770932 h 4608812"/>
              <a:gd name="connsiteX47729" fmla="*/ 5000179 w 12184637"/>
              <a:gd name="connsiteY47729" fmla="*/ 1764895 h 4608812"/>
              <a:gd name="connsiteX47730" fmla="*/ 4808611 w 12184637"/>
              <a:gd name="connsiteY47730" fmla="*/ 1748183 h 4608812"/>
              <a:gd name="connsiteX47731" fmla="*/ 4802574 w 12184637"/>
              <a:gd name="connsiteY47731" fmla="*/ 1753263 h 4608812"/>
              <a:gd name="connsiteX47732" fmla="*/ 4807654 w 12184637"/>
              <a:gd name="connsiteY47732" fmla="*/ 1759300 h 4608812"/>
              <a:gd name="connsiteX47733" fmla="*/ 4999222 w 12184637"/>
              <a:gd name="connsiteY47733" fmla="*/ 1776012 h 4608812"/>
              <a:gd name="connsiteX47734" fmla="*/ 4999737 w 12184637"/>
              <a:gd name="connsiteY47734" fmla="*/ 1776012 h 4608812"/>
              <a:gd name="connsiteX47735" fmla="*/ 5005259 w 12184637"/>
              <a:gd name="connsiteY47735" fmla="*/ 1770932 h 4608812"/>
              <a:gd name="connsiteX47736" fmla="*/ 5088085 w 12184637"/>
              <a:gd name="connsiteY47736" fmla="*/ 1909344 h 4608812"/>
              <a:gd name="connsiteX47737" fmla="*/ 5089778 w 12184637"/>
              <a:gd name="connsiteY47737" fmla="*/ 1901614 h 4608812"/>
              <a:gd name="connsiteX47738" fmla="*/ 5004375 w 12184637"/>
              <a:gd name="connsiteY47738" fmla="*/ 1767398 h 4608812"/>
              <a:gd name="connsiteX47739" fmla="*/ 4996645 w 12184637"/>
              <a:gd name="connsiteY47739" fmla="*/ 1765705 h 4608812"/>
              <a:gd name="connsiteX47740" fmla="*/ 4994951 w 12184637"/>
              <a:gd name="connsiteY47740" fmla="*/ 1773436 h 4608812"/>
              <a:gd name="connsiteX47741" fmla="*/ 5080354 w 12184637"/>
              <a:gd name="connsiteY47741" fmla="*/ 1907651 h 4608812"/>
              <a:gd name="connsiteX47742" fmla="*/ 5085066 w 12184637"/>
              <a:gd name="connsiteY47742" fmla="*/ 1910227 h 4608812"/>
              <a:gd name="connsiteX47743" fmla="*/ 5088085 w 12184637"/>
              <a:gd name="connsiteY47743" fmla="*/ 1909344 h 4608812"/>
              <a:gd name="connsiteX47744" fmla="*/ 5158248 w 12184637"/>
              <a:gd name="connsiteY47744" fmla="*/ 2054382 h 4608812"/>
              <a:gd name="connsiteX47745" fmla="*/ 5160824 w 12184637"/>
              <a:gd name="connsiteY47745" fmla="*/ 2046946 h 4608812"/>
              <a:gd name="connsiteX47746" fmla="*/ 5090146 w 12184637"/>
              <a:gd name="connsiteY47746" fmla="*/ 1902203 h 4608812"/>
              <a:gd name="connsiteX47747" fmla="*/ 5082710 w 12184637"/>
              <a:gd name="connsiteY47747" fmla="*/ 1899626 h 4608812"/>
              <a:gd name="connsiteX47748" fmla="*/ 5080134 w 12184637"/>
              <a:gd name="connsiteY47748" fmla="*/ 1907062 h 4608812"/>
              <a:gd name="connsiteX47749" fmla="*/ 5150812 w 12184637"/>
              <a:gd name="connsiteY47749" fmla="*/ 2051805 h 4608812"/>
              <a:gd name="connsiteX47750" fmla="*/ 5155892 w 12184637"/>
              <a:gd name="connsiteY47750" fmla="*/ 2054971 h 4608812"/>
              <a:gd name="connsiteX47751" fmla="*/ 5158248 w 12184637"/>
              <a:gd name="connsiteY47751" fmla="*/ 2054382 h 4608812"/>
              <a:gd name="connsiteX47752" fmla="*/ 5344735 w 12184637"/>
              <a:gd name="connsiteY47752" fmla="*/ 2084199 h 4608812"/>
              <a:gd name="connsiteX47753" fmla="*/ 5340244 w 12184637"/>
              <a:gd name="connsiteY47753" fmla="*/ 2077720 h 4608812"/>
              <a:gd name="connsiteX47754" fmla="*/ 5156775 w 12184637"/>
              <a:gd name="connsiteY47754" fmla="*/ 2043853 h 4608812"/>
              <a:gd name="connsiteX47755" fmla="*/ 5150296 w 12184637"/>
              <a:gd name="connsiteY47755" fmla="*/ 2048345 h 4608812"/>
              <a:gd name="connsiteX47756" fmla="*/ 5154788 w 12184637"/>
              <a:gd name="connsiteY47756" fmla="*/ 2054823 h 4608812"/>
              <a:gd name="connsiteX47757" fmla="*/ 5338256 w 12184637"/>
              <a:gd name="connsiteY47757" fmla="*/ 2088690 h 4608812"/>
              <a:gd name="connsiteX47758" fmla="*/ 5339360 w 12184637"/>
              <a:gd name="connsiteY47758" fmla="*/ 2088764 h 4608812"/>
              <a:gd name="connsiteX47759" fmla="*/ 5344735 w 12184637"/>
              <a:gd name="connsiteY47759" fmla="*/ 2084199 h 4608812"/>
              <a:gd name="connsiteX47760" fmla="*/ 5514363 w 12184637"/>
              <a:gd name="connsiteY47760" fmla="*/ 2143024 h 4608812"/>
              <a:gd name="connsiteX47761" fmla="*/ 5510903 w 12184637"/>
              <a:gd name="connsiteY47761" fmla="*/ 2135956 h 4608812"/>
              <a:gd name="connsiteX47762" fmla="*/ 5341054 w 12184637"/>
              <a:gd name="connsiteY47762" fmla="*/ 2077941 h 4608812"/>
              <a:gd name="connsiteX47763" fmla="*/ 5333986 w 12184637"/>
              <a:gd name="connsiteY47763" fmla="*/ 2081401 h 4608812"/>
              <a:gd name="connsiteX47764" fmla="*/ 5337447 w 12184637"/>
              <a:gd name="connsiteY47764" fmla="*/ 2088469 h 4608812"/>
              <a:gd name="connsiteX47765" fmla="*/ 5507295 w 12184637"/>
              <a:gd name="connsiteY47765" fmla="*/ 2146484 h 4608812"/>
              <a:gd name="connsiteX47766" fmla="*/ 5509136 w 12184637"/>
              <a:gd name="connsiteY47766" fmla="*/ 2146779 h 4608812"/>
              <a:gd name="connsiteX47767" fmla="*/ 5514363 w 12184637"/>
              <a:gd name="connsiteY47767" fmla="*/ 2143024 h 4608812"/>
              <a:gd name="connsiteX47768" fmla="*/ 5651817 w 12184637"/>
              <a:gd name="connsiteY47768" fmla="*/ 2234611 h 4608812"/>
              <a:gd name="connsiteX47769" fmla="*/ 5650198 w 12184637"/>
              <a:gd name="connsiteY47769" fmla="*/ 2226881 h 4608812"/>
              <a:gd name="connsiteX47770" fmla="*/ 5512154 w 12184637"/>
              <a:gd name="connsiteY47770" fmla="*/ 2136545 h 4608812"/>
              <a:gd name="connsiteX47771" fmla="*/ 5504424 w 12184637"/>
              <a:gd name="connsiteY47771" fmla="*/ 2138165 h 4608812"/>
              <a:gd name="connsiteX47772" fmla="*/ 5506043 w 12184637"/>
              <a:gd name="connsiteY47772" fmla="*/ 2145895 h 4608812"/>
              <a:gd name="connsiteX47773" fmla="*/ 5644087 w 12184637"/>
              <a:gd name="connsiteY47773" fmla="*/ 2236231 h 4608812"/>
              <a:gd name="connsiteX47774" fmla="*/ 5647179 w 12184637"/>
              <a:gd name="connsiteY47774" fmla="*/ 2237114 h 4608812"/>
              <a:gd name="connsiteX47775" fmla="*/ 5651817 w 12184637"/>
              <a:gd name="connsiteY47775" fmla="*/ 2234611 h 4608812"/>
              <a:gd name="connsiteX47776" fmla="*/ 5754817 w 12184637"/>
              <a:gd name="connsiteY47776" fmla="*/ 2356605 h 4608812"/>
              <a:gd name="connsiteX47777" fmla="*/ 5755405 w 12184637"/>
              <a:gd name="connsiteY47777" fmla="*/ 2348727 h 4608812"/>
              <a:gd name="connsiteX47778" fmla="*/ 5651376 w 12184637"/>
              <a:gd name="connsiteY47778" fmla="*/ 2227838 h 4608812"/>
              <a:gd name="connsiteX47779" fmla="*/ 5643498 w 12184637"/>
              <a:gd name="connsiteY47779" fmla="*/ 2227249 h 4608812"/>
              <a:gd name="connsiteX47780" fmla="*/ 5642909 w 12184637"/>
              <a:gd name="connsiteY47780" fmla="*/ 2235127 h 4608812"/>
              <a:gd name="connsiteX47781" fmla="*/ 5746939 w 12184637"/>
              <a:gd name="connsiteY47781" fmla="*/ 2356016 h 4608812"/>
              <a:gd name="connsiteX47782" fmla="*/ 5751209 w 12184637"/>
              <a:gd name="connsiteY47782" fmla="*/ 2357930 h 4608812"/>
              <a:gd name="connsiteX47783" fmla="*/ 5754817 w 12184637"/>
              <a:gd name="connsiteY47783" fmla="*/ 2356605 h 4608812"/>
              <a:gd name="connsiteX47784" fmla="*/ 5820562 w 12184637"/>
              <a:gd name="connsiteY47784" fmla="*/ 2506944 h 4608812"/>
              <a:gd name="connsiteX47785" fmla="*/ 5823360 w 12184637"/>
              <a:gd name="connsiteY47785" fmla="*/ 2499581 h 4608812"/>
              <a:gd name="connsiteX47786" fmla="*/ 5756289 w 12184637"/>
              <a:gd name="connsiteY47786" fmla="*/ 2350200 h 4608812"/>
              <a:gd name="connsiteX47787" fmla="*/ 5748926 w 12184637"/>
              <a:gd name="connsiteY47787" fmla="*/ 2347402 h 4608812"/>
              <a:gd name="connsiteX47788" fmla="*/ 5746129 w 12184637"/>
              <a:gd name="connsiteY47788" fmla="*/ 2354764 h 4608812"/>
              <a:gd name="connsiteX47789" fmla="*/ 5813200 w 12184637"/>
              <a:gd name="connsiteY47789" fmla="*/ 2504146 h 4608812"/>
              <a:gd name="connsiteX47790" fmla="*/ 5818353 w 12184637"/>
              <a:gd name="connsiteY47790" fmla="*/ 2507459 h 4608812"/>
              <a:gd name="connsiteX47791" fmla="*/ 5820562 w 12184637"/>
              <a:gd name="connsiteY47791" fmla="*/ 2506944 h 4608812"/>
              <a:gd name="connsiteX47792" fmla="*/ 5836464 w 12184637"/>
              <a:gd name="connsiteY47792" fmla="*/ 2613844 h 4608812"/>
              <a:gd name="connsiteX47793" fmla="*/ 5841103 w 12184637"/>
              <a:gd name="connsiteY47793" fmla="*/ 2607439 h 4608812"/>
              <a:gd name="connsiteX47794" fmla="*/ 5823801 w 12184637"/>
              <a:gd name="connsiteY47794" fmla="*/ 2500980 h 4608812"/>
              <a:gd name="connsiteX47795" fmla="*/ 5817396 w 12184637"/>
              <a:gd name="connsiteY47795" fmla="*/ 2496342 h 4608812"/>
              <a:gd name="connsiteX47796" fmla="*/ 5812758 w 12184637"/>
              <a:gd name="connsiteY47796" fmla="*/ 2502747 h 4608812"/>
              <a:gd name="connsiteX47797" fmla="*/ 5830059 w 12184637"/>
              <a:gd name="connsiteY47797" fmla="*/ 2609206 h 4608812"/>
              <a:gd name="connsiteX47798" fmla="*/ 5835581 w 12184637"/>
              <a:gd name="connsiteY47798" fmla="*/ 2613918 h 4608812"/>
              <a:gd name="connsiteX47799" fmla="*/ 5836464 w 12184637"/>
              <a:gd name="connsiteY47799" fmla="*/ 2613844 h 4608812"/>
              <a:gd name="connsiteX47800" fmla="*/ 5836612 w 12184637"/>
              <a:gd name="connsiteY47800" fmla="*/ 2614654 h 4608812"/>
              <a:gd name="connsiteX47801" fmla="*/ 5841176 w 12184637"/>
              <a:gd name="connsiteY47801" fmla="*/ 2608249 h 4608812"/>
              <a:gd name="connsiteX47802" fmla="*/ 5841029 w 12184637"/>
              <a:gd name="connsiteY47802" fmla="*/ 2607366 h 4608812"/>
              <a:gd name="connsiteX47803" fmla="*/ 5834698 w 12184637"/>
              <a:gd name="connsiteY47803" fmla="*/ 2603243 h 4608812"/>
              <a:gd name="connsiteX47804" fmla="*/ 5830207 w 12184637"/>
              <a:gd name="connsiteY47804" fmla="*/ 2610090 h 4608812"/>
              <a:gd name="connsiteX47805" fmla="*/ 5835728 w 12184637"/>
              <a:gd name="connsiteY47805" fmla="*/ 2614728 h 4608812"/>
              <a:gd name="connsiteX47806" fmla="*/ 5836612 w 12184637"/>
              <a:gd name="connsiteY47806" fmla="*/ 2614654 h 4608812"/>
              <a:gd name="connsiteX47807" fmla="*/ 5811580 w 12184637"/>
              <a:gd name="connsiteY47807" fmla="*/ 2666485 h 4608812"/>
              <a:gd name="connsiteX47808" fmla="*/ 5840661 w 12184637"/>
              <a:gd name="connsiteY47808" fmla="*/ 2611783 h 4608812"/>
              <a:gd name="connsiteX47809" fmla="*/ 5838379 w 12184637"/>
              <a:gd name="connsiteY47809" fmla="*/ 2604273 h 4608812"/>
              <a:gd name="connsiteX47810" fmla="*/ 5830869 w 12184637"/>
              <a:gd name="connsiteY47810" fmla="*/ 2606556 h 4608812"/>
              <a:gd name="connsiteX47811" fmla="*/ 5801788 w 12184637"/>
              <a:gd name="connsiteY47811" fmla="*/ 2661258 h 4608812"/>
              <a:gd name="connsiteX47812" fmla="*/ 5804070 w 12184637"/>
              <a:gd name="connsiteY47812" fmla="*/ 2668767 h 4608812"/>
              <a:gd name="connsiteX47813" fmla="*/ 5806721 w 12184637"/>
              <a:gd name="connsiteY47813" fmla="*/ 2669430 h 4608812"/>
              <a:gd name="connsiteX47814" fmla="*/ 5811580 w 12184637"/>
              <a:gd name="connsiteY47814" fmla="*/ 2666485 h 4608812"/>
              <a:gd name="connsiteX47815" fmla="*/ 5790303 w 12184637"/>
              <a:gd name="connsiteY47815" fmla="*/ 2706536 h 4608812"/>
              <a:gd name="connsiteX47816" fmla="*/ 5811506 w 12184637"/>
              <a:gd name="connsiteY47816" fmla="*/ 2666559 h 4608812"/>
              <a:gd name="connsiteX47817" fmla="*/ 5809224 w 12184637"/>
              <a:gd name="connsiteY47817" fmla="*/ 2659049 h 4608812"/>
              <a:gd name="connsiteX47818" fmla="*/ 5801714 w 12184637"/>
              <a:gd name="connsiteY47818" fmla="*/ 2661331 h 4608812"/>
              <a:gd name="connsiteX47819" fmla="*/ 5780511 w 12184637"/>
              <a:gd name="connsiteY47819" fmla="*/ 2701309 h 4608812"/>
              <a:gd name="connsiteX47820" fmla="*/ 5782793 w 12184637"/>
              <a:gd name="connsiteY47820" fmla="*/ 2708818 h 4608812"/>
              <a:gd name="connsiteX47821" fmla="*/ 5785444 w 12184637"/>
              <a:gd name="connsiteY47821" fmla="*/ 2709481 h 4608812"/>
              <a:gd name="connsiteX47822" fmla="*/ 5790303 w 12184637"/>
              <a:gd name="connsiteY47822" fmla="*/ 2706536 h 4608812"/>
              <a:gd name="connsiteX47823" fmla="*/ 5775357 w 12184637"/>
              <a:gd name="connsiteY47823" fmla="*/ 2725310 h 4608812"/>
              <a:gd name="connsiteX47824" fmla="*/ 5789714 w 12184637"/>
              <a:gd name="connsiteY47824" fmla="*/ 2707419 h 4608812"/>
              <a:gd name="connsiteX47825" fmla="*/ 5788830 w 12184637"/>
              <a:gd name="connsiteY47825" fmla="*/ 2699615 h 4608812"/>
              <a:gd name="connsiteX47826" fmla="*/ 5781026 w 12184637"/>
              <a:gd name="connsiteY47826" fmla="*/ 2700499 h 4608812"/>
              <a:gd name="connsiteX47827" fmla="*/ 5766670 w 12184637"/>
              <a:gd name="connsiteY47827" fmla="*/ 2718389 h 4608812"/>
              <a:gd name="connsiteX47828" fmla="*/ 5767553 w 12184637"/>
              <a:gd name="connsiteY47828" fmla="*/ 2726193 h 4608812"/>
              <a:gd name="connsiteX47829" fmla="*/ 5771087 w 12184637"/>
              <a:gd name="connsiteY47829" fmla="*/ 2727445 h 4608812"/>
              <a:gd name="connsiteX47830" fmla="*/ 5775357 w 12184637"/>
              <a:gd name="connsiteY47830" fmla="*/ 2725310 h 4608812"/>
              <a:gd name="connsiteX47831" fmla="*/ 5721391 w 12184637"/>
              <a:gd name="connsiteY47831" fmla="*/ 2792528 h 4608812"/>
              <a:gd name="connsiteX47832" fmla="*/ 5775357 w 12184637"/>
              <a:gd name="connsiteY47832" fmla="*/ 2725310 h 4608812"/>
              <a:gd name="connsiteX47833" fmla="*/ 5774474 w 12184637"/>
              <a:gd name="connsiteY47833" fmla="*/ 2717506 h 4608812"/>
              <a:gd name="connsiteX47834" fmla="*/ 5766670 w 12184637"/>
              <a:gd name="connsiteY47834" fmla="*/ 2718389 h 4608812"/>
              <a:gd name="connsiteX47835" fmla="*/ 5712704 w 12184637"/>
              <a:gd name="connsiteY47835" fmla="*/ 2785607 h 4608812"/>
              <a:gd name="connsiteX47836" fmla="*/ 5713587 w 12184637"/>
              <a:gd name="connsiteY47836" fmla="*/ 2793411 h 4608812"/>
              <a:gd name="connsiteX47837" fmla="*/ 5717121 w 12184637"/>
              <a:gd name="connsiteY47837" fmla="*/ 2794663 h 4608812"/>
              <a:gd name="connsiteX47838" fmla="*/ 5721391 w 12184637"/>
              <a:gd name="connsiteY47838" fmla="*/ 2792528 h 4608812"/>
              <a:gd name="connsiteX47839" fmla="*/ 5695403 w 12184637"/>
              <a:gd name="connsiteY47839" fmla="*/ 2902668 h 4608812"/>
              <a:gd name="connsiteX47840" fmla="*/ 5722496 w 12184637"/>
              <a:gd name="connsiteY47840" fmla="*/ 2790319 h 4608812"/>
              <a:gd name="connsiteX47841" fmla="*/ 5718373 w 12184637"/>
              <a:gd name="connsiteY47841" fmla="*/ 2783619 h 4608812"/>
              <a:gd name="connsiteX47842" fmla="*/ 5711673 w 12184637"/>
              <a:gd name="connsiteY47842" fmla="*/ 2787742 h 4608812"/>
              <a:gd name="connsiteX47843" fmla="*/ 5684580 w 12184637"/>
              <a:gd name="connsiteY47843" fmla="*/ 2900091 h 4608812"/>
              <a:gd name="connsiteX47844" fmla="*/ 5688703 w 12184637"/>
              <a:gd name="connsiteY47844" fmla="*/ 2906791 h 4608812"/>
              <a:gd name="connsiteX47845" fmla="*/ 5690028 w 12184637"/>
              <a:gd name="connsiteY47845" fmla="*/ 2906938 h 4608812"/>
              <a:gd name="connsiteX47846" fmla="*/ 5695403 w 12184637"/>
              <a:gd name="connsiteY47846" fmla="*/ 2902668 h 4608812"/>
              <a:gd name="connsiteX47847" fmla="*/ 5635399 w 12184637"/>
              <a:gd name="connsiteY47847" fmla="*/ 2984316 h 4608812"/>
              <a:gd name="connsiteX47848" fmla="*/ 5694445 w 12184637"/>
              <a:gd name="connsiteY47848" fmla="*/ 2904656 h 4608812"/>
              <a:gd name="connsiteX47849" fmla="*/ 5693267 w 12184637"/>
              <a:gd name="connsiteY47849" fmla="*/ 2896852 h 4608812"/>
              <a:gd name="connsiteX47850" fmla="*/ 5685463 w 12184637"/>
              <a:gd name="connsiteY47850" fmla="*/ 2898030 h 4608812"/>
              <a:gd name="connsiteX47851" fmla="*/ 5626418 w 12184637"/>
              <a:gd name="connsiteY47851" fmla="*/ 2977690 h 4608812"/>
              <a:gd name="connsiteX47852" fmla="*/ 5627595 w 12184637"/>
              <a:gd name="connsiteY47852" fmla="*/ 2985494 h 4608812"/>
              <a:gd name="connsiteX47853" fmla="*/ 5630982 w 12184637"/>
              <a:gd name="connsiteY47853" fmla="*/ 2986599 h 4608812"/>
              <a:gd name="connsiteX47854" fmla="*/ 5635399 w 12184637"/>
              <a:gd name="connsiteY47854" fmla="*/ 2984316 h 4608812"/>
              <a:gd name="connsiteX47855" fmla="*/ 5637314 w 12184637"/>
              <a:gd name="connsiteY47855" fmla="*/ 3103733 h 4608812"/>
              <a:gd name="connsiteX47856" fmla="*/ 5636504 w 12184637"/>
              <a:gd name="connsiteY47856" fmla="*/ 2981003 h 4608812"/>
              <a:gd name="connsiteX47857" fmla="*/ 5630909 w 12184637"/>
              <a:gd name="connsiteY47857" fmla="*/ 2975482 h 4608812"/>
              <a:gd name="connsiteX47858" fmla="*/ 5630909 w 12184637"/>
              <a:gd name="connsiteY47858" fmla="*/ 2975482 h 4608812"/>
              <a:gd name="connsiteX47859" fmla="*/ 5625387 w 12184637"/>
              <a:gd name="connsiteY47859" fmla="*/ 2981077 h 4608812"/>
              <a:gd name="connsiteX47860" fmla="*/ 5626197 w 12184637"/>
              <a:gd name="connsiteY47860" fmla="*/ 3103807 h 4608812"/>
              <a:gd name="connsiteX47861" fmla="*/ 5631792 w 12184637"/>
              <a:gd name="connsiteY47861" fmla="*/ 3109328 h 4608812"/>
              <a:gd name="connsiteX47862" fmla="*/ 5631792 w 12184637"/>
              <a:gd name="connsiteY47862" fmla="*/ 3109328 h 4608812"/>
              <a:gd name="connsiteX47863" fmla="*/ 5637314 w 12184637"/>
              <a:gd name="connsiteY47863" fmla="*/ 3103733 h 4608812"/>
              <a:gd name="connsiteX47864" fmla="*/ 5582464 w 12184637"/>
              <a:gd name="connsiteY47864" fmla="*/ 3182142 h 4608812"/>
              <a:gd name="connsiteX47865" fmla="*/ 5636283 w 12184637"/>
              <a:gd name="connsiteY47865" fmla="*/ 3107046 h 4608812"/>
              <a:gd name="connsiteX47866" fmla="*/ 5635031 w 12184637"/>
              <a:gd name="connsiteY47866" fmla="*/ 3099242 h 4608812"/>
              <a:gd name="connsiteX47867" fmla="*/ 5627227 w 12184637"/>
              <a:gd name="connsiteY47867" fmla="*/ 3100494 h 4608812"/>
              <a:gd name="connsiteX47868" fmla="*/ 5573409 w 12184637"/>
              <a:gd name="connsiteY47868" fmla="*/ 3175589 h 4608812"/>
              <a:gd name="connsiteX47869" fmla="*/ 5574660 w 12184637"/>
              <a:gd name="connsiteY47869" fmla="*/ 3183394 h 4608812"/>
              <a:gd name="connsiteX47870" fmla="*/ 5577973 w 12184637"/>
              <a:gd name="connsiteY47870" fmla="*/ 3184424 h 4608812"/>
              <a:gd name="connsiteX47871" fmla="*/ 5582464 w 12184637"/>
              <a:gd name="connsiteY47871" fmla="*/ 3182142 h 4608812"/>
              <a:gd name="connsiteX47872" fmla="*/ 5611987 w 12184637"/>
              <a:gd name="connsiteY47872" fmla="*/ 3311645 h 4608812"/>
              <a:gd name="connsiteX47873" fmla="*/ 5615963 w 12184637"/>
              <a:gd name="connsiteY47873" fmla="*/ 3304872 h 4608812"/>
              <a:gd name="connsiteX47874" fmla="*/ 5583348 w 12184637"/>
              <a:gd name="connsiteY47874" fmla="*/ 3177504 h 4608812"/>
              <a:gd name="connsiteX47875" fmla="*/ 5576575 w 12184637"/>
              <a:gd name="connsiteY47875" fmla="*/ 3173454 h 4608812"/>
              <a:gd name="connsiteX47876" fmla="*/ 5572599 w 12184637"/>
              <a:gd name="connsiteY47876" fmla="*/ 3180228 h 4608812"/>
              <a:gd name="connsiteX47877" fmla="*/ 5605214 w 12184637"/>
              <a:gd name="connsiteY47877" fmla="*/ 3307596 h 4608812"/>
              <a:gd name="connsiteX47878" fmla="*/ 5610662 w 12184637"/>
              <a:gd name="connsiteY47878" fmla="*/ 3311792 h 4608812"/>
              <a:gd name="connsiteX47879" fmla="*/ 5611987 w 12184637"/>
              <a:gd name="connsiteY47879" fmla="*/ 3311645 h 4608812"/>
              <a:gd name="connsiteX47880" fmla="*/ 5675672 w 12184637"/>
              <a:gd name="connsiteY47880" fmla="*/ 3435847 h 4608812"/>
              <a:gd name="connsiteX47881" fmla="*/ 5678175 w 12184637"/>
              <a:gd name="connsiteY47881" fmla="*/ 3428338 h 4608812"/>
              <a:gd name="connsiteX47882" fmla="*/ 5615595 w 12184637"/>
              <a:gd name="connsiteY47882" fmla="*/ 3303694 h 4608812"/>
              <a:gd name="connsiteX47883" fmla="*/ 5608085 w 12184637"/>
              <a:gd name="connsiteY47883" fmla="*/ 3301191 h 4608812"/>
              <a:gd name="connsiteX47884" fmla="*/ 5605582 w 12184637"/>
              <a:gd name="connsiteY47884" fmla="*/ 3308700 h 4608812"/>
              <a:gd name="connsiteX47885" fmla="*/ 5668162 w 12184637"/>
              <a:gd name="connsiteY47885" fmla="*/ 3433344 h 4608812"/>
              <a:gd name="connsiteX47886" fmla="*/ 5673168 w 12184637"/>
              <a:gd name="connsiteY47886" fmla="*/ 3436436 h 4608812"/>
              <a:gd name="connsiteX47887" fmla="*/ 5675672 w 12184637"/>
              <a:gd name="connsiteY47887" fmla="*/ 3435847 h 4608812"/>
              <a:gd name="connsiteX47888" fmla="*/ 5765197 w 12184637"/>
              <a:gd name="connsiteY47888" fmla="*/ 3553203 h 4608812"/>
              <a:gd name="connsiteX47889" fmla="*/ 5766302 w 12184637"/>
              <a:gd name="connsiteY47889" fmla="*/ 3545399 h 4608812"/>
              <a:gd name="connsiteX47890" fmla="*/ 5677659 w 12184637"/>
              <a:gd name="connsiteY47890" fmla="*/ 3427528 h 4608812"/>
              <a:gd name="connsiteX47891" fmla="*/ 5669855 w 12184637"/>
              <a:gd name="connsiteY47891" fmla="*/ 3426424 h 4608812"/>
              <a:gd name="connsiteX47892" fmla="*/ 5668751 w 12184637"/>
              <a:gd name="connsiteY47892" fmla="*/ 3434228 h 4608812"/>
              <a:gd name="connsiteX47893" fmla="*/ 5757393 w 12184637"/>
              <a:gd name="connsiteY47893" fmla="*/ 3552098 h 4608812"/>
              <a:gd name="connsiteX47894" fmla="*/ 5761884 w 12184637"/>
              <a:gd name="connsiteY47894" fmla="*/ 3554307 h 4608812"/>
              <a:gd name="connsiteX47895" fmla="*/ 5765197 w 12184637"/>
              <a:gd name="connsiteY47895" fmla="*/ 3553203 h 4608812"/>
              <a:gd name="connsiteX47896" fmla="*/ 5876442 w 12184637"/>
              <a:gd name="connsiteY47896" fmla="*/ 3659220 h 4608812"/>
              <a:gd name="connsiteX47897" fmla="*/ 5876295 w 12184637"/>
              <a:gd name="connsiteY47897" fmla="*/ 3651343 h 4608812"/>
              <a:gd name="connsiteX47898" fmla="*/ 5765713 w 12184637"/>
              <a:gd name="connsiteY47898" fmla="*/ 3544736 h 4608812"/>
              <a:gd name="connsiteX47899" fmla="*/ 5757835 w 12184637"/>
              <a:gd name="connsiteY47899" fmla="*/ 3544883 h 4608812"/>
              <a:gd name="connsiteX47900" fmla="*/ 5757982 w 12184637"/>
              <a:gd name="connsiteY47900" fmla="*/ 3552761 h 4608812"/>
              <a:gd name="connsiteX47901" fmla="*/ 5868564 w 12184637"/>
              <a:gd name="connsiteY47901" fmla="*/ 3659367 h 4608812"/>
              <a:gd name="connsiteX47902" fmla="*/ 5872466 w 12184637"/>
              <a:gd name="connsiteY47902" fmla="*/ 3660913 h 4608812"/>
              <a:gd name="connsiteX47903" fmla="*/ 5876442 w 12184637"/>
              <a:gd name="connsiteY47903" fmla="*/ 3659220 h 4608812"/>
              <a:gd name="connsiteX47904" fmla="*/ 6005209 w 12184637"/>
              <a:gd name="connsiteY47904" fmla="*/ 3749556 h 4608812"/>
              <a:gd name="connsiteX47905" fmla="*/ 6003883 w 12184637"/>
              <a:gd name="connsiteY47905" fmla="*/ 3741825 h 4608812"/>
              <a:gd name="connsiteX47906" fmla="*/ 5875632 w 12184637"/>
              <a:gd name="connsiteY47906" fmla="*/ 3650827 h 4608812"/>
              <a:gd name="connsiteX47907" fmla="*/ 5867902 w 12184637"/>
              <a:gd name="connsiteY47907" fmla="*/ 3652152 h 4608812"/>
              <a:gd name="connsiteX47908" fmla="*/ 5869227 w 12184637"/>
              <a:gd name="connsiteY47908" fmla="*/ 3659883 h 4608812"/>
              <a:gd name="connsiteX47909" fmla="*/ 5997478 w 12184637"/>
              <a:gd name="connsiteY47909" fmla="*/ 3750881 h 4608812"/>
              <a:gd name="connsiteX47910" fmla="*/ 6000718 w 12184637"/>
              <a:gd name="connsiteY47910" fmla="*/ 3751912 h 4608812"/>
              <a:gd name="connsiteX47911" fmla="*/ 6005209 w 12184637"/>
              <a:gd name="connsiteY47911" fmla="*/ 3749556 h 4608812"/>
              <a:gd name="connsiteX47912" fmla="*/ 6145903 w 12184637"/>
              <a:gd name="connsiteY47912" fmla="*/ 3821265 h 4608812"/>
              <a:gd name="connsiteX47913" fmla="*/ 6143473 w 12184637"/>
              <a:gd name="connsiteY47913" fmla="*/ 3813755 h 4608812"/>
              <a:gd name="connsiteX47914" fmla="*/ 6003147 w 12184637"/>
              <a:gd name="connsiteY47914" fmla="*/ 3741384 h 4608812"/>
              <a:gd name="connsiteX47915" fmla="*/ 5995638 w 12184637"/>
              <a:gd name="connsiteY47915" fmla="*/ 3743813 h 4608812"/>
              <a:gd name="connsiteX47916" fmla="*/ 5998067 w 12184637"/>
              <a:gd name="connsiteY47916" fmla="*/ 3751323 h 4608812"/>
              <a:gd name="connsiteX47917" fmla="*/ 6138393 w 12184637"/>
              <a:gd name="connsiteY47917" fmla="*/ 3823694 h 4608812"/>
              <a:gd name="connsiteX47918" fmla="*/ 6140970 w 12184637"/>
              <a:gd name="connsiteY47918" fmla="*/ 3824283 h 4608812"/>
              <a:gd name="connsiteX47919" fmla="*/ 6145903 w 12184637"/>
              <a:gd name="connsiteY47919" fmla="*/ 3821265 h 4608812"/>
              <a:gd name="connsiteX47920" fmla="*/ 6292928 w 12184637"/>
              <a:gd name="connsiteY47920" fmla="*/ 3871476 h 4608812"/>
              <a:gd name="connsiteX47921" fmla="*/ 6289468 w 12184637"/>
              <a:gd name="connsiteY47921" fmla="*/ 3864408 h 4608812"/>
              <a:gd name="connsiteX47922" fmla="*/ 6142810 w 12184637"/>
              <a:gd name="connsiteY47922" fmla="*/ 3813461 h 4608812"/>
              <a:gd name="connsiteX47923" fmla="*/ 6135743 w 12184637"/>
              <a:gd name="connsiteY47923" fmla="*/ 3816921 h 4608812"/>
              <a:gd name="connsiteX47924" fmla="*/ 6139203 w 12184637"/>
              <a:gd name="connsiteY47924" fmla="*/ 3823989 h 4608812"/>
              <a:gd name="connsiteX47925" fmla="*/ 6285861 w 12184637"/>
              <a:gd name="connsiteY47925" fmla="*/ 3874936 h 4608812"/>
              <a:gd name="connsiteX47926" fmla="*/ 6287701 w 12184637"/>
              <a:gd name="connsiteY47926" fmla="*/ 3875231 h 4608812"/>
              <a:gd name="connsiteX47927" fmla="*/ 6292928 w 12184637"/>
              <a:gd name="connsiteY47927" fmla="*/ 3871476 h 4608812"/>
              <a:gd name="connsiteX47928" fmla="*/ 6440764 w 12184637"/>
              <a:gd name="connsiteY47928" fmla="*/ 3897465 h 4608812"/>
              <a:gd name="connsiteX47929" fmla="*/ 6436273 w 12184637"/>
              <a:gd name="connsiteY47929" fmla="*/ 3890986 h 4608812"/>
              <a:gd name="connsiteX47930" fmla="*/ 6288658 w 12184637"/>
              <a:gd name="connsiteY47930" fmla="*/ 3864187 h 4608812"/>
              <a:gd name="connsiteX47931" fmla="*/ 6282179 w 12184637"/>
              <a:gd name="connsiteY47931" fmla="*/ 3868678 h 4608812"/>
              <a:gd name="connsiteX47932" fmla="*/ 6286670 w 12184637"/>
              <a:gd name="connsiteY47932" fmla="*/ 3875157 h 4608812"/>
              <a:gd name="connsiteX47933" fmla="*/ 6434285 w 12184637"/>
              <a:gd name="connsiteY47933" fmla="*/ 3901956 h 4608812"/>
              <a:gd name="connsiteX47934" fmla="*/ 6435316 w 12184637"/>
              <a:gd name="connsiteY47934" fmla="*/ 3902029 h 4608812"/>
              <a:gd name="connsiteX47935" fmla="*/ 6440764 w 12184637"/>
              <a:gd name="connsiteY47935" fmla="*/ 3897465 h 4608812"/>
              <a:gd name="connsiteX47936" fmla="*/ 6583887 w 12184637"/>
              <a:gd name="connsiteY47936" fmla="*/ 3896655 h 4608812"/>
              <a:gd name="connsiteX47937" fmla="*/ 6578292 w 12184637"/>
              <a:gd name="connsiteY47937" fmla="*/ 3891060 h 4608812"/>
              <a:gd name="connsiteX47938" fmla="*/ 6435242 w 12184637"/>
              <a:gd name="connsiteY47938" fmla="*/ 3890912 h 4608812"/>
              <a:gd name="connsiteX47939" fmla="*/ 6435168 w 12184637"/>
              <a:gd name="connsiteY47939" fmla="*/ 3890912 h 4608812"/>
              <a:gd name="connsiteX47940" fmla="*/ 6429646 w 12184637"/>
              <a:gd name="connsiteY47940" fmla="*/ 3896508 h 4608812"/>
              <a:gd name="connsiteX47941" fmla="*/ 6435242 w 12184637"/>
              <a:gd name="connsiteY47941" fmla="*/ 3902103 h 4608812"/>
              <a:gd name="connsiteX47942" fmla="*/ 6578292 w 12184637"/>
              <a:gd name="connsiteY47942" fmla="*/ 3902251 h 4608812"/>
              <a:gd name="connsiteX47943" fmla="*/ 6578292 w 12184637"/>
              <a:gd name="connsiteY47943" fmla="*/ 3902251 h 4608812"/>
              <a:gd name="connsiteX47944" fmla="*/ 6583887 w 12184637"/>
              <a:gd name="connsiteY47944" fmla="*/ 3896655 h 4608812"/>
              <a:gd name="connsiteX47945" fmla="*/ 6579323 w 12184637"/>
              <a:gd name="connsiteY47945" fmla="*/ 3902103 h 4608812"/>
              <a:gd name="connsiteX47946" fmla="*/ 6712212 w 12184637"/>
              <a:gd name="connsiteY47946" fmla="*/ 3877881 h 4608812"/>
              <a:gd name="connsiteX47947" fmla="*/ 6716703 w 12184637"/>
              <a:gd name="connsiteY47947" fmla="*/ 3871402 h 4608812"/>
              <a:gd name="connsiteX47948" fmla="*/ 6710224 w 12184637"/>
              <a:gd name="connsiteY47948" fmla="*/ 3866911 h 4608812"/>
              <a:gd name="connsiteX47949" fmla="*/ 6577335 w 12184637"/>
              <a:gd name="connsiteY47949" fmla="*/ 3891133 h 4608812"/>
              <a:gd name="connsiteX47950" fmla="*/ 6572844 w 12184637"/>
              <a:gd name="connsiteY47950" fmla="*/ 3897612 h 4608812"/>
              <a:gd name="connsiteX47951" fmla="*/ 6578365 w 12184637"/>
              <a:gd name="connsiteY47951" fmla="*/ 3902177 h 4608812"/>
              <a:gd name="connsiteX47952" fmla="*/ 6579323 w 12184637"/>
              <a:gd name="connsiteY47952" fmla="*/ 3902103 h 4608812"/>
              <a:gd name="connsiteX47953" fmla="*/ 6713243 w 12184637"/>
              <a:gd name="connsiteY47953" fmla="*/ 3877586 h 4608812"/>
              <a:gd name="connsiteX47954" fmla="*/ 6830672 w 12184637"/>
              <a:gd name="connsiteY47954" fmla="*/ 3831278 h 4608812"/>
              <a:gd name="connsiteX47955" fmla="*/ 6833838 w 12184637"/>
              <a:gd name="connsiteY47955" fmla="*/ 3824062 h 4608812"/>
              <a:gd name="connsiteX47956" fmla="*/ 6826623 w 12184637"/>
              <a:gd name="connsiteY47956" fmla="*/ 3820897 h 4608812"/>
              <a:gd name="connsiteX47957" fmla="*/ 6709194 w 12184637"/>
              <a:gd name="connsiteY47957" fmla="*/ 3867206 h 4608812"/>
              <a:gd name="connsiteX47958" fmla="*/ 6706028 w 12184637"/>
              <a:gd name="connsiteY47958" fmla="*/ 3874421 h 4608812"/>
              <a:gd name="connsiteX47959" fmla="*/ 6711255 w 12184637"/>
              <a:gd name="connsiteY47959" fmla="*/ 3877955 h 4608812"/>
              <a:gd name="connsiteX47960" fmla="*/ 6713243 w 12184637"/>
              <a:gd name="connsiteY47960" fmla="*/ 3877586 h 4608812"/>
              <a:gd name="connsiteX47961" fmla="*/ 6832513 w 12184637"/>
              <a:gd name="connsiteY47961" fmla="*/ 3830247 h 4608812"/>
              <a:gd name="connsiteX47962" fmla="*/ 6833985 w 12184637"/>
              <a:gd name="connsiteY47962" fmla="*/ 3822516 h 4608812"/>
              <a:gd name="connsiteX47963" fmla="*/ 6826255 w 12184637"/>
              <a:gd name="connsiteY47963" fmla="*/ 3821044 h 4608812"/>
              <a:gd name="connsiteX47964" fmla="*/ 6825592 w 12184637"/>
              <a:gd name="connsiteY47964" fmla="*/ 3821486 h 4608812"/>
              <a:gd name="connsiteX47965" fmla="*/ 6824488 w 12184637"/>
              <a:gd name="connsiteY47965" fmla="*/ 3828995 h 4608812"/>
              <a:gd name="connsiteX47966" fmla="*/ 6829126 w 12184637"/>
              <a:gd name="connsiteY47966" fmla="*/ 3831278 h 4608812"/>
              <a:gd name="connsiteX47967" fmla="*/ 6832513 w 12184637"/>
              <a:gd name="connsiteY47967" fmla="*/ 3830247 h 4608812"/>
              <a:gd name="connsiteX47968" fmla="*/ 6832218 w 12184637"/>
              <a:gd name="connsiteY47968" fmla="*/ 3830394 h 4608812"/>
              <a:gd name="connsiteX47969" fmla="*/ 6907019 w 12184637"/>
              <a:gd name="connsiteY47969" fmla="*/ 3784748 h 4608812"/>
              <a:gd name="connsiteX47970" fmla="*/ 6908860 w 12184637"/>
              <a:gd name="connsiteY47970" fmla="*/ 3777091 h 4608812"/>
              <a:gd name="connsiteX47971" fmla="*/ 6901203 w 12184637"/>
              <a:gd name="connsiteY47971" fmla="*/ 3775251 h 4608812"/>
              <a:gd name="connsiteX47972" fmla="*/ 6826402 w 12184637"/>
              <a:gd name="connsiteY47972" fmla="*/ 3820897 h 4608812"/>
              <a:gd name="connsiteX47973" fmla="*/ 6824561 w 12184637"/>
              <a:gd name="connsiteY47973" fmla="*/ 3828554 h 4608812"/>
              <a:gd name="connsiteX47974" fmla="*/ 6829347 w 12184637"/>
              <a:gd name="connsiteY47974" fmla="*/ 3831204 h 4608812"/>
              <a:gd name="connsiteX47975" fmla="*/ 6832218 w 12184637"/>
              <a:gd name="connsiteY47975" fmla="*/ 3830394 h 4608812"/>
              <a:gd name="connsiteX47976" fmla="*/ 6907977 w 12184637"/>
              <a:gd name="connsiteY47976" fmla="*/ 3784085 h 4608812"/>
              <a:gd name="connsiteX47977" fmla="*/ 6929106 w 12184637"/>
              <a:gd name="connsiteY47977" fmla="*/ 3764133 h 4608812"/>
              <a:gd name="connsiteX47978" fmla="*/ 6929327 w 12184637"/>
              <a:gd name="connsiteY47978" fmla="*/ 3756256 h 4608812"/>
              <a:gd name="connsiteX47979" fmla="*/ 6921449 w 12184637"/>
              <a:gd name="connsiteY47979" fmla="*/ 3756035 h 4608812"/>
              <a:gd name="connsiteX47980" fmla="*/ 6900319 w 12184637"/>
              <a:gd name="connsiteY47980" fmla="*/ 3775987 h 4608812"/>
              <a:gd name="connsiteX47981" fmla="*/ 6900099 w 12184637"/>
              <a:gd name="connsiteY47981" fmla="*/ 3783864 h 4608812"/>
              <a:gd name="connsiteX47982" fmla="*/ 6904222 w 12184637"/>
              <a:gd name="connsiteY47982" fmla="*/ 3785631 h 4608812"/>
              <a:gd name="connsiteX47983" fmla="*/ 6907977 w 12184637"/>
              <a:gd name="connsiteY47983" fmla="*/ 3784085 h 4608812"/>
              <a:gd name="connsiteX47984" fmla="*/ 6929621 w 12184637"/>
              <a:gd name="connsiteY47984" fmla="*/ 3763618 h 4608812"/>
              <a:gd name="connsiteX47985" fmla="*/ 6968347 w 12184637"/>
              <a:gd name="connsiteY47985" fmla="*/ 3716057 h 4608812"/>
              <a:gd name="connsiteX47986" fmla="*/ 6967537 w 12184637"/>
              <a:gd name="connsiteY47986" fmla="*/ 3708180 h 4608812"/>
              <a:gd name="connsiteX47987" fmla="*/ 6959660 w 12184637"/>
              <a:gd name="connsiteY47987" fmla="*/ 3708989 h 4608812"/>
              <a:gd name="connsiteX47988" fmla="*/ 6920934 w 12184637"/>
              <a:gd name="connsiteY47988" fmla="*/ 3756550 h 4608812"/>
              <a:gd name="connsiteX47989" fmla="*/ 6921744 w 12184637"/>
              <a:gd name="connsiteY47989" fmla="*/ 3764428 h 4608812"/>
              <a:gd name="connsiteX47990" fmla="*/ 6925278 w 12184637"/>
              <a:gd name="connsiteY47990" fmla="*/ 3765679 h 4608812"/>
              <a:gd name="connsiteX47991" fmla="*/ 6929621 w 12184637"/>
              <a:gd name="connsiteY47991" fmla="*/ 3763618 h 4608812"/>
              <a:gd name="connsiteX47992" fmla="*/ 6968421 w 12184637"/>
              <a:gd name="connsiteY47992" fmla="*/ 3715910 h 4608812"/>
              <a:gd name="connsiteX47993" fmla="*/ 6995956 w 12184637"/>
              <a:gd name="connsiteY47993" fmla="*/ 3679687 h 4608812"/>
              <a:gd name="connsiteX47994" fmla="*/ 6994852 w 12184637"/>
              <a:gd name="connsiteY47994" fmla="*/ 3671883 h 4608812"/>
              <a:gd name="connsiteX47995" fmla="*/ 6987048 w 12184637"/>
              <a:gd name="connsiteY47995" fmla="*/ 3672988 h 4608812"/>
              <a:gd name="connsiteX47996" fmla="*/ 6959513 w 12184637"/>
              <a:gd name="connsiteY47996" fmla="*/ 3709210 h 4608812"/>
              <a:gd name="connsiteX47997" fmla="*/ 6960617 w 12184637"/>
              <a:gd name="connsiteY47997" fmla="*/ 3717014 h 4608812"/>
              <a:gd name="connsiteX47998" fmla="*/ 6964004 w 12184637"/>
              <a:gd name="connsiteY47998" fmla="*/ 3718119 h 4608812"/>
              <a:gd name="connsiteX47999" fmla="*/ 6968421 w 12184637"/>
              <a:gd name="connsiteY47999" fmla="*/ 3715910 h 4608812"/>
              <a:gd name="connsiteX48000" fmla="*/ 6995956 w 12184637"/>
              <a:gd name="connsiteY48000" fmla="*/ 3679614 h 4608812"/>
              <a:gd name="connsiteX48001" fmla="*/ 7026142 w 12184637"/>
              <a:gd name="connsiteY48001" fmla="*/ 3638459 h 4608812"/>
              <a:gd name="connsiteX48002" fmla="*/ 7024963 w 12184637"/>
              <a:gd name="connsiteY48002" fmla="*/ 3630654 h 4608812"/>
              <a:gd name="connsiteX48003" fmla="*/ 7017159 w 12184637"/>
              <a:gd name="connsiteY48003" fmla="*/ 3631832 h 4608812"/>
              <a:gd name="connsiteX48004" fmla="*/ 6986974 w 12184637"/>
              <a:gd name="connsiteY48004" fmla="*/ 3672988 h 4608812"/>
              <a:gd name="connsiteX48005" fmla="*/ 6988152 w 12184637"/>
              <a:gd name="connsiteY48005" fmla="*/ 3680792 h 4608812"/>
              <a:gd name="connsiteX48006" fmla="*/ 6991465 w 12184637"/>
              <a:gd name="connsiteY48006" fmla="*/ 3681896 h 4608812"/>
              <a:gd name="connsiteX48007" fmla="*/ 6995956 w 12184637"/>
              <a:gd name="connsiteY48007" fmla="*/ 3679614 h 4608812"/>
              <a:gd name="connsiteX48008" fmla="*/ 7021724 w 12184637"/>
              <a:gd name="connsiteY48008" fmla="*/ 3640741 h 4608812"/>
              <a:gd name="connsiteX48009" fmla="*/ 7082979 w 12184637"/>
              <a:gd name="connsiteY48009" fmla="*/ 3640005 h 4608812"/>
              <a:gd name="connsiteX48010" fmla="*/ 7088500 w 12184637"/>
              <a:gd name="connsiteY48010" fmla="*/ 3634336 h 4608812"/>
              <a:gd name="connsiteX48011" fmla="*/ 7082905 w 12184637"/>
              <a:gd name="connsiteY48011" fmla="*/ 3628814 h 4608812"/>
              <a:gd name="connsiteX48012" fmla="*/ 7082905 w 12184637"/>
              <a:gd name="connsiteY48012" fmla="*/ 3628814 h 4608812"/>
              <a:gd name="connsiteX48013" fmla="*/ 7021650 w 12184637"/>
              <a:gd name="connsiteY48013" fmla="*/ 3629550 h 4608812"/>
              <a:gd name="connsiteX48014" fmla="*/ 7016129 w 12184637"/>
              <a:gd name="connsiteY48014" fmla="*/ 3635219 h 4608812"/>
              <a:gd name="connsiteX48015" fmla="*/ 7021724 w 12184637"/>
              <a:gd name="connsiteY48015" fmla="*/ 3640741 h 4608812"/>
              <a:gd name="connsiteX48016" fmla="*/ 7021724 w 12184637"/>
              <a:gd name="connsiteY48016" fmla="*/ 3640741 h 4608812"/>
              <a:gd name="connsiteX48017" fmla="*/ 7083347 w 12184637"/>
              <a:gd name="connsiteY48017" fmla="*/ 3640005 h 4608812"/>
              <a:gd name="connsiteX48018" fmla="*/ 7143497 w 12184637"/>
              <a:gd name="connsiteY48018" fmla="*/ 3635366 h 4608812"/>
              <a:gd name="connsiteX48019" fmla="*/ 7148650 w 12184637"/>
              <a:gd name="connsiteY48019" fmla="*/ 3629403 h 4608812"/>
              <a:gd name="connsiteX48020" fmla="*/ 7142687 w 12184637"/>
              <a:gd name="connsiteY48020" fmla="*/ 3624249 h 4608812"/>
              <a:gd name="connsiteX48021" fmla="*/ 7082537 w 12184637"/>
              <a:gd name="connsiteY48021" fmla="*/ 3628887 h 4608812"/>
              <a:gd name="connsiteX48022" fmla="*/ 7077383 w 12184637"/>
              <a:gd name="connsiteY48022" fmla="*/ 3634851 h 4608812"/>
              <a:gd name="connsiteX48023" fmla="*/ 7082979 w 12184637"/>
              <a:gd name="connsiteY48023" fmla="*/ 3640005 h 4608812"/>
              <a:gd name="connsiteX48024" fmla="*/ 7083347 w 12184637"/>
              <a:gd name="connsiteY48024" fmla="*/ 3640005 h 4608812"/>
              <a:gd name="connsiteX48025" fmla="*/ 7143791 w 12184637"/>
              <a:gd name="connsiteY48025" fmla="*/ 3635366 h 4608812"/>
              <a:gd name="connsiteX48026" fmla="*/ 7202396 w 12184637"/>
              <a:gd name="connsiteY48026" fmla="*/ 3627783 h 4608812"/>
              <a:gd name="connsiteX48027" fmla="*/ 7207181 w 12184637"/>
              <a:gd name="connsiteY48027" fmla="*/ 3621525 h 4608812"/>
              <a:gd name="connsiteX48028" fmla="*/ 7200923 w 12184637"/>
              <a:gd name="connsiteY48028" fmla="*/ 3616740 h 4608812"/>
              <a:gd name="connsiteX48029" fmla="*/ 7142319 w 12184637"/>
              <a:gd name="connsiteY48029" fmla="*/ 3624323 h 4608812"/>
              <a:gd name="connsiteX48030" fmla="*/ 7137534 w 12184637"/>
              <a:gd name="connsiteY48030" fmla="*/ 3630581 h 4608812"/>
              <a:gd name="connsiteX48031" fmla="*/ 7143055 w 12184637"/>
              <a:gd name="connsiteY48031" fmla="*/ 3635440 h 4608812"/>
              <a:gd name="connsiteX48032" fmla="*/ 7143791 w 12184637"/>
              <a:gd name="connsiteY48032" fmla="*/ 3635366 h 4608812"/>
              <a:gd name="connsiteX48033" fmla="*/ 7203058 w 12184637"/>
              <a:gd name="connsiteY48033" fmla="*/ 3627709 h 4608812"/>
              <a:gd name="connsiteX48034" fmla="*/ 7260558 w 12184637"/>
              <a:gd name="connsiteY48034" fmla="*/ 3613721 h 4608812"/>
              <a:gd name="connsiteX48035" fmla="*/ 7264681 w 12184637"/>
              <a:gd name="connsiteY48035" fmla="*/ 3607021 h 4608812"/>
              <a:gd name="connsiteX48036" fmla="*/ 7257981 w 12184637"/>
              <a:gd name="connsiteY48036" fmla="*/ 3602898 h 4608812"/>
              <a:gd name="connsiteX48037" fmla="*/ 7200481 w 12184637"/>
              <a:gd name="connsiteY48037" fmla="*/ 3616887 h 4608812"/>
              <a:gd name="connsiteX48038" fmla="*/ 7196358 w 12184637"/>
              <a:gd name="connsiteY48038" fmla="*/ 3623586 h 4608812"/>
              <a:gd name="connsiteX48039" fmla="*/ 7201807 w 12184637"/>
              <a:gd name="connsiteY48039" fmla="*/ 3627857 h 4608812"/>
              <a:gd name="connsiteX48040" fmla="*/ 7203058 w 12184637"/>
              <a:gd name="connsiteY48040" fmla="*/ 3627709 h 4608812"/>
              <a:gd name="connsiteX48041" fmla="*/ 7261441 w 12184637"/>
              <a:gd name="connsiteY48041" fmla="*/ 3613426 h 4608812"/>
              <a:gd name="connsiteX48042" fmla="*/ 7318278 w 12184637"/>
              <a:gd name="connsiteY48042" fmla="*/ 3589573 h 4608812"/>
              <a:gd name="connsiteX48043" fmla="*/ 7321297 w 12184637"/>
              <a:gd name="connsiteY48043" fmla="*/ 3582284 h 4608812"/>
              <a:gd name="connsiteX48044" fmla="*/ 7314008 w 12184637"/>
              <a:gd name="connsiteY48044" fmla="*/ 3579265 h 4608812"/>
              <a:gd name="connsiteX48045" fmla="*/ 7257171 w 12184637"/>
              <a:gd name="connsiteY48045" fmla="*/ 3603119 h 4608812"/>
              <a:gd name="connsiteX48046" fmla="*/ 7254152 w 12184637"/>
              <a:gd name="connsiteY48046" fmla="*/ 3610408 h 4608812"/>
              <a:gd name="connsiteX48047" fmla="*/ 7259306 w 12184637"/>
              <a:gd name="connsiteY48047" fmla="*/ 3613795 h 4608812"/>
              <a:gd name="connsiteX48048" fmla="*/ 7261441 w 12184637"/>
              <a:gd name="connsiteY48048" fmla="*/ 3613426 h 4608812"/>
              <a:gd name="connsiteX48049" fmla="*/ 7319014 w 12184637"/>
              <a:gd name="connsiteY48049" fmla="*/ 3589131 h 4608812"/>
              <a:gd name="connsiteX48050" fmla="*/ 7375704 w 12184637"/>
              <a:gd name="connsiteY48050" fmla="*/ 3553350 h 4608812"/>
              <a:gd name="connsiteX48051" fmla="*/ 7377471 w 12184637"/>
              <a:gd name="connsiteY48051" fmla="*/ 3545693 h 4608812"/>
              <a:gd name="connsiteX48052" fmla="*/ 7369815 w 12184637"/>
              <a:gd name="connsiteY48052" fmla="*/ 3543926 h 4608812"/>
              <a:gd name="connsiteX48053" fmla="*/ 7313125 w 12184637"/>
              <a:gd name="connsiteY48053" fmla="*/ 3579707 h 4608812"/>
              <a:gd name="connsiteX48054" fmla="*/ 7311358 w 12184637"/>
              <a:gd name="connsiteY48054" fmla="*/ 3587364 h 4608812"/>
              <a:gd name="connsiteX48055" fmla="*/ 7316143 w 12184637"/>
              <a:gd name="connsiteY48055" fmla="*/ 3589941 h 4608812"/>
              <a:gd name="connsiteX48056" fmla="*/ 7319014 w 12184637"/>
              <a:gd name="connsiteY48056" fmla="*/ 3589131 h 4608812"/>
              <a:gd name="connsiteX48057" fmla="*/ 7376367 w 12184637"/>
              <a:gd name="connsiteY48057" fmla="*/ 3552908 h 4608812"/>
              <a:gd name="connsiteX48058" fmla="*/ 7433498 w 12184637"/>
              <a:gd name="connsiteY48058" fmla="*/ 3503286 h 4608812"/>
              <a:gd name="connsiteX48059" fmla="*/ 7434088 w 12184637"/>
              <a:gd name="connsiteY48059" fmla="*/ 3495408 h 4608812"/>
              <a:gd name="connsiteX48060" fmla="*/ 7426210 w 12184637"/>
              <a:gd name="connsiteY48060" fmla="*/ 3494820 h 4608812"/>
              <a:gd name="connsiteX48061" fmla="*/ 7369078 w 12184637"/>
              <a:gd name="connsiteY48061" fmla="*/ 3544442 h 4608812"/>
              <a:gd name="connsiteX48062" fmla="*/ 7368490 w 12184637"/>
              <a:gd name="connsiteY48062" fmla="*/ 3552319 h 4608812"/>
              <a:gd name="connsiteX48063" fmla="*/ 7372759 w 12184637"/>
              <a:gd name="connsiteY48063" fmla="*/ 3554234 h 4608812"/>
              <a:gd name="connsiteX48064" fmla="*/ 7376367 w 12184637"/>
              <a:gd name="connsiteY48064" fmla="*/ 3552908 h 4608812"/>
              <a:gd name="connsiteX48065" fmla="*/ 7434014 w 12184637"/>
              <a:gd name="connsiteY48065" fmla="*/ 3502771 h 4608812"/>
              <a:gd name="connsiteX48066" fmla="*/ 7492103 w 12184637"/>
              <a:gd name="connsiteY48066" fmla="*/ 3437320 h 4608812"/>
              <a:gd name="connsiteX48067" fmla="*/ 7491661 w 12184637"/>
              <a:gd name="connsiteY48067" fmla="*/ 3429442 h 4608812"/>
              <a:gd name="connsiteX48068" fmla="*/ 7483783 w 12184637"/>
              <a:gd name="connsiteY48068" fmla="*/ 3429884 h 4608812"/>
              <a:gd name="connsiteX48069" fmla="*/ 7425694 w 12184637"/>
              <a:gd name="connsiteY48069" fmla="*/ 3495335 h 4608812"/>
              <a:gd name="connsiteX48070" fmla="*/ 7426136 w 12184637"/>
              <a:gd name="connsiteY48070" fmla="*/ 3503213 h 4608812"/>
              <a:gd name="connsiteX48071" fmla="*/ 7429891 w 12184637"/>
              <a:gd name="connsiteY48071" fmla="*/ 3504611 h 4608812"/>
              <a:gd name="connsiteX48072" fmla="*/ 7434014 w 12184637"/>
              <a:gd name="connsiteY48072" fmla="*/ 3502771 h 4608812"/>
              <a:gd name="connsiteX48073" fmla="*/ 7492471 w 12184637"/>
              <a:gd name="connsiteY48073" fmla="*/ 3436878 h 4608812"/>
              <a:gd name="connsiteX48074" fmla="*/ 7552179 w 12184637"/>
              <a:gd name="connsiteY48074" fmla="*/ 3353537 h 4608812"/>
              <a:gd name="connsiteX48075" fmla="*/ 7550928 w 12184637"/>
              <a:gd name="connsiteY48075" fmla="*/ 3345733 h 4608812"/>
              <a:gd name="connsiteX48076" fmla="*/ 7543124 w 12184637"/>
              <a:gd name="connsiteY48076" fmla="*/ 3346984 h 4608812"/>
              <a:gd name="connsiteX48077" fmla="*/ 7483415 w 12184637"/>
              <a:gd name="connsiteY48077" fmla="*/ 3430326 h 4608812"/>
              <a:gd name="connsiteX48078" fmla="*/ 7484667 w 12184637"/>
              <a:gd name="connsiteY48078" fmla="*/ 3438130 h 4608812"/>
              <a:gd name="connsiteX48079" fmla="*/ 7487980 w 12184637"/>
              <a:gd name="connsiteY48079" fmla="*/ 3439160 h 4608812"/>
              <a:gd name="connsiteX48080" fmla="*/ 7492471 w 12184637"/>
              <a:gd name="connsiteY48080" fmla="*/ 3436878 h 4608812"/>
              <a:gd name="connsiteX48081" fmla="*/ 7552401 w 12184637"/>
              <a:gd name="connsiteY48081" fmla="*/ 3353316 h 4608812"/>
              <a:gd name="connsiteX48082" fmla="*/ 7615716 w 12184637"/>
              <a:gd name="connsiteY48082" fmla="*/ 3253188 h 4608812"/>
              <a:gd name="connsiteX48083" fmla="*/ 7613949 w 12184637"/>
              <a:gd name="connsiteY48083" fmla="*/ 3245458 h 4608812"/>
              <a:gd name="connsiteX48084" fmla="*/ 7606219 w 12184637"/>
              <a:gd name="connsiteY48084" fmla="*/ 3247225 h 4608812"/>
              <a:gd name="connsiteX48085" fmla="*/ 7542903 w 12184637"/>
              <a:gd name="connsiteY48085" fmla="*/ 3347352 h 4608812"/>
              <a:gd name="connsiteX48086" fmla="*/ 7544670 w 12184637"/>
              <a:gd name="connsiteY48086" fmla="*/ 3355083 h 4608812"/>
              <a:gd name="connsiteX48087" fmla="*/ 7547689 w 12184637"/>
              <a:gd name="connsiteY48087" fmla="*/ 3355966 h 4608812"/>
              <a:gd name="connsiteX48088" fmla="*/ 7552401 w 12184637"/>
              <a:gd name="connsiteY48088" fmla="*/ 3353316 h 4608812"/>
              <a:gd name="connsiteX48089" fmla="*/ 7615790 w 12184637"/>
              <a:gd name="connsiteY48089" fmla="*/ 3253041 h 4608812"/>
              <a:gd name="connsiteX48090" fmla="*/ 7684775 w 12184637"/>
              <a:gd name="connsiteY48090" fmla="*/ 3136937 h 4608812"/>
              <a:gd name="connsiteX48091" fmla="*/ 7682861 w 12184637"/>
              <a:gd name="connsiteY48091" fmla="*/ 3129280 h 4608812"/>
              <a:gd name="connsiteX48092" fmla="*/ 7675204 w 12184637"/>
              <a:gd name="connsiteY48092" fmla="*/ 3131195 h 4608812"/>
              <a:gd name="connsiteX48093" fmla="*/ 7606219 w 12184637"/>
              <a:gd name="connsiteY48093" fmla="*/ 3247298 h 4608812"/>
              <a:gd name="connsiteX48094" fmla="*/ 7608133 w 12184637"/>
              <a:gd name="connsiteY48094" fmla="*/ 3254955 h 4608812"/>
              <a:gd name="connsiteX48095" fmla="*/ 7611004 w 12184637"/>
              <a:gd name="connsiteY48095" fmla="*/ 3255765 h 4608812"/>
              <a:gd name="connsiteX48096" fmla="*/ 7615790 w 12184637"/>
              <a:gd name="connsiteY48096" fmla="*/ 3253041 h 4608812"/>
              <a:gd name="connsiteX48097" fmla="*/ 7680725 w 12184637"/>
              <a:gd name="connsiteY48097" fmla="*/ 3139661 h 4608812"/>
              <a:gd name="connsiteX48098" fmla="*/ 7685511 w 12184637"/>
              <a:gd name="connsiteY48098" fmla="*/ 3133403 h 4608812"/>
              <a:gd name="connsiteX48099" fmla="*/ 7672848 w 12184637"/>
              <a:gd name="connsiteY48099" fmla="*/ 3034233 h 4608812"/>
              <a:gd name="connsiteX48100" fmla="*/ 7666589 w 12184637"/>
              <a:gd name="connsiteY48100" fmla="*/ 3029447 h 4608812"/>
              <a:gd name="connsiteX48101" fmla="*/ 7661804 w 12184637"/>
              <a:gd name="connsiteY48101" fmla="*/ 3035705 h 4608812"/>
              <a:gd name="connsiteX48102" fmla="*/ 7674467 w 12184637"/>
              <a:gd name="connsiteY48102" fmla="*/ 3134876 h 4608812"/>
              <a:gd name="connsiteX48103" fmla="*/ 7679989 w 12184637"/>
              <a:gd name="connsiteY48103" fmla="*/ 3139735 h 4608812"/>
              <a:gd name="connsiteX48104" fmla="*/ 7680725 w 12184637"/>
              <a:gd name="connsiteY48104" fmla="*/ 3139661 h 4608812"/>
              <a:gd name="connsiteX48105" fmla="*/ 7672848 w 12184637"/>
              <a:gd name="connsiteY48105" fmla="*/ 3035632 h 4608812"/>
              <a:gd name="connsiteX48106" fmla="*/ 7681167 w 12184637"/>
              <a:gd name="connsiteY48106" fmla="*/ 2967089 h 4608812"/>
              <a:gd name="connsiteX48107" fmla="*/ 7676308 w 12184637"/>
              <a:gd name="connsiteY48107" fmla="*/ 2960904 h 4608812"/>
              <a:gd name="connsiteX48108" fmla="*/ 7670124 w 12184637"/>
              <a:gd name="connsiteY48108" fmla="*/ 2965763 h 4608812"/>
              <a:gd name="connsiteX48109" fmla="*/ 7661804 w 12184637"/>
              <a:gd name="connsiteY48109" fmla="*/ 3034307 h 4608812"/>
              <a:gd name="connsiteX48110" fmla="*/ 7666663 w 12184637"/>
              <a:gd name="connsiteY48110" fmla="*/ 3040491 h 4608812"/>
              <a:gd name="connsiteX48111" fmla="*/ 7667400 w 12184637"/>
              <a:gd name="connsiteY48111" fmla="*/ 3040564 h 4608812"/>
              <a:gd name="connsiteX48112" fmla="*/ 7672848 w 12184637"/>
              <a:gd name="connsiteY48112" fmla="*/ 3035632 h 4608812"/>
              <a:gd name="connsiteX48113" fmla="*/ 7680210 w 12184637"/>
              <a:gd name="connsiteY48113" fmla="*/ 2969739 h 4608812"/>
              <a:gd name="connsiteX48114" fmla="*/ 7678958 w 12184637"/>
              <a:gd name="connsiteY48114" fmla="*/ 2961935 h 4608812"/>
              <a:gd name="connsiteX48115" fmla="*/ 7670124 w 12184637"/>
              <a:gd name="connsiteY48115" fmla="*/ 2955530 h 4608812"/>
              <a:gd name="connsiteX48116" fmla="*/ 7662319 w 12184637"/>
              <a:gd name="connsiteY48116" fmla="*/ 2956781 h 4608812"/>
              <a:gd name="connsiteX48117" fmla="*/ 7663571 w 12184637"/>
              <a:gd name="connsiteY48117" fmla="*/ 2964585 h 4608812"/>
              <a:gd name="connsiteX48118" fmla="*/ 7672406 w 12184637"/>
              <a:gd name="connsiteY48118" fmla="*/ 2970991 h 4608812"/>
              <a:gd name="connsiteX48119" fmla="*/ 7675719 w 12184637"/>
              <a:gd name="connsiteY48119" fmla="*/ 2972021 h 4608812"/>
              <a:gd name="connsiteX48120" fmla="*/ 7680210 w 12184637"/>
              <a:gd name="connsiteY48120" fmla="*/ 2969739 h 4608812"/>
              <a:gd name="connsiteX48121" fmla="*/ 7672406 w 12184637"/>
              <a:gd name="connsiteY48121" fmla="*/ 2960683 h 4608812"/>
              <a:gd name="connsiteX48122" fmla="*/ 7667546 w 12184637"/>
              <a:gd name="connsiteY48122" fmla="*/ 2954499 h 4608812"/>
              <a:gd name="connsiteX48123" fmla="*/ 7613876 w 12184637"/>
              <a:gd name="connsiteY48123" fmla="*/ 2948020 h 4608812"/>
              <a:gd name="connsiteX48124" fmla="*/ 7607691 w 12184637"/>
              <a:gd name="connsiteY48124" fmla="*/ 2952879 h 4608812"/>
              <a:gd name="connsiteX48125" fmla="*/ 7612550 w 12184637"/>
              <a:gd name="connsiteY48125" fmla="*/ 2959064 h 4608812"/>
              <a:gd name="connsiteX48126" fmla="*/ 7666222 w 12184637"/>
              <a:gd name="connsiteY48126" fmla="*/ 2965542 h 4608812"/>
              <a:gd name="connsiteX48127" fmla="*/ 7666958 w 12184637"/>
              <a:gd name="connsiteY48127" fmla="*/ 2965616 h 4608812"/>
              <a:gd name="connsiteX48128" fmla="*/ 7672406 w 12184637"/>
              <a:gd name="connsiteY48128" fmla="*/ 2960683 h 4608812"/>
              <a:gd name="connsiteX48129" fmla="*/ 7588917 w 12184637"/>
              <a:gd name="connsiteY48129" fmla="*/ 2960757 h 4608812"/>
              <a:gd name="connsiteX48130" fmla="*/ 7613581 w 12184637"/>
              <a:gd name="connsiteY48130" fmla="*/ 2959064 h 4608812"/>
              <a:gd name="connsiteX48131" fmla="*/ 7618734 w 12184637"/>
              <a:gd name="connsiteY48131" fmla="*/ 2953100 h 4608812"/>
              <a:gd name="connsiteX48132" fmla="*/ 7612771 w 12184637"/>
              <a:gd name="connsiteY48132" fmla="*/ 2947946 h 4608812"/>
              <a:gd name="connsiteX48133" fmla="*/ 7588108 w 12184637"/>
              <a:gd name="connsiteY48133" fmla="*/ 2949640 h 4608812"/>
              <a:gd name="connsiteX48134" fmla="*/ 7582953 w 12184637"/>
              <a:gd name="connsiteY48134" fmla="*/ 2955603 h 4608812"/>
              <a:gd name="connsiteX48135" fmla="*/ 7588549 w 12184637"/>
              <a:gd name="connsiteY48135" fmla="*/ 2960757 h 4608812"/>
              <a:gd name="connsiteX48136" fmla="*/ 7588917 w 12184637"/>
              <a:gd name="connsiteY48136" fmla="*/ 2960757 h 4608812"/>
              <a:gd name="connsiteX48137" fmla="*/ 7592083 w 12184637"/>
              <a:gd name="connsiteY48137" fmla="*/ 2960978 h 4608812"/>
              <a:gd name="connsiteX48138" fmla="*/ 7593629 w 12184637"/>
              <a:gd name="connsiteY48138" fmla="*/ 2957370 h 4608812"/>
              <a:gd name="connsiteX48139" fmla="*/ 7590758 w 12184637"/>
              <a:gd name="connsiteY48139" fmla="*/ 2950008 h 4608812"/>
              <a:gd name="connsiteX48140" fmla="*/ 7583396 w 12184637"/>
              <a:gd name="connsiteY48140" fmla="*/ 2952879 h 4608812"/>
              <a:gd name="connsiteX48141" fmla="*/ 7581850 w 12184637"/>
              <a:gd name="connsiteY48141" fmla="*/ 2956487 h 4608812"/>
              <a:gd name="connsiteX48142" fmla="*/ 7584720 w 12184637"/>
              <a:gd name="connsiteY48142" fmla="*/ 2963849 h 4608812"/>
              <a:gd name="connsiteX48143" fmla="*/ 7587003 w 12184637"/>
              <a:gd name="connsiteY48143" fmla="*/ 2964291 h 4608812"/>
              <a:gd name="connsiteX48144" fmla="*/ 7592083 w 12184637"/>
              <a:gd name="connsiteY48144" fmla="*/ 2960978 h 4608812"/>
              <a:gd name="connsiteX48145" fmla="*/ 7592156 w 12184637"/>
              <a:gd name="connsiteY48145" fmla="*/ 2960831 h 4608812"/>
              <a:gd name="connsiteX48146" fmla="*/ 7592230 w 12184637"/>
              <a:gd name="connsiteY48146" fmla="*/ 2960610 h 4608812"/>
              <a:gd name="connsiteX48147" fmla="*/ 7588844 w 12184637"/>
              <a:gd name="connsiteY48147" fmla="*/ 2953615 h 4608812"/>
              <a:gd name="connsiteX48148" fmla="*/ 7581702 w 12184637"/>
              <a:gd name="connsiteY48148" fmla="*/ 2957076 h 4608812"/>
              <a:gd name="connsiteX48149" fmla="*/ 7585015 w 12184637"/>
              <a:gd name="connsiteY48149" fmla="*/ 2964217 h 4608812"/>
              <a:gd name="connsiteX48150" fmla="*/ 7586929 w 12184637"/>
              <a:gd name="connsiteY48150" fmla="*/ 2964585 h 4608812"/>
              <a:gd name="connsiteX48151" fmla="*/ 7592156 w 12184637"/>
              <a:gd name="connsiteY48151" fmla="*/ 2960831 h 4608812"/>
              <a:gd name="connsiteX48152" fmla="*/ 7581187 w 12184637"/>
              <a:gd name="connsiteY48152" fmla="*/ 2985936 h 4608812"/>
              <a:gd name="connsiteX48153" fmla="*/ 7592009 w 12184637"/>
              <a:gd name="connsiteY48153" fmla="*/ 2961199 h 4608812"/>
              <a:gd name="connsiteX48154" fmla="*/ 7589138 w 12184637"/>
              <a:gd name="connsiteY48154" fmla="*/ 2953836 h 4608812"/>
              <a:gd name="connsiteX48155" fmla="*/ 7581776 w 12184637"/>
              <a:gd name="connsiteY48155" fmla="*/ 2956708 h 4608812"/>
              <a:gd name="connsiteX48156" fmla="*/ 7570953 w 12184637"/>
              <a:gd name="connsiteY48156" fmla="*/ 2981445 h 4608812"/>
              <a:gd name="connsiteX48157" fmla="*/ 7573824 w 12184637"/>
              <a:gd name="connsiteY48157" fmla="*/ 2988807 h 4608812"/>
              <a:gd name="connsiteX48158" fmla="*/ 7576107 w 12184637"/>
              <a:gd name="connsiteY48158" fmla="*/ 2989249 h 4608812"/>
              <a:gd name="connsiteX48159" fmla="*/ 7581187 w 12184637"/>
              <a:gd name="connsiteY48159" fmla="*/ 2985936 h 4608812"/>
              <a:gd name="connsiteX48160" fmla="*/ 7578684 w 12184637"/>
              <a:gd name="connsiteY48160" fmla="*/ 2991679 h 4608812"/>
              <a:gd name="connsiteX48161" fmla="*/ 7581187 w 12184637"/>
              <a:gd name="connsiteY48161" fmla="*/ 2985936 h 4608812"/>
              <a:gd name="connsiteX48162" fmla="*/ 7578315 w 12184637"/>
              <a:gd name="connsiteY48162" fmla="*/ 2978574 h 4608812"/>
              <a:gd name="connsiteX48163" fmla="*/ 7570953 w 12184637"/>
              <a:gd name="connsiteY48163" fmla="*/ 2981445 h 4608812"/>
              <a:gd name="connsiteX48164" fmla="*/ 7568450 w 12184637"/>
              <a:gd name="connsiteY48164" fmla="*/ 2987188 h 4608812"/>
              <a:gd name="connsiteX48165" fmla="*/ 7571321 w 12184637"/>
              <a:gd name="connsiteY48165" fmla="*/ 2994550 h 4608812"/>
              <a:gd name="connsiteX48166" fmla="*/ 7573603 w 12184637"/>
              <a:gd name="connsiteY48166" fmla="*/ 2994992 h 4608812"/>
              <a:gd name="connsiteX48167" fmla="*/ 7578684 w 12184637"/>
              <a:gd name="connsiteY48167" fmla="*/ 2991679 h 4608812"/>
              <a:gd name="connsiteX48168" fmla="*/ 7573309 w 12184637"/>
              <a:gd name="connsiteY48168" fmla="*/ 3003974 h 4608812"/>
              <a:gd name="connsiteX48169" fmla="*/ 7578684 w 12184637"/>
              <a:gd name="connsiteY48169" fmla="*/ 2991679 h 4608812"/>
              <a:gd name="connsiteX48170" fmla="*/ 7575812 w 12184637"/>
              <a:gd name="connsiteY48170" fmla="*/ 2984316 h 4608812"/>
              <a:gd name="connsiteX48171" fmla="*/ 7568450 w 12184637"/>
              <a:gd name="connsiteY48171" fmla="*/ 2987188 h 4608812"/>
              <a:gd name="connsiteX48172" fmla="*/ 7563076 w 12184637"/>
              <a:gd name="connsiteY48172" fmla="*/ 2999483 h 4608812"/>
              <a:gd name="connsiteX48173" fmla="*/ 7565947 w 12184637"/>
              <a:gd name="connsiteY48173" fmla="*/ 3006845 h 4608812"/>
              <a:gd name="connsiteX48174" fmla="*/ 7568229 w 12184637"/>
              <a:gd name="connsiteY48174" fmla="*/ 3007287 h 4608812"/>
              <a:gd name="connsiteX48175" fmla="*/ 7573309 w 12184637"/>
              <a:gd name="connsiteY48175" fmla="*/ 3003974 h 4608812"/>
              <a:gd name="connsiteX48176" fmla="*/ 7560057 w 12184637"/>
              <a:gd name="connsiteY48176" fmla="*/ 3025177 h 4608812"/>
              <a:gd name="connsiteX48177" fmla="*/ 7572941 w 12184637"/>
              <a:gd name="connsiteY48177" fmla="*/ 3004784 h 4608812"/>
              <a:gd name="connsiteX48178" fmla="*/ 7571174 w 12184637"/>
              <a:gd name="connsiteY48178" fmla="*/ 2997127 h 4608812"/>
              <a:gd name="connsiteX48179" fmla="*/ 7563517 w 12184637"/>
              <a:gd name="connsiteY48179" fmla="*/ 2998894 h 4608812"/>
              <a:gd name="connsiteX48180" fmla="*/ 7550633 w 12184637"/>
              <a:gd name="connsiteY48180" fmla="*/ 3019287 h 4608812"/>
              <a:gd name="connsiteX48181" fmla="*/ 7552401 w 12184637"/>
              <a:gd name="connsiteY48181" fmla="*/ 3026944 h 4608812"/>
              <a:gd name="connsiteX48182" fmla="*/ 7555418 w 12184637"/>
              <a:gd name="connsiteY48182" fmla="*/ 3027828 h 4608812"/>
              <a:gd name="connsiteX48183" fmla="*/ 7560057 w 12184637"/>
              <a:gd name="connsiteY48183" fmla="*/ 3025177 h 4608812"/>
              <a:gd name="connsiteX48184" fmla="*/ 7550560 w 12184637"/>
              <a:gd name="connsiteY48184" fmla="*/ 3040123 h 4608812"/>
              <a:gd name="connsiteX48185" fmla="*/ 7559983 w 12184637"/>
              <a:gd name="connsiteY48185" fmla="*/ 3025104 h 4608812"/>
              <a:gd name="connsiteX48186" fmla="*/ 7558216 w 12184637"/>
              <a:gd name="connsiteY48186" fmla="*/ 3017447 h 4608812"/>
              <a:gd name="connsiteX48187" fmla="*/ 7550560 w 12184637"/>
              <a:gd name="connsiteY48187" fmla="*/ 3019214 h 4608812"/>
              <a:gd name="connsiteX48188" fmla="*/ 7541136 w 12184637"/>
              <a:gd name="connsiteY48188" fmla="*/ 3034159 h 4608812"/>
              <a:gd name="connsiteX48189" fmla="*/ 7542903 w 12184637"/>
              <a:gd name="connsiteY48189" fmla="*/ 3041816 h 4608812"/>
              <a:gd name="connsiteX48190" fmla="*/ 7545922 w 12184637"/>
              <a:gd name="connsiteY48190" fmla="*/ 3042700 h 4608812"/>
              <a:gd name="connsiteX48191" fmla="*/ 7550560 w 12184637"/>
              <a:gd name="connsiteY48191" fmla="*/ 3040123 h 4608812"/>
              <a:gd name="connsiteX48192" fmla="*/ 7528473 w 12184637"/>
              <a:gd name="connsiteY48192" fmla="*/ 3075167 h 4608812"/>
              <a:gd name="connsiteX48193" fmla="*/ 7550560 w 12184637"/>
              <a:gd name="connsiteY48193" fmla="*/ 3040123 h 4608812"/>
              <a:gd name="connsiteX48194" fmla="*/ 7548792 w 12184637"/>
              <a:gd name="connsiteY48194" fmla="*/ 3032466 h 4608812"/>
              <a:gd name="connsiteX48195" fmla="*/ 7541136 w 12184637"/>
              <a:gd name="connsiteY48195" fmla="*/ 3034233 h 4608812"/>
              <a:gd name="connsiteX48196" fmla="*/ 7519049 w 12184637"/>
              <a:gd name="connsiteY48196" fmla="*/ 3069278 h 4608812"/>
              <a:gd name="connsiteX48197" fmla="*/ 7520816 w 12184637"/>
              <a:gd name="connsiteY48197" fmla="*/ 3076934 h 4608812"/>
              <a:gd name="connsiteX48198" fmla="*/ 7523834 w 12184637"/>
              <a:gd name="connsiteY48198" fmla="*/ 3077818 h 4608812"/>
              <a:gd name="connsiteX48199" fmla="*/ 7528473 w 12184637"/>
              <a:gd name="connsiteY48199" fmla="*/ 3075167 h 4608812"/>
              <a:gd name="connsiteX48200" fmla="*/ 7527515 w 12184637"/>
              <a:gd name="connsiteY48200" fmla="*/ 3076419 h 4608812"/>
              <a:gd name="connsiteX48201" fmla="*/ 7527957 w 12184637"/>
              <a:gd name="connsiteY48201" fmla="*/ 3075904 h 4608812"/>
              <a:gd name="connsiteX48202" fmla="*/ 7527221 w 12184637"/>
              <a:gd name="connsiteY48202" fmla="*/ 3068320 h 4608812"/>
              <a:gd name="connsiteX48203" fmla="*/ 7519122 w 12184637"/>
              <a:gd name="connsiteY48203" fmla="*/ 3069057 h 4608812"/>
              <a:gd name="connsiteX48204" fmla="*/ 7519638 w 12184637"/>
              <a:gd name="connsiteY48204" fmla="*/ 3076934 h 4608812"/>
              <a:gd name="connsiteX48205" fmla="*/ 7523393 w 12184637"/>
              <a:gd name="connsiteY48205" fmla="*/ 3078333 h 4608812"/>
              <a:gd name="connsiteX48206" fmla="*/ 7527515 w 12184637"/>
              <a:gd name="connsiteY48206" fmla="*/ 3076419 h 4608812"/>
              <a:gd name="connsiteX48207" fmla="*/ 7502263 w 12184637"/>
              <a:gd name="connsiteY48207" fmla="*/ 3099684 h 4608812"/>
              <a:gd name="connsiteX48208" fmla="*/ 7527074 w 12184637"/>
              <a:gd name="connsiteY48208" fmla="*/ 3076861 h 4608812"/>
              <a:gd name="connsiteX48209" fmla="*/ 7527368 w 12184637"/>
              <a:gd name="connsiteY48209" fmla="*/ 3068983 h 4608812"/>
              <a:gd name="connsiteX48210" fmla="*/ 7519491 w 12184637"/>
              <a:gd name="connsiteY48210" fmla="*/ 3068688 h 4608812"/>
              <a:gd name="connsiteX48211" fmla="*/ 7494679 w 12184637"/>
              <a:gd name="connsiteY48211" fmla="*/ 3091512 h 4608812"/>
              <a:gd name="connsiteX48212" fmla="*/ 7494385 w 12184637"/>
              <a:gd name="connsiteY48212" fmla="*/ 3099389 h 4608812"/>
              <a:gd name="connsiteX48213" fmla="*/ 7498508 w 12184637"/>
              <a:gd name="connsiteY48213" fmla="*/ 3101156 h 4608812"/>
              <a:gd name="connsiteX48214" fmla="*/ 7502263 w 12184637"/>
              <a:gd name="connsiteY48214" fmla="*/ 3099684 h 4608812"/>
              <a:gd name="connsiteX48215" fmla="*/ 7465599 w 12184637"/>
              <a:gd name="connsiteY48215" fmla="*/ 3148643 h 4608812"/>
              <a:gd name="connsiteX48216" fmla="*/ 7502999 w 12184637"/>
              <a:gd name="connsiteY48216" fmla="*/ 3098948 h 4608812"/>
              <a:gd name="connsiteX48217" fmla="*/ 7501895 w 12184637"/>
              <a:gd name="connsiteY48217" fmla="*/ 3091143 h 4608812"/>
              <a:gd name="connsiteX48218" fmla="*/ 7494091 w 12184637"/>
              <a:gd name="connsiteY48218" fmla="*/ 3092248 h 4608812"/>
              <a:gd name="connsiteX48219" fmla="*/ 7456764 w 12184637"/>
              <a:gd name="connsiteY48219" fmla="*/ 3141944 h 4608812"/>
              <a:gd name="connsiteX48220" fmla="*/ 7457868 w 12184637"/>
              <a:gd name="connsiteY48220" fmla="*/ 3149748 h 4608812"/>
              <a:gd name="connsiteX48221" fmla="*/ 7461255 w 12184637"/>
              <a:gd name="connsiteY48221" fmla="*/ 3150852 h 4608812"/>
              <a:gd name="connsiteX48222" fmla="*/ 7465599 w 12184637"/>
              <a:gd name="connsiteY48222" fmla="*/ 3148643 h 4608812"/>
              <a:gd name="connsiteX48223" fmla="*/ 7440051 w 12184637"/>
              <a:gd name="connsiteY48223" fmla="*/ 3166092 h 4608812"/>
              <a:gd name="connsiteX48224" fmla="*/ 7464200 w 12184637"/>
              <a:gd name="connsiteY48224" fmla="*/ 3149895 h 4608812"/>
              <a:gd name="connsiteX48225" fmla="*/ 7465745 w 12184637"/>
              <a:gd name="connsiteY48225" fmla="*/ 3142165 h 4608812"/>
              <a:gd name="connsiteX48226" fmla="*/ 7458015 w 12184637"/>
              <a:gd name="connsiteY48226" fmla="*/ 3140618 h 4608812"/>
              <a:gd name="connsiteX48227" fmla="*/ 7433867 w 12184637"/>
              <a:gd name="connsiteY48227" fmla="*/ 3156815 h 4608812"/>
              <a:gd name="connsiteX48228" fmla="*/ 7432321 w 12184637"/>
              <a:gd name="connsiteY48228" fmla="*/ 3164546 h 4608812"/>
              <a:gd name="connsiteX48229" fmla="*/ 7437033 w 12184637"/>
              <a:gd name="connsiteY48229" fmla="*/ 3167049 h 4608812"/>
              <a:gd name="connsiteX48230" fmla="*/ 7440051 w 12184637"/>
              <a:gd name="connsiteY48230" fmla="*/ 3166092 h 4608812"/>
              <a:gd name="connsiteX48231" fmla="*/ 7401105 w 12184637"/>
              <a:gd name="connsiteY48231" fmla="*/ 3203640 h 4608812"/>
              <a:gd name="connsiteX48232" fmla="*/ 7440861 w 12184637"/>
              <a:gd name="connsiteY48232" fmla="*/ 3165503 h 4608812"/>
              <a:gd name="connsiteX48233" fmla="*/ 7441008 w 12184637"/>
              <a:gd name="connsiteY48233" fmla="*/ 3157625 h 4608812"/>
              <a:gd name="connsiteX48234" fmla="*/ 7433130 w 12184637"/>
              <a:gd name="connsiteY48234" fmla="*/ 3157478 h 4608812"/>
              <a:gd name="connsiteX48235" fmla="*/ 7393374 w 12184637"/>
              <a:gd name="connsiteY48235" fmla="*/ 3195615 h 4608812"/>
              <a:gd name="connsiteX48236" fmla="*/ 7393227 w 12184637"/>
              <a:gd name="connsiteY48236" fmla="*/ 3203493 h 4608812"/>
              <a:gd name="connsiteX48237" fmla="*/ 7397276 w 12184637"/>
              <a:gd name="connsiteY48237" fmla="*/ 3205186 h 4608812"/>
              <a:gd name="connsiteX48238" fmla="*/ 7401105 w 12184637"/>
              <a:gd name="connsiteY48238" fmla="*/ 3203640 h 4608812"/>
              <a:gd name="connsiteX48239" fmla="*/ 7386085 w 12184637"/>
              <a:gd name="connsiteY48239" fmla="*/ 3219101 h 4608812"/>
              <a:gd name="connsiteX48240" fmla="*/ 7401178 w 12184637"/>
              <a:gd name="connsiteY48240" fmla="*/ 3203493 h 4608812"/>
              <a:gd name="connsiteX48241" fmla="*/ 7401031 w 12184637"/>
              <a:gd name="connsiteY48241" fmla="*/ 3195615 h 4608812"/>
              <a:gd name="connsiteX48242" fmla="*/ 7393153 w 12184637"/>
              <a:gd name="connsiteY48242" fmla="*/ 3195762 h 4608812"/>
              <a:gd name="connsiteX48243" fmla="*/ 7378060 w 12184637"/>
              <a:gd name="connsiteY48243" fmla="*/ 3211370 h 4608812"/>
              <a:gd name="connsiteX48244" fmla="*/ 7378208 w 12184637"/>
              <a:gd name="connsiteY48244" fmla="*/ 3219248 h 4608812"/>
              <a:gd name="connsiteX48245" fmla="*/ 7382110 w 12184637"/>
              <a:gd name="connsiteY48245" fmla="*/ 3220794 h 4608812"/>
              <a:gd name="connsiteX48246" fmla="*/ 7386085 w 12184637"/>
              <a:gd name="connsiteY48246" fmla="*/ 3219101 h 4608812"/>
              <a:gd name="connsiteX48247" fmla="*/ 7380048 w 12184637"/>
              <a:gd name="connsiteY48247" fmla="*/ 3224033 h 4608812"/>
              <a:gd name="connsiteX48248" fmla="*/ 7385570 w 12184637"/>
              <a:gd name="connsiteY48248" fmla="*/ 3219616 h 4608812"/>
              <a:gd name="connsiteX48249" fmla="*/ 7386454 w 12184637"/>
              <a:gd name="connsiteY48249" fmla="*/ 3211738 h 4608812"/>
              <a:gd name="connsiteX48250" fmla="*/ 7378576 w 12184637"/>
              <a:gd name="connsiteY48250" fmla="*/ 3210855 h 4608812"/>
              <a:gd name="connsiteX48251" fmla="*/ 7373054 w 12184637"/>
              <a:gd name="connsiteY48251" fmla="*/ 3215272 h 4608812"/>
              <a:gd name="connsiteX48252" fmla="*/ 7372171 w 12184637"/>
              <a:gd name="connsiteY48252" fmla="*/ 3223150 h 4608812"/>
              <a:gd name="connsiteX48253" fmla="*/ 7376588 w 12184637"/>
              <a:gd name="connsiteY48253" fmla="*/ 3225211 h 4608812"/>
              <a:gd name="connsiteX48254" fmla="*/ 7380048 w 12184637"/>
              <a:gd name="connsiteY48254" fmla="*/ 3224033 h 4608812"/>
              <a:gd name="connsiteX48255" fmla="*/ 7343899 w 12184637"/>
              <a:gd name="connsiteY48255" fmla="*/ 3258931 h 4608812"/>
              <a:gd name="connsiteX48256" fmla="*/ 7380416 w 12184637"/>
              <a:gd name="connsiteY48256" fmla="*/ 3223665 h 4608812"/>
              <a:gd name="connsiteX48257" fmla="*/ 7380563 w 12184637"/>
              <a:gd name="connsiteY48257" fmla="*/ 3215788 h 4608812"/>
              <a:gd name="connsiteX48258" fmla="*/ 7372686 w 12184637"/>
              <a:gd name="connsiteY48258" fmla="*/ 3215640 h 4608812"/>
              <a:gd name="connsiteX48259" fmla="*/ 7336169 w 12184637"/>
              <a:gd name="connsiteY48259" fmla="*/ 3250906 h 4608812"/>
              <a:gd name="connsiteX48260" fmla="*/ 7336021 w 12184637"/>
              <a:gd name="connsiteY48260" fmla="*/ 3258784 h 4608812"/>
              <a:gd name="connsiteX48261" fmla="*/ 7340071 w 12184637"/>
              <a:gd name="connsiteY48261" fmla="*/ 3260477 h 4608812"/>
              <a:gd name="connsiteX48262" fmla="*/ 7343899 w 12184637"/>
              <a:gd name="connsiteY48262" fmla="*/ 3258931 h 4608812"/>
              <a:gd name="connsiteX48263" fmla="*/ 7289197 w 12184637"/>
              <a:gd name="connsiteY48263" fmla="*/ 3312676 h 4608812"/>
              <a:gd name="connsiteX48264" fmla="*/ 7343973 w 12184637"/>
              <a:gd name="connsiteY48264" fmla="*/ 3258931 h 4608812"/>
              <a:gd name="connsiteX48265" fmla="*/ 7344047 w 12184637"/>
              <a:gd name="connsiteY48265" fmla="*/ 3251053 h 4608812"/>
              <a:gd name="connsiteX48266" fmla="*/ 7336169 w 12184637"/>
              <a:gd name="connsiteY48266" fmla="*/ 3250980 h 4608812"/>
              <a:gd name="connsiteX48267" fmla="*/ 7281393 w 12184637"/>
              <a:gd name="connsiteY48267" fmla="*/ 3304724 h 4608812"/>
              <a:gd name="connsiteX48268" fmla="*/ 7281319 w 12184637"/>
              <a:gd name="connsiteY48268" fmla="*/ 3312602 h 4608812"/>
              <a:gd name="connsiteX48269" fmla="*/ 7285369 w 12184637"/>
              <a:gd name="connsiteY48269" fmla="*/ 3314296 h 4608812"/>
              <a:gd name="connsiteX48270" fmla="*/ 7289197 w 12184637"/>
              <a:gd name="connsiteY48270" fmla="*/ 3312676 h 4608812"/>
              <a:gd name="connsiteX48271" fmla="*/ 7211745 w 12184637"/>
              <a:gd name="connsiteY48271" fmla="*/ 3371942 h 4608812"/>
              <a:gd name="connsiteX48272" fmla="*/ 7288682 w 12184637"/>
              <a:gd name="connsiteY48272" fmla="*/ 3313118 h 4608812"/>
              <a:gd name="connsiteX48273" fmla="*/ 7289713 w 12184637"/>
              <a:gd name="connsiteY48273" fmla="*/ 3305314 h 4608812"/>
              <a:gd name="connsiteX48274" fmla="*/ 7281909 w 12184637"/>
              <a:gd name="connsiteY48274" fmla="*/ 3304283 h 4608812"/>
              <a:gd name="connsiteX48275" fmla="*/ 7204972 w 12184637"/>
              <a:gd name="connsiteY48275" fmla="*/ 3363108 h 4608812"/>
              <a:gd name="connsiteX48276" fmla="*/ 7203941 w 12184637"/>
              <a:gd name="connsiteY48276" fmla="*/ 3370912 h 4608812"/>
              <a:gd name="connsiteX48277" fmla="*/ 7208433 w 12184637"/>
              <a:gd name="connsiteY48277" fmla="*/ 3373120 h 4608812"/>
              <a:gd name="connsiteX48278" fmla="*/ 7211745 w 12184637"/>
              <a:gd name="connsiteY48278" fmla="*/ 3371942 h 4608812"/>
              <a:gd name="connsiteX48279" fmla="*/ 7193634 w 12184637"/>
              <a:gd name="connsiteY48279" fmla="*/ 3385710 h 4608812"/>
              <a:gd name="connsiteX48280" fmla="*/ 7211745 w 12184637"/>
              <a:gd name="connsiteY48280" fmla="*/ 3371942 h 4608812"/>
              <a:gd name="connsiteX48281" fmla="*/ 7212776 w 12184637"/>
              <a:gd name="connsiteY48281" fmla="*/ 3364138 h 4608812"/>
              <a:gd name="connsiteX48282" fmla="*/ 7204972 w 12184637"/>
              <a:gd name="connsiteY48282" fmla="*/ 3363108 h 4608812"/>
              <a:gd name="connsiteX48283" fmla="*/ 7186861 w 12184637"/>
              <a:gd name="connsiteY48283" fmla="*/ 3376875 h 4608812"/>
              <a:gd name="connsiteX48284" fmla="*/ 7185830 w 12184637"/>
              <a:gd name="connsiteY48284" fmla="*/ 3384679 h 4608812"/>
              <a:gd name="connsiteX48285" fmla="*/ 7190321 w 12184637"/>
              <a:gd name="connsiteY48285" fmla="*/ 3386888 h 4608812"/>
              <a:gd name="connsiteX48286" fmla="*/ 7193634 w 12184637"/>
              <a:gd name="connsiteY48286" fmla="*/ 3385710 h 4608812"/>
              <a:gd name="connsiteX48287" fmla="*/ 7182591 w 12184637"/>
              <a:gd name="connsiteY48287" fmla="*/ 3394177 h 4608812"/>
              <a:gd name="connsiteX48288" fmla="*/ 7193634 w 12184637"/>
              <a:gd name="connsiteY48288" fmla="*/ 3385710 h 4608812"/>
              <a:gd name="connsiteX48289" fmla="*/ 7194665 w 12184637"/>
              <a:gd name="connsiteY48289" fmla="*/ 3377906 h 4608812"/>
              <a:gd name="connsiteX48290" fmla="*/ 7186861 w 12184637"/>
              <a:gd name="connsiteY48290" fmla="*/ 3376875 h 4608812"/>
              <a:gd name="connsiteX48291" fmla="*/ 7175817 w 12184637"/>
              <a:gd name="connsiteY48291" fmla="*/ 3385342 h 4608812"/>
              <a:gd name="connsiteX48292" fmla="*/ 7174787 w 12184637"/>
              <a:gd name="connsiteY48292" fmla="*/ 3393146 h 4608812"/>
              <a:gd name="connsiteX48293" fmla="*/ 7179278 w 12184637"/>
              <a:gd name="connsiteY48293" fmla="*/ 3395355 h 4608812"/>
              <a:gd name="connsiteX48294" fmla="*/ 7182591 w 12184637"/>
              <a:gd name="connsiteY48294" fmla="*/ 3394177 h 4608812"/>
              <a:gd name="connsiteX48295" fmla="*/ 7109041 w 12184637"/>
              <a:gd name="connsiteY48295" fmla="*/ 3475678 h 4608812"/>
              <a:gd name="connsiteX48296" fmla="*/ 7183327 w 12184637"/>
              <a:gd name="connsiteY48296" fmla="*/ 3393514 h 4608812"/>
              <a:gd name="connsiteX48297" fmla="*/ 7182959 w 12184637"/>
              <a:gd name="connsiteY48297" fmla="*/ 3385636 h 4608812"/>
              <a:gd name="connsiteX48298" fmla="*/ 7175081 w 12184637"/>
              <a:gd name="connsiteY48298" fmla="*/ 3386005 h 4608812"/>
              <a:gd name="connsiteX48299" fmla="*/ 7100795 w 12184637"/>
              <a:gd name="connsiteY48299" fmla="*/ 3468168 h 4608812"/>
              <a:gd name="connsiteX48300" fmla="*/ 7101164 w 12184637"/>
              <a:gd name="connsiteY48300" fmla="*/ 3476046 h 4608812"/>
              <a:gd name="connsiteX48301" fmla="*/ 7104919 w 12184637"/>
              <a:gd name="connsiteY48301" fmla="*/ 3477518 h 4608812"/>
              <a:gd name="connsiteX48302" fmla="*/ 7109041 w 12184637"/>
              <a:gd name="connsiteY48302" fmla="*/ 3475678 h 4608812"/>
              <a:gd name="connsiteX48303" fmla="*/ 7106980 w 12184637"/>
              <a:gd name="connsiteY48303" fmla="*/ 3478107 h 4608812"/>
              <a:gd name="connsiteX48304" fmla="*/ 7109188 w 12184637"/>
              <a:gd name="connsiteY48304" fmla="*/ 3475530 h 4608812"/>
              <a:gd name="connsiteX48305" fmla="*/ 7108526 w 12184637"/>
              <a:gd name="connsiteY48305" fmla="*/ 3467653 h 4608812"/>
              <a:gd name="connsiteX48306" fmla="*/ 7100648 w 12184637"/>
              <a:gd name="connsiteY48306" fmla="*/ 3468315 h 4608812"/>
              <a:gd name="connsiteX48307" fmla="*/ 7098440 w 12184637"/>
              <a:gd name="connsiteY48307" fmla="*/ 3470892 h 4608812"/>
              <a:gd name="connsiteX48308" fmla="*/ 7099102 w 12184637"/>
              <a:gd name="connsiteY48308" fmla="*/ 3478770 h 4608812"/>
              <a:gd name="connsiteX48309" fmla="*/ 7102783 w 12184637"/>
              <a:gd name="connsiteY48309" fmla="*/ 3480095 h 4608812"/>
              <a:gd name="connsiteX48310" fmla="*/ 7106980 w 12184637"/>
              <a:gd name="connsiteY48310" fmla="*/ 3478107 h 4608812"/>
              <a:gd name="connsiteX48311" fmla="*/ 7035124 w 12184637"/>
              <a:gd name="connsiteY48311" fmla="*/ 3562921 h 4608812"/>
              <a:gd name="connsiteX48312" fmla="*/ 7106906 w 12184637"/>
              <a:gd name="connsiteY48312" fmla="*/ 3478034 h 4608812"/>
              <a:gd name="connsiteX48313" fmla="*/ 7106244 w 12184637"/>
              <a:gd name="connsiteY48313" fmla="*/ 3470156 h 4608812"/>
              <a:gd name="connsiteX48314" fmla="*/ 7098366 w 12184637"/>
              <a:gd name="connsiteY48314" fmla="*/ 3470818 h 4608812"/>
              <a:gd name="connsiteX48315" fmla="*/ 7026583 w 12184637"/>
              <a:gd name="connsiteY48315" fmla="*/ 3555706 h 4608812"/>
              <a:gd name="connsiteX48316" fmla="*/ 7027246 w 12184637"/>
              <a:gd name="connsiteY48316" fmla="*/ 3563584 h 4608812"/>
              <a:gd name="connsiteX48317" fmla="*/ 7030853 w 12184637"/>
              <a:gd name="connsiteY48317" fmla="*/ 3564909 h 4608812"/>
              <a:gd name="connsiteX48318" fmla="*/ 7035124 w 12184637"/>
              <a:gd name="connsiteY48318" fmla="*/ 3562921 h 4608812"/>
              <a:gd name="connsiteX48319" fmla="*/ 7018706 w 12184637"/>
              <a:gd name="connsiteY48319" fmla="*/ 3583683 h 4608812"/>
              <a:gd name="connsiteX48320" fmla="*/ 7035271 w 12184637"/>
              <a:gd name="connsiteY48320" fmla="*/ 3562847 h 4608812"/>
              <a:gd name="connsiteX48321" fmla="*/ 7034387 w 12184637"/>
              <a:gd name="connsiteY48321" fmla="*/ 3555043 h 4608812"/>
              <a:gd name="connsiteX48322" fmla="*/ 7026583 w 12184637"/>
              <a:gd name="connsiteY48322" fmla="*/ 3555927 h 4608812"/>
              <a:gd name="connsiteX48323" fmla="*/ 7010018 w 12184637"/>
              <a:gd name="connsiteY48323" fmla="*/ 3576762 h 4608812"/>
              <a:gd name="connsiteX48324" fmla="*/ 7010902 w 12184637"/>
              <a:gd name="connsiteY48324" fmla="*/ 3584566 h 4608812"/>
              <a:gd name="connsiteX48325" fmla="*/ 7014435 w 12184637"/>
              <a:gd name="connsiteY48325" fmla="*/ 3585744 h 4608812"/>
              <a:gd name="connsiteX48326" fmla="*/ 7018706 w 12184637"/>
              <a:gd name="connsiteY48326" fmla="*/ 3583683 h 4608812"/>
              <a:gd name="connsiteX48327" fmla="*/ 6963709 w 12184637"/>
              <a:gd name="connsiteY48327" fmla="*/ 3652889 h 4608812"/>
              <a:gd name="connsiteX48328" fmla="*/ 7018706 w 12184637"/>
              <a:gd name="connsiteY48328" fmla="*/ 3583683 h 4608812"/>
              <a:gd name="connsiteX48329" fmla="*/ 7017822 w 12184637"/>
              <a:gd name="connsiteY48329" fmla="*/ 3575879 h 4608812"/>
              <a:gd name="connsiteX48330" fmla="*/ 7010018 w 12184637"/>
              <a:gd name="connsiteY48330" fmla="*/ 3576762 h 4608812"/>
              <a:gd name="connsiteX48331" fmla="*/ 6955021 w 12184637"/>
              <a:gd name="connsiteY48331" fmla="*/ 3645968 h 4608812"/>
              <a:gd name="connsiteX48332" fmla="*/ 6955905 w 12184637"/>
              <a:gd name="connsiteY48332" fmla="*/ 3653772 h 4608812"/>
              <a:gd name="connsiteX48333" fmla="*/ 6959439 w 12184637"/>
              <a:gd name="connsiteY48333" fmla="*/ 3654950 h 4608812"/>
              <a:gd name="connsiteX48334" fmla="*/ 6963709 w 12184637"/>
              <a:gd name="connsiteY48334" fmla="*/ 3652889 h 4608812"/>
              <a:gd name="connsiteX48335" fmla="*/ 6845102 w 12184637"/>
              <a:gd name="connsiteY48335" fmla="*/ 3699713 h 4608812"/>
              <a:gd name="connsiteX48336" fmla="*/ 6961427 w 12184637"/>
              <a:gd name="connsiteY48336" fmla="*/ 3654582 h 4608812"/>
              <a:gd name="connsiteX48337" fmla="*/ 6964592 w 12184637"/>
              <a:gd name="connsiteY48337" fmla="*/ 3647367 h 4608812"/>
              <a:gd name="connsiteX48338" fmla="*/ 6957377 w 12184637"/>
              <a:gd name="connsiteY48338" fmla="*/ 3644201 h 4608812"/>
              <a:gd name="connsiteX48339" fmla="*/ 6841053 w 12184637"/>
              <a:gd name="connsiteY48339" fmla="*/ 3689332 h 4608812"/>
              <a:gd name="connsiteX48340" fmla="*/ 6837887 w 12184637"/>
              <a:gd name="connsiteY48340" fmla="*/ 3696547 h 4608812"/>
              <a:gd name="connsiteX48341" fmla="*/ 6843114 w 12184637"/>
              <a:gd name="connsiteY48341" fmla="*/ 3700081 h 4608812"/>
              <a:gd name="connsiteX48342" fmla="*/ 6845102 w 12184637"/>
              <a:gd name="connsiteY48342" fmla="*/ 3699713 h 4608812"/>
              <a:gd name="connsiteX48343" fmla="*/ 6710666 w 12184637"/>
              <a:gd name="connsiteY48343" fmla="*/ 3724156 h 4608812"/>
              <a:gd name="connsiteX48344" fmla="*/ 6844071 w 12184637"/>
              <a:gd name="connsiteY48344" fmla="*/ 3700007 h 4608812"/>
              <a:gd name="connsiteX48345" fmla="*/ 6848563 w 12184637"/>
              <a:gd name="connsiteY48345" fmla="*/ 3693529 h 4608812"/>
              <a:gd name="connsiteX48346" fmla="*/ 6842084 w 12184637"/>
              <a:gd name="connsiteY48346" fmla="*/ 3689038 h 4608812"/>
              <a:gd name="connsiteX48347" fmla="*/ 6708679 w 12184637"/>
              <a:gd name="connsiteY48347" fmla="*/ 3713186 h 4608812"/>
              <a:gd name="connsiteX48348" fmla="*/ 6704187 w 12184637"/>
              <a:gd name="connsiteY48348" fmla="*/ 3719665 h 4608812"/>
              <a:gd name="connsiteX48349" fmla="*/ 6709709 w 12184637"/>
              <a:gd name="connsiteY48349" fmla="*/ 3724229 h 4608812"/>
              <a:gd name="connsiteX48350" fmla="*/ 6710666 w 12184637"/>
              <a:gd name="connsiteY48350" fmla="*/ 3724156 h 4608812"/>
              <a:gd name="connsiteX48351" fmla="*/ 6647866 w 12184637"/>
              <a:gd name="connsiteY48351" fmla="*/ 3811105 h 4608812"/>
              <a:gd name="connsiteX48352" fmla="*/ 6714200 w 12184637"/>
              <a:gd name="connsiteY48352" fmla="*/ 3721947 h 4608812"/>
              <a:gd name="connsiteX48353" fmla="*/ 6713022 w 12184637"/>
              <a:gd name="connsiteY48353" fmla="*/ 3714143 h 4608812"/>
              <a:gd name="connsiteX48354" fmla="*/ 6705218 w 12184637"/>
              <a:gd name="connsiteY48354" fmla="*/ 3715321 h 4608812"/>
              <a:gd name="connsiteX48355" fmla="*/ 6638883 w 12184637"/>
              <a:gd name="connsiteY48355" fmla="*/ 3804479 h 4608812"/>
              <a:gd name="connsiteX48356" fmla="*/ 6640062 w 12184637"/>
              <a:gd name="connsiteY48356" fmla="*/ 3812283 h 4608812"/>
              <a:gd name="connsiteX48357" fmla="*/ 6643448 w 12184637"/>
              <a:gd name="connsiteY48357" fmla="*/ 3813387 h 4608812"/>
              <a:gd name="connsiteX48358" fmla="*/ 6647866 w 12184637"/>
              <a:gd name="connsiteY48358" fmla="*/ 3811105 h 4608812"/>
              <a:gd name="connsiteX48359" fmla="*/ 6648897 w 12184637"/>
              <a:gd name="connsiteY48359" fmla="*/ 3807792 h 4608812"/>
              <a:gd name="connsiteX48360" fmla="*/ 6643301 w 12184637"/>
              <a:gd name="connsiteY48360" fmla="*/ 3802196 h 4608812"/>
              <a:gd name="connsiteX48361" fmla="*/ 6499736 w 12184637"/>
              <a:gd name="connsiteY48361" fmla="*/ 3801975 h 4608812"/>
              <a:gd name="connsiteX48362" fmla="*/ 6499662 w 12184637"/>
              <a:gd name="connsiteY48362" fmla="*/ 3801975 h 4608812"/>
              <a:gd name="connsiteX48363" fmla="*/ 6494140 w 12184637"/>
              <a:gd name="connsiteY48363" fmla="*/ 3807571 h 4608812"/>
              <a:gd name="connsiteX48364" fmla="*/ 6499736 w 12184637"/>
              <a:gd name="connsiteY48364" fmla="*/ 3813166 h 4608812"/>
              <a:gd name="connsiteX48365" fmla="*/ 6643301 w 12184637"/>
              <a:gd name="connsiteY48365" fmla="*/ 3813387 h 4608812"/>
              <a:gd name="connsiteX48366" fmla="*/ 6643375 w 12184637"/>
              <a:gd name="connsiteY48366" fmla="*/ 3813387 h 4608812"/>
              <a:gd name="connsiteX48367" fmla="*/ 6648897 w 12184637"/>
              <a:gd name="connsiteY48367" fmla="*/ 3807792 h 4608812"/>
              <a:gd name="connsiteX48368" fmla="*/ 6505258 w 12184637"/>
              <a:gd name="connsiteY48368" fmla="*/ 3808528 h 4608812"/>
              <a:gd name="connsiteX48369" fmla="*/ 6500766 w 12184637"/>
              <a:gd name="connsiteY48369" fmla="*/ 3802049 h 4608812"/>
              <a:gd name="connsiteX48370" fmla="*/ 6351827 w 12184637"/>
              <a:gd name="connsiteY48370" fmla="*/ 3775692 h 4608812"/>
              <a:gd name="connsiteX48371" fmla="*/ 6345348 w 12184637"/>
              <a:gd name="connsiteY48371" fmla="*/ 3780183 h 4608812"/>
              <a:gd name="connsiteX48372" fmla="*/ 6349839 w 12184637"/>
              <a:gd name="connsiteY48372" fmla="*/ 3786662 h 4608812"/>
              <a:gd name="connsiteX48373" fmla="*/ 6498779 w 12184637"/>
              <a:gd name="connsiteY48373" fmla="*/ 3813019 h 4608812"/>
              <a:gd name="connsiteX48374" fmla="*/ 6499810 w 12184637"/>
              <a:gd name="connsiteY48374" fmla="*/ 3813093 h 4608812"/>
              <a:gd name="connsiteX48375" fmla="*/ 6505258 w 12184637"/>
              <a:gd name="connsiteY48375" fmla="*/ 3808528 h 4608812"/>
              <a:gd name="connsiteX48376" fmla="*/ 6356171 w 12184637"/>
              <a:gd name="connsiteY48376" fmla="*/ 3782981 h 4608812"/>
              <a:gd name="connsiteX48377" fmla="*/ 6352636 w 12184637"/>
              <a:gd name="connsiteY48377" fmla="*/ 3775913 h 4608812"/>
              <a:gd name="connsiteX48378" fmla="*/ 6204139 w 12184637"/>
              <a:gd name="connsiteY48378" fmla="*/ 3725923 h 4608812"/>
              <a:gd name="connsiteX48379" fmla="*/ 6197071 w 12184637"/>
              <a:gd name="connsiteY48379" fmla="*/ 3729457 h 4608812"/>
              <a:gd name="connsiteX48380" fmla="*/ 6200605 w 12184637"/>
              <a:gd name="connsiteY48380" fmla="*/ 3736524 h 4608812"/>
              <a:gd name="connsiteX48381" fmla="*/ 6349103 w 12184637"/>
              <a:gd name="connsiteY48381" fmla="*/ 3786515 h 4608812"/>
              <a:gd name="connsiteX48382" fmla="*/ 6350943 w 12184637"/>
              <a:gd name="connsiteY48382" fmla="*/ 3786809 h 4608812"/>
              <a:gd name="connsiteX48383" fmla="*/ 6356171 w 12184637"/>
              <a:gd name="connsiteY48383" fmla="*/ 3782981 h 4608812"/>
              <a:gd name="connsiteX48384" fmla="*/ 6207378 w 12184637"/>
              <a:gd name="connsiteY48384" fmla="*/ 3733653 h 4608812"/>
              <a:gd name="connsiteX48385" fmla="*/ 6204875 w 12184637"/>
              <a:gd name="connsiteY48385" fmla="*/ 3726144 h 4608812"/>
              <a:gd name="connsiteX48386" fmla="*/ 6062708 w 12184637"/>
              <a:gd name="connsiteY48386" fmla="*/ 3655097 h 4608812"/>
              <a:gd name="connsiteX48387" fmla="*/ 6055273 w 12184637"/>
              <a:gd name="connsiteY48387" fmla="*/ 3657600 h 4608812"/>
              <a:gd name="connsiteX48388" fmla="*/ 6057776 w 12184637"/>
              <a:gd name="connsiteY48388" fmla="*/ 3665036 h 4608812"/>
              <a:gd name="connsiteX48389" fmla="*/ 6199942 w 12184637"/>
              <a:gd name="connsiteY48389" fmla="*/ 3736083 h 4608812"/>
              <a:gd name="connsiteX48390" fmla="*/ 6202445 w 12184637"/>
              <a:gd name="connsiteY48390" fmla="*/ 3736672 h 4608812"/>
              <a:gd name="connsiteX48391" fmla="*/ 6207378 w 12184637"/>
              <a:gd name="connsiteY48391" fmla="*/ 3733653 h 4608812"/>
              <a:gd name="connsiteX48392" fmla="*/ 6064844 w 12184637"/>
              <a:gd name="connsiteY48392" fmla="*/ 3663269 h 4608812"/>
              <a:gd name="connsiteX48393" fmla="*/ 6063371 w 12184637"/>
              <a:gd name="connsiteY48393" fmla="*/ 3655539 h 4608812"/>
              <a:gd name="connsiteX48394" fmla="*/ 5933500 w 12184637"/>
              <a:gd name="connsiteY48394" fmla="*/ 3566234 h 4608812"/>
              <a:gd name="connsiteX48395" fmla="*/ 5925769 w 12184637"/>
              <a:gd name="connsiteY48395" fmla="*/ 3567706 h 4608812"/>
              <a:gd name="connsiteX48396" fmla="*/ 5927242 w 12184637"/>
              <a:gd name="connsiteY48396" fmla="*/ 3575437 h 4608812"/>
              <a:gd name="connsiteX48397" fmla="*/ 6057113 w 12184637"/>
              <a:gd name="connsiteY48397" fmla="*/ 3664742 h 4608812"/>
              <a:gd name="connsiteX48398" fmla="*/ 6060279 w 12184637"/>
              <a:gd name="connsiteY48398" fmla="*/ 3665699 h 4608812"/>
              <a:gd name="connsiteX48399" fmla="*/ 6064844 w 12184637"/>
              <a:gd name="connsiteY48399" fmla="*/ 3663269 h 4608812"/>
              <a:gd name="connsiteX48400" fmla="*/ 5934457 w 12184637"/>
              <a:gd name="connsiteY48400" fmla="*/ 3574627 h 4608812"/>
              <a:gd name="connsiteX48401" fmla="*/ 5934236 w 12184637"/>
              <a:gd name="connsiteY48401" fmla="*/ 3566749 h 4608812"/>
              <a:gd name="connsiteX48402" fmla="*/ 5822476 w 12184637"/>
              <a:gd name="connsiteY48402" fmla="*/ 3462057 h 4608812"/>
              <a:gd name="connsiteX48403" fmla="*/ 5814599 w 12184637"/>
              <a:gd name="connsiteY48403" fmla="*/ 3462278 h 4608812"/>
              <a:gd name="connsiteX48404" fmla="*/ 5814819 w 12184637"/>
              <a:gd name="connsiteY48404" fmla="*/ 3470156 h 4608812"/>
              <a:gd name="connsiteX48405" fmla="*/ 5926579 w 12184637"/>
              <a:gd name="connsiteY48405" fmla="*/ 3574848 h 4608812"/>
              <a:gd name="connsiteX48406" fmla="*/ 5930408 w 12184637"/>
              <a:gd name="connsiteY48406" fmla="*/ 3576321 h 4608812"/>
              <a:gd name="connsiteX48407" fmla="*/ 5934457 w 12184637"/>
              <a:gd name="connsiteY48407" fmla="*/ 3574627 h 4608812"/>
              <a:gd name="connsiteX48408" fmla="*/ 5822035 w 12184637"/>
              <a:gd name="connsiteY48408" fmla="*/ 3470524 h 4608812"/>
              <a:gd name="connsiteX48409" fmla="*/ 5822991 w 12184637"/>
              <a:gd name="connsiteY48409" fmla="*/ 3462720 h 4608812"/>
              <a:gd name="connsiteX48410" fmla="*/ 5733466 w 12184637"/>
              <a:gd name="connsiteY48410" fmla="*/ 3347131 h 4608812"/>
              <a:gd name="connsiteX48411" fmla="*/ 5725662 w 12184637"/>
              <a:gd name="connsiteY48411" fmla="*/ 3346174 h 4608812"/>
              <a:gd name="connsiteX48412" fmla="*/ 5724704 w 12184637"/>
              <a:gd name="connsiteY48412" fmla="*/ 3353978 h 4608812"/>
              <a:gd name="connsiteX48413" fmla="*/ 5814230 w 12184637"/>
              <a:gd name="connsiteY48413" fmla="*/ 3469567 h 4608812"/>
              <a:gd name="connsiteX48414" fmla="*/ 5818648 w 12184637"/>
              <a:gd name="connsiteY48414" fmla="*/ 3471702 h 4608812"/>
              <a:gd name="connsiteX48415" fmla="*/ 5822035 w 12184637"/>
              <a:gd name="connsiteY48415" fmla="*/ 3470524 h 4608812"/>
              <a:gd name="connsiteX48416" fmla="*/ 5731699 w 12184637"/>
              <a:gd name="connsiteY48416" fmla="*/ 3355451 h 4608812"/>
              <a:gd name="connsiteX48417" fmla="*/ 5734055 w 12184637"/>
              <a:gd name="connsiteY48417" fmla="*/ 3347941 h 4608812"/>
              <a:gd name="connsiteX48418" fmla="*/ 5670592 w 12184637"/>
              <a:gd name="connsiteY48418" fmla="*/ 3225727 h 4608812"/>
              <a:gd name="connsiteX48419" fmla="*/ 5663082 w 12184637"/>
              <a:gd name="connsiteY48419" fmla="*/ 3223371 h 4608812"/>
              <a:gd name="connsiteX48420" fmla="*/ 5660726 w 12184637"/>
              <a:gd name="connsiteY48420" fmla="*/ 3230880 h 4608812"/>
              <a:gd name="connsiteX48421" fmla="*/ 5724189 w 12184637"/>
              <a:gd name="connsiteY48421" fmla="*/ 3353095 h 4608812"/>
              <a:gd name="connsiteX48422" fmla="*/ 5729195 w 12184637"/>
              <a:gd name="connsiteY48422" fmla="*/ 3356114 h 4608812"/>
              <a:gd name="connsiteX48423" fmla="*/ 5731699 w 12184637"/>
              <a:gd name="connsiteY48423" fmla="*/ 3355451 h 4608812"/>
              <a:gd name="connsiteX48424" fmla="*/ 5667057 w 12184637"/>
              <a:gd name="connsiteY48424" fmla="*/ 3233678 h 4608812"/>
              <a:gd name="connsiteX48425" fmla="*/ 5670960 w 12184637"/>
              <a:gd name="connsiteY48425" fmla="*/ 3226831 h 4608812"/>
              <a:gd name="connsiteX48426" fmla="*/ 5637093 w 12184637"/>
              <a:gd name="connsiteY48426" fmla="*/ 3102334 h 4608812"/>
              <a:gd name="connsiteX48427" fmla="*/ 5630246 w 12184637"/>
              <a:gd name="connsiteY48427" fmla="*/ 3098432 h 4608812"/>
              <a:gd name="connsiteX48428" fmla="*/ 5626344 w 12184637"/>
              <a:gd name="connsiteY48428" fmla="*/ 3105279 h 4608812"/>
              <a:gd name="connsiteX48429" fmla="*/ 5660210 w 12184637"/>
              <a:gd name="connsiteY48429" fmla="*/ 3229776 h 4608812"/>
              <a:gd name="connsiteX48430" fmla="*/ 5665659 w 12184637"/>
              <a:gd name="connsiteY48430" fmla="*/ 3233899 h 4608812"/>
              <a:gd name="connsiteX48431" fmla="*/ 5667057 w 12184637"/>
              <a:gd name="connsiteY48431" fmla="*/ 3233678 h 4608812"/>
              <a:gd name="connsiteX48432" fmla="*/ 5636283 w 12184637"/>
              <a:gd name="connsiteY48432" fmla="*/ 3107046 h 4608812"/>
              <a:gd name="connsiteX48433" fmla="*/ 5696360 w 12184637"/>
              <a:gd name="connsiteY48433" fmla="*/ 3024956 h 4608812"/>
              <a:gd name="connsiteX48434" fmla="*/ 5695181 w 12184637"/>
              <a:gd name="connsiteY48434" fmla="*/ 3017152 h 4608812"/>
              <a:gd name="connsiteX48435" fmla="*/ 5687377 w 12184637"/>
              <a:gd name="connsiteY48435" fmla="*/ 3018330 h 4608812"/>
              <a:gd name="connsiteX48436" fmla="*/ 5627301 w 12184637"/>
              <a:gd name="connsiteY48436" fmla="*/ 3100420 h 4608812"/>
              <a:gd name="connsiteX48437" fmla="*/ 5628479 w 12184637"/>
              <a:gd name="connsiteY48437" fmla="*/ 3108224 h 4608812"/>
              <a:gd name="connsiteX48438" fmla="*/ 5631792 w 12184637"/>
              <a:gd name="connsiteY48438" fmla="*/ 3109328 h 4608812"/>
              <a:gd name="connsiteX48439" fmla="*/ 5636283 w 12184637"/>
              <a:gd name="connsiteY48439" fmla="*/ 3107046 h 4608812"/>
              <a:gd name="connsiteX48440" fmla="*/ 5691942 w 12184637"/>
              <a:gd name="connsiteY48440" fmla="*/ 3027239 h 4608812"/>
              <a:gd name="connsiteX48441" fmla="*/ 5697464 w 12184637"/>
              <a:gd name="connsiteY48441" fmla="*/ 3021570 h 4608812"/>
              <a:gd name="connsiteX48442" fmla="*/ 5695623 w 12184637"/>
              <a:gd name="connsiteY48442" fmla="*/ 2901269 h 4608812"/>
              <a:gd name="connsiteX48443" fmla="*/ 5689955 w 12184637"/>
              <a:gd name="connsiteY48443" fmla="*/ 2895748 h 4608812"/>
              <a:gd name="connsiteX48444" fmla="*/ 5684433 w 12184637"/>
              <a:gd name="connsiteY48444" fmla="*/ 2901417 h 4608812"/>
              <a:gd name="connsiteX48445" fmla="*/ 5686273 w 12184637"/>
              <a:gd name="connsiteY48445" fmla="*/ 3021717 h 4608812"/>
              <a:gd name="connsiteX48446" fmla="*/ 5691942 w 12184637"/>
              <a:gd name="connsiteY48446" fmla="*/ 3027239 h 4608812"/>
              <a:gd name="connsiteX48447" fmla="*/ 5691942 w 12184637"/>
              <a:gd name="connsiteY48447" fmla="*/ 3027239 h 4608812"/>
              <a:gd name="connsiteX48448" fmla="*/ 5694372 w 12184637"/>
              <a:gd name="connsiteY48448" fmla="*/ 2904877 h 4608812"/>
              <a:gd name="connsiteX48449" fmla="*/ 5763062 w 12184637"/>
              <a:gd name="connsiteY48449" fmla="*/ 2818222 h 4608812"/>
              <a:gd name="connsiteX48450" fmla="*/ 5762179 w 12184637"/>
              <a:gd name="connsiteY48450" fmla="*/ 2810418 h 4608812"/>
              <a:gd name="connsiteX48451" fmla="*/ 5754375 w 12184637"/>
              <a:gd name="connsiteY48451" fmla="*/ 2811302 h 4608812"/>
              <a:gd name="connsiteX48452" fmla="*/ 5685684 w 12184637"/>
              <a:gd name="connsiteY48452" fmla="*/ 2897956 h 4608812"/>
              <a:gd name="connsiteX48453" fmla="*/ 5686568 w 12184637"/>
              <a:gd name="connsiteY48453" fmla="*/ 2905760 h 4608812"/>
              <a:gd name="connsiteX48454" fmla="*/ 5690101 w 12184637"/>
              <a:gd name="connsiteY48454" fmla="*/ 2906938 h 4608812"/>
              <a:gd name="connsiteX48455" fmla="*/ 5694372 w 12184637"/>
              <a:gd name="connsiteY48455" fmla="*/ 2904877 h 4608812"/>
              <a:gd name="connsiteX48456" fmla="*/ 5762989 w 12184637"/>
              <a:gd name="connsiteY48456" fmla="*/ 2818370 h 4608812"/>
              <a:gd name="connsiteX48457" fmla="*/ 5839188 w 12184637"/>
              <a:gd name="connsiteY48457" fmla="*/ 2727887 h 4608812"/>
              <a:gd name="connsiteX48458" fmla="*/ 5838526 w 12184637"/>
              <a:gd name="connsiteY48458" fmla="*/ 2720009 h 4608812"/>
              <a:gd name="connsiteX48459" fmla="*/ 5830648 w 12184637"/>
              <a:gd name="connsiteY48459" fmla="*/ 2720672 h 4608812"/>
              <a:gd name="connsiteX48460" fmla="*/ 5754448 w 12184637"/>
              <a:gd name="connsiteY48460" fmla="*/ 2811154 h 4608812"/>
              <a:gd name="connsiteX48461" fmla="*/ 5755111 w 12184637"/>
              <a:gd name="connsiteY48461" fmla="*/ 2819032 h 4608812"/>
              <a:gd name="connsiteX48462" fmla="*/ 5758718 w 12184637"/>
              <a:gd name="connsiteY48462" fmla="*/ 2820357 h 4608812"/>
              <a:gd name="connsiteX48463" fmla="*/ 5762989 w 12184637"/>
              <a:gd name="connsiteY48463" fmla="*/ 2818370 h 4608812"/>
              <a:gd name="connsiteX48464" fmla="*/ 5839041 w 12184637"/>
              <a:gd name="connsiteY48464" fmla="*/ 2728034 h 4608812"/>
              <a:gd name="connsiteX48465" fmla="*/ 5920395 w 12184637"/>
              <a:gd name="connsiteY48465" fmla="*/ 2637257 h 4608812"/>
              <a:gd name="connsiteX48466" fmla="*/ 5919953 w 12184637"/>
              <a:gd name="connsiteY48466" fmla="*/ 2629379 h 4608812"/>
              <a:gd name="connsiteX48467" fmla="*/ 5912076 w 12184637"/>
              <a:gd name="connsiteY48467" fmla="*/ 2629821 h 4608812"/>
              <a:gd name="connsiteX48468" fmla="*/ 5830722 w 12184637"/>
              <a:gd name="connsiteY48468" fmla="*/ 2720598 h 4608812"/>
              <a:gd name="connsiteX48469" fmla="*/ 5831164 w 12184637"/>
              <a:gd name="connsiteY48469" fmla="*/ 2728476 h 4608812"/>
              <a:gd name="connsiteX48470" fmla="*/ 5834919 w 12184637"/>
              <a:gd name="connsiteY48470" fmla="*/ 2729875 h 4608812"/>
              <a:gd name="connsiteX48471" fmla="*/ 5839041 w 12184637"/>
              <a:gd name="connsiteY48471" fmla="*/ 2728034 h 4608812"/>
              <a:gd name="connsiteX48472" fmla="*/ 5921720 w 12184637"/>
              <a:gd name="connsiteY48472" fmla="*/ 2634901 h 4608812"/>
              <a:gd name="connsiteX48473" fmla="*/ 5949771 w 12184637"/>
              <a:gd name="connsiteY48473" fmla="*/ 2526233 h 4608812"/>
              <a:gd name="connsiteX48474" fmla="*/ 5945795 w 12184637"/>
              <a:gd name="connsiteY48474" fmla="*/ 2519459 h 4608812"/>
              <a:gd name="connsiteX48475" fmla="*/ 5939021 w 12184637"/>
              <a:gd name="connsiteY48475" fmla="*/ 2523435 h 4608812"/>
              <a:gd name="connsiteX48476" fmla="*/ 5910971 w 12184637"/>
              <a:gd name="connsiteY48476" fmla="*/ 2632103 h 4608812"/>
              <a:gd name="connsiteX48477" fmla="*/ 5914947 w 12184637"/>
              <a:gd name="connsiteY48477" fmla="*/ 2638876 h 4608812"/>
              <a:gd name="connsiteX48478" fmla="*/ 5916419 w 12184637"/>
              <a:gd name="connsiteY48478" fmla="*/ 2639024 h 4608812"/>
              <a:gd name="connsiteX48479" fmla="*/ 5921720 w 12184637"/>
              <a:gd name="connsiteY48479" fmla="*/ 2634901 h 4608812"/>
              <a:gd name="connsiteX48480" fmla="*/ 5949255 w 12184637"/>
              <a:gd name="connsiteY48480" fmla="*/ 2527484 h 4608812"/>
              <a:gd name="connsiteX48481" fmla="*/ 6001454 w 12184637"/>
              <a:gd name="connsiteY48481" fmla="*/ 2431038 h 4608812"/>
              <a:gd name="connsiteX48482" fmla="*/ 5999172 w 12184637"/>
              <a:gd name="connsiteY48482" fmla="*/ 2423455 h 4608812"/>
              <a:gd name="connsiteX48483" fmla="*/ 5991589 w 12184637"/>
              <a:gd name="connsiteY48483" fmla="*/ 2425737 h 4608812"/>
              <a:gd name="connsiteX48484" fmla="*/ 5939389 w 12184637"/>
              <a:gd name="connsiteY48484" fmla="*/ 2522183 h 4608812"/>
              <a:gd name="connsiteX48485" fmla="*/ 5941672 w 12184637"/>
              <a:gd name="connsiteY48485" fmla="*/ 2529767 h 4608812"/>
              <a:gd name="connsiteX48486" fmla="*/ 5944396 w 12184637"/>
              <a:gd name="connsiteY48486" fmla="*/ 2530429 h 4608812"/>
              <a:gd name="connsiteX48487" fmla="*/ 5949255 w 12184637"/>
              <a:gd name="connsiteY48487" fmla="*/ 2527484 h 4608812"/>
              <a:gd name="connsiteX48488" fmla="*/ 6000497 w 12184637"/>
              <a:gd name="connsiteY48488" fmla="*/ 2432363 h 4608812"/>
              <a:gd name="connsiteX48489" fmla="*/ 6033480 w 12184637"/>
              <a:gd name="connsiteY48489" fmla="*/ 2399822 h 4608812"/>
              <a:gd name="connsiteX48490" fmla="*/ 6033554 w 12184637"/>
              <a:gd name="connsiteY48490" fmla="*/ 2391944 h 4608812"/>
              <a:gd name="connsiteX48491" fmla="*/ 6025676 w 12184637"/>
              <a:gd name="connsiteY48491" fmla="*/ 2391871 h 4608812"/>
              <a:gd name="connsiteX48492" fmla="*/ 5992693 w 12184637"/>
              <a:gd name="connsiteY48492" fmla="*/ 2424412 h 4608812"/>
              <a:gd name="connsiteX48493" fmla="*/ 5992619 w 12184637"/>
              <a:gd name="connsiteY48493" fmla="*/ 2432290 h 4608812"/>
              <a:gd name="connsiteX48494" fmla="*/ 5996595 w 12184637"/>
              <a:gd name="connsiteY48494" fmla="*/ 2433983 h 4608812"/>
              <a:gd name="connsiteX48495" fmla="*/ 6000497 w 12184637"/>
              <a:gd name="connsiteY48495" fmla="*/ 2432363 h 4608812"/>
              <a:gd name="connsiteX48496" fmla="*/ 6033480 w 12184637"/>
              <a:gd name="connsiteY48496" fmla="*/ 2399822 h 4608812"/>
              <a:gd name="connsiteX48497" fmla="*/ 6035910 w 12184637"/>
              <a:gd name="connsiteY48497" fmla="*/ 2397392 h 4608812"/>
              <a:gd name="connsiteX48498" fmla="*/ 6035983 w 12184637"/>
              <a:gd name="connsiteY48498" fmla="*/ 2389515 h 4608812"/>
              <a:gd name="connsiteX48499" fmla="*/ 6028106 w 12184637"/>
              <a:gd name="connsiteY48499" fmla="*/ 2389441 h 4608812"/>
              <a:gd name="connsiteX48500" fmla="*/ 6025676 w 12184637"/>
              <a:gd name="connsiteY48500" fmla="*/ 2391871 h 4608812"/>
              <a:gd name="connsiteX48501" fmla="*/ 6025602 w 12184637"/>
              <a:gd name="connsiteY48501" fmla="*/ 2399748 h 4608812"/>
              <a:gd name="connsiteX48502" fmla="*/ 6029578 w 12184637"/>
              <a:gd name="connsiteY48502" fmla="*/ 2401441 h 4608812"/>
              <a:gd name="connsiteX48503" fmla="*/ 6033480 w 12184637"/>
              <a:gd name="connsiteY48503" fmla="*/ 2399822 h 4608812"/>
              <a:gd name="connsiteX48504" fmla="*/ 6035910 w 12184637"/>
              <a:gd name="connsiteY48504" fmla="*/ 2397392 h 4608812"/>
              <a:gd name="connsiteX48505" fmla="*/ 6085900 w 12184637"/>
              <a:gd name="connsiteY48505" fmla="*/ 2348065 h 4608812"/>
              <a:gd name="connsiteX48506" fmla="*/ 6085973 w 12184637"/>
              <a:gd name="connsiteY48506" fmla="*/ 2340187 h 4608812"/>
              <a:gd name="connsiteX48507" fmla="*/ 6078096 w 12184637"/>
              <a:gd name="connsiteY48507" fmla="*/ 2340113 h 4608812"/>
              <a:gd name="connsiteX48508" fmla="*/ 6028106 w 12184637"/>
              <a:gd name="connsiteY48508" fmla="*/ 2389441 h 4608812"/>
              <a:gd name="connsiteX48509" fmla="*/ 6028032 w 12184637"/>
              <a:gd name="connsiteY48509" fmla="*/ 2397319 h 4608812"/>
              <a:gd name="connsiteX48510" fmla="*/ 6032008 w 12184637"/>
              <a:gd name="connsiteY48510" fmla="*/ 2399012 h 4608812"/>
              <a:gd name="connsiteX48511" fmla="*/ 6035910 w 12184637"/>
              <a:gd name="connsiteY48511" fmla="*/ 2397392 h 4608812"/>
              <a:gd name="connsiteX48512" fmla="*/ 6085900 w 12184637"/>
              <a:gd name="connsiteY48512" fmla="*/ 2348138 h 4608812"/>
              <a:gd name="connsiteX48513" fmla="*/ 6140528 w 12184637"/>
              <a:gd name="connsiteY48513" fmla="*/ 2294909 h 4608812"/>
              <a:gd name="connsiteX48514" fmla="*/ 6140602 w 12184637"/>
              <a:gd name="connsiteY48514" fmla="*/ 2287031 h 4608812"/>
              <a:gd name="connsiteX48515" fmla="*/ 6132724 w 12184637"/>
              <a:gd name="connsiteY48515" fmla="*/ 2286957 h 4608812"/>
              <a:gd name="connsiteX48516" fmla="*/ 6078096 w 12184637"/>
              <a:gd name="connsiteY48516" fmla="*/ 2340187 h 4608812"/>
              <a:gd name="connsiteX48517" fmla="*/ 6078022 w 12184637"/>
              <a:gd name="connsiteY48517" fmla="*/ 2348065 h 4608812"/>
              <a:gd name="connsiteX48518" fmla="*/ 6082071 w 12184637"/>
              <a:gd name="connsiteY48518" fmla="*/ 2349758 h 4608812"/>
              <a:gd name="connsiteX48519" fmla="*/ 6085900 w 12184637"/>
              <a:gd name="connsiteY48519" fmla="*/ 2348138 h 4608812"/>
              <a:gd name="connsiteX48520" fmla="*/ 6141117 w 12184637"/>
              <a:gd name="connsiteY48520" fmla="*/ 2294099 h 4608812"/>
              <a:gd name="connsiteX48521" fmla="*/ 6160112 w 12184637"/>
              <a:gd name="connsiteY48521" fmla="*/ 2267668 h 4608812"/>
              <a:gd name="connsiteX48522" fmla="*/ 6158861 w 12184637"/>
              <a:gd name="connsiteY48522" fmla="*/ 2259864 h 4608812"/>
              <a:gd name="connsiteX48523" fmla="*/ 6151056 w 12184637"/>
              <a:gd name="connsiteY48523" fmla="*/ 2261116 h 4608812"/>
              <a:gd name="connsiteX48524" fmla="*/ 6132062 w 12184637"/>
              <a:gd name="connsiteY48524" fmla="*/ 2287546 h 4608812"/>
              <a:gd name="connsiteX48525" fmla="*/ 6133313 w 12184637"/>
              <a:gd name="connsiteY48525" fmla="*/ 2295350 h 4608812"/>
              <a:gd name="connsiteX48526" fmla="*/ 6136626 w 12184637"/>
              <a:gd name="connsiteY48526" fmla="*/ 2296381 h 4608812"/>
              <a:gd name="connsiteX48527" fmla="*/ 6141117 w 12184637"/>
              <a:gd name="connsiteY48527" fmla="*/ 2294099 h 4608812"/>
              <a:gd name="connsiteX48528" fmla="*/ 6159229 w 12184637"/>
              <a:gd name="connsiteY48528" fmla="*/ 2268625 h 4608812"/>
              <a:gd name="connsiteX48529" fmla="*/ 6243012 w 12184637"/>
              <a:gd name="connsiteY48529" fmla="*/ 2196180 h 4608812"/>
              <a:gd name="connsiteX48530" fmla="*/ 6243601 w 12184637"/>
              <a:gd name="connsiteY48530" fmla="*/ 2188302 h 4608812"/>
              <a:gd name="connsiteX48531" fmla="*/ 6235723 w 12184637"/>
              <a:gd name="connsiteY48531" fmla="*/ 2187713 h 4608812"/>
              <a:gd name="connsiteX48532" fmla="*/ 6151940 w 12184637"/>
              <a:gd name="connsiteY48532" fmla="*/ 2260232 h 4608812"/>
              <a:gd name="connsiteX48533" fmla="*/ 6151351 w 12184637"/>
              <a:gd name="connsiteY48533" fmla="*/ 2268110 h 4608812"/>
              <a:gd name="connsiteX48534" fmla="*/ 6155621 w 12184637"/>
              <a:gd name="connsiteY48534" fmla="*/ 2270024 h 4608812"/>
              <a:gd name="connsiteX48535" fmla="*/ 6159229 w 12184637"/>
              <a:gd name="connsiteY48535" fmla="*/ 2268625 h 4608812"/>
              <a:gd name="connsiteX48536" fmla="*/ 4589803 w 12184637"/>
              <a:gd name="connsiteY48536" fmla="*/ 3609672 h 4608812"/>
              <a:gd name="connsiteX48537" fmla="*/ 4587374 w 12184637"/>
              <a:gd name="connsiteY48537" fmla="*/ 3602162 h 4608812"/>
              <a:gd name="connsiteX48538" fmla="*/ 4546513 w 12184637"/>
              <a:gd name="connsiteY48538" fmla="*/ 3581106 h 4608812"/>
              <a:gd name="connsiteX48539" fmla="*/ 4539003 w 12184637"/>
              <a:gd name="connsiteY48539" fmla="*/ 3583535 h 4608812"/>
              <a:gd name="connsiteX48540" fmla="*/ 4541433 w 12184637"/>
              <a:gd name="connsiteY48540" fmla="*/ 3591045 h 4608812"/>
              <a:gd name="connsiteX48541" fmla="*/ 4582294 w 12184637"/>
              <a:gd name="connsiteY48541" fmla="*/ 3612101 h 4608812"/>
              <a:gd name="connsiteX48542" fmla="*/ 4584870 w 12184637"/>
              <a:gd name="connsiteY48542" fmla="*/ 3612690 h 4608812"/>
              <a:gd name="connsiteX48543" fmla="*/ 4589803 w 12184637"/>
              <a:gd name="connsiteY48543" fmla="*/ 3609672 h 4608812"/>
              <a:gd name="connsiteX48544" fmla="*/ 4628970 w 12184637"/>
              <a:gd name="connsiteY48544" fmla="*/ 3619611 h 4608812"/>
              <a:gd name="connsiteX48545" fmla="*/ 4625142 w 12184637"/>
              <a:gd name="connsiteY48545" fmla="*/ 3612690 h 4608812"/>
              <a:gd name="connsiteX48546" fmla="*/ 4586416 w 12184637"/>
              <a:gd name="connsiteY48546" fmla="*/ 3601647 h 4608812"/>
              <a:gd name="connsiteX48547" fmla="*/ 4579496 w 12184637"/>
              <a:gd name="connsiteY48547" fmla="*/ 3605475 h 4608812"/>
              <a:gd name="connsiteX48548" fmla="*/ 4583324 w 12184637"/>
              <a:gd name="connsiteY48548" fmla="*/ 3612396 h 4608812"/>
              <a:gd name="connsiteX48549" fmla="*/ 4622050 w 12184637"/>
              <a:gd name="connsiteY48549" fmla="*/ 3623439 h 4608812"/>
              <a:gd name="connsiteX48550" fmla="*/ 4623596 w 12184637"/>
              <a:gd name="connsiteY48550" fmla="*/ 3623660 h 4608812"/>
              <a:gd name="connsiteX48551" fmla="*/ 4628970 w 12184637"/>
              <a:gd name="connsiteY48551" fmla="*/ 3619611 h 4608812"/>
              <a:gd name="connsiteX48552" fmla="*/ 4623743 w 12184637"/>
              <a:gd name="connsiteY48552" fmla="*/ 3623660 h 4608812"/>
              <a:gd name="connsiteX48553" fmla="*/ 4663205 w 12184637"/>
              <a:gd name="connsiteY48553" fmla="*/ 3622629 h 4608812"/>
              <a:gd name="connsiteX48554" fmla="*/ 4668653 w 12184637"/>
              <a:gd name="connsiteY48554" fmla="*/ 3616887 h 4608812"/>
              <a:gd name="connsiteX48555" fmla="*/ 4663058 w 12184637"/>
              <a:gd name="connsiteY48555" fmla="*/ 3611439 h 4608812"/>
              <a:gd name="connsiteX48556" fmla="*/ 4662984 w 12184637"/>
              <a:gd name="connsiteY48556" fmla="*/ 3611439 h 4608812"/>
              <a:gd name="connsiteX48557" fmla="*/ 4623522 w 12184637"/>
              <a:gd name="connsiteY48557" fmla="*/ 3612470 h 4608812"/>
              <a:gd name="connsiteX48558" fmla="*/ 4618074 w 12184637"/>
              <a:gd name="connsiteY48558" fmla="*/ 3618212 h 4608812"/>
              <a:gd name="connsiteX48559" fmla="*/ 4623670 w 12184637"/>
              <a:gd name="connsiteY48559" fmla="*/ 3623660 h 4608812"/>
              <a:gd name="connsiteX48560" fmla="*/ 4623743 w 12184637"/>
              <a:gd name="connsiteY48560" fmla="*/ 3623660 h 4608812"/>
              <a:gd name="connsiteX48561" fmla="*/ 4664236 w 12184637"/>
              <a:gd name="connsiteY48561" fmla="*/ 3622556 h 4608812"/>
              <a:gd name="connsiteX48562" fmla="*/ 4706275 w 12184637"/>
              <a:gd name="connsiteY48562" fmla="*/ 3613500 h 4608812"/>
              <a:gd name="connsiteX48563" fmla="*/ 4710545 w 12184637"/>
              <a:gd name="connsiteY48563" fmla="*/ 3606874 h 4608812"/>
              <a:gd name="connsiteX48564" fmla="*/ 4703919 w 12184637"/>
              <a:gd name="connsiteY48564" fmla="*/ 3602604 h 4608812"/>
              <a:gd name="connsiteX48565" fmla="*/ 4661880 w 12184637"/>
              <a:gd name="connsiteY48565" fmla="*/ 3611660 h 4608812"/>
              <a:gd name="connsiteX48566" fmla="*/ 4657610 w 12184637"/>
              <a:gd name="connsiteY48566" fmla="*/ 3618286 h 4608812"/>
              <a:gd name="connsiteX48567" fmla="*/ 4663058 w 12184637"/>
              <a:gd name="connsiteY48567" fmla="*/ 3622703 h 4608812"/>
              <a:gd name="connsiteX48568" fmla="*/ 4664236 w 12184637"/>
              <a:gd name="connsiteY48568" fmla="*/ 3622556 h 4608812"/>
              <a:gd name="connsiteX48569" fmla="*/ 4706643 w 12184637"/>
              <a:gd name="connsiteY48569" fmla="*/ 3613426 h 4608812"/>
              <a:gd name="connsiteX48570" fmla="*/ 4753173 w 12184637"/>
              <a:gd name="connsiteY48570" fmla="*/ 3600469 h 4608812"/>
              <a:gd name="connsiteX48571" fmla="*/ 4757075 w 12184637"/>
              <a:gd name="connsiteY48571" fmla="*/ 3593622 h 4608812"/>
              <a:gd name="connsiteX48572" fmla="*/ 4750228 w 12184637"/>
              <a:gd name="connsiteY48572" fmla="*/ 3589720 h 4608812"/>
              <a:gd name="connsiteX48573" fmla="*/ 4703698 w 12184637"/>
              <a:gd name="connsiteY48573" fmla="*/ 3602678 h 4608812"/>
              <a:gd name="connsiteX48574" fmla="*/ 4699796 w 12184637"/>
              <a:gd name="connsiteY48574" fmla="*/ 3609524 h 4608812"/>
              <a:gd name="connsiteX48575" fmla="*/ 4705171 w 12184637"/>
              <a:gd name="connsiteY48575" fmla="*/ 3613574 h 4608812"/>
              <a:gd name="connsiteX48576" fmla="*/ 4706643 w 12184637"/>
              <a:gd name="connsiteY48576" fmla="*/ 3613426 h 4608812"/>
              <a:gd name="connsiteX48577" fmla="*/ 4752878 w 12184637"/>
              <a:gd name="connsiteY48577" fmla="*/ 3600542 h 4608812"/>
              <a:gd name="connsiteX48578" fmla="*/ 4805887 w 12184637"/>
              <a:gd name="connsiteY48578" fmla="*/ 3587953 h 4608812"/>
              <a:gd name="connsiteX48579" fmla="*/ 4810010 w 12184637"/>
              <a:gd name="connsiteY48579" fmla="*/ 3581253 h 4608812"/>
              <a:gd name="connsiteX48580" fmla="*/ 4803310 w 12184637"/>
              <a:gd name="connsiteY48580" fmla="*/ 3577130 h 4608812"/>
              <a:gd name="connsiteX48581" fmla="*/ 4750302 w 12184637"/>
              <a:gd name="connsiteY48581" fmla="*/ 3589720 h 4608812"/>
              <a:gd name="connsiteX48582" fmla="*/ 4746179 w 12184637"/>
              <a:gd name="connsiteY48582" fmla="*/ 3596420 h 4608812"/>
              <a:gd name="connsiteX48583" fmla="*/ 4751627 w 12184637"/>
              <a:gd name="connsiteY48583" fmla="*/ 3600690 h 4608812"/>
              <a:gd name="connsiteX48584" fmla="*/ 4752878 w 12184637"/>
              <a:gd name="connsiteY48584" fmla="*/ 3600542 h 4608812"/>
              <a:gd name="connsiteX48585" fmla="*/ 4805372 w 12184637"/>
              <a:gd name="connsiteY48585" fmla="*/ 3588027 h 4608812"/>
              <a:gd name="connsiteX48586" fmla="*/ 4867068 w 12184637"/>
              <a:gd name="connsiteY48586" fmla="*/ 3580075 h 4608812"/>
              <a:gd name="connsiteX48587" fmla="*/ 4871853 w 12184637"/>
              <a:gd name="connsiteY48587" fmla="*/ 3573817 h 4608812"/>
              <a:gd name="connsiteX48588" fmla="*/ 4865595 w 12184637"/>
              <a:gd name="connsiteY48588" fmla="*/ 3569032 h 4608812"/>
              <a:gd name="connsiteX48589" fmla="*/ 4803899 w 12184637"/>
              <a:gd name="connsiteY48589" fmla="*/ 3576983 h 4608812"/>
              <a:gd name="connsiteX48590" fmla="*/ 4799114 w 12184637"/>
              <a:gd name="connsiteY48590" fmla="*/ 3583241 h 4608812"/>
              <a:gd name="connsiteX48591" fmla="*/ 4804636 w 12184637"/>
              <a:gd name="connsiteY48591" fmla="*/ 3588100 h 4608812"/>
              <a:gd name="connsiteX48592" fmla="*/ 4805372 w 12184637"/>
              <a:gd name="connsiteY48592" fmla="*/ 3588027 h 4608812"/>
              <a:gd name="connsiteX48593" fmla="*/ 4866626 w 12184637"/>
              <a:gd name="connsiteY48593" fmla="*/ 3580149 h 4608812"/>
              <a:gd name="connsiteX48594" fmla="*/ 4933844 w 12184637"/>
              <a:gd name="connsiteY48594" fmla="*/ 3576321 h 4608812"/>
              <a:gd name="connsiteX48595" fmla="*/ 4939071 w 12184637"/>
              <a:gd name="connsiteY48595" fmla="*/ 3570431 h 4608812"/>
              <a:gd name="connsiteX48596" fmla="*/ 4933181 w 12184637"/>
              <a:gd name="connsiteY48596" fmla="*/ 3565203 h 4608812"/>
              <a:gd name="connsiteX48597" fmla="*/ 4865963 w 12184637"/>
              <a:gd name="connsiteY48597" fmla="*/ 3569032 h 4608812"/>
              <a:gd name="connsiteX48598" fmla="*/ 4860737 w 12184637"/>
              <a:gd name="connsiteY48598" fmla="*/ 3574922 h 4608812"/>
              <a:gd name="connsiteX48599" fmla="*/ 4866331 w 12184637"/>
              <a:gd name="connsiteY48599" fmla="*/ 3580149 h 4608812"/>
              <a:gd name="connsiteX48600" fmla="*/ 4866626 w 12184637"/>
              <a:gd name="connsiteY48600" fmla="*/ 3580149 h 4608812"/>
              <a:gd name="connsiteX48601" fmla="*/ 5008645 w 12184637"/>
              <a:gd name="connsiteY48601" fmla="*/ 3570431 h 4608812"/>
              <a:gd name="connsiteX48602" fmla="*/ 5003050 w 12184637"/>
              <a:gd name="connsiteY48602" fmla="*/ 3564909 h 4608812"/>
              <a:gd name="connsiteX48603" fmla="*/ 4933549 w 12184637"/>
              <a:gd name="connsiteY48603" fmla="*/ 3565203 h 4608812"/>
              <a:gd name="connsiteX48604" fmla="*/ 4933549 w 12184637"/>
              <a:gd name="connsiteY48604" fmla="*/ 3565203 h 4608812"/>
              <a:gd name="connsiteX48605" fmla="*/ 4928028 w 12184637"/>
              <a:gd name="connsiteY48605" fmla="*/ 3570799 h 4608812"/>
              <a:gd name="connsiteX48606" fmla="*/ 4933623 w 12184637"/>
              <a:gd name="connsiteY48606" fmla="*/ 3576321 h 4608812"/>
              <a:gd name="connsiteX48607" fmla="*/ 5003124 w 12184637"/>
              <a:gd name="connsiteY48607" fmla="*/ 3576026 h 4608812"/>
              <a:gd name="connsiteX48608" fmla="*/ 5003124 w 12184637"/>
              <a:gd name="connsiteY48608" fmla="*/ 3576026 h 4608812"/>
              <a:gd name="connsiteX48609" fmla="*/ 5008645 w 12184637"/>
              <a:gd name="connsiteY48609" fmla="*/ 3570431 h 4608812"/>
              <a:gd name="connsiteX48610" fmla="*/ 5076968 w 12184637"/>
              <a:gd name="connsiteY48610" fmla="*/ 3573375 h 4608812"/>
              <a:gd name="connsiteX48611" fmla="*/ 5071593 w 12184637"/>
              <a:gd name="connsiteY48611" fmla="*/ 3567559 h 4608812"/>
              <a:gd name="connsiteX48612" fmla="*/ 5003271 w 12184637"/>
              <a:gd name="connsiteY48612" fmla="*/ 3564835 h 4608812"/>
              <a:gd name="connsiteX48613" fmla="*/ 4997455 w 12184637"/>
              <a:gd name="connsiteY48613" fmla="*/ 3570210 h 4608812"/>
              <a:gd name="connsiteX48614" fmla="*/ 5002829 w 12184637"/>
              <a:gd name="connsiteY48614" fmla="*/ 3576026 h 4608812"/>
              <a:gd name="connsiteX48615" fmla="*/ 5071151 w 12184637"/>
              <a:gd name="connsiteY48615" fmla="*/ 3578750 h 4608812"/>
              <a:gd name="connsiteX48616" fmla="*/ 5071446 w 12184637"/>
              <a:gd name="connsiteY48616" fmla="*/ 3578750 h 4608812"/>
              <a:gd name="connsiteX48617" fmla="*/ 5076968 w 12184637"/>
              <a:gd name="connsiteY48617" fmla="*/ 3573375 h 4608812"/>
              <a:gd name="connsiteX48618" fmla="*/ 5140357 w 12184637"/>
              <a:gd name="connsiteY48618" fmla="*/ 3578750 h 4608812"/>
              <a:gd name="connsiteX48619" fmla="*/ 5135277 w 12184637"/>
              <a:gd name="connsiteY48619" fmla="*/ 3572713 h 4608812"/>
              <a:gd name="connsiteX48620" fmla="*/ 5071814 w 12184637"/>
              <a:gd name="connsiteY48620" fmla="*/ 3567559 h 4608812"/>
              <a:gd name="connsiteX48621" fmla="*/ 5065777 w 12184637"/>
              <a:gd name="connsiteY48621" fmla="*/ 3572639 h 4608812"/>
              <a:gd name="connsiteX48622" fmla="*/ 5070857 w 12184637"/>
              <a:gd name="connsiteY48622" fmla="*/ 3578676 h 4608812"/>
              <a:gd name="connsiteX48623" fmla="*/ 5134320 w 12184637"/>
              <a:gd name="connsiteY48623" fmla="*/ 3583830 h 4608812"/>
              <a:gd name="connsiteX48624" fmla="*/ 5134835 w 12184637"/>
              <a:gd name="connsiteY48624" fmla="*/ 3583830 h 4608812"/>
              <a:gd name="connsiteX48625" fmla="*/ 5140357 w 12184637"/>
              <a:gd name="connsiteY48625" fmla="*/ 3578750 h 4608812"/>
              <a:gd name="connsiteX48626" fmla="*/ 5199771 w 12184637"/>
              <a:gd name="connsiteY48626" fmla="*/ 3583020 h 4608812"/>
              <a:gd name="connsiteX48627" fmla="*/ 5194617 w 12184637"/>
              <a:gd name="connsiteY48627" fmla="*/ 3577057 h 4608812"/>
              <a:gd name="connsiteX48628" fmla="*/ 5135204 w 12184637"/>
              <a:gd name="connsiteY48628" fmla="*/ 3572713 h 4608812"/>
              <a:gd name="connsiteX48629" fmla="*/ 5129240 w 12184637"/>
              <a:gd name="connsiteY48629" fmla="*/ 3577867 h 4608812"/>
              <a:gd name="connsiteX48630" fmla="*/ 5134394 w 12184637"/>
              <a:gd name="connsiteY48630" fmla="*/ 3583830 h 4608812"/>
              <a:gd name="connsiteX48631" fmla="*/ 5193808 w 12184637"/>
              <a:gd name="connsiteY48631" fmla="*/ 3588174 h 4608812"/>
              <a:gd name="connsiteX48632" fmla="*/ 5194249 w 12184637"/>
              <a:gd name="connsiteY48632" fmla="*/ 3588174 h 4608812"/>
              <a:gd name="connsiteX48633" fmla="*/ 5199771 w 12184637"/>
              <a:gd name="connsiteY48633" fmla="*/ 3583020 h 4608812"/>
              <a:gd name="connsiteX48634" fmla="*/ 5256019 w 12184637"/>
              <a:gd name="connsiteY48634" fmla="*/ 3582947 h 4608812"/>
              <a:gd name="connsiteX48635" fmla="*/ 5250498 w 12184637"/>
              <a:gd name="connsiteY48635" fmla="*/ 3577351 h 4608812"/>
              <a:gd name="connsiteX48636" fmla="*/ 5194249 w 12184637"/>
              <a:gd name="connsiteY48636" fmla="*/ 3577130 h 4608812"/>
              <a:gd name="connsiteX48637" fmla="*/ 5194176 w 12184637"/>
              <a:gd name="connsiteY48637" fmla="*/ 3577130 h 4608812"/>
              <a:gd name="connsiteX48638" fmla="*/ 5188654 w 12184637"/>
              <a:gd name="connsiteY48638" fmla="*/ 3582652 h 4608812"/>
              <a:gd name="connsiteX48639" fmla="*/ 5194176 w 12184637"/>
              <a:gd name="connsiteY48639" fmla="*/ 3588247 h 4608812"/>
              <a:gd name="connsiteX48640" fmla="*/ 5250424 w 12184637"/>
              <a:gd name="connsiteY48640" fmla="*/ 3588468 h 4608812"/>
              <a:gd name="connsiteX48641" fmla="*/ 5250498 w 12184637"/>
              <a:gd name="connsiteY48641" fmla="*/ 3588468 h 4608812"/>
              <a:gd name="connsiteX48642" fmla="*/ 5256019 w 12184637"/>
              <a:gd name="connsiteY48642" fmla="*/ 3582947 h 4608812"/>
              <a:gd name="connsiteX48643" fmla="*/ 5251234 w 12184637"/>
              <a:gd name="connsiteY48643" fmla="*/ 3588395 h 4608812"/>
              <a:gd name="connsiteX48644" fmla="*/ 5305200 w 12184637"/>
              <a:gd name="connsiteY48644" fmla="*/ 3581180 h 4608812"/>
              <a:gd name="connsiteX48645" fmla="*/ 5309985 w 12184637"/>
              <a:gd name="connsiteY48645" fmla="*/ 3574922 h 4608812"/>
              <a:gd name="connsiteX48646" fmla="*/ 5303727 w 12184637"/>
              <a:gd name="connsiteY48646" fmla="*/ 3570136 h 4608812"/>
              <a:gd name="connsiteX48647" fmla="*/ 5249761 w 12184637"/>
              <a:gd name="connsiteY48647" fmla="*/ 3577351 h 4608812"/>
              <a:gd name="connsiteX48648" fmla="*/ 5244976 w 12184637"/>
              <a:gd name="connsiteY48648" fmla="*/ 3583609 h 4608812"/>
              <a:gd name="connsiteX48649" fmla="*/ 5250498 w 12184637"/>
              <a:gd name="connsiteY48649" fmla="*/ 3588468 h 4608812"/>
              <a:gd name="connsiteX48650" fmla="*/ 5251234 w 12184637"/>
              <a:gd name="connsiteY48650" fmla="*/ 3588395 h 4608812"/>
              <a:gd name="connsiteX48651" fmla="*/ 5306230 w 12184637"/>
              <a:gd name="connsiteY48651" fmla="*/ 3580959 h 4608812"/>
              <a:gd name="connsiteX48652" fmla="*/ 5358723 w 12184637"/>
              <a:gd name="connsiteY48652" fmla="*/ 3562774 h 4608812"/>
              <a:gd name="connsiteX48653" fmla="*/ 5362184 w 12184637"/>
              <a:gd name="connsiteY48653" fmla="*/ 3555706 h 4608812"/>
              <a:gd name="connsiteX48654" fmla="*/ 5355116 w 12184637"/>
              <a:gd name="connsiteY48654" fmla="*/ 3552246 h 4608812"/>
              <a:gd name="connsiteX48655" fmla="*/ 5302623 w 12184637"/>
              <a:gd name="connsiteY48655" fmla="*/ 3570431 h 4608812"/>
              <a:gd name="connsiteX48656" fmla="*/ 5299163 w 12184637"/>
              <a:gd name="connsiteY48656" fmla="*/ 3577499 h 4608812"/>
              <a:gd name="connsiteX48657" fmla="*/ 5304463 w 12184637"/>
              <a:gd name="connsiteY48657" fmla="*/ 3581253 h 4608812"/>
              <a:gd name="connsiteX48658" fmla="*/ 5306230 w 12184637"/>
              <a:gd name="connsiteY48658" fmla="*/ 3580959 h 4608812"/>
              <a:gd name="connsiteX48659" fmla="*/ 5359681 w 12184637"/>
              <a:gd name="connsiteY48659" fmla="*/ 3562332 h 4608812"/>
              <a:gd name="connsiteX48660" fmla="*/ 5410996 w 12184637"/>
              <a:gd name="connsiteY48660" fmla="*/ 3533251 h 4608812"/>
              <a:gd name="connsiteX48661" fmla="*/ 5413131 w 12184637"/>
              <a:gd name="connsiteY48661" fmla="*/ 3525668 h 4608812"/>
              <a:gd name="connsiteX48662" fmla="*/ 5405548 w 12184637"/>
              <a:gd name="connsiteY48662" fmla="*/ 3523533 h 4608812"/>
              <a:gd name="connsiteX48663" fmla="*/ 5354233 w 12184637"/>
              <a:gd name="connsiteY48663" fmla="*/ 3552614 h 4608812"/>
              <a:gd name="connsiteX48664" fmla="*/ 5352098 w 12184637"/>
              <a:gd name="connsiteY48664" fmla="*/ 3560197 h 4608812"/>
              <a:gd name="connsiteX48665" fmla="*/ 5356957 w 12184637"/>
              <a:gd name="connsiteY48665" fmla="*/ 3562995 h 4608812"/>
              <a:gd name="connsiteX48666" fmla="*/ 5359681 w 12184637"/>
              <a:gd name="connsiteY48666" fmla="*/ 3562332 h 4608812"/>
              <a:gd name="connsiteX48667" fmla="*/ 5411659 w 12184637"/>
              <a:gd name="connsiteY48667" fmla="*/ 3532735 h 4608812"/>
              <a:gd name="connsiteX48668" fmla="*/ 5462164 w 12184637"/>
              <a:gd name="connsiteY48668" fmla="*/ 3492832 h 4608812"/>
              <a:gd name="connsiteX48669" fmla="*/ 5463048 w 12184637"/>
              <a:gd name="connsiteY48669" fmla="*/ 3485028 h 4608812"/>
              <a:gd name="connsiteX48670" fmla="*/ 5455244 w 12184637"/>
              <a:gd name="connsiteY48670" fmla="*/ 3484144 h 4608812"/>
              <a:gd name="connsiteX48671" fmla="*/ 5404738 w 12184637"/>
              <a:gd name="connsiteY48671" fmla="*/ 3524048 h 4608812"/>
              <a:gd name="connsiteX48672" fmla="*/ 5403854 w 12184637"/>
              <a:gd name="connsiteY48672" fmla="*/ 3531852 h 4608812"/>
              <a:gd name="connsiteX48673" fmla="*/ 5408272 w 12184637"/>
              <a:gd name="connsiteY48673" fmla="*/ 3533987 h 4608812"/>
              <a:gd name="connsiteX48674" fmla="*/ 5411659 w 12184637"/>
              <a:gd name="connsiteY48674" fmla="*/ 3532735 h 4608812"/>
              <a:gd name="connsiteX48675" fmla="*/ 5462679 w 12184637"/>
              <a:gd name="connsiteY48675" fmla="*/ 3492390 h 4608812"/>
              <a:gd name="connsiteX48676" fmla="*/ 5512743 w 12184637"/>
              <a:gd name="connsiteY48676" fmla="*/ 3441737 h 4608812"/>
              <a:gd name="connsiteX48677" fmla="*/ 5512743 w 12184637"/>
              <a:gd name="connsiteY48677" fmla="*/ 3433860 h 4608812"/>
              <a:gd name="connsiteX48678" fmla="*/ 5504866 w 12184637"/>
              <a:gd name="connsiteY48678" fmla="*/ 3433860 h 4608812"/>
              <a:gd name="connsiteX48679" fmla="*/ 5454802 w 12184637"/>
              <a:gd name="connsiteY48679" fmla="*/ 3484512 h 4608812"/>
              <a:gd name="connsiteX48680" fmla="*/ 5454802 w 12184637"/>
              <a:gd name="connsiteY48680" fmla="*/ 3492390 h 4608812"/>
              <a:gd name="connsiteX48681" fmla="*/ 5458778 w 12184637"/>
              <a:gd name="connsiteY48681" fmla="*/ 3494010 h 4608812"/>
              <a:gd name="connsiteX48682" fmla="*/ 5462679 w 12184637"/>
              <a:gd name="connsiteY48682" fmla="*/ 3492390 h 4608812"/>
              <a:gd name="connsiteX48683" fmla="*/ 5513111 w 12184637"/>
              <a:gd name="connsiteY48683" fmla="*/ 3441369 h 4608812"/>
              <a:gd name="connsiteX48684" fmla="*/ 5563175 w 12184637"/>
              <a:gd name="connsiteY48684" fmla="*/ 3380115 h 4608812"/>
              <a:gd name="connsiteX48685" fmla="*/ 5562365 w 12184637"/>
              <a:gd name="connsiteY48685" fmla="*/ 3372237 h 4608812"/>
              <a:gd name="connsiteX48686" fmla="*/ 5554488 w 12184637"/>
              <a:gd name="connsiteY48686" fmla="*/ 3373047 h 4608812"/>
              <a:gd name="connsiteX48687" fmla="*/ 5504424 w 12184637"/>
              <a:gd name="connsiteY48687" fmla="*/ 3434301 h 4608812"/>
              <a:gd name="connsiteX48688" fmla="*/ 5505234 w 12184637"/>
              <a:gd name="connsiteY48688" fmla="*/ 3442179 h 4608812"/>
              <a:gd name="connsiteX48689" fmla="*/ 5508768 w 12184637"/>
              <a:gd name="connsiteY48689" fmla="*/ 3443431 h 4608812"/>
              <a:gd name="connsiteX48690" fmla="*/ 5513111 w 12184637"/>
              <a:gd name="connsiteY48690" fmla="*/ 3441369 h 4608812"/>
              <a:gd name="connsiteX48691" fmla="*/ 5563396 w 12184637"/>
              <a:gd name="connsiteY48691" fmla="*/ 3379894 h 4608812"/>
              <a:gd name="connsiteX48692" fmla="*/ 5615079 w 12184637"/>
              <a:gd name="connsiteY48692" fmla="*/ 3309510 h 4608812"/>
              <a:gd name="connsiteX48693" fmla="*/ 5613902 w 12184637"/>
              <a:gd name="connsiteY48693" fmla="*/ 3301706 h 4608812"/>
              <a:gd name="connsiteX48694" fmla="*/ 5606098 w 12184637"/>
              <a:gd name="connsiteY48694" fmla="*/ 3302884 h 4608812"/>
              <a:gd name="connsiteX48695" fmla="*/ 5554414 w 12184637"/>
              <a:gd name="connsiteY48695" fmla="*/ 3373268 h 4608812"/>
              <a:gd name="connsiteX48696" fmla="*/ 5555592 w 12184637"/>
              <a:gd name="connsiteY48696" fmla="*/ 3381072 h 4608812"/>
              <a:gd name="connsiteX48697" fmla="*/ 5558905 w 12184637"/>
              <a:gd name="connsiteY48697" fmla="*/ 3382176 h 4608812"/>
              <a:gd name="connsiteX48698" fmla="*/ 5563396 w 12184637"/>
              <a:gd name="connsiteY48698" fmla="*/ 3379894 h 4608812"/>
              <a:gd name="connsiteX48699" fmla="*/ 5615153 w 12184637"/>
              <a:gd name="connsiteY48699" fmla="*/ 3309436 h 4608812"/>
              <a:gd name="connsiteX48700" fmla="*/ 5670223 w 12184637"/>
              <a:gd name="connsiteY48700" fmla="*/ 3231543 h 4608812"/>
              <a:gd name="connsiteX48701" fmla="*/ 5668898 w 12184637"/>
              <a:gd name="connsiteY48701" fmla="*/ 3223813 h 4608812"/>
              <a:gd name="connsiteX48702" fmla="*/ 5661168 w 12184637"/>
              <a:gd name="connsiteY48702" fmla="*/ 3225138 h 4608812"/>
              <a:gd name="connsiteX48703" fmla="*/ 5606098 w 12184637"/>
              <a:gd name="connsiteY48703" fmla="*/ 3303031 h 4608812"/>
              <a:gd name="connsiteX48704" fmla="*/ 5607423 w 12184637"/>
              <a:gd name="connsiteY48704" fmla="*/ 3310762 h 4608812"/>
              <a:gd name="connsiteX48705" fmla="*/ 5610662 w 12184637"/>
              <a:gd name="connsiteY48705" fmla="*/ 3311792 h 4608812"/>
              <a:gd name="connsiteX48706" fmla="*/ 5615153 w 12184637"/>
              <a:gd name="connsiteY48706" fmla="*/ 3309436 h 4608812"/>
              <a:gd name="connsiteX48707" fmla="*/ 5670150 w 12184637"/>
              <a:gd name="connsiteY48707" fmla="*/ 3231543 h 4608812"/>
              <a:gd name="connsiteX48708" fmla="*/ 5730374 w 12184637"/>
              <a:gd name="connsiteY48708" fmla="*/ 3147465 h 4608812"/>
              <a:gd name="connsiteX48709" fmla="*/ 5729122 w 12184637"/>
              <a:gd name="connsiteY48709" fmla="*/ 3139661 h 4608812"/>
              <a:gd name="connsiteX48710" fmla="*/ 5721318 w 12184637"/>
              <a:gd name="connsiteY48710" fmla="*/ 3140913 h 4608812"/>
              <a:gd name="connsiteX48711" fmla="*/ 5661094 w 12184637"/>
              <a:gd name="connsiteY48711" fmla="*/ 3224991 h 4608812"/>
              <a:gd name="connsiteX48712" fmla="*/ 5662346 w 12184637"/>
              <a:gd name="connsiteY48712" fmla="*/ 3232795 h 4608812"/>
              <a:gd name="connsiteX48713" fmla="*/ 5665659 w 12184637"/>
              <a:gd name="connsiteY48713" fmla="*/ 3233825 h 4608812"/>
              <a:gd name="connsiteX48714" fmla="*/ 5670150 w 12184637"/>
              <a:gd name="connsiteY48714" fmla="*/ 3231543 h 4608812"/>
              <a:gd name="connsiteX48715" fmla="*/ 5730300 w 12184637"/>
              <a:gd name="connsiteY48715" fmla="*/ 3147613 h 4608812"/>
              <a:gd name="connsiteX48716" fmla="*/ 5797592 w 12184637"/>
              <a:gd name="connsiteY48716" fmla="*/ 3058749 h 4608812"/>
              <a:gd name="connsiteX48717" fmla="*/ 5796487 w 12184637"/>
              <a:gd name="connsiteY48717" fmla="*/ 3050945 h 4608812"/>
              <a:gd name="connsiteX48718" fmla="*/ 5788683 w 12184637"/>
              <a:gd name="connsiteY48718" fmla="*/ 3052050 h 4608812"/>
              <a:gd name="connsiteX48719" fmla="*/ 5721391 w 12184637"/>
              <a:gd name="connsiteY48719" fmla="*/ 3140913 h 4608812"/>
              <a:gd name="connsiteX48720" fmla="*/ 5722496 w 12184637"/>
              <a:gd name="connsiteY48720" fmla="*/ 3148717 h 4608812"/>
              <a:gd name="connsiteX48721" fmla="*/ 5725882 w 12184637"/>
              <a:gd name="connsiteY48721" fmla="*/ 3149821 h 4608812"/>
              <a:gd name="connsiteX48722" fmla="*/ 5730300 w 12184637"/>
              <a:gd name="connsiteY48722" fmla="*/ 3147613 h 4608812"/>
              <a:gd name="connsiteX48723" fmla="*/ 5797518 w 12184637"/>
              <a:gd name="connsiteY48723" fmla="*/ 3058823 h 4608812"/>
              <a:gd name="connsiteX48724" fmla="*/ 5870258 w 12184637"/>
              <a:gd name="connsiteY48724" fmla="*/ 2967015 h 4608812"/>
              <a:gd name="connsiteX48725" fmla="*/ 5869374 w 12184637"/>
              <a:gd name="connsiteY48725" fmla="*/ 2959211 h 4608812"/>
              <a:gd name="connsiteX48726" fmla="*/ 5861570 w 12184637"/>
              <a:gd name="connsiteY48726" fmla="*/ 2960094 h 4608812"/>
              <a:gd name="connsiteX48727" fmla="*/ 5788830 w 12184637"/>
              <a:gd name="connsiteY48727" fmla="*/ 3051902 h 4608812"/>
              <a:gd name="connsiteX48728" fmla="*/ 5789714 w 12184637"/>
              <a:gd name="connsiteY48728" fmla="*/ 3059706 h 4608812"/>
              <a:gd name="connsiteX48729" fmla="*/ 5793248 w 12184637"/>
              <a:gd name="connsiteY48729" fmla="*/ 3060884 h 4608812"/>
              <a:gd name="connsiteX48730" fmla="*/ 5797518 w 12184637"/>
              <a:gd name="connsiteY48730" fmla="*/ 3058823 h 4608812"/>
              <a:gd name="connsiteX48731" fmla="*/ 5870184 w 12184637"/>
              <a:gd name="connsiteY48731" fmla="*/ 2967089 h 4608812"/>
              <a:gd name="connsiteX48732" fmla="*/ 5946531 w 12184637"/>
              <a:gd name="connsiteY48732" fmla="*/ 2874250 h 4608812"/>
              <a:gd name="connsiteX48733" fmla="*/ 5945795 w 12184637"/>
              <a:gd name="connsiteY48733" fmla="*/ 2866372 h 4608812"/>
              <a:gd name="connsiteX48734" fmla="*/ 5937917 w 12184637"/>
              <a:gd name="connsiteY48734" fmla="*/ 2867108 h 4608812"/>
              <a:gd name="connsiteX48735" fmla="*/ 5861570 w 12184637"/>
              <a:gd name="connsiteY48735" fmla="*/ 2959947 h 4608812"/>
              <a:gd name="connsiteX48736" fmla="*/ 5862306 w 12184637"/>
              <a:gd name="connsiteY48736" fmla="*/ 2967825 h 4608812"/>
              <a:gd name="connsiteX48737" fmla="*/ 5865914 w 12184637"/>
              <a:gd name="connsiteY48737" fmla="*/ 2969076 h 4608812"/>
              <a:gd name="connsiteX48738" fmla="*/ 5870184 w 12184637"/>
              <a:gd name="connsiteY48738" fmla="*/ 2967089 h 4608812"/>
              <a:gd name="connsiteX48739" fmla="*/ 5946457 w 12184637"/>
              <a:gd name="connsiteY48739" fmla="*/ 2874323 h 4608812"/>
              <a:gd name="connsiteX48740" fmla="*/ 6024498 w 12184637"/>
              <a:gd name="connsiteY48740" fmla="*/ 2782515 h 4608812"/>
              <a:gd name="connsiteX48741" fmla="*/ 6023835 w 12184637"/>
              <a:gd name="connsiteY48741" fmla="*/ 2774637 h 4608812"/>
              <a:gd name="connsiteX48742" fmla="*/ 6015958 w 12184637"/>
              <a:gd name="connsiteY48742" fmla="*/ 2775300 h 4608812"/>
              <a:gd name="connsiteX48743" fmla="*/ 5937917 w 12184637"/>
              <a:gd name="connsiteY48743" fmla="*/ 2867108 h 4608812"/>
              <a:gd name="connsiteX48744" fmla="*/ 5938580 w 12184637"/>
              <a:gd name="connsiteY48744" fmla="*/ 2874986 h 4608812"/>
              <a:gd name="connsiteX48745" fmla="*/ 5942261 w 12184637"/>
              <a:gd name="connsiteY48745" fmla="*/ 2876311 h 4608812"/>
              <a:gd name="connsiteX48746" fmla="*/ 5946457 w 12184637"/>
              <a:gd name="connsiteY48746" fmla="*/ 2874323 h 4608812"/>
              <a:gd name="connsiteX48747" fmla="*/ 6024351 w 12184637"/>
              <a:gd name="connsiteY48747" fmla="*/ 2782589 h 4608812"/>
              <a:gd name="connsiteX48748" fmla="*/ 6101950 w 12184637"/>
              <a:gd name="connsiteY48748" fmla="*/ 2694020 h 4608812"/>
              <a:gd name="connsiteX48749" fmla="*/ 6101434 w 12184637"/>
              <a:gd name="connsiteY48749" fmla="*/ 2686142 h 4608812"/>
              <a:gd name="connsiteX48750" fmla="*/ 6093556 w 12184637"/>
              <a:gd name="connsiteY48750" fmla="*/ 2686658 h 4608812"/>
              <a:gd name="connsiteX48751" fmla="*/ 6015958 w 12184637"/>
              <a:gd name="connsiteY48751" fmla="*/ 2775227 h 4608812"/>
              <a:gd name="connsiteX48752" fmla="*/ 6016473 w 12184637"/>
              <a:gd name="connsiteY48752" fmla="*/ 2783104 h 4608812"/>
              <a:gd name="connsiteX48753" fmla="*/ 6020154 w 12184637"/>
              <a:gd name="connsiteY48753" fmla="*/ 2784503 h 4608812"/>
              <a:gd name="connsiteX48754" fmla="*/ 6024351 w 12184637"/>
              <a:gd name="connsiteY48754" fmla="*/ 2782589 h 4608812"/>
              <a:gd name="connsiteX48755" fmla="*/ 6101876 w 12184637"/>
              <a:gd name="connsiteY48755" fmla="*/ 2694167 h 4608812"/>
              <a:gd name="connsiteX48756" fmla="*/ 6180948 w 12184637"/>
              <a:gd name="connsiteY48756" fmla="*/ 2610973 h 4608812"/>
              <a:gd name="connsiteX48757" fmla="*/ 6180726 w 12184637"/>
              <a:gd name="connsiteY48757" fmla="*/ 2603095 h 4608812"/>
              <a:gd name="connsiteX48758" fmla="*/ 6172849 w 12184637"/>
              <a:gd name="connsiteY48758" fmla="*/ 2603316 h 4608812"/>
              <a:gd name="connsiteX48759" fmla="*/ 6093778 w 12184637"/>
              <a:gd name="connsiteY48759" fmla="*/ 2686510 h 4608812"/>
              <a:gd name="connsiteX48760" fmla="*/ 6093998 w 12184637"/>
              <a:gd name="connsiteY48760" fmla="*/ 2694388 h 4608812"/>
              <a:gd name="connsiteX48761" fmla="*/ 6097900 w 12184637"/>
              <a:gd name="connsiteY48761" fmla="*/ 2695934 h 4608812"/>
              <a:gd name="connsiteX48762" fmla="*/ 6101876 w 12184637"/>
              <a:gd name="connsiteY48762" fmla="*/ 2694167 h 4608812"/>
              <a:gd name="connsiteX48763" fmla="*/ 6177708 w 12184637"/>
              <a:gd name="connsiteY48763" fmla="*/ 2612666 h 4608812"/>
              <a:gd name="connsiteX48764" fmla="*/ 6182420 w 12184637"/>
              <a:gd name="connsiteY48764" fmla="*/ 2606335 h 4608812"/>
              <a:gd name="connsiteX48765" fmla="*/ 6166959 w 12184637"/>
              <a:gd name="connsiteY48765" fmla="*/ 2498109 h 4608812"/>
              <a:gd name="connsiteX48766" fmla="*/ 6160628 w 12184637"/>
              <a:gd name="connsiteY48766" fmla="*/ 2493397 h 4608812"/>
              <a:gd name="connsiteX48767" fmla="*/ 6155916 w 12184637"/>
              <a:gd name="connsiteY48767" fmla="*/ 2499728 h 4608812"/>
              <a:gd name="connsiteX48768" fmla="*/ 6171376 w 12184637"/>
              <a:gd name="connsiteY48768" fmla="*/ 2607955 h 4608812"/>
              <a:gd name="connsiteX48769" fmla="*/ 6176898 w 12184637"/>
              <a:gd name="connsiteY48769" fmla="*/ 2612740 h 4608812"/>
              <a:gd name="connsiteX48770" fmla="*/ 6177708 w 12184637"/>
              <a:gd name="connsiteY48770" fmla="*/ 2612666 h 4608812"/>
              <a:gd name="connsiteX48771" fmla="*/ 6164897 w 12184637"/>
              <a:gd name="connsiteY48771" fmla="*/ 2503189 h 4608812"/>
              <a:gd name="connsiteX48772" fmla="*/ 6250595 w 12184637"/>
              <a:gd name="connsiteY48772" fmla="*/ 2433541 h 4608812"/>
              <a:gd name="connsiteX48773" fmla="*/ 6251405 w 12184637"/>
              <a:gd name="connsiteY48773" fmla="*/ 2425664 h 4608812"/>
              <a:gd name="connsiteX48774" fmla="*/ 6243527 w 12184637"/>
              <a:gd name="connsiteY48774" fmla="*/ 2424854 h 4608812"/>
              <a:gd name="connsiteX48775" fmla="*/ 6157830 w 12184637"/>
              <a:gd name="connsiteY48775" fmla="*/ 2494501 h 4608812"/>
              <a:gd name="connsiteX48776" fmla="*/ 6157020 w 12184637"/>
              <a:gd name="connsiteY48776" fmla="*/ 2502379 h 4608812"/>
              <a:gd name="connsiteX48777" fmla="*/ 6161364 w 12184637"/>
              <a:gd name="connsiteY48777" fmla="*/ 2504440 h 4608812"/>
              <a:gd name="connsiteX48778" fmla="*/ 6164897 w 12184637"/>
              <a:gd name="connsiteY48778" fmla="*/ 2503189 h 4608812"/>
              <a:gd name="connsiteX48779" fmla="*/ 6252656 w 12184637"/>
              <a:gd name="connsiteY48779" fmla="*/ 2429713 h 4608812"/>
              <a:gd name="connsiteX48780" fmla="*/ 6261638 w 12184637"/>
              <a:gd name="connsiteY48780" fmla="*/ 2329806 h 4608812"/>
              <a:gd name="connsiteX48781" fmla="*/ 6256558 w 12184637"/>
              <a:gd name="connsiteY48781" fmla="*/ 2323769 h 4608812"/>
              <a:gd name="connsiteX48782" fmla="*/ 6250521 w 12184637"/>
              <a:gd name="connsiteY48782" fmla="*/ 2328849 h 4608812"/>
              <a:gd name="connsiteX48783" fmla="*/ 6241539 w 12184637"/>
              <a:gd name="connsiteY48783" fmla="*/ 2428756 h 4608812"/>
              <a:gd name="connsiteX48784" fmla="*/ 6246619 w 12184637"/>
              <a:gd name="connsiteY48784" fmla="*/ 2434793 h 4608812"/>
              <a:gd name="connsiteX48785" fmla="*/ 6247135 w 12184637"/>
              <a:gd name="connsiteY48785" fmla="*/ 2434793 h 4608812"/>
              <a:gd name="connsiteX48786" fmla="*/ 6252656 w 12184637"/>
              <a:gd name="connsiteY48786" fmla="*/ 2429713 h 4608812"/>
              <a:gd name="connsiteX48787" fmla="*/ 6261344 w 12184637"/>
              <a:gd name="connsiteY48787" fmla="*/ 2330984 h 4608812"/>
              <a:gd name="connsiteX48788" fmla="*/ 6290646 w 12184637"/>
              <a:gd name="connsiteY48788" fmla="*/ 2237114 h 4608812"/>
              <a:gd name="connsiteX48789" fmla="*/ 6286965 w 12184637"/>
              <a:gd name="connsiteY48789" fmla="*/ 2230120 h 4608812"/>
              <a:gd name="connsiteX48790" fmla="*/ 6279970 w 12184637"/>
              <a:gd name="connsiteY48790" fmla="*/ 2233802 h 4608812"/>
              <a:gd name="connsiteX48791" fmla="*/ 6250669 w 12184637"/>
              <a:gd name="connsiteY48791" fmla="*/ 2327671 h 4608812"/>
              <a:gd name="connsiteX48792" fmla="*/ 6254350 w 12184637"/>
              <a:gd name="connsiteY48792" fmla="*/ 2334665 h 4608812"/>
              <a:gd name="connsiteX48793" fmla="*/ 6256043 w 12184637"/>
              <a:gd name="connsiteY48793" fmla="*/ 2334886 h 4608812"/>
              <a:gd name="connsiteX48794" fmla="*/ 6261344 w 12184637"/>
              <a:gd name="connsiteY48794" fmla="*/ 2330984 h 4608812"/>
              <a:gd name="connsiteX48795" fmla="*/ 6288143 w 12184637"/>
              <a:gd name="connsiteY48795" fmla="*/ 2240354 h 4608812"/>
              <a:gd name="connsiteX48796" fmla="*/ 6374576 w 12184637"/>
              <a:gd name="connsiteY48796" fmla="*/ 2190585 h 4608812"/>
              <a:gd name="connsiteX48797" fmla="*/ 6376638 w 12184637"/>
              <a:gd name="connsiteY48797" fmla="*/ 2183002 h 4608812"/>
              <a:gd name="connsiteX48798" fmla="*/ 6369055 w 12184637"/>
              <a:gd name="connsiteY48798" fmla="*/ 2180940 h 4608812"/>
              <a:gd name="connsiteX48799" fmla="*/ 6282621 w 12184637"/>
              <a:gd name="connsiteY48799" fmla="*/ 2230709 h 4608812"/>
              <a:gd name="connsiteX48800" fmla="*/ 6280560 w 12184637"/>
              <a:gd name="connsiteY48800" fmla="*/ 2238292 h 4608812"/>
              <a:gd name="connsiteX48801" fmla="*/ 6285418 w 12184637"/>
              <a:gd name="connsiteY48801" fmla="*/ 2241090 h 4608812"/>
              <a:gd name="connsiteX48802" fmla="*/ 6288143 w 12184637"/>
              <a:gd name="connsiteY48802" fmla="*/ 2240354 h 4608812"/>
              <a:gd name="connsiteX48803" fmla="*/ 6374208 w 12184637"/>
              <a:gd name="connsiteY48803" fmla="*/ 2190806 h 4608812"/>
              <a:gd name="connsiteX48804" fmla="*/ 6461893 w 12184637"/>
              <a:gd name="connsiteY48804" fmla="*/ 2150386 h 4608812"/>
              <a:gd name="connsiteX48805" fmla="*/ 6464617 w 12184637"/>
              <a:gd name="connsiteY48805" fmla="*/ 2143024 h 4608812"/>
              <a:gd name="connsiteX48806" fmla="*/ 6457255 w 12184637"/>
              <a:gd name="connsiteY48806" fmla="*/ 2140300 h 4608812"/>
              <a:gd name="connsiteX48807" fmla="*/ 6369570 w 12184637"/>
              <a:gd name="connsiteY48807" fmla="*/ 2180719 h 4608812"/>
              <a:gd name="connsiteX48808" fmla="*/ 6366846 w 12184637"/>
              <a:gd name="connsiteY48808" fmla="*/ 2188082 h 4608812"/>
              <a:gd name="connsiteX48809" fmla="*/ 6371926 w 12184637"/>
              <a:gd name="connsiteY48809" fmla="*/ 2191321 h 4608812"/>
              <a:gd name="connsiteX48810" fmla="*/ 6374208 w 12184637"/>
              <a:gd name="connsiteY48810" fmla="*/ 2190806 h 4608812"/>
              <a:gd name="connsiteX48811" fmla="*/ 6461378 w 12184637"/>
              <a:gd name="connsiteY48811" fmla="*/ 2150534 h 4608812"/>
              <a:gd name="connsiteX48812" fmla="*/ 6550683 w 12184637"/>
              <a:gd name="connsiteY48812" fmla="*/ 2118581 h 4608812"/>
              <a:gd name="connsiteX48813" fmla="*/ 6554070 w 12184637"/>
              <a:gd name="connsiteY48813" fmla="*/ 2111440 h 4608812"/>
              <a:gd name="connsiteX48814" fmla="*/ 6546928 w 12184637"/>
              <a:gd name="connsiteY48814" fmla="*/ 2108053 h 4608812"/>
              <a:gd name="connsiteX48815" fmla="*/ 6457623 w 12184637"/>
              <a:gd name="connsiteY48815" fmla="*/ 2140006 h 4608812"/>
              <a:gd name="connsiteX48816" fmla="*/ 6454237 w 12184637"/>
              <a:gd name="connsiteY48816" fmla="*/ 2147147 h 4608812"/>
              <a:gd name="connsiteX48817" fmla="*/ 6459537 w 12184637"/>
              <a:gd name="connsiteY48817" fmla="*/ 2150828 h 4608812"/>
              <a:gd name="connsiteX48818" fmla="*/ 6461378 w 12184637"/>
              <a:gd name="connsiteY48818" fmla="*/ 2150534 h 4608812"/>
              <a:gd name="connsiteX48819" fmla="*/ 6550241 w 12184637"/>
              <a:gd name="connsiteY48819" fmla="*/ 2118728 h 4608812"/>
              <a:gd name="connsiteX48820" fmla="*/ 6641755 w 12184637"/>
              <a:gd name="connsiteY48820" fmla="*/ 2094506 h 4608812"/>
              <a:gd name="connsiteX48821" fmla="*/ 6645730 w 12184637"/>
              <a:gd name="connsiteY48821" fmla="*/ 2087659 h 4608812"/>
              <a:gd name="connsiteX48822" fmla="*/ 6638883 w 12184637"/>
              <a:gd name="connsiteY48822" fmla="*/ 2083684 h 4608812"/>
              <a:gd name="connsiteX48823" fmla="*/ 6547370 w 12184637"/>
              <a:gd name="connsiteY48823" fmla="*/ 2107906 h 4608812"/>
              <a:gd name="connsiteX48824" fmla="*/ 6543394 w 12184637"/>
              <a:gd name="connsiteY48824" fmla="*/ 2114753 h 4608812"/>
              <a:gd name="connsiteX48825" fmla="*/ 6548842 w 12184637"/>
              <a:gd name="connsiteY48825" fmla="*/ 2118876 h 4608812"/>
              <a:gd name="connsiteX48826" fmla="*/ 6550241 w 12184637"/>
              <a:gd name="connsiteY48826" fmla="*/ 2118728 h 4608812"/>
              <a:gd name="connsiteX48827" fmla="*/ 6641461 w 12184637"/>
              <a:gd name="connsiteY48827" fmla="*/ 2094580 h 4608812"/>
              <a:gd name="connsiteX48828" fmla="*/ 6736655 w 12184637"/>
              <a:gd name="connsiteY48828" fmla="*/ 2075291 h 4608812"/>
              <a:gd name="connsiteX48829" fmla="*/ 6740999 w 12184637"/>
              <a:gd name="connsiteY48829" fmla="*/ 2068738 h 4608812"/>
              <a:gd name="connsiteX48830" fmla="*/ 6734447 w 12184637"/>
              <a:gd name="connsiteY48830" fmla="*/ 2064394 h 4608812"/>
              <a:gd name="connsiteX48831" fmla="*/ 6639252 w 12184637"/>
              <a:gd name="connsiteY48831" fmla="*/ 2083684 h 4608812"/>
              <a:gd name="connsiteX48832" fmla="*/ 6634908 w 12184637"/>
              <a:gd name="connsiteY48832" fmla="*/ 2090236 h 4608812"/>
              <a:gd name="connsiteX48833" fmla="*/ 6640430 w 12184637"/>
              <a:gd name="connsiteY48833" fmla="*/ 2094727 h 4608812"/>
              <a:gd name="connsiteX48834" fmla="*/ 6641461 w 12184637"/>
              <a:gd name="connsiteY48834" fmla="*/ 2094580 h 4608812"/>
              <a:gd name="connsiteX48835" fmla="*/ 6736434 w 12184637"/>
              <a:gd name="connsiteY48835" fmla="*/ 2075291 h 4608812"/>
              <a:gd name="connsiteX48836" fmla="*/ 6836783 w 12184637"/>
              <a:gd name="connsiteY48836" fmla="*/ 2058136 h 4608812"/>
              <a:gd name="connsiteX48837" fmla="*/ 6841347 w 12184637"/>
              <a:gd name="connsiteY48837" fmla="*/ 2051731 h 4608812"/>
              <a:gd name="connsiteX48838" fmla="*/ 6834942 w 12184637"/>
              <a:gd name="connsiteY48838" fmla="*/ 2047167 h 4608812"/>
              <a:gd name="connsiteX48839" fmla="*/ 6734594 w 12184637"/>
              <a:gd name="connsiteY48839" fmla="*/ 2064247 h 4608812"/>
              <a:gd name="connsiteX48840" fmla="*/ 6730029 w 12184637"/>
              <a:gd name="connsiteY48840" fmla="*/ 2070652 h 4608812"/>
              <a:gd name="connsiteX48841" fmla="*/ 6735551 w 12184637"/>
              <a:gd name="connsiteY48841" fmla="*/ 2075291 h 4608812"/>
              <a:gd name="connsiteX48842" fmla="*/ 6736434 w 12184637"/>
              <a:gd name="connsiteY48842" fmla="*/ 2075291 h 4608812"/>
              <a:gd name="connsiteX48843" fmla="*/ 6836562 w 12184637"/>
              <a:gd name="connsiteY48843" fmla="*/ 2058210 h 4608812"/>
              <a:gd name="connsiteX48844" fmla="*/ 6940150 w 12184637"/>
              <a:gd name="connsiteY48844" fmla="*/ 2045694 h 4608812"/>
              <a:gd name="connsiteX48845" fmla="*/ 6945009 w 12184637"/>
              <a:gd name="connsiteY48845" fmla="*/ 2039510 h 4608812"/>
              <a:gd name="connsiteX48846" fmla="*/ 6938824 w 12184637"/>
              <a:gd name="connsiteY48846" fmla="*/ 2034651 h 4608812"/>
              <a:gd name="connsiteX48847" fmla="*/ 6835237 w 12184637"/>
              <a:gd name="connsiteY48847" fmla="*/ 2047167 h 4608812"/>
              <a:gd name="connsiteX48848" fmla="*/ 6830377 w 12184637"/>
              <a:gd name="connsiteY48848" fmla="*/ 2053351 h 4608812"/>
              <a:gd name="connsiteX48849" fmla="*/ 6835973 w 12184637"/>
              <a:gd name="connsiteY48849" fmla="*/ 2058284 h 4608812"/>
              <a:gd name="connsiteX48850" fmla="*/ 6836562 w 12184637"/>
              <a:gd name="connsiteY48850" fmla="*/ 2058210 h 4608812"/>
              <a:gd name="connsiteX48851" fmla="*/ 6939781 w 12184637"/>
              <a:gd name="connsiteY48851" fmla="*/ 2045768 h 4608812"/>
              <a:gd name="connsiteX48852" fmla="*/ 7044842 w 12184637"/>
              <a:gd name="connsiteY48852" fmla="*/ 2040320 h 4608812"/>
              <a:gd name="connsiteX48853" fmla="*/ 7050143 w 12184637"/>
              <a:gd name="connsiteY48853" fmla="*/ 2034503 h 4608812"/>
              <a:gd name="connsiteX48854" fmla="*/ 7044326 w 12184637"/>
              <a:gd name="connsiteY48854" fmla="*/ 2029203 h 4608812"/>
              <a:gd name="connsiteX48855" fmla="*/ 6939266 w 12184637"/>
              <a:gd name="connsiteY48855" fmla="*/ 2034651 h 4608812"/>
              <a:gd name="connsiteX48856" fmla="*/ 6933965 w 12184637"/>
              <a:gd name="connsiteY48856" fmla="*/ 2040467 h 4608812"/>
              <a:gd name="connsiteX48857" fmla="*/ 6939561 w 12184637"/>
              <a:gd name="connsiteY48857" fmla="*/ 2045768 h 4608812"/>
              <a:gd name="connsiteX48858" fmla="*/ 6939781 w 12184637"/>
              <a:gd name="connsiteY48858" fmla="*/ 2045768 h 4608812"/>
              <a:gd name="connsiteX48859" fmla="*/ 7153583 w 12184637"/>
              <a:gd name="connsiteY48859" fmla="*/ 2037375 h 4608812"/>
              <a:gd name="connsiteX48860" fmla="*/ 7148135 w 12184637"/>
              <a:gd name="connsiteY48860" fmla="*/ 2031632 h 4608812"/>
              <a:gd name="connsiteX48861" fmla="*/ 7044694 w 12184637"/>
              <a:gd name="connsiteY48861" fmla="*/ 2029129 h 4608812"/>
              <a:gd name="connsiteX48862" fmla="*/ 7038952 w 12184637"/>
              <a:gd name="connsiteY48862" fmla="*/ 2034577 h 4608812"/>
              <a:gd name="connsiteX48863" fmla="*/ 7044400 w 12184637"/>
              <a:gd name="connsiteY48863" fmla="*/ 2040320 h 4608812"/>
              <a:gd name="connsiteX48864" fmla="*/ 7147841 w 12184637"/>
              <a:gd name="connsiteY48864" fmla="*/ 2042823 h 4608812"/>
              <a:gd name="connsiteX48865" fmla="*/ 7147988 w 12184637"/>
              <a:gd name="connsiteY48865" fmla="*/ 2042823 h 4608812"/>
              <a:gd name="connsiteX48866" fmla="*/ 7153583 w 12184637"/>
              <a:gd name="connsiteY48866" fmla="*/ 2037375 h 4608812"/>
              <a:gd name="connsiteX48867" fmla="*/ 9018679 w 12184637"/>
              <a:gd name="connsiteY48867" fmla="*/ 1476219 h 4608812"/>
              <a:gd name="connsiteX48868" fmla="*/ 9020446 w 12184637"/>
              <a:gd name="connsiteY48868" fmla="*/ 1468562 h 4608812"/>
              <a:gd name="connsiteX48869" fmla="*/ 8996151 w 12184637"/>
              <a:gd name="connsiteY48869" fmla="*/ 1429983 h 4608812"/>
              <a:gd name="connsiteX48870" fmla="*/ 8988494 w 12184637"/>
              <a:gd name="connsiteY48870" fmla="*/ 1428216 h 4608812"/>
              <a:gd name="connsiteX48871" fmla="*/ 8986727 w 12184637"/>
              <a:gd name="connsiteY48871" fmla="*/ 1435873 h 4608812"/>
              <a:gd name="connsiteX48872" fmla="*/ 9011023 w 12184637"/>
              <a:gd name="connsiteY48872" fmla="*/ 1474452 h 4608812"/>
              <a:gd name="connsiteX48873" fmla="*/ 9015808 w 12184637"/>
              <a:gd name="connsiteY48873" fmla="*/ 1477029 h 4608812"/>
              <a:gd name="connsiteX48874" fmla="*/ 9018679 w 12184637"/>
              <a:gd name="connsiteY48874" fmla="*/ 1476219 h 4608812"/>
              <a:gd name="connsiteX48875" fmla="*/ 9041429 w 12184637"/>
              <a:gd name="connsiteY48875" fmla="*/ 1533498 h 4608812"/>
              <a:gd name="connsiteX48876" fmla="*/ 9044447 w 12184637"/>
              <a:gd name="connsiteY48876" fmla="*/ 1526209 h 4608812"/>
              <a:gd name="connsiteX48877" fmla="*/ 9020888 w 12184637"/>
              <a:gd name="connsiteY48877" fmla="*/ 1469372 h 4608812"/>
              <a:gd name="connsiteX48878" fmla="*/ 9013599 w 12184637"/>
              <a:gd name="connsiteY48878" fmla="*/ 1466353 h 4608812"/>
              <a:gd name="connsiteX48879" fmla="*/ 9010581 w 12184637"/>
              <a:gd name="connsiteY48879" fmla="*/ 1473642 h 4608812"/>
              <a:gd name="connsiteX48880" fmla="*/ 9034140 w 12184637"/>
              <a:gd name="connsiteY48880" fmla="*/ 1530479 h 4608812"/>
              <a:gd name="connsiteX48881" fmla="*/ 9039294 w 12184637"/>
              <a:gd name="connsiteY48881" fmla="*/ 1533939 h 4608812"/>
              <a:gd name="connsiteX48882" fmla="*/ 9041429 w 12184637"/>
              <a:gd name="connsiteY48882" fmla="*/ 1533498 h 4608812"/>
              <a:gd name="connsiteX48883" fmla="*/ 9063663 w 12184637"/>
              <a:gd name="connsiteY48883" fmla="*/ 1602777 h 4608812"/>
              <a:gd name="connsiteX48884" fmla="*/ 9067197 w 12184637"/>
              <a:gd name="connsiteY48884" fmla="*/ 1595709 h 4608812"/>
              <a:gd name="connsiteX48885" fmla="*/ 9044595 w 12184637"/>
              <a:gd name="connsiteY48885" fmla="*/ 1526577 h 4608812"/>
              <a:gd name="connsiteX48886" fmla="*/ 9037527 w 12184637"/>
              <a:gd name="connsiteY48886" fmla="*/ 1523043 h 4608812"/>
              <a:gd name="connsiteX48887" fmla="*/ 9033993 w 12184637"/>
              <a:gd name="connsiteY48887" fmla="*/ 1530111 h 4608812"/>
              <a:gd name="connsiteX48888" fmla="*/ 9056595 w 12184637"/>
              <a:gd name="connsiteY48888" fmla="*/ 1599243 h 4608812"/>
              <a:gd name="connsiteX48889" fmla="*/ 9061970 w 12184637"/>
              <a:gd name="connsiteY48889" fmla="*/ 1603072 h 4608812"/>
              <a:gd name="connsiteX48890" fmla="*/ 9063663 w 12184637"/>
              <a:gd name="connsiteY48890" fmla="*/ 1602777 h 4608812"/>
              <a:gd name="connsiteX48891" fmla="*/ 9084719 w 12184637"/>
              <a:gd name="connsiteY48891" fmla="*/ 1678093 h 4608812"/>
              <a:gd name="connsiteX48892" fmla="*/ 9088547 w 12184637"/>
              <a:gd name="connsiteY48892" fmla="*/ 1671173 h 4608812"/>
              <a:gd name="connsiteX48893" fmla="*/ 9067270 w 12184637"/>
              <a:gd name="connsiteY48893" fmla="*/ 1595930 h 4608812"/>
              <a:gd name="connsiteX48894" fmla="*/ 9060350 w 12184637"/>
              <a:gd name="connsiteY48894" fmla="*/ 1592102 h 4608812"/>
              <a:gd name="connsiteX48895" fmla="*/ 9056521 w 12184637"/>
              <a:gd name="connsiteY48895" fmla="*/ 1599022 h 4608812"/>
              <a:gd name="connsiteX48896" fmla="*/ 9077799 w 12184637"/>
              <a:gd name="connsiteY48896" fmla="*/ 1674265 h 4608812"/>
              <a:gd name="connsiteX48897" fmla="*/ 9083173 w 12184637"/>
              <a:gd name="connsiteY48897" fmla="*/ 1678314 h 4608812"/>
              <a:gd name="connsiteX48898" fmla="*/ 9084719 w 12184637"/>
              <a:gd name="connsiteY48898" fmla="*/ 1678093 h 4608812"/>
              <a:gd name="connsiteX48899" fmla="*/ 9104229 w 12184637"/>
              <a:gd name="connsiteY48899" fmla="*/ 1756061 h 4608812"/>
              <a:gd name="connsiteX48900" fmla="*/ 9108279 w 12184637"/>
              <a:gd name="connsiteY48900" fmla="*/ 1749287 h 4608812"/>
              <a:gd name="connsiteX48901" fmla="*/ 9088621 w 12184637"/>
              <a:gd name="connsiteY48901" fmla="*/ 1671394 h 4608812"/>
              <a:gd name="connsiteX48902" fmla="*/ 9081848 w 12184637"/>
              <a:gd name="connsiteY48902" fmla="*/ 1667345 h 4608812"/>
              <a:gd name="connsiteX48903" fmla="*/ 9077799 w 12184637"/>
              <a:gd name="connsiteY48903" fmla="*/ 1674118 h 4608812"/>
              <a:gd name="connsiteX48904" fmla="*/ 9097456 w 12184637"/>
              <a:gd name="connsiteY48904" fmla="*/ 1752011 h 4608812"/>
              <a:gd name="connsiteX48905" fmla="*/ 9102904 w 12184637"/>
              <a:gd name="connsiteY48905" fmla="*/ 1756208 h 4608812"/>
              <a:gd name="connsiteX48906" fmla="*/ 9104229 w 12184637"/>
              <a:gd name="connsiteY48906" fmla="*/ 1756061 h 4608812"/>
              <a:gd name="connsiteX48907" fmla="*/ 9121973 w 12184637"/>
              <a:gd name="connsiteY48907" fmla="*/ 1832997 h 4608812"/>
              <a:gd name="connsiteX48908" fmla="*/ 9126169 w 12184637"/>
              <a:gd name="connsiteY48908" fmla="*/ 1826297 h 4608812"/>
              <a:gd name="connsiteX48909" fmla="*/ 9108353 w 12184637"/>
              <a:gd name="connsiteY48909" fmla="*/ 1749361 h 4608812"/>
              <a:gd name="connsiteX48910" fmla="*/ 9101653 w 12184637"/>
              <a:gd name="connsiteY48910" fmla="*/ 1745164 h 4608812"/>
              <a:gd name="connsiteX48911" fmla="*/ 9097456 w 12184637"/>
              <a:gd name="connsiteY48911" fmla="*/ 1751864 h 4608812"/>
              <a:gd name="connsiteX48912" fmla="*/ 9115273 w 12184637"/>
              <a:gd name="connsiteY48912" fmla="*/ 1828800 h 4608812"/>
              <a:gd name="connsiteX48913" fmla="*/ 9120721 w 12184637"/>
              <a:gd name="connsiteY48913" fmla="*/ 1833144 h 4608812"/>
              <a:gd name="connsiteX48914" fmla="*/ 9121973 w 12184637"/>
              <a:gd name="connsiteY48914" fmla="*/ 1832997 h 4608812"/>
              <a:gd name="connsiteX48915" fmla="*/ 9137581 w 12184637"/>
              <a:gd name="connsiteY48915" fmla="*/ 1905221 h 4608812"/>
              <a:gd name="connsiteX48916" fmla="*/ 9141851 w 12184637"/>
              <a:gd name="connsiteY48916" fmla="*/ 1898595 h 4608812"/>
              <a:gd name="connsiteX48917" fmla="*/ 9126169 w 12184637"/>
              <a:gd name="connsiteY48917" fmla="*/ 1826371 h 4608812"/>
              <a:gd name="connsiteX48918" fmla="*/ 9119543 w 12184637"/>
              <a:gd name="connsiteY48918" fmla="*/ 1822101 h 4608812"/>
              <a:gd name="connsiteX48919" fmla="*/ 9115273 w 12184637"/>
              <a:gd name="connsiteY48919" fmla="*/ 1828727 h 4608812"/>
              <a:gd name="connsiteX48920" fmla="*/ 9130954 w 12184637"/>
              <a:gd name="connsiteY48920" fmla="*/ 1900951 h 4608812"/>
              <a:gd name="connsiteX48921" fmla="*/ 9136402 w 12184637"/>
              <a:gd name="connsiteY48921" fmla="*/ 1905368 h 4608812"/>
              <a:gd name="connsiteX48922" fmla="*/ 9137581 w 12184637"/>
              <a:gd name="connsiteY48922" fmla="*/ 1905221 h 4608812"/>
              <a:gd name="connsiteX48923" fmla="*/ 9150833 w 12184637"/>
              <a:gd name="connsiteY48923" fmla="*/ 1969200 h 4608812"/>
              <a:gd name="connsiteX48924" fmla="*/ 9155177 w 12184637"/>
              <a:gd name="connsiteY48924" fmla="*/ 1962574 h 4608812"/>
              <a:gd name="connsiteX48925" fmla="*/ 9141924 w 12184637"/>
              <a:gd name="connsiteY48925" fmla="*/ 1898669 h 4608812"/>
              <a:gd name="connsiteX48926" fmla="*/ 9135299 w 12184637"/>
              <a:gd name="connsiteY48926" fmla="*/ 1894325 h 4608812"/>
              <a:gd name="connsiteX48927" fmla="*/ 9130954 w 12184637"/>
              <a:gd name="connsiteY48927" fmla="*/ 1900951 h 4608812"/>
              <a:gd name="connsiteX48928" fmla="*/ 9144207 w 12184637"/>
              <a:gd name="connsiteY48928" fmla="*/ 1964856 h 4608812"/>
              <a:gd name="connsiteX48929" fmla="*/ 9149729 w 12184637"/>
              <a:gd name="connsiteY48929" fmla="*/ 1969273 h 4608812"/>
              <a:gd name="connsiteX48930" fmla="*/ 9150833 w 12184637"/>
              <a:gd name="connsiteY48930" fmla="*/ 1969200 h 4608812"/>
              <a:gd name="connsiteX48931" fmla="*/ 9160698 w 12184637"/>
              <a:gd name="connsiteY48931" fmla="*/ 2026699 h 4608812"/>
              <a:gd name="connsiteX48932" fmla="*/ 9165189 w 12184637"/>
              <a:gd name="connsiteY48932" fmla="*/ 2020220 h 4608812"/>
              <a:gd name="connsiteX48933" fmla="*/ 9155177 w 12184637"/>
              <a:gd name="connsiteY48933" fmla="*/ 1962721 h 4608812"/>
              <a:gd name="connsiteX48934" fmla="*/ 9148698 w 12184637"/>
              <a:gd name="connsiteY48934" fmla="*/ 1958230 h 4608812"/>
              <a:gd name="connsiteX48935" fmla="*/ 9144207 w 12184637"/>
              <a:gd name="connsiteY48935" fmla="*/ 1964709 h 4608812"/>
              <a:gd name="connsiteX48936" fmla="*/ 9154220 w 12184637"/>
              <a:gd name="connsiteY48936" fmla="*/ 2022208 h 4608812"/>
              <a:gd name="connsiteX48937" fmla="*/ 9159741 w 12184637"/>
              <a:gd name="connsiteY48937" fmla="*/ 2026847 h 4608812"/>
              <a:gd name="connsiteX48938" fmla="*/ 9160698 w 12184637"/>
              <a:gd name="connsiteY48938" fmla="*/ 2026699 h 4608812"/>
              <a:gd name="connsiteX48939" fmla="*/ 9166368 w 12184637"/>
              <a:gd name="connsiteY48939" fmla="*/ 2079708 h 4608812"/>
              <a:gd name="connsiteX48940" fmla="*/ 9171300 w 12184637"/>
              <a:gd name="connsiteY48940" fmla="*/ 2073524 h 4608812"/>
              <a:gd name="connsiteX48941" fmla="*/ 9165263 w 12184637"/>
              <a:gd name="connsiteY48941" fmla="*/ 2020589 h 4608812"/>
              <a:gd name="connsiteX48942" fmla="*/ 9159079 w 12184637"/>
              <a:gd name="connsiteY48942" fmla="*/ 2015656 h 4608812"/>
              <a:gd name="connsiteX48943" fmla="*/ 9154146 w 12184637"/>
              <a:gd name="connsiteY48943" fmla="*/ 2021840 h 4608812"/>
              <a:gd name="connsiteX48944" fmla="*/ 9160183 w 12184637"/>
              <a:gd name="connsiteY48944" fmla="*/ 2074775 h 4608812"/>
              <a:gd name="connsiteX48945" fmla="*/ 9165778 w 12184637"/>
              <a:gd name="connsiteY48945" fmla="*/ 2079708 h 4608812"/>
              <a:gd name="connsiteX48946" fmla="*/ 9166368 w 12184637"/>
              <a:gd name="connsiteY48946" fmla="*/ 2079708 h 4608812"/>
              <a:gd name="connsiteX48947" fmla="*/ 9161287 w 12184637"/>
              <a:gd name="connsiteY48947" fmla="*/ 2125944 h 4608812"/>
              <a:gd name="connsiteX48948" fmla="*/ 9171153 w 12184637"/>
              <a:gd name="connsiteY48948" fmla="*/ 2075217 h 4608812"/>
              <a:gd name="connsiteX48949" fmla="*/ 9166735 w 12184637"/>
              <a:gd name="connsiteY48949" fmla="*/ 2068665 h 4608812"/>
              <a:gd name="connsiteX48950" fmla="*/ 9160183 w 12184637"/>
              <a:gd name="connsiteY48950" fmla="*/ 2073082 h 4608812"/>
              <a:gd name="connsiteX48951" fmla="*/ 9150317 w 12184637"/>
              <a:gd name="connsiteY48951" fmla="*/ 2123808 h 4608812"/>
              <a:gd name="connsiteX48952" fmla="*/ 9154735 w 12184637"/>
              <a:gd name="connsiteY48952" fmla="*/ 2130361 h 4608812"/>
              <a:gd name="connsiteX48953" fmla="*/ 9155839 w 12184637"/>
              <a:gd name="connsiteY48953" fmla="*/ 2130434 h 4608812"/>
              <a:gd name="connsiteX48954" fmla="*/ 9161287 w 12184637"/>
              <a:gd name="connsiteY48954" fmla="*/ 2125944 h 4608812"/>
              <a:gd name="connsiteX48955" fmla="*/ 9122856 w 12184637"/>
              <a:gd name="connsiteY48955" fmla="*/ 2179100 h 4608812"/>
              <a:gd name="connsiteX48956" fmla="*/ 9160330 w 12184637"/>
              <a:gd name="connsiteY48956" fmla="*/ 2128226 h 4608812"/>
              <a:gd name="connsiteX48957" fmla="*/ 9159153 w 12184637"/>
              <a:gd name="connsiteY48957" fmla="*/ 2120422 h 4608812"/>
              <a:gd name="connsiteX48958" fmla="*/ 9151348 w 12184637"/>
              <a:gd name="connsiteY48958" fmla="*/ 2121600 h 4608812"/>
              <a:gd name="connsiteX48959" fmla="*/ 9113874 w 12184637"/>
              <a:gd name="connsiteY48959" fmla="*/ 2172473 h 4608812"/>
              <a:gd name="connsiteX48960" fmla="*/ 9115052 w 12184637"/>
              <a:gd name="connsiteY48960" fmla="*/ 2180278 h 4608812"/>
              <a:gd name="connsiteX48961" fmla="*/ 9118439 w 12184637"/>
              <a:gd name="connsiteY48961" fmla="*/ 2181382 h 4608812"/>
              <a:gd name="connsiteX48962" fmla="*/ 9122856 w 12184637"/>
              <a:gd name="connsiteY48962" fmla="*/ 2179100 h 4608812"/>
              <a:gd name="connsiteX48963" fmla="*/ 9069848 w 12184637"/>
              <a:gd name="connsiteY48963" fmla="*/ 2234980 h 4608812"/>
              <a:gd name="connsiteX48964" fmla="*/ 9122415 w 12184637"/>
              <a:gd name="connsiteY48964" fmla="*/ 2179615 h 4608812"/>
              <a:gd name="connsiteX48965" fmla="*/ 9122194 w 12184637"/>
              <a:gd name="connsiteY48965" fmla="*/ 2171737 h 4608812"/>
              <a:gd name="connsiteX48966" fmla="*/ 9114316 w 12184637"/>
              <a:gd name="connsiteY48966" fmla="*/ 2171958 h 4608812"/>
              <a:gd name="connsiteX48967" fmla="*/ 9061748 w 12184637"/>
              <a:gd name="connsiteY48967" fmla="*/ 2227323 h 4608812"/>
              <a:gd name="connsiteX48968" fmla="*/ 9061970 w 12184637"/>
              <a:gd name="connsiteY48968" fmla="*/ 2235200 h 4608812"/>
              <a:gd name="connsiteX48969" fmla="*/ 9065872 w 12184637"/>
              <a:gd name="connsiteY48969" fmla="*/ 2236746 h 4608812"/>
              <a:gd name="connsiteX48970" fmla="*/ 9069848 w 12184637"/>
              <a:gd name="connsiteY48970" fmla="*/ 2234980 h 4608812"/>
              <a:gd name="connsiteX48971" fmla="*/ 9014851 w 12184637"/>
              <a:gd name="connsiteY48971" fmla="*/ 2299105 h 4608812"/>
              <a:gd name="connsiteX48972" fmla="*/ 9069994 w 12184637"/>
              <a:gd name="connsiteY48972" fmla="*/ 2234759 h 4608812"/>
              <a:gd name="connsiteX48973" fmla="*/ 9069406 w 12184637"/>
              <a:gd name="connsiteY48973" fmla="*/ 2226881 h 4608812"/>
              <a:gd name="connsiteX48974" fmla="*/ 9061528 w 12184637"/>
              <a:gd name="connsiteY48974" fmla="*/ 2227470 h 4608812"/>
              <a:gd name="connsiteX48975" fmla="*/ 9006385 w 12184637"/>
              <a:gd name="connsiteY48975" fmla="*/ 2291817 h 4608812"/>
              <a:gd name="connsiteX48976" fmla="*/ 9006973 w 12184637"/>
              <a:gd name="connsiteY48976" fmla="*/ 2299694 h 4608812"/>
              <a:gd name="connsiteX48977" fmla="*/ 9010654 w 12184637"/>
              <a:gd name="connsiteY48977" fmla="*/ 2301020 h 4608812"/>
              <a:gd name="connsiteX48978" fmla="*/ 9014851 w 12184637"/>
              <a:gd name="connsiteY48978" fmla="*/ 2299105 h 4608812"/>
              <a:gd name="connsiteX48979" fmla="*/ 8962137 w 12184637"/>
              <a:gd name="connsiteY48979" fmla="*/ 2371550 h 4608812"/>
              <a:gd name="connsiteX48980" fmla="*/ 9015145 w 12184637"/>
              <a:gd name="connsiteY48980" fmla="*/ 2298737 h 4608812"/>
              <a:gd name="connsiteX48981" fmla="*/ 9013893 w 12184637"/>
              <a:gd name="connsiteY48981" fmla="*/ 2290933 h 4608812"/>
              <a:gd name="connsiteX48982" fmla="*/ 9006090 w 12184637"/>
              <a:gd name="connsiteY48982" fmla="*/ 2292185 h 4608812"/>
              <a:gd name="connsiteX48983" fmla="*/ 8953081 w 12184637"/>
              <a:gd name="connsiteY48983" fmla="*/ 2364998 h 4608812"/>
              <a:gd name="connsiteX48984" fmla="*/ 8954332 w 12184637"/>
              <a:gd name="connsiteY48984" fmla="*/ 2372802 h 4608812"/>
              <a:gd name="connsiteX48985" fmla="*/ 8957646 w 12184637"/>
              <a:gd name="connsiteY48985" fmla="*/ 2373833 h 4608812"/>
              <a:gd name="connsiteX48986" fmla="*/ 8962137 w 12184637"/>
              <a:gd name="connsiteY48986" fmla="*/ 2371550 h 4608812"/>
              <a:gd name="connsiteX48987" fmla="*/ 8916122 w 12184637"/>
              <a:gd name="connsiteY48987" fmla="*/ 2452021 h 4608812"/>
              <a:gd name="connsiteX48988" fmla="*/ 8962505 w 12184637"/>
              <a:gd name="connsiteY48988" fmla="*/ 2371035 h 4608812"/>
              <a:gd name="connsiteX48989" fmla="*/ 8960444 w 12184637"/>
              <a:gd name="connsiteY48989" fmla="*/ 2363452 h 4608812"/>
              <a:gd name="connsiteX48990" fmla="*/ 8952860 w 12184637"/>
              <a:gd name="connsiteY48990" fmla="*/ 2365513 h 4608812"/>
              <a:gd name="connsiteX48991" fmla="*/ 8906477 w 12184637"/>
              <a:gd name="connsiteY48991" fmla="*/ 2446499 h 4608812"/>
              <a:gd name="connsiteX48992" fmla="*/ 8908539 w 12184637"/>
              <a:gd name="connsiteY48992" fmla="*/ 2454082 h 4608812"/>
              <a:gd name="connsiteX48993" fmla="*/ 8911337 w 12184637"/>
              <a:gd name="connsiteY48993" fmla="*/ 2454818 h 4608812"/>
              <a:gd name="connsiteX48994" fmla="*/ 8916122 w 12184637"/>
              <a:gd name="connsiteY48994" fmla="*/ 2452021 h 4608812"/>
              <a:gd name="connsiteX48995" fmla="*/ 8878795 w 12184637"/>
              <a:gd name="connsiteY48995" fmla="*/ 2533742 h 4608812"/>
              <a:gd name="connsiteX48996" fmla="*/ 8916343 w 12184637"/>
              <a:gd name="connsiteY48996" fmla="*/ 2451579 h 4608812"/>
              <a:gd name="connsiteX48997" fmla="*/ 8913619 w 12184637"/>
              <a:gd name="connsiteY48997" fmla="*/ 2444217 h 4608812"/>
              <a:gd name="connsiteX48998" fmla="*/ 8906256 w 12184637"/>
              <a:gd name="connsiteY48998" fmla="*/ 2446941 h 4608812"/>
              <a:gd name="connsiteX48999" fmla="*/ 8868709 w 12184637"/>
              <a:gd name="connsiteY48999" fmla="*/ 2529104 h 4608812"/>
              <a:gd name="connsiteX49000" fmla="*/ 8871433 w 12184637"/>
              <a:gd name="connsiteY49000" fmla="*/ 2536466 h 4608812"/>
              <a:gd name="connsiteX49001" fmla="*/ 8873789 w 12184637"/>
              <a:gd name="connsiteY49001" fmla="*/ 2536982 h 4608812"/>
              <a:gd name="connsiteX49002" fmla="*/ 8878795 w 12184637"/>
              <a:gd name="connsiteY49002" fmla="*/ 2533742 h 4608812"/>
              <a:gd name="connsiteX49003" fmla="*/ 8852512 w 12184637"/>
              <a:gd name="connsiteY49003" fmla="*/ 2609722 h 4608812"/>
              <a:gd name="connsiteX49004" fmla="*/ 8879016 w 12184637"/>
              <a:gd name="connsiteY49004" fmla="*/ 2533301 h 4608812"/>
              <a:gd name="connsiteX49005" fmla="*/ 8875556 w 12184637"/>
              <a:gd name="connsiteY49005" fmla="*/ 2526233 h 4608812"/>
              <a:gd name="connsiteX49006" fmla="*/ 8868488 w 12184637"/>
              <a:gd name="connsiteY49006" fmla="*/ 2529693 h 4608812"/>
              <a:gd name="connsiteX49007" fmla="*/ 8841983 w 12184637"/>
              <a:gd name="connsiteY49007" fmla="*/ 2606114 h 4608812"/>
              <a:gd name="connsiteX49008" fmla="*/ 8845443 w 12184637"/>
              <a:gd name="connsiteY49008" fmla="*/ 2613182 h 4608812"/>
              <a:gd name="connsiteX49009" fmla="*/ 8847284 w 12184637"/>
              <a:gd name="connsiteY49009" fmla="*/ 2613476 h 4608812"/>
              <a:gd name="connsiteX49010" fmla="*/ 8852512 w 12184637"/>
              <a:gd name="connsiteY49010" fmla="*/ 2609722 h 4608812"/>
              <a:gd name="connsiteX49011" fmla="*/ 8824241 w 12184637"/>
              <a:gd name="connsiteY49011" fmla="*/ 2672448 h 4608812"/>
              <a:gd name="connsiteX49012" fmla="*/ 8852291 w 12184637"/>
              <a:gd name="connsiteY49012" fmla="*/ 2610163 h 4608812"/>
              <a:gd name="connsiteX49013" fmla="*/ 8849493 w 12184637"/>
              <a:gd name="connsiteY49013" fmla="*/ 2602801 h 4608812"/>
              <a:gd name="connsiteX49014" fmla="*/ 8842131 w 12184637"/>
              <a:gd name="connsiteY49014" fmla="*/ 2605599 h 4608812"/>
              <a:gd name="connsiteX49015" fmla="*/ 8814081 w 12184637"/>
              <a:gd name="connsiteY49015" fmla="*/ 2667884 h 4608812"/>
              <a:gd name="connsiteX49016" fmla="*/ 8816879 w 12184637"/>
              <a:gd name="connsiteY49016" fmla="*/ 2675246 h 4608812"/>
              <a:gd name="connsiteX49017" fmla="*/ 8819234 w 12184637"/>
              <a:gd name="connsiteY49017" fmla="*/ 2675762 h 4608812"/>
              <a:gd name="connsiteX49018" fmla="*/ 8824241 w 12184637"/>
              <a:gd name="connsiteY49018" fmla="*/ 2672448 h 4608812"/>
              <a:gd name="connsiteX49019" fmla="*/ 8781097 w 12184637"/>
              <a:gd name="connsiteY49019" fmla="*/ 2714046 h 4608812"/>
              <a:gd name="connsiteX49020" fmla="*/ 8822989 w 12184637"/>
              <a:gd name="connsiteY49020" fmla="*/ 2674289 h 4608812"/>
              <a:gd name="connsiteX49021" fmla="*/ 8823210 w 12184637"/>
              <a:gd name="connsiteY49021" fmla="*/ 2666411 h 4608812"/>
              <a:gd name="connsiteX49022" fmla="*/ 8815332 w 12184637"/>
              <a:gd name="connsiteY49022" fmla="*/ 2666191 h 4608812"/>
              <a:gd name="connsiteX49023" fmla="*/ 8773441 w 12184637"/>
              <a:gd name="connsiteY49023" fmla="*/ 2705947 h 4608812"/>
              <a:gd name="connsiteX49024" fmla="*/ 8773220 w 12184637"/>
              <a:gd name="connsiteY49024" fmla="*/ 2713825 h 4608812"/>
              <a:gd name="connsiteX49025" fmla="*/ 8777269 w 12184637"/>
              <a:gd name="connsiteY49025" fmla="*/ 2715592 h 4608812"/>
              <a:gd name="connsiteX49026" fmla="*/ 8781097 w 12184637"/>
              <a:gd name="connsiteY49026" fmla="*/ 2714046 h 4608812"/>
              <a:gd name="connsiteX49027" fmla="*/ 8725438 w 12184637"/>
              <a:gd name="connsiteY49027" fmla="*/ 2749458 h 4608812"/>
              <a:gd name="connsiteX49028" fmla="*/ 8780287 w 12184637"/>
              <a:gd name="connsiteY49028" fmla="*/ 2714635 h 4608812"/>
              <a:gd name="connsiteX49029" fmla="*/ 8781980 w 12184637"/>
              <a:gd name="connsiteY49029" fmla="*/ 2706978 h 4608812"/>
              <a:gd name="connsiteX49030" fmla="*/ 8774324 w 12184637"/>
              <a:gd name="connsiteY49030" fmla="*/ 2705285 h 4608812"/>
              <a:gd name="connsiteX49031" fmla="*/ 8719474 w 12184637"/>
              <a:gd name="connsiteY49031" fmla="*/ 2740108 h 4608812"/>
              <a:gd name="connsiteX49032" fmla="*/ 8717781 w 12184637"/>
              <a:gd name="connsiteY49032" fmla="*/ 2747765 h 4608812"/>
              <a:gd name="connsiteX49033" fmla="*/ 8722493 w 12184637"/>
              <a:gd name="connsiteY49033" fmla="*/ 2750342 h 4608812"/>
              <a:gd name="connsiteX49034" fmla="*/ 8725438 w 12184637"/>
              <a:gd name="connsiteY49034" fmla="*/ 2749458 h 4608812"/>
              <a:gd name="connsiteX49035" fmla="*/ 8658883 w 12184637"/>
              <a:gd name="connsiteY49035" fmla="*/ 2796430 h 4608812"/>
              <a:gd name="connsiteX49036" fmla="*/ 8725659 w 12184637"/>
              <a:gd name="connsiteY49036" fmla="*/ 2749311 h 4608812"/>
              <a:gd name="connsiteX49037" fmla="*/ 8726984 w 12184637"/>
              <a:gd name="connsiteY49037" fmla="*/ 2741507 h 4608812"/>
              <a:gd name="connsiteX49038" fmla="*/ 8719180 w 12184637"/>
              <a:gd name="connsiteY49038" fmla="*/ 2740182 h 4608812"/>
              <a:gd name="connsiteX49039" fmla="*/ 8652404 w 12184637"/>
              <a:gd name="connsiteY49039" fmla="*/ 2787301 h 4608812"/>
              <a:gd name="connsiteX49040" fmla="*/ 8651079 w 12184637"/>
              <a:gd name="connsiteY49040" fmla="*/ 2795105 h 4608812"/>
              <a:gd name="connsiteX49041" fmla="*/ 8655644 w 12184637"/>
              <a:gd name="connsiteY49041" fmla="*/ 2797461 h 4608812"/>
              <a:gd name="connsiteX49042" fmla="*/ 8658883 w 12184637"/>
              <a:gd name="connsiteY49042" fmla="*/ 2796430 h 4608812"/>
              <a:gd name="connsiteX49043" fmla="*/ 8581578 w 12184637"/>
              <a:gd name="connsiteY49043" fmla="*/ 2878593 h 4608812"/>
              <a:gd name="connsiteX49044" fmla="*/ 8659766 w 12184637"/>
              <a:gd name="connsiteY49044" fmla="*/ 2795767 h 4608812"/>
              <a:gd name="connsiteX49045" fmla="*/ 8659545 w 12184637"/>
              <a:gd name="connsiteY49045" fmla="*/ 2787890 h 4608812"/>
              <a:gd name="connsiteX49046" fmla="*/ 8651668 w 12184637"/>
              <a:gd name="connsiteY49046" fmla="*/ 2788111 h 4608812"/>
              <a:gd name="connsiteX49047" fmla="*/ 8573480 w 12184637"/>
              <a:gd name="connsiteY49047" fmla="*/ 2870937 h 4608812"/>
              <a:gd name="connsiteX49048" fmla="*/ 8573701 w 12184637"/>
              <a:gd name="connsiteY49048" fmla="*/ 2878814 h 4608812"/>
              <a:gd name="connsiteX49049" fmla="*/ 8577603 w 12184637"/>
              <a:gd name="connsiteY49049" fmla="*/ 2880360 h 4608812"/>
              <a:gd name="connsiteX49050" fmla="*/ 8581578 w 12184637"/>
              <a:gd name="connsiteY49050" fmla="*/ 2878593 h 4608812"/>
              <a:gd name="connsiteX49051" fmla="*/ 8493525 w 12184637"/>
              <a:gd name="connsiteY49051" fmla="*/ 3018919 h 4608812"/>
              <a:gd name="connsiteX49052" fmla="*/ 8582241 w 12184637"/>
              <a:gd name="connsiteY49052" fmla="*/ 2877710 h 4608812"/>
              <a:gd name="connsiteX49053" fmla="*/ 8580474 w 12184637"/>
              <a:gd name="connsiteY49053" fmla="*/ 2870053 h 4608812"/>
              <a:gd name="connsiteX49054" fmla="*/ 8572818 w 12184637"/>
              <a:gd name="connsiteY49054" fmla="*/ 2871820 h 4608812"/>
              <a:gd name="connsiteX49055" fmla="*/ 8484101 w 12184637"/>
              <a:gd name="connsiteY49055" fmla="*/ 3013029 h 4608812"/>
              <a:gd name="connsiteX49056" fmla="*/ 8485868 w 12184637"/>
              <a:gd name="connsiteY49056" fmla="*/ 3020686 h 4608812"/>
              <a:gd name="connsiteX49057" fmla="*/ 8488887 w 12184637"/>
              <a:gd name="connsiteY49057" fmla="*/ 3021570 h 4608812"/>
              <a:gd name="connsiteX49058" fmla="*/ 8493525 w 12184637"/>
              <a:gd name="connsiteY49058" fmla="*/ 3018919 h 4608812"/>
              <a:gd name="connsiteX49059" fmla="*/ 8398993 w 12184637"/>
              <a:gd name="connsiteY49059" fmla="*/ 3191345 h 4608812"/>
              <a:gd name="connsiteX49060" fmla="*/ 8493673 w 12184637"/>
              <a:gd name="connsiteY49060" fmla="*/ 3018625 h 4608812"/>
              <a:gd name="connsiteX49061" fmla="*/ 8491464 w 12184637"/>
              <a:gd name="connsiteY49061" fmla="*/ 3011042 h 4608812"/>
              <a:gd name="connsiteX49062" fmla="*/ 8483880 w 12184637"/>
              <a:gd name="connsiteY49062" fmla="*/ 3013250 h 4608812"/>
              <a:gd name="connsiteX49063" fmla="*/ 8389201 w 12184637"/>
              <a:gd name="connsiteY49063" fmla="*/ 3185970 h 4608812"/>
              <a:gd name="connsiteX49064" fmla="*/ 8391410 w 12184637"/>
              <a:gd name="connsiteY49064" fmla="*/ 3193553 h 4608812"/>
              <a:gd name="connsiteX49065" fmla="*/ 8394134 w 12184637"/>
              <a:gd name="connsiteY49065" fmla="*/ 3194216 h 4608812"/>
              <a:gd name="connsiteX49066" fmla="*/ 8398993 w 12184637"/>
              <a:gd name="connsiteY49066" fmla="*/ 3191345 h 4608812"/>
              <a:gd name="connsiteX49067" fmla="*/ 8302768 w 12184637"/>
              <a:gd name="connsiteY49067" fmla="*/ 3369439 h 4608812"/>
              <a:gd name="connsiteX49068" fmla="*/ 8399067 w 12184637"/>
              <a:gd name="connsiteY49068" fmla="*/ 3191271 h 4608812"/>
              <a:gd name="connsiteX49069" fmla="*/ 8396784 w 12184637"/>
              <a:gd name="connsiteY49069" fmla="*/ 3183688 h 4608812"/>
              <a:gd name="connsiteX49070" fmla="*/ 8389201 w 12184637"/>
              <a:gd name="connsiteY49070" fmla="*/ 3185970 h 4608812"/>
              <a:gd name="connsiteX49071" fmla="*/ 8292902 w 12184637"/>
              <a:gd name="connsiteY49071" fmla="*/ 3364138 h 4608812"/>
              <a:gd name="connsiteX49072" fmla="*/ 8295184 w 12184637"/>
              <a:gd name="connsiteY49072" fmla="*/ 3371722 h 4608812"/>
              <a:gd name="connsiteX49073" fmla="*/ 8297908 w 12184637"/>
              <a:gd name="connsiteY49073" fmla="*/ 3372384 h 4608812"/>
              <a:gd name="connsiteX49074" fmla="*/ 8302768 w 12184637"/>
              <a:gd name="connsiteY49074" fmla="*/ 3369439 h 4608812"/>
              <a:gd name="connsiteX49075" fmla="*/ 8208824 w 12184637"/>
              <a:gd name="connsiteY49075" fmla="*/ 3545325 h 4608812"/>
              <a:gd name="connsiteX49076" fmla="*/ 8302768 w 12184637"/>
              <a:gd name="connsiteY49076" fmla="*/ 3369439 h 4608812"/>
              <a:gd name="connsiteX49077" fmla="*/ 8300486 w 12184637"/>
              <a:gd name="connsiteY49077" fmla="*/ 3361856 h 4608812"/>
              <a:gd name="connsiteX49078" fmla="*/ 8292902 w 12184637"/>
              <a:gd name="connsiteY49078" fmla="*/ 3364138 h 4608812"/>
              <a:gd name="connsiteX49079" fmla="*/ 8198959 w 12184637"/>
              <a:gd name="connsiteY49079" fmla="*/ 3540024 h 4608812"/>
              <a:gd name="connsiteX49080" fmla="*/ 8201241 w 12184637"/>
              <a:gd name="connsiteY49080" fmla="*/ 3547607 h 4608812"/>
              <a:gd name="connsiteX49081" fmla="*/ 8203892 w 12184637"/>
              <a:gd name="connsiteY49081" fmla="*/ 3548270 h 4608812"/>
              <a:gd name="connsiteX49082" fmla="*/ 8208824 w 12184637"/>
              <a:gd name="connsiteY49082" fmla="*/ 3545325 h 4608812"/>
              <a:gd name="connsiteX49083" fmla="*/ 8120845 w 12184637"/>
              <a:gd name="connsiteY49083" fmla="*/ 3711640 h 4608812"/>
              <a:gd name="connsiteX49084" fmla="*/ 8208751 w 12184637"/>
              <a:gd name="connsiteY49084" fmla="*/ 3545325 h 4608812"/>
              <a:gd name="connsiteX49085" fmla="*/ 8206469 w 12184637"/>
              <a:gd name="connsiteY49085" fmla="*/ 3537815 h 4608812"/>
              <a:gd name="connsiteX49086" fmla="*/ 8198959 w 12184637"/>
              <a:gd name="connsiteY49086" fmla="*/ 3540171 h 4608812"/>
              <a:gd name="connsiteX49087" fmla="*/ 8111052 w 12184637"/>
              <a:gd name="connsiteY49087" fmla="*/ 3706486 h 4608812"/>
              <a:gd name="connsiteX49088" fmla="*/ 8113335 w 12184637"/>
              <a:gd name="connsiteY49088" fmla="*/ 3713996 h 4608812"/>
              <a:gd name="connsiteX49089" fmla="*/ 8115986 w 12184637"/>
              <a:gd name="connsiteY49089" fmla="*/ 3714658 h 4608812"/>
              <a:gd name="connsiteX49090" fmla="*/ 8120845 w 12184637"/>
              <a:gd name="connsiteY49090" fmla="*/ 3711640 h 4608812"/>
              <a:gd name="connsiteX49091" fmla="*/ 8038166 w 12184637"/>
              <a:gd name="connsiteY49091" fmla="*/ 3863304 h 4608812"/>
              <a:gd name="connsiteX49092" fmla="*/ 8120845 w 12184637"/>
              <a:gd name="connsiteY49092" fmla="*/ 3711640 h 4608812"/>
              <a:gd name="connsiteX49093" fmla="*/ 8118636 w 12184637"/>
              <a:gd name="connsiteY49093" fmla="*/ 3704057 h 4608812"/>
              <a:gd name="connsiteX49094" fmla="*/ 8111052 w 12184637"/>
              <a:gd name="connsiteY49094" fmla="*/ 3706265 h 4608812"/>
              <a:gd name="connsiteX49095" fmla="*/ 8028374 w 12184637"/>
              <a:gd name="connsiteY49095" fmla="*/ 3857929 h 4608812"/>
              <a:gd name="connsiteX49096" fmla="*/ 8030583 w 12184637"/>
              <a:gd name="connsiteY49096" fmla="*/ 3865512 h 4608812"/>
              <a:gd name="connsiteX49097" fmla="*/ 8033307 w 12184637"/>
              <a:gd name="connsiteY49097" fmla="*/ 3866175 h 4608812"/>
              <a:gd name="connsiteX49098" fmla="*/ 8038166 w 12184637"/>
              <a:gd name="connsiteY49098" fmla="*/ 3863304 h 4608812"/>
              <a:gd name="connsiteX49099" fmla="*/ 7960052 w 12184637"/>
              <a:gd name="connsiteY49099" fmla="*/ 3995531 h 4608812"/>
              <a:gd name="connsiteX49100" fmla="*/ 8038093 w 12184637"/>
              <a:gd name="connsiteY49100" fmla="*/ 3863525 h 4608812"/>
              <a:gd name="connsiteX49101" fmla="*/ 8036105 w 12184637"/>
              <a:gd name="connsiteY49101" fmla="*/ 3855868 h 4608812"/>
              <a:gd name="connsiteX49102" fmla="*/ 8028447 w 12184637"/>
              <a:gd name="connsiteY49102" fmla="*/ 3857856 h 4608812"/>
              <a:gd name="connsiteX49103" fmla="*/ 7950407 w 12184637"/>
              <a:gd name="connsiteY49103" fmla="*/ 3989862 h 4608812"/>
              <a:gd name="connsiteX49104" fmla="*/ 7952395 w 12184637"/>
              <a:gd name="connsiteY49104" fmla="*/ 3997519 h 4608812"/>
              <a:gd name="connsiteX49105" fmla="*/ 7955266 w 12184637"/>
              <a:gd name="connsiteY49105" fmla="*/ 3998329 h 4608812"/>
              <a:gd name="connsiteX49106" fmla="*/ 7960052 w 12184637"/>
              <a:gd name="connsiteY49106" fmla="*/ 3995531 h 4608812"/>
              <a:gd name="connsiteX49107" fmla="*/ 7885913 w 12184637"/>
              <a:gd name="connsiteY49107" fmla="*/ 4103242 h 4608812"/>
              <a:gd name="connsiteX49108" fmla="*/ 7959905 w 12184637"/>
              <a:gd name="connsiteY49108" fmla="*/ 3995825 h 4608812"/>
              <a:gd name="connsiteX49109" fmla="*/ 7958432 w 12184637"/>
              <a:gd name="connsiteY49109" fmla="*/ 3988095 h 4608812"/>
              <a:gd name="connsiteX49110" fmla="*/ 7950702 w 12184637"/>
              <a:gd name="connsiteY49110" fmla="*/ 3989568 h 4608812"/>
              <a:gd name="connsiteX49111" fmla="*/ 7876710 w 12184637"/>
              <a:gd name="connsiteY49111" fmla="*/ 4096984 h 4608812"/>
              <a:gd name="connsiteX49112" fmla="*/ 7878183 w 12184637"/>
              <a:gd name="connsiteY49112" fmla="*/ 4104714 h 4608812"/>
              <a:gd name="connsiteX49113" fmla="*/ 7881348 w 12184637"/>
              <a:gd name="connsiteY49113" fmla="*/ 4105671 h 4608812"/>
              <a:gd name="connsiteX49114" fmla="*/ 7885913 w 12184637"/>
              <a:gd name="connsiteY49114" fmla="*/ 4103242 h 4608812"/>
              <a:gd name="connsiteX49115" fmla="*/ 7815014 w 12184637"/>
              <a:gd name="connsiteY49115" fmla="*/ 4181798 h 4608812"/>
              <a:gd name="connsiteX49116" fmla="*/ 7885472 w 12184637"/>
              <a:gd name="connsiteY49116" fmla="*/ 4103830 h 4608812"/>
              <a:gd name="connsiteX49117" fmla="*/ 7885103 w 12184637"/>
              <a:gd name="connsiteY49117" fmla="*/ 4095953 h 4608812"/>
              <a:gd name="connsiteX49118" fmla="*/ 7877226 w 12184637"/>
              <a:gd name="connsiteY49118" fmla="*/ 4096321 h 4608812"/>
              <a:gd name="connsiteX49119" fmla="*/ 7806768 w 12184637"/>
              <a:gd name="connsiteY49119" fmla="*/ 4174288 h 4608812"/>
              <a:gd name="connsiteX49120" fmla="*/ 7807137 w 12184637"/>
              <a:gd name="connsiteY49120" fmla="*/ 4182166 h 4608812"/>
              <a:gd name="connsiteX49121" fmla="*/ 7810891 w 12184637"/>
              <a:gd name="connsiteY49121" fmla="*/ 4183638 h 4608812"/>
              <a:gd name="connsiteX49122" fmla="*/ 7815014 w 12184637"/>
              <a:gd name="connsiteY49122" fmla="*/ 4181798 h 4608812"/>
              <a:gd name="connsiteX49123" fmla="*/ 7746545 w 12184637"/>
              <a:gd name="connsiteY49123" fmla="*/ 4235690 h 4608812"/>
              <a:gd name="connsiteX49124" fmla="*/ 7814352 w 12184637"/>
              <a:gd name="connsiteY49124" fmla="*/ 4182460 h 4608812"/>
              <a:gd name="connsiteX49125" fmla="*/ 7815309 w 12184637"/>
              <a:gd name="connsiteY49125" fmla="*/ 4174656 h 4608812"/>
              <a:gd name="connsiteX49126" fmla="*/ 7807504 w 12184637"/>
              <a:gd name="connsiteY49126" fmla="*/ 4173699 h 4608812"/>
              <a:gd name="connsiteX49127" fmla="*/ 7739698 w 12184637"/>
              <a:gd name="connsiteY49127" fmla="*/ 4226929 h 4608812"/>
              <a:gd name="connsiteX49128" fmla="*/ 7738740 w 12184637"/>
              <a:gd name="connsiteY49128" fmla="*/ 4234733 h 4608812"/>
              <a:gd name="connsiteX49129" fmla="*/ 7743158 w 12184637"/>
              <a:gd name="connsiteY49129" fmla="*/ 4236868 h 4608812"/>
              <a:gd name="connsiteX49130" fmla="*/ 7746545 w 12184637"/>
              <a:gd name="connsiteY49130" fmla="*/ 4235690 h 4608812"/>
              <a:gd name="connsiteX49131" fmla="*/ 7679547 w 12184637"/>
              <a:gd name="connsiteY49131" fmla="*/ 4269704 h 4608812"/>
              <a:gd name="connsiteX49132" fmla="*/ 7745588 w 12184637"/>
              <a:gd name="connsiteY49132" fmla="*/ 4236279 h 4608812"/>
              <a:gd name="connsiteX49133" fmla="*/ 7748017 w 12184637"/>
              <a:gd name="connsiteY49133" fmla="*/ 4228769 h 4608812"/>
              <a:gd name="connsiteX49134" fmla="*/ 7740507 w 12184637"/>
              <a:gd name="connsiteY49134" fmla="*/ 4226340 h 4608812"/>
              <a:gd name="connsiteX49135" fmla="*/ 7674467 w 12184637"/>
              <a:gd name="connsiteY49135" fmla="*/ 4259765 h 4608812"/>
              <a:gd name="connsiteX49136" fmla="*/ 7672038 w 12184637"/>
              <a:gd name="connsiteY49136" fmla="*/ 4267274 h 4608812"/>
              <a:gd name="connsiteX49137" fmla="*/ 7677044 w 12184637"/>
              <a:gd name="connsiteY49137" fmla="*/ 4270367 h 4608812"/>
              <a:gd name="connsiteX49138" fmla="*/ 7679547 w 12184637"/>
              <a:gd name="connsiteY49138" fmla="*/ 4269704 h 4608812"/>
              <a:gd name="connsiteX49139" fmla="*/ 7543344 w 12184637"/>
              <a:gd name="connsiteY49139" fmla="*/ 2835303 h 4608812"/>
              <a:gd name="connsiteX49140" fmla="*/ 7580819 w 12184637"/>
              <a:gd name="connsiteY49140" fmla="*/ 2810418 h 4608812"/>
              <a:gd name="connsiteX49141" fmla="*/ 7582365 w 12184637"/>
              <a:gd name="connsiteY49141" fmla="*/ 2802688 h 4608812"/>
              <a:gd name="connsiteX49142" fmla="*/ 7574634 w 12184637"/>
              <a:gd name="connsiteY49142" fmla="*/ 2801142 h 4608812"/>
              <a:gd name="connsiteX49143" fmla="*/ 7537160 w 12184637"/>
              <a:gd name="connsiteY49143" fmla="*/ 2826027 h 4608812"/>
              <a:gd name="connsiteX49144" fmla="*/ 7535614 w 12184637"/>
              <a:gd name="connsiteY49144" fmla="*/ 2833757 h 4608812"/>
              <a:gd name="connsiteX49145" fmla="*/ 7540326 w 12184637"/>
              <a:gd name="connsiteY49145" fmla="*/ 2836260 h 4608812"/>
              <a:gd name="connsiteX49146" fmla="*/ 7543344 w 12184637"/>
              <a:gd name="connsiteY49146" fmla="*/ 2835303 h 4608812"/>
              <a:gd name="connsiteX49147" fmla="*/ 7489820 w 12184637"/>
              <a:gd name="connsiteY49147" fmla="*/ 2851795 h 4608812"/>
              <a:gd name="connsiteX49148" fmla="*/ 7541872 w 12184637"/>
              <a:gd name="connsiteY49148" fmla="*/ 2836039 h 4608812"/>
              <a:gd name="connsiteX49149" fmla="*/ 7545553 w 12184637"/>
              <a:gd name="connsiteY49149" fmla="*/ 2829119 h 4608812"/>
              <a:gd name="connsiteX49150" fmla="*/ 7538633 w 12184637"/>
              <a:gd name="connsiteY49150" fmla="*/ 2825437 h 4608812"/>
              <a:gd name="connsiteX49151" fmla="*/ 7486581 w 12184637"/>
              <a:gd name="connsiteY49151" fmla="*/ 2841193 h 4608812"/>
              <a:gd name="connsiteX49152" fmla="*/ 7482900 w 12184637"/>
              <a:gd name="connsiteY49152" fmla="*/ 2848113 h 4608812"/>
              <a:gd name="connsiteX49153" fmla="*/ 7488274 w 12184637"/>
              <a:gd name="connsiteY49153" fmla="*/ 2852089 h 4608812"/>
              <a:gd name="connsiteX49154" fmla="*/ 7489820 w 12184637"/>
              <a:gd name="connsiteY49154" fmla="*/ 2851795 h 4608812"/>
              <a:gd name="connsiteX49155" fmla="*/ 7420983 w 12184637"/>
              <a:gd name="connsiteY49155" fmla="*/ 2861513 h 4608812"/>
              <a:gd name="connsiteX49156" fmla="*/ 7489011 w 12184637"/>
              <a:gd name="connsiteY49156" fmla="*/ 2851942 h 4608812"/>
              <a:gd name="connsiteX49157" fmla="*/ 7493723 w 12184637"/>
              <a:gd name="connsiteY49157" fmla="*/ 2845610 h 4608812"/>
              <a:gd name="connsiteX49158" fmla="*/ 7487391 w 12184637"/>
              <a:gd name="connsiteY49158" fmla="*/ 2840898 h 4608812"/>
              <a:gd name="connsiteX49159" fmla="*/ 7419363 w 12184637"/>
              <a:gd name="connsiteY49159" fmla="*/ 2850469 h 4608812"/>
              <a:gd name="connsiteX49160" fmla="*/ 7414651 w 12184637"/>
              <a:gd name="connsiteY49160" fmla="*/ 2856801 h 4608812"/>
              <a:gd name="connsiteX49161" fmla="*/ 7420173 w 12184637"/>
              <a:gd name="connsiteY49161" fmla="*/ 2861586 h 4608812"/>
              <a:gd name="connsiteX49162" fmla="*/ 7420983 w 12184637"/>
              <a:gd name="connsiteY49162" fmla="*/ 2861513 h 4608812"/>
              <a:gd name="connsiteX49163" fmla="*/ 7335433 w 12184637"/>
              <a:gd name="connsiteY49163" fmla="*/ 2867771 h 4608812"/>
              <a:gd name="connsiteX49164" fmla="*/ 7420688 w 12184637"/>
              <a:gd name="connsiteY49164" fmla="*/ 2861513 h 4608812"/>
              <a:gd name="connsiteX49165" fmla="*/ 7425842 w 12184637"/>
              <a:gd name="connsiteY49165" fmla="*/ 2855549 h 4608812"/>
              <a:gd name="connsiteX49166" fmla="*/ 7419878 w 12184637"/>
              <a:gd name="connsiteY49166" fmla="*/ 2850396 h 4608812"/>
              <a:gd name="connsiteX49167" fmla="*/ 7334623 w 12184637"/>
              <a:gd name="connsiteY49167" fmla="*/ 2856654 h 4608812"/>
              <a:gd name="connsiteX49168" fmla="*/ 7329469 w 12184637"/>
              <a:gd name="connsiteY49168" fmla="*/ 2862617 h 4608812"/>
              <a:gd name="connsiteX49169" fmla="*/ 7335064 w 12184637"/>
              <a:gd name="connsiteY49169" fmla="*/ 2867771 h 4608812"/>
              <a:gd name="connsiteX49170" fmla="*/ 7335433 w 12184637"/>
              <a:gd name="connsiteY49170" fmla="*/ 2867771 h 4608812"/>
              <a:gd name="connsiteX49171" fmla="*/ 7340586 w 12184637"/>
              <a:gd name="connsiteY49171" fmla="*/ 2862249 h 4608812"/>
              <a:gd name="connsiteX49172" fmla="*/ 7335064 w 12184637"/>
              <a:gd name="connsiteY49172" fmla="*/ 2856654 h 4608812"/>
              <a:gd name="connsiteX49173" fmla="*/ 7236851 w 12184637"/>
              <a:gd name="connsiteY49173" fmla="*/ 2855991 h 4608812"/>
              <a:gd name="connsiteX49174" fmla="*/ 7231256 w 12184637"/>
              <a:gd name="connsiteY49174" fmla="*/ 2861513 h 4608812"/>
              <a:gd name="connsiteX49175" fmla="*/ 7236778 w 12184637"/>
              <a:gd name="connsiteY49175" fmla="*/ 2867108 h 4608812"/>
              <a:gd name="connsiteX49176" fmla="*/ 7334991 w 12184637"/>
              <a:gd name="connsiteY49176" fmla="*/ 2867771 h 4608812"/>
              <a:gd name="connsiteX49177" fmla="*/ 7335064 w 12184637"/>
              <a:gd name="connsiteY49177" fmla="*/ 2867771 h 4608812"/>
              <a:gd name="connsiteX49178" fmla="*/ 7340586 w 12184637"/>
              <a:gd name="connsiteY49178" fmla="*/ 2862249 h 4608812"/>
              <a:gd name="connsiteX49179" fmla="*/ 7242299 w 12184637"/>
              <a:gd name="connsiteY49179" fmla="*/ 2862102 h 4608812"/>
              <a:gd name="connsiteX49180" fmla="*/ 7237367 w 12184637"/>
              <a:gd name="connsiteY49180" fmla="*/ 2855991 h 4608812"/>
              <a:gd name="connsiteX49181" fmla="*/ 7130466 w 12184637"/>
              <a:gd name="connsiteY49181" fmla="*/ 2844727 h 4608812"/>
              <a:gd name="connsiteX49182" fmla="*/ 7124355 w 12184637"/>
              <a:gd name="connsiteY49182" fmla="*/ 2849659 h 4608812"/>
              <a:gd name="connsiteX49183" fmla="*/ 7129288 w 12184637"/>
              <a:gd name="connsiteY49183" fmla="*/ 2855770 h 4608812"/>
              <a:gd name="connsiteX49184" fmla="*/ 7236188 w 12184637"/>
              <a:gd name="connsiteY49184" fmla="*/ 2867035 h 4608812"/>
              <a:gd name="connsiteX49185" fmla="*/ 7236851 w 12184637"/>
              <a:gd name="connsiteY49185" fmla="*/ 2867035 h 4608812"/>
              <a:gd name="connsiteX49186" fmla="*/ 7242299 w 12184637"/>
              <a:gd name="connsiteY49186" fmla="*/ 2862102 h 4608812"/>
              <a:gd name="connsiteX49187" fmla="*/ 7135325 w 12184637"/>
              <a:gd name="connsiteY49187" fmla="*/ 2851206 h 4608812"/>
              <a:gd name="connsiteX49188" fmla="*/ 7130760 w 12184637"/>
              <a:gd name="connsiteY49188" fmla="*/ 2844800 h 4608812"/>
              <a:gd name="connsiteX49189" fmla="*/ 7024227 w 12184637"/>
              <a:gd name="connsiteY49189" fmla="*/ 2826615 h 4608812"/>
              <a:gd name="connsiteX49190" fmla="*/ 7017822 w 12184637"/>
              <a:gd name="connsiteY49190" fmla="*/ 2831180 h 4608812"/>
              <a:gd name="connsiteX49191" fmla="*/ 7022387 w 12184637"/>
              <a:gd name="connsiteY49191" fmla="*/ 2837585 h 4608812"/>
              <a:gd name="connsiteX49192" fmla="*/ 7128919 w 12184637"/>
              <a:gd name="connsiteY49192" fmla="*/ 2855770 h 4608812"/>
              <a:gd name="connsiteX49193" fmla="*/ 7129877 w 12184637"/>
              <a:gd name="connsiteY49193" fmla="*/ 2855844 h 4608812"/>
              <a:gd name="connsiteX49194" fmla="*/ 7135325 w 12184637"/>
              <a:gd name="connsiteY49194" fmla="*/ 2851206 h 4608812"/>
              <a:gd name="connsiteX49195" fmla="*/ 7028718 w 12184637"/>
              <a:gd name="connsiteY49195" fmla="*/ 2833241 h 4608812"/>
              <a:gd name="connsiteX49196" fmla="*/ 7024448 w 12184637"/>
              <a:gd name="connsiteY49196" fmla="*/ 2826615 h 4608812"/>
              <a:gd name="connsiteX49197" fmla="*/ 6927413 w 12184637"/>
              <a:gd name="connsiteY49197" fmla="*/ 2805118 h 4608812"/>
              <a:gd name="connsiteX49198" fmla="*/ 6920787 w 12184637"/>
              <a:gd name="connsiteY49198" fmla="*/ 2809388 h 4608812"/>
              <a:gd name="connsiteX49199" fmla="*/ 6925057 w 12184637"/>
              <a:gd name="connsiteY49199" fmla="*/ 2816014 h 4608812"/>
              <a:gd name="connsiteX49200" fmla="*/ 7022093 w 12184637"/>
              <a:gd name="connsiteY49200" fmla="*/ 2837512 h 4608812"/>
              <a:gd name="connsiteX49201" fmla="*/ 7023344 w 12184637"/>
              <a:gd name="connsiteY49201" fmla="*/ 2837659 h 4608812"/>
              <a:gd name="connsiteX49202" fmla="*/ 7028718 w 12184637"/>
              <a:gd name="connsiteY49202" fmla="*/ 2833241 h 4608812"/>
              <a:gd name="connsiteX49203" fmla="*/ 6931462 w 12184637"/>
              <a:gd name="connsiteY49203" fmla="*/ 2812406 h 4608812"/>
              <a:gd name="connsiteX49204" fmla="*/ 6928002 w 12184637"/>
              <a:gd name="connsiteY49204" fmla="*/ 2805338 h 4608812"/>
              <a:gd name="connsiteX49205" fmla="*/ 6850329 w 12184637"/>
              <a:gd name="connsiteY49205" fmla="*/ 2778539 h 4608812"/>
              <a:gd name="connsiteX49206" fmla="*/ 6843261 w 12184637"/>
              <a:gd name="connsiteY49206" fmla="*/ 2782000 h 4608812"/>
              <a:gd name="connsiteX49207" fmla="*/ 6846722 w 12184637"/>
              <a:gd name="connsiteY49207" fmla="*/ 2789068 h 4608812"/>
              <a:gd name="connsiteX49208" fmla="*/ 6924394 w 12184637"/>
              <a:gd name="connsiteY49208" fmla="*/ 2815866 h 4608812"/>
              <a:gd name="connsiteX49209" fmla="*/ 6926235 w 12184637"/>
              <a:gd name="connsiteY49209" fmla="*/ 2816161 h 4608812"/>
              <a:gd name="connsiteX49210" fmla="*/ 6931462 w 12184637"/>
              <a:gd name="connsiteY49210" fmla="*/ 2812406 h 4608812"/>
              <a:gd name="connsiteX49211" fmla="*/ 6853054 w 12184637"/>
              <a:gd name="connsiteY49211" fmla="*/ 2787006 h 4608812"/>
              <a:gd name="connsiteX49212" fmla="*/ 6851728 w 12184637"/>
              <a:gd name="connsiteY49212" fmla="*/ 2779276 h 4608812"/>
              <a:gd name="connsiteX49213" fmla="*/ 6803064 w 12184637"/>
              <a:gd name="connsiteY49213" fmla="*/ 2744967 h 4608812"/>
              <a:gd name="connsiteX49214" fmla="*/ 6795333 w 12184637"/>
              <a:gd name="connsiteY49214" fmla="*/ 2746292 h 4608812"/>
              <a:gd name="connsiteX49215" fmla="*/ 6796658 w 12184637"/>
              <a:gd name="connsiteY49215" fmla="*/ 2754023 h 4608812"/>
              <a:gd name="connsiteX49216" fmla="*/ 6845323 w 12184637"/>
              <a:gd name="connsiteY49216" fmla="*/ 2788331 h 4608812"/>
              <a:gd name="connsiteX49217" fmla="*/ 6848563 w 12184637"/>
              <a:gd name="connsiteY49217" fmla="*/ 2789362 h 4608812"/>
              <a:gd name="connsiteX49218" fmla="*/ 6853054 w 12184637"/>
              <a:gd name="connsiteY49218" fmla="*/ 2787006 h 4608812"/>
              <a:gd name="connsiteX49219" fmla="*/ 6803137 w 12184637"/>
              <a:gd name="connsiteY49219" fmla="*/ 2753949 h 4608812"/>
              <a:gd name="connsiteX49220" fmla="*/ 6804315 w 12184637"/>
              <a:gd name="connsiteY49220" fmla="*/ 2746145 h 4608812"/>
              <a:gd name="connsiteX49221" fmla="*/ 6772951 w 12184637"/>
              <a:gd name="connsiteY49221" fmla="*/ 2703665 h 4608812"/>
              <a:gd name="connsiteX49222" fmla="*/ 6765147 w 12184637"/>
              <a:gd name="connsiteY49222" fmla="*/ 2702487 h 4608812"/>
              <a:gd name="connsiteX49223" fmla="*/ 6763969 w 12184637"/>
              <a:gd name="connsiteY49223" fmla="*/ 2710291 h 4608812"/>
              <a:gd name="connsiteX49224" fmla="*/ 6795333 w 12184637"/>
              <a:gd name="connsiteY49224" fmla="*/ 2752771 h 4608812"/>
              <a:gd name="connsiteX49225" fmla="*/ 6799824 w 12184637"/>
              <a:gd name="connsiteY49225" fmla="*/ 2755054 h 4608812"/>
              <a:gd name="connsiteX49226" fmla="*/ 6803137 w 12184637"/>
              <a:gd name="connsiteY49226" fmla="*/ 2753949 h 4608812"/>
              <a:gd name="connsiteX49227" fmla="*/ 6771037 w 12184637"/>
              <a:gd name="connsiteY49227" fmla="*/ 2711984 h 4608812"/>
              <a:gd name="connsiteX49228" fmla="*/ 6773541 w 12184637"/>
              <a:gd name="connsiteY49228" fmla="*/ 2704475 h 4608812"/>
              <a:gd name="connsiteX49229" fmla="*/ 6747699 w 12184637"/>
              <a:gd name="connsiteY49229" fmla="*/ 2653233 h 4608812"/>
              <a:gd name="connsiteX49230" fmla="*/ 6740189 w 12184637"/>
              <a:gd name="connsiteY49230" fmla="*/ 2650730 h 4608812"/>
              <a:gd name="connsiteX49231" fmla="*/ 6737686 w 12184637"/>
              <a:gd name="connsiteY49231" fmla="*/ 2658239 h 4608812"/>
              <a:gd name="connsiteX49232" fmla="*/ 6763527 w 12184637"/>
              <a:gd name="connsiteY49232" fmla="*/ 2709481 h 4608812"/>
              <a:gd name="connsiteX49233" fmla="*/ 6768534 w 12184637"/>
              <a:gd name="connsiteY49233" fmla="*/ 2712573 h 4608812"/>
              <a:gd name="connsiteX49234" fmla="*/ 6771037 w 12184637"/>
              <a:gd name="connsiteY49234" fmla="*/ 2711984 h 4608812"/>
              <a:gd name="connsiteX49235" fmla="*/ 6744607 w 12184637"/>
              <a:gd name="connsiteY49235" fmla="*/ 2660963 h 4608812"/>
              <a:gd name="connsiteX49236" fmla="*/ 6747846 w 12184637"/>
              <a:gd name="connsiteY49236" fmla="*/ 2653748 h 4608812"/>
              <a:gd name="connsiteX49237" fmla="*/ 6724139 w 12184637"/>
              <a:gd name="connsiteY49237" fmla="*/ 2590653 h 4608812"/>
              <a:gd name="connsiteX49238" fmla="*/ 6716924 w 12184637"/>
              <a:gd name="connsiteY49238" fmla="*/ 2587414 h 4608812"/>
              <a:gd name="connsiteX49239" fmla="*/ 6713685 w 12184637"/>
              <a:gd name="connsiteY49239" fmla="*/ 2594629 h 4608812"/>
              <a:gd name="connsiteX49240" fmla="*/ 6737391 w 12184637"/>
              <a:gd name="connsiteY49240" fmla="*/ 2657724 h 4608812"/>
              <a:gd name="connsiteX49241" fmla="*/ 6742619 w 12184637"/>
              <a:gd name="connsiteY49241" fmla="*/ 2661331 h 4608812"/>
              <a:gd name="connsiteX49242" fmla="*/ 6744607 w 12184637"/>
              <a:gd name="connsiteY49242" fmla="*/ 2660963 h 4608812"/>
              <a:gd name="connsiteX49243" fmla="*/ 6720679 w 12184637"/>
              <a:gd name="connsiteY49243" fmla="*/ 2597942 h 4608812"/>
              <a:gd name="connsiteX49244" fmla="*/ 6724287 w 12184637"/>
              <a:gd name="connsiteY49244" fmla="*/ 2590948 h 4608812"/>
              <a:gd name="connsiteX49245" fmla="*/ 6699255 w 12184637"/>
              <a:gd name="connsiteY49245" fmla="*/ 2512907 h 4608812"/>
              <a:gd name="connsiteX49246" fmla="*/ 6692260 w 12184637"/>
              <a:gd name="connsiteY49246" fmla="*/ 2509299 h 4608812"/>
              <a:gd name="connsiteX49247" fmla="*/ 6688653 w 12184637"/>
              <a:gd name="connsiteY49247" fmla="*/ 2516294 h 4608812"/>
              <a:gd name="connsiteX49248" fmla="*/ 6713685 w 12184637"/>
              <a:gd name="connsiteY49248" fmla="*/ 2594334 h 4608812"/>
              <a:gd name="connsiteX49249" fmla="*/ 6719059 w 12184637"/>
              <a:gd name="connsiteY49249" fmla="*/ 2598236 h 4608812"/>
              <a:gd name="connsiteX49250" fmla="*/ 6720679 w 12184637"/>
              <a:gd name="connsiteY49250" fmla="*/ 2597942 h 4608812"/>
              <a:gd name="connsiteX49251" fmla="*/ 6695353 w 12184637"/>
              <a:gd name="connsiteY49251" fmla="*/ 2519901 h 4608812"/>
              <a:gd name="connsiteX49252" fmla="*/ 6699255 w 12184637"/>
              <a:gd name="connsiteY49252" fmla="*/ 2513054 h 4608812"/>
              <a:gd name="connsiteX49253" fmla="*/ 6675548 w 12184637"/>
              <a:gd name="connsiteY49253" fmla="*/ 2425516 h 4608812"/>
              <a:gd name="connsiteX49254" fmla="*/ 6668701 w 12184637"/>
              <a:gd name="connsiteY49254" fmla="*/ 2421614 h 4608812"/>
              <a:gd name="connsiteX49255" fmla="*/ 6664799 w 12184637"/>
              <a:gd name="connsiteY49255" fmla="*/ 2428461 h 4608812"/>
              <a:gd name="connsiteX49256" fmla="*/ 6688505 w 12184637"/>
              <a:gd name="connsiteY49256" fmla="*/ 2515999 h 4608812"/>
              <a:gd name="connsiteX49257" fmla="*/ 6693954 w 12184637"/>
              <a:gd name="connsiteY49257" fmla="*/ 2520122 h 4608812"/>
              <a:gd name="connsiteX49258" fmla="*/ 6695353 w 12184637"/>
              <a:gd name="connsiteY49258" fmla="*/ 2519901 h 4608812"/>
              <a:gd name="connsiteX49259" fmla="*/ 6671352 w 12184637"/>
              <a:gd name="connsiteY49259" fmla="*/ 2432437 h 4608812"/>
              <a:gd name="connsiteX49260" fmla="*/ 6675621 w 12184637"/>
              <a:gd name="connsiteY49260" fmla="*/ 2425811 h 4608812"/>
              <a:gd name="connsiteX49261" fmla="*/ 6655964 w 12184637"/>
              <a:gd name="connsiteY49261" fmla="*/ 2334297 h 4608812"/>
              <a:gd name="connsiteX49262" fmla="*/ 6649338 w 12184637"/>
              <a:gd name="connsiteY49262" fmla="*/ 2330027 h 4608812"/>
              <a:gd name="connsiteX49263" fmla="*/ 6645068 w 12184637"/>
              <a:gd name="connsiteY49263" fmla="*/ 2336653 h 4608812"/>
              <a:gd name="connsiteX49264" fmla="*/ 6664725 w 12184637"/>
              <a:gd name="connsiteY49264" fmla="*/ 2428167 h 4608812"/>
              <a:gd name="connsiteX49265" fmla="*/ 6670173 w 12184637"/>
              <a:gd name="connsiteY49265" fmla="*/ 2432584 h 4608812"/>
              <a:gd name="connsiteX49266" fmla="*/ 6671352 w 12184637"/>
              <a:gd name="connsiteY49266" fmla="*/ 2432437 h 4608812"/>
              <a:gd name="connsiteX49267" fmla="*/ 6651399 w 12184637"/>
              <a:gd name="connsiteY49267" fmla="*/ 2340997 h 4608812"/>
              <a:gd name="connsiteX49268" fmla="*/ 6656111 w 12184637"/>
              <a:gd name="connsiteY49268" fmla="*/ 2334665 h 4608812"/>
              <a:gd name="connsiteX49269" fmla="*/ 6643154 w 12184637"/>
              <a:gd name="connsiteY49269" fmla="*/ 2244550 h 4608812"/>
              <a:gd name="connsiteX49270" fmla="*/ 6636822 w 12184637"/>
              <a:gd name="connsiteY49270" fmla="*/ 2239839 h 4608812"/>
              <a:gd name="connsiteX49271" fmla="*/ 6632110 w 12184637"/>
              <a:gd name="connsiteY49271" fmla="*/ 2246170 h 4608812"/>
              <a:gd name="connsiteX49272" fmla="*/ 6645068 w 12184637"/>
              <a:gd name="connsiteY49272" fmla="*/ 2336285 h 4608812"/>
              <a:gd name="connsiteX49273" fmla="*/ 6650590 w 12184637"/>
              <a:gd name="connsiteY49273" fmla="*/ 2341071 h 4608812"/>
              <a:gd name="connsiteX49274" fmla="*/ 6651399 w 12184637"/>
              <a:gd name="connsiteY49274" fmla="*/ 2340997 h 4608812"/>
              <a:gd name="connsiteX49275" fmla="*/ 6637926 w 12184637"/>
              <a:gd name="connsiteY49275" fmla="*/ 2250956 h 4608812"/>
              <a:gd name="connsiteX49276" fmla="*/ 6643227 w 12184637"/>
              <a:gd name="connsiteY49276" fmla="*/ 2245140 h 4608812"/>
              <a:gd name="connsiteX49277" fmla="*/ 6639546 w 12184637"/>
              <a:gd name="connsiteY49277" fmla="*/ 2161724 h 4608812"/>
              <a:gd name="connsiteX49278" fmla="*/ 6633730 w 12184637"/>
              <a:gd name="connsiteY49278" fmla="*/ 2156423 h 4608812"/>
              <a:gd name="connsiteX49279" fmla="*/ 6628429 w 12184637"/>
              <a:gd name="connsiteY49279" fmla="*/ 2162240 h 4608812"/>
              <a:gd name="connsiteX49280" fmla="*/ 6632110 w 12184637"/>
              <a:gd name="connsiteY49280" fmla="*/ 2245655 h 4608812"/>
              <a:gd name="connsiteX49281" fmla="*/ 6637706 w 12184637"/>
              <a:gd name="connsiteY49281" fmla="*/ 2250956 h 4608812"/>
              <a:gd name="connsiteX49282" fmla="*/ 6637926 w 12184637"/>
              <a:gd name="connsiteY49282" fmla="*/ 2250956 h 4608812"/>
              <a:gd name="connsiteX49283" fmla="*/ 6639473 w 12184637"/>
              <a:gd name="connsiteY49283" fmla="*/ 2162461 h 4608812"/>
              <a:gd name="connsiteX49284" fmla="*/ 6645878 w 12184637"/>
              <a:gd name="connsiteY49284" fmla="*/ 2089647 h 4608812"/>
              <a:gd name="connsiteX49285" fmla="*/ 6640798 w 12184637"/>
              <a:gd name="connsiteY49285" fmla="*/ 2083610 h 4608812"/>
              <a:gd name="connsiteX49286" fmla="*/ 6634761 w 12184637"/>
              <a:gd name="connsiteY49286" fmla="*/ 2088690 h 4608812"/>
              <a:gd name="connsiteX49287" fmla="*/ 6628355 w 12184637"/>
              <a:gd name="connsiteY49287" fmla="*/ 2161503 h 4608812"/>
              <a:gd name="connsiteX49288" fmla="*/ 6633435 w 12184637"/>
              <a:gd name="connsiteY49288" fmla="*/ 2167541 h 4608812"/>
              <a:gd name="connsiteX49289" fmla="*/ 6633951 w 12184637"/>
              <a:gd name="connsiteY49289" fmla="*/ 2167541 h 4608812"/>
              <a:gd name="connsiteX49290" fmla="*/ 6639473 w 12184637"/>
              <a:gd name="connsiteY49290" fmla="*/ 2162461 h 4608812"/>
              <a:gd name="connsiteX49291" fmla="*/ 6645657 w 12184637"/>
              <a:gd name="connsiteY49291" fmla="*/ 2090678 h 4608812"/>
              <a:gd name="connsiteX49292" fmla="*/ 6663032 w 12184637"/>
              <a:gd name="connsiteY49292" fmla="*/ 2032295 h 4608812"/>
              <a:gd name="connsiteX49293" fmla="*/ 6659277 w 12184637"/>
              <a:gd name="connsiteY49293" fmla="*/ 2025374 h 4608812"/>
              <a:gd name="connsiteX49294" fmla="*/ 6652357 w 12184637"/>
              <a:gd name="connsiteY49294" fmla="*/ 2029129 h 4608812"/>
              <a:gd name="connsiteX49295" fmla="*/ 6634982 w 12184637"/>
              <a:gd name="connsiteY49295" fmla="*/ 2087512 h 4608812"/>
              <a:gd name="connsiteX49296" fmla="*/ 6638737 w 12184637"/>
              <a:gd name="connsiteY49296" fmla="*/ 2094433 h 4608812"/>
              <a:gd name="connsiteX49297" fmla="*/ 6640356 w 12184637"/>
              <a:gd name="connsiteY49297" fmla="*/ 2094654 h 4608812"/>
              <a:gd name="connsiteX49298" fmla="*/ 6645657 w 12184637"/>
              <a:gd name="connsiteY49298" fmla="*/ 2090678 h 4608812"/>
              <a:gd name="connsiteX49299" fmla="*/ 6662075 w 12184637"/>
              <a:gd name="connsiteY49299" fmla="*/ 2034135 h 4608812"/>
              <a:gd name="connsiteX49300" fmla="*/ 6697929 w 12184637"/>
              <a:gd name="connsiteY49300" fmla="*/ 1988268 h 4608812"/>
              <a:gd name="connsiteX49301" fmla="*/ 6696972 w 12184637"/>
              <a:gd name="connsiteY49301" fmla="*/ 1980464 h 4608812"/>
              <a:gd name="connsiteX49302" fmla="*/ 6689168 w 12184637"/>
              <a:gd name="connsiteY49302" fmla="*/ 1981421 h 4608812"/>
              <a:gd name="connsiteX49303" fmla="*/ 6653314 w 12184637"/>
              <a:gd name="connsiteY49303" fmla="*/ 2027288 h 4608812"/>
              <a:gd name="connsiteX49304" fmla="*/ 6654271 w 12184637"/>
              <a:gd name="connsiteY49304" fmla="*/ 2035093 h 4608812"/>
              <a:gd name="connsiteX49305" fmla="*/ 6657731 w 12184637"/>
              <a:gd name="connsiteY49305" fmla="*/ 2036270 h 4608812"/>
              <a:gd name="connsiteX49306" fmla="*/ 6662075 w 12184637"/>
              <a:gd name="connsiteY49306" fmla="*/ 2034135 h 4608812"/>
              <a:gd name="connsiteX49307" fmla="*/ 6748656 w 12184637"/>
              <a:gd name="connsiteY49307" fmla="*/ 1988636 h 4608812"/>
              <a:gd name="connsiteX49308" fmla="*/ 6743502 w 12184637"/>
              <a:gd name="connsiteY49308" fmla="*/ 1982673 h 4608812"/>
              <a:gd name="connsiteX49309" fmla="*/ 6693954 w 12184637"/>
              <a:gd name="connsiteY49309" fmla="*/ 1979286 h 4608812"/>
              <a:gd name="connsiteX49310" fmla="*/ 6687990 w 12184637"/>
              <a:gd name="connsiteY49310" fmla="*/ 1984440 h 4608812"/>
              <a:gd name="connsiteX49311" fmla="*/ 6693144 w 12184637"/>
              <a:gd name="connsiteY49311" fmla="*/ 1990403 h 4608812"/>
              <a:gd name="connsiteX49312" fmla="*/ 6742692 w 12184637"/>
              <a:gd name="connsiteY49312" fmla="*/ 1993790 h 4608812"/>
              <a:gd name="connsiteX49313" fmla="*/ 6743134 w 12184637"/>
              <a:gd name="connsiteY49313" fmla="*/ 1993790 h 4608812"/>
              <a:gd name="connsiteX49314" fmla="*/ 6748656 w 12184637"/>
              <a:gd name="connsiteY49314" fmla="*/ 1988636 h 4608812"/>
              <a:gd name="connsiteX49315" fmla="*/ 6745195 w 12184637"/>
              <a:gd name="connsiteY49315" fmla="*/ 1993422 h 4608812"/>
              <a:gd name="connsiteX49316" fmla="*/ 6801885 w 12184637"/>
              <a:gd name="connsiteY49316" fmla="*/ 1971187 h 4608812"/>
              <a:gd name="connsiteX49317" fmla="*/ 6805051 w 12184637"/>
              <a:gd name="connsiteY49317" fmla="*/ 1963972 h 4608812"/>
              <a:gd name="connsiteX49318" fmla="*/ 6797836 w 12184637"/>
              <a:gd name="connsiteY49318" fmla="*/ 1960807 h 4608812"/>
              <a:gd name="connsiteX49319" fmla="*/ 6741146 w 12184637"/>
              <a:gd name="connsiteY49319" fmla="*/ 1983041 h 4608812"/>
              <a:gd name="connsiteX49320" fmla="*/ 6737980 w 12184637"/>
              <a:gd name="connsiteY49320" fmla="*/ 1990256 h 4608812"/>
              <a:gd name="connsiteX49321" fmla="*/ 6743208 w 12184637"/>
              <a:gd name="connsiteY49321" fmla="*/ 1993790 h 4608812"/>
              <a:gd name="connsiteX49322" fmla="*/ 6745195 w 12184637"/>
              <a:gd name="connsiteY49322" fmla="*/ 1993422 h 4608812"/>
              <a:gd name="connsiteX49323" fmla="*/ 6801076 w 12184637"/>
              <a:gd name="connsiteY49323" fmla="*/ 1971408 h 4608812"/>
              <a:gd name="connsiteX49324" fmla="*/ 6882429 w 12184637"/>
              <a:gd name="connsiteY49324" fmla="*/ 1951824 h 4608812"/>
              <a:gd name="connsiteX49325" fmla="*/ 6886552 w 12184637"/>
              <a:gd name="connsiteY49325" fmla="*/ 1945125 h 4608812"/>
              <a:gd name="connsiteX49326" fmla="*/ 6879852 w 12184637"/>
              <a:gd name="connsiteY49326" fmla="*/ 1941002 h 4608812"/>
              <a:gd name="connsiteX49327" fmla="*/ 6798498 w 12184637"/>
              <a:gd name="connsiteY49327" fmla="*/ 1960586 h 4608812"/>
              <a:gd name="connsiteX49328" fmla="*/ 6794376 w 12184637"/>
              <a:gd name="connsiteY49328" fmla="*/ 1967285 h 4608812"/>
              <a:gd name="connsiteX49329" fmla="*/ 6799824 w 12184637"/>
              <a:gd name="connsiteY49329" fmla="*/ 1971556 h 4608812"/>
              <a:gd name="connsiteX49330" fmla="*/ 6801076 w 12184637"/>
              <a:gd name="connsiteY49330" fmla="*/ 1971408 h 4608812"/>
              <a:gd name="connsiteX49331" fmla="*/ 7678516 w 12184637"/>
              <a:gd name="connsiteY49331" fmla="*/ 2547952 h 4608812"/>
              <a:gd name="connsiteX49332" fmla="*/ 7678737 w 12184637"/>
              <a:gd name="connsiteY49332" fmla="*/ 2540074 h 4608812"/>
              <a:gd name="connsiteX49333" fmla="*/ 7648183 w 12184637"/>
              <a:gd name="connsiteY49333" fmla="*/ 2507680 h 4608812"/>
              <a:gd name="connsiteX49334" fmla="*/ 7640306 w 12184637"/>
              <a:gd name="connsiteY49334" fmla="*/ 2507459 h 4608812"/>
              <a:gd name="connsiteX49335" fmla="*/ 7640085 w 12184637"/>
              <a:gd name="connsiteY49335" fmla="*/ 2515337 h 4608812"/>
              <a:gd name="connsiteX49336" fmla="*/ 7670639 w 12184637"/>
              <a:gd name="connsiteY49336" fmla="*/ 2547731 h 4608812"/>
              <a:gd name="connsiteX49337" fmla="*/ 7674762 w 12184637"/>
              <a:gd name="connsiteY49337" fmla="*/ 2549498 h 4608812"/>
              <a:gd name="connsiteX49338" fmla="*/ 7678516 w 12184637"/>
              <a:gd name="connsiteY49338" fmla="*/ 2547952 h 4608812"/>
              <a:gd name="connsiteX49339" fmla="*/ 7725268 w 12184637"/>
              <a:gd name="connsiteY49339" fmla="*/ 2585352 h 4608812"/>
              <a:gd name="connsiteX49340" fmla="*/ 7724531 w 12184637"/>
              <a:gd name="connsiteY49340" fmla="*/ 2577475 h 4608812"/>
              <a:gd name="connsiteX49341" fmla="*/ 7678296 w 12184637"/>
              <a:gd name="connsiteY49341" fmla="*/ 2539559 h 4608812"/>
              <a:gd name="connsiteX49342" fmla="*/ 7670418 w 12184637"/>
              <a:gd name="connsiteY49342" fmla="*/ 2540295 h 4608812"/>
              <a:gd name="connsiteX49343" fmla="*/ 7671154 w 12184637"/>
              <a:gd name="connsiteY49343" fmla="*/ 2548172 h 4608812"/>
              <a:gd name="connsiteX49344" fmla="*/ 7717389 w 12184637"/>
              <a:gd name="connsiteY49344" fmla="*/ 2586089 h 4608812"/>
              <a:gd name="connsiteX49345" fmla="*/ 7720997 w 12184637"/>
              <a:gd name="connsiteY49345" fmla="*/ 2587340 h 4608812"/>
              <a:gd name="connsiteX49346" fmla="*/ 7725268 w 12184637"/>
              <a:gd name="connsiteY49346" fmla="*/ 2585352 h 4608812"/>
              <a:gd name="connsiteX49347" fmla="*/ 7785491 w 12184637"/>
              <a:gd name="connsiteY49347" fmla="*/ 2624078 h 4608812"/>
              <a:gd name="connsiteX49348" fmla="*/ 7783871 w 12184637"/>
              <a:gd name="connsiteY49348" fmla="*/ 2616348 h 4608812"/>
              <a:gd name="connsiteX49349" fmla="*/ 7724016 w 12184637"/>
              <a:gd name="connsiteY49349" fmla="*/ 2577180 h 4608812"/>
              <a:gd name="connsiteX49350" fmla="*/ 7716285 w 12184637"/>
              <a:gd name="connsiteY49350" fmla="*/ 2578800 h 4608812"/>
              <a:gd name="connsiteX49351" fmla="*/ 7717905 w 12184637"/>
              <a:gd name="connsiteY49351" fmla="*/ 2586530 h 4608812"/>
              <a:gd name="connsiteX49352" fmla="*/ 7777761 w 12184637"/>
              <a:gd name="connsiteY49352" fmla="*/ 2625698 h 4608812"/>
              <a:gd name="connsiteX49353" fmla="*/ 7780853 w 12184637"/>
              <a:gd name="connsiteY49353" fmla="*/ 2626581 h 4608812"/>
              <a:gd name="connsiteX49354" fmla="*/ 7785491 w 12184637"/>
              <a:gd name="connsiteY49354" fmla="*/ 2624078 h 4608812"/>
              <a:gd name="connsiteX49355" fmla="*/ 7844316 w 12184637"/>
              <a:gd name="connsiteY49355" fmla="*/ 2658755 h 4608812"/>
              <a:gd name="connsiteX49356" fmla="*/ 7842401 w 12184637"/>
              <a:gd name="connsiteY49356" fmla="*/ 2651098 h 4608812"/>
              <a:gd name="connsiteX49357" fmla="*/ 7783724 w 12184637"/>
              <a:gd name="connsiteY49357" fmla="*/ 2616200 h 4608812"/>
              <a:gd name="connsiteX49358" fmla="*/ 7776067 w 12184637"/>
              <a:gd name="connsiteY49358" fmla="*/ 2618114 h 4608812"/>
              <a:gd name="connsiteX49359" fmla="*/ 7777981 w 12184637"/>
              <a:gd name="connsiteY49359" fmla="*/ 2625771 h 4608812"/>
              <a:gd name="connsiteX49360" fmla="*/ 7836660 w 12184637"/>
              <a:gd name="connsiteY49360" fmla="*/ 2660669 h 4608812"/>
              <a:gd name="connsiteX49361" fmla="*/ 7839531 w 12184637"/>
              <a:gd name="connsiteY49361" fmla="*/ 2661479 h 4608812"/>
              <a:gd name="connsiteX49362" fmla="*/ 7844316 w 12184637"/>
              <a:gd name="connsiteY49362" fmla="*/ 2658755 h 4608812"/>
              <a:gd name="connsiteX49363" fmla="*/ 11256677 w 12184637"/>
              <a:gd name="connsiteY49363" fmla="*/ 1722047 h 4608812"/>
              <a:gd name="connsiteX49364" fmla="*/ 11252038 w 12184637"/>
              <a:gd name="connsiteY49364" fmla="*/ 1715641 h 4608812"/>
              <a:gd name="connsiteX49365" fmla="*/ 11208454 w 12184637"/>
              <a:gd name="connsiteY49365" fmla="*/ 1708574 h 4608812"/>
              <a:gd name="connsiteX49366" fmla="*/ 11202049 w 12184637"/>
              <a:gd name="connsiteY49366" fmla="*/ 1713212 h 4608812"/>
              <a:gd name="connsiteX49367" fmla="*/ 11206687 w 12184637"/>
              <a:gd name="connsiteY49367" fmla="*/ 1719617 h 4608812"/>
              <a:gd name="connsiteX49368" fmla="*/ 11250271 w 12184637"/>
              <a:gd name="connsiteY49368" fmla="*/ 1726685 h 4608812"/>
              <a:gd name="connsiteX49369" fmla="*/ 11251229 w 12184637"/>
              <a:gd name="connsiteY49369" fmla="*/ 1726758 h 4608812"/>
              <a:gd name="connsiteX49370" fmla="*/ 11256677 w 12184637"/>
              <a:gd name="connsiteY49370" fmla="*/ 1722047 h 4608812"/>
              <a:gd name="connsiteX49371" fmla="*/ 11372707 w 12184637"/>
              <a:gd name="connsiteY49371" fmla="*/ 1738170 h 4608812"/>
              <a:gd name="connsiteX49372" fmla="*/ 11367995 w 12184637"/>
              <a:gd name="connsiteY49372" fmla="*/ 1731912 h 4608812"/>
              <a:gd name="connsiteX49373" fmla="*/ 11251966 w 12184637"/>
              <a:gd name="connsiteY49373" fmla="*/ 1715641 h 4608812"/>
              <a:gd name="connsiteX49374" fmla="*/ 11245633 w 12184637"/>
              <a:gd name="connsiteY49374" fmla="*/ 1720353 h 4608812"/>
              <a:gd name="connsiteX49375" fmla="*/ 11250419 w 12184637"/>
              <a:gd name="connsiteY49375" fmla="*/ 1726685 h 4608812"/>
              <a:gd name="connsiteX49376" fmla="*/ 11366449 w 12184637"/>
              <a:gd name="connsiteY49376" fmla="*/ 1742956 h 4608812"/>
              <a:gd name="connsiteX49377" fmla="*/ 11367259 w 12184637"/>
              <a:gd name="connsiteY49377" fmla="*/ 1743029 h 4608812"/>
              <a:gd name="connsiteX49378" fmla="*/ 11372707 w 12184637"/>
              <a:gd name="connsiteY49378" fmla="*/ 1738170 h 4608812"/>
              <a:gd name="connsiteX49379" fmla="*/ 11485719 w 12184637"/>
              <a:gd name="connsiteY49379" fmla="*/ 1749582 h 4608812"/>
              <a:gd name="connsiteX49380" fmla="*/ 11480712 w 12184637"/>
              <a:gd name="connsiteY49380" fmla="*/ 1743471 h 4608812"/>
              <a:gd name="connsiteX49381" fmla="*/ 11367701 w 12184637"/>
              <a:gd name="connsiteY49381" fmla="*/ 1731838 h 4608812"/>
              <a:gd name="connsiteX49382" fmla="*/ 11361590 w 12184637"/>
              <a:gd name="connsiteY49382" fmla="*/ 1736845 h 4608812"/>
              <a:gd name="connsiteX49383" fmla="*/ 11366596 w 12184637"/>
              <a:gd name="connsiteY49383" fmla="*/ 1742956 h 4608812"/>
              <a:gd name="connsiteX49384" fmla="*/ 11479608 w 12184637"/>
              <a:gd name="connsiteY49384" fmla="*/ 1754588 h 4608812"/>
              <a:gd name="connsiteX49385" fmla="*/ 11480197 w 12184637"/>
              <a:gd name="connsiteY49385" fmla="*/ 1754588 h 4608812"/>
              <a:gd name="connsiteX49386" fmla="*/ 11485719 w 12184637"/>
              <a:gd name="connsiteY49386" fmla="*/ 1749582 h 4608812"/>
              <a:gd name="connsiteX49387" fmla="*/ 11591516 w 12184637"/>
              <a:gd name="connsiteY49387" fmla="*/ 1753778 h 4608812"/>
              <a:gd name="connsiteX49388" fmla="*/ 11586214 w 12184637"/>
              <a:gd name="connsiteY49388" fmla="*/ 1747962 h 4608812"/>
              <a:gd name="connsiteX49389" fmla="*/ 11480418 w 12184637"/>
              <a:gd name="connsiteY49389" fmla="*/ 1743397 h 4608812"/>
              <a:gd name="connsiteX49390" fmla="*/ 11474602 w 12184637"/>
              <a:gd name="connsiteY49390" fmla="*/ 1748698 h 4608812"/>
              <a:gd name="connsiteX49391" fmla="*/ 11479903 w 12184637"/>
              <a:gd name="connsiteY49391" fmla="*/ 1754514 h 4608812"/>
              <a:gd name="connsiteX49392" fmla="*/ 11585699 w 12184637"/>
              <a:gd name="connsiteY49392" fmla="*/ 1759079 h 4608812"/>
              <a:gd name="connsiteX49393" fmla="*/ 11585994 w 12184637"/>
              <a:gd name="connsiteY49393" fmla="*/ 1759079 h 4608812"/>
              <a:gd name="connsiteX49394" fmla="*/ 11591516 w 12184637"/>
              <a:gd name="connsiteY49394" fmla="*/ 1753778 h 4608812"/>
              <a:gd name="connsiteX49395" fmla="*/ 11586214 w 12184637"/>
              <a:gd name="connsiteY49395" fmla="*/ 1759079 h 4608812"/>
              <a:gd name="connsiteX49396" fmla="*/ 11680231 w 12184637"/>
              <a:gd name="connsiteY49396" fmla="*/ 1754294 h 4608812"/>
              <a:gd name="connsiteX49397" fmla="*/ 11685532 w 12184637"/>
              <a:gd name="connsiteY49397" fmla="*/ 1748404 h 4608812"/>
              <a:gd name="connsiteX49398" fmla="*/ 11679716 w 12184637"/>
              <a:gd name="connsiteY49398" fmla="*/ 1743103 h 4608812"/>
              <a:gd name="connsiteX49399" fmla="*/ 11585699 w 12184637"/>
              <a:gd name="connsiteY49399" fmla="*/ 1747888 h 4608812"/>
              <a:gd name="connsiteX49400" fmla="*/ 11580398 w 12184637"/>
              <a:gd name="connsiteY49400" fmla="*/ 1753778 h 4608812"/>
              <a:gd name="connsiteX49401" fmla="*/ 11585994 w 12184637"/>
              <a:gd name="connsiteY49401" fmla="*/ 1759079 h 4608812"/>
              <a:gd name="connsiteX49402" fmla="*/ 11586214 w 12184637"/>
              <a:gd name="connsiteY49402" fmla="*/ 1759079 h 4608812"/>
              <a:gd name="connsiteX49403" fmla="*/ 11680893 w 12184637"/>
              <a:gd name="connsiteY49403" fmla="*/ 1754220 h 4608812"/>
              <a:gd name="connsiteX49404" fmla="*/ 11757168 w 12184637"/>
              <a:gd name="connsiteY49404" fmla="*/ 1740894 h 4608812"/>
              <a:gd name="connsiteX49405" fmla="*/ 11761732 w 12184637"/>
              <a:gd name="connsiteY49405" fmla="*/ 1734415 h 4608812"/>
              <a:gd name="connsiteX49406" fmla="*/ 11755254 w 12184637"/>
              <a:gd name="connsiteY49406" fmla="*/ 1729851 h 4608812"/>
              <a:gd name="connsiteX49407" fmla="*/ 11678980 w 12184637"/>
              <a:gd name="connsiteY49407" fmla="*/ 1743176 h 4608812"/>
              <a:gd name="connsiteX49408" fmla="*/ 11674415 w 12184637"/>
              <a:gd name="connsiteY49408" fmla="*/ 1749655 h 4608812"/>
              <a:gd name="connsiteX49409" fmla="*/ 11679936 w 12184637"/>
              <a:gd name="connsiteY49409" fmla="*/ 1754294 h 4608812"/>
              <a:gd name="connsiteX49410" fmla="*/ 11680893 w 12184637"/>
              <a:gd name="connsiteY49410" fmla="*/ 1754220 h 4608812"/>
              <a:gd name="connsiteX49411" fmla="*/ 11758345 w 12184637"/>
              <a:gd name="connsiteY49411" fmla="*/ 1740526 h 4608812"/>
              <a:gd name="connsiteX49412" fmla="*/ 11810691 w 12184637"/>
              <a:gd name="connsiteY49412" fmla="*/ 1719396 h 4608812"/>
              <a:gd name="connsiteX49413" fmla="*/ 11813784 w 12184637"/>
              <a:gd name="connsiteY49413" fmla="*/ 1712181 h 4608812"/>
              <a:gd name="connsiteX49414" fmla="*/ 11806569 w 12184637"/>
              <a:gd name="connsiteY49414" fmla="*/ 1709089 h 4608812"/>
              <a:gd name="connsiteX49415" fmla="*/ 11754223 w 12184637"/>
              <a:gd name="connsiteY49415" fmla="*/ 1730219 h 4608812"/>
              <a:gd name="connsiteX49416" fmla="*/ 11751130 w 12184637"/>
              <a:gd name="connsiteY49416" fmla="*/ 1737434 h 4608812"/>
              <a:gd name="connsiteX49417" fmla="*/ 11756357 w 12184637"/>
              <a:gd name="connsiteY49417" fmla="*/ 1740894 h 4608812"/>
              <a:gd name="connsiteX49418" fmla="*/ 11758345 w 12184637"/>
              <a:gd name="connsiteY49418" fmla="*/ 1740526 h 4608812"/>
              <a:gd name="connsiteX49419" fmla="*/ 11813931 w 12184637"/>
              <a:gd name="connsiteY49419" fmla="*/ 1715936 h 4608812"/>
              <a:gd name="connsiteX49420" fmla="*/ 11861860 w 12184637"/>
              <a:gd name="connsiteY49420" fmla="*/ 1563021 h 4608812"/>
              <a:gd name="connsiteX49421" fmla="*/ 11858252 w 12184637"/>
              <a:gd name="connsiteY49421" fmla="*/ 1556026 h 4608812"/>
              <a:gd name="connsiteX49422" fmla="*/ 11851258 w 12184637"/>
              <a:gd name="connsiteY49422" fmla="*/ 1559634 h 4608812"/>
              <a:gd name="connsiteX49423" fmla="*/ 11803329 w 12184637"/>
              <a:gd name="connsiteY49423" fmla="*/ 1712549 h 4608812"/>
              <a:gd name="connsiteX49424" fmla="*/ 11806936 w 12184637"/>
              <a:gd name="connsiteY49424" fmla="*/ 1719543 h 4608812"/>
              <a:gd name="connsiteX49425" fmla="*/ 11808630 w 12184637"/>
              <a:gd name="connsiteY49425" fmla="*/ 1719838 h 4608812"/>
              <a:gd name="connsiteX49426" fmla="*/ 11813931 w 12184637"/>
              <a:gd name="connsiteY49426" fmla="*/ 1715936 h 4608812"/>
              <a:gd name="connsiteX49427" fmla="*/ 11860903 w 12184637"/>
              <a:gd name="connsiteY49427" fmla="*/ 1564787 h 4608812"/>
              <a:gd name="connsiteX49428" fmla="*/ 11884535 w 12184637"/>
              <a:gd name="connsiteY49428" fmla="*/ 1534896 h 4608812"/>
              <a:gd name="connsiteX49429" fmla="*/ 11883652 w 12184637"/>
              <a:gd name="connsiteY49429" fmla="*/ 1527092 h 4608812"/>
              <a:gd name="connsiteX49430" fmla="*/ 11875848 w 12184637"/>
              <a:gd name="connsiteY49430" fmla="*/ 1527976 h 4608812"/>
              <a:gd name="connsiteX49431" fmla="*/ 11852215 w 12184637"/>
              <a:gd name="connsiteY49431" fmla="*/ 1557867 h 4608812"/>
              <a:gd name="connsiteX49432" fmla="*/ 11853098 w 12184637"/>
              <a:gd name="connsiteY49432" fmla="*/ 1565671 h 4608812"/>
              <a:gd name="connsiteX49433" fmla="*/ 11856559 w 12184637"/>
              <a:gd name="connsiteY49433" fmla="*/ 1566849 h 4608812"/>
              <a:gd name="connsiteX49434" fmla="*/ 11860903 w 12184637"/>
              <a:gd name="connsiteY49434" fmla="*/ 1564787 h 4608812"/>
              <a:gd name="connsiteX49435" fmla="*/ 6801076 w 12184637"/>
              <a:gd name="connsiteY49435" fmla="*/ 4555803 h 4608812"/>
              <a:gd name="connsiteX49436" fmla="*/ 6840685 w 12184637"/>
              <a:gd name="connsiteY49436" fmla="*/ 4538281 h 4608812"/>
              <a:gd name="connsiteX49437" fmla="*/ 6843556 w 12184637"/>
              <a:gd name="connsiteY49437" fmla="*/ 4530919 h 4608812"/>
              <a:gd name="connsiteX49438" fmla="*/ 6836194 w 12184637"/>
              <a:gd name="connsiteY49438" fmla="*/ 4528048 h 4608812"/>
              <a:gd name="connsiteX49439" fmla="*/ 6796585 w 12184637"/>
              <a:gd name="connsiteY49439" fmla="*/ 4545570 h 4608812"/>
              <a:gd name="connsiteX49440" fmla="*/ 6793713 w 12184637"/>
              <a:gd name="connsiteY49440" fmla="*/ 4552932 h 4608812"/>
              <a:gd name="connsiteX49441" fmla="*/ 6798867 w 12184637"/>
              <a:gd name="connsiteY49441" fmla="*/ 4556245 h 4608812"/>
              <a:gd name="connsiteX49442" fmla="*/ 6801076 w 12184637"/>
              <a:gd name="connsiteY49442" fmla="*/ 4555803 h 4608812"/>
              <a:gd name="connsiteX49443" fmla="*/ 6713022 w 12184637"/>
              <a:gd name="connsiteY49443" fmla="*/ 4576345 h 4608812"/>
              <a:gd name="connsiteX49444" fmla="*/ 6800045 w 12184637"/>
              <a:gd name="connsiteY49444" fmla="*/ 4556171 h 4608812"/>
              <a:gd name="connsiteX49445" fmla="*/ 6804241 w 12184637"/>
              <a:gd name="connsiteY49445" fmla="*/ 4549472 h 4608812"/>
              <a:gd name="connsiteX49446" fmla="*/ 6797542 w 12184637"/>
              <a:gd name="connsiteY49446" fmla="*/ 4545275 h 4608812"/>
              <a:gd name="connsiteX49447" fmla="*/ 6710519 w 12184637"/>
              <a:gd name="connsiteY49447" fmla="*/ 4565448 h 4608812"/>
              <a:gd name="connsiteX49448" fmla="*/ 6706323 w 12184637"/>
              <a:gd name="connsiteY49448" fmla="*/ 4572148 h 4608812"/>
              <a:gd name="connsiteX49449" fmla="*/ 6711771 w 12184637"/>
              <a:gd name="connsiteY49449" fmla="*/ 4576492 h 4608812"/>
              <a:gd name="connsiteX49450" fmla="*/ 6713022 w 12184637"/>
              <a:gd name="connsiteY49450" fmla="*/ 4576345 h 4608812"/>
              <a:gd name="connsiteX49451" fmla="*/ 6686812 w 12184637"/>
              <a:gd name="connsiteY49451" fmla="*/ 4582897 h 4608812"/>
              <a:gd name="connsiteX49452" fmla="*/ 6713169 w 12184637"/>
              <a:gd name="connsiteY49452" fmla="*/ 4576345 h 4608812"/>
              <a:gd name="connsiteX49453" fmla="*/ 6717219 w 12184637"/>
              <a:gd name="connsiteY49453" fmla="*/ 4569571 h 4608812"/>
              <a:gd name="connsiteX49454" fmla="*/ 6710445 w 12184637"/>
              <a:gd name="connsiteY49454" fmla="*/ 4565522 h 4608812"/>
              <a:gd name="connsiteX49455" fmla="*/ 6684088 w 12184637"/>
              <a:gd name="connsiteY49455" fmla="*/ 4572074 h 4608812"/>
              <a:gd name="connsiteX49456" fmla="*/ 6680039 w 12184637"/>
              <a:gd name="connsiteY49456" fmla="*/ 4578848 h 4608812"/>
              <a:gd name="connsiteX49457" fmla="*/ 6685487 w 12184637"/>
              <a:gd name="connsiteY49457" fmla="*/ 4583044 h 4608812"/>
              <a:gd name="connsiteX49458" fmla="*/ 6686812 w 12184637"/>
              <a:gd name="connsiteY49458" fmla="*/ 4582897 h 4608812"/>
              <a:gd name="connsiteX49459" fmla="*/ 6684162 w 12184637"/>
              <a:gd name="connsiteY49459" fmla="*/ 4583486 h 4608812"/>
              <a:gd name="connsiteX49460" fmla="*/ 6686739 w 12184637"/>
              <a:gd name="connsiteY49460" fmla="*/ 4582897 h 4608812"/>
              <a:gd name="connsiteX49461" fmla="*/ 6690861 w 12184637"/>
              <a:gd name="connsiteY49461" fmla="*/ 4576197 h 4608812"/>
              <a:gd name="connsiteX49462" fmla="*/ 6684162 w 12184637"/>
              <a:gd name="connsiteY49462" fmla="*/ 4572074 h 4608812"/>
              <a:gd name="connsiteX49463" fmla="*/ 6681585 w 12184637"/>
              <a:gd name="connsiteY49463" fmla="*/ 4572663 h 4608812"/>
              <a:gd name="connsiteX49464" fmla="*/ 6677462 w 12184637"/>
              <a:gd name="connsiteY49464" fmla="*/ 4579363 h 4608812"/>
              <a:gd name="connsiteX49465" fmla="*/ 6682910 w 12184637"/>
              <a:gd name="connsiteY49465" fmla="*/ 4583633 h 4608812"/>
              <a:gd name="connsiteX49466" fmla="*/ 6684162 w 12184637"/>
              <a:gd name="connsiteY49466" fmla="*/ 4583486 h 4608812"/>
              <a:gd name="connsiteX49467" fmla="*/ 6599274 w 12184637"/>
              <a:gd name="connsiteY49467" fmla="*/ 4593352 h 4608812"/>
              <a:gd name="connsiteX49468" fmla="*/ 6683573 w 12184637"/>
              <a:gd name="connsiteY49468" fmla="*/ 4583633 h 4608812"/>
              <a:gd name="connsiteX49469" fmla="*/ 6688505 w 12184637"/>
              <a:gd name="connsiteY49469" fmla="*/ 4577449 h 4608812"/>
              <a:gd name="connsiteX49470" fmla="*/ 6682321 w 12184637"/>
              <a:gd name="connsiteY49470" fmla="*/ 4572516 h 4608812"/>
              <a:gd name="connsiteX49471" fmla="*/ 6598023 w 12184637"/>
              <a:gd name="connsiteY49471" fmla="*/ 4582234 h 4608812"/>
              <a:gd name="connsiteX49472" fmla="*/ 6593090 w 12184637"/>
              <a:gd name="connsiteY49472" fmla="*/ 4588418 h 4608812"/>
              <a:gd name="connsiteX49473" fmla="*/ 6598685 w 12184637"/>
              <a:gd name="connsiteY49473" fmla="*/ 4593352 h 4608812"/>
              <a:gd name="connsiteX49474" fmla="*/ 6599274 w 12184637"/>
              <a:gd name="connsiteY49474" fmla="*/ 4593352 h 4608812"/>
              <a:gd name="connsiteX49475" fmla="*/ 6505110 w 12184637"/>
              <a:gd name="connsiteY49475" fmla="*/ 4604174 h 4608812"/>
              <a:gd name="connsiteX49476" fmla="*/ 6599274 w 12184637"/>
              <a:gd name="connsiteY49476" fmla="*/ 4593278 h 4608812"/>
              <a:gd name="connsiteX49477" fmla="*/ 6604207 w 12184637"/>
              <a:gd name="connsiteY49477" fmla="*/ 4587093 h 4608812"/>
              <a:gd name="connsiteX49478" fmla="*/ 6598023 w 12184637"/>
              <a:gd name="connsiteY49478" fmla="*/ 4582161 h 4608812"/>
              <a:gd name="connsiteX49479" fmla="*/ 6503859 w 12184637"/>
              <a:gd name="connsiteY49479" fmla="*/ 4593057 h 4608812"/>
              <a:gd name="connsiteX49480" fmla="*/ 6498926 w 12184637"/>
              <a:gd name="connsiteY49480" fmla="*/ 4599241 h 4608812"/>
              <a:gd name="connsiteX49481" fmla="*/ 6504521 w 12184637"/>
              <a:gd name="connsiteY49481" fmla="*/ 4604174 h 4608812"/>
              <a:gd name="connsiteX49482" fmla="*/ 6505110 w 12184637"/>
              <a:gd name="connsiteY49482" fmla="*/ 4604174 h 4608812"/>
              <a:gd name="connsiteX49483" fmla="*/ 6438040 w 12184637"/>
              <a:gd name="connsiteY49483" fmla="*/ 4612052 h 4608812"/>
              <a:gd name="connsiteX49484" fmla="*/ 6505037 w 12184637"/>
              <a:gd name="connsiteY49484" fmla="*/ 4604174 h 4608812"/>
              <a:gd name="connsiteX49485" fmla="*/ 6509896 w 12184637"/>
              <a:gd name="connsiteY49485" fmla="*/ 4597990 h 4608812"/>
              <a:gd name="connsiteX49486" fmla="*/ 6503711 w 12184637"/>
              <a:gd name="connsiteY49486" fmla="*/ 4593130 h 4608812"/>
              <a:gd name="connsiteX49487" fmla="*/ 6436714 w 12184637"/>
              <a:gd name="connsiteY49487" fmla="*/ 4601008 h 4608812"/>
              <a:gd name="connsiteX49488" fmla="*/ 6431855 w 12184637"/>
              <a:gd name="connsiteY49488" fmla="*/ 4607193 h 4608812"/>
              <a:gd name="connsiteX49489" fmla="*/ 6437451 w 12184637"/>
              <a:gd name="connsiteY49489" fmla="*/ 4612125 h 4608812"/>
              <a:gd name="connsiteX49490" fmla="*/ 6438040 w 12184637"/>
              <a:gd name="connsiteY49490" fmla="*/ 4612052 h 4608812"/>
              <a:gd name="connsiteX49491" fmla="*/ 6442972 w 12184637"/>
              <a:gd name="connsiteY49491" fmla="*/ 4606604 h 4608812"/>
              <a:gd name="connsiteX49492" fmla="*/ 6437524 w 12184637"/>
              <a:gd name="connsiteY49492" fmla="*/ 4600935 h 4608812"/>
              <a:gd name="connsiteX49493" fmla="*/ 6365300 w 12184637"/>
              <a:gd name="connsiteY49493" fmla="*/ 4599757 h 4608812"/>
              <a:gd name="connsiteX49494" fmla="*/ 6365152 w 12184637"/>
              <a:gd name="connsiteY49494" fmla="*/ 4599757 h 4608812"/>
              <a:gd name="connsiteX49495" fmla="*/ 6359631 w 12184637"/>
              <a:gd name="connsiteY49495" fmla="*/ 4605205 h 4608812"/>
              <a:gd name="connsiteX49496" fmla="*/ 6365079 w 12184637"/>
              <a:gd name="connsiteY49496" fmla="*/ 4610874 h 4608812"/>
              <a:gd name="connsiteX49497" fmla="*/ 6437303 w 12184637"/>
              <a:gd name="connsiteY49497" fmla="*/ 4612052 h 4608812"/>
              <a:gd name="connsiteX49498" fmla="*/ 6437451 w 12184637"/>
              <a:gd name="connsiteY49498" fmla="*/ 4612052 h 4608812"/>
              <a:gd name="connsiteX49499" fmla="*/ 6442972 w 12184637"/>
              <a:gd name="connsiteY49499" fmla="*/ 4606604 h 4608812"/>
              <a:gd name="connsiteX49500" fmla="*/ 6370748 w 12184637"/>
              <a:gd name="connsiteY49500" fmla="*/ 4605867 h 4608812"/>
              <a:gd name="connsiteX49501" fmla="*/ 6365668 w 12184637"/>
              <a:gd name="connsiteY49501" fmla="*/ 4599830 h 4608812"/>
              <a:gd name="connsiteX49502" fmla="*/ 6291824 w 12184637"/>
              <a:gd name="connsiteY49502" fmla="*/ 4593204 h 4608812"/>
              <a:gd name="connsiteX49503" fmla="*/ 6285787 w 12184637"/>
              <a:gd name="connsiteY49503" fmla="*/ 4598284 h 4608812"/>
              <a:gd name="connsiteX49504" fmla="*/ 6290867 w 12184637"/>
              <a:gd name="connsiteY49504" fmla="*/ 4604321 h 4608812"/>
              <a:gd name="connsiteX49505" fmla="*/ 6364711 w 12184637"/>
              <a:gd name="connsiteY49505" fmla="*/ 4610947 h 4608812"/>
              <a:gd name="connsiteX49506" fmla="*/ 6365300 w 12184637"/>
              <a:gd name="connsiteY49506" fmla="*/ 4610947 h 4608812"/>
              <a:gd name="connsiteX49507" fmla="*/ 6370748 w 12184637"/>
              <a:gd name="connsiteY49507" fmla="*/ 4605867 h 4608812"/>
              <a:gd name="connsiteX49508" fmla="*/ 6296904 w 12184637"/>
              <a:gd name="connsiteY49508" fmla="*/ 4599241 h 4608812"/>
              <a:gd name="connsiteX49509" fmla="*/ 6291824 w 12184637"/>
              <a:gd name="connsiteY49509" fmla="*/ 4593204 h 4608812"/>
              <a:gd name="connsiteX49510" fmla="*/ 6214888 w 12184637"/>
              <a:gd name="connsiteY49510" fmla="*/ 4586284 h 4608812"/>
              <a:gd name="connsiteX49511" fmla="*/ 6208851 w 12184637"/>
              <a:gd name="connsiteY49511" fmla="*/ 4591364 h 4608812"/>
              <a:gd name="connsiteX49512" fmla="*/ 6213931 w 12184637"/>
              <a:gd name="connsiteY49512" fmla="*/ 4597401 h 4608812"/>
              <a:gd name="connsiteX49513" fmla="*/ 6290867 w 12184637"/>
              <a:gd name="connsiteY49513" fmla="*/ 4604321 h 4608812"/>
              <a:gd name="connsiteX49514" fmla="*/ 6291456 w 12184637"/>
              <a:gd name="connsiteY49514" fmla="*/ 4604321 h 4608812"/>
              <a:gd name="connsiteX49515" fmla="*/ 6296904 w 12184637"/>
              <a:gd name="connsiteY49515" fmla="*/ 4599241 h 4608812"/>
              <a:gd name="connsiteX49516" fmla="*/ 6219968 w 12184637"/>
              <a:gd name="connsiteY49516" fmla="*/ 4592321 h 4608812"/>
              <a:gd name="connsiteX49517" fmla="*/ 6214888 w 12184637"/>
              <a:gd name="connsiteY49517" fmla="*/ 4586284 h 4608812"/>
              <a:gd name="connsiteX49518" fmla="*/ 6169168 w 12184637"/>
              <a:gd name="connsiteY49518" fmla="*/ 4582161 h 4608812"/>
              <a:gd name="connsiteX49519" fmla="*/ 6163130 w 12184637"/>
              <a:gd name="connsiteY49519" fmla="*/ 4587241 h 4608812"/>
              <a:gd name="connsiteX49520" fmla="*/ 6168210 w 12184637"/>
              <a:gd name="connsiteY49520" fmla="*/ 4593278 h 4608812"/>
              <a:gd name="connsiteX49521" fmla="*/ 6213931 w 12184637"/>
              <a:gd name="connsiteY49521" fmla="*/ 4597401 h 4608812"/>
              <a:gd name="connsiteX49522" fmla="*/ 6214520 w 12184637"/>
              <a:gd name="connsiteY49522" fmla="*/ 4597401 h 4608812"/>
              <a:gd name="connsiteX49523" fmla="*/ 6219968 w 12184637"/>
              <a:gd name="connsiteY49523" fmla="*/ 4592321 h 4608812"/>
              <a:gd name="connsiteX49524" fmla="*/ 6174100 w 12184637"/>
              <a:gd name="connsiteY49524" fmla="*/ 4588713 h 4608812"/>
              <a:gd name="connsiteX49525" fmla="*/ 6169683 w 12184637"/>
              <a:gd name="connsiteY49525" fmla="*/ 4582161 h 4608812"/>
              <a:gd name="connsiteX49526" fmla="*/ 5971563 w 12184637"/>
              <a:gd name="connsiteY49526" fmla="*/ 4543140 h 4608812"/>
              <a:gd name="connsiteX49527" fmla="*/ 5965011 w 12184637"/>
              <a:gd name="connsiteY49527" fmla="*/ 4547558 h 4608812"/>
              <a:gd name="connsiteX49528" fmla="*/ 5969428 w 12184637"/>
              <a:gd name="connsiteY49528" fmla="*/ 4554110 h 4608812"/>
              <a:gd name="connsiteX49529" fmla="*/ 6167548 w 12184637"/>
              <a:gd name="connsiteY49529" fmla="*/ 4593130 h 4608812"/>
              <a:gd name="connsiteX49530" fmla="*/ 6168652 w 12184637"/>
              <a:gd name="connsiteY49530" fmla="*/ 4593204 h 4608812"/>
              <a:gd name="connsiteX49531" fmla="*/ 6174100 w 12184637"/>
              <a:gd name="connsiteY49531" fmla="*/ 4588713 h 4608812"/>
              <a:gd name="connsiteX49532" fmla="*/ 5976054 w 12184637"/>
              <a:gd name="connsiteY49532" fmla="*/ 4549325 h 4608812"/>
              <a:gd name="connsiteX49533" fmla="*/ 5971195 w 12184637"/>
              <a:gd name="connsiteY49533" fmla="*/ 4543140 h 4608812"/>
              <a:gd name="connsiteX49534" fmla="*/ 5887927 w 12184637"/>
              <a:gd name="connsiteY49534" fmla="*/ 4533201 h 4608812"/>
              <a:gd name="connsiteX49535" fmla="*/ 5881743 w 12184637"/>
              <a:gd name="connsiteY49535" fmla="*/ 4538060 h 4608812"/>
              <a:gd name="connsiteX49536" fmla="*/ 5886602 w 12184637"/>
              <a:gd name="connsiteY49536" fmla="*/ 4544245 h 4608812"/>
              <a:gd name="connsiteX49537" fmla="*/ 5969870 w 12184637"/>
              <a:gd name="connsiteY49537" fmla="*/ 4554184 h 4608812"/>
              <a:gd name="connsiteX49538" fmla="*/ 5970606 w 12184637"/>
              <a:gd name="connsiteY49538" fmla="*/ 4554258 h 4608812"/>
              <a:gd name="connsiteX49539" fmla="*/ 5976054 w 12184637"/>
              <a:gd name="connsiteY49539" fmla="*/ 4549325 h 4608812"/>
              <a:gd name="connsiteX49540" fmla="*/ 5892639 w 12184637"/>
              <a:gd name="connsiteY49540" fmla="*/ 4540048 h 4608812"/>
              <a:gd name="connsiteX49541" fmla="*/ 5888516 w 12184637"/>
              <a:gd name="connsiteY49541" fmla="*/ 4533348 h 4608812"/>
              <a:gd name="connsiteX49542" fmla="*/ 5727650 w 12184637"/>
              <a:gd name="connsiteY49542" fmla="*/ 4494844 h 4608812"/>
              <a:gd name="connsiteX49543" fmla="*/ 5720950 w 12184637"/>
              <a:gd name="connsiteY49543" fmla="*/ 4498967 h 4608812"/>
              <a:gd name="connsiteX49544" fmla="*/ 5725072 w 12184637"/>
              <a:gd name="connsiteY49544" fmla="*/ 4505666 h 4608812"/>
              <a:gd name="connsiteX49545" fmla="*/ 5885939 w 12184637"/>
              <a:gd name="connsiteY49545" fmla="*/ 4544171 h 4608812"/>
              <a:gd name="connsiteX49546" fmla="*/ 5887265 w 12184637"/>
              <a:gd name="connsiteY49546" fmla="*/ 4544318 h 4608812"/>
              <a:gd name="connsiteX49547" fmla="*/ 5892639 w 12184637"/>
              <a:gd name="connsiteY49547" fmla="*/ 4540048 h 4608812"/>
              <a:gd name="connsiteX49548" fmla="*/ 5731699 w 12184637"/>
              <a:gd name="connsiteY49548" fmla="*/ 4501543 h 4608812"/>
              <a:gd name="connsiteX49549" fmla="*/ 5727576 w 12184637"/>
              <a:gd name="connsiteY49549" fmla="*/ 4494844 h 4608812"/>
              <a:gd name="connsiteX49550" fmla="*/ 5677585 w 12184637"/>
              <a:gd name="connsiteY49550" fmla="*/ 4482843 h 4608812"/>
              <a:gd name="connsiteX49551" fmla="*/ 5670886 w 12184637"/>
              <a:gd name="connsiteY49551" fmla="*/ 4486966 h 4608812"/>
              <a:gd name="connsiteX49552" fmla="*/ 5675009 w 12184637"/>
              <a:gd name="connsiteY49552" fmla="*/ 4493665 h 4608812"/>
              <a:gd name="connsiteX49553" fmla="*/ 5724999 w 12184637"/>
              <a:gd name="connsiteY49553" fmla="*/ 4505592 h 4608812"/>
              <a:gd name="connsiteX49554" fmla="*/ 5726324 w 12184637"/>
              <a:gd name="connsiteY49554" fmla="*/ 4505740 h 4608812"/>
              <a:gd name="connsiteX49555" fmla="*/ 5731699 w 12184637"/>
              <a:gd name="connsiteY49555" fmla="*/ 4501543 h 4608812"/>
              <a:gd name="connsiteX49556" fmla="*/ 11241584 w 12184637"/>
              <a:gd name="connsiteY49556" fmla="*/ 1167517 h 4608812"/>
              <a:gd name="connsiteX49557" fmla="*/ 11247032 w 12184637"/>
              <a:gd name="connsiteY49557" fmla="*/ 1161848 h 4608812"/>
              <a:gd name="connsiteX49558" fmla="*/ 11246075 w 12184637"/>
              <a:gd name="connsiteY49558" fmla="*/ 1118778 h 4608812"/>
              <a:gd name="connsiteX49559" fmla="*/ 11240480 w 12184637"/>
              <a:gd name="connsiteY49559" fmla="*/ 1113330 h 4608812"/>
              <a:gd name="connsiteX49560" fmla="*/ 11240406 w 12184637"/>
              <a:gd name="connsiteY49560" fmla="*/ 1113330 h 4608812"/>
              <a:gd name="connsiteX49561" fmla="*/ 11234958 w 12184637"/>
              <a:gd name="connsiteY49561" fmla="*/ 1118999 h 4608812"/>
              <a:gd name="connsiteX49562" fmla="*/ 11235915 w 12184637"/>
              <a:gd name="connsiteY49562" fmla="*/ 1162069 h 4608812"/>
              <a:gd name="connsiteX49563" fmla="*/ 11241511 w 12184637"/>
              <a:gd name="connsiteY49563" fmla="*/ 1167517 h 4608812"/>
              <a:gd name="connsiteX49564" fmla="*/ 11241584 w 12184637"/>
              <a:gd name="connsiteY49564" fmla="*/ 1167517 h 4608812"/>
              <a:gd name="connsiteX49565" fmla="*/ 11236872 w 12184637"/>
              <a:gd name="connsiteY49565" fmla="*/ 1208157 h 4608812"/>
              <a:gd name="connsiteX49566" fmla="*/ 11246885 w 12184637"/>
              <a:gd name="connsiteY49566" fmla="*/ 1163173 h 4608812"/>
              <a:gd name="connsiteX49567" fmla="*/ 11242689 w 12184637"/>
              <a:gd name="connsiteY49567" fmla="*/ 1156547 h 4608812"/>
              <a:gd name="connsiteX49568" fmla="*/ 11236063 w 12184637"/>
              <a:gd name="connsiteY49568" fmla="*/ 1160743 h 4608812"/>
              <a:gd name="connsiteX49569" fmla="*/ 11226050 w 12184637"/>
              <a:gd name="connsiteY49569" fmla="*/ 1205727 h 4608812"/>
              <a:gd name="connsiteX49570" fmla="*/ 11230246 w 12184637"/>
              <a:gd name="connsiteY49570" fmla="*/ 1212353 h 4608812"/>
              <a:gd name="connsiteX49571" fmla="*/ 11231498 w 12184637"/>
              <a:gd name="connsiteY49571" fmla="*/ 1212500 h 4608812"/>
              <a:gd name="connsiteX49572" fmla="*/ 11236872 w 12184637"/>
              <a:gd name="connsiteY49572" fmla="*/ 1208157 h 4608812"/>
              <a:gd name="connsiteX49573" fmla="*/ 11221853 w 12184637"/>
              <a:gd name="connsiteY49573" fmla="*/ 1261681 h 4608812"/>
              <a:gd name="connsiteX49574" fmla="*/ 11236799 w 12184637"/>
              <a:gd name="connsiteY49574" fmla="*/ 1208451 h 4608812"/>
              <a:gd name="connsiteX49575" fmla="*/ 11232970 w 12184637"/>
              <a:gd name="connsiteY49575" fmla="*/ 1201604 h 4608812"/>
              <a:gd name="connsiteX49576" fmla="*/ 11226124 w 12184637"/>
              <a:gd name="connsiteY49576" fmla="*/ 1205433 h 4608812"/>
              <a:gd name="connsiteX49577" fmla="*/ 11211178 w 12184637"/>
              <a:gd name="connsiteY49577" fmla="*/ 1258662 h 4608812"/>
              <a:gd name="connsiteX49578" fmla="*/ 11215007 w 12184637"/>
              <a:gd name="connsiteY49578" fmla="*/ 1265509 h 4608812"/>
              <a:gd name="connsiteX49579" fmla="*/ 11216552 w 12184637"/>
              <a:gd name="connsiteY49579" fmla="*/ 1265730 h 4608812"/>
              <a:gd name="connsiteX49580" fmla="*/ 11221853 w 12184637"/>
              <a:gd name="connsiteY49580" fmla="*/ 1261681 h 4608812"/>
              <a:gd name="connsiteX49581" fmla="*/ 11207718 w 12184637"/>
              <a:gd name="connsiteY49581" fmla="*/ 1329046 h 4608812"/>
              <a:gd name="connsiteX49582" fmla="*/ 11221927 w 12184637"/>
              <a:gd name="connsiteY49582" fmla="*/ 1261313 h 4608812"/>
              <a:gd name="connsiteX49583" fmla="*/ 11217657 w 12184637"/>
              <a:gd name="connsiteY49583" fmla="*/ 1254687 h 4608812"/>
              <a:gd name="connsiteX49584" fmla="*/ 11211031 w 12184637"/>
              <a:gd name="connsiteY49584" fmla="*/ 1258957 h 4608812"/>
              <a:gd name="connsiteX49585" fmla="*/ 11196821 w 12184637"/>
              <a:gd name="connsiteY49585" fmla="*/ 1326690 h 4608812"/>
              <a:gd name="connsiteX49586" fmla="*/ 11201092 w 12184637"/>
              <a:gd name="connsiteY49586" fmla="*/ 1333316 h 4608812"/>
              <a:gd name="connsiteX49587" fmla="*/ 11202270 w 12184637"/>
              <a:gd name="connsiteY49587" fmla="*/ 1333463 h 4608812"/>
              <a:gd name="connsiteX49588" fmla="*/ 11207718 w 12184637"/>
              <a:gd name="connsiteY49588" fmla="*/ 1329046 h 4608812"/>
              <a:gd name="connsiteX49589" fmla="*/ 11188649 w 12184637"/>
              <a:gd name="connsiteY49589" fmla="*/ 1409369 h 4608812"/>
              <a:gd name="connsiteX49590" fmla="*/ 11207718 w 12184637"/>
              <a:gd name="connsiteY49590" fmla="*/ 1329193 h 4608812"/>
              <a:gd name="connsiteX49591" fmla="*/ 11203595 w 12184637"/>
              <a:gd name="connsiteY49591" fmla="*/ 1322494 h 4608812"/>
              <a:gd name="connsiteX49592" fmla="*/ 11196895 w 12184637"/>
              <a:gd name="connsiteY49592" fmla="*/ 1326616 h 4608812"/>
              <a:gd name="connsiteX49593" fmla="*/ 11177826 w 12184637"/>
              <a:gd name="connsiteY49593" fmla="*/ 1406792 h 4608812"/>
              <a:gd name="connsiteX49594" fmla="*/ 11181950 w 12184637"/>
              <a:gd name="connsiteY49594" fmla="*/ 1413492 h 4608812"/>
              <a:gd name="connsiteX49595" fmla="*/ 11183275 w 12184637"/>
              <a:gd name="connsiteY49595" fmla="*/ 1413639 h 4608812"/>
              <a:gd name="connsiteX49596" fmla="*/ 11188649 w 12184637"/>
              <a:gd name="connsiteY49596" fmla="*/ 1409369 h 4608812"/>
              <a:gd name="connsiteX49597" fmla="*/ 11158096 w 12184637"/>
              <a:gd name="connsiteY49597" fmla="*/ 1500441 h 4608812"/>
              <a:gd name="connsiteX49598" fmla="*/ 11188501 w 12184637"/>
              <a:gd name="connsiteY49598" fmla="*/ 1409811 h 4608812"/>
              <a:gd name="connsiteX49599" fmla="*/ 11184968 w 12184637"/>
              <a:gd name="connsiteY49599" fmla="*/ 1402743 h 4608812"/>
              <a:gd name="connsiteX49600" fmla="*/ 11177900 w 12184637"/>
              <a:gd name="connsiteY49600" fmla="*/ 1406277 h 4608812"/>
              <a:gd name="connsiteX49601" fmla="*/ 11147494 w 12184637"/>
              <a:gd name="connsiteY49601" fmla="*/ 1496907 h 4608812"/>
              <a:gd name="connsiteX49602" fmla="*/ 11151028 w 12184637"/>
              <a:gd name="connsiteY49602" fmla="*/ 1503975 h 4608812"/>
              <a:gd name="connsiteX49603" fmla="*/ 11152868 w 12184637"/>
              <a:gd name="connsiteY49603" fmla="*/ 1504269 h 4608812"/>
              <a:gd name="connsiteX49604" fmla="*/ 11158096 w 12184637"/>
              <a:gd name="connsiteY49604" fmla="*/ 1500441 h 4608812"/>
              <a:gd name="connsiteX49605" fmla="*/ 11121211 w 12184637"/>
              <a:gd name="connsiteY49605" fmla="*/ 1595636 h 4608812"/>
              <a:gd name="connsiteX49606" fmla="*/ 11158022 w 12184637"/>
              <a:gd name="connsiteY49606" fmla="*/ 1500735 h 4608812"/>
              <a:gd name="connsiteX49607" fmla="*/ 11154856 w 12184637"/>
              <a:gd name="connsiteY49607" fmla="*/ 1493520 h 4608812"/>
              <a:gd name="connsiteX49608" fmla="*/ 11147641 w 12184637"/>
              <a:gd name="connsiteY49608" fmla="*/ 1496686 h 4608812"/>
              <a:gd name="connsiteX49609" fmla="*/ 11110830 w 12184637"/>
              <a:gd name="connsiteY49609" fmla="*/ 1591586 h 4608812"/>
              <a:gd name="connsiteX49610" fmla="*/ 11113995 w 12184637"/>
              <a:gd name="connsiteY49610" fmla="*/ 1598801 h 4608812"/>
              <a:gd name="connsiteX49611" fmla="*/ 11116056 w 12184637"/>
              <a:gd name="connsiteY49611" fmla="*/ 1599170 h 4608812"/>
              <a:gd name="connsiteX49612" fmla="*/ 11121211 w 12184637"/>
              <a:gd name="connsiteY49612" fmla="*/ 1595636 h 4608812"/>
              <a:gd name="connsiteX49613" fmla="*/ 11082116 w 12184637"/>
              <a:gd name="connsiteY49613" fmla="*/ 1689137 h 4608812"/>
              <a:gd name="connsiteX49614" fmla="*/ 11121137 w 12184637"/>
              <a:gd name="connsiteY49614" fmla="*/ 1595783 h 4608812"/>
              <a:gd name="connsiteX49615" fmla="*/ 11118118 w 12184637"/>
              <a:gd name="connsiteY49615" fmla="*/ 1588494 h 4608812"/>
              <a:gd name="connsiteX49616" fmla="*/ 11110830 w 12184637"/>
              <a:gd name="connsiteY49616" fmla="*/ 1591513 h 4608812"/>
              <a:gd name="connsiteX49617" fmla="*/ 11071809 w 12184637"/>
              <a:gd name="connsiteY49617" fmla="*/ 1684867 h 4608812"/>
              <a:gd name="connsiteX49618" fmla="*/ 11074828 w 12184637"/>
              <a:gd name="connsiteY49618" fmla="*/ 1692156 h 4608812"/>
              <a:gd name="connsiteX49619" fmla="*/ 11077037 w 12184637"/>
              <a:gd name="connsiteY49619" fmla="*/ 1692597 h 4608812"/>
              <a:gd name="connsiteX49620" fmla="*/ 11082116 w 12184637"/>
              <a:gd name="connsiteY49620" fmla="*/ 1689137 h 4608812"/>
              <a:gd name="connsiteX49621" fmla="*/ 11042286 w 12184637"/>
              <a:gd name="connsiteY49621" fmla="*/ 1775865 h 4608812"/>
              <a:gd name="connsiteX49622" fmla="*/ 11082043 w 12184637"/>
              <a:gd name="connsiteY49622" fmla="*/ 1689284 h 4608812"/>
              <a:gd name="connsiteX49623" fmla="*/ 11079319 w 12184637"/>
              <a:gd name="connsiteY49623" fmla="*/ 1681922 h 4608812"/>
              <a:gd name="connsiteX49624" fmla="*/ 11071956 w 12184637"/>
              <a:gd name="connsiteY49624" fmla="*/ 1684646 h 4608812"/>
              <a:gd name="connsiteX49625" fmla="*/ 11032200 w 12184637"/>
              <a:gd name="connsiteY49625" fmla="*/ 1771227 h 4608812"/>
              <a:gd name="connsiteX49626" fmla="*/ 11034924 w 12184637"/>
              <a:gd name="connsiteY49626" fmla="*/ 1778589 h 4608812"/>
              <a:gd name="connsiteX49627" fmla="*/ 11037280 w 12184637"/>
              <a:gd name="connsiteY49627" fmla="*/ 1779105 h 4608812"/>
              <a:gd name="connsiteX49628" fmla="*/ 11042286 w 12184637"/>
              <a:gd name="connsiteY49628" fmla="*/ 1775865 h 4608812"/>
              <a:gd name="connsiteX49629" fmla="*/ 11003192 w 12184637"/>
              <a:gd name="connsiteY49629" fmla="*/ 1850740 h 4608812"/>
              <a:gd name="connsiteX49630" fmla="*/ 11042139 w 12184637"/>
              <a:gd name="connsiteY49630" fmla="*/ 1776160 h 4608812"/>
              <a:gd name="connsiteX49631" fmla="*/ 11039783 w 12184637"/>
              <a:gd name="connsiteY49631" fmla="*/ 1768650 h 4608812"/>
              <a:gd name="connsiteX49632" fmla="*/ 11032273 w 12184637"/>
              <a:gd name="connsiteY49632" fmla="*/ 1771006 h 4608812"/>
              <a:gd name="connsiteX49633" fmla="*/ 10993327 w 12184637"/>
              <a:gd name="connsiteY49633" fmla="*/ 1845586 h 4608812"/>
              <a:gd name="connsiteX49634" fmla="*/ 10995683 w 12184637"/>
              <a:gd name="connsiteY49634" fmla="*/ 1853096 h 4608812"/>
              <a:gd name="connsiteX49635" fmla="*/ 10998333 w 12184637"/>
              <a:gd name="connsiteY49635" fmla="*/ 1853758 h 4608812"/>
              <a:gd name="connsiteX49636" fmla="*/ 11003192 w 12184637"/>
              <a:gd name="connsiteY49636" fmla="*/ 1850740 h 4608812"/>
              <a:gd name="connsiteX49637" fmla="*/ 10975068 w 12184637"/>
              <a:gd name="connsiteY49637" fmla="*/ 1910596 h 4608812"/>
              <a:gd name="connsiteX49638" fmla="*/ 11003340 w 12184637"/>
              <a:gd name="connsiteY49638" fmla="*/ 1850445 h 4608812"/>
              <a:gd name="connsiteX49639" fmla="*/ 11000690 w 12184637"/>
              <a:gd name="connsiteY49639" fmla="*/ 1843010 h 4608812"/>
              <a:gd name="connsiteX49640" fmla="*/ 10993254 w 12184637"/>
              <a:gd name="connsiteY49640" fmla="*/ 1845660 h 4608812"/>
              <a:gd name="connsiteX49641" fmla="*/ 10964982 w 12184637"/>
              <a:gd name="connsiteY49641" fmla="*/ 1905810 h 4608812"/>
              <a:gd name="connsiteX49642" fmla="*/ 10967632 w 12184637"/>
              <a:gd name="connsiteY49642" fmla="*/ 1913246 h 4608812"/>
              <a:gd name="connsiteX49643" fmla="*/ 10970062 w 12184637"/>
              <a:gd name="connsiteY49643" fmla="*/ 1913761 h 4608812"/>
              <a:gd name="connsiteX49644" fmla="*/ 10975068 w 12184637"/>
              <a:gd name="connsiteY49644" fmla="*/ 1910596 h 4608812"/>
              <a:gd name="connsiteX49645" fmla="*/ 10968148 w 12184637"/>
              <a:gd name="connsiteY49645" fmla="*/ 1952119 h 4608812"/>
              <a:gd name="connsiteX49646" fmla="*/ 10975510 w 12184637"/>
              <a:gd name="connsiteY49646" fmla="*/ 1909197 h 4608812"/>
              <a:gd name="connsiteX49647" fmla="*/ 10970945 w 12184637"/>
              <a:gd name="connsiteY49647" fmla="*/ 1902792 h 4608812"/>
              <a:gd name="connsiteX49648" fmla="*/ 10964540 w 12184637"/>
              <a:gd name="connsiteY49648" fmla="*/ 1907356 h 4608812"/>
              <a:gd name="connsiteX49649" fmla="*/ 10957178 w 12184637"/>
              <a:gd name="connsiteY49649" fmla="*/ 1950278 h 4608812"/>
              <a:gd name="connsiteX49650" fmla="*/ 10961743 w 12184637"/>
              <a:gd name="connsiteY49650" fmla="*/ 1956684 h 4608812"/>
              <a:gd name="connsiteX49651" fmla="*/ 10962700 w 12184637"/>
              <a:gd name="connsiteY49651" fmla="*/ 1956757 h 4608812"/>
              <a:gd name="connsiteX49652" fmla="*/ 10968148 w 12184637"/>
              <a:gd name="connsiteY49652" fmla="*/ 1952119 h 4608812"/>
              <a:gd name="connsiteX49653" fmla="*/ 10966822 w 12184637"/>
              <a:gd name="connsiteY49653" fmla="*/ 1993495 h 4608812"/>
              <a:gd name="connsiteX49654" fmla="*/ 10968221 w 12184637"/>
              <a:gd name="connsiteY49654" fmla="*/ 1951383 h 4608812"/>
              <a:gd name="connsiteX49655" fmla="*/ 10962847 w 12184637"/>
              <a:gd name="connsiteY49655" fmla="*/ 1945640 h 4608812"/>
              <a:gd name="connsiteX49656" fmla="*/ 10962626 w 12184637"/>
              <a:gd name="connsiteY49656" fmla="*/ 1945640 h 4608812"/>
              <a:gd name="connsiteX49657" fmla="*/ 10957104 w 12184637"/>
              <a:gd name="connsiteY49657" fmla="*/ 1951015 h 4608812"/>
              <a:gd name="connsiteX49658" fmla="*/ 10955705 w 12184637"/>
              <a:gd name="connsiteY49658" fmla="*/ 1993127 h 4608812"/>
              <a:gd name="connsiteX49659" fmla="*/ 10961080 w 12184637"/>
              <a:gd name="connsiteY49659" fmla="*/ 1998870 h 4608812"/>
              <a:gd name="connsiteX49660" fmla="*/ 10961300 w 12184637"/>
              <a:gd name="connsiteY49660" fmla="*/ 1998870 h 4608812"/>
              <a:gd name="connsiteX49661" fmla="*/ 10966822 w 12184637"/>
              <a:gd name="connsiteY49661" fmla="*/ 1993495 h 4608812"/>
              <a:gd name="connsiteX49662" fmla="*/ 10956810 w 12184637"/>
              <a:gd name="connsiteY49662" fmla="*/ 2051584 h 4608812"/>
              <a:gd name="connsiteX49663" fmla="*/ 10966748 w 12184637"/>
              <a:gd name="connsiteY49663" fmla="*/ 1994232 h 4608812"/>
              <a:gd name="connsiteX49664" fmla="*/ 10962184 w 12184637"/>
              <a:gd name="connsiteY49664" fmla="*/ 1987753 h 4608812"/>
              <a:gd name="connsiteX49665" fmla="*/ 10955705 w 12184637"/>
              <a:gd name="connsiteY49665" fmla="*/ 1992317 h 4608812"/>
              <a:gd name="connsiteX49666" fmla="*/ 10945766 w 12184637"/>
              <a:gd name="connsiteY49666" fmla="*/ 2049670 h 4608812"/>
              <a:gd name="connsiteX49667" fmla="*/ 10950331 w 12184637"/>
              <a:gd name="connsiteY49667" fmla="*/ 2056149 h 4608812"/>
              <a:gd name="connsiteX49668" fmla="*/ 10951361 w 12184637"/>
              <a:gd name="connsiteY49668" fmla="*/ 2056222 h 4608812"/>
              <a:gd name="connsiteX49669" fmla="*/ 10956810 w 12184637"/>
              <a:gd name="connsiteY49669" fmla="*/ 2051584 h 4608812"/>
              <a:gd name="connsiteX49670" fmla="*/ 10830104 w 12184637"/>
              <a:gd name="connsiteY49670" fmla="*/ 2115047 h 4608812"/>
              <a:gd name="connsiteX49671" fmla="*/ 10953718 w 12184637"/>
              <a:gd name="connsiteY49671" fmla="*/ 2055707 h 4608812"/>
              <a:gd name="connsiteX49672" fmla="*/ 10956295 w 12184637"/>
              <a:gd name="connsiteY49672" fmla="*/ 2048271 h 4608812"/>
              <a:gd name="connsiteX49673" fmla="*/ 10948859 w 12184637"/>
              <a:gd name="connsiteY49673" fmla="*/ 2045694 h 4608812"/>
              <a:gd name="connsiteX49674" fmla="*/ 10825245 w 12184637"/>
              <a:gd name="connsiteY49674" fmla="*/ 2105035 h 4608812"/>
              <a:gd name="connsiteX49675" fmla="*/ 10822595 w 12184637"/>
              <a:gd name="connsiteY49675" fmla="*/ 2112470 h 4608812"/>
              <a:gd name="connsiteX49676" fmla="*/ 10827675 w 12184637"/>
              <a:gd name="connsiteY49676" fmla="*/ 2115636 h 4608812"/>
              <a:gd name="connsiteX49677" fmla="*/ 10830104 w 12184637"/>
              <a:gd name="connsiteY49677" fmla="*/ 2115047 h 4608812"/>
              <a:gd name="connsiteX49678" fmla="*/ 10794102 w 12184637"/>
              <a:gd name="connsiteY49678" fmla="*/ 2215985 h 4608812"/>
              <a:gd name="connsiteX49679" fmla="*/ 10832902 w 12184637"/>
              <a:gd name="connsiteY49679" fmla="*/ 2111955 h 4608812"/>
              <a:gd name="connsiteX49680" fmla="*/ 10829662 w 12184637"/>
              <a:gd name="connsiteY49680" fmla="*/ 2104814 h 4608812"/>
              <a:gd name="connsiteX49681" fmla="*/ 10822521 w 12184637"/>
              <a:gd name="connsiteY49681" fmla="*/ 2108053 h 4608812"/>
              <a:gd name="connsiteX49682" fmla="*/ 10783721 w 12184637"/>
              <a:gd name="connsiteY49682" fmla="*/ 2212083 h 4608812"/>
              <a:gd name="connsiteX49683" fmla="*/ 10786961 w 12184637"/>
              <a:gd name="connsiteY49683" fmla="*/ 2219224 h 4608812"/>
              <a:gd name="connsiteX49684" fmla="*/ 10788949 w 12184637"/>
              <a:gd name="connsiteY49684" fmla="*/ 2219592 h 4608812"/>
              <a:gd name="connsiteX49685" fmla="*/ 10794102 w 12184637"/>
              <a:gd name="connsiteY49685" fmla="*/ 2215985 h 4608812"/>
              <a:gd name="connsiteX49686" fmla="*/ 10655028 w 12184637"/>
              <a:gd name="connsiteY49686" fmla="*/ 2252944 h 4608812"/>
              <a:gd name="connsiteX49687" fmla="*/ 10790274 w 12184637"/>
              <a:gd name="connsiteY49687" fmla="*/ 2219445 h 4608812"/>
              <a:gd name="connsiteX49688" fmla="*/ 10794324 w 12184637"/>
              <a:gd name="connsiteY49688" fmla="*/ 2212672 h 4608812"/>
              <a:gd name="connsiteX49689" fmla="*/ 10787550 w 12184637"/>
              <a:gd name="connsiteY49689" fmla="*/ 2208622 h 4608812"/>
              <a:gd name="connsiteX49690" fmla="*/ 10652304 w 12184637"/>
              <a:gd name="connsiteY49690" fmla="*/ 2242121 h 4608812"/>
              <a:gd name="connsiteX49691" fmla="*/ 10648255 w 12184637"/>
              <a:gd name="connsiteY49691" fmla="*/ 2248894 h 4608812"/>
              <a:gd name="connsiteX49692" fmla="*/ 10653703 w 12184637"/>
              <a:gd name="connsiteY49692" fmla="*/ 2253091 h 4608812"/>
              <a:gd name="connsiteX49693" fmla="*/ 10655028 w 12184637"/>
              <a:gd name="connsiteY49693" fmla="*/ 2252944 h 4608812"/>
              <a:gd name="connsiteX49694" fmla="*/ 10513525 w 12184637"/>
              <a:gd name="connsiteY49694" fmla="*/ 2257434 h 4608812"/>
              <a:gd name="connsiteX49695" fmla="*/ 10653850 w 12184637"/>
              <a:gd name="connsiteY49695" fmla="*/ 2253091 h 4608812"/>
              <a:gd name="connsiteX49696" fmla="*/ 10659225 w 12184637"/>
              <a:gd name="connsiteY49696" fmla="*/ 2247348 h 4608812"/>
              <a:gd name="connsiteX49697" fmla="*/ 10653482 w 12184637"/>
              <a:gd name="connsiteY49697" fmla="*/ 2241974 h 4608812"/>
              <a:gd name="connsiteX49698" fmla="*/ 10513156 w 12184637"/>
              <a:gd name="connsiteY49698" fmla="*/ 2246317 h 4608812"/>
              <a:gd name="connsiteX49699" fmla="*/ 10507782 w 12184637"/>
              <a:gd name="connsiteY49699" fmla="*/ 2252060 h 4608812"/>
              <a:gd name="connsiteX49700" fmla="*/ 10513377 w 12184637"/>
              <a:gd name="connsiteY49700" fmla="*/ 2257434 h 4608812"/>
              <a:gd name="connsiteX49701" fmla="*/ 10513525 w 12184637"/>
              <a:gd name="connsiteY49701" fmla="*/ 2257434 h 4608812"/>
              <a:gd name="connsiteX49702" fmla="*/ 10518825 w 12184637"/>
              <a:gd name="connsiteY49702" fmla="*/ 2252796 h 4608812"/>
              <a:gd name="connsiteX49703" fmla="*/ 10514187 w 12184637"/>
              <a:gd name="connsiteY49703" fmla="*/ 2246391 h 4608812"/>
              <a:gd name="connsiteX49704" fmla="*/ 10371211 w 12184637"/>
              <a:gd name="connsiteY49704" fmla="*/ 2223715 h 4608812"/>
              <a:gd name="connsiteX49705" fmla="*/ 10364806 w 12184637"/>
              <a:gd name="connsiteY49705" fmla="*/ 2228353 h 4608812"/>
              <a:gd name="connsiteX49706" fmla="*/ 10369443 w 12184637"/>
              <a:gd name="connsiteY49706" fmla="*/ 2234759 h 4608812"/>
              <a:gd name="connsiteX49707" fmla="*/ 10512420 w 12184637"/>
              <a:gd name="connsiteY49707" fmla="*/ 2257434 h 4608812"/>
              <a:gd name="connsiteX49708" fmla="*/ 10513377 w 12184637"/>
              <a:gd name="connsiteY49708" fmla="*/ 2257508 h 4608812"/>
              <a:gd name="connsiteX49709" fmla="*/ 10518825 w 12184637"/>
              <a:gd name="connsiteY49709" fmla="*/ 2252796 h 4608812"/>
              <a:gd name="connsiteX49710" fmla="*/ 10375555 w 12184637"/>
              <a:gd name="connsiteY49710" fmla="*/ 2231151 h 4608812"/>
              <a:gd name="connsiteX49711" fmla="*/ 10372241 w 12184637"/>
              <a:gd name="connsiteY49711" fmla="*/ 2224009 h 4608812"/>
              <a:gd name="connsiteX49712" fmla="*/ 10233168 w 12184637"/>
              <a:gd name="connsiteY49712" fmla="*/ 2172842 h 4608812"/>
              <a:gd name="connsiteX49713" fmla="*/ 10226026 w 12184637"/>
              <a:gd name="connsiteY49713" fmla="*/ 2176154 h 4608812"/>
              <a:gd name="connsiteX49714" fmla="*/ 10229339 w 12184637"/>
              <a:gd name="connsiteY49714" fmla="*/ 2183296 h 4608812"/>
              <a:gd name="connsiteX49715" fmla="*/ 10368414 w 12184637"/>
              <a:gd name="connsiteY49715" fmla="*/ 2234464 h 4608812"/>
              <a:gd name="connsiteX49716" fmla="*/ 10370401 w 12184637"/>
              <a:gd name="connsiteY49716" fmla="*/ 2234832 h 4608812"/>
              <a:gd name="connsiteX49717" fmla="*/ 10375555 w 12184637"/>
              <a:gd name="connsiteY49717" fmla="*/ 2231151 h 4608812"/>
              <a:gd name="connsiteX49718" fmla="*/ 10235966 w 12184637"/>
              <a:gd name="connsiteY49718" fmla="*/ 2181014 h 4608812"/>
              <a:gd name="connsiteX49719" fmla="*/ 10234198 w 12184637"/>
              <a:gd name="connsiteY49719" fmla="*/ 2173357 h 4608812"/>
              <a:gd name="connsiteX49720" fmla="*/ 10105505 w 12184637"/>
              <a:gd name="connsiteY49720" fmla="*/ 2092224 h 4608812"/>
              <a:gd name="connsiteX49721" fmla="*/ 10097848 w 12184637"/>
              <a:gd name="connsiteY49721" fmla="*/ 2093991 h 4608812"/>
              <a:gd name="connsiteX49722" fmla="*/ 10099615 w 12184637"/>
              <a:gd name="connsiteY49722" fmla="*/ 2101648 h 4608812"/>
              <a:gd name="connsiteX49723" fmla="*/ 10228308 w 12184637"/>
              <a:gd name="connsiteY49723" fmla="*/ 2182781 h 4608812"/>
              <a:gd name="connsiteX49724" fmla="*/ 10231327 w 12184637"/>
              <a:gd name="connsiteY49724" fmla="*/ 2183664 h 4608812"/>
              <a:gd name="connsiteX49725" fmla="*/ 10235966 w 12184637"/>
              <a:gd name="connsiteY49725" fmla="*/ 2181014 h 4608812"/>
              <a:gd name="connsiteX49726" fmla="*/ 10106241 w 12184637"/>
              <a:gd name="connsiteY49726" fmla="*/ 2101059 h 4608812"/>
              <a:gd name="connsiteX49727" fmla="*/ 10106756 w 12184637"/>
              <a:gd name="connsiteY49727" fmla="*/ 2093181 h 4608812"/>
              <a:gd name="connsiteX49728" fmla="*/ 9991241 w 12184637"/>
              <a:gd name="connsiteY49728" fmla="*/ 1962647 h 4608812"/>
              <a:gd name="connsiteX49729" fmla="*/ 9983364 w 12184637"/>
              <a:gd name="connsiteY49729" fmla="*/ 1962132 h 4608812"/>
              <a:gd name="connsiteX49730" fmla="*/ 9982849 w 12184637"/>
              <a:gd name="connsiteY49730" fmla="*/ 1970009 h 4608812"/>
              <a:gd name="connsiteX49731" fmla="*/ 10098363 w 12184637"/>
              <a:gd name="connsiteY49731" fmla="*/ 2100543 h 4608812"/>
              <a:gd name="connsiteX49732" fmla="*/ 10102559 w 12184637"/>
              <a:gd name="connsiteY49732" fmla="*/ 2102458 h 4608812"/>
              <a:gd name="connsiteX49733" fmla="*/ 10106241 w 12184637"/>
              <a:gd name="connsiteY49733" fmla="*/ 2101059 h 4608812"/>
              <a:gd name="connsiteX49734" fmla="*/ 9992567 w 12184637"/>
              <a:gd name="connsiteY49734" fmla="*/ 1966844 h 4608812"/>
              <a:gd name="connsiteX49735" fmla="*/ 10010973 w 12184637"/>
              <a:gd name="connsiteY49735" fmla="*/ 1774834 h 4608812"/>
              <a:gd name="connsiteX49736" fmla="*/ 10005966 w 12184637"/>
              <a:gd name="connsiteY49736" fmla="*/ 1768724 h 4608812"/>
              <a:gd name="connsiteX49737" fmla="*/ 9999855 w 12184637"/>
              <a:gd name="connsiteY49737" fmla="*/ 1773730 h 4608812"/>
              <a:gd name="connsiteX49738" fmla="*/ 9981450 w 12184637"/>
              <a:gd name="connsiteY49738" fmla="*/ 1965739 h 4608812"/>
              <a:gd name="connsiteX49739" fmla="*/ 9986456 w 12184637"/>
              <a:gd name="connsiteY49739" fmla="*/ 1971850 h 4608812"/>
              <a:gd name="connsiteX49740" fmla="*/ 9987045 w 12184637"/>
              <a:gd name="connsiteY49740" fmla="*/ 1971850 h 4608812"/>
              <a:gd name="connsiteX49741" fmla="*/ 9992567 w 12184637"/>
              <a:gd name="connsiteY49741" fmla="*/ 1966844 h 4608812"/>
              <a:gd name="connsiteX49742" fmla="*/ 10010899 w 12184637"/>
              <a:gd name="connsiteY49742" fmla="*/ 1775644 h 4608812"/>
              <a:gd name="connsiteX49743" fmla="*/ 10047196 w 12184637"/>
              <a:gd name="connsiteY49743" fmla="*/ 1628619 h 4608812"/>
              <a:gd name="connsiteX49744" fmla="*/ 10043146 w 12184637"/>
              <a:gd name="connsiteY49744" fmla="*/ 1621845 h 4608812"/>
              <a:gd name="connsiteX49745" fmla="*/ 10036372 w 12184637"/>
              <a:gd name="connsiteY49745" fmla="*/ 1625895 h 4608812"/>
              <a:gd name="connsiteX49746" fmla="*/ 10000077 w 12184637"/>
              <a:gd name="connsiteY49746" fmla="*/ 1772920 h 4608812"/>
              <a:gd name="connsiteX49747" fmla="*/ 10004125 w 12184637"/>
              <a:gd name="connsiteY49747" fmla="*/ 1779694 h 4608812"/>
              <a:gd name="connsiteX49748" fmla="*/ 10005525 w 12184637"/>
              <a:gd name="connsiteY49748" fmla="*/ 1779841 h 4608812"/>
              <a:gd name="connsiteX49749" fmla="*/ 10010899 w 12184637"/>
              <a:gd name="connsiteY49749" fmla="*/ 1775644 h 4608812"/>
              <a:gd name="connsiteX49750" fmla="*/ 10047048 w 12184637"/>
              <a:gd name="connsiteY49750" fmla="*/ 1629208 h 4608812"/>
              <a:gd name="connsiteX49751" fmla="*/ 10095418 w 12184637"/>
              <a:gd name="connsiteY49751" fmla="*/ 1502502 h 4608812"/>
              <a:gd name="connsiteX49752" fmla="*/ 10092179 w 12184637"/>
              <a:gd name="connsiteY49752" fmla="*/ 1495287 h 4608812"/>
              <a:gd name="connsiteX49753" fmla="*/ 10084964 w 12184637"/>
              <a:gd name="connsiteY49753" fmla="*/ 1498527 h 4608812"/>
              <a:gd name="connsiteX49754" fmla="*/ 10036593 w 12184637"/>
              <a:gd name="connsiteY49754" fmla="*/ 1625232 h 4608812"/>
              <a:gd name="connsiteX49755" fmla="*/ 10039833 w 12184637"/>
              <a:gd name="connsiteY49755" fmla="*/ 1632447 h 4608812"/>
              <a:gd name="connsiteX49756" fmla="*/ 10041894 w 12184637"/>
              <a:gd name="connsiteY49756" fmla="*/ 1632815 h 4608812"/>
              <a:gd name="connsiteX49757" fmla="*/ 10047048 w 12184637"/>
              <a:gd name="connsiteY49757" fmla="*/ 1629208 h 4608812"/>
              <a:gd name="connsiteX49758" fmla="*/ 10095124 w 12184637"/>
              <a:gd name="connsiteY49758" fmla="*/ 1503091 h 4608812"/>
              <a:gd name="connsiteX49759" fmla="*/ 10152476 w 12184637"/>
              <a:gd name="connsiteY49759" fmla="*/ 1393025 h 4608812"/>
              <a:gd name="connsiteX49760" fmla="*/ 10150121 w 12184637"/>
              <a:gd name="connsiteY49760" fmla="*/ 1385515 h 4608812"/>
              <a:gd name="connsiteX49761" fmla="*/ 10142611 w 12184637"/>
              <a:gd name="connsiteY49761" fmla="*/ 1387871 h 4608812"/>
              <a:gd name="connsiteX49762" fmla="*/ 10085258 w 12184637"/>
              <a:gd name="connsiteY49762" fmla="*/ 1497938 h 4608812"/>
              <a:gd name="connsiteX49763" fmla="*/ 10087615 w 12184637"/>
              <a:gd name="connsiteY49763" fmla="*/ 1505447 h 4608812"/>
              <a:gd name="connsiteX49764" fmla="*/ 10090265 w 12184637"/>
              <a:gd name="connsiteY49764" fmla="*/ 1506110 h 4608812"/>
              <a:gd name="connsiteX49765" fmla="*/ 10095124 w 12184637"/>
              <a:gd name="connsiteY49765" fmla="*/ 1503091 h 4608812"/>
              <a:gd name="connsiteX49766" fmla="*/ 10152182 w 12184637"/>
              <a:gd name="connsiteY49766" fmla="*/ 1393466 h 4608812"/>
              <a:gd name="connsiteX49767" fmla="*/ 10215498 w 12184637"/>
              <a:gd name="connsiteY49767" fmla="*/ 1296284 h 4608812"/>
              <a:gd name="connsiteX49768" fmla="*/ 10213879 w 12184637"/>
              <a:gd name="connsiteY49768" fmla="*/ 1288553 h 4608812"/>
              <a:gd name="connsiteX49769" fmla="*/ 10206148 w 12184637"/>
              <a:gd name="connsiteY49769" fmla="*/ 1290173 h 4608812"/>
              <a:gd name="connsiteX49770" fmla="*/ 10142832 w 12184637"/>
              <a:gd name="connsiteY49770" fmla="*/ 1387356 h 4608812"/>
              <a:gd name="connsiteX49771" fmla="*/ 10144451 w 12184637"/>
              <a:gd name="connsiteY49771" fmla="*/ 1395086 h 4608812"/>
              <a:gd name="connsiteX49772" fmla="*/ 10147544 w 12184637"/>
              <a:gd name="connsiteY49772" fmla="*/ 1395969 h 4608812"/>
              <a:gd name="connsiteX49773" fmla="*/ 10152182 w 12184637"/>
              <a:gd name="connsiteY49773" fmla="*/ 1393466 h 4608812"/>
              <a:gd name="connsiteX49774" fmla="*/ 10215056 w 12184637"/>
              <a:gd name="connsiteY49774" fmla="*/ 1296946 h 4608812"/>
              <a:gd name="connsiteX49775" fmla="*/ 10286912 w 12184637"/>
              <a:gd name="connsiteY49775" fmla="*/ 1212942 h 4608812"/>
              <a:gd name="connsiteX49776" fmla="*/ 10286324 w 12184637"/>
              <a:gd name="connsiteY49776" fmla="*/ 1205064 h 4608812"/>
              <a:gd name="connsiteX49777" fmla="*/ 10278445 w 12184637"/>
              <a:gd name="connsiteY49777" fmla="*/ 1205653 h 4608812"/>
              <a:gd name="connsiteX49778" fmla="*/ 10206589 w 12184637"/>
              <a:gd name="connsiteY49778" fmla="*/ 1289658 h 4608812"/>
              <a:gd name="connsiteX49779" fmla="*/ 10207179 w 12184637"/>
              <a:gd name="connsiteY49779" fmla="*/ 1297535 h 4608812"/>
              <a:gd name="connsiteX49780" fmla="*/ 10210860 w 12184637"/>
              <a:gd name="connsiteY49780" fmla="*/ 1298860 h 4608812"/>
              <a:gd name="connsiteX49781" fmla="*/ 10215056 w 12184637"/>
              <a:gd name="connsiteY49781" fmla="*/ 1296946 h 4608812"/>
              <a:gd name="connsiteX49782" fmla="*/ 10286324 w 12184637"/>
              <a:gd name="connsiteY49782" fmla="*/ 1213531 h 4608812"/>
              <a:gd name="connsiteX49783" fmla="*/ 10369517 w 12184637"/>
              <a:gd name="connsiteY49783" fmla="*/ 1143000 h 4608812"/>
              <a:gd name="connsiteX49784" fmla="*/ 10370180 w 12184637"/>
              <a:gd name="connsiteY49784" fmla="*/ 1135122 h 4608812"/>
              <a:gd name="connsiteX49785" fmla="*/ 10362302 w 12184637"/>
              <a:gd name="connsiteY49785" fmla="*/ 1134460 h 4608812"/>
              <a:gd name="connsiteX49786" fmla="*/ 10279109 w 12184637"/>
              <a:gd name="connsiteY49786" fmla="*/ 1204991 h 4608812"/>
              <a:gd name="connsiteX49787" fmla="*/ 10278445 w 12184637"/>
              <a:gd name="connsiteY49787" fmla="*/ 1212869 h 4608812"/>
              <a:gd name="connsiteX49788" fmla="*/ 10282716 w 12184637"/>
              <a:gd name="connsiteY49788" fmla="*/ 1214856 h 4608812"/>
              <a:gd name="connsiteX49789" fmla="*/ 10286324 w 12184637"/>
              <a:gd name="connsiteY49789" fmla="*/ 1213531 h 4608812"/>
              <a:gd name="connsiteX49790" fmla="*/ 10368707 w 12184637"/>
              <a:gd name="connsiteY49790" fmla="*/ 1143589 h 4608812"/>
              <a:gd name="connsiteX49791" fmla="*/ 10465817 w 12184637"/>
              <a:gd name="connsiteY49791" fmla="*/ 1086752 h 4608812"/>
              <a:gd name="connsiteX49792" fmla="*/ 10467805 w 12184637"/>
              <a:gd name="connsiteY49792" fmla="*/ 1079095 h 4608812"/>
              <a:gd name="connsiteX49793" fmla="*/ 10460148 w 12184637"/>
              <a:gd name="connsiteY49793" fmla="*/ 1077107 h 4608812"/>
              <a:gd name="connsiteX49794" fmla="*/ 10363038 w 12184637"/>
              <a:gd name="connsiteY49794" fmla="*/ 1133945 h 4608812"/>
              <a:gd name="connsiteX49795" fmla="*/ 10361051 w 12184637"/>
              <a:gd name="connsiteY49795" fmla="*/ 1141601 h 4608812"/>
              <a:gd name="connsiteX49796" fmla="*/ 10365910 w 12184637"/>
              <a:gd name="connsiteY49796" fmla="*/ 1144399 h 4608812"/>
              <a:gd name="connsiteX49797" fmla="*/ 10368707 w 12184637"/>
              <a:gd name="connsiteY49797" fmla="*/ 1143589 h 4608812"/>
              <a:gd name="connsiteX49798" fmla="*/ 10464933 w 12184637"/>
              <a:gd name="connsiteY49798" fmla="*/ 1087120 h 4608812"/>
              <a:gd name="connsiteX49799" fmla="*/ 10578534 w 12184637"/>
              <a:gd name="connsiteY49799" fmla="*/ 1044419 h 4608812"/>
              <a:gd name="connsiteX49800" fmla="*/ 10581773 w 12184637"/>
              <a:gd name="connsiteY49800" fmla="*/ 1037204 h 4608812"/>
              <a:gd name="connsiteX49801" fmla="*/ 10574558 w 12184637"/>
              <a:gd name="connsiteY49801" fmla="*/ 1033964 h 4608812"/>
              <a:gd name="connsiteX49802" fmla="*/ 10460958 w 12184637"/>
              <a:gd name="connsiteY49802" fmla="*/ 1076666 h 4608812"/>
              <a:gd name="connsiteX49803" fmla="*/ 10457719 w 12184637"/>
              <a:gd name="connsiteY49803" fmla="*/ 1083881 h 4608812"/>
              <a:gd name="connsiteX49804" fmla="*/ 10462945 w 12184637"/>
              <a:gd name="connsiteY49804" fmla="*/ 1087488 h 4608812"/>
              <a:gd name="connsiteX49805" fmla="*/ 10464933 w 12184637"/>
              <a:gd name="connsiteY49805" fmla="*/ 1087120 h 4608812"/>
              <a:gd name="connsiteX49806" fmla="*/ 10577871 w 12184637"/>
              <a:gd name="connsiteY49806" fmla="*/ 1044640 h 4608812"/>
              <a:gd name="connsiteX49807" fmla="*/ 10701337 w 12184637"/>
              <a:gd name="connsiteY49807" fmla="*/ 1015927 h 4608812"/>
              <a:gd name="connsiteX49808" fmla="*/ 10705534 w 12184637"/>
              <a:gd name="connsiteY49808" fmla="*/ 1009227 h 4608812"/>
              <a:gd name="connsiteX49809" fmla="*/ 10698834 w 12184637"/>
              <a:gd name="connsiteY49809" fmla="*/ 1005030 h 4608812"/>
              <a:gd name="connsiteX49810" fmla="*/ 10575368 w 12184637"/>
              <a:gd name="connsiteY49810" fmla="*/ 1033743 h 4608812"/>
              <a:gd name="connsiteX49811" fmla="*/ 10571171 w 12184637"/>
              <a:gd name="connsiteY49811" fmla="*/ 1040443 h 4608812"/>
              <a:gd name="connsiteX49812" fmla="*/ 10576619 w 12184637"/>
              <a:gd name="connsiteY49812" fmla="*/ 1044787 h 4608812"/>
              <a:gd name="connsiteX49813" fmla="*/ 10577871 w 12184637"/>
              <a:gd name="connsiteY49813" fmla="*/ 1044640 h 4608812"/>
              <a:gd name="connsiteX49814" fmla="*/ 10700675 w 12184637"/>
              <a:gd name="connsiteY49814" fmla="*/ 1016000 h 4608812"/>
              <a:gd name="connsiteX49815" fmla="*/ 10826792 w 12184637"/>
              <a:gd name="connsiteY49815" fmla="*/ 1001275 h 4608812"/>
              <a:gd name="connsiteX49816" fmla="*/ 10831650 w 12184637"/>
              <a:gd name="connsiteY49816" fmla="*/ 995091 h 4608812"/>
              <a:gd name="connsiteX49817" fmla="*/ 10825466 w 12184637"/>
              <a:gd name="connsiteY49817" fmla="*/ 990232 h 4608812"/>
              <a:gd name="connsiteX49818" fmla="*/ 10699349 w 12184637"/>
              <a:gd name="connsiteY49818" fmla="*/ 1004957 h 4608812"/>
              <a:gd name="connsiteX49819" fmla="*/ 10694490 w 12184637"/>
              <a:gd name="connsiteY49819" fmla="*/ 1011141 h 4608812"/>
              <a:gd name="connsiteX49820" fmla="*/ 10700085 w 12184637"/>
              <a:gd name="connsiteY49820" fmla="*/ 1016074 h 4608812"/>
              <a:gd name="connsiteX49821" fmla="*/ 10700675 w 12184637"/>
              <a:gd name="connsiteY49821" fmla="*/ 1016000 h 4608812"/>
              <a:gd name="connsiteX49822" fmla="*/ 10948270 w 12184637"/>
              <a:gd name="connsiteY49822" fmla="*/ 1000392 h 4608812"/>
              <a:gd name="connsiteX49823" fmla="*/ 10953792 w 12184637"/>
              <a:gd name="connsiteY49823" fmla="*/ 994797 h 4608812"/>
              <a:gd name="connsiteX49824" fmla="*/ 10948196 w 12184637"/>
              <a:gd name="connsiteY49824" fmla="*/ 989275 h 4608812"/>
              <a:gd name="connsiteX49825" fmla="*/ 10826128 w 12184637"/>
              <a:gd name="connsiteY49825" fmla="*/ 990158 h 4608812"/>
              <a:gd name="connsiteX49826" fmla="*/ 10820607 w 12184637"/>
              <a:gd name="connsiteY49826" fmla="*/ 995754 h 4608812"/>
              <a:gd name="connsiteX49827" fmla="*/ 10826202 w 12184637"/>
              <a:gd name="connsiteY49827" fmla="*/ 1001275 h 4608812"/>
              <a:gd name="connsiteX49828" fmla="*/ 10948270 w 12184637"/>
              <a:gd name="connsiteY49828" fmla="*/ 1000392 h 4608812"/>
              <a:gd name="connsiteX49829" fmla="*/ 11064447 w 12184637"/>
              <a:gd name="connsiteY49829" fmla="*/ 1008122 h 4608812"/>
              <a:gd name="connsiteX49830" fmla="*/ 11059514 w 12184637"/>
              <a:gd name="connsiteY49830" fmla="*/ 1001938 h 4608812"/>
              <a:gd name="connsiteX49831" fmla="*/ 10948859 w 12184637"/>
              <a:gd name="connsiteY49831" fmla="*/ 989275 h 4608812"/>
              <a:gd name="connsiteX49832" fmla="*/ 10942674 w 12184637"/>
              <a:gd name="connsiteY49832" fmla="*/ 994208 h 4608812"/>
              <a:gd name="connsiteX49833" fmla="*/ 10947607 w 12184637"/>
              <a:gd name="connsiteY49833" fmla="*/ 1000392 h 4608812"/>
              <a:gd name="connsiteX49834" fmla="*/ 11058262 w 12184637"/>
              <a:gd name="connsiteY49834" fmla="*/ 1013055 h 4608812"/>
              <a:gd name="connsiteX49835" fmla="*/ 11058925 w 12184637"/>
              <a:gd name="connsiteY49835" fmla="*/ 1013129 h 4608812"/>
              <a:gd name="connsiteX49836" fmla="*/ 11064447 w 12184637"/>
              <a:gd name="connsiteY49836" fmla="*/ 1008122 h 4608812"/>
              <a:gd name="connsiteX49837" fmla="*/ 11159863 w 12184637"/>
              <a:gd name="connsiteY49837" fmla="*/ 1035584 h 4608812"/>
              <a:gd name="connsiteX49838" fmla="*/ 11155961 w 12184637"/>
              <a:gd name="connsiteY49838" fmla="*/ 1028737 h 4608812"/>
              <a:gd name="connsiteX49839" fmla="*/ 11060398 w 12184637"/>
              <a:gd name="connsiteY49839" fmla="*/ 1002159 h 4608812"/>
              <a:gd name="connsiteX49840" fmla="*/ 11053550 w 12184637"/>
              <a:gd name="connsiteY49840" fmla="*/ 1006061 h 4608812"/>
              <a:gd name="connsiteX49841" fmla="*/ 11057453 w 12184637"/>
              <a:gd name="connsiteY49841" fmla="*/ 1012908 h 4608812"/>
              <a:gd name="connsiteX49842" fmla="*/ 11153015 w 12184637"/>
              <a:gd name="connsiteY49842" fmla="*/ 1039486 h 4608812"/>
              <a:gd name="connsiteX49843" fmla="*/ 11154561 w 12184637"/>
              <a:gd name="connsiteY49843" fmla="*/ 1039707 h 4608812"/>
              <a:gd name="connsiteX49844" fmla="*/ 11159863 w 12184637"/>
              <a:gd name="connsiteY49844" fmla="*/ 1035584 h 4608812"/>
              <a:gd name="connsiteX49845" fmla="*/ 5615374 w 12184637"/>
              <a:gd name="connsiteY49845" fmla="*/ 2848923 h 4608812"/>
              <a:gd name="connsiteX49846" fmla="*/ 5657708 w 12184637"/>
              <a:gd name="connsiteY49846" fmla="*/ 2847819 h 4608812"/>
              <a:gd name="connsiteX49847" fmla="*/ 5663156 w 12184637"/>
              <a:gd name="connsiteY49847" fmla="*/ 2842076 h 4608812"/>
              <a:gd name="connsiteX49848" fmla="*/ 5657413 w 12184637"/>
              <a:gd name="connsiteY49848" fmla="*/ 2836628 h 4608812"/>
              <a:gd name="connsiteX49849" fmla="*/ 5615079 w 12184637"/>
              <a:gd name="connsiteY49849" fmla="*/ 2837733 h 4608812"/>
              <a:gd name="connsiteX49850" fmla="*/ 5609631 w 12184637"/>
              <a:gd name="connsiteY49850" fmla="*/ 2843475 h 4608812"/>
              <a:gd name="connsiteX49851" fmla="*/ 5615227 w 12184637"/>
              <a:gd name="connsiteY49851" fmla="*/ 2848923 h 4608812"/>
              <a:gd name="connsiteX49852" fmla="*/ 5615374 w 12184637"/>
              <a:gd name="connsiteY49852" fmla="*/ 2848923 h 4608812"/>
              <a:gd name="connsiteX49853" fmla="*/ 5620675 w 12184637"/>
              <a:gd name="connsiteY49853" fmla="*/ 2844432 h 4608812"/>
              <a:gd name="connsiteX49854" fmla="*/ 5616258 w 12184637"/>
              <a:gd name="connsiteY49854" fmla="*/ 2837880 h 4608812"/>
              <a:gd name="connsiteX49855" fmla="*/ 5564795 w 12184637"/>
              <a:gd name="connsiteY49855" fmla="*/ 2828014 h 4608812"/>
              <a:gd name="connsiteX49856" fmla="*/ 5558243 w 12184637"/>
              <a:gd name="connsiteY49856" fmla="*/ 2832432 h 4608812"/>
              <a:gd name="connsiteX49857" fmla="*/ 5562660 w 12184637"/>
              <a:gd name="connsiteY49857" fmla="*/ 2838984 h 4608812"/>
              <a:gd name="connsiteX49858" fmla="*/ 5614122 w 12184637"/>
              <a:gd name="connsiteY49858" fmla="*/ 2848850 h 4608812"/>
              <a:gd name="connsiteX49859" fmla="*/ 5615227 w 12184637"/>
              <a:gd name="connsiteY49859" fmla="*/ 2848923 h 4608812"/>
              <a:gd name="connsiteX49860" fmla="*/ 5620675 w 12184637"/>
              <a:gd name="connsiteY49860" fmla="*/ 2844432 h 4608812"/>
              <a:gd name="connsiteX49861" fmla="*/ 5569065 w 12184637"/>
              <a:gd name="connsiteY49861" fmla="*/ 2835082 h 4608812"/>
              <a:gd name="connsiteX49862" fmla="*/ 5565237 w 12184637"/>
              <a:gd name="connsiteY49862" fmla="*/ 2828162 h 4608812"/>
              <a:gd name="connsiteX49863" fmla="*/ 5508768 w 12184637"/>
              <a:gd name="connsiteY49863" fmla="*/ 2811744 h 4608812"/>
              <a:gd name="connsiteX49864" fmla="*/ 5501847 w 12184637"/>
              <a:gd name="connsiteY49864" fmla="*/ 2815572 h 4608812"/>
              <a:gd name="connsiteX49865" fmla="*/ 5505675 w 12184637"/>
              <a:gd name="connsiteY49865" fmla="*/ 2822493 h 4608812"/>
              <a:gd name="connsiteX49866" fmla="*/ 5562144 w 12184637"/>
              <a:gd name="connsiteY49866" fmla="*/ 2838911 h 4608812"/>
              <a:gd name="connsiteX49867" fmla="*/ 5563764 w 12184637"/>
              <a:gd name="connsiteY49867" fmla="*/ 2839131 h 4608812"/>
              <a:gd name="connsiteX49868" fmla="*/ 5569065 w 12184637"/>
              <a:gd name="connsiteY49868" fmla="*/ 2835082 h 4608812"/>
              <a:gd name="connsiteX49869" fmla="*/ 5392443 w 12184637"/>
              <a:gd name="connsiteY49869" fmla="*/ 2909810 h 4608812"/>
              <a:gd name="connsiteX49870" fmla="*/ 5510534 w 12184637"/>
              <a:gd name="connsiteY49870" fmla="*/ 2821609 h 4608812"/>
              <a:gd name="connsiteX49871" fmla="*/ 5511639 w 12184637"/>
              <a:gd name="connsiteY49871" fmla="*/ 2813805 h 4608812"/>
              <a:gd name="connsiteX49872" fmla="*/ 5503835 w 12184637"/>
              <a:gd name="connsiteY49872" fmla="*/ 2812701 h 4608812"/>
              <a:gd name="connsiteX49873" fmla="*/ 5385743 w 12184637"/>
              <a:gd name="connsiteY49873" fmla="*/ 2900901 h 4608812"/>
              <a:gd name="connsiteX49874" fmla="*/ 5384639 w 12184637"/>
              <a:gd name="connsiteY49874" fmla="*/ 2908705 h 4608812"/>
              <a:gd name="connsiteX49875" fmla="*/ 5389130 w 12184637"/>
              <a:gd name="connsiteY49875" fmla="*/ 2910914 h 4608812"/>
              <a:gd name="connsiteX49876" fmla="*/ 5392443 w 12184637"/>
              <a:gd name="connsiteY49876" fmla="*/ 2909810 h 4608812"/>
              <a:gd name="connsiteX49877" fmla="*/ 5299678 w 12184637"/>
              <a:gd name="connsiteY49877" fmla="*/ 3019876 h 4608812"/>
              <a:gd name="connsiteX49878" fmla="*/ 5393400 w 12184637"/>
              <a:gd name="connsiteY49878" fmla="*/ 2908926 h 4608812"/>
              <a:gd name="connsiteX49879" fmla="*/ 5392737 w 12184637"/>
              <a:gd name="connsiteY49879" fmla="*/ 2901049 h 4608812"/>
              <a:gd name="connsiteX49880" fmla="*/ 5384860 w 12184637"/>
              <a:gd name="connsiteY49880" fmla="*/ 2901711 h 4608812"/>
              <a:gd name="connsiteX49881" fmla="*/ 5291137 w 12184637"/>
              <a:gd name="connsiteY49881" fmla="*/ 3012661 h 4608812"/>
              <a:gd name="connsiteX49882" fmla="*/ 5291800 w 12184637"/>
              <a:gd name="connsiteY49882" fmla="*/ 3020539 h 4608812"/>
              <a:gd name="connsiteX49883" fmla="*/ 5295408 w 12184637"/>
              <a:gd name="connsiteY49883" fmla="*/ 3021864 h 4608812"/>
              <a:gd name="connsiteX49884" fmla="*/ 5299678 w 12184637"/>
              <a:gd name="connsiteY49884" fmla="*/ 3019876 h 4608812"/>
              <a:gd name="connsiteX49885" fmla="*/ 5232460 w 12184637"/>
              <a:gd name="connsiteY49885" fmla="*/ 3147465 h 4608812"/>
              <a:gd name="connsiteX49886" fmla="*/ 5300340 w 12184637"/>
              <a:gd name="connsiteY49886" fmla="*/ 3018846 h 4608812"/>
              <a:gd name="connsiteX49887" fmla="*/ 5297984 w 12184637"/>
              <a:gd name="connsiteY49887" fmla="*/ 3011336 h 4608812"/>
              <a:gd name="connsiteX49888" fmla="*/ 5290475 w 12184637"/>
              <a:gd name="connsiteY49888" fmla="*/ 3013692 h 4608812"/>
              <a:gd name="connsiteX49889" fmla="*/ 5222594 w 12184637"/>
              <a:gd name="connsiteY49889" fmla="*/ 3142312 h 4608812"/>
              <a:gd name="connsiteX49890" fmla="*/ 5224950 w 12184637"/>
              <a:gd name="connsiteY49890" fmla="*/ 3149821 h 4608812"/>
              <a:gd name="connsiteX49891" fmla="*/ 5227601 w 12184637"/>
              <a:gd name="connsiteY49891" fmla="*/ 3150484 h 4608812"/>
              <a:gd name="connsiteX49892" fmla="*/ 5232460 w 12184637"/>
              <a:gd name="connsiteY49892" fmla="*/ 3147465 h 4608812"/>
              <a:gd name="connsiteX49893" fmla="*/ 5192335 w 12184637"/>
              <a:gd name="connsiteY49893" fmla="*/ 3287349 h 4608812"/>
              <a:gd name="connsiteX49894" fmla="*/ 5232828 w 12184637"/>
              <a:gd name="connsiteY49894" fmla="*/ 3146435 h 4608812"/>
              <a:gd name="connsiteX49895" fmla="*/ 5228999 w 12184637"/>
              <a:gd name="connsiteY49895" fmla="*/ 3139514 h 4608812"/>
              <a:gd name="connsiteX49896" fmla="*/ 5222079 w 12184637"/>
              <a:gd name="connsiteY49896" fmla="*/ 3143343 h 4608812"/>
              <a:gd name="connsiteX49897" fmla="*/ 5181586 w 12184637"/>
              <a:gd name="connsiteY49897" fmla="*/ 3284257 h 4608812"/>
              <a:gd name="connsiteX49898" fmla="*/ 5185415 w 12184637"/>
              <a:gd name="connsiteY49898" fmla="*/ 3291178 h 4608812"/>
              <a:gd name="connsiteX49899" fmla="*/ 5186961 w 12184637"/>
              <a:gd name="connsiteY49899" fmla="*/ 3291399 h 4608812"/>
              <a:gd name="connsiteX49900" fmla="*/ 5192335 w 12184637"/>
              <a:gd name="connsiteY49900" fmla="*/ 3287349 h 4608812"/>
              <a:gd name="connsiteX49901" fmla="*/ 5180924 w 12184637"/>
              <a:gd name="connsiteY49901" fmla="*/ 3434007 h 4608812"/>
              <a:gd name="connsiteX49902" fmla="*/ 5192556 w 12184637"/>
              <a:gd name="connsiteY49902" fmla="*/ 3286171 h 4608812"/>
              <a:gd name="connsiteX49903" fmla="*/ 5187476 w 12184637"/>
              <a:gd name="connsiteY49903" fmla="*/ 3280208 h 4608812"/>
              <a:gd name="connsiteX49904" fmla="*/ 5181513 w 12184637"/>
              <a:gd name="connsiteY49904" fmla="*/ 3285288 h 4608812"/>
              <a:gd name="connsiteX49905" fmla="*/ 5169880 w 12184637"/>
              <a:gd name="connsiteY49905" fmla="*/ 3433123 h 4608812"/>
              <a:gd name="connsiteX49906" fmla="*/ 5174960 w 12184637"/>
              <a:gd name="connsiteY49906" fmla="*/ 3439087 h 4608812"/>
              <a:gd name="connsiteX49907" fmla="*/ 5175476 w 12184637"/>
              <a:gd name="connsiteY49907" fmla="*/ 3439087 h 4608812"/>
              <a:gd name="connsiteX49908" fmla="*/ 5180924 w 12184637"/>
              <a:gd name="connsiteY49908" fmla="*/ 3434007 h 4608812"/>
              <a:gd name="connsiteX49909" fmla="*/ 5194912 w 12184637"/>
              <a:gd name="connsiteY49909" fmla="*/ 3588174 h 4608812"/>
              <a:gd name="connsiteX49910" fmla="*/ 5199698 w 12184637"/>
              <a:gd name="connsiteY49910" fmla="*/ 3581916 h 4608812"/>
              <a:gd name="connsiteX49911" fmla="*/ 5180850 w 12184637"/>
              <a:gd name="connsiteY49911" fmla="*/ 3432829 h 4608812"/>
              <a:gd name="connsiteX49912" fmla="*/ 5174592 w 12184637"/>
              <a:gd name="connsiteY49912" fmla="*/ 3428043 h 4608812"/>
              <a:gd name="connsiteX49913" fmla="*/ 5169807 w 12184637"/>
              <a:gd name="connsiteY49913" fmla="*/ 3434301 h 4608812"/>
              <a:gd name="connsiteX49914" fmla="*/ 5188654 w 12184637"/>
              <a:gd name="connsiteY49914" fmla="*/ 3583388 h 4608812"/>
              <a:gd name="connsiteX49915" fmla="*/ 5194176 w 12184637"/>
              <a:gd name="connsiteY49915" fmla="*/ 3588247 h 4608812"/>
              <a:gd name="connsiteX49916" fmla="*/ 5194912 w 12184637"/>
              <a:gd name="connsiteY49916" fmla="*/ 3588174 h 4608812"/>
              <a:gd name="connsiteX49917" fmla="*/ 5242694 w 12184637"/>
              <a:gd name="connsiteY49917" fmla="*/ 3732696 h 4608812"/>
              <a:gd name="connsiteX49918" fmla="*/ 5246301 w 12184637"/>
              <a:gd name="connsiteY49918" fmla="*/ 3725702 h 4608812"/>
              <a:gd name="connsiteX49919" fmla="*/ 5199550 w 12184637"/>
              <a:gd name="connsiteY49919" fmla="*/ 3580959 h 4608812"/>
              <a:gd name="connsiteX49920" fmla="*/ 5192556 w 12184637"/>
              <a:gd name="connsiteY49920" fmla="*/ 3577351 h 4608812"/>
              <a:gd name="connsiteX49921" fmla="*/ 5188948 w 12184637"/>
              <a:gd name="connsiteY49921" fmla="*/ 3584345 h 4608812"/>
              <a:gd name="connsiteX49922" fmla="*/ 5235699 w 12184637"/>
              <a:gd name="connsiteY49922" fmla="*/ 3729089 h 4608812"/>
              <a:gd name="connsiteX49923" fmla="*/ 5241074 w 12184637"/>
              <a:gd name="connsiteY49923" fmla="*/ 3732917 h 4608812"/>
              <a:gd name="connsiteX49924" fmla="*/ 5242694 w 12184637"/>
              <a:gd name="connsiteY49924" fmla="*/ 3732696 h 4608812"/>
              <a:gd name="connsiteX49925" fmla="*/ 9831184 w 12184637"/>
              <a:gd name="connsiteY49925" fmla="*/ 2274662 h 4608812"/>
              <a:gd name="connsiteX49926" fmla="*/ 9835970 w 12184637"/>
              <a:gd name="connsiteY49926" fmla="*/ 2268404 h 4608812"/>
              <a:gd name="connsiteX49927" fmla="*/ 9830596 w 12184637"/>
              <a:gd name="connsiteY49927" fmla="*/ 2226586 h 4608812"/>
              <a:gd name="connsiteX49928" fmla="*/ 9824338 w 12184637"/>
              <a:gd name="connsiteY49928" fmla="*/ 2221801 h 4608812"/>
              <a:gd name="connsiteX49929" fmla="*/ 9819552 w 12184637"/>
              <a:gd name="connsiteY49929" fmla="*/ 2228059 h 4608812"/>
              <a:gd name="connsiteX49930" fmla="*/ 9824927 w 12184637"/>
              <a:gd name="connsiteY49930" fmla="*/ 2269877 h 4608812"/>
              <a:gd name="connsiteX49931" fmla="*/ 9830448 w 12184637"/>
              <a:gd name="connsiteY49931" fmla="*/ 2274736 h 4608812"/>
              <a:gd name="connsiteX49932" fmla="*/ 9831184 w 12184637"/>
              <a:gd name="connsiteY49932" fmla="*/ 2274662 h 4608812"/>
              <a:gd name="connsiteX49933" fmla="*/ 9828903 w 12184637"/>
              <a:gd name="connsiteY49933" fmla="*/ 2331941 h 4608812"/>
              <a:gd name="connsiteX49934" fmla="*/ 9835970 w 12184637"/>
              <a:gd name="connsiteY49934" fmla="*/ 2269730 h 4608812"/>
              <a:gd name="connsiteX49935" fmla="*/ 9831038 w 12184637"/>
              <a:gd name="connsiteY49935" fmla="*/ 2263545 h 4608812"/>
              <a:gd name="connsiteX49936" fmla="*/ 9824853 w 12184637"/>
              <a:gd name="connsiteY49936" fmla="*/ 2268478 h 4608812"/>
              <a:gd name="connsiteX49937" fmla="*/ 9817785 w 12184637"/>
              <a:gd name="connsiteY49937" fmla="*/ 2330690 h 4608812"/>
              <a:gd name="connsiteX49938" fmla="*/ 9822719 w 12184637"/>
              <a:gd name="connsiteY49938" fmla="*/ 2336874 h 4608812"/>
              <a:gd name="connsiteX49939" fmla="*/ 9823381 w 12184637"/>
              <a:gd name="connsiteY49939" fmla="*/ 2336948 h 4608812"/>
              <a:gd name="connsiteX49940" fmla="*/ 9828903 w 12184637"/>
              <a:gd name="connsiteY49940" fmla="*/ 2331941 h 4608812"/>
              <a:gd name="connsiteX49941" fmla="*/ 9806595 w 12184637"/>
              <a:gd name="connsiteY49941" fmla="*/ 2406890 h 4608812"/>
              <a:gd name="connsiteX49942" fmla="*/ 9828682 w 12184637"/>
              <a:gd name="connsiteY49942" fmla="*/ 2332972 h 4608812"/>
              <a:gd name="connsiteX49943" fmla="*/ 9824927 w 12184637"/>
              <a:gd name="connsiteY49943" fmla="*/ 2326051 h 4608812"/>
              <a:gd name="connsiteX49944" fmla="*/ 9818007 w 12184637"/>
              <a:gd name="connsiteY49944" fmla="*/ 2329806 h 4608812"/>
              <a:gd name="connsiteX49945" fmla="*/ 9795920 w 12184637"/>
              <a:gd name="connsiteY49945" fmla="*/ 2403724 h 4608812"/>
              <a:gd name="connsiteX49946" fmla="*/ 9799674 w 12184637"/>
              <a:gd name="connsiteY49946" fmla="*/ 2410644 h 4608812"/>
              <a:gd name="connsiteX49947" fmla="*/ 9801294 w 12184637"/>
              <a:gd name="connsiteY49947" fmla="*/ 2410865 h 4608812"/>
              <a:gd name="connsiteX49948" fmla="*/ 9806595 w 12184637"/>
              <a:gd name="connsiteY49948" fmla="*/ 2406890 h 4608812"/>
              <a:gd name="connsiteX49949" fmla="*/ 5728091 w 12184637"/>
              <a:gd name="connsiteY49949" fmla="*/ 2698290 h 4608812"/>
              <a:gd name="connsiteX49950" fmla="*/ 5769983 w 12184637"/>
              <a:gd name="connsiteY49950" fmla="*/ 2695713 h 4608812"/>
              <a:gd name="connsiteX49951" fmla="*/ 5775210 w 12184637"/>
              <a:gd name="connsiteY49951" fmla="*/ 2689824 h 4608812"/>
              <a:gd name="connsiteX49952" fmla="*/ 5769320 w 12184637"/>
              <a:gd name="connsiteY49952" fmla="*/ 2684596 h 4608812"/>
              <a:gd name="connsiteX49953" fmla="*/ 5727428 w 12184637"/>
              <a:gd name="connsiteY49953" fmla="*/ 2687173 h 4608812"/>
              <a:gd name="connsiteX49954" fmla="*/ 5722201 w 12184637"/>
              <a:gd name="connsiteY49954" fmla="*/ 2693063 h 4608812"/>
              <a:gd name="connsiteX49955" fmla="*/ 5727796 w 12184637"/>
              <a:gd name="connsiteY49955" fmla="*/ 2698290 h 4608812"/>
              <a:gd name="connsiteX49956" fmla="*/ 5728091 w 12184637"/>
              <a:gd name="connsiteY49956" fmla="*/ 2698290 h 4608812"/>
              <a:gd name="connsiteX49957" fmla="*/ 5583422 w 12184637"/>
              <a:gd name="connsiteY49957" fmla="*/ 2737310 h 4608812"/>
              <a:gd name="connsiteX49958" fmla="*/ 5729195 w 12184637"/>
              <a:gd name="connsiteY49958" fmla="*/ 2698069 h 4608812"/>
              <a:gd name="connsiteX49959" fmla="*/ 5733098 w 12184637"/>
              <a:gd name="connsiteY49959" fmla="*/ 2691222 h 4608812"/>
              <a:gd name="connsiteX49960" fmla="*/ 5726251 w 12184637"/>
              <a:gd name="connsiteY49960" fmla="*/ 2687320 h 4608812"/>
              <a:gd name="connsiteX49961" fmla="*/ 5580476 w 12184637"/>
              <a:gd name="connsiteY49961" fmla="*/ 2726561 h 4608812"/>
              <a:gd name="connsiteX49962" fmla="*/ 5576575 w 12184637"/>
              <a:gd name="connsiteY49962" fmla="*/ 2733408 h 4608812"/>
              <a:gd name="connsiteX49963" fmla="*/ 5582023 w 12184637"/>
              <a:gd name="connsiteY49963" fmla="*/ 2737531 h 4608812"/>
              <a:gd name="connsiteX49964" fmla="*/ 5583422 w 12184637"/>
              <a:gd name="connsiteY49964" fmla="*/ 2737310 h 4608812"/>
              <a:gd name="connsiteX49965" fmla="*/ 5587324 w 12184637"/>
              <a:gd name="connsiteY49965" fmla="*/ 2733408 h 4608812"/>
              <a:gd name="connsiteX49966" fmla="*/ 5583495 w 12184637"/>
              <a:gd name="connsiteY49966" fmla="*/ 2726561 h 4608812"/>
              <a:gd name="connsiteX49967" fmla="*/ 5519443 w 12184637"/>
              <a:gd name="connsiteY49967" fmla="*/ 2708524 h 4608812"/>
              <a:gd name="connsiteX49968" fmla="*/ 5512596 w 12184637"/>
              <a:gd name="connsiteY49968" fmla="*/ 2712352 h 4608812"/>
              <a:gd name="connsiteX49969" fmla="*/ 5516425 w 12184637"/>
              <a:gd name="connsiteY49969" fmla="*/ 2719199 h 4608812"/>
              <a:gd name="connsiteX49970" fmla="*/ 5580476 w 12184637"/>
              <a:gd name="connsiteY49970" fmla="*/ 2737237 h 4608812"/>
              <a:gd name="connsiteX49971" fmla="*/ 5582023 w 12184637"/>
              <a:gd name="connsiteY49971" fmla="*/ 2737458 h 4608812"/>
              <a:gd name="connsiteX49972" fmla="*/ 5587324 w 12184637"/>
              <a:gd name="connsiteY49972" fmla="*/ 2733408 h 4608812"/>
              <a:gd name="connsiteX49973" fmla="*/ 5385964 w 12184637"/>
              <a:gd name="connsiteY49973" fmla="*/ 2787153 h 4608812"/>
              <a:gd name="connsiteX49974" fmla="*/ 5520474 w 12184637"/>
              <a:gd name="connsiteY49974" fmla="*/ 2718831 h 4608812"/>
              <a:gd name="connsiteX49975" fmla="*/ 5522903 w 12184637"/>
              <a:gd name="connsiteY49975" fmla="*/ 2711321 h 4608812"/>
              <a:gd name="connsiteX49976" fmla="*/ 5515394 w 12184637"/>
              <a:gd name="connsiteY49976" fmla="*/ 2708892 h 4608812"/>
              <a:gd name="connsiteX49977" fmla="*/ 5380884 w 12184637"/>
              <a:gd name="connsiteY49977" fmla="*/ 2777214 h 4608812"/>
              <a:gd name="connsiteX49978" fmla="*/ 5378455 w 12184637"/>
              <a:gd name="connsiteY49978" fmla="*/ 2784724 h 4608812"/>
              <a:gd name="connsiteX49979" fmla="*/ 5383461 w 12184637"/>
              <a:gd name="connsiteY49979" fmla="*/ 2787742 h 4608812"/>
              <a:gd name="connsiteX49980" fmla="*/ 5385964 w 12184637"/>
              <a:gd name="connsiteY49980" fmla="*/ 2787153 h 4608812"/>
              <a:gd name="connsiteX49981" fmla="*/ 5388983 w 12184637"/>
              <a:gd name="connsiteY49981" fmla="*/ 2783031 h 4608812"/>
              <a:gd name="connsiteX49982" fmla="*/ 5384345 w 12184637"/>
              <a:gd name="connsiteY49982" fmla="*/ 2776699 h 4608812"/>
              <a:gd name="connsiteX49983" fmla="*/ 5319261 w 12184637"/>
              <a:gd name="connsiteY49983" fmla="*/ 2766539 h 4608812"/>
              <a:gd name="connsiteX49984" fmla="*/ 5312930 w 12184637"/>
              <a:gd name="connsiteY49984" fmla="*/ 2771177 h 4608812"/>
              <a:gd name="connsiteX49985" fmla="*/ 5317568 w 12184637"/>
              <a:gd name="connsiteY49985" fmla="*/ 2777509 h 4608812"/>
              <a:gd name="connsiteX49986" fmla="*/ 5382651 w 12184637"/>
              <a:gd name="connsiteY49986" fmla="*/ 2787669 h 4608812"/>
              <a:gd name="connsiteX49987" fmla="*/ 5383534 w 12184637"/>
              <a:gd name="connsiteY49987" fmla="*/ 2787742 h 4608812"/>
              <a:gd name="connsiteX49988" fmla="*/ 5388983 w 12184637"/>
              <a:gd name="connsiteY49988" fmla="*/ 2783031 h 4608812"/>
              <a:gd name="connsiteX49989" fmla="*/ 5204704 w 12184637"/>
              <a:gd name="connsiteY49989" fmla="*/ 2869906 h 4608812"/>
              <a:gd name="connsiteX49990" fmla="*/ 5321839 w 12184637"/>
              <a:gd name="connsiteY49990" fmla="*/ 2776404 h 4608812"/>
              <a:gd name="connsiteX49991" fmla="*/ 5322722 w 12184637"/>
              <a:gd name="connsiteY49991" fmla="*/ 2768600 h 4608812"/>
              <a:gd name="connsiteX49992" fmla="*/ 5314918 w 12184637"/>
              <a:gd name="connsiteY49992" fmla="*/ 2767717 h 4608812"/>
              <a:gd name="connsiteX49993" fmla="*/ 5197783 w 12184637"/>
              <a:gd name="connsiteY49993" fmla="*/ 2861218 h 4608812"/>
              <a:gd name="connsiteX49994" fmla="*/ 5196900 w 12184637"/>
              <a:gd name="connsiteY49994" fmla="*/ 2869022 h 4608812"/>
              <a:gd name="connsiteX49995" fmla="*/ 5201317 w 12184637"/>
              <a:gd name="connsiteY49995" fmla="*/ 2871084 h 4608812"/>
              <a:gd name="connsiteX49996" fmla="*/ 5204704 w 12184637"/>
              <a:gd name="connsiteY49996" fmla="*/ 2869906 h 4608812"/>
              <a:gd name="connsiteX49997" fmla="*/ 5110908 w 12184637"/>
              <a:gd name="connsiteY49997" fmla="*/ 2986304 h 4608812"/>
              <a:gd name="connsiteX49998" fmla="*/ 5205514 w 12184637"/>
              <a:gd name="connsiteY49998" fmla="*/ 2869022 h 4608812"/>
              <a:gd name="connsiteX49999" fmla="*/ 5204704 w 12184637"/>
              <a:gd name="connsiteY49999" fmla="*/ 2861218 h 4608812"/>
              <a:gd name="connsiteX50000" fmla="*/ 5196900 w 12184637"/>
              <a:gd name="connsiteY50000" fmla="*/ 2862028 h 4608812"/>
              <a:gd name="connsiteX50001" fmla="*/ 5102294 w 12184637"/>
              <a:gd name="connsiteY50001" fmla="*/ 2979310 h 4608812"/>
              <a:gd name="connsiteX50002" fmla="*/ 5103104 w 12184637"/>
              <a:gd name="connsiteY50002" fmla="*/ 2987114 h 4608812"/>
              <a:gd name="connsiteX50003" fmla="*/ 5106638 w 12184637"/>
              <a:gd name="connsiteY50003" fmla="*/ 2988366 h 4608812"/>
              <a:gd name="connsiteX50004" fmla="*/ 5110908 w 12184637"/>
              <a:gd name="connsiteY50004" fmla="*/ 2986304 h 4608812"/>
              <a:gd name="connsiteX50005" fmla="*/ 5112159 w 12184637"/>
              <a:gd name="connsiteY50005" fmla="*/ 2983359 h 4608812"/>
              <a:gd name="connsiteX50006" fmla="*/ 5107153 w 12184637"/>
              <a:gd name="connsiteY50006" fmla="*/ 2977322 h 4608812"/>
              <a:gd name="connsiteX50007" fmla="*/ 5042659 w 12184637"/>
              <a:gd name="connsiteY50007" fmla="*/ 2971211 h 4608812"/>
              <a:gd name="connsiteX50008" fmla="*/ 5036622 w 12184637"/>
              <a:gd name="connsiteY50008" fmla="*/ 2976218 h 4608812"/>
              <a:gd name="connsiteX50009" fmla="*/ 5041629 w 12184637"/>
              <a:gd name="connsiteY50009" fmla="*/ 2982255 h 4608812"/>
              <a:gd name="connsiteX50010" fmla="*/ 5106122 w 12184637"/>
              <a:gd name="connsiteY50010" fmla="*/ 2988366 h 4608812"/>
              <a:gd name="connsiteX50011" fmla="*/ 5106711 w 12184637"/>
              <a:gd name="connsiteY50011" fmla="*/ 2988366 h 4608812"/>
              <a:gd name="connsiteX50012" fmla="*/ 5112159 w 12184637"/>
              <a:gd name="connsiteY50012" fmla="*/ 2983359 h 4608812"/>
              <a:gd name="connsiteX50013" fmla="*/ 5047665 w 12184637"/>
              <a:gd name="connsiteY50013" fmla="*/ 2976954 h 4608812"/>
              <a:gd name="connsiteX50014" fmla="*/ 5042291 w 12184637"/>
              <a:gd name="connsiteY50014" fmla="*/ 2971138 h 4608812"/>
              <a:gd name="connsiteX50015" fmla="*/ 4981552 w 12184637"/>
              <a:gd name="connsiteY50015" fmla="*/ 2968708 h 4608812"/>
              <a:gd name="connsiteX50016" fmla="*/ 4975736 w 12184637"/>
              <a:gd name="connsiteY50016" fmla="*/ 2974083 h 4608812"/>
              <a:gd name="connsiteX50017" fmla="*/ 4981110 w 12184637"/>
              <a:gd name="connsiteY50017" fmla="*/ 2979899 h 4608812"/>
              <a:gd name="connsiteX50018" fmla="*/ 5041849 w 12184637"/>
              <a:gd name="connsiteY50018" fmla="*/ 2982328 h 4608812"/>
              <a:gd name="connsiteX50019" fmla="*/ 5042144 w 12184637"/>
              <a:gd name="connsiteY50019" fmla="*/ 2982328 h 4608812"/>
              <a:gd name="connsiteX50020" fmla="*/ 5047665 w 12184637"/>
              <a:gd name="connsiteY50020" fmla="*/ 2976954 h 4608812"/>
              <a:gd name="connsiteX50021" fmla="*/ 4927292 w 12184637"/>
              <a:gd name="connsiteY50021" fmla="*/ 2981445 h 4608812"/>
              <a:gd name="connsiteX50022" fmla="*/ 4981552 w 12184637"/>
              <a:gd name="connsiteY50022" fmla="*/ 2979899 h 4608812"/>
              <a:gd name="connsiteX50023" fmla="*/ 4987000 w 12184637"/>
              <a:gd name="connsiteY50023" fmla="*/ 2974156 h 4608812"/>
              <a:gd name="connsiteX50024" fmla="*/ 4981405 w 12184637"/>
              <a:gd name="connsiteY50024" fmla="*/ 2968708 h 4608812"/>
              <a:gd name="connsiteX50025" fmla="*/ 4981258 w 12184637"/>
              <a:gd name="connsiteY50025" fmla="*/ 2968708 h 4608812"/>
              <a:gd name="connsiteX50026" fmla="*/ 4926997 w 12184637"/>
              <a:gd name="connsiteY50026" fmla="*/ 2970254 h 4608812"/>
              <a:gd name="connsiteX50027" fmla="*/ 4921549 w 12184637"/>
              <a:gd name="connsiteY50027" fmla="*/ 2975997 h 4608812"/>
              <a:gd name="connsiteX50028" fmla="*/ 4927144 w 12184637"/>
              <a:gd name="connsiteY50028" fmla="*/ 2981445 h 4608812"/>
              <a:gd name="connsiteX50029" fmla="*/ 4927292 w 12184637"/>
              <a:gd name="connsiteY50029" fmla="*/ 2981445 h 4608812"/>
              <a:gd name="connsiteX50030" fmla="*/ 4859338 w 12184637"/>
              <a:gd name="connsiteY50030" fmla="*/ 3112126 h 4608812"/>
              <a:gd name="connsiteX50031" fmla="*/ 4932004 w 12184637"/>
              <a:gd name="connsiteY50031" fmla="*/ 2978500 h 4608812"/>
              <a:gd name="connsiteX50032" fmla="*/ 4929795 w 12184637"/>
              <a:gd name="connsiteY50032" fmla="*/ 2970917 h 4608812"/>
              <a:gd name="connsiteX50033" fmla="*/ 4922212 w 12184637"/>
              <a:gd name="connsiteY50033" fmla="*/ 2973126 h 4608812"/>
              <a:gd name="connsiteX50034" fmla="*/ 4849546 w 12184637"/>
              <a:gd name="connsiteY50034" fmla="*/ 3106752 h 4608812"/>
              <a:gd name="connsiteX50035" fmla="*/ 4851754 w 12184637"/>
              <a:gd name="connsiteY50035" fmla="*/ 3114335 h 4608812"/>
              <a:gd name="connsiteX50036" fmla="*/ 4854478 w 12184637"/>
              <a:gd name="connsiteY50036" fmla="*/ 3114998 h 4608812"/>
              <a:gd name="connsiteX50037" fmla="*/ 4859338 w 12184637"/>
              <a:gd name="connsiteY50037" fmla="*/ 3112126 h 4608812"/>
              <a:gd name="connsiteX50038" fmla="*/ 4857423 w 12184637"/>
              <a:gd name="connsiteY50038" fmla="*/ 3115586 h 4608812"/>
              <a:gd name="connsiteX50039" fmla="*/ 4859338 w 12184637"/>
              <a:gd name="connsiteY50039" fmla="*/ 3112126 h 4608812"/>
              <a:gd name="connsiteX50040" fmla="*/ 4857129 w 12184637"/>
              <a:gd name="connsiteY50040" fmla="*/ 3104543 h 4608812"/>
              <a:gd name="connsiteX50041" fmla="*/ 4849546 w 12184637"/>
              <a:gd name="connsiteY50041" fmla="*/ 3106752 h 4608812"/>
              <a:gd name="connsiteX50042" fmla="*/ 4847631 w 12184637"/>
              <a:gd name="connsiteY50042" fmla="*/ 3110212 h 4608812"/>
              <a:gd name="connsiteX50043" fmla="*/ 4849840 w 12184637"/>
              <a:gd name="connsiteY50043" fmla="*/ 3117795 h 4608812"/>
              <a:gd name="connsiteX50044" fmla="*/ 4852564 w 12184637"/>
              <a:gd name="connsiteY50044" fmla="*/ 3118458 h 4608812"/>
              <a:gd name="connsiteX50045" fmla="*/ 4857423 w 12184637"/>
              <a:gd name="connsiteY50045" fmla="*/ 3115586 h 4608812"/>
              <a:gd name="connsiteX50046" fmla="*/ 4810231 w 12184637"/>
              <a:gd name="connsiteY50046" fmla="*/ 3265999 h 4608812"/>
              <a:gd name="connsiteX50047" fmla="*/ 4857865 w 12184637"/>
              <a:gd name="connsiteY50047" fmla="*/ 3114629 h 4608812"/>
              <a:gd name="connsiteX50048" fmla="*/ 4854258 w 12184637"/>
              <a:gd name="connsiteY50048" fmla="*/ 3107635 h 4608812"/>
              <a:gd name="connsiteX50049" fmla="*/ 4847263 w 12184637"/>
              <a:gd name="connsiteY50049" fmla="*/ 3111243 h 4608812"/>
              <a:gd name="connsiteX50050" fmla="*/ 4799629 w 12184637"/>
              <a:gd name="connsiteY50050" fmla="*/ 3262612 h 4608812"/>
              <a:gd name="connsiteX50051" fmla="*/ 4803237 w 12184637"/>
              <a:gd name="connsiteY50051" fmla="*/ 3269606 h 4608812"/>
              <a:gd name="connsiteX50052" fmla="*/ 4804930 w 12184637"/>
              <a:gd name="connsiteY50052" fmla="*/ 3269901 h 4608812"/>
              <a:gd name="connsiteX50053" fmla="*/ 4810231 w 12184637"/>
              <a:gd name="connsiteY50053" fmla="*/ 3265999 h 4608812"/>
              <a:gd name="connsiteX50054" fmla="*/ 4793371 w 12184637"/>
              <a:gd name="connsiteY50054" fmla="*/ 3423847 h 4608812"/>
              <a:gd name="connsiteX50055" fmla="*/ 4810525 w 12184637"/>
              <a:gd name="connsiteY50055" fmla="*/ 3264968 h 4608812"/>
              <a:gd name="connsiteX50056" fmla="*/ 4805592 w 12184637"/>
              <a:gd name="connsiteY50056" fmla="*/ 3258784 h 4608812"/>
              <a:gd name="connsiteX50057" fmla="*/ 4799408 w 12184637"/>
              <a:gd name="connsiteY50057" fmla="*/ 3263716 h 4608812"/>
              <a:gd name="connsiteX50058" fmla="*/ 4782254 w 12184637"/>
              <a:gd name="connsiteY50058" fmla="*/ 3422595 h 4608812"/>
              <a:gd name="connsiteX50059" fmla="*/ 4787187 w 12184637"/>
              <a:gd name="connsiteY50059" fmla="*/ 3428780 h 4608812"/>
              <a:gd name="connsiteX50060" fmla="*/ 4787849 w 12184637"/>
              <a:gd name="connsiteY50060" fmla="*/ 3428780 h 4608812"/>
              <a:gd name="connsiteX50061" fmla="*/ 4793371 w 12184637"/>
              <a:gd name="connsiteY50061" fmla="*/ 3423847 h 4608812"/>
              <a:gd name="connsiteX50062" fmla="*/ 4805224 w 12184637"/>
              <a:gd name="connsiteY50062" fmla="*/ 3588100 h 4608812"/>
              <a:gd name="connsiteX50063" fmla="*/ 4810157 w 12184637"/>
              <a:gd name="connsiteY50063" fmla="*/ 3581989 h 4608812"/>
              <a:gd name="connsiteX50064" fmla="*/ 4793297 w 12184637"/>
              <a:gd name="connsiteY50064" fmla="*/ 3422669 h 4608812"/>
              <a:gd name="connsiteX50065" fmla="*/ 4787187 w 12184637"/>
              <a:gd name="connsiteY50065" fmla="*/ 3417736 h 4608812"/>
              <a:gd name="connsiteX50066" fmla="*/ 4782254 w 12184637"/>
              <a:gd name="connsiteY50066" fmla="*/ 3423847 h 4608812"/>
              <a:gd name="connsiteX50067" fmla="*/ 4799114 w 12184637"/>
              <a:gd name="connsiteY50067" fmla="*/ 3583167 h 4608812"/>
              <a:gd name="connsiteX50068" fmla="*/ 4804709 w 12184637"/>
              <a:gd name="connsiteY50068" fmla="*/ 3588174 h 4608812"/>
              <a:gd name="connsiteX50069" fmla="*/ 4805224 w 12184637"/>
              <a:gd name="connsiteY50069" fmla="*/ 3588100 h 4608812"/>
              <a:gd name="connsiteX50070" fmla="*/ 4852049 w 12184637"/>
              <a:gd name="connsiteY50070" fmla="*/ 3741825 h 4608812"/>
              <a:gd name="connsiteX50071" fmla="*/ 4855803 w 12184637"/>
              <a:gd name="connsiteY50071" fmla="*/ 3734905 h 4608812"/>
              <a:gd name="connsiteX50072" fmla="*/ 4810010 w 12184637"/>
              <a:gd name="connsiteY50072" fmla="*/ 3580959 h 4608812"/>
              <a:gd name="connsiteX50073" fmla="*/ 4803089 w 12184637"/>
              <a:gd name="connsiteY50073" fmla="*/ 3577204 h 4608812"/>
              <a:gd name="connsiteX50074" fmla="*/ 4799335 w 12184637"/>
              <a:gd name="connsiteY50074" fmla="*/ 3584125 h 4608812"/>
              <a:gd name="connsiteX50075" fmla="*/ 4845128 w 12184637"/>
              <a:gd name="connsiteY50075" fmla="*/ 3738071 h 4608812"/>
              <a:gd name="connsiteX50076" fmla="*/ 4850503 w 12184637"/>
              <a:gd name="connsiteY50076" fmla="*/ 3742046 h 4608812"/>
              <a:gd name="connsiteX50077" fmla="*/ 4852049 w 12184637"/>
              <a:gd name="connsiteY50077" fmla="*/ 3741825 h 4608812"/>
              <a:gd name="connsiteX50078" fmla="*/ 4922433 w 12184637"/>
              <a:gd name="connsiteY50078" fmla="*/ 3884433 h 4608812"/>
              <a:gd name="connsiteX50079" fmla="*/ 4925009 w 12184637"/>
              <a:gd name="connsiteY50079" fmla="*/ 3876997 h 4608812"/>
              <a:gd name="connsiteX50080" fmla="*/ 4855435 w 12184637"/>
              <a:gd name="connsiteY50080" fmla="*/ 3734095 h 4608812"/>
              <a:gd name="connsiteX50081" fmla="*/ 4847999 w 12184637"/>
              <a:gd name="connsiteY50081" fmla="*/ 3731518 h 4608812"/>
              <a:gd name="connsiteX50082" fmla="*/ 4845423 w 12184637"/>
              <a:gd name="connsiteY50082" fmla="*/ 3738954 h 4608812"/>
              <a:gd name="connsiteX50083" fmla="*/ 4914997 w 12184637"/>
              <a:gd name="connsiteY50083" fmla="*/ 3881930 h 4608812"/>
              <a:gd name="connsiteX50084" fmla="*/ 4920077 w 12184637"/>
              <a:gd name="connsiteY50084" fmla="*/ 3885096 h 4608812"/>
              <a:gd name="connsiteX50085" fmla="*/ 4922433 w 12184637"/>
              <a:gd name="connsiteY50085" fmla="*/ 3884433 h 4608812"/>
              <a:gd name="connsiteX50086" fmla="*/ 5011296 w 12184637"/>
              <a:gd name="connsiteY50086" fmla="*/ 4010108 h 4608812"/>
              <a:gd name="connsiteX50087" fmla="*/ 5012694 w 12184637"/>
              <a:gd name="connsiteY50087" fmla="*/ 4002378 h 4608812"/>
              <a:gd name="connsiteX50088" fmla="*/ 4924568 w 12184637"/>
              <a:gd name="connsiteY50088" fmla="*/ 3876261 h 4608812"/>
              <a:gd name="connsiteX50089" fmla="*/ 4916837 w 12184637"/>
              <a:gd name="connsiteY50089" fmla="*/ 3874862 h 4608812"/>
              <a:gd name="connsiteX50090" fmla="*/ 4915438 w 12184637"/>
              <a:gd name="connsiteY50090" fmla="*/ 3882593 h 4608812"/>
              <a:gd name="connsiteX50091" fmla="*/ 5003565 w 12184637"/>
              <a:gd name="connsiteY50091" fmla="*/ 4008709 h 4608812"/>
              <a:gd name="connsiteX50092" fmla="*/ 5008204 w 12184637"/>
              <a:gd name="connsiteY50092" fmla="*/ 4011065 h 4608812"/>
              <a:gd name="connsiteX50093" fmla="*/ 5011296 w 12184637"/>
              <a:gd name="connsiteY50093" fmla="*/ 4010108 h 4608812"/>
              <a:gd name="connsiteX50094" fmla="*/ 5113338 w 12184637"/>
              <a:gd name="connsiteY50094" fmla="*/ 4113254 h 4608812"/>
              <a:gd name="connsiteX50095" fmla="*/ 5113411 w 12184637"/>
              <a:gd name="connsiteY50095" fmla="*/ 4105377 h 4608812"/>
              <a:gd name="connsiteX50096" fmla="*/ 5012106 w 12184637"/>
              <a:gd name="connsiteY50096" fmla="*/ 4001715 h 4608812"/>
              <a:gd name="connsiteX50097" fmla="*/ 5004228 w 12184637"/>
              <a:gd name="connsiteY50097" fmla="*/ 4001642 h 4608812"/>
              <a:gd name="connsiteX50098" fmla="*/ 5004154 w 12184637"/>
              <a:gd name="connsiteY50098" fmla="*/ 4009519 h 4608812"/>
              <a:gd name="connsiteX50099" fmla="*/ 5105460 w 12184637"/>
              <a:gd name="connsiteY50099" fmla="*/ 4113181 h 4608812"/>
              <a:gd name="connsiteX50100" fmla="*/ 5109509 w 12184637"/>
              <a:gd name="connsiteY50100" fmla="*/ 4114874 h 4608812"/>
              <a:gd name="connsiteX50101" fmla="*/ 5113338 w 12184637"/>
              <a:gd name="connsiteY50101" fmla="*/ 4113254 h 4608812"/>
              <a:gd name="connsiteX50102" fmla="*/ 5110761 w 12184637"/>
              <a:gd name="connsiteY50102" fmla="*/ 4114653 h 4608812"/>
              <a:gd name="connsiteX50103" fmla="*/ 5180997 w 12184637"/>
              <a:gd name="connsiteY50103" fmla="*/ 4096910 h 4608812"/>
              <a:gd name="connsiteX50104" fmla="*/ 5185047 w 12184637"/>
              <a:gd name="connsiteY50104" fmla="*/ 4090137 h 4608812"/>
              <a:gd name="connsiteX50105" fmla="*/ 5178273 w 12184637"/>
              <a:gd name="connsiteY50105" fmla="*/ 4086087 h 4608812"/>
              <a:gd name="connsiteX50106" fmla="*/ 5108037 w 12184637"/>
              <a:gd name="connsiteY50106" fmla="*/ 4103830 h 4608812"/>
              <a:gd name="connsiteX50107" fmla="*/ 5103987 w 12184637"/>
              <a:gd name="connsiteY50107" fmla="*/ 4110604 h 4608812"/>
              <a:gd name="connsiteX50108" fmla="*/ 5109435 w 12184637"/>
              <a:gd name="connsiteY50108" fmla="*/ 4114801 h 4608812"/>
              <a:gd name="connsiteX50109" fmla="*/ 5110761 w 12184637"/>
              <a:gd name="connsiteY50109" fmla="*/ 4114653 h 4608812"/>
              <a:gd name="connsiteX50110" fmla="*/ 5180556 w 12184637"/>
              <a:gd name="connsiteY50110" fmla="*/ 4096984 h 4608812"/>
              <a:gd name="connsiteX50111" fmla="*/ 5254179 w 12184637"/>
              <a:gd name="connsiteY50111" fmla="*/ 4085425 h 4608812"/>
              <a:gd name="connsiteX50112" fmla="*/ 5258817 w 12184637"/>
              <a:gd name="connsiteY50112" fmla="*/ 4079019 h 4608812"/>
              <a:gd name="connsiteX50113" fmla="*/ 5252485 w 12184637"/>
              <a:gd name="connsiteY50113" fmla="*/ 4074381 h 4608812"/>
              <a:gd name="connsiteX50114" fmla="*/ 5178862 w 12184637"/>
              <a:gd name="connsiteY50114" fmla="*/ 4085940 h 4608812"/>
              <a:gd name="connsiteX50115" fmla="*/ 5174224 w 12184637"/>
              <a:gd name="connsiteY50115" fmla="*/ 4092345 h 4608812"/>
              <a:gd name="connsiteX50116" fmla="*/ 5179745 w 12184637"/>
              <a:gd name="connsiteY50116" fmla="*/ 4097057 h 4608812"/>
              <a:gd name="connsiteX50117" fmla="*/ 5180556 w 12184637"/>
              <a:gd name="connsiteY50117" fmla="*/ 4096984 h 4608812"/>
              <a:gd name="connsiteX50118" fmla="*/ 5253737 w 12184637"/>
              <a:gd name="connsiteY50118" fmla="*/ 4085498 h 4608812"/>
              <a:gd name="connsiteX50119" fmla="*/ 5327507 w 12184637"/>
              <a:gd name="connsiteY50119" fmla="*/ 4079609 h 4608812"/>
              <a:gd name="connsiteX50120" fmla="*/ 5332587 w 12184637"/>
              <a:gd name="connsiteY50120" fmla="*/ 4073571 h 4608812"/>
              <a:gd name="connsiteX50121" fmla="*/ 5326550 w 12184637"/>
              <a:gd name="connsiteY50121" fmla="*/ 4068418 h 4608812"/>
              <a:gd name="connsiteX50122" fmla="*/ 5252780 w 12184637"/>
              <a:gd name="connsiteY50122" fmla="*/ 4074308 h 4608812"/>
              <a:gd name="connsiteX50123" fmla="*/ 5247626 w 12184637"/>
              <a:gd name="connsiteY50123" fmla="*/ 4080345 h 4608812"/>
              <a:gd name="connsiteX50124" fmla="*/ 5253222 w 12184637"/>
              <a:gd name="connsiteY50124" fmla="*/ 4085498 h 4608812"/>
              <a:gd name="connsiteX50125" fmla="*/ 5253737 w 12184637"/>
              <a:gd name="connsiteY50125" fmla="*/ 4085498 h 4608812"/>
              <a:gd name="connsiteX50126" fmla="*/ 5327139 w 12184637"/>
              <a:gd name="connsiteY50126" fmla="*/ 4079535 h 4608812"/>
              <a:gd name="connsiteX50127" fmla="*/ 5397891 w 12184637"/>
              <a:gd name="connsiteY50127" fmla="*/ 4078799 h 4608812"/>
              <a:gd name="connsiteX50128" fmla="*/ 5403413 w 12184637"/>
              <a:gd name="connsiteY50128" fmla="*/ 4073130 h 4608812"/>
              <a:gd name="connsiteX50129" fmla="*/ 5397817 w 12184637"/>
              <a:gd name="connsiteY50129" fmla="*/ 4067608 h 4608812"/>
              <a:gd name="connsiteX50130" fmla="*/ 5397817 w 12184637"/>
              <a:gd name="connsiteY50130" fmla="*/ 4067608 h 4608812"/>
              <a:gd name="connsiteX50131" fmla="*/ 5327066 w 12184637"/>
              <a:gd name="connsiteY50131" fmla="*/ 4068344 h 4608812"/>
              <a:gd name="connsiteX50132" fmla="*/ 5321544 w 12184637"/>
              <a:gd name="connsiteY50132" fmla="*/ 4074013 h 4608812"/>
              <a:gd name="connsiteX50133" fmla="*/ 5327139 w 12184637"/>
              <a:gd name="connsiteY50133" fmla="*/ 4079535 h 4608812"/>
              <a:gd name="connsiteX50134" fmla="*/ 5327139 w 12184637"/>
              <a:gd name="connsiteY50134" fmla="*/ 4079535 h 4608812"/>
              <a:gd name="connsiteX50135" fmla="*/ 5467686 w 12184637"/>
              <a:gd name="connsiteY50135" fmla="*/ 4077474 h 4608812"/>
              <a:gd name="connsiteX50136" fmla="*/ 5462459 w 12184637"/>
              <a:gd name="connsiteY50136" fmla="*/ 4071584 h 4608812"/>
              <a:gd name="connsiteX50137" fmla="*/ 5398186 w 12184637"/>
              <a:gd name="connsiteY50137" fmla="*/ 4067682 h 4608812"/>
              <a:gd name="connsiteX50138" fmla="*/ 5392296 w 12184637"/>
              <a:gd name="connsiteY50138" fmla="*/ 4072909 h 4608812"/>
              <a:gd name="connsiteX50139" fmla="*/ 5397523 w 12184637"/>
              <a:gd name="connsiteY50139" fmla="*/ 4078799 h 4608812"/>
              <a:gd name="connsiteX50140" fmla="*/ 5461796 w 12184637"/>
              <a:gd name="connsiteY50140" fmla="*/ 4082701 h 4608812"/>
              <a:gd name="connsiteX50141" fmla="*/ 5462164 w 12184637"/>
              <a:gd name="connsiteY50141" fmla="*/ 4082701 h 4608812"/>
              <a:gd name="connsiteX50142" fmla="*/ 5467686 w 12184637"/>
              <a:gd name="connsiteY50142" fmla="*/ 4077474 h 4608812"/>
              <a:gd name="connsiteX50143" fmla="*/ 5527542 w 12184637"/>
              <a:gd name="connsiteY50143" fmla="*/ 4081597 h 4608812"/>
              <a:gd name="connsiteX50144" fmla="*/ 5522388 w 12184637"/>
              <a:gd name="connsiteY50144" fmla="*/ 4075633 h 4608812"/>
              <a:gd name="connsiteX50145" fmla="*/ 5462532 w 12184637"/>
              <a:gd name="connsiteY50145" fmla="*/ 4071510 h 4608812"/>
              <a:gd name="connsiteX50146" fmla="*/ 5456569 w 12184637"/>
              <a:gd name="connsiteY50146" fmla="*/ 4076663 h 4608812"/>
              <a:gd name="connsiteX50147" fmla="*/ 5461723 w 12184637"/>
              <a:gd name="connsiteY50147" fmla="*/ 4082627 h 4608812"/>
              <a:gd name="connsiteX50148" fmla="*/ 5521578 w 12184637"/>
              <a:gd name="connsiteY50148" fmla="*/ 4086750 h 4608812"/>
              <a:gd name="connsiteX50149" fmla="*/ 5522020 w 12184637"/>
              <a:gd name="connsiteY50149" fmla="*/ 4086750 h 4608812"/>
              <a:gd name="connsiteX50150" fmla="*/ 5527542 w 12184637"/>
              <a:gd name="connsiteY50150" fmla="*/ 4081597 h 4608812"/>
              <a:gd name="connsiteX50151" fmla="*/ 5585188 w 12184637"/>
              <a:gd name="connsiteY50151" fmla="*/ 4081007 h 4608812"/>
              <a:gd name="connsiteX50152" fmla="*/ 5579593 w 12184637"/>
              <a:gd name="connsiteY50152" fmla="*/ 4075486 h 4608812"/>
              <a:gd name="connsiteX50153" fmla="*/ 5521946 w 12184637"/>
              <a:gd name="connsiteY50153" fmla="*/ 4075707 h 4608812"/>
              <a:gd name="connsiteX50154" fmla="*/ 5521946 w 12184637"/>
              <a:gd name="connsiteY50154" fmla="*/ 4075707 h 4608812"/>
              <a:gd name="connsiteX50155" fmla="*/ 5516425 w 12184637"/>
              <a:gd name="connsiteY50155" fmla="*/ 4081302 h 4608812"/>
              <a:gd name="connsiteX50156" fmla="*/ 5522020 w 12184637"/>
              <a:gd name="connsiteY50156" fmla="*/ 4086823 h 4608812"/>
              <a:gd name="connsiteX50157" fmla="*/ 5579667 w 12184637"/>
              <a:gd name="connsiteY50157" fmla="*/ 4086603 h 4608812"/>
              <a:gd name="connsiteX50158" fmla="*/ 5579667 w 12184637"/>
              <a:gd name="connsiteY50158" fmla="*/ 4086603 h 4608812"/>
              <a:gd name="connsiteX50159" fmla="*/ 5585188 w 12184637"/>
              <a:gd name="connsiteY50159" fmla="*/ 4081007 h 4608812"/>
              <a:gd name="connsiteX50160" fmla="*/ 5715354 w 12184637"/>
              <a:gd name="connsiteY50160" fmla="*/ 4159858 h 4608812"/>
              <a:gd name="connsiteX50161" fmla="*/ 5713293 w 12184637"/>
              <a:gd name="connsiteY50161" fmla="*/ 4152275 h 4608812"/>
              <a:gd name="connsiteX50162" fmla="*/ 5582391 w 12184637"/>
              <a:gd name="connsiteY50162" fmla="*/ 4076295 h 4608812"/>
              <a:gd name="connsiteX50163" fmla="*/ 5574808 w 12184637"/>
              <a:gd name="connsiteY50163" fmla="*/ 4078283 h 4608812"/>
              <a:gd name="connsiteX50164" fmla="*/ 5576869 w 12184637"/>
              <a:gd name="connsiteY50164" fmla="*/ 4085866 h 4608812"/>
              <a:gd name="connsiteX50165" fmla="*/ 5707771 w 12184637"/>
              <a:gd name="connsiteY50165" fmla="*/ 4161846 h 4608812"/>
              <a:gd name="connsiteX50166" fmla="*/ 5710643 w 12184637"/>
              <a:gd name="connsiteY50166" fmla="*/ 4162582 h 4608812"/>
              <a:gd name="connsiteX50167" fmla="*/ 5715354 w 12184637"/>
              <a:gd name="connsiteY50167" fmla="*/ 4159858 h 4608812"/>
              <a:gd name="connsiteX50168" fmla="*/ 5856416 w 12184637"/>
              <a:gd name="connsiteY50168" fmla="*/ 4208670 h 4608812"/>
              <a:gd name="connsiteX50169" fmla="*/ 5853030 w 12184637"/>
              <a:gd name="connsiteY50169" fmla="*/ 4201529 h 4608812"/>
              <a:gd name="connsiteX50170" fmla="*/ 5712409 w 12184637"/>
              <a:gd name="connsiteY50170" fmla="*/ 4151833 h 4608812"/>
              <a:gd name="connsiteX50171" fmla="*/ 5705268 w 12184637"/>
              <a:gd name="connsiteY50171" fmla="*/ 4155220 h 4608812"/>
              <a:gd name="connsiteX50172" fmla="*/ 5708655 w 12184637"/>
              <a:gd name="connsiteY50172" fmla="*/ 4162361 h 4608812"/>
              <a:gd name="connsiteX50173" fmla="*/ 5849275 w 12184637"/>
              <a:gd name="connsiteY50173" fmla="*/ 4212057 h 4608812"/>
              <a:gd name="connsiteX50174" fmla="*/ 5851189 w 12184637"/>
              <a:gd name="connsiteY50174" fmla="*/ 4212352 h 4608812"/>
              <a:gd name="connsiteX50175" fmla="*/ 5856416 w 12184637"/>
              <a:gd name="connsiteY50175" fmla="*/ 4208670 h 4608812"/>
              <a:gd name="connsiteX50176" fmla="*/ 5866723 w 12184637"/>
              <a:gd name="connsiteY50176" fmla="*/ 4213603 h 4608812"/>
              <a:gd name="connsiteX50177" fmla="*/ 5863852 w 12184637"/>
              <a:gd name="connsiteY50177" fmla="*/ 4206241 h 4608812"/>
              <a:gd name="connsiteX50178" fmla="*/ 5853471 w 12184637"/>
              <a:gd name="connsiteY50178" fmla="*/ 4201676 h 4608812"/>
              <a:gd name="connsiteX50179" fmla="*/ 5846109 w 12184637"/>
              <a:gd name="connsiteY50179" fmla="*/ 4204547 h 4608812"/>
              <a:gd name="connsiteX50180" fmla="*/ 5848980 w 12184637"/>
              <a:gd name="connsiteY50180" fmla="*/ 4211910 h 4608812"/>
              <a:gd name="connsiteX50181" fmla="*/ 5859361 w 12184637"/>
              <a:gd name="connsiteY50181" fmla="*/ 4216474 h 4608812"/>
              <a:gd name="connsiteX50182" fmla="*/ 5861643 w 12184637"/>
              <a:gd name="connsiteY50182" fmla="*/ 4216916 h 4608812"/>
              <a:gd name="connsiteX50183" fmla="*/ 5866723 w 12184637"/>
              <a:gd name="connsiteY50183" fmla="*/ 4213603 h 4608812"/>
              <a:gd name="connsiteX50184" fmla="*/ 5864220 w 12184637"/>
              <a:gd name="connsiteY50184" fmla="*/ 4221481 h 4608812"/>
              <a:gd name="connsiteX50185" fmla="*/ 5868196 w 12184637"/>
              <a:gd name="connsiteY50185" fmla="*/ 4214707 h 4608812"/>
              <a:gd name="connsiteX50186" fmla="*/ 5867018 w 12184637"/>
              <a:gd name="connsiteY50186" fmla="*/ 4209996 h 4608812"/>
              <a:gd name="connsiteX50187" fmla="*/ 5860245 w 12184637"/>
              <a:gd name="connsiteY50187" fmla="*/ 4206020 h 4608812"/>
              <a:gd name="connsiteX50188" fmla="*/ 5856269 w 12184637"/>
              <a:gd name="connsiteY50188" fmla="*/ 4212793 h 4608812"/>
              <a:gd name="connsiteX50189" fmla="*/ 5857447 w 12184637"/>
              <a:gd name="connsiteY50189" fmla="*/ 4217505 h 4608812"/>
              <a:gd name="connsiteX50190" fmla="*/ 5862895 w 12184637"/>
              <a:gd name="connsiteY50190" fmla="*/ 4221701 h 4608812"/>
              <a:gd name="connsiteX50191" fmla="*/ 5864220 w 12184637"/>
              <a:gd name="connsiteY50191" fmla="*/ 4221481 h 4608812"/>
              <a:gd name="connsiteX50192" fmla="*/ 5864073 w 12184637"/>
              <a:gd name="connsiteY50192" fmla="*/ 4221628 h 4608812"/>
              <a:gd name="connsiteX50193" fmla="*/ 5868343 w 12184637"/>
              <a:gd name="connsiteY50193" fmla="*/ 4215002 h 4608812"/>
              <a:gd name="connsiteX50194" fmla="*/ 5868343 w 12184637"/>
              <a:gd name="connsiteY50194" fmla="*/ 4214854 h 4608812"/>
              <a:gd name="connsiteX50195" fmla="*/ 5861717 w 12184637"/>
              <a:gd name="connsiteY50195" fmla="*/ 4210658 h 4608812"/>
              <a:gd name="connsiteX50196" fmla="*/ 5857521 w 12184637"/>
              <a:gd name="connsiteY50196" fmla="*/ 4217358 h 4608812"/>
              <a:gd name="connsiteX50197" fmla="*/ 5862969 w 12184637"/>
              <a:gd name="connsiteY50197" fmla="*/ 4221701 h 4608812"/>
              <a:gd name="connsiteX50198" fmla="*/ 5864073 w 12184637"/>
              <a:gd name="connsiteY50198" fmla="*/ 4221628 h 4608812"/>
              <a:gd name="connsiteX50199" fmla="*/ 5884393 w 12184637"/>
              <a:gd name="connsiteY50199" fmla="*/ 4300331 h 4608812"/>
              <a:gd name="connsiteX50200" fmla="*/ 5888369 w 12184637"/>
              <a:gd name="connsiteY50200" fmla="*/ 4293558 h 4608812"/>
              <a:gd name="connsiteX50201" fmla="*/ 5868196 w 12184637"/>
              <a:gd name="connsiteY50201" fmla="*/ 4214854 h 4608812"/>
              <a:gd name="connsiteX50202" fmla="*/ 5861423 w 12184637"/>
              <a:gd name="connsiteY50202" fmla="*/ 4210879 h 4608812"/>
              <a:gd name="connsiteX50203" fmla="*/ 5857447 w 12184637"/>
              <a:gd name="connsiteY50203" fmla="*/ 4217652 h 4608812"/>
              <a:gd name="connsiteX50204" fmla="*/ 5877620 w 12184637"/>
              <a:gd name="connsiteY50204" fmla="*/ 4296355 h 4608812"/>
              <a:gd name="connsiteX50205" fmla="*/ 5883068 w 12184637"/>
              <a:gd name="connsiteY50205" fmla="*/ 4300552 h 4608812"/>
              <a:gd name="connsiteX50206" fmla="*/ 5884393 w 12184637"/>
              <a:gd name="connsiteY50206" fmla="*/ 4300331 h 4608812"/>
              <a:gd name="connsiteX50207" fmla="*/ 6052843 w 12184637"/>
              <a:gd name="connsiteY50207" fmla="*/ 4428657 h 4608812"/>
              <a:gd name="connsiteX50208" fmla="*/ 6051886 w 12184637"/>
              <a:gd name="connsiteY50208" fmla="*/ 4420852 h 4608812"/>
              <a:gd name="connsiteX50209" fmla="*/ 5886455 w 12184637"/>
              <a:gd name="connsiteY50209" fmla="*/ 4290613 h 4608812"/>
              <a:gd name="connsiteX50210" fmla="*/ 5878650 w 12184637"/>
              <a:gd name="connsiteY50210" fmla="*/ 4291570 h 4608812"/>
              <a:gd name="connsiteX50211" fmla="*/ 5879607 w 12184637"/>
              <a:gd name="connsiteY50211" fmla="*/ 4299374 h 4608812"/>
              <a:gd name="connsiteX50212" fmla="*/ 6045039 w 12184637"/>
              <a:gd name="connsiteY50212" fmla="*/ 4429613 h 4608812"/>
              <a:gd name="connsiteX50213" fmla="*/ 6048499 w 12184637"/>
              <a:gd name="connsiteY50213" fmla="*/ 4430791 h 4608812"/>
              <a:gd name="connsiteX50214" fmla="*/ 6052843 w 12184637"/>
              <a:gd name="connsiteY50214" fmla="*/ 4428657 h 4608812"/>
              <a:gd name="connsiteX50215" fmla="*/ 6049824 w 12184637"/>
              <a:gd name="connsiteY50215" fmla="*/ 4430644 h 4608812"/>
              <a:gd name="connsiteX50216" fmla="*/ 6128012 w 12184637"/>
              <a:gd name="connsiteY50216" fmla="*/ 4410619 h 4608812"/>
              <a:gd name="connsiteX50217" fmla="*/ 6132062 w 12184637"/>
              <a:gd name="connsiteY50217" fmla="*/ 4403845 h 4608812"/>
              <a:gd name="connsiteX50218" fmla="*/ 6125288 w 12184637"/>
              <a:gd name="connsiteY50218" fmla="*/ 4399796 h 4608812"/>
              <a:gd name="connsiteX50219" fmla="*/ 6047100 w 12184637"/>
              <a:gd name="connsiteY50219" fmla="*/ 4419822 h 4608812"/>
              <a:gd name="connsiteX50220" fmla="*/ 6043051 w 12184637"/>
              <a:gd name="connsiteY50220" fmla="*/ 4426595 h 4608812"/>
              <a:gd name="connsiteX50221" fmla="*/ 6048499 w 12184637"/>
              <a:gd name="connsiteY50221" fmla="*/ 4430791 h 4608812"/>
              <a:gd name="connsiteX50222" fmla="*/ 6049824 w 12184637"/>
              <a:gd name="connsiteY50222" fmla="*/ 4430644 h 4608812"/>
              <a:gd name="connsiteX50223" fmla="*/ 6286523 w 12184637"/>
              <a:gd name="connsiteY50223" fmla="*/ 4499776 h 4608812"/>
              <a:gd name="connsiteX50224" fmla="*/ 6284535 w 12184637"/>
              <a:gd name="connsiteY50224" fmla="*/ 4492120 h 4608812"/>
              <a:gd name="connsiteX50225" fmla="*/ 6129485 w 12184637"/>
              <a:gd name="connsiteY50225" fmla="*/ 4400385 h 4608812"/>
              <a:gd name="connsiteX50226" fmla="*/ 6121828 w 12184637"/>
              <a:gd name="connsiteY50226" fmla="*/ 4402373 h 4608812"/>
              <a:gd name="connsiteX50227" fmla="*/ 6123816 w 12184637"/>
              <a:gd name="connsiteY50227" fmla="*/ 4410030 h 4608812"/>
              <a:gd name="connsiteX50228" fmla="*/ 6278866 w 12184637"/>
              <a:gd name="connsiteY50228" fmla="*/ 4501764 h 4608812"/>
              <a:gd name="connsiteX50229" fmla="*/ 6281737 w 12184637"/>
              <a:gd name="connsiteY50229" fmla="*/ 4502574 h 4608812"/>
              <a:gd name="connsiteX50230" fmla="*/ 6286523 w 12184637"/>
              <a:gd name="connsiteY50230" fmla="*/ 4499776 h 4608812"/>
              <a:gd name="connsiteX50231" fmla="*/ 6451218 w 12184637"/>
              <a:gd name="connsiteY50231" fmla="*/ 4554184 h 4608812"/>
              <a:gd name="connsiteX50232" fmla="*/ 6447684 w 12184637"/>
              <a:gd name="connsiteY50232" fmla="*/ 4547116 h 4608812"/>
              <a:gd name="connsiteX50233" fmla="*/ 6283505 w 12184637"/>
              <a:gd name="connsiteY50233" fmla="*/ 4491678 h 4608812"/>
              <a:gd name="connsiteX50234" fmla="*/ 6276437 w 12184637"/>
              <a:gd name="connsiteY50234" fmla="*/ 4495212 h 4608812"/>
              <a:gd name="connsiteX50235" fmla="*/ 6279970 w 12184637"/>
              <a:gd name="connsiteY50235" fmla="*/ 4502280 h 4608812"/>
              <a:gd name="connsiteX50236" fmla="*/ 6444150 w 12184637"/>
              <a:gd name="connsiteY50236" fmla="*/ 4557718 h 4608812"/>
              <a:gd name="connsiteX50237" fmla="*/ 6445991 w 12184637"/>
              <a:gd name="connsiteY50237" fmla="*/ 4558012 h 4608812"/>
              <a:gd name="connsiteX50238" fmla="*/ 6451218 w 12184637"/>
              <a:gd name="connsiteY50238" fmla="*/ 4554184 h 4608812"/>
              <a:gd name="connsiteX50239" fmla="*/ 6619079 w 12184637"/>
              <a:gd name="connsiteY50239" fmla="*/ 4567289 h 4608812"/>
              <a:gd name="connsiteX50240" fmla="*/ 6613999 w 12184637"/>
              <a:gd name="connsiteY50240" fmla="*/ 4561252 h 4608812"/>
              <a:gd name="connsiteX50241" fmla="*/ 6446359 w 12184637"/>
              <a:gd name="connsiteY50241" fmla="*/ 4546822 h 4608812"/>
              <a:gd name="connsiteX50242" fmla="*/ 6440322 w 12184637"/>
              <a:gd name="connsiteY50242" fmla="*/ 4551902 h 4608812"/>
              <a:gd name="connsiteX50243" fmla="*/ 6445402 w 12184637"/>
              <a:gd name="connsiteY50243" fmla="*/ 4557939 h 4608812"/>
              <a:gd name="connsiteX50244" fmla="*/ 6613042 w 12184637"/>
              <a:gd name="connsiteY50244" fmla="*/ 4572369 h 4608812"/>
              <a:gd name="connsiteX50245" fmla="*/ 6613557 w 12184637"/>
              <a:gd name="connsiteY50245" fmla="*/ 4572369 h 4608812"/>
              <a:gd name="connsiteX50246" fmla="*/ 6619079 w 12184637"/>
              <a:gd name="connsiteY50246" fmla="*/ 4567289 h 4608812"/>
              <a:gd name="connsiteX50247" fmla="*/ 6615619 w 12184637"/>
              <a:gd name="connsiteY50247" fmla="*/ 4572001 h 4608812"/>
              <a:gd name="connsiteX50248" fmla="*/ 6660529 w 12184637"/>
              <a:gd name="connsiteY50248" fmla="*/ 4553816 h 4608812"/>
              <a:gd name="connsiteX50249" fmla="*/ 6663621 w 12184637"/>
              <a:gd name="connsiteY50249" fmla="*/ 4546527 h 4608812"/>
              <a:gd name="connsiteX50250" fmla="*/ 6656332 w 12184637"/>
              <a:gd name="connsiteY50250" fmla="*/ 4543435 h 4608812"/>
              <a:gd name="connsiteX50251" fmla="*/ 6611422 w 12184637"/>
              <a:gd name="connsiteY50251" fmla="*/ 4561620 h 4608812"/>
              <a:gd name="connsiteX50252" fmla="*/ 6608330 w 12184637"/>
              <a:gd name="connsiteY50252" fmla="*/ 4568909 h 4608812"/>
              <a:gd name="connsiteX50253" fmla="*/ 6613557 w 12184637"/>
              <a:gd name="connsiteY50253" fmla="*/ 4572369 h 4608812"/>
              <a:gd name="connsiteX50254" fmla="*/ 6615619 w 12184637"/>
              <a:gd name="connsiteY50254" fmla="*/ 4572001 h 4608812"/>
              <a:gd name="connsiteX50255" fmla="*/ 6660234 w 12184637"/>
              <a:gd name="connsiteY50255" fmla="*/ 4553963 h 4608812"/>
              <a:gd name="connsiteX50256" fmla="*/ 6705881 w 12184637"/>
              <a:gd name="connsiteY50256" fmla="*/ 4538134 h 4608812"/>
              <a:gd name="connsiteX50257" fmla="*/ 6709341 w 12184637"/>
              <a:gd name="connsiteY50257" fmla="*/ 4531066 h 4608812"/>
              <a:gd name="connsiteX50258" fmla="*/ 6702273 w 12184637"/>
              <a:gd name="connsiteY50258" fmla="*/ 4527606 h 4608812"/>
              <a:gd name="connsiteX50259" fmla="*/ 6656627 w 12184637"/>
              <a:gd name="connsiteY50259" fmla="*/ 4543435 h 4608812"/>
              <a:gd name="connsiteX50260" fmla="*/ 6653166 w 12184637"/>
              <a:gd name="connsiteY50260" fmla="*/ 4550503 h 4608812"/>
              <a:gd name="connsiteX50261" fmla="*/ 6658467 w 12184637"/>
              <a:gd name="connsiteY50261" fmla="*/ 4554258 h 4608812"/>
              <a:gd name="connsiteX50262" fmla="*/ 6660234 w 12184637"/>
              <a:gd name="connsiteY50262" fmla="*/ 4553963 h 4608812"/>
              <a:gd name="connsiteX50263" fmla="*/ 6705513 w 12184637"/>
              <a:gd name="connsiteY50263" fmla="*/ 4538281 h 4608812"/>
              <a:gd name="connsiteX50264" fmla="*/ 6741662 w 12184637"/>
              <a:gd name="connsiteY50264" fmla="*/ 4528858 h 4608812"/>
              <a:gd name="connsiteX50265" fmla="*/ 6745637 w 12184637"/>
              <a:gd name="connsiteY50265" fmla="*/ 4522084 h 4608812"/>
              <a:gd name="connsiteX50266" fmla="*/ 6738864 w 12184637"/>
              <a:gd name="connsiteY50266" fmla="*/ 4518108 h 4608812"/>
              <a:gd name="connsiteX50267" fmla="*/ 6702715 w 12184637"/>
              <a:gd name="connsiteY50267" fmla="*/ 4527532 h 4608812"/>
              <a:gd name="connsiteX50268" fmla="*/ 6698739 w 12184637"/>
              <a:gd name="connsiteY50268" fmla="*/ 4534306 h 4608812"/>
              <a:gd name="connsiteX50269" fmla="*/ 6704187 w 12184637"/>
              <a:gd name="connsiteY50269" fmla="*/ 4538502 h 4608812"/>
              <a:gd name="connsiteX50270" fmla="*/ 6705513 w 12184637"/>
              <a:gd name="connsiteY50270" fmla="*/ 4538281 h 4608812"/>
              <a:gd name="connsiteX50271" fmla="*/ 6752558 w 12184637"/>
              <a:gd name="connsiteY50271" fmla="*/ 4524293 h 4608812"/>
              <a:gd name="connsiteX50272" fmla="*/ 6747404 w 12184637"/>
              <a:gd name="connsiteY50272" fmla="*/ 4518330 h 4608812"/>
              <a:gd name="connsiteX50273" fmla="*/ 6740631 w 12184637"/>
              <a:gd name="connsiteY50273" fmla="*/ 4517888 h 4608812"/>
              <a:gd name="connsiteX50274" fmla="*/ 6734667 w 12184637"/>
              <a:gd name="connsiteY50274" fmla="*/ 4523041 h 4608812"/>
              <a:gd name="connsiteX50275" fmla="*/ 6739821 w 12184637"/>
              <a:gd name="connsiteY50275" fmla="*/ 4529005 h 4608812"/>
              <a:gd name="connsiteX50276" fmla="*/ 6746594 w 12184637"/>
              <a:gd name="connsiteY50276" fmla="*/ 4529446 h 4608812"/>
              <a:gd name="connsiteX50277" fmla="*/ 6747036 w 12184637"/>
              <a:gd name="connsiteY50277" fmla="*/ 4529446 h 4608812"/>
              <a:gd name="connsiteX50278" fmla="*/ 6752558 w 12184637"/>
              <a:gd name="connsiteY50278" fmla="*/ 4524293 h 4608812"/>
              <a:gd name="connsiteX50279" fmla="*/ 6766914 w 12184637"/>
              <a:gd name="connsiteY50279" fmla="*/ 4525912 h 4608812"/>
              <a:gd name="connsiteX50280" fmla="*/ 6761908 w 12184637"/>
              <a:gd name="connsiteY50280" fmla="*/ 4519802 h 4608812"/>
              <a:gd name="connsiteX50281" fmla="*/ 6747551 w 12184637"/>
              <a:gd name="connsiteY50281" fmla="*/ 4518330 h 4608812"/>
              <a:gd name="connsiteX50282" fmla="*/ 6741440 w 12184637"/>
              <a:gd name="connsiteY50282" fmla="*/ 4523336 h 4608812"/>
              <a:gd name="connsiteX50283" fmla="*/ 6746447 w 12184637"/>
              <a:gd name="connsiteY50283" fmla="*/ 4529446 h 4608812"/>
              <a:gd name="connsiteX50284" fmla="*/ 6760803 w 12184637"/>
              <a:gd name="connsiteY50284" fmla="*/ 4530919 h 4608812"/>
              <a:gd name="connsiteX50285" fmla="*/ 6761393 w 12184637"/>
              <a:gd name="connsiteY50285" fmla="*/ 4530919 h 4608812"/>
              <a:gd name="connsiteX50286" fmla="*/ 6766914 w 12184637"/>
              <a:gd name="connsiteY50286" fmla="*/ 4525912 h 4608812"/>
              <a:gd name="connsiteX50287" fmla="*/ 6797026 w 12184637"/>
              <a:gd name="connsiteY50287" fmla="*/ 4528931 h 4608812"/>
              <a:gd name="connsiteX50288" fmla="*/ 6792020 w 12184637"/>
              <a:gd name="connsiteY50288" fmla="*/ 4522820 h 4608812"/>
              <a:gd name="connsiteX50289" fmla="*/ 6761908 w 12184637"/>
              <a:gd name="connsiteY50289" fmla="*/ 4519802 h 4608812"/>
              <a:gd name="connsiteX50290" fmla="*/ 6755797 w 12184637"/>
              <a:gd name="connsiteY50290" fmla="*/ 4524808 h 4608812"/>
              <a:gd name="connsiteX50291" fmla="*/ 6760803 w 12184637"/>
              <a:gd name="connsiteY50291" fmla="*/ 4530919 h 4608812"/>
              <a:gd name="connsiteX50292" fmla="*/ 6790916 w 12184637"/>
              <a:gd name="connsiteY50292" fmla="*/ 4533938 h 4608812"/>
              <a:gd name="connsiteX50293" fmla="*/ 6791505 w 12184637"/>
              <a:gd name="connsiteY50293" fmla="*/ 4533938 h 4608812"/>
              <a:gd name="connsiteX50294" fmla="*/ 6797026 w 12184637"/>
              <a:gd name="connsiteY50294" fmla="*/ 4528931 h 4608812"/>
              <a:gd name="connsiteX50295" fmla="*/ 6800045 w 12184637"/>
              <a:gd name="connsiteY50295" fmla="*/ 4529299 h 4608812"/>
              <a:gd name="connsiteX50296" fmla="*/ 6795112 w 12184637"/>
              <a:gd name="connsiteY50296" fmla="*/ 4523188 h 4608812"/>
              <a:gd name="connsiteX50297" fmla="*/ 6792093 w 12184637"/>
              <a:gd name="connsiteY50297" fmla="*/ 4522894 h 4608812"/>
              <a:gd name="connsiteX50298" fmla="*/ 6785983 w 12184637"/>
              <a:gd name="connsiteY50298" fmla="*/ 4527827 h 4608812"/>
              <a:gd name="connsiteX50299" fmla="*/ 6790916 w 12184637"/>
              <a:gd name="connsiteY50299" fmla="*/ 4533938 h 4608812"/>
              <a:gd name="connsiteX50300" fmla="*/ 6793934 w 12184637"/>
              <a:gd name="connsiteY50300" fmla="*/ 4534232 h 4608812"/>
              <a:gd name="connsiteX50301" fmla="*/ 6794597 w 12184637"/>
              <a:gd name="connsiteY50301" fmla="*/ 4534232 h 4608812"/>
              <a:gd name="connsiteX50302" fmla="*/ 6800045 w 12184637"/>
              <a:gd name="connsiteY50302" fmla="*/ 4529299 h 4608812"/>
              <a:gd name="connsiteX50303" fmla="*/ 6815653 w 12184637"/>
              <a:gd name="connsiteY50303" fmla="*/ 4530845 h 4608812"/>
              <a:gd name="connsiteX50304" fmla="*/ 6810646 w 12184637"/>
              <a:gd name="connsiteY50304" fmla="*/ 4524735 h 4608812"/>
              <a:gd name="connsiteX50305" fmla="*/ 6795038 w 12184637"/>
              <a:gd name="connsiteY50305" fmla="*/ 4523188 h 4608812"/>
              <a:gd name="connsiteX50306" fmla="*/ 6788928 w 12184637"/>
              <a:gd name="connsiteY50306" fmla="*/ 4528195 h 4608812"/>
              <a:gd name="connsiteX50307" fmla="*/ 6793934 w 12184637"/>
              <a:gd name="connsiteY50307" fmla="*/ 4534306 h 4608812"/>
              <a:gd name="connsiteX50308" fmla="*/ 6809542 w 12184637"/>
              <a:gd name="connsiteY50308" fmla="*/ 4535852 h 4608812"/>
              <a:gd name="connsiteX50309" fmla="*/ 6810131 w 12184637"/>
              <a:gd name="connsiteY50309" fmla="*/ 4535852 h 4608812"/>
              <a:gd name="connsiteX50310" fmla="*/ 6815653 w 12184637"/>
              <a:gd name="connsiteY50310" fmla="*/ 4530845 h 4608812"/>
              <a:gd name="connsiteX50311" fmla="*/ 6830672 w 12184637"/>
              <a:gd name="connsiteY50311" fmla="*/ 4532318 h 4608812"/>
              <a:gd name="connsiteX50312" fmla="*/ 6825665 w 12184637"/>
              <a:gd name="connsiteY50312" fmla="*/ 4526207 h 4608812"/>
              <a:gd name="connsiteX50313" fmla="*/ 6810646 w 12184637"/>
              <a:gd name="connsiteY50313" fmla="*/ 4524661 h 4608812"/>
              <a:gd name="connsiteX50314" fmla="*/ 6804536 w 12184637"/>
              <a:gd name="connsiteY50314" fmla="*/ 4529667 h 4608812"/>
              <a:gd name="connsiteX50315" fmla="*/ 6809542 w 12184637"/>
              <a:gd name="connsiteY50315" fmla="*/ 4535778 h 4608812"/>
              <a:gd name="connsiteX50316" fmla="*/ 6824561 w 12184637"/>
              <a:gd name="connsiteY50316" fmla="*/ 4537324 h 4608812"/>
              <a:gd name="connsiteX50317" fmla="*/ 6825150 w 12184637"/>
              <a:gd name="connsiteY50317" fmla="*/ 4537324 h 4608812"/>
              <a:gd name="connsiteX50318" fmla="*/ 6830672 w 12184637"/>
              <a:gd name="connsiteY50318" fmla="*/ 4532318 h 4608812"/>
              <a:gd name="connsiteX50319" fmla="*/ 6838991 w 12184637"/>
              <a:gd name="connsiteY50319" fmla="*/ 4533201 h 4608812"/>
              <a:gd name="connsiteX50320" fmla="*/ 6834059 w 12184637"/>
              <a:gd name="connsiteY50320" fmla="*/ 4527091 h 4608812"/>
              <a:gd name="connsiteX50321" fmla="*/ 6825813 w 12184637"/>
              <a:gd name="connsiteY50321" fmla="*/ 4526207 h 4608812"/>
              <a:gd name="connsiteX50322" fmla="*/ 6819702 w 12184637"/>
              <a:gd name="connsiteY50322" fmla="*/ 4531140 h 4608812"/>
              <a:gd name="connsiteX50323" fmla="*/ 6824635 w 12184637"/>
              <a:gd name="connsiteY50323" fmla="*/ 4537251 h 4608812"/>
              <a:gd name="connsiteX50324" fmla="*/ 6832881 w 12184637"/>
              <a:gd name="connsiteY50324" fmla="*/ 4538134 h 4608812"/>
              <a:gd name="connsiteX50325" fmla="*/ 6833543 w 12184637"/>
              <a:gd name="connsiteY50325" fmla="*/ 4538134 h 4608812"/>
              <a:gd name="connsiteX50326" fmla="*/ 6838991 w 12184637"/>
              <a:gd name="connsiteY50326" fmla="*/ 4533201 h 4608812"/>
              <a:gd name="connsiteX50327" fmla="*/ 10264604 w 12184637"/>
              <a:gd name="connsiteY50327" fmla="*/ 873686 h 4608812"/>
              <a:gd name="connsiteX50328" fmla="*/ 10269390 w 12184637"/>
              <a:gd name="connsiteY50328" fmla="*/ 867429 h 4608812"/>
              <a:gd name="connsiteX50329" fmla="*/ 10263794 w 12184637"/>
              <a:gd name="connsiteY50329" fmla="*/ 826052 h 4608812"/>
              <a:gd name="connsiteX50330" fmla="*/ 10257537 w 12184637"/>
              <a:gd name="connsiteY50330" fmla="*/ 821267 h 4608812"/>
              <a:gd name="connsiteX50331" fmla="*/ 10252751 w 12184637"/>
              <a:gd name="connsiteY50331" fmla="*/ 827525 h 4608812"/>
              <a:gd name="connsiteX50332" fmla="*/ 10258346 w 12184637"/>
              <a:gd name="connsiteY50332" fmla="*/ 868901 h 4608812"/>
              <a:gd name="connsiteX50333" fmla="*/ 10263868 w 12184637"/>
              <a:gd name="connsiteY50333" fmla="*/ 873760 h 4608812"/>
              <a:gd name="connsiteX50334" fmla="*/ 10264604 w 12184637"/>
              <a:gd name="connsiteY50334" fmla="*/ 873686 h 4608812"/>
              <a:gd name="connsiteX50335" fmla="*/ 10278593 w 12184637"/>
              <a:gd name="connsiteY50335" fmla="*/ 923235 h 4608812"/>
              <a:gd name="connsiteX50336" fmla="*/ 10282569 w 12184637"/>
              <a:gd name="connsiteY50336" fmla="*/ 916388 h 4608812"/>
              <a:gd name="connsiteX50337" fmla="*/ 10269316 w 12184637"/>
              <a:gd name="connsiteY50337" fmla="*/ 866692 h 4608812"/>
              <a:gd name="connsiteX50338" fmla="*/ 10262470 w 12184637"/>
              <a:gd name="connsiteY50338" fmla="*/ 862717 h 4608812"/>
              <a:gd name="connsiteX50339" fmla="*/ 10258494 w 12184637"/>
              <a:gd name="connsiteY50339" fmla="*/ 869564 h 4608812"/>
              <a:gd name="connsiteX50340" fmla="*/ 10271746 w 12184637"/>
              <a:gd name="connsiteY50340" fmla="*/ 919259 h 4608812"/>
              <a:gd name="connsiteX50341" fmla="*/ 10277194 w 12184637"/>
              <a:gd name="connsiteY50341" fmla="*/ 923382 h 4608812"/>
              <a:gd name="connsiteX50342" fmla="*/ 10278593 w 12184637"/>
              <a:gd name="connsiteY50342" fmla="*/ 923235 h 4608812"/>
              <a:gd name="connsiteX50343" fmla="*/ 10297293 w 12184637"/>
              <a:gd name="connsiteY50343" fmla="*/ 978305 h 4608812"/>
              <a:gd name="connsiteX50344" fmla="*/ 10300827 w 12184637"/>
              <a:gd name="connsiteY50344" fmla="*/ 971237 h 4608812"/>
              <a:gd name="connsiteX50345" fmla="*/ 10282421 w 12184637"/>
              <a:gd name="connsiteY50345" fmla="*/ 916093 h 4608812"/>
              <a:gd name="connsiteX50346" fmla="*/ 10275354 w 12184637"/>
              <a:gd name="connsiteY50346" fmla="*/ 912560 h 4608812"/>
              <a:gd name="connsiteX50347" fmla="*/ 10271820 w 12184637"/>
              <a:gd name="connsiteY50347" fmla="*/ 919627 h 4608812"/>
              <a:gd name="connsiteX50348" fmla="*/ 10290226 w 12184637"/>
              <a:gd name="connsiteY50348" fmla="*/ 974771 h 4608812"/>
              <a:gd name="connsiteX50349" fmla="*/ 10295526 w 12184637"/>
              <a:gd name="connsiteY50349" fmla="*/ 978600 h 4608812"/>
              <a:gd name="connsiteX50350" fmla="*/ 10297293 w 12184637"/>
              <a:gd name="connsiteY50350" fmla="*/ 978305 h 4608812"/>
              <a:gd name="connsiteX50351" fmla="*/ 10319454 w 12184637"/>
              <a:gd name="connsiteY50351" fmla="*/ 1035584 h 4608812"/>
              <a:gd name="connsiteX50352" fmla="*/ 10322693 w 12184637"/>
              <a:gd name="connsiteY50352" fmla="*/ 1028369 h 4608812"/>
              <a:gd name="connsiteX50353" fmla="*/ 10300753 w 12184637"/>
              <a:gd name="connsiteY50353" fmla="*/ 971016 h 4608812"/>
              <a:gd name="connsiteX50354" fmla="*/ 10293538 w 12184637"/>
              <a:gd name="connsiteY50354" fmla="*/ 967777 h 4608812"/>
              <a:gd name="connsiteX50355" fmla="*/ 10290299 w 12184637"/>
              <a:gd name="connsiteY50355" fmla="*/ 974992 h 4608812"/>
              <a:gd name="connsiteX50356" fmla="*/ 10312239 w 12184637"/>
              <a:gd name="connsiteY50356" fmla="*/ 1032344 h 4608812"/>
              <a:gd name="connsiteX50357" fmla="*/ 10317466 w 12184637"/>
              <a:gd name="connsiteY50357" fmla="*/ 1035952 h 4608812"/>
              <a:gd name="connsiteX50358" fmla="*/ 10319454 w 12184637"/>
              <a:gd name="connsiteY50358" fmla="*/ 1035584 h 4608812"/>
              <a:gd name="connsiteX50359" fmla="*/ 10343603 w 12184637"/>
              <a:gd name="connsiteY50359" fmla="*/ 1091906 h 4608812"/>
              <a:gd name="connsiteX50360" fmla="*/ 10346547 w 12184637"/>
              <a:gd name="connsiteY50360" fmla="*/ 1084617 h 4608812"/>
              <a:gd name="connsiteX50361" fmla="*/ 10322546 w 12184637"/>
              <a:gd name="connsiteY50361" fmla="*/ 1028295 h 4608812"/>
              <a:gd name="connsiteX50362" fmla="*/ 10315257 w 12184637"/>
              <a:gd name="connsiteY50362" fmla="*/ 1025350 h 4608812"/>
              <a:gd name="connsiteX50363" fmla="*/ 10312313 w 12184637"/>
              <a:gd name="connsiteY50363" fmla="*/ 1032639 h 4608812"/>
              <a:gd name="connsiteX50364" fmla="*/ 10336313 w 12184637"/>
              <a:gd name="connsiteY50364" fmla="*/ 1088961 h 4608812"/>
              <a:gd name="connsiteX50365" fmla="*/ 10341467 w 12184637"/>
              <a:gd name="connsiteY50365" fmla="*/ 1092347 h 4608812"/>
              <a:gd name="connsiteX50366" fmla="*/ 10343603 w 12184637"/>
              <a:gd name="connsiteY50366" fmla="*/ 1091906 h 4608812"/>
              <a:gd name="connsiteX50367" fmla="*/ 10368266 w 12184637"/>
              <a:gd name="connsiteY50367" fmla="*/ 1143810 h 4608812"/>
              <a:gd name="connsiteX50368" fmla="*/ 10370916 w 12184637"/>
              <a:gd name="connsiteY50368" fmla="*/ 1136374 h 4608812"/>
              <a:gd name="connsiteX50369" fmla="*/ 10346473 w 12184637"/>
              <a:gd name="connsiteY50369" fmla="*/ 1084396 h 4608812"/>
              <a:gd name="connsiteX50370" fmla="*/ 10339038 w 12184637"/>
              <a:gd name="connsiteY50370" fmla="*/ 1081746 h 4608812"/>
              <a:gd name="connsiteX50371" fmla="*/ 10336387 w 12184637"/>
              <a:gd name="connsiteY50371" fmla="*/ 1089182 h 4608812"/>
              <a:gd name="connsiteX50372" fmla="*/ 10360830 w 12184637"/>
              <a:gd name="connsiteY50372" fmla="*/ 1141160 h 4608812"/>
              <a:gd name="connsiteX50373" fmla="*/ 10365910 w 12184637"/>
              <a:gd name="connsiteY50373" fmla="*/ 1144325 h 4608812"/>
              <a:gd name="connsiteX50374" fmla="*/ 10368266 w 12184637"/>
              <a:gd name="connsiteY50374" fmla="*/ 1143810 h 4608812"/>
              <a:gd name="connsiteX50375" fmla="*/ 10391825 w 12184637"/>
              <a:gd name="connsiteY50375" fmla="*/ 1187984 h 4608812"/>
              <a:gd name="connsiteX50376" fmla="*/ 10394182 w 12184637"/>
              <a:gd name="connsiteY50376" fmla="*/ 1180474 h 4608812"/>
              <a:gd name="connsiteX50377" fmla="*/ 10370843 w 12184637"/>
              <a:gd name="connsiteY50377" fmla="*/ 1136153 h 4608812"/>
              <a:gd name="connsiteX50378" fmla="*/ 10363333 w 12184637"/>
              <a:gd name="connsiteY50378" fmla="*/ 1133797 h 4608812"/>
              <a:gd name="connsiteX50379" fmla="*/ 10360978 w 12184637"/>
              <a:gd name="connsiteY50379" fmla="*/ 1141307 h 4608812"/>
              <a:gd name="connsiteX50380" fmla="*/ 10384316 w 12184637"/>
              <a:gd name="connsiteY50380" fmla="*/ 1185628 h 4608812"/>
              <a:gd name="connsiteX50381" fmla="*/ 10389322 w 12184637"/>
              <a:gd name="connsiteY50381" fmla="*/ 1188573 h 4608812"/>
              <a:gd name="connsiteX50382" fmla="*/ 10391825 w 12184637"/>
              <a:gd name="connsiteY50382" fmla="*/ 1187984 h 4608812"/>
              <a:gd name="connsiteX50383" fmla="*/ 10419360 w 12184637"/>
              <a:gd name="connsiteY50383" fmla="*/ 1225532 h 4608812"/>
              <a:gd name="connsiteX50384" fmla="*/ 10420686 w 12184637"/>
              <a:gd name="connsiteY50384" fmla="*/ 1217728 h 4608812"/>
              <a:gd name="connsiteX50385" fmla="*/ 10393740 w 12184637"/>
              <a:gd name="connsiteY50385" fmla="*/ 1179812 h 4608812"/>
              <a:gd name="connsiteX50386" fmla="*/ 10385936 w 12184637"/>
              <a:gd name="connsiteY50386" fmla="*/ 1178487 h 4608812"/>
              <a:gd name="connsiteX50387" fmla="*/ 10384610 w 12184637"/>
              <a:gd name="connsiteY50387" fmla="*/ 1186291 h 4608812"/>
              <a:gd name="connsiteX50388" fmla="*/ 10411557 w 12184637"/>
              <a:gd name="connsiteY50388" fmla="*/ 1224207 h 4608812"/>
              <a:gd name="connsiteX50389" fmla="*/ 10416121 w 12184637"/>
              <a:gd name="connsiteY50389" fmla="*/ 1226563 h 4608812"/>
              <a:gd name="connsiteX50390" fmla="*/ 10419360 w 12184637"/>
              <a:gd name="connsiteY50390" fmla="*/ 1225532 h 4608812"/>
              <a:gd name="connsiteX50391" fmla="*/ 10455509 w 12184637"/>
              <a:gd name="connsiteY50391" fmla="*/ 1257779 h 4608812"/>
              <a:gd name="connsiteX50392" fmla="*/ 10455215 w 12184637"/>
              <a:gd name="connsiteY50392" fmla="*/ 1249901 h 4608812"/>
              <a:gd name="connsiteX50393" fmla="*/ 10419950 w 12184637"/>
              <a:gd name="connsiteY50393" fmla="*/ 1216918 h 4608812"/>
              <a:gd name="connsiteX50394" fmla="*/ 10412072 w 12184637"/>
              <a:gd name="connsiteY50394" fmla="*/ 1217212 h 4608812"/>
              <a:gd name="connsiteX50395" fmla="*/ 10412366 w 12184637"/>
              <a:gd name="connsiteY50395" fmla="*/ 1225090 h 4608812"/>
              <a:gd name="connsiteX50396" fmla="*/ 10447632 w 12184637"/>
              <a:gd name="connsiteY50396" fmla="*/ 1258073 h 4608812"/>
              <a:gd name="connsiteX50397" fmla="*/ 10451460 w 12184637"/>
              <a:gd name="connsiteY50397" fmla="*/ 1259546 h 4608812"/>
              <a:gd name="connsiteX50398" fmla="*/ 10455509 w 12184637"/>
              <a:gd name="connsiteY50398" fmla="*/ 1257779 h 4608812"/>
              <a:gd name="connsiteX50399" fmla="*/ 10511022 w 12184637"/>
              <a:gd name="connsiteY50399" fmla="*/ 1279792 h 4608812"/>
              <a:gd name="connsiteX50400" fmla="*/ 10508150 w 12184637"/>
              <a:gd name="connsiteY50400" fmla="*/ 1272430 h 4608812"/>
              <a:gd name="connsiteX50401" fmla="*/ 10453669 w 12184637"/>
              <a:gd name="connsiteY50401" fmla="*/ 1248870 h 4608812"/>
              <a:gd name="connsiteX50402" fmla="*/ 10446307 w 12184637"/>
              <a:gd name="connsiteY50402" fmla="*/ 1251742 h 4608812"/>
              <a:gd name="connsiteX50403" fmla="*/ 10449178 w 12184637"/>
              <a:gd name="connsiteY50403" fmla="*/ 1259104 h 4608812"/>
              <a:gd name="connsiteX50404" fmla="*/ 10503659 w 12184637"/>
              <a:gd name="connsiteY50404" fmla="*/ 1282663 h 4608812"/>
              <a:gd name="connsiteX50405" fmla="*/ 10505941 w 12184637"/>
              <a:gd name="connsiteY50405" fmla="*/ 1283105 h 4608812"/>
              <a:gd name="connsiteX50406" fmla="*/ 10511022 w 12184637"/>
              <a:gd name="connsiteY50406" fmla="*/ 1279792 h 4608812"/>
              <a:gd name="connsiteX50407" fmla="*/ 10595908 w 12184637"/>
              <a:gd name="connsiteY50407" fmla="*/ 1288038 h 4608812"/>
              <a:gd name="connsiteX50408" fmla="*/ 10591050 w 12184637"/>
              <a:gd name="connsiteY50408" fmla="*/ 1281854 h 4608812"/>
              <a:gd name="connsiteX50409" fmla="*/ 10506531 w 12184637"/>
              <a:gd name="connsiteY50409" fmla="*/ 1271988 h 4608812"/>
              <a:gd name="connsiteX50410" fmla="*/ 10500346 w 12184637"/>
              <a:gd name="connsiteY50410" fmla="*/ 1276847 h 4608812"/>
              <a:gd name="connsiteX50411" fmla="*/ 10505205 w 12184637"/>
              <a:gd name="connsiteY50411" fmla="*/ 1283032 h 4608812"/>
              <a:gd name="connsiteX50412" fmla="*/ 10589724 w 12184637"/>
              <a:gd name="connsiteY50412" fmla="*/ 1292897 h 4608812"/>
              <a:gd name="connsiteX50413" fmla="*/ 10590387 w 12184637"/>
              <a:gd name="connsiteY50413" fmla="*/ 1292971 h 4608812"/>
              <a:gd name="connsiteX50414" fmla="*/ 10595908 w 12184637"/>
              <a:gd name="connsiteY50414" fmla="*/ 1288038 h 4608812"/>
              <a:gd name="connsiteX50415" fmla="*/ 10702147 w 12184637"/>
              <a:gd name="connsiteY50415" fmla="*/ 1291130 h 4608812"/>
              <a:gd name="connsiteX50416" fmla="*/ 10696773 w 12184637"/>
              <a:gd name="connsiteY50416" fmla="*/ 1285387 h 4608812"/>
              <a:gd name="connsiteX50417" fmla="*/ 10590608 w 12184637"/>
              <a:gd name="connsiteY50417" fmla="*/ 1281780 h 4608812"/>
              <a:gd name="connsiteX50418" fmla="*/ 10584865 w 12184637"/>
              <a:gd name="connsiteY50418" fmla="*/ 1287154 h 4608812"/>
              <a:gd name="connsiteX50419" fmla="*/ 10590240 w 12184637"/>
              <a:gd name="connsiteY50419" fmla="*/ 1292897 h 4608812"/>
              <a:gd name="connsiteX50420" fmla="*/ 10696404 w 12184637"/>
              <a:gd name="connsiteY50420" fmla="*/ 1296505 h 4608812"/>
              <a:gd name="connsiteX50421" fmla="*/ 10696625 w 12184637"/>
              <a:gd name="connsiteY50421" fmla="*/ 1296505 h 4608812"/>
              <a:gd name="connsiteX50422" fmla="*/ 10702147 w 12184637"/>
              <a:gd name="connsiteY50422" fmla="*/ 1291130 h 4608812"/>
              <a:gd name="connsiteX50423" fmla="*/ 10821049 w 12184637"/>
              <a:gd name="connsiteY50423" fmla="*/ 1296136 h 4608812"/>
              <a:gd name="connsiteX50424" fmla="*/ 10815748 w 12184637"/>
              <a:gd name="connsiteY50424" fmla="*/ 1290320 h 4608812"/>
              <a:gd name="connsiteX50425" fmla="*/ 10696773 w 12184637"/>
              <a:gd name="connsiteY50425" fmla="*/ 1285387 h 4608812"/>
              <a:gd name="connsiteX50426" fmla="*/ 10696478 w 12184637"/>
              <a:gd name="connsiteY50426" fmla="*/ 1285387 h 4608812"/>
              <a:gd name="connsiteX50427" fmla="*/ 10690956 w 12184637"/>
              <a:gd name="connsiteY50427" fmla="*/ 1290762 h 4608812"/>
              <a:gd name="connsiteX50428" fmla="*/ 10696257 w 12184637"/>
              <a:gd name="connsiteY50428" fmla="*/ 1296578 h 4608812"/>
              <a:gd name="connsiteX50429" fmla="*/ 10815232 w 12184637"/>
              <a:gd name="connsiteY50429" fmla="*/ 1301511 h 4608812"/>
              <a:gd name="connsiteX50430" fmla="*/ 10815527 w 12184637"/>
              <a:gd name="connsiteY50430" fmla="*/ 1301511 h 4608812"/>
              <a:gd name="connsiteX50431" fmla="*/ 10821049 w 12184637"/>
              <a:gd name="connsiteY50431" fmla="*/ 1296136 h 4608812"/>
              <a:gd name="connsiteX50432" fmla="*/ 10940686 w 12184637"/>
              <a:gd name="connsiteY50432" fmla="*/ 1302689 h 4608812"/>
              <a:gd name="connsiteX50433" fmla="*/ 10935386 w 12184637"/>
              <a:gd name="connsiteY50433" fmla="*/ 1296799 h 4608812"/>
              <a:gd name="connsiteX50434" fmla="*/ 10815748 w 12184637"/>
              <a:gd name="connsiteY50434" fmla="*/ 1290320 h 4608812"/>
              <a:gd name="connsiteX50435" fmla="*/ 10809858 w 12184637"/>
              <a:gd name="connsiteY50435" fmla="*/ 1295621 h 4608812"/>
              <a:gd name="connsiteX50436" fmla="*/ 10815159 w 12184637"/>
              <a:gd name="connsiteY50436" fmla="*/ 1301511 h 4608812"/>
              <a:gd name="connsiteX50437" fmla="*/ 10934796 w 12184637"/>
              <a:gd name="connsiteY50437" fmla="*/ 1307990 h 4608812"/>
              <a:gd name="connsiteX50438" fmla="*/ 10935165 w 12184637"/>
              <a:gd name="connsiteY50438" fmla="*/ 1307990 h 4608812"/>
              <a:gd name="connsiteX50439" fmla="*/ 10940686 w 12184637"/>
              <a:gd name="connsiteY50439" fmla="*/ 1302689 h 4608812"/>
              <a:gd name="connsiteX50440" fmla="*/ 11048617 w 12184637"/>
              <a:gd name="connsiteY50440" fmla="*/ 1311082 h 4608812"/>
              <a:gd name="connsiteX50441" fmla="*/ 11043464 w 12184637"/>
              <a:gd name="connsiteY50441" fmla="*/ 1305118 h 4608812"/>
              <a:gd name="connsiteX50442" fmla="*/ 10935532 w 12184637"/>
              <a:gd name="connsiteY50442" fmla="*/ 1296873 h 4608812"/>
              <a:gd name="connsiteX50443" fmla="*/ 10929569 w 12184637"/>
              <a:gd name="connsiteY50443" fmla="*/ 1302026 h 4608812"/>
              <a:gd name="connsiteX50444" fmla="*/ 10934723 w 12184637"/>
              <a:gd name="connsiteY50444" fmla="*/ 1307990 h 4608812"/>
              <a:gd name="connsiteX50445" fmla="*/ 11042654 w 12184637"/>
              <a:gd name="connsiteY50445" fmla="*/ 1316236 h 4608812"/>
              <a:gd name="connsiteX50446" fmla="*/ 11043096 w 12184637"/>
              <a:gd name="connsiteY50446" fmla="*/ 1316236 h 4608812"/>
              <a:gd name="connsiteX50447" fmla="*/ 11048617 w 12184637"/>
              <a:gd name="connsiteY50447" fmla="*/ 1311082 h 4608812"/>
              <a:gd name="connsiteX50448" fmla="*/ 11139395 w 12184637"/>
              <a:gd name="connsiteY50448" fmla="*/ 1320064 h 4608812"/>
              <a:gd name="connsiteX50449" fmla="*/ 11134389 w 12184637"/>
              <a:gd name="connsiteY50449" fmla="*/ 1313953 h 4608812"/>
              <a:gd name="connsiteX50450" fmla="*/ 11043612 w 12184637"/>
              <a:gd name="connsiteY50450" fmla="*/ 1305045 h 4608812"/>
              <a:gd name="connsiteX50451" fmla="*/ 11037501 w 12184637"/>
              <a:gd name="connsiteY50451" fmla="*/ 1310051 h 4608812"/>
              <a:gd name="connsiteX50452" fmla="*/ 11042507 w 12184637"/>
              <a:gd name="connsiteY50452" fmla="*/ 1316162 h 4608812"/>
              <a:gd name="connsiteX50453" fmla="*/ 11133284 w 12184637"/>
              <a:gd name="connsiteY50453" fmla="*/ 1325070 h 4608812"/>
              <a:gd name="connsiteX50454" fmla="*/ 11133874 w 12184637"/>
              <a:gd name="connsiteY50454" fmla="*/ 1325070 h 4608812"/>
              <a:gd name="connsiteX50455" fmla="*/ 11139395 w 12184637"/>
              <a:gd name="connsiteY50455" fmla="*/ 1320064 h 4608812"/>
              <a:gd name="connsiteX50456" fmla="*/ 11207792 w 12184637"/>
              <a:gd name="connsiteY50456" fmla="*/ 1328604 h 4608812"/>
              <a:gd name="connsiteX50457" fmla="*/ 11202932 w 12184637"/>
              <a:gd name="connsiteY50457" fmla="*/ 1322420 h 4608812"/>
              <a:gd name="connsiteX50458" fmla="*/ 11134462 w 12184637"/>
              <a:gd name="connsiteY50458" fmla="*/ 1314027 h 4608812"/>
              <a:gd name="connsiteX50459" fmla="*/ 11128278 w 12184637"/>
              <a:gd name="connsiteY50459" fmla="*/ 1318886 h 4608812"/>
              <a:gd name="connsiteX50460" fmla="*/ 11133138 w 12184637"/>
              <a:gd name="connsiteY50460" fmla="*/ 1325070 h 4608812"/>
              <a:gd name="connsiteX50461" fmla="*/ 11201607 w 12184637"/>
              <a:gd name="connsiteY50461" fmla="*/ 1333463 h 4608812"/>
              <a:gd name="connsiteX50462" fmla="*/ 11202343 w 12184637"/>
              <a:gd name="connsiteY50462" fmla="*/ 1333537 h 4608812"/>
              <a:gd name="connsiteX50463" fmla="*/ 11207792 w 12184637"/>
              <a:gd name="connsiteY50463" fmla="*/ 1328604 h 4608812"/>
              <a:gd name="connsiteX50464" fmla="*/ 11202416 w 12184637"/>
              <a:gd name="connsiteY50464" fmla="*/ 1333463 h 4608812"/>
              <a:gd name="connsiteX50465" fmla="*/ 11252480 w 12184637"/>
              <a:gd name="connsiteY50465" fmla="*/ 1332433 h 4608812"/>
              <a:gd name="connsiteX50466" fmla="*/ 11257929 w 12184637"/>
              <a:gd name="connsiteY50466" fmla="*/ 1326764 h 4608812"/>
              <a:gd name="connsiteX50467" fmla="*/ 11252333 w 12184637"/>
              <a:gd name="connsiteY50467" fmla="*/ 1321316 h 4608812"/>
              <a:gd name="connsiteX50468" fmla="*/ 11252259 w 12184637"/>
              <a:gd name="connsiteY50468" fmla="*/ 1321316 h 4608812"/>
              <a:gd name="connsiteX50469" fmla="*/ 11202270 w 12184637"/>
              <a:gd name="connsiteY50469" fmla="*/ 1322346 h 4608812"/>
              <a:gd name="connsiteX50470" fmla="*/ 11196821 w 12184637"/>
              <a:gd name="connsiteY50470" fmla="*/ 1328015 h 4608812"/>
              <a:gd name="connsiteX50471" fmla="*/ 11202416 w 12184637"/>
              <a:gd name="connsiteY50471" fmla="*/ 1333463 h 4608812"/>
              <a:gd name="connsiteX50472" fmla="*/ 11202416 w 12184637"/>
              <a:gd name="connsiteY50472" fmla="*/ 1333463 h 4608812"/>
              <a:gd name="connsiteX50473" fmla="*/ 11255057 w 12184637"/>
              <a:gd name="connsiteY50473" fmla="*/ 1331770 h 4608812"/>
              <a:gd name="connsiteX50474" fmla="*/ 11289954 w 12184637"/>
              <a:gd name="connsiteY50474" fmla="*/ 1312407 h 4608812"/>
              <a:gd name="connsiteX50475" fmla="*/ 11292090 w 12184637"/>
              <a:gd name="connsiteY50475" fmla="*/ 1304824 h 4608812"/>
              <a:gd name="connsiteX50476" fmla="*/ 11284506 w 12184637"/>
              <a:gd name="connsiteY50476" fmla="*/ 1302689 h 4608812"/>
              <a:gd name="connsiteX50477" fmla="*/ 11249609 w 12184637"/>
              <a:gd name="connsiteY50477" fmla="*/ 1322052 h 4608812"/>
              <a:gd name="connsiteX50478" fmla="*/ 11247474 w 12184637"/>
              <a:gd name="connsiteY50478" fmla="*/ 1329635 h 4608812"/>
              <a:gd name="connsiteX50479" fmla="*/ 11252407 w 12184637"/>
              <a:gd name="connsiteY50479" fmla="*/ 1332506 h 4608812"/>
              <a:gd name="connsiteX50480" fmla="*/ 11255057 w 12184637"/>
              <a:gd name="connsiteY50480" fmla="*/ 1331770 h 4608812"/>
              <a:gd name="connsiteX50481" fmla="*/ 11291942 w 12184637"/>
              <a:gd name="connsiteY50481" fmla="*/ 1310493 h 4608812"/>
              <a:gd name="connsiteX50482" fmla="*/ 11313220 w 12184637"/>
              <a:gd name="connsiteY50482" fmla="*/ 1276921 h 4608812"/>
              <a:gd name="connsiteX50483" fmla="*/ 11311453 w 12184637"/>
              <a:gd name="connsiteY50483" fmla="*/ 1269190 h 4608812"/>
              <a:gd name="connsiteX50484" fmla="*/ 11303722 w 12184637"/>
              <a:gd name="connsiteY50484" fmla="*/ 1270957 h 4608812"/>
              <a:gd name="connsiteX50485" fmla="*/ 11282445 w 12184637"/>
              <a:gd name="connsiteY50485" fmla="*/ 1304529 h 4608812"/>
              <a:gd name="connsiteX50486" fmla="*/ 11284212 w 12184637"/>
              <a:gd name="connsiteY50486" fmla="*/ 1312260 h 4608812"/>
              <a:gd name="connsiteX50487" fmla="*/ 11287230 w 12184637"/>
              <a:gd name="connsiteY50487" fmla="*/ 1313143 h 4608812"/>
              <a:gd name="connsiteX50488" fmla="*/ 11291942 w 12184637"/>
              <a:gd name="connsiteY50488" fmla="*/ 1310493 h 4608812"/>
              <a:gd name="connsiteX50489" fmla="*/ 11311600 w 12184637"/>
              <a:gd name="connsiteY50489" fmla="*/ 1278614 h 4608812"/>
              <a:gd name="connsiteX50490" fmla="*/ 11313146 w 12184637"/>
              <a:gd name="connsiteY50490" fmla="*/ 1270884 h 4608812"/>
              <a:gd name="connsiteX50491" fmla="*/ 11310790 w 12184637"/>
              <a:gd name="connsiteY50491" fmla="*/ 1267350 h 4608812"/>
              <a:gd name="connsiteX50492" fmla="*/ 11303060 w 12184637"/>
              <a:gd name="connsiteY50492" fmla="*/ 1265804 h 4608812"/>
              <a:gd name="connsiteX50493" fmla="*/ 11301514 w 12184637"/>
              <a:gd name="connsiteY50493" fmla="*/ 1273534 h 4608812"/>
              <a:gd name="connsiteX50494" fmla="*/ 11303869 w 12184637"/>
              <a:gd name="connsiteY50494" fmla="*/ 1277068 h 4608812"/>
              <a:gd name="connsiteX50495" fmla="*/ 11308581 w 12184637"/>
              <a:gd name="connsiteY50495" fmla="*/ 1279571 h 4608812"/>
              <a:gd name="connsiteX50496" fmla="*/ 11311600 w 12184637"/>
              <a:gd name="connsiteY50496" fmla="*/ 1278614 h 4608812"/>
              <a:gd name="connsiteX50497" fmla="*/ 11307698 w 12184637"/>
              <a:gd name="connsiteY50497" fmla="*/ 1275743 h 4608812"/>
              <a:gd name="connsiteX50498" fmla="*/ 11311453 w 12184637"/>
              <a:gd name="connsiteY50498" fmla="*/ 1268822 h 4608812"/>
              <a:gd name="connsiteX50499" fmla="*/ 11293488 w 12184637"/>
              <a:gd name="connsiteY50499" fmla="*/ 1209335 h 4608812"/>
              <a:gd name="connsiteX50500" fmla="*/ 11286568 w 12184637"/>
              <a:gd name="connsiteY50500" fmla="*/ 1205580 h 4608812"/>
              <a:gd name="connsiteX50501" fmla="*/ 11282813 w 12184637"/>
              <a:gd name="connsiteY50501" fmla="*/ 1212500 h 4608812"/>
              <a:gd name="connsiteX50502" fmla="*/ 11300777 w 12184637"/>
              <a:gd name="connsiteY50502" fmla="*/ 1271988 h 4608812"/>
              <a:gd name="connsiteX50503" fmla="*/ 11306152 w 12184637"/>
              <a:gd name="connsiteY50503" fmla="*/ 1275964 h 4608812"/>
              <a:gd name="connsiteX50504" fmla="*/ 11307698 w 12184637"/>
              <a:gd name="connsiteY50504" fmla="*/ 1275743 h 4608812"/>
              <a:gd name="connsiteX50505" fmla="*/ 11292016 w 12184637"/>
              <a:gd name="connsiteY50505" fmla="*/ 1215004 h 4608812"/>
              <a:gd name="connsiteX50506" fmla="*/ 11292163 w 12184637"/>
              <a:gd name="connsiteY50506" fmla="*/ 1207126 h 4608812"/>
              <a:gd name="connsiteX50507" fmla="*/ 11245487 w 12184637"/>
              <a:gd name="connsiteY50507" fmla="*/ 1158167 h 4608812"/>
              <a:gd name="connsiteX50508" fmla="*/ 11237608 w 12184637"/>
              <a:gd name="connsiteY50508" fmla="*/ 1158019 h 4608812"/>
              <a:gd name="connsiteX50509" fmla="*/ 11237461 w 12184637"/>
              <a:gd name="connsiteY50509" fmla="*/ 1165897 h 4608812"/>
              <a:gd name="connsiteX50510" fmla="*/ 11284139 w 12184637"/>
              <a:gd name="connsiteY50510" fmla="*/ 1214856 h 4608812"/>
              <a:gd name="connsiteX50511" fmla="*/ 11288188 w 12184637"/>
              <a:gd name="connsiteY50511" fmla="*/ 1216550 h 4608812"/>
              <a:gd name="connsiteX50512" fmla="*/ 11292016 w 12184637"/>
              <a:gd name="connsiteY50512" fmla="*/ 1215004 h 4608812"/>
              <a:gd name="connsiteX50513" fmla="*/ 11246444 w 12184637"/>
              <a:gd name="connsiteY50513" fmla="*/ 1164425 h 4608812"/>
              <a:gd name="connsiteX50514" fmla="*/ 11243866 w 12184637"/>
              <a:gd name="connsiteY50514" fmla="*/ 1156989 h 4608812"/>
              <a:gd name="connsiteX50515" fmla="*/ 11173262 w 12184637"/>
              <a:gd name="connsiteY50515" fmla="*/ 1122533 h 4608812"/>
              <a:gd name="connsiteX50516" fmla="*/ 11165826 w 12184637"/>
              <a:gd name="connsiteY50516" fmla="*/ 1125110 h 4608812"/>
              <a:gd name="connsiteX50517" fmla="*/ 11168402 w 12184637"/>
              <a:gd name="connsiteY50517" fmla="*/ 1132546 h 4608812"/>
              <a:gd name="connsiteX50518" fmla="*/ 11239008 w 12184637"/>
              <a:gd name="connsiteY50518" fmla="*/ 1167001 h 4608812"/>
              <a:gd name="connsiteX50519" fmla="*/ 11241511 w 12184637"/>
              <a:gd name="connsiteY50519" fmla="*/ 1167590 h 4608812"/>
              <a:gd name="connsiteX50520" fmla="*/ 11246444 w 12184637"/>
              <a:gd name="connsiteY50520" fmla="*/ 1164425 h 4608812"/>
              <a:gd name="connsiteX50521" fmla="*/ 11176281 w 12184637"/>
              <a:gd name="connsiteY50521" fmla="*/ 1128791 h 4608812"/>
              <a:gd name="connsiteX50522" fmla="*/ 11172157 w 12184637"/>
              <a:gd name="connsiteY50522" fmla="*/ 1122091 h 4608812"/>
              <a:gd name="connsiteX50523" fmla="*/ 11080276 w 12184637"/>
              <a:gd name="connsiteY50523" fmla="*/ 1100151 h 4608812"/>
              <a:gd name="connsiteX50524" fmla="*/ 11073576 w 12184637"/>
              <a:gd name="connsiteY50524" fmla="*/ 1104274 h 4608812"/>
              <a:gd name="connsiteX50525" fmla="*/ 11077699 w 12184637"/>
              <a:gd name="connsiteY50525" fmla="*/ 1110974 h 4608812"/>
              <a:gd name="connsiteX50526" fmla="*/ 11169581 w 12184637"/>
              <a:gd name="connsiteY50526" fmla="*/ 1132914 h 4608812"/>
              <a:gd name="connsiteX50527" fmla="*/ 11170906 w 12184637"/>
              <a:gd name="connsiteY50527" fmla="*/ 1133061 h 4608812"/>
              <a:gd name="connsiteX50528" fmla="*/ 11176281 w 12184637"/>
              <a:gd name="connsiteY50528" fmla="*/ 1128791 h 4608812"/>
              <a:gd name="connsiteX50529" fmla="*/ 11084473 w 12184637"/>
              <a:gd name="connsiteY50529" fmla="*/ 1106115 h 4608812"/>
              <a:gd name="connsiteX50530" fmla="*/ 11079466 w 12184637"/>
              <a:gd name="connsiteY50530" fmla="*/ 1100004 h 4608812"/>
              <a:gd name="connsiteX50531" fmla="*/ 10971167 w 12184637"/>
              <a:gd name="connsiteY50531" fmla="*/ 1089550 h 4608812"/>
              <a:gd name="connsiteX50532" fmla="*/ 10965055 w 12184637"/>
              <a:gd name="connsiteY50532" fmla="*/ 1094556 h 4608812"/>
              <a:gd name="connsiteX50533" fmla="*/ 10970062 w 12184637"/>
              <a:gd name="connsiteY50533" fmla="*/ 1100667 h 4608812"/>
              <a:gd name="connsiteX50534" fmla="*/ 11078361 w 12184637"/>
              <a:gd name="connsiteY50534" fmla="*/ 1111121 h 4608812"/>
              <a:gd name="connsiteX50535" fmla="*/ 11078951 w 12184637"/>
              <a:gd name="connsiteY50535" fmla="*/ 1111121 h 4608812"/>
              <a:gd name="connsiteX50536" fmla="*/ 11084473 w 12184637"/>
              <a:gd name="connsiteY50536" fmla="*/ 1106115 h 4608812"/>
              <a:gd name="connsiteX50537" fmla="*/ 10976246 w 12184637"/>
              <a:gd name="connsiteY50537" fmla="*/ 1095072 h 4608812"/>
              <a:gd name="connsiteX50538" fmla="*/ 10970651 w 12184637"/>
              <a:gd name="connsiteY50538" fmla="*/ 1089476 h 4608812"/>
              <a:gd name="connsiteX50539" fmla="*/ 10850719 w 12184637"/>
              <a:gd name="connsiteY50539" fmla="*/ 1089550 h 4608812"/>
              <a:gd name="connsiteX50540" fmla="*/ 10850719 w 12184637"/>
              <a:gd name="connsiteY50540" fmla="*/ 1089550 h 4608812"/>
              <a:gd name="connsiteX50541" fmla="*/ 10845197 w 12184637"/>
              <a:gd name="connsiteY50541" fmla="*/ 1095145 h 4608812"/>
              <a:gd name="connsiteX50542" fmla="*/ 10850792 w 12184637"/>
              <a:gd name="connsiteY50542" fmla="*/ 1100740 h 4608812"/>
              <a:gd name="connsiteX50543" fmla="*/ 10970724 w 12184637"/>
              <a:gd name="connsiteY50543" fmla="*/ 1100667 h 4608812"/>
              <a:gd name="connsiteX50544" fmla="*/ 10970724 w 12184637"/>
              <a:gd name="connsiteY50544" fmla="*/ 1100667 h 4608812"/>
              <a:gd name="connsiteX50545" fmla="*/ 10976246 w 12184637"/>
              <a:gd name="connsiteY50545" fmla="*/ 1095072 h 4608812"/>
              <a:gd name="connsiteX50546" fmla="*/ 10728063 w 12184637"/>
              <a:gd name="connsiteY50546" fmla="*/ 1112152 h 4608812"/>
              <a:gd name="connsiteX50547" fmla="*/ 10851234 w 12184637"/>
              <a:gd name="connsiteY50547" fmla="*/ 1100740 h 4608812"/>
              <a:gd name="connsiteX50548" fmla="*/ 10856241 w 12184637"/>
              <a:gd name="connsiteY50548" fmla="*/ 1094703 h 4608812"/>
              <a:gd name="connsiteX50549" fmla="*/ 10850203 w 12184637"/>
              <a:gd name="connsiteY50549" fmla="*/ 1089697 h 4608812"/>
              <a:gd name="connsiteX50550" fmla="*/ 10727032 w 12184637"/>
              <a:gd name="connsiteY50550" fmla="*/ 1101109 h 4608812"/>
              <a:gd name="connsiteX50551" fmla="*/ 10722025 w 12184637"/>
              <a:gd name="connsiteY50551" fmla="*/ 1107146 h 4608812"/>
              <a:gd name="connsiteX50552" fmla="*/ 10727620 w 12184637"/>
              <a:gd name="connsiteY50552" fmla="*/ 1112226 h 4608812"/>
              <a:gd name="connsiteX50553" fmla="*/ 10728063 w 12184637"/>
              <a:gd name="connsiteY50553" fmla="*/ 1112152 h 4608812"/>
              <a:gd name="connsiteX50554" fmla="*/ 10610707 w 12184637"/>
              <a:gd name="connsiteY50554" fmla="*/ 1135711 h 4608812"/>
              <a:gd name="connsiteX50555" fmla="*/ 10728651 w 12184637"/>
              <a:gd name="connsiteY50555" fmla="*/ 1112078 h 4608812"/>
              <a:gd name="connsiteX50556" fmla="*/ 10732995 w 12184637"/>
              <a:gd name="connsiteY50556" fmla="*/ 1105526 h 4608812"/>
              <a:gd name="connsiteX50557" fmla="*/ 10726443 w 12184637"/>
              <a:gd name="connsiteY50557" fmla="*/ 1101182 h 4608812"/>
              <a:gd name="connsiteX50558" fmla="*/ 10608499 w 12184637"/>
              <a:gd name="connsiteY50558" fmla="*/ 1124815 h 4608812"/>
              <a:gd name="connsiteX50559" fmla="*/ 10604154 w 12184637"/>
              <a:gd name="connsiteY50559" fmla="*/ 1131368 h 4608812"/>
              <a:gd name="connsiteX50560" fmla="*/ 10609676 w 12184637"/>
              <a:gd name="connsiteY50560" fmla="*/ 1135859 h 4608812"/>
              <a:gd name="connsiteX50561" fmla="*/ 10610707 w 12184637"/>
              <a:gd name="connsiteY50561" fmla="*/ 1135711 h 4608812"/>
              <a:gd name="connsiteX50562" fmla="*/ 10505574 w 12184637"/>
              <a:gd name="connsiteY50562" fmla="*/ 1173038 h 4608812"/>
              <a:gd name="connsiteX50563" fmla="*/ 10611517 w 12184637"/>
              <a:gd name="connsiteY50563" fmla="*/ 1135491 h 4608812"/>
              <a:gd name="connsiteX50564" fmla="*/ 10614904 w 12184637"/>
              <a:gd name="connsiteY50564" fmla="*/ 1128349 h 4608812"/>
              <a:gd name="connsiteX50565" fmla="*/ 10607763 w 12184637"/>
              <a:gd name="connsiteY50565" fmla="*/ 1124963 h 4608812"/>
              <a:gd name="connsiteX50566" fmla="*/ 10501819 w 12184637"/>
              <a:gd name="connsiteY50566" fmla="*/ 1162510 h 4608812"/>
              <a:gd name="connsiteX50567" fmla="*/ 10498431 w 12184637"/>
              <a:gd name="connsiteY50567" fmla="*/ 1169652 h 4608812"/>
              <a:gd name="connsiteX50568" fmla="*/ 10503733 w 12184637"/>
              <a:gd name="connsiteY50568" fmla="*/ 1173333 h 4608812"/>
              <a:gd name="connsiteX50569" fmla="*/ 10505574 w 12184637"/>
              <a:gd name="connsiteY50569" fmla="*/ 1173038 h 4608812"/>
              <a:gd name="connsiteX50570" fmla="*/ 10419066 w 12184637"/>
              <a:gd name="connsiteY50570" fmla="*/ 1225753 h 4608812"/>
              <a:gd name="connsiteX50571" fmla="*/ 10506604 w 12184637"/>
              <a:gd name="connsiteY50571" fmla="*/ 1172597 h 4608812"/>
              <a:gd name="connsiteX50572" fmla="*/ 10508444 w 12184637"/>
              <a:gd name="connsiteY50572" fmla="*/ 1164940 h 4608812"/>
              <a:gd name="connsiteX50573" fmla="*/ 10500788 w 12184637"/>
              <a:gd name="connsiteY50573" fmla="*/ 1163099 h 4608812"/>
              <a:gd name="connsiteX50574" fmla="*/ 10413250 w 12184637"/>
              <a:gd name="connsiteY50574" fmla="*/ 1216255 h 4608812"/>
              <a:gd name="connsiteX50575" fmla="*/ 10411409 w 12184637"/>
              <a:gd name="connsiteY50575" fmla="*/ 1223912 h 4608812"/>
              <a:gd name="connsiteX50576" fmla="*/ 10416195 w 12184637"/>
              <a:gd name="connsiteY50576" fmla="*/ 1226563 h 4608812"/>
              <a:gd name="connsiteX50577" fmla="*/ 10419066 w 12184637"/>
              <a:gd name="connsiteY50577" fmla="*/ 1225753 h 4608812"/>
              <a:gd name="connsiteX50578" fmla="*/ 10347284 w 12184637"/>
              <a:gd name="connsiteY50578" fmla="*/ 1292308 h 4608812"/>
              <a:gd name="connsiteX50579" fmla="*/ 10419876 w 12184637"/>
              <a:gd name="connsiteY50579" fmla="*/ 1225090 h 4608812"/>
              <a:gd name="connsiteX50580" fmla="*/ 10420170 w 12184637"/>
              <a:gd name="connsiteY50580" fmla="*/ 1217212 h 4608812"/>
              <a:gd name="connsiteX50581" fmla="*/ 10412293 w 12184637"/>
              <a:gd name="connsiteY50581" fmla="*/ 1216918 h 4608812"/>
              <a:gd name="connsiteX50582" fmla="*/ 10339700 w 12184637"/>
              <a:gd name="connsiteY50582" fmla="*/ 1284136 h 4608812"/>
              <a:gd name="connsiteX50583" fmla="*/ 10339406 w 12184637"/>
              <a:gd name="connsiteY50583" fmla="*/ 1292014 h 4608812"/>
              <a:gd name="connsiteX50584" fmla="*/ 10343529 w 12184637"/>
              <a:gd name="connsiteY50584" fmla="*/ 1293780 h 4608812"/>
              <a:gd name="connsiteX50585" fmla="*/ 10347284 w 12184637"/>
              <a:gd name="connsiteY50585" fmla="*/ 1292308 h 4608812"/>
              <a:gd name="connsiteX50586" fmla="*/ 10286691 w 12184637"/>
              <a:gd name="connsiteY50586" fmla="*/ 1371306 h 4608812"/>
              <a:gd name="connsiteX50587" fmla="*/ 10347946 w 12184637"/>
              <a:gd name="connsiteY50587" fmla="*/ 1291572 h 4608812"/>
              <a:gd name="connsiteX50588" fmla="*/ 10346915 w 12184637"/>
              <a:gd name="connsiteY50588" fmla="*/ 1283768 h 4608812"/>
              <a:gd name="connsiteX50589" fmla="*/ 10339111 w 12184637"/>
              <a:gd name="connsiteY50589" fmla="*/ 1284798 h 4608812"/>
              <a:gd name="connsiteX50590" fmla="*/ 10277857 w 12184637"/>
              <a:gd name="connsiteY50590" fmla="*/ 1364532 h 4608812"/>
              <a:gd name="connsiteX50591" fmla="*/ 10278888 w 12184637"/>
              <a:gd name="connsiteY50591" fmla="*/ 1372336 h 4608812"/>
              <a:gd name="connsiteX50592" fmla="*/ 10282348 w 12184637"/>
              <a:gd name="connsiteY50592" fmla="*/ 1373514 h 4608812"/>
              <a:gd name="connsiteX50593" fmla="*/ 10286691 w 12184637"/>
              <a:gd name="connsiteY50593" fmla="*/ 1371306 h 4608812"/>
              <a:gd name="connsiteX50594" fmla="*/ 10234787 w 12184637"/>
              <a:gd name="connsiteY50594" fmla="*/ 1461052 h 4608812"/>
              <a:gd name="connsiteX50595" fmla="*/ 10287060 w 12184637"/>
              <a:gd name="connsiteY50595" fmla="*/ 1370717 h 4608812"/>
              <a:gd name="connsiteX50596" fmla="*/ 10284998 w 12184637"/>
              <a:gd name="connsiteY50596" fmla="*/ 1363133 h 4608812"/>
              <a:gd name="connsiteX50597" fmla="*/ 10277415 w 12184637"/>
              <a:gd name="connsiteY50597" fmla="*/ 1365195 h 4608812"/>
              <a:gd name="connsiteX50598" fmla="*/ 10225142 w 12184637"/>
              <a:gd name="connsiteY50598" fmla="*/ 1455531 h 4608812"/>
              <a:gd name="connsiteX50599" fmla="*/ 10227204 w 12184637"/>
              <a:gd name="connsiteY50599" fmla="*/ 1463114 h 4608812"/>
              <a:gd name="connsiteX50600" fmla="*/ 10230075 w 12184637"/>
              <a:gd name="connsiteY50600" fmla="*/ 1463850 h 4608812"/>
              <a:gd name="connsiteX50601" fmla="*/ 10234787 w 12184637"/>
              <a:gd name="connsiteY50601" fmla="*/ 1461052 h 4608812"/>
              <a:gd name="connsiteX50602" fmla="*/ 10189361 w 12184637"/>
              <a:gd name="connsiteY50602" fmla="*/ 1559707 h 4608812"/>
              <a:gd name="connsiteX50603" fmla="*/ 10235008 w 12184637"/>
              <a:gd name="connsiteY50603" fmla="*/ 1460537 h 4608812"/>
              <a:gd name="connsiteX50604" fmla="*/ 10232284 w 12184637"/>
              <a:gd name="connsiteY50604" fmla="*/ 1453175 h 4608812"/>
              <a:gd name="connsiteX50605" fmla="*/ 10224922 w 12184637"/>
              <a:gd name="connsiteY50605" fmla="*/ 1455899 h 4608812"/>
              <a:gd name="connsiteX50606" fmla="*/ 10179275 w 12184637"/>
              <a:gd name="connsiteY50606" fmla="*/ 1555069 h 4608812"/>
              <a:gd name="connsiteX50607" fmla="*/ 10181999 w 12184637"/>
              <a:gd name="connsiteY50607" fmla="*/ 1562432 h 4608812"/>
              <a:gd name="connsiteX50608" fmla="*/ 10184356 w 12184637"/>
              <a:gd name="connsiteY50608" fmla="*/ 1562947 h 4608812"/>
              <a:gd name="connsiteX50609" fmla="*/ 10189361 w 12184637"/>
              <a:gd name="connsiteY50609" fmla="*/ 1559707 h 4608812"/>
              <a:gd name="connsiteX50610" fmla="*/ 10158219 w 12184637"/>
              <a:gd name="connsiteY50610" fmla="*/ 1662485 h 4608812"/>
              <a:gd name="connsiteX50611" fmla="*/ 10189656 w 12184637"/>
              <a:gd name="connsiteY50611" fmla="*/ 1559045 h 4608812"/>
              <a:gd name="connsiteX50612" fmla="*/ 10185901 w 12184637"/>
              <a:gd name="connsiteY50612" fmla="*/ 1552124 h 4608812"/>
              <a:gd name="connsiteX50613" fmla="*/ 10178980 w 12184637"/>
              <a:gd name="connsiteY50613" fmla="*/ 1555879 h 4608812"/>
              <a:gd name="connsiteX50614" fmla="*/ 10147544 w 12184637"/>
              <a:gd name="connsiteY50614" fmla="*/ 1659320 h 4608812"/>
              <a:gd name="connsiteX50615" fmla="*/ 10151299 w 12184637"/>
              <a:gd name="connsiteY50615" fmla="*/ 1666240 h 4608812"/>
              <a:gd name="connsiteX50616" fmla="*/ 10152918 w 12184637"/>
              <a:gd name="connsiteY50616" fmla="*/ 1666461 h 4608812"/>
              <a:gd name="connsiteX50617" fmla="*/ 10158219 w 12184637"/>
              <a:gd name="connsiteY50617" fmla="*/ 1662485 h 4608812"/>
              <a:gd name="connsiteX50618" fmla="*/ 10148795 w 12184637"/>
              <a:gd name="connsiteY50618" fmla="*/ 1764674 h 4608812"/>
              <a:gd name="connsiteX50619" fmla="*/ 10158440 w 12184637"/>
              <a:gd name="connsiteY50619" fmla="*/ 1661381 h 4608812"/>
              <a:gd name="connsiteX50620" fmla="*/ 10153433 w 12184637"/>
              <a:gd name="connsiteY50620" fmla="*/ 1655344 h 4608812"/>
              <a:gd name="connsiteX50621" fmla="*/ 10147397 w 12184637"/>
              <a:gd name="connsiteY50621" fmla="*/ 1660350 h 4608812"/>
              <a:gd name="connsiteX50622" fmla="*/ 10137752 w 12184637"/>
              <a:gd name="connsiteY50622" fmla="*/ 1763644 h 4608812"/>
              <a:gd name="connsiteX50623" fmla="*/ 10142758 w 12184637"/>
              <a:gd name="connsiteY50623" fmla="*/ 1769681 h 4608812"/>
              <a:gd name="connsiteX50624" fmla="*/ 10143347 w 12184637"/>
              <a:gd name="connsiteY50624" fmla="*/ 1769681 h 4608812"/>
              <a:gd name="connsiteX50625" fmla="*/ 10148795 w 12184637"/>
              <a:gd name="connsiteY50625" fmla="*/ 1764674 h 4608812"/>
              <a:gd name="connsiteX50626" fmla="*/ 10168748 w 12184637"/>
              <a:gd name="connsiteY50626" fmla="*/ 1865170 h 4608812"/>
              <a:gd name="connsiteX50627" fmla="*/ 10172796 w 12184637"/>
              <a:gd name="connsiteY50627" fmla="*/ 1858397 h 4608812"/>
              <a:gd name="connsiteX50628" fmla="*/ 10148721 w 12184637"/>
              <a:gd name="connsiteY50628" fmla="*/ 1762834 h 4608812"/>
              <a:gd name="connsiteX50629" fmla="*/ 10141949 w 12184637"/>
              <a:gd name="connsiteY50629" fmla="*/ 1758785 h 4608812"/>
              <a:gd name="connsiteX50630" fmla="*/ 10137899 w 12184637"/>
              <a:gd name="connsiteY50630" fmla="*/ 1765558 h 4608812"/>
              <a:gd name="connsiteX50631" fmla="*/ 10161974 w 12184637"/>
              <a:gd name="connsiteY50631" fmla="*/ 1861121 h 4608812"/>
              <a:gd name="connsiteX50632" fmla="*/ 10167422 w 12184637"/>
              <a:gd name="connsiteY50632" fmla="*/ 1865317 h 4608812"/>
              <a:gd name="connsiteX50633" fmla="*/ 10168748 w 12184637"/>
              <a:gd name="connsiteY50633" fmla="*/ 1865170 h 4608812"/>
              <a:gd name="connsiteX50634" fmla="*/ 10240824 w 12184637"/>
              <a:gd name="connsiteY50634" fmla="*/ 1944315 h 4608812"/>
              <a:gd name="connsiteX50635" fmla="*/ 10241414 w 12184637"/>
              <a:gd name="connsiteY50635" fmla="*/ 1936437 h 4608812"/>
              <a:gd name="connsiteX50636" fmla="*/ 10171618 w 12184637"/>
              <a:gd name="connsiteY50636" fmla="*/ 1856114 h 4608812"/>
              <a:gd name="connsiteX50637" fmla="*/ 10163741 w 12184637"/>
              <a:gd name="connsiteY50637" fmla="*/ 1855525 h 4608812"/>
              <a:gd name="connsiteX50638" fmla="*/ 10163152 w 12184637"/>
              <a:gd name="connsiteY50638" fmla="*/ 1863403 h 4608812"/>
              <a:gd name="connsiteX50639" fmla="*/ 10232947 w 12184637"/>
              <a:gd name="connsiteY50639" fmla="*/ 1943726 h 4608812"/>
              <a:gd name="connsiteX50640" fmla="*/ 10237217 w 12184637"/>
              <a:gd name="connsiteY50640" fmla="*/ 1945640 h 4608812"/>
              <a:gd name="connsiteX50641" fmla="*/ 10240824 w 12184637"/>
              <a:gd name="connsiteY50641" fmla="*/ 1944315 h 4608812"/>
              <a:gd name="connsiteX50642" fmla="*/ 10344486 w 12184637"/>
              <a:gd name="connsiteY50642" fmla="*/ 2006085 h 4608812"/>
              <a:gd name="connsiteX50643" fmla="*/ 10342645 w 12184637"/>
              <a:gd name="connsiteY50643" fmla="*/ 1998428 h 4608812"/>
              <a:gd name="connsiteX50644" fmla="*/ 10240014 w 12184637"/>
              <a:gd name="connsiteY50644" fmla="*/ 1935333 h 4608812"/>
              <a:gd name="connsiteX50645" fmla="*/ 10232357 w 12184637"/>
              <a:gd name="connsiteY50645" fmla="*/ 1937174 h 4608812"/>
              <a:gd name="connsiteX50646" fmla="*/ 10234198 w 12184637"/>
              <a:gd name="connsiteY50646" fmla="*/ 1944830 h 4608812"/>
              <a:gd name="connsiteX50647" fmla="*/ 10336829 w 12184637"/>
              <a:gd name="connsiteY50647" fmla="*/ 2007926 h 4608812"/>
              <a:gd name="connsiteX50648" fmla="*/ 10339774 w 12184637"/>
              <a:gd name="connsiteY50648" fmla="*/ 2008735 h 4608812"/>
              <a:gd name="connsiteX50649" fmla="*/ 10344486 w 12184637"/>
              <a:gd name="connsiteY50649" fmla="*/ 2006085 h 4608812"/>
              <a:gd name="connsiteX50650" fmla="*/ 10467436 w 12184637"/>
              <a:gd name="connsiteY50650" fmla="*/ 2048713 h 4608812"/>
              <a:gd name="connsiteX50651" fmla="*/ 10464050 w 12184637"/>
              <a:gd name="connsiteY50651" fmla="*/ 2041571 h 4608812"/>
              <a:gd name="connsiteX50652" fmla="*/ 10341615 w 12184637"/>
              <a:gd name="connsiteY50652" fmla="*/ 1997913 h 4608812"/>
              <a:gd name="connsiteX50653" fmla="*/ 10334472 w 12184637"/>
              <a:gd name="connsiteY50653" fmla="*/ 2001299 h 4608812"/>
              <a:gd name="connsiteX50654" fmla="*/ 10337860 w 12184637"/>
              <a:gd name="connsiteY50654" fmla="*/ 2008441 h 4608812"/>
              <a:gd name="connsiteX50655" fmla="*/ 10460295 w 12184637"/>
              <a:gd name="connsiteY50655" fmla="*/ 2052099 h 4608812"/>
              <a:gd name="connsiteX50656" fmla="*/ 10462209 w 12184637"/>
              <a:gd name="connsiteY50656" fmla="*/ 2052394 h 4608812"/>
              <a:gd name="connsiteX50657" fmla="*/ 10467436 w 12184637"/>
              <a:gd name="connsiteY50657" fmla="*/ 2048713 h 4608812"/>
              <a:gd name="connsiteX50658" fmla="*/ 10599590 w 12184637"/>
              <a:gd name="connsiteY50658" fmla="*/ 2069474 h 4608812"/>
              <a:gd name="connsiteX50659" fmla="*/ 10595025 w 12184637"/>
              <a:gd name="connsiteY50659" fmla="*/ 2063069 h 4608812"/>
              <a:gd name="connsiteX50660" fmla="*/ 10463093 w 12184637"/>
              <a:gd name="connsiteY50660" fmla="*/ 2041350 h 4608812"/>
              <a:gd name="connsiteX50661" fmla="*/ 10456688 w 12184637"/>
              <a:gd name="connsiteY50661" fmla="*/ 2045915 h 4608812"/>
              <a:gd name="connsiteX50662" fmla="*/ 10461252 w 12184637"/>
              <a:gd name="connsiteY50662" fmla="*/ 2052320 h 4608812"/>
              <a:gd name="connsiteX50663" fmla="*/ 10593184 w 12184637"/>
              <a:gd name="connsiteY50663" fmla="*/ 2074039 h 4608812"/>
              <a:gd name="connsiteX50664" fmla="*/ 10594142 w 12184637"/>
              <a:gd name="connsiteY50664" fmla="*/ 2074113 h 4608812"/>
              <a:gd name="connsiteX50665" fmla="*/ 10599590 w 12184637"/>
              <a:gd name="connsiteY50665" fmla="*/ 2069474 h 4608812"/>
              <a:gd name="connsiteX50666" fmla="*/ 10594215 w 12184637"/>
              <a:gd name="connsiteY50666" fmla="*/ 2074113 h 4608812"/>
              <a:gd name="connsiteX50667" fmla="*/ 10725118 w 12184637"/>
              <a:gd name="connsiteY50667" fmla="*/ 2071315 h 4608812"/>
              <a:gd name="connsiteX50668" fmla="*/ 10730566 w 12184637"/>
              <a:gd name="connsiteY50668" fmla="*/ 2065646 h 4608812"/>
              <a:gd name="connsiteX50669" fmla="*/ 10724970 w 12184637"/>
              <a:gd name="connsiteY50669" fmla="*/ 2060198 h 4608812"/>
              <a:gd name="connsiteX50670" fmla="*/ 10724896 w 12184637"/>
              <a:gd name="connsiteY50670" fmla="*/ 2060198 h 4608812"/>
              <a:gd name="connsiteX50671" fmla="*/ 10593994 w 12184637"/>
              <a:gd name="connsiteY50671" fmla="*/ 2062996 h 4608812"/>
              <a:gd name="connsiteX50672" fmla="*/ 10588546 w 12184637"/>
              <a:gd name="connsiteY50672" fmla="*/ 2068665 h 4608812"/>
              <a:gd name="connsiteX50673" fmla="*/ 10594142 w 12184637"/>
              <a:gd name="connsiteY50673" fmla="*/ 2074113 h 4608812"/>
              <a:gd name="connsiteX50674" fmla="*/ 10594215 w 12184637"/>
              <a:gd name="connsiteY50674" fmla="*/ 2074113 h 4608812"/>
              <a:gd name="connsiteX50675" fmla="*/ 10726075 w 12184637"/>
              <a:gd name="connsiteY50675" fmla="*/ 2071241 h 4608812"/>
              <a:gd name="connsiteX50676" fmla="*/ 10850277 w 12184637"/>
              <a:gd name="connsiteY50676" fmla="*/ 2045621 h 4608812"/>
              <a:gd name="connsiteX50677" fmla="*/ 10854620 w 12184637"/>
              <a:gd name="connsiteY50677" fmla="*/ 2039068 h 4608812"/>
              <a:gd name="connsiteX50678" fmla="*/ 10848068 w 12184637"/>
              <a:gd name="connsiteY50678" fmla="*/ 2034724 h 4608812"/>
              <a:gd name="connsiteX50679" fmla="*/ 10723866 w 12184637"/>
              <a:gd name="connsiteY50679" fmla="*/ 2060345 h 4608812"/>
              <a:gd name="connsiteX50680" fmla="*/ 10719522 w 12184637"/>
              <a:gd name="connsiteY50680" fmla="*/ 2066898 h 4608812"/>
              <a:gd name="connsiteX50681" fmla="*/ 10725044 w 12184637"/>
              <a:gd name="connsiteY50681" fmla="*/ 2071315 h 4608812"/>
              <a:gd name="connsiteX50682" fmla="*/ 10726075 w 12184637"/>
              <a:gd name="connsiteY50682" fmla="*/ 2071241 h 4608812"/>
              <a:gd name="connsiteX50683" fmla="*/ 10851381 w 12184637"/>
              <a:gd name="connsiteY50683" fmla="*/ 2045326 h 4608812"/>
              <a:gd name="connsiteX50684" fmla="*/ 10963436 w 12184637"/>
              <a:gd name="connsiteY50684" fmla="*/ 1998502 h 4608812"/>
              <a:gd name="connsiteX50685" fmla="*/ 10966455 w 12184637"/>
              <a:gd name="connsiteY50685" fmla="*/ 1991213 h 4608812"/>
              <a:gd name="connsiteX50686" fmla="*/ 10959166 w 12184637"/>
              <a:gd name="connsiteY50686" fmla="*/ 1988194 h 4608812"/>
              <a:gd name="connsiteX50687" fmla="*/ 10847111 w 12184637"/>
              <a:gd name="connsiteY50687" fmla="*/ 2035019 h 4608812"/>
              <a:gd name="connsiteX50688" fmla="*/ 10844093 w 12184637"/>
              <a:gd name="connsiteY50688" fmla="*/ 2042307 h 4608812"/>
              <a:gd name="connsiteX50689" fmla="*/ 10849246 w 12184637"/>
              <a:gd name="connsiteY50689" fmla="*/ 2045768 h 4608812"/>
              <a:gd name="connsiteX50690" fmla="*/ 10851381 w 12184637"/>
              <a:gd name="connsiteY50690" fmla="*/ 2045326 h 4608812"/>
              <a:gd name="connsiteX50691" fmla="*/ 10964467 w 12184637"/>
              <a:gd name="connsiteY50691" fmla="*/ 1997913 h 4608812"/>
              <a:gd name="connsiteX50692" fmla="*/ 11059220 w 12184637"/>
              <a:gd name="connsiteY50692" fmla="*/ 1931284 h 4608812"/>
              <a:gd name="connsiteX50693" fmla="*/ 11060545 w 12184637"/>
              <a:gd name="connsiteY50693" fmla="*/ 1923480 h 4608812"/>
              <a:gd name="connsiteX50694" fmla="*/ 11052741 w 12184637"/>
              <a:gd name="connsiteY50694" fmla="*/ 1922154 h 4608812"/>
              <a:gd name="connsiteX50695" fmla="*/ 10957988 w 12184637"/>
              <a:gd name="connsiteY50695" fmla="*/ 1988783 h 4608812"/>
              <a:gd name="connsiteX50696" fmla="*/ 10956662 w 12184637"/>
              <a:gd name="connsiteY50696" fmla="*/ 1996588 h 4608812"/>
              <a:gd name="connsiteX50697" fmla="*/ 10961227 w 12184637"/>
              <a:gd name="connsiteY50697" fmla="*/ 1998943 h 4608812"/>
              <a:gd name="connsiteX50698" fmla="*/ 10964467 w 12184637"/>
              <a:gd name="connsiteY50698" fmla="*/ 1997913 h 4608812"/>
              <a:gd name="connsiteX50699" fmla="*/ 11060250 w 12184637"/>
              <a:gd name="connsiteY50699" fmla="*/ 1930253 h 4608812"/>
              <a:gd name="connsiteX50700" fmla="*/ 11132843 w 12184637"/>
              <a:gd name="connsiteY50700" fmla="*/ 1844924 h 4608812"/>
              <a:gd name="connsiteX50701" fmla="*/ 11132180 w 12184637"/>
              <a:gd name="connsiteY50701" fmla="*/ 1837046 h 4608812"/>
              <a:gd name="connsiteX50702" fmla="*/ 11124302 w 12184637"/>
              <a:gd name="connsiteY50702" fmla="*/ 1837709 h 4608812"/>
              <a:gd name="connsiteX50703" fmla="*/ 11051710 w 12184637"/>
              <a:gd name="connsiteY50703" fmla="*/ 1923038 h 4608812"/>
              <a:gd name="connsiteX50704" fmla="*/ 11052372 w 12184637"/>
              <a:gd name="connsiteY50704" fmla="*/ 1930916 h 4608812"/>
              <a:gd name="connsiteX50705" fmla="*/ 11056053 w 12184637"/>
              <a:gd name="connsiteY50705" fmla="*/ 1932241 h 4608812"/>
              <a:gd name="connsiteX50706" fmla="*/ 11060250 w 12184637"/>
              <a:gd name="connsiteY50706" fmla="*/ 1930253 h 4608812"/>
              <a:gd name="connsiteX50707" fmla="*/ 11133431 w 12184637"/>
              <a:gd name="connsiteY50707" fmla="*/ 1844114 h 4608812"/>
              <a:gd name="connsiteX50708" fmla="*/ 11186956 w 12184637"/>
              <a:gd name="connsiteY50708" fmla="*/ 1749950 h 4608812"/>
              <a:gd name="connsiteX50709" fmla="*/ 11184894 w 12184637"/>
              <a:gd name="connsiteY50709" fmla="*/ 1742367 h 4608812"/>
              <a:gd name="connsiteX50710" fmla="*/ 11177311 w 12184637"/>
              <a:gd name="connsiteY50710" fmla="*/ 1744428 h 4608812"/>
              <a:gd name="connsiteX50711" fmla="*/ 11123787 w 12184637"/>
              <a:gd name="connsiteY50711" fmla="*/ 1838592 h 4608812"/>
              <a:gd name="connsiteX50712" fmla="*/ 11125849 w 12184637"/>
              <a:gd name="connsiteY50712" fmla="*/ 1846175 h 4608812"/>
              <a:gd name="connsiteX50713" fmla="*/ 11128647 w 12184637"/>
              <a:gd name="connsiteY50713" fmla="*/ 1846912 h 4608812"/>
              <a:gd name="connsiteX50714" fmla="*/ 11133431 w 12184637"/>
              <a:gd name="connsiteY50714" fmla="*/ 1844114 h 4608812"/>
              <a:gd name="connsiteX50715" fmla="*/ 11186882 w 12184637"/>
              <a:gd name="connsiteY50715" fmla="*/ 1750171 h 4608812"/>
              <a:gd name="connsiteX50716" fmla="*/ 11188501 w 12184637"/>
              <a:gd name="connsiteY50716" fmla="*/ 1747520 h 4608812"/>
              <a:gd name="connsiteX50717" fmla="*/ 11186735 w 12184637"/>
              <a:gd name="connsiteY50717" fmla="*/ 1739863 h 4608812"/>
              <a:gd name="connsiteX50718" fmla="*/ 11179078 w 12184637"/>
              <a:gd name="connsiteY50718" fmla="*/ 1741630 h 4608812"/>
              <a:gd name="connsiteX50719" fmla="*/ 11177458 w 12184637"/>
              <a:gd name="connsiteY50719" fmla="*/ 1744281 h 4608812"/>
              <a:gd name="connsiteX50720" fmla="*/ 11179226 w 12184637"/>
              <a:gd name="connsiteY50720" fmla="*/ 1751938 h 4608812"/>
              <a:gd name="connsiteX50721" fmla="*/ 11182244 w 12184637"/>
              <a:gd name="connsiteY50721" fmla="*/ 1752821 h 4608812"/>
              <a:gd name="connsiteX50722" fmla="*/ 11186882 w 12184637"/>
              <a:gd name="connsiteY50722" fmla="*/ 1750171 h 4608812"/>
              <a:gd name="connsiteX50723" fmla="*/ 11188575 w 12184637"/>
              <a:gd name="connsiteY50723" fmla="*/ 1747447 h 4608812"/>
              <a:gd name="connsiteX50724" fmla="*/ 11207202 w 12184637"/>
              <a:gd name="connsiteY50724" fmla="*/ 1716083 h 4608812"/>
              <a:gd name="connsiteX50725" fmla="*/ 11205288 w 12184637"/>
              <a:gd name="connsiteY50725" fmla="*/ 1708426 h 4608812"/>
              <a:gd name="connsiteX50726" fmla="*/ 11197632 w 12184637"/>
              <a:gd name="connsiteY50726" fmla="*/ 1710340 h 4608812"/>
              <a:gd name="connsiteX50727" fmla="*/ 11179005 w 12184637"/>
              <a:gd name="connsiteY50727" fmla="*/ 1741704 h 4608812"/>
              <a:gd name="connsiteX50728" fmla="*/ 11180919 w 12184637"/>
              <a:gd name="connsiteY50728" fmla="*/ 1749361 h 4608812"/>
              <a:gd name="connsiteX50729" fmla="*/ 11183790 w 12184637"/>
              <a:gd name="connsiteY50729" fmla="*/ 1750171 h 4608812"/>
              <a:gd name="connsiteX50730" fmla="*/ 11188575 w 12184637"/>
              <a:gd name="connsiteY50730" fmla="*/ 1747447 h 4608812"/>
              <a:gd name="connsiteX50731" fmla="*/ 11207423 w 12184637"/>
              <a:gd name="connsiteY50731" fmla="*/ 1715568 h 4608812"/>
              <a:gd name="connsiteX50732" fmla="*/ 11242394 w 12184637"/>
              <a:gd name="connsiteY50732" fmla="*/ 1639809 h 4608812"/>
              <a:gd name="connsiteX50733" fmla="*/ 11239670 w 12184637"/>
              <a:gd name="connsiteY50733" fmla="*/ 1632447 h 4608812"/>
              <a:gd name="connsiteX50734" fmla="*/ 11232308 w 12184637"/>
              <a:gd name="connsiteY50734" fmla="*/ 1635171 h 4608812"/>
              <a:gd name="connsiteX50735" fmla="*/ 11197337 w 12184637"/>
              <a:gd name="connsiteY50735" fmla="*/ 1710929 h 4608812"/>
              <a:gd name="connsiteX50736" fmla="*/ 11200061 w 12184637"/>
              <a:gd name="connsiteY50736" fmla="*/ 1718292 h 4608812"/>
              <a:gd name="connsiteX50737" fmla="*/ 11202416 w 12184637"/>
              <a:gd name="connsiteY50737" fmla="*/ 1718807 h 4608812"/>
              <a:gd name="connsiteX50738" fmla="*/ 11207423 w 12184637"/>
              <a:gd name="connsiteY50738" fmla="*/ 1715568 h 4608812"/>
              <a:gd name="connsiteX50739" fmla="*/ 11242542 w 12184637"/>
              <a:gd name="connsiteY50739" fmla="*/ 1639441 h 4608812"/>
              <a:gd name="connsiteX50740" fmla="*/ 11249094 w 12184637"/>
              <a:gd name="connsiteY50740" fmla="*/ 1622508 h 4608812"/>
              <a:gd name="connsiteX50741" fmla="*/ 11245928 w 12184637"/>
              <a:gd name="connsiteY50741" fmla="*/ 1615293 h 4608812"/>
              <a:gd name="connsiteX50742" fmla="*/ 11238713 w 12184637"/>
              <a:gd name="connsiteY50742" fmla="*/ 1618459 h 4608812"/>
              <a:gd name="connsiteX50743" fmla="*/ 11232160 w 12184637"/>
              <a:gd name="connsiteY50743" fmla="*/ 1635392 h 4608812"/>
              <a:gd name="connsiteX50744" fmla="*/ 11235327 w 12184637"/>
              <a:gd name="connsiteY50744" fmla="*/ 1642607 h 4608812"/>
              <a:gd name="connsiteX50745" fmla="*/ 11237387 w 12184637"/>
              <a:gd name="connsiteY50745" fmla="*/ 1642975 h 4608812"/>
              <a:gd name="connsiteX50746" fmla="*/ 11242542 w 12184637"/>
              <a:gd name="connsiteY50746" fmla="*/ 1639441 h 4608812"/>
              <a:gd name="connsiteX50747" fmla="*/ 10930526 w 12184637"/>
              <a:gd name="connsiteY50747" fmla="*/ 614680 h 4608812"/>
              <a:gd name="connsiteX50748" fmla="*/ 10935974 w 12184637"/>
              <a:gd name="connsiteY50748" fmla="*/ 609011 h 4608812"/>
              <a:gd name="connsiteX50749" fmla="*/ 10935165 w 12184637"/>
              <a:gd name="connsiteY50749" fmla="*/ 567561 h 4608812"/>
              <a:gd name="connsiteX50750" fmla="*/ 10929569 w 12184637"/>
              <a:gd name="connsiteY50750" fmla="*/ 562113 h 4608812"/>
              <a:gd name="connsiteX50751" fmla="*/ 10929496 w 12184637"/>
              <a:gd name="connsiteY50751" fmla="*/ 562113 h 4608812"/>
              <a:gd name="connsiteX50752" fmla="*/ 10924048 w 12184637"/>
              <a:gd name="connsiteY50752" fmla="*/ 567782 h 4608812"/>
              <a:gd name="connsiteX50753" fmla="*/ 10924857 w 12184637"/>
              <a:gd name="connsiteY50753" fmla="*/ 609232 h 4608812"/>
              <a:gd name="connsiteX50754" fmla="*/ 10930526 w 12184637"/>
              <a:gd name="connsiteY50754" fmla="*/ 614680 h 4608812"/>
              <a:gd name="connsiteX50755" fmla="*/ 10930526 w 12184637"/>
              <a:gd name="connsiteY50755" fmla="*/ 614680 h 4608812"/>
              <a:gd name="connsiteX50756" fmla="*/ 10885469 w 12184637"/>
              <a:gd name="connsiteY50756" fmla="*/ 737115 h 4608812"/>
              <a:gd name="connsiteX50757" fmla="*/ 10935606 w 12184637"/>
              <a:gd name="connsiteY50757" fmla="*/ 611220 h 4608812"/>
              <a:gd name="connsiteX50758" fmla="*/ 10932514 w 12184637"/>
              <a:gd name="connsiteY50758" fmla="*/ 604005 h 4608812"/>
              <a:gd name="connsiteX50759" fmla="*/ 10925299 w 12184637"/>
              <a:gd name="connsiteY50759" fmla="*/ 607097 h 4608812"/>
              <a:gd name="connsiteX50760" fmla="*/ 10875162 w 12184637"/>
              <a:gd name="connsiteY50760" fmla="*/ 732993 h 4608812"/>
              <a:gd name="connsiteX50761" fmla="*/ 10878254 w 12184637"/>
              <a:gd name="connsiteY50761" fmla="*/ 740208 h 4608812"/>
              <a:gd name="connsiteX50762" fmla="*/ 10880389 w 12184637"/>
              <a:gd name="connsiteY50762" fmla="*/ 740576 h 4608812"/>
              <a:gd name="connsiteX50763" fmla="*/ 10885469 w 12184637"/>
              <a:gd name="connsiteY50763" fmla="*/ 737115 h 4608812"/>
              <a:gd name="connsiteX50764" fmla="*/ 10883628 w 12184637"/>
              <a:gd name="connsiteY50764" fmla="*/ 741312 h 4608812"/>
              <a:gd name="connsiteX50765" fmla="*/ 10885395 w 12184637"/>
              <a:gd name="connsiteY50765" fmla="*/ 737336 h 4608812"/>
              <a:gd name="connsiteX50766" fmla="*/ 10882598 w 12184637"/>
              <a:gd name="connsiteY50766" fmla="*/ 729974 h 4608812"/>
              <a:gd name="connsiteX50767" fmla="*/ 10875235 w 12184637"/>
              <a:gd name="connsiteY50767" fmla="*/ 732772 h 4608812"/>
              <a:gd name="connsiteX50768" fmla="*/ 10873468 w 12184637"/>
              <a:gd name="connsiteY50768" fmla="*/ 736747 h 4608812"/>
              <a:gd name="connsiteX50769" fmla="*/ 10876266 w 12184637"/>
              <a:gd name="connsiteY50769" fmla="*/ 744110 h 4608812"/>
              <a:gd name="connsiteX50770" fmla="*/ 10878622 w 12184637"/>
              <a:gd name="connsiteY50770" fmla="*/ 744625 h 4608812"/>
              <a:gd name="connsiteX50771" fmla="*/ 10883628 w 12184637"/>
              <a:gd name="connsiteY50771" fmla="*/ 741312 h 4608812"/>
              <a:gd name="connsiteX50772" fmla="*/ 10883407 w 12184637"/>
              <a:gd name="connsiteY50772" fmla="*/ 740576 h 4608812"/>
              <a:gd name="connsiteX50773" fmla="*/ 10879431 w 12184637"/>
              <a:gd name="connsiteY50773" fmla="*/ 733434 h 4608812"/>
              <a:gd name="connsiteX50774" fmla="*/ 10872364 w 12184637"/>
              <a:gd name="connsiteY50774" fmla="*/ 736968 h 4608812"/>
              <a:gd name="connsiteX50775" fmla="*/ 10875898 w 12184637"/>
              <a:gd name="connsiteY50775" fmla="*/ 744036 h 4608812"/>
              <a:gd name="connsiteX50776" fmla="*/ 10876707 w 12184637"/>
              <a:gd name="connsiteY50776" fmla="*/ 744331 h 4608812"/>
              <a:gd name="connsiteX50777" fmla="*/ 10878401 w 12184637"/>
              <a:gd name="connsiteY50777" fmla="*/ 744625 h 4608812"/>
              <a:gd name="connsiteX50778" fmla="*/ 10883407 w 12184637"/>
              <a:gd name="connsiteY50778" fmla="*/ 740576 h 4608812"/>
              <a:gd name="connsiteX50779" fmla="*/ 10883113 w 12184637"/>
              <a:gd name="connsiteY50779" fmla="*/ 739987 h 4608812"/>
              <a:gd name="connsiteX50780" fmla="*/ 10878916 w 12184637"/>
              <a:gd name="connsiteY50780" fmla="*/ 733287 h 4608812"/>
              <a:gd name="connsiteX50781" fmla="*/ 10863750 w 12184637"/>
              <a:gd name="connsiteY50781" fmla="*/ 729827 h 4608812"/>
              <a:gd name="connsiteX50782" fmla="*/ 10857051 w 12184637"/>
              <a:gd name="connsiteY50782" fmla="*/ 734023 h 4608812"/>
              <a:gd name="connsiteX50783" fmla="*/ 10861247 w 12184637"/>
              <a:gd name="connsiteY50783" fmla="*/ 740723 h 4608812"/>
              <a:gd name="connsiteX50784" fmla="*/ 10876414 w 12184637"/>
              <a:gd name="connsiteY50784" fmla="*/ 744183 h 4608812"/>
              <a:gd name="connsiteX50785" fmla="*/ 10877665 w 12184637"/>
              <a:gd name="connsiteY50785" fmla="*/ 744331 h 4608812"/>
              <a:gd name="connsiteX50786" fmla="*/ 10883113 w 12184637"/>
              <a:gd name="connsiteY50786" fmla="*/ 739987 h 4608812"/>
              <a:gd name="connsiteX50787" fmla="*/ 10868020 w 12184637"/>
              <a:gd name="connsiteY50787" fmla="*/ 736085 h 4608812"/>
              <a:gd name="connsiteX50788" fmla="*/ 10863382 w 12184637"/>
              <a:gd name="connsiteY50788" fmla="*/ 729753 h 4608812"/>
              <a:gd name="connsiteX50789" fmla="*/ 10765389 w 12184637"/>
              <a:gd name="connsiteY50789" fmla="*/ 714587 h 4608812"/>
              <a:gd name="connsiteX50790" fmla="*/ 10759058 w 12184637"/>
              <a:gd name="connsiteY50790" fmla="*/ 719225 h 4608812"/>
              <a:gd name="connsiteX50791" fmla="*/ 10763696 w 12184637"/>
              <a:gd name="connsiteY50791" fmla="*/ 725557 h 4608812"/>
              <a:gd name="connsiteX50792" fmla="*/ 10861689 w 12184637"/>
              <a:gd name="connsiteY50792" fmla="*/ 740723 h 4608812"/>
              <a:gd name="connsiteX50793" fmla="*/ 10862572 w 12184637"/>
              <a:gd name="connsiteY50793" fmla="*/ 740797 h 4608812"/>
              <a:gd name="connsiteX50794" fmla="*/ 10868020 w 12184637"/>
              <a:gd name="connsiteY50794" fmla="*/ 736085 h 4608812"/>
              <a:gd name="connsiteX50795" fmla="*/ 10769734 w 12184637"/>
              <a:gd name="connsiteY50795" fmla="*/ 721875 h 4608812"/>
              <a:gd name="connsiteX50796" fmla="*/ 10766199 w 12184637"/>
              <a:gd name="connsiteY50796" fmla="*/ 714808 h 4608812"/>
              <a:gd name="connsiteX50797" fmla="*/ 10718050 w 12184637"/>
              <a:gd name="connsiteY50797" fmla="*/ 698611 h 4608812"/>
              <a:gd name="connsiteX50798" fmla="*/ 10710982 w 12184637"/>
              <a:gd name="connsiteY50798" fmla="*/ 702144 h 4608812"/>
              <a:gd name="connsiteX50799" fmla="*/ 10714516 w 12184637"/>
              <a:gd name="connsiteY50799" fmla="*/ 709212 h 4608812"/>
              <a:gd name="connsiteX50800" fmla="*/ 10762665 w 12184637"/>
              <a:gd name="connsiteY50800" fmla="*/ 725409 h 4608812"/>
              <a:gd name="connsiteX50801" fmla="*/ 10764506 w 12184637"/>
              <a:gd name="connsiteY50801" fmla="*/ 725704 h 4608812"/>
              <a:gd name="connsiteX50802" fmla="*/ 10769734 w 12184637"/>
              <a:gd name="connsiteY50802" fmla="*/ 721875 h 4608812"/>
              <a:gd name="connsiteX50803" fmla="*/ 1716069 w 12184637"/>
              <a:gd name="connsiteY50803" fmla="*/ 2012048 h 4608812"/>
              <a:gd name="connsiteX50804" fmla="*/ 1754868 w 12184637"/>
              <a:gd name="connsiteY50804" fmla="*/ 2001078 h 4608812"/>
              <a:gd name="connsiteX50805" fmla="*/ 1758697 w 12184637"/>
              <a:gd name="connsiteY50805" fmla="*/ 1994158 h 4608812"/>
              <a:gd name="connsiteX50806" fmla="*/ 1751776 w 12184637"/>
              <a:gd name="connsiteY50806" fmla="*/ 1990329 h 4608812"/>
              <a:gd name="connsiteX50807" fmla="*/ 1712977 w 12184637"/>
              <a:gd name="connsiteY50807" fmla="*/ 2001299 h 4608812"/>
              <a:gd name="connsiteX50808" fmla="*/ 1709148 w 12184637"/>
              <a:gd name="connsiteY50808" fmla="*/ 2008220 h 4608812"/>
              <a:gd name="connsiteX50809" fmla="*/ 1714523 w 12184637"/>
              <a:gd name="connsiteY50809" fmla="*/ 2012269 h 4608812"/>
              <a:gd name="connsiteX50810" fmla="*/ 1716069 w 12184637"/>
              <a:gd name="connsiteY50810" fmla="*/ 2012048 h 4608812"/>
              <a:gd name="connsiteX50811" fmla="*/ 1755384 w 12184637"/>
              <a:gd name="connsiteY50811" fmla="*/ 2000931 h 4608812"/>
              <a:gd name="connsiteX50812" fmla="*/ 1783066 w 12184637"/>
              <a:gd name="connsiteY50812" fmla="*/ 1989961 h 4608812"/>
              <a:gd name="connsiteX50813" fmla="*/ 1786158 w 12184637"/>
              <a:gd name="connsiteY50813" fmla="*/ 1982746 h 4608812"/>
              <a:gd name="connsiteX50814" fmla="*/ 1778943 w 12184637"/>
              <a:gd name="connsiteY50814" fmla="*/ 1979654 h 4608812"/>
              <a:gd name="connsiteX50815" fmla="*/ 1751261 w 12184637"/>
              <a:gd name="connsiteY50815" fmla="*/ 1990624 h 4608812"/>
              <a:gd name="connsiteX50816" fmla="*/ 1748169 w 12184637"/>
              <a:gd name="connsiteY50816" fmla="*/ 1997839 h 4608812"/>
              <a:gd name="connsiteX50817" fmla="*/ 1753396 w 12184637"/>
              <a:gd name="connsiteY50817" fmla="*/ 2001373 h 4608812"/>
              <a:gd name="connsiteX50818" fmla="*/ 1755384 w 12184637"/>
              <a:gd name="connsiteY50818" fmla="*/ 2000931 h 4608812"/>
              <a:gd name="connsiteX50819" fmla="*/ 1781520 w 12184637"/>
              <a:gd name="connsiteY50819" fmla="*/ 1990329 h 4608812"/>
              <a:gd name="connsiteX50820" fmla="*/ 1788514 w 12184637"/>
              <a:gd name="connsiteY50820" fmla="*/ 1989667 h 4608812"/>
              <a:gd name="connsiteX50821" fmla="*/ 1793521 w 12184637"/>
              <a:gd name="connsiteY50821" fmla="*/ 1983630 h 4608812"/>
              <a:gd name="connsiteX50822" fmla="*/ 1787483 w 12184637"/>
              <a:gd name="connsiteY50822" fmla="*/ 1978623 h 4608812"/>
              <a:gd name="connsiteX50823" fmla="*/ 1780489 w 12184637"/>
              <a:gd name="connsiteY50823" fmla="*/ 1979286 h 4608812"/>
              <a:gd name="connsiteX50824" fmla="*/ 1775483 w 12184637"/>
              <a:gd name="connsiteY50824" fmla="*/ 1985323 h 4608812"/>
              <a:gd name="connsiteX50825" fmla="*/ 1781078 w 12184637"/>
              <a:gd name="connsiteY50825" fmla="*/ 1990403 h 4608812"/>
              <a:gd name="connsiteX50826" fmla="*/ 1781520 w 12184637"/>
              <a:gd name="connsiteY50826" fmla="*/ 1990329 h 4608812"/>
              <a:gd name="connsiteX50827" fmla="*/ 1790355 w 12184637"/>
              <a:gd name="connsiteY50827" fmla="*/ 1989151 h 4608812"/>
              <a:gd name="connsiteX50828" fmla="*/ 1857794 w 12184637"/>
              <a:gd name="connsiteY50828" fmla="*/ 1958303 h 4608812"/>
              <a:gd name="connsiteX50829" fmla="*/ 1860518 w 12184637"/>
              <a:gd name="connsiteY50829" fmla="*/ 1950941 h 4608812"/>
              <a:gd name="connsiteX50830" fmla="*/ 1853155 w 12184637"/>
              <a:gd name="connsiteY50830" fmla="*/ 1948217 h 4608812"/>
              <a:gd name="connsiteX50831" fmla="*/ 1785716 w 12184637"/>
              <a:gd name="connsiteY50831" fmla="*/ 1979065 h 4608812"/>
              <a:gd name="connsiteX50832" fmla="*/ 1782992 w 12184637"/>
              <a:gd name="connsiteY50832" fmla="*/ 1986427 h 4608812"/>
              <a:gd name="connsiteX50833" fmla="*/ 1788072 w 12184637"/>
              <a:gd name="connsiteY50833" fmla="*/ 1989667 h 4608812"/>
              <a:gd name="connsiteX50834" fmla="*/ 1790355 w 12184637"/>
              <a:gd name="connsiteY50834" fmla="*/ 1989151 h 4608812"/>
              <a:gd name="connsiteX50835" fmla="*/ 1858677 w 12184637"/>
              <a:gd name="connsiteY50835" fmla="*/ 1957862 h 4608812"/>
              <a:gd name="connsiteX50836" fmla="*/ 1872297 w 12184637"/>
              <a:gd name="connsiteY50836" fmla="*/ 1948438 h 4608812"/>
              <a:gd name="connsiteX50837" fmla="*/ 1873696 w 12184637"/>
              <a:gd name="connsiteY50837" fmla="*/ 1940708 h 4608812"/>
              <a:gd name="connsiteX50838" fmla="*/ 1865966 w 12184637"/>
              <a:gd name="connsiteY50838" fmla="*/ 1939309 h 4608812"/>
              <a:gd name="connsiteX50839" fmla="*/ 1852419 w 12184637"/>
              <a:gd name="connsiteY50839" fmla="*/ 1948732 h 4608812"/>
              <a:gd name="connsiteX50840" fmla="*/ 1851020 w 12184637"/>
              <a:gd name="connsiteY50840" fmla="*/ 1956463 h 4608812"/>
              <a:gd name="connsiteX50841" fmla="*/ 1855658 w 12184637"/>
              <a:gd name="connsiteY50841" fmla="*/ 1958892 h 4608812"/>
              <a:gd name="connsiteX50842" fmla="*/ 1858677 w 12184637"/>
              <a:gd name="connsiteY50842" fmla="*/ 1957862 h 4608812"/>
              <a:gd name="connsiteX50843" fmla="*/ 1871856 w 12184637"/>
              <a:gd name="connsiteY50843" fmla="*/ 1948659 h 4608812"/>
              <a:gd name="connsiteX50844" fmla="*/ 1899096 w 12184637"/>
              <a:gd name="connsiteY50844" fmla="*/ 1932977 h 4608812"/>
              <a:gd name="connsiteX50845" fmla="*/ 1901158 w 12184637"/>
              <a:gd name="connsiteY50845" fmla="*/ 1925394 h 4608812"/>
              <a:gd name="connsiteX50846" fmla="*/ 1893574 w 12184637"/>
              <a:gd name="connsiteY50846" fmla="*/ 1923332 h 4608812"/>
              <a:gd name="connsiteX50847" fmla="*/ 1866334 w 12184637"/>
              <a:gd name="connsiteY50847" fmla="*/ 1939014 h 4608812"/>
              <a:gd name="connsiteX50848" fmla="*/ 1864272 w 12184637"/>
              <a:gd name="connsiteY50848" fmla="*/ 1946597 h 4608812"/>
              <a:gd name="connsiteX50849" fmla="*/ 1869131 w 12184637"/>
              <a:gd name="connsiteY50849" fmla="*/ 1949395 h 4608812"/>
              <a:gd name="connsiteX50850" fmla="*/ 1871856 w 12184637"/>
              <a:gd name="connsiteY50850" fmla="*/ 1948659 h 4608812"/>
              <a:gd name="connsiteX50851" fmla="*/ 1898434 w 12184637"/>
              <a:gd name="connsiteY50851" fmla="*/ 1933345 h 4608812"/>
              <a:gd name="connsiteX50852" fmla="*/ 1926852 w 12184637"/>
              <a:gd name="connsiteY50852" fmla="*/ 1921860 h 4608812"/>
              <a:gd name="connsiteX50853" fmla="*/ 1929944 w 12184637"/>
              <a:gd name="connsiteY50853" fmla="*/ 1914571 h 4608812"/>
              <a:gd name="connsiteX50854" fmla="*/ 1922656 w 12184637"/>
              <a:gd name="connsiteY50854" fmla="*/ 1911479 h 4608812"/>
              <a:gd name="connsiteX50855" fmla="*/ 1894237 w 12184637"/>
              <a:gd name="connsiteY50855" fmla="*/ 1922964 h 4608812"/>
              <a:gd name="connsiteX50856" fmla="*/ 1891145 w 12184637"/>
              <a:gd name="connsiteY50856" fmla="*/ 1930253 h 4608812"/>
              <a:gd name="connsiteX50857" fmla="*/ 1896372 w 12184637"/>
              <a:gd name="connsiteY50857" fmla="*/ 1933713 h 4608812"/>
              <a:gd name="connsiteX50858" fmla="*/ 1898434 w 12184637"/>
              <a:gd name="connsiteY50858" fmla="*/ 1933345 h 4608812"/>
              <a:gd name="connsiteX50859" fmla="*/ 1925380 w 12184637"/>
              <a:gd name="connsiteY50859" fmla="*/ 1922228 h 4608812"/>
              <a:gd name="connsiteX50860" fmla="*/ 1944448 w 12184637"/>
              <a:gd name="connsiteY50860" fmla="*/ 1919946 h 4608812"/>
              <a:gd name="connsiteX50861" fmla="*/ 1949307 w 12184637"/>
              <a:gd name="connsiteY50861" fmla="*/ 1913761 h 4608812"/>
              <a:gd name="connsiteX50862" fmla="*/ 1943123 w 12184637"/>
              <a:gd name="connsiteY50862" fmla="*/ 1908902 h 4608812"/>
              <a:gd name="connsiteX50863" fmla="*/ 1924054 w 12184637"/>
              <a:gd name="connsiteY50863" fmla="*/ 1911185 h 4608812"/>
              <a:gd name="connsiteX50864" fmla="*/ 1919195 w 12184637"/>
              <a:gd name="connsiteY50864" fmla="*/ 1917369 h 4608812"/>
              <a:gd name="connsiteX50865" fmla="*/ 1924791 w 12184637"/>
              <a:gd name="connsiteY50865" fmla="*/ 1922302 h 4608812"/>
              <a:gd name="connsiteX50866" fmla="*/ 1925380 w 12184637"/>
              <a:gd name="connsiteY50866" fmla="*/ 1922228 h 4608812"/>
              <a:gd name="connsiteX50867" fmla="*/ 1945037 w 12184637"/>
              <a:gd name="connsiteY50867" fmla="*/ 1919799 h 4608812"/>
              <a:gd name="connsiteX50868" fmla="*/ 1972646 w 12184637"/>
              <a:gd name="connsiteY50868" fmla="*/ 1913246 h 4608812"/>
              <a:gd name="connsiteX50869" fmla="*/ 1976769 w 12184637"/>
              <a:gd name="connsiteY50869" fmla="*/ 1906546 h 4608812"/>
              <a:gd name="connsiteX50870" fmla="*/ 1970069 w 12184637"/>
              <a:gd name="connsiteY50870" fmla="*/ 1902423 h 4608812"/>
              <a:gd name="connsiteX50871" fmla="*/ 1942460 w 12184637"/>
              <a:gd name="connsiteY50871" fmla="*/ 1908976 h 4608812"/>
              <a:gd name="connsiteX50872" fmla="*/ 1938337 w 12184637"/>
              <a:gd name="connsiteY50872" fmla="*/ 1915676 h 4608812"/>
              <a:gd name="connsiteX50873" fmla="*/ 1943786 w 12184637"/>
              <a:gd name="connsiteY50873" fmla="*/ 1919946 h 4608812"/>
              <a:gd name="connsiteX50874" fmla="*/ 1945037 w 12184637"/>
              <a:gd name="connsiteY50874" fmla="*/ 1919799 h 4608812"/>
              <a:gd name="connsiteX50875" fmla="*/ 1973529 w 12184637"/>
              <a:gd name="connsiteY50875" fmla="*/ 1913025 h 4608812"/>
              <a:gd name="connsiteX50876" fmla="*/ 2002021 w 12184637"/>
              <a:gd name="connsiteY50876" fmla="*/ 1901098 h 4608812"/>
              <a:gd name="connsiteX50877" fmla="*/ 2005040 w 12184637"/>
              <a:gd name="connsiteY50877" fmla="*/ 1893810 h 4608812"/>
              <a:gd name="connsiteX50878" fmla="*/ 1997751 w 12184637"/>
              <a:gd name="connsiteY50878" fmla="*/ 1890791 h 4608812"/>
              <a:gd name="connsiteX50879" fmla="*/ 1969259 w 12184637"/>
              <a:gd name="connsiteY50879" fmla="*/ 1902718 h 4608812"/>
              <a:gd name="connsiteX50880" fmla="*/ 1966240 w 12184637"/>
              <a:gd name="connsiteY50880" fmla="*/ 1910007 h 4608812"/>
              <a:gd name="connsiteX50881" fmla="*/ 1971394 w 12184637"/>
              <a:gd name="connsiteY50881" fmla="*/ 1913467 h 4608812"/>
              <a:gd name="connsiteX50882" fmla="*/ 1973529 w 12184637"/>
              <a:gd name="connsiteY50882" fmla="*/ 1913025 h 4608812"/>
              <a:gd name="connsiteX50883" fmla="*/ 2002095 w 12184637"/>
              <a:gd name="connsiteY50883" fmla="*/ 1901025 h 4608812"/>
              <a:gd name="connsiteX50884" fmla="*/ 2039643 w 12184637"/>
              <a:gd name="connsiteY50884" fmla="*/ 1884680 h 4608812"/>
              <a:gd name="connsiteX50885" fmla="*/ 2042514 w 12184637"/>
              <a:gd name="connsiteY50885" fmla="*/ 1877318 h 4608812"/>
              <a:gd name="connsiteX50886" fmla="*/ 2035152 w 12184637"/>
              <a:gd name="connsiteY50886" fmla="*/ 1874447 h 4608812"/>
              <a:gd name="connsiteX50887" fmla="*/ 1997604 w 12184637"/>
              <a:gd name="connsiteY50887" fmla="*/ 1890791 h 4608812"/>
              <a:gd name="connsiteX50888" fmla="*/ 1994733 w 12184637"/>
              <a:gd name="connsiteY50888" fmla="*/ 1898153 h 4608812"/>
              <a:gd name="connsiteX50889" fmla="*/ 1999886 w 12184637"/>
              <a:gd name="connsiteY50889" fmla="*/ 1901466 h 4608812"/>
              <a:gd name="connsiteX50890" fmla="*/ 2002095 w 12184637"/>
              <a:gd name="connsiteY50890" fmla="*/ 1901025 h 4608812"/>
              <a:gd name="connsiteX50891" fmla="*/ 2039496 w 12184637"/>
              <a:gd name="connsiteY50891" fmla="*/ 1884754 h 4608812"/>
              <a:gd name="connsiteX50892" fmla="*/ 2087277 w 12184637"/>
              <a:gd name="connsiteY50892" fmla="*/ 1866127 h 4608812"/>
              <a:gd name="connsiteX50893" fmla="*/ 2090443 w 12184637"/>
              <a:gd name="connsiteY50893" fmla="*/ 1858912 h 4608812"/>
              <a:gd name="connsiteX50894" fmla="*/ 2083228 w 12184637"/>
              <a:gd name="connsiteY50894" fmla="*/ 1855746 h 4608812"/>
              <a:gd name="connsiteX50895" fmla="*/ 2035446 w 12184637"/>
              <a:gd name="connsiteY50895" fmla="*/ 1874373 h 4608812"/>
              <a:gd name="connsiteX50896" fmla="*/ 2032280 w 12184637"/>
              <a:gd name="connsiteY50896" fmla="*/ 1881588 h 4608812"/>
              <a:gd name="connsiteX50897" fmla="*/ 2037508 w 12184637"/>
              <a:gd name="connsiteY50897" fmla="*/ 1885122 h 4608812"/>
              <a:gd name="connsiteX50898" fmla="*/ 2039496 w 12184637"/>
              <a:gd name="connsiteY50898" fmla="*/ 1884754 h 4608812"/>
              <a:gd name="connsiteX50899" fmla="*/ 2087351 w 12184637"/>
              <a:gd name="connsiteY50899" fmla="*/ 1866054 h 4608812"/>
              <a:gd name="connsiteX50900" fmla="*/ 2133733 w 12184637"/>
              <a:gd name="connsiteY50900" fmla="*/ 1846691 h 4608812"/>
              <a:gd name="connsiteX50901" fmla="*/ 2136752 w 12184637"/>
              <a:gd name="connsiteY50901" fmla="*/ 1839402 h 4608812"/>
              <a:gd name="connsiteX50902" fmla="*/ 2129463 w 12184637"/>
              <a:gd name="connsiteY50902" fmla="*/ 1836383 h 4608812"/>
              <a:gd name="connsiteX50903" fmla="*/ 2083080 w 12184637"/>
              <a:gd name="connsiteY50903" fmla="*/ 1855746 h 4608812"/>
              <a:gd name="connsiteX50904" fmla="*/ 2080062 w 12184637"/>
              <a:gd name="connsiteY50904" fmla="*/ 1863035 h 4608812"/>
              <a:gd name="connsiteX50905" fmla="*/ 2085216 w 12184637"/>
              <a:gd name="connsiteY50905" fmla="*/ 1866495 h 4608812"/>
              <a:gd name="connsiteX50906" fmla="*/ 2087351 w 12184637"/>
              <a:gd name="connsiteY50906" fmla="*/ 1866054 h 4608812"/>
              <a:gd name="connsiteX50907" fmla="*/ 2133954 w 12184637"/>
              <a:gd name="connsiteY50907" fmla="*/ 1846617 h 4608812"/>
              <a:gd name="connsiteX50908" fmla="*/ 2137046 w 12184637"/>
              <a:gd name="connsiteY50908" fmla="*/ 1845145 h 4608812"/>
              <a:gd name="connsiteX50909" fmla="*/ 2139770 w 12184637"/>
              <a:gd name="connsiteY50909" fmla="*/ 1837782 h 4608812"/>
              <a:gd name="connsiteX50910" fmla="*/ 2132408 w 12184637"/>
              <a:gd name="connsiteY50910" fmla="*/ 1835058 h 4608812"/>
              <a:gd name="connsiteX50911" fmla="*/ 2129316 w 12184637"/>
              <a:gd name="connsiteY50911" fmla="*/ 1836531 h 4608812"/>
              <a:gd name="connsiteX50912" fmla="*/ 2126592 w 12184637"/>
              <a:gd name="connsiteY50912" fmla="*/ 1843893 h 4608812"/>
              <a:gd name="connsiteX50913" fmla="*/ 2131672 w 12184637"/>
              <a:gd name="connsiteY50913" fmla="*/ 1847132 h 4608812"/>
              <a:gd name="connsiteX50914" fmla="*/ 2133954 w 12184637"/>
              <a:gd name="connsiteY50914" fmla="*/ 1846617 h 4608812"/>
              <a:gd name="connsiteX50915" fmla="*/ 2137046 w 12184637"/>
              <a:gd name="connsiteY50915" fmla="*/ 1845218 h 4608812"/>
              <a:gd name="connsiteX50916" fmla="*/ 2140948 w 12184637"/>
              <a:gd name="connsiteY50916" fmla="*/ 1843451 h 4608812"/>
              <a:gd name="connsiteX50917" fmla="*/ 2143672 w 12184637"/>
              <a:gd name="connsiteY50917" fmla="*/ 1836089 h 4608812"/>
              <a:gd name="connsiteX50918" fmla="*/ 2136310 w 12184637"/>
              <a:gd name="connsiteY50918" fmla="*/ 1833365 h 4608812"/>
              <a:gd name="connsiteX50919" fmla="*/ 2132408 w 12184637"/>
              <a:gd name="connsiteY50919" fmla="*/ 1835132 h 4608812"/>
              <a:gd name="connsiteX50920" fmla="*/ 2129684 w 12184637"/>
              <a:gd name="connsiteY50920" fmla="*/ 1842494 h 4608812"/>
              <a:gd name="connsiteX50921" fmla="*/ 2134764 w 12184637"/>
              <a:gd name="connsiteY50921" fmla="*/ 1845734 h 4608812"/>
              <a:gd name="connsiteX50922" fmla="*/ 2137046 w 12184637"/>
              <a:gd name="connsiteY50922" fmla="*/ 1845218 h 4608812"/>
              <a:gd name="connsiteX50923" fmla="*/ 2140359 w 12184637"/>
              <a:gd name="connsiteY50923" fmla="*/ 1843672 h 4608812"/>
              <a:gd name="connsiteX50924" fmla="*/ 2191601 w 12184637"/>
              <a:gd name="connsiteY50924" fmla="*/ 1826518 h 4608812"/>
              <a:gd name="connsiteX50925" fmla="*/ 2195135 w 12184637"/>
              <a:gd name="connsiteY50925" fmla="*/ 1819450 h 4608812"/>
              <a:gd name="connsiteX50926" fmla="*/ 2188067 w 12184637"/>
              <a:gd name="connsiteY50926" fmla="*/ 1815916 h 4608812"/>
              <a:gd name="connsiteX50927" fmla="*/ 2136826 w 12184637"/>
              <a:gd name="connsiteY50927" fmla="*/ 1833070 h 4608812"/>
              <a:gd name="connsiteX50928" fmla="*/ 2133292 w 12184637"/>
              <a:gd name="connsiteY50928" fmla="*/ 1840138 h 4608812"/>
              <a:gd name="connsiteX50929" fmla="*/ 2138592 w 12184637"/>
              <a:gd name="connsiteY50929" fmla="*/ 1843967 h 4608812"/>
              <a:gd name="connsiteX50930" fmla="*/ 2140359 w 12184637"/>
              <a:gd name="connsiteY50930" fmla="*/ 1843672 h 4608812"/>
              <a:gd name="connsiteX50931" fmla="*/ 2191159 w 12184637"/>
              <a:gd name="connsiteY50931" fmla="*/ 1826592 h 4608812"/>
              <a:gd name="connsiteX50932" fmla="*/ 2247334 w 12184637"/>
              <a:gd name="connsiteY50932" fmla="*/ 1812161 h 4608812"/>
              <a:gd name="connsiteX50933" fmla="*/ 2251383 w 12184637"/>
              <a:gd name="connsiteY50933" fmla="*/ 1805388 h 4608812"/>
              <a:gd name="connsiteX50934" fmla="*/ 2244610 w 12184637"/>
              <a:gd name="connsiteY50934" fmla="*/ 1801339 h 4608812"/>
              <a:gd name="connsiteX50935" fmla="*/ 2188435 w 12184637"/>
              <a:gd name="connsiteY50935" fmla="*/ 1815769 h 4608812"/>
              <a:gd name="connsiteX50936" fmla="*/ 2184460 w 12184637"/>
              <a:gd name="connsiteY50936" fmla="*/ 1822542 h 4608812"/>
              <a:gd name="connsiteX50937" fmla="*/ 2189908 w 12184637"/>
              <a:gd name="connsiteY50937" fmla="*/ 1826739 h 4608812"/>
              <a:gd name="connsiteX50938" fmla="*/ 2191159 w 12184637"/>
              <a:gd name="connsiteY50938" fmla="*/ 1826592 h 4608812"/>
              <a:gd name="connsiteX50939" fmla="*/ 2246819 w 12184637"/>
              <a:gd name="connsiteY50939" fmla="*/ 1812309 h 4608812"/>
              <a:gd name="connsiteX50940" fmla="*/ 2307779 w 12184637"/>
              <a:gd name="connsiteY50940" fmla="*/ 1803106 h 4608812"/>
              <a:gd name="connsiteX50941" fmla="*/ 2312490 w 12184637"/>
              <a:gd name="connsiteY50941" fmla="*/ 1796774 h 4608812"/>
              <a:gd name="connsiteX50942" fmla="*/ 2306159 w 12184637"/>
              <a:gd name="connsiteY50942" fmla="*/ 1792062 h 4608812"/>
              <a:gd name="connsiteX50943" fmla="*/ 2245199 w 12184637"/>
              <a:gd name="connsiteY50943" fmla="*/ 1801265 h 4608812"/>
              <a:gd name="connsiteX50944" fmla="*/ 2240487 w 12184637"/>
              <a:gd name="connsiteY50944" fmla="*/ 1807597 h 4608812"/>
              <a:gd name="connsiteX50945" fmla="*/ 2246009 w 12184637"/>
              <a:gd name="connsiteY50945" fmla="*/ 1812309 h 4608812"/>
              <a:gd name="connsiteX50946" fmla="*/ 2246819 w 12184637"/>
              <a:gd name="connsiteY50946" fmla="*/ 1812309 h 4608812"/>
              <a:gd name="connsiteX50947" fmla="*/ 2310208 w 12184637"/>
              <a:gd name="connsiteY50947" fmla="*/ 1802075 h 4608812"/>
              <a:gd name="connsiteX50948" fmla="*/ 2317423 w 12184637"/>
              <a:gd name="connsiteY50948" fmla="*/ 1796848 h 4608812"/>
              <a:gd name="connsiteX50949" fmla="*/ 2318675 w 12184637"/>
              <a:gd name="connsiteY50949" fmla="*/ 1789044 h 4608812"/>
              <a:gd name="connsiteX50950" fmla="*/ 2310871 w 12184637"/>
              <a:gd name="connsiteY50950" fmla="*/ 1787792 h 4608812"/>
              <a:gd name="connsiteX50951" fmla="*/ 2303656 w 12184637"/>
              <a:gd name="connsiteY50951" fmla="*/ 1793019 h 4608812"/>
              <a:gd name="connsiteX50952" fmla="*/ 2302404 w 12184637"/>
              <a:gd name="connsiteY50952" fmla="*/ 1800823 h 4608812"/>
              <a:gd name="connsiteX50953" fmla="*/ 2306969 w 12184637"/>
              <a:gd name="connsiteY50953" fmla="*/ 1803106 h 4608812"/>
              <a:gd name="connsiteX50954" fmla="*/ 2310208 w 12184637"/>
              <a:gd name="connsiteY50954" fmla="*/ 1802075 h 4608812"/>
              <a:gd name="connsiteX50955" fmla="*/ 2317423 w 12184637"/>
              <a:gd name="connsiteY50955" fmla="*/ 1796921 h 4608812"/>
              <a:gd name="connsiteX50956" fmla="*/ 2390457 w 12184637"/>
              <a:gd name="connsiteY50956" fmla="*/ 1744354 h 4608812"/>
              <a:gd name="connsiteX50957" fmla="*/ 2391709 w 12184637"/>
              <a:gd name="connsiteY50957" fmla="*/ 1736550 h 4608812"/>
              <a:gd name="connsiteX50958" fmla="*/ 2383905 w 12184637"/>
              <a:gd name="connsiteY50958" fmla="*/ 1735299 h 4608812"/>
              <a:gd name="connsiteX50959" fmla="*/ 2310871 w 12184637"/>
              <a:gd name="connsiteY50959" fmla="*/ 1787866 h 4608812"/>
              <a:gd name="connsiteX50960" fmla="*/ 2309619 w 12184637"/>
              <a:gd name="connsiteY50960" fmla="*/ 1795670 h 4608812"/>
              <a:gd name="connsiteX50961" fmla="*/ 2314184 w 12184637"/>
              <a:gd name="connsiteY50961" fmla="*/ 1797952 h 4608812"/>
              <a:gd name="connsiteX50962" fmla="*/ 2317423 w 12184637"/>
              <a:gd name="connsiteY50962" fmla="*/ 1796921 h 4608812"/>
              <a:gd name="connsiteX50963" fmla="*/ 2391488 w 12184637"/>
              <a:gd name="connsiteY50963" fmla="*/ 1743397 h 4608812"/>
              <a:gd name="connsiteX50964" fmla="*/ 2456866 w 12184637"/>
              <a:gd name="connsiteY50964" fmla="*/ 1665283 h 4608812"/>
              <a:gd name="connsiteX50965" fmla="*/ 2456203 w 12184637"/>
              <a:gd name="connsiteY50965" fmla="*/ 1657405 h 4608812"/>
              <a:gd name="connsiteX50966" fmla="*/ 2448325 w 12184637"/>
              <a:gd name="connsiteY50966" fmla="*/ 1658068 h 4608812"/>
              <a:gd name="connsiteX50967" fmla="*/ 2382948 w 12184637"/>
              <a:gd name="connsiteY50967" fmla="*/ 1736182 h 4608812"/>
              <a:gd name="connsiteX50968" fmla="*/ 2383610 w 12184637"/>
              <a:gd name="connsiteY50968" fmla="*/ 1744060 h 4608812"/>
              <a:gd name="connsiteX50969" fmla="*/ 2387218 w 12184637"/>
              <a:gd name="connsiteY50969" fmla="*/ 1745385 h 4608812"/>
              <a:gd name="connsiteX50970" fmla="*/ 2391488 w 12184637"/>
              <a:gd name="connsiteY50970" fmla="*/ 1743397 h 4608812"/>
              <a:gd name="connsiteX50971" fmla="*/ 2457602 w 12184637"/>
              <a:gd name="connsiteY50971" fmla="*/ 1664179 h 4608812"/>
              <a:gd name="connsiteX50972" fmla="*/ 2505751 w 12184637"/>
              <a:gd name="connsiteY50972" fmla="*/ 1566186 h 4608812"/>
              <a:gd name="connsiteX50973" fmla="*/ 2503174 w 12184637"/>
              <a:gd name="connsiteY50973" fmla="*/ 1558750 h 4608812"/>
              <a:gd name="connsiteX50974" fmla="*/ 2495739 w 12184637"/>
              <a:gd name="connsiteY50974" fmla="*/ 1561327 h 4608812"/>
              <a:gd name="connsiteX50975" fmla="*/ 2447589 w 12184637"/>
              <a:gd name="connsiteY50975" fmla="*/ 1659320 h 4608812"/>
              <a:gd name="connsiteX50976" fmla="*/ 2450166 w 12184637"/>
              <a:gd name="connsiteY50976" fmla="*/ 1666756 h 4608812"/>
              <a:gd name="connsiteX50977" fmla="*/ 2452669 w 12184637"/>
              <a:gd name="connsiteY50977" fmla="*/ 1667345 h 4608812"/>
              <a:gd name="connsiteX50978" fmla="*/ 2457602 w 12184637"/>
              <a:gd name="connsiteY50978" fmla="*/ 1664179 h 4608812"/>
              <a:gd name="connsiteX50979" fmla="*/ 2506193 w 12184637"/>
              <a:gd name="connsiteY50979" fmla="*/ 1565156 h 4608812"/>
              <a:gd name="connsiteX50980" fmla="*/ 2535790 w 12184637"/>
              <a:gd name="connsiteY50980" fmla="*/ 1451629 h 4608812"/>
              <a:gd name="connsiteX50981" fmla="*/ 2531814 w 12184637"/>
              <a:gd name="connsiteY50981" fmla="*/ 1444855 h 4608812"/>
              <a:gd name="connsiteX50982" fmla="*/ 2525041 w 12184637"/>
              <a:gd name="connsiteY50982" fmla="*/ 1448831 h 4608812"/>
              <a:gd name="connsiteX50983" fmla="*/ 2495444 w 12184637"/>
              <a:gd name="connsiteY50983" fmla="*/ 1562358 h 4608812"/>
              <a:gd name="connsiteX50984" fmla="*/ 2499420 w 12184637"/>
              <a:gd name="connsiteY50984" fmla="*/ 1569131 h 4608812"/>
              <a:gd name="connsiteX50985" fmla="*/ 2500892 w 12184637"/>
              <a:gd name="connsiteY50985" fmla="*/ 1569352 h 4608812"/>
              <a:gd name="connsiteX50986" fmla="*/ 2506193 w 12184637"/>
              <a:gd name="connsiteY50986" fmla="*/ 1565156 h 4608812"/>
              <a:gd name="connsiteX50987" fmla="*/ 2535937 w 12184637"/>
              <a:gd name="connsiteY50987" fmla="*/ 1450671 h 4608812"/>
              <a:gd name="connsiteX50988" fmla="*/ 2545729 w 12184637"/>
              <a:gd name="connsiteY50988" fmla="*/ 1326101 h 4608812"/>
              <a:gd name="connsiteX50989" fmla="*/ 2540649 w 12184637"/>
              <a:gd name="connsiteY50989" fmla="*/ 1320138 h 4608812"/>
              <a:gd name="connsiteX50990" fmla="*/ 2534685 w 12184637"/>
              <a:gd name="connsiteY50990" fmla="*/ 1325218 h 4608812"/>
              <a:gd name="connsiteX50991" fmla="*/ 2524893 w 12184637"/>
              <a:gd name="connsiteY50991" fmla="*/ 1449788 h 4608812"/>
              <a:gd name="connsiteX50992" fmla="*/ 2529973 w 12184637"/>
              <a:gd name="connsiteY50992" fmla="*/ 1455751 h 4608812"/>
              <a:gd name="connsiteX50993" fmla="*/ 2530489 w 12184637"/>
              <a:gd name="connsiteY50993" fmla="*/ 1455751 h 4608812"/>
              <a:gd name="connsiteX50994" fmla="*/ 2535937 w 12184637"/>
              <a:gd name="connsiteY50994" fmla="*/ 1450671 h 4608812"/>
              <a:gd name="connsiteX50995" fmla="*/ 2540722 w 12184637"/>
              <a:gd name="connsiteY50995" fmla="*/ 1331255 h 4608812"/>
              <a:gd name="connsiteX50996" fmla="*/ 2545802 w 12184637"/>
              <a:gd name="connsiteY50996" fmla="*/ 1325218 h 4608812"/>
              <a:gd name="connsiteX50997" fmla="*/ 2534685 w 12184637"/>
              <a:gd name="connsiteY50997" fmla="*/ 1194316 h 4608812"/>
              <a:gd name="connsiteX50998" fmla="*/ 2528648 w 12184637"/>
              <a:gd name="connsiteY50998" fmla="*/ 1189236 h 4608812"/>
              <a:gd name="connsiteX50999" fmla="*/ 2523568 w 12184637"/>
              <a:gd name="connsiteY50999" fmla="*/ 1195273 h 4608812"/>
              <a:gd name="connsiteX51000" fmla="*/ 2534685 w 12184637"/>
              <a:gd name="connsiteY51000" fmla="*/ 1326175 h 4608812"/>
              <a:gd name="connsiteX51001" fmla="*/ 2540281 w 12184637"/>
              <a:gd name="connsiteY51001" fmla="*/ 1331255 h 4608812"/>
              <a:gd name="connsiteX51002" fmla="*/ 2540722 w 12184637"/>
              <a:gd name="connsiteY51002" fmla="*/ 1331255 h 4608812"/>
              <a:gd name="connsiteX51003" fmla="*/ 2530415 w 12184637"/>
              <a:gd name="connsiteY51003" fmla="*/ 1200132 h 4608812"/>
              <a:gd name="connsiteX51004" fmla="*/ 2534464 w 12184637"/>
              <a:gd name="connsiteY51004" fmla="*/ 1193358 h 4608812"/>
              <a:gd name="connsiteX51005" fmla="*/ 2501187 w 12184637"/>
              <a:gd name="connsiteY51005" fmla="*/ 1060763 h 4608812"/>
              <a:gd name="connsiteX51006" fmla="*/ 2494413 w 12184637"/>
              <a:gd name="connsiteY51006" fmla="*/ 1056714 h 4608812"/>
              <a:gd name="connsiteX51007" fmla="*/ 2490364 w 12184637"/>
              <a:gd name="connsiteY51007" fmla="*/ 1063487 h 4608812"/>
              <a:gd name="connsiteX51008" fmla="*/ 2523642 w 12184637"/>
              <a:gd name="connsiteY51008" fmla="*/ 1196083 h 4608812"/>
              <a:gd name="connsiteX51009" fmla="*/ 2529090 w 12184637"/>
              <a:gd name="connsiteY51009" fmla="*/ 1200279 h 4608812"/>
              <a:gd name="connsiteX51010" fmla="*/ 2530415 w 12184637"/>
              <a:gd name="connsiteY51010" fmla="*/ 1200132 h 4608812"/>
              <a:gd name="connsiteX51011" fmla="*/ 2498021 w 12184637"/>
              <a:gd name="connsiteY51011" fmla="*/ 1067242 h 4608812"/>
              <a:gd name="connsiteX51012" fmla="*/ 2501039 w 12184637"/>
              <a:gd name="connsiteY51012" fmla="*/ 1059953 h 4608812"/>
              <a:gd name="connsiteX51013" fmla="*/ 2447442 w 12184637"/>
              <a:gd name="connsiteY51013" fmla="*/ 931186 h 4608812"/>
              <a:gd name="connsiteX51014" fmla="*/ 2440153 w 12184637"/>
              <a:gd name="connsiteY51014" fmla="*/ 928168 h 4608812"/>
              <a:gd name="connsiteX51015" fmla="*/ 2437134 w 12184637"/>
              <a:gd name="connsiteY51015" fmla="*/ 935456 h 4608812"/>
              <a:gd name="connsiteX51016" fmla="*/ 2490732 w 12184637"/>
              <a:gd name="connsiteY51016" fmla="*/ 1064223 h 4608812"/>
              <a:gd name="connsiteX51017" fmla="*/ 2495886 w 12184637"/>
              <a:gd name="connsiteY51017" fmla="*/ 1067684 h 4608812"/>
              <a:gd name="connsiteX51018" fmla="*/ 2498021 w 12184637"/>
              <a:gd name="connsiteY51018" fmla="*/ 1067242 h 4608812"/>
              <a:gd name="connsiteX51019" fmla="*/ 2445159 w 12184637"/>
              <a:gd name="connsiteY51019" fmla="*/ 938107 h 4608812"/>
              <a:gd name="connsiteX51020" fmla="*/ 2447074 w 12184637"/>
              <a:gd name="connsiteY51020" fmla="*/ 930450 h 4608812"/>
              <a:gd name="connsiteX51021" fmla="*/ 2374923 w 12184637"/>
              <a:gd name="connsiteY51021" fmla="*/ 811107 h 4608812"/>
              <a:gd name="connsiteX51022" fmla="*/ 2367266 w 12184637"/>
              <a:gd name="connsiteY51022" fmla="*/ 809193 h 4608812"/>
              <a:gd name="connsiteX51023" fmla="*/ 2365352 w 12184637"/>
              <a:gd name="connsiteY51023" fmla="*/ 816849 h 4608812"/>
              <a:gd name="connsiteX51024" fmla="*/ 2437503 w 12184637"/>
              <a:gd name="connsiteY51024" fmla="*/ 936193 h 4608812"/>
              <a:gd name="connsiteX51025" fmla="*/ 2442288 w 12184637"/>
              <a:gd name="connsiteY51025" fmla="*/ 938917 h 4608812"/>
              <a:gd name="connsiteX51026" fmla="*/ 2445159 w 12184637"/>
              <a:gd name="connsiteY51026" fmla="*/ 938107 h 4608812"/>
              <a:gd name="connsiteX51027" fmla="*/ 2373745 w 12184637"/>
              <a:gd name="connsiteY51027" fmla="*/ 818248 h 4608812"/>
              <a:gd name="connsiteX51028" fmla="*/ 2374408 w 12184637"/>
              <a:gd name="connsiteY51028" fmla="*/ 810371 h 4608812"/>
              <a:gd name="connsiteX51029" fmla="*/ 2285544 w 12184637"/>
              <a:gd name="connsiteY51029" fmla="*/ 705826 h 4608812"/>
              <a:gd name="connsiteX51030" fmla="*/ 2277667 w 12184637"/>
              <a:gd name="connsiteY51030" fmla="*/ 705163 h 4608812"/>
              <a:gd name="connsiteX51031" fmla="*/ 2277004 w 12184637"/>
              <a:gd name="connsiteY51031" fmla="*/ 713041 h 4608812"/>
              <a:gd name="connsiteX51032" fmla="*/ 2365867 w 12184637"/>
              <a:gd name="connsiteY51032" fmla="*/ 817586 h 4608812"/>
              <a:gd name="connsiteX51033" fmla="*/ 2370137 w 12184637"/>
              <a:gd name="connsiteY51033" fmla="*/ 819573 h 4608812"/>
              <a:gd name="connsiteX51034" fmla="*/ 2373745 w 12184637"/>
              <a:gd name="connsiteY51034" fmla="*/ 818248 h 4608812"/>
              <a:gd name="connsiteX51035" fmla="*/ 2285618 w 12184637"/>
              <a:gd name="connsiteY51035" fmla="*/ 712893 h 4608812"/>
              <a:gd name="connsiteX51036" fmla="*/ 2284808 w 12184637"/>
              <a:gd name="connsiteY51036" fmla="*/ 705016 h 4608812"/>
              <a:gd name="connsiteX51037" fmla="*/ 2181147 w 12184637"/>
              <a:gd name="connsiteY51037" fmla="*/ 620644 h 4608812"/>
              <a:gd name="connsiteX51038" fmla="*/ 2173269 w 12184637"/>
              <a:gd name="connsiteY51038" fmla="*/ 621453 h 4608812"/>
              <a:gd name="connsiteX51039" fmla="*/ 2174079 w 12184637"/>
              <a:gd name="connsiteY51039" fmla="*/ 629331 h 4608812"/>
              <a:gd name="connsiteX51040" fmla="*/ 2277740 w 12184637"/>
              <a:gd name="connsiteY51040" fmla="*/ 713777 h 4608812"/>
              <a:gd name="connsiteX51041" fmla="*/ 2281274 w 12184637"/>
              <a:gd name="connsiteY51041" fmla="*/ 715029 h 4608812"/>
              <a:gd name="connsiteX51042" fmla="*/ 2285618 w 12184637"/>
              <a:gd name="connsiteY51042" fmla="*/ 712893 h 4608812"/>
              <a:gd name="connsiteX51043" fmla="*/ 2182546 w 12184637"/>
              <a:gd name="connsiteY51043" fmla="*/ 627638 h 4608812"/>
              <a:gd name="connsiteX51044" fmla="*/ 2180410 w 12184637"/>
              <a:gd name="connsiteY51044" fmla="*/ 620055 h 4608812"/>
              <a:gd name="connsiteX51045" fmla="*/ 2067252 w 12184637"/>
              <a:gd name="connsiteY51045" fmla="*/ 557254 h 4608812"/>
              <a:gd name="connsiteX51046" fmla="*/ 2059668 w 12184637"/>
              <a:gd name="connsiteY51046" fmla="*/ 559389 h 4608812"/>
              <a:gd name="connsiteX51047" fmla="*/ 2061803 w 12184637"/>
              <a:gd name="connsiteY51047" fmla="*/ 566972 h 4608812"/>
              <a:gd name="connsiteX51048" fmla="*/ 2174962 w 12184637"/>
              <a:gd name="connsiteY51048" fmla="*/ 629846 h 4608812"/>
              <a:gd name="connsiteX51049" fmla="*/ 2177686 w 12184637"/>
              <a:gd name="connsiteY51049" fmla="*/ 630509 h 4608812"/>
              <a:gd name="connsiteX51050" fmla="*/ 2182546 w 12184637"/>
              <a:gd name="connsiteY51050" fmla="*/ 627638 h 4608812"/>
              <a:gd name="connsiteX51051" fmla="*/ 2069755 w 12184637"/>
              <a:gd name="connsiteY51051" fmla="*/ 563880 h 4608812"/>
              <a:gd name="connsiteX51052" fmla="*/ 2066294 w 12184637"/>
              <a:gd name="connsiteY51052" fmla="*/ 556812 h 4608812"/>
              <a:gd name="connsiteX51053" fmla="*/ 1948718 w 12184637"/>
              <a:gd name="connsiteY51053" fmla="*/ 517056 h 4608812"/>
              <a:gd name="connsiteX51054" fmla="*/ 1941650 w 12184637"/>
              <a:gd name="connsiteY51054" fmla="*/ 520516 h 4608812"/>
              <a:gd name="connsiteX51055" fmla="*/ 1945111 w 12184637"/>
              <a:gd name="connsiteY51055" fmla="*/ 527584 h 4608812"/>
              <a:gd name="connsiteX51056" fmla="*/ 2062687 w 12184637"/>
              <a:gd name="connsiteY51056" fmla="*/ 567340 h 4608812"/>
              <a:gd name="connsiteX51057" fmla="*/ 2064527 w 12184637"/>
              <a:gd name="connsiteY51057" fmla="*/ 567635 h 4608812"/>
              <a:gd name="connsiteX51058" fmla="*/ 2069755 w 12184637"/>
              <a:gd name="connsiteY51058" fmla="*/ 563880 h 4608812"/>
              <a:gd name="connsiteX51059" fmla="*/ 1952399 w 12184637"/>
              <a:gd name="connsiteY51059" fmla="*/ 523019 h 4608812"/>
              <a:gd name="connsiteX51060" fmla="*/ 1947614 w 12184637"/>
              <a:gd name="connsiteY51060" fmla="*/ 516761 h 4608812"/>
              <a:gd name="connsiteX51061" fmla="*/ 1830700 w 12184637"/>
              <a:gd name="connsiteY51061" fmla="*/ 501374 h 4608812"/>
              <a:gd name="connsiteX51062" fmla="*/ 1824442 w 12184637"/>
              <a:gd name="connsiteY51062" fmla="*/ 506159 h 4608812"/>
              <a:gd name="connsiteX51063" fmla="*/ 1829228 w 12184637"/>
              <a:gd name="connsiteY51063" fmla="*/ 512417 h 4608812"/>
              <a:gd name="connsiteX51064" fmla="*/ 1946141 w 12184637"/>
              <a:gd name="connsiteY51064" fmla="*/ 527805 h 4608812"/>
              <a:gd name="connsiteX51065" fmla="*/ 1946951 w 12184637"/>
              <a:gd name="connsiteY51065" fmla="*/ 527878 h 4608812"/>
              <a:gd name="connsiteX51066" fmla="*/ 1952399 w 12184637"/>
              <a:gd name="connsiteY51066" fmla="*/ 523019 h 4608812"/>
              <a:gd name="connsiteX51067" fmla="*/ 10985302 w 12184637"/>
              <a:gd name="connsiteY51067" fmla="*/ 500711 h 4608812"/>
              <a:gd name="connsiteX51068" fmla="*/ 10986038 w 12184637"/>
              <a:gd name="connsiteY51068" fmla="*/ 460513 h 4608812"/>
              <a:gd name="connsiteX51069" fmla="*/ 10980590 w 12184637"/>
              <a:gd name="connsiteY51069" fmla="*/ 454844 h 4608812"/>
              <a:gd name="connsiteX51070" fmla="*/ 10980443 w 12184637"/>
              <a:gd name="connsiteY51070" fmla="*/ 454844 h 4608812"/>
              <a:gd name="connsiteX51071" fmla="*/ 10974921 w 12184637"/>
              <a:gd name="connsiteY51071" fmla="*/ 460292 h 4608812"/>
              <a:gd name="connsiteX51072" fmla="*/ 10974184 w 12184637"/>
              <a:gd name="connsiteY51072" fmla="*/ 500491 h 4608812"/>
              <a:gd name="connsiteX51073" fmla="*/ 10979633 w 12184637"/>
              <a:gd name="connsiteY51073" fmla="*/ 506159 h 4608812"/>
              <a:gd name="connsiteX51074" fmla="*/ 10979780 w 12184637"/>
              <a:gd name="connsiteY51074" fmla="*/ 506159 h 4608812"/>
              <a:gd name="connsiteX51075" fmla="*/ 10985302 w 12184637"/>
              <a:gd name="connsiteY51075" fmla="*/ 500711 h 4608812"/>
              <a:gd name="connsiteX51076" fmla="*/ 10996566 w 12184637"/>
              <a:gd name="connsiteY51076" fmla="*/ 547536 h 4608812"/>
              <a:gd name="connsiteX51077" fmla="*/ 10999953 w 12184637"/>
              <a:gd name="connsiteY51077" fmla="*/ 540394 h 4608812"/>
              <a:gd name="connsiteX51078" fmla="*/ 10985008 w 12184637"/>
              <a:gd name="connsiteY51078" fmla="*/ 498650 h 4608812"/>
              <a:gd name="connsiteX51079" fmla="*/ 10977866 w 12184637"/>
              <a:gd name="connsiteY51079" fmla="*/ 495263 h 4608812"/>
              <a:gd name="connsiteX51080" fmla="*/ 10974479 w 12184637"/>
              <a:gd name="connsiteY51080" fmla="*/ 502405 h 4608812"/>
              <a:gd name="connsiteX51081" fmla="*/ 10989425 w 12184637"/>
              <a:gd name="connsiteY51081" fmla="*/ 544149 h 4608812"/>
              <a:gd name="connsiteX51082" fmla="*/ 10994726 w 12184637"/>
              <a:gd name="connsiteY51082" fmla="*/ 547830 h 4608812"/>
              <a:gd name="connsiteX51083" fmla="*/ 10996566 w 12184637"/>
              <a:gd name="connsiteY51083" fmla="*/ 547536 h 4608812"/>
              <a:gd name="connsiteX51084" fmla="*/ 11026163 w 12184637"/>
              <a:gd name="connsiteY51084" fmla="*/ 587881 h 4608812"/>
              <a:gd name="connsiteX51085" fmla="*/ 11027561 w 12184637"/>
              <a:gd name="connsiteY51085" fmla="*/ 580151 h 4608812"/>
              <a:gd name="connsiteX51086" fmla="*/ 10999290 w 12184637"/>
              <a:gd name="connsiteY51086" fmla="*/ 539216 h 4608812"/>
              <a:gd name="connsiteX51087" fmla="*/ 10991559 w 12184637"/>
              <a:gd name="connsiteY51087" fmla="*/ 537817 h 4608812"/>
              <a:gd name="connsiteX51088" fmla="*/ 10990161 w 12184637"/>
              <a:gd name="connsiteY51088" fmla="*/ 545548 h 4608812"/>
              <a:gd name="connsiteX51089" fmla="*/ 11018432 w 12184637"/>
              <a:gd name="connsiteY51089" fmla="*/ 586482 h 4608812"/>
              <a:gd name="connsiteX51090" fmla="*/ 11023070 w 12184637"/>
              <a:gd name="connsiteY51090" fmla="*/ 588912 h 4608812"/>
              <a:gd name="connsiteX51091" fmla="*/ 11026163 w 12184637"/>
              <a:gd name="connsiteY51091" fmla="*/ 587881 h 4608812"/>
              <a:gd name="connsiteX51092" fmla="*/ 11066287 w 12184637"/>
              <a:gd name="connsiteY51092" fmla="*/ 625061 h 4608812"/>
              <a:gd name="connsiteX51093" fmla="*/ 11066140 w 12184637"/>
              <a:gd name="connsiteY51093" fmla="*/ 617183 h 4608812"/>
              <a:gd name="connsiteX51094" fmla="*/ 11026825 w 12184637"/>
              <a:gd name="connsiteY51094" fmla="*/ 579194 h 4608812"/>
              <a:gd name="connsiteX51095" fmla="*/ 11018948 w 12184637"/>
              <a:gd name="connsiteY51095" fmla="*/ 579341 h 4608812"/>
              <a:gd name="connsiteX51096" fmla="*/ 11019095 w 12184637"/>
              <a:gd name="connsiteY51096" fmla="*/ 587219 h 4608812"/>
              <a:gd name="connsiteX51097" fmla="*/ 11058410 w 12184637"/>
              <a:gd name="connsiteY51097" fmla="*/ 625208 h 4608812"/>
              <a:gd name="connsiteX51098" fmla="*/ 11062312 w 12184637"/>
              <a:gd name="connsiteY51098" fmla="*/ 626754 h 4608812"/>
              <a:gd name="connsiteX51099" fmla="*/ 11066287 w 12184637"/>
              <a:gd name="connsiteY51099" fmla="*/ 625061 h 4608812"/>
              <a:gd name="connsiteX51100" fmla="*/ 11114511 w 12184637"/>
              <a:gd name="connsiteY51100" fmla="*/ 657013 h 4608812"/>
              <a:gd name="connsiteX51101" fmla="*/ 11113038 w 12184637"/>
              <a:gd name="connsiteY51101" fmla="*/ 649283 h 4608812"/>
              <a:gd name="connsiteX51102" fmla="*/ 11065404 w 12184637"/>
              <a:gd name="connsiteY51102" fmla="*/ 616668 h 4608812"/>
              <a:gd name="connsiteX51103" fmla="*/ 11057674 w 12184637"/>
              <a:gd name="connsiteY51103" fmla="*/ 618140 h 4608812"/>
              <a:gd name="connsiteX51104" fmla="*/ 11059146 w 12184637"/>
              <a:gd name="connsiteY51104" fmla="*/ 625871 h 4608812"/>
              <a:gd name="connsiteX51105" fmla="*/ 11106780 w 12184637"/>
              <a:gd name="connsiteY51105" fmla="*/ 658486 h 4608812"/>
              <a:gd name="connsiteX51106" fmla="*/ 11109946 w 12184637"/>
              <a:gd name="connsiteY51106" fmla="*/ 659443 h 4608812"/>
              <a:gd name="connsiteX51107" fmla="*/ 11114511 w 12184637"/>
              <a:gd name="connsiteY51107" fmla="*/ 657013 h 4608812"/>
              <a:gd name="connsiteX51108" fmla="*/ 11167078 w 12184637"/>
              <a:gd name="connsiteY51108" fmla="*/ 683591 h 4608812"/>
              <a:gd name="connsiteX51109" fmla="*/ 11164721 w 12184637"/>
              <a:gd name="connsiteY51109" fmla="*/ 676082 h 4608812"/>
              <a:gd name="connsiteX51110" fmla="*/ 11112523 w 12184637"/>
              <a:gd name="connsiteY51110" fmla="*/ 648915 h 4608812"/>
              <a:gd name="connsiteX51111" fmla="*/ 11105013 w 12184637"/>
              <a:gd name="connsiteY51111" fmla="*/ 651271 h 4608812"/>
              <a:gd name="connsiteX51112" fmla="*/ 11107369 w 12184637"/>
              <a:gd name="connsiteY51112" fmla="*/ 658780 h 4608812"/>
              <a:gd name="connsiteX51113" fmla="*/ 11159568 w 12184637"/>
              <a:gd name="connsiteY51113" fmla="*/ 685947 h 4608812"/>
              <a:gd name="connsiteX51114" fmla="*/ 11162145 w 12184637"/>
              <a:gd name="connsiteY51114" fmla="*/ 686536 h 4608812"/>
              <a:gd name="connsiteX51115" fmla="*/ 11167078 w 12184637"/>
              <a:gd name="connsiteY51115" fmla="*/ 683591 h 4608812"/>
              <a:gd name="connsiteX51116" fmla="*/ 11219645 w 12184637"/>
              <a:gd name="connsiteY51116" fmla="*/ 704648 h 4608812"/>
              <a:gd name="connsiteX51117" fmla="*/ 11216626 w 12184637"/>
              <a:gd name="connsiteY51117" fmla="*/ 697359 h 4608812"/>
              <a:gd name="connsiteX51118" fmla="*/ 11164280 w 12184637"/>
              <a:gd name="connsiteY51118" fmla="*/ 675861 h 4608812"/>
              <a:gd name="connsiteX51119" fmla="*/ 11156991 w 12184637"/>
              <a:gd name="connsiteY51119" fmla="*/ 678880 h 4608812"/>
              <a:gd name="connsiteX51120" fmla="*/ 11160009 w 12184637"/>
              <a:gd name="connsiteY51120" fmla="*/ 686168 h 4608812"/>
              <a:gd name="connsiteX51121" fmla="*/ 11212356 w 12184637"/>
              <a:gd name="connsiteY51121" fmla="*/ 707666 h 4608812"/>
              <a:gd name="connsiteX51122" fmla="*/ 11214491 w 12184637"/>
              <a:gd name="connsiteY51122" fmla="*/ 708108 h 4608812"/>
              <a:gd name="connsiteX51123" fmla="*/ 11219645 w 12184637"/>
              <a:gd name="connsiteY51123" fmla="*/ 704648 h 4608812"/>
              <a:gd name="connsiteX51124" fmla="*/ 11268604 w 12184637"/>
              <a:gd name="connsiteY51124" fmla="*/ 719814 h 4608812"/>
              <a:gd name="connsiteX51125" fmla="*/ 11264996 w 12184637"/>
              <a:gd name="connsiteY51125" fmla="*/ 712820 h 4608812"/>
              <a:gd name="connsiteX51126" fmla="*/ 11216184 w 12184637"/>
              <a:gd name="connsiteY51126" fmla="*/ 697212 h 4608812"/>
              <a:gd name="connsiteX51127" fmla="*/ 11209190 w 12184637"/>
              <a:gd name="connsiteY51127" fmla="*/ 700819 h 4608812"/>
              <a:gd name="connsiteX51128" fmla="*/ 11212797 w 12184637"/>
              <a:gd name="connsiteY51128" fmla="*/ 707813 h 4608812"/>
              <a:gd name="connsiteX51129" fmla="*/ 11261610 w 12184637"/>
              <a:gd name="connsiteY51129" fmla="*/ 723422 h 4608812"/>
              <a:gd name="connsiteX51130" fmla="*/ 11263377 w 12184637"/>
              <a:gd name="connsiteY51130" fmla="*/ 723716 h 4608812"/>
              <a:gd name="connsiteX51131" fmla="*/ 11268604 w 12184637"/>
              <a:gd name="connsiteY51131" fmla="*/ 719814 h 4608812"/>
              <a:gd name="connsiteX51132" fmla="*/ 11309612 w 12184637"/>
              <a:gd name="connsiteY51132" fmla="*/ 729091 h 4608812"/>
              <a:gd name="connsiteX51133" fmla="*/ 11305489 w 12184637"/>
              <a:gd name="connsiteY51133" fmla="*/ 722391 h 4608812"/>
              <a:gd name="connsiteX51134" fmla="*/ 11264555 w 12184637"/>
              <a:gd name="connsiteY51134" fmla="*/ 712746 h 4608812"/>
              <a:gd name="connsiteX51135" fmla="*/ 11257855 w 12184637"/>
              <a:gd name="connsiteY51135" fmla="*/ 716869 h 4608812"/>
              <a:gd name="connsiteX51136" fmla="*/ 11261978 w 12184637"/>
              <a:gd name="connsiteY51136" fmla="*/ 723569 h 4608812"/>
              <a:gd name="connsiteX51137" fmla="*/ 11302912 w 12184637"/>
              <a:gd name="connsiteY51137" fmla="*/ 733213 h 4608812"/>
              <a:gd name="connsiteX51138" fmla="*/ 11304238 w 12184637"/>
              <a:gd name="connsiteY51138" fmla="*/ 733361 h 4608812"/>
              <a:gd name="connsiteX51139" fmla="*/ 11309612 w 12184637"/>
              <a:gd name="connsiteY51139" fmla="*/ 729091 h 4608812"/>
              <a:gd name="connsiteX51140" fmla="*/ 11348927 w 12184637"/>
              <a:gd name="connsiteY51140" fmla="*/ 735275 h 4608812"/>
              <a:gd name="connsiteX51141" fmla="*/ 11344362 w 12184637"/>
              <a:gd name="connsiteY51141" fmla="*/ 728870 h 4608812"/>
              <a:gd name="connsiteX51142" fmla="*/ 11305121 w 12184637"/>
              <a:gd name="connsiteY51142" fmla="*/ 722317 h 4608812"/>
              <a:gd name="connsiteX51143" fmla="*/ 11298716 w 12184637"/>
              <a:gd name="connsiteY51143" fmla="*/ 726882 h 4608812"/>
              <a:gd name="connsiteX51144" fmla="*/ 11303281 w 12184637"/>
              <a:gd name="connsiteY51144" fmla="*/ 733287 h 4608812"/>
              <a:gd name="connsiteX51145" fmla="*/ 11342521 w 12184637"/>
              <a:gd name="connsiteY51145" fmla="*/ 739840 h 4608812"/>
              <a:gd name="connsiteX51146" fmla="*/ 11343479 w 12184637"/>
              <a:gd name="connsiteY51146" fmla="*/ 739913 h 4608812"/>
              <a:gd name="connsiteX51147" fmla="*/ 11348927 w 12184637"/>
              <a:gd name="connsiteY51147" fmla="*/ 735275 h 4608812"/>
              <a:gd name="connsiteX51148" fmla="*/ 11393027 w 12184637"/>
              <a:gd name="connsiteY51148" fmla="*/ 741533 h 4608812"/>
              <a:gd name="connsiteX51149" fmla="*/ 11388315 w 12184637"/>
              <a:gd name="connsiteY51149" fmla="*/ 735201 h 4608812"/>
              <a:gd name="connsiteX51150" fmla="*/ 11344215 w 12184637"/>
              <a:gd name="connsiteY51150" fmla="*/ 728796 h 4608812"/>
              <a:gd name="connsiteX51151" fmla="*/ 11337883 w 12184637"/>
              <a:gd name="connsiteY51151" fmla="*/ 733508 h 4608812"/>
              <a:gd name="connsiteX51152" fmla="*/ 11342595 w 12184637"/>
              <a:gd name="connsiteY51152" fmla="*/ 739840 h 4608812"/>
              <a:gd name="connsiteX51153" fmla="*/ 11386695 w 12184637"/>
              <a:gd name="connsiteY51153" fmla="*/ 746245 h 4608812"/>
              <a:gd name="connsiteX51154" fmla="*/ 11387579 w 12184637"/>
              <a:gd name="connsiteY51154" fmla="*/ 746318 h 4608812"/>
              <a:gd name="connsiteX51155" fmla="*/ 11393027 w 12184637"/>
              <a:gd name="connsiteY51155" fmla="*/ 741533 h 4608812"/>
              <a:gd name="connsiteX51156" fmla="*/ 11448318 w 12184637"/>
              <a:gd name="connsiteY51156" fmla="*/ 750736 h 4608812"/>
              <a:gd name="connsiteX51157" fmla="*/ 11443753 w 12184637"/>
              <a:gd name="connsiteY51157" fmla="*/ 744331 h 4608812"/>
              <a:gd name="connsiteX51158" fmla="*/ 11388462 w 12184637"/>
              <a:gd name="connsiteY51158" fmla="*/ 735201 h 4608812"/>
              <a:gd name="connsiteX51159" fmla="*/ 11382057 w 12184637"/>
              <a:gd name="connsiteY51159" fmla="*/ 739766 h 4608812"/>
              <a:gd name="connsiteX51160" fmla="*/ 11386622 w 12184637"/>
              <a:gd name="connsiteY51160" fmla="*/ 746171 h 4608812"/>
              <a:gd name="connsiteX51161" fmla="*/ 11441913 w 12184637"/>
              <a:gd name="connsiteY51161" fmla="*/ 755300 h 4608812"/>
              <a:gd name="connsiteX51162" fmla="*/ 11442870 w 12184637"/>
              <a:gd name="connsiteY51162" fmla="*/ 755374 h 4608812"/>
              <a:gd name="connsiteX51163" fmla="*/ 11448318 w 12184637"/>
              <a:gd name="connsiteY51163" fmla="*/ 750736 h 4608812"/>
              <a:gd name="connsiteX51164" fmla="*/ 11520910 w 12184637"/>
              <a:gd name="connsiteY51164" fmla="*/ 765755 h 4608812"/>
              <a:gd name="connsiteX51165" fmla="*/ 11516567 w 12184637"/>
              <a:gd name="connsiteY51165" fmla="*/ 759202 h 4608812"/>
              <a:gd name="connsiteX51166" fmla="*/ 11443901 w 12184637"/>
              <a:gd name="connsiteY51166" fmla="*/ 744404 h 4608812"/>
              <a:gd name="connsiteX51167" fmla="*/ 11437348 w 12184637"/>
              <a:gd name="connsiteY51167" fmla="*/ 748748 h 4608812"/>
              <a:gd name="connsiteX51168" fmla="*/ 11441692 w 12184637"/>
              <a:gd name="connsiteY51168" fmla="*/ 755300 h 4608812"/>
              <a:gd name="connsiteX51169" fmla="*/ 11514358 w 12184637"/>
              <a:gd name="connsiteY51169" fmla="*/ 770099 h 4608812"/>
              <a:gd name="connsiteX51170" fmla="*/ 11515536 w 12184637"/>
              <a:gd name="connsiteY51170" fmla="*/ 770246 h 4608812"/>
              <a:gd name="connsiteX51171" fmla="*/ 11520910 w 12184637"/>
              <a:gd name="connsiteY51171" fmla="*/ 765755 h 4608812"/>
              <a:gd name="connsiteX51172" fmla="*/ 11606387 w 12184637"/>
              <a:gd name="connsiteY51172" fmla="*/ 781731 h 4608812"/>
              <a:gd name="connsiteX51173" fmla="*/ 11601970 w 12184637"/>
              <a:gd name="connsiteY51173" fmla="*/ 775252 h 4608812"/>
              <a:gd name="connsiteX51174" fmla="*/ 11516493 w 12184637"/>
              <a:gd name="connsiteY51174" fmla="*/ 759129 h 4608812"/>
              <a:gd name="connsiteX51175" fmla="*/ 11510014 w 12184637"/>
              <a:gd name="connsiteY51175" fmla="*/ 763546 h 4608812"/>
              <a:gd name="connsiteX51176" fmla="*/ 11514431 w 12184637"/>
              <a:gd name="connsiteY51176" fmla="*/ 770025 h 4608812"/>
              <a:gd name="connsiteX51177" fmla="*/ 11599908 w 12184637"/>
              <a:gd name="connsiteY51177" fmla="*/ 786148 h 4608812"/>
              <a:gd name="connsiteX51178" fmla="*/ 11601012 w 12184637"/>
              <a:gd name="connsiteY51178" fmla="*/ 786222 h 4608812"/>
              <a:gd name="connsiteX51179" fmla="*/ 11606387 w 12184637"/>
              <a:gd name="connsiteY51179" fmla="*/ 781731 h 4608812"/>
              <a:gd name="connsiteX51180" fmla="*/ 11700110 w 12184637"/>
              <a:gd name="connsiteY51180" fmla="*/ 794468 h 4608812"/>
              <a:gd name="connsiteX51181" fmla="*/ 11695324 w 12184637"/>
              <a:gd name="connsiteY51181" fmla="*/ 788210 h 4608812"/>
              <a:gd name="connsiteX51182" fmla="*/ 11601676 w 12184637"/>
              <a:gd name="connsiteY51182" fmla="*/ 775252 h 4608812"/>
              <a:gd name="connsiteX51183" fmla="*/ 11595417 w 12184637"/>
              <a:gd name="connsiteY51183" fmla="*/ 780038 h 4608812"/>
              <a:gd name="connsiteX51184" fmla="*/ 11600203 w 12184637"/>
              <a:gd name="connsiteY51184" fmla="*/ 786296 h 4608812"/>
              <a:gd name="connsiteX51185" fmla="*/ 11693851 w 12184637"/>
              <a:gd name="connsiteY51185" fmla="*/ 799253 h 4608812"/>
              <a:gd name="connsiteX51186" fmla="*/ 11694661 w 12184637"/>
              <a:gd name="connsiteY51186" fmla="*/ 799327 h 4608812"/>
              <a:gd name="connsiteX51187" fmla="*/ 11700110 w 12184637"/>
              <a:gd name="connsiteY51187" fmla="*/ 794468 h 4608812"/>
              <a:gd name="connsiteX51188" fmla="*/ 11797439 w 12184637"/>
              <a:gd name="connsiteY51188" fmla="*/ 799474 h 4608812"/>
              <a:gd name="connsiteX51189" fmla="*/ 11792212 w 12184637"/>
              <a:gd name="connsiteY51189" fmla="*/ 793584 h 4608812"/>
              <a:gd name="connsiteX51190" fmla="*/ 11694956 w 12184637"/>
              <a:gd name="connsiteY51190" fmla="*/ 788136 h 4608812"/>
              <a:gd name="connsiteX51191" fmla="*/ 11689066 w 12184637"/>
              <a:gd name="connsiteY51191" fmla="*/ 793364 h 4608812"/>
              <a:gd name="connsiteX51192" fmla="*/ 11694293 w 12184637"/>
              <a:gd name="connsiteY51192" fmla="*/ 799253 h 4608812"/>
              <a:gd name="connsiteX51193" fmla="*/ 11791549 w 12184637"/>
              <a:gd name="connsiteY51193" fmla="*/ 804702 h 4608812"/>
              <a:gd name="connsiteX51194" fmla="*/ 11791918 w 12184637"/>
              <a:gd name="connsiteY51194" fmla="*/ 804702 h 4608812"/>
              <a:gd name="connsiteX51195" fmla="*/ 11797439 w 12184637"/>
              <a:gd name="connsiteY51195" fmla="*/ 799474 h 4608812"/>
              <a:gd name="connsiteX51196" fmla="*/ 11792212 w 12184637"/>
              <a:gd name="connsiteY51196" fmla="*/ 804775 h 4608812"/>
              <a:gd name="connsiteX51197" fmla="*/ 11888364 w 12184637"/>
              <a:gd name="connsiteY51197" fmla="*/ 798370 h 4608812"/>
              <a:gd name="connsiteX51198" fmla="*/ 11893591 w 12184637"/>
              <a:gd name="connsiteY51198" fmla="*/ 792406 h 4608812"/>
              <a:gd name="connsiteX51199" fmla="*/ 11887628 w 12184637"/>
              <a:gd name="connsiteY51199" fmla="*/ 787179 h 4608812"/>
              <a:gd name="connsiteX51200" fmla="*/ 11791476 w 12184637"/>
              <a:gd name="connsiteY51200" fmla="*/ 793584 h 4608812"/>
              <a:gd name="connsiteX51201" fmla="*/ 11786249 w 12184637"/>
              <a:gd name="connsiteY51201" fmla="*/ 799548 h 4608812"/>
              <a:gd name="connsiteX51202" fmla="*/ 11791844 w 12184637"/>
              <a:gd name="connsiteY51202" fmla="*/ 804775 h 4608812"/>
              <a:gd name="connsiteX51203" fmla="*/ 11792212 w 12184637"/>
              <a:gd name="connsiteY51203" fmla="*/ 804775 h 4608812"/>
              <a:gd name="connsiteX51204" fmla="*/ 11888953 w 12184637"/>
              <a:gd name="connsiteY51204" fmla="*/ 798296 h 4608812"/>
              <a:gd name="connsiteX51205" fmla="*/ 11977890 w 12184637"/>
              <a:gd name="connsiteY51205" fmla="*/ 784161 h 4608812"/>
              <a:gd name="connsiteX51206" fmla="*/ 11982528 w 12184637"/>
              <a:gd name="connsiteY51206" fmla="*/ 777755 h 4608812"/>
              <a:gd name="connsiteX51207" fmla="*/ 11976123 w 12184637"/>
              <a:gd name="connsiteY51207" fmla="*/ 773117 h 4608812"/>
              <a:gd name="connsiteX51208" fmla="*/ 11887186 w 12184637"/>
              <a:gd name="connsiteY51208" fmla="*/ 787253 h 4608812"/>
              <a:gd name="connsiteX51209" fmla="*/ 11882547 w 12184637"/>
              <a:gd name="connsiteY51209" fmla="*/ 793658 h 4608812"/>
              <a:gd name="connsiteX51210" fmla="*/ 11888069 w 12184637"/>
              <a:gd name="connsiteY51210" fmla="*/ 798370 h 4608812"/>
              <a:gd name="connsiteX51211" fmla="*/ 11888953 w 12184637"/>
              <a:gd name="connsiteY51211" fmla="*/ 798296 h 4608812"/>
              <a:gd name="connsiteX51212" fmla="*/ 11978258 w 12184637"/>
              <a:gd name="connsiteY51212" fmla="*/ 784161 h 4608812"/>
              <a:gd name="connsiteX51213" fmla="*/ 12054678 w 12184637"/>
              <a:gd name="connsiteY51213" fmla="*/ 766417 h 4608812"/>
              <a:gd name="connsiteX51214" fmla="*/ 12058875 w 12184637"/>
              <a:gd name="connsiteY51214" fmla="*/ 759718 h 4608812"/>
              <a:gd name="connsiteX51215" fmla="*/ 12052176 w 12184637"/>
              <a:gd name="connsiteY51215" fmla="*/ 755521 h 4608812"/>
              <a:gd name="connsiteX51216" fmla="*/ 11975755 w 12184637"/>
              <a:gd name="connsiteY51216" fmla="*/ 773264 h 4608812"/>
              <a:gd name="connsiteX51217" fmla="*/ 11971558 w 12184637"/>
              <a:gd name="connsiteY51217" fmla="*/ 779964 h 4608812"/>
              <a:gd name="connsiteX51218" fmla="*/ 11977007 w 12184637"/>
              <a:gd name="connsiteY51218" fmla="*/ 784308 h 4608812"/>
              <a:gd name="connsiteX51219" fmla="*/ 11978258 w 12184637"/>
              <a:gd name="connsiteY51219" fmla="*/ 784161 h 4608812"/>
              <a:gd name="connsiteX51220" fmla="*/ 12054973 w 12184637"/>
              <a:gd name="connsiteY51220" fmla="*/ 766344 h 4608812"/>
              <a:gd name="connsiteX51221" fmla="*/ 12113062 w 12184637"/>
              <a:gd name="connsiteY51221" fmla="*/ 749116 h 4608812"/>
              <a:gd name="connsiteX51222" fmla="*/ 12116817 w 12184637"/>
              <a:gd name="connsiteY51222" fmla="*/ 742195 h 4608812"/>
              <a:gd name="connsiteX51223" fmla="*/ 12109896 w 12184637"/>
              <a:gd name="connsiteY51223" fmla="*/ 738441 h 4608812"/>
              <a:gd name="connsiteX51224" fmla="*/ 12051807 w 12184637"/>
              <a:gd name="connsiteY51224" fmla="*/ 755668 h 4608812"/>
              <a:gd name="connsiteX51225" fmla="*/ 12048052 w 12184637"/>
              <a:gd name="connsiteY51225" fmla="*/ 762589 h 4608812"/>
              <a:gd name="connsiteX51226" fmla="*/ 12053427 w 12184637"/>
              <a:gd name="connsiteY51226" fmla="*/ 766565 h 4608812"/>
              <a:gd name="connsiteX51227" fmla="*/ 12054973 w 12184637"/>
              <a:gd name="connsiteY51227" fmla="*/ 766344 h 4608812"/>
              <a:gd name="connsiteX51228" fmla="*/ 12113430 w 12184637"/>
              <a:gd name="connsiteY51228" fmla="*/ 748969 h 4608812"/>
              <a:gd name="connsiteX51229" fmla="*/ 12147886 w 12184637"/>
              <a:gd name="connsiteY51229" fmla="*/ 736232 h 4608812"/>
              <a:gd name="connsiteX51230" fmla="*/ 12151198 w 12184637"/>
              <a:gd name="connsiteY51230" fmla="*/ 729091 h 4608812"/>
              <a:gd name="connsiteX51231" fmla="*/ 12144057 w 12184637"/>
              <a:gd name="connsiteY51231" fmla="*/ 725777 h 4608812"/>
              <a:gd name="connsiteX51232" fmla="*/ 12109602 w 12184637"/>
              <a:gd name="connsiteY51232" fmla="*/ 738514 h 4608812"/>
              <a:gd name="connsiteX51233" fmla="*/ 12106288 w 12184637"/>
              <a:gd name="connsiteY51233" fmla="*/ 745656 h 4608812"/>
              <a:gd name="connsiteX51234" fmla="*/ 12111516 w 12184637"/>
              <a:gd name="connsiteY51234" fmla="*/ 749263 h 4608812"/>
              <a:gd name="connsiteX51235" fmla="*/ 12113430 w 12184637"/>
              <a:gd name="connsiteY51235" fmla="*/ 748969 h 4608812"/>
              <a:gd name="connsiteX51236" fmla="*/ 12149653 w 12184637"/>
              <a:gd name="connsiteY51236" fmla="*/ 735128 h 4608812"/>
              <a:gd name="connsiteX51237" fmla="*/ 12162905 w 12184637"/>
              <a:gd name="connsiteY51237" fmla="*/ 722980 h 4608812"/>
              <a:gd name="connsiteX51238" fmla="*/ 12163273 w 12184637"/>
              <a:gd name="connsiteY51238" fmla="*/ 715102 h 4608812"/>
              <a:gd name="connsiteX51239" fmla="*/ 12155395 w 12184637"/>
              <a:gd name="connsiteY51239" fmla="*/ 714734 h 4608812"/>
              <a:gd name="connsiteX51240" fmla="*/ 12142143 w 12184637"/>
              <a:gd name="connsiteY51240" fmla="*/ 726882 h 4608812"/>
              <a:gd name="connsiteX51241" fmla="*/ 12141775 w 12184637"/>
              <a:gd name="connsiteY51241" fmla="*/ 734760 h 4608812"/>
              <a:gd name="connsiteX51242" fmla="*/ 12145898 w 12184637"/>
              <a:gd name="connsiteY51242" fmla="*/ 736600 h 4608812"/>
              <a:gd name="connsiteX51243" fmla="*/ 12149653 w 12184637"/>
              <a:gd name="connsiteY51243" fmla="*/ 735128 h 4608812"/>
              <a:gd name="connsiteX51244" fmla="*/ 7581260 w 12184637"/>
              <a:gd name="connsiteY51244" fmla="*/ 2810198 h 4608812"/>
              <a:gd name="connsiteX51245" fmla="*/ 7582144 w 12184637"/>
              <a:gd name="connsiteY51245" fmla="*/ 2802394 h 4608812"/>
              <a:gd name="connsiteX51246" fmla="*/ 7557333 w 12184637"/>
              <a:gd name="connsiteY51246" fmla="*/ 2771104 h 4608812"/>
              <a:gd name="connsiteX51247" fmla="*/ 7549529 w 12184637"/>
              <a:gd name="connsiteY51247" fmla="*/ 2770220 h 4608812"/>
              <a:gd name="connsiteX51248" fmla="*/ 7548646 w 12184637"/>
              <a:gd name="connsiteY51248" fmla="*/ 2778024 h 4608812"/>
              <a:gd name="connsiteX51249" fmla="*/ 7573457 w 12184637"/>
              <a:gd name="connsiteY51249" fmla="*/ 2809314 h 4608812"/>
              <a:gd name="connsiteX51250" fmla="*/ 7577874 w 12184637"/>
              <a:gd name="connsiteY51250" fmla="*/ 2811449 h 4608812"/>
              <a:gd name="connsiteX51251" fmla="*/ 7581260 w 12184637"/>
              <a:gd name="connsiteY51251" fmla="*/ 2810198 h 4608812"/>
              <a:gd name="connsiteX51252" fmla="*/ 7558216 w 12184637"/>
              <a:gd name="connsiteY51252" fmla="*/ 2776404 h 4608812"/>
              <a:gd name="connsiteX51253" fmla="*/ 7554830 w 12184637"/>
              <a:gd name="connsiteY51253" fmla="*/ 2769263 h 4608812"/>
              <a:gd name="connsiteX51254" fmla="*/ 7511539 w 12184637"/>
              <a:gd name="connsiteY51254" fmla="*/ 2753876 h 4608812"/>
              <a:gd name="connsiteX51255" fmla="*/ 7504398 w 12184637"/>
              <a:gd name="connsiteY51255" fmla="*/ 2757262 h 4608812"/>
              <a:gd name="connsiteX51256" fmla="*/ 7507784 w 12184637"/>
              <a:gd name="connsiteY51256" fmla="*/ 2764404 h 4608812"/>
              <a:gd name="connsiteX51257" fmla="*/ 7551075 w 12184637"/>
              <a:gd name="connsiteY51257" fmla="*/ 2779791 h 4608812"/>
              <a:gd name="connsiteX51258" fmla="*/ 7552989 w 12184637"/>
              <a:gd name="connsiteY51258" fmla="*/ 2780085 h 4608812"/>
              <a:gd name="connsiteX51259" fmla="*/ 7558216 w 12184637"/>
              <a:gd name="connsiteY51259" fmla="*/ 2776404 h 4608812"/>
              <a:gd name="connsiteX51260" fmla="*/ 7515220 w 12184637"/>
              <a:gd name="connsiteY51260" fmla="*/ 2759692 h 4608812"/>
              <a:gd name="connsiteX51261" fmla="*/ 7510214 w 12184637"/>
              <a:gd name="connsiteY51261" fmla="*/ 2753655 h 4608812"/>
              <a:gd name="connsiteX51262" fmla="*/ 7448960 w 12184637"/>
              <a:gd name="connsiteY51262" fmla="*/ 2747912 h 4608812"/>
              <a:gd name="connsiteX51263" fmla="*/ 7442922 w 12184637"/>
              <a:gd name="connsiteY51263" fmla="*/ 2752919 h 4608812"/>
              <a:gd name="connsiteX51264" fmla="*/ 7447929 w 12184637"/>
              <a:gd name="connsiteY51264" fmla="*/ 2758956 h 4608812"/>
              <a:gd name="connsiteX51265" fmla="*/ 7509183 w 12184637"/>
              <a:gd name="connsiteY51265" fmla="*/ 2764698 h 4608812"/>
              <a:gd name="connsiteX51266" fmla="*/ 7509772 w 12184637"/>
              <a:gd name="connsiteY51266" fmla="*/ 2764698 h 4608812"/>
              <a:gd name="connsiteX51267" fmla="*/ 7515220 w 12184637"/>
              <a:gd name="connsiteY51267" fmla="*/ 2759692 h 4608812"/>
              <a:gd name="connsiteX51268" fmla="*/ 7453966 w 12184637"/>
              <a:gd name="connsiteY51268" fmla="*/ 2753581 h 4608812"/>
              <a:gd name="connsiteX51269" fmla="*/ 7448592 w 12184637"/>
              <a:gd name="connsiteY51269" fmla="*/ 2747839 h 4608812"/>
              <a:gd name="connsiteX51270" fmla="*/ 7369888 w 12184637"/>
              <a:gd name="connsiteY51270" fmla="*/ 2745483 h 4608812"/>
              <a:gd name="connsiteX51271" fmla="*/ 7364146 w 12184637"/>
              <a:gd name="connsiteY51271" fmla="*/ 2750857 h 4608812"/>
              <a:gd name="connsiteX51272" fmla="*/ 7369520 w 12184637"/>
              <a:gd name="connsiteY51272" fmla="*/ 2756600 h 4608812"/>
              <a:gd name="connsiteX51273" fmla="*/ 7448223 w 12184637"/>
              <a:gd name="connsiteY51273" fmla="*/ 2758956 h 4608812"/>
              <a:gd name="connsiteX51274" fmla="*/ 7448444 w 12184637"/>
              <a:gd name="connsiteY51274" fmla="*/ 2758956 h 4608812"/>
              <a:gd name="connsiteX51275" fmla="*/ 7453966 w 12184637"/>
              <a:gd name="connsiteY51275" fmla="*/ 2753581 h 4608812"/>
              <a:gd name="connsiteX51276" fmla="*/ 7375263 w 12184637"/>
              <a:gd name="connsiteY51276" fmla="*/ 2751225 h 4608812"/>
              <a:gd name="connsiteX51277" fmla="*/ 7369888 w 12184637"/>
              <a:gd name="connsiteY51277" fmla="*/ 2745483 h 4608812"/>
              <a:gd name="connsiteX51278" fmla="*/ 7277933 w 12184637"/>
              <a:gd name="connsiteY51278" fmla="*/ 2742317 h 4608812"/>
              <a:gd name="connsiteX51279" fmla="*/ 7272190 w 12184637"/>
              <a:gd name="connsiteY51279" fmla="*/ 2747691 h 4608812"/>
              <a:gd name="connsiteX51280" fmla="*/ 7277565 w 12184637"/>
              <a:gd name="connsiteY51280" fmla="*/ 2753434 h 4608812"/>
              <a:gd name="connsiteX51281" fmla="*/ 7369520 w 12184637"/>
              <a:gd name="connsiteY51281" fmla="*/ 2756600 h 4608812"/>
              <a:gd name="connsiteX51282" fmla="*/ 7369741 w 12184637"/>
              <a:gd name="connsiteY51282" fmla="*/ 2756600 h 4608812"/>
              <a:gd name="connsiteX51283" fmla="*/ 7375263 w 12184637"/>
              <a:gd name="connsiteY51283" fmla="*/ 2751225 h 4608812"/>
              <a:gd name="connsiteX51284" fmla="*/ 7283307 w 12184637"/>
              <a:gd name="connsiteY51284" fmla="*/ 2748354 h 4608812"/>
              <a:gd name="connsiteX51285" fmla="*/ 7278227 w 12184637"/>
              <a:gd name="connsiteY51285" fmla="*/ 2742317 h 4608812"/>
              <a:gd name="connsiteX51286" fmla="*/ 7177290 w 12184637"/>
              <a:gd name="connsiteY51286" fmla="*/ 2734145 h 4608812"/>
              <a:gd name="connsiteX51287" fmla="*/ 7171253 w 12184637"/>
              <a:gd name="connsiteY51287" fmla="*/ 2739225 h 4608812"/>
              <a:gd name="connsiteX51288" fmla="*/ 7176333 w 12184637"/>
              <a:gd name="connsiteY51288" fmla="*/ 2745262 h 4608812"/>
              <a:gd name="connsiteX51289" fmla="*/ 7277270 w 12184637"/>
              <a:gd name="connsiteY51289" fmla="*/ 2753434 h 4608812"/>
              <a:gd name="connsiteX51290" fmla="*/ 7277786 w 12184637"/>
              <a:gd name="connsiteY51290" fmla="*/ 2753434 h 4608812"/>
              <a:gd name="connsiteX51291" fmla="*/ 7283307 w 12184637"/>
              <a:gd name="connsiteY51291" fmla="*/ 2748354 h 4608812"/>
              <a:gd name="connsiteX51292" fmla="*/ 7182370 w 12184637"/>
              <a:gd name="connsiteY51292" fmla="*/ 2740182 h 4608812"/>
              <a:gd name="connsiteX51293" fmla="*/ 7177290 w 12184637"/>
              <a:gd name="connsiteY51293" fmla="*/ 2734145 h 4608812"/>
              <a:gd name="connsiteX51294" fmla="*/ 7074144 w 12184637"/>
              <a:gd name="connsiteY51294" fmla="*/ 2725015 h 4608812"/>
              <a:gd name="connsiteX51295" fmla="*/ 7068107 w 12184637"/>
              <a:gd name="connsiteY51295" fmla="*/ 2730095 h 4608812"/>
              <a:gd name="connsiteX51296" fmla="*/ 7073187 w 12184637"/>
              <a:gd name="connsiteY51296" fmla="*/ 2736133 h 4608812"/>
              <a:gd name="connsiteX51297" fmla="*/ 7176333 w 12184637"/>
              <a:gd name="connsiteY51297" fmla="*/ 2745262 h 4608812"/>
              <a:gd name="connsiteX51298" fmla="*/ 7176848 w 12184637"/>
              <a:gd name="connsiteY51298" fmla="*/ 2745262 h 4608812"/>
              <a:gd name="connsiteX51299" fmla="*/ 7182370 w 12184637"/>
              <a:gd name="connsiteY51299" fmla="*/ 2740182 h 4608812"/>
              <a:gd name="connsiteX51300" fmla="*/ 7079224 w 12184637"/>
              <a:gd name="connsiteY51300" fmla="*/ 2730905 h 4608812"/>
              <a:gd name="connsiteX51301" fmla="*/ 7073997 w 12184637"/>
              <a:gd name="connsiteY51301" fmla="*/ 2725015 h 4608812"/>
              <a:gd name="connsiteX51302" fmla="*/ 6975489 w 12184637"/>
              <a:gd name="connsiteY51302" fmla="*/ 2719125 h 4608812"/>
              <a:gd name="connsiteX51303" fmla="*/ 6969599 w 12184637"/>
              <a:gd name="connsiteY51303" fmla="*/ 2724353 h 4608812"/>
              <a:gd name="connsiteX51304" fmla="*/ 6974826 w 12184637"/>
              <a:gd name="connsiteY51304" fmla="*/ 2730243 h 4608812"/>
              <a:gd name="connsiteX51305" fmla="*/ 7073334 w 12184637"/>
              <a:gd name="connsiteY51305" fmla="*/ 2736133 h 4608812"/>
              <a:gd name="connsiteX51306" fmla="*/ 7073702 w 12184637"/>
              <a:gd name="connsiteY51306" fmla="*/ 2736133 h 4608812"/>
              <a:gd name="connsiteX51307" fmla="*/ 7079224 w 12184637"/>
              <a:gd name="connsiteY51307" fmla="*/ 2730905 h 4608812"/>
              <a:gd name="connsiteX51308" fmla="*/ 6883534 w 12184637"/>
              <a:gd name="connsiteY51308" fmla="*/ 2734366 h 4608812"/>
              <a:gd name="connsiteX51309" fmla="*/ 6975415 w 12184637"/>
              <a:gd name="connsiteY51309" fmla="*/ 2730316 h 4608812"/>
              <a:gd name="connsiteX51310" fmla="*/ 6980716 w 12184637"/>
              <a:gd name="connsiteY51310" fmla="*/ 2724500 h 4608812"/>
              <a:gd name="connsiteX51311" fmla="*/ 6975121 w 12184637"/>
              <a:gd name="connsiteY51311" fmla="*/ 2719199 h 4608812"/>
              <a:gd name="connsiteX51312" fmla="*/ 6974900 w 12184637"/>
              <a:gd name="connsiteY51312" fmla="*/ 2719199 h 4608812"/>
              <a:gd name="connsiteX51313" fmla="*/ 6883018 w 12184637"/>
              <a:gd name="connsiteY51313" fmla="*/ 2723249 h 4608812"/>
              <a:gd name="connsiteX51314" fmla="*/ 6877717 w 12184637"/>
              <a:gd name="connsiteY51314" fmla="*/ 2729065 h 4608812"/>
              <a:gd name="connsiteX51315" fmla="*/ 6883313 w 12184637"/>
              <a:gd name="connsiteY51315" fmla="*/ 2734366 h 4608812"/>
              <a:gd name="connsiteX51316" fmla="*/ 6883534 w 12184637"/>
              <a:gd name="connsiteY51316" fmla="*/ 2734366 h 4608812"/>
              <a:gd name="connsiteX51317" fmla="*/ 6801223 w 12184637"/>
              <a:gd name="connsiteY51317" fmla="*/ 2754833 h 4608812"/>
              <a:gd name="connsiteX51318" fmla="*/ 6884638 w 12184637"/>
              <a:gd name="connsiteY51318" fmla="*/ 2734218 h 4608812"/>
              <a:gd name="connsiteX51319" fmla="*/ 6888687 w 12184637"/>
              <a:gd name="connsiteY51319" fmla="*/ 2727445 h 4608812"/>
              <a:gd name="connsiteX51320" fmla="*/ 6881914 w 12184637"/>
              <a:gd name="connsiteY51320" fmla="*/ 2723396 h 4608812"/>
              <a:gd name="connsiteX51321" fmla="*/ 6798498 w 12184637"/>
              <a:gd name="connsiteY51321" fmla="*/ 2744010 h 4608812"/>
              <a:gd name="connsiteX51322" fmla="*/ 6794449 w 12184637"/>
              <a:gd name="connsiteY51322" fmla="*/ 2750784 h 4608812"/>
              <a:gd name="connsiteX51323" fmla="*/ 6799897 w 12184637"/>
              <a:gd name="connsiteY51323" fmla="*/ 2755054 h 4608812"/>
              <a:gd name="connsiteX51324" fmla="*/ 6801223 w 12184637"/>
              <a:gd name="connsiteY51324" fmla="*/ 2754833 h 4608812"/>
              <a:gd name="connsiteX51325" fmla="*/ 6723919 w 12184637"/>
              <a:gd name="connsiteY51325" fmla="*/ 2789657 h 4608812"/>
              <a:gd name="connsiteX51326" fmla="*/ 6802106 w 12184637"/>
              <a:gd name="connsiteY51326" fmla="*/ 2754538 h 4608812"/>
              <a:gd name="connsiteX51327" fmla="*/ 6804904 w 12184637"/>
              <a:gd name="connsiteY51327" fmla="*/ 2747176 h 4608812"/>
              <a:gd name="connsiteX51328" fmla="*/ 6797542 w 12184637"/>
              <a:gd name="connsiteY51328" fmla="*/ 2744378 h 4608812"/>
              <a:gd name="connsiteX51329" fmla="*/ 6719354 w 12184637"/>
              <a:gd name="connsiteY51329" fmla="*/ 2779497 h 4608812"/>
              <a:gd name="connsiteX51330" fmla="*/ 6716556 w 12184637"/>
              <a:gd name="connsiteY51330" fmla="*/ 2786859 h 4608812"/>
              <a:gd name="connsiteX51331" fmla="*/ 6721710 w 12184637"/>
              <a:gd name="connsiteY51331" fmla="*/ 2790172 h 4608812"/>
              <a:gd name="connsiteX51332" fmla="*/ 6723919 w 12184637"/>
              <a:gd name="connsiteY51332" fmla="*/ 2789657 h 4608812"/>
              <a:gd name="connsiteX51333" fmla="*/ 6648234 w 12184637"/>
              <a:gd name="connsiteY51333" fmla="*/ 2836628 h 4608812"/>
              <a:gd name="connsiteX51334" fmla="*/ 6724581 w 12184637"/>
              <a:gd name="connsiteY51334" fmla="*/ 2789288 h 4608812"/>
              <a:gd name="connsiteX51335" fmla="*/ 6726348 w 12184637"/>
              <a:gd name="connsiteY51335" fmla="*/ 2781632 h 4608812"/>
              <a:gd name="connsiteX51336" fmla="*/ 6718691 w 12184637"/>
              <a:gd name="connsiteY51336" fmla="*/ 2779865 h 4608812"/>
              <a:gd name="connsiteX51337" fmla="*/ 6642344 w 12184637"/>
              <a:gd name="connsiteY51337" fmla="*/ 2827205 h 4608812"/>
              <a:gd name="connsiteX51338" fmla="*/ 6640577 w 12184637"/>
              <a:gd name="connsiteY51338" fmla="*/ 2834861 h 4608812"/>
              <a:gd name="connsiteX51339" fmla="*/ 6645362 w 12184637"/>
              <a:gd name="connsiteY51339" fmla="*/ 2837512 h 4608812"/>
              <a:gd name="connsiteX51340" fmla="*/ 6648234 w 12184637"/>
              <a:gd name="connsiteY51340" fmla="*/ 2836628 h 4608812"/>
              <a:gd name="connsiteX51341" fmla="*/ 6577629 w 12184637"/>
              <a:gd name="connsiteY51341" fmla="*/ 2894349 h 4608812"/>
              <a:gd name="connsiteX51342" fmla="*/ 6648823 w 12184637"/>
              <a:gd name="connsiteY51342" fmla="*/ 2836187 h 4608812"/>
              <a:gd name="connsiteX51343" fmla="*/ 6649633 w 12184637"/>
              <a:gd name="connsiteY51343" fmla="*/ 2828309 h 4608812"/>
              <a:gd name="connsiteX51344" fmla="*/ 6641755 w 12184637"/>
              <a:gd name="connsiteY51344" fmla="*/ 2827499 h 4608812"/>
              <a:gd name="connsiteX51345" fmla="*/ 6570561 w 12184637"/>
              <a:gd name="connsiteY51345" fmla="*/ 2885661 h 4608812"/>
              <a:gd name="connsiteX51346" fmla="*/ 6569752 w 12184637"/>
              <a:gd name="connsiteY51346" fmla="*/ 2893539 h 4608812"/>
              <a:gd name="connsiteX51347" fmla="*/ 6574095 w 12184637"/>
              <a:gd name="connsiteY51347" fmla="*/ 2895600 h 4608812"/>
              <a:gd name="connsiteX51348" fmla="*/ 6577629 w 12184637"/>
              <a:gd name="connsiteY51348" fmla="*/ 2894349 h 4608812"/>
              <a:gd name="connsiteX51349" fmla="*/ 6515344 w 12184637"/>
              <a:gd name="connsiteY51349" fmla="*/ 2961272 h 4608812"/>
              <a:gd name="connsiteX51350" fmla="*/ 6578218 w 12184637"/>
              <a:gd name="connsiteY51350" fmla="*/ 2893833 h 4608812"/>
              <a:gd name="connsiteX51351" fmla="*/ 6577924 w 12184637"/>
              <a:gd name="connsiteY51351" fmla="*/ 2885956 h 4608812"/>
              <a:gd name="connsiteX51352" fmla="*/ 6570046 w 12184637"/>
              <a:gd name="connsiteY51352" fmla="*/ 2886250 h 4608812"/>
              <a:gd name="connsiteX51353" fmla="*/ 6507172 w 12184637"/>
              <a:gd name="connsiteY51353" fmla="*/ 2953689 h 4608812"/>
              <a:gd name="connsiteX51354" fmla="*/ 6507466 w 12184637"/>
              <a:gd name="connsiteY51354" fmla="*/ 2961567 h 4608812"/>
              <a:gd name="connsiteX51355" fmla="*/ 6511295 w 12184637"/>
              <a:gd name="connsiteY51355" fmla="*/ 2963039 h 4608812"/>
              <a:gd name="connsiteX51356" fmla="*/ 6515344 w 12184637"/>
              <a:gd name="connsiteY51356" fmla="*/ 2961272 h 4608812"/>
              <a:gd name="connsiteX51357" fmla="*/ 6470949 w 12184637"/>
              <a:gd name="connsiteY51357" fmla="*/ 3031361 h 4608812"/>
              <a:gd name="connsiteX51358" fmla="*/ 6515933 w 12184637"/>
              <a:gd name="connsiteY51358" fmla="*/ 2960462 h 4608812"/>
              <a:gd name="connsiteX51359" fmla="*/ 6514239 w 12184637"/>
              <a:gd name="connsiteY51359" fmla="*/ 2952732 h 4608812"/>
              <a:gd name="connsiteX51360" fmla="*/ 6506509 w 12184637"/>
              <a:gd name="connsiteY51360" fmla="*/ 2954425 h 4608812"/>
              <a:gd name="connsiteX51361" fmla="*/ 6461525 w 12184637"/>
              <a:gd name="connsiteY51361" fmla="*/ 3025325 h 4608812"/>
              <a:gd name="connsiteX51362" fmla="*/ 6463219 w 12184637"/>
              <a:gd name="connsiteY51362" fmla="*/ 3033055 h 4608812"/>
              <a:gd name="connsiteX51363" fmla="*/ 6466237 w 12184637"/>
              <a:gd name="connsiteY51363" fmla="*/ 3033938 h 4608812"/>
              <a:gd name="connsiteX51364" fmla="*/ 6470949 w 12184637"/>
              <a:gd name="connsiteY51364" fmla="*/ 3031361 h 4608812"/>
              <a:gd name="connsiteX51365" fmla="*/ 6453721 w 12184637"/>
              <a:gd name="connsiteY51365" fmla="*/ 3098506 h 4608812"/>
              <a:gd name="connsiteX51366" fmla="*/ 6471612 w 12184637"/>
              <a:gd name="connsiteY51366" fmla="*/ 3029815 h 4608812"/>
              <a:gd name="connsiteX51367" fmla="*/ 6467636 w 12184637"/>
              <a:gd name="connsiteY51367" fmla="*/ 3023042 h 4608812"/>
              <a:gd name="connsiteX51368" fmla="*/ 6460863 w 12184637"/>
              <a:gd name="connsiteY51368" fmla="*/ 3027018 h 4608812"/>
              <a:gd name="connsiteX51369" fmla="*/ 6442972 w 12184637"/>
              <a:gd name="connsiteY51369" fmla="*/ 3095708 h 4608812"/>
              <a:gd name="connsiteX51370" fmla="*/ 6446948 w 12184637"/>
              <a:gd name="connsiteY51370" fmla="*/ 3102482 h 4608812"/>
              <a:gd name="connsiteX51371" fmla="*/ 6448420 w 12184637"/>
              <a:gd name="connsiteY51371" fmla="*/ 3102629 h 4608812"/>
              <a:gd name="connsiteX51372" fmla="*/ 6453721 w 12184637"/>
              <a:gd name="connsiteY51372" fmla="*/ 3098506 h 4608812"/>
              <a:gd name="connsiteX51373" fmla="*/ 6468740 w 12184637"/>
              <a:gd name="connsiteY51373" fmla="*/ 3168448 h 4608812"/>
              <a:gd name="connsiteX51374" fmla="*/ 6472569 w 12184637"/>
              <a:gd name="connsiteY51374" fmla="*/ 3161527 h 4608812"/>
              <a:gd name="connsiteX51375" fmla="*/ 6453721 w 12184637"/>
              <a:gd name="connsiteY51375" fmla="*/ 3095487 h 4608812"/>
              <a:gd name="connsiteX51376" fmla="*/ 6446801 w 12184637"/>
              <a:gd name="connsiteY51376" fmla="*/ 3091659 h 4608812"/>
              <a:gd name="connsiteX51377" fmla="*/ 6442972 w 12184637"/>
              <a:gd name="connsiteY51377" fmla="*/ 3098579 h 4608812"/>
              <a:gd name="connsiteX51378" fmla="*/ 6461820 w 12184637"/>
              <a:gd name="connsiteY51378" fmla="*/ 3164620 h 4608812"/>
              <a:gd name="connsiteX51379" fmla="*/ 6467194 w 12184637"/>
              <a:gd name="connsiteY51379" fmla="*/ 3168669 h 4608812"/>
              <a:gd name="connsiteX51380" fmla="*/ 6468740 w 12184637"/>
              <a:gd name="connsiteY51380" fmla="*/ 3168448 h 4608812"/>
              <a:gd name="connsiteX51381" fmla="*/ 6536253 w 12184637"/>
              <a:gd name="connsiteY51381" fmla="*/ 3229850 h 4608812"/>
              <a:gd name="connsiteX51382" fmla="*/ 6536106 w 12184637"/>
              <a:gd name="connsiteY51382" fmla="*/ 3221972 h 4608812"/>
              <a:gd name="connsiteX51383" fmla="*/ 6471023 w 12184637"/>
              <a:gd name="connsiteY51383" fmla="*/ 3159098 h 4608812"/>
              <a:gd name="connsiteX51384" fmla="*/ 6463145 w 12184637"/>
              <a:gd name="connsiteY51384" fmla="*/ 3159245 h 4608812"/>
              <a:gd name="connsiteX51385" fmla="*/ 6463292 w 12184637"/>
              <a:gd name="connsiteY51385" fmla="*/ 3167123 h 4608812"/>
              <a:gd name="connsiteX51386" fmla="*/ 6528375 w 12184637"/>
              <a:gd name="connsiteY51386" fmla="*/ 3229997 h 4608812"/>
              <a:gd name="connsiteX51387" fmla="*/ 6532277 w 12184637"/>
              <a:gd name="connsiteY51387" fmla="*/ 3231543 h 4608812"/>
              <a:gd name="connsiteX51388" fmla="*/ 6536253 w 12184637"/>
              <a:gd name="connsiteY51388" fmla="*/ 3229850 h 4608812"/>
              <a:gd name="connsiteX51389" fmla="*/ 6638810 w 12184637"/>
              <a:gd name="connsiteY51389" fmla="*/ 3283300 h 4608812"/>
              <a:gd name="connsiteX51390" fmla="*/ 6636527 w 12184637"/>
              <a:gd name="connsiteY51390" fmla="*/ 3275717 h 4608812"/>
              <a:gd name="connsiteX51391" fmla="*/ 6534928 w 12184637"/>
              <a:gd name="connsiteY51391" fmla="*/ 3221015 h 4608812"/>
              <a:gd name="connsiteX51392" fmla="*/ 6527345 w 12184637"/>
              <a:gd name="connsiteY51392" fmla="*/ 3223297 h 4608812"/>
              <a:gd name="connsiteX51393" fmla="*/ 6529627 w 12184637"/>
              <a:gd name="connsiteY51393" fmla="*/ 3230880 h 4608812"/>
              <a:gd name="connsiteX51394" fmla="*/ 6631227 w 12184637"/>
              <a:gd name="connsiteY51394" fmla="*/ 3285582 h 4608812"/>
              <a:gd name="connsiteX51395" fmla="*/ 6633877 w 12184637"/>
              <a:gd name="connsiteY51395" fmla="*/ 3286245 h 4608812"/>
              <a:gd name="connsiteX51396" fmla="*/ 6638810 w 12184637"/>
              <a:gd name="connsiteY51396" fmla="*/ 3283300 h 4608812"/>
              <a:gd name="connsiteX51397" fmla="*/ 6767724 w 12184637"/>
              <a:gd name="connsiteY51397" fmla="*/ 3323867 h 4608812"/>
              <a:gd name="connsiteX51398" fmla="*/ 6764117 w 12184637"/>
              <a:gd name="connsiteY51398" fmla="*/ 3316872 h 4608812"/>
              <a:gd name="connsiteX51399" fmla="*/ 6635571 w 12184637"/>
              <a:gd name="connsiteY51399" fmla="*/ 3275349 h 4608812"/>
              <a:gd name="connsiteX51400" fmla="*/ 6628576 w 12184637"/>
              <a:gd name="connsiteY51400" fmla="*/ 3278956 h 4608812"/>
              <a:gd name="connsiteX51401" fmla="*/ 6632184 w 12184637"/>
              <a:gd name="connsiteY51401" fmla="*/ 3285951 h 4608812"/>
              <a:gd name="connsiteX51402" fmla="*/ 6760730 w 12184637"/>
              <a:gd name="connsiteY51402" fmla="*/ 3327474 h 4608812"/>
              <a:gd name="connsiteX51403" fmla="*/ 6762497 w 12184637"/>
              <a:gd name="connsiteY51403" fmla="*/ 3327769 h 4608812"/>
              <a:gd name="connsiteX51404" fmla="*/ 6767724 w 12184637"/>
              <a:gd name="connsiteY51404" fmla="*/ 3323867 h 4608812"/>
              <a:gd name="connsiteX51405" fmla="*/ 6908713 w 12184637"/>
              <a:gd name="connsiteY51405" fmla="*/ 3343597 h 4608812"/>
              <a:gd name="connsiteX51406" fmla="*/ 6904001 w 12184637"/>
              <a:gd name="connsiteY51406" fmla="*/ 3337266 h 4608812"/>
              <a:gd name="connsiteX51407" fmla="*/ 6763307 w 12184637"/>
              <a:gd name="connsiteY51407" fmla="*/ 3316578 h 4608812"/>
              <a:gd name="connsiteX51408" fmla="*/ 6756975 w 12184637"/>
              <a:gd name="connsiteY51408" fmla="*/ 3321290 h 4608812"/>
              <a:gd name="connsiteX51409" fmla="*/ 6761687 w 12184637"/>
              <a:gd name="connsiteY51409" fmla="*/ 3327621 h 4608812"/>
              <a:gd name="connsiteX51410" fmla="*/ 6902381 w 12184637"/>
              <a:gd name="connsiteY51410" fmla="*/ 3348309 h 4608812"/>
              <a:gd name="connsiteX51411" fmla="*/ 6903265 w 12184637"/>
              <a:gd name="connsiteY51411" fmla="*/ 3348383 h 4608812"/>
              <a:gd name="connsiteX51412" fmla="*/ 6908713 w 12184637"/>
              <a:gd name="connsiteY51412" fmla="*/ 3343597 h 4608812"/>
              <a:gd name="connsiteX51413" fmla="*/ 6903485 w 12184637"/>
              <a:gd name="connsiteY51413" fmla="*/ 3348309 h 4608812"/>
              <a:gd name="connsiteX51414" fmla="*/ 7041676 w 12184637"/>
              <a:gd name="connsiteY51414" fmla="*/ 3340579 h 4608812"/>
              <a:gd name="connsiteX51415" fmla="*/ 7046903 w 12184637"/>
              <a:gd name="connsiteY51415" fmla="*/ 3334689 h 4608812"/>
              <a:gd name="connsiteX51416" fmla="*/ 7041013 w 12184637"/>
              <a:gd name="connsiteY51416" fmla="*/ 3329462 h 4608812"/>
              <a:gd name="connsiteX51417" fmla="*/ 6902823 w 12184637"/>
              <a:gd name="connsiteY51417" fmla="*/ 3337192 h 4608812"/>
              <a:gd name="connsiteX51418" fmla="*/ 6897595 w 12184637"/>
              <a:gd name="connsiteY51418" fmla="*/ 3343082 h 4608812"/>
              <a:gd name="connsiteX51419" fmla="*/ 6903191 w 12184637"/>
              <a:gd name="connsiteY51419" fmla="*/ 3348309 h 4608812"/>
              <a:gd name="connsiteX51420" fmla="*/ 6903485 w 12184637"/>
              <a:gd name="connsiteY51420" fmla="*/ 3348309 h 4608812"/>
              <a:gd name="connsiteX51421" fmla="*/ 7042560 w 12184637"/>
              <a:gd name="connsiteY51421" fmla="*/ 3340505 h 4608812"/>
              <a:gd name="connsiteX51422" fmla="*/ 7169928 w 12184637"/>
              <a:gd name="connsiteY51422" fmla="*/ 3311866 h 4608812"/>
              <a:gd name="connsiteX51423" fmla="*/ 7174124 w 12184637"/>
              <a:gd name="connsiteY51423" fmla="*/ 3305240 h 4608812"/>
              <a:gd name="connsiteX51424" fmla="*/ 7167498 w 12184637"/>
              <a:gd name="connsiteY51424" fmla="*/ 3301043 h 4608812"/>
              <a:gd name="connsiteX51425" fmla="*/ 7040130 w 12184637"/>
              <a:gd name="connsiteY51425" fmla="*/ 3329683 h 4608812"/>
              <a:gd name="connsiteX51426" fmla="*/ 7035933 w 12184637"/>
              <a:gd name="connsiteY51426" fmla="*/ 3336309 h 4608812"/>
              <a:gd name="connsiteX51427" fmla="*/ 7041382 w 12184637"/>
              <a:gd name="connsiteY51427" fmla="*/ 3340653 h 4608812"/>
              <a:gd name="connsiteX51428" fmla="*/ 7042560 w 12184637"/>
              <a:gd name="connsiteY51428" fmla="*/ 3340505 h 4608812"/>
              <a:gd name="connsiteX51429" fmla="*/ 7170737 w 12184637"/>
              <a:gd name="connsiteY51429" fmla="*/ 3311571 h 4608812"/>
              <a:gd name="connsiteX51430" fmla="*/ 7279185 w 12184637"/>
              <a:gd name="connsiteY51430" fmla="*/ 3269385 h 4608812"/>
              <a:gd name="connsiteX51431" fmla="*/ 7282350 w 12184637"/>
              <a:gd name="connsiteY51431" fmla="*/ 3262170 h 4608812"/>
              <a:gd name="connsiteX51432" fmla="*/ 7275135 w 12184637"/>
              <a:gd name="connsiteY51432" fmla="*/ 3259004 h 4608812"/>
              <a:gd name="connsiteX51433" fmla="*/ 7166688 w 12184637"/>
              <a:gd name="connsiteY51433" fmla="*/ 3301191 h 4608812"/>
              <a:gd name="connsiteX51434" fmla="*/ 7163522 w 12184637"/>
              <a:gd name="connsiteY51434" fmla="*/ 3308406 h 4608812"/>
              <a:gd name="connsiteX51435" fmla="*/ 7168750 w 12184637"/>
              <a:gd name="connsiteY51435" fmla="*/ 3311940 h 4608812"/>
              <a:gd name="connsiteX51436" fmla="*/ 7170737 w 12184637"/>
              <a:gd name="connsiteY51436" fmla="*/ 3311571 h 4608812"/>
              <a:gd name="connsiteX51437" fmla="*/ 7280583 w 12184637"/>
              <a:gd name="connsiteY51437" fmla="*/ 3268649 h 4608812"/>
              <a:gd name="connsiteX51438" fmla="*/ 7282718 w 12184637"/>
              <a:gd name="connsiteY51438" fmla="*/ 3261066 h 4608812"/>
              <a:gd name="connsiteX51439" fmla="*/ 7275135 w 12184637"/>
              <a:gd name="connsiteY51439" fmla="*/ 3258931 h 4608812"/>
              <a:gd name="connsiteX51440" fmla="*/ 7274473 w 12184637"/>
              <a:gd name="connsiteY51440" fmla="*/ 3259299 h 4608812"/>
              <a:gd name="connsiteX51441" fmla="*/ 7272706 w 12184637"/>
              <a:gd name="connsiteY51441" fmla="*/ 3266735 h 4608812"/>
              <a:gd name="connsiteX51442" fmla="*/ 7277712 w 12184637"/>
              <a:gd name="connsiteY51442" fmla="*/ 3269459 h 4608812"/>
              <a:gd name="connsiteX51443" fmla="*/ 7280583 w 12184637"/>
              <a:gd name="connsiteY51443" fmla="*/ 3268649 h 4608812"/>
              <a:gd name="connsiteX51444" fmla="*/ 7280583 w 12184637"/>
              <a:gd name="connsiteY51444" fmla="*/ 3268649 h 4608812"/>
              <a:gd name="connsiteX51445" fmla="*/ 7366796 w 12184637"/>
              <a:gd name="connsiteY51445" fmla="*/ 3219248 h 4608812"/>
              <a:gd name="connsiteX51446" fmla="*/ 7368858 w 12184637"/>
              <a:gd name="connsiteY51446" fmla="*/ 3211665 h 4608812"/>
              <a:gd name="connsiteX51447" fmla="*/ 7361274 w 12184637"/>
              <a:gd name="connsiteY51447" fmla="*/ 3209603 h 4608812"/>
              <a:gd name="connsiteX51448" fmla="*/ 7275062 w 12184637"/>
              <a:gd name="connsiteY51448" fmla="*/ 3259004 h 4608812"/>
              <a:gd name="connsiteX51449" fmla="*/ 7273000 w 12184637"/>
              <a:gd name="connsiteY51449" fmla="*/ 3266588 h 4608812"/>
              <a:gd name="connsiteX51450" fmla="*/ 7277859 w 12184637"/>
              <a:gd name="connsiteY51450" fmla="*/ 3269385 h 4608812"/>
              <a:gd name="connsiteX51451" fmla="*/ 7280583 w 12184637"/>
              <a:gd name="connsiteY51451" fmla="*/ 3268649 h 4608812"/>
              <a:gd name="connsiteX51452" fmla="*/ 7366870 w 12184637"/>
              <a:gd name="connsiteY51452" fmla="*/ 3219248 h 4608812"/>
              <a:gd name="connsiteX51453" fmla="*/ 7369299 w 12184637"/>
              <a:gd name="connsiteY51453" fmla="*/ 3217849 h 4608812"/>
              <a:gd name="connsiteX51454" fmla="*/ 7371434 w 12184637"/>
              <a:gd name="connsiteY51454" fmla="*/ 3210266 h 4608812"/>
              <a:gd name="connsiteX51455" fmla="*/ 7363851 w 12184637"/>
              <a:gd name="connsiteY51455" fmla="*/ 3208205 h 4608812"/>
              <a:gd name="connsiteX51456" fmla="*/ 7361422 w 12184637"/>
              <a:gd name="connsiteY51456" fmla="*/ 3209603 h 4608812"/>
              <a:gd name="connsiteX51457" fmla="*/ 7359287 w 12184637"/>
              <a:gd name="connsiteY51457" fmla="*/ 3217187 h 4608812"/>
              <a:gd name="connsiteX51458" fmla="*/ 7364146 w 12184637"/>
              <a:gd name="connsiteY51458" fmla="*/ 3219984 h 4608812"/>
              <a:gd name="connsiteX51459" fmla="*/ 7366870 w 12184637"/>
              <a:gd name="connsiteY51459" fmla="*/ 3219248 h 4608812"/>
              <a:gd name="connsiteX51460" fmla="*/ 7369962 w 12184637"/>
              <a:gd name="connsiteY51460" fmla="*/ 3217407 h 4608812"/>
              <a:gd name="connsiteX51461" fmla="*/ 7440051 w 12184637"/>
              <a:gd name="connsiteY51461" fmla="*/ 3161748 h 4608812"/>
              <a:gd name="connsiteX51462" fmla="*/ 7440934 w 12184637"/>
              <a:gd name="connsiteY51462" fmla="*/ 3153944 h 4608812"/>
              <a:gd name="connsiteX51463" fmla="*/ 7433130 w 12184637"/>
              <a:gd name="connsiteY51463" fmla="*/ 3153061 h 4608812"/>
              <a:gd name="connsiteX51464" fmla="*/ 7363041 w 12184637"/>
              <a:gd name="connsiteY51464" fmla="*/ 3208720 h 4608812"/>
              <a:gd name="connsiteX51465" fmla="*/ 7362158 w 12184637"/>
              <a:gd name="connsiteY51465" fmla="*/ 3216524 h 4608812"/>
              <a:gd name="connsiteX51466" fmla="*/ 7366575 w 12184637"/>
              <a:gd name="connsiteY51466" fmla="*/ 3218659 h 4608812"/>
              <a:gd name="connsiteX51467" fmla="*/ 7369962 w 12184637"/>
              <a:gd name="connsiteY51467" fmla="*/ 3217407 h 4608812"/>
              <a:gd name="connsiteX51468" fmla="*/ 7440714 w 12184637"/>
              <a:gd name="connsiteY51468" fmla="*/ 3161086 h 4608812"/>
              <a:gd name="connsiteX51469" fmla="*/ 7490188 w 12184637"/>
              <a:gd name="connsiteY51469" fmla="*/ 3106163 h 4608812"/>
              <a:gd name="connsiteX51470" fmla="*/ 7489747 w 12184637"/>
              <a:gd name="connsiteY51470" fmla="*/ 3098285 h 4608812"/>
              <a:gd name="connsiteX51471" fmla="*/ 7481869 w 12184637"/>
              <a:gd name="connsiteY51471" fmla="*/ 3098727 h 4608812"/>
              <a:gd name="connsiteX51472" fmla="*/ 7432394 w 12184637"/>
              <a:gd name="connsiteY51472" fmla="*/ 3153650 h 4608812"/>
              <a:gd name="connsiteX51473" fmla="*/ 7432836 w 12184637"/>
              <a:gd name="connsiteY51473" fmla="*/ 3161527 h 4608812"/>
              <a:gd name="connsiteX51474" fmla="*/ 7436591 w 12184637"/>
              <a:gd name="connsiteY51474" fmla="*/ 3162926 h 4608812"/>
              <a:gd name="connsiteX51475" fmla="*/ 7440714 w 12184637"/>
              <a:gd name="connsiteY51475" fmla="*/ 3161086 h 4608812"/>
              <a:gd name="connsiteX51476" fmla="*/ 7490188 w 12184637"/>
              <a:gd name="connsiteY51476" fmla="*/ 3106163 h 4608812"/>
              <a:gd name="connsiteX51477" fmla="*/ 7494974 w 12184637"/>
              <a:gd name="connsiteY51477" fmla="*/ 3100862 h 4608812"/>
              <a:gd name="connsiteX51478" fmla="*/ 7494606 w 12184637"/>
              <a:gd name="connsiteY51478" fmla="*/ 3092984 h 4608812"/>
              <a:gd name="connsiteX51479" fmla="*/ 7486728 w 12184637"/>
              <a:gd name="connsiteY51479" fmla="*/ 3093352 h 4608812"/>
              <a:gd name="connsiteX51480" fmla="*/ 7481943 w 12184637"/>
              <a:gd name="connsiteY51480" fmla="*/ 3098653 h 4608812"/>
              <a:gd name="connsiteX51481" fmla="*/ 7482311 w 12184637"/>
              <a:gd name="connsiteY51481" fmla="*/ 3106531 h 4608812"/>
              <a:gd name="connsiteX51482" fmla="*/ 7486066 w 12184637"/>
              <a:gd name="connsiteY51482" fmla="*/ 3108003 h 4608812"/>
              <a:gd name="connsiteX51483" fmla="*/ 7490188 w 12184637"/>
              <a:gd name="connsiteY51483" fmla="*/ 3106163 h 4608812"/>
              <a:gd name="connsiteX51484" fmla="*/ 7494385 w 12184637"/>
              <a:gd name="connsiteY51484" fmla="*/ 3101451 h 4608812"/>
              <a:gd name="connsiteX51485" fmla="*/ 7508815 w 12184637"/>
              <a:gd name="connsiteY51485" fmla="*/ 3089597 h 4608812"/>
              <a:gd name="connsiteX51486" fmla="*/ 7509551 w 12184637"/>
              <a:gd name="connsiteY51486" fmla="*/ 3081720 h 4608812"/>
              <a:gd name="connsiteX51487" fmla="*/ 7501674 w 12184637"/>
              <a:gd name="connsiteY51487" fmla="*/ 3080984 h 4608812"/>
              <a:gd name="connsiteX51488" fmla="*/ 7487244 w 12184637"/>
              <a:gd name="connsiteY51488" fmla="*/ 3092837 h 4608812"/>
              <a:gd name="connsiteX51489" fmla="*/ 7486507 w 12184637"/>
              <a:gd name="connsiteY51489" fmla="*/ 3100715 h 4608812"/>
              <a:gd name="connsiteX51490" fmla="*/ 7490851 w 12184637"/>
              <a:gd name="connsiteY51490" fmla="*/ 3102776 h 4608812"/>
              <a:gd name="connsiteX51491" fmla="*/ 7494385 w 12184637"/>
              <a:gd name="connsiteY51491" fmla="*/ 3101451 h 4608812"/>
              <a:gd name="connsiteX51492" fmla="*/ 7508374 w 12184637"/>
              <a:gd name="connsiteY51492" fmla="*/ 3089892 h 4608812"/>
              <a:gd name="connsiteX51493" fmla="*/ 7526338 w 12184637"/>
              <a:gd name="connsiteY51493" fmla="*/ 3077744 h 4608812"/>
              <a:gd name="connsiteX51494" fmla="*/ 7527810 w 12184637"/>
              <a:gd name="connsiteY51494" fmla="*/ 3070014 h 4608812"/>
              <a:gd name="connsiteX51495" fmla="*/ 7520079 w 12184637"/>
              <a:gd name="connsiteY51495" fmla="*/ 3068541 h 4608812"/>
              <a:gd name="connsiteX51496" fmla="*/ 7502115 w 12184637"/>
              <a:gd name="connsiteY51496" fmla="*/ 3080689 h 4608812"/>
              <a:gd name="connsiteX51497" fmla="*/ 7500643 w 12184637"/>
              <a:gd name="connsiteY51497" fmla="*/ 3088419 h 4608812"/>
              <a:gd name="connsiteX51498" fmla="*/ 7505281 w 12184637"/>
              <a:gd name="connsiteY51498" fmla="*/ 3090849 h 4608812"/>
              <a:gd name="connsiteX51499" fmla="*/ 7508374 w 12184637"/>
              <a:gd name="connsiteY51499" fmla="*/ 3089892 h 4608812"/>
              <a:gd name="connsiteX51500" fmla="*/ 7528546 w 12184637"/>
              <a:gd name="connsiteY51500" fmla="*/ 3075094 h 4608812"/>
              <a:gd name="connsiteX51501" fmla="*/ 7526706 w 12184637"/>
              <a:gd name="connsiteY51501" fmla="*/ 3067437 h 4608812"/>
              <a:gd name="connsiteX51502" fmla="*/ 7519049 w 12184637"/>
              <a:gd name="connsiteY51502" fmla="*/ 3069278 h 4608812"/>
              <a:gd name="connsiteX51503" fmla="*/ 7518460 w 12184637"/>
              <a:gd name="connsiteY51503" fmla="*/ 3070161 h 4608812"/>
              <a:gd name="connsiteX51504" fmla="*/ 7520595 w 12184637"/>
              <a:gd name="connsiteY51504" fmla="*/ 3077376 h 4608812"/>
              <a:gd name="connsiteX51505" fmla="*/ 7523245 w 12184637"/>
              <a:gd name="connsiteY51505" fmla="*/ 3078112 h 4608812"/>
              <a:gd name="connsiteX51506" fmla="*/ 7528546 w 12184637"/>
              <a:gd name="connsiteY51506" fmla="*/ 3075094 h 4608812"/>
              <a:gd name="connsiteX51507" fmla="*/ 7525969 w 12184637"/>
              <a:gd name="connsiteY51507" fmla="*/ 3077303 h 4608812"/>
              <a:gd name="connsiteX51508" fmla="*/ 7592156 w 12184637"/>
              <a:gd name="connsiteY51508" fmla="*/ 3048884 h 4608812"/>
              <a:gd name="connsiteX51509" fmla="*/ 7595101 w 12184637"/>
              <a:gd name="connsiteY51509" fmla="*/ 3041595 h 4608812"/>
              <a:gd name="connsiteX51510" fmla="*/ 7587739 w 12184637"/>
              <a:gd name="connsiteY51510" fmla="*/ 3038650 h 4608812"/>
              <a:gd name="connsiteX51511" fmla="*/ 7521552 w 12184637"/>
              <a:gd name="connsiteY51511" fmla="*/ 3067069 h 4608812"/>
              <a:gd name="connsiteX51512" fmla="*/ 7518607 w 12184637"/>
              <a:gd name="connsiteY51512" fmla="*/ 3074431 h 4608812"/>
              <a:gd name="connsiteX51513" fmla="*/ 7523761 w 12184637"/>
              <a:gd name="connsiteY51513" fmla="*/ 3077818 h 4608812"/>
              <a:gd name="connsiteX51514" fmla="*/ 7525969 w 12184637"/>
              <a:gd name="connsiteY51514" fmla="*/ 3077303 h 4608812"/>
              <a:gd name="connsiteX51515" fmla="*/ 7591199 w 12184637"/>
              <a:gd name="connsiteY51515" fmla="*/ 3049178 h 4608812"/>
              <a:gd name="connsiteX51516" fmla="*/ 7634858 w 12184637"/>
              <a:gd name="connsiteY51516" fmla="*/ 3039313 h 4608812"/>
              <a:gd name="connsiteX51517" fmla="*/ 7639054 w 12184637"/>
              <a:gd name="connsiteY51517" fmla="*/ 3032687 h 4608812"/>
              <a:gd name="connsiteX51518" fmla="*/ 7632429 w 12184637"/>
              <a:gd name="connsiteY51518" fmla="*/ 3028490 h 4608812"/>
              <a:gd name="connsiteX51519" fmla="*/ 7588770 w 12184637"/>
              <a:gd name="connsiteY51519" fmla="*/ 3038356 h 4608812"/>
              <a:gd name="connsiteX51520" fmla="*/ 7584574 w 12184637"/>
              <a:gd name="connsiteY51520" fmla="*/ 3044982 h 4608812"/>
              <a:gd name="connsiteX51521" fmla="*/ 7590022 w 12184637"/>
              <a:gd name="connsiteY51521" fmla="*/ 3049326 h 4608812"/>
              <a:gd name="connsiteX51522" fmla="*/ 7591199 w 12184637"/>
              <a:gd name="connsiteY51522" fmla="*/ 3049178 h 4608812"/>
              <a:gd name="connsiteX51523" fmla="*/ 10476860 w 12184637"/>
              <a:gd name="connsiteY51523" fmla="*/ 784087 h 4608812"/>
              <a:gd name="connsiteX51524" fmla="*/ 10478480 w 12184637"/>
              <a:gd name="connsiteY51524" fmla="*/ 776357 h 4608812"/>
              <a:gd name="connsiteX51525" fmla="*/ 10456761 w 12184637"/>
              <a:gd name="connsiteY51525" fmla="*/ 743153 h 4608812"/>
              <a:gd name="connsiteX51526" fmla="*/ 10449031 w 12184637"/>
              <a:gd name="connsiteY51526" fmla="*/ 741533 h 4608812"/>
              <a:gd name="connsiteX51527" fmla="*/ 10447411 w 12184637"/>
              <a:gd name="connsiteY51527" fmla="*/ 749263 h 4608812"/>
              <a:gd name="connsiteX51528" fmla="*/ 10469130 w 12184637"/>
              <a:gd name="connsiteY51528" fmla="*/ 782467 h 4608812"/>
              <a:gd name="connsiteX51529" fmla="*/ 10473842 w 12184637"/>
              <a:gd name="connsiteY51529" fmla="*/ 784971 h 4608812"/>
              <a:gd name="connsiteX51530" fmla="*/ 10476860 w 12184637"/>
              <a:gd name="connsiteY51530" fmla="*/ 784087 h 4608812"/>
              <a:gd name="connsiteX51531" fmla="*/ 10497474 w 12184637"/>
              <a:gd name="connsiteY51531" fmla="*/ 828703 h 4608812"/>
              <a:gd name="connsiteX51532" fmla="*/ 10500052 w 12184637"/>
              <a:gd name="connsiteY51532" fmla="*/ 821267 h 4608812"/>
              <a:gd name="connsiteX51533" fmla="*/ 10478775 w 12184637"/>
              <a:gd name="connsiteY51533" fmla="*/ 776946 h 4608812"/>
              <a:gd name="connsiteX51534" fmla="*/ 10471339 w 12184637"/>
              <a:gd name="connsiteY51534" fmla="*/ 774369 h 4608812"/>
              <a:gd name="connsiteX51535" fmla="*/ 10468762 w 12184637"/>
              <a:gd name="connsiteY51535" fmla="*/ 781805 h 4608812"/>
              <a:gd name="connsiteX51536" fmla="*/ 10490038 w 12184637"/>
              <a:gd name="connsiteY51536" fmla="*/ 826126 h 4608812"/>
              <a:gd name="connsiteX51537" fmla="*/ 10495119 w 12184637"/>
              <a:gd name="connsiteY51537" fmla="*/ 829292 h 4608812"/>
              <a:gd name="connsiteX51538" fmla="*/ 10497474 w 12184637"/>
              <a:gd name="connsiteY51538" fmla="*/ 828703 h 4608812"/>
              <a:gd name="connsiteX51539" fmla="*/ 10518458 w 12184637"/>
              <a:gd name="connsiteY51539" fmla="*/ 880239 h 4608812"/>
              <a:gd name="connsiteX51540" fmla="*/ 10521476 w 12184637"/>
              <a:gd name="connsiteY51540" fmla="*/ 872950 h 4608812"/>
              <a:gd name="connsiteX51541" fmla="*/ 10500198 w 12184637"/>
              <a:gd name="connsiteY51541" fmla="*/ 821561 h 4608812"/>
              <a:gd name="connsiteX51542" fmla="*/ 10492910 w 12184637"/>
              <a:gd name="connsiteY51542" fmla="*/ 818543 h 4608812"/>
              <a:gd name="connsiteX51543" fmla="*/ 10489892 w 12184637"/>
              <a:gd name="connsiteY51543" fmla="*/ 825831 h 4608812"/>
              <a:gd name="connsiteX51544" fmla="*/ 10511168 w 12184637"/>
              <a:gd name="connsiteY51544" fmla="*/ 877220 h 4608812"/>
              <a:gd name="connsiteX51545" fmla="*/ 10516322 w 12184637"/>
              <a:gd name="connsiteY51545" fmla="*/ 880681 h 4608812"/>
              <a:gd name="connsiteX51546" fmla="*/ 10518458 w 12184637"/>
              <a:gd name="connsiteY51546" fmla="*/ 880239 h 4608812"/>
              <a:gd name="connsiteX51547" fmla="*/ 10539293 w 12184637"/>
              <a:gd name="connsiteY51547" fmla="*/ 935530 h 4608812"/>
              <a:gd name="connsiteX51548" fmla="*/ 10542532 w 12184637"/>
              <a:gd name="connsiteY51548" fmla="*/ 928315 h 4608812"/>
              <a:gd name="connsiteX51549" fmla="*/ 10521549 w 12184637"/>
              <a:gd name="connsiteY51549" fmla="*/ 873097 h 4608812"/>
              <a:gd name="connsiteX51550" fmla="*/ 10514334 w 12184637"/>
              <a:gd name="connsiteY51550" fmla="*/ 869858 h 4608812"/>
              <a:gd name="connsiteX51551" fmla="*/ 10511095 w 12184637"/>
              <a:gd name="connsiteY51551" fmla="*/ 877073 h 4608812"/>
              <a:gd name="connsiteX51552" fmla="*/ 10532078 w 12184637"/>
              <a:gd name="connsiteY51552" fmla="*/ 932291 h 4608812"/>
              <a:gd name="connsiteX51553" fmla="*/ 10537305 w 12184637"/>
              <a:gd name="connsiteY51553" fmla="*/ 935898 h 4608812"/>
              <a:gd name="connsiteX51554" fmla="*/ 10539293 w 12184637"/>
              <a:gd name="connsiteY51554" fmla="*/ 935530 h 4608812"/>
              <a:gd name="connsiteX51555" fmla="*/ 10559392 w 12184637"/>
              <a:gd name="connsiteY51555" fmla="*/ 991410 h 4608812"/>
              <a:gd name="connsiteX51556" fmla="*/ 10562704 w 12184637"/>
              <a:gd name="connsiteY51556" fmla="*/ 984269 h 4608812"/>
              <a:gd name="connsiteX51557" fmla="*/ 10542458 w 12184637"/>
              <a:gd name="connsiteY51557" fmla="*/ 928462 h 4608812"/>
              <a:gd name="connsiteX51558" fmla="*/ 10535317 w 12184637"/>
              <a:gd name="connsiteY51558" fmla="*/ 925149 h 4608812"/>
              <a:gd name="connsiteX51559" fmla="*/ 10532004 w 12184637"/>
              <a:gd name="connsiteY51559" fmla="*/ 932291 h 4608812"/>
              <a:gd name="connsiteX51560" fmla="*/ 10552250 w 12184637"/>
              <a:gd name="connsiteY51560" fmla="*/ 988097 h 4608812"/>
              <a:gd name="connsiteX51561" fmla="*/ 10557551 w 12184637"/>
              <a:gd name="connsiteY51561" fmla="*/ 991778 h 4608812"/>
              <a:gd name="connsiteX51562" fmla="*/ 10559392 w 12184637"/>
              <a:gd name="connsiteY51562" fmla="*/ 991410 h 4608812"/>
              <a:gd name="connsiteX51563" fmla="*/ 10578460 w 12184637"/>
              <a:gd name="connsiteY51563" fmla="*/ 1044492 h 4608812"/>
              <a:gd name="connsiteX51564" fmla="*/ 10581847 w 12184637"/>
              <a:gd name="connsiteY51564" fmla="*/ 1037351 h 4608812"/>
              <a:gd name="connsiteX51565" fmla="*/ 10562778 w 12184637"/>
              <a:gd name="connsiteY51565" fmla="*/ 984269 h 4608812"/>
              <a:gd name="connsiteX51566" fmla="*/ 10555637 w 12184637"/>
              <a:gd name="connsiteY51566" fmla="*/ 980882 h 4608812"/>
              <a:gd name="connsiteX51567" fmla="*/ 10552250 w 12184637"/>
              <a:gd name="connsiteY51567" fmla="*/ 988023 h 4608812"/>
              <a:gd name="connsiteX51568" fmla="*/ 10571319 w 12184637"/>
              <a:gd name="connsiteY51568" fmla="*/ 1041106 h 4608812"/>
              <a:gd name="connsiteX51569" fmla="*/ 10576619 w 12184637"/>
              <a:gd name="connsiteY51569" fmla="*/ 1044787 h 4608812"/>
              <a:gd name="connsiteX51570" fmla="*/ 10578460 w 12184637"/>
              <a:gd name="connsiteY51570" fmla="*/ 1044492 h 4608812"/>
              <a:gd name="connsiteX51571" fmla="*/ 10596130 w 12184637"/>
              <a:gd name="connsiteY51571" fmla="*/ 1091390 h 4608812"/>
              <a:gd name="connsiteX51572" fmla="*/ 10599369 w 12184637"/>
              <a:gd name="connsiteY51572" fmla="*/ 1084249 h 4608812"/>
              <a:gd name="connsiteX51573" fmla="*/ 10581773 w 12184637"/>
              <a:gd name="connsiteY51573" fmla="*/ 1037277 h 4608812"/>
              <a:gd name="connsiteX51574" fmla="*/ 10574632 w 12184637"/>
              <a:gd name="connsiteY51574" fmla="*/ 1034038 h 4608812"/>
              <a:gd name="connsiteX51575" fmla="*/ 10571392 w 12184637"/>
              <a:gd name="connsiteY51575" fmla="*/ 1041179 h 4608812"/>
              <a:gd name="connsiteX51576" fmla="*/ 10588988 w 12184637"/>
              <a:gd name="connsiteY51576" fmla="*/ 1088151 h 4608812"/>
              <a:gd name="connsiteX51577" fmla="*/ 10594215 w 12184637"/>
              <a:gd name="connsiteY51577" fmla="*/ 1091758 h 4608812"/>
              <a:gd name="connsiteX51578" fmla="*/ 10596130 w 12184637"/>
              <a:gd name="connsiteY51578" fmla="*/ 1091390 h 4608812"/>
              <a:gd name="connsiteX51579" fmla="*/ 10611517 w 12184637"/>
              <a:gd name="connsiteY51579" fmla="*/ 1135491 h 4608812"/>
              <a:gd name="connsiteX51580" fmla="*/ 10614904 w 12184637"/>
              <a:gd name="connsiteY51580" fmla="*/ 1128423 h 4608812"/>
              <a:gd name="connsiteX51581" fmla="*/ 10599443 w 12184637"/>
              <a:gd name="connsiteY51581" fmla="*/ 1084322 h 4608812"/>
              <a:gd name="connsiteX51582" fmla="*/ 10592375 w 12184637"/>
              <a:gd name="connsiteY51582" fmla="*/ 1080936 h 4608812"/>
              <a:gd name="connsiteX51583" fmla="*/ 10588988 w 12184637"/>
              <a:gd name="connsiteY51583" fmla="*/ 1088004 h 4608812"/>
              <a:gd name="connsiteX51584" fmla="*/ 10604449 w 12184637"/>
              <a:gd name="connsiteY51584" fmla="*/ 1132104 h 4608812"/>
              <a:gd name="connsiteX51585" fmla="*/ 10609750 w 12184637"/>
              <a:gd name="connsiteY51585" fmla="*/ 1135859 h 4608812"/>
              <a:gd name="connsiteX51586" fmla="*/ 10611517 w 12184637"/>
              <a:gd name="connsiteY51586" fmla="*/ 1135491 h 4608812"/>
              <a:gd name="connsiteX51587" fmla="*/ 10623959 w 12184637"/>
              <a:gd name="connsiteY51587" fmla="*/ 1180106 h 4608812"/>
              <a:gd name="connsiteX51588" fmla="*/ 10627788 w 12184637"/>
              <a:gd name="connsiteY51588" fmla="*/ 1173186 h 4608812"/>
              <a:gd name="connsiteX51589" fmla="*/ 10614978 w 12184637"/>
              <a:gd name="connsiteY51589" fmla="*/ 1128644 h 4608812"/>
              <a:gd name="connsiteX51590" fmla="*/ 10608056 w 12184637"/>
              <a:gd name="connsiteY51590" fmla="*/ 1124815 h 4608812"/>
              <a:gd name="connsiteX51591" fmla="*/ 10604228 w 12184637"/>
              <a:gd name="connsiteY51591" fmla="*/ 1131736 h 4608812"/>
              <a:gd name="connsiteX51592" fmla="*/ 10617038 w 12184637"/>
              <a:gd name="connsiteY51592" fmla="*/ 1176278 h 4608812"/>
              <a:gd name="connsiteX51593" fmla="*/ 10622414 w 12184637"/>
              <a:gd name="connsiteY51593" fmla="*/ 1180327 h 4608812"/>
              <a:gd name="connsiteX51594" fmla="*/ 10623959 w 12184637"/>
              <a:gd name="connsiteY51594" fmla="*/ 1180106 h 4608812"/>
              <a:gd name="connsiteX51595" fmla="*/ 10625726 w 12184637"/>
              <a:gd name="connsiteY51595" fmla="*/ 1225532 h 4608812"/>
              <a:gd name="connsiteX51596" fmla="*/ 10628009 w 12184637"/>
              <a:gd name="connsiteY51596" fmla="*/ 1175026 h 4608812"/>
              <a:gd name="connsiteX51597" fmla="*/ 10622707 w 12184637"/>
              <a:gd name="connsiteY51597" fmla="*/ 1169210 h 4608812"/>
              <a:gd name="connsiteX51598" fmla="*/ 10616892 w 12184637"/>
              <a:gd name="connsiteY51598" fmla="*/ 1174511 h 4608812"/>
              <a:gd name="connsiteX51599" fmla="*/ 10614609 w 12184637"/>
              <a:gd name="connsiteY51599" fmla="*/ 1225016 h 4608812"/>
              <a:gd name="connsiteX51600" fmla="*/ 10619910 w 12184637"/>
              <a:gd name="connsiteY51600" fmla="*/ 1230833 h 4608812"/>
              <a:gd name="connsiteX51601" fmla="*/ 10620205 w 12184637"/>
              <a:gd name="connsiteY51601" fmla="*/ 1230833 h 4608812"/>
              <a:gd name="connsiteX51602" fmla="*/ 10625726 w 12184637"/>
              <a:gd name="connsiteY51602" fmla="*/ 1225532 h 4608812"/>
              <a:gd name="connsiteX51603" fmla="*/ 10595394 w 12184637"/>
              <a:gd name="connsiteY51603" fmla="*/ 1289805 h 4608812"/>
              <a:gd name="connsiteX51604" fmla="*/ 10625138 w 12184637"/>
              <a:gd name="connsiteY51604" fmla="*/ 1227740 h 4608812"/>
              <a:gd name="connsiteX51605" fmla="*/ 10622487 w 12184637"/>
              <a:gd name="connsiteY51605" fmla="*/ 1220305 h 4608812"/>
              <a:gd name="connsiteX51606" fmla="*/ 10615051 w 12184637"/>
              <a:gd name="connsiteY51606" fmla="*/ 1222955 h 4608812"/>
              <a:gd name="connsiteX51607" fmla="*/ 10585307 w 12184637"/>
              <a:gd name="connsiteY51607" fmla="*/ 1285019 h 4608812"/>
              <a:gd name="connsiteX51608" fmla="*/ 10587958 w 12184637"/>
              <a:gd name="connsiteY51608" fmla="*/ 1292455 h 4608812"/>
              <a:gd name="connsiteX51609" fmla="*/ 10590387 w 12184637"/>
              <a:gd name="connsiteY51609" fmla="*/ 1292971 h 4608812"/>
              <a:gd name="connsiteX51610" fmla="*/ 10595394 w 12184637"/>
              <a:gd name="connsiteY51610" fmla="*/ 1289805 h 4608812"/>
              <a:gd name="connsiteX51611" fmla="*/ 10550705 w 12184637"/>
              <a:gd name="connsiteY51611" fmla="*/ 1363502 h 4608812"/>
              <a:gd name="connsiteX51612" fmla="*/ 10595099 w 12184637"/>
              <a:gd name="connsiteY51612" fmla="*/ 1290247 h 4608812"/>
              <a:gd name="connsiteX51613" fmla="*/ 10593258 w 12184637"/>
              <a:gd name="connsiteY51613" fmla="*/ 1282590 h 4608812"/>
              <a:gd name="connsiteX51614" fmla="*/ 10585602 w 12184637"/>
              <a:gd name="connsiteY51614" fmla="*/ 1284430 h 4608812"/>
              <a:gd name="connsiteX51615" fmla="*/ 10541207 w 12184637"/>
              <a:gd name="connsiteY51615" fmla="*/ 1357685 h 4608812"/>
              <a:gd name="connsiteX51616" fmla="*/ 10543048 w 12184637"/>
              <a:gd name="connsiteY51616" fmla="*/ 1365342 h 4608812"/>
              <a:gd name="connsiteX51617" fmla="*/ 10545993 w 12184637"/>
              <a:gd name="connsiteY51617" fmla="*/ 1366152 h 4608812"/>
              <a:gd name="connsiteX51618" fmla="*/ 10550705 w 12184637"/>
              <a:gd name="connsiteY51618" fmla="*/ 1363502 h 4608812"/>
              <a:gd name="connsiteX51619" fmla="*/ 10504469 w 12184637"/>
              <a:gd name="connsiteY51619" fmla="*/ 1447432 h 4608812"/>
              <a:gd name="connsiteX51620" fmla="*/ 10550851 w 12184637"/>
              <a:gd name="connsiteY51620" fmla="*/ 1363354 h 4608812"/>
              <a:gd name="connsiteX51621" fmla="*/ 10548643 w 12184637"/>
              <a:gd name="connsiteY51621" fmla="*/ 1355771 h 4608812"/>
              <a:gd name="connsiteX51622" fmla="*/ 10541060 w 12184637"/>
              <a:gd name="connsiteY51622" fmla="*/ 1357980 h 4608812"/>
              <a:gd name="connsiteX51623" fmla="*/ 10494677 w 12184637"/>
              <a:gd name="connsiteY51623" fmla="*/ 1442058 h 4608812"/>
              <a:gd name="connsiteX51624" fmla="*/ 10496886 w 12184637"/>
              <a:gd name="connsiteY51624" fmla="*/ 1449641 h 4608812"/>
              <a:gd name="connsiteX51625" fmla="*/ 10499610 w 12184637"/>
              <a:gd name="connsiteY51625" fmla="*/ 1450303 h 4608812"/>
              <a:gd name="connsiteX51626" fmla="*/ 10504469 w 12184637"/>
              <a:gd name="connsiteY51626" fmla="*/ 1447432 h 4608812"/>
              <a:gd name="connsiteX51627" fmla="*/ 10459338 w 12184637"/>
              <a:gd name="connsiteY51627" fmla="*/ 1537400 h 4608812"/>
              <a:gd name="connsiteX51628" fmla="*/ 10504543 w 12184637"/>
              <a:gd name="connsiteY51628" fmla="*/ 1447211 h 4608812"/>
              <a:gd name="connsiteX51629" fmla="*/ 10502039 w 12184637"/>
              <a:gd name="connsiteY51629" fmla="*/ 1439702 h 4608812"/>
              <a:gd name="connsiteX51630" fmla="*/ 10494530 w 12184637"/>
              <a:gd name="connsiteY51630" fmla="*/ 1442205 h 4608812"/>
              <a:gd name="connsiteX51631" fmla="*/ 10449325 w 12184637"/>
              <a:gd name="connsiteY51631" fmla="*/ 1532393 h 4608812"/>
              <a:gd name="connsiteX51632" fmla="*/ 10451828 w 12184637"/>
              <a:gd name="connsiteY51632" fmla="*/ 1539903 h 4608812"/>
              <a:gd name="connsiteX51633" fmla="*/ 10454405 w 12184637"/>
              <a:gd name="connsiteY51633" fmla="*/ 1540492 h 4608812"/>
              <a:gd name="connsiteX51634" fmla="*/ 10459338 w 12184637"/>
              <a:gd name="connsiteY51634" fmla="*/ 1537400 h 4608812"/>
              <a:gd name="connsiteX51635" fmla="*/ 10418477 w 12184637"/>
              <a:gd name="connsiteY51635" fmla="*/ 1629061 h 4608812"/>
              <a:gd name="connsiteX51636" fmla="*/ 10459485 w 12184637"/>
              <a:gd name="connsiteY51636" fmla="*/ 1537179 h 4608812"/>
              <a:gd name="connsiteX51637" fmla="*/ 10456688 w 12184637"/>
              <a:gd name="connsiteY51637" fmla="*/ 1529816 h 4608812"/>
              <a:gd name="connsiteX51638" fmla="*/ 10449325 w 12184637"/>
              <a:gd name="connsiteY51638" fmla="*/ 1532614 h 4608812"/>
              <a:gd name="connsiteX51639" fmla="*/ 10408317 w 12184637"/>
              <a:gd name="connsiteY51639" fmla="*/ 1624496 h 4608812"/>
              <a:gd name="connsiteX51640" fmla="*/ 10411114 w 12184637"/>
              <a:gd name="connsiteY51640" fmla="*/ 1631858 h 4608812"/>
              <a:gd name="connsiteX51641" fmla="*/ 10413397 w 12184637"/>
              <a:gd name="connsiteY51641" fmla="*/ 1632374 h 4608812"/>
              <a:gd name="connsiteX51642" fmla="*/ 10418477 w 12184637"/>
              <a:gd name="connsiteY51642" fmla="*/ 1629061 h 4608812"/>
              <a:gd name="connsiteX51643" fmla="*/ 10384316 w 12184637"/>
              <a:gd name="connsiteY51643" fmla="*/ 1716451 h 4608812"/>
              <a:gd name="connsiteX51644" fmla="*/ 10418550 w 12184637"/>
              <a:gd name="connsiteY51644" fmla="*/ 1628766 h 4608812"/>
              <a:gd name="connsiteX51645" fmla="*/ 10415385 w 12184637"/>
              <a:gd name="connsiteY51645" fmla="*/ 1621551 h 4608812"/>
              <a:gd name="connsiteX51646" fmla="*/ 10408169 w 12184637"/>
              <a:gd name="connsiteY51646" fmla="*/ 1624717 h 4608812"/>
              <a:gd name="connsiteX51647" fmla="*/ 10373935 w 12184637"/>
              <a:gd name="connsiteY51647" fmla="*/ 1712402 h 4608812"/>
              <a:gd name="connsiteX51648" fmla="*/ 10377101 w 12184637"/>
              <a:gd name="connsiteY51648" fmla="*/ 1719617 h 4608812"/>
              <a:gd name="connsiteX51649" fmla="*/ 10379162 w 12184637"/>
              <a:gd name="connsiteY51649" fmla="*/ 1719985 h 4608812"/>
              <a:gd name="connsiteX51650" fmla="*/ 10384316 w 12184637"/>
              <a:gd name="connsiteY51650" fmla="*/ 1716451 h 4608812"/>
              <a:gd name="connsiteX51651" fmla="*/ 10359357 w 12184637"/>
              <a:gd name="connsiteY51651" fmla="*/ 1793903 h 4608812"/>
              <a:gd name="connsiteX51652" fmla="*/ 10384389 w 12184637"/>
              <a:gd name="connsiteY51652" fmla="*/ 1716157 h 4608812"/>
              <a:gd name="connsiteX51653" fmla="*/ 10380782 w 12184637"/>
              <a:gd name="connsiteY51653" fmla="*/ 1709162 h 4608812"/>
              <a:gd name="connsiteX51654" fmla="*/ 10373788 w 12184637"/>
              <a:gd name="connsiteY51654" fmla="*/ 1712770 h 4608812"/>
              <a:gd name="connsiteX51655" fmla="*/ 10348756 w 12184637"/>
              <a:gd name="connsiteY51655" fmla="*/ 1790516 h 4608812"/>
              <a:gd name="connsiteX51656" fmla="*/ 10352363 w 12184637"/>
              <a:gd name="connsiteY51656" fmla="*/ 1797510 h 4608812"/>
              <a:gd name="connsiteX51657" fmla="*/ 10354130 w 12184637"/>
              <a:gd name="connsiteY51657" fmla="*/ 1797805 h 4608812"/>
              <a:gd name="connsiteX51658" fmla="*/ 10359357 w 12184637"/>
              <a:gd name="connsiteY51658" fmla="*/ 1793903 h 4608812"/>
              <a:gd name="connsiteX51659" fmla="*/ 10332485 w 12184637"/>
              <a:gd name="connsiteY51659" fmla="*/ 1857366 h 4608812"/>
              <a:gd name="connsiteX51660" fmla="*/ 10359211 w 12184637"/>
              <a:gd name="connsiteY51660" fmla="*/ 1794418 h 4608812"/>
              <a:gd name="connsiteX51661" fmla="*/ 10356266 w 12184637"/>
              <a:gd name="connsiteY51661" fmla="*/ 1787130 h 4608812"/>
              <a:gd name="connsiteX51662" fmla="*/ 10348977 w 12184637"/>
              <a:gd name="connsiteY51662" fmla="*/ 1790074 h 4608812"/>
              <a:gd name="connsiteX51663" fmla="*/ 10322252 w 12184637"/>
              <a:gd name="connsiteY51663" fmla="*/ 1853022 h 4608812"/>
              <a:gd name="connsiteX51664" fmla="*/ 10325197 w 12184637"/>
              <a:gd name="connsiteY51664" fmla="*/ 1860311 h 4608812"/>
              <a:gd name="connsiteX51665" fmla="*/ 10327405 w 12184637"/>
              <a:gd name="connsiteY51665" fmla="*/ 1860753 h 4608812"/>
              <a:gd name="connsiteX51666" fmla="*/ 10332485 w 12184637"/>
              <a:gd name="connsiteY51666" fmla="*/ 1857366 h 4608812"/>
              <a:gd name="connsiteX51667" fmla="*/ 10292360 w 12184637"/>
              <a:gd name="connsiteY51667" fmla="*/ 1902276 h 4608812"/>
              <a:gd name="connsiteX51668" fmla="*/ 10331528 w 12184637"/>
              <a:gd name="connsiteY51668" fmla="*/ 1858912 h 4608812"/>
              <a:gd name="connsiteX51669" fmla="*/ 10331160 w 12184637"/>
              <a:gd name="connsiteY51669" fmla="*/ 1851034 h 4608812"/>
              <a:gd name="connsiteX51670" fmla="*/ 10323283 w 12184637"/>
              <a:gd name="connsiteY51670" fmla="*/ 1851403 h 4608812"/>
              <a:gd name="connsiteX51671" fmla="*/ 10284114 w 12184637"/>
              <a:gd name="connsiteY51671" fmla="*/ 1894766 h 4608812"/>
              <a:gd name="connsiteX51672" fmla="*/ 10284483 w 12184637"/>
              <a:gd name="connsiteY51672" fmla="*/ 1902644 h 4608812"/>
              <a:gd name="connsiteX51673" fmla="*/ 10288238 w 12184637"/>
              <a:gd name="connsiteY51673" fmla="*/ 1904117 h 4608812"/>
              <a:gd name="connsiteX51674" fmla="*/ 10292360 w 12184637"/>
              <a:gd name="connsiteY51674" fmla="*/ 1902276 h 4608812"/>
              <a:gd name="connsiteX51675" fmla="*/ 10240677 w 12184637"/>
              <a:gd name="connsiteY51675" fmla="*/ 1944389 h 4608812"/>
              <a:gd name="connsiteX51676" fmla="*/ 10291698 w 12184637"/>
              <a:gd name="connsiteY51676" fmla="*/ 1902792 h 4608812"/>
              <a:gd name="connsiteX51677" fmla="*/ 10292508 w 12184637"/>
              <a:gd name="connsiteY51677" fmla="*/ 1894988 h 4608812"/>
              <a:gd name="connsiteX51678" fmla="*/ 10284704 w 12184637"/>
              <a:gd name="connsiteY51678" fmla="*/ 1894178 h 4608812"/>
              <a:gd name="connsiteX51679" fmla="*/ 10233683 w 12184637"/>
              <a:gd name="connsiteY51679" fmla="*/ 1935775 h 4608812"/>
              <a:gd name="connsiteX51680" fmla="*/ 10232873 w 12184637"/>
              <a:gd name="connsiteY51680" fmla="*/ 1943579 h 4608812"/>
              <a:gd name="connsiteX51681" fmla="*/ 10237217 w 12184637"/>
              <a:gd name="connsiteY51681" fmla="*/ 1945640 h 4608812"/>
              <a:gd name="connsiteX51682" fmla="*/ 10240677 w 12184637"/>
              <a:gd name="connsiteY51682" fmla="*/ 1944389 h 4608812"/>
              <a:gd name="connsiteX51683" fmla="*/ 10178613 w 12184637"/>
              <a:gd name="connsiteY51683" fmla="*/ 2001594 h 4608812"/>
              <a:gd name="connsiteX51684" fmla="*/ 10240971 w 12184637"/>
              <a:gd name="connsiteY51684" fmla="*/ 1944168 h 4608812"/>
              <a:gd name="connsiteX51685" fmla="*/ 10241266 w 12184637"/>
              <a:gd name="connsiteY51685" fmla="*/ 1936290 h 4608812"/>
              <a:gd name="connsiteX51686" fmla="*/ 10233388 w 12184637"/>
              <a:gd name="connsiteY51686" fmla="*/ 1935996 h 4608812"/>
              <a:gd name="connsiteX51687" fmla="*/ 10171029 w 12184637"/>
              <a:gd name="connsiteY51687" fmla="*/ 1993422 h 4608812"/>
              <a:gd name="connsiteX51688" fmla="*/ 10170735 w 12184637"/>
              <a:gd name="connsiteY51688" fmla="*/ 2001299 h 4608812"/>
              <a:gd name="connsiteX51689" fmla="*/ 10174858 w 12184637"/>
              <a:gd name="connsiteY51689" fmla="*/ 2003066 h 4608812"/>
              <a:gd name="connsiteX51690" fmla="*/ 10178613 w 12184637"/>
              <a:gd name="connsiteY51690" fmla="*/ 2001594 h 4608812"/>
              <a:gd name="connsiteX51691" fmla="*/ 10107051 w 12184637"/>
              <a:gd name="connsiteY51691" fmla="*/ 2100175 h 4608812"/>
              <a:gd name="connsiteX51692" fmla="*/ 10179349 w 12184637"/>
              <a:gd name="connsiteY51692" fmla="*/ 2000858 h 4608812"/>
              <a:gd name="connsiteX51693" fmla="*/ 10178097 w 12184637"/>
              <a:gd name="connsiteY51693" fmla="*/ 1993054 h 4608812"/>
              <a:gd name="connsiteX51694" fmla="*/ 10170293 w 12184637"/>
              <a:gd name="connsiteY51694" fmla="*/ 1994305 h 4608812"/>
              <a:gd name="connsiteX51695" fmla="*/ 10097995 w 12184637"/>
              <a:gd name="connsiteY51695" fmla="*/ 2093623 h 4608812"/>
              <a:gd name="connsiteX51696" fmla="*/ 10099247 w 12184637"/>
              <a:gd name="connsiteY51696" fmla="*/ 2101427 h 4608812"/>
              <a:gd name="connsiteX51697" fmla="*/ 10102559 w 12184637"/>
              <a:gd name="connsiteY51697" fmla="*/ 2102458 h 4608812"/>
              <a:gd name="connsiteX51698" fmla="*/ 10107051 w 12184637"/>
              <a:gd name="connsiteY51698" fmla="*/ 2100175 h 4608812"/>
              <a:gd name="connsiteX51699" fmla="*/ 10026875 w 12184637"/>
              <a:gd name="connsiteY51699" fmla="*/ 2265828 h 4608812"/>
              <a:gd name="connsiteX51700" fmla="*/ 10107566 w 12184637"/>
              <a:gd name="connsiteY51700" fmla="*/ 2099292 h 4608812"/>
              <a:gd name="connsiteX51701" fmla="*/ 10104990 w 12184637"/>
              <a:gd name="connsiteY51701" fmla="*/ 2091856 h 4608812"/>
              <a:gd name="connsiteX51702" fmla="*/ 10097554 w 12184637"/>
              <a:gd name="connsiteY51702" fmla="*/ 2094433 h 4608812"/>
              <a:gd name="connsiteX51703" fmla="*/ 10016863 w 12184637"/>
              <a:gd name="connsiteY51703" fmla="*/ 2260968 h 4608812"/>
              <a:gd name="connsiteX51704" fmla="*/ 10019439 w 12184637"/>
              <a:gd name="connsiteY51704" fmla="*/ 2268404 h 4608812"/>
              <a:gd name="connsiteX51705" fmla="*/ 10021942 w 12184637"/>
              <a:gd name="connsiteY51705" fmla="*/ 2268993 h 4608812"/>
              <a:gd name="connsiteX51706" fmla="*/ 10026875 w 12184637"/>
              <a:gd name="connsiteY51706" fmla="*/ 2265828 h 4608812"/>
              <a:gd name="connsiteX51707" fmla="*/ 9941840 w 12184637"/>
              <a:gd name="connsiteY51707" fmla="*/ 2465788 h 4608812"/>
              <a:gd name="connsiteX51708" fmla="*/ 10027023 w 12184637"/>
              <a:gd name="connsiteY51708" fmla="*/ 2265607 h 4608812"/>
              <a:gd name="connsiteX51709" fmla="*/ 10024078 w 12184637"/>
              <a:gd name="connsiteY51709" fmla="*/ 2258318 h 4608812"/>
              <a:gd name="connsiteX51710" fmla="*/ 10016789 w 12184637"/>
              <a:gd name="connsiteY51710" fmla="*/ 2261263 h 4608812"/>
              <a:gd name="connsiteX51711" fmla="*/ 9931607 w 12184637"/>
              <a:gd name="connsiteY51711" fmla="*/ 2461444 h 4608812"/>
              <a:gd name="connsiteX51712" fmla="*/ 9934552 w 12184637"/>
              <a:gd name="connsiteY51712" fmla="*/ 2468733 h 4608812"/>
              <a:gd name="connsiteX51713" fmla="*/ 9936761 w 12184637"/>
              <a:gd name="connsiteY51713" fmla="*/ 2469175 h 4608812"/>
              <a:gd name="connsiteX51714" fmla="*/ 9941840 w 12184637"/>
              <a:gd name="connsiteY51714" fmla="*/ 2465788 h 4608812"/>
              <a:gd name="connsiteX51715" fmla="*/ 9856069 w 12184637"/>
              <a:gd name="connsiteY51715" fmla="*/ 2667221 h 4608812"/>
              <a:gd name="connsiteX51716" fmla="*/ 9941767 w 12184637"/>
              <a:gd name="connsiteY51716" fmla="*/ 2465788 h 4608812"/>
              <a:gd name="connsiteX51717" fmla="*/ 9938822 w 12184637"/>
              <a:gd name="connsiteY51717" fmla="*/ 2458499 h 4608812"/>
              <a:gd name="connsiteX51718" fmla="*/ 9931533 w 12184637"/>
              <a:gd name="connsiteY51718" fmla="*/ 2461444 h 4608812"/>
              <a:gd name="connsiteX51719" fmla="*/ 9845835 w 12184637"/>
              <a:gd name="connsiteY51719" fmla="*/ 2662877 h 4608812"/>
              <a:gd name="connsiteX51720" fmla="*/ 9848781 w 12184637"/>
              <a:gd name="connsiteY51720" fmla="*/ 2670166 h 4608812"/>
              <a:gd name="connsiteX51721" fmla="*/ 9850990 w 12184637"/>
              <a:gd name="connsiteY51721" fmla="*/ 2670608 h 4608812"/>
              <a:gd name="connsiteX51722" fmla="*/ 9856069 w 12184637"/>
              <a:gd name="connsiteY51722" fmla="*/ 2667221 h 4608812"/>
              <a:gd name="connsiteX51723" fmla="*/ 9773759 w 12184637"/>
              <a:gd name="connsiteY51723" fmla="*/ 2856801 h 4608812"/>
              <a:gd name="connsiteX51724" fmla="*/ 9856069 w 12184637"/>
              <a:gd name="connsiteY51724" fmla="*/ 2667295 h 4608812"/>
              <a:gd name="connsiteX51725" fmla="*/ 9853198 w 12184637"/>
              <a:gd name="connsiteY51725" fmla="*/ 2659933 h 4608812"/>
              <a:gd name="connsiteX51726" fmla="*/ 9845835 w 12184637"/>
              <a:gd name="connsiteY51726" fmla="*/ 2662804 h 4608812"/>
              <a:gd name="connsiteX51727" fmla="*/ 9763525 w 12184637"/>
              <a:gd name="connsiteY51727" fmla="*/ 2852310 h 4608812"/>
              <a:gd name="connsiteX51728" fmla="*/ 9766397 w 12184637"/>
              <a:gd name="connsiteY51728" fmla="*/ 2859672 h 4608812"/>
              <a:gd name="connsiteX51729" fmla="*/ 9768678 w 12184637"/>
              <a:gd name="connsiteY51729" fmla="*/ 2860114 h 4608812"/>
              <a:gd name="connsiteX51730" fmla="*/ 9773759 w 12184637"/>
              <a:gd name="connsiteY51730" fmla="*/ 2856801 h 4608812"/>
              <a:gd name="connsiteX51731" fmla="*/ 9698589 w 12184637"/>
              <a:gd name="connsiteY51731" fmla="*/ 3021864 h 4608812"/>
              <a:gd name="connsiteX51732" fmla="*/ 9773685 w 12184637"/>
              <a:gd name="connsiteY51732" fmla="*/ 2856875 h 4608812"/>
              <a:gd name="connsiteX51733" fmla="*/ 9770888 w 12184637"/>
              <a:gd name="connsiteY51733" fmla="*/ 2849512 h 4608812"/>
              <a:gd name="connsiteX51734" fmla="*/ 9763525 w 12184637"/>
              <a:gd name="connsiteY51734" fmla="*/ 2852310 h 4608812"/>
              <a:gd name="connsiteX51735" fmla="*/ 9688429 w 12184637"/>
              <a:gd name="connsiteY51735" fmla="*/ 3017299 h 4608812"/>
              <a:gd name="connsiteX51736" fmla="*/ 9691227 w 12184637"/>
              <a:gd name="connsiteY51736" fmla="*/ 3024662 h 4608812"/>
              <a:gd name="connsiteX51737" fmla="*/ 9693583 w 12184637"/>
              <a:gd name="connsiteY51737" fmla="*/ 3025177 h 4608812"/>
              <a:gd name="connsiteX51738" fmla="*/ 9698589 w 12184637"/>
              <a:gd name="connsiteY51738" fmla="*/ 3021864 h 4608812"/>
              <a:gd name="connsiteX51739" fmla="*/ 9629237 w 12184637"/>
              <a:gd name="connsiteY51739" fmla="*/ 3164178 h 4608812"/>
              <a:gd name="connsiteX51740" fmla="*/ 9698589 w 12184637"/>
              <a:gd name="connsiteY51740" fmla="*/ 3022011 h 4608812"/>
              <a:gd name="connsiteX51741" fmla="*/ 9696012 w 12184637"/>
              <a:gd name="connsiteY51741" fmla="*/ 3014575 h 4608812"/>
              <a:gd name="connsiteX51742" fmla="*/ 9688576 w 12184637"/>
              <a:gd name="connsiteY51742" fmla="*/ 3017152 h 4608812"/>
              <a:gd name="connsiteX51743" fmla="*/ 9619224 w 12184637"/>
              <a:gd name="connsiteY51743" fmla="*/ 3159319 h 4608812"/>
              <a:gd name="connsiteX51744" fmla="*/ 9621801 w 12184637"/>
              <a:gd name="connsiteY51744" fmla="*/ 3166755 h 4608812"/>
              <a:gd name="connsiteX51745" fmla="*/ 9624303 w 12184637"/>
              <a:gd name="connsiteY51745" fmla="*/ 3167344 h 4608812"/>
              <a:gd name="connsiteX51746" fmla="*/ 9629237 w 12184637"/>
              <a:gd name="connsiteY51746" fmla="*/ 3164178 h 4608812"/>
              <a:gd name="connsiteX51747" fmla="*/ 9564007 w 12184637"/>
              <a:gd name="connsiteY51747" fmla="*/ 3285362 h 4608812"/>
              <a:gd name="connsiteX51748" fmla="*/ 9629089 w 12184637"/>
              <a:gd name="connsiteY51748" fmla="*/ 3164399 h 4608812"/>
              <a:gd name="connsiteX51749" fmla="*/ 9626806 w 12184637"/>
              <a:gd name="connsiteY51749" fmla="*/ 3156815 h 4608812"/>
              <a:gd name="connsiteX51750" fmla="*/ 9619224 w 12184637"/>
              <a:gd name="connsiteY51750" fmla="*/ 3159098 h 4608812"/>
              <a:gd name="connsiteX51751" fmla="*/ 9554140 w 12184637"/>
              <a:gd name="connsiteY51751" fmla="*/ 3280061 h 4608812"/>
              <a:gd name="connsiteX51752" fmla="*/ 9556423 w 12184637"/>
              <a:gd name="connsiteY51752" fmla="*/ 3287644 h 4608812"/>
              <a:gd name="connsiteX51753" fmla="*/ 9559073 w 12184637"/>
              <a:gd name="connsiteY51753" fmla="*/ 3288307 h 4608812"/>
              <a:gd name="connsiteX51754" fmla="*/ 9564007 w 12184637"/>
              <a:gd name="connsiteY51754" fmla="*/ 3285362 h 4608812"/>
              <a:gd name="connsiteX51755" fmla="*/ 9501794 w 12184637"/>
              <a:gd name="connsiteY51755" fmla="*/ 3386888 h 4608812"/>
              <a:gd name="connsiteX51756" fmla="*/ 9563933 w 12184637"/>
              <a:gd name="connsiteY51756" fmla="*/ 3285656 h 4608812"/>
              <a:gd name="connsiteX51757" fmla="*/ 9562092 w 12184637"/>
              <a:gd name="connsiteY51757" fmla="*/ 3277999 h 4608812"/>
              <a:gd name="connsiteX51758" fmla="*/ 9554435 w 12184637"/>
              <a:gd name="connsiteY51758" fmla="*/ 3279840 h 4608812"/>
              <a:gd name="connsiteX51759" fmla="*/ 9492298 w 12184637"/>
              <a:gd name="connsiteY51759" fmla="*/ 3381072 h 4608812"/>
              <a:gd name="connsiteX51760" fmla="*/ 9494138 w 12184637"/>
              <a:gd name="connsiteY51760" fmla="*/ 3388729 h 4608812"/>
              <a:gd name="connsiteX51761" fmla="*/ 9497082 w 12184637"/>
              <a:gd name="connsiteY51761" fmla="*/ 3389539 h 4608812"/>
              <a:gd name="connsiteX51762" fmla="*/ 9501794 w 12184637"/>
              <a:gd name="connsiteY51762" fmla="*/ 3386888 h 4608812"/>
              <a:gd name="connsiteX51763" fmla="*/ 9441129 w 12184637"/>
              <a:gd name="connsiteY51763" fmla="*/ 3470156 h 4608812"/>
              <a:gd name="connsiteX51764" fmla="*/ 9501574 w 12184637"/>
              <a:gd name="connsiteY51764" fmla="*/ 3387256 h 4608812"/>
              <a:gd name="connsiteX51765" fmla="*/ 9500322 w 12184637"/>
              <a:gd name="connsiteY51765" fmla="*/ 3379452 h 4608812"/>
              <a:gd name="connsiteX51766" fmla="*/ 9492518 w 12184637"/>
              <a:gd name="connsiteY51766" fmla="*/ 3380704 h 4608812"/>
              <a:gd name="connsiteX51767" fmla="*/ 9432073 w 12184637"/>
              <a:gd name="connsiteY51767" fmla="*/ 3463603 h 4608812"/>
              <a:gd name="connsiteX51768" fmla="*/ 9433325 w 12184637"/>
              <a:gd name="connsiteY51768" fmla="*/ 3471407 h 4608812"/>
              <a:gd name="connsiteX51769" fmla="*/ 9436638 w 12184637"/>
              <a:gd name="connsiteY51769" fmla="*/ 3472438 h 4608812"/>
              <a:gd name="connsiteX51770" fmla="*/ 9441129 w 12184637"/>
              <a:gd name="connsiteY51770" fmla="*/ 3470156 h 4608812"/>
              <a:gd name="connsiteX51771" fmla="*/ 9380390 w 12184637"/>
              <a:gd name="connsiteY51771" fmla="*/ 3538110 h 4608812"/>
              <a:gd name="connsiteX51772" fmla="*/ 9440761 w 12184637"/>
              <a:gd name="connsiteY51772" fmla="*/ 3470524 h 4608812"/>
              <a:gd name="connsiteX51773" fmla="*/ 9440319 w 12184637"/>
              <a:gd name="connsiteY51773" fmla="*/ 3462646 h 4608812"/>
              <a:gd name="connsiteX51774" fmla="*/ 9432442 w 12184637"/>
              <a:gd name="connsiteY51774" fmla="*/ 3463088 h 4608812"/>
              <a:gd name="connsiteX51775" fmla="*/ 9372070 w 12184637"/>
              <a:gd name="connsiteY51775" fmla="*/ 3530600 h 4608812"/>
              <a:gd name="connsiteX51776" fmla="*/ 9372513 w 12184637"/>
              <a:gd name="connsiteY51776" fmla="*/ 3538478 h 4608812"/>
              <a:gd name="connsiteX51777" fmla="*/ 9376267 w 12184637"/>
              <a:gd name="connsiteY51777" fmla="*/ 3539877 h 4608812"/>
              <a:gd name="connsiteX51778" fmla="*/ 9380390 w 12184637"/>
              <a:gd name="connsiteY51778" fmla="*/ 3538110 h 4608812"/>
              <a:gd name="connsiteX51779" fmla="*/ 9317958 w 12184637"/>
              <a:gd name="connsiteY51779" fmla="*/ 3593769 h 4608812"/>
              <a:gd name="connsiteX51780" fmla="*/ 9379949 w 12184637"/>
              <a:gd name="connsiteY51780" fmla="*/ 3538552 h 4608812"/>
              <a:gd name="connsiteX51781" fmla="*/ 9380390 w 12184637"/>
              <a:gd name="connsiteY51781" fmla="*/ 3530674 h 4608812"/>
              <a:gd name="connsiteX51782" fmla="*/ 9372513 w 12184637"/>
              <a:gd name="connsiteY51782" fmla="*/ 3530232 h 4608812"/>
              <a:gd name="connsiteX51783" fmla="*/ 9310521 w 12184637"/>
              <a:gd name="connsiteY51783" fmla="*/ 3585450 h 4608812"/>
              <a:gd name="connsiteX51784" fmla="*/ 9310080 w 12184637"/>
              <a:gd name="connsiteY51784" fmla="*/ 3593327 h 4608812"/>
              <a:gd name="connsiteX51785" fmla="*/ 9314276 w 12184637"/>
              <a:gd name="connsiteY51785" fmla="*/ 3595168 h 4608812"/>
              <a:gd name="connsiteX51786" fmla="*/ 9317958 w 12184637"/>
              <a:gd name="connsiteY51786" fmla="*/ 3593769 h 4608812"/>
              <a:gd name="connsiteX51787" fmla="*/ 9252359 w 12184637"/>
              <a:gd name="connsiteY51787" fmla="*/ 3640078 h 4608812"/>
              <a:gd name="connsiteX51788" fmla="*/ 9317443 w 12184637"/>
              <a:gd name="connsiteY51788" fmla="*/ 3594137 h 4608812"/>
              <a:gd name="connsiteX51789" fmla="*/ 9318767 w 12184637"/>
              <a:gd name="connsiteY51789" fmla="*/ 3586333 h 4608812"/>
              <a:gd name="connsiteX51790" fmla="*/ 9310964 w 12184637"/>
              <a:gd name="connsiteY51790" fmla="*/ 3585008 h 4608812"/>
              <a:gd name="connsiteX51791" fmla="*/ 9245880 w 12184637"/>
              <a:gd name="connsiteY51791" fmla="*/ 3630949 h 4608812"/>
              <a:gd name="connsiteX51792" fmla="*/ 9244555 w 12184637"/>
              <a:gd name="connsiteY51792" fmla="*/ 3638753 h 4608812"/>
              <a:gd name="connsiteX51793" fmla="*/ 9249120 w 12184637"/>
              <a:gd name="connsiteY51793" fmla="*/ 3641109 h 4608812"/>
              <a:gd name="connsiteX51794" fmla="*/ 9252359 w 12184637"/>
              <a:gd name="connsiteY51794" fmla="*/ 3640078 h 4608812"/>
              <a:gd name="connsiteX51795" fmla="*/ 11151911 w 12184637"/>
              <a:gd name="connsiteY51795" fmla="*/ 214170 h 4608812"/>
              <a:gd name="connsiteX51796" fmla="*/ 11175397 w 12184637"/>
              <a:gd name="connsiteY51796" fmla="*/ 184868 h 4608812"/>
              <a:gd name="connsiteX51797" fmla="*/ 11174514 w 12184637"/>
              <a:gd name="connsiteY51797" fmla="*/ 177064 h 4608812"/>
              <a:gd name="connsiteX51798" fmla="*/ 11166709 w 12184637"/>
              <a:gd name="connsiteY51798" fmla="*/ 177947 h 4608812"/>
              <a:gd name="connsiteX51799" fmla="*/ 11143224 w 12184637"/>
              <a:gd name="connsiteY51799" fmla="*/ 207249 h 4608812"/>
              <a:gd name="connsiteX51800" fmla="*/ 11144107 w 12184637"/>
              <a:gd name="connsiteY51800" fmla="*/ 215053 h 4608812"/>
              <a:gd name="connsiteX51801" fmla="*/ 11147641 w 12184637"/>
              <a:gd name="connsiteY51801" fmla="*/ 216305 h 4608812"/>
              <a:gd name="connsiteX51802" fmla="*/ 11151911 w 12184637"/>
              <a:gd name="connsiteY51802" fmla="*/ 214170 h 4608812"/>
              <a:gd name="connsiteX51803" fmla="*/ 11140058 w 12184637"/>
              <a:gd name="connsiteY51803" fmla="*/ 226833 h 4608812"/>
              <a:gd name="connsiteX51804" fmla="*/ 11151617 w 12184637"/>
              <a:gd name="connsiteY51804" fmla="*/ 214538 h 4608812"/>
              <a:gd name="connsiteX51805" fmla="*/ 11151396 w 12184637"/>
              <a:gd name="connsiteY51805" fmla="*/ 206660 h 4608812"/>
              <a:gd name="connsiteX51806" fmla="*/ 11143518 w 12184637"/>
              <a:gd name="connsiteY51806" fmla="*/ 206881 h 4608812"/>
              <a:gd name="connsiteX51807" fmla="*/ 11131959 w 12184637"/>
              <a:gd name="connsiteY51807" fmla="*/ 219176 h 4608812"/>
              <a:gd name="connsiteX51808" fmla="*/ 11132180 w 12184637"/>
              <a:gd name="connsiteY51808" fmla="*/ 227054 h 4608812"/>
              <a:gd name="connsiteX51809" fmla="*/ 11136009 w 12184637"/>
              <a:gd name="connsiteY51809" fmla="*/ 228600 h 4608812"/>
              <a:gd name="connsiteX51810" fmla="*/ 11140058 w 12184637"/>
              <a:gd name="connsiteY51810" fmla="*/ 226833 h 4608812"/>
              <a:gd name="connsiteX51811" fmla="*/ 11115909 w 12184637"/>
              <a:gd name="connsiteY51811" fmla="*/ 252601 h 4608812"/>
              <a:gd name="connsiteX51812" fmla="*/ 11140058 w 12184637"/>
              <a:gd name="connsiteY51812" fmla="*/ 226759 h 4608812"/>
              <a:gd name="connsiteX51813" fmla="*/ 11139763 w 12184637"/>
              <a:gd name="connsiteY51813" fmla="*/ 218882 h 4608812"/>
              <a:gd name="connsiteX51814" fmla="*/ 11131886 w 12184637"/>
              <a:gd name="connsiteY51814" fmla="*/ 219176 h 4608812"/>
              <a:gd name="connsiteX51815" fmla="*/ 11107737 w 12184637"/>
              <a:gd name="connsiteY51815" fmla="*/ 245018 h 4608812"/>
              <a:gd name="connsiteX51816" fmla="*/ 11108032 w 12184637"/>
              <a:gd name="connsiteY51816" fmla="*/ 252896 h 4608812"/>
              <a:gd name="connsiteX51817" fmla="*/ 11111860 w 12184637"/>
              <a:gd name="connsiteY51817" fmla="*/ 254368 h 4608812"/>
              <a:gd name="connsiteX51818" fmla="*/ 11115909 w 12184637"/>
              <a:gd name="connsiteY51818" fmla="*/ 252601 h 4608812"/>
              <a:gd name="connsiteX51819" fmla="*/ 11094412 w 12184637"/>
              <a:gd name="connsiteY51819" fmla="*/ 283523 h 4608812"/>
              <a:gd name="connsiteX51820" fmla="*/ 11116351 w 12184637"/>
              <a:gd name="connsiteY51820" fmla="*/ 252012 h 4608812"/>
              <a:gd name="connsiteX51821" fmla="*/ 11114952 w 12184637"/>
              <a:gd name="connsiteY51821" fmla="*/ 244282 h 4608812"/>
              <a:gd name="connsiteX51822" fmla="*/ 11107222 w 12184637"/>
              <a:gd name="connsiteY51822" fmla="*/ 245681 h 4608812"/>
              <a:gd name="connsiteX51823" fmla="*/ 11085283 w 12184637"/>
              <a:gd name="connsiteY51823" fmla="*/ 277191 h 4608812"/>
              <a:gd name="connsiteX51824" fmla="*/ 11086681 w 12184637"/>
              <a:gd name="connsiteY51824" fmla="*/ 284922 h 4608812"/>
              <a:gd name="connsiteX51825" fmla="*/ 11089921 w 12184637"/>
              <a:gd name="connsiteY51825" fmla="*/ 285953 h 4608812"/>
              <a:gd name="connsiteX51826" fmla="*/ 11094412 w 12184637"/>
              <a:gd name="connsiteY51826" fmla="*/ 283523 h 4608812"/>
              <a:gd name="connsiteX51827" fmla="*/ 11085503 w 12184637"/>
              <a:gd name="connsiteY51827" fmla="*/ 296407 h 4608812"/>
              <a:gd name="connsiteX51828" fmla="*/ 11094412 w 12184637"/>
              <a:gd name="connsiteY51828" fmla="*/ 283523 h 4608812"/>
              <a:gd name="connsiteX51829" fmla="*/ 11093012 w 12184637"/>
              <a:gd name="connsiteY51829" fmla="*/ 275792 h 4608812"/>
              <a:gd name="connsiteX51830" fmla="*/ 11085283 w 12184637"/>
              <a:gd name="connsiteY51830" fmla="*/ 277191 h 4608812"/>
              <a:gd name="connsiteX51831" fmla="*/ 11076373 w 12184637"/>
              <a:gd name="connsiteY51831" fmla="*/ 290075 h 4608812"/>
              <a:gd name="connsiteX51832" fmla="*/ 11077773 w 12184637"/>
              <a:gd name="connsiteY51832" fmla="*/ 297806 h 4608812"/>
              <a:gd name="connsiteX51833" fmla="*/ 11081012 w 12184637"/>
              <a:gd name="connsiteY51833" fmla="*/ 298763 h 4608812"/>
              <a:gd name="connsiteX51834" fmla="*/ 11085503 w 12184637"/>
              <a:gd name="connsiteY51834" fmla="*/ 296407 h 4608812"/>
              <a:gd name="connsiteX51835" fmla="*/ 11038090 w 12184637"/>
              <a:gd name="connsiteY51835" fmla="*/ 368484 h 4608812"/>
              <a:gd name="connsiteX51836" fmla="*/ 11085576 w 12184637"/>
              <a:gd name="connsiteY51836" fmla="*/ 296333 h 4608812"/>
              <a:gd name="connsiteX51837" fmla="*/ 11083957 w 12184637"/>
              <a:gd name="connsiteY51837" fmla="*/ 288603 h 4608812"/>
              <a:gd name="connsiteX51838" fmla="*/ 11076226 w 12184637"/>
              <a:gd name="connsiteY51838" fmla="*/ 290223 h 4608812"/>
              <a:gd name="connsiteX51839" fmla="*/ 11028740 w 12184637"/>
              <a:gd name="connsiteY51839" fmla="*/ 362373 h 4608812"/>
              <a:gd name="connsiteX51840" fmla="*/ 11030359 w 12184637"/>
              <a:gd name="connsiteY51840" fmla="*/ 370104 h 4608812"/>
              <a:gd name="connsiteX51841" fmla="*/ 11033451 w 12184637"/>
              <a:gd name="connsiteY51841" fmla="*/ 370987 h 4608812"/>
              <a:gd name="connsiteX51842" fmla="*/ 11038090 w 12184637"/>
              <a:gd name="connsiteY51842" fmla="*/ 368484 h 4608812"/>
              <a:gd name="connsiteX51843" fmla="*/ 11036912 w 12184637"/>
              <a:gd name="connsiteY51843" fmla="*/ 403602 h 4608812"/>
              <a:gd name="connsiteX51844" fmla="*/ 11038973 w 12184637"/>
              <a:gd name="connsiteY51844" fmla="*/ 365686 h 4608812"/>
              <a:gd name="connsiteX51845" fmla="*/ 11033673 w 12184637"/>
              <a:gd name="connsiteY51845" fmla="*/ 359797 h 4608812"/>
              <a:gd name="connsiteX51846" fmla="*/ 11027782 w 12184637"/>
              <a:gd name="connsiteY51846" fmla="*/ 365097 h 4608812"/>
              <a:gd name="connsiteX51847" fmla="*/ 11025721 w 12184637"/>
              <a:gd name="connsiteY51847" fmla="*/ 403013 h 4608812"/>
              <a:gd name="connsiteX51848" fmla="*/ 11031022 w 12184637"/>
              <a:gd name="connsiteY51848" fmla="*/ 408903 h 4608812"/>
              <a:gd name="connsiteX51849" fmla="*/ 11031390 w 12184637"/>
              <a:gd name="connsiteY51849" fmla="*/ 408903 h 4608812"/>
              <a:gd name="connsiteX51850" fmla="*/ 11036912 w 12184637"/>
              <a:gd name="connsiteY51850" fmla="*/ 403602 h 4608812"/>
              <a:gd name="connsiteX51851" fmla="*/ 11046483 w 12184637"/>
              <a:gd name="connsiteY51851" fmla="*/ 447629 h 4608812"/>
              <a:gd name="connsiteX51852" fmla="*/ 11049943 w 12184637"/>
              <a:gd name="connsiteY51852" fmla="*/ 440561 h 4608812"/>
              <a:gd name="connsiteX51853" fmla="*/ 11036618 w 12184637"/>
              <a:gd name="connsiteY51853" fmla="*/ 401541 h 4608812"/>
              <a:gd name="connsiteX51854" fmla="*/ 11029549 w 12184637"/>
              <a:gd name="connsiteY51854" fmla="*/ 398081 h 4608812"/>
              <a:gd name="connsiteX51855" fmla="*/ 11026089 w 12184637"/>
              <a:gd name="connsiteY51855" fmla="*/ 405148 h 4608812"/>
              <a:gd name="connsiteX51856" fmla="*/ 11039415 w 12184637"/>
              <a:gd name="connsiteY51856" fmla="*/ 444169 h 4608812"/>
              <a:gd name="connsiteX51857" fmla="*/ 11044716 w 12184637"/>
              <a:gd name="connsiteY51857" fmla="*/ 447924 h 4608812"/>
              <a:gd name="connsiteX51858" fmla="*/ 11046483 w 12184637"/>
              <a:gd name="connsiteY51858" fmla="*/ 447629 h 4608812"/>
              <a:gd name="connsiteX51859" fmla="*/ 11073944 w 12184637"/>
              <a:gd name="connsiteY51859" fmla="*/ 485398 h 4608812"/>
              <a:gd name="connsiteX51860" fmla="*/ 11075416 w 12184637"/>
              <a:gd name="connsiteY51860" fmla="*/ 477667 h 4608812"/>
              <a:gd name="connsiteX51861" fmla="*/ 11049281 w 12184637"/>
              <a:gd name="connsiteY51861" fmla="*/ 439236 h 4608812"/>
              <a:gd name="connsiteX51862" fmla="*/ 11041550 w 12184637"/>
              <a:gd name="connsiteY51862" fmla="*/ 437764 h 4608812"/>
              <a:gd name="connsiteX51863" fmla="*/ 11040078 w 12184637"/>
              <a:gd name="connsiteY51863" fmla="*/ 445494 h 4608812"/>
              <a:gd name="connsiteX51864" fmla="*/ 11066213 w 12184637"/>
              <a:gd name="connsiteY51864" fmla="*/ 483925 h 4608812"/>
              <a:gd name="connsiteX51865" fmla="*/ 11070852 w 12184637"/>
              <a:gd name="connsiteY51865" fmla="*/ 486355 h 4608812"/>
              <a:gd name="connsiteX51866" fmla="*/ 11073944 w 12184637"/>
              <a:gd name="connsiteY51866" fmla="*/ 485398 h 4608812"/>
              <a:gd name="connsiteX51867" fmla="*/ 11111051 w 12184637"/>
              <a:gd name="connsiteY51867" fmla="*/ 520737 h 4608812"/>
              <a:gd name="connsiteX51868" fmla="*/ 11111051 w 12184637"/>
              <a:gd name="connsiteY51868" fmla="*/ 512859 h 4608812"/>
              <a:gd name="connsiteX51869" fmla="*/ 11074754 w 12184637"/>
              <a:gd name="connsiteY51869" fmla="*/ 476857 h 4608812"/>
              <a:gd name="connsiteX51870" fmla="*/ 11066877 w 12184637"/>
              <a:gd name="connsiteY51870" fmla="*/ 476857 h 4608812"/>
              <a:gd name="connsiteX51871" fmla="*/ 11066877 w 12184637"/>
              <a:gd name="connsiteY51871" fmla="*/ 484735 h 4608812"/>
              <a:gd name="connsiteX51872" fmla="*/ 11103172 w 12184637"/>
              <a:gd name="connsiteY51872" fmla="*/ 520737 h 4608812"/>
              <a:gd name="connsiteX51873" fmla="*/ 11107148 w 12184637"/>
              <a:gd name="connsiteY51873" fmla="*/ 522357 h 4608812"/>
              <a:gd name="connsiteX51874" fmla="*/ 11111051 w 12184637"/>
              <a:gd name="connsiteY51874" fmla="*/ 520737 h 4608812"/>
              <a:gd name="connsiteX51875" fmla="*/ 11154782 w 12184637"/>
              <a:gd name="connsiteY51875" fmla="*/ 551879 h 4608812"/>
              <a:gd name="connsiteX51876" fmla="*/ 11153604 w 12184637"/>
              <a:gd name="connsiteY51876" fmla="*/ 544075 h 4608812"/>
              <a:gd name="connsiteX51877" fmla="*/ 11110314 w 12184637"/>
              <a:gd name="connsiteY51877" fmla="*/ 512270 h 4608812"/>
              <a:gd name="connsiteX51878" fmla="*/ 11102510 w 12184637"/>
              <a:gd name="connsiteY51878" fmla="*/ 513448 h 4608812"/>
              <a:gd name="connsiteX51879" fmla="*/ 11103688 w 12184637"/>
              <a:gd name="connsiteY51879" fmla="*/ 521252 h 4608812"/>
              <a:gd name="connsiteX51880" fmla="*/ 11146979 w 12184637"/>
              <a:gd name="connsiteY51880" fmla="*/ 553057 h 4608812"/>
              <a:gd name="connsiteX51881" fmla="*/ 11150291 w 12184637"/>
              <a:gd name="connsiteY51881" fmla="*/ 554162 h 4608812"/>
              <a:gd name="connsiteX51882" fmla="*/ 11154782 w 12184637"/>
              <a:gd name="connsiteY51882" fmla="*/ 551879 h 4608812"/>
              <a:gd name="connsiteX51883" fmla="*/ 11202049 w 12184637"/>
              <a:gd name="connsiteY51883" fmla="*/ 578899 h 4608812"/>
              <a:gd name="connsiteX51884" fmla="*/ 11200061 w 12184637"/>
              <a:gd name="connsiteY51884" fmla="*/ 571242 h 4608812"/>
              <a:gd name="connsiteX51885" fmla="*/ 11153163 w 12184637"/>
              <a:gd name="connsiteY51885" fmla="*/ 543781 h 4608812"/>
              <a:gd name="connsiteX51886" fmla="*/ 11145506 w 12184637"/>
              <a:gd name="connsiteY51886" fmla="*/ 545769 h 4608812"/>
              <a:gd name="connsiteX51887" fmla="*/ 11147494 w 12184637"/>
              <a:gd name="connsiteY51887" fmla="*/ 553426 h 4608812"/>
              <a:gd name="connsiteX51888" fmla="*/ 11194392 w 12184637"/>
              <a:gd name="connsiteY51888" fmla="*/ 580887 h 4608812"/>
              <a:gd name="connsiteX51889" fmla="*/ 11197263 w 12184637"/>
              <a:gd name="connsiteY51889" fmla="*/ 581623 h 4608812"/>
              <a:gd name="connsiteX51890" fmla="*/ 11202049 w 12184637"/>
              <a:gd name="connsiteY51890" fmla="*/ 578899 h 4608812"/>
              <a:gd name="connsiteX51891" fmla="*/ 11249388 w 12184637"/>
              <a:gd name="connsiteY51891" fmla="*/ 601575 h 4608812"/>
              <a:gd name="connsiteX51892" fmla="*/ 11246811 w 12184637"/>
              <a:gd name="connsiteY51892" fmla="*/ 594139 h 4608812"/>
              <a:gd name="connsiteX51893" fmla="*/ 11199619 w 12184637"/>
              <a:gd name="connsiteY51893" fmla="*/ 571095 h 4608812"/>
              <a:gd name="connsiteX51894" fmla="*/ 11192183 w 12184637"/>
              <a:gd name="connsiteY51894" fmla="*/ 573672 h 4608812"/>
              <a:gd name="connsiteX51895" fmla="*/ 11194760 w 12184637"/>
              <a:gd name="connsiteY51895" fmla="*/ 581108 h 4608812"/>
              <a:gd name="connsiteX51896" fmla="*/ 11241952 w 12184637"/>
              <a:gd name="connsiteY51896" fmla="*/ 604152 h 4608812"/>
              <a:gd name="connsiteX51897" fmla="*/ 11244456 w 12184637"/>
              <a:gd name="connsiteY51897" fmla="*/ 604741 h 4608812"/>
              <a:gd name="connsiteX51898" fmla="*/ 11249388 w 12184637"/>
              <a:gd name="connsiteY51898" fmla="*/ 601575 h 4608812"/>
              <a:gd name="connsiteX51899" fmla="*/ 11293709 w 12184637"/>
              <a:gd name="connsiteY51899" fmla="*/ 619907 h 4608812"/>
              <a:gd name="connsiteX51900" fmla="*/ 11290764 w 12184637"/>
              <a:gd name="connsiteY51900" fmla="*/ 612619 h 4608812"/>
              <a:gd name="connsiteX51901" fmla="*/ 11246590 w 12184637"/>
              <a:gd name="connsiteY51901" fmla="*/ 593992 h 4608812"/>
              <a:gd name="connsiteX51902" fmla="*/ 11239302 w 12184637"/>
              <a:gd name="connsiteY51902" fmla="*/ 596937 h 4608812"/>
              <a:gd name="connsiteX51903" fmla="*/ 11242247 w 12184637"/>
              <a:gd name="connsiteY51903" fmla="*/ 604226 h 4608812"/>
              <a:gd name="connsiteX51904" fmla="*/ 11286421 w 12184637"/>
              <a:gd name="connsiteY51904" fmla="*/ 622852 h 4608812"/>
              <a:gd name="connsiteX51905" fmla="*/ 11288630 w 12184637"/>
              <a:gd name="connsiteY51905" fmla="*/ 623294 h 4608812"/>
              <a:gd name="connsiteX51906" fmla="*/ 11293709 w 12184637"/>
              <a:gd name="connsiteY51906" fmla="*/ 619907 h 4608812"/>
              <a:gd name="connsiteX51907" fmla="*/ 11331110 w 12184637"/>
              <a:gd name="connsiteY51907" fmla="*/ 633822 h 4608812"/>
              <a:gd name="connsiteX51908" fmla="*/ 11327871 w 12184637"/>
              <a:gd name="connsiteY51908" fmla="*/ 626607 h 4608812"/>
              <a:gd name="connsiteX51909" fmla="*/ 11290618 w 12184637"/>
              <a:gd name="connsiteY51909" fmla="*/ 612471 h 4608812"/>
              <a:gd name="connsiteX51910" fmla="*/ 11283402 w 12184637"/>
              <a:gd name="connsiteY51910" fmla="*/ 615711 h 4608812"/>
              <a:gd name="connsiteX51911" fmla="*/ 11286642 w 12184637"/>
              <a:gd name="connsiteY51911" fmla="*/ 622926 h 4608812"/>
              <a:gd name="connsiteX51912" fmla="*/ 11323968 w 12184637"/>
              <a:gd name="connsiteY51912" fmla="*/ 637062 h 4608812"/>
              <a:gd name="connsiteX51913" fmla="*/ 11325956 w 12184637"/>
              <a:gd name="connsiteY51913" fmla="*/ 637430 h 4608812"/>
              <a:gd name="connsiteX51914" fmla="*/ 11331110 w 12184637"/>
              <a:gd name="connsiteY51914" fmla="*/ 633822 h 4608812"/>
              <a:gd name="connsiteX51915" fmla="*/ 11368142 w 12184637"/>
              <a:gd name="connsiteY51915" fmla="*/ 644939 h 4608812"/>
              <a:gd name="connsiteX51916" fmla="*/ 11364461 w 12184637"/>
              <a:gd name="connsiteY51916" fmla="*/ 637945 h 4608812"/>
              <a:gd name="connsiteX51917" fmla="*/ 11327502 w 12184637"/>
              <a:gd name="connsiteY51917" fmla="*/ 626533 h 4608812"/>
              <a:gd name="connsiteX51918" fmla="*/ 11320508 w 12184637"/>
              <a:gd name="connsiteY51918" fmla="*/ 630215 h 4608812"/>
              <a:gd name="connsiteX51919" fmla="*/ 11324189 w 12184637"/>
              <a:gd name="connsiteY51919" fmla="*/ 637209 h 4608812"/>
              <a:gd name="connsiteX51920" fmla="*/ 11361148 w 12184637"/>
              <a:gd name="connsiteY51920" fmla="*/ 648620 h 4608812"/>
              <a:gd name="connsiteX51921" fmla="*/ 11362842 w 12184637"/>
              <a:gd name="connsiteY51921" fmla="*/ 648841 h 4608812"/>
              <a:gd name="connsiteX51922" fmla="*/ 11368142 w 12184637"/>
              <a:gd name="connsiteY51922" fmla="*/ 644939 h 4608812"/>
              <a:gd name="connsiteX51923" fmla="*/ 11410623 w 12184637"/>
              <a:gd name="connsiteY51923" fmla="*/ 655320 h 4608812"/>
              <a:gd name="connsiteX51924" fmla="*/ 11406574 w 12184637"/>
              <a:gd name="connsiteY51924" fmla="*/ 648547 h 4608812"/>
              <a:gd name="connsiteX51925" fmla="*/ 11364167 w 12184637"/>
              <a:gd name="connsiteY51925" fmla="*/ 637871 h 4608812"/>
              <a:gd name="connsiteX51926" fmla="*/ 11357394 w 12184637"/>
              <a:gd name="connsiteY51926" fmla="*/ 641921 h 4608812"/>
              <a:gd name="connsiteX51927" fmla="*/ 11361443 w 12184637"/>
              <a:gd name="connsiteY51927" fmla="*/ 648694 h 4608812"/>
              <a:gd name="connsiteX51928" fmla="*/ 11403849 w 12184637"/>
              <a:gd name="connsiteY51928" fmla="*/ 659369 h 4608812"/>
              <a:gd name="connsiteX51929" fmla="*/ 11405249 w 12184637"/>
              <a:gd name="connsiteY51929" fmla="*/ 659517 h 4608812"/>
              <a:gd name="connsiteX51930" fmla="*/ 11410623 w 12184637"/>
              <a:gd name="connsiteY51930" fmla="*/ 655320 h 4608812"/>
              <a:gd name="connsiteX51931" fmla="*/ 11464957 w 12184637"/>
              <a:gd name="connsiteY51931" fmla="*/ 666805 h 4608812"/>
              <a:gd name="connsiteX51932" fmla="*/ 11460687 w 12184637"/>
              <a:gd name="connsiteY51932" fmla="*/ 660179 h 4608812"/>
              <a:gd name="connsiteX51933" fmla="*/ 11406427 w 12184637"/>
              <a:gd name="connsiteY51933" fmla="*/ 648473 h 4608812"/>
              <a:gd name="connsiteX51934" fmla="*/ 11399801 w 12184637"/>
              <a:gd name="connsiteY51934" fmla="*/ 652743 h 4608812"/>
              <a:gd name="connsiteX51935" fmla="*/ 11404070 w 12184637"/>
              <a:gd name="connsiteY51935" fmla="*/ 659369 h 4608812"/>
              <a:gd name="connsiteX51936" fmla="*/ 11458331 w 12184637"/>
              <a:gd name="connsiteY51936" fmla="*/ 671075 h 4608812"/>
              <a:gd name="connsiteX51937" fmla="*/ 11459583 w 12184637"/>
              <a:gd name="connsiteY51937" fmla="*/ 671223 h 4608812"/>
              <a:gd name="connsiteX51938" fmla="*/ 11464957 w 12184637"/>
              <a:gd name="connsiteY51938" fmla="*/ 666805 h 4608812"/>
              <a:gd name="connsiteX51939" fmla="*/ 11537476 w 12184637"/>
              <a:gd name="connsiteY51939" fmla="*/ 681456 h 4608812"/>
              <a:gd name="connsiteX51940" fmla="*/ 11533132 w 12184637"/>
              <a:gd name="connsiteY51940" fmla="*/ 674904 h 4608812"/>
              <a:gd name="connsiteX51941" fmla="*/ 11460687 w 12184637"/>
              <a:gd name="connsiteY51941" fmla="*/ 660253 h 4608812"/>
              <a:gd name="connsiteX51942" fmla="*/ 11454134 w 12184637"/>
              <a:gd name="connsiteY51942" fmla="*/ 664597 h 4608812"/>
              <a:gd name="connsiteX51943" fmla="*/ 11458478 w 12184637"/>
              <a:gd name="connsiteY51943" fmla="*/ 671149 h 4608812"/>
              <a:gd name="connsiteX51944" fmla="*/ 11530923 w 12184637"/>
              <a:gd name="connsiteY51944" fmla="*/ 685800 h 4608812"/>
              <a:gd name="connsiteX51945" fmla="*/ 11532101 w 12184637"/>
              <a:gd name="connsiteY51945" fmla="*/ 685947 h 4608812"/>
              <a:gd name="connsiteX51946" fmla="*/ 11537476 w 12184637"/>
              <a:gd name="connsiteY51946" fmla="*/ 681456 h 4608812"/>
              <a:gd name="connsiteX51947" fmla="*/ 11623173 w 12184637"/>
              <a:gd name="connsiteY51947" fmla="*/ 695666 h 4608812"/>
              <a:gd name="connsiteX51948" fmla="*/ 11618608 w 12184637"/>
              <a:gd name="connsiteY51948" fmla="*/ 689260 h 4608812"/>
              <a:gd name="connsiteX51949" fmla="*/ 11532985 w 12184637"/>
              <a:gd name="connsiteY51949" fmla="*/ 674830 h 4608812"/>
              <a:gd name="connsiteX51950" fmla="*/ 11526579 w 12184637"/>
              <a:gd name="connsiteY51950" fmla="*/ 679395 h 4608812"/>
              <a:gd name="connsiteX51951" fmla="*/ 11531144 w 12184637"/>
              <a:gd name="connsiteY51951" fmla="*/ 685800 h 4608812"/>
              <a:gd name="connsiteX51952" fmla="*/ 11616842 w 12184637"/>
              <a:gd name="connsiteY51952" fmla="*/ 700230 h 4608812"/>
              <a:gd name="connsiteX51953" fmla="*/ 11617799 w 12184637"/>
              <a:gd name="connsiteY51953" fmla="*/ 700304 h 4608812"/>
              <a:gd name="connsiteX51954" fmla="*/ 11623173 w 12184637"/>
              <a:gd name="connsiteY51954" fmla="*/ 695666 h 4608812"/>
              <a:gd name="connsiteX51955" fmla="*/ 11717190 w 12184637"/>
              <a:gd name="connsiteY51955" fmla="*/ 706194 h 4608812"/>
              <a:gd name="connsiteX51956" fmla="*/ 11712257 w 12184637"/>
              <a:gd name="connsiteY51956" fmla="*/ 700009 h 4608812"/>
              <a:gd name="connsiteX51957" fmla="*/ 11618314 w 12184637"/>
              <a:gd name="connsiteY51957" fmla="*/ 689113 h 4608812"/>
              <a:gd name="connsiteX51958" fmla="*/ 11612130 w 12184637"/>
              <a:gd name="connsiteY51958" fmla="*/ 694046 h 4608812"/>
              <a:gd name="connsiteX51959" fmla="*/ 11617063 w 12184637"/>
              <a:gd name="connsiteY51959" fmla="*/ 700230 h 4608812"/>
              <a:gd name="connsiteX51960" fmla="*/ 11711006 w 12184637"/>
              <a:gd name="connsiteY51960" fmla="*/ 711126 h 4608812"/>
              <a:gd name="connsiteX51961" fmla="*/ 11711668 w 12184637"/>
              <a:gd name="connsiteY51961" fmla="*/ 711200 h 4608812"/>
              <a:gd name="connsiteX51962" fmla="*/ 11717190 w 12184637"/>
              <a:gd name="connsiteY51962" fmla="*/ 706194 h 4608812"/>
              <a:gd name="connsiteX51963" fmla="*/ 11814299 w 12184637"/>
              <a:gd name="connsiteY51963" fmla="*/ 709875 h 4608812"/>
              <a:gd name="connsiteX51964" fmla="*/ 11808998 w 12184637"/>
              <a:gd name="connsiteY51964" fmla="*/ 704059 h 4608812"/>
              <a:gd name="connsiteX51965" fmla="*/ 11711889 w 12184637"/>
              <a:gd name="connsiteY51965" fmla="*/ 700009 h 4608812"/>
              <a:gd name="connsiteX51966" fmla="*/ 11706073 w 12184637"/>
              <a:gd name="connsiteY51966" fmla="*/ 705310 h 4608812"/>
              <a:gd name="connsiteX51967" fmla="*/ 11711373 w 12184637"/>
              <a:gd name="connsiteY51967" fmla="*/ 711126 h 4608812"/>
              <a:gd name="connsiteX51968" fmla="*/ 11808483 w 12184637"/>
              <a:gd name="connsiteY51968" fmla="*/ 715176 h 4608812"/>
              <a:gd name="connsiteX51969" fmla="*/ 11808777 w 12184637"/>
              <a:gd name="connsiteY51969" fmla="*/ 715176 h 4608812"/>
              <a:gd name="connsiteX51970" fmla="*/ 11814299 w 12184637"/>
              <a:gd name="connsiteY51970" fmla="*/ 709875 h 4608812"/>
              <a:gd name="connsiteX51971" fmla="*/ 11809072 w 12184637"/>
              <a:gd name="connsiteY51971" fmla="*/ 715249 h 4608812"/>
              <a:gd name="connsiteX51972" fmla="*/ 11904267 w 12184637"/>
              <a:gd name="connsiteY51972" fmla="*/ 709360 h 4608812"/>
              <a:gd name="connsiteX51973" fmla="*/ 11909494 w 12184637"/>
              <a:gd name="connsiteY51973" fmla="*/ 703470 h 4608812"/>
              <a:gd name="connsiteX51974" fmla="*/ 11903604 w 12184637"/>
              <a:gd name="connsiteY51974" fmla="*/ 698242 h 4608812"/>
              <a:gd name="connsiteX51975" fmla="*/ 11808409 w 12184637"/>
              <a:gd name="connsiteY51975" fmla="*/ 704132 h 4608812"/>
              <a:gd name="connsiteX51976" fmla="*/ 11803182 w 12184637"/>
              <a:gd name="connsiteY51976" fmla="*/ 710022 h 4608812"/>
              <a:gd name="connsiteX51977" fmla="*/ 11808777 w 12184637"/>
              <a:gd name="connsiteY51977" fmla="*/ 715249 h 4608812"/>
              <a:gd name="connsiteX51978" fmla="*/ 11809072 w 12184637"/>
              <a:gd name="connsiteY51978" fmla="*/ 715249 h 4608812"/>
              <a:gd name="connsiteX51979" fmla="*/ 11904708 w 12184637"/>
              <a:gd name="connsiteY51979" fmla="*/ 709286 h 4608812"/>
              <a:gd name="connsiteX51980" fmla="*/ 11992541 w 12184637"/>
              <a:gd name="connsiteY51980" fmla="*/ 696623 h 4608812"/>
              <a:gd name="connsiteX51981" fmla="*/ 11997253 w 12184637"/>
              <a:gd name="connsiteY51981" fmla="*/ 690291 h 4608812"/>
              <a:gd name="connsiteX51982" fmla="*/ 11990921 w 12184637"/>
              <a:gd name="connsiteY51982" fmla="*/ 685579 h 4608812"/>
              <a:gd name="connsiteX51983" fmla="*/ 11903089 w 12184637"/>
              <a:gd name="connsiteY51983" fmla="*/ 698242 h 4608812"/>
              <a:gd name="connsiteX51984" fmla="*/ 11898377 w 12184637"/>
              <a:gd name="connsiteY51984" fmla="*/ 704574 h 4608812"/>
              <a:gd name="connsiteX51985" fmla="*/ 11903898 w 12184637"/>
              <a:gd name="connsiteY51985" fmla="*/ 709360 h 4608812"/>
              <a:gd name="connsiteX51986" fmla="*/ 11904708 w 12184637"/>
              <a:gd name="connsiteY51986" fmla="*/ 709286 h 4608812"/>
              <a:gd name="connsiteX51987" fmla="*/ 11992908 w 12184637"/>
              <a:gd name="connsiteY51987" fmla="*/ 696549 h 4608812"/>
              <a:gd name="connsiteX51988" fmla="*/ 12067857 w 12184637"/>
              <a:gd name="connsiteY51988" fmla="*/ 680278 h 4608812"/>
              <a:gd name="connsiteX51989" fmla="*/ 12072127 w 12184637"/>
              <a:gd name="connsiteY51989" fmla="*/ 673652 h 4608812"/>
              <a:gd name="connsiteX51990" fmla="*/ 12065502 w 12184637"/>
              <a:gd name="connsiteY51990" fmla="*/ 669382 h 4608812"/>
              <a:gd name="connsiteX51991" fmla="*/ 11990553 w 12184637"/>
              <a:gd name="connsiteY51991" fmla="*/ 685653 h 4608812"/>
              <a:gd name="connsiteX51992" fmla="*/ 11986283 w 12184637"/>
              <a:gd name="connsiteY51992" fmla="*/ 692279 h 4608812"/>
              <a:gd name="connsiteX51993" fmla="*/ 11991731 w 12184637"/>
              <a:gd name="connsiteY51993" fmla="*/ 696696 h 4608812"/>
              <a:gd name="connsiteX51994" fmla="*/ 11992908 w 12184637"/>
              <a:gd name="connsiteY51994" fmla="*/ 696549 h 4608812"/>
              <a:gd name="connsiteX51995" fmla="*/ 12068226 w 12184637"/>
              <a:gd name="connsiteY51995" fmla="*/ 680205 h 4608812"/>
              <a:gd name="connsiteX51996" fmla="*/ 12125284 w 12184637"/>
              <a:gd name="connsiteY51996" fmla="*/ 663492 h 4608812"/>
              <a:gd name="connsiteX51997" fmla="*/ 12129038 w 12184637"/>
              <a:gd name="connsiteY51997" fmla="*/ 656572 h 4608812"/>
              <a:gd name="connsiteX51998" fmla="*/ 12122118 w 12184637"/>
              <a:gd name="connsiteY51998" fmla="*/ 652817 h 4608812"/>
              <a:gd name="connsiteX51999" fmla="*/ 12065060 w 12184637"/>
              <a:gd name="connsiteY51999" fmla="*/ 669529 h 4608812"/>
              <a:gd name="connsiteX52000" fmla="*/ 12061305 w 12184637"/>
              <a:gd name="connsiteY52000" fmla="*/ 676450 h 4608812"/>
              <a:gd name="connsiteX52001" fmla="*/ 12066679 w 12184637"/>
              <a:gd name="connsiteY52001" fmla="*/ 680426 h 4608812"/>
              <a:gd name="connsiteX52002" fmla="*/ 12068226 w 12184637"/>
              <a:gd name="connsiteY52002" fmla="*/ 680205 h 4608812"/>
              <a:gd name="connsiteX52003" fmla="*/ 12125872 w 12184637"/>
              <a:gd name="connsiteY52003" fmla="*/ 663271 h 4608812"/>
              <a:gd name="connsiteX52004" fmla="*/ 12159813 w 12184637"/>
              <a:gd name="connsiteY52004" fmla="*/ 649283 h 4608812"/>
              <a:gd name="connsiteX52005" fmla="*/ 12162831 w 12184637"/>
              <a:gd name="connsiteY52005" fmla="*/ 641994 h 4608812"/>
              <a:gd name="connsiteX52006" fmla="*/ 12155543 w 12184637"/>
              <a:gd name="connsiteY52006" fmla="*/ 638976 h 4608812"/>
              <a:gd name="connsiteX52007" fmla="*/ 12121603 w 12184637"/>
              <a:gd name="connsiteY52007" fmla="*/ 652964 h 4608812"/>
              <a:gd name="connsiteX52008" fmla="*/ 12118584 w 12184637"/>
              <a:gd name="connsiteY52008" fmla="*/ 660253 h 4608812"/>
              <a:gd name="connsiteX52009" fmla="*/ 12123811 w 12184637"/>
              <a:gd name="connsiteY52009" fmla="*/ 663713 h 4608812"/>
              <a:gd name="connsiteX52010" fmla="*/ 12125872 w 12184637"/>
              <a:gd name="connsiteY52010" fmla="*/ 663271 h 4608812"/>
              <a:gd name="connsiteX52011" fmla="*/ 12161801 w 12184637"/>
              <a:gd name="connsiteY52011" fmla="*/ 647811 h 4608812"/>
              <a:gd name="connsiteX52012" fmla="*/ 12174832 w 12184637"/>
              <a:gd name="connsiteY52012" fmla="*/ 633160 h 4608812"/>
              <a:gd name="connsiteX52013" fmla="*/ 12174390 w 12184637"/>
              <a:gd name="connsiteY52013" fmla="*/ 625282 h 4608812"/>
              <a:gd name="connsiteX52014" fmla="*/ 12166513 w 12184637"/>
              <a:gd name="connsiteY52014" fmla="*/ 625724 h 4608812"/>
              <a:gd name="connsiteX52015" fmla="*/ 12153481 w 12184637"/>
              <a:gd name="connsiteY52015" fmla="*/ 640375 h 4608812"/>
              <a:gd name="connsiteX52016" fmla="*/ 12153922 w 12184637"/>
              <a:gd name="connsiteY52016" fmla="*/ 648252 h 4608812"/>
              <a:gd name="connsiteX52017" fmla="*/ 12157677 w 12184637"/>
              <a:gd name="connsiteY52017" fmla="*/ 649651 h 4608812"/>
              <a:gd name="connsiteX52018" fmla="*/ 12161801 w 12184637"/>
              <a:gd name="connsiteY52018" fmla="*/ 647811 h 4608812"/>
              <a:gd name="connsiteX52019" fmla="*/ 4717834 w 12184637"/>
              <a:gd name="connsiteY52019" fmla="*/ 4151686 h 4608812"/>
              <a:gd name="connsiteX52020" fmla="*/ 4713563 w 12184637"/>
              <a:gd name="connsiteY52020" fmla="*/ 4145060 h 4608812"/>
              <a:gd name="connsiteX52021" fmla="*/ 4677488 w 12184637"/>
              <a:gd name="connsiteY52021" fmla="*/ 4137403 h 4608812"/>
              <a:gd name="connsiteX52022" fmla="*/ 4670862 w 12184637"/>
              <a:gd name="connsiteY52022" fmla="*/ 4141673 h 4608812"/>
              <a:gd name="connsiteX52023" fmla="*/ 4675132 w 12184637"/>
              <a:gd name="connsiteY52023" fmla="*/ 4148299 h 4608812"/>
              <a:gd name="connsiteX52024" fmla="*/ 4711208 w 12184637"/>
              <a:gd name="connsiteY52024" fmla="*/ 4155956 h 4608812"/>
              <a:gd name="connsiteX52025" fmla="*/ 4712386 w 12184637"/>
              <a:gd name="connsiteY52025" fmla="*/ 4156103 h 4608812"/>
              <a:gd name="connsiteX52026" fmla="*/ 4717834 w 12184637"/>
              <a:gd name="connsiteY52026" fmla="*/ 4151686 h 4608812"/>
              <a:gd name="connsiteX52027" fmla="*/ 4681096 w 12184637"/>
              <a:gd name="connsiteY52027" fmla="*/ 4145575 h 4608812"/>
              <a:gd name="connsiteX52028" fmla="*/ 4679035 w 12184637"/>
              <a:gd name="connsiteY52028" fmla="*/ 4137992 h 4608812"/>
              <a:gd name="connsiteX52029" fmla="*/ 4626614 w 12184637"/>
              <a:gd name="connsiteY52029" fmla="*/ 4107953 h 4608812"/>
              <a:gd name="connsiteX52030" fmla="*/ 4619031 w 12184637"/>
              <a:gd name="connsiteY52030" fmla="*/ 4110015 h 4608812"/>
              <a:gd name="connsiteX52031" fmla="*/ 4621093 w 12184637"/>
              <a:gd name="connsiteY52031" fmla="*/ 4117598 h 4608812"/>
              <a:gd name="connsiteX52032" fmla="*/ 4673513 w 12184637"/>
              <a:gd name="connsiteY52032" fmla="*/ 4147636 h 4608812"/>
              <a:gd name="connsiteX52033" fmla="*/ 4676310 w 12184637"/>
              <a:gd name="connsiteY52033" fmla="*/ 4148373 h 4608812"/>
              <a:gd name="connsiteX52034" fmla="*/ 4681096 w 12184637"/>
              <a:gd name="connsiteY52034" fmla="*/ 4145575 h 4608812"/>
              <a:gd name="connsiteX52035" fmla="*/ 4628676 w 12184637"/>
              <a:gd name="connsiteY52035" fmla="*/ 4115610 h 4608812"/>
              <a:gd name="connsiteX52036" fmla="*/ 4626614 w 12184637"/>
              <a:gd name="connsiteY52036" fmla="*/ 4108027 h 4608812"/>
              <a:gd name="connsiteX52037" fmla="*/ 4552476 w 12184637"/>
              <a:gd name="connsiteY52037" fmla="*/ 4065547 h 4608812"/>
              <a:gd name="connsiteX52038" fmla="*/ 4544893 w 12184637"/>
              <a:gd name="connsiteY52038" fmla="*/ 4067608 h 4608812"/>
              <a:gd name="connsiteX52039" fmla="*/ 4546955 w 12184637"/>
              <a:gd name="connsiteY52039" fmla="*/ 4075191 h 4608812"/>
              <a:gd name="connsiteX52040" fmla="*/ 4621093 w 12184637"/>
              <a:gd name="connsiteY52040" fmla="*/ 4117672 h 4608812"/>
              <a:gd name="connsiteX52041" fmla="*/ 4623890 w 12184637"/>
              <a:gd name="connsiteY52041" fmla="*/ 4118408 h 4608812"/>
              <a:gd name="connsiteX52042" fmla="*/ 4628676 w 12184637"/>
              <a:gd name="connsiteY52042" fmla="*/ 4115610 h 4608812"/>
              <a:gd name="connsiteX52043" fmla="*/ 4553875 w 12184637"/>
              <a:gd name="connsiteY52043" fmla="*/ 4074087 h 4608812"/>
              <a:gd name="connsiteX52044" fmla="*/ 4553360 w 12184637"/>
              <a:gd name="connsiteY52044" fmla="*/ 4066209 h 4608812"/>
              <a:gd name="connsiteX52045" fmla="*/ 4536132 w 12184637"/>
              <a:gd name="connsiteY52045" fmla="*/ 4050969 h 4608812"/>
              <a:gd name="connsiteX52046" fmla="*/ 4528254 w 12184637"/>
              <a:gd name="connsiteY52046" fmla="*/ 4051484 h 4608812"/>
              <a:gd name="connsiteX52047" fmla="*/ 4528769 w 12184637"/>
              <a:gd name="connsiteY52047" fmla="*/ 4059362 h 4608812"/>
              <a:gd name="connsiteX52048" fmla="*/ 4545997 w 12184637"/>
              <a:gd name="connsiteY52048" fmla="*/ 4074602 h 4608812"/>
              <a:gd name="connsiteX52049" fmla="*/ 4549752 w 12184637"/>
              <a:gd name="connsiteY52049" fmla="*/ 4076001 h 4608812"/>
              <a:gd name="connsiteX52050" fmla="*/ 4553875 w 12184637"/>
              <a:gd name="connsiteY52050" fmla="*/ 4074087 h 4608812"/>
              <a:gd name="connsiteX52051" fmla="*/ 4536647 w 12184637"/>
              <a:gd name="connsiteY52051" fmla="*/ 4058847 h 4608812"/>
              <a:gd name="connsiteX52052" fmla="*/ 4536132 w 12184637"/>
              <a:gd name="connsiteY52052" fmla="*/ 4050969 h 4608812"/>
              <a:gd name="connsiteX52053" fmla="*/ 4438360 w 12184637"/>
              <a:gd name="connsiteY52053" fmla="*/ 3964462 h 4608812"/>
              <a:gd name="connsiteX52054" fmla="*/ 4430483 w 12184637"/>
              <a:gd name="connsiteY52054" fmla="*/ 3964977 h 4608812"/>
              <a:gd name="connsiteX52055" fmla="*/ 4430998 w 12184637"/>
              <a:gd name="connsiteY52055" fmla="*/ 3972855 h 4608812"/>
              <a:gd name="connsiteX52056" fmla="*/ 4528769 w 12184637"/>
              <a:gd name="connsiteY52056" fmla="*/ 4059362 h 4608812"/>
              <a:gd name="connsiteX52057" fmla="*/ 4532524 w 12184637"/>
              <a:gd name="connsiteY52057" fmla="*/ 4060761 h 4608812"/>
              <a:gd name="connsiteX52058" fmla="*/ 4536647 w 12184637"/>
              <a:gd name="connsiteY52058" fmla="*/ 4058847 h 4608812"/>
              <a:gd name="connsiteX52059" fmla="*/ 4438066 w 12184637"/>
              <a:gd name="connsiteY52059" fmla="*/ 3973002 h 4608812"/>
              <a:gd name="connsiteX52060" fmla="*/ 4439023 w 12184637"/>
              <a:gd name="connsiteY52060" fmla="*/ 3965198 h 4608812"/>
              <a:gd name="connsiteX52061" fmla="*/ 4338674 w 12184637"/>
              <a:gd name="connsiteY52061" fmla="*/ 3837167 h 4608812"/>
              <a:gd name="connsiteX52062" fmla="*/ 4330870 w 12184637"/>
              <a:gd name="connsiteY52062" fmla="*/ 3836210 h 4608812"/>
              <a:gd name="connsiteX52063" fmla="*/ 4329913 w 12184637"/>
              <a:gd name="connsiteY52063" fmla="*/ 3844014 h 4608812"/>
              <a:gd name="connsiteX52064" fmla="*/ 4430261 w 12184637"/>
              <a:gd name="connsiteY52064" fmla="*/ 3972045 h 4608812"/>
              <a:gd name="connsiteX52065" fmla="*/ 4434679 w 12184637"/>
              <a:gd name="connsiteY52065" fmla="*/ 3974180 h 4608812"/>
              <a:gd name="connsiteX52066" fmla="*/ 4438066 w 12184637"/>
              <a:gd name="connsiteY52066" fmla="*/ 3973002 h 4608812"/>
              <a:gd name="connsiteX52067" fmla="*/ 4336981 w 12184637"/>
              <a:gd name="connsiteY52067" fmla="*/ 3845561 h 4608812"/>
              <a:gd name="connsiteX52068" fmla="*/ 4339190 w 12184637"/>
              <a:gd name="connsiteY52068" fmla="*/ 3837977 h 4608812"/>
              <a:gd name="connsiteX52069" fmla="*/ 4256585 w 12184637"/>
              <a:gd name="connsiteY52069" fmla="*/ 3686608 h 4608812"/>
              <a:gd name="connsiteX52070" fmla="*/ 4249001 w 12184637"/>
              <a:gd name="connsiteY52070" fmla="*/ 3684399 h 4608812"/>
              <a:gd name="connsiteX52071" fmla="*/ 4246793 w 12184637"/>
              <a:gd name="connsiteY52071" fmla="*/ 3691982 h 4608812"/>
              <a:gd name="connsiteX52072" fmla="*/ 4329398 w 12184637"/>
              <a:gd name="connsiteY52072" fmla="*/ 3843352 h 4608812"/>
              <a:gd name="connsiteX52073" fmla="*/ 4334331 w 12184637"/>
              <a:gd name="connsiteY52073" fmla="*/ 3846223 h 4608812"/>
              <a:gd name="connsiteX52074" fmla="*/ 4336981 w 12184637"/>
              <a:gd name="connsiteY52074" fmla="*/ 3845561 h 4608812"/>
              <a:gd name="connsiteX52075" fmla="*/ 4256658 w 12184637"/>
              <a:gd name="connsiteY52075" fmla="*/ 3691835 h 4608812"/>
              <a:gd name="connsiteX52076" fmla="*/ 4254302 w 12184637"/>
              <a:gd name="connsiteY52076" fmla="*/ 3684326 h 4608812"/>
              <a:gd name="connsiteX52077" fmla="*/ 4215282 w 12184637"/>
              <a:gd name="connsiteY52077" fmla="*/ 3663932 h 4608812"/>
              <a:gd name="connsiteX52078" fmla="*/ 4207772 w 12184637"/>
              <a:gd name="connsiteY52078" fmla="*/ 3666288 h 4608812"/>
              <a:gd name="connsiteX52079" fmla="*/ 4210128 w 12184637"/>
              <a:gd name="connsiteY52079" fmla="*/ 3673798 h 4608812"/>
              <a:gd name="connsiteX52080" fmla="*/ 4249149 w 12184637"/>
              <a:gd name="connsiteY52080" fmla="*/ 3694191 h 4608812"/>
              <a:gd name="connsiteX52081" fmla="*/ 4251799 w 12184637"/>
              <a:gd name="connsiteY52081" fmla="*/ 3694854 h 4608812"/>
              <a:gd name="connsiteX52082" fmla="*/ 4256658 w 12184637"/>
              <a:gd name="connsiteY52082" fmla="*/ 3691835 h 4608812"/>
              <a:gd name="connsiteX52083" fmla="*/ 4217270 w 12184637"/>
              <a:gd name="connsiteY52083" fmla="*/ 3672104 h 4608812"/>
              <a:gd name="connsiteX52084" fmla="*/ 4216018 w 12184637"/>
              <a:gd name="connsiteY52084" fmla="*/ 3664300 h 4608812"/>
              <a:gd name="connsiteX52085" fmla="*/ 4175525 w 12184637"/>
              <a:gd name="connsiteY52085" fmla="*/ 3635145 h 4608812"/>
              <a:gd name="connsiteX52086" fmla="*/ 4167721 w 12184637"/>
              <a:gd name="connsiteY52086" fmla="*/ 3636397 h 4608812"/>
              <a:gd name="connsiteX52087" fmla="*/ 4168973 w 12184637"/>
              <a:gd name="connsiteY52087" fmla="*/ 3644201 h 4608812"/>
              <a:gd name="connsiteX52088" fmla="*/ 4209466 w 12184637"/>
              <a:gd name="connsiteY52088" fmla="*/ 3673356 h 4608812"/>
              <a:gd name="connsiteX52089" fmla="*/ 4212779 w 12184637"/>
              <a:gd name="connsiteY52089" fmla="*/ 3674386 h 4608812"/>
              <a:gd name="connsiteX52090" fmla="*/ 4217270 w 12184637"/>
              <a:gd name="connsiteY52090" fmla="*/ 3672104 h 4608812"/>
              <a:gd name="connsiteX52091" fmla="*/ 4176261 w 12184637"/>
              <a:gd name="connsiteY52091" fmla="*/ 3643539 h 4608812"/>
              <a:gd name="connsiteX52092" fmla="*/ 4176114 w 12184637"/>
              <a:gd name="connsiteY52092" fmla="*/ 3635661 h 4608812"/>
              <a:gd name="connsiteX52093" fmla="*/ 4128038 w 12184637"/>
              <a:gd name="connsiteY52093" fmla="*/ 3589352 h 4608812"/>
              <a:gd name="connsiteX52094" fmla="*/ 4120161 w 12184637"/>
              <a:gd name="connsiteY52094" fmla="*/ 3589499 h 4608812"/>
              <a:gd name="connsiteX52095" fmla="*/ 4120308 w 12184637"/>
              <a:gd name="connsiteY52095" fmla="*/ 3597377 h 4608812"/>
              <a:gd name="connsiteX52096" fmla="*/ 4168384 w 12184637"/>
              <a:gd name="connsiteY52096" fmla="*/ 3643686 h 4608812"/>
              <a:gd name="connsiteX52097" fmla="*/ 4172286 w 12184637"/>
              <a:gd name="connsiteY52097" fmla="*/ 3645232 h 4608812"/>
              <a:gd name="connsiteX52098" fmla="*/ 4176261 w 12184637"/>
              <a:gd name="connsiteY52098" fmla="*/ 3643539 h 4608812"/>
              <a:gd name="connsiteX52099" fmla="*/ 4125682 w 12184637"/>
              <a:gd name="connsiteY52099" fmla="*/ 3598775 h 4608812"/>
              <a:gd name="connsiteX52100" fmla="*/ 4129511 w 12184637"/>
              <a:gd name="connsiteY52100" fmla="*/ 3591855 h 4608812"/>
              <a:gd name="connsiteX52101" fmla="*/ 4086220 w 12184637"/>
              <a:gd name="connsiteY52101" fmla="*/ 3440191 h 4608812"/>
              <a:gd name="connsiteX52102" fmla="*/ 4079300 w 12184637"/>
              <a:gd name="connsiteY52102" fmla="*/ 3436363 h 4608812"/>
              <a:gd name="connsiteX52103" fmla="*/ 4075471 w 12184637"/>
              <a:gd name="connsiteY52103" fmla="*/ 3443283 h 4608812"/>
              <a:gd name="connsiteX52104" fmla="*/ 4118762 w 12184637"/>
              <a:gd name="connsiteY52104" fmla="*/ 3594947 h 4608812"/>
              <a:gd name="connsiteX52105" fmla="*/ 4124136 w 12184637"/>
              <a:gd name="connsiteY52105" fmla="*/ 3598996 h 4608812"/>
              <a:gd name="connsiteX52106" fmla="*/ 4125682 w 12184637"/>
              <a:gd name="connsiteY52106" fmla="*/ 3598775 h 4608812"/>
              <a:gd name="connsiteX52107" fmla="*/ 4082392 w 12184637"/>
              <a:gd name="connsiteY52107" fmla="*/ 3447112 h 4608812"/>
              <a:gd name="connsiteX52108" fmla="*/ 4086220 w 12184637"/>
              <a:gd name="connsiteY52108" fmla="*/ 3440191 h 4608812"/>
              <a:gd name="connsiteX52109" fmla="*/ 4081729 w 12184637"/>
              <a:gd name="connsiteY52109" fmla="*/ 3424436 h 4608812"/>
              <a:gd name="connsiteX52110" fmla="*/ 4074809 w 12184637"/>
              <a:gd name="connsiteY52110" fmla="*/ 3420607 h 4608812"/>
              <a:gd name="connsiteX52111" fmla="*/ 4070980 w 12184637"/>
              <a:gd name="connsiteY52111" fmla="*/ 3427528 h 4608812"/>
              <a:gd name="connsiteX52112" fmla="*/ 4075471 w 12184637"/>
              <a:gd name="connsiteY52112" fmla="*/ 3443283 h 4608812"/>
              <a:gd name="connsiteX52113" fmla="*/ 4080846 w 12184637"/>
              <a:gd name="connsiteY52113" fmla="*/ 3447333 h 4608812"/>
              <a:gd name="connsiteX52114" fmla="*/ 4082392 w 12184637"/>
              <a:gd name="connsiteY52114" fmla="*/ 3447112 h 4608812"/>
              <a:gd name="connsiteX52115" fmla="*/ 4076944 w 12184637"/>
              <a:gd name="connsiteY52115" fmla="*/ 3431577 h 4608812"/>
              <a:gd name="connsiteX52116" fmla="*/ 4081876 w 12184637"/>
              <a:gd name="connsiteY52116" fmla="*/ 3425393 h 4608812"/>
              <a:gd name="connsiteX52117" fmla="*/ 4063029 w 12184637"/>
              <a:gd name="connsiteY52117" fmla="*/ 3256060 h 4608812"/>
              <a:gd name="connsiteX52118" fmla="*/ 4056845 w 12184637"/>
              <a:gd name="connsiteY52118" fmla="*/ 3251127 h 4608812"/>
              <a:gd name="connsiteX52119" fmla="*/ 4051912 w 12184637"/>
              <a:gd name="connsiteY52119" fmla="*/ 3257311 h 4608812"/>
              <a:gd name="connsiteX52120" fmla="*/ 4070759 w 12184637"/>
              <a:gd name="connsiteY52120" fmla="*/ 3426644 h 4608812"/>
              <a:gd name="connsiteX52121" fmla="*/ 4076355 w 12184637"/>
              <a:gd name="connsiteY52121" fmla="*/ 3431577 h 4608812"/>
              <a:gd name="connsiteX52122" fmla="*/ 4076944 w 12184637"/>
              <a:gd name="connsiteY52122" fmla="*/ 3431577 h 4608812"/>
              <a:gd name="connsiteX52123" fmla="*/ 4063103 w 12184637"/>
              <a:gd name="connsiteY52123" fmla="*/ 3257090 h 4608812"/>
              <a:gd name="connsiteX52124" fmla="*/ 4074367 w 12184637"/>
              <a:gd name="connsiteY52124" fmla="*/ 3093058 h 4608812"/>
              <a:gd name="connsiteX52125" fmla="*/ 4069213 w 12184637"/>
              <a:gd name="connsiteY52125" fmla="*/ 3087094 h 4608812"/>
              <a:gd name="connsiteX52126" fmla="*/ 4063250 w 12184637"/>
              <a:gd name="connsiteY52126" fmla="*/ 3092248 h 4608812"/>
              <a:gd name="connsiteX52127" fmla="*/ 4051985 w 12184637"/>
              <a:gd name="connsiteY52127" fmla="*/ 3256280 h 4608812"/>
              <a:gd name="connsiteX52128" fmla="*/ 4057139 w 12184637"/>
              <a:gd name="connsiteY52128" fmla="*/ 3262244 h 4608812"/>
              <a:gd name="connsiteX52129" fmla="*/ 4057581 w 12184637"/>
              <a:gd name="connsiteY52129" fmla="*/ 3262244 h 4608812"/>
              <a:gd name="connsiteX52130" fmla="*/ 4063103 w 12184637"/>
              <a:gd name="connsiteY52130" fmla="*/ 3257090 h 4608812"/>
              <a:gd name="connsiteX52131" fmla="*/ 4074146 w 12184637"/>
              <a:gd name="connsiteY52131" fmla="*/ 3094162 h 4608812"/>
              <a:gd name="connsiteX52132" fmla="*/ 4116553 w 12184637"/>
              <a:gd name="connsiteY52132" fmla="*/ 2942646 h 4608812"/>
              <a:gd name="connsiteX52133" fmla="*/ 4112725 w 12184637"/>
              <a:gd name="connsiteY52133" fmla="*/ 2935799 h 4608812"/>
              <a:gd name="connsiteX52134" fmla="*/ 4105878 w 12184637"/>
              <a:gd name="connsiteY52134" fmla="*/ 2939627 h 4608812"/>
              <a:gd name="connsiteX52135" fmla="*/ 4063471 w 12184637"/>
              <a:gd name="connsiteY52135" fmla="*/ 3091143 h 4608812"/>
              <a:gd name="connsiteX52136" fmla="*/ 4067299 w 12184637"/>
              <a:gd name="connsiteY52136" fmla="*/ 3097991 h 4608812"/>
              <a:gd name="connsiteX52137" fmla="*/ 4068845 w 12184637"/>
              <a:gd name="connsiteY52137" fmla="*/ 3098211 h 4608812"/>
              <a:gd name="connsiteX52138" fmla="*/ 4074146 w 12184637"/>
              <a:gd name="connsiteY52138" fmla="*/ 3094162 h 4608812"/>
              <a:gd name="connsiteX52139" fmla="*/ 4113461 w 12184637"/>
              <a:gd name="connsiteY52139" fmla="*/ 2946180 h 4608812"/>
              <a:gd name="connsiteX52140" fmla="*/ 4116332 w 12184637"/>
              <a:gd name="connsiteY52140" fmla="*/ 2938817 h 4608812"/>
              <a:gd name="connsiteX52141" fmla="*/ 4086441 w 12184637"/>
              <a:gd name="connsiteY52141" fmla="*/ 2870863 h 4608812"/>
              <a:gd name="connsiteX52142" fmla="*/ 4079079 w 12184637"/>
              <a:gd name="connsiteY52142" fmla="*/ 2867992 h 4608812"/>
              <a:gd name="connsiteX52143" fmla="*/ 4076208 w 12184637"/>
              <a:gd name="connsiteY52143" fmla="*/ 2875354 h 4608812"/>
              <a:gd name="connsiteX52144" fmla="*/ 4106099 w 12184637"/>
              <a:gd name="connsiteY52144" fmla="*/ 2943308 h 4608812"/>
              <a:gd name="connsiteX52145" fmla="*/ 4111252 w 12184637"/>
              <a:gd name="connsiteY52145" fmla="*/ 2946621 h 4608812"/>
              <a:gd name="connsiteX52146" fmla="*/ 4113461 w 12184637"/>
              <a:gd name="connsiteY52146" fmla="*/ 2946180 h 4608812"/>
              <a:gd name="connsiteX52147" fmla="*/ 4083496 w 12184637"/>
              <a:gd name="connsiteY52147" fmla="*/ 2878299 h 4608812"/>
              <a:gd name="connsiteX52148" fmla="*/ 4086441 w 12184637"/>
              <a:gd name="connsiteY52148" fmla="*/ 2871010 h 4608812"/>
              <a:gd name="connsiteX52149" fmla="*/ 4048893 w 12184637"/>
              <a:gd name="connsiteY52149" fmla="*/ 2782515 h 4608812"/>
              <a:gd name="connsiteX52150" fmla="*/ 4041605 w 12184637"/>
              <a:gd name="connsiteY52150" fmla="*/ 2779570 h 4608812"/>
              <a:gd name="connsiteX52151" fmla="*/ 4038660 w 12184637"/>
              <a:gd name="connsiteY52151" fmla="*/ 2786859 h 4608812"/>
              <a:gd name="connsiteX52152" fmla="*/ 4076208 w 12184637"/>
              <a:gd name="connsiteY52152" fmla="*/ 2875354 h 4608812"/>
              <a:gd name="connsiteX52153" fmla="*/ 4081361 w 12184637"/>
              <a:gd name="connsiteY52153" fmla="*/ 2878741 h 4608812"/>
              <a:gd name="connsiteX52154" fmla="*/ 4083496 w 12184637"/>
              <a:gd name="connsiteY52154" fmla="*/ 2878299 h 4608812"/>
              <a:gd name="connsiteX52155" fmla="*/ 4048746 w 12184637"/>
              <a:gd name="connsiteY52155" fmla="*/ 2787153 h 4608812"/>
              <a:gd name="connsiteX52156" fmla="*/ 4120970 w 12184637"/>
              <a:gd name="connsiteY52156" fmla="*/ 2644619 h 4608812"/>
              <a:gd name="connsiteX52157" fmla="*/ 4118541 w 12184637"/>
              <a:gd name="connsiteY52157" fmla="*/ 2637109 h 4608812"/>
              <a:gd name="connsiteX52158" fmla="*/ 4111031 w 12184637"/>
              <a:gd name="connsiteY52158" fmla="*/ 2639539 h 4608812"/>
              <a:gd name="connsiteX52159" fmla="*/ 4038807 w 12184637"/>
              <a:gd name="connsiteY52159" fmla="*/ 2782073 h 4608812"/>
              <a:gd name="connsiteX52160" fmla="*/ 4041237 w 12184637"/>
              <a:gd name="connsiteY52160" fmla="*/ 2789583 h 4608812"/>
              <a:gd name="connsiteX52161" fmla="*/ 4043813 w 12184637"/>
              <a:gd name="connsiteY52161" fmla="*/ 2790172 h 4608812"/>
              <a:gd name="connsiteX52162" fmla="*/ 4048746 w 12184637"/>
              <a:gd name="connsiteY52162" fmla="*/ 2787153 h 4608812"/>
              <a:gd name="connsiteX52163" fmla="*/ 4118246 w 12184637"/>
              <a:gd name="connsiteY52163" fmla="*/ 2647196 h 4608812"/>
              <a:gd name="connsiteX52164" fmla="*/ 4121118 w 12184637"/>
              <a:gd name="connsiteY52164" fmla="*/ 2639833 h 4608812"/>
              <a:gd name="connsiteX52165" fmla="*/ 4072232 w 12184637"/>
              <a:gd name="connsiteY52165" fmla="*/ 2529031 h 4608812"/>
              <a:gd name="connsiteX52166" fmla="*/ 4064869 w 12184637"/>
              <a:gd name="connsiteY52166" fmla="*/ 2526159 h 4608812"/>
              <a:gd name="connsiteX52167" fmla="*/ 4061998 w 12184637"/>
              <a:gd name="connsiteY52167" fmla="*/ 2533521 h 4608812"/>
              <a:gd name="connsiteX52168" fmla="*/ 4110884 w 12184637"/>
              <a:gd name="connsiteY52168" fmla="*/ 2644325 h 4608812"/>
              <a:gd name="connsiteX52169" fmla="*/ 4116038 w 12184637"/>
              <a:gd name="connsiteY52169" fmla="*/ 2647637 h 4608812"/>
              <a:gd name="connsiteX52170" fmla="*/ 4118246 w 12184637"/>
              <a:gd name="connsiteY52170" fmla="*/ 2647196 h 4608812"/>
              <a:gd name="connsiteX52171" fmla="*/ 4071790 w 12184637"/>
              <a:gd name="connsiteY52171" fmla="*/ 2534405 h 4608812"/>
              <a:gd name="connsiteX52172" fmla="*/ 4158518 w 12184637"/>
              <a:gd name="connsiteY52172" fmla="*/ 2402031 h 4608812"/>
              <a:gd name="connsiteX52173" fmla="*/ 4156898 w 12184637"/>
              <a:gd name="connsiteY52173" fmla="*/ 2394300 h 4608812"/>
              <a:gd name="connsiteX52174" fmla="*/ 4149168 w 12184637"/>
              <a:gd name="connsiteY52174" fmla="*/ 2395920 h 4608812"/>
              <a:gd name="connsiteX52175" fmla="*/ 4062440 w 12184637"/>
              <a:gd name="connsiteY52175" fmla="*/ 2528294 h 4608812"/>
              <a:gd name="connsiteX52176" fmla="*/ 4064060 w 12184637"/>
              <a:gd name="connsiteY52176" fmla="*/ 2536025 h 4608812"/>
              <a:gd name="connsiteX52177" fmla="*/ 4067152 w 12184637"/>
              <a:gd name="connsiteY52177" fmla="*/ 2536908 h 4608812"/>
              <a:gd name="connsiteX52178" fmla="*/ 4071790 w 12184637"/>
              <a:gd name="connsiteY52178" fmla="*/ 2534405 h 4608812"/>
              <a:gd name="connsiteX52179" fmla="*/ 4158077 w 12184637"/>
              <a:gd name="connsiteY52179" fmla="*/ 2402693 h 4608812"/>
              <a:gd name="connsiteX52180" fmla="*/ 4260634 w 12184637"/>
              <a:gd name="connsiteY52180" fmla="*/ 2286663 h 4608812"/>
              <a:gd name="connsiteX52181" fmla="*/ 4260118 w 12184637"/>
              <a:gd name="connsiteY52181" fmla="*/ 2278785 h 4608812"/>
              <a:gd name="connsiteX52182" fmla="*/ 4252241 w 12184637"/>
              <a:gd name="connsiteY52182" fmla="*/ 2279301 h 4608812"/>
              <a:gd name="connsiteX52183" fmla="*/ 4149684 w 12184637"/>
              <a:gd name="connsiteY52183" fmla="*/ 2395331 h 4608812"/>
              <a:gd name="connsiteX52184" fmla="*/ 4150199 w 12184637"/>
              <a:gd name="connsiteY52184" fmla="*/ 2403209 h 4608812"/>
              <a:gd name="connsiteX52185" fmla="*/ 4153954 w 12184637"/>
              <a:gd name="connsiteY52185" fmla="*/ 2404607 h 4608812"/>
              <a:gd name="connsiteX52186" fmla="*/ 4158077 w 12184637"/>
              <a:gd name="connsiteY52186" fmla="*/ 2402693 h 4608812"/>
              <a:gd name="connsiteX52187" fmla="*/ 4259971 w 12184637"/>
              <a:gd name="connsiteY52187" fmla="*/ 2287325 h 4608812"/>
              <a:gd name="connsiteX52188" fmla="*/ 4377400 w 12184637"/>
              <a:gd name="connsiteY52188" fmla="*/ 2191763 h 4608812"/>
              <a:gd name="connsiteX52189" fmla="*/ 4378210 w 12184637"/>
              <a:gd name="connsiteY52189" fmla="*/ 2183959 h 4608812"/>
              <a:gd name="connsiteX52190" fmla="*/ 4370406 w 12184637"/>
              <a:gd name="connsiteY52190" fmla="*/ 2183149 h 4608812"/>
              <a:gd name="connsiteX52191" fmla="*/ 4252977 w 12184637"/>
              <a:gd name="connsiteY52191" fmla="*/ 2278712 h 4608812"/>
              <a:gd name="connsiteX52192" fmla="*/ 4252167 w 12184637"/>
              <a:gd name="connsiteY52192" fmla="*/ 2286516 h 4608812"/>
              <a:gd name="connsiteX52193" fmla="*/ 4256511 w 12184637"/>
              <a:gd name="connsiteY52193" fmla="*/ 2288577 h 4608812"/>
              <a:gd name="connsiteX52194" fmla="*/ 4259971 w 12184637"/>
              <a:gd name="connsiteY52194" fmla="*/ 2287325 h 4608812"/>
              <a:gd name="connsiteX52195" fmla="*/ 4376590 w 12184637"/>
              <a:gd name="connsiteY52195" fmla="*/ 2192278 h 4608812"/>
              <a:gd name="connsiteX52196" fmla="*/ 4508008 w 12184637"/>
              <a:gd name="connsiteY52196" fmla="*/ 2118360 h 4608812"/>
              <a:gd name="connsiteX52197" fmla="*/ 4510143 w 12184637"/>
              <a:gd name="connsiteY52197" fmla="*/ 2110777 h 4608812"/>
              <a:gd name="connsiteX52198" fmla="*/ 4502560 w 12184637"/>
              <a:gd name="connsiteY52198" fmla="*/ 2108642 h 4608812"/>
              <a:gd name="connsiteX52199" fmla="*/ 4371142 w 12184637"/>
              <a:gd name="connsiteY52199" fmla="*/ 2182560 h 4608812"/>
              <a:gd name="connsiteX52200" fmla="*/ 4369007 w 12184637"/>
              <a:gd name="connsiteY52200" fmla="*/ 2190143 h 4608812"/>
              <a:gd name="connsiteX52201" fmla="*/ 4373940 w 12184637"/>
              <a:gd name="connsiteY52201" fmla="*/ 2193014 h 4608812"/>
              <a:gd name="connsiteX52202" fmla="*/ 4376590 w 12184637"/>
              <a:gd name="connsiteY52202" fmla="*/ 2192278 h 4608812"/>
              <a:gd name="connsiteX52203" fmla="*/ 4507050 w 12184637"/>
              <a:gd name="connsiteY52203" fmla="*/ 2118728 h 4608812"/>
              <a:gd name="connsiteX52204" fmla="*/ 4651720 w 12184637"/>
              <a:gd name="connsiteY52204" fmla="*/ 2067560 h 4608812"/>
              <a:gd name="connsiteX52205" fmla="*/ 4655107 w 12184637"/>
              <a:gd name="connsiteY52205" fmla="*/ 2060419 h 4608812"/>
              <a:gd name="connsiteX52206" fmla="*/ 4647965 w 12184637"/>
              <a:gd name="connsiteY52206" fmla="*/ 2057032 h 4608812"/>
              <a:gd name="connsiteX52207" fmla="*/ 4503296 w 12184637"/>
              <a:gd name="connsiteY52207" fmla="*/ 2108200 h 4608812"/>
              <a:gd name="connsiteX52208" fmla="*/ 4499909 w 12184637"/>
              <a:gd name="connsiteY52208" fmla="*/ 2115342 h 4608812"/>
              <a:gd name="connsiteX52209" fmla="*/ 4505210 w 12184637"/>
              <a:gd name="connsiteY52209" fmla="*/ 2119023 h 4608812"/>
              <a:gd name="connsiteX52210" fmla="*/ 4507050 w 12184637"/>
              <a:gd name="connsiteY52210" fmla="*/ 2118728 h 4608812"/>
              <a:gd name="connsiteX52211" fmla="*/ 4650837 w 12184637"/>
              <a:gd name="connsiteY52211" fmla="*/ 2067781 h 4608812"/>
              <a:gd name="connsiteX52212" fmla="*/ 4808243 w 12184637"/>
              <a:gd name="connsiteY52212" fmla="*/ 2040246 h 4608812"/>
              <a:gd name="connsiteX52213" fmla="*/ 4812808 w 12184637"/>
              <a:gd name="connsiteY52213" fmla="*/ 2033767 h 4608812"/>
              <a:gd name="connsiteX52214" fmla="*/ 4806329 w 12184637"/>
              <a:gd name="connsiteY52214" fmla="*/ 2029203 h 4608812"/>
              <a:gd name="connsiteX52215" fmla="*/ 4648922 w 12184637"/>
              <a:gd name="connsiteY52215" fmla="*/ 2056738 h 4608812"/>
              <a:gd name="connsiteX52216" fmla="*/ 4644358 w 12184637"/>
              <a:gd name="connsiteY52216" fmla="*/ 2063216 h 4608812"/>
              <a:gd name="connsiteX52217" fmla="*/ 4649880 w 12184637"/>
              <a:gd name="connsiteY52217" fmla="*/ 2067855 h 4608812"/>
              <a:gd name="connsiteX52218" fmla="*/ 4650837 w 12184637"/>
              <a:gd name="connsiteY52218" fmla="*/ 2067781 h 4608812"/>
              <a:gd name="connsiteX52219" fmla="*/ 4807360 w 12184637"/>
              <a:gd name="connsiteY52219" fmla="*/ 2040393 h 4608812"/>
              <a:gd name="connsiteX52220" fmla="*/ 4977282 w 12184637"/>
              <a:gd name="connsiteY52220" fmla="*/ 2037448 h 4608812"/>
              <a:gd name="connsiteX52221" fmla="*/ 4982730 w 12184637"/>
              <a:gd name="connsiteY52221" fmla="*/ 2031779 h 4608812"/>
              <a:gd name="connsiteX52222" fmla="*/ 4977135 w 12184637"/>
              <a:gd name="connsiteY52222" fmla="*/ 2026331 h 4608812"/>
              <a:gd name="connsiteX52223" fmla="*/ 4977061 w 12184637"/>
              <a:gd name="connsiteY52223" fmla="*/ 2026331 h 4608812"/>
              <a:gd name="connsiteX52224" fmla="*/ 4807139 w 12184637"/>
              <a:gd name="connsiteY52224" fmla="*/ 2029276 h 4608812"/>
              <a:gd name="connsiteX52225" fmla="*/ 4801691 w 12184637"/>
              <a:gd name="connsiteY52225" fmla="*/ 2034945 h 4608812"/>
              <a:gd name="connsiteX52226" fmla="*/ 4807360 w 12184637"/>
              <a:gd name="connsiteY52226" fmla="*/ 2040393 h 4608812"/>
              <a:gd name="connsiteX52227" fmla="*/ 4807360 w 12184637"/>
              <a:gd name="connsiteY52227" fmla="*/ 2040393 h 4608812"/>
              <a:gd name="connsiteX52228" fmla="*/ 5161340 w 12184637"/>
              <a:gd name="connsiteY52228" fmla="*/ 2049891 h 4608812"/>
              <a:gd name="connsiteX52229" fmla="*/ 5156333 w 12184637"/>
              <a:gd name="connsiteY52229" fmla="*/ 2043780 h 4608812"/>
              <a:gd name="connsiteX52230" fmla="*/ 4977723 w 12184637"/>
              <a:gd name="connsiteY52230" fmla="*/ 2026258 h 4608812"/>
              <a:gd name="connsiteX52231" fmla="*/ 4971613 w 12184637"/>
              <a:gd name="connsiteY52231" fmla="*/ 2031264 h 4608812"/>
              <a:gd name="connsiteX52232" fmla="*/ 4976619 w 12184637"/>
              <a:gd name="connsiteY52232" fmla="*/ 2037375 h 4608812"/>
              <a:gd name="connsiteX52233" fmla="*/ 5155229 w 12184637"/>
              <a:gd name="connsiteY52233" fmla="*/ 2054897 h 4608812"/>
              <a:gd name="connsiteX52234" fmla="*/ 5155818 w 12184637"/>
              <a:gd name="connsiteY52234" fmla="*/ 2054897 h 4608812"/>
              <a:gd name="connsiteX52235" fmla="*/ 5161340 w 12184637"/>
              <a:gd name="connsiteY52235" fmla="*/ 2049891 h 4608812"/>
              <a:gd name="connsiteX52236" fmla="*/ 11328533 w 12184637"/>
              <a:gd name="connsiteY52236" fmla="*/ 150780 h 4608812"/>
              <a:gd name="connsiteX52237" fmla="*/ 11325956 w 12184637"/>
              <a:gd name="connsiteY52237" fmla="*/ 143344 h 4608812"/>
              <a:gd name="connsiteX52238" fmla="*/ 11292826 w 12184637"/>
              <a:gd name="connsiteY52238" fmla="*/ 127295 h 4608812"/>
              <a:gd name="connsiteX52239" fmla="*/ 11285390 w 12184637"/>
              <a:gd name="connsiteY52239" fmla="*/ 129871 h 4608812"/>
              <a:gd name="connsiteX52240" fmla="*/ 11287966 w 12184637"/>
              <a:gd name="connsiteY52240" fmla="*/ 137307 h 4608812"/>
              <a:gd name="connsiteX52241" fmla="*/ 11321097 w 12184637"/>
              <a:gd name="connsiteY52241" fmla="*/ 153357 h 4608812"/>
              <a:gd name="connsiteX52242" fmla="*/ 11323601 w 12184637"/>
              <a:gd name="connsiteY52242" fmla="*/ 153946 h 4608812"/>
              <a:gd name="connsiteX52243" fmla="*/ 11328533 w 12184637"/>
              <a:gd name="connsiteY52243" fmla="*/ 150780 h 4608812"/>
              <a:gd name="connsiteX52244" fmla="*/ 11365418 w 12184637"/>
              <a:gd name="connsiteY52244" fmla="*/ 174781 h 4608812"/>
              <a:gd name="connsiteX52245" fmla="*/ 11363651 w 12184637"/>
              <a:gd name="connsiteY52245" fmla="*/ 167125 h 4608812"/>
              <a:gd name="connsiteX52246" fmla="*/ 11326472 w 12184637"/>
              <a:gd name="connsiteY52246" fmla="*/ 143712 h 4608812"/>
              <a:gd name="connsiteX52247" fmla="*/ 11318815 w 12184637"/>
              <a:gd name="connsiteY52247" fmla="*/ 145479 h 4608812"/>
              <a:gd name="connsiteX52248" fmla="*/ 11320582 w 12184637"/>
              <a:gd name="connsiteY52248" fmla="*/ 153136 h 4608812"/>
              <a:gd name="connsiteX52249" fmla="*/ 11357762 w 12184637"/>
              <a:gd name="connsiteY52249" fmla="*/ 176548 h 4608812"/>
              <a:gd name="connsiteX52250" fmla="*/ 11360780 w 12184637"/>
              <a:gd name="connsiteY52250" fmla="*/ 177432 h 4608812"/>
              <a:gd name="connsiteX52251" fmla="*/ 11365418 w 12184637"/>
              <a:gd name="connsiteY52251" fmla="*/ 174781 h 4608812"/>
              <a:gd name="connsiteX52252" fmla="*/ 11403555 w 12184637"/>
              <a:gd name="connsiteY52252" fmla="*/ 204599 h 4608812"/>
              <a:gd name="connsiteX52253" fmla="*/ 11402525 w 12184637"/>
              <a:gd name="connsiteY52253" fmla="*/ 196795 h 4608812"/>
              <a:gd name="connsiteX52254" fmla="*/ 11364093 w 12184637"/>
              <a:gd name="connsiteY52254" fmla="*/ 167346 h 4608812"/>
              <a:gd name="connsiteX52255" fmla="*/ 11356289 w 12184637"/>
              <a:gd name="connsiteY52255" fmla="*/ 168376 h 4608812"/>
              <a:gd name="connsiteX52256" fmla="*/ 11357320 w 12184637"/>
              <a:gd name="connsiteY52256" fmla="*/ 176180 h 4608812"/>
              <a:gd name="connsiteX52257" fmla="*/ 11395751 w 12184637"/>
              <a:gd name="connsiteY52257" fmla="*/ 205630 h 4608812"/>
              <a:gd name="connsiteX52258" fmla="*/ 11399212 w 12184637"/>
              <a:gd name="connsiteY52258" fmla="*/ 206808 h 4608812"/>
              <a:gd name="connsiteX52259" fmla="*/ 11403555 w 12184637"/>
              <a:gd name="connsiteY52259" fmla="*/ 204599 h 4608812"/>
              <a:gd name="connsiteX52260" fmla="*/ 11440956 w 12184637"/>
              <a:gd name="connsiteY52260" fmla="*/ 237877 h 4608812"/>
              <a:gd name="connsiteX52261" fmla="*/ 11440441 w 12184637"/>
              <a:gd name="connsiteY52261" fmla="*/ 229999 h 4608812"/>
              <a:gd name="connsiteX52262" fmla="*/ 11402819 w 12184637"/>
              <a:gd name="connsiteY52262" fmla="*/ 197016 h 4608812"/>
              <a:gd name="connsiteX52263" fmla="*/ 11394941 w 12184637"/>
              <a:gd name="connsiteY52263" fmla="*/ 197531 h 4608812"/>
              <a:gd name="connsiteX52264" fmla="*/ 11395457 w 12184637"/>
              <a:gd name="connsiteY52264" fmla="*/ 205409 h 4608812"/>
              <a:gd name="connsiteX52265" fmla="*/ 11433078 w 12184637"/>
              <a:gd name="connsiteY52265" fmla="*/ 238392 h 4608812"/>
              <a:gd name="connsiteX52266" fmla="*/ 11436760 w 12184637"/>
              <a:gd name="connsiteY52266" fmla="*/ 239791 h 4608812"/>
              <a:gd name="connsiteX52267" fmla="*/ 11440956 w 12184637"/>
              <a:gd name="connsiteY52267" fmla="*/ 237877 h 4608812"/>
              <a:gd name="connsiteX52268" fmla="*/ 11475632 w 12184637"/>
              <a:gd name="connsiteY52268" fmla="*/ 272111 h 4608812"/>
              <a:gd name="connsiteX52269" fmla="*/ 11475559 w 12184637"/>
              <a:gd name="connsiteY52269" fmla="*/ 264234 h 4608812"/>
              <a:gd name="connsiteX52270" fmla="*/ 11440661 w 12184637"/>
              <a:gd name="connsiteY52270" fmla="*/ 230146 h 4608812"/>
              <a:gd name="connsiteX52271" fmla="*/ 11432784 w 12184637"/>
              <a:gd name="connsiteY52271" fmla="*/ 230220 h 4608812"/>
              <a:gd name="connsiteX52272" fmla="*/ 11432857 w 12184637"/>
              <a:gd name="connsiteY52272" fmla="*/ 238097 h 4608812"/>
              <a:gd name="connsiteX52273" fmla="*/ 11467755 w 12184637"/>
              <a:gd name="connsiteY52273" fmla="*/ 272185 h 4608812"/>
              <a:gd name="connsiteX52274" fmla="*/ 11471657 w 12184637"/>
              <a:gd name="connsiteY52274" fmla="*/ 273805 h 4608812"/>
              <a:gd name="connsiteX52275" fmla="*/ 11475632 w 12184637"/>
              <a:gd name="connsiteY52275" fmla="*/ 272111 h 4608812"/>
              <a:gd name="connsiteX52276" fmla="*/ 11505523 w 12184637"/>
              <a:gd name="connsiteY52276" fmla="*/ 304947 h 4608812"/>
              <a:gd name="connsiteX52277" fmla="*/ 11505818 w 12184637"/>
              <a:gd name="connsiteY52277" fmla="*/ 297070 h 4608812"/>
              <a:gd name="connsiteX52278" fmla="*/ 11475706 w 12184637"/>
              <a:gd name="connsiteY52278" fmla="*/ 264455 h 4608812"/>
              <a:gd name="connsiteX52279" fmla="*/ 11467828 w 12184637"/>
              <a:gd name="connsiteY52279" fmla="*/ 264160 h 4608812"/>
              <a:gd name="connsiteX52280" fmla="*/ 11467534 w 12184637"/>
              <a:gd name="connsiteY52280" fmla="*/ 272038 h 4608812"/>
              <a:gd name="connsiteX52281" fmla="*/ 11497646 w 12184637"/>
              <a:gd name="connsiteY52281" fmla="*/ 304653 h 4608812"/>
              <a:gd name="connsiteX52282" fmla="*/ 11501768 w 12184637"/>
              <a:gd name="connsiteY52282" fmla="*/ 306420 h 4608812"/>
              <a:gd name="connsiteX52283" fmla="*/ 11505523 w 12184637"/>
              <a:gd name="connsiteY52283" fmla="*/ 304947 h 4608812"/>
              <a:gd name="connsiteX52284" fmla="*/ 11528862 w 12184637"/>
              <a:gd name="connsiteY52284" fmla="*/ 333808 h 4608812"/>
              <a:gd name="connsiteX52285" fmla="*/ 11529598 w 12184637"/>
              <a:gd name="connsiteY52285" fmla="*/ 325930 h 4608812"/>
              <a:gd name="connsiteX52286" fmla="*/ 11506038 w 12184637"/>
              <a:gd name="connsiteY52286" fmla="*/ 297290 h 4608812"/>
              <a:gd name="connsiteX52287" fmla="*/ 11498161 w 12184637"/>
              <a:gd name="connsiteY52287" fmla="*/ 296554 h 4608812"/>
              <a:gd name="connsiteX52288" fmla="*/ 11497425 w 12184637"/>
              <a:gd name="connsiteY52288" fmla="*/ 304432 h 4608812"/>
              <a:gd name="connsiteX52289" fmla="*/ 11520984 w 12184637"/>
              <a:gd name="connsiteY52289" fmla="*/ 333071 h 4608812"/>
              <a:gd name="connsiteX52290" fmla="*/ 11525328 w 12184637"/>
              <a:gd name="connsiteY52290" fmla="*/ 335133 h 4608812"/>
              <a:gd name="connsiteX52291" fmla="*/ 11528862 w 12184637"/>
              <a:gd name="connsiteY52291" fmla="*/ 333808 h 4608812"/>
              <a:gd name="connsiteX52292" fmla="*/ 11548519 w 12184637"/>
              <a:gd name="connsiteY52292" fmla="*/ 360901 h 4608812"/>
              <a:gd name="connsiteX52293" fmla="*/ 11549697 w 12184637"/>
              <a:gd name="connsiteY52293" fmla="*/ 353097 h 4608812"/>
              <a:gd name="connsiteX52294" fmla="*/ 11529819 w 12184637"/>
              <a:gd name="connsiteY52294" fmla="*/ 326151 h 4608812"/>
              <a:gd name="connsiteX52295" fmla="*/ 11522015 w 12184637"/>
              <a:gd name="connsiteY52295" fmla="*/ 324973 h 4608812"/>
              <a:gd name="connsiteX52296" fmla="*/ 11520837 w 12184637"/>
              <a:gd name="connsiteY52296" fmla="*/ 332777 h 4608812"/>
              <a:gd name="connsiteX52297" fmla="*/ 11540715 w 12184637"/>
              <a:gd name="connsiteY52297" fmla="*/ 359723 h 4608812"/>
              <a:gd name="connsiteX52298" fmla="*/ 11545206 w 12184637"/>
              <a:gd name="connsiteY52298" fmla="*/ 362005 h 4608812"/>
              <a:gd name="connsiteX52299" fmla="*/ 11548519 w 12184637"/>
              <a:gd name="connsiteY52299" fmla="*/ 360901 h 4608812"/>
              <a:gd name="connsiteX52300" fmla="*/ 11567441 w 12184637"/>
              <a:gd name="connsiteY52300" fmla="*/ 388362 h 4608812"/>
              <a:gd name="connsiteX52301" fmla="*/ 11568839 w 12184637"/>
              <a:gd name="connsiteY52301" fmla="*/ 380632 h 4608812"/>
              <a:gd name="connsiteX52302" fmla="*/ 11549771 w 12184637"/>
              <a:gd name="connsiteY52302" fmla="*/ 353244 h 4608812"/>
              <a:gd name="connsiteX52303" fmla="*/ 11542040 w 12184637"/>
              <a:gd name="connsiteY52303" fmla="*/ 351845 h 4608812"/>
              <a:gd name="connsiteX52304" fmla="*/ 11540642 w 12184637"/>
              <a:gd name="connsiteY52304" fmla="*/ 359576 h 4608812"/>
              <a:gd name="connsiteX52305" fmla="*/ 11559710 w 12184637"/>
              <a:gd name="connsiteY52305" fmla="*/ 386964 h 4608812"/>
              <a:gd name="connsiteX52306" fmla="*/ 11564348 w 12184637"/>
              <a:gd name="connsiteY52306" fmla="*/ 389393 h 4608812"/>
              <a:gd name="connsiteX52307" fmla="*/ 11567441 w 12184637"/>
              <a:gd name="connsiteY52307" fmla="*/ 388362 h 4608812"/>
              <a:gd name="connsiteX52308" fmla="*/ 11583932 w 12184637"/>
              <a:gd name="connsiteY52308" fmla="*/ 412364 h 4608812"/>
              <a:gd name="connsiteX52309" fmla="*/ 11585331 w 12184637"/>
              <a:gd name="connsiteY52309" fmla="*/ 404633 h 4608812"/>
              <a:gd name="connsiteX52310" fmla="*/ 11568839 w 12184637"/>
              <a:gd name="connsiteY52310" fmla="*/ 380706 h 4608812"/>
              <a:gd name="connsiteX52311" fmla="*/ 11561109 w 12184637"/>
              <a:gd name="connsiteY52311" fmla="*/ 379307 h 4608812"/>
              <a:gd name="connsiteX52312" fmla="*/ 11559710 w 12184637"/>
              <a:gd name="connsiteY52312" fmla="*/ 387037 h 4608812"/>
              <a:gd name="connsiteX52313" fmla="*/ 11576201 w 12184637"/>
              <a:gd name="connsiteY52313" fmla="*/ 410965 h 4608812"/>
              <a:gd name="connsiteX52314" fmla="*/ 11580840 w 12184637"/>
              <a:gd name="connsiteY52314" fmla="*/ 413394 h 4608812"/>
              <a:gd name="connsiteX52315" fmla="*/ 11583932 w 12184637"/>
              <a:gd name="connsiteY52315" fmla="*/ 412364 h 4608812"/>
              <a:gd name="connsiteX52316" fmla="*/ 3331804 w 12184637"/>
              <a:gd name="connsiteY52316" fmla="*/ 2601108 h 4608812"/>
              <a:gd name="connsiteX52317" fmla="*/ 3332245 w 12184637"/>
              <a:gd name="connsiteY52317" fmla="*/ 2593230 h 4608812"/>
              <a:gd name="connsiteX52318" fmla="*/ 3308907 w 12184637"/>
              <a:gd name="connsiteY52318" fmla="*/ 2567020 h 4608812"/>
              <a:gd name="connsiteX52319" fmla="*/ 3301029 w 12184637"/>
              <a:gd name="connsiteY52319" fmla="*/ 2566578 h 4608812"/>
              <a:gd name="connsiteX52320" fmla="*/ 3300587 w 12184637"/>
              <a:gd name="connsiteY52320" fmla="*/ 2574456 h 4608812"/>
              <a:gd name="connsiteX52321" fmla="*/ 3323926 w 12184637"/>
              <a:gd name="connsiteY52321" fmla="*/ 2600666 h 4608812"/>
              <a:gd name="connsiteX52322" fmla="*/ 3328122 w 12184637"/>
              <a:gd name="connsiteY52322" fmla="*/ 2602506 h 4608812"/>
              <a:gd name="connsiteX52323" fmla="*/ 3331804 w 12184637"/>
              <a:gd name="connsiteY52323" fmla="*/ 2601108 h 4608812"/>
              <a:gd name="connsiteX52324" fmla="*/ 3307802 w 12184637"/>
              <a:gd name="connsiteY52324" fmla="*/ 2575413 h 4608812"/>
              <a:gd name="connsiteX52325" fmla="*/ 3309422 w 12184637"/>
              <a:gd name="connsiteY52325" fmla="*/ 2567683 h 4608812"/>
              <a:gd name="connsiteX52326" fmla="*/ 3296096 w 12184637"/>
              <a:gd name="connsiteY52326" fmla="*/ 2547142 h 4608812"/>
              <a:gd name="connsiteX52327" fmla="*/ 3288366 w 12184637"/>
              <a:gd name="connsiteY52327" fmla="*/ 2545522 h 4608812"/>
              <a:gd name="connsiteX52328" fmla="*/ 3286746 w 12184637"/>
              <a:gd name="connsiteY52328" fmla="*/ 2553252 h 4608812"/>
              <a:gd name="connsiteX52329" fmla="*/ 3300072 w 12184637"/>
              <a:gd name="connsiteY52329" fmla="*/ 2573793 h 4608812"/>
              <a:gd name="connsiteX52330" fmla="*/ 3304784 w 12184637"/>
              <a:gd name="connsiteY52330" fmla="*/ 2576297 h 4608812"/>
              <a:gd name="connsiteX52331" fmla="*/ 3307802 w 12184637"/>
              <a:gd name="connsiteY52331" fmla="*/ 2575413 h 4608812"/>
              <a:gd name="connsiteX52332" fmla="*/ 3294477 w 12184637"/>
              <a:gd name="connsiteY52332" fmla="*/ 2554872 h 4608812"/>
              <a:gd name="connsiteX52333" fmla="*/ 3296096 w 12184637"/>
              <a:gd name="connsiteY52333" fmla="*/ 2547142 h 4608812"/>
              <a:gd name="connsiteX52334" fmla="*/ 3239701 w 12184637"/>
              <a:gd name="connsiteY52334" fmla="*/ 2460561 h 4608812"/>
              <a:gd name="connsiteX52335" fmla="*/ 3231971 w 12184637"/>
              <a:gd name="connsiteY52335" fmla="*/ 2458941 h 4608812"/>
              <a:gd name="connsiteX52336" fmla="*/ 3230351 w 12184637"/>
              <a:gd name="connsiteY52336" fmla="*/ 2466672 h 4608812"/>
              <a:gd name="connsiteX52337" fmla="*/ 3286746 w 12184637"/>
              <a:gd name="connsiteY52337" fmla="*/ 2553252 h 4608812"/>
              <a:gd name="connsiteX52338" fmla="*/ 3291458 w 12184637"/>
              <a:gd name="connsiteY52338" fmla="*/ 2555756 h 4608812"/>
              <a:gd name="connsiteX52339" fmla="*/ 3294477 w 12184637"/>
              <a:gd name="connsiteY52339" fmla="*/ 2554872 h 4608812"/>
              <a:gd name="connsiteX52340" fmla="*/ 3238302 w 12184637"/>
              <a:gd name="connsiteY52340" fmla="*/ 2468144 h 4608812"/>
              <a:gd name="connsiteX52341" fmla="*/ 3239554 w 12184637"/>
              <a:gd name="connsiteY52341" fmla="*/ 2460340 h 4608812"/>
              <a:gd name="connsiteX52342" fmla="*/ 3231602 w 12184637"/>
              <a:gd name="connsiteY52342" fmla="*/ 2449297 h 4608812"/>
              <a:gd name="connsiteX52343" fmla="*/ 3223798 w 12184637"/>
              <a:gd name="connsiteY52343" fmla="*/ 2448045 h 4608812"/>
              <a:gd name="connsiteX52344" fmla="*/ 3222547 w 12184637"/>
              <a:gd name="connsiteY52344" fmla="*/ 2455849 h 4608812"/>
              <a:gd name="connsiteX52345" fmla="*/ 3230498 w 12184637"/>
              <a:gd name="connsiteY52345" fmla="*/ 2466893 h 4608812"/>
              <a:gd name="connsiteX52346" fmla="*/ 3235063 w 12184637"/>
              <a:gd name="connsiteY52346" fmla="*/ 2469249 h 4608812"/>
              <a:gd name="connsiteX52347" fmla="*/ 3238302 w 12184637"/>
              <a:gd name="connsiteY52347" fmla="*/ 2468144 h 4608812"/>
              <a:gd name="connsiteX52348" fmla="*/ 3227921 w 12184637"/>
              <a:gd name="connsiteY52348" fmla="*/ 2458058 h 4608812"/>
              <a:gd name="connsiteX52349" fmla="*/ 3232633 w 12184637"/>
              <a:gd name="connsiteY52349" fmla="*/ 2451726 h 4608812"/>
              <a:gd name="connsiteX52350" fmla="*/ 3231013 w 12184637"/>
              <a:gd name="connsiteY52350" fmla="*/ 2440535 h 4608812"/>
              <a:gd name="connsiteX52351" fmla="*/ 3224682 w 12184637"/>
              <a:gd name="connsiteY52351" fmla="*/ 2435824 h 4608812"/>
              <a:gd name="connsiteX52352" fmla="*/ 3219970 w 12184637"/>
              <a:gd name="connsiteY52352" fmla="*/ 2442155 h 4608812"/>
              <a:gd name="connsiteX52353" fmla="*/ 3221590 w 12184637"/>
              <a:gd name="connsiteY52353" fmla="*/ 2453346 h 4608812"/>
              <a:gd name="connsiteX52354" fmla="*/ 3227111 w 12184637"/>
              <a:gd name="connsiteY52354" fmla="*/ 2458131 h 4608812"/>
              <a:gd name="connsiteX52355" fmla="*/ 3227921 w 12184637"/>
              <a:gd name="connsiteY52355" fmla="*/ 2458058 h 4608812"/>
              <a:gd name="connsiteX52356" fmla="*/ 3228731 w 12184637"/>
              <a:gd name="connsiteY52356" fmla="*/ 2445836 h 4608812"/>
              <a:gd name="connsiteX52357" fmla="*/ 3229983 w 12184637"/>
              <a:gd name="connsiteY52357" fmla="*/ 2438032 h 4608812"/>
              <a:gd name="connsiteX52358" fmla="*/ 3189563 w 12184637"/>
              <a:gd name="connsiteY52358" fmla="*/ 2382226 h 4608812"/>
              <a:gd name="connsiteX52359" fmla="*/ 3181759 w 12184637"/>
              <a:gd name="connsiteY52359" fmla="*/ 2380974 h 4608812"/>
              <a:gd name="connsiteX52360" fmla="*/ 3180508 w 12184637"/>
              <a:gd name="connsiteY52360" fmla="*/ 2388778 h 4608812"/>
              <a:gd name="connsiteX52361" fmla="*/ 3220927 w 12184637"/>
              <a:gd name="connsiteY52361" fmla="*/ 2444585 h 4608812"/>
              <a:gd name="connsiteX52362" fmla="*/ 3225492 w 12184637"/>
              <a:gd name="connsiteY52362" fmla="*/ 2446867 h 4608812"/>
              <a:gd name="connsiteX52363" fmla="*/ 3228731 w 12184637"/>
              <a:gd name="connsiteY52363" fmla="*/ 2445836 h 4608812"/>
              <a:gd name="connsiteX52364" fmla="*/ 3187281 w 12184637"/>
              <a:gd name="connsiteY52364" fmla="*/ 2390619 h 4608812"/>
              <a:gd name="connsiteX52365" fmla="*/ 3190152 w 12184637"/>
              <a:gd name="connsiteY52365" fmla="*/ 2383330 h 4608812"/>
              <a:gd name="connsiteX52366" fmla="*/ 3157685 w 12184637"/>
              <a:gd name="connsiteY52366" fmla="*/ 2308382 h 4608812"/>
              <a:gd name="connsiteX52367" fmla="*/ 3150322 w 12184637"/>
              <a:gd name="connsiteY52367" fmla="*/ 2305510 h 4608812"/>
              <a:gd name="connsiteX52368" fmla="*/ 3147451 w 12184637"/>
              <a:gd name="connsiteY52368" fmla="*/ 2312799 h 4608812"/>
              <a:gd name="connsiteX52369" fmla="*/ 3179919 w 12184637"/>
              <a:gd name="connsiteY52369" fmla="*/ 2387748 h 4608812"/>
              <a:gd name="connsiteX52370" fmla="*/ 3185072 w 12184637"/>
              <a:gd name="connsiteY52370" fmla="*/ 2391134 h 4608812"/>
              <a:gd name="connsiteX52371" fmla="*/ 3187281 w 12184637"/>
              <a:gd name="connsiteY52371" fmla="*/ 2390619 h 4608812"/>
              <a:gd name="connsiteX52372" fmla="*/ 3156875 w 12184637"/>
              <a:gd name="connsiteY52372" fmla="*/ 2314051 h 4608812"/>
              <a:gd name="connsiteX52373" fmla="*/ 3155991 w 12184637"/>
              <a:gd name="connsiteY52373" fmla="*/ 2306247 h 4608812"/>
              <a:gd name="connsiteX52374" fmla="*/ 3071325 w 12184637"/>
              <a:gd name="connsiteY52374" fmla="*/ 2238734 h 4608812"/>
              <a:gd name="connsiteX52375" fmla="*/ 3063521 w 12184637"/>
              <a:gd name="connsiteY52375" fmla="*/ 2239618 h 4608812"/>
              <a:gd name="connsiteX52376" fmla="*/ 3064404 w 12184637"/>
              <a:gd name="connsiteY52376" fmla="*/ 2247422 h 4608812"/>
              <a:gd name="connsiteX52377" fmla="*/ 3149071 w 12184637"/>
              <a:gd name="connsiteY52377" fmla="*/ 2314934 h 4608812"/>
              <a:gd name="connsiteX52378" fmla="*/ 3152605 w 12184637"/>
              <a:gd name="connsiteY52378" fmla="*/ 2316186 h 4608812"/>
              <a:gd name="connsiteX52379" fmla="*/ 3156875 w 12184637"/>
              <a:gd name="connsiteY52379" fmla="*/ 2314051 h 4608812"/>
              <a:gd name="connsiteX52380" fmla="*/ 3072282 w 12184637"/>
              <a:gd name="connsiteY52380" fmla="*/ 2246538 h 4608812"/>
              <a:gd name="connsiteX52381" fmla="*/ 3071398 w 12184637"/>
              <a:gd name="connsiteY52381" fmla="*/ 2238734 h 4608812"/>
              <a:gd name="connsiteX52382" fmla="*/ 3033703 w 12184637"/>
              <a:gd name="connsiteY52382" fmla="*/ 2208696 h 4608812"/>
              <a:gd name="connsiteX52383" fmla="*/ 3025899 w 12184637"/>
              <a:gd name="connsiteY52383" fmla="*/ 2209579 h 4608812"/>
              <a:gd name="connsiteX52384" fmla="*/ 3026782 w 12184637"/>
              <a:gd name="connsiteY52384" fmla="*/ 2217383 h 4608812"/>
              <a:gd name="connsiteX52385" fmla="*/ 3064478 w 12184637"/>
              <a:gd name="connsiteY52385" fmla="*/ 2247422 h 4608812"/>
              <a:gd name="connsiteX52386" fmla="*/ 3068012 w 12184637"/>
              <a:gd name="connsiteY52386" fmla="*/ 2248673 h 4608812"/>
              <a:gd name="connsiteX52387" fmla="*/ 3072282 w 12184637"/>
              <a:gd name="connsiteY52387" fmla="*/ 2246538 h 4608812"/>
              <a:gd name="connsiteX52388" fmla="*/ 3034955 w 12184637"/>
              <a:gd name="connsiteY52388" fmla="*/ 2215911 h 4608812"/>
              <a:gd name="connsiteX52389" fmla="*/ 3033114 w 12184637"/>
              <a:gd name="connsiteY52389" fmla="*/ 2208254 h 4608812"/>
              <a:gd name="connsiteX52390" fmla="*/ 2960374 w 12184637"/>
              <a:gd name="connsiteY52390" fmla="*/ 2163859 h 4608812"/>
              <a:gd name="connsiteX52391" fmla="*/ 2952718 w 12184637"/>
              <a:gd name="connsiteY52391" fmla="*/ 2165700 h 4608812"/>
              <a:gd name="connsiteX52392" fmla="*/ 2954558 w 12184637"/>
              <a:gd name="connsiteY52392" fmla="*/ 2173357 h 4608812"/>
              <a:gd name="connsiteX52393" fmla="*/ 3027298 w 12184637"/>
              <a:gd name="connsiteY52393" fmla="*/ 2217752 h 4608812"/>
              <a:gd name="connsiteX52394" fmla="*/ 3030243 w 12184637"/>
              <a:gd name="connsiteY52394" fmla="*/ 2218561 h 4608812"/>
              <a:gd name="connsiteX52395" fmla="*/ 3034955 w 12184637"/>
              <a:gd name="connsiteY52395" fmla="*/ 2215911 h 4608812"/>
              <a:gd name="connsiteX52396" fmla="*/ 2962215 w 12184637"/>
              <a:gd name="connsiteY52396" fmla="*/ 2171516 h 4608812"/>
              <a:gd name="connsiteX52397" fmla="*/ 2960374 w 12184637"/>
              <a:gd name="connsiteY52397" fmla="*/ 2163859 h 4608812"/>
              <a:gd name="connsiteX52398" fmla="*/ 2944914 w 12184637"/>
              <a:gd name="connsiteY52398" fmla="*/ 2154436 h 4608812"/>
              <a:gd name="connsiteX52399" fmla="*/ 2937257 w 12184637"/>
              <a:gd name="connsiteY52399" fmla="*/ 2156276 h 4608812"/>
              <a:gd name="connsiteX52400" fmla="*/ 2939097 w 12184637"/>
              <a:gd name="connsiteY52400" fmla="*/ 2163933 h 4608812"/>
              <a:gd name="connsiteX52401" fmla="*/ 2954558 w 12184637"/>
              <a:gd name="connsiteY52401" fmla="*/ 2173357 h 4608812"/>
              <a:gd name="connsiteX52402" fmla="*/ 2957503 w 12184637"/>
              <a:gd name="connsiteY52402" fmla="*/ 2174167 h 4608812"/>
              <a:gd name="connsiteX52403" fmla="*/ 2962215 w 12184637"/>
              <a:gd name="connsiteY52403" fmla="*/ 2171516 h 4608812"/>
              <a:gd name="connsiteX52404" fmla="*/ 2946754 w 12184637"/>
              <a:gd name="connsiteY52404" fmla="*/ 2162093 h 4608812"/>
              <a:gd name="connsiteX52405" fmla="*/ 2944914 w 12184637"/>
              <a:gd name="connsiteY52405" fmla="*/ 2154436 h 4608812"/>
              <a:gd name="connsiteX52406" fmla="*/ 2895365 w 12184637"/>
              <a:gd name="connsiteY52406" fmla="*/ 2124176 h 4608812"/>
              <a:gd name="connsiteX52407" fmla="*/ 2887708 w 12184637"/>
              <a:gd name="connsiteY52407" fmla="*/ 2126017 h 4608812"/>
              <a:gd name="connsiteX52408" fmla="*/ 2889549 w 12184637"/>
              <a:gd name="connsiteY52408" fmla="*/ 2133674 h 4608812"/>
              <a:gd name="connsiteX52409" fmla="*/ 2939097 w 12184637"/>
              <a:gd name="connsiteY52409" fmla="*/ 2163933 h 4608812"/>
              <a:gd name="connsiteX52410" fmla="*/ 2942042 w 12184637"/>
              <a:gd name="connsiteY52410" fmla="*/ 2164743 h 4608812"/>
              <a:gd name="connsiteX52411" fmla="*/ 2946754 w 12184637"/>
              <a:gd name="connsiteY52411" fmla="*/ 2162093 h 4608812"/>
              <a:gd name="connsiteX52412" fmla="*/ 2897206 w 12184637"/>
              <a:gd name="connsiteY52412" fmla="*/ 2131833 h 4608812"/>
              <a:gd name="connsiteX52413" fmla="*/ 2895365 w 12184637"/>
              <a:gd name="connsiteY52413" fmla="*/ 2124176 h 4608812"/>
              <a:gd name="connsiteX52414" fmla="*/ 2893083 w 12184637"/>
              <a:gd name="connsiteY52414" fmla="*/ 2122778 h 4608812"/>
              <a:gd name="connsiteX52415" fmla="*/ 2885426 w 12184637"/>
              <a:gd name="connsiteY52415" fmla="*/ 2124618 h 4608812"/>
              <a:gd name="connsiteX52416" fmla="*/ 2887267 w 12184637"/>
              <a:gd name="connsiteY52416" fmla="*/ 2132275 h 4608812"/>
              <a:gd name="connsiteX52417" fmla="*/ 2889549 w 12184637"/>
              <a:gd name="connsiteY52417" fmla="*/ 2133674 h 4608812"/>
              <a:gd name="connsiteX52418" fmla="*/ 2892494 w 12184637"/>
              <a:gd name="connsiteY52418" fmla="*/ 2134484 h 4608812"/>
              <a:gd name="connsiteX52419" fmla="*/ 2897206 w 12184637"/>
              <a:gd name="connsiteY52419" fmla="*/ 2131833 h 4608812"/>
              <a:gd name="connsiteX52420" fmla="*/ 2894703 w 12184637"/>
              <a:gd name="connsiteY52420" fmla="*/ 2130655 h 4608812"/>
              <a:gd name="connsiteX52421" fmla="*/ 2893304 w 12184637"/>
              <a:gd name="connsiteY52421" fmla="*/ 2122925 h 4608812"/>
              <a:gd name="connsiteX52422" fmla="*/ 2863634 w 12184637"/>
              <a:gd name="connsiteY52422" fmla="*/ 2102384 h 4608812"/>
              <a:gd name="connsiteX52423" fmla="*/ 2855903 w 12184637"/>
              <a:gd name="connsiteY52423" fmla="*/ 2103783 h 4608812"/>
              <a:gd name="connsiteX52424" fmla="*/ 2857302 w 12184637"/>
              <a:gd name="connsiteY52424" fmla="*/ 2111513 h 4608812"/>
              <a:gd name="connsiteX52425" fmla="*/ 2886972 w 12184637"/>
              <a:gd name="connsiteY52425" fmla="*/ 2132054 h 4608812"/>
              <a:gd name="connsiteX52426" fmla="*/ 2890212 w 12184637"/>
              <a:gd name="connsiteY52426" fmla="*/ 2133011 h 4608812"/>
              <a:gd name="connsiteX52427" fmla="*/ 2894703 w 12184637"/>
              <a:gd name="connsiteY52427" fmla="*/ 2130655 h 4608812"/>
              <a:gd name="connsiteX52428" fmla="*/ 2865474 w 12184637"/>
              <a:gd name="connsiteY52428" fmla="*/ 2109378 h 4608812"/>
              <a:gd name="connsiteX52429" fmla="*/ 2862824 w 12184637"/>
              <a:gd name="connsiteY52429" fmla="*/ 2101942 h 4608812"/>
              <a:gd name="connsiteX52430" fmla="*/ 2837645 w 12184637"/>
              <a:gd name="connsiteY52430" fmla="*/ 2090089 h 4608812"/>
              <a:gd name="connsiteX52431" fmla="*/ 2830209 w 12184637"/>
              <a:gd name="connsiteY52431" fmla="*/ 2092739 h 4608812"/>
              <a:gd name="connsiteX52432" fmla="*/ 2832859 w 12184637"/>
              <a:gd name="connsiteY52432" fmla="*/ 2100175 h 4608812"/>
              <a:gd name="connsiteX52433" fmla="*/ 2858038 w 12184637"/>
              <a:gd name="connsiteY52433" fmla="*/ 2112029 h 4608812"/>
              <a:gd name="connsiteX52434" fmla="*/ 2860468 w 12184637"/>
              <a:gd name="connsiteY52434" fmla="*/ 2112544 h 4608812"/>
              <a:gd name="connsiteX52435" fmla="*/ 2865474 w 12184637"/>
              <a:gd name="connsiteY52435" fmla="*/ 2109378 h 4608812"/>
              <a:gd name="connsiteX52436" fmla="*/ 2840074 w 12184637"/>
              <a:gd name="connsiteY52436" fmla="*/ 2097967 h 4608812"/>
              <a:gd name="connsiteX52437" fmla="*/ 2838086 w 12184637"/>
              <a:gd name="connsiteY52437" fmla="*/ 2090310 h 4608812"/>
              <a:gd name="connsiteX52438" fmla="*/ 2823435 w 12184637"/>
              <a:gd name="connsiteY52438" fmla="*/ 2081622 h 4608812"/>
              <a:gd name="connsiteX52439" fmla="*/ 2815779 w 12184637"/>
              <a:gd name="connsiteY52439" fmla="*/ 2083610 h 4608812"/>
              <a:gd name="connsiteX52440" fmla="*/ 2817766 w 12184637"/>
              <a:gd name="connsiteY52440" fmla="*/ 2091267 h 4608812"/>
              <a:gd name="connsiteX52441" fmla="*/ 2832417 w 12184637"/>
              <a:gd name="connsiteY52441" fmla="*/ 2099955 h 4608812"/>
              <a:gd name="connsiteX52442" fmla="*/ 2835289 w 12184637"/>
              <a:gd name="connsiteY52442" fmla="*/ 2100764 h 4608812"/>
              <a:gd name="connsiteX52443" fmla="*/ 2840074 w 12184637"/>
              <a:gd name="connsiteY52443" fmla="*/ 2097967 h 4608812"/>
              <a:gd name="connsiteX52444" fmla="*/ 2825423 w 12184637"/>
              <a:gd name="connsiteY52444" fmla="*/ 2089279 h 4608812"/>
              <a:gd name="connsiteX52445" fmla="*/ 2823435 w 12184637"/>
              <a:gd name="connsiteY52445" fmla="*/ 2081622 h 4608812"/>
              <a:gd name="connsiteX52446" fmla="*/ 2759825 w 12184637"/>
              <a:gd name="connsiteY52446" fmla="*/ 2044075 h 4608812"/>
              <a:gd name="connsiteX52447" fmla="*/ 2752168 w 12184637"/>
              <a:gd name="connsiteY52447" fmla="*/ 2046062 h 4608812"/>
              <a:gd name="connsiteX52448" fmla="*/ 2754156 w 12184637"/>
              <a:gd name="connsiteY52448" fmla="*/ 2053719 h 4608812"/>
              <a:gd name="connsiteX52449" fmla="*/ 2817766 w 12184637"/>
              <a:gd name="connsiteY52449" fmla="*/ 2091267 h 4608812"/>
              <a:gd name="connsiteX52450" fmla="*/ 2820638 w 12184637"/>
              <a:gd name="connsiteY52450" fmla="*/ 2092077 h 4608812"/>
              <a:gd name="connsiteX52451" fmla="*/ 2825423 w 12184637"/>
              <a:gd name="connsiteY52451" fmla="*/ 2089279 h 4608812"/>
              <a:gd name="connsiteX52452" fmla="*/ 2761813 w 12184637"/>
              <a:gd name="connsiteY52452" fmla="*/ 2051731 h 4608812"/>
              <a:gd name="connsiteX52453" fmla="*/ 2759825 w 12184637"/>
              <a:gd name="connsiteY52453" fmla="*/ 2044075 h 4608812"/>
              <a:gd name="connsiteX52454" fmla="*/ 2747162 w 12184637"/>
              <a:gd name="connsiteY52454" fmla="*/ 2036639 h 4608812"/>
              <a:gd name="connsiteX52455" fmla="*/ 2739505 w 12184637"/>
              <a:gd name="connsiteY52455" fmla="*/ 2038626 h 4608812"/>
              <a:gd name="connsiteX52456" fmla="*/ 2741493 w 12184637"/>
              <a:gd name="connsiteY52456" fmla="*/ 2046283 h 4608812"/>
              <a:gd name="connsiteX52457" fmla="*/ 2754156 w 12184637"/>
              <a:gd name="connsiteY52457" fmla="*/ 2053719 h 4608812"/>
              <a:gd name="connsiteX52458" fmla="*/ 2757027 w 12184637"/>
              <a:gd name="connsiteY52458" fmla="*/ 2054529 h 4608812"/>
              <a:gd name="connsiteX52459" fmla="*/ 2761813 w 12184637"/>
              <a:gd name="connsiteY52459" fmla="*/ 2051731 h 4608812"/>
              <a:gd name="connsiteX52460" fmla="*/ 2749002 w 12184637"/>
              <a:gd name="connsiteY52460" fmla="*/ 2044148 h 4608812"/>
              <a:gd name="connsiteX52461" fmla="*/ 2746867 w 12184637"/>
              <a:gd name="connsiteY52461" fmla="*/ 2036344 h 4608812"/>
              <a:gd name="connsiteX52462" fmla="*/ 2739210 w 12184637"/>
              <a:gd name="connsiteY52462" fmla="*/ 2038258 h 4608812"/>
              <a:gd name="connsiteX52463" fmla="*/ 2741125 w 12184637"/>
              <a:gd name="connsiteY52463" fmla="*/ 2045915 h 4608812"/>
              <a:gd name="connsiteX52464" fmla="*/ 2741566 w 12184637"/>
              <a:gd name="connsiteY52464" fmla="*/ 2046136 h 4608812"/>
              <a:gd name="connsiteX52465" fmla="*/ 2744290 w 12184637"/>
              <a:gd name="connsiteY52465" fmla="*/ 2046872 h 4608812"/>
              <a:gd name="connsiteX52466" fmla="*/ 2749002 w 12184637"/>
              <a:gd name="connsiteY52466" fmla="*/ 2044148 h 4608812"/>
              <a:gd name="connsiteX52467" fmla="*/ 2748781 w 12184637"/>
              <a:gd name="connsiteY52467" fmla="*/ 2044001 h 4608812"/>
              <a:gd name="connsiteX52468" fmla="*/ 2746794 w 12184637"/>
              <a:gd name="connsiteY52468" fmla="*/ 2036418 h 4608812"/>
              <a:gd name="connsiteX52469" fmla="*/ 2715136 w 12184637"/>
              <a:gd name="connsiteY52469" fmla="*/ 2018085 h 4608812"/>
              <a:gd name="connsiteX52470" fmla="*/ 2707552 w 12184637"/>
              <a:gd name="connsiteY52470" fmla="*/ 2020073 h 4608812"/>
              <a:gd name="connsiteX52471" fmla="*/ 2709614 w 12184637"/>
              <a:gd name="connsiteY52471" fmla="*/ 2027656 h 4608812"/>
              <a:gd name="connsiteX52472" fmla="*/ 2741272 w 12184637"/>
              <a:gd name="connsiteY52472" fmla="*/ 2045989 h 4608812"/>
              <a:gd name="connsiteX52473" fmla="*/ 2744143 w 12184637"/>
              <a:gd name="connsiteY52473" fmla="*/ 2046725 h 4608812"/>
              <a:gd name="connsiteX52474" fmla="*/ 2748781 w 12184637"/>
              <a:gd name="connsiteY52474" fmla="*/ 2044001 h 4608812"/>
              <a:gd name="connsiteX52475" fmla="*/ 2717050 w 12184637"/>
              <a:gd name="connsiteY52475" fmla="*/ 2025816 h 4608812"/>
              <a:gd name="connsiteX52476" fmla="*/ 2715283 w 12184637"/>
              <a:gd name="connsiteY52476" fmla="*/ 2018159 h 4608812"/>
              <a:gd name="connsiteX52477" fmla="*/ 2706964 w 12184637"/>
              <a:gd name="connsiteY52477" fmla="*/ 2012858 h 4608812"/>
              <a:gd name="connsiteX52478" fmla="*/ 2699307 w 12184637"/>
              <a:gd name="connsiteY52478" fmla="*/ 2014625 h 4608812"/>
              <a:gd name="connsiteX52479" fmla="*/ 2701074 w 12184637"/>
              <a:gd name="connsiteY52479" fmla="*/ 2022282 h 4608812"/>
              <a:gd name="connsiteX52480" fmla="*/ 2709393 w 12184637"/>
              <a:gd name="connsiteY52480" fmla="*/ 2027509 h 4608812"/>
              <a:gd name="connsiteX52481" fmla="*/ 2712412 w 12184637"/>
              <a:gd name="connsiteY52481" fmla="*/ 2028393 h 4608812"/>
              <a:gd name="connsiteX52482" fmla="*/ 2717050 w 12184637"/>
              <a:gd name="connsiteY52482" fmla="*/ 2025816 h 4608812"/>
              <a:gd name="connsiteX52483" fmla="*/ 2709025 w 12184637"/>
              <a:gd name="connsiteY52483" fmla="*/ 2019926 h 4608812"/>
              <a:gd name="connsiteX52484" fmla="*/ 2706301 w 12184637"/>
              <a:gd name="connsiteY52484" fmla="*/ 2012564 h 4608812"/>
              <a:gd name="connsiteX52485" fmla="*/ 2671993 w 12184637"/>
              <a:gd name="connsiteY52485" fmla="*/ 1996882 h 4608812"/>
              <a:gd name="connsiteX52486" fmla="*/ 2664630 w 12184637"/>
              <a:gd name="connsiteY52486" fmla="*/ 1999606 h 4608812"/>
              <a:gd name="connsiteX52487" fmla="*/ 2667354 w 12184637"/>
              <a:gd name="connsiteY52487" fmla="*/ 2006968 h 4608812"/>
              <a:gd name="connsiteX52488" fmla="*/ 2701663 w 12184637"/>
              <a:gd name="connsiteY52488" fmla="*/ 2022650 h 4608812"/>
              <a:gd name="connsiteX52489" fmla="*/ 2704018 w 12184637"/>
              <a:gd name="connsiteY52489" fmla="*/ 2023165 h 4608812"/>
              <a:gd name="connsiteX52490" fmla="*/ 2709025 w 12184637"/>
              <a:gd name="connsiteY52490" fmla="*/ 2019926 h 4608812"/>
              <a:gd name="connsiteX52491" fmla="*/ 2674717 w 12184637"/>
              <a:gd name="connsiteY52491" fmla="*/ 2004318 h 4608812"/>
              <a:gd name="connsiteX52492" fmla="*/ 2672066 w 12184637"/>
              <a:gd name="connsiteY52492" fmla="*/ 1996882 h 4608812"/>
              <a:gd name="connsiteX52493" fmla="*/ 2667354 w 12184637"/>
              <a:gd name="connsiteY52493" fmla="*/ 1994600 h 4608812"/>
              <a:gd name="connsiteX52494" fmla="*/ 2659918 w 12184637"/>
              <a:gd name="connsiteY52494" fmla="*/ 1997250 h 4608812"/>
              <a:gd name="connsiteX52495" fmla="*/ 2662569 w 12184637"/>
              <a:gd name="connsiteY52495" fmla="*/ 2004686 h 4608812"/>
              <a:gd name="connsiteX52496" fmla="*/ 2667281 w 12184637"/>
              <a:gd name="connsiteY52496" fmla="*/ 2006968 h 4608812"/>
              <a:gd name="connsiteX52497" fmla="*/ 2669710 w 12184637"/>
              <a:gd name="connsiteY52497" fmla="*/ 2007484 h 4608812"/>
              <a:gd name="connsiteX52498" fmla="*/ 2674717 w 12184637"/>
              <a:gd name="connsiteY52498" fmla="*/ 2004318 h 4608812"/>
              <a:gd name="connsiteX52499" fmla="*/ 2670005 w 12184637"/>
              <a:gd name="connsiteY52499" fmla="*/ 2001962 h 4608812"/>
              <a:gd name="connsiteX52500" fmla="*/ 2667281 w 12184637"/>
              <a:gd name="connsiteY52500" fmla="*/ 1994600 h 4608812"/>
              <a:gd name="connsiteX52501" fmla="*/ 2607719 w 12184637"/>
              <a:gd name="connsiteY52501" fmla="*/ 1967359 h 4608812"/>
              <a:gd name="connsiteX52502" fmla="*/ 2600357 w 12184637"/>
              <a:gd name="connsiteY52502" fmla="*/ 1970083 h 4608812"/>
              <a:gd name="connsiteX52503" fmla="*/ 2603081 w 12184637"/>
              <a:gd name="connsiteY52503" fmla="*/ 1977445 h 4608812"/>
              <a:gd name="connsiteX52504" fmla="*/ 2662642 w 12184637"/>
              <a:gd name="connsiteY52504" fmla="*/ 2004686 h 4608812"/>
              <a:gd name="connsiteX52505" fmla="*/ 2664998 w 12184637"/>
              <a:gd name="connsiteY52505" fmla="*/ 2005201 h 4608812"/>
              <a:gd name="connsiteX52506" fmla="*/ 2670005 w 12184637"/>
              <a:gd name="connsiteY52506" fmla="*/ 2001962 h 4608812"/>
              <a:gd name="connsiteX52507" fmla="*/ 2610443 w 12184637"/>
              <a:gd name="connsiteY52507" fmla="*/ 1974795 h 4608812"/>
              <a:gd name="connsiteX52508" fmla="*/ 2607646 w 12184637"/>
              <a:gd name="connsiteY52508" fmla="*/ 1967433 h 4608812"/>
              <a:gd name="connsiteX52509" fmla="*/ 2592479 w 12184637"/>
              <a:gd name="connsiteY52509" fmla="*/ 1960512 h 4608812"/>
              <a:gd name="connsiteX52510" fmla="*/ 2585117 w 12184637"/>
              <a:gd name="connsiteY52510" fmla="*/ 1963310 h 4608812"/>
              <a:gd name="connsiteX52511" fmla="*/ 2587915 w 12184637"/>
              <a:gd name="connsiteY52511" fmla="*/ 1970672 h 4608812"/>
              <a:gd name="connsiteX52512" fmla="*/ 2603081 w 12184637"/>
              <a:gd name="connsiteY52512" fmla="*/ 1977593 h 4608812"/>
              <a:gd name="connsiteX52513" fmla="*/ 2605437 w 12184637"/>
              <a:gd name="connsiteY52513" fmla="*/ 1978108 h 4608812"/>
              <a:gd name="connsiteX52514" fmla="*/ 2610443 w 12184637"/>
              <a:gd name="connsiteY52514" fmla="*/ 1974795 h 4608812"/>
              <a:gd name="connsiteX52515" fmla="*/ 2323755 w 12184637"/>
              <a:gd name="connsiteY52515" fmla="*/ 1866716 h 4608812"/>
              <a:gd name="connsiteX52516" fmla="*/ 2324049 w 12184637"/>
              <a:gd name="connsiteY52516" fmla="*/ 1858838 h 4608812"/>
              <a:gd name="connsiteX52517" fmla="*/ 2320884 w 12184637"/>
              <a:gd name="connsiteY52517" fmla="*/ 1855378 h 4608812"/>
              <a:gd name="connsiteX52518" fmla="*/ 2313006 w 12184637"/>
              <a:gd name="connsiteY52518" fmla="*/ 1855084 h 4608812"/>
              <a:gd name="connsiteX52519" fmla="*/ 2312711 w 12184637"/>
              <a:gd name="connsiteY52519" fmla="*/ 1862961 h 4608812"/>
              <a:gd name="connsiteX52520" fmla="*/ 2315877 w 12184637"/>
              <a:gd name="connsiteY52520" fmla="*/ 1866422 h 4608812"/>
              <a:gd name="connsiteX52521" fmla="*/ 2320000 w 12184637"/>
              <a:gd name="connsiteY52521" fmla="*/ 1868189 h 4608812"/>
              <a:gd name="connsiteX52522" fmla="*/ 2323755 w 12184637"/>
              <a:gd name="connsiteY52522" fmla="*/ 1866716 h 4608812"/>
              <a:gd name="connsiteX52523" fmla="*/ 2322209 w 12184637"/>
              <a:gd name="connsiteY52523" fmla="*/ 1860385 h 4608812"/>
              <a:gd name="connsiteX52524" fmla="*/ 2318012 w 12184637"/>
              <a:gd name="connsiteY52524" fmla="*/ 1853758 h 4608812"/>
              <a:gd name="connsiteX52525" fmla="*/ 2284072 w 12184637"/>
              <a:gd name="connsiteY52525" fmla="*/ 1846175 h 4608812"/>
              <a:gd name="connsiteX52526" fmla="*/ 2277446 w 12184637"/>
              <a:gd name="connsiteY52526" fmla="*/ 1850372 h 4608812"/>
              <a:gd name="connsiteX52527" fmla="*/ 2281642 w 12184637"/>
              <a:gd name="connsiteY52527" fmla="*/ 1856998 h 4608812"/>
              <a:gd name="connsiteX52528" fmla="*/ 2315656 w 12184637"/>
              <a:gd name="connsiteY52528" fmla="*/ 1864581 h 4608812"/>
              <a:gd name="connsiteX52529" fmla="*/ 2316908 w 12184637"/>
              <a:gd name="connsiteY52529" fmla="*/ 1864728 h 4608812"/>
              <a:gd name="connsiteX52530" fmla="*/ 2322209 w 12184637"/>
              <a:gd name="connsiteY52530" fmla="*/ 1860385 h 4608812"/>
              <a:gd name="connsiteX52531" fmla="*/ 2288195 w 12184637"/>
              <a:gd name="connsiteY52531" fmla="*/ 1852801 h 4608812"/>
              <a:gd name="connsiteX52532" fmla="*/ 2283998 w 12184637"/>
              <a:gd name="connsiteY52532" fmla="*/ 1846102 h 4608812"/>
              <a:gd name="connsiteX52533" fmla="*/ 2279875 w 12184637"/>
              <a:gd name="connsiteY52533" fmla="*/ 1845145 h 4608812"/>
              <a:gd name="connsiteX52534" fmla="*/ 2273176 w 12184637"/>
              <a:gd name="connsiteY52534" fmla="*/ 1849341 h 4608812"/>
              <a:gd name="connsiteX52535" fmla="*/ 2277372 w 12184637"/>
              <a:gd name="connsiteY52535" fmla="*/ 1856041 h 4608812"/>
              <a:gd name="connsiteX52536" fmla="*/ 2281495 w 12184637"/>
              <a:gd name="connsiteY52536" fmla="*/ 1856998 h 4608812"/>
              <a:gd name="connsiteX52537" fmla="*/ 2282747 w 12184637"/>
              <a:gd name="connsiteY52537" fmla="*/ 1857145 h 4608812"/>
              <a:gd name="connsiteX52538" fmla="*/ 2288195 w 12184637"/>
              <a:gd name="connsiteY52538" fmla="*/ 1852801 h 4608812"/>
              <a:gd name="connsiteX52539" fmla="*/ 2283925 w 12184637"/>
              <a:gd name="connsiteY52539" fmla="*/ 1852581 h 4608812"/>
              <a:gd name="connsiteX52540" fmla="*/ 2280685 w 12184637"/>
              <a:gd name="connsiteY52540" fmla="*/ 1845439 h 4608812"/>
              <a:gd name="connsiteX52541" fmla="*/ 2259997 w 12184637"/>
              <a:gd name="connsiteY52541" fmla="*/ 1837709 h 4608812"/>
              <a:gd name="connsiteX52542" fmla="*/ 2252856 w 12184637"/>
              <a:gd name="connsiteY52542" fmla="*/ 1840948 h 4608812"/>
              <a:gd name="connsiteX52543" fmla="*/ 2256095 w 12184637"/>
              <a:gd name="connsiteY52543" fmla="*/ 1848090 h 4608812"/>
              <a:gd name="connsiteX52544" fmla="*/ 2276783 w 12184637"/>
              <a:gd name="connsiteY52544" fmla="*/ 1855820 h 4608812"/>
              <a:gd name="connsiteX52545" fmla="*/ 2278771 w 12184637"/>
              <a:gd name="connsiteY52545" fmla="*/ 1856188 h 4608812"/>
              <a:gd name="connsiteX52546" fmla="*/ 2283925 w 12184637"/>
              <a:gd name="connsiteY52546" fmla="*/ 1852581 h 4608812"/>
              <a:gd name="connsiteX52547" fmla="*/ 2263531 w 12184637"/>
              <a:gd name="connsiteY52547" fmla="*/ 1843451 h 4608812"/>
              <a:gd name="connsiteX52548" fmla="*/ 2258598 w 12184637"/>
              <a:gd name="connsiteY52548" fmla="*/ 1837340 h 4608812"/>
              <a:gd name="connsiteX52549" fmla="*/ 2247996 w 12184637"/>
              <a:gd name="connsiteY52549" fmla="*/ 1836236 h 4608812"/>
              <a:gd name="connsiteX52550" fmla="*/ 2241886 w 12184637"/>
              <a:gd name="connsiteY52550" fmla="*/ 1841169 h 4608812"/>
              <a:gd name="connsiteX52551" fmla="*/ 2246819 w 12184637"/>
              <a:gd name="connsiteY52551" fmla="*/ 1847280 h 4608812"/>
              <a:gd name="connsiteX52552" fmla="*/ 2257420 w 12184637"/>
              <a:gd name="connsiteY52552" fmla="*/ 1848384 h 4608812"/>
              <a:gd name="connsiteX52553" fmla="*/ 2258083 w 12184637"/>
              <a:gd name="connsiteY52553" fmla="*/ 1848384 h 4608812"/>
              <a:gd name="connsiteX52554" fmla="*/ 2263531 w 12184637"/>
              <a:gd name="connsiteY52554" fmla="*/ 1843451 h 4608812"/>
              <a:gd name="connsiteX52555" fmla="*/ 2252929 w 12184637"/>
              <a:gd name="connsiteY52555" fmla="*/ 1842347 h 4608812"/>
              <a:gd name="connsiteX52556" fmla="*/ 2247996 w 12184637"/>
              <a:gd name="connsiteY52556" fmla="*/ 1836162 h 4608812"/>
              <a:gd name="connsiteX52557" fmla="*/ 2229664 w 12184637"/>
              <a:gd name="connsiteY52557" fmla="*/ 1834175 h 4608812"/>
              <a:gd name="connsiteX52558" fmla="*/ 2223480 w 12184637"/>
              <a:gd name="connsiteY52558" fmla="*/ 1839107 h 4608812"/>
              <a:gd name="connsiteX52559" fmla="*/ 2228413 w 12184637"/>
              <a:gd name="connsiteY52559" fmla="*/ 1845292 h 4608812"/>
              <a:gd name="connsiteX52560" fmla="*/ 2246745 w 12184637"/>
              <a:gd name="connsiteY52560" fmla="*/ 1847280 h 4608812"/>
              <a:gd name="connsiteX52561" fmla="*/ 2247408 w 12184637"/>
              <a:gd name="connsiteY52561" fmla="*/ 1847280 h 4608812"/>
              <a:gd name="connsiteX52562" fmla="*/ 2252929 w 12184637"/>
              <a:gd name="connsiteY52562" fmla="*/ 1842347 h 4608812"/>
              <a:gd name="connsiteX52563" fmla="*/ 2234597 w 12184637"/>
              <a:gd name="connsiteY52563" fmla="*/ 1840359 h 4608812"/>
              <a:gd name="connsiteX52564" fmla="*/ 2229664 w 12184637"/>
              <a:gd name="connsiteY52564" fmla="*/ 1834248 h 4608812"/>
              <a:gd name="connsiteX52565" fmla="*/ 2216486 w 12184637"/>
              <a:gd name="connsiteY52565" fmla="*/ 1832849 h 4608812"/>
              <a:gd name="connsiteX52566" fmla="*/ 2210375 w 12184637"/>
              <a:gd name="connsiteY52566" fmla="*/ 1837782 h 4608812"/>
              <a:gd name="connsiteX52567" fmla="*/ 2215308 w 12184637"/>
              <a:gd name="connsiteY52567" fmla="*/ 1843893 h 4608812"/>
              <a:gd name="connsiteX52568" fmla="*/ 2228486 w 12184637"/>
              <a:gd name="connsiteY52568" fmla="*/ 1845292 h 4608812"/>
              <a:gd name="connsiteX52569" fmla="*/ 2229149 w 12184637"/>
              <a:gd name="connsiteY52569" fmla="*/ 1845292 h 4608812"/>
              <a:gd name="connsiteX52570" fmla="*/ 2234597 w 12184637"/>
              <a:gd name="connsiteY52570" fmla="*/ 1840359 h 4608812"/>
              <a:gd name="connsiteX52571" fmla="*/ 11425569 w 12184637"/>
              <a:gd name="connsiteY52571" fmla="*/ 966599 h 4608812"/>
              <a:gd name="connsiteX52572" fmla="*/ 11454429 w 12184637"/>
              <a:gd name="connsiteY52572" fmla="*/ 948709 h 4608812"/>
              <a:gd name="connsiteX52573" fmla="*/ 11456270 w 12184637"/>
              <a:gd name="connsiteY52573" fmla="*/ 941052 h 4608812"/>
              <a:gd name="connsiteX52574" fmla="*/ 11448613 w 12184637"/>
              <a:gd name="connsiteY52574" fmla="*/ 939211 h 4608812"/>
              <a:gd name="connsiteX52575" fmla="*/ 11419752 w 12184637"/>
              <a:gd name="connsiteY52575" fmla="*/ 957102 h 4608812"/>
              <a:gd name="connsiteX52576" fmla="*/ 11417912 w 12184637"/>
              <a:gd name="connsiteY52576" fmla="*/ 964758 h 4608812"/>
              <a:gd name="connsiteX52577" fmla="*/ 11422697 w 12184637"/>
              <a:gd name="connsiteY52577" fmla="*/ 967409 h 4608812"/>
              <a:gd name="connsiteX52578" fmla="*/ 11425569 w 12184637"/>
              <a:gd name="connsiteY52578" fmla="*/ 966599 h 4608812"/>
              <a:gd name="connsiteX52579" fmla="*/ 11389714 w 12184637"/>
              <a:gd name="connsiteY52579" fmla="*/ 992662 h 4608812"/>
              <a:gd name="connsiteX52580" fmla="*/ 11425863 w 12184637"/>
              <a:gd name="connsiteY52580" fmla="*/ 966378 h 4608812"/>
              <a:gd name="connsiteX52581" fmla="*/ 11427114 w 12184637"/>
              <a:gd name="connsiteY52581" fmla="*/ 958574 h 4608812"/>
              <a:gd name="connsiteX52582" fmla="*/ 11419311 w 12184637"/>
              <a:gd name="connsiteY52582" fmla="*/ 957322 h 4608812"/>
              <a:gd name="connsiteX52583" fmla="*/ 11383162 w 12184637"/>
              <a:gd name="connsiteY52583" fmla="*/ 983606 h 4608812"/>
              <a:gd name="connsiteX52584" fmla="*/ 11381910 w 12184637"/>
              <a:gd name="connsiteY52584" fmla="*/ 991410 h 4608812"/>
              <a:gd name="connsiteX52585" fmla="*/ 11386474 w 12184637"/>
              <a:gd name="connsiteY52585" fmla="*/ 993692 h 4608812"/>
              <a:gd name="connsiteX52586" fmla="*/ 11389714 w 12184637"/>
              <a:gd name="connsiteY52586" fmla="*/ 992662 h 4608812"/>
              <a:gd name="connsiteX52587" fmla="*/ 11346791 w 12184637"/>
              <a:gd name="connsiteY52587" fmla="*/ 1029031 h 4608812"/>
              <a:gd name="connsiteX52588" fmla="*/ 11390082 w 12184637"/>
              <a:gd name="connsiteY52588" fmla="*/ 992367 h 4608812"/>
              <a:gd name="connsiteX52589" fmla="*/ 11390745 w 12184637"/>
              <a:gd name="connsiteY52589" fmla="*/ 984489 h 4608812"/>
              <a:gd name="connsiteX52590" fmla="*/ 11382867 w 12184637"/>
              <a:gd name="connsiteY52590" fmla="*/ 983827 h 4608812"/>
              <a:gd name="connsiteX52591" fmla="*/ 11339576 w 12184637"/>
              <a:gd name="connsiteY52591" fmla="*/ 1020491 h 4608812"/>
              <a:gd name="connsiteX52592" fmla="*/ 11338914 w 12184637"/>
              <a:gd name="connsiteY52592" fmla="*/ 1028369 h 4608812"/>
              <a:gd name="connsiteX52593" fmla="*/ 11343184 w 12184637"/>
              <a:gd name="connsiteY52593" fmla="*/ 1030357 h 4608812"/>
              <a:gd name="connsiteX52594" fmla="*/ 11346791 w 12184637"/>
              <a:gd name="connsiteY52594" fmla="*/ 1029031 h 4608812"/>
              <a:gd name="connsiteX52595" fmla="*/ 11282740 w 12184637"/>
              <a:gd name="connsiteY52595" fmla="*/ 1088224 h 4608812"/>
              <a:gd name="connsiteX52596" fmla="*/ 11347012 w 12184637"/>
              <a:gd name="connsiteY52596" fmla="*/ 1028884 h 4608812"/>
              <a:gd name="connsiteX52597" fmla="*/ 11347307 w 12184637"/>
              <a:gd name="connsiteY52597" fmla="*/ 1021006 h 4608812"/>
              <a:gd name="connsiteX52598" fmla="*/ 11339429 w 12184637"/>
              <a:gd name="connsiteY52598" fmla="*/ 1020712 h 4608812"/>
              <a:gd name="connsiteX52599" fmla="*/ 11275156 w 12184637"/>
              <a:gd name="connsiteY52599" fmla="*/ 1080052 h 4608812"/>
              <a:gd name="connsiteX52600" fmla="*/ 11274862 w 12184637"/>
              <a:gd name="connsiteY52600" fmla="*/ 1087930 h 4608812"/>
              <a:gd name="connsiteX52601" fmla="*/ 11278985 w 12184637"/>
              <a:gd name="connsiteY52601" fmla="*/ 1089697 h 4608812"/>
              <a:gd name="connsiteX52602" fmla="*/ 11282740 w 12184637"/>
              <a:gd name="connsiteY52602" fmla="*/ 1088224 h 4608812"/>
              <a:gd name="connsiteX52603" fmla="*/ 11264186 w 12184637"/>
              <a:gd name="connsiteY52603" fmla="*/ 1545498 h 4608812"/>
              <a:gd name="connsiteX52604" fmla="*/ 11281341 w 12184637"/>
              <a:gd name="connsiteY52604" fmla="*/ 1517080 h 4608812"/>
              <a:gd name="connsiteX52605" fmla="*/ 11279427 w 12184637"/>
              <a:gd name="connsiteY52605" fmla="*/ 1509423 h 4608812"/>
              <a:gd name="connsiteX52606" fmla="*/ 11271770 w 12184637"/>
              <a:gd name="connsiteY52606" fmla="*/ 1511337 h 4608812"/>
              <a:gd name="connsiteX52607" fmla="*/ 11254616 w 12184637"/>
              <a:gd name="connsiteY52607" fmla="*/ 1539756 h 4608812"/>
              <a:gd name="connsiteX52608" fmla="*/ 11256530 w 12184637"/>
              <a:gd name="connsiteY52608" fmla="*/ 1547412 h 4608812"/>
              <a:gd name="connsiteX52609" fmla="*/ 11259474 w 12184637"/>
              <a:gd name="connsiteY52609" fmla="*/ 1548222 h 4608812"/>
              <a:gd name="connsiteX52610" fmla="*/ 11264186 w 12184637"/>
              <a:gd name="connsiteY52610" fmla="*/ 1545498 h 4608812"/>
              <a:gd name="connsiteX52611" fmla="*/ 11260579 w 12184637"/>
              <a:gd name="connsiteY52611" fmla="*/ 1556910 h 4608812"/>
              <a:gd name="connsiteX52612" fmla="*/ 11264628 w 12184637"/>
              <a:gd name="connsiteY52612" fmla="*/ 1544320 h 4608812"/>
              <a:gd name="connsiteX52613" fmla="*/ 11261021 w 12184637"/>
              <a:gd name="connsiteY52613" fmla="*/ 1537326 h 4608812"/>
              <a:gd name="connsiteX52614" fmla="*/ 11254026 w 12184637"/>
              <a:gd name="connsiteY52614" fmla="*/ 1540934 h 4608812"/>
              <a:gd name="connsiteX52615" fmla="*/ 11249978 w 12184637"/>
              <a:gd name="connsiteY52615" fmla="*/ 1553523 h 4608812"/>
              <a:gd name="connsiteX52616" fmla="*/ 11253585 w 12184637"/>
              <a:gd name="connsiteY52616" fmla="*/ 1560517 h 4608812"/>
              <a:gd name="connsiteX52617" fmla="*/ 11255352 w 12184637"/>
              <a:gd name="connsiteY52617" fmla="*/ 1560812 h 4608812"/>
              <a:gd name="connsiteX52618" fmla="*/ 11260579 w 12184637"/>
              <a:gd name="connsiteY52618" fmla="*/ 1556910 h 4608812"/>
              <a:gd name="connsiteX52619" fmla="*/ 11231203 w 12184637"/>
              <a:gd name="connsiteY52619" fmla="*/ 1645405 h 4608812"/>
              <a:gd name="connsiteX52620" fmla="*/ 11260579 w 12184637"/>
              <a:gd name="connsiteY52620" fmla="*/ 1556910 h 4608812"/>
              <a:gd name="connsiteX52621" fmla="*/ 11257045 w 12184637"/>
              <a:gd name="connsiteY52621" fmla="*/ 1549842 h 4608812"/>
              <a:gd name="connsiteX52622" fmla="*/ 11249978 w 12184637"/>
              <a:gd name="connsiteY52622" fmla="*/ 1553376 h 4608812"/>
              <a:gd name="connsiteX52623" fmla="*/ 11220602 w 12184637"/>
              <a:gd name="connsiteY52623" fmla="*/ 1641871 h 4608812"/>
              <a:gd name="connsiteX52624" fmla="*/ 11224136 w 12184637"/>
              <a:gd name="connsiteY52624" fmla="*/ 1648939 h 4608812"/>
              <a:gd name="connsiteX52625" fmla="*/ 11225903 w 12184637"/>
              <a:gd name="connsiteY52625" fmla="*/ 1649233 h 4608812"/>
              <a:gd name="connsiteX52626" fmla="*/ 11231203 w 12184637"/>
              <a:gd name="connsiteY52626" fmla="*/ 1645405 h 4608812"/>
              <a:gd name="connsiteX52627" fmla="*/ 11197484 w 12184637"/>
              <a:gd name="connsiteY52627" fmla="*/ 1665357 h 4608812"/>
              <a:gd name="connsiteX52628" fmla="*/ 11228553 w 12184637"/>
              <a:gd name="connsiteY52628" fmla="*/ 1648497 h 4608812"/>
              <a:gd name="connsiteX52629" fmla="*/ 11230762 w 12184637"/>
              <a:gd name="connsiteY52629" fmla="*/ 1640914 h 4608812"/>
              <a:gd name="connsiteX52630" fmla="*/ 11223179 w 12184637"/>
              <a:gd name="connsiteY52630" fmla="*/ 1638705 h 4608812"/>
              <a:gd name="connsiteX52631" fmla="*/ 11192110 w 12184637"/>
              <a:gd name="connsiteY52631" fmla="*/ 1655565 h 4608812"/>
              <a:gd name="connsiteX52632" fmla="*/ 11189901 w 12184637"/>
              <a:gd name="connsiteY52632" fmla="*/ 1663148 h 4608812"/>
              <a:gd name="connsiteX52633" fmla="*/ 11194834 w 12184637"/>
              <a:gd name="connsiteY52633" fmla="*/ 1666093 h 4608812"/>
              <a:gd name="connsiteX52634" fmla="*/ 11197484 w 12184637"/>
              <a:gd name="connsiteY52634" fmla="*/ 1665357 h 4608812"/>
              <a:gd name="connsiteX52635" fmla="*/ 11159421 w 12184637"/>
              <a:gd name="connsiteY52635" fmla="*/ 1754294 h 4608812"/>
              <a:gd name="connsiteX52636" fmla="*/ 11199913 w 12184637"/>
              <a:gd name="connsiteY52636" fmla="*/ 1662706 h 4608812"/>
              <a:gd name="connsiteX52637" fmla="*/ 11197042 w 12184637"/>
              <a:gd name="connsiteY52637" fmla="*/ 1655344 h 4608812"/>
              <a:gd name="connsiteX52638" fmla="*/ 11189680 w 12184637"/>
              <a:gd name="connsiteY52638" fmla="*/ 1658215 h 4608812"/>
              <a:gd name="connsiteX52639" fmla="*/ 11149187 w 12184637"/>
              <a:gd name="connsiteY52639" fmla="*/ 1749803 h 4608812"/>
              <a:gd name="connsiteX52640" fmla="*/ 11152058 w 12184637"/>
              <a:gd name="connsiteY52640" fmla="*/ 1757165 h 4608812"/>
              <a:gd name="connsiteX52641" fmla="*/ 11154341 w 12184637"/>
              <a:gd name="connsiteY52641" fmla="*/ 1757607 h 4608812"/>
              <a:gd name="connsiteX52642" fmla="*/ 11159421 w 12184637"/>
              <a:gd name="connsiteY52642" fmla="*/ 1754294 h 4608812"/>
              <a:gd name="connsiteX52643" fmla="*/ 11108106 w 12184637"/>
              <a:gd name="connsiteY52643" fmla="*/ 1765779 h 4608812"/>
              <a:gd name="connsiteX52644" fmla="*/ 11155225 w 12184637"/>
              <a:gd name="connsiteY52644" fmla="*/ 1757533 h 4608812"/>
              <a:gd name="connsiteX52645" fmla="*/ 11159789 w 12184637"/>
              <a:gd name="connsiteY52645" fmla="*/ 1751054 h 4608812"/>
              <a:gd name="connsiteX52646" fmla="*/ 11153310 w 12184637"/>
              <a:gd name="connsiteY52646" fmla="*/ 1746490 h 4608812"/>
              <a:gd name="connsiteX52647" fmla="*/ 11106191 w 12184637"/>
              <a:gd name="connsiteY52647" fmla="*/ 1754735 h 4608812"/>
              <a:gd name="connsiteX52648" fmla="*/ 11101627 w 12184637"/>
              <a:gd name="connsiteY52648" fmla="*/ 1761214 h 4608812"/>
              <a:gd name="connsiteX52649" fmla="*/ 11107148 w 12184637"/>
              <a:gd name="connsiteY52649" fmla="*/ 1765852 h 4608812"/>
              <a:gd name="connsiteX52650" fmla="*/ 11108106 w 12184637"/>
              <a:gd name="connsiteY52650" fmla="*/ 1765779 h 4608812"/>
              <a:gd name="connsiteX52651" fmla="*/ 11076889 w 12184637"/>
              <a:gd name="connsiteY52651" fmla="*/ 1822837 h 4608812"/>
              <a:gd name="connsiteX52652" fmla="*/ 11112008 w 12184637"/>
              <a:gd name="connsiteY52652" fmla="*/ 1763055 h 4608812"/>
              <a:gd name="connsiteX52653" fmla="*/ 11110020 w 12184637"/>
              <a:gd name="connsiteY52653" fmla="*/ 1755398 h 4608812"/>
              <a:gd name="connsiteX52654" fmla="*/ 11102363 w 12184637"/>
              <a:gd name="connsiteY52654" fmla="*/ 1757386 h 4608812"/>
              <a:gd name="connsiteX52655" fmla="*/ 11067244 w 12184637"/>
              <a:gd name="connsiteY52655" fmla="*/ 1817168 h 4608812"/>
              <a:gd name="connsiteX52656" fmla="*/ 11069232 w 12184637"/>
              <a:gd name="connsiteY52656" fmla="*/ 1824825 h 4608812"/>
              <a:gd name="connsiteX52657" fmla="*/ 11072104 w 12184637"/>
              <a:gd name="connsiteY52657" fmla="*/ 1825561 h 4608812"/>
              <a:gd name="connsiteX52658" fmla="*/ 11076889 w 12184637"/>
              <a:gd name="connsiteY52658" fmla="*/ 1822837 h 4608812"/>
              <a:gd name="connsiteX52659" fmla="*/ 11069159 w 12184637"/>
              <a:gd name="connsiteY52659" fmla="*/ 1836015 h 4608812"/>
              <a:gd name="connsiteX52660" fmla="*/ 11076889 w 12184637"/>
              <a:gd name="connsiteY52660" fmla="*/ 1822837 h 4608812"/>
              <a:gd name="connsiteX52661" fmla="*/ 11074901 w 12184637"/>
              <a:gd name="connsiteY52661" fmla="*/ 1815180 h 4608812"/>
              <a:gd name="connsiteX52662" fmla="*/ 11067244 w 12184637"/>
              <a:gd name="connsiteY52662" fmla="*/ 1817168 h 4608812"/>
              <a:gd name="connsiteX52663" fmla="*/ 11059514 w 12184637"/>
              <a:gd name="connsiteY52663" fmla="*/ 1830346 h 4608812"/>
              <a:gd name="connsiteX52664" fmla="*/ 11061501 w 12184637"/>
              <a:gd name="connsiteY52664" fmla="*/ 1838003 h 4608812"/>
              <a:gd name="connsiteX52665" fmla="*/ 11064373 w 12184637"/>
              <a:gd name="connsiteY52665" fmla="*/ 1838813 h 4608812"/>
              <a:gd name="connsiteX52666" fmla="*/ 11069159 w 12184637"/>
              <a:gd name="connsiteY52666" fmla="*/ 1836015 h 4608812"/>
              <a:gd name="connsiteX52667" fmla="*/ 11031611 w 12184637"/>
              <a:gd name="connsiteY52667" fmla="*/ 1884901 h 4608812"/>
              <a:gd name="connsiteX52668" fmla="*/ 11068791 w 12184637"/>
              <a:gd name="connsiteY52668" fmla="*/ 1836604 h 4608812"/>
              <a:gd name="connsiteX52669" fmla="*/ 11067760 w 12184637"/>
              <a:gd name="connsiteY52669" fmla="*/ 1828800 h 4608812"/>
              <a:gd name="connsiteX52670" fmla="*/ 11059956 w 12184637"/>
              <a:gd name="connsiteY52670" fmla="*/ 1829831 h 4608812"/>
              <a:gd name="connsiteX52671" fmla="*/ 11022776 w 12184637"/>
              <a:gd name="connsiteY52671" fmla="*/ 1878128 h 4608812"/>
              <a:gd name="connsiteX52672" fmla="*/ 11023806 w 12184637"/>
              <a:gd name="connsiteY52672" fmla="*/ 1885932 h 4608812"/>
              <a:gd name="connsiteX52673" fmla="*/ 11027267 w 12184637"/>
              <a:gd name="connsiteY52673" fmla="*/ 1887110 h 4608812"/>
              <a:gd name="connsiteX52674" fmla="*/ 11031611 w 12184637"/>
              <a:gd name="connsiteY52674" fmla="*/ 1884901 h 4608812"/>
              <a:gd name="connsiteX52675" fmla="*/ 10972344 w 12184637"/>
              <a:gd name="connsiteY52675" fmla="*/ 1913320 h 4608812"/>
              <a:gd name="connsiteX52676" fmla="*/ 11029549 w 12184637"/>
              <a:gd name="connsiteY52676" fmla="*/ 1886594 h 4608812"/>
              <a:gd name="connsiteX52677" fmla="*/ 11032273 w 12184637"/>
              <a:gd name="connsiteY52677" fmla="*/ 1879159 h 4608812"/>
              <a:gd name="connsiteX52678" fmla="*/ 11024837 w 12184637"/>
              <a:gd name="connsiteY52678" fmla="*/ 1876434 h 4608812"/>
              <a:gd name="connsiteX52679" fmla="*/ 10967632 w 12184637"/>
              <a:gd name="connsiteY52679" fmla="*/ 1903160 h 4608812"/>
              <a:gd name="connsiteX52680" fmla="*/ 10964908 w 12184637"/>
              <a:gd name="connsiteY52680" fmla="*/ 1910596 h 4608812"/>
              <a:gd name="connsiteX52681" fmla="*/ 10969988 w 12184637"/>
              <a:gd name="connsiteY52681" fmla="*/ 1913835 h 4608812"/>
              <a:gd name="connsiteX52682" fmla="*/ 10972344 w 12184637"/>
              <a:gd name="connsiteY52682" fmla="*/ 1913320 h 4608812"/>
              <a:gd name="connsiteX52683" fmla="*/ 10882155 w 12184637"/>
              <a:gd name="connsiteY52683" fmla="*/ 1939456 h 4608812"/>
              <a:gd name="connsiteX52684" fmla="*/ 10971534 w 12184637"/>
              <a:gd name="connsiteY52684" fmla="*/ 1913614 h 4608812"/>
              <a:gd name="connsiteX52685" fmla="*/ 10975363 w 12184637"/>
              <a:gd name="connsiteY52685" fmla="*/ 1906694 h 4608812"/>
              <a:gd name="connsiteX52686" fmla="*/ 10968443 w 12184637"/>
              <a:gd name="connsiteY52686" fmla="*/ 1902865 h 4608812"/>
              <a:gd name="connsiteX52687" fmla="*/ 10879064 w 12184637"/>
              <a:gd name="connsiteY52687" fmla="*/ 1928707 h 4608812"/>
              <a:gd name="connsiteX52688" fmla="*/ 10875235 w 12184637"/>
              <a:gd name="connsiteY52688" fmla="*/ 1935628 h 4608812"/>
              <a:gd name="connsiteX52689" fmla="*/ 10880610 w 12184637"/>
              <a:gd name="connsiteY52689" fmla="*/ 1939677 h 4608812"/>
              <a:gd name="connsiteX52690" fmla="*/ 10882155 w 12184637"/>
              <a:gd name="connsiteY52690" fmla="*/ 1939456 h 4608812"/>
              <a:gd name="connsiteX52691" fmla="*/ 10868978 w 12184637"/>
              <a:gd name="connsiteY52691" fmla="*/ 1988415 h 4608812"/>
              <a:gd name="connsiteX52692" fmla="*/ 10885910 w 12184637"/>
              <a:gd name="connsiteY52692" fmla="*/ 1935775 h 4608812"/>
              <a:gd name="connsiteX52693" fmla="*/ 10882303 w 12184637"/>
              <a:gd name="connsiteY52693" fmla="*/ 1928781 h 4608812"/>
              <a:gd name="connsiteX52694" fmla="*/ 10875309 w 12184637"/>
              <a:gd name="connsiteY52694" fmla="*/ 1932388 h 4608812"/>
              <a:gd name="connsiteX52695" fmla="*/ 10858375 w 12184637"/>
              <a:gd name="connsiteY52695" fmla="*/ 1985029 h 4608812"/>
              <a:gd name="connsiteX52696" fmla="*/ 10861983 w 12184637"/>
              <a:gd name="connsiteY52696" fmla="*/ 1992023 h 4608812"/>
              <a:gd name="connsiteX52697" fmla="*/ 10863750 w 12184637"/>
              <a:gd name="connsiteY52697" fmla="*/ 1992317 h 4608812"/>
              <a:gd name="connsiteX52698" fmla="*/ 10868978 w 12184637"/>
              <a:gd name="connsiteY52698" fmla="*/ 1988415 h 4608812"/>
              <a:gd name="connsiteX52699" fmla="*/ 10854547 w 12184637"/>
              <a:gd name="connsiteY52699" fmla="*/ 2041645 h 4608812"/>
              <a:gd name="connsiteX52700" fmla="*/ 10868978 w 12184637"/>
              <a:gd name="connsiteY52700" fmla="*/ 1988194 h 4608812"/>
              <a:gd name="connsiteX52701" fmla="*/ 10865075 w 12184637"/>
              <a:gd name="connsiteY52701" fmla="*/ 1981347 h 4608812"/>
              <a:gd name="connsiteX52702" fmla="*/ 10858228 w 12184637"/>
              <a:gd name="connsiteY52702" fmla="*/ 1985249 h 4608812"/>
              <a:gd name="connsiteX52703" fmla="*/ 10843798 w 12184637"/>
              <a:gd name="connsiteY52703" fmla="*/ 2038700 h 4608812"/>
              <a:gd name="connsiteX52704" fmla="*/ 10847700 w 12184637"/>
              <a:gd name="connsiteY52704" fmla="*/ 2045547 h 4608812"/>
              <a:gd name="connsiteX52705" fmla="*/ 10849172 w 12184637"/>
              <a:gd name="connsiteY52705" fmla="*/ 2045768 h 4608812"/>
              <a:gd name="connsiteX52706" fmla="*/ 10854547 w 12184637"/>
              <a:gd name="connsiteY52706" fmla="*/ 2041645 h 4608812"/>
              <a:gd name="connsiteX52707" fmla="*/ 10833049 w 12184637"/>
              <a:gd name="connsiteY52707" fmla="*/ 2111661 h 4608812"/>
              <a:gd name="connsiteX52708" fmla="*/ 10854547 w 12184637"/>
              <a:gd name="connsiteY52708" fmla="*/ 2041866 h 4608812"/>
              <a:gd name="connsiteX52709" fmla="*/ 10850866 w 12184637"/>
              <a:gd name="connsiteY52709" fmla="*/ 2034872 h 4608812"/>
              <a:gd name="connsiteX52710" fmla="*/ 10843872 w 12184637"/>
              <a:gd name="connsiteY52710" fmla="*/ 2038553 h 4608812"/>
              <a:gd name="connsiteX52711" fmla="*/ 10822373 w 12184637"/>
              <a:gd name="connsiteY52711" fmla="*/ 2108348 h 4608812"/>
              <a:gd name="connsiteX52712" fmla="*/ 10826055 w 12184637"/>
              <a:gd name="connsiteY52712" fmla="*/ 2115342 h 4608812"/>
              <a:gd name="connsiteX52713" fmla="*/ 10827748 w 12184637"/>
              <a:gd name="connsiteY52713" fmla="*/ 2115563 h 4608812"/>
              <a:gd name="connsiteX52714" fmla="*/ 10833049 w 12184637"/>
              <a:gd name="connsiteY52714" fmla="*/ 2111661 h 4608812"/>
              <a:gd name="connsiteX52715" fmla="*/ 10697361 w 12184637"/>
              <a:gd name="connsiteY52715" fmla="*/ 2146558 h 4608812"/>
              <a:gd name="connsiteX52716" fmla="*/ 10828926 w 12184637"/>
              <a:gd name="connsiteY52716" fmla="*/ 2115415 h 4608812"/>
              <a:gd name="connsiteX52717" fmla="*/ 10833049 w 12184637"/>
              <a:gd name="connsiteY52717" fmla="*/ 2108716 h 4608812"/>
              <a:gd name="connsiteX52718" fmla="*/ 10826349 w 12184637"/>
              <a:gd name="connsiteY52718" fmla="*/ 2104593 h 4608812"/>
              <a:gd name="connsiteX52719" fmla="*/ 10694785 w 12184637"/>
              <a:gd name="connsiteY52719" fmla="*/ 2135735 h 4608812"/>
              <a:gd name="connsiteX52720" fmla="*/ 10690661 w 12184637"/>
              <a:gd name="connsiteY52720" fmla="*/ 2142435 h 4608812"/>
              <a:gd name="connsiteX52721" fmla="*/ 10696110 w 12184637"/>
              <a:gd name="connsiteY52721" fmla="*/ 2146705 h 4608812"/>
              <a:gd name="connsiteX52722" fmla="*/ 10697361 w 12184637"/>
              <a:gd name="connsiteY52722" fmla="*/ 2146558 h 4608812"/>
              <a:gd name="connsiteX52723" fmla="*/ 10559834 w 12184637"/>
              <a:gd name="connsiteY52723" fmla="*/ 2150607 h 4608812"/>
              <a:gd name="connsiteX52724" fmla="*/ 10696257 w 12184637"/>
              <a:gd name="connsiteY52724" fmla="*/ 2146705 h 4608812"/>
              <a:gd name="connsiteX52725" fmla="*/ 10701705 w 12184637"/>
              <a:gd name="connsiteY52725" fmla="*/ 2140963 h 4608812"/>
              <a:gd name="connsiteX52726" fmla="*/ 10696110 w 12184637"/>
              <a:gd name="connsiteY52726" fmla="*/ 2135514 h 4608812"/>
              <a:gd name="connsiteX52727" fmla="*/ 10695963 w 12184637"/>
              <a:gd name="connsiteY52727" fmla="*/ 2135514 h 4608812"/>
              <a:gd name="connsiteX52728" fmla="*/ 10559539 w 12184637"/>
              <a:gd name="connsiteY52728" fmla="*/ 2139417 h 4608812"/>
              <a:gd name="connsiteX52729" fmla="*/ 10554091 w 12184637"/>
              <a:gd name="connsiteY52729" fmla="*/ 2145159 h 4608812"/>
              <a:gd name="connsiteX52730" fmla="*/ 10559686 w 12184637"/>
              <a:gd name="connsiteY52730" fmla="*/ 2150607 h 4608812"/>
              <a:gd name="connsiteX52731" fmla="*/ 10559834 w 12184637"/>
              <a:gd name="connsiteY52731" fmla="*/ 2150607 h 4608812"/>
              <a:gd name="connsiteX52732" fmla="*/ 10565208 w 12184637"/>
              <a:gd name="connsiteY52732" fmla="*/ 2145969 h 4608812"/>
              <a:gd name="connsiteX52733" fmla="*/ 10560570 w 12184637"/>
              <a:gd name="connsiteY52733" fmla="*/ 2139564 h 4608812"/>
              <a:gd name="connsiteX52734" fmla="*/ 10422674 w 12184637"/>
              <a:gd name="connsiteY52734" fmla="*/ 2117035 h 4608812"/>
              <a:gd name="connsiteX52735" fmla="*/ 10416269 w 12184637"/>
              <a:gd name="connsiteY52735" fmla="*/ 2121673 h 4608812"/>
              <a:gd name="connsiteX52736" fmla="*/ 10420907 w 12184637"/>
              <a:gd name="connsiteY52736" fmla="*/ 2128078 h 4608812"/>
              <a:gd name="connsiteX52737" fmla="*/ 10558803 w 12184637"/>
              <a:gd name="connsiteY52737" fmla="*/ 2150607 h 4608812"/>
              <a:gd name="connsiteX52738" fmla="*/ 10559760 w 12184637"/>
              <a:gd name="connsiteY52738" fmla="*/ 2150681 h 4608812"/>
              <a:gd name="connsiteX52739" fmla="*/ 10565208 w 12184637"/>
              <a:gd name="connsiteY52739" fmla="*/ 2145969 h 4608812"/>
              <a:gd name="connsiteX52740" fmla="*/ 10427017 w 12184637"/>
              <a:gd name="connsiteY52740" fmla="*/ 2124471 h 4608812"/>
              <a:gd name="connsiteX52741" fmla="*/ 10423777 w 12184637"/>
              <a:gd name="connsiteY52741" fmla="*/ 2117330 h 4608812"/>
              <a:gd name="connsiteX52742" fmla="*/ 10292729 w 12184637"/>
              <a:gd name="connsiteY52742" fmla="*/ 2068223 h 4608812"/>
              <a:gd name="connsiteX52743" fmla="*/ 10285587 w 12184637"/>
              <a:gd name="connsiteY52743" fmla="*/ 2071462 h 4608812"/>
              <a:gd name="connsiteX52744" fmla="*/ 10288826 w 12184637"/>
              <a:gd name="connsiteY52744" fmla="*/ 2078604 h 4608812"/>
              <a:gd name="connsiteX52745" fmla="*/ 10419876 w 12184637"/>
              <a:gd name="connsiteY52745" fmla="*/ 2127710 h 4608812"/>
              <a:gd name="connsiteX52746" fmla="*/ 10421864 w 12184637"/>
              <a:gd name="connsiteY52746" fmla="*/ 2128078 h 4608812"/>
              <a:gd name="connsiteX52747" fmla="*/ 10427017 w 12184637"/>
              <a:gd name="connsiteY52747" fmla="*/ 2124471 h 4608812"/>
              <a:gd name="connsiteX52748" fmla="*/ 10295379 w 12184637"/>
              <a:gd name="connsiteY52748" fmla="*/ 2076469 h 4608812"/>
              <a:gd name="connsiteX52749" fmla="*/ 10293760 w 12184637"/>
              <a:gd name="connsiteY52749" fmla="*/ 2068738 h 4608812"/>
              <a:gd name="connsiteX52750" fmla="*/ 10177877 w 12184637"/>
              <a:gd name="connsiteY52750" fmla="*/ 1992833 h 4608812"/>
              <a:gd name="connsiteX52751" fmla="*/ 10170146 w 12184637"/>
              <a:gd name="connsiteY52751" fmla="*/ 1994452 h 4608812"/>
              <a:gd name="connsiteX52752" fmla="*/ 10171765 w 12184637"/>
              <a:gd name="connsiteY52752" fmla="*/ 2002183 h 4608812"/>
              <a:gd name="connsiteX52753" fmla="*/ 10287648 w 12184637"/>
              <a:gd name="connsiteY52753" fmla="*/ 2078088 h 4608812"/>
              <a:gd name="connsiteX52754" fmla="*/ 10290741 w 12184637"/>
              <a:gd name="connsiteY52754" fmla="*/ 2078972 h 4608812"/>
              <a:gd name="connsiteX52755" fmla="*/ 10295379 w 12184637"/>
              <a:gd name="connsiteY52755" fmla="*/ 2076469 h 4608812"/>
              <a:gd name="connsiteX52756" fmla="*/ 10178244 w 12184637"/>
              <a:gd name="connsiteY52756" fmla="*/ 2001888 h 4608812"/>
              <a:gd name="connsiteX52757" fmla="*/ 10179201 w 12184637"/>
              <a:gd name="connsiteY52757" fmla="*/ 1994084 h 4608812"/>
              <a:gd name="connsiteX52758" fmla="*/ 10100719 w 12184637"/>
              <a:gd name="connsiteY52758" fmla="*/ 1894104 h 4608812"/>
              <a:gd name="connsiteX52759" fmla="*/ 10092915 w 12184637"/>
              <a:gd name="connsiteY52759" fmla="*/ 1893147 h 4608812"/>
              <a:gd name="connsiteX52760" fmla="*/ 10091958 w 12184637"/>
              <a:gd name="connsiteY52760" fmla="*/ 1900951 h 4608812"/>
              <a:gd name="connsiteX52761" fmla="*/ 10170441 w 12184637"/>
              <a:gd name="connsiteY52761" fmla="*/ 2000931 h 4608812"/>
              <a:gd name="connsiteX52762" fmla="*/ 10174858 w 12184637"/>
              <a:gd name="connsiteY52762" fmla="*/ 2003066 h 4608812"/>
              <a:gd name="connsiteX52763" fmla="*/ 10178244 w 12184637"/>
              <a:gd name="connsiteY52763" fmla="*/ 2001888 h 4608812"/>
              <a:gd name="connsiteX52764" fmla="*/ 10097259 w 12184637"/>
              <a:gd name="connsiteY52764" fmla="*/ 1903086 h 4608812"/>
              <a:gd name="connsiteX52765" fmla="*/ 10101897 w 12184637"/>
              <a:gd name="connsiteY52765" fmla="*/ 1896681 h 4608812"/>
              <a:gd name="connsiteX52766" fmla="*/ 10083124 w 12184637"/>
              <a:gd name="connsiteY52766" fmla="*/ 1775055 h 4608812"/>
              <a:gd name="connsiteX52767" fmla="*/ 10076719 w 12184637"/>
              <a:gd name="connsiteY52767" fmla="*/ 1770417 h 4608812"/>
              <a:gd name="connsiteX52768" fmla="*/ 10072080 w 12184637"/>
              <a:gd name="connsiteY52768" fmla="*/ 1776822 h 4608812"/>
              <a:gd name="connsiteX52769" fmla="*/ 10090854 w 12184637"/>
              <a:gd name="connsiteY52769" fmla="*/ 1898448 h 4608812"/>
              <a:gd name="connsiteX52770" fmla="*/ 10096375 w 12184637"/>
              <a:gd name="connsiteY52770" fmla="*/ 1903160 h 4608812"/>
              <a:gd name="connsiteX52771" fmla="*/ 10097259 w 12184637"/>
              <a:gd name="connsiteY52771" fmla="*/ 1903086 h 4608812"/>
              <a:gd name="connsiteX52772" fmla="*/ 10083050 w 12184637"/>
              <a:gd name="connsiteY52772" fmla="*/ 1776822 h 4608812"/>
              <a:gd name="connsiteX52773" fmla="*/ 10103223 w 12184637"/>
              <a:gd name="connsiteY52773" fmla="*/ 1649749 h 4608812"/>
              <a:gd name="connsiteX52774" fmla="*/ 10098584 w 12184637"/>
              <a:gd name="connsiteY52774" fmla="*/ 1643343 h 4608812"/>
              <a:gd name="connsiteX52775" fmla="*/ 10092179 w 12184637"/>
              <a:gd name="connsiteY52775" fmla="*/ 1647982 h 4608812"/>
              <a:gd name="connsiteX52776" fmla="*/ 10072007 w 12184637"/>
              <a:gd name="connsiteY52776" fmla="*/ 1775055 h 4608812"/>
              <a:gd name="connsiteX52777" fmla="*/ 10076645 w 12184637"/>
              <a:gd name="connsiteY52777" fmla="*/ 1781461 h 4608812"/>
              <a:gd name="connsiteX52778" fmla="*/ 10077602 w 12184637"/>
              <a:gd name="connsiteY52778" fmla="*/ 1781534 h 4608812"/>
              <a:gd name="connsiteX52779" fmla="*/ 10083050 w 12184637"/>
              <a:gd name="connsiteY52779" fmla="*/ 1776822 h 4608812"/>
              <a:gd name="connsiteX52780" fmla="*/ 10103002 w 12184637"/>
              <a:gd name="connsiteY52780" fmla="*/ 1650558 h 4608812"/>
              <a:gd name="connsiteX52781" fmla="*/ 10141433 w 12184637"/>
              <a:gd name="connsiteY52781" fmla="*/ 1534528 h 4608812"/>
              <a:gd name="connsiteX52782" fmla="*/ 10137899 w 12184637"/>
              <a:gd name="connsiteY52782" fmla="*/ 1527460 h 4608812"/>
              <a:gd name="connsiteX52783" fmla="*/ 10130831 w 12184637"/>
              <a:gd name="connsiteY52783" fmla="*/ 1530994 h 4608812"/>
              <a:gd name="connsiteX52784" fmla="*/ 10092400 w 12184637"/>
              <a:gd name="connsiteY52784" fmla="*/ 1647025 h 4608812"/>
              <a:gd name="connsiteX52785" fmla="*/ 10095934 w 12184637"/>
              <a:gd name="connsiteY52785" fmla="*/ 1654092 h 4608812"/>
              <a:gd name="connsiteX52786" fmla="*/ 10097701 w 12184637"/>
              <a:gd name="connsiteY52786" fmla="*/ 1654387 h 4608812"/>
              <a:gd name="connsiteX52787" fmla="*/ 10103002 w 12184637"/>
              <a:gd name="connsiteY52787" fmla="*/ 1650558 h 4608812"/>
              <a:gd name="connsiteX52788" fmla="*/ 10141139 w 12184637"/>
              <a:gd name="connsiteY52788" fmla="*/ 1535265 h 4608812"/>
              <a:gd name="connsiteX52789" fmla="*/ 10191864 w 12184637"/>
              <a:gd name="connsiteY52789" fmla="*/ 1430351 h 4608812"/>
              <a:gd name="connsiteX52790" fmla="*/ 10189288 w 12184637"/>
              <a:gd name="connsiteY52790" fmla="*/ 1422916 h 4608812"/>
              <a:gd name="connsiteX52791" fmla="*/ 10181852 w 12184637"/>
              <a:gd name="connsiteY52791" fmla="*/ 1425492 h 4608812"/>
              <a:gd name="connsiteX52792" fmla="*/ 10131125 w 12184637"/>
              <a:gd name="connsiteY52792" fmla="*/ 1530405 h 4608812"/>
              <a:gd name="connsiteX52793" fmla="*/ 10133703 w 12184637"/>
              <a:gd name="connsiteY52793" fmla="*/ 1537841 h 4608812"/>
              <a:gd name="connsiteX52794" fmla="*/ 10136132 w 12184637"/>
              <a:gd name="connsiteY52794" fmla="*/ 1538430 h 4608812"/>
              <a:gd name="connsiteX52795" fmla="*/ 10141139 w 12184637"/>
              <a:gd name="connsiteY52795" fmla="*/ 1535265 h 4608812"/>
              <a:gd name="connsiteX52796" fmla="*/ 10191644 w 12184637"/>
              <a:gd name="connsiteY52796" fmla="*/ 1430793 h 4608812"/>
              <a:gd name="connsiteX52797" fmla="*/ 10248850 w 12184637"/>
              <a:gd name="connsiteY52797" fmla="*/ 1336997 h 4608812"/>
              <a:gd name="connsiteX52798" fmla="*/ 10247009 w 12184637"/>
              <a:gd name="connsiteY52798" fmla="*/ 1329340 h 4608812"/>
              <a:gd name="connsiteX52799" fmla="*/ 10239352 w 12184637"/>
              <a:gd name="connsiteY52799" fmla="*/ 1331181 h 4608812"/>
              <a:gd name="connsiteX52800" fmla="*/ 10182147 w 12184637"/>
              <a:gd name="connsiteY52800" fmla="*/ 1424977 h 4608812"/>
              <a:gd name="connsiteX52801" fmla="*/ 10183987 w 12184637"/>
              <a:gd name="connsiteY52801" fmla="*/ 1432634 h 4608812"/>
              <a:gd name="connsiteX52802" fmla="*/ 10186932 w 12184637"/>
              <a:gd name="connsiteY52802" fmla="*/ 1433444 h 4608812"/>
              <a:gd name="connsiteX52803" fmla="*/ 10191644 w 12184637"/>
              <a:gd name="connsiteY52803" fmla="*/ 1430793 h 4608812"/>
              <a:gd name="connsiteX52804" fmla="*/ 10248407 w 12184637"/>
              <a:gd name="connsiteY52804" fmla="*/ 1337660 h 4608812"/>
              <a:gd name="connsiteX52805" fmla="*/ 10314889 w 12184637"/>
              <a:gd name="connsiteY52805" fmla="*/ 1255791 h 4608812"/>
              <a:gd name="connsiteX52806" fmla="*/ 10314080 w 12184637"/>
              <a:gd name="connsiteY52806" fmla="*/ 1247913 h 4608812"/>
              <a:gd name="connsiteX52807" fmla="*/ 10306201 w 12184637"/>
              <a:gd name="connsiteY52807" fmla="*/ 1248723 h 4608812"/>
              <a:gd name="connsiteX52808" fmla="*/ 10239719 w 12184637"/>
              <a:gd name="connsiteY52808" fmla="*/ 1330592 h 4608812"/>
              <a:gd name="connsiteX52809" fmla="*/ 10240530 w 12184637"/>
              <a:gd name="connsiteY52809" fmla="*/ 1338470 h 4608812"/>
              <a:gd name="connsiteX52810" fmla="*/ 10244064 w 12184637"/>
              <a:gd name="connsiteY52810" fmla="*/ 1339721 h 4608812"/>
              <a:gd name="connsiteX52811" fmla="*/ 10248407 w 12184637"/>
              <a:gd name="connsiteY52811" fmla="*/ 1337660 h 4608812"/>
              <a:gd name="connsiteX52812" fmla="*/ 10314226 w 12184637"/>
              <a:gd name="connsiteY52812" fmla="*/ 1256454 h 4608812"/>
              <a:gd name="connsiteX52813" fmla="*/ 10392856 w 12184637"/>
              <a:gd name="connsiteY52813" fmla="*/ 1187248 h 4608812"/>
              <a:gd name="connsiteX52814" fmla="*/ 10393371 w 12184637"/>
              <a:gd name="connsiteY52814" fmla="*/ 1179370 h 4608812"/>
              <a:gd name="connsiteX52815" fmla="*/ 10385494 w 12184637"/>
              <a:gd name="connsiteY52815" fmla="*/ 1178855 h 4608812"/>
              <a:gd name="connsiteX52816" fmla="*/ 10306864 w 12184637"/>
              <a:gd name="connsiteY52816" fmla="*/ 1248060 h 4608812"/>
              <a:gd name="connsiteX52817" fmla="*/ 10306349 w 12184637"/>
              <a:gd name="connsiteY52817" fmla="*/ 1255938 h 4608812"/>
              <a:gd name="connsiteX52818" fmla="*/ 10310545 w 12184637"/>
              <a:gd name="connsiteY52818" fmla="*/ 1257852 h 4608812"/>
              <a:gd name="connsiteX52819" fmla="*/ 10314226 w 12184637"/>
              <a:gd name="connsiteY52819" fmla="*/ 1256454 h 4608812"/>
              <a:gd name="connsiteX52820" fmla="*/ 10392046 w 12184637"/>
              <a:gd name="connsiteY52820" fmla="*/ 1187837 h 4608812"/>
              <a:gd name="connsiteX52821" fmla="*/ 10485695 w 12184637"/>
              <a:gd name="connsiteY52821" fmla="*/ 1132178 h 4608812"/>
              <a:gd name="connsiteX52822" fmla="*/ 10487609 w 12184637"/>
              <a:gd name="connsiteY52822" fmla="*/ 1124521 h 4608812"/>
              <a:gd name="connsiteX52823" fmla="*/ 10479952 w 12184637"/>
              <a:gd name="connsiteY52823" fmla="*/ 1122607 h 4608812"/>
              <a:gd name="connsiteX52824" fmla="*/ 10386303 w 12184637"/>
              <a:gd name="connsiteY52824" fmla="*/ 1178266 h 4608812"/>
              <a:gd name="connsiteX52825" fmla="*/ 10384389 w 12184637"/>
              <a:gd name="connsiteY52825" fmla="*/ 1185922 h 4608812"/>
              <a:gd name="connsiteX52826" fmla="*/ 10389249 w 12184637"/>
              <a:gd name="connsiteY52826" fmla="*/ 1188647 h 4608812"/>
              <a:gd name="connsiteX52827" fmla="*/ 10392046 w 12184637"/>
              <a:gd name="connsiteY52827" fmla="*/ 1187837 h 4608812"/>
              <a:gd name="connsiteX52828" fmla="*/ 10484738 w 12184637"/>
              <a:gd name="connsiteY52828" fmla="*/ 1132619 h 4608812"/>
              <a:gd name="connsiteX52829" fmla="*/ 10596056 w 12184637"/>
              <a:gd name="connsiteY52829" fmla="*/ 1091390 h 4608812"/>
              <a:gd name="connsiteX52830" fmla="*/ 10599369 w 12184637"/>
              <a:gd name="connsiteY52830" fmla="*/ 1084249 h 4608812"/>
              <a:gd name="connsiteX52831" fmla="*/ 10592227 w 12184637"/>
              <a:gd name="connsiteY52831" fmla="*/ 1080936 h 4608812"/>
              <a:gd name="connsiteX52832" fmla="*/ 10480909 w 12184637"/>
              <a:gd name="connsiteY52832" fmla="*/ 1122165 h 4608812"/>
              <a:gd name="connsiteX52833" fmla="*/ 10477596 w 12184637"/>
              <a:gd name="connsiteY52833" fmla="*/ 1129306 h 4608812"/>
              <a:gd name="connsiteX52834" fmla="*/ 10482823 w 12184637"/>
              <a:gd name="connsiteY52834" fmla="*/ 1132914 h 4608812"/>
              <a:gd name="connsiteX52835" fmla="*/ 10484738 w 12184637"/>
              <a:gd name="connsiteY52835" fmla="*/ 1132619 h 4608812"/>
              <a:gd name="connsiteX52836" fmla="*/ 10595394 w 12184637"/>
              <a:gd name="connsiteY52836" fmla="*/ 1091611 h 4608812"/>
              <a:gd name="connsiteX52837" fmla="*/ 10717460 w 12184637"/>
              <a:gd name="connsiteY52837" fmla="*/ 1064371 h 4608812"/>
              <a:gd name="connsiteX52838" fmla="*/ 10721657 w 12184637"/>
              <a:gd name="connsiteY52838" fmla="*/ 1057744 h 4608812"/>
              <a:gd name="connsiteX52839" fmla="*/ 10715031 w 12184637"/>
              <a:gd name="connsiteY52839" fmla="*/ 1053548 h 4608812"/>
              <a:gd name="connsiteX52840" fmla="*/ 10592964 w 12184637"/>
              <a:gd name="connsiteY52840" fmla="*/ 1080789 h 4608812"/>
              <a:gd name="connsiteX52841" fmla="*/ 10588767 w 12184637"/>
              <a:gd name="connsiteY52841" fmla="*/ 1087415 h 4608812"/>
              <a:gd name="connsiteX52842" fmla="*/ 10594215 w 12184637"/>
              <a:gd name="connsiteY52842" fmla="*/ 1091758 h 4608812"/>
              <a:gd name="connsiteX52843" fmla="*/ 10595394 w 12184637"/>
              <a:gd name="connsiteY52843" fmla="*/ 1091611 h 4608812"/>
              <a:gd name="connsiteX52844" fmla="*/ 10716798 w 12184637"/>
              <a:gd name="connsiteY52844" fmla="*/ 1064444 h 4608812"/>
              <a:gd name="connsiteX52845" fmla="*/ 10841958 w 12184637"/>
              <a:gd name="connsiteY52845" fmla="*/ 1050677 h 4608812"/>
              <a:gd name="connsiteX52846" fmla="*/ 10846891 w 12184637"/>
              <a:gd name="connsiteY52846" fmla="*/ 1044566 h 4608812"/>
              <a:gd name="connsiteX52847" fmla="*/ 10840779 w 12184637"/>
              <a:gd name="connsiteY52847" fmla="*/ 1039633 h 4608812"/>
              <a:gd name="connsiteX52848" fmla="*/ 10715620 w 12184637"/>
              <a:gd name="connsiteY52848" fmla="*/ 1053401 h 4608812"/>
              <a:gd name="connsiteX52849" fmla="*/ 10710688 w 12184637"/>
              <a:gd name="connsiteY52849" fmla="*/ 1059511 h 4608812"/>
              <a:gd name="connsiteX52850" fmla="*/ 10716283 w 12184637"/>
              <a:gd name="connsiteY52850" fmla="*/ 1064444 h 4608812"/>
              <a:gd name="connsiteX52851" fmla="*/ 10716798 w 12184637"/>
              <a:gd name="connsiteY52851" fmla="*/ 1064444 h 4608812"/>
              <a:gd name="connsiteX52852" fmla="*/ 10968148 w 12184637"/>
              <a:gd name="connsiteY52852" fmla="*/ 1044198 h 4608812"/>
              <a:gd name="connsiteX52853" fmla="*/ 10962552 w 12184637"/>
              <a:gd name="connsiteY52853" fmla="*/ 1038676 h 4608812"/>
              <a:gd name="connsiteX52854" fmla="*/ 10841295 w 12184637"/>
              <a:gd name="connsiteY52854" fmla="*/ 1039560 h 4608812"/>
              <a:gd name="connsiteX52855" fmla="*/ 10841295 w 12184637"/>
              <a:gd name="connsiteY52855" fmla="*/ 1039560 h 4608812"/>
              <a:gd name="connsiteX52856" fmla="*/ 10835773 w 12184637"/>
              <a:gd name="connsiteY52856" fmla="*/ 1045155 h 4608812"/>
              <a:gd name="connsiteX52857" fmla="*/ 10841369 w 12184637"/>
              <a:gd name="connsiteY52857" fmla="*/ 1050677 h 4608812"/>
              <a:gd name="connsiteX52858" fmla="*/ 10962626 w 12184637"/>
              <a:gd name="connsiteY52858" fmla="*/ 1049793 h 4608812"/>
              <a:gd name="connsiteX52859" fmla="*/ 10962626 w 12184637"/>
              <a:gd name="connsiteY52859" fmla="*/ 1049793 h 4608812"/>
              <a:gd name="connsiteX52860" fmla="*/ 10968148 w 12184637"/>
              <a:gd name="connsiteY52860" fmla="*/ 1044198 h 4608812"/>
              <a:gd name="connsiteX52861" fmla="*/ 11077773 w 12184637"/>
              <a:gd name="connsiteY52861" fmla="*/ 1056272 h 4608812"/>
              <a:gd name="connsiteX52862" fmla="*/ 11072840 w 12184637"/>
              <a:gd name="connsiteY52862" fmla="*/ 1050161 h 4608812"/>
              <a:gd name="connsiteX52863" fmla="*/ 10963215 w 12184637"/>
              <a:gd name="connsiteY52863" fmla="*/ 1038676 h 4608812"/>
              <a:gd name="connsiteX52864" fmla="*/ 10957104 w 12184637"/>
              <a:gd name="connsiteY52864" fmla="*/ 1043609 h 4608812"/>
              <a:gd name="connsiteX52865" fmla="*/ 10962037 w 12184637"/>
              <a:gd name="connsiteY52865" fmla="*/ 1049720 h 4608812"/>
              <a:gd name="connsiteX52866" fmla="*/ 11071661 w 12184637"/>
              <a:gd name="connsiteY52866" fmla="*/ 1061205 h 4608812"/>
              <a:gd name="connsiteX52867" fmla="*/ 11072325 w 12184637"/>
              <a:gd name="connsiteY52867" fmla="*/ 1061205 h 4608812"/>
              <a:gd name="connsiteX52868" fmla="*/ 11077773 w 12184637"/>
              <a:gd name="connsiteY52868" fmla="*/ 1056272 h 4608812"/>
              <a:gd name="connsiteX52869" fmla="*/ 11171569 w 12184637"/>
              <a:gd name="connsiteY52869" fmla="*/ 1081746 h 4608812"/>
              <a:gd name="connsiteX52870" fmla="*/ 11167593 w 12184637"/>
              <a:gd name="connsiteY52870" fmla="*/ 1074972 h 4608812"/>
              <a:gd name="connsiteX52871" fmla="*/ 11073649 w 12184637"/>
              <a:gd name="connsiteY52871" fmla="*/ 1050309 h 4608812"/>
              <a:gd name="connsiteX52872" fmla="*/ 11066877 w 12184637"/>
              <a:gd name="connsiteY52872" fmla="*/ 1054284 h 4608812"/>
              <a:gd name="connsiteX52873" fmla="*/ 11070852 w 12184637"/>
              <a:gd name="connsiteY52873" fmla="*/ 1061058 h 4608812"/>
              <a:gd name="connsiteX52874" fmla="*/ 11164795 w 12184637"/>
              <a:gd name="connsiteY52874" fmla="*/ 1085721 h 4608812"/>
              <a:gd name="connsiteX52875" fmla="*/ 11166268 w 12184637"/>
              <a:gd name="connsiteY52875" fmla="*/ 1085942 h 4608812"/>
              <a:gd name="connsiteX52876" fmla="*/ 11171569 w 12184637"/>
              <a:gd name="connsiteY52876" fmla="*/ 1081746 h 4608812"/>
              <a:gd name="connsiteX52877" fmla="*/ 11245413 w 12184637"/>
              <a:gd name="connsiteY52877" fmla="*/ 1121429 h 4608812"/>
              <a:gd name="connsiteX52878" fmla="*/ 11243056 w 12184637"/>
              <a:gd name="connsiteY52878" fmla="*/ 1113919 h 4608812"/>
              <a:gd name="connsiteX52879" fmla="*/ 11168771 w 12184637"/>
              <a:gd name="connsiteY52879" fmla="*/ 1075414 h 4608812"/>
              <a:gd name="connsiteX52880" fmla="*/ 11161261 w 12184637"/>
              <a:gd name="connsiteY52880" fmla="*/ 1077770 h 4608812"/>
              <a:gd name="connsiteX52881" fmla="*/ 11163618 w 12184637"/>
              <a:gd name="connsiteY52881" fmla="*/ 1085280 h 4608812"/>
              <a:gd name="connsiteX52882" fmla="*/ 11237903 w 12184637"/>
              <a:gd name="connsiteY52882" fmla="*/ 1123785 h 4608812"/>
              <a:gd name="connsiteX52883" fmla="*/ 11240480 w 12184637"/>
              <a:gd name="connsiteY52883" fmla="*/ 1124374 h 4608812"/>
              <a:gd name="connsiteX52884" fmla="*/ 11245413 w 12184637"/>
              <a:gd name="connsiteY52884" fmla="*/ 1121429 h 4608812"/>
              <a:gd name="connsiteX52885" fmla="*/ 5763578 w 12184637"/>
              <a:gd name="connsiteY52885" fmla="*/ 2707272 h 4608812"/>
              <a:gd name="connsiteX52886" fmla="*/ 5760485 w 12184637"/>
              <a:gd name="connsiteY52886" fmla="*/ 2699984 h 4608812"/>
              <a:gd name="connsiteX52887" fmla="*/ 5729858 w 12184637"/>
              <a:gd name="connsiteY52887" fmla="*/ 2687541 h 4608812"/>
              <a:gd name="connsiteX52888" fmla="*/ 5722570 w 12184637"/>
              <a:gd name="connsiteY52888" fmla="*/ 2690633 h 4608812"/>
              <a:gd name="connsiteX52889" fmla="*/ 5725662 w 12184637"/>
              <a:gd name="connsiteY52889" fmla="*/ 2697922 h 4608812"/>
              <a:gd name="connsiteX52890" fmla="*/ 5756289 w 12184637"/>
              <a:gd name="connsiteY52890" fmla="*/ 2710365 h 4608812"/>
              <a:gd name="connsiteX52891" fmla="*/ 5758424 w 12184637"/>
              <a:gd name="connsiteY52891" fmla="*/ 2710806 h 4608812"/>
              <a:gd name="connsiteX52892" fmla="*/ 5763578 w 12184637"/>
              <a:gd name="connsiteY52892" fmla="*/ 2707272 h 4608812"/>
              <a:gd name="connsiteX52893" fmla="*/ 5733098 w 12184637"/>
              <a:gd name="connsiteY52893" fmla="*/ 2694315 h 4608812"/>
              <a:gd name="connsiteX52894" fmla="*/ 5729343 w 12184637"/>
              <a:gd name="connsiteY52894" fmla="*/ 2687394 h 4608812"/>
              <a:gd name="connsiteX52895" fmla="*/ 5664701 w 12184637"/>
              <a:gd name="connsiteY52895" fmla="*/ 2668178 h 4608812"/>
              <a:gd name="connsiteX52896" fmla="*/ 5657781 w 12184637"/>
              <a:gd name="connsiteY52896" fmla="*/ 2671933 h 4608812"/>
              <a:gd name="connsiteX52897" fmla="*/ 5661536 w 12184637"/>
              <a:gd name="connsiteY52897" fmla="*/ 2678854 h 4608812"/>
              <a:gd name="connsiteX52898" fmla="*/ 5726177 w 12184637"/>
              <a:gd name="connsiteY52898" fmla="*/ 2698069 h 4608812"/>
              <a:gd name="connsiteX52899" fmla="*/ 5727796 w 12184637"/>
              <a:gd name="connsiteY52899" fmla="*/ 2698290 h 4608812"/>
              <a:gd name="connsiteX52900" fmla="*/ 5733098 w 12184637"/>
              <a:gd name="connsiteY52900" fmla="*/ 2694315 h 4608812"/>
              <a:gd name="connsiteX52901" fmla="*/ 5668604 w 12184637"/>
              <a:gd name="connsiteY52901" fmla="*/ 2674142 h 4608812"/>
              <a:gd name="connsiteX52902" fmla="*/ 5663745 w 12184637"/>
              <a:gd name="connsiteY52902" fmla="*/ 2667884 h 4608812"/>
              <a:gd name="connsiteX52903" fmla="*/ 5596674 w 12184637"/>
              <a:gd name="connsiteY52903" fmla="*/ 2659491 h 4608812"/>
              <a:gd name="connsiteX52904" fmla="*/ 5590416 w 12184637"/>
              <a:gd name="connsiteY52904" fmla="*/ 2664350 h 4608812"/>
              <a:gd name="connsiteX52905" fmla="*/ 5595275 w 12184637"/>
              <a:gd name="connsiteY52905" fmla="*/ 2670608 h 4608812"/>
              <a:gd name="connsiteX52906" fmla="*/ 5662346 w 12184637"/>
              <a:gd name="connsiteY52906" fmla="*/ 2679001 h 4608812"/>
              <a:gd name="connsiteX52907" fmla="*/ 5663082 w 12184637"/>
              <a:gd name="connsiteY52907" fmla="*/ 2679075 h 4608812"/>
              <a:gd name="connsiteX52908" fmla="*/ 5668604 w 12184637"/>
              <a:gd name="connsiteY52908" fmla="*/ 2674142 h 4608812"/>
              <a:gd name="connsiteX52909" fmla="*/ 5525996 w 12184637"/>
              <a:gd name="connsiteY52909" fmla="*/ 2689971 h 4608812"/>
              <a:gd name="connsiteX52910" fmla="*/ 5597410 w 12184637"/>
              <a:gd name="connsiteY52910" fmla="*/ 2670461 h 4608812"/>
              <a:gd name="connsiteX52911" fmla="*/ 5601312 w 12184637"/>
              <a:gd name="connsiteY52911" fmla="*/ 2663614 h 4608812"/>
              <a:gd name="connsiteX52912" fmla="*/ 5594465 w 12184637"/>
              <a:gd name="connsiteY52912" fmla="*/ 2659712 h 4608812"/>
              <a:gd name="connsiteX52913" fmla="*/ 5523050 w 12184637"/>
              <a:gd name="connsiteY52913" fmla="*/ 2679222 h 4608812"/>
              <a:gd name="connsiteX52914" fmla="*/ 5519149 w 12184637"/>
              <a:gd name="connsiteY52914" fmla="*/ 2686069 h 4608812"/>
              <a:gd name="connsiteX52915" fmla="*/ 5524597 w 12184637"/>
              <a:gd name="connsiteY52915" fmla="*/ 2690192 h 4608812"/>
              <a:gd name="connsiteX52916" fmla="*/ 5525996 w 12184637"/>
              <a:gd name="connsiteY52916" fmla="*/ 2689971 h 4608812"/>
              <a:gd name="connsiteX52917" fmla="*/ 5453403 w 12184637"/>
              <a:gd name="connsiteY52917" fmla="*/ 2709849 h 4608812"/>
              <a:gd name="connsiteX52918" fmla="*/ 5525996 w 12184637"/>
              <a:gd name="connsiteY52918" fmla="*/ 2689971 h 4608812"/>
              <a:gd name="connsiteX52919" fmla="*/ 5529897 w 12184637"/>
              <a:gd name="connsiteY52919" fmla="*/ 2683124 h 4608812"/>
              <a:gd name="connsiteX52920" fmla="*/ 5523050 w 12184637"/>
              <a:gd name="connsiteY52920" fmla="*/ 2679222 h 4608812"/>
              <a:gd name="connsiteX52921" fmla="*/ 5450458 w 12184637"/>
              <a:gd name="connsiteY52921" fmla="*/ 2699100 h 4608812"/>
              <a:gd name="connsiteX52922" fmla="*/ 5446556 w 12184637"/>
              <a:gd name="connsiteY52922" fmla="*/ 2705947 h 4608812"/>
              <a:gd name="connsiteX52923" fmla="*/ 5452004 w 12184637"/>
              <a:gd name="connsiteY52923" fmla="*/ 2710070 h 4608812"/>
              <a:gd name="connsiteX52924" fmla="*/ 5453403 w 12184637"/>
              <a:gd name="connsiteY52924" fmla="*/ 2709849 h 4608812"/>
              <a:gd name="connsiteX52925" fmla="*/ 5320881 w 12184637"/>
              <a:gd name="connsiteY52925" fmla="*/ 2776993 h 4608812"/>
              <a:gd name="connsiteX52926" fmla="*/ 5454507 w 12184637"/>
              <a:gd name="connsiteY52926" fmla="*/ 2709481 h 4608812"/>
              <a:gd name="connsiteX52927" fmla="*/ 5456937 w 12184637"/>
              <a:gd name="connsiteY52927" fmla="*/ 2701971 h 4608812"/>
              <a:gd name="connsiteX52928" fmla="*/ 5449427 w 12184637"/>
              <a:gd name="connsiteY52928" fmla="*/ 2699542 h 4608812"/>
              <a:gd name="connsiteX52929" fmla="*/ 5315801 w 12184637"/>
              <a:gd name="connsiteY52929" fmla="*/ 2767054 h 4608812"/>
              <a:gd name="connsiteX52930" fmla="*/ 5313372 w 12184637"/>
              <a:gd name="connsiteY52930" fmla="*/ 2774564 h 4608812"/>
              <a:gd name="connsiteX52931" fmla="*/ 5318378 w 12184637"/>
              <a:gd name="connsiteY52931" fmla="*/ 2777656 h 4608812"/>
              <a:gd name="connsiteX52932" fmla="*/ 5320881 w 12184637"/>
              <a:gd name="connsiteY52932" fmla="*/ 2776993 h 4608812"/>
              <a:gd name="connsiteX52933" fmla="*/ 5323900 w 12184637"/>
              <a:gd name="connsiteY52933" fmla="*/ 2772429 h 4608812"/>
              <a:gd name="connsiteX52934" fmla="*/ 5318746 w 12184637"/>
              <a:gd name="connsiteY52934" fmla="*/ 2766465 h 4608812"/>
              <a:gd name="connsiteX52935" fmla="*/ 5255136 w 12184637"/>
              <a:gd name="connsiteY52935" fmla="*/ 2761753 h 4608812"/>
              <a:gd name="connsiteX52936" fmla="*/ 5249172 w 12184637"/>
              <a:gd name="connsiteY52936" fmla="*/ 2766907 h 4608812"/>
              <a:gd name="connsiteX52937" fmla="*/ 5254326 w 12184637"/>
              <a:gd name="connsiteY52937" fmla="*/ 2772871 h 4608812"/>
              <a:gd name="connsiteX52938" fmla="*/ 5317936 w 12184637"/>
              <a:gd name="connsiteY52938" fmla="*/ 2777582 h 4608812"/>
              <a:gd name="connsiteX52939" fmla="*/ 5318378 w 12184637"/>
              <a:gd name="connsiteY52939" fmla="*/ 2777582 h 4608812"/>
              <a:gd name="connsiteX52940" fmla="*/ 5323900 w 12184637"/>
              <a:gd name="connsiteY52940" fmla="*/ 2772429 h 4608812"/>
              <a:gd name="connsiteX52941" fmla="*/ 5141093 w 12184637"/>
              <a:gd name="connsiteY52941" fmla="*/ 2863869 h 4608812"/>
              <a:gd name="connsiteX52942" fmla="*/ 5258154 w 12184637"/>
              <a:gd name="connsiteY52942" fmla="*/ 2771693 h 4608812"/>
              <a:gd name="connsiteX52943" fmla="*/ 5259111 w 12184637"/>
              <a:gd name="connsiteY52943" fmla="*/ 2763889 h 4608812"/>
              <a:gd name="connsiteX52944" fmla="*/ 5251307 w 12184637"/>
              <a:gd name="connsiteY52944" fmla="*/ 2762931 h 4608812"/>
              <a:gd name="connsiteX52945" fmla="*/ 5134246 w 12184637"/>
              <a:gd name="connsiteY52945" fmla="*/ 2855108 h 4608812"/>
              <a:gd name="connsiteX52946" fmla="*/ 5133289 w 12184637"/>
              <a:gd name="connsiteY52946" fmla="*/ 2862912 h 4608812"/>
              <a:gd name="connsiteX52947" fmla="*/ 5137707 w 12184637"/>
              <a:gd name="connsiteY52947" fmla="*/ 2865047 h 4608812"/>
              <a:gd name="connsiteX52948" fmla="*/ 5141093 w 12184637"/>
              <a:gd name="connsiteY52948" fmla="*/ 2863869 h 4608812"/>
              <a:gd name="connsiteX52949" fmla="*/ 5143229 w 12184637"/>
              <a:gd name="connsiteY52949" fmla="*/ 2859672 h 4608812"/>
              <a:gd name="connsiteX52950" fmla="*/ 5137854 w 12184637"/>
              <a:gd name="connsiteY52950" fmla="*/ 2853930 h 4608812"/>
              <a:gd name="connsiteX52951" fmla="*/ 5078367 w 12184637"/>
              <a:gd name="connsiteY52951" fmla="*/ 2852015 h 4608812"/>
              <a:gd name="connsiteX52952" fmla="*/ 5072624 w 12184637"/>
              <a:gd name="connsiteY52952" fmla="*/ 2857390 h 4608812"/>
              <a:gd name="connsiteX52953" fmla="*/ 5077998 w 12184637"/>
              <a:gd name="connsiteY52953" fmla="*/ 2863133 h 4608812"/>
              <a:gd name="connsiteX52954" fmla="*/ 5137486 w 12184637"/>
              <a:gd name="connsiteY52954" fmla="*/ 2865047 h 4608812"/>
              <a:gd name="connsiteX52955" fmla="*/ 5137707 w 12184637"/>
              <a:gd name="connsiteY52955" fmla="*/ 2865047 h 4608812"/>
              <a:gd name="connsiteX52956" fmla="*/ 5143229 w 12184637"/>
              <a:gd name="connsiteY52956" fmla="*/ 2859672 h 4608812"/>
              <a:gd name="connsiteX52957" fmla="*/ 5025432 w 12184637"/>
              <a:gd name="connsiteY52957" fmla="*/ 2865268 h 4608812"/>
              <a:gd name="connsiteX52958" fmla="*/ 5078367 w 12184637"/>
              <a:gd name="connsiteY52958" fmla="*/ 2863133 h 4608812"/>
              <a:gd name="connsiteX52959" fmla="*/ 5083741 w 12184637"/>
              <a:gd name="connsiteY52959" fmla="*/ 2857316 h 4608812"/>
              <a:gd name="connsiteX52960" fmla="*/ 5078146 w 12184637"/>
              <a:gd name="connsiteY52960" fmla="*/ 2851942 h 4608812"/>
              <a:gd name="connsiteX52961" fmla="*/ 5077925 w 12184637"/>
              <a:gd name="connsiteY52961" fmla="*/ 2851942 h 4608812"/>
              <a:gd name="connsiteX52962" fmla="*/ 5024990 w 12184637"/>
              <a:gd name="connsiteY52962" fmla="*/ 2854077 h 4608812"/>
              <a:gd name="connsiteX52963" fmla="*/ 5019615 w 12184637"/>
              <a:gd name="connsiteY52963" fmla="*/ 2859893 h 4608812"/>
              <a:gd name="connsiteX52964" fmla="*/ 5025210 w 12184637"/>
              <a:gd name="connsiteY52964" fmla="*/ 2865268 h 4608812"/>
              <a:gd name="connsiteX52965" fmla="*/ 5025432 w 12184637"/>
              <a:gd name="connsiteY52965" fmla="*/ 2865268 h 4608812"/>
              <a:gd name="connsiteX52966" fmla="*/ 4934433 w 12184637"/>
              <a:gd name="connsiteY52966" fmla="*/ 2975850 h 4608812"/>
              <a:gd name="connsiteX52967" fmla="*/ 5029481 w 12184637"/>
              <a:gd name="connsiteY52967" fmla="*/ 2863280 h 4608812"/>
              <a:gd name="connsiteX52968" fmla="*/ 5028818 w 12184637"/>
              <a:gd name="connsiteY52968" fmla="*/ 2855402 h 4608812"/>
              <a:gd name="connsiteX52969" fmla="*/ 5020940 w 12184637"/>
              <a:gd name="connsiteY52969" fmla="*/ 2856065 h 4608812"/>
              <a:gd name="connsiteX52970" fmla="*/ 4925893 w 12184637"/>
              <a:gd name="connsiteY52970" fmla="*/ 2968635 h 4608812"/>
              <a:gd name="connsiteX52971" fmla="*/ 4926556 w 12184637"/>
              <a:gd name="connsiteY52971" fmla="*/ 2976512 h 4608812"/>
              <a:gd name="connsiteX52972" fmla="*/ 4930163 w 12184637"/>
              <a:gd name="connsiteY52972" fmla="*/ 2977837 h 4608812"/>
              <a:gd name="connsiteX52973" fmla="*/ 4934433 w 12184637"/>
              <a:gd name="connsiteY52973" fmla="*/ 2975850 h 4608812"/>
              <a:gd name="connsiteX52974" fmla="*/ 4931341 w 12184637"/>
              <a:gd name="connsiteY52974" fmla="*/ 2979457 h 4608812"/>
              <a:gd name="connsiteX52975" fmla="*/ 4934360 w 12184637"/>
              <a:gd name="connsiteY52975" fmla="*/ 2975850 h 4608812"/>
              <a:gd name="connsiteX52976" fmla="*/ 4933697 w 12184637"/>
              <a:gd name="connsiteY52976" fmla="*/ 2967972 h 4608812"/>
              <a:gd name="connsiteX52977" fmla="*/ 4925819 w 12184637"/>
              <a:gd name="connsiteY52977" fmla="*/ 2968635 h 4608812"/>
              <a:gd name="connsiteX52978" fmla="*/ 4922801 w 12184637"/>
              <a:gd name="connsiteY52978" fmla="*/ 2972242 h 4608812"/>
              <a:gd name="connsiteX52979" fmla="*/ 4923463 w 12184637"/>
              <a:gd name="connsiteY52979" fmla="*/ 2980120 h 4608812"/>
              <a:gd name="connsiteX52980" fmla="*/ 4927144 w 12184637"/>
              <a:gd name="connsiteY52980" fmla="*/ 2981445 h 4608812"/>
              <a:gd name="connsiteX52981" fmla="*/ 4931341 w 12184637"/>
              <a:gd name="connsiteY52981" fmla="*/ 2979457 h 4608812"/>
              <a:gd name="connsiteX52982" fmla="*/ 4882455 w 12184637"/>
              <a:gd name="connsiteY52982" fmla="*/ 2987261 h 4608812"/>
              <a:gd name="connsiteX52983" fmla="*/ 4927807 w 12184637"/>
              <a:gd name="connsiteY52983" fmla="*/ 2981371 h 4608812"/>
              <a:gd name="connsiteX52984" fmla="*/ 4932592 w 12184637"/>
              <a:gd name="connsiteY52984" fmla="*/ 2975113 h 4608812"/>
              <a:gd name="connsiteX52985" fmla="*/ 4926335 w 12184637"/>
              <a:gd name="connsiteY52985" fmla="*/ 2970328 h 4608812"/>
              <a:gd name="connsiteX52986" fmla="*/ 4880983 w 12184637"/>
              <a:gd name="connsiteY52986" fmla="*/ 2976218 h 4608812"/>
              <a:gd name="connsiteX52987" fmla="*/ 4876197 w 12184637"/>
              <a:gd name="connsiteY52987" fmla="*/ 2982476 h 4608812"/>
              <a:gd name="connsiteX52988" fmla="*/ 4881719 w 12184637"/>
              <a:gd name="connsiteY52988" fmla="*/ 2987335 h 4608812"/>
              <a:gd name="connsiteX52989" fmla="*/ 4882455 w 12184637"/>
              <a:gd name="connsiteY52989" fmla="*/ 2987261 h 4608812"/>
              <a:gd name="connsiteX52990" fmla="*/ 4880026 w 12184637"/>
              <a:gd name="connsiteY52990" fmla="*/ 2996317 h 4608812"/>
              <a:gd name="connsiteX52991" fmla="*/ 4886652 w 12184637"/>
              <a:gd name="connsiteY52991" fmla="*/ 2984390 h 4608812"/>
              <a:gd name="connsiteX52992" fmla="*/ 4884443 w 12184637"/>
              <a:gd name="connsiteY52992" fmla="*/ 2976807 h 4608812"/>
              <a:gd name="connsiteX52993" fmla="*/ 4876860 w 12184637"/>
              <a:gd name="connsiteY52993" fmla="*/ 2979015 h 4608812"/>
              <a:gd name="connsiteX52994" fmla="*/ 4870234 w 12184637"/>
              <a:gd name="connsiteY52994" fmla="*/ 2990942 h 4608812"/>
              <a:gd name="connsiteX52995" fmla="*/ 4872442 w 12184637"/>
              <a:gd name="connsiteY52995" fmla="*/ 2998526 h 4608812"/>
              <a:gd name="connsiteX52996" fmla="*/ 4875166 w 12184637"/>
              <a:gd name="connsiteY52996" fmla="*/ 2999188 h 4608812"/>
              <a:gd name="connsiteX52997" fmla="*/ 4880026 w 12184637"/>
              <a:gd name="connsiteY52997" fmla="*/ 2996317 h 4608812"/>
              <a:gd name="connsiteX52998" fmla="*/ 4813249 w 12184637"/>
              <a:gd name="connsiteY52998" fmla="*/ 3117133 h 4608812"/>
              <a:gd name="connsiteX52999" fmla="*/ 4880099 w 12184637"/>
              <a:gd name="connsiteY52999" fmla="*/ 2996317 h 4608812"/>
              <a:gd name="connsiteX53000" fmla="*/ 4877890 w 12184637"/>
              <a:gd name="connsiteY53000" fmla="*/ 2988734 h 4608812"/>
              <a:gd name="connsiteX53001" fmla="*/ 4870307 w 12184637"/>
              <a:gd name="connsiteY53001" fmla="*/ 2990942 h 4608812"/>
              <a:gd name="connsiteX53002" fmla="*/ 4803457 w 12184637"/>
              <a:gd name="connsiteY53002" fmla="*/ 3111758 h 4608812"/>
              <a:gd name="connsiteX53003" fmla="*/ 4805666 w 12184637"/>
              <a:gd name="connsiteY53003" fmla="*/ 3119341 h 4608812"/>
              <a:gd name="connsiteX53004" fmla="*/ 4808390 w 12184637"/>
              <a:gd name="connsiteY53004" fmla="*/ 3120004 h 4608812"/>
              <a:gd name="connsiteX53005" fmla="*/ 4813249 w 12184637"/>
              <a:gd name="connsiteY53005" fmla="*/ 3117133 h 4608812"/>
              <a:gd name="connsiteX53006" fmla="*/ 4810672 w 12184637"/>
              <a:gd name="connsiteY53006" fmla="*/ 3121771 h 4608812"/>
              <a:gd name="connsiteX53007" fmla="*/ 4813249 w 12184637"/>
              <a:gd name="connsiteY53007" fmla="*/ 3117133 h 4608812"/>
              <a:gd name="connsiteX53008" fmla="*/ 4811114 w 12184637"/>
              <a:gd name="connsiteY53008" fmla="*/ 3109549 h 4608812"/>
              <a:gd name="connsiteX53009" fmla="*/ 4803531 w 12184637"/>
              <a:gd name="connsiteY53009" fmla="*/ 3111684 h 4608812"/>
              <a:gd name="connsiteX53010" fmla="*/ 4800955 w 12184637"/>
              <a:gd name="connsiteY53010" fmla="*/ 3116323 h 4608812"/>
              <a:gd name="connsiteX53011" fmla="*/ 4803089 w 12184637"/>
              <a:gd name="connsiteY53011" fmla="*/ 3123906 h 4608812"/>
              <a:gd name="connsiteX53012" fmla="*/ 4805813 w 12184637"/>
              <a:gd name="connsiteY53012" fmla="*/ 3124642 h 4608812"/>
              <a:gd name="connsiteX53013" fmla="*/ 4810672 w 12184637"/>
              <a:gd name="connsiteY53013" fmla="*/ 3121771 h 4608812"/>
              <a:gd name="connsiteX53014" fmla="*/ 4810452 w 12184637"/>
              <a:gd name="connsiteY53014" fmla="*/ 3122802 h 4608812"/>
              <a:gd name="connsiteX53015" fmla="*/ 4811114 w 12184637"/>
              <a:gd name="connsiteY53015" fmla="*/ 3120740 h 4608812"/>
              <a:gd name="connsiteX53016" fmla="*/ 4807507 w 12184637"/>
              <a:gd name="connsiteY53016" fmla="*/ 3113746 h 4608812"/>
              <a:gd name="connsiteX53017" fmla="*/ 4800513 w 12184637"/>
              <a:gd name="connsiteY53017" fmla="*/ 3117354 h 4608812"/>
              <a:gd name="connsiteX53018" fmla="*/ 4799850 w 12184637"/>
              <a:gd name="connsiteY53018" fmla="*/ 3119415 h 4608812"/>
              <a:gd name="connsiteX53019" fmla="*/ 4803457 w 12184637"/>
              <a:gd name="connsiteY53019" fmla="*/ 3126409 h 4608812"/>
              <a:gd name="connsiteX53020" fmla="*/ 4805151 w 12184637"/>
              <a:gd name="connsiteY53020" fmla="*/ 3126704 h 4608812"/>
              <a:gd name="connsiteX53021" fmla="*/ 4810452 w 12184637"/>
              <a:gd name="connsiteY53021" fmla="*/ 3122802 h 4608812"/>
              <a:gd name="connsiteX53022" fmla="*/ 4762523 w 12184637"/>
              <a:gd name="connsiteY53022" fmla="*/ 3270931 h 4608812"/>
              <a:gd name="connsiteX53023" fmla="*/ 4810378 w 12184637"/>
              <a:gd name="connsiteY53023" fmla="*/ 3122802 h 4608812"/>
              <a:gd name="connsiteX53024" fmla="*/ 4806771 w 12184637"/>
              <a:gd name="connsiteY53024" fmla="*/ 3115807 h 4608812"/>
              <a:gd name="connsiteX53025" fmla="*/ 4799776 w 12184637"/>
              <a:gd name="connsiteY53025" fmla="*/ 3119415 h 4608812"/>
              <a:gd name="connsiteX53026" fmla="*/ 4751921 w 12184637"/>
              <a:gd name="connsiteY53026" fmla="*/ 3267545 h 4608812"/>
              <a:gd name="connsiteX53027" fmla="*/ 4755529 w 12184637"/>
              <a:gd name="connsiteY53027" fmla="*/ 3274539 h 4608812"/>
              <a:gd name="connsiteX53028" fmla="*/ 4757296 w 12184637"/>
              <a:gd name="connsiteY53028" fmla="*/ 3274833 h 4608812"/>
              <a:gd name="connsiteX53029" fmla="*/ 4762523 w 12184637"/>
              <a:gd name="connsiteY53029" fmla="*/ 3270931 h 4608812"/>
              <a:gd name="connsiteX53030" fmla="*/ 4715919 w 12184637"/>
              <a:gd name="connsiteY53030" fmla="*/ 3284625 h 4608812"/>
              <a:gd name="connsiteX53031" fmla="*/ 4758547 w 12184637"/>
              <a:gd name="connsiteY53031" fmla="*/ 3274613 h 4608812"/>
              <a:gd name="connsiteX53032" fmla="*/ 4762670 w 12184637"/>
              <a:gd name="connsiteY53032" fmla="*/ 3267913 h 4608812"/>
              <a:gd name="connsiteX53033" fmla="*/ 4755970 w 12184637"/>
              <a:gd name="connsiteY53033" fmla="*/ 3263790 h 4608812"/>
              <a:gd name="connsiteX53034" fmla="*/ 4713343 w 12184637"/>
              <a:gd name="connsiteY53034" fmla="*/ 3273803 h 4608812"/>
              <a:gd name="connsiteX53035" fmla="*/ 4709220 w 12184637"/>
              <a:gd name="connsiteY53035" fmla="*/ 3280502 h 4608812"/>
              <a:gd name="connsiteX53036" fmla="*/ 4714668 w 12184637"/>
              <a:gd name="connsiteY53036" fmla="*/ 3284773 h 4608812"/>
              <a:gd name="connsiteX53037" fmla="*/ 4715919 w 12184637"/>
              <a:gd name="connsiteY53037" fmla="*/ 3284625 h 4608812"/>
              <a:gd name="connsiteX53038" fmla="*/ 4677120 w 12184637"/>
              <a:gd name="connsiteY53038" fmla="*/ 3289558 h 4608812"/>
              <a:gd name="connsiteX53039" fmla="*/ 4715257 w 12184637"/>
              <a:gd name="connsiteY53039" fmla="*/ 3284699 h 4608812"/>
              <a:gd name="connsiteX53040" fmla="*/ 4720042 w 12184637"/>
              <a:gd name="connsiteY53040" fmla="*/ 3278441 h 4608812"/>
              <a:gd name="connsiteX53041" fmla="*/ 4713784 w 12184637"/>
              <a:gd name="connsiteY53041" fmla="*/ 3273655 h 4608812"/>
              <a:gd name="connsiteX53042" fmla="*/ 4675648 w 12184637"/>
              <a:gd name="connsiteY53042" fmla="*/ 3278515 h 4608812"/>
              <a:gd name="connsiteX53043" fmla="*/ 4670862 w 12184637"/>
              <a:gd name="connsiteY53043" fmla="*/ 3284773 h 4608812"/>
              <a:gd name="connsiteX53044" fmla="*/ 4676384 w 12184637"/>
              <a:gd name="connsiteY53044" fmla="*/ 3289632 h 4608812"/>
              <a:gd name="connsiteX53045" fmla="*/ 4677120 w 12184637"/>
              <a:gd name="connsiteY53045" fmla="*/ 3289558 h 4608812"/>
              <a:gd name="connsiteX53046" fmla="*/ 4681979 w 12184637"/>
              <a:gd name="connsiteY53046" fmla="*/ 3284257 h 4608812"/>
              <a:gd name="connsiteX53047" fmla="*/ 4676605 w 12184637"/>
              <a:gd name="connsiteY53047" fmla="*/ 3278515 h 4608812"/>
              <a:gd name="connsiteX53048" fmla="*/ 4639646 w 12184637"/>
              <a:gd name="connsiteY53048" fmla="*/ 3277116 h 4608812"/>
              <a:gd name="connsiteX53049" fmla="*/ 4633903 w 12184637"/>
              <a:gd name="connsiteY53049" fmla="*/ 3282490 h 4608812"/>
              <a:gd name="connsiteX53050" fmla="*/ 4639278 w 12184637"/>
              <a:gd name="connsiteY53050" fmla="*/ 3288233 h 4608812"/>
              <a:gd name="connsiteX53051" fmla="*/ 4676237 w 12184637"/>
              <a:gd name="connsiteY53051" fmla="*/ 3289632 h 4608812"/>
              <a:gd name="connsiteX53052" fmla="*/ 4676457 w 12184637"/>
              <a:gd name="connsiteY53052" fmla="*/ 3289632 h 4608812"/>
              <a:gd name="connsiteX53053" fmla="*/ 4681979 w 12184637"/>
              <a:gd name="connsiteY53053" fmla="*/ 3284257 h 4608812"/>
              <a:gd name="connsiteX53054" fmla="*/ 4644800 w 12184637"/>
              <a:gd name="connsiteY53054" fmla="*/ 3284184 h 4608812"/>
              <a:gd name="connsiteX53055" fmla="*/ 4640971 w 12184637"/>
              <a:gd name="connsiteY53055" fmla="*/ 3277263 h 4608812"/>
              <a:gd name="connsiteX53056" fmla="*/ 4602687 w 12184637"/>
              <a:gd name="connsiteY53056" fmla="*/ 3266367 h 4608812"/>
              <a:gd name="connsiteX53057" fmla="*/ 4595766 w 12184637"/>
              <a:gd name="connsiteY53057" fmla="*/ 3270195 h 4608812"/>
              <a:gd name="connsiteX53058" fmla="*/ 4599595 w 12184637"/>
              <a:gd name="connsiteY53058" fmla="*/ 3277116 h 4608812"/>
              <a:gd name="connsiteX53059" fmla="*/ 4637879 w 12184637"/>
              <a:gd name="connsiteY53059" fmla="*/ 3288012 h 4608812"/>
              <a:gd name="connsiteX53060" fmla="*/ 4639425 w 12184637"/>
              <a:gd name="connsiteY53060" fmla="*/ 3288233 h 4608812"/>
              <a:gd name="connsiteX53061" fmla="*/ 4644800 w 12184637"/>
              <a:gd name="connsiteY53061" fmla="*/ 3284184 h 4608812"/>
              <a:gd name="connsiteX53062" fmla="*/ 4606221 w 12184637"/>
              <a:gd name="connsiteY53062" fmla="*/ 3274024 h 4608812"/>
              <a:gd name="connsiteX53063" fmla="*/ 4603497 w 12184637"/>
              <a:gd name="connsiteY53063" fmla="*/ 3266661 h 4608812"/>
              <a:gd name="connsiteX53064" fmla="*/ 4561826 w 12184637"/>
              <a:gd name="connsiteY53064" fmla="*/ 3247666 h 4608812"/>
              <a:gd name="connsiteX53065" fmla="*/ 4554464 w 12184637"/>
              <a:gd name="connsiteY53065" fmla="*/ 3250390 h 4608812"/>
              <a:gd name="connsiteX53066" fmla="*/ 4557188 w 12184637"/>
              <a:gd name="connsiteY53066" fmla="*/ 3257753 h 4608812"/>
              <a:gd name="connsiteX53067" fmla="*/ 4598859 w 12184637"/>
              <a:gd name="connsiteY53067" fmla="*/ 3276748 h 4608812"/>
              <a:gd name="connsiteX53068" fmla="*/ 4601215 w 12184637"/>
              <a:gd name="connsiteY53068" fmla="*/ 3277263 h 4608812"/>
              <a:gd name="connsiteX53069" fmla="*/ 4606221 w 12184637"/>
              <a:gd name="connsiteY53069" fmla="*/ 3274024 h 4608812"/>
              <a:gd name="connsiteX53070" fmla="*/ 4564403 w 12184637"/>
              <a:gd name="connsiteY53070" fmla="*/ 3255397 h 4608812"/>
              <a:gd name="connsiteX53071" fmla="*/ 4562194 w 12184637"/>
              <a:gd name="connsiteY53071" fmla="*/ 3247814 h 4608812"/>
              <a:gd name="connsiteX53072" fmla="*/ 4515296 w 12184637"/>
              <a:gd name="connsiteY53072" fmla="*/ 3222267 h 4608812"/>
              <a:gd name="connsiteX53073" fmla="*/ 4507713 w 12184637"/>
              <a:gd name="connsiteY53073" fmla="*/ 3224475 h 4608812"/>
              <a:gd name="connsiteX53074" fmla="*/ 4509922 w 12184637"/>
              <a:gd name="connsiteY53074" fmla="*/ 3232058 h 4608812"/>
              <a:gd name="connsiteX53075" fmla="*/ 4556820 w 12184637"/>
              <a:gd name="connsiteY53075" fmla="*/ 3257606 h 4608812"/>
              <a:gd name="connsiteX53076" fmla="*/ 4559544 w 12184637"/>
              <a:gd name="connsiteY53076" fmla="*/ 3258268 h 4608812"/>
              <a:gd name="connsiteX53077" fmla="*/ 4564403 w 12184637"/>
              <a:gd name="connsiteY53077" fmla="*/ 3255397 h 4608812"/>
              <a:gd name="connsiteX53078" fmla="*/ 4517432 w 12184637"/>
              <a:gd name="connsiteY53078" fmla="*/ 3229923 h 4608812"/>
              <a:gd name="connsiteX53079" fmla="*/ 4515296 w 12184637"/>
              <a:gd name="connsiteY53079" fmla="*/ 3222340 h 4608812"/>
              <a:gd name="connsiteX53080" fmla="*/ 4461404 w 12184637"/>
              <a:gd name="connsiteY53080" fmla="*/ 3191860 h 4608812"/>
              <a:gd name="connsiteX53081" fmla="*/ 4453821 w 12184637"/>
              <a:gd name="connsiteY53081" fmla="*/ 3193995 h 4608812"/>
              <a:gd name="connsiteX53082" fmla="*/ 4455956 w 12184637"/>
              <a:gd name="connsiteY53082" fmla="*/ 3201578 h 4608812"/>
              <a:gd name="connsiteX53083" fmla="*/ 4509848 w 12184637"/>
              <a:gd name="connsiteY53083" fmla="*/ 3232058 h 4608812"/>
              <a:gd name="connsiteX53084" fmla="*/ 4512646 w 12184637"/>
              <a:gd name="connsiteY53084" fmla="*/ 3232795 h 4608812"/>
              <a:gd name="connsiteX53085" fmla="*/ 4517432 w 12184637"/>
              <a:gd name="connsiteY53085" fmla="*/ 3229923 h 4608812"/>
              <a:gd name="connsiteX53086" fmla="*/ 4463613 w 12184637"/>
              <a:gd name="connsiteY53086" fmla="*/ 3199370 h 4608812"/>
              <a:gd name="connsiteX53087" fmla="*/ 4461404 w 12184637"/>
              <a:gd name="connsiteY53087" fmla="*/ 3191786 h 4608812"/>
              <a:gd name="connsiteX53088" fmla="*/ 4398898 w 12184637"/>
              <a:gd name="connsiteY53088" fmla="*/ 3157920 h 4608812"/>
              <a:gd name="connsiteX53089" fmla="*/ 4391315 w 12184637"/>
              <a:gd name="connsiteY53089" fmla="*/ 3160129 h 4608812"/>
              <a:gd name="connsiteX53090" fmla="*/ 4393524 w 12184637"/>
              <a:gd name="connsiteY53090" fmla="*/ 3167712 h 4608812"/>
              <a:gd name="connsiteX53091" fmla="*/ 4456030 w 12184637"/>
              <a:gd name="connsiteY53091" fmla="*/ 3201578 h 4608812"/>
              <a:gd name="connsiteX53092" fmla="*/ 4458754 w 12184637"/>
              <a:gd name="connsiteY53092" fmla="*/ 3202241 h 4608812"/>
              <a:gd name="connsiteX53093" fmla="*/ 4463613 w 12184637"/>
              <a:gd name="connsiteY53093" fmla="*/ 3199370 h 4608812"/>
              <a:gd name="connsiteX53094" fmla="*/ 4401107 w 12184637"/>
              <a:gd name="connsiteY53094" fmla="*/ 3165577 h 4608812"/>
              <a:gd name="connsiteX53095" fmla="*/ 4398824 w 12184637"/>
              <a:gd name="connsiteY53095" fmla="*/ 3157993 h 4608812"/>
              <a:gd name="connsiteX53096" fmla="*/ 4334404 w 12184637"/>
              <a:gd name="connsiteY53096" fmla="*/ 3123464 h 4608812"/>
              <a:gd name="connsiteX53097" fmla="*/ 4326821 w 12184637"/>
              <a:gd name="connsiteY53097" fmla="*/ 3125746 h 4608812"/>
              <a:gd name="connsiteX53098" fmla="*/ 4329103 w 12184637"/>
              <a:gd name="connsiteY53098" fmla="*/ 3133330 h 4608812"/>
              <a:gd name="connsiteX53099" fmla="*/ 4393597 w 12184637"/>
              <a:gd name="connsiteY53099" fmla="*/ 3167859 h 4608812"/>
              <a:gd name="connsiteX53100" fmla="*/ 4396248 w 12184637"/>
              <a:gd name="connsiteY53100" fmla="*/ 3168522 h 4608812"/>
              <a:gd name="connsiteX53101" fmla="*/ 4401107 w 12184637"/>
              <a:gd name="connsiteY53101" fmla="*/ 3165577 h 4608812"/>
              <a:gd name="connsiteX53102" fmla="*/ 4336613 w 12184637"/>
              <a:gd name="connsiteY53102" fmla="*/ 3131047 h 4608812"/>
              <a:gd name="connsiteX53103" fmla="*/ 4334404 w 12184637"/>
              <a:gd name="connsiteY53103" fmla="*/ 3123464 h 4608812"/>
              <a:gd name="connsiteX53104" fmla="*/ 4274033 w 12184637"/>
              <a:gd name="connsiteY53104" fmla="*/ 3090702 h 4608812"/>
              <a:gd name="connsiteX53105" fmla="*/ 4266450 w 12184637"/>
              <a:gd name="connsiteY53105" fmla="*/ 3092911 h 4608812"/>
              <a:gd name="connsiteX53106" fmla="*/ 4268659 w 12184637"/>
              <a:gd name="connsiteY53106" fmla="*/ 3100494 h 4608812"/>
              <a:gd name="connsiteX53107" fmla="*/ 4329030 w 12184637"/>
              <a:gd name="connsiteY53107" fmla="*/ 3133256 h 4608812"/>
              <a:gd name="connsiteX53108" fmla="*/ 4331754 w 12184637"/>
              <a:gd name="connsiteY53108" fmla="*/ 3133919 h 4608812"/>
              <a:gd name="connsiteX53109" fmla="*/ 4336613 w 12184637"/>
              <a:gd name="connsiteY53109" fmla="*/ 3131047 h 4608812"/>
              <a:gd name="connsiteX53110" fmla="*/ 4276242 w 12184637"/>
              <a:gd name="connsiteY53110" fmla="*/ 3098359 h 4608812"/>
              <a:gd name="connsiteX53111" fmla="*/ 4274107 w 12184637"/>
              <a:gd name="connsiteY53111" fmla="*/ 3090775 h 4608812"/>
              <a:gd name="connsiteX53112" fmla="*/ 4223381 w 12184637"/>
              <a:gd name="connsiteY53112" fmla="*/ 3061989 h 4608812"/>
              <a:gd name="connsiteX53113" fmla="*/ 4215797 w 12184637"/>
              <a:gd name="connsiteY53113" fmla="*/ 3064124 h 4608812"/>
              <a:gd name="connsiteX53114" fmla="*/ 4217932 w 12184637"/>
              <a:gd name="connsiteY53114" fmla="*/ 3071707 h 4608812"/>
              <a:gd name="connsiteX53115" fmla="*/ 4268659 w 12184637"/>
              <a:gd name="connsiteY53115" fmla="*/ 3100494 h 4608812"/>
              <a:gd name="connsiteX53116" fmla="*/ 4271456 w 12184637"/>
              <a:gd name="connsiteY53116" fmla="*/ 3101230 h 4608812"/>
              <a:gd name="connsiteX53117" fmla="*/ 4276242 w 12184637"/>
              <a:gd name="connsiteY53117" fmla="*/ 3098359 h 4608812"/>
              <a:gd name="connsiteX53118" fmla="*/ 4225368 w 12184637"/>
              <a:gd name="connsiteY53118" fmla="*/ 3069866 h 4608812"/>
              <a:gd name="connsiteX53119" fmla="*/ 4223601 w 12184637"/>
              <a:gd name="connsiteY53119" fmla="*/ 3062136 h 4608812"/>
              <a:gd name="connsiteX53120" fmla="*/ 4187673 w 12184637"/>
              <a:gd name="connsiteY53120" fmla="*/ 3039386 h 4608812"/>
              <a:gd name="connsiteX53121" fmla="*/ 4179943 w 12184637"/>
              <a:gd name="connsiteY53121" fmla="*/ 3041153 h 4608812"/>
              <a:gd name="connsiteX53122" fmla="*/ 4181709 w 12184637"/>
              <a:gd name="connsiteY53122" fmla="*/ 3048884 h 4608812"/>
              <a:gd name="connsiteX53123" fmla="*/ 4217638 w 12184637"/>
              <a:gd name="connsiteY53123" fmla="*/ 3071633 h 4608812"/>
              <a:gd name="connsiteX53124" fmla="*/ 4220656 w 12184637"/>
              <a:gd name="connsiteY53124" fmla="*/ 3072517 h 4608812"/>
              <a:gd name="connsiteX53125" fmla="*/ 4225368 w 12184637"/>
              <a:gd name="connsiteY53125" fmla="*/ 3069866 h 4608812"/>
              <a:gd name="connsiteX53126" fmla="*/ 4188925 w 12184637"/>
              <a:gd name="connsiteY53126" fmla="*/ 3047853 h 4608812"/>
              <a:gd name="connsiteX53127" fmla="*/ 4188483 w 12184637"/>
              <a:gd name="connsiteY53127" fmla="*/ 3039975 h 4608812"/>
              <a:gd name="connsiteX53128" fmla="*/ 4161758 w 12184637"/>
              <a:gd name="connsiteY53128" fmla="*/ 3016048 h 4608812"/>
              <a:gd name="connsiteX53129" fmla="*/ 4153880 w 12184637"/>
              <a:gd name="connsiteY53129" fmla="*/ 3016490 h 4608812"/>
              <a:gd name="connsiteX53130" fmla="*/ 4154322 w 12184637"/>
              <a:gd name="connsiteY53130" fmla="*/ 3024367 h 4608812"/>
              <a:gd name="connsiteX53131" fmla="*/ 4181047 w 12184637"/>
              <a:gd name="connsiteY53131" fmla="*/ 3048368 h 4608812"/>
              <a:gd name="connsiteX53132" fmla="*/ 4184802 w 12184637"/>
              <a:gd name="connsiteY53132" fmla="*/ 3049767 h 4608812"/>
              <a:gd name="connsiteX53133" fmla="*/ 4188925 w 12184637"/>
              <a:gd name="connsiteY53133" fmla="*/ 3047853 h 4608812"/>
              <a:gd name="connsiteX53134" fmla="*/ 4161242 w 12184637"/>
              <a:gd name="connsiteY53134" fmla="*/ 3024662 h 4608812"/>
              <a:gd name="connsiteX53135" fmla="*/ 4162568 w 12184637"/>
              <a:gd name="connsiteY53135" fmla="*/ 3016858 h 4608812"/>
              <a:gd name="connsiteX53136" fmla="*/ 4139745 w 12184637"/>
              <a:gd name="connsiteY53136" fmla="*/ 2984684 h 4608812"/>
              <a:gd name="connsiteX53137" fmla="*/ 4131940 w 12184637"/>
              <a:gd name="connsiteY53137" fmla="*/ 2983359 h 4608812"/>
              <a:gd name="connsiteX53138" fmla="*/ 4130615 w 12184637"/>
              <a:gd name="connsiteY53138" fmla="*/ 2991163 h 4608812"/>
              <a:gd name="connsiteX53139" fmla="*/ 4153438 w 12184637"/>
              <a:gd name="connsiteY53139" fmla="*/ 3023337 h 4608812"/>
              <a:gd name="connsiteX53140" fmla="*/ 4158003 w 12184637"/>
              <a:gd name="connsiteY53140" fmla="*/ 3025693 h 4608812"/>
              <a:gd name="connsiteX53141" fmla="*/ 4161242 w 12184637"/>
              <a:gd name="connsiteY53141" fmla="*/ 3024662 h 4608812"/>
              <a:gd name="connsiteX53142" fmla="*/ 4137757 w 12184637"/>
              <a:gd name="connsiteY53142" fmla="*/ 2993004 h 4608812"/>
              <a:gd name="connsiteX53143" fmla="*/ 4140186 w 12184637"/>
              <a:gd name="connsiteY53143" fmla="*/ 2985494 h 4608812"/>
              <a:gd name="connsiteX53144" fmla="*/ 4116185 w 12184637"/>
              <a:gd name="connsiteY53144" fmla="*/ 2938596 h 4608812"/>
              <a:gd name="connsiteX53145" fmla="*/ 4108675 w 12184637"/>
              <a:gd name="connsiteY53145" fmla="*/ 2936167 h 4608812"/>
              <a:gd name="connsiteX53146" fmla="*/ 4106246 w 12184637"/>
              <a:gd name="connsiteY53146" fmla="*/ 2943676 h 4608812"/>
              <a:gd name="connsiteX53147" fmla="*/ 4130247 w 12184637"/>
              <a:gd name="connsiteY53147" fmla="*/ 2990574 h 4608812"/>
              <a:gd name="connsiteX53148" fmla="*/ 4135253 w 12184637"/>
              <a:gd name="connsiteY53148" fmla="*/ 2993593 h 4608812"/>
              <a:gd name="connsiteX53149" fmla="*/ 4137757 w 12184637"/>
              <a:gd name="connsiteY53149" fmla="*/ 2993004 h 4608812"/>
              <a:gd name="connsiteX53150" fmla="*/ 4116185 w 12184637"/>
              <a:gd name="connsiteY53150" fmla="*/ 2943676 h 4608812"/>
              <a:gd name="connsiteX53151" fmla="*/ 4186937 w 12184637"/>
              <a:gd name="connsiteY53151" fmla="*/ 2806443 h 4608812"/>
              <a:gd name="connsiteX53152" fmla="*/ 4184507 w 12184637"/>
              <a:gd name="connsiteY53152" fmla="*/ 2798933 h 4608812"/>
              <a:gd name="connsiteX53153" fmla="*/ 4176998 w 12184637"/>
              <a:gd name="connsiteY53153" fmla="*/ 2801363 h 4608812"/>
              <a:gd name="connsiteX53154" fmla="*/ 4106246 w 12184637"/>
              <a:gd name="connsiteY53154" fmla="*/ 2938596 h 4608812"/>
              <a:gd name="connsiteX53155" fmla="*/ 4108675 w 12184637"/>
              <a:gd name="connsiteY53155" fmla="*/ 2946106 h 4608812"/>
              <a:gd name="connsiteX53156" fmla="*/ 4111252 w 12184637"/>
              <a:gd name="connsiteY53156" fmla="*/ 2946695 h 4608812"/>
              <a:gd name="connsiteX53157" fmla="*/ 4116185 w 12184637"/>
              <a:gd name="connsiteY53157" fmla="*/ 2943676 h 4608812"/>
              <a:gd name="connsiteX53158" fmla="*/ 4186348 w 12184637"/>
              <a:gd name="connsiteY53158" fmla="*/ 2807326 h 4608812"/>
              <a:gd name="connsiteX53159" fmla="*/ 4282573 w 12184637"/>
              <a:gd name="connsiteY53159" fmla="*/ 2686290 h 4608812"/>
              <a:gd name="connsiteX53160" fmla="*/ 4281690 w 12184637"/>
              <a:gd name="connsiteY53160" fmla="*/ 2678486 h 4608812"/>
              <a:gd name="connsiteX53161" fmla="*/ 4273886 w 12184637"/>
              <a:gd name="connsiteY53161" fmla="*/ 2679369 h 4608812"/>
              <a:gd name="connsiteX53162" fmla="*/ 4177660 w 12184637"/>
              <a:gd name="connsiteY53162" fmla="*/ 2800406 h 4608812"/>
              <a:gd name="connsiteX53163" fmla="*/ 4178544 w 12184637"/>
              <a:gd name="connsiteY53163" fmla="*/ 2808210 h 4608812"/>
              <a:gd name="connsiteX53164" fmla="*/ 4182078 w 12184637"/>
              <a:gd name="connsiteY53164" fmla="*/ 2809461 h 4608812"/>
              <a:gd name="connsiteX53165" fmla="*/ 4186348 w 12184637"/>
              <a:gd name="connsiteY53165" fmla="*/ 2807326 h 4608812"/>
              <a:gd name="connsiteX53166" fmla="*/ 4281837 w 12184637"/>
              <a:gd name="connsiteY53166" fmla="*/ 2687100 h 4608812"/>
              <a:gd name="connsiteX53167" fmla="*/ 4400444 w 12184637"/>
              <a:gd name="connsiteY53167" fmla="*/ 2584248 h 4608812"/>
              <a:gd name="connsiteX53168" fmla="*/ 4401033 w 12184637"/>
              <a:gd name="connsiteY53168" fmla="*/ 2576370 h 4608812"/>
              <a:gd name="connsiteX53169" fmla="*/ 4393156 w 12184637"/>
              <a:gd name="connsiteY53169" fmla="*/ 2575781 h 4608812"/>
              <a:gd name="connsiteX53170" fmla="*/ 4274549 w 12184637"/>
              <a:gd name="connsiteY53170" fmla="*/ 2678633 h 4608812"/>
              <a:gd name="connsiteX53171" fmla="*/ 4273960 w 12184637"/>
              <a:gd name="connsiteY53171" fmla="*/ 2686510 h 4608812"/>
              <a:gd name="connsiteX53172" fmla="*/ 4278230 w 12184637"/>
              <a:gd name="connsiteY53172" fmla="*/ 2688425 h 4608812"/>
              <a:gd name="connsiteX53173" fmla="*/ 4281837 w 12184637"/>
              <a:gd name="connsiteY53173" fmla="*/ 2687100 h 4608812"/>
              <a:gd name="connsiteX53174" fmla="*/ 4399634 w 12184637"/>
              <a:gd name="connsiteY53174" fmla="*/ 2584763 h 4608812"/>
              <a:gd name="connsiteX53175" fmla="*/ 4537383 w 12184637"/>
              <a:gd name="connsiteY53175" fmla="*/ 2502011 h 4608812"/>
              <a:gd name="connsiteX53176" fmla="*/ 4539297 w 12184637"/>
              <a:gd name="connsiteY53176" fmla="*/ 2494354 h 4608812"/>
              <a:gd name="connsiteX53177" fmla="*/ 4531641 w 12184637"/>
              <a:gd name="connsiteY53177" fmla="*/ 2492440 h 4608812"/>
              <a:gd name="connsiteX53178" fmla="*/ 4393892 w 12184637"/>
              <a:gd name="connsiteY53178" fmla="*/ 2575192 h 4608812"/>
              <a:gd name="connsiteX53179" fmla="*/ 4391977 w 12184637"/>
              <a:gd name="connsiteY53179" fmla="*/ 2582849 h 4608812"/>
              <a:gd name="connsiteX53180" fmla="*/ 4396763 w 12184637"/>
              <a:gd name="connsiteY53180" fmla="*/ 2585573 h 4608812"/>
              <a:gd name="connsiteX53181" fmla="*/ 4399634 w 12184637"/>
              <a:gd name="connsiteY53181" fmla="*/ 2584763 h 4608812"/>
              <a:gd name="connsiteX53182" fmla="*/ 4536647 w 12184637"/>
              <a:gd name="connsiteY53182" fmla="*/ 2502379 h 4608812"/>
              <a:gd name="connsiteX53183" fmla="*/ 4687575 w 12184637"/>
              <a:gd name="connsiteY53183" fmla="*/ 2441492 h 4608812"/>
              <a:gd name="connsiteX53184" fmla="*/ 4690667 w 12184637"/>
              <a:gd name="connsiteY53184" fmla="*/ 2434278 h 4608812"/>
              <a:gd name="connsiteX53185" fmla="*/ 4683452 w 12184637"/>
              <a:gd name="connsiteY53185" fmla="*/ 2431185 h 4608812"/>
              <a:gd name="connsiteX53186" fmla="*/ 4532524 w 12184637"/>
              <a:gd name="connsiteY53186" fmla="*/ 2492072 h 4608812"/>
              <a:gd name="connsiteX53187" fmla="*/ 4529432 w 12184637"/>
              <a:gd name="connsiteY53187" fmla="*/ 2499287 h 4608812"/>
              <a:gd name="connsiteX53188" fmla="*/ 4534659 w 12184637"/>
              <a:gd name="connsiteY53188" fmla="*/ 2502747 h 4608812"/>
              <a:gd name="connsiteX53189" fmla="*/ 4536647 w 12184637"/>
              <a:gd name="connsiteY53189" fmla="*/ 2502379 h 4608812"/>
              <a:gd name="connsiteX53190" fmla="*/ 4686765 w 12184637"/>
              <a:gd name="connsiteY53190" fmla="*/ 2441787 h 4608812"/>
              <a:gd name="connsiteX53191" fmla="*/ 4844760 w 12184637"/>
              <a:gd name="connsiteY53191" fmla="*/ 2404460 h 4608812"/>
              <a:gd name="connsiteX53192" fmla="*/ 4848883 w 12184637"/>
              <a:gd name="connsiteY53192" fmla="*/ 2397760 h 4608812"/>
              <a:gd name="connsiteX53193" fmla="*/ 4842183 w 12184637"/>
              <a:gd name="connsiteY53193" fmla="*/ 2393637 h 4608812"/>
              <a:gd name="connsiteX53194" fmla="*/ 4684188 w 12184637"/>
              <a:gd name="connsiteY53194" fmla="*/ 2430964 h 4608812"/>
              <a:gd name="connsiteX53195" fmla="*/ 4680065 w 12184637"/>
              <a:gd name="connsiteY53195" fmla="*/ 2437664 h 4608812"/>
              <a:gd name="connsiteX53196" fmla="*/ 4685513 w 12184637"/>
              <a:gd name="connsiteY53196" fmla="*/ 2441934 h 4608812"/>
              <a:gd name="connsiteX53197" fmla="*/ 4686765 w 12184637"/>
              <a:gd name="connsiteY53197" fmla="*/ 2441787 h 4608812"/>
              <a:gd name="connsiteX53198" fmla="*/ 4843950 w 12184637"/>
              <a:gd name="connsiteY53198" fmla="*/ 2404607 h 4608812"/>
              <a:gd name="connsiteX53199" fmla="*/ 5003271 w 12184637"/>
              <a:gd name="connsiteY53199" fmla="*/ 2392386 h 4608812"/>
              <a:gd name="connsiteX53200" fmla="*/ 5008425 w 12184637"/>
              <a:gd name="connsiteY53200" fmla="*/ 2386422 h 4608812"/>
              <a:gd name="connsiteX53201" fmla="*/ 5002461 w 12184637"/>
              <a:gd name="connsiteY53201" fmla="*/ 2381269 h 4608812"/>
              <a:gd name="connsiteX53202" fmla="*/ 4843140 w 12184637"/>
              <a:gd name="connsiteY53202" fmla="*/ 2393490 h 4608812"/>
              <a:gd name="connsiteX53203" fmla="*/ 4837987 w 12184637"/>
              <a:gd name="connsiteY53203" fmla="*/ 2399454 h 4608812"/>
              <a:gd name="connsiteX53204" fmla="*/ 4843582 w 12184637"/>
              <a:gd name="connsiteY53204" fmla="*/ 2404607 h 4608812"/>
              <a:gd name="connsiteX53205" fmla="*/ 4843950 w 12184637"/>
              <a:gd name="connsiteY53205" fmla="*/ 2404607 h 4608812"/>
              <a:gd name="connsiteX53206" fmla="*/ 5163254 w 12184637"/>
              <a:gd name="connsiteY53206" fmla="*/ 2401810 h 4608812"/>
              <a:gd name="connsiteX53207" fmla="*/ 5158248 w 12184637"/>
              <a:gd name="connsiteY53207" fmla="*/ 2395773 h 4608812"/>
              <a:gd name="connsiteX53208" fmla="*/ 5003345 w 12184637"/>
              <a:gd name="connsiteY53208" fmla="*/ 2381269 h 4608812"/>
              <a:gd name="connsiteX53209" fmla="*/ 4997307 w 12184637"/>
              <a:gd name="connsiteY53209" fmla="*/ 2386275 h 4608812"/>
              <a:gd name="connsiteX53210" fmla="*/ 5002314 w 12184637"/>
              <a:gd name="connsiteY53210" fmla="*/ 2392312 h 4608812"/>
              <a:gd name="connsiteX53211" fmla="*/ 5157217 w 12184637"/>
              <a:gd name="connsiteY53211" fmla="*/ 2406816 h 4608812"/>
              <a:gd name="connsiteX53212" fmla="*/ 5157806 w 12184637"/>
              <a:gd name="connsiteY53212" fmla="*/ 2406816 h 4608812"/>
              <a:gd name="connsiteX53213" fmla="*/ 5163254 w 12184637"/>
              <a:gd name="connsiteY53213" fmla="*/ 2401810 h 4608812"/>
              <a:gd name="connsiteX53214" fmla="*/ 5310868 w 12184637"/>
              <a:gd name="connsiteY53214" fmla="*/ 2445763 h 4608812"/>
              <a:gd name="connsiteX53215" fmla="*/ 5307040 w 12184637"/>
              <a:gd name="connsiteY53215" fmla="*/ 2438842 h 4608812"/>
              <a:gd name="connsiteX53216" fmla="*/ 5159205 w 12184637"/>
              <a:gd name="connsiteY53216" fmla="*/ 2395920 h 4608812"/>
              <a:gd name="connsiteX53217" fmla="*/ 5152284 w 12184637"/>
              <a:gd name="connsiteY53217" fmla="*/ 2399748 h 4608812"/>
              <a:gd name="connsiteX53218" fmla="*/ 5156113 w 12184637"/>
              <a:gd name="connsiteY53218" fmla="*/ 2406669 h 4608812"/>
              <a:gd name="connsiteX53219" fmla="*/ 5303948 w 12184637"/>
              <a:gd name="connsiteY53219" fmla="*/ 2449591 h 4608812"/>
              <a:gd name="connsiteX53220" fmla="*/ 5305568 w 12184637"/>
              <a:gd name="connsiteY53220" fmla="*/ 2449812 h 4608812"/>
              <a:gd name="connsiteX53221" fmla="*/ 5310868 w 12184637"/>
              <a:gd name="connsiteY53221" fmla="*/ 2445763 h 4608812"/>
              <a:gd name="connsiteX53222" fmla="*/ 5448691 w 12184637"/>
              <a:gd name="connsiteY53222" fmla="*/ 2520122 h 4608812"/>
              <a:gd name="connsiteX53223" fmla="*/ 5446409 w 12184637"/>
              <a:gd name="connsiteY53223" fmla="*/ 2512613 h 4608812"/>
              <a:gd name="connsiteX53224" fmla="*/ 5308218 w 12184637"/>
              <a:gd name="connsiteY53224" fmla="*/ 2439357 h 4608812"/>
              <a:gd name="connsiteX53225" fmla="*/ 5300708 w 12184637"/>
              <a:gd name="connsiteY53225" fmla="*/ 2441640 h 4608812"/>
              <a:gd name="connsiteX53226" fmla="*/ 5303064 w 12184637"/>
              <a:gd name="connsiteY53226" fmla="*/ 2449149 h 4608812"/>
              <a:gd name="connsiteX53227" fmla="*/ 5441255 w 12184637"/>
              <a:gd name="connsiteY53227" fmla="*/ 2522404 h 4608812"/>
              <a:gd name="connsiteX53228" fmla="*/ 5443905 w 12184637"/>
              <a:gd name="connsiteY53228" fmla="*/ 2523067 h 4608812"/>
              <a:gd name="connsiteX53229" fmla="*/ 5448691 w 12184637"/>
              <a:gd name="connsiteY53229" fmla="*/ 2520122 h 4608812"/>
              <a:gd name="connsiteX53230" fmla="*/ 5449354 w 12184637"/>
              <a:gd name="connsiteY53230" fmla="*/ 2522552 h 4608812"/>
              <a:gd name="connsiteX53231" fmla="*/ 5448912 w 12184637"/>
              <a:gd name="connsiteY53231" fmla="*/ 2514674 h 4608812"/>
              <a:gd name="connsiteX53232" fmla="*/ 5447440 w 12184637"/>
              <a:gd name="connsiteY53232" fmla="*/ 2513349 h 4608812"/>
              <a:gd name="connsiteX53233" fmla="*/ 5439562 w 12184637"/>
              <a:gd name="connsiteY53233" fmla="*/ 2513791 h 4608812"/>
              <a:gd name="connsiteX53234" fmla="*/ 5440004 w 12184637"/>
              <a:gd name="connsiteY53234" fmla="*/ 2521668 h 4608812"/>
              <a:gd name="connsiteX53235" fmla="*/ 5441476 w 12184637"/>
              <a:gd name="connsiteY53235" fmla="*/ 2522993 h 4608812"/>
              <a:gd name="connsiteX53236" fmla="*/ 5445231 w 12184637"/>
              <a:gd name="connsiteY53236" fmla="*/ 2524392 h 4608812"/>
              <a:gd name="connsiteX53237" fmla="*/ 5449354 w 12184637"/>
              <a:gd name="connsiteY53237" fmla="*/ 2522552 h 4608812"/>
              <a:gd name="connsiteX53238" fmla="*/ 5582538 w 12184637"/>
              <a:gd name="connsiteY53238" fmla="*/ 2642778 h 4608812"/>
              <a:gd name="connsiteX53239" fmla="*/ 5582170 w 12184637"/>
              <a:gd name="connsiteY53239" fmla="*/ 2634901 h 4608812"/>
              <a:gd name="connsiteX53240" fmla="*/ 5448986 w 12184637"/>
              <a:gd name="connsiteY53240" fmla="*/ 2514674 h 4608812"/>
              <a:gd name="connsiteX53241" fmla="*/ 5441108 w 12184637"/>
              <a:gd name="connsiteY53241" fmla="*/ 2515116 h 4608812"/>
              <a:gd name="connsiteX53242" fmla="*/ 5441549 w 12184637"/>
              <a:gd name="connsiteY53242" fmla="*/ 2522993 h 4608812"/>
              <a:gd name="connsiteX53243" fmla="*/ 5574734 w 12184637"/>
              <a:gd name="connsiteY53243" fmla="*/ 2643220 h 4608812"/>
              <a:gd name="connsiteX53244" fmla="*/ 5578489 w 12184637"/>
              <a:gd name="connsiteY53244" fmla="*/ 2644619 h 4608812"/>
              <a:gd name="connsiteX53245" fmla="*/ 5582538 w 12184637"/>
              <a:gd name="connsiteY53245" fmla="*/ 2642778 h 4608812"/>
              <a:gd name="connsiteX53246" fmla="*/ 5646664 w 12184637"/>
              <a:gd name="connsiteY53246" fmla="*/ 2661184 h 4608812"/>
              <a:gd name="connsiteX53247" fmla="*/ 5643056 w 12184637"/>
              <a:gd name="connsiteY53247" fmla="*/ 2654190 h 4608812"/>
              <a:gd name="connsiteX53248" fmla="*/ 5580108 w 12184637"/>
              <a:gd name="connsiteY53248" fmla="*/ 2633723 h 4608812"/>
              <a:gd name="connsiteX53249" fmla="*/ 5573114 w 12184637"/>
              <a:gd name="connsiteY53249" fmla="*/ 2637330 h 4608812"/>
              <a:gd name="connsiteX53250" fmla="*/ 5576722 w 12184637"/>
              <a:gd name="connsiteY53250" fmla="*/ 2644325 h 4608812"/>
              <a:gd name="connsiteX53251" fmla="*/ 5639670 w 12184637"/>
              <a:gd name="connsiteY53251" fmla="*/ 2664792 h 4608812"/>
              <a:gd name="connsiteX53252" fmla="*/ 5641437 w 12184637"/>
              <a:gd name="connsiteY53252" fmla="*/ 2665086 h 4608812"/>
              <a:gd name="connsiteX53253" fmla="*/ 5646664 w 12184637"/>
              <a:gd name="connsiteY53253" fmla="*/ 2661184 h 4608812"/>
              <a:gd name="connsiteX53254" fmla="*/ 1788882 w 12184637"/>
              <a:gd name="connsiteY53254" fmla="*/ 1989888 h 4608812"/>
              <a:gd name="connsiteX53255" fmla="*/ 1819436 w 12184637"/>
              <a:gd name="connsiteY53255" fmla="*/ 1978623 h 4608812"/>
              <a:gd name="connsiteX53256" fmla="*/ 1822749 w 12184637"/>
              <a:gd name="connsiteY53256" fmla="*/ 1971482 h 4608812"/>
              <a:gd name="connsiteX53257" fmla="*/ 1815608 w 12184637"/>
              <a:gd name="connsiteY53257" fmla="*/ 1968169 h 4608812"/>
              <a:gd name="connsiteX53258" fmla="*/ 1785054 w 12184637"/>
              <a:gd name="connsiteY53258" fmla="*/ 1979433 h 4608812"/>
              <a:gd name="connsiteX53259" fmla="*/ 1781741 w 12184637"/>
              <a:gd name="connsiteY53259" fmla="*/ 1986575 h 4608812"/>
              <a:gd name="connsiteX53260" fmla="*/ 1787042 w 12184637"/>
              <a:gd name="connsiteY53260" fmla="*/ 1990182 h 4608812"/>
              <a:gd name="connsiteX53261" fmla="*/ 1788882 w 12184637"/>
              <a:gd name="connsiteY53261" fmla="*/ 1989888 h 4608812"/>
              <a:gd name="connsiteX53262" fmla="*/ 1820172 w 12184637"/>
              <a:gd name="connsiteY53262" fmla="*/ 1978329 h 4608812"/>
              <a:gd name="connsiteX53263" fmla="*/ 1839314 w 12184637"/>
              <a:gd name="connsiteY53263" fmla="*/ 1968243 h 4608812"/>
              <a:gd name="connsiteX53264" fmla="*/ 1841670 w 12184637"/>
              <a:gd name="connsiteY53264" fmla="*/ 1960733 h 4608812"/>
              <a:gd name="connsiteX53265" fmla="*/ 1834160 w 12184637"/>
              <a:gd name="connsiteY53265" fmla="*/ 1958377 h 4608812"/>
              <a:gd name="connsiteX53266" fmla="*/ 1815019 w 12184637"/>
              <a:gd name="connsiteY53266" fmla="*/ 1968463 h 4608812"/>
              <a:gd name="connsiteX53267" fmla="*/ 1812736 w 12184637"/>
              <a:gd name="connsiteY53267" fmla="*/ 1975973 h 4608812"/>
              <a:gd name="connsiteX53268" fmla="*/ 1817669 w 12184637"/>
              <a:gd name="connsiteY53268" fmla="*/ 1978918 h 4608812"/>
              <a:gd name="connsiteX53269" fmla="*/ 1820172 w 12184637"/>
              <a:gd name="connsiteY53269" fmla="*/ 1978329 h 4608812"/>
              <a:gd name="connsiteX53270" fmla="*/ 1838651 w 12184637"/>
              <a:gd name="connsiteY53270" fmla="*/ 1968463 h 4608812"/>
              <a:gd name="connsiteX53271" fmla="*/ 1857131 w 12184637"/>
              <a:gd name="connsiteY53271" fmla="*/ 1961248 h 4608812"/>
              <a:gd name="connsiteX53272" fmla="*/ 1860297 w 12184637"/>
              <a:gd name="connsiteY53272" fmla="*/ 1954033 h 4608812"/>
              <a:gd name="connsiteX53273" fmla="*/ 1853082 w 12184637"/>
              <a:gd name="connsiteY53273" fmla="*/ 1950868 h 4608812"/>
              <a:gd name="connsiteX53274" fmla="*/ 1834602 w 12184637"/>
              <a:gd name="connsiteY53274" fmla="*/ 1958082 h 4608812"/>
              <a:gd name="connsiteX53275" fmla="*/ 1831436 w 12184637"/>
              <a:gd name="connsiteY53275" fmla="*/ 1965298 h 4608812"/>
              <a:gd name="connsiteX53276" fmla="*/ 1836664 w 12184637"/>
              <a:gd name="connsiteY53276" fmla="*/ 1968832 h 4608812"/>
              <a:gd name="connsiteX53277" fmla="*/ 1838651 w 12184637"/>
              <a:gd name="connsiteY53277" fmla="*/ 1968463 h 4608812"/>
              <a:gd name="connsiteX53278" fmla="*/ 1856616 w 12184637"/>
              <a:gd name="connsiteY53278" fmla="*/ 1961396 h 4608812"/>
              <a:gd name="connsiteX53279" fmla="*/ 1879292 w 12184637"/>
              <a:gd name="connsiteY53279" fmla="*/ 1955138 h 4608812"/>
              <a:gd name="connsiteX53280" fmla="*/ 1883194 w 12184637"/>
              <a:gd name="connsiteY53280" fmla="*/ 1948291 h 4608812"/>
              <a:gd name="connsiteX53281" fmla="*/ 1876347 w 12184637"/>
              <a:gd name="connsiteY53281" fmla="*/ 1944389 h 4608812"/>
              <a:gd name="connsiteX53282" fmla="*/ 1853671 w 12184637"/>
              <a:gd name="connsiteY53282" fmla="*/ 1950647 h 4608812"/>
              <a:gd name="connsiteX53283" fmla="*/ 1849769 w 12184637"/>
              <a:gd name="connsiteY53283" fmla="*/ 1957494 h 4608812"/>
              <a:gd name="connsiteX53284" fmla="*/ 1855143 w 12184637"/>
              <a:gd name="connsiteY53284" fmla="*/ 1961616 h 4608812"/>
              <a:gd name="connsiteX53285" fmla="*/ 1856616 w 12184637"/>
              <a:gd name="connsiteY53285" fmla="*/ 1961396 h 4608812"/>
              <a:gd name="connsiteX53286" fmla="*/ 1880396 w 12184637"/>
              <a:gd name="connsiteY53286" fmla="*/ 1954696 h 4608812"/>
              <a:gd name="connsiteX53287" fmla="*/ 1914925 w 12184637"/>
              <a:gd name="connsiteY53287" fmla="*/ 1936364 h 4608812"/>
              <a:gd name="connsiteX53288" fmla="*/ 1917207 w 12184637"/>
              <a:gd name="connsiteY53288" fmla="*/ 1928854 h 4608812"/>
              <a:gd name="connsiteX53289" fmla="*/ 1909698 w 12184637"/>
              <a:gd name="connsiteY53289" fmla="*/ 1926572 h 4608812"/>
              <a:gd name="connsiteX53290" fmla="*/ 1875169 w 12184637"/>
              <a:gd name="connsiteY53290" fmla="*/ 1944904 h 4608812"/>
              <a:gd name="connsiteX53291" fmla="*/ 1872886 w 12184637"/>
              <a:gd name="connsiteY53291" fmla="*/ 1952414 h 4608812"/>
              <a:gd name="connsiteX53292" fmla="*/ 1877819 w 12184637"/>
              <a:gd name="connsiteY53292" fmla="*/ 1955358 h 4608812"/>
              <a:gd name="connsiteX53293" fmla="*/ 1880396 w 12184637"/>
              <a:gd name="connsiteY53293" fmla="*/ 1954696 h 4608812"/>
              <a:gd name="connsiteX53294" fmla="*/ 1915220 w 12184637"/>
              <a:gd name="connsiteY53294" fmla="*/ 1936216 h 4608812"/>
              <a:gd name="connsiteX53295" fmla="*/ 1946951 w 12184637"/>
              <a:gd name="connsiteY53295" fmla="*/ 1917148 h 4608812"/>
              <a:gd name="connsiteX53296" fmla="*/ 1948866 w 12184637"/>
              <a:gd name="connsiteY53296" fmla="*/ 1909491 h 4608812"/>
              <a:gd name="connsiteX53297" fmla="*/ 1941209 w 12184637"/>
              <a:gd name="connsiteY53297" fmla="*/ 1907577 h 4608812"/>
              <a:gd name="connsiteX53298" fmla="*/ 1909477 w 12184637"/>
              <a:gd name="connsiteY53298" fmla="*/ 1926645 h 4608812"/>
              <a:gd name="connsiteX53299" fmla="*/ 1907563 w 12184637"/>
              <a:gd name="connsiteY53299" fmla="*/ 1934302 h 4608812"/>
              <a:gd name="connsiteX53300" fmla="*/ 1912348 w 12184637"/>
              <a:gd name="connsiteY53300" fmla="*/ 1937026 h 4608812"/>
              <a:gd name="connsiteX53301" fmla="*/ 1915220 w 12184637"/>
              <a:gd name="connsiteY53301" fmla="*/ 1936216 h 4608812"/>
              <a:gd name="connsiteX53302" fmla="*/ 1946362 w 12184637"/>
              <a:gd name="connsiteY53302" fmla="*/ 1917443 h 4608812"/>
              <a:gd name="connsiteX53303" fmla="*/ 1984867 w 12184637"/>
              <a:gd name="connsiteY53303" fmla="*/ 1899478 h 4608812"/>
              <a:gd name="connsiteX53304" fmla="*/ 1987591 w 12184637"/>
              <a:gd name="connsiteY53304" fmla="*/ 1892042 h 4608812"/>
              <a:gd name="connsiteX53305" fmla="*/ 1980155 w 12184637"/>
              <a:gd name="connsiteY53305" fmla="*/ 1889318 h 4608812"/>
              <a:gd name="connsiteX53306" fmla="*/ 1941650 w 12184637"/>
              <a:gd name="connsiteY53306" fmla="*/ 1907283 h 4608812"/>
              <a:gd name="connsiteX53307" fmla="*/ 1938926 w 12184637"/>
              <a:gd name="connsiteY53307" fmla="*/ 1914719 h 4608812"/>
              <a:gd name="connsiteX53308" fmla="*/ 1944006 w 12184637"/>
              <a:gd name="connsiteY53308" fmla="*/ 1917958 h 4608812"/>
              <a:gd name="connsiteX53309" fmla="*/ 1946362 w 12184637"/>
              <a:gd name="connsiteY53309" fmla="*/ 1917443 h 4608812"/>
              <a:gd name="connsiteX53310" fmla="*/ 1984425 w 12184637"/>
              <a:gd name="connsiteY53310" fmla="*/ 1899626 h 4608812"/>
              <a:gd name="connsiteX53311" fmla="*/ 2017114 w 12184637"/>
              <a:gd name="connsiteY53311" fmla="*/ 1888140 h 4608812"/>
              <a:gd name="connsiteX53312" fmla="*/ 2020501 w 12184637"/>
              <a:gd name="connsiteY53312" fmla="*/ 1881073 h 4608812"/>
              <a:gd name="connsiteX53313" fmla="*/ 2013433 w 12184637"/>
              <a:gd name="connsiteY53313" fmla="*/ 1877686 h 4608812"/>
              <a:gd name="connsiteX53314" fmla="*/ 1980744 w 12184637"/>
              <a:gd name="connsiteY53314" fmla="*/ 1889171 h 4608812"/>
              <a:gd name="connsiteX53315" fmla="*/ 1977358 w 12184637"/>
              <a:gd name="connsiteY53315" fmla="*/ 1896239 h 4608812"/>
              <a:gd name="connsiteX53316" fmla="*/ 1982659 w 12184637"/>
              <a:gd name="connsiteY53316" fmla="*/ 1899994 h 4608812"/>
              <a:gd name="connsiteX53317" fmla="*/ 1984425 w 12184637"/>
              <a:gd name="connsiteY53317" fmla="*/ 1899626 h 4608812"/>
              <a:gd name="connsiteX53318" fmla="*/ 2018881 w 12184637"/>
              <a:gd name="connsiteY53318" fmla="*/ 1887183 h 4608812"/>
              <a:gd name="connsiteX53319" fmla="*/ 2043029 w 12184637"/>
              <a:gd name="connsiteY53319" fmla="*/ 1866716 h 4608812"/>
              <a:gd name="connsiteX53320" fmla="*/ 2043692 w 12184637"/>
              <a:gd name="connsiteY53320" fmla="*/ 1858838 h 4608812"/>
              <a:gd name="connsiteX53321" fmla="*/ 2035814 w 12184637"/>
              <a:gd name="connsiteY53321" fmla="*/ 1858176 h 4608812"/>
              <a:gd name="connsiteX53322" fmla="*/ 2011666 w 12184637"/>
              <a:gd name="connsiteY53322" fmla="*/ 1878643 h 4608812"/>
              <a:gd name="connsiteX53323" fmla="*/ 2011004 w 12184637"/>
              <a:gd name="connsiteY53323" fmla="*/ 1886521 h 4608812"/>
              <a:gd name="connsiteX53324" fmla="*/ 2015274 w 12184637"/>
              <a:gd name="connsiteY53324" fmla="*/ 1888509 h 4608812"/>
              <a:gd name="connsiteX53325" fmla="*/ 2018881 w 12184637"/>
              <a:gd name="connsiteY53325" fmla="*/ 1887183 h 4608812"/>
              <a:gd name="connsiteX53326" fmla="*/ 2042956 w 12184637"/>
              <a:gd name="connsiteY53326" fmla="*/ 1866716 h 4608812"/>
              <a:gd name="connsiteX53327" fmla="*/ 2106566 w 12184637"/>
              <a:gd name="connsiteY53327" fmla="*/ 1812677 h 4608812"/>
              <a:gd name="connsiteX53328" fmla="*/ 2107229 w 12184637"/>
              <a:gd name="connsiteY53328" fmla="*/ 1804799 h 4608812"/>
              <a:gd name="connsiteX53329" fmla="*/ 2099351 w 12184637"/>
              <a:gd name="connsiteY53329" fmla="*/ 1804136 h 4608812"/>
              <a:gd name="connsiteX53330" fmla="*/ 2035741 w 12184637"/>
              <a:gd name="connsiteY53330" fmla="*/ 1858176 h 4608812"/>
              <a:gd name="connsiteX53331" fmla="*/ 2035078 w 12184637"/>
              <a:gd name="connsiteY53331" fmla="*/ 1866054 h 4608812"/>
              <a:gd name="connsiteX53332" fmla="*/ 2039348 w 12184637"/>
              <a:gd name="connsiteY53332" fmla="*/ 1868041 h 4608812"/>
              <a:gd name="connsiteX53333" fmla="*/ 2042956 w 12184637"/>
              <a:gd name="connsiteY53333" fmla="*/ 1866716 h 4608812"/>
              <a:gd name="connsiteX53334" fmla="*/ 2107450 w 12184637"/>
              <a:gd name="connsiteY53334" fmla="*/ 1811720 h 4608812"/>
              <a:gd name="connsiteX53335" fmla="*/ 2176508 w 12184637"/>
              <a:gd name="connsiteY53335" fmla="*/ 1718586 h 4608812"/>
              <a:gd name="connsiteX53336" fmla="*/ 2175330 w 12184637"/>
              <a:gd name="connsiteY53336" fmla="*/ 1710782 h 4608812"/>
              <a:gd name="connsiteX53337" fmla="*/ 2167526 w 12184637"/>
              <a:gd name="connsiteY53337" fmla="*/ 1711960 h 4608812"/>
              <a:gd name="connsiteX53338" fmla="*/ 2098468 w 12184637"/>
              <a:gd name="connsiteY53338" fmla="*/ 1805094 h 4608812"/>
              <a:gd name="connsiteX53339" fmla="*/ 2099646 w 12184637"/>
              <a:gd name="connsiteY53339" fmla="*/ 1812898 h 4608812"/>
              <a:gd name="connsiteX53340" fmla="*/ 2103033 w 12184637"/>
              <a:gd name="connsiteY53340" fmla="*/ 1814002 h 4608812"/>
              <a:gd name="connsiteX53341" fmla="*/ 2107450 w 12184637"/>
              <a:gd name="connsiteY53341" fmla="*/ 1811720 h 4608812"/>
              <a:gd name="connsiteX53342" fmla="*/ 2177097 w 12184637"/>
              <a:gd name="connsiteY53342" fmla="*/ 1717556 h 4608812"/>
              <a:gd name="connsiteX53343" fmla="*/ 2225468 w 12184637"/>
              <a:gd name="connsiteY53343" fmla="*/ 1608004 h 4608812"/>
              <a:gd name="connsiteX53344" fmla="*/ 2222597 w 12184637"/>
              <a:gd name="connsiteY53344" fmla="*/ 1600642 h 4608812"/>
              <a:gd name="connsiteX53345" fmla="*/ 2215234 w 12184637"/>
              <a:gd name="connsiteY53345" fmla="*/ 1603513 h 4608812"/>
              <a:gd name="connsiteX53346" fmla="*/ 2166864 w 12184637"/>
              <a:gd name="connsiteY53346" fmla="*/ 1713065 h 4608812"/>
              <a:gd name="connsiteX53347" fmla="*/ 2169735 w 12184637"/>
              <a:gd name="connsiteY53347" fmla="*/ 1720427 h 4608812"/>
              <a:gd name="connsiteX53348" fmla="*/ 2172017 w 12184637"/>
              <a:gd name="connsiteY53348" fmla="*/ 1720869 h 4608812"/>
              <a:gd name="connsiteX53349" fmla="*/ 2177097 w 12184637"/>
              <a:gd name="connsiteY53349" fmla="*/ 1717556 h 4608812"/>
              <a:gd name="connsiteX53350" fmla="*/ 2225762 w 12184637"/>
              <a:gd name="connsiteY53350" fmla="*/ 1606974 h 4608812"/>
              <a:gd name="connsiteX53351" fmla="*/ 2253003 w 12184637"/>
              <a:gd name="connsiteY53351" fmla="*/ 1484833 h 4608812"/>
              <a:gd name="connsiteX53352" fmla="*/ 2248806 w 12184637"/>
              <a:gd name="connsiteY53352" fmla="*/ 1478207 h 4608812"/>
              <a:gd name="connsiteX53353" fmla="*/ 2242180 w 12184637"/>
              <a:gd name="connsiteY53353" fmla="*/ 1482403 h 4608812"/>
              <a:gd name="connsiteX53354" fmla="*/ 2214940 w 12184637"/>
              <a:gd name="connsiteY53354" fmla="*/ 1604544 h 4608812"/>
              <a:gd name="connsiteX53355" fmla="*/ 2219136 w 12184637"/>
              <a:gd name="connsiteY53355" fmla="*/ 1611170 h 4608812"/>
              <a:gd name="connsiteX53356" fmla="*/ 2220388 w 12184637"/>
              <a:gd name="connsiteY53356" fmla="*/ 1611317 h 4608812"/>
              <a:gd name="connsiteX53357" fmla="*/ 2225762 w 12184637"/>
              <a:gd name="connsiteY53357" fmla="*/ 1606974 h 4608812"/>
              <a:gd name="connsiteX53358" fmla="*/ 2253224 w 12184637"/>
              <a:gd name="connsiteY53358" fmla="*/ 1483802 h 4608812"/>
              <a:gd name="connsiteX53359" fmla="*/ 2259114 w 12184637"/>
              <a:gd name="connsiteY53359" fmla="*/ 1352974 h 4608812"/>
              <a:gd name="connsiteX53360" fmla="*/ 2253813 w 12184637"/>
              <a:gd name="connsiteY53360" fmla="*/ 1347157 h 4608812"/>
              <a:gd name="connsiteX53361" fmla="*/ 2247996 w 12184637"/>
              <a:gd name="connsiteY53361" fmla="*/ 1352458 h 4608812"/>
              <a:gd name="connsiteX53362" fmla="*/ 2242107 w 12184637"/>
              <a:gd name="connsiteY53362" fmla="*/ 1483287 h 4608812"/>
              <a:gd name="connsiteX53363" fmla="*/ 2247408 w 12184637"/>
              <a:gd name="connsiteY53363" fmla="*/ 1489103 h 4608812"/>
              <a:gd name="connsiteX53364" fmla="*/ 2247702 w 12184637"/>
              <a:gd name="connsiteY53364" fmla="*/ 1489103 h 4608812"/>
              <a:gd name="connsiteX53365" fmla="*/ 2253224 w 12184637"/>
              <a:gd name="connsiteY53365" fmla="*/ 1483802 h 4608812"/>
              <a:gd name="connsiteX53366" fmla="*/ 2254107 w 12184637"/>
              <a:gd name="connsiteY53366" fmla="*/ 1358274 h 4608812"/>
              <a:gd name="connsiteX53367" fmla="*/ 2258966 w 12184637"/>
              <a:gd name="connsiteY53367" fmla="*/ 1352090 h 4608812"/>
              <a:gd name="connsiteX53368" fmla="*/ 2243064 w 12184637"/>
              <a:gd name="connsiteY53368" fmla="*/ 1216623 h 4608812"/>
              <a:gd name="connsiteX53369" fmla="*/ 2236879 w 12184637"/>
              <a:gd name="connsiteY53369" fmla="*/ 1211764 h 4608812"/>
              <a:gd name="connsiteX53370" fmla="*/ 2232020 w 12184637"/>
              <a:gd name="connsiteY53370" fmla="*/ 1217949 h 4608812"/>
              <a:gd name="connsiteX53371" fmla="*/ 2247923 w 12184637"/>
              <a:gd name="connsiteY53371" fmla="*/ 1353415 h 4608812"/>
              <a:gd name="connsiteX53372" fmla="*/ 2253518 w 12184637"/>
              <a:gd name="connsiteY53372" fmla="*/ 1358348 h 4608812"/>
              <a:gd name="connsiteX53373" fmla="*/ 2254107 w 12184637"/>
              <a:gd name="connsiteY53373" fmla="*/ 1358274 h 4608812"/>
              <a:gd name="connsiteX53374" fmla="*/ 2239088 w 12184637"/>
              <a:gd name="connsiteY53374" fmla="*/ 1222661 h 4608812"/>
              <a:gd name="connsiteX53375" fmla="*/ 2242990 w 12184637"/>
              <a:gd name="connsiteY53375" fmla="*/ 1215813 h 4608812"/>
              <a:gd name="connsiteX53376" fmla="*/ 2205516 w 12184637"/>
              <a:gd name="connsiteY53376" fmla="*/ 1080936 h 4608812"/>
              <a:gd name="connsiteX53377" fmla="*/ 2198669 w 12184637"/>
              <a:gd name="connsiteY53377" fmla="*/ 1077034 h 4608812"/>
              <a:gd name="connsiteX53378" fmla="*/ 2194767 w 12184637"/>
              <a:gd name="connsiteY53378" fmla="*/ 1083881 h 4608812"/>
              <a:gd name="connsiteX53379" fmla="*/ 2232241 w 12184637"/>
              <a:gd name="connsiteY53379" fmla="*/ 1218758 h 4608812"/>
              <a:gd name="connsiteX53380" fmla="*/ 2237616 w 12184637"/>
              <a:gd name="connsiteY53380" fmla="*/ 1222808 h 4608812"/>
              <a:gd name="connsiteX53381" fmla="*/ 2239088 w 12184637"/>
              <a:gd name="connsiteY53381" fmla="*/ 1222661 h 4608812"/>
              <a:gd name="connsiteX53382" fmla="*/ 2201614 w 12184637"/>
              <a:gd name="connsiteY53382" fmla="*/ 1087783 h 4608812"/>
              <a:gd name="connsiteX53383" fmla="*/ 2205516 w 12184637"/>
              <a:gd name="connsiteY53383" fmla="*/ 1080936 h 4608812"/>
              <a:gd name="connsiteX53384" fmla="*/ 2205148 w 12184637"/>
              <a:gd name="connsiteY53384" fmla="*/ 1079611 h 4608812"/>
              <a:gd name="connsiteX53385" fmla="*/ 2198301 w 12184637"/>
              <a:gd name="connsiteY53385" fmla="*/ 1075709 h 4608812"/>
              <a:gd name="connsiteX53386" fmla="*/ 2194399 w 12184637"/>
              <a:gd name="connsiteY53386" fmla="*/ 1082555 h 4608812"/>
              <a:gd name="connsiteX53387" fmla="*/ 2194767 w 12184637"/>
              <a:gd name="connsiteY53387" fmla="*/ 1083881 h 4608812"/>
              <a:gd name="connsiteX53388" fmla="*/ 2200141 w 12184637"/>
              <a:gd name="connsiteY53388" fmla="*/ 1087930 h 4608812"/>
              <a:gd name="connsiteX53389" fmla="*/ 2201614 w 12184637"/>
              <a:gd name="connsiteY53389" fmla="*/ 1087783 h 4608812"/>
              <a:gd name="connsiteX53390" fmla="*/ 2201982 w 12184637"/>
              <a:gd name="connsiteY53390" fmla="*/ 1086163 h 4608812"/>
              <a:gd name="connsiteX53391" fmla="*/ 2204853 w 12184637"/>
              <a:gd name="connsiteY53391" fmla="*/ 1078801 h 4608812"/>
              <a:gd name="connsiteX53392" fmla="*/ 2147648 w 12184637"/>
              <a:gd name="connsiteY53392" fmla="*/ 949077 h 4608812"/>
              <a:gd name="connsiteX53393" fmla="*/ 2140286 w 12184637"/>
              <a:gd name="connsiteY53393" fmla="*/ 946205 h 4608812"/>
              <a:gd name="connsiteX53394" fmla="*/ 2137414 w 12184637"/>
              <a:gd name="connsiteY53394" fmla="*/ 953568 h 4608812"/>
              <a:gd name="connsiteX53395" fmla="*/ 2194620 w 12184637"/>
              <a:gd name="connsiteY53395" fmla="*/ 1083292 h 4608812"/>
              <a:gd name="connsiteX53396" fmla="*/ 2199773 w 12184637"/>
              <a:gd name="connsiteY53396" fmla="*/ 1086605 h 4608812"/>
              <a:gd name="connsiteX53397" fmla="*/ 2201982 w 12184637"/>
              <a:gd name="connsiteY53397" fmla="*/ 1086163 h 4608812"/>
              <a:gd name="connsiteX53398" fmla="*/ 2144777 w 12184637"/>
              <a:gd name="connsiteY53398" fmla="*/ 956439 h 4608812"/>
              <a:gd name="connsiteX53399" fmla="*/ 2147574 w 12184637"/>
              <a:gd name="connsiteY53399" fmla="*/ 949077 h 4608812"/>
              <a:gd name="connsiteX53400" fmla="*/ 2146544 w 12184637"/>
              <a:gd name="connsiteY53400" fmla="*/ 946794 h 4608812"/>
              <a:gd name="connsiteX53401" fmla="*/ 2139181 w 12184637"/>
              <a:gd name="connsiteY53401" fmla="*/ 943997 h 4608812"/>
              <a:gd name="connsiteX53402" fmla="*/ 2136384 w 12184637"/>
              <a:gd name="connsiteY53402" fmla="*/ 951359 h 4608812"/>
              <a:gd name="connsiteX53403" fmla="*/ 2137414 w 12184637"/>
              <a:gd name="connsiteY53403" fmla="*/ 953641 h 4608812"/>
              <a:gd name="connsiteX53404" fmla="*/ 2142568 w 12184637"/>
              <a:gd name="connsiteY53404" fmla="*/ 956954 h 4608812"/>
              <a:gd name="connsiteX53405" fmla="*/ 2144777 w 12184637"/>
              <a:gd name="connsiteY53405" fmla="*/ 956439 h 4608812"/>
              <a:gd name="connsiteX53406" fmla="*/ 2144482 w 12184637"/>
              <a:gd name="connsiteY53406" fmla="*/ 953789 h 4608812"/>
              <a:gd name="connsiteX53407" fmla="*/ 2146249 w 12184637"/>
              <a:gd name="connsiteY53407" fmla="*/ 946132 h 4608812"/>
              <a:gd name="connsiteX53408" fmla="*/ 2074467 w 12184637"/>
              <a:gd name="connsiteY53408" fmla="*/ 831500 h 4608812"/>
              <a:gd name="connsiteX53409" fmla="*/ 2066810 w 12184637"/>
              <a:gd name="connsiteY53409" fmla="*/ 829733 h 4608812"/>
              <a:gd name="connsiteX53410" fmla="*/ 2065043 w 12184637"/>
              <a:gd name="connsiteY53410" fmla="*/ 837390 h 4608812"/>
              <a:gd name="connsiteX53411" fmla="*/ 2136826 w 12184637"/>
              <a:gd name="connsiteY53411" fmla="*/ 952022 h 4608812"/>
              <a:gd name="connsiteX53412" fmla="*/ 2141611 w 12184637"/>
              <a:gd name="connsiteY53412" fmla="*/ 954598 h 4608812"/>
              <a:gd name="connsiteX53413" fmla="*/ 2144482 w 12184637"/>
              <a:gd name="connsiteY53413" fmla="*/ 953789 h 4608812"/>
              <a:gd name="connsiteX53414" fmla="*/ 2072700 w 12184637"/>
              <a:gd name="connsiteY53414" fmla="*/ 839157 h 4608812"/>
              <a:gd name="connsiteX53415" fmla="*/ 2074467 w 12184637"/>
              <a:gd name="connsiteY53415" fmla="*/ 831500 h 4608812"/>
              <a:gd name="connsiteX53416" fmla="*/ 2071301 w 12184637"/>
              <a:gd name="connsiteY53416" fmla="*/ 826494 h 4608812"/>
              <a:gd name="connsiteX53417" fmla="*/ 2063644 w 12184637"/>
              <a:gd name="connsiteY53417" fmla="*/ 824727 h 4608812"/>
              <a:gd name="connsiteX53418" fmla="*/ 2061877 w 12184637"/>
              <a:gd name="connsiteY53418" fmla="*/ 832384 h 4608812"/>
              <a:gd name="connsiteX53419" fmla="*/ 2065043 w 12184637"/>
              <a:gd name="connsiteY53419" fmla="*/ 837390 h 4608812"/>
              <a:gd name="connsiteX53420" fmla="*/ 2069828 w 12184637"/>
              <a:gd name="connsiteY53420" fmla="*/ 839967 h 4608812"/>
              <a:gd name="connsiteX53421" fmla="*/ 2072700 w 12184637"/>
              <a:gd name="connsiteY53421" fmla="*/ 839157 h 4608812"/>
              <a:gd name="connsiteX53422" fmla="*/ 2069534 w 12184637"/>
              <a:gd name="connsiteY53422" fmla="*/ 834151 h 4608812"/>
              <a:gd name="connsiteX53423" fmla="*/ 2071301 w 12184637"/>
              <a:gd name="connsiteY53423" fmla="*/ 826494 h 4608812"/>
              <a:gd name="connsiteX53424" fmla="*/ 2069313 w 12184637"/>
              <a:gd name="connsiteY53424" fmla="*/ 823255 h 4608812"/>
              <a:gd name="connsiteX53425" fmla="*/ 2061656 w 12184637"/>
              <a:gd name="connsiteY53425" fmla="*/ 821488 h 4608812"/>
              <a:gd name="connsiteX53426" fmla="*/ 2059889 w 12184637"/>
              <a:gd name="connsiteY53426" fmla="*/ 829144 h 4608812"/>
              <a:gd name="connsiteX53427" fmla="*/ 2061877 w 12184637"/>
              <a:gd name="connsiteY53427" fmla="*/ 832384 h 4608812"/>
              <a:gd name="connsiteX53428" fmla="*/ 2066663 w 12184637"/>
              <a:gd name="connsiteY53428" fmla="*/ 834961 h 4608812"/>
              <a:gd name="connsiteX53429" fmla="*/ 2069534 w 12184637"/>
              <a:gd name="connsiteY53429" fmla="*/ 834151 h 4608812"/>
              <a:gd name="connsiteX53430" fmla="*/ 2068209 w 12184637"/>
              <a:gd name="connsiteY53430" fmla="*/ 830470 h 4608812"/>
              <a:gd name="connsiteX53431" fmla="*/ 2068798 w 12184637"/>
              <a:gd name="connsiteY53431" fmla="*/ 822592 h 4608812"/>
              <a:gd name="connsiteX53432" fmla="*/ 1991714 w 12184637"/>
              <a:gd name="connsiteY53432" fmla="*/ 733213 h 4608812"/>
              <a:gd name="connsiteX53433" fmla="*/ 1983837 w 12184637"/>
              <a:gd name="connsiteY53433" fmla="*/ 732624 h 4608812"/>
              <a:gd name="connsiteX53434" fmla="*/ 1983247 w 12184637"/>
              <a:gd name="connsiteY53434" fmla="*/ 740502 h 4608812"/>
              <a:gd name="connsiteX53435" fmla="*/ 2060331 w 12184637"/>
              <a:gd name="connsiteY53435" fmla="*/ 829881 h 4608812"/>
              <a:gd name="connsiteX53436" fmla="*/ 2064601 w 12184637"/>
              <a:gd name="connsiteY53436" fmla="*/ 831795 h 4608812"/>
              <a:gd name="connsiteX53437" fmla="*/ 2068209 w 12184637"/>
              <a:gd name="connsiteY53437" fmla="*/ 830470 h 4608812"/>
              <a:gd name="connsiteX53438" fmla="*/ 1991125 w 12184637"/>
              <a:gd name="connsiteY53438" fmla="*/ 741091 h 4608812"/>
              <a:gd name="connsiteX53439" fmla="*/ 1991714 w 12184637"/>
              <a:gd name="connsiteY53439" fmla="*/ 733213 h 4608812"/>
              <a:gd name="connsiteX53440" fmla="*/ 1974928 w 12184637"/>
              <a:gd name="connsiteY53440" fmla="*/ 713703 h 4608812"/>
              <a:gd name="connsiteX53441" fmla="*/ 1967050 w 12184637"/>
              <a:gd name="connsiteY53441" fmla="*/ 713114 h 4608812"/>
              <a:gd name="connsiteX53442" fmla="*/ 1966461 w 12184637"/>
              <a:gd name="connsiteY53442" fmla="*/ 720992 h 4608812"/>
              <a:gd name="connsiteX53443" fmla="*/ 1983247 w 12184637"/>
              <a:gd name="connsiteY53443" fmla="*/ 740502 h 4608812"/>
              <a:gd name="connsiteX53444" fmla="*/ 1987518 w 12184637"/>
              <a:gd name="connsiteY53444" fmla="*/ 742416 h 4608812"/>
              <a:gd name="connsiteX53445" fmla="*/ 1991125 w 12184637"/>
              <a:gd name="connsiteY53445" fmla="*/ 741091 h 4608812"/>
              <a:gd name="connsiteX53446" fmla="*/ 1974928 w 12184637"/>
              <a:gd name="connsiteY53446" fmla="*/ 720992 h 4608812"/>
              <a:gd name="connsiteX53447" fmla="*/ 1974192 w 12184637"/>
              <a:gd name="connsiteY53447" fmla="*/ 713114 h 4608812"/>
              <a:gd name="connsiteX53448" fmla="*/ 1908373 w 12184637"/>
              <a:gd name="connsiteY53448" fmla="*/ 658854 h 4608812"/>
              <a:gd name="connsiteX53449" fmla="*/ 1900495 w 12184637"/>
              <a:gd name="connsiteY53449" fmla="*/ 659590 h 4608812"/>
              <a:gd name="connsiteX53450" fmla="*/ 1901231 w 12184637"/>
              <a:gd name="connsiteY53450" fmla="*/ 667468 h 4608812"/>
              <a:gd name="connsiteX53451" fmla="*/ 1967050 w 12184637"/>
              <a:gd name="connsiteY53451" fmla="*/ 721728 h 4608812"/>
              <a:gd name="connsiteX53452" fmla="*/ 1970658 w 12184637"/>
              <a:gd name="connsiteY53452" fmla="*/ 722980 h 4608812"/>
              <a:gd name="connsiteX53453" fmla="*/ 1974928 w 12184637"/>
              <a:gd name="connsiteY53453" fmla="*/ 720992 h 4608812"/>
              <a:gd name="connsiteX53454" fmla="*/ 1909551 w 12184637"/>
              <a:gd name="connsiteY53454" fmla="*/ 666216 h 4608812"/>
              <a:gd name="connsiteX53455" fmla="*/ 1907931 w 12184637"/>
              <a:gd name="connsiteY53455" fmla="*/ 658486 h 4608812"/>
              <a:gd name="connsiteX53456" fmla="*/ 1865966 w 12184637"/>
              <a:gd name="connsiteY53456" fmla="*/ 630877 h 4608812"/>
              <a:gd name="connsiteX53457" fmla="*/ 1858235 w 12184637"/>
              <a:gd name="connsiteY53457" fmla="*/ 632497 h 4608812"/>
              <a:gd name="connsiteX53458" fmla="*/ 1859855 w 12184637"/>
              <a:gd name="connsiteY53458" fmla="*/ 640227 h 4608812"/>
              <a:gd name="connsiteX53459" fmla="*/ 1901820 w 12184637"/>
              <a:gd name="connsiteY53459" fmla="*/ 667836 h 4608812"/>
              <a:gd name="connsiteX53460" fmla="*/ 1904912 w 12184637"/>
              <a:gd name="connsiteY53460" fmla="*/ 668720 h 4608812"/>
              <a:gd name="connsiteX53461" fmla="*/ 1909551 w 12184637"/>
              <a:gd name="connsiteY53461" fmla="*/ 666216 h 4608812"/>
              <a:gd name="connsiteX53462" fmla="*/ 1867217 w 12184637"/>
              <a:gd name="connsiteY53462" fmla="*/ 639049 h 4608812"/>
              <a:gd name="connsiteX53463" fmla="*/ 1866481 w 12184637"/>
              <a:gd name="connsiteY53463" fmla="*/ 631172 h 4608812"/>
              <a:gd name="connsiteX53464" fmla="*/ 1862285 w 12184637"/>
              <a:gd name="connsiteY53464" fmla="*/ 627711 h 4608812"/>
              <a:gd name="connsiteX53465" fmla="*/ 1854407 w 12184637"/>
              <a:gd name="connsiteY53465" fmla="*/ 628448 h 4608812"/>
              <a:gd name="connsiteX53466" fmla="*/ 1855143 w 12184637"/>
              <a:gd name="connsiteY53466" fmla="*/ 636325 h 4608812"/>
              <a:gd name="connsiteX53467" fmla="*/ 1859340 w 12184637"/>
              <a:gd name="connsiteY53467" fmla="*/ 639786 h 4608812"/>
              <a:gd name="connsiteX53468" fmla="*/ 1862947 w 12184637"/>
              <a:gd name="connsiteY53468" fmla="*/ 641037 h 4608812"/>
              <a:gd name="connsiteX53469" fmla="*/ 1867217 w 12184637"/>
              <a:gd name="connsiteY53469" fmla="*/ 639049 h 4608812"/>
              <a:gd name="connsiteX53470" fmla="*/ 1863389 w 12184637"/>
              <a:gd name="connsiteY53470" fmla="*/ 635000 h 4608812"/>
              <a:gd name="connsiteX53471" fmla="*/ 1861622 w 12184637"/>
              <a:gd name="connsiteY53471" fmla="*/ 627343 h 4608812"/>
              <a:gd name="connsiteX53472" fmla="*/ 1805300 w 12184637"/>
              <a:gd name="connsiteY53472" fmla="*/ 592299 h 4608812"/>
              <a:gd name="connsiteX53473" fmla="*/ 1797643 w 12184637"/>
              <a:gd name="connsiteY53473" fmla="*/ 594066 h 4608812"/>
              <a:gd name="connsiteX53474" fmla="*/ 1799410 w 12184637"/>
              <a:gd name="connsiteY53474" fmla="*/ 601722 h 4608812"/>
              <a:gd name="connsiteX53475" fmla="*/ 1855732 w 12184637"/>
              <a:gd name="connsiteY53475" fmla="*/ 636767 h 4608812"/>
              <a:gd name="connsiteX53476" fmla="*/ 1858751 w 12184637"/>
              <a:gd name="connsiteY53476" fmla="*/ 637577 h 4608812"/>
              <a:gd name="connsiteX53477" fmla="*/ 1863389 w 12184637"/>
              <a:gd name="connsiteY53477" fmla="*/ 635000 h 4608812"/>
              <a:gd name="connsiteX53478" fmla="*/ 1807362 w 12184637"/>
              <a:gd name="connsiteY53478" fmla="*/ 599293 h 4608812"/>
              <a:gd name="connsiteX53479" fmla="*/ 1804638 w 12184637"/>
              <a:gd name="connsiteY53479" fmla="*/ 591857 h 4608812"/>
              <a:gd name="connsiteX53480" fmla="*/ 1768341 w 12184637"/>
              <a:gd name="connsiteY53480" fmla="*/ 574997 h 4608812"/>
              <a:gd name="connsiteX53481" fmla="*/ 1760905 w 12184637"/>
              <a:gd name="connsiteY53481" fmla="*/ 577721 h 4608812"/>
              <a:gd name="connsiteX53482" fmla="*/ 1763629 w 12184637"/>
              <a:gd name="connsiteY53482" fmla="*/ 585157 h 4608812"/>
              <a:gd name="connsiteX53483" fmla="*/ 1799926 w 12184637"/>
              <a:gd name="connsiteY53483" fmla="*/ 602017 h 4608812"/>
              <a:gd name="connsiteX53484" fmla="*/ 1802282 w 12184637"/>
              <a:gd name="connsiteY53484" fmla="*/ 602532 h 4608812"/>
              <a:gd name="connsiteX53485" fmla="*/ 1807362 w 12184637"/>
              <a:gd name="connsiteY53485" fmla="*/ 599293 h 4608812"/>
              <a:gd name="connsiteX53486" fmla="*/ 1771065 w 12184637"/>
              <a:gd name="connsiteY53486" fmla="*/ 582507 h 4608812"/>
              <a:gd name="connsiteX53487" fmla="*/ 1768489 w 12184637"/>
              <a:gd name="connsiteY53487" fmla="*/ 575071 h 4608812"/>
              <a:gd name="connsiteX53488" fmla="*/ 1744782 w 12184637"/>
              <a:gd name="connsiteY53488" fmla="*/ 563659 h 4608812"/>
              <a:gd name="connsiteX53489" fmla="*/ 1737346 w 12184637"/>
              <a:gd name="connsiteY53489" fmla="*/ 566236 h 4608812"/>
              <a:gd name="connsiteX53490" fmla="*/ 1739923 w 12184637"/>
              <a:gd name="connsiteY53490" fmla="*/ 573672 h 4608812"/>
              <a:gd name="connsiteX53491" fmla="*/ 1763629 w 12184637"/>
              <a:gd name="connsiteY53491" fmla="*/ 585084 h 4608812"/>
              <a:gd name="connsiteX53492" fmla="*/ 1766059 w 12184637"/>
              <a:gd name="connsiteY53492" fmla="*/ 585599 h 4608812"/>
              <a:gd name="connsiteX53493" fmla="*/ 1771065 w 12184637"/>
              <a:gd name="connsiteY53493" fmla="*/ 582507 h 4608812"/>
              <a:gd name="connsiteX53494" fmla="*/ 1746917 w 12184637"/>
              <a:gd name="connsiteY53494" fmla="*/ 571905 h 4608812"/>
              <a:gd name="connsiteX53495" fmla="*/ 1745518 w 12184637"/>
              <a:gd name="connsiteY53495" fmla="*/ 564175 h 4608812"/>
              <a:gd name="connsiteX53496" fmla="*/ 1713934 w 12184637"/>
              <a:gd name="connsiteY53496" fmla="*/ 542382 h 4608812"/>
              <a:gd name="connsiteX53497" fmla="*/ 1706203 w 12184637"/>
              <a:gd name="connsiteY53497" fmla="*/ 543781 h 4608812"/>
              <a:gd name="connsiteX53498" fmla="*/ 1707602 w 12184637"/>
              <a:gd name="connsiteY53498" fmla="*/ 551511 h 4608812"/>
              <a:gd name="connsiteX53499" fmla="*/ 1739187 w 12184637"/>
              <a:gd name="connsiteY53499" fmla="*/ 573304 h 4608812"/>
              <a:gd name="connsiteX53500" fmla="*/ 1742426 w 12184637"/>
              <a:gd name="connsiteY53500" fmla="*/ 574261 h 4608812"/>
              <a:gd name="connsiteX53501" fmla="*/ 1746917 w 12184637"/>
              <a:gd name="connsiteY53501" fmla="*/ 571905 h 4608812"/>
              <a:gd name="connsiteX53502" fmla="*/ 1715848 w 12184637"/>
              <a:gd name="connsiteY53502" fmla="*/ 549155 h 4608812"/>
              <a:gd name="connsiteX53503" fmla="*/ 1713050 w 12184637"/>
              <a:gd name="connsiteY53503" fmla="*/ 541793 h 4608812"/>
              <a:gd name="connsiteX53504" fmla="*/ 1678447 w 12184637"/>
              <a:gd name="connsiteY53504" fmla="*/ 526259 h 4608812"/>
              <a:gd name="connsiteX53505" fmla="*/ 1671085 w 12184637"/>
              <a:gd name="connsiteY53505" fmla="*/ 529056 h 4608812"/>
              <a:gd name="connsiteX53506" fmla="*/ 1673883 w 12184637"/>
              <a:gd name="connsiteY53506" fmla="*/ 536419 h 4608812"/>
              <a:gd name="connsiteX53507" fmla="*/ 1708486 w 12184637"/>
              <a:gd name="connsiteY53507" fmla="*/ 551953 h 4608812"/>
              <a:gd name="connsiteX53508" fmla="*/ 1710842 w 12184637"/>
              <a:gd name="connsiteY53508" fmla="*/ 552468 h 4608812"/>
              <a:gd name="connsiteX53509" fmla="*/ 1715848 w 12184637"/>
              <a:gd name="connsiteY53509" fmla="*/ 549155 h 4608812"/>
              <a:gd name="connsiteX53510" fmla="*/ 1681687 w 12184637"/>
              <a:gd name="connsiteY53510" fmla="*/ 532148 h 4608812"/>
              <a:gd name="connsiteX53511" fmla="*/ 1676901 w 12184637"/>
              <a:gd name="connsiteY53511" fmla="*/ 525891 h 4608812"/>
              <a:gd name="connsiteX53512" fmla="*/ 1662692 w 12184637"/>
              <a:gd name="connsiteY53512" fmla="*/ 523976 h 4608812"/>
              <a:gd name="connsiteX53513" fmla="*/ 1656434 w 12184637"/>
              <a:gd name="connsiteY53513" fmla="*/ 528762 h 4608812"/>
              <a:gd name="connsiteX53514" fmla="*/ 1661220 w 12184637"/>
              <a:gd name="connsiteY53514" fmla="*/ 535020 h 4608812"/>
              <a:gd name="connsiteX53515" fmla="*/ 1675429 w 12184637"/>
              <a:gd name="connsiteY53515" fmla="*/ 536934 h 4608812"/>
              <a:gd name="connsiteX53516" fmla="*/ 1676239 w 12184637"/>
              <a:gd name="connsiteY53516" fmla="*/ 537008 h 4608812"/>
              <a:gd name="connsiteX53517" fmla="*/ 1681687 w 12184637"/>
              <a:gd name="connsiteY53517" fmla="*/ 532148 h 4608812"/>
              <a:gd name="connsiteX53518" fmla="*/ 1667183 w 12184637"/>
              <a:gd name="connsiteY53518" fmla="*/ 531486 h 4608812"/>
              <a:gd name="connsiteX53519" fmla="*/ 1664017 w 12184637"/>
              <a:gd name="connsiteY53519" fmla="*/ 524271 h 4608812"/>
              <a:gd name="connsiteX53520" fmla="*/ 1660483 w 12184637"/>
              <a:gd name="connsiteY53520" fmla="*/ 522872 h 4608812"/>
              <a:gd name="connsiteX53521" fmla="*/ 1653268 w 12184637"/>
              <a:gd name="connsiteY53521" fmla="*/ 526038 h 4608812"/>
              <a:gd name="connsiteX53522" fmla="*/ 1656434 w 12184637"/>
              <a:gd name="connsiteY53522" fmla="*/ 533253 h 4608812"/>
              <a:gd name="connsiteX53523" fmla="*/ 1659968 w 12184637"/>
              <a:gd name="connsiteY53523" fmla="*/ 534652 h 4608812"/>
              <a:gd name="connsiteX53524" fmla="*/ 1662030 w 12184637"/>
              <a:gd name="connsiteY53524" fmla="*/ 535020 h 4608812"/>
              <a:gd name="connsiteX53525" fmla="*/ 1667183 w 12184637"/>
              <a:gd name="connsiteY53525" fmla="*/ 531486 h 4608812"/>
              <a:gd name="connsiteX53526" fmla="*/ 6267381 w 12184637"/>
              <a:gd name="connsiteY53526" fmla="*/ 895700 h 4608812"/>
              <a:gd name="connsiteX53527" fmla="*/ 6277762 w 12184637"/>
              <a:gd name="connsiteY53527" fmla="*/ 865809 h 4608812"/>
              <a:gd name="connsiteX53528" fmla="*/ 6274302 w 12184637"/>
              <a:gd name="connsiteY53528" fmla="*/ 858741 h 4608812"/>
              <a:gd name="connsiteX53529" fmla="*/ 6267234 w 12184637"/>
              <a:gd name="connsiteY53529" fmla="*/ 862201 h 4608812"/>
              <a:gd name="connsiteX53530" fmla="*/ 6256853 w 12184637"/>
              <a:gd name="connsiteY53530" fmla="*/ 892092 h 4608812"/>
              <a:gd name="connsiteX53531" fmla="*/ 6260313 w 12184637"/>
              <a:gd name="connsiteY53531" fmla="*/ 899160 h 4608812"/>
              <a:gd name="connsiteX53532" fmla="*/ 6262154 w 12184637"/>
              <a:gd name="connsiteY53532" fmla="*/ 899455 h 4608812"/>
              <a:gd name="connsiteX53533" fmla="*/ 6267381 w 12184637"/>
              <a:gd name="connsiteY53533" fmla="*/ 895700 h 4608812"/>
              <a:gd name="connsiteX53534" fmla="*/ 6277688 w 12184637"/>
              <a:gd name="connsiteY53534" fmla="*/ 865956 h 4608812"/>
              <a:gd name="connsiteX53535" fmla="*/ 6292781 w 12184637"/>
              <a:gd name="connsiteY53535" fmla="*/ 827966 h 4608812"/>
              <a:gd name="connsiteX53536" fmla="*/ 6289615 w 12184637"/>
              <a:gd name="connsiteY53536" fmla="*/ 820751 h 4608812"/>
              <a:gd name="connsiteX53537" fmla="*/ 6282400 w 12184637"/>
              <a:gd name="connsiteY53537" fmla="*/ 823917 h 4608812"/>
              <a:gd name="connsiteX53538" fmla="*/ 6267307 w 12184637"/>
              <a:gd name="connsiteY53538" fmla="*/ 861907 h 4608812"/>
              <a:gd name="connsiteX53539" fmla="*/ 6270473 w 12184637"/>
              <a:gd name="connsiteY53539" fmla="*/ 869122 h 4608812"/>
              <a:gd name="connsiteX53540" fmla="*/ 6272534 w 12184637"/>
              <a:gd name="connsiteY53540" fmla="*/ 869490 h 4608812"/>
              <a:gd name="connsiteX53541" fmla="*/ 6277688 w 12184637"/>
              <a:gd name="connsiteY53541" fmla="*/ 865956 h 4608812"/>
              <a:gd name="connsiteX53542" fmla="*/ 6292634 w 12184637"/>
              <a:gd name="connsiteY53542" fmla="*/ 828335 h 4608812"/>
              <a:gd name="connsiteX53543" fmla="*/ 6312144 w 12184637"/>
              <a:gd name="connsiteY53543" fmla="*/ 787621 h 4608812"/>
              <a:gd name="connsiteX53544" fmla="*/ 6309567 w 12184637"/>
              <a:gd name="connsiteY53544" fmla="*/ 780185 h 4608812"/>
              <a:gd name="connsiteX53545" fmla="*/ 6302131 w 12184637"/>
              <a:gd name="connsiteY53545" fmla="*/ 782762 h 4608812"/>
              <a:gd name="connsiteX53546" fmla="*/ 6282621 w 12184637"/>
              <a:gd name="connsiteY53546" fmla="*/ 823475 h 4608812"/>
              <a:gd name="connsiteX53547" fmla="*/ 6285198 w 12184637"/>
              <a:gd name="connsiteY53547" fmla="*/ 830911 h 4608812"/>
              <a:gd name="connsiteX53548" fmla="*/ 6287628 w 12184637"/>
              <a:gd name="connsiteY53548" fmla="*/ 831427 h 4608812"/>
              <a:gd name="connsiteX53549" fmla="*/ 6292634 w 12184637"/>
              <a:gd name="connsiteY53549" fmla="*/ 828335 h 4608812"/>
              <a:gd name="connsiteX53550" fmla="*/ 6312070 w 12184637"/>
              <a:gd name="connsiteY53550" fmla="*/ 787915 h 4608812"/>
              <a:gd name="connsiteX53551" fmla="*/ 6336071 w 12184637"/>
              <a:gd name="connsiteY53551" fmla="*/ 743815 h 4608812"/>
              <a:gd name="connsiteX53552" fmla="*/ 6333863 w 12184637"/>
              <a:gd name="connsiteY53552" fmla="*/ 736232 h 4608812"/>
              <a:gd name="connsiteX53553" fmla="*/ 6326280 w 12184637"/>
              <a:gd name="connsiteY53553" fmla="*/ 738441 h 4608812"/>
              <a:gd name="connsiteX53554" fmla="*/ 6302278 w 12184637"/>
              <a:gd name="connsiteY53554" fmla="*/ 782541 h 4608812"/>
              <a:gd name="connsiteX53555" fmla="*/ 6304487 w 12184637"/>
              <a:gd name="connsiteY53555" fmla="*/ 790124 h 4608812"/>
              <a:gd name="connsiteX53556" fmla="*/ 6307211 w 12184637"/>
              <a:gd name="connsiteY53556" fmla="*/ 790787 h 4608812"/>
              <a:gd name="connsiteX53557" fmla="*/ 6312070 w 12184637"/>
              <a:gd name="connsiteY53557" fmla="*/ 787915 h 4608812"/>
              <a:gd name="connsiteX53558" fmla="*/ 6335998 w 12184637"/>
              <a:gd name="connsiteY53558" fmla="*/ 744036 h 4608812"/>
              <a:gd name="connsiteX53559" fmla="*/ 6364490 w 12184637"/>
              <a:gd name="connsiteY53559" fmla="*/ 695960 h 4608812"/>
              <a:gd name="connsiteX53560" fmla="*/ 6362502 w 12184637"/>
              <a:gd name="connsiteY53560" fmla="*/ 688303 h 4608812"/>
              <a:gd name="connsiteX53561" fmla="*/ 6354846 w 12184637"/>
              <a:gd name="connsiteY53561" fmla="*/ 690291 h 4608812"/>
              <a:gd name="connsiteX53562" fmla="*/ 6326353 w 12184637"/>
              <a:gd name="connsiteY53562" fmla="*/ 738367 h 4608812"/>
              <a:gd name="connsiteX53563" fmla="*/ 6328341 w 12184637"/>
              <a:gd name="connsiteY53563" fmla="*/ 746024 h 4608812"/>
              <a:gd name="connsiteX53564" fmla="*/ 6331212 w 12184637"/>
              <a:gd name="connsiteY53564" fmla="*/ 746834 h 4608812"/>
              <a:gd name="connsiteX53565" fmla="*/ 6335998 w 12184637"/>
              <a:gd name="connsiteY53565" fmla="*/ 744036 h 4608812"/>
              <a:gd name="connsiteX53566" fmla="*/ 6363827 w 12184637"/>
              <a:gd name="connsiteY53566" fmla="*/ 696770 h 4608812"/>
              <a:gd name="connsiteX53567" fmla="*/ 6401817 w 12184637"/>
              <a:gd name="connsiteY53567" fmla="*/ 653774 h 4608812"/>
              <a:gd name="connsiteX53568" fmla="*/ 6401302 w 12184637"/>
              <a:gd name="connsiteY53568" fmla="*/ 645896 h 4608812"/>
              <a:gd name="connsiteX53569" fmla="*/ 6393424 w 12184637"/>
              <a:gd name="connsiteY53569" fmla="*/ 646412 h 4608812"/>
              <a:gd name="connsiteX53570" fmla="*/ 6355434 w 12184637"/>
              <a:gd name="connsiteY53570" fmla="*/ 689408 h 4608812"/>
              <a:gd name="connsiteX53571" fmla="*/ 6355950 w 12184637"/>
              <a:gd name="connsiteY53571" fmla="*/ 697285 h 4608812"/>
              <a:gd name="connsiteX53572" fmla="*/ 6359704 w 12184637"/>
              <a:gd name="connsiteY53572" fmla="*/ 698684 h 4608812"/>
              <a:gd name="connsiteX53573" fmla="*/ 6363827 w 12184637"/>
              <a:gd name="connsiteY53573" fmla="*/ 696770 h 4608812"/>
              <a:gd name="connsiteX53574" fmla="*/ 6400345 w 12184637"/>
              <a:gd name="connsiteY53574" fmla="*/ 654952 h 4608812"/>
              <a:gd name="connsiteX53575" fmla="*/ 6452617 w 12184637"/>
              <a:gd name="connsiteY53575" fmla="*/ 625871 h 4608812"/>
              <a:gd name="connsiteX53576" fmla="*/ 6454752 w 12184637"/>
              <a:gd name="connsiteY53576" fmla="*/ 618288 h 4608812"/>
              <a:gd name="connsiteX53577" fmla="*/ 6447169 w 12184637"/>
              <a:gd name="connsiteY53577" fmla="*/ 616153 h 4608812"/>
              <a:gd name="connsiteX53578" fmla="*/ 6394897 w 12184637"/>
              <a:gd name="connsiteY53578" fmla="*/ 645234 h 4608812"/>
              <a:gd name="connsiteX53579" fmla="*/ 6392761 w 12184637"/>
              <a:gd name="connsiteY53579" fmla="*/ 652817 h 4608812"/>
              <a:gd name="connsiteX53580" fmla="*/ 6397694 w 12184637"/>
              <a:gd name="connsiteY53580" fmla="*/ 655688 h 4608812"/>
              <a:gd name="connsiteX53581" fmla="*/ 6400345 w 12184637"/>
              <a:gd name="connsiteY53581" fmla="*/ 654952 h 4608812"/>
              <a:gd name="connsiteX53582" fmla="*/ 6450114 w 12184637"/>
              <a:gd name="connsiteY53582" fmla="*/ 626533 h 4608812"/>
              <a:gd name="connsiteX53583" fmla="*/ 6531246 w 12184637"/>
              <a:gd name="connsiteY53583" fmla="*/ 624398 h 4608812"/>
              <a:gd name="connsiteX53584" fmla="*/ 6536694 w 12184637"/>
              <a:gd name="connsiteY53584" fmla="*/ 618656 h 4608812"/>
              <a:gd name="connsiteX53585" fmla="*/ 6530952 w 12184637"/>
              <a:gd name="connsiteY53585" fmla="*/ 613208 h 4608812"/>
              <a:gd name="connsiteX53586" fmla="*/ 6449819 w 12184637"/>
              <a:gd name="connsiteY53586" fmla="*/ 615343 h 4608812"/>
              <a:gd name="connsiteX53587" fmla="*/ 6444371 w 12184637"/>
              <a:gd name="connsiteY53587" fmla="*/ 621085 h 4608812"/>
              <a:gd name="connsiteX53588" fmla="*/ 6449967 w 12184637"/>
              <a:gd name="connsiteY53588" fmla="*/ 626533 h 4608812"/>
              <a:gd name="connsiteX53589" fmla="*/ 6450114 w 12184637"/>
              <a:gd name="connsiteY53589" fmla="*/ 626533 h 4608812"/>
              <a:gd name="connsiteX53590" fmla="*/ 6743208 w 12184637"/>
              <a:gd name="connsiteY53590" fmla="*/ 2018969 h 4608812"/>
              <a:gd name="connsiteX53591" fmla="*/ 6748582 w 12184637"/>
              <a:gd name="connsiteY53591" fmla="*/ 1989225 h 4608812"/>
              <a:gd name="connsiteX53592" fmla="*/ 6744091 w 12184637"/>
              <a:gd name="connsiteY53592" fmla="*/ 1982746 h 4608812"/>
              <a:gd name="connsiteX53593" fmla="*/ 6737612 w 12184637"/>
              <a:gd name="connsiteY53593" fmla="*/ 1987237 h 4608812"/>
              <a:gd name="connsiteX53594" fmla="*/ 6732238 w 12184637"/>
              <a:gd name="connsiteY53594" fmla="*/ 2016981 h 4608812"/>
              <a:gd name="connsiteX53595" fmla="*/ 6736729 w 12184637"/>
              <a:gd name="connsiteY53595" fmla="*/ 2023460 h 4608812"/>
              <a:gd name="connsiteX53596" fmla="*/ 6737759 w 12184637"/>
              <a:gd name="connsiteY53596" fmla="*/ 2023534 h 4608812"/>
              <a:gd name="connsiteX53597" fmla="*/ 6743208 w 12184637"/>
              <a:gd name="connsiteY53597" fmla="*/ 2018969 h 4608812"/>
              <a:gd name="connsiteX53598" fmla="*/ 6741072 w 12184637"/>
              <a:gd name="connsiteY53598" fmla="*/ 2070064 h 4608812"/>
              <a:gd name="connsiteX53599" fmla="*/ 6743281 w 12184637"/>
              <a:gd name="connsiteY53599" fmla="*/ 2018233 h 4608812"/>
              <a:gd name="connsiteX53600" fmla="*/ 6737980 w 12184637"/>
              <a:gd name="connsiteY53600" fmla="*/ 2012416 h 4608812"/>
              <a:gd name="connsiteX53601" fmla="*/ 6737686 w 12184637"/>
              <a:gd name="connsiteY53601" fmla="*/ 2012416 h 4608812"/>
              <a:gd name="connsiteX53602" fmla="*/ 6732164 w 12184637"/>
              <a:gd name="connsiteY53602" fmla="*/ 2017717 h 4608812"/>
              <a:gd name="connsiteX53603" fmla="*/ 6729955 w 12184637"/>
              <a:gd name="connsiteY53603" fmla="*/ 2069548 h 4608812"/>
              <a:gd name="connsiteX53604" fmla="*/ 6735256 w 12184637"/>
              <a:gd name="connsiteY53604" fmla="*/ 2075364 h 4608812"/>
              <a:gd name="connsiteX53605" fmla="*/ 6735551 w 12184637"/>
              <a:gd name="connsiteY53605" fmla="*/ 2075364 h 4608812"/>
              <a:gd name="connsiteX53606" fmla="*/ 6741072 w 12184637"/>
              <a:gd name="connsiteY53606" fmla="*/ 2070064 h 4608812"/>
              <a:gd name="connsiteX53607" fmla="*/ 6739306 w 12184637"/>
              <a:gd name="connsiteY53607" fmla="*/ 2144570 h 4608812"/>
              <a:gd name="connsiteX53608" fmla="*/ 6744607 w 12184637"/>
              <a:gd name="connsiteY53608" fmla="*/ 2138754 h 4608812"/>
              <a:gd name="connsiteX53609" fmla="*/ 6741072 w 12184637"/>
              <a:gd name="connsiteY53609" fmla="*/ 2069548 h 4608812"/>
              <a:gd name="connsiteX53610" fmla="*/ 6735256 w 12184637"/>
              <a:gd name="connsiteY53610" fmla="*/ 2064247 h 4608812"/>
              <a:gd name="connsiteX53611" fmla="*/ 6729955 w 12184637"/>
              <a:gd name="connsiteY53611" fmla="*/ 2070064 h 4608812"/>
              <a:gd name="connsiteX53612" fmla="*/ 6733490 w 12184637"/>
              <a:gd name="connsiteY53612" fmla="*/ 2139269 h 4608812"/>
              <a:gd name="connsiteX53613" fmla="*/ 6739085 w 12184637"/>
              <a:gd name="connsiteY53613" fmla="*/ 2144570 h 4608812"/>
              <a:gd name="connsiteX53614" fmla="*/ 6739306 w 12184637"/>
              <a:gd name="connsiteY53614" fmla="*/ 2144570 h 4608812"/>
              <a:gd name="connsiteX53615" fmla="*/ 6749171 w 12184637"/>
              <a:gd name="connsiteY53615" fmla="*/ 2226734 h 4608812"/>
              <a:gd name="connsiteX53616" fmla="*/ 6754104 w 12184637"/>
              <a:gd name="connsiteY53616" fmla="*/ 2220549 h 4608812"/>
              <a:gd name="connsiteX53617" fmla="*/ 6744680 w 12184637"/>
              <a:gd name="connsiteY53617" fmla="*/ 2138386 h 4608812"/>
              <a:gd name="connsiteX53618" fmla="*/ 6738496 w 12184637"/>
              <a:gd name="connsiteY53618" fmla="*/ 2133453 h 4608812"/>
              <a:gd name="connsiteX53619" fmla="*/ 6733563 w 12184637"/>
              <a:gd name="connsiteY53619" fmla="*/ 2139637 h 4608812"/>
              <a:gd name="connsiteX53620" fmla="*/ 6742987 w 12184637"/>
              <a:gd name="connsiteY53620" fmla="*/ 2221801 h 4608812"/>
              <a:gd name="connsiteX53621" fmla="*/ 6748582 w 12184637"/>
              <a:gd name="connsiteY53621" fmla="*/ 2226734 h 4608812"/>
              <a:gd name="connsiteX53622" fmla="*/ 6749171 w 12184637"/>
              <a:gd name="connsiteY53622" fmla="*/ 2226734 h 4608812"/>
              <a:gd name="connsiteX53623" fmla="*/ 6765000 w 12184637"/>
              <a:gd name="connsiteY53623" fmla="*/ 2317143 h 4608812"/>
              <a:gd name="connsiteX53624" fmla="*/ 6769565 w 12184637"/>
              <a:gd name="connsiteY53624" fmla="*/ 2310738 h 4608812"/>
              <a:gd name="connsiteX53625" fmla="*/ 6754030 w 12184637"/>
              <a:gd name="connsiteY53625" fmla="*/ 2220255 h 4608812"/>
              <a:gd name="connsiteX53626" fmla="*/ 6747625 w 12184637"/>
              <a:gd name="connsiteY53626" fmla="*/ 2215690 h 4608812"/>
              <a:gd name="connsiteX53627" fmla="*/ 6743060 w 12184637"/>
              <a:gd name="connsiteY53627" fmla="*/ 2222095 h 4608812"/>
              <a:gd name="connsiteX53628" fmla="*/ 6758595 w 12184637"/>
              <a:gd name="connsiteY53628" fmla="*/ 2312578 h 4608812"/>
              <a:gd name="connsiteX53629" fmla="*/ 6764117 w 12184637"/>
              <a:gd name="connsiteY53629" fmla="*/ 2317216 h 4608812"/>
              <a:gd name="connsiteX53630" fmla="*/ 6765000 w 12184637"/>
              <a:gd name="connsiteY53630" fmla="*/ 2317143 h 4608812"/>
              <a:gd name="connsiteX53631" fmla="*/ 6784878 w 12184637"/>
              <a:gd name="connsiteY53631" fmla="*/ 2409982 h 4608812"/>
              <a:gd name="connsiteX53632" fmla="*/ 6789149 w 12184637"/>
              <a:gd name="connsiteY53632" fmla="*/ 2403356 h 4608812"/>
              <a:gd name="connsiteX53633" fmla="*/ 6769491 w 12184637"/>
              <a:gd name="connsiteY53633" fmla="*/ 2310443 h 4608812"/>
              <a:gd name="connsiteX53634" fmla="*/ 6762865 w 12184637"/>
              <a:gd name="connsiteY53634" fmla="*/ 2306173 h 4608812"/>
              <a:gd name="connsiteX53635" fmla="*/ 6758521 w 12184637"/>
              <a:gd name="connsiteY53635" fmla="*/ 2312799 h 4608812"/>
              <a:gd name="connsiteX53636" fmla="*/ 6778179 w 12184637"/>
              <a:gd name="connsiteY53636" fmla="*/ 2405712 h 4608812"/>
              <a:gd name="connsiteX53637" fmla="*/ 6783701 w 12184637"/>
              <a:gd name="connsiteY53637" fmla="*/ 2410129 h 4608812"/>
              <a:gd name="connsiteX53638" fmla="*/ 6784878 w 12184637"/>
              <a:gd name="connsiteY53638" fmla="*/ 2409982 h 4608812"/>
              <a:gd name="connsiteX53639" fmla="*/ 6806818 w 12184637"/>
              <a:gd name="connsiteY53639" fmla="*/ 2499140 h 4608812"/>
              <a:gd name="connsiteX53640" fmla="*/ 6810941 w 12184637"/>
              <a:gd name="connsiteY53640" fmla="*/ 2492440 h 4608812"/>
              <a:gd name="connsiteX53641" fmla="*/ 6789222 w 12184637"/>
              <a:gd name="connsiteY53641" fmla="*/ 2403282 h 4608812"/>
              <a:gd name="connsiteX53642" fmla="*/ 6782522 w 12184637"/>
              <a:gd name="connsiteY53642" fmla="*/ 2399159 h 4608812"/>
              <a:gd name="connsiteX53643" fmla="*/ 6778399 w 12184637"/>
              <a:gd name="connsiteY53643" fmla="*/ 2405859 h 4608812"/>
              <a:gd name="connsiteX53644" fmla="*/ 6800118 w 12184637"/>
              <a:gd name="connsiteY53644" fmla="*/ 2495017 h 4608812"/>
              <a:gd name="connsiteX53645" fmla="*/ 6805566 w 12184637"/>
              <a:gd name="connsiteY53645" fmla="*/ 2499287 h 4608812"/>
              <a:gd name="connsiteX53646" fmla="*/ 6806818 w 12184637"/>
              <a:gd name="connsiteY53646" fmla="*/ 2499140 h 4608812"/>
              <a:gd name="connsiteX53647" fmla="*/ 6828758 w 12184637"/>
              <a:gd name="connsiteY53647" fmla="*/ 2578358 h 4608812"/>
              <a:gd name="connsiteX53648" fmla="*/ 6832660 w 12184637"/>
              <a:gd name="connsiteY53648" fmla="*/ 2571511 h 4608812"/>
              <a:gd name="connsiteX53649" fmla="*/ 6810868 w 12184637"/>
              <a:gd name="connsiteY53649" fmla="*/ 2492219 h 4608812"/>
              <a:gd name="connsiteX53650" fmla="*/ 6804020 w 12184637"/>
              <a:gd name="connsiteY53650" fmla="*/ 2488317 h 4608812"/>
              <a:gd name="connsiteX53651" fmla="*/ 6800118 w 12184637"/>
              <a:gd name="connsiteY53651" fmla="*/ 2495164 h 4608812"/>
              <a:gd name="connsiteX53652" fmla="*/ 6821911 w 12184637"/>
              <a:gd name="connsiteY53652" fmla="*/ 2574456 h 4608812"/>
              <a:gd name="connsiteX53653" fmla="*/ 6827359 w 12184637"/>
              <a:gd name="connsiteY53653" fmla="*/ 2578579 h 4608812"/>
              <a:gd name="connsiteX53654" fmla="*/ 6828758 w 12184637"/>
              <a:gd name="connsiteY53654" fmla="*/ 2578358 h 4608812"/>
              <a:gd name="connsiteX53655" fmla="*/ 6848636 w 12184637"/>
              <a:gd name="connsiteY53655" fmla="*/ 2641527 h 4608812"/>
              <a:gd name="connsiteX53656" fmla="*/ 6852317 w 12184637"/>
              <a:gd name="connsiteY53656" fmla="*/ 2634533 h 4608812"/>
              <a:gd name="connsiteX53657" fmla="*/ 6832586 w 12184637"/>
              <a:gd name="connsiteY53657" fmla="*/ 2571290 h 4608812"/>
              <a:gd name="connsiteX53658" fmla="*/ 6825592 w 12184637"/>
              <a:gd name="connsiteY53658" fmla="*/ 2567609 h 4608812"/>
              <a:gd name="connsiteX53659" fmla="*/ 6821911 w 12184637"/>
              <a:gd name="connsiteY53659" fmla="*/ 2574603 h 4608812"/>
              <a:gd name="connsiteX53660" fmla="*/ 6841642 w 12184637"/>
              <a:gd name="connsiteY53660" fmla="*/ 2637846 h 4608812"/>
              <a:gd name="connsiteX53661" fmla="*/ 6847016 w 12184637"/>
              <a:gd name="connsiteY53661" fmla="*/ 2641748 h 4608812"/>
              <a:gd name="connsiteX53662" fmla="*/ 6848636 w 12184637"/>
              <a:gd name="connsiteY53662" fmla="*/ 2641527 h 4608812"/>
              <a:gd name="connsiteX53663" fmla="*/ 6867336 w 12184637"/>
              <a:gd name="connsiteY53663" fmla="*/ 2692180 h 4608812"/>
              <a:gd name="connsiteX53664" fmla="*/ 6870650 w 12184637"/>
              <a:gd name="connsiteY53664" fmla="*/ 2685038 h 4608812"/>
              <a:gd name="connsiteX53665" fmla="*/ 6852244 w 12184637"/>
              <a:gd name="connsiteY53665" fmla="*/ 2634312 h 4608812"/>
              <a:gd name="connsiteX53666" fmla="*/ 6845102 w 12184637"/>
              <a:gd name="connsiteY53666" fmla="*/ 2630999 h 4608812"/>
              <a:gd name="connsiteX53667" fmla="*/ 6841789 w 12184637"/>
              <a:gd name="connsiteY53667" fmla="*/ 2638140 h 4608812"/>
              <a:gd name="connsiteX53668" fmla="*/ 6860195 w 12184637"/>
              <a:gd name="connsiteY53668" fmla="*/ 2688866 h 4608812"/>
              <a:gd name="connsiteX53669" fmla="*/ 6865496 w 12184637"/>
              <a:gd name="connsiteY53669" fmla="*/ 2692548 h 4608812"/>
              <a:gd name="connsiteX53670" fmla="*/ 6867336 w 12184637"/>
              <a:gd name="connsiteY53670" fmla="*/ 2692180 h 4608812"/>
              <a:gd name="connsiteX53671" fmla="*/ 6885447 w 12184637"/>
              <a:gd name="connsiteY53671" fmla="*/ 2733924 h 4608812"/>
              <a:gd name="connsiteX53672" fmla="*/ 6888393 w 12184637"/>
              <a:gd name="connsiteY53672" fmla="*/ 2726635 h 4608812"/>
              <a:gd name="connsiteX53673" fmla="*/ 6870576 w 12184637"/>
              <a:gd name="connsiteY53673" fmla="*/ 2684744 h 4608812"/>
              <a:gd name="connsiteX53674" fmla="*/ 6863287 w 12184637"/>
              <a:gd name="connsiteY53674" fmla="*/ 2681799 h 4608812"/>
              <a:gd name="connsiteX53675" fmla="*/ 6860342 w 12184637"/>
              <a:gd name="connsiteY53675" fmla="*/ 2689087 h 4608812"/>
              <a:gd name="connsiteX53676" fmla="*/ 6878159 w 12184637"/>
              <a:gd name="connsiteY53676" fmla="*/ 2730979 h 4608812"/>
              <a:gd name="connsiteX53677" fmla="*/ 6883313 w 12184637"/>
              <a:gd name="connsiteY53677" fmla="*/ 2734366 h 4608812"/>
              <a:gd name="connsiteX53678" fmla="*/ 6885447 w 12184637"/>
              <a:gd name="connsiteY53678" fmla="*/ 2733924 h 4608812"/>
              <a:gd name="connsiteX53679" fmla="*/ 6900687 w 12184637"/>
              <a:gd name="connsiteY53679" fmla="*/ 2764109 h 4608812"/>
              <a:gd name="connsiteX53680" fmla="*/ 6903191 w 12184637"/>
              <a:gd name="connsiteY53680" fmla="*/ 2756673 h 4608812"/>
              <a:gd name="connsiteX53681" fmla="*/ 6888245 w 12184637"/>
              <a:gd name="connsiteY53681" fmla="*/ 2726414 h 4608812"/>
              <a:gd name="connsiteX53682" fmla="*/ 6880810 w 12184637"/>
              <a:gd name="connsiteY53682" fmla="*/ 2723911 h 4608812"/>
              <a:gd name="connsiteX53683" fmla="*/ 6878306 w 12184637"/>
              <a:gd name="connsiteY53683" fmla="*/ 2731347 h 4608812"/>
              <a:gd name="connsiteX53684" fmla="*/ 6893252 w 12184637"/>
              <a:gd name="connsiteY53684" fmla="*/ 2761606 h 4608812"/>
              <a:gd name="connsiteX53685" fmla="*/ 6898258 w 12184637"/>
              <a:gd name="connsiteY53685" fmla="*/ 2764698 h 4608812"/>
              <a:gd name="connsiteX53686" fmla="*/ 6900687 w 12184637"/>
              <a:gd name="connsiteY53686" fmla="*/ 2764109 h 4608812"/>
              <a:gd name="connsiteX53687" fmla="*/ 6970041 w 12184637"/>
              <a:gd name="connsiteY53687" fmla="*/ 2767201 h 4608812"/>
              <a:gd name="connsiteX53688" fmla="*/ 6965108 w 12184637"/>
              <a:gd name="connsiteY53688" fmla="*/ 2761017 h 4608812"/>
              <a:gd name="connsiteX53689" fmla="*/ 6898774 w 12184637"/>
              <a:gd name="connsiteY53689" fmla="*/ 2753508 h 4608812"/>
              <a:gd name="connsiteX53690" fmla="*/ 6892589 w 12184637"/>
              <a:gd name="connsiteY53690" fmla="*/ 2758440 h 4608812"/>
              <a:gd name="connsiteX53691" fmla="*/ 6897522 w 12184637"/>
              <a:gd name="connsiteY53691" fmla="*/ 2764625 h 4608812"/>
              <a:gd name="connsiteX53692" fmla="*/ 6963856 w 12184637"/>
              <a:gd name="connsiteY53692" fmla="*/ 2772134 h 4608812"/>
              <a:gd name="connsiteX53693" fmla="*/ 6964519 w 12184637"/>
              <a:gd name="connsiteY53693" fmla="*/ 2772208 h 4608812"/>
              <a:gd name="connsiteX53694" fmla="*/ 6970041 w 12184637"/>
              <a:gd name="connsiteY53694" fmla="*/ 2767201 h 4608812"/>
              <a:gd name="connsiteX53695" fmla="*/ 7063100 w 12184637"/>
              <a:gd name="connsiteY53695" fmla="*/ 2779276 h 4608812"/>
              <a:gd name="connsiteX53696" fmla="*/ 7058315 w 12184637"/>
              <a:gd name="connsiteY53696" fmla="*/ 2773018 h 4608812"/>
              <a:gd name="connsiteX53697" fmla="*/ 6965181 w 12184637"/>
              <a:gd name="connsiteY53697" fmla="*/ 2761017 h 4608812"/>
              <a:gd name="connsiteX53698" fmla="*/ 6958924 w 12184637"/>
              <a:gd name="connsiteY53698" fmla="*/ 2765803 h 4608812"/>
              <a:gd name="connsiteX53699" fmla="*/ 6963709 w 12184637"/>
              <a:gd name="connsiteY53699" fmla="*/ 2772061 h 4608812"/>
              <a:gd name="connsiteX53700" fmla="*/ 7056842 w 12184637"/>
              <a:gd name="connsiteY53700" fmla="*/ 2784061 h 4608812"/>
              <a:gd name="connsiteX53701" fmla="*/ 7057578 w 12184637"/>
              <a:gd name="connsiteY53701" fmla="*/ 2784135 h 4608812"/>
              <a:gd name="connsiteX53702" fmla="*/ 7063100 w 12184637"/>
              <a:gd name="connsiteY53702" fmla="*/ 2779276 h 4608812"/>
              <a:gd name="connsiteX53703" fmla="*/ 7165289 w 12184637"/>
              <a:gd name="connsiteY53703" fmla="*/ 2791939 h 4608812"/>
              <a:gd name="connsiteX53704" fmla="*/ 7160430 w 12184637"/>
              <a:gd name="connsiteY53704" fmla="*/ 2785681 h 4608812"/>
              <a:gd name="connsiteX53705" fmla="*/ 7058315 w 12184637"/>
              <a:gd name="connsiteY53705" fmla="*/ 2773018 h 4608812"/>
              <a:gd name="connsiteX53706" fmla="*/ 7052057 w 12184637"/>
              <a:gd name="connsiteY53706" fmla="*/ 2777877 h 4608812"/>
              <a:gd name="connsiteX53707" fmla="*/ 7056916 w 12184637"/>
              <a:gd name="connsiteY53707" fmla="*/ 2784135 h 4608812"/>
              <a:gd name="connsiteX53708" fmla="*/ 7159031 w 12184637"/>
              <a:gd name="connsiteY53708" fmla="*/ 2796798 h 4608812"/>
              <a:gd name="connsiteX53709" fmla="*/ 7159768 w 12184637"/>
              <a:gd name="connsiteY53709" fmla="*/ 2796872 h 4608812"/>
              <a:gd name="connsiteX53710" fmla="*/ 7165289 w 12184637"/>
              <a:gd name="connsiteY53710" fmla="*/ 2791939 h 4608812"/>
              <a:gd name="connsiteX53711" fmla="*/ 7267552 w 12184637"/>
              <a:gd name="connsiteY53711" fmla="*/ 2800995 h 4608812"/>
              <a:gd name="connsiteX53712" fmla="*/ 7262472 w 12184637"/>
              <a:gd name="connsiteY53712" fmla="*/ 2794958 h 4608812"/>
              <a:gd name="connsiteX53713" fmla="*/ 7160209 w 12184637"/>
              <a:gd name="connsiteY53713" fmla="*/ 2785681 h 4608812"/>
              <a:gd name="connsiteX53714" fmla="*/ 7154172 w 12184637"/>
              <a:gd name="connsiteY53714" fmla="*/ 2790761 h 4608812"/>
              <a:gd name="connsiteX53715" fmla="*/ 7159252 w 12184637"/>
              <a:gd name="connsiteY53715" fmla="*/ 2796798 h 4608812"/>
              <a:gd name="connsiteX53716" fmla="*/ 7261515 w 12184637"/>
              <a:gd name="connsiteY53716" fmla="*/ 2806075 h 4608812"/>
              <a:gd name="connsiteX53717" fmla="*/ 7262104 w 12184637"/>
              <a:gd name="connsiteY53717" fmla="*/ 2806075 h 4608812"/>
              <a:gd name="connsiteX53718" fmla="*/ 7267552 w 12184637"/>
              <a:gd name="connsiteY53718" fmla="*/ 2800995 h 4608812"/>
              <a:gd name="connsiteX53719" fmla="*/ 7361127 w 12184637"/>
              <a:gd name="connsiteY53719" fmla="*/ 2802246 h 4608812"/>
              <a:gd name="connsiteX53720" fmla="*/ 7355679 w 12184637"/>
              <a:gd name="connsiteY53720" fmla="*/ 2796577 h 4608812"/>
              <a:gd name="connsiteX53721" fmla="*/ 7262104 w 12184637"/>
              <a:gd name="connsiteY53721" fmla="*/ 2794884 h 4608812"/>
              <a:gd name="connsiteX53722" fmla="*/ 7256435 w 12184637"/>
              <a:gd name="connsiteY53722" fmla="*/ 2800332 h 4608812"/>
              <a:gd name="connsiteX53723" fmla="*/ 7261883 w 12184637"/>
              <a:gd name="connsiteY53723" fmla="*/ 2806001 h 4608812"/>
              <a:gd name="connsiteX53724" fmla="*/ 7355458 w 12184637"/>
              <a:gd name="connsiteY53724" fmla="*/ 2807694 h 4608812"/>
              <a:gd name="connsiteX53725" fmla="*/ 7355605 w 12184637"/>
              <a:gd name="connsiteY53725" fmla="*/ 2807694 h 4608812"/>
              <a:gd name="connsiteX53726" fmla="*/ 7361127 w 12184637"/>
              <a:gd name="connsiteY53726" fmla="*/ 2802246 h 4608812"/>
              <a:gd name="connsiteX53727" fmla="*/ 7355679 w 12184637"/>
              <a:gd name="connsiteY53727" fmla="*/ 2807768 h 4608812"/>
              <a:gd name="connsiteX53728" fmla="*/ 7435266 w 12184637"/>
              <a:gd name="connsiteY53728" fmla="*/ 2806075 h 4608812"/>
              <a:gd name="connsiteX53729" fmla="*/ 7440714 w 12184637"/>
              <a:gd name="connsiteY53729" fmla="*/ 2800406 h 4608812"/>
              <a:gd name="connsiteX53730" fmla="*/ 7435118 w 12184637"/>
              <a:gd name="connsiteY53730" fmla="*/ 2794958 h 4608812"/>
              <a:gd name="connsiteX53731" fmla="*/ 7435045 w 12184637"/>
              <a:gd name="connsiteY53731" fmla="*/ 2794958 h 4608812"/>
              <a:gd name="connsiteX53732" fmla="*/ 7355458 w 12184637"/>
              <a:gd name="connsiteY53732" fmla="*/ 2796651 h 4608812"/>
              <a:gd name="connsiteX53733" fmla="*/ 7350010 w 12184637"/>
              <a:gd name="connsiteY53733" fmla="*/ 2802320 h 4608812"/>
              <a:gd name="connsiteX53734" fmla="*/ 7355605 w 12184637"/>
              <a:gd name="connsiteY53734" fmla="*/ 2807768 h 4608812"/>
              <a:gd name="connsiteX53735" fmla="*/ 7355679 w 12184637"/>
              <a:gd name="connsiteY53735" fmla="*/ 2807768 h 4608812"/>
              <a:gd name="connsiteX53736" fmla="*/ 7435266 w 12184637"/>
              <a:gd name="connsiteY53736" fmla="*/ 2806075 h 4608812"/>
              <a:gd name="connsiteX53737" fmla="*/ 7495784 w 12184637"/>
              <a:gd name="connsiteY53737" fmla="*/ 2805191 h 4608812"/>
              <a:gd name="connsiteX53738" fmla="*/ 7501306 w 12184637"/>
              <a:gd name="connsiteY53738" fmla="*/ 2799522 h 4608812"/>
              <a:gd name="connsiteX53739" fmla="*/ 7495710 w 12184637"/>
              <a:gd name="connsiteY53739" fmla="*/ 2794000 h 4608812"/>
              <a:gd name="connsiteX53740" fmla="*/ 7495636 w 12184637"/>
              <a:gd name="connsiteY53740" fmla="*/ 2794000 h 4608812"/>
              <a:gd name="connsiteX53741" fmla="*/ 7435118 w 12184637"/>
              <a:gd name="connsiteY53741" fmla="*/ 2794884 h 4608812"/>
              <a:gd name="connsiteX53742" fmla="*/ 7429597 w 12184637"/>
              <a:gd name="connsiteY53742" fmla="*/ 2800553 h 4608812"/>
              <a:gd name="connsiteX53743" fmla="*/ 7435266 w 12184637"/>
              <a:gd name="connsiteY53743" fmla="*/ 2806075 h 4608812"/>
              <a:gd name="connsiteX53744" fmla="*/ 7435266 w 12184637"/>
              <a:gd name="connsiteY53744" fmla="*/ 2806075 h 4608812"/>
              <a:gd name="connsiteX53745" fmla="*/ 7536718 w 12184637"/>
              <a:gd name="connsiteY53745" fmla="*/ 2801142 h 4608812"/>
              <a:gd name="connsiteX53746" fmla="*/ 7531344 w 12184637"/>
              <a:gd name="connsiteY53746" fmla="*/ 2795399 h 4608812"/>
              <a:gd name="connsiteX53747" fmla="*/ 7495931 w 12184637"/>
              <a:gd name="connsiteY53747" fmla="*/ 2794074 h 4608812"/>
              <a:gd name="connsiteX53748" fmla="*/ 7490188 w 12184637"/>
              <a:gd name="connsiteY53748" fmla="*/ 2799448 h 4608812"/>
              <a:gd name="connsiteX53749" fmla="*/ 7495563 w 12184637"/>
              <a:gd name="connsiteY53749" fmla="*/ 2805191 h 4608812"/>
              <a:gd name="connsiteX53750" fmla="*/ 7530976 w 12184637"/>
              <a:gd name="connsiteY53750" fmla="*/ 2806516 h 4608812"/>
              <a:gd name="connsiteX53751" fmla="*/ 7531197 w 12184637"/>
              <a:gd name="connsiteY53751" fmla="*/ 2806516 h 4608812"/>
              <a:gd name="connsiteX53752" fmla="*/ 7536718 w 12184637"/>
              <a:gd name="connsiteY53752" fmla="*/ 2801142 h 4608812"/>
              <a:gd name="connsiteX53753" fmla="*/ 1946583 w 12184637"/>
              <a:gd name="connsiteY53753" fmla="*/ 1913835 h 4608812"/>
              <a:gd name="connsiteX53754" fmla="*/ 1954829 w 12184637"/>
              <a:gd name="connsiteY53754" fmla="*/ 1910522 h 4608812"/>
              <a:gd name="connsiteX53755" fmla="*/ 1957921 w 12184637"/>
              <a:gd name="connsiteY53755" fmla="*/ 1903307 h 4608812"/>
              <a:gd name="connsiteX53756" fmla="*/ 1950706 w 12184637"/>
              <a:gd name="connsiteY53756" fmla="*/ 1900215 h 4608812"/>
              <a:gd name="connsiteX53757" fmla="*/ 1942460 w 12184637"/>
              <a:gd name="connsiteY53757" fmla="*/ 1903528 h 4608812"/>
              <a:gd name="connsiteX53758" fmla="*/ 1939368 w 12184637"/>
              <a:gd name="connsiteY53758" fmla="*/ 1910743 h 4608812"/>
              <a:gd name="connsiteX53759" fmla="*/ 1944595 w 12184637"/>
              <a:gd name="connsiteY53759" fmla="*/ 1914203 h 4608812"/>
              <a:gd name="connsiteX53760" fmla="*/ 1946583 w 12184637"/>
              <a:gd name="connsiteY53760" fmla="*/ 1913835 h 4608812"/>
              <a:gd name="connsiteX53761" fmla="*/ 1956449 w 12184637"/>
              <a:gd name="connsiteY53761" fmla="*/ 1909565 h 4608812"/>
              <a:gd name="connsiteX53762" fmla="*/ 1957406 w 12184637"/>
              <a:gd name="connsiteY53762" fmla="*/ 1908681 h 4608812"/>
              <a:gd name="connsiteX53763" fmla="*/ 1957848 w 12184637"/>
              <a:gd name="connsiteY53763" fmla="*/ 1900804 h 4608812"/>
              <a:gd name="connsiteX53764" fmla="*/ 1949970 w 12184637"/>
              <a:gd name="connsiteY53764" fmla="*/ 1900362 h 4608812"/>
              <a:gd name="connsiteX53765" fmla="*/ 1949013 w 12184637"/>
              <a:gd name="connsiteY53765" fmla="*/ 1901245 h 4608812"/>
              <a:gd name="connsiteX53766" fmla="*/ 1948571 w 12184637"/>
              <a:gd name="connsiteY53766" fmla="*/ 1909123 h 4608812"/>
              <a:gd name="connsiteX53767" fmla="*/ 1952768 w 12184637"/>
              <a:gd name="connsiteY53767" fmla="*/ 1910964 h 4608812"/>
              <a:gd name="connsiteX53768" fmla="*/ 1956449 w 12184637"/>
              <a:gd name="connsiteY53768" fmla="*/ 1909565 h 4608812"/>
              <a:gd name="connsiteX53769" fmla="*/ 1957332 w 12184637"/>
              <a:gd name="connsiteY53769" fmla="*/ 1908755 h 4608812"/>
              <a:gd name="connsiteX53770" fmla="*/ 1993334 w 12184637"/>
              <a:gd name="connsiteY53770" fmla="*/ 1877392 h 4608812"/>
              <a:gd name="connsiteX53771" fmla="*/ 1993923 w 12184637"/>
              <a:gd name="connsiteY53771" fmla="*/ 1869514 h 4608812"/>
              <a:gd name="connsiteX53772" fmla="*/ 1986045 w 12184637"/>
              <a:gd name="connsiteY53772" fmla="*/ 1868925 h 4608812"/>
              <a:gd name="connsiteX53773" fmla="*/ 1950043 w 12184637"/>
              <a:gd name="connsiteY53773" fmla="*/ 1900288 h 4608812"/>
              <a:gd name="connsiteX53774" fmla="*/ 1949454 w 12184637"/>
              <a:gd name="connsiteY53774" fmla="*/ 1908166 h 4608812"/>
              <a:gd name="connsiteX53775" fmla="*/ 1953724 w 12184637"/>
              <a:gd name="connsiteY53775" fmla="*/ 1910080 h 4608812"/>
              <a:gd name="connsiteX53776" fmla="*/ 1957332 w 12184637"/>
              <a:gd name="connsiteY53776" fmla="*/ 1908755 h 4608812"/>
              <a:gd name="connsiteX53777" fmla="*/ 1993334 w 12184637"/>
              <a:gd name="connsiteY53777" fmla="*/ 1877392 h 4608812"/>
              <a:gd name="connsiteX53778" fmla="*/ 2043324 w 12184637"/>
              <a:gd name="connsiteY53778" fmla="*/ 1833880 h 4608812"/>
              <a:gd name="connsiteX53779" fmla="*/ 2043839 w 12184637"/>
              <a:gd name="connsiteY53779" fmla="*/ 1826003 h 4608812"/>
              <a:gd name="connsiteX53780" fmla="*/ 2035962 w 12184637"/>
              <a:gd name="connsiteY53780" fmla="*/ 1825487 h 4608812"/>
              <a:gd name="connsiteX53781" fmla="*/ 1985971 w 12184637"/>
              <a:gd name="connsiteY53781" fmla="*/ 1868998 h 4608812"/>
              <a:gd name="connsiteX53782" fmla="*/ 1985456 w 12184637"/>
              <a:gd name="connsiteY53782" fmla="*/ 1876876 h 4608812"/>
              <a:gd name="connsiteX53783" fmla="*/ 1989726 w 12184637"/>
              <a:gd name="connsiteY53783" fmla="*/ 1878790 h 4608812"/>
              <a:gd name="connsiteX53784" fmla="*/ 1993334 w 12184637"/>
              <a:gd name="connsiteY53784" fmla="*/ 1877392 h 4608812"/>
              <a:gd name="connsiteX53785" fmla="*/ 2043324 w 12184637"/>
              <a:gd name="connsiteY53785" fmla="*/ 1833880 h 4608812"/>
              <a:gd name="connsiteX53786" fmla="*/ 2045312 w 12184637"/>
              <a:gd name="connsiteY53786" fmla="*/ 1832187 h 4608812"/>
              <a:gd name="connsiteX53787" fmla="*/ 2045901 w 12184637"/>
              <a:gd name="connsiteY53787" fmla="*/ 1824309 h 4608812"/>
              <a:gd name="connsiteX53788" fmla="*/ 2038023 w 12184637"/>
              <a:gd name="connsiteY53788" fmla="*/ 1823720 h 4608812"/>
              <a:gd name="connsiteX53789" fmla="*/ 2036035 w 12184637"/>
              <a:gd name="connsiteY53789" fmla="*/ 1825414 h 4608812"/>
              <a:gd name="connsiteX53790" fmla="*/ 2035446 w 12184637"/>
              <a:gd name="connsiteY53790" fmla="*/ 1833291 h 4608812"/>
              <a:gd name="connsiteX53791" fmla="*/ 2039717 w 12184637"/>
              <a:gd name="connsiteY53791" fmla="*/ 1835205 h 4608812"/>
              <a:gd name="connsiteX53792" fmla="*/ 2043324 w 12184637"/>
              <a:gd name="connsiteY53792" fmla="*/ 1833880 h 4608812"/>
              <a:gd name="connsiteX53793" fmla="*/ 2046122 w 12184637"/>
              <a:gd name="connsiteY53793" fmla="*/ 1831230 h 4608812"/>
              <a:gd name="connsiteX53794" fmla="*/ 2063423 w 12184637"/>
              <a:gd name="connsiteY53794" fmla="*/ 1807597 h 4608812"/>
              <a:gd name="connsiteX53795" fmla="*/ 2062245 w 12184637"/>
              <a:gd name="connsiteY53795" fmla="*/ 1799793 h 4608812"/>
              <a:gd name="connsiteX53796" fmla="*/ 2054441 w 12184637"/>
              <a:gd name="connsiteY53796" fmla="*/ 1800971 h 4608812"/>
              <a:gd name="connsiteX53797" fmla="*/ 2037140 w 12184637"/>
              <a:gd name="connsiteY53797" fmla="*/ 1824604 h 4608812"/>
              <a:gd name="connsiteX53798" fmla="*/ 2038318 w 12184637"/>
              <a:gd name="connsiteY53798" fmla="*/ 1832408 h 4608812"/>
              <a:gd name="connsiteX53799" fmla="*/ 2041631 w 12184637"/>
              <a:gd name="connsiteY53799" fmla="*/ 1833512 h 4608812"/>
              <a:gd name="connsiteX53800" fmla="*/ 2046122 w 12184637"/>
              <a:gd name="connsiteY53800" fmla="*/ 1831230 h 4608812"/>
              <a:gd name="connsiteX53801" fmla="*/ 2063423 w 12184637"/>
              <a:gd name="connsiteY53801" fmla="*/ 1807670 h 4608812"/>
              <a:gd name="connsiteX53802" fmla="*/ 2116137 w 12184637"/>
              <a:gd name="connsiteY53802" fmla="*/ 1735593 h 4608812"/>
              <a:gd name="connsiteX53803" fmla="*/ 2114959 w 12184637"/>
              <a:gd name="connsiteY53803" fmla="*/ 1727789 h 4608812"/>
              <a:gd name="connsiteX53804" fmla="*/ 2107155 w 12184637"/>
              <a:gd name="connsiteY53804" fmla="*/ 1728967 h 4608812"/>
              <a:gd name="connsiteX53805" fmla="*/ 2054441 w 12184637"/>
              <a:gd name="connsiteY53805" fmla="*/ 1801044 h 4608812"/>
              <a:gd name="connsiteX53806" fmla="*/ 2055619 w 12184637"/>
              <a:gd name="connsiteY53806" fmla="*/ 1808848 h 4608812"/>
              <a:gd name="connsiteX53807" fmla="*/ 2058932 w 12184637"/>
              <a:gd name="connsiteY53807" fmla="*/ 1809953 h 4608812"/>
              <a:gd name="connsiteX53808" fmla="*/ 2063423 w 12184637"/>
              <a:gd name="connsiteY53808" fmla="*/ 1807670 h 4608812"/>
              <a:gd name="connsiteX53809" fmla="*/ 2116432 w 12184637"/>
              <a:gd name="connsiteY53809" fmla="*/ 1735225 h 4608812"/>
              <a:gd name="connsiteX53810" fmla="*/ 2115401 w 12184637"/>
              <a:gd name="connsiteY53810" fmla="*/ 1727421 h 4608812"/>
              <a:gd name="connsiteX53811" fmla="*/ 2107597 w 12184637"/>
              <a:gd name="connsiteY53811" fmla="*/ 1728452 h 4608812"/>
              <a:gd name="connsiteX53812" fmla="*/ 2107229 w 12184637"/>
              <a:gd name="connsiteY53812" fmla="*/ 1728967 h 4608812"/>
              <a:gd name="connsiteX53813" fmla="*/ 2108407 w 12184637"/>
              <a:gd name="connsiteY53813" fmla="*/ 1736550 h 4608812"/>
              <a:gd name="connsiteX53814" fmla="*/ 2111646 w 12184637"/>
              <a:gd name="connsiteY53814" fmla="*/ 1737655 h 4608812"/>
              <a:gd name="connsiteX53815" fmla="*/ 2116432 w 12184637"/>
              <a:gd name="connsiteY53815" fmla="*/ 1735225 h 4608812"/>
              <a:gd name="connsiteX53816" fmla="*/ 2117094 w 12184637"/>
              <a:gd name="connsiteY53816" fmla="*/ 1734047 h 4608812"/>
              <a:gd name="connsiteX53817" fmla="*/ 2121659 w 12184637"/>
              <a:gd name="connsiteY53817" fmla="*/ 1723814 h 4608812"/>
              <a:gd name="connsiteX53818" fmla="*/ 2118788 w 12184637"/>
              <a:gd name="connsiteY53818" fmla="*/ 1716451 h 4608812"/>
              <a:gd name="connsiteX53819" fmla="*/ 2111425 w 12184637"/>
              <a:gd name="connsiteY53819" fmla="*/ 1719323 h 4608812"/>
              <a:gd name="connsiteX53820" fmla="*/ 2106861 w 12184637"/>
              <a:gd name="connsiteY53820" fmla="*/ 1729556 h 4608812"/>
              <a:gd name="connsiteX53821" fmla="*/ 2109732 w 12184637"/>
              <a:gd name="connsiteY53821" fmla="*/ 1736918 h 4608812"/>
              <a:gd name="connsiteX53822" fmla="*/ 2112014 w 12184637"/>
              <a:gd name="connsiteY53822" fmla="*/ 1737360 h 4608812"/>
              <a:gd name="connsiteX53823" fmla="*/ 2117094 w 12184637"/>
              <a:gd name="connsiteY53823" fmla="*/ 1734047 h 4608812"/>
              <a:gd name="connsiteX53824" fmla="*/ 2121659 w 12184637"/>
              <a:gd name="connsiteY53824" fmla="*/ 1723814 h 4608812"/>
              <a:gd name="connsiteX53825" fmla="*/ 2166937 w 12184637"/>
              <a:gd name="connsiteY53825" fmla="*/ 1621993 h 4608812"/>
              <a:gd name="connsiteX53826" fmla="*/ 2164140 w 12184637"/>
              <a:gd name="connsiteY53826" fmla="*/ 1614630 h 4608812"/>
              <a:gd name="connsiteX53827" fmla="*/ 2156777 w 12184637"/>
              <a:gd name="connsiteY53827" fmla="*/ 1617428 h 4608812"/>
              <a:gd name="connsiteX53828" fmla="*/ 2111499 w 12184637"/>
              <a:gd name="connsiteY53828" fmla="*/ 1719249 h 4608812"/>
              <a:gd name="connsiteX53829" fmla="*/ 2114297 w 12184637"/>
              <a:gd name="connsiteY53829" fmla="*/ 1726611 h 4608812"/>
              <a:gd name="connsiteX53830" fmla="*/ 2116579 w 12184637"/>
              <a:gd name="connsiteY53830" fmla="*/ 1727127 h 4608812"/>
              <a:gd name="connsiteX53831" fmla="*/ 2121659 w 12184637"/>
              <a:gd name="connsiteY53831" fmla="*/ 1723814 h 4608812"/>
              <a:gd name="connsiteX53832" fmla="*/ 2167158 w 12184637"/>
              <a:gd name="connsiteY53832" fmla="*/ 1621551 h 4608812"/>
              <a:gd name="connsiteX53833" fmla="*/ 2164434 w 12184637"/>
              <a:gd name="connsiteY53833" fmla="*/ 1614189 h 4608812"/>
              <a:gd name="connsiteX53834" fmla="*/ 2157072 w 12184637"/>
              <a:gd name="connsiteY53834" fmla="*/ 1616913 h 4608812"/>
              <a:gd name="connsiteX53835" fmla="*/ 2156851 w 12184637"/>
              <a:gd name="connsiteY53835" fmla="*/ 1617428 h 4608812"/>
              <a:gd name="connsiteX53836" fmla="*/ 2159722 w 12184637"/>
              <a:gd name="connsiteY53836" fmla="*/ 1624570 h 4608812"/>
              <a:gd name="connsiteX53837" fmla="*/ 2161931 w 12184637"/>
              <a:gd name="connsiteY53837" fmla="*/ 1625011 h 4608812"/>
              <a:gd name="connsiteX53838" fmla="*/ 2167158 w 12184637"/>
              <a:gd name="connsiteY53838" fmla="*/ 1621551 h 4608812"/>
              <a:gd name="connsiteX53839" fmla="*/ 2167526 w 12184637"/>
              <a:gd name="connsiteY53839" fmla="*/ 1620447 h 4608812"/>
              <a:gd name="connsiteX53840" fmla="*/ 2167895 w 12184637"/>
              <a:gd name="connsiteY53840" fmla="*/ 1618753 h 4608812"/>
              <a:gd name="connsiteX53841" fmla="*/ 2163698 w 12184637"/>
              <a:gd name="connsiteY53841" fmla="*/ 1612054 h 4608812"/>
              <a:gd name="connsiteX53842" fmla="*/ 2156998 w 12184637"/>
              <a:gd name="connsiteY53842" fmla="*/ 1616250 h 4608812"/>
              <a:gd name="connsiteX53843" fmla="*/ 2156630 w 12184637"/>
              <a:gd name="connsiteY53843" fmla="*/ 1617943 h 4608812"/>
              <a:gd name="connsiteX53844" fmla="*/ 2160827 w 12184637"/>
              <a:gd name="connsiteY53844" fmla="*/ 1624643 h 4608812"/>
              <a:gd name="connsiteX53845" fmla="*/ 2162078 w 12184637"/>
              <a:gd name="connsiteY53845" fmla="*/ 1624790 h 4608812"/>
              <a:gd name="connsiteX53846" fmla="*/ 2167526 w 12184637"/>
              <a:gd name="connsiteY53846" fmla="*/ 1620447 h 4608812"/>
              <a:gd name="connsiteX53847" fmla="*/ 2167895 w 12184637"/>
              <a:gd name="connsiteY53847" fmla="*/ 1618827 h 4608812"/>
              <a:gd name="connsiteX53848" fmla="*/ 2196755 w 12184637"/>
              <a:gd name="connsiteY53848" fmla="*/ 1495066 h 4608812"/>
              <a:gd name="connsiteX53849" fmla="*/ 2192558 w 12184637"/>
              <a:gd name="connsiteY53849" fmla="*/ 1488367 h 4608812"/>
              <a:gd name="connsiteX53850" fmla="*/ 2185859 w 12184637"/>
              <a:gd name="connsiteY53850" fmla="*/ 1492563 h 4608812"/>
              <a:gd name="connsiteX53851" fmla="*/ 2156998 w 12184637"/>
              <a:gd name="connsiteY53851" fmla="*/ 1616324 h 4608812"/>
              <a:gd name="connsiteX53852" fmla="*/ 2161195 w 12184637"/>
              <a:gd name="connsiteY53852" fmla="*/ 1623023 h 4608812"/>
              <a:gd name="connsiteX53853" fmla="*/ 2162520 w 12184637"/>
              <a:gd name="connsiteY53853" fmla="*/ 1623171 h 4608812"/>
              <a:gd name="connsiteX53854" fmla="*/ 2167895 w 12184637"/>
              <a:gd name="connsiteY53854" fmla="*/ 1618827 h 4608812"/>
              <a:gd name="connsiteX53855" fmla="*/ 2196902 w 12184637"/>
              <a:gd name="connsiteY53855" fmla="*/ 1494109 h 4608812"/>
              <a:gd name="connsiteX53856" fmla="*/ 2204780 w 12184637"/>
              <a:gd name="connsiteY53856" fmla="*/ 1359452 h 4608812"/>
              <a:gd name="connsiteX53857" fmla="*/ 2199552 w 12184637"/>
              <a:gd name="connsiteY53857" fmla="*/ 1353563 h 4608812"/>
              <a:gd name="connsiteX53858" fmla="*/ 2193663 w 12184637"/>
              <a:gd name="connsiteY53858" fmla="*/ 1358790 h 4608812"/>
              <a:gd name="connsiteX53859" fmla="*/ 2185785 w 12184637"/>
              <a:gd name="connsiteY53859" fmla="*/ 1493447 h 4608812"/>
              <a:gd name="connsiteX53860" fmla="*/ 2191012 w 12184637"/>
              <a:gd name="connsiteY53860" fmla="*/ 1499336 h 4608812"/>
              <a:gd name="connsiteX53861" fmla="*/ 2191380 w 12184637"/>
              <a:gd name="connsiteY53861" fmla="*/ 1499336 h 4608812"/>
              <a:gd name="connsiteX53862" fmla="*/ 2196902 w 12184637"/>
              <a:gd name="connsiteY53862" fmla="*/ 1494109 h 4608812"/>
              <a:gd name="connsiteX53863" fmla="*/ 2199773 w 12184637"/>
              <a:gd name="connsiteY53863" fmla="*/ 1364753 h 4608812"/>
              <a:gd name="connsiteX53864" fmla="*/ 2204780 w 12184637"/>
              <a:gd name="connsiteY53864" fmla="*/ 1358642 h 4608812"/>
              <a:gd name="connsiteX53865" fmla="*/ 2190865 w 12184637"/>
              <a:gd name="connsiteY53865" fmla="*/ 1218464 h 4608812"/>
              <a:gd name="connsiteX53866" fmla="*/ 2184754 w 12184637"/>
              <a:gd name="connsiteY53866" fmla="*/ 1213458 h 4608812"/>
              <a:gd name="connsiteX53867" fmla="*/ 2179748 w 12184637"/>
              <a:gd name="connsiteY53867" fmla="*/ 1219568 h 4608812"/>
              <a:gd name="connsiteX53868" fmla="*/ 2193663 w 12184637"/>
              <a:gd name="connsiteY53868" fmla="*/ 1359747 h 4608812"/>
              <a:gd name="connsiteX53869" fmla="*/ 2199258 w 12184637"/>
              <a:gd name="connsiteY53869" fmla="*/ 1364753 h 4608812"/>
              <a:gd name="connsiteX53870" fmla="*/ 2199773 w 12184637"/>
              <a:gd name="connsiteY53870" fmla="*/ 1364753 h 4608812"/>
              <a:gd name="connsiteX53871" fmla="*/ 2186668 w 12184637"/>
              <a:gd name="connsiteY53871" fmla="*/ 1224354 h 4608812"/>
              <a:gd name="connsiteX53872" fmla="*/ 2190718 w 12184637"/>
              <a:gd name="connsiteY53872" fmla="*/ 1217580 h 4608812"/>
              <a:gd name="connsiteX53873" fmla="*/ 2161710 w 12184637"/>
              <a:gd name="connsiteY53873" fmla="*/ 1103759 h 4608812"/>
              <a:gd name="connsiteX53874" fmla="*/ 2154937 w 12184637"/>
              <a:gd name="connsiteY53874" fmla="*/ 1099710 h 4608812"/>
              <a:gd name="connsiteX53875" fmla="*/ 2150888 w 12184637"/>
              <a:gd name="connsiteY53875" fmla="*/ 1106483 h 4608812"/>
              <a:gd name="connsiteX53876" fmla="*/ 2179895 w 12184637"/>
              <a:gd name="connsiteY53876" fmla="*/ 1220305 h 4608812"/>
              <a:gd name="connsiteX53877" fmla="*/ 2185343 w 12184637"/>
              <a:gd name="connsiteY53877" fmla="*/ 1224501 h 4608812"/>
              <a:gd name="connsiteX53878" fmla="*/ 2186668 w 12184637"/>
              <a:gd name="connsiteY53878" fmla="*/ 1224354 h 4608812"/>
              <a:gd name="connsiteX53879" fmla="*/ 2157661 w 12184637"/>
              <a:gd name="connsiteY53879" fmla="*/ 1110532 h 4608812"/>
              <a:gd name="connsiteX53880" fmla="*/ 2161710 w 12184637"/>
              <a:gd name="connsiteY53880" fmla="*/ 1103759 h 4608812"/>
              <a:gd name="connsiteX53881" fmla="*/ 2155011 w 12184637"/>
              <a:gd name="connsiteY53881" fmla="*/ 1077402 h 4608812"/>
              <a:gd name="connsiteX53882" fmla="*/ 2148237 w 12184637"/>
              <a:gd name="connsiteY53882" fmla="*/ 1073353 h 4608812"/>
              <a:gd name="connsiteX53883" fmla="*/ 2144188 w 12184637"/>
              <a:gd name="connsiteY53883" fmla="*/ 1080126 h 4608812"/>
              <a:gd name="connsiteX53884" fmla="*/ 2150888 w 12184637"/>
              <a:gd name="connsiteY53884" fmla="*/ 1106483 h 4608812"/>
              <a:gd name="connsiteX53885" fmla="*/ 2156336 w 12184637"/>
              <a:gd name="connsiteY53885" fmla="*/ 1110680 h 4608812"/>
              <a:gd name="connsiteX53886" fmla="*/ 2157661 w 12184637"/>
              <a:gd name="connsiteY53886" fmla="*/ 1110532 h 4608812"/>
              <a:gd name="connsiteX53887" fmla="*/ 2150961 w 12184637"/>
              <a:gd name="connsiteY53887" fmla="*/ 1084175 h 4608812"/>
              <a:gd name="connsiteX53888" fmla="*/ 2155011 w 12184637"/>
              <a:gd name="connsiteY53888" fmla="*/ 1077402 h 4608812"/>
              <a:gd name="connsiteX53889" fmla="*/ 2154569 w 12184637"/>
              <a:gd name="connsiteY53889" fmla="*/ 1075561 h 4608812"/>
              <a:gd name="connsiteX53890" fmla="*/ 2147795 w 12184637"/>
              <a:gd name="connsiteY53890" fmla="*/ 1071512 h 4608812"/>
              <a:gd name="connsiteX53891" fmla="*/ 2143746 w 12184637"/>
              <a:gd name="connsiteY53891" fmla="*/ 1078285 h 4608812"/>
              <a:gd name="connsiteX53892" fmla="*/ 2144188 w 12184637"/>
              <a:gd name="connsiteY53892" fmla="*/ 1080126 h 4608812"/>
              <a:gd name="connsiteX53893" fmla="*/ 2149636 w 12184637"/>
              <a:gd name="connsiteY53893" fmla="*/ 1084322 h 4608812"/>
              <a:gd name="connsiteX53894" fmla="*/ 2150961 w 12184637"/>
              <a:gd name="connsiteY53894" fmla="*/ 1084175 h 4608812"/>
              <a:gd name="connsiteX53895" fmla="*/ 2151108 w 12184637"/>
              <a:gd name="connsiteY53895" fmla="*/ 1081525 h 4608812"/>
              <a:gd name="connsiteX53896" fmla="*/ 2153833 w 12184637"/>
              <a:gd name="connsiteY53896" fmla="*/ 1073721 h 4608812"/>
              <a:gd name="connsiteX53897" fmla="*/ 2146544 w 12184637"/>
              <a:gd name="connsiteY53897" fmla="*/ 1070776 h 4608812"/>
              <a:gd name="connsiteX53898" fmla="*/ 2143599 w 12184637"/>
              <a:gd name="connsiteY53898" fmla="*/ 1078064 h 4608812"/>
              <a:gd name="connsiteX53899" fmla="*/ 2144041 w 12184637"/>
              <a:gd name="connsiteY53899" fmla="*/ 1079022 h 4608812"/>
              <a:gd name="connsiteX53900" fmla="*/ 2148679 w 12184637"/>
              <a:gd name="connsiteY53900" fmla="*/ 1082040 h 4608812"/>
              <a:gd name="connsiteX53901" fmla="*/ 2151108 w 12184637"/>
              <a:gd name="connsiteY53901" fmla="*/ 1081525 h 4608812"/>
              <a:gd name="connsiteX53902" fmla="*/ 2150814 w 12184637"/>
              <a:gd name="connsiteY53902" fmla="*/ 1081083 h 4608812"/>
              <a:gd name="connsiteX53903" fmla="*/ 2153833 w 12184637"/>
              <a:gd name="connsiteY53903" fmla="*/ 1073794 h 4608812"/>
              <a:gd name="connsiteX53904" fmla="*/ 2110689 w 12184637"/>
              <a:gd name="connsiteY53904" fmla="*/ 969544 h 4608812"/>
              <a:gd name="connsiteX53905" fmla="*/ 2103401 w 12184637"/>
              <a:gd name="connsiteY53905" fmla="*/ 966525 h 4608812"/>
              <a:gd name="connsiteX53906" fmla="*/ 2100382 w 12184637"/>
              <a:gd name="connsiteY53906" fmla="*/ 973814 h 4608812"/>
              <a:gd name="connsiteX53907" fmla="*/ 2143525 w 12184637"/>
              <a:gd name="connsiteY53907" fmla="*/ 1078064 h 4608812"/>
              <a:gd name="connsiteX53908" fmla="*/ 2148752 w 12184637"/>
              <a:gd name="connsiteY53908" fmla="*/ 1081525 h 4608812"/>
              <a:gd name="connsiteX53909" fmla="*/ 2150814 w 12184637"/>
              <a:gd name="connsiteY53909" fmla="*/ 1081083 h 4608812"/>
              <a:gd name="connsiteX53910" fmla="*/ 2107744 w 12184637"/>
              <a:gd name="connsiteY53910" fmla="*/ 976833 h 4608812"/>
              <a:gd name="connsiteX53911" fmla="*/ 2110763 w 12184637"/>
              <a:gd name="connsiteY53911" fmla="*/ 969544 h 4608812"/>
              <a:gd name="connsiteX53912" fmla="*/ 2097216 w 12184637"/>
              <a:gd name="connsiteY53912" fmla="*/ 936782 h 4608812"/>
              <a:gd name="connsiteX53913" fmla="*/ 2089927 w 12184637"/>
              <a:gd name="connsiteY53913" fmla="*/ 933763 h 4608812"/>
              <a:gd name="connsiteX53914" fmla="*/ 2086909 w 12184637"/>
              <a:gd name="connsiteY53914" fmla="*/ 941052 h 4608812"/>
              <a:gd name="connsiteX53915" fmla="*/ 2100456 w 12184637"/>
              <a:gd name="connsiteY53915" fmla="*/ 973814 h 4608812"/>
              <a:gd name="connsiteX53916" fmla="*/ 2105683 w 12184637"/>
              <a:gd name="connsiteY53916" fmla="*/ 977274 h 4608812"/>
              <a:gd name="connsiteX53917" fmla="*/ 2107744 w 12184637"/>
              <a:gd name="connsiteY53917" fmla="*/ 976833 h 4608812"/>
              <a:gd name="connsiteX53918" fmla="*/ 2094934 w 12184637"/>
              <a:gd name="connsiteY53918" fmla="*/ 943702 h 4608812"/>
              <a:gd name="connsiteX53919" fmla="*/ 2096848 w 12184637"/>
              <a:gd name="connsiteY53919" fmla="*/ 936045 h 4608812"/>
              <a:gd name="connsiteX53920" fmla="*/ 2089338 w 12184637"/>
              <a:gd name="connsiteY53920" fmla="*/ 923456 h 4608812"/>
              <a:gd name="connsiteX53921" fmla="*/ 2081682 w 12184637"/>
              <a:gd name="connsiteY53921" fmla="*/ 921542 h 4608812"/>
              <a:gd name="connsiteX53922" fmla="*/ 2079768 w 12184637"/>
              <a:gd name="connsiteY53922" fmla="*/ 929198 h 4608812"/>
              <a:gd name="connsiteX53923" fmla="*/ 2087277 w 12184637"/>
              <a:gd name="connsiteY53923" fmla="*/ 941788 h 4608812"/>
              <a:gd name="connsiteX53924" fmla="*/ 2092062 w 12184637"/>
              <a:gd name="connsiteY53924" fmla="*/ 944512 h 4608812"/>
              <a:gd name="connsiteX53925" fmla="*/ 2094934 w 12184637"/>
              <a:gd name="connsiteY53925" fmla="*/ 943702 h 4608812"/>
              <a:gd name="connsiteX53926" fmla="*/ 2087424 w 12184637"/>
              <a:gd name="connsiteY53926" fmla="*/ 931113 h 4608812"/>
              <a:gd name="connsiteX53927" fmla="*/ 2089338 w 12184637"/>
              <a:gd name="connsiteY53927" fmla="*/ 923456 h 4608812"/>
              <a:gd name="connsiteX53928" fmla="*/ 2026096 w 12184637"/>
              <a:gd name="connsiteY53928" fmla="*/ 817659 h 4608812"/>
              <a:gd name="connsiteX53929" fmla="*/ 2018439 w 12184637"/>
              <a:gd name="connsiteY53929" fmla="*/ 815745 h 4608812"/>
              <a:gd name="connsiteX53930" fmla="*/ 2016525 w 12184637"/>
              <a:gd name="connsiteY53930" fmla="*/ 823402 h 4608812"/>
              <a:gd name="connsiteX53931" fmla="*/ 2079768 w 12184637"/>
              <a:gd name="connsiteY53931" fmla="*/ 929198 h 4608812"/>
              <a:gd name="connsiteX53932" fmla="*/ 2084553 w 12184637"/>
              <a:gd name="connsiteY53932" fmla="*/ 931922 h 4608812"/>
              <a:gd name="connsiteX53933" fmla="*/ 2087424 w 12184637"/>
              <a:gd name="connsiteY53933" fmla="*/ 931113 h 4608812"/>
              <a:gd name="connsiteX53934" fmla="*/ 2024108 w 12184637"/>
              <a:gd name="connsiteY53934" fmla="*/ 825316 h 4608812"/>
              <a:gd name="connsiteX53935" fmla="*/ 2026022 w 12184637"/>
              <a:gd name="connsiteY53935" fmla="*/ 817659 h 4608812"/>
              <a:gd name="connsiteX53936" fmla="*/ 2022341 w 12184637"/>
              <a:gd name="connsiteY53936" fmla="*/ 811549 h 4608812"/>
              <a:gd name="connsiteX53937" fmla="*/ 2014685 w 12184637"/>
              <a:gd name="connsiteY53937" fmla="*/ 809634 h 4608812"/>
              <a:gd name="connsiteX53938" fmla="*/ 2012770 w 12184637"/>
              <a:gd name="connsiteY53938" fmla="*/ 817291 h 4608812"/>
              <a:gd name="connsiteX53939" fmla="*/ 2016452 w 12184637"/>
              <a:gd name="connsiteY53939" fmla="*/ 823402 h 4608812"/>
              <a:gd name="connsiteX53940" fmla="*/ 2021311 w 12184637"/>
              <a:gd name="connsiteY53940" fmla="*/ 826126 h 4608812"/>
              <a:gd name="connsiteX53941" fmla="*/ 2024108 w 12184637"/>
              <a:gd name="connsiteY53941" fmla="*/ 825316 h 4608812"/>
              <a:gd name="connsiteX53942" fmla="*/ 2020501 w 12184637"/>
              <a:gd name="connsiteY53942" fmla="*/ 819205 h 4608812"/>
              <a:gd name="connsiteX53943" fmla="*/ 2022415 w 12184637"/>
              <a:gd name="connsiteY53943" fmla="*/ 811549 h 4608812"/>
              <a:gd name="connsiteX53944" fmla="*/ 2020280 w 12184637"/>
              <a:gd name="connsiteY53944" fmla="*/ 807941 h 4608812"/>
              <a:gd name="connsiteX53945" fmla="*/ 2012623 w 12184637"/>
              <a:gd name="connsiteY53945" fmla="*/ 806027 h 4608812"/>
              <a:gd name="connsiteX53946" fmla="*/ 2010709 w 12184637"/>
              <a:gd name="connsiteY53946" fmla="*/ 813684 h 4608812"/>
              <a:gd name="connsiteX53947" fmla="*/ 2012844 w 12184637"/>
              <a:gd name="connsiteY53947" fmla="*/ 817291 h 4608812"/>
              <a:gd name="connsiteX53948" fmla="*/ 2017630 w 12184637"/>
              <a:gd name="connsiteY53948" fmla="*/ 820015 h 4608812"/>
              <a:gd name="connsiteX53949" fmla="*/ 2020501 w 12184637"/>
              <a:gd name="connsiteY53949" fmla="*/ 819205 h 4608812"/>
              <a:gd name="connsiteX53950" fmla="*/ 2020427 w 12184637"/>
              <a:gd name="connsiteY53950" fmla="*/ 813315 h 4608812"/>
              <a:gd name="connsiteX53951" fmla="*/ 2017998 w 12184637"/>
              <a:gd name="connsiteY53951" fmla="*/ 805806 h 4608812"/>
              <a:gd name="connsiteX53952" fmla="*/ 1997972 w 12184637"/>
              <a:gd name="connsiteY53952" fmla="*/ 795572 h 4608812"/>
              <a:gd name="connsiteX53953" fmla="*/ 1990463 w 12184637"/>
              <a:gd name="connsiteY53953" fmla="*/ 798002 h 4608812"/>
              <a:gd name="connsiteX53954" fmla="*/ 1992892 w 12184637"/>
              <a:gd name="connsiteY53954" fmla="*/ 805511 h 4608812"/>
              <a:gd name="connsiteX53955" fmla="*/ 2012918 w 12184637"/>
              <a:gd name="connsiteY53955" fmla="*/ 815745 h 4608812"/>
              <a:gd name="connsiteX53956" fmla="*/ 2015494 w 12184637"/>
              <a:gd name="connsiteY53956" fmla="*/ 816334 h 4608812"/>
              <a:gd name="connsiteX53957" fmla="*/ 2020427 w 12184637"/>
              <a:gd name="connsiteY53957" fmla="*/ 813315 h 4608812"/>
              <a:gd name="connsiteX53958" fmla="*/ 1999960 w 12184637"/>
              <a:gd name="connsiteY53958" fmla="*/ 803892 h 4608812"/>
              <a:gd name="connsiteX53959" fmla="*/ 1998782 w 12184637"/>
              <a:gd name="connsiteY53959" fmla="*/ 796088 h 4608812"/>
              <a:gd name="connsiteX53960" fmla="*/ 1983542 w 12184637"/>
              <a:gd name="connsiteY53960" fmla="*/ 784971 h 4608812"/>
              <a:gd name="connsiteX53961" fmla="*/ 1975738 w 12184637"/>
              <a:gd name="connsiteY53961" fmla="*/ 786148 h 4608812"/>
              <a:gd name="connsiteX53962" fmla="*/ 1976916 w 12184637"/>
              <a:gd name="connsiteY53962" fmla="*/ 793953 h 4608812"/>
              <a:gd name="connsiteX53963" fmla="*/ 1992156 w 12184637"/>
              <a:gd name="connsiteY53963" fmla="*/ 805070 h 4608812"/>
              <a:gd name="connsiteX53964" fmla="*/ 1995469 w 12184637"/>
              <a:gd name="connsiteY53964" fmla="*/ 806174 h 4608812"/>
              <a:gd name="connsiteX53965" fmla="*/ 1999960 w 12184637"/>
              <a:gd name="connsiteY53965" fmla="*/ 803892 h 4608812"/>
              <a:gd name="connsiteX53966" fmla="*/ 1985603 w 12184637"/>
              <a:gd name="connsiteY53966" fmla="*/ 791155 h 4608812"/>
              <a:gd name="connsiteX53967" fmla="*/ 1981922 w 12184637"/>
              <a:gd name="connsiteY53967" fmla="*/ 784161 h 4608812"/>
              <a:gd name="connsiteX53968" fmla="*/ 1952547 w 12184637"/>
              <a:gd name="connsiteY53968" fmla="*/ 775179 h 4608812"/>
              <a:gd name="connsiteX53969" fmla="*/ 1945552 w 12184637"/>
              <a:gd name="connsiteY53969" fmla="*/ 778860 h 4608812"/>
              <a:gd name="connsiteX53970" fmla="*/ 1949234 w 12184637"/>
              <a:gd name="connsiteY53970" fmla="*/ 785854 h 4608812"/>
              <a:gd name="connsiteX53971" fmla="*/ 1978609 w 12184637"/>
              <a:gd name="connsiteY53971" fmla="*/ 794836 h 4608812"/>
              <a:gd name="connsiteX53972" fmla="*/ 1980303 w 12184637"/>
              <a:gd name="connsiteY53972" fmla="*/ 795057 h 4608812"/>
              <a:gd name="connsiteX53973" fmla="*/ 1985603 w 12184637"/>
              <a:gd name="connsiteY53973" fmla="*/ 791155 h 4608812"/>
              <a:gd name="connsiteX53974" fmla="*/ 1956301 w 12184637"/>
              <a:gd name="connsiteY53974" fmla="*/ 781805 h 4608812"/>
              <a:gd name="connsiteX53975" fmla="*/ 1952178 w 12184637"/>
              <a:gd name="connsiteY53975" fmla="*/ 775105 h 4608812"/>
              <a:gd name="connsiteX53976" fmla="*/ 1921478 w 12184637"/>
              <a:gd name="connsiteY53976" fmla="*/ 767669 h 4608812"/>
              <a:gd name="connsiteX53977" fmla="*/ 1914778 w 12184637"/>
              <a:gd name="connsiteY53977" fmla="*/ 771792 h 4608812"/>
              <a:gd name="connsiteX53978" fmla="*/ 1918901 w 12184637"/>
              <a:gd name="connsiteY53978" fmla="*/ 778492 h 4608812"/>
              <a:gd name="connsiteX53979" fmla="*/ 1949602 w 12184637"/>
              <a:gd name="connsiteY53979" fmla="*/ 785928 h 4608812"/>
              <a:gd name="connsiteX53980" fmla="*/ 1950927 w 12184637"/>
              <a:gd name="connsiteY53980" fmla="*/ 786075 h 4608812"/>
              <a:gd name="connsiteX53981" fmla="*/ 1956301 w 12184637"/>
              <a:gd name="connsiteY53981" fmla="*/ 781805 h 4608812"/>
              <a:gd name="connsiteX53982" fmla="*/ 1925748 w 12184637"/>
              <a:gd name="connsiteY53982" fmla="*/ 773633 h 4608812"/>
              <a:gd name="connsiteX53983" fmla="*/ 1920741 w 12184637"/>
              <a:gd name="connsiteY53983" fmla="*/ 767522 h 4608812"/>
              <a:gd name="connsiteX53984" fmla="*/ 1880249 w 12184637"/>
              <a:gd name="connsiteY53984" fmla="*/ 763546 h 4608812"/>
              <a:gd name="connsiteX53985" fmla="*/ 1874138 w 12184637"/>
              <a:gd name="connsiteY53985" fmla="*/ 768553 h 4608812"/>
              <a:gd name="connsiteX53986" fmla="*/ 1879144 w 12184637"/>
              <a:gd name="connsiteY53986" fmla="*/ 774663 h 4608812"/>
              <a:gd name="connsiteX53987" fmla="*/ 1919637 w 12184637"/>
              <a:gd name="connsiteY53987" fmla="*/ 778639 h 4608812"/>
              <a:gd name="connsiteX53988" fmla="*/ 1920226 w 12184637"/>
              <a:gd name="connsiteY53988" fmla="*/ 778639 h 4608812"/>
              <a:gd name="connsiteX53989" fmla="*/ 1925748 w 12184637"/>
              <a:gd name="connsiteY53989" fmla="*/ 773633 h 4608812"/>
              <a:gd name="connsiteX53990" fmla="*/ 1883341 w 12184637"/>
              <a:gd name="connsiteY53990" fmla="*/ 773264 h 4608812"/>
              <a:gd name="connsiteX53991" fmla="*/ 1883930 w 12184637"/>
              <a:gd name="connsiteY53991" fmla="*/ 765387 h 4608812"/>
              <a:gd name="connsiteX53992" fmla="*/ 1882236 w 12184637"/>
              <a:gd name="connsiteY53992" fmla="*/ 763399 h 4608812"/>
              <a:gd name="connsiteX53993" fmla="*/ 1874359 w 12184637"/>
              <a:gd name="connsiteY53993" fmla="*/ 762810 h 4608812"/>
              <a:gd name="connsiteX53994" fmla="*/ 1873770 w 12184637"/>
              <a:gd name="connsiteY53994" fmla="*/ 770688 h 4608812"/>
              <a:gd name="connsiteX53995" fmla="*/ 1875463 w 12184637"/>
              <a:gd name="connsiteY53995" fmla="*/ 772675 h 4608812"/>
              <a:gd name="connsiteX53996" fmla="*/ 1879733 w 12184637"/>
              <a:gd name="connsiteY53996" fmla="*/ 774590 h 4608812"/>
              <a:gd name="connsiteX53997" fmla="*/ 1883341 w 12184637"/>
              <a:gd name="connsiteY53997" fmla="*/ 773264 h 4608812"/>
              <a:gd name="connsiteX53998" fmla="*/ 1881648 w 12184637"/>
              <a:gd name="connsiteY53998" fmla="*/ 771277 h 4608812"/>
              <a:gd name="connsiteX53999" fmla="*/ 1882236 w 12184637"/>
              <a:gd name="connsiteY53999" fmla="*/ 763399 h 4608812"/>
              <a:gd name="connsiteX54000" fmla="*/ 1782183 w 12184637"/>
              <a:gd name="connsiteY54000" fmla="*/ 647737 h 4608812"/>
              <a:gd name="connsiteX54001" fmla="*/ 1774305 w 12184637"/>
              <a:gd name="connsiteY54001" fmla="*/ 647148 h 4608812"/>
              <a:gd name="connsiteX54002" fmla="*/ 1773716 w 12184637"/>
              <a:gd name="connsiteY54002" fmla="*/ 655026 h 4608812"/>
              <a:gd name="connsiteX54003" fmla="*/ 1873770 w 12184637"/>
              <a:gd name="connsiteY54003" fmla="*/ 770688 h 4608812"/>
              <a:gd name="connsiteX54004" fmla="*/ 1878040 w 12184637"/>
              <a:gd name="connsiteY54004" fmla="*/ 772602 h 4608812"/>
              <a:gd name="connsiteX54005" fmla="*/ 1881648 w 12184637"/>
              <a:gd name="connsiteY54005" fmla="*/ 771277 h 4608812"/>
              <a:gd name="connsiteX54006" fmla="*/ 1782403 w 12184637"/>
              <a:gd name="connsiteY54006" fmla="*/ 654805 h 4608812"/>
              <a:gd name="connsiteX54007" fmla="*/ 1781446 w 12184637"/>
              <a:gd name="connsiteY54007" fmla="*/ 647001 h 4608812"/>
              <a:gd name="connsiteX54008" fmla="*/ 1774599 w 12184637"/>
              <a:gd name="connsiteY54008" fmla="*/ 641700 h 4608812"/>
              <a:gd name="connsiteX54009" fmla="*/ 1766795 w 12184637"/>
              <a:gd name="connsiteY54009" fmla="*/ 642657 h 4608812"/>
              <a:gd name="connsiteX54010" fmla="*/ 1767752 w 12184637"/>
              <a:gd name="connsiteY54010" fmla="*/ 650461 h 4608812"/>
              <a:gd name="connsiteX54011" fmla="*/ 1774599 w 12184637"/>
              <a:gd name="connsiteY54011" fmla="*/ 655762 h 4608812"/>
              <a:gd name="connsiteX54012" fmla="*/ 1778060 w 12184637"/>
              <a:gd name="connsiteY54012" fmla="*/ 656940 h 4608812"/>
              <a:gd name="connsiteX54013" fmla="*/ 1782403 w 12184637"/>
              <a:gd name="connsiteY54013" fmla="*/ 654805 h 4608812"/>
              <a:gd name="connsiteX54014" fmla="*/ 1775556 w 12184637"/>
              <a:gd name="connsiteY54014" fmla="*/ 649578 h 4608812"/>
              <a:gd name="connsiteX54015" fmla="*/ 1774599 w 12184637"/>
              <a:gd name="connsiteY54015" fmla="*/ 641773 h 4608812"/>
              <a:gd name="connsiteX54016" fmla="*/ 1663870 w 12184637"/>
              <a:gd name="connsiteY54016" fmla="*/ 555413 h 4608812"/>
              <a:gd name="connsiteX54017" fmla="*/ 1656066 w 12184637"/>
              <a:gd name="connsiteY54017" fmla="*/ 556371 h 4608812"/>
              <a:gd name="connsiteX54018" fmla="*/ 1657023 w 12184637"/>
              <a:gd name="connsiteY54018" fmla="*/ 564175 h 4608812"/>
              <a:gd name="connsiteX54019" fmla="*/ 1767752 w 12184637"/>
              <a:gd name="connsiteY54019" fmla="*/ 650535 h 4608812"/>
              <a:gd name="connsiteX54020" fmla="*/ 1771213 w 12184637"/>
              <a:gd name="connsiteY54020" fmla="*/ 651713 h 4608812"/>
              <a:gd name="connsiteX54021" fmla="*/ 1775556 w 12184637"/>
              <a:gd name="connsiteY54021" fmla="*/ 649578 h 4608812"/>
              <a:gd name="connsiteX54022" fmla="*/ 1665343 w 12184637"/>
              <a:gd name="connsiteY54022" fmla="*/ 562334 h 4608812"/>
              <a:gd name="connsiteX54023" fmla="*/ 1662987 w 12184637"/>
              <a:gd name="connsiteY54023" fmla="*/ 554824 h 4608812"/>
              <a:gd name="connsiteX54024" fmla="*/ 1657759 w 12184637"/>
              <a:gd name="connsiteY54024" fmla="*/ 552100 h 4608812"/>
              <a:gd name="connsiteX54025" fmla="*/ 1650250 w 12184637"/>
              <a:gd name="connsiteY54025" fmla="*/ 554456 h 4608812"/>
              <a:gd name="connsiteX54026" fmla="*/ 1652606 w 12184637"/>
              <a:gd name="connsiteY54026" fmla="*/ 561966 h 4608812"/>
              <a:gd name="connsiteX54027" fmla="*/ 1657833 w 12184637"/>
              <a:gd name="connsiteY54027" fmla="*/ 564690 h 4608812"/>
              <a:gd name="connsiteX54028" fmla="*/ 1660410 w 12184637"/>
              <a:gd name="connsiteY54028" fmla="*/ 565279 h 4608812"/>
              <a:gd name="connsiteX54029" fmla="*/ 1665343 w 12184637"/>
              <a:gd name="connsiteY54029" fmla="*/ 562334 h 4608812"/>
              <a:gd name="connsiteX54030" fmla="*/ 1660115 w 12184637"/>
              <a:gd name="connsiteY54030" fmla="*/ 559610 h 4608812"/>
              <a:gd name="connsiteX54031" fmla="*/ 1657686 w 12184637"/>
              <a:gd name="connsiteY54031" fmla="*/ 552100 h 4608812"/>
              <a:gd name="connsiteX54032" fmla="*/ 1564111 w 12184637"/>
              <a:gd name="connsiteY54032" fmla="*/ 503730 h 4608812"/>
              <a:gd name="connsiteX54033" fmla="*/ 1556601 w 12184637"/>
              <a:gd name="connsiteY54033" fmla="*/ 506159 h 4608812"/>
              <a:gd name="connsiteX54034" fmla="*/ 1559031 w 12184637"/>
              <a:gd name="connsiteY54034" fmla="*/ 513669 h 4608812"/>
              <a:gd name="connsiteX54035" fmla="*/ 1652606 w 12184637"/>
              <a:gd name="connsiteY54035" fmla="*/ 562039 h 4608812"/>
              <a:gd name="connsiteX54036" fmla="*/ 1655183 w 12184637"/>
              <a:gd name="connsiteY54036" fmla="*/ 562628 h 4608812"/>
              <a:gd name="connsiteX54037" fmla="*/ 1660115 w 12184637"/>
              <a:gd name="connsiteY54037" fmla="*/ 559610 h 4608812"/>
              <a:gd name="connsiteX54038" fmla="*/ 1566540 w 12184637"/>
              <a:gd name="connsiteY54038" fmla="*/ 511239 h 4608812"/>
              <a:gd name="connsiteX54039" fmla="*/ 1564111 w 12184637"/>
              <a:gd name="connsiteY54039" fmla="*/ 503730 h 4608812"/>
              <a:gd name="connsiteX54040" fmla="*/ 1536060 w 12184637"/>
              <a:gd name="connsiteY54040" fmla="*/ 489226 h 4608812"/>
              <a:gd name="connsiteX54041" fmla="*/ 1528551 w 12184637"/>
              <a:gd name="connsiteY54041" fmla="*/ 491656 h 4608812"/>
              <a:gd name="connsiteX54042" fmla="*/ 1530980 w 12184637"/>
              <a:gd name="connsiteY54042" fmla="*/ 499165 h 4608812"/>
              <a:gd name="connsiteX54043" fmla="*/ 1559031 w 12184637"/>
              <a:gd name="connsiteY54043" fmla="*/ 513669 h 4608812"/>
              <a:gd name="connsiteX54044" fmla="*/ 1561608 w 12184637"/>
              <a:gd name="connsiteY54044" fmla="*/ 514258 h 4608812"/>
              <a:gd name="connsiteX54045" fmla="*/ 1566540 w 12184637"/>
              <a:gd name="connsiteY54045" fmla="*/ 511239 h 4608812"/>
              <a:gd name="connsiteX54046" fmla="*/ 1538858 w 12184637"/>
              <a:gd name="connsiteY54046" fmla="*/ 495779 h 4608812"/>
              <a:gd name="connsiteX54047" fmla="*/ 1535177 w 12184637"/>
              <a:gd name="connsiteY54047" fmla="*/ 488784 h 4608812"/>
              <a:gd name="connsiteX54048" fmla="*/ 1525017 w 12184637"/>
              <a:gd name="connsiteY54048" fmla="*/ 485692 h 4608812"/>
              <a:gd name="connsiteX54049" fmla="*/ 1518022 w 12184637"/>
              <a:gd name="connsiteY54049" fmla="*/ 489373 h 4608812"/>
              <a:gd name="connsiteX54050" fmla="*/ 1521704 w 12184637"/>
              <a:gd name="connsiteY54050" fmla="*/ 496368 h 4608812"/>
              <a:gd name="connsiteX54051" fmla="*/ 1531864 w 12184637"/>
              <a:gd name="connsiteY54051" fmla="*/ 499460 h 4608812"/>
              <a:gd name="connsiteX54052" fmla="*/ 1533557 w 12184637"/>
              <a:gd name="connsiteY54052" fmla="*/ 499681 h 4608812"/>
              <a:gd name="connsiteX54053" fmla="*/ 1538858 w 12184637"/>
              <a:gd name="connsiteY54053" fmla="*/ 495779 h 4608812"/>
              <a:gd name="connsiteX54054" fmla="*/ 1528698 w 12184637"/>
              <a:gd name="connsiteY54054" fmla="*/ 492686 h 4608812"/>
              <a:gd name="connsiteX54055" fmla="*/ 1525017 w 12184637"/>
              <a:gd name="connsiteY54055" fmla="*/ 485692 h 4608812"/>
              <a:gd name="connsiteX54056" fmla="*/ 1443074 w 12184637"/>
              <a:gd name="connsiteY54056" fmla="*/ 460808 h 4608812"/>
              <a:gd name="connsiteX54057" fmla="*/ 1436080 w 12184637"/>
              <a:gd name="connsiteY54057" fmla="*/ 464489 h 4608812"/>
              <a:gd name="connsiteX54058" fmla="*/ 1439761 w 12184637"/>
              <a:gd name="connsiteY54058" fmla="*/ 471483 h 4608812"/>
              <a:gd name="connsiteX54059" fmla="*/ 1521704 w 12184637"/>
              <a:gd name="connsiteY54059" fmla="*/ 496441 h 4608812"/>
              <a:gd name="connsiteX54060" fmla="*/ 1523397 w 12184637"/>
              <a:gd name="connsiteY54060" fmla="*/ 496662 h 4608812"/>
              <a:gd name="connsiteX54061" fmla="*/ 1528698 w 12184637"/>
              <a:gd name="connsiteY54061" fmla="*/ 492686 h 4608812"/>
              <a:gd name="connsiteX54062" fmla="*/ 11294151 w 12184637"/>
              <a:gd name="connsiteY54062" fmla="*/ 1576199 h 4608812"/>
              <a:gd name="connsiteX54063" fmla="*/ 11289587 w 12184637"/>
              <a:gd name="connsiteY54063" fmla="*/ 1569794 h 4608812"/>
              <a:gd name="connsiteX54064" fmla="*/ 11260358 w 12184637"/>
              <a:gd name="connsiteY54064" fmla="*/ 1564861 h 4608812"/>
              <a:gd name="connsiteX54065" fmla="*/ 11253953 w 12184637"/>
              <a:gd name="connsiteY54065" fmla="*/ 1569426 h 4608812"/>
              <a:gd name="connsiteX54066" fmla="*/ 11258517 w 12184637"/>
              <a:gd name="connsiteY54066" fmla="*/ 1575831 h 4608812"/>
              <a:gd name="connsiteX54067" fmla="*/ 11287746 w 12184637"/>
              <a:gd name="connsiteY54067" fmla="*/ 1580764 h 4608812"/>
              <a:gd name="connsiteX54068" fmla="*/ 11288703 w 12184637"/>
              <a:gd name="connsiteY54068" fmla="*/ 1580837 h 4608812"/>
              <a:gd name="connsiteX54069" fmla="*/ 11294151 w 12184637"/>
              <a:gd name="connsiteY54069" fmla="*/ 1576199 h 4608812"/>
              <a:gd name="connsiteX54070" fmla="*/ 11410549 w 12184637"/>
              <a:gd name="connsiteY54070" fmla="*/ 1593501 h 4608812"/>
              <a:gd name="connsiteX54071" fmla="*/ 11405837 w 12184637"/>
              <a:gd name="connsiteY54071" fmla="*/ 1587169 h 4608812"/>
              <a:gd name="connsiteX54072" fmla="*/ 11289439 w 12184637"/>
              <a:gd name="connsiteY54072" fmla="*/ 1569720 h 4608812"/>
              <a:gd name="connsiteX54073" fmla="*/ 11283108 w 12184637"/>
              <a:gd name="connsiteY54073" fmla="*/ 1574432 h 4608812"/>
              <a:gd name="connsiteX54074" fmla="*/ 11287820 w 12184637"/>
              <a:gd name="connsiteY54074" fmla="*/ 1580764 h 4608812"/>
              <a:gd name="connsiteX54075" fmla="*/ 11404218 w 12184637"/>
              <a:gd name="connsiteY54075" fmla="*/ 1598212 h 4608812"/>
              <a:gd name="connsiteX54076" fmla="*/ 11405101 w 12184637"/>
              <a:gd name="connsiteY54076" fmla="*/ 1598286 h 4608812"/>
              <a:gd name="connsiteX54077" fmla="*/ 11410549 w 12184637"/>
              <a:gd name="connsiteY54077" fmla="*/ 1593501 h 4608812"/>
              <a:gd name="connsiteX54078" fmla="*/ 11524371 w 12184637"/>
              <a:gd name="connsiteY54078" fmla="*/ 1605648 h 4608812"/>
              <a:gd name="connsiteX54079" fmla="*/ 11519438 w 12184637"/>
              <a:gd name="connsiteY54079" fmla="*/ 1599464 h 4608812"/>
              <a:gd name="connsiteX54080" fmla="*/ 11405617 w 12184637"/>
              <a:gd name="connsiteY54080" fmla="*/ 1587095 h 4608812"/>
              <a:gd name="connsiteX54081" fmla="*/ 11399506 w 12184637"/>
              <a:gd name="connsiteY54081" fmla="*/ 1592028 h 4608812"/>
              <a:gd name="connsiteX54082" fmla="*/ 11404439 w 12184637"/>
              <a:gd name="connsiteY54082" fmla="*/ 1598212 h 4608812"/>
              <a:gd name="connsiteX54083" fmla="*/ 11518260 w 12184637"/>
              <a:gd name="connsiteY54083" fmla="*/ 1610581 h 4608812"/>
              <a:gd name="connsiteX54084" fmla="*/ 11518922 w 12184637"/>
              <a:gd name="connsiteY54084" fmla="*/ 1610581 h 4608812"/>
              <a:gd name="connsiteX54085" fmla="*/ 11524371 w 12184637"/>
              <a:gd name="connsiteY54085" fmla="*/ 1605648 h 4608812"/>
              <a:gd name="connsiteX54086" fmla="*/ 11631787 w 12184637"/>
              <a:gd name="connsiteY54086" fmla="*/ 1609403 h 4608812"/>
              <a:gd name="connsiteX54087" fmla="*/ 11626413 w 12184637"/>
              <a:gd name="connsiteY54087" fmla="*/ 1603661 h 4608812"/>
              <a:gd name="connsiteX54088" fmla="*/ 11518996 w 12184637"/>
              <a:gd name="connsiteY54088" fmla="*/ 1599538 h 4608812"/>
              <a:gd name="connsiteX54089" fmla="*/ 11513254 w 12184637"/>
              <a:gd name="connsiteY54089" fmla="*/ 1604912 h 4608812"/>
              <a:gd name="connsiteX54090" fmla="*/ 11518628 w 12184637"/>
              <a:gd name="connsiteY54090" fmla="*/ 1610655 h 4608812"/>
              <a:gd name="connsiteX54091" fmla="*/ 11626044 w 12184637"/>
              <a:gd name="connsiteY54091" fmla="*/ 1614778 h 4608812"/>
              <a:gd name="connsiteX54092" fmla="*/ 11626266 w 12184637"/>
              <a:gd name="connsiteY54092" fmla="*/ 1614778 h 4608812"/>
              <a:gd name="connsiteX54093" fmla="*/ 11631787 w 12184637"/>
              <a:gd name="connsiteY54093" fmla="*/ 1609403 h 4608812"/>
              <a:gd name="connsiteX54094" fmla="*/ 11626633 w 12184637"/>
              <a:gd name="connsiteY54094" fmla="*/ 1614778 h 4608812"/>
              <a:gd name="connsiteX54095" fmla="*/ 11723300 w 12184637"/>
              <a:gd name="connsiteY54095" fmla="*/ 1607636 h 4608812"/>
              <a:gd name="connsiteX54096" fmla="*/ 11728455 w 12184637"/>
              <a:gd name="connsiteY54096" fmla="*/ 1601673 h 4608812"/>
              <a:gd name="connsiteX54097" fmla="*/ 11722491 w 12184637"/>
              <a:gd name="connsiteY54097" fmla="*/ 1596519 h 4608812"/>
              <a:gd name="connsiteX54098" fmla="*/ 11625823 w 12184637"/>
              <a:gd name="connsiteY54098" fmla="*/ 1603661 h 4608812"/>
              <a:gd name="connsiteX54099" fmla="*/ 11620670 w 12184637"/>
              <a:gd name="connsiteY54099" fmla="*/ 1609624 h 4608812"/>
              <a:gd name="connsiteX54100" fmla="*/ 11626266 w 12184637"/>
              <a:gd name="connsiteY54100" fmla="*/ 1614778 h 4608812"/>
              <a:gd name="connsiteX54101" fmla="*/ 11626633 w 12184637"/>
              <a:gd name="connsiteY54101" fmla="*/ 1614778 h 4608812"/>
              <a:gd name="connsiteX54102" fmla="*/ 11724037 w 12184637"/>
              <a:gd name="connsiteY54102" fmla="*/ 1607489 h 4608812"/>
              <a:gd name="connsiteX54103" fmla="*/ 11803109 w 12184637"/>
              <a:gd name="connsiteY54103" fmla="*/ 1590924 h 4608812"/>
              <a:gd name="connsiteX54104" fmla="*/ 11807452 w 12184637"/>
              <a:gd name="connsiteY54104" fmla="*/ 1584298 h 4608812"/>
              <a:gd name="connsiteX54105" fmla="*/ 11800826 w 12184637"/>
              <a:gd name="connsiteY54105" fmla="*/ 1579954 h 4608812"/>
              <a:gd name="connsiteX54106" fmla="*/ 11721755 w 12184637"/>
              <a:gd name="connsiteY54106" fmla="*/ 1596519 h 4608812"/>
              <a:gd name="connsiteX54107" fmla="*/ 11717411 w 12184637"/>
              <a:gd name="connsiteY54107" fmla="*/ 1603145 h 4608812"/>
              <a:gd name="connsiteX54108" fmla="*/ 11722933 w 12184637"/>
              <a:gd name="connsiteY54108" fmla="*/ 1607563 h 4608812"/>
              <a:gd name="connsiteX54109" fmla="*/ 11724037 w 12184637"/>
              <a:gd name="connsiteY54109" fmla="*/ 1607489 h 4608812"/>
              <a:gd name="connsiteX54110" fmla="*/ 11804286 w 12184637"/>
              <a:gd name="connsiteY54110" fmla="*/ 1590629 h 4608812"/>
              <a:gd name="connsiteX54111" fmla="*/ 11858841 w 12184637"/>
              <a:gd name="connsiteY54111" fmla="*/ 1566481 h 4608812"/>
              <a:gd name="connsiteX54112" fmla="*/ 11861712 w 12184637"/>
              <a:gd name="connsiteY54112" fmla="*/ 1559118 h 4608812"/>
              <a:gd name="connsiteX54113" fmla="*/ 11854350 w 12184637"/>
              <a:gd name="connsiteY54113" fmla="*/ 1556247 h 4608812"/>
              <a:gd name="connsiteX54114" fmla="*/ 11799795 w 12184637"/>
              <a:gd name="connsiteY54114" fmla="*/ 1580396 h 4608812"/>
              <a:gd name="connsiteX54115" fmla="*/ 11796924 w 12184637"/>
              <a:gd name="connsiteY54115" fmla="*/ 1587758 h 4608812"/>
              <a:gd name="connsiteX54116" fmla="*/ 11802078 w 12184637"/>
              <a:gd name="connsiteY54116" fmla="*/ 1591071 h 4608812"/>
              <a:gd name="connsiteX54117" fmla="*/ 11804286 w 12184637"/>
              <a:gd name="connsiteY54117" fmla="*/ 1590629 h 4608812"/>
              <a:gd name="connsiteX54118" fmla="*/ 11861860 w 12184637"/>
              <a:gd name="connsiteY54118" fmla="*/ 1562947 h 4608812"/>
              <a:gd name="connsiteX54119" fmla="*/ 11909125 w 12184637"/>
              <a:gd name="connsiteY54119" fmla="*/ 1408559 h 4608812"/>
              <a:gd name="connsiteX54120" fmla="*/ 11905444 w 12184637"/>
              <a:gd name="connsiteY54120" fmla="*/ 1401638 h 4608812"/>
              <a:gd name="connsiteX54121" fmla="*/ 11898524 w 12184637"/>
              <a:gd name="connsiteY54121" fmla="*/ 1405320 h 4608812"/>
              <a:gd name="connsiteX54122" fmla="*/ 11851258 w 12184637"/>
              <a:gd name="connsiteY54122" fmla="*/ 1559707 h 4608812"/>
              <a:gd name="connsiteX54123" fmla="*/ 11854939 w 12184637"/>
              <a:gd name="connsiteY54123" fmla="*/ 1566628 h 4608812"/>
              <a:gd name="connsiteX54124" fmla="*/ 11856632 w 12184637"/>
              <a:gd name="connsiteY54124" fmla="*/ 1566849 h 4608812"/>
              <a:gd name="connsiteX54125" fmla="*/ 11861860 w 12184637"/>
              <a:gd name="connsiteY54125" fmla="*/ 1562947 h 4608812"/>
              <a:gd name="connsiteX54126" fmla="*/ 11909125 w 12184637"/>
              <a:gd name="connsiteY54126" fmla="*/ 1408633 h 4608812"/>
              <a:gd name="connsiteX54127" fmla="*/ 11955582 w 12184637"/>
              <a:gd name="connsiteY54127" fmla="*/ 1260282 h 4608812"/>
              <a:gd name="connsiteX54128" fmla="*/ 11951974 w 12184637"/>
              <a:gd name="connsiteY54128" fmla="*/ 1253288 h 4608812"/>
              <a:gd name="connsiteX54129" fmla="*/ 11944980 w 12184637"/>
              <a:gd name="connsiteY54129" fmla="*/ 1256895 h 4608812"/>
              <a:gd name="connsiteX54130" fmla="*/ 11898524 w 12184637"/>
              <a:gd name="connsiteY54130" fmla="*/ 1405246 h 4608812"/>
              <a:gd name="connsiteX54131" fmla="*/ 11902131 w 12184637"/>
              <a:gd name="connsiteY54131" fmla="*/ 1412240 h 4608812"/>
              <a:gd name="connsiteX54132" fmla="*/ 11903825 w 12184637"/>
              <a:gd name="connsiteY54132" fmla="*/ 1412535 h 4608812"/>
              <a:gd name="connsiteX54133" fmla="*/ 11909125 w 12184637"/>
              <a:gd name="connsiteY54133" fmla="*/ 1408633 h 4608812"/>
              <a:gd name="connsiteX54134" fmla="*/ 11954846 w 12184637"/>
              <a:gd name="connsiteY54134" fmla="*/ 1261681 h 4608812"/>
              <a:gd name="connsiteX54135" fmla="*/ 11988639 w 12184637"/>
              <a:gd name="connsiteY54135" fmla="*/ 1211911 h 4608812"/>
              <a:gd name="connsiteX54136" fmla="*/ 11987167 w 12184637"/>
              <a:gd name="connsiteY54136" fmla="*/ 1204181 h 4608812"/>
              <a:gd name="connsiteX54137" fmla="*/ 11979436 w 12184637"/>
              <a:gd name="connsiteY54137" fmla="*/ 1205653 h 4608812"/>
              <a:gd name="connsiteX54138" fmla="*/ 11945643 w 12184637"/>
              <a:gd name="connsiteY54138" fmla="*/ 1255423 h 4608812"/>
              <a:gd name="connsiteX54139" fmla="*/ 11947115 w 12184637"/>
              <a:gd name="connsiteY54139" fmla="*/ 1263153 h 4608812"/>
              <a:gd name="connsiteX54140" fmla="*/ 11950281 w 12184637"/>
              <a:gd name="connsiteY54140" fmla="*/ 1264110 h 4608812"/>
              <a:gd name="connsiteX54141" fmla="*/ 11954846 w 12184637"/>
              <a:gd name="connsiteY54141" fmla="*/ 1261681 h 4608812"/>
              <a:gd name="connsiteX54142" fmla="*/ 4977723 w 12184637"/>
              <a:gd name="connsiteY54142" fmla="*/ 279768 h 4608812"/>
              <a:gd name="connsiteX54143" fmla="*/ 4978460 w 12184637"/>
              <a:gd name="connsiteY54143" fmla="*/ 271890 h 4608812"/>
              <a:gd name="connsiteX54144" fmla="*/ 4961747 w 12184637"/>
              <a:gd name="connsiteY54144" fmla="*/ 251497 h 4608812"/>
              <a:gd name="connsiteX54145" fmla="*/ 4953870 w 12184637"/>
              <a:gd name="connsiteY54145" fmla="*/ 250761 h 4608812"/>
              <a:gd name="connsiteX54146" fmla="*/ 4953134 w 12184637"/>
              <a:gd name="connsiteY54146" fmla="*/ 258638 h 4608812"/>
              <a:gd name="connsiteX54147" fmla="*/ 4969846 w 12184637"/>
              <a:gd name="connsiteY54147" fmla="*/ 279032 h 4608812"/>
              <a:gd name="connsiteX54148" fmla="*/ 4974190 w 12184637"/>
              <a:gd name="connsiteY54148" fmla="*/ 281093 h 4608812"/>
              <a:gd name="connsiteX54149" fmla="*/ 4977723 w 12184637"/>
              <a:gd name="connsiteY54149" fmla="*/ 279768 h 4608812"/>
              <a:gd name="connsiteX54150" fmla="*/ 4962926 w 12184637"/>
              <a:gd name="connsiteY54150" fmla="*/ 255988 h 4608812"/>
              <a:gd name="connsiteX54151" fmla="*/ 4958360 w 12184637"/>
              <a:gd name="connsiteY54151" fmla="*/ 249509 h 4608812"/>
              <a:gd name="connsiteX54152" fmla="*/ 4626394 w 12184637"/>
              <a:gd name="connsiteY54152" fmla="*/ 191862 h 4608812"/>
              <a:gd name="connsiteX54153" fmla="*/ 4619915 w 12184637"/>
              <a:gd name="connsiteY54153" fmla="*/ 196427 h 4608812"/>
              <a:gd name="connsiteX54154" fmla="*/ 4624479 w 12184637"/>
              <a:gd name="connsiteY54154" fmla="*/ 202906 h 4608812"/>
              <a:gd name="connsiteX54155" fmla="*/ 4956447 w 12184637"/>
              <a:gd name="connsiteY54155" fmla="*/ 260552 h 4608812"/>
              <a:gd name="connsiteX54156" fmla="*/ 4957477 w 12184637"/>
              <a:gd name="connsiteY54156" fmla="*/ 260626 h 4608812"/>
              <a:gd name="connsiteX54157" fmla="*/ 4962926 w 12184637"/>
              <a:gd name="connsiteY54157" fmla="*/ 255988 h 4608812"/>
              <a:gd name="connsiteX54158" fmla="*/ 4601362 w 12184637"/>
              <a:gd name="connsiteY54158" fmla="*/ 211446 h 4608812"/>
              <a:gd name="connsiteX54159" fmla="*/ 4627351 w 12184637"/>
              <a:gd name="connsiteY54159" fmla="*/ 202758 h 4608812"/>
              <a:gd name="connsiteX54160" fmla="*/ 4630885 w 12184637"/>
              <a:gd name="connsiteY54160" fmla="*/ 195690 h 4608812"/>
              <a:gd name="connsiteX54161" fmla="*/ 4623817 w 12184637"/>
              <a:gd name="connsiteY54161" fmla="*/ 192157 h 4608812"/>
              <a:gd name="connsiteX54162" fmla="*/ 4597828 w 12184637"/>
              <a:gd name="connsiteY54162" fmla="*/ 200844 h 4608812"/>
              <a:gd name="connsiteX54163" fmla="*/ 4594294 w 12184637"/>
              <a:gd name="connsiteY54163" fmla="*/ 207912 h 4608812"/>
              <a:gd name="connsiteX54164" fmla="*/ 4599595 w 12184637"/>
              <a:gd name="connsiteY54164" fmla="*/ 211740 h 4608812"/>
              <a:gd name="connsiteX54165" fmla="*/ 4601362 w 12184637"/>
              <a:gd name="connsiteY54165" fmla="*/ 211446 h 4608812"/>
              <a:gd name="connsiteX54166" fmla="*/ 4562415 w 12184637"/>
              <a:gd name="connsiteY54166" fmla="*/ 275204 h 4608812"/>
              <a:gd name="connsiteX54167" fmla="*/ 4604233 w 12184637"/>
              <a:gd name="connsiteY54167" fmla="*/ 209090 h 4608812"/>
              <a:gd name="connsiteX54168" fmla="*/ 4602466 w 12184637"/>
              <a:gd name="connsiteY54168" fmla="*/ 201359 h 4608812"/>
              <a:gd name="connsiteX54169" fmla="*/ 4594736 w 12184637"/>
              <a:gd name="connsiteY54169" fmla="*/ 203126 h 4608812"/>
              <a:gd name="connsiteX54170" fmla="*/ 4552918 w 12184637"/>
              <a:gd name="connsiteY54170" fmla="*/ 269240 h 4608812"/>
              <a:gd name="connsiteX54171" fmla="*/ 4554685 w 12184637"/>
              <a:gd name="connsiteY54171" fmla="*/ 276970 h 4608812"/>
              <a:gd name="connsiteX54172" fmla="*/ 4557703 w 12184637"/>
              <a:gd name="connsiteY54172" fmla="*/ 277854 h 4608812"/>
              <a:gd name="connsiteX54173" fmla="*/ 4562415 w 12184637"/>
              <a:gd name="connsiteY54173" fmla="*/ 275204 h 4608812"/>
              <a:gd name="connsiteX54174" fmla="*/ 4530389 w 12184637"/>
              <a:gd name="connsiteY54174" fmla="*/ 384902 h 4608812"/>
              <a:gd name="connsiteX54175" fmla="*/ 4563078 w 12184637"/>
              <a:gd name="connsiteY54175" fmla="*/ 273878 h 4608812"/>
              <a:gd name="connsiteX54176" fmla="*/ 4559323 w 12184637"/>
              <a:gd name="connsiteY54176" fmla="*/ 266958 h 4608812"/>
              <a:gd name="connsiteX54177" fmla="*/ 4552403 w 12184637"/>
              <a:gd name="connsiteY54177" fmla="*/ 270713 h 4608812"/>
              <a:gd name="connsiteX54178" fmla="*/ 4519714 w 12184637"/>
              <a:gd name="connsiteY54178" fmla="*/ 381736 h 4608812"/>
              <a:gd name="connsiteX54179" fmla="*/ 4523469 w 12184637"/>
              <a:gd name="connsiteY54179" fmla="*/ 388657 h 4608812"/>
              <a:gd name="connsiteX54180" fmla="*/ 4525088 w 12184637"/>
              <a:gd name="connsiteY54180" fmla="*/ 388878 h 4608812"/>
              <a:gd name="connsiteX54181" fmla="*/ 4530389 w 12184637"/>
              <a:gd name="connsiteY54181" fmla="*/ 384902 h 4608812"/>
              <a:gd name="connsiteX54182" fmla="*/ 4528549 w 12184637"/>
              <a:gd name="connsiteY54182" fmla="*/ 531486 h 4608812"/>
              <a:gd name="connsiteX54183" fmla="*/ 4533997 w 12184637"/>
              <a:gd name="connsiteY54183" fmla="*/ 525817 h 4608812"/>
              <a:gd name="connsiteX54184" fmla="*/ 4530610 w 12184637"/>
              <a:gd name="connsiteY54184" fmla="*/ 383209 h 4608812"/>
              <a:gd name="connsiteX54185" fmla="*/ 4525014 w 12184637"/>
              <a:gd name="connsiteY54185" fmla="*/ 377761 h 4608812"/>
              <a:gd name="connsiteX54186" fmla="*/ 4524941 w 12184637"/>
              <a:gd name="connsiteY54186" fmla="*/ 377761 h 4608812"/>
              <a:gd name="connsiteX54187" fmla="*/ 4519493 w 12184637"/>
              <a:gd name="connsiteY54187" fmla="*/ 383430 h 4608812"/>
              <a:gd name="connsiteX54188" fmla="*/ 4522880 w 12184637"/>
              <a:gd name="connsiteY54188" fmla="*/ 526038 h 4608812"/>
              <a:gd name="connsiteX54189" fmla="*/ 4528475 w 12184637"/>
              <a:gd name="connsiteY54189" fmla="*/ 531486 h 4608812"/>
              <a:gd name="connsiteX54190" fmla="*/ 4528549 w 12184637"/>
              <a:gd name="connsiteY54190" fmla="*/ 531486 h 4608812"/>
              <a:gd name="connsiteX54191" fmla="*/ 4563961 w 12184637"/>
              <a:gd name="connsiteY54191" fmla="*/ 696623 h 4608812"/>
              <a:gd name="connsiteX54192" fmla="*/ 4568305 w 12184637"/>
              <a:gd name="connsiteY54192" fmla="*/ 689997 h 4608812"/>
              <a:gd name="connsiteX54193" fmla="*/ 4533849 w 12184637"/>
              <a:gd name="connsiteY54193" fmla="*/ 524713 h 4608812"/>
              <a:gd name="connsiteX54194" fmla="*/ 4527223 w 12184637"/>
              <a:gd name="connsiteY54194" fmla="*/ 520369 h 4608812"/>
              <a:gd name="connsiteX54195" fmla="*/ 4522880 w 12184637"/>
              <a:gd name="connsiteY54195" fmla="*/ 526995 h 4608812"/>
              <a:gd name="connsiteX54196" fmla="*/ 4557335 w 12184637"/>
              <a:gd name="connsiteY54196" fmla="*/ 692279 h 4608812"/>
              <a:gd name="connsiteX54197" fmla="*/ 4562857 w 12184637"/>
              <a:gd name="connsiteY54197" fmla="*/ 696696 h 4608812"/>
              <a:gd name="connsiteX54198" fmla="*/ 4563961 w 12184637"/>
              <a:gd name="connsiteY54198" fmla="*/ 696623 h 4608812"/>
              <a:gd name="connsiteX54199" fmla="*/ 4781002 w 12184637"/>
              <a:gd name="connsiteY54199" fmla="*/ 778565 h 4608812"/>
              <a:gd name="connsiteX54200" fmla="*/ 4777910 w 12184637"/>
              <a:gd name="connsiteY54200" fmla="*/ 771350 h 4608812"/>
              <a:gd name="connsiteX54201" fmla="*/ 4564919 w 12184637"/>
              <a:gd name="connsiteY54201" fmla="*/ 686021 h 4608812"/>
              <a:gd name="connsiteX54202" fmla="*/ 4557703 w 12184637"/>
              <a:gd name="connsiteY54202" fmla="*/ 689113 h 4608812"/>
              <a:gd name="connsiteX54203" fmla="*/ 4560795 w 12184637"/>
              <a:gd name="connsiteY54203" fmla="*/ 696328 h 4608812"/>
              <a:gd name="connsiteX54204" fmla="*/ 4773788 w 12184637"/>
              <a:gd name="connsiteY54204" fmla="*/ 781657 h 4608812"/>
              <a:gd name="connsiteX54205" fmla="*/ 4775922 w 12184637"/>
              <a:gd name="connsiteY54205" fmla="*/ 782026 h 4608812"/>
              <a:gd name="connsiteX54206" fmla="*/ 4781002 w 12184637"/>
              <a:gd name="connsiteY54206" fmla="*/ 778565 h 4608812"/>
              <a:gd name="connsiteX54207" fmla="*/ 4983245 w 12184637"/>
              <a:gd name="connsiteY54207" fmla="*/ 862422 h 4608812"/>
              <a:gd name="connsiteX54208" fmla="*/ 4980227 w 12184637"/>
              <a:gd name="connsiteY54208" fmla="*/ 855133 h 4608812"/>
              <a:gd name="connsiteX54209" fmla="*/ 4777984 w 12184637"/>
              <a:gd name="connsiteY54209" fmla="*/ 771277 h 4608812"/>
              <a:gd name="connsiteX54210" fmla="*/ 4770695 w 12184637"/>
              <a:gd name="connsiteY54210" fmla="*/ 774295 h 4608812"/>
              <a:gd name="connsiteX54211" fmla="*/ 4773714 w 12184637"/>
              <a:gd name="connsiteY54211" fmla="*/ 781584 h 4608812"/>
              <a:gd name="connsiteX54212" fmla="*/ 4975957 w 12184637"/>
              <a:gd name="connsiteY54212" fmla="*/ 865441 h 4608812"/>
              <a:gd name="connsiteX54213" fmla="*/ 4978092 w 12184637"/>
              <a:gd name="connsiteY54213" fmla="*/ 865882 h 4608812"/>
              <a:gd name="connsiteX54214" fmla="*/ 4983245 w 12184637"/>
              <a:gd name="connsiteY54214" fmla="*/ 862422 h 4608812"/>
              <a:gd name="connsiteX54215" fmla="*/ 5024842 w 12184637"/>
              <a:gd name="connsiteY54215" fmla="*/ 1028148 h 4608812"/>
              <a:gd name="connsiteX54216" fmla="*/ 5028745 w 12184637"/>
              <a:gd name="connsiteY54216" fmla="*/ 1021301 h 4608812"/>
              <a:gd name="connsiteX54217" fmla="*/ 4983540 w 12184637"/>
              <a:gd name="connsiteY54217" fmla="*/ 858815 h 4608812"/>
              <a:gd name="connsiteX54218" fmla="*/ 4976693 w 12184637"/>
              <a:gd name="connsiteY54218" fmla="*/ 854913 h 4608812"/>
              <a:gd name="connsiteX54219" fmla="*/ 4972791 w 12184637"/>
              <a:gd name="connsiteY54219" fmla="*/ 861760 h 4608812"/>
              <a:gd name="connsiteX54220" fmla="*/ 5017996 w 12184637"/>
              <a:gd name="connsiteY54220" fmla="*/ 1024246 h 4608812"/>
              <a:gd name="connsiteX54221" fmla="*/ 5023370 w 12184637"/>
              <a:gd name="connsiteY54221" fmla="*/ 1028295 h 4608812"/>
              <a:gd name="connsiteX54222" fmla="*/ 5024842 w 12184637"/>
              <a:gd name="connsiteY54222" fmla="*/ 1028148 h 4608812"/>
              <a:gd name="connsiteX54223" fmla="*/ 5217072 w 12184637"/>
              <a:gd name="connsiteY54223" fmla="*/ 1092421 h 4608812"/>
              <a:gd name="connsiteX54224" fmla="*/ 5213686 w 12184637"/>
              <a:gd name="connsiteY54224" fmla="*/ 1085280 h 4608812"/>
              <a:gd name="connsiteX54225" fmla="*/ 5025210 w 12184637"/>
              <a:gd name="connsiteY54225" fmla="*/ 1017473 h 4608812"/>
              <a:gd name="connsiteX54226" fmla="*/ 5018069 w 12184637"/>
              <a:gd name="connsiteY54226" fmla="*/ 1020859 h 4608812"/>
              <a:gd name="connsiteX54227" fmla="*/ 5021456 w 12184637"/>
              <a:gd name="connsiteY54227" fmla="*/ 1028001 h 4608812"/>
              <a:gd name="connsiteX54228" fmla="*/ 5209931 w 12184637"/>
              <a:gd name="connsiteY54228" fmla="*/ 1095808 h 4608812"/>
              <a:gd name="connsiteX54229" fmla="*/ 5211846 w 12184637"/>
              <a:gd name="connsiteY54229" fmla="*/ 1096102 h 4608812"/>
              <a:gd name="connsiteX54230" fmla="*/ 5217072 w 12184637"/>
              <a:gd name="connsiteY54230" fmla="*/ 1092421 h 4608812"/>
              <a:gd name="connsiteX54231" fmla="*/ 5280094 w 12184637"/>
              <a:gd name="connsiteY54231" fmla="*/ 1247619 h 4608812"/>
              <a:gd name="connsiteX54232" fmla="*/ 5282965 w 12184637"/>
              <a:gd name="connsiteY54232" fmla="*/ 1240256 h 4608812"/>
              <a:gd name="connsiteX54233" fmla="*/ 5216926 w 12184637"/>
              <a:gd name="connsiteY54233" fmla="*/ 1088298 h 4608812"/>
              <a:gd name="connsiteX54234" fmla="*/ 5209563 w 12184637"/>
              <a:gd name="connsiteY54234" fmla="*/ 1085427 h 4608812"/>
              <a:gd name="connsiteX54235" fmla="*/ 5206692 w 12184637"/>
              <a:gd name="connsiteY54235" fmla="*/ 1092789 h 4608812"/>
              <a:gd name="connsiteX54236" fmla="*/ 5272732 w 12184637"/>
              <a:gd name="connsiteY54236" fmla="*/ 1244747 h 4608812"/>
              <a:gd name="connsiteX54237" fmla="*/ 5277885 w 12184637"/>
              <a:gd name="connsiteY54237" fmla="*/ 1248060 h 4608812"/>
              <a:gd name="connsiteX54238" fmla="*/ 5280094 w 12184637"/>
              <a:gd name="connsiteY54238" fmla="*/ 1247619 h 4608812"/>
              <a:gd name="connsiteX54239" fmla="*/ 5461943 w 12184637"/>
              <a:gd name="connsiteY54239" fmla="*/ 1292750 h 4608812"/>
              <a:gd name="connsiteX54240" fmla="*/ 5458041 w 12184637"/>
              <a:gd name="connsiteY54240" fmla="*/ 1285903 h 4608812"/>
              <a:gd name="connsiteX54241" fmla="*/ 5279358 w 12184637"/>
              <a:gd name="connsiteY54241" fmla="*/ 1237091 h 4608812"/>
              <a:gd name="connsiteX54242" fmla="*/ 5272511 w 12184637"/>
              <a:gd name="connsiteY54242" fmla="*/ 1240993 h 4608812"/>
              <a:gd name="connsiteX54243" fmla="*/ 5276413 w 12184637"/>
              <a:gd name="connsiteY54243" fmla="*/ 1247840 h 4608812"/>
              <a:gd name="connsiteX54244" fmla="*/ 5455096 w 12184637"/>
              <a:gd name="connsiteY54244" fmla="*/ 1296652 h 4608812"/>
              <a:gd name="connsiteX54245" fmla="*/ 5456569 w 12184637"/>
              <a:gd name="connsiteY54245" fmla="*/ 1296873 h 4608812"/>
              <a:gd name="connsiteX54246" fmla="*/ 5461943 w 12184637"/>
              <a:gd name="connsiteY54246" fmla="*/ 1292750 h 4608812"/>
              <a:gd name="connsiteX54247" fmla="*/ 5632970 w 12184637"/>
              <a:gd name="connsiteY54247" fmla="*/ 1333537 h 4608812"/>
              <a:gd name="connsiteX54248" fmla="*/ 5628847 w 12184637"/>
              <a:gd name="connsiteY54248" fmla="*/ 1326837 h 4608812"/>
              <a:gd name="connsiteX54249" fmla="*/ 5457894 w 12184637"/>
              <a:gd name="connsiteY54249" fmla="*/ 1285903 h 4608812"/>
              <a:gd name="connsiteX54250" fmla="*/ 5451194 w 12184637"/>
              <a:gd name="connsiteY54250" fmla="*/ 1290026 h 4608812"/>
              <a:gd name="connsiteX54251" fmla="*/ 5455317 w 12184637"/>
              <a:gd name="connsiteY54251" fmla="*/ 1296725 h 4608812"/>
              <a:gd name="connsiteX54252" fmla="*/ 5626270 w 12184637"/>
              <a:gd name="connsiteY54252" fmla="*/ 1337660 h 4608812"/>
              <a:gd name="connsiteX54253" fmla="*/ 5627595 w 12184637"/>
              <a:gd name="connsiteY54253" fmla="*/ 1337807 h 4608812"/>
              <a:gd name="connsiteX54254" fmla="*/ 5632970 w 12184637"/>
              <a:gd name="connsiteY54254" fmla="*/ 1333537 h 4608812"/>
              <a:gd name="connsiteX54255" fmla="*/ 5713146 w 12184637"/>
              <a:gd name="connsiteY54255" fmla="*/ 1464586 h 4608812"/>
              <a:gd name="connsiteX54256" fmla="*/ 5714765 w 12184637"/>
              <a:gd name="connsiteY54256" fmla="*/ 1456856 h 4608812"/>
              <a:gd name="connsiteX54257" fmla="*/ 5632234 w 12184637"/>
              <a:gd name="connsiteY54257" fmla="*/ 1329193 h 4608812"/>
              <a:gd name="connsiteX54258" fmla="*/ 5624503 w 12184637"/>
              <a:gd name="connsiteY54258" fmla="*/ 1327574 h 4608812"/>
              <a:gd name="connsiteX54259" fmla="*/ 5622883 w 12184637"/>
              <a:gd name="connsiteY54259" fmla="*/ 1335304 h 4608812"/>
              <a:gd name="connsiteX54260" fmla="*/ 5705415 w 12184637"/>
              <a:gd name="connsiteY54260" fmla="*/ 1462967 h 4608812"/>
              <a:gd name="connsiteX54261" fmla="*/ 5710127 w 12184637"/>
              <a:gd name="connsiteY54261" fmla="*/ 1465543 h 4608812"/>
              <a:gd name="connsiteX54262" fmla="*/ 5713146 w 12184637"/>
              <a:gd name="connsiteY54262" fmla="*/ 1464586 h 4608812"/>
              <a:gd name="connsiteX54263" fmla="*/ 5879461 w 12184637"/>
              <a:gd name="connsiteY54263" fmla="*/ 1488072 h 4608812"/>
              <a:gd name="connsiteX54264" fmla="*/ 5874896 w 12184637"/>
              <a:gd name="connsiteY54264" fmla="*/ 1481667 h 4608812"/>
              <a:gd name="connsiteX54265" fmla="*/ 5711011 w 12184637"/>
              <a:gd name="connsiteY54265" fmla="*/ 1454426 h 4608812"/>
              <a:gd name="connsiteX54266" fmla="*/ 5704605 w 12184637"/>
              <a:gd name="connsiteY54266" fmla="*/ 1458991 h 4608812"/>
              <a:gd name="connsiteX54267" fmla="*/ 5709170 w 12184637"/>
              <a:gd name="connsiteY54267" fmla="*/ 1465396 h 4608812"/>
              <a:gd name="connsiteX54268" fmla="*/ 5873055 w 12184637"/>
              <a:gd name="connsiteY54268" fmla="*/ 1492637 h 4608812"/>
              <a:gd name="connsiteX54269" fmla="*/ 5874012 w 12184637"/>
              <a:gd name="connsiteY54269" fmla="*/ 1492710 h 4608812"/>
              <a:gd name="connsiteX54270" fmla="*/ 5879461 w 12184637"/>
              <a:gd name="connsiteY54270" fmla="*/ 1488072 h 4608812"/>
              <a:gd name="connsiteX54271" fmla="*/ 5973698 w 12184637"/>
              <a:gd name="connsiteY54271" fmla="*/ 1603587 h 4608812"/>
              <a:gd name="connsiteX54272" fmla="*/ 5974287 w 12184637"/>
              <a:gd name="connsiteY54272" fmla="*/ 1595709 h 4608812"/>
              <a:gd name="connsiteX54273" fmla="*/ 5878135 w 12184637"/>
              <a:gd name="connsiteY54273" fmla="*/ 1483507 h 4608812"/>
              <a:gd name="connsiteX54274" fmla="*/ 5870258 w 12184637"/>
              <a:gd name="connsiteY54274" fmla="*/ 1482918 h 4608812"/>
              <a:gd name="connsiteX54275" fmla="*/ 5869669 w 12184637"/>
              <a:gd name="connsiteY54275" fmla="*/ 1490796 h 4608812"/>
              <a:gd name="connsiteX54276" fmla="*/ 5965820 w 12184637"/>
              <a:gd name="connsiteY54276" fmla="*/ 1602998 h 4608812"/>
              <a:gd name="connsiteX54277" fmla="*/ 5970091 w 12184637"/>
              <a:gd name="connsiteY54277" fmla="*/ 1604912 h 4608812"/>
              <a:gd name="connsiteX54278" fmla="*/ 5973698 w 12184637"/>
              <a:gd name="connsiteY54278" fmla="*/ 1603587 h 4608812"/>
              <a:gd name="connsiteX54279" fmla="*/ 6136185 w 12184637"/>
              <a:gd name="connsiteY54279" fmla="*/ 1618974 h 4608812"/>
              <a:gd name="connsiteX54280" fmla="*/ 6131325 w 12184637"/>
              <a:gd name="connsiteY54280" fmla="*/ 1612790 h 4608812"/>
              <a:gd name="connsiteX54281" fmla="*/ 5970753 w 12184637"/>
              <a:gd name="connsiteY54281" fmla="*/ 1593795 h 4608812"/>
              <a:gd name="connsiteX54282" fmla="*/ 5964569 w 12184637"/>
              <a:gd name="connsiteY54282" fmla="*/ 1598654 h 4608812"/>
              <a:gd name="connsiteX54283" fmla="*/ 5969428 w 12184637"/>
              <a:gd name="connsiteY54283" fmla="*/ 1604838 h 4608812"/>
              <a:gd name="connsiteX54284" fmla="*/ 6130000 w 12184637"/>
              <a:gd name="connsiteY54284" fmla="*/ 1623833 h 4608812"/>
              <a:gd name="connsiteX54285" fmla="*/ 6130737 w 12184637"/>
              <a:gd name="connsiteY54285" fmla="*/ 1623907 h 4608812"/>
              <a:gd name="connsiteX54286" fmla="*/ 6136185 w 12184637"/>
              <a:gd name="connsiteY54286" fmla="*/ 1618974 h 4608812"/>
              <a:gd name="connsiteX54287" fmla="*/ 6241834 w 12184637"/>
              <a:gd name="connsiteY54287" fmla="*/ 1715052 h 4608812"/>
              <a:gd name="connsiteX54288" fmla="*/ 6241318 w 12184637"/>
              <a:gd name="connsiteY54288" fmla="*/ 1707175 h 4608812"/>
              <a:gd name="connsiteX54289" fmla="*/ 6134270 w 12184637"/>
              <a:gd name="connsiteY54289" fmla="*/ 1614115 h 4608812"/>
              <a:gd name="connsiteX54290" fmla="*/ 6126393 w 12184637"/>
              <a:gd name="connsiteY54290" fmla="*/ 1614630 h 4608812"/>
              <a:gd name="connsiteX54291" fmla="*/ 6126908 w 12184637"/>
              <a:gd name="connsiteY54291" fmla="*/ 1622508 h 4608812"/>
              <a:gd name="connsiteX54292" fmla="*/ 6233956 w 12184637"/>
              <a:gd name="connsiteY54292" fmla="*/ 1715568 h 4608812"/>
              <a:gd name="connsiteX54293" fmla="*/ 6237637 w 12184637"/>
              <a:gd name="connsiteY54293" fmla="*/ 1716967 h 4608812"/>
              <a:gd name="connsiteX54294" fmla="*/ 6241834 w 12184637"/>
              <a:gd name="connsiteY54294" fmla="*/ 1715052 h 4608812"/>
              <a:gd name="connsiteX54295" fmla="*/ 6402995 w 12184637"/>
              <a:gd name="connsiteY54295" fmla="*/ 1725728 h 4608812"/>
              <a:gd name="connsiteX54296" fmla="*/ 6397915 w 12184637"/>
              <a:gd name="connsiteY54296" fmla="*/ 1719691 h 4608812"/>
              <a:gd name="connsiteX54297" fmla="*/ 6238152 w 12184637"/>
              <a:gd name="connsiteY54297" fmla="*/ 1705849 h 4608812"/>
              <a:gd name="connsiteX54298" fmla="*/ 6232115 w 12184637"/>
              <a:gd name="connsiteY54298" fmla="*/ 1710929 h 4608812"/>
              <a:gd name="connsiteX54299" fmla="*/ 6237195 w 12184637"/>
              <a:gd name="connsiteY54299" fmla="*/ 1716967 h 4608812"/>
              <a:gd name="connsiteX54300" fmla="*/ 6396958 w 12184637"/>
              <a:gd name="connsiteY54300" fmla="*/ 1730808 h 4608812"/>
              <a:gd name="connsiteX54301" fmla="*/ 6397473 w 12184637"/>
              <a:gd name="connsiteY54301" fmla="*/ 1730808 h 4608812"/>
              <a:gd name="connsiteX54302" fmla="*/ 6402995 w 12184637"/>
              <a:gd name="connsiteY54302" fmla="*/ 1725728 h 4608812"/>
              <a:gd name="connsiteX54303" fmla="*/ 6558634 w 12184637"/>
              <a:gd name="connsiteY54303" fmla="*/ 1733605 h 4608812"/>
              <a:gd name="connsiteX54304" fmla="*/ 6553333 w 12184637"/>
              <a:gd name="connsiteY54304" fmla="*/ 1727789 h 4608812"/>
              <a:gd name="connsiteX54305" fmla="*/ 6397694 w 12184637"/>
              <a:gd name="connsiteY54305" fmla="*/ 1719691 h 4608812"/>
              <a:gd name="connsiteX54306" fmla="*/ 6391878 w 12184637"/>
              <a:gd name="connsiteY54306" fmla="*/ 1724992 h 4608812"/>
              <a:gd name="connsiteX54307" fmla="*/ 6397179 w 12184637"/>
              <a:gd name="connsiteY54307" fmla="*/ 1730808 h 4608812"/>
              <a:gd name="connsiteX54308" fmla="*/ 6552818 w 12184637"/>
              <a:gd name="connsiteY54308" fmla="*/ 1738906 h 4608812"/>
              <a:gd name="connsiteX54309" fmla="*/ 6553113 w 12184637"/>
              <a:gd name="connsiteY54309" fmla="*/ 1738906 h 4608812"/>
              <a:gd name="connsiteX54310" fmla="*/ 6558634 w 12184637"/>
              <a:gd name="connsiteY54310" fmla="*/ 1733605 h 4608812"/>
              <a:gd name="connsiteX54311" fmla="*/ 6709930 w 12184637"/>
              <a:gd name="connsiteY54311" fmla="*/ 1733753 h 4608812"/>
              <a:gd name="connsiteX54312" fmla="*/ 6704335 w 12184637"/>
              <a:gd name="connsiteY54312" fmla="*/ 1728157 h 4608812"/>
              <a:gd name="connsiteX54313" fmla="*/ 6553113 w 12184637"/>
              <a:gd name="connsiteY54313" fmla="*/ 1727789 h 4608812"/>
              <a:gd name="connsiteX54314" fmla="*/ 6547517 w 12184637"/>
              <a:gd name="connsiteY54314" fmla="*/ 1733385 h 4608812"/>
              <a:gd name="connsiteX54315" fmla="*/ 6553113 w 12184637"/>
              <a:gd name="connsiteY54315" fmla="*/ 1738980 h 4608812"/>
              <a:gd name="connsiteX54316" fmla="*/ 6704335 w 12184637"/>
              <a:gd name="connsiteY54316" fmla="*/ 1739348 h 4608812"/>
              <a:gd name="connsiteX54317" fmla="*/ 6704408 w 12184637"/>
              <a:gd name="connsiteY54317" fmla="*/ 1739348 h 4608812"/>
              <a:gd name="connsiteX54318" fmla="*/ 6709930 w 12184637"/>
              <a:gd name="connsiteY54318" fmla="*/ 1733753 h 4608812"/>
              <a:gd name="connsiteX54319" fmla="*/ 6704556 w 12184637"/>
              <a:gd name="connsiteY54319" fmla="*/ 1739274 h 4608812"/>
              <a:gd name="connsiteX54320" fmla="*/ 6852685 w 12184637"/>
              <a:gd name="connsiteY54320" fmla="*/ 1733605 h 4608812"/>
              <a:gd name="connsiteX54321" fmla="*/ 6858060 w 12184637"/>
              <a:gd name="connsiteY54321" fmla="*/ 1727789 h 4608812"/>
              <a:gd name="connsiteX54322" fmla="*/ 6852464 w 12184637"/>
              <a:gd name="connsiteY54322" fmla="*/ 1722415 h 4608812"/>
              <a:gd name="connsiteX54323" fmla="*/ 6852317 w 12184637"/>
              <a:gd name="connsiteY54323" fmla="*/ 1722415 h 4608812"/>
              <a:gd name="connsiteX54324" fmla="*/ 6704187 w 12184637"/>
              <a:gd name="connsiteY54324" fmla="*/ 1728084 h 4608812"/>
              <a:gd name="connsiteX54325" fmla="*/ 6698813 w 12184637"/>
              <a:gd name="connsiteY54325" fmla="*/ 1733900 h 4608812"/>
              <a:gd name="connsiteX54326" fmla="*/ 6704408 w 12184637"/>
              <a:gd name="connsiteY54326" fmla="*/ 1739274 h 4608812"/>
              <a:gd name="connsiteX54327" fmla="*/ 6704556 w 12184637"/>
              <a:gd name="connsiteY54327" fmla="*/ 1739274 h 4608812"/>
              <a:gd name="connsiteX54328" fmla="*/ 6977919 w 12184637"/>
              <a:gd name="connsiteY54328" fmla="*/ 1817830 h 4608812"/>
              <a:gd name="connsiteX54329" fmla="*/ 6976667 w 12184637"/>
              <a:gd name="connsiteY54329" fmla="*/ 1810026 h 4608812"/>
              <a:gd name="connsiteX54330" fmla="*/ 6855778 w 12184637"/>
              <a:gd name="connsiteY54330" fmla="*/ 1723519 h 4608812"/>
              <a:gd name="connsiteX54331" fmla="*/ 6847973 w 12184637"/>
              <a:gd name="connsiteY54331" fmla="*/ 1724771 h 4608812"/>
              <a:gd name="connsiteX54332" fmla="*/ 6849225 w 12184637"/>
              <a:gd name="connsiteY54332" fmla="*/ 1732575 h 4608812"/>
              <a:gd name="connsiteX54333" fmla="*/ 6970114 w 12184637"/>
              <a:gd name="connsiteY54333" fmla="*/ 1819082 h 4608812"/>
              <a:gd name="connsiteX54334" fmla="*/ 6973427 w 12184637"/>
              <a:gd name="connsiteY54334" fmla="*/ 1820113 h 4608812"/>
              <a:gd name="connsiteX54335" fmla="*/ 6977919 w 12184637"/>
              <a:gd name="connsiteY54335" fmla="*/ 1817830 h 4608812"/>
              <a:gd name="connsiteX54336" fmla="*/ 7099691 w 12184637"/>
              <a:gd name="connsiteY54336" fmla="*/ 1905663 h 4608812"/>
              <a:gd name="connsiteX54337" fmla="*/ 7098440 w 12184637"/>
              <a:gd name="connsiteY54337" fmla="*/ 1897859 h 4608812"/>
              <a:gd name="connsiteX54338" fmla="*/ 6976593 w 12184637"/>
              <a:gd name="connsiteY54338" fmla="*/ 1810026 h 4608812"/>
              <a:gd name="connsiteX54339" fmla="*/ 6968789 w 12184637"/>
              <a:gd name="connsiteY54339" fmla="*/ 1811278 h 4608812"/>
              <a:gd name="connsiteX54340" fmla="*/ 6970041 w 12184637"/>
              <a:gd name="connsiteY54340" fmla="*/ 1819082 h 4608812"/>
              <a:gd name="connsiteX54341" fmla="*/ 7091887 w 12184637"/>
              <a:gd name="connsiteY54341" fmla="*/ 1906915 h 4608812"/>
              <a:gd name="connsiteX54342" fmla="*/ 7095200 w 12184637"/>
              <a:gd name="connsiteY54342" fmla="*/ 1907945 h 4608812"/>
              <a:gd name="connsiteX54343" fmla="*/ 7099691 w 12184637"/>
              <a:gd name="connsiteY54343" fmla="*/ 1905663 h 4608812"/>
              <a:gd name="connsiteX54344" fmla="*/ 7131055 w 12184637"/>
              <a:gd name="connsiteY54344" fmla="*/ 1931799 h 4608812"/>
              <a:gd name="connsiteX54345" fmla="*/ 7130245 w 12184637"/>
              <a:gd name="connsiteY54345" fmla="*/ 1923921 h 4608812"/>
              <a:gd name="connsiteX54346" fmla="*/ 7098660 w 12184637"/>
              <a:gd name="connsiteY54346" fmla="*/ 1898080 h 4608812"/>
              <a:gd name="connsiteX54347" fmla="*/ 7090783 w 12184637"/>
              <a:gd name="connsiteY54347" fmla="*/ 1898890 h 4608812"/>
              <a:gd name="connsiteX54348" fmla="*/ 7091592 w 12184637"/>
              <a:gd name="connsiteY54348" fmla="*/ 1906767 h 4608812"/>
              <a:gd name="connsiteX54349" fmla="*/ 7123177 w 12184637"/>
              <a:gd name="connsiteY54349" fmla="*/ 1932609 h 4608812"/>
              <a:gd name="connsiteX54350" fmla="*/ 7126711 w 12184637"/>
              <a:gd name="connsiteY54350" fmla="*/ 1933861 h 4608812"/>
              <a:gd name="connsiteX54351" fmla="*/ 7131055 w 12184637"/>
              <a:gd name="connsiteY54351" fmla="*/ 1931799 h 4608812"/>
              <a:gd name="connsiteX54352" fmla="*/ 7134073 w 12184637"/>
              <a:gd name="connsiteY54352" fmla="*/ 1932977 h 4608812"/>
              <a:gd name="connsiteX54353" fmla="*/ 7132454 w 12184637"/>
              <a:gd name="connsiteY54353" fmla="*/ 1925247 h 4608812"/>
              <a:gd name="connsiteX54354" fmla="*/ 7129877 w 12184637"/>
              <a:gd name="connsiteY54354" fmla="*/ 1923553 h 4608812"/>
              <a:gd name="connsiteX54355" fmla="*/ 7122146 w 12184637"/>
              <a:gd name="connsiteY54355" fmla="*/ 1925173 h 4608812"/>
              <a:gd name="connsiteX54356" fmla="*/ 7123766 w 12184637"/>
              <a:gd name="connsiteY54356" fmla="*/ 1932903 h 4608812"/>
              <a:gd name="connsiteX54357" fmla="*/ 7126343 w 12184637"/>
              <a:gd name="connsiteY54357" fmla="*/ 1934597 h 4608812"/>
              <a:gd name="connsiteX54358" fmla="*/ 7129435 w 12184637"/>
              <a:gd name="connsiteY54358" fmla="*/ 1935480 h 4608812"/>
              <a:gd name="connsiteX54359" fmla="*/ 7134073 w 12184637"/>
              <a:gd name="connsiteY54359" fmla="*/ 1932977 h 4608812"/>
              <a:gd name="connsiteX54360" fmla="*/ 7171474 w 12184637"/>
              <a:gd name="connsiteY54360" fmla="*/ 1953002 h 4608812"/>
              <a:gd name="connsiteX54361" fmla="*/ 7169265 w 12184637"/>
              <a:gd name="connsiteY54361" fmla="*/ 1945419 h 4608812"/>
              <a:gd name="connsiteX54362" fmla="*/ 7132012 w 12184637"/>
              <a:gd name="connsiteY54362" fmla="*/ 1925026 h 4608812"/>
              <a:gd name="connsiteX54363" fmla="*/ 7124428 w 12184637"/>
              <a:gd name="connsiteY54363" fmla="*/ 1927234 h 4608812"/>
              <a:gd name="connsiteX54364" fmla="*/ 7126637 w 12184637"/>
              <a:gd name="connsiteY54364" fmla="*/ 1934818 h 4608812"/>
              <a:gd name="connsiteX54365" fmla="*/ 7163890 w 12184637"/>
              <a:gd name="connsiteY54365" fmla="*/ 1955211 h 4608812"/>
              <a:gd name="connsiteX54366" fmla="*/ 7166614 w 12184637"/>
              <a:gd name="connsiteY54366" fmla="*/ 1955874 h 4608812"/>
              <a:gd name="connsiteX54367" fmla="*/ 7171474 w 12184637"/>
              <a:gd name="connsiteY54367" fmla="*/ 1953002 h 4608812"/>
              <a:gd name="connsiteX54368" fmla="*/ 7255551 w 12184637"/>
              <a:gd name="connsiteY54368" fmla="*/ 1969641 h 4608812"/>
              <a:gd name="connsiteX54369" fmla="*/ 7251281 w 12184637"/>
              <a:gd name="connsiteY54369" fmla="*/ 1963015 h 4608812"/>
              <a:gd name="connsiteX54370" fmla="*/ 7167793 w 12184637"/>
              <a:gd name="connsiteY54370" fmla="*/ 1944904 h 4608812"/>
              <a:gd name="connsiteX54371" fmla="*/ 7161166 w 12184637"/>
              <a:gd name="connsiteY54371" fmla="*/ 1949174 h 4608812"/>
              <a:gd name="connsiteX54372" fmla="*/ 7165437 w 12184637"/>
              <a:gd name="connsiteY54372" fmla="*/ 1955800 h 4608812"/>
              <a:gd name="connsiteX54373" fmla="*/ 7248926 w 12184637"/>
              <a:gd name="connsiteY54373" fmla="*/ 1973911 h 4608812"/>
              <a:gd name="connsiteX54374" fmla="*/ 7250177 w 12184637"/>
              <a:gd name="connsiteY54374" fmla="*/ 1974059 h 4608812"/>
              <a:gd name="connsiteX54375" fmla="*/ 7255551 w 12184637"/>
              <a:gd name="connsiteY54375" fmla="*/ 1969641 h 4608812"/>
              <a:gd name="connsiteX54376" fmla="*/ 7281909 w 12184637"/>
              <a:gd name="connsiteY54376" fmla="*/ 1979801 h 4608812"/>
              <a:gd name="connsiteX54377" fmla="*/ 7278522 w 12184637"/>
              <a:gd name="connsiteY54377" fmla="*/ 1972660 h 4608812"/>
              <a:gd name="connsiteX54378" fmla="*/ 7251944 w 12184637"/>
              <a:gd name="connsiteY54378" fmla="*/ 1963163 h 4608812"/>
              <a:gd name="connsiteX54379" fmla="*/ 7244803 w 12184637"/>
              <a:gd name="connsiteY54379" fmla="*/ 1966549 h 4608812"/>
              <a:gd name="connsiteX54380" fmla="*/ 7248189 w 12184637"/>
              <a:gd name="connsiteY54380" fmla="*/ 1973691 h 4608812"/>
              <a:gd name="connsiteX54381" fmla="*/ 7274767 w 12184637"/>
              <a:gd name="connsiteY54381" fmla="*/ 1983188 h 4608812"/>
              <a:gd name="connsiteX54382" fmla="*/ 7276681 w 12184637"/>
              <a:gd name="connsiteY54382" fmla="*/ 1983483 h 4608812"/>
              <a:gd name="connsiteX54383" fmla="*/ 7281909 w 12184637"/>
              <a:gd name="connsiteY54383" fmla="*/ 1979801 h 4608812"/>
              <a:gd name="connsiteX54384" fmla="*/ 7304805 w 12184637"/>
              <a:gd name="connsiteY54384" fmla="*/ 1992391 h 4608812"/>
              <a:gd name="connsiteX54385" fmla="*/ 7302376 w 12184637"/>
              <a:gd name="connsiteY54385" fmla="*/ 1984881 h 4608812"/>
              <a:gd name="connsiteX54386" fmla="*/ 7279185 w 12184637"/>
              <a:gd name="connsiteY54386" fmla="*/ 1972955 h 4608812"/>
              <a:gd name="connsiteX54387" fmla="*/ 7271675 w 12184637"/>
              <a:gd name="connsiteY54387" fmla="*/ 1975384 h 4608812"/>
              <a:gd name="connsiteX54388" fmla="*/ 7274105 w 12184637"/>
              <a:gd name="connsiteY54388" fmla="*/ 1982893 h 4608812"/>
              <a:gd name="connsiteX54389" fmla="*/ 7297296 w 12184637"/>
              <a:gd name="connsiteY54389" fmla="*/ 1994821 h 4608812"/>
              <a:gd name="connsiteX54390" fmla="*/ 7299873 w 12184637"/>
              <a:gd name="connsiteY54390" fmla="*/ 1995410 h 4608812"/>
              <a:gd name="connsiteX54391" fmla="*/ 7304805 w 12184637"/>
              <a:gd name="connsiteY54391" fmla="*/ 1992391 h 4608812"/>
              <a:gd name="connsiteX54392" fmla="*/ 7331457 w 12184637"/>
              <a:gd name="connsiteY54392" fmla="*/ 2005349 h 4608812"/>
              <a:gd name="connsiteX54393" fmla="*/ 7328880 w 12184637"/>
              <a:gd name="connsiteY54393" fmla="*/ 1997913 h 4608812"/>
              <a:gd name="connsiteX54394" fmla="*/ 7302302 w 12184637"/>
              <a:gd name="connsiteY54394" fmla="*/ 1984808 h 4608812"/>
              <a:gd name="connsiteX54395" fmla="*/ 7294866 w 12184637"/>
              <a:gd name="connsiteY54395" fmla="*/ 1987385 h 4608812"/>
              <a:gd name="connsiteX54396" fmla="*/ 7297443 w 12184637"/>
              <a:gd name="connsiteY54396" fmla="*/ 1994821 h 4608812"/>
              <a:gd name="connsiteX54397" fmla="*/ 7324021 w 12184637"/>
              <a:gd name="connsiteY54397" fmla="*/ 2007926 h 4608812"/>
              <a:gd name="connsiteX54398" fmla="*/ 7326524 w 12184637"/>
              <a:gd name="connsiteY54398" fmla="*/ 2008514 h 4608812"/>
              <a:gd name="connsiteX54399" fmla="*/ 7331457 w 12184637"/>
              <a:gd name="connsiteY54399" fmla="*/ 2005349 h 4608812"/>
              <a:gd name="connsiteX54400" fmla="*/ 7374158 w 12184637"/>
              <a:gd name="connsiteY54400" fmla="*/ 2039142 h 4608812"/>
              <a:gd name="connsiteX54401" fmla="*/ 7373054 w 12184637"/>
              <a:gd name="connsiteY54401" fmla="*/ 2031338 h 4608812"/>
              <a:gd name="connsiteX54402" fmla="*/ 7329764 w 12184637"/>
              <a:gd name="connsiteY54402" fmla="*/ 1998502 h 4608812"/>
              <a:gd name="connsiteX54403" fmla="*/ 7321960 w 12184637"/>
              <a:gd name="connsiteY54403" fmla="*/ 1999606 h 4608812"/>
              <a:gd name="connsiteX54404" fmla="*/ 7323064 w 12184637"/>
              <a:gd name="connsiteY54404" fmla="*/ 2007410 h 4608812"/>
              <a:gd name="connsiteX54405" fmla="*/ 7366354 w 12184637"/>
              <a:gd name="connsiteY54405" fmla="*/ 2040246 h 4608812"/>
              <a:gd name="connsiteX54406" fmla="*/ 7369741 w 12184637"/>
              <a:gd name="connsiteY54406" fmla="*/ 2041350 h 4608812"/>
              <a:gd name="connsiteX54407" fmla="*/ 7374158 w 12184637"/>
              <a:gd name="connsiteY54407" fmla="*/ 2039142 h 4608812"/>
              <a:gd name="connsiteX54408" fmla="*/ 7413915 w 12184637"/>
              <a:gd name="connsiteY54408" fmla="*/ 2097672 h 4608812"/>
              <a:gd name="connsiteX54409" fmla="*/ 7415240 w 12184637"/>
              <a:gd name="connsiteY54409" fmla="*/ 2089868 h 4608812"/>
              <a:gd name="connsiteX54410" fmla="*/ 7374306 w 12184637"/>
              <a:gd name="connsiteY54410" fmla="*/ 2032516 h 4608812"/>
              <a:gd name="connsiteX54411" fmla="*/ 7366502 w 12184637"/>
              <a:gd name="connsiteY54411" fmla="*/ 2031190 h 4608812"/>
              <a:gd name="connsiteX54412" fmla="*/ 7365176 w 12184637"/>
              <a:gd name="connsiteY54412" fmla="*/ 2038995 h 4608812"/>
              <a:gd name="connsiteX54413" fmla="*/ 7406111 w 12184637"/>
              <a:gd name="connsiteY54413" fmla="*/ 2096347 h 4608812"/>
              <a:gd name="connsiteX54414" fmla="*/ 7410675 w 12184637"/>
              <a:gd name="connsiteY54414" fmla="*/ 2098703 h 4608812"/>
              <a:gd name="connsiteX54415" fmla="*/ 7413915 w 12184637"/>
              <a:gd name="connsiteY54415" fmla="*/ 2097672 h 4608812"/>
              <a:gd name="connsiteX54416" fmla="*/ 7417007 w 12184637"/>
              <a:gd name="connsiteY54416" fmla="*/ 2104151 h 4608812"/>
              <a:gd name="connsiteX54417" fmla="*/ 7419069 w 12184637"/>
              <a:gd name="connsiteY54417" fmla="*/ 2096568 h 4608812"/>
              <a:gd name="connsiteX54418" fmla="*/ 7415534 w 12184637"/>
              <a:gd name="connsiteY54418" fmla="*/ 2090383 h 4608812"/>
              <a:gd name="connsiteX54419" fmla="*/ 7407951 w 12184637"/>
              <a:gd name="connsiteY54419" fmla="*/ 2088322 h 4608812"/>
              <a:gd name="connsiteX54420" fmla="*/ 7405890 w 12184637"/>
              <a:gd name="connsiteY54420" fmla="*/ 2095905 h 4608812"/>
              <a:gd name="connsiteX54421" fmla="*/ 7409424 w 12184637"/>
              <a:gd name="connsiteY54421" fmla="*/ 2102090 h 4608812"/>
              <a:gd name="connsiteX54422" fmla="*/ 7414283 w 12184637"/>
              <a:gd name="connsiteY54422" fmla="*/ 2104887 h 4608812"/>
              <a:gd name="connsiteX54423" fmla="*/ 7417007 w 12184637"/>
              <a:gd name="connsiteY54423" fmla="*/ 2104151 h 4608812"/>
              <a:gd name="connsiteX54424" fmla="*/ 7454555 w 12184637"/>
              <a:gd name="connsiteY54424" fmla="*/ 2169602 h 4608812"/>
              <a:gd name="connsiteX54425" fmla="*/ 7456616 w 12184637"/>
              <a:gd name="connsiteY54425" fmla="*/ 2162019 h 4608812"/>
              <a:gd name="connsiteX54426" fmla="*/ 7419069 w 12184637"/>
              <a:gd name="connsiteY54426" fmla="*/ 2096568 h 4608812"/>
              <a:gd name="connsiteX54427" fmla="*/ 7411485 w 12184637"/>
              <a:gd name="connsiteY54427" fmla="*/ 2094506 h 4608812"/>
              <a:gd name="connsiteX54428" fmla="*/ 7409424 w 12184637"/>
              <a:gd name="connsiteY54428" fmla="*/ 2102090 h 4608812"/>
              <a:gd name="connsiteX54429" fmla="*/ 7446972 w 12184637"/>
              <a:gd name="connsiteY54429" fmla="*/ 2167541 h 4608812"/>
              <a:gd name="connsiteX54430" fmla="*/ 7451831 w 12184637"/>
              <a:gd name="connsiteY54430" fmla="*/ 2170338 h 4608812"/>
              <a:gd name="connsiteX54431" fmla="*/ 7454555 w 12184637"/>
              <a:gd name="connsiteY54431" fmla="*/ 2169602 h 4608812"/>
              <a:gd name="connsiteX54432" fmla="*/ 7488127 w 12184637"/>
              <a:gd name="connsiteY54432" fmla="*/ 2254710 h 4608812"/>
              <a:gd name="connsiteX54433" fmla="*/ 7491219 w 12184637"/>
              <a:gd name="connsiteY54433" fmla="*/ 2247495 h 4608812"/>
              <a:gd name="connsiteX54434" fmla="*/ 7456984 w 12184637"/>
              <a:gd name="connsiteY54434" fmla="*/ 2162681 h 4608812"/>
              <a:gd name="connsiteX54435" fmla="*/ 7449769 w 12184637"/>
              <a:gd name="connsiteY54435" fmla="*/ 2159589 h 4608812"/>
              <a:gd name="connsiteX54436" fmla="*/ 7446677 w 12184637"/>
              <a:gd name="connsiteY54436" fmla="*/ 2166804 h 4608812"/>
              <a:gd name="connsiteX54437" fmla="*/ 7480912 w 12184637"/>
              <a:gd name="connsiteY54437" fmla="*/ 2251618 h 4608812"/>
              <a:gd name="connsiteX54438" fmla="*/ 7486139 w 12184637"/>
              <a:gd name="connsiteY54438" fmla="*/ 2255078 h 4608812"/>
              <a:gd name="connsiteX54439" fmla="*/ 7488127 w 12184637"/>
              <a:gd name="connsiteY54439" fmla="*/ 2254710 h 4608812"/>
              <a:gd name="connsiteX54440" fmla="*/ 7511392 w 12184637"/>
              <a:gd name="connsiteY54440" fmla="*/ 2348875 h 4608812"/>
              <a:gd name="connsiteX54441" fmla="*/ 7515441 w 12184637"/>
              <a:gd name="connsiteY54441" fmla="*/ 2342101 h 4608812"/>
              <a:gd name="connsiteX54442" fmla="*/ 7491440 w 12184637"/>
              <a:gd name="connsiteY54442" fmla="*/ 2248158 h 4608812"/>
              <a:gd name="connsiteX54443" fmla="*/ 7484667 w 12184637"/>
              <a:gd name="connsiteY54443" fmla="*/ 2244109 h 4608812"/>
              <a:gd name="connsiteX54444" fmla="*/ 7480617 w 12184637"/>
              <a:gd name="connsiteY54444" fmla="*/ 2250882 h 4608812"/>
              <a:gd name="connsiteX54445" fmla="*/ 7504619 w 12184637"/>
              <a:gd name="connsiteY54445" fmla="*/ 2344825 h 4608812"/>
              <a:gd name="connsiteX54446" fmla="*/ 7510067 w 12184637"/>
              <a:gd name="connsiteY54446" fmla="*/ 2349022 h 4608812"/>
              <a:gd name="connsiteX54447" fmla="*/ 7511392 w 12184637"/>
              <a:gd name="connsiteY54447" fmla="*/ 2348875 h 4608812"/>
              <a:gd name="connsiteX54448" fmla="*/ 7526043 w 12184637"/>
              <a:gd name="connsiteY54448" fmla="*/ 2445174 h 4608812"/>
              <a:gd name="connsiteX54449" fmla="*/ 7530681 w 12184637"/>
              <a:gd name="connsiteY54449" fmla="*/ 2438768 h 4608812"/>
              <a:gd name="connsiteX54450" fmla="*/ 7515515 w 12184637"/>
              <a:gd name="connsiteY54450" fmla="*/ 2342617 h 4608812"/>
              <a:gd name="connsiteX54451" fmla="*/ 7509110 w 12184637"/>
              <a:gd name="connsiteY54451" fmla="*/ 2337978 h 4608812"/>
              <a:gd name="connsiteX54452" fmla="*/ 7504471 w 12184637"/>
              <a:gd name="connsiteY54452" fmla="*/ 2344383 h 4608812"/>
              <a:gd name="connsiteX54453" fmla="*/ 7519638 w 12184637"/>
              <a:gd name="connsiteY54453" fmla="*/ 2440535 h 4608812"/>
              <a:gd name="connsiteX54454" fmla="*/ 7525159 w 12184637"/>
              <a:gd name="connsiteY54454" fmla="*/ 2445247 h 4608812"/>
              <a:gd name="connsiteX54455" fmla="*/ 7526043 w 12184637"/>
              <a:gd name="connsiteY54455" fmla="*/ 2445174 h 4608812"/>
              <a:gd name="connsiteX54456" fmla="*/ 7590316 w 12184637"/>
              <a:gd name="connsiteY54456" fmla="*/ 2471825 h 4608812"/>
              <a:gd name="connsiteX54457" fmla="*/ 7587813 w 12184637"/>
              <a:gd name="connsiteY54457" fmla="*/ 2464389 h 4608812"/>
              <a:gd name="connsiteX54458" fmla="*/ 7527663 w 12184637"/>
              <a:gd name="connsiteY54458" fmla="*/ 2434646 h 4608812"/>
              <a:gd name="connsiteX54459" fmla="*/ 7520227 w 12184637"/>
              <a:gd name="connsiteY54459" fmla="*/ 2437149 h 4608812"/>
              <a:gd name="connsiteX54460" fmla="*/ 7522730 w 12184637"/>
              <a:gd name="connsiteY54460" fmla="*/ 2444585 h 4608812"/>
              <a:gd name="connsiteX54461" fmla="*/ 7582880 w 12184637"/>
              <a:gd name="connsiteY54461" fmla="*/ 2474328 h 4608812"/>
              <a:gd name="connsiteX54462" fmla="*/ 7585384 w 12184637"/>
              <a:gd name="connsiteY54462" fmla="*/ 2474917 h 4608812"/>
              <a:gd name="connsiteX54463" fmla="*/ 7590316 w 12184637"/>
              <a:gd name="connsiteY54463" fmla="*/ 2471825 h 4608812"/>
              <a:gd name="connsiteX54464" fmla="*/ 7630956 w 12184637"/>
              <a:gd name="connsiteY54464" fmla="*/ 2511508 h 4608812"/>
              <a:gd name="connsiteX54465" fmla="*/ 7630661 w 12184637"/>
              <a:gd name="connsiteY54465" fmla="*/ 2503630 h 4608812"/>
              <a:gd name="connsiteX54466" fmla="*/ 7589138 w 12184637"/>
              <a:gd name="connsiteY54466" fmla="*/ 2465273 h 4608812"/>
              <a:gd name="connsiteX54467" fmla="*/ 7581260 w 12184637"/>
              <a:gd name="connsiteY54467" fmla="*/ 2465567 h 4608812"/>
              <a:gd name="connsiteX54468" fmla="*/ 7581555 w 12184637"/>
              <a:gd name="connsiteY54468" fmla="*/ 2473445 h 4608812"/>
              <a:gd name="connsiteX54469" fmla="*/ 7623079 w 12184637"/>
              <a:gd name="connsiteY54469" fmla="*/ 2511803 h 4608812"/>
              <a:gd name="connsiteX54470" fmla="*/ 7626907 w 12184637"/>
              <a:gd name="connsiteY54470" fmla="*/ 2513275 h 4608812"/>
              <a:gd name="connsiteX54471" fmla="*/ 7630956 w 12184637"/>
              <a:gd name="connsiteY54471" fmla="*/ 2511508 h 4608812"/>
              <a:gd name="connsiteX54472" fmla="*/ 7630809 w 12184637"/>
              <a:gd name="connsiteY54472" fmla="*/ 2600887 h 4608812"/>
              <a:gd name="connsiteX54473" fmla="*/ 7636110 w 12184637"/>
              <a:gd name="connsiteY54473" fmla="*/ 2595071 h 4608812"/>
              <a:gd name="connsiteX54474" fmla="*/ 7632429 w 12184637"/>
              <a:gd name="connsiteY54474" fmla="*/ 2507459 h 4608812"/>
              <a:gd name="connsiteX54475" fmla="*/ 7626612 w 12184637"/>
              <a:gd name="connsiteY54475" fmla="*/ 2502158 h 4608812"/>
              <a:gd name="connsiteX54476" fmla="*/ 7621312 w 12184637"/>
              <a:gd name="connsiteY54476" fmla="*/ 2507974 h 4608812"/>
              <a:gd name="connsiteX54477" fmla="*/ 7624993 w 12184637"/>
              <a:gd name="connsiteY54477" fmla="*/ 2595586 h 4608812"/>
              <a:gd name="connsiteX54478" fmla="*/ 7630588 w 12184637"/>
              <a:gd name="connsiteY54478" fmla="*/ 2600887 h 4608812"/>
              <a:gd name="connsiteX54479" fmla="*/ 7630809 w 12184637"/>
              <a:gd name="connsiteY54479" fmla="*/ 2600887 h 4608812"/>
              <a:gd name="connsiteX54480" fmla="*/ 7632649 w 12184637"/>
              <a:gd name="connsiteY54480" fmla="*/ 2671050 h 4608812"/>
              <a:gd name="connsiteX54481" fmla="*/ 7636110 w 12184637"/>
              <a:gd name="connsiteY54481" fmla="*/ 2595586 h 4608812"/>
              <a:gd name="connsiteX54482" fmla="*/ 7630809 w 12184637"/>
              <a:gd name="connsiteY54482" fmla="*/ 2589770 h 4608812"/>
              <a:gd name="connsiteX54483" fmla="*/ 7624993 w 12184637"/>
              <a:gd name="connsiteY54483" fmla="*/ 2595071 h 4608812"/>
              <a:gd name="connsiteX54484" fmla="*/ 7621532 w 12184637"/>
              <a:gd name="connsiteY54484" fmla="*/ 2670534 h 4608812"/>
              <a:gd name="connsiteX54485" fmla="*/ 7626833 w 12184637"/>
              <a:gd name="connsiteY54485" fmla="*/ 2676350 h 4608812"/>
              <a:gd name="connsiteX54486" fmla="*/ 7627127 w 12184637"/>
              <a:gd name="connsiteY54486" fmla="*/ 2676350 h 4608812"/>
              <a:gd name="connsiteX54487" fmla="*/ 7632649 w 12184637"/>
              <a:gd name="connsiteY54487" fmla="*/ 2671050 h 4608812"/>
              <a:gd name="connsiteX54488" fmla="*/ 7648847 w 12184637"/>
              <a:gd name="connsiteY54488" fmla="*/ 2721187 h 4608812"/>
              <a:gd name="connsiteX54489" fmla="*/ 7651718 w 12184637"/>
              <a:gd name="connsiteY54489" fmla="*/ 2713825 h 4608812"/>
              <a:gd name="connsiteX54490" fmla="*/ 7632134 w 12184637"/>
              <a:gd name="connsiteY54490" fmla="*/ 2668546 h 4608812"/>
              <a:gd name="connsiteX54491" fmla="*/ 7624846 w 12184637"/>
              <a:gd name="connsiteY54491" fmla="*/ 2665675 h 4608812"/>
              <a:gd name="connsiteX54492" fmla="*/ 7621974 w 12184637"/>
              <a:gd name="connsiteY54492" fmla="*/ 2673038 h 4608812"/>
              <a:gd name="connsiteX54493" fmla="*/ 7641558 w 12184637"/>
              <a:gd name="connsiteY54493" fmla="*/ 2718316 h 4608812"/>
              <a:gd name="connsiteX54494" fmla="*/ 7646711 w 12184637"/>
              <a:gd name="connsiteY54494" fmla="*/ 2721702 h 4608812"/>
              <a:gd name="connsiteX54495" fmla="*/ 7648847 w 12184637"/>
              <a:gd name="connsiteY54495" fmla="*/ 2721187 h 4608812"/>
              <a:gd name="connsiteX54496" fmla="*/ 7641263 w 12184637"/>
              <a:gd name="connsiteY54496" fmla="*/ 2774196 h 4608812"/>
              <a:gd name="connsiteX54497" fmla="*/ 7652159 w 12184637"/>
              <a:gd name="connsiteY54497" fmla="*/ 2717138 h 4608812"/>
              <a:gd name="connsiteX54498" fmla="*/ 7647742 w 12184637"/>
              <a:gd name="connsiteY54498" fmla="*/ 2710585 h 4608812"/>
              <a:gd name="connsiteX54499" fmla="*/ 7641190 w 12184637"/>
              <a:gd name="connsiteY54499" fmla="*/ 2715003 h 4608812"/>
              <a:gd name="connsiteX54500" fmla="*/ 7630294 w 12184637"/>
              <a:gd name="connsiteY54500" fmla="*/ 2772061 h 4608812"/>
              <a:gd name="connsiteX54501" fmla="*/ 7634711 w 12184637"/>
              <a:gd name="connsiteY54501" fmla="*/ 2778613 h 4608812"/>
              <a:gd name="connsiteX54502" fmla="*/ 7635815 w 12184637"/>
              <a:gd name="connsiteY54502" fmla="*/ 2778687 h 4608812"/>
              <a:gd name="connsiteX54503" fmla="*/ 7641263 w 12184637"/>
              <a:gd name="connsiteY54503" fmla="*/ 2774196 h 4608812"/>
              <a:gd name="connsiteX54504" fmla="*/ 7636257 w 12184637"/>
              <a:gd name="connsiteY54504" fmla="*/ 2833389 h 4608812"/>
              <a:gd name="connsiteX54505" fmla="*/ 7641778 w 12184637"/>
              <a:gd name="connsiteY54505" fmla="*/ 2827793 h 4608812"/>
              <a:gd name="connsiteX54506" fmla="*/ 7641337 w 12184637"/>
              <a:gd name="connsiteY54506" fmla="*/ 2773091 h 4608812"/>
              <a:gd name="connsiteX54507" fmla="*/ 7635742 w 12184637"/>
              <a:gd name="connsiteY54507" fmla="*/ 2767570 h 4608812"/>
              <a:gd name="connsiteX54508" fmla="*/ 7635742 w 12184637"/>
              <a:gd name="connsiteY54508" fmla="*/ 2767570 h 4608812"/>
              <a:gd name="connsiteX54509" fmla="*/ 7630220 w 12184637"/>
              <a:gd name="connsiteY54509" fmla="*/ 2773165 h 4608812"/>
              <a:gd name="connsiteX54510" fmla="*/ 7630661 w 12184637"/>
              <a:gd name="connsiteY54510" fmla="*/ 2827867 h 4608812"/>
              <a:gd name="connsiteX54511" fmla="*/ 7636257 w 12184637"/>
              <a:gd name="connsiteY54511" fmla="*/ 2833389 h 4608812"/>
              <a:gd name="connsiteX54512" fmla="*/ 7636257 w 12184637"/>
              <a:gd name="connsiteY54512" fmla="*/ 2833389 h 4608812"/>
              <a:gd name="connsiteX54513" fmla="*/ 7619545 w 12184637"/>
              <a:gd name="connsiteY54513" fmla="*/ 2873734 h 4608812"/>
              <a:gd name="connsiteX54514" fmla="*/ 7641190 w 12184637"/>
              <a:gd name="connsiteY54514" fmla="*/ 2830370 h 4608812"/>
              <a:gd name="connsiteX54515" fmla="*/ 7638687 w 12184637"/>
              <a:gd name="connsiteY54515" fmla="*/ 2822861 h 4608812"/>
              <a:gd name="connsiteX54516" fmla="*/ 7631177 w 12184637"/>
              <a:gd name="connsiteY54516" fmla="*/ 2825364 h 4608812"/>
              <a:gd name="connsiteX54517" fmla="*/ 7609531 w 12184637"/>
              <a:gd name="connsiteY54517" fmla="*/ 2868728 h 4608812"/>
              <a:gd name="connsiteX54518" fmla="*/ 7612035 w 12184637"/>
              <a:gd name="connsiteY54518" fmla="*/ 2876238 h 4608812"/>
              <a:gd name="connsiteX54519" fmla="*/ 7614538 w 12184637"/>
              <a:gd name="connsiteY54519" fmla="*/ 2876826 h 4608812"/>
              <a:gd name="connsiteX54520" fmla="*/ 7619545 w 12184637"/>
              <a:gd name="connsiteY54520" fmla="*/ 2873734 h 4608812"/>
              <a:gd name="connsiteX54521" fmla="*/ 7603421 w 12184637"/>
              <a:gd name="connsiteY54521" fmla="*/ 2935062 h 4608812"/>
              <a:gd name="connsiteX54522" fmla="*/ 7619986 w 12184637"/>
              <a:gd name="connsiteY54522" fmla="*/ 2872704 h 4608812"/>
              <a:gd name="connsiteX54523" fmla="*/ 7616010 w 12184637"/>
              <a:gd name="connsiteY54523" fmla="*/ 2865857 h 4608812"/>
              <a:gd name="connsiteX54524" fmla="*/ 7609164 w 12184637"/>
              <a:gd name="connsiteY54524" fmla="*/ 2869832 h 4608812"/>
              <a:gd name="connsiteX54525" fmla="*/ 7592599 w 12184637"/>
              <a:gd name="connsiteY54525" fmla="*/ 2932191 h 4608812"/>
              <a:gd name="connsiteX54526" fmla="*/ 7596574 w 12184637"/>
              <a:gd name="connsiteY54526" fmla="*/ 2939038 h 4608812"/>
              <a:gd name="connsiteX54527" fmla="*/ 7598047 w 12184637"/>
              <a:gd name="connsiteY54527" fmla="*/ 2939259 h 4608812"/>
              <a:gd name="connsiteX54528" fmla="*/ 7603421 w 12184637"/>
              <a:gd name="connsiteY54528" fmla="*/ 2935062 h 4608812"/>
              <a:gd name="connsiteX54529" fmla="*/ 7593335 w 12184637"/>
              <a:gd name="connsiteY54529" fmla="*/ 2958180 h 4608812"/>
              <a:gd name="connsiteX54530" fmla="*/ 7603126 w 12184637"/>
              <a:gd name="connsiteY54530" fmla="*/ 2935799 h 4608812"/>
              <a:gd name="connsiteX54531" fmla="*/ 7600256 w 12184637"/>
              <a:gd name="connsiteY54531" fmla="*/ 2928436 h 4608812"/>
              <a:gd name="connsiteX54532" fmla="*/ 7592893 w 12184637"/>
              <a:gd name="connsiteY54532" fmla="*/ 2931308 h 4608812"/>
              <a:gd name="connsiteX54533" fmla="*/ 7583101 w 12184637"/>
              <a:gd name="connsiteY54533" fmla="*/ 2953689 h 4608812"/>
              <a:gd name="connsiteX54534" fmla="*/ 7585972 w 12184637"/>
              <a:gd name="connsiteY54534" fmla="*/ 2961051 h 4608812"/>
              <a:gd name="connsiteX54535" fmla="*/ 7588255 w 12184637"/>
              <a:gd name="connsiteY54535" fmla="*/ 2961493 h 4608812"/>
              <a:gd name="connsiteX54536" fmla="*/ 7593335 w 12184637"/>
              <a:gd name="connsiteY54536" fmla="*/ 2958180 h 4608812"/>
              <a:gd name="connsiteX54537" fmla="*/ 7593556 w 12184637"/>
              <a:gd name="connsiteY54537" fmla="*/ 2963849 h 4608812"/>
              <a:gd name="connsiteX54538" fmla="*/ 7595028 w 12184637"/>
              <a:gd name="connsiteY54538" fmla="*/ 2956119 h 4608812"/>
              <a:gd name="connsiteX54539" fmla="*/ 7592820 w 12184637"/>
              <a:gd name="connsiteY54539" fmla="*/ 2952879 h 4608812"/>
              <a:gd name="connsiteX54540" fmla="*/ 7585089 w 12184637"/>
              <a:gd name="connsiteY54540" fmla="*/ 2951407 h 4608812"/>
              <a:gd name="connsiteX54541" fmla="*/ 7583617 w 12184637"/>
              <a:gd name="connsiteY54541" fmla="*/ 2959137 h 4608812"/>
              <a:gd name="connsiteX54542" fmla="*/ 7585825 w 12184637"/>
              <a:gd name="connsiteY54542" fmla="*/ 2962377 h 4608812"/>
              <a:gd name="connsiteX54543" fmla="*/ 7590463 w 12184637"/>
              <a:gd name="connsiteY54543" fmla="*/ 2964806 h 4608812"/>
              <a:gd name="connsiteX54544" fmla="*/ 7593556 w 12184637"/>
              <a:gd name="connsiteY54544" fmla="*/ 2963849 h 4608812"/>
              <a:gd name="connsiteX54545" fmla="*/ 7671449 w 12184637"/>
              <a:gd name="connsiteY54545" fmla="*/ 2963113 h 4608812"/>
              <a:gd name="connsiteX54546" fmla="*/ 7666148 w 12184637"/>
              <a:gd name="connsiteY54546" fmla="*/ 2957297 h 4608812"/>
              <a:gd name="connsiteX54547" fmla="*/ 7590684 w 12184637"/>
              <a:gd name="connsiteY54547" fmla="*/ 2953689 h 4608812"/>
              <a:gd name="connsiteX54548" fmla="*/ 7584868 w 12184637"/>
              <a:gd name="connsiteY54548" fmla="*/ 2958990 h 4608812"/>
              <a:gd name="connsiteX54549" fmla="*/ 7590168 w 12184637"/>
              <a:gd name="connsiteY54549" fmla="*/ 2964806 h 4608812"/>
              <a:gd name="connsiteX54550" fmla="*/ 7665632 w 12184637"/>
              <a:gd name="connsiteY54550" fmla="*/ 2968414 h 4608812"/>
              <a:gd name="connsiteX54551" fmla="*/ 7665927 w 12184637"/>
              <a:gd name="connsiteY54551" fmla="*/ 2968414 h 4608812"/>
              <a:gd name="connsiteX54552" fmla="*/ 7671449 w 12184637"/>
              <a:gd name="connsiteY54552" fmla="*/ 2963113 h 4608812"/>
              <a:gd name="connsiteX54553" fmla="*/ 7675866 w 12184637"/>
              <a:gd name="connsiteY54553" fmla="*/ 2970181 h 4608812"/>
              <a:gd name="connsiteX54554" fmla="*/ 7674689 w 12184637"/>
              <a:gd name="connsiteY54554" fmla="*/ 2962377 h 4608812"/>
              <a:gd name="connsiteX54555" fmla="*/ 7669241 w 12184637"/>
              <a:gd name="connsiteY54555" fmla="*/ 2958401 h 4608812"/>
              <a:gd name="connsiteX54556" fmla="*/ 7661436 w 12184637"/>
              <a:gd name="connsiteY54556" fmla="*/ 2959579 h 4608812"/>
              <a:gd name="connsiteX54557" fmla="*/ 7662614 w 12184637"/>
              <a:gd name="connsiteY54557" fmla="*/ 2967383 h 4608812"/>
              <a:gd name="connsiteX54558" fmla="*/ 7668062 w 12184637"/>
              <a:gd name="connsiteY54558" fmla="*/ 2971359 h 4608812"/>
              <a:gd name="connsiteX54559" fmla="*/ 7671375 w 12184637"/>
              <a:gd name="connsiteY54559" fmla="*/ 2972463 h 4608812"/>
              <a:gd name="connsiteX54560" fmla="*/ 7675866 w 12184637"/>
              <a:gd name="connsiteY54560" fmla="*/ 2970181 h 4608812"/>
              <a:gd name="connsiteX54561" fmla="*/ 7672848 w 12184637"/>
              <a:gd name="connsiteY54561" fmla="*/ 2975629 h 4608812"/>
              <a:gd name="connsiteX54562" fmla="*/ 7676234 w 12184637"/>
              <a:gd name="connsiteY54562" fmla="*/ 2969592 h 4608812"/>
              <a:gd name="connsiteX54563" fmla="*/ 7674099 w 12184637"/>
              <a:gd name="connsiteY54563" fmla="*/ 2962009 h 4608812"/>
              <a:gd name="connsiteX54564" fmla="*/ 7666516 w 12184637"/>
              <a:gd name="connsiteY54564" fmla="*/ 2964143 h 4608812"/>
              <a:gd name="connsiteX54565" fmla="*/ 7663129 w 12184637"/>
              <a:gd name="connsiteY54565" fmla="*/ 2970181 h 4608812"/>
              <a:gd name="connsiteX54566" fmla="*/ 7665265 w 12184637"/>
              <a:gd name="connsiteY54566" fmla="*/ 2977764 h 4608812"/>
              <a:gd name="connsiteX54567" fmla="*/ 7667989 w 12184637"/>
              <a:gd name="connsiteY54567" fmla="*/ 2978500 h 4608812"/>
              <a:gd name="connsiteX54568" fmla="*/ 7672848 w 12184637"/>
              <a:gd name="connsiteY54568" fmla="*/ 2975629 h 4608812"/>
              <a:gd name="connsiteX54569" fmla="*/ 7658270 w 12184637"/>
              <a:gd name="connsiteY54569" fmla="*/ 3001544 h 4608812"/>
              <a:gd name="connsiteX54570" fmla="*/ 7672848 w 12184637"/>
              <a:gd name="connsiteY54570" fmla="*/ 2975702 h 4608812"/>
              <a:gd name="connsiteX54571" fmla="*/ 7670713 w 12184637"/>
              <a:gd name="connsiteY54571" fmla="*/ 2968119 h 4608812"/>
              <a:gd name="connsiteX54572" fmla="*/ 7663129 w 12184637"/>
              <a:gd name="connsiteY54572" fmla="*/ 2970254 h 4608812"/>
              <a:gd name="connsiteX54573" fmla="*/ 7648552 w 12184637"/>
              <a:gd name="connsiteY54573" fmla="*/ 2996096 h 4608812"/>
              <a:gd name="connsiteX54574" fmla="*/ 7650687 w 12184637"/>
              <a:gd name="connsiteY54574" fmla="*/ 3003679 h 4608812"/>
              <a:gd name="connsiteX54575" fmla="*/ 7653485 w 12184637"/>
              <a:gd name="connsiteY54575" fmla="*/ 3004415 h 4608812"/>
              <a:gd name="connsiteX54576" fmla="*/ 7658270 w 12184637"/>
              <a:gd name="connsiteY54576" fmla="*/ 3001544 h 4608812"/>
              <a:gd name="connsiteX54577" fmla="*/ 7656283 w 12184637"/>
              <a:gd name="connsiteY54577" fmla="*/ 3005004 h 4608812"/>
              <a:gd name="connsiteX54578" fmla="*/ 7658197 w 12184637"/>
              <a:gd name="connsiteY54578" fmla="*/ 3001544 h 4608812"/>
              <a:gd name="connsiteX54579" fmla="*/ 7656062 w 12184637"/>
              <a:gd name="connsiteY54579" fmla="*/ 2993961 h 4608812"/>
              <a:gd name="connsiteX54580" fmla="*/ 7648478 w 12184637"/>
              <a:gd name="connsiteY54580" fmla="*/ 2996096 h 4608812"/>
              <a:gd name="connsiteX54581" fmla="*/ 7646564 w 12184637"/>
              <a:gd name="connsiteY54581" fmla="*/ 2999556 h 4608812"/>
              <a:gd name="connsiteX54582" fmla="*/ 7648699 w 12184637"/>
              <a:gd name="connsiteY54582" fmla="*/ 3007140 h 4608812"/>
              <a:gd name="connsiteX54583" fmla="*/ 7651497 w 12184637"/>
              <a:gd name="connsiteY54583" fmla="*/ 3007876 h 4608812"/>
              <a:gd name="connsiteX54584" fmla="*/ 7656283 w 12184637"/>
              <a:gd name="connsiteY54584" fmla="*/ 3005004 h 4608812"/>
              <a:gd name="connsiteX54585" fmla="*/ 7655988 w 12184637"/>
              <a:gd name="connsiteY54585" fmla="*/ 3005593 h 4608812"/>
              <a:gd name="connsiteX54586" fmla="*/ 7656283 w 12184637"/>
              <a:gd name="connsiteY54586" fmla="*/ 3005078 h 4608812"/>
              <a:gd name="connsiteX54587" fmla="*/ 7654074 w 12184637"/>
              <a:gd name="connsiteY54587" fmla="*/ 2997716 h 4608812"/>
              <a:gd name="connsiteX54588" fmla="*/ 7646270 w 12184637"/>
              <a:gd name="connsiteY54588" fmla="*/ 2999998 h 4608812"/>
              <a:gd name="connsiteX54589" fmla="*/ 7648257 w 12184637"/>
              <a:gd name="connsiteY54589" fmla="*/ 3007655 h 4608812"/>
              <a:gd name="connsiteX54590" fmla="*/ 7651129 w 12184637"/>
              <a:gd name="connsiteY54590" fmla="*/ 3008391 h 4608812"/>
              <a:gd name="connsiteX54591" fmla="*/ 7655988 w 12184637"/>
              <a:gd name="connsiteY54591" fmla="*/ 3005593 h 4608812"/>
              <a:gd name="connsiteX54592" fmla="*/ 7638466 w 12184637"/>
              <a:gd name="connsiteY54592" fmla="*/ 3036589 h 4608812"/>
              <a:gd name="connsiteX54593" fmla="*/ 7655988 w 12184637"/>
              <a:gd name="connsiteY54593" fmla="*/ 3005520 h 4608812"/>
              <a:gd name="connsiteX54594" fmla="*/ 7653853 w 12184637"/>
              <a:gd name="connsiteY54594" fmla="*/ 2997937 h 4608812"/>
              <a:gd name="connsiteX54595" fmla="*/ 7646270 w 12184637"/>
              <a:gd name="connsiteY54595" fmla="*/ 3000072 h 4608812"/>
              <a:gd name="connsiteX54596" fmla="*/ 7628748 w 12184637"/>
              <a:gd name="connsiteY54596" fmla="*/ 3031141 h 4608812"/>
              <a:gd name="connsiteX54597" fmla="*/ 7630882 w 12184637"/>
              <a:gd name="connsiteY54597" fmla="*/ 3038724 h 4608812"/>
              <a:gd name="connsiteX54598" fmla="*/ 7633680 w 12184637"/>
              <a:gd name="connsiteY54598" fmla="*/ 3039460 h 4608812"/>
              <a:gd name="connsiteX54599" fmla="*/ 7638466 w 12184637"/>
              <a:gd name="connsiteY54599" fmla="*/ 3036589 h 4608812"/>
              <a:gd name="connsiteX54600" fmla="*/ 7630072 w 12184637"/>
              <a:gd name="connsiteY54600" fmla="*/ 3051534 h 4608812"/>
              <a:gd name="connsiteX54601" fmla="*/ 7638466 w 12184637"/>
              <a:gd name="connsiteY54601" fmla="*/ 3036662 h 4608812"/>
              <a:gd name="connsiteX54602" fmla="*/ 7636330 w 12184637"/>
              <a:gd name="connsiteY54602" fmla="*/ 3029079 h 4608812"/>
              <a:gd name="connsiteX54603" fmla="*/ 7628748 w 12184637"/>
              <a:gd name="connsiteY54603" fmla="*/ 3031214 h 4608812"/>
              <a:gd name="connsiteX54604" fmla="*/ 7620355 w 12184637"/>
              <a:gd name="connsiteY54604" fmla="*/ 3046086 h 4608812"/>
              <a:gd name="connsiteX54605" fmla="*/ 7622489 w 12184637"/>
              <a:gd name="connsiteY54605" fmla="*/ 3053669 h 4608812"/>
              <a:gd name="connsiteX54606" fmla="*/ 7625287 w 12184637"/>
              <a:gd name="connsiteY54606" fmla="*/ 3054406 h 4608812"/>
              <a:gd name="connsiteX54607" fmla="*/ 7630072 w 12184637"/>
              <a:gd name="connsiteY54607" fmla="*/ 3051534 h 4608812"/>
              <a:gd name="connsiteX54608" fmla="*/ 7628600 w 12184637"/>
              <a:gd name="connsiteY54608" fmla="*/ 3054111 h 4608812"/>
              <a:gd name="connsiteX54609" fmla="*/ 7630072 w 12184637"/>
              <a:gd name="connsiteY54609" fmla="*/ 3051534 h 4608812"/>
              <a:gd name="connsiteX54610" fmla="*/ 7628011 w 12184637"/>
              <a:gd name="connsiteY54610" fmla="*/ 3043951 h 4608812"/>
              <a:gd name="connsiteX54611" fmla="*/ 7620428 w 12184637"/>
              <a:gd name="connsiteY54611" fmla="*/ 3046013 h 4608812"/>
              <a:gd name="connsiteX54612" fmla="*/ 7618955 w 12184637"/>
              <a:gd name="connsiteY54612" fmla="*/ 3048589 h 4608812"/>
              <a:gd name="connsiteX54613" fmla="*/ 7621017 w 12184637"/>
              <a:gd name="connsiteY54613" fmla="*/ 3056172 h 4608812"/>
              <a:gd name="connsiteX54614" fmla="*/ 7623815 w 12184637"/>
              <a:gd name="connsiteY54614" fmla="*/ 3056909 h 4608812"/>
              <a:gd name="connsiteX54615" fmla="*/ 7628600 w 12184637"/>
              <a:gd name="connsiteY54615" fmla="*/ 3054111 h 4608812"/>
              <a:gd name="connsiteX54616" fmla="*/ 7617188 w 12184637"/>
              <a:gd name="connsiteY54616" fmla="*/ 3073180 h 4608812"/>
              <a:gd name="connsiteX54617" fmla="*/ 7628527 w 12184637"/>
              <a:gd name="connsiteY54617" fmla="*/ 3054258 h 4608812"/>
              <a:gd name="connsiteX54618" fmla="*/ 7626612 w 12184637"/>
              <a:gd name="connsiteY54618" fmla="*/ 3046602 h 4608812"/>
              <a:gd name="connsiteX54619" fmla="*/ 7618955 w 12184637"/>
              <a:gd name="connsiteY54619" fmla="*/ 3048516 h 4608812"/>
              <a:gd name="connsiteX54620" fmla="*/ 7607618 w 12184637"/>
              <a:gd name="connsiteY54620" fmla="*/ 3067437 h 4608812"/>
              <a:gd name="connsiteX54621" fmla="*/ 7609531 w 12184637"/>
              <a:gd name="connsiteY54621" fmla="*/ 3075094 h 4608812"/>
              <a:gd name="connsiteX54622" fmla="*/ 7612476 w 12184637"/>
              <a:gd name="connsiteY54622" fmla="*/ 3075904 h 4608812"/>
              <a:gd name="connsiteX54623" fmla="*/ 7617188 w 12184637"/>
              <a:gd name="connsiteY54623" fmla="*/ 3073180 h 4608812"/>
              <a:gd name="connsiteX54624" fmla="*/ 7600328 w 12184637"/>
              <a:gd name="connsiteY54624" fmla="*/ 3101230 h 4608812"/>
              <a:gd name="connsiteX54625" fmla="*/ 7617188 w 12184637"/>
              <a:gd name="connsiteY54625" fmla="*/ 3073180 h 4608812"/>
              <a:gd name="connsiteX54626" fmla="*/ 7615274 w 12184637"/>
              <a:gd name="connsiteY54626" fmla="*/ 3065523 h 4608812"/>
              <a:gd name="connsiteX54627" fmla="*/ 7607618 w 12184637"/>
              <a:gd name="connsiteY54627" fmla="*/ 3067437 h 4608812"/>
              <a:gd name="connsiteX54628" fmla="*/ 7590758 w 12184637"/>
              <a:gd name="connsiteY54628" fmla="*/ 3095487 h 4608812"/>
              <a:gd name="connsiteX54629" fmla="*/ 7592672 w 12184637"/>
              <a:gd name="connsiteY54629" fmla="*/ 3103144 h 4608812"/>
              <a:gd name="connsiteX54630" fmla="*/ 7595617 w 12184637"/>
              <a:gd name="connsiteY54630" fmla="*/ 3103954 h 4608812"/>
              <a:gd name="connsiteX54631" fmla="*/ 7600328 w 12184637"/>
              <a:gd name="connsiteY54631" fmla="*/ 3101230 h 4608812"/>
              <a:gd name="connsiteX54632" fmla="*/ 7599961 w 12184637"/>
              <a:gd name="connsiteY54632" fmla="*/ 3101745 h 4608812"/>
              <a:gd name="connsiteX54633" fmla="*/ 7600108 w 12184637"/>
              <a:gd name="connsiteY54633" fmla="*/ 3101598 h 4608812"/>
              <a:gd name="connsiteX54634" fmla="*/ 7598783 w 12184637"/>
              <a:gd name="connsiteY54634" fmla="*/ 3093868 h 4608812"/>
              <a:gd name="connsiteX54635" fmla="*/ 7590979 w 12184637"/>
              <a:gd name="connsiteY54635" fmla="*/ 3095193 h 4608812"/>
              <a:gd name="connsiteX54636" fmla="*/ 7592230 w 12184637"/>
              <a:gd name="connsiteY54636" fmla="*/ 3102997 h 4608812"/>
              <a:gd name="connsiteX54637" fmla="*/ 7595544 w 12184637"/>
              <a:gd name="connsiteY54637" fmla="*/ 3104028 h 4608812"/>
              <a:gd name="connsiteX54638" fmla="*/ 7599961 w 12184637"/>
              <a:gd name="connsiteY54638" fmla="*/ 3101745 h 4608812"/>
              <a:gd name="connsiteX54639" fmla="*/ 7599371 w 12184637"/>
              <a:gd name="connsiteY54639" fmla="*/ 3102702 h 4608812"/>
              <a:gd name="connsiteX54640" fmla="*/ 7600108 w 12184637"/>
              <a:gd name="connsiteY54640" fmla="*/ 3101524 h 4608812"/>
              <a:gd name="connsiteX54641" fmla="*/ 7598488 w 12184637"/>
              <a:gd name="connsiteY54641" fmla="*/ 3093794 h 4608812"/>
              <a:gd name="connsiteX54642" fmla="*/ 7590758 w 12184637"/>
              <a:gd name="connsiteY54642" fmla="*/ 3095414 h 4608812"/>
              <a:gd name="connsiteX54643" fmla="*/ 7590022 w 12184637"/>
              <a:gd name="connsiteY54643" fmla="*/ 3096592 h 4608812"/>
              <a:gd name="connsiteX54644" fmla="*/ 7591641 w 12184637"/>
              <a:gd name="connsiteY54644" fmla="*/ 3104322 h 4608812"/>
              <a:gd name="connsiteX54645" fmla="*/ 7594734 w 12184637"/>
              <a:gd name="connsiteY54645" fmla="*/ 3105206 h 4608812"/>
              <a:gd name="connsiteX54646" fmla="*/ 7599371 w 12184637"/>
              <a:gd name="connsiteY54646" fmla="*/ 3102702 h 4608812"/>
              <a:gd name="connsiteX54647" fmla="*/ 7591420 w 12184637"/>
              <a:gd name="connsiteY54647" fmla="*/ 3115145 h 4608812"/>
              <a:gd name="connsiteX54648" fmla="*/ 7599371 w 12184637"/>
              <a:gd name="connsiteY54648" fmla="*/ 3102629 h 4608812"/>
              <a:gd name="connsiteX54649" fmla="*/ 7597678 w 12184637"/>
              <a:gd name="connsiteY54649" fmla="*/ 3094972 h 4608812"/>
              <a:gd name="connsiteX54650" fmla="*/ 7590022 w 12184637"/>
              <a:gd name="connsiteY54650" fmla="*/ 3096665 h 4608812"/>
              <a:gd name="connsiteX54651" fmla="*/ 7582070 w 12184637"/>
              <a:gd name="connsiteY54651" fmla="*/ 3109181 h 4608812"/>
              <a:gd name="connsiteX54652" fmla="*/ 7583763 w 12184637"/>
              <a:gd name="connsiteY54652" fmla="*/ 3116838 h 4608812"/>
              <a:gd name="connsiteX54653" fmla="*/ 7586782 w 12184637"/>
              <a:gd name="connsiteY54653" fmla="*/ 3117722 h 4608812"/>
              <a:gd name="connsiteX54654" fmla="*/ 7591420 w 12184637"/>
              <a:gd name="connsiteY54654" fmla="*/ 3115145 h 4608812"/>
              <a:gd name="connsiteX54655" fmla="*/ 7578905 w 12184637"/>
              <a:gd name="connsiteY54655" fmla="*/ 3135170 h 4608812"/>
              <a:gd name="connsiteX54656" fmla="*/ 7591420 w 12184637"/>
              <a:gd name="connsiteY54656" fmla="*/ 3115145 h 4608812"/>
              <a:gd name="connsiteX54657" fmla="*/ 7589653 w 12184637"/>
              <a:gd name="connsiteY54657" fmla="*/ 3107488 h 4608812"/>
              <a:gd name="connsiteX54658" fmla="*/ 7581996 w 12184637"/>
              <a:gd name="connsiteY54658" fmla="*/ 3109255 h 4608812"/>
              <a:gd name="connsiteX54659" fmla="*/ 7569481 w 12184637"/>
              <a:gd name="connsiteY54659" fmla="*/ 3129280 h 4608812"/>
              <a:gd name="connsiteX54660" fmla="*/ 7571248 w 12184637"/>
              <a:gd name="connsiteY54660" fmla="*/ 3136937 h 4608812"/>
              <a:gd name="connsiteX54661" fmla="*/ 7574266 w 12184637"/>
              <a:gd name="connsiteY54661" fmla="*/ 3137821 h 4608812"/>
              <a:gd name="connsiteX54662" fmla="*/ 7578905 w 12184637"/>
              <a:gd name="connsiteY54662" fmla="*/ 3135170 h 4608812"/>
              <a:gd name="connsiteX54663" fmla="*/ 7573014 w 12184637"/>
              <a:gd name="connsiteY54663" fmla="*/ 3144005 h 4608812"/>
              <a:gd name="connsiteX54664" fmla="*/ 7578831 w 12184637"/>
              <a:gd name="connsiteY54664" fmla="*/ 3135317 h 4608812"/>
              <a:gd name="connsiteX54665" fmla="*/ 7577284 w 12184637"/>
              <a:gd name="connsiteY54665" fmla="*/ 3127587 h 4608812"/>
              <a:gd name="connsiteX54666" fmla="*/ 7569554 w 12184637"/>
              <a:gd name="connsiteY54666" fmla="*/ 3129133 h 4608812"/>
              <a:gd name="connsiteX54667" fmla="*/ 7563738 w 12184637"/>
              <a:gd name="connsiteY54667" fmla="*/ 3137821 h 4608812"/>
              <a:gd name="connsiteX54668" fmla="*/ 7565285 w 12184637"/>
              <a:gd name="connsiteY54668" fmla="*/ 3145551 h 4608812"/>
              <a:gd name="connsiteX54669" fmla="*/ 7568450 w 12184637"/>
              <a:gd name="connsiteY54669" fmla="*/ 3146508 h 4608812"/>
              <a:gd name="connsiteX54670" fmla="*/ 7573014 w 12184637"/>
              <a:gd name="connsiteY54670" fmla="*/ 3144005 h 4608812"/>
              <a:gd name="connsiteX54671" fmla="*/ 7531638 w 12184637"/>
              <a:gd name="connsiteY54671" fmla="*/ 3205112 h 4608812"/>
              <a:gd name="connsiteX54672" fmla="*/ 7573014 w 12184637"/>
              <a:gd name="connsiteY54672" fmla="*/ 3144005 h 4608812"/>
              <a:gd name="connsiteX54673" fmla="*/ 7571542 w 12184637"/>
              <a:gd name="connsiteY54673" fmla="*/ 3136275 h 4608812"/>
              <a:gd name="connsiteX54674" fmla="*/ 7563812 w 12184637"/>
              <a:gd name="connsiteY54674" fmla="*/ 3137747 h 4608812"/>
              <a:gd name="connsiteX54675" fmla="*/ 7522435 w 12184637"/>
              <a:gd name="connsiteY54675" fmla="*/ 3198854 h 4608812"/>
              <a:gd name="connsiteX54676" fmla="*/ 7523908 w 12184637"/>
              <a:gd name="connsiteY54676" fmla="*/ 3206585 h 4608812"/>
              <a:gd name="connsiteX54677" fmla="*/ 7527074 w 12184637"/>
              <a:gd name="connsiteY54677" fmla="*/ 3207542 h 4608812"/>
              <a:gd name="connsiteX54678" fmla="*/ 7531638 w 12184637"/>
              <a:gd name="connsiteY54678" fmla="*/ 3205112 h 4608812"/>
              <a:gd name="connsiteX54679" fmla="*/ 7498950 w 12184637"/>
              <a:gd name="connsiteY54679" fmla="*/ 3310688 h 4608812"/>
              <a:gd name="connsiteX54680" fmla="*/ 7532301 w 12184637"/>
              <a:gd name="connsiteY54680" fmla="*/ 3203640 h 4608812"/>
              <a:gd name="connsiteX54681" fmla="*/ 7528620 w 12184637"/>
              <a:gd name="connsiteY54681" fmla="*/ 3196646 h 4608812"/>
              <a:gd name="connsiteX54682" fmla="*/ 7521626 w 12184637"/>
              <a:gd name="connsiteY54682" fmla="*/ 3200327 h 4608812"/>
              <a:gd name="connsiteX54683" fmla="*/ 7488274 w 12184637"/>
              <a:gd name="connsiteY54683" fmla="*/ 3307375 h 4608812"/>
              <a:gd name="connsiteX54684" fmla="*/ 7491955 w 12184637"/>
              <a:gd name="connsiteY54684" fmla="*/ 3314369 h 4608812"/>
              <a:gd name="connsiteX54685" fmla="*/ 7493649 w 12184637"/>
              <a:gd name="connsiteY54685" fmla="*/ 3314590 h 4608812"/>
              <a:gd name="connsiteX54686" fmla="*/ 7498950 w 12184637"/>
              <a:gd name="connsiteY54686" fmla="*/ 3310688 h 4608812"/>
              <a:gd name="connsiteX54687" fmla="*/ 7493502 w 12184637"/>
              <a:gd name="connsiteY54687" fmla="*/ 3433933 h 4608812"/>
              <a:gd name="connsiteX54688" fmla="*/ 7499171 w 12184637"/>
              <a:gd name="connsiteY54688" fmla="*/ 3309289 h 4608812"/>
              <a:gd name="connsiteX54689" fmla="*/ 7493870 w 12184637"/>
              <a:gd name="connsiteY54689" fmla="*/ 3303473 h 4608812"/>
              <a:gd name="connsiteX54690" fmla="*/ 7488054 w 12184637"/>
              <a:gd name="connsiteY54690" fmla="*/ 3308774 h 4608812"/>
              <a:gd name="connsiteX54691" fmla="*/ 7482384 w 12184637"/>
              <a:gd name="connsiteY54691" fmla="*/ 3433418 h 4608812"/>
              <a:gd name="connsiteX54692" fmla="*/ 7487685 w 12184637"/>
              <a:gd name="connsiteY54692" fmla="*/ 3439234 h 4608812"/>
              <a:gd name="connsiteX54693" fmla="*/ 7487980 w 12184637"/>
              <a:gd name="connsiteY54693" fmla="*/ 3439234 h 4608812"/>
              <a:gd name="connsiteX54694" fmla="*/ 7493502 w 12184637"/>
              <a:gd name="connsiteY54694" fmla="*/ 3433933 h 4608812"/>
              <a:gd name="connsiteX54695" fmla="*/ 7513822 w 12184637"/>
              <a:gd name="connsiteY54695" fmla="*/ 3579707 h 4608812"/>
              <a:gd name="connsiteX54696" fmla="*/ 7518313 w 12184637"/>
              <a:gd name="connsiteY54696" fmla="*/ 3573228 h 4608812"/>
              <a:gd name="connsiteX54697" fmla="*/ 7493428 w 12184637"/>
              <a:gd name="connsiteY54697" fmla="*/ 3432682 h 4608812"/>
              <a:gd name="connsiteX54698" fmla="*/ 7486949 w 12184637"/>
              <a:gd name="connsiteY54698" fmla="*/ 3428191 h 4608812"/>
              <a:gd name="connsiteX54699" fmla="*/ 7482458 w 12184637"/>
              <a:gd name="connsiteY54699" fmla="*/ 3434669 h 4608812"/>
              <a:gd name="connsiteX54700" fmla="*/ 7507343 w 12184637"/>
              <a:gd name="connsiteY54700" fmla="*/ 3575216 h 4608812"/>
              <a:gd name="connsiteX54701" fmla="*/ 7512864 w 12184637"/>
              <a:gd name="connsiteY54701" fmla="*/ 3579781 h 4608812"/>
              <a:gd name="connsiteX54702" fmla="*/ 7513822 w 12184637"/>
              <a:gd name="connsiteY54702" fmla="*/ 3579707 h 4608812"/>
              <a:gd name="connsiteX54703" fmla="*/ 7455217 w 12184637"/>
              <a:gd name="connsiteY54703" fmla="*/ 3647367 h 4608812"/>
              <a:gd name="connsiteX54704" fmla="*/ 7516987 w 12184637"/>
              <a:gd name="connsiteY54704" fmla="*/ 3577867 h 4608812"/>
              <a:gd name="connsiteX54705" fmla="*/ 7516546 w 12184637"/>
              <a:gd name="connsiteY54705" fmla="*/ 3569989 h 4608812"/>
              <a:gd name="connsiteX54706" fmla="*/ 7508668 w 12184637"/>
              <a:gd name="connsiteY54706" fmla="*/ 3570431 h 4608812"/>
              <a:gd name="connsiteX54707" fmla="*/ 7446898 w 12184637"/>
              <a:gd name="connsiteY54707" fmla="*/ 3639931 h 4608812"/>
              <a:gd name="connsiteX54708" fmla="*/ 7447340 w 12184637"/>
              <a:gd name="connsiteY54708" fmla="*/ 3647809 h 4608812"/>
              <a:gd name="connsiteX54709" fmla="*/ 7451095 w 12184637"/>
              <a:gd name="connsiteY54709" fmla="*/ 3649207 h 4608812"/>
              <a:gd name="connsiteX54710" fmla="*/ 7455217 w 12184637"/>
              <a:gd name="connsiteY54710" fmla="*/ 3647367 h 4608812"/>
              <a:gd name="connsiteX54711" fmla="*/ 7394626 w 12184637"/>
              <a:gd name="connsiteY54711" fmla="*/ 3699345 h 4608812"/>
              <a:gd name="connsiteX54712" fmla="*/ 7454702 w 12184637"/>
              <a:gd name="connsiteY54712" fmla="*/ 3647956 h 4608812"/>
              <a:gd name="connsiteX54713" fmla="*/ 7455291 w 12184637"/>
              <a:gd name="connsiteY54713" fmla="*/ 3640078 h 4608812"/>
              <a:gd name="connsiteX54714" fmla="*/ 7447413 w 12184637"/>
              <a:gd name="connsiteY54714" fmla="*/ 3639489 h 4608812"/>
              <a:gd name="connsiteX54715" fmla="*/ 7387337 w 12184637"/>
              <a:gd name="connsiteY54715" fmla="*/ 3690878 h 4608812"/>
              <a:gd name="connsiteX54716" fmla="*/ 7386748 w 12184637"/>
              <a:gd name="connsiteY54716" fmla="*/ 3698756 h 4608812"/>
              <a:gd name="connsiteX54717" fmla="*/ 7391018 w 12184637"/>
              <a:gd name="connsiteY54717" fmla="*/ 3700670 h 4608812"/>
              <a:gd name="connsiteX54718" fmla="*/ 7394626 w 12184637"/>
              <a:gd name="connsiteY54718" fmla="*/ 3699345 h 4608812"/>
              <a:gd name="connsiteX54719" fmla="*/ 7335064 w 12184637"/>
              <a:gd name="connsiteY54719" fmla="*/ 3735936 h 4608812"/>
              <a:gd name="connsiteX54720" fmla="*/ 7393890 w 12184637"/>
              <a:gd name="connsiteY54720" fmla="*/ 3699860 h 4608812"/>
              <a:gd name="connsiteX54721" fmla="*/ 7395730 w 12184637"/>
              <a:gd name="connsiteY54721" fmla="*/ 3692203 h 4608812"/>
              <a:gd name="connsiteX54722" fmla="*/ 7388073 w 12184637"/>
              <a:gd name="connsiteY54722" fmla="*/ 3690363 h 4608812"/>
              <a:gd name="connsiteX54723" fmla="*/ 7329248 w 12184637"/>
              <a:gd name="connsiteY54723" fmla="*/ 3726438 h 4608812"/>
              <a:gd name="connsiteX54724" fmla="*/ 7327408 w 12184637"/>
              <a:gd name="connsiteY54724" fmla="*/ 3734095 h 4608812"/>
              <a:gd name="connsiteX54725" fmla="*/ 7332193 w 12184637"/>
              <a:gd name="connsiteY54725" fmla="*/ 3736745 h 4608812"/>
              <a:gd name="connsiteX54726" fmla="*/ 7335064 w 12184637"/>
              <a:gd name="connsiteY54726" fmla="*/ 3735936 h 4608812"/>
              <a:gd name="connsiteX54727" fmla="*/ 7276019 w 12184637"/>
              <a:gd name="connsiteY54727" fmla="*/ 3759789 h 4608812"/>
              <a:gd name="connsiteX54728" fmla="*/ 7334181 w 12184637"/>
              <a:gd name="connsiteY54728" fmla="*/ 3736377 h 4608812"/>
              <a:gd name="connsiteX54729" fmla="*/ 7337273 w 12184637"/>
              <a:gd name="connsiteY54729" fmla="*/ 3729162 h 4608812"/>
              <a:gd name="connsiteX54730" fmla="*/ 7330058 w 12184637"/>
              <a:gd name="connsiteY54730" fmla="*/ 3726070 h 4608812"/>
              <a:gd name="connsiteX54731" fmla="*/ 7271896 w 12184637"/>
              <a:gd name="connsiteY54731" fmla="*/ 3749482 h 4608812"/>
              <a:gd name="connsiteX54732" fmla="*/ 7268803 w 12184637"/>
              <a:gd name="connsiteY54732" fmla="*/ 3756697 h 4608812"/>
              <a:gd name="connsiteX54733" fmla="*/ 7274031 w 12184637"/>
              <a:gd name="connsiteY54733" fmla="*/ 3760158 h 4608812"/>
              <a:gd name="connsiteX54734" fmla="*/ 7276019 w 12184637"/>
              <a:gd name="connsiteY54734" fmla="*/ 3759789 h 4608812"/>
              <a:gd name="connsiteX54735" fmla="*/ 7217194 w 12184637"/>
              <a:gd name="connsiteY54735" fmla="*/ 3773483 h 4608812"/>
              <a:gd name="connsiteX54736" fmla="*/ 7275209 w 12184637"/>
              <a:gd name="connsiteY54736" fmla="*/ 3760010 h 4608812"/>
              <a:gd name="connsiteX54737" fmla="*/ 7279405 w 12184637"/>
              <a:gd name="connsiteY54737" fmla="*/ 3753311 h 4608812"/>
              <a:gd name="connsiteX54738" fmla="*/ 7272706 w 12184637"/>
              <a:gd name="connsiteY54738" fmla="*/ 3749114 h 4608812"/>
              <a:gd name="connsiteX54739" fmla="*/ 7214691 w 12184637"/>
              <a:gd name="connsiteY54739" fmla="*/ 3762587 h 4608812"/>
              <a:gd name="connsiteX54740" fmla="*/ 7210494 w 12184637"/>
              <a:gd name="connsiteY54740" fmla="*/ 3769287 h 4608812"/>
              <a:gd name="connsiteX54741" fmla="*/ 7215942 w 12184637"/>
              <a:gd name="connsiteY54741" fmla="*/ 3773631 h 4608812"/>
              <a:gd name="connsiteX54742" fmla="*/ 7217194 w 12184637"/>
              <a:gd name="connsiteY54742" fmla="*/ 3773483 h 4608812"/>
              <a:gd name="connsiteX54743" fmla="*/ 7158148 w 12184637"/>
              <a:gd name="connsiteY54743" fmla="*/ 3780772 h 4608812"/>
              <a:gd name="connsiteX54744" fmla="*/ 7216605 w 12184637"/>
              <a:gd name="connsiteY54744" fmla="*/ 3773631 h 4608812"/>
              <a:gd name="connsiteX54745" fmla="*/ 7221464 w 12184637"/>
              <a:gd name="connsiteY54745" fmla="*/ 3767446 h 4608812"/>
              <a:gd name="connsiteX54746" fmla="*/ 7215280 w 12184637"/>
              <a:gd name="connsiteY54746" fmla="*/ 3762587 h 4608812"/>
              <a:gd name="connsiteX54747" fmla="*/ 7156823 w 12184637"/>
              <a:gd name="connsiteY54747" fmla="*/ 3769729 h 4608812"/>
              <a:gd name="connsiteX54748" fmla="*/ 7151963 w 12184637"/>
              <a:gd name="connsiteY54748" fmla="*/ 3775913 h 4608812"/>
              <a:gd name="connsiteX54749" fmla="*/ 7157559 w 12184637"/>
              <a:gd name="connsiteY54749" fmla="*/ 3780772 h 4608812"/>
              <a:gd name="connsiteX54750" fmla="*/ 7158148 w 12184637"/>
              <a:gd name="connsiteY54750" fmla="*/ 3780772 h 4608812"/>
              <a:gd name="connsiteX54751" fmla="*/ 7098366 w 12184637"/>
              <a:gd name="connsiteY54751" fmla="*/ 3785189 h 4608812"/>
              <a:gd name="connsiteX54752" fmla="*/ 7157927 w 12184637"/>
              <a:gd name="connsiteY54752" fmla="*/ 3780772 h 4608812"/>
              <a:gd name="connsiteX54753" fmla="*/ 7163081 w 12184637"/>
              <a:gd name="connsiteY54753" fmla="*/ 3774808 h 4608812"/>
              <a:gd name="connsiteX54754" fmla="*/ 7157117 w 12184637"/>
              <a:gd name="connsiteY54754" fmla="*/ 3769655 h 4608812"/>
              <a:gd name="connsiteX54755" fmla="*/ 7097556 w 12184637"/>
              <a:gd name="connsiteY54755" fmla="*/ 3774072 h 4608812"/>
              <a:gd name="connsiteX54756" fmla="*/ 7092403 w 12184637"/>
              <a:gd name="connsiteY54756" fmla="*/ 3780036 h 4608812"/>
              <a:gd name="connsiteX54757" fmla="*/ 7097998 w 12184637"/>
              <a:gd name="connsiteY54757" fmla="*/ 3785189 h 4608812"/>
              <a:gd name="connsiteX54758" fmla="*/ 7098366 w 12184637"/>
              <a:gd name="connsiteY54758" fmla="*/ 3785189 h 4608812"/>
              <a:gd name="connsiteX54759" fmla="*/ 7037259 w 12184637"/>
              <a:gd name="connsiteY54759" fmla="*/ 3790269 h 4608812"/>
              <a:gd name="connsiteX54760" fmla="*/ 7098440 w 12184637"/>
              <a:gd name="connsiteY54760" fmla="*/ 3785189 h 4608812"/>
              <a:gd name="connsiteX54761" fmla="*/ 7103520 w 12184637"/>
              <a:gd name="connsiteY54761" fmla="*/ 3779152 h 4608812"/>
              <a:gd name="connsiteX54762" fmla="*/ 7097483 w 12184637"/>
              <a:gd name="connsiteY54762" fmla="*/ 3774072 h 4608812"/>
              <a:gd name="connsiteX54763" fmla="*/ 7036302 w 12184637"/>
              <a:gd name="connsiteY54763" fmla="*/ 3779152 h 4608812"/>
              <a:gd name="connsiteX54764" fmla="*/ 7031222 w 12184637"/>
              <a:gd name="connsiteY54764" fmla="*/ 3785189 h 4608812"/>
              <a:gd name="connsiteX54765" fmla="*/ 7036817 w 12184637"/>
              <a:gd name="connsiteY54765" fmla="*/ 3790269 h 4608812"/>
              <a:gd name="connsiteX54766" fmla="*/ 7037259 w 12184637"/>
              <a:gd name="connsiteY54766" fmla="*/ 3790269 h 4608812"/>
              <a:gd name="connsiteX54767" fmla="*/ 6974237 w 12184637"/>
              <a:gd name="connsiteY54767" fmla="*/ 3799399 h 4608812"/>
              <a:gd name="connsiteX54768" fmla="*/ 7037627 w 12184637"/>
              <a:gd name="connsiteY54768" fmla="*/ 3790269 h 4608812"/>
              <a:gd name="connsiteX54769" fmla="*/ 7042339 w 12184637"/>
              <a:gd name="connsiteY54769" fmla="*/ 3783938 h 4608812"/>
              <a:gd name="connsiteX54770" fmla="*/ 7036007 w 12184637"/>
              <a:gd name="connsiteY54770" fmla="*/ 3779226 h 4608812"/>
              <a:gd name="connsiteX54771" fmla="*/ 6972617 w 12184637"/>
              <a:gd name="connsiteY54771" fmla="*/ 3788355 h 4608812"/>
              <a:gd name="connsiteX54772" fmla="*/ 6967905 w 12184637"/>
              <a:gd name="connsiteY54772" fmla="*/ 3794687 h 4608812"/>
              <a:gd name="connsiteX54773" fmla="*/ 6973427 w 12184637"/>
              <a:gd name="connsiteY54773" fmla="*/ 3799472 h 4608812"/>
              <a:gd name="connsiteX54774" fmla="*/ 6974237 w 12184637"/>
              <a:gd name="connsiteY54774" fmla="*/ 3799399 h 4608812"/>
              <a:gd name="connsiteX54775" fmla="*/ 6910995 w 12184637"/>
              <a:gd name="connsiteY54775" fmla="*/ 3811767 h 4608812"/>
              <a:gd name="connsiteX54776" fmla="*/ 6974532 w 12184637"/>
              <a:gd name="connsiteY54776" fmla="*/ 3799399 h 4608812"/>
              <a:gd name="connsiteX54777" fmla="*/ 6978949 w 12184637"/>
              <a:gd name="connsiteY54777" fmla="*/ 3792846 h 4608812"/>
              <a:gd name="connsiteX54778" fmla="*/ 6972397 w 12184637"/>
              <a:gd name="connsiteY54778" fmla="*/ 3788429 h 4608812"/>
              <a:gd name="connsiteX54779" fmla="*/ 6908860 w 12184637"/>
              <a:gd name="connsiteY54779" fmla="*/ 3800798 h 4608812"/>
              <a:gd name="connsiteX54780" fmla="*/ 6904442 w 12184637"/>
              <a:gd name="connsiteY54780" fmla="*/ 3807350 h 4608812"/>
              <a:gd name="connsiteX54781" fmla="*/ 6909964 w 12184637"/>
              <a:gd name="connsiteY54781" fmla="*/ 3811841 h 4608812"/>
              <a:gd name="connsiteX54782" fmla="*/ 6910995 w 12184637"/>
              <a:gd name="connsiteY54782" fmla="*/ 3811767 h 4608812"/>
              <a:gd name="connsiteX54783" fmla="*/ 6888098 w 12184637"/>
              <a:gd name="connsiteY54783" fmla="*/ 3817289 h 4608812"/>
              <a:gd name="connsiteX54784" fmla="*/ 6911216 w 12184637"/>
              <a:gd name="connsiteY54784" fmla="*/ 3811694 h 4608812"/>
              <a:gd name="connsiteX54785" fmla="*/ 6915339 w 12184637"/>
              <a:gd name="connsiteY54785" fmla="*/ 3804994 h 4608812"/>
              <a:gd name="connsiteX54786" fmla="*/ 6908639 w 12184637"/>
              <a:gd name="connsiteY54786" fmla="*/ 3800871 h 4608812"/>
              <a:gd name="connsiteX54787" fmla="*/ 6885521 w 12184637"/>
              <a:gd name="connsiteY54787" fmla="*/ 3806467 h 4608812"/>
              <a:gd name="connsiteX54788" fmla="*/ 6881398 w 12184637"/>
              <a:gd name="connsiteY54788" fmla="*/ 3813166 h 4608812"/>
              <a:gd name="connsiteX54789" fmla="*/ 6886846 w 12184637"/>
              <a:gd name="connsiteY54789" fmla="*/ 3817436 h 4608812"/>
              <a:gd name="connsiteX54790" fmla="*/ 6888098 w 12184637"/>
              <a:gd name="connsiteY54790" fmla="*/ 3817289 h 4608812"/>
              <a:gd name="connsiteX54791" fmla="*/ 6870796 w 12184637"/>
              <a:gd name="connsiteY54791" fmla="*/ 3839450 h 4608812"/>
              <a:gd name="connsiteX54792" fmla="*/ 6890969 w 12184637"/>
              <a:gd name="connsiteY54792" fmla="*/ 3815449 h 4608812"/>
              <a:gd name="connsiteX54793" fmla="*/ 6890307 w 12184637"/>
              <a:gd name="connsiteY54793" fmla="*/ 3807571 h 4608812"/>
              <a:gd name="connsiteX54794" fmla="*/ 6882429 w 12184637"/>
              <a:gd name="connsiteY54794" fmla="*/ 3808234 h 4608812"/>
              <a:gd name="connsiteX54795" fmla="*/ 6862256 w 12184637"/>
              <a:gd name="connsiteY54795" fmla="*/ 3832235 h 4608812"/>
              <a:gd name="connsiteX54796" fmla="*/ 6862919 w 12184637"/>
              <a:gd name="connsiteY54796" fmla="*/ 3840113 h 4608812"/>
              <a:gd name="connsiteX54797" fmla="*/ 6866527 w 12184637"/>
              <a:gd name="connsiteY54797" fmla="*/ 3841438 h 4608812"/>
              <a:gd name="connsiteX54798" fmla="*/ 6870796 w 12184637"/>
              <a:gd name="connsiteY54798" fmla="*/ 3839450 h 4608812"/>
              <a:gd name="connsiteX54799" fmla="*/ 6859974 w 12184637"/>
              <a:gd name="connsiteY54799" fmla="*/ 3851818 h 4608812"/>
              <a:gd name="connsiteX54800" fmla="*/ 6870796 w 12184637"/>
              <a:gd name="connsiteY54800" fmla="*/ 3839597 h 4608812"/>
              <a:gd name="connsiteX54801" fmla="*/ 6870281 w 12184637"/>
              <a:gd name="connsiteY54801" fmla="*/ 3831719 h 4608812"/>
              <a:gd name="connsiteX54802" fmla="*/ 6862404 w 12184637"/>
              <a:gd name="connsiteY54802" fmla="*/ 3832235 h 4608812"/>
              <a:gd name="connsiteX54803" fmla="*/ 6851581 w 12184637"/>
              <a:gd name="connsiteY54803" fmla="*/ 3844456 h 4608812"/>
              <a:gd name="connsiteX54804" fmla="*/ 6852096 w 12184637"/>
              <a:gd name="connsiteY54804" fmla="*/ 3852334 h 4608812"/>
              <a:gd name="connsiteX54805" fmla="*/ 6855851 w 12184637"/>
              <a:gd name="connsiteY54805" fmla="*/ 3853733 h 4608812"/>
              <a:gd name="connsiteX54806" fmla="*/ 6859974 w 12184637"/>
              <a:gd name="connsiteY54806" fmla="*/ 3851818 h 4608812"/>
              <a:gd name="connsiteX54807" fmla="*/ 6813518 w 12184637"/>
              <a:gd name="connsiteY54807" fmla="*/ 3904164 h 4608812"/>
              <a:gd name="connsiteX54808" fmla="*/ 6859974 w 12184637"/>
              <a:gd name="connsiteY54808" fmla="*/ 3851745 h 4608812"/>
              <a:gd name="connsiteX54809" fmla="*/ 6859459 w 12184637"/>
              <a:gd name="connsiteY54809" fmla="*/ 3843867 h 4608812"/>
              <a:gd name="connsiteX54810" fmla="*/ 6851581 w 12184637"/>
              <a:gd name="connsiteY54810" fmla="*/ 3844382 h 4608812"/>
              <a:gd name="connsiteX54811" fmla="*/ 6805125 w 12184637"/>
              <a:gd name="connsiteY54811" fmla="*/ 3896802 h 4608812"/>
              <a:gd name="connsiteX54812" fmla="*/ 6805640 w 12184637"/>
              <a:gd name="connsiteY54812" fmla="*/ 3904680 h 4608812"/>
              <a:gd name="connsiteX54813" fmla="*/ 6809395 w 12184637"/>
              <a:gd name="connsiteY54813" fmla="*/ 3906079 h 4608812"/>
              <a:gd name="connsiteX54814" fmla="*/ 6813518 w 12184637"/>
              <a:gd name="connsiteY54814" fmla="*/ 3904164 h 4608812"/>
              <a:gd name="connsiteX54815" fmla="*/ 6810868 w 12184637"/>
              <a:gd name="connsiteY54815" fmla="*/ 3906594 h 4608812"/>
              <a:gd name="connsiteX54816" fmla="*/ 6813002 w 12184637"/>
              <a:gd name="connsiteY54816" fmla="*/ 3904680 h 4608812"/>
              <a:gd name="connsiteX54817" fmla="*/ 6813518 w 12184637"/>
              <a:gd name="connsiteY54817" fmla="*/ 3896802 h 4608812"/>
              <a:gd name="connsiteX54818" fmla="*/ 6805640 w 12184637"/>
              <a:gd name="connsiteY54818" fmla="*/ 3896287 h 4608812"/>
              <a:gd name="connsiteX54819" fmla="*/ 6803505 w 12184637"/>
              <a:gd name="connsiteY54819" fmla="*/ 3898201 h 4608812"/>
              <a:gd name="connsiteX54820" fmla="*/ 6802990 w 12184637"/>
              <a:gd name="connsiteY54820" fmla="*/ 3906079 h 4608812"/>
              <a:gd name="connsiteX54821" fmla="*/ 6807186 w 12184637"/>
              <a:gd name="connsiteY54821" fmla="*/ 3907993 h 4608812"/>
              <a:gd name="connsiteX54822" fmla="*/ 6810868 w 12184637"/>
              <a:gd name="connsiteY54822" fmla="*/ 3906594 h 4608812"/>
              <a:gd name="connsiteX54823" fmla="*/ 6761466 w 12184637"/>
              <a:gd name="connsiteY54823" fmla="*/ 3946277 h 4608812"/>
              <a:gd name="connsiteX54824" fmla="*/ 6810646 w 12184637"/>
              <a:gd name="connsiteY54824" fmla="*/ 3906741 h 4608812"/>
              <a:gd name="connsiteX54825" fmla="*/ 6811530 w 12184637"/>
              <a:gd name="connsiteY54825" fmla="*/ 3898864 h 4608812"/>
              <a:gd name="connsiteX54826" fmla="*/ 6803652 w 12184637"/>
              <a:gd name="connsiteY54826" fmla="*/ 3897980 h 4608812"/>
              <a:gd name="connsiteX54827" fmla="*/ 6754472 w 12184637"/>
              <a:gd name="connsiteY54827" fmla="*/ 3937516 h 4608812"/>
              <a:gd name="connsiteX54828" fmla="*/ 6753589 w 12184637"/>
              <a:gd name="connsiteY54828" fmla="*/ 3945394 h 4608812"/>
              <a:gd name="connsiteX54829" fmla="*/ 6758006 w 12184637"/>
              <a:gd name="connsiteY54829" fmla="*/ 3947455 h 4608812"/>
              <a:gd name="connsiteX54830" fmla="*/ 6761466 w 12184637"/>
              <a:gd name="connsiteY54830" fmla="*/ 3946277 h 4608812"/>
              <a:gd name="connsiteX54831" fmla="*/ 6710372 w 12184637"/>
              <a:gd name="connsiteY54831" fmla="*/ 3979408 h 4608812"/>
              <a:gd name="connsiteX54832" fmla="*/ 6761025 w 12184637"/>
              <a:gd name="connsiteY54832" fmla="*/ 3946645 h 4608812"/>
              <a:gd name="connsiteX54833" fmla="*/ 6762644 w 12184637"/>
              <a:gd name="connsiteY54833" fmla="*/ 3938915 h 4608812"/>
              <a:gd name="connsiteX54834" fmla="*/ 6754914 w 12184637"/>
              <a:gd name="connsiteY54834" fmla="*/ 3937295 h 4608812"/>
              <a:gd name="connsiteX54835" fmla="*/ 6704261 w 12184637"/>
              <a:gd name="connsiteY54835" fmla="*/ 3970057 h 4608812"/>
              <a:gd name="connsiteX54836" fmla="*/ 6702641 w 12184637"/>
              <a:gd name="connsiteY54836" fmla="*/ 3977788 h 4608812"/>
              <a:gd name="connsiteX54837" fmla="*/ 6707353 w 12184637"/>
              <a:gd name="connsiteY54837" fmla="*/ 3980365 h 4608812"/>
              <a:gd name="connsiteX54838" fmla="*/ 6710372 w 12184637"/>
              <a:gd name="connsiteY54838" fmla="*/ 3979408 h 4608812"/>
              <a:gd name="connsiteX54839" fmla="*/ 6663400 w 12184637"/>
              <a:gd name="connsiteY54839" fmla="*/ 3999728 h 4608812"/>
              <a:gd name="connsiteX54840" fmla="*/ 6709562 w 12184637"/>
              <a:gd name="connsiteY54840" fmla="*/ 3979776 h 4608812"/>
              <a:gd name="connsiteX54841" fmla="*/ 6712433 w 12184637"/>
              <a:gd name="connsiteY54841" fmla="*/ 3972487 h 4608812"/>
              <a:gd name="connsiteX54842" fmla="*/ 6705144 w 12184637"/>
              <a:gd name="connsiteY54842" fmla="*/ 3969615 h 4608812"/>
              <a:gd name="connsiteX54843" fmla="*/ 6658983 w 12184637"/>
              <a:gd name="connsiteY54843" fmla="*/ 3989568 h 4608812"/>
              <a:gd name="connsiteX54844" fmla="*/ 6656111 w 12184637"/>
              <a:gd name="connsiteY54844" fmla="*/ 3996930 h 4608812"/>
              <a:gd name="connsiteX54845" fmla="*/ 6661265 w 12184637"/>
              <a:gd name="connsiteY54845" fmla="*/ 4000316 h 4608812"/>
              <a:gd name="connsiteX54846" fmla="*/ 6663400 w 12184637"/>
              <a:gd name="connsiteY54846" fmla="*/ 3999728 h 4608812"/>
              <a:gd name="connsiteX54847" fmla="*/ 6588378 w 12184637"/>
              <a:gd name="connsiteY54847" fmla="*/ 4032122 h 4608812"/>
              <a:gd name="connsiteX54848" fmla="*/ 6663400 w 12184637"/>
              <a:gd name="connsiteY54848" fmla="*/ 3999728 h 4608812"/>
              <a:gd name="connsiteX54849" fmla="*/ 6666272 w 12184637"/>
              <a:gd name="connsiteY54849" fmla="*/ 3992439 h 4608812"/>
              <a:gd name="connsiteX54850" fmla="*/ 6658983 w 12184637"/>
              <a:gd name="connsiteY54850" fmla="*/ 3989568 h 4608812"/>
              <a:gd name="connsiteX54851" fmla="*/ 6583961 w 12184637"/>
              <a:gd name="connsiteY54851" fmla="*/ 4021961 h 4608812"/>
              <a:gd name="connsiteX54852" fmla="*/ 6581089 w 12184637"/>
              <a:gd name="connsiteY54852" fmla="*/ 4029251 h 4608812"/>
              <a:gd name="connsiteX54853" fmla="*/ 6586243 w 12184637"/>
              <a:gd name="connsiteY54853" fmla="*/ 4032637 h 4608812"/>
              <a:gd name="connsiteX54854" fmla="*/ 6588378 w 12184637"/>
              <a:gd name="connsiteY54854" fmla="*/ 4032122 h 4608812"/>
              <a:gd name="connsiteX54855" fmla="*/ 6452323 w 12184637"/>
              <a:gd name="connsiteY54855" fmla="*/ 4060614 h 4608812"/>
              <a:gd name="connsiteX54856" fmla="*/ 6587347 w 12184637"/>
              <a:gd name="connsiteY54856" fmla="*/ 4032490 h 4608812"/>
              <a:gd name="connsiteX54857" fmla="*/ 6591691 w 12184637"/>
              <a:gd name="connsiteY54857" fmla="*/ 4025864 h 4608812"/>
              <a:gd name="connsiteX54858" fmla="*/ 6585065 w 12184637"/>
              <a:gd name="connsiteY54858" fmla="*/ 4021520 h 4608812"/>
              <a:gd name="connsiteX54859" fmla="*/ 6450040 w 12184637"/>
              <a:gd name="connsiteY54859" fmla="*/ 4049644 h 4608812"/>
              <a:gd name="connsiteX54860" fmla="*/ 6445696 w 12184637"/>
              <a:gd name="connsiteY54860" fmla="*/ 4056270 h 4608812"/>
              <a:gd name="connsiteX54861" fmla="*/ 6451218 w 12184637"/>
              <a:gd name="connsiteY54861" fmla="*/ 4060687 h 4608812"/>
              <a:gd name="connsiteX54862" fmla="*/ 6452323 w 12184637"/>
              <a:gd name="connsiteY54862" fmla="*/ 4060614 h 4608812"/>
              <a:gd name="connsiteX54863" fmla="*/ 6392541 w 12184637"/>
              <a:gd name="connsiteY54863" fmla="*/ 4119881 h 4608812"/>
              <a:gd name="connsiteX54864" fmla="*/ 6454973 w 12184637"/>
              <a:gd name="connsiteY54864" fmla="*/ 4059142 h 4608812"/>
              <a:gd name="connsiteX54865" fmla="*/ 6455120 w 12184637"/>
              <a:gd name="connsiteY54865" fmla="*/ 4051264 h 4608812"/>
              <a:gd name="connsiteX54866" fmla="*/ 6447243 w 12184637"/>
              <a:gd name="connsiteY54866" fmla="*/ 4051116 h 4608812"/>
              <a:gd name="connsiteX54867" fmla="*/ 6384810 w 12184637"/>
              <a:gd name="connsiteY54867" fmla="*/ 4111856 h 4608812"/>
              <a:gd name="connsiteX54868" fmla="*/ 6384663 w 12184637"/>
              <a:gd name="connsiteY54868" fmla="*/ 4119733 h 4608812"/>
              <a:gd name="connsiteX54869" fmla="*/ 6388712 w 12184637"/>
              <a:gd name="connsiteY54869" fmla="*/ 4121426 h 4608812"/>
              <a:gd name="connsiteX54870" fmla="*/ 6392541 w 12184637"/>
              <a:gd name="connsiteY54870" fmla="*/ 4119881 h 4608812"/>
              <a:gd name="connsiteX54871" fmla="*/ 6329961 w 12184637"/>
              <a:gd name="connsiteY54871" fmla="*/ 4167073 h 4608812"/>
              <a:gd name="connsiteX54872" fmla="*/ 6392025 w 12184637"/>
              <a:gd name="connsiteY54872" fmla="*/ 4120396 h 4608812"/>
              <a:gd name="connsiteX54873" fmla="*/ 6393129 w 12184637"/>
              <a:gd name="connsiteY54873" fmla="*/ 4112592 h 4608812"/>
              <a:gd name="connsiteX54874" fmla="*/ 6385325 w 12184637"/>
              <a:gd name="connsiteY54874" fmla="*/ 4111488 h 4608812"/>
              <a:gd name="connsiteX54875" fmla="*/ 6323261 w 12184637"/>
              <a:gd name="connsiteY54875" fmla="*/ 4158164 h 4608812"/>
              <a:gd name="connsiteX54876" fmla="*/ 6322157 w 12184637"/>
              <a:gd name="connsiteY54876" fmla="*/ 4165968 h 4608812"/>
              <a:gd name="connsiteX54877" fmla="*/ 6326648 w 12184637"/>
              <a:gd name="connsiteY54877" fmla="*/ 4168177 h 4608812"/>
              <a:gd name="connsiteX54878" fmla="*/ 6329961 w 12184637"/>
              <a:gd name="connsiteY54878" fmla="*/ 4167073 h 4608812"/>
              <a:gd name="connsiteX54879" fmla="*/ 6306401 w 12184637"/>
              <a:gd name="connsiteY54879" fmla="*/ 4184816 h 4608812"/>
              <a:gd name="connsiteX54880" fmla="*/ 6329961 w 12184637"/>
              <a:gd name="connsiteY54880" fmla="*/ 4167073 h 4608812"/>
              <a:gd name="connsiteX54881" fmla="*/ 6331065 w 12184637"/>
              <a:gd name="connsiteY54881" fmla="*/ 4159269 h 4608812"/>
              <a:gd name="connsiteX54882" fmla="*/ 6323261 w 12184637"/>
              <a:gd name="connsiteY54882" fmla="*/ 4158164 h 4608812"/>
              <a:gd name="connsiteX54883" fmla="*/ 6299701 w 12184637"/>
              <a:gd name="connsiteY54883" fmla="*/ 4175908 h 4608812"/>
              <a:gd name="connsiteX54884" fmla="*/ 6298597 w 12184637"/>
              <a:gd name="connsiteY54884" fmla="*/ 4183712 h 4608812"/>
              <a:gd name="connsiteX54885" fmla="*/ 6303088 w 12184637"/>
              <a:gd name="connsiteY54885" fmla="*/ 4185920 h 4608812"/>
              <a:gd name="connsiteX54886" fmla="*/ 6306401 w 12184637"/>
              <a:gd name="connsiteY54886" fmla="*/ 4184816 h 4608812"/>
              <a:gd name="connsiteX54887" fmla="*/ 6266645 w 12184637"/>
              <a:gd name="connsiteY54887" fmla="*/ 4200204 h 4608812"/>
              <a:gd name="connsiteX54888" fmla="*/ 6305002 w 12184637"/>
              <a:gd name="connsiteY54888" fmla="*/ 4185626 h 4608812"/>
              <a:gd name="connsiteX54889" fmla="*/ 6308242 w 12184637"/>
              <a:gd name="connsiteY54889" fmla="*/ 4178411 h 4608812"/>
              <a:gd name="connsiteX54890" fmla="*/ 6301027 w 12184637"/>
              <a:gd name="connsiteY54890" fmla="*/ 4175171 h 4608812"/>
              <a:gd name="connsiteX54891" fmla="*/ 6262669 w 12184637"/>
              <a:gd name="connsiteY54891" fmla="*/ 4189749 h 4608812"/>
              <a:gd name="connsiteX54892" fmla="*/ 6259430 w 12184637"/>
              <a:gd name="connsiteY54892" fmla="*/ 4196964 h 4608812"/>
              <a:gd name="connsiteX54893" fmla="*/ 6264657 w 12184637"/>
              <a:gd name="connsiteY54893" fmla="*/ 4200572 h 4608812"/>
              <a:gd name="connsiteX54894" fmla="*/ 6266645 w 12184637"/>
              <a:gd name="connsiteY54894" fmla="*/ 4200204 h 4608812"/>
              <a:gd name="connsiteX54895" fmla="*/ 6243748 w 12184637"/>
              <a:gd name="connsiteY54895" fmla="*/ 4206756 h 4608812"/>
              <a:gd name="connsiteX54896" fmla="*/ 6266129 w 12184637"/>
              <a:gd name="connsiteY54896" fmla="*/ 4200351 h 4608812"/>
              <a:gd name="connsiteX54897" fmla="*/ 6269958 w 12184637"/>
              <a:gd name="connsiteY54897" fmla="*/ 4193430 h 4608812"/>
              <a:gd name="connsiteX54898" fmla="*/ 6263037 w 12184637"/>
              <a:gd name="connsiteY54898" fmla="*/ 4189602 h 4608812"/>
              <a:gd name="connsiteX54899" fmla="*/ 6240656 w 12184637"/>
              <a:gd name="connsiteY54899" fmla="*/ 4196007 h 4608812"/>
              <a:gd name="connsiteX54900" fmla="*/ 6236827 w 12184637"/>
              <a:gd name="connsiteY54900" fmla="*/ 4202928 h 4608812"/>
              <a:gd name="connsiteX54901" fmla="*/ 6242202 w 12184637"/>
              <a:gd name="connsiteY54901" fmla="*/ 4206977 h 4608812"/>
              <a:gd name="connsiteX54902" fmla="*/ 6243748 w 12184637"/>
              <a:gd name="connsiteY54902" fmla="*/ 4206756 h 4608812"/>
              <a:gd name="connsiteX54903" fmla="*/ 6203991 w 12184637"/>
              <a:gd name="connsiteY54903" fmla="*/ 4218094 h 4608812"/>
              <a:gd name="connsiteX54904" fmla="*/ 6243748 w 12184637"/>
              <a:gd name="connsiteY54904" fmla="*/ 4206682 h 4608812"/>
              <a:gd name="connsiteX54905" fmla="*/ 6247576 w 12184637"/>
              <a:gd name="connsiteY54905" fmla="*/ 4199762 h 4608812"/>
              <a:gd name="connsiteX54906" fmla="*/ 6240656 w 12184637"/>
              <a:gd name="connsiteY54906" fmla="*/ 4195933 h 4608812"/>
              <a:gd name="connsiteX54907" fmla="*/ 6200899 w 12184637"/>
              <a:gd name="connsiteY54907" fmla="*/ 4207345 h 4608812"/>
              <a:gd name="connsiteX54908" fmla="*/ 6197071 w 12184637"/>
              <a:gd name="connsiteY54908" fmla="*/ 4214265 h 4608812"/>
              <a:gd name="connsiteX54909" fmla="*/ 6202445 w 12184637"/>
              <a:gd name="connsiteY54909" fmla="*/ 4218315 h 4608812"/>
              <a:gd name="connsiteX54910" fmla="*/ 6203991 w 12184637"/>
              <a:gd name="connsiteY54910" fmla="*/ 4218094 h 4608812"/>
              <a:gd name="connsiteX54911" fmla="*/ 6180137 w 12184637"/>
              <a:gd name="connsiteY54911" fmla="*/ 4219714 h 4608812"/>
              <a:gd name="connsiteX54912" fmla="*/ 6202813 w 12184637"/>
              <a:gd name="connsiteY54912" fmla="*/ 4218315 h 4608812"/>
              <a:gd name="connsiteX54913" fmla="*/ 6208041 w 12184637"/>
              <a:gd name="connsiteY54913" fmla="*/ 4212425 h 4608812"/>
              <a:gd name="connsiteX54914" fmla="*/ 6202151 w 12184637"/>
              <a:gd name="connsiteY54914" fmla="*/ 4207198 h 4608812"/>
              <a:gd name="connsiteX54915" fmla="*/ 6179475 w 12184637"/>
              <a:gd name="connsiteY54915" fmla="*/ 4208597 h 4608812"/>
              <a:gd name="connsiteX54916" fmla="*/ 6174248 w 12184637"/>
              <a:gd name="connsiteY54916" fmla="*/ 4214486 h 4608812"/>
              <a:gd name="connsiteX54917" fmla="*/ 6179843 w 12184637"/>
              <a:gd name="connsiteY54917" fmla="*/ 4219714 h 4608812"/>
              <a:gd name="connsiteX54918" fmla="*/ 6180137 w 12184637"/>
              <a:gd name="connsiteY54918" fmla="*/ 4219714 h 4608812"/>
              <a:gd name="connsiteX54919" fmla="*/ 6118220 w 12184637"/>
              <a:gd name="connsiteY54919" fmla="*/ 4223542 h 4608812"/>
              <a:gd name="connsiteX54920" fmla="*/ 6180211 w 12184637"/>
              <a:gd name="connsiteY54920" fmla="*/ 4219714 h 4608812"/>
              <a:gd name="connsiteX54921" fmla="*/ 6185438 w 12184637"/>
              <a:gd name="connsiteY54921" fmla="*/ 4213824 h 4608812"/>
              <a:gd name="connsiteX54922" fmla="*/ 6179549 w 12184637"/>
              <a:gd name="connsiteY54922" fmla="*/ 4208597 h 4608812"/>
              <a:gd name="connsiteX54923" fmla="*/ 6117558 w 12184637"/>
              <a:gd name="connsiteY54923" fmla="*/ 4212425 h 4608812"/>
              <a:gd name="connsiteX54924" fmla="*/ 6112331 w 12184637"/>
              <a:gd name="connsiteY54924" fmla="*/ 4218315 h 4608812"/>
              <a:gd name="connsiteX54925" fmla="*/ 6117926 w 12184637"/>
              <a:gd name="connsiteY54925" fmla="*/ 4223542 h 4608812"/>
              <a:gd name="connsiteX54926" fmla="*/ 6118220 w 12184637"/>
              <a:gd name="connsiteY54926" fmla="*/ 4223542 h 4608812"/>
              <a:gd name="connsiteX54927" fmla="*/ 6058144 w 12184637"/>
              <a:gd name="connsiteY54927" fmla="*/ 4227297 h 4608812"/>
              <a:gd name="connsiteX54928" fmla="*/ 6118220 w 12184637"/>
              <a:gd name="connsiteY54928" fmla="*/ 4223542 h 4608812"/>
              <a:gd name="connsiteX54929" fmla="*/ 6123447 w 12184637"/>
              <a:gd name="connsiteY54929" fmla="*/ 4217652 h 4608812"/>
              <a:gd name="connsiteX54930" fmla="*/ 6117558 w 12184637"/>
              <a:gd name="connsiteY54930" fmla="*/ 4212425 h 4608812"/>
              <a:gd name="connsiteX54931" fmla="*/ 6057481 w 12184637"/>
              <a:gd name="connsiteY54931" fmla="*/ 4216180 h 4608812"/>
              <a:gd name="connsiteX54932" fmla="*/ 6052254 w 12184637"/>
              <a:gd name="connsiteY54932" fmla="*/ 4222069 h 4608812"/>
              <a:gd name="connsiteX54933" fmla="*/ 6057849 w 12184637"/>
              <a:gd name="connsiteY54933" fmla="*/ 4227297 h 4608812"/>
              <a:gd name="connsiteX54934" fmla="*/ 6058144 w 12184637"/>
              <a:gd name="connsiteY54934" fmla="*/ 4227297 h 4608812"/>
              <a:gd name="connsiteX54935" fmla="*/ 6063371 w 12184637"/>
              <a:gd name="connsiteY54935" fmla="*/ 4221922 h 4608812"/>
              <a:gd name="connsiteX54936" fmla="*/ 6057997 w 12184637"/>
              <a:gd name="connsiteY54936" fmla="*/ 4216106 h 4608812"/>
              <a:gd name="connsiteX54937" fmla="*/ 6052033 w 12184637"/>
              <a:gd name="connsiteY54937" fmla="*/ 4215885 h 4608812"/>
              <a:gd name="connsiteX54938" fmla="*/ 6046217 w 12184637"/>
              <a:gd name="connsiteY54938" fmla="*/ 4221260 h 4608812"/>
              <a:gd name="connsiteX54939" fmla="*/ 6051592 w 12184637"/>
              <a:gd name="connsiteY54939" fmla="*/ 4227076 h 4608812"/>
              <a:gd name="connsiteX54940" fmla="*/ 6057555 w 12184637"/>
              <a:gd name="connsiteY54940" fmla="*/ 4227297 h 4608812"/>
              <a:gd name="connsiteX54941" fmla="*/ 6057849 w 12184637"/>
              <a:gd name="connsiteY54941" fmla="*/ 4227297 h 4608812"/>
              <a:gd name="connsiteX54942" fmla="*/ 6063371 w 12184637"/>
              <a:gd name="connsiteY54942" fmla="*/ 4221922 h 4608812"/>
              <a:gd name="connsiteX54943" fmla="*/ 5996669 w 12184637"/>
              <a:gd name="connsiteY54943" fmla="*/ 4232819 h 4608812"/>
              <a:gd name="connsiteX54944" fmla="*/ 6052401 w 12184637"/>
              <a:gd name="connsiteY54944" fmla="*/ 4227002 h 4608812"/>
              <a:gd name="connsiteX54945" fmla="*/ 6057408 w 12184637"/>
              <a:gd name="connsiteY54945" fmla="*/ 4220892 h 4608812"/>
              <a:gd name="connsiteX54946" fmla="*/ 6051297 w 12184637"/>
              <a:gd name="connsiteY54946" fmla="*/ 4215885 h 4608812"/>
              <a:gd name="connsiteX54947" fmla="*/ 5995564 w 12184637"/>
              <a:gd name="connsiteY54947" fmla="*/ 4221701 h 4608812"/>
              <a:gd name="connsiteX54948" fmla="*/ 5990558 w 12184637"/>
              <a:gd name="connsiteY54948" fmla="*/ 4227812 h 4608812"/>
              <a:gd name="connsiteX54949" fmla="*/ 5996153 w 12184637"/>
              <a:gd name="connsiteY54949" fmla="*/ 4232819 h 4608812"/>
              <a:gd name="connsiteX54950" fmla="*/ 5996669 w 12184637"/>
              <a:gd name="connsiteY54950" fmla="*/ 4232819 h 4608812"/>
              <a:gd name="connsiteX54951" fmla="*/ 6001675 w 12184637"/>
              <a:gd name="connsiteY54951" fmla="*/ 4228107 h 4608812"/>
              <a:gd name="connsiteX54952" fmla="*/ 5996963 w 12184637"/>
              <a:gd name="connsiteY54952" fmla="*/ 4221775 h 4608812"/>
              <a:gd name="connsiteX54953" fmla="*/ 5973183 w 12184637"/>
              <a:gd name="connsiteY54953" fmla="*/ 4218388 h 4608812"/>
              <a:gd name="connsiteX54954" fmla="*/ 5966851 w 12184637"/>
              <a:gd name="connsiteY54954" fmla="*/ 4223100 h 4608812"/>
              <a:gd name="connsiteX54955" fmla="*/ 5971563 w 12184637"/>
              <a:gd name="connsiteY54955" fmla="*/ 4229432 h 4608812"/>
              <a:gd name="connsiteX54956" fmla="*/ 5995343 w 12184637"/>
              <a:gd name="connsiteY54956" fmla="*/ 4232819 h 4608812"/>
              <a:gd name="connsiteX54957" fmla="*/ 5996153 w 12184637"/>
              <a:gd name="connsiteY54957" fmla="*/ 4232892 h 4608812"/>
              <a:gd name="connsiteX54958" fmla="*/ 6001675 w 12184637"/>
              <a:gd name="connsiteY54958" fmla="*/ 4228107 h 4608812"/>
              <a:gd name="connsiteX54959" fmla="*/ 5977895 w 12184637"/>
              <a:gd name="connsiteY54959" fmla="*/ 4224573 h 4608812"/>
              <a:gd name="connsiteX54960" fmla="*/ 5972962 w 12184637"/>
              <a:gd name="connsiteY54960" fmla="*/ 4218388 h 4608812"/>
              <a:gd name="connsiteX54961" fmla="*/ 5862233 w 12184637"/>
              <a:gd name="connsiteY54961" fmla="*/ 4205799 h 4608812"/>
              <a:gd name="connsiteX54962" fmla="*/ 5856048 w 12184637"/>
              <a:gd name="connsiteY54962" fmla="*/ 4210732 h 4608812"/>
              <a:gd name="connsiteX54963" fmla="*/ 5860981 w 12184637"/>
              <a:gd name="connsiteY54963" fmla="*/ 4216916 h 4608812"/>
              <a:gd name="connsiteX54964" fmla="*/ 5971710 w 12184637"/>
              <a:gd name="connsiteY54964" fmla="*/ 4229505 h 4608812"/>
              <a:gd name="connsiteX54965" fmla="*/ 5972373 w 12184637"/>
              <a:gd name="connsiteY54965" fmla="*/ 4229579 h 4608812"/>
              <a:gd name="connsiteX54966" fmla="*/ 5977895 w 12184637"/>
              <a:gd name="connsiteY54966" fmla="*/ 4224573 h 4608812"/>
              <a:gd name="connsiteX54967" fmla="*/ 5867165 w 12184637"/>
              <a:gd name="connsiteY54967" fmla="*/ 4211541 h 4608812"/>
              <a:gd name="connsiteX54968" fmla="*/ 5861791 w 12184637"/>
              <a:gd name="connsiteY54968" fmla="*/ 4205799 h 4608812"/>
              <a:gd name="connsiteX54969" fmla="*/ 5830943 w 12184637"/>
              <a:gd name="connsiteY54969" fmla="*/ 4204916 h 4608812"/>
              <a:gd name="connsiteX54970" fmla="*/ 5825200 w 12184637"/>
              <a:gd name="connsiteY54970" fmla="*/ 4210290 h 4608812"/>
              <a:gd name="connsiteX54971" fmla="*/ 5830575 w 12184637"/>
              <a:gd name="connsiteY54971" fmla="*/ 4216033 h 4608812"/>
              <a:gd name="connsiteX54972" fmla="*/ 5861423 w 12184637"/>
              <a:gd name="connsiteY54972" fmla="*/ 4216916 h 4608812"/>
              <a:gd name="connsiteX54973" fmla="*/ 5861643 w 12184637"/>
              <a:gd name="connsiteY54973" fmla="*/ 4216916 h 4608812"/>
              <a:gd name="connsiteX54974" fmla="*/ 5867165 w 12184637"/>
              <a:gd name="connsiteY54974" fmla="*/ 4211541 h 4608812"/>
              <a:gd name="connsiteX54975" fmla="*/ 5836317 w 12184637"/>
              <a:gd name="connsiteY54975" fmla="*/ 4211026 h 4608812"/>
              <a:gd name="connsiteX54976" fmla="*/ 5831311 w 12184637"/>
              <a:gd name="connsiteY54976" fmla="*/ 4204916 h 4608812"/>
              <a:gd name="connsiteX54977" fmla="*/ 5795088 w 12184637"/>
              <a:gd name="connsiteY54977" fmla="*/ 4201234 h 4608812"/>
              <a:gd name="connsiteX54978" fmla="*/ 5788977 w 12184637"/>
              <a:gd name="connsiteY54978" fmla="*/ 4206241 h 4608812"/>
              <a:gd name="connsiteX54979" fmla="*/ 5793984 w 12184637"/>
              <a:gd name="connsiteY54979" fmla="*/ 4212352 h 4608812"/>
              <a:gd name="connsiteX54980" fmla="*/ 5830207 w 12184637"/>
              <a:gd name="connsiteY54980" fmla="*/ 4216033 h 4608812"/>
              <a:gd name="connsiteX54981" fmla="*/ 5830795 w 12184637"/>
              <a:gd name="connsiteY54981" fmla="*/ 4216033 h 4608812"/>
              <a:gd name="connsiteX54982" fmla="*/ 5836317 w 12184637"/>
              <a:gd name="connsiteY54982" fmla="*/ 4211026 h 4608812"/>
              <a:gd name="connsiteX54983" fmla="*/ 5800095 w 12184637"/>
              <a:gd name="connsiteY54983" fmla="*/ 4207198 h 4608812"/>
              <a:gd name="connsiteX54984" fmla="*/ 5795014 w 12184637"/>
              <a:gd name="connsiteY54984" fmla="*/ 4201161 h 4608812"/>
              <a:gd name="connsiteX54985" fmla="*/ 5767332 w 12184637"/>
              <a:gd name="connsiteY54985" fmla="*/ 4198878 h 4608812"/>
              <a:gd name="connsiteX54986" fmla="*/ 5761295 w 12184637"/>
              <a:gd name="connsiteY54986" fmla="*/ 4203958 h 4608812"/>
              <a:gd name="connsiteX54987" fmla="*/ 5766375 w 12184637"/>
              <a:gd name="connsiteY54987" fmla="*/ 4209996 h 4608812"/>
              <a:gd name="connsiteX54988" fmla="*/ 5794057 w 12184637"/>
              <a:gd name="connsiteY54988" fmla="*/ 4212278 h 4608812"/>
              <a:gd name="connsiteX54989" fmla="*/ 5794573 w 12184637"/>
              <a:gd name="connsiteY54989" fmla="*/ 4212278 h 4608812"/>
              <a:gd name="connsiteX54990" fmla="*/ 5800095 w 12184637"/>
              <a:gd name="connsiteY54990" fmla="*/ 4207198 h 4608812"/>
              <a:gd name="connsiteX54991" fmla="*/ 5729932 w 12184637"/>
              <a:gd name="connsiteY54991" fmla="*/ 4210879 h 4608812"/>
              <a:gd name="connsiteX54992" fmla="*/ 5766964 w 12184637"/>
              <a:gd name="connsiteY54992" fmla="*/ 4209996 h 4608812"/>
              <a:gd name="connsiteX54993" fmla="*/ 5772412 w 12184637"/>
              <a:gd name="connsiteY54993" fmla="*/ 4204253 h 4608812"/>
              <a:gd name="connsiteX54994" fmla="*/ 5766670 w 12184637"/>
              <a:gd name="connsiteY54994" fmla="*/ 4198805 h 4608812"/>
              <a:gd name="connsiteX54995" fmla="*/ 5729637 w 12184637"/>
              <a:gd name="connsiteY54995" fmla="*/ 4199688 h 4608812"/>
              <a:gd name="connsiteX54996" fmla="*/ 5724189 w 12184637"/>
              <a:gd name="connsiteY54996" fmla="*/ 4205431 h 4608812"/>
              <a:gd name="connsiteX54997" fmla="*/ 5729784 w 12184637"/>
              <a:gd name="connsiteY54997" fmla="*/ 4210879 h 4608812"/>
              <a:gd name="connsiteX54998" fmla="*/ 5729932 w 12184637"/>
              <a:gd name="connsiteY54998" fmla="*/ 4210879 h 4608812"/>
              <a:gd name="connsiteX54999" fmla="*/ 5719256 w 12184637"/>
              <a:gd name="connsiteY54999" fmla="*/ 4215812 h 4608812"/>
              <a:gd name="connsiteX55000" fmla="*/ 5731993 w 12184637"/>
              <a:gd name="connsiteY55000" fmla="*/ 4210437 h 4608812"/>
              <a:gd name="connsiteX55001" fmla="*/ 5734938 w 12184637"/>
              <a:gd name="connsiteY55001" fmla="*/ 4203149 h 4608812"/>
              <a:gd name="connsiteX55002" fmla="*/ 5727650 w 12184637"/>
              <a:gd name="connsiteY55002" fmla="*/ 4200204 h 4608812"/>
              <a:gd name="connsiteX55003" fmla="*/ 5714912 w 12184637"/>
              <a:gd name="connsiteY55003" fmla="*/ 4205578 h 4608812"/>
              <a:gd name="connsiteX55004" fmla="*/ 5711968 w 12184637"/>
              <a:gd name="connsiteY55004" fmla="*/ 4212866 h 4608812"/>
              <a:gd name="connsiteX55005" fmla="*/ 5717121 w 12184637"/>
              <a:gd name="connsiteY55005" fmla="*/ 4216253 h 4608812"/>
              <a:gd name="connsiteX55006" fmla="*/ 5719256 w 12184637"/>
              <a:gd name="connsiteY55006" fmla="*/ 4215812 h 4608812"/>
              <a:gd name="connsiteX55007" fmla="*/ 5697464 w 12184637"/>
              <a:gd name="connsiteY55007" fmla="*/ 4217726 h 4608812"/>
              <a:gd name="connsiteX55008" fmla="*/ 5717563 w 12184637"/>
              <a:gd name="connsiteY55008" fmla="*/ 4216253 h 4608812"/>
              <a:gd name="connsiteX55009" fmla="*/ 5722716 w 12184637"/>
              <a:gd name="connsiteY55009" fmla="*/ 4210290 h 4608812"/>
              <a:gd name="connsiteX55010" fmla="*/ 5716753 w 12184637"/>
              <a:gd name="connsiteY55010" fmla="*/ 4205136 h 4608812"/>
              <a:gd name="connsiteX55011" fmla="*/ 5696654 w 12184637"/>
              <a:gd name="connsiteY55011" fmla="*/ 4206609 h 4608812"/>
              <a:gd name="connsiteX55012" fmla="*/ 5691500 w 12184637"/>
              <a:gd name="connsiteY55012" fmla="*/ 4212572 h 4608812"/>
              <a:gd name="connsiteX55013" fmla="*/ 5697096 w 12184637"/>
              <a:gd name="connsiteY55013" fmla="*/ 4217726 h 4608812"/>
              <a:gd name="connsiteX55014" fmla="*/ 5697464 w 12184637"/>
              <a:gd name="connsiteY55014" fmla="*/ 4217726 h 4608812"/>
              <a:gd name="connsiteX55015" fmla="*/ 5647400 w 12184637"/>
              <a:gd name="connsiteY55015" fmla="*/ 4221554 h 4608812"/>
              <a:gd name="connsiteX55016" fmla="*/ 5697464 w 12184637"/>
              <a:gd name="connsiteY55016" fmla="*/ 4217800 h 4608812"/>
              <a:gd name="connsiteX55017" fmla="*/ 5702617 w 12184637"/>
              <a:gd name="connsiteY55017" fmla="*/ 4211836 h 4608812"/>
              <a:gd name="connsiteX55018" fmla="*/ 5696654 w 12184637"/>
              <a:gd name="connsiteY55018" fmla="*/ 4206682 h 4608812"/>
              <a:gd name="connsiteX55019" fmla="*/ 5646590 w 12184637"/>
              <a:gd name="connsiteY55019" fmla="*/ 4210437 h 4608812"/>
              <a:gd name="connsiteX55020" fmla="*/ 5641437 w 12184637"/>
              <a:gd name="connsiteY55020" fmla="*/ 4216401 h 4608812"/>
              <a:gd name="connsiteX55021" fmla="*/ 5647032 w 12184637"/>
              <a:gd name="connsiteY55021" fmla="*/ 4221554 h 4608812"/>
              <a:gd name="connsiteX55022" fmla="*/ 5647400 w 12184637"/>
              <a:gd name="connsiteY55022" fmla="*/ 4221554 h 4608812"/>
              <a:gd name="connsiteX55023" fmla="*/ 5639375 w 12184637"/>
              <a:gd name="connsiteY55023" fmla="*/ 4222585 h 4608812"/>
              <a:gd name="connsiteX55024" fmla="*/ 5647621 w 12184637"/>
              <a:gd name="connsiteY55024" fmla="*/ 4221554 h 4608812"/>
              <a:gd name="connsiteX55025" fmla="*/ 5652406 w 12184637"/>
              <a:gd name="connsiteY55025" fmla="*/ 4215296 h 4608812"/>
              <a:gd name="connsiteX55026" fmla="*/ 5646149 w 12184637"/>
              <a:gd name="connsiteY55026" fmla="*/ 4210511 h 4608812"/>
              <a:gd name="connsiteX55027" fmla="*/ 5637903 w 12184637"/>
              <a:gd name="connsiteY55027" fmla="*/ 4211541 h 4608812"/>
              <a:gd name="connsiteX55028" fmla="*/ 5633043 w 12184637"/>
              <a:gd name="connsiteY55028" fmla="*/ 4217800 h 4608812"/>
              <a:gd name="connsiteX55029" fmla="*/ 5638565 w 12184637"/>
              <a:gd name="connsiteY55029" fmla="*/ 4222659 h 4608812"/>
              <a:gd name="connsiteX55030" fmla="*/ 5639375 w 12184637"/>
              <a:gd name="connsiteY55030" fmla="*/ 4222585 h 4608812"/>
              <a:gd name="connsiteX55031" fmla="*/ 5627595 w 12184637"/>
              <a:gd name="connsiteY55031" fmla="*/ 4225898 h 4608812"/>
              <a:gd name="connsiteX55032" fmla="*/ 5640185 w 12184637"/>
              <a:gd name="connsiteY55032" fmla="*/ 4222438 h 4608812"/>
              <a:gd name="connsiteX55033" fmla="*/ 5644087 w 12184637"/>
              <a:gd name="connsiteY55033" fmla="*/ 4215591 h 4608812"/>
              <a:gd name="connsiteX55034" fmla="*/ 5637240 w 12184637"/>
              <a:gd name="connsiteY55034" fmla="*/ 4211689 h 4608812"/>
              <a:gd name="connsiteX55035" fmla="*/ 5624650 w 12184637"/>
              <a:gd name="connsiteY55035" fmla="*/ 4215149 h 4608812"/>
              <a:gd name="connsiteX55036" fmla="*/ 5620749 w 12184637"/>
              <a:gd name="connsiteY55036" fmla="*/ 4221996 h 4608812"/>
              <a:gd name="connsiteX55037" fmla="*/ 5626123 w 12184637"/>
              <a:gd name="connsiteY55037" fmla="*/ 4226119 h 4608812"/>
              <a:gd name="connsiteX55038" fmla="*/ 5627595 w 12184637"/>
              <a:gd name="connsiteY55038" fmla="*/ 4225898 h 4608812"/>
              <a:gd name="connsiteX55039" fmla="*/ 5608969 w 12184637"/>
              <a:gd name="connsiteY55039" fmla="*/ 4229211 h 4608812"/>
              <a:gd name="connsiteX55040" fmla="*/ 5627080 w 12184637"/>
              <a:gd name="connsiteY55040" fmla="*/ 4226045 h 4608812"/>
              <a:gd name="connsiteX55041" fmla="*/ 5631571 w 12184637"/>
              <a:gd name="connsiteY55041" fmla="*/ 4219566 h 4608812"/>
              <a:gd name="connsiteX55042" fmla="*/ 5625093 w 12184637"/>
              <a:gd name="connsiteY55042" fmla="*/ 4215076 h 4608812"/>
              <a:gd name="connsiteX55043" fmla="*/ 5606981 w 12184637"/>
              <a:gd name="connsiteY55043" fmla="*/ 4218241 h 4608812"/>
              <a:gd name="connsiteX55044" fmla="*/ 5602490 w 12184637"/>
              <a:gd name="connsiteY55044" fmla="*/ 4224720 h 4608812"/>
              <a:gd name="connsiteX55045" fmla="*/ 5608012 w 12184637"/>
              <a:gd name="connsiteY55045" fmla="*/ 4229358 h 4608812"/>
              <a:gd name="connsiteX55046" fmla="*/ 5608969 w 12184637"/>
              <a:gd name="connsiteY55046" fmla="*/ 4229211 h 4608812"/>
              <a:gd name="connsiteX55047" fmla="*/ 5572672 w 12184637"/>
              <a:gd name="connsiteY55047" fmla="*/ 4235543 h 4608812"/>
              <a:gd name="connsiteX55048" fmla="*/ 5608969 w 12184637"/>
              <a:gd name="connsiteY55048" fmla="*/ 4229137 h 4608812"/>
              <a:gd name="connsiteX55049" fmla="*/ 5613460 w 12184637"/>
              <a:gd name="connsiteY55049" fmla="*/ 4222659 h 4608812"/>
              <a:gd name="connsiteX55050" fmla="*/ 5606981 w 12184637"/>
              <a:gd name="connsiteY55050" fmla="*/ 4218168 h 4608812"/>
              <a:gd name="connsiteX55051" fmla="*/ 5570685 w 12184637"/>
              <a:gd name="connsiteY55051" fmla="*/ 4224573 h 4608812"/>
              <a:gd name="connsiteX55052" fmla="*/ 5566194 w 12184637"/>
              <a:gd name="connsiteY55052" fmla="*/ 4231052 h 4608812"/>
              <a:gd name="connsiteX55053" fmla="*/ 5571716 w 12184637"/>
              <a:gd name="connsiteY55053" fmla="*/ 4235690 h 4608812"/>
              <a:gd name="connsiteX55054" fmla="*/ 5572672 w 12184637"/>
              <a:gd name="connsiteY55054" fmla="*/ 4235543 h 4608812"/>
              <a:gd name="connsiteX55055" fmla="*/ 5483147 w 12184637"/>
              <a:gd name="connsiteY55055" fmla="*/ 4251298 h 4608812"/>
              <a:gd name="connsiteX55056" fmla="*/ 5572672 w 12184637"/>
              <a:gd name="connsiteY55056" fmla="*/ 4235543 h 4608812"/>
              <a:gd name="connsiteX55057" fmla="*/ 5577164 w 12184637"/>
              <a:gd name="connsiteY55057" fmla="*/ 4229064 h 4608812"/>
              <a:gd name="connsiteX55058" fmla="*/ 5570685 w 12184637"/>
              <a:gd name="connsiteY55058" fmla="*/ 4224573 h 4608812"/>
              <a:gd name="connsiteX55059" fmla="*/ 5481159 w 12184637"/>
              <a:gd name="connsiteY55059" fmla="*/ 4240328 h 4608812"/>
              <a:gd name="connsiteX55060" fmla="*/ 5476668 w 12184637"/>
              <a:gd name="connsiteY55060" fmla="*/ 4246807 h 4608812"/>
              <a:gd name="connsiteX55061" fmla="*/ 5482190 w 12184637"/>
              <a:gd name="connsiteY55061" fmla="*/ 4251445 h 4608812"/>
              <a:gd name="connsiteX55062" fmla="*/ 5483147 w 12184637"/>
              <a:gd name="connsiteY55062" fmla="*/ 4251298 h 4608812"/>
              <a:gd name="connsiteX55063" fmla="*/ 5417917 w 12184637"/>
              <a:gd name="connsiteY55063" fmla="*/ 4273606 h 4608812"/>
              <a:gd name="connsiteX55064" fmla="*/ 5483957 w 12184637"/>
              <a:gd name="connsiteY55064" fmla="*/ 4251151 h 4608812"/>
              <a:gd name="connsiteX55065" fmla="*/ 5487417 w 12184637"/>
              <a:gd name="connsiteY55065" fmla="*/ 4244083 h 4608812"/>
              <a:gd name="connsiteX55066" fmla="*/ 5480349 w 12184637"/>
              <a:gd name="connsiteY55066" fmla="*/ 4240623 h 4608812"/>
              <a:gd name="connsiteX55067" fmla="*/ 5414309 w 12184637"/>
              <a:gd name="connsiteY55067" fmla="*/ 4263078 h 4608812"/>
              <a:gd name="connsiteX55068" fmla="*/ 5410849 w 12184637"/>
              <a:gd name="connsiteY55068" fmla="*/ 4270146 h 4608812"/>
              <a:gd name="connsiteX55069" fmla="*/ 5416150 w 12184637"/>
              <a:gd name="connsiteY55069" fmla="*/ 4273900 h 4608812"/>
              <a:gd name="connsiteX55070" fmla="*/ 5417917 w 12184637"/>
              <a:gd name="connsiteY55070" fmla="*/ 4273606 h 4608812"/>
              <a:gd name="connsiteX55071" fmla="*/ 5359092 w 12184637"/>
              <a:gd name="connsiteY55071" fmla="*/ 4296723 h 4608812"/>
              <a:gd name="connsiteX55072" fmla="*/ 5418137 w 12184637"/>
              <a:gd name="connsiteY55072" fmla="*/ 4273532 h 4608812"/>
              <a:gd name="connsiteX55073" fmla="*/ 5421303 w 12184637"/>
              <a:gd name="connsiteY55073" fmla="*/ 4266317 h 4608812"/>
              <a:gd name="connsiteX55074" fmla="*/ 5414088 w 12184637"/>
              <a:gd name="connsiteY55074" fmla="*/ 4263151 h 4608812"/>
              <a:gd name="connsiteX55075" fmla="*/ 5355042 w 12184637"/>
              <a:gd name="connsiteY55075" fmla="*/ 4286343 h 4608812"/>
              <a:gd name="connsiteX55076" fmla="*/ 5351877 w 12184637"/>
              <a:gd name="connsiteY55076" fmla="*/ 4293558 h 4608812"/>
              <a:gd name="connsiteX55077" fmla="*/ 5357104 w 12184637"/>
              <a:gd name="connsiteY55077" fmla="*/ 4297091 h 4608812"/>
              <a:gd name="connsiteX55078" fmla="*/ 5359092 w 12184637"/>
              <a:gd name="connsiteY55078" fmla="*/ 4296723 h 4608812"/>
              <a:gd name="connsiteX55079" fmla="*/ 5335164 w 12184637"/>
              <a:gd name="connsiteY55079" fmla="*/ 4305411 h 4608812"/>
              <a:gd name="connsiteX55080" fmla="*/ 5358944 w 12184637"/>
              <a:gd name="connsiteY55080" fmla="*/ 4296723 h 4608812"/>
              <a:gd name="connsiteX55081" fmla="*/ 5362258 w 12184637"/>
              <a:gd name="connsiteY55081" fmla="*/ 4289582 h 4608812"/>
              <a:gd name="connsiteX55082" fmla="*/ 5355116 w 12184637"/>
              <a:gd name="connsiteY55082" fmla="*/ 4286269 h 4608812"/>
              <a:gd name="connsiteX55083" fmla="*/ 5331336 w 12184637"/>
              <a:gd name="connsiteY55083" fmla="*/ 4294957 h 4608812"/>
              <a:gd name="connsiteX55084" fmla="*/ 5328023 w 12184637"/>
              <a:gd name="connsiteY55084" fmla="*/ 4302098 h 4608812"/>
              <a:gd name="connsiteX55085" fmla="*/ 5333324 w 12184637"/>
              <a:gd name="connsiteY55085" fmla="*/ 4305779 h 4608812"/>
              <a:gd name="connsiteX55086" fmla="*/ 5335164 w 12184637"/>
              <a:gd name="connsiteY55086" fmla="*/ 4305411 h 4608812"/>
              <a:gd name="connsiteX55087" fmla="*/ 5305420 w 12184637"/>
              <a:gd name="connsiteY55087" fmla="*/ 4316307 h 4608812"/>
              <a:gd name="connsiteX55088" fmla="*/ 5335164 w 12184637"/>
              <a:gd name="connsiteY55088" fmla="*/ 4305485 h 4608812"/>
              <a:gd name="connsiteX55089" fmla="*/ 5338477 w 12184637"/>
              <a:gd name="connsiteY55089" fmla="*/ 4298343 h 4608812"/>
              <a:gd name="connsiteX55090" fmla="*/ 5331336 w 12184637"/>
              <a:gd name="connsiteY55090" fmla="*/ 4295030 h 4608812"/>
              <a:gd name="connsiteX55091" fmla="*/ 5301592 w 12184637"/>
              <a:gd name="connsiteY55091" fmla="*/ 4305853 h 4608812"/>
              <a:gd name="connsiteX55092" fmla="*/ 5298279 w 12184637"/>
              <a:gd name="connsiteY55092" fmla="*/ 4312994 h 4608812"/>
              <a:gd name="connsiteX55093" fmla="*/ 5303580 w 12184637"/>
              <a:gd name="connsiteY55093" fmla="*/ 4316675 h 4608812"/>
              <a:gd name="connsiteX55094" fmla="*/ 5305420 w 12184637"/>
              <a:gd name="connsiteY55094" fmla="*/ 4316307 h 4608812"/>
              <a:gd name="connsiteX55095" fmla="*/ 5292831 w 12184637"/>
              <a:gd name="connsiteY55095" fmla="*/ 4319252 h 4608812"/>
              <a:gd name="connsiteX55096" fmla="*/ 5304758 w 12184637"/>
              <a:gd name="connsiteY55096" fmla="*/ 4316454 h 4608812"/>
              <a:gd name="connsiteX55097" fmla="*/ 5308881 w 12184637"/>
              <a:gd name="connsiteY55097" fmla="*/ 4309755 h 4608812"/>
              <a:gd name="connsiteX55098" fmla="*/ 5302181 w 12184637"/>
              <a:gd name="connsiteY55098" fmla="*/ 4305632 h 4608812"/>
              <a:gd name="connsiteX55099" fmla="*/ 5290254 w 12184637"/>
              <a:gd name="connsiteY55099" fmla="*/ 4308430 h 4608812"/>
              <a:gd name="connsiteX55100" fmla="*/ 5286131 w 12184637"/>
              <a:gd name="connsiteY55100" fmla="*/ 4315129 h 4608812"/>
              <a:gd name="connsiteX55101" fmla="*/ 5291579 w 12184637"/>
              <a:gd name="connsiteY55101" fmla="*/ 4319399 h 4608812"/>
              <a:gd name="connsiteX55102" fmla="*/ 5292831 w 12184637"/>
              <a:gd name="connsiteY55102" fmla="*/ 4319252 h 4608812"/>
              <a:gd name="connsiteX55103" fmla="*/ 5255209 w 12184637"/>
              <a:gd name="connsiteY55103" fmla="*/ 4328013 h 4608812"/>
              <a:gd name="connsiteX55104" fmla="*/ 5292831 w 12184637"/>
              <a:gd name="connsiteY55104" fmla="*/ 4319252 h 4608812"/>
              <a:gd name="connsiteX55105" fmla="*/ 5297027 w 12184637"/>
              <a:gd name="connsiteY55105" fmla="*/ 4312553 h 4608812"/>
              <a:gd name="connsiteX55106" fmla="*/ 5290328 w 12184637"/>
              <a:gd name="connsiteY55106" fmla="*/ 4308356 h 4608812"/>
              <a:gd name="connsiteX55107" fmla="*/ 5252706 w 12184637"/>
              <a:gd name="connsiteY55107" fmla="*/ 4317117 h 4608812"/>
              <a:gd name="connsiteX55108" fmla="*/ 5248510 w 12184637"/>
              <a:gd name="connsiteY55108" fmla="*/ 4323817 h 4608812"/>
              <a:gd name="connsiteX55109" fmla="*/ 5253958 w 12184637"/>
              <a:gd name="connsiteY55109" fmla="*/ 4328161 h 4608812"/>
              <a:gd name="connsiteX55110" fmla="*/ 5255209 w 12184637"/>
              <a:gd name="connsiteY55110" fmla="*/ 4328013 h 4608812"/>
              <a:gd name="connsiteX55111" fmla="*/ 5259553 w 12184637"/>
              <a:gd name="connsiteY55111" fmla="*/ 4322933 h 4608812"/>
              <a:gd name="connsiteX55112" fmla="*/ 5254326 w 12184637"/>
              <a:gd name="connsiteY55112" fmla="*/ 4317043 h 4608812"/>
              <a:gd name="connsiteX55113" fmla="*/ 5173782 w 12184637"/>
              <a:gd name="connsiteY55113" fmla="*/ 4312111 h 4608812"/>
              <a:gd name="connsiteX55114" fmla="*/ 5167892 w 12184637"/>
              <a:gd name="connsiteY55114" fmla="*/ 4317338 h 4608812"/>
              <a:gd name="connsiteX55115" fmla="*/ 5173120 w 12184637"/>
              <a:gd name="connsiteY55115" fmla="*/ 4323228 h 4608812"/>
              <a:gd name="connsiteX55116" fmla="*/ 5253663 w 12184637"/>
              <a:gd name="connsiteY55116" fmla="*/ 4328161 h 4608812"/>
              <a:gd name="connsiteX55117" fmla="*/ 5254031 w 12184637"/>
              <a:gd name="connsiteY55117" fmla="*/ 4328161 h 4608812"/>
              <a:gd name="connsiteX55118" fmla="*/ 5259553 w 12184637"/>
              <a:gd name="connsiteY55118" fmla="*/ 4322933 h 4608812"/>
              <a:gd name="connsiteX55119" fmla="*/ 5179009 w 12184637"/>
              <a:gd name="connsiteY55119" fmla="*/ 4318148 h 4608812"/>
              <a:gd name="connsiteX55120" fmla="*/ 5173929 w 12184637"/>
              <a:gd name="connsiteY55120" fmla="*/ 4312111 h 4608812"/>
              <a:gd name="connsiteX55121" fmla="*/ 5116577 w 12184637"/>
              <a:gd name="connsiteY55121" fmla="*/ 4307251 h 4608812"/>
              <a:gd name="connsiteX55122" fmla="*/ 5110540 w 12184637"/>
              <a:gd name="connsiteY55122" fmla="*/ 4312332 h 4608812"/>
              <a:gd name="connsiteX55123" fmla="*/ 5115620 w 12184637"/>
              <a:gd name="connsiteY55123" fmla="*/ 4318369 h 4608812"/>
              <a:gd name="connsiteX55124" fmla="*/ 5172972 w 12184637"/>
              <a:gd name="connsiteY55124" fmla="*/ 4323228 h 4608812"/>
              <a:gd name="connsiteX55125" fmla="*/ 5173488 w 12184637"/>
              <a:gd name="connsiteY55125" fmla="*/ 4323228 h 4608812"/>
              <a:gd name="connsiteX55126" fmla="*/ 5179009 w 12184637"/>
              <a:gd name="connsiteY55126" fmla="*/ 4318148 h 4608812"/>
              <a:gd name="connsiteX55127" fmla="*/ 5121289 w 12184637"/>
              <a:gd name="connsiteY55127" fmla="*/ 4314761 h 4608812"/>
              <a:gd name="connsiteX55128" fmla="*/ 5118049 w 12184637"/>
              <a:gd name="connsiteY55128" fmla="*/ 4307546 h 4608812"/>
              <a:gd name="connsiteX55129" fmla="*/ 4998117 w 12184637"/>
              <a:gd name="connsiteY55129" fmla="*/ 4262415 h 4608812"/>
              <a:gd name="connsiteX55130" fmla="*/ 4990902 w 12184637"/>
              <a:gd name="connsiteY55130" fmla="*/ 4265655 h 4608812"/>
              <a:gd name="connsiteX55131" fmla="*/ 4994142 w 12184637"/>
              <a:gd name="connsiteY55131" fmla="*/ 4272870 h 4608812"/>
              <a:gd name="connsiteX55132" fmla="*/ 5114074 w 12184637"/>
              <a:gd name="connsiteY55132" fmla="*/ 4318001 h 4608812"/>
              <a:gd name="connsiteX55133" fmla="*/ 5116062 w 12184637"/>
              <a:gd name="connsiteY55133" fmla="*/ 4318369 h 4608812"/>
              <a:gd name="connsiteX55134" fmla="*/ 5121289 w 12184637"/>
              <a:gd name="connsiteY55134" fmla="*/ 4314761 h 4608812"/>
              <a:gd name="connsiteX55135" fmla="*/ 5001651 w 12184637"/>
              <a:gd name="connsiteY55135" fmla="*/ 4268084 h 4608812"/>
              <a:gd name="connsiteX55136" fmla="*/ 4996571 w 12184637"/>
              <a:gd name="connsiteY55136" fmla="*/ 4262120 h 4608812"/>
              <a:gd name="connsiteX55137" fmla="*/ 4953207 w 12184637"/>
              <a:gd name="connsiteY55137" fmla="*/ 4258734 h 4608812"/>
              <a:gd name="connsiteX55138" fmla="*/ 4947244 w 12184637"/>
              <a:gd name="connsiteY55138" fmla="*/ 4263814 h 4608812"/>
              <a:gd name="connsiteX55139" fmla="*/ 4952324 w 12184637"/>
              <a:gd name="connsiteY55139" fmla="*/ 4269778 h 4608812"/>
              <a:gd name="connsiteX55140" fmla="*/ 4995687 w 12184637"/>
              <a:gd name="connsiteY55140" fmla="*/ 4273164 h 4608812"/>
              <a:gd name="connsiteX55141" fmla="*/ 4996203 w 12184637"/>
              <a:gd name="connsiteY55141" fmla="*/ 4273164 h 4608812"/>
              <a:gd name="connsiteX55142" fmla="*/ 5001651 w 12184637"/>
              <a:gd name="connsiteY55142" fmla="*/ 4268084 h 4608812"/>
              <a:gd name="connsiteX55143" fmla="*/ 4958140 w 12184637"/>
              <a:gd name="connsiteY55143" fmla="*/ 4265655 h 4608812"/>
              <a:gd name="connsiteX55144" fmla="*/ 4954164 w 12184637"/>
              <a:gd name="connsiteY55144" fmla="*/ 4258808 h 4608812"/>
              <a:gd name="connsiteX55145" fmla="*/ 4951661 w 12184637"/>
              <a:gd name="connsiteY55145" fmla="*/ 4258145 h 4608812"/>
              <a:gd name="connsiteX55146" fmla="*/ 4944814 w 12184637"/>
              <a:gd name="connsiteY55146" fmla="*/ 4262120 h 4608812"/>
              <a:gd name="connsiteX55147" fmla="*/ 4948790 w 12184637"/>
              <a:gd name="connsiteY55147" fmla="*/ 4268968 h 4608812"/>
              <a:gd name="connsiteX55148" fmla="*/ 4951293 w 12184637"/>
              <a:gd name="connsiteY55148" fmla="*/ 4269630 h 4608812"/>
              <a:gd name="connsiteX55149" fmla="*/ 4952765 w 12184637"/>
              <a:gd name="connsiteY55149" fmla="*/ 4269851 h 4608812"/>
              <a:gd name="connsiteX55150" fmla="*/ 4958140 w 12184637"/>
              <a:gd name="connsiteY55150" fmla="*/ 4265655 h 4608812"/>
              <a:gd name="connsiteX55151" fmla="*/ 4955490 w 12184637"/>
              <a:gd name="connsiteY55151" fmla="*/ 4265507 h 4608812"/>
              <a:gd name="connsiteX55152" fmla="*/ 4952250 w 12184637"/>
              <a:gd name="connsiteY55152" fmla="*/ 4258366 h 4608812"/>
              <a:gd name="connsiteX55153" fmla="*/ 4911242 w 12184637"/>
              <a:gd name="connsiteY55153" fmla="*/ 4242979 h 4608812"/>
              <a:gd name="connsiteX55154" fmla="*/ 4904100 w 12184637"/>
              <a:gd name="connsiteY55154" fmla="*/ 4246218 h 4608812"/>
              <a:gd name="connsiteX55155" fmla="*/ 4907340 w 12184637"/>
              <a:gd name="connsiteY55155" fmla="*/ 4253359 h 4608812"/>
              <a:gd name="connsiteX55156" fmla="*/ 4948348 w 12184637"/>
              <a:gd name="connsiteY55156" fmla="*/ 4268747 h 4608812"/>
              <a:gd name="connsiteX55157" fmla="*/ 4950336 w 12184637"/>
              <a:gd name="connsiteY55157" fmla="*/ 4269115 h 4608812"/>
              <a:gd name="connsiteX55158" fmla="*/ 4955490 w 12184637"/>
              <a:gd name="connsiteY55158" fmla="*/ 4265507 h 4608812"/>
              <a:gd name="connsiteX55159" fmla="*/ 4913672 w 12184637"/>
              <a:gd name="connsiteY55159" fmla="*/ 4251592 h 4608812"/>
              <a:gd name="connsiteX55160" fmla="*/ 4912567 w 12184637"/>
              <a:gd name="connsiteY55160" fmla="*/ 4243788 h 4608812"/>
              <a:gd name="connsiteX55161" fmla="*/ 4910358 w 12184637"/>
              <a:gd name="connsiteY55161" fmla="*/ 4242095 h 4608812"/>
              <a:gd name="connsiteX55162" fmla="*/ 4902554 w 12184637"/>
              <a:gd name="connsiteY55162" fmla="*/ 4243200 h 4608812"/>
              <a:gd name="connsiteX55163" fmla="*/ 4903659 w 12184637"/>
              <a:gd name="connsiteY55163" fmla="*/ 4251004 h 4608812"/>
              <a:gd name="connsiteX55164" fmla="*/ 4905868 w 12184637"/>
              <a:gd name="connsiteY55164" fmla="*/ 4252697 h 4608812"/>
              <a:gd name="connsiteX55165" fmla="*/ 4909254 w 12184637"/>
              <a:gd name="connsiteY55165" fmla="*/ 4253801 h 4608812"/>
              <a:gd name="connsiteX55166" fmla="*/ 4913672 w 12184637"/>
              <a:gd name="connsiteY55166" fmla="*/ 4251592 h 4608812"/>
              <a:gd name="connsiteX55167" fmla="*/ 4911684 w 12184637"/>
              <a:gd name="connsiteY55167" fmla="*/ 4249531 h 4608812"/>
              <a:gd name="connsiteX55168" fmla="*/ 4909990 w 12184637"/>
              <a:gd name="connsiteY55168" fmla="*/ 4241801 h 4608812"/>
              <a:gd name="connsiteX55169" fmla="*/ 4881056 w 12184637"/>
              <a:gd name="connsiteY55169" fmla="*/ 4223321 h 4608812"/>
              <a:gd name="connsiteX55170" fmla="*/ 4873326 w 12184637"/>
              <a:gd name="connsiteY55170" fmla="*/ 4225014 h 4608812"/>
              <a:gd name="connsiteX55171" fmla="*/ 4875019 w 12184637"/>
              <a:gd name="connsiteY55171" fmla="*/ 4232745 h 4608812"/>
              <a:gd name="connsiteX55172" fmla="*/ 4903953 w 12184637"/>
              <a:gd name="connsiteY55172" fmla="*/ 4251224 h 4608812"/>
              <a:gd name="connsiteX55173" fmla="*/ 4906972 w 12184637"/>
              <a:gd name="connsiteY55173" fmla="*/ 4252108 h 4608812"/>
              <a:gd name="connsiteX55174" fmla="*/ 4911684 w 12184637"/>
              <a:gd name="connsiteY55174" fmla="*/ 4249531 h 4608812"/>
              <a:gd name="connsiteX55175" fmla="*/ 4883633 w 12184637"/>
              <a:gd name="connsiteY55175" fmla="*/ 4228401 h 4608812"/>
              <a:gd name="connsiteX55176" fmla="*/ 4878406 w 12184637"/>
              <a:gd name="connsiteY55176" fmla="*/ 4222512 h 4608812"/>
              <a:gd name="connsiteX55177" fmla="*/ 4843803 w 12184637"/>
              <a:gd name="connsiteY55177" fmla="*/ 4220597 h 4608812"/>
              <a:gd name="connsiteX55178" fmla="*/ 4837913 w 12184637"/>
              <a:gd name="connsiteY55178" fmla="*/ 4225824 h 4608812"/>
              <a:gd name="connsiteX55179" fmla="*/ 4843140 w 12184637"/>
              <a:gd name="connsiteY55179" fmla="*/ 4231714 h 4608812"/>
              <a:gd name="connsiteX55180" fmla="*/ 4877743 w 12184637"/>
              <a:gd name="connsiteY55180" fmla="*/ 4233628 h 4608812"/>
              <a:gd name="connsiteX55181" fmla="*/ 4878111 w 12184637"/>
              <a:gd name="connsiteY55181" fmla="*/ 4233628 h 4608812"/>
              <a:gd name="connsiteX55182" fmla="*/ 4883633 w 12184637"/>
              <a:gd name="connsiteY55182" fmla="*/ 4228401 h 4608812"/>
              <a:gd name="connsiteX55183" fmla="*/ 4848736 w 12184637"/>
              <a:gd name="connsiteY55183" fmla="*/ 4227886 h 4608812"/>
              <a:gd name="connsiteX55184" fmla="*/ 4845128 w 12184637"/>
              <a:gd name="connsiteY55184" fmla="*/ 4220892 h 4608812"/>
              <a:gd name="connsiteX55185" fmla="*/ 4742939 w 12184637"/>
              <a:gd name="connsiteY55185" fmla="*/ 4188203 h 4608812"/>
              <a:gd name="connsiteX55186" fmla="*/ 4735945 w 12184637"/>
              <a:gd name="connsiteY55186" fmla="*/ 4191810 h 4608812"/>
              <a:gd name="connsiteX55187" fmla="*/ 4739553 w 12184637"/>
              <a:gd name="connsiteY55187" fmla="*/ 4198805 h 4608812"/>
              <a:gd name="connsiteX55188" fmla="*/ 4841742 w 12184637"/>
              <a:gd name="connsiteY55188" fmla="*/ 4231493 h 4608812"/>
              <a:gd name="connsiteX55189" fmla="*/ 4843508 w 12184637"/>
              <a:gd name="connsiteY55189" fmla="*/ 4231788 h 4608812"/>
              <a:gd name="connsiteX55190" fmla="*/ 4848736 w 12184637"/>
              <a:gd name="connsiteY55190" fmla="*/ 4227886 h 4608812"/>
              <a:gd name="connsiteX55191" fmla="*/ 4746694 w 12184637"/>
              <a:gd name="connsiteY55191" fmla="*/ 4194755 h 4608812"/>
              <a:gd name="connsiteX55192" fmla="*/ 4742571 w 12184637"/>
              <a:gd name="connsiteY55192" fmla="*/ 4188055 h 4608812"/>
              <a:gd name="connsiteX55193" fmla="*/ 4712975 w 12184637"/>
              <a:gd name="connsiteY55193" fmla="*/ 4180914 h 4608812"/>
              <a:gd name="connsiteX55194" fmla="*/ 4706275 w 12184637"/>
              <a:gd name="connsiteY55194" fmla="*/ 4185037 h 4608812"/>
              <a:gd name="connsiteX55195" fmla="*/ 4710398 w 12184637"/>
              <a:gd name="connsiteY55195" fmla="*/ 4191737 h 4608812"/>
              <a:gd name="connsiteX55196" fmla="*/ 4739994 w 12184637"/>
              <a:gd name="connsiteY55196" fmla="*/ 4198878 h 4608812"/>
              <a:gd name="connsiteX55197" fmla="*/ 4741319 w 12184637"/>
              <a:gd name="connsiteY55197" fmla="*/ 4199026 h 4608812"/>
              <a:gd name="connsiteX55198" fmla="*/ 4746694 w 12184637"/>
              <a:gd name="connsiteY55198" fmla="*/ 4194755 h 4608812"/>
              <a:gd name="connsiteX55199" fmla="*/ 4717024 w 12184637"/>
              <a:gd name="connsiteY55199" fmla="*/ 4187835 h 4608812"/>
              <a:gd name="connsiteX55200" fmla="*/ 4713122 w 12184637"/>
              <a:gd name="connsiteY55200" fmla="*/ 4180988 h 4608812"/>
              <a:gd name="connsiteX55201" fmla="*/ 4697219 w 12184637"/>
              <a:gd name="connsiteY55201" fmla="*/ 4176644 h 4608812"/>
              <a:gd name="connsiteX55202" fmla="*/ 4690372 w 12184637"/>
              <a:gd name="connsiteY55202" fmla="*/ 4180546 h 4608812"/>
              <a:gd name="connsiteX55203" fmla="*/ 4694274 w 12184637"/>
              <a:gd name="connsiteY55203" fmla="*/ 4187393 h 4608812"/>
              <a:gd name="connsiteX55204" fmla="*/ 4710177 w 12184637"/>
              <a:gd name="connsiteY55204" fmla="*/ 4191737 h 4608812"/>
              <a:gd name="connsiteX55205" fmla="*/ 4711650 w 12184637"/>
              <a:gd name="connsiteY55205" fmla="*/ 4191958 h 4608812"/>
              <a:gd name="connsiteX55206" fmla="*/ 4717024 w 12184637"/>
              <a:gd name="connsiteY55206" fmla="*/ 4187835 h 4608812"/>
              <a:gd name="connsiteX55207" fmla="*/ 4700974 w 12184637"/>
              <a:gd name="connsiteY55207" fmla="*/ 4184154 h 4608812"/>
              <a:gd name="connsiteX55208" fmla="*/ 4697882 w 12184637"/>
              <a:gd name="connsiteY55208" fmla="*/ 4176865 h 4608812"/>
              <a:gd name="connsiteX55209" fmla="*/ 4685734 w 12184637"/>
              <a:gd name="connsiteY55209" fmla="*/ 4171932 h 4608812"/>
              <a:gd name="connsiteX55210" fmla="*/ 4678445 w 12184637"/>
              <a:gd name="connsiteY55210" fmla="*/ 4175024 h 4608812"/>
              <a:gd name="connsiteX55211" fmla="*/ 4681537 w 12184637"/>
              <a:gd name="connsiteY55211" fmla="*/ 4182313 h 4608812"/>
              <a:gd name="connsiteX55212" fmla="*/ 4693685 w 12184637"/>
              <a:gd name="connsiteY55212" fmla="*/ 4187246 h 4608812"/>
              <a:gd name="connsiteX55213" fmla="*/ 4695820 w 12184637"/>
              <a:gd name="connsiteY55213" fmla="*/ 4187687 h 4608812"/>
              <a:gd name="connsiteX55214" fmla="*/ 4700974 w 12184637"/>
              <a:gd name="connsiteY55214" fmla="*/ 4184154 h 4608812"/>
              <a:gd name="connsiteX55215" fmla="*/ 4688679 w 12184637"/>
              <a:gd name="connsiteY55215" fmla="*/ 4179368 h 4608812"/>
              <a:gd name="connsiteX55216" fmla="*/ 4685881 w 12184637"/>
              <a:gd name="connsiteY55216" fmla="*/ 4172006 h 4608812"/>
              <a:gd name="connsiteX55217" fmla="*/ 4671745 w 12184637"/>
              <a:gd name="connsiteY55217" fmla="*/ 4165674 h 4608812"/>
              <a:gd name="connsiteX55218" fmla="*/ 4664383 w 12184637"/>
              <a:gd name="connsiteY55218" fmla="*/ 4168472 h 4608812"/>
              <a:gd name="connsiteX55219" fmla="*/ 4667181 w 12184637"/>
              <a:gd name="connsiteY55219" fmla="*/ 4175834 h 4608812"/>
              <a:gd name="connsiteX55220" fmla="*/ 4681317 w 12184637"/>
              <a:gd name="connsiteY55220" fmla="*/ 4182166 h 4608812"/>
              <a:gd name="connsiteX55221" fmla="*/ 4683672 w 12184637"/>
              <a:gd name="connsiteY55221" fmla="*/ 4182681 h 4608812"/>
              <a:gd name="connsiteX55222" fmla="*/ 4688679 w 12184637"/>
              <a:gd name="connsiteY55222" fmla="*/ 4179368 h 4608812"/>
              <a:gd name="connsiteX55223" fmla="*/ 4674249 w 12184637"/>
              <a:gd name="connsiteY55223" fmla="*/ 4173626 h 4608812"/>
              <a:gd name="connsiteX55224" fmla="*/ 4672408 w 12184637"/>
              <a:gd name="connsiteY55224" fmla="*/ 4165968 h 4608812"/>
              <a:gd name="connsiteX55225" fmla="*/ 4608062 w 12184637"/>
              <a:gd name="connsiteY55225" fmla="*/ 4126580 h 4608812"/>
              <a:gd name="connsiteX55226" fmla="*/ 4600405 w 12184637"/>
              <a:gd name="connsiteY55226" fmla="*/ 4128421 h 4608812"/>
              <a:gd name="connsiteX55227" fmla="*/ 4602245 w 12184637"/>
              <a:gd name="connsiteY55227" fmla="*/ 4136077 h 4608812"/>
              <a:gd name="connsiteX55228" fmla="*/ 4666592 w 12184637"/>
              <a:gd name="connsiteY55228" fmla="*/ 4175466 h 4608812"/>
              <a:gd name="connsiteX55229" fmla="*/ 4669537 w 12184637"/>
              <a:gd name="connsiteY55229" fmla="*/ 4176276 h 4608812"/>
              <a:gd name="connsiteX55230" fmla="*/ 4674249 w 12184637"/>
              <a:gd name="connsiteY55230" fmla="*/ 4173626 h 4608812"/>
              <a:gd name="connsiteX55231" fmla="*/ 4610270 w 12184637"/>
              <a:gd name="connsiteY55231" fmla="*/ 4133648 h 4608812"/>
              <a:gd name="connsiteX55232" fmla="*/ 4607473 w 12184637"/>
              <a:gd name="connsiteY55232" fmla="*/ 4126286 h 4608812"/>
              <a:gd name="connsiteX55233" fmla="*/ 4569925 w 12184637"/>
              <a:gd name="connsiteY55233" fmla="*/ 4109426 h 4608812"/>
              <a:gd name="connsiteX55234" fmla="*/ 4562563 w 12184637"/>
              <a:gd name="connsiteY55234" fmla="*/ 4112224 h 4608812"/>
              <a:gd name="connsiteX55235" fmla="*/ 4565360 w 12184637"/>
              <a:gd name="connsiteY55235" fmla="*/ 4119586 h 4608812"/>
              <a:gd name="connsiteX55236" fmla="*/ 4602908 w 12184637"/>
              <a:gd name="connsiteY55236" fmla="*/ 4136446 h 4608812"/>
              <a:gd name="connsiteX55237" fmla="*/ 4605264 w 12184637"/>
              <a:gd name="connsiteY55237" fmla="*/ 4136961 h 4608812"/>
              <a:gd name="connsiteX55238" fmla="*/ 4610270 w 12184637"/>
              <a:gd name="connsiteY55238" fmla="*/ 4133648 h 4608812"/>
              <a:gd name="connsiteX55239" fmla="*/ 4572649 w 12184637"/>
              <a:gd name="connsiteY55239" fmla="*/ 4116936 h 4608812"/>
              <a:gd name="connsiteX55240" fmla="*/ 4569998 w 12184637"/>
              <a:gd name="connsiteY55240" fmla="*/ 4109500 h 4608812"/>
              <a:gd name="connsiteX55241" fmla="*/ 4567201 w 12184637"/>
              <a:gd name="connsiteY55241" fmla="*/ 4108174 h 4608812"/>
              <a:gd name="connsiteX55242" fmla="*/ 4559765 w 12184637"/>
              <a:gd name="connsiteY55242" fmla="*/ 4110825 h 4608812"/>
              <a:gd name="connsiteX55243" fmla="*/ 4562415 w 12184637"/>
              <a:gd name="connsiteY55243" fmla="*/ 4118261 h 4608812"/>
              <a:gd name="connsiteX55244" fmla="*/ 4565213 w 12184637"/>
              <a:gd name="connsiteY55244" fmla="*/ 4119586 h 4608812"/>
              <a:gd name="connsiteX55245" fmla="*/ 4567643 w 12184637"/>
              <a:gd name="connsiteY55245" fmla="*/ 4120101 h 4608812"/>
              <a:gd name="connsiteX55246" fmla="*/ 4572649 w 12184637"/>
              <a:gd name="connsiteY55246" fmla="*/ 4116936 h 4608812"/>
              <a:gd name="connsiteX55247" fmla="*/ 4569704 w 12184637"/>
              <a:gd name="connsiteY55247" fmla="*/ 4115831 h 4608812"/>
              <a:gd name="connsiteX55248" fmla="*/ 4567422 w 12184637"/>
              <a:gd name="connsiteY55248" fmla="*/ 4108248 h 4608812"/>
              <a:gd name="connsiteX55249" fmla="*/ 4522880 w 12184637"/>
              <a:gd name="connsiteY55249" fmla="*/ 4084321 h 4608812"/>
              <a:gd name="connsiteX55250" fmla="*/ 4515296 w 12184637"/>
              <a:gd name="connsiteY55250" fmla="*/ 4086603 h 4608812"/>
              <a:gd name="connsiteX55251" fmla="*/ 4517578 w 12184637"/>
              <a:gd name="connsiteY55251" fmla="*/ 4094186 h 4608812"/>
              <a:gd name="connsiteX55252" fmla="*/ 4562121 w 12184637"/>
              <a:gd name="connsiteY55252" fmla="*/ 4118113 h 4608812"/>
              <a:gd name="connsiteX55253" fmla="*/ 4564771 w 12184637"/>
              <a:gd name="connsiteY55253" fmla="*/ 4118776 h 4608812"/>
              <a:gd name="connsiteX55254" fmla="*/ 4569704 w 12184637"/>
              <a:gd name="connsiteY55254" fmla="*/ 4115831 h 4608812"/>
              <a:gd name="connsiteX55255" fmla="*/ 4525162 w 12184637"/>
              <a:gd name="connsiteY55255" fmla="*/ 4091904 h 4608812"/>
              <a:gd name="connsiteX55256" fmla="*/ 4522880 w 12184637"/>
              <a:gd name="connsiteY55256" fmla="*/ 4084321 h 4608812"/>
              <a:gd name="connsiteX55257" fmla="*/ 4514486 w 12184637"/>
              <a:gd name="connsiteY55257" fmla="*/ 4079830 h 4608812"/>
              <a:gd name="connsiteX55258" fmla="*/ 4506903 w 12184637"/>
              <a:gd name="connsiteY55258" fmla="*/ 4082112 h 4608812"/>
              <a:gd name="connsiteX55259" fmla="*/ 4509186 w 12184637"/>
              <a:gd name="connsiteY55259" fmla="*/ 4089695 h 4608812"/>
              <a:gd name="connsiteX55260" fmla="*/ 4517578 w 12184637"/>
              <a:gd name="connsiteY55260" fmla="*/ 4094186 h 4608812"/>
              <a:gd name="connsiteX55261" fmla="*/ 4520229 w 12184637"/>
              <a:gd name="connsiteY55261" fmla="*/ 4094849 h 4608812"/>
              <a:gd name="connsiteX55262" fmla="*/ 4525162 w 12184637"/>
              <a:gd name="connsiteY55262" fmla="*/ 4091904 h 4608812"/>
              <a:gd name="connsiteX55263" fmla="*/ 4516474 w 12184637"/>
              <a:gd name="connsiteY55263" fmla="*/ 4087928 h 4608812"/>
              <a:gd name="connsiteX55264" fmla="*/ 4515149 w 12184637"/>
              <a:gd name="connsiteY55264" fmla="*/ 4080198 h 4608812"/>
              <a:gd name="connsiteX55265" fmla="*/ 4511026 w 12184637"/>
              <a:gd name="connsiteY55265" fmla="*/ 4077326 h 4608812"/>
              <a:gd name="connsiteX55266" fmla="*/ 4503296 w 12184637"/>
              <a:gd name="connsiteY55266" fmla="*/ 4078725 h 4608812"/>
              <a:gd name="connsiteX55267" fmla="*/ 4504621 w 12184637"/>
              <a:gd name="connsiteY55267" fmla="*/ 4086455 h 4608812"/>
              <a:gd name="connsiteX55268" fmla="*/ 4508744 w 12184637"/>
              <a:gd name="connsiteY55268" fmla="*/ 4089327 h 4608812"/>
              <a:gd name="connsiteX55269" fmla="*/ 4511983 w 12184637"/>
              <a:gd name="connsiteY55269" fmla="*/ 4090358 h 4608812"/>
              <a:gd name="connsiteX55270" fmla="*/ 4516474 w 12184637"/>
              <a:gd name="connsiteY55270" fmla="*/ 4087928 h 4608812"/>
              <a:gd name="connsiteX55271" fmla="*/ 4512498 w 12184637"/>
              <a:gd name="connsiteY55271" fmla="*/ 4084762 h 4608812"/>
              <a:gd name="connsiteX55272" fmla="*/ 4510732 w 12184637"/>
              <a:gd name="connsiteY55272" fmla="*/ 4077106 h 4608812"/>
              <a:gd name="connsiteX55273" fmla="*/ 4453968 w 12184637"/>
              <a:gd name="connsiteY55273" fmla="*/ 4041840 h 4608812"/>
              <a:gd name="connsiteX55274" fmla="*/ 4446311 w 12184637"/>
              <a:gd name="connsiteY55274" fmla="*/ 4043607 h 4608812"/>
              <a:gd name="connsiteX55275" fmla="*/ 4448078 w 12184637"/>
              <a:gd name="connsiteY55275" fmla="*/ 4051264 h 4608812"/>
              <a:gd name="connsiteX55276" fmla="*/ 4504842 w 12184637"/>
              <a:gd name="connsiteY55276" fmla="*/ 4086529 h 4608812"/>
              <a:gd name="connsiteX55277" fmla="*/ 4507787 w 12184637"/>
              <a:gd name="connsiteY55277" fmla="*/ 4087339 h 4608812"/>
              <a:gd name="connsiteX55278" fmla="*/ 4512498 w 12184637"/>
              <a:gd name="connsiteY55278" fmla="*/ 4084762 h 4608812"/>
              <a:gd name="connsiteX55279" fmla="*/ 4455440 w 12184637"/>
              <a:gd name="connsiteY55279" fmla="*/ 4049791 h 4608812"/>
              <a:gd name="connsiteX55280" fmla="*/ 4454189 w 12184637"/>
              <a:gd name="connsiteY55280" fmla="*/ 4041987 h 4608812"/>
              <a:gd name="connsiteX55281" fmla="*/ 4398824 w 12184637"/>
              <a:gd name="connsiteY55281" fmla="*/ 4001789 h 4608812"/>
              <a:gd name="connsiteX55282" fmla="*/ 4391020 w 12184637"/>
              <a:gd name="connsiteY55282" fmla="*/ 4003040 h 4608812"/>
              <a:gd name="connsiteX55283" fmla="*/ 4392272 w 12184637"/>
              <a:gd name="connsiteY55283" fmla="*/ 4010845 h 4608812"/>
              <a:gd name="connsiteX55284" fmla="*/ 4447636 w 12184637"/>
              <a:gd name="connsiteY55284" fmla="*/ 4051043 h 4608812"/>
              <a:gd name="connsiteX55285" fmla="*/ 4450950 w 12184637"/>
              <a:gd name="connsiteY55285" fmla="*/ 4052074 h 4608812"/>
              <a:gd name="connsiteX55286" fmla="*/ 4455440 w 12184637"/>
              <a:gd name="connsiteY55286" fmla="*/ 4049791 h 4608812"/>
              <a:gd name="connsiteX55287" fmla="*/ 4399708 w 12184637"/>
              <a:gd name="connsiteY55287" fmla="*/ 4010108 h 4608812"/>
              <a:gd name="connsiteX55288" fmla="*/ 4399340 w 12184637"/>
              <a:gd name="connsiteY55288" fmla="*/ 4002231 h 4608812"/>
              <a:gd name="connsiteX55289" fmla="*/ 4330428 w 12184637"/>
              <a:gd name="connsiteY55289" fmla="*/ 3939577 h 4608812"/>
              <a:gd name="connsiteX55290" fmla="*/ 4322551 w 12184637"/>
              <a:gd name="connsiteY55290" fmla="*/ 3939946 h 4608812"/>
              <a:gd name="connsiteX55291" fmla="*/ 4322919 w 12184637"/>
              <a:gd name="connsiteY55291" fmla="*/ 3947823 h 4608812"/>
              <a:gd name="connsiteX55292" fmla="*/ 4391830 w 12184637"/>
              <a:gd name="connsiteY55292" fmla="*/ 4010476 h 4608812"/>
              <a:gd name="connsiteX55293" fmla="*/ 4395585 w 12184637"/>
              <a:gd name="connsiteY55293" fmla="*/ 4011949 h 4608812"/>
              <a:gd name="connsiteX55294" fmla="*/ 4399708 w 12184637"/>
              <a:gd name="connsiteY55294" fmla="*/ 4010108 h 4608812"/>
              <a:gd name="connsiteX55295" fmla="*/ 4330723 w 12184637"/>
              <a:gd name="connsiteY55295" fmla="*/ 3947529 h 4608812"/>
              <a:gd name="connsiteX55296" fmla="*/ 4330428 w 12184637"/>
              <a:gd name="connsiteY55296" fmla="*/ 3939651 h 4608812"/>
              <a:gd name="connsiteX55297" fmla="*/ 4319679 w 12184637"/>
              <a:gd name="connsiteY55297" fmla="*/ 3929712 h 4608812"/>
              <a:gd name="connsiteX55298" fmla="*/ 4311802 w 12184637"/>
              <a:gd name="connsiteY55298" fmla="*/ 3930006 h 4608812"/>
              <a:gd name="connsiteX55299" fmla="*/ 4312096 w 12184637"/>
              <a:gd name="connsiteY55299" fmla="*/ 3937884 h 4608812"/>
              <a:gd name="connsiteX55300" fmla="*/ 4322846 w 12184637"/>
              <a:gd name="connsiteY55300" fmla="*/ 3947823 h 4608812"/>
              <a:gd name="connsiteX55301" fmla="*/ 4326674 w 12184637"/>
              <a:gd name="connsiteY55301" fmla="*/ 3949295 h 4608812"/>
              <a:gd name="connsiteX55302" fmla="*/ 4330723 w 12184637"/>
              <a:gd name="connsiteY55302" fmla="*/ 3947529 h 4608812"/>
              <a:gd name="connsiteX55303" fmla="*/ 4319974 w 12184637"/>
              <a:gd name="connsiteY55303" fmla="*/ 3937516 h 4608812"/>
              <a:gd name="connsiteX55304" fmla="*/ 4319606 w 12184637"/>
              <a:gd name="connsiteY55304" fmla="*/ 3929638 h 4608812"/>
              <a:gd name="connsiteX55305" fmla="*/ 4297519 w 12184637"/>
              <a:gd name="connsiteY55305" fmla="*/ 3909539 h 4608812"/>
              <a:gd name="connsiteX55306" fmla="*/ 4289641 w 12184637"/>
              <a:gd name="connsiteY55306" fmla="*/ 3909907 h 4608812"/>
              <a:gd name="connsiteX55307" fmla="*/ 4290009 w 12184637"/>
              <a:gd name="connsiteY55307" fmla="*/ 3917785 h 4608812"/>
              <a:gd name="connsiteX55308" fmla="*/ 4312096 w 12184637"/>
              <a:gd name="connsiteY55308" fmla="*/ 3937884 h 4608812"/>
              <a:gd name="connsiteX55309" fmla="*/ 4315925 w 12184637"/>
              <a:gd name="connsiteY55309" fmla="*/ 3939356 h 4608812"/>
              <a:gd name="connsiteX55310" fmla="*/ 4319974 w 12184637"/>
              <a:gd name="connsiteY55310" fmla="*/ 3937516 h 4608812"/>
              <a:gd name="connsiteX55311" fmla="*/ 4297519 w 12184637"/>
              <a:gd name="connsiteY55311" fmla="*/ 3917785 h 4608812"/>
              <a:gd name="connsiteX55312" fmla="*/ 4298035 w 12184637"/>
              <a:gd name="connsiteY55312" fmla="*/ 3909907 h 4608812"/>
              <a:gd name="connsiteX55313" fmla="*/ 4274917 w 12184637"/>
              <a:gd name="connsiteY55313" fmla="*/ 3883771 h 4608812"/>
              <a:gd name="connsiteX55314" fmla="*/ 4267039 w 12184637"/>
              <a:gd name="connsiteY55314" fmla="*/ 3883256 h 4608812"/>
              <a:gd name="connsiteX55315" fmla="*/ 4266524 w 12184637"/>
              <a:gd name="connsiteY55315" fmla="*/ 3891133 h 4608812"/>
              <a:gd name="connsiteX55316" fmla="*/ 4289641 w 12184637"/>
              <a:gd name="connsiteY55316" fmla="*/ 3917270 h 4608812"/>
              <a:gd name="connsiteX55317" fmla="*/ 4293838 w 12184637"/>
              <a:gd name="connsiteY55317" fmla="*/ 3919184 h 4608812"/>
              <a:gd name="connsiteX55318" fmla="*/ 4297519 w 12184637"/>
              <a:gd name="connsiteY55318" fmla="*/ 3917785 h 4608812"/>
              <a:gd name="connsiteX55319" fmla="*/ 4274328 w 12184637"/>
              <a:gd name="connsiteY55319" fmla="*/ 3891649 h 4608812"/>
              <a:gd name="connsiteX55320" fmla="*/ 4274843 w 12184637"/>
              <a:gd name="connsiteY55320" fmla="*/ 3883771 h 4608812"/>
              <a:gd name="connsiteX55321" fmla="*/ 4190544 w 12184637"/>
              <a:gd name="connsiteY55321" fmla="*/ 3788355 h 4608812"/>
              <a:gd name="connsiteX55322" fmla="*/ 4182667 w 12184637"/>
              <a:gd name="connsiteY55322" fmla="*/ 3787840 h 4608812"/>
              <a:gd name="connsiteX55323" fmla="*/ 4182151 w 12184637"/>
              <a:gd name="connsiteY55323" fmla="*/ 3795718 h 4608812"/>
              <a:gd name="connsiteX55324" fmla="*/ 4266450 w 12184637"/>
              <a:gd name="connsiteY55324" fmla="*/ 3891133 h 4608812"/>
              <a:gd name="connsiteX55325" fmla="*/ 4270646 w 12184637"/>
              <a:gd name="connsiteY55325" fmla="*/ 3893048 h 4608812"/>
              <a:gd name="connsiteX55326" fmla="*/ 4274328 w 12184637"/>
              <a:gd name="connsiteY55326" fmla="*/ 3891649 h 4608812"/>
              <a:gd name="connsiteX55327" fmla="*/ 4190029 w 12184637"/>
              <a:gd name="connsiteY55327" fmla="*/ 3796233 h 4608812"/>
              <a:gd name="connsiteX55328" fmla="*/ 4190544 w 12184637"/>
              <a:gd name="connsiteY55328" fmla="*/ 3788355 h 4608812"/>
              <a:gd name="connsiteX55329" fmla="*/ 4162052 w 12184637"/>
              <a:gd name="connsiteY55329" fmla="*/ 3756108 h 4608812"/>
              <a:gd name="connsiteX55330" fmla="*/ 4154174 w 12184637"/>
              <a:gd name="connsiteY55330" fmla="*/ 3755593 h 4608812"/>
              <a:gd name="connsiteX55331" fmla="*/ 4153659 w 12184637"/>
              <a:gd name="connsiteY55331" fmla="*/ 3763471 h 4608812"/>
              <a:gd name="connsiteX55332" fmla="*/ 4182151 w 12184637"/>
              <a:gd name="connsiteY55332" fmla="*/ 3795718 h 4608812"/>
              <a:gd name="connsiteX55333" fmla="*/ 4186348 w 12184637"/>
              <a:gd name="connsiteY55333" fmla="*/ 3797632 h 4608812"/>
              <a:gd name="connsiteX55334" fmla="*/ 4190029 w 12184637"/>
              <a:gd name="connsiteY55334" fmla="*/ 3796233 h 4608812"/>
              <a:gd name="connsiteX55335" fmla="*/ 4160801 w 12184637"/>
              <a:gd name="connsiteY55335" fmla="*/ 3764501 h 4608812"/>
              <a:gd name="connsiteX55336" fmla="*/ 4162494 w 12184637"/>
              <a:gd name="connsiteY55336" fmla="*/ 3756845 h 4608812"/>
              <a:gd name="connsiteX55337" fmla="*/ 4072158 w 12184637"/>
              <a:gd name="connsiteY55337" fmla="*/ 3614384 h 4608812"/>
              <a:gd name="connsiteX55338" fmla="*/ 4064501 w 12184637"/>
              <a:gd name="connsiteY55338" fmla="*/ 3612690 h 4608812"/>
              <a:gd name="connsiteX55339" fmla="*/ 4062808 w 12184637"/>
              <a:gd name="connsiteY55339" fmla="*/ 3620347 h 4608812"/>
              <a:gd name="connsiteX55340" fmla="*/ 4153144 w 12184637"/>
              <a:gd name="connsiteY55340" fmla="*/ 3762808 h 4608812"/>
              <a:gd name="connsiteX55341" fmla="*/ 4157856 w 12184637"/>
              <a:gd name="connsiteY55341" fmla="*/ 3765385 h 4608812"/>
              <a:gd name="connsiteX55342" fmla="*/ 4160801 w 12184637"/>
              <a:gd name="connsiteY55342" fmla="*/ 3764501 h 4608812"/>
              <a:gd name="connsiteX55343" fmla="*/ 4070465 w 12184637"/>
              <a:gd name="connsiteY55343" fmla="*/ 3622040 h 4608812"/>
              <a:gd name="connsiteX55344" fmla="*/ 4072158 w 12184637"/>
              <a:gd name="connsiteY55344" fmla="*/ 3614384 h 4608812"/>
              <a:gd name="connsiteX55345" fmla="*/ 4058023 w 12184637"/>
              <a:gd name="connsiteY55345" fmla="*/ 3592002 h 4608812"/>
              <a:gd name="connsiteX55346" fmla="*/ 4050366 w 12184637"/>
              <a:gd name="connsiteY55346" fmla="*/ 3590309 h 4608812"/>
              <a:gd name="connsiteX55347" fmla="*/ 4048672 w 12184637"/>
              <a:gd name="connsiteY55347" fmla="*/ 3597966 h 4608812"/>
              <a:gd name="connsiteX55348" fmla="*/ 4062808 w 12184637"/>
              <a:gd name="connsiteY55348" fmla="*/ 3620347 h 4608812"/>
              <a:gd name="connsiteX55349" fmla="*/ 4067520 w 12184637"/>
              <a:gd name="connsiteY55349" fmla="*/ 3622924 h 4608812"/>
              <a:gd name="connsiteX55350" fmla="*/ 4070465 w 12184637"/>
              <a:gd name="connsiteY55350" fmla="*/ 3622040 h 4608812"/>
              <a:gd name="connsiteX55351" fmla="*/ 4055299 w 12184637"/>
              <a:gd name="connsiteY55351" fmla="*/ 3600174 h 4608812"/>
              <a:gd name="connsiteX55352" fmla="*/ 4058538 w 12184637"/>
              <a:gd name="connsiteY55352" fmla="*/ 3592959 h 4608812"/>
              <a:gd name="connsiteX55353" fmla="*/ 3995664 w 12184637"/>
              <a:gd name="connsiteY55353" fmla="*/ 3426644 h 4608812"/>
              <a:gd name="connsiteX55354" fmla="*/ 3988449 w 12184637"/>
              <a:gd name="connsiteY55354" fmla="*/ 3423405 h 4608812"/>
              <a:gd name="connsiteX55355" fmla="*/ 3985209 w 12184637"/>
              <a:gd name="connsiteY55355" fmla="*/ 3430620 h 4608812"/>
              <a:gd name="connsiteX55356" fmla="*/ 4048084 w 12184637"/>
              <a:gd name="connsiteY55356" fmla="*/ 3596935 h 4608812"/>
              <a:gd name="connsiteX55357" fmla="*/ 4053311 w 12184637"/>
              <a:gd name="connsiteY55357" fmla="*/ 3600542 h 4608812"/>
              <a:gd name="connsiteX55358" fmla="*/ 4055299 w 12184637"/>
              <a:gd name="connsiteY55358" fmla="*/ 3600174 h 4608812"/>
              <a:gd name="connsiteX55359" fmla="*/ 3991394 w 12184637"/>
              <a:gd name="connsiteY55359" fmla="*/ 3434228 h 4608812"/>
              <a:gd name="connsiteX55360" fmla="*/ 3995958 w 12184637"/>
              <a:gd name="connsiteY55360" fmla="*/ 3427822 h 4608812"/>
              <a:gd name="connsiteX55361" fmla="*/ 3968497 w 12184637"/>
              <a:gd name="connsiteY55361" fmla="*/ 3261434 h 4608812"/>
              <a:gd name="connsiteX55362" fmla="*/ 3962092 w 12184637"/>
              <a:gd name="connsiteY55362" fmla="*/ 3256869 h 4608812"/>
              <a:gd name="connsiteX55363" fmla="*/ 3957527 w 12184637"/>
              <a:gd name="connsiteY55363" fmla="*/ 3263275 h 4608812"/>
              <a:gd name="connsiteX55364" fmla="*/ 3984988 w 12184637"/>
              <a:gd name="connsiteY55364" fmla="*/ 3429663 h 4608812"/>
              <a:gd name="connsiteX55365" fmla="*/ 3990510 w 12184637"/>
              <a:gd name="connsiteY55365" fmla="*/ 3434301 h 4608812"/>
              <a:gd name="connsiteX55366" fmla="*/ 3991394 w 12184637"/>
              <a:gd name="connsiteY55366" fmla="*/ 3434228 h 4608812"/>
              <a:gd name="connsiteX55367" fmla="*/ 3968571 w 12184637"/>
              <a:gd name="connsiteY55367" fmla="*/ 3262391 h 4608812"/>
              <a:gd name="connsiteX55368" fmla="*/ 3970411 w 12184637"/>
              <a:gd name="connsiteY55368" fmla="*/ 3097843 h 4608812"/>
              <a:gd name="connsiteX55369" fmla="*/ 3964889 w 12184637"/>
              <a:gd name="connsiteY55369" fmla="*/ 3092174 h 4608812"/>
              <a:gd name="connsiteX55370" fmla="*/ 3959220 w 12184637"/>
              <a:gd name="connsiteY55370" fmla="*/ 3097696 h 4608812"/>
              <a:gd name="connsiteX55371" fmla="*/ 3957380 w 12184637"/>
              <a:gd name="connsiteY55371" fmla="*/ 3262244 h 4608812"/>
              <a:gd name="connsiteX55372" fmla="*/ 3962902 w 12184637"/>
              <a:gd name="connsiteY55372" fmla="*/ 3267913 h 4608812"/>
              <a:gd name="connsiteX55373" fmla="*/ 3962975 w 12184637"/>
              <a:gd name="connsiteY55373" fmla="*/ 3267913 h 4608812"/>
              <a:gd name="connsiteX55374" fmla="*/ 3968571 w 12184637"/>
              <a:gd name="connsiteY55374" fmla="*/ 3262391 h 4608812"/>
              <a:gd name="connsiteX55375" fmla="*/ 3970338 w 12184637"/>
              <a:gd name="connsiteY55375" fmla="*/ 3098727 h 4608812"/>
              <a:gd name="connsiteX55376" fmla="*/ 3998314 w 12184637"/>
              <a:gd name="connsiteY55376" fmla="*/ 2938596 h 4608812"/>
              <a:gd name="connsiteX55377" fmla="*/ 3993750 w 12184637"/>
              <a:gd name="connsiteY55377" fmla="*/ 2932118 h 4608812"/>
              <a:gd name="connsiteX55378" fmla="*/ 3987271 w 12184637"/>
              <a:gd name="connsiteY55378" fmla="*/ 2936682 h 4608812"/>
              <a:gd name="connsiteX55379" fmla="*/ 3959294 w 12184637"/>
              <a:gd name="connsiteY55379" fmla="*/ 3096813 h 4608812"/>
              <a:gd name="connsiteX55380" fmla="*/ 3963859 w 12184637"/>
              <a:gd name="connsiteY55380" fmla="*/ 3103291 h 4608812"/>
              <a:gd name="connsiteX55381" fmla="*/ 3964889 w 12184637"/>
              <a:gd name="connsiteY55381" fmla="*/ 3103365 h 4608812"/>
              <a:gd name="connsiteX55382" fmla="*/ 3970338 w 12184637"/>
              <a:gd name="connsiteY55382" fmla="*/ 3098727 h 4608812"/>
              <a:gd name="connsiteX55383" fmla="*/ 3998093 w 12184637"/>
              <a:gd name="connsiteY55383" fmla="*/ 2939332 h 4608812"/>
              <a:gd name="connsiteX55384" fmla="*/ 4049041 w 12184637"/>
              <a:gd name="connsiteY55384" fmla="*/ 2786343 h 4608812"/>
              <a:gd name="connsiteX55385" fmla="*/ 4045507 w 12184637"/>
              <a:gd name="connsiteY55385" fmla="*/ 2779276 h 4608812"/>
              <a:gd name="connsiteX55386" fmla="*/ 4038439 w 12184637"/>
              <a:gd name="connsiteY55386" fmla="*/ 2782810 h 4608812"/>
              <a:gd name="connsiteX55387" fmla="*/ 3987491 w 12184637"/>
              <a:gd name="connsiteY55387" fmla="*/ 2935799 h 4608812"/>
              <a:gd name="connsiteX55388" fmla="*/ 3991026 w 12184637"/>
              <a:gd name="connsiteY55388" fmla="*/ 2942866 h 4608812"/>
              <a:gd name="connsiteX55389" fmla="*/ 3992793 w 12184637"/>
              <a:gd name="connsiteY55389" fmla="*/ 2943161 h 4608812"/>
              <a:gd name="connsiteX55390" fmla="*/ 3998093 w 12184637"/>
              <a:gd name="connsiteY55390" fmla="*/ 2939332 h 4608812"/>
              <a:gd name="connsiteX55391" fmla="*/ 4046022 w 12184637"/>
              <a:gd name="connsiteY55391" fmla="*/ 2789730 h 4608812"/>
              <a:gd name="connsiteX55392" fmla="*/ 4048967 w 12184637"/>
              <a:gd name="connsiteY55392" fmla="*/ 2782368 h 4608812"/>
              <a:gd name="connsiteX55393" fmla="*/ 4002069 w 12184637"/>
              <a:gd name="connsiteY55393" fmla="*/ 2673774 h 4608812"/>
              <a:gd name="connsiteX55394" fmla="*/ 3994707 w 12184637"/>
              <a:gd name="connsiteY55394" fmla="*/ 2670829 h 4608812"/>
              <a:gd name="connsiteX55395" fmla="*/ 3991835 w 12184637"/>
              <a:gd name="connsiteY55395" fmla="*/ 2678191 h 4608812"/>
              <a:gd name="connsiteX55396" fmla="*/ 4038733 w 12184637"/>
              <a:gd name="connsiteY55396" fmla="*/ 2786785 h 4608812"/>
              <a:gd name="connsiteX55397" fmla="*/ 4043887 w 12184637"/>
              <a:gd name="connsiteY55397" fmla="*/ 2790172 h 4608812"/>
              <a:gd name="connsiteX55398" fmla="*/ 4046022 w 12184637"/>
              <a:gd name="connsiteY55398" fmla="*/ 2789730 h 4608812"/>
              <a:gd name="connsiteX55399" fmla="*/ 4001922 w 12184637"/>
              <a:gd name="connsiteY55399" fmla="*/ 2678412 h 4608812"/>
              <a:gd name="connsiteX55400" fmla="*/ 4072158 w 12184637"/>
              <a:gd name="connsiteY55400" fmla="*/ 2533742 h 4608812"/>
              <a:gd name="connsiteX55401" fmla="*/ 4069581 w 12184637"/>
              <a:gd name="connsiteY55401" fmla="*/ 2526307 h 4608812"/>
              <a:gd name="connsiteX55402" fmla="*/ 4062145 w 12184637"/>
              <a:gd name="connsiteY55402" fmla="*/ 2528883 h 4608812"/>
              <a:gd name="connsiteX55403" fmla="*/ 3991909 w 12184637"/>
              <a:gd name="connsiteY55403" fmla="*/ 2673553 h 4608812"/>
              <a:gd name="connsiteX55404" fmla="*/ 3994486 w 12184637"/>
              <a:gd name="connsiteY55404" fmla="*/ 2680989 h 4608812"/>
              <a:gd name="connsiteX55405" fmla="*/ 3996989 w 12184637"/>
              <a:gd name="connsiteY55405" fmla="*/ 2681578 h 4608812"/>
              <a:gd name="connsiteX55406" fmla="*/ 4001922 w 12184637"/>
              <a:gd name="connsiteY55406" fmla="*/ 2678412 h 4608812"/>
              <a:gd name="connsiteX55407" fmla="*/ 4069581 w 12184637"/>
              <a:gd name="connsiteY55407" fmla="*/ 2536393 h 4608812"/>
              <a:gd name="connsiteX55408" fmla="*/ 4072158 w 12184637"/>
              <a:gd name="connsiteY55408" fmla="*/ 2528957 h 4608812"/>
              <a:gd name="connsiteX55409" fmla="*/ 4009652 w 12184637"/>
              <a:gd name="connsiteY55409" fmla="*/ 2399380 h 4608812"/>
              <a:gd name="connsiteX55410" fmla="*/ 4002216 w 12184637"/>
              <a:gd name="connsiteY55410" fmla="*/ 2396803 h 4608812"/>
              <a:gd name="connsiteX55411" fmla="*/ 3999639 w 12184637"/>
              <a:gd name="connsiteY55411" fmla="*/ 2404239 h 4608812"/>
              <a:gd name="connsiteX55412" fmla="*/ 4062145 w 12184637"/>
              <a:gd name="connsiteY55412" fmla="*/ 2533816 h 4608812"/>
              <a:gd name="connsiteX55413" fmla="*/ 4067225 w 12184637"/>
              <a:gd name="connsiteY55413" fmla="*/ 2536982 h 4608812"/>
              <a:gd name="connsiteX55414" fmla="*/ 4069581 w 12184637"/>
              <a:gd name="connsiteY55414" fmla="*/ 2536393 h 4608812"/>
              <a:gd name="connsiteX55415" fmla="*/ 4007223 w 12184637"/>
              <a:gd name="connsiteY55415" fmla="*/ 2406669 h 4608812"/>
              <a:gd name="connsiteX55416" fmla="*/ 4009578 w 12184637"/>
              <a:gd name="connsiteY55416" fmla="*/ 2399159 h 4608812"/>
              <a:gd name="connsiteX55417" fmla="*/ 3931317 w 12184637"/>
              <a:gd name="connsiteY55417" fmla="*/ 2251471 h 4608812"/>
              <a:gd name="connsiteX55418" fmla="*/ 3923808 w 12184637"/>
              <a:gd name="connsiteY55418" fmla="*/ 2249189 h 4608812"/>
              <a:gd name="connsiteX55419" fmla="*/ 3921452 w 12184637"/>
              <a:gd name="connsiteY55419" fmla="*/ 2256698 h 4608812"/>
              <a:gd name="connsiteX55420" fmla="*/ 3999713 w 12184637"/>
              <a:gd name="connsiteY55420" fmla="*/ 2404386 h 4608812"/>
              <a:gd name="connsiteX55421" fmla="*/ 4004646 w 12184637"/>
              <a:gd name="connsiteY55421" fmla="*/ 2407331 h 4608812"/>
              <a:gd name="connsiteX55422" fmla="*/ 4007223 w 12184637"/>
              <a:gd name="connsiteY55422" fmla="*/ 2406669 h 4608812"/>
              <a:gd name="connsiteX55423" fmla="*/ 3929182 w 12184637"/>
              <a:gd name="connsiteY55423" fmla="*/ 2258907 h 4608812"/>
              <a:gd name="connsiteX55424" fmla="*/ 3931170 w 12184637"/>
              <a:gd name="connsiteY55424" fmla="*/ 2251250 h 4608812"/>
              <a:gd name="connsiteX55425" fmla="*/ 3840760 w 12184637"/>
              <a:gd name="connsiteY55425" fmla="*/ 2097967 h 4608812"/>
              <a:gd name="connsiteX55426" fmla="*/ 3833104 w 12184637"/>
              <a:gd name="connsiteY55426" fmla="*/ 2095979 h 4608812"/>
              <a:gd name="connsiteX55427" fmla="*/ 3831116 w 12184637"/>
              <a:gd name="connsiteY55427" fmla="*/ 2103636 h 4608812"/>
              <a:gd name="connsiteX55428" fmla="*/ 3921525 w 12184637"/>
              <a:gd name="connsiteY55428" fmla="*/ 2256919 h 4608812"/>
              <a:gd name="connsiteX55429" fmla="*/ 3926384 w 12184637"/>
              <a:gd name="connsiteY55429" fmla="*/ 2259643 h 4608812"/>
              <a:gd name="connsiteX55430" fmla="*/ 3929182 w 12184637"/>
              <a:gd name="connsiteY55430" fmla="*/ 2258907 h 4608812"/>
              <a:gd name="connsiteX55431" fmla="*/ 3839067 w 12184637"/>
              <a:gd name="connsiteY55431" fmla="*/ 2105403 h 4608812"/>
              <a:gd name="connsiteX55432" fmla="*/ 3840614 w 12184637"/>
              <a:gd name="connsiteY55432" fmla="*/ 2097672 h 4608812"/>
              <a:gd name="connsiteX55433" fmla="*/ 3741222 w 12184637"/>
              <a:gd name="connsiteY55433" fmla="*/ 1950205 h 4608812"/>
              <a:gd name="connsiteX55434" fmla="*/ 3733492 w 12184637"/>
              <a:gd name="connsiteY55434" fmla="*/ 1948659 h 4608812"/>
              <a:gd name="connsiteX55435" fmla="*/ 3731946 w 12184637"/>
              <a:gd name="connsiteY55435" fmla="*/ 1956389 h 4608812"/>
              <a:gd name="connsiteX55436" fmla="*/ 3831337 w 12184637"/>
              <a:gd name="connsiteY55436" fmla="*/ 2103857 h 4608812"/>
              <a:gd name="connsiteX55437" fmla="*/ 3835975 w 12184637"/>
              <a:gd name="connsiteY55437" fmla="*/ 2106286 h 4608812"/>
              <a:gd name="connsiteX55438" fmla="*/ 3839067 w 12184637"/>
              <a:gd name="connsiteY55438" fmla="*/ 2105403 h 4608812"/>
              <a:gd name="connsiteX55439" fmla="*/ 3740118 w 12184637"/>
              <a:gd name="connsiteY55439" fmla="*/ 1957567 h 4608812"/>
              <a:gd name="connsiteX55440" fmla="*/ 3740854 w 12184637"/>
              <a:gd name="connsiteY55440" fmla="*/ 1949690 h 4608812"/>
              <a:gd name="connsiteX55441" fmla="*/ 3637266 w 12184637"/>
              <a:gd name="connsiteY55441" fmla="*/ 1825119 h 4608812"/>
              <a:gd name="connsiteX55442" fmla="*/ 3629388 w 12184637"/>
              <a:gd name="connsiteY55442" fmla="*/ 1824383 h 4608812"/>
              <a:gd name="connsiteX55443" fmla="*/ 3628652 w 12184637"/>
              <a:gd name="connsiteY55443" fmla="*/ 1832260 h 4608812"/>
              <a:gd name="connsiteX55444" fmla="*/ 3732240 w 12184637"/>
              <a:gd name="connsiteY55444" fmla="*/ 1956904 h 4608812"/>
              <a:gd name="connsiteX55445" fmla="*/ 3736584 w 12184637"/>
              <a:gd name="connsiteY55445" fmla="*/ 1958892 h 4608812"/>
              <a:gd name="connsiteX55446" fmla="*/ 3740118 w 12184637"/>
              <a:gd name="connsiteY55446" fmla="*/ 1957567 h 4608812"/>
              <a:gd name="connsiteX55447" fmla="*/ 3637266 w 12184637"/>
              <a:gd name="connsiteY55447" fmla="*/ 1832260 h 4608812"/>
              <a:gd name="connsiteX55448" fmla="*/ 3636530 w 12184637"/>
              <a:gd name="connsiteY55448" fmla="*/ 1824383 h 4608812"/>
              <a:gd name="connsiteX55449" fmla="*/ 3532795 w 12184637"/>
              <a:gd name="connsiteY55449" fmla="*/ 1738759 h 4608812"/>
              <a:gd name="connsiteX55450" fmla="*/ 3524917 w 12184637"/>
              <a:gd name="connsiteY55450" fmla="*/ 1739495 h 4608812"/>
              <a:gd name="connsiteX55451" fmla="*/ 3525653 w 12184637"/>
              <a:gd name="connsiteY55451" fmla="*/ 1747373 h 4608812"/>
              <a:gd name="connsiteX55452" fmla="*/ 3629388 w 12184637"/>
              <a:gd name="connsiteY55452" fmla="*/ 1832997 h 4608812"/>
              <a:gd name="connsiteX55453" fmla="*/ 3632996 w 12184637"/>
              <a:gd name="connsiteY55453" fmla="*/ 1834248 h 4608812"/>
              <a:gd name="connsiteX55454" fmla="*/ 3637266 w 12184637"/>
              <a:gd name="connsiteY55454" fmla="*/ 1832260 h 4608812"/>
              <a:gd name="connsiteX55455" fmla="*/ 3534046 w 12184637"/>
              <a:gd name="connsiteY55455" fmla="*/ 1745901 h 4608812"/>
              <a:gd name="connsiteX55456" fmla="*/ 3531985 w 12184637"/>
              <a:gd name="connsiteY55456" fmla="*/ 1738317 h 4608812"/>
              <a:gd name="connsiteX55457" fmla="*/ 3431121 w 12184637"/>
              <a:gd name="connsiteY55457" fmla="*/ 1680302 h 4608812"/>
              <a:gd name="connsiteX55458" fmla="*/ 3423538 w 12184637"/>
              <a:gd name="connsiteY55458" fmla="*/ 1682364 h 4608812"/>
              <a:gd name="connsiteX55459" fmla="*/ 3425599 w 12184637"/>
              <a:gd name="connsiteY55459" fmla="*/ 1689947 h 4608812"/>
              <a:gd name="connsiteX55460" fmla="*/ 3526463 w 12184637"/>
              <a:gd name="connsiteY55460" fmla="*/ 1747962 h 4608812"/>
              <a:gd name="connsiteX55461" fmla="*/ 3529261 w 12184637"/>
              <a:gd name="connsiteY55461" fmla="*/ 1748698 h 4608812"/>
              <a:gd name="connsiteX55462" fmla="*/ 3534046 w 12184637"/>
              <a:gd name="connsiteY55462" fmla="*/ 1745901 h 4608812"/>
              <a:gd name="connsiteX55463" fmla="*/ 3433477 w 12184637"/>
              <a:gd name="connsiteY55463" fmla="*/ 1687296 h 4608812"/>
              <a:gd name="connsiteX55464" fmla="*/ 3430606 w 12184637"/>
              <a:gd name="connsiteY55464" fmla="*/ 1679934 h 4608812"/>
              <a:gd name="connsiteX55465" fmla="*/ 3335632 w 12184637"/>
              <a:gd name="connsiteY55465" fmla="*/ 1638779 h 4608812"/>
              <a:gd name="connsiteX55466" fmla="*/ 3328270 w 12184637"/>
              <a:gd name="connsiteY55466" fmla="*/ 1641650 h 4608812"/>
              <a:gd name="connsiteX55467" fmla="*/ 3331141 w 12184637"/>
              <a:gd name="connsiteY55467" fmla="*/ 1649012 h 4608812"/>
              <a:gd name="connsiteX55468" fmla="*/ 3426115 w 12184637"/>
              <a:gd name="connsiteY55468" fmla="*/ 1690168 h 4608812"/>
              <a:gd name="connsiteX55469" fmla="*/ 3428397 w 12184637"/>
              <a:gd name="connsiteY55469" fmla="*/ 1690610 h 4608812"/>
              <a:gd name="connsiteX55470" fmla="*/ 3433477 w 12184637"/>
              <a:gd name="connsiteY55470" fmla="*/ 1687296 h 4608812"/>
              <a:gd name="connsiteX55471" fmla="*/ 3338650 w 12184637"/>
              <a:gd name="connsiteY55471" fmla="*/ 1645847 h 4608812"/>
              <a:gd name="connsiteX55472" fmla="*/ 3335264 w 12184637"/>
              <a:gd name="connsiteY55472" fmla="*/ 1638705 h 4608812"/>
              <a:gd name="connsiteX55473" fmla="*/ 3247210 w 12184637"/>
              <a:gd name="connsiteY55473" fmla="*/ 1607047 h 4608812"/>
              <a:gd name="connsiteX55474" fmla="*/ 3240069 w 12184637"/>
              <a:gd name="connsiteY55474" fmla="*/ 1610434 h 4608812"/>
              <a:gd name="connsiteX55475" fmla="*/ 3243456 w 12184637"/>
              <a:gd name="connsiteY55475" fmla="*/ 1617575 h 4608812"/>
              <a:gd name="connsiteX55476" fmla="*/ 3331509 w 12184637"/>
              <a:gd name="connsiteY55476" fmla="*/ 1649233 h 4608812"/>
              <a:gd name="connsiteX55477" fmla="*/ 3333423 w 12184637"/>
              <a:gd name="connsiteY55477" fmla="*/ 1649528 h 4608812"/>
              <a:gd name="connsiteX55478" fmla="*/ 3338650 w 12184637"/>
              <a:gd name="connsiteY55478" fmla="*/ 1645847 h 4608812"/>
              <a:gd name="connsiteX55479" fmla="*/ 3250597 w 12184637"/>
              <a:gd name="connsiteY55479" fmla="*/ 1614189 h 4608812"/>
              <a:gd name="connsiteX55480" fmla="*/ 3247284 w 12184637"/>
              <a:gd name="connsiteY55480" fmla="*/ 1607047 h 4608812"/>
              <a:gd name="connsiteX55481" fmla="*/ 3167477 w 12184637"/>
              <a:gd name="connsiteY55481" fmla="*/ 1577671 h 4608812"/>
              <a:gd name="connsiteX55482" fmla="*/ 3160335 w 12184637"/>
              <a:gd name="connsiteY55482" fmla="*/ 1580985 h 4608812"/>
              <a:gd name="connsiteX55483" fmla="*/ 3163648 w 12184637"/>
              <a:gd name="connsiteY55483" fmla="*/ 1588126 h 4608812"/>
              <a:gd name="connsiteX55484" fmla="*/ 3243456 w 12184637"/>
              <a:gd name="connsiteY55484" fmla="*/ 1617502 h 4608812"/>
              <a:gd name="connsiteX55485" fmla="*/ 3245443 w 12184637"/>
              <a:gd name="connsiteY55485" fmla="*/ 1617870 h 4608812"/>
              <a:gd name="connsiteX55486" fmla="*/ 3250597 w 12184637"/>
              <a:gd name="connsiteY55486" fmla="*/ 1614189 h 4608812"/>
              <a:gd name="connsiteX55487" fmla="*/ 3170790 w 12184637"/>
              <a:gd name="connsiteY55487" fmla="*/ 1584813 h 4608812"/>
              <a:gd name="connsiteX55488" fmla="*/ 3167477 w 12184637"/>
              <a:gd name="connsiteY55488" fmla="*/ 1577671 h 4608812"/>
              <a:gd name="connsiteX55489" fmla="*/ 3095252 w 12184637"/>
              <a:gd name="connsiteY55489" fmla="*/ 1551314 h 4608812"/>
              <a:gd name="connsiteX55490" fmla="*/ 3088111 w 12184637"/>
              <a:gd name="connsiteY55490" fmla="*/ 1554627 h 4608812"/>
              <a:gd name="connsiteX55491" fmla="*/ 3091424 w 12184637"/>
              <a:gd name="connsiteY55491" fmla="*/ 1561769 h 4608812"/>
              <a:gd name="connsiteX55492" fmla="*/ 3163648 w 12184637"/>
              <a:gd name="connsiteY55492" fmla="*/ 1588126 h 4608812"/>
              <a:gd name="connsiteX55493" fmla="*/ 3165562 w 12184637"/>
              <a:gd name="connsiteY55493" fmla="*/ 1588494 h 4608812"/>
              <a:gd name="connsiteX55494" fmla="*/ 3170790 w 12184637"/>
              <a:gd name="connsiteY55494" fmla="*/ 1584813 h 4608812"/>
              <a:gd name="connsiteX55495" fmla="*/ 3098639 w 12184637"/>
              <a:gd name="connsiteY55495" fmla="*/ 1558309 h 4608812"/>
              <a:gd name="connsiteX55496" fmla="*/ 3095178 w 12184637"/>
              <a:gd name="connsiteY55496" fmla="*/ 1551241 h 4608812"/>
              <a:gd name="connsiteX55497" fmla="*/ 3029948 w 12184637"/>
              <a:gd name="connsiteY55497" fmla="*/ 1528786 h 4608812"/>
              <a:gd name="connsiteX55498" fmla="*/ 3022880 w 12184637"/>
              <a:gd name="connsiteY55498" fmla="*/ 1532246 h 4608812"/>
              <a:gd name="connsiteX55499" fmla="*/ 3026341 w 12184637"/>
              <a:gd name="connsiteY55499" fmla="*/ 1539314 h 4608812"/>
              <a:gd name="connsiteX55500" fmla="*/ 3091571 w 12184637"/>
              <a:gd name="connsiteY55500" fmla="*/ 1561769 h 4608812"/>
              <a:gd name="connsiteX55501" fmla="*/ 3093412 w 12184637"/>
              <a:gd name="connsiteY55501" fmla="*/ 1562063 h 4608812"/>
              <a:gd name="connsiteX55502" fmla="*/ 3098639 w 12184637"/>
              <a:gd name="connsiteY55502" fmla="*/ 1558309 h 4608812"/>
              <a:gd name="connsiteX55503" fmla="*/ 3033409 w 12184637"/>
              <a:gd name="connsiteY55503" fmla="*/ 1535706 h 4608812"/>
              <a:gd name="connsiteX55504" fmla="*/ 3029654 w 12184637"/>
              <a:gd name="connsiteY55504" fmla="*/ 1528786 h 4608812"/>
              <a:gd name="connsiteX55505" fmla="*/ 2970903 w 12184637"/>
              <a:gd name="connsiteY55505" fmla="*/ 1511116 h 4608812"/>
              <a:gd name="connsiteX55506" fmla="*/ 2963982 w 12184637"/>
              <a:gd name="connsiteY55506" fmla="*/ 1514871 h 4608812"/>
              <a:gd name="connsiteX55507" fmla="*/ 2967737 w 12184637"/>
              <a:gd name="connsiteY55507" fmla="*/ 1521791 h 4608812"/>
              <a:gd name="connsiteX55508" fmla="*/ 3026488 w 12184637"/>
              <a:gd name="connsiteY55508" fmla="*/ 1539461 h 4608812"/>
              <a:gd name="connsiteX55509" fmla="*/ 3028108 w 12184637"/>
              <a:gd name="connsiteY55509" fmla="*/ 1539682 h 4608812"/>
              <a:gd name="connsiteX55510" fmla="*/ 3033409 w 12184637"/>
              <a:gd name="connsiteY55510" fmla="*/ 1535706 h 4608812"/>
              <a:gd name="connsiteX55511" fmla="*/ 2974805 w 12184637"/>
              <a:gd name="connsiteY55511" fmla="*/ 1517669 h 4608812"/>
              <a:gd name="connsiteX55512" fmla="*/ 2970608 w 12184637"/>
              <a:gd name="connsiteY55512" fmla="*/ 1510969 h 4608812"/>
              <a:gd name="connsiteX55513" fmla="*/ 2917967 w 12184637"/>
              <a:gd name="connsiteY55513" fmla="*/ 1498968 h 4608812"/>
              <a:gd name="connsiteX55514" fmla="*/ 2911268 w 12184637"/>
              <a:gd name="connsiteY55514" fmla="*/ 1503165 h 4608812"/>
              <a:gd name="connsiteX55515" fmla="*/ 2915464 w 12184637"/>
              <a:gd name="connsiteY55515" fmla="*/ 1509865 h 4608812"/>
              <a:gd name="connsiteX55516" fmla="*/ 2968105 w 12184637"/>
              <a:gd name="connsiteY55516" fmla="*/ 1521865 h 4608812"/>
              <a:gd name="connsiteX55517" fmla="*/ 2969356 w 12184637"/>
              <a:gd name="connsiteY55517" fmla="*/ 1522012 h 4608812"/>
              <a:gd name="connsiteX55518" fmla="*/ 2974805 w 12184637"/>
              <a:gd name="connsiteY55518" fmla="*/ 1517669 h 4608812"/>
              <a:gd name="connsiteX55519" fmla="*/ 2922238 w 12184637"/>
              <a:gd name="connsiteY55519" fmla="*/ 1505374 h 4608812"/>
              <a:gd name="connsiteX55520" fmla="*/ 2917673 w 12184637"/>
              <a:gd name="connsiteY55520" fmla="*/ 1498968 h 4608812"/>
              <a:gd name="connsiteX55521" fmla="*/ 2868345 w 12184637"/>
              <a:gd name="connsiteY55521" fmla="*/ 1490649 h 4608812"/>
              <a:gd name="connsiteX55522" fmla="*/ 2861940 w 12184637"/>
              <a:gd name="connsiteY55522" fmla="*/ 1495214 h 4608812"/>
              <a:gd name="connsiteX55523" fmla="*/ 2866505 w 12184637"/>
              <a:gd name="connsiteY55523" fmla="*/ 1501619 h 4608812"/>
              <a:gd name="connsiteX55524" fmla="*/ 2915833 w 12184637"/>
              <a:gd name="connsiteY55524" fmla="*/ 1509938 h 4608812"/>
              <a:gd name="connsiteX55525" fmla="*/ 2916790 w 12184637"/>
              <a:gd name="connsiteY55525" fmla="*/ 1510012 h 4608812"/>
              <a:gd name="connsiteX55526" fmla="*/ 2922238 w 12184637"/>
              <a:gd name="connsiteY55526" fmla="*/ 1505374 h 4608812"/>
              <a:gd name="connsiteX55527" fmla="*/ 2872910 w 12184637"/>
              <a:gd name="connsiteY55527" fmla="*/ 1496907 h 4608812"/>
              <a:gd name="connsiteX55528" fmla="*/ 2868125 w 12184637"/>
              <a:gd name="connsiteY55528" fmla="*/ 1490649 h 4608812"/>
              <a:gd name="connsiteX55529" fmla="*/ 2819386 w 12184637"/>
              <a:gd name="connsiteY55529" fmla="*/ 1484023 h 4608812"/>
              <a:gd name="connsiteX55530" fmla="*/ 2813128 w 12184637"/>
              <a:gd name="connsiteY55530" fmla="*/ 1488808 h 4608812"/>
              <a:gd name="connsiteX55531" fmla="*/ 2817914 w 12184637"/>
              <a:gd name="connsiteY55531" fmla="*/ 1495066 h 4608812"/>
              <a:gd name="connsiteX55532" fmla="*/ 2866652 w 12184637"/>
              <a:gd name="connsiteY55532" fmla="*/ 1501692 h 4608812"/>
              <a:gd name="connsiteX55533" fmla="*/ 2867462 w 12184637"/>
              <a:gd name="connsiteY55533" fmla="*/ 1501766 h 4608812"/>
              <a:gd name="connsiteX55534" fmla="*/ 2872910 w 12184637"/>
              <a:gd name="connsiteY55534" fmla="*/ 1496907 h 4608812"/>
              <a:gd name="connsiteX55535" fmla="*/ 2824172 w 12184637"/>
              <a:gd name="connsiteY55535" fmla="*/ 1490281 h 4608812"/>
              <a:gd name="connsiteX55536" fmla="*/ 2819386 w 12184637"/>
              <a:gd name="connsiteY55536" fmla="*/ 1484023 h 4608812"/>
              <a:gd name="connsiteX55537" fmla="*/ 2768292 w 12184637"/>
              <a:gd name="connsiteY55537" fmla="*/ 1477102 h 4608812"/>
              <a:gd name="connsiteX55538" fmla="*/ 2762034 w 12184637"/>
              <a:gd name="connsiteY55538" fmla="*/ 1481888 h 4608812"/>
              <a:gd name="connsiteX55539" fmla="*/ 2766819 w 12184637"/>
              <a:gd name="connsiteY55539" fmla="*/ 1488146 h 4608812"/>
              <a:gd name="connsiteX55540" fmla="*/ 2817914 w 12184637"/>
              <a:gd name="connsiteY55540" fmla="*/ 1495066 h 4608812"/>
              <a:gd name="connsiteX55541" fmla="*/ 2818724 w 12184637"/>
              <a:gd name="connsiteY55541" fmla="*/ 1495140 h 4608812"/>
              <a:gd name="connsiteX55542" fmla="*/ 2824172 w 12184637"/>
              <a:gd name="connsiteY55542" fmla="*/ 1490281 h 4608812"/>
              <a:gd name="connsiteX55543" fmla="*/ 2773077 w 12184637"/>
              <a:gd name="connsiteY55543" fmla="*/ 1483434 h 4608812"/>
              <a:gd name="connsiteX55544" fmla="*/ 2768512 w 12184637"/>
              <a:gd name="connsiteY55544" fmla="*/ 1477029 h 4608812"/>
              <a:gd name="connsiteX55545" fmla="*/ 2712191 w 12184637"/>
              <a:gd name="connsiteY55545" fmla="*/ 1467678 h 4608812"/>
              <a:gd name="connsiteX55546" fmla="*/ 2705786 w 12184637"/>
              <a:gd name="connsiteY55546" fmla="*/ 1472243 h 4608812"/>
              <a:gd name="connsiteX55547" fmla="*/ 2710350 w 12184637"/>
              <a:gd name="connsiteY55547" fmla="*/ 1478648 h 4608812"/>
              <a:gd name="connsiteX55548" fmla="*/ 2766672 w 12184637"/>
              <a:gd name="connsiteY55548" fmla="*/ 1487998 h 4608812"/>
              <a:gd name="connsiteX55549" fmla="*/ 2767629 w 12184637"/>
              <a:gd name="connsiteY55549" fmla="*/ 1488072 h 4608812"/>
              <a:gd name="connsiteX55550" fmla="*/ 2773077 w 12184637"/>
              <a:gd name="connsiteY55550" fmla="*/ 1483434 h 4608812"/>
              <a:gd name="connsiteX55551" fmla="*/ 2716755 w 12184637"/>
              <a:gd name="connsiteY55551" fmla="*/ 1474084 h 4608812"/>
              <a:gd name="connsiteX55552" fmla="*/ 2712191 w 12184637"/>
              <a:gd name="connsiteY55552" fmla="*/ 1467678 h 4608812"/>
              <a:gd name="connsiteX55553" fmla="*/ 2652556 w 12184637"/>
              <a:gd name="connsiteY55553" fmla="*/ 1457813 h 4608812"/>
              <a:gd name="connsiteX55554" fmla="*/ 2646151 w 12184637"/>
              <a:gd name="connsiteY55554" fmla="*/ 1462378 h 4608812"/>
              <a:gd name="connsiteX55555" fmla="*/ 2650715 w 12184637"/>
              <a:gd name="connsiteY55555" fmla="*/ 1468783 h 4608812"/>
              <a:gd name="connsiteX55556" fmla="*/ 2710350 w 12184637"/>
              <a:gd name="connsiteY55556" fmla="*/ 1478648 h 4608812"/>
              <a:gd name="connsiteX55557" fmla="*/ 2711307 w 12184637"/>
              <a:gd name="connsiteY55557" fmla="*/ 1478722 h 4608812"/>
              <a:gd name="connsiteX55558" fmla="*/ 2716755 w 12184637"/>
              <a:gd name="connsiteY55558" fmla="*/ 1474084 h 4608812"/>
              <a:gd name="connsiteX55559" fmla="*/ 2657121 w 12184637"/>
              <a:gd name="connsiteY55559" fmla="*/ 1464071 h 4608812"/>
              <a:gd name="connsiteX55560" fmla="*/ 2652335 w 12184637"/>
              <a:gd name="connsiteY55560" fmla="*/ 1457813 h 4608812"/>
              <a:gd name="connsiteX55561" fmla="*/ 2591375 w 12184637"/>
              <a:gd name="connsiteY55561" fmla="*/ 1449494 h 4608812"/>
              <a:gd name="connsiteX55562" fmla="*/ 2585117 w 12184637"/>
              <a:gd name="connsiteY55562" fmla="*/ 1454279 h 4608812"/>
              <a:gd name="connsiteX55563" fmla="*/ 2589903 w 12184637"/>
              <a:gd name="connsiteY55563" fmla="*/ 1460537 h 4608812"/>
              <a:gd name="connsiteX55564" fmla="*/ 2650863 w 12184637"/>
              <a:gd name="connsiteY55564" fmla="*/ 1468856 h 4608812"/>
              <a:gd name="connsiteX55565" fmla="*/ 2651672 w 12184637"/>
              <a:gd name="connsiteY55565" fmla="*/ 1468930 h 4608812"/>
              <a:gd name="connsiteX55566" fmla="*/ 2657121 w 12184637"/>
              <a:gd name="connsiteY55566" fmla="*/ 1464071 h 4608812"/>
              <a:gd name="connsiteX55567" fmla="*/ 2596161 w 12184637"/>
              <a:gd name="connsiteY55567" fmla="*/ 1455457 h 4608812"/>
              <a:gd name="connsiteX55568" fmla="*/ 2591081 w 12184637"/>
              <a:gd name="connsiteY55568" fmla="*/ 1449494 h 4608812"/>
              <a:gd name="connsiteX55569" fmla="*/ 2530857 w 12184637"/>
              <a:gd name="connsiteY55569" fmla="*/ 1444708 h 4608812"/>
              <a:gd name="connsiteX55570" fmla="*/ 2524893 w 12184637"/>
              <a:gd name="connsiteY55570" fmla="*/ 1449862 h 4608812"/>
              <a:gd name="connsiteX55571" fmla="*/ 2529973 w 12184637"/>
              <a:gd name="connsiteY55571" fmla="*/ 1455825 h 4608812"/>
              <a:gd name="connsiteX55572" fmla="*/ 2590197 w 12184637"/>
              <a:gd name="connsiteY55572" fmla="*/ 1460611 h 4608812"/>
              <a:gd name="connsiteX55573" fmla="*/ 2590712 w 12184637"/>
              <a:gd name="connsiteY55573" fmla="*/ 1460611 h 4608812"/>
              <a:gd name="connsiteX55574" fmla="*/ 2596161 w 12184637"/>
              <a:gd name="connsiteY55574" fmla="*/ 1455457 h 4608812"/>
              <a:gd name="connsiteX55575" fmla="*/ 2473283 w 12184637"/>
              <a:gd name="connsiteY55575" fmla="*/ 1456635 h 4608812"/>
              <a:gd name="connsiteX55576" fmla="*/ 2530562 w 12184637"/>
              <a:gd name="connsiteY55576" fmla="*/ 1455751 h 4608812"/>
              <a:gd name="connsiteX55577" fmla="*/ 2536084 w 12184637"/>
              <a:gd name="connsiteY55577" fmla="*/ 1450083 h 4608812"/>
              <a:gd name="connsiteX55578" fmla="*/ 2530489 w 12184637"/>
              <a:gd name="connsiteY55578" fmla="*/ 1444561 h 4608812"/>
              <a:gd name="connsiteX55579" fmla="*/ 2530415 w 12184637"/>
              <a:gd name="connsiteY55579" fmla="*/ 1444561 h 4608812"/>
              <a:gd name="connsiteX55580" fmla="*/ 2473136 w 12184637"/>
              <a:gd name="connsiteY55580" fmla="*/ 1445444 h 4608812"/>
              <a:gd name="connsiteX55581" fmla="*/ 2467615 w 12184637"/>
              <a:gd name="connsiteY55581" fmla="*/ 1451113 h 4608812"/>
              <a:gd name="connsiteX55582" fmla="*/ 2473283 w 12184637"/>
              <a:gd name="connsiteY55582" fmla="*/ 1456635 h 4608812"/>
              <a:gd name="connsiteX55583" fmla="*/ 2473283 w 12184637"/>
              <a:gd name="connsiteY55583" fmla="*/ 1456635 h 4608812"/>
              <a:gd name="connsiteX55584" fmla="*/ 2419833 w 12184637"/>
              <a:gd name="connsiteY55584" fmla="*/ 1461494 h 4608812"/>
              <a:gd name="connsiteX55585" fmla="*/ 2473652 w 12184637"/>
              <a:gd name="connsiteY55585" fmla="*/ 1456635 h 4608812"/>
              <a:gd name="connsiteX55586" fmla="*/ 2478732 w 12184637"/>
              <a:gd name="connsiteY55586" fmla="*/ 1450598 h 4608812"/>
              <a:gd name="connsiteX55587" fmla="*/ 2472695 w 12184637"/>
              <a:gd name="connsiteY55587" fmla="*/ 1445518 h 4608812"/>
              <a:gd name="connsiteX55588" fmla="*/ 2418876 w 12184637"/>
              <a:gd name="connsiteY55588" fmla="*/ 1450377 h 4608812"/>
              <a:gd name="connsiteX55589" fmla="*/ 2413796 w 12184637"/>
              <a:gd name="connsiteY55589" fmla="*/ 1456414 h 4608812"/>
              <a:gd name="connsiteX55590" fmla="*/ 2419391 w 12184637"/>
              <a:gd name="connsiteY55590" fmla="*/ 1461494 h 4608812"/>
              <a:gd name="connsiteX55591" fmla="*/ 2419833 w 12184637"/>
              <a:gd name="connsiteY55591" fmla="*/ 1461494 h 4608812"/>
              <a:gd name="connsiteX55592" fmla="*/ 2370137 w 12184637"/>
              <a:gd name="connsiteY55592" fmla="*/ 1468709 h 4608812"/>
              <a:gd name="connsiteX55593" fmla="*/ 2420127 w 12184637"/>
              <a:gd name="connsiteY55593" fmla="*/ 1461494 h 4608812"/>
              <a:gd name="connsiteX55594" fmla="*/ 2424839 w 12184637"/>
              <a:gd name="connsiteY55594" fmla="*/ 1455162 h 4608812"/>
              <a:gd name="connsiteX55595" fmla="*/ 2418508 w 12184637"/>
              <a:gd name="connsiteY55595" fmla="*/ 1450451 h 4608812"/>
              <a:gd name="connsiteX55596" fmla="*/ 2368518 w 12184637"/>
              <a:gd name="connsiteY55596" fmla="*/ 1457666 h 4608812"/>
              <a:gd name="connsiteX55597" fmla="*/ 2363806 w 12184637"/>
              <a:gd name="connsiteY55597" fmla="*/ 1463997 h 4608812"/>
              <a:gd name="connsiteX55598" fmla="*/ 2369328 w 12184637"/>
              <a:gd name="connsiteY55598" fmla="*/ 1468783 h 4608812"/>
              <a:gd name="connsiteX55599" fmla="*/ 2370137 w 12184637"/>
              <a:gd name="connsiteY55599" fmla="*/ 1468709 h 4608812"/>
              <a:gd name="connsiteX55600" fmla="*/ 2324786 w 12184637"/>
              <a:gd name="connsiteY55600" fmla="*/ 1476513 h 4608812"/>
              <a:gd name="connsiteX55601" fmla="*/ 2370358 w 12184637"/>
              <a:gd name="connsiteY55601" fmla="*/ 1468636 h 4608812"/>
              <a:gd name="connsiteX55602" fmla="*/ 2374923 w 12184637"/>
              <a:gd name="connsiteY55602" fmla="*/ 1462230 h 4608812"/>
              <a:gd name="connsiteX55603" fmla="*/ 2368518 w 12184637"/>
              <a:gd name="connsiteY55603" fmla="*/ 1457666 h 4608812"/>
              <a:gd name="connsiteX55604" fmla="*/ 2322945 w 12184637"/>
              <a:gd name="connsiteY55604" fmla="*/ 1465543 h 4608812"/>
              <a:gd name="connsiteX55605" fmla="*/ 2318380 w 12184637"/>
              <a:gd name="connsiteY55605" fmla="*/ 1471949 h 4608812"/>
              <a:gd name="connsiteX55606" fmla="*/ 2323902 w 12184637"/>
              <a:gd name="connsiteY55606" fmla="*/ 1476587 h 4608812"/>
              <a:gd name="connsiteX55607" fmla="*/ 2324786 w 12184637"/>
              <a:gd name="connsiteY55607" fmla="*/ 1476513 h 4608812"/>
              <a:gd name="connsiteX55608" fmla="*/ 2284145 w 12184637"/>
              <a:gd name="connsiteY55608" fmla="*/ 1483287 h 4608812"/>
              <a:gd name="connsiteX55609" fmla="*/ 2324712 w 12184637"/>
              <a:gd name="connsiteY55609" fmla="*/ 1476587 h 4608812"/>
              <a:gd name="connsiteX55610" fmla="*/ 2329276 w 12184637"/>
              <a:gd name="connsiteY55610" fmla="*/ 1470182 h 4608812"/>
              <a:gd name="connsiteX55611" fmla="*/ 2322871 w 12184637"/>
              <a:gd name="connsiteY55611" fmla="*/ 1465617 h 4608812"/>
              <a:gd name="connsiteX55612" fmla="*/ 2282305 w 12184637"/>
              <a:gd name="connsiteY55612" fmla="*/ 1472317 h 4608812"/>
              <a:gd name="connsiteX55613" fmla="*/ 2277740 w 12184637"/>
              <a:gd name="connsiteY55613" fmla="*/ 1478722 h 4608812"/>
              <a:gd name="connsiteX55614" fmla="*/ 2283262 w 12184637"/>
              <a:gd name="connsiteY55614" fmla="*/ 1483360 h 4608812"/>
              <a:gd name="connsiteX55615" fmla="*/ 2284145 w 12184637"/>
              <a:gd name="connsiteY55615" fmla="*/ 1483287 h 4608812"/>
              <a:gd name="connsiteX55616" fmla="*/ 2248512 w 12184637"/>
              <a:gd name="connsiteY55616" fmla="*/ 1489103 h 4608812"/>
              <a:gd name="connsiteX55617" fmla="*/ 2284145 w 12184637"/>
              <a:gd name="connsiteY55617" fmla="*/ 1483287 h 4608812"/>
              <a:gd name="connsiteX55618" fmla="*/ 2288784 w 12184637"/>
              <a:gd name="connsiteY55618" fmla="*/ 1476881 h 4608812"/>
              <a:gd name="connsiteX55619" fmla="*/ 2282379 w 12184637"/>
              <a:gd name="connsiteY55619" fmla="*/ 1472243 h 4608812"/>
              <a:gd name="connsiteX55620" fmla="*/ 2246745 w 12184637"/>
              <a:gd name="connsiteY55620" fmla="*/ 1478059 h 4608812"/>
              <a:gd name="connsiteX55621" fmla="*/ 2242107 w 12184637"/>
              <a:gd name="connsiteY55621" fmla="*/ 1484465 h 4608812"/>
              <a:gd name="connsiteX55622" fmla="*/ 2247628 w 12184637"/>
              <a:gd name="connsiteY55622" fmla="*/ 1489103 h 4608812"/>
              <a:gd name="connsiteX55623" fmla="*/ 2248512 w 12184637"/>
              <a:gd name="connsiteY55623" fmla="*/ 1489103 h 4608812"/>
              <a:gd name="connsiteX55624" fmla="*/ 2217958 w 12184637"/>
              <a:gd name="connsiteY55624" fmla="*/ 1494330 h 4608812"/>
              <a:gd name="connsiteX55625" fmla="*/ 2248586 w 12184637"/>
              <a:gd name="connsiteY55625" fmla="*/ 1489103 h 4608812"/>
              <a:gd name="connsiteX55626" fmla="*/ 2253150 w 12184637"/>
              <a:gd name="connsiteY55626" fmla="*/ 1482698 h 4608812"/>
              <a:gd name="connsiteX55627" fmla="*/ 2246745 w 12184637"/>
              <a:gd name="connsiteY55627" fmla="*/ 1478133 h 4608812"/>
              <a:gd name="connsiteX55628" fmla="*/ 2216118 w 12184637"/>
              <a:gd name="connsiteY55628" fmla="*/ 1483360 h 4608812"/>
              <a:gd name="connsiteX55629" fmla="*/ 2211553 w 12184637"/>
              <a:gd name="connsiteY55629" fmla="*/ 1489765 h 4608812"/>
              <a:gd name="connsiteX55630" fmla="*/ 2217075 w 12184637"/>
              <a:gd name="connsiteY55630" fmla="*/ 1494404 h 4608812"/>
              <a:gd name="connsiteX55631" fmla="*/ 2217958 w 12184637"/>
              <a:gd name="connsiteY55631" fmla="*/ 1494330 h 4608812"/>
              <a:gd name="connsiteX55632" fmla="*/ 2192337 w 12184637"/>
              <a:gd name="connsiteY55632" fmla="*/ 1499263 h 4608812"/>
              <a:gd name="connsiteX55633" fmla="*/ 2218032 w 12184637"/>
              <a:gd name="connsiteY55633" fmla="*/ 1494330 h 4608812"/>
              <a:gd name="connsiteX55634" fmla="*/ 2222449 w 12184637"/>
              <a:gd name="connsiteY55634" fmla="*/ 1487778 h 4608812"/>
              <a:gd name="connsiteX55635" fmla="*/ 2215897 w 12184637"/>
              <a:gd name="connsiteY55635" fmla="*/ 1483360 h 4608812"/>
              <a:gd name="connsiteX55636" fmla="*/ 2190202 w 12184637"/>
              <a:gd name="connsiteY55636" fmla="*/ 1488293 h 4608812"/>
              <a:gd name="connsiteX55637" fmla="*/ 2185785 w 12184637"/>
              <a:gd name="connsiteY55637" fmla="*/ 1494845 h 4608812"/>
              <a:gd name="connsiteX55638" fmla="*/ 2191307 w 12184637"/>
              <a:gd name="connsiteY55638" fmla="*/ 1499336 h 4608812"/>
              <a:gd name="connsiteX55639" fmla="*/ 2192337 w 12184637"/>
              <a:gd name="connsiteY55639" fmla="*/ 1499263 h 4608812"/>
              <a:gd name="connsiteX55640" fmla="*/ 2171723 w 12184637"/>
              <a:gd name="connsiteY55640" fmla="*/ 1504196 h 4608812"/>
              <a:gd name="connsiteX55641" fmla="*/ 2192558 w 12184637"/>
              <a:gd name="connsiteY55641" fmla="*/ 1499189 h 4608812"/>
              <a:gd name="connsiteX55642" fmla="*/ 2196681 w 12184637"/>
              <a:gd name="connsiteY55642" fmla="*/ 1492489 h 4608812"/>
              <a:gd name="connsiteX55643" fmla="*/ 2189982 w 12184637"/>
              <a:gd name="connsiteY55643" fmla="*/ 1488367 h 4608812"/>
              <a:gd name="connsiteX55644" fmla="*/ 2169146 w 12184637"/>
              <a:gd name="connsiteY55644" fmla="*/ 1493373 h 4608812"/>
              <a:gd name="connsiteX55645" fmla="*/ 2165023 w 12184637"/>
              <a:gd name="connsiteY55645" fmla="*/ 1500073 h 4608812"/>
              <a:gd name="connsiteX55646" fmla="*/ 2170471 w 12184637"/>
              <a:gd name="connsiteY55646" fmla="*/ 1504343 h 4608812"/>
              <a:gd name="connsiteX55647" fmla="*/ 2171723 w 12184637"/>
              <a:gd name="connsiteY55647" fmla="*/ 1504196 h 4608812"/>
              <a:gd name="connsiteX55648" fmla="*/ 2152213 w 12184637"/>
              <a:gd name="connsiteY55648" fmla="*/ 1509717 h 4608812"/>
              <a:gd name="connsiteX55649" fmla="*/ 2171944 w 12184637"/>
              <a:gd name="connsiteY55649" fmla="*/ 1504196 h 4608812"/>
              <a:gd name="connsiteX55650" fmla="*/ 2175772 w 12184637"/>
              <a:gd name="connsiteY55650" fmla="*/ 1497349 h 4608812"/>
              <a:gd name="connsiteX55651" fmla="*/ 2168925 w 12184637"/>
              <a:gd name="connsiteY55651" fmla="*/ 1493520 h 4608812"/>
              <a:gd name="connsiteX55652" fmla="*/ 2149194 w 12184637"/>
              <a:gd name="connsiteY55652" fmla="*/ 1499042 h 4608812"/>
              <a:gd name="connsiteX55653" fmla="*/ 2145366 w 12184637"/>
              <a:gd name="connsiteY55653" fmla="*/ 1505889 h 4608812"/>
              <a:gd name="connsiteX55654" fmla="*/ 2150740 w 12184637"/>
              <a:gd name="connsiteY55654" fmla="*/ 1509938 h 4608812"/>
              <a:gd name="connsiteX55655" fmla="*/ 2152213 w 12184637"/>
              <a:gd name="connsiteY55655" fmla="*/ 1509717 h 4608812"/>
              <a:gd name="connsiteX55656" fmla="*/ 2124162 w 12184637"/>
              <a:gd name="connsiteY55656" fmla="*/ 1632742 h 4608812"/>
              <a:gd name="connsiteX55657" fmla="*/ 2156115 w 12184637"/>
              <a:gd name="connsiteY55657" fmla="*/ 1505668 h 4608812"/>
              <a:gd name="connsiteX55658" fmla="*/ 2152065 w 12184637"/>
              <a:gd name="connsiteY55658" fmla="*/ 1498895 h 4608812"/>
              <a:gd name="connsiteX55659" fmla="*/ 2145292 w 12184637"/>
              <a:gd name="connsiteY55659" fmla="*/ 1502944 h 4608812"/>
              <a:gd name="connsiteX55660" fmla="*/ 2113340 w 12184637"/>
              <a:gd name="connsiteY55660" fmla="*/ 1630018 h 4608812"/>
              <a:gd name="connsiteX55661" fmla="*/ 2117389 w 12184637"/>
              <a:gd name="connsiteY55661" fmla="*/ 1636791 h 4608812"/>
              <a:gd name="connsiteX55662" fmla="*/ 2118788 w 12184637"/>
              <a:gd name="connsiteY55662" fmla="*/ 1636938 h 4608812"/>
              <a:gd name="connsiteX55663" fmla="*/ 2124162 w 12184637"/>
              <a:gd name="connsiteY55663" fmla="*/ 1632742 h 4608812"/>
              <a:gd name="connsiteX55664" fmla="*/ 2123426 w 12184637"/>
              <a:gd name="connsiteY55664" fmla="*/ 1635687 h 4608812"/>
              <a:gd name="connsiteX55665" fmla="*/ 2124162 w 12184637"/>
              <a:gd name="connsiteY55665" fmla="*/ 1632742 h 4608812"/>
              <a:gd name="connsiteX55666" fmla="*/ 2120113 w 12184637"/>
              <a:gd name="connsiteY55666" fmla="*/ 1625968 h 4608812"/>
              <a:gd name="connsiteX55667" fmla="*/ 2113340 w 12184637"/>
              <a:gd name="connsiteY55667" fmla="*/ 1630018 h 4608812"/>
              <a:gd name="connsiteX55668" fmla="*/ 2112603 w 12184637"/>
              <a:gd name="connsiteY55668" fmla="*/ 1632963 h 4608812"/>
              <a:gd name="connsiteX55669" fmla="*/ 2116653 w 12184637"/>
              <a:gd name="connsiteY55669" fmla="*/ 1639736 h 4608812"/>
              <a:gd name="connsiteX55670" fmla="*/ 2118052 w 12184637"/>
              <a:gd name="connsiteY55670" fmla="*/ 1639883 h 4608812"/>
              <a:gd name="connsiteX55671" fmla="*/ 2123426 w 12184637"/>
              <a:gd name="connsiteY55671" fmla="*/ 1635687 h 4608812"/>
              <a:gd name="connsiteX55672" fmla="*/ 2095965 w 12184637"/>
              <a:gd name="connsiteY55672" fmla="*/ 1647540 h 4608812"/>
              <a:gd name="connsiteX55673" fmla="*/ 2119819 w 12184637"/>
              <a:gd name="connsiteY55673" fmla="*/ 1639589 h 4608812"/>
              <a:gd name="connsiteX55674" fmla="*/ 2123352 w 12184637"/>
              <a:gd name="connsiteY55674" fmla="*/ 1632521 h 4608812"/>
              <a:gd name="connsiteX55675" fmla="*/ 2116285 w 12184637"/>
              <a:gd name="connsiteY55675" fmla="*/ 1628987 h 4608812"/>
              <a:gd name="connsiteX55676" fmla="*/ 2092431 w 12184637"/>
              <a:gd name="connsiteY55676" fmla="*/ 1636938 h 4608812"/>
              <a:gd name="connsiteX55677" fmla="*/ 2088897 w 12184637"/>
              <a:gd name="connsiteY55677" fmla="*/ 1644006 h 4608812"/>
              <a:gd name="connsiteX55678" fmla="*/ 2094198 w 12184637"/>
              <a:gd name="connsiteY55678" fmla="*/ 1647834 h 4608812"/>
              <a:gd name="connsiteX55679" fmla="*/ 2095965 w 12184637"/>
              <a:gd name="connsiteY55679" fmla="*/ 1647540 h 4608812"/>
              <a:gd name="connsiteX55680" fmla="*/ 2065926 w 12184637"/>
              <a:gd name="connsiteY55680" fmla="*/ 1655565 h 4608812"/>
              <a:gd name="connsiteX55681" fmla="*/ 2095596 w 12184637"/>
              <a:gd name="connsiteY55681" fmla="*/ 1647613 h 4608812"/>
              <a:gd name="connsiteX55682" fmla="*/ 2099572 w 12184637"/>
              <a:gd name="connsiteY55682" fmla="*/ 1640767 h 4608812"/>
              <a:gd name="connsiteX55683" fmla="*/ 2092725 w 12184637"/>
              <a:gd name="connsiteY55683" fmla="*/ 1636791 h 4608812"/>
              <a:gd name="connsiteX55684" fmla="*/ 2063055 w 12184637"/>
              <a:gd name="connsiteY55684" fmla="*/ 1644742 h 4608812"/>
              <a:gd name="connsiteX55685" fmla="*/ 2059079 w 12184637"/>
              <a:gd name="connsiteY55685" fmla="*/ 1651589 h 4608812"/>
              <a:gd name="connsiteX55686" fmla="*/ 2064527 w 12184637"/>
              <a:gd name="connsiteY55686" fmla="*/ 1655712 h 4608812"/>
              <a:gd name="connsiteX55687" fmla="*/ 2065926 w 12184637"/>
              <a:gd name="connsiteY55687" fmla="*/ 1655565 h 4608812"/>
              <a:gd name="connsiteX55688" fmla="*/ 2026538 w 12184637"/>
              <a:gd name="connsiteY55688" fmla="*/ 1663369 h 4608812"/>
              <a:gd name="connsiteX55689" fmla="*/ 2065558 w 12184637"/>
              <a:gd name="connsiteY55689" fmla="*/ 1655712 h 4608812"/>
              <a:gd name="connsiteX55690" fmla="*/ 2069976 w 12184637"/>
              <a:gd name="connsiteY55690" fmla="*/ 1649160 h 4608812"/>
              <a:gd name="connsiteX55691" fmla="*/ 2063423 w 12184637"/>
              <a:gd name="connsiteY55691" fmla="*/ 1644742 h 4608812"/>
              <a:gd name="connsiteX55692" fmla="*/ 2024403 w 12184637"/>
              <a:gd name="connsiteY55692" fmla="*/ 1652399 h 4608812"/>
              <a:gd name="connsiteX55693" fmla="*/ 2019985 w 12184637"/>
              <a:gd name="connsiteY55693" fmla="*/ 1658952 h 4608812"/>
              <a:gd name="connsiteX55694" fmla="*/ 2025507 w 12184637"/>
              <a:gd name="connsiteY55694" fmla="*/ 1663443 h 4608812"/>
              <a:gd name="connsiteX55695" fmla="*/ 2026538 w 12184637"/>
              <a:gd name="connsiteY55695" fmla="*/ 1663369 h 4608812"/>
              <a:gd name="connsiteX55696" fmla="*/ 1978167 w 12184637"/>
              <a:gd name="connsiteY55696" fmla="*/ 1669995 h 4608812"/>
              <a:gd name="connsiteX55697" fmla="*/ 2026243 w 12184637"/>
              <a:gd name="connsiteY55697" fmla="*/ 1663369 h 4608812"/>
              <a:gd name="connsiteX55698" fmla="*/ 2031029 w 12184637"/>
              <a:gd name="connsiteY55698" fmla="*/ 1657111 h 4608812"/>
              <a:gd name="connsiteX55699" fmla="*/ 2024771 w 12184637"/>
              <a:gd name="connsiteY55699" fmla="*/ 1652325 h 4608812"/>
              <a:gd name="connsiteX55700" fmla="*/ 1976695 w 12184637"/>
              <a:gd name="connsiteY55700" fmla="*/ 1658952 h 4608812"/>
              <a:gd name="connsiteX55701" fmla="*/ 1971909 w 12184637"/>
              <a:gd name="connsiteY55701" fmla="*/ 1665209 h 4608812"/>
              <a:gd name="connsiteX55702" fmla="*/ 1977431 w 12184637"/>
              <a:gd name="connsiteY55702" fmla="*/ 1669995 h 4608812"/>
              <a:gd name="connsiteX55703" fmla="*/ 1978167 w 12184637"/>
              <a:gd name="connsiteY55703" fmla="*/ 1669995 h 4608812"/>
              <a:gd name="connsiteX55704" fmla="*/ 1921183 w 12184637"/>
              <a:gd name="connsiteY55704" fmla="*/ 1674560 h 4608812"/>
              <a:gd name="connsiteX55705" fmla="*/ 1977799 w 12184637"/>
              <a:gd name="connsiteY55705" fmla="*/ 1669995 h 4608812"/>
              <a:gd name="connsiteX55706" fmla="*/ 1982953 w 12184637"/>
              <a:gd name="connsiteY55706" fmla="*/ 1663958 h 4608812"/>
              <a:gd name="connsiteX55707" fmla="*/ 1976916 w 12184637"/>
              <a:gd name="connsiteY55707" fmla="*/ 1658878 h 4608812"/>
              <a:gd name="connsiteX55708" fmla="*/ 1920300 w 12184637"/>
              <a:gd name="connsiteY55708" fmla="*/ 1663443 h 4608812"/>
              <a:gd name="connsiteX55709" fmla="*/ 1915146 w 12184637"/>
              <a:gd name="connsiteY55709" fmla="*/ 1669480 h 4608812"/>
              <a:gd name="connsiteX55710" fmla="*/ 1920741 w 12184637"/>
              <a:gd name="connsiteY55710" fmla="*/ 1674633 h 4608812"/>
              <a:gd name="connsiteX55711" fmla="*/ 1921183 w 12184637"/>
              <a:gd name="connsiteY55711" fmla="*/ 1674560 h 4608812"/>
              <a:gd name="connsiteX55712" fmla="*/ 1856174 w 12184637"/>
              <a:gd name="connsiteY55712" fmla="*/ 1676179 h 4608812"/>
              <a:gd name="connsiteX55713" fmla="*/ 1920889 w 12184637"/>
              <a:gd name="connsiteY55713" fmla="*/ 1674633 h 4608812"/>
              <a:gd name="connsiteX55714" fmla="*/ 1926337 w 12184637"/>
              <a:gd name="connsiteY55714" fmla="*/ 1668891 h 4608812"/>
              <a:gd name="connsiteX55715" fmla="*/ 1920741 w 12184637"/>
              <a:gd name="connsiteY55715" fmla="*/ 1663443 h 4608812"/>
              <a:gd name="connsiteX55716" fmla="*/ 1920668 w 12184637"/>
              <a:gd name="connsiteY55716" fmla="*/ 1663443 h 4608812"/>
              <a:gd name="connsiteX55717" fmla="*/ 1855953 w 12184637"/>
              <a:gd name="connsiteY55717" fmla="*/ 1664989 h 4608812"/>
              <a:gd name="connsiteX55718" fmla="*/ 1850505 w 12184637"/>
              <a:gd name="connsiteY55718" fmla="*/ 1670731 h 4608812"/>
              <a:gd name="connsiteX55719" fmla="*/ 1856100 w 12184637"/>
              <a:gd name="connsiteY55719" fmla="*/ 1676179 h 4608812"/>
              <a:gd name="connsiteX55720" fmla="*/ 1856174 w 12184637"/>
              <a:gd name="connsiteY55720" fmla="*/ 1676179 h 4608812"/>
              <a:gd name="connsiteX55721" fmla="*/ 1861622 w 12184637"/>
              <a:gd name="connsiteY55721" fmla="*/ 1670805 h 4608812"/>
              <a:gd name="connsiteX55722" fmla="*/ 1856247 w 12184637"/>
              <a:gd name="connsiteY55722" fmla="*/ 1665062 h 4608812"/>
              <a:gd name="connsiteX55723" fmla="*/ 1783876 w 12184637"/>
              <a:gd name="connsiteY55723" fmla="*/ 1662706 h 4608812"/>
              <a:gd name="connsiteX55724" fmla="*/ 1778133 w 12184637"/>
              <a:gd name="connsiteY55724" fmla="*/ 1668081 h 4608812"/>
              <a:gd name="connsiteX55725" fmla="*/ 1783508 w 12184637"/>
              <a:gd name="connsiteY55725" fmla="*/ 1673823 h 4608812"/>
              <a:gd name="connsiteX55726" fmla="*/ 1855879 w 12184637"/>
              <a:gd name="connsiteY55726" fmla="*/ 1676179 h 4608812"/>
              <a:gd name="connsiteX55727" fmla="*/ 1856100 w 12184637"/>
              <a:gd name="connsiteY55727" fmla="*/ 1676179 h 4608812"/>
              <a:gd name="connsiteX55728" fmla="*/ 1861622 w 12184637"/>
              <a:gd name="connsiteY55728" fmla="*/ 1670805 h 4608812"/>
              <a:gd name="connsiteX55729" fmla="*/ 1789250 w 12184637"/>
              <a:gd name="connsiteY55729" fmla="*/ 1668670 h 4608812"/>
              <a:gd name="connsiteX55730" fmla="*/ 1784097 w 12184637"/>
              <a:gd name="connsiteY55730" fmla="*/ 1662706 h 4608812"/>
              <a:gd name="connsiteX55731" fmla="*/ 1704805 w 12184637"/>
              <a:gd name="connsiteY55731" fmla="*/ 1656448 h 4608812"/>
              <a:gd name="connsiteX55732" fmla="*/ 1698841 w 12184637"/>
              <a:gd name="connsiteY55732" fmla="*/ 1661528 h 4608812"/>
              <a:gd name="connsiteX55733" fmla="*/ 1703995 w 12184637"/>
              <a:gd name="connsiteY55733" fmla="*/ 1667492 h 4608812"/>
              <a:gd name="connsiteX55734" fmla="*/ 1783287 w 12184637"/>
              <a:gd name="connsiteY55734" fmla="*/ 1673750 h 4608812"/>
              <a:gd name="connsiteX55735" fmla="*/ 1783802 w 12184637"/>
              <a:gd name="connsiteY55735" fmla="*/ 1673750 h 4608812"/>
              <a:gd name="connsiteX55736" fmla="*/ 1789250 w 12184637"/>
              <a:gd name="connsiteY55736" fmla="*/ 1668670 h 4608812"/>
              <a:gd name="connsiteX55737" fmla="*/ 1709958 w 12184637"/>
              <a:gd name="connsiteY55737" fmla="*/ 1662706 h 4608812"/>
              <a:gd name="connsiteX55738" fmla="*/ 1705099 w 12184637"/>
              <a:gd name="connsiteY55738" fmla="*/ 1656522 h 4608812"/>
              <a:gd name="connsiteX55739" fmla="*/ 1619623 w 12184637"/>
              <a:gd name="connsiteY55739" fmla="*/ 1646509 h 4608812"/>
              <a:gd name="connsiteX55740" fmla="*/ 1613438 w 12184637"/>
              <a:gd name="connsiteY55740" fmla="*/ 1651368 h 4608812"/>
              <a:gd name="connsiteX55741" fmla="*/ 1618297 w 12184637"/>
              <a:gd name="connsiteY55741" fmla="*/ 1657553 h 4608812"/>
              <a:gd name="connsiteX55742" fmla="*/ 1703774 w 12184637"/>
              <a:gd name="connsiteY55742" fmla="*/ 1667565 h 4608812"/>
              <a:gd name="connsiteX55743" fmla="*/ 1704436 w 12184637"/>
              <a:gd name="connsiteY55743" fmla="*/ 1667639 h 4608812"/>
              <a:gd name="connsiteX55744" fmla="*/ 1709958 w 12184637"/>
              <a:gd name="connsiteY55744" fmla="*/ 1662706 h 4608812"/>
              <a:gd name="connsiteX55745" fmla="*/ 1624408 w 12184637"/>
              <a:gd name="connsiteY55745" fmla="*/ 1652841 h 4608812"/>
              <a:gd name="connsiteX55746" fmla="*/ 1619696 w 12184637"/>
              <a:gd name="connsiteY55746" fmla="*/ 1646509 h 4608812"/>
              <a:gd name="connsiteX55747" fmla="*/ 1528772 w 12184637"/>
              <a:gd name="connsiteY55747" fmla="*/ 1632815 h 4608812"/>
              <a:gd name="connsiteX55748" fmla="*/ 1522440 w 12184637"/>
              <a:gd name="connsiteY55748" fmla="*/ 1637527 h 4608812"/>
              <a:gd name="connsiteX55749" fmla="*/ 1527152 w 12184637"/>
              <a:gd name="connsiteY55749" fmla="*/ 1643859 h 4608812"/>
              <a:gd name="connsiteX55750" fmla="*/ 1618076 w 12184637"/>
              <a:gd name="connsiteY55750" fmla="*/ 1657553 h 4608812"/>
              <a:gd name="connsiteX55751" fmla="*/ 1618960 w 12184637"/>
              <a:gd name="connsiteY55751" fmla="*/ 1657626 h 4608812"/>
              <a:gd name="connsiteX55752" fmla="*/ 1624408 w 12184637"/>
              <a:gd name="connsiteY55752" fmla="*/ 1652841 h 4608812"/>
              <a:gd name="connsiteX55753" fmla="*/ 1533483 w 12184637"/>
              <a:gd name="connsiteY55753" fmla="*/ 1639294 h 4608812"/>
              <a:gd name="connsiteX55754" fmla="*/ 1528992 w 12184637"/>
              <a:gd name="connsiteY55754" fmla="*/ 1632815 h 4608812"/>
              <a:gd name="connsiteX55755" fmla="*/ 1433356 w 12184637"/>
              <a:gd name="connsiteY55755" fmla="*/ 1615514 h 4608812"/>
              <a:gd name="connsiteX55756" fmla="*/ 1426877 w 12184637"/>
              <a:gd name="connsiteY55756" fmla="*/ 1620005 h 4608812"/>
              <a:gd name="connsiteX55757" fmla="*/ 1431368 w 12184637"/>
              <a:gd name="connsiteY55757" fmla="*/ 1626484 h 4608812"/>
              <a:gd name="connsiteX55758" fmla="*/ 1527005 w 12184637"/>
              <a:gd name="connsiteY55758" fmla="*/ 1643785 h 4608812"/>
              <a:gd name="connsiteX55759" fmla="*/ 1528035 w 12184637"/>
              <a:gd name="connsiteY55759" fmla="*/ 1643859 h 4608812"/>
              <a:gd name="connsiteX55760" fmla="*/ 1533483 w 12184637"/>
              <a:gd name="connsiteY55760" fmla="*/ 1639294 h 4608812"/>
              <a:gd name="connsiteX55761" fmla="*/ 1437847 w 12184637"/>
              <a:gd name="connsiteY55761" fmla="*/ 1622140 h 4608812"/>
              <a:gd name="connsiteX55762" fmla="*/ 1433503 w 12184637"/>
              <a:gd name="connsiteY55762" fmla="*/ 1615587 h 4608812"/>
              <a:gd name="connsiteX55763" fmla="*/ 1335143 w 12184637"/>
              <a:gd name="connsiteY55763" fmla="*/ 1595047 h 4608812"/>
              <a:gd name="connsiteX55764" fmla="*/ 1328590 w 12184637"/>
              <a:gd name="connsiteY55764" fmla="*/ 1599390 h 4608812"/>
              <a:gd name="connsiteX55765" fmla="*/ 1332934 w 12184637"/>
              <a:gd name="connsiteY55765" fmla="*/ 1605943 h 4608812"/>
              <a:gd name="connsiteX55766" fmla="*/ 1431368 w 12184637"/>
              <a:gd name="connsiteY55766" fmla="*/ 1626484 h 4608812"/>
              <a:gd name="connsiteX55767" fmla="*/ 1432546 w 12184637"/>
              <a:gd name="connsiteY55767" fmla="*/ 1626631 h 4608812"/>
              <a:gd name="connsiteX55768" fmla="*/ 1437847 w 12184637"/>
              <a:gd name="connsiteY55768" fmla="*/ 1622140 h 4608812"/>
              <a:gd name="connsiteX55769" fmla="*/ 1339413 w 12184637"/>
              <a:gd name="connsiteY55769" fmla="*/ 1601746 h 4608812"/>
              <a:gd name="connsiteX55770" fmla="*/ 1335290 w 12184637"/>
              <a:gd name="connsiteY55770" fmla="*/ 1595047 h 4608812"/>
              <a:gd name="connsiteX55771" fmla="*/ 1236193 w 12184637"/>
              <a:gd name="connsiteY55771" fmla="*/ 1571708 h 4608812"/>
              <a:gd name="connsiteX55772" fmla="*/ 1229493 w 12184637"/>
              <a:gd name="connsiteY55772" fmla="*/ 1575831 h 4608812"/>
              <a:gd name="connsiteX55773" fmla="*/ 1233616 w 12184637"/>
              <a:gd name="connsiteY55773" fmla="*/ 1582531 h 4608812"/>
              <a:gd name="connsiteX55774" fmla="*/ 1332713 w 12184637"/>
              <a:gd name="connsiteY55774" fmla="*/ 1605869 h 4608812"/>
              <a:gd name="connsiteX55775" fmla="*/ 1334038 w 12184637"/>
              <a:gd name="connsiteY55775" fmla="*/ 1606016 h 4608812"/>
              <a:gd name="connsiteX55776" fmla="*/ 1339413 w 12184637"/>
              <a:gd name="connsiteY55776" fmla="*/ 1601746 h 4608812"/>
              <a:gd name="connsiteX55777" fmla="*/ 1240242 w 12184637"/>
              <a:gd name="connsiteY55777" fmla="*/ 1578629 h 4608812"/>
              <a:gd name="connsiteX55778" fmla="*/ 1236267 w 12184637"/>
              <a:gd name="connsiteY55778" fmla="*/ 1571855 h 4608812"/>
              <a:gd name="connsiteX55779" fmla="*/ 1138569 w 12184637"/>
              <a:gd name="connsiteY55779" fmla="*/ 1546234 h 4608812"/>
              <a:gd name="connsiteX55780" fmla="*/ 1131795 w 12184637"/>
              <a:gd name="connsiteY55780" fmla="*/ 1550210 h 4608812"/>
              <a:gd name="connsiteX55781" fmla="*/ 1135771 w 12184637"/>
              <a:gd name="connsiteY55781" fmla="*/ 1556983 h 4608812"/>
              <a:gd name="connsiteX55782" fmla="*/ 1233469 w 12184637"/>
              <a:gd name="connsiteY55782" fmla="*/ 1582604 h 4608812"/>
              <a:gd name="connsiteX55783" fmla="*/ 1234941 w 12184637"/>
              <a:gd name="connsiteY55783" fmla="*/ 1582825 h 4608812"/>
              <a:gd name="connsiteX55784" fmla="*/ 1240242 w 12184637"/>
              <a:gd name="connsiteY55784" fmla="*/ 1578629 h 4608812"/>
              <a:gd name="connsiteX55785" fmla="*/ 1142544 w 12184637"/>
              <a:gd name="connsiteY55785" fmla="*/ 1553155 h 4608812"/>
              <a:gd name="connsiteX55786" fmla="*/ 1138789 w 12184637"/>
              <a:gd name="connsiteY55786" fmla="*/ 1546234 h 4608812"/>
              <a:gd name="connsiteX55787" fmla="*/ 1044699 w 12184637"/>
              <a:gd name="connsiteY55787" fmla="*/ 1518773 h 4608812"/>
              <a:gd name="connsiteX55788" fmla="*/ 1037778 w 12184637"/>
              <a:gd name="connsiteY55788" fmla="*/ 1522528 h 4608812"/>
              <a:gd name="connsiteX55789" fmla="*/ 1041533 w 12184637"/>
              <a:gd name="connsiteY55789" fmla="*/ 1529448 h 4608812"/>
              <a:gd name="connsiteX55790" fmla="*/ 1135624 w 12184637"/>
              <a:gd name="connsiteY55790" fmla="*/ 1556910 h 4608812"/>
              <a:gd name="connsiteX55791" fmla="*/ 1137243 w 12184637"/>
              <a:gd name="connsiteY55791" fmla="*/ 1557131 h 4608812"/>
              <a:gd name="connsiteX55792" fmla="*/ 1142544 w 12184637"/>
              <a:gd name="connsiteY55792" fmla="*/ 1553155 h 4608812"/>
              <a:gd name="connsiteX55793" fmla="*/ 1048454 w 12184637"/>
              <a:gd name="connsiteY55793" fmla="*/ 1525767 h 4608812"/>
              <a:gd name="connsiteX55794" fmla="*/ 1044699 w 12184637"/>
              <a:gd name="connsiteY55794" fmla="*/ 1518847 h 4608812"/>
              <a:gd name="connsiteX55795" fmla="*/ 954952 w 12184637"/>
              <a:gd name="connsiteY55795" fmla="*/ 1491606 h 4608812"/>
              <a:gd name="connsiteX55796" fmla="*/ 948032 w 12184637"/>
              <a:gd name="connsiteY55796" fmla="*/ 1495361 h 4608812"/>
              <a:gd name="connsiteX55797" fmla="*/ 951787 w 12184637"/>
              <a:gd name="connsiteY55797" fmla="*/ 1502281 h 4608812"/>
              <a:gd name="connsiteX55798" fmla="*/ 1041533 w 12184637"/>
              <a:gd name="connsiteY55798" fmla="*/ 1529522 h 4608812"/>
              <a:gd name="connsiteX55799" fmla="*/ 1043153 w 12184637"/>
              <a:gd name="connsiteY55799" fmla="*/ 1529743 h 4608812"/>
              <a:gd name="connsiteX55800" fmla="*/ 1048454 w 12184637"/>
              <a:gd name="connsiteY55800" fmla="*/ 1525767 h 4608812"/>
              <a:gd name="connsiteX55801" fmla="*/ 958707 w 12184637"/>
              <a:gd name="connsiteY55801" fmla="*/ 1498453 h 4608812"/>
              <a:gd name="connsiteX55802" fmla="*/ 954952 w 12184637"/>
              <a:gd name="connsiteY55802" fmla="*/ 1491532 h 4608812"/>
              <a:gd name="connsiteX55803" fmla="*/ 870359 w 12184637"/>
              <a:gd name="connsiteY55803" fmla="*/ 1466500 h 4608812"/>
              <a:gd name="connsiteX55804" fmla="*/ 863439 w 12184637"/>
              <a:gd name="connsiteY55804" fmla="*/ 1470255 h 4608812"/>
              <a:gd name="connsiteX55805" fmla="*/ 867194 w 12184637"/>
              <a:gd name="connsiteY55805" fmla="*/ 1477176 h 4608812"/>
              <a:gd name="connsiteX55806" fmla="*/ 951787 w 12184637"/>
              <a:gd name="connsiteY55806" fmla="*/ 1502208 h 4608812"/>
              <a:gd name="connsiteX55807" fmla="*/ 953406 w 12184637"/>
              <a:gd name="connsiteY55807" fmla="*/ 1502429 h 4608812"/>
              <a:gd name="connsiteX55808" fmla="*/ 958707 w 12184637"/>
              <a:gd name="connsiteY55808" fmla="*/ 1498453 h 4608812"/>
              <a:gd name="connsiteX55809" fmla="*/ 874261 w 12184637"/>
              <a:gd name="connsiteY55809" fmla="*/ 1472758 h 4608812"/>
              <a:gd name="connsiteX55810" fmla="*/ 869623 w 12184637"/>
              <a:gd name="connsiteY55810" fmla="*/ 1466353 h 4608812"/>
              <a:gd name="connsiteX55811" fmla="*/ 786061 w 12184637"/>
              <a:gd name="connsiteY55811" fmla="*/ 1452954 h 4608812"/>
              <a:gd name="connsiteX55812" fmla="*/ 779656 w 12184637"/>
              <a:gd name="connsiteY55812" fmla="*/ 1457592 h 4608812"/>
              <a:gd name="connsiteX55813" fmla="*/ 784294 w 12184637"/>
              <a:gd name="connsiteY55813" fmla="*/ 1463997 h 4608812"/>
              <a:gd name="connsiteX55814" fmla="*/ 867856 w 12184637"/>
              <a:gd name="connsiteY55814" fmla="*/ 1477397 h 4608812"/>
              <a:gd name="connsiteX55815" fmla="*/ 868813 w 12184637"/>
              <a:gd name="connsiteY55815" fmla="*/ 1477470 h 4608812"/>
              <a:gd name="connsiteX55816" fmla="*/ 874261 w 12184637"/>
              <a:gd name="connsiteY55816" fmla="*/ 1472758 h 4608812"/>
              <a:gd name="connsiteX55817" fmla="*/ 698891 w 12184637"/>
              <a:gd name="connsiteY55817" fmla="*/ 1471507 h 4608812"/>
              <a:gd name="connsiteX55818" fmla="*/ 785693 w 12184637"/>
              <a:gd name="connsiteY55818" fmla="*/ 1463997 h 4608812"/>
              <a:gd name="connsiteX55819" fmla="*/ 790773 w 12184637"/>
              <a:gd name="connsiteY55819" fmla="*/ 1457960 h 4608812"/>
              <a:gd name="connsiteX55820" fmla="*/ 784736 w 12184637"/>
              <a:gd name="connsiteY55820" fmla="*/ 1452880 h 4608812"/>
              <a:gd name="connsiteX55821" fmla="*/ 697934 w 12184637"/>
              <a:gd name="connsiteY55821" fmla="*/ 1460390 h 4608812"/>
              <a:gd name="connsiteX55822" fmla="*/ 692854 w 12184637"/>
              <a:gd name="connsiteY55822" fmla="*/ 1466427 h 4608812"/>
              <a:gd name="connsiteX55823" fmla="*/ 698449 w 12184637"/>
              <a:gd name="connsiteY55823" fmla="*/ 1471507 h 4608812"/>
              <a:gd name="connsiteX55824" fmla="*/ 698891 w 12184637"/>
              <a:gd name="connsiteY55824" fmla="*/ 1471507 h 4608812"/>
              <a:gd name="connsiteX55825" fmla="*/ 608334 w 12184637"/>
              <a:gd name="connsiteY55825" fmla="*/ 1489765 h 4608812"/>
              <a:gd name="connsiteX55826" fmla="*/ 699480 w 12184637"/>
              <a:gd name="connsiteY55826" fmla="*/ 1471433 h 4608812"/>
              <a:gd name="connsiteX55827" fmla="*/ 703824 w 12184637"/>
              <a:gd name="connsiteY55827" fmla="*/ 1464881 h 4608812"/>
              <a:gd name="connsiteX55828" fmla="*/ 697271 w 12184637"/>
              <a:gd name="connsiteY55828" fmla="*/ 1460537 h 4608812"/>
              <a:gd name="connsiteX55829" fmla="*/ 606126 w 12184637"/>
              <a:gd name="connsiteY55829" fmla="*/ 1478869 h 4608812"/>
              <a:gd name="connsiteX55830" fmla="*/ 601782 w 12184637"/>
              <a:gd name="connsiteY55830" fmla="*/ 1485422 h 4608812"/>
              <a:gd name="connsiteX55831" fmla="*/ 607304 w 12184637"/>
              <a:gd name="connsiteY55831" fmla="*/ 1489913 h 4608812"/>
              <a:gd name="connsiteX55832" fmla="*/ 608334 w 12184637"/>
              <a:gd name="connsiteY55832" fmla="*/ 1489765 h 4608812"/>
              <a:gd name="connsiteX55833" fmla="*/ 511667 w 12184637"/>
              <a:gd name="connsiteY55833" fmla="*/ 1508613 h 4608812"/>
              <a:gd name="connsiteX55834" fmla="*/ 608261 w 12184637"/>
              <a:gd name="connsiteY55834" fmla="*/ 1489765 h 4608812"/>
              <a:gd name="connsiteX55835" fmla="*/ 612678 w 12184637"/>
              <a:gd name="connsiteY55835" fmla="*/ 1483213 h 4608812"/>
              <a:gd name="connsiteX55836" fmla="*/ 606126 w 12184637"/>
              <a:gd name="connsiteY55836" fmla="*/ 1478796 h 4608812"/>
              <a:gd name="connsiteX55837" fmla="*/ 509532 w 12184637"/>
              <a:gd name="connsiteY55837" fmla="*/ 1497643 h 4608812"/>
              <a:gd name="connsiteX55838" fmla="*/ 505115 w 12184637"/>
              <a:gd name="connsiteY55838" fmla="*/ 1504196 h 4608812"/>
              <a:gd name="connsiteX55839" fmla="*/ 510636 w 12184637"/>
              <a:gd name="connsiteY55839" fmla="*/ 1508687 h 4608812"/>
              <a:gd name="connsiteX55840" fmla="*/ 511667 w 12184637"/>
              <a:gd name="connsiteY55840" fmla="*/ 1508613 h 4608812"/>
              <a:gd name="connsiteX55841" fmla="*/ 414411 w 12184637"/>
              <a:gd name="connsiteY55841" fmla="*/ 1525546 h 4608812"/>
              <a:gd name="connsiteX55842" fmla="*/ 511594 w 12184637"/>
              <a:gd name="connsiteY55842" fmla="*/ 1508613 h 4608812"/>
              <a:gd name="connsiteX55843" fmla="*/ 516158 w 12184637"/>
              <a:gd name="connsiteY55843" fmla="*/ 1502134 h 4608812"/>
              <a:gd name="connsiteX55844" fmla="*/ 509679 w 12184637"/>
              <a:gd name="connsiteY55844" fmla="*/ 1497569 h 4608812"/>
              <a:gd name="connsiteX55845" fmla="*/ 412497 w 12184637"/>
              <a:gd name="connsiteY55845" fmla="*/ 1514503 h 4608812"/>
              <a:gd name="connsiteX55846" fmla="*/ 407932 w 12184637"/>
              <a:gd name="connsiteY55846" fmla="*/ 1520982 h 4608812"/>
              <a:gd name="connsiteX55847" fmla="*/ 413454 w 12184637"/>
              <a:gd name="connsiteY55847" fmla="*/ 1525620 h 4608812"/>
              <a:gd name="connsiteX55848" fmla="*/ 414411 w 12184637"/>
              <a:gd name="connsiteY55848" fmla="*/ 1525546 h 4608812"/>
              <a:gd name="connsiteX55849" fmla="*/ 321351 w 12184637"/>
              <a:gd name="connsiteY55849" fmla="*/ 1538136 h 4608812"/>
              <a:gd name="connsiteX55850" fmla="*/ 414190 w 12184637"/>
              <a:gd name="connsiteY55850" fmla="*/ 1525620 h 4608812"/>
              <a:gd name="connsiteX55851" fmla="*/ 418976 w 12184637"/>
              <a:gd name="connsiteY55851" fmla="*/ 1519362 h 4608812"/>
              <a:gd name="connsiteX55852" fmla="*/ 412718 w 12184637"/>
              <a:gd name="connsiteY55852" fmla="*/ 1514576 h 4608812"/>
              <a:gd name="connsiteX55853" fmla="*/ 319879 w 12184637"/>
              <a:gd name="connsiteY55853" fmla="*/ 1527092 h 4608812"/>
              <a:gd name="connsiteX55854" fmla="*/ 315093 w 12184637"/>
              <a:gd name="connsiteY55854" fmla="*/ 1533350 h 4608812"/>
              <a:gd name="connsiteX55855" fmla="*/ 320615 w 12184637"/>
              <a:gd name="connsiteY55855" fmla="*/ 1538209 h 4608812"/>
              <a:gd name="connsiteX55856" fmla="*/ 321351 w 12184637"/>
              <a:gd name="connsiteY55856" fmla="*/ 1538136 h 4608812"/>
              <a:gd name="connsiteX55857" fmla="*/ 236758 w 12184637"/>
              <a:gd name="connsiteY55857" fmla="*/ 1546529 h 4608812"/>
              <a:gd name="connsiteX55858" fmla="*/ 321130 w 12184637"/>
              <a:gd name="connsiteY55858" fmla="*/ 1538136 h 4608812"/>
              <a:gd name="connsiteX55859" fmla="*/ 326137 w 12184637"/>
              <a:gd name="connsiteY55859" fmla="*/ 1532025 h 4608812"/>
              <a:gd name="connsiteX55860" fmla="*/ 320026 w 12184637"/>
              <a:gd name="connsiteY55860" fmla="*/ 1527019 h 4608812"/>
              <a:gd name="connsiteX55861" fmla="*/ 235654 w 12184637"/>
              <a:gd name="connsiteY55861" fmla="*/ 1535412 h 4608812"/>
              <a:gd name="connsiteX55862" fmla="*/ 230647 w 12184637"/>
              <a:gd name="connsiteY55862" fmla="*/ 1541523 h 4608812"/>
              <a:gd name="connsiteX55863" fmla="*/ 236243 w 12184637"/>
              <a:gd name="connsiteY55863" fmla="*/ 1546529 h 4608812"/>
              <a:gd name="connsiteX55864" fmla="*/ 236758 w 12184637"/>
              <a:gd name="connsiteY55864" fmla="*/ 1546529 h 4608812"/>
              <a:gd name="connsiteX55865" fmla="*/ 164681 w 12184637"/>
              <a:gd name="connsiteY55865" fmla="*/ 1551093 h 4608812"/>
              <a:gd name="connsiteX55866" fmla="*/ 236611 w 12184637"/>
              <a:gd name="connsiteY55866" fmla="*/ 1546529 h 4608812"/>
              <a:gd name="connsiteX55867" fmla="*/ 241838 w 12184637"/>
              <a:gd name="connsiteY55867" fmla="*/ 1540639 h 4608812"/>
              <a:gd name="connsiteX55868" fmla="*/ 235948 w 12184637"/>
              <a:gd name="connsiteY55868" fmla="*/ 1535412 h 4608812"/>
              <a:gd name="connsiteX55869" fmla="*/ 164092 w 12184637"/>
              <a:gd name="connsiteY55869" fmla="*/ 1539976 h 4608812"/>
              <a:gd name="connsiteX55870" fmla="*/ 158865 w 12184637"/>
              <a:gd name="connsiteY55870" fmla="*/ 1545866 h 4608812"/>
              <a:gd name="connsiteX55871" fmla="*/ 164460 w 12184637"/>
              <a:gd name="connsiteY55871" fmla="*/ 1551093 h 4608812"/>
              <a:gd name="connsiteX55872" fmla="*/ 164681 w 12184637"/>
              <a:gd name="connsiteY55872" fmla="*/ 1551093 h 4608812"/>
              <a:gd name="connsiteX55873" fmla="*/ 108875 w 12184637"/>
              <a:gd name="connsiteY55873" fmla="*/ 1552051 h 4608812"/>
              <a:gd name="connsiteX55874" fmla="*/ 164387 w 12184637"/>
              <a:gd name="connsiteY55874" fmla="*/ 1551020 h 4608812"/>
              <a:gd name="connsiteX55875" fmla="*/ 169835 w 12184637"/>
              <a:gd name="connsiteY55875" fmla="*/ 1545351 h 4608812"/>
              <a:gd name="connsiteX55876" fmla="*/ 164239 w 12184637"/>
              <a:gd name="connsiteY55876" fmla="*/ 1539903 h 4608812"/>
              <a:gd name="connsiteX55877" fmla="*/ 164166 w 12184637"/>
              <a:gd name="connsiteY55877" fmla="*/ 1539903 h 4608812"/>
              <a:gd name="connsiteX55878" fmla="*/ 108654 w 12184637"/>
              <a:gd name="connsiteY55878" fmla="*/ 1540934 h 4608812"/>
              <a:gd name="connsiteX55879" fmla="*/ 103206 w 12184637"/>
              <a:gd name="connsiteY55879" fmla="*/ 1546603 h 4608812"/>
              <a:gd name="connsiteX55880" fmla="*/ 108875 w 12184637"/>
              <a:gd name="connsiteY55880" fmla="*/ 1552051 h 4608812"/>
              <a:gd name="connsiteX55881" fmla="*/ 108875 w 12184637"/>
              <a:gd name="connsiteY55881" fmla="*/ 1552051 h 4608812"/>
              <a:gd name="connsiteX55882" fmla="*/ 114323 w 12184637"/>
              <a:gd name="connsiteY55882" fmla="*/ 1546897 h 4608812"/>
              <a:gd name="connsiteX55883" fmla="*/ 109096 w 12184637"/>
              <a:gd name="connsiteY55883" fmla="*/ 1541007 h 4608812"/>
              <a:gd name="connsiteX55884" fmla="*/ 73830 w 12184637"/>
              <a:gd name="connsiteY55884" fmla="*/ 1538798 h 4608812"/>
              <a:gd name="connsiteX55885" fmla="*/ 67940 w 12184637"/>
              <a:gd name="connsiteY55885" fmla="*/ 1544026 h 4608812"/>
              <a:gd name="connsiteX55886" fmla="*/ 73167 w 12184637"/>
              <a:gd name="connsiteY55886" fmla="*/ 1549916 h 4608812"/>
              <a:gd name="connsiteX55887" fmla="*/ 108433 w 12184637"/>
              <a:gd name="connsiteY55887" fmla="*/ 1552124 h 4608812"/>
              <a:gd name="connsiteX55888" fmla="*/ 108801 w 12184637"/>
              <a:gd name="connsiteY55888" fmla="*/ 1552124 h 4608812"/>
              <a:gd name="connsiteX55889" fmla="*/ 114323 w 12184637"/>
              <a:gd name="connsiteY55889" fmla="*/ 1546897 h 4608812"/>
              <a:gd name="connsiteX55890" fmla="*/ 78836 w 12184637"/>
              <a:gd name="connsiteY55890" fmla="*/ 1545940 h 4608812"/>
              <a:gd name="connsiteX55891" fmla="*/ 75155 w 12184637"/>
              <a:gd name="connsiteY55891" fmla="*/ 1538946 h 4608812"/>
              <a:gd name="connsiteX55892" fmla="*/ 56381 w 12184637"/>
              <a:gd name="connsiteY55892" fmla="*/ 1533130 h 4608812"/>
              <a:gd name="connsiteX55893" fmla="*/ 49387 w 12184637"/>
              <a:gd name="connsiteY55893" fmla="*/ 1536811 h 4608812"/>
              <a:gd name="connsiteX55894" fmla="*/ 53068 w 12184637"/>
              <a:gd name="connsiteY55894" fmla="*/ 1543805 h 4608812"/>
              <a:gd name="connsiteX55895" fmla="*/ 71842 w 12184637"/>
              <a:gd name="connsiteY55895" fmla="*/ 1549621 h 4608812"/>
              <a:gd name="connsiteX55896" fmla="*/ 73536 w 12184637"/>
              <a:gd name="connsiteY55896" fmla="*/ 1549842 h 4608812"/>
              <a:gd name="connsiteX55897" fmla="*/ 78836 w 12184637"/>
              <a:gd name="connsiteY55897" fmla="*/ 1545940 h 4608812"/>
              <a:gd name="connsiteX55898" fmla="*/ 56381 w 12184637"/>
              <a:gd name="connsiteY55898" fmla="*/ 1543731 h 4608812"/>
              <a:gd name="connsiteX55899" fmla="*/ 60062 w 12184637"/>
              <a:gd name="connsiteY55899" fmla="*/ 1536737 h 4608812"/>
              <a:gd name="connsiteX55900" fmla="*/ 29141 w 12184637"/>
              <a:gd name="connsiteY55900" fmla="*/ 1436094 h 4608812"/>
              <a:gd name="connsiteX55901" fmla="*/ 22147 w 12184637"/>
              <a:gd name="connsiteY55901" fmla="*/ 1432413 h 4608812"/>
              <a:gd name="connsiteX55902" fmla="*/ 18465 w 12184637"/>
              <a:gd name="connsiteY55902" fmla="*/ 1439407 h 4608812"/>
              <a:gd name="connsiteX55903" fmla="*/ 49387 w 12184637"/>
              <a:gd name="connsiteY55903" fmla="*/ 1540050 h 4608812"/>
              <a:gd name="connsiteX55904" fmla="*/ 54762 w 12184637"/>
              <a:gd name="connsiteY55904" fmla="*/ 1543952 h 4608812"/>
              <a:gd name="connsiteX55905" fmla="*/ 56381 w 12184637"/>
              <a:gd name="connsiteY55905" fmla="*/ 1543731 h 4608812"/>
              <a:gd name="connsiteX55906" fmla="*/ 25460 w 12184637"/>
              <a:gd name="connsiteY55906" fmla="*/ 1443088 h 4608812"/>
              <a:gd name="connsiteX55907" fmla="*/ 29141 w 12184637"/>
              <a:gd name="connsiteY55907" fmla="*/ 1436094 h 4608812"/>
              <a:gd name="connsiteX55908" fmla="*/ 28625 w 12184637"/>
              <a:gd name="connsiteY55908" fmla="*/ 1434327 h 4608812"/>
              <a:gd name="connsiteX55909" fmla="*/ 21631 w 12184637"/>
              <a:gd name="connsiteY55909" fmla="*/ 1430646 h 4608812"/>
              <a:gd name="connsiteX55910" fmla="*/ 17950 w 12184637"/>
              <a:gd name="connsiteY55910" fmla="*/ 1437640 h 4608812"/>
              <a:gd name="connsiteX55911" fmla="*/ 18465 w 12184637"/>
              <a:gd name="connsiteY55911" fmla="*/ 1439407 h 4608812"/>
              <a:gd name="connsiteX55912" fmla="*/ 23840 w 12184637"/>
              <a:gd name="connsiteY55912" fmla="*/ 1443309 h 4608812"/>
              <a:gd name="connsiteX55913" fmla="*/ 25460 w 12184637"/>
              <a:gd name="connsiteY55913" fmla="*/ 1443088 h 4608812"/>
              <a:gd name="connsiteX55914" fmla="*/ 24134 w 12184637"/>
              <a:gd name="connsiteY55914" fmla="*/ 1441469 h 4608812"/>
              <a:gd name="connsiteX55915" fmla="*/ 28773 w 12184637"/>
              <a:gd name="connsiteY55915" fmla="*/ 1435063 h 4608812"/>
              <a:gd name="connsiteX55916" fmla="*/ 25533 w 12184637"/>
              <a:gd name="connsiteY55916" fmla="*/ 1414375 h 4608812"/>
              <a:gd name="connsiteX55917" fmla="*/ 19128 w 12184637"/>
              <a:gd name="connsiteY55917" fmla="*/ 1409737 h 4608812"/>
              <a:gd name="connsiteX55918" fmla="*/ 14490 w 12184637"/>
              <a:gd name="connsiteY55918" fmla="*/ 1416142 h 4608812"/>
              <a:gd name="connsiteX55919" fmla="*/ 17729 w 12184637"/>
              <a:gd name="connsiteY55919" fmla="*/ 1436830 h 4608812"/>
              <a:gd name="connsiteX55920" fmla="*/ 23251 w 12184637"/>
              <a:gd name="connsiteY55920" fmla="*/ 1441542 h 4608812"/>
              <a:gd name="connsiteX55921" fmla="*/ 24134 w 12184637"/>
              <a:gd name="connsiteY55921" fmla="*/ 1441469 h 4608812"/>
              <a:gd name="connsiteX55922" fmla="*/ 20895 w 12184637"/>
              <a:gd name="connsiteY55922" fmla="*/ 1420780 h 4608812"/>
              <a:gd name="connsiteX55923" fmla="*/ 25533 w 12184637"/>
              <a:gd name="connsiteY55923" fmla="*/ 1414375 h 4608812"/>
              <a:gd name="connsiteX55924" fmla="*/ 11103 w 12184637"/>
              <a:gd name="connsiteY55924" fmla="*/ 1323377 h 4608812"/>
              <a:gd name="connsiteX55925" fmla="*/ 4698 w 12184637"/>
              <a:gd name="connsiteY55925" fmla="*/ 1318739 h 4608812"/>
              <a:gd name="connsiteX55926" fmla="*/ 60 w 12184637"/>
              <a:gd name="connsiteY55926" fmla="*/ 1325144 h 4608812"/>
              <a:gd name="connsiteX55927" fmla="*/ 14416 w 12184637"/>
              <a:gd name="connsiteY55927" fmla="*/ 1416216 h 4608812"/>
              <a:gd name="connsiteX55928" fmla="*/ 19938 w 12184637"/>
              <a:gd name="connsiteY55928" fmla="*/ 1420928 h 4608812"/>
              <a:gd name="connsiteX55929" fmla="*/ 20895 w 12184637"/>
              <a:gd name="connsiteY55929" fmla="*/ 1420780 h 4608812"/>
              <a:gd name="connsiteX55930" fmla="*/ 11177 w 12184637"/>
              <a:gd name="connsiteY55930" fmla="*/ 1324334 h 4608812"/>
              <a:gd name="connsiteX55931" fmla="*/ 11913 w 12184637"/>
              <a:gd name="connsiteY55931" fmla="*/ 1209408 h 4608812"/>
              <a:gd name="connsiteX55932" fmla="*/ 6391 w 12184637"/>
              <a:gd name="connsiteY55932" fmla="*/ 1203813 h 4608812"/>
              <a:gd name="connsiteX55933" fmla="*/ 6318 w 12184637"/>
              <a:gd name="connsiteY55933" fmla="*/ 1203813 h 4608812"/>
              <a:gd name="connsiteX55934" fmla="*/ 796 w 12184637"/>
              <a:gd name="connsiteY55934" fmla="*/ 1209335 h 4608812"/>
              <a:gd name="connsiteX55935" fmla="*/ 60 w 12184637"/>
              <a:gd name="connsiteY55935" fmla="*/ 1324260 h 4608812"/>
              <a:gd name="connsiteX55936" fmla="*/ 5581 w 12184637"/>
              <a:gd name="connsiteY55936" fmla="*/ 1329856 h 4608812"/>
              <a:gd name="connsiteX55937" fmla="*/ 5655 w 12184637"/>
              <a:gd name="connsiteY55937" fmla="*/ 1329856 h 4608812"/>
              <a:gd name="connsiteX55938" fmla="*/ 11177 w 12184637"/>
              <a:gd name="connsiteY55938" fmla="*/ 1324334 h 4608812"/>
              <a:gd name="connsiteX55939" fmla="*/ 11766 w 12184637"/>
              <a:gd name="connsiteY55939" fmla="*/ 1210513 h 4608812"/>
              <a:gd name="connsiteX55940" fmla="*/ 27816 w 12184637"/>
              <a:gd name="connsiteY55940" fmla="*/ 1139613 h 4608812"/>
              <a:gd name="connsiteX55941" fmla="*/ 23619 w 12184637"/>
              <a:gd name="connsiteY55941" fmla="*/ 1132914 h 4608812"/>
              <a:gd name="connsiteX55942" fmla="*/ 16919 w 12184637"/>
              <a:gd name="connsiteY55942" fmla="*/ 1137110 h 4608812"/>
              <a:gd name="connsiteX55943" fmla="*/ 869 w 12184637"/>
              <a:gd name="connsiteY55943" fmla="*/ 1208009 h 4608812"/>
              <a:gd name="connsiteX55944" fmla="*/ 5066 w 12184637"/>
              <a:gd name="connsiteY55944" fmla="*/ 1214709 h 4608812"/>
              <a:gd name="connsiteX55945" fmla="*/ 6318 w 12184637"/>
              <a:gd name="connsiteY55945" fmla="*/ 1214856 h 4608812"/>
              <a:gd name="connsiteX55946" fmla="*/ 11766 w 12184637"/>
              <a:gd name="connsiteY55946" fmla="*/ 1210513 h 4608812"/>
              <a:gd name="connsiteX55947" fmla="*/ 27742 w 12184637"/>
              <a:gd name="connsiteY55947" fmla="*/ 1139761 h 4608812"/>
              <a:gd name="connsiteX55948" fmla="*/ 37902 w 12184637"/>
              <a:gd name="connsiteY55948" fmla="*/ 1099194 h 4608812"/>
              <a:gd name="connsiteX55949" fmla="*/ 33853 w 12184637"/>
              <a:gd name="connsiteY55949" fmla="*/ 1092421 h 4608812"/>
              <a:gd name="connsiteX55950" fmla="*/ 27079 w 12184637"/>
              <a:gd name="connsiteY55950" fmla="*/ 1096470 h 4608812"/>
              <a:gd name="connsiteX55951" fmla="*/ 16919 w 12184637"/>
              <a:gd name="connsiteY55951" fmla="*/ 1137037 h 4608812"/>
              <a:gd name="connsiteX55952" fmla="*/ 20969 w 12184637"/>
              <a:gd name="connsiteY55952" fmla="*/ 1143810 h 4608812"/>
              <a:gd name="connsiteX55953" fmla="*/ 22367 w 12184637"/>
              <a:gd name="connsiteY55953" fmla="*/ 1143957 h 4608812"/>
              <a:gd name="connsiteX55954" fmla="*/ 27742 w 12184637"/>
              <a:gd name="connsiteY55954" fmla="*/ 1139761 h 4608812"/>
              <a:gd name="connsiteX55955" fmla="*/ 37681 w 12184637"/>
              <a:gd name="connsiteY55955" fmla="*/ 1099931 h 4608812"/>
              <a:gd name="connsiteX55956" fmla="*/ 70370 w 12184637"/>
              <a:gd name="connsiteY55956" fmla="*/ 1019681 h 4608812"/>
              <a:gd name="connsiteX55957" fmla="*/ 67278 w 12184637"/>
              <a:gd name="connsiteY55957" fmla="*/ 1012393 h 4608812"/>
              <a:gd name="connsiteX55958" fmla="*/ 59989 w 12184637"/>
              <a:gd name="connsiteY55958" fmla="*/ 1015485 h 4608812"/>
              <a:gd name="connsiteX55959" fmla="*/ 27300 w 12184637"/>
              <a:gd name="connsiteY55959" fmla="*/ 1095734 h 4608812"/>
              <a:gd name="connsiteX55960" fmla="*/ 30392 w 12184637"/>
              <a:gd name="connsiteY55960" fmla="*/ 1103023 h 4608812"/>
              <a:gd name="connsiteX55961" fmla="*/ 32527 w 12184637"/>
              <a:gd name="connsiteY55961" fmla="*/ 1103465 h 4608812"/>
              <a:gd name="connsiteX55962" fmla="*/ 37681 w 12184637"/>
              <a:gd name="connsiteY55962" fmla="*/ 1099931 h 4608812"/>
              <a:gd name="connsiteX55963" fmla="*/ 70517 w 12184637"/>
              <a:gd name="connsiteY55963" fmla="*/ 1019387 h 4608812"/>
              <a:gd name="connsiteX55964" fmla="*/ 78542 w 12184637"/>
              <a:gd name="connsiteY55964" fmla="*/ 995975 h 4608812"/>
              <a:gd name="connsiteX55965" fmla="*/ 75082 w 12184637"/>
              <a:gd name="connsiteY55965" fmla="*/ 988907 h 4608812"/>
              <a:gd name="connsiteX55966" fmla="*/ 68014 w 12184637"/>
              <a:gd name="connsiteY55966" fmla="*/ 992367 h 4608812"/>
              <a:gd name="connsiteX55967" fmla="*/ 59989 w 12184637"/>
              <a:gd name="connsiteY55967" fmla="*/ 1015779 h 4608812"/>
              <a:gd name="connsiteX55968" fmla="*/ 63449 w 12184637"/>
              <a:gd name="connsiteY55968" fmla="*/ 1022847 h 4608812"/>
              <a:gd name="connsiteX55969" fmla="*/ 65290 w 12184637"/>
              <a:gd name="connsiteY55969" fmla="*/ 1023142 h 4608812"/>
              <a:gd name="connsiteX55970" fmla="*/ 70517 w 12184637"/>
              <a:gd name="connsiteY55970" fmla="*/ 1019387 h 4608812"/>
              <a:gd name="connsiteX55971" fmla="*/ 78247 w 12184637"/>
              <a:gd name="connsiteY55971" fmla="*/ 996564 h 4608812"/>
              <a:gd name="connsiteX55972" fmla="*/ 88113 w 12184637"/>
              <a:gd name="connsiteY55972" fmla="*/ 976023 h 4608812"/>
              <a:gd name="connsiteX55973" fmla="*/ 85536 w 12184637"/>
              <a:gd name="connsiteY55973" fmla="*/ 968587 h 4608812"/>
              <a:gd name="connsiteX55974" fmla="*/ 78100 w 12184637"/>
              <a:gd name="connsiteY55974" fmla="*/ 971164 h 4608812"/>
              <a:gd name="connsiteX55975" fmla="*/ 68235 w 12184637"/>
              <a:gd name="connsiteY55975" fmla="*/ 991704 h 4608812"/>
              <a:gd name="connsiteX55976" fmla="*/ 70811 w 12184637"/>
              <a:gd name="connsiteY55976" fmla="*/ 999140 h 4608812"/>
              <a:gd name="connsiteX55977" fmla="*/ 73241 w 12184637"/>
              <a:gd name="connsiteY55977" fmla="*/ 999656 h 4608812"/>
              <a:gd name="connsiteX55978" fmla="*/ 78247 w 12184637"/>
              <a:gd name="connsiteY55978" fmla="*/ 996564 h 4608812"/>
              <a:gd name="connsiteX55979" fmla="*/ 87966 w 12184637"/>
              <a:gd name="connsiteY55979" fmla="*/ 976317 h 4608812"/>
              <a:gd name="connsiteX55980" fmla="*/ 123084 w 12184637"/>
              <a:gd name="connsiteY55980" fmla="*/ 913001 h 4608812"/>
              <a:gd name="connsiteX55981" fmla="*/ 120875 w 12184637"/>
              <a:gd name="connsiteY55981" fmla="*/ 905418 h 4608812"/>
              <a:gd name="connsiteX55982" fmla="*/ 113292 w 12184637"/>
              <a:gd name="connsiteY55982" fmla="*/ 907627 h 4608812"/>
              <a:gd name="connsiteX55983" fmla="*/ 78174 w 12184637"/>
              <a:gd name="connsiteY55983" fmla="*/ 970943 h 4608812"/>
              <a:gd name="connsiteX55984" fmla="*/ 80382 w 12184637"/>
              <a:gd name="connsiteY55984" fmla="*/ 978526 h 4608812"/>
              <a:gd name="connsiteX55985" fmla="*/ 83107 w 12184637"/>
              <a:gd name="connsiteY55985" fmla="*/ 979189 h 4608812"/>
              <a:gd name="connsiteX55986" fmla="*/ 87966 w 12184637"/>
              <a:gd name="connsiteY55986" fmla="*/ 976317 h 4608812"/>
              <a:gd name="connsiteX55987" fmla="*/ 122127 w 12184637"/>
              <a:gd name="connsiteY55987" fmla="*/ 914327 h 4608812"/>
              <a:gd name="connsiteX55988" fmla="*/ 130373 w 12184637"/>
              <a:gd name="connsiteY55988" fmla="*/ 906375 h 4608812"/>
              <a:gd name="connsiteX55989" fmla="*/ 130520 w 12184637"/>
              <a:gd name="connsiteY55989" fmla="*/ 898498 h 4608812"/>
              <a:gd name="connsiteX55990" fmla="*/ 122642 w 12184637"/>
              <a:gd name="connsiteY55990" fmla="*/ 898350 h 4608812"/>
              <a:gd name="connsiteX55991" fmla="*/ 114396 w 12184637"/>
              <a:gd name="connsiteY55991" fmla="*/ 906302 h 4608812"/>
              <a:gd name="connsiteX55992" fmla="*/ 114249 w 12184637"/>
              <a:gd name="connsiteY55992" fmla="*/ 914179 h 4608812"/>
              <a:gd name="connsiteX55993" fmla="*/ 118298 w 12184637"/>
              <a:gd name="connsiteY55993" fmla="*/ 915873 h 4608812"/>
              <a:gd name="connsiteX55994" fmla="*/ 122127 w 12184637"/>
              <a:gd name="connsiteY55994" fmla="*/ 914327 h 4608812"/>
              <a:gd name="connsiteX55995" fmla="*/ 131035 w 12184637"/>
              <a:gd name="connsiteY55995" fmla="*/ 905565 h 4608812"/>
              <a:gd name="connsiteX55996" fmla="*/ 135011 w 12184637"/>
              <a:gd name="connsiteY55996" fmla="*/ 899896 h 4608812"/>
              <a:gd name="connsiteX55997" fmla="*/ 133686 w 12184637"/>
              <a:gd name="connsiteY55997" fmla="*/ 892166 h 4608812"/>
              <a:gd name="connsiteX55998" fmla="*/ 125955 w 12184637"/>
              <a:gd name="connsiteY55998" fmla="*/ 893491 h 4608812"/>
              <a:gd name="connsiteX55999" fmla="*/ 121980 w 12184637"/>
              <a:gd name="connsiteY55999" fmla="*/ 899160 h 4608812"/>
              <a:gd name="connsiteX56000" fmla="*/ 123305 w 12184637"/>
              <a:gd name="connsiteY56000" fmla="*/ 906891 h 4608812"/>
              <a:gd name="connsiteX56001" fmla="*/ 126544 w 12184637"/>
              <a:gd name="connsiteY56001" fmla="*/ 907921 h 4608812"/>
              <a:gd name="connsiteX56002" fmla="*/ 131035 w 12184637"/>
              <a:gd name="connsiteY56002" fmla="*/ 905565 h 4608812"/>
              <a:gd name="connsiteX56003" fmla="*/ 135011 w 12184637"/>
              <a:gd name="connsiteY56003" fmla="*/ 899896 h 4608812"/>
              <a:gd name="connsiteX56004" fmla="*/ 185148 w 12184637"/>
              <a:gd name="connsiteY56004" fmla="*/ 829071 h 4608812"/>
              <a:gd name="connsiteX56005" fmla="*/ 183823 w 12184637"/>
              <a:gd name="connsiteY56005" fmla="*/ 821267 h 4608812"/>
              <a:gd name="connsiteX56006" fmla="*/ 176019 w 12184637"/>
              <a:gd name="connsiteY56006" fmla="*/ 822592 h 4608812"/>
              <a:gd name="connsiteX56007" fmla="*/ 125882 w 12184637"/>
              <a:gd name="connsiteY56007" fmla="*/ 893417 h 4608812"/>
              <a:gd name="connsiteX56008" fmla="*/ 127207 w 12184637"/>
              <a:gd name="connsiteY56008" fmla="*/ 901222 h 4608812"/>
              <a:gd name="connsiteX56009" fmla="*/ 130446 w 12184637"/>
              <a:gd name="connsiteY56009" fmla="*/ 902252 h 4608812"/>
              <a:gd name="connsiteX56010" fmla="*/ 135011 w 12184637"/>
              <a:gd name="connsiteY56010" fmla="*/ 899896 h 4608812"/>
              <a:gd name="connsiteX56011" fmla="*/ 182940 w 12184637"/>
              <a:gd name="connsiteY56011" fmla="*/ 830911 h 4608812"/>
              <a:gd name="connsiteX56012" fmla="*/ 202376 w 12184637"/>
              <a:gd name="connsiteY56012" fmla="*/ 821929 h 4608812"/>
              <a:gd name="connsiteX56013" fmla="*/ 205100 w 12184637"/>
              <a:gd name="connsiteY56013" fmla="*/ 814567 h 4608812"/>
              <a:gd name="connsiteX56014" fmla="*/ 197664 w 12184637"/>
              <a:gd name="connsiteY56014" fmla="*/ 811843 h 4608812"/>
              <a:gd name="connsiteX56015" fmla="*/ 178228 w 12184637"/>
              <a:gd name="connsiteY56015" fmla="*/ 820825 h 4608812"/>
              <a:gd name="connsiteX56016" fmla="*/ 175504 w 12184637"/>
              <a:gd name="connsiteY56016" fmla="*/ 828261 h 4608812"/>
              <a:gd name="connsiteX56017" fmla="*/ 180584 w 12184637"/>
              <a:gd name="connsiteY56017" fmla="*/ 831500 h 4608812"/>
              <a:gd name="connsiteX56018" fmla="*/ 182940 w 12184637"/>
              <a:gd name="connsiteY56018" fmla="*/ 830911 h 4608812"/>
              <a:gd name="connsiteX56019" fmla="*/ 200977 w 12184637"/>
              <a:gd name="connsiteY56019" fmla="*/ 822371 h 4608812"/>
              <a:gd name="connsiteX56020" fmla="*/ 227555 w 12184637"/>
              <a:gd name="connsiteY56020" fmla="*/ 817733 h 4608812"/>
              <a:gd name="connsiteX56021" fmla="*/ 232120 w 12184637"/>
              <a:gd name="connsiteY56021" fmla="*/ 811254 h 4608812"/>
              <a:gd name="connsiteX56022" fmla="*/ 225641 w 12184637"/>
              <a:gd name="connsiteY56022" fmla="*/ 806689 h 4608812"/>
              <a:gd name="connsiteX56023" fmla="*/ 199063 w 12184637"/>
              <a:gd name="connsiteY56023" fmla="*/ 811328 h 4608812"/>
              <a:gd name="connsiteX56024" fmla="*/ 194498 w 12184637"/>
              <a:gd name="connsiteY56024" fmla="*/ 817806 h 4608812"/>
              <a:gd name="connsiteX56025" fmla="*/ 200020 w 12184637"/>
              <a:gd name="connsiteY56025" fmla="*/ 822445 h 4608812"/>
              <a:gd name="connsiteX56026" fmla="*/ 200977 w 12184637"/>
              <a:gd name="connsiteY56026" fmla="*/ 822371 h 4608812"/>
              <a:gd name="connsiteX56027" fmla="*/ 227040 w 12184637"/>
              <a:gd name="connsiteY56027" fmla="*/ 817806 h 4608812"/>
              <a:gd name="connsiteX56028" fmla="*/ 262894 w 12184637"/>
              <a:gd name="connsiteY56028" fmla="*/ 814641 h 4608812"/>
              <a:gd name="connsiteX56029" fmla="*/ 267974 w 12184637"/>
              <a:gd name="connsiteY56029" fmla="*/ 808604 h 4608812"/>
              <a:gd name="connsiteX56030" fmla="*/ 261937 w 12184637"/>
              <a:gd name="connsiteY56030" fmla="*/ 803524 h 4608812"/>
              <a:gd name="connsiteX56031" fmla="*/ 226083 w 12184637"/>
              <a:gd name="connsiteY56031" fmla="*/ 806689 h 4608812"/>
              <a:gd name="connsiteX56032" fmla="*/ 221003 w 12184637"/>
              <a:gd name="connsiteY56032" fmla="*/ 812726 h 4608812"/>
              <a:gd name="connsiteX56033" fmla="*/ 226598 w 12184637"/>
              <a:gd name="connsiteY56033" fmla="*/ 817806 h 4608812"/>
              <a:gd name="connsiteX56034" fmla="*/ 227040 w 12184637"/>
              <a:gd name="connsiteY56034" fmla="*/ 817806 h 4608812"/>
              <a:gd name="connsiteX56035" fmla="*/ 262526 w 12184637"/>
              <a:gd name="connsiteY56035" fmla="*/ 814714 h 4608812"/>
              <a:gd name="connsiteX56036" fmla="*/ 308173 w 12184637"/>
              <a:gd name="connsiteY56036" fmla="*/ 813904 h 4608812"/>
              <a:gd name="connsiteX56037" fmla="*/ 313621 w 12184637"/>
              <a:gd name="connsiteY56037" fmla="*/ 808235 h 4608812"/>
              <a:gd name="connsiteX56038" fmla="*/ 308025 w 12184637"/>
              <a:gd name="connsiteY56038" fmla="*/ 802787 h 4608812"/>
              <a:gd name="connsiteX56039" fmla="*/ 307952 w 12184637"/>
              <a:gd name="connsiteY56039" fmla="*/ 802787 h 4608812"/>
              <a:gd name="connsiteX56040" fmla="*/ 262305 w 12184637"/>
              <a:gd name="connsiteY56040" fmla="*/ 803597 h 4608812"/>
              <a:gd name="connsiteX56041" fmla="*/ 256857 w 12184637"/>
              <a:gd name="connsiteY56041" fmla="*/ 809266 h 4608812"/>
              <a:gd name="connsiteX56042" fmla="*/ 262526 w 12184637"/>
              <a:gd name="connsiteY56042" fmla="*/ 814714 h 4608812"/>
              <a:gd name="connsiteX56043" fmla="*/ 262526 w 12184637"/>
              <a:gd name="connsiteY56043" fmla="*/ 814714 h 4608812"/>
              <a:gd name="connsiteX56044" fmla="*/ 369574 w 12184637"/>
              <a:gd name="connsiteY56044" fmla="*/ 810960 h 4608812"/>
              <a:gd name="connsiteX56045" fmla="*/ 364274 w 12184637"/>
              <a:gd name="connsiteY56045" fmla="*/ 805143 h 4608812"/>
              <a:gd name="connsiteX56046" fmla="*/ 308320 w 12184637"/>
              <a:gd name="connsiteY56046" fmla="*/ 802787 h 4608812"/>
              <a:gd name="connsiteX56047" fmla="*/ 302504 w 12184637"/>
              <a:gd name="connsiteY56047" fmla="*/ 808088 h 4608812"/>
              <a:gd name="connsiteX56048" fmla="*/ 307805 w 12184637"/>
              <a:gd name="connsiteY56048" fmla="*/ 813904 h 4608812"/>
              <a:gd name="connsiteX56049" fmla="*/ 363758 w 12184637"/>
              <a:gd name="connsiteY56049" fmla="*/ 816260 h 4608812"/>
              <a:gd name="connsiteX56050" fmla="*/ 364053 w 12184637"/>
              <a:gd name="connsiteY56050" fmla="*/ 816260 h 4608812"/>
              <a:gd name="connsiteX56051" fmla="*/ 369574 w 12184637"/>
              <a:gd name="connsiteY56051" fmla="*/ 810960 h 4608812"/>
              <a:gd name="connsiteX56052" fmla="*/ 368691 w 12184637"/>
              <a:gd name="connsiteY56052" fmla="*/ 813757 h 4608812"/>
              <a:gd name="connsiteX56053" fmla="*/ 414926 w 12184637"/>
              <a:gd name="connsiteY56053" fmla="*/ 744478 h 4608812"/>
              <a:gd name="connsiteX56054" fmla="*/ 413380 w 12184637"/>
              <a:gd name="connsiteY56054" fmla="*/ 736747 h 4608812"/>
              <a:gd name="connsiteX56055" fmla="*/ 405650 w 12184637"/>
              <a:gd name="connsiteY56055" fmla="*/ 738293 h 4608812"/>
              <a:gd name="connsiteX56056" fmla="*/ 359414 w 12184637"/>
              <a:gd name="connsiteY56056" fmla="*/ 807573 h 4608812"/>
              <a:gd name="connsiteX56057" fmla="*/ 360960 w 12184637"/>
              <a:gd name="connsiteY56057" fmla="*/ 815303 h 4608812"/>
              <a:gd name="connsiteX56058" fmla="*/ 364126 w 12184637"/>
              <a:gd name="connsiteY56058" fmla="*/ 816260 h 4608812"/>
              <a:gd name="connsiteX56059" fmla="*/ 368691 w 12184637"/>
              <a:gd name="connsiteY56059" fmla="*/ 813757 h 4608812"/>
              <a:gd name="connsiteX56060" fmla="*/ 414485 w 12184637"/>
              <a:gd name="connsiteY56060" fmla="*/ 745140 h 4608812"/>
              <a:gd name="connsiteX56061" fmla="*/ 465285 w 12184637"/>
              <a:gd name="connsiteY56061" fmla="*/ 686904 h 4608812"/>
              <a:gd name="connsiteX56062" fmla="*/ 464769 w 12184637"/>
              <a:gd name="connsiteY56062" fmla="*/ 679027 h 4608812"/>
              <a:gd name="connsiteX56063" fmla="*/ 456891 w 12184637"/>
              <a:gd name="connsiteY56063" fmla="*/ 679542 h 4608812"/>
              <a:gd name="connsiteX56064" fmla="*/ 406091 w 12184637"/>
              <a:gd name="connsiteY56064" fmla="*/ 737778 h 4608812"/>
              <a:gd name="connsiteX56065" fmla="*/ 406607 w 12184637"/>
              <a:gd name="connsiteY56065" fmla="*/ 745656 h 4608812"/>
              <a:gd name="connsiteX56066" fmla="*/ 410288 w 12184637"/>
              <a:gd name="connsiteY56066" fmla="*/ 747055 h 4608812"/>
              <a:gd name="connsiteX56067" fmla="*/ 414485 w 12184637"/>
              <a:gd name="connsiteY56067" fmla="*/ 745140 h 4608812"/>
              <a:gd name="connsiteX56068" fmla="*/ 464769 w 12184637"/>
              <a:gd name="connsiteY56068" fmla="*/ 687346 h 4608812"/>
              <a:gd name="connsiteX56069" fmla="*/ 519987 w 12184637"/>
              <a:gd name="connsiteY56069" fmla="*/ 637945 h 4608812"/>
              <a:gd name="connsiteX56070" fmla="*/ 520428 w 12184637"/>
              <a:gd name="connsiteY56070" fmla="*/ 630067 h 4608812"/>
              <a:gd name="connsiteX56071" fmla="*/ 512551 w 12184637"/>
              <a:gd name="connsiteY56071" fmla="*/ 629626 h 4608812"/>
              <a:gd name="connsiteX56072" fmla="*/ 457333 w 12184637"/>
              <a:gd name="connsiteY56072" fmla="*/ 679027 h 4608812"/>
              <a:gd name="connsiteX56073" fmla="*/ 456891 w 12184637"/>
              <a:gd name="connsiteY56073" fmla="*/ 686904 h 4608812"/>
              <a:gd name="connsiteX56074" fmla="*/ 461088 w 12184637"/>
              <a:gd name="connsiteY56074" fmla="*/ 688745 h 4608812"/>
              <a:gd name="connsiteX56075" fmla="*/ 464769 w 12184637"/>
              <a:gd name="connsiteY56075" fmla="*/ 687346 h 4608812"/>
              <a:gd name="connsiteX56076" fmla="*/ 519545 w 12184637"/>
              <a:gd name="connsiteY56076" fmla="*/ 638387 h 4608812"/>
              <a:gd name="connsiteX56077" fmla="*/ 579106 w 12184637"/>
              <a:gd name="connsiteY56077" fmla="*/ 595759 h 4608812"/>
              <a:gd name="connsiteX56078" fmla="*/ 580431 w 12184637"/>
              <a:gd name="connsiteY56078" fmla="*/ 587955 h 4608812"/>
              <a:gd name="connsiteX56079" fmla="*/ 572627 w 12184637"/>
              <a:gd name="connsiteY56079" fmla="*/ 586630 h 4608812"/>
              <a:gd name="connsiteX56080" fmla="*/ 513066 w 12184637"/>
              <a:gd name="connsiteY56080" fmla="*/ 629257 h 4608812"/>
              <a:gd name="connsiteX56081" fmla="*/ 511741 w 12184637"/>
              <a:gd name="connsiteY56081" fmla="*/ 637062 h 4608812"/>
              <a:gd name="connsiteX56082" fmla="*/ 516305 w 12184637"/>
              <a:gd name="connsiteY56082" fmla="*/ 639417 h 4608812"/>
              <a:gd name="connsiteX56083" fmla="*/ 519545 w 12184637"/>
              <a:gd name="connsiteY56083" fmla="*/ 638387 h 4608812"/>
              <a:gd name="connsiteX56084" fmla="*/ 648827 w 12184637"/>
              <a:gd name="connsiteY56084" fmla="*/ 599293 h 4608812"/>
              <a:gd name="connsiteX56085" fmla="*/ 643894 w 12184637"/>
              <a:gd name="connsiteY56085" fmla="*/ 593182 h 4608812"/>
              <a:gd name="connsiteX56086" fmla="*/ 576456 w 12184637"/>
              <a:gd name="connsiteY56086" fmla="*/ 585746 h 4608812"/>
              <a:gd name="connsiteX56087" fmla="*/ 570271 w 12184637"/>
              <a:gd name="connsiteY56087" fmla="*/ 590679 h 4608812"/>
              <a:gd name="connsiteX56088" fmla="*/ 575204 w 12184637"/>
              <a:gd name="connsiteY56088" fmla="*/ 596863 h 4608812"/>
              <a:gd name="connsiteX56089" fmla="*/ 642643 w 12184637"/>
              <a:gd name="connsiteY56089" fmla="*/ 604299 h 4608812"/>
              <a:gd name="connsiteX56090" fmla="*/ 643305 w 12184637"/>
              <a:gd name="connsiteY56090" fmla="*/ 604373 h 4608812"/>
              <a:gd name="connsiteX56091" fmla="*/ 648827 w 12184637"/>
              <a:gd name="connsiteY56091" fmla="*/ 599293 h 4608812"/>
              <a:gd name="connsiteX56092" fmla="*/ 730402 w 12184637"/>
              <a:gd name="connsiteY56092" fmla="*/ 619907 h 4608812"/>
              <a:gd name="connsiteX56093" fmla="*/ 726279 w 12184637"/>
              <a:gd name="connsiteY56093" fmla="*/ 613134 h 4608812"/>
              <a:gd name="connsiteX56094" fmla="*/ 644557 w 12184637"/>
              <a:gd name="connsiteY56094" fmla="*/ 593182 h 4608812"/>
              <a:gd name="connsiteX56095" fmla="*/ 637784 w 12184637"/>
              <a:gd name="connsiteY56095" fmla="*/ 597305 h 4608812"/>
              <a:gd name="connsiteX56096" fmla="*/ 641907 w 12184637"/>
              <a:gd name="connsiteY56096" fmla="*/ 604078 h 4608812"/>
              <a:gd name="connsiteX56097" fmla="*/ 723628 w 12184637"/>
              <a:gd name="connsiteY56097" fmla="*/ 624030 h 4608812"/>
              <a:gd name="connsiteX56098" fmla="*/ 724954 w 12184637"/>
              <a:gd name="connsiteY56098" fmla="*/ 624177 h 4608812"/>
              <a:gd name="connsiteX56099" fmla="*/ 730402 w 12184637"/>
              <a:gd name="connsiteY56099" fmla="*/ 619907 h 4608812"/>
              <a:gd name="connsiteX56100" fmla="*/ 819191 w 12184637"/>
              <a:gd name="connsiteY56100" fmla="*/ 654805 h 4608812"/>
              <a:gd name="connsiteX56101" fmla="*/ 815952 w 12184637"/>
              <a:gd name="connsiteY56101" fmla="*/ 647590 h 4608812"/>
              <a:gd name="connsiteX56102" fmla="*/ 727015 w 12184637"/>
              <a:gd name="connsiteY56102" fmla="*/ 613355 h 4608812"/>
              <a:gd name="connsiteX56103" fmla="*/ 719800 w 12184637"/>
              <a:gd name="connsiteY56103" fmla="*/ 616594 h 4608812"/>
              <a:gd name="connsiteX56104" fmla="*/ 723039 w 12184637"/>
              <a:gd name="connsiteY56104" fmla="*/ 623809 h 4608812"/>
              <a:gd name="connsiteX56105" fmla="*/ 811976 w 12184637"/>
              <a:gd name="connsiteY56105" fmla="*/ 658044 h 4608812"/>
              <a:gd name="connsiteX56106" fmla="*/ 814038 w 12184637"/>
              <a:gd name="connsiteY56106" fmla="*/ 658412 h 4608812"/>
              <a:gd name="connsiteX56107" fmla="*/ 819191 w 12184637"/>
              <a:gd name="connsiteY56107" fmla="*/ 654805 h 4608812"/>
              <a:gd name="connsiteX56108" fmla="*/ 908054 w 12184637"/>
              <a:gd name="connsiteY56108" fmla="*/ 705899 h 4608812"/>
              <a:gd name="connsiteX56109" fmla="*/ 905919 w 12184637"/>
              <a:gd name="connsiteY56109" fmla="*/ 698316 h 4608812"/>
              <a:gd name="connsiteX56110" fmla="*/ 816688 w 12184637"/>
              <a:gd name="connsiteY56110" fmla="*/ 648031 h 4608812"/>
              <a:gd name="connsiteX56111" fmla="*/ 809105 w 12184637"/>
              <a:gd name="connsiteY56111" fmla="*/ 650166 h 4608812"/>
              <a:gd name="connsiteX56112" fmla="*/ 811240 w 12184637"/>
              <a:gd name="connsiteY56112" fmla="*/ 657750 h 4608812"/>
              <a:gd name="connsiteX56113" fmla="*/ 900471 w 12184637"/>
              <a:gd name="connsiteY56113" fmla="*/ 708034 h 4608812"/>
              <a:gd name="connsiteX56114" fmla="*/ 903269 w 12184637"/>
              <a:gd name="connsiteY56114" fmla="*/ 708771 h 4608812"/>
              <a:gd name="connsiteX56115" fmla="*/ 908054 w 12184637"/>
              <a:gd name="connsiteY56115" fmla="*/ 705899 h 4608812"/>
              <a:gd name="connsiteX56116" fmla="*/ 989923 w 12184637"/>
              <a:gd name="connsiteY56116" fmla="*/ 774884 h 4608812"/>
              <a:gd name="connsiteX56117" fmla="*/ 989187 w 12184637"/>
              <a:gd name="connsiteY56117" fmla="*/ 767006 h 4608812"/>
              <a:gd name="connsiteX56118" fmla="*/ 906729 w 12184637"/>
              <a:gd name="connsiteY56118" fmla="*/ 698831 h 4608812"/>
              <a:gd name="connsiteX56119" fmla="*/ 898852 w 12184637"/>
              <a:gd name="connsiteY56119" fmla="*/ 699568 h 4608812"/>
              <a:gd name="connsiteX56120" fmla="*/ 899588 w 12184637"/>
              <a:gd name="connsiteY56120" fmla="*/ 707445 h 4608812"/>
              <a:gd name="connsiteX56121" fmla="*/ 982046 w 12184637"/>
              <a:gd name="connsiteY56121" fmla="*/ 775620 h 4608812"/>
              <a:gd name="connsiteX56122" fmla="*/ 985653 w 12184637"/>
              <a:gd name="connsiteY56122" fmla="*/ 776872 h 4608812"/>
              <a:gd name="connsiteX56123" fmla="*/ 989923 w 12184637"/>
              <a:gd name="connsiteY56123" fmla="*/ 774884 h 4608812"/>
              <a:gd name="connsiteX56124" fmla="*/ 1057804 w 12184637"/>
              <a:gd name="connsiteY56124" fmla="*/ 863600 h 4608812"/>
              <a:gd name="connsiteX56125" fmla="*/ 1058761 w 12184637"/>
              <a:gd name="connsiteY56125" fmla="*/ 855796 h 4608812"/>
              <a:gd name="connsiteX56126" fmla="*/ 990071 w 12184637"/>
              <a:gd name="connsiteY56126" fmla="*/ 767890 h 4608812"/>
              <a:gd name="connsiteX56127" fmla="*/ 982267 w 12184637"/>
              <a:gd name="connsiteY56127" fmla="*/ 766933 h 4608812"/>
              <a:gd name="connsiteX56128" fmla="*/ 981309 w 12184637"/>
              <a:gd name="connsiteY56128" fmla="*/ 774737 h 4608812"/>
              <a:gd name="connsiteX56129" fmla="*/ 1050000 w 12184637"/>
              <a:gd name="connsiteY56129" fmla="*/ 862643 h 4608812"/>
              <a:gd name="connsiteX56130" fmla="*/ 1054417 w 12184637"/>
              <a:gd name="connsiteY56130" fmla="*/ 864778 h 4608812"/>
              <a:gd name="connsiteX56131" fmla="*/ 1057804 w 12184637"/>
              <a:gd name="connsiteY56131" fmla="*/ 863600 h 4608812"/>
              <a:gd name="connsiteX56132" fmla="*/ 1111254 w 12184637"/>
              <a:gd name="connsiteY56132" fmla="*/ 967262 h 4608812"/>
              <a:gd name="connsiteX56133" fmla="*/ 1113610 w 12184637"/>
              <a:gd name="connsiteY56133" fmla="*/ 959752 h 4608812"/>
              <a:gd name="connsiteX56134" fmla="*/ 1059350 w 12184637"/>
              <a:gd name="connsiteY56134" fmla="*/ 856680 h 4608812"/>
              <a:gd name="connsiteX56135" fmla="*/ 1051841 w 12184637"/>
              <a:gd name="connsiteY56135" fmla="*/ 854324 h 4608812"/>
              <a:gd name="connsiteX56136" fmla="*/ 1049485 w 12184637"/>
              <a:gd name="connsiteY56136" fmla="*/ 861833 h 4608812"/>
              <a:gd name="connsiteX56137" fmla="*/ 1103745 w 12184637"/>
              <a:gd name="connsiteY56137" fmla="*/ 964906 h 4608812"/>
              <a:gd name="connsiteX56138" fmla="*/ 1108751 w 12184637"/>
              <a:gd name="connsiteY56138" fmla="*/ 967851 h 4608812"/>
              <a:gd name="connsiteX56139" fmla="*/ 1111254 w 12184637"/>
              <a:gd name="connsiteY56139" fmla="*/ 967262 h 4608812"/>
              <a:gd name="connsiteX56140" fmla="*/ 1149612 w 12184637"/>
              <a:gd name="connsiteY56140" fmla="*/ 1081451 h 4608812"/>
              <a:gd name="connsiteX56141" fmla="*/ 1153072 w 12184637"/>
              <a:gd name="connsiteY56141" fmla="*/ 1074383 h 4608812"/>
              <a:gd name="connsiteX56142" fmla="*/ 1113978 w 12184637"/>
              <a:gd name="connsiteY56142" fmla="*/ 960488 h 4608812"/>
              <a:gd name="connsiteX56143" fmla="*/ 1106911 w 12184637"/>
              <a:gd name="connsiteY56143" fmla="*/ 957028 h 4608812"/>
              <a:gd name="connsiteX56144" fmla="*/ 1103450 w 12184637"/>
              <a:gd name="connsiteY56144" fmla="*/ 964096 h 4608812"/>
              <a:gd name="connsiteX56145" fmla="*/ 1142544 w 12184637"/>
              <a:gd name="connsiteY56145" fmla="*/ 1077991 h 4608812"/>
              <a:gd name="connsiteX56146" fmla="*/ 1147845 w 12184637"/>
              <a:gd name="connsiteY56146" fmla="*/ 1081746 h 4608812"/>
              <a:gd name="connsiteX56147" fmla="*/ 1149612 w 12184637"/>
              <a:gd name="connsiteY56147" fmla="*/ 1081451 h 4608812"/>
              <a:gd name="connsiteX56148" fmla="*/ 1172141 w 12184637"/>
              <a:gd name="connsiteY56148" fmla="*/ 1201825 h 4608812"/>
              <a:gd name="connsiteX56149" fmla="*/ 1176558 w 12184637"/>
              <a:gd name="connsiteY56149" fmla="*/ 1195273 h 4608812"/>
              <a:gd name="connsiteX56150" fmla="*/ 1153293 w 12184637"/>
              <a:gd name="connsiteY56150" fmla="*/ 1075046 h 4608812"/>
              <a:gd name="connsiteX56151" fmla="*/ 1146741 w 12184637"/>
              <a:gd name="connsiteY56151" fmla="*/ 1070629 h 4608812"/>
              <a:gd name="connsiteX56152" fmla="*/ 1142323 w 12184637"/>
              <a:gd name="connsiteY56152" fmla="*/ 1077181 h 4608812"/>
              <a:gd name="connsiteX56153" fmla="*/ 1165588 w 12184637"/>
              <a:gd name="connsiteY56153" fmla="*/ 1197408 h 4608812"/>
              <a:gd name="connsiteX56154" fmla="*/ 1171110 w 12184637"/>
              <a:gd name="connsiteY56154" fmla="*/ 1201899 h 4608812"/>
              <a:gd name="connsiteX56155" fmla="*/ 1172141 w 12184637"/>
              <a:gd name="connsiteY56155" fmla="*/ 1201825 h 4608812"/>
              <a:gd name="connsiteX56156" fmla="*/ 1178178 w 12184637"/>
              <a:gd name="connsiteY56156" fmla="*/ 1324040 h 4608812"/>
              <a:gd name="connsiteX56157" fmla="*/ 1183405 w 12184637"/>
              <a:gd name="connsiteY56157" fmla="*/ 1318150 h 4608812"/>
              <a:gd name="connsiteX56158" fmla="*/ 1176632 w 12184637"/>
              <a:gd name="connsiteY56158" fmla="*/ 1196009 h 4608812"/>
              <a:gd name="connsiteX56159" fmla="*/ 1170742 w 12184637"/>
              <a:gd name="connsiteY56159" fmla="*/ 1190782 h 4608812"/>
              <a:gd name="connsiteX56160" fmla="*/ 1165515 w 12184637"/>
              <a:gd name="connsiteY56160" fmla="*/ 1196671 h 4608812"/>
              <a:gd name="connsiteX56161" fmla="*/ 1172288 w 12184637"/>
              <a:gd name="connsiteY56161" fmla="*/ 1318812 h 4608812"/>
              <a:gd name="connsiteX56162" fmla="*/ 1177883 w 12184637"/>
              <a:gd name="connsiteY56162" fmla="*/ 1324040 h 4608812"/>
              <a:gd name="connsiteX56163" fmla="*/ 1178178 w 12184637"/>
              <a:gd name="connsiteY56163" fmla="*/ 1324040 h 4608812"/>
              <a:gd name="connsiteX56164" fmla="*/ 1172509 w 12184637"/>
              <a:gd name="connsiteY56164" fmla="*/ 1438818 h 4608812"/>
              <a:gd name="connsiteX56165" fmla="*/ 1183405 w 12184637"/>
              <a:gd name="connsiteY56165" fmla="*/ 1319033 h 4608812"/>
              <a:gd name="connsiteX56166" fmla="*/ 1178325 w 12184637"/>
              <a:gd name="connsiteY56166" fmla="*/ 1312996 h 4608812"/>
              <a:gd name="connsiteX56167" fmla="*/ 1172288 w 12184637"/>
              <a:gd name="connsiteY56167" fmla="*/ 1318076 h 4608812"/>
              <a:gd name="connsiteX56168" fmla="*/ 1161392 w 12184637"/>
              <a:gd name="connsiteY56168" fmla="*/ 1437861 h 4608812"/>
              <a:gd name="connsiteX56169" fmla="*/ 1166472 w 12184637"/>
              <a:gd name="connsiteY56169" fmla="*/ 1443898 h 4608812"/>
              <a:gd name="connsiteX56170" fmla="*/ 1167061 w 12184637"/>
              <a:gd name="connsiteY56170" fmla="*/ 1443898 h 4608812"/>
              <a:gd name="connsiteX56171" fmla="*/ 1172509 w 12184637"/>
              <a:gd name="connsiteY56171" fmla="*/ 1438818 h 4608812"/>
              <a:gd name="connsiteX56172" fmla="*/ 1142544 w 12184637"/>
              <a:gd name="connsiteY56172" fmla="*/ 1553008 h 4608812"/>
              <a:gd name="connsiteX56173" fmla="*/ 1172288 w 12184637"/>
              <a:gd name="connsiteY56173" fmla="*/ 1439702 h 4608812"/>
              <a:gd name="connsiteX56174" fmla="*/ 1168312 w 12184637"/>
              <a:gd name="connsiteY56174" fmla="*/ 1432928 h 4608812"/>
              <a:gd name="connsiteX56175" fmla="*/ 1161539 w 12184637"/>
              <a:gd name="connsiteY56175" fmla="*/ 1436904 h 4608812"/>
              <a:gd name="connsiteX56176" fmla="*/ 1131795 w 12184637"/>
              <a:gd name="connsiteY56176" fmla="*/ 1550210 h 4608812"/>
              <a:gd name="connsiteX56177" fmla="*/ 1135771 w 12184637"/>
              <a:gd name="connsiteY56177" fmla="*/ 1556983 h 4608812"/>
              <a:gd name="connsiteX56178" fmla="*/ 1137243 w 12184637"/>
              <a:gd name="connsiteY56178" fmla="*/ 1557204 h 4608812"/>
              <a:gd name="connsiteX56179" fmla="*/ 1142544 w 12184637"/>
              <a:gd name="connsiteY56179" fmla="*/ 1553008 h 4608812"/>
              <a:gd name="connsiteX56180" fmla="*/ 1092407 w 12184637"/>
              <a:gd name="connsiteY56180" fmla="*/ 1656522 h 4608812"/>
              <a:gd name="connsiteX56181" fmla="*/ 1142250 w 12184637"/>
              <a:gd name="connsiteY56181" fmla="*/ 1554038 h 4608812"/>
              <a:gd name="connsiteX56182" fmla="*/ 1139673 w 12184637"/>
              <a:gd name="connsiteY56182" fmla="*/ 1546603 h 4608812"/>
              <a:gd name="connsiteX56183" fmla="*/ 1132237 w 12184637"/>
              <a:gd name="connsiteY56183" fmla="*/ 1549179 h 4608812"/>
              <a:gd name="connsiteX56184" fmla="*/ 1082394 w 12184637"/>
              <a:gd name="connsiteY56184" fmla="*/ 1651663 h 4608812"/>
              <a:gd name="connsiteX56185" fmla="*/ 1084971 w 12184637"/>
              <a:gd name="connsiteY56185" fmla="*/ 1659099 h 4608812"/>
              <a:gd name="connsiteX56186" fmla="*/ 1087474 w 12184637"/>
              <a:gd name="connsiteY56186" fmla="*/ 1659688 h 4608812"/>
              <a:gd name="connsiteX56187" fmla="*/ 1092407 w 12184637"/>
              <a:gd name="connsiteY56187" fmla="*/ 1656522 h 4608812"/>
              <a:gd name="connsiteX56188" fmla="*/ 1020698 w 12184637"/>
              <a:gd name="connsiteY56188" fmla="*/ 1745164 h 4608812"/>
              <a:gd name="connsiteX56189" fmla="*/ 1091744 w 12184637"/>
              <a:gd name="connsiteY56189" fmla="*/ 1657626 h 4608812"/>
              <a:gd name="connsiteX56190" fmla="*/ 1090934 w 12184637"/>
              <a:gd name="connsiteY56190" fmla="*/ 1649822 h 4608812"/>
              <a:gd name="connsiteX56191" fmla="*/ 1083130 w 12184637"/>
              <a:gd name="connsiteY56191" fmla="*/ 1650632 h 4608812"/>
              <a:gd name="connsiteX56192" fmla="*/ 1012084 w 12184637"/>
              <a:gd name="connsiteY56192" fmla="*/ 1738170 h 4608812"/>
              <a:gd name="connsiteX56193" fmla="*/ 1012894 w 12184637"/>
              <a:gd name="connsiteY56193" fmla="*/ 1745974 h 4608812"/>
              <a:gd name="connsiteX56194" fmla="*/ 1016428 w 12184637"/>
              <a:gd name="connsiteY56194" fmla="*/ 1747226 h 4608812"/>
              <a:gd name="connsiteX56195" fmla="*/ 1020698 w 12184637"/>
              <a:gd name="connsiteY56195" fmla="*/ 1745164 h 4608812"/>
              <a:gd name="connsiteX56196" fmla="*/ 933602 w 12184637"/>
              <a:gd name="connsiteY56196" fmla="*/ 1817536 h 4608812"/>
              <a:gd name="connsiteX56197" fmla="*/ 1019888 w 12184637"/>
              <a:gd name="connsiteY56197" fmla="*/ 1745901 h 4608812"/>
              <a:gd name="connsiteX56198" fmla="*/ 1020624 w 12184637"/>
              <a:gd name="connsiteY56198" fmla="*/ 1738023 h 4608812"/>
              <a:gd name="connsiteX56199" fmla="*/ 1012747 w 12184637"/>
              <a:gd name="connsiteY56199" fmla="*/ 1737287 h 4608812"/>
              <a:gd name="connsiteX56200" fmla="*/ 926460 w 12184637"/>
              <a:gd name="connsiteY56200" fmla="*/ 1808922 h 4608812"/>
              <a:gd name="connsiteX56201" fmla="*/ 925724 w 12184637"/>
              <a:gd name="connsiteY56201" fmla="*/ 1816800 h 4608812"/>
              <a:gd name="connsiteX56202" fmla="*/ 930068 w 12184637"/>
              <a:gd name="connsiteY56202" fmla="*/ 1818787 h 4608812"/>
              <a:gd name="connsiteX56203" fmla="*/ 933602 w 12184637"/>
              <a:gd name="connsiteY56203" fmla="*/ 1817536 h 4608812"/>
              <a:gd name="connsiteX56204" fmla="*/ 837229 w 12184637"/>
              <a:gd name="connsiteY56204" fmla="*/ 1872827 h 4608812"/>
              <a:gd name="connsiteX56205" fmla="*/ 932865 w 12184637"/>
              <a:gd name="connsiteY56205" fmla="*/ 1818051 h 4608812"/>
              <a:gd name="connsiteX56206" fmla="*/ 934927 w 12184637"/>
              <a:gd name="connsiteY56206" fmla="*/ 1810468 h 4608812"/>
              <a:gd name="connsiteX56207" fmla="*/ 927344 w 12184637"/>
              <a:gd name="connsiteY56207" fmla="*/ 1808407 h 4608812"/>
              <a:gd name="connsiteX56208" fmla="*/ 831707 w 12184637"/>
              <a:gd name="connsiteY56208" fmla="*/ 1863182 h 4608812"/>
              <a:gd name="connsiteX56209" fmla="*/ 829646 w 12184637"/>
              <a:gd name="connsiteY56209" fmla="*/ 1870765 h 4608812"/>
              <a:gd name="connsiteX56210" fmla="*/ 834505 w 12184637"/>
              <a:gd name="connsiteY56210" fmla="*/ 1873563 h 4608812"/>
              <a:gd name="connsiteX56211" fmla="*/ 837229 w 12184637"/>
              <a:gd name="connsiteY56211" fmla="*/ 1872827 h 4608812"/>
              <a:gd name="connsiteX56212" fmla="*/ 737396 w 12184637"/>
              <a:gd name="connsiteY56212" fmla="*/ 1910227 h 4608812"/>
              <a:gd name="connsiteX56213" fmla="*/ 836419 w 12184637"/>
              <a:gd name="connsiteY56213" fmla="*/ 1873195 h 4608812"/>
              <a:gd name="connsiteX56214" fmla="*/ 839658 w 12184637"/>
              <a:gd name="connsiteY56214" fmla="*/ 1866054 h 4608812"/>
              <a:gd name="connsiteX56215" fmla="*/ 832517 w 12184637"/>
              <a:gd name="connsiteY56215" fmla="*/ 1862814 h 4608812"/>
              <a:gd name="connsiteX56216" fmla="*/ 733494 w 12184637"/>
              <a:gd name="connsiteY56216" fmla="*/ 1899847 h 4608812"/>
              <a:gd name="connsiteX56217" fmla="*/ 730254 w 12184637"/>
              <a:gd name="connsiteY56217" fmla="*/ 1906988 h 4608812"/>
              <a:gd name="connsiteX56218" fmla="*/ 735482 w 12184637"/>
              <a:gd name="connsiteY56218" fmla="*/ 1910596 h 4608812"/>
              <a:gd name="connsiteX56219" fmla="*/ 737396 w 12184637"/>
              <a:gd name="connsiteY56219" fmla="*/ 1910227 h 4608812"/>
              <a:gd name="connsiteX56220" fmla="*/ 640140 w 12184637"/>
              <a:gd name="connsiteY56220" fmla="*/ 1928854 h 4608812"/>
              <a:gd name="connsiteX56221" fmla="*/ 736512 w 12184637"/>
              <a:gd name="connsiteY56221" fmla="*/ 1910522 h 4608812"/>
              <a:gd name="connsiteX56222" fmla="*/ 740930 w 12184637"/>
              <a:gd name="connsiteY56222" fmla="*/ 1903969 h 4608812"/>
              <a:gd name="connsiteX56223" fmla="*/ 734377 w 12184637"/>
              <a:gd name="connsiteY56223" fmla="*/ 1899552 h 4608812"/>
              <a:gd name="connsiteX56224" fmla="*/ 638005 w 12184637"/>
              <a:gd name="connsiteY56224" fmla="*/ 1917884 h 4608812"/>
              <a:gd name="connsiteX56225" fmla="*/ 633587 w 12184637"/>
              <a:gd name="connsiteY56225" fmla="*/ 1924437 h 4608812"/>
              <a:gd name="connsiteX56226" fmla="*/ 639109 w 12184637"/>
              <a:gd name="connsiteY56226" fmla="*/ 1929001 h 4608812"/>
              <a:gd name="connsiteX56227" fmla="*/ 640140 w 12184637"/>
              <a:gd name="connsiteY56227" fmla="*/ 1928854 h 4608812"/>
              <a:gd name="connsiteX56228" fmla="*/ 643600 w 12184637"/>
              <a:gd name="connsiteY56228" fmla="*/ 1926645 h 4608812"/>
              <a:gd name="connsiteX56229" fmla="*/ 642422 w 12184637"/>
              <a:gd name="connsiteY56229" fmla="*/ 1918841 h 4608812"/>
              <a:gd name="connsiteX56230" fmla="*/ 564381 w 12184637"/>
              <a:gd name="connsiteY56230" fmla="*/ 1861194 h 4608812"/>
              <a:gd name="connsiteX56231" fmla="*/ 556577 w 12184637"/>
              <a:gd name="connsiteY56231" fmla="*/ 1862372 h 4608812"/>
              <a:gd name="connsiteX56232" fmla="*/ 557755 w 12184637"/>
              <a:gd name="connsiteY56232" fmla="*/ 1870176 h 4608812"/>
              <a:gd name="connsiteX56233" fmla="*/ 635796 w 12184637"/>
              <a:gd name="connsiteY56233" fmla="*/ 1927823 h 4608812"/>
              <a:gd name="connsiteX56234" fmla="*/ 639182 w 12184637"/>
              <a:gd name="connsiteY56234" fmla="*/ 1928928 h 4608812"/>
              <a:gd name="connsiteX56235" fmla="*/ 643600 w 12184637"/>
              <a:gd name="connsiteY56235" fmla="*/ 1926645 h 4608812"/>
              <a:gd name="connsiteX56236" fmla="*/ 565118 w 12184637"/>
              <a:gd name="connsiteY56236" fmla="*/ 1869514 h 4608812"/>
              <a:gd name="connsiteX56237" fmla="*/ 564823 w 12184637"/>
              <a:gd name="connsiteY56237" fmla="*/ 1861636 h 4608812"/>
              <a:gd name="connsiteX56238" fmla="*/ 492746 w 12184637"/>
              <a:gd name="connsiteY56238" fmla="*/ 1794786 h 4608812"/>
              <a:gd name="connsiteX56239" fmla="*/ 484868 w 12184637"/>
              <a:gd name="connsiteY56239" fmla="*/ 1795081 h 4608812"/>
              <a:gd name="connsiteX56240" fmla="*/ 485163 w 12184637"/>
              <a:gd name="connsiteY56240" fmla="*/ 1802958 h 4608812"/>
              <a:gd name="connsiteX56241" fmla="*/ 557240 w 12184637"/>
              <a:gd name="connsiteY56241" fmla="*/ 1869808 h 4608812"/>
              <a:gd name="connsiteX56242" fmla="*/ 561068 w 12184637"/>
              <a:gd name="connsiteY56242" fmla="*/ 1871281 h 4608812"/>
              <a:gd name="connsiteX56243" fmla="*/ 565118 w 12184637"/>
              <a:gd name="connsiteY56243" fmla="*/ 1869514 h 4608812"/>
              <a:gd name="connsiteX56244" fmla="*/ 492525 w 12184637"/>
              <a:gd name="connsiteY56244" fmla="*/ 1803106 h 4608812"/>
              <a:gd name="connsiteX56245" fmla="*/ 493188 w 12184637"/>
              <a:gd name="connsiteY56245" fmla="*/ 1795228 h 4608812"/>
              <a:gd name="connsiteX56246" fmla="*/ 428252 w 12184637"/>
              <a:gd name="connsiteY56246" fmla="*/ 1718145 h 4608812"/>
              <a:gd name="connsiteX56247" fmla="*/ 420374 w 12184637"/>
              <a:gd name="connsiteY56247" fmla="*/ 1717482 h 4608812"/>
              <a:gd name="connsiteX56248" fmla="*/ 419712 w 12184637"/>
              <a:gd name="connsiteY56248" fmla="*/ 1725360 h 4608812"/>
              <a:gd name="connsiteX56249" fmla="*/ 484647 w 12184637"/>
              <a:gd name="connsiteY56249" fmla="*/ 1802517 h 4608812"/>
              <a:gd name="connsiteX56250" fmla="*/ 488918 w 12184637"/>
              <a:gd name="connsiteY56250" fmla="*/ 1804505 h 4608812"/>
              <a:gd name="connsiteX56251" fmla="*/ 492525 w 12184637"/>
              <a:gd name="connsiteY56251" fmla="*/ 1803106 h 4608812"/>
              <a:gd name="connsiteX56252" fmla="*/ 341009 w 12184637"/>
              <a:gd name="connsiteY56252" fmla="*/ 1734931 h 4608812"/>
              <a:gd name="connsiteX56253" fmla="*/ 424571 w 12184637"/>
              <a:gd name="connsiteY56253" fmla="*/ 1727274 h 4608812"/>
              <a:gd name="connsiteX56254" fmla="*/ 429577 w 12184637"/>
              <a:gd name="connsiteY56254" fmla="*/ 1721237 h 4608812"/>
              <a:gd name="connsiteX56255" fmla="*/ 423540 w 12184637"/>
              <a:gd name="connsiteY56255" fmla="*/ 1716230 h 4608812"/>
              <a:gd name="connsiteX56256" fmla="*/ 339978 w 12184637"/>
              <a:gd name="connsiteY56256" fmla="*/ 1723887 h 4608812"/>
              <a:gd name="connsiteX56257" fmla="*/ 334971 w 12184637"/>
              <a:gd name="connsiteY56257" fmla="*/ 1729924 h 4608812"/>
              <a:gd name="connsiteX56258" fmla="*/ 340567 w 12184637"/>
              <a:gd name="connsiteY56258" fmla="*/ 1735004 h 4608812"/>
              <a:gd name="connsiteX56259" fmla="*/ 341009 w 12184637"/>
              <a:gd name="connsiteY56259" fmla="*/ 1734931 h 4608812"/>
              <a:gd name="connsiteX56260" fmla="*/ 340567 w 12184637"/>
              <a:gd name="connsiteY56260" fmla="*/ 1735004 h 4608812"/>
              <a:gd name="connsiteX56261" fmla="*/ 346089 w 12184637"/>
              <a:gd name="connsiteY56261" fmla="*/ 1729409 h 4608812"/>
              <a:gd name="connsiteX56262" fmla="*/ 340493 w 12184637"/>
              <a:gd name="connsiteY56262" fmla="*/ 1723887 h 4608812"/>
              <a:gd name="connsiteX56263" fmla="*/ 267533 w 12184637"/>
              <a:gd name="connsiteY56263" fmla="*/ 1724403 h 4608812"/>
              <a:gd name="connsiteX56264" fmla="*/ 262011 w 12184637"/>
              <a:gd name="connsiteY56264" fmla="*/ 1729998 h 4608812"/>
              <a:gd name="connsiteX56265" fmla="*/ 267606 w 12184637"/>
              <a:gd name="connsiteY56265" fmla="*/ 1735520 h 4608812"/>
              <a:gd name="connsiteX56266" fmla="*/ 340567 w 12184637"/>
              <a:gd name="connsiteY56266" fmla="*/ 1735004 h 4608812"/>
              <a:gd name="connsiteX56267" fmla="*/ 270625 w 12184637"/>
              <a:gd name="connsiteY56267" fmla="*/ 1734636 h 4608812"/>
              <a:gd name="connsiteX56268" fmla="*/ 272245 w 12184637"/>
              <a:gd name="connsiteY56268" fmla="*/ 1726906 h 4608812"/>
              <a:gd name="connsiteX56269" fmla="*/ 216806 w 12184637"/>
              <a:gd name="connsiteY56269" fmla="*/ 1641871 h 4608812"/>
              <a:gd name="connsiteX56270" fmla="*/ 209076 w 12184637"/>
              <a:gd name="connsiteY56270" fmla="*/ 1640251 h 4608812"/>
              <a:gd name="connsiteX56271" fmla="*/ 207456 w 12184637"/>
              <a:gd name="connsiteY56271" fmla="*/ 1647982 h 4608812"/>
              <a:gd name="connsiteX56272" fmla="*/ 262894 w 12184637"/>
              <a:gd name="connsiteY56272" fmla="*/ 1733016 h 4608812"/>
              <a:gd name="connsiteX56273" fmla="*/ 267606 w 12184637"/>
              <a:gd name="connsiteY56273" fmla="*/ 1735520 h 4608812"/>
              <a:gd name="connsiteX56274" fmla="*/ 270625 w 12184637"/>
              <a:gd name="connsiteY56274" fmla="*/ 1734636 h 4608812"/>
              <a:gd name="connsiteX56275" fmla="*/ 214524 w 12184637"/>
              <a:gd name="connsiteY56275" fmla="*/ 1649969 h 4608812"/>
              <a:gd name="connsiteX56276" fmla="*/ 217101 w 12184637"/>
              <a:gd name="connsiteY56276" fmla="*/ 1642534 h 4608812"/>
              <a:gd name="connsiteX56277" fmla="*/ 169319 w 12184637"/>
              <a:gd name="connsiteY56277" fmla="*/ 1543069 h 4608812"/>
              <a:gd name="connsiteX56278" fmla="*/ 161883 w 12184637"/>
              <a:gd name="connsiteY56278" fmla="*/ 1540492 h 4608812"/>
              <a:gd name="connsiteX56279" fmla="*/ 159307 w 12184637"/>
              <a:gd name="connsiteY56279" fmla="*/ 1547928 h 4608812"/>
              <a:gd name="connsiteX56280" fmla="*/ 207088 w 12184637"/>
              <a:gd name="connsiteY56280" fmla="*/ 1647393 h 4608812"/>
              <a:gd name="connsiteX56281" fmla="*/ 212168 w 12184637"/>
              <a:gd name="connsiteY56281" fmla="*/ 1650558 h 4608812"/>
              <a:gd name="connsiteX56282" fmla="*/ 214524 w 12184637"/>
              <a:gd name="connsiteY56282" fmla="*/ 1649969 h 4608812"/>
              <a:gd name="connsiteX56283" fmla="*/ 166080 w 12184637"/>
              <a:gd name="connsiteY56283" fmla="*/ 1550799 h 4608812"/>
              <a:gd name="connsiteX56284" fmla="*/ 169614 w 12184637"/>
              <a:gd name="connsiteY56284" fmla="*/ 1543731 h 4608812"/>
              <a:gd name="connsiteX56285" fmla="*/ 133244 w 12184637"/>
              <a:gd name="connsiteY56285" fmla="*/ 1434327 h 4608812"/>
              <a:gd name="connsiteX56286" fmla="*/ 126176 w 12184637"/>
              <a:gd name="connsiteY56286" fmla="*/ 1430793 h 4608812"/>
              <a:gd name="connsiteX56287" fmla="*/ 122642 w 12184637"/>
              <a:gd name="connsiteY56287" fmla="*/ 1437861 h 4608812"/>
              <a:gd name="connsiteX56288" fmla="*/ 159012 w 12184637"/>
              <a:gd name="connsiteY56288" fmla="*/ 1547265 h 4608812"/>
              <a:gd name="connsiteX56289" fmla="*/ 164313 w 12184637"/>
              <a:gd name="connsiteY56289" fmla="*/ 1551093 h 4608812"/>
              <a:gd name="connsiteX56290" fmla="*/ 166080 w 12184637"/>
              <a:gd name="connsiteY56290" fmla="*/ 1550799 h 4608812"/>
              <a:gd name="connsiteX56291" fmla="*/ 128974 w 12184637"/>
              <a:gd name="connsiteY56291" fmla="*/ 1441616 h 4608812"/>
              <a:gd name="connsiteX56292" fmla="*/ 133465 w 12184637"/>
              <a:gd name="connsiteY56292" fmla="*/ 1435137 h 4608812"/>
              <a:gd name="connsiteX56293" fmla="*/ 112335 w 12184637"/>
              <a:gd name="connsiteY56293" fmla="*/ 1320285 h 4608812"/>
              <a:gd name="connsiteX56294" fmla="*/ 105856 w 12184637"/>
              <a:gd name="connsiteY56294" fmla="*/ 1315794 h 4608812"/>
              <a:gd name="connsiteX56295" fmla="*/ 101365 w 12184637"/>
              <a:gd name="connsiteY56295" fmla="*/ 1322273 h 4608812"/>
              <a:gd name="connsiteX56296" fmla="*/ 122495 w 12184637"/>
              <a:gd name="connsiteY56296" fmla="*/ 1437125 h 4608812"/>
              <a:gd name="connsiteX56297" fmla="*/ 128017 w 12184637"/>
              <a:gd name="connsiteY56297" fmla="*/ 1441690 h 4608812"/>
              <a:gd name="connsiteX56298" fmla="*/ 128974 w 12184637"/>
              <a:gd name="connsiteY56298" fmla="*/ 1441616 h 4608812"/>
              <a:gd name="connsiteX56299" fmla="*/ 106887 w 12184637"/>
              <a:gd name="connsiteY56299" fmla="*/ 1326837 h 4608812"/>
              <a:gd name="connsiteX56300" fmla="*/ 112335 w 12184637"/>
              <a:gd name="connsiteY56300" fmla="*/ 1321168 h 4608812"/>
              <a:gd name="connsiteX56301" fmla="*/ 110053 w 12184637"/>
              <a:gd name="connsiteY56301" fmla="*/ 1205433 h 4608812"/>
              <a:gd name="connsiteX56302" fmla="*/ 104384 w 12184637"/>
              <a:gd name="connsiteY56302" fmla="*/ 1199985 h 4608812"/>
              <a:gd name="connsiteX56303" fmla="*/ 98936 w 12184637"/>
              <a:gd name="connsiteY56303" fmla="*/ 1205653 h 4608812"/>
              <a:gd name="connsiteX56304" fmla="*/ 101218 w 12184637"/>
              <a:gd name="connsiteY56304" fmla="*/ 1321389 h 4608812"/>
              <a:gd name="connsiteX56305" fmla="*/ 106887 w 12184637"/>
              <a:gd name="connsiteY56305" fmla="*/ 1326837 h 4608812"/>
              <a:gd name="connsiteX56306" fmla="*/ 106887 w 12184637"/>
              <a:gd name="connsiteY56306" fmla="*/ 1326837 h 4608812"/>
              <a:gd name="connsiteX56307" fmla="*/ 110053 w 12184637"/>
              <a:gd name="connsiteY56307" fmla="*/ 1206537 h 4608812"/>
              <a:gd name="connsiteX56308" fmla="*/ 130299 w 12184637"/>
              <a:gd name="connsiteY56308" fmla="*/ 1094409 h 4608812"/>
              <a:gd name="connsiteX56309" fmla="*/ 125808 w 12184637"/>
              <a:gd name="connsiteY56309" fmla="*/ 1087930 h 4608812"/>
              <a:gd name="connsiteX56310" fmla="*/ 119329 w 12184637"/>
              <a:gd name="connsiteY56310" fmla="*/ 1092421 h 4608812"/>
              <a:gd name="connsiteX56311" fmla="*/ 99083 w 12184637"/>
              <a:gd name="connsiteY56311" fmla="*/ 1204549 h 4608812"/>
              <a:gd name="connsiteX56312" fmla="*/ 103574 w 12184637"/>
              <a:gd name="connsiteY56312" fmla="*/ 1211028 h 4608812"/>
              <a:gd name="connsiteX56313" fmla="*/ 104605 w 12184637"/>
              <a:gd name="connsiteY56313" fmla="*/ 1211102 h 4608812"/>
              <a:gd name="connsiteX56314" fmla="*/ 110053 w 12184637"/>
              <a:gd name="connsiteY56314" fmla="*/ 1206537 h 4608812"/>
              <a:gd name="connsiteX56315" fmla="*/ 130005 w 12184637"/>
              <a:gd name="connsiteY56315" fmla="*/ 1095219 h 4608812"/>
              <a:gd name="connsiteX56316" fmla="*/ 166890 w 12184637"/>
              <a:gd name="connsiteY56316" fmla="*/ 989790 h 4608812"/>
              <a:gd name="connsiteX56317" fmla="*/ 163503 w 12184637"/>
              <a:gd name="connsiteY56317" fmla="*/ 982649 h 4608812"/>
              <a:gd name="connsiteX56318" fmla="*/ 156362 w 12184637"/>
              <a:gd name="connsiteY56318" fmla="*/ 986035 h 4608812"/>
              <a:gd name="connsiteX56319" fmla="*/ 119476 w 12184637"/>
              <a:gd name="connsiteY56319" fmla="*/ 1091464 h 4608812"/>
              <a:gd name="connsiteX56320" fmla="*/ 122863 w 12184637"/>
              <a:gd name="connsiteY56320" fmla="*/ 1098605 h 4608812"/>
              <a:gd name="connsiteX56321" fmla="*/ 124777 w 12184637"/>
              <a:gd name="connsiteY56321" fmla="*/ 1098900 h 4608812"/>
              <a:gd name="connsiteX56322" fmla="*/ 130005 w 12184637"/>
              <a:gd name="connsiteY56322" fmla="*/ 1095219 h 4608812"/>
              <a:gd name="connsiteX56323" fmla="*/ 166669 w 12184637"/>
              <a:gd name="connsiteY56323" fmla="*/ 990526 h 4608812"/>
              <a:gd name="connsiteX56324" fmla="*/ 214524 w 12184637"/>
              <a:gd name="connsiteY56324" fmla="*/ 894816 h 4608812"/>
              <a:gd name="connsiteX56325" fmla="*/ 212021 w 12184637"/>
              <a:gd name="connsiteY56325" fmla="*/ 887380 h 4608812"/>
              <a:gd name="connsiteX56326" fmla="*/ 204511 w 12184637"/>
              <a:gd name="connsiteY56326" fmla="*/ 889884 h 4608812"/>
              <a:gd name="connsiteX56327" fmla="*/ 156656 w 12184637"/>
              <a:gd name="connsiteY56327" fmla="*/ 985594 h 4608812"/>
              <a:gd name="connsiteX56328" fmla="*/ 159159 w 12184637"/>
              <a:gd name="connsiteY56328" fmla="*/ 993030 h 4608812"/>
              <a:gd name="connsiteX56329" fmla="*/ 161662 w 12184637"/>
              <a:gd name="connsiteY56329" fmla="*/ 993619 h 4608812"/>
              <a:gd name="connsiteX56330" fmla="*/ 166669 w 12184637"/>
              <a:gd name="connsiteY56330" fmla="*/ 990526 h 4608812"/>
              <a:gd name="connsiteX56331" fmla="*/ 214229 w 12184637"/>
              <a:gd name="connsiteY56331" fmla="*/ 895258 h 4608812"/>
              <a:gd name="connsiteX56332" fmla="*/ 215407 w 12184637"/>
              <a:gd name="connsiteY56332" fmla="*/ 893344 h 4608812"/>
              <a:gd name="connsiteX56333" fmla="*/ 213714 w 12184637"/>
              <a:gd name="connsiteY56333" fmla="*/ 885613 h 4608812"/>
              <a:gd name="connsiteX56334" fmla="*/ 205984 w 12184637"/>
              <a:gd name="connsiteY56334" fmla="*/ 887307 h 4608812"/>
              <a:gd name="connsiteX56335" fmla="*/ 204806 w 12184637"/>
              <a:gd name="connsiteY56335" fmla="*/ 889221 h 4608812"/>
              <a:gd name="connsiteX56336" fmla="*/ 206499 w 12184637"/>
              <a:gd name="connsiteY56336" fmla="*/ 896951 h 4608812"/>
              <a:gd name="connsiteX56337" fmla="*/ 209518 w 12184637"/>
              <a:gd name="connsiteY56337" fmla="*/ 897835 h 4608812"/>
              <a:gd name="connsiteX56338" fmla="*/ 214229 w 12184637"/>
              <a:gd name="connsiteY56338" fmla="*/ 895258 h 4608812"/>
              <a:gd name="connsiteX56339" fmla="*/ 215407 w 12184637"/>
              <a:gd name="connsiteY56339" fmla="*/ 893417 h 4608812"/>
              <a:gd name="connsiteX56340" fmla="*/ 267091 w 12184637"/>
              <a:gd name="connsiteY56340" fmla="*/ 812137 h 4608812"/>
              <a:gd name="connsiteX56341" fmla="*/ 265398 w 12184637"/>
              <a:gd name="connsiteY56341" fmla="*/ 804407 h 4608812"/>
              <a:gd name="connsiteX56342" fmla="*/ 257667 w 12184637"/>
              <a:gd name="connsiteY56342" fmla="*/ 806100 h 4608812"/>
              <a:gd name="connsiteX56343" fmla="*/ 205984 w 12184637"/>
              <a:gd name="connsiteY56343" fmla="*/ 887380 h 4608812"/>
              <a:gd name="connsiteX56344" fmla="*/ 207677 w 12184637"/>
              <a:gd name="connsiteY56344" fmla="*/ 895111 h 4608812"/>
              <a:gd name="connsiteX56345" fmla="*/ 210696 w 12184637"/>
              <a:gd name="connsiteY56345" fmla="*/ 895994 h 4608812"/>
              <a:gd name="connsiteX56346" fmla="*/ 215407 w 12184637"/>
              <a:gd name="connsiteY56346" fmla="*/ 893417 h 4608812"/>
              <a:gd name="connsiteX56347" fmla="*/ 266870 w 12184637"/>
              <a:gd name="connsiteY56347" fmla="*/ 812579 h 4608812"/>
              <a:gd name="connsiteX56348" fmla="*/ 268931 w 12184637"/>
              <a:gd name="connsiteY56348" fmla="*/ 809929 h 4608812"/>
              <a:gd name="connsiteX56349" fmla="*/ 267901 w 12184637"/>
              <a:gd name="connsiteY56349" fmla="*/ 802125 h 4608812"/>
              <a:gd name="connsiteX56350" fmla="*/ 260097 w 12184637"/>
              <a:gd name="connsiteY56350" fmla="*/ 803155 h 4608812"/>
              <a:gd name="connsiteX56351" fmla="*/ 258035 w 12184637"/>
              <a:gd name="connsiteY56351" fmla="*/ 805806 h 4608812"/>
              <a:gd name="connsiteX56352" fmla="*/ 259066 w 12184637"/>
              <a:gd name="connsiteY56352" fmla="*/ 813610 h 4608812"/>
              <a:gd name="connsiteX56353" fmla="*/ 262526 w 12184637"/>
              <a:gd name="connsiteY56353" fmla="*/ 814788 h 4608812"/>
              <a:gd name="connsiteX56354" fmla="*/ 266870 w 12184637"/>
              <a:gd name="connsiteY56354" fmla="*/ 812579 h 4608812"/>
              <a:gd name="connsiteX56355" fmla="*/ 268931 w 12184637"/>
              <a:gd name="connsiteY56355" fmla="*/ 809929 h 4608812"/>
              <a:gd name="connsiteX56356" fmla="*/ 319142 w 12184637"/>
              <a:gd name="connsiteY56356" fmla="*/ 744846 h 4608812"/>
              <a:gd name="connsiteX56357" fmla="*/ 318112 w 12184637"/>
              <a:gd name="connsiteY56357" fmla="*/ 737042 h 4608812"/>
              <a:gd name="connsiteX56358" fmla="*/ 310308 w 12184637"/>
              <a:gd name="connsiteY56358" fmla="*/ 738073 h 4608812"/>
              <a:gd name="connsiteX56359" fmla="*/ 260097 w 12184637"/>
              <a:gd name="connsiteY56359" fmla="*/ 803155 h 4608812"/>
              <a:gd name="connsiteX56360" fmla="*/ 261127 w 12184637"/>
              <a:gd name="connsiteY56360" fmla="*/ 810960 h 4608812"/>
              <a:gd name="connsiteX56361" fmla="*/ 264588 w 12184637"/>
              <a:gd name="connsiteY56361" fmla="*/ 812137 h 4608812"/>
              <a:gd name="connsiteX56362" fmla="*/ 268931 w 12184637"/>
              <a:gd name="connsiteY56362" fmla="*/ 809929 h 4608812"/>
              <a:gd name="connsiteX56363" fmla="*/ 318774 w 12184637"/>
              <a:gd name="connsiteY56363" fmla="*/ 745214 h 4608812"/>
              <a:gd name="connsiteX56364" fmla="*/ 322308 w 12184637"/>
              <a:gd name="connsiteY56364" fmla="*/ 741533 h 4608812"/>
              <a:gd name="connsiteX56365" fmla="*/ 322087 w 12184637"/>
              <a:gd name="connsiteY56365" fmla="*/ 733655 h 4608812"/>
              <a:gd name="connsiteX56366" fmla="*/ 314210 w 12184637"/>
              <a:gd name="connsiteY56366" fmla="*/ 733876 h 4608812"/>
              <a:gd name="connsiteX56367" fmla="*/ 310676 w 12184637"/>
              <a:gd name="connsiteY56367" fmla="*/ 737557 h 4608812"/>
              <a:gd name="connsiteX56368" fmla="*/ 310897 w 12184637"/>
              <a:gd name="connsiteY56368" fmla="*/ 745435 h 4608812"/>
              <a:gd name="connsiteX56369" fmla="*/ 314799 w 12184637"/>
              <a:gd name="connsiteY56369" fmla="*/ 746981 h 4608812"/>
              <a:gd name="connsiteX56370" fmla="*/ 318774 w 12184637"/>
              <a:gd name="connsiteY56370" fmla="*/ 745214 h 4608812"/>
              <a:gd name="connsiteX56371" fmla="*/ 322308 w 12184637"/>
              <a:gd name="connsiteY56371" fmla="*/ 741459 h 4608812"/>
              <a:gd name="connsiteX56372" fmla="*/ 371120 w 12184637"/>
              <a:gd name="connsiteY56372" fmla="*/ 690070 h 4608812"/>
              <a:gd name="connsiteX56373" fmla="*/ 370900 w 12184637"/>
              <a:gd name="connsiteY56373" fmla="*/ 682193 h 4608812"/>
              <a:gd name="connsiteX56374" fmla="*/ 363022 w 12184637"/>
              <a:gd name="connsiteY56374" fmla="*/ 682413 h 4608812"/>
              <a:gd name="connsiteX56375" fmla="*/ 314210 w 12184637"/>
              <a:gd name="connsiteY56375" fmla="*/ 733802 h 4608812"/>
              <a:gd name="connsiteX56376" fmla="*/ 314431 w 12184637"/>
              <a:gd name="connsiteY56376" fmla="*/ 741680 h 4608812"/>
              <a:gd name="connsiteX56377" fmla="*/ 318333 w 12184637"/>
              <a:gd name="connsiteY56377" fmla="*/ 743226 h 4608812"/>
              <a:gd name="connsiteX56378" fmla="*/ 322308 w 12184637"/>
              <a:gd name="connsiteY56378" fmla="*/ 741459 h 4608812"/>
              <a:gd name="connsiteX56379" fmla="*/ 370679 w 12184637"/>
              <a:gd name="connsiteY56379" fmla="*/ 690586 h 4608812"/>
              <a:gd name="connsiteX56380" fmla="*/ 376642 w 12184637"/>
              <a:gd name="connsiteY56380" fmla="*/ 685579 h 4608812"/>
              <a:gd name="connsiteX56381" fmla="*/ 377305 w 12184637"/>
              <a:gd name="connsiteY56381" fmla="*/ 677702 h 4608812"/>
              <a:gd name="connsiteX56382" fmla="*/ 369427 w 12184637"/>
              <a:gd name="connsiteY56382" fmla="*/ 677039 h 4608812"/>
              <a:gd name="connsiteX56383" fmla="*/ 363464 w 12184637"/>
              <a:gd name="connsiteY56383" fmla="*/ 682045 h 4608812"/>
              <a:gd name="connsiteX56384" fmla="*/ 362801 w 12184637"/>
              <a:gd name="connsiteY56384" fmla="*/ 689923 h 4608812"/>
              <a:gd name="connsiteX56385" fmla="*/ 367071 w 12184637"/>
              <a:gd name="connsiteY56385" fmla="*/ 691911 h 4608812"/>
              <a:gd name="connsiteX56386" fmla="*/ 370679 w 12184637"/>
              <a:gd name="connsiteY56386" fmla="*/ 690586 h 4608812"/>
              <a:gd name="connsiteX56387" fmla="*/ 376642 w 12184637"/>
              <a:gd name="connsiteY56387" fmla="*/ 685506 h 4608812"/>
              <a:gd name="connsiteX56388" fmla="*/ 423835 w 12184637"/>
              <a:gd name="connsiteY56388" fmla="*/ 645528 h 4608812"/>
              <a:gd name="connsiteX56389" fmla="*/ 424497 w 12184637"/>
              <a:gd name="connsiteY56389" fmla="*/ 637651 h 4608812"/>
              <a:gd name="connsiteX56390" fmla="*/ 416620 w 12184637"/>
              <a:gd name="connsiteY56390" fmla="*/ 636988 h 4608812"/>
              <a:gd name="connsiteX56391" fmla="*/ 369427 w 12184637"/>
              <a:gd name="connsiteY56391" fmla="*/ 676965 h 4608812"/>
              <a:gd name="connsiteX56392" fmla="*/ 368765 w 12184637"/>
              <a:gd name="connsiteY56392" fmla="*/ 684843 h 4608812"/>
              <a:gd name="connsiteX56393" fmla="*/ 373035 w 12184637"/>
              <a:gd name="connsiteY56393" fmla="*/ 686831 h 4608812"/>
              <a:gd name="connsiteX56394" fmla="*/ 376642 w 12184637"/>
              <a:gd name="connsiteY56394" fmla="*/ 685506 h 4608812"/>
              <a:gd name="connsiteX56395" fmla="*/ 423393 w 12184637"/>
              <a:gd name="connsiteY56395" fmla="*/ 645896 h 4608812"/>
              <a:gd name="connsiteX56396" fmla="*/ 433038 w 12184637"/>
              <a:gd name="connsiteY56396" fmla="*/ 639270 h 4608812"/>
              <a:gd name="connsiteX56397" fmla="*/ 434436 w 12184637"/>
              <a:gd name="connsiteY56397" fmla="*/ 631540 h 4608812"/>
              <a:gd name="connsiteX56398" fmla="*/ 426706 w 12184637"/>
              <a:gd name="connsiteY56398" fmla="*/ 630141 h 4608812"/>
              <a:gd name="connsiteX56399" fmla="*/ 417061 w 12184637"/>
              <a:gd name="connsiteY56399" fmla="*/ 636767 h 4608812"/>
              <a:gd name="connsiteX56400" fmla="*/ 415662 w 12184637"/>
              <a:gd name="connsiteY56400" fmla="*/ 644497 h 4608812"/>
              <a:gd name="connsiteX56401" fmla="*/ 420301 w 12184637"/>
              <a:gd name="connsiteY56401" fmla="*/ 646927 h 4608812"/>
              <a:gd name="connsiteX56402" fmla="*/ 423393 w 12184637"/>
              <a:gd name="connsiteY56402" fmla="*/ 645896 h 4608812"/>
              <a:gd name="connsiteX56403" fmla="*/ 433038 w 12184637"/>
              <a:gd name="connsiteY56403" fmla="*/ 639197 h 4608812"/>
              <a:gd name="connsiteX56404" fmla="*/ 478021 w 12184637"/>
              <a:gd name="connsiteY56404" fmla="*/ 608128 h 4608812"/>
              <a:gd name="connsiteX56405" fmla="*/ 479420 w 12184637"/>
              <a:gd name="connsiteY56405" fmla="*/ 600397 h 4608812"/>
              <a:gd name="connsiteX56406" fmla="*/ 471690 w 12184637"/>
              <a:gd name="connsiteY56406" fmla="*/ 598998 h 4608812"/>
              <a:gd name="connsiteX56407" fmla="*/ 426706 w 12184637"/>
              <a:gd name="connsiteY56407" fmla="*/ 630067 h 4608812"/>
              <a:gd name="connsiteX56408" fmla="*/ 425307 w 12184637"/>
              <a:gd name="connsiteY56408" fmla="*/ 637798 h 4608812"/>
              <a:gd name="connsiteX56409" fmla="*/ 429945 w 12184637"/>
              <a:gd name="connsiteY56409" fmla="*/ 640227 h 4608812"/>
              <a:gd name="connsiteX56410" fmla="*/ 433038 w 12184637"/>
              <a:gd name="connsiteY56410" fmla="*/ 639197 h 4608812"/>
              <a:gd name="connsiteX56411" fmla="*/ 477580 w 12184637"/>
              <a:gd name="connsiteY56411" fmla="*/ 608422 h 4608812"/>
              <a:gd name="connsiteX56412" fmla="*/ 492231 w 12184637"/>
              <a:gd name="connsiteY56412" fmla="*/ 599882 h 4608812"/>
              <a:gd name="connsiteX56413" fmla="*/ 494292 w 12184637"/>
              <a:gd name="connsiteY56413" fmla="*/ 592225 h 4608812"/>
              <a:gd name="connsiteX56414" fmla="*/ 486635 w 12184637"/>
              <a:gd name="connsiteY56414" fmla="*/ 590237 h 4608812"/>
              <a:gd name="connsiteX56415" fmla="*/ 471984 w 12184637"/>
              <a:gd name="connsiteY56415" fmla="*/ 598777 h 4608812"/>
              <a:gd name="connsiteX56416" fmla="*/ 469923 w 12184637"/>
              <a:gd name="connsiteY56416" fmla="*/ 606434 h 4608812"/>
              <a:gd name="connsiteX56417" fmla="*/ 474782 w 12184637"/>
              <a:gd name="connsiteY56417" fmla="*/ 609232 h 4608812"/>
              <a:gd name="connsiteX56418" fmla="*/ 477580 w 12184637"/>
              <a:gd name="connsiteY56418" fmla="*/ 608422 h 4608812"/>
              <a:gd name="connsiteX56419" fmla="*/ 492378 w 12184637"/>
              <a:gd name="connsiteY56419" fmla="*/ 599882 h 4608812"/>
              <a:gd name="connsiteX56420" fmla="*/ 531545 w 12184637"/>
              <a:gd name="connsiteY56420" fmla="*/ 576249 h 4608812"/>
              <a:gd name="connsiteX56421" fmla="*/ 533460 w 12184637"/>
              <a:gd name="connsiteY56421" fmla="*/ 568592 h 4608812"/>
              <a:gd name="connsiteX56422" fmla="*/ 525803 w 12184637"/>
              <a:gd name="connsiteY56422" fmla="*/ 566678 h 4608812"/>
              <a:gd name="connsiteX56423" fmla="*/ 486635 w 12184637"/>
              <a:gd name="connsiteY56423" fmla="*/ 590311 h 4608812"/>
              <a:gd name="connsiteX56424" fmla="*/ 484721 w 12184637"/>
              <a:gd name="connsiteY56424" fmla="*/ 597968 h 4608812"/>
              <a:gd name="connsiteX56425" fmla="*/ 489507 w 12184637"/>
              <a:gd name="connsiteY56425" fmla="*/ 600618 h 4608812"/>
              <a:gd name="connsiteX56426" fmla="*/ 492378 w 12184637"/>
              <a:gd name="connsiteY56426" fmla="*/ 599882 h 4608812"/>
              <a:gd name="connsiteX56427" fmla="*/ 531104 w 12184637"/>
              <a:gd name="connsiteY56427" fmla="*/ 576396 h 4608812"/>
              <a:gd name="connsiteX56428" fmla="*/ 543104 w 12184637"/>
              <a:gd name="connsiteY56428" fmla="*/ 570285 h 4608812"/>
              <a:gd name="connsiteX56429" fmla="*/ 545534 w 12184637"/>
              <a:gd name="connsiteY56429" fmla="*/ 562776 h 4608812"/>
              <a:gd name="connsiteX56430" fmla="*/ 538024 w 12184637"/>
              <a:gd name="connsiteY56430" fmla="*/ 560346 h 4608812"/>
              <a:gd name="connsiteX56431" fmla="*/ 526024 w 12184637"/>
              <a:gd name="connsiteY56431" fmla="*/ 566457 h 4608812"/>
              <a:gd name="connsiteX56432" fmla="*/ 523594 w 12184637"/>
              <a:gd name="connsiteY56432" fmla="*/ 573966 h 4608812"/>
              <a:gd name="connsiteX56433" fmla="*/ 528600 w 12184637"/>
              <a:gd name="connsiteY56433" fmla="*/ 577059 h 4608812"/>
              <a:gd name="connsiteX56434" fmla="*/ 531104 w 12184637"/>
              <a:gd name="connsiteY56434" fmla="*/ 576396 h 4608812"/>
              <a:gd name="connsiteX56435" fmla="*/ 542883 w 12184637"/>
              <a:gd name="connsiteY56435" fmla="*/ 570506 h 4608812"/>
              <a:gd name="connsiteX56436" fmla="*/ 545755 w 12184637"/>
              <a:gd name="connsiteY56436" fmla="*/ 569255 h 4608812"/>
              <a:gd name="connsiteX56437" fmla="*/ 548626 w 12184637"/>
              <a:gd name="connsiteY56437" fmla="*/ 561892 h 4608812"/>
              <a:gd name="connsiteX56438" fmla="*/ 541264 w 12184637"/>
              <a:gd name="connsiteY56438" fmla="*/ 559021 h 4608812"/>
              <a:gd name="connsiteX56439" fmla="*/ 538392 w 12184637"/>
              <a:gd name="connsiteY56439" fmla="*/ 560273 h 4608812"/>
              <a:gd name="connsiteX56440" fmla="*/ 535521 w 12184637"/>
              <a:gd name="connsiteY56440" fmla="*/ 567635 h 4608812"/>
              <a:gd name="connsiteX56441" fmla="*/ 540675 w 12184637"/>
              <a:gd name="connsiteY56441" fmla="*/ 570948 h 4608812"/>
              <a:gd name="connsiteX56442" fmla="*/ 542883 w 12184637"/>
              <a:gd name="connsiteY56442" fmla="*/ 570506 h 4608812"/>
              <a:gd name="connsiteX56443" fmla="*/ 545902 w 12184637"/>
              <a:gd name="connsiteY56443" fmla="*/ 569181 h 4608812"/>
              <a:gd name="connsiteX56444" fmla="*/ 554221 w 12184637"/>
              <a:gd name="connsiteY56444" fmla="*/ 565205 h 4608812"/>
              <a:gd name="connsiteX56445" fmla="*/ 556872 w 12184637"/>
              <a:gd name="connsiteY56445" fmla="*/ 557769 h 4608812"/>
              <a:gd name="connsiteX56446" fmla="*/ 549436 w 12184637"/>
              <a:gd name="connsiteY56446" fmla="*/ 555119 h 4608812"/>
              <a:gd name="connsiteX56447" fmla="*/ 541116 w 12184637"/>
              <a:gd name="connsiteY56447" fmla="*/ 559095 h 4608812"/>
              <a:gd name="connsiteX56448" fmla="*/ 538466 w 12184637"/>
              <a:gd name="connsiteY56448" fmla="*/ 566530 h 4608812"/>
              <a:gd name="connsiteX56449" fmla="*/ 543546 w 12184637"/>
              <a:gd name="connsiteY56449" fmla="*/ 569696 h 4608812"/>
              <a:gd name="connsiteX56450" fmla="*/ 545902 w 12184637"/>
              <a:gd name="connsiteY56450" fmla="*/ 569181 h 4608812"/>
              <a:gd name="connsiteX56451" fmla="*/ 554148 w 12184637"/>
              <a:gd name="connsiteY56451" fmla="*/ 565205 h 4608812"/>
              <a:gd name="connsiteX56452" fmla="*/ 590297 w 12184637"/>
              <a:gd name="connsiteY56452" fmla="*/ 548346 h 4608812"/>
              <a:gd name="connsiteX56453" fmla="*/ 593021 w 12184637"/>
              <a:gd name="connsiteY56453" fmla="*/ 540910 h 4608812"/>
              <a:gd name="connsiteX56454" fmla="*/ 585585 w 12184637"/>
              <a:gd name="connsiteY56454" fmla="*/ 538186 h 4608812"/>
              <a:gd name="connsiteX56455" fmla="*/ 549436 w 12184637"/>
              <a:gd name="connsiteY56455" fmla="*/ 555045 h 4608812"/>
              <a:gd name="connsiteX56456" fmla="*/ 546712 w 12184637"/>
              <a:gd name="connsiteY56456" fmla="*/ 562481 h 4608812"/>
              <a:gd name="connsiteX56457" fmla="*/ 551792 w 12184637"/>
              <a:gd name="connsiteY56457" fmla="*/ 565721 h 4608812"/>
              <a:gd name="connsiteX56458" fmla="*/ 554148 w 12184637"/>
              <a:gd name="connsiteY56458" fmla="*/ 565205 h 4608812"/>
              <a:gd name="connsiteX56459" fmla="*/ 590002 w 12184637"/>
              <a:gd name="connsiteY56459" fmla="*/ 548419 h 4608812"/>
              <a:gd name="connsiteX56460" fmla="*/ 625268 w 12184637"/>
              <a:gd name="connsiteY56460" fmla="*/ 534578 h 4608812"/>
              <a:gd name="connsiteX56461" fmla="*/ 628434 w 12184637"/>
              <a:gd name="connsiteY56461" fmla="*/ 527363 h 4608812"/>
              <a:gd name="connsiteX56462" fmla="*/ 621218 w 12184637"/>
              <a:gd name="connsiteY56462" fmla="*/ 524197 h 4608812"/>
              <a:gd name="connsiteX56463" fmla="*/ 585953 w 12184637"/>
              <a:gd name="connsiteY56463" fmla="*/ 538038 h 4608812"/>
              <a:gd name="connsiteX56464" fmla="*/ 582787 w 12184637"/>
              <a:gd name="connsiteY56464" fmla="*/ 545253 h 4608812"/>
              <a:gd name="connsiteX56465" fmla="*/ 588014 w 12184637"/>
              <a:gd name="connsiteY56465" fmla="*/ 548787 h 4608812"/>
              <a:gd name="connsiteX56466" fmla="*/ 590002 w 12184637"/>
              <a:gd name="connsiteY56466" fmla="*/ 548419 h 4608812"/>
              <a:gd name="connsiteX56467" fmla="*/ 624605 w 12184637"/>
              <a:gd name="connsiteY56467" fmla="*/ 534799 h 4608812"/>
              <a:gd name="connsiteX56468" fmla="*/ 643085 w 12184637"/>
              <a:gd name="connsiteY56468" fmla="*/ 530087 h 4608812"/>
              <a:gd name="connsiteX56469" fmla="*/ 647134 w 12184637"/>
              <a:gd name="connsiteY56469" fmla="*/ 523314 h 4608812"/>
              <a:gd name="connsiteX56470" fmla="*/ 640360 w 12184637"/>
              <a:gd name="connsiteY56470" fmla="*/ 519264 h 4608812"/>
              <a:gd name="connsiteX56471" fmla="*/ 621881 w 12184637"/>
              <a:gd name="connsiteY56471" fmla="*/ 523976 h 4608812"/>
              <a:gd name="connsiteX56472" fmla="*/ 617832 w 12184637"/>
              <a:gd name="connsiteY56472" fmla="*/ 530750 h 4608812"/>
              <a:gd name="connsiteX56473" fmla="*/ 623280 w 12184637"/>
              <a:gd name="connsiteY56473" fmla="*/ 534946 h 4608812"/>
              <a:gd name="connsiteX56474" fmla="*/ 624605 w 12184637"/>
              <a:gd name="connsiteY56474" fmla="*/ 534799 h 4608812"/>
              <a:gd name="connsiteX56475" fmla="*/ 643674 w 12184637"/>
              <a:gd name="connsiteY56475" fmla="*/ 529940 h 4608812"/>
              <a:gd name="connsiteX56476" fmla="*/ 702278 w 12184637"/>
              <a:gd name="connsiteY56476" fmla="*/ 508074 h 4608812"/>
              <a:gd name="connsiteX56477" fmla="*/ 705591 w 12184637"/>
              <a:gd name="connsiteY56477" fmla="*/ 500932 h 4608812"/>
              <a:gd name="connsiteX56478" fmla="*/ 698449 w 12184637"/>
              <a:gd name="connsiteY56478" fmla="*/ 497619 h 4608812"/>
              <a:gd name="connsiteX56479" fmla="*/ 639845 w 12184637"/>
              <a:gd name="connsiteY56479" fmla="*/ 519485 h 4608812"/>
              <a:gd name="connsiteX56480" fmla="*/ 636532 w 12184637"/>
              <a:gd name="connsiteY56480" fmla="*/ 526627 h 4608812"/>
              <a:gd name="connsiteX56481" fmla="*/ 641759 w 12184637"/>
              <a:gd name="connsiteY56481" fmla="*/ 530234 h 4608812"/>
              <a:gd name="connsiteX56482" fmla="*/ 643674 w 12184637"/>
              <a:gd name="connsiteY56482" fmla="*/ 529940 h 4608812"/>
              <a:gd name="connsiteX56483" fmla="*/ 702057 w 12184637"/>
              <a:gd name="connsiteY56483" fmla="*/ 508147 h 4608812"/>
              <a:gd name="connsiteX56484" fmla="*/ 757274 w 12184637"/>
              <a:gd name="connsiteY56484" fmla="*/ 489962 h 4608812"/>
              <a:gd name="connsiteX56485" fmla="*/ 760808 w 12184637"/>
              <a:gd name="connsiteY56485" fmla="*/ 482895 h 4608812"/>
              <a:gd name="connsiteX56486" fmla="*/ 753740 w 12184637"/>
              <a:gd name="connsiteY56486" fmla="*/ 479361 h 4608812"/>
              <a:gd name="connsiteX56487" fmla="*/ 698523 w 12184637"/>
              <a:gd name="connsiteY56487" fmla="*/ 497546 h 4608812"/>
              <a:gd name="connsiteX56488" fmla="*/ 694989 w 12184637"/>
              <a:gd name="connsiteY56488" fmla="*/ 504613 h 4608812"/>
              <a:gd name="connsiteX56489" fmla="*/ 700290 w 12184637"/>
              <a:gd name="connsiteY56489" fmla="*/ 508442 h 4608812"/>
              <a:gd name="connsiteX56490" fmla="*/ 702057 w 12184637"/>
              <a:gd name="connsiteY56490" fmla="*/ 508147 h 4608812"/>
              <a:gd name="connsiteX56491" fmla="*/ 756464 w 12184637"/>
              <a:gd name="connsiteY56491" fmla="*/ 490183 h 4608812"/>
              <a:gd name="connsiteX56492" fmla="*/ 831339 w 12184637"/>
              <a:gd name="connsiteY56492" fmla="*/ 476857 h 4608812"/>
              <a:gd name="connsiteX56493" fmla="*/ 835830 w 12184637"/>
              <a:gd name="connsiteY56493" fmla="*/ 470379 h 4608812"/>
              <a:gd name="connsiteX56494" fmla="*/ 829351 w 12184637"/>
              <a:gd name="connsiteY56494" fmla="*/ 465888 h 4608812"/>
              <a:gd name="connsiteX56495" fmla="*/ 754476 w 12184637"/>
              <a:gd name="connsiteY56495" fmla="*/ 479213 h 4608812"/>
              <a:gd name="connsiteX56496" fmla="*/ 749985 w 12184637"/>
              <a:gd name="connsiteY56496" fmla="*/ 485692 h 4608812"/>
              <a:gd name="connsiteX56497" fmla="*/ 755507 w 12184637"/>
              <a:gd name="connsiteY56497" fmla="*/ 490257 h 4608812"/>
              <a:gd name="connsiteX56498" fmla="*/ 756464 w 12184637"/>
              <a:gd name="connsiteY56498" fmla="*/ 490183 h 4608812"/>
              <a:gd name="connsiteX56499" fmla="*/ 831854 w 12184637"/>
              <a:gd name="connsiteY56499" fmla="*/ 476710 h 4608812"/>
              <a:gd name="connsiteX56500" fmla="*/ 886925 w 12184637"/>
              <a:gd name="connsiteY56500" fmla="*/ 461397 h 4608812"/>
              <a:gd name="connsiteX56501" fmla="*/ 890827 w 12184637"/>
              <a:gd name="connsiteY56501" fmla="*/ 454550 h 4608812"/>
              <a:gd name="connsiteX56502" fmla="*/ 883980 w 12184637"/>
              <a:gd name="connsiteY56502" fmla="*/ 450648 h 4608812"/>
              <a:gd name="connsiteX56503" fmla="*/ 828909 w 12184637"/>
              <a:gd name="connsiteY56503" fmla="*/ 465961 h 4608812"/>
              <a:gd name="connsiteX56504" fmla="*/ 825007 w 12184637"/>
              <a:gd name="connsiteY56504" fmla="*/ 472808 h 4608812"/>
              <a:gd name="connsiteX56505" fmla="*/ 830382 w 12184637"/>
              <a:gd name="connsiteY56505" fmla="*/ 476857 h 4608812"/>
              <a:gd name="connsiteX56506" fmla="*/ 831854 w 12184637"/>
              <a:gd name="connsiteY56506" fmla="*/ 476710 h 4608812"/>
              <a:gd name="connsiteX56507" fmla="*/ 886556 w 12184637"/>
              <a:gd name="connsiteY56507" fmla="*/ 461470 h 4608812"/>
              <a:gd name="connsiteX56508" fmla="*/ 937283 w 12184637"/>
              <a:gd name="connsiteY56508" fmla="*/ 451605 h 4608812"/>
              <a:gd name="connsiteX56509" fmla="*/ 941700 w 12184637"/>
              <a:gd name="connsiteY56509" fmla="*/ 445052 h 4608812"/>
              <a:gd name="connsiteX56510" fmla="*/ 935148 w 12184637"/>
              <a:gd name="connsiteY56510" fmla="*/ 440635 h 4608812"/>
              <a:gd name="connsiteX56511" fmla="*/ 884421 w 12184637"/>
              <a:gd name="connsiteY56511" fmla="*/ 450500 h 4608812"/>
              <a:gd name="connsiteX56512" fmla="*/ 880004 w 12184637"/>
              <a:gd name="connsiteY56512" fmla="*/ 457053 h 4608812"/>
              <a:gd name="connsiteX56513" fmla="*/ 885526 w 12184637"/>
              <a:gd name="connsiteY56513" fmla="*/ 461544 h 4608812"/>
              <a:gd name="connsiteX56514" fmla="*/ 886556 w 12184637"/>
              <a:gd name="connsiteY56514" fmla="*/ 461470 h 4608812"/>
              <a:gd name="connsiteX56515" fmla="*/ 936767 w 12184637"/>
              <a:gd name="connsiteY56515" fmla="*/ 451752 h 4608812"/>
              <a:gd name="connsiteX56516" fmla="*/ 984549 w 12184637"/>
              <a:gd name="connsiteY56516" fmla="*/ 446672 h 4608812"/>
              <a:gd name="connsiteX56517" fmla="*/ 989482 w 12184637"/>
              <a:gd name="connsiteY56517" fmla="*/ 440561 h 4608812"/>
              <a:gd name="connsiteX56518" fmla="*/ 983371 w 12184637"/>
              <a:gd name="connsiteY56518" fmla="*/ 435628 h 4608812"/>
              <a:gd name="connsiteX56519" fmla="*/ 935589 w 12184637"/>
              <a:gd name="connsiteY56519" fmla="*/ 440708 h 4608812"/>
              <a:gd name="connsiteX56520" fmla="*/ 930657 w 12184637"/>
              <a:gd name="connsiteY56520" fmla="*/ 446819 h 4608812"/>
              <a:gd name="connsiteX56521" fmla="*/ 936252 w 12184637"/>
              <a:gd name="connsiteY56521" fmla="*/ 451826 h 4608812"/>
              <a:gd name="connsiteX56522" fmla="*/ 936767 w 12184637"/>
              <a:gd name="connsiteY56522" fmla="*/ 451752 h 4608812"/>
              <a:gd name="connsiteX56523" fmla="*/ 984402 w 12184637"/>
              <a:gd name="connsiteY56523" fmla="*/ 446672 h 4608812"/>
              <a:gd name="connsiteX56524" fmla="*/ 1088284 w 12184637"/>
              <a:gd name="connsiteY56524" fmla="*/ 439236 h 4608812"/>
              <a:gd name="connsiteX56525" fmla="*/ 1093438 w 12184637"/>
              <a:gd name="connsiteY56525" fmla="*/ 433273 h 4608812"/>
              <a:gd name="connsiteX56526" fmla="*/ 1087474 w 12184637"/>
              <a:gd name="connsiteY56526" fmla="*/ 428119 h 4608812"/>
              <a:gd name="connsiteX56527" fmla="*/ 983592 w 12184637"/>
              <a:gd name="connsiteY56527" fmla="*/ 435481 h 4608812"/>
              <a:gd name="connsiteX56528" fmla="*/ 978438 w 12184637"/>
              <a:gd name="connsiteY56528" fmla="*/ 441445 h 4608812"/>
              <a:gd name="connsiteX56529" fmla="*/ 984033 w 12184637"/>
              <a:gd name="connsiteY56529" fmla="*/ 446598 h 4608812"/>
              <a:gd name="connsiteX56530" fmla="*/ 984402 w 12184637"/>
              <a:gd name="connsiteY56530" fmla="*/ 446672 h 4608812"/>
              <a:gd name="connsiteX56531" fmla="*/ 1088210 w 12184637"/>
              <a:gd name="connsiteY56531" fmla="*/ 439236 h 4608812"/>
              <a:gd name="connsiteX56532" fmla="*/ 1138863 w 12184637"/>
              <a:gd name="connsiteY56532" fmla="*/ 435776 h 4608812"/>
              <a:gd name="connsiteX56533" fmla="*/ 1144017 w 12184637"/>
              <a:gd name="connsiteY56533" fmla="*/ 429812 h 4608812"/>
              <a:gd name="connsiteX56534" fmla="*/ 1138053 w 12184637"/>
              <a:gd name="connsiteY56534" fmla="*/ 424659 h 4608812"/>
              <a:gd name="connsiteX56535" fmla="*/ 1087401 w 12184637"/>
              <a:gd name="connsiteY56535" fmla="*/ 428119 h 4608812"/>
              <a:gd name="connsiteX56536" fmla="*/ 1082247 w 12184637"/>
              <a:gd name="connsiteY56536" fmla="*/ 434082 h 4608812"/>
              <a:gd name="connsiteX56537" fmla="*/ 1087842 w 12184637"/>
              <a:gd name="connsiteY56537" fmla="*/ 439310 h 4608812"/>
              <a:gd name="connsiteX56538" fmla="*/ 1088210 w 12184637"/>
              <a:gd name="connsiteY56538" fmla="*/ 439236 h 4608812"/>
              <a:gd name="connsiteX56539" fmla="*/ 1193344 w 12184637"/>
              <a:gd name="connsiteY56539" fmla="*/ 431137 h 4608812"/>
              <a:gd name="connsiteX56540" fmla="*/ 1187896 w 12184637"/>
              <a:gd name="connsiteY56540" fmla="*/ 425468 h 4608812"/>
              <a:gd name="connsiteX56541" fmla="*/ 1138569 w 12184637"/>
              <a:gd name="connsiteY56541" fmla="*/ 424659 h 4608812"/>
              <a:gd name="connsiteX56542" fmla="*/ 1132900 w 12184637"/>
              <a:gd name="connsiteY56542" fmla="*/ 430107 h 4608812"/>
              <a:gd name="connsiteX56543" fmla="*/ 1138348 w 12184637"/>
              <a:gd name="connsiteY56543" fmla="*/ 435776 h 4608812"/>
              <a:gd name="connsiteX56544" fmla="*/ 1187675 w 12184637"/>
              <a:gd name="connsiteY56544" fmla="*/ 436586 h 4608812"/>
              <a:gd name="connsiteX56545" fmla="*/ 1187823 w 12184637"/>
              <a:gd name="connsiteY56545" fmla="*/ 436586 h 4608812"/>
              <a:gd name="connsiteX56546" fmla="*/ 1193344 w 12184637"/>
              <a:gd name="connsiteY56546" fmla="*/ 431137 h 4608812"/>
              <a:gd name="connsiteX56547" fmla="*/ 1314970 w 12184637"/>
              <a:gd name="connsiteY56547" fmla="*/ 447555 h 4608812"/>
              <a:gd name="connsiteX56548" fmla="*/ 1310184 w 12184637"/>
              <a:gd name="connsiteY56548" fmla="*/ 441297 h 4608812"/>
              <a:gd name="connsiteX56549" fmla="*/ 1188485 w 12184637"/>
              <a:gd name="connsiteY56549" fmla="*/ 425542 h 4608812"/>
              <a:gd name="connsiteX56550" fmla="*/ 1182227 w 12184637"/>
              <a:gd name="connsiteY56550" fmla="*/ 430328 h 4608812"/>
              <a:gd name="connsiteX56551" fmla="*/ 1187013 w 12184637"/>
              <a:gd name="connsiteY56551" fmla="*/ 436586 h 4608812"/>
              <a:gd name="connsiteX56552" fmla="*/ 1308712 w 12184637"/>
              <a:gd name="connsiteY56552" fmla="*/ 452341 h 4608812"/>
              <a:gd name="connsiteX56553" fmla="*/ 1309448 w 12184637"/>
              <a:gd name="connsiteY56553" fmla="*/ 452415 h 4608812"/>
              <a:gd name="connsiteX56554" fmla="*/ 1314970 w 12184637"/>
              <a:gd name="connsiteY56554" fmla="*/ 447555 h 4608812"/>
              <a:gd name="connsiteX56555" fmla="*/ 1364371 w 12184637"/>
              <a:gd name="connsiteY56555" fmla="*/ 449764 h 4608812"/>
              <a:gd name="connsiteX56556" fmla="*/ 1359070 w 12184637"/>
              <a:gd name="connsiteY56556" fmla="*/ 443874 h 4608812"/>
              <a:gd name="connsiteX56557" fmla="*/ 1309743 w 12184637"/>
              <a:gd name="connsiteY56557" fmla="*/ 441224 h 4608812"/>
              <a:gd name="connsiteX56558" fmla="*/ 1303853 w 12184637"/>
              <a:gd name="connsiteY56558" fmla="*/ 446525 h 4608812"/>
              <a:gd name="connsiteX56559" fmla="*/ 1309154 w 12184637"/>
              <a:gd name="connsiteY56559" fmla="*/ 452415 h 4608812"/>
              <a:gd name="connsiteX56560" fmla="*/ 1358481 w 12184637"/>
              <a:gd name="connsiteY56560" fmla="*/ 455065 h 4608812"/>
              <a:gd name="connsiteX56561" fmla="*/ 1358849 w 12184637"/>
              <a:gd name="connsiteY56561" fmla="*/ 455065 h 4608812"/>
              <a:gd name="connsiteX56562" fmla="*/ 1364371 w 12184637"/>
              <a:gd name="connsiteY56562" fmla="*/ 449764 h 4608812"/>
              <a:gd name="connsiteX56563" fmla="*/ 1409428 w 12184637"/>
              <a:gd name="connsiteY56563" fmla="*/ 455286 h 4608812"/>
              <a:gd name="connsiteX56564" fmla="*/ 1404496 w 12184637"/>
              <a:gd name="connsiteY56564" fmla="*/ 449102 h 4608812"/>
              <a:gd name="connsiteX56565" fmla="*/ 1359365 w 12184637"/>
              <a:gd name="connsiteY56565" fmla="*/ 443874 h 4608812"/>
              <a:gd name="connsiteX56566" fmla="*/ 1353180 w 12184637"/>
              <a:gd name="connsiteY56566" fmla="*/ 448807 h 4608812"/>
              <a:gd name="connsiteX56567" fmla="*/ 1358113 w 12184637"/>
              <a:gd name="connsiteY56567" fmla="*/ 454991 h 4608812"/>
              <a:gd name="connsiteX56568" fmla="*/ 1403244 w 12184637"/>
              <a:gd name="connsiteY56568" fmla="*/ 460219 h 4608812"/>
              <a:gd name="connsiteX56569" fmla="*/ 1403907 w 12184637"/>
              <a:gd name="connsiteY56569" fmla="*/ 460292 h 4608812"/>
              <a:gd name="connsiteX56570" fmla="*/ 1409428 w 12184637"/>
              <a:gd name="connsiteY56570" fmla="*/ 455286 h 4608812"/>
              <a:gd name="connsiteX56571" fmla="*/ 1449332 w 12184637"/>
              <a:gd name="connsiteY56571" fmla="*/ 462648 h 4608812"/>
              <a:gd name="connsiteX56572" fmla="*/ 1444767 w 12184637"/>
              <a:gd name="connsiteY56572" fmla="*/ 456169 h 4608812"/>
              <a:gd name="connsiteX56573" fmla="*/ 1404864 w 12184637"/>
              <a:gd name="connsiteY56573" fmla="*/ 449175 h 4608812"/>
              <a:gd name="connsiteX56574" fmla="*/ 1398385 w 12184637"/>
              <a:gd name="connsiteY56574" fmla="*/ 453740 h 4608812"/>
              <a:gd name="connsiteX56575" fmla="*/ 1402950 w 12184637"/>
              <a:gd name="connsiteY56575" fmla="*/ 460219 h 4608812"/>
              <a:gd name="connsiteX56576" fmla="*/ 1442853 w 12184637"/>
              <a:gd name="connsiteY56576" fmla="*/ 467213 h 4608812"/>
              <a:gd name="connsiteX56577" fmla="*/ 1443884 w 12184637"/>
              <a:gd name="connsiteY56577" fmla="*/ 467286 h 4608812"/>
              <a:gd name="connsiteX56578" fmla="*/ 1449332 w 12184637"/>
              <a:gd name="connsiteY56578" fmla="*/ 462648 h 4608812"/>
              <a:gd name="connsiteX56579" fmla="*/ 1544012 w 12184637"/>
              <a:gd name="connsiteY56579" fmla="*/ 494601 h 4608812"/>
              <a:gd name="connsiteX56580" fmla="*/ 1540478 w 12184637"/>
              <a:gd name="connsiteY56580" fmla="*/ 487606 h 4608812"/>
              <a:gd name="connsiteX56581" fmla="*/ 1445577 w 12184637"/>
              <a:gd name="connsiteY56581" fmla="*/ 456464 h 4608812"/>
              <a:gd name="connsiteX56582" fmla="*/ 1438583 w 12184637"/>
              <a:gd name="connsiteY56582" fmla="*/ 459998 h 4608812"/>
              <a:gd name="connsiteX56583" fmla="*/ 1442117 w 12184637"/>
              <a:gd name="connsiteY56583" fmla="*/ 466992 h 4608812"/>
              <a:gd name="connsiteX56584" fmla="*/ 1537017 w 12184637"/>
              <a:gd name="connsiteY56584" fmla="*/ 498135 h 4608812"/>
              <a:gd name="connsiteX56585" fmla="*/ 1538784 w 12184637"/>
              <a:gd name="connsiteY56585" fmla="*/ 498429 h 4608812"/>
              <a:gd name="connsiteX56586" fmla="*/ 1544012 w 12184637"/>
              <a:gd name="connsiteY56586" fmla="*/ 494601 h 4608812"/>
              <a:gd name="connsiteX56587" fmla="*/ 1579719 w 12184637"/>
              <a:gd name="connsiteY56587" fmla="*/ 501742 h 4608812"/>
              <a:gd name="connsiteX56588" fmla="*/ 1575449 w 12184637"/>
              <a:gd name="connsiteY56588" fmla="*/ 495116 h 4608812"/>
              <a:gd name="connsiteX56589" fmla="*/ 1539962 w 12184637"/>
              <a:gd name="connsiteY56589" fmla="*/ 487459 h 4608812"/>
              <a:gd name="connsiteX56590" fmla="*/ 1533336 w 12184637"/>
              <a:gd name="connsiteY56590" fmla="*/ 491729 h 4608812"/>
              <a:gd name="connsiteX56591" fmla="*/ 1537606 w 12184637"/>
              <a:gd name="connsiteY56591" fmla="*/ 498355 h 4608812"/>
              <a:gd name="connsiteX56592" fmla="*/ 1573093 w 12184637"/>
              <a:gd name="connsiteY56592" fmla="*/ 506012 h 4608812"/>
              <a:gd name="connsiteX56593" fmla="*/ 1574344 w 12184637"/>
              <a:gd name="connsiteY56593" fmla="*/ 506159 h 4608812"/>
              <a:gd name="connsiteX56594" fmla="*/ 1579719 w 12184637"/>
              <a:gd name="connsiteY56594" fmla="*/ 501742 h 4608812"/>
              <a:gd name="connsiteX56595" fmla="*/ 1612996 w 12184637"/>
              <a:gd name="connsiteY56595" fmla="*/ 510430 h 4608812"/>
              <a:gd name="connsiteX56596" fmla="*/ 1608947 w 12184637"/>
              <a:gd name="connsiteY56596" fmla="*/ 503656 h 4608812"/>
              <a:gd name="connsiteX56597" fmla="*/ 1575596 w 12184637"/>
              <a:gd name="connsiteY56597" fmla="*/ 495116 h 4608812"/>
              <a:gd name="connsiteX56598" fmla="*/ 1568823 w 12184637"/>
              <a:gd name="connsiteY56598" fmla="*/ 499165 h 4608812"/>
              <a:gd name="connsiteX56599" fmla="*/ 1572872 w 12184637"/>
              <a:gd name="connsiteY56599" fmla="*/ 505939 h 4608812"/>
              <a:gd name="connsiteX56600" fmla="*/ 1606223 w 12184637"/>
              <a:gd name="connsiteY56600" fmla="*/ 514405 h 4608812"/>
              <a:gd name="connsiteX56601" fmla="*/ 1607622 w 12184637"/>
              <a:gd name="connsiteY56601" fmla="*/ 514553 h 4608812"/>
              <a:gd name="connsiteX56602" fmla="*/ 1612996 w 12184637"/>
              <a:gd name="connsiteY56602" fmla="*/ 510430 h 4608812"/>
              <a:gd name="connsiteX56603" fmla="*/ 1613365 w 12184637"/>
              <a:gd name="connsiteY56603" fmla="*/ 509252 h 4608812"/>
              <a:gd name="connsiteX56604" fmla="*/ 1608064 w 12184637"/>
              <a:gd name="connsiteY56604" fmla="*/ 503435 h 4608812"/>
              <a:gd name="connsiteX56605" fmla="*/ 1607843 w 12184637"/>
              <a:gd name="connsiteY56605" fmla="*/ 503435 h 4608812"/>
              <a:gd name="connsiteX56606" fmla="*/ 1602174 w 12184637"/>
              <a:gd name="connsiteY56606" fmla="*/ 508736 h 4608812"/>
              <a:gd name="connsiteX56607" fmla="*/ 1607622 w 12184637"/>
              <a:gd name="connsiteY56607" fmla="*/ 514553 h 4608812"/>
              <a:gd name="connsiteX56608" fmla="*/ 1607916 w 12184637"/>
              <a:gd name="connsiteY56608" fmla="*/ 514553 h 4608812"/>
              <a:gd name="connsiteX56609" fmla="*/ 1613365 w 12184637"/>
              <a:gd name="connsiteY56609" fmla="*/ 509252 h 4608812"/>
              <a:gd name="connsiteX56610" fmla="*/ 1636777 w 12184637"/>
              <a:gd name="connsiteY56610" fmla="*/ 511534 h 4608812"/>
              <a:gd name="connsiteX56611" fmla="*/ 1631697 w 12184637"/>
              <a:gd name="connsiteY56611" fmla="*/ 505497 h 4608812"/>
              <a:gd name="connsiteX56612" fmla="*/ 1608285 w 12184637"/>
              <a:gd name="connsiteY56612" fmla="*/ 503435 h 4608812"/>
              <a:gd name="connsiteX56613" fmla="*/ 1602247 w 12184637"/>
              <a:gd name="connsiteY56613" fmla="*/ 508515 h 4608812"/>
              <a:gd name="connsiteX56614" fmla="*/ 1607327 w 12184637"/>
              <a:gd name="connsiteY56614" fmla="*/ 514553 h 4608812"/>
              <a:gd name="connsiteX56615" fmla="*/ 1630740 w 12184637"/>
              <a:gd name="connsiteY56615" fmla="*/ 516614 h 4608812"/>
              <a:gd name="connsiteX56616" fmla="*/ 1631255 w 12184637"/>
              <a:gd name="connsiteY56616" fmla="*/ 516614 h 4608812"/>
              <a:gd name="connsiteX56617" fmla="*/ 1636777 w 12184637"/>
              <a:gd name="connsiteY56617" fmla="*/ 511534 h 4608812"/>
              <a:gd name="connsiteX56618" fmla="*/ 1699651 w 12184637"/>
              <a:gd name="connsiteY56618" fmla="*/ 513890 h 4608812"/>
              <a:gd name="connsiteX56619" fmla="*/ 1694350 w 12184637"/>
              <a:gd name="connsiteY56619" fmla="*/ 508074 h 4608812"/>
              <a:gd name="connsiteX56620" fmla="*/ 1631476 w 12184637"/>
              <a:gd name="connsiteY56620" fmla="*/ 505497 h 4608812"/>
              <a:gd name="connsiteX56621" fmla="*/ 1625660 w 12184637"/>
              <a:gd name="connsiteY56621" fmla="*/ 510798 h 4608812"/>
              <a:gd name="connsiteX56622" fmla="*/ 1630961 w 12184637"/>
              <a:gd name="connsiteY56622" fmla="*/ 516614 h 4608812"/>
              <a:gd name="connsiteX56623" fmla="*/ 1693835 w 12184637"/>
              <a:gd name="connsiteY56623" fmla="*/ 519191 h 4608812"/>
              <a:gd name="connsiteX56624" fmla="*/ 1694129 w 12184637"/>
              <a:gd name="connsiteY56624" fmla="*/ 519191 h 4608812"/>
              <a:gd name="connsiteX56625" fmla="*/ 1699651 w 12184637"/>
              <a:gd name="connsiteY56625" fmla="*/ 513890 h 4608812"/>
              <a:gd name="connsiteX56626" fmla="*/ 1694203 w 12184637"/>
              <a:gd name="connsiteY56626" fmla="*/ 519264 h 4608812"/>
              <a:gd name="connsiteX56627" fmla="*/ 1742058 w 12184637"/>
              <a:gd name="connsiteY56627" fmla="*/ 518602 h 4608812"/>
              <a:gd name="connsiteX56628" fmla="*/ 1747580 w 12184637"/>
              <a:gd name="connsiteY56628" fmla="*/ 512933 h 4608812"/>
              <a:gd name="connsiteX56629" fmla="*/ 1741984 w 12184637"/>
              <a:gd name="connsiteY56629" fmla="*/ 507411 h 4608812"/>
              <a:gd name="connsiteX56630" fmla="*/ 1741911 w 12184637"/>
              <a:gd name="connsiteY56630" fmla="*/ 507411 h 4608812"/>
              <a:gd name="connsiteX56631" fmla="*/ 1694056 w 12184637"/>
              <a:gd name="connsiteY56631" fmla="*/ 508074 h 4608812"/>
              <a:gd name="connsiteX56632" fmla="*/ 1688534 w 12184637"/>
              <a:gd name="connsiteY56632" fmla="*/ 513743 h 4608812"/>
              <a:gd name="connsiteX56633" fmla="*/ 1694203 w 12184637"/>
              <a:gd name="connsiteY56633" fmla="*/ 519264 h 4608812"/>
              <a:gd name="connsiteX56634" fmla="*/ 1694203 w 12184637"/>
              <a:gd name="connsiteY56634" fmla="*/ 519264 h 4608812"/>
              <a:gd name="connsiteX56635" fmla="*/ 1742941 w 12184637"/>
              <a:gd name="connsiteY56635" fmla="*/ 518455 h 4608812"/>
              <a:gd name="connsiteX56636" fmla="*/ 1751923 w 12184637"/>
              <a:gd name="connsiteY56636" fmla="*/ 516761 h 4608812"/>
              <a:gd name="connsiteX56637" fmla="*/ 1756414 w 12184637"/>
              <a:gd name="connsiteY56637" fmla="*/ 510282 h 4608812"/>
              <a:gd name="connsiteX56638" fmla="*/ 1749936 w 12184637"/>
              <a:gd name="connsiteY56638" fmla="*/ 505791 h 4608812"/>
              <a:gd name="connsiteX56639" fmla="*/ 1740954 w 12184637"/>
              <a:gd name="connsiteY56639" fmla="*/ 507485 h 4608812"/>
              <a:gd name="connsiteX56640" fmla="*/ 1736463 w 12184637"/>
              <a:gd name="connsiteY56640" fmla="*/ 513964 h 4608812"/>
              <a:gd name="connsiteX56641" fmla="*/ 1741984 w 12184637"/>
              <a:gd name="connsiteY56641" fmla="*/ 518528 h 4608812"/>
              <a:gd name="connsiteX56642" fmla="*/ 1742941 w 12184637"/>
              <a:gd name="connsiteY56642" fmla="*/ 518455 h 4608812"/>
              <a:gd name="connsiteX56643" fmla="*/ 1751923 w 12184637"/>
              <a:gd name="connsiteY56643" fmla="*/ 516761 h 4608812"/>
              <a:gd name="connsiteX56644" fmla="*/ 1786894 w 12184637"/>
              <a:gd name="connsiteY56644" fmla="*/ 510282 h 4608812"/>
              <a:gd name="connsiteX56645" fmla="*/ 1791385 w 12184637"/>
              <a:gd name="connsiteY56645" fmla="*/ 503804 h 4608812"/>
              <a:gd name="connsiteX56646" fmla="*/ 1784907 w 12184637"/>
              <a:gd name="connsiteY56646" fmla="*/ 499313 h 4608812"/>
              <a:gd name="connsiteX56647" fmla="*/ 1749936 w 12184637"/>
              <a:gd name="connsiteY56647" fmla="*/ 505791 h 4608812"/>
              <a:gd name="connsiteX56648" fmla="*/ 1745445 w 12184637"/>
              <a:gd name="connsiteY56648" fmla="*/ 512270 h 4608812"/>
              <a:gd name="connsiteX56649" fmla="*/ 1750966 w 12184637"/>
              <a:gd name="connsiteY56649" fmla="*/ 516835 h 4608812"/>
              <a:gd name="connsiteX56650" fmla="*/ 1751923 w 12184637"/>
              <a:gd name="connsiteY56650" fmla="*/ 516761 h 4608812"/>
              <a:gd name="connsiteX56651" fmla="*/ 1787925 w 12184637"/>
              <a:gd name="connsiteY56651" fmla="*/ 509988 h 4608812"/>
              <a:gd name="connsiteX56652" fmla="*/ 1791754 w 12184637"/>
              <a:gd name="connsiteY56652" fmla="*/ 503067 h 4608812"/>
              <a:gd name="connsiteX56653" fmla="*/ 1784833 w 12184637"/>
              <a:gd name="connsiteY56653" fmla="*/ 499239 h 4608812"/>
              <a:gd name="connsiteX56654" fmla="*/ 1784391 w 12184637"/>
              <a:gd name="connsiteY56654" fmla="*/ 499386 h 4608812"/>
              <a:gd name="connsiteX56655" fmla="*/ 1780784 w 12184637"/>
              <a:gd name="connsiteY56655" fmla="*/ 506233 h 4608812"/>
              <a:gd name="connsiteX56656" fmla="*/ 1786379 w 12184637"/>
              <a:gd name="connsiteY56656" fmla="*/ 510209 h 4608812"/>
              <a:gd name="connsiteX56657" fmla="*/ 1787925 w 12184637"/>
              <a:gd name="connsiteY56657" fmla="*/ 509988 h 4608812"/>
              <a:gd name="connsiteX56658" fmla="*/ 1788441 w 12184637"/>
              <a:gd name="connsiteY56658" fmla="*/ 509841 h 4608812"/>
              <a:gd name="connsiteX56659" fmla="*/ 1803828 w 12184637"/>
              <a:gd name="connsiteY56659" fmla="*/ 503730 h 4608812"/>
              <a:gd name="connsiteX56660" fmla="*/ 1806993 w 12184637"/>
              <a:gd name="connsiteY56660" fmla="*/ 496515 h 4608812"/>
              <a:gd name="connsiteX56661" fmla="*/ 1799778 w 12184637"/>
              <a:gd name="connsiteY56661" fmla="*/ 493349 h 4608812"/>
              <a:gd name="connsiteX56662" fmla="*/ 1784391 w 12184637"/>
              <a:gd name="connsiteY56662" fmla="*/ 499460 h 4608812"/>
              <a:gd name="connsiteX56663" fmla="*/ 1781225 w 12184637"/>
              <a:gd name="connsiteY56663" fmla="*/ 506675 h 4608812"/>
              <a:gd name="connsiteX56664" fmla="*/ 1786453 w 12184637"/>
              <a:gd name="connsiteY56664" fmla="*/ 510209 h 4608812"/>
              <a:gd name="connsiteX56665" fmla="*/ 1788441 w 12184637"/>
              <a:gd name="connsiteY56665" fmla="*/ 509841 h 4608812"/>
              <a:gd name="connsiteX56666" fmla="*/ 1803386 w 12184637"/>
              <a:gd name="connsiteY56666" fmla="*/ 503877 h 4608812"/>
              <a:gd name="connsiteX56667" fmla="*/ 1809055 w 12184637"/>
              <a:gd name="connsiteY56667" fmla="*/ 502110 h 4608812"/>
              <a:gd name="connsiteX56668" fmla="*/ 1812736 w 12184637"/>
              <a:gd name="connsiteY56668" fmla="*/ 495116 h 4608812"/>
              <a:gd name="connsiteX56669" fmla="*/ 1805742 w 12184637"/>
              <a:gd name="connsiteY56669" fmla="*/ 491435 h 4608812"/>
              <a:gd name="connsiteX56670" fmla="*/ 1800147 w 12184637"/>
              <a:gd name="connsiteY56670" fmla="*/ 493275 h 4608812"/>
              <a:gd name="connsiteX56671" fmla="*/ 1796465 w 12184637"/>
              <a:gd name="connsiteY56671" fmla="*/ 500270 h 4608812"/>
              <a:gd name="connsiteX56672" fmla="*/ 1801840 w 12184637"/>
              <a:gd name="connsiteY56672" fmla="*/ 504172 h 4608812"/>
              <a:gd name="connsiteX56673" fmla="*/ 1803386 w 12184637"/>
              <a:gd name="connsiteY56673" fmla="*/ 503877 h 4608812"/>
              <a:gd name="connsiteX56674" fmla="*/ 1809570 w 12184637"/>
              <a:gd name="connsiteY56674" fmla="*/ 501963 h 4608812"/>
              <a:gd name="connsiteX56675" fmla="*/ 1834602 w 12184637"/>
              <a:gd name="connsiteY56675" fmla="*/ 491729 h 4608812"/>
              <a:gd name="connsiteX56676" fmla="*/ 1837621 w 12184637"/>
              <a:gd name="connsiteY56676" fmla="*/ 484441 h 4608812"/>
              <a:gd name="connsiteX56677" fmla="*/ 1830332 w 12184637"/>
              <a:gd name="connsiteY56677" fmla="*/ 481422 h 4608812"/>
              <a:gd name="connsiteX56678" fmla="*/ 1805300 w 12184637"/>
              <a:gd name="connsiteY56678" fmla="*/ 491656 h 4608812"/>
              <a:gd name="connsiteX56679" fmla="*/ 1802282 w 12184637"/>
              <a:gd name="connsiteY56679" fmla="*/ 498944 h 4608812"/>
              <a:gd name="connsiteX56680" fmla="*/ 1807509 w 12184637"/>
              <a:gd name="connsiteY56680" fmla="*/ 502405 h 4608812"/>
              <a:gd name="connsiteX56681" fmla="*/ 1809570 w 12184637"/>
              <a:gd name="connsiteY56681" fmla="*/ 501963 h 4608812"/>
              <a:gd name="connsiteX56682" fmla="*/ 1835412 w 12184637"/>
              <a:gd name="connsiteY56682" fmla="*/ 491288 h 4608812"/>
              <a:gd name="connsiteX56683" fmla="*/ 1856542 w 12184637"/>
              <a:gd name="connsiteY56683" fmla="*/ 477741 h 4608812"/>
              <a:gd name="connsiteX56684" fmla="*/ 1858235 w 12184637"/>
              <a:gd name="connsiteY56684" fmla="*/ 470010 h 4608812"/>
              <a:gd name="connsiteX56685" fmla="*/ 1850505 w 12184637"/>
              <a:gd name="connsiteY56685" fmla="*/ 468317 h 4608812"/>
              <a:gd name="connsiteX56686" fmla="*/ 1829375 w 12184637"/>
              <a:gd name="connsiteY56686" fmla="*/ 481790 h 4608812"/>
              <a:gd name="connsiteX56687" fmla="*/ 1827682 w 12184637"/>
              <a:gd name="connsiteY56687" fmla="*/ 489521 h 4608812"/>
              <a:gd name="connsiteX56688" fmla="*/ 1832394 w 12184637"/>
              <a:gd name="connsiteY56688" fmla="*/ 492097 h 4608812"/>
              <a:gd name="connsiteX56689" fmla="*/ 1835412 w 12184637"/>
              <a:gd name="connsiteY56689" fmla="*/ 491288 h 4608812"/>
              <a:gd name="connsiteX56690" fmla="*/ 1856542 w 12184637"/>
              <a:gd name="connsiteY56690" fmla="*/ 477815 h 4608812"/>
              <a:gd name="connsiteX56691" fmla="*/ 1897844 w 12184637"/>
              <a:gd name="connsiteY56691" fmla="*/ 451973 h 4608812"/>
              <a:gd name="connsiteX56692" fmla="*/ 1899612 w 12184637"/>
              <a:gd name="connsiteY56692" fmla="*/ 444316 h 4608812"/>
              <a:gd name="connsiteX56693" fmla="*/ 1891955 w 12184637"/>
              <a:gd name="connsiteY56693" fmla="*/ 442549 h 4608812"/>
              <a:gd name="connsiteX56694" fmla="*/ 1850652 w 12184637"/>
              <a:gd name="connsiteY56694" fmla="*/ 468391 h 4608812"/>
              <a:gd name="connsiteX56695" fmla="*/ 1848885 w 12184637"/>
              <a:gd name="connsiteY56695" fmla="*/ 476048 h 4608812"/>
              <a:gd name="connsiteX56696" fmla="*/ 1853671 w 12184637"/>
              <a:gd name="connsiteY56696" fmla="*/ 478698 h 4608812"/>
              <a:gd name="connsiteX56697" fmla="*/ 1856542 w 12184637"/>
              <a:gd name="connsiteY56697" fmla="*/ 477815 h 4608812"/>
              <a:gd name="connsiteX56698" fmla="*/ 1897992 w 12184637"/>
              <a:gd name="connsiteY56698" fmla="*/ 451899 h 4608812"/>
              <a:gd name="connsiteX56699" fmla="*/ 1940178 w 12184637"/>
              <a:gd name="connsiteY56699" fmla="*/ 424070 h 4608812"/>
              <a:gd name="connsiteX56700" fmla="*/ 1941724 w 12184637"/>
              <a:gd name="connsiteY56700" fmla="*/ 416339 h 4608812"/>
              <a:gd name="connsiteX56701" fmla="*/ 1933993 w 12184637"/>
              <a:gd name="connsiteY56701" fmla="*/ 414793 h 4608812"/>
              <a:gd name="connsiteX56702" fmla="*/ 1891808 w 12184637"/>
              <a:gd name="connsiteY56702" fmla="*/ 442623 h 4608812"/>
              <a:gd name="connsiteX56703" fmla="*/ 1890261 w 12184637"/>
              <a:gd name="connsiteY56703" fmla="*/ 450353 h 4608812"/>
              <a:gd name="connsiteX56704" fmla="*/ 1894973 w 12184637"/>
              <a:gd name="connsiteY56704" fmla="*/ 452856 h 4608812"/>
              <a:gd name="connsiteX56705" fmla="*/ 1897992 w 12184637"/>
              <a:gd name="connsiteY56705" fmla="*/ 451899 h 4608812"/>
              <a:gd name="connsiteX56706" fmla="*/ 1940104 w 12184637"/>
              <a:gd name="connsiteY56706" fmla="*/ 424070 h 4608812"/>
              <a:gd name="connsiteX56707" fmla="*/ 1985014 w 12184637"/>
              <a:gd name="connsiteY56707" fmla="*/ 395430 h 4608812"/>
              <a:gd name="connsiteX56708" fmla="*/ 1986708 w 12184637"/>
              <a:gd name="connsiteY56708" fmla="*/ 387700 h 4608812"/>
              <a:gd name="connsiteX56709" fmla="*/ 1978977 w 12184637"/>
              <a:gd name="connsiteY56709" fmla="*/ 386006 h 4608812"/>
              <a:gd name="connsiteX56710" fmla="*/ 1934067 w 12184637"/>
              <a:gd name="connsiteY56710" fmla="*/ 414646 h 4608812"/>
              <a:gd name="connsiteX56711" fmla="*/ 1932374 w 12184637"/>
              <a:gd name="connsiteY56711" fmla="*/ 422376 h 4608812"/>
              <a:gd name="connsiteX56712" fmla="*/ 1937086 w 12184637"/>
              <a:gd name="connsiteY56712" fmla="*/ 424953 h 4608812"/>
              <a:gd name="connsiteX56713" fmla="*/ 1940104 w 12184637"/>
              <a:gd name="connsiteY56713" fmla="*/ 424070 h 4608812"/>
              <a:gd name="connsiteX56714" fmla="*/ 1984941 w 12184637"/>
              <a:gd name="connsiteY56714" fmla="*/ 395430 h 4608812"/>
              <a:gd name="connsiteX56715" fmla="*/ 2005555 w 12184637"/>
              <a:gd name="connsiteY56715" fmla="*/ 382473 h 4608812"/>
              <a:gd name="connsiteX56716" fmla="*/ 2007322 w 12184637"/>
              <a:gd name="connsiteY56716" fmla="*/ 374816 h 4608812"/>
              <a:gd name="connsiteX56717" fmla="*/ 1999665 w 12184637"/>
              <a:gd name="connsiteY56717" fmla="*/ 373049 h 4608812"/>
              <a:gd name="connsiteX56718" fmla="*/ 1979051 w 12184637"/>
              <a:gd name="connsiteY56718" fmla="*/ 386006 h 4608812"/>
              <a:gd name="connsiteX56719" fmla="*/ 1977284 w 12184637"/>
              <a:gd name="connsiteY56719" fmla="*/ 393663 h 4608812"/>
              <a:gd name="connsiteX56720" fmla="*/ 1982069 w 12184637"/>
              <a:gd name="connsiteY56720" fmla="*/ 396240 h 4608812"/>
              <a:gd name="connsiteX56721" fmla="*/ 1984941 w 12184637"/>
              <a:gd name="connsiteY56721" fmla="*/ 395430 h 4608812"/>
              <a:gd name="connsiteX56722" fmla="*/ 2005408 w 12184637"/>
              <a:gd name="connsiteY56722" fmla="*/ 382546 h 4608812"/>
              <a:gd name="connsiteX56723" fmla="*/ 2029115 w 12184637"/>
              <a:gd name="connsiteY56723" fmla="*/ 368410 h 4608812"/>
              <a:gd name="connsiteX56724" fmla="*/ 2031029 w 12184637"/>
              <a:gd name="connsiteY56724" fmla="*/ 360754 h 4608812"/>
              <a:gd name="connsiteX56725" fmla="*/ 2023372 w 12184637"/>
              <a:gd name="connsiteY56725" fmla="*/ 358839 h 4608812"/>
              <a:gd name="connsiteX56726" fmla="*/ 1999665 w 12184637"/>
              <a:gd name="connsiteY56726" fmla="*/ 372975 h 4608812"/>
              <a:gd name="connsiteX56727" fmla="*/ 1997751 w 12184637"/>
              <a:gd name="connsiteY56727" fmla="*/ 380632 h 4608812"/>
              <a:gd name="connsiteX56728" fmla="*/ 2002610 w 12184637"/>
              <a:gd name="connsiteY56728" fmla="*/ 383356 h 4608812"/>
              <a:gd name="connsiteX56729" fmla="*/ 2005408 w 12184637"/>
              <a:gd name="connsiteY56729" fmla="*/ 382546 h 4608812"/>
              <a:gd name="connsiteX56730" fmla="*/ 2028967 w 12184637"/>
              <a:gd name="connsiteY56730" fmla="*/ 368558 h 4608812"/>
              <a:gd name="connsiteX56731" fmla="*/ 2074172 w 12184637"/>
              <a:gd name="connsiteY56731" fmla="*/ 343968 h 4608812"/>
              <a:gd name="connsiteX56732" fmla="*/ 2076381 w 12184637"/>
              <a:gd name="connsiteY56732" fmla="*/ 336384 h 4608812"/>
              <a:gd name="connsiteX56733" fmla="*/ 2068798 w 12184637"/>
              <a:gd name="connsiteY56733" fmla="*/ 334176 h 4608812"/>
              <a:gd name="connsiteX56734" fmla="*/ 2023593 w 12184637"/>
              <a:gd name="connsiteY56734" fmla="*/ 358766 h 4608812"/>
              <a:gd name="connsiteX56735" fmla="*/ 2021384 w 12184637"/>
              <a:gd name="connsiteY56735" fmla="*/ 366349 h 4608812"/>
              <a:gd name="connsiteX56736" fmla="*/ 2026317 w 12184637"/>
              <a:gd name="connsiteY56736" fmla="*/ 369294 h 4608812"/>
              <a:gd name="connsiteX56737" fmla="*/ 2028967 w 12184637"/>
              <a:gd name="connsiteY56737" fmla="*/ 368558 h 4608812"/>
              <a:gd name="connsiteX56738" fmla="*/ 2073878 w 12184637"/>
              <a:gd name="connsiteY56738" fmla="*/ 344115 h 4608812"/>
              <a:gd name="connsiteX56739" fmla="*/ 2124972 w 12184637"/>
              <a:gd name="connsiteY56739" fmla="*/ 320261 h 4608812"/>
              <a:gd name="connsiteX56740" fmla="*/ 2127696 w 12184637"/>
              <a:gd name="connsiteY56740" fmla="*/ 312825 h 4608812"/>
              <a:gd name="connsiteX56741" fmla="*/ 2120260 w 12184637"/>
              <a:gd name="connsiteY56741" fmla="*/ 310101 h 4608812"/>
              <a:gd name="connsiteX56742" fmla="*/ 2069166 w 12184637"/>
              <a:gd name="connsiteY56742" fmla="*/ 333955 h 4608812"/>
              <a:gd name="connsiteX56743" fmla="*/ 2066442 w 12184637"/>
              <a:gd name="connsiteY56743" fmla="*/ 341391 h 4608812"/>
              <a:gd name="connsiteX56744" fmla="*/ 2071522 w 12184637"/>
              <a:gd name="connsiteY56744" fmla="*/ 344630 h 4608812"/>
              <a:gd name="connsiteX56745" fmla="*/ 2073878 w 12184637"/>
              <a:gd name="connsiteY56745" fmla="*/ 344115 h 4608812"/>
              <a:gd name="connsiteX56746" fmla="*/ 2124678 w 12184637"/>
              <a:gd name="connsiteY56746" fmla="*/ 320335 h 4608812"/>
              <a:gd name="connsiteX56747" fmla="*/ 2184460 w 12184637"/>
              <a:gd name="connsiteY56747" fmla="*/ 296039 h 4608812"/>
              <a:gd name="connsiteX56748" fmla="*/ 2187552 w 12184637"/>
              <a:gd name="connsiteY56748" fmla="*/ 288750 h 4608812"/>
              <a:gd name="connsiteX56749" fmla="*/ 2180263 w 12184637"/>
              <a:gd name="connsiteY56749" fmla="*/ 285658 h 4608812"/>
              <a:gd name="connsiteX56750" fmla="*/ 2120481 w 12184637"/>
              <a:gd name="connsiteY56750" fmla="*/ 309954 h 4608812"/>
              <a:gd name="connsiteX56751" fmla="*/ 2117389 w 12184637"/>
              <a:gd name="connsiteY56751" fmla="*/ 317242 h 4608812"/>
              <a:gd name="connsiteX56752" fmla="*/ 2122616 w 12184637"/>
              <a:gd name="connsiteY56752" fmla="*/ 320703 h 4608812"/>
              <a:gd name="connsiteX56753" fmla="*/ 2124678 w 12184637"/>
              <a:gd name="connsiteY56753" fmla="*/ 320335 h 4608812"/>
              <a:gd name="connsiteX56754" fmla="*/ 2184092 w 12184637"/>
              <a:gd name="connsiteY56754" fmla="*/ 296186 h 4608812"/>
              <a:gd name="connsiteX56755" fmla="*/ 2207651 w 12184637"/>
              <a:gd name="connsiteY56755" fmla="*/ 288677 h 4608812"/>
              <a:gd name="connsiteX56756" fmla="*/ 2211259 w 12184637"/>
              <a:gd name="connsiteY56756" fmla="*/ 281682 h 4608812"/>
              <a:gd name="connsiteX56757" fmla="*/ 2204264 w 12184637"/>
              <a:gd name="connsiteY56757" fmla="*/ 278075 h 4608812"/>
              <a:gd name="connsiteX56758" fmla="*/ 2180705 w 12184637"/>
              <a:gd name="connsiteY56758" fmla="*/ 285584 h 4608812"/>
              <a:gd name="connsiteX56759" fmla="*/ 2177097 w 12184637"/>
              <a:gd name="connsiteY56759" fmla="*/ 292579 h 4608812"/>
              <a:gd name="connsiteX56760" fmla="*/ 2182472 w 12184637"/>
              <a:gd name="connsiteY56760" fmla="*/ 296481 h 4608812"/>
              <a:gd name="connsiteX56761" fmla="*/ 2184092 w 12184637"/>
              <a:gd name="connsiteY56761" fmla="*/ 296186 h 4608812"/>
              <a:gd name="connsiteX56762" fmla="*/ 2207651 w 12184637"/>
              <a:gd name="connsiteY56762" fmla="*/ 288677 h 4608812"/>
              <a:gd name="connsiteX56763" fmla="*/ 2290772 w 12184637"/>
              <a:gd name="connsiteY56763" fmla="*/ 262319 h 4608812"/>
              <a:gd name="connsiteX56764" fmla="*/ 2294379 w 12184637"/>
              <a:gd name="connsiteY56764" fmla="*/ 255325 h 4608812"/>
              <a:gd name="connsiteX56765" fmla="*/ 2287385 w 12184637"/>
              <a:gd name="connsiteY56765" fmla="*/ 251718 h 4608812"/>
              <a:gd name="connsiteX56766" fmla="*/ 2204264 w 12184637"/>
              <a:gd name="connsiteY56766" fmla="*/ 278075 h 4608812"/>
              <a:gd name="connsiteX56767" fmla="*/ 2200657 w 12184637"/>
              <a:gd name="connsiteY56767" fmla="*/ 285069 h 4608812"/>
              <a:gd name="connsiteX56768" fmla="*/ 2206031 w 12184637"/>
              <a:gd name="connsiteY56768" fmla="*/ 288971 h 4608812"/>
              <a:gd name="connsiteX56769" fmla="*/ 2207651 w 12184637"/>
              <a:gd name="connsiteY56769" fmla="*/ 288677 h 4608812"/>
              <a:gd name="connsiteX56770" fmla="*/ 2291361 w 12184637"/>
              <a:gd name="connsiteY56770" fmla="*/ 262172 h 4608812"/>
              <a:gd name="connsiteX56771" fmla="*/ 2359020 w 12184637"/>
              <a:gd name="connsiteY56771" fmla="*/ 232060 h 4608812"/>
              <a:gd name="connsiteX56772" fmla="*/ 2361818 w 12184637"/>
              <a:gd name="connsiteY56772" fmla="*/ 224698 h 4608812"/>
              <a:gd name="connsiteX56773" fmla="*/ 2354456 w 12184637"/>
              <a:gd name="connsiteY56773" fmla="*/ 221900 h 4608812"/>
              <a:gd name="connsiteX56774" fmla="*/ 2286796 w 12184637"/>
              <a:gd name="connsiteY56774" fmla="*/ 252012 h 4608812"/>
              <a:gd name="connsiteX56775" fmla="*/ 2283998 w 12184637"/>
              <a:gd name="connsiteY56775" fmla="*/ 259375 h 4608812"/>
              <a:gd name="connsiteX56776" fmla="*/ 2289152 w 12184637"/>
              <a:gd name="connsiteY56776" fmla="*/ 262688 h 4608812"/>
              <a:gd name="connsiteX56777" fmla="*/ 2291361 w 12184637"/>
              <a:gd name="connsiteY56777" fmla="*/ 262172 h 4608812"/>
              <a:gd name="connsiteX56778" fmla="*/ 2358873 w 12184637"/>
              <a:gd name="connsiteY56778" fmla="*/ 232060 h 4608812"/>
              <a:gd name="connsiteX56779" fmla="*/ 2440227 w 12184637"/>
              <a:gd name="connsiteY56779" fmla="*/ 197826 h 4608812"/>
              <a:gd name="connsiteX56780" fmla="*/ 2443172 w 12184637"/>
              <a:gd name="connsiteY56780" fmla="*/ 190537 h 4608812"/>
              <a:gd name="connsiteX56781" fmla="*/ 2435883 w 12184637"/>
              <a:gd name="connsiteY56781" fmla="*/ 187592 h 4608812"/>
              <a:gd name="connsiteX56782" fmla="*/ 2354529 w 12184637"/>
              <a:gd name="connsiteY56782" fmla="*/ 221827 h 4608812"/>
              <a:gd name="connsiteX56783" fmla="*/ 2351584 w 12184637"/>
              <a:gd name="connsiteY56783" fmla="*/ 229115 h 4608812"/>
              <a:gd name="connsiteX56784" fmla="*/ 2356738 w 12184637"/>
              <a:gd name="connsiteY56784" fmla="*/ 232502 h 4608812"/>
              <a:gd name="connsiteX56785" fmla="*/ 2358873 w 12184637"/>
              <a:gd name="connsiteY56785" fmla="*/ 232060 h 4608812"/>
              <a:gd name="connsiteX56786" fmla="*/ 2440006 w 12184637"/>
              <a:gd name="connsiteY56786" fmla="*/ 197973 h 4608812"/>
              <a:gd name="connsiteX56787" fmla="*/ 2536379 w 12184637"/>
              <a:gd name="connsiteY56787" fmla="*/ 163885 h 4608812"/>
              <a:gd name="connsiteX56788" fmla="*/ 2539765 w 12184637"/>
              <a:gd name="connsiteY56788" fmla="*/ 156744 h 4608812"/>
              <a:gd name="connsiteX56789" fmla="*/ 2532624 w 12184637"/>
              <a:gd name="connsiteY56789" fmla="*/ 153357 h 4608812"/>
              <a:gd name="connsiteX56790" fmla="*/ 2436251 w 12184637"/>
              <a:gd name="connsiteY56790" fmla="*/ 187445 h 4608812"/>
              <a:gd name="connsiteX56791" fmla="*/ 2432864 w 12184637"/>
              <a:gd name="connsiteY56791" fmla="*/ 194586 h 4608812"/>
              <a:gd name="connsiteX56792" fmla="*/ 2438165 w 12184637"/>
              <a:gd name="connsiteY56792" fmla="*/ 198267 h 4608812"/>
              <a:gd name="connsiteX56793" fmla="*/ 2440006 w 12184637"/>
              <a:gd name="connsiteY56793" fmla="*/ 197973 h 4608812"/>
              <a:gd name="connsiteX56794" fmla="*/ 2535863 w 12184637"/>
              <a:gd name="connsiteY56794" fmla="*/ 164032 h 4608812"/>
              <a:gd name="connsiteX56795" fmla="*/ 2607278 w 12184637"/>
              <a:gd name="connsiteY56795" fmla="*/ 145185 h 4608812"/>
              <a:gd name="connsiteX56796" fmla="*/ 2611253 w 12184637"/>
              <a:gd name="connsiteY56796" fmla="*/ 138338 h 4608812"/>
              <a:gd name="connsiteX56797" fmla="*/ 2604406 w 12184637"/>
              <a:gd name="connsiteY56797" fmla="*/ 134362 h 4608812"/>
              <a:gd name="connsiteX56798" fmla="*/ 2532992 w 12184637"/>
              <a:gd name="connsiteY56798" fmla="*/ 153210 h 4608812"/>
              <a:gd name="connsiteX56799" fmla="*/ 2529016 w 12184637"/>
              <a:gd name="connsiteY56799" fmla="*/ 160057 h 4608812"/>
              <a:gd name="connsiteX56800" fmla="*/ 2534464 w 12184637"/>
              <a:gd name="connsiteY56800" fmla="*/ 164180 h 4608812"/>
              <a:gd name="connsiteX56801" fmla="*/ 2535863 w 12184637"/>
              <a:gd name="connsiteY56801" fmla="*/ 164032 h 4608812"/>
              <a:gd name="connsiteX56802" fmla="*/ 2607351 w 12184637"/>
              <a:gd name="connsiteY56802" fmla="*/ 145185 h 4608812"/>
              <a:gd name="connsiteX56803" fmla="*/ 2648359 w 12184637"/>
              <a:gd name="connsiteY56803" fmla="*/ 134362 h 4608812"/>
              <a:gd name="connsiteX56804" fmla="*/ 2652335 w 12184637"/>
              <a:gd name="connsiteY56804" fmla="*/ 127515 h 4608812"/>
              <a:gd name="connsiteX56805" fmla="*/ 2645562 w 12184637"/>
              <a:gd name="connsiteY56805" fmla="*/ 123540 h 4608812"/>
              <a:gd name="connsiteX56806" fmla="*/ 2604554 w 12184637"/>
              <a:gd name="connsiteY56806" fmla="*/ 134362 h 4608812"/>
              <a:gd name="connsiteX56807" fmla="*/ 2600578 w 12184637"/>
              <a:gd name="connsiteY56807" fmla="*/ 141136 h 4608812"/>
              <a:gd name="connsiteX56808" fmla="*/ 2606026 w 12184637"/>
              <a:gd name="connsiteY56808" fmla="*/ 145259 h 4608812"/>
              <a:gd name="connsiteX56809" fmla="*/ 2607351 w 12184637"/>
              <a:gd name="connsiteY56809" fmla="*/ 145185 h 4608812"/>
              <a:gd name="connsiteX56810" fmla="*/ 2647697 w 12184637"/>
              <a:gd name="connsiteY56810" fmla="*/ 134510 h 4608812"/>
              <a:gd name="connsiteX56811" fmla="*/ 2743186 w 12184637"/>
              <a:gd name="connsiteY56811" fmla="*/ 121110 h 4608812"/>
              <a:gd name="connsiteX56812" fmla="*/ 2747972 w 12184637"/>
              <a:gd name="connsiteY56812" fmla="*/ 114852 h 4608812"/>
              <a:gd name="connsiteX56813" fmla="*/ 2741714 w 12184637"/>
              <a:gd name="connsiteY56813" fmla="*/ 110067 h 4608812"/>
              <a:gd name="connsiteX56814" fmla="*/ 2646224 w 12184637"/>
              <a:gd name="connsiteY56814" fmla="*/ 123466 h 4608812"/>
              <a:gd name="connsiteX56815" fmla="*/ 2641439 w 12184637"/>
              <a:gd name="connsiteY56815" fmla="*/ 129724 h 4608812"/>
              <a:gd name="connsiteX56816" fmla="*/ 2646960 w 12184637"/>
              <a:gd name="connsiteY56816" fmla="*/ 134510 h 4608812"/>
              <a:gd name="connsiteX56817" fmla="*/ 2647697 w 12184637"/>
              <a:gd name="connsiteY56817" fmla="*/ 134510 h 4608812"/>
              <a:gd name="connsiteX56818" fmla="*/ 2743628 w 12184637"/>
              <a:gd name="connsiteY56818" fmla="*/ 121037 h 4608812"/>
              <a:gd name="connsiteX56819" fmla="*/ 2780955 w 12184637"/>
              <a:gd name="connsiteY56819" fmla="*/ 112349 h 4608812"/>
              <a:gd name="connsiteX56820" fmla="*/ 2785151 w 12184637"/>
              <a:gd name="connsiteY56820" fmla="*/ 105649 h 4608812"/>
              <a:gd name="connsiteX56821" fmla="*/ 2778452 w 12184637"/>
              <a:gd name="connsiteY56821" fmla="*/ 101453 h 4608812"/>
              <a:gd name="connsiteX56822" fmla="*/ 2741125 w 12184637"/>
              <a:gd name="connsiteY56822" fmla="*/ 110140 h 4608812"/>
              <a:gd name="connsiteX56823" fmla="*/ 2736928 w 12184637"/>
              <a:gd name="connsiteY56823" fmla="*/ 116840 h 4608812"/>
              <a:gd name="connsiteX56824" fmla="*/ 2742376 w 12184637"/>
              <a:gd name="connsiteY56824" fmla="*/ 121184 h 4608812"/>
              <a:gd name="connsiteX56825" fmla="*/ 2743628 w 12184637"/>
              <a:gd name="connsiteY56825" fmla="*/ 121037 h 4608812"/>
              <a:gd name="connsiteX56826" fmla="*/ 2780587 w 12184637"/>
              <a:gd name="connsiteY56826" fmla="*/ 112423 h 4608812"/>
              <a:gd name="connsiteX56827" fmla="*/ 2876886 w 12184637"/>
              <a:gd name="connsiteY56827" fmla="*/ 96005 h 4608812"/>
              <a:gd name="connsiteX56828" fmla="*/ 2881450 w 12184637"/>
              <a:gd name="connsiteY56828" fmla="*/ 89599 h 4608812"/>
              <a:gd name="connsiteX56829" fmla="*/ 2875045 w 12184637"/>
              <a:gd name="connsiteY56829" fmla="*/ 85035 h 4608812"/>
              <a:gd name="connsiteX56830" fmla="*/ 2778746 w 12184637"/>
              <a:gd name="connsiteY56830" fmla="*/ 101453 h 4608812"/>
              <a:gd name="connsiteX56831" fmla="*/ 2774181 w 12184637"/>
              <a:gd name="connsiteY56831" fmla="*/ 107858 h 4608812"/>
              <a:gd name="connsiteX56832" fmla="*/ 2779703 w 12184637"/>
              <a:gd name="connsiteY56832" fmla="*/ 112496 h 4608812"/>
              <a:gd name="connsiteX56833" fmla="*/ 2780587 w 12184637"/>
              <a:gd name="connsiteY56833" fmla="*/ 112423 h 4608812"/>
              <a:gd name="connsiteX56834" fmla="*/ 2876518 w 12184637"/>
              <a:gd name="connsiteY56834" fmla="*/ 96152 h 4608812"/>
              <a:gd name="connsiteX56835" fmla="*/ 3025163 w 12184637"/>
              <a:gd name="connsiteY56835" fmla="*/ 81133 h 4608812"/>
              <a:gd name="connsiteX56836" fmla="*/ 3030169 w 12184637"/>
              <a:gd name="connsiteY56836" fmla="*/ 75022 h 4608812"/>
              <a:gd name="connsiteX56837" fmla="*/ 3024058 w 12184637"/>
              <a:gd name="connsiteY56837" fmla="*/ 70016 h 4608812"/>
              <a:gd name="connsiteX56838" fmla="*/ 2875413 w 12184637"/>
              <a:gd name="connsiteY56838" fmla="*/ 85035 h 4608812"/>
              <a:gd name="connsiteX56839" fmla="*/ 2870407 w 12184637"/>
              <a:gd name="connsiteY56839" fmla="*/ 91146 h 4608812"/>
              <a:gd name="connsiteX56840" fmla="*/ 2876002 w 12184637"/>
              <a:gd name="connsiteY56840" fmla="*/ 96152 h 4608812"/>
              <a:gd name="connsiteX56841" fmla="*/ 2876518 w 12184637"/>
              <a:gd name="connsiteY56841" fmla="*/ 96152 h 4608812"/>
              <a:gd name="connsiteX56842" fmla="*/ 3024795 w 12184637"/>
              <a:gd name="connsiteY56842" fmla="*/ 81133 h 4608812"/>
              <a:gd name="connsiteX56843" fmla="*/ 3195895 w 12184637"/>
              <a:gd name="connsiteY56843" fmla="*/ 76053 h 4608812"/>
              <a:gd name="connsiteX56844" fmla="*/ 3201270 w 12184637"/>
              <a:gd name="connsiteY56844" fmla="*/ 70310 h 4608812"/>
              <a:gd name="connsiteX56845" fmla="*/ 3195527 w 12184637"/>
              <a:gd name="connsiteY56845" fmla="*/ 64936 h 4608812"/>
              <a:gd name="connsiteX56846" fmla="*/ 3024500 w 12184637"/>
              <a:gd name="connsiteY56846" fmla="*/ 69942 h 4608812"/>
              <a:gd name="connsiteX56847" fmla="*/ 3019126 w 12184637"/>
              <a:gd name="connsiteY56847" fmla="*/ 75685 h 4608812"/>
              <a:gd name="connsiteX56848" fmla="*/ 3024721 w 12184637"/>
              <a:gd name="connsiteY56848" fmla="*/ 81059 h 4608812"/>
              <a:gd name="connsiteX56849" fmla="*/ 3024795 w 12184637"/>
              <a:gd name="connsiteY56849" fmla="*/ 81133 h 4608812"/>
              <a:gd name="connsiteX56850" fmla="*/ 3397034 w 12184637"/>
              <a:gd name="connsiteY56850" fmla="*/ 73550 h 4608812"/>
              <a:gd name="connsiteX56851" fmla="*/ 3391586 w 12184637"/>
              <a:gd name="connsiteY56851" fmla="*/ 67881 h 4608812"/>
              <a:gd name="connsiteX56852" fmla="*/ 3195821 w 12184637"/>
              <a:gd name="connsiteY56852" fmla="*/ 64862 h 4608812"/>
              <a:gd name="connsiteX56853" fmla="*/ 3190152 w 12184637"/>
              <a:gd name="connsiteY56853" fmla="*/ 70310 h 4608812"/>
              <a:gd name="connsiteX56854" fmla="*/ 3195601 w 12184637"/>
              <a:gd name="connsiteY56854" fmla="*/ 75979 h 4608812"/>
              <a:gd name="connsiteX56855" fmla="*/ 3391365 w 12184637"/>
              <a:gd name="connsiteY56855" fmla="*/ 78998 h 4608812"/>
              <a:gd name="connsiteX56856" fmla="*/ 3391512 w 12184637"/>
              <a:gd name="connsiteY56856" fmla="*/ 78998 h 4608812"/>
              <a:gd name="connsiteX56857" fmla="*/ 3397034 w 12184637"/>
              <a:gd name="connsiteY56857" fmla="*/ 73550 h 4608812"/>
              <a:gd name="connsiteX56858" fmla="*/ 3646911 w 12184637"/>
              <a:gd name="connsiteY56858" fmla="*/ 82090 h 4608812"/>
              <a:gd name="connsiteX56859" fmla="*/ 3641536 w 12184637"/>
              <a:gd name="connsiteY56859" fmla="*/ 76347 h 4608812"/>
              <a:gd name="connsiteX56860" fmla="*/ 3391733 w 12184637"/>
              <a:gd name="connsiteY56860" fmla="*/ 67881 h 4608812"/>
              <a:gd name="connsiteX56861" fmla="*/ 3385990 w 12184637"/>
              <a:gd name="connsiteY56861" fmla="*/ 73255 h 4608812"/>
              <a:gd name="connsiteX56862" fmla="*/ 3391365 w 12184637"/>
              <a:gd name="connsiteY56862" fmla="*/ 78998 h 4608812"/>
              <a:gd name="connsiteX56863" fmla="*/ 3641168 w 12184637"/>
              <a:gd name="connsiteY56863" fmla="*/ 87464 h 4608812"/>
              <a:gd name="connsiteX56864" fmla="*/ 3641389 w 12184637"/>
              <a:gd name="connsiteY56864" fmla="*/ 87464 h 4608812"/>
              <a:gd name="connsiteX56865" fmla="*/ 3646911 w 12184637"/>
              <a:gd name="connsiteY56865" fmla="*/ 82090 h 4608812"/>
              <a:gd name="connsiteX56866" fmla="*/ 3977847 w 12184637"/>
              <a:gd name="connsiteY56866" fmla="*/ 111392 h 4608812"/>
              <a:gd name="connsiteX56867" fmla="*/ 3972767 w 12184637"/>
              <a:gd name="connsiteY56867" fmla="*/ 105355 h 4608812"/>
              <a:gd name="connsiteX56868" fmla="*/ 3641831 w 12184637"/>
              <a:gd name="connsiteY56868" fmla="*/ 76347 h 4608812"/>
              <a:gd name="connsiteX56869" fmla="*/ 3635794 w 12184637"/>
              <a:gd name="connsiteY56869" fmla="*/ 81427 h 4608812"/>
              <a:gd name="connsiteX56870" fmla="*/ 3640874 w 12184637"/>
              <a:gd name="connsiteY56870" fmla="*/ 87464 h 4608812"/>
              <a:gd name="connsiteX56871" fmla="*/ 3971810 w 12184637"/>
              <a:gd name="connsiteY56871" fmla="*/ 116472 h 4608812"/>
              <a:gd name="connsiteX56872" fmla="*/ 3972325 w 12184637"/>
              <a:gd name="connsiteY56872" fmla="*/ 116472 h 4608812"/>
              <a:gd name="connsiteX56873" fmla="*/ 3977847 w 12184637"/>
              <a:gd name="connsiteY56873" fmla="*/ 111392 h 4608812"/>
              <a:gd name="connsiteX56874" fmla="*/ 4285077 w 12184637"/>
              <a:gd name="connsiteY56874" fmla="*/ 153283 h 4608812"/>
              <a:gd name="connsiteX56875" fmla="*/ 4280291 w 12184637"/>
              <a:gd name="connsiteY56875" fmla="*/ 147026 h 4608812"/>
              <a:gd name="connsiteX56876" fmla="*/ 3973062 w 12184637"/>
              <a:gd name="connsiteY56876" fmla="*/ 105428 h 4608812"/>
              <a:gd name="connsiteX56877" fmla="*/ 3966803 w 12184637"/>
              <a:gd name="connsiteY56877" fmla="*/ 110214 h 4608812"/>
              <a:gd name="connsiteX56878" fmla="*/ 3971589 w 12184637"/>
              <a:gd name="connsiteY56878" fmla="*/ 116472 h 4608812"/>
              <a:gd name="connsiteX56879" fmla="*/ 4278819 w 12184637"/>
              <a:gd name="connsiteY56879" fmla="*/ 158069 h 4608812"/>
              <a:gd name="connsiteX56880" fmla="*/ 4279629 w 12184637"/>
              <a:gd name="connsiteY56880" fmla="*/ 158143 h 4608812"/>
              <a:gd name="connsiteX56881" fmla="*/ 4285077 w 12184637"/>
              <a:gd name="connsiteY56881" fmla="*/ 153283 h 4608812"/>
              <a:gd name="connsiteX56882" fmla="*/ 4605043 w 12184637"/>
              <a:gd name="connsiteY56882" fmla="*/ 207028 h 4608812"/>
              <a:gd name="connsiteX56883" fmla="*/ 4600478 w 12184637"/>
              <a:gd name="connsiteY56883" fmla="*/ 200623 h 4608812"/>
              <a:gd name="connsiteX56884" fmla="*/ 4280438 w 12184637"/>
              <a:gd name="connsiteY56884" fmla="*/ 147026 h 4608812"/>
              <a:gd name="connsiteX56885" fmla="*/ 4274033 w 12184637"/>
              <a:gd name="connsiteY56885" fmla="*/ 151590 h 4608812"/>
              <a:gd name="connsiteX56886" fmla="*/ 4278598 w 12184637"/>
              <a:gd name="connsiteY56886" fmla="*/ 157995 h 4608812"/>
              <a:gd name="connsiteX56887" fmla="*/ 4598638 w 12184637"/>
              <a:gd name="connsiteY56887" fmla="*/ 211593 h 4608812"/>
              <a:gd name="connsiteX56888" fmla="*/ 4599595 w 12184637"/>
              <a:gd name="connsiteY56888" fmla="*/ 211667 h 4608812"/>
              <a:gd name="connsiteX56889" fmla="*/ 4605043 w 12184637"/>
              <a:gd name="connsiteY56889" fmla="*/ 207028 h 4608812"/>
              <a:gd name="connsiteX56890" fmla="*/ 4979638 w 12184637"/>
              <a:gd name="connsiteY56890" fmla="*/ 276455 h 4608812"/>
              <a:gd name="connsiteX56891" fmla="*/ 4975147 w 12184637"/>
              <a:gd name="connsiteY56891" fmla="*/ 269976 h 4608812"/>
              <a:gd name="connsiteX56892" fmla="*/ 4600552 w 12184637"/>
              <a:gd name="connsiteY56892" fmla="*/ 200697 h 4608812"/>
              <a:gd name="connsiteX56893" fmla="*/ 4594073 w 12184637"/>
              <a:gd name="connsiteY56893" fmla="*/ 205188 h 4608812"/>
              <a:gd name="connsiteX56894" fmla="*/ 4598564 w 12184637"/>
              <a:gd name="connsiteY56894" fmla="*/ 211667 h 4608812"/>
              <a:gd name="connsiteX56895" fmla="*/ 4973159 w 12184637"/>
              <a:gd name="connsiteY56895" fmla="*/ 280946 h 4608812"/>
              <a:gd name="connsiteX56896" fmla="*/ 4974263 w 12184637"/>
              <a:gd name="connsiteY56896" fmla="*/ 281020 h 4608812"/>
              <a:gd name="connsiteX56897" fmla="*/ 4979638 w 12184637"/>
              <a:gd name="connsiteY56897" fmla="*/ 276455 h 4608812"/>
              <a:gd name="connsiteX56898" fmla="*/ 5218619 w 12184637"/>
              <a:gd name="connsiteY56898" fmla="*/ 398301 h 4608812"/>
              <a:gd name="connsiteX56899" fmla="*/ 5216115 w 12184637"/>
              <a:gd name="connsiteY56899" fmla="*/ 390792 h 4608812"/>
              <a:gd name="connsiteX56900" fmla="*/ 4976619 w 12184637"/>
              <a:gd name="connsiteY56900" fmla="*/ 270492 h 4608812"/>
              <a:gd name="connsiteX56901" fmla="*/ 4969110 w 12184637"/>
              <a:gd name="connsiteY56901" fmla="*/ 272995 h 4608812"/>
              <a:gd name="connsiteX56902" fmla="*/ 4971613 w 12184637"/>
              <a:gd name="connsiteY56902" fmla="*/ 280504 h 4608812"/>
              <a:gd name="connsiteX56903" fmla="*/ 5211109 w 12184637"/>
              <a:gd name="connsiteY56903" fmla="*/ 400805 h 4608812"/>
              <a:gd name="connsiteX56904" fmla="*/ 5213686 w 12184637"/>
              <a:gd name="connsiteY56904" fmla="*/ 401394 h 4608812"/>
              <a:gd name="connsiteX56905" fmla="*/ 5218619 w 12184637"/>
              <a:gd name="connsiteY56905" fmla="*/ 398301 h 4608812"/>
              <a:gd name="connsiteX56906" fmla="*/ 5479318 w 12184637"/>
              <a:gd name="connsiteY56906" fmla="*/ 402866 h 4608812"/>
              <a:gd name="connsiteX56907" fmla="*/ 5473870 w 12184637"/>
              <a:gd name="connsiteY56907" fmla="*/ 397124 h 4608812"/>
              <a:gd name="connsiteX56908" fmla="*/ 5213759 w 12184637"/>
              <a:gd name="connsiteY56908" fmla="*/ 390203 h 4608812"/>
              <a:gd name="connsiteX56909" fmla="*/ 5208017 w 12184637"/>
              <a:gd name="connsiteY56909" fmla="*/ 395651 h 4608812"/>
              <a:gd name="connsiteX56910" fmla="*/ 5213465 w 12184637"/>
              <a:gd name="connsiteY56910" fmla="*/ 401394 h 4608812"/>
              <a:gd name="connsiteX56911" fmla="*/ 5473576 w 12184637"/>
              <a:gd name="connsiteY56911" fmla="*/ 408314 h 4608812"/>
              <a:gd name="connsiteX56912" fmla="*/ 5473796 w 12184637"/>
              <a:gd name="connsiteY56912" fmla="*/ 408314 h 4608812"/>
              <a:gd name="connsiteX56913" fmla="*/ 5479318 w 12184637"/>
              <a:gd name="connsiteY56913" fmla="*/ 402866 h 4608812"/>
              <a:gd name="connsiteX56914" fmla="*/ 5799579 w 12184637"/>
              <a:gd name="connsiteY56914" fmla="*/ 455580 h 4608812"/>
              <a:gd name="connsiteX56915" fmla="*/ 5794941 w 12184637"/>
              <a:gd name="connsiteY56915" fmla="*/ 449175 h 4608812"/>
              <a:gd name="connsiteX56916" fmla="*/ 5474607 w 12184637"/>
              <a:gd name="connsiteY56916" fmla="*/ 397197 h 4608812"/>
              <a:gd name="connsiteX56917" fmla="*/ 5468201 w 12184637"/>
              <a:gd name="connsiteY56917" fmla="*/ 401835 h 4608812"/>
              <a:gd name="connsiteX56918" fmla="*/ 5472839 w 12184637"/>
              <a:gd name="connsiteY56918" fmla="*/ 408241 h 4608812"/>
              <a:gd name="connsiteX56919" fmla="*/ 5793174 w 12184637"/>
              <a:gd name="connsiteY56919" fmla="*/ 460219 h 4608812"/>
              <a:gd name="connsiteX56920" fmla="*/ 5794131 w 12184637"/>
              <a:gd name="connsiteY56920" fmla="*/ 460292 h 4608812"/>
              <a:gd name="connsiteX56921" fmla="*/ 5799579 w 12184637"/>
              <a:gd name="connsiteY56921" fmla="*/ 455580 h 4608812"/>
              <a:gd name="connsiteX56922" fmla="*/ 5812611 w 12184637"/>
              <a:gd name="connsiteY56922" fmla="*/ 458820 h 4608812"/>
              <a:gd name="connsiteX56923" fmla="*/ 5808340 w 12184637"/>
              <a:gd name="connsiteY56923" fmla="*/ 452194 h 4608812"/>
              <a:gd name="connsiteX56924" fmla="*/ 5795236 w 12184637"/>
              <a:gd name="connsiteY56924" fmla="*/ 449249 h 4608812"/>
              <a:gd name="connsiteX56925" fmla="*/ 5788609 w 12184637"/>
              <a:gd name="connsiteY56925" fmla="*/ 453519 h 4608812"/>
              <a:gd name="connsiteX56926" fmla="*/ 5792880 w 12184637"/>
              <a:gd name="connsiteY56926" fmla="*/ 460145 h 4608812"/>
              <a:gd name="connsiteX56927" fmla="*/ 5805984 w 12184637"/>
              <a:gd name="connsiteY56927" fmla="*/ 463090 h 4608812"/>
              <a:gd name="connsiteX56928" fmla="*/ 5807236 w 12184637"/>
              <a:gd name="connsiteY56928" fmla="*/ 463237 h 4608812"/>
              <a:gd name="connsiteX56929" fmla="*/ 5812611 w 12184637"/>
              <a:gd name="connsiteY56929" fmla="*/ 458820 h 4608812"/>
              <a:gd name="connsiteX56930" fmla="*/ 6134638 w 12184637"/>
              <a:gd name="connsiteY56930" fmla="*/ 530234 h 4608812"/>
              <a:gd name="connsiteX56931" fmla="*/ 6130368 w 12184637"/>
              <a:gd name="connsiteY56931" fmla="*/ 523608 h 4608812"/>
              <a:gd name="connsiteX56932" fmla="*/ 5808414 w 12184637"/>
              <a:gd name="connsiteY56932" fmla="*/ 452194 h 4608812"/>
              <a:gd name="connsiteX56933" fmla="*/ 5801788 w 12184637"/>
              <a:gd name="connsiteY56933" fmla="*/ 456464 h 4608812"/>
              <a:gd name="connsiteX56934" fmla="*/ 5806058 w 12184637"/>
              <a:gd name="connsiteY56934" fmla="*/ 463090 h 4608812"/>
              <a:gd name="connsiteX56935" fmla="*/ 6128012 w 12184637"/>
              <a:gd name="connsiteY56935" fmla="*/ 534504 h 4608812"/>
              <a:gd name="connsiteX56936" fmla="*/ 6129264 w 12184637"/>
              <a:gd name="connsiteY56936" fmla="*/ 534652 h 4608812"/>
              <a:gd name="connsiteX56937" fmla="*/ 6134638 w 12184637"/>
              <a:gd name="connsiteY56937" fmla="*/ 530234 h 4608812"/>
              <a:gd name="connsiteX56938" fmla="*/ 6455267 w 12184637"/>
              <a:gd name="connsiteY56938" fmla="*/ 622558 h 4608812"/>
              <a:gd name="connsiteX56939" fmla="*/ 6451439 w 12184637"/>
              <a:gd name="connsiteY56939" fmla="*/ 615637 h 4608812"/>
              <a:gd name="connsiteX56940" fmla="*/ 6130663 w 12184637"/>
              <a:gd name="connsiteY56940" fmla="*/ 523682 h 4608812"/>
              <a:gd name="connsiteX56941" fmla="*/ 6123742 w 12184637"/>
              <a:gd name="connsiteY56941" fmla="*/ 527510 h 4608812"/>
              <a:gd name="connsiteX56942" fmla="*/ 6127571 w 12184637"/>
              <a:gd name="connsiteY56942" fmla="*/ 534431 h 4608812"/>
              <a:gd name="connsiteX56943" fmla="*/ 6448347 w 12184637"/>
              <a:gd name="connsiteY56943" fmla="*/ 626386 h 4608812"/>
              <a:gd name="connsiteX56944" fmla="*/ 6449893 w 12184637"/>
              <a:gd name="connsiteY56944" fmla="*/ 626607 h 4608812"/>
              <a:gd name="connsiteX56945" fmla="*/ 6455267 w 12184637"/>
              <a:gd name="connsiteY56945" fmla="*/ 622558 h 4608812"/>
              <a:gd name="connsiteX56946" fmla="*/ 6733563 w 12184637"/>
              <a:gd name="connsiteY56946" fmla="*/ 728649 h 4608812"/>
              <a:gd name="connsiteX56947" fmla="*/ 6730324 w 12184637"/>
              <a:gd name="connsiteY56947" fmla="*/ 721434 h 4608812"/>
              <a:gd name="connsiteX56948" fmla="*/ 6451881 w 12184637"/>
              <a:gd name="connsiteY56948" fmla="*/ 615711 h 4608812"/>
              <a:gd name="connsiteX56949" fmla="*/ 6444665 w 12184637"/>
              <a:gd name="connsiteY56949" fmla="*/ 618950 h 4608812"/>
              <a:gd name="connsiteX56950" fmla="*/ 6447905 w 12184637"/>
              <a:gd name="connsiteY56950" fmla="*/ 626165 h 4608812"/>
              <a:gd name="connsiteX56951" fmla="*/ 6726348 w 12184637"/>
              <a:gd name="connsiteY56951" fmla="*/ 731888 h 4608812"/>
              <a:gd name="connsiteX56952" fmla="*/ 6728336 w 12184637"/>
              <a:gd name="connsiteY56952" fmla="*/ 732256 h 4608812"/>
              <a:gd name="connsiteX56953" fmla="*/ 6733563 w 12184637"/>
              <a:gd name="connsiteY56953" fmla="*/ 728649 h 4608812"/>
              <a:gd name="connsiteX56954" fmla="*/ 6977919 w 12184637"/>
              <a:gd name="connsiteY56954" fmla="*/ 842397 h 4608812"/>
              <a:gd name="connsiteX56955" fmla="*/ 6975194 w 12184637"/>
              <a:gd name="connsiteY56955" fmla="*/ 834961 h 4608812"/>
              <a:gd name="connsiteX56956" fmla="*/ 6730692 w 12184637"/>
              <a:gd name="connsiteY56956" fmla="*/ 721581 h 4608812"/>
              <a:gd name="connsiteX56957" fmla="*/ 6723256 w 12184637"/>
              <a:gd name="connsiteY56957" fmla="*/ 724305 h 4608812"/>
              <a:gd name="connsiteX56958" fmla="*/ 6725980 w 12184637"/>
              <a:gd name="connsiteY56958" fmla="*/ 731741 h 4608812"/>
              <a:gd name="connsiteX56959" fmla="*/ 6970483 w 12184637"/>
              <a:gd name="connsiteY56959" fmla="*/ 845121 h 4608812"/>
              <a:gd name="connsiteX56960" fmla="*/ 6972839 w 12184637"/>
              <a:gd name="connsiteY56960" fmla="*/ 845636 h 4608812"/>
              <a:gd name="connsiteX56961" fmla="*/ 6977919 w 12184637"/>
              <a:gd name="connsiteY56961" fmla="*/ 842397 h 4608812"/>
              <a:gd name="connsiteX56962" fmla="*/ 7166909 w 12184637"/>
              <a:gd name="connsiteY56962" fmla="*/ 942230 h 4608812"/>
              <a:gd name="connsiteX56963" fmla="*/ 7164553 w 12184637"/>
              <a:gd name="connsiteY56963" fmla="*/ 934720 h 4608812"/>
              <a:gd name="connsiteX56964" fmla="*/ 6975489 w 12184637"/>
              <a:gd name="connsiteY56964" fmla="*/ 835108 h 4608812"/>
              <a:gd name="connsiteX56965" fmla="*/ 6967979 w 12184637"/>
              <a:gd name="connsiteY56965" fmla="*/ 837464 h 4608812"/>
              <a:gd name="connsiteX56966" fmla="*/ 6970335 w 12184637"/>
              <a:gd name="connsiteY56966" fmla="*/ 844973 h 4608812"/>
              <a:gd name="connsiteX56967" fmla="*/ 7159399 w 12184637"/>
              <a:gd name="connsiteY56967" fmla="*/ 944586 h 4608812"/>
              <a:gd name="connsiteX56968" fmla="*/ 7162050 w 12184637"/>
              <a:gd name="connsiteY56968" fmla="*/ 945248 h 4608812"/>
              <a:gd name="connsiteX56969" fmla="*/ 7166909 w 12184637"/>
              <a:gd name="connsiteY56969" fmla="*/ 942230 h 4608812"/>
              <a:gd name="connsiteX56970" fmla="*/ 7194444 w 12184637"/>
              <a:gd name="connsiteY56970" fmla="*/ 956733 h 4608812"/>
              <a:gd name="connsiteX56971" fmla="*/ 7192088 w 12184637"/>
              <a:gd name="connsiteY56971" fmla="*/ 949224 h 4608812"/>
              <a:gd name="connsiteX56972" fmla="*/ 7164553 w 12184637"/>
              <a:gd name="connsiteY56972" fmla="*/ 934720 h 4608812"/>
              <a:gd name="connsiteX56973" fmla="*/ 7157043 w 12184637"/>
              <a:gd name="connsiteY56973" fmla="*/ 937076 h 4608812"/>
              <a:gd name="connsiteX56974" fmla="*/ 7159399 w 12184637"/>
              <a:gd name="connsiteY56974" fmla="*/ 944586 h 4608812"/>
              <a:gd name="connsiteX56975" fmla="*/ 7186934 w 12184637"/>
              <a:gd name="connsiteY56975" fmla="*/ 959089 h 4608812"/>
              <a:gd name="connsiteX56976" fmla="*/ 7189585 w 12184637"/>
              <a:gd name="connsiteY56976" fmla="*/ 959752 h 4608812"/>
              <a:gd name="connsiteX56977" fmla="*/ 7194444 w 12184637"/>
              <a:gd name="connsiteY56977" fmla="*/ 956733 h 4608812"/>
              <a:gd name="connsiteX56978" fmla="*/ 7365324 w 12184637"/>
              <a:gd name="connsiteY56978" fmla="*/ 1055536 h 4608812"/>
              <a:gd name="connsiteX56979" fmla="*/ 7363262 w 12184637"/>
              <a:gd name="connsiteY56979" fmla="*/ 1047953 h 4608812"/>
              <a:gd name="connsiteX56980" fmla="*/ 7192309 w 12184637"/>
              <a:gd name="connsiteY56980" fmla="*/ 949371 h 4608812"/>
              <a:gd name="connsiteX56981" fmla="*/ 7184726 w 12184637"/>
              <a:gd name="connsiteY56981" fmla="*/ 951433 h 4608812"/>
              <a:gd name="connsiteX56982" fmla="*/ 7186788 w 12184637"/>
              <a:gd name="connsiteY56982" fmla="*/ 959016 h 4608812"/>
              <a:gd name="connsiteX56983" fmla="*/ 7357740 w 12184637"/>
              <a:gd name="connsiteY56983" fmla="*/ 1057597 h 4608812"/>
              <a:gd name="connsiteX56984" fmla="*/ 7360538 w 12184637"/>
              <a:gd name="connsiteY56984" fmla="*/ 1058333 h 4608812"/>
              <a:gd name="connsiteX56985" fmla="*/ 7365324 w 12184637"/>
              <a:gd name="connsiteY56985" fmla="*/ 1055536 h 4608812"/>
              <a:gd name="connsiteX56986" fmla="*/ 7389104 w 12184637"/>
              <a:gd name="connsiteY56986" fmla="*/ 1069230 h 4608812"/>
              <a:gd name="connsiteX56987" fmla="*/ 7387042 w 12184637"/>
              <a:gd name="connsiteY56987" fmla="*/ 1061647 h 4608812"/>
              <a:gd name="connsiteX56988" fmla="*/ 7363262 w 12184637"/>
              <a:gd name="connsiteY56988" fmla="*/ 1047879 h 4608812"/>
              <a:gd name="connsiteX56989" fmla="*/ 7355679 w 12184637"/>
              <a:gd name="connsiteY56989" fmla="*/ 1049940 h 4608812"/>
              <a:gd name="connsiteX56990" fmla="*/ 7357740 w 12184637"/>
              <a:gd name="connsiteY56990" fmla="*/ 1057524 h 4608812"/>
              <a:gd name="connsiteX56991" fmla="*/ 7381521 w 12184637"/>
              <a:gd name="connsiteY56991" fmla="*/ 1071291 h 4608812"/>
              <a:gd name="connsiteX56992" fmla="*/ 7384318 w 12184637"/>
              <a:gd name="connsiteY56992" fmla="*/ 1072027 h 4608812"/>
              <a:gd name="connsiteX56993" fmla="*/ 7389104 w 12184637"/>
              <a:gd name="connsiteY56993" fmla="*/ 1069230 h 4608812"/>
              <a:gd name="connsiteX56994" fmla="*/ 7523761 w 12184637"/>
              <a:gd name="connsiteY56994" fmla="*/ 1094703 h 4608812"/>
              <a:gd name="connsiteX56995" fmla="*/ 7519417 w 12184637"/>
              <a:gd name="connsiteY56995" fmla="*/ 1088151 h 4608812"/>
              <a:gd name="connsiteX56996" fmla="*/ 7385349 w 12184637"/>
              <a:gd name="connsiteY56996" fmla="*/ 1060984 h 4608812"/>
              <a:gd name="connsiteX56997" fmla="*/ 7378796 w 12184637"/>
              <a:gd name="connsiteY56997" fmla="*/ 1065328 h 4608812"/>
              <a:gd name="connsiteX56998" fmla="*/ 7383140 w 12184637"/>
              <a:gd name="connsiteY56998" fmla="*/ 1071880 h 4608812"/>
              <a:gd name="connsiteX56999" fmla="*/ 7517208 w 12184637"/>
              <a:gd name="connsiteY56999" fmla="*/ 1099047 h 4608812"/>
              <a:gd name="connsiteX57000" fmla="*/ 7518386 w 12184637"/>
              <a:gd name="connsiteY57000" fmla="*/ 1099194 h 4608812"/>
              <a:gd name="connsiteX57001" fmla="*/ 7523761 w 12184637"/>
              <a:gd name="connsiteY57001" fmla="*/ 1094703 h 4608812"/>
              <a:gd name="connsiteX57002" fmla="*/ 7664602 w 12184637"/>
              <a:gd name="connsiteY57002" fmla="*/ 1148522 h 4608812"/>
              <a:gd name="connsiteX57003" fmla="*/ 7661362 w 12184637"/>
              <a:gd name="connsiteY57003" fmla="*/ 1141380 h 4608812"/>
              <a:gd name="connsiteX57004" fmla="*/ 7520300 w 12184637"/>
              <a:gd name="connsiteY57004" fmla="*/ 1088445 h 4608812"/>
              <a:gd name="connsiteX57005" fmla="*/ 7513159 w 12184637"/>
              <a:gd name="connsiteY57005" fmla="*/ 1091685 h 4608812"/>
              <a:gd name="connsiteX57006" fmla="*/ 7516398 w 12184637"/>
              <a:gd name="connsiteY57006" fmla="*/ 1098826 h 4608812"/>
              <a:gd name="connsiteX57007" fmla="*/ 7657460 w 12184637"/>
              <a:gd name="connsiteY57007" fmla="*/ 1151761 h 4608812"/>
              <a:gd name="connsiteX57008" fmla="*/ 7659448 w 12184637"/>
              <a:gd name="connsiteY57008" fmla="*/ 1152129 h 4608812"/>
              <a:gd name="connsiteX57009" fmla="*/ 7664602 w 12184637"/>
              <a:gd name="connsiteY57009" fmla="*/ 1148522 h 4608812"/>
              <a:gd name="connsiteX57010" fmla="*/ 7789025 w 12184637"/>
              <a:gd name="connsiteY57010" fmla="*/ 1218906 h 4608812"/>
              <a:gd name="connsiteX57011" fmla="*/ 7786890 w 12184637"/>
              <a:gd name="connsiteY57011" fmla="*/ 1211322 h 4608812"/>
              <a:gd name="connsiteX57012" fmla="*/ 7662098 w 12184637"/>
              <a:gd name="connsiteY57012" fmla="*/ 1141675 h 4608812"/>
              <a:gd name="connsiteX57013" fmla="*/ 7654516 w 12184637"/>
              <a:gd name="connsiteY57013" fmla="*/ 1143810 h 4608812"/>
              <a:gd name="connsiteX57014" fmla="*/ 7656650 w 12184637"/>
              <a:gd name="connsiteY57014" fmla="*/ 1151393 h 4608812"/>
              <a:gd name="connsiteX57015" fmla="*/ 7781442 w 12184637"/>
              <a:gd name="connsiteY57015" fmla="*/ 1221041 h 4608812"/>
              <a:gd name="connsiteX57016" fmla="*/ 7784166 w 12184637"/>
              <a:gd name="connsiteY57016" fmla="*/ 1221777 h 4608812"/>
              <a:gd name="connsiteX57017" fmla="*/ 7789025 w 12184637"/>
              <a:gd name="connsiteY57017" fmla="*/ 1218906 h 4608812"/>
              <a:gd name="connsiteX57018" fmla="*/ 7803087 w 12184637"/>
              <a:gd name="connsiteY57018" fmla="*/ 1226783 h 4608812"/>
              <a:gd name="connsiteX57019" fmla="*/ 7800952 w 12184637"/>
              <a:gd name="connsiteY57019" fmla="*/ 1219200 h 4608812"/>
              <a:gd name="connsiteX57020" fmla="*/ 7786890 w 12184637"/>
              <a:gd name="connsiteY57020" fmla="*/ 1211396 h 4608812"/>
              <a:gd name="connsiteX57021" fmla="*/ 7779307 w 12184637"/>
              <a:gd name="connsiteY57021" fmla="*/ 1213531 h 4608812"/>
              <a:gd name="connsiteX57022" fmla="*/ 7781442 w 12184637"/>
              <a:gd name="connsiteY57022" fmla="*/ 1221114 h 4608812"/>
              <a:gd name="connsiteX57023" fmla="*/ 7795504 w 12184637"/>
              <a:gd name="connsiteY57023" fmla="*/ 1228918 h 4608812"/>
              <a:gd name="connsiteX57024" fmla="*/ 7798228 w 12184637"/>
              <a:gd name="connsiteY57024" fmla="*/ 1229655 h 4608812"/>
              <a:gd name="connsiteX57025" fmla="*/ 7803087 w 12184637"/>
              <a:gd name="connsiteY57025" fmla="*/ 1226783 h 4608812"/>
              <a:gd name="connsiteX57026" fmla="*/ 7857274 w 12184637"/>
              <a:gd name="connsiteY57026" fmla="*/ 1259251 h 4608812"/>
              <a:gd name="connsiteX57027" fmla="*/ 7855359 w 12184637"/>
              <a:gd name="connsiteY57027" fmla="*/ 1251594 h 4608812"/>
              <a:gd name="connsiteX57028" fmla="*/ 7801099 w 12184637"/>
              <a:gd name="connsiteY57028" fmla="*/ 1219274 h 4608812"/>
              <a:gd name="connsiteX57029" fmla="*/ 7793443 w 12184637"/>
              <a:gd name="connsiteY57029" fmla="*/ 1221188 h 4608812"/>
              <a:gd name="connsiteX57030" fmla="*/ 7795357 w 12184637"/>
              <a:gd name="connsiteY57030" fmla="*/ 1228845 h 4608812"/>
              <a:gd name="connsiteX57031" fmla="*/ 7849617 w 12184637"/>
              <a:gd name="connsiteY57031" fmla="*/ 1261165 h 4608812"/>
              <a:gd name="connsiteX57032" fmla="*/ 7852488 w 12184637"/>
              <a:gd name="connsiteY57032" fmla="*/ 1261975 h 4608812"/>
              <a:gd name="connsiteX57033" fmla="*/ 7857274 w 12184637"/>
              <a:gd name="connsiteY57033" fmla="*/ 1259251 h 4608812"/>
              <a:gd name="connsiteX57034" fmla="*/ 7961082 w 12184637"/>
              <a:gd name="connsiteY57034" fmla="*/ 1321242 h 4608812"/>
              <a:gd name="connsiteX57035" fmla="*/ 7959169 w 12184637"/>
              <a:gd name="connsiteY57035" fmla="*/ 1313585 h 4608812"/>
              <a:gd name="connsiteX57036" fmla="*/ 7855359 w 12184637"/>
              <a:gd name="connsiteY57036" fmla="*/ 1251594 h 4608812"/>
              <a:gd name="connsiteX57037" fmla="*/ 7847703 w 12184637"/>
              <a:gd name="connsiteY57037" fmla="*/ 1253509 h 4608812"/>
              <a:gd name="connsiteX57038" fmla="*/ 7849617 w 12184637"/>
              <a:gd name="connsiteY57038" fmla="*/ 1261165 h 4608812"/>
              <a:gd name="connsiteX57039" fmla="*/ 7953426 w 12184637"/>
              <a:gd name="connsiteY57039" fmla="*/ 1323156 h 4608812"/>
              <a:gd name="connsiteX57040" fmla="*/ 7956297 w 12184637"/>
              <a:gd name="connsiteY57040" fmla="*/ 1323966 h 4608812"/>
              <a:gd name="connsiteX57041" fmla="*/ 7961082 w 12184637"/>
              <a:gd name="connsiteY57041" fmla="*/ 1321242 h 4608812"/>
              <a:gd name="connsiteX57042" fmla="*/ 7967046 w 12184637"/>
              <a:gd name="connsiteY57042" fmla="*/ 1324555 h 4608812"/>
              <a:gd name="connsiteX57043" fmla="*/ 7964984 w 12184637"/>
              <a:gd name="connsiteY57043" fmla="*/ 1316972 h 4608812"/>
              <a:gd name="connsiteX57044" fmla="*/ 7959095 w 12184637"/>
              <a:gd name="connsiteY57044" fmla="*/ 1313585 h 4608812"/>
              <a:gd name="connsiteX57045" fmla="*/ 7951512 w 12184637"/>
              <a:gd name="connsiteY57045" fmla="*/ 1315647 h 4608812"/>
              <a:gd name="connsiteX57046" fmla="*/ 7953573 w 12184637"/>
              <a:gd name="connsiteY57046" fmla="*/ 1323230 h 4608812"/>
              <a:gd name="connsiteX57047" fmla="*/ 7959463 w 12184637"/>
              <a:gd name="connsiteY57047" fmla="*/ 1326616 h 4608812"/>
              <a:gd name="connsiteX57048" fmla="*/ 7962334 w 12184637"/>
              <a:gd name="connsiteY57048" fmla="*/ 1327353 h 4608812"/>
              <a:gd name="connsiteX57049" fmla="*/ 7967046 w 12184637"/>
              <a:gd name="connsiteY57049" fmla="*/ 1324555 h 4608812"/>
              <a:gd name="connsiteX57050" fmla="*/ 8025576 w 12184637"/>
              <a:gd name="connsiteY57050" fmla="*/ 1360778 h 4608812"/>
              <a:gd name="connsiteX57051" fmla="*/ 8023735 w 12184637"/>
              <a:gd name="connsiteY57051" fmla="*/ 1353121 h 4608812"/>
              <a:gd name="connsiteX57052" fmla="*/ 7965132 w 12184637"/>
              <a:gd name="connsiteY57052" fmla="*/ 1317045 h 4608812"/>
              <a:gd name="connsiteX57053" fmla="*/ 7957475 w 12184637"/>
              <a:gd name="connsiteY57053" fmla="*/ 1318886 h 4608812"/>
              <a:gd name="connsiteX57054" fmla="*/ 7959315 w 12184637"/>
              <a:gd name="connsiteY57054" fmla="*/ 1326543 h 4608812"/>
              <a:gd name="connsiteX57055" fmla="*/ 8017920 w 12184637"/>
              <a:gd name="connsiteY57055" fmla="*/ 1362618 h 4608812"/>
              <a:gd name="connsiteX57056" fmla="*/ 8020864 w 12184637"/>
              <a:gd name="connsiteY57056" fmla="*/ 1363428 h 4608812"/>
              <a:gd name="connsiteX57057" fmla="*/ 8025576 w 12184637"/>
              <a:gd name="connsiteY57057" fmla="*/ 1360778 h 4608812"/>
              <a:gd name="connsiteX57058" fmla="*/ 8121066 w 12184637"/>
              <a:gd name="connsiteY57058" fmla="*/ 1419676 h 4608812"/>
              <a:gd name="connsiteX57059" fmla="*/ 8119225 w 12184637"/>
              <a:gd name="connsiteY57059" fmla="*/ 1412019 h 4608812"/>
              <a:gd name="connsiteX57060" fmla="*/ 8023735 w 12184637"/>
              <a:gd name="connsiteY57060" fmla="*/ 1353194 h 4608812"/>
              <a:gd name="connsiteX57061" fmla="*/ 8016079 w 12184637"/>
              <a:gd name="connsiteY57061" fmla="*/ 1355035 h 4608812"/>
              <a:gd name="connsiteX57062" fmla="*/ 8017920 w 12184637"/>
              <a:gd name="connsiteY57062" fmla="*/ 1362692 h 4608812"/>
              <a:gd name="connsiteX57063" fmla="*/ 8113409 w 12184637"/>
              <a:gd name="connsiteY57063" fmla="*/ 1421517 h 4608812"/>
              <a:gd name="connsiteX57064" fmla="*/ 8116354 w 12184637"/>
              <a:gd name="connsiteY57064" fmla="*/ 1422327 h 4608812"/>
              <a:gd name="connsiteX57065" fmla="*/ 8121066 w 12184637"/>
              <a:gd name="connsiteY57065" fmla="*/ 1419676 h 4608812"/>
              <a:gd name="connsiteX57066" fmla="*/ 8186811 w 12184637"/>
              <a:gd name="connsiteY57066" fmla="*/ 1462746 h 4608812"/>
              <a:gd name="connsiteX57067" fmla="*/ 8185191 w 12184637"/>
              <a:gd name="connsiteY57067" fmla="*/ 1455015 h 4608812"/>
              <a:gd name="connsiteX57068" fmla="*/ 8119299 w 12184637"/>
              <a:gd name="connsiteY57068" fmla="*/ 1412019 h 4608812"/>
              <a:gd name="connsiteX57069" fmla="*/ 8111568 w 12184637"/>
              <a:gd name="connsiteY57069" fmla="*/ 1413639 h 4608812"/>
              <a:gd name="connsiteX57070" fmla="*/ 8113188 w 12184637"/>
              <a:gd name="connsiteY57070" fmla="*/ 1421369 h 4608812"/>
              <a:gd name="connsiteX57071" fmla="*/ 8179081 w 12184637"/>
              <a:gd name="connsiteY57071" fmla="*/ 1464365 h 4608812"/>
              <a:gd name="connsiteX57072" fmla="*/ 8182173 w 12184637"/>
              <a:gd name="connsiteY57072" fmla="*/ 1465249 h 4608812"/>
              <a:gd name="connsiteX57073" fmla="*/ 8186811 w 12184637"/>
              <a:gd name="connsiteY57073" fmla="*/ 1462746 h 4608812"/>
              <a:gd name="connsiteX57074" fmla="*/ 8265441 w 12184637"/>
              <a:gd name="connsiteY57074" fmla="*/ 1514061 h 4608812"/>
              <a:gd name="connsiteX57075" fmla="*/ 8263821 w 12184637"/>
              <a:gd name="connsiteY57075" fmla="*/ 1506331 h 4608812"/>
              <a:gd name="connsiteX57076" fmla="*/ 8185191 w 12184637"/>
              <a:gd name="connsiteY57076" fmla="*/ 1455015 h 4608812"/>
              <a:gd name="connsiteX57077" fmla="*/ 8177461 w 12184637"/>
              <a:gd name="connsiteY57077" fmla="*/ 1456635 h 4608812"/>
              <a:gd name="connsiteX57078" fmla="*/ 8179081 w 12184637"/>
              <a:gd name="connsiteY57078" fmla="*/ 1464365 h 4608812"/>
              <a:gd name="connsiteX57079" fmla="*/ 8257710 w 12184637"/>
              <a:gd name="connsiteY57079" fmla="*/ 1515681 h 4608812"/>
              <a:gd name="connsiteX57080" fmla="*/ 8260803 w 12184637"/>
              <a:gd name="connsiteY57080" fmla="*/ 1516564 h 4608812"/>
              <a:gd name="connsiteX57081" fmla="*/ 8265441 w 12184637"/>
              <a:gd name="connsiteY57081" fmla="*/ 1514061 h 4608812"/>
              <a:gd name="connsiteX57082" fmla="*/ 8338622 w 12184637"/>
              <a:gd name="connsiteY57082" fmla="*/ 1566334 h 4608812"/>
              <a:gd name="connsiteX57083" fmla="*/ 8337297 w 12184637"/>
              <a:gd name="connsiteY57083" fmla="*/ 1558529 h 4608812"/>
              <a:gd name="connsiteX57084" fmla="*/ 8264042 w 12184637"/>
              <a:gd name="connsiteY57084" fmla="*/ 1506478 h 4608812"/>
              <a:gd name="connsiteX57085" fmla="*/ 8256238 w 12184637"/>
              <a:gd name="connsiteY57085" fmla="*/ 1507803 h 4608812"/>
              <a:gd name="connsiteX57086" fmla="*/ 8257563 w 12184637"/>
              <a:gd name="connsiteY57086" fmla="*/ 1515607 h 4608812"/>
              <a:gd name="connsiteX57087" fmla="*/ 8330892 w 12184637"/>
              <a:gd name="connsiteY57087" fmla="*/ 1567659 h 4608812"/>
              <a:gd name="connsiteX57088" fmla="*/ 8334131 w 12184637"/>
              <a:gd name="connsiteY57088" fmla="*/ 1568690 h 4608812"/>
              <a:gd name="connsiteX57089" fmla="*/ 8338622 w 12184637"/>
              <a:gd name="connsiteY57089" fmla="*/ 1566334 h 4608812"/>
              <a:gd name="connsiteX57090" fmla="*/ 8400392 w 12184637"/>
              <a:gd name="connsiteY57090" fmla="*/ 1610287 h 4608812"/>
              <a:gd name="connsiteX57091" fmla="*/ 8399067 w 12184637"/>
              <a:gd name="connsiteY57091" fmla="*/ 1602483 h 4608812"/>
              <a:gd name="connsiteX57092" fmla="*/ 8337224 w 12184637"/>
              <a:gd name="connsiteY57092" fmla="*/ 1558529 h 4608812"/>
              <a:gd name="connsiteX57093" fmla="*/ 8329419 w 12184637"/>
              <a:gd name="connsiteY57093" fmla="*/ 1559855 h 4608812"/>
              <a:gd name="connsiteX57094" fmla="*/ 8330745 w 12184637"/>
              <a:gd name="connsiteY57094" fmla="*/ 1567659 h 4608812"/>
              <a:gd name="connsiteX57095" fmla="*/ 8392588 w 12184637"/>
              <a:gd name="connsiteY57095" fmla="*/ 1611612 h 4608812"/>
              <a:gd name="connsiteX57096" fmla="*/ 8395827 w 12184637"/>
              <a:gd name="connsiteY57096" fmla="*/ 1612642 h 4608812"/>
              <a:gd name="connsiteX57097" fmla="*/ 8400392 w 12184637"/>
              <a:gd name="connsiteY57097" fmla="*/ 1610287 h 4608812"/>
              <a:gd name="connsiteX57098" fmla="*/ 8479463 w 12184637"/>
              <a:gd name="connsiteY57098" fmla="*/ 1673455 h 4608812"/>
              <a:gd name="connsiteX57099" fmla="*/ 8478579 w 12184637"/>
              <a:gd name="connsiteY57099" fmla="*/ 1665651 h 4608812"/>
              <a:gd name="connsiteX57100" fmla="*/ 8399361 w 12184637"/>
              <a:gd name="connsiteY57100" fmla="*/ 1602777 h 4608812"/>
              <a:gd name="connsiteX57101" fmla="*/ 8391557 w 12184637"/>
              <a:gd name="connsiteY57101" fmla="*/ 1603661 h 4608812"/>
              <a:gd name="connsiteX57102" fmla="*/ 8392441 w 12184637"/>
              <a:gd name="connsiteY57102" fmla="*/ 1611465 h 4608812"/>
              <a:gd name="connsiteX57103" fmla="*/ 8471659 w 12184637"/>
              <a:gd name="connsiteY57103" fmla="*/ 1674339 h 4608812"/>
              <a:gd name="connsiteX57104" fmla="*/ 8475193 w 12184637"/>
              <a:gd name="connsiteY57104" fmla="*/ 1675517 h 4608812"/>
              <a:gd name="connsiteX57105" fmla="*/ 8479463 w 12184637"/>
              <a:gd name="connsiteY57105" fmla="*/ 1673455 h 4608812"/>
              <a:gd name="connsiteX57106" fmla="*/ 8514729 w 12184637"/>
              <a:gd name="connsiteY57106" fmla="*/ 1700549 h 4608812"/>
              <a:gd name="connsiteX57107" fmla="*/ 8513698 w 12184637"/>
              <a:gd name="connsiteY57107" fmla="*/ 1692745 h 4608812"/>
              <a:gd name="connsiteX57108" fmla="*/ 8478506 w 12184637"/>
              <a:gd name="connsiteY57108" fmla="*/ 1665578 h 4608812"/>
              <a:gd name="connsiteX57109" fmla="*/ 8470702 w 12184637"/>
              <a:gd name="connsiteY57109" fmla="*/ 1666608 h 4608812"/>
              <a:gd name="connsiteX57110" fmla="*/ 8471733 w 12184637"/>
              <a:gd name="connsiteY57110" fmla="*/ 1674412 h 4608812"/>
              <a:gd name="connsiteX57111" fmla="*/ 8506924 w 12184637"/>
              <a:gd name="connsiteY57111" fmla="*/ 1701579 h 4608812"/>
              <a:gd name="connsiteX57112" fmla="*/ 8510385 w 12184637"/>
              <a:gd name="connsiteY57112" fmla="*/ 1702757 h 4608812"/>
              <a:gd name="connsiteX57113" fmla="*/ 8514729 w 12184637"/>
              <a:gd name="connsiteY57113" fmla="*/ 1700549 h 4608812"/>
              <a:gd name="connsiteX57114" fmla="*/ 8511269 w 12184637"/>
              <a:gd name="connsiteY57114" fmla="*/ 1707248 h 4608812"/>
              <a:gd name="connsiteX57115" fmla="*/ 8516275 w 12184637"/>
              <a:gd name="connsiteY57115" fmla="*/ 1701138 h 4608812"/>
              <a:gd name="connsiteX57116" fmla="*/ 8515833 w 12184637"/>
              <a:gd name="connsiteY57116" fmla="*/ 1696573 h 4608812"/>
              <a:gd name="connsiteX57117" fmla="*/ 8509722 w 12184637"/>
              <a:gd name="connsiteY57117" fmla="*/ 1691567 h 4608812"/>
              <a:gd name="connsiteX57118" fmla="*/ 8504716 w 12184637"/>
              <a:gd name="connsiteY57118" fmla="*/ 1697677 h 4608812"/>
              <a:gd name="connsiteX57119" fmla="*/ 8505157 w 12184637"/>
              <a:gd name="connsiteY57119" fmla="*/ 1702242 h 4608812"/>
              <a:gd name="connsiteX57120" fmla="*/ 8510753 w 12184637"/>
              <a:gd name="connsiteY57120" fmla="*/ 1707322 h 4608812"/>
              <a:gd name="connsiteX57121" fmla="*/ 8511269 w 12184637"/>
              <a:gd name="connsiteY57121" fmla="*/ 1707248 h 4608812"/>
              <a:gd name="connsiteX57122" fmla="*/ 8492715 w 12184637"/>
              <a:gd name="connsiteY57122" fmla="*/ 1768503 h 4608812"/>
              <a:gd name="connsiteX57123" fmla="*/ 8515980 w 12184637"/>
              <a:gd name="connsiteY57123" fmla="*/ 1703567 h 4608812"/>
              <a:gd name="connsiteX57124" fmla="*/ 8512593 w 12184637"/>
              <a:gd name="connsiteY57124" fmla="*/ 1696426 h 4608812"/>
              <a:gd name="connsiteX57125" fmla="*/ 8505452 w 12184637"/>
              <a:gd name="connsiteY57125" fmla="*/ 1699812 h 4608812"/>
              <a:gd name="connsiteX57126" fmla="*/ 8482187 w 12184637"/>
              <a:gd name="connsiteY57126" fmla="*/ 1764748 h 4608812"/>
              <a:gd name="connsiteX57127" fmla="*/ 8485574 w 12184637"/>
              <a:gd name="connsiteY57127" fmla="*/ 1771889 h 4608812"/>
              <a:gd name="connsiteX57128" fmla="*/ 8487488 w 12184637"/>
              <a:gd name="connsiteY57128" fmla="*/ 1772184 h 4608812"/>
              <a:gd name="connsiteX57129" fmla="*/ 8492715 w 12184637"/>
              <a:gd name="connsiteY57129" fmla="*/ 1768503 h 4608812"/>
              <a:gd name="connsiteX57130" fmla="*/ 8476371 w 12184637"/>
              <a:gd name="connsiteY57130" fmla="*/ 1785878 h 4608812"/>
              <a:gd name="connsiteX57131" fmla="*/ 8491390 w 12184637"/>
              <a:gd name="connsiteY57131" fmla="*/ 1770491 h 4608812"/>
              <a:gd name="connsiteX57132" fmla="*/ 8491316 w 12184637"/>
              <a:gd name="connsiteY57132" fmla="*/ 1762613 h 4608812"/>
              <a:gd name="connsiteX57133" fmla="*/ 8483439 w 12184637"/>
              <a:gd name="connsiteY57133" fmla="*/ 1762687 h 4608812"/>
              <a:gd name="connsiteX57134" fmla="*/ 8468419 w 12184637"/>
              <a:gd name="connsiteY57134" fmla="*/ 1778000 h 4608812"/>
              <a:gd name="connsiteX57135" fmla="*/ 8468493 w 12184637"/>
              <a:gd name="connsiteY57135" fmla="*/ 1785878 h 4608812"/>
              <a:gd name="connsiteX57136" fmla="*/ 8472469 w 12184637"/>
              <a:gd name="connsiteY57136" fmla="*/ 1787498 h 4608812"/>
              <a:gd name="connsiteX57137" fmla="*/ 8476371 w 12184637"/>
              <a:gd name="connsiteY57137" fmla="*/ 1785878 h 4608812"/>
              <a:gd name="connsiteX57138" fmla="*/ 8396342 w 12184637"/>
              <a:gd name="connsiteY57138" fmla="*/ 1867747 h 4608812"/>
              <a:gd name="connsiteX57139" fmla="*/ 8476371 w 12184637"/>
              <a:gd name="connsiteY57139" fmla="*/ 1785878 h 4608812"/>
              <a:gd name="connsiteX57140" fmla="*/ 8476298 w 12184637"/>
              <a:gd name="connsiteY57140" fmla="*/ 1778000 h 4608812"/>
              <a:gd name="connsiteX57141" fmla="*/ 8468419 w 12184637"/>
              <a:gd name="connsiteY57141" fmla="*/ 1778074 h 4608812"/>
              <a:gd name="connsiteX57142" fmla="*/ 8388391 w 12184637"/>
              <a:gd name="connsiteY57142" fmla="*/ 1859943 h 4608812"/>
              <a:gd name="connsiteX57143" fmla="*/ 8388465 w 12184637"/>
              <a:gd name="connsiteY57143" fmla="*/ 1867820 h 4608812"/>
              <a:gd name="connsiteX57144" fmla="*/ 8392441 w 12184637"/>
              <a:gd name="connsiteY57144" fmla="*/ 1869440 h 4608812"/>
              <a:gd name="connsiteX57145" fmla="*/ 8396342 w 12184637"/>
              <a:gd name="connsiteY57145" fmla="*/ 1867747 h 4608812"/>
              <a:gd name="connsiteX57146" fmla="*/ 8347015 w 12184637"/>
              <a:gd name="connsiteY57146" fmla="*/ 1925467 h 4608812"/>
              <a:gd name="connsiteX57147" fmla="*/ 8396637 w 12184637"/>
              <a:gd name="connsiteY57147" fmla="*/ 1867452 h 4608812"/>
              <a:gd name="connsiteX57148" fmla="*/ 8396048 w 12184637"/>
              <a:gd name="connsiteY57148" fmla="*/ 1859575 h 4608812"/>
              <a:gd name="connsiteX57149" fmla="*/ 8388170 w 12184637"/>
              <a:gd name="connsiteY57149" fmla="*/ 1860164 h 4608812"/>
              <a:gd name="connsiteX57150" fmla="*/ 8338548 w 12184637"/>
              <a:gd name="connsiteY57150" fmla="*/ 1918179 h 4608812"/>
              <a:gd name="connsiteX57151" fmla="*/ 8339138 w 12184637"/>
              <a:gd name="connsiteY57151" fmla="*/ 1926056 h 4608812"/>
              <a:gd name="connsiteX57152" fmla="*/ 8342819 w 12184637"/>
              <a:gd name="connsiteY57152" fmla="*/ 1927382 h 4608812"/>
              <a:gd name="connsiteX57153" fmla="*/ 8347015 w 12184637"/>
              <a:gd name="connsiteY57153" fmla="*/ 1925467 h 4608812"/>
              <a:gd name="connsiteX57154" fmla="*/ 8301958 w 12184637"/>
              <a:gd name="connsiteY57154" fmla="*/ 1978108 h 4608812"/>
              <a:gd name="connsiteX57155" fmla="*/ 8346941 w 12184637"/>
              <a:gd name="connsiteY57155" fmla="*/ 1925467 h 4608812"/>
              <a:gd name="connsiteX57156" fmla="*/ 8346353 w 12184637"/>
              <a:gd name="connsiteY57156" fmla="*/ 1917590 h 4608812"/>
              <a:gd name="connsiteX57157" fmla="*/ 8338475 w 12184637"/>
              <a:gd name="connsiteY57157" fmla="*/ 1918179 h 4608812"/>
              <a:gd name="connsiteX57158" fmla="*/ 8293491 w 12184637"/>
              <a:gd name="connsiteY57158" fmla="*/ 1970819 h 4608812"/>
              <a:gd name="connsiteX57159" fmla="*/ 8294080 w 12184637"/>
              <a:gd name="connsiteY57159" fmla="*/ 1978697 h 4608812"/>
              <a:gd name="connsiteX57160" fmla="*/ 8297762 w 12184637"/>
              <a:gd name="connsiteY57160" fmla="*/ 1980022 h 4608812"/>
              <a:gd name="connsiteX57161" fmla="*/ 8301958 w 12184637"/>
              <a:gd name="connsiteY57161" fmla="*/ 1978108 h 4608812"/>
              <a:gd name="connsiteX57162" fmla="*/ 8301737 w 12184637"/>
              <a:gd name="connsiteY57162" fmla="*/ 2051879 h 4608812"/>
              <a:gd name="connsiteX57163" fmla="*/ 8303283 w 12184637"/>
              <a:gd name="connsiteY57163" fmla="*/ 1974574 h 4608812"/>
              <a:gd name="connsiteX57164" fmla="*/ 8297835 w 12184637"/>
              <a:gd name="connsiteY57164" fmla="*/ 1968905 h 4608812"/>
              <a:gd name="connsiteX57165" fmla="*/ 8292166 w 12184637"/>
              <a:gd name="connsiteY57165" fmla="*/ 1974353 h 4608812"/>
              <a:gd name="connsiteX57166" fmla="*/ 8290619 w 12184637"/>
              <a:gd name="connsiteY57166" fmla="*/ 2051658 h 4608812"/>
              <a:gd name="connsiteX57167" fmla="*/ 8296068 w 12184637"/>
              <a:gd name="connsiteY57167" fmla="*/ 2057327 h 4608812"/>
              <a:gd name="connsiteX57168" fmla="*/ 8296215 w 12184637"/>
              <a:gd name="connsiteY57168" fmla="*/ 2057327 h 4608812"/>
              <a:gd name="connsiteX57169" fmla="*/ 8301737 w 12184637"/>
              <a:gd name="connsiteY57169" fmla="*/ 2051879 h 4608812"/>
              <a:gd name="connsiteX57170" fmla="*/ 8207352 w 12184637"/>
              <a:gd name="connsiteY57170" fmla="*/ 2179983 h 4608812"/>
              <a:gd name="connsiteX57171" fmla="*/ 8300706 w 12184637"/>
              <a:gd name="connsiteY57171" fmla="*/ 2055118 h 4608812"/>
              <a:gd name="connsiteX57172" fmla="*/ 8299602 w 12184637"/>
              <a:gd name="connsiteY57172" fmla="*/ 2047314 h 4608812"/>
              <a:gd name="connsiteX57173" fmla="*/ 8291798 w 12184637"/>
              <a:gd name="connsiteY57173" fmla="*/ 2048418 h 4608812"/>
              <a:gd name="connsiteX57174" fmla="*/ 8198444 w 12184637"/>
              <a:gd name="connsiteY57174" fmla="*/ 2173283 h 4608812"/>
              <a:gd name="connsiteX57175" fmla="*/ 8199548 w 12184637"/>
              <a:gd name="connsiteY57175" fmla="*/ 2181087 h 4608812"/>
              <a:gd name="connsiteX57176" fmla="*/ 8202935 w 12184637"/>
              <a:gd name="connsiteY57176" fmla="*/ 2182192 h 4608812"/>
              <a:gd name="connsiteX57177" fmla="*/ 8207352 w 12184637"/>
              <a:gd name="connsiteY57177" fmla="*/ 2179983 h 4608812"/>
              <a:gd name="connsiteX57178" fmla="*/ 8227377 w 12184637"/>
              <a:gd name="connsiteY57178" fmla="*/ 2262956 h 4608812"/>
              <a:gd name="connsiteX57179" fmla="*/ 8231206 w 12184637"/>
              <a:gd name="connsiteY57179" fmla="*/ 2256036 h 4608812"/>
              <a:gd name="connsiteX57180" fmla="*/ 8208236 w 12184637"/>
              <a:gd name="connsiteY57180" fmla="*/ 2175050 h 4608812"/>
              <a:gd name="connsiteX57181" fmla="*/ 8201315 w 12184637"/>
              <a:gd name="connsiteY57181" fmla="*/ 2171222 h 4608812"/>
              <a:gd name="connsiteX57182" fmla="*/ 8197487 w 12184637"/>
              <a:gd name="connsiteY57182" fmla="*/ 2178142 h 4608812"/>
              <a:gd name="connsiteX57183" fmla="*/ 8220457 w 12184637"/>
              <a:gd name="connsiteY57183" fmla="*/ 2259128 h 4608812"/>
              <a:gd name="connsiteX57184" fmla="*/ 8225832 w 12184637"/>
              <a:gd name="connsiteY57184" fmla="*/ 2263177 h 4608812"/>
              <a:gd name="connsiteX57185" fmla="*/ 8227377 w 12184637"/>
              <a:gd name="connsiteY57185" fmla="*/ 2262956 h 4608812"/>
              <a:gd name="connsiteX57186" fmla="*/ 8137631 w 12184637"/>
              <a:gd name="connsiteY57186" fmla="*/ 2399675 h 4608812"/>
              <a:gd name="connsiteX57187" fmla="*/ 8230470 w 12184637"/>
              <a:gd name="connsiteY57187" fmla="*/ 2260674 h 4608812"/>
              <a:gd name="connsiteX57188" fmla="*/ 8228923 w 12184637"/>
              <a:gd name="connsiteY57188" fmla="*/ 2252944 h 4608812"/>
              <a:gd name="connsiteX57189" fmla="*/ 8221193 w 12184637"/>
              <a:gd name="connsiteY57189" fmla="*/ 2254490 h 4608812"/>
              <a:gd name="connsiteX57190" fmla="*/ 8128355 w 12184637"/>
              <a:gd name="connsiteY57190" fmla="*/ 2393490 h 4608812"/>
              <a:gd name="connsiteX57191" fmla="*/ 8129900 w 12184637"/>
              <a:gd name="connsiteY57191" fmla="*/ 2401221 h 4608812"/>
              <a:gd name="connsiteX57192" fmla="*/ 8133067 w 12184637"/>
              <a:gd name="connsiteY57192" fmla="*/ 2402178 h 4608812"/>
              <a:gd name="connsiteX57193" fmla="*/ 8137631 w 12184637"/>
              <a:gd name="connsiteY57193" fmla="*/ 2399675 h 4608812"/>
              <a:gd name="connsiteX57194" fmla="*/ 8040448 w 12184637"/>
              <a:gd name="connsiteY57194" fmla="*/ 2550676 h 4608812"/>
              <a:gd name="connsiteX57195" fmla="*/ 8137631 w 12184637"/>
              <a:gd name="connsiteY57195" fmla="*/ 2399601 h 4608812"/>
              <a:gd name="connsiteX57196" fmla="*/ 8135937 w 12184637"/>
              <a:gd name="connsiteY57196" fmla="*/ 2391871 h 4608812"/>
              <a:gd name="connsiteX57197" fmla="*/ 8128207 w 12184637"/>
              <a:gd name="connsiteY57197" fmla="*/ 2393564 h 4608812"/>
              <a:gd name="connsiteX57198" fmla="*/ 8031024 w 12184637"/>
              <a:gd name="connsiteY57198" fmla="*/ 2544639 h 4608812"/>
              <a:gd name="connsiteX57199" fmla="*/ 8032718 w 12184637"/>
              <a:gd name="connsiteY57199" fmla="*/ 2552369 h 4608812"/>
              <a:gd name="connsiteX57200" fmla="*/ 8035810 w 12184637"/>
              <a:gd name="connsiteY57200" fmla="*/ 2553252 h 4608812"/>
              <a:gd name="connsiteX57201" fmla="*/ 8040448 w 12184637"/>
              <a:gd name="connsiteY57201" fmla="*/ 2550676 h 4608812"/>
              <a:gd name="connsiteX57202" fmla="*/ 7942897 w 12184637"/>
              <a:gd name="connsiteY57202" fmla="*/ 2706462 h 4608812"/>
              <a:gd name="connsiteX57203" fmla="*/ 8040448 w 12184637"/>
              <a:gd name="connsiteY57203" fmla="*/ 2550602 h 4608812"/>
              <a:gd name="connsiteX57204" fmla="*/ 8038681 w 12184637"/>
              <a:gd name="connsiteY57204" fmla="*/ 2542945 h 4608812"/>
              <a:gd name="connsiteX57205" fmla="*/ 8031024 w 12184637"/>
              <a:gd name="connsiteY57205" fmla="*/ 2544712 h 4608812"/>
              <a:gd name="connsiteX57206" fmla="*/ 7933473 w 12184637"/>
              <a:gd name="connsiteY57206" fmla="*/ 2700573 h 4608812"/>
              <a:gd name="connsiteX57207" fmla="*/ 7935241 w 12184637"/>
              <a:gd name="connsiteY57207" fmla="*/ 2708229 h 4608812"/>
              <a:gd name="connsiteX57208" fmla="*/ 7938259 w 12184637"/>
              <a:gd name="connsiteY57208" fmla="*/ 2709113 h 4608812"/>
              <a:gd name="connsiteX57209" fmla="*/ 7942897 w 12184637"/>
              <a:gd name="connsiteY57209" fmla="*/ 2706462 h 4608812"/>
              <a:gd name="connsiteX57210" fmla="*/ 7848807 w 12184637"/>
              <a:gd name="connsiteY57210" fmla="*/ 2860335 h 4608812"/>
              <a:gd name="connsiteX57211" fmla="*/ 7942971 w 12184637"/>
              <a:gd name="connsiteY57211" fmla="*/ 2706462 h 4608812"/>
              <a:gd name="connsiteX57212" fmla="*/ 7941130 w 12184637"/>
              <a:gd name="connsiteY57212" fmla="*/ 2698806 h 4608812"/>
              <a:gd name="connsiteX57213" fmla="*/ 7933473 w 12184637"/>
              <a:gd name="connsiteY57213" fmla="*/ 2700646 h 4608812"/>
              <a:gd name="connsiteX57214" fmla="*/ 7839310 w 12184637"/>
              <a:gd name="connsiteY57214" fmla="*/ 2854519 h 4608812"/>
              <a:gd name="connsiteX57215" fmla="*/ 7841150 w 12184637"/>
              <a:gd name="connsiteY57215" fmla="*/ 2862176 h 4608812"/>
              <a:gd name="connsiteX57216" fmla="*/ 7844096 w 12184637"/>
              <a:gd name="connsiteY57216" fmla="*/ 2862985 h 4608812"/>
              <a:gd name="connsiteX57217" fmla="*/ 7848807 w 12184637"/>
              <a:gd name="connsiteY57217" fmla="*/ 2860335 h 4608812"/>
              <a:gd name="connsiteX57218" fmla="*/ 7761637 w 12184637"/>
              <a:gd name="connsiteY57218" fmla="*/ 3005814 h 4608812"/>
              <a:gd name="connsiteX57219" fmla="*/ 7848807 w 12184637"/>
              <a:gd name="connsiteY57219" fmla="*/ 2860261 h 4608812"/>
              <a:gd name="connsiteX57220" fmla="*/ 7846893 w 12184637"/>
              <a:gd name="connsiteY57220" fmla="*/ 2852604 h 4608812"/>
              <a:gd name="connsiteX57221" fmla="*/ 7839236 w 12184637"/>
              <a:gd name="connsiteY57221" fmla="*/ 2854519 h 4608812"/>
              <a:gd name="connsiteX57222" fmla="*/ 7752067 w 12184637"/>
              <a:gd name="connsiteY57222" fmla="*/ 3000072 h 4608812"/>
              <a:gd name="connsiteX57223" fmla="*/ 7753980 w 12184637"/>
              <a:gd name="connsiteY57223" fmla="*/ 3007728 h 4608812"/>
              <a:gd name="connsiteX57224" fmla="*/ 7756851 w 12184637"/>
              <a:gd name="connsiteY57224" fmla="*/ 3008538 h 4608812"/>
              <a:gd name="connsiteX57225" fmla="*/ 7761637 w 12184637"/>
              <a:gd name="connsiteY57225" fmla="*/ 3005814 h 4608812"/>
              <a:gd name="connsiteX57226" fmla="*/ 7801173 w 12184637"/>
              <a:gd name="connsiteY57226" fmla="*/ 3114188 h 4608812"/>
              <a:gd name="connsiteX57227" fmla="*/ 7804265 w 12184637"/>
              <a:gd name="connsiteY57227" fmla="*/ 3106973 h 4608812"/>
              <a:gd name="connsiteX57228" fmla="*/ 7762006 w 12184637"/>
              <a:gd name="connsiteY57228" fmla="*/ 3000882 h 4608812"/>
              <a:gd name="connsiteX57229" fmla="*/ 7754791 w 12184637"/>
              <a:gd name="connsiteY57229" fmla="*/ 2997789 h 4608812"/>
              <a:gd name="connsiteX57230" fmla="*/ 7751698 w 12184637"/>
              <a:gd name="connsiteY57230" fmla="*/ 3005004 h 4608812"/>
              <a:gd name="connsiteX57231" fmla="*/ 7793958 w 12184637"/>
              <a:gd name="connsiteY57231" fmla="*/ 3111096 h 4608812"/>
              <a:gd name="connsiteX57232" fmla="*/ 7799185 w 12184637"/>
              <a:gd name="connsiteY57232" fmla="*/ 3114629 h 4608812"/>
              <a:gd name="connsiteX57233" fmla="*/ 7801173 w 12184637"/>
              <a:gd name="connsiteY57233" fmla="*/ 3114188 h 4608812"/>
              <a:gd name="connsiteX57234" fmla="*/ 7868170 w 12184637"/>
              <a:gd name="connsiteY57234" fmla="*/ 3227715 h 4608812"/>
              <a:gd name="connsiteX57235" fmla="*/ 7870158 w 12184637"/>
              <a:gd name="connsiteY57235" fmla="*/ 3220131 h 4608812"/>
              <a:gd name="connsiteX57236" fmla="*/ 7803897 w 12184637"/>
              <a:gd name="connsiteY57236" fmla="*/ 3106236 h 4608812"/>
              <a:gd name="connsiteX57237" fmla="*/ 7796313 w 12184637"/>
              <a:gd name="connsiteY57237" fmla="*/ 3104249 h 4608812"/>
              <a:gd name="connsiteX57238" fmla="*/ 7794326 w 12184637"/>
              <a:gd name="connsiteY57238" fmla="*/ 3111832 h 4608812"/>
              <a:gd name="connsiteX57239" fmla="*/ 7860587 w 12184637"/>
              <a:gd name="connsiteY57239" fmla="*/ 3225727 h 4608812"/>
              <a:gd name="connsiteX57240" fmla="*/ 7865446 w 12184637"/>
              <a:gd name="connsiteY57240" fmla="*/ 3228524 h 4608812"/>
              <a:gd name="connsiteX57241" fmla="*/ 7868170 w 12184637"/>
              <a:gd name="connsiteY57241" fmla="*/ 3227715 h 4608812"/>
              <a:gd name="connsiteX57242" fmla="*/ 7786448 w 12184637"/>
              <a:gd name="connsiteY57242" fmla="*/ 3375108 h 4608812"/>
              <a:gd name="connsiteX57243" fmla="*/ 7870158 w 12184637"/>
              <a:gd name="connsiteY57243" fmla="*/ 3225580 h 4608812"/>
              <a:gd name="connsiteX57244" fmla="*/ 7868023 w 12184637"/>
              <a:gd name="connsiteY57244" fmla="*/ 3217996 h 4608812"/>
              <a:gd name="connsiteX57245" fmla="*/ 7860440 w 12184637"/>
              <a:gd name="connsiteY57245" fmla="*/ 3220131 h 4608812"/>
              <a:gd name="connsiteX57246" fmla="*/ 7776730 w 12184637"/>
              <a:gd name="connsiteY57246" fmla="*/ 3369660 h 4608812"/>
              <a:gd name="connsiteX57247" fmla="*/ 7778865 w 12184637"/>
              <a:gd name="connsiteY57247" fmla="*/ 3377243 h 4608812"/>
              <a:gd name="connsiteX57248" fmla="*/ 7781589 w 12184637"/>
              <a:gd name="connsiteY57248" fmla="*/ 3377980 h 4608812"/>
              <a:gd name="connsiteX57249" fmla="*/ 7786448 w 12184637"/>
              <a:gd name="connsiteY57249" fmla="*/ 3375108 h 4608812"/>
              <a:gd name="connsiteX57250" fmla="*/ 7709806 w 12184637"/>
              <a:gd name="connsiteY57250" fmla="*/ 3510060 h 4608812"/>
              <a:gd name="connsiteX57251" fmla="*/ 7786448 w 12184637"/>
              <a:gd name="connsiteY57251" fmla="*/ 3375182 h 4608812"/>
              <a:gd name="connsiteX57252" fmla="*/ 7784386 w 12184637"/>
              <a:gd name="connsiteY57252" fmla="*/ 3367599 h 4608812"/>
              <a:gd name="connsiteX57253" fmla="*/ 7776804 w 12184637"/>
              <a:gd name="connsiteY57253" fmla="*/ 3369660 h 4608812"/>
              <a:gd name="connsiteX57254" fmla="*/ 7700162 w 12184637"/>
              <a:gd name="connsiteY57254" fmla="*/ 3504538 h 4608812"/>
              <a:gd name="connsiteX57255" fmla="*/ 7702224 w 12184637"/>
              <a:gd name="connsiteY57255" fmla="*/ 3512121 h 4608812"/>
              <a:gd name="connsiteX57256" fmla="*/ 7705021 w 12184637"/>
              <a:gd name="connsiteY57256" fmla="*/ 3512857 h 4608812"/>
              <a:gd name="connsiteX57257" fmla="*/ 7709806 w 12184637"/>
              <a:gd name="connsiteY57257" fmla="*/ 3510060 h 4608812"/>
              <a:gd name="connsiteX57258" fmla="*/ 7638539 w 12184637"/>
              <a:gd name="connsiteY57258" fmla="*/ 3627415 h 4608812"/>
              <a:gd name="connsiteX57259" fmla="*/ 7709733 w 12184637"/>
              <a:gd name="connsiteY57259" fmla="*/ 3510207 h 4608812"/>
              <a:gd name="connsiteX57260" fmla="*/ 7707893 w 12184637"/>
              <a:gd name="connsiteY57260" fmla="*/ 3502550 h 4608812"/>
              <a:gd name="connsiteX57261" fmla="*/ 7700236 w 12184637"/>
              <a:gd name="connsiteY57261" fmla="*/ 3504391 h 4608812"/>
              <a:gd name="connsiteX57262" fmla="*/ 7629042 w 12184637"/>
              <a:gd name="connsiteY57262" fmla="*/ 3621599 h 4608812"/>
              <a:gd name="connsiteX57263" fmla="*/ 7630882 w 12184637"/>
              <a:gd name="connsiteY57263" fmla="*/ 3629256 h 4608812"/>
              <a:gd name="connsiteX57264" fmla="*/ 7633827 w 12184637"/>
              <a:gd name="connsiteY57264" fmla="*/ 3630065 h 4608812"/>
              <a:gd name="connsiteX57265" fmla="*/ 7638539 w 12184637"/>
              <a:gd name="connsiteY57265" fmla="*/ 3627415 h 4608812"/>
              <a:gd name="connsiteX57266" fmla="*/ 7571174 w 12184637"/>
              <a:gd name="connsiteY57266" fmla="*/ 3724156 h 4608812"/>
              <a:gd name="connsiteX57267" fmla="*/ 7638318 w 12184637"/>
              <a:gd name="connsiteY57267" fmla="*/ 3627709 h 4608812"/>
              <a:gd name="connsiteX57268" fmla="*/ 7636920 w 12184637"/>
              <a:gd name="connsiteY57268" fmla="*/ 3619979 h 4608812"/>
              <a:gd name="connsiteX57269" fmla="*/ 7629189 w 12184637"/>
              <a:gd name="connsiteY57269" fmla="*/ 3621378 h 4608812"/>
              <a:gd name="connsiteX57270" fmla="*/ 7562045 w 12184637"/>
              <a:gd name="connsiteY57270" fmla="*/ 3717824 h 4608812"/>
              <a:gd name="connsiteX57271" fmla="*/ 7563444 w 12184637"/>
              <a:gd name="connsiteY57271" fmla="*/ 3725555 h 4608812"/>
              <a:gd name="connsiteX57272" fmla="*/ 7566683 w 12184637"/>
              <a:gd name="connsiteY57272" fmla="*/ 3726585 h 4608812"/>
              <a:gd name="connsiteX57273" fmla="*/ 7571174 w 12184637"/>
              <a:gd name="connsiteY57273" fmla="*/ 3724156 h 4608812"/>
              <a:gd name="connsiteX57274" fmla="*/ 7506238 w 12184637"/>
              <a:gd name="connsiteY57274" fmla="*/ 3797337 h 4608812"/>
              <a:gd name="connsiteX57275" fmla="*/ 7570806 w 12184637"/>
              <a:gd name="connsiteY57275" fmla="*/ 3724671 h 4608812"/>
              <a:gd name="connsiteX57276" fmla="*/ 7570364 w 12184637"/>
              <a:gd name="connsiteY57276" fmla="*/ 3716793 h 4608812"/>
              <a:gd name="connsiteX57277" fmla="*/ 7562487 w 12184637"/>
              <a:gd name="connsiteY57277" fmla="*/ 3717235 h 4608812"/>
              <a:gd name="connsiteX57278" fmla="*/ 7497919 w 12184637"/>
              <a:gd name="connsiteY57278" fmla="*/ 3789901 h 4608812"/>
              <a:gd name="connsiteX57279" fmla="*/ 7498360 w 12184637"/>
              <a:gd name="connsiteY57279" fmla="*/ 3797779 h 4608812"/>
              <a:gd name="connsiteX57280" fmla="*/ 7502115 w 12184637"/>
              <a:gd name="connsiteY57280" fmla="*/ 3799178 h 4608812"/>
              <a:gd name="connsiteX57281" fmla="*/ 7506238 w 12184637"/>
              <a:gd name="connsiteY57281" fmla="*/ 3797337 h 4608812"/>
              <a:gd name="connsiteX57282" fmla="*/ 7443217 w 12184637"/>
              <a:gd name="connsiteY57282" fmla="*/ 3850272 h 4608812"/>
              <a:gd name="connsiteX57283" fmla="*/ 7505576 w 12184637"/>
              <a:gd name="connsiteY57283" fmla="*/ 3797926 h 4608812"/>
              <a:gd name="connsiteX57284" fmla="*/ 7506238 w 12184637"/>
              <a:gd name="connsiteY57284" fmla="*/ 3790048 h 4608812"/>
              <a:gd name="connsiteX57285" fmla="*/ 7498360 w 12184637"/>
              <a:gd name="connsiteY57285" fmla="*/ 3789386 h 4608812"/>
              <a:gd name="connsiteX57286" fmla="*/ 7436002 w 12184637"/>
              <a:gd name="connsiteY57286" fmla="*/ 3841732 h 4608812"/>
              <a:gd name="connsiteX57287" fmla="*/ 7435339 w 12184637"/>
              <a:gd name="connsiteY57287" fmla="*/ 3849610 h 4608812"/>
              <a:gd name="connsiteX57288" fmla="*/ 7439683 w 12184637"/>
              <a:gd name="connsiteY57288" fmla="*/ 3851598 h 4608812"/>
              <a:gd name="connsiteX57289" fmla="*/ 7443217 w 12184637"/>
              <a:gd name="connsiteY57289" fmla="*/ 3850272 h 4608812"/>
              <a:gd name="connsiteX57290" fmla="*/ 7381742 w 12184637"/>
              <a:gd name="connsiteY57290" fmla="*/ 3886274 h 4608812"/>
              <a:gd name="connsiteX57291" fmla="*/ 7442481 w 12184637"/>
              <a:gd name="connsiteY57291" fmla="*/ 3850788 h 4608812"/>
              <a:gd name="connsiteX57292" fmla="*/ 7444469 w 12184637"/>
              <a:gd name="connsiteY57292" fmla="*/ 3843131 h 4608812"/>
              <a:gd name="connsiteX57293" fmla="*/ 7436812 w 12184637"/>
              <a:gd name="connsiteY57293" fmla="*/ 3841143 h 4608812"/>
              <a:gd name="connsiteX57294" fmla="*/ 7376072 w 12184637"/>
              <a:gd name="connsiteY57294" fmla="*/ 3876629 h 4608812"/>
              <a:gd name="connsiteX57295" fmla="*/ 7374085 w 12184637"/>
              <a:gd name="connsiteY57295" fmla="*/ 3884286 h 4608812"/>
              <a:gd name="connsiteX57296" fmla="*/ 7378944 w 12184637"/>
              <a:gd name="connsiteY57296" fmla="*/ 3887084 h 4608812"/>
              <a:gd name="connsiteX57297" fmla="*/ 7381742 w 12184637"/>
              <a:gd name="connsiteY57297" fmla="*/ 3886274 h 4608812"/>
              <a:gd name="connsiteX57298" fmla="*/ 7321297 w 12184637"/>
              <a:gd name="connsiteY57298" fmla="*/ 3908803 h 4608812"/>
              <a:gd name="connsiteX57299" fmla="*/ 7380858 w 12184637"/>
              <a:gd name="connsiteY57299" fmla="*/ 3886716 h 4608812"/>
              <a:gd name="connsiteX57300" fmla="*/ 7384171 w 12184637"/>
              <a:gd name="connsiteY57300" fmla="*/ 3879574 h 4608812"/>
              <a:gd name="connsiteX57301" fmla="*/ 7377030 w 12184637"/>
              <a:gd name="connsiteY57301" fmla="*/ 3876261 h 4608812"/>
              <a:gd name="connsiteX57302" fmla="*/ 7317469 w 12184637"/>
              <a:gd name="connsiteY57302" fmla="*/ 3898348 h 4608812"/>
              <a:gd name="connsiteX57303" fmla="*/ 7314156 w 12184637"/>
              <a:gd name="connsiteY57303" fmla="*/ 3905490 h 4608812"/>
              <a:gd name="connsiteX57304" fmla="*/ 7319383 w 12184637"/>
              <a:gd name="connsiteY57304" fmla="*/ 3909097 h 4608812"/>
              <a:gd name="connsiteX57305" fmla="*/ 7321297 w 12184637"/>
              <a:gd name="connsiteY57305" fmla="*/ 3908803 h 4608812"/>
              <a:gd name="connsiteX57306" fmla="*/ 7261662 w 12184637"/>
              <a:gd name="connsiteY57306" fmla="*/ 3921024 h 4608812"/>
              <a:gd name="connsiteX57307" fmla="*/ 7320487 w 12184637"/>
              <a:gd name="connsiteY57307" fmla="*/ 3908950 h 4608812"/>
              <a:gd name="connsiteX57308" fmla="*/ 7324831 w 12184637"/>
              <a:gd name="connsiteY57308" fmla="*/ 3902397 h 4608812"/>
              <a:gd name="connsiteX57309" fmla="*/ 7318278 w 12184637"/>
              <a:gd name="connsiteY57309" fmla="*/ 3898054 h 4608812"/>
              <a:gd name="connsiteX57310" fmla="*/ 7259454 w 12184637"/>
              <a:gd name="connsiteY57310" fmla="*/ 3910128 h 4608812"/>
              <a:gd name="connsiteX57311" fmla="*/ 7255110 w 12184637"/>
              <a:gd name="connsiteY57311" fmla="*/ 3916680 h 4608812"/>
              <a:gd name="connsiteX57312" fmla="*/ 7260631 w 12184637"/>
              <a:gd name="connsiteY57312" fmla="*/ 3921171 h 4608812"/>
              <a:gd name="connsiteX57313" fmla="*/ 7261662 w 12184637"/>
              <a:gd name="connsiteY57313" fmla="*/ 3921024 h 4608812"/>
              <a:gd name="connsiteX57314" fmla="*/ 7202175 w 12184637"/>
              <a:gd name="connsiteY57314" fmla="*/ 3927135 h 4608812"/>
              <a:gd name="connsiteX57315" fmla="*/ 7261073 w 12184637"/>
              <a:gd name="connsiteY57315" fmla="*/ 3921171 h 4608812"/>
              <a:gd name="connsiteX57316" fmla="*/ 7266079 w 12184637"/>
              <a:gd name="connsiteY57316" fmla="*/ 3915061 h 4608812"/>
              <a:gd name="connsiteX57317" fmla="*/ 7259969 w 12184637"/>
              <a:gd name="connsiteY57317" fmla="*/ 3910055 h 4608812"/>
              <a:gd name="connsiteX57318" fmla="*/ 7201070 w 12184637"/>
              <a:gd name="connsiteY57318" fmla="*/ 3916018 h 4608812"/>
              <a:gd name="connsiteX57319" fmla="*/ 7196064 w 12184637"/>
              <a:gd name="connsiteY57319" fmla="*/ 3922128 h 4608812"/>
              <a:gd name="connsiteX57320" fmla="*/ 7201659 w 12184637"/>
              <a:gd name="connsiteY57320" fmla="*/ 3927135 h 4608812"/>
              <a:gd name="connsiteX57321" fmla="*/ 7202175 w 12184637"/>
              <a:gd name="connsiteY57321" fmla="*/ 3927135 h 4608812"/>
              <a:gd name="connsiteX57322" fmla="*/ 7142245 w 12184637"/>
              <a:gd name="connsiteY57322" fmla="*/ 3930890 h 4608812"/>
              <a:gd name="connsiteX57323" fmla="*/ 7201954 w 12184637"/>
              <a:gd name="connsiteY57323" fmla="*/ 3927135 h 4608812"/>
              <a:gd name="connsiteX57324" fmla="*/ 7207181 w 12184637"/>
              <a:gd name="connsiteY57324" fmla="*/ 3921245 h 4608812"/>
              <a:gd name="connsiteX57325" fmla="*/ 7201291 w 12184637"/>
              <a:gd name="connsiteY57325" fmla="*/ 3916018 h 4608812"/>
              <a:gd name="connsiteX57326" fmla="*/ 7141583 w 12184637"/>
              <a:gd name="connsiteY57326" fmla="*/ 3919772 h 4608812"/>
              <a:gd name="connsiteX57327" fmla="*/ 7136355 w 12184637"/>
              <a:gd name="connsiteY57327" fmla="*/ 3925663 h 4608812"/>
              <a:gd name="connsiteX57328" fmla="*/ 7141951 w 12184637"/>
              <a:gd name="connsiteY57328" fmla="*/ 3930890 h 4608812"/>
              <a:gd name="connsiteX57329" fmla="*/ 7142245 w 12184637"/>
              <a:gd name="connsiteY57329" fmla="*/ 3930890 h 4608812"/>
              <a:gd name="connsiteX57330" fmla="*/ 7081212 w 12184637"/>
              <a:gd name="connsiteY57330" fmla="*/ 3936043 h 4608812"/>
              <a:gd name="connsiteX57331" fmla="*/ 7142393 w 12184637"/>
              <a:gd name="connsiteY57331" fmla="*/ 3930890 h 4608812"/>
              <a:gd name="connsiteX57332" fmla="*/ 7147473 w 12184637"/>
              <a:gd name="connsiteY57332" fmla="*/ 3924852 h 4608812"/>
              <a:gd name="connsiteX57333" fmla="*/ 7141435 w 12184637"/>
              <a:gd name="connsiteY57333" fmla="*/ 3919772 h 4608812"/>
              <a:gd name="connsiteX57334" fmla="*/ 7080255 w 12184637"/>
              <a:gd name="connsiteY57334" fmla="*/ 3924926 h 4608812"/>
              <a:gd name="connsiteX57335" fmla="*/ 7075175 w 12184637"/>
              <a:gd name="connsiteY57335" fmla="*/ 3930963 h 4608812"/>
              <a:gd name="connsiteX57336" fmla="*/ 7080770 w 12184637"/>
              <a:gd name="connsiteY57336" fmla="*/ 3936043 h 4608812"/>
              <a:gd name="connsiteX57337" fmla="*/ 7081212 w 12184637"/>
              <a:gd name="connsiteY57337" fmla="*/ 3936043 h 4608812"/>
              <a:gd name="connsiteX57338" fmla="*/ 7018264 w 12184637"/>
              <a:gd name="connsiteY57338" fmla="*/ 3946130 h 4608812"/>
              <a:gd name="connsiteX57339" fmla="*/ 7081580 w 12184637"/>
              <a:gd name="connsiteY57339" fmla="*/ 3935970 h 4608812"/>
              <a:gd name="connsiteX57340" fmla="*/ 7086218 w 12184637"/>
              <a:gd name="connsiteY57340" fmla="*/ 3929564 h 4608812"/>
              <a:gd name="connsiteX57341" fmla="*/ 7079813 w 12184637"/>
              <a:gd name="connsiteY57341" fmla="*/ 3924926 h 4608812"/>
              <a:gd name="connsiteX57342" fmla="*/ 7016497 w 12184637"/>
              <a:gd name="connsiteY57342" fmla="*/ 3935086 h 4608812"/>
              <a:gd name="connsiteX57343" fmla="*/ 7011859 w 12184637"/>
              <a:gd name="connsiteY57343" fmla="*/ 3941491 h 4608812"/>
              <a:gd name="connsiteX57344" fmla="*/ 7017381 w 12184637"/>
              <a:gd name="connsiteY57344" fmla="*/ 3946203 h 4608812"/>
              <a:gd name="connsiteX57345" fmla="*/ 7018264 w 12184637"/>
              <a:gd name="connsiteY57345" fmla="*/ 3946130 h 4608812"/>
              <a:gd name="connsiteX57346" fmla="*/ 6954801 w 12184637"/>
              <a:gd name="connsiteY57346" fmla="*/ 3960192 h 4608812"/>
              <a:gd name="connsiteX57347" fmla="*/ 7018558 w 12184637"/>
              <a:gd name="connsiteY57347" fmla="*/ 3946056 h 4608812"/>
              <a:gd name="connsiteX57348" fmla="*/ 7022829 w 12184637"/>
              <a:gd name="connsiteY57348" fmla="*/ 3939430 h 4608812"/>
              <a:gd name="connsiteX57349" fmla="*/ 7016202 w 12184637"/>
              <a:gd name="connsiteY57349" fmla="*/ 3935160 h 4608812"/>
              <a:gd name="connsiteX57350" fmla="*/ 6952445 w 12184637"/>
              <a:gd name="connsiteY57350" fmla="*/ 3949295 h 4608812"/>
              <a:gd name="connsiteX57351" fmla="*/ 6948175 w 12184637"/>
              <a:gd name="connsiteY57351" fmla="*/ 3955922 h 4608812"/>
              <a:gd name="connsiteX57352" fmla="*/ 6953623 w 12184637"/>
              <a:gd name="connsiteY57352" fmla="*/ 3960265 h 4608812"/>
              <a:gd name="connsiteX57353" fmla="*/ 6954801 w 12184637"/>
              <a:gd name="connsiteY57353" fmla="*/ 3960192 h 4608812"/>
              <a:gd name="connsiteX57354" fmla="*/ 6892515 w 12184637"/>
              <a:gd name="connsiteY57354" fmla="*/ 3977052 h 4608812"/>
              <a:gd name="connsiteX57355" fmla="*/ 6955095 w 12184637"/>
              <a:gd name="connsiteY57355" fmla="*/ 3960118 h 4608812"/>
              <a:gd name="connsiteX57356" fmla="*/ 6958997 w 12184637"/>
              <a:gd name="connsiteY57356" fmla="*/ 3953271 h 4608812"/>
              <a:gd name="connsiteX57357" fmla="*/ 6952150 w 12184637"/>
              <a:gd name="connsiteY57357" fmla="*/ 3949369 h 4608812"/>
              <a:gd name="connsiteX57358" fmla="*/ 6889571 w 12184637"/>
              <a:gd name="connsiteY57358" fmla="*/ 3966302 h 4608812"/>
              <a:gd name="connsiteX57359" fmla="*/ 6885669 w 12184637"/>
              <a:gd name="connsiteY57359" fmla="*/ 3973149 h 4608812"/>
              <a:gd name="connsiteX57360" fmla="*/ 6891117 w 12184637"/>
              <a:gd name="connsiteY57360" fmla="*/ 3977272 h 4608812"/>
              <a:gd name="connsiteX57361" fmla="*/ 6892515 w 12184637"/>
              <a:gd name="connsiteY57361" fmla="*/ 3977052 h 4608812"/>
              <a:gd name="connsiteX57362" fmla="*/ 6832807 w 12184637"/>
              <a:gd name="connsiteY57362" fmla="*/ 3995678 h 4608812"/>
              <a:gd name="connsiteX57363" fmla="*/ 6892663 w 12184637"/>
              <a:gd name="connsiteY57363" fmla="*/ 3976978 h 4608812"/>
              <a:gd name="connsiteX57364" fmla="*/ 6896344 w 12184637"/>
              <a:gd name="connsiteY57364" fmla="*/ 3969984 h 4608812"/>
              <a:gd name="connsiteX57365" fmla="*/ 6889350 w 12184637"/>
              <a:gd name="connsiteY57365" fmla="*/ 3966302 h 4608812"/>
              <a:gd name="connsiteX57366" fmla="*/ 6829494 w 12184637"/>
              <a:gd name="connsiteY57366" fmla="*/ 3985003 h 4608812"/>
              <a:gd name="connsiteX57367" fmla="*/ 6825813 w 12184637"/>
              <a:gd name="connsiteY57367" fmla="*/ 3991997 h 4608812"/>
              <a:gd name="connsiteX57368" fmla="*/ 6831187 w 12184637"/>
              <a:gd name="connsiteY57368" fmla="*/ 3995899 h 4608812"/>
              <a:gd name="connsiteX57369" fmla="*/ 6832807 w 12184637"/>
              <a:gd name="connsiteY57369" fmla="*/ 3995678 h 4608812"/>
              <a:gd name="connsiteX57370" fmla="*/ 6777148 w 12184637"/>
              <a:gd name="connsiteY57370" fmla="*/ 4015115 h 4608812"/>
              <a:gd name="connsiteX57371" fmla="*/ 6833028 w 12184637"/>
              <a:gd name="connsiteY57371" fmla="*/ 3995605 h 4608812"/>
              <a:gd name="connsiteX57372" fmla="*/ 6836488 w 12184637"/>
              <a:gd name="connsiteY57372" fmla="*/ 3988537 h 4608812"/>
              <a:gd name="connsiteX57373" fmla="*/ 6829420 w 12184637"/>
              <a:gd name="connsiteY57373" fmla="*/ 3985077 h 4608812"/>
              <a:gd name="connsiteX57374" fmla="*/ 6773541 w 12184637"/>
              <a:gd name="connsiteY57374" fmla="*/ 4004587 h 4608812"/>
              <a:gd name="connsiteX57375" fmla="*/ 6770080 w 12184637"/>
              <a:gd name="connsiteY57375" fmla="*/ 4011654 h 4608812"/>
              <a:gd name="connsiteX57376" fmla="*/ 6775381 w 12184637"/>
              <a:gd name="connsiteY57376" fmla="*/ 4015409 h 4608812"/>
              <a:gd name="connsiteX57377" fmla="*/ 6777148 w 12184637"/>
              <a:gd name="connsiteY57377" fmla="*/ 4015115 h 4608812"/>
              <a:gd name="connsiteX57378" fmla="*/ 6724287 w 12184637"/>
              <a:gd name="connsiteY57378" fmla="*/ 4033594 h 4608812"/>
              <a:gd name="connsiteX57379" fmla="*/ 6777148 w 12184637"/>
              <a:gd name="connsiteY57379" fmla="*/ 4015188 h 4608812"/>
              <a:gd name="connsiteX57380" fmla="*/ 6780608 w 12184637"/>
              <a:gd name="connsiteY57380" fmla="*/ 4008120 h 4608812"/>
              <a:gd name="connsiteX57381" fmla="*/ 6773541 w 12184637"/>
              <a:gd name="connsiteY57381" fmla="*/ 4004660 h 4608812"/>
              <a:gd name="connsiteX57382" fmla="*/ 6720679 w 12184637"/>
              <a:gd name="connsiteY57382" fmla="*/ 4023066 h 4608812"/>
              <a:gd name="connsiteX57383" fmla="*/ 6717219 w 12184637"/>
              <a:gd name="connsiteY57383" fmla="*/ 4030134 h 4608812"/>
              <a:gd name="connsiteX57384" fmla="*/ 6722520 w 12184637"/>
              <a:gd name="connsiteY57384" fmla="*/ 4033888 h 4608812"/>
              <a:gd name="connsiteX57385" fmla="*/ 6724287 w 12184637"/>
              <a:gd name="connsiteY57385" fmla="*/ 4033594 h 4608812"/>
              <a:gd name="connsiteX57386" fmla="*/ 6673413 w 12184637"/>
              <a:gd name="connsiteY57386" fmla="*/ 4049055 h 4608812"/>
              <a:gd name="connsiteX57387" fmla="*/ 6724139 w 12184637"/>
              <a:gd name="connsiteY57387" fmla="*/ 4033668 h 4608812"/>
              <a:gd name="connsiteX57388" fmla="*/ 6727820 w 12184637"/>
              <a:gd name="connsiteY57388" fmla="*/ 4026747 h 4608812"/>
              <a:gd name="connsiteX57389" fmla="*/ 6720900 w 12184637"/>
              <a:gd name="connsiteY57389" fmla="*/ 4023066 h 4608812"/>
              <a:gd name="connsiteX57390" fmla="*/ 6670173 w 12184637"/>
              <a:gd name="connsiteY57390" fmla="*/ 4038453 h 4608812"/>
              <a:gd name="connsiteX57391" fmla="*/ 6666492 w 12184637"/>
              <a:gd name="connsiteY57391" fmla="*/ 4045374 h 4608812"/>
              <a:gd name="connsiteX57392" fmla="*/ 6671867 w 12184637"/>
              <a:gd name="connsiteY57392" fmla="*/ 4049350 h 4608812"/>
              <a:gd name="connsiteX57393" fmla="*/ 6673413 w 12184637"/>
              <a:gd name="connsiteY57393" fmla="*/ 4049055 h 4608812"/>
              <a:gd name="connsiteX57394" fmla="*/ 6620919 w 12184637"/>
              <a:gd name="connsiteY57394" fmla="*/ 4054208 h 4608812"/>
              <a:gd name="connsiteX57395" fmla="*/ 6672382 w 12184637"/>
              <a:gd name="connsiteY57395" fmla="*/ 4049202 h 4608812"/>
              <a:gd name="connsiteX57396" fmla="*/ 6677389 w 12184637"/>
              <a:gd name="connsiteY57396" fmla="*/ 4043091 h 4608812"/>
              <a:gd name="connsiteX57397" fmla="*/ 6671278 w 12184637"/>
              <a:gd name="connsiteY57397" fmla="*/ 4038085 h 4608812"/>
              <a:gd name="connsiteX57398" fmla="*/ 6619815 w 12184637"/>
              <a:gd name="connsiteY57398" fmla="*/ 4043091 h 4608812"/>
              <a:gd name="connsiteX57399" fmla="*/ 6614809 w 12184637"/>
              <a:gd name="connsiteY57399" fmla="*/ 4049202 h 4608812"/>
              <a:gd name="connsiteX57400" fmla="*/ 6620404 w 12184637"/>
              <a:gd name="connsiteY57400" fmla="*/ 4054208 h 4608812"/>
              <a:gd name="connsiteX57401" fmla="*/ 6620919 w 12184637"/>
              <a:gd name="connsiteY57401" fmla="*/ 4054208 h 4608812"/>
              <a:gd name="connsiteX57402" fmla="*/ 6589924 w 12184637"/>
              <a:gd name="connsiteY57402" fmla="*/ 4062086 h 4608812"/>
              <a:gd name="connsiteX57403" fmla="*/ 6621730 w 12184637"/>
              <a:gd name="connsiteY57403" fmla="*/ 4054135 h 4608812"/>
              <a:gd name="connsiteX57404" fmla="*/ 6625779 w 12184637"/>
              <a:gd name="connsiteY57404" fmla="*/ 4047362 h 4608812"/>
              <a:gd name="connsiteX57405" fmla="*/ 6619006 w 12184637"/>
              <a:gd name="connsiteY57405" fmla="*/ 4043312 h 4608812"/>
              <a:gd name="connsiteX57406" fmla="*/ 6587200 w 12184637"/>
              <a:gd name="connsiteY57406" fmla="*/ 4051264 h 4608812"/>
              <a:gd name="connsiteX57407" fmla="*/ 6583151 w 12184637"/>
              <a:gd name="connsiteY57407" fmla="*/ 4058037 h 4608812"/>
              <a:gd name="connsiteX57408" fmla="*/ 6588599 w 12184637"/>
              <a:gd name="connsiteY57408" fmla="*/ 4062234 h 4608812"/>
              <a:gd name="connsiteX57409" fmla="*/ 6589924 w 12184637"/>
              <a:gd name="connsiteY57409" fmla="*/ 4062086 h 4608812"/>
              <a:gd name="connsiteX57410" fmla="*/ 6577703 w 12184637"/>
              <a:gd name="connsiteY57410" fmla="*/ 4067682 h 4608812"/>
              <a:gd name="connsiteX57411" fmla="*/ 6590881 w 12184637"/>
              <a:gd name="connsiteY57411" fmla="*/ 4061718 h 4608812"/>
              <a:gd name="connsiteX57412" fmla="*/ 6593679 w 12184637"/>
              <a:gd name="connsiteY57412" fmla="*/ 4054356 h 4608812"/>
              <a:gd name="connsiteX57413" fmla="*/ 6586317 w 12184637"/>
              <a:gd name="connsiteY57413" fmla="*/ 4051558 h 4608812"/>
              <a:gd name="connsiteX57414" fmla="*/ 6573138 w 12184637"/>
              <a:gd name="connsiteY57414" fmla="*/ 4057522 h 4608812"/>
              <a:gd name="connsiteX57415" fmla="*/ 6570340 w 12184637"/>
              <a:gd name="connsiteY57415" fmla="*/ 4064884 h 4608812"/>
              <a:gd name="connsiteX57416" fmla="*/ 6575494 w 12184637"/>
              <a:gd name="connsiteY57416" fmla="*/ 4068123 h 4608812"/>
              <a:gd name="connsiteX57417" fmla="*/ 6577703 w 12184637"/>
              <a:gd name="connsiteY57417" fmla="*/ 4067682 h 4608812"/>
              <a:gd name="connsiteX57418" fmla="*/ 6527197 w 12184637"/>
              <a:gd name="connsiteY57418" fmla="*/ 4090578 h 4608812"/>
              <a:gd name="connsiteX57419" fmla="*/ 6577776 w 12184637"/>
              <a:gd name="connsiteY57419" fmla="*/ 4067755 h 4608812"/>
              <a:gd name="connsiteX57420" fmla="*/ 6580574 w 12184637"/>
              <a:gd name="connsiteY57420" fmla="*/ 4060393 h 4608812"/>
              <a:gd name="connsiteX57421" fmla="*/ 6573212 w 12184637"/>
              <a:gd name="connsiteY57421" fmla="*/ 4057595 h 4608812"/>
              <a:gd name="connsiteX57422" fmla="*/ 6522633 w 12184637"/>
              <a:gd name="connsiteY57422" fmla="*/ 4080418 h 4608812"/>
              <a:gd name="connsiteX57423" fmla="*/ 6519835 w 12184637"/>
              <a:gd name="connsiteY57423" fmla="*/ 4087781 h 4608812"/>
              <a:gd name="connsiteX57424" fmla="*/ 6524989 w 12184637"/>
              <a:gd name="connsiteY57424" fmla="*/ 4091020 h 4608812"/>
              <a:gd name="connsiteX57425" fmla="*/ 6527197 w 12184637"/>
              <a:gd name="connsiteY57425" fmla="*/ 4090578 h 4608812"/>
              <a:gd name="connsiteX57426" fmla="*/ 6389890 w 12184637"/>
              <a:gd name="connsiteY57426" fmla="*/ 4121353 h 4608812"/>
              <a:gd name="connsiteX57427" fmla="*/ 6526093 w 12184637"/>
              <a:gd name="connsiteY57427" fmla="*/ 4090873 h 4608812"/>
              <a:gd name="connsiteX57428" fmla="*/ 6530289 w 12184637"/>
              <a:gd name="connsiteY57428" fmla="*/ 4084247 h 4608812"/>
              <a:gd name="connsiteX57429" fmla="*/ 6523663 w 12184637"/>
              <a:gd name="connsiteY57429" fmla="*/ 4080050 h 4608812"/>
              <a:gd name="connsiteX57430" fmla="*/ 6387461 w 12184637"/>
              <a:gd name="connsiteY57430" fmla="*/ 4110530 h 4608812"/>
              <a:gd name="connsiteX57431" fmla="*/ 6383264 w 12184637"/>
              <a:gd name="connsiteY57431" fmla="*/ 4117156 h 4608812"/>
              <a:gd name="connsiteX57432" fmla="*/ 6388712 w 12184637"/>
              <a:gd name="connsiteY57432" fmla="*/ 4121500 h 4608812"/>
              <a:gd name="connsiteX57433" fmla="*/ 6389890 w 12184637"/>
              <a:gd name="connsiteY57433" fmla="*/ 4121353 h 4608812"/>
              <a:gd name="connsiteX57434" fmla="*/ 6244852 w 12184637"/>
              <a:gd name="connsiteY57434" fmla="*/ 4124519 h 4608812"/>
              <a:gd name="connsiteX57435" fmla="*/ 6388859 w 12184637"/>
              <a:gd name="connsiteY57435" fmla="*/ 4121500 h 4608812"/>
              <a:gd name="connsiteX57436" fmla="*/ 6394307 w 12184637"/>
              <a:gd name="connsiteY57436" fmla="*/ 4115831 h 4608812"/>
              <a:gd name="connsiteX57437" fmla="*/ 6388712 w 12184637"/>
              <a:gd name="connsiteY57437" fmla="*/ 4110383 h 4608812"/>
              <a:gd name="connsiteX57438" fmla="*/ 6388638 w 12184637"/>
              <a:gd name="connsiteY57438" fmla="*/ 4110383 h 4608812"/>
              <a:gd name="connsiteX57439" fmla="*/ 6244631 w 12184637"/>
              <a:gd name="connsiteY57439" fmla="*/ 4113402 h 4608812"/>
              <a:gd name="connsiteX57440" fmla="*/ 6239183 w 12184637"/>
              <a:gd name="connsiteY57440" fmla="*/ 4119070 h 4608812"/>
              <a:gd name="connsiteX57441" fmla="*/ 6244779 w 12184637"/>
              <a:gd name="connsiteY57441" fmla="*/ 4124519 h 4608812"/>
              <a:gd name="connsiteX57442" fmla="*/ 6244852 w 12184637"/>
              <a:gd name="connsiteY57442" fmla="*/ 4124519 h 4608812"/>
              <a:gd name="connsiteX57443" fmla="*/ 6250153 w 12184637"/>
              <a:gd name="connsiteY57443" fmla="*/ 4119954 h 4608812"/>
              <a:gd name="connsiteX57444" fmla="*/ 6245662 w 12184637"/>
              <a:gd name="connsiteY57444" fmla="*/ 4113475 h 4608812"/>
              <a:gd name="connsiteX57445" fmla="*/ 6099520 w 12184637"/>
              <a:gd name="connsiteY57445" fmla="*/ 4086971 h 4608812"/>
              <a:gd name="connsiteX57446" fmla="*/ 6093041 w 12184637"/>
              <a:gd name="connsiteY57446" fmla="*/ 4091462 h 4608812"/>
              <a:gd name="connsiteX57447" fmla="*/ 6097532 w 12184637"/>
              <a:gd name="connsiteY57447" fmla="*/ 4097941 h 4608812"/>
              <a:gd name="connsiteX57448" fmla="*/ 6243674 w 12184637"/>
              <a:gd name="connsiteY57448" fmla="*/ 4124445 h 4608812"/>
              <a:gd name="connsiteX57449" fmla="*/ 6244705 w 12184637"/>
              <a:gd name="connsiteY57449" fmla="*/ 4124519 h 4608812"/>
              <a:gd name="connsiteX57450" fmla="*/ 6250153 w 12184637"/>
              <a:gd name="connsiteY57450" fmla="*/ 4119954 h 4608812"/>
              <a:gd name="connsiteX57451" fmla="*/ 6103790 w 12184637"/>
              <a:gd name="connsiteY57451" fmla="*/ 4094407 h 4608812"/>
              <a:gd name="connsiteX57452" fmla="*/ 6100477 w 12184637"/>
              <a:gd name="connsiteY57452" fmla="*/ 4087265 h 4608812"/>
              <a:gd name="connsiteX57453" fmla="*/ 5957207 w 12184637"/>
              <a:gd name="connsiteY57453" fmla="*/ 4034036 h 4608812"/>
              <a:gd name="connsiteX57454" fmla="*/ 5950065 w 12184637"/>
              <a:gd name="connsiteY57454" fmla="*/ 4037349 h 4608812"/>
              <a:gd name="connsiteX57455" fmla="*/ 5953378 w 12184637"/>
              <a:gd name="connsiteY57455" fmla="*/ 4044490 h 4608812"/>
              <a:gd name="connsiteX57456" fmla="*/ 6096649 w 12184637"/>
              <a:gd name="connsiteY57456" fmla="*/ 4097720 h 4608812"/>
              <a:gd name="connsiteX57457" fmla="*/ 6098636 w 12184637"/>
              <a:gd name="connsiteY57457" fmla="*/ 4098088 h 4608812"/>
              <a:gd name="connsiteX57458" fmla="*/ 6103790 w 12184637"/>
              <a:gd name="connsiteY57458" fmla="*/ 4094407 h 4608812"/>
              <a:gd name="connsiteX57459" fmla="*/ 5960151 w 12184637"/>
              <a:gd name="connsiteY57459" fmla="*/ 4041987 h 4608812"/>
              <a:gd name="connsiteX57460" fmla="*/ 5958090 w 12184637"/>
              <a:gd name="connsiteY57460" fmla="*/ 4034404 h 4608812"/>
              <a:gd name="connsiteX57461" fmla="*/ 5822918 w 12184637"/>
              <a:gd name="connsiteY57461" fmla="*/ 3957541 h 4608812"/>
              <a:gd name="connsiteX57462" fmla="*/ 5815335 w 12184637"/>
              <a:gd name="connsiteY57462" fmla="*/ 3959603 h 4608812"/>
              <a:gd name="connsiteX57463" fmla="*/ 5817396 w 12184637"/>
              <a:gd name="connsiteY57463" fmla="*/ 3967186 h 4608812"/>
              <a:gd name="connsiteX57464" fmla="*/ 5952568 w 12184637"/>
              <a:gd name="connsiteY57464" fmla="*/ 4044048 h 4608812"/>
              <a:gd name="connsiteX57465" fmla="*/ 5955366 w 12184637"/>
              <a:gd name="connsiteY57465" fmla="*/ 4044785 h 4608812"/>
              <a:gd name="connsiteX57466" fmla="*/ 5960151 w 12184637"/>
              <a:gd name="connsiteY57466" fmla="*/ 4041987 h 4608812"/>
              <a:gd name="connsiteX57467" fmla="*/ 5824464 w 12184637"/>
              <a:gd name="connsiteY57467" fmla="*/ 3965861 h 4608812"/>
              <a:gd name="connsiteX57468" fmla="*/ 5823580 w 12184637"/>
              <a:gd name="connsiteY57468" fmla="*/ 3958057 h 4608812"/>
              <a:gd name="connsiteX57469" fmla="*/ 5701660 w 12184637"/>
              <a:gd name="connsiteY57469" fmla="*/ 3860653 h 4608812"/>
              <a:gd name="connsiteX57470" fmla="*/ 5693856 w 12184637"/>
              <a:gd name="connsiteY57470" fmla="*/ 3861537 h 4608812"/>
              <a:gd name="connsiteX57471" fmla="*/ 5694740 w 12184637"/>
              <a:gd name="connsiteY57471" fmla="*/ 3869341 h 4608812"/>
              <a:gd name="connsiteX57472" fmla="*/ 5816660 w 12184637"/>
              <a:gd name="connsiteY57472" fmla="*/ 3966744 h 4608812"/>
              <a:gd name="connsiteX57473" fmla="*/ 5820194 w 12184637"/>
              <a:gd name="connsiteY57473" fmla="*/ 3967996 h 4608812"/>
              <a:gd name="connsiteX57474" fmla="*/ 5824464 w 12184637"/>
              <a:gd name="connsiteY57474" fmla="*/ 3965861 h 4608812"/>
              <a:gd name="connsiteX57475" fmla="*/ 5701881 w 12184637"/>
              <a:gd name="connsiteY57475" fmla="*/ 3869120 h 4608812"/>
              <a:gd name="connsiteX57476" fmla="*/ 5702323 w 12184637"/>
              <a:gd name="connsiteY57476" fmla="*/ 3861242 h 4608812"/>
              <a:gd name="connsiteX57477" fmla="*/ 5598882 w 12184637"/>
              <a:gd name="connsiteY57477" fmla="*/ 3746611 h 4608812"/>
              <a:gd name="connsiteX57478" fmla="*/ 5591005 w 12184637"/>
              <a:gd name="connsiteY57478" fmla="*/ 3746169 h 4608812"/>
              <a:gd name="connsiteX57479" fmla="*/ 5590563 w 12184637"/>
              <a:gd name="connsiteY57479" fmla="*/ 3754047 h 4608812"/>
              <a:gd name="connsiteX57480" fmla="*/ 5694004 w 12184637"/>
              <a:gd name="connsiteY57480" fmla="*/ 3868678 h 4608812"/>
              <a:gd name="connsiteX57481" fmla="*/ 5698200 w 12184637"/>
              <a:gd name="connsiteY57481" fmla="*/ 3870519 h 4608812"/>
              <a:gd name="connsiteX57482" fmla="*/ 5701881 w 12184637"/>
              <a:gd name="connsiteY57482" fmla="*/ 3869120 h 4608812"/>
              <a:gd name="connsiteX57483" fmla="*/ 5597704 w 12184637"/>
              <a:gd name="connsiteY57483" fmla="*/ 3755078 h 4608812"/>
              <a:gd name="connsiteX57484" fmla="*/ 5599398 w 12184637"/>
              <a:gd name="connsiteY57484" fmla="*/ 3747347 h 4608812"/>
              <a:gd name="connsiteX57485" fmla="*/ 5518339 w 12184637"/>
              <a:gd name="connsiteY57485" fmla="*/ 3620274 h 4608812"/>
              <a:gd name="connsiteX57486" fmla="*/ 5510608 w 12184637"/>
              <a:gd name="connsiteY57486" fmla="*/ 3618580 h 4608812"/>
              <a:gd name="connsiteX57487" fmla="*/ 5508915 w 12184637"/>
              <a:gd name="connsiteY57487" fmla="*/ 3626310 h 4608812"/>
              <a:gd name="connsiteX57488" fmla="*/ 5589974 w 12184637"/>
              <a:gd name="connsiteY57488" fmla="*/ 3753384 h 4608812"/>
              <a:gd name="connsiteX57489" fmla="*/ 5594686 w 12184637"/>
              <a:gd name="connsiteY57489" fmla="*/ 3755961 h 4608812"/>
              <a:gd name="connsiteX57490" fmla="*/ 5597704 w 12184637"/>
              <a:gd name="connsiteY57490" fmla="*/ 3755078 h 4608812"/>
              <a:gd name="connsiteX57491" fmla="*/ 5515762 w 12184637"/>
              <a:gd name="connsiteY57491" fmla="*/ 3628446 h 4608812"/>
              <a:gd name="connsiteX57492" fmla="*/ 5518854 w 12184637"/>
              <a:gd name="connsiteY57492" fmla="*/ 3621157 h 4608812"/>
              <a:gd name="connsiteX57493" fmla="*/ 5463931 w 12184637"/>
              <a:gd name="connsiteY57493" fmla="*/ 3486353 h 4608812"/>
              <a:gd name="connsiteX57494" fmla="*/ 5456643 w 12184637"/>
              <a:gd name="connsiteY57494" fmla="*/ 3483261 h 4608812"/>
              <a:gd name="connsiteX57495" fmla="*/ 5453550 w 12184637"/>
              <a:gd name="connsiteY57495" fmla="*/ 3490549 h 4608812"/>
              <a:gd name="connsiteX57496" fmla="*/ 5508473 w 12184637"/>
              <a:gd name="connsiteY57496" fmla="*/ 3625354 h 4608812"/>
              <a:gd name="connsiteX57497" fmla="*/ 5513701 w 12184637"/>
              <a:gd name="connsiteY57497" fmla="*/ 3628814 h 4608812"/>
              <a:gd name="connsiteX57498" fmla="*/ 5515762 w 12184637"/>
              <a:gd name="connsiteY57498" fmla="*/ 3628446 h 4608812"/>
              <a:gd name="connsiteX57499" fmla="*/ 5459735 w 12184637"/>
              <a:gd name="connsiteY57499" fmla="*/ 3493936 h 4608812"/>
              <a:gd name="connsiteX57500" fmla="*/ 5464226 w 12184637"/>
              <a:gd name="connsiteY57500" fmla="*/ 3487457 h 4608812"/>
              <a:gd name="connsiteX57501" fmla="*/ 5439047 w 12184637"/>
              <a:gd name="connsiteY57501" fmla="*/ 3349635 h 4608812"/>
              <a:gd name="connsiteX57502" fmla="*/ 5432568 w 12184637"/>
              <a:gd name="connsiteY57502" fmla="*/ 3345144 h 4608812"/>
              <a:gd name="connsiteX57503" fmla="*/ 5428077 w 12184637"/>
              <a:gd name="connsiteY57503" fmla="*/ 3351622 h 4608812"/>
              <a:gd name="connsiteX57504" fmla="*/ 5453256 w 12184637"/>
              <a:gd name="connsiteY57504" fmla="*/ 3489445 h 4608812"/>
              <a:gd name="connsiteX57505" fmla="*/ 5458778 w 12184637"/>
              <a:gd name="connsiteY57505" fmla="*/ 3494010 h 4608812"/>
              <a:gd name="connsiteX57506" fmla="*/ 5459735 w 12184637"/>
              <a:gd name="connsiteY57506" fmla="*/ 3493936 h 4608812"/>
              <a:gd name="connsiteX57507" fmla="*/ 5437500 w 12184637"/>
              <a:gd name="connsiteY57507" fmla="*/ 3354567 h 4608812"/>
              <a:gd name="connsiteX57508" fmla="*/ 5484693 w 12184637"/>
              <a:gd name="connsiteY57508" fmla="*/ 3307448 h 4608812"/>
              <a:gd name="connsiteX57509" fmla="*/ 5484693 w 12184637"/>
              <a:gd name="connsiteY57509" fmla="*/ 3299571 h 4608812"/>
              <a:gd name="connsiteX57510" fmla="*/ 5476815 w 12184637"/>
              <a:gd name="connsiteY57510" fmla="*/ 3299571 h 4608812"/>
              <a:gd name="connsiteX57511" fmla="*/ 5429623 w 12184637"/>
              <a:gd name="connsiteY57511" fmla="*/ 3346690 h 4608812"/>
              <a:gd name="connsiteX57512" fmla="*/ 5429623 w 12184637"/>
              <a:gd name="connsiteY57512" fmla="*/ 3354567 h 4608812"/>
              <a:gd name="connsiteX57513" fmla="*/ 5433599 w 12184637"/>
              <a:gd name="connsiteY57513" fmla="*/ 3356187 h 4608812"/>
              <a:gd name="connsiteX57514" fmla="*/ 5437500 w 12184637"/>
              <a:gd name="connsiteY57514" fmla="*/ 3354567 h 4608812"/>
              <a:gd name="connsiteX57515" fmla="*/ 5486313 w 12184637"/>
              <a:gd name="connsiteY57515" fmla="*/ 3303767 h 4608812"/>
              <a:gd name="connsiteX57516" fmla="*/ 5492055 w 12184637"/>
              <a:gd name="connsiteY57516" fmla="*/ 3170804 h 4608812"/>
              <a:gd name="connsiteX57517" fmla="*/ 5486754 w 12184637"/>
              <a:gd name="connsiteY57517" fmla="*/ 3164988 h 4608812"/>
              <a:gd name="connsiteX57518" fmla="*/ 5480938 w 12184637"/>
              <a:gd name="connsiteY57518" fmla="*/ 3170288 h 4608812"/>
              <a:gd name="connsiteX57519" fmla="*/ 5475269 w 12184637"/>
              <a:gd name="connsiteY57519" fmla="*/ 3303252 h 4608812"/>
              <a:gd name="connsiteX57520" fmla="*/ 5480570 w 12184637"/>
              <a:gd name="connsiteY57520" fmla="*/ 3309068 h 4608812"/>
              <a:gd name="connsiteX57521" fmla="*/ 5480864 w 12184637"/>
              <a:gd name="connsiteY57521" fmla="*/ 3309068 h 4608812"/>
              <a:gd name="connsiteX57522" fmla="*/ 5486313 w 12184637"/>
              <a:gd name="connsiteY57522" fmla="*/ 3303767 h 4608812"/>
              <a:gd name="connsiteX57523" fmla="*/ 5491834 w 12184637"/>
              <a:gd name="connsiteY57523" fmla="*/ 3172056 h 4608812"/>
              <a:gd name="connsiteX57524" fmla="*/ 5527542 w 12184637"/>
              <a:gd name="connsiteY57524" fmla="*/ 3046822 h 4608812"/>
              <a:gd name="connsiteX57525" fmla="*/ 5523713 w 12184637"/>
              <a:gd name="connsiteY57525" fmla="*/ 3039902 h 4608812"/>
              <a:gd name="connsiteX57526" fmla="*/ 5516793 w 12184637"/>
              <a:gd name="connsiteY57526" fmla="*/ 3043730 h 4608812"/>
              <a:gd name="connsiteX57527" fmla="*/ 5481085 w 12184637"/>
              <a:gd name="connsiteY57527" fmla="*/ 3168963 h 4608812"/>
              <a:gd name="connsiteX57528" fmla="*/ 5484914 w 12184637"/>
              <a:gd name="connsiteY57528" fmla="*/ 3175884 h 4608812"/>
              <a:gd name="connsiteX57529" fmla="*/ 5486460 w 12184637"/>
              <a:gd name="connsiteY57529" fmla="*/ 3176105 h 4608812"/>
              <a:gd name="connsiteX57530" fmla="*/ 5491834 w 12184637"/>
              <a:gd name="connsiteY57530" fmla="*/ 3172056 h 4608812"/>
              <a:gd name="connsiteX57531" fmla="*/ 5526437 w 12184637"/>
              <a:gd name="connsiteY57531" fmla="*/ 3048884 h 4608812"/>
              <a:gd name="connsiteX57532" fmla="*/ 5569139 w 12184637"/>
              <a:gd name="connsiteY57532" fmla="*/ 2998231 h 4608812"/>
              <a:gd name="connsiteX57533" fmla="*/ 5568476 w 12184637"/>
              <a:gd name="connsiteY57533" fmla="*/ 2990354 h 4608812"/>
              <a:gd name="connsiteX57534" fmla="*/ 5560599 w 12184637"/>
              <a:gd name="connsiteY57534" fmla="*/ 2991016 h 4608812"/>
              <a:gd name="connsiteX57535" fmla="*/ 5517897 w 12184637"/>
              <a:gd name="connsiteY57535" fmla="*/ 3041669 h 4608812"/>
              <a:gd name="connsiteX57536" fmla="*/ 5518560 w 12184637"/>
              <a:gd name="connsiteY57536" fmla="*/ 3049546 h 4608812"/>
              <a:gd name="connsiteX57537" fmla="*/ 5522167 w 12184637"/>
              <a:gd name="connsiteY57537" fmla="*/ 3050872 h 4608812"/>
              <a:gd name="connsiteX57538" fmla="*/ 5526437 w 12184637"/>
              <a:gd name="connsiteY57538" fmla="*/ 3048884 h 4608812"/>
              <a:gd name="connsiteX57539" fmla="*/ 5569286 w 12184637"/>
              <a:gd name="connsiteY57539" fmla="*/ 2998010 h 4608812"/>
              <a:gd name="connsiteX57540" fmla="*/ 5614122 w 12184637"/>
              <a:gd name="connsiteY57540" fmla="*/ 2938081 h 4608812"/>
              <a:gd name="connsiteX57541" fmla="*/ 5613018 w 12184637"/>
              <a:gd name="connsiteY57541" fmla="*/ 2930277 h 4608812"/>
              <a:gd name="connsiteX57542" fmla="*/ 5605214 w 12184637"/>
              <a:gd name="connsiteY57542" fmla="*/ 2931381 h 4608812"/>
              <a:gd name="connsiteX57543" fmla="*/ 5560377 w 12184637"/>
              <a:gd name="connsiteY57543" fmla="*/ 2991310 h 4608812"/>
              <a:gd name="connsiteX57544" fmla="*/ 5561482 w 12184637"/>
              <a:gd name="connsiteY57544" fmla="*/ 2999114 h 4608812"/>
              <a:gd name="connsiteX57545" fmla="*/ 5564868 w 12184637"/>
              <a:gd name="connsiteY57545" fmla="*/ 3000219 h 4608812"/>
              <a:gd name="connsiteX57546" fmla="*/ 5569286 w 12184637"/>
              <a:gd name="connsiteY57546" fmla="*/ 2998010 h 4608812"/>
              <a:gd name="connsiteX57547" fmla="*/ 5614196 w 12184637"/>
              <a:gd name="connsiteY57547" fmla="*/ 2938081 h 4608812"/>
              <a:gd name="connsiteX57548" fmla="*/ 5663965 w 12184637"/>
              <a:gd name="connsiteY57548" fmla="*/ 2869390 h 4608812"/>
              <a:gd name="connsiteX57549" fmla="*/ 5662714 w 12184637"/>
              <a:gd name="connsiteY57549" fmla="*/ 2861586 h 4608812"/>
              <a:gd name="connsiteX57550" fmla="*/ 5654910 w 12184637"/>
              <a:gd name="connsiteY57550" fmla="*/ 2862838 h 4608812"/>
              <a:gd name="connsiteX57551" fmla="*/ 5605140 w 12184637"/>
              <a:gd name="connsiteY57551" fmla="*/ 2931528 h 4608812"/>
              <a:gd name="connsiteX57552" fmla="*/ 5606392 w 12184637"/>
              <a:gd name="connsiteY57552" fmla="*/ 2939332 h 4608812"/>
              <a:gd name="connsiteX57553" fmla="*/ 5609705 w 12184637"/>
              <a:gd name="connsiteY57553" fmla="*/ 2940363 h 4608812"/>
              <a:gd name="connsiteX57554" fmla="*/ 5614196 w 12184637"/>
              <a:gd name="connsiteY57554" fmla="*/ 2938081 h 4608812"/>
              <a:gd name="connsiteX57555" fmla="*/ 5664407 w 12184637"/>
              <a:gd name="connsiteY57555" fmla="*/ 2868728 h 4608812"/>
              <a:gd name="connsiteX57556" fmla="*/ 5692384 w 12184637"/>
              <a:gd name="connsiteY57556" fmla="*/ 2816529 h 4608812"/>
              <a:gd name="connsiteX57557" fmla="*/ 5690101 w 12184637"/>
              <a:gd name="connsiteY57557" fmla="*/ 2809020 h 4608812"/>
              <a:gd name="connsiteX57558" fmla="*/ 5682592 w 12184637"/>
              <a:gd name="connsiteY57558" fmla="*/ 2811302 h 4608812"/>
              <a:gd name="connsiteX57559" fmla="*/ 5654615 w 12184637"/>
              <a:gd name="connsiteY57559" fmla="*/ 2863501 h 4608812"/>
              <a:gd name="connsiteX57560" fmla="*/ 5656897 w 12184637"/>
              <a:gd name="connsiteY57560" fmla="*/ 2871010 h 4608812"/>
              <a:gd name="connsiteX57561" fmla="*/ 5659548 w 12184637"/>
              <a:gd name="connsiteY57561" fmla="*/ 2871673 h 4608812"/>
              <a:gd name="connsiteX57562" fmla="*/ 5664407 w 12184637"/>
              <a:gd name="connsiteY57562" fmla="*/ 2868728 h 4608812"/>
              <a:gd name="connsiteX57563" fmla="*/ 5692384 w 12184637"/>
              <a:gd name="connsiteY57563" fmla="*/ 2816529 h 4608812"/>
              <a:gd name="connsiteX57564" fmla="*/ 5712188 w 12184637"/>
              <a:gd name="connsiteY57564" fmla="*/ 2779644 h 4608812"/>
              <a:gd name="connsiteX57565" fmla="*/ 5709906 w 12184637"/>
              <a:gd name="connsiteY57565" fmla="*/ 2772134 h 4608812"/>
              <a:gd name="connsiteX57566" fmla="*/ 5702397 w 12184637"/>
              <a:gd name="connsiteY57566" fmla="*/ 2774417 h 4608812"/>
              <a:gd name="connsiteX57567" fmla="*/ 5682592 w 12184637"/>
              <a:gd name="connsiteY57567" fmla="*/ 2811302 h 4608812"/>
              <a:gd name="connsiteX57568" fmla="*/ 5684874 w 12184637"/>
              <a:gd name="connsiteY57568" fmla="*/ 2818811 h 4608812"/>
              <a:gd name="connsiteX57569" fmla="*/ 5687525 w 12184637"/>
              <a:gd name="connsiteY57569" fmla="*/ 2819474 h 4608812"/>
              <a:gd name="connsiteX57570" fmla="*/ 5692384 w 12184637"/>
              <a:gd name="connsiteY57570" fmla="*/ 2816529 h 4608812"/>
              <a:gd name="connsiteX57571" fmla="*/ 5712483 w 12184637"/>
              <a:gd name="connsiteY57571" fmla="*/ 2779055 h 4608812"/>
              <a:gd name="connsiteX57572" fmla="*/ 5714324 w 12184637"/>
              <a:gd name="connsiteY57572" fmla="*/ 2774269 h 4608812"/>
              <a:gd name="connsiteX57573" fmla="*/ 5711158 w 12184637"/>
              <a:gd name="connsiteY57573" fmla="*/ 2767054 h 4608812"/>
              <a:gd name="connsiteX57574" fmla="*/ 5703943 w 12184637"/>
              <a:gd name="connsiteY57574" fmla="*/ 2770220 h 4608812"/>
              <a:gd name="connsiteX57575" fmla="*/ 5702102 w 12184637"/>
              <a:gd name="connsiteY57575" fmla="*/ 2775006 h 4608812"/>
              <a:gd name="connsiteX57576" fmla="*/ 5705268 w 12184637"/>
              <a:gd name="connsiteY57576" fmla="*/ 2782221 h 4608812"/>
              <a:gd name="connsiteX57577" fmla="*/ 5707329 w 12184637"/>
              <a:gd name="connsiteY57577" fmla="*/ 2782589 h 4608812"/>
              <a:gd name="connsiteX57578" fmla="*/ 5712483 w 12184637"/>
              <a:gd name="connsiteY57578" fmla="*/ 2779055 h 4608812"/>
              <a:gd name="connsiteX57579" fmla="*/ 5714176 w 12184637"/>
              <a:gd name="connsiteY57579" fmla="*/ 2774637 h 4608812"/>
              <a:gd name="connsiteX57580" fmla="*/ 5715575 w 12184637"/>
              <a:gd name="connsiteY57580" fmla="*/ 2771840 h 4608812"/>
              <a:gd name="connsiteX57581" fmla="*/ 5712998 w 12184637"/>
              <a:gd name="connsiteY57581" fmla="*/ 2764404 h 4608812"/>
              <a:gd name="connsiteX57582" fmla="*/ 5705563 w 12184637"/>
              <a:gd name="connsiteY57582" fmla="*/ 2766981 h 4608812"/>
              <a:gd name="connsiteX57583" fmla="*/ 5704164 w 12184637"/>
              <a:gd name="connsiteY57583" fmla="*/ 2769778 h 4608812"/>
              <a:gd name="connsiteX57584" fmla="*/ 5706740 w 12184637"/>
              <a:gd name="connsiteY57584" fmla="*/ 2777214 h 4608812"/>
              <a:gd name="connsiteX57585" fmla="*/ 5709244 w 12184637"/>
              <a:gd name="connsiteY57585" fmla="*/ 2777803 h 4608812"/>
              <a:gd name="connsiteX57586" fmla="*/ 5714176 w 12184637"/>
              <a:gd name="connsiteY57586" fmla="*/ 2774637 h 4608812"/>
              <a:gd name="connsiteX57587" fmla="*/ 5715060 w 12184637"/>
              <a:gd name="connsiteY57587" fmla="*/ 2772576 h 4608812"/>
              <a:gd name="connsiteX57588" fmla="*/ 5718373 w 12184637"/>
              <a:gd name="connsiteY57588" fmla="*/ 2767938 h 4608812"/>
              <a:gd name="connsiteX57589" fmla="*/ 5717121 w 12184637"/>
              <a:gd name="connsiteY57589" fmla="*/ 2760134 h 4608812"/>
              <a:gd name="connsiteX57590" fmla="*/ 5709317 w 12184637"/>
              <a:gd name="connsiteY57590" fmla="*/ 2761385 h 4608812"/>
              <a:gd name="connsiteX57591" fmla="*/ 5706004 w 12184637"/>
              <a:gd name="connsiteY57591" fmla="*/ 2766024 h 4608812"/>
              <a:gd name="connsiteX57592" fmla="*/ 5707256 w 12184637"/>
              <a:gd name="connsiteY57592" fmla="*/ 2773828 h 4608812"/>
              <a:gd name="connsiteX57593" fmla="*/ 5710569 w 12184637"/>
              <a:gd name="connsiteY57593" fmla="*/ 2774858 h 4608812"/>
              <a:gd name="connsiteX57594" fmla="*/ 5715060 w 12184637"/>
              <a:gd name="connsiteY57594" fmla="*/ 2772576 h 4608812"/>
              <a:gd name="connsiteX57595" fmla="*/ 5718373 w 12184637"/>
              <a:gd name="connsiteY57595" fmla="*/ 2768085 h 4608812"/>
              <a:gd name="connsiteX57596" fmla="*/ 5744730 w 12184637"/>
              <a:gd name="connsiteY57596" fmla="*/ 2732820 h 4608812"/>
              <a:gd name="connsiteX57597" fmla="*/ 5743626 w 12184637"/>
              <a:gd name="connsiteY57597" fmla="*/ 2725015 h 4608812"/>
              <a:gd name="connsiteX57598" fmla="*/ 5735822 w 12184637"/>
              <a:gd name="connsiteY57598" fmla="*/ 2726120 h 4608812"/>
              <a:gd name="connsiteX57599" fmla="*/ 5709464 w 12184637"/>
              <a:gd name="connsiteY57599" fmla="*/ 2761385 h 4608812"/>
              <a:gd name="connsiteX57600" fmla="*/ 5710569 w 12184637"/>
              <a:gd name="connsiteY57600" fmla="*/ 2769189 h 4608812"/>
              <a:gd name="connsiteX57601" fmla="*/ 5713955 w 12184637"/>
              <a:gd name="connsiteY57601" fmla="*/ 2770294 h 4608812"/>
              <a:gd name="connsiteX57602" fmla="*/ 5718373 w 12184637"/>
              <a:gd name="connsiteY57602" fmla="*/ 2768085 h 4608812"/>
              <a:gd name="connsiteX57603" fmla="*/ 5744583 w 12184637"/>
              <a:gd name="connsiteY57603" fmla="*/ 2733040 h 4608812"/>
              <a:gd name="connsiteX57604" fmla="*/ 5764093 w 12184637"/>
              <a:gd name="connsiteY57604" fmla="*/ 2709260 h 4608812"/>
              <a:gd name="connsiteX57605" fmla="*/ 5763283 w 12184637"/>
              <a:gd name="connsiteY57605" fmla="*/ 2701382 h 4608812"/>
              <a:gd name="connsiteX57606" fmla="*/ 5755405 w 12184637"/>
              <a:gd name="connsiteY57606" fmla="*/ 2702192 h 4608812"/>
              <a:gd name="connsiteX57607" fmla="*/ 5735895 w 12184637"/>
              <a:gd name="connsiteY57607" fmla="*/ 2725973 h 4608812"/>
              <a:gd name="connsiteX57608" fmla="*/ 5736705 w 12184637"/>
              <a:gd name="connsiteY57608" fmla="*/ 2733850 h 4608812"/>
              <a:gd name="connsiteX57609" fmla="*/ 5740313 w 12184637"/>
              <a:gd name="connsiteY57609" fmla="*/ 2735102 h 4608812"/>
              <a:gd name="connsiteX57610" fmla="*/ 5744583 w 12184637"/>
              <a:gd name="connsiteY57610" fmla="*/ 2733040 h 4608812"/>
              <a:gd name="connsiteX57611" fmla="*/ 5763357 w 12184637"/>
              <a:gd name="connsiteY57611" fmla="*/ 2709923 h 4608812"/>
              <a:gd name="connsiteX57612" fmla="*/ 5766375 w 12184637"/>
              <a:gd name="connsiteY57612" fmla="*/ 2707346 h 4608812"/>
              <a:gd name="connsiteX57613" fmla="*/ 5766964 w 12184637"/>
              <a:gd name="connsiteY57613" fmla="*/ 2699468 h 4608812"/>
              <a:gd name="connsiteX57614" fmla="*/ 5759086 w 12184637"/>
              <a:gd name="connsiteY57614" fmla="*/ 2698879 h 4608812"/>
              <a:gd name="connsiteX57615" fmla="*/ 5756068 w 12184637"/>
              <a:gd name="connsiteY57615" fmla="*/ 2701456 h 4608812"/>
              <a:gd name="connsiteX57616" fmla="*/ 5755479 w 12184637"/>
              <a:gd name="connsiteY57616" fmla="*/ 2709334 h 4608812"/>
              <a:gd name="connsiteX57617" fmla="*/ 5759749 w 12184637"/>
              <a:gd name="connsiteY57617" fmla="*/ 2711248 h 4608812"/>
              <a:gd name="connsiteX57618" fmla="*/ 5763357 w 12184637"/>
              <a:gd name="connsiteY57618" fmla="*/ 2709923 h 4608812"/>
              <a:gd name="connsiteX57619" fmla="*/ 5767627 w 12184637"/>
              <a:gd name="connsiteY57619" fmla="*/ 2705726 h 4608812"/>
              <a:gd name="connsiteX57620" fmla="*/ 5774547 w 12184637"/>
              <a:gd name="connsiteY57620" fmla="*/ 2692695 h 4608812"/>
              <a:gd name="connsiteX57621" fmla="*/ 5772265 w 12184637"/>
              <a:gd name="connsiteY57621" fmla="*/ 2685185 h 4608812"/>
              <a:gd name="connsiteX57622" fmla="*/ 5764755 w 12184637"/>
              <a:gd name="connsiteY57622" fmla="*/ 2687468 h 4608812"/>
              <a:gd name="connsiteX57623" fmla="*/ 5757835 w 12184637"/>
              <a:gd name="connsiteY57623" fmla="*/ 2700499 h 4608812"/>
              <a:gd name="connsiteX57624" fmla="*/ 5760117 w 12184637"/>
              <a:gd name="connsiteY57624" fmla="*/ 2708009 h 4608812"/>
              <a:gd name="connsiteX57625" fmla="*/ 5762768 w 12184637"/>
              <a:gd name="connsiteY57625" fmla="*/ 2708671 h 4608812"/>
              <a:gd name="connsiteX57626" fmla="*/ 5767627 w 12184637"/>
              <a:gd name="connsiteY57626" fmla="*/ 2705726 h 4608812"/>
              <a:gd name="connsiteX57627" fmla="*/ 5774032 w 12184637"/>
              <a:gd name="connsiteY57627" fmla="*/ 2693578 h 4608812"/>
              <a:gd name="connsiteX57628" fmla="*/ 5794205 w 12184637"/>
              <a:gd name="connsiteY57628" fmla="*/ 2668546 h 4608812"/>
              <a:gd name="connsiteX57629" fmla="*/ 5793395 w 12184637"/>
              <a:gd name="connsiteY57629" fmla="*/ 2660742 h 4608812"/>
              <a:gd name="connsiteX57630" fmla="*/ 5785591 w 12184637"/>
              <a:gd name="connsiteY57630" fmla="*/ 2661552 h 4608812"/>
              <a:gd name="connsiteX57631" fmla="*/ 5765418 w 12184637"/>
              <a:gd name="connsiteY57631" fmla="*/ 2686584 h 4608812"/>
              <a:gd name="connsiteX57632" fmla="*/ 5766228 w 12184637"/>
              <a:gd name="connsiteY57632" fmla="*/ 2694388 h 4608812"/>
              <a:gd name="connsiteX57633" fmla="*/ 5769762 w 12184637"/>
              <a:gd name="connsiteY57633" fmla="*/ 2695640 h 4608812"/>
              <a:gd name="connsiteX57634" fmla="*/ 5774032 w 12184637"/>
              <a:gd name="connsiteY57634" fmla="*/ 2693578 h 4608812"/>
              <a:gd name="connsiteX57635" fmla="*/ 5794205 w 12184637"/>
              <a:gd name="connsiteY57635" fmla="*/ 2668546 h 4608812"/>
              <a:gd name="connsiteX57636" fmla="*/ 5797150 w 12184637"/>
              <a:gd name="connsiteY57636" fmla="*/ 2664865 h 4608812"/>
              <a:gd name="connsiteX57637" fmla="*/ 5796340 w 12184637"/>
              <a:gd name="connsiteY57637" fmla="*/ 2657061 h 4608812"/>
              <a:gd name="connsiteX57638" fmla="*/ 5788536 w 12184637"/>
              <a:gd name="connsiteY57638" fmla="*/ 2657871 h 4608812"/>
              <a:gd name="connsiteX57639" fmla="*/ 5785591 w 12184637"/>
              <a:gd name="connsiteY57639" fmla="*/ 2661552 h 4608812"/>
              <a:gd name="connsiteX57640" fmla="*/ 5786401 w 12184637"/>
              <a:gd name="connsiteY57640" fmla="*/ 2669356 h 4608812"/>
              <a:gd name="connsiteX57641" fmla="*/ 5789934 w 12184637"/>
              <a:gd name="connsiteY57641" fmla="*/ 2670608 h 4608812"/>
              <a:gd name="connsiteX57642" fmla="*/ 5794205 w 12184637"/>
              <a:gd name="connsiteY57642" fmla="*/ 2668546 h 4608812"/>
              <a:gd name="connsiteX57643" fmla="*/ 5797150 w 12184637"/>
              <a:gd name="connsiteY57643" fmla="*/ 2664865 h 4608812"/>
              <a:gd name="connsiteX57644" fmla="*/ 5839925 w 12184637"/>
              <a:gd name="connsiteY57644" fmla="*/ 2612225 h 4608812"/>
              <a:gd name="connsiteX57645" fmla="*/ 5839115 w 12184637"/>
              <a:gd name="connsiteY57645" fmla="*/ 2604347 h 4608812"/>
              <a:gd name="connsiteX57646" fmla="*/ 5831237 w 12184637"/>
              <a:gd name="connsiteY57646" fmla="*/ 2605157 h 4608812"/>
              <a:gd name="connsiteX57647" fmla="*/ 5788462 w 12184637"/>
              <a:gd name="connsiteY57647" fmla="*/ 2657797 h 4608812"/>
              <a:gd name="connsiteX57648" fmla="*/ 5789272 w 12184637"/>
              <a:gd name="connsiteY57648" fmla="*/ 2665675 h 4608812"/>
              <a:gd name="connsiteX57649" fmla="*/ 5792806 w 12184637"/>
              <a:gd name="connsiteY57649" fmla="*/ 2666927 h 4608812"/>
              <a:gd name="connsiteX57650" fmla="*/ 5797150 w 12184637"/>
              <a:gd name="connsiteY57650" fmla="*/ 2664865 h 4608812"/>
              <a:gd name="connsiteX57651" fmla="*/ 5840293 w 12184637"/>
              <a:gd name="connsiteY57651" fmla="*/ 2611783 h 4608812"/>
              <a:gd name="connsiteX57652" fmla="*/ 5841986 w 12184637"/>
              <a:gd name="connsiteY57652" fmla="*/ 2609206 h 4608812"/>
              <a:gd name="connsiteX57653" fmla="*/ 5840367 w 12184637"/>
              <a:gd name="connsiteY57653" fmla="*/ 2601476 h 4608812"/>
              <a:gd name="connsiteX57654" fmla="*/ 5832636 w 12184637"/>
              <a:gd name="connsiteY57654" fmla="*/ 2603095 h 4608812"/>
              <a:gd name="connsiteX57655" fmla="*/ 5830943 w 12184637"/>
              <a:gd name="connsiteY57655" fmla="*/ 2605672 h 4608812"/>
              <a:gd name="connsiteX57656" fmla="*/ 5832563 w 12184637"/>
              <a:gd name="connsiteY57656" fmla="*/ 2613403 h 4608812"/>
              <a:gd name="connsiteX57657" fmla="*/ 5835655 w 12184637"/>
              <a:gd name="connsiteY57657" fmla="*/ 2614286 h 4608812"/>
              <a:gd name="connsiteX57658" fmla="*/ 5840293 w 12184637"/>
              <a:gd name="connsiteY57658" fmla="*/ 2611783 h 4608812"/>
              <a:gd name="connsiteX57659" fmla="*/ 5841544 w 12184637"/>
              <a:gd name="connsiteY57659" fmla="*/ 2609795 h 4608812"/>
              <a:gd name="connsiteX57660" fmla="*/ 5918113 w 12184637"/>
              <a:gd name="connsiteY57660" fmla="*/ 2521006 h 4608812"/>
              <a:gd name="connsiteX57661" fmla="*/ 5917524 w 12184637"/>
              <a:gd name="connsiteY57661" fmla="*/ 2513128 h 4608812"/>
              <a:gd name="connsiteX57662" fmla="*/ 5909646 w 12184637"/>
              <a:gd name="connsiteY57662" fmla="*/ 2513717 h 4608812"/>
              <a:gd name="connsiteX57663" fmla="*/ 5833078 w 12184637"/>
              <a:gd name="connsiteY57663" fmla="*/ 2602506 h 4608812"/>
              <a:gd name="connsiteX57664" fmla="*/ 5833667 w 12184637"/>
              <a:gd name="connsiteY57664" fmla="*/ 2610384 h 4608812"/>
              <a:gd name="connsiteX57665" fmla="*/ 5837348 w 12184637"/>
              <a:gd name="connsiteY57665" fmla="*/ 2611709 h 4608812"/>
              <a:gd name="connsiteX57666" fmla="*/ 5841544 w 12184637"/>
              <a:gd name="connsiteY57666" fmla="*/ 2609795 h 4608812"/>
              <a:gd name="connsiteX57667" fmla="*/ 5918039 w 12184637"/>
              <a:gd name="connsiteY57667" fmla="*/ 2521153 h 4608812"/>
              <a:gd name="connsiteX57668" fmla="*/ 5928420 w 12184637"/>
              <a:gd name="connsiteY57668" fmla="*/ 2509962 h 4608812"/>
              <a:gd name="connsiteX57669" fmla="*/ 5928125 w 12184637"/>
              <a:gd name="connsiteY57669" fmla="*/ 2502084 h 4608812"/>
              <a:gd name="connsiteX57670" fmla="*/ 5920248 w 12184637"/>
              <a:gd name="connsiteY57670" fmla="*/ 2502379 h 4608812"/>
              <a:gd name="connsiteX57671" fmla="*/ 5909867 w 12184637"/>
              <a:gd name="connsiteY57671" fmla="*/ 2513570 h 4608812"/>
              <a:gd name="connsiteX57672" fmla="*/ 5910161 w 12184637"/>
              <a:gd name="connsiteY57672" fmla="*/ 2521447 h 4608812"/>
              <a:gd name="connsiteX57673" fmla="*/ 5913990 w 12184637"/>
              <a:gd name="connsiteY57673" fmla="*/ 2522920 h 4608812"/>
              <a:gd name="connsiteX57674" fmla="*/ 5918039 w 12184637"/>
              <a:gd name="connsiteY57674" fmla="*/ 2521153 h 4608812"/>
              <a:gd name="connsiteX57675" fmla="*/ 5925769 w 12184637"/>
              <a:gd name="connsiteY57675" fmla="*/ 2511582 h 4608812"/>
              <a:gd name="connsiteX57676" fmla="*/ 5929672 w 12184637"/>
              <a:gd name="connsiteY57676" fmla="*/ 2504735 h 4608812"/>
              <a:gd name="connsiteX57677" fmla="*/ 5915977 w 12184637"/>
              <a:gd name="connsiteY57677" fmla="*/ 2455334 h 4608812"/>
              <a:gd name="connsiteX57678" fmla="*/ 5909130 w 12184637"/>
              <a:gd name="connsiteY57678" fmla="*/ 2451432 h 4608812"/>
              <a:gd name="connsiteX57679" fmla="*/ 5905229 w 12184637"/>
              <a:gd name="connsiteY57679" fmla="*/ 2458279 h 4608812"/>
              <a:gd name="connsiteX57680" fmla="*/ 5918922 w 12184637"/>
              <a:gd name="connsiteY57680" fmla="*/ 2507680 h 4608812"/>
              <a:gd name="connsiteX57681" fmla="*/ 5924297 w 12184637"/>
              <a:gd name="connsiteY57681" fmla="*/ 2511803 h 4608812"/>
              <a:gd name="connsiteX57682" fmla="*/ 5925769 w 12184637"/>
              <a:gd name="connsiteY57682" fmla="*/ 2511582 h 4608812"/>
              <a:gd name="connsiteX57683" fmla="*/ 5913106 w 12184637"/>
              <a:gd name="connsiteY57683" fmla="*/ 2461739 h 4608812"/>
              <a:gd name="connsiteX57684" fmla="*/ 5915536 w 12184637"/>
              <a:gd name="connsiteY57684" fmla="*/ 2454229 h 4608812"/>
              <a:gd name="connsiteX57685" fmla="*/ 5831384 w 12184637"/>
              <a:gd name="connsiteY57685" fmla="*/ 2291007 h 4608812"/>
              <a:gd name="connsiteX57686" fmla="*/ 5823875 w 12184637"/>
              <a:gd name="connsiteY57686" fmla="*/ 2288577 h 4608812"/>
              <a:gd name="connsiteX57687" fmla="*/ 5821445 w 12184637"/>
              <a:gd name="connsiteY57687" fmla="*/ 2296087 h 4608812"/>
              <a:gd name="connsiteX57688" fmla="*/ 5905597 w 12184637"/>
              <a:gd name="connsiteY57688" fmla="*/ 2459309 h 4608812"/>
              <a:gd name="connsiteX57689" fmla="*/ 5910603 w 12184637"/>
              <a:gd name="connsiteY57689" fmla="*/ 2462328 h 4608812"/>
              <a:gd name="connsiteX57690" fmla="*/ 5913106 w 12184637"/>
              <a:gd name="connsiteY57690" fmla="*/ 2461739 h 4608812"/>
              <a:gd name="connsiteX57691" fmla="*/ 5829912 w 12184637"/>
              <a:gd name="connsiteY57691" fmla="*/ 2297927 h 4608812"/>
              <a:gd name="connsiteX57692" fmla="*/ 5830795 w 12184637"/>
              <a:gd name="connsiteY57692" fmla="*/ 2290050 h 4608812"/>
              <a:gd name="connsiteX57693" fmla="*/ 5711526 w 12184637"/>
              <a:gd name="connsiteY57693" fmla="*/ 2141404 h 4608812"/>
              <a:gd name="connsiteX57694" fmla="*/ 5703648 w 12184637"/>
              <a:gd name="connsiteY57694" fmla="*/ 2140521 h 4608812"/>
              <a:gd name="connsiteX57695" fmla="*/ 5702765 w 12184637"/>
              <a:gd name="connsiteY57695" fmla="*/ 2148399 h 4608812"/>
              <a:gd name="connsiteX57696" fmla="*/ 5822035 w 12184637"/>
              <a:gd name="connsiteY57696" fmla="*/ 2297044 h 4608812"/>
              <a:gd name="connsiteX57697" fmla="*/ 5826452 w 12184637"/>
              <a:gd name="connsiteY57697" fmla="*/ 2299105 h 4608812"/>
              <a:gd name="connsiteX57698" fmla="*/ 5829912 w 12184637"/>
              <a:gd name="connsiteY57698" fmla="*/ 2297927 h 4608812"/>
              <a:gd name="connsiteX57699" fmla="*/ 5711379 w 12184637"/>
              <a:gd name="connsiteY57699" fmla="*/ 2148619 h 4608812"/>
              <a:gd name="connsiteX57700" fmla="*/ 5710790 w 12184637"/>
              <a:gd name="connsiteY57700" fmla="*/ 2140742 h 4608812"/>
              <a:gd name="connsiteX57701" fmla="*/ 5528720 w 12184637"/>
              <a:gd name="connsiteY57701" fmla="*/ 1983188 h 4608812"/>
              <a:gd name="connsiteX57702" fmla="*/ 5520842 w 12184637"/>
              <a:gd name="connsiteY57702" fmla="*/ 1983777 h 4608812"/>
              <a:gd name="connsiteX57703" fmla="*/ 5521431 w 12184637"/>
              <a:gd name="connsiteY57703" fmla="*/ 1991655 h 4608812"/>
              <a:gd name="connsiteX57704" fmla="*/ 5703501 w 12184637"/>
              <a:gd name="connsiteY57704" fmla="*/ 2149209 h 4608812"/>
              <a:gd name="connsiteX57705" fmla="*/ 5707182 w 12184637"/>
              <a:gd name="connsiteY57705" fmla="*/ 2150534 h 4608812"/>
              <a:gd name="connsiteX57706" fmla="*/ 5711379 w 12184637"/>
              <a:gd name="connsiteY57706" fmla="*/ 2148619 h 4608812"/>
              <a:gd name="connsiteX57707" fmla="*/ 5530560 w 12184637"/>
              <a:gd name="connsiteY57707" fmla="*/ 1988563 h 4608812"/>
              <a:gd name="connsiteX57708" fmla="*/ 5526290 w 12184637"/>
              <a:gd name="connsiteY57708" fmla="*/ 1981937 h 4608812"/>
              <a:gd name="connsiteX57709" fmla="*/ 5289076 w 12184637"/>
              <a:gd name="connsiteY57709" fmla="*/ 1930474 h 4608812"/>
              <a:gd name="connsiteX57710" fmla="*/ 5282450 w 12184637"/>
              <a:gd name="connsiteY57710" fmla="*/ 1934744 h 4608812"/>
              <a:gd name="connsiteX57711" fmla="*/ 5286720 w 12184637"/>
              <a:gd name="connsiteY57711" fmla="*/ 1941370 h 4608812"/>
              <a:gd name="connsiteX57712" fmla="*/ 5523934 w 12184637"/>
              <a:gd name="connsiteY57712" fmla="*/ 1992833 h 4608812"/>
              <a:gd name="connsiteX57713" fmla="*/ 5525186 w 12184637"/>
              <a:gd name="connsiteY57713" fmla="*/ 1992980 h 4608812"/>
              <a:gd name="connsiteX57714" fmla="*/ 5530560 w 12184637"/>
              <a:gd name="connsiteY57714" fmla="*/ 1988563 h 4608812"/>
              <a:gd name="connsiteX57715" fmla="*/ 5293420 w 12184637"/>
              <a:gd name="connsiteY57715" fmla="*/ 1936806 h 4608812"/>
              <a:gd name="connsiteX57716" fmla="*/ 5288781 w 12184637"/>
              <a:gd name="connsiteY57716" fmla="*/ 1930474 h 4608812"/>
              <a:gd name="connsiteX57717" fmla="*/ 5085950 w 12184637"/>
              <a:gd name="connsiteY57717" fmla="*/ 1899184 h 4608812"/>
              <a:gd name="connsiteX57718" fmla="*/ 5079618 w 12184637"/>
              <a:gd name="connsiteY57718" fmla="*/ 1903822 h 4608812"/>
              <a:gd name="connsiteX57719" fmla="*/ 5084256 w 12184637"/>
              <a:gd name="connsiteY57719" fmla="*/ 1910154 h 4608812"/>
              <a:gd name="connsiteX57720" fmla="*/ 5287088 w 12184637"/>
              <a:gd name="connsiteY57720" fmla="*/ 1941444 h 4608812"/>
              <a:gd name="connsiteX57721" fmla="*/ 5287972 w 12184637"/>
              <a:gd name="connsiteY57721" fmla="*/ 1941517 h 4608812"/>
              <a:gd name="connsiteX57722" fmla="*/ 5293420 w 12184637"/>
              <a:gd name="connsiteY57722" fmla="*/ 1936806 h 4608812"/>
              <a:gd name="connsiteX57723" fmla="*/ 5090662 w 12184637"/>
              <a:gd name="connsiteY57723" fmla="*/ 1905074 h 4608812"/>
              <a:gd name="connsiteX57724" fmla="*/ 5085582 w 12184637"/>
              <a:gd name="connsiteY57724" fmla="*/ 1899037 h 4608812"/>
              <a:gd name="connsiteX57725" fmla="*/ 4896370 w 12184637"/>
              <a:gd name="connsiteY57725" fmla="*/ 1883650 h 4608812"/>
              <a:gd name="connsiteX57726" fmla="*/ 4890333 w 12184637"/>
              <a:gd name="connsiteY57726" fmla="*/ 1888730 h 4608812"/>
              <a:gd name="connsiteX57727" fmla="*/ 4895413 w 12184637"/>
              <a:gd name="connsiteY57727" fmla="*/ 1894766 h 4608812"/>
              <a:gd name="connsiteX57728" fmla="*/ 5084624 w 12184637"/>
              <a:gd name="connsiteY57728" fmla="*/ 1910154 h 4608812"/>
              <a:gd name="connsiteX57729" fmla="*/ 5085140 w 12184637"/>
              <a:gd name="connsiteY57729" fmla="*/ 1910154 h 4608812"/>
              <a:gd name="connsiteX57730" fmla="*/ 5090662 w 12184637"/>
              <a:gd name="connsiteY57730" fmla="*/ 1905074 h 4608812"/>
              <a:gd name="connsiteX57731" fmla="*/ 4721515 w 12184637"/>
              <a:gd name="connsiteY57731" fmla="*/ 1899478 h 4608812"/>
              <a:gd name="connsiteX57732" fmla="*/ 4896002 w 12184637"/>
              <a:gd name="connsiteY57732" fmla="*/ 1894840 h 4608812"/>
              <a:gd name="connsiteX57733" fmla="*/ 4901450 w 12184637"/>
              <a:gd name="connsiteY57733" fmla="*/ 1889098 h 4608812"/>
              <a:gd name="connsiteX57734" fmla="*/ 4895708 w 12184637"/>
              <a:gd name="connsiteY57734" fmla="*/ 1883650 h 4608812"/>
              <a:gd name="connsiteX57735" fmla="*/ 4721220 w 12184637"/>
              <a:gd name="connsiteY57735" fmla="*/ 1888288 h 4608812"/>
              <a:gd name="connsiteX57736" fmla="*/ 4715772 w 12184637"/>
              <a:gd name="connsiteY57736" fmla="*/ 1894030 h 4608812"/>
              <a:gd name="connsiteX57737" fmla="*/ 4721368 w 12184637"/>
              <a:gd name="connsiteY57737" fmla="*/ 1899478 h 4608812"/>
              <a:gd name="connsiteX57738" fmla="*/ 4721515 w 12184637"/>
              <a:gd name="connsiteY57738" fmla="*/ 1899478 h 4608812"/>
              <a:gd name="connsiteX57739" fmla="*/ 4563667 w 12184637"/>
              <a:gd name="connsiteY57739" fmla="*/ 1928265 h 4608812"/>
              <a:gd name="connsiteX57740" fmla="*/ 4722398 w 12184637"/>
              <a:gd name="connsiteY57740" fmla="*/ 1899405 h 4608812"/>
              <a:gd name="connsiteX57741" fmla="*/ 4726890 w 12184637"/>
              <a:gd name="connsiteY57741" fmla="*/ 1892926 h 4608812"/>
              <a:gd name="connsiteX57742" fmla="*/ 4720411 w 12184637"/>
              <a:gd name="connsiteY57742" fmla="*/ 1888435 h 4608812"/>
              <a:gd name="connsiteX57743" fmla="*/ 4561679 w 12184637"/>
              <a:gd name="connsiteY57743" fmla="*/ 1917295 h 4608812"/>
              <a:gd name="connsiteX57744" fmla="*/ 4557188 w 12184637"/>
              <a:gd name="connsiteY57744" fmla="*/ 1923774 h 4608812"/>
              <a:gd name="connsiteX57745" fmla="*/ 4562710 w 12184637"/>
              <a:gd name="connsiteY57745" fmla="*/ 1928339 h 4608812"/>
              <a:gd name="connsiteX57746" fmla="*/ 4563667 w 12184637"/>
              <a:gd name="connsiteY57746" fmla="*/ 1928265 h 4608812"/>
              <a:gd name="connsiteX57747" fmla="*/ 4421353 w 12184637"/>
              <a:gd name="connsiteY57747" fmla="*/ 1980538 h 4608812"/>
              <a:gd name="connsiteX57748" fmla="*/ 4564550 w 12184637"/>
              <a:gd name="connsiteY57748" fmla="*/ 1928044 h 4608812"/>
              <a:gd name="connsiteX57749" fmla="*/ 4567863 w 12184637"/>
              <a:gd name="connsiteY57749" fmla="*/ 1920903 h 4608812"/>
              <a:gd name="connsiteX57750" fmla="*/ 4560722 w 12184637"/>
              <a:gd name="connsiteY57750" fmla="*/ 1917590 h 4608812"/>
              <a:gd name="connsiteX57751" fmla="*/ 4417525 w 12184637"/>
              <a:gd name="connsiteY57751" fmla="*/ 1970083 h 4608812"/>
              <a:gd name="connsiteX57752" fmla="*/ 4414212 w 12184637"/>
              <a:gd name="connsiteY57752" fmla="*/ 1977225 h 4608812"/>
              <a:gd name="connsiteX57753" fmla="*/ 4419513 w 12184637"/>
              <a:gd name="connsiteY57753" fmla="*/ 1980906 h 4608812"/>
              <a:gd name="connsiteX57754" fmla="*/ 4421353 w 12184637"/>
              <a:gd name="connsiteY57754" fmla="*/ 1980538 h 4608812"/>
              <a:gd name="connsiteX57755" fmla="*/ 4294648 w 12184637"/>
              <a:gd name="connsiteY57755" fmla="*/ 2055486 h 4608812"/>
              <a:gd name="connsiteX57756" fmla="*/ 4422237 w 12184637"/>
              <a:gd name="connsiteY57756" fmla="*/ 1980096 h 4608812"/>
              <a:gd name="connsiteX57757" fmla="*/ 4424224 w 12184637"/>
              <a:gd name="connsiteY57757" fmla="*/ 1972439 h 4608812"/>
              <a:gd name="connsiteX57758" fmla="*/ 4416568 w 12184637"/>
              <a:gd name="connsiteY57758" fmla="*/ 1970451 h 4608812"/>
              <a:gd name="connsiteX57759" fmla="*/ 4288979 w 12184637"/>
              <a:gd name="connsiteY57759" fmla="*/ 2045841 h 4608812"/>
              <a:gd name="connsiteX57760" fmla="*/ 4286991 w 12184637"/>
              <a:gd name="connsiteY57760" fmla="*/ 2053498 h 4608812"/>
              <a:gd name="connsiteX57761" fmla="*/ 4291850 w 12184637"/>
              <a:gd name="connsiteY57761" fmla="*/ 2056222 h 4608812"/>
              <a:gd name="connsiteX57762" fmla="*/ 4294648 w 12184637"/>
              <a:gd name="connsiteY57762" fmla="*/ 2055486 h 4608812"/>
              <a:gd name="connsiteX57763" fmla="*/ 4183697 w 12184637"/>
              <a:gd name="connsiteY57763" fmla="*/ 2152448 h 4608812"/>
              <a:gd name="connsiteX57764" fmla="*/ 4295457 w 12184637"/>
              <a:gd name="connsiteY57764" fmla="*/ 2054897 h 4608812"/>
              <a:gd name="connsiteX57765" fmla="*/ 4295973 w 12184637"/>
              <a:gd name="connsiteY57765" fmla="*/ 2047019 h 4608812"/>
              <a:gd name="connsiteX57766" fmla="*/ 4288095 w 12184637"/>
              <a:gd name="connsiteY57766" fmla="*/ 2046504 h 4608812"/>
              <a:gd name="connsiteX57767" fmla="*/ 4176335 w 12184637"/>
              <a:gd name="connsiteY57767" fmla="*/ 2144055 h 4608812"/>
              <a:gd name="connsiteX57768" fmla="*/ 4175820 w 12184637"/>
              <a:gd name="connsiteY57768" fmla="*/ 2151933 h 4608812"/>
              <a:gd name="connsiteX57769" fmla="*/ 4180090 w 12184637"/>
              <a:gd name="connsiteY57769" fmla="*/ 2153847 h 4608812"/>
              <a:gd name="connsiteX57770" fmla="*/ 4183697 w 12184637"/>
              <a:gd name="connsiteY57770" fmla="*/ 2152448 h 4608812"/>
              <a:gd name="connsiteX57771" fmla="*/ 4088944 w 12184637"/>
              <a:gd name="connsiteY57771" fmla="*/ 2270392 h 4608812"/>
              <a:gd name="connsiteX57772" fmla="*/ 4184360 w 12184637"/>
              <a:gd name="connsiteY57772" fmla="*/ 2151712 h 4608812"/>
              <a:gd name="connsiteX57773" fmla="*/ 4183476 w 12184637"/>
              <a:gd name="connsiteY57773" fmla="*/ 2143834 h 4608812"/>
              <a:gd name="connsiteX57774" fmla="*/ 4175599 w 12184637"/>
              <a:gd name="connsiteY57774" fmla="*/ 2144717 h 4608812"/>
              <a:gd name="connsiteX57775" fmla="*/ 4080183 w 12184637"/>
              <a:gd name="connsiteY57775" fmla="*/ 2263398 h 4608812"/>
              <a:gd name="connsiteX57776" fmla="*/ 4081067 w 12184637"/>
              <a:gd name="connsiteY57776" fmla="*/ 2271276 h 4608812"/>
              <a:gd name="connsiteX57777" fmla="*/ 4084600 w 12184637"/>
              <a:gd name="connsiteY57777" fmla="*/ 2272527 h 4608812"/>
              <a:gd name="connsiteX57778" fmla="*/ 4088944 w 12184637"/>
              <a:gd name="connsiteY57778" fmla="*/ 2270392 h 4608812"/>
              <a:gd name="connsiteX57779" fmla="*/ 4009431 w 12184637"/>
              <a:gd name="connsiteY57779" fmla="*/ 2404607 h 4608812"/>
              <a:gd name="connsiteX57780" fmla="*/ 4089460 w 12184637"/>
              <a:gd name="connsiteY57780" fmla="*/ 2269803 h 4608812"/>
              <a:gd name="connsiteX57781" fmla="*/ 4087546 w 12184637"/>
              <a:gd name="connsiteY57781" fmla="*/ 2262146 h 4608812"/>
              <a:gd name="connsiteX57782" fmla="*/ 4079889 w 12184637"/>
              <a:gd name="connsiteY57782" fmla="*/ 2264061 h 4608812"/>
              <a:gd name="connsiteX57783" fmla="*/ 3999860 w 12184637"/>
              <a:gd name="connsiteY57783" fmla="*/ 2398865 h 4608812"/>
              <a:gd name="connsiteX57784" fmla="*/ 4001774 w 12184637"/>
              <a:gd name="connsiteY57784" fmla="*/ 2406521 h 4608812"/>
              <a:gd name="connsiteX57785" fmla="*/ 4004646 w 12184637"/>
              <a:gd name="connsiteY57785" fmla="*/ 2407331 h 4608812"/>
              <a:gd name="connsiteX57786" fmla="*/ 4009431 w 12184637"/>
              <a:gd name="connsiteY57786" fmla="*/ 2404607 h 4608812"/>
              <a:gd name="connsiteX57787" fmla="*/ 3944054 w 12184637"/>
              <a:gd name="connsiteY57787" fmla="*/ 2550013 h 4608812"/>
              <a:gd name="connsiteX57788" fmla="*/ 4009652 w 12184637"/>
              <a:gd name="connsiteY57788" fmla="*/ 2404018 h 4608812"/>
              <a:gd name="connsiteX57789" fmla="*/ 4006854 w 12184637"/>
              <a:gd name="connsiteY57789" fmla="*/ 2396656 h 4608812"/>
              <a:gd name="connsiteX57790" fmla="*/ 3999492 w 12184637"/>
              <a:gd name="connsiteY57790" fmla="*/ 2399454 h 4608812"/>
              <a:gd name="connsiteX57791" fmla="*/ 3933894 w 12184637"/>
              <a:gd name="connsiteY57791" fmla="*/ 2545448 h 4608812"/>
              <a:gd name="connsiteX57792" fmla="*/ 3936692 w 12184637"/>
              <a:gd name="connsiteY57792" fmla="*/ 2552811 h 4608812"/>
              <a:gd name="connsiteX57793" fmla="*/ 3939048 w 12184637"/>
              <a:gd name="connsiteY57793" fmla="*/ 2553326 h 4608812"/>
              <a:gd name="connsiteX57794" fmla="*/ 3944054 w 12184637"/>
              <a:gd name="connsiteY57794" fmla="*/ 2550013 h 4608812"/>
              <a:gd name="connsiteX57795" fmla="*/ 3999198 w 12184637"/>
              <a:gd name="connsiteY57795" fmla="*/ 2681062 h 4608812"/>
              <a:gd name="connsiteX57796" fmla="*/ 4001995 w 12184637"/>
              <a:gd name="connsiteY57796" fmla="*/ 2673700 h 4608812"/>
              <a:gd name="connsiteX57797" fmla="*/ 3944128 w 12184637"/>
              <a:gd name="connsiteY57797" fmla="*/ 2545448 h 4608812"/>
              <a:gd name="connsiteX57798" fmla="*/ 3936765 w 12184637"/>
              <a:gd name="connsiteY57798" fmla="*/ 2542651 h 4608812"/>
              <a:gd name="connsiteX57799" fmla="*/ 3933968 w 12184637"/>
              <a:gd name="connsiteY57799" fmla="*/ 2550013 h 4608812"/>
              <a:gd name="connsiteX57800" fmla="*/ 3991835 w 12184637"/>
              <a:gd name="connsiteY57800" fmla="*/ 2678265 h 4608812"/>
              <a:gd name="connsiteX57801" fmla="*/ 3996989 w 12184637"/>
              <a:gd name="connsiteY57801" fmla="*/ 2681578 h 4608812"/>
              <a:gd name="connsiteX57802" fmla="*/ 3999198 w 12184637"/>
              <a:gd name="connsiteY57802" fmla="*/ 2681062 h 4608812"/>
              <a:gd name="connsiteX57803" fmla="*/ 3949060 w 12184637"/>
              <a:gd name="connsiteY57803" fmla="*/ 2830738 h 4608812"/>
              <a:gd name="connsiteX57804" fmla="*/ 4002143 w 12184637"/>
              <a:gd name="connsiteY57804" fmla="*/ 2677823 h 4608812"/>
              <a:gd name="connsiteX57805" fmla="*/ 3998682 w 12184637"/>
              <a:gd name="connsiteY57805" fmla="*/ 2670755 h 4608812"/>
              <a:gd name="connsiteX57806" fmla="*/ 3991614 w 12184637"/>
              <a:gd name="connsiteY57806" fmla="*/ 2674216 h 4608812"/>
              <a:gd name="connsiteX57807" fmla="*/ 3938532 w 12184637"/>
              <a:gd name="connsiteY57807" fmla="*/ 2827131 h 4608812"/>
              <a:gd name="connsiteX57808" fmla="*/ 3941992 w 12184637"/>
              <a:gd name="connsiteY57808" fmla="*/ 2834199 h 4608812"/>
              <a:gd name="connsiteX57809" fmla="*/ 3943833 w 12184637"/>
              <a:gd name="connsiteY57809" fmla="*/ 2834493 h 4608812"/>
              <a:gd name="connsiteX57810" fmla="*/ 3949060 w 12184637"/>
              <a:gd name="connsiteY57810" fmla="*/ 2830738 h 4608812"/>
              <a:gd name="connsiteX57811" fmla="*/ 3913942 w 12184637"/>
              <a:gd name="connsiteY57811" fmla="*/ 2987114 h 4608812"/>
              <a:gd name="connsiteX57812" fmla="*/ 3949281 w 12184637"/>
              <a:gd name="connsiteY57812" fmla="*/ 2830149 h 4608812"/>
              <a:gd name="connsiteX57813" fmla="*/ 3945085 w 12184637"/>
              <a:gd name="connsiteY57813" fmla="*/ 2823450 h 4608812"/>
              <a:gd name="connsiteX57814" fmla="*/ 3938385 w 12184637"/>
              <a:gd name="connsiteY57814" fmla="*/ 2827646 h 4608812"/>
              <a:gd name="connsiteX57815" fmla="*/ 3903046 w 12184637"/>
              <a:gd name="connsiteY57815" fmla="*/ 2984611 h 4608812"/>
              <a:gd name="connsiteX57816" fmla="*/ 3907242 w 12184637"/>
              <a:gd name="connsiteY57816" fmla="*/ 2991310 h 4608812"/>
              <a:gd name="connsiteX57817" fmla="*/ 3908494 w 12184637"/>
              <a:gd name="connsiteY57817" fmla="*/ 2991458 h 4608812"/>
              <a:gd name="connsiteX57818" fmla="*/ 3913942 w 12184637"/>
              <a:gd name="connsiteY57818" fmla="*/ 2987114 h 4608812"/>
              <a:gd name="connsiteX57819" fmla="*/ 3900911 w 12184637"/>
              <a:gd name="connsiteY57819" fmla="*/ 3148054 h 4608812"/>
              <a:gd name="connsiteX57820" fmla="*/ 3914016 w 12184637"/>
              <a:gd name="connsiteY57820" fmla="*/ 2986304 h 4608812"/>
              <a:gd name="connsiteX57821" fmla="*/ 3908936 w 12184637"/>
              <a:gd name="connsiteY57821" fmla="*/ 2980267 h 4608812"/>
              <a:gd name="connsiteX57822" fmla="*/ 3902898 w 12184637"/>
              <a:gd name="connsiteY57822" fmla="*/ 2985347 h 4608812"/>
              <a:gd name="connsiteX57823" fmla="*/ 3889794 w 12184637"/>
              <a:gd name="connsiteY57823" fmla="*/ 3147097 h 4608812"/>
              <a:gd name="connsiteX57824" fmla="*/ 3894874 w 12184637"/>
              <a:gd name="connsiteY57824" fmla="*/ 3153134 h 4608812"/>
              <a:gd name="connsiteX57825" fmla="*/ 3895389 w 12184637"/>
              <a:gd name="connsiteY57825" fmla="*/ 3153134 h 4608812"/>
              <a:gd name="connsiteX57826" fmla="*/ 3900911 w 12184637"/>
              <a:gd name="connsiteY57826" fmla="*/ 3148054 h 4608812"/>
              <a:gd name="connsiteX57827" fmla="*/ 3909230 w 12184637"/>
              <a:gd name="connsiteY57827" fmla="*/ 3320333 h 4608812"/>
              <a:gd name="connsiteX57828" fmla="*/ 3914384 w 12184637"/>
              <a:gd name="connsiteY57828" fmla="*/ 3314296 h 4608812"/>
              <a:gd name="connsiteX57829" fmla="*/ 3900984 w 12184637"/>
              <a:gd name="connsiteY57829" fmla="*/ 3147097 h 4608812"/>
              <a:gd name="connsiteX57830" fmla="*/ 3894947 w 12184637"/>
              <a:gd name="connsiteY57830" fmla="*/ 3141944 h 4608812"/>
              <a:gd name="connsiteX57831" fmla="*/ 3889794 w 12184637"/>
              <a:gd name="connsiteY57831" fmla="*/ 3147981 h 4608812"/>
              <a:gd name="connsiteX57832" fmla="*/ 3903193 w 12184637"/>
              <a:gd name="connsiteY57832" fmla="*/ 3315179 h 4608812"/>
              <a:gd name="connsiteX57833" fmla="*/ 3908788 w 12184637"/>
              <a:gd name="connsiteY57833" fmla="*/ 3320333 h 4608812"/>
              <a:gd name="connsiteX57834" fmla="*/ 3909230 w 12184637"/>
              <a:gd name="connsiteY57834" fmla="*/ 3320333 h 4608812"/>
              <a:gd name="connsiteX57835" fmla="*/ 3965773 w 12184637"/>
              <a:gd name="connsiteY57835" fmla="*/ 3494893 h 4608812"/>
              <a:gd name="connsiteX57836" fmla="*/ 3969380 w 12184637"/>
              <a:gd name="connsiteY57836" fmla="*/ 3487899 h 4608812"/>
              <a:gd name="connsiteX57837" fmla="*/ 3914016 w 12184637"/>
              <a:gd name="connsiteY57837" fmla="*/ 3313044 h 4608812"/>
              <a:gd name="connsiteX57838" fmla="*/ 3907021 w 12184637"/>
              <a:gd name="connsiteY57838" fmla="*/ 3309436 h 4608812"/>
              <a:gd name="connsiteX57839" fmla="*/ 3903414 w 12184637"/>
              <a:gd name="connsiteY57839" fmla="*/ 3316430 h 4608812"/>
              <a:gd name="connsiteX57840" fmla="*/ 3958779 w 12184637"/>
              <a:gd name="connsiteY57840" fmla="*/ 3491286 h 4608812"/>
              <a:gd name="connsiteX57841" fmla="*/ 3964153 w 12184637"/>
              <a:gd name="connsiteY57841" fmla="*/ 3495188 h 4608812"/>
              <a:gd name="connsiteX57842" fmla="*/ 3965773 w 12184637"/>
              <a:gd name="connsiteY57842" fmla="*/ 3494893 h 4608812"/>
              <a:gd name="connsiteX57843" fmla="*/ 3978142 w 12184637"/>
              <a:gd name="connsiteY57843" fmla="*/ 3512636 h 4608812"/>
              <a:gd name="connsiteX57844" fmla="*/ 3979982 w 12184637"/>
              <a:gd name="connsiteY57844" fmla="*/ 3504980 h 4608812"/>
              <a:gd name="connsiteX57845" fmla="*/ 3968865 w 12184637"/>
              <a:gd name="connsiteY57845" fmla="*/ 3486647 h 4608812"/>
              <a:gd name="connsiteX57846" fmla="*/ 3961208 w 12184637"/>
              <a:gd name="connsiteY57846" fmla="*/ 3484807 h 4608812"/>
              <a:gd name="connsiteX57847" fmla="*/ 3959368 w 12184637"/>
              <a:gd name="connsiteY57847" fmla="*/ 3492464 h 4608812"/>
              <a:gd name="connsiteX57848" fmla="*/ 3970484 w 12184637"/>
              <a:gd name="connsiteY57848" fmla="*/ 3510722 h 4608812"/>
              <a:gd name="connsiteX57849" fmla="*/ 3975270 w 12184637"/>
              <a:gd name="connsiteY57849" fmla="*/ 3513373 h 4608812"/>
              <a:gd name="connsiteX57850" fmla="*/ 3978142 w 12184637"/>
              <a:gd name="connsiteY57850" fmla="*/ 3512636 h 4608812"/>
              <a:gd name="connsiteX57851" fmla="*/ 4062513 w 12184637"/>
              <a:gd name="connsiteY57851" fmla="*/ 3651343 h 4608812"/>
              <a:gd name="connsiteX57852" fmla="*/ 4064354 w 12184637"/>
              <a:gd name="connsiteY57852" fmla="*/ 3643686 h 4608812"/>
              <a:gd name="connsiteX57853" fmla="*/ 3979982 w 12184637"/>
              <a:gd name="connsiteY57853" fmla="*/ 3505053 h 4608812"/>
              <a:gd name="connsiteX57854" fmla="*/ 3972325 w 12184637"/>
              <a:gd name="connsiteY57854" fmla="*/ 3503213 h 4608812"/>
              <a:gd name="connsiteX57855" fmla="*/ 3970484 w 12184637"/>
              <a:gd name="connsiteY57855" fmla="*/ 3510869 h 4608812"/>
              <a:gd name="connsiteX57856" fmla="*/ 4054857 w 12184637"/>
              <a:gd name="connsiteY57856" fmla="*/ 3649502 h 4608812"/>
              <a:gd name="connsiteX57857" fmla="*/ 4059642 w 12184637"/>
              <a:gd name="connsiteY57857" fmla="*/ 3652152 h 4608812"/>
              <a:gd name="connsiteX57858" fmla="*/ 4062513 w 12184637"/>
              <a:gd name="connsiteY57858" fmla="*/ 3651343 h 4608812"/>
              <a:gd name="connsiteX57859" fmla="*/ 4080257 w 12184637"/>
              <a:gd name="connsiteY57859" fmla="*/ 3680424 h 4608812"/>
              <a:gd name="connsiteX57860" fmla="*/ 4082097 w 12184637"/>
              <a:gd name="connsiteY57860" fmla="*/ 3672767 h 4608812"/>
              <a:gd name="connsiteX57861" fmla="*/ 4064428 w 12184637"/>
              <a:gd name="connsiteY57861" fmla="*/ 3643686 h 4608812"/>
              <a:gd name="connsiteX57862" fmla="*/ 4056771 w 12184637"/>
              <a:gd name="connsiteY57862" fmla="*/ 3641845 h 4608812"/>
              <a:gd name="connsiteX57863" fmla="*/ 4054930 w 12184637"/>
              <a:gd name="connsiteY57863" fmla="*/ 3649502 h 4608812"/>
              <a:gd name="connsiteX57864" fmla="*/ 4072600 w 12184637"/>
              <a:gd name="connsiteY57864" fmla="*/ 3678583 h 4608812"/>
              <a:gd name="connsiteX57865" fmla="*/ 4077385 w 12184637"/>
              <a:gd name="connsiteY57865" fmla="*/ 3681234 h 4608812"/>
              <a:gd name="connsiteX57866" fmla="*/ 4080257 w 12184637"/>
              <a:gd name="connsiteY57866" fmla="*/ 3680424 h 4608812"/>
              <a:gd name="connsiteX57867" fmla="*/ 4104037 w 12184637"/>
              <a:gd name="connsiteY57867" fmla="*/ 3712376 h 4608812"/>
              <a:gd name="connsiteX57868" fmla="*/ 4105289 w 12184637"/>
              <a:gd name="connsiteY57868" fmla="*/ 3704572 h 4608812"/>
              <a:gd name="connsiteX57869" fmla="*/ 4081876 w 12184637"/>
              <a:gd name="connsiteY57869" fmla="*/ 3672399 h 4608812"/>
              <a:gd name="connsiteX57870" fmla="*/ 4074072 w 12184637"/>
              <a:gd name="connsiteY57870" fmla="*/ 3671147 h 4608812"/>
              <a:gd name="connsiteX57871" fmla="*/ 4072821 w 12184637"/>
              <a:gd name="connsiteY57871" fmla="*/ 3678951 h 4608812"/>
              <a:gd name="connsiteX57872" fmla="*/ 4096233 w 12184637"/>
              <a:gd name="connsiteY57872" fmla="*/ 3711125 h 4608812"/>
              <a:gd name="connsiteX57873" fmla="*/ 4100798 w 12184637"/>
              <a:gd name="connsiteY57873" fmla="*/ 3713407 h 4608812"/>
              <a:gd name="connsiteX57874" fmla="*/ 4104037 w 12184637"/>
              <a:gd name="connsiteY57874" fmla="*/ 3712376 h 4608812"/>
              <a:gd name="connsiteX57875" fmla="*/ 4124873 w 12184637"/>
              <a:gd name="connsiteY57875" fmla="*/ 3741678 h 4608812"/>
              <a:gd name="connsiteX57876" fmla="*/ 4126198 w 12184637"/>
              <a:gd name="connsiteY57876" fmla="*/ 3733874 h 4608812"/>
              <a:gd name="connsiteX57877" fmla="*/ 4105289 w 12184637"/>
              <a:gd name="connsiteY57877" fmla="*/ 3704572 h 4608812"/>
              <a:gd name="connsiteX57878" fmla="*/ 4097484 w 12184637"/>
              <a:gd name="connsiteY57878" fmla="*/ 3703247 h 4608812"/>
              <a:gd name="connsiteX57879" fmla="*/ 4096159 w 12184637"/>
              <a:gd name="connsiteY57879" fmla="*/ 3711051 h 4608812"/>
              <a:gd name="connsiteX57880" fmla="*/ 4117068 w 12184637"/>
              <a:gd name="connsiteY57880" fmla="*/ 3740353 h 4608812"/>
              <a:gd name="connsiteX57881" fmla="*/ 4121633 w 12184637"/>
              <a:gd name="connsiteY57881" fmla="*/ 3742709 h 4608812"/>
              <a:gd name="connsiteX57882" fmla="*/ 4124873 w 12184637"/>
              <a:gd name="connsiteY57882" fmla="*/ 3741678 h 4608812"/>
              <a:gd name="connsiteX57883" fmla="*/ 4183182 w 12184637"/>
              <a:gd name="connsiteY57883" fmla="*/ 3810516 h 4608812"/>
              <a:gd name="connsiteX57884" fmla="*/ 4183845 w 12184637"/>
              <a:gd name="connsiteY57884" fmla="*/ 3802638 h 4608812"/>
              <a:gd name="connsiteX57885" fmla="*/ 4125903 w 12184637"/>
              <a:gd name="connsiteY57885" fmla="*/ 3733580 h 4608812"/>
              <a:gd name="connsiteX57886" fmla="*/ 4118026 w 12184637"/>
              <a:gd name="connsiteY57886" fmla="*/ 3732917 h 4608812"/>
              <a:gd name="connsiteX57887" fmla="*/ 4117363 w 12184637"/>
              <a:gd name="connsiteY57887" fmla="*/ 3740795 h 4608812"/>
              <a:gd name="connsiteX57888" fmla="*/ 4175304 w 12184637"/>
              <a:gd name="connsiteY57888" fmla="*/ 3809853 h 4608812"/>
              <a:gd name="connsiteX57889" fmla="*/ 4179648 w 12184637"/>
              <a:gd name="connsiteY57889" fmla="*/ 3811841 h 4608812"/>
              <a:gd name="connsiteX57890" fmla="*/ 4183182 w 12184637"/>
              <a:gd name="connsiteY57890" fmla="*/ 3810516 h 4608812"/>
              <a:gd name="connsiteX57891" fmla="*/ 4231994 w 12184637"/>
              <a:gd name="connsiteY57891" fmla="*/ 3858371 h 4608812"/>
              <a:gd name="connsiteX57892" fmla="*/ 4231994 w 12184637"/>
              <a:gd name="connsiteY57892" fmla="*/ 3850493 h 4608812"/>
              <a:gd name="connsiteX57893" fmla="*/ 4183476 w 12184637"/>
              <a:gd name="connsiteY57893" fmla="*/ 3802270 h 4608812"/>
              <a:gd name="connsiteX57894" fmla="*/ 4175599 w 12184637"/>
              <a:gd name="connsiteY57894" fmla="*/ 3802270 h 4608812"/>
              <a:gd name="connsiteX57895" fmla="*/ 4175599 w 12184637"/>
              <a:gd name="connsiteY57895" fmla="*/ 3810148 h 4608812"/>
              <a:gd name="connsiteX57896" fmla="*/ 4224117 w 12184637"/>
              <a:gd name="connsiteY57896" fmla="*/ 3858371 h 4608812"/>
              <a:gd name="connsiteX57897" fmla="*/ 4228093 w 12184637"/>
              <a:gd name="connsiteY57897" fmla="*/ 3859990 h 4608812"/>
              <a:gd name="connsiteX57898" fmla="*/ 4231994 w 12184637"/>
              <a:gd name="connsiteY57898" fmla="*/ 3858371 h 4608812"/>
              <a:gd name="connsiteX57899" fmla="*/ 4293175 w 12184637"/>
              <a:gd name="connsiteY57899" fmla="*/ 3913515 h 4608812"/>
              <a:gd name="connsiteX57900" fmla="*/ 4292807 w 12184637"/>
              <a:gd name="connsiteY57900" fmla="*/ 3905637 h 4608812"/>
              <a:gd name="connsiteX57901" fmla="*/ 4231847 w 12184637"/>
              <a:gd name="connsiteY57901" fmla="*/ 3850346 h 4608812"/>
              <a:gd name="connsiteX57902" fmla="*/ 4223969 w 12184637"/>
              <a:gd name="connsiteY57902" fmla="*/ 3850714 h 4608812"/>
              <a:gd name="connsiteX57903" fmla="*/ 4224338 w 12184637"/>
              <a:gd name="connsiteY57903" fmla="*/ 3858592 h 4608812"/>
              <a:gd name="connsiteX57904" fmla="*/ 4285297 w 12184637"/>
              <a:gd name="connsiteY57904" fmla="*/ 3913883 h 4608812"/>
              <a:gd name="connsiteX57905" fmla="*/ 4289052 w 12184637"/>
              <a:gd name="connsiteY57905" fmla="*/ 3915355 h 4608812"/>
              <a:gd name="connsiteX57906" fmla="*/ 4293175 w 12184637"/>
              <a:gd name="connsiteY57906" fmla="*/ 3913515 h 4608812"/>
              <a:gd name="connsiteX57907" fmla="*/ 4298991 w 12184637"/>
              <a:gd name="connsiteY57907" fmla="*/ 3918374 h 4608812"/>
              <a:gd name="connsiteX57908" fmla="*/ 4298476 w 12184637"/>
              <a:gd name="connsiteY57908" fmla="*/ 3910496 h 4608812"/>
              <a:gd name="connsiteX57909" fmla="*/ 4292733 w 12184637"/>
              <a:gd name="connsiteY57909" fmla="*/ 3905490 h 4608812"/>
              <a:gd name="connsiteX57910" fmla="*/ 4284856 w 12184637"/>
              <a:gd name="connsiteY57910" fmla="*/ 3906005 h 4608812"/>
              <a:gd name="connsiteX57911" fmla="*/ 4285371 w 12184637"/>
              <a:gd name="connsiteY57911" fmla="*/ 3913883 h 4608812"/>
              <a:gd name="connsiteX57912" fmla="*/ 4291114 w 12184637"/>
              <a:gd name="connsiteY57912" fmla="*/ 3918889 h 4608812"/>
              <a:gd name="connsiteX57913" fmla="*/ 4294795 w 12184637"/>
              <a:gd name="connsiteY57913" fmla="*/ 3920288 h 4608812"/>
              <a:gd name="connsiteX57914" fmla="*/ 4298991 w 12184637"/>
              <a:gd name="connsiteY57914" fmla="*/ 3918374 h 4608812"/>
              <a:gd name="connsiteX57915" fmla="*/ 4350012 w 12184637"/>
              <a:gd name="connsiteY57915" fmla="*/ 3961149 h 4608812"/>
              <a:gd name="connsiteX57916" fmla="*/ 4349350 w 12184637"/>
              <a:gd name="connsiteY57916" fmla="*/ 3953271 h 4608812"/>
              <a:gd name="connsiteX57917" fmla="*/ 4298403 w 12184637"/>
              <a:gd name="connsiteY57917" fmla="*/ 3910496 h 4608812"/>
              <a:gd name="connsiteX57918" fmla="*/ 4290525 w 12184637"/>
              <a:gd name="connsiteY57918" fmla="*/ 3911159 h 4608812"/>
              <a:gd name="connsiteX57919" fmla="*/ 4291187 w 12184637"/>
              <a:gd name="connsiteY57919" fmla="*/ 3919036 h 4608812"/>
              <a:gd name="connsiteX57920" fmla="*/ 4342135 w 12184637"/>
              <a:gd name="connsiteY57920" fmla="*/ 3961811 h 4608812"/>
              <a:gd name="connsiteX57921" fmla="*/ 4345742 w 12184637"/>
              <a:gd name="connsiteY57921" fmla="*/ 3963137 h 4608812"/>
              <a:gd name="connsiteX57922" fmla="*/ 4350012 w 12184637"/>
              <a:gd name="connsiteY57922" fmla="*/ 3961149 h 4608812"/>
              <a:gd name="connsiteX57923" fmla="*/ 4377989 w 12184637"/>
              <a:gd name="connsiteY57923" fmla="*/ 3984782 h 4608812"/>
              <a:gd name="connsiteX57924" fmla="*/ 4377326 w 12184637"/>
              <a:gd name="connsiteY57924" fmla="*/ 3976904 h 4608812"/>
              <a:gd name="connsiteX57925" fmla="*/ 4349350 w 12184637"/>
              <a:gd name="connsiteY57925" fmla="*/ 3953198 h 4608812"/>
              <a:gd name="connsiteX57926" fmla="*/ 4341472 w 12184637"/>
              <a:gd name="connsiteY57926" fmla="*/ 3953860 h 4608812"/>
              <a:gd name="connsiteX57927" fmla="*/ 4342135 w 12184637"/>
              <a:gd name="connsiteY57927" fmla="*/ 3961738 h 4608812"/>
              <a:gd name="connsiteX57928" fmla="*/ 4370111 w 12184637"/>
              <a:gd name="connsiteY57928" fmla="*/ 3985445 h 4608812"/>
              <a:gd name="connsiteX57929" fmla="*/ 4373719 w 12184637"/>
              <a:gd name="connsiteY57929" fmla="*/ 3986770 h 4608812"/>
              <a:gd name="connsiteX57930" fmla="*/ 4377989 w 12184637"/>
              <a:gd name="connsiteY57930" fmla="*/ 3984782 h 4608812"/>
              <a:gd name="connsiteX57931" fmla="*/ 4395143 w 12184637"/>
              <a:gd name="connsiteY57931" fmla="*/ 3999359 h 4608812"/>
              <a:gd name="connsiteX57932" fmla="*/ 4394481 w 12184637"/>
              <a:gd name="connsiteY57932" fmla="*/ 3991482 h 4608812"/>
              <a:gd name="connsiteX57933" fmla="*/ 4377253 w 12184637"/>
              <a:gd name="connsiteY57933" fmla="*/ 3976904 h 4608812"/>
              <a:gd name="connsiteX57934" fmla="*/ 4369375 w 12184637"/>
              <a:gd name="connsiteY57934" fmla="*/ 3977567 h 4608812"/>
              <a:gd name="connsiteX57935" fmla="*/ 4370038 w 12184637"/>
              <a:gd name="connsiteY57935" fmla="*/ 3985445 h 4608812"/>
              <a:gd name="connsiteX57936" fmla="*/ 4387266 w 12184637"/>
              <a:gd name="connsiteY57936" fmla="*/ 4000022 h 4608812"/>
              <a:gd name="connsiteX57937" fmla="*/ 4390947 w 12184637"/>
              <a:gd name="connsiteY57937" fmla="*/ 4001347 h 4608812"/>
              <a:gd name="connsiteX57938" fmla="*/ 4395143 w 12184637"/>
              <a:gd name="connsiteY57938" fmla="*/ 3999359 h 4608812"/>
              <a:gd name="connsiteX57939" fmla="*/ 4455220 w 12184637"/>
              <a:gd name="connsiteY57939" fmla="*/ 4050159 h 4608812"/>
              <a:gd name="connsiteX57940" fmla="*/ 4454557 w 12184637"/>
              <a:gd name="connsiteY57940" fmla="*/ 4042282 h 4608812"/>
              <a:gd name="connsiteX57941" fmla="*/ 4394554 w 12184637"/>
              <a:gd name="connsiteY57941" fmla="*/ 3991482 h 4608812"/>
              <a:gd name="connsiteX57942" fmla="*/ 4386677 w 12184637"/>
              <a:gd name="connsiteY57942" fmla="*/ 3992144 h 4608812"/>
              <a:gd name="connsiteX57943" fmla="*/ 4387339 w 12184637"/>
              <a:gd name="connsiteY57943" fmla="*/ 4000022 h 4608812"/>
              <a:gd name="connsiteX57944" fmla="*/ 4447342 w 12184637"/>
              <a:gd name="connsiteY57944" fmla="*/ 4050822 h 4608812"/>
              <a:gd name="connsiteX57945" fmla="*/ 4450950 w 12184637"/>
              <a:gd name="connsiteY57945" fmla="*/ 4052147 h 4608812"/>
              <a:gd name="connsiteX57946" fmla="*/ 4455220 w 12184637"/>
              <a:gd name="connsiteY57946" fmla="*/ 4050159 h 4608812"/>
              <a:gd name="connsiteX57947" fmla="*/ 4502412 w 12184637"/>
              <a:gd name="connsiteY57947" fmla="*/ 4080124 h 4608812"/>
              <a:gd name="connsiteX57948" fmla="*/ 4500793 w 12184637"/>
              <a:gd name="connsiteY57948" fmla="*/ 4072394 h 4608812"/>
              <a:gd name="connsiteX57949" fmla="*/ 4453968 w 12184637"/>
              <a:gd name="connsiteY57949" fmla="*/ 4041840 h 4608812"/>
              <a:gd name="connsiteX57950" fmla="*/ 4446238 w 12184637"/>
              <a:gd name="connsiteY57950" fmla="*/ 4043460 h 4608812"/>
              <a:gd name="connsiteX57951" fmla="*/ 4447858 w 12184637"/>
              <a:gd name="connsiteY57951" fmla="*/ 4051190 h 4608812"/>
              <a:gd name="connsiteX57952" fmla="*/ 4494682 w 12184637"/>
              <a:gd name="connsiteY57952" fmla="*/ 4081743 h 4608812"/>
              <a:gd name="connsiteX57953" fmla="*/ 4497774 w 12184637"/>
              <a:gd name="connsiteY57953" fmla="*/ 4082627 h 4608812"/>
              <a:gd name="connsiteX57954" fmla="*/ 4502412 w 12184637"/>
              <a:gd name="connsiteY57954" fmla="*/ 4080124 h 4608812"/>
              <a:gd name="connsiteX57955" fmla="*/ 4503075 w 12184637"/>
              <a:gd name="connsiteY57955" fmla="*/ 4080566 h 4608812"/>
              <a:gd name="connsiteX57956" fmla="*/ 4501455 w 12184637"/>
              <a:gd name="connsiteY57956" fmla="*/ 4072835 h 4608812"/>
              <a:gd name="connsiteX57957" fmla="*/ 4500793 w 12184637"/>
              <a:gd name="connsiteY57957" fmla="*/ 4072394 h 4608812"/>
              <a:gd name="connsiteX57958" fmla="*/ 4493430 w 12184637"/>
              <a:gd name="connsiteY57958" fmla="*/ 4074234 h 4608812"/>
              <a:gd name="connsiteX57959" fmla="*/ 4495345 w 12184637"/>
              <a:gd name="connsiteY57959" fmla="*/ 4082185 h 4608812"/>
              <a:gd name="connsiteX57960" fmla="*/ 4498437 w 12184637"/>
              <a:gd name="connsiteY57960" fmla="*/ 4083069 h 4608812"/>
              <a:gd name="connsiteX57961" fmla="*/ 4503075 w 12184637"/>
              <a:gd name="connsiteY57961" fmla="*/ 4080566 h 4608812"/>
              <a:gd name="connsiteX57962" fmla="*/ 4527960 w 12184637"/>
              <a:gd name="connsiteY57962" fmla="*/ 4095290 h 4608812"/>
              <a:gd name="connsiteX57963" fmla="*/ 4526045 w 12184637"/>
              <a:gd name="connsiteY57963" fmla="*/ 4087634 h 4608812"/>
              <a:gd name="connsiteX57964" fmla="*/ 4501308 w 12184637"/>
              <a:gd name="connsiteY57964" fmla="*/ 4072762 h 4608812"/>
              <a:gd name="connsiteX57965" fmla="*/ 4493651 w 12184637"/>
              <a:gd name="connsiteY57965" fmla="*/ 4074676 h 4608812"/>
              <a:gd name="connsiteX57966" fmla="*/ 4495565 w 12184637"/>
              <a:gd name="connsiteY57966" fmla="*/ 4082333 h 4608812"/>
              <a:gd name="connsiteX57967" fmla="*/ 4520303 w 12184637"/>
              <a:gd name="connsiteY57967" fmla="*/ 4097205 h 4608812"/>
              <a:gd name="connsiteX57968" fmla="*/ 4523248 w 12184637"/>
              <a:gd name="connsiteY57968" fmla="*/ 4098014 h 4608812"/>
              <a:gd name="connsiteX57969" fmla="*/ 4527960 w 12184637"/>
              <a:gd name="connsiteY57969" fmla="*/ 4095290 h 4608812"/>
              <a:gd name="connsiteX57970" fmla="*/ 4546807 w 12184637"/>
              <a:gd name="connsiteY57970" fmla="*/ 4106776 h 4608812"/>
              <a:gd name="connsiteX57971" fmla="*/ 4544967 w 12184637"/>
              <a:gd name="connsiteY57971" fmla="*/ 4099119 h 4608812"/>
              <a:gd name="connsiteX57972" fmla="*/ 4526119 w 12184637"/>
              <a:gd name="connsiteY57972" fmla="*/ 4087634 h 4608812"/>
              <a:gd name="connsiteX57973" fmla="*/ 4518462 w 12184637"/>
              <a:gd name="connsiteY57973" fmla="*/ 4089474 h 4608812"/>
              <a:gd name="connsiteX57974" fmla="*/ 4520303 w 12184637"/>
              <a:gd name="connsiteY57974" fmla="*/ 4097131 h 4608812"/>
              <a:gd name="connsiteX57975" fmla="*/ 4539150 w 12184637"/>
              <a:gd name="connsiteY57975" fmla="*/ 4108616 h 4608812"/>
              <a:gd name="connsiteX57976" fmla="*/ 4542095 w 12184637"/>
              <a:gd name="connsiteY57976" fmla="*/ 4109426 h 4608812"/>
              <a:gd name="connsiteX57977" fmla="*/ 4546807 w 12184637"/>
              <a:gd name="connsiteY57977" fmla="*/ 4106776 h 4608812"/>
              <a:gd name="connsiteX57978" fmla="*/ 4581115 w 12184637"/>
              <a:gd name="connsiteY57978" fmla="*/ 4129157 h 4608812"/>
              <a:gd name="connsiteX57979" fmla="*/ 4579496 w 12184637"/>
              <a:gd name="connsiteY57979" fmla="*/ 4121426 h 4608812"/>
              <a:gd name="connsiteX57980" fmla="*/ 4545040 w 12184637"/>
              <a:gd name="connsiteY57980" fmla="*/ 4099119 h 4608812"/>
              <a:gd name="connsiteX57981" fmla="*/ 4537310 w 12184637"/>
              <a:gd name="connsiteY57981" fmla="*/ 4100738 h 4608812"/>
              <a:gd name="connsiteX57982" fmla="*/ 4538929 w 12184637"/>
              <a:gd name="connsiteY57982" fmla="*/ 4108469 h 4608812"/>
              <a:gd name="connsiteX57983" fmla="*/ 4573385 w 12184637"/>
              <a:gd name="connsiteY57983" fmla="*/ 4130777 h 4608812"/>
              <a:gd name="connsiteX57984" fmla="*/ 4576477 w 12184637"/>
              <a:gd name="connsiteY57984" fmla="*/ 4131660 h 4608812"/>
              <a:gd name="connsiteX57985" fmla="*/ 4581115 w 12184637"/>
              <a:gd name="connsiteY57985" fmla="*/ 4129157 h 4608812"/>
              <a:gd name="connsiteX57986" fmla="*/ 4628529 w 12184637"/>
              <a:gd name="connsiteY57986" fmla="*/ 4155588 h 4608812"/>
              <a:gd name="connsiteX57987" fmla="*/ 4626394 w 12184637"/>
              <a:gd name="connsiteY57987" fmla="*/ 4148004 h 4608812"/>
              <a:gd name="connsiteX57988" fmla="*/ 4579201 w 12184637"/>
              <a:gd name="connsiteY57988" fmla="*/ 4121353 h 4608812"/>
              <a:gd name="connsiteX57989" fmla="*/ 4571618 w 12184637"/>
              <a:gd name="connsiteY57989" fmla="*/ 4123488 h 4608812"/>
              <a:gd name="connsiteX57990" fmla="*/ 4573753 w 12184637"/>
              <a:gd name="connsiteY57990" fmla="*/ 4131071 h 4608812"/>
              <a:gd name="connsiteX57991" fmla="*/ 4620946 w 12184637"/>
              <a:gd name="connsiteY57991" fmla="*/ 4157723 h 4608812"/>
              <a:gd name="connsiteX57992" fmla="*/ 4623743 w 12184637"/>
              <a:gd name="connsiteY57992" fmla="*/ 4158459 h 4608812"/>
              <a:gd name="connsiteX57993" fmla="*/ 4628529 w 12184637"/>
              <a:gd name="connsiteY57993" fmla="*/ 4155588 h 4608812"/>
              <a:gd name="connsiteX57994" fmla="*/ 4653266 w 12184637"/>
              <a:gd name="connsiteY57994" fmla="*/ 4164496 h 4608812"/>
              <a:gd name="connsiteX57995" fmla="*/ 4650100 w 12184637"/>
              <a:gd name="connsiteY57995" fmla="*/ 4157281 h 4608812"/>
              <a:gd name="connsiteX57996" fmla="*/ 4625658 w 12184637"/>
              <a:gd name="connsiteY57996" fmla="*/ 4147636 h 4608812"/>
              <a:gd name="connsiteX57997" fmla="*/ 4618442 w 12184637"/>
              <a:gd name="connsiteY57997" fmla="*/ 4150802 h 4608812"/>
              <a:gd name="connsiteX57998" fmla="*/ 4621608 w 12184637"/>
              <a:gd name="connsiteY57998" fmla="*/ 4158017 h 4608812"/>
              <a:gd name="connsiteX57999" fmla="*/ 4646051 w 12184637"/>
              <a:gd name="connsiteY57999" fmla="*/ 4167662 h 4608812"/>
              <a:gd name="connsiteX58000" fmla="*/ 4648113 w 12184637"/>
              <a:gd name="connsiteY58000" fmla="*/ 4168030 h 4608812"/>
              <a:gd name="connsiteX58001" fmla="*/ 4653266 w 12184637"/>
              <a:gd name="connsiteY58001" fmla="*/ 4164496 h 4608812"/>
              <a:gd name="connsiteX58002" fmla="*/ 4679181 w 12184637"/>
              <a:gd name="connsiteY58002" fmla="*/ 4173846 h 4608812"/>
              <a:gd name="connsiteX58003" fmla="*/ 4675868 w 12184637"/>
              <a:gd name="connsiteY58003" fmla="*/ 4166705 h 4608812"/>
              <a:gd name="connsiteX58004" fmla="*/ 4649953 w 12184637"/>
              <a:gd name="connsiteY58004" fmla="*/ 4157281 h 4608812"/>
              <a:gd name="connsiteX58005" fmla="*/ 4642812 w 12184637"/>
              <a:gd name="connsiteY58005" fmla="*/ 4160594 h 4608812"/>
              <a:gd name="connsiteX58006" fmla="*/ 4646125 w 12184637"/>
              <a:gd name="connsiteY58006" fmla="*/ 4167736 h 4608812"/>
              <a:gd name="connsiteX58007" fmla="*/ 4672040 w 12184637"/>
              <a:gd name="connsiteY58007" fmla="*/ 4177159 h 4608812"/>
              <a:gd name="connsiteX58008" fmla="*/ 4674028 w 12184637"/>
              <a:gd name="connsiteY58008" fmla="*/ 4177527 h 4608812"/>
              <a:gd name="connsiteX58009" fmla="*/ 4679181 w 12184637"/>
              <a:gd name="connsiteY58009" fmla="*/ 4173846 h 4608812"/>
              <a:gd name="connsiteX58010" fmla="*/ 4723135 w 12184637"/>
              <a:gd name="connsiteY58010" fmla="*/ 4191148 h 4608812"/>
              <a:gd name="connsiteX58011" fmla="*/ 4719969 w 12184637"/>
              <a:gd name="connsiteY58011" fmla="*/ 4183933 h 4608812"/>
              <a:gd name="connsiteX58012" fmla="*/ 4676016 w 12184637"/>
              <a:gd name="connsiteY58012" fmla="*/ 4166705 h 4608812"/>
              <a:gd name="connsiteX58013" fmla="*/ 4668801 w 12184637"/>
              <a:gd name="connsiteY58013" fmla="*/ 4169871 h 4608812"/>
              <a:gd name="connsiteX58014" fmla="*/ 4671967 w 12184637"/>
              <a:gd name="connsiteY58014" fmla="*/ 4177086 h 4608812"/>
              <a:gd name="connsiteX58015" fmla="*/ 4715919 w 12184637"/>
              <a:gd name="connsiteY58015" fmla="*/ 4194314 h 4608812"/>
              <a:gd name="connsiteX58016" fmla="*/ 4717981 w 12184637"/>
              <a:gd name="connsiteY58016" fmla="*/ 4194682 h 4608812"/>
              <a:gd name="connsiteX58017" fmla="*/ 4723135 w 12184637"/>
              <a:gd name="connsiteY58017" fmla="*/ 4191148 h 4608812"/>
              <a:gd name="connsiteX58018" fmla="*/ 4775775 w 12184637"/>
              <a:gd name="connsiteY58018" fmla="*/ 4223248 h 4608812"/>
              <a:gd name="connsiteX58019" fmla="*/ 4773788 w 12184637"/>
              <a:gd name="connsiteY58019" fmla="*/ 4215591 h 4608812"/>
              <a:gd name="connsiteX58020" fmla="*/ 4720779 w 12184637"/>
              <a:gd name="connsiteY58020" fmla="*/ 4184301 h 4608812"/>
              <a:gd name="connsiteX58021" fmla="*/ 4713122 w 12184637"/>
              <a:gd name="connsiteY58021" fmla="*/ 4186289 h 4608812"/>
              <a:gd name="connsiteX58022" fmla="*/ 4715110 w 12184637"/>
              <a:gd name="connsiteY58022" fmla="*/ 4193946 h 4608812"/>
              <a:gd name="connsiteX58023" fmla="*/ 4768118 w 12184637"/>
              <a:gd name="connsiteY58023" fmla="*/ 4225236 h 4608812"/>
              <a:gd name="connsiteX58024" fmla="*/ 4770990 w 12184637"/>
              <a:gd name="connsiteY58024" fmla="*/ 4226045 h 4608812"/>
              <a:gd name="connsiteX58025" fmla="*/ 4775775 w 12184637"/>
              <a:gd name="connsiteY58025" fmla="*/ 4223248 h 4608812"/>
              <a:gd name="connsiteX58026" fmla="*/ 4795580 w 12184637"/>
              <a:gd name="connsiteY58026" fmla="*/ 4228696 h 4608812"/>
              <a:gd name="connsiteX58027" fmla="*/ 4792046 w 12184637"/>
              <a:gd name="connsiteY58027" fmla="*/ 4221628 h 4608812"/>
              <a:gd name="connsiteX58028" fmla="*/ 4772683 w 12184637"/>
              <a:gd name="connsiteY58028" fmla="*/ 4215149 h 4608812"/>
              <a:gd name="connsiteX58029" fmla="*/ 4765615 w 12184637"/>
              <a:gd name="connsiteY58029" fmla="*/ 4218683 h 4608812"/>
              <a:gd name="connsiteX58030" fmla="*/ 4769149 w 12184637"/>
              <a:gd name="connsiteY58030" fmla="*/ 4225751 h 4608812"/>
              <a:gd name="connsiteX58031" fmla="*/ 4788512 w 12184637"/>
              <a:gd name="connsiteY58031" fmla="*/ 4232229 h 4608812"/>
              <a:gd name="connsiteX58032" fmla="*/ 4790353 w 12184637"/>
              <a:gd name="connsiteY58032" fmla="*/ 4232524 h 4608812"/>
              <a:gd name="connsiteX58033" fmla="*/ 4795580 w 12184637"/>
              <a:gd name="connsiteY58033" fmla="*/ 4228696 h 4608812"/>
              <a:gd name="connsiteX58034" fmla="*/ 4843656 w 12184637"/>
              <a:gd name="connsiteY58034" fmla="*/ 4244819 h 4608812"/>
              <a:gd name="connsiteX58035" fmla="*/ 4840122 w 12184637"/>
              <a:gd name="connsiteY58035" fmla="*/ 4237751 h 4608812"/>
              <a:gd name="connsiteX58036" fmla="*/ 4792120 w 12184637"/>
              <a:gd name="connsiteY58036" fmla="*/ 4221628 h 4608812"/>
              <a:gd name="connsiteX58037" fmla="*/ 4785052 w 12184637"/>
              <a:gd name="connsiteY58037" fmla="*/ 4225162 h 4608812"/>
              <a:gd name="connsiteX58038" fmla="*/ 4788585 w 12184637"/>
              <a:gd name="connsiteY58038" fmla="*/ 4232229 h 4608812"/>
              <a:gd name="connsiteX58039" fmla="*/ 4836588 w 12184637"/>
              <a:gd name="connsiteY58039" fmla="*/ 4248353 h 4608812"/>
              <a:gd name="connsiteX58040" fmla="*/ 4838428 w 12184637"/>
              <a:gd name="connsiteY58040" fmla="*/ 4248648 h 4608812"/>
              <a:gd name="connsiteX58041" fmla="*/ 4843656 w 12184637"/>
              <a:gd name="connsiteY58041" fmla="*/ 4244819 h 4608812"/>
              <a:gd name="connsiteX58042" fmla="*/ 4885032 w 12184637"/>
              <a:gd name="connsiteY58042" fmla="*/ 4259691 h 4608812"/>
              <a:gd name="connsiteX58043" fmla="*/ 4881645 w 12184637"/>
              <a:gd name="connsiteY58043" fmla="*/ 4252550 h 4608812"/>
              <a:gd name="connsiteX58044" fmla="*/ 4840195 w 12184637"/>
              <a:gd name="connsiteY58044" fmla="*/ 4237751 h 4608812"/>
              <a:gd name="connsiteX58045" fmla="*/ 4833054 w 12184637"/>
              <a:gd name="connsiteY58045" fmla="*/ 4241138 h 4608812"/>
              <a:gd name="connsiteX58046" fmla="*/ 4836440 w 12184637"/>
              <a:gd name="connsiteY58046" fmla="*/ 4248280 h 4608812"/>
              <a:gd name="connsiteX58047" fmla="*/ 4877890 w 12184637"/>
              <a:gd name="connsiteY58047" fmla="*/ 4263078 h 4608812"/>
              <a:gd name="connsiteX58048" fmla="*/ 4879805 w 12184637"/>
              <a:gd name="connsiteY58048" fmla="*/ 4263372 h 4608812"/>
              <a:gd name="connsiteX58049" fmla="*/ 4885032 w 12184637"/>
              <a:gd name="connsiteY58049" fmla="*/ 4259691 h 4608812"/>
              <a:gd name="connsiteX58050" fmla="*/ 4961527 w 12184637"/>
              <a:gd name="connsiteY58050" fmla="*/ 4290318 h 4608812"/>
              <a:gd name="connsiteX58051" fmla="*/ 4958434 w 12184637"/>
              <a:gd name="connsiteY58051" fmla="*/ 4283103 h 4608812"/>
              <a:gd name="connsiteX58052" fmla="*/ 4881940 w 12184637"/>
              <a:gd name="connsiteY58052" fmla="*/ 4252623 h 4608812"/>
              <a:gd name="connsiteX58053" fmla="*/ 4874725 w 12184637"/>
              <a:gd name="connsiteY58053" fmla="*/ 4255715 h 4608812"/>
              <a:gd name="connsiteX58054" fmla="*/ 4877817 w 12184637"/>
              <a:gd name="connsiteY58054" fmla="*/ 4262931 h 4608812"/>
              <a:gd name="connsiteX58055" fmla="*/ 4954311 w 12184637"/>
              <a:gd name="connsiteY58055" fmla="*/ 4293410 h 4608812"/>
              <a:gd name="connsiteX58056" fmla="*/ 4956447 w 12184637"/>
              <a:gd name="connsiteY58056" fmla="*/ 4293779 h 4608812"/>
              <a:gd name="connsiteX58057" fmla="*/ 4961527 w 12184637"/>
              <a:gd name="connsiteY58057" fmla="*/ 4290318 h 4608812"/>
              <a:gd name="connsiteX58058" fmla="*/ 4956447 w 12184637"/>
              <a:gd name="connsiteY58058" fmla="*/ 4293852 h 4608812"/>
              <a:gd name="connsiteX58059" fmla="*/ 4972423 w 12184637"/>
              <a:gd name="connsiteY58059" fmla="*/ 4293558 h 4608812"/>
              <a:gd name="connsiteX58060" fmla="*/ 4977871 w 12184637"/>
              <a:gd name="connsiteY58060" fmla="*/ 4287889 h 4608812"/>
              <a:gd name="connsiteX58061" fmla="*/ 4972275 w 12184637"/>
              <a:gd name="connsiteY58061" fmla="*/ 4282441 h 4608812"/>
              <a:gd name="connsiteX58062" fmla="*/ 4972202 w 12184637"/>
              <a:gd name="connsiteY58062" fmla="*/ 4282441 h 4608812"/>
              <a:gd name="connsiteX58063" fmla="*/ 4956226 w 12184637"/>
              <a:gd name="connsiteY58063" fmla="*/ 4282735 h 4608812"/>
              <a:gd name="connsiteX58064" fmla="*/ 4950778 w 12184637"/>
              <a:gd name="connsiteY58064" fmla="*/ 4288404 h 4608812"/>
              <a:gd name="connsiteX58065" fmla="*/ 4956373 w 12184637"/>
              <a:gd name="connsiteY58065" fmla="*/ 4293852 h 4608812"/>
              <a:gd name="connsiteX58066" fmla="*/ 4956447 w 12184637"/>
              <a:gd name="connsiteY58066" fmla="*/ 4293852 h 4608812"/>
              <a:gd name="connsiteX58067" fmla="*/ 5075790 w 12184637"/>
              <a:gd name="connsiteY58067" fmla="*/ 4312037 h 4608812"/>
              <a:gd name="connsiteX58068" fmla="*/ 5071593 w 12184637"/>
              <a:gd name="connsiteY58068" fmla="*/ 4305338 h 4608812"/>
              <a:gd name="connsiteX58069" fmla="*/ 4973527 w 12184637"/>
              <a:gd name="connsiteY58069" fmla="*/ 4282514 h 4608812"/>
              <a:gd name="connsiteX58070" fmla="*/ 4966827 w 12184637"/>
              <a:gd name="connsiteY58070" fmla="*/ 4286711 h 4608812"/>
              <a:gd name="connsiteX58071" fmla="*/ 4971024 w 12184637"/>
              <a:gd name="connsiteY58071" fmla="*/ 4293410 h 4608812"/>
              <a:gd name="connsiteX58072" fmla="*/ 5069090 w 12184637"/>
              <a:gd name="connsiteY58072" fmla="*/ 4316234 h 4608812"/>
              <a:gd name="connsiteX58073" fmla="*/ 5070415 w 12184637"/>
              <a:gd name="connsiteY58073" fmla="*/ 4316381 h 4608812"/>
              <a:gd name="connsiteX58074" fmla="*/ 5075790 w 12184637"/>
              <a:gd name="connsiteY58074" fmla="*/ 4312037 h 4608812"/>
              <a:gd name="connsiteX58075" fmla="*/ 5124086 w 12184637"/>
              <a:gd name="connsiteY58075" fmla="*/ 4312405 h 4608812"/>
              <a:gd name="connsiteX58076" fmla="*/ 5118712 w 12184637"/>
              <a:gd name="connsiteY58076" fmla="*/ 4306663 h 4608812"/>
              <a:gd name="connsiteX58077" fmla="*/ 5070563 w 12184637"/>
              <a:gd name="connsiteY58077" fmla="*/ 4305190 h 4608812"/>
              <a:gd name="connsiteX58078" fmla="*/ 5064820 w 12184637"/>
              <a:gd name="connsiteY58078" fmla="*/ 4310565 h 4608812"/>
              <a:gd name="connsiteX58079" fmla="*/ 5070194 w 12184637"/>
              <a:gd name="connsiteY58079" fmla="*/ 4316307 h 4608812"/>
              <a:gd name="connsiteX58080" fmla="*/ 5118344 w 12184637"/>
              <a:gd name="connsiteY58080" fmla="*/ 4317780 h 4608812"/>
              <a:gd name="connsiteX58081" fmla="*/ 5118565 w 12184637"/>
              <a:gd name="connsiteY58081" fmla="*/ 4317780 h 4608812"/>
              <a:gd name="connsiteX58082" fmla="*/ 5124086 w 12184637"/>
              <a:gd name="connsiteY58082" fmla="*/ 4312405 h 4608812"/>
              <a:gd name="connsiteX58083" fmla="*/ 5119743 w 12184637"/>
              <a:gd name="connsiteY58083" fmla="*/ 4317706 h 4608812"/>
              <a:gd name="connsiteX58084" fmla="*/ 5168923 w 12184637"/>
              <a:gd name="connsiteY58084" fmla="*/ 4306736 h 4608812"/>
              <a:gd name="connsiteX58085" fmla="*/ 5173120 w 12184637"/>
              <a:gd name="connsiteY58085" fmla="*/ 4300110 h 4608812"/>
              <a:gd name="connsiteX58086" fmla="*/ 5166493 w 12184637"/>
              <a:gd name="connsiteY58086" fmla="*/ 4295914 h 4608812"/>
              <a:gd name="connsiteX58087" fmla="*/ 5117313 w 12184637"/>
              <a:gd name="connsiteY58087" fmla="*/ 4306883 h 4608812"/>
              <a:gd name="connsiteX58088" fmla="*/ 5113117 w 12184637"/>
              <a:gd name="connsiteY58088" fmla="*/ 4313510 h 4608812"/>
              <a:gd name="connsiteX58089" fmla="*/ 5118565 w 12184637"/>
              <a:gd name="connsiteY58089" fmla="*/ 4317853 h 4608812"/>
              <a:gd name="connsiteX58090" fmla="*/ 5119743 w 12184637"/>
              <a:gd name="connsiteY58090" fmla="*/ 4317706 h 4608812"/>
              <a:gd name="connsiteX58091" fmla="*/ 5307335 w 12184637"/>
              <a:gd name="connsiteY58091" fmla="*/ 4313289 h 4608812"/>
              <a:gd name="connsiteX58092" fmla="*/ 5302255 w 12184637"/>
              <a:gd name="connsiteY58092" fmla="*/ 4307251 h 4608812"/>
              <a:gd name="connsiteX58093" fmla="*/ 5168113 w 12184637"/>
              <a:gd name="connsiteY58093" fmla="*/ 4295693 h 4608812"/>
              <a:gd name="connsiteX58094" fmla="*/ 5162076 w 12184637"/>
              <a:gd name="connsiteY58094" fmla="*/ 4300773 h 4608812"/>
              <a:gd name="connsiteX58095" fmla="*/ 5167156 w 12184637"/>
              <a:gd name="connsiteY58095" fmla="*/ 4306810 h 4608812"/>
              <a:gd name="connsiteX58096" fmla="*/ 5301297 w 12184637"/>
              <a:gd name="connsiteY58096" fmla="*/ 4318369 h 4608812"/>
              <a:gd name="connsiteX58097" fmla="*/ 5301813 w 12184637"/>
              <a:gd name="connsiteY58097" fmla="*/ 4318369 h 4608812"/>
              <a:gd name="connsiteX58098" fmla="*/ 5307335 w 12184637"/>
              <a:gd name="connsiteY58098" fmla="*/ 4313289 h 4608812"/>
              <a:gd name="connsiteX58099" fmla="*/ 5302107 w 12184637"/>
              <a:gd name="connsiteY58099" fmla="*/ 4318369 h 4608812"/>
              <a:gd name="connsiteX58100" fmla="*/ 5316022 w 12184637"/>
              <a:gd name="connsiteY58100" fmla="*/ 4317485 h 4608812"/>
              <a:gd name="connsiteX58101" fmla="*/ 5321249 w 12184637"/>
              <a:gd name="connsiteY58101" fmla="*/ 4311522 h 4608812"/>
              <a:gd name="connsiteX58102" fmla="*/ 5315286 w 12184637"/>
              <a:gd name="connsiteY58102" fmla="*/ 4306294 h 4608812"/>
              <a:gd name="connsiteX58103" fmla="*/ 5301371 w 12184637"/>
              <a:gd name="connsiteY58103" fmla="*/ 4307178 h 4608812"/>
              <a:gd name="connsiteX58104" fmla="*/ 5296144 w 12184637"/>
              <a:gd name="connsiteY58104" fmla="*/ 4313068 h 4608812"/>
              <a:gd name="connsiteX58105" fmla="*/ 5301739 w 12184637"/>
              <a:gd name="connsiteY58105" fmla="*/ 4318295 h 4608812"/>
              <a:gd name="connsiteX58106" fmla="*/ 5302107 w 12184637"/>
              <a:gd name="connsiteY58106" fmla="*/ 4318369 h 4608812"/>
              <a:gd name="connsiteX58107" fmla="*/ 5316685 w 12184637"/>
              <a:gd name="connsiteY58107" fmla="*/ 4317412 h 4608812"/>
              <a:gd name="connsiteX58108" fmla="*/ 5333986 w 12184637"/>
              <a:gd name="connsiteY58108" fmla="*/ 4314467 h 4608812"/>
              <a:gd name="connsiteX58109" fmla="*/ 5338551 w 12184637"/>
              <a:gd name="connsiteY58109" fmla="*/ 4308062 h 4608812"/>
              <a:gd name="connsiteX58110" fmla="*/ 5332146 w 12184637"/>
              <a:gd name="connsiteY58110" fmla="*/ 4303497 h 4608812"/>
              <a:gd name="connsiteX58111" fmla="*/ 5314844 w 12184637"/>
              <a:gd name="connsiteY58111" fmla="*/ 4306442 h 4608812"/>
              <a:gd name="connsiteX58112" fmla="*/ 5310280 w 12184637"/>
              <a:gd name="connsiteY58112" fmla="*/ 4312847 h 4608812"/>
              <a:gd name="connsiteX58113" fmla="*/ 5315801 w 12184637"/>
              <a:gd name="connsiteY58113" fmla="*/ 4317485 h 4608812"/>
              <a:gd name="connsiteX58114" fmla="*/ 5316685 w 12184637"/>
              <a:gd name="connsiteY58114" fmla="*/ 4317412 h 4608812"/>
              <a:gd name="connsiteX58115" fmla="*/ 5334134 w 12184637"/>
              <a:gd name="connsiteY58115" fmla="*/ 4314393 h 4608812"/>
              <a:gd name="connsiteX58116" fmla="*/ 5399216 w 12184637"/>
              <a:gd name="connsiteY58116" fmla="*/ 4301214 h 4608812"/>
              <a:gd name="connsiteX58117" fmla="*/ 5403560 w 12184637"/>
              <a:gd name="connsiteY58117" fmla="*/ 4294662 h 4608812"/>
              <a:gd name="connsiteX58118" fmla="*/ 5397008 w 12184637"/>
              <a:gd name="connsiteY58118" fmla="*/ 4290318 h 4608812"/>
              <a:gd name="connsiteX58119" fmla="*/ 5331925 w 12184637"/>
              <a:gd name="connsiteY58119" fmla="*/ 4303497 h 4608812"/>
              <a:gd name="connsiteX58120" fmla="*/ 5327581 w 12184637"/>
              <a:gd name="connsiteY58120" fmla="*/ 4310049 h 4608812"/>
              <a:gd name="connsiteX58121" fmla="*/ 5333103 w 12184637"/>
              <a:gd name="connsiteY58121" fmla="*/ 4314541 h 4608812"/>
              <a:gd name="connsiteX58122" fmla="*/ 5334134 w 12184637"/>
              <a:gd name="connsiteY58122" fmla="*/ 4314393 h 4608812"/>
              <a:gd name="connsiteX58123" fmla="*/ 5399290 w 12184637"/>
              <a:gd name="connsiteY58123" fmla="*/ 4301214 h 4608812"/>
              <a:gd name="connsiteX58124" fmla="*/ 5452372 w 12184637"/>
              <a:gd name="connsiteY58124" fmla="*/ 4289508 h 4608812"/>
              <a:gd name="connsiteX58125" fmla="*/ 5456643 w 12184637"/>
              <a:gd name="connsiteY58125" fmla="*/ 4282882 h 4608812"/>
              <a:gd name="connsiteX58126" fmla="*/ 5450016 w 12184637"/>
              <a:gd name="connsiteY58126" fmla="*/ 4278612 h 4608812"/>
              <a:gd name="connsiteX58127" fmla="*/ 5396934 w 12184637"/>
              <a:gd name="connsiteY58127" fmla="*/ 4290318 h 4608812"/>
              <a:gd name="connsiteX58128" fmla="*/ 5392664 w 12184637"/>
              <a:gd name="connsiteY58128" fmla="*/ 4296945 h 4608812"/>
              <a:gd name="connsiteX58129" fmla="*/ 5398112 w 12184637"/>
              <a:gd name="connsiteY58129" fmla="*/ 4301288 h 4608812"/>
              <a:gd name="connsiteX58130" fmla="*/ 5399290 w 12184637"/>
              <a:gd name="connsiteY58130" fmla="*/ 4301214 h 4608812"/>
              <a:gd name="connsiteX58131" fmla="*/ 5454507 w 12184637"/>
              <a:gd name="connsiteY58131" fmla="*/ 4288551 h 4608812"/>
              <a:gd name="connsiteX58132" fmla="*/ 5465919 w 12184637"/>
              <a:gd name="connsiteY58132" fmla="*/ 4280306 h 4608812"/>
              <a:gd name="connsiteX58133" fmla="*/ 5467171 w 12184637"/>
              <a:gd name="connsiteY58133" fmla="*/ 4272502 h 4608812"/>
              <a:gd name="connsiteX58134" fmla="*/ 5459367 w 12184637"/>
              <a:gd name="connsiteY58134" fmla="*/ 4271250 h 4608812"/>
              <a:gd name="connsiteX58135" fmla="*/ 5447955 w 12184637"/>
              <a:gd name="connsiteY58135" fmla="*/ 4279496 h 4608812"/>
              <a:gd name="connsiteX58136" fmla="*/ 5446703 w 12184637"/>
              <a:gd name="connsiteY58136" fmla="*/ 4287300 h 4608812"/>
              <a:gd name="connsiteX58137" fmla="*/ 5451268 w 12184637"/>
              <a:gd name="connsiteY58137" fmla="*/ 4289582 h 4608812"/>
              <a:gd name="connsiteX58138" fmla="*/ 5454507 w 12184637"/>
              <a:gd name="connsiteY58138" fmla="*/ 4288551 h 4608812"/>
              <a:gd name="connsiteX58139" fmla="*/ 5464078 w 12184637"/>
              <a:gd name="connsiteY58139" fmla="*/ 4281115 h 4608812"/>
              <a:gd name="connsiteX58140" fmla="*/ 5505455 w 12184637"/>
              <a:gd name="connsiteY58140" fmla="*/ 4269630 h 4608812"/>
              <a:gd name="connsiteX58141" fmla="*/ 5509357 w 12184637"/>
              <a:gd name="connsiteY58141" fmla="*/ 4262783 h 4608812"/>
              <a:gd name="connsiteX58142" fmla="*/ 5502510 w 12184637"/>
              <a:gd name="connsiteY58142" fmla="*/ 4258881 h 4608812"/>
              <a:gd name="connsiteX58143" fmla="*/ 5461207 w 12184637"/>
              <a:gd name="connsiteY58143" fmla="*/ 4270367 h 4608812"/>
              <a:gd name="connsiteX58144" fmla="*/ 5457305 w 12184637"/>
              <a:gd name="connsiteY58144" fmla="*/ 4277214 h 4608812"/>
              <a:gd name="connsiteX58145" fmla="*/ 5462679 w 12184637"/>
              <a:gd name="connsiteY58145" fmla="*/ 4281336 h 4608812"/>
              <a:gd name="connsiteX58146" fmla="*/ 5464078 w 12184637"/>
              <a:gd name="connsiteY58146" fmla="*/ 4281115 h 4608812"/>
              <a:gd name="connsiteX58147" fmla="*/ 5505970 w 12184637"/>
              <a:gd name="connsiteY58147" fmla="*/ 4269483 h 4608812"/>
              <a:gd name="connsiteX58148" fmla="*/ 5509283 w 12184637"/>
              <a:gd name="connsiteY58148" fmla="*/ 4268231 h 4608812"/>
              <a:gd name="connsiteX58149" fmla="*/ 5512449 w 12184637"/>
              <a:gd name="connsiteY58149" fmla="*/ 4261016 h 4608812"/>
              <a:gd name="connsiteX58150" fmla="*/ 5505234 w 12184637"/>
              <a:gd name="connsiteY58150" fmla="*/ 4257851 h 4608812"/>
              <a:gd name="connsiteX58151" fmla="*/ 5501921 w 12184637"/>
              <a:gd name="connsiteY58151" fmla="*/ 4259102 h 4608812"/>
              <a:gd name="connsiteX58152" fmla="*/ 5498755 w 12184637"/>
              <a:gd name="connsiteY58152" fmla="*/ 4266317 h 4608812"/>
              <a:gd name="connsiteX58153" fmla="*/ 5503982 w 12184637"/>
              <a:gd name="connsiteY58153" fmla="*/ 4269851 h 4608812"/>
              <a:gd name="connsiteX58154" fmla="*/ 5505970 w 12184637"/>
              <a:gd name="connsiteY58154" fmla="*/ 4269483 h 4608812"/>
              <a:gd name="connsiteX58155" fmla="*/ 5584231 w 12184637"/>
              <a:gd name="connsiteY58155" fmla="*/ 4277876 h 4608812"/>
              <a:gd name="connsiteX58156" fmla="*/ 5579814 w 12184637"/>
              <a:gd name="connsiteY58156" fmla="*/ 4271323 h 4608812"/>
              <a:gd name="connsiteX58157" fmla="*/ 5508326 w 12184637"/>
              <a:gd name="connsiteY58157" fmla="*/ 4257556 h 4608812"/>
              <a:gd name="connsiteX58158" fmla="*/ 5501774 w 12184637"/>
              <a:gd name="connsiteY58158" fmla="*/ 4261973 h 4608812"/>
              <a:gd name="connsiteX58159" fmla="*/ 5506191 w 12184637"/>
              <a:gd name="connsiteY58159" fmla="*/ 4268526 h 4608812"/>
              <a:gd name="connsiteX58160" fmla="*/ 5577679 w 12184637"/>
              <a:gd name="connsiteY58160" fmla="*/ 4282294 h 4608812"/>
              <a:gd name="connsiteX58161" fmla="*/ 5578783 w 12184637"/>
              <a:gd name="connsiteY58161" fmla="*/ 4282367 h 4608812"/>
              <a:gd name="connsiteX58162" fmla="*/ 5584231 w 12184637"/>
              <a:gd name="connsiteY58162" fmla="*/ 4277876 h 4608812"/>
              <a:gd name="connsiteX58163" fmla="*/ 5696801 w 12184637"/>
              <a:gd name="connsiteY58163" fmla="*/ 4321240 h 4608812"/>
              <a:gd name="connsiteX58164" fmla="*/ 5693562 w 12184637"/>
              <a:gd name="connsiteY58164" fmla="*/ 4314025 h 4608812"/>
              <a:gd name="connsiteX58165" fmla="*/ 5580698 w 12184637"/>
              <a:gd name="connsiteY58165" fmla="*/ 4271544 h 4608812"/>
              <a:gd name="connsiteX58166" fmla="*/ 5573483 w 12184637"/>
              <a:gd name="connsiteY58166" fmla="*/ 4274784 h 4608812"/>
              <a:gd name="connsiteX58167" fmla="*/ 5576722 w 12184637"/>
              <a:gd name="connsiteY58167" fmla="*/ 4281999 h 4608812"/>
              <a:gd name="connsiteX58168" fmla="*/ 5689513 w 12184637"/>
              <a:gd name="connsiteY58168" fmla="*/ 4324480 h 4608812"/>
              <a:gd name="connsiteX58169" fmla="*/ 5691500 w 12184637"/>
              <a:gd name="connsiteY58169" fmla="*/ 4324848 h 4608812"/>
              <a:gd name="connsiteX58170" fmla="*/ 5696801 w 12184637"/>
              <a:gd name="connsiteY58170" fmla="*/ 4321240 h 4608812"/>
              <a:gd name="connsiteX58171" fmla="*/ 5821740 w 12184637"/>
              <a:gd name="connsiteY58171" fmla="*/ 4382642 h 4608812"/>
              <a:gd name="connsiteX58172" fmla="*/ 5819163 w 12184637"/>
              <a:gd name="connsiteY58172" fmla="*/ 4375206 h 4608812"/>
              <a:gd name="connsiteX58173" fmla="*/ 5694004 w 12184637"/>
              <a:gd name="connsiteY58173" fmla="*/ 4314319 h 4608812"/>
              <a:gd name="connsiteX58174" fmla="*/ 5686568 w 12184637"/>
              <a:gd name="connsiteY58174" fmla="*/ 4316896 h 4608812"/>
              <a:gd name="connsiteX58175" fmla="*/ 5689144 w 12184637"/>
              <a:gd name="connsiteY58175" fmla="*/ 4324332 h 4608812"/>
              <a:gd name="connsiteX58176" fmla="*/ 5814304 w 12184637"/>
              <a:gd name="connsiteY58176" fmla="*/ 4385219 h 4608812"/>
              <a:gd name="connsiteX58177" fmla="*/ 5816807 w 12184637"/>
              <a:gd name="connsiteY58177" fmla="*/ 4385808 h 4608812"/>
              <a:gd name="connsiteX58178" fmla="*/ 5821740 w 12184637"/>
              <a:gd name="connsiteY58178" fmla="*/ 4382642 h 4608812"/>
              <a:gd name="connsiteX58179" fmla="*/ 5974140 w 12184637"/>
              <a:gd name="connsiteY58179" fmla="*/ 4460241 h 4608812"/>
              <a:gd name="connsiteX58180" fmla="*/ 5971710 w 12184637"/>
              <a:gd name="connsiteY58180" fmla="*/ 4452731 h 4608812"/>
              <a:gd name="connsiteX58181" fmla="*/ 5819237 w 12184637"/>
              <a:gd name="connsiteY58181" fmla="*/ 4375206 h 4608812"/>
              <a:gd name="connsiteX58182" fmla="*/ 5811727 w 12184637"/>
              <a:gd name="connsiteY58182" fmla="*/ 4377635 h 4608812"/>
              <a:gd name="connsiteX58183" fmla="*/ 5814157 w 12184637"/>
              <a:gd name="connsiteY58183" fmla="*/ 4385145 h 4608812"/>
              <a:gd name="connsiteX58184" fmla="*/ 5966630 w 12184637"/>
              <a:gd name="connsiteY58184" fmla="*/ 4462670 h 4608812"/>
              <a:gd name="connsiteX58185" fmla="*/ 5969207 w 12184637"/>
              <a:gd name="connsiteY58185" fmla="*/ 4463259 h 4608812"/>
              <a:gd name="connsiteX58186" fmla="*/ 5974140 w 12184637"/>
              <a:gd name="connsiteY58186" fmla="*/ 4460241 h 4608812"/>
              <a:gd name="connsiteX58187" fmla="*/ 6145240 w 12184637"/>
              <a:gd name="connsiteY58187" fmla="*/ 4533496 h 4608812"/>
              <a:gd name="connsiteX58188" fmla="*/ 6142295 w 12184637"/>
              <a:gd name="connsiteY58188" fmla="*/ 4526134 h 4608812"/>
              <a:gd name="connsiteX58189" fmla="*/ 5971342 w 12184637"/>
              <a:gd name="connsiteY58189" fmla="*/ 4452584 h 4608812"/>
              <a:gd name="connsiteX58190" fmla="*/ 5963980 w 12184637"/>
              <a:gd name="connsiteY58190" fmla="*/ 4455529 h 4608812"/>
              <a:gd name="connsiteX58191" fmla="*/ 5966925 w 12184637"/>
              <a:gd name="connsiteY58191" fmla="*/ 4462891 h 4608812"/>
              <a:gd name="connsiteX58192" fmla="*/ 6137878 w 12184637"/>
              <a:gd name="connsiteY58192" fmla="*/ 4536441 h 4608812"/>
              <a:gd name="connsiteX58193" fmla="*/ 6140160 w 12184637"/>
              <a:gd name="connsiteY58193" fmla="*/ 4536882 h 4608812"/>
              <a:gd name="connsiteX58194" fmla="*/ 6145240 w 12184637"/>
              <a:gd name="connsiteY58194" fmla="*/ 4533496 h 4608812"/>
              <a:gd name="connsiteX58195" fmla="*/ 6326427 w 12184637"/>
              <a:gd name="connsiteY58195" fmla="*/ 4582087 h 4608812"/>
              <a:gd name="connsiteX58196" fmla="*/ 6322525 w 12184637"/>
              <a:gd name="connsiteY58196" fmla="*/ 4575240 h 4608812"/>
              <a:gd name="connsiteX58197" fmla="*/ 6141633 w 12184637"/>
              <a:gd name="connsiteY58197" fmla="*/ 4525839 h 4608812"/>
              <a:gd name="connsiteX58198" fmla="*/ 6134786 w 12184637"/>
              <a:gd name="connsiteY58198" fmla="*/ 4529741 h 4608812"/>
              <a:gd name="connsiteX58199" fmla="*/ 6138687 w 12184637"/>
              <a:gd name="connsiteY58199" fmla="*/ 4536588 h 4608812"/>
              <a:gd name="connsiteX58200" fmla="*/ 6319580 w 12184637"/>
              <a:gd name="connsiteY58200" fmla="*/ 4585989 h 4608812"/>
              <a:gd name="connsiteX58201" fmla="*/ 6321052 w 12184637"/>
              <a:gd name="connsiteY58201" fmla="*/ 4586210 h 4608812"/>
              <a:gd name="connsiteX58202" fmla="*/ 6326427 w 12184637"/>
              <a:gd name="connsiteY58202" fmla="*/ 4582087 h 4608812"/>
              <a:gd name="connsiteX58203" fmla="*/ 6509969 w 12184637"/>
              <a:gd name="connsiteY58203" fmla="*/ 4599168 h 4608812"/>
              <a:gd name="connsiteX58204" fmla="*/ 6504963 w 12184637"/>
              <a:gd name="connsiteY58204" fmla="*/ 4593057 h 4608812"/>
              <a:gd name="connsiteX58205" fmla="*/ 6321568 w 12184637"/>
              <a:gd name="connsiteY58205" fmla="*/ 4575019 h 4608812"/>
              <a:gd name="connsiteX58206" fmla="*/ 6315457 w 12184637"/>
              <a:gd name="connsiteY58206" fmla="*/ 4580026 h 4608812"/>
              <a:gd name="connsiteX58207" fmla="*/ 6320463 w 12184637"/>
              <a:gd name="connsiteY58207" fmla="*/ 4586136 h 4608812"/>
              <a:gd name="connsiteX58208" fmla="*/ 6503859 w 12184637"/>
              <a:gd name="connsiteY58208" fmla="*/ 4604174 h 4608812"/>
              <a:gd name="connsiteX58209" fmla="*/ 6504447 w 12184637"/>
              <a:gd name="connsiteY58209" fmla="*/ 4604174 h 4608812"/>
              <a:gd name="connsiteX58210" fmla="*/ 6509969 w 12184637"/>
              <a:gd name="connsiteY58210" fmla="*/ 4599168 h 4608812"/>
              <a:gd name="connsiteX58211" fmla="*/ 6505699 w 12184637"/>
              <a:gd name="connsiteY58211" fmla="*/ 4604100 h 4608812"/>
              <a:gd name="connsiteX58212" fmla="*/ 6565187 w 12184637"/>
              <a:gd name="connsiteY58212" fmla="*/ 4589891 h 4608812"/>
              <a:gd name="connsiteX58213" fmla="*/ 6569310 w 12184637"/>
              <a:gd name="connsiteY58213" fmla="*/ 4583192 h 4608812"/>
              <a:gd name="connsiteX58214" fmla="*/ 6562610 w 12184637"/>
              <a:gd name="connsiteY58214" fmla="*/ 4579069 h 4608812"/>
              <a:gd name="connsiteX58215" fmla="*/ 6503122 w 12184637"/>
              <a:gd name="connsiteY58215" fmla="*/ 4593278 h 4608812"/>
              <a:gd name="connsiteX58216" fmla="*/ 6498999 w 12184637"/>
              <a:gd name="connsiteY58216" fmla="*/ 4599977 h 4608812"/>
              <a:gd name="connsiteX58217" fmla="*/ 6504447 w 12184637"/>
              <a:gd name="connsiteY58217" fmla="*/ 4604248 h 4608812"/>
              <a:gd name="connsiteX58218" fmla="*/ 6505699 w 12184637"/>
              <a:gd name="connsiteY58218" fmla="*/ 4604100 h 4608812"/>
              <a:gd name="connsiteX58219" fmla="*/ 6564745 w 12184637"/>
              <a:gd name="connsiteY58219" fmla="*/ 4589965 h 4608812"/>
              <a:gd name="connsiteX58220" fmla="*/ 6574537 w 12184637"/>
              <a:gd name="connsiteY58220" fmla="*/ 4588492 h 4608812"/>
              <a:gd name="connsiteX58221" fmla="*/ 6579249 w 12184637"/>
              <a:gd name="connsiteY58221" fmla="*/ 4582161 h 4608812"/>
              <a:gd name="connsiteX58222" fmla="*/ 6572917 w 12184637"/>
              <a:gd name="connsiteY58222" fmla="*/ 4577449 h 4608812"/>
              <a:gd name="connsiteX58223" fmla="*/ 6563125 w 12184637"/>
              <a:gd name="connsiteY58223" fmla="*/ 4578921 h 4608812"/>
              <a:gd name="connsiteX58224" fmla="*/ 6558413 w 12184637"/>
              <a:gd name="connsiteY58224" fmla="*/ 4585253 h 4608812"/>
              <a:gd name="connsiteX58225" fmla="*/ 6563935 w 12184637"/>
              <a:gd name="connsiteY58225" fmla="*/ 4589965 h 4608812"/>
              <a:gd name="connsiteX58226" fmla="*/ 6564745 w 12184637"/>
              <a:gd name="connsiteY58226" fmla="*/ 4589965 h 4608812"/>
              <a:gd name="connsiteX58227" fmla="*/ 6574537 w 12184637"/>
              <a:gd name="connsiteY58227" fmla="*/ 4588492 h 4608812"/>
              <a:gd name="connsiteX58228" fmla="*/ 6657142 w 12184637"/>
              <a:gd name="connsiteY58228" fmla="*/ 4576050 h 4608812"/>
              <a:gd name="connsiteX58229" fmla="*/ 6661854 w 12184637"/>
              <a:gd name="connsiteY58229" fmla="*/ 4569718 h 4608812"/>
              <a:gd name="connsiteX58230" fmla="*/ 6655522 w 12184637"/>
              <a:gd name="connsiteY58230" fmla="*/ 4565006 h 4608812"/>
              <a:gd name="connsiteX58231" fmla="*/ 6572917 w 12184637"/>
              <a:gd name="connsiteY58231" fmla="*/ 4577449 h 4608812"/>
              <a:gd name="connsiteX58232" fmla="*/ 6568205 w 12184637"/>
              <a:gd name="connsiteY58232" fmla="*/ 4583780 h 4608812"/>
              <a:gd name="connsiteX58233" fmla="*/ 6573727 w 12184637"/>
              <a:gd name="connsiteY58233" fmla="*/ 4588492 h 4608812"/>
              <a:gd name="connsiteX58234" fmla="*/ 6574537 w 12184637"/>
              <a:gd name="connsiteY58234" fmla="*/ 4588492 h 4608812"/>
              <a:gd name="connsiteX58235" fmla="*/ 6656995 w 12184637"/>
              <a:gd name="connsiteY58235" fmla="*/ 4576050 h 4608812"/>
              <a:gd name="connsiteX58236" fmla="*/ 6733416 w 12184637"/>
              <a:gd name="connsiteY58236" fmla="*/ 4566700 h 4608812"/>
              <a:gd name="connsiteX58237" fmla="*/ 6738275 w 12184637"/>
              <a:gd name="connsiteY58237" fmla="*/ 4560515 h 4608812"/>
              <a:gd name="connsiteX58238" fmla="*/ 6732091 w 12184637"/>
              <a:gd name="connsiteY58238" fmla="*/ 4555657 h 4608812"/>
              <a:gd name="connsiteX58239" fmla="*/ 6655670 w 12184637"/>
              <a:gd name="connsiteY58239" fmla="*/ 4565006 h 4608812"/>
              <a:gd name="connsiteX58240" fmla="*/ 6650810 w 12184637"/>
              <a:gd name="connsiteY58240" fmla="*/ 4571191 h 4608812"/>
              <a:gd name="connsiteX58241" fmla="*/ 6656406 w 12184637"/>
              <a:gd name="connsiteY58241" fmla="*/ 4576124 h 4608812"/>
              <a:gd name="connsiteX58242" fmla="*/ 6656995 w 12184637"/>
              <a:gd name="connsiteY58242" fmla="*/ 4576050 h 4608812"/>
              <a:gd name="connsiteX58243" fmla="*/ 6734005 w 12184637"/>
              <a:gd name="connsiteY58243" fmla="*/ 4566626 h 4608812"/>
              <a:gd name="connsiteX58244" fmla="*/ 6760509 w 12184637"/>
              <a:gd name="connsiteY58244" fmla="*/ 4560442 h 4608812"/>
              <a:gd name="connsiteX58245" fmla="*/ 6764632 w 12184637"/>
              <a:gd name="connsiteY58245" fmla="*/ 4553742 h 4608812"/>
              <a:gd name="connsiteX58246" fmla="*/ 6757932 w 12184637"/>
              <a:gd name="connsiteY58246" fmla="*/ 4549619 h 4608812"/>
              <a:gd name="connsiteX58247" fmla="*/ 6731428 w 12184637"/>
              <a:gd name="connsiteY58247" fmla="*/ 4555803 h 4608812"/>
              <a:gd name="connsiteX58248" fmla="*/ 6727305 w 12184637"/>
              <a:gd name="connsiteY58248" fmla="*/ 4562503 h 4608812"/>
              <a:gd name="connsiteX58249" fmla="*/ 6732753 w 12184637"/>
              <a:gd name="connsiteY58249" fmla="*/ 4566773 h 4608812"/>
              <a:gd name="connsiteX58250" fmla="*/ 6734005 w 12184637"/>
              <a:gd name="connsiteY58250" fmla="*/ 4566626 h 4608812"/>
              <a:gd name="connsiteX58251" fmla="*/ 6760877 w 12184637"/>
              <a:gd name="connsiteY58251" fmla="*/ 4560368 h 4608812"/>
              <a:gd name="connsiteX58252" fmla="*/ 6835016 w 12184637"/>
              <a:gd name="connsiteY58252" fmla="*/ 4537987 h 4608812"/>
              <a:gd name="connsiteX58253" fmla="*/ 6838771 w 12184637"/>
              <a:gd name="connsiteY58253" fmla="*/ 4531066 h 4608812"/>
              <a:gd name="connsiteX58254" fmla="*/ 6831850 w 12184637"/>
              <a:gd name="connsiteY58254" fmla="*/ 4527311 h 4608812"/>
              <a:gd name="connsiteX58255" fmla="*/ 6757711 w 12184637"/>
              <a:gd name="connsiteY58255" fmla="*/ 4549693 h 4608812"/>
              <a:gd name="connsiteX58256" fmla="*/ 6753957 w 12184637"/>
              <a:gd name="connsiteY58256" fmla="*/ 4556613 h 4608812"/>
              <a:gd name="connsiteX58257" fmla="*/ 6759331 w 12184637"/>
              <a:gd name="connsiteY58257" fmla="*/ 4560589 h 4608812"/>
              <a:gd name="connsiteX58258" fmla="*/ 6760877 w 12184637"/>
              <a:gd name="connsiteY58258" fmla="*/ 4560368 h 4608812"/>
              <a:gd name="connsiteX58259" fmla="*/ 6843998 w 12184637"/>
              <a:gd name="connsiteY58259" fmla="*/ 4533790 h 4608812"/>
              <a:gd name="connsiteX58260" fmla="*/ 6839065 w 12184637"/>
              <a:gd name="connsiteY58260" fmla="*/ 4527679 h 4608812"/>
              <a:gd name="connsiteX58261" fmla="*/ 6834059 w 12184637"/>
              <a:gd name="connsiteY58261" fmla="*/ 4527164 h 4608812"/>
              <a:gd name="connsiteX58262" fmla="*/ 6827948 w 12184637"/>
              <a:gd name="connsiteY58262" fmla="*/ 4532097 h 4608812"/>
              <a:gd name="connsiteX58263" fmla="*/ 6832881 w 12184637"/>
              <a:gd name="connsiteY58263" fmla="*/ 4538207 h 4608812"/>
              <a:gd name="connsiteX58264" fmla="*/ 6837887 w 12184637"/>
              <a:gd name="connsiteY58264" fmla="*/ 4538723 h 4608812"/>
              <a:gd name="connsiteX58265" fmla="*/ 6838549 w 12184637"/>
              <a:gd name="connsiteY58265" fmla="*/ 4538723 h 4608812"/>
              <a:gd name="connsiteX58266" fmla="*/ 6843998 w 12184637"/>
              <a:gd name="connsiteY58266" fmla="*/ 4533790 h 4608812"/>
              <a:gd name="connsiteX58267" fmla="*/ 6852980 w 12184637"/>
              <a:gd name="connsiteY58267" fmla="*/ 4534674 h 4608812"/>
              <a:gd name="connsiteX58268" fmla="*/ 6848047 w 12184637"/>
              <a:gd name="connsiteY58268" fmla="*/ 4528563 h 4608812"/>
              <a:gd name="connsiteX58269" fmla="*/ 6839065 w 12184637"/>
              <a:gd name="connsiteY58269" fmla="*/ 4527606 h 4608812"/>
              <a:gd name="connsiteX58270" fmla="*/ 6832955 w 12184637"/>
              <a:gd name="connsiteY58270" fmla="*/ 4532539 h 4608812"/>
              <a:gd name="connsiteX58271" fmla="*/ 6837887 w 12184637"/>
              <a:gd name="connsiteY58271" fmla="*/ 4538649 h 4608812"/>
              <a:gd name="connsiteX58272" fmla="*/ 6846869 w 12184637"/>
              <a:gd name="connsiteY58272" fmla="*/ 4539606 h 4608812"/>
              <a:gd name="connsiteX58273" fmla="*/ 6847532 w 12184637"/>
              <a:gd name="connsiteY58273" fmla="*/ 4539606 h 4608812"/>
              <a:gd name="connsiteX58274" fmla="*/ 6852980 w 12184637"/>
              <a:gd name="connsiteY58274" fmla="*/ 4534674 h 4608812"/>
              <a:gd name="connsiteX58275" fmla="*/ 6906872 w 12184637"/>
              <a:gd name="connsiteY58275" fmla="*/ 4540343 h 4608812"/>
              <a:gd name="connsiteX58276" fmla="*/ 6901939 w 12184637"/>
              <a:gd name="connsiteY58276" fmla="*/ 4534232 h 4608812"/>
              <a:gd name="connsiteX58277" fmla="*/ 6848047 w 12184637"/>
              <a:gd name="connsiteY58277" fmla="*/ 4528563 h 4608812"/>
              <a:gd name="connsiteX58278" fmla="*/ 6841936 w 12184637"/>
              <a:gd name="connsiteY58278" fmla="*/ 4533496 h 4608812"/>
              <a:gd name="connsiteX58279" fmla="*/ 6846869 w 12184637"/>
              <a:gd name="connsiteY58279" fmla="*/ 4539606 h 4608812"/>
              <a:gd name="connsiteX58280" fmla="*/ 6900761 w 12184637"/>
              <a:gd name="connsiteY58280" fmla="*/ 4545275 h 4608812"/>
              <a:gd name="connsiteX58281" fmla="*/ 6901424 w 12184637"/>
              <a:gd name="connsiteY58281" fmla="*/ 4545275 h 4608812"/>
              <a:gd name="connsiteX58282" fmla="*/ 6906872 w 12184637"/>
              <a:gd name="connsiteY58282" fmla="*/ 4540343 h 4608812"/>
              <a:gd name="connsiteX58283" fmla="*/ 6975636 w 12184637"/>
              <a:gd name="connsiteY58283" fmla="*/ 4545496 h 4608812"/>
              <a:gd name="connsiteX58284" fmla="*/ 6970483 w 12184637"/>
              <a:gd name="connsiteY58284" fmla="*/ 4539533 h 4608812"/>
              <a:gd name="connsiteX58285" fmla="*/ 6901718 w 12184637"/>
              <a:gd name="connsiteY58285" fmla="*/ 4534158 h 4608812"/>
              <a:gd name="connsiteX58286" fmla="*/ 6895755 w 12184637"/>
              <a:gd name="connsiteY58286" fmla="*/ 4539312 h 4608812"/>
              <a:gd name="connsiteX58287" fmla="*/ 6900909 w 12184637"/>
              <a:gd name="connsiteY58287" fmla="*/ 4545275 h 4608812"/>
              <a:gd name="connsiteX58288" fmla="*/ 6969672 w 12184637"/>
              <a:gd name="connsiteY58288" fmla="*/ 4550650 h 4608812"/>
              <a:gd name="connsiteX58289" fmla="*/ 6970188 w 12184637"/>
              <a:gd name="connsiteY58289" fmla="*/ 4550650 h 4608812"/>
              <a:gd name="connsiteX58290" fmla="*/ 6975636 w 12184637"/>
              <a:gd name="connsiteY58290" fmla="*/ 4545496 h 4608812"/>
              <a:gd name="connsiteX58291" fmla="*/ 7038289 w 12184637"/>
              <a:gd name="connsiteY58291" fmla="*/ 4547410 h 4608812"/>
              <a:gd name="connsiteX58292" fmla="*/ 7032915 w 12184637"/>
              <a:gd name="connsiteY58292" fmla="*/ 4541668 h 4608812"/>
              <a:gd name="connsiteX58293" fmla="*/ 6970335 w 12184637"/>
              <a:gd name="connsiteY58293" fmla="*/ 4539533 h 4608812"/>
              <a:gd name="connsiteX58294" fmla="*/ 6964592 w 12184637"/>
              <a:gd name="connsiteY58294" fmla="*/ 4544907 h 4608812"/>
              <a:gd name="connsiteX58295" fmla="*/ 6969967 w 12184637"/>
              <a:gd name="connsiteY58295" fmla="*/ 4550650 h 4608812"/>
              <a:gd name="connsiteX58296" fmla="*/ 7032547 w 12184637"/>
              <a:gd name="connsiteY58296" fmla="*/ 4552785 h 4608812"/>
              <a:gd name="connsiteX58297" fmla="*/ 7032768 w 12184637"/>
              <a:gd name="connsiteY58297" fmla="*/ 4552785 h 4608812"/>
              <a:gd name="connsiteX58298" fmla="*/ 7038289 w 12184637"/>
              <a:gd name="connsiteY58298" fmla="*/ 4547410 h 4608812"/>
              <a:gd name="connsiteX58299" fmla="*/ 7032841 w 12184637"/>
              <a:gd name="connsiteY58299" fmla="*/ 4552785 h 4608812"/>
              <a:gd name="connsiteX58300" fmla="*/ 7090562 w 12184637"/>
              <a:gd name="connsiteY58300" fmla="*/ 4551165 h 4608812"/>
              <a:gd name="connsiteX58301" fmla="*/ 7096010 w 12184637"/>
              <a:gd name="connsiteY58301" fmla="*/ 4545423 h 4608812"/>
              <a:gd name="connsiteX58302" fmla="*/ 7090415 w 12184637"/>
              <a:gd name="connsiteY58302" fmla="*/ 4539975 h 4608812"/>
              <a:gd name="connsiteX58303" fmla="*/ 7090267 w 12184637"/>
              <a:gd name="connsiteY58303" fmla="*/ 4539975 h 4608812"/>
              <a:gd name="connsiteX58304" fmla="*/ 7032547 w 12184637"/>
              <a:gd name="connsiteY58304" fmla="*/ 4541594 h 4608812"/>
              <a:gd name="connsiteX58305" fmla="*/ 7027099 w 12184637"/>
              <a:gd name="connsiteY58305" fmla="*/ 4547337 h 4608812"/>
              <a:gd name="connsiteX58306" fmla="*/ 7032694 w 12184637"/>
              <a:gd name="connsiteY58306" fmla="*/ 4552785 h 4608812"/>
              <a:gd name="connsiteX58307" fmla="*/ 7032841 w 12184637"/>
              <a:gd name="connsiteY58307" fmla="*/ 4552785 h 4608812"/>
              <a:gd name="connsiteX58308" fmla="*/ 7091004 w 12184637"/>
              <a:gd name="connsiteY58308" fmla="*/ 4551165 h 4608812"/>
              <a:gd name="connsiteX58309" fmla="*/ 7145558 w 12184637"/>
              <a:gd name="connsiteY58309" fmla="*/ 4545202 h 4608812"/>
              <a:gd name="connsiteX58310" fmla="*/ 7150491 w 12184637"/>
              <a:gd name="connsiteY58310" fmla="*/ 4539091 h 4608812"/>
              <a:gd name="connsiteX58311" fmla="*/ 7144381 w 12184637"/>
              <a:gd name="connsiteY58311" fmla="*/ 4534158 h 4608812"/>
              <a:gd name="connsiteX58312" fmla="*/ 7089825 w 12184637"/>
              <a:gd name="connsiteY58312" fmla="*/ 4540122 h 4608812"/>
              <a:gd name="connsiteX58313" fmla="*/ 7084893 w 12184637"/>
              <a:gd name="connsiteY58313" fmla="*/ 4546233 h 4608812"/>
              <a:gd name="connsiteX58314" fmla="*/ 7090488 w 12184637"/>
              <a:gd name="connsiteY58314" fmla="*/ 4551165 h 4608812"/>
              <a:gd name="connsiteX58315" fmla="*/ 7091004 w 12184637"/>
              <a:gd name="connsiteY58315" fmla="*/ 4551165 h 4608812"/>
              <a:gd name="connsiteX58316" fmla="*/ 7145117 w 12184637"/>
              <a:gd name="connsiteY58316" fmla="*/ 4545202 h 4608812"/>
              <a:gd name="connsiteX58317" fmla="*/ 7294572 w 12184637"/>
              <a:gd name="connsiteY58317" fmla="*/ 4540416 h 4608812"/>
              <a:gd name="connsiteX58318" fmla="*/ 7299946 w 12184637"/>
              <a:gd name="connsiteY58318" fmla="*/ 4534674 h 4608812"/>
              <a:gd name="connsiteX58319" fmla="*/ 7294351 w 12184637"/>
              <a:gd name="connsiteY58319" fmla="*/ 4529299 h 4608812"/>
              <a:gd name="connsiteX58320" fmla="*/ 7294204 w 12184637"/>
              <a:gd name="connsiteY58320" fmla="*/ 4529299 h 4608812"/>
              <a:gd name="connsiteX58321" fmla="*/ 7144749 w 12184637"/>
              <a:gd name="connsiteY58321" fmla="*/ 4534085 h 4608812"/>
              <a:gd name="connsiteX58322" fmla="*/ 7139374 w 12184637"/>
              <a:gd name="connsiteY58322" fmla="*/ 4539827 h 4608812"/>
              <a:gd name="connsiteX58323" fmla="*/ 7144969 w 12184637"/>
              <a:gd name="connsiteY58323" fmla="*/ 4545202 h 4608812"/>
              <a:gd name="connsiteX58324" fmla="*/ 7145117 w 12184637"/>
              <a:gd name="connsiteY58324" fmla="*/ 4545202 h 4608812"/>
              <a:gd name="connsiteX58325" fmla="*/ 7295455 w 12184637"/>
              <a:gd name="connsiteY58325" fmla="*/ 4540269 h 4608812"/>
              <a:gd name="connsiteX58326" fmla="*/ 7347728 w 12184637"/>
              <a:gd name="connsiteY58326" fmla="*/ 4530403 h 4608812"/>
              <a:gd name="connsiteX58327" fmla="*/ 7352145 w 12184637"/>
              <a:gd name="connsiteY58327" fmla="*/ 4523924 h 4608812"/>
              <a:gd name="connsiteX58328" fmla="*/ 7345666 w 12184637"/>
              <a:gd name="connsiteY58328" fmla="*/ 4519507 h 4608812"/>
              <a:gd name="connsiteX58329" fmla="*/ 7293394 w 12184637"/>
              <a:gd name="connsiteY58329" fmla="*/ 4529373 h 4608812"/>
              <a:gd name="connsiteX58330" fmla="*/ 7288977 w 12184637"/>
              <a:gd name="connsiteY58330" fmla="*/ 4535852 h 4608812"/>
              <a:gd name="connsiteX58331" fmla="*/ 7294498 w 12184637"/>
              <a:gd name="connsiteY58331" fmla="*/ 4540416 h 4608812"/>
              <a:gd name="connsiteX58332" fmla="*/ 7295455 w 12184637"/>
              <a:gd name="connsiteY58332" fmla="*/ 4540269 h 4608812"/>
              <a:gd name="connsiteX58333" fmla="*/ 7348096 w 12184637"/>
              <a:gd name="connsiteY58333" fmla="*/ 4530330 h 4608812"/>
              <a:gd name="connsiteX58334" fmla="*/ 7399411 w 12184637"/>
              <a:gd name="connsiteY58334" fmla="*/ 4517225 h 4608812"/>
              <a:gd name="connsiteX58335" fmla="*/ 7403461 w 12184637"/>
              <a:gd name="connsiteY58335" fmla="*/ 4510452 h 4608812"/>
              <a:gd name="connsiteX58336" fmla="*/ 7396687 w 12184637"/>
              <a:gd name="connsiteY58336" fmla="*/ 4506403 h 4608812"/>
              <a:gd name="connsiteX58337" fmla="*/ 7345372 w 12184637"/>
              <a:gd name="connsiteY58337" fmla="*/ 4519507 h 4608812"/>
              <a:gd name="connsiteX58338" fmla="*/ 7341323 w 12184637"/>
              <a:gd name="connsiteY58338" fmla="*/ 4526280 h 4608812"/>
              <a:gd name="connsiteX58339" fmla="*/ 7346771 w 12184637"/>
              <a:gd name="connsiteY58339" fmla="*/ 4530477 h 4608812"/>
              <a:gd name="connsiteX58340" fmla="*/ 7348096 w 12184637"/>
              <a:gd name="connsiteY58340" fmla="*/ 4530330 h 4608812"/>
              <a:gd name="connsiteX58341" fmla="*/ 7399632 w 12184637"/>
              <a:gd name="connsiteY58341" fmla="*/ 4517151 h 4608812"/>
              <a:gd name="connsiteX58342" fmla="*/ 7451389 w 12184637"/>
              <a:gd name="connsiteY58342" fmla="*/ 4501838 h 4608812"/>
              <a:gd name="connsiteX58343" fmla="*/ 7455144 w 12184637"/>
              <a:gd name="connsiteY58343" fmla="*/ 4494917 h 4608812"/>
              <a:gd name="connsiteX58344" fmla="*/ 7448223 w 12184637"/>
              <a:gd name="connsiteY58344" fmla="*/ 4491163 h 4608812"/>
              <a:gd name="connsiteX58345" fmla="*/ 7396466 w 12184637"/>
              <a:gd name="connsiteY58345" fmla="*/ 4506476 h 4608812"/>
              <a:gd name="connsiteX58346" fmla="*/ 7392711 w 12184637"/>
              <a:gd name="connsiteY58346" fmla="*/ 4513396 h 4608812"/>
              <a:gd name="connsiteX58347" fmla="*/ 7398086 w 12184637"/>
              <a:gd name="connsiteY58347" fmla="*/ 4517372 h 4608812"/>
              <a:gd name="connsiteX58348" fmla="*/ 7399632 w 12184637"/>
              <a:gd name="connsiteY58348" fmla="*/ 4517151 h 4608812"/>
              <a:gd name="connsiteX58349" fmla="*/ 7451316 w 12184637"/>
              <a:gd name="connsiteY58349" fmla="*/ 4501911 h 4608812"/>
              <a:gd name="connsiteX58350" fmla="*/ 7508152 w 12184637"/>
              <a:gd name="connsiteY58350" fmla="*/ 4485420 h 4608812"/>
              <a:gd name="connsiteX58351" fmla="*/ 7511981 w 12184637"/>
              <a:gd name="connsiteY58351" fmla="*/ 4478499 h 4608812"/>
              <a:gd name="connsiteX58352" fmla="*/ 7505060 w 12184637"/>
              <a:gd name="connsiteY58352" fmla="*/ 4474671 h 4608812"/>
              <a:gd name="connsiteX58353" fmla="*/ 7448223 w 12184637"/>
              <a:gd name="connsiteY58353" fmla="*/ 4491163 h 4608812"/>
              <a:gd name="connsiteX58354" fmla="*/ 7444395 w 12184637"/>
              <a:gd name="connsiteY58354" fmla="*/ 4498083 h 4608812"/>
              <a:gd name="connsiteX58355" fmla="*/ 7449769 w 12184637"/>
              <a:gd name="connsiteY58355" fmla="*/ 4502132 h 4608812"/>
              <a:gd name="connsiteX58356" fmla="*/ 7451316 w 12184637"/>
              <a:gd name="connsiteY58356" fmla="*/ 4501911 h 4608812"/>
              <a:gd name="connsiteX58357" fmla="*/ 7508226 w 12184637"/>
              <a:gd name="connsiteY58357" fmla="*/ 4485420 h 4608812"/>
              <a:gd name="connsiteX58358" fmla="*/ 7566021 w 12184637"/>
              <a:gd name="connsiteY58358" fmla="*/ 4468854 h 4608812"/>
              <a:gd name="connsiteX58359" fmla="*/ 7569849 w 12184637"/>
              <a:gd name="connsiteY58359" fmla="*/ 4461934 h 4608812"/>
              <a:gd name="connsiteX58360" fmla="*/ 7562928 w 12184637"/>
              <a:gd name="connsiteY58360" fmla="*/ 4458106 h 4608812"/>
              <a:gd name="connsiteX58361" fmla="*/ 7505134 w 12184637"/>
              <a:gd name="connsiteY58361" fmla="*/ 4474671 h 4608812"/>
              <a:gd name="connsiteX58362" fmla="*/ 7501306 w 12184637"/>
              <a:gd name="connsiteY58362" fmla="*/ 4481591 h 4608812"/>
              <a:gd name="connsiteX58363" fmla="*/ 7506680 w 12184637"/>
              <a:gd name="connsiteY58363" fmla="*/ 4485641 h 4608812"/>
              <a:gd name="connsiteX58364" fmla="*/ 7508226 w 12184637"/>
              <a:gd name="connsiteY58364" fmla="*/ 4485420 h 4608812"/>
              <a:gd name="connsiteX58365" fmla="*/ 7565652 w 12184637"/>
              <a:gd name="connsiteY58365" fmla="*/ 4468928 h 4608812"/>
              <a:gd name="connsiteX58366" fmla="*/ 7596574 w 12184637"/>
              <a:gd name="connsiteY58366" fmla="*/ 4462008 h 4608812"/>
              <a:gd name="connsiteX58367" fmla="*/ 7600771 w 12184637"/>
              <a:gd name="connsiteY58367" fmla="*/ 4455381 h 4608812"/>
              <a:gd name="connsiteX58368" fmla="*/ 7594144 w 12184637"/>
              <a:gd name="connsiteY58368" fmla="*/ 4451185 h 4608812"/>
              <a:gd name="connsiteX58369" fmla="*/ 7563223 w 12184637"/>
              <a:gd name="connsiteY58369" fmla="*/ 4458106 h 4608812"/>
              <a:gd name="connsiteX58370" fmla="*/ 7559026 w 12184637"/>
              <a:gd name="connsiteY58370" fmla="*/ 4464732 h 4608812"/>
              <a:gd name="connsiteX58371" fmla="*/ 7564474 w 12184637"/>
              <a:gd name="connsiteY58371" fmla="*/ 4469076 h 4608812"/>
              <a:gd name="connsiteX58372" fmla="*/ 7565652 w 12184637"/>
              <a:gd name="connsiteY58372" fmla="*/ 4468928 h 4608812"/>
              <a:gd name="connsiteX58373" fmla="*/ 7596795 w 12184637"/>
              <a:gd name="connsiteY58373" fmla="*/ 4461934 h 4608812"/>
              <a:gd name="connsiteX58374" fmla="*/ 7603421 w 12184637"/>
              <a:gd name="connsiteY58374" fmla="*/ 4460241 h 4608812"/>
              <a:gd name="connsiteX58375" fmla="*/ 7607471 w 12184637"/>
              <a:gd name="connsiteY58375" fmla="*/ 4453467 h 4608812"/>
              <a:gd name="connsiteX58376" fmla="*/ 7600697 w 12184637"/>
              <a:gd name="connsiteY58376" fmla="*/ 4449418 h 4608812"/>
              <a:gd name="connsiteX58377" fmla="*/ 7594071 w 12184637"/>
              <a:gd name="connsiteY58377" fmla="*/ 4451111 h 4608812"/>
              <a:gd name="connsiteX58378" fmla="*/ 7590022 w 12184637"/>
              <a:gd name="connsiteY58378" fmla="*/ 4457885 h 4608812"/>
              <a:gd name="connsiteX58379" fmla="*/ 7595470 w 12184637"/>
              <a:gd name="connsiteY58379" fmla="*/ 4462081 h 4608812"/>
              <a:gd name="connsiteX58380" fmla="*/ 7596795 w 12184637"/>
              <a:gd name="connsiteY58380" fmla="*/ 4461934 h 4608812"/>
              <a:gd name="connsiteX58381" fmla="*/ 7603568 w 12184637"/>
              <a:gd name="connsiteY58381" fmla="*/ 4460241 h 4608812"/>
              <a:gd name="connsiteX58382" fmla="*/ 7625508 w 12184637"/>
              <a:gd name="connsiteY58382" fmla="*/ 4453982 h 4608812"/>
              <a:gd name="connsiteX58383" fmla="*/ 7629336 w 12184637"/>
              <a:gd name="connsiteY58383" fmla="*/ 4447062 h 4608812"/>
              <a:gd name="connsiteX58384" fmla="*/ 7622415 w 12184637"/>
              <a:gd name="connsiteY58384" fmla="*/ 4443234 h 4608812"/>
              <a:gd name="connsiteX58385" fmla="*/ 7600476 w 12184637"/>
              <a:gd name="connsiteY58385" fmla="*/ 4449492 h 4608812"/>
              <a:gd name="connsiteX58386" fmla="*/ 7596647 w 12184637"/>
              <a:gd name="connsiteY58386" fmla="*/ 4456412 h 4608812"/>
              <a:gd name="connsiteX58387" fmla="*/ 7602023 w 12184637"/>
              <a:gd name="connsiteY58387" fmla="*/ 4460461 h 4608812"/>
              <a:gd name="connsiteX58388" fmla="*/ 7603568 w 12184637"/>
              <a:gd name="connsiteY58388" fmla="*/ 4460241 h 4608812"/>
              <a:gd name="connsiteX58389" fmla="*/ 7625139 w 12184637"/>
              <a:gd name="connsiteY58389" fmla="*/ 4454056 h 4608812"/>
              <a:gd name="connsiteX58390" fmla="*/ 7638392 w 12184637"/>
              <a:gd name="connsiteY58390" fmla="*/ 4451332 h 4608812"/>
              <a:gd name="connsiteX58391" fmla="*/ 7642735 w 12184637"/>
              <a:gd name="connsiteY58391" fmla="*/ 4444780 h 4608812"/>
              <a:gd name="connsiteX58392" fmla="*/ 7636183 w 12184637"/>
              <a:gd name="connsiteY58392" fmla="*/ 4440436 h 4608812"/>
              <a:gd name="connsiteX58393" fmla="*/ 7622931 w 12184637"/>
              <a:gd name="connsiteY58393" fmla="*/ 4443160 h 4608812"/>
              <a:gd name="connsiteX58394" fmla="*/ 7618588 w 12184637"/>
              <a:gd name="connsiteY58394" fmla="*/ 4449713 h 4608812"/>
              <a:gd name="connsiteX58395" fmla="*/ 7624109 w 12184637"/>
              <a:gd name="connsiteY58395" fmla="*/ 4454130 h 4608812"/>
              <a:gd name="connsiteX58396" fmla="*/ 7625139 w 12184637"/>
              <a:gd name="connsiteY58396" fmla="*/ 4454056 h 4608812"/>
              <a:gd name="connsiteX58397" fmla="*/ 7638613 w 12184637"/>
              <a:gd name="connsiteY58397" fmla="*/ 4451258 h 4608812"/>
              <a:gd name="connsiteX58398" fmla="*/ 7643104 w 12184637"/>
              <a:gd name="connsiteY58398" fmla="*/ 4444780 h 4608812"/>
              <a:gd name="connsiteX58399" fmla="*/ 7636625 w 12184637"/>
              <a:gd name="connsiteY58399" fmla="*/ 4440289 h 4608812"/>
              <a:gd name="connsiteX58400" fmla="*/ 7636330 w 12184637"/>
              <a:gd name="connsiteY58400" fmla="*/ 4440362 h 4608812"/>
              <a:gd name="connsiteX58401" fmla="*/ 7631987 w 12184637"/>
              <a:gd name="connsiteY58401" fmla="*/ 4446841 h 4608812"/>
              <a:gd name="connsiteX58402" fmla="*/ 7637656 w 12184637"/>
              <a:gd name="connsiteY58402" fmla="*/ 4451332 h 4608812"/>
              <a:gd name="connsiteX58403" fmla="*/ 7638613 w 12184637"/>
              <a:gd name="connsiteY58403" fmla="*/ 4451258 h 4608812"/>
              <a:gd name="connsiteX58404" fmla="*/ 7638539 w 12184637"/>
              <a:gd name="connsiteY58404" fmla="*/ 4451258 h 4608812"/>
              <a:gd name="connsiteX58405" fmla="*/ 7686909 w 12184637"/>
              <a:gd name="connsiteY58405" fmla="*/ 4442866 h 4608812"/>
              <a:gd name="connsiteX58406" fmla="*/ 7691474 w 12184637"/>
              <a:gd name="connsiteY58406" fmla="*/ 4436387 h 4608812"/>
              <a:gd name="connsiteX58407" fmla="*/ 7684995 w 12184637"/>
              <a:gd name="connsiteY58407" fmla="*/ 4431822 h 4608812"/>
              <a:gd name="connsiteX58408" fmla="*/ 7636625 w 12184637"/>
              <a:gd name="connsiteY58408" fmla="*/ 4440215 h 4608812"/>
              <a:gd name="connsiteX58409" fmla="*/ 7632060 w 12184637"/>
              <a:gd name="connsiteY58409" fmla="*/ 4446694 h 4608812"/>
              <a:gd name="connsiteX58410" fmla="*/ 7637582 w 12184637"/>
              <a:gd name="connsiteY58410" fmla="*/ 4451332 h 4608812"/>
              <a:gd name="connsiteX58411" fmla="*/ 7638539 w 12184637"/>
              <a:gd name="connsiteY58411" fmla="*/ 4451258 h 4608812"/>
              <a:gd name="connsiteX58412" fmla="*/ 7686763 w 12184637"/>
              <a:gd name="connsiteY58412" fmla="*/ 4442939 h 4608812"/>
              <a:gd name="connsiteX58413" fmla="*/ 7752287 w 12184637"/>
              <a:gd name="connsiteY58413" fmla="*/ 4432779 h 4608812"/>
              <a:gd name="connsiteX58414" fmla="*/ 7756925 w 12184637"/>
              <a:gd name="connsiteY58414" fmla="*/ 4426447 h 4608812"/>
              <a:gd name="connsiteX58415" fmla="*/ 7750594 w 12184637"/>
              <a:gd name="connsiteY58415" fmla="*/ 4421809 h 4608812"/>
              <a:gd name="connsiteX58416" fmla="*/ 7685069 w 12184637"/>
              <a:gd name="connsiteY58416" fmla="*/ 4431969 h 4608812"/>
              <a:gd name="connsiteX58417" fmla="*/ 7680430 w 12184637"/>
              <a:gd name="connsiteY58417" fmla="*/ 4438301 h 4608812"/>
              <a:gd name="connsiteX58418" fmla="*/ 7685952 w 12184637"/>
              <a:gd name="connsiteY58418" fmla="*/ 4443013 h 4608812"/>
              <a:gd name="connsiteX58419" fmla="*/ 7686763 w 12184637"/>
              <a:gd name="connsiteY58419" fmla="*/ 4442939 h 4608812"/>
              <a:gd name="connsiteX58420" fmla="*/ 7804339 w 12184637"/>
              <a:gd name="connsiteY58420" fmla="*/ 4428877 h 4608812"/>
              <a:gd name="connsiteX58421" fmla="*/ 7798965 w 12184637"/>
              <a:gd name="connsiteY58421" fmla="*/ 4423135 h 4608812"/>
              <a:gd name="connsiteX58422" fmla="*/ 7751624 w 12184637"/>
              <a:gd name="connsiteY58422" fmla="*/ 4421736 h 4608812"/>
              <a:gd name="connsiteX58423" fmla="*/ 7745882 w 12184637"/>
              <a:gd name="connsiteY58423" fmla="*/ 4427110 h 4608812"/>
              <a:gd name="connsiteX58424" fmla="*/ 7751256 w 12184637"/>
              <a:gd name="connsiteY58424" fmla="*/ 4432853 h 4608812"/>
              <a:gd name="connsiteX58425" fmla="*/ 7798596 w 12184637"/>
              <a:gd name="connsiteY58425" fmla="*/ 4434251 h 4608812"/>
              <a:gd name="connsiteX58426" fmla="*/ 7798817 w 12184637"/>
              <a:gd name="connsiteY58426" fmla="*/ 4434251 h 4608812"/>
              <a:gd name="connsiteX58427" fmla="*/ 7804339 w 12184637"/>
              <a:gd name="connsiteY58427" fmla="*/ 4428877 h 4608812"/>
              <a:gd name="connsiteX58428" fmla="*/ 7860145 w 12184637"/>
              <a:gd name="connsiteY58428" fmla="*/ 4436829 h 4608812"/>
              <a:gd name="connsiteX58429" fmla="*/ 7855359 w 12184637"/>
              <a:gd name="connsiteY58429" fmla="*/ 4430570 h 4608812"/>
              <a:gd name="connsiteX58430" fmla="*/ 7799479 w 12184637"/>
              <a:gd name="connsiteY58430" fmla="*/ 4423208 h 4608812"/>
              <a:gd name="connsiteX58431" fmla="*/ 7793222 w 12184637"/>
              <a:gd name="connsiteY58431" fmla="*/ 4427994 h 4608812"/>
              <a:gd name="connsiteX58432" fmla="*/ 7798007 w 12184637"/>
              <a:gd name="connsiteY58432" fmla="*/ 4434251 h 4608812"/>
              <a:gd name="connsiteX58433" fmla="*/ 7853887 w 12184637"/>
              <a:gd name="connsiteY58433" fmla="*/ 4441614 h 4608812"/>
              <a:gd name="connsiteX58434" fmla="*/ 7854697 w 12184637"/>
              <a:gd name="connsiteY58434" fmla="*/ 4441688 h 4608812"/>
              <a:gd name="connsiteX58435" fmla="*/ 7860145 w 12184637"/>
              <a:gd name="connsiteY58435" fmla="*/ 4436829 h 4608812"/>
              <a:gd name="connsiteX58436" fmla="*/ 7898208 w 12184637"/>
              <a:gd name="connsiteY58436" fmla="*/ 4441835 h 4608812"/>
              <a:gd name="connsiteX58437" fmla="*/ 7893423 w 12184637"/>
              <a:gd name="connsiteY58437" fmla="*/ 4435577 h 4608812"/>
              <a:gd name="connsiteX58438" fmla="*/ 7855286 w 12184637"/>
              <a:gd name="connsiteY58438" fmla="*/ 4430497 h 4608812"/>
              <a:gd name="connsiteX58439" fmla="*/ 7849028 w 12184637"/>
              <a:gd name="connsiteY58439" fmla="*/ 4435282 h 4608812"/>
              <a:gd name="connsiteX58440" fmla="*/ 7853813 w 12184637"/>
              <a:gd name="connsiteY58440" fmla="*/ 4441541 h 4608812"/>
              <a:gd name="connsiteX58441" fmla="*/ 7891951 w 12184637"/>
              <a:gd name="connsiteY58441" fmla="*/ 4446620 h 4608812"/>
              <a:gd name="connsiteX58442" fmla="*/ 7892760 w 12184637"/>
              <a:gd name="connsiteY58442" fmla="*/ 4446694 h 4608812"/>
              <a:gd name="connsiteX58443" fmla="*/ 7898208 w 12184637"/>
              <a:gd name="connsiteY58443" fmla="*/ 4441835 h 4608812"/>
              <a:gd name="connsiteX58444" fmla="*/ 7970359 w 12184637"/>
              <a:gd name="connsiteY58444" fmla="*/ 4445295 h 4608812"/>
              <a:gd name="connsiteX58445" fmla="*/ 7965058 w 12184637"/>
              <a:gd name="connsiteY58445" fmla="*/ 4439405 h 4608812"/>
              <a:gd name="connsiteX58446" fmla="*/ 7892981 w 12184637"/>
              <a:gd name="connsiteY58446" fmla="*/ 4435577 h 4608812"/>
              <a:gd name="connsiteX58447" fmla="*/ 7887091 w 12184637"/>
              <a:gd name="connsiteY58447" fmla="*/ 4440878 h 4608812"/>
              <a:gd name="connsiteX58448" fmla="*/ 7892392 w 12184637"/>
              <a:gd name="connsiteY58448" fmla="*/ 4446768 h 4608812"/>
              <a:gd name="connsiteX58449" fmla="*/ 7964469 w 12184637"/>
              <a:gd name="connsiteY58449" fmla="*/ 4450596 h 4608812"/>
              <a:gd name="connsiteX58450" fmla="*/ 7964837 w 12184637"/>
              <a:gd name="connsiteY58450" fmla="*/ 4450596 h 4608812"/>
              <a:gd name="connsiteX58451" fmla="*/ 7970359 w 12184637"/>
              <a:gd name="connsiteY58451" fmla="*/ 4445295 h 4608812"/>
              <a:gd name="connsiteX58452" fmla="*/ 7965058 w 12184637"/>
              <a:gd name="connsiteY58452" fmla="*/ 4450522 h 4608812"/>
              <a:gd name="connsiteX58453" fmla="*/ 8037650 w 12184637"/>
              <a:gd name="connsiteY58453" fmla="*/ 4446915 h 4608812"/>
              <a:gd name="connsiteX58454" fmla="*/ 8042951 w 12184637"/>
              <a:gd name="connsiteY58454" fmla="*/ 4441098 h 4608812"/>
              <a:gd name="connsiteX58455" fmla="*/ 8037135 w 12184637"/>
              <a:gd name="connsiteY58455" fmla="*/ 4435798 h 4608812"/>
              <a:gd name="connsiteX58456" fmla="*/ 7964543 w 12184637"/>
              <a:gd name="connsiteY58456" fmla="*/ 4439405 h 4608812"/>
              <a:gd name="connsiteX58457" fmla="*/ 7959241 w 12184637"/>
              <a:gd name="connsiteY58457" fmla="*/ 4445222 h 4608812"/>
              <a:gd name="connsiteX58458" fmla="*/ 7964837 w 12184637"/>
              <a:gd name="connsiteY58458" fmla="*/ 4450522 h 4608812"/>
              <a:gd name="connsiteX58459" fmla="*/ 7965058 w 12184637"/>
              <a:gd name="connsiteY58459" fmla="*/ 4450522 h 4608812"/>
              <a:gd name="connsiteX58460" fmla="*/ 8037798 w 12184637"/>
              <a:gd name="connsiteY58460" fmla="*/ 4446915 h 4608812"/>
              <a:gd name="connsiteX58461" fmla="*/ 8177313 w 12184637"/>
              <a:gd name="connsiteY58461" fmla="*/ 4436829 h 4608812"/>
              <a:gd name="connsiteX58462" fmla="*/ 8182467 w 12184637"/>
              <a:gd name="connsiteY58462" fmla="*/ 4430865 h 4608812"/>
              <a:gd name="connsiteX58463" fmla="*/ 8176504 w 12184637"/>
              <a:gd name="connsiteY58463" fmla="*/ 4425711 h 4608812"/>
              <a:gd name="connsiteX58464" fmla="*/ 8036988 w 12184637"/>
              <a:gd name="connsiteY58464" fmla="*/ 4435798 h 4608812"/>
              <a:gd name="connsiteX58465" fmla="*/ 8031835 w 12184637"/>
              <a:gd name="connsiteY58465" fmla="*/ 4441761 h 4608812"/>
              <a:gd name="connsiteX58466" fmla="*/ 8037429 w 12184637"/>
              <a:gd name="connsiteY58466" fmla="*/ 4446915 h 4608812"/>
              <a:gd name="connsiteX58467" fmla="*/ 8037798 w 12184637"/>
              <a:gd name="connsiteY58467" fmla="*/ 4446915 h 4608812"/>
              <a:gd name="connsiteX58468" fmla="*/ 8177977 w 12184637"/>
              <a:gd name="connsiteY58468" fmla="*/ 4436681 h 4608812"/>
              <a:gd name="connsiteX58469" fmla="*/ 8252704 w 12184637"/>
              <a:gd name="connsiteY58469" fmla="*/ 4421662 h 4608812"/>
              <a:gd name="connsiteX58470" fmla="*/ 8257048 w 12184637"/>
              <a:gd name="connsiteY58470" fmla="*/ 4415110 h 4608812"/>
              <a:gd name="connsiteX58471" fmla="*/ 8250495 w 12184637"/>
              <a:gd name="connsiteY58471" fmla="*/ 4410766 h 4608812"/>
              <a:gd name="connsiteX58472" fmla="*/ 8175768 w 12184637"/>
              <a:gd name="connsiteY58472" fmla="*/ 4425785 h 4608812"/>
              <a:gd name="connsiteX58473" fmla="*/ 8171424 w 12184637"/>
              <a:gd name="connsiteY58473" fmla="*/ 4432338 h 4608812"/>
              <a:gd name="connsiteX58474" fmla="*/ 8176946 w 12184637"/>
              <a:gd name="connsiteY58474" fmla="*/ 4436829 h 4608812"/>
              <a:gd name="connsiteX58475" fmla="*/ 8177977 w 12184637"/>
              <a:gd name="connsiteY58475" fmla="*/ 4436681 h 4608812"/>
              <a:gd name="connsiteX58476" fmla="*/ 8253808 w 12184637"/>
              <a:gd name="connsiteY58476" fmla="*/ 4421367 h 4608812"/>
              <a:gd name="connsiteX58477" fmla="*/ 8330524 w 12184637"/>
              <a:gd name="connsiteY58477" fmla="*/ 4388679 h 4608812"/>
              <a:gd name="connsiteX58478" fmla="*/ 8333469 w 12184637"/>
              <a:gd name="connsiteY58478" fmla="*/ 4381390 h 4608812"/>
              <a:gd name="connsiteX58479" fmla="*/ 8326180 w 12184637"/>
              <a:gd name="connsiteY58479" fmla="*/ 4378445 h 4608812"/>
              <a:gd name="connsiteX58480" fmla="*/ 8249464 w 12184637"/>
              <a:gd name="connsiteY58480" fmla="*/ 4411134 h 4608812"/>
              <a:gd name="connsiteX58481" fmla="*/ 8246519 w 12184637"/>
              <a:gd name="connsiteY58481" fmla="*/ 4418423 h 4608812"/>
              <a:gd name="connsiteX58482" fmla="*/ 8251673 w 12184637"/>
              <a:gd name="connsiteY58482" fmla="*/ 4421809 h 4608812"/>
              <a:gd name="connsiteX58483" fmla="*/ 8253808 w 12184637"/>
              <a:gd name="connsiteY58483" fmla="*/ 4421367 h 4608812"/>
              <a:gd name="connsiteX58484" fmla="*/ 8329861 w 12184637"/>
              <a:gd name="connsiteY58484" fmla="*/ 4388900 h 4608812"/>
              <a:gd name="connsiteX58485" fmla="*/ 8463707 w 12184637"/>
              <a:gd name="connsiteY58485" fmla="*/ 4351941 h 4608812"/>
              <a:gd name="connsiteX58486" fmla="*/ 8467610 w 12184637"/>
              <a:gd name="connsiteY58486" fmla="*/ 4345094 h 4608812"/>
              <a:gd name="connsiteX58487" fmla="*/ 8460762 w 12184637"/>
              <a:gd name="connsiteY58487" fmla="*/ 4341192 h 4608812"/>
              <a:gd name="connsiteX58488" fmla="*/ 8326916 w 12184637"/>
              <a:gd name="connsiteY58488" fmla="*/ 4378151 h 4608812"/>
              <a:gd name="connsiteX58489" fmla="*/ 8323014 w 12184637"/>
              <a:gd name="connsiteY58489" fmla="*/ 4384998 h 4608812"/>
              <a:gd name="connsiteX58490" fmla="*/ 8328388 w 12184637"/>
              <a:gd name="connsiteY58490" fmla="*/ 4389120 h 4608812"/>
              <a:gd name="connsiteX58491" fmla="*/ 8329861 w 12184637"/>
              <a:gd name="connsiteY58491" fmla="*/ 4388900 h 4608812"/>
              <a:gd name="connsiteX58492" fmla="*/ 8465254 w 12184637"/>
              <a:gd name="connsiteY58492" fmla="*/ 4351205 h 4608812"/>
              <a:gd name="connsiteX58493" fmla="*/ 8547491 w 12184637"/>
              <a:gd name="connsiteY58493" fmla="*/ 4298638 h 4608812"/>
              <a:gd name="connsiteX58494" fmla="*/ 8549184 w 12184637"/>
              <a:gd name="connsiteY58494" fmla="*/ 4290907 h 4608812"/>
              <a:gd name="connsiteX58495" fmla="*/ 8541454 w 12184637"/>
              <a:gd name="connsiteY58495" fmla="*/ 4289214 h 4608812"/>
              <a:gd name="connsiteX58496" fmla="*/ 8459217 w 12184637"/>
              <a:gd name="connsiteY58496" fmla="*/ 4341781 h 4608812"/>
              <a:gd name="connsiteX58497" fmla="*/ 8457523 w 12184637"/>
              <a:gd name="connsiteY58497" fmla="*/ 4349512 h 4608812"/>
              <a:gd name="connsiteX58498" fmla="*/ 8462235 w 12184637"/>
              <a:gd name="connsiteY58498" fmla="*/ 4352088 h 4608812"/>
              <a:gd name="connsiteX58499" fmla="*/ 8465254 w 12184637"/>
              <a:gd name="connsiteY58499" fmla="*/ 4351205 h 4608812"/>
              <a:gd name="connsiteX58500" fmla="*/ 8548227 w 12184637"/>
              <a:gd name="connsiteY58500" fmla="*/ 4298049 h 4608812"/>
              <a:gd name="connsiteX58501" fmla="*/ 8631642 w 12184637"/>
              <a:gd name="connsiteY58501" fmla="*/ 4220892 h 4608812"/>
              <a:gd name="connsiteX58502" fmla="*/ 8631936 w 12184637"/>
              <a:gd name="connsiteY58502" fmla="*/ 4213014 h 4608812"/>
              <a:gd name="connsiteX58503" fmla="*/ 8624059 w 12184637"/>
              <a:gd name="connsiteY58503" fmla="*/ 4212720 h 4608812"/>
              <a:gd name="connsiteX58504" fmla="*/ 8540644 w 12184637"/>
              <a:gd name="connsiteY58504" fmla="*/ 4289877 h 4608812"/>
              <a:gd name="connsiteX58505" fmla="*/ 8540349 w 12184637"/>
              <a:gd name="connsiteY58505" fmla="*/ 4297754 h 4608812"/>
              <a:gd name="connsiteX58506" fmla="*/ 8544473 w 12184637"/>
              <a:gd name="connsiteY58506" fmla="*/ 4299521 h 4608812"/>
              <a:gd name="connsiteX58507" fmla="*/ 8548227 w 12184637"/>
              <a:gd name="connsiteY58507" fmla="*/ 4298049 h 4608812"/>
              <a:gd name="connsiteX58508" fmla="*/ 8632231 w 12184637"/>
              <a:gd name="connsiteY58508" fmla="*/ 4220229 h 4608812"/>
              <a:gd name="connsiteX58509" fmla="*/ 8715647 w 12184637"/>
              <a:gd name="connsiteY58509" fmla="*/ 4115316 h 4608812"/>
              <a:gd name="connsiteX58510" fmla="*/ 8714762 w 12184637"/>
              <a:gd name="connsiteY58510" fmla="*/ 4107512 h 4608812"/>
              <a:gd name="connsiteX58511" fmla="*/ 8706959 w 12184637"/>
              <a:gd name="connsiteY58511" fmla="*/ 4108395 h 4608812"/>
              <a:gd name="connsiteX58512" fmla="*/ 8623544 w 12184637"/>
              <a:gd name="connsiteY58512" fmla="*/ 4213309 h 4608812"/>
              <a:gd name="connsiteX58513" fmla="*/ 8624427 w 12184637"/>
              <a:gd name="connsiteY58513" fmla="*/ 4221113 h 4608812"/>
              <a:gd name="connsiteX58514" fmla="*/ 8627961 w 12184637"/>
              <a:gd name="connsiteY58514" fmla="*/ 4222290 h 4608812"/>
              <a:gd name="connsiteX58515" fmla="*/ 8632231 w 12184637"/>
              <a:gd name="connsiteY58515" fmla="*/ 4220229 h 4608812"/>
              <a:gd name="connsiteX58516" fmla="*/ 8715941 w 12184637"/>
              <a:gd name="connsiteY58516" fmla="*/ 4114948 h 4608812"/>
              <a:gd name="connsiteX58517" fmla="*/ 8800313 w 12184637"/>
              <a:gd name="connsiteY58517" fmla="*/ 3987064 h 4608812"/>
              <a:gd name="connsiteX58518" fmla="*/ 8798767 w 12184637"/>
              <a:gd name="connsiteY58518" fmla="*/ 3979334 h 4608812"/>
              <a:gd name="connsiteX58519" fmla="*/ 8791037 w 12184637"/>
              <a:gd name="connsiteY58519" fmla="*/ 3980880 h 4608812"/>
              <a:gd name="connsiteX58520" fmla="*/ 8706664 w 12184637"/>
              <a:gd name="connsiteY58520" fmla="*/ 4108764 h 4608812"/>
              <a:gd name="connsiteX58521" fmla="*/ 8708211 w 12184637"/>
              <a:gd name="connsiteY58521" fmla="*/ 4116494 h 4608812"/>
              <a:gd name="connsiteX58522" fmla="*/ 8711302 w 12184637"/>
              <a:gd name="connsiteY58522" fmla="*/ 4117451 h 4608812"/>
              <a:gd name="connsiteX58523" fmla="*/ 8715941 w 12184637"/>
              <a:gd name="connsiteY58523" fmla="*/ 4114948 h 4608812"/>
              <a:gd name="connsiteX58524" fmla="*/ 8800386 w 12184637"/>
              <a:gd name="connsiteY58524" fmla="*/ 3986770 h 4608812"/>
              <a:gd name="connsiteX58525" fmla="*/ 8886821 w 12184637"/>
              <a:gd name="connsiteY58525" fmla="*/ 3840849 h 4608812"/>
              <a:gd name="connsiteX58526" fmla="*/ 8884833 w 12184637"/>
              <a:gd name="connsiteY58526" fmla="*/ 3833192 h 4608812"/>
              <a:gd name="connsiteX58527" fmla="*/ 8877176 w 12184637"/>
              <a:gd name="connsiteY58527" fmla="*/ 3835179 h 4608812"/>
              <a:gd name="connsiteX58528" fmla="*/ 8790742 w 12184637"/>
              <a:gd name="connsiteY58528" fmla="*/ 3981101 h 4608812"/>
              <a:gd name="connsiteX58529" fmla="*/ 8792730 w 12184637"/>
              <a:gd name="connsiteY58529" fmla="*/ 3988758 h 4608812"/>
              <a:gd name="connsiteX58530" fmla="*/ 8795601 w 12184637"/>
              <a:gd name="connsiteY58530" fmla="*/ 3989568 h 4608812"/>
              <a:gd name="connsiteX58531" fmla="*/ 8800386 w 12184637"/>
              <a:gd name="connsiteY58531" fmla="*/ 3986770 h 4608812"/>
              <a:gd name="connsiteX58532" fmla="*/ 8884243 w 12184637"/>
              <a:gd name="connsiteY58532" fmla="*/ 3843131 h 4608812"/>
              <a:gd name="connsiteX58533" fmla="*/ 9004397 w 12184637"/>
              <a:gd name="connsiteY58533" fmla="*/ 3792404 h 4608812"/>
              <a:gd name="connsiteX58534" fmla="*/ 9007342 w 12184637"/>
              <a:gd name="connsiteY58534" fmla="*/ 3785116 h 4608812"/>
              <a:gd name="connsiteX58535" fmla="*/ 9000052 w 12184637"/>
              <a:gd name="connsiteY58535" fmla="*/ 3782171 h 4608812"/>
              <a:gd name="connsiteX58536" fmla="*/ 8879900 w 12184637"/>
              <a:gd name="connsiteY58536" fmla="*/ 3832897 h 4608812"/>
              <a:gd name="connsiteX58537" fmla="*/ 8876954 w 12184637"/>
              <a:gd name="connsiteY58537" fmla="*/ 3840186 h 4608812"/>
              <a:gd name="connsiteX58538" fmla="*/ 8882109 w 12184637"/>
              <a:gd name="connsiteY58538" fmla="*/ 3843573 h 4608812"/>
              <a:gd name="connsiteX58539" fmla="*/ 8884243 w 12184637"/>
              <a:gd name="connsiteY58539" fmla="*/ 3843131 h 4608812"/>
              <a:gd name="connsiteX58540" fmla="*/ 9005574 w 12184637"/>
              <a:gd name="connsiteY58540" fmla="*/ 3791816 h 4608812"/>
              <a:gd name="connsiteX58541" fmla="*/ 9045699 w 12184637"/>
              <a:gd name="connsiteY58541" fmla="*/ 3761998 h 4608812"/>
              <a:gd name="connsiteX58542" fmla="*/ 9046804 w 12184637"/>
              <a:gd name="connsiteY58542" fmla="*/ 3754194 h 4608812"/>
              <a:gd name="connsiteX58543" fmla="*/ 9038999 w 12184637"/>
              <a:gd name="connsiteY58543" fmla="*/ 3753090 h 4608812"/>
              <a:gd name="connsiteX58544" fmla="*/ 8998875 w 12184637"/>
              <a:gd name="connsiteY58544" fmla="*/ 3782907 h 4608812"/>
              <a:gd name="connsiteX58545" fmla="*/ 8997770 w 12184637"/>
              <a:gd name="connsiteY58545" fmla="*/ 3790711 h 4608812"/>
              <a:gd name="connsiteX58546" fmla="*/ 9002261 w 12184637"/>
              <a:gd name="connsiteY58546" fmla="*/ 3792920 h 4608812"/>
              <a:gd name="connsiteX58547" fmla="*/ 9005574 w 12184637"/>
              <a:gd name="connsiteY58547" fmla="*/ 3791816 h 4608812"/>
              <a:gd name="connsiteX58548" fmla="*/ 9045699 w 12184637"/>
              <a:gd name="connsiteY58548" fmla="*/ 3761998 h 4608812"/>
              <a:gd name="connsiteX58549" fmla="*/ 9097383 w 12184637"/>
              <a:gd name="connsiteY58549" fmla="*/ 3723567 h 4608812"/>
              <a:gd name="connsiteX58550" fmla="*/ 9098560 w 12184637"/>
              <a:gd name="connsiteY58550" fmla="*/ 3715763 h 4608812"/>
              <a:gd name="connsiteX58551" fmla="*/ 9090756 w 12184637"/>
              <a:gd name="connsiteY58551" fmla="*/ 3714658 h 4608812"/>
              <a:gd name="connsiteX58552" fmla="*/ 9039073 w 12184637"/>
              <a:gd name="connsiteY58552" fmla="*/ 3753090 h 4608812"/>
              <a:gd name="connsiteX58553" fmla="*/ 9037895 w 12184637"/>
              <a:gd name="connsiteY58553" fmla="*/ 3760894 h 4608812"/>
              <a:gd name="connsiteX58554" fmla="*/ 9042386 w 12184637"/>
              <a:gd name="connsiteY58554" fmla="*/ 3763103 h 4608812"/>
              <a:gd name="connsiteX58555" fmla="*/ 9045699 w 12184637"/>
              <a:gd name="connsiteY58555" fmla="*/ 3761998 h 4608812"/>
              <a:gd name="connsiteX58556" fmla="*/ 9097824 w 12184637"/>
              <a:gd name="connsiteY58556" fmla="*/ 3723125 h 4608812"/>
              <a:gd name="connsiteX58557" fmla="*/ 9105260 w 12184637"/>
              <a:gd name="connsiteY58557" fmla="*/ 3716131 h 4608812"/>
              <a:gd name="connsiteX58558" fmla="*/ 9105555 w 12184637"/>
              <a:gd name="connsiteY58558" fmla="*/ 3708253 h 4608812"/>
              <a:gd name="connsiteX58559" fmla="*/ 9097677 w 12184637"/>
              <a:gd name="connsiteY58559" fmla="*/ 3707959 h 4608812"/>
              <a:gd name="connsiteX58560" fmla="*/ 9090241 w 12184637"/>
              <a:gd name="connsiteY58560" fmla="*/ 3714953 h 4608812"/>
              <a:gd name="connsiteX58561" fmla="*/ 9089947 w 12184637"/>
              <a:gd name="connsiteY58561" fmla="*/ 3722831 h 4608812"/>
              <a:gd name="connsiteX58562" fmla="*/ 9094069 w 12184637"/>
              <a:gd name="connsiteY58562" fmla="*/ 3724598 h 4608812"/>
              <a:gd name="connsiteX58563" fmla="*/ 9097824 w 12184637"/>
              <a:gd name="connsiteY58563" fmla="*/ 3723125 h 4608812"/>
              <a:gd name="connsiteX58564" fmla="*/ 9111665 w 12184637"/>
              <a:gd name="connsiteY58564" fmla="*/ 3712965 h 4608812"/>
              <a:gd name="connsiteX58565" fmla="*/ 9106586 w 12184637"/>
              <a:gd name="connsiteY58565" fmla="*/ 3706928 h 4608812"/>
              <a:gd name="connsiteX58566" fmla="*/ 9101947 w 12184637"/>
              <a:gd name="connsiteY58566" fmla="*/ 3706560 h 4608812"/>
              <a:gd name="connsiteX58567" fmla="*/ 9095910 w 12184637"/>
              <a:gd name="connsiteY58567" fmla="*/ 3711640 h 4608812"/>
              <a:gd name="connsiteX58568" fmla="*/ 9100990 w 12184637"/>
              <a:gd name="connsiteY58568" fmla="*/ 3717677 h 4608812"/>
              <a:gd name="connsiteX58569" fmla="*/ 9105628 w 12184637"/>
              <a:gd name="connsiteY58569" fmla="*/ 3718045 h 4608812"/>
              <a:gd name="connsiteX58570" fmla="*/ 9106143 w 12184637"/>
              <a:gd name="connsiteY58570" fmla="*/ 3718045 h 4608812"/>
              <a:gd name="connsiteX58571" fmla="*/ 9111665 w 12184637"/>
              <a:gd name="connsiteY58571" fmla="*/ 3712965 h 4608812"/>
              <a:gd name="connsiteX58572" fmla="*/ 9108646 w 12184637"/>
              <a:gd name="connsiteY58572" fmla="*/ 3717456 h 4608812"/>
              <a:gd name="connsiteX58573" fmla="*/ 9181902 w 12184637"/>
              <a:gd name="connsiteY58573" fmla="*/ 3679982 h 4608812"/>
              <a:gd name="connsiteX58574" fmla="*/ 9184331 w 12184637"/>
              <a:gd name="connsiteY58574" fmla="*/ 3672472 h 4608812"/>
              <a:gd name="connsiteX58575" fmla="*/ 9176822 w 12184637"/>
              <a:gd name="connsiteY58575" fmla="*/ 3670043 h 4608812"/>
              <a:gd name="connsiteX58576" fmla="*/ 9103567 w 12184637"/>
              <a:gd name="connsiteY58576" fmla="*/ 3707517 h 4608812"/>
              <a:gd name="connsiteX58577" fmla="*/ 9101138 w 12184637"/>
              <a:gd name="connsiteY58577" fmla="*/ 3715027 h 4608812"/>
              <a:gd name="connsiteX58578" fmla="*/ 9106143 w 12184637"/>
              <a:gd name="connsiteY58578" fmla="*/ 3718045 h 4608812"/>
              <a:gd name="connsiteX58579" fmla="*/ 9108646 w 12184637"/>
              <a:gd name="connsiteY58579" fmla="*/ 3717456 h 4608812"/>
              <a:gd name="connsiteX58580" fmla="*/ 9182123 w 12184637"/>
              <a:gd name="connsiteY58580" fmla="*/ 3679835 h 4608812"/>
              <a:gd name="connsiteX58581" fmla="*/ 9251918 w 12184637"/>
              <a:gd name="connsiteY58581" fmla="*/ 3640373 h 4608812"/>
              <a:gd name="connsiteX58582" fmla="*/ 9254052 w 12184637"/>
              <a:gd name="connsiteY58582" fmla="*/ 3632789 h 4608812"/>
              <a:gd name="connsiteX58583" fmla="*/ 9246470 w 12184637"/>
              <a:gd name="connsiteY58583" fmla="*/ 3630654 h 4608812"/>
              <a:gd name="connsiteX58584" fmla="*/ 9176675 w 12184637"/>
              <a:gd name="connsiteY58584" fmla="*/ 3670116 h 4608812"/>
              <a:gd name="connsiteX58585" fmla="*/ 9174540 w 12184637"/>
              <a:gd name="connsiteY58585" fmla="*/ 3677700 h 4608812"/>
              <a:gd name="connsiteX58586" fmla="*/ 9179399 w 12184637"/>
              <a:gd name="connsiteY58586" fmla="*/ 3680497 h 4608812"/>
              <a:gd name="connsiteX58587" fmla="*/ 9182123 w 12184637"/>
              <a:gd name="connsiteY58587" fmla="*/ 3679835 h 4608812"/>
              <a:gd name="connsiteX58588" fmla="*/ 9375458 w 12184637"/>
              <a:gd name="connsiteY58588" fmla="*/ 3697725 h 4608812"/>
              <a:gd name="connsiteX58589" fmla="*/ 9372880 w 12184637"/>
              <a:gd name="connsiteY58589" fmla="*/ 3690289 h 4608812"/>
              <a:gd name="connsiteX58590" fmla="*/ 9251549 w 12184637"/>
              <a:gd name="connsiteY58590" fmla="*/ 3630581 h 4608812"/>
              <a:gd name="connsiteX58591" fmla="*/ 9244113 w 12184637"/>
              <a:gd name="connsiteY58591" fmla="*/ 3633158 h 4608812"/>
              <a:gd name="connsiteX58592" fmla="*/ 9246690 w 12184637"/>
              <a:gd name="connsiteY58592" fmla="*/ 3640593 h 4608812"/>
              <a:gd name="connsiteX58593" fmla="*/ 9368022 w 12184637"/>
              <a:gd name="connsiteY58593" fmla="*/ 3700302 h 4608812"/>
              <a:gd name="connsiteX58594" fmla="*/ 9370525 w 12184637"/>
              <a:gd name="connsiteY58594" fmla="*/ 3700891 h 4608812"/>
              <a:gd name="connsiteX58595" fmla="*/ 9375458 w 12184637"/>
              <a:gd name="connsiteY58595" fmla="*/ 3697725 h 4608812"/>
              <a:gd name="connsiteX58596" fmla="*/ 9373470 w 12184637"/>
              <a:gd name="connsiteY58596" fmla="*/ 3699934 h 4608812"/>
              <a:gd name="connsiteX58597" fmla="*/ 9441791 w 12184637"/>
              <a:gd name="connsiteY58597" fmla="*/ 3655245 h 4608812"/>
              <a:gd name="connsiteX58598" fmla="*/ 9443412 w 12184637"/>
              <a:gd name="connsiteY58598" fmla="*/ 3647514 h 4608812"/>
              <a:gd name="connsiteX58599" fmla="*/ 9435681 w 12184637"/>
              <a:gd name="connsiteY58599" fmla="*/ 3645894 h 4608812"/>
              <a:gd name="connsiteX58600" fmla="*/ 9367358 w 12184637"/>
              <a:gd name="connsiteY58600" fmla="*/ 3690584 h 4608812"/>
              <a:gd name="connsiteX58601" fmla="*/ 9365739 w 12184637"/>
              <a:gd name="connsiteY58601" fmla="*/ 3698314 h 4608812"/>
              <a:gd name="connsiteX58602" fmla="*/ 9370451 w 12184637"/>
              <a:gd name="connsiteY58602" fmla="*/ 3700817 h 4608812"/>
              <a:gd name="connsiteX58603" fmla="*/ 9373470 w 12184637"/>
              <a:gd name="connsiteY58603" fmla="*/ 3699934 h 4608812"/>
              <a:gd name="connsiteX58604" fmla="*/ 9573503 w 12184637"/>
              <a:gd name="connsiteY58604" fmla="*/ 3694338 h 4608812"/>
              <a:gd name="connsiteX58605" fmla="*/ 9569896 w 12184637"/>
              <a:gd name="connsiteY58605" fmla="*/ 3687344 h 4608812"/>
              <a:gd name="connsiteX58606" fmla="*/ 9440467 w 12184637"/>
              <a:gd name="connsiteY58606" fmla="*/ 3645305 h 4608812"/>
              <a:gd name="connsiteX58607" fmla="*/ 9433473 w 12184637"/>
              <a:gd name="connsiteY58607" fmla="*/ 3648913 h 4608812"/>
              <a:gd name="connsiteX58608" fmla="*/ 9437080 w 12184637"/>
              <a:gd name="connsiteY58608" fmla="*/ 3655907 h 4608812"/>
              <a:gd name="connsiteX58609" fmla="*/ 9566509 w 12184637"/>
              <a:gd name="connsiteY58609" fmla="*/ 3697946 h 4608812"/>
              <a:gd name="connsiteX58610" fmla="*/ 9568276 w 12184637"/>
              <a:gd name="connsiteY58610" fmla="*/ 3698241 h 4608812"/>
              <a:gd name="connsiteX58611" fmla="*/ 9573503 w 12184637"/>
              <a:gd name="connsiteY58611" fmla="*/ 3694338 h 4608812"/>
              <a:gd name="connsiteX58612" fmla="*/ 9571516 w 12184637"/>
              <a:gd name="connsiteY58612" fmla="*/ 3697136 h 4608812"/>
              <a:gd name="connsiteX58613" fmla="*/ 9642342 w 12184637"/>
              <a:gd name="connsiteY58613" fmla="*/ 3644054 h 4608812"/>
              <a:gd name="connsiteX58614" fmla="*/ 9643445 w 12184637"/>
              <a:gd name="connsiteY58614" fmla="*/ 3636250 h 4608812"/>
              <a:gd name="connsiteX58615" fmla="*/ 9635642 w 12184637"/>
              <a:gd name="connsiteY58615" fmla="*/ 3635145 h 4608812"/>
              <a:gd name="connsiteX58616" fmla="*/ 9564816 w 12184637"/>
              <a:gd name="connsiteY58616" fmla="*/ 3688228 h 4608812"/>
              <a:gd name="connsiteX58617" fmla="*/ 9563712 w 12184637"/>
              <a:gd name="connsiteY58617" fmla="*/ 3696032 h 4608812"/>
              <a:gd name="connsiteX58618" fmla="*/ 9568203 w 12184637"/>
              <a:gd name="connsiteY58618" fmla="*/ 3698241 h 4608812"/>
              <a:gd name="connsiteX58619" fmla="*/ 9571516 w 12184637"/>
              <a:gd name="connsiteY58619" fmla="*/ 3697136 h 4608812"/>
              <a:gd name="connsiteX58620" fmla="*/ 9642857 w 12184637"/>
              <a:gd name="connsiteY58620" fmla="*/ 3643612 h 4608812"/>
              <a:gd name="connsiteX58621" fmla="*/ 9713093 w 12184637"/>
              <a:gd name="connsiteY58621" fmla="*/ 3576541 h 4608812"/>
              <a:gd name="connsiteX58622" fmla="*/ 9713241 w 12184637"/>
              <a:gd name="connsiteY58622" fmla="*/ 3568664 h 4608812"/>
              <a:gd name="connsiteX58623" fmla="*/ 9705363 w 12184637"/>
              <a:gd name="connsiteY58623" fmla="*/ 3568516 h 4608812"/>
              <a:gd name="connsiteX58624" fmla="*/ 9635126 w 12184637"/>
              <a:gd name="connsiteY58624" fmla="*/ 3635587 h 4608812"/>
              <a:gd name="connsiteX58625" fmla="*/ 9634979 w 12184637"/>
              <a:gd name="connsiteY58625" fmla="*/ 3643465 h 4608812"/>
              <a:gd name="connsiteX58626" fmla="*/ 9639028 w 12184637"/>
              <a:gd name="connsiteY58626" fmla="*/ 3645158 h 4608812"/>
              <a:gd name="connsiteX58627" fmla="*/ 9642857 w 12184637"/>
              <a:gd name="connsiteY58627" fmla="*/ 3643612 h 4608812"/>
              <a:gd name="connsiteX58628" fmla="*/ 9850547 w 12184637"/>
              <a:gd name="connsiteY58628" fmla="*/ 3595831 h 4608812"/>
              <a:gd name="connsiteX58629" fmla="*/ 9845983 w 12184637"/>
              <a:gd name="connsiteY58629" fmla="*/ 3589425 h 4608812"/>
              <a:gd name="connsiteX58630" fmla="*/ 9710148 w 12184637"/>
              <a:gd name="connsiteY58630" fmla="*/ 3567044 h 4608812"/>
              <a:gd name="connsiteX58631" fmla="*/ 9703743 w 12184637"/>
              <a:gd name="connsiteY58631" fmla="*/ 3571609 h 4608812"/>
              <a:gd name="connsiteX58632" fmla="*/ 9708308 w 12184637"/>
              <a:gd name="connsiteY58632" fmla="*/ 3578014 h 4608812"/>
              <a:gd name="connsiteX58633" fmla="*/ 9844142 w 12184637"/>
              <a:gd name="connsiteY58633" fmla="*/ 3600395 h 4608812"/>
              <a:gd name="connsiteX58634" fmla="*/ 9845099 w 12184637"/>
              <a:gd name="connsiteY58634" fmla="*/ 3600469 h 4608812"/>
              <a:gd name="connsiteX58635" fmla="*/ 9850547 w 12184637"/>
              <a:gd name="connsiteY58635" fmla="*/ 3595831 h 4608812"/>
              <a:gd name="connsiteX58636" fmla="*/ 9849296 w 12184637"/>
              <a:gd name="connsiteY58636" fmla="*/ 3598628 h 4608812"/>
              <a:gd name="connsiteX58637" fmla="*/ 9922330 w 12184637"/>
              <a:gd name="connsiteY58637" fmla="*/ 3514551 h 4608812"/>
              <a:gd name="connsiteX58638" fmla="*/ 9921815 w 12184637"/>
              <a:gd name="connsiteY58638" fmla="*/ 3506673 h 4608812"/>
              <a:gd name="connsiteX58639" fmla="*/ 9913937 w 12184637"/>
              <a:gd name="connsiteY58639" fmla="*/ 3507188 h 4608812"/>
              <a:gd name="connsiteX58640" fmla="*/ 9840903 w 12184637"/>
              <a:gd name="connsiteY58640" fmla="*/ 3591266 h 4608812"/>
              <a:gd name="connsiteX58641" fmla="*/ 9841418 w 12184637"/>
              <a:gd name="connsiteY58641" fmla="*/ 3599144 h 4608812"/>
              <a:gd name="connsiteX58642" fmla="*/ 9845099 w 12184637"/>
              <a:gd name="connsiteY58642" fmla="*/ 3600542 h 4608812"/>
              <a:gd name="connsiteX58643" fmla="*/ 9849296 w 12184637"/>
              <a:gd name="connsiteY58643" fmla="*/ 3598628 h 4608812"/>
              <a:gd name="connsiteX58644" fmla="*/ 9922772 w 12184637"/>
              <a:gd name="connsiteY58644" fmla="*/ 3513962 h 4608812"/>
              <a:gd name="connsiteX58645" fmla="*/ 9994039 w 12184637"/>
              <a:gd name="connsiteY58645" fmla="*/ 3407429 h 4608812"/>
              <a:gd name="connsiteX58646" fmla="*/ 9992493 w 12184637"/>
              <a:gd name="connsiteY58646" fmla="*/ 3399698 h 4608812"/>
              <a:gd name="connsiteX58647" fmla="*/ 9984762 w 12184637"/>
              <a:gd name="connsiteY58647" fmla="*/ 3401245 h 4608812"/>
              <a:gd name="connsiteX58648" fmla="*/ 9913496 w 12184637"/>
              <a:gd name="connsiteY58648" fmla="*/ 3507777 h 4608812"/>
              <a:gd name="connsiteX58649" fmla="*/ 9915041 w 12184637"/>
              <a:gd name="connsiteY58649" fmla="*/ 3515508 h 4608812"/>
              <a:gd name="connsiteX58650" fmla="*/ 9918208 w 12184637"/>
              <a:gd name="connsiteY58650" fmla="*/ 3516465 h 4608812"/>
              <a:gd name="connsiteX58651" fmla="*/ 9922772 w 12184637"/>
              <a:gd name="connsiteY58651" fmla="*/ 3513962 h 4608812"/>
              <a:gd name="connsiteX58652" fmla="*/ 9989401 w 12184637"/>
              <a:gd name="connsiteY58652" fmla="*/ 3409932 h 4608812"/>
              <a:gd name="connsiteX58653" fmla="*/ 10119788 w 12184637"/>
              <a:gd name="connsiteY58653" fmla="*/ 3408901 h 4608812"/>
              <a:gd name="connsiteX58654" fmla="*/ 10125310 w 12184637"/>
              <a:gd name="connsiteY58654" fmla="*/ 3403306 h 4608812"/>
              <a:gd name="connsiteX58655" fmla="*/ 10119714 w 12184637"/>
              <a:gd name="connsiteY58655" fmla="*/ 3397784 h 4608812"/>
              <a:gd name="connsiteX58656" fmla="*/ 10119714 w 12184637"/>
              <a:gd name="connsiteY58656" fmla="*/ 3397784 h 4608812"/>
              <a:gd name="connsiteX58657" fmla="*/ 9989328 w 12184637"/>
              <a:gd name="connsiteY58657" fmla="*/ 3398815 h 4608812"/>
              <a:gd name="connsiteX58658" fmla="*/ 9983806 w 12184637"/>
              <a:gd name="connsiteY58658" fmla="*/ 3404410 h 4608812"/>
              <a:gd name="connsiteX58659" fmla="*/ 9989401 w 12184637"/>
              <a:gd name="connsiteY58659" fmla="*/ 3409932 h 4608812"/>
              <a:gd name="connsiteX58660" fmla="*/ 9989401 w 12184637"/>
              <a:gd name="connsiteY58660" fmla="*/ 3409932 h 4608812"/>
              <a:gd name="connsiteX58661" fmla="*/ 10120819 w 12184637"/>
              <a:gd name="connsiteY58661" fmla="*/ 3408828 h 4608812"/>
              <a:gd name="connsiteX58662" fmla="*/ 10235671 w 12184637"/>
              <a:gd name="connsiteY58662" fmla="*/ 3386152 h 4608812"/>
              <a:gd name="connsiteX58663" fmla="*/ 10240088 w 12184637"/>
              <a:gd name="connsiteY58663" fmla="*/ 3379599 h 4608812"/>
              <a:gd name="connsiteX58664" fmla="*/ 10233535 w 12184637"/>
              <a:gd name="connsiteY58664" fmla="*/ 3375182 h 4608812"/>
              <a:gd name="connsiteX58665" fmla="*/ 10118683 w 12184637"/>
              <a:gd name="connsiteY58665" fmla="*/ 3397858 h 4608812"/>
              <a:gd name="connsiteX58666" fmla="*/ 10114266 w 12184637"/>
              <a:gd name="connsiteY58666" fmla="*/ 3404410 h 4608812"/>
              <a:gd name="connsiteX58667" fmla="*/ 10119788 w 12184637"/>
              <a:gd name="connsiteY58667" fmla="*/ 3408901 h 4608812"/>
              <a:gd name="connsiteX58668" fmla="*/ 10120819 w 12184637"/>
              <a:gd name="connsiteY58668" fmla="*/ 3408828 h 4608812"/>
              <a:gd name="connsiteX58669" fmla="*/ 10239426 w 12184637"/>
              <a:gd name="connsiteY58669" fmla="*/ 3383501 h 4608812"/>
              <a:gd name="connsiteX58670" fmla="*/ 10313711 w 12184637"/>
              <a:gd name="connsiteY58670" fmla="*/ 3258563 h 4608812"/>
              <a:gd name="connsiteX58671" fmla="*/ 10311797 w 12184637"/>
              <a:gd name="connsiteY58671" fmla="*/ 3250906 h 4608812"/>
              <a:gd name="connsiteX58672" fmla="*/ 10304140 w 12184637"/>
              <a:gd name="connsiteY58672" fmla="*/ 3252820 h 4608812"/>
              <a:gd name="connsiteX58673" fmla="*/ 10229854 w 12184637"/>
              <a:gd name="connsiteY58673" fmla="*/ 3377759 h 4608812"/>
              <a:gd name="connsiteX58674" fmla="*/ 10231768 w 12184637"/>
              <a:gd name="connsiteY58674" fmla="*/ 3385415 h 4608812"/>
              <a:gd name="connsiteX58675" fmla="*/ 10234640 w 12184637"/>
              <a:gd name="connsiteY58675" fmla="*/ 3386225 h 4608812"/>
              <a:gd name="connsiteX58676" fmla="*/ 10239426 w 12184637"/>
              <a:gd name="connsiteY58676" fmla="*/ 3383501 h 4608812"/>
              <a:gd name="connsiteX58677" fmla="*/ 10313785 w 12184637"/>
              <a:gd name="connsiteY58677" fmla="*/ 3258268 h 4608812"/>
              <a:gd name="connsiteX58678" fmla="*/ 10390279 w 12184637"/>
              <a:gd name="connsiteY58678" fmla="*/ 3111316 h 4608812"/>
              <a:gd name="connsiteX58679" fmla="*/ 10387923 w 12184637"/>
              <a:gd name="connsiteY58679" fmla="*/ 3103807 h 4608812"/>
              <a:gd name="connsiteX58680" fmla="*/ 10380414 w 12184637"/>
              <a:gd name="connsiteY58680" fmla="*/ 3106163 h 4608812"/>
              <a:gd name="connsiteX58681" fmla="*/ 10303920 w 12184637"/>
              <a:gd name="connsiteY58681" fmla="*/ 3253115 h 4608812"/>
              <a:gd name="connsiteX58682" fmla="*/ 10306275 w 12184637"/>
              <a:gd name="connsiteY58682" fmla="*/ 3260624 h 4608812"/>
              <a:gd name="connsiteX58683" fmla="*/ 10308925 w 12184637"/>
              <a:gd name="connsiteY58683" fmla="*/ 3261287 h 4608812"/>
              <a:gd name="connsiteX58684" fmla="*/ 10313785 w 12184637"/>
              <a:gd name="connsiteY58684" fmla="*/ 3258268 h 4608812"/>
              <a:gd name="connsiteX58685" fmla="*/ 10387334 w 12184637"/>
              <a:gd name="connsiteY58685" fmla="*/ 3113967 h 4608812"/>
              <a:gd name="connsiteX58686" fmla="*/ 10485106 w 12184637"/>
              <a:gd name="connsiteY58686" fmla="*/ 3077155 h 4608812"/>
              <a:gd name="connsiteX58687" fmla="*/ 10488345 w 12184637"/>
              <a:gd name="connsiteY58687" fmla="*/ 3070014 h 4608812"/>
              <a:gd name="connsiteX58688" fmla="*/ 10481204 w 12184637"/>
              <a:gd name="connsiteY58688" fmla="*/ 3066774 h 4608812"/>
              <a:gd name="connsiteX58689" fmla="*/ 10383432 w 12184637"/>
              <a:gd name="connsiteY58689" fmla="*/ 3103586 h 4608812"/>
              <a:gd name="connsiteX58690" fmla="*/ 10380193 w 12184637"/>
              <a:gd name="connsiteY58690" fmla="*/ 3110727 h 4608812"/>
              <a:gd name="connsiteX58691" fmla="*/ 10385420 w 12184637"/>
              <a:gd name="connsiteY58691" fmla="*/ 3114335 h 4608812"/>
              <a:gd name="connsiteX58692" fmla="*/ 10387334 w 12184637"/>
              <a:gd name="connsiteY58692" fmla="*/ 3113967 h 4608812"/>
              <a:gd name="connsiteX58693" fmla="*/ 10488125 w 12184637"/>
              <a:gd name="connsiteY58693" fmla="*/ 3074357 h 4608812"/>
              <a:gd name="connsiteX58694" fmla="*/ 10515660 w 12184637"/>
              <a:gd name="connsiteY58694" fmla="*/ 3018846 h 4608812"/>
              <a:gd name="connsiteX58695" fmla="*/ 10513156 w 12184637"/>
              <a:gd name="connsiteY58695" fmla="*/ 3011410 h 4608812"/>
              <a:gd name="connsiteX58696" fmla="*/ 10505720 w 12184637"/>
              <a:gd name="connsiteY58696" fmla="*/ 3013913 h 4608812"/>
              <a:gd name="connsiteX58697" fmla="*/ 10478185 w 12184637"/>
              <a:gd name="connsiteY58697" fmla="*/ 3069425 h 4608812"/>
              <a:gd name="connsiteX58698" fmla="*/ 10480689 w 12184637"/>
              <a:gd name="connsiteY58698" fmla="*/ 3076861 h 4608812"/>
              <a:gd name="connsiteX58699" fmla="*/ 10483192 w 12184637"/>
              <a:gd name="connsiteY58699" fmla="*/ 3077450 h 4608812"/>
              <a:gd name="connsiteX58700" fmla="*/ 10488125 w 12184637"/>
              <a:gd name="connsiteY58700" fmla="*/ 3074357 h 4608812"/>
              <a:gd name="connsiteX58701" fmla="*/ 10515660 w 12184637"/>
              <a:gd name="connsiteY58701" fmla="*/ 3018846 h 4608812"/>
              <a:gd name="connsiteX58702" fmla="*/ 10571245 w 12184637"/>
              <a:gd name="connsiteY58702" fmla="*/ 2906791 h 4608812"/>
              <a:gd name="connsiteX58703" fmla="*/ 10568742 w 12184637"/>
              <a:gd name="connsiteY58703" fmla="*/ 2899355 h 4608812"/>
              <a:gd name="connsiteX58704" fmla="*/ 10561306 w 12184637"/>
              <a:gd name="connsiteY58704" fmla="*/ 2901858 h 4608812"/>
              <a:gd name="connsiteX58705" fmla="*/ 10505720 w 12184637"/>
              <a:gd name="connsiteY58705" fmla="*/ 3013913 h 4608812"/>
              <a:gd name="connsiteX58706" fmla="*/ 10508224 w 12184637"/>
              <a:gd name="connsiteY58706" fmla="*/ 3021349 h 4608812"/>
              <a:gd name="connsiteX58707" fmla="*/ 10510727 w 12184637"/>
              <a:gd name="connsiteY58707" fmla="*/ 3021938 h 4608812"/>
              <a:gd name="connsiteX58708" fmla="*/ 10515660 w 12184637"/>
              <a:gd name="connsiteY58708" fmla="*/ 3018846 h 4608812"/>
              <a:gd name="connsiteX58709" fmla="*/ 10571245 w 12184637"/>
              <a:gd name="connsiteY58709" fmla="*/ 2906644 h 4608812"/>
              <a:gd name="connsiteX58710" fmla="*/ 10591565 w 12184637"/>
              <a:gd name="connsiteY58710" fmla="*/ 2863869 h 4608812"/>
              <a:gd name="connsiteX58711" fmla="*/ 10588915 w 12184637"/>
              <a:gd name="connsiteY58711" fmla="*/ 2856433 h 4608812"/>
              <a:gd name="connsiteX58712" fmla="*/ 10581479 w 12184637"/>
              <a:gd name="connsiteY58712" fmla="*/ 2859083 h 4608812"/>
              <a:gd name="connsiteX58713" fmla="*/ 10561159 w 12184637"/>
              <a:gd name="connsiteY58713" fmla="*/ 2901858 h 4608812"/>
              <a:gd name="connsiteX58714" fmla="*/ 10563809 w 12184637"/>
              <a:gd name="connsiteY58714" fmla="*/ 2909294 h 4608812"/>
              <a:gd name="connsiteX58715" fmla="*/ 10566239 w 12184637"/>
              <a:gd name="connsiteY58715" fmla="*/ 2909810 h 4608812"/>
              <a:gd name="connsiteX58716" fmla="*/ 10571245 w 12184637"/>
              <a:gd name="connsiteY58716" fmla="*/ 2906644 h 4608812"/>
              <a:gd name="connsiteX58717" fmla="*/ 10591639 w 12184637"/>
              <a:gd name="connsiteY58717" fmla="*/ 2863869 h 4608812"/>
              <a:gd name="connsiteX58718" fmla="*/ 10662023 w 12184637"/>
              <a:gd name="connsiteY58718" fmla="*/ 2715960 h 4608812"/>
              <a:gd name="connsiteX58719" fmla="*/ 10659372 w 12184637"/>
              <a:gd name="connsiteY58719" fmla="*/ 2708524 h 4608812"/>
              <a:gd name="connsiteX58720" fmla="*/ 10651937 w 12184637"/>
              <a:gd name="connsiteY58720" fmla="*/ 2711174 h 4608812"/>
              <a:gd name="connsiteX58721" fmla="*/ 10581552 w 12184637"/>
              <a:gd name="connsiteY58721" fmla="*/ 2859083 h 4608812"/>
              <a:gd name="connsiteX58722" fmla="*/ 10584203 w 12184637"/>
              <a:gd name="connsiteY58722" fmla="*/ 2866519 h 4608812"/>
              <a:gd name="connsiteX58723" fmla="*/ 10586632 w 12184637"/>
              <a:gd name="connsiteY58723" fmla="*/ 2867035 h 4608812"/>
              <a:gd name="connsiteX58724" fmla="*/ 10591639 w 12184637"/>
              <a:gd name="connsiteY58724" fmla="*/ 2863869 h 4608812"/>
              <a:gd name="connsiteX58725" fmla="*/ 10662023 w 12184637"/>
              <a:gd name="connsiteY58725" fmla="*/ 2715960 h 4608812"/>
              <a:gd name="connsiteX58726" fmla="*/ 10756113 w 12184637"/>
              <a:gd name="connsiteY58726" fmla="*/ 2514748 h 4608812"/>
              <a:gd name="connsiteX58727" fmla="*/ 10753389 w 12184637"/>
              <a:gd name="connsiteY58727" fmla="*/ 2507312 h 4608812"/>
              <a:gd name="connsiteX58728" fmla="*/ 10745953 w 12184637"/>
              <a:gd name="connsiteY58728" fmla="*/ 2510036 h 4608812"/>
              <a:gd name="connsiteX58729" fmla="*/ 10651863 w 12184637"/>
              <a:gd name="connsiteY58729" fmla="*/ 2711248 h 4608812"/>
              <a:gd name="connsiteX58730" fmla="*/ 10654513 w 12184637"/>
              <a:gd name="connsiteY58730" fmla="*/ 2718684 h 4608812"/>
              <a:gd name="connsiteX58731" fmla="*/ 10656942 w 12184637"/>
              <a:gd name="connsiteY58731" fmla="*/ 2719199 h 4608812"/>
              <a:gd name="connsiteX58732" fmla="*/ 10662023 w 12184637"/>
              <a:gd name="connsiteY58732" fmla="*/ 2715960 h 4608812"/>
              <a:gd name="connsiteX58733" fmla="*/ 10754198 w 12184637"/>
              <a:gd name="connsiteY58733" fmla="*/ 2516956 h 4608812"/>
              <a:gd name="connsiteX58734" fmla="*/ 10836215 w 12184637"/>
              <a:gd name="connsiteY58734" fmla="*/ 2460782 h 4608812"/>
              <a:gd name="connsiteX58735" fmla="*/ 10837688 w 12184637"/>
              <a:gd name="connsiteY58735" fmla="*/ 2453051 h 4608812"/>
              <a:gd name="connsiteX58736" fmla="*/ 10829957 w 12184637"/>
              <a:gd name="connsiteY58736" fmla="*/ 2451579 h 4608812"/>
              <a:gd name="connsiteX58737" fmla="*/ 10747941 w 12184637"/>
              <a:gd name="connsiteY58737" fmla="*/ 2507753 h 4608812"/>
              <a:gd name="connsiteX58738" fmla="*/ 10746468 w 12184637"/>
              <a:gd name="connsiteY58738" fmla="*/ 2515484 h 4608812"/>
              <a:gd name="connsiteX58739" fmla="*/ 10751107 w 12184637"/>
              <a:gd name="connsiteY58739" fmla="*/ 2517913 h 4608812"/>
              <a:gd name="connsiteX58740" fmla="*/ 10754198 w 12184637"/>
              <a:gd name="connsiteY58740" fmla="*/ 2516956 h 4608812"/>
              <a:gd name="connsiteX58741" fmla="*/ 10837540 w 12184637"/>
              <a:gd name="connsiteY58741" fmla="*/ 2459383 h 4608812"/>
              <a:gd name="connsiteX58742" fmla="*/ 10865075 w 12184637"/>
              <a:gd name="connsiteY58742" fmla="*/ 2421025 h 4608812"/>
              <a:gd name="connsiteX58743" fmla="*/ 10863823 w 12184637"/>
              <a:gd name="connsiteY58743" fmla="*/ 2413221 h 4608812"/>
              <a:gd name="connsiteX58744" fmla="*/ 10856020 w 12184637"/>
              <a:gd name="connsiteY58744" fmla="*/ 2414473 h 4608812"/>
              <a:gd name="connsiteX58745" fmla="*/ 10828485 w 12184637"/>
              <a:gd name="connsiteY58745" fmla="*/ 2452831 h 4608812"/>
              <a:gd name="connsiteX58746" fmla="*/ 10829736 w 12184637"/>
              <a:gd name="connsiteY58746" fmla="*/ 2460635 h 4608812"/>
              <a:gd name="connsiteX58747" fmla="*/ 10833049 w 12184637"/>
              <a:gd name="connsiteY58747" fmla="*/ 2461665 h 4608812"/>
              <a:gd name="connsiteX58748" fmla="*/ 10837540 w 12184637"/>
              <a:gd name="connsiteY58748" fmla="*/ 2459383 h 4608812"/>
              <a:gd name="connsiteX58749" fmla="*/ 10865075 w 12184637"/>
              <a:gd name="connsiteY58749" fmla="*/ 2421099 h 4608812"/>
              <a:gd name="connsiteX58750" fmla="*/ 10883260 w 12184637"/>
              <a:gd name="connsiteY58750" fmla="*/ 2395993 h 4608812"/>
              <a:gd name="connsiteX58751" fmla="*/ 10882009 w 12184637"/>
              <a:gd name="connsiteY58751" fmla="*/ 2388189 h 4608812"/>
              <a:gd name="connsiteX58752" fmla="*/ 10874205 w 12184637"/>
              <a:gd name="connsiteY58752" fmla="*/ 2389441 h 4608812"/>
              <a:gd name="connsiteX58753" fmla="*/ 10856020 w 12184637"/>
              <a:gd name="connsiteY58753" fmla="*/ 2414546 h 4608812"/>
              <a:gd name="connsiteX58754" fmla="*/ 10857271 w 12184637"/>
              <a:gd name="connsiteY58754" fmla="*/ 2422350 h 4608812"/>
              <a:gd name="connsiteX58755" fmla="*/ 10860584 w 12184637"/>
              <a:gd name="connsiteY58755" fmla="*/ 2423381 h 4608812"/>
              <a:gd name="connsiteX58756" fmla="*/ 10865075 w 12184637"/>
              <a:gd name="connsiteY58756" fmla="*/ 2421099 h 4608812"/>
              <a:gd name="connsiteX58757" fmla="*/ 10883776 w 12184637"/>
              <a:gd name="connsiteY58757" fmla="*/ 2395110 h 4608812"/>
              <a:gd name="connsiteX58758" fmla="*/ 10923017 w 12184637"/>
              <a:gd name="connsiteY58758" fmla="*/ 2314051 h 4608812"/>
              <a:gd name="connsiteX58759" fmla="*/ 10920440 w 12184637"/>
              <a:gd name="connsiteY58759" fmla="*/ 2306615 h 4608812"/>
              <a:gd name="connsiteX58760" fmla="*/ 10913004 w 12184637"/>
              <a:gd name="connsiteY58760" fmla="*/ 2309192 h 4608812"/>
              <a:gd name="connsiteX58761" fmla="*/ 10873762 w 12184637"/>
              <a:gd name="connsiteY58761" fmla="*/ 2390251 h 4608812"/>
              <a:gd name="connsiteX58762" fmla="*/ 10876340 w 12184637"/>
              <a:gd name="connsiteY58762" fmla="*/ 2397687 h 4608812"/>
              <a:gd name="connsiteX58763" fmla="*/ 10878769 w 12184637"/>
              <a:gd name="connsiteY58763" fmla="*/ 2398276 h 4608812"/>
              <a:gd name="connsiteX58764" fmla="*/ 10883776 w 12184637"/>
              <a:gd name="connsiteY58764" fmla="*/ 2395110 h 4608812"/>
              <a:gd name="connsiteX58765" fmla="*/ 10923017 w 12184637"/>
              <a:gd name="connsiteY58765" fmla="*/ 2314051 h 4608812"/>
              <a:gd name="connsiteX58766" fmla="*/ 10962258 w 12184637"/>
              <a:gd name="connsiteY58766" fmla="*/ 2233139 h 4608812"/>
              <a:gd name="connsiteX58767" fmla="*/ 10959681 w 12184637"/>
              <a:gd name="connsiteY58767" fmla="*/ 2225703 h 4608812"/>
              <a:gd name="connsiteX58768" fmla="*/ 10952245 w 12184637"/>
              <a:gd name="connsiteY58768" fmla="*/ 2228280 h 4608812"/>
              <a:gd name="connsiteX58769" fmla="*/ 10913004 w 12184637"/>
              <a:gd name="connsiteY58769" fmla="*/ 2309192 h 4608812"/>
              <a:gd name="connsiteX58770" fmla="*/ 10915581 w 12184637"/>
              <a:gd name="connsiteY58770" fmla="*/ 2316628 h 4608812"/>
              <a:gd name="connsiteX58771" fmla="*/ 10918084 w 12184637"/>
              <a:gd name="connsiteY58771" fmla="*/ 2317216 h 4608812"/>
              <a:gd name="connsiteX58772" fmla="*/ 10923017 w 12184637"/>
              <a:gd name="connsiteY58772" fmla="*/ 2314051 h 4608812"/>
              <a:gd name="connsiteX58773" fmla="*/ 10962405 w 12184637"/>
              <a:gd name="connsiteY58773" fmla="*/ 2232918 h 4608812"/>
              <a:gd name="connsiteX58774" fmla="*/ 10975068 w 12184637"/>
              <a:gd name="connsiteY58774" fmla="*/ 2203174 h 4608812"/>
              <a:gd name="connsiteX58775" fmla="*/ 10972124 w 12184637"/>
              <a:gd name="connsiteY58775" fmla="*/ 2195886 h 4608812"/>
              <a:gd name="connsiteX58776" fmla="*/ 10964835 w 12184637"/>
              <a:gd name="connsiteY58776" fmla="*/ 2198830 h 4608812"/>
              <a:gd name="connsiteX58777" fmla="*/ 10952171 w 12184637"/>
              <a:gd name="connsiteY58777" fmla="*/ 2228574 h 4608812"/>
              <a:gd name="connsiteX58778" fmla="*/ 10955116 w 12184637"/>
              <a:gd name="connsiteY58778" fmla="*/ 2235863 h 4608812"/>
              <a:gd name="connsiteX58779" fmla="*/ 10957325 w 12184637"/>
              <a:gd name="connsiteY58779" fmla="*/ 2236305 h 4608812"/>
              <a:gd name="connsiteX58780" fmla="*/ 10962405 w 12184637"/>
              <a:gd name="connsiteY58780" fmla="*/ 2232918 h 4608812"/>
              <a:gd name="connsiteX58781" fmla="*/ 10974700 w 12184637"/>
              <a:gd name="connsiteY58781" fmla="*/ 2203837 h 4608812"/>
              <a:gd name="connsiteX58782" fmla="*/ 10984713 w 12184637"/>
              <a:gd name="connsiteY58782" fmla="*/ 2186904 h 4608812"/>
              <a:gd name="connsiteX58783" fmla="*/ 10982799 w 12184637"/>
              <a:gd name="connsiteY58783" fmla="*/ 2179247 h 4608812"/>
              <a:gd name="connsiteX58784" fmla="*/ 10975142 w 12184637"/>
              <a:gd name="connsiteY58784" fmla="*/ 2181161 h 4608812"/>
              <a:gd name="connsiteX58785" fmla="*/ 10965129 w 12184637"/>
              <a:gd name="connsiteY58785" fmla="*/ 2198094 h 4608812"/>
              <a:gd name="connsiteX58786" fmla="*/ 10967043 w 12184637"/>
              <a:gd name="connsiteY58786" fmla="*/ 2205751 h 4608812"/>
              <a:gd name="connsiteX58787" fmla="*/ 10969915 w 12184637"/>
              <a:gd name="connsiteY58787" fmla="*/ 2206561 h 4608812"/>
              <a:gd name="connsiteX58788" fmla="*/ 10974700 w 12184637"/>
              <a:gd name="connsiteY58788" fmla="*/ 2203837 h 4608812"/>
              <a:gd name="connsiteX58789" fmla="*/ 10985081 w 12184637"/>
              <a:gd name="connsiteY58789" fmla="*/ 2186314 h 4608812"/>
              <a:gd name="connsiteX58790" fmla="*/ 11026752 w 12184637"/>
              <a:gd name="connsiteY58790" fmla="*/ 2090163 h 4608812"/>
              <a:gd name="connsiteX58791" fmla="*/ 11023880 w 12184637"/>
              <a:gd name="connsiteY58791" fmla="*/ 2082800 h 4608812"/>
              <a:gd name="connsiteX58792" fmla="*/ 11016518 w 12184637"/>
              <a:gd name="connsiteY58792" fmla="*/ 2085672 h 4608812"/>
              <a:gd name="connsiteX58793" fmla="*/ 10974848 w 12184637"/>
              <a:gd name="connsiteY58793" fmla="*/ 2181824 h 4608812"/>
              <a:gd name="connsiteX58794" fmla="*/ 10977719 w 12184637"/>
              <a:gd name="connsiteY58794" fmla="*/ 2189186 h 4608812"/>
              <a:gd name="connsiteX58795" fmla="*/ 10980001 w 12184637"/>
              <a:gd name="connsiteY58795" fmla="*/ 2189628 h 4608812"/>
              <a:gd name="connsiteX58796" fmla="*/ 10985081 w 12184637"/>
              <a:gd name="connsiteY58796" fmla="*/ 2186314 h 4608812"/>
              <a:gd name="connsiteX58797" fmla="*/ 11026752 w 12184637"/>
              <a:gd name="connsiteY58797" fmla="*/ 2090163 h 4608812"/>
              <a:gd name="connsiteX58798" fmla="*/ 11050679 w 12184637"/>
              <a:gd name="connsiteY58798" fmla="*/ 2035755 h 4608812"/>
              <a:gd name="connsiteX58799" fmla="*/ 11047808 w 12184637"/>
              <a:gd name="connsiteY58799" fmla="*/ 2028393 h 4608812"/>
              <a:gd name="connsiteX58800" fmla="*/ 11040445 w 12184637"/>
              <a:gd name="connsiteY58800" fmla="*/ 2031264 h 4608812"/>
              <a:gd name="connsiteX58801" fmla="*/ 11016518 w 12184637"/>
              <a:gd name="connsiteY58801" fmla="*/ 2085672 h 4608812"/>
              <a:gd name="connsiteX58802" fmla="*/ 11019389 w 12184637"/>
              <a:gd name="connsiteY58802" fmla="*/ 2093034 h 4608812"/>
              <a:gd name="connsiteX58803" fmla="*/ 11021672 w 12184637"/>
              <a:gd name="connsiteY58803" fmla="*/ 2093476 h 4608812"/>
              <a:gd name="connsiteX58804" fmla="*/ 11026752 w 12184637"/>
              <a:gd name="connsiteY58804" fmla="*/ 2090163 h 4608812"/>
              <a:gd name="connsiteX58805" fmla="*/ 11051121 w 12184637"/>
              <a:gd name="connsiteY58805" fmla="*/ 2034503 h 4608812"/>
              <a:gd name="connsiteX58806" fmla="*/ 11063637 w 12184637"/>
              <a:gd name="connsiteY58806" fmla="*/ 1965887 h 4608812"/>
              <a:gd name="connsiteX58807" fmla="*/ 11059146 w 12184637"/>
              <a:gd name="connsiteY58807" fmla="*/ 1959408 h 4608812"/>
              <a:gd name="connsiteX58808" fmla="*/ 11052667 w 12184637"/>
              <a:gd name="connsiteY58808" fmla="*/ 1963899 h 4608812"/>
              <a:gd name="connsiteX58809" fmla="*/ 11040151 w 12184637"/>
              <a:gd name="connsiteY58809" fmla="*/ 2032516 h 4608812"/>
              <a:gd name="connsiteX58810" fmla="*/ 11044642 w 12184637"/>
              <a:gd name="connsiteY58810" fmla="*/ 2038995 h 4608812"/>
              <a:gd name="connsiteX58811" fmla="*/ 11045673 w 12184637"/>
              <a:gd name="connsiteY58811" fmla="*/ 2039068 h 4608812"/>
              <a:gd name="connsiteX58812" fmla="*/ 11051121 w 12184637"/>
              <a:gd name="connsiteY58812" fmla="*/ 2034503 h 4608812"/>
              <a:gd name="connsiteX58813" fmla="*/ 11062606 w 12184637"/>
              <a:gd name="connsiteY58813" fmla="*/ 1968243 h 4608812"/>
              <a:gd name="connsiteX58814" fmla="*/ 11145212 w 12184637"/>
              <a:gd name="connsiteY58814" fmla="*/ 1858691 h 4608812"/>
              <a:gd name="connsiteX58815" fmla="*/ 11144107 w 12184637"/>
              <a:gd name="connsiteY58815" fmla="*/ 1850887 h 4608812"/>
              <a:gd name="connsiteX58816" fmla="*/ 11136303 w 12184637"/>
              <a:gd name="connsiteY58816" fmla="*/ 1851992 h 4608812"/>
              <a:gd name="connsiteX58817" fmla="*/ 11053698 w 12184637"/>
              <a:gd name="connsiteY58817" fmla="*/ 1961543 h 4608812"/>
              <a:gd name="connsiteX58818" fmla="*/ 11054802 w 12184637"/>
              <a:gd name="connsiteY58818" fmla="*/ 1969347 h 4608812"/>
              <a:gd name="connsiteX58819" fmla="*/ 11058189 w 12184637"/>
              <a:gd name="connsiteY58819" fmla="*/ 1970451 h 4608812"/>
              <a:gd name="connsiteX58820" fmla="*/ 11062606 w 12184637"/>
              <a:gd name="connsiteY58820" fmla="*/ 1968243 h 4608812"/>
              <a:gd name="connsiteX58821" fmla="*/ 11144770 w 12184637"/>
              <a:gd name="connsiteY58821" fmla="*/ 1859207 h 4608812"/>
              <a:gd name="connsiteX58822" fmla="*/ 11149923 w 12184637"/>
              <a:gd name="connsiteY58822" fmla="*/ 1853758 h 4608812"/>
              <a:gd name="connsiteX58823" fmla="*/ 11149703 w 12184637"/>
              <a:gd name="connsiteY58823" fmla="*/ 1845881 h 4608812"/>
              <a:gd name="connsiteX58824" fmla="*/ 11141825 w 12184637"/>
              <a:gd name="connsiteY58824" fmla="*/ 1846102 h 4608812"/>
              <a:gd name="connsiteX58825" fmla="*/ 11136671 w 12184637"/>
              <a:gd name="connsiteY58825" fmla="*/ 1851550 h 4608812"/>
              <a:gd name="connsiteX58826" fmla="*/ 11136892 w 12184637"/>
              <a:gd name="connsiteY58826" fmla="*/ 1859427 h 4608812"/>
              <a:gd name="connsiteX58827" fmla="*/ 11140720 w 12184637"/>
              <a:gd name="connsiteY58827" fmla="*/ 1860974 h 4608812"/>
              <a:gd name="connsiteX58828" fmla="*/ 11144770 w 12184637"/>
              <a:gd name="connsiteY58828" fmla="*/ 1859207 h 4608812"/>
              <a:gd name="connsiteX58829" fmla="*/ 11150144 w 12184637"/>
              <a:gd name="connsiteY58829" fmla="*/ 1853464 h 4608812"/>
              <a:gd name="connsiteX58830" fmla="*/ 11149408 w 12184637"/>
              <a:gd name="connsiteY58830" fmla="*/ 1845586 h 4608812"/>
              <a:gd name="connsiteX58831" fmla="*/ 11146242 w 12184637"/>
              <a:gd name="connsiteY58831" fmla="*/ 1842936 h 4608812"/>
              <a:gd name="connsiteX58832" fmla="*/ 11138365 w 12184637"/>
              <a:gd name="connsiteY58832" fmla="*/ 1843672 h 4608812"/>
              <a:gd name="connsiteX58833" fmla="*/ 11139101 w 12184637"/>
              <a:gd name="connsiteY58833" fmla="*/ 1851550 h 4608812"/>
              <a:gd name="connsiteX58834" fmla="*/ 11142267 w 12184637"/>
              <a:gd name="connsiteY58834" fmla="*/ 1854200 h 4608812"/>
              <a:gd name="connsiteX58835" fmla="*/ 11145874 w 12184637"/>
              <a:gd name="connsiteY58835" fmla="*/ 1855525 h 4608812"/>
              <a:gd name="connsiteX58836" fmla="*/ 11150144 w 12184637"/>
              <a:gd name="connsiteY58836" fmla="*/ 1853464 h 4608812"/>
              <a:gd name="connsiteX58837" fmla="*/ 11145432 w 12184637"/>
              <a:gd name="connsiteY58837" fmla="*/ 1853390 h 4608812"/>
              <a:gd name="connsiteX58838" fmla="*/ 11147420 w 12184637"/>
              <a:gd name="connsiteY58838" fmla="*/ 1850151 h 4608812"/>
              <a:gd name="connsiteX58839" fmla="*/ 11145579 w 12184637"/>
              <a:gd name="connsiteY58839" fmla="*/ 1842494 h 4608812"/>
              <a:gd name="connsiteX58840" fmla="*/ 11137922 w 12184637"/>
              <a:gd name="connsiteY58840" fmla="*/ 1844335 h 4608812"/>
              <a:gd name="connsiteX58841" fmla="*/ 11135935 w 12184637"/>
              <a:gd name="connsiteY58841" fmla="*/ 1847574 h 4608812"/>
              <a:gd name="connsiteX58842" fmla="*/ 11137776 w 12184637"/>
              <a:gd name="connsiteY58842" fmla="*/ 1855231 h 4608812"/>
              <a:gd name="connsiteX58843" fmla="*/ 11140720 w 12184637"/>
              <a:gd name="connsiteY58843" fmla="*/ 1856041 h 4608812"/>
              <a:gd name="connsiteX58844" fmla="*/ 11145432 w 12184637"/>
              <a:gd name="connsiteY58844" fmla="*/ 1853390 h 4608812"/>
              <a:gd name="connsiteX58845" fmla="*/ 11145138 w 12184637"/>
              <a:gd name="connsiteY58845" fmla="*/ 1853832 h 4608812"/>
              <a:gd name="connsiteX58846" fmla="*/ 11144034 w 12184637"/>
              <a:gd name="connsiteY58846" fmla="*/ 1846028 h 4608812"/>
              <a:gd name="connsiteX58847" fmla="*/ 11131959 w 12184637"/>
              <a:gd name="connsiteY58847" fmla="*/ 1836899 h 4608812"/>
              <a:gd name="connsiteX58848" fmla="*/ 11124155 w 12184637"/>
              <a:gd name="connsiteY58848" fmla="*/ 1838003 h 4608812"/>
              <a:gd name="connsiteX58849" fmla="*/ 11125259 w 12184637"/>
              <a:gd name="connsiteY58849" fmla="*/ 1845807 h 4608812"/>
              <a:gd name="connsiteX58850" fmla="*/ 11137334 w 12184637"/>
              <a:gd name="connsiteY58850" fmla="*/ 1854936 h 4608812"/>
              <a:gd name="connsiteX58851" fmla="*/ 11140720 w 12184637"/>
              <a:gd name="connsiteY58851" fmla="*/ 1856041 h 4608812"/>
              <a:gd name="connsiteX58852" fmla="*/ 11145138 w 12184637"/>
              <a:gd name="connsiteY58852" fmla="*/ 1853832 h 4608812"/>
              <a:gd name="connsiteX58853" fmla="*/ 11133800 w 12184637"/>
              <a:gd name="connsiteY58853" fmla="*/ 1843304 h 4608812"/>
              <a:gd name="connsiteX58854" fmla="*/ 11130560 w 12184637"/>
              <a:gd name="connsiteY58854" fmla="*/ 1836089 h 4608812"/>
              <a:gd name="connsiteX58855" fmla="*/ 11107663 w 12184637"/>
              <a:gd name="connsiteY58855" fmla="*/ 1827475 h 4608812"/>
              <a:gd name="connsiteX58856" fmla="*/ 11100448 w 12184637"/>
              <a:gd name="connsiteY58856" fmla="*/ 1830714 h 4608812"/>
              <a:gd name="connsiteX58857" fmla="*/ 11103688 w 12184637"/>
              <a:gd name="connsiteY58857" fmla="*/ 1837929 h 4608812"/>
              <a:gd name="connsiteX58858" fmla="*/ 11126585 w 12184637"/>
              <a:gd name="connsiteY58858" fmla="*/ 1846543 h 4608812"/>
              <a:gd name="connsiteX58859" fmla="*/ 11128573 w 12184637"/>
              <a:gd name="connsiteY58859" fmla="*/ 1846912 h 4608812"/>
              <a:gd name="connsiteX58860" fmla="*/ 11133800 w 12184637"/>
              <a:gd name="connsiteY58860" fmla="*/ 1843304 h 4608812"/>
              <a:gd name="connsiteX58861" fmla="*/ 11064373 w 12184637"/>
              <a:gd name="connsiteY58861" fmla="*/ 1838739 h 4608812"/>
              <a:gd name="connsiteX58862" fmla="*/ 11105749 w 12184637"/>
              <a:gd name="connsiteY58862" fmla="*/ 1838224 h 4608812"/>
              <a:gd name="connsiteX58863" fmla="*/ 11111271 w 12184637"/>
              <a:gd name="connsiteY58863" fmla="*/ 1832555 h 4608812"/>
              <a:gd name="connsiteX58864" fmla="*/ 11105675 w 12184637"/>
              <a:gd name="connsiteY58864" fmla="*/ 1827033 h 4608812"/>
              <a:gd name="connsiteX58865" fmla="*/ 11105675 w 12184637"/>
              <a:gd name="connsiteY58865" fmla="*/ 1827033 h 4608812"/>
              <a:gd name="connsiteX58866" fmla="*/ 11064299 w 12184637"/>
              <a:gd name="connsiteY58866" fmla="*/ 1827549 h 4608812"/>
              <a:gd name="connsiteX58867" fmla="*/ 11058777 w 12184637"/>
              <a:gd name="connsiteY58867" fmla="*/ 1833218 h 4608812"/>
              <a:gd name="connsiteX58868" fmla="*/ 11064373 w 12184637"/>
              <a:gd name="connsiteY58868" fmla="*/ 1838739 h 4608812"/>
              <a:gd name="connsiteX58869" fmla="*/ 11064373 w 12184637"/>
              <a:gd name="connsiteY58869" fmla="*/ 1838739 h 4608812"/>
              <a:gd name="connsiteX58870" fmla="*/ 10999511 w 12184637"/>
              <a:gd name="connsiteY58870" fmla="*/ 1853538 h 4608812"/>
              <a:gd name="connsiteX58871" fmla="*/ 11065625 w 12184637"/>
              <a:gd name="connsiteY58871" fmla="*/ 1838592 h 4608812"/>
              <a:gd name="connsiteX58872" fmla="*/ 11069821 w 12184637"/>
              <a:gd name="connsiteY58872" fmla="*/ 1831966 h 4608812"/>
              <a:gd name="connsiteX58873" fmla="*/ 11063196 w 12184637"/>
              <a:gd name="connsiteY58873" fmla="*/ 1827769 h 4608812"/>
              <a:gd name="connsiteX58874" fmla="*/ 10997081 w 12184637"/>
              <a:gd name="connsiteY58874" fmla="*/ 1842715 h 4608812"/>
              <a:gd name="connsiteX58875" fmla="*/ 10992885 w 12184637"/>
              <a:gd name="connsiteY58875" fmla="*/ 1849341 h 4608812"/>
              <a:gd name="connsiteX58876" fmla="*/ 10998333 w 12184637"/>
              <a:gd name="connsiteY58876" fmla="*/ 1853685 h 4608812"/>
              <a:gd name="connsiteX58877" fmla="*/ 10999511 w 12184637"/>
              <a:gd name="connsiteY58877" fmla="*/ 1853538 h 4608812"/>
              <a:gd name="connsiteX58878" fmla="*/ 10911458 w 12184637"/>
              <a:gd name="connsiteY58878" fmla="*/ 1871723 h 4608812"/>
              <a:gd name="connsiteX58879" fmla="*/ 10999364 w 12184637"/>
              <a:gd name="connsiteY58879" fmla="*/ 1853538 h 4608812"/>
              <a:gd name="connsiteX58880" fmla="*/ 11003707 w 12184637"/>
              <a:gd name="connsiteY58880" fmla="*/ 1846985 h 4608812"/>
              <a:gd name="connsiteX58881" fmla="*/ 10997155 w 12184637"/>
              <a:gd name="connsiteY58881" fmla="*/ 1842641 h 4608812"/>
              <a:gd name="connsiteX58882" fmla="*/ 10909249 w 12184637"/>
              <a:gd name="connsiteY58882" fmla="*/ 1860826 h 4608812"/>
              <a:gd name="connsiteX58883" fmla="*/ 10904906 w 12184637"/>
              <a:gd name="connsiteY58883" fmla="*/ 1867379 h 4608812"/>
              <a:gd name="connsiteX58884" fmla="*/ 10910427 w 12184637"/>
              <a:gd name="connsiteY58884" fmla="*/ 1871796 h 4608812"/>
              <a:gd name="connsiteX58885" fmla="*/ 10911458 w 12184637"/>
              <a:gd name="connsiteY58885" fmla="*/ 1871723 h 4608812"/>
              <a:gd name="connsiteX58886" fmla="*/ 10804851 w 12184637"/>
              <a:gd name="connsiteY58886" fmla="*/ 1881883 h 4608812"/>
              <a:gd name="connsiteX58887" fmla="*/ 10910869 w 12184637"/>
              <a:gd name="connsiteY58887" fmla="*/ 1871796 h 4608812"/>
              <a:gd name="connsiteX58888" fmla="*/ 10915875 w 12184637"/>
              <a:gd name="connsiteY58888" fmla="*/ 1865685 h 4608812"/>
              <a:gd name="connsiteX58889" fmla="*/ 10909764 w 12184637"/>
              <a:gd name="connsiteY58889" fmla="*/ 1860679 h 4608812"/>
              <a:gd name="connsiteX58890" fmla="*/ 10803748 w 12184637"/>
              <a:gd name="connsiteY58890" fmla="*/ 1870765 h 4608812"/>
              <a:gd name="connsiteX58891" fmla="*/ 10798741 w 12184637"/>
              <a:gd name="connsiteY58891" fmla="*/ 1876876 h 4608812"/>
              <a:gd name="connsiteX58892" fmla="*/ 10804336 w 12184637"/>
              <a:gd name="connsiteY58892" fmla="*/ 1881956 h 4608812"/>
              <a:gd name="connsiteX58893" fmla="*/ 10804851 w 12184637"/>
              <a:gd name="connsiteY58893" fmla="*/ 1881883 h 4608812"/>
              <a:gd name="connsiteX58894" fmla="*/ 10809932 w 12184637"/>
              <a:gd name="connsiteY58894" fmla="*/ 1876434 h 4608812"/>
              <a:gd name="connsiteX58895" fmla="*/ 10804484 w 12184637"/>
              <a:gd name="connsiteY58895" fmla="*/ 1870765 h 4608812"/>
              <a:gd name="connsiteX58896" fmla="*/ 10687423 w 12184637"/>
              <a:gd name="connsiteY58896" fmla="*/ 1868557 h 4608812"/>
              <a:gd name="connsiteX58897" fmla="*/ 10681753 w 12184637"/>
              <a:gd name="connsiteY58897" fmla="*/ 1874005 h 4608812"/>
              <a:gd name="connsiteX58898" fmla="*/ 10687201 w 12184637"/>
              <a:gd name="connsiteY58898" fmla="*/ 1879674 h 4608812"/>
              <a:gd name="connsiteX58899" fmla="*/ 10804262 w 12184637"/>
              <a:gd name="connsiteY58899" fmla="*/ 1881883 h 4608812"/>
              <a:gd name="connsiteX58900" fmla="*/ 10804410 w 12184637"/>
              <a:gd name="connsiteY58900" fmla="*/ 1881883 h 4608812"/>
              <a:gd name="connsiteX58901" fmla="*/ 10809932 w 12184637"/>
              <a:gd name="connsiteY58901" fmla="*/ 1876434 h 4608812"/>
              <a:gd name="connsiteX58902" fmla="*/ 10692723 w 12184637"/>
              <a:gd name="connsiteY58902" fmla="*/ 1874962 h 4608812"/>
              <a:gd name="connsiteX58903" fmla="*/ 10688085 w 12184637"/>
              <a:gd name="connsiteY58903" fmla="*/ 1868630 h 4608812"/>
              <a:gd name="connsiteX58904" fmla="*/ 10567343 w 12184637"/>
              <a:gd name="connsiteY58904" fmla="*/ 1849930 h 4608812"/>
              <a:gd name="connsiteX58905" fmla="*/ 10561011 w 12184637"/>
              <a:gd name="connsiteY58905" fmla="*/ 1854568 h 4608812"/>
              <a:gd name="connsiteX58906" fmla="*/ 10565649 w 12184637"/>
              <a:gd name="connsiteY58906" fmla="*/ 1860900 h 4608812"/>
              <a:gd name="connsiteX58907" fmla="*/ 10686392 w 12184637"/>
              <a:gd name="connsiteY58907" fmla="*/ 1879600 h 4608812"/>
              <a:gd name="connsiteX58908" fmla="*/ 10687275 w 12184637"/>
              <a:gd name="connsiteY58908" fmla="*/ 1879674 h 4608812"/>
              <a:gd name="connsiteX58909" fmla="*/ 10692723 w 12184637"/>
              <a:gd name="connsiteY58909" fmla="*/ 1874962 h 4608812"/>
              <a:gd name="connsiteX58910" fmla="*/ 10571907 w 12184637"/>
              <a:gd name="connsiteY58910" fmla="*/ 1856851 h 4608812"/>
              <a:gd name="connsiteX58911" fmla="*/ 10567932 w 12184637"/>
              <a:gd name="connsiteY58911" fmla="*/ 1850077 h 4608812"/>
              <a:gd name="connsiteX58912" fmla="*/ 10453521 w 12184637"/>
              <a:gd name="connsiteY58912" fmla="*/ 1820775 h 4608812"/>
              <a:gd name="connsiteX58913" fmla="*/ 10446748 w 12184637"/>
              <a:gd name="connsiteY58913" fmla="*/ 1824751 h 4608812"/>
              <a:gd name="connsiteX58914" fmla="*/ 10450724 w 12184637"/>
              <a:gd name="connsiteY58914" fmla="*/ 1831524 h 4608812"/>
              <a:gd name="connsiteX58915" fmla="*/ 10565134 w 12184637"/>
              <a:gd name="connsiteY58915" fmla="*/ 1860826 h 4608812"/>
              <a:gd name="connsiteX58916" fmla="*/ 10566533 w 12184637"/>
              <a:gd name="connsiteY58916" fmla="*/ 1860974 h 4608812"/>
              <a:gd name="connsiteX58917" fmla="*/ 10571907 w 12184637"/>
              <a:gd name="connsiteY58917" fmla="*/ 1856851 h 4608812"/>
              <a:gd name="connsiteX58918" fmla="*/ 10457350 w 12184637"/>
              <a:gd name="connsiteY58918" fmla="*/ 1827990 h 4608812"/>
              <a:gd name="connsiteX58919" fmla="*/ 10453890 w 12184637"/>
              <a:gd name="connsiteY58919" fmla="*/ 1820923 h 4608812"/>
              <a:gd name="connsiteX58920" fmla="*/ 10355823 w 12184637"/>
              <a:gd name="connsiteY58920" fmla="*/ 1786982 h 4608812"/>
              <a:gd name="connsiteX58921" fmla="*/ 10348756 w 12184637"/>
              <a:gd name="connsiteY58921" fmla="*/ 1790443 h 4608812"/>
              <a:gd name="connsiteX58922" fmla="*/ 10352216 w 12184637"/>
              <a:gd name="connsiteY58922" fmla="*/ 1797510 h 4608812"/>
              <a:gd name="connsiteX58923" fmla="*/ 10450283 w 12184637"/>
              <a:gd name="connsiteY58923" fmla="*/ 1831451 h 4608812"/>
              <a:gd name="connsiteX58924" fmla="*/ 10452123 w 12184637"/>
              <a:gd name="connsiteY58924" fmla="*/ 1831745 h 4608812"/>
              <a:gd name="connsiteX58925" fmla="*/ 10457350 w 12184637"/>
              <a:gd name="connsiteY58925" fmla="*/ 1827990 h 4608812"/>
              <a:gd name="connsiteX58926" fmla="*/ 10359357 w 12184637"/>
              <a:gd name="connsiteY58926" fmla="*/ 1793903 h 4608812"/>
              <a:gd name="connsiteX58927" fmla="*/ 10355750 w 12184637"/>
              <a:gd name="connsiteY58927" fmla="*/ 1786909 h 4608812"/>
              <a:gd name="connsiteX58928" fmla="*/ 10273513 w 12184637"/>
              <a:gd name="connsiteY58928" fmla="*/ 1760331 h 4608812"/>
              <a:gd name="connsiteX58929" fmla="*/ 10266518 w 12184637"/>
              <a:gd name="connsiteY58929" fmla="*/ 1763938 h 4608812"/>
              <a:gd name="connsiteX58930" fmla="*/ 10270126 w 12184637"/>
              <a:gd name="connsiteY58930" fmla="*/ 1770932 h 4608812"/>
              <a:gd name="connsiteX58931" fmla="*/ 10352363 w 12184637"/>
              <a:gd name="connsiteY58931" fmla="*/ 1797510 h 4608812"/>
              <a:gd name="connsiteX58932" fmla="*/ 10354130 w 12184637"/>
              <a:gd name="connsiteY58932" fmla="*/ 1797805 h 4608812"/>
              <a:gd name="connsiteX58933" fmla="*/ 10359357 w 12184637"/>
              <a:gd name="connsiteY58933" fmla="*/ 1793903 h 4608812"/>
              <a:gd name="connsiteX58934" fmla="*/ 10277342 w 12184637"/>
              <a:gd name="connsiteY58934" fmla="*/ 1766220 h 4608812"/>
              <a:gd name="connsiteX58935" fmla="*/ 10272409 w 12184637"/>
              <a:gd name="connsiteY58935" fmla="*/ 1760110 h 4608812"/>
              <a:gd name="connsiteX58936" fmla="*/ 10205412 w 12184637"/>
              <a:gd name="connsiteY58936" fmla="*/ 1752968 h 4608812"/>
              <a:gd name="connsiteX58937" fmla="*/ 10199300 w 12184637"/>
              <a:gd name="connsiteY58937" fmla="*/ 1757901 h 4608812"/>
              <a:gd name="connsiteX58938" fmla="*/ 10204233 w 12184637"/>
              <a:gd name="connsiteY58938" fmla="*/ 1764012 h 4608812"/>
              <a:gd name="connsiteX58939" fmla="*/ 10271230 w 12184637"/>
              <a:gd name="connsiteY58939" fmla="*/ 1771080 h 4608812"/>
              <a:gd name="connsiteX58940" fmla="*/ 10271893 w 12184637"/>
              <a:gd name="connsiteY58940" fmla="*/ 1771080 h 4608812"/>
              <a:gd name="connsiteX58941" fmla="*/ 10277342 w 12184637"/>
              <a:gd name="connsiteY58941" fmla="*/ 1766220 h 4608812"/>
              <a:gd name="connsiteX58942" fmla="*/ 10143789 w 12184637"/>
              <a:gd name="connsiteY58942" fmla="*/ 1769754 h 4608812"/>
              <a:gd name="connsiteX58943" fmla="*/ 10205338 w 12184637"/>
              <a:gd name="connsiteY58943" fmla="*/ 1764085 h 4608812"/>
              <a:gd name="connsiteX58944" fmla="*/ 10210344 w 12184637"/>
              <a:gd name="connsiteY58944" fmla="*/ 1758048 h 4608812"/>
              <a:gd name="connsiteX58945" fmla="*/ 10204307 w 12184637"/>
              <a:gd name="connsiteY58945" fmla="*/ 1753042 h 4608812"/>
              <a:gd name="connsiteX58946" fmla="*/ 10142758 w 12184637"/>
              <a:gd name="connsiteY58946" fmla="*/ 1758711 h 4608812"/>
              <a:gd name="connsiteX58947" fmla="*/ 10137752 w 12184637"/>
              <a:gd name="connsiteY58947" fmla="*/ 1764748 h 4608812"/>
              <a:gd name="connsiteX58948" fmla="*/ 10143347 w 12184637"/>
              <a:gd name="connsiteY58948" fmla="*/ 1769828 h 4608812"/>
              <a:gd name="connsiteX58949" fmla="*/ 10143789 w 12184637"/>
              <a:gd name="connsiteY58949" fmla="*/ 1769754 h 4608812"/>
              <a:gd name="connsiteX58950" fmla="*/ 10078559 w 12184637"/>
              <a:gd name="connsiteY58950" fmla="*/ 1781387 h 4608812"/>
              <a:gd name="connsiteX58951" fmla="*/ 10144230 w 12184637"/>
              <a:gd name="connsiteY58951" fmla="*/ 1769607 h 4608812"/>
              <a:gd name="connsiteX58952" fmla="*/ 10148721 w 12184637"/>
              <a:gd name="connsiteY58952" fmla="*/ 1763128 h 4608812"/>
              <a:gd name="connsiteX58953" fmla="*/ 10142242 w 12184637"/>
              <a:gd name="connsiteY58953" fmla="*/ 1758637 h 4608812"/>
              <a:gd name="connsiteX58954" fmla="*/ 10076571 w 12184637"/>
              <a:gd name="connsiteY58954" fmla="*/ 1770417 h 4608812"/>
              <a:gd name="connsiteX58955" fmla="*/ 10072080 w 12184637"/>
              <a:gd name="connsiteY58955" fmla="*/ 1776896 h 4608812"/>
              <a:gd name="connsiteX58956" fmla="*/ 10077602 w 12184637"/>
              <a:gd name="connsiteY58956" fmla="*/ 1781461 h 4608812"/>
              <a:gd name="connsiteX58957" fmla="*/ 10078559 w 12184637"/>
              <a:gd name="connsiteY58957" fmla="*/ 1781387 h 4608812"/>
              <a:gd name="connsiteX58958" fmla="*/ 10083124 w 12184637"/>
              <a:gd name="connsiteY58958" fmla="*/ 1776086 h 4608812"/>
              <a:gd name="connsiteX58959" fmla="*/ 10077676 w 12184637"/>
              <a:gd name="connsiteY58959" fmla="*/ 1770417 h 4608812"/>
              <a:gd name="connsiteX58960" fmla="*/ 10005598 w 12184637"/>
              <a:gd name="connsiteY58960" fmla="*/ 1768797 h 4608812"/>
              <a:gd name="connsiteX58961" fmla="*/ 9999929 w 12184637"/>
              <a:gd name="connsiteY58961" fmla="*/ 1774245 h 4608812"/>
              <a:gd name="connsiteX58962" fmla="*/ 10005377 w 12184637"/>
              <a:gd name="connsiteY58962" fmla="*/ 1779914 h 4608812"/>
              <a:gd name="connsiteX58963" fmla="*/ 10077455 w 12184637"/>
              <a:gd name="connsiteY58963" fmla="*/ 1781534 h 4608812"/>
              <a:gd name="connsiteX58964" fmla="*/ 10077602 w 12184637"/>
              <a:gd name="connsiteY58964" fmla="*/ 1781534 h 4608812"/>
              <a:gd name="connsiteX58965" fmla="*/ 10083124 w 12184637"/>
              <a:gd name="connsiteY58965" fmla="*/ 1776086 h 4608812"/>
              <a:gd name="connsiteX58966" fmla="*/ 10010604 w 12184637"/>
              <a:gd name="connsiteY58966" fmla="*/ 1776454 h 4608812"/>
              <a:gd name="connsiteX58967" fmla="*/ 10007660 w 12184637"/>
              <a:gd name="connsiteY58967" fmla="*/ 1769165 h 4608812"/>
              <a:gd name="connsiteX58968" fmla="*/ 9926895 w 12184637"/>
              <a:gd name="connsiteY58968" fmla="*/ 1734857 h 4608812"/>
              <a:gd name="connsiteX58969" fmla="*/ 9919606 w 12184637"/>
              <a:gd name="connsiteY58969" fmla="*/ 1737802 h 4608812"/>
              <a:gd name="connsiteX58970" fmla="*/ 9922551 w 12184637"/>
              <a:gd name="connsiteY58970" fmla="*/ 1745091 h 4608812"/>
              <a:gd name="connsiteX58971" fmla="*/ 10003316 w 12184637"/>
              <a:gd name="connsiteY58971" fmla="*/ 1779399 h 4608812"/>
              <a:gd name="connsiteX58972" fmla="*/ 10005525 w 12184637"/>
              <a:gd name="connsiteY58972" fmla="*/ 1779841 h 4608812"/>
              <a:gd name="connsiteX58973" fmla="*/ 10010604 w 12184637"/>
              <a:gd name="connsiteY58973" fmla="*/ 1776454 h 4608812"/>
              <a:gd name="connsiteX58974" fmla="*/ 9929325 w 12184637"/>
              <a:gd name="connsiteY58974" fmla="*/ 1743176 h 4608812"/>
              <a:gd name="connsiteX58975" fmla="*/ 9927925 w 12184637"/>
              <a:gd name="connsiteY58975" fmla="*/ 1735446 h 4608812"/>
              <a:gd name="connsiteX58976" fmla="*/ 9866892 w 12184637"/>
              <a:gd name="connsiteY58976" fmla="*/ 1693186 h 4608812"/>
              <a:gd name="connsiteX58977" fmla="*/ 9859162 w 12184637"/>
              <a:gd name="connsiteY58977" fmla="*/ 1694585 h 4608812"/>
              <a:gd name="connsiteX58978" fmla="*/ 9860560 w 12184637"/>
              <a:gd name="connsiteY58978" fmla="*/ 1702316 h 4608812"/>
              <a:gd name="connsiteX58979" fmla="*/ 9921594 w 12184637"/>
              <a:gd name="connsiteY58979" fmla="*/ 1744575 h 4608812"/>
              <a:gd name="connsiteX58980" fmla="*/ 9924834 w 12184637"/>
              <a:gd name="connsiteY58980" fmla="*/ 1745532 h 4608812"/>
              <a:gd name="connsiteX58981" fmla="*/ 9929325 w 12184637"/>
              <a:gd name="connsiteY58981" fmla="*/ 1743176 h 4608812"/>
              <a:gd name="connsiteX58982" fmla="*/ 9868291 w 12184637"/>
              <a:gd name="connsiteY58982" fmla="*/ 1700917 h 4608812"/>
              <a:gd name="connsiteX58983" fmla="*/ 9866892 w 12184637"/>
              <a:gd name="connsiteY58983" fmla="*/ 1693186 h 4608812"/>
              <a:gd name="connsiteX58984" fmla="*/ 9861150 w 12184637"/>
              <a:gd name="connsiteY58984" fmla="*/ 1689211 h 4608812"/>
              <a:gd name="connsiteX58985" fmla="*/ 9853419 w 12184637"/>
              <a:gd name="connsiteY58985" fmla="*/ 1690610 h 4608812"/>
              <a:gd name="connsiteX58986" fmla="*/ 9854818 w 12184637"/>
              <a:gd name="connsiteY58986" fmla="*/ 1698340 h 4608812"/>
              <a:gd name="connsiteX58987" fmla="*/ 9860560 w 12184637"/>
              <a:gd name="connsiteY58987" fmla="*/ 1702316 h 4608812"/>
              <a:gd name="connsiteX58988" fmla="*/ 9863800 w 12184637"/>
              <a:gd name="connsiteY58988" fmla="*/ 1703273 h 4608812"/>
              <a:gd name="connsiteX58989" fmla="*/ 9868291 w 12184637"/>
              <a:gd name="connsiteY58989" fmla="*/ 1700917 h 4608812"/>
              <a:gd name="connsiteX58990" fmla="*/ 9862548 w 12184637"/>
              <a:gd name="connsiteY58990" fmla="*/ 1696941 h 4608812"/>
              <a:gd name="connsiteX58991" fmla="*/ 9861150 w 12184637"/>
              <a:gd name="connsiteY58991" fmla="*/ 1689211 h 4608812"/>
              <a:gd name="connsiteX58992" fmla="*/ 9858793 w 12184637"/>
              <a:gd name="connsiteY58992" fmla="*/ 1687591 h 4608812"/>
              <a:gd name="connsiteX58993" fmla="*/ 9851063 w 12184637"/>
              <a:gd name="connsiteY58993" fmla="*/ 1688990 h 4608812"/>
              <a:gd name="connsiteX58994" fmla="*/ 9852462 w 12184637"/>
              <a:gd name="connsiteY58994" fmla="*/ 1696720 h 4608812"/>
              <a:gd name="connsiteX58995" fmla="*/ 9854818 w 12184637"/>
              <a:gd name="connsiteY58995" fmla="*/ 1698340 h 4608812"/>
              <a:gd name="connsiteX58996" fmla="*/ 9858057 w 12184637"/>
              <a:gd name="connsiteY58996" fmla="*/ 1699371 h 4608812"/>
              <a:gd name="connsiteX58997" fmla="*/ 9862548 w 12184637"/>
              <a:gd name="connsiteY58997" fmla="*/ 1696941 h 4608812"/>
              <a:gd name="connsiteX58998" fmla="*/ 9858793 w 12184637"/>
              <a:gd name="connsiteY58998" fmla="*/ 1696720 h 4608812"/>
              <a:gd name="connsiteX58999" fmla="*/ 9860192 w 12184637"/>
              <a:gd name="connsiteY58999" fmla="*/ 1688990 h 4608812"/>
              <a:gd name="connsiteX59000" fmla="*/ 9853566 w 12184637"/>
              <a:gd name="connsiteY59000" fmla="*/ 1679492 h 4608812"/>
              <a:gd name="connsiteX59001" fmla="*/ 9845835 w 12184637"/>
              <a:gd name="connsiteY59001" fmla="*/ 1678093 h 4608812"/>
              <a:gd name="connsiteX59002" fmla="*/ 9844437 w 12184637"/>
              <a:gd name="connsiteY59002" fmla="*/ 1685824 h 4608812"/>
              <a:gd name="connsiteX59003" fmla="*/ 9851063 w 12184637"/>
              <a:gd name="connsiteY59003" fmla="*/ 1695321 h 4608812"/>
              <a:gd name="connsiteX59004" fmla="*/ 9855702 w 12184637"/>
              <a:gd name="connsiteY59004" fmla="*/ 1697751 h 4608812"/>
              <a:gd name="connsiteX59005" fmla="*/ 9858793 w 12184637"/>
              <a:gd name="connsiteY59005" fmla="*/ 1696720 h 4608812"/>
              <a:gd name="connsiteX59006" fmla="*/ 9851726 w 12184637"/>
              <a:gd name="connsiteY59006" fmla="*/ 1687444 h 4608812"/>
              <a:gd name="connsiteX59007" fmla="*/ 9853861 w 12184637"/>
              <a:gd name="connsiteY59007" fmla="*/ 1679860 h 4608812"/>
              <a:gd name="connsiteX59008" fmla="*/ 9837443 w 12184637"/>
              <a:gd name="connsiteY59008" fmla="*/ 1650632 h 4608812"/>
              <a:gd name="connsiteX59009" fmla="*/ 9829860 w 12184637"/>
              <a:gd name="connsiteY59009" fmla="*/ 1648497 h 4608812"/>
              <a:gd name="connsiteX59010" fmla="*/ 9827724 w 12184637"/>
              <a:gd name="connsiteY59010" fmla="*/ 1656080 h 4608812"/>
              <a:gd name="connsiteX59011" fmla="*/ 9844142 w 12184637"/>
              <a:gd name="connsiteY59011" fmla="*/ 1685309 h 4608812"/>
              <a:gd name="connsiteX59012" fmla="*/ 9849075 w 12184637"/>
              <a:gd name="connsiteY59012" fmla="*/ 1688180 h 4608812"/>
              <a:gd name="connsiteX59013" fmla="*/ 9851726 w 12184637"/>
              <a:gd name="connsiteY59013" fmla="*/ 1687444 h 4608812"/>
              <a:gd name="connsiteX59014" fmla="*/ 9836412 w 12184637"/>
              <a:gd name="connsiteY59014" fmla="*/ 1657332 h 4608812"/>
              <a:gd name="connsiteX59015" fmla="*/ 9836486 w 12184637"/>
              <a:gd name="connsiteY59015" fmla="*/ 1649454 h 4608812"/>
              <a:gd name="connsiteX59016" fmla="*/ 9796435 w 12184637"/>
              <a:gd name="connsiteY59016" fmla="*/ 1608299 h 4608812"/>
              <a:gd name="connsiteX59017" fmla="*/ 9788557 w 12184637"/>
              <a:gd name="connsiteY59017" fmla="*/ 1608225 h 4608812"/>
              <a:gd name="connsiteX59018" fmla="*/ 9788484 w 12184637"/>
              <a:gd name="connsiteY59018" fmla="*/ 1616103 h 4608812"/>
              <a:gd name="connsiteX59019" fmla="*/ 9828534 w 12184637"/>
              <a:gd name="connsiteY59019" fmla="*/ 1657258 h 4608812"/>
              <a:gd name="connsiteX59020" fmla="*/ 9832584 w 12184637"/>
              <a:gd name="connsiteY59020" fmla="*/ 1658952 h 4608812"/>
              <a:gd name="connsiteX59021" fmla="*/ 9836412 w 12184637"/>
              <a:gd name="connsiteY59021" fmla="*/ 1657332 h 4608812"/>
              <a:gd name="connsiteX59022" fmla="*/ 9797244 w 12184637"/>
              <a:gd name="connsiteY59022" fmla="*/ 1614998 h 4608812"/>
              <a:gd name="connsiteX59023" fmla="*/ 9795256 w 12184637"/>
              <a:gd name="connsiteY59023" fmla="*/ 1607415 h 4608812"/>
              <a:gd name="connsiteX59024" fmla="*/ 9768385 w 12184637"/>
              <a:gd name="connsiteY59024" fmla="*/ 1591734 h 4608812"/>
              <a:gd name="connsiteX59025" fmla="*/ 9760801 w 12184637"/>
              <a:gd name="connsiteY59025" fmla="*/ 1593721 h 4608812"/>
              <a:gd name="connsiteX59026" fmla="*/ 9762789 w 12184637"/>
              <a:gd name="connsiteY59026" fmla="*/ 1601305 h 4608812"/>
              <a:gd name="connsiteX59027" fmla="*/ 9789661 w 12184637"/>
              <a:gd name="connsiteY59027" fmla="*/ 1616986 h 4608812"/>
              <a:gd name="connsiteX59028" fmla="*/ 9792532 w 12184637"/>
              <a:gd name="connsiteY59028" fmla="*/ 1617722 h 4608812"/>
              <a:gd name="connsiteX59029" fmla="*/ 9797244 w 12184637"/>
              <a:gd name="connsiteY59029" fmla="*/ 1614998 h 4608812"/>
              <a:gd name="connsiteX59030" fmla="*/ 9768752 w 12184637"/>
              <a:gd name="connsiteY59030" fmla="*/ 1601157 h 4608812"/>
              <a:gd name="connsiteX59031" fmla="*/ 9770225 w 12184637"/>
              <a:gd name="connsiteY59031" fmla="*/ 1593427 h 4608812"/>
              <a:gd name="connsiteX59032" fmla="*/ 9746298 w 12184637"/>
              <a:gd name="connsiteY59032" fmla="*/ 1558235 h 4608812"/>
              <a:gd name="connsiteX59033" fmla="*/ 9738567 w 12184637"/>
              <a:gd name="connsiteY59033" fmla="*/ 1556762 h 4608812"/>
              <a:gd name="connsiteX59034" fmla="*/ 9737095 w 12184637"/>
              <a:gd name="connsiteY59034" fmla="*/ 1564493 h 4608812"/>
              <a:gd name="connsiteX59035" fmla="*/ 9761022 w 12184637"/>
              <a:gd name="connsiteY59035" fmla="*/ 1599685 h 4608812"/>
              <a:gd name="connsiteX59036" fmla="*/ 9765661 w 12184637"/>
              <a:gd name="connsiteY59036" fmla="*/ 1602114 h 4608812"/>
              <a:gd name="connsiteX59037" fmla="*/ 9768752 w 12184637"/>
              <a:gd name="connsiteY59037" fmla="*/ 1601157 h 4608812"/>
              <a:gd name="connsiteX59038" fmla="*/ 9746518 w 12184637"/>
              <a:gd name="connsiteY59038" fmla="*/ 1564125 h 4608812"/>
              <a:gd name="connsiteX59039" fmla="*/ 9831553 w 12184637"/>
              <a:gd name="connsiteY59039" fmla="*/ 1417615 h 4608812"/>
              <a:gd name="connsiteX59040" fmla="*/ 9829565 w 12184637"/>
              <a:gd name="connsiteY59040" fmla="*/ 1410032 h 4608812"/>
              <a:gd name="connsiteX59041" fmla="*/ 9821982 w 12184637"/>
              <a:gd name="connsiteY59041" fmla="*/ 1412093 h 4608812"/>
              <a:gd name="connsiteX59042" fmla="*/ 9736947 w 12184637"/>
              <a:gd name="connsiteY59042" fmla="*/ 1558603 h 4608812"/>
              <a:gd name="connsiteX59043" fmla="*/ 9739009 w 12184637"/>
              <a:gd name="connsiteY59043" fmla="*/ 1566186 h 4608812"/>
              <a:gd name="connsiteX59044" fmla="*/ 9741880 w 12184637"/>
              <a:gd name="connsiteY59044" fmla="*/ 1566923 h 4608812"/>
              <a:gd name="connsiteX59045" fmla="*/ 9746518 w 12184637"/>
              <a:gd name="connsiteY59045" fmla="*/ 1564125 h 4608812"/>
              <a:gd name="connsiteX59046" fmla="*/ 9831406 w 12184637"/>
              <a:gd name="connsiteY59046" fmla="*/ 1417909 h 4608812"/>
              <a:gd name="connsiteX59047" fmla="*/ 9917029 w 12184637"/>
              <a:gd name="connsiteY59047" fmla="*/ 1287228 h 4608812"/>
              <a:gd name="connsiteX59048" fmla="*/ 9915410 w 12184637"/>
              <a:gd name="connsiteY59048" fmla="*/ 1279498 h 4608812"/>
              <a:gd name="connsiteX59049" fmla="*/ 9907679 w 12184637"/>
              <a:gd name="connsiteY59049" fmla="*/ 1281117 h 4608812"/>
              <a:gd name="connsiteX59050" fmla="*/ 9822055 w 12184637"/>
              <a:gd name="connsiteY59050" fmla="*/ 1411798 h 4608812"/>
              <a:gd name="connsiteX59051" fmla="*/ 9823676 w 12184637"/>
              <a:gd name="connsiteY59051" fmla="*/ 1419529 h 4608812"/>
              <a:gd name="connsiteX59052" fmla="*/ 9826767 w 12184637"/>
              <a:gd name="connsiteY59052" fmla="*/ 1420412 h 4608812"/>
              <a:gd name="connsiteX59053" fmla="*/ 9831406 w 12184637"/>
              <a:gd name="connsiteY59053" fmla="*/ 1417909 h 4608812"/>
              <a:gd name="connsiteX59054" fmla="*/ 9913864 w 12184637"/>
              <a:gd name="connsiteY59054" fmla="*/ 1289584 h 4608812"/>
              <a:gd name="connsiteX59055" fmla="*/ 9917765 w 12184637"/>
              <a:gd name="connsiteY59055" fmla="*/ 1282737 h 4608812"/>
              <a:gd name="connsiteX59056" fmla="*/ 9901569 w 12184637"/>
              <a:gd name="connsiteY59056" fmla="*/ 1222734 h 4608812"/>
              <a:gd name="connsiteX59057" fmla="*/ 9894721 w 12184637"/>
              <a:gd name="connsiteY59057" fmla="*/ 1218832 h 4608812"/>
              <a:gd name="connsiteX59058" fmla="*/ 9890820 w 12184637"/>
              <a:gd name="connsiteY59058" fmla="*/ 1225679 h 4608812"/>
              <a:gd name="connsiteX59059" fmla="*/ 9907017 w 12184637"/>
              <a:gd name="connsiteY59059" fmla="*/ 1285682 h 4608812"/>
              <a:gd name="connsiteX59060" fmla="*/ 9912465 w 12184637"/>
              <a:gd name="connsiteY59060" fmla="*/ 1289805 h 4608812"/>
              <a:gd name="connsiteX59061" fmla="*/ 9913864 w 12184637"/>
              <a:gd name="connsiteY59061" fmla="*/ 1289584 h 4608812"/>
              <a:gd name="connsiteX59062" fmla="*/ 9900538 w 12184637"/>
              <a:gd name="connsiteY59062" fmla="*/ 1227667 h 4608812"/>
              <a:gd name="connsiteX59063" fmla="*/ 9989548 w 12184637"/>
              <a:gd name="connsiteY59063" fmla="*/ 1115391 h 4608812"/>
              <a:gd name="connsiteX59064" fmla="*/ 9988665 w 12184637"/>
              <a:gd name="connsiteY59064" fmla="*/ 1107587 h 4608812"/>
              <a:gd name="connsiteX59065" fmla="*/ 9980861 w 12184637"/>
              <a:gd name="connsiteY59065" fmla="*/ 1108471 h 4608812"/>
              <a:gd name="connsiteX59066" fmla="*/ 9891850 w 12184637"/>
              <a:gd name="connsiteY59066" fmla="*/ 1220746 h 4608812"/>
              <a:gd name="connsiteX59067" fmla="*/ 9892733 w 12184637"/>
              <a:gd name="connsiteY59067" fmla="*/ 1228550 h 4608812"/>
              <a:gd name="connsiteX59068" fmla="*/ 9896268 w 12184637"/>
              <a:gd name="connsiteY59068" fmla="*/ 1229728 h 4608812"/>
              <a:gd name="connsiteX59069" fmla="*/ 9900538 w 12184637"/>
              <a:gd name="connsiteY59069" fmla="*/ 1227667 h 4608812"/>
              <a:gd name="connsiteX59070" fmla="*/ 9989254 w 12184637"/>
              <a:gd name="connsiteY59070" fmla="*/ 1115686 h 4608812"/>
              <a:gd name="connsiteX59071" fmla="*/ 10079221 w 12184637"/>
              <a:gd name="connsiteY59071" fmla="*/ 1019166 h 4608812"/>
              <a:gd name="connsiteX59072" fmla="*/ 10078927 w 12184637"/>
              <a:gd name="connsiteY59072" fmla="*/ 1011288 h 4608812"/>
              <a:gd name="connsiteX59073" fmla="*/ 10071049 w 12184637"/>
              <a:gd name="connsiteY59073" fmla="*/ 1011583 h 4608812"/>
              <a:gd name="connsiteX59074" fmla="*/ 9981081 w 12184637"/>
              <a:gd name="connsiteY59074" fmla="*/ 1108103 h 4608812"/>
              <a:gd name="connsiteX59075" fmla="*/ 9981376 w 12184637"/>
              <a:gd name="connsiteY59075" fmla="*/ 1115980 h 4608812"/>
              <a:gd name="connsiteX59076" fmla="*/ 9985205 w 12184637"/>
              <a:gd name="connsiteY59076" fmla="*/ 1117453 h 4608812"/>
              <a:gd name="connsiteX59077" fmla="*/ 9989254 w 12184637"/>
              <a:gd name="connsiteY59077" fmla="*/ 1115686 h 4608812"/>
              <a:gd name="connsiteX59078" fmla="*/ 10080767 w 12184637"/>
              <a:gd name="connsiteY59078" fmla="*/ 1015632 h 4608812"/>
              <a:gd name="connsiteX59079" fmla="*/ 10082682 w 12184637"/>
              <a:gd name="connsiteY59079" fmla="*/ 964317 h 4608812"/>
              <a:gd name="connsiteX59080" fmla="*/ 10077307 w 12184637"/>
              <a:gd name="connsiteY59080" fmla="*/ 958574 h 4608812"/>
              <a:gd name="connsiteX59081" fmla="*/ 10077086 w 12184637"/>
              <a:gd name="connsiteY59081" fmla="*/ 958574 h 4608812"/>
              <a:gd name="connsiteX59082" fmla="*/ 10071564 w 12184637"/>
              <a:gd name="connsiteY59082" fmla="*/ 963948 h 4608812"/>
              <a:gd name="connsiteX59083" fmla="*/ 10069650 w 12184637"/>
              <a:gd name="connsiteY59083" fmla="*/ 1015264 h 4608812"/>
              <a:gd name="connsiteX59084" fmla="*/ 10075024 w 12184637"/>
              <a:gd name="connsiteY59084" fmla="*/ 1021006 h 4608812"/>
              <a:gd name="connsiteX59085" fmla="*/ 10075246 w 12184637"/>
              <a:gd name="connsiteY59085" fmla="*/ 1021006 h 4608812"/>
              <a:gd name="connsiteX59086" fmla="*/ 10080767 w 12184637"/>
              <a:gd name="connsiteY59086" fmla="*/ 1015632 h 4608812"/>
              <a:gd name="connsiteX59087" fmla="*/ 10082240 w 12184637"/>
              <a:gd name="connsiteY59087" fmla="*/ 966231 h 4608812"/>
              <a:gd name="connsiteX59088" fmla="*/ 10101014 w 12184637"/>
              <a:gd name="connsiteY59088" fmla="*/ 921173 h 4608812"/>
              <a:gd name="connsiteX59089" fmla="*/ 10097995 w 12184637"/>
              <a:gd name="connsiteY59089" fmla="*/ 913885 h 4608812"/>
              <a:gd name="connsiteX59090" fmla="*/ 10090706 w 12184637"/>
              <a:gd name="connsiteY59090" fmla="*/ 916903 h 4608812"/>
              <a:gd name="connsiteX59091" fmla="*/ 10071933 w 12184637"/>
              <a:gd name="connsiteY59091" fmla="*/ 961961 h 4608812"/>
              <a:gd name="connsiteX59092" fmla="*/ 10074951 w 12184637"/>
              <a:gd name="connsiteY59092" fmla="*/ 969249 h 4608812"/>
              <a:gd name="connsiteX59093" fmla="*/ 10077160 w 12184637"/>
              <a:gd name="connsiteY59093" fmla="*/ 969691 h 4608812"/>
              <a:gd name="connsiteX59094" fmla="*/ 10082240 w 12184637"/>
              <a:gd name="connsiteY59094" fmla="*/ 966231 h 4608812"/>
              <a:gd name="connsiteX59095" fmla="*/ 10099763 w 12184637"/>
              <a:gd name="connsiteY59095" fmla="*/ 923088 h 4608812"/>
              <a:gd name="connsiteX59096" fmla="*/ 10138341 w 12184637"/>
              <a:gd name="connsiteY59096" fmla="*/ 885908 h 4608812"/>
              <a:gd name="connsiteX59097" fmla="*/ 10138488 w 12184637"/>
              <a:gd name="connsiteY59097" fmla="*/ 878030 h 4608812"/>
              <a:gd name="connsiteX59098" fmla="*/ 10130610 w 12184637"/>
              <a:gd name="connsiteY59098" fmla="*/ 877883 h 4608812"/>
              <a:gd name="connsiteX59099" fmla="*/ 10092032 w 12184637"/>
              <a:gd name="connsiteY59099" fmla="*/ 915063 h 4608812"/>
              <a:gd name="connsiteX59100" fmla="*/ 10091884 w 12184637"/>
              <a:gd name="connsiteY59100" fmla="*/ 922940 h 4608812"/>
              <a:gd name="connsiteX59101" fmla="*/ 10095934 w 12184637"/>
              <a:gd name="connsiteY59101" fmla="*/ 924634 h 4608812"/>
              <a:gd name="connsiteX59102" fmla="*/ 10099763 w 12184637"/>
              <a:gd name="connsiteY59102" fmla="*/ 923088 h 4608812"/>
              <a:gd name="connsiteX59103" fmla="*/ 10138046 w 12184637"/>
              <a:gd name="connsiteY59103" fmla="*/ 886129 h 4608812"/>
              <a:gd name="connsiteX59104" fmla="*/ 10162195 w 12184637"/>
              <a:gd name="connsiteY59104" fmla="*/ 866030 h 4608812"/>
              <a:gd name="connsiteX59105" fmla="*/ 10162931 w 12184637"/>
              <a:gd name="connsiteY59105" fmla="*/ 858152 h 4608812"/>
              <a:gd name="connsiteX59106" fmla="*/ 10155053 w 12184637"/>
              <a:gd name="connsiteY59106" fmla="*/ 857416 h 4608812"/>
              <a:gd name="connsiteX59107" fmla="*/ 10130905 w 12184637"/>
              <a:gd name="connsiteY59107" fmla="*/ 877515 h 4608812"/>
              <a:gd name="connsiteX59108" fmla="*/ 10130168 w 12184637"/>
              <a:gd name="connsiteY59108" fmla="*/ 885393 h 4608812"/>
              <a:gd name="connsiteX59109" fmla="*/ 10134513 w 12184637"/>
              <a:gd name="connsiteY59109" fmla="*/ 887380 h 4608812"/>
              <a:gd name="connsiteX59110" fmla="*/ 10138046 w 12184637"/>
              <a:gd name="connsiteY59110" fmla="*/ 886129 h 4608812"/>
              <a:gd name="connsiteX59111" fmla="*/ 10161974 w 12184637"/>
              <a:gd name="connsiteY59111" fmla="*/ 866251 h 4608812"/>
              <a:gd name="connsiteX59112" fmla="*/ 10185386 w 12184637"/>
              <a:gd name="connsiteY59112" fmla="*/ 849096 h 4608812"/>
              <a:gd name="connsiteX59113" fmla="*/ 10186564 w 12184637"/>
              <a:gd name="connsiteY59113" fmla="*/ 841292 h 4608812"/>
              <a:gd name="connsiteX59114" fmla="*/ 10178760 w 12184637"/>
              <a:gd name="connsiteY59114" fmla="*/ 840114 h 4608812"/>
              <a:gd name="connsiteX59115" fmla="*/ 10155348 w 12184637"/>
              <a:gd name="connsiteY59115" fmla="*/ 857269 h 4608812"/>
              <a:gd name="connsiteX59116" fmla="*/ 10154169 w 12184637"/>
              <a:gd name="connsiteY59116" fmla="*/ 865073 h 4608812"/>
              <a:gd name="connsiteX59117" fmla="*/ 10158734 w 12184637"/>
              <a:gd name="connsiteY59117" fmla="*/ 867355 h 4608812"/>
              <a:gd name="connsiteX59118" fmla="*/ 10161974 w 12184637"/>
              <a:gd name="connsiteY59118" fmla="*/ 866251 h 4608812"/>
              <a:gd name="connsiteX59119" fmla="*/ 10185828 w 12184637"/>
              <a:gd name="connsiteY59119" fmla="*/ 848728 h 4608812"/>
              <a:gd name="connsiteX59120" fmla="*/ 10218222 w 12184637"/>
              <a:gd name="connsiteY59120" fmla="*/ 819573 h 4608812"/>
              <a:gd name="connsiteX59121" fmla="*/ 10218663 w 12184637"/>
              <a:gd name="connsiteY59121" fmla="*/ 811696 h 4608812"/>
              <a:gd name="connsiteX59122" fmla="*/ 10210786 w 12184637"/>
              <a:gd name="connsiteY59122" fmla="*/ 811254 h 4608812"/>
              <a:gd name="connsiteX59123" fmla="*/ 10178392 w 12184637"/>
              <a:gd name="connsiteY59123" fmla="*/ 840409 h 4608812"/>
              <a:gd name="connsiteX59124" fmla="*/ 10177950 w 12184637"/>
              <a:gd name="connsiteY59124" fmla="*/ 848286 h 4608812"/>
              <a:gd name="connsiteX59125" fmla="*/ 10182147 w 12184637"/>
              <a:gd name="connsiteY59125" fmla="*/ 850127 h 4608812"/>
              <a:gd name="connsiteX59126" fmla="*/ 10185828 w 12184637"/>
              <a:gd name="connsiteY59126" fmla="*/ 848728 h 4608812"/>
              <a:gd name="connsiteX59127" fmla="*/ 10216970 w 12184637"/>
              <a:gd name="connsiteY59127" fmla="*/ 820457 h 4608812"/>
              <a:gd name="connsiteX59128" fmla="*/ 10266225 w 12184637"/>
              <a:gd name="connsiteY59128" fmla="*/ 796014 h 4608812"/>
              <a:gd name="connsiteX59129" fmla="*/ 10268727 w 12184637"/>
              <a:gd name="connsiteY59129" fmla="*/ 788504 h 4608812"/>
              <a:gd name="connsiteX59130" fmla="*/ 10261218 w 12184637"/>
              <a:gd name="connsiteY59130" fmla="*/ 786001 h 4608812"/>
              <a:gd name="connsiteX59131" fmla="*/ 10211964 w 12184637"/>
              <a:gd name="connsiteY59131" fmla="*/ 810518 h 4608812"/>
              <a:gd name="connsiteX59132" fmla="*/ 10209460 w 12184637"/>
              <a:gd name="connsiteY59132" fmla="*/ 818027 h 4608812"/>
              <a:gd name="connsiteX59133" fmla="*/ 10214467 w 12184637"/>
              <a:gd name="connsiteY59133" fmla="*/ 821120 h 4608812"/>
              <a:gd name="connsiteX59134" fmla="*/ 10216970 w 12184637"/>
              <a:gd name="connsiteY59134" fmla="*/ 820457 h 4608812"/>
              <a:gd name="connsiteX59135" fmla="*/ 10266077 w 12184637"/>
              <a:gd name="connsiteY59135" fmla="*/ 796088 h 4608812"/>
              <a:gd name="connsiteX59136" fmla="*/ 10345737 w 12184637"/>
              <a:gd name="connsiteY59136" fmla="*/ 760012 h 4608812"/>
              <a:gd name="connsiteX59137" fmla="*/ 10348535 w 12184637"/>
              <a:gd name="connsiteY59137" fmla="*/ 752650 h 4608812"/>
              <a:gd name="connsiteX59138" fmla="*/ 10341172 w 12184637"/>
              <a:gd name="connsiteY59138" fmla="*/ 749852 h 4608812"/>
              <a:gd name="connsiteX59139" fmla="*/ 10261513 w 12184637"/>
              <a:gd name="connsiteY59139" fmla="*/ 785928 h 4608812"/>
              <a:gd name="connsiteX59140" fmla="*/ 10258715 w 12184637"/>
              <a:gd name="connsiteY59140" fmla="*/ 793290 h 4608812"/>
              <a:gd name="connsiteX59141" fmla="*/ 10263868 w 12184637"/>
              <a:gd name="connsiteY59141" fmla="*/ 796529 h 4608812"/>
              <a:gd name="connsiteX59142" fmla="*/ 10266077 w 12184637"/>
              <a:gd name="connsiteY59142" fmla="*/ 796088 h 4608812"/>
              <a:gd name="connsiteX59143" fmla="*/ 10346032 w 12184637"/>
              <a:gd name="connsiteY59143" fmla="*/ 759865 h 4608812"/>
              <a:gd name="connsiteX59144" fmla="*/ 10398599 w 12184637"/>
              <a:gd name="connsiteY59144" fmla="*/ 732772 h 4608812"/>
              <a:gd name="connsiteX59145" fmla="*/ 10401028 w 12184637"/>
              <a:gd name="connsiteY59145" fmla="*/ 725262 h 4608812"/>
              <a:gd name="connsiteX59146" fmla="*/ 10393518 w 12184637"/>
              <a:gd name="connsiteY59146" fmla="*/ 722833 h 4608812"/>
              <a:gd name="connsiteX59147" fmla="*/ 10340951 w 12184637"/>
              <a:gd name="connsiteY59147" fmla="*/ 749926 h 4608812"/>
              <a:gd name="connsiteX59148" fmla="*/ 10338522 w 12184637"/>
              <a:gd name="connsiteY59148" fmla="*/ 757435 h 4608812"/>
              <a:gd name="connsiteX59149" fmla="*/ 10343529 w 12184637"/>
              <a:gd name="connsiteY59149" fmla="*/ 760454 h 4608812"/>
              <a:gd name="connsiteX59150" fmla="*/ 10346032 w 12184637"/>
              <a:gd name="connsiteY59150" fmla="*/ 759865 h 4608812"/>
              <a:gd name="connsiteX59151" fmla="*/ 10397347 w 12184637"/>
              <a:gd name="connsiteY59151" fmla="*/ 733213 h 4608812"/>
              <a:gd name="connsiteX59152" fmla="*/ 10476051 w 12184637"/>
              <a:gd name="connsiteY59152" fmla="*/ 713777 h 4608812"/>
              <a:gd name="connsiteX59153" fmla="*/ 10480099 w 12184637"/>
              <a:gd name="connsiteY59153" fmla="*/ 707004 h 4608812"/>
              <a:gd name="connsiteX59154" fmla="*/ 10473327 w 12184637"/>
              <a:gd name="connsiteY59154" fmla="*/ 702954 h 4608812"/>
              <a:gd name="connsiteX59155" fmla="*/ 10394623 w 12184637"/>
              <a:gd name="connsiteY59155" fmla="*/ 722391 h 4608812"/>
              <a:gd name="connsiteX59156" fmla="*/ 10390574 w 12184637"/>
              <a:gd name="connsiteY59156" fmla="*/ 729164 h 4608812"/>
              <a:gd name="connsiteX59157" fmla="*/ 10396022 w 12184637"/>
              <a:gd name="connsiteY59157" fmla="*/ 733434 h 4608812"/>
              <a:gd name="connsiteX59158" fmla="*/ 10397347 w 12184637"/>
              <a:gd name="connsiteY59158" fmla="*/ 733213 h 4608812"/>
              <a:gd name="connsiteX59159" fmla="*/ 10474946 w 12184637"/>
              <a:gd name="connsiteY59159" fmla="*/ 713924 h 4608812"/>
              <a:gd name="connsiteX59160" fmla="*/ 10517058 w 12184637"/>
              <a:gd name="connsiteY59160" fmla="*/ 711936 h 4608812"/>
              <a:gd name="connsiteX59161" fmla="*/ 10522359 w 12184637"/>
              <a:gd name="connsiteY59161" fmla="*/ 706120 h 4608812"/>
              <a:gd name="connsiteX59162" fmla="*/ 10516543 w 12184637"/>
              <a:gd name="connsiteY59162" fmla="*/ 700819 h 4608812"/>
              <a:gd name="connsiteX59163" fmla="*/ 10474430 w 12184637"/>
              <a:gd name="connsiteY59163" fmla="*/ 702807 h 4608812"/>
              <a:gd name="connsiteX59164" fmla="*/ 10469130 w 12184637"/>
              <a:gd name="connsiteY59164" fmla="*/ 708623 h 4608812"/>
              <a:gd name="connsiteX59165" fmla="*/ 10474725 w 12184637"/>
              <a:gd name="connsiteY59165" fmla="*/ 713924 h 4608812"/>
              <a:gd name="connsiteX59166" fmla="*/ 10474946 w 12184637"/>
              <a:gd name="connsiteY59166" fmla="*/ 713924 h 4608812"/>
              <a:gd name="connsiteX59167" fmla="*/ 10517574 w 12184637"/>
              <a:gd name="connsiteY59167" fmla="*/ 711863 h 4608812"/>
              <a:gd name="connsiteX59168" fmla="*/ 10539219 w 12184637"/>
              <a:gd name="connsiteY59168" fmla="*/ 708697 h 4608812"/>
              <a:gd name="connsiteX59169" fmla="*/ 10543931 w 12184637"/>
              <a:gd name="connsiteY59169" fmla="*/ 702365 h 4608812"/>
              <a:gd name="connsiteX59170" fmla="*/ 10537599 w 12184637"/>
              <a:gd name="connsiteY59170" fmla="*/ 697653 h 4608812"/>
              <a:gd name="connsiteX59171" fmla="*/ 10515954 w 12184637"/>
              <a:gd name="connsiteY59171" fmla="*/ 700819 h 4608812"/>
              <a:gd name="connsiteX59172" fmla="*/ 10511242 w 12184637"/>
              <a:gd name="connsiteY59172" fmla="*/ 707151 h 4608812"/>
              <a:gd name="connsiteX59173" fmla="*/ 10516764 w 12184637"/>
              <a:gd name="connsiteY59173" fmla="*/ 711936 h 4608812"/>
              <a:gd name="connsiteX59174" fmla="*/ 10517574 w 12184637"/>
              <a:gd name="connsiteY59174" fmla="*/ 711863 h 4608812"/>
              <a:gd name="connsiteX59175" fmla="*/ 10538851 w 12184637"/>
              <a:gd name="connsiteY59175" fmla="*/ 708697 h 4608812"/>
              <a:gd name="connsiteX59176" fmla="*/ 10566239 w 12184637"/>
              <a:gd name="connsiteY59176" fmla="*/ 706488 h 4608812"/>
              <a:gd name="connsiteX59177" fmla="*/ 10571319 w 12184637"/>
              <a:gd name="connsiteY59177" fmla="*/ 700451 h 4608812"/>
              <a:gd name="connsiteX59178" fmla="*/ 10565282 w 12184637"/>
              <a:gd name="connsiteY59178" fmla="*/ 695371 h 4608812"/>
              <a:gd name="connsiteX59179" fmla="*/ 10537893 w 12184637"/>
              <a:gd name="connsiteY59179" fmla="*/ 697580 h 4608812"/>
              <a:gd name="connsiteX59180" fmla="*/ 10532814 w 12184637"/>
              <a:gd name="connsiteY59180" fmla="*/ 703617 h 4608812"/>
              <a:gd name="connsiteX59181" fmla="*/ 10538409 w 12184637"/>
              <a:gd name="connsiteY59181" fmla="*/ 708771 h 4608812"/>
              <a:gd name="connsiteX59182" fmla="*/ 10538851 w 12184637"/>
              <a:gd name="connsiteY59182" fmla="*/ 708697 h 4608812"/>
              <a:gd name="connsiteX59183" fmla="*/ 10565944 w 12184637"/>
              <a:gd name="connsiteY59183" fmla="*/ 706488 h 4608812"/>
              <a:gd name="connsiteX59184" fmla="*/ 10616523 w 12184637"/>
              <a:gd name="connsiteY59184" fmla="*/ 705163 h 4608812"/>
              <a:gd name="connsiteX59185" fmla="*/ 10621971 w 12184637"/>
              <a:gd name="connsiteY59185" fmla="*/ 699420 h 4608812"/>
              <a:gd name="connsiteX59186" fmla="*/ 10616229 w 12184637"/>
              <a:gd name="connsiteY59186" fmla="*/ 693972 h 4608812"/>
              <a:gd name="connsiteX59187" fmla="*/ 10565649 w 12184637"/>
              <a:gd name="connsiteY59187" fmla="*/ 695298 h 4608812"/>
              <a:gd name="connsiteX59188" fmla="*/ 10560201 w 12184637"/>
              <a:gd name="connsiteY59188" fmla="*/ 701040 h 4608812"/>
              <a:gd name="connsiteX59189" fmla="*/ 10565797 w 12184637"/>
              <a:gd name="connsiteY59189" fmla="*/ 706488 h 4608812"/>
              <a:gd name="connsiteX59190" fmla="*/ 10565944 w 12184637"/>
              <a:gd name="connsiteY59190" fmla="*/ 706488 h 4608812"/>
              <a:gd name="connsiteX59191" fmla="*/ 10721879 w 12184637"/>
              <a:gd name="connsiteY59191" fmla="*/ 704132 h 4608812"/>
              <a:gd name="connsiteX59192" fmla="*/ 10716577 w 12184637"/>
              <a:gd name="connsiteY59192" fmla="*/ 698316 h 4608812"/>
              <a:gd name="connsiteX59193" fmla="*/ 10616671 w 12184637"/>
              <a:gd name="connsiteY59193" fmla="*/ 694046 h 4608812"/>
              <a:gd name="connsiteX59194" fmla="*/ 10616376 w 12184637"/>
              <a:gd name="connsiteY59194" fmla="*/ 694046 h 4608812"/>
              <a:gd name="connsiteX59195" fmla="*/ 10610854 w 12184637"/>
              <a:gd name="connsiteY59195" fmla="*/ 699347 h 4608812"/>
              <a:gd name="connsiteX59196" fmla="*/ 10616155 w 12184637"/>
              <a:gd name="connsiteY59196" fmla="*/ 705163 h 4608812"/>
              <a:gd name="connsiteX59197" fmla="*/ 10716062 w 12184637"/>
              <a:gd name="connsiteY59197" fmla="*/ 709433 h 4608812"/>
              <a:gd name="connsiteX59198" fmla="*/ 10716357 w 12184637"/>
              <a:gd name="connsiteY59198" fmla="*/ 709433 h 4608812"/>
              <a:gd name="connsiteX59199" fmla="*/ 10721879 w 12184637"/>
              <a:gd name="connsiteY59199" fmla="*/ 704132 h 4608812"/>
              <a:gd name="connsiteX59200" fmla="*/ 10754419 w 12184637"/>
              <a:gd name="connsiteY59200" fmla="*/ 710096 h 4608812"/>
              <a:gd name="connsiteX59201" fmla="*/ 10749781 w 12184637"/>
              <a:gd name="connsiteY59201" fmla="*/ 703691 h 4608812"/>
              <a:gd name="connsiteX59202" fmla="*/ 10717240 w 12184637"/>
              <a:gd name="connsiteY59202" fmla="*/ 698390 h 4608812"/>
              <a:gd name="connsiteX59203" fmla="*/ 10710835 w 12184637"/>
              <a:gd name="connsiteY59203" fmla="*/ 703028 h 4608812"/>
              <a:gd name="connsiteX59204" fmla="*/ 10715472 w 12184637"/>
              <a:gd name="connsiteY59204" fmla="*/ 709433 h 4608812"/>
              <a:gd name="connsiteX59205" fmla="*/ 10748014 w 12184637"/>
              <a:gd name="connsiteY59205" fmla="*/ 714734 h 4608812"/>
              <a:gd name="connsiteX59206" fmla="*/ 10748971 w 12184637"/>
              <a:gd name="connsiteY59206" fmla="*/ 714808 h 4608812"/>
              <a:gd name="connsiteX59207" fmla="*/ 10754419 w 12184637"/>
              <a:gd name="connsiteY59207" fmla="*/ 710096 h 4608812"/>
              <a:gd name="connsiteX59208" fmla="*/ 10820533 w 12184637"/>
              <a:gd name="connsiteY59208" fmla="*/ 720918 h 4608812"/>
              <a:gd name="connsiteX59209" fmla="*/ 10815895 w 12184637"/>
              <a:gd name="connsiteY59209" fmla="*/ 714513 h 4608812"/>
              <a:gd name="connsiteX59210" fmla="*/ 10749781 w 12184637"/>
              <a:gd name="connsiteY59210" fmla="*/ 703691 h 4608812"/>
              <a:gd name="connsiteX59211" fmla="*/ 10743376 w 12184637"/>
              <a:gd name="connsiteY59211" fmla="*/ 708329 h 4608812"/>
              <a:gd name="connsiteX59212" fmla="*/ 10748014 w 12184637"/>
              <a:gd name="connsiteY59212" fmla="*/ 714734 h 4608812"/>
              <a:gd name="connsiteX59213" fmla="*/ 10814128 w 12184637"/>
              <a:gd name="connsiteY59213" fmla="*/ 725557 h 4608812"/>
              <a:gd name="connsiteX59214" fmla="*/ 10815085 w 12184637"/>
              <a:gd name="connsiteY59214" fmla="*/ 725630 h 4608812"/>
              <a:gd name="connsiteX59215" fmla="*/ 10820533 w 12184637"/>
              <a:gd name="connsiteY59215" fmla="*/ 720918 h 4608812"/>
              <a:gd name="connsiteX59216" fmla="*/ 10865959 w 12184637"/>
              <a:gd name="connsiteY59216" fmla="*/ 735201 h 4608812"/>
              <a:gd name="connsiteX59217" fmla="*/ 10862204 w 12184637"/>
              <a:gd name="connsiteY59217" fmla="*/ 728281 h 4608812"/>
              <a:gd name="connsiteX59218" fmla="*/ 10816558 w 12184637"/>
              <a:gd name="connsiteY59218" fmla="*/ 714660 h 4608812"/>
              <a:gd name="connsiteX59219" fmla="*/ 10809637 w 12184637"/>
              <a:gd name="connsiteY59219" fmla="*/ 718415 h 4608812"/>
              <a:gd name="connsiteX59220" fmla="*/ 10813392 w 12184637"/>
              <a:gd name="connsiteY59220" fmla="*/ 725336 h 4608812"/>
              <a:gd name="connsiteX59221" fmla="*/ 10859038 w 12184637"/>
              <a:gd name="connsiteY59221" fmla="*/ 738956 h 4608812"/>
              <a:gd name="connsiteX59222" fmla="*/ 10860658 w 12184637"/>
              <a:gd name="connsiteY59222" fmla="*/ 739177 h 4608812"/>
              <a:gd name="connsiteX59223" fmla="*/ 10865959 w 12184637"/>
              <a:gd name="connsiteY59223" fmla="*/ 735201 h 4608812"/>
              <a:gd name="connsiteX59224" fmla="*/ 10866695 w 12184637"/>
              <a:gd name="connsiteY59224" fmla="*/ 738882 h 4608812"/>
              <a:gd name="connsiteX59225" fmla="*/ 10866106 w 12184637"/>
              <a:gd name="connsiteY59225" fmla="*/ 731005 h 4608812"/>
              <a:gd name="connsiteX59226" fmla="*/ 10864266 w 12184637"/>
              <a:gd name="connsiteY59226" fmla="*/ 729385 h 4608812"/>
              <a:gd name="connsiteX59227" fmla="*/ 10856387 w 12184637"/>
              <a:gd name="connsiteY59227" fmla="*/ 729974 h 4608812"/>
              <a:gd name="connsiteX59228" fmla="*/ 10856977 w 12184637"/>
              <a:gd name="connsiteY59228" fmla="*/ 737852 h 4608812"/>
              <a:gd name="connsiteX59229" fmla="*/ 10858818 w 12184637"/>
              <a:gd name="connsiteY59229" fmla="*/ 739471 h 4608812"/>
              <a:gd name="connsiteX59230" fmla="*/ 10862499 w 12184637"/>
              <a:gd name="connsiteY59230" fmla="*/ 740870 h 4608812"/>
              <a:gd name="connsiteX59231" fmla="*/ 10866695 w 12184637"/>
              <a:gd name="connsiteY59231" fmla="*/ 738882 h 4608812"/>
              <a:gd name="connsiteX59232" fmla="*/ 10870302 w 12184637"/>
              <a:gd name="connsiteY59232" fmla="*/ 739177 h 4608812"/>
              <a:gd name="connsiteX59233" fmla="*/ 10867873 w 12184637"/>
              <a:gd name="connsiteY59233" fmla="*/ 731667 h 4608812"/>
              <a:gd name="connsiteX59234" fmla="*/ 10865002 w 12184637"/>
              <a:gd name="connsiteY59234" fmla="*/ 730195 h 4608812"/>
              <a:gd name="connsiteX59235" fmla="*/ 10857492 w 12184637"/>
              <a:gd name="connsiteY59235" fmla="*/ 732624 h 4608812"/>
              <a:gd name="connsiteX59236" fmla="*/ 10859922 w 12184637"/>
              <a:gd name="connsiteY59236" fmla="*/ 740134 h 4608812"/>
              <a:gd name="connsiteX59237" fmla="*/ 10862793 w 12184637"/>
              <a:gd name="connsiteY59237" fmla="*/ 741606 h 4608812"/>
              <a:gd name="connsiteX59238" fmla="*/ 10865370 w 12184637"/>
              <a:gd name="connsiteY59238" fmla="*/ 742195 h 4608812"/>
              <a:gd name="connsiteX59239" fmla="*/ 10870302 w 12184637"/>
              <a:gd name="connsiteY59239" fmla="*/ 739177 h 4608812"/>
              <a:gd name="connsiteX59240" fmla="*/ 10881567 w 12184637"/>
              <a:gd name="connsiteY59240" fmla="*/ 747496 h 4608812"/>
              <a:gd name="connsiteX59241" fmla="*/ 10880021 w 12184637"/>
              <a:gd name="connsiteY59241" fmla="*/ 739766 h 4608812"/>
              <a:gd name="connsiteX59242" fmla="*/ 10868462 w 12184637"/>
              <a:gd name="connsiteY59242" fmla="*/ 732035 h 4608812"/>
              <a:gd name="connsiteX59243" fmla="*/ 10860732 w 12184637"/>
              <a:gd name="connsiteY59243" fmla="*/ 733582 h 4608812"/>
              <a:gd name="connsiteX59244" fmla="*/ 10862278 w 12184637"/>
              <a:gd name="connsiteY59244" fmla="*/ 741312 h 4608812"/>
              <a:gd name="connsiteX59245" fmla="*/ 10873836 w 12184637"/>
              <a:gd name="connsiteY59245" fmla="*/ 749042 h 4608812"/>
              <a:gd name="connsiteX59246" fmla="*/ 10877002 w 12184637"/>
              <a:gd name="connsiteY59246" fmla="*/ 750000 h 4608812"/>
              <a:gd name="connsiteX59247" fmla="*/ 10881567 w 12184637"/>
              <a:gd name="connsiteY59247" fmla="*/ 747496 h 4608812"/>
              <a:gd name="connsiteX59248" fmla="*/ 10910059 w 12184637"/>
              <a:gd name="connsiteY59248" fmla="*/ 766123 h 4608812"/>
              <a:gd name="connsiteX59249" fmla="*/ 10908439 w 12184637"/>
              <a:gd name="connsiteY59249" fmla="*/ 758393 h 4608812"/>
              <a:gd name="connsiteX59250" fmla="*/ 10879947 w 12184637"/>
              <a:gd name="connsiteY59250" fmla="*/ 739692 h 4608812"/>
              <a:gd name="connsiteX59251" fmla="*/ 10872217 w 12184637"/>
              <a:gd name="connsiteY59251" fmla="*/ 741312 h 4608812"/>
              <a:gd name="connsiteX59252" fmla="*/ 10873836 w 12184637"/>
              <a:gd name="connsiteY59252" fmla="*/ 749042 h 4608812"/>
              <a:gd name="connsiteX59253" fmla="*/ 10902328 w 12184637"/>
              <a:gd name="connsiteY59253" fmla="*/ 767743 h 4608812"/>
              <a:gd name="connsiteX59254" fmla="*/ 10905421 w 12184637"/>
              <a:gd name="connsiteY59254" fmla="*/ 768626 h 4608812"/>
              <a:gd name="connsiteX59255" fmla="*/ 10910059 w 12184637"/>
              <a:gd name="connsiteY59255" fmla="*/ 766123 h 4608812"/>
              <a:gd name="connsiteX59256" fmla="*/ 10916390 w 12184637"/>
              <a:gd name="connsiteY59256" fmla="*/ 770393 h 4608812"/>
              <a:gd name="connsiteX59257" fmla="*/ 10914845 w 12184637"/>
              <a:gd name="connsiteY59257" fmla="*/ 762663 h 4608812"/>
              <a:gd name="connsiteX59258" fmla="*/ 10908513 w 12184637"/>
              <a:gd name="connsiteY59258" fmla="*/ 758466 h 4608812"/>
              <a:gd name="connsiteX59259" fmla="*/ 10900782 w 12184637"/>
              <a:gd name="connsiteY59259" fmla="*/ 760012 h 4608812"/>
              <a:gd name="connsiteX59260" fmla="*/ 10902328 w 12184637"/>
              <a:gd name="connsiteY59260" fmla="*/ 767743 h 4608812"/>
              <a:gd name="connsiteX59261" fmla="*/ 10908661 w 12184637"/>
              <a:gd name="connsiteY59261" fmla="*/ 771939 h 4608812"/>
              <a:gd name="connsiteX59262" fmla="*/ 10911826 w 12184637"/>
              <a:gd name="connsiteY59262" fmla="*/ 772896 h 4608812"/>
              <a:gd name="connsiteX59263" fmla="*/ 10916390 w 12184637"/>
              <a:gd name="connsiteY59263" fmla="*/ 770393 h 4608812"/>
              <a:gd name="connsiteX59264" fmla="*/ 11007315 w 12184637"/>
              <a:gd name="connsiteY59264" fmla="*/ 796750 h 4608812"/>
              <a:gd name="connsiteX59265" fmla="*/ 11003634 w 12184637"/>
              <a:gd name="connsiteY59265" fmla="*/ 789756 h 4608812"/>
              <a:gd name="connsiteX59266" fmla="*/ 10913372 w 12184637"/>
              <a:gd name="connsiteY59266" fmla="*/ 761926 h 4608812"/>
              <a:gd name="connsiteX59267" fmla="*/ 10906378 w 12184637"/>
              <a:gd name="connsiteY59267" fmla="*/ 765608 h 4608812"/>
              <a:gd name="connsiteX59268" fmla="*/ 10910059 w 12184637"/>
              <a:gd name="connsiteY59268" fmla="*/ 772602 h 4608812"/>
              <a:gd name="connsiteX59269" fmla="*/ 11000321 w 12184637"/>
              <a:gd name="connsiteY59269" fmla="*/ 800431 h 4608812"/>
              <a:gd name="connsiteX59270" fmla="*/ 11002014 w 12184637"/>
              <a:gd name="connsiteY59270" fmla="*/ 800652 h 4608812"/>
              <a:gd name="connsiteX59271" fmla="*/ 11007315 w 12184637"/>
              <a:gd name="connsiteY59271" fmla="*/ 796750 h 4608812"/>
              <a:gd name="connsiteX59272" fmla="*/ 11010407 w 12184637"/>
              <a:gd name="connsiteY59272" fmla="*/ 799106 h 4608812"/>
              <a:gd name="connsiteX59273" fmla="*/ 11007757 w 12184637"/>
              <a:gd name="connsiteY59273" fmla="*/ 791670 h 4608812"/>
              <a:gd name="connsiteX59274" fmla="*/ 11004371 w 12184637"/>
              <a:gd name="connsiteY59274" fmla="*/ 790124 h 4608812"/>
              <a:gd name="connsiteX59275" fmla="*/ 10996935 w 12184637"/>
              <a:gd name="connsiteY59275" fmla="*/ 792848 h 4608812"/>
              <a:gd name="connsiteX59276" fmla="*/ 10999659 w 12184637"/>
              <a:gd name="connsiteY59276" fmla="*/ 800284 h 4608812"/>
              <a:gd name="connsiteX59277" fmla="*/ 11003045 w 12184637"/>
              <a:gd name="connsiteY59277" fmla="*/ 801830 h 4608812"/>
              <a:gd name="connsiteX59278" fmla="*/ 11005474 w 12184637"/>
              <a:gd name="connsiteY59278" fmla="*/ 802346 h 4608812"/>
              <a:gd name="connsiteX59279" fmla="*/ 11010407 w 12184637"/>
              <a:gd name="connsiteY59279" fmla="*/ 799106 h 4608812"/>
              <a:gd name="connsiteX59280" fmla="*/ 11064079 w 12184637"/>
              <a:gd name="connsiteY59280" fmla="*/ 825463 h 4608812"/>
              <a:gd name="connsiteX59281" fmla="*/ 11061501 w 12184637"/>
              <a:gd name="connsiteY59281" fmla="*/ 818027 h 4608812"/>
              <a:gd name="connsiteX59282" fmla="*/ 11007757 w 12184637"/>
              <a:gd name="connsiteY59282" fmla="*/ 791744 h 4608812"/>
              <a:gd name="connsiteX59283" fmla="*/ 11000321 w 12184637"/>
              <a:gd name="connsiteY59283" fmla="*/ 794321 h 4608812"/>
              <a:gd name="connsiteX59284" fmla="*/ 11002898 w 12184637"/>
              <a:gd name="connsiteY59284" fmla="*/ 801757 h 4608812"/>
              <a:gd name="connsiteX59285" fmla="*/ 11056643 w 12184637"/>
              <a:gd name="connsiteY59285" fmla="*/ 828040 h 4608812"/>
              <a:gd name="connsiteX59286" fmla="*/ 11059146 w 12184637"/>
              <a:gd name="connsiteY59286" fmla="*/ 828629 h 4608812"/>
              <a:gd name="connsiteX59287" fmla="*/ 11064079 w 12184637"/>
              <a:gd name="connsiteY59287" fmla="*/ 825463 h 4608812"/>
              <a:gd name="connsiteX59288" fmla="*/ 11088816 w 12184637"/>
              <a:gd name="connsiteY59288" fmla="*/ 840630 h 4608812"/>
              <a:gd name="connsiteX59289" fmla="*/ 11086828 w 12184637"/>
              <a:gd name="connsiteY59289" fmla="*/ 832973 h 4608812"/>
              <a:gd name="connsiteX59290" fmla="*/ 11061870 w 12184637"/>
              <a:gd name="connsiteY59290" fmla="*/ 818175 h 4608812"/>
              <a:gd name="connsiteX59291" fmla="*/ 11054213 w 12184637"/>
              <a:gd name="connsiteY59291" fmla="*/ 820162 h 4608812"/>
              <a:gd name="connsiteX59292" fmla="*/ 11056201 w 12184637"/>
              <a:gd name="connsiteY59292" fmla="*/ 827819 h 4608812"/>
              <a:gd name="connsiteX59293" fmla="*/ 11081159 w 12184637"/>
              <a:gd name="connsiteY59293" fmla="*/ 842617 h 4608812"/>
              <a:gd name="connsiteX59294" fmla="*/ 11084031 w 12184637"/>
              <a:gd name="connsiteY59294" fmla="*/ 843427 h 4608812"/>
              <a:gd name="connsiteX59295" fmla="*/ 11088816 w 12184637"/>
              <a:gd name="connsiteY59295" fmla="*/ 840630 h 4608812"/>
              <a:gd name="connsiteX59296" fmla="*/ 11121799 w 12184637"/>
              <a:gd name="connsiteY59296" fmla="*/ 873686 h 4608812"/>
              <a:gd name="connsiteX59297" fmla="*/ 11121578 w 12184637"/>
              <a:gd name="connsiteY59297" fmla="*/ 865809 h 4608812"/>
              <a:gd name="connsiteX59298" fmla="*/ 11087859 w 12184637"/>
              <a:gd name="connsiteY59298" fmla="*/ 833783 h 4608812"/>
              <a:gd name="connsiteX59299" fmla="*/ 11079981 w 12184637"/>
              <a:gd name="connsiteY59299" fmla="*/ 834004 h 4608812"/>
              <a:gd name="connsiteX59300" fmla="*/ 11080202 w 12184637"/>
              <a:gd name="connsiteY59300" fmla="*/ 841881 h 4608812"/>
              <a:gd name="connsiteX59301" fmla="*/ 11113922 w 12184637"/>
              <a:gd name="connsiteY59301" fmla="*/ 873907 h 4608812"/>
              <a:gd name="connsiteX59302" fmla="*/ 11117823 w 12184637"/>
              <a:gd name="connsiteY59302" fmla="*/ 875453 h 4608812"/>
              <a:gd name="connsiteX59303" fmla="*/ 11121799 w 12184637"/>
              <a:gd name="connsiteY59303" fmla="*/ 873686 h 4608812"/>
              <a:gd name="connsiteX59304" fmla="*/ 11133064 w 12184637"/>
              <a:gd name="connsiteY59304" fmla="*/ 884509 h 4608812"/>
              <a:gd name="connsiteX59305" fmla="*/ 11132916 w 12184637"/>
              <a:gd name="connsiteY59305" fmla="*/ 876631 h 4608812"/>
              <a:gd name="connsiteX59306" fmla="*/ 11121652 w 12184637"/>
              <a:gd name="connsiteY59306" fmla="*/ 865809 h 4608812"/>
              <a:gd name="connsiteX59307" fmla="*/ 11113775 w 12184637"/>
              <a:gd name="connsiteY59307" fmla="*/ 865956 h 4608812"/>
              <a:gd name="connsiteX59308" fmla="*/ 11113922 w 12184637"/>
              <a:gd name="connsiteY59308" fmla="*/ 873834 h 4608812"/>
              <a:gd name="connsiteX59309" fmla="*/ 11125186 w 12184637"/>
              <a:gd name="connsiteY59309" fmla="*/ 884656 h 4608812"/>
              <a:gd name="connsiteX59310" fmla="*/ 11129088 w 12184637"/>
              <a:gd name="connsiteY59310" fmla="*/ 886202 h 4608812"/>
              <a:gd name="connsiteX59311" fmla="*/ 11133064 w 12184637"/>
              <a:gd name="connsiteY59311" fmla="*/ 884509 h 4608812"/>
              <a:gd name="connsiteX59312" fmla="*/ 11152353 w 12184637"/>
              <a:gd name="connsiteY59312" fmla="*/ 901516 h 4608812"/>
              <a:gd name="connsiteX59313" fmla="*/ 11151911 w 12184637"/>
              <a:gd name="connsiteY59313" fmla="*/ 893638 h 4608812"/>
              <a:gd name="connsiteX59314" fmla="*/ 11132769 w 12184637"/>
              <a:gd name="connsiteY59314" fmla="*/ 876484 h 4608812"/>
              <a:gd name="connsiteX59315" fmla="*/ 11124892 w 12184637"/>
              <a:gd name="connsiteY59315" fmla="*/ 876926 h 4608812"/>
              <a:gd name="connsiteX59316" fmla="*/ 11125333 w 12184637"/>
              <a:gd name="connsiteY59316" fmla="*/ 884804 h 4608812"/>
              <a:gd name="connsiteX59317" fmla="*/ 11144475 w 12184637"/>
              <a:gd name="connsiteY59317" fmla="*/ 901958 h 4608812"/>
              <a:gd name="connsiteX59318" fmla="*/ 11148230 w 12184637"/>
              <a:gd name="connsiteY59318" fmla="*/ 903357 h 4608812"/>
              <a:gd name="connsiteX59319" fmla="*/ 11152353 w 12184637"/>
              <a:gd name="connsiteY59319" fmla="*/ 901516 h 4608812"/>
              <a:gd name="connsiteX59320" fmla="*/ 11187103 w 12184637"/>
              <a:gd name="connsiteY59320" fmla="*/ 932659 h 4608812"/>
              <a:gd name="connsiteX59321" fmla="*/ 11186661 w 12184637"/>
              <a:gd name="connsiteY59321" fmla="*/ 924781 h 4608812"/>
              <a:gd name="connsiteX59322" fmla="*/ 11151911 w 12184637"/>
              <a:gd name="connsiteY59322" fmla="*/ 893638 h 4608812"/>
              <a:gd name="connsiteX59323" fmla="*/ 11144034 w 12184637"/>
              <a:gd name="connsiteY59323" fmla="*/ 894080 h 4608812"/>
              <a:gd name="connsiteX59324" fmla="*/ 11144475 w 12184637"/>
              <a:gd name="connsiteY59324" fmla="*/ 901958 h 4608812"/>
              <a:gd name="connsiteX59325" fmla="*/ 11179226 w 12184637"/>
              <a:gd name="connsiteY59325" fmla="*/ 933100 h 4608812"/>
              <a:gd name="connsiteX59326" fmla="*/ 11182980 w 12184637"/>
              <a:gd name="connsiteY59326" fmla="*/ 934499 h 4608812"/>
              <a:gd name="connsiteX59327" fmla="*/ 11187103 w 12184637"/>
              <a:gd name="connsiteY59327" fmla="*/ 932659 h 4608812"/>
              <a:gd name="connsiteX59328" fmla="*/ 11187177 w 12184637"/>
              <a:gd name="connsiteY59328" fmla="*/ 944218 h 4608812"/>
              <a:gd name="connsiteX59329" fmla="*/ 11191079 w 12184637"/>
              <a:gd name="connsiteY59329" fmla="*/ 937371 h 4608812"/>
              <a:gd name="connsiteX59330" fmla="*/ 11188355 w 12184637"/>
              <a:gd name="connsiteY59330" fmla="*/ 927505 h 4608812"/>
              <a:gd name="connsiteX59331" fmla="*/ 11181508 w 12184637"/>
              <a:gd name="connsiteY59331" fmla="*/ 923603 h 4608812"/>
              <a:gd name="connsiteX59332" fmla="*/ 11177605 w 12184637"/>
              <a:gd name="connsiteY59332" fmla="*/ 930450 h 4608812"/>
              <a:gd name="connsiteX59333" fmla="*/ 11180329 w 12184637"/>
              <a:gd name="connsiteY59333" fmla="*/ 940315 h 4608812"/>
              <a:gd name="connsiteX59334" fmla="*/ 11185705 w 12184637"/>
              <a:gd name="connsiteY59334" fmla="*/ 944438 h 4608812"/>
              <a:gd name="connsiteX59335" fmla="*/ 11187177 w 12184637"/>
              <a:gd name="connsiteY59335" fmla="*/ 944218 h 4608812"/>
              <a:gd name="connsiteX59336" fmla="*/ 11229879 w 12184637"/>
              <a:gd name="connsiteY59336" fmla="*/ 987802 h 4608812"/>
              <a:gd name="connsiteX59337" fmla="*/ 11230246 w 12184637"/>
              <a:gd name="connsiteY59337" fmla="*/ 979925 h 4608812"/>
              <a:gd name="connsiteX59338" fmla="*/ 11189753 w 12184637"/>
              <a:gd name="connsiteY59338" fmla="*/ 935088 h 4608812"/>
              <a:gd name="connsiteX59339" fmla="*/ 11181876 w 12184637"/>
              <a:gd name="connsiteY59339" fmla="*/ 934720 h 4608812"/>
              <a:gd name="connsiteX59340" fmla="*/ 11181508 w 12184637"/>
              <a:gd name="connsiteY59340" fmla="*/ 942598 h 4608812"/>
              <a:gd name="connsiteX59341" fmla="*/ 11222000 w 12184637"/>
              <a:gd name="connsiteY59341" fmla="*/ 987434 h 4608812"/>
              <a:gd name="connsiteX59342" fmla="*/ 11226197 w 12184637"/>
              <a:gd name="connsiteY59342" fmla="*/ 989275 h 4608812"/>
              <a:gd name="connsiteX59343" fmla="*/ 11229879 w 12184637"/>
              <a:gd name="connsiteY59343" fmla="*/ 987802 h 4608812"/>
              <a:gd name="connsiteX59344" fmla="*/ 11256014 w 12184637"/>
              <a:gd name="connsiteY59344" fmla="*/ 1038529 h 4608812"/>
              <a:gd name="connsiteX59345" fmla="*/ 11258223 w 12184637"/>
              <a:gd name="connsiteY59345" fmla="*/ 1030946 h 4608812"/>
              <a:gd name="connsiteX59346" fmla="*/ 11230982 w 12184637"/>
              <a:gd name="connsiteY59346" fmla="*/ 981029 h 4608812"/>
              <a:gd name="connsiteX59347" fmla="*/ 11223400 w 12184637"/>
              <a:gd name="connsiteY59347" fmla="*/ 978820 h 4608812"/>
              <a:gd name="connsiteX59348" fmla="*/ 11221191 w 12184637"/>
              <a:gd name="connsiteY59348" fmla="*/ 986404 h 4608812"/>
              <a:gd name="connsiteX59349" fmla="*/ 11248431 w 12184637"/>
              <a:gd name="connsiteY59349" fmla="*/ 1036320 h 4608812"/>
              <a:gd name="connsiteX59350" fmla="*/ 11253364 w 12184637"/>
              <a:gd name="connsiteY59350" fmla="*/ 1039191 h 4608812"/>
              <a:gd name="connsiteX59351" fmla="*/ 11256014 w 12184637"/>
              <a:gd name="connsiteY59351" fmla="*/ 1038529 h 4608812"/>
              <a:gd name="connsiteX59352" fmla="*/ 11274567 w 12184637"/>
              <a:gd name="connsiteY59352" fmla="*/ 1088224 h 4608812"/>
              <a:gd name="connsiteX59353" fmla="*/ 11277734 w 12184637"/>
              <a:gd name="connsiteY59353" fmla="*/ 1081009 h 4608812"/>
              <a:gd name="connsiteX59354" fmla="*/ 11258517 w 12184637"/>
              <a:gd name="connsiteY59354" fmla="*/ 1031608 h 4608812"/>
              <a:gd name="connsiteX59355" fmla="*/ 11251302 w 12184637"/>
              <a:gd name="connsiteY59355" fmla="*/ 1028442 h 4608812"/>
              <a:gd name="connsiteX59356" fmla="*/ 11248137 w 12184637"/>
              <a:gd name="connsiteY59356" fmla="*/ 1035658 h 4608812"/>
              <a:gd name="connsiteX59357" fmla="*/ 11267353 w 12184637"/>
              <a:gd name="connsiteY59357" fmla="*/ 1085059 h 4608812"/>
              <a:gd name="connsiteX59358" fmla="*/ 11272579 w 12184637"/>
              <a:gd name="connsiteY59358" fmla="*/ 1088593 h 4608812"/>
              <a:gd name="connsiteX59359" fmla="*/ 11274567 w 12184637"/>
              <a:gd name="connsiteY59359" fmla="*/ 1088224 h 4608812"/>
              <a:gd name="connsiteX59360" fmla="*/ 11276040 w 12184637"/>
              <a:gd name="connsiteY59360" fmla="*/ 1092274 h 4608812"/>
              <a:gd name="connsiteX59361" fmla="*/ 11279279 w 12184637"/>
              <a:gd name="connsiteY59361" fmla="*/ 1085132 h 4608812"/>
              <a:gd name="connsiteX59362" fmla="*/ 11277734 w 12184637"/>
              <a:gd name="connsiteY59362" fmla="*/ 1081083 h 4608812"/>
              <a:gd name="connsiteX59363" fmla="*/ 11270591 w 12184637"/>
              <a:gd name="connsiteY59363" fmla="*/ 1077844 h 4608812"/>
              <a:gd name="connsiteX59364" fmla="*/ 11267353 w 12184637"/>
              <a:gd name="connsiteY59364" fmla="*/ 1084985 h 4608812"/>
              <a:gd name="connsiteX59365" fmla="*/ 11268898 w 12184637"/>
              <a:gd name="connsiteY59365" fmla="*/ 1089034 h 4608812"/>
              <a:gd name="connsiteX59366" fmla="*/ 11274125 w 12184637"/>
              <a:gd name="connsiteY59366" fmla="*/ 1092642 h 4608812"/>
              <a:gd name="connsiteX59367" fmla="*/ 11276040 w 12184637"/>
              <a:gd name="connsiteY59367" fmla="*/ 1092274 h 4608812"/>
              <a:gd name="connsiteX59368" fmla="*/ 11286126 w 12184637"/>
              <a:gd name="connsiteY59368" fmla="*/ 1135196 h 4608812"/>
              <a:gd name="connsiteX59369" fmla="*/ 11290176 w 12184637"/>
              <a:gd name="connsiteY59369" fmla="*/ 1128423 h 4608812"/>
              <a:gd name="connsiteX59370" fmla="*/ 11279501 w 12184637"/>
              <a:gd name="connsiteY59370" fmla="*/ 1085648 h 4608812"/>
              <a:gd name="connsiteX59371" fmla="*/ 11272727 w 12184637"/>
              <a:gd name="connsiteY59371" fmla="*/ 1081598 h 4608812"/>
              <a:gd name="connsiteX59372" fmla="*/ 11268677 w 12184637"/>
              <a:gd name="connsiteY59372" fmla="*/ 1088372 h 4608812"/>
              <a:gd name="connsiteX59373" fmla="*/ 11279353 w 12184637"/>
              <a:gd name="connsiteY59373" fmla="*/ 1131147 h 4608812"/>
              <a:gd name="connsiteX59374" fmla="*/ 11284801 w 12184637"/>
              <a:gd name="connsiteY59374" fmla="*/ 1135343 h 4608812"/>
              <a:gd name="connsiteX59375" fmla="*/ 11286126 w 12184637"/>
              <a:gd name="connsiteY59375" fmla="*/ 1135196 h 4608812"/>
              <a:gd name="connsiteX59376" fmla="*/ 11292090 w 12184637"/>
              <a:gd name="connsiteY59376" fmla="*/ 1177529 h 4608812"/>
              <a:gd name="connsiteX59377" fmla="*/ 11296728 w 12184637"/>
              <a:gd name="connsiteY59377" fmla="*/ 1171198 h 4608812"/>
              <a:gd name="connsiteX59378" fmla="*/ 11290249 w 12184637"/>
              <a:gd name="connsiteY59378" fmla="*/ 1128938 h 4608812"/>
              <a:gd name="connsiteX59379" fmla="*/ 11283918 w 12184637"/>
              <a:gd name="connsiteY59379" fmla="*/ 1124300 h 4608812"/>
              <a:gd name="connsiteX59380" fmla="*/ 11279279 w 12184637"/>
              <a:gd name="connsiteY59380" fmla="*/ 1130632 h 4608812"/>
              <a:gd name="connsiteX59381" fmla="*/ 11285758 w 12184637"/>
              <a:gd name="connsiteY59381" fmla="*/ 1172891 h 4608812"/>
              <a:gd name="connsiteX59382" fmla="*/ 11291280 w 12184637"/>
              <a:gd name="connsiteY59382" fmla="*/ 1177603 h 4608812"/>
              <a:gd name="connsiteX59383" fmla="*/ 11292090 w 12184637"/>
              <a:gd name="connsiteY59383" fmla="*/ 1177529 h 4608812"/>
              <a:gd name="connsiteX59384" fmla="*/ 11316901 w 12184637"/>
              <a:gd name="connsiteY59384" fmla="*/ 1245778 h 4608812"/>
              <a:gd name="connsiteX59385" fmla="*/ 11320361 w 12184637"/>
              <a:gd name="connsiteY59385" fmla="*/ 1238710 h 4608812"/>
              <a:gd name="connsiteX59386" fmla="*/ 11296507 w 12184637"/>
              <a:gd name="connsiteY59386" fmla="*/ 1170241 h 4608812"/>
              <a:gd name="connsiteX59387" fmla="*/ 11289439 w 12184637"/>
              <a:gd name="connsiteY59387" fmla="*/ 1166780 h 4608812"/>
              <a:gd name="connsiteX59388" fmla="*/ 11285979 w 12184637"/>
              <a:gd name="connsiteY59388" fmla="*/ 1173848 h 4608812"/>
              <a:gd name="connsiteX59389" fmla="*/ 11309833 w 12184637"/>
              <a:gd name="connsiteY59389" fmla="*/ 1242318 h 4608812"/>
              <a:gd name="connsiteX59390" fmla="*/ 11315134 w 12184637"/>
              <a:gd name="connsiteY59390" fmla="*/ 1246073 h 4608812"/>
              <a:gd name="connsiteX59391" fmla="*/ 11316901 w 12184637"/>
              <a:gd name="connsiteY59391" fmla="*/ 1245778 h 4608812"/>
              <a:gd name="connsiteX59392" fmla="*/ 11317269 w 12184637"/>
              <a:gd name="connsiteY59392" fmla="*/ 1327500 h 4608812"/>
              <a:gd name="connsiteX59393" fmla="*/ 11322717 w 12184637"/>
              <a:gd name="connsiteY59393" fmla="*/ 1321757 h 4608812"/>
              <a:gd name="connsiteX59394" fmla="*/ 11320656 w 12184637"/>
              <a:gd name="connsiteY59394" fmla="*/ 1240330 h 4608812"/>
              <a:gd name="connsiteX59395" fmla="*/ 11314913 w 12184637"/>
              <a:gd name="connsiteY59395" fmla="*/ 1234882 h 4608812"/>
              <a:gd name="connsiteX59396" fmla="*/ 11309465 w 12184637"/>
              <a:gd name="connsiteY59396" fmla="*/ 1240624 h 4608812"/>
              <a:gd name="connsiteX59397" fmla="*/ 11311526 w 12184637"/>
              <a:gd name="connsiteY59397" fmla="*/ 1322052 h 4608812"/>
              <a:gd name="connsiteX59398" fmla="*/ 11317122 w 12184637"/>
              <a:gd name="connsiteY59398" fmla="*/ 1327500 h 4608812"/>
              <a:gd name="connsiteX59399" fmla="*/ 11317269 w 12184637"/>
              <a:gd name="connsiteY59399" fmla="*/ 1327500 h 4608812"/>
              <a:gd name="connsiteX59400" fmla="*/ 11311379 w 12184637"/>
              <a:gd name="connsiteY59400" fmla="*/ 1357391 h 4608812"/>
              <a:gd name="connsiteX59401" fmla="*/ 11322496 w 12184637"/>
              <a:gd name="connsiteY59401" fmla="*/ 1323671 h 4608812"/>
              <a:gd name="connsiteX59402" fmla="*/ 11318962 w 12184637"/>
              <a:gd name="connsiteY59402" fmla="*/ 1316604 h 4608812"/>
              <a:gd name="connsiteX59403" fmla="*/ 11311894 w 12184637"/>
              <a:gd name="connsiteY59403" fmla="*/ 1320138 h 4608812"/>
              <a:gd name="connsiteX59404" fmla="*/ 11300777 w 12184637"/>
              <a:gd name="connsiteY59404" fmla="*/ 1353857 h 4608812"/>
              <a:gd name="connsiteX59405" fmla="*/ 11304311 w 12184637"/>
              <a:gd name="connsiteY59405" fmla="*/ 1360925 h 4608812"/>
              <a:gd name="connsiteX59406" fmla="*/ 11306078 w 12184637"/>
              <a:gd name="connsiteY59406" fmla="*/ 1361219 h 4608812"/>
              <a:gd name="connsiteX59407" fmla="*/ 11311379 w 12184637"/>
              <a:gd name="connsiteY59407" fmla="*/ 1357391 h 4608812"/>
              <a:gd name="connsiteX59408" fmla="*/ 11286200 w 12184637"/>
              <a:gd name="connsiteY59408" fmla="*/ 1386251 h 4608812"/>
              <a:gd name="connsiteX59409" fmla="*/ 11310201 w 12184637"/>
              <a:gd name="connsiteY59409" fmla="*/ 1359379 h 4608812"/>
              <a:gd name="connsiteX59410" fmla="*/ 11309760 w 12184637"/>
              <a:gd name="connsiteY59410" fmla="*/ 1351501 h 4608812"/>
              <a:gd name="connsiteX59411" fmla="*/ 11301881 w 12184637"/>
              <a:gd name="connsiteY59411" fmla="*/ 1351943 h 4608812"/>
              <a:gd name="connsiteX59412" fmla="*/ 11277880 w 12184637"/>
              <a:gd name="connsiteY59412" fmla="*/ 1378889 h 4608812"/>
              <a:gd name="connsiteX59413" fmla="*/ 11278322 w 12184637"/>
              <a:gd name="connsiteY59413" fmla="*/ 1386767 h 4608812"/>
              <a:gd name="connsiteX59414" fmla="*/ 11282077 w 12184637"/>
              <a:gd name="connsiteY59414" fmla="*/ 1388165 h 4608812"/>
              <a:gd name="connsiteX59415" fmla="*/ 11286200 w 12184637"/>
              <a:gd name="connsiteY59415" fmla="*/ 1386251 h 4608812"/>
              <a:gd name="connsiteX59416" fmla="*/ 11266101 w 12184637"/>
              <a:gd name="connsiteY59416" fmla="*/ 1471286 h 4608812"/>
              <a:gd name="connsiteX59417" fmla="*/ 11287451 w 12184637"/>
              <a:gd name="connsiteY59417" fmla="*/ 1383895 h 4608812"/>
              <a:gd name="connsiteX59418" fmla="*/ 11283328 w 12184637"/>
              <a:gd name="connsiteY59418" fmla="*/ 1377196 h 4608812"/>
              <a:gd name="connsiteX59419" fmla="*/ 11276629 w 12184637"/>
              <a:gd name="connsiteY59419" fmla="*/ 1381318 h 4608812"/>
              <a:gd name="connsiteX59420" fmla="*/ 11255278 w 12184637"/>
              <a:gd name="connsiteY59420" fmla="*/ 1468709 h 4608812"/>
              <a:gd name="connsiteX59421" fmla="*/ 11259401 w 12184637"/>
              <a:gd name="connsiteY59421" fmla="*/ 1475409 h 4608812"/>
              <a:gd name="connsiteX59422" fmla="*/ 11260800 w 12184637"/>
              <a:gd name="connsiteY59422" fmla="*/ 1475556 h 4608812"/>
              <a:gd name="connsiteX59423" fmla="*/ 11266101 w 12184637"/>
              <a:gd name="connsiteY59423" fmla="*/ 1471286 h 4608812"/>
              <a:gd name="connsiteX59424" fmla="*/ 11234811 w 12184637"/>
              <a:gd name="connsiteY59424" fmla="*/ 1566039 h 4608812"/>
              <a:gd name="connsiteX59425" fmla="*/ 11265953 w 12184637"/>
              <a:gd name="connsiteY59425" fmla="*/ 1471654 h 4608812"/>
              <a:gd name="connsiteX59426" fmla="*/ 11262419 w 12184637"/>
              <a:gd name="connsiteY59426" fmla="*/ 1464586 h 4608812"/>
              <a:gd name="connsiteX59427" fmla="*/ 11255352 w 12184637"/>
              <a:gd name="connsiteY59427" fmla="*/ 1468120 h 4608812"/>
              <a:gd name="connsiteX59428" fmla="*/ 11224209 w 12184637"/>
              <a:gd name="connsiteY59428" fmla="*/ 1562505 h 4608812"/>
              <a:gd name="connsiteX59429" fmla="*/ 11227743 w 12184637"/>
              <a:gd name="connsiteY59429" fmla="*/ 1569573 h 4608812"/>
              <a:gd name="connsiteX59430" fmla="*/ 11229510 w 12184637"/>
              <a:gd name="connsiteY59430" fmla="*/ 1569867 h 4608812"/>
              <a:gd name="connsiteX59431" fmla="*/ 11234811 w 12184637"/>
              <a:gd name="connsiteY59431" fmla="*/ 1566039 h 4608812"/>
              <a:gd name="connsiteX59432" fmla="*/ 11200061 w 12184637"/>
              <a:gd name="connsiteY59432" fmla="*/ 1662338 h 4608812"/>
              <a:gd name="connsiteX59433" fmla="*/ 11234737 w 12184637"/>
              <a:gd name="connsiteY59433" fmla="*/ 1566186 h 4608812"/>
              <a:gd name="connsiteX59434" fmla="*/ 11231351 w 12184637"/>
              <a:gd name="connsiteY59434" fmla="*/ 1559045 h 4608812"/>
              <a:gd name="connsiteX59435" fmla="*/ 11224209 w 12184637"/>
              <a:gd name="connsiteY59435" fmla="*/ 1562432 h 4608812"/>
              <a:gd name="connsiteX59436" fmla="*/ 11189532 w 12184637"/>
              <a:gd name="connsiteY59436" fmla="*/ 1658583 h 4608812"/>
              <a:gd name="connsiteX59437" fmla="*/ 11192846 w 12184637"/>
              <a:gd name="connsiteY59437" fmla="*/ 1665725 h 4608812"/>
              <a:gd name="connsiteX59438" fmla="*/ 11194760 w 12184637"/>
              <a:gd name="connsiteY59438" fmla="*/ 1666093 h 4608812"/>
              <a:gd name="connsiteX59439" fmla="*/ 11200061 w 12184637"/>
              <a:gd name="connsiteY59439" fmla="*/ 1662338 h 4608812"/>
              <a:gd name="connsiteX59440" fmla="*/ 11148082 w 12184637"/>
              <a:gd name="connsiteY59440" fmla="*/ 1679345 h 4608812"/>
              <a:gd name="connsiteX59441" fmla="*/ 11196380 w 12184637"/>
              <a:gd name="connsiteY59441" fmla="*/ 1665872 h 4608812"/>
              <a:gd name="connsiteX59442" fmla="*/ 11200282 w 12184637"/>
              <a:gd name="connsiteY59442" fmla="*/ 1659025 h 4608812"/>
              <a:gd name="connsiteX59443" fmla="*/ 11193435 w 12184637"/>
              <a:gd name="connsiteY59443" fmla="*/ 1655123 h 4608812"/>
              <a:gd name="connsiteX59444" fmla="*/ 11145138 w 12184637"/>
              <a:gd name="connsiteY59444" fmla="*/ 1668596 h 4608812"/>
              <a:gd name="connsiteX59445" fmla="*/ 11141236 w 12184637"/>
              <a:gd name="connsiteY59445" fmla="*/ 1675443 h 4608812"/>
              <a:gd name="connsiteX59446" fmla="*/ 11146610 w 12184637"/>
              <a:gd name="connsiteY59446" fmla="*/ 1679492 h 4608812"/>
              <a:gd name="connsiteX59447" fmla="*/ 11148082 w 12184637"/>
              <a:gd name="connsiteY59447" fmla="*/ 1679345 h 4608812"/>
              <a:gd name="connsiteX59448" fmla="*/ 11112228 w 12184637"/>
              <a:gd name="connsiteY59448" fmla="*/ 1762539 h 4608812"/>
              <a:gd name="connsiteX59449" fmla="*/ 11151617 w 12184637"/>
              <a:gd name="connsiteY59449" fmla="*/ 1676253 h 4608812"/>
              <a:gd name="connsiteX59450" fmla="*/ 11148893 w 12184637"/>
              <a:gd name="connsiteY59450" fmla="*/ 1668891 h 4608812"/>
              <a:gd name="connsiteX59451" fmla="*/ 11141531 w 12184637"/>
              <a:gd name="connsiteY59451" fmla="*/ 1671615 h 4608812"/>
              <a:gd name="connsiteX59452" fmla="*/ 11102142 w 12184637"/>
              <a:gd name="connsiteY59452" fmla="*/ 1757901 h 4608812"/>
              <a:gd name="connsiteX59453" fmla="*/ 11104866 w 12184637"/>
              <a:gd name="connsiteY59453" fmla="*/ 1765263 h 4608812"/>
              <a:gd name="connsiteX59454" fmla="*/ 11107222 w 12184637"/>
              <a:gd name="connsiteY59454" fmla="*/ 1765779 h 4608812"/>
              <a:gd name="connsiteX59455" fmla="*/ 11112228 w 12184637"/>
              <a:gd name="connsiteY59455" fmla="*/ 1762539 h 4608812"/>
              <a:gd name="connsiteX59456" fmla="*/ 11038237 w 12184637"/>
              <a:gd name="connsiteY59456" fmla="*/ 1779031 h 4608812"/>
              <a:gd name="connsiteX59457" fmla="*/ 11108179 w 12184637"/>
              <a:gd name="connsiteY59457" fmla="*/ 1765779 h 4608812"/>
              <a:gd name="connsiteX59458" fmla="*/ 11112596 w 12184637"/>
              <a:gd name="connsiteY59458" fmla="*/ 1759226 h 4608812"/>
              <a:gd name="connsiteX59459" fmla="*/ 11106044 w 12184637"/>
              <a:gd name="connsiteY59459" fmla="*/ 1754809 h 4608812"/>
              <a:gd name="connsiteX59460" fmla="*/ 11036102 w 12184637"/>
              <a:gd name="connsiteY59460" fmla="*/ 1768061 h 4608812"/>
              <a:gd name="connsiteX59461" fmla="*/ 11031685 w 12184637"/>
              <a:gd name="connsiteY59461" fmla="*/ 1774614 h 4608812"/>
              <a:gd name="connsiteX59462" fmla="*/ 11037206 w 12184637"/>
              <a:gd name="connsiteY59462" fmla="*/ 1779178 h 4608812"/>
              <a:gd name="connsiteX59463" fmla="*/ 11038237 w 12184637"/>
              <a:gd name="connsiteY59463" fmla="*/ 1779031 h 4608812"/>
              <a:gd name="connsiteX59464" fmla="*/ 10948932 w 12184637"/>
              <a:gd name="connsiteY59464" fmla="*/ 1791768 h 4608812"/>
              <a:gd name="connsiteX59465" fmla="*/ 11038090 w 12184637"/>
              <a:gd name="connsiteY59465" fmla="*/ 1779031 h 4608812"/>
              <a:gd name="connsiteX59466" fmla="*/ 11042802 w 12184637"/>
              <a:gd name="connsiteY59466" fmla="*/ 1772699 h 4608812"/>
              <a:gd name="connsiteX59467" fmla="*/ 11036470 w 12184637"/>
              <a:gd name="connsiteY59467" fmla="*/ 1767987 h 4608812"/>
              <a:gd name="connsiteX59468" fmla="*/ 10947313 w 12184637"/>
              <a:gd name="connsiteY59468" fmla="*/ 1780724 h 4608812"/>
              <a:gd name="connsiteX59469" fmla="*/ 10942601 w 12184637"/>
              <a:gd name="connsiteY59469" fmla="*/ 1787056 h 4608812"/>
              <a:gd name="connsiteX59470" fmla="*/ 10948122 w 12184637"/>
              <a:gd name="connsiteY59470" fmla="*/ 1791841 h 4608812"/>
              <a:gd name="connsiteX59471" fmla="*/ 10948932 w 12184637"/>
              <a:gd name="connsiteY59471" fmla="*/ 1791768 h 4608812"/>
              <a:gd name="connsiteX59472" fmla="*/ 10843724 w 12184637"/>
              <a:gd name="connsiteY59472" fmla="*/ 1798247 h 4608812"/>
              <a:gd name="connsiteX59473" fmla="*/ 10948416 w 12184637"/>
              <a:gd name="connsiteY59473" fmla="*/ 1791841 h 4608812"/>
              <a:gd name="connsiteX59474" fmla="*/ 10953644 w 12184637"/>
              <a:gd name="connsiteY59474" fmla="*/ 1785952 h 4608812"/>
              <a:gd name="connsiteX59475" fmla="*/ 10947754 w 12184637"/>
              <a:gd name="connsiteY59475" fmla="*/ 1780724 h 4608812"/>
              <a:gd name="connsiteX59476" fmla="*/ 10843062 w 12184637"/>
              <a:gd name="connsiteY59476" fmla="*/ 1787130 h 4608812"/>
              <a:gd name="connsiteX59477" fmla="*/ 10837835 w 12184637"/>
              <a:gd name="connsiteY59477" fmla="*/ 1793019 h 4608812"/>
              <a:gd name="connsiteX59478" fmla="*/ 10843430 w 12184637"/>
              <a:gd name="connsiteY59478" fmla="*/ 1798247 h 4608812"/>
              <a:gd name="connsiteX59479" fmla="*/ 10843724 w 12184637"/>
              <a:gd name="connsiteY59479" fmla="*/ 1798247 h 4608812"/>
              <a:gd name="connsiteX59480" fmla="*/ 10849025 w 12184637"/>
              <a:gd name="connsiteY59480" fmla="*/ 1792872 h 4608812"/>
              <a:gd name="connsiteX59481" fmla="*/ 10843651 w 12184637"/>
              <a:gd name="connsiteY59481" fmla="*/ 1787130 h 4608812"/>
              <a:gd name="connsiteX59482" fmla="*/ 10728063 w 12184637"/>
              <a:gd name="connsiteY59482" fmla="*/ 1783375 h 4608812"/>
              <a:gd name="connsiteX59483" fmla="*/ 10722320 w 12184637"/>
              <a:gd name="connsiteY59483" fmla="*/ 1788749 h 4608812"/>
              <a:gd name="connsiteX59484" fmla="*/ 10727694 w 12184637"/>
              <a:gd name="connsiteY59484" fmla="*/ 1794492 h 4608812"/>
              <a:gd name="connsiteX59485" fmla="*/ 10843283 w 12184637"/>
              <a:gd name="connsiteY59485" fmla="*/ 1798247 h 4608812"/>
              <a:gd name="connsiteX59486" fmla="*/ 10843503 w 12184637"/>
              <a:gd name="connsiteY59486" fmla="*/ 1798247 h 4608812"/>
              <a:gd name="connsiteX59487" fmla="*/ 10849025 w 12184637"/>
              <a:gd name="connsiteY59487" fmla="*/ 1792872 h 4608812"/>
              <a:gd name="connsiteX59488" fmla="*/ 10733363 w 12184637"/>
              <a:gd name="connsiteY59488" fmla="*/ 1789706 h 4608812"/>
              <a:gd name="connsiteX59489" fmla="*/ 10728651 w 12184637"/>
              <a:gd name="connsiteY59489" fmla="*/ 1783375 h 4608812"/>
              <a:gd name="connsiteX59490" fmla="*/ 10607468 w 12184637"/>
              <a:gd name="connsiteY59490" fmla="*/ 1765484 h 4608812"/>
              <a:gd name="connsiteX59491" fmla="*/ 10601136 w 12184637"/>
              <a:gd name="connsiteY59491" fmla="*/ 1770196 h 4608812"/>
              <a:gd name="connsiteX59492" fmla="*/ 10605848 w 12184637"/>
              <a:gd name="connsiteY59492" fmla="*/ 1776528 h 4608812"/>
              <a:gd name="connsiteX59493" fmla="*/ 10727032 w 12184637"/>
              <a:gd name="connsiteY59493" fmla="*/ 1794418 h 4608812"/>
              <a:gd name="connsiteX59494" fmla="*/ 10727915 w 12184637"/>
              <a:gd name="connsiteY59494" fmla="*/ 1794492 h 4608812"/>
              <a:gd name="connsiteX59495" fmla="*/ 10733363 w 12184637"/>
              <a:gd name="connsiteY59495" fmla="*/ 1789706 h 4608812"/>
              <a:gd name="connsiteX59496" fmla="*/ 10612106 w 12184637"/>
              <a:gd name="connsiteY59496" fmla="*/ 1772258 h 4608812"/>
              <a:gd name="connsiteX59497" fmla="*/ 10607909 w 12184637"/>
              <a:gd name="connsiteY59497" fmla="*/ 1765632 h 4608812"/>
              <a:gd name="connsiteX59498" fmla="*/ 10489008 w 12184637"/>
              <a:gd name="connsiteY59498" fmla="*/ 1738980 h 4608812"/>
              <a:gd name="connsiteX59499" fmla="*/ 10482382 w 12184637"/>
              <a:gd name="connsiteY59499" fmla="*/ 1743176 h 4608812"/>
              <a:gd name="connsiteX59500" fmla="*/ 10486578 w 12184637"/>
              <a:gd name="connsiteY59500" fmla="*/ 1749803 h 4608812"/>
              <a:gd name="connsiteX59501" fmla="*/ 10605480 w 12184637"/>
              <a:gd name="connsiteY59501" fmla="*/ 1776454 h 4608812"/>
              <a:gd name="connsiteX59502" fmla="*/ 10606732 w 12184637"/>
              <a:gd name="connsiteY59502" fmla="*/ 1776601 h 4608812"/>
              <a:gd name="connsiteX59503" fmla="*/ 10612106 w 12184637"/>
              <a:gd name="connsiteY59503" fmla="*/ 1772258 h 4608812"/>
              <a:gd name="connsiteX59504" fmla="*/ 10493131 w 12184637"/>
              <a:gd name="connsiteY59504" fmla="*/ 1745901 h 4608812"/>
              <a:gd name="connsiteX59505" fmla="*/ 10489229 w 12184637"/>
              <a:gd name="connsiteY59505" fmla="*/ 1739054 h 4608812"/>
              <a:gd name="connsiteX59506" fmla="*/ 10380561 w 12184637"/>
              <a:gd name="connsiteY59506" fmla="*/ 1709089 h 4608812"/>
              <a:gd name="connsiteX59507" fmla="*/ 10373714 w 12184637"/>
              <a:gd name="connsiteY59507" fmla="*/ 1712991 h 4608812"/>
              <a:gd name="connsiteX59508" fmla="*/ 10377616 w 12184637"/>
              <a:gd name="connsiteY59508" fmla="*/ 1719838 h 4608812"/>
              <a:gd name="connsiteX59509" fmla="*/ 10486284 w 12184637"/>
              <a:gd name="connsiteY59509" fmla="*/ 1749803 h 4608812"/>
              <a:gd name="connsiteX59510" fmla="*/ 10487830 w 12184637"/>
              <a:gd name="connsiteY59510" fmla="*/ 1750023 h 4608812"/>
              <a:gd name="connsiteX59511" fmla="*/ 10493131 w 12184637"/>
              <a:gd name="connsiteY59511" fmla="*/ 1745901 h 4608812"/>
              <a:gd name="connsiteX59512" fmla="*/ 10384463 w 12184637"/>
              <a:gd name="connsiteY59512" fmla="*/ 1715936 h 4608812"/>
              <a:gd name="connsiteX59513" fmla="*/ 10380634 w 12184637"/>
              <a:gd name="connsiteY59513" fmla="*/ 1709015 h 4608812"/>
              <a:gd name="connsiteX59514" fmla="*/ 10287354 w 12184637"/>
              <a:gd name="connsiteY59514" fmla="*/ 1682658 h 4608812"/>
              <a:gd name="connsiteX59515" fmla="*/ 10280433 w 12184637"/>
              <a:gd name="connsiteY59515" fmla="*/ 1686487 h 4608812"/>
              <a:gd name="connsiteX59516" fmla="*/ 10284262 w 12184637"/>
              <a:gd name="connsiteY59516" fmla="*/ 1693407 h 4608812"/>
              <a:gd name="connsiteX59517" fmla="*/ 10377543 w 12184637"/>
              <a:gd name="connsiteY59517" fmla="*/ 1719764 h 4608812"/>
              <a:gd name="connsiteX59518" fmla="*/ 10379089 w 12184637"/>
              <a:gd name="connsiteY59518" fmla="*/ 1719985 h 4608812"/>
              <a:gd name="connsiteX59519" fmla="*/ 10384463 w 12184637"/>
              <a:gd name="connsiteY59519" fmla="*/ 1715936 h 4608812"/>
              <a:gd name="connsiteX59520" fmla="*/ 10291256 w 12184637"/>
              <a:gd name="connsiteY59520" fmla="*/ 1689284 h 4608812"/>
              <a:gd name="connsiteX59521" fmla="*/ 10286986 w 12184637"/>
              <a:gd name="connsiteY59521" fmla="*/ 1682658 h 4608812"/>
              <a:gd name="connsiteX59522" fmla="*/ 10214172 w 12184637"/>
              <a:gd name="connsiteY59522" fmla="*/ 1666682 h 4608812"/>
              <a:gd name="connsiteX59523" fmla="*/ 10207546 w 12184637"/>
              <a:gd name="connsiteY59523" fmla="*/ 1670952 h 4608812"/>
              <a:gd name="connsiteX59524" fmla="*/ 10211817 w 12184637"/>
              <a:gd name="connsiteY59524" fmla="*/ 1677578 h 4608812"/>
              <a:gd name="connsiteX59525" fmla="*/ 10284630 w 12184637"/>
              <a:gd name="connsiteY59525" fmla="*/ 1693554 h 4608812"/>
              <a:gd name="connsiteX59526" fmla="*/ 10285881 w 12184637"/>
              <a:gd name="connsiteY59526" fmla="*/ 1693702 h 4608812"/>
              <a:gd name="connsiteX59527" fmla="*/ 10291256 w 12184637"/>
              <a:gd name="connsiteY59527" fmla="*/ 1689284 h 4608812"/>
              <a:gd name="connsiteX59528" fmla="*/ 10218516 w 12184637"/>
              <a:gd name="connsiteY59528" fmla="*/ 1673087 h 4608812"/>
              <a:gd name="connsiteX59529" fmla="*/ 10214025 w 12184637"/>
              <a:gd name="connsiteY59529" fmla="*/ 1666608 h 4608812"/>
              <a:gd name="connsiteX59530" fmla="*/ 10153875 w 12184637"/>
              <a:gd name="connsiteY59530" fmla="*/ 1655418 h 4608812"/>
              <a:gd name="connsiteX59531" fmla="*/ 10147397 w 12184637"/>
              <a:gd name="connsiteY59531" fmla="*/ 1659909 h 4608812"/>
              <a:gd name="connsiteX59532" fmla="*/ 10151888 w 12184637"/>
              <a:gd name="connsiteY59532" fmla="*/ 1666387 h 4608812"/>
              <a:gd name="connsiteX59533" fmla="*/ 10212038 w 12184637"/>
              <a:gd name="connsiteY59533" fmla="*/ 1677578 h 4608812"/>
              <a:gd name="connsiteX59534" fmla="*/ 10213142 w 12184637"/>
              <a:gd name="connsiteY59534" fmla="*/ 1677652 h 4608812"/>
              <a:gd name="connsiteX59535" fmla="*/ 10218516 w 12184637"/>
              <a:gd name="connsiteY59535" fmla="*/ 1673087 h 4608812"/>
              <a:gd name="connsiteX59536" fmla="*/ 10158293 w 12184637"/>
              <a:gd name="connsiteY59536" fmla="*/ 1662044 h 4608812"/>
              <a:gd name="connsiteX59537" fmla="*/ 10154023 w 12184637"/>
              <a:gd name="connsiteY59537" fmla="*/ 1655418 h 4608812"/>
              <a:gd name="connsiteX59538" fmla="*/ 10098878 w 12184637"/>
              <a:gd name="connsiteY59538" fmla="*/ 1643417 h 4608812"/>
              <a:gd name="connsiteX59539" fmla="*/ 10092253 w 12184637"/>
              <a:gd name="connsiteY59539" fmla="*/ 1647687 h 4608812"/>
              <a:gd name="connsiteX59540" fmla="*/ 10096523 w 12184637"/>
              <a:gd name="connsiteY59540" fmla="*/ 1654313 h 4608812"/>
              <a:gd name="connsiteX59541" fmla="*/ 10151666 w 12184637"/>
              <a:gd name="connsiteY59541" fmla="*/ 1666314 h 4608812"/>
              <a:gd name="connsiteX59542" fmla="*/ 10152918 w 12184637"/>
              <a:gd name="connsiteY59542" fmla="*/ 1666461 h 4608812"/>
              <a:gd name="connsiteX59543" fmla="*/ 10158293 w 12184637"/>
              <a:gd name="connsiteY59543" fmla="*/ 1662044 h 4608812"/>
              <a:gd name="connsiteX59544" fmla="*/ 10102928 w 12184637"/>
              <a:gd name="connsiteY59544" fmla="*/ 1650853 h 4608812"/>
              <a:gd name="connsiteX59545" fmla="*/ 10099763 w 12184637"/>
              <a:gd name="connsiteY59545" fmla="*/ 1643638 h 4608812"/>
              <a:gd name="connsiteX59546" fmla="*/ 10043808 w 12184637"/>
              <a:gd name="connsiteY59546" fmla="*/ 1621993 h 4608812"/>
              <a:gd name="connsiteX59547" fmla="*/ 10036593 w 12184637"/>
              <a:gd name="connsiteY59547" fmla="*/ 1625159 h 4608812"/>
              <a:gd name="connsiteX59548" fmla="*/ 10039760 w 12184637"/>
              <a:gd name="connsiteY59548" fmla="*/ 1632374 h 4608812"/>
              <a:gd name="connsiteX59549" fmla="*/ 10095713 w 12184637"/>
              <a:gd name="connsiteY59549" fmla="*/ 1654019 h 4608812"/>
              <a:gd name="connsiteX59550" fmla="*/ 10097775 w 12184637"/>
              <a:gd name="connsiteY59550" fmla="*/ 1654387 h 4608812"/>
              <a:gd name="connsiteX59551" fmla="*/ 10102928 w 12184637"/>
              <a:gd name="connsiteY59551" fmla="*/ 1650853 h 4608812"/>
              <a:gd name="connsiteX59552" fmla="*/ 10046532 w 12184637"/>
              <a:gd name="connsiteY59552" fmla="*/ 1630238 h 4608812"/>
              <a:gd name="connsiteX59553" fmla="*/ 10044839 w 12184637"/>
              <a:gd name="connsiteY59553" fmla="*/ 1622508 h 4608812"/>
              <a:gd name="connsiteX59554" fmla="*/ 9982407 w 12184637"/>
              <a:gd name="connsiteY59554" fmla="*/ 1582604 h 4608812"/>
              <a:gd name="connsiteX59555" fmla="*/ 9974676 w 12184637"/>
              <a:gd name="connsiteY59555" fmla="*/ 1584298 h 4608812"/>
              <a:gd name="connsiteX59556" fmla="*/ 9976370 w 12184637"/>
              <a:gd name="connsiteY59556" fmla="*/ 1592028 h 4608812"/>
              <a:gd name="connsiteX59557" fmla="*/ 10038802 w 12184637"/>
              <a:gd name="connsiteY59557" fmla="*/ 1631932 h 4608812"/>
              <a:gd name="connsiteX59558" fmla="*/ 10041820 w 12184637"/>
              <a:gd name="connsiteY59558" fmla="*/ 1632815 h 4608812"/>
              <a:gd name="connsiteX59559" fmla="*/ 10046532 w 12184637"/>
              <a:gd name="connsiteY59559" fmla="*/ 1630238 h 4608812"/>
              <a:gd name="connsiteX59560" fmla="*/ 9983659 w 12184637"/>
              <a:gd name="connsiteY59560" fmla="*/ 1590924 h 4608812"/>
              <a:gd name="connsiteX59561" fmla="*/ 9983069 w 12184637"/>
              <a:gd name="connsiteY59561" fmla="*/ 1583046 h 4608812"/>
              <a:gd name="connsiteX59562" fmla="*/ 9921815 w 12184637"/>
              <a:gd name="connsiteY59562" fmla="*/ 1530847 h 4608812"/>
              <a:gd name="connsiteX59563" fmla="*/ 9913937 w 12184637"/>
              <a:gd name="connsiteY59563" fmla="*/ 1531436 h 4608812"/>
              <a:gd name="connsiteX59564" fmla="*/ 9914526 w 12184637"/>
              <a:gd name="connsiteY59564" fmla="*/ 1539314 h 4608812"/>
              <a:gd name="connsiteX59565" fmla="*/ 9975781 w 12184637"/>
              <a:gd name="connsiteY59565" fmla="*/ 1591513 h 4608812"/>
              <a:gd name="connsiteX59566" fmla="*/ 9979462 w 12184637"/>
              <a:gd name="connsiteY59566" fmla="*/ 1592838 h 4608812"/>
              <a:gd name="connsiteX59567" fmla="*/ 9983659 w 12184637"/>
              <a:gd name="connsiteY59567" fmla="*/ 1590924 h 4608812"/>
              <a:gd name="connsiteX59568" fmla="*/ 9921889 w 12184637"/>
              <a:gd name="connsiteY59568" fmla="*/ 1539240 h 4608812"/>
              <a:gd name="connsiteX59569" fmla="*/ 9922330 w 12184637"/>
              <a:gd name="connsiteY59569" fmla="*/ 1531363 h 4608812"/>
              <a:gd name="connsiteX59570" fmla="*/ 9869690 w 12184637"/>
              <a:gd name="connsiteY59570" fmla="*/ 1472758 h 4608812"/>
              <a:gd name="connsiteX59571" fmla="*/ 9861812 w 12184637"/>
              <a:gd name="connsiteY59571" fmla="*/ 1472317 h 4608812"/>
              <a:gd name="connsiteX59572" fmla="*/ 9861371 w 12184637"/>
              <a:gd name="connsiteY59572" fmla="*/ 1480194 h 4608812"/>
              <a:gd name="connsiteX59573" fmla="*/ 9914011 w 12184637"/>
              <a:gd name="connsiteY59573" fmla="*/ 1538798 h 4608812"/>
              <a:gd name="connsiteX59574" fmla="*/ 9918208 w 12184637"/>
              <a:gd name="connsiteY59574" fmla="*/ 1540639 h 4608812"/>
              <a:gd name="connsiteX59575" fmla="*/ 9921889 w 12184637"/>
              <a:gd name="connsiteY59575" fmla="*/ 1539240 h 4608812"/>
              <a:gd name="connsiteX59576" fmla="*/ 9868512 w 12184637"/>
              <a:gd name="connsiteY59576" fmla="*/ 1481151 h 4608812"/>
              <a:gd name="connsiteX59577" fmla="*/ 9870279 w 12184637"/>
              <a:gd name="connsiteY59577" fmla="*/ 1473495 h 4608812"/>
              <a:gd name="connsiteX59578" fmla="*/ 9831479 w 12184637"/>
              <a:gd name="connsiteY59578" fmla="*/ 1411946 h 4608812"/>
              <a:gd name="connsiteX59579" fmla="*/ 9823822 w 12184637"/>
              <a:gd name="connsiteY59579" fmla="*/ 1410179 h 4608812"/>
              <a:gd name="connsiteX59580" fmla="*/ 9822055 w 12184637"/>
              <a:gd name="connsiteY59580" fmla="*/ 1417836 h 4608812"/>
              <a:gd name="connsiteX59581" fmla="*/ 9860855 w 12184637"/>
              <a:gd name="connsiteY59581" fmla="*/ 1479385 h 4608812"/>
              <a:gd name="connsiteX59582" fmla="*/ 9865641 w 12184637"/>
              <a:gd name="connsiteY59582" fmla="*/ 1481961 h 4608812"/>
              <a:gd name="connsiteX59583" fmla="*/ 9868512 w 12184637"/>
              <a:gd name="connsiteY59583" fmla="*/ 1481151 h 4608812"/>
              <a:gd name="connsiteX59584" fmla="*/ 9828460 w 12184637"/>
              <a:gd name="connsiteY59584" fmla="*/ 1420191 h 4608812"/>
              <a:gd name="connsiteX59585" fmla="*/ 9832068 w 12184637"/>
              <a:gd name="connsiteY59585" fmla="*/ 1413197 h 4608812"/>
              <a:gd name="connsiteX59586" fmla="*/ 9812264 w 12184637"/>
              <a:gd name="connsiteY59586" fmla="*/ 1352090 h 4608812"/>
              <a:gd name="connsiteX59587" fmla="*/ 9805270 w 12184637"/>
              <a:gd name="connsiteY59587" fmla="*/ 1348483 h 4608812"/>
              <a:gd name="connsiteX59588" fmla="*/ 9801661 w 12184637"/>
              <a:gd name="connsiteY59588" fmla="*/ 1355477 h 4608812"/>
              <a:gd name="connsiteX59589" fmla="*/ 9821467 w 12184637"/>
              <a:gd name="connsiteY59589" fmla="*/ 1416584 h 4608812"/>
              <a:gd name="connsiteX59590" fmla="*/ 9826841 w 12184637"/>
              <a:gd name="connsiteY59590" fmla="*/ 1420412 h 4608812"/>
              <a:gd name="connsiteX59591" fmla="*/ 9828460 w 12184637"/>
              <a:gd name="connsiteY59591" fmla="*/ 1420191 h 4608812"/>
              <a:gd name="connsiteX59592" fmla="*/ 9811528 w 12184637"/>
              <a:gd name="connsiteY59592" fmla="*/ 1356949 h 4608812"/>
              <a:gd name="connsiteX59593" fmla="*/ 9900759 w 12184637"/>
              <a:gd name="connsiteY59593" fmla="*/ 1227372 h 4608812"/>
              <a:gd name="connsiteX59594" fmla="*/ 9899286 w 12184637"/>
              <a:gd name="connsiteY59594" fmla="*/ 1219642 h 4608812"/>
              <a:gd name="connsiteX59595" fmla="*/ 9891556 w 12184637"/>
              <a:gd name="connsiteY59595" fmla="*/ 1221114 h 4608812"/>
              <a:gd name="connsiteX59596" fmla="*/ 9802325 w 12184637"/>
              <a:gd name="connsiteY59596" fmla="*/ 1350691 h 4608812"/>
              <a:gd name="connsiteX59597" fmla="*/ 9803797 w 12184637"/>
              <a:gd name="connsiteY59597" fmla="*/ 1358422 h 4608812"/>
              <a:gd name="connsiteX59598" fmla="*/ 9806963 w 12184637"/>
              <a:gd name="connsiteY59598" fmla="*/ 1359379 h 4608812"/>
              <a:gd name="connsiteX59599" fmla="*/ 9811528 w 12184637"/>
              <a:gd name="connsiteY59599" fmla="*/ 1356949 h 4608812"/>
              <a:gd name="connsiteX59600" fmla="*/ 9901790 w 12184637"/>
              <a:gd name="connsiteY59600" fmla="*/ 1224427 h 4608812"/>
              <a:gd name="connsiteX59601" fmla="*/ 9903777 w 12184637"/>
              <a:gd name="connsiteY59601" fmla="*/ 1167811 h 4608812"/>
              <a:gd name="connsiteX59602" fmla="*/ 9898402 w 12184637"/>
              <a:gd name="connsiteY59602" fmla="*/ 1162069 h 4608812"/>
              <a:gd name="connsiteX59603" fmla="*/ 9892661 w 12184637"/>
              <a:gd name="connsiteY59603" fmla="*/ 1167443 h 4608812"/>
              <a:gd name="connsiteX59604" fmla="*/ 9890673 w 12184637"/>
              <a:gd name="connsiteY59604" fmla="*/ 1224059 h 4608812"/>
              <a:gd name="connsiteX59605" fmla="*/ 9896047 w 12184637"/>
              <a:gd name="connsiteY59605" fmla="*/ 1229802 h 4608812"/>
              <a:gd name="connsiteX59606" fmla="*/ 9896268 w 12184637"/>
              <a:gd name="connsiteY59606" fmla="*/ 1229802 h 4608812"/>
              <a:gd name="connsiteX59607" fmla="*/ 9901790 w 12184637"/>
              <a:gd name="connsiteY59607" fmla="*/ 1224427 h 4608812"/>
              <a:gd name="connsiteX59608" fmla="*/ 9902452 w 12184637"/>
              <a:gd name="connsiteY59608" fmla="*/ 1171124 h 4608812"/>
              <a:gd name="connsiteX59609" fmla="*/ 9980345 w 12184637"/>
              <a:gd name="connsiteY59609" fmla="*/ 1075414 h 4608812"/>
              <a:gd name="connsiteX59610" fmla="*/ 9979535 w 12184637"/>
              <a:gd name="connsiteY59610" fmla="*/ 1067536 h 4608812"/>
              <a:gd name="connsiteX59611" fmla="*/ 9971658 w 12184637"/>
              <a:gd name="connsiteY59611" fmla="*/ 1068346 h 4608812"/>
              <a:gd name="connsiteX59612" fmla="*/ 9893764 w 12184637"/>
              <a:gd name="connsiteY59612" fmla="*/ 1164056 h 4608812"/>
              <a:gd name="connsiteX59613" fmla="*/ 9894574 w 12184637"/>
              <a:gd name="connsiteY59613" fmla="*/ 1171934 h 4608812"/>
              <a:gd name="connsiteX59614" fmla="*/ 9898109 w 12184637"/>
              <a:gd name="connsiteY59614" fmla="*/ 1173186 h 4608812"/>
              <a:gd name="connsiteX59615" fmla="*/ 9902452 w 12184637"/>
              <a:gd name="connsiteY59615" fmla="*/ 1171124 h 4608812"/>
              <a:gd name="connsiteX59616" fmla="*/ 9980345 w 12184637"/>
              <a:gd name="connsiteY59616" fmla="*/ 1075488 h 4608812"/>
              <a:gd name="connsiteX59617" fmla="*/ 9992125 w 12184637"/>
              <a:gd name="connsiteY59617" fmla="*/ 1060984 h 4608812"/>
              <a:gd name="connsiteX59618" fmla="*/ 9991315 w 12184637"/>
              <a:gd name="connsiteY59618" fmla="*/ 1053106 h 4608812"/>
              <a:gd name="connsiteX59619" fmla="*/ 9983438 w 12184637"/>
              <a:gd name="connsiteY59619" fmla="*/ 1053916 h 4608812"/>
              <a:gd name="connsiteX59620" fmla="*/ 9971658 w 12184637"/>
              <a:gd name="connsiteY59620" fmla="*/ 1068420 h 4608812"/>
              <a:gd name="connsiteX59621" fmla="*/ 9972468 w 12184637"/>
              <a:gd name="connsiteY59621" fmla="*/ 1076298 h 4608812"/>
              <a:gd name="connsiteX59622" fmla="*/ 9976002 w 12184637"/>
              <a:gd name="connsiteY59622" fmla="*/ 1077549 h 4608812"/>
              <a:gd name="connsiteX59623" fmla="*/ 9980345 w 12184637"/>
              <a:gd name="connsiteY59623" fmla="*/ 1075488 h 4608812"/>
              <a:gd name="connsiteX59624" fmla="*/ 9991831 w 12184637"/>
              <a:gd name="connsiteY59624" fmla="*/ 1061352 h 4608812"/>
              <a:gd name="connsiteX59625" fmla="*/ 10070607 w 12184637"/>
              <a:gd name="connsiteY59625" fmla="*/ 979041 h 4608812"/>
              <a:gd name="connsiteX59626" fmla="*/ 10070460 w 12184637"/>
              <a:gd name="connsiteY59626" fmla="*/ 971164 h 4608812"/>
              <a:gd name="connsiteX59627" fmla="*/ 10062583 w 12184637"/>
              <a:gd name="connsiteY59627" fmla="*/ 971311 h 4608812"/>
              <a:gd name="connsiteX59628" fmla="*/ 9983806 w 12184637"/>
              <a:gd name="connsiteY59628" fmla="*/ 1053622 h 4608812"/>
              <a:gd name="connsiteX59629" fmla="*/ 9983953 w 12184637"/>
              <a:gd name="connsiteY59629" fmla="*/ 1061499 h 4608812"/>
              <a:gd name="connsiteX59630" fmla="*/ 9987855 w 12184637"/>
              <a:gd name="connsiteY59630" fmla="*/ 1063045 h 4608812"/>
              <a:gd name="connsiteX59631" fmla="*/ 9991831 w 12184637"/>
              <a:gd name="connsiteY59631" fmla="*/ 1061352 h 4608812"/>
              <a:gd name="connsiteX59632" fmla="*/ 10070607 w 12184637"/>
              <a:gd name="connsiteY59632" fmla="*/ 978968 h 4608812"/>
              <a:gd name="connsiteX59633" fmla="*/ 10081209 w 12184637"/>
              <a:gd name="connsiteY59633" fmla="*/ 967924 h 4608812"/>
              <a:gd name="connsiteX59634" fmla="*/ 10081062 w 12184637"/>
              <a:gd name="connsiteY59634" fmla="*/ 960046 h 4608812"/>
              <a:gd name="connsiteX59635" fmla="*/ 10073184 w 12184637"/>
              <a:gd name="connsiteY59635" fmla="*/ 960194 h 4608812"/>
              <a:gd name="connsiteX59636" fmla="*/ 10062583 w 12184637"/>
              <a:gd name="connsiteY59636" fmla="*/ 971237 h 4608812"/>
              <a:gd name="connsiteX59637" fmla="*/ 10062730 w 12184637"/>
              <a:gd name="connsiteY59637" fmla="*/ 979115 h 4608812"/>
              <a:gd name="connsiteX59638" fmla="*/ 10066632 w 12184637"/>
              <a:gd name="connsiteY59638" fmla="*/ 980661 h 4608812"/>
              <a:gd name="connsiteX59639" fmla="*/ 10070607 w 12184637"/>
              <a:gd name="connsiteY59639" fmla="*/ 978968 h 4608812"/>
              <a:gd name="connsiteX59640" fmla="*/ 10080767 w 12184637"/>
              <a:gd name="connsiteY59640" fmla="*/ 968366 h 4608812"/>
              <a:gd name="connsiteX59641" fmla="*/ 10162269 w 12184637"/>
              <a:gd name="connsiteY59641" fmla="*/ 898718 h 4608812"/>
              <a:gd name="connsiteX59642" fmla="*/ 10162857 w 12184637"/>
              <a:gd name="connsiteY59642" fmla="*/ 890841 h 4608812"/>
              <a:gd name="connsiteX59643" fmla="*/ 10154980 w 12184637"/>
              <a:gd name="connsiteY59643" fmla="*/ 890252 h 4608812"/>
              <a:gd name="connsiteX59644" fmla="*/ 10073479 w 12184637"/>
              <a:gd name="connsiteY59644" fmla="*/ 959899 h 4608812"/>
              <a:gd name="connsiteX59645" fmla="*/ 10072890 w 12184637"/>
              <a:gd name="connsiteY59645" fmla="*/ 967777 h 4608812"/>
              <a:gd name="connsiteX59646" fmla="*/ 10077160 w 12184637"/>
              <a:gd name="connsiteY59646" fmla="*/ 969691 h 4608812"/>
              <a:gd name="connsiteX59647" fmla="*/ 10080767 w 12184637"/>
              <a:gd name="connsiteY59647" fmla="*/ 968366 h 4608812"/>
              <a:gd name="connsiteX59648" fmla="*/ 10162269 w 12184637"/>
              <a:gd name="connsiteY59648" fmla="*/ 898645 h 4608812"/>
              <a:gd name="connsiteX59649" fmla="*/ 10170661 w 12184637"/>
              <a:gd name="connsiteY59649" fmla="*/ 891503 h 4608812"/>
              <a:gd name="connsiteX59650" fmla="*/ 10171250 w 12184637"/>
              <a:gd name="connsiteY59650" fmla="*/ 883626 h 4608812"/>
              <a:gd name="connsiteX59651" fmla="*/ 10163372 w 12184637"/>
              <a:gd name="connsiteY59651" fmla="*/ 883037 h 4608812"/>
              <a:gd name="connsiteX59652" fmla="*/ 10154980 w 12184637"/>
              <a:gd name="connsiteY59652" fmla="*/ 890178 h 4608812"/>
              <a:gd name="connsiteX59653" fmla="*/ 10154390 w 12184637"/>
              <a:gd name="connsiteY59653" fmla="*/ 898056 h 4608812"/>
              <a:gd name="connsiteX59654" fmla="*/ 10158661 w 12184637"/>
              <a:gd name="connsiteY59654" fmla="*/ 899970 h 4608812"/>
              <a:gd name="connsiteX59655" fmla="*/ 10162269 w 12184637"/>
              <a:gd name="connsiteY59655" fmla="*/ 898645 h 4608812"/>
              <a:gd name="connsiteX59656" fmla="*/ 10170072 w 12184637"/>
              <a:gd name="connsiteY59656" fmla="*/ 891945 h 4608812"/>
              <a:gd name="connsiteX59657" fmla="*/ 10261365 w 12184637"/>
              <a:gd name="connsiteY59657" fmla="*/ 831500 h 4608812"/>
              <a:gd name="connsiteX59658" fmla="*/ 10262911 w 12184637"/>
              <a:gd name="connsiteY59658" fmla="*/ 823770 h 4608812"/>
              <a:gd name="connsiteX59659" fmla="*/ 10255181 w 12184637"/>
              <a:gd name="connsiteY59659" fmla="*/ 822224 h 4608812"/>
              <a:gd name="connsiteX59660" fmla="*/ 10163888 w 12184637"/>
              <a:gd name="connsiteY59660" fmla="*/ 882669 h 4608812"/>
              <a:gd name="connsiteX59661" fmla="*/ 10162342 w 12184637"/>
              <a:gd name="connsiteY59661" fmla="*/ 890399 h 4608812"/>
              <a:gd name="connsiteX59662" fmla="*/ 10167053 w 12184637"/>
              <a:gd name="connsiteY59662" fmla="*/ 892902 h 4608812"/>
              <a:gd name="connsiteX59663" fmla="*/ 10170072 w 12184637"/>
              <a:gd name="connsiteY59663" fmla="*/ 891945 h 4608812"/>
              <a:gd name="connsiteX59664" fmla="*/ 10263794 w 12184637"/>
              <a:gd name="connsiteY59664" fmla="*/ 827672 h 4608812"/>
              <a:gd name="connsiteX59665" fmla="*/ 10269316 w 12184637"/>
              <a:gd name="connsiteY59665" fmla="*/ 791818 h 4608812"/>
              <a:gd name="connsiteX59666" fmla="*/ 10264678 w 12184637"/>
              <a:gd name="connsiteY59666" fmla="*/ 785486 h 4608812"/>
              <a:gd name="connsiteX59667" fmla="*/ 10258346 w 12184637"/>
              <a:gd name="connsiteY59667" fmla="*/ 790124 h 4608812"/>
              <a:gd name="connsiteX59668" fmla="*/ 10252825 w 12184637"/>
              <a:gd name="connsiteY59668" fmla="*/ 825979 h 4608812"/>
              <a:gd name="connsiteX59669" fmla="*/ 10257463 w 12184637"/>
              <a:gd name="connsiteY59669" fmla="*/ 832310 h 4608812"/>
              <a:gd name="connsiteX59670" fmla="*/ 10258346 w 12184637"/>
              <a:gd name="connsiteY59670" fmla="*/ 832384 h 4608812"/>
              <a:gd name="connsiteX59671" fmla="*/ 10263794 w 12184637"/>
              <a:gd name="connsiteY59671" fmla="*/ 827672 h 4608812"/>
              <a:gd name="connsiteX59672" fmla="*/ 10267255 w 12184637"/>
              <a:gd name="connsiteY59672" fmla="*/ 795351 h 4608812"/>
              <a:gd name="connsiteX59673" fmla="*/ 10290962 w 12184637"/>
              <a:gd name="connsiteY59673" fmla="*/ 776283 h 4608812"/>
              <a:gd name="connsiteX59674" fmla="*/ 10291772 w 12184637"/>
              <a:gd name="connsiteY59674" fmla="*/ 768479 h 4608812"/>
              <a:gd name="connsiteX59675" fmla="*/ 10283967 w 12184637"/>
              <a:gd name="connsiteY59675" fmla="*/ 767595 h 4608812"/>
              <a:gd name="connsiteX59676" fmla="*/ 10260261 w 12184637"/>
              <a:gd name="connsiteY59676" fmla="*/ 786664 h 4608812"/>
              <a:gd name="connsiteX59677" fmla="*/ 10259451 w 12184637"/>
              <a:gd name="connsiteY59677" fmla="*/ 794468 h 4608812"/>
              <a:gd name="connsiteX59678" fmla="*/ 10263794 w 12184637"/>
              <a:gd name="connsiteY59678" fmla="*/ 796529 h 4608812"/>
              <a:gd name="connsiteX59679" fmla="*/ 10267255 w 12184637"/>
              <a:gd name="connsiteY59679" fmla="*/ 795351 h 4608812"/>
              <a:gd name="connsiteX59680" fmla="*/ 10289269 w 12184637"/>
              <a:gd name="connsiteY59680" fmla="*/ 777166 h 4608812"/>
              <a:gd name="connsiteX59681" fmla="*/ 10344927 w 12184637"/>
              <a:gd name="connsiteY59681" fmla="*/ 758613 h 4608812"/>
              <a:gd name="connsiteX59682" fmla="*/ 10348461 w 12184637"/>
              <a:gd name="connsiteY59682" fmla="*/ 751546 h 4608812"/>
              <a:gd name="connsiteX59683" fmla="*/ 10341394 w 12184637"/>
              <a:gd name="connsiteY59683" fmla="*/ 748012 h 4608812"/>
              <a:gd name="connsiteX59684" fmla="*/ 10285734 w 12184637"/>
              <a:gd name="connsiteY59684" fmla="*/ 766565 h 4608812"/>
              <a:gd name="connsiteX59685" fmla="*/ 10282200 w 12184637"/>
              <a:gd name="connsiteY59685" fmla="*/ 773633 h 4608812"/>
              <a:gd name="connsiteX59686" fmla="*/ 10287502 w 12184637"/>
              <a:gd name="connsiteY59686" fmla="*/ 777461 h 4608812"/>
              <a:gd name="connsiteX59687" fmla="*/ 10289269 w 12184637"/>
              <a:gd name="connsiteY59687" fmla="*/ 777166 h 4608812"/>
              <a:gd name="connsiteX59688" fmla="*/ 10344706 w 12184637"/>
              <a:gd name="connsiteY59688" fmla="*/ 758687 h 4608812"/>
              <a:gd name="connsiteX59689" fmla="*/ 10431140 w 12184637"/>
              <a:gd name="connsiteY59689" fmla="*/ 733434 h 4608812"/>
              <a:gd name="connsiteX59690" fmla="*/ 10434895 w 12184637"/>
              <a:gd name="connsiteY59690" fmla="*/ 726514 h 4608812"/>
              <a:gd name="connsiteX59691" fmla="*/ 10427974 w 12184637"/>
              <a:gd name="connsiteY59691" fmla="*/ 722759 h 4608812"/>
              <a:gd name="connsiteX59692" fmla="*/ 10341541 w 12184637"/>
              <a:gd name="connsiteY59692" fmla="*/ 748012 h 4608812"/>
              <a:gd name="connsiteX59693" fmla="*/ 10337786 w 12184637"/>
              <a:gd name="connsiteY59693" fmla="*/ 754932 h 4608812"/>
              <a:gd name="connsiteX59694" fmla="*/ 10343160 w 12184637"/>
              <a:gd name="connsiteY59694" fmla="*/ 758908 h 4608812"/>
              <a:gd name="connsiteX59695" fmla="*/ 10344706 w 12184637"/>
              <a:gd name="connsiteY59695" fmla="*/ 758687 h 4608812"/>
              <a:gd name="connsiteX59696" fmla="*/ 10430772 w 12184637"/>
              <a:gd name="connsiteY59696" fmla="*/ 733508 h 4608812"/>
              <a:gd name="connsiteX59697" fmla="*/ 10520518 w 12184637"/>
              <a:gd name="connsiteY59697" fmla="*/ 712967 h 4608812"/>
              <a:gd name="connsiteX59698" fmla="*/ 10524715 w 12184637"/>
              <a:gd name="connsiteY59698" fmla="*/ 706267 h 4608812"/>
              <a:gd name="connsiteX59699" fmla="*/ 10518015 w 12184637"/>
              <a:gd name="connsiteY59699" fmla="*/ 702071 h 4608812"/>
              <a:gd name="connsiteX59700" fmla="*/ 10428269 w 12184637"/>
              <a:gd name="connsiteY59700" fmla="*/ 722612 h 4608812"/>
              <a:gd name="connsiteX59701" fmla="*/ 10424072 w 12184637"/>
              <a:gd name="connsiteY59701" fmla="*/ 729311 h 4608812"/>
              <a:gd name="connsiteX59702" fmla="*/ 10429520 w 12184637"/>
              <a:gd name="connsiteY59702" fmla="*/ 733655 h 4608812"/>
              <a:gd name="connsiteX59703" fmla="*/ 10430772 w 12184637"/>
              <a:gd name="connsiteY59703" fmla="*/ 733508 h 4608812"/>
              <a:gd name="connsiteX59704" fmla="*/ 10560054 w 12184637"/>
              <a:gd name="connsiteY59704" fmla="*/ 726882 h 4608812"/>
              <a:gd name="connsiteX59705" fmla="*/ 10557404 w 12184637"/>
              <a:gd name="connsiteY59705" fmla="*/ 719446 h 4608812"/>
              <a:gd name="connsiteX59706" fmla="*/ 10521697 w 12184637"/>
              <a:gd name="connsiteY59706" fmla="*/ 702439 h 4608812"/>
              <a:gd name="connsiteX59707" fmla="*/ 10514261 w 12184637"/>
              <a:gd name="connsiteY59707" fmla="*/ 705089 h 4608812"/>
              <a:gd name="connsiteX59708" fmla="*/ 10516911 w 12184637"/>
              <a:gd name="connsiteY59708" fmla="*/ 712525 h 4608812"/>
              <a:gd name="connsiteX59709" fmla="*/ 10552618 w 12184637"/>
              <a:gd name="connsiteY59709" fmla="*/ 729532 h 4608812"/>
              <a:gd name="connsiteX59710" fmla="*/ 10555048 w 12184637"/>
              <a:gd name="connsiteY59710" fmla="*/ 730048 h 4608812"/>
              <a:gd name="connsiteX59711" fmla="*/ 10560054 w 12184637"/>
              <a:gd name="connsiteY59711" fmla="*/ 726882 h 4608812"/>
              <a:gd name="connsiteX59712" fmla="*/ 10555489 w 12184637"/>
              <a:gd name="connsiteY59712" fmla="*/ 730048 h 4608812"/>
              <a:gd name="connsiteX59713" fmla="*/ 10660624 w 12184637"/>
              <a:gd name="connsiteY59713" fmla="*/ 721434 h 4608812"/>
              <a:gd name="connsiteX59714" fmla="*/ 10665704 w 12184637"/>
              <a:gd name="connsiteY59714" fmla="*/ 715397 h 4608812"/>
              <a:gd name="connsiteX59715" fmla="*/ 10659666 w 12184637"/>
              <a:gd name="connsiteY59715" fmla="*/ 710317 h 4608812"/>
              <a:gd name="connsiteX59716" fmla="*/ 10554532 w 12184637"/>
              <a:gd name="connsiteY59716" fmla="*/ 718931 h 4608812"/>
              <a:gd name="connsiteX59717" fmla="*/ 10549453 w 12184637"/>
              <a:gd name="connsiteY59717" fmla="*/ 724968 h 4608812"/>
              <a:gd name="connsiteX59718" fmla="*/ 10555048 w 12184637"/>
              <a:gd name="connsiteY59718" fmla="*/ 730121 h 4608812"/>
              <a:gd name="connsiteX59719" fmla="*/ 10555489 w 12184637"/>
              <a:gd name="connsiteY59719" fmla="*/ 730048 h 4608812"/>
              <a:gd name="connsiteX59720" fmla="*/ 10702442 w 12184637"/>
              <a:gd name="connsiteY59720" fmla="*/ 750000 h 4608812"/>
              <a:gd name="connsiteX59721" fmla="*/ 10701632 w 12184637"/>
              <a:gd name="connsiteY59721" fmla="*/ 742195 h 4608812"/>
              <a:gd name="connsiteX59722" fmla="*/ 10663716 w 12184637"/>
              <a:gd name="connsiteY59722" fmla="*/ 711642 h 4608812"/>
              <a:gd name="connsiteX59723" fmla="*/ 10655912 w 12184637"/>
              <a:gd name="connsiteY59723" fmla="*/ 712452 h 4608812"/>
              <a:gd name="connsiteX59724" fmla="*/ 10656721 w 12184637"/>
              <a:gd name="connsiteY59724" fmla="*/ 720256 h 4608812"/>
              <a:gd name="connsiteX59725" fmla="*/ 10694637 w 12184637"/>
              <a:gd name="connsiteY59725" fmla="*/ 750809 h 4608812"/>
              <a:gd name="connsiteX59726" fmla="*/ 10698171 w 12184637"/>
              <a:gd name="connsiteY59726" fmla="*/ 752061 h 4608812"/>
              <a:gd name="connsiteX59727" fmla="*/ 10702442 w 12184637"/>
              <a:gd name="connsiteY59727" fmla="*/ 750000 h 4608812"/>
              <a:gd name="connsiteX59728" fmla="*/ 10813465 w 12184637"/>
              <a:gd name="connsiteY59728" fmla="*/ 750588 h 4608812"/>
              <a:gd name="connsiteX59729" fmla="*/ 10808091 w 12184637"/>
              <a:gd name="connsiteY59729" fmla="*/ 744846 h 4608812"/>
              <a:gd name="connsiteX59730" fmla="*/ 10698319 w 12184637"/>
              <a:gd name="connsiteY59730" fmla="*/ 740944 h 4608812"/>
              <a:gd name="connsiteX59731" fmla="*/ 10692576 w 12184637"/>
              <a:gd name="connsiteY59731" fmla="*/ 746318 h 4608812"/>
              <a:gd name="connsiteX59732" fmla="*/ 10697951 w 12184637"/>
              <a:gd name="connsiteY59732" fmla="*/ 752061 h 4608812"/>
              <a:gd name="connsiteX59733" fmla="*/ 10807723 w 12184637"/>
              <a:gd name="connsiteY59733" fmla="*/ 755963 h 4608812"/>
              <a:gd name="connsiteX59734" fmla="*/ 10807944 w 12184637"/>
              <a:gd name="connsiteY59734" fmla="*/ 755963 h 4608812"/>
              <a:gd name="connsiteX59735" fmla="*/ 10813465 w 12184637"/>
              <a:gd name="connsiteY59735" fmla="*/ 750588 h 4608812"/>
              <a:gd name="connsiteX59736" fmla="*/ 10909764 w 12184637"/>
              <a:gd name="connsiteY59736" fmla="*/ 767006 h 4608812"/>
              <a:gd name="connsiteX59737" fmla="*/ 10905126 w 12184637"/>
              <a:gd name="connsiteY59737" fmla="*/ 760601 h 4608812"/>
              <a:gd name="connsiteX59738" fmla="*/ 10808753 w 12184637"/>
              <a:gd name="connsiteY59738" fmla="*/ 744846 h 4608812"/>
              <a:gd name="connsiteX59739" fmla="*/ 10802348 w 12184637"/>
              <a:gd name="connsiteY59739" fmla="*/ 749484 h 4608812"/>
              <a:gd name="connsiteX59740" fmla="*/ 10806986 w 12184637"/>
              <a:gd name="connsiteY59740" fmla="*/ 755889 h 4608812"/>
              <a:gd name="connsiteX59741" fmla="*/ 10903359 w 12184637"/>
              <a:gd name="connsiteY59741" fmla="*/ 771645 h 4608812"/>
              <a:gd name="connsiteX59742" fmla="*/ 10904316 w 12184637"/>
              <a:gd name="connsiteY59742" fmla="*/ 771718 h 4608812"/>
              <a:gd name="connsiteX59743" fmla="*/ 10909764 w 12184637"/>
              <a:gd name="connsiteY59743" fmla="*/ 767006 h 4608812"/>
              <a:gd name="connsiteX59744" fmla="*/ 11305489 w 12184637"/>
              <a:gd name="connsiteY59744" fmla="*/ 1424682 h 4608812"/>
              <a:gd name="connsiteX59745" fmla="*/ 11301293 w 12184637"/>
              <a:gd name="connsiteY59745" fmla="*/ 1417983 h 4608812"/>
              <a:gd name="connsiteX59746" fmla="*/ 11299599 w 12184637"/>
              <a:gd name="connsiteY59746" fmla="*/ 1417615 h 4608812"/>
              <a:gd name="connsiteX59747" fmla="*/ 11292900 w 12184637"/>
              <a:gd name="connsiteY59747" fmla="*/ 1421811 h 4608812"/>
              <a:gd name="connsiteX59748" fmla="*/ 11297096 w 12184637"/>
              <a:gd name="connsiteY59748" fmla="*/ 1428511 h 4608812"/>
              <a:gd name="connsiteX59749" fmla="*/ 11298790 w 12184637"/>
              <a:gd name="connsiteY59749" fmla="*/ 1428879 h 4608812"/>
              <a:gd name="connsiteX59750" fmla="*/ 11300114 w 12184637"/>
              <a:gd name="connsiteY59750" fmla="*/ 1429026 h 4608812"/>
              <a:gd name="connsiteX59751" fmla="*/ 11305489 w 12184637"/>
              <a:gd name="connsiteY59751" fmla="*/ 1424682 h 4608812"/>
              <a:gd name="connsiteX59752" fmla="*/ 11328680 w 12184637"/>
              <a:gd name="connsiteY59752" fmla="*/ 1429762 h 4608812"/>
              <a:gd name="connsiteX59753" fmla="*/ 11324410 w 12184637"/>
              <a:gd name="connsiteY59753" fmla="*/ 1423136 h 4608812"/>
              <a:gd name="connsiteX59754" fmla="*/ 11301219 w 12184637"/>
              <a:gd name="connsiteY59754" fmla="*/ 1417983 h 4608812"/>
              <a:gd name="connsiteX59755" fmla="*/ 11294593 w 12184637"/>
              <a:gd name="connsiteY59755" fmla="*/ 1422253 h 4608812"/>
              <a:gd name="connsiteX59756" fmla="*/ 11298863 w 12184637"/>
              <a:gd name="connsiteY59756" fmla="*/ 1428879 h 4608812"/>
              <a:gd name="connsiteX59757" fmla="*/ 11322054 w 12184637"/>
              <a:gd name="connsiteY59757" fmla="*/ 1434033 h 4608812"/>
              <a:gd name="connsiteX59758" fmla="*/ 11323306 w 12184637"/>
              <a:gd name="connsiteY59758" fmla="*/ 1434180 h 4608812"/>
              <a:gd name="connsiteX59759" fmla="*/ 11328680 w 12184637"/>
              <a:gd name="connsiteY59759" fmla="*/ 1429762 h 4608812"/>
              <a:gd name="connsiteX59760" fmla="*/ 11444489 w 12184637"/>
              <a:gd name="connsiteY59760" fmla="*/ 1453101 h 4608812"/>
              <a:gd name="connsiteX59761" fmla="*/ 11440146 w 12184637"/>
              <a:gd name="connsiteY59761" fmla="*/ 1446549 h 4608812"/>
              <a:gd name="connsiteX59762" fmla="*/ 11324410 w 12184637"/>
              <a:gd name="connsiteY59762" fmla="*/ 1423136 h 4608812"/>
              <a:gd name="connsiteX59763" fmla="*/ 11317858 w 12184637"/>
              <a:gd name="connsiteY59763" fmla="*/ 1427480 h 4608812"/>
              <a:gd name="connsiteX59764" fmla="*/ 11322201 w 12184637"/>
              <a:gd name="connsiteY59764" fmla="*/ 1434033 h 4608812"/>
              <a:gd name="connsiteX59765" fmla="*/ 11437937 w 12184637"/>
              <a:gd name="connsiteY59765" fmla="*/ 1457445 h 4608812"/>
              <a:gd name="connsiteX59766" fmla="*/ 11439115 w 12184637"/>
              <a:gd name="connsiteY59766" fmla="*/ 1457592 h 4608812"/>
              <a:gd name="connsiteX59767" fmla="*/ 11444489 w 12184637"/>
              <a:gd name="connsiteY59767" fmla="*/ 1453101 h 4608812"/>
              <a:gd name="connsiteX59768" fmla="*/ 11559048 w 12184637"/>
              <a:gd name="connsiteY59768" fmla="*/ 1468120 h 4608812"/>
              <a:gd name="connsiteX59769" fmla="*/ 11554262 w 12184637"/>
              <a:gd name="connsiteY59769" fmla="*/ 1461862 h 4608812"/>
              <a:gd name="connsiteX59770" fmla="*/ 11439777 w 12184637"/>
              <a:gd name="connsiteY59770" fmla="*/ 1446475 h 4608812"/>
              <a:gd name="connsiteX59771" fmla="*/ 11433520 w 12184637"/>
              <a:gd name="connsiteY59771" fmla="*/ 1451260 h 4608812"/>
              <a:gd name="connsiteX59772" fmla="*/ 11438305 w 12184637"/>
              <a:gd name="connsiteY59772" fmla="*/ 1457518 h 4608812"/>
              <a:gd name="connsiteX59773" fmla="*/ 11552790 w 12184637"/>
              <a:gd name="connsiteY59773" fmla="*/ 1472906 h 4608812"/>
              <a:gd name="connsiteX59774" fmla="*/ 11553599 w 12184637"/>
              <a:gd name="connsiteY59774" fmla="*/ 1472979 h 4608812"/>
              <a:gd name="connsiteX59775" fmla="*/ 11559048 w 12184637"/>
              <a:gd name="connsiteY59775" fmla="*/ 1468120 h 4608812"/>
              <a:gd name="connsiteX59776" fmla="*/ 11668009 w 12184637"/>
              <a:gd name="connsiteY59776" fmla="*/ 1471728 h 4608812"/>
              <a:gd name="connsiteX59777" fmla="*/ 11662635 w 12184637"/>
              <a:gd name="connsiteY59777" fmla="*/ 1465985 h 4608812"/>
              <a:gd name="connsiteX59778" fmla="*/ 11553673 w 12184637"/>
              <a:gd name="connsiteY59778" fmla="*/ 1461862 h 4608812"/>
              <a:gd name="connsiteX59779" fmla="*/ 11547930 w 12184637"/>
              <a:gd name="connsiteY59779" fmla="*/ 1467237 h 4608812"/>
              <a:gd name="connsiteX59780" fmla="*/ 11553305 w 12184637"/>
              <a:gd name="connsiteY59780" fmla="*/ 1472979 h 4608812"/>
              <a:gd name="connsiteX59781" fmla="*/ 11662267 w 12184637"/>
              <a:gd name="connsiteY59781" fmla="*/ 1477102 h 4608812"/>
              <a:gd name="connsiteX59782" fmla="*/ 11662488 w 12184637"/>
              <a:gd name="connsiteY59782" fmla="*/ 1477102 h 4608812"/>
              <a:gd name="connsiteX59783" fmla="*/ 11668009 w 12184637"/>
              <a:gd name="connsiteY59783" fmla="*/ 1471728 h 4608812"/>
              <a:gd name="connsiteX59784" fmla="*/ 11663003 w 12184637"/>
              <a:gd name="connsiteY59784" fmla="*/ 1477102 h 4608812"/>
              <a:gd name="connsiteX59785" fmla="*/ 11762174 w 12184637"/>
              <a:gd name="connsiteY59785" fmla="*/ 1467016 h 4608812"/>
              <a:gd name="connsiteX59786" fmla="*/ 11767180 w 12184637"/>
              <a:gd name="connsiteY59786" fmla="*/ 1460905 h 4608812"/>
              <a:gd name="connsiteX59787" fmla="*/ 11761069 w 12184637"/>
              <a:gd name="connsiteY59787" fmla="*/ 1455899 h 4608812"/>
              <a:gd name="connsiteX59788" fmla="*/ 11661899 w 12184637"/>
              <a:gd name="connsiteY59788" fmla="*/ 1465985 h 4608812"/>
              <a:gd name="connsiteX59789" fmla="*/ 11656893 w 12184637"/>
              <a:gd name="connsiteY59789" fmla="*/ 1472096 h 4608812"/>
              <a:gd name="connsiteX59790" fmla="*/ 11662488 w 12184637"/>
              <a:gd name="connsiteY59790" fmla="*/ 1477102 h 4608812"/>
              <a:gd name="connsiteX59791" fmla="*/ 11663003 w 12184637"/>
              <a:gd name="connsiteY59791" fmla="*/ 1477102 h 4608812"/>
              <a:gd name="connsiteX59792" fmla="*/ 8889471 w 12184637"/>
              <a:gd name="connsiteY59792" fmla="*/ 1473347 h 4608812"/>
              <a:gd name="connsiteX59793" fmla="*/ 8894919 w 12184637"/>
              <a:gd name="connsiteY59793" fmla="*/ 1467605 h 4608812"/>
              <a:gd name="connsiteX59794" fmla="*/ 8894403 w 12184637"/>
              <a:gd name="connsiteY59794" fmla="*/ 1447285 h 4608812"/>
              <a:gd name="connsiteX59795" fmla="*/ 8888661 w 12184637"/>
              <a:gd name="connsiteY59795" fmla="*/ 1441837 h 4608812"/>
              <a:gd name="connsiteX59796" fmla="*/ 8883212 w 12184637"/>
              <a:gd name="connsiteY59796" fmla="*/ 1447579 h 4608812"/>
              <a:gd name="connsiteX59797" fmla="*/ 8883728 w 12184637"/>
              <a:gd name="connsiteY59797" fmla="*/ 1467899 h 4608812"/>
              <a:gd name="connsiteX59798" fmla="*/ 8889324 w 12184637"/>
              <a:gd name="connsiteY59798" fmla="*/ 1473347 h 4608812"/>
              <a:gd name="connsiteX59799" fmla="*/ 8889471 w 12184637"/>
              <a:gd name="connsiteY59799" fmla="*/ 1473347 h 4608812"/>
              <a:gd name="connsiteX59800" fmla="*/ 8897496 w 12184637"/>
              <a:gd name="connsiteY59800" fmla="*/ 1514208 h 4608812"/>
              <a:gd name="connsiteX59801" fmla="*/ 8901986 w 12184637"/>
              <a:gd name="connsiteY59801" fmla="*/ 1507729 h 4608812"/>
              <a:gd name="connsiteX59802" fmla="*/ 8894845 w 12184637"/>
              <a:gd name="connsiteY59802" fmla="*/ 1466795 h 4608812"/>
              <a:gd name="connsiteX59803" fmla="*/ 8888366 w 12184637"/>
              <a:gd name="connsiteY59803" fmla="*/ 1462304 h 4608812"/>
              <a:gd name="connsiteX59804" fmla="*/ 8883875 w 12184637"/>
              <a:gd name="connsiteY59804" fmla="*/ 1468783 h 4608812"/>
              <a:gd name="connsiteX59805" fmla="*/ 8891017 w 12184637"/>
              <a:gd name="connsiteY59805" fmla="*/ 1509717 h 4608812"/>
              <a:gd name="connsiteX59806" fmla="*/ 8896538 w 12184637"/>
              <a:gd name="connsiteY59806" fmla="*/ 1514356 h 4608812"/>
              <a:gd name="connsiteX59807" fmla="*/ 8897496 w 12184637"/>
              <a:gd name="connsiteY59807" fmla="*/ 1514208 h 4608812"/>
              <a:gd name="connsiteX59808" fmla="*/ 8911632 w 12184637"/>
              <a:gd name="connsiteY59808" fmla="*/ 1572371 h 4608812"/>
              <a:gd name="connsiteX59809" fmla="*/ 8915754 w 12184637"/>
              <a:gd name="connsiteY59809" fmla="*/ 1565671 h 4608812"/>
              <a:gd name="connsiteX59810" fmla="*/ 8901913 w 12184637"/>
              <a:gd name="connsiteY59810" fmla="*/ 1507435 h 4608812"/>
              <a:gd name="connsiteX59811" fmla="*/ 8895213 w 12184637"/>
              <a:gd name="connsiteY59811" fmla="*/ 1503312 h 4608812"/>
              <a:gd name="connsiteX59812" fmla="*/ 8891090 w 12184637"/>
              <a:gd name="connsiteY59812" fmla="*/ 1510012 h 4608812"/>
              <a:gd name="connsiteX59813" fmla="*/ 8904932 w 12184637"/>
              <a:gd name="connsiteY59813" fmla="*/ 1568248 h 4608812"/>
              <a:gd name="connsiteX59814" fmla="*/ 8910380 w 12184637"/>
              <a:gd name="connsiteY59814" fmla="*/ 1572518 h 4608812"/>
              <a:gd name="connsiteX59815" fmla="*/ 8911632 w 12184637"/>
              <a:gd name="connsiteY59815" fmla="*/ 1572371 h 4608812"/>
              <a:gd name="connsiteX59816" fmla="*/ 8930037 w 12184637"/>
              <a:gd name="connsiteY59816" fmla="*/ 1641576 h 4608812"/>
              <a:gd name="connsiteX59817" fmla="*/ 8934012 w 12184637"/>
              <a:gd name="connsiteY59817" fmla="*/ 1634729 h 4608812"/>
              <a:gd name="connsiteX59818" fmla="*/ 8915754 w 12184637"/>
              <a:gd name="connsiteY59818" fmla="*/ 1565450 h 4608812"/>
              <a:gd name="connsiteX59819" fmla="*/ 8908908 w 12184637"/>
              <a:gd name="connsiteY59819" fmla="*/ 1561474 h 4608812"/>
              <a:gd name="connsiteX59820" fmla="*/ 8904932 w 12184637"/>
              <a:gd name="connsiteY59820" fmla="*/ 1568321 h 4608812"/>
              <a:gd name="connsiteX59821" fmla="*/ 8923190 w 12184637"/>
              <a:gd name="connsiteY59821" fmla="*/ 1637601 h 4608812"/>
              <a:gd name="connsiteX59822" fmla="*/ 8928638 w 12184637"/>
              <a:gd name="connsiteY59822" fmla="*/ 1641724 h 4608812"/>
              <a:gd name="connsiteX59823" fmla="*/ 8930037 w 12184637"/>
              <a:gd name="connsiteY59823" fmla="*/ 1641576 h 4608812"/>
              <a:gd name="connsiteX59824" fmla="*/ 8950578 w 12184637"/>
              <a:gd name="connsiteY59824" fmla="*/ 1715641 h 4608812"/>
              <a:gd name="connsiteX59825" fmla="*/ 8954480 w 12184637"/>
              <a:gd name="connsiteY59825" fmla="*/ 1708794 h 4608812"/>
              <a:gd name="connsiteX59826" fmla="*/ 8934012 w 12184637"/>
              <a:gd name="connsiteY59826" fmla="*/ 1634729 h 4608812"/>
              <a:gd name="connsiteX59827" fmla="*/ 8927166 w 12184637"/>
              <a:gd name="connsiteY59827" fmla="*/ 1630827 h 4608812"/>
              <a:gd name="connsiteX59828" fmla="*/ 8923264 w 12184637"/>
              <a:gd name="connsiteY59828" fmla="*/ 1637674 h 4608812"/>
              <a:gd name="connsiteX59829" fmla="*/ 8943731 w 12184637"/>
              <a:gd name="connsiteY59829" fmla="*/ 1711739 h 4608812"/>
              <a:gd name="connsiteX59830" fmla="*/ 8949106 w 12184637"/>
              <a:gd name="connsiteY59830" fmla="*/ 1715862 h 4608812"/>
              <a:gd name="connsiteX59831" fmla="*/ 8950578 w 12184637"/>
              <a:gd name="connsiteY59831" fmla="*/ 1715641 h 4608812"/>
              <a:gd name="connsiteX59832" fmla="*/ 8972150 w 12184637"/>
              <a:gd name="connsiteY59832" fmla="*/ 1791032 h 4608812"/>
              <a:gd name="connsiteX59833" fmla="*/ 8975978 w 12184637"/>
              <a:gd name="connsiteY59833" fmla="*/ 1784111 h 4608812"/>
              <a:gd name="connsiteX59834" fmla="*/ 8954406 w 12184637"/>
              <a:gd name="connsiteY59834" fmla="*/ 1708721 h 4608812"/>
              <a:gd name="connsiteX59835" fmla="*/ 8947486 w 12184637"/>
              <a:gd name="connsiteY59835" fmla="*/ 1704892 h 4608812"/>
              <a:gd name="connsiteX59836" fmla="*/ 8943657 w 12184637"/>
              <a:gd name="connsiteY59836" fmla="*/ 1711813 h 4608812"/>
              <a:gd name="connsiteX59837" fmla="*/ 8965229 w 12184637"/>
              <a:gd name="connsiteY59837" fmla="*/ 1787203 h 4608812"/>
              <a:gd name="connsiteX59838" fmla="*/ 8970603 w 12184637"/>
              <a:gd name="connsiteY59838" fmla="*/ 1791252 h 4608812"/>
              <a:gd name="connsiteX59839" fmla="*/ 8972150 w 12184637"/>
              <a:gd name="connsiteY59839" fmla="*/ 1791032 h 4608812"/>
              <a:gd name="connsiteX59840" fmla="*/ 8993794 w 12184637"/>
              <a:gd name="connsiteY59840" fmla="*/ 1864360 h 4608812"/>
              <a:gd name="connsiteX59841" fmla="*/ 8997549 w 12184637"/>
              <a:gd name="connsiteY59841" fmla="*/ 1857440 h 4608812"/>
              <a:gd name="connsiteX59842" fmla="*/ 8975978 w 12184637"/>
              <a:gd name="connsiteY59842" fmla="*/ 1784111 h 4608812"/>
              <a:gd name="connsiteX59843" fmla="*/ 8969057 w 12184637"/>
              <a:gd name="connsiteY59843" fmla="*/ 1780356 h 4608812"/>
              <a:gd name="connsiteX59844" fmla="*/ 8965302 w 12184637"/>
              <a:gd name="connsiteY59844" fmla="*/ 1787277 h 4608812"/>
              <a:gd name="connsiteX59845" fmla="*/ 8986874 w 12184637"/>
              <a:gd name="connsiteY59845" fmla="*/ 1860605 h 4608812"/>
              <a:gd name="connsiteX59846" fmla="*/ 8992249 w 12184637"/>
              <a:gd name="connsiteY59846" fmla="*/ 1864581 h 4608812"/>
              <a:gd name="connsiteX59847" fmla="*/ 8993794 w 12184637"/>
              <a:gd name="connsiteY59847" fmla="*/ 1864360 h 4608812"/>
              <a:gd name="connsiteX59848" fmla="*/ 9014409 w 12184637"/>
              <a:gd name="connsiteY59848" fmla="*/ 1932094 h 4608812"/>
              <a:gd name="connsiteX59849" fmla="*/ 9018090 w 12184637"/>
              <a:gd name="connsiteY59849" fmla="*/ 1925173 h 4608812"/>
              <a:gd name="connsiteX59850" fmla="*/ 8997549 w 12184637"/>
              <a:gd name="connsiteY59850" fmla="*/ 1857440 h 4608812"/>
              <a:gd name="connsiteX59851" fmla="*/ 8990629 w 12184637"/>
              <a:gd name="connsiteY59851" fmla="*/ 1853758 h 4608812"/>
              <a:gd name="connsiteX59852" fmla="*/ 8986948 w 12184637"/>
              <a:gd name="connsiteY59852" fmla="*/ 1860679 h 4608812"/>
              <a:gd name="connsiteX59853" fmla="*/ 9007488 w 12184637"/>
              <a:gd name="connsiteY59853" fmla="*/ 1928412 h 4608812"/>
              <a:gd name="connsiteX59854" fmla="*/ 9012863 w 12184637"/>
              <a:gd name="connsiteY59854" fmla="*/ 1932388 h 4608812"/>
              <a:gd name="connsiteX59855" fmla="*/ 9014409 w 12184637"/>
              <a:gd name="connsiteY59855" fmla="*/ 1932094 h 4608812"/>
              <a:gd name="connsiteX59856" fmla="*/ 9032815 w 12184637"/>
              <a:gd name="connsiteY59856" fmla="*/ 1990845 h 4608812"/>
              <a:gd name="connsiteX59857" fmla="*/ 9036496 w 12184637"/>
              <a:gd name="connsiteY59857" fmla="*/ 1983851 h 4608812"/>
              <a:gd name="connsiteX59858" fmla="*/ 9018090 w 12184637"/>
              <a:gd name="connsiteY59858" fmla="*/ 1925099 h 4608812"/>
              <a:gd name="connsiteX59859" fmla="*/ 9011096 w 12184637"/>
              <a:gd name="connsiteY59859" fmla="*/ 1921418 h 4608812"/>
              <a:gd name="connsiteX59860" fmla="*/ 9007415 w 12184637"/>
              <a:gd name="connsiteY59860" fmla="*/ 1928412 h 4608812"/>
              <a:gd name="connsiteX59861" fmla="*/ 9025820 w 12184637"/>
              <a:gd name="connsiteY59861" fmla="*/ 1987164 h 4608812"/>
              <a:gd name="connsiteX59862" fmla="*/ 9031196 w 12184637"/>
              <a:gd name="connsiteY59862" fmla="*/ 1991066 h 4608812"/>
              <a:gd name="connsiteX59863" fmla="*/ 9032815 w 12184637"/>
              <a:gd name="connsiteY59863" fmla="*/ 1990845 h 4608812"/>
              <a:gd name="connsiteX59864" fmla="*/ 9050926 w 12184637"/>
              <a:gd name="connsiteY59864" fmla="*/ 2042087 h 4608812"/>
              <a:gd name="connsiteX59865" fmla="*/ 9054386 w 12184637"/>
              <a:gd name="connsiteY59865" fmla="*/ 2035019 h 4608812"/>
              <a:gd name="connsiteX59866" fmla="*/ 9036423 w 12184637"/>
              <a:gd name="connsiteY59866" fmla="*/ 1983703 h 4608812"/>
              <a:gd name="connsiteX59867" fmla="*/ 9029355 w 12184637"/>
              <a:gd name="connsiteY59867" fmla="*/ 1980243 h 4608812"/>
              <a:gd name="connsiteX59868" fmla="*/ 9025894 w 12184637"/>
              <a:gd name="connsiteY59868" fmla="*/ 1987311 h 4608812"/>
              <a:gd name="connsiteX59869" fmla="*/ 9043859 w 12184637"/>
              <a:gd name="connsiteY59869" fmla="*/ 2038626 h 4608812"/>
              <a:gd name="connsiteX59870" fmla="*/ 9049159 w 12184637"/>
              <a:gd name="connsiteY59870" fmla="*/ 2042381 h 4608812"/>
              <a:gd name="connsiteX59871" fmla="*/ 9050926 w 12184637"/>
              <a:gd name="connsiteY59871" fmla="*/ 2042087 h 4608812"/>
              <a:gd name="connsiteX59872" fmla="*/ 9070436 w 12184637"/>
              <a:gd name="connsiteY59872" fmla="*/ 2087365 h 4608812"/>
              <a:gd name="connsiteX59873" fmla="*/ 9073381 w 12184637"/>
              <a:gd name="connsiteY59873" fmla="*/ 2080076 h 4608812"/>
              <a:gd name="connsiteX59874" fmla="*/ 9054166 w 12184637"/>
              <a:gd name="connsiteY59874" fmla="*/ 2034651 h 4608812"/>
              <a:gd name="connsiteX59875" fmla="*/ 9046877 w 12184637"/>
              <a:gd name="connsiteY59875" fmla="*/ 2031706 h 4608812"/>
              <a:gd name="connsiteX59876" fmla="*/ 9043932 w 12184637"/>
              <a:gd name="connsiteY59876" fmla="*/ 2038995 h 4608812"/>
              <a:gd name="connsiteX59877" fmla="*/ 9063148 w 12184637"/>
              <a:gd name="connsiteY59877" fmla="*/ 2084420 h 4608812"/>
              <a:gd name="connsiteX59878" fmla="*/ 9068301 w 12184637"/>
              <a:gd name="connsiteY59878" fmla="*/ 2087807 h 4608812"/>
              <a:gd name="connsiteX59879" fmla="*/ 9070436 w 12184637"/>
              <a:gd name="connsiteY59879" fmla="*/ 2087365 h 4608812"/>
              <a:gd name="connsiteX59880" fmla="*/ 9088327 w 12184637"/>
              <a:gd name="connsiteY59880" fmla="*/ 2121600 h 4608812"/>
              <a:gd name="connsiteX59881" fmla="*/ 9090756 w 12184637"/>
              <a:gd name="connsiteY59881" fmla="*/ 2114090 h 4608812"/>
              <a:gd name="connsiteX59882" fmla="*/ 9073234 w 12184637"/>
              <a:gd name="connsiteY59882" fmla="*/ 2079708 h 4608812"/>
              <a:gd name="connsiteX59883" fmla="*/ 9065724 w 12184637"/>
              <a:gd name="connsiteY59883" fmla="*/ 2077278 h 4608812"/>
              <a:gd name="connsiteX59884" fmla="*/ 9063295 w 12184637"/>
              <a:gd name="connsiteY59884" fmla="*/ 2084788 h 4608812"/>
              <a:gd name="connsiteX59885" fmla="*/ 9080818 w 12184637"/>
              <a:gd name="connsiteY59885" fmla="*/ 2119170 h 4608812"/>
              <a:gd name="connsiteX59886" fmla="*/ 9085823 w 12184637"/>
              <a:gd name="connsiteY59886" fmla="*/ 2122189 h 4608812"/>
              <a:gd name="connsiteX59887" fmla="*/ 9088327 w 12184637"/>
              <a:gd name="connsiteY59887" fmla="*/ 2121600 h 4608812"/>
              <a:gd name="connsiteX59888" fmla="*/ 9161361 w 12184637"/>
              <a:gd name="connsiteY59888" fmla="*/ 2125575 h 4608812"/>
              <a:gd name="connsiteX59889" fmla="*/ 9156501 w 12184637"/>
              <a:gd name="connsiteY59889" fmla="*/ 2119391 h 4608812"/>
              <a:gd name="connsiteX59890" fmla="*/ 9086487 w 12184637"/>
              <a:gd name="connsiteY59890" fmla="*/ 2111145 h 4608812"/>
              <a:gd name="connsiteX59891" fmla="*/ 9080302 w 12184637"/>
              <a:gd name="connsiteY59891" fmla="*/ 2116004 h 4608812"/>
              <a:gd name="connsiteX59892" fmla="*/ 9085161 w 12184637"/>
              <a:gd name="connsiteY59892" fmla="*/ 2122189 h 4608812"/>
              <a:gd name="connsiteX59893" fmla="*/ 9155177 w 12184637"/>
              <a:gd name="connsiteY59893" fmla="*/ 2130434 h 4608812"/>
              <a:gd name="connsiteX59894" fmla="*/ 9155839 w 12184637"/>
              <a:gd name="connsiteY59894" fmla="*/ 2130508 h 4608812"/>
              <a:gd name="connsiteX59895" fmla="*/ 9161361 w 12184637"/>
              <a:gd name="connsiteY59895" fmla="*/ 2125575 h 4608812"/>
              <a:gd name="connsiteX59896" fmla="*/ 9263697 w 12184637"/>
              <a:gd name="connsiteY59896" fmla="*/ 2140447 h 4608812"/>
              <a:gd name="connsiteX59897" fmla="*/ 9258985 w 12184637"/>
              <a:gd name="connsiteY59897" fmla="*/ 2134116 h 4608812"/>
              <a:gd name="connsiteX59898" fmla="*/ 9156649 w 12184637"/>
              <a:gd name="connsiteY59898" fmla="*/ 2119391 h 4608812"/>
              <a:gd name="connsiteX59899" fmla="*/ 9150317 w 12184637"/>
              <a:gd name="connsiteY59899" fmla="*/ 2124103 h 4608812"/>
              <a:gd name="connsiteX59900" fmla="*/ 9155029 w 12184637"/>
              <a:gd name="connsiteY59900" fmla="*/ 2130434 h 4608812"/>
              <a:gd name="connsiteX59901" fmla="*/ 9257366 w 12184637"/>
              <a:gd name="connsiteY59901" fmla="*/ 2145159 h 4608812"/>
              <a:gd name="connsiteX59902" fmla="*/ 9258249 w 12184637"/>
              <a:gd name="connsiteY59902" fmla="*/ 2145233 h 4608812"/>
              <a:gd name="connsiteX59903" fmla="*/ 9263697 w 12184637"/>
              <a:gd name="connsiteY59903" fmla="*/ 2140447 h 4608812"/>
              <a:gd name="connsiteX59904" fmla="*/ 9380242 w 12184637"/>
              <a:gd name="connsiteY59904" fmla="*/ 2158559 h 4608812"/>
              <a:gd name="connsiteX59905" fmla="*/ 9375604 w 12184637"/>
              <a:gd name="connsiteY59905" fmla="*/ 2152227 h 4608812"/>
              <a:gd name="connsiteX59906" fmla="*/ 9258985 w 12184637"/>
              <a:gd name="connsiteY59906" fmla="*/ 2134189 h 4608812"/>
              <a:gd name="connsiteX59907" fmla="*/ 9252654 w 12184637"/>
              <a:gd name="connsiteY59907" fmla="*/ 2138828 h 4608812"/>
              <a:gd name="connsiteX59908" fmla="*/ 9257292 w 12184637"/>
              <a:gd name="connsiteY59908" fmla="*/ 2145159 h 4608812"/>
              <a:gd name="connsiteX59909" fmla="*/ 9373911 w 12184637"/>
              <a:gd name="connsiteY59909" fmla="*/ 2163197 h 4608812"/>
              <a:gd name="connsiteX59910" fmla="*/ 9374794 w 12184637"/>
              <a:gd name="connsiteY59910" fmla="*/ 2163270 h 4608812"/>
              <a:gd name="connsiteX59911" fmla="*/ 9380242 w 12184637"/>
              <a:gd name="connsiteY59911" fmla="*/ 2158559 h 4608812"/>
              <a:gd name="connsiteX59912" fmla="*/ 9500764 w 12184637"/>
              <a:gd name="connsiteY59912" fmla="*/ 2176375 h 4608812"/>
              <a:gd name="connsiteX59913" fmla="*/ 9496052 w 12184637"/>
              <a:gd name="connsiteY59913" fmla="*/ 2170044 h 4608812"/>
              <a:gd name="connsiteX59914" fmla="*/ 9375530 w 12184637"/>
              <a:gd name="connsiteY59914" fmla="*/ 2152227 h 4608812"/>
              <a:gd name="connsiteX59915" fmla="*/ 9369199 w 12184637"/>
              <a:gd name="connsiteY59915" fmla="*/ 2156939 h 4608812"/>
              <a:gd name="connsiteX59916" fmla="*/ 9373911 w 12184637"/>
              <a:gd name="connsiteY59916" fmla="*/ 2163270 h 4608812"/>
              <a:gd name="connsiteX59917" fmla="*/ 9494432 w 12184637"/>
              <a:gd name="connsiteY59917" fmla="*/ 2181087 h 4608812"/>
              <a:gd name="connsiteX59918" fmla="*/ 9495316 w 12184637"/>
              <a:gd name="connsiteY59918" fmla="*/ 2181161 h 4608812"/>
              <a:gd name="connsiteX59919" fmla="*/ 9500764 w 12184637"/>
              <a:gd name="connsiteY59919" fmla="*/ 2176375 h 4608812"/>
              <a:gd name="connsiteX59920" fmla="*/ 9614733 w 12184637"/>
              <a:gd name="connsiteY59920" fmla="*/ 2190216 h 4608812"/>
              <a:gd name="connsiteX59921" fmla="*/ 9609874 w 12184637"/>
              <a:gd name="connsiteY59921" fmla="*/ 2184032 h 4608812"/>
              <a:gd name="connsiteX59922" fmla="*/ 9495979 w 12184637"/>
              <a:gd name="connsiteY59922" fmla="*/ 2169970 h 4608812"/>
              <a:gd name="connsiteX59923" fmla="*/ 9489794 w 12184637"/>
              <a:gd name="connsiteY59923" fmla="*/ 2174829 h 4608812"/>
              <a:gd name="connsiteX59924" fmla="*/ 9494653 w 12184637"/>
              <a:gd name="connsiteY59924" fmla="*/ 2181014 h 4608812"/>
              <a:gd name="connsiteX59925" fmla="*/ 9608548 w 12184637"/>
              <a:gd name="connsiteY59925" fmla="*/ 2195076 h 4608812"/>
              <a:gd name="connsiteX59926" fmla="*/ 9609284 w 12184637"/>
              <a:gd name="connsiteY59926" fmla="*/ 2195149 h 4608812"/>
              <a:gd name="connsiteX59927" fmla="*/ 9614733 w 12184637"/>
              <a:gd name="connsiteY59927" fmla="*/ 2190216 h 4608812"/>
              <a:gd name="connsiteX59928" fmla="*/ 9713241 w 12184637"/>
              <a:gd name="connsiteY59928" fmla="*/ 2202806 h 4608812"/>
              <a:gd name="connsiteX59929" fmla="*/ 9708381 w 12184637"/>
              <a:gd name="connsiteY59929" fmla="*/ 2196548 h 4608812"/>
              <a:gd name="connsiteX59930" fmla="*/ 9609874 w 12184637"/>
              <a:gd name="connsiteY59930" fmla="*/ 2184032 h 4608812"/>
              <a:gd name="connsiteX59931" fmla="*/ 9603616 w 12184637"/>
              <a:gd name="connsiteY59931" fmla="*/ 2188891 h 4608812"/>
              <a:gd name="connsiteX59932" fmla="*/ 9608474 w 12184637"/>
              <a:gd name="connsiteY59932" fmla="*/ 2195149 h 4608812"/>
              <a:gd name="connsiteX59933" fmla="*/ 9706982 w 12184637"/>
              <a:gd name="connsiteY59933" fmla="*/ 2207665 h 4608812"/>
              <a:gd name="connsiteX59934" fmla="*/ 9707719 w 12184637"/>
              <a:gd name="connsiteY59934" fmla="*/ 2207739 h 4608812"/>
              <a:gd name="connsiteX59935" fmla="*/ 9713241 w 12184637"/>
              <a:gd name="connsiteY59935" fmla="*/ 2202806 h 4608812"/>
              <a:gd name="connsiteX59936" fmla="*/ 9787820 w 12184637"/>
              <a:gd name="connsiteY59936" fmla="*/ 2216353 h 4608812"/>
              <a:gd name="connsiteX59937" fmla="*/ 9783329 w 12184637"/>
              <a:gd name="connsiteY59937" fmla="*/ 2209874 h 4608812"/>
              <a:gd name="connsiteX59938" fmla="*/ 9708675 w 12184637"/>
              <a:gd name="connsiteY59938" fmla="*/ 2196548 h 4608812"/>
              <a:gd name="connsiteX59939" fmla="*/ 9702197 w 12184637"/>
              <a:gd name="connsiteY59939" fmla="*/ 2201039 h 4608812"/>
              <a:gd name="connsiteX59940" fmla="*/ 9706688 w 12184637"/>
              <a:gd name="connsiteY59940" fmla="*/ 2207518 h 4608812"/>
              <a:gd name="connsiteX59941" fmla="*/ 9781342 w 12184637"/>
              <a:gd name="connsiteY59941" fmla="*/ 2220844 h 4608812"/>
              <a:gd name="connsiteX59942" fmla="*/ 9782372 w 12184637"/>
              <a:gd name="connsiteY59942" fmla="*/ 2220917 h 4608812"/>
              <a:gd name="connsiteX59943" fmla="*/ 9787820 w 12184637"/>
              <a:gd name="connsiteY59943" fmla="*/ 2216353 h 4608812"/>
              <a:gd name="connsiteX59944" fmla="*/ 9830448 w 12184637"/>
              <a:gd name="connsiteY59944" fmla="*/ 2228795 h 4608812"/>
              <a:gd name="connsiteX59945" fmla="*/ 9826546 w 12184637"/>
              <a:gd name="connsiteY59945" fmla="*/ 2221948 h 4608812"/>
              <a:gd name="connsiteX59946" fmla="*/ 9783845 w 12184637"/>
              <a:gd name="connsiteY59946" fmla="*/ 2210021 h 4608812"/>
              <a:gd name="connsiteX59947" fmla="*/ 9776998 w 12184637"/>
              <a:gd name="connsiteY59947" fmla="*/ 2213923 h 4608812"/>
              <a:gd name="connsiteX59948" fmla="*/ 9780900 w 12184637"/>
              <a:gd name="connsiteY59948" fmla="*/ 2220770 h 4608812"/>
              <a:gd name="connsiteX59949" fmla="*/ 9823602 w 12184637"/>
              <a:gd name="connsiteY59949" fmla="*/ 2232697 h 4608812"/>
              <a:gd name="connsiteX59950" fmla="*/ 9825148 w 12184637"/>
              <a:gd name="connsiteY59950" fmla="*/ 2232918 h 4608812"/>
              <a:gd name="connsiteX59951" fmla="*/ 9830448 w 12184637"/>
              <a:gd name="connsiteY59951" fmla="*/ 2228795 h 4608812"/>
              <a:gd name="connsiteX59952" fmla="*/ 9828829 w 12184637"/>
              <a:gd name="connsiteY59952" fmla="*/ 2231446 h 4608812"/>
              <a:gd name="connsiteX59953" fmla="*/ 9859898 w 12184637"/>
              <a:gd name="connsiteY59953" fmla="*/ 2203248 h 4608812"/>
              <a:gd name="connsiteX59954" fmla="*/ 9860266 w 12184637"/>
              <a:gd name="connsiteY59954" fmla="*/ 2195370 h 4608812"/>
              <a:gd name="connsiteX59955" fmla="*/ 9852388 w 12184637"/>
              <a:gd name="connsiteY59955" fmla="*/ 2195002 h 4608812"/>
              <a:gd name="connsiteX59956" fmla="*/ 9821319 w 12184637"/>
              <a:gd name="connsiteY59956" fmla="*/ 2223200 h 4608812"/>
              <a:gd name="connsiteX59957" fmla="*/ 9820951 w 12184637"/>
              <a:gd name="connsiteY59957" fmla="*/ 2231077 h 4608812"/>
              <a:gd name="connsiteX59958" fmla="*/ 9825148 w 12184637"/>
              <a:gd name="connsiteY59958" fmla="*/ 2232918 h 4608812"/>
              <a:gd name="connsiteX59959" fmla="*/ 9828829 w 12184637"/>
              <a:gd name="connsiteY59959" fmla="*/ 2231446 h 4608812"/>
              <a:gd name="connsiteX59960" fmla="*/ 9860634 w 12184637"/>
              <a:gd name="connsiteY59960" fmla="*/ 2202438 h 4608812"/>
              <a:gd name="connsiteX59961" fmla="*/ 9889421 w 12184637"/>
              <a:gd name="connsiteY59961" fmla="*/ 2163859 h 4608812"/>
              <a:gd name="connsiteX59962" fmla="*/ 9888316 w 12184637"/>
              <a:gd name="connsiteY59962" fmla="*/ 2156055 h 4608812"/>
              <a:gd name="connsiteX59963" fmla="*/ 9880513 w 12184637"/>
              <a:gd name="connsiteY59963" fmla="*/ 2157160 h 4608812"/>
              <a:gd name="connsiteX59964" fmla="*/ 9851726 w 12184637"/>
              <a:gd name="connsiteY59964" fmla="*/ 2195738 h 4608812"/>
              <a:gd name="connsiteX59965" fmla="*/ 9852830 w 12184637"/>
              <a:gd name="connsiteY59965" fmla="*/ 2203542 h 4608812"/>
              <a:gd name="connsiteX59966" fmla="*/ 9856217 w 12184637"/>
              <a:gd name="connsiteY59966" fmla="*/ 2204647 h 4608812"/>
              <a:gd name="connsiteX59967" fmla="*/ 9860634 w 12184637"/>
              <a:gd name="connsiteY59967" fmla="*/ 2202438 h 4608812"/>
              <a:gd name="connsiteX59968" fmla="*/ 9890083 w 12184637"/>
              <a:gd name="connsiteY59968" fmla="*/ 2162608 h 4608812"/>
              <a:gd name="connsiteX59969" fmla="*/ 9908342 w 12184637"/>
              <a:gd name="connsiteY59969" fmla="*/ 2116667 h 4608812"/>
              <a:gd name="connsiteX59970" fmla="*/ 9905250 w 12184637"/>
              <a:gd name="connsiteY59970" fmla="*/ 2109452 h 4608812"/>
              <a:gd name="connsiteX59971" fmla="*/ 9898035 w 12184637"/>
              <a:gd name="connsiteY59971" fmla="*/ 2112544 h 4608812"/>
              <a:gd name="connsiteX59972" fmla="*/ 9879776 w 12184637"/>
              <a:gd name="connsiteY59972" fmla="*/ 2158485 h 4608812"/>
              <a:gd name="connsiteX59973" fmla="*/ 9882868 w 12184637"/>
              <a:gd name="connsiteY59973" fmla="*/ 2165700 h 4608812"/>
              <a:gd name="connsiteX59974" fmla="*/ 9884930 w 12184637"/>
              <a:gd name="connsiteY59974" fmla="*/ 2166068 h 4608812"/>
              <a:gd name="connsiteX59975" fmla="*/ 9890083 w 12184637"/>
              <a:gd name="connsiteY59975" fmla="*/ 2162608 h 4608812"/>
              <a:gd name="connsiteX59976" fmla="*/ 7925081 w 12184637"/>
              <a:gd name="connsiteY59976" fmla="*/ 2515778 h 4608812"/>
              <a:gd name="connsiteX59977" fmla="*/ 7923534 w 12184637"/>
              <a:gd name="connsiteY59977" fmla="*/ 2508048 h 4608812"/>
              <a:gd name="connsiteX59978" fmla="*/ 7907264 w 12184637"/>
              <a:gd name="connsiteY59978" fmla="*/ 2497299 h 4608812"/>
              <a:gd name="connsiteX59979" fmla="*/ 7899533 w 12184637"/>
              <a:gd name="connsiteY59979" fmla="*/ 2498845 h 4608812"/>
              <a:gd name="connsiteX59980" fmla="*/ 7901080 w 12184637"/>
              <a:gd name="connsiteY59980" fmla="*/ 2506575 h 4608812"/>
              <a:gd name="connsiteX59981" fmla="*/ 7917350 w 12184637"/>
              <a:gd name="connsiteY59981" fmla="*/ 2517325 h 4608812"/>
              <a:gd name="connsiteX59982" fmla="*/ 7920443 w 12184637"/>
              <a:gd name="connsiteY59982" fmla="*/ 2518281 h 4608812"/>
              <a:gd name="connsiteX59983" fmla="*/ 7925081 w 12184637"/>
              <a:gd name="connsiteY59983" fmla="*/ 2515778 h 4608812"/>
              <a:gd name="connsiteX59984" fmla="*/ 7783798 w 12184637"/>
              <a:gd name="connsiteY59984" fmla="*/ 2511435 h 4608812"/>
              <a:gd name="connsiteX59985" fmla="*/ 7904319 w 12184637"/>
              <a:gd name="connsiteY59985" fmla="*/ 2507532 h 4608812"/>
              <a:gd name="connsiteX59986" fmla="*/ 7909693 w 12184637"/>
              <a:gd name="connsiteY59986" fmla="*/ 2501790 h 4608812"/>
              <a:gd name="connsiteX59987" fmla="*/ 7904098 w 12184637"/>
              <a:gd name="connsiteY59987" fmla="*/ 2496415 h 4608812"/>
              <a:gd name="connsiteX59988" fmla="*/ 7903951 w 12184637"/>
              <a:gd name="connsiteY59988" fmla="*/ 2496415 h 4608812"/>
              <a:gd name="connsiteX59989" fmla="*/ 7783429 w 12184637"/>
              <a:gd name="connsiteY59989" fmla="*/ 2500317 h 4608812"/>
              <a:gd name="connsiteX59990" fmla="*/ 7778055 w 12184637"/>
              <a:gd name="connsiteY59990" fmla="*/ 2506060 h 4608812"/>
              <a:gd name="connsiteX59991" fmla="*/ 7783650 w 12184637"/>
              <a:gd name="connsiteY59991" fmla="*/ 2511435 h 4608812"/>
              <a:gd name="connsiteX59992" fmla="*/ 7783798 w 12184637"/>
              <a:gd name="connsiteY59992" fmla="*/ 2511435 h 4608812"/>
              <a:gd name="connsiteX59993" fmla="*/ 7676529 w 12184637"/>
              <a:gd name="connsiteY59993" fmla="*/ 2549130 h 4608812"/>
              <a:gd name="connsiteX59994" fmla="*/ 7785417 w 12184637"/>
              <a:gd name="connsiteY59994" fmla="*/ 2511066 h 4608812"/>
              <a:gd name="connsiteX59995" fmla="*/ 7788878 w 12184637"/>
              <a:gd name="connsiteY59995" fmla="*/ 2503998 h 4608812"/>
              <a:gd name="connsiteX59996" fmla="*/ 7781810 w 12184637"/>
              <a:gd name="connsiteY59996" fmla="*/ 2500538 h 4608812"/>
              <a:gd name="connsiteX59997" fmla="*/ 7672922 w 12184637"/>
              <a:gd name="connsiteY59997" fmla="*/ 2538601 h 4608812"/>
              <a:gd name="connsiteX59998" fmla="*/ 7669461 w 12184637"/>
              <a:gd name="connsiteY59998" fmla="*/ 2545669 h 4608812"/>
              <a:gd name="connsiteX59999" fmla="*/ 7674762 w 12184637"/>
              <a:gd name="connsiteY59999" fmla="*/ 2549424 h 4608812"/>
              <a:gd name="connsiteX60000" fmla="*/ 7676529 w 12184637"/>
              <a:gd name="connsiteY60000" fmla="*/ 2549130 h 4608812"/>
              <a:gd name="connsiteX60001" fmla="*/ 7656798 w 12184637"/>
              <a:gd name="connsiteY60001" fmla="*/ 2565474 h 4608812"/>
              <a:gd name="connsiteX60002" fmla="*/ 7678222 w 12184637"/>
              <a:gd name="connsiteY60002" fmla="*/ 2548246 h 4608812"/>
              <a:gd name="connsiteX60003" fmla="*/ 7679106 w 12184637"/>
              <a:gd name="connsiteY60003" fmla="*/ 2540368 h 4608812"/>
              <a:gd name="connsiteX60004" fmla="*/ 7671228 w 12184637"/>
              <a:gd name="connsiteY60004" fmla="*/ 2539485 h 4608812"/>
              <a:gd name="connsiteX60005" fmla="*/ 7649804 w 12184637"/>
              <a:gd name="connsiteY60005" fmla="*/ 2556713 h 4608812"/>
              <a:gd name="connsiteX60006" fmla="*/ 7648920 w 12184637"/>
              <a:gd name="connsiteY60006" fmla="*/ 2564590 h 4608812"/>
              <a:gd name="connsiteX60007" fmla="*/ 7653338 w 12184637"/>
              <a:gd name="connsiteY60007" fmla="*/ 2566652 h 4608812"/>
              <a:gd name="connsiteX60008" fmla="*/ 7656798 w 12184637"/>
              <a:gd name="connsiteY60008" fmla="*/ 2565474 h 4608812"/>
              <a:gd name="connsiteX60009" fmla="*/ 9374353 w 12184637"/>
              <a:gd name="connsiteY60009" fmla="*/ 3315842 h 4608812"/>
              <a:gd name="connsiteX60010" fmla="*/ 9373101 w 12184637"/>
              <a:gd name="connsiteY60010" fmla="*/ 3308038 h 4608812"/>
              <a:gd name="connsiteX60011" fmla="*/ 9357272 w 12184637"/>
              <a:gd name="connsiteY60011" fmla="*/ 3296626 h 4608812"/>
              <a:gd name="connsiteX60012" fmla="*/ 9349468 w 12184637"/>
              <a:gd name="connsiteY60012" fmla="*/ 3297878 h 4608812"/>
              <a:gd name="connsiteX60013" fmla="*/ 9350719 w 12184637"/>
              <a:gd name="connsiteY60013" fmla="*/ 3305682 h 4608812"/>
              <a:gd name="connsiteX60014" fmla="*/ 9366549 w 12184637"/>
              <a:gd name="connsiteY60014" fmla="*/ 3317093 h 4608812"/>
              <a:gd name="connsiteX60015" fmla="*/ 9369862 w 12184637"/>
              <a:gd name="connsiteY60015" fmla="*/ 3318124 h 4608812"/>
              <a:gd name="connsiteX60016" fmla="*/ 9374353 w 12184637"/>
              <a:gd name="connsiteY60016" fmla="*/ 3315842 h 4608812"/>
              <a:gd name="connsiteX60017" fmla="*/ 9501868 w 12184637"/>
              <a:gd name="connsiteY60017" fmla="*/ 3386667 h 4608812"/>
              <a:gd name="connsiteX60018" fmla="*/ 9499734 w 12184637"/>
              <a:gd name="connsiteY60018" fmla="*/ 3379084 h 4608812"/>
              <a:gd name="connsiteX60019" fmla="*/ 9372513 w 12184637"/>
              <a:gd name="connsiteY60019" fmla="*/ 3307743 h 4608812"/>
              <a:gd name="connsiteX60020" fmla="*/ 9364929 w 12184637"/>
              <a:gd name="connsiteY60020" fmla="*/ 3309878 h 4608812"/>
              <a:gd name="connsiteX60021" fmla="*/ 9367064 w 12184637"/>
              <a:gd name="connsiteY60021" fmla="*/ 3317461 h 4608812"/>
              <a:gd name="connsiteX60022" fmla="*/ 9494285 w 12184637"/>
              <a:gd name="connsiteY60022" fmla="*/ 3388802 h 4608812"/>
              <a:gd name="connsiteX60023" fmla="*/ 9497082 w 12184637"/>
              <a:gd name="connsiteY60023" fmla="*/ 3389539 h 4608812"/>
              <a:gd name="connsiteX60024" fmla="*/ 9501868 w 12184637"/>
              <a:gd name="connsiteY60024" fmla="*/ 3386667 h 4608812"/>
              <a:gd name="connsiteX60025" fmla="*/ 9640942 w 12184637"/>
              <a:gd name="connsiteY60025" fmla="*/ 3446155 h 4608812"/>
              <a:gd name="connsiteX60026" fmla="*/ 9638071 w 12184637"/>
              <a:gd name="connsiteY60026" fmla="*/ 3438792 h 4608812"/>
              <a:gd name="connsiteX60027" fmla="*/ 9499291 w 12184637"/>
              <a:gd name="connsiteY60027" fmla="*/ 3378789 h 4608812"/>
              <a:gd name="connsiteX60028" fmla="*/ 9491929 w 12184637"/>
              <a:gd name="connsiteY60028" fmla="*/ 3381661 h 4608812"/>
              <a:gd name="connsiteX60029" fmla="*/ 9494801 w 12184637"/>
              <a:gd name="connsiteY60029" fmla="*/ 3389023 h 4608812"/>
              <a:gd name="connsiteX60030" fmla="*/ 9633580 w 12184637"/>
              <a:gd name="connsiteY60030" fmla="*/ 3449026 h 4608812"/>
              <a:gd name="connsiteX60031" fmla="*/ 9635863 w 12184637"/>
              <a:gd name="connsiteY60031" fmla="*/ 3449468 h 4608812"/>
              <a:gd name="connsiteX60032" fmla="*/ 9640942 w 12184637"/>
              <a:gd name="connsiteY60032" fmla="*/ 3446155 h 4608812"/>
              <a:gd name="connsiteX60033" fmla="*/ 9783993 w 12184637"/>
              <a:gd name="connsiteY60033" fmla="*/ 3489445 h 4608812"/>
              <a:gd name="connsiteX60034" fmla="*/ 9780311 w 12184637"/>
              <a:gd name="connsiteY60034" fmla="*/ 3482451 h 4608812"/>
              <a:gd name="connsiteX60035" fmla="*/ 9637482 w 12184637"/>
              <a:gd name="connsiteY60035" fmla="*/ 3438571 h 4608812"/>
              <a:gd name="connsiteX60036" fmla="*/ 9630488 w 12184637"/>
              <a:gd name="connsiteY60036" fmla="*/ 3442253 h 4608812"/>
              <a:gd name="connsiteX60037" fmla="*/ 9634169 w 12184637"/>
              <a:gd name="connsiteY60037" fmla="*/ 3449247 h 4608812"/>
              <a:gd name="connsiteX60038" fmla="*/ 9776998 w 12184637"/>
              <a:gd name="connsiteY60038" fmla="*/ 3493126 h 4608812"/>
              <a:gd name="connsiteX60039" fmla="*/ 9778691 w 12184637"/>
              <a:gd name="connsiteY60039" fmla="*/ 3493347 h 4608812"/>
              <a:gd name="connsiteX60040" fmla="*/ 9783993 w 12184637"/>
              <a:gd name="connsiteY60040" fmla="*/ 3489445 h 4608812"/>
              <a:gd name="connsiteX60041" fmla="*/ 9923582 w 12184637"/>
              <a:gd name="connsiteY60041" fmla="*/ 3511753 h 4608812"/>
              <a:gd name="connsiteX60042" fmla="*/ 9919017 w 12184637"/>
              <a:gd name="connsiteY60042" fmla="*/ 3505348 h 4608812"/>
              <a:gd name="connsiteX60043" fmla="*/ 9779575 w 12184637"/>
              <a:gd name="connsiteY60043" fmla="*/ 3482304 h 4608812"/>
              <a:gd name="connsiteX60044" fmla="*/ 9773169 w 12184637"/>
              <a:gd name="connsiteY60044" fmla="*/ 3486868 h 4608812"/>
              <a:gd name="connsiteX60045" fmla="*/ 9777734 w 12184637"/>
              <a:gd name="connsiteY60045" fmla="*/ 3493274 h 4608812"/>
              <a:gd name="connsiteX60046" fmla="*/ 9917177 w 12184637"/>
              <a:gd name="connsiteY60046" fmla="*/ 3516317 h 4608812"/>
              <a:gd name="connsiteX60047" fmla="*/ 9918134 w 12184637"/>
              <a:gd name="connsiteY60047" fmla="*/ 3516391 h 4608812"/>
              <a:gd name="connsiteX60048" fmla="*/ 9923582 w 12184637"/>
              <a:gd name="connsiteY60048" fmla="*/ 3511753 h 4608812"/>
              <a:gd name="connsiteX60049" fmla="*/ 9918208 w 12184637"/>
              <a:gd name="connsiteY60049" fmla="*/ 3516465 h 4608812"/>
              <a:gd name="connsiteX60050" fmla="*/ 10046680 w 12184637"/>
              <a:gd name="connsiteY60050" fmla="*/ 3514109 h 4608812"/>
              <a:gd name="connsiteX60051" fmla="*/ 10052128 w 12184637"/>
              <a:gd name="connsiteY60051" fmla="*/ 3508440 h 4608812"/>
              <a:gd name="connsiteX60052" fmla="*/ 10046532 w 12184637"/>
              <a:gd name="connsiteY60052" fmla="*/ 3502992 h 4608812"/>
              <a:gd name="connsiteX60053" fmla="*/ 10046459 w 12184637"/>
              <a:gd name="connsiteY60053" fmla="*/ 3502992 h 4608812"/>
              <a:gd name="connsiteX60054" fmla="*/ 9917986 w 12184637"/>
              <a:gd name="connsiteY60054" fmla="*/ 3505348 h 4608812"/>
              <a:gd name="connsiteX60055" fmla="*/ 9912538 w 12184637"/>
              <a:gd name="connsiteY60055" fmla="*/ 3511017 h 4608812"/>
              <a:gd name="connsiteX60056" fmla="*/ 9918208 w 12184637"/>
              <a:gd name="connsiteY60056" fmla="*/ 3516465 h 4608812"/>
              <a:gd name="connsiteX60057" fmla="*/ 9918208 w 12184637"/>
              <a:gd name="connsiteY60057" fmla="*/ 3516465 h 4608812"/>
              <a:gd name="connsiteX60058" fmla="*/ 10047858 w 12184637"/>
              <a:gd name="connsiteY60058" fmla="*/ 3513962 h 4608812"/>
              <a:gd name="connsiteX60059" fmla="*/ 10161826 w 12184637"/>
              <a:gd name="connsiteY60059" fmla="*/ 3488414 h 4608812"/>
              <a:gd name="connsiteX60060" fmla="*/ 10166023 w 12184637"/>
              <a:gd name="connsiteY60060" fmla="*/ 3481788 h 4608812"/>
              <a:gd name="connsiteX60061" fmla="*/ 10159397 w 12184637"/>
              <a:gd name="connsiteY60061" fmla="*/ 3477592 h 4608812"/>
              <a:gd name="connsiteX60062" fmla="*/ 10045429 w 12184637"/>
              <a:gd name="connsiteY60062" fmla="*/ 3503065 h 4608812"/>
              <a:gd name="connsiteX60063" fmla="*/ 10041232 w 12184637"/>
              <a:gd name="connsiteY60063" fmla="*/ 3509691 h 4608812"/>
              <a:gd name="connsiteX60064" fmla="*/ 10046680 w 12184637"/>
              <a:gd name="connsiteY60064" fmla="*/ 3514035 h 4608812"/>
              <a:gd name="connsiteX60065" fmla="*/ 10047858 w 12184637"/>
              <a:gd name="connsiteY60065" fmla="*/ 3513962 h 4608812"/>
              <a:gd name="connsiteX60066" fmla="*/ 10165139 w 12184637"/>
              <a:gd name="connsiteY60066" fmla="*/ 3486279 h 4608812"/>
              <a:gd name="connsiteX60067" fmla="*/ 10239205 w 12184637"/>
              <a:gd name="connsiteY60067" fmla="*/ 3383943 h 4608812"/>
              <a:gd name="connsiteX60068" fmla="*/ 10237953 w 12184637"/>
              <a:gd name="connsiteY60068" fmla="*/ 3376139 h 4608812"/>
              <a:gd name="connsiteX60069" fmla="*/ 10230149 w 12184637"/>
              <a:gd name="connsiteY60069" fmla="*/ 3377390 h 4608812"/>
              <a:gd name="connsiteX60070" fmla="*/ 10156084 w 12184637"/>
              <a:gd name="connsiteY60070" fmla="*/ 3479727 h 4608812"/>
              <a:gd name="connsiteX60071" fmla="*/ 10157336 w 12184637"/>
              <a:gd name="connsiteY60071" fmla="*/ 3487531 h 4608812"/>
              <a:gd name="connsiteX60072" fmla="*/ 10160648 w 12184637"/>
              <a:gd name="connsiteY60072" fmla="*/ 3488562 h 4608812"/>
              <a:gd name="connsiteX60073" fmla="*/ 10165139 w 12184637"/>
              <a:gd name="connsiteY60073" fmla="*/ 3486279 h 4608812"/>
              <a:gd name="connsiteX60074" fmla="*/ 10236849 w 12184637"/>
              <a:gd name="connsiteY60074" fmla="*/ 3385710 h 4608812"/>
              <a:gd name="connsiteX60075" fmla="*/ 10332706 w 12184637"/>
              <a:gd name="connsiteY60075" fmla="*/ 3343229 h 4608812"/>
              <a:gd name="connsiteX60076" fmla="*/ 10335577 w 12184637"/>
              <a:gd name="connsiteY60076" fmla="*/ 3335867 h 4608812"/>
              <a:gd name="connsiteX60077" fmla="*/ 10328215 w 12184637"/>
              <a:gd name="connsiteY60077" fmla="*/ 3332996 h 4608812"/>
              <a:gd name="connsiteX60078" fmla="*/ 10232357 w 12184637"/>
              <a:gd name="connsiteY60078" fmla="*/ 3375476 h 4608812"/>
              <a:gd name="connsiteX60079" fmla="*/ 10229487 w 12184637"/>
              <a:gd name="connsiteY60079" fmla="*/ 3382839 h 4608812"/>
              <a:gd name="connsiteX60080" fmla="*/ 10234640 w 12184637"/>
              <a:gd name="connsiteY60080" fmla="*/ 3386152 h 4608812"/>
              <a:gd name="connsiteX60081" fmla="*/ 10236849 w 12184637"/>
              <a:gd name="connsiteY60081" fmla="*/ 3385710 h 4608812"/>
              <a:gd name="connsiteX60082" fmla="*/ 10334031 w 12184637"/>
              <a:gd name="connsiteY60082" fmla="*/ 3342419 h 4608812"/>
              <a:gd name="connsiteX60083" fmla="*/ 10407433 w 12184637"/>
              <a:gd name="connsiteY60083" fmla="*/ 3281975 h 4608812"/>
              <a:gd name="connsiteX60084" fmla="*/ 10408169 w 12184637"/>
              <a:gd name="connsiteY60084" fmla="*/ 3274097 h 4608812"/>
              <a:gd name="connsiteX60085" fmla="*/ 10400292 w 12184637"/>
              <a:gd name="connsiteY60085" fmla="*/ 3273361 h 4608812"/>
              <a:gd name="connsiteX60086" fmla="*/ 10326890 w 12184637"/>
              <a:gd name="connsiteY60086" fmla="*/ 3333806 h 4608812"/>
              <a:gd name="connsiteX60087" fmla="*/ 10326154 w 12184637"/>
              <a:gd name="connsiteY60087" fmla="*/ 3341683 h 4608812"/>
              <a:gd name="connsiteX60088" fmla="*/ 10330497 w 12184637"/>
              <a:gd name="connsiteY60088" fmla="*/ 3343745 h 4608812"/>
              <a:gd name="connsiteX60089" fmla="*/ 10334031 w 12184637"/>
              <a:gd name="connsiteY60089" fmla="*/ 3342419 h 4608812"/>
              <a:gd name="connsiteX60090" fmla="*/ 9433473 w 12184637"/>
              <a:gd name="connsiteY60090" fmla="*/ 3217407 h 4608812"/>
              <a:gd name="connsiteX60091" fmla="*/ 9432000 w 12184637"/>
              <a:gd name="connsiteY60091" fmla="*/ 3209677 h 4608812"/>
              <a:gd name="connsiteX60092" fmla="*/ 9417349 w 12184637"/>
              <a:gd name="connsiteY60092" fmla="*/ 3199738 h 4608812"/>
              <a:gd name="connsiteX60093" fmla="*/ 9409618 w 12184637"/>
              <a:gd name="connsiteY60093" fmla="*/ 3201210 h 4608812"/>
              <a:gd name="connsiteX60094" fmla="*/ 9411091 w 12184637"/>
              <a:gd name="connsiteY60094" fmla="*/ 3208941 h 4608812"/>
              <a:gd name="connsiteX60095" fmla="*/ 9425742 w 12184637"/>
              <a:gd name="connsiteY60095" fmla="*/ 3218880 h 4608812"/>
              <a:gd name="connsiteX60096" fmla="*/ 9428907 w 12184637"/>
              <a:gd name="connsiteY60096" fmla="*/ 3219837 h 4608812"/>
              <a:gd name="connsiteX60097" fmla="*/ 9433473 w 12184637"/>
              <a:gd name="connsiteY60097" fmla="*/ 3217407 h 4608812"/>
              <a:gd name="connsiteX60098" fmla="*/ 9564080 w 12184637"/>
              <a:gd name="connsiteY60098" fmla="*/ 3285288 h 4608812"/>
              <a:gd name="connsiteX60099" fmla="*/ 9561724 w 12184637"/>
              <a:gd name="connsiteY60099" fmla="*/ 3277778 h 4608812"/>
              <a:gd name="connsiteX60100" fmla="*/ 9431411 w 12184637"/>
              <a:gd name="connsiteY60100" fmla="*/ 3209383 h 4608812"/>
              <a:gd name="connsiteX60101" fmla="*/ 9423901 w 12184637"/>
              <a:gd name="connsiteY60101" fmla="*/ 3211738 h 4608812"/>
              <a:gd name="connsiteX60102" fmla="*/ 9426257 w 12184637"/>
              <a:gd name="connsiteY60102" fmla="*/ 3219248 h 4608812"/>
              <a:gd name="connsiteX60103" fmla="*/ 9556571 w 12184637"/>
              <a:gd name="connsiteY60103" fmla="*/ 3287644 h 4608812"/>
              <a:gd name="connsiteX60104" fmla="*/ 9559221 w 12184637"/>
              <a:gd name="connsiteY60104" fmla="*/ 3288307 h 4608812"/>
              <a:gd name="connsiteX60105" fmla="*/ 9564080 w 12184637"/>
              <a:gd name="connsiteY60105" fmla="*/ 3285288 h 4608812"/>
              <a:gd name="connsiteX60106" fmla="*/ 9706394 w 12184637"/>
              <a:gd name="connsiteY60106" fmla="*/ 3342051 h 4608812"/>
              <a:gd name="connsiteX60107" fmla="*/ 9703301 w 12184637"/>
              <a:gd name="connsiteY60107" fmla="*/ 3334836 h 4608812"/>
              <a:gd name="connsiteX60108" fmla="*/ 9561209 w 12184637"/>
              <a:gd name="connsiteY60108" fmla="*/ 3277557 h 4608812"/>
              <a:gd name="connsiteX60109" fmla="*/ 9553994 w 12184637"/>
              <a:gd name="connsiteY60109" fmla="*/ 3280650 h 4608812"/>
              <a:gd name="connsiteX60110" fmla="*/ 9557085 w 12184637"/>
              <a:gd name="connsiteY60110" fmla="*/ 3287865 h 4608812"/>
              <a:gd name="connsiteX60111" fmla="*/ 9699179 w 12184637"/>
              <a:gd name="connsiteY60111" fmla="*/ 3345144 h 4608812"/>
              <a:gd name="connsiteX60112" fmla="*/ 9701313 w 12184637"/>
              <a:gd name="connsiteY60112" fmla="*/ 3345585 h 4608812"/>
              <a:gd name="connsiteX60113" fmla="*/ 9706394 w 12184637"/>
              <a:gd name="connsiteY60113" fmla="*/ 3342051 h 4608812"/>
              <a:gd name="connsiteX60114" fmla="*/ 9852609 w 12184637"/>
              <a:gd name="connsiteY60114" fmla="*/ 3383428 h 4608812"/>
              <a:gd name="connsiteX60115" fmla="*/ 9848781 w 12184637"/>
              <a:gd name="connsiteY60115" fmla="*/ 3376507 h 4608812"/>
              <a:gd name="connsiteX60116" fmla="*/ 9702712 w 12184637"/>
              <a:gd name="connsiteY60116" fmla="*/ 3334615 h 4608812"/>
              <a:gd name="connsiteX60117" fmla="*/ 9695791 w 12184637"/>
              <a:gd name="connsiteY60117" fmla="*/ 3338444 h 4608812"/>
              <a:gd name="connsiteX60118" fmla="*/ 9699620 w 12184637"/>
              <a:gd name="connsiteY60118" fmla="*/ 3345365 h 4608812"/>
              <a:gd name="connsiteX60119" fmla="*/ 9845689 w 12184637"/>
              <a:gd name="connsiteY60119" fmla="*/ 3387256 h 4608812"/>
              <a:gd name="connsiteX60120" fmla="*/ 9847235 w 12184637"/>
              <a:gd name="connsiteY60120" fmla="*/ 3387477 h 4608812"/>
              <a:gd name="connsiteX60121" fmla="*/ 9852609 w 12184637"/>
              <a:gd name="connsiteY60121" fmla="*/ 3383428 h 4608812"/>
              <a:gd name="connsiteX60122" fmla="*/ 9994850 w 12184637"/>
              <a:gd name="connsiteY60122" fmla="*/ 3405220 h 4608812"/>
              <a:gd name="connsiteX60123" fmla="*/ 9990211 w 12184637"/>
              <a:gd name="connsiteY60123" fmla="*/ 3398815 h 4608812"/>
              <a:gd name="connsiteX60124" fmla="*/ 9848118 w 12184637"/>
              <a:gd name="connsiteY60124" fmla="*/ 3376360 h 4608812"/>
              <a:gd name="connsiteX60125" fmla="*/ 9841713 w 12184637"/>
              <a:gd name="connsiteY60125" fmla="*/ 3380998 h 4608812"/>
              <a:gd name="connsiteX60126" fmla="*/ 9846351 w 12184637"/>
              <a:gd name="connsiteY60126" fmla="*/ 3387403 h 4608812"/>
              <a:gd name="connsiteX60127" fmla="*/ 9988443 w 12184637"/>
              <a:gd name="connsiteY60127" fmla="*/ 3409858 h 4608812"/>
              <a:gd name="connsiteX60128" fmla="*/ 9989401 w 12184637"/>
              <a:gd name="connsiteY60128" fmla="*/ 3409932 h 4608812"/>
              <a:gd name="connsiteX60129" fmla="*/ 9994850 w 12184637"/>
              <a:gd name="connsiteY60129" fmla="*/ 3405220 h 4608812"/>
              <a:gd name="connsiteX60130" fmla="*/ 6781271 w 12184637"/>
              <a:gd name="connsiteY60130" fmla="*/ 4540711 h 4608812"/>
              <a:gd name="connsiteX60131" fmla="*/ 6796732 w 12184637"/>
              <a:gd name="connsiteY60131" fmla="*/ 4533790 h 4608812"/>
              <a:gd name="connsiteX60132" fmla="*/ 6799529 w 12184637"/>
              <a:gd name="connsiteY60132" fmla="*/ 4526428 h 4608812"/>
              <a:gd name="connsiteX60133" fmla="*/ 6792167 w 12184637"/>
              <a:gd name="connsiteY60133" fmla="*/ 4523630 h 4608812"/>
              <a:gd name="connsiteX60134" fmla="*/ 6776706 w 12184637"/>
              <a:gd name="connsiteY60134" fmla="*/ 4530551 h 4608812"/>
              <a:gd name="connsiteX60135" fmla="*/ 6773909 w 12184637"/>
              <a:gd name="connsiteY60135" fmla="*/ 4537913 h 4608812"/>
              <a:gd name="connsiteX60136" fmla="*/ 6779062 w 12184637"/>
              <a:gd name="connsiteY60136" fmla="*/ 4541226 h 4608812"/>
              <a:gd name="connsiteX60137" fmla="*/ 6781271 w 12184637"/>
              <a:gd name="connsiteY60137" fmla="*/ 4540711 h 4608812"/>
              <a:gd name="connsiteX60138" fmla="*/ 6697193 w 12184637"/>
              <a:gd name="connsiteY60138" fmla="*/ 4556687 h 4608812"/>
              <a:gd name="connsiteX60139" fmla="*/ 6780093 w 12184637"/>
              <a:gd name="connsiteY60139" fmla="*/ 4541079 h 4608812"/>
              <a:gd name="connsiteX60140" fmla="*/ 6784510 w 12184637"/>
              <a:gd name="connsiteY60140" fmla="*/ 4534600 h 4608812"/>
              <a:gd name="connsiteX60141" fmla="*/ 6778031 w 12184637"/>
              <a:gd name="connsiteY60141" fmla="*/ 4530183 h 4608812"/>
              <a:gd name="connsiteX60142" fmla="*/ 6695132 w 12184637"/>
              <a:gd name="connsiteY60142" fmla="*/ 4545791 h 4608812"/>
              <a:gd name="connsiteX60143" fmla="*/ 6690714 w 12184637"/>
              <a:gd name="connsiteY60143" fmla="*/ 4552270 h 4608812"/>
              <a:gd name="connsiteX60144" fmla="*/ 6696236 w 12184637"/>
              <a:gd name="connsiteY60144" fmla="*/ 4556834 h 4608812"/>
              <a:gd name="connsiteX60145" fmla="*/ 6697193 w 12184637"/>
              <a:gd name="connsiteY60145" fmla="*/ 4556687 h 4608812"/>
              <a:gd name="connsiteX60146" fmla="*/ 6614588 w 12184637"/>
              <a:gd name="connsiteY60146" fmla="*/ 4572295 h 4608812"/>
              <a:gd name="connsiteX60147" fmla="*/ 6697193 w 12184637"/>
              <a:gd name="connsiteY60147" fmla="*/ 4556687 h 4608812"/>
              <a:gd name="connsiteX60148" fmla="*/ 6701611 w 12184637"/>
              <a:gd name="connsiteY60148" fmla="*/ 4550208 h 4608812"/>
              <a:gd name="connsiteX60149" fmla="*/ 6695132 w 12184637"/>
              <a:gd name="connsiteY60149" fmla="*/ 4545791 h 4608812"/>
              <a:gd name="connsiteX60150" fmla="*/ 6612527 w 12184637"/>
              <a:gd name="connsiteY60150" fmla="*/ 4561399 h 4608812"/>
              <a:gd name="connsiteX60151" fmla="*/ 6608109 w 12184637"/>
              <a:gd name="connsiteY60151" fmla="*/ 4567878 h 4608812"/>
              <a:gd name="connsiteX60152" fmla="*/ 6613631 w 12184637"/>
              <a:gd name="connsiteY60152" fmla="*/ 4572442 h 4608812"/>
              <a:gd name="connsiteX60153" fmla="*/ 6614588 w 12184637"/>
              <a:gd name="connsiteY60153" fmla="*/ 4572295 h 4608812"/>
              <a:gd name="connsiteX60154" fmla="*/ 6565776 w 12184637"/>
              <a:gd name="connsiteY60154" fmla="*/ 4589670 h 4608812"/>
              <a:gd name="connsiteX60155" fmla="*/ 6615398 w 12184637"/>
              <a:gd name="connsiteY60155" fmla="*/ 4572074 h 4608812"/>
              <a:gd name="connsiteX60156" fmla="*/ 6618784 w 12184637"/>
              <a:gd name="connsiteY60156" fmla="*/ 4564933 h 4608812"/>
              <a:gd name="connsiteX60157" fmla="*/ 6611643 w 12184637"/>
              <a:gd name="connsiteY60157" fmla="*/ 4561546 h 4608812"/>
              <a:gd name="connsiteX60158" fmla="*/ 6562021 w 12184637"/>
              <a:gd name="connsiteY60158" fmla="*/ 4579142 h 4608812"/>
              <a:gd name="connsiteX60159" fmla="*/ 6558634 w 12184637"/>
              <a:gd name="connsiteY60159" fmla="*/ 4586284 h 4608812"/>
              <a:gd name="connsiteX60160" fmla="*/ 6563935 w 12184637"/>
              <a:gd name="connsiteY60160" fmla="*/ 4589965 h 4608812"/>
              <a:gd name="connsiteX60161" fmla="*/ 6565776 w 12184637"/>
              <a:gd name="connsiteY60161" fmla="*/ 4589670 h 4608812"/>
              <a:gd name="connsiteX60162" fmla="*/ 6569457 w 12184637"/>
              <a:gd name="connsiteY60162" fmla="*/ 4584958 h 4608812"/>
              <a:gd name="connsiteX60163" fmla="*/ 6564451 w 12184637"/>
              <a:gd name="connsiteY60163" fmla="*/ 4578848 h 4608812"/>
              <a:gd name="connsiteX60164" fmla="*/ 6389448 w 12184637"/>
              <a:gd name="connsiteY60164" fmla="*/ 4561914 h 4608812"/>
              <a:gd name="connsiteX60165" fmla="*/ 6383338 w 12184637"/>
              <a:gd name="connsiteY60165" fmla="*/ 4566921 h 4608812"/>
              <a:gd name="connsiteX60166" fmla="*/ 6388344 w 12184637"/>
              <a:gd name="connsiteY60166" fmla="*/ 4573031 h 4608812"/>
              <a:gd name="connsiteX60167" fmla="*/ 6563346 w 12184637"/>
              <a:gd name="connsiteY60167" fmla="*/ 4589965 h 4608812"/>
              <a:gd name="connsiteX60168" fmla="*/ 6563935 w 12184637"/>
              <a:gd name="connsiteY60168" fmla="*/ 4589965 h 4608812"/>
              <a:gd name="connsiteX60169" fmla="*/ 6569457 w 12184637"/>
              <a:gd name="connsiteY60169" fmla="*/ 4584958 h 4608812"/>
              <a:gd name="connsiteX60170" fmla="*/ 6394234 w 12184637"/>
              <a:gd name="connsiteY60170" fmla="*/ 4569129 h 4608812"/>
              <a:gd name="connsiteX60171" fmla="*/ 6390626 w 12184637"/>
              <a:gd name="connsiteY60171" fmla="*/ 4562135 h 4608812"/>
              <a:gd name="connsiteX60172" fmla="*/ 6217023 w 12184637"/>
              <a:gd name="connsiteY60172" fmla="*/ 4507433 h 4608812"/>
              <a:gd name="connsiteX60173" fmla="*/ 6210028 w 12184637"/>
              <a:gd name="connsiteY60173" fmla="*/ 4511040 h 4608812"/>
              <a:gd name="connsiteX60174" fmla="*/ 6213636 w 12184637"/>
              <a:gd name="connsiteY60174" fmla="*/ 4518035 h 4608812"/>
              <a:gd name="connsiteX60175" fmla="*/ 6387239 w 12184637"/>
              <a:gd name="connsiteY60175" fmla="*/ 4572737 h 4608812"/>
              <a:gd name="connsiteX60176" fmla="*/ 6388933 w 12184637"/>
              <a:gd name="connsiteY60176" fmla="*/ 4573031 h 4608812"/>
              <a:gd name="connsiteX60177" fmla="*/ 6394234 w 12184637"/>
              <a:gd name="connsiteY60177" fmla="*/ 4569129 h 4608812"/>
              <a:gd name="connsiteX60178" fmla="*/ 6220262 w 12184637"/>
              <a:gd name="connsiteY60178" fmla="*/ 4515384 h 4608812"/>
              <a:gd name="connsiteX60179" fmla="*/ 6217906 w 12184637"/>
              <a:gd name="connsiteY60179" fmla="*/ 4507875 h 4608812"/>
              <a:gd name="connsiteX60180" fmla="*/ 6051076 w 12184637"/>
              <a:gd name="connsiteY60180" fmla="*/ 4420337 h 4608812"/>
              <a:gd name="connsiteX60181" fmla="*/ 6043566 w 12184637"/>
              <a:gd name="connsiteY60181" fmla="*/ 4422693 h 4608812"/>
              <a:gd name="connsiteX60182" fmla="*/ 6045922 w 12184637"/>
              <a:gd name="connsiteY60182" fmla="*/ 4430202 h 4608812"/>
              <a:gd name="connsiteX60183" fmla="*/ 6212752 w 12184637"/>
              <a:gd name="connsiteY60183" fmla="*/ 4517740 h 4608812"/>
              <a:gd name="connsiteX60184" fmla="*/ 6215403 w 12184637"/>
              <a:gd name="connsiteY60184" fmla="*/ 4518403 h 4608812"/>
              <a:gd name="connsiteX60185" fmla="*/ 6220262 w 12184637"/>
              <a:gd name="connsiteY60185" fmla="*/ 4515384 h 4608812"/>
              <a:gd name="connsiteX60186" fmla="*/ 5971268 w 12184637"/>
              <a:gd name="connsiteY60186" fmla="*/ 4462891 h 4608812"/>
              <a:gd name="connsiteX60187" fmla="*/ 6050561 w 12184637"/>
              <a:gd name="connsiteY60187" fmla="*/ 4430423 h 4608812"/>
              <a:gd name="connsiteX60188" fmla="*/ 6053579 w 12184637"/>
              <a:gd name="connsiteY60188" fmla="*/ 4423135 h 4608812"/>
              <a:gd name="connsiteX60189" fmla="*/ 6046290 w 12184637"/>
              <a:gd name="connsiteY60189" fmla="*/ 4420116 h 4608812"/>
              <a:gd name="connsiteX60190" fmla="*/ 5966998 w 12184637"/>
              <a:gd name="connsiteY60190" fmla="*/ 4452584 h 4608812"/>
              <a:gd name="connsiteX60191" fmla="*/ 5963980 w 12184637"/>
              <a:gd name="connsiteY60191" fmla="*/ 4459873 h 4608812"/>
              <a:gd name="connsiteX60192" fmla="*/ 5969207 w 12184637"/>
              <a:gd name="connsiteY60192" fmla="*/ 4463333 h 4608812"/>
              <a:gd name="connsiteX60193" fmla="*/ 5971268 w 12184637"/>
              <a:gd name="connsiteY60193" fmla="*/ 4462891 h 4608812"/>
              <a:gd name="connsiteX60194" fmla="*/ 5882405 w 12184637"/>
              <a:gd name="connsiteY60194" fmla="*/ 4491751 h 4608812"/>
              <a:gd name="connsiteX60195" fmla="*/ 5970900 w 12184637"/>
              <a:gd name="connsiteY60195" fmla="*/ 4463038 h 4608812"/>
              <a:gd name="connsiteX60196" fmla="*/ 5974508 w 12184637"/>
              <a:gd name="connsiteY60196" fmla="*/ 4456044 h 4608812"/>
              <a:gd name="connsiteX60197" fmla="*/ 5967514 w 12184637"/>
              <a:gd name="connsiteY60197" fmla="*/ 4452437 h 4608812"/>
              <a:gd name="connsiteX60198" fmla="*/ 5879019 w 12184637"/>
              <a:gd name="connsiteY60198" fmla="*/ 4481223 h 4608812"/>
              <a:gd name="connsiteX60199" fmla="*/ 5875411 w 12184637"/>
              <a:gd name="connsiteY60199" fmla="*/ 4488217 h 4608812"/>
              <a:gd name="connsiteX60200" fmla="*/ 5880786 w 12184637"/>
              <a:gd name="connsiteY60200" fmla="*/ 4492046 h 4608812"/>
              <a:gd name="connsiteX60201" fmla="*/ 5882405 w 12184637"/>
              <a:gd name="connsiteY60201" fmla="*/ 4491751 h 4608812"/>
              <a:gd name="connsiteX60202" fmla="*/ 5885792 w 12184637"/>
              <a:gd name="connsiteY60202" fmla="*/ 4488585 h 4608812"/>
              <a:gd name="connsiteX60203" fmla="*/ 5882774 w 12184637"/>
              <a:gd name="connsiteY60203" fmla="*/ 4481297 h 4608812"/>
              <a:gd name="connsiteX60204" fmla="*/ 5731772 w 12184637"/>
              <a:gd name="connsiteY60204" fmla="*/ 4418791 h 4608812"/>
              <a:gd name="connsiteX60205" fmla="*/ 5724484 w 12184637"/>
              <a:gd name="connsiteY60205" fmla="*/ 4421809 h 4608812"/>
              <a:gd name="connsiteX60206" fmla="*/ 5727502 w 12184637"/>
              <a:gd name="connsiteY60206" fmla="*/ 4429098 h 4608812"/>
              <a:gd name="connsiteX60207" fmla="*/ 5878503 w 12184637"/>
              <a:gd name="connsiteY60207" fmla="*/ 4491604 h 4608812"/>
              <a:gd name="connsiteX60208" fmla="*/ 5880638 w 12184637"/>
              <a:gd name="connsiteY60208" fmla="*/ 4492046 h 4608812"/>
              <a:gd name="connsiteX60209" fmla="*/ 5885792 w 12184637"/>
              <a:gd name="connsiteY60209" fmla="*/ 4488585 h 4608812"/>
              <a:gd name="connsiteX60210" fmla="*/ 5734643 w 12184637"/>
              <a:gd name="connsiteY60210" fmla="*/ 4426374 h 4608812"/>
              <a:gd name="connsiteX60211" fmla="*/ 5732067 w 12184637"/>
              <a:gd name="connsiteY60211" fmla="*/ 4418938 h 4608812"/>
              <a:gd name="connsiteX60212" fmla="*/ 5622515 w 12184637"/>
              <a:gd name="connsiteY60212" fmla="*/ 4365561 h 4608812"/>
              <a:gd name="connsiteX60213" fmla="*/ 5615079 w 12184637"/>
              <a:gd name="connsiteY60213" fmla="*/ 4368138 h 4608812"/>
              <a:gd name="connsiteX60214" fmla="*/ 5617656 w 12184637"/>
              <a:gd name="connsiteY60214" fmla="*/ 4375574 h 4608812"/>
              <a:gd name="connsiteX60215" fmla="*/ 5727208 w 12184637"/>
              <a:gd name="connsiteY60215" fmla="*/ 4428951 h 4608812"/>
              <a:gd name="connsiteX60216" fmla="*/ 5729711 w 12184637"/>
              <a:gd name="connsiteY60216" fmla="*/ 4429540 h 4608812"/>
              <a:gd name="connsiteX60217" fmla="*/ 5734643 w 12184637"/>
              <a:gd name="connsiteY60217" fmla="*/ 4426374 h 4608812"/>
              <a:gd name="connsiteX60218" fmla="*/ 5624724 w 12184637"/>
              <a:gd name="connsiteY60218" fmla="*/ 4373660 h 4608812"/>
              <a:gd name="connsiteX60219" fmla="*/ 5623178 w 12184637"/>
              <a:gd name="connsiteY60219" fmla="*/ 4365929 h 4608812"/>
              <a:gd name="connsiteX60220" fmla="*/ 5557064 w 12184637"/>
              <a:gd name="connsiteY60220" fmla="*/ 4322197 h 4608812"/>
              <a:gd name="connsiteX60221" fmla="*/ 5549334 w 12184637"/>
              <a:gd name="connsiteY60221" fmla="*/ 4323743 h 4608812"/>
              <a:gd name="connsiteX60222" fmla="*/ 5550880 w 12184637"/>
              <a:gd name="connsiteY60222" fmla="*/ 4331474 h 4608812"/>
              <a:gd name="connsiteX60223" fmla="*/ 5616994 w 12184637"/>
              <a:gd name="connsiteY60223" fmla="*/ 4375206 h 4608812"/>
              <a:gd name="connsiteX60224" fmla="*/ 5620086 w 12184637"/>
              <a:gd name="connsiteY60224" fmla="*/ 4376163 h 4608812"/>
              <a:gd name="connsiteX60225" fmla="*/ 5624724 w 12184637"/>
              <a:gd name="connsiteY60225" fmla="*/ 4373660 h 4608812"/>
              <a:gd name="connsiteX60226" fmla="*/ 5464299 w 12184637"/>
              <a:gd name="connsiteY60226" fmla="*/ 4333314 h 4608812"/>
              <a:gd name="connsiteX60227" fmla="*/ 5554046 w 12184637"/>
              <a:gd name="connsiteY60227" fmla="*/ 4332431 h 4608812"/>
              <a:gd name="connsiteX60228" fmla="*/ 5559568 w 12184637"/>
              <a:gd name="connsiteY60228" fmla="*/ 4326836 h 4608812"/>
              <a:gd name="connsiteX60229" fmla="*/ 5553972 w 12184637"/>
              <a:gd name="connsiteY60229" fmla="*/ 4321314 h 4608812"/>
              <a:gd name="connsiteX60230" fmla="*/ 5553972 w 12184637"/>
              <a:gd name="connsiteY60230" fmla="*/ 4321314 h 4608812"/>
              <a:gd name="connsiteX60231" fmla="*/ 5464226 w 12184637"/>
              <a:gd name="connsiteY60231" fmla="*/ 4322197 h 4608812"/>
              <a:gd name="connsiteX60232" fmla="*/ 5458704 w 12184637"/>
              <a:gd name="connsiteY60232" fmla="*/ 4327793 h 4608812"/>
              <a:gd name="connsiteX60233" fmla="*/ 5464299 w 12184637"/>
              <a:gd name="connsiteY60233" fmla="*/ 4333314 h 4608812"/>
              <a:gd name="connsiteX60234" fmla="*/ 5464299 w 12184637"/>
              <a:gd name="connsiteY60234" fmla="*/ 4333314 h 4608812"/>
              <a:gd name="connsiteX60235" fmla="*/ 45117 w 12184637"/>
              <a:gd name="connsiteY60235" fmla="*/ 1438671 h 4608812"/>
              <a:gd name="connsiteX60236" fmla="*/ 40258 w 12184637"/>
              <a:gd name="connsiteY60236" fmla="*/ 1432487 h 4608812"/>
              <a:gd name="connsiteX60237" fmla="*/ 23913 w 12184637"/>
              <a:gd name="connsiteY60237" fmla="*/ 1430499 h 4608812"/>
              <a:gd name="connsiteX60238" fmla="*/ 17729 w 12184637"/>
              <a:gd name="connsiteY60238" fmla="*/ 1435358 h 4608812"/>
              <a:gd name="connsiteX60239" fmla="*/ 22588 w 12184637"/>
              <a:gd name="connsiteY60239" fmla="*/ 1441542 h 4608812"/>
              <a:gd name="connsiteX60240" fmla="*/ 38933 w 12184637"/>
              <a:gd name="connsiteY60240" fmla="*/ 1443530 h 4608812"/>
              <a:gd name="connsiteX60241" fmla="*/ 39669 w 12184637"/>
              <a:gd name="connsiteY60241" fmla="*/ 1443604 h 4608812"/>
              <a:gd name="connsiteX60242" fmla="*/ 45117 w 12184637"/>
              <a:gd name="connsiteY60242" fmla="*/ 1438671 h 4608812"/>
              <a:gd name="connsiteX60243" fmla="*/ 78910 w 12184637"/>
              <a:gd name="connsiteY60243" fmla="*/ 1438524 h 4608812"/>
              <a:gd name="connsiteX60244" fmla="*/ 73388 w 12184637"/>
              <a:gd name="connsiteY60244" fmla="*/ 1432855 h 4608812"/>
              <a:gd name="connsiteX60245" fmla="*/ 39669 w 12184637"/>
              <a:gd name="connsiteY60245" fmla="*/ 1432413 h 4608812"/>
              <a:gd name="connsiteX60246" fmla="*/ 34000 w 12184637"/>
              <a:gd name="connsiteY60246" fmla="*/ 1437935 h 4608812"/>
              <a:gd name="connsiteX60247" fmla="*/ 39522 w 12184637"/>
              <a:gd name="connsiteY60247" fmla="*/ 1443604 h 4608812"/>
              <a:gd name="connsiteX60248" fmla="*/ 73241 w 12184637"/>
              <a:gd name="connsiteY60248" fmla="*/ 1444045 h 4608812"/>
              <a:gd name="connsiteX60249" fmla="*/ 73315 w 12184637"/>
              <a:gd name="connsiteY60249" fmla="*/ 1444045 h 4608812"/>
              <a:gd name="connsiteX60250" fmla="*/ 78910 w 12184637"/>
              <a:gd name="connsiteY60250" fmla="*/ 1438524 h 4608812"/>
              <a:gd name="connsiteX60251" fmla="*/ 73536 w 12184637"/>
              <a:gd name="connsiteY60251" fmla="*/ 1443972 h 4608812"/>
              <a:gd name="connsiteX60252" fmla="*/ 128238 w 12184637"/>
              <a:gd name="connsiteY60252" fmla="*/ 1441690 h 4608812"/>
              <a:gd name="connsiteX60253" fmla="*/ 133538 w 12184637"/>
              <a:gd name="connsiteY60253" fmla="*/ 1435873 h 4608812"/>
              <a:gd name="connsiteX60254" fmla="*/ 127722 w 12184637"/>
              <a:gd name="connsiteY60254" fmla="*/ 1430572 h 4608812"/>
              <a:gd name="connsiteX60255" fmla="*/ 73020 w 12184637"/>
              <a:gd name="connsiteY60255" fmla="*/ 1432928 h 4608812"/>
              <a:gd name="connsiteX60256" fmla="*/ 67719 w 12184637"/>
              <a:gd name="connsiteY60256" fmla="*/ 1438745 h 4608812"/>
              <a:gd name="connsiteX60257" fmla="*/ 73315 w 12184637"/>
              <a:gd name="connsiteY60257" fmla="*/ 1444045 h 4608812"/>
              <a:gd name="connsiteX60258" fmla="*/ 73536 w 12184637"/>
              <a:gd name="connsiteY60258" fmla="*/ 1443972 h 4608812"/>
              <a:gd name="connsiteX60259" fmla="*/ 128311 w 12184637"/>
              <a:gd name="connsiteY60259" fmla="*/ 1441690 h 4608812"/>
              <a:gd name="connsiteX60260" fmla="*/ 200167 w 12184637"/>
              <a:gd name="connsiteY60260" fmla="*/ 1436757 h 4608812"/>
              <a:gd name="connsiteX60261" fmla="*/ 205321 w 12184637"/>
              <a:gd name="connsiteY60261" fmla="*/ 1430793 h 4608812"/>
              <a:gd name="connsiteX60262" fmla="*/ 199358 w 12184637"/>
              <a:gd name="connsiteY60262" fmla="*/ 1425640 h 4608812"/>
              <a:gd name="connsiteX60263" fmla="*/ 127501 w 12184637"/>
              <a:gd name="connsiteY60263" fmla="*/ 1430572 h 4608812"/>
              <a:gd name="connsiteX60264" fmla="*/ 122348 w 12184637"/>
              <a:gd name="connsiteY60264" fmla="*/ 1436536 h 4608812"/>
              <a:gd name="connsiteX60265" fmla="*/ 127943 w 12184637"/>
              <a:gd name="connsiteY60265" fmla="*/ 1441763 h 4608812"/>
              <a:gd name="connsiteX60266" fmla="*/ 128311 w 12184637"/>
              <a:gd name="connsiteY60266" fmla="*/ 1441690 h 4608812"/>
              <a:gd name="connsiteX60267" fmla="*/ 200315 w 12184637"/>
              <a:gd name="connsiteY60267" fmla="*/ 1436683 h 4608812"/>
              <a:gd name="connsiteX60268" fmla="*/ 285570 w 12184637"/>
              <a:gd name="connsiteY60268" fmla="*/ 1429100 h 4608812"/>
              <a:gd name="connsiteX60269" fmla="*/ 290650 w 12184637"/>
              <a:gd name="connsiteY60269" fmla="*/ 1423063 h 4608812"/>
              <a:gd name="connsiteX60270" fmla="*/ 284613 w 12184637"/>
              <a:gd name="connsiteY60270" fmla="*/ 1417983 h 4608812"/>
              <a:gd name="connsiteX60271" fmla="*/ 199358 w 12184637"/>
              <a:gd name="connsiteY60271" fmla="*/ 1425566 h 4608812"/>
              <a:gd name="connsiteX60272" fmla="*/ 194278 w 12184637"/>
              <a:gd name="connsiteY60272" fmla="*/ 1431603 h 4608812"/>
              <a:gd name="connsiteX60273" fmla="*/ 199873 w 12184637"/>
              <a:gd name="connsiteY60273" fmla="*/ 1436683 h 4608812"/>
              <a:gd name="connsiteX60274" fmla="*/ 200315 w 12184637"/>
              <a:gd name="connsiteY60274" fmla="*/ 1436683 h 4608812"/>
              <a:gd name="connsiteX60275" fmla="*/ 285644 w 12184637"/>
              <a:gd name="connsiteY60275" fmla="*/ 1429173 h 4608812"/>
              <a:gd name="connsiteX60276" fmla="*/ 380397 w 12184637"/>
              <a:gd name="connsiteY60276" fmla="*/ 1419161 h 4608812"/>
              <a:gd name="connsiteX60277" fmla="*/ 385330 w 12184637"/>
              <a:gd name="connsiteY60277" fmla="*/ 1413050 h 4608812"/>
              <a:gd name="connsiteX60278" fmla="*/ 379219 w 12184637"/>
              <a:gd name="connsiteY60278" fmla="*/ 1408117 h 4608812"/>
              <a:gd name="connsiteX60279" fmla="*/ 284466 w 12184637"/>
              <a:gd name="connsiteY60279" fmla="*/ 1418130 h 4608812"/>
              <a:gd name="connsiteX60280" fmla="*/ 279533 w 12184637"/>
              <a:gd name="connsiteY60280" fmla="*/ 1424241 h 4608812"/>
              <a:gd name="connsiteX60281" fmla="*/ 285129 w 12184637"/>
              <a:gd name="connsiteY60281" fmla="*/ 1429247 h 4608812"/>
              <a:gd name="connsiteX60282" fmla="*/ 285644 w 12184637"/>
              <a:gd name="connsiteY60282" fmla="*/ 1429173 h 4608812"/>
              <a:gd name="connsiteX60283" fmla="*/ 380544 w 12184637"/>
              <a:gd name="connsiteY60283" fmla="*/ 1419087 h 4608812"/>
              <a:gd name="connsiteX60284" fmla="*/ 480819 w 12184637"/>
              <a:gd name="connsiteY60284" fmla="*/ 1406645 h 4608812"/>
              <a:gd name="connsiteX60285" fmla="*/ 485678 w 12184637"/>
              <a:gd name="connsiteY60285" fmla="*/ 1400460 h 4608812"/>
              <a:gd name="connsiteX60286" fmla="*/ 479494 w 12184637"/>
              <a:gd name="connsiteY60286" fmla="*/ 1395601 h 4608812"/>
              <a:gd name="connsiteX60287" fmla="*/ 379219 w 12184637"/>
              <a:gd name="connsiteY60287" fmla="*/ 1408044 h 4608812"/>
              <a:gd name="connsiteX60288" fmla="*/ 374360 w 12184637"/>
              <a:gd name="connsiteY60288" fmla="*/ 1414228 h 4608812"/>
              <a:gd name="connsiteX60289" fmla="*/ 379955 w 12184637"/>
              <a:gd name="connsiteY60289" fmla="*/ 1419087 h 4608812"/>
              <a:gd name="connsiteX60290" fmla="*/ 380544 w 12184637"/>
              <a:gd name="connsiteY60290" fmla="*/ 1419087 h 4608812"/>
              <a:gd name="connsiteX60291" fmla="*/ 480745 w 12184637"/>
              <a:gd name="connsiteY60291" fmla="*/ 1406719 h 4608812"/>
              <a:gd name="connsiteX60292" fmla="*/ 583376 w 12184637"/>
              <a:gd name="connsiteY60292" fmla="*/ 1394350 h 4608812"/>
              <a:gd name="connsiteX60293" fmla="*/ 588235 w 12184637"/>
              <a:gd name="connsiteY60293" fmla="*/ 1388165 h 4608812"/>
              <a:gd name="connsiteX60294" fmla="*/ 582051 w 12184637"/>
              <a:gd name="connsiteY60294" fmla="*/ 1383306 h 4608812"/>
              <a:gd name="connsiteX60295" fmla="*/ 479420 w 12184637"/>
              <a:gd name="connsiteY60295" fmla="*/ 1395675 h 4608812"/>
              <a:gd name="connsiteX60296" fmla="*/ 474561 w 12184637"/>
              <a:gd name="connsiteY60296" fmla="*/ 1401859 h 4608812"/>
              <a:gd name="connsiteX60297" fmla="*/ 480156 w 12184637"/>
              <a:gd name="connsiteY60297" fmla="*/ 1406792 h 4608812"/>
              <a:gd name="connsiteX60298" fmla="*/ 480745 w 12184637"/>
              <a:gd name="connsiteY60298" fmla="*/ 1406719 h 4608812"/>
              <a:gd name="connsiteX60299" fmla="*/ 583303 w 12184637"/>
              <a:gd name="connsiteY60299" fmla="*/ 1394350 h 4608812"/>
              <a:gd name="connsiteX60300" fmla="*/ 685271 w 12184637"/>
              <a:gd name="connsiteY60300" fmla="*/ 1384484 h 4608812"/>
              <a:gd name="connsiteX60301" fmla="*/ 690277 w 12184637"/>
              <a:gd name="connsiteY60301" fmla="*/ 1378374 h 4608812"/>
              <a:gd name="connsiteX60302" fmla="*/ 684166 w 12184637"/>
              <a:gd name="connsiteY60302" fmla="*/ 1373367 h 4608812"/>
              <a:gd name="connsiteX60303" fmla="*/ 582198 w 12184637"/>
              <a:gd name="connsiteY60303" fmla="*/ 1383233 h 4608812"/>
              <a:gd name="connsiteX60304" fmla="*/ 577192 w 12184637"/>
              <a:gd name="connsiteY60304" fmla="*/ 1389343 h 4608812"/>
              <a:gd name="connsiteX60305" fmla="*/ 582787 w 12184637"/>
              <a:gd name="connsiteY60305" fmla="*/ 1394350 h 4608812"/>
              <a:gd name="connsiteX60306" fmla="*/ 583303 w 12184637"/>
              <a:gd name="connsiteY60306" fmla="*/ 1394350 h 4608812"/>
              <a:gd name="connsiteX60307" fmla="*/ 684902 w 12184637"/>
              <a:gd name="connsiteY60307" fmla="*/ 1384558 h 4608812"/>
              <a:gd name="connsiteX60308" fmla="*/ 784662 w 12184637"/>
              <a:gd name="connsiteY60308" fmla="*/ 1381613 h 4608812"/>
              <a:gd name="connsiteX60309" fmla="*/ 790110 w 12184637"/>
              <a:gd name="connsiteY60309" fmla="*/ 1375870 h 4608812"/>
              <a:gd name="connsiteX60310" fmla="*/ 784367 w 12184637"/>
              <a:gd name="connsiteY60310" fmla="*/ 1370422 h 4608812"/>
              <a:gd name="connsiteX60311" fmla="*/ 684608 w 12184637"/>
              <a:gd name="connsiteY60311" fmla="*/ 1373367 h 4608812"/>
              <a:gd name="connsiteX60312" fmla="*/ 679160 w 12184637"/>
              <a:gd name="connsiteY60312" fmla="*/ 1379110 h 4608812"/>
              <a:gd name="connsiteX60313" fmla="*/ 684755 w 12184637"/>
              <a:gd name="connsiteY60313" fmla="*/ 1384558 h 4608812"/>
              <a:gd name="connsiteX60314" fmla="*/ 684902 w 12184637"/>
              <a:gd name="connsiteY60314" fmla="*/ 1384558 h 4608812"/>
              <a:gd name="connsiteX60315" fmla="*/ 886041 w 12184637"/>
              <a:gd name="connsiteY60315" fmla="*/ 1384926 h 4608812"/>
              <a:gd name="connsiteX60316" fmla="*/ 880961 w 12184637"/>
              <a:gd name="connsiteY60316" fmla="*/ 1378889 h 4608812"/>
              <a:gd name="connsiteX60317" fmla="*/ 784956 w 12184637"/>
              <a:gd name="connsiteY60317" fmla="*/ 1370496 h 4608812"/>
              <a:gd name="connsiteX60318" fmla="*/ 778919 w 12184637"/>
              <a:gd name="connsiteY60318" fmla="*/ 1375576 h 4608812"/>
              <a:gd name="connsiteX60319" fmla="*/ 783999 w 12184637"/>
              <a:gd name="connsiteY60319" fmla="*/ 1381613 h 4608812"/>
              <a:gd name="connsiteX60320" fmla="*/ 880004 w 12184637"/>
              <a:gd name="connsiteY60320" fmla="*/ 1390006 h 4608812"/>
              <a:gd name="connsiteX60321" fmla="*/ 880519 w 12184637"/>
              <a:gd name="connsiteY60321" fmla="*/ 1390006 h 4608812"/>
              <a:gd name="connsiteX60322" fmla="*/ 886041 w 12184637"/>
              <a:gd name="connsiteY60322" fmla="*/ 1384926 h 4608812"/>
              <a:gd name="connsiteX60323" fmla="*/ 980500 w 12184637"/>
              <a:gd name="connsiteY60323" fmla="*/ 1400902 h 4608812"/>
              <a:gd name="connsiteX60324" fmla="*/ 975935 w 12184637"/>
              <a:gd name="connsiteY60324" fmla="*/ 1394497 h 4608812"/>
              <a:gd name="connsiteX60325" fmla="*/ 881476 w 12184637"/>
              <a:gd name="connsiteY60325" fmla="*/ 1378889 h 4608812"/>
              <a:gd name="connsiteX60326" fmla="*/ 875071 w 12184637"/>
              <a:gd name="connsiteY60326" fmla="*/ 1383454 h 4608812"/>
              <a:gd name="connsiteX60327" fmla="*/ 879636 w 12184637"/>
              <a:gd name="connsiteY60327" fmla="*/ 1389859 h 4608812"/>
              <a:gd name="connsiteX60328" fmla="*/ 974094 w 12184637"/>
              <a:gd name="connsiteY60328" fmla="*/ 1405467 h 4608812"/>
              <a:gd name="connsiteX60329" fmla="*/ 975051 w 12184637"/>
              <a:gd name="connsiteY60329" fmla="*/ 1405541 h 4608812"/>
              <a:gd name="connsiteX60330" fmla="*/ 980500 w 12184637"/>
              <a:gd name="connsiteY60330" fmla="*/ 1400902 h 4608812"/>
              <a:gd name="connsiteX60331" fmla="*/ 1075621 w 12184637"/>
              <a:gd name="connsiteY60331" fmla="*/ 1419750 h 4608812"/>
              <a:gd name="connsiteX60332" fmla="*/ 1071203 w 12184637"/>
              <a:gd name="connsiteY60332" fmla="*/ 1413197 h 4608812"/>
              <a:gd name="connsiteX60333" fmla="*/ 976009 w 12184637"/>
              <a:gd name="connsiteY60333" fmla="*/ 1394497 h 4608812"/>
              <a:gd name="connsiteX60334" fmla="*/ 969456 w 12184637"/>
              <a:gd name="connsiteY60334" fmla="*/ 1398914 h 4608812"/>
              <a:gd name="connsiteX60335" fmla="*/ 973874 w 12184637"/>
              <a:gd name="connsiteY60335" fmla="*/ 1405467 h 4608812"/>
              <a:gd name="connsiteX60336" fmla="*/ 1069068 w 12184637"/>
              <a:gd name="connsiteY60336" fmla="*/ 1424167 h 4608812"/>
              <a:gd name="connsiteX60337" fmla="*/ 1070173 w 12184637"/>
              <a:gd name="connsiteY60337" fmla="*/ 1424241 h 4608812"/>
              <a:gd name="connsiteX60338" fmla="*/ 1075621 w 12184637"/>
              <a:gd name="connsiteY60338" fmla="*/ 1419750 h 4608812"/>
              <a:gd name="connsiteX60339" fmla="*/ 1172435 w 12184637"/>
              <a:gd name="connsiteY60339" fmla="*/ 1439407 h 4608812"/>
              <a:gd name="connsiteX60340" fmla="*/ 1168091 w 12184637"/>
              <a:gd name="connsiteY60340" fmla="*/ 1432855 h 4608812"/>
              <a:gd name="connsiteX60341" fmla="*/ 1071277 w 12184637"/>
              <a:gd name="connsiteY60341" fmla="*/ 1413271 h 4608812"/>
              <a:gd name="connsiteX60342" fmla="*/ 1064725 w 12184637"/>
              <a:gd name="connsiteY60342" fmla="*/ 1417615 h 4608812"/>
              <a:gd name="connsiteX60343" fmla="*/ 1069068 w 12184637"/>
              <a:gd name="connsiteY60343" fmla="*/ 1424167 h 4608812"/>
              <a:gd name="connsiteX60344" fmla="*/ 1165883 w 12184637"/>
              <a:gd name="connsiteY60344" fmla="*/ 1443751 h 4608812"/>
              <a:gd name="connsiteX60345" fmla="*/ 1167061 w 12184637"/>
              <a:gd name="connsiteY60345" fmla="*/ 1443898 h 4608812"/>
              <a:gd name="connsiteX60346" fmla="*/ 1172435 w 12184637"/>
              <a:gd name="connsiteY60346" fmla="*/ 1439407 h 4608812"/>
              <a:gd name="connsiteX60347" fmla="*/ 1271974 w 12184637"/>
              <a:gd name="connsiteY60347" fmla="*/ 1457592 h 4608812"/>
              <a:gd name="connsiteX60348" fmla="*/ 1267483 w 12184637"/>
              <a:gd name="connsiteY60348" fmla="*/ 1451113 h 4608812"/>
              <a:gd name="connsiteX60349" fmla="*/ 1167944 w 12184637"/>
              <a:gd name="connsiteY60349" fmla="*/ 1432855 h 4608812"/>
              <a:gd name="connsiteX60350" fmla="*/ 1161465 w 12184637"/>
              <a:gd name="connsiteY60350" fmla="*/ 1437346 h 4608812"/>
              <a:gd name="connsiteX60351" fmla="*/ 1165956 w 12184637"/>
              <a:gd name="connsiteY60351" fmla="*/ 1443825 h 4608812"/>
              <a:gd name="connsiteX60352" fmla="*/ 1265495 w 12184637"/>
              <a:gd name="connsiteY60352" fmla="*/ 1462083 h 4608812"/>
              <a:gd name="connsiteX60353" fmla="*/ 1266526 w 12184637"/>
              <a:gd name="connsiteY60353" fmla="*/ 1462157 h 4608812"/>
              <a:gd name="connsiteX60354" fmla="*/ 1271974 w 12184637"/>
              <a:gd name="connsiteY60354" fmla="*/ 1457592 h 4608812"/>
              <a:gd name="connsiteX60355" fmla="*/ 1372322 w 12184637"/>
              <a:gd name="connsiteY60355" fmla="*/ 1474157 h 4608812"/>
              <a:gd name="connsiteX60356" fmla="*/ 1367758 w 12184637"/>
              <a:gd name="connsiteY60356" fmla="*/ 1467752 h 4608812"/>
              <a:gd name="connsiteX60357" fmla="*/ 1267409 w 12184637"/>
              <a:gd name="connsiteY60357" fmla="*/ 1451113 h 4608812"/>
              <a:gd name="connsiteX60358" fmla="*/ 1261004 w 12184637"/>
              <a:gd name="connsiteY60358" fmla="*/ 1455678 h 4608812"/>
              <a:gd name="connsiteX60359" fmla="*/ 1265569 w 12184637"/>
              <a:gd name="connsiteY60359" fmla="*/ 1462083 h 4608812"/>
              <a:gd name="connsiteX60360" fmla="*/ 1365917 w 12184637"/>
              <a:gd name="connsiteY60360" fmla="*/ 1478722 h 4608812"/>
              <a:gd name="connsiteX60361" fmla="*/ 1366874 w 12184637"/>
              <a:gd name="connsiteY60361" fmla="*/ 1478796 h 4608812"/>
              <a:gd name="connsiteX60362" fmla="*/ 1372322 w 12184637"/>
              <a:gd name="connsiteY60362" fmla="*/ 1474157 h 4608812"/>
              <a:gd name="connsiteX60363" fmla="*/ 1471566 w 12184637"/>
              <a:gd name="connsiteY60363" fmla="*/ 1488808 h 4608812"/>
              <a:gd name="connsiteX60364" fmla="*/ 1466854 w 12184637"/>
              <a:gd name="connsiteY60364" fmla="*/ 1482477 h 4608812"/>
              <a:gd name="connsiteX60365" fmla="*/ 1367610 w 12184637"/>
              <a:gd name="connsiteY60365" fmla="*/ 1467678 h 4608812"/>
              <a:gd name="connsiteX60366" fmla="*/ 1361279 w 12184637"/>
              <a:gd name="connsiteY60366" fmla="*/ 1472390 h 4608812"/>
              <a:gd name="connsiteX60367" fmla="*/ 1365991 w 12184637"/>
              <a:gd name="connsiteY60367" fmla="*/ 1478722 h 4608812"/>
              <a:gd name="connsiteX60368" fmla="*/ 1465235 w 12184637"/>
              <a:gd name="connsiteY60368" fmla="*/ 1493520 h 4608812"/>
              <a:gd name="connsiteX60369" fmla="*/ 1466118 w 12184637"/>
              <a:gd name="connsiteY60369" fmla="*/ 1493594 h 4608812"/>
              <a:gd name="connsiteX60370" fmla="*/ 1471566 w 12184637"/>
              <a:gd name="connsiteY60370" fmla="*/ 1488808 h 4608812"/>
              <a:gd name="connsiteX60371" fmla="*/ 1567939 w 12184637"/>
              <a:gd name="connsiteY60371" fmla="*/ 1501398 h 4608812"/>
              <a:gd name="connsiteX60372" fmla="*/ 1563154 w 12184637"/>
              <a:gd name="connsiteY60372" fmla="*/ 1495140 h 4608812"/>
              <a:gd name="connsiteX60373" fmla="*/ 1466854 w 12184637"/>
              <a:gd name="connsiteY60373" fmla="*/ 1482477 h 4608812"/>
              <a:gd name="connsiteX60374" fmla="*/ 1460596 w 12184637"/>
              <a:gd name="connsiteY60374" fmla="*/ 1487262 h 4608812"/>
              <a:gd name="connsiteX60375" fmla="*/ 1465382 w 12184637"/>
              <a:gd name="connsiteY60375" fmla="*/ 1493520 h 4608812"/>
              <a:gd name="connsiteX60376" fmla="*/ 1561681 w 12184637"/>
              <a:gd name="connsiteY60376" fmla="*/ 1506183 h 4608812"/>
              <a:gd name="connsiteX60377" fmla="*/ 1562417 w 12184637"/>
              <a:gd name="connsiteY60377" fmla="*/ 1506257 h 4608812"/>
              <a:gd name="connsiteX60378" fmla="*/ 1567939 w 12184637"/>
              <a:gd name="connsiteY60378" fmla="*/ 1501398 h 4608812"/>
              <a:gd name="connsiteX60379" fmla="*/ 1659600 w 12184637"/>
              <a:gd name="connsiteY60379" fmla="*/ 1511558 h 4608812"/>
              <a:gd name="connsiteX60380" fmla="*/ 1654667 w 12184637"/>
              <a:gd name="connsiteY60380" fmla="*/ 1505374 h 4608812"/>
              <a:gd name="connsiteX60381" fmla="*/ 1563006 w 12184637"/>
              <a:gd name="connsiteY60381" fmla="*/ 1495066 h 4608812"/>
              <a:gd name="connsiteX60382" fmla="*/ 1556822 w 12184637"/>
              <a:gd name="connsiteY60382" fmla="*/ 1499999 h 4608812"/>
              <a:gd name="connsiteX60383" fmla="*/ 1561755 w 12184637"/>
              <a:gd name="connsiteY60383" fmla="*/ 1506183 h 4608812"/>
              <a:gd name="connsiteX60384" fmla="*/ 1653416 w 12184637"/>
              <a:gd name="connsiteY60384" fmla="*/ 1516491 h 4608812"/>
              <a:gd name="connsiteX60385" fmla="*/ 1654078 w 12184637"/>
              <a:gd name="connsiteY60385" fmla="*/ 1516564 h 4608812"/>
              <a:gd name="connsiteX60386" fmla="*/ 1659600 w 12184637"/>
              <a:gd name="connsiteY60386" fmla="*/ 1511558 h 4608812"/>
              <a:gd name="connsiteX60387" fmla="*/ 1745739 w 12184637"/>
              <a:gd name="connsiteY60387" fmla="*/ 1519215 h 4608812"/>
              <a:gd name="connsiteX60388" fmla="*/ 1740659 w 12184637"/>
              <a:gd name="connsiteY60388" fmla="*/ 1513178 h 4608812"/>
              <a:gd name="connsiteX60389" fmla="*/ 1654520 w 12184637"/>
              <a:gd name="connsiteY60389" fmla="*/ 1505447 h 4608812"/>
              <a:gd name="connsiteX60390" fmla="*/ 1648483 w 12184637"/>
              <a:gd name="connsiteY60390" fmla="*/ 1510527 h 4608812"/>
              <a:gd name="connsiteX60391" fmla="*/ 1653563 w 12184637"/>
              <a:gd name="connsiteY60391" fmla="*/ 1516564 h 4608812"/>
              <a:gd name="connsiteX60392" fmla="*/ 1739702 w 12184637"/>
              <a:gd name="connsiteY60392" fmla="*/ 1524295 h 4608812"/>
              <a:gd name="connsiteX60393" fmla="*/ 1740291 w 12184637"/>
              <a:gd name="connsiteY60393" fmla="*/ 1524295 h 4608812"/>
              <a:gd name="connsiteX60394" fmla="*/ 1745739 w 12184637"/>
              <a:gd name="connsiteY60394" fmla="*/ 1519215 h 4608812"/>
              <a:gd name="connsiteX60395" fmla="*/ 1825620 w 12184637"/>
              <a:gd name="connsiteY60395" fmla="*/ 1524074 h 4608812"/>
              <a:gd name="connsiteX60396" fmla="*/ 1820393 w 12184637"/>
              <a:gd name="connsiteY60396" fmla="*/ 1518184 h 4608812"/>
              <a:gd name="connsiteX60397" fmla="*/ 1740512 w 12184637"/>
              <a:gd name="connsiteY60397" fmla="*/ 1513104 h 4608812"/>
              <a:gd name="connsiteX60398" fmla="*/ 1734622 w 12184637"/>
              <a:gd name="connsiteY60398" fmla="*/ 1518331 h 4608812"/>
              <a:gd name="connsiteX60399" fmla="*/ 1739849 w 12184637"/>
              <a:gd name="connsiteY60399" fmla="*/ 1524221 h 4608812"/>
              <a:gd name="connsiteX60400" fmla="*/ 1819730 w 12184637"/>
              <a:gd name="connsiteY60400" fmla="*/ 1529301 h 4608812"/>
              <a:gd name="connsiteX60401" fmla="*/ 1820099 w 12184637"/>
              <a:gd name="connsiteY60401" fmla="*/ 1529301 h 4608812"/>
              <a:gd name="connsiteX60402" fmla="*/ 1825620 w 12184637"/>
              <a:gd name="connsiteY60402" fmla="*/ 1524074 h 4608812"/>
              <a:gd name="connsiteX60403" fmla="*/ 1898434 w 12184637"/>
              <a:gd name="connsiteY60403" fmla="*/ 1526282 h 4608812"/>
              <a:gd name="connsiteX60404" fmla="*/ 1893059 w 12184637"/>
              <a:gd name="connsiteY60404" fmla="*/ 1520540 h 4608812"/>
              <a:gd name="connsiteX60405" fmla="*/ 1820246 w 12184637"/>
              <a:gd name="connsiteY60405" fmla="*/ 1518184 h 4608812"/>
              <a:gd name="connsiteX60406" fmla="*/ 1820025 w 12184637"/>
              <a:gd name="connsiteY60406" fmla="*/ 1518184 h 4608812"/>
              <a:gd name="connsiteX60407" fmla="*/ 1814503 w 12184637"/>
              <a:gd name="connsiteY60407" fmla="*/ 1523558 h 4608812"/>
              <a:gd name="connsiteX60408" fmla="*/ 1819878 w 12184637"/>
              <a:gd name="connsiteY60408" fmla="*/ 1529301 h 4608812"/>
              <a:gd name="connsiteX60409" fmla="*/ 1892691 w 12184637"/>
              <a:gd name="connsiteY60409" fmla="*/ 1531657 h 4608812"/>
              <a:gd name="connsiteX60410" fmla="*/ 1892912 w 12184637"/>
              <a:gd name="connsiteY60410" fmla="*/ 1531657 h 4608812"/>
              <a:gd name="connsiteX60411" fmla="*/ 1898434 w 12184637"/>
              <a:gd name="connsiteY60411" fmla="*/ 1526282 h 4608812"/>
              <a:gd name="connsiteX60412" fmla="*/ 1892912 w 12184637"/>
              <a:gd name="connsiteY60412" fmla="*/ 1531657 h 4608812"/>
              <a:gd name="connsiteX60413" fmla="*/ 1957995 w 12184637"/>
              <a:gd name="connsiteY60413" fmla="*/ 1531068 h 4608812"/>
              <a:gd name="connsiteX60414" fmla="*/ 1963516 w 12184637"/>
              <a:gd name="connsiteY60414" fmla="*/ 1525473 h 4608812"/>
              <a:gd name="connsiteX60415" fmla="*/ 1957921 w 12184637"/>
              <a:gd name="connsiteY60415" fmla="*/ 1519951 h 4608812"/>
              <a:gd name="connsiteX60416" fmla="*/ 1957921 w 12184637"/>
              <a:gd name="connsiteY60416" fmla="*/ 1519951 h 4608812"/>
              <a:gd name="connsiteX60417" fmla="*/ 1892838 w 12184637"/>
              <a:gd name="connsiteY60417" fmla="*/ 1520540 h 4608812"/>
              <a:gd name="connsiteX60418" fmla="*/ 1887316 w 12184637"/>
              <a:gd name="connsiteY60418" fmla="*/ 1526135 h 4608812"/>
              <a:gd name="connsiteX60419" fmla="*/ 1892912 w 12184637"/>
              <a:gd name="connsiteY60419" fmla="*/ 1531657 h 4608812"/>
              <a:gd name="connsiteX60420" fmla="*/ 1892912 w 12184637"/>
              <a:gd name="connsiteY60420" fmla="*/ 1531657 h 4608812"/>
              <a:gd name="connsiteX60421" fmla="*/ 1958289 w 12184637"/>
              <a:gd name="connsiteY60421" fmla="*/ 1531068 h 4608812"/>
              <a:gd name="connsiteX60422" fmla="*/ 2014979 w 12184637"/>
              <a:gd name="connsiteY60422" fmla="*/ 1528344 h 4608812"/>
              <a:gd name="connsiteX60423" fmla="*/ 2020280 w 12184637"/>
              <a:gd name="connsiteY60423" fmla="*/ 1522528 h 4608812"/>
              <a:gd name="connsiteX60424" fmla="*/ 2014464 w 12184637"/>
              <a:gd name="connsiteY60424" fmla="*/ 1517227 h 4608812"/>
              <a:gd name="connsiteX60425" fmla="*/ 1957774 w 12184637"/>
              <a:gd name="connsiteY60425" fmla="*/ 1519951 h 4608812"/>
              <a:gd name="connsiteX60426" fmla="*/ 1952473 w 12184637"/>
              <a:gd name="connsiteY60426" fmla="*/ 1525767 h 4608812"/>
              <a:gd name="connsiteX60427" fmla="*/ 1958068 w 12184637"/>
              <a:gd name="connsiteY60427" fmla="*/ 1531068 h 4608812"/>
              <a:gd name="connsiteX60428" fmla="*/ 1958289 w 12184637"/>
              <a:gd name="connsiteY60428" fmla="*/ 1531068 h 4608812"/>
              <a:gd name="connsiteX60429" fmla="*/ 2015200 w 12184637"/>
              <a:gd name="connsiteY60429" fmla="*/ 1528270 h 4608812"/>
              <a:gd name="connsiteX60430" fmla="*/ 2062908 w 12184637"/>
              <a:gd name="connsiteY60430" fmla="*/ 1524074 h 4608812"/>
              <a:gd name="connsiteX60431" fmla="*/ 2067988 w 12184637"/>
              <a:gd name="connsiteY60431" fmla="*/ 1518037 h 4608812"/>
              <a:gd name="connsiteX60432" fmla="*/ 2061951 w 12184637"/>
              <a:gd name="connsiteY60432" fmla="*/ 1512957 h 4608812"/>
              <a:gd name="connsiteX60433" fmla="*/ 2014243 w 12184637"/>
              <a:gd name="connsiteY60433" fmla="*/ 1517153 h 4608812"/>
              <a:gd name="connsiteX60434" fmla="*/ 2009163 w 12184637"/>
              <a:gd name="connsiteY60434" fmla="*/ 1523190 h 4608812"/>
              <a:gd name="connsiteX60435" fmla="*/ 2014758 w 12184637"/>
              <a:gd name="connsiteY60435" fmla="*/ 1528270 h 4608812"/>
              <a:gd name="connsiteX60436" fmla="*/ 2015200 w 12184637"/>
              <a:gd name="connsiteY60436" fmla="*/ 1528270 h 4608812"/>
              <a:gd name="connsiteX60437" fmla="*/ 2063129 w 12184637"/>
              <a:gd name="connsiteY60437" fmla="*/ 1524074 h 4608812"/>
              <a:gd name="connsiteX60438" fmla="*/ 2101339 w 12184637"/>
              <a:gd name="connsiteY60438" fmla="*/ 1519215 h 4608812"/>
              <a:gd name="connsiteX60439" fmla="*/ 2106125 w 12184637"/>
              <a:gd name="connsiteY60439" fmla="*/ 1512957 h 4608812"/>
              <a:gd name="connsiteX60440" fmla="*/ 2099867 w 12184637"/>
              <a:gd name="connsiteY60440" fmla="*/ 1508171 h 4608812"/>
              <a:gd name="connsiteX60441" fmla="*/ 2061656 w 12184637"/>
              <a:gd name="connsiteY60441" fmla="*/ 1513030 h 4608812"/>
              <a:gd name="connsiteX60442" fmla="*/ 2056871 w 12184637"/>
              <a:gd name="connsiteY60442" fmla="*/ 1519288 h 4608812"/>
              <a:gd name="connsiteX60443" fmla="*/ 2062392 w 12184637"/>
              <a:gd name="connsiteY60443" fmla="*/ 1524147 h 4608812"/>
              <a:gd name="connsiteX60444" fmla="*/ 2063129 w 12184637"/>
              <a:gd name="connsiteY60444" fmla="*/ 1524074 h 4608812"/>
              <a:gd name="connsiteX60445" fmla="*/ 2101634 w 12184637"/>
              <a:gd name="connsiteY60445" fmla="*/ 1519141 h 4608812"/>
              <a:gd name="connsiteX60446" fmla="*/ 2129831 w 12184637"/>
              <a:gd name="connsiteY60446" fmla="*/ 1514208 h 4608812"/>
              <a:gd name="connsiteX60447" fmla="*/ 2134322 w 12184637"/>
              <a:gd name="connsiteY60447" fmla="*/ 1507729 h 4608812"/>
              <a:gd name="connsiteX60448" fmla="*/ 2127844 w 12184637"/>
              <a:gd name="connsiteY60448" fmla="*/ 1503238 h 4608812"/>
              <a:gd name="connsiteX60449" fmla="*/ 2099646 w 12184637"/>
              <a:gd name="connsiteY60449" fmla="*/ 1508171 h 4608812"/>
              <a:gd name="connsiteX60450" fmla="*/ 2095155 w 12184637"/>
              <a:gd name="connsiteY60450" fmla="*/ 1514650 h 4608812"/>
              <a:gd name="connsiteX60451" fmla="*/ 2100677 w 12184637"/>
              <a:gd name="connsiteY60451" fmla="*/ 1519288 h 4608812"/>
              <a:gd name="connsiteX60452" fmla="*/ 2101634 w 12184637"/>
              <a:gd name="connsiteY60452" fmla="*/ 1519141 h 4608812"/>
              <a:gd name="connsiteX60453" fmla="*/ 2130052 w 12184637"/>
              <a:gd name="connsiteY60453" fmla="*/ 1514135 h 4608812"/>
              <a:gd name="connsiteX60454" fmla="*/ 2152065 w 12184637"/>
              <a:gd name="connsiteY60454" fmla="*/ 1509128 h 4608812"/>
              <a:gd name="connsiteX60455" fmla="*/ 2156262 w 12184637"/>
              <a:gd name="connsiteY60455" fmla="*/ 1502502 h 4608812"/>
              <a:gd name="connsiteX60456" fmla="*/ 2149636 w 12184637"/>
              <a:gd name="connsiteY60456" fmla="*/ 1498306 h 4608812"/>
              <a:gd name="connsiteX60457" fmla="*/ 2127623 w 12184637"/>
              <a:gd name="connsiteY60457" fmla="*/ 1503312 h 4608812"/>
              <a:gd name="connsiteX60458" fmla="*/ 2123426 w 12184637"/>
              <a:gd name="connsiteY60458" fmla="*/ 1509938 h 4608812"/>
              <a:gd name="connsiteX60459" fmla="*/ 2128874 w 12184637"/>
              <a:gd name="connsiteY60459" fmla="*/ 1514282 h 4608812"/>
              <a:gd name="connsiteX60460" fmla="*/ 2130052 w 12184637"/>
              <a:gd name="connsiteY60460" fmla="*/ 1514135 h 4608812"/>
              <a:gd name="connsiteX60461" fmla="*/ 10740652 w 12184637"/>
              <a:gd name="connsiteY60461" fmla="*/ 2720524 h 4608812"/>
              <a:gd name="connsiteX60462" fmla="*/ 10737118 w 12184637"/>
              <a:gd name="connsiteY60462" fmla="*/ 2713457 h 4608812"/>
              <a:gd name="connsiteX60463" fmla="*/ 10723424 w 12184637"/>
              <a:gd name="connsiteY60463" fmla="*/ 2708818 h 4608812"/>
              <a:gd name="connsiteX60464" fmla="*/ 10716357 w 12184637"/>
              <a:gd name="connsiteY60464" fmla="*/ 2712352 h 4608812"/>
              <a:gd name="connsiteX60465" fmla="*/ 10719891 w 12184637"/>
              <a:gd name="connsiteY60465" fmla="*/ 2719420 h 4608812"/>
              <a:gd name="connsiteX60466" fmla="*/ 10733584 w 12184637"/>
              <a:gd name="connsiteY60466" fmla="*/ 2724058 h 4608812"/>
              <a:gd name="connsiteX60467" fmla="*/ 10735425 w 12184637"/>
              <a:gd name="connsiteY60467" fmla="*/ 2724353 h 4608812"/>
              <a:gd name="connsiteX60468" fmla="*/ 10740652 w 12184637"/>
              <a:gd name="connsiteY60468" fmla="*/ 2720524 h 4608812"/>
              <a:gd name="connsiteX60469" fmla="*/ 10854032 w 12184637"/>
              <a:gd name="connsiteY60469" fmla="*/ 2739666 h 4608812"/>
              <a:gd name="connsiteX60470" fmla="*/ 10849541 w 12184637"/>
              <a:gd name="connsiteY60470" fmla="*/ 2733188 h 4608812"/>
              <a:gd name="connsiteX60471" fmla="*/ 10736308 w 12184637"/>
              <a:gd name="connsiteY60471" fmla="*/ 2713236 h 4608812"/>
              <a:gd name="connsiteX60472" fmla="*/ 10729830 w 12184637"/>
              <a:gd name="connsiteY60472" fmla="*/ 2717727 h 4608812"/>
              <a:gd name="connsiteX60473" fmla="*/ 10734320 w 12184637"/>
              <a:gd name="connsiteY60473" fmla="*/ 2724206 h 4608812"/>
              <a:gd name="connsiteX60474" fmla="*/ 10847553 w 12184637"/>
              <a:gd name="connsiteY60474" fmla="*/ 2744158 h 4608812"/>
              <a:gd name="connsiteX60475" fmla="*/ 10848584 w 12184637"/>
              <a:gd name="connsiteY60475" fmla="*/ 2744231 h 4608812"/>
              <a:gd name="connsiteX60476" fmla="*/ 10854032 w 12184637"/>
              <a:gd name="connsiteY60476" fmla="*/ 2739666 h 4608812"/>
              <a:gd name="connsiteX60477" fmla="*/ 10851970 w 12184637"/>
              <a:gd name="connsiteY60477" fmla="*/ 2743127 h 4608812"/>
              <a:gd name="connsiteX60478" fmla="*/ 10945692 w 12184637"/>
              <a:gd name="connsiteY60478" fmla="*/ 2671050 h 4608812"/>
              <a:gd name="connsiteX60479" fmla="*/ 10946723 w 12184637"/>
              <a:gd name="connsiteY60479" fmla="*/ 2663246 h 4608812"/>
              <a:gd name="connsiteX60480" fmla="*/ 10938920 w 12184637"/>
              <a:gd name="connsiteY60480" fmla="*/ 2662215 h 4608812"/>
              <a:gd name="connsiteX60481" fmla="*/ 10845197 w 12184637"/>
              <a:gd name="connsiteY60481" fmla="*/ 2734292 h 4608812"/>
              <a:gd name="connsiteX60482" fmla="*/ 10844167 w 12184637"/>
              <a:gd name="connsiteY60482" fmla="*/ 2742096 h 4608812"/>
              <a:gd name="connsiteX60483" fmla="*/ 10848657 w 12184637"/>
              <a:gd name="connsiteY60483" fmla="*/ 2744305 h 4608812"/>
              <a:gd name="connsiteX60484" fmla="*/ 10851970 w 12184637"/>
              <a:gd name="connsiteY60484" fmla="*/ 2743127 h 4608812"/>
              <a:gd name="connsiteX60485" fmla="*/ 11053624 w 12184637"/>
              <a:gd name="connsiteY60485" fmla="*/ 2668694 h 4608812"/>
              <a:gd name="connsiteX60486" fmla="*/ 11048176 w 12184637"/>
              <a:gd name="connsiteY60486" fmla="*/ 2663025 h 4608812"/>
              <a:gd name="connsiteX60487" fmla="*/ 10942453 w 12184637"/>
              <a:gd name="connsiteY60487" fmla="*/ 2661111 h 4608812"/>
              <a:gd name="connsiteX60488" fmla="*/ 10942306 w 12184637"/>
              <a:gd name="connsiteY60488" fmla="*/ 2661111 h 4608812"/>
              <a:gd name="connsiteX60489" fmla="*/ 10936784 w 12184637"/>
              <a:gd name="connsiteY60489" fmla="*/ 2666559 h 4608812"/>
              <a:gd name="connsiteX60490" fmla="*/ 10942232 w 12184637"/>
              <a:gd name="connsiteY60490" fmla="*/ 2672228 h 4608812"/>
              <a:gd name="connsiteX60491" fmla="*/ 11047955 w 12184637"/>
              <a:gd name="connsiteY60491" fmla="*/ 2674142 h 4608812"/>
              <a:gd name="connsiteX60492" fmla="*/ 11048102 w 12184637"/>
              <a:gd name="connsiteY60492" fmla="*/ 2674142 h 4608812"/>
              <a:gd name="connsiteX60493" fmla="*/ 11053624 w 12184637"/>
              <a:gd name="connsiteY60493" fmla="*/ 2668694 h 4608812"/>
              <a:gd name="connsiteX60494" fmla="*/ 11049133 w 12184637"/>
              <a:gd name="connsiteY60494" fmla="*/ 2673995 h 4608812"/>
              <a:gd name="connsiteX60495" fmla="*/ 11141531 w 12184637"/>
              <a:gd name="connsiteY60495" fmla="*/ 2654853 h 4608812"/>
              <a:gd name="connsiteX60496" fmla="*/ 11145874 w 12184637"/>
              <a:gd name="connsiteY60496" fmla="*/ 2648300 h 4608812"/>
              <a:gd name="connsiteX60497" fmla="*/ 11139322 w 12184637"/>
              <a:gd name="connsiteY60497" fmla="*/ 2643956 h 4608812"/>
              <a:gd name="connsiteX60498" fmla="*/ 11046924 w 12184637"/>
              <a:gd name="connsiteY60498" fmla="*/ 2663098 h 4608812"/>
              <a:gd name="connsiteX60499" fmla="*/ 11042581 w 12184637"/>
              <a:gd name="connsiteY60499" fmla="*/ 2669651 h 4608812"/>
              <a:gd name="connsiteX60500" fmla="*/ 11048102 w 12184637"/>
              <a:gd name="connsiteY60500" fmla="*/ 2674068 h 4608812"/>
              <a:gd name="connsiteX60501" fmla="*/ 11049133 w 12184637"/>
              <a:gd name="connsiteY60501" fmla="*/ 2673995 h 4608812"/>
              <a:gd name="connsiteX60502" fmla="*/ 11142929 w 12184637"/>
              <a:gd name="connsiteY60502" fmla="*/ 2654411 h 4608812"/>
              <a:gd name="connsiteX60503" fmla="*/ 11220381 w 12184637"/>
              <a:gd name="connsiteY60503" fmla="*/ 2615611 h 4608812"/>
              <a:gd name="connsiteX60504" fmla="*/ 11222884 w 12184637"/>
              <a:gd name="connsiteY60504" fmla="*/ 2608102 h 4608812"/>
              <a:gd name="connsiteX60505" fmla="*/ 11215374 w 12184637"/>
              <a:gd name="connsiteY60505" fmla="*/ 2605599 h 4608812"/>
              <a:gd name="connsiteX60506" fmla="*/ 11137922 w 12184637"/>
              <a:gd name="connsiteY60506" fmla="*/ 2644398 h 4608812"/>
              <a:gd name="connsiteX60507" fmla="*/ 11135419 w 12184637"/>
              <a:gd name="connsiteY60507" fmla="*/ 2651908 h 4608812"/>
              <a:gd name="connsiteX60508" fmla="*/ 11140426 w 12184637"/>
              <a:gd name="connsiteY60508" fmla="*/ 2655000 h 4608812"/>
              <a:gd name="connsiteX60509" fmla="*/ 11142929 w 12184637"/>
              <a:gd name="connsiteY60509" fmla="*/ 2654411 h 4608812"/>
              <a:gd name="connsiteX60510" fmla="*/ 11221338 w 12184637"/>
              <a:gd name="connsiteY60510" fmla="*/ 2615022 h 4608812"/>
              <a:gd name="connsiteX60511" fmla="*/ 11276703 w 12184637"/>
              <a:gd name="connsiteY60511" fmla="*/ 2570186 h 4608812"/>
              <a:gd name="connsiteX60512" fmla="*/ 11277513 w 12184637"/>
              <a:gd name="connsiteY60512" fmla="*/ 2562382 h 4608812"/>
              <a:gd name="connsiteX60513" fmla="*/ 11269708 w 12184637"/>
              <a:gd name="connsiteY60513" fmla="*/ 2561572 h 4608812"/>
              <a:gd name="connsiteX60514" fmla="*/ 11214343 w 12184637"/>
              <a:gd name="connsiteY60514" fmla="*/ 2606408 h 4608812"/>
              <a:gd name="connsiteX60515" fmla="*/ 11213534 w 12184637"/>
              <a:gd name="connsiteY60515" fmla="*/ 2614212 h 4608812"/>
              <a:gd name="connsiteX60516" fmla="*/ 11217878 w 12184637"/>
              <a:gd name="connsiteY60516" fmla="*/ 2616274 h 4608812"/>
              <a:gd name="connsiteX60517" fmla="*/ 11221338 w 12184637"/>
              <a:gd name="connsiteY60517" fmla="*/ 2615022 h 4608812"/>
              <a:gd name="connsiteX60518" fmla="*/ 11276776 w 12184637"/>
              <a:gd name="connsiteY60518" fmla="*/ 2570112 h 4608812"/>
              <a:gd name="connsiteX60519" fmla="*/ 11310937 w 12184637"/>
              <a:gd name="connsiteY60519" fmla="*/ 2542283 h 4608812"/>
              <a:gd name="connsiteX60520" fmla="*/ 11311748 w 12184637"/>
              <a:gd name="connsiteY60520" fmla="*/ 2534405 h 4608812"/>
              <a:gd name="connsiteX60521" fmla="*/ 11303869 w 12184637"/>
              <a:gd name="connsiteY60521" fmla="*/ 2533595 h 4608812"/>
              <a:gd name="connsiteX60522" fmla="*/ 11269708 w 12184637"/>
              <a:gd name="connsiteY60522" fmla="*/ 2561425 h 4608812"/>
              <a:gd name="connsiteX60523" fmla="*/ 11268898 w 12184637"/>
              <a:gd name="connsiteY60523" fmla="*/ 2569302 h 4608812"/>
              <a:gd name="connsiteX60524" fmla="*/ 11273242 w 12184637"/>
              <a:gd name="connsiteY60524" fmla="*/ 2571364 h 4608812"/>
              <a:gd name="connsiteX60525" fmla="*/ 11276776 w 12184637"/>
              <a:gd name="connsiteY60525" fmla="*/ 2570112 h 4608812"/>
              <a:gd name="connsiteX60526" fmla="*/ 11311158 w 12184637"/>
              <a:gd name="connsiteY60526" fmla="*/ 2542062 h 4608812"/>
              <a:gd name="connsiteX60527" fmla="*/ 11370793 w 12184637"/>
              <a:gd name="connsiteY60527" fmla="*/ 2486918 h 4608812"/>
              <a:gd name="connsiteX60528" fmla="*/ 11371087 w 12184637"/>
              <a:gd name="connsiteY60528" fmla="*/ 2479040 h 4608812"/>
              <a:gd name="connsiteX60529" fmla="*/ 11363210 w 12184637"/>
              <a:gd name="connsiteY60529" fmla="*/ 2478746 h 4608812"/>
              <a:gd name="connsiteX60530" fmla="*/ 11303575 w 12184637"/>
              <a:gd name="connsiteY60530" fmla="*/ 2533890 h 4608812"/>
              <a:gd name="connsiteX60531" fmla="*/ 11303281 w 12184637"/>
              <a:gd name="connsiteY60531" fmla="*/ 2541767 h 4608812"/>
              <a:gd name="connsiteX60532" fmla="*/ 11307403 w 12184637"/>
              <a:gd name="connsiteY60532" fmla="*/ 2543534 h 4608812"/>
              <a:gd name="connsiteX60533" fmla="*/ 11311158 w 12184637"/>
              <a:gd name="connsiteY60533" fmla="*/ 2542062 h 4608812"/>
              <a:gd name="connsiteX60534" fmla="*/ 11370866 w 12184637"/>
              <a:gd name="connsiteY60534" fmla="*/ 2486918 h 4608812"/>
              <a:gd name="connsiteX60535" fmla="*/ 11400537 w 12184637"/>
              <a:gd name="connsiteY60535" fmla="*/ 2459089 h 4608812"/>
              <a:gd name="connsiteX60536" fmla="*/ 11400758 w 12184637"/>
              <a:gd name="connsiteY60536" fmla="*/ 2451211 h 4608812"/>
              <a:gd name="connsiteX60537" fmla="*/ 11392880 w 12184637"/>
              <a:gd name="connsiteY60537" fmla="*/ 2450990 h 4608812"/>
              <a:gd name="connsiteX60538" fmla="*/ 11363210 w 12184637"/>
              <a:gd name="connsiteY60538" fmla="*/ 2478819 h 4608812"/>
              <a:gd name="connsiteX60539" fmla="*/ 11362989 w 12184637"/>
              <a:gd name="connsiteY60539" fmla="*/ 2486697 h 4608812"/>
              <a:gd name="connsiteX60540" fmla="*/ 11367111 w 12184637"/>
              <a:gd name="connsiteY60540" fmla="*/ 2488464 h 4608812"/>
              <a:gd name="connsiteX60541" fmla="*/ 11370866 w 12184637"/>
              <a:gd name="connsiteY60541" fmla="*/ 2486918 h 4608812"/>
              <a:gd name="connsiteX60542" fmla="*/ 11400389 w 12184637"/>
              <a:gd name="connsiteY60542" fmla="*/ 2459162 h 4608812"/>
              <a:gd name="connsiteX60543" fmla="*/ 11453104 w 12184637"/>
              <a:gd name="connsiteY60543" fmla="*/ 2413000 h 4608812"/>
              <a:gd name="connsiteX60544" fmla="*/ 11453619 w 12184637"/>
              <a:gd name="connsiteY60544" fmla="*/ 2405123 h 4608812"/>
              <a:gd name="connsiteX60545" fmla="*/ 11445741 w 12184637"/>
              <a:gd name="connsiteY60545" fmla="*/ 2404607 h 4608812"/>
              <a:gd name="connsiteX60546" fmla="*/ 11393027 w 12184637"/>
              <a:gd name="connsiteY60546" fmla="*/ 2450769 h 4608812"/>
              <a:gd name="connsiteX60547" fmla="*/ 11392512 w 12184637"/>
              <a:gd name="connsiteY60547" fmla="*/ 2458647 h 4608812"/>
              <a:gd name="connsiteX60548" fmla="*/ 11396782 w 12184637"/>
              <a:gd name="connsiteY60548" fmla="*/ 2460561 h 4608812"/>
              <a:gd name="connsiteX60549" fmla="*/ 11400389 w 12184637"/>
              <a:gd name="connsiteY60549" fmla="*/ 2459162 h 4608812"/>
              <a:gd name="connsiteX60550" fmla="*/ 7967635 w 12184637"/>
              <a:gd name="connsiteY60550" fmla="*/ 2442891 h 4608812"/>
              <a:gd name="connsiteX60551" fmla="*/ 7964617 w 12184637"/>
              <a:gd name="connsiteY60551" fmla="*/ 2435603 h 4608812"/>
              <a:gd name="connsiteX60552" fmla="*/ 7953131 w 12184637"/>
              <a:gd name="connsiteY60552" fmla="*/ 2430891 h 4608812"/>
              <a:gd name="connsiteX60553" fmla="*/ 7945842 w 12184637"/>
              <a:gd name="connsiteY60553" fmla="*/ 2433909 h 4608812"/>
              <a:gd name="connsiteX60554" fmla="*/ 7948861 w 12184637"/>
              <a:gd name="connsiteY60554" fmla="*/ 2441198 h 4608812"/>
              <a:gd name="connsiteX60555" fmla="*/ 7960346 w 12184637"/>
              <a:gd name="connsiteY60555" fmla="*/ 2445910 h 4608812"/>
              <a:gd name="connsiteX60556" fmla="*/ 7962481 w 12184637"/>
              <a:gd name="connsiteY60556" fmla="*/ 2446352 h 4608812"/>
              <a:gd name="connsiteX60557" fmla="*/ 7967635 w 12184637"/>
              <a:gd name="connsiteY60557" fmla="*/ 2442891 h 4608812"/>
              <a:gd name="connsiteX60558" fmla="*/ 7956371 w 12184637"/>
              <a:gd name="connsiteY60558" fmla="*/ 2437296 h 4608812"/>
              <a:gd name="connsiteX60559" fmla="*/ 7952174 w 12184637"/>
              <a:gd name="connsiteY60559" fmla="*/ 2430596 h 4608812"/>
              <a:gd name="connsiteX60560" fmla="*/ 7820315 w 12184637"/>
              <a:gd name="connsiteY60560" fmla="*/ 2399822 h 4608812"/>
              <a:gd name="connsiteX60561" fmla="*/ 7813615 w 12184637"/>
              <a:gd name="connsiteY60561" fmla="*/ 2404018 h 4608812"/>
              <a:gd name="connsiteX60562" fmla="*/ 7817812 w 12184637"/>
              <a:gd name="connsiteY60562" fmla="*/ 2410718 h 4608812"/>
              <a:gd name="connsiteX60563" fmla="*/ 7949671 w 12184637"/>
              <a:gd name="connsiteY60563" fmla="*/ 2441492 h 4608812"/>
              <a:gd name="connsiteX60564" fmla="*/ 7950996 w 12184637"/>
              <a:gd name="connsiteY60564" fmla="*/ 2441640 h 4608812"/>
              <a:gd name="connsiteX60565" fmla="*/ 7956371 w 12184637"/>
              <a:gd name="connsiteY60565" fmla="*/ 2437296 h 4608812"/>
              <a:gd name="connsiteX60566" fmla="*/ 7824659 w 12184637"/>
              <a:gd name="connsiteY60566" fmla="*/ 2405343 h 4608812"/>
              <a:gd name="connsiteX60567" fmla="*/ 7819211 w 12184637"/>
              <a:gd name="connsiteY60567" fmla="*/ 2399675 h 4608812"/>
              <a:gd name="connsiteX60568" fmla="*/ 7693757 w 12184637"/>
              <a:gd name="connsiteY60568" fmla="*/ 2397171 h 4608812"/>
              <a:gd name="connsiteX60569" fmla="*/ 7693609 w 12184637"/>
              <a:gd name="connsiteY60569" fmla="*/ 2397171 h 4608812"/>
              <a:gd name="connsiteX60570" fmla="*/ 7688088 w 12184637"/>
              <a:gd name="connsiteY60570" fmla="*/ 2402619 h 4608812"/>
              <a:gd name="connsiteX60571" fmla="*/ 7693536 w 12184637"/>
              <a:gd name="connsiteY60571" fmla="*/ 2408288 h 4608812"/>
              <a:gd name="connsiteX60572" fmla="*/ 7818990 w 12184637"/>
              <a:gd name="connsiteY60572" fmla="*/ 2410792 h 4608812"/>
              <a:gd name="connsiteX60573" fmla="*/ 7819137 w 12184637"/>
              <a:gd name="connsiteY60573" fmla="*/ 2410792 h 4608812"/>
              <a:gd name="connsiteX60574" fmla="*/ 7824659 w 12184637"/>
              <a:gd name="connsiteY60574" fmla="*/ 2405343 h 4608812"/>
              <a:gd name="connsiteX60575" fmla="*/ 7621753 w 12184637"/>
              <a:gd name="connsiteY60575" fmla="*/ 2426473 h 4608812"/>
              <a:gd name="connsiteX60576" fmla="*/ 7695009 w 12184637"/>
              <a:gd name="connsiteY60576" fmla="*/ 2408141 h 4608812"/>
              <a:gd name="connsiteX60577" fmla="*/ 7699057 w 12184637"/>
              <a:gd name="connsiteY60577" fmla="*/ 2401368 h 4608812"/>
              <a:gd name="connsiteX60578" fmla="*/ 7692285 w 12184637"/>
              <a:gd name="connsiteY60578" fmla="*/ 2397319 h 4608812"/>
              <a:gd name="connsiteX60579" fmla="*/ 7619029 w 12184637"/>
              <a:gd name="connsiteY60579" fmla="*/ 2415651 h 4608812"/>
              <a:gd name="connsiteX60580" fmla="*/ 7614980 w 12184637"/>
              <a:gd name="connsiteY60580" fmla="*/ 2422424 h 4608812"/>
              <a:gd name="connsiteX60581" fmla="*/ 7620428 w 12184637"/>
              <a:gd name="connsiteY60581" fmla="*/ 2426621 h 4608812"/>
              <a:gd name="connsiteX60582" fmla="*/ 7621753 w 12184637"/>
              <a:gd name="connsiteY60582" fmla="*/ 2426473 h 4608812"/>
              <a:gd name="connsiteX60583" fmla="*/ 7624256 w 12184637"/>
              <a:gd name="connsiteY60583" fmla="*/ 2425075 h 4608812"/>
              <a:gd name="connsiteX60584" fmla="*/ 7624403 w 12184637"/>
              <a:gd name="connsiteY60584" fmla="*/ 2417197 h 4608812"/>
              <a:gd name="connsiteX60585" fmla="*/ 7617704 w 12184637"/>
              <a:gd name="connsiteY60585" fmla="*/ 2410129 h 4608812"/>
              <a:gd name="connsiteX60586" fmla="*/ 7609826 w 12184637"/>
              <a:gd name="connsiteY60586" fmla="*/ 2409982 h 4608812"/>
              <a:gd name="connsiteX60587" fmla="*/ 7609679 w 12184637"/>
              <a:gd name="connsiteY60587" fmla="*/ 2417859 h 4608812"/>
              <a:gd name="connsiteX60588" fmla="*/ 7616379 w 12184637"/>
              <a:gd name="connsiteY60588" fmla="*/ 2424927 h 4608812"/>
              <a:gd name="connsiteX60589" fmla="*/ 7620428 w 12184637"/>
              <a:gd name="connsiteY60589" fmla="*/ 2426621 h 4608812"/>
              <a:gd name="connsiteX60590" fmla="*/ 7624256 w 12184637"/>
              <a:gd name="connsiteY60590" fmla="*/ 2425075 h 4608812"/>
              <a:gd name="connsiteX60591" fmla="*/ 7615053 w 12184637"/>
              <a:gd name="connsiteY60591" fmla="*/ 2419406 h 4608812"/>
              <a:gd name="connsiteX60592" fmla="*/ 7619029 w 12184637"/>
              <a:gd name="connsiteY60592" fmla="*/ 2412559 h 4608812"/>
              <a:gd name="connsiteX60593" fmla="*/ 7594513 w 12184637"/>
              <a:gd name="connsiteY60593" fmla="*/ 2319646 h 4608812"/>
              <a:gd name="connsiteX60594" fmla="*/ 7587665 w 12184637"/>
              <a:gd name="connsiteY60594" fmla="*/ 2315670 h 4608812"/>
              <a:gd name="connsiteX60595" fmla="*/ 7583690 w 12184637"/>
              <a:gd name="connsiteY60595" fmla="*/ 2322517 h 4608812"/>
              <a:gd name="connsiteX60596" fmla="*/ 7608207 w 12184637"/>
              <a:gd name="connsiteY60596" fmla="*/ 2415430 h 4608812"/>
              <a:gd name="connsiteX60597" fmla="*/ 7613655 w 12184637"/>
              <a:gd name="connsiteY60597" fmla="*/ 2419553 h 4608812"/>
              <a:gd name="connsiteX60598" fmla="*/ 7615053 w 12184637"/>
              <a:gd name="connsiteY60598" fmla="*/ 2419406 h 4608812"/>
              <a:gd name="connsiteX60599" fmla="*/ 7591126 w 12184637"/>
              <a:gd name="connsiteY60599" fmla="*/ 2326346 h 4608812"/>
              <a:gd name="connsiteX60600" fmla="*/ 7594439 w 12184637"/>
              <a:gd name="connsiteY60600" fmla="*/ 2319204 h 4608812"/>
              <a:gd name="connsiteX60601" fmla="*/ 7594071 w 12184637"/>
              <a:gd name="connsiteY60601" fmla="*/ 2318174 h 4608812"/>
              <a:gd name="connsiteX60602" fmla="*/ 7586929 w 12184637"/>
              <a:gd name="connsiteY60602" fmla="*/ 2314861 h 4608812"/>
              <a:gd name="connsiteX60603" fmla="*/ 7583617 w 12184637"/>
              <a:gd name="connsiteY60603" fmla="*/ 2322002 h 4608812"/>
              <a:gd name="connsiteX60604" fmla="*/ 7583984 w 12184637"/>
              <a:gd name="connsiteY60604" fmla="*/ 2323033 h 4608812"/>
              <a:gd name="connsiteX60605" fmla="*/ 7589285 w 12184637"/>
              <a:gd name="connsiteY60605" fmla="*/ 2326640 h 4608812"/>
              <a:gd name="connsiteX60606" fmla="*/ 7591126 w 12184637"/>
              <a:gd name="connsiteY60606" fmla="*/ 2326346 h 4608812"/>
              <a:gd name="connsiteX60607" fmla="*/ 7592820 w 12184637"/>
              <a:gd name="connsiteY60607" fmla="*/ 2323843 h 4608812"/>
              <a:gd name="connsiteX60608" fmla="*/ 7592525 w 12184637"/>
              <a:gd name="connsiteY60608" fmla="*/ 2315965 h 4608812"/>
              <a:gd name="connsiteX60609" fmla="*/ 7551296 w 12184637"/>
              <a:gd name="connsiteY60609" fmla="*/ 2277386 h 4608812"/>
              <a:gd name="connsiteX60610" fmla="*/ 7543418 w 12184637"/>
              <a:gd name="connsiteY60610" fmla="*/ 2277681 h 4608812"/>
              <a:gd name="connsiteX60611" fmla="*/ 7543713 w 12184637"/>
              <a:gd name="connsiteY60611" fmla="*/ 2285559 h 4608812"/>
              <a:gd name="connsiteX60612" fmla="*/ 7584941 w 12184637"/>
              <a:gd name="connsiteY60612" fmla="*/ 2324137 h 4608812"/>
              <a:gd name="connsiteX60613" fmla="*/ 7588770 w 12184637"/>
              <a:gd name="connsiteY60613" fmla="*/ 2325610 h 4608812"/>
              <a:gd name="connsiteX60614" fmla="*/ 7592820 w 12184637"/>
              <a:gd name="connsiteY60614" fmla="*/ 2323843 h 4608812"/>
              <a:gd name="connsiteX60615" fmla="*/ 7552473 w 12184637"/>
              <a:gd name="connsiteY60615" fmla="*/ 2284086 h 4608812"/>
              <a:gd name="connsiteX60616" fmla="*/ 7550118 w 12184637"/>
              <a:gd name="connsiteY60616" fmla="*/ 2276577 h 4608812"/>
              <a:gd name="connsiteX60617" fmla="*/ 7488569 w 12184637"/>
              <a:gd name="connsiteY60617" fmla="*/ 2244624 h 4608812"/>
              <a:gd name="connsiteX60618" fmla="*/ 7481059 w 12184637"/>
              <a:gd name="connsiteY60618" fmla="*/ 2246980 h 4608812"/>
              <a:gd name="connsiteX60619" fmla="*/ 7483415 w 12184637"/>
              <a:gd name="connsiteY60619" fmla="*/ 2254490 h 4608812"/>
              <a:gd name="connsiteX60620" fmla="*/ 7544965 w 12184637"/>
              <a:gd name="connsiteY60620" fmla="*/ 2286442 h 4608812"/>
              <a:gd name="connsiteX60621" fmla="*/ 7547541 w 12184637"/>
              <a:gd name="connsiteY60621" fmla="*/ 2287031 h 4608812"/>
              <a:gd name="connsiteX60622" fmla="*/ 7552473 w 12184637"/>
              <a:gd name="connsiteY60622" fmla="*/ 2284086 h 4608812"/>
              <a:gd name="connsiteX60623" fmla="*/ 7491367 w 12184637"/>
              <a:gd name="connsiteY60623" fmla="*/ 2251250 h 4608812"/>
              <a:gd name="connsiteX60624" fmla="*/ 7487759 w 12184637"/>
              <a:gd name="connsiteY60624" fmla="*/ 2244256 h 4608812"/>
              <a:gd name="connsiteX60625" fmla="*/ 7408909 w 12184637"/>
              <a:gd name="connsiteY60625" fmla="*/ 2219077 h 4608812"/>
              <a:gd name="connsiteX60626" fmla="*/ 7401914 w 12184637"/>
              <a:gd name="connsiteY60626" fmla="*/ 2222684 h 4608812"/>
              <a:gd name="connsiteX60627" fmla="*/ 7405522 w 12184637"/>
              <a:gd name="connsiteY60627" fmla="*/ 2229679 h 4608812"/>
              <a:gd name="connsiteX60628" fmla="*/ 7484372 w 12184637"/>
              <a:gd name="connsiteY60628" fmla="*/ 2254858 h 4608812"/>
              <a:gd name="connsiteX60629" fmla="*/ 7486139 w 12184637"/>
              <a:gd name="connsiteY60629" fmla="*/ 2255152 h 4608812"/>
              <a:gd name="connsiteX60630" fmla="*/ 7491367 w 12184637"/>
              <a:gd name="connsiteY60630" fmla="*/ 2251250 h 4608812"/>
              <a:gd name="connsiteX60631" fmla="*/ 7412663 w 12184637"/>
              <a:gd name="connsiteY60631" fmla="*/ 2225482 h 4608812"/>
              <a:gd name="connsiteX60632" fmla="*/ 7408246 w 12184637"/>
              <a:gd name="connsiteY60632" fmla="*/ 2218930 h 4608812"/>
              <a:gd name="connsiteX60633" fmla="*/ 7315260 w 12184637"/>
              <a:gd name="connsiteY60633" fmla="*/ 2200745 h 4608812"/>
              <a:gd name="connsiteX60634" fmla="*/ 7308708 w 12184637"/>
              <a:gd name="connsiteY60634" fmla="*/ 2205162 h 4608812"/>
              <a:gd name="connsiteX60635" fmla="*/ 7313125 w 12184637"/>
              <a:gd name="connsiteY60635" fmla="*/ 2211715 h 4608812"/>
              <a:gd name="connsiteX60636" fmla="*/ 7406111 w 12184637"/>
              <a:gd name="connsiteY60636" fmla="*/ 2229899 h 4608812"/>
              <a:gd name="connsiteX60637" fmla="*/ 7407215 w 12184637"/>
              <a:gd name="connsiteY60637" fmla="*/ 2229973 h 4608812"/>
              <a:gd name="connsiteX60638" fmla="*/ 7412663 w 12184637"/>
              <a:gd name="connsiteY60638" fmla="*/ 2225482 h 4608812"/>
              <a:gd name="connsiteX60639" fmla="*/ 7319751 w 12184637"/>
              <a:gd name="connsiteY60639" fmla="*/ 2206782 h 4608812"/>
              <a:gd name="connsiteX60640" fmla="*/ 7314818 w 12184637"/>
              <a:gd name="connsiteY60640" fmla="*/ 2200671 h 4608812"/>
              <a:gd name="connsiteX60641" fmla="*/ 7210788 w 12184637"/>
              <a:gd name="connsiteY60641" fmla="*/ 2189480 h 4608812"/>
              <a:gd name="connsiteX60642" fmla="*/ 7204678 w 12184637"/>
              <a:gd name="connsiteY60642" fmla="*/ 2194413 h 4608812"/>
              <a:gd name="connsiteX60643" fmla="*/ 7209611 w 12184637"/>
              <a:gd name="connsiteY60643" fmla="*/ 2200597 h 4608812"/>
              <a:gd name="connsiteX60644" fmla="*/ 7313566 w 12184637"/>
              <a:gd name="connsiteY60644" fmla="*/ 2211788 h 4608812"/>
              <a:gd name="connsiteX60645" fmla="*/ 7314229 w 12184637"/>
              <a:gd name="connsiteY60645" fmla="*/ 2211788 h 4608812"/>
              <a:gd name="connsiteX60646" fmla="*/ 7319751 w 12184637"/>
              <a:gd name="connsiteY60646" fmla="*/ 2206782 h 4608812"/>
              <a:gd name="connsiteX60647" fmla="*/ 7215795 w 12184637"/>
              <a:gd name="connsiteY60647" fmla="*/ 2195223 h 4608812"/>
              <a:gd name="connsiteX60648" fmla="*/ 7210420 w 12184637"/>
              <a:gd name="connsiteY60648" fmla="*/ 2189407 h 4608812"/>
              <a:gd name="connsiteX60649" fmla="*/ 7098734 w 12184637"/>
              <a:gd name="connsiteY60649" fmla="*/ 2185284 h 4608812"/>
              <a:gd name="connsiteX60650" fmla="*/ 7092991 w 12184637"/>
              <a:gd name="connsiteY60650" fmla="*/ 2190658 h 4608812"/>
              <a:gd name="connsiteX60651" fmla="*/ 7098366 w 12184637"/>
              <a:gd name="connsiteY60651" fmla="*/ 2196474 h 4608812"/>
              <a:gd name="connsiteX60652" fmla="*/ 7210052 w 12184637"/>
              <a:gd name="connsiteY60652" fmla="*/ 2200597 h 4608812"/>
              <a:gd name="connsiteX60653" fmla="*/ 7210273 w 12184637"/>
              <a:gd name="connsiteY60653" fmla="*/ 2200597 h 4608812"/>
              <a:gd name="connsiteX60654" fmla="*/ 7215795 w 12184637"/>
              <a:gd name="connsiteY60654" fmla="*/ 2195223 h 4608812"/>
              <a:gd name="connsiteX60655" fmla="*/ 6982336 w 12184637"/>
              <a:gd name="connsiteY60655" fmla="*/ 2199419 h 4608812"/>
              <a:gd name="connsiteX60656" fmla="*/ 7098660 w 12184637"/>
              <a:gd name="connsiteY60656" fmla="*/ 2196401 h 4608812"/>
              <a:gd name="connsiteX60657" fmla="*/ 7104108 w 12184637"/>
              <a:gd name="connsiteY60657" fmla="*/ 2190658 h 4608812"/>
              <a:gd name="connsiteX60658" fmla="*/ 7098366 w 12184637"/>
              <a:gd name="connsiteY60658" fmla="*/ 2185210 h 4608812"/>
              <a:gd name="connsiteX60659" fmla="*/ 6982041 w 12184637"/>
              <a:gd name="connsiteY60659" fmla="*/ 2188229 h 4608812"/>
              <a:gd name="connsiteX60660" fmla="*/ 6976593 w 12184637"/>
              <a:gd name="connsiteY60660" fmla="*/ 2193971 h 4608812"/>
              <a:gd name="connsiteX60661" fmla="*/ 6982188 w 12184637"/>
              <a:gd name="connsiteY60661" fmla="*/ 2199419 h 4608812"/>
              <a:gd name="connsiteX60662" fmla="*/ 6982336 w 12184637"/>
              <a:gd name="connsiteY60662" fmla="*/ 2199419 h 4608812"/>
              <a:gd name="connsiteX60663" fmla="*/ 6864907 w 12184637"/>
              <a:gd name="connsiteY60663" fmla="*/ 2209506 h 4608812"/>
              <a:gd name="connsiteX60664" fmla="*/ 6982630 w 12184637"/>
              <a:gd name="connsiteY60664" fmla="*/ 2199419 h 4608812"/>
              <a:gd name="connsiteX60665" fmla="*/ 6987710 w 12184637"/>
              <a:gd name="connsiteY60665" fmla="*/ 2193382 h 4608812"/>
              <a:gd name="connsiteX60666" fmla="*/ 6981673 w 12184637"/>
              <a:gd name="connsiteY60666" fmla="*/ 2188302 h 4608812"/>
              <a:gd name="connsiteX60667" fmla="*/ 6863950 w 12184637"/>
              <a:gd name="connsiteY60667" fmla="*/ 2198389 h 4608812"/>
              <a:gd name="connsiteX60668" fmla="*/ 6858870 w 12184637"/>
              <a:gd name="connsiteY60668" fmla="*/ 2204426 h 4608812"/>
              <a:gd name="connsiteX60669" fmla="*/ 6864465 w 12184637"/>
              <a:gd name="connsiteY60669" fmla="*/ 2209506 h 4608812"/>
              <a:gd name="connsiteX60670" fmla="*/ 6864907 w 12184637"/>
              <a:gd name="connsiteY60670" fmla="*/ 2209506 h 4608812"/>
              <a:gd name="connsiteX60671" fmla="*/ 6749318 w 12184637"/>
              <a:gd name="connsiteY60671" fmla="*/ 2226660 h 4608812"/>
              <a:gd name="connsiteX60672" fmla="*/ 6865275 w 12184637"/>
              <a:gd name="connsiteY60672" fmla="*/ 2209432 h 4608812"/>
              <a:gd name="connsiteX60673" fmla="*/ 6869987 w 12184637"/>
              <a:gd name="connsiteY60673" fmla="*/ 2203101 h 4608812"/>
              <a:gd name="connsiteX60674" fmla="*/ 6863655 w 12184637"/>
              <a:gd name="connsiteY60674" fmla="*/ 2198389 h 4608812"/>
              <a:gd name="connsiteX60675" fmla="*/ 6747699 w 12184637"/>
              <a:gd name="connsiteY60675" fmla="*/ 2215617 h 4608812"/>
              <a:gd name="connsiteX60676" fmla="*/ 6742987 w 12184637"/>
              <a:gd name="connsiteY60676" fmla="*/ 2221948 h 4608812"/>
              <a:gd name="connsiteX60677" fmla="*/ 6748508 w 12184637"/>
              <a:gd name="connsiteY60677" fmla="*/ 2226734 h 4608812"/>
              <a:gd name="connsiteX60678" fmla="*/ 6749318 w 12184637"/>
              <a:gd name="connsiteY60678" fmla="*/ 2226660 h 4608812"/>
              <a:gd name="connsiteX60679" fmla="*/ 6638810 w 12184637"/>
              <a:gd name="connsiteY60679" fmla="*/ 2250808 h 4608812"/>
              <a:gd name="connsiteX60680" fmla="*/ 6749687 w 12184637"/>
              <a:gd name="connsiteY60680" fmla="*/ 2226586 h 4608812"/>
              <a:gd name="connsiteX60681" fmla="*/ 6753957 w 12184637"/>
              <a:gd name="connsiteY60681" fmla="*/ 2219960 h 4608812"/>
              <a:gd name="connsiteX60682" fmla="*/ 6747331 w 12184637"/>
              <a:gd name="connsiteY60682" fmla="*/ 2215690 h 4608812"/>
              <a:gd name="connsiteX60683" fmla="*/ 6636454 w 12184637"/>
              <a:gd name="connsiteY60683" fmla="*/ 2239912 h 4608812"/>
              <a:gd name="connsiteX60684" fmla="*/ 6632184 w 12184637"/>
              <a:gd name="connsiteY60684" fmla="*/ 2246538 h 4608812"/>
              <a:gd name="connsiteX60685" fmla="*/ 6637632 w 12184637"/>
              <a:gd name="connsiteY60685" fmla="*/ 2250882 h 4608812"/>
              <a:gd name="connsiteX60686" fmla="*/ 6638810 w 12184637"/>
              <a:gd name="connsiteY60686" fmla="*/ 2250808 h 4608812"/>
              <a:gd name="connsiteX60687" fmla="*/ 6533602 w 12184637"/>
              <a:gd name="connsiteY60687" fmla="*/ 2282835 h 4608812"/>
              <a:gd name="connsiteX60688" fmla="*/ 6639252 w 12184637"/>
              <a:gd name="connsiteY60688" fmla="*/ 2250735 h 4608812"/>
              <a:gd name="connsiteX60689" fmla="*/ 6642933 w 12184637"/>
              <a:gd name="connsiteY60689" fmla="*/ 2243814 h 4608812"/>
              <a:gd name="connsiteX60690" fmla="*/ 6636012 w 12184637"/>
              <a:gd name="connsiteY60690" fmla="*/ 2240133 h 4608812"/>
              <a:gd name="connsiteX60691" fmla="*/ 6530437 w 12184637"/>
              <a:gd name="connsiteY60691" fmla="*/ 2272159 h 4608812"/>
              <a:gd name="connsiteX60692" fmla="*/ 6526755 w 12184637"/>
              <a:gd name="connsiteY60692" fmla="*/ 2279080 h 4608812"/>
              <a:gd name="connsiteX60693" fmla="*/ 6532130 w 12184637"/>
              <a:gd name="connsiteY60693" fmla="*/ 2283055 h 4608812"/>
              <a:gd name="connsiteX60694" fmla="*/ 6533602 w 12184637"/>
              <a:gd name="connsiteY60694" fmla="*/ 2282835 h 4608812"/>
              <a:gd name="connsiteX60695" fmla="*/ 6433769 w 12184637"/>
              <a:gd name="connsiteY60695" fmla="*/ 2323475 h 4608812"/>
              <a:gd name="connsiteX60696" fmla="*/ 6534118 w 12184637"/>
              <a:gd name="connsiteY60696" fmla="*/ 2282687 h 4608812"/>
              <a:gd name="connsiteX60697" fmla="*/ 6537210 w 12184637"/>
              <a:gd name="connsiteY60697" fmla="*/ 2275399 h 4608812"/>
              <a:gd name="connsiteX60698" fmla="*/ 6529921 w 12184637"/>
              <a:gd name="connsiteY60698" fmla="*/ 2272307 h 4608812"/>
              <a:gd name="connsiteX60699" fmla="*/ 6429573 w 12184637"/>
              <a:gd name="connsiteY60699" fmla="*/ 2313094 h 4608812"/>
              <a:gd name="connsiteX60700" fmla="*/ 6426481 w 12184637"/>
              <a:gd name="connsiteY60700" fmla="*/ 2320382 h 4608812"/>
              <a:gd name="connsiteX60701" fmla="*/ 6431708 w 12184637"/>
              <a:gd name="connsiteY60701" fmla="*/ 2323843 h 4608812"/>
              <a:gd name="connsiteX60702" fmla="*/ 6433769 w 12184637"/>
              <a:gd name="connsiteY60702" fmla="*/ 2323475 h 4608812"/>
              <a:gd name="connsiteX60703" fmla="*/ 6339311 w 12184637"/>
              <a:gd name="connsiteY60703" fmla="*/ 2373538 h 4608812"/>
              <a:gd name="connsiteX60704" fmla="*/ 6434285 w 12184637"/>
              <a:gd name="connsiteY60704" fmla="*/ 2323180 h 4608812"/>
              <a:gd name="connsiteX60705" fmla="*/ 6436567 w 12184637"/>
              <a:gd name="connsiteY60705" fmla="*/ 2315670 h 4608812"/>
              <a:gd name="connsiteX60706" fmla="*/ 6429057 w 12184637"/>
              <a:gd name="connsiteY60706" fmla="*/ 2313388 h 4608812"/>
              <a:gd name="connsiteX60707" fmla="*/ 6334084 w 12184637"/>
              <a:gd name="connsiteY60707" fmla="*/ 2363746 h 4608812"/>
              <a:gd name="connsiteX60708" fmla="*/ 6331801 w 12184637"/>
              <a:gd name="connsiteY60708" fmla="*/ 2371256 h 4608812"/>
              <a:gd name="connsiteX60709" fmla="*/ 6336734 w 12184637"/>
              <a:gd name="connsiteY60709" fmla="*/ 2374201 h 4608812"/>
              <a:gd name="connsiteX60710" fmla="*/ 6339311 w 12184637"/>
              <a:gd name="connsiteY60710" fmla="*/ 2373538 h 4608812"/>
              <a:gd name="connsiteX60711" fmla="*/ 6250227 w 12184637"/>
              <a:gd name="connsiteY60711" fmla="*/ 2433836 h 4608812"/>
              <a:gd name="connsiteX60712" fmla="*/ 6339900 w 12184637"/>
              <a:gd name="connsiteY60712" fmla="*/ 2373244 h 4608812"/>
              <a:gd name="connsiteX60713" fmla="*/ 6341372 w 12184637"/>
              <a:gd name="connsiteY60713" fmla="*/ 2365513 h 4608812"/>
              <a:gd name="connsiteX60714" fmla="*/ 6333642 w 12184637"/>
              <a:gd name="connsiteY60714" fmla="*/ 2364041 h 4608812"/>
              <a:gd name="connsiteX60715" fmla="*/ 6243969 w 12184637"/>
              <a:gd name="connsiteY60715" fmla="*/ 2424633 h 4608812"/>
              <a:gd name="connsiteX60716" fmla="*/ 6242496 w 12184637"/>
              <a:gd name="connsiteY60716" fmla="*/ 2432363 h 4608812"/>
              <a:gd name="connsiteX60717" fmla="*/ 6247135 w 12184637"/>
              <a:gd name="connsiteY60717" fmla="*/ 2434793 h 4608812"/>
              <a:gd name="connsiteX60718" fmla="*/ 6250227 w 12184637"/>
              <a:gd name="connsiteY60718" fmla="*/ 2433836 h 4608812"/>
              <a:gd name="connsiteX60719" fmla="*/ 6611716 w 12184637"/>
              <a:gd name="connsiteY60719" fmla="*/ 4060540 h 4608812"/>
              <a:gd name="connsiteX60720" fmla="*/ 6622834 w 12184637"/>
              <a:gd name="connsiteY60720" fmla="*/ 4059730 h 4608812"/>
              <a:gd name="connsiteX60721" fmla="*/ 6627987 w 12184637"/>
              <a:gd name="connsiteY60721" fmla="*/ 4053767 h 4608812"/>
              <a:gd name="connsiteX60722" fmla="*/ 6622024 w 12184637"/>
              <a:gd name="connsiteY60722" fmla="*/ 4048613 h 4608812"/>
              <a:gd name="connsiteX60723" fmla="*/ 6610907 w 12184637"/>
              <a:gd name="connsiteY60723" fmla="*/ 4049423 h 4608812"/>
              <a:gd name="connsiteX60724" fmla="*/ 6605753 w 12184637"/>
              <a:gd name="connsiteY60724" fmla="*/ 4055387 h 4608812"/>
              <a:gd name="connsiteX60725" fmla="*/ 6611348 w 12184637"/>
              <a:gd name="connsiteY60725" fmla="*/ 4060540 h 4608812"/>
              <a:gd name="connsiteX60726" fmla="*/ 6611716 w 12184637"/>
              <a:gd name="connsiteY60726" fmla="*/ 4060540 h 4608812"/>
              <a:gd name="connsiteX60727" fmla="*/ 6591323 w 12184637"/>
              <a:gd name="connsiteY60727" fmla="*/ 4075486 h 4608812"/>
              <a:gd name="connsiteX60728" fmla="*/ 6614440 w 12184637"/>
              <a:gd name="connsiteY60728" fmla="*/ 4059583 h 4608812"/>
              <a:gd name="connsiteX60729" fmla="*/ 6615913 w 12184637"/>
              <a:gd name="connsiteY60729" fmla="*/ 4051852 h 4608812"/>
              <a:gd name="connsiteX60730" fmla="*/ 6608183 w 12184637"/>
              <a:gd name="connsiteY60730" fmla="*/ 4050380 h 4608812"/>
              <a:gd name="connsiteX60731" fmla="*/ 6585065 w 12184637"/>
              <a:gd name="connsiteY60731" fmla="*/ 4066283 h 4608812"/>
              <a:gd name="connsiteX60732" fmla="*/ 6583592 w 12184637"/>
              <a:gd name="connsiteY60732" fmla="*/ 4074013 h 4608812"/>
              <a:gd name="connsiteX60733" fmla="*/ 6588231 w 12184637"/>
              <a:gd name="connsiteY60733" fmla="*/ 4076443 h 4608812"/>
              <a:gd name="connsiteX60734" fmla="*/ 6591323 w 12184637"/>
              <a:gd name="connsiteY60734" fmla="*/ 4075486 h 4608812"/>
              <a:gd name="connsiteX60735" fmla="*/ 6582267 w 12184637"/>
              <a:gd name="connsiteY60735" fmla="*/ 4079830 h 4608812"/>
              <a:gd name="connsiteX60736" fmla="*/ 6590513 w 12184637"/>
              <a:gd name="connsiteY60736" fmla="*/ 4075927 h 4608812"/>
              <a:gd name="connsiteX60737" fmla="*/ 6593164 w 12184637"/>
              <a:gd name="connsiteY60737" fmla="*/ 4068491 h 4608812"/>
              <a:gd name="connsiteX60738" fmla="*/ 6585728 w 12184637"/>
              <a:gd name="connsiteY60738" fmla="*/ 4065841 h 4608812"/>
              <a:gd name="connsiteX60739" fmla="*/ 6577482 w 12184637"/>
              <a:gd name="connsiteY60739" fmla="*/ 4069743 h 4608812"/>
              <a:gd name="connsiteX60740" fmla="*/ 6574832 w 12184637"/>
              <a:gd name="connsiteY60740" fmla="*/ 4077179 h 4608812"/>
              <a:gd name="connsiteX60741" fmla="*/ 6579911 w 12184637"/>
              <a:gd name="connsiteY60741" fmla="*/ 4080345 h 4608812"/>
              <a:gd name="connsiteX60742" fmla="*/ 6582267 w 12184637"/>
              <a:gd name="connsiteY60742" fmla="*/ 4079830 h 4608812"/>
              <a:gd name="connsiteX60743" fmla="*/ 6538756 w 12184637"/>
              <a:gd name="connsiteY60743" fmla="*/ 4100444 h 4608812"/>
              <a:gd name="connsiteX60744" fmla="*/ 6582267 w 12184637"/>
              <a:gd name="connsiteY60744" fmla="*/ 4079830 h 4608812"/>
              <a:gd name="connsiteX60745" fmla="*/ 6584918 w 12184637"/>
              <a:gd name="connsiteY60745" fmla="*/ 4072394 h 4608812"/>
              <a:gd name="connsiteX60746" fmla="*/ 6577482 w 12184637"/>
              <a:gd name="connsiteY60746" fmla="*/ 4069743 h 4608812"/>
              <a:gd name="connsiteX60747" fmla="*/ 6533970 w 12184637"/>
              <a:gd name="connsiteY60747" fmla="*/ 4090358 h 4608812"/>
              <a:gd name="connsiteX60748" fmla="*/ 6531320 w 12184637"/>
              <a:gd name="connsiteY60748" fmla="*/ 4097794 h 4608812"/>
              <a:gd name="connsiteX60749" fmla="*/ 6536400 w 12184637"/>
              <a:gd name="connsiteY60749" fmla="*/ 4100959 h 4608812"/>
              <a:gd name="connsiteX60750" fmla="*/ 6538756 w 12184637"/>
              <a:gd name="connsiteY60750" fmla="*/ 4100444 h 4608812"/>
              <a:gd name="connsiteX60751" fmla="*/ 6491416 w 12184637"/>
              <a:gd name="connsiteY60751" fmla="*/ 4122825 h 4608812"/>
              <a:gd name="connsiteX60752" fmla="*/ 6538756 w 12184637"/>
              <a:gd name="connsiteY60752" fmla="*/ 4100370 h 4608812"/>
              <a:gd name="connsiteX60753" fmla="*/ 6541406 w 12184637"/>
              <a:gd name="connsiteY60753" fmla="*/ 4092934 h 4608812"/>
              <a:gd name="connsiteX60754" fmla="*/ 6533970 w 12184637"/>
              <a:gd name="connsiteY60754" fmla="*/ 4090284 h 4608812"/>
              <a:gd name="connsiteX60755" fmla="*/ 6486631 w 12184637"/>
              <a:gd name="connsiteY60755" fmla="*/ 4112739 h 4608812"/>
              <a:gd name="connsiteX60756" fmla="*/ 6483980 w 12184637"/>
              <a:gd name="connsiteY60756" fmla="*/ 4120175 h 4608812"/>
              <a:gd name="connsiteX60757" fmla="*/ 6489060 w 12184637"/>
              <a:gd name="connsiteY60757" fmla="*/ 4123341 h 4608812"/>
              <a:gd name="connsiteX60758" fmla="*/ 6491416 w 12184637"/>
              <a:gd name="connsiteY60758" fmla="*/ 4122825 h 4608812"/>
              <a:gd name="connsiteX60759" fmla="*/ 6466164 w 12184637"/>
              <a:gd name="connsiteY60759" fmla="*/ 4134752 h 4608812"/>
              <a:gd name="connsiteX60760" fmla="*/ 6491343 w 12184637"/>
              <a:gd name="connsiteY60760" fmla="*/ 4122825 h 4608812"/>
              <a:gd name="connsiteX60761" fmla="*/ 6493993 w 12184637"/>
              <a:gd name="connsiteY60761" fmla="*/ 4115389 h 4608812"/>
              <a:gd name="connsiteX60762" fmla="*/ 6486557 w 12184637"/>
              <a:gd name="connsiteY60762" fmla="*/ 4112739 h 4608812"/>
              <a:gd name="connsiteX60763" fmla="*/ 6461378 w 12184637"/>
              <a:gd name="connsiteY60763" fmla="*/ 4124666 h 4608812"/>
              <a:gd name="connsiteX60764" fmla="*/ 6458728 w 12184637"/>
              <a:gd name="connsiteY60764" fmla="*/ 4132102 h 4608812"/>
              <a:gd name="connsiteX60765" fmla="*/ 6463808 w 12184637"/>
              <a:gd name="connsiteY60765" fmla="*/ 4135268 h 4608812"/>
              <a:gd name="connsiteX60766" fmla="*/ 6466164 w 12184637"/>
              <a:gd name="connsiteY60766" fmla="*/ 4134752 h 4608812"/>
              <a:gd name="connsiteX60767" fmla="*/ 6437819 w 12184637"/>
              <a:gd name="connsiteY60767" fmla="*/ 4148593 h 4608812"/>
              <a:gd name="connsiteX60768" fmla="*/ 6466237 w 12184637"/>
              <a:gd name="connsiteY60768" fmla="*/ 4134752 h 4608812"/>
              <a:gd name="connsiteX60769" fmla="*/ 6468814 w 12184637"/>
              <a:gd name="connsiteY60769" fmla="*/ 4127316 h 4608812"/>
              <a:gd name="connsiteX60770" fmla="*/ 6461378 w 12184637"/>
              <a:gd name="connsiteY60770" fmla="*/ 4124740 h 4608812"/>
              <a:gd name="connsiteX60771" fmla="*/ 6432960 w 12184637"/>
              <a:gd name="connsiteY60771" fmla="*/ 4138581 h 4608812"/>
              <a:gd name="connsiteX60772" fmla="*/ 6430383 w 12184637"/>
              <a:gd name="connsiteY60772" fmla="*/ 4146017 h 4608812"/>
              <a:gd name="connsiteX60773" fmla="*/ 6435463 w 12184637"/>
              <a:gd name="connsiteY60773" fmla="*/ 4149183 h 4608812"/>
              <a:gd name="connsiteX60774" fmla="*/ 6437819 w 12184637"/>
              <a:gd name="connsiteY60774" fmla="*/ 4148593 h 4608812"/>
              <a:gd name="connsiteX60775" fmla="*/ 6404835 w 12184637"/>
              <a:gd name="connsiteY60775" fmla="*/ 4164570 h 4608812"/>
              <a:gd name="connsiteX60776" fmla="*/ 6437745 w 12184637"/>
              <a:gd name="connsiteY60776" fmla="*/ 4148593 h 4608812"/>
              <a:gd name="connsiteX60777" fmla="*/ 6440322 w 12184637"/>
              <a:gd name="connsiteY60777" fmla="*/ 4141157 h 4608812"/>
              <a:gd name="connsiteX60778" fmla="*/ 6432886 w 12184637"/>
              <a:gd name="connsiteY60778" fmla="*/ 4138581 h 4608812"/>
              <a:gd name="connsiteX60779" fmla="*/ 6399977 w 12184637"/>
              <a:gd name="connsiteY60779" fmla="*/ 4154557 h 4608812"/>
              <a:gd name="connsiteX60780" fmla="*/ 6397399 w 12184637"/>
              <a:gd name="connsiteY60780" fmla="*/ 4161993 h 4608812"/>
              <a:gd name="connsiteX60781" fmla="*/ 6402479 w 12184637"/>
              <a:gd name="connsiteY60781" fmla="*/ 4165159 h 4608812"/>
              <a:gd name="connsiteX60782" fmla="*/ 6404835 w 12184637"/>
              <a:gd name="connsiteY60782" fmla="*/ 4164570 h 4608812"/>
              <a:gd name="connsiteX60783" fmla="*/ 6372515 w 12184637"/>
              <a:gd name="connsiteY60783" fmla="*/ 4173036 h 4608812"/>
              <a:gd name="connsiteX60784" fmla="*/ 6403805 w 12184637"/>
              <a:gd name="connsiteY60784" fmla="*/ 4165011 h 4608812"/>
              <a:gd name="connsiteX60785" fmla="*/ 6407781 w 12184637"/>
              <a:gd name="connsiteY60785" fmla="*/ 4158238 h 4608812"/>
              <a:gd name="connsiteX60786" fmla="*/ 6401007 w 12184637"/>
              <a:gd name="connsiteY60786" fmla="*/ 4154263 h 4608812"/>
              <a:gd name="connsiteX60787" fmla="*/ 6369717 w 12184637"/>
              <a:gd name="connsiteY60787" fmla="*/ 4162287 h 4608812"/>
              <a:gd name="connsiteX60788" fmla="*/ 6365742 w 12184637"/>
              <a:gd name="connsiteY60788" fmla="*/ 4169061 h 4608812"/>
              <a:gd name="connsiteX60789" fmla="*/ 6371190 w 12184637"/>
              <a:gd name="connsiteY60789" fmla="*/ 4173258 h 4608812"/>
              <a:gd name="connsiteX60790" fmla="*/ 6372515 w 12184637"/>
              <a:gd name="connsiteY60790" fmla="*/ 4173036 h 4608812"/>
              <a:gd name="connsiteX60791" fmla="*/ 10346694 w 12184637"/>
              <a:gd name="connsiteY60791" fmla="*/ 763841 h 4608812"/>
              <a:gd name="connsiteX60792" fmla="*/ 10350008 w 12184637"/>
              <a:gd name="connsiteY60792" fmla="*/ 756699 h 4608812"/>
              <a:gd name="connsiteX60793" fmla="*/ 10347284 w 12184637"/>
              <a:gd name="connsiteY60793" fmla="*/ 749263 h 4608812"/>
              <a:gd name="connsiteX60794" fmla="*/ 10340142 w 12184637"/>
              <a:gd name="connsiteY60794" fmla="*/ 745950 h 4608812"/>
              <a:gd name="connsiteX60795" fmla="*/ 10336829 w 12184637"/>
              <a:gd name="connsiteY60795" fmla="*/ 753092 h 4608812"/>
              <a:gd name="connsiteX60796" fmla="*/ 10339553 w 12184637"/>
              <a:gd name="connsiteY60796" fmla="*/ 760528 h 4608812"/>
              <a:gd name="connsiteX60797" fmla="*/ 10344854 w 12184637"/>
              <a:gd name="connsiteY60797" fmla="*/ 764209 h 4608812"/>
              <a:gd name="connsiteX60798" fmla="*/ 10346694 w 12184637"/>
              <a:gd name="connsiteY60798" fmla="*/ 763841 h 4608812"/>
              <a:gd name="connsiteX60799" fmla="*/ 10354646 w 12184637"/>
              <a:gd name="connsiteY60799" fmla="*/ 785707 h 4608812"/>
              <a:gd name="connsiteX60800" fmla="*/ 10357959 w 12184637"/>
              <a:gd name="connsiteY60800" fmla="*/ 778565 h 4608812"/>
              <a:gd name="connsiteX60801" fmla="*/ 10350008 w 12184637"/>
              <a:gd name="connsiteY60801" fmla="*/ 756626 h 4608812"/>
              <a:gd name="connsiteX60802" fmla="*/ 10342866 w 12184637"/>
              <a:gd name="connsiteY60802" fmla="*/ 753313 h 4608812"/>
              <a:gd name="connsiteX60803" fmla="*/ 10339553 w 12184637"/>
              <a:gd name="connsiteY60803" fmla="*/ 760454 h 4608812"/>
              <a:gd name="connsiteX60804" fmla="*/ 10347504 w 12184637"/>
              <a:gd name="connsiteY60804" fmla="*/ 782394 h 4608812"/>
              <a:gd name="connsiteX60805" fmla="*/ 10352805 w 12184637"/>
              <a:gd name="connsiteY60805" fmla="*/ 786075 h 4608812"/>
              <a:gd name="connsiteX60806" fmla="*/ 10354646 w 12184637"/>
              <a:gd name="connsiteY60806" fmla="*/ 785707 h 4608812"/>
              <a:gd name="connsiteX60807" fmla="*/ 10367309 w 12184637"/>
              <a:gd name="connsiteY60807" fmla="*/ 822003 h 4608812"/>
              <a:gd name="connsiteX60808" fmla="*/ 10370695 w 12184637"/>
              <a:gd name="connsiteY60808" fmla="*/ 814935 h 4608812"/>
              <a:gd name="connsiteX60809" fmla="*/ 10357959 w 12184637"/>
              <a:gd name="connsiteY60809" fmla="*/ 778713 h 4608812"/>
              <a:gd name="connsiteX60810" fmla="*/ 10350891 w 12184637"/>
              <a:gd name="connsiteY60810" fmla="*/ 775326 h 4608812"/>
              <a:gd name="connsiteX60811" fmla="*/ 10347504 w 12184637"/>
              <a:gd name="connsiteY60811" fmla="*/ 782394 h 4608812"/>
              <a:gd name="connsiteX60812" fmla="*/ 10360241 w 12184637"/>
              <a:gd name="connsiteY60812" fmla="*/ 818616 h 4608812"/>
              <a:gd name="connsiteX60813" fmla="*/ 10365542 w 12184637"/>
              <a:gd name="connsiteY60813" fmla="*/ 822371 h 4608812"/>
              <a:gd name="connsiteX60814" fmla="*/ 10367309 w 12184637"/>
              <a:gd name="connsiteY60814" fmla="*/ 822003 h 4608812"/>
              <a:gd name="connsiteX60815" fmla="*/ 10383653 w 12184637"/>
              <a:gd name="connsiteY60815" fmla="*/ 868680 h 4608812"/>
              <a:gd name="connsiteX60816" fmla="*/ 10387040 w 12184637"/>
              <a:gd name="connsiteY60816" fmla="*/ 861612 h 4608812"/>
              <a:gd name="connsiteX60817" fmla="*/ 10370695 w 12184637"/>
              <a:gd name="connsiteY60817" fmla="*/ 814935 h 4608812"/>
              <a:gd name="connsiteX60818" fmla="*/ 10363628 w 12184637"/>
              <a:gd name="connsiteY60818" fmla="*/ 811549 h 4608812"/>
              <a:gd name="connsiteX60819" fmla="*/ 10360241 w 12184637"/>
              <a:gd name="connsiteY60819" fmla="*/ 818616 h 4608812"/>
              <a:gd name="connsiteX60820" fmla="*/ 10376586 w 12184637"/>
              <a:gd name="connsiteY60820" fmla="*/ 865293 h 4608812"/>
              <a:gd name="connsiteX60821" fmla="*/ 10381886 w 12184637"/>
              <a:gd name="connsiteY60821" fmla="*/ 869048 h 4608812"/>
              <a:gd name="connsiteX60822" fmla="*/ 10383653 w 12184637"/>
              <a:gd name="connsiteY60822" fmla="*/ 868680 h 4608812"/>
              <a:gd name="connsiteX60823" fmla="*/ 10402501 w 12184637"/>
              <a:gd name="connsiteY60823" fmla="*/ 921910 h 4608812"/>
              <a:gd name="connsiteX60824" fmla="*/ 10405888 w 12184637"/>
              <a:gd name="connsiteY60824" fmla="*/ 914768 h 4608812"/>
              <a:gd name="connsiteX60825" fmla="*/ 10387113 w 12184637"/>
              <a:gd name="connsiteY60825" fmla="*/ 861465 h 4608812"/>
              <a:gd name="connsiteX60826" fmla="*/ 10379972 w 12184637"/>
              <a:gd name="connsiteY60826" fmla="*/ 858078 h 4608812"/>
              <a:gd name="connsiteX60827" fmla="*/ 10376586 w 12184637"/>
              <a:gd name="connsiteY60827" fmla="*/ 865220 h 4608812"/>
              <a:gd name="connsiteX60828" fmla="*/ 10395359 w 12184637"/>
              <a:gd name="connsiteY60828" fmla="*/ 918523 h 4608812"/>
              <a:gd name="connsiteX60829" fmla="*/ 10400661 w 12184637"/>
              <a:gd name="connsiteY60829" fmla="*/ 922204 h 4608812"/>
              <a:gd name="connsiteX60830" fmla="*/ 10402501 w 12184637"/>
              <a:gd name="connsiteY60830" fmla="*/ 921910 h 4608812"/>
              <a:gd name="connsiteX60831" fmla="*/ 10422894 w 12184637"/>
              <a:gd name="connsiteY60831" fmla="*/ 978379 h 4608812"/>
              <a:gd name="connsiteX60832" fmla="*/ 10426281 w 12184637"/>
              <a:gd name="connsiteY60832" fmla="*/ 971237 h 4608812"/>
              <a:gd name="connsiteX60833" fmla="*/ 10405888 w 12184637"/>
              <a:gd name="connsiteY60833" fmla="*/ 914768 h 4608812"/>
              <a:gd name="connsiteX60834" fmla="*/ 10398746 w 12184637"/>
              <a:gd name="connsiteY60834" fmla="*/ 911382 h 4608812"/>
              <a:gd name="connsiteX60835" fmla="*/ 10395359 w 12184637"/>
              <a:gd name="connsiteY60835" fmla="*/ 918523 h 4608812"/>
              <a:gd name="connsiteX60836" fmla="*/ 10415753 w 12184637"/>
              <a:gd name="connsiteY60836" fmla="*/ 974992 h 4608812"/>
              <a:gd name="connsiteX60837" fmla="*/ 10421053 w 12184637"/>
              <a:gd name="connsiteY60837" fmla="*/ 978673 h 4608812"/>
              <a:gd name="connsiteX60838" fmla="*/ 10422894 w 12184637"/>
              <a:gd name="connsiteY60838" fmla="*/ 978379 h 4608812"/>
              <a:gd name="connsiteX60839" fmla="*/ 10444024 w 12184637"/>
              <a:gd name="connsiteY60839" fmla="*/ 1034553 h 4608812"/>
              <a:gd name="connsiteX60840" fmla="*/ 10447264 w 12184637"/>
              <a:gd name="connsiteY60840" fmla="*/ 1027412 h 4608812"/>
              <a:gd name="connsiteX60841" fmla="*/ 10426208 w 12184637"/>
              <a:gd name="connsiteY60841" fmla="*/ 971164 h 4608812"/>
              <a:gd name="connsiteX60842" fmla="*/ 10419066 w 12184637"/>
              <a:gd name="connsiteY60842" fmla="*/ 967924 h 4608812"/>
              <a:gd name="connsiteX60843" fmla="*/ 10415826 w 12184637"/>
              <a:gd name="connsiteY60843" fmla="*/ 975066 h 4608812"/>
              <a:gd name="connsiteX60844" fmla="*/ 10436883 w 12184637"/>
              <a:gd name="connsiteY60844" fmla="*/ 1031314 h 4608812"/>
              <a:gd name="connsiteX60845" fmla="*/ 10442110 w 12184637"/>
              <a:gd name="connsiteY60845" fmla="*/ 1034921 h 4608812"/>
              <a:gd name="connsiteX60846" fmla="*/ 10444024 w 12184637"/>
              <a:gd name="connsiteY60846" fmla="*/ 1034553 h 4608812"/>
              <a:gd name="connsiteX60847" fmla="*/ 10465081 w 12184637"/>
              <a:gd name="connsiteY60847" fmla="*/ 1087120 h 4608812"/>
              <a:gd name="connsiteX60848" fmla="*/ 10468172 w 12184637"/>
              <a:gd name="connsiteY60848" fmla="*/ 1079905 h 4608812"/>
              <a:gd name="connsiteX60849" fmla="*/ 10447264 w 12184637"/>
              <a:gd name="connsiteY60849" fmla="*/ 1027338 h 4608812"/>
              <a:gd name="connsiteX60850" fmla="*/ 10440049 w 12184637"/>
              <a:gd name="connsiteY60850" fmla="*/ 1024246 h 4608812"/>
              <a:gd name="connsiteX60851" fmla="*/ 10436956 w 12184637"/>
              <a:gd name="connsiteY60851" fmla="*/ 1031461 h 4608812"/>
              <a:gd name="connsiteX60852" fmla="*/ 10457865 w 12184637"/>
              <a:gd name="connsiteY60852" fmla="*/ 1084028 h 4608812"/>
              <a:gd name="connsiteX60853" fmla="*/ 10463093 w 12184637"/>
              <a:gd name="connsiteY60853" fmla="*/ 1087562 h 4608812"/>
              <a:gd name="connsiteX60854" fmla="*/ 10465081 w 12184637"/>
              <a:gd name="connsiteY60854" fmla="*/ 1087120 h 4608812"/>
              <a:gd name="connsiteX60855" fmla="*/ 10485032 w 12184637"/>
              <a:gd name="connsiteY60855" fmla="*/ 1132472 h 4608812"/>
              <a:gd name="connsiteX60856" fmla="*/ 10487904 w 12184637"/>
              <a:gd name="connsiteY60856" fmla="*/ 1125110 h 4608812"/>
              <a:gd name="connsiteX60857" fmla="*/ 10468099 w 12184637"/>
              <a:gd name="connsiteY60857" fmla="*/ 1079611 h 4608812"/>
              <a:gd name="connsiteX60858" fmla="*/ 10460736 w 12184637"/>
              <a:gd name="connsiteY60858" fmla="*/ 1076739 h 4608812"/>
              <a:gd name="connsiteX60859" fmla="*/ 10457865 w 12184637"/>
              <a:gd name="connsiteY60859" fmla="*/ 1084102 h 4608812"/>
              <a:gd name="connsiteX60860" fmla="*/ 10477670 w 12184637"/>
              <a:gd name="connsiteY60860" fmla="*/ 1129601 h 4608812"/>
              <a:gd name="connsiteX60861" fmla="*/ 10482823 w 12184637"/>
              <a:gd name="connsiteY60861" fmla="*/ 1132914 h 4608812"/>
              <a:gd name="connsiteX60862" fmla="*/ 10485032 w 12184637"/>
              <a:gd name="connsiteY60862" fmla="*/ 1132472 h 4608812"/>
              <a:gd name="connsiteX60863" fmla="*/ 10506236 w 12184637"/>
              <a:gd name="connsiteY60863" fmla="*/ 1172744 h 4608812"/>
              <a:gd name="connsiteX60864" fmla="*/ 10508665 w 12184637"/>
              <a:gd name="connsiteY60864" fmla="*/ 1165234 h 4608812"/>
              <a:gd name="connsiteX60865" fmla="*/ 10487830 w 12184637"/>
              <a:gd name="connsiteY60865" fmla="*/ 1124815 h 4608812"/>
              <a:gd name="connsiteX60866" fmla="*/ 10480320 w 12184637"/>
              <a:gd name="connsiteY60866" fmla="*/ 1122386 h 4608812"/>
              <a:gd name="connsiteX60867" fmla="*/ 10477891 w 12184637"/>
              <a:gd name="connsiteY60867" fmla="*/ 1129895 h 4608812"/>
              <a:gd name="connsiteX60868" fmla="*/ 10498726 w 12184637"/>
              <a:gd name="connsiteY60868" fmla="*/ 1170314 h 4608812"/>
              <a:gd name="connsiteX60869" fmla="*/ 10503733 w 12184637"/>
              <a:gd name="connsiteY60869" fmla="*/ 1173333 h 4608812"/>
              <a:gd name="connsiteX60870" fmla="*/ 10506236 w 12184637"/>
              <a:gd name="connsiteY60870" fmla="*/ 1172744 h 4608812"/>
              <a:gd name="connsiteX60871" fmla="*/ 10530752 w 12184637"/>
              <a:gd name="connsiteY60871" fmla="*/ 1209997 h 4608812"/>
              <a:gd name="connsiteX60872" fmla="*/ 10532445 w 12184637"/>
              <a:gd name="connsiteY60872" fmla="*/ 1202267 h 4608812"/>
              <a:gd name="connsiteX60873" fmla="*/ 10508444 w 12184637"/>
              <a:gd name="connsiteY60873" fmla="*/ 1164719 h 4608812"/>
              <a:gd name="connsiteX60874" fmla="*/ 10500714 w 12184637"/>
              <a:gd name="connsiteY60874" fmla="*/ 1163026 h 4608812"/>
              <a:gd name="connsiteX60875" fmla="*/ 10499021 w 12184637"/>
              <a:gd name="connsiteY60875" fmla="*/ 1170756 h 4608812"/>
              <a:gd name="connsiteX60876" fmla="*/ 10523022 w 12184637"/>
              <a:gd name="connsiteY60876" fmla="*/ 1208304 h 4608812"/>
              <a:gd name="connsiteX60877" fmla="*/ 10527733 w 12184637"/>
              <a:gd name="connsiteY60877" fmla="*/ 1210881 h 4608812"/>
              <a:gd name="connsiteX60878" fmla="*/ 10530752 w 12184637"/>
              <a:gd name="connsiteY60878" fmla="*/ 1209997 h 4608812"/>
              <a:gd name="connsiteX60879" fmla="*/ 10553355 w 12184637"/>
              <a:gd name="connsiteY60879" fmla="*/ 1239667 h 4608812"/>
              <a:gd name="connsiteX60880" fmla="*/ 10554459 w 12184637"/>
              <a:gd name="connsiteY60880" fmla="*/ 1231863 h 4608812"/>
              <a:gd name="connsiteX60881" fmla="*/ 10532151 w 12184637"/>
              <a:gd name="connsiteY60881" fmla="*/ 1201972 h 4608812"/>
              <a:gd name="connsiteX60882" fmla="*/ 10524347 w 12184637"/>
              <a:gd name="connsiteY60882" fmla="*/ 1200868 h 4608812"/>
              <a:gd name="connsiteX60883" fmla="*/ 10523242 w 12184637"/>
              <a:gd name="connsiteY60883" fmla="*/ 1208672 h 4608812"/>
              <a:gd name="connsiteX60884" fmla="*/ 10545550 w 12184637"/>
              <a:gd name="connsiteY60884" fmla="*/ 1238563 h 4608812"/>
              <a:gd name="connsiteX60885" fmla="*/ 10550041 w 12184637"/>
              <a:gd name="connsiteY60885" fmla="*/ 1240772 h 4608812"/>
              <a:gd name="connsiteX60886" fmla="*/ 10553355 w 12184637"/>
              <a:gd name="connsiteY60886" fmla="*/ 1239667 h 4608812"/>
              <a:gd name="connsiteX60887" fmla="*/ 5417917 w 12184637"/>
              <a:gd name="connsiteY60887" fmla="*/ 2681651 h 4608812"/>
              <a:gd name="connsiteX60888" fmla="*/ 5415340 w 12184637"/>
              <a:gd name="connsiteY60888" fmla="*/ 2674216 h 4608812"/>
              <a:gd name="connsiteX60889" fmla="*/ 5408272 w 12184637"/>
              <a:gd name="connsiteY60889" fmla="*/ 2670829 h 4608812"/>
              <a:gd name="connsiteX60890" fmla="*/ 5400836 w 12184637"/>
              <a:gd name="connsiteY60890" fmla="*/ 2673406 h 4608812"/>
              <a:gd name="connsiteX60891" fmla="*/ 5403413 w 12184637"/>
              <a:gd name="connsiteY60891" fmla="*/ 2680842 h 4608812"/>
              <a:gd name="connsiteX60892" fmla="*/ 5410481 w 12184637"/>
              <a:gd name="connsiteY60892" fmla="*/ 2684228 h 4608812"/>
              <a:gd name="connsiteX60893" fmla="*/ 5412910 w 12184637"/>
              <a:gd name="connsiteY60893" fmla="*/ 2684817 h 4608812"/>
              <a:gd name="connsiteX60894" fmla="*/ 5417917 w 12184637"/>
              <a:gd name="connsiteY60894" fmla="*/ 2681651 h 4608812"/>
              <a:gd name="connsiteX60895" fmla="*/ 5243503 w 12184637"/>
              <a:gd name="connsiteY60895" fmla="*/ 2683934 h 4608812"/>
              <a:gd name="connsiteX60896" fmla="*/ 5405916 w 12184637"/>
              <a:gd name="connsiteY60896" fmla="*/ 2681357 h 4608812"/>
              <a:gd name="connsiteX60897" fmla="*/ 5411438 w 12184637"/>
              <a:gd name="connsiteY60897" fmla="*/ 2675688 h 4608812"/>
              <a:gd name="connsiteX60898" fmla="*/ 5405769 w 12184637"/>
              <a:gd name="connsiteY60898" fmla="*/ 2670166 h 4608812"/>
              <a:gd name="connsiteX60899" fmla="*/ 5243356 w 12184637"/>
              <a:gd name="connsiteY60899" fmla="*/ 2672743 h 4608812"/>
              <a:gd name="connsiteX60900" fmla="*/ 5237834 w 12184637"/>
              <a:gd name="connsiteY60900" fmla="*/ 2678412 h 4608812"/>
              <a:gd name="connsiteX60901" fmla="*/ 5243503 w 12184637"/>
              <a:gd name="connsiteY60901" fmla="*/ 2683934 h 4608812"/>
              <a:gd name="connsiteX60902" fmla="*/ 5243503 w 12184637"/>
              <a:gd name="connsiteY60902" fmla="*/ 2683934 h 4608812"/>
              <a:gd name="connsiteX60903" fmla="*/ 5084256 w 12184637"/>
              <a:gd name="connsiteY60903" fmla="*/ 2716622 h 4608812"/>
              <a:gd name="connsiteX60904" fmla="*/ 5244534 w 12184637"/>
              <a:gd name="connsiteY60904" fmla="*/ 2683786 h 4608812"/>
              <a:gd name="connsiteX60905" fmla="*/ 5248878 w 12184637"/>
              <a:gd name="connsiteY60905" fmla="*/ 2677234 h 4608812"/>
              <a:gd name="connsiteX60906" fmla="*/ 5242325 w 12184637"/>
              <a:gd name="connsiteY60906" fmla="*/ 2672890 h 4608812"/>
              <a:gd name="connsiteX60907" fmla="*/ 5082048 w 12184637"/>
              <a:gd name="connsiteY60907" fmla="*/ 2705726 h 4608812"/>
              <a:gd name="connsiteX60908" fmla="*/ 5077704 w 12184637"/>
              <a:gd name="connsiteY60908" fmla="*/ 2712279 h 4608812"/>
              <a:gd name="connsiteX60909" fmla="*/ 5083226 w 12184637"/>
              <a:gd name="connsiteY60909" fmla="*/ 2716770 h 4608812"/>
              <a:gd name="connsiteX60910" fmla="*/ 5084256 w 12184637"/>
              <a:gd name="connsiteY60910" fmla="*/ 2716622 h 4608812"/>
              <a:gd name="connsiteX60911" fmla="*/ 4934801 w 12184637"/>
              <a:gd name="connsiteY60911" fmla="*/ 2777509 h 4608812"/>
              <a:gd name="connsiteX60912" fmla="*/ 5085214 w 12184637"/>
              <a:gd name="connsiteY60912" fmla="*/ 2716401 h 4608812"/>
              <a:gd name="connsiteX60913" fmla="*/ 5088306 w 12184637"/>
              <a:gd name="connsiteY60913" fmla="*/ 2709113 h 4608812"/>
              <a:gd name="connsiteX60914" fmla="*/ 5081017 w 12184637"/>
              <a:gd name="connsiteY60914" fmla="*/ 2706021 h 4608812"/>
              <a:gd name="connsiteX60915" fmla="*/ 4930605 w 12184637"/>
              <a:gd name="connsiteY60915" fmla="*/ 2767128 h 4608812"/>
              <a:gd name="connsiteX60916" fmla="*/ 4927513 w 12184637"/>
              <a:gd name="connsiteY60916" fmla="*/ 2774417 h 4608812"/>
              <a:gd name="connsiteX60917" fmla="*/ 4932740 w 12184637"/>
              <a:gd name="connsiteY60917" fmla="*/ 2777877 h 4608812"/>
              <a:gd name="connsiteX60918" fmla="*/ 4934801 w 12184637"/>
              <a:gd name="connsiteY60918" fmla="*/ 2777509 h 4608812"/>
              <a:gd name="connsiteX60919" fmla="*/ 4937820 w 12184637"/>
              <a:gd name="connsiteY60919" fmla="*/ 2774490 h 4608812"/>
              <a:gd name="connsiteX60920" fmla="*/ 4934875 w 12184637"/>
              <a:gd name="connsiteY60920" fmla="*/ 2767201 h 4608812"/>
              <a:gd name="connsiteX60921" fmla="*/ 4893720 w 12184637"/>
              <a:gd name="connsiteY60921" fmla="*/ 2749900 h 4608812"/>
              <a:gd name="connsiteX60922" fmla="*/ 4886431 w 12184637"/>
              <a:gd name="connsiteY60922" fmla="*/ 2752845 h 4608812"/>
              <a:gd name="connsiteX60923" fmla="*/ 4889376 w 12184637"/>
              <a:gd name="connsiteY60923" fmla="*/ 2760134 h 4608812"/>
              <a:gd name="connsiteX60924" fmla="*/ 4930531 w 12184637"/>
              <a:gd name="connsiteY60924" fmla="*/ 2777435 h 4608812"/>
              <a:gd name="connsiteX60925" fmla="*/ 4932740 w 12184637"/>
              <a:gd name="connsiteY60925" fmla="*/ 2777877 h 4608812"/>
              <a:gd name="connsiteX60926" fmla="*/ 4937820 w 12184637"/>
              <a:gd name="connsiteY60926" fmla="*/ 2774490 h 4608812"/>
              <a:gd name="connsiteX60927" fmla="*/ 4896591 w 12184637"/>
              <a:gd name="connsiteY60927" fmla="*/ 2757262 h 4608812"/>
              <a:gd name="connsiteX60928" fmla="*/ 4893793 w 12184637"/>
              <a:gd name="connsiteY60928" fmla="*/ 2749900 h 4608812"/>
              <a:gd name="connsiteX60929" fmla="*/ 4845643 w 12184637"/>
              <a:gd name="connsiteY60929" fmla="*/ 2728402 h 4608812"/>
              <a:gd name="connsiteX60930" fmla="*/ 4838281 w 12184637"/>
              <a:gd name="connsiteY60930" fmla="*/ 2731200 h 4608812"/>
              <a:gd name="connsiteX60931" fmla="*/ 4841079 w 12184637"/>
              <a:gd name="connsiteY60931" fmla="*/ 2738562 h 4608812"/>
              <a:gd name="connsiteX60932" fmla="*/ 4889229 w 12184637"/>
              <a:gd name="connsiteY60932" fmla="*/ 2760060 h 4608812"/>
              <a:gd name="connsiteX60933" fmla="*/ 4891511 w 12184637"/>
              <a:gd name="connsiteY60933" fmla="*/ 2760575 h 4608812"/>
              <a:gd name="connsiteX60934" fmla="*/ 4896591 w 12184637"/>
              <a:gd name="connsiteY60934" fmla="*/ 2757262 h 4608812"/>
              <a:gd name="connsiteX60935" fmla="*/ 4708557 w 12184637"/>
              <a:gd name="connsiteY60935" fmla="*/ 2823965 h 4608812"/>
              <a:gd name="connsiteX60936" fmla="*/ 4846306 w 12184637"/>
              <a:gd name="connsiteY60936" fmla="*/ 2738268 h 4608812"/>
              <a:gd name="connsiteX60937" fmla="*/ 4848073 w 12184637"/>
              <a:gd name="connsiteY60937" fmla="*/ 2730611 h 4608812"/>
              <a:gd name="connsiteX60938" fmla="*/ 4840416 w 12184637"/>
              <a:gd name="connsiteY60938" fmla="*/ 2728844 h 4608812"/>
              <a:gd name="connsiteX60939" fmla="*/ 4702667 w 12184637"/>
              <a:gd name="connsiteY60939" fmla="*/ 2814541 h 4608812"/>
              <a:gd name="connsiteX60940" fmla="*/ 4700900 w 12184637"/>
              <a:gd name="connsiteY60940" fmla="*/ 2822198 h 4608812"/>
              <a:gd name="connsiteX60941" fmla="*/ 4705686 w 12184637"/>
              <a:gd name="connsiteY60941" fmla="*/ 2824849 h 4608812"/>
              <a:gd name="connsiteX60942" fmla="*/ 4708557 w 12184637"/>
              <a:gd name="connsiteY60942" fmla="*/ 2823965 h 4608812"/>
              <a:gd name="connsiteX60943" fmla="*/ 4598638 w 12184637"/>
              <a:gd name="connsiteY60943" fmla="*/ 2930792 h 4608812"/>
              <a:gd name="connsiteX60944" fmla="*/ 4709514 w 12184637"/>
              <a:gd name="connsiteY60944" fmla="*/ 2823229 h 4608812"/>
              <a:gd name="connsiteX60945" fmla="*/ 4709662 w 12184637"/>
              <a:gd name="connsiteY60945" fmla="*/ 2815351 h 4608812"/>
              <a:gd name="connsiteX60946" fmla="*/ 4701784 w 12184637"/>
              <a:gd name="connsiteY60946" fmla="*/ 2815204 h 4608812"/>
              <a:gd name="connsiteX60947" fmla="*/ 4590907 w 12184637"/>
              <a:gd name="connsiteY60947" fmla="*/ 2922767 h 4608812"/>
              <a:gd name="connsiteX60948" fmla="*/ 4590760 w 12184637"/>
              <a:gd name="connsiteY60948" fmla="*/ 2930645 h 4608812"/>
              <a:gd name="connsiteX60949" fmla="*/ 4594810 w 12184637"/>
              <a:gd name="connsiteY60949" fmla="*/ 2932338 h 4608812"/>
              <a:gd name="connsiteX60950" fmla="*/ 4598638 w 12184637"/>
              <a:gd name="connsiteY60950" fmla="*/ 2930792 h 4608812"/>
              <a:gd name="connsiteX60951" fmla="*/ 4516695 w 12184637"/>
              <a:gd name="connsiteY60951" fmla="*/ 3056541 h 4608812"/>
              <a:gd name="connsiteX60952" fmla="*/ 4599447 w 12184637"/>
              <a:gd name="connsiteY60952" fmla="*/ 2929835 h 4608812"/>
              <a:gd name="connsiteX60953" fmla="*/ 4597828 w 12184637"/>
              <a:gd name="connsiteY60953" fmla="*/ 2922105 h 4608812"/>
              <a:gd name="connsiteX60954" fmla="*/ 4590098 w 12184637"/>
              <a:gd name="connsiteY60954" fmla="*/ 2923724 h 4608812"/>
              <a:gd name="connsiteX60955" fmla="*/ 4507345 w 12184637"/>
              <a:gd name="connsiteY60955" fmla="*/ 3050430 h 4608812"/>
              <a:gd name="connsiteX60956" fmla="*/ 4508965 w 12184637"/>
              <a:gd name="connsiteY60956" fmla="*/ 3058160 h 4608812"/>
              <a:gd name="connsiteX60957" fmla="*/ 4512057 w 12184637"/>
              <a:gd name="connsiteY60957" fmla="*/ 3059044 h 4608812"/>
              <a:gd name="connsiteX60958" fmla="*/ 4516695 w 12184637"/>
              <a:gd name="connsiteY60958" fmla="*/ 3056541 h 4608812"/>
              <a:gd name="connsiteX60959" fmla="*/ 4463907 w 12184637"/>
              <a:gd name="connsiteY60959" fmla="*/ 3198707 h 4608812"/>
              <a:gd name="connsiteX60960" fmla="*/ 4517210 w 12184637"/>
              <a:gd name="connsiteY60960" fmla="*/ 3055510 h 4608812"/>
              <a:gd name="connsiteX60961" fmla="*/ 4513897 w 12184637"/>
              <a:gd name="connsiteY60961" fmla="*/ 3048368 h 4608812"/>
              <a:gd name="connsiteX60962" fmla="*/ 4506756 w 12184637"/>
              <a:gd name="connsiteY60962" fmla="*/ 3051682 h 4608812"/>
              <a:gd name="connsiteX60963" fmla="*/ 4453453 w 12184637"/>
              <a:gd name="connsiteY60963" fmla="*/ 3194879 h 4608812"/>
              <a:gd name="connsiteX60964" fmla="*/ 4456766 w 12184637"/>
              <a:gd name="connsiteY60964" fmla="*/ 3202020 h 4608812"/>
              <a:gd name="connsiteX60965" fmla="*/ 4458754 w 12184637"/>
              <a:gd name="connsiteY60965" fmla="*/ 3202388 h 4608812"/>
              <a:gd name="connsiteX60966" fmla="*/ 4463907 w 12184637"/>
              <a:gd name="connsiteY60966" fmla="*/ 3198707 h 4608812"/>
              <a:gd name="connsiteX60967" fmla="*/ 4441452 w 12184637"/>
              <a:gd name="connsiteY60967" fmla="*/ 3354641 h 4608812"/>
              <a:gd name="connsiteX60968" fmla="*/ 4464202 w 12184637"/>
              <a:gd name="connsiteY60968" fmla="*/ 3197603 h 4608812"/>
              <a:gd name="connsiteX60969" fmla="*/ 4459490 w 12184637"/>
              <a:gd name="connsiteY60969" fmla="*/ 3191271 h 4608812"/>
              <a:gd name="connsiteX60970" fmla="*/ 4453158 w 12184637"/>
              <a:gd name="connsiteY60970" fmla="*/ 3195983 h 4608812"/>
              <a:gd name="connsiteX60971" fmla="*/ 4430409 w 12184637"/>
              <a:gd name="connsiteY60971" fmla="*/ 3353021 h 4608812"/>
              <a:gd name="connsiteX60972" fmla="*/ 4435121 w 12184637"/>
              <a:gd name="connsiteY60972" fmla="*/ 3359353 h 4608812"/>
              <a:gd name="connsiteX60973" fmla="*/ 4436004 w 12184637"/>
              <a:gd name="connsiteY60973" fmla="*/ 3359426 h 4608812"/>
              <a:gd name="connsiteX60974" fmla="*/ 4441452 w 12184637"/>
              <a:gd name="connsiteY60974" fmla="*/ 3354641 h 4608812"/>
              <a:gd name="connsiteX60975" fmla="*/ 4445207 w 12184637"/>
              <a:gd name="connsiteY60975" fmla="*/ 3527655 h 4608812"/>
              <a:gd name="connsiteX60976" fmla="*/ 4450434 w 12184637"/>
              <a:gd name="connsiteY60976" fmla="*/ 3521766 h 4608812"/>
              <a:gd name="connsiteX60977" fmla="*/ 4441452 w 12184637"/>
              <a:gd name="connsiteY60977" fmla="*/ 3353463 h 4608812"/>
              <a:gd name="connsiteX60978" fmla="*/ 4435563 w 12184637"/>
              <a:gd name="connsiteY60978" fmla="*/ 3348236 h 4608812"/>
              <a:gd name="connsiteX60979" fmla="*/ 4430335 w 12184637"/>
              <a:gd name="connsiteY60979" fmla="*/ 3354126 h 4608812"/>
              <a:gd name="connsiteX60980" fmla="*/ 4439317 w 12184637"/>
              <a:gd name="connsiteY60980" fmla="*/ 3522428 h 4608812"/>
              <a:gd name="connsiteX60981" fmla="*/ 4444912 w 12184637"/>
              <a:gd name="connsiteY60981" fmla="*/ 3527729 h 4608812"/>
              <a:gd name="connsiteX60982" fmla="*/ 4445207 w 12184637"/>
              <a:gd name="connsiteY60982" fmla="*/ 3527655 h 4608812"/>
              <a:gd name="connsiteX60983" fmla="*/ 4482461 w 12184637"/>
              <a:gd name="connsiteY60983" fmla="*/ 3697210 h 4608812"/>
              <a:gd name="connsiteX60984" fmla="*/ 4486730 w 12184637"/>
              <a:gd name="connsiteY60984" fmla="*/ 3690584 h 4608812"/>
              <a:gd name="connsiteX60985" fmla="*/ 4450360 w 12184637"/>
              <a:gd name="connsiteY60985" fmla="*/ 3520882 h 4608812"/>
              <a:gd name="connsiteX60986" fmla="*/ 4443735 w 12184637"/>
              <a:gd name="connsiteY60986" fmla="*/ 3516612 h 4608812"/>
              <a:gd name="connsiteX60987" fmla="*/ 4439464 w 12184637"/>
              <a:gd name="connsiteY60987" fmla="*/ 3523238 h 4608812"/>
              <a:gd name="connsiteX60988" fmla="*/ 4475834 w 12184637"/>
              <a:gd name="connsiteY60988" fmla="*/ 3692940 h 4608812"/>
              <a:gd name="connsiteX60989" fmla="*/ 4481282 w 12184637"/>
              <a:gd name="connsiteY60989" fmla="*/ 3697357 h 4608812"/>
              <a:gd name="connsiteX60990" fmla="*/ 4482461 w 12184637"/>
              <a:gd name="connsiteY60990" fmla="*/ 3697210 h 4608812"/>
              <a:gd name="connsiteX60991" fmla="*/ 4483933 w 12184637"/>
              <a:gd name="connsiteY60991" fmla="*/ 3698903 h 4608812"/>
              <a:gd name="connsiteX60992" fmla="*/ 4487172 w 12184637"/>
              <a:gd name="connsiteY60992" fmla="*/ 3691762 h 4608812"/>
              <a:gd name="connsiteX60993" fmla="*/ 4486436 w 12184637"/>
              <a:gd name="connsiteY60993" fmla="*/ 3689847 h 4608812"/>
              <a:gd name="connsiteX60994" fmla="*/ 4479295 w 12184637"/>
              <a:gd name="connsiteY60994" fmla="*/ 3686608 h 4608812"/>
              <a:gd name="connsiteX60995" fmla="*/ 4476055 w 12184637"/>
              <a:gd name="connsiteY60995" fmla="*/ 3693749 h 4608812"/>
              <a:gd name="connsiteX60996" fmla="*/ 4476791 w 12184637"/>
              <a:gd name="connsiteY60996" fmla="*/ 3695664 h 4608812"/>
              <a:gd name="connsiteX60997" fmla="*/ 4482019 w 12184637"/>
              <a:gd name="connsiteY60997" fmla="*/ 3699271 h 4608812"/>
              <a:gd name="connsiteX60998" fmla="*/ 4483933 w 12184637"/>
              <a:gd name="connsiteY60998" fmla="*/ 3698903 h 4608812"/>
              <a:gd name="connsiteX60999" fmla="*/ 4542463 w 12184637"/>
              <a:gd name="connsiteY60999" fmla="*/ 3858224 h 4608812"/>
              <a:gd name="connsiteX61000" fmla="*/ 4545776 w 12184637"/>
              <a:gd name="connsiteY61000" fmla="*/ 3851082 h 4608812"/>
              <a:gd name="connsiteX61001" fmla="*/ 4487246 w 12184637"/>
              <a:gd name="connsiteY61001" fmla="*/ 3691762 h 4608812"/>
              <a:gd name="connsiteX61002" fmla="*/ 4480105 w 12184637"/>
              <a:gd name="connsiteY61002" fmla="*/ 3688448 h 4608812"/>
              <a:gd name="connsiteX61003" fmla="*/ 4476791 w 12184637"/>
              <a:gd name="connsiteY61003" fmla="*/ 3695590 h 4608812"/>
              <a:gd name="connsiteX61004" fmla="*/ 4535322 w 12184637"/>
              <a:gd name="connsiteY61004" fmla="*/ 3854910 h 4608812"/>
              <a:gd name="connsiteX61005" fmla="*/ 4540623 w 12184637"/>
              <a:gd name="connsiteY61005" fmla="*/ 3858592 h 4608812"/>
              <a:gd name="connsiteX61006" fmla="*/ 4542463 w 12184637"/>
              <a:gd name="connsiteY61006" fmla="*/ 3858224 h 4608812"/>
              <a:gd name="connsiteX61007" fmla="*/ 4619031 w 12184637"/>
              <a:gd name="connsiteY61007" fmla="*/ 3997077 h 4608812"/>
              <a:gd name="connsiteX61008" fmla="*/ 4621240 w 12184637"/>
              <a:gd name="connsiteY61008" fmla="*/ 3989494 h 4608812"/>
              <a:gd name="connsiteX61009" fmla="*/ 4545482 w 12184637"/>
              <a:gd name="connsiteY61009" fmla="*/ 3850272 h 4608812"/>
              <a:gd name="connsiteX61010" fmla="*/ 4537899 w 12184637"/>
              <a:gd name="connsiteY61010" fmla="*/ 3848064 h 4608812"/>
              <a:gd name="connsiteX61011" fmla="*/ 4535690 w 12184637"/>
              <a:gd name="connsiteY61011" fmla="*/ 3855647 h 4608812"/>
              <a:gd name="connsiteX61012" fmla="*/ 4611448 w 12184637"/>
              <a:gd name="connsiteY61012" fmla="*/ 3994868 h 4608812"/>
              <a:gd name="connsiteX61013" fmla="*/ 4616381 w 12184637"/>
              <a:gd name="connsiteY61013" fmla="*/ 3997740 h 4608812"/>
              <a:gd name="connsiteX61014" fmla="*/ 4619031 w 12184637"/>
              <a:gd name="connsiteY61014" fmla="*/ 3997077 h 4608812"/>
              <a:gd name="connsiteX61015" fmla="*/ 4620872 w 12184637"/>
              <a:gd name="connsiteY61015" fmla="*/ 4000537 h 4608812"/>
              <a:gd name="connsiteX61016" fmla="*/ 4623154 w 12184637"/>
              <a:gd name="connsiteY61016" fmla="*/ 3992954 h 4608812"/>
              <a:gd name="connsiteX61017" fmla="*/ 4621240 w 12184637"/>
              <a:gd name="connsiteY61017" fmla="*/ 3989494 h 4608812"/>
              <a:gd name="connsiteX61018" fmla="*/ 4613657 w 12184637"/>
              <a:gd name="connsiteY61018" fmla="*/ 3987212 h 4608812"/>
              <a:gd name="connsiteX61019" fmla="*/ 4611375 w 12184637"/>
              <a:gd name="connsiteY61019" fmla="*/ 3994794 h 4608812"/>
              <a:gd name="connsiteX61020" fmla="*/ 4613289 w 12184637"/>
              <a:gd name="connsiteY61020" fmla="*/ 3998255 h 4608812"/>
              <a:gd name="connsiteX61021" fmla="*/ 4618222 w 12184637"/>
              <a:gd name="connsiteY61021" fmla="*/ 4001200 h 4608812"/>
              <a:gd name="connsiteX61022" fmla="*/ 4620872 w 12184637"/>
              <a:gd name="connsiteY61022" fmla="*/ 4000537 h 4608812"/>
              <a:gd name="connsiteX61023" fmla="*/ 4625510 w 12184637"/>
              <a:gd name="connsiteY61023" fmla="*/ 4004660 h 4608812"/>
              <a:gd name="connsiteX61024" fmla="*/ 4626320 w 12184637"/>
              <a:gd name="connsiteY61024" fmla="*/ 3996856 h 4608812"/>
              <a:gd name="connsiteX61025" fmla="*/ 4622565 w 12184637"/>
              <a:gd name="connsiteY61025" fmla="*/ 3992144 h 4608812"/>
              <a:gd name="connsiteX61026" fmla="*/ 4614761 w 12184637"/>
              <a:gd name="connsiteY61026" fmla="*/ 3991334 h 4608812"/>
              <a:gd name="connsiteX61027" fmla="*/ 4613951 w 12184637"/>
              <a:gd name="connsiteY61027" fmla="*/ 3999138 h 4608812"/>
              <a:gd name="connsiteX61028" fmla="*/ 4617706 w 12184637"/>
              <a:gd name="connsiteY61028" fmla="*/ 4003850 h 4608812"/>
              <a:gd name="connsiteX61029" fmla="*/ 4622124 w 12184637"/>
              <a:gd name="connsiteY61029" fmla="*/ 4005912 h 4608812"/>
              <a:gd name="connsiteX61030" fmla="*/ 4625510 w 12184637"/>
              <a:gd name="connsiteY61030" fmla="*/ 4004660 h 4608812"/>
              <a:gd name="connsiteX61031" fmla="*/ 4709882 w 12184637"/>
              <a:gd name="connsiteY61031" fmla="*/ 4110089 h 4608812"/>
              <a:gd name="connsiteX61032" fmla="*/ 4710766 w 12184637"/>
              <a:gd name="connsiteY61032" fmla="*/ 4102285 h 4608812"/>
              <a:gd name="connsiteX61033" fmla="*/ 4626320 w 12184637"/>
              <a:gd name="connsiteY61033" fmla="*/ 3996930 h 4608812"/>
              <a:gd name="connsiteX61034" fmla="*/ 4618516 w 12184637"/>
              <a:gd name="connsiteY61034" fmla="*/ 3996046 h 4608812"/>
              <a:gd name="connsiteX61035" fmla="*/ 4617633 w 12184637"/>
              <a:gd name="connsiteY61035" fmla="*/ 4003850 h 4608812"/>
              <a:gd name="connsiteX61036" fmla="*/ 4702078 w 12184637"/>
              <a:gd name="connsiteY61036" fmla="*/ 4109205 h 4608812"/>
              <a:gd name="connsiteX61037" fmla="*/ 4706496 w 12184637"/>
              <a:gd name="connsiteY61037" fmla="*/ 4111266 h 4608812"/>
              <a:gd name="connsiteX61038" fmla="*/ 4709882 w 12184637"/>
              <a:gd name="connsiteY61038" fmla="*/ 4110089 h 4608812"/>
              <a:gd name="connsiteX61039" fmla="*/ 4713195 w 12184637"/>
              <a:gd name="connsiteY61039" fmla="*/ 4114212 h 4608812"/>
              <a:gd name="connsiteX61040" fmla="*/ 4714079 w 12184637"/>
              <a:gd name="connsiteY61040" fmla="*/ 4106408 h 4608812"/>
              <a:gd name="connsiteX61041" fmla="*/ 4710766 w 12184637"/>
              <a:gd name="connsiteY61041" fmla="*/ 4102285 h 4608812"/>
              <a:gd name="connsiteX61042" fmla="*/ 4702962 w 12184637"/>
              <a:gd name="connsiteY61042" fmla="*/ 4101401 h 4608812"/>
              <a:gd name="connsiteX61043" fmla="*/ 4702078 w 12184637"/>
              <a:gd name="connsiteY61043" fmla="*/ 4109205 h 4608812"/>
              <a:gd name="connsiteX61044" fmla="*/ 4705391 w 12184637"/>
              <a:gd name="connsiteY61044" fmla="*/ 4113328 h 4608812"/>
              <a:gd name="connsiteX61045" fmla="*/ 4709809 w 12184637"/>
              <a:gd name="connsiteY61045" fmla="*/ 4115389 h 4608812"/>
              <a:gd name="connsiteX61046" fmla="*/ 4713195 w 12184637"/>
              <a:gd name="connsiteY61046" fmla="*/ 4114212 h 4608812"/>
              <a:gd name="connsiteX61047" fmla="*/ 4726374 w 12184637"/>
              <a:gd name="connsiteY61047" fmla="*/ 4123267 h 4608812"/>
              <a:gd name="connsiteX61048" fmla="*/ 4725564 w 12184637"/>
              <a:gd name="connsiteY61048" fmla="*/ 4115463 h 4608812"/>
              <a:gd name="connsiteX61049" fmla="*/ 4713269 w 12184637"/>
              <a:gd name="connsiteY61049" fmla="*/ 4105524 h 4608812"/>
              <a:gd name="connsiteX61050" fmla="*/ 4705465 w 12184637"/>
              <a:gd name="connsiteY61050" fmla="*/ 4106334 h 4608812"/>
              <a:gd name="connsiteX61051" fmla="*/ 4706275 w 12184637"/>
              <a:gd name="connsiteY61051" fmla="*/ 4114138 h 4608812"/>
              <a:gd name="connsiteX61052" fmla="*/ 4718570 w 12184637"/>
              <a:gd name="connsiteY61052" fmla="*/ 4124077 h 4608812"/>
              <a:gd name="connsiteX61053" fmla="*/ 4722104 w 12184637"/>
              <a:gd name="connsiteY61053" fmla="*/ 4125329 h 4608812"/>
              <a:gd name="connsiteX61054" fmla="*/ 4726374 w 12184637"/>
              <a:gd name="connsiteY61054" fmla="*/ 4123267 h 4608812"/>
              <a:gd name="connsiteX61055" fmla="*/ 4784389 w 12184637"/>
              <a:gd name="connsiteY61055" fmla="*/ 4165527 h 4608812"/>
              <a:gd name="connsiteX61056" fmla="*/ 4783211 w 12184637"/>
              <a:gd name="connsiteY61056" fmla="*/ 4157723 h 4608812"/>
              <a:gd name="connsiteX61057" fmla="*/ 4725343 w 12184637"/>
              <a:gd name="connsiteY61057" fmla="*/ 4115169 h 4608812"/>
              <a:gd name="connsiteX61058" fmla="*/ 4717539 w 12184637"/>
              <a:gd name="connsiteY61058" fmla="*/ 4116346 h 4608812"/>
              <a:gd name="connsiteX61059" fmla="*/ 4718717 w 12184637"/>
              <a:gd name="connsiteY61059" fmla="*/ 4124151 h 4608812"/>
              <a:gd name="connsiteX61060" fmla="*/ 4776585 w 12184637"/>
              <a:gd name="connsiteY61060" fmla="*/ 4166705 h 4608812"/>
              <a:gd name="connsiteX61061" fmla="*/ 4779898 w 12184637"/>
              <a:gd name="connsiteY61061" fmla="*/ 4167809 h 4608812"/>
              <a:gd name="connsiteX61062" fmla="*/ 4784389 w 12184637"/>
              <a:gd name="connsiteY61062" fmla="*/ 4165527 h 4608812"/>
              <a:gd name="connsiteX61063" fmla="*/ 4817004 w 12184637"/>
              <a:gd name="connsiteY61063" fmla="*/ 4186510 h 4608812"/>
              <a:gd name="connsiteX61064" fmla="*/ 4815384 w 12184637"/>
              <a:gd name="connsiteY61064" fmla="*/ 4178779 h 4608812"/>
              <a:gd name="connsiteX61065" fmla="*/ 4782917 w 12184637"/>
              <a:gd name="connsiteY61065" fmla="*/ 4157576 h 4608812"/>
              <a:gd name="connsiteX61066" fmla="*/ 4775186 w 12184637"/>
              <a:gd name="connsiteY61066" fmla="*/ 4159195 h 4608812"/>
              <a:gd name="connsiteX61067" fmla="*/ 4776806 w 12184637"/>
              <a:gd name="connsiteY61067" fmla="*/ 4166926 h 4608812"/>
              <a:gd name="connsiteX61068" fmla="*/ 4809274 w 12184637"/>
              <a:gd name="connsiteY61068" fmla="*/ 4188129 h 4608812"/>
              <a:gd name="connsiteX61069" fmla="*/ 4812366 w 12184637"/>
              <a:gd name="connsiteY61069" fmla="*/ 4189013 h 4608812"/>
              <a:gd name="connsiteX61070" fmla="*/ 4817004 w 12184637"/>
              <a:gd name="connsiteY61070" fmla="*/ 4186510 h 4608812"/>
              <a:gd name="connsiteX61071" fmla="*/ 5710790 w 12184637"/>
              <a:gd name="connsiteY61071" fmla="*/ 2778024 h 4608812"/>
              <a:gd name="connsiteX61072" fmla="*/ 5706961 w 12184637"/>
              <a:gd name="connsiteY61072" fmla="*/ 2771104 h 4608812"/>
              <a:gd name="connsiteX61073" fmla="*/ 5700261 w 12184637"/>
              <a:gd name="connsiteY61073" fmla="*/ 2769189 h 4608812"/>
              <a:gd name="connsiteX61074" fmla="*/ 5693341 w 12184637"/>
              <a:gd name="connsiteY61074" fmla="*/ 2773018 h 4608812"/>
              <a:gd name="connsiteX61075" fmla="*/ 5697169 w 12184637"/>
              <a:gd name="connsiteY61075" fmla="*/ 2779938 h 4608812"/>
              <a:gd name="connsiteX61076" fmla="*/ 5703869 w 12184637"/>
              <a:gd name="connsiteY61076" fmla="*/ 2781853 h 4608812"/>
              <a:gd name="connsiteX61077" fmla="*/ 5705415 w 12184637"/>
              <a:gd name="connsiteY61077" fmla="*/ 2782073 h 4608812"/>
              <a:gd name="connsiteX61078" fmla="*/ 5710790 w 12184637"/>
              <a:gd name="connsiteY61078" fmla="*/ 2778024 h 4608812"/>
              <a:gd name="connsiteX61079" fmla="*/ 5698421 w 12184637"/>
              <a:gd name="connsiteY61079" fmla="*/ 2780748 h 4608812"/>
              <a:gd name="connsiteX61080" fmla="*/ 5700924 w 12184637"/>
              <a:gd name="connsiteY61080" fmla="*/ 2779644 h 4608812"/>
              <a:gd name="connsiteX61081" fmla="*/ 5703795 w 12184637"/>
              <a:gd name="connsiteY61081" fmla="*/ 2772281 h 4608812"/>
              <a:gd name="connsiteX61082" fmla="*/ 5696433 w 12184637"/>
              <a:gd name="connsiteY61082" fmla="*/ 2769410 h 4608812"/>
              <a:gd name="connsiteX61083" fmla="*/ 5693930 w 12184637"/>
              <a:gd name="connsiteY61083" fmla="*/ 2770515 h 4608812"/>
              <a:gd name="connsiteX61084" fmla="*/ 5691059 w 12184637"/>
              <a:gd name="connsiteY61084" fmla="*/ 2777877 h 4608812"/>
              <a:gd name="connsiteX61085" fmla="*/ 5696212 w 12184637"/>
              <a:gd name="connsiteY61085" fmla="*/ 2781190 h 4608812"/>
              <a:gd name="connsiteX61086" fmla="*/ 5698421 w 12184637"/>
              <a:gd name="connsiteY61086" fmla="*/ 2780748 h 4608812"/>
              <a:gd name="connsiteX61087" fmla="*/ 5565973 w 12184637"/>
              <a:gd name="connsiteY61087" fmla="*/ 2838616 h 4608812"/>
              <a:gd name="connsiteX61088" fmla="*/ 5698421 w 12184637"/>
              <a:gd name="connsiteY61088" fmla="*/ 2780748 h 4608812"/>
              <a:gd name="connsiteX61089" fmla="*/ 5701292 w 12184637"/>
              <a:gd name="connsiteY61089" fmla="*/ 2773386 h 4608812"/>
              <a:gd name="connsiteX61090" fmla="*/ 5693930 w 12184637"/>
              <a:gd name="connsiteY61090" fmla="*/ 2770515 h 4608812"/>
              <a:gd name="connsiteX61091" fmla="*/ 5561482 w 12184637"/>
              <a:gd name="connsiteY61091" fmla="*/ 2828383 h 4608812"/>
              <a:gd name="connsiteX61092" fmla="*/ 5558611 w 12184637"/>
              <a:gd name="connsiteY61092" fmla="*/ 2835745 h 4608812"/>
              <a:gd name="connsiteX61093" fmla="*/ 5563764 w 12184637"/>
              <a:gd name="connsiteY61093" fmla="*/ 2839058 h 4608812"/>
              <a:gd name="connsiteX61094" fmla="*/ 5565973 w 12184637"/>
              <a:gd name="connsiteY61094" fmla="*/ 2838616 h 4608812"/>
              <a:gd name="connsiteX61095" fmla="*/ 5449133 w 12184637"/>
              <a:gd name="connsiteY61095" fmla="*/ 2921958 h 4608812"/>
              <a:gd name="connsiteX61096" fmla="*/ 5566930 w 12184637"/>
              <a:gd name="connsiteY61096" fmla="*/ 2838027 h 4608812"/>
              <a:gd name="connsiteX61097" fmla="*/ 5568255 w 12184637"/>
              <a:gd name="connsiteY61097" fmla="*/ 2830223 h 4608812"/>
              <a:gd name="connsiteX61098" fmla="*/ 5560451 w 12184637"/>
              <a:gd name="connsiteY61098" fmla="*/ 2828898 h 4608812"/>
              <a:gd name="connsiteX61099" fmla="*/ 5442654 w 12184637"/>
              <a:gd name="connsiteY61099" fmla="*/ 2912828 h 4608812"/>
              <a:gd name="connsiteX61100" fmla="*/ 5441329 w 12184637"/>
              <a:gd name="connsiteY61100" fmla="*/ 2920632 h 4608812"/>
              <a:gd name="connsiteX61101" fmla="*/ 5445893 w 12184637"/>
              <a:gd name="connsiteY61101" fmla="*/ 2922988 h 4608812"/>
              <a:gd name="connsiteX61102" fmla="*/ 5449133 w 12184637"/>
              <a:gd name="connsiteY61102" fmla="*/ 2921958 h 4608812"/>
              <a:gd name="connsiteX61103" fmla="*/ 5356662 w 12184637"/>
              <a:gd name="connsiteY61103" fmla="*/ 3028417 h 4608812"/>
              <a:gd name="connsiteX61104" fmla="*/ 5450164 w 12184637"/>
              <a:gd name="connsiteY61104" fmla="*/ 2921074 h 4608812"/>
              <a:gd name="connsiteX61105" fmla="*/ 5449648 w 12184637"/>
              <a:gd name="connsiteY61105" fmla="*/ 2913196 h 4608812"/>
              <a:gd name="connsiteX61106" fmla="*/ 5441771 w 12184637"/>
              <a:gd name="connsiteY61106" fmla="*/ 2913712 h 4608812"/>
              <a:gd name="connsiteX61107" fmla="*/ 5348269 w 12184637"/>
              <a:gd name="connsiteY61107" fmla="*/ 3021054 h 4608812"/>
              <a:gd name="connsiteX61108" fmla="*/ 5348784 w 12184637"/>
              <a:gd name="connsiteY61108" fmla="*/ 3028932 h 4608812"/>
              <a:gd name="connsiteX61109" fmla="*/ 5352466 w 12184637"/>
              <a:gd name="connsiteY61109" fmla="*/ 3030331 h 4608812"/>
              <a:gd name="connsiteX61110" fmla="*/ 5356662 w 12184637"/>
              <a:gd name="connsiteY61110" fmla="*/ 3028417 h 4608812"/>
              <a:gd name="connsiteX61111" fmla="*/ 5289518 w 12184637"/>
              <a:gd name="connsiteY61111" fmla="*/ 3152987 h 4608812"/>
              <a:gd name="connsiteX61112" fmla="*/ 5357325 w 12184637"/>
              <a:gd name="connsiteY61112" fmla="*/ 3027386 h 4608812"/>
              <a:gd name="connsiteX61113" fmla="*/ 5355042 w 12184637"/>
              <a:gd name="connsiteY61113" fmla="*/ 3019803 h 4608812"/>
              <a:gd name="connsiteX61114" fmla="*/ 5347459 w 12184637"/>
              <a:gd name="connsiteY61114" fmla="*/ 3022085 h 4608812"/>
              <a:gd name="connsiteX61115" fmla="*/ 5279652 w 12184637"/>
              <a:gd name="connsiteY61115" fmla="*/ 3147686 h 4608812"/>
              <a:gd name="connsiteX61116" fmla="*/ 5281934 w 12184637"/>
              <a:gd name="connsiteY61116" fmla="*/ 3155269 h 4608812"/>
              <a:gd name="connsiteX61117" fmla="*/ 5284659 w 12184637"/>
              <a:gd name="connsiteY61117" fmla="*/ 3155932 h 4608812"/>
              <a:gd name="connsiteX61118" fmla="*/ 5289518 w 12184637"/>
              <a:gd name="connsiteY61118" fmla="*/ 3152987 h 4608812"/>
              <a:gd name="connsiteX61119" fmla="*/ 5249319 w 12184637"/>
              <a:gd name="connsiteY61119" fmla="*/ 3290515 h 4608812"/>
              <a:gd name="connsiteX61120" fmla="*/ 5289960 w 12184637"/>
              <a:gd name="connsiteY61120" fmla="*/ 3151956 h 4608812"/>
              <a:gd name="connsiteX61121" fmla="*/ 5286205 w 12184637"/>
              <a:gd name="connsiteY61121" fmla="*/ 3145036 h 4608812"/>
              <a:gd name="connsiteX61122" fmla="*/ 5279284 w 12184637"/>
              <a:gd name="connsiteY61122" fmla="*/ 3148791 h 4608812"/>
              <a:gd name="connsiteX61123" fmla="*/ 5238644 w 12184637"/>
              <a:gd name="connsiteY61123" fmla="*/ 3287349 h 4608812"/>
              <a:gd name="connsiteX61124" fmla="*/ 5242399 w 12184637"/>
              <a:gd name="connsiteY61124" fmla="*/ 3294270 h 4608812"/>
              <a:gd name="connsiteX61125" fmla="*/ 5244019 w 12184637"/>
              <a:gd name="connsiteY61125" fmla="*/ 3294491 h 4608812"/>
              <a:gd name="connsiteX61126" fmla="*/ 5249319 w 12184637"/>
              <a:gd name="connsiteY61126" fmla="*/ 3290515 h 4608812"/>
              <a:gd name="connsiteX61127" fmla="*/ 5237614 w 12184637"/>
              <a:gd name="connsiteY61127" fmla="*/ 3435479 h 4608812"/>
              <a:gd name="connsiteX61128" fmla="*/ 5249467 w 12184637"/>
              <a:gd name="connsiteY61128" fmla="*/ 3289411 h 4608812"/>
              <a:gd name="connsiteX61129" fmla="*/ 5244387 w 12184637"/>
              <a:gd name="connsiteY61129" fmla="*/ 3283374 h 4608812"/>
              <a:gd name="connsiteX61130" fmla="*/ 5238350 w 12184637"/>
              <a:gd name="connsiteY61130" fmla="*/ 3288454 h 4608812"/>
              <a:gd name="connsiteX61131" fmla="*/ 5226496 w 12184637"/>
              <a:gd name="connsiteY61131" fmla="*/ 3434522 h 4608812"/>
              <a:gd name="connsiteX61132" fmla="*/ 5231576 w 12184637"/>
              <a:gd name="connsiteY61132" fmla="*/ 3440559 h 4608812"/>
              <a:gd name="connsiteX61133" fmla="*/ 5232092 w 12184637"/>
              <a:gd name="connsiteY61133" fmla="*/ 3440559 h 4608812"/>
              <a:gd name="connsiteX61134" fmla="*/ 5237614 w 12184637"/>
              <a:gd name="connsiteY61134" fmla="*/ 3435479 h 4608812"/>
              <a:gd name="connsiteX61135" fmla="*/ 5251160 w 12184637"/>
              <a:gd name="connsiteY61135" fmla="*/ 3588395 h 4608812"/>
              <a:gd name="connsiteX61136" fmla="*/ 5256019 w 12184637"/>
              <a:gd name="connsiteY61136" fmla="*/ 3582137 h 4608812"/>
              <a:gd name="connsiteX61137" fmla="*/ 5237614 w 12184637"/>
              <a:gd name="connsiteY61137" fmla="*/ 3434228 h 4608812"/>
              <a:gd name="connsiteX61138" fmla="*/ 5231355 w 12184637"/>
              <a:gd name="connsiteY61138" fmla="*/ 3429368 h 4608812"/>
              <a:gd name="connsiteX61139" fmla="*/ 5226496 w 12184637"/>
              <a:gd name="connsiteY61139" fmla="*/ 3435626 h 4608812"/>
              <a:gd name="connsiteX61140" fmla="*/ 5244902 w 12184637"/>
              <a:gd name="connsiteY61140" fmla="*/ 3583535 h 4608812"/>
              <a:gd name="connsiteX61141" fmla="*/ 5250498 w 12184637"/>
              <a:gd name="connsiteY61141" fmla="*/ 3588395 h 4608812"/>
              <a:gd name="connsiteX61142" fmla="*/ 5251160 w 12184637"/>
              <a:gd name="connsiteY61142" fmla="*/ 3588395 h 4608812"/>
              <a:gd name="connsiteX61143" fmla="*/ 5298573 w 12184637"/>
              <a:gd name="connsiteY61143" fmla="*/ 3732328 h 4608812"/>
              <a:gd name="connsiteX61144" fmla="*/ 5302181 w 12184637"/>
              <a:gd name="connsiteY61144" fmla="*/ 3725334 h 4608812"/>
              <a:gd name="connsiteX61145" fmla="*/ 5255798 w 12184637"/>
              <a:gd name="connsiteY61145" fmla="*/ 3581180 h 4608812"/>
              <a:gd name="connsiteX61146" fmla="*/ 5248804 w 12184637"/>
              <a:gd name="connsiteY61146" fmla="*/ 3577572 h 4608812"/>
              <a:gd name="connsiteX61147" fmla="*/ 5245197 w 12184637"/>
              <a:gd name="connsiteY61147" fmla="*/ 3584566 h 4608812"/>
              <a:gd name="connsiteX61148" fmla="*/ 5291579 w 12184637"/>
              <a:gd name="connsiteY61148" fmla="*/ 3728720 h 4608812"/>
              <a:gd name="connsiteX61149" fmla="*/ 5296954 w 12184637"/>
              <a:gd name="connsiteY61149" fmla="*/ 3732622 h 4608812"/>
              <a:gd name="connsiteX61150" fmla="*/ 5298573 w 12184637"/>
              <a:gd name="connsiteY61150" fmla="*/ 3732328 h 4608812"/>
              <a:gd name="connsiteX61151" fmla="*/ 5371461 w 12184637"/>
              <a:gd name="connsiteY61151" fmla="*/ 3866690 h 4608812"/>
              <a:gd name="connsiteX61152" fmla="*/ 5373743 w 12184637"/>
              <a:gd name="connsiteY61152" fmla="*/ 3859181 h 4608812"/>
              <a:gd name="connsiteX61153" fmla="*/ 5301739 w 12184637"/>
              <a:gd name="connsiteY61153" fmla="*/ 3724450 h 4608812"/>
              <a:gd name="connsiteX61154" fmla="*/ 5294230 w 12184637"/>
              <a:gd name="connsiteY61154" fmla="*/ 3722168 h 4608812"/>
              <a:gd name="connsiteX61155" fmla="*/ 5291948 w 12184637"/>
              <a:gd name="connsiteY61155" fmla="*/ 3729678 h 4608812"/>
              <a:gd name="connsiteX61156" fmla="*/ 5363951 w 12184637"/>
              <a:gd name="connsiteY61156" fmla="*/ 3864408 h 4608812"/>
              <a:gd name="connsiteX61157" fmla="*/ 5368883 w 12184637"/>
              <a:gd name="connsiteY61157" fmla="*/ 3867353 h 4608812"/>
              <a:gd name="connsiteX61158" fmla="*/ 5371461 w 12184637"/>
              <a:gd name="connsiteY61158" fmla="*/ 3866690 h 4608812"/>
              <a:gd name="connsiteX61159" fmla="*/ 11142267 w 12184637"/>
              <a:gd name="connsiteY61159" fmla="*/ 1858618 h 4608812"/>
              <a:gd name="connsiteX61160" fmla="*/ 11148746 w 12184637"/>
              <a:gd name="connsiteY61160" fmla="*/ 1854716 h 4608812"/>
              <a:gd name="connsiteX61161" fmla="*/ 11150660 w 12184637"/>
              <a:gd name="connsiteY61161" fmla="*/ 1847059 h 4608812"/>
              <a:gd name="connsiteX61162" fmla="*/ 11143003 w 12184637"/>
              <a:gd name="connsiteY61162" fmla="*/ 1845145 h 4608812"/>
              <a:gd name="connsiteX61163" fmla="*/ 11136524 w 12184637"/>
              <a:gd name="connsiteY61163" fmla="*/ 1849047 h 4608812"/>
              <a:gd name="connsiteX61164" fmla="*/ 11134610 w 12184637"/>
              <a:gd name="connsiteY61164" fmla="*/ 1856703 h 4608812"/>
              <a:gd name="connsiteX61165" fmla="*/ 11139395 w 12184637"/>
              <a:gd name="connsiteY61165" fmla="*/ 1859427 h 4608812"/>
              <a:gd name="connsiteX61166" fmla="*/ 11142267 w 12184637"/>
              <a:gd name="connsiteY61166" fmla="*/ 1858618 h 4608812"/>
              <a:gd name="connsiteX61167" fmla="*/ 11216479 w 12184637"/>
              <a:gd name="connsiteY61167" fmla="*/ 1861342 h 4608812"/>
              <a:gd name="connsiteX61168" fmla="*/ 11211840 w 12184637"/>
              <a:gd name="connsiteY61168" fmla="*/ 1854936 h 4608812"/>
              <a:gd name="connsiteX61169" fmla="*/ 11146684 w 12184637"/>
              <a:gd name="connsiteY61169" fmla="*/ 1844408 h 4608812"/>
              <a:gd name="connsiteX61170" fmla="*/ 11140279 w 12184637"/>
              <a:gd name="connsiteY61170" fmla="*/ 1849047 h 4608812"/>
              <a:gd name="connsiteX61171" fmla="*/ 11144917 w 12184637"/>
              <a:gd name="connsiteY61171" fmla="*/ 1855452 h 4608812"/>
              <a:gd name="connsiteX61172" fmla="*/ 11210073 w 12184637"/>
              <a:gd name="connsiteY61172" fmla="*/ 1865980 h 4608812"/>
              <a:gd name="connsiteX61173" fmla="*/ 11211031 w 12184637"/>
              <a:gd name="connsiteY61173" fmla="*/ 1866054 h 4608812"/>
              <a:gd name="connsiteX61174" fmla="*/ 11216479 w 12184637"/>
              <a:gd name="connsiteY61174" fmla="*/ 1861342 h 4608812"/>
              <a:gd name="connsiteX61175" fmla="*/ 11331994 w 12184637"/>
              <a:gd name="connsiteY61175" fmla="*/ 1879748 h 4608812"/>
              <a:gd name="connsiteX61176" fmla="*/ 11327356 w 12184637"/>
              <a:gd name="connsiteY61176" fmla="*/ 1873342 h 4608812"/>
              <a:gd name="connsiteX61177" fmla="*/ 11211840 w 12184637"/>
              <a:gd name="connsiteY61177" fmla="*/ 1854863 h 4608812"/>
              <a:gd name="connsiteX61178" fmla="*/ 11205435 w 12184637"/>
              <a:gd name="connsiteY61178" fmla="*/ 1859501 h 4608812"/>
              <a:gd name="connsiteX61179" fmla="*/ 11210073 w 12184637"/>
              <a:gd name="connsiteY61179" fmla="*/ 1865906 h 4608812"/>
              <a:gd name="connsiteX61180" fmla="*/ 11325589 w 12184637"/>
              <a:gd name="connsiteY61180" fmla="*/ 1884386 h 4608812"/>
              <a:gd name="connsiteX61181" fmla="*/ 11326545 w 12184637"/>
              <a:gd name="connsiteY61181" fmla="*/ 1884459 h 4608812"/>
              <a:gd name="connsiteX61182" fmla="*/ 11331994 w 12184637"/>
              <a:gd name="connsiteY61182" fmla="*/ 1879748 h 4608812"/>
              <a:gd name="connsiteX61183" fmla="*/ 11444048 w 12184637"/>
              <a:gd name="connsiteY61183" fmla="*/ 1892411 h 4608812"/>
              <a:gd name="connsiteX61184" fmla="*/ 11439115 w 12184637"/>
              <a:gd name="connsiteY61184" fmla="*/ 1886226 h 4608812"/>
              <a:gd name="connsiteX61185" fmla="*/ 11327134 w 12184637"/>
              <a:gd name="connsiteY61185" fmla="*/ 1873342 h 4608812"/>
              <a:gd name="connsiteX61186" fmla="*/ 11320950 w 12184637"/>
              <a:gd name="connsiteY61186" fmla="*/ 1878275 h 4608812"/>
              <a:gd name="connsiteX61187" fmla="*/ 11325883 w 12184637"/>
              <a:gd name="connsiteY61187" fmla="*/ 1884459 h 4608812"/>
              <a:gd name="connsiteX61188" fmla="*/ 11437864 w 12184637"/>
              <a:gd name="connsiteY61188" fmla="*/ 1897343 h 4608812"/>
              <a:gd name="connsiteX61189" fmla="*/ 11438526 w 12184637"/>
              <a:gd name="connsiteY61189" fmla="*/ 1897417 h 4608812"/>
              <a:gd name="connsiteX61190" fmla="*/ 11444048 w 12184637"/>
              <a:gd name="connsiteY61190" fmla="*/ 1892411 h 4608812"/>
              <a:gd name="connsiteX61191" fmla="*/ 11548372 w 12184637"/>
              <a:gd name="connsiteY61191" fmla="*/ 1897417 h 4608812"/>
              <a:gd name="connsiteX61192" fmla="*/ 11543071 w 12184637"/>
              <a:gd name="connsiteY61192" fmla="*/ 1891601 h 4608812"/>
              <a:gd name="connsiteX61193" fmla="*/ 11438820 w 12184637"/>
              <a:gd name="connsiteY61193" fmla="*/ 1886226 h 4608812"/>
              <a:gd name="connsiteX61194" fmla="*/ 11433005 w 12184637"/>
              <a:gd name="connsiteY61194" fmla="*/ 1891527 h 4608812"/>
              <a:gd name="connsiteX61195" fmla="*/ 11438305 w 12184637"/>
              <a:gd name="connsiteY61195" fmla="*/ 1897343 h 4608812"/>
              <a:gd name="connsiteX61196" fmla="*/ 11542556 w 12184637"/>
              <a:gd name="connsiteY61196" fmla="*/ 1902718 h 4608812"/>
              <a:gd name="connsiteX61197" fmla="*/ 11542850 w 12184637"/>
              <a:gd name="connsiteY61197" fmla="*/ 1902718 h 4608812"/>
              <a:gd name="connsiteX61198" fmla="*/ 11548372 w 12184637"/>
              <a:gd name="connsiteY61198" fmla="*/ 1897417 h 4608812"/>
              <a:gd name="connsiteX61199" fmla="*/ 11542997 w 12184637"/>
              <a:gd name="connsiteY61199" fmla="*/ 1902718 h 4608812"/>
              <a:gd name="connsiteX61200" fmla="*/ 11635026 w 12184637"/>
              <a:gd name="connsiteY61200" fmla="*/ 1898742 h 4608812"/>
              <a:gd name="connsiteX61201" fmla="*/ 11640328 w 12184637"/>
              <a:gd name="connsiteY61201" fmla="*/ 1892926 h 4608812"/>
              <a:gd name="connsiteX61202" fmla="*/ 11634511 w 12184637"/>
              <a:gd name="connsiteY61202" fmla="*/ 1887625 h 4608812"/>
              <a:gd name="connsiteX61203" fmla="*/ 11542482 w 12184637"/>
              <a:gd name="connsiteY61203" fmla="*/ 1891601 h 4608812"/>
              <a:gd name="connsiteX61204" fmla="*/ 11537182 w 12184637"/>
              <a:gd name="connsiteY61204" fmla="*/ 1897417 h 4608812"/>
              <a:gd name="connsiteX61205" fmla="*/ 11542777 w 12184637"/>
              <a:gd name="connsiteY61205" fmla="*/ 1902792 h 4608812"/>
              <a:gd name="connsiteX61206" fmla="*/ 11542997 w 12184637"/>
              <a:gd name="connsiteY61206" fmla="*/ 1902718 h 4608812"/>
              <a:gd name="connsiteX61207" fmla="*/ 11635762 w 12184637"/>
              <a:gd name="connsiteY61207" fmla="*/ 1898669 h 4608812"/>
              <a:gd name="connsiteX61208" fmla="*/ 11710196 w 12184637"/>
              <a:gd name="connsiteY61208" fmla="*/ 1885711 h 4608812"/>
              <a:gd name="connsiteX61209" fmla="*/ 11714761 w 12184637"/>
              <a:gd name="connsiteY61209" fmla="*/ 1879232 h 4608812"/>
              <a:gd name="connsiteX61210" fmla="*/ 11708282 w 12184637"/>
              <a:gd name="connsiteY61210" fmla="*/ 1874668 h 4608812"/>
              <a:gd name="connsiteX61211" fmla="*/ 11633849 w 12184637"/>
              <a:gd name="connsiteY61211" fmla="*/ 1887625 h 4608812"/>
              <a:gd name="connsiteX61212" fmla="*/ 11629284 w 12184637"/>
              <a:gd name="connsiteY61212" fmla="*/ 1894104 h 4608812"/>
              <a:gd name="connsiteX61213" fmla="*/ 11634806 w 12184637"/>
              <a:gd name="connsiteY61213" fmla="*/ 1898742 h 4608812"/>
              <a:gd name="connsiteX61214" fmla="*/ 11635762 w 12184637"/>
              <a:gd name="connsiteY61214" fmla="*/ 1898669 h 4608812"/>
              <a:gd name="connsiteX61215" fmla="*/ 11711447 w 12184637"/>
              <a:gd name="connsiteY61215" fmla="*/ 1885343 h 4608812"/>
              <a:gd name="connsiteX61216" fmla="*/ 11762468 w 12184637"/>
              <a:gd name="connsiteY61216" fmla="*/ 1863624 h 4608812"/>
              <a:gd name="connsiteX61217" fmla="*/ 11765414 w 12184637"/>
              <a:gd name="connsiteY61217" fmla="*/ 1856335 h 4608812"/>
              <a:gd name="connsiteX61218" fmla="*/ 11758125 w 12184637"/>
              <a:gd name="connsiteY61218" fmla="*/ 1853390 h 4608812"/>
              <a:gd name="connsiteX61219" fmla="*/ 11707104 w 12184637"/>
              <a:gd name="connsiteY61219" fmla="*/ 1875109 h 4608812"/>
              <a:gd name="connsiteX61220" fmla="*/ 11704159 w 12184637"/>
              <a:gd name="connsiteY61220" fmla="*/ 1882398 h 4608812"/>
              <a:gd name="connsiteX61221" fmla="*/ 11709313 w 12184637"/>
              <a:gd name="connsiteY61221" fmla="*/ 1885785 h 4608812"/>
              <a:gd name="connsiteX61222" fmla="*/ 11711447 w 12184637"/>
              <a:gd name="connsiteY61222" fmla="*/ 1885343 h 4608812"/>
              <a:gd name="connsiteX61223" fmla="*/ 11765560 w 12184637"/>
              <a:gd name="connsiteY61223" fmla="*/ 1860311 h 4608812"/>
              <a:gd name="connsiteX61224" fmla="*/ 11813857 w 12184637"/>
              <a:gd name="connsiteY61224" fmla="*/ 1716083 h 4608812"/>
              <a:gd name="connsiteX61225" fmla="*/ 11810324 w 12184637"/>
              <a:gd name="connsiteY61225" fmla="*/ 1709015 h 4608812"/>
              <a:gd name="connsiteX61226" fmla="*/ 11803255 w 12184637"/>
              <a:gd name="connsiteY61226" fmla="*/ 1712549 h 4608812"/>
              <a:gd name="connsiteX61227" fmla="*/ 11754959 w 12184637"/>
              <a:gd name="connsiteY61227" fmla="*/ 1856777 h 4608812"/>
              <a:gd name="connsiteX61228" fmla="*/ 11758493 w 12184637"/>
              <a:gd name="connsiteY61228" fmla="*/ 1863845 h 4608812"/>
              <a:gd name="connsiteX61229" fmla="*/ 11760333 w 12184637"/>
              <a:gd name="connsiteY61229" fmla="*/ 1864139 h 4608812"/>
              <a:gd name="connsiteX61230" fmla="*/ 11765560 w 12184637"/>
              <a:gd name="connsiteY61230" fmla="*/ 1860311 h 4608812"/>
              <a:gd name="connsiteX61231" fmla="*/ 11812974 w 12184637"/>
              <a:gd name="connsiteY61231" fmla="*/ 1717776 h 4608812"/>
              <a:gd name="connsiteX61232" fmla="*/ 11835429 w 12184637"/>
              <a:gd name="connsiteY61232" fmla="*/ 1689800 h 4608812"/>
              <a:gd name="connsiteX61233" fmla="*/ 11834545 w 12184637"/>
              <a:gd name="connsiteY61233" fmla="*/ 1681996 h 4608812"/>
              <a:gd name="connsiteX61234" fmla="*/ 11826741 w 12184637"/>
              <a:gd name="connsiteY61234" fmla="*/ 1682879 h 4608812"/>
              <a:gd name="connsiteX61235" fmla="*/ 11804286 w 12184637"/>
              <a:gd name="connsiteY61235" fmla="*/ 1710856 h 4608812"/>
              <a:gd name="connsiteX61236" fmla="*/ 11805169 w 12184637"/>
              <a:gd name="connsiteY61236" fmla="*/ 1718660 h 4608812"/>
              <a:gd name="connsiteX61237" fmla="*/ 11808704 w 12184637"/>
              <a:gd name="connsiteY61237" fmla="*/ 1719912 h 4608812"/>
              <a:gd name="connsiteX61238" fmla="*/ 11812974 w 12184637"/>
              <a:gd name="connsiteY61238" fmla="*/ 1717776 h 4608812"/>
              <a:gd name="connsiteX61239" fmla="*/ 2041999 w 12184637"/>
              <a:gd name="connsiteY61239" fmla="*/ 1884607 h 4608812"/>
              <a:gd name="connsiteX61240" fmla="*/ 2042882 w 12184637"/>
              <a:gd name="connsiteY61240" fmla="*/ 1878054 h 4608812"/>
              <a:gd name="connsiteX61241" fmla="*/ 2038097 w 12184637"/>
              <a:gd name="connsiteY61241" fmla="*/ 1871796 h 4608812"/>
              <a:gd name="connsiteX61242" fmla="*/ 2031839 w 12184637"/>
              <a:gd name="connsiteY61242" fmla="*/ 1876582 h 4608812"/>
              <a:gd name="connsiteX61243" fmla="*/ 2030955 w 12184637"/>
              <a:gd name="connsiteY61243" fmla="*/ 1883134 h 4608812"/>
              <a:gd name="connsiteX61244" fmla="*/ 2035741 w 12184637"/>
              <a:gd name="connsiteY61244" fmla="*/ 1889392 h 4608812"/>
              <a:gd name="connsiteX61245" fmla="*/ 2036551 w 12184637"/>
              <a:gd name="connsiteY61245" fmla="*/ 1889466 h 4608812"/>
              <a:gd name="connsiteX61246" fmla="*/ 2041999 w 12184637"/>
              <a:gd name="connsiteY61246" fmla="*/ 1884607 h 4608812"/>
              <a:gd name="connsiteX61247" fmla="*/ 3764781 w 12184637"/>
              <a:gd name="connsiteY61247" fmla="*/ 3289337 h 4608812"/>
              <a:gd name="connsiteX61248" fmla="*/ 3759186 w 12184637"/>
              <a:gd name="connsiteY61248" fmla="*/ 3283815 h 4608812"/>
              <a:gd name="connsiteX61249" fmla="*/ 3758671 w 12184637"/>
              <a:gd name="connsiteY61249" fmla="*/ 3283815 h 4608812"/>
              <a:gd name="connsiteX61250" fmla="*/ 3753370 w 12184637"/>
              <a:gd name="connsiteY61250" fmla="*/ 3289411 h 4608812"/>
              <a:gd name="connsiteX61251" fmla="*/ 3759260 w 12184637"/>
              <a:gd name="connsiteY61251" fmla="*/ 3294933 h 4608812"/>
              <a:gd name="connsiteX61252" fmla="*/ 3764781 w 12184637"/>
              <a:gd name="connsiteY61252" fmla="*/ 3289337 h 4608812"/>
              <a:gd name="connsiteX61253" fmla="*/ 1650102 w 12184637"/>
              <a:gd name="connsiteY61253" fmla="*/ 2022724 h 4608812"/>
              <a:gd name="connsiteX61254" fmla="*/ 1645170 w 12184637"/>
              <a:gd name="connsiteY61254" fmla="*/ 2016539 h 4608812"/>
              <a:gd name="connsiteX61255" fmla="*/ 1638985 w 12184637"/>
              <a:gd name="connsiteY61255" fmla="*/ 2021472 h 4608812"/>
              <a:gd name="connsiteX61256" fmla="*/ 1638912 w 12184637"/>
              <a:gd name="connsiteY61256" fmla="*/ 2022282 h 4608812"/>
              <a:gd name="connsiteX61257" fmla="*/ 1643845 w 12184637"/>
              <a:gd name="connsiteY61257" fmla="*/ 2028025 h 4608812"/>
              <a:gd name="connsiteX61258" fmla="*/ 1644434 w 12184637"/>
              <a:gd name="connsiteY61258" fmla="*/ 2028025 h 4608812"/>
              <a:gd name="connsiteX61259" fmla="*/ 1650102 w 12184637"/>
              <a:gd name="connsiteY61259" fmla="*/ 2022724 h 4608812"/>
              <a:gd name="connsiteX61260" fmla="*/ 7381300 w 12184637"/>
              <a:gd name="connsiteY61260" fmla="*/ 3220794 h 4608812"/>
              <a:gd name="connsiteX61261" fmla="*/ 7383435 w 12184637"/>
              <a:gd name="connsiteY61261" fmla="*/ 3220720 h 4608812"/>
              <a:gd name="connsiteX61262" fmla="*/ 7388883 w 12184637"/>
              <a:gd name="connsiteY61262" fmla="*/ 3214978 h 4608812"/>
              <a:gd name="connsiteX61263" fmla="*/ 7383140 w 12184637"/>
              <a:gd name="connsiteY61263" fmla="*/ 3209530 h 4608812"/>
              <a:gd name="connsiteX61264" fmla="*/ 7381006 w 12184637"/>
              <a:gd name="connsiteY61264" fmla="*/ 3209603 h 4608812"/>
              <a:gd name="connsiteX61265" fmla="*/ 7375557 w 12184637"/>
              <a:gd name="connsiteY61265" fmla="*/ 3215346 h 4608812"/>
              <a:gd name="connsiteX61266" fmla="*/ 7381152 w 12184637"/>
              <a:gd name="connsiteY61266" fmla="*/ 3220794 h 4608812"/>
              <a:gd name="connsiteX61267" fmla="*/ 7381300 w 12184637"/>
              <a:gd name="connsiteY61267" fmla="*/ 3220794 h 4608812"/>
              <a:gd name="connsiteX61268" fmla="*/ 7386601 w 12184637"/>
              <a:gd name="connsiteY61268" fmla="*/ 3216082 h 4608812"/>
              <a:gd name="connsiteX61269" fmla="*/ 7382036 w 12184637"/>
              <a:gd name="connsiteY61269" fmla="*/ 3209677 h 4608812"/>
              <a:gd name="connsiteX61270" fmla="*/ 7380122 w 12184637"/>
              <a:gd name="connsiteY61270" fmla="*/ 3209383 h 4608812"/>
              <a:gd name="connsiteX61271" fmla="*/ 7373716 w 12184637"/>
              <a:gd name="connsiteY61271" fmla="*/ 3213947 h 4608812"/>
              <a:gd name="connsiteX61272" fmla="*/ 7378281 w 12184637"/>
              <a:gd name="connsiteY61272" fmla="*/ 3220352 h 4608812"/>
              <a:gd name="connsiteX61273" fmla="*/ 7380195 w 12184637"/>
              <a:gd name="connsiteY61273" fmla="*/ 3220647 h 4608812"/>
              <a:gd name="connsiteX61274" fmla="*/ 7381152 w 12184637"/>
              <a:gd name="connsiteY61274" fmla="*/ 3220720 h 4608812"/>
              <a:gd name="connsiteX61275" fmla="*/ 7386601 w 12184637"/>
              <a:gd name="connsiteY61275" fmla="*/ 3216082 h 4608812"/>
              <a:gd name="connsiteX61276" fmla="*/ 7363188 w 12184637"/>
              <a:gd name="connsiteY61276" fmla="*/ 3233236 h 4608812"/>
              <a:gd name="connsiteX61277" fmla="*/ 7382404 w 12184637"/>
              <a:gd name="connsiteY61277" fmla="*/ 3219469 h 4608812"/>
              <a:gd name="connsiteX61278" fmla="*/ 7383656 w 12184637"/>
              <a:gd name="connsiteY61278" fmla="*/ 3211665 h 4608812"/>
              <a:gd name="connsiteX61279" fmla="*/ 7375852 w 12184637"/>
              <a:gd name="connsiteY61279" fmla="*/ 3210413 h 4608812"/>
              <a:gd name="connsiteX61280" fmla="*/ 7356636 w 12184637"/>
              <a:gd name="connsiteY61280" fmla="*/ 3224181 h 4608812"/>
              <a:gd name="connsiteX61281" fmla="*/ 7355384 w 12184637"/>
              <a:gd name="connsiteY61281" fmla="*/ 3231985 h 4608812"/>
              <a:gd name="connsiteX61282" fmla="*/ 7359949 w 12184637"/>
              <a:gd name="connsiteY61282" fmla="*/ 3234341 h 4608812"/>
              <a:gd name="connsiteX61283" fmla="*/ 7363188 w 12184637"/>
              <a:gd name="connsiteY61283" fmla="*/ 3233236 h 4608812"/>
              <a:gd name="connsiteX61284" fmla="*/ 7362084 w 12184637"/>
              <a:gd name="connsiteY61284" fmla="*/ 3235887 h 4608812"/>
              <a:gd name="connsiteX61285" fmla="*/ 7364735 w 12184637"/>
              <a:gd name="connsiteY61285" fmla="*/ 3231543 h 4608812"/>
              <a:gd name="connsiteX61286" fmla="*/ 7362894 w 12184637"/>
              <a:gd name="connsiteY61286" fmla="*/ 3223886 h 4608812"/>
              <a:gd name="connsiteX61287" fmla="*/ 7355237 w 12184637"/>
              <a:gd name="connsiteY61287" fmla="*/ 3225727 h 4608812"/>
              <a:gd name="connsiteX61288" fmla="*/ 7352587 w 12184637"/>
              <a:gd name="connsiteY61288" fmla="*/ 3230071 h 4608812"/>
              <a:gd name="connsiteX61289" fmla="*/ 7354427 w 12184637"/>
              <a:gd name="connsiteY61289" fmla="*/ 3237727 h 4608812"/>
              <a:gd name="connsiteX61290" fmla="*/ 7357372 w 12184637"/>
              <a:gd name="connsiteY61290" fmla="*/ 3238537 h 4608812"/>
              <a:gd name="connsiteX61291" fmla="*/ 7362084 w 12184637"/>
              <a:gd name="connsiteY61291" fmla="*/ 3235887 h 4608812"/>
              <a:gd name="connsiteX61292" fmla="*/ 7355973 w 12184637"/>
              <a:gd name="connsiteY61292" fmla="*/ 3240672 h 4608812"/>
              <a:gd name="connsiteX61293" fmla="*/ 7360464 w 12184637"/>
              <a:gd name="connsiteY61293" fmla="*/ 3237580 h 4608812"/>
              <a:gd name="connsiteX61294" fmla="*/ 7361863 w 12184637"/>
              <a:gd name="connsiteY61294" fmla="*/ 3229850 h 4608812"/>
              <a:gd name="connsiteX61295" fmla="*/ 7354133 w 12184637"/>
              <a:gd name="connsiteY61295" fmla="*/ 3228377 h 4608812"/>
              <a:gd name="connsiteX61296" fmla="*/ 7349642 w 12184637"/>
              <a:gd name="connsiteY61296" fmla="*/ 3231469 h 4608812"/>
              <a:gd name="connsiteX61297" fmla="*/ 7348169 w 12184637"/>
              <a:gd name="connsiteY61297" fmla="*/ 3239200 h 4608812"/>
              <a:gd name="connsiteX61298" fmla="*/ 7352808 w 12184637"/>
              <a:gd name="connsiteY61298" fmla="*/ 3241629 h 4608812"/>
              <a:gd name="connsiteX61299" fmla="*/ 7355973 w 12184637"/>
              <a:gd name="connsiteY61299" fmla="*/ 3240672 h 4608812"/>
              <a:gd name="connsiteX61300" fmla="*/ 7326745 w 12184637"/>
              <a:gd name="connsiteY61300" fmla="*/ 3261729 h 4608812"/>
              <a:gd name="connsiteX61301" fmla="*/ 7356121 w 12184637"/>
              <a:gd name="connsiteY61301" fmla="*/ 3240672 h 4608812"/>
              <a:gd name="connsiteX61302" fmla="*/ 7357372 w 12184637"/>
              <a:gd name="connsiteY61302" fmla="*/ 3232868 h 4608812"/>
              <a:gd name="connsiteX61303" fmla="*/ 7349568 w 12184637"/>
              <a:gd name="connsiteY61303" fmla="*/ 3231617 h 4608812"/>
              <a:gd name="connsiteX61304" fmla="*/ 7320266 w 12184637"/>
              <a:gd name="connsiteY61304" fmla="*/ 3252673 h 4608812"/>
              <a:gd name="connsiteX61305" fmla="*/ 7319014 w 12184637"/>
              <a:gd name="connsiteY61305" fmla="*/ 3260477 h 4608812"/>
              <a:gd name="connsiteX61306" fmla="*/ 7323579 w 12184637"/>
              <a:gd name="connsiteY61306" fmla="*/ 3262833 h 4608812"/>
              <a:gd name="connsiteX61307" fmla="*/ 7326745 w 12184637"/>
              <a:gd name="connsiteY61307" fmla="*/ 3261729 h 4608812"/>
              <a:gd name="connsiteX61308" fmla="*/ 7302229 w 12184637"/>
              <a:gd name="connsiteY61308" fmla="*/ 3283079 h 4608812"/>
              <a:gd name="connsiteX61309" fmla="*/ 7327187 w 12184637"/>
              <a:gd name="connsiteY61309" fmla="*/ 3261360 h 4608812"/>
              <a:gd name="connsiteX61310" fmla="*/ 7327776 w 12184637"/>
              <a:gd name="connsiteY61310" fmla="*/ 3253483 h 4608812"/>
              <a:gd name="connsiteX61311" fmla="*/ 7319898 w 12184637"/>
              <a:gd name="connsiteY61311" fmla="*/ 3252894 h 4608812"/>
              <a:gd name="connsiteX61312" fmla="*/ 7294940 w 12184637"/>
              <a:gd name="connsiteY61312" fmla="*/ 3274613 h 4608812"/>
              <a:gd name="connsiteX61313" fmla="*/ 7294351 w 12184637"/>
              <a:gd name="connsiteY61313" fmla="*/ 3282490 h 4608812"/>
              <a:gd name="connsiteX61314" fmla="*/ 7298621 w 12184637"/>
              <a:gd name="connsiteY61314" fmla="*/ 3284404 h 4608812"/>
              <a:gd name="connsiteX61315" fmla="*/ 7302229 w 12184637"/>
              <a:gd name="connsiteY61315" fmla="*/ 3283079 h 4608812"/>
              <a:gd name="connsiteX61316" fmla="*/ 7271086 w 12184637"/>
              <a:gd name="connsiteY61316" fmla="*/ 3302221 h 4608812"/>
              <a:gd name="connsiteX61317" fmla="*/ 7301492 w 12184637"/>
              <a:gd name="connsiteY61317" fmla="*/ 3283668 h 4608812"/>
              <a:gd name="connsiteX61318" fmla="*/ 7303333 w 12184637"/>
              <a:gd name="connsiteY61318" fmla="*/ 3276011 h 4608812"/>
              <a:gd name="connsiteX61319" fmla="*/ 7295676 w 12184637"/>
              <a:gd name="connsiteY61319" fmla="*/ 3274171 h 4608812"/>
              <a:gd name="connsiteX61320" fmla="*/ 7265270 w 12184637"/>
              <a:gd name="connsiteY61320" fmla="*/ 3292724 h 4608812"/>
              <a:gd name="connsiteX61321" fmla="*/ 7263429 w 12184637"/>
              <a:gd name="connsiteY61321" fmla="*/ 3300381 h 4608812"/>
              <a:gd name="connsiteX61322" fmla="*/ 7268215 w 12184637"/>
              <a:gd name="connsiteY61322" fmla="*/ 3303031 h 4608812"/>
              <a:gd name="connsiteX61323" fmla="*/ 7271086 w 12184637"/>
              <a:gd name="connsiteY61323" fmla="*/ 3302221 h 4608812"/>
              <a:gd name="connsiteX61324" fmla="*/ 7228752 w 12184637"/>
              <a:gd name="connsiteY61324" fmla="*/ 3317535 h 4608812"/>
              <a:gd name="connsiteX61325" fmla="*/ 7270055 w 12184637"/>
              <a:gd name="connsiteY61325" fmla="*/ 3302663 h 4608812"/>
              <a:gd name="connsiteX61326" fmla="*/ 7273442 w 12184637"/>
              <a:gd name="connsiteY61326" fmla="*/ 3295522 h 4608812"/>
              <a:gd name="connsiteX61327" fmla="*/ 7266300 w 12184637"/>
              <a:gd name="connsiteY61327" fmla="*/ 3292135 h 4608812"/>
              <a:gd name="connsiteX61328" fmla="*/ 7224998 w 12184637"/>
              <a:gd name="connsiteY61328" fmla="*/ 3307007 h 4608812"/>
              <a:gd name="connsiteX61329" fmla="*/ 7221611 w 12184637"/>
              <a:gd name="connsiteY61329" fmla="*/ 3314148 h 4608812"/>
              <a:gd name="connsiteX61330" fmla="*/ 7226912 w 12184637"/>
              <a:gd name="connsiteY61330" fmla="*/ 3317829 h 4608812"/>
              <a:gd name="connsiteX61331" fmla="*/ 7228752 w 12184637"/>
              <a:gd name="connsiteY61331" fmla="*/ 3317535 h 4608812"/>
              <a:gd name="connsiteX61332" fmla="*/ 7137239 w 12184637"/>
              <a:gd name="connsiteY61332" fmla="*/ 3360163 h 4608812"/>
              <a:gd name="connsiteX61333" fmla="*/ 7229194 w 12184637"/>
              <a:gd name="connsiteY61333" fmla="*/ 3317314 h 4608812"/>
              <a:gd name="connsiteX61334" fmla="*/ 7231919 w 12184637"/>
              <a:gd name="connsiteY61334" fmla="*/ 3309878 h 4608812"/>
              <a:gd name="connsiteX61335" fmla="*/ 7224483 w 12184637"/>
              <a:gd name="connsiteY61335" fmla="*/ 3307154 h 4608812"/>
              <a:gd name="connsiteX61336" fmla="*/ 7132527 w 12184637"/>
              <a:gd name="connsiteY61336" fmla="*/ 3350003 h 4608812"/>
              <a:gd name="connsiteX61337" fmla="*/ 7129803 w 12184637"/>
              <a:gd name="connsiteY61337" fmla="*/ 3357439 h 4608812"/>
              <a:gd name="connsiteX61338" fmla="*/ 7134883 w 12184637"/>
              <a:gd name="connsiteY61338" fmla="*/ 3360678 h 4608812"/>
              <a:gd name="connsiteX61339" fmla="*/ 7137239 w 12184637"/>
              <a:gd name="connsiteY61339" fmla="*/ 3360163 h 4608812"/>
              <a:gd name="connsiteX61340" fmla="*/ 7136135 w 12184637"/>
              <a:gd name="connsiteY61340" fmla="*/ 3360678 h 4608812"/>
              <a:gd name="connsiteX61341" fmla="*/ 7137239 w 12184637"/>
              <a:gd name="connsiteY61341" fmla="*/ 3360163 h 4608812"/>
              <a:gd name="connsiteX61342" fmla="*/ 7139963 w 12184637"/>
              <a:gd name="connsiteY61342" fmla="*/ 3352800 h 4608812"/>
              <a:gd name="connsiteX61343" fmla="*/ 7132601 w 12184637"/>
              <a:gd name="connsiteY61343" fmla="*/ 3350076 h 4608812"/>
              <a:gd name="connsiteX61344" fmla="*/ 7131496 w 12184637"/>
              <a:gd name="connsiteY61344" fmla="*/ 3350592 h 4608812"/>
              <a:gd name="connsiteX61345" fmla="*/ 7128772 w 12184637"/>
              <a:gd name="connsiteY61345" fmla="*/ 3357954 h 4608812"/>
              <a:gd name="connsiteX61346" fmla="*/ 7133852 w 12184637"/>
              <a:gd name="connsiteY61346" fmla="*/ 3361194 h 4608812"/>
              <a:gd name="connsiteX61347" fmla="*/ 7136135 w 12184637"/>
              <a:gd name="connsiteY61347" fmla="*/ 3360678 h 4608812"/>
              <a:gd name="connsiteX61348" fmla="*/ 7133484 w 12184637"/>
              <a:gd name="connsiteY61348" fmla="*/ 3361856 h 4608812"/>
              <a:gd name="connsiteX61349" fmla="*/ 7136135 w 12184637"/>
              <a:gd name="connsiteY61349" fmla="*/ 3360604 h 4608812"/>
              <a:gd name="connsiteX61350" fmla="*/ 7138859 w 12184637"/>
              <a:gd name="connsiteY61350" fmla="*/ 3353169 h 4608812"/>
              <a:gd name="connsiteX61351" fmla="*/ 7131423 w 12184637"/>
              <a:gd name="connsiteY61351" fmla="*/ 3350444 h 4608812"/>
              <a:gd name="connsiteX61352" fmla="*/ 7128772 w 12184637"/>
              <a:gd name="connsiteY61352" fmla="*/ 3351696 h 4608812"/>
              <a:gd name="connsiteX61353" fmla="*/ 7126048 w 12184637"/>
              <a:gd name="connsiteY61353" fmla="*/ 3359132 h 4608812"/>
              <a:gd name="connsiteX61354" fmla="*/ 7131128 w 12184637"/>
              <a:gd name="connsiteY61354" fmla="*/ 3362372 h 4608812"/>
              <a:gd name="connsiteX61355" fmla="*/ 7133484 w 12184637"/>
              <a:gd name="connsiteY61355" fmla="*/ 3361856 h 4608812"/>
              <a:gd name="connsiteX61356" fmla="*/ 7102783 w 12184637"/>
              <a:gd name="connsiteY61356" fmla="*/ 3398152 h 4608812"/>
              <a:gd name="connsiteX61357" fmla="*/ 7135398 w 12184637"/>
              <a:gd name="connsiteY61357" fmla="*/ 3360457 h 4608812"/>
              <a:gd name="connsiteX61358" fmla="*/ 7134810 w 12184637"/>
              <a:gd name="connsiteY61358" fmla="*/ 3352580 h 4608812"/>
              <a:gd name="connsiteX61359" fmla="*/ 7126932 w 12184637"/>
              <a:gd name="connsiteY61359" fmla="*/ 3353169 h 4608812"/>
              <a:gd name="connsiteX61360" fmla="*/ 7094317 w 12184637"/>
              <a:gd name="connsiteY61360" fmla="*/ 3390864 h 4608812"/>
              <a:gd name="connsiteX61361" fmla="*/ 7094905 w 12184637"/>
              <a:gd name="connsiteY61361" fmla="*/ 3398741 h 4608812"/>
              <a:gd name="connsiteX61362" fmla="*/ 7098587 w 12184637"/>
              <a:gd name="connsiteY61362" fmla="*/ 3400067 h 4608812"/>
              <a:gd name="connsiteX61363" fmla="*/ 7102783 w 12184637"/>
              <a:gd name="connsiteY61363" fmla="*/ 3398152 h 4608812"/>
              <a:gd name="connsiteX61364" fmla="*/ 6954138 w 12184637"/>
              <a:gd name="connsiteY61364" fmla="*/ 3439087 h 4608812"/>
              <a:gd name="connsiteX61365" fmla="*/ 7099986 w 12184637"/>
              <a:gd name="connsiteY61365" fmla="*/ 3399919 h 4608812"/>
              <a:gd name="connsiteX61366" fmla="*/ 7103888 w 12184637"/>
              <a:gd name="connsiteY61366" fmla="*/ 3393072 h 4608812"/>
              <a:gd name="connsiteX61367" fmla="*/ 7097041 w 12184637"/>
              <a:gd name="connsiteY61367" fmla="*/ 3389170 h 4608812"/>
              <a:gd name="connsiteX61368" fmla="*/ 6951193 w 12184637"/>
              <a:gd name="connsiteY61368" fmla="*/ 3428338 h 4608812"/>
              <a:gd name="connsiteX61369" fmla="*/ 6947291 w 12184637"/>
              <a:gd name="connsiteY61369" fmla="*/ 3435185 h 4608812"/>
              <a:gd name="connsiteX61370" fmla="*/ 6952739 w 12184637"/>
              <a:gd name="connsiteY61370" fmla="*/ 3439308 h 4608812"/>
              <a:gd name="connsiteX61371" fmla="*/ 6954138 w 12184637"/>
              <a:gd name="connsiteY61371" fmla="*/ 3439087 h 4608812"/>
              <a:gd name="connsiteX61372" fmla="*/ 6907019 w 12184637"/>
              <a:gd name="connsiteY61372" fmla="*/ 3492464 h 4608812"/>
              <a:gd name="connsiteX61373" fmla="*/ 6956862 w 12184637"/>
              <a:gd name="connsiteY61373" fmla="*/ 3437467 h 4608812"/>
              <a:gd name="connsiteX61374" fmla="*/ 6956494 w 12184637"/>
              <a:gd name="connsiteY61374" fmla="*/ 3429589 h 4608812"/>
              <a:gd name="connsiteX61375" fmla="*/ 6948616 w 12184637"/>
              <a:gd name="connsiteY61375" fmla="*/ 3429958 h 4608812"/>
              <a:gd name="connsiteX61376" fmla="*/ 6898774 w 12184637"/>
              <a:gd name="connsiteY61376" fmla="*/ 3484954 h 4608812"/>
              <a:gd name="connsiteX61377" fmla="*/ 6899142 w 12184637"/>
              <a:gd name="connsiteY61377" fmla="*/ 3492832 h 4608812"/>
              <a:gd name="connsiteX61378" fmla="*/ 6902897 w 12184637"/>
              <a:gd name="connsiteY61378" fmla="*/ 3494304 h 4608812"/>
              <a:gd name="connsiteX61379" fmla="*/ 6907019 w 12184637"/>
              <a:gd name="connsiteY61379" fmla="*/ 3492464 h 4608812"/>
              <a:gd name="connsiteX61380" fmla="*/ 6752705 w 12184637"/>
              <a:gd name="connsiteY61380" fmla="*/ 3500488 h 4608812"/>
              <a:gd name="connsiteX61381" fmla="*/ 6903043 w 12184637"/>
              <a:gd name="connsiteY61381" fmla="*/ 3494304 h 4608812"/>
              <a:gd name="connsiteX61382" fmla="*/ 6908418 w 12184637"/>
              <a:gd name="connsiteY61382" fmla="*/ 3488488 h 4608812"/>
              <a:gd name="connsiteX61383" fmla="*/ 6902602 w 12184637"/>
              <a:gd name="connsiteY61383" fmla="*/ 3483114 h 4608812"/>
              <a:gd name="connsiteX61384" fmla="*/ 6752263 w 12184637"/>
              <a:gd name="connsiteY61384" fmla="*/ 3489298 h 4608812"/>
              <a:gd name="connsiteX61385" fmla="*/ 6746889 w 12184637"/>
              <a:gd name="connsiteY61385" fmla="*/ 3495114 h 4608812"/>
              <a:gd name="connsiteX61386" fmla="*/ 6752484 w 12184637"/>
              <a:gd name="connsiteY61386" fmla="*/ 3500488 h 4608812"/>
              <a:gd name="connsiteX61387" fmla="*/ 6752705 w 12184637"/>
              <a:gd name="connsiteY61387" fmla="*/ 3500488 h 4608812"/>
              <a:gd name="connsiteX61388" fmla="*/ 6698297 w 12184637"/>
              <a:gd name="connsiteY61388" fmla="*/ 3564173 h 4608812"/>
              <a:gd name="connsiteX61389" fmla="*/ 6756607 w 12184637"/>
              <a:gd name="connsiteY61389" fmla="*/ 3498574 h 4608812"/>
              <a:gd name="connsiteX61390" fmla="*/ 6756165 w 12184637"/>
              <a:gd name="connsiteY61390" fmla="*/ 3490697 h 4608812"/>
              <a:gd name="connsiteX61391" fmla="*/ 6748288 w 12184637"/>
              <a:gd name="connsiteY61391" fmla="*/ 3491138 h 4608812"/>
              <a:gd name="connsiteX61392" fmla="*/ 6689978 w 12184637"/>
              <a:gd name="connsiteY61392" fmla="*/ 3556737 h 4608812"/>
              <a:gd name="connsiteX61393" fmla="*/ 6690420 w 12184637"/>
              <a:gd name="connsiteY61393" fmla="*/ 3564614 h 4608812"/>
              <a:gd name="connsiteX61394" fmla="*/ 6694175 w 12184637"/>
              <a:gd name="connsiteY61394" fmla="*/ 3566013 h 4608812"/>
              <a:gd name="connsiteX61395" fmla="*/ 6698297 w 12184637"/>
              <a:gd name="connsiteY61395" fmla="*/ 3564173 h 4608812"/>
              <a:gd name="connsiteX61396" fmla="*/ 6699696 w 12184637"/>
              <a:gd name="connsiteY61396" fmla="*/ 3561448 h 4608812"/>
              <a:gd name="connsiteX61397" fmla="*/ 6695132 w 12184637"/>
              <a:gd name="connsiteY61397" fmla="*/ 3555043 h 4608812"/>
              <a:gd name="connsiteX61398" fmla="*/ 6541848 w 12184637"/>
              <a:gd name="connsiteY61398" fmla="*/ 3528833 h 4608812"/>
              <a:gd name="connsiteX61399" fmla="*/ 6535443 w 12184637"/>
              <a:gd name="connsiteY61399" fmla="*/ 3533398 h 4608812"/>
              <a:gd name="connsiteX61400" fmla="*/ 6540008 w 12184637"/>
              <a:gd name="connsiteY61400" fmla="*/ 3539803 h 4608812"/>
              <a:gd name="connsiteX61401" fmla="*/ 6693291 w 12184637"/>
              <a:gd name="connsiteY61401" fmla="*/ 3566013 h 4608812"/>
              <a:gd name="connsiteX61402" fmla="*/ 6694248 w 12184637"/>
              <a:gd name="connsiteY61402" fmla="*/ 3566087 h 4608812"/>
              <a:gd name="connsiteX61403" fmla="*/ 6699696 w 12184637"/>
              <a:gd name="connsiteY61403" fmla="*/ 3561448 h 4608812"/>
              <a:gd name="connsiteX61404" fmla="*/ 6546118 w 12184637"/>
              <a:gd name="connsiteY61404" fmla="*/ 3536122 h 4608812"/>
              <a:gd name="connsiteX61405" fmla="*/ 6542732 w 12184637"/>
              <a:gd name="connsiteY61405" fmla="*/ 3528981 h 4608812"/>
              <a:gd name="connsiteX61406" fmla="*/ 6391362 w 12184637"/>
              <a:gd name="connsiteY61406" fmla="*/ 3475751 h 4608812"/>
              <a:gd name="connsiteX61407" fmla="*/ 6384221 w 12184637"/>
              <a:gd name="connsiteY61407" fmla="*/ 3479138 h 4608812"/>
              <a:gd name="connsiteX61408" fmla="*/ 6387607 w 12184637"/>
              <a:gd name="connsiteY61408" fmla="*/ 3486279 h 4608812"/>
              <a:gd name="connsiteX61409" fmla="*/ 6538977 w 12184637"/>
              <a:gd name="connsiteY61409" fmla="*/ 3539509 h 4608812"/>
              <a:gd name="connsiteX61410" fmla="*/ 6540891 w 12184637"/>
              <a:gd name="connsiteY61410" fmla="*/ 3539803 h 4608812"/>
              <a:gd name="connsiteX61411" fmla="*/ 6546118 w 12184637"/>
              <a:gd name="connsiteY61411" fmla="*/ 3536122 h 4608812"/>
              <a:gd name="connsiteX61412" fmla="*/ 6394381 w 12184637"/>
              <a:gd name="connsiteY61412" fmla="*/ 3483702 h 4608812"/>
              <a:gd name="connsiteX61413" fmla="*/ 6392099 w 12184637"/>
              <a:gd name="connsiteY61413" fmla="*/ 3476193 h 4608812"/>
              <a:gd name="connsiteX61414" fmla="*/ 6248902 w 12184637"/>
              <a:gd name="connsiteY61414" fmla="*/ 3399404 h 4608812"/>
              <a:gd name="connsiteX61415" fmla="*/ 6241392 w 12184637"/>
              <a:gd name="connsiteY61415" fmla="*/ 3401686 h 4608812"/>
              <a:gd name="connsiteX61416" fmla="*/ 6243674 w 12184637"/>
              <a:gd name="connsiteY61416" fmla="*/ 3409196 h 4608812"/>
              <a:gd name="connsiteX61417" fmla="*/ 6386871 w 12184637"/>
              <a:gd name="connsiteY61417" fmla="*/ 3485985 h 4608812"/>
              <a:gd name="connsiteX61418" fmla="*/ 6389522 w 12184637"/>
              <a:gd name="connsiteY61418" fmla="*/ 3486647 h 4608812"/>
              <a:gd name="connsiteX61419" fmla="*/ 6394381 w 12184637"/>
              <a:gd name="connsiteY61419" fmla="*/ 3483702 h 4608812"/>
              <a:gd name="connsiteX61420" fmla="*/ 6250816 w 12184637"/>
              <a:gd name="connsiteY61420" fmla="*/ 3407576 h 4608812"/>
              <a:gd name="connsiteX61421" fmla="*/ 6249638 w 12184637"/>
              <a:gd name="connsiteY61421" fmla="*/ 3399772 h 4608812"/>
              <a:gd name="connsiteX61422" fmla="*/ 6120797 w 12184637"/>
              <a:gd name="connsiteY61422" fmla="*/ 3304577 h 4608812"/>
              <a:gd name="connsiteX61423" fmla="*/ 6112993 w 12184637"/>
              <a:gd name="connsiteY61423" fmla="*/ 3305755 h 4608812"/>
              <a:gd name="connsiteX61424" fmla="*/ 6114171 w 12184637"/>
              <a:gd name="connsiteY61424" fmla="*/ 3313559 h 4608812"/>
              <a:gd name="connsiteX61425" fmla="*/ 6243012 w 12184637"/>
              <a:gd name="connsiteY61425" fmla="*/ 3408754 h 4608812"/>
              <a:gd name="connsiteX61426" fmla="*/ 6246398 w 12184637"/>
              <a:gd name="connsiteY61426" fmla="*/ 3409858 h 4608812"/>
              <a:gd name="connsiteX61427" fmla="*/ 6250816 w 12184637"/>
              <a:gd name="connsiteY61427" fmla="*/ 3407576 h 4608812"/>
              <a:gd name="connsiteX61428" fmla="*/ 6121386 w 12184637"/>
              <a:gd name="connsiteY61428" fmla="*/ 3313044 h 4608812"/>
              <a:gd name="connsiteX61429" fmla="*/ 6121386 w 12184637"/>
              <a:gd name="connsiteY61429" fmla="*/ 3305166 h 4608812"/>
              <a:gd name="connsiteX61430" fmla="*/ 6013234 w 12184637"/>
              <a:gd name="connsiteY61430" fmla="*/ 3197161 h 4608812"/>
              <a:gd name="connsiteX61431" fmla="*/ 6005356 w 12184637"/>
              <a:gd name="connsiteY61431" fmla="*/ 3197161 h 4608812"/>
              <a:gd name="connsiteX61432" fmla="*/ 6005356 w 12184637"/>
              <a:gd name="connsiteY61432" fmla="*/ 3205039 h 4608812"/>
              <a:gd name="connsiteX61433" fmla="*/ 6113508 w 12184637"/>
              <a:gd name="connsiteY61433" fmla="*/ 3313044 h 4608812"/>
              <a:gd name="connsiteX61434" fmla="*/ 6117484 w 12184637"/>
              <a:gd name="connsiteY61434" fmla="*/ 3314664 h 4608812"/>
              <a:gd name="connsiteX61435" fmla="*/ 6121386 w 12184637"/>
              <a:gd name="connsiteY61435" fmla="*/ 3313044 h 4608812"/>
              <a:gd name="connsiteX61436" fmla="*/ 6012571 w 12184637"/>
              <a:gd name="connsiteY61436" fmla="*/ 3205554 h 4608812"/>
              <a:gd name="connsiteX61437" fmla="*/ 6013823 w 12184637"/>
              <a:gd name="connsiteY61437" fmla="*/ 3197750 h 4608812"/>
              <a:gd name="connsiteX61438" fmla="*/ 5929156 w 12184637"/>
              <a:gd name="connsiteY61438" fmla="*/ 3081205 h 4608812"/>
              <a:gd name="connsiteX61439" fmla="*/ 5921352 w 12184637"/>
              <a:gd name="connsiteY61439" fmla="*/ 3079953 h 4608812"/>
              <a:gd name="connsiteX61440" fmla="*/ 5920100 w 12184637"/>
              <a:gd name="connsiteY61440" fmla="*/ 3087757 h 4608812"/>
              <a:gd name="connsiteX61441" fmla="*/ 6004767 w 12184637"/>
              <a:gd name="connsiteY61441" fmla="*/ 3204303 h 4608812"/>
              <a:gd name="connsiteX61442" fmla="*/ 6009331 w 12184637"/>
              <a:gd name="connsiteY61442" fmla="*/ 3206585 h 4608812"/>
              <a:gd name="connsiteX61443" fmla="*/ 6012571 w 12184637"/>
              <a:gd name="connsiteY61443" fmla="*/ 3205554 h 4608812"/>
              <a:gd name="connsiteX61444" fmla="*/ 5927021 w 12184637"/>
              <a:gd name="connsiteY61444" fmla="*/ 3089524 h 4608812"/>
              <a:gd name="connsiteX61445" fmla="*/ 5929598 w 12184637"/>
              <a:gd name="connsiteY61445" fmla="*/ 3082088 h 4608812"/>
              <a:gd name="connsiteX61446" fmla="*/ 5870846 w 12184637"/>
              <a:gd name="connsiteY61446" fmla="*/ 2961125 h 4608812"/>
              <a:gd name="connsiteX61447" fmla="*/ 5863411 w 12184637"/>
              <a:gd name="connsiteY61447" fmla="*/ 2958548 h 4608812"/>
              <a:gd name="connsiteX61448" fmla="*/ 5860834 w 12184637"/>
              <a:gd name="connsiteY61448" fmla="*/ 2965984 h 4608812"/>
              <a:gd name="connsiteX61449" fmla="*/ 5919585 w 12184637"/>
              <a:gd name="connsiteY61449" fmla="*/ 3086947 h 4608812"/>
              <a:gd name="connsiteX61450" fmla="*/ 5924665 w 12184637"/>
              <a:gd name="connsiteY61450" fmla="*/ 3090113 h 4608812"/>
              <a:gd name="connsiteX61451" fmla="*/ 5927021 w 12184637"/>
              <a:gd name="connsiteY61451" fmla="*/ 3089524 h 4608812"/>
              <a:gd name="connsiteX61452" fmla="*/ 5867239 w 12184637"/>
              <a:gd name="connsiteY61452" fmla="*/ 2969003 h 4608812"/>
              <a:gd name="connsiteX61453" fmla="*/ 5871288 w 12184637"/>
              <a:gd name="connsiteY61453" fmla="*/ 2962229 h 4608812"/>
              <a:gd name="connsiteX61454" fmla="*/ 5840735 w 12184637"/>
              <a:gd name="connsiteY61454" fmla="*/ 2840898 h 4608812"/>
              <a:gd name="connsiteX61455" fmla="*/ 5833961 w 12184637"/>
              <a:gd name="connsiteY61455" fmla="*/ 2836849 h 4608812"/>
              <a:gd name="connsiteX61456" fmla="*/ 5829912 w 12184637"/>
              <a:gd name="connsiteY61456" fmla="*/ 2843622 h 4608812"/>
              <a:gd name="connsiteX61457" fmla="*/ 5860466 w 12184637"/>
              <a:gd name="connsiteY61457" fmla="*/ 2964953 h 4608812"/>
              <a:gd name="connsiteX61458" fmla="*/ 5865914 w 12184637"/>
              <a:gd name="connsiteY61458" fmla="*/ 2969150 h 4608812"/>
              <a:gd name="connsiteX61459" fmla="*/ 5867239 w 12184637"/>
              <a:gd name="connsiteY61459" fmla="*/ 2969003 h 4608812"/>
              <a:gd name="connsiteX61460" fmla="*/ 5840808 w 12184637"/>
              <a:gd name="connsiteY61460" fmla="*/ 2842223 h 4608812"/>
              <a:gd name="connsiteX61461" fmla="*/ 5840440 w 12184637"/>
              <a:gd name="connsiteY61461" fmla="*/ 2724279 h 4608812"/>
              <a:gd name="connsiteX61462" fmla="*/ 5834845 w 12184637"/>
              <a:gd name="connsiteY61462" fmla="*/ 2718757 h 4608812"/>
              <a:gd name="connsiteX61463" fmla="*/ 5834845 w 12184637"/>
              <a:gd name="connsiteY61463" fmla="*/ 2718757 h 4608812"/>
              <a:gd name="connsiteX61464" fmla="*/ 5829323 w 12184637"/>
              <a:gd name="connsiteY61464" fmla="*/ 2724353 h 4608812"/>
              <a:gd name="connsiteX61465" fmla="*/ 5829691 w 12184637"/>
              <a:gd name="connsiteY61465" fmla="*/ 2842297 h 4608812"/>
              <a:gd name="connsiteX61466" fmla="*/ 5835287 w 12184637"/>
              <a:gd name="connsiteY61466" fmla="*/ 2847819 h 4608812"/>
              <a:gd name="connsiteX61467" fmla="*/ 5835287 w 12184637"/>
              <a:gd name="connsiteY61467" fmla="*/ 2847819 h 4608812"/>
              <a:gd name="connsiteX61468" fmla="*/ 5840808 w 12184637"/>
              <a:gd name="connsiteY61468" fmla="*/ 2842223 h 4608812"/>
              <a:gd name="connsiteX61469" fmla="*/ 5840367 w 12184637"/>
              <a:gd name="connsiteY61469" fmla="*/ 2725604 h 4608812"/>
              <a:gd name="connsiteX61470" fmla="*/ 5867534 w 12184637"/>
              <a:gd name="connsiteY61470" fmla="*/ 2615759 h 4608812"/>
              <a:gd name="connsiteX61471" fmla="*/ 5863484 w 12184637"/>
              <a:gd name="connsiteY61471" fmla="*/ 2608985 h 4608812"/>
              <a:gd name="connsiteX61472" fmla="*/ 5856711 w 12184637"/>
              <a:gd name="connsiteY61472" fmla="*/ 2613035 h 4608812"/>
              <a:gd name="connsiteX61473" fmla="*/ 5829544 w 12184637"/>
              <a:gd name="connsiteY61473" fmla="*/ 2722880 h 4608812"/>
              <a:gd name="connsiteX61474" fmla="*/ 5833593 w 12184637"/>
              <a:gd name="connsiteY61474" fmla="*/ 2729654 h 4608812"/>
              <a:gd name="connsiteX61475" fmla="*/ 5834992 w 12184637"/>
              <a:gd name="connsiteY61475" fmla="*/ 2729801 h 4608812"/>
              <a:gd name="connsiteX61476" fmla="*/ 5840367 w 12184637"/>
              <a:gd name="connsiteY61476" fmla="*/ 2725604 h 4608812"/>
              <a:gd name="connsiteX61477" fmla="*/ 5866944 w 12184637"/>
              <a:gd name="connsiteY61477" fmla="*/ 2617084 h 4608812"/>
              <a:gd name="connsiteX61478" fmla="*/ 5918775 w 12184637"/>
              <a:gd name="connsiteY61478" fmla="*/ 2519975 h 4608812"/>
              <a:gd name="connsiteX61479" fmla="*/ 5916493 w 12184637"/>
              <a:gd name="connsiteY61479" fmla="*/ 2512465 h 4608812"/>
              <a:gd name="connsiteX61480" fmla="*/ 5908983 w 12184637"/>
              <a:gd name="connsiteY61480" fmla="*/ 2514748 h 4608812"/>
              <a:gd name="connsiteX61481" fmla="*/ 5857152 w 12184637"/>
              <a:gd name="connsiteY61481" fmla="*/ 2611857 h 4608812"/>
              <a:gd name="connsiteX61482" fmla="*/ 5859435 w 12184637"/>
              <a:gd name="connsiteY61482" fmla="*/ 2619366 h 4608812"/>
              <a:gd name="connsiteX61483" fmla="*/ 5862085 w 12184637"/>
              <a:gd name="connsiteY61483" fmla="*/ 2620029 h 4608812"/>
              <a:gd name="connsiteX61484" fmla="*/ 5866944 w 12184637"/>
              <a:gd name="connsiteY61484" fmla="*/ 2617084 h 4608812"/>
              <a:gd name="connsiteX61485" fmla="*/ 6031050 w 12184637"/>
              <a:gd name="connsiteY61485" fmla="*/ 2399895 h 4608812"/>
              <a:gd name="connsiteX61486" fmla="*/ 6034143 w 12184637"/>
              <a:gd name="connsiteY61486" fmla="*/ 2398570 h 4608812"/>
              <a:gd name="connsiteX61487" fmla="*/ 6037161 w 12184637"/>
              <a:gd name="connsiteY61487" fmla="*/ 2391281 h 4608812"/>
              <a:gd name="connsiteX61488" fmla="*/ 6029873 w 12184637"/>
              <a:gd name="connsiteY61488" fmla="*/ 2388263 h 4608812"/>
              <a:gd name="connsiteX61489" fmla="*/ 6026781 w 12184637"/>
              <a:gd name="connsiteY61489" fmla="*/ 2389588 h 4608812"/>
              <a:gd name="connsiteX61490" fmla="*/ 6023762 w 12184637"/>
              <a:gd name="connsiteY61490" fmla="*/ 2396877 h 4608812"/>
              <a:gd name="connsiteX61491" fmla="*/ 6028916 w 12184637"/>
              <a:gd name="connsiteY61491" fmla="*/ 2400337 h 4608812"/>
              <a:gd name="connsiteX61492" fmla="*/ 6031050 w 12184637"/>
              <a:gd name="connsiteY61492" fmla="*/ 2399895 h 4608812"/>
              <a:gd name="connsiteX61493" fmla="*/ 6029357 w 12184637"/>
              <a:gd name="connsiteY61493" fmla="*/ 2400779 h 4608812"/>
              <a:gd name="connsiteX61494" fmla="*/ 6031492 w 12184637"/>
              <a:gd name="connsiteY61494" fmla="*/ 2399675 h 4608812"/>
              <a:gd name="connsiteX61495" fmla="*/ 6033774 w 12184637"/>
              <a:gd name="connsiteY61495" fmla="*/ 2392165 h 4608812"/>
              <a:gd name="connsiteX61496" fmla="*/ 6026265 w 12184637"/>
              <a:gd name="connsiteY61496" fmla="*/ 2389883 h 4608812"/>
              <a:gd name="connsiteX61497" fmla="*/ 6024130 w 12184637"/>
              <a:gd name="connsiteY61497" fmla="*/ 2390987 h 4608812"/>
              <a:gd name="connsiteX61498" fmla="*/ 6021848 w 12184637"/>
              <a:gd name="connsiteY61498" fmla="*/ 2398497 h 4608812"/>
              <a:gd name="connsiteX61499" fmla="*/ 6026781 w 12184637"/>
              <a:gd name="connsiteY61499" fmla="*/ 2401441 h 4608812"/>
              <a:gd name="connsiteX61500" fmla="*/ 6029357 w 12184637"/>
              <a:gd name="connsiteY61500" fmla="*/ 2400779 h 4608812"/>
              <a:gd name="connsiteX61501" fmla="*/ 6011761 w 12184637"/>
              <a:gd name="connsiteY61501" fmla="*/ 2409982 h 4608812"/>
              <a:gd name="connsiteX61502" fmla="*/ 6029357 w 12184637"/>
              <a:gd name="connsiteY61502" fmla="*/ 2400779 h 4608812"/>
              <a:gd name="connsiteX61503" fmla="*/ 6031713 w 12184637"/>
              <a:gd name="connsiteY61503" fmla="*/ 2393269 h 4608812"/>
              <a:gd name="connsiteX61504" fmla="*/ 6024204 w 12184637"/>
              <a:gd name="connsiteY61504" fmla="*/ 2390913 h 4608812"/>
              <a:gd name="connsiteX61505" fmla="*/ 6006607 w 12184637"/>
              <a:gd name="connsiteY61505" fmla="*/ 2400116 h 4608812"/>
              <a:gd name="connsiteX61506" fmla="*/ 6004252 w 12184637"/>
              <a:gd name="connsiteY61506" fmla="*/ 2407626 h 4608812"/>
              <a:gd name="connsiteX61507" fmla="*/ 6009258 w 12184637"/>
              <a:gd name="connsiteY61507" fmla="*/ 2410644 h 4608812"/>
              <a:gd name="connsiteX61508" fmla="*/ 6011761 w 12184637"/>
              <a:gd name="connsiteY61508" fmla="*/ 2409982 h 4608812"/>
              <a:gd name="connsiteX61509" fmla="*/ 5913180 w 12184637"/>
              <a:gd name="connsiteY61509" fmla="*/ 2461739 h 4608812"/>
              <a:gd name="connsiteX61510" fmla="*/ 6011761 w 12184637"/>
              <a:gd name="connsiteY61510" fmla="*/ 2410055 h 4608812"/>
              <a:gd name="connsiteX61511" fmla="*/ 6014117 w 12184637"/>
              <a:gd name="connsiteY61511" fmla="*/ 2402546 h 4608812"/>
              <a:gd name="connsiteX61512" fmla="*/ 6006607 w 12184637"/>
              <a:gd name="connsiteY61512" fmla="*/ 2400190 h 4608812"/>
              <a:gd name="connsiteX61513" fmla="*/ 5908026 w 12184637"/>
              <a:gd name="connsiteY61513" fmla="*/ 2451873 h 4608812"/>
              <a:gd name="connsiteX61514" fmla="*/ 5905670 w 12184637"/>
              <a:gd name="connsiteY61514" fmla="*/ 2459383 h 4608812"/>
              <a:gd name="connsiteX61515" fmla="*/ 5910677 w 12184637"/>
              <a:gd name="connsiteY61515" fmla="*/ 2462328 h 4608812"/>
              <a:gd name="connsiteX61516" fmla="*/ 5913180 w 12184637"/>
              <a:gd name="connsiteY61516" fmla="*/ 2461739 h 4608812"/>
              <a:gd name="connsiteX61517" fmla="*/ 5820709 w 12184637"/>
              <a:gd name="connsiteY61517" fmla="*/ 2506870 h 4608812"/>
              <a:gd name="connsiteX61518" fmla="*/ 5913033 w 12184637"/>
              <a:gd name="connsiteY61518" fmla="*/ 2461813 h 4608812"/>
              <a:gd name="connsiteX61519" fmla="*/ 5915609 w 12184637"/>
              <a:gd name="connsiteY61519" fmla="*/ 2454377 h 4608812"/>
              <a:gd name="connsiteX61520" fmla="*/ 5908173 w 12184637"/>
              <a:gd name="connsiteY61520" fmla="*/ 2451800 h 4608812"/>
              <a:gd name="connsiteX61521" fmla="*/ 5815850 w 12184637"/>
              <a:gd name="connsiteY61521" fmla="*/ 2496857 h 4608812"/>
              <a:gd name="connsiteX61522" fmla="*/ 5813273 w 12184637"/>
              <a:gd name="connsiteY61522" fmla="*/ 2504293 h 4608812"/>
              <a:gd name="connsiteX61523" fmla="*/ 5818353 w 12184637"/>
              <a:gd name="connsiteY61523" fmla="*/ 2507459 h 4608812"/>
              <a:gd name="connsiteX61524" fmla="*/ 5820709 w 12184637"/>
              <a:gd name="connsiteY61524" fmla="*/ 2506870 h 4608812"/>
              <a:gd name="connsiteX61525" fmla="*/ 5737073 w 12184637"/>
              <a:gd name="connsiteY61525" fmla="*/ 2524687 h 4608812"/>
              <a:gd name="connsiteX61526" fmla="*/ 5819384 w 12184637"/>
              <a:gd name="connsiteY61526" fmla="*/ 2507238 h 4608812"/>
              <a:gd name="connsiteX61527" fmla="*/ 5823728 w 12184637"/>
              <a:gd name="connsiteY61527" fmla="*/ 2500612 h 4608812"/>
              <a:gd name="connsiteX61528" fmla="*/ 5817101 w 12184637"/>
              <a:gd name="connsiteY61528" fmla="*/ 2496268 h 4608812"/>
              <a:gd name="connsiteX61529" fmla="*/ 5734791 w 12184637"/>
              <a:gd name="connsiteY61529" fmla="*/ 2513717 h 4608812"/>
              <a:gd name="connsiteX61530" fmla="*/ 5730447 w 12184637"/>
              <a:gd name="connsiteY61530" fmla="*/ 2520343 h 4608812"/>
              <a:gd name="connsiteX61531" fmla="*/ 5735969 w 12184637"/>
              <a:gd name="connsiteY61531" fmla="*/ 2524760 h 4608812"/>
              <a:gd name="connsiteX61532" fmla="*/ 5737073 w 12184637"/>
              <a:gd name="connsiteY61532" fmla="*/ 2524687 h 4608812"/>
              <a:gd name="connsiteX61533" fmla="*/ 5741417 w 12184637"/>
              <a:gd name="connsiteY61533" fmla="*/ 2520564 h 4608812"/>
              <a:gd name="connsiteX61534" fmla="*/ 5737220 w 12184637"/>
              <a:gd name="connsiteY61534" fmla="*/ 2513864 h 4608812"/>
              <a:gd name="connsiteX61535" fmla="*/ 5648873 w 12184637"/>
              <a:gd name="connsiteY61535" fmla="*/ 2493176 h 4608812"/>
              <a:gd name="connsiteX61536" fmla="*/ 5642173 w 12184637"/>
              <a:gd name="connsiteY61536" fmla="*/ 2497372 h 4608812"/>
              <a:gd name="connsiteX61537" fmla="*/ 5646369 w 12184637"/>
              <a:gd name="connsiteY61537" fmla="*/ 2504072 h 4608812"/>
              <a:gd name="connsiteX61538" fmla="*/ 5734717 w 12184637"/>
              <a:gd name="connsiteY61538" fmla="*/ 2524760 h 4608812"/>
              <a:gd name="connsiteX61539" fmla="*/ 5736042 w 12184637"/>
              <a:gd name="connsiteY61539" fmla="*/ 2524908 h 4608812"/>
              <a:gd name="connsiteX61540" fmla="*/ 5741417 w 12184637"/>
              <a:gd name="connsiteY61540" fmla="*/ 2520564 h 4608812"/>
              <a:gd name="connsiteX61541" fmla="*/ 5652701 w 12184637"/>
              <a:gd name="connsiteY61541" fmla="*/ 2500833 h 4608812"/>
              <a:gd name="connsiteX61542" fmla="*/ 5649903 w 12184637"/>
              <a:gd name="connsiteY61542" fmla="*/ 2493470 h 4608812"/>
              <a:gd name="connsiteX61543" fmla="*/ 5545726 w 12184637"/>
              <a:gd name="connsiteY61543" fmla="*/ 2446204 h 4608812"/>
              <a:gd name="connsiteX61544" fmla="*/ 5538364 w 12184637"/>
              <a:gd name="connsiteY61544" fmla="*/ 2449002 h 4608812"/>
              <a:gd name="connsiteX61545" fmla="*/ 5541162 w 12184637"/>
              <a:gd name="connsiteY61545" fmla="*/ 2456365 h 4608812"/>
              <a:gd name="connsiteX61546" fmla="*/ 5645339 w 12184637"/>
              <a:gd name="connsiteY61546" fmla="*/ 2503630 h 4608812"/>
              <a:gd name="connsiteX61547" fmla="*/ 5647694 w 12184637"/>
              <a:gd name="connsiteY61547" fmla="*/ 2504146 h 4608812"/>
              <a:gd name="connsiteX61548" fmla="*/ 5652701 w 12184637"/>
              <a:gd name="connsiteY61548" fmla="*/ 2500833 h 4608812"/>
              <a:gd name="connsiteX61549" fmla="*/ 5544254 w 12184637"/>
              <a:gd name="connsiteY61549" fmla="*/ 2456806 h 4608812"/>
              <a:gd name="connsiteX61550" fmla="*/ 5548892 w 12184637"/>
              <a:gd name="connsiteY61550" fmla="*/ 2450401 h 4608812"/>
              <a:gd name="connsiteX61551" fmla="*/ 5523050 w 12184637"/>
              <a:gd name="connsiteY61551" fmla="*/ 2288872 h 4608812"/>
              <a:gd name="connsiteX61552" fmla="*/ 5516645 w 12184637"/>
              <a:gd name="connsiteY61552" fmla="*/ 2284233 h 4608812"/>
              <a:gd name="connsiteX61553" fmla="*/ 5512007 w 12184637"/>
              <a:gd name="connsiteY61553" fmla="*/ 2290639 h 4608812"/>
              <a:gd name="connsiteX61554" fmla="*/ 5537849 w 12184637"/>
              <a:gd name="connsiteY61554" fmla="*/ 2452168 h 4608812"/>
              <a:gd name="connsiteX61555" fmla="*/ 5543370 w 12184637"/>
              <a:gd name="connsiteY61555" fmla="*/ 2456880 h 4608812"/>
              <a:gd name="connsiteX61556" fmla="*/ 5544254 w 12184637"/>
              <a:gd name="connsiteY61556" fmla="*/ 2456806 h 4608812"/>
              <a:gd name="connsiteX61557" fmla="*/ 5517897 w 12184637"/>
              <a:gd name="connsiteY61557" fmla="*/ 2295350 h 4608812"/>
              <a:gd name="connsiteX61558" fmla="*/ 5523124 w 12184637"/>
              <a:gd name="connsiteY61558" fmla="*/ 2289461 h 4608812"/>
              <a:gd name="connsiteX61559" fmla="*/ 5514658 w 12184637"/>
              <a:gd name="connsiteY61559" fmla="*/ 2140815 h 4608812"/>
              <a:gd name="connsiteX61560" fmla="*/ 5508768 w 12184637"/>
              <a:gd name="connsiteY61560" fmla="*/ 2135588 h 4608812"/>
              <a:gd name="connsiteX61561" fmla="*/ 5503541 w 12184637"/>
              <a:gd name="connsiteY61561" fmla="*/ 2141478 h 4608812"/>
              <a:gd name="connsiteX61562" fmla="*/ 5512007 w 12184637"/>
              <a:gd name="connsiteY61562" fmla="*/ 2290123 h 4608812"/>
              <a:gd name="connsiteX61563" fmla="*/ 5517602 w 12184637"/>
              <a:gd name="connsiteY61563" fmla="*/ 2295350 h 4608812"/>
              <a:gd name="connsiteX61564" fmla="*/ 5517897 w 12184637"/>
              <a:gd name="connsiteY61564" fmla="*/ 2295350 h 4608812"/>
              <a:gd name="connsiteX61565" fmla="*/ 5514658 w 12184637"/>
              <a:gd name="connsiteY61565" fmla="*/ 2141773 h 4608812"/>
              <a:gd name="connsiteX61566" fmla="*/ 5530708 w 12184637"/>
              <a:gd name="connsiteY61566" fmla="*/ 1987973 h 4608812"/>
              <a:gd name="connsiteX61567" fmla="*/ 5525774 w 12184637"/>
              <a:gd name="connsiteY61567" fmla="*/ 1981863 h 4608812"/>
              <a:gd name="connsiteX61568" fmla="*/ 5519664 w 12184637"/>
              <a:gd name="connsiteY61568" fmla="*/ 1986795 h 4608812"/>
              <a:gd name="connsiteX61569" fmla="*/ 5503614 w 12184637"/>
              <a:gd name="connsiteY61569" fmla="*/ 2140595 h 4608812"/>
              <a:gd name="connsiteX61570" fmla="*/ 5508547 w 12184637"/>
              <a:gd name="connsiteY61570" fmla="*/ 2146705 h 4608812"/>
              <a:gd name="connsiteX61571" fmla="*/ 5509209 w 12184637"/>
              <a:gd name="connsiteY61571" fmla="*/ 2146705 h 4608812"/>
              <a:gd name="connsiteX61572" fmla="*/ 5514658 w 12184637"/>
              <a:gd name="connsiteY61572" fmla="*/ 2141773 h 4608812"/>
              <a:gd name="connsiteX61573" fmla="*/ 5528498 w 12184637"/>
              <a:gd name="connsiteY61573" fmla="*/ 1991876 h 4608812"/>
              <a:gd name="connsiteX61574" fmla="*/ 5529603 w 12184637"/>
              <a:gd name="connsiteY61574" fmla="*/ 1984071 h 4608812"/>
              <a:gd name="connsiteX61575" fmla="*/ 5409229 w 12184637"/>
              <a:gd name="connsiteY61575" fmla="*/ 1822910 h 4608812"/>
              <a:gd name="connsiteX61576" fmla="*/ 5401425 w 12184637"/>
              <a:gd name="connsiteY61576" fmla="*/ 1821806 h 4608812"/>
              <a:gd name="connsiteX61577" fmla="*/ 5400321 w 12184637"/>
              <a:gd name="connsiteY61577" fmla="*/ 1829610 h 4608812"/>
              <a:gd name="connsiteX61578" fmla="*/ 5520694 w 12184637"/>
              <a:gd name="connsiteY61578" fmla="*/ 1990771 h 4608812"/>
              <a:gd name="connsiteX61579" fmla="*/ 5525186 w 12184637"/>
              <a:gd name="connsiteY61579" fmla="*/ 1992980 h 4608812"/>
              <a:gd name="connsiteX61580" fmla="*/ 5528498 w 12184637"/>
              <a:gd name="connsiteY61580" fmla="*/ 1991876 h 4608812"/>
              <a:gd name="connsiteX61581" fmla="*/ 5408419 w 12184637"/>
              <a:gd name="connsiteY61581" fmla="*/ 1830494 h 4608812"/>
              <a:gd name="connsiteX61582" fmla="*/ 5409008 w 12184637"/>
              <a:gd name="connsiteY61582" fmla="*/ 1822616 h 4608812"/>
              <a:gd name="connsiteX61583" fmla="*/ 5300561 w 12184637"/>
              <a:gd name="connsiteY61583" fmla="*/ 1696131 h 4608812"/>
              <a:gd name="connsiteX61584" fmla="*/ 5292684 w 12184637"/>
              <a:gd name="connsiteY61584" fmla="*/ 1695542 h 4608812"/>
              <a:gd name="connsiteX61585" fmla="*/ 5292095 w 12184637"/>
              <a:gd name="connsiteY61585" fmla="*/ 1703420 h 4608812"/>
              <a:gd name="connsiteX61586" fmla="*/ 5400542 w 12184637"/>
              <a:gd name="connsiteY61586" fmla="*/ 1829905 h 4608812"/>
              <a:gd name="connsiteX61587" fmla="*/ 5404812 w 12184637"/>
              <a:gd name="connsiteY61587" fmla="*/ 1831819 h 4608812"/>
              <a:gd name="connsiteX61588" fmla="*/ 5408419 w 12184637"/>
              <a:gd name="connsiteY61588" fmla="*/ 1830494 h 4608812"/>
              <a:gd name="connsiteX61589" fmla="*/ 5301813 w 12184637"/>
              <a:gd name="connsiteY61589" fmla="*/ 1700622 h 4608812"/>
              <a:gd name="connsiteX61590" fmla="*/ 5297175 w 12184637"/>
              <a:gd name="connsiteY61590" fmla="*/ 1694217 h 4608812"/>
              <a:gd name="connsiteX61591" fmla="*/ 5102073 w 12184637"/>
              <a:gd name="connsiteY61591" fmla="*/ 1663811 h 4608812"/>
              <a:gd name="connsiteX61592" fmla="*/ 5095742 w 12184637"/>
              <a:gd name="connsiteY61592" fmla="*/ 1668449 h 4608812"/>
              <a:gd name="connsiteX61593" fmla="*/ 5100380 w 12184637"/>
              <a:gd name="connsiteY61593" fmla="*/ 1674780 h 4608812"/>
              <a:gd name="connsiteX61594" fmla="*/ 5295481 w 12184637"/>
              <a:gd name="connsiteY61594" fmla="*/ 1705187 h 4608812"/>
              <a:gd name="connsiteX61595" fmla="*/ 5296365 w 12184637"/>
              <a:gd name="connsiteY61595" fmla="*/ 1705260 h 4608812"/>
              <a:gd name="connsiteX61596" fmla="*/ 5301813 w 12184637"/>
              <a:gd name="connsiteY61596" fmla="*/ 1700622 h 4608812"/>
              <a:gd name="connsiteX61597" fmla="*/ 5104650 w 12184637"/>
              <a:gd name="connsiteY61597" fmla="*/ 1673750 h 4608812"/>
              <a:gd name="connsiteX61598" fmla="*/ 5105607 w 12184637"/>
              <a:gd name="connsiteY61598" fmla="*/ 1665946 h 4608812"/>
              <a:gd name="connsiteX61599" fmla="*/ 5003933 w 12184637"/>
              <a:gd name="connsiteY61599" fmla="*/ 1535633 h 4608812"/>
              <a:gd name="connsiteX61600" fmla="*/ 4996129 w 12184637"/>
              <a:gd name="connsiteY61600" fmla="*/ 1534676 h 4608812"/>
              <a:gd name="connsiteX61601" fmla="*/ 4995172 w 12184637"/>
              <a:gd name="connsiteY61601" fmla="*/ 1542480 h 4608812"/>
              <a:gd name="connsiteX61602" fmla="*/ 5096846 w 12184637"/>
              <a:gd name="connsiteY61602" fmla="*/ 1672793 h 4608812"/>
              <a:gd name="connsiteX61603" fmla="*/ 5101263 w 12184637"/>
              <a:gd name="connsiteY61603" fmla="*/ 1674928 h 4608812"/>
              <a:gd name="connsiteX61604" fmla="*/ 5104650 w 12184637"/>
              <a:gd name="connsiteY61604" fmla="*/ 1673750 h 4608812"/>
              <a:gd name="connsiteX61605" fmla="*/ 5002829 w 12184637"/>
              <a:gd name="connsiteY61605" fmla="*/ 1543584 h 4608812"/>
              <a:gd name="connsiteX61606" fmla="*/ 5004154 w 12184637"/>
              <a:gd name="connsiteY61606" fmla="*/ 1535780 h 4608812"/>
              <a:gd name="connsiteX61607" fmla="*/ 4902628 w 12184637"/>
              <a:gd name="connsiteY61607" fmla="*/ 1393687 h 4608812"/>
              <a:gd name="connsiteX61608" fmla="*/ 4894824 w 12184637"/>
              <a:gd name="connsiteY61608" fmla="*/ 1392362 h 4608812"/>
              <a:gd name="connsiteX61609" fmla="*/ 4893498 w 12184637"/>
              <a:gd name="connsiteY61609" fmla="*/ 1400166 h 4608812"/>
              <a:gd name="connsiteX61610" fmla="*/ 4995025 w 12184637"/>
              <a:gd name="connsiteY61610" fmla="*/ 1542332 h 4608812"/>
              <a:gd name="connsiteX61611" fmla="*/ 4999590 w 12184637"/>
              <a:gd name="connsiteY61611" fmla="*/ 1544688 h 4608812"/>
              <a:gd name="connsiteX61612" fmla="*/ 5002829 w 12184637"/>
              <a:gd name="connsiteY61612" fmla="*/ 1543584 h 4608812"/>
              <a:gd name="connsiteX61613" fmla="*/ 4901008 w 12184637"/>
              <a:gd name="connsiteY61613" fmla="*/ 1401638 h 4608812"/>
              <a:gd name="connsiteX61614" fmla="*/ 4902849 w 12184637"/>
              <a:gd name="connsiteY61614" fmla="*/ 1393982 h 4608812"/>
              <a:gd name="connsiteX61615" fmla="*/ 4801691 w 12184637"/>
              <a:gd name="connsiteY61615" fmla="*/ 1228550 h 4608812"/>
              <a:gd name="connsiteX61616" fmla="*/ 4794034 w 12184637"/>
              <a:gd name="connsiteY61616" fmla="*/ 1226710 h 4608812"/>
              <a:gd name="connsiteX61617" fmla="*/ 4792193 w 12184637"/>
              <a:gd name="connsiteY61617" fmla="*/ 1234367 h 4608812"/>
              <a:gd name="connsiteX61618" fmla="*/ 4893352 w 12184637"/>
              <a:gd name="connsiteY61618" fmla="*/ 1399798 h 4608812"/>
              <a:gd name="connsiteX61619" fmla="*/ 4898137 w 12184637"/>
              <a:gd name="connsiteY61619" fmla="*/ 1402448 h 4608812"/>
              <a:gd name="connsiteX61620" fmla="*/ 4901008 w 12184637"/>
              <a:gd name="connsiteY61620" fmla="*/ 1401638 h 4608812"/>
              <a:gd name="connsiteX61621" fmla="*/ 4799556 w 12184637"/>
              <a:gd name="connsiteY61621" fmla="*/ 1236428 h 4608812"/>
              <a:gd name="connsiteX61622" fmla="*/ 4801911 w 12184637"/>
              <a:gd name="connsiteY61622" fmla="*/ 1228918 h 4608812"/>
              <a:gd name="connsiteX61623" fmla="*/ 4708042 w 12184637"/>
              <a:gd name="connsiteY61623" fmla="*/ 1050014 h 4608812"/>
              <a:gd name="connsiteX61624" fmla="*/ 4700532 w 12184637"/>
              <a:gd name="connsiteY61624" fmla="*/ 1047658 h 4608812"/>
              <a:gd name="connsiteX61625" fmla="*/ 4698176 w 12184637"/>
              <a:gd name="connsiteY61625" fmla="*/ 1055168 h 4608812"/>
              <a:gd name="connsiteX61626" fmla="*/ 4792046 w 12184637"/>
              <a:gd name="connsiteY61626" fmla="*/ 1234072 h 4608812"/>
              <a:gd name="connsiteX61627" fmla="*/ 4797052 w 12184637"/>
              <a:gd name="connsiteY61627" fmla="*/ 1237017 h 4608812"/>
              <a:gd name="connsiteX61628" fmla="*/ 4799556 w 12184637"/>
              <a:gd name="connsiteY61628" fmla="*/ 1236428 h 4608812"/>
              <a:gd name="connsiteX61629" fmla="*/ 4705318 w 12184637"/>
              <a:gd name="connsiteY61629" fmla="*/ 1057671 h 4608812"/>
              <a:gd name="connsiteX61630" fmla="*/ 4708189 w 12184637"/>
              <a:gd name="connsiteY61630" fmla="*/ 1050309 h 4608812"/>
              <a:gd name="connsiteX61631" fmla="*/ 4628087 w 12184637"/>
              <a:gd name="connsiteY61631" fmla="*/ 867208 h 4608812"/>
              <a:gd name="connsiteX61632" fmla="*/ 4620725 w 12184637"/>
              <a:gd name="connsiteY61632" fmla="*/ 864336 h 4608812"/>
              <a:gd name="connsiteX61633" fmla="*/ 4617853 w 12184637"/>
              <a:gd name="connsiteY61633" fmla="*/ 871699 h 4608812"/>
              <a:gd name="connsiteX61634" fmla="*/ 4697955 w 12184637"/>
              <a:gd name="connsiteY61634" fmla="*/ 1054800 h 4608812"/>
              <a:gd name="connsiteX61635" fmla="*/ 4703109 w 12184637"/>
              <a:gd name="connsiteY61635" fmla="*/ 1058113 h 4608812"/>
              <a:gd name="connsiteX61636" fmla="*/ 4705318 w 12184637"/>
              <a:gd name="connsiteY61636" fmla="*/ 1057671 h 4608812"/>
              <a:gd name="connsiteX61637" fmla="*/ 4628234 w 12184637"/>
              <a:gd name="connsiteY61637" fmla="*/ 871404 h 4608812"/>
              <a:gd name="connsiteX61638" fmla="*/ 4624921 w 12184637"/>
              <a:gd name="connsiteY61638" fmla="*/ 864263 h 4608812"/>
              <a:gd name="connsiteX61639" fmla="*/ 4418556 w 12184637"/>
              <a:gd name="connsiteY61639" fmla="*/ 787989 h 4608812"/>
              <a:gd name="connsiteX61640" fmla="*/ 4411414 w 12184637"/>
              <a:gd name="connsiteY61640" fmla="*/ 791302 h 4608812"/>
              <a:gd name="connsiteX61641" fmla="*/ 4414727 w 12184637"/>
              <a:gd name="connsiteY61641" fmla="*/ 798444 h 4608812"/>
              <a:gd name="connsiteX61642" fmla="*/ 4621093 w 12184637"/>
              <a:gd name="connsiteY61642" fmla="*/ 874717 h 4608812"/>
              <a:gd name="connsiteX61643" fmla="*/ 4623081 w 12184637"/>
              <a:gd name="connsiteY61643" fmla="*/ 875085 h 4608812"/>
              <a:gd name="connsiteX61644" fmla="*/ 4628234 w 12184637"/>
              <a:gd name="connsiteY61644" fmla="*/ 871404 h 4608812"/>
              <a:gd name="connsiteX61645" fmla="*/ 4418629 w 12184637"/>
              <a:gd name="connsiteY61645" fmla="*/ 798444 h 4608812"/>
              <a:gd name="connsiteX61646" fmla="*/ 4421795 w 12184637"/>
              <a:gd name="connsiteY61646" fmla="*/ 791229 h 4608812"/>
              <a:gd name="connsiteX61647" fmla="*/ 4350896 w 12184637"/>
              <a:gd name="connsiteY61647" fmla="*/ 608937 h 4608812"/>
              <a:gd name="connsiteX61648" fmla="*/ 4343681 w 12184637"/>
              <a:gd name="connsiteY61648" fmla="*/ 605772 h 4608812"/>
              <a:gd name="connsiteX61649" fmla="*/ 4340515 w 12184637"/>
              <a:gd name="connsiteY61649" fmla="*/ 612987 h 4608812"/>
              <a:gd name="connsiteX61650" fmla="*/ 4411414 w 12184637"/>
              <a:gd name="connsiteY61650" fmla="*/ 795278 h 4608812"/>
              <a:gd name="connsiteX61651" fmla="*/ 4416641 w 12184637"/>
              <a:gd name="connsiteY61651" fmla="*/ 798812 h 4608812"/>
              <a:gd name="connsiteX61652" fmla="*/ 4418629 w 12184637"/>
              <a:gd name="connsiteY61652" fmla="*/ 798444 h 4608812"/>
              <a:gd name="connsiteX61653" fmla="*/ 4347288 w 12184637"/>
              <a:gd name="connsiteY61653" fmla="*/ 616300 h 4608812"/>
              <a:gd name="connsiteX61654" fmla="*/ 4351043 w 12184637"/>
              <a:gd name="connsiteY61654" fmla="*/ 609379 h 4608812"/>
              <a:gd name="connsiteX61655" fmla="*/ 4302010 w 12184637"/>
              <a:gd name="connsiteY61655" fmla="*/ 444905 h 4608812"/>
              <a:gd name="connsiteX61656" fmla="*/ 4295089 w 12184637"/>
              <a:gd name="connsiteY61656" fmla="*/ 441150 h 4608812"/>
              <a:gd name="connsiteX61657" fmla="*/ 4291335 w 12184637"/>
              <a:gd name="connsiteY61657" fmla="*/ 448071 h 4608812"/>
              <a:gd name="connsiteX61658" fmla="*/ 4340368 w 12184637"/>
              <a:gd name="connsiteY61658" fmla="*/ 612545 h 4608812"/>
              <a:gd name="connsiteX61659" fmla="*/ 4345742 w 12184637"/>
              <a:gd name="connsiteY61659" fmla="*/ 616521 h 4608812"/>
              <a:gd name="connsiteX61660" fmla="*/ 4347288 w 12184637"/>
              <a:gd name="connsiteY61660" fmla="*/ 616300 h 4608812"/>
              <a:gd name="connsiteX61661" fmla="*/ 4297740 w 12184637"/>
              <a:gd name="connsiteY61661" fmla="*/ 451899 h 4608812"/>
              <a:gd name="connsiteX61662" fmla="*/ 4302157 w 12184637"/>
              <a:gd name="connsiteY61662" fmla="*/ 445347 h 4608812"/>
              <a:gd name="connsiteX61663" fmla="*/ 4275064 w 12184637"/>
              <a:gd name="connsiteY61663" fmla="*/ 308039 h 4608812"/>
              <a:gd name="connsiteX61664" fmla="*/ 4268512 w 12184637"/>
              <a:gd name="connsiteY61664" fmla="*/ 303622 h 4608812"/>
              <a:gd name="connsiteX61665" fmla="*/ 4264094 w 12184637"/>
              <a:gd name="connsiteY61665" fmla="*/ 310175 h 4608812"/>
              <a:gd name="connsiteX61666" fmla="*/ 4291187 w 12184637"/>
              <a:gd name="connsiteY61666" fmla="*/ 447482 h 4608812"/>
              <a:gd name="connsiteX61667" fmla="*/ 4296709 w 12184637"/>
              <a:gd name="connsiteY61667" fmla="*/ 451973 h 4608812"/>
              <a:gd name="connsiteX61668" fmla="*/ 4297740 w 12184637"/>
              <a:gd name="connsiteY61668" fmla="*/ 451899 h 4608812"/>
              <a:gd name="connsiteX61669" fmla="*/ 4269837 w 12184637"/>
              <a:gd name="connsiteY61669" fmla="*/ 314739 h 4608812"/>
              <a:gd name="connsiteX61670" fmla="*/ 4275137 w 12184637"/>
              <a:gd name="connsiteY61670" fmla="*/ 308923 h 4608812"/>
              <a:gd name="connsiteX61671" fmla="*/ 4269984 w 12184637"/>
              <a:gd name="connsiteY61671" fmla="*/ 207470 h 4608812"/>
              <a:gd name="connsiteX61672" fmla="*/ 4264168 w 12184637"/>
              <a:gd name="connsiteY61672" fmla="*/ 202169 h 4608812"/>
              <a:gd name="connsiteX61673" fmla="*/ 4258867 w 12184637"/>
              <a:gd name="connsiteY61673" fmla="*/ 207986 h 4608812"/>
              <a:gd name="connsiteX61674" fmla="*/ 4264020 w 12184637"/>
              <a:gd name="connsiteY61674" fmla="*/ 309438 h 4608812"/>
              <a:gd name="connsiteX61675" fmla="*/ 4269616 w 12184637"/>
              <a:gd name="connsiteY61675" fmla="*/ 314739 h 4608812"/>
              <a:gd name="connsiteX61676" fmla="*/ 4269837 w 12184637"/>
              <a:gd name="connsiteY61676" fmla="*/ 314739 h 4608812"/>
              <a:gd name="connsiteX61677" fmla="*/ 4269763 w 12184637"/>
              <a:gd name="connsiteY61677" fmla="*/ 209164 h 4608812"/>
              <a:gd name="connsiteX61678" fmla="*/ 4284929 w 12184637"/>
              <a:gd name="connsiteY61678" fmla="*/ 154020 h 4608812"/>
              <a:gd name="connsiteX61679" fmla="*/ 4281027 w 12184637"/>
              <a:gd name="connsiteY61679" fmla="*/ 147173 h 4608812"/>
              <a:gd name="connsiteX61680" fmla="*/ 4274180 w 12184637"/>
              <a:gd name="connsiteY61680" fmla="*/ 151075 h 4608812"/>
              <a:gd name="connsiteX61681" fmla="*/ 4259014 w 12184637"/>
              <a:gd name="connsiteY61681" fmla="*/ 206219 h 4608812"/>
              <a:gd name="connsiteX61682" fmla="*/ 4262916 w 12184637"/>
              <a:gd name="connsiteY61682" fmla="*/ 213066 h 4608812"/>
              <a:gd name="connsiteX61683" fmla="*/ 4264462 w 12184637"/>
              <a:gd name="connsiteY61683" fmla="*/ 213286 h 4608812"/>
              <a:gd name="connsiteX61684" fmla="*/ 4269763 w 12184637"/>
              <a:gd name="connsiteY61684" fmla="*/ 209164 h 4608812"/>
              <a:gd name="connsiteX61685" fmla="*/ 3991983 w 12184637"/>
              <a:gd name="connsiteY61685" fmla="*/ 3573375 h 4608812"/>
              <a:gd name="connsiteX61686" fmla="*/ 3993676 w 12184637"/>
              <a:gd name="connsiteY61686" fmla="*/ 3565645 h 4608812"/>
              <a:gd name="connsiteX61687" fmla="*/ 3898629 w 12184637"/>
              <a:gd name="connsiteY61687" fmla="*/ 3416705 h 4608812"/>
              <a:gd name="connsiteX61688" fmla="*/ 3890898 w 12184637"/>
              <a:gd name="connsiteY61688" fmla="*/ 3415012 h 4608812"/>
              <a:gd name="connsiteX61689" fmla="*/ 3889205 w 12184637"/>
              <a:gd name="connsiteY61689" fmla="*/ 3422742 h 4608812"/>
              <a:gd name="connsiteX61690" fmla="*/ 3984252 w 12184637"/>
              <a:gd name="connsiteY61690" fmla="*/ 3571682 h 4608812"/>
              <a:gd name="connsiteX61691" fmla="*/ 3988964 w 12184637"/>
              <a:gd name="connsiteY61691" fmla="*/ 3574259 h 4608812"/>
              <a:gd name="connsiteX61692" fmla="*/ 3991983 w 12184637"/>
              <a:gd name="connsiteY61692" fmla="*/ 3573375 h 4608812"/>
              <a:gd name="connsiteX61693" fmla="*/ 3896935 w 12184637"/>
              <a:gd name="connsiteY61693" fmla="*/ 3424436 h 4608812"/>
              <a:gd name="connsiteX61694" fmla="*/ 3898629 w 12184637"/>
              <a:gd name="connsiteY61694" fmla="*/ 3416705 h 4608812"/>
              <a:gd name="connsiteX61695" fmla="*/ 3861081 w 12184637"/>
              <a:gd name="connsiteY61695" fmla="*/ 3357880 h 4608812"/>
              <a:gd name="connsiteX61696" fmla="*/ 3853350 w 12184637"/>
              <a:gd name="connsiteY61696" fmla="*/ 3356187 h 4608812"/>
              <a:gd name="connsiteX61697" fmla="*/ 3851657 w 12184637"/>
              <a:gd name="connsiteY61697" fmla="*/ 3363918 h 4608812"/>
              <a:gd name="connsiteX61698" fmla="*/ 3889205 w 12184637"/>
              <a:gd name="connsiteY61698" fmla="*/ 3422742 h 4608812"/>
              <a:gd name="connsiteX61699" fmla="*/ 3893917 w 12184637"/>
              <a:gd name="connsiteY61699" fmla="*/ 3425319 h 4608812"/>
              <a:gd name="connsiteX61700" fmla="*/ 3896935 w 12184637"/>
              <a:gd name="connsiteY61700" fmla="*/ 3424436 h 4608812"/>
              <a:gd name="connsiteX61701" fmla="*/ 9307061 w 12184637"/>
              <a:gd name="connsiteY61701" fmla="*/ 3388434 h 4608812"/>
              <a:gd name="connsiteX61702" fmla="*/ 9306031 w 12184637"/>
              <a:gd name="connsiteY61702" fmla="*/ 3380630 h 4608812"/>
              <a:gd name="connsiteX61703" fmla="*/ 9304411 w 12184637"/>
              <a:gd name="connsiteY61703" fmla="*/ 3379378 h 4608812"/>
              <a:gd name="connsiteX61704" fmla="*/ 9296607 w 12184637"/>
              <a:gd name="connsiteY61704" fmla="*/ 3380409 h 4608812"/>
              <a:gd name="connsiteX61705" fmla="*/ 9297637 w 12184637"/>
              <a:gd name="connsiteY61705" fmla="*/ 3388213 h 4608812"/>
              <a:gd name="connsiteX61706" fmla="*/ 9299257 w 12184637"/>
              <a:gd name="connsiteY61706" fmla="*/ 3389465 h 4608812"/>
              <a:gd name="connsiteX61707" fmla="*/ 9302718 w 12184637"/>
              <a:gd name="connsiteY61707" fmla="*/ 3390569 h 4608812"/>
              <a:gd name="connsiteX61708" fmla="*/ 9307061 w 12184637"/>
              <a:gd name="connsiteY61708" fmla="*/ 3388434 h 4608812"/>
              <a:gd name="connsiteX61709" fmla="*/ 9318105 w 12184637"/>
              <a:gd name="connsiteY61709" fmla="*/ 3396827 h 4608812"/>
              <a:gd name="connsiteX61710" fmla="*/ 9317074 w 12184637"/>
              <a:gd name="connsiteY61710" fmla="*/ 3389023 h 4608812"/>
              <a:gd name="connsiteX61711" fmla="*/ 9306104 w 12184637"/>
              <a:gd name="connsiteY61711" fmla="*/ 3380630 h 4608812"/>
              <a:gd name="connsiteX61712" fmla="*/ 9298300 w 12184637"/>
              <a:gd name="connsiteY61712" fmla="*/ 3381661 h 4608812"/>
              <a:gd name="connsiteX61713" fmla="*/ 9299331 w 12184637"/>
              <a:gd name="connsiteY61713" fmla="*/ 3389465 h 4608812"/>
              <a:gd name="connsiteX61714" fmla="*/ 9310300 w 12184637"/>
              <a:gd name="connsiteY61714" fmla="*/ 3397858 h 4608812"/>
              <a:gd name="connsiteX61715" fmla="*/ 9313761 w 12184637"/>
              <a:gd name="connsiteY61715" fmla="*/ 3398962 h 4608812"/>
              <a:gd name="connsiteX61716" fmla="*/ 9318105 w 12184637"/>
              <a:gd name="connsiteY61716" fmla="*/ 3396827 h 4608812"/>
              <a:gd name="connsiteX61717" fmla="*/ 9441424 w 12184637"/>
              <a:gd name="connsiteY61717" fmla="*/ 3469714 h 4608812"/>
              <a:gd name="connsiteX61718" fmla="*/ 9439509 w 12184637"/>
              <a:gd name="connsiteY61718" fmla="*/ 3462057 h 4608812"/>
              <a:gd name="connsiteX61719" fmla="*/ 9316559 w 12184637"/>
              <a:gd name="connsiteY61719" fmla="*/ 3388655 h 4608812"/>
              <a:gd name="connsiteX61720" fmla="*/ 9308902 w 12184637"/>
              <a:gd name="connsiteY61720" fmla="*/ 3390569 h 4608812"/>
              <a:gd name="connsiteX61721" fmla="*/ 9310816 w 12184637"/>
              <a:gd name="connsiteY61721" fmla="*/ 3398226 h 4608812"/>
              <a:gd name="connsiteX61722" fmla="*/ 9433767 w 12184637"/>
              <a:gd name="connsiteY61722" fmla="*/ 3471628 h 4608812"/>
              <a:gd name="connsiteX61723" fmla="*/ 9436638 w 12184637"/>
              <a:gd name="connsiteY61723" fmla="*/ 3472438 h 4608812"/>
              <a:gd name="connsiteX61724" fmla="*/ 9441424 w 12184637"/>
              <a:gd name="connsiteY61724" fmla="*/ 3469714 h 4608812"/>
              <a:gd name="connsiteX61725" fmla="*/ 9575786 w 12184637"/>
              <a:gd name="connsiteY61725" fmla="*/ 3530527 h 4608812"/>
              <a:gd name="connsiteX61726" fmla="*/ 9573062 w 12184637"/>
              <a:gd name="connsiteY61726" fmla="*/ 3523165 h 4608812"/>
              <a:gd name="connsiteX61727" fmla="*/ 9438921 w 12184637"/>
              <a:gd name="connsiteY61727" fmla="*/ 3461836 h 4608812"/>
              <a:gd name="connsiteX61728" fmla="*/ 9431558 w 12184637"/>
              <a:gd name="connsiteY61728" fmla="*/ 3464560 h 4608812"/>
              <a:gd name="connsiteX61729" fmla="*/ 9434283 w 12184637"/>
              <a:gd name="connsiteY61729" fmla="*/ 3471923 h 4608812"/>
              <a:gd name="connsiteX61730" fmla="*/ 9568424 w 12184637"/>
              <a:gd name="connsiteY61730" fmla="*/ 3533251 h 4608812"/>
              <a:gd name="connsiteX61731" fmla="*/ 9570779 w 12184637"/>
              <a:gd name="connsiteY61731" fmla="*/ 3533766 h 4608812"/>
              <a:gd name="connsiteX61732" fmla="*/ 9575786 w 12184637"/>
              <a:gd name="connsiteY61732" fmla="*/ 3530527 h 4608812"/>
              <a:gd name="connsiteX61733" fmla="*/ 9714492 w 12184637"/>
              <a:gd name="connsiteY61733" fmla="*/ 3574185 h 4608812"/>
              <a:gd name="connsiteX61734" fmla="*/ 9710884 w 12184637"/>
              <a:gd name="connsiteY61734" fmla="*/ 3567191 h 4608812"/>
              <a:gd name="connsiteX61735" fmla="*/ 9572400 w 12184637"/>
              <a:gd name="connsiteY61735" fmla="*/ 3522870 h 4608812"/>
              <a:gd name="connsiteX61736" fmla="*/ 9565405 w 12184637"/>
              <a:gd name="connsiteY61736" fmla="*/ 3526477 h 4608812"/>
              <a:gd name="connsiteX61737" fmla="*/ 9569012 w 12184637"/>
              <a:gd name="connsiteY61737" fmla="*/ 3533472 h 4608812"/>
              <a:gd name="connsiteX61738" fmla="*/ 9707498 w 12184637"/>
              <a:gd name="connsiteY61738" fmla="*/ 3577793 h 4608812"/>
              <a:gd name="connsiteX61739" fmla="*/ 9709265 w 12184637"/>
              <a:gd name="connsiteY61739" fmla="*/ 3578087 h 4608812"/>
              <a:gd name="connsiteX61740" fmla="*/ 9714492 w 12184637"/>
              <a:gd name="connsiteY61740" fmla="*/ 3574185 h 4608812"/>
              <a:gd name="connsiteX61741" fmla="*/ 5078293 w 12184637"/>
              <a:gd name="connsiteY61741" fmla="*/ 4311595 h 4608812"/>
              <a:gd name="connsiteX61742" fmla="*/ 5075054 w 12184637"/>
              <a:gd name="connsiteY61742" fmla="*/ 4304454 h 4608812"/>
              <a:gd name="connsiteX61743" fmla="*/ 5036917 w 12184637"/>
              <a:gd name="connsiteY61743" fmla="*/ 4290171 h 4608812"/>
              <a:gd name="connsiteX61744" fmla="*/ 5029775 w 12184637"/>
              <a:gd name="connsiteY61744" fmla="*/ 4293410 h 4608812"/>
              <a:gd name="connsiteX61745" fmla="*/ 5033014 w 12184637"/>
              <a:gd name="connsiteY61745" fmla="*/ 4300552 h 4608812"/>
              <a:gd name="connsiteX61746" fmla="*/ 5071151 w 12184637"/>
              <a:gd name="connsiteY61746" fmla="*/ 4314835 h 4608812"/>
              <a:gd name="connsiteX61747" fmla="*/ 5073139 w 12184637"/>
              <a:gd name="connsiteY61747" fmla="*/ 4315203 h 4608812"/>
              <a:gd name="connsiteX61748" fmla="*/ 5078293 w 12184637"/>
              <a:gd name="connsiteY61748" fmla="*/ 4311595 h 4608812"/>
              <a:gd name="connsiteX61749" fmla="*/ 5040230 w 12184637"/>
              <a:gd name="connsiteY61749" fmla="*/ 4297018 h 4608812"/>
              <a:gd name="connsiteX61750" fmla="*/ 5036622 w 12184637"/>
              <a:gd name="connsiteY61750" fmla="*/ 4290024 h 4608812"/>
              <a:gd name="connsiteX61751" fmla="*/ 5011517 w 12184637"/>
              <a:gd name="connsiteY61751" fmla="*/ 4281925 h 4608812"/>
              <a:gd name="connsiteX61752" fmla="*/ 5004522 w 12184637"/>
              <a:gd name="connsiteY61752" fmla="*/ 4285533 h 4608812"/>
              <a:gd name="connsiteX61753" fmla="*/ 5008130 w 12184637"/>
              <a:gd name="connsiteY61753" fmla="*/ 4292527 h 4608812"/>
              <a:gd name="connsiteX61754" fmla="*/ 5033236 w 12184637"/>
              <a:gd name="connsiteY61754" fmla="*/ 4300626 h 4608812"/>
              <a:gd name="connsiteX61755" fmla="*/ 5035002 w 12184637"/>
              <a:gd name="connsiteY61755" fmla="*/ 4300920 h 4608812"/>
              <a:gd name="connsiteX61756" fmla="*/ 5040230 w 12184637"/>
              <a:gd name="connsiteY61756" fmla="*/ 4297018 h 4608812"/>
              <a:gd name="connsiteX61757" fmla="*/ 5014977 w 12184637"/>
              <a:gd name="connsiteY61757" fmla="*/ 4289287 h 4608812"/>
              <a:gd name="connsiteX61758" fmla="*/ 5011811 w 12184637"/>
              <a:gd name="connsiteY61758" fmla="*/ 4282072 h 4608812"/>
              <a:gd name="connsiteX61759" fmla="*/ 4988105 w 12184637"/>
              <a:gd name="connsiteY61759" fmla="*/ 4272722 h 4608812"/>
              <a:gd name="connsiteX61760" fmla="*/ 4980890 w 12184637"/>
              <a:gd name="connsiteY61760" fmla="*/ 4275888 h 4608812"/>
              <a:gd name="connsiteX61761" fmla="*/ 4984055 w 12184637"/>
              <a:gd name="connsiteY61761" fmla="*/ 4283103 h 4608812"/>
              <a:gd name="connsiteX61762" fmla="*/ 5007762 w 12184637"/>
              <a:gd name="connsiteY61762" fmla="*/ 4292454 h 4608812"/>
              <a:gd name="connsiteX61763" fmla="*/ 5009823 w 12184637"/>
              <a:gd name="connsiteY61763" fmla="*/ 4292822 h 4608812"/>
              <a:gd name="connsiteX61764" fmla="*/ 5014977 w 12184637"/>
              <a:gd name="connsiteY61764" fmla="*/ 4289287 h 4608812"/>
              <a:gd name="connsiteX61765" fmla="*/ 4991270 w 12184637"/>
              <a:gd name="connsiteY61765" fmla="*/ 4279938 h 4608812"/>
              <a:gd name="connsiteX61766" fmla="*/ 4988105 w 12184637"/>
              <a:gd name="connsiteY61766" fmla="*/ 4272722 h 4608812"/>
              <a:gd name="connsiteX61767" fmla="*/ 4975147 w 12184637"/>
              <a:gd name="connsiteY61767" fmla="*/ 4267642 h 4608812"/>
              <a:gd name="connsiteX61768" fmla="*/ 4967932 w 12184637"/>
              <a:gd name="connsiteY61768" fmla="*/ 4270808 h 4608812"/>
              <a:gd name="connsiteX61769" fmla="*/ 4971098 w 12184637"/>
              <a:gd name="connsiteY61769" fmla="*/ 4278023 h 4608812"/>
              <a:gd name="connsiteX61770" fmla="*/ 4984055 w 12184637"/>
              <a:gd name="connsiteY61770" fmla="*/ 4283103 h 4608812"/>
              <a:gd name="connsiteX61771" fmla="*/ 4986117 w 12184637"/>
              <a:gd name="connsiteY61771" fmla="*/ 4283471 h 4608812"/>
              <a:gd name="connsiteX61772" fmla="*/ 4991270 w 12184637"/>
              <a:gd name="connsiteY61772" fmla="*/ 4279938 h 4608812"/>
              <a:gd name="connsiteX61773" fmla="*/ 4978460 w 12184637"/>
              <a:gd name="connsiteY61773" fmla="*/ 4274563 h 4608812"/>
              <a:gd name="connsiteX61774" fmla="*/ 4974926 w 12184637"/>
              <a:gd name="connsiteY61774" fmla="*/ 4267495 h 4608812"/>
              <a:gd name="connsiteX61775" fmla="*/ 4959097 w 12184637"/>
              <a:gd name="connsiteY61775" fmla="*/ 4262268 h 4608812"/>
              <a:gd name="connsiteX61776" fmla="*/ 4952029 w 12184637"/>
              <a:gd name="connsiteY61776" fmla="*/ 4265802 h 4608812"/>
              <a:gd name="connsiteX61777" fmla="*/ 4955563 w 12184637"/>
              <a:gd name="connsiteY61777" fmla="*/ 4272870 h 4608812"/>
              <a:gd name="connsiteX61778" fmla="*/ 4971392 w 12184637"/>
              <a:gd name="connsiteY61778" fmla="*/ 4278097 h 4608812"/>
              <a:gd name="connsiteX61779" fmla="*/ 4973159 w 12184637"/>
              <a:gd name="connsiteY61779" fmla="*/ 4278391 h 4608812"/>
              <a:gd name="connsiteX61780" fmla="*/ 4978460 w 12184637"/>
              <a:gd name="connsiteY61780" fmla="*/ 4274563 h 4608812"/>
              <a:gd name="connsiteX61781" fmla="*/ 4962484 w 12184637"/>
              <a:gd name="connsiteY61781" fmla="*/ 4269630 h 4608812"/>
              <a:gd name="connsiteX61782" fmla="*/ 4959391 w 12184637"/>
              <a:gd name="connsiteY61782" fmla="*/ 4262415 h 4608812"/>
              <a:gd name="connsiteX61783" fmla="*/ 4948716 w 12184637"/>
              <a:gd name="connsiteY61783" fmla="*/ 4258145 h 4608812"/>
              <a:gd name="connsiteX61784" fmla="*/ 4941501 w 12184637"/>
              <a:gd name="connsiteY61784" fmla="*/ 4261237 h 4608812"/>
              <a:gd name="connsiteX61785" fmla="*/ 4944593 w 12184637"/>
              <a:gd name="connsiteY61785" fmla="*/ 4268452 h 4608812"/>
              <a:gd name="connsiteX61786" fmla="*/ 4955268 w 12184637"/>
              <a:gd name="connsiteY61786" fmla="*/ 4272722 h 4608812"/>
              <a:gd name="connsiteX61787" fmla="*/ 4957404 w 12184637"/>
              <a:gd name="connsiteY61787" fmla="*/ 4273091 h 4608812"/>
              <a:gd name="connsiteX61788" fmla="*/ 4962484 w 12184637"/>
              <a:gd name="connsiteY61788" fmla="*/ 4269630 h 4608812"/>
              <a:gd name="connsiteX61789" fmla="*/ 4951808 w 12184637"/>
              <a:gd name="connsiteY61789" fmla="*/ 4265360 h 4608812"/>
              <a:gd name="connsiteX61790" fmla="*/ 4948790 w 12184637"/>
              <a:gd name="connsiteY61790" fmla="*/ 4258071 h 4608812"/>
              <a:gd name="connsiteX61791" fmla="*/ 4947096 w 12184637"/>
              <a:gd name="connsiteY61791" fmla="*/ 4257335 h 4608812"/>
              <a:gd name="connsiteX61792" fmla="*/ 4939808 w 12184637"/>
              <a:gd name="connsiteY61792" fmla="*/ 4260354 h 4608812"/>
              <a:gd name="connsiteX61793" fmla="*/ 4942826 w 12184637"/>
              <a:gd name="connsiteY61793" fmla="*/ 4267642 h 4608812"/>
              <a:gd name="connsiteX61794" fmla="*/ 4944520 w 12184637"/>
              <a:gd name="connsiteY61794" fmla="*/ 4268379 h 4608812"/>
              <a:gd name="connsiteX61795" fmla="*/ 4946655 w 12184637"/>
              <a:gd name="connsiteY61795" fmla="*/ 4268820 h 4608812"/>
              <a:gd name="connsiteX61796" fmla="*/ 4951808 w 12184637"/>
              <a:gd name="connsiteY61796" fmla="*/ 4265360 h 4608812"/>
              <a:gd name="connsiteX61797" fmla="*/ 4950336 w 12184637"/>
              <a:gd name="connsiteY61797" fmla="*/ 4263961 h 4608812"/>
              <a:gd name="connsiteX61798" fmla="*/ 4946360 w 12184637"/>
              <a:gd name="connsiteY61798" fmla="*/ 4257188 h 4608812"/>
              <a:gd name="connsiteX61799" fmla="*/ 4929059 w 12184637"/>
              <a:gd name="connsiteY61799" fmla="*/ 4252697 h 4608812"/>
              <a:gd name="connsiteX61800" fmla="*/ 4922285 w 12184637"/>
              <a:gd name="connsiteY61800" fmla="*/ 4256672 h 4608812"/>
              <a:gd name="connsiteX61801" fmla="*/ 4926261 w 12184637"/>
              <a:gd name="connsiteY61801" fmla="*/ 4263446 h 4608812"/>
              <a:gd name="connsiteX61802" fmla="*/ 4943563 w 12184637"/>
              <a:gd name="connsiteY61802" fmla="*/ 4267937 h 4608812"/>
              <a:gd name="connsiteX61803" fmla="*/ 4945035 w 12184637"/>
              <a:gd name="connsiteY61803" fmla="*/ 4268084 h 4608812"/>
              <a:gd name="connsiteX61804" fmla="*/ 4950336 w 12184637"/>
              <a:gd name="connsiteY61804" fmla="*/ 4263961 h 4608812"/>
              <a:gd name="connsiteX61805" fmla="*/ 4933035 w 12184637"/>
              <a:gd name="connsiteY61805" fmla="*/ 4259470 h 4608812"/>
              <a:gd name="connsiteX61806" fmla="*/ 4929059 w 12184637"/>
              <a:gd name="connsiteY61806" fmla="*/ 4252697 h 4608812"/>
              <a:gd name="connsiteX61807" fmla="*/ 4921034 w 12184637"/>
              <a:gd name="connsiteY61807" fmla="*/ 4250635 h 4608812"/>
              <a:gd name="connsiteX61808" fmla="*/ 4914260 w 12184637"/>
              <a:gd name="connsiteY61808" fmla="*/ 4254611 h 4608812"/>
              <a:gd name="connsiteX61809" fmla="*/ 4918236 w 12184637"/>
              <a:gd name="connsiteY61809" fmla="*/ 4261384 h 4608812"/>
              <a:gd name="connsiteX61810" fmla="*/ 4926261 w 12184637"/>
              <a:gd name="connsiteY61810" fmla="*/ 4263446 h 4608812"/>
              <a:gd name="connsiteX61811" fmla="*/ 4927733 w 12184637"/>
              <a:gd name="connsiteY61811" fmla="*/ 4263593 h 4608812"/>
              <a:gd name="connsiteX61812" fmla="*/ 4933035 w 12184637"/>
              <a:gd name="connsiteY61812" fmla="*/ 4259470 h 4608812"/>
              <a:gd name="connsiteX61813" fmla="*/ 4925009 w 12184637"/>
              <a:gd name="connsiteY61813" fmla="*/ 4257409 h 4608812"/>
              <a:gd name="connsiteX61814" fmla="*/ 4921034 w 12184637"/>
              <a:gd name="connsiteY61814" fmla="*/ 4250635 h 4608812"/>
              <a:gd name="connsiteX61815" fmla="*/ 4821790 w 12184637"/>
              <a:gd name="connsiteY61815" fmla="*/ 4225014 h 4608812"/>
              <a:gd name="connsiteX61816" fmla="*/ 4815016 w 12184637"/>
              <a:gd name="connsiteY61816" fmla="*/ 4228990 h 4608812"/>
              <a:gd name="connsiteX61817" fmla="*/ 4818992 w 12184637"/>
              <a:gd name="connsiteY61817" fmla="*/ 4235764 h 4608812"/>
              <a:gd name="connsiteX61818" fmla="*/ 4918236 w 12184637"/>
              <a:gd name="connsiteY61818" fmla="*/ 4261384 h 4608812"/>
              <a:gd name="connsiteX61819" fmla="*/ 4919708 w 12184637"/>
              <a:gd name="connsiteY61819" fmla="*/ 4261532 h 4608812"/>
              <a:gd name="connsiteX61820" fmla="*/ 4925009 w 12184637"/>
              <a:gd name="connsiteY61820" fmla="*/ 4257409 h 4608812"/>
              <a:gd name="connsiteX61821" fmla="*/ 4825765 w 12184637"/>
              <a:gd name="connsiteY61821" fmla="*/ 4231788 h 4608812"/>
              <a:gd name="connsiteX61822" fmla="*/ 4821790 w 12184637"/>
              <a:gd name="connsiteY61822" fmla="*/ 4225014 h 4608812"/>
              <a:gd name="connsiteX61823" fmla="*/ 4807433 w 12184637"/>
              <a:gd name="connsiteY61823" fmla="*/ 4221333 h 4608812"/>
              <a:gd name="connsiteX61824" fmla="*/ 4800660 w 12184637"/>
              <a:gd name="connsiteY61824" fmla="*/ 4225309 h 4608812"/>
              <a:gd name="connsiteX61825" fmla="*/ 4804636 w 12184637"/>
              <a:gd name="connsiteY61825" fmla="*/ 4232082 h 4608812"/>
              <a:gd name="connsiteX61826" fmla="*/ 4818992 w 12184637"/>
              <a:gd name="connsiteY61826" fmla="*/ 4235764 h 4608812"/>
              <a:gd name="connsiteX61827" fmla="*/ 4820464 w 12184637"/>
              <a:gd name="connsiteY61827" fmla="*/ 4235911 h 4608812"/>
              <a:gd name="connsiteX61828" fmla="*/ 4825765 w 12184637"/>
              <a:gd name="connsiteY61828" fmla="*/ 4231788 h 4608812"/>
              <a:gd name="connsiteX61829" fmla="*/ 4811261 w 12184637"/>
              <a:gd name="connsiteY61829" fmla="*/ 4228696 h 4608812"/>
              <a:gd name="connsiteX61830" fmla="*/ 4808022 w 12184637"/>
              <a:gd name="connsiteY61830" fmla="*/ 4221481 h 4608812"/>
              <a:gd name="connsiteX61831" fmla="*/ 4716877 w 12184637"/>
              <a:gd name="connsiteY61831" fmla="*/ 4186657 h 4608812"/>
              <a:gd name="connsiteX61832" fmla="*/ 4709662 w 12184637"/>
              <a:gd name="connsiteY61832" fmla="*/ 4189896 h 4608812"/>
              <a:gd name="connsiteX61833" fmla="*/ 4712901 w 12184637"/>
              <a:gd name="connsiteY61833" fmla="*/ 4197111 h 4608812"/>
              <a:gd name="connsiteX61834" fmla="*/ 4804047 w 12184637"/>
              <a:gd name="connsiteY61834" fmla="*/ 4231935 h 4608812"/>
              <a:gd name="connsiteX61835" fmla="*/ 4806108 w 12184637"/>
              <a:gd name="connsiteY61835" fmla="*/ 4232303 h 4608812"/>
              <a:gd name="connsiteX61836" fmla="*/ 4811261 w 12184637"/>
              <a:gd name="connsiteY61836" fmla="*/ 4228696 h 4608812"/>
              <a:gd name="connsiteX61837" fmla="*/ 4719969 w 12184637"/>
              <a:gd name="connsiteY61837" fmla="*/ 4194093 h 4608812"/>
              <a:gd name="connsiteX61838" fmla="*/ 4717098 w 12184637"/>
              <a:gd name="connsiteY61838" fmla="*/ 4186730 h 4608812"/>
              <a:gd name="connsiteX61839" fmla="*/ 4665267 w 12184637"/>
              <a:gd name="connsiteY61839" fmla="*/ 4163907 h 4608812"/>
              <a:gd name="connsiteX61840" fmla="*/ 4657904 w 12184637"/>
              <a:gd name="connsiteY61840" fmla="*/ 4166779 h 4608812"/>
              <a:gd name="connsiteX61841" fmla="*/ 4660776 w 12184637"/>
              <a:gd name="connsiteY61841" fmla="*/ 4174141 h 4608812"/>
              <a:gd name="connsiteX61842" fmla="*/ 4712607 w 12184637"/>
              <a:gd name="connsiteY61842" fmla="*/ 4196964 h 4608812"/>
              <a:gd name="connsiteX61843" fmla="*/ 4714889 w 12184637"/>
              <a:gd name="connsiteY61843" fmla="*/ 4197406 h 4608812"/>
              <a:gd name="connsiteX61844" fmla="*/ 4719969 w 12184637"/>
              <a:gd name="connsiteY61844" fmla="*/ 4194093 h 4608812"/>
              <a:gd name="connsiteX61845" fmla="*/ 4668138 w 12184637"/>
              <a:gd name="connsiteY61845" fmla="*/ 4171343 h 4608812"/>
              <a:gd name="connsiteX61846" fmla="*/ 4665267 w 12184637"/>
              <a:gd name="connsiteY61846" fmla="*/ 4163981 h 4608812"/>
              <a:gd name="connsiteX61847" fmla="*/ 4650321 w 12184637"/>
              <a:gd name="connsiteY61847" fmla="*/ 4157355 h 4608812"/>
              <a:gd name="connsiteX61848" fmla="*/ 4642959 w 12184637"/>
              <a:gd name="connsiteY61848" fmla="*/ 4160226 h 4608812"/>
              <a:gd name="connsiteX61849" fmla="*/ 4645830 w 12184637"/>
              <a:gd name="connsiteY61849" fmla="*/ 4167588 h 4608812"/>
              <a:gd name="connsiteX61850" fmla="*/ 4660776 w 12184637"/>
              <a:gd name="connsiteY61850" fmla="*/ 4174214 h 4608812"/>
              <a:gd name="connsiteX61851" fmla="*/ 4663058 w 12184637"/>
              <a:gd name="connsiteY61851" fmla="*/ 4174656 h 4608812"/>
              <a:gd name="connsiteX61852" fmla="*/ 4668138 w 12184637"/>
              <a:gd name="connsiteY61852" fmla="*/ 4171343 h 4608812"/>
              <a:gd name="connsiteX61853" fmla="*/ 4653266 w 12184637"/>
              <a:gd name="connsiteY61853" fmla="*/ 4164496 h 4608812"/>
              <a:gd name="connsiteX61854" fmla="*/ 4650100 w 12184637"/>
              <a:gd name="connsiteY61854" fmla="*/ 4157281 h 4608812"/>
              <a:gd name="connsiteX61855" fmla="*/ 4625658 w 12184637"/>
              <a:gd name="connsiteY61855" fmla="*/ 4147636 h 4608812"/>
              <a:gd name="connsiteX61856" fmla="*/ 4618442 w 12184637"/>
              <a:gd name="connsiteY61856" fmla="*/ 4150802 h 4608812"/>
              <a:gd name="connsiteX61857" fmla="*/ 4621608 w 12184637"/>
              <a:gd name="connsiteY61857" fmla="*/ 4158017 h 4608812"/>
              <a:gd name="connsiteX61858" fmla="*/ 4646051 w 12184637"/>
              <a:gd name="connsiteY61858" fmla="*/ 4167662 h 4608812"/>
              <a:gd name="connsiteX61859" fmla="*/ 4648113 w 12184637"/>
              <a:gd name="connsiteY61859" fmla="*/ 4168030 h 4608812"/>
              <a:gd name="connsiteX61860" fmla="*/ 4653266 w 12184637"/>
              <a:gd name="connsiteY61860" fmla="*/ 4164496 h 4608812"/>
              <a:gd name="connsiteX61861" fmla="*/ 4628602 w 12184637"/>
              <a:gd name="connsiteY61861" fmla="*/ 4155367 h 4608812"/>
              <a:gd name="connsiteX61862" fmla="*/ 4626173 w 12184637"/>
              <a:gd name="connsiteY61862" fmla="*/ 4147857 h 4608812"/>
              <a:gd name="connsiteX61863" fmla="*/ 4579864 w 12184637"/>
              <a:gd name="connsiteY61863" fmla="*/ 4124151 h 4608812"/>
              <a:gd name="connsiteX61864" fmla="*/ 4572354 w 12184637"/>
              <a:gd name="connsiteY61864" fmla="*/ 4126580 h 4608812"/>
              <a:gd name="connsiteX61865" fmla="*/ 4574784 w 12184637"/>
              <a:gd name="connsiteY61865" fmla="*/ 4134090 h 4608812"/>
              <a:gd name="connsiteX61866" fmla="*/ 4621093 w 12184637"/>
              <a:gd name="connsiteY61866" fmla="*/ 4157796 h 4608812"/>
              <a:gd name="connsiteX61867" fmla="*/ 4623670 w 12184637"/>
              <a:gd name="connsiteY61867" fmla="*/ 4158385 h 4608812"/>
              <a:gd name="connsiteX61868" fmla="*/ 4628602 w 12184637"/>
              <a:gd name="connsiteY61868" fmla="*/ 4155367 h 4608812"/>
              <a:gd name="connsiteX61869" fmla="*/ 4581999 w 12184637"/>
              <a:gd name="connsiteY61869" fmla="*/ 4132176 h 4608812"/>
              <a:gd name="connsiteX61870" fmla="*/ 4580453 w 12184637"/>
              <a:gd name="connsiteY61870" fmla="*/ 4124445 h 4608812"/>
              <a:gd name="connsiteX61871" fmla="*/ 4542243 w 12184637"/>
              <a:gd name="connsiteY61871" fmla="*/ 4099119 h 4608812"/>
              <a:gd name="connsiteX61872" fmla="*/ 4534512 w 12184637"/>
              <a:gd name="connsiteY61872" fmla="*/ 4100665 h 4608812"/>
              <a:gd name="connsiteX61873" fmla="*/ 4536058 w 12184637"/>
              <a:gd name="connsiteY61873" fmla="*/ 4108395 h 4608812"/>
              <a:gd name="connsiteX61874" fmla="*/ 4574268 w 12184637"/>
              <a:gd name="connsiteY61874" fmla="*/ 4133721 h 4608812"/>
              <a:gd name="connsiteX61875" fmla="*/ 4577360 w 12184637"/>
              <a:gd name="connsiteY61875" fmla="*/ 4134679 h 4608812"/>
              <a:gd name="connsiteX61876" fmla="*/ 4581999 w 12184637"/>
              <a:gd name="connsiteY61876" fmla="*/ 4132176 h 4608812"/>
              <a:gd name="connsiteX61877" fmla="*/ 4543641 w 12184637"/>
              <a:gd name="connsiteY61877" fmla="*/ 4106997 h 4608812"/>
              <a:gd name="connsiteX61878" fmla="*/ 4542389 w 12184637"/>
              <a:gd name="connsiteY61878" fmla="*/ 4099193 h 4608812"/>
              <a:gd name="connsiteX61879" fmla="*/ 4534217 w 12184637"/>
              <a:gd name="connsiteY61879" fmla="*/ 4093229 h 4608812"/>
              <a:gd name="connsiteX61880" fmla="*/ 4526413 w 12184637"/>
              <a:gd name="connsiteY61880" fmla="*/ 4094481 h 4608812"/>
              <a:gd name="connsiteX61881" fmla="*/ 4527665 w 12184637"/>
              <a:gd name="connsiteY61881" fmla="*/ 4102285 h 4608812"/>
              <a:gd name="connsiteX61882" fmla="*/ 4535837 w 12184637"/>
              <a:gd name="connsiteY61882" fmla="*/ 4108248 h 4608812"/>
              <a:gd name="connsiteX61883" fmla="*/ 4539150 w 12184637"/>
              <a:gd name="connsiteY61883" fmla="*/ 4109279 h 4608812"/>
              <a:gd name="connsiteX61884" fmla="*/ 4543641 w 12184637"/>
              <a:gd name="connsiteY61884" fmla="*/ 4106997 h 4608812"/>
              <a:gd name="connsiteX61885" fmla="*/ 3654052 w 12184637"/>
              <a:gd name="connsiteY61885" fmla="*/ 3135538 h 4608812"/>
              <a:gd name="connsiteX61886" fmla="*/ 3655893 w 12184637"/>
              <a:gd name="connsiteY61886" fmla="*/ 3127882 h 4608812"/>
              <a:gd name="connsiteX61887" fmla="*/ 3649929 w 12184637"/>
              <a:gd name="connsiteY61887" fmla="*/ 3118237 h 4608812"/>
              <a:gd name="connsiteX61888" fmla="*/ 3642272 w 12184637"/>
              <a:gd name="connsiteY61888" fmla="*/ 3116396 h 4608812"/>
              <a:gd name="connsiteX61889" fmla="*/ 3640432 w 12184637"/>
              <a:gd name="connsiteY61889" fmla="*/ 3124053 h 4608812"/>
              <a:gd name="connsiteX61890" fmla="*/ 3646395 w 12184637"/>
              <a:gd name="connsiteY61890" fmla="*/ 3133698 h 4608812"/>
              <a:gd name="connsiteX61891" fmla="*/ 3651181 w 12184637"/>
              <a:gd name="connsiteY61891" fmla="*/ 3136348 h 4608812"/>
              <a:gd name="connsiteX61892" fmla="*/ 3654052 w 12184637"/>
              <a:gd name="connsiteY61892" fmla="*/ 3135538 h 4608812"/>
              <a:gd name="connsiteX61893" fmla="*/ 3648162 w 12184637"/>
              <a:gd name="connsiteY61893" fmla="*/ 3125894 h 4608812"/>
              <a:gd name="connsiteX61894" fmla="*/ 3649929 w 12184637"/>
              <a:gd name="connsiteY61894" fmla="*/ 3118237 h 4608812"/>
              <a:gd name="connsiteX61895" fmla="*/ 3625560 w 12184637"/>
              <a:gd name="connsiteY61895" fmla="*/ 3078922 h 4608812"/>
              <a:gd name="connsiteX61896" fmla="*/ 3617903 w 12184637"/>
              <a:gd name="connsiteY61896" fmla="*/ 3077155 h 4608812"/>
              <a:gd name="connsiteX61897" fmla="*/ 3616136 w 12184637"/>
              <a:gd name="connsiteY61897" fmla="*/ 3084812 h 4608812"/>
              <a:gd name="connsiteX61898" fmla="*/ 3640506 w 12184637"/>
              <a:gd name="connsiteY61898" fmla="*/ 3124127 h 4608812"/>
              <a:gd name="connsiteX61899" fmla="*/ 3645291 w 12184637"/>
              <a:gd name="connsiteY61899" fmla="*/ 3126777 h 4608812"/>
              <a:gd name="connsiteX61900" fmla="*/ 3648162 w 12184637"/>
              <a:gd name="connsiteY61900" fmla="*/ 3125894 h 4608812"/>
              <a:gd name="connsiteX61901" fmla="*/ 3623719 w 12184637"/>
              <a:gd name="connsiteY61901" fmla="*/ 3086579 h 4608812"/>
              <a:gd name="connsiteX61902" fmla="*/ 3625560 w 12184637"/>
              <a:gd name="connsiteY61902" fmla="*/ 3078922 h 4608812"/>
              <a:gd name="connsiteX61903" fmla="*/ 3620480 w 12184637"/>
              <a:gd name="connsiteY61903" fmla="*/ 3070750 h 4608812"/>
              <a:gd name="connsiteX61904" fmla="*/ 3612823 w 12184637"/>
              <a:gd name="connsiteY61904" fmla="*/ 3068909 h 4608812"/>
              <a:gd name="connsiteX61905" fmla="*/ 3610983 w 12184637"/>
              <a:gd name="connsiteY61905" fmla="*/ 3076566 h 4608812"/>
              <a:gd name="connsiteX61906" fmla="*/ 3616063 w 12184637"/>
              <a:gd name="connsiteY61906" fmla="*/ 3084738 h 4608812"/>
              <a:gd name="connsiteX61907" fmla="*/ 3620848 w 12184637"/>
              <a:gd name="connsiteY61907" fmla="*/ 3087389 h 4608812"/>
              <a:gd name="connsiteX61908" fmla="*/ 3623719 w 12184637"/>
              <a:gd name="connsiteY61908" fmla="*/ 3086579 h 4608812"/>
              <a:gd name="connsiteX61909" fmla="*/ 3618713 w 12184637"/>
              <a:gd name="connsiteY61909" fmla="*/ 3078333 h 4608812"/>
              <a:gd name="connsiteX61910" fmla="*/ 3620406 w 12184637"/>
              <a:gd name="connsiteY61910" fmla="*/ 3070603 h 4608812"/>
              <a:gd name="connsiteX61911" fmla="*/ 3606565 w 12184637"/>
              <a:gd name="connsiteY61911" fmla="*/ 3049031 h 4608812"/>
              <a:gd name="connsiteX61912" fmla="*/ 3598835 w 12184637"/>
              <a:gd name="connsiteY61912" fmla="*/ 3047338 h 4608812"/>
              <a:gd name="connsiteX61913" fmla="*/ 3597141 w 12184637"/>
              <a:gd name="connsiteY61913" fmla="*/ 3055068 h 4608812"/>
              <a:gd name="connsiteX61914" fmla="*/ 3610983 w 12184637"/>
              <a:gd name="connsiteY61914" fmla="*/ 3076640 h 4608812"/>
              <a:gd name="connsiteX61915" fmla="*/ 3615695 w 12184637"/>
              <a:gd name="connsiteY61915" fmla="*/ 3079217 h 4608812"/>
              <a:gd name="connsiteX61916" fmla="*/ 3618713 w 12184637"/>
              <a:gd name="connsiteY61916" fmla="*/ 3078333 h 4608812"/>
              <a:gd name="connsiteX61917" fmla="*/ 3604798 w 12184637"/>
              <a:gd name="connsiteY61917" fmla="*/ 3056762 h 4608812"/>
              <a:gd name="connsiteX61918" fmla="*/ 3606565 w 12184637"/>
              <a:gd name="connsiteY61918" fmla="*/ 3049105 h 4608812"/>
              <a:gd name="connsiteX61919" fmla="*/ 3572993 w 12184637"/>
              <a:gd name="connsiteY61919" fmla="*/ 2994918 h 4608812"/>
              <a:gd name="connsiteX61920" fmla="*/ 3565336 w 12184637"/>
              <a:gd name="connsiteY61920" fmla="*/ 2993151 h 4608812"/>
              <a:gd name="connsiteX61921" fmla="*/ 3563569 w 12184637"/>
              <a:gd name="connsiteY61921" fmla="*/ 3000808 h 4608812"/>
              <a:gd name="connsiteX61922" fmla="*/ 3597141 w 12184637"/>
              <a:gd name="connsiteY61922" fmla="*/ 3054995 h 4608812"/>
              <a:gd name="connsiteX61923" fmla="*/ 3601927 w 12184637"/>
              <a:gd name="connsiteY61923" fmla="*/ 3057645 h 4608812"/>
              <a:gd name="connsiteX61924" fmla="*/ 3604798 w 12184637"/>
              <a:gd name="connsiteY61924" fmla="*/ 3056762 h 4608812"/>
              <a:gd name="connsiteX61925" fmla="*/ 3571152 w 12184637"/>
              <a:gd name="connsiteY61925" fmla="*/ 3002648 h 4608812"/>
              <a:gd name="connsiteX61926" fmla="*/ 3573067 w 12184637"/>
              <a:gd name="connsiteY61926" fmla="*/ 2994992 h 4608812"/>
              <a:gd name="connsiteX61927" fmla="*/ 3558931 w 12184637"/>
              <a:gd name="connsiteY61927" fmla="*/ 2971359 h 4608812"/>
              <a:gd name="connsiteX61928" fmla="*/ 3551274 w 12184637"/>
              <a:gd name="connsiteY61928" fmla="*/ 2969444 h 4608812"/>
              <a:gd name="connsiteX61929" fmla="*/ 3549360 w 12184637"/>
              <a:gd name="connsiteY61929" fmla="*/ 2977101 h 4608812"/>
              <a:gd name="connsiteX61930" fmla="*/ 3563496 w 12184637"/>
              <a:gd name="connsiteY61930" fmla="*/ 3000734 h 4608812"/>
              <a:gd name="connsiteX61931" fmla="*/ 3568281 w 12184637"/>
              <a:gd name="connsiteY61931" fmla="*/ 3003458 h 4608812"/>
              <a:gd name="connsiteX61932" fmla="*/ 3571152 w 12184637"/>
              <a:gd name="connsiteY61932" fmla="*/ 3002648 h 4608812"/>
              <a:gd name="connsiteX61933" fmla="*/ 3557091 w 12184637"/>
              <a:gd name="connsiteY61933" fmla="*/ 2978942 h 4608812"/>
              <a:gd name="connsiteX61934" fmla="*/ 3558857 w 12184637"/>
              <a:gd name="connsiteY61934" fmla="*/ 2971285 h 4608812"/>
              <a:gd name="connsiteX61935" fmla="*/ 3543838 w 12184637"/>
              <a:gd name="connsiteY61935" fmla="*/ 2947431 h 4608812"/>
              <a:gd name="connsiteX61936" fmla="*/ 3536181 w 12184637"/>
              <a:gd name="connsiteY61936" fmla="*/ 2945664 h 4608812"/>
              <a:gd name="connsiteX61937" fmla="*/ 3534414 w 12184637"/>
              <a:gd name="connsiteY61937" fmla="*/ 2953321 h 4608812"/>
              <a:gd name="connsiteX61938" fmla="*/ 3549434 w 12184637"/>
              <a:gd name="connsiteY61938" fmla="*/ 2977175 h 4608812"/>
              <a:gd name="connsiteX61939" fmla="*/ 3554219 w 12184637"/>
              <a:gd name="connsiteY61939" fmla="*/ 2979752 h 4608812"/>
              <a:gd name="connsiteX61940" fmla="*/ 3557091 w 12184637"/>
              <a:gd name="connsiteY61940" fmla="*/ 2978942 h 4608812"/>
              <a:gd name="connsiteX61941" fmla="*/ 3541998 w 12184637"/>
              <a:gd name="connsiteY61941" fmla="*/ 2955162 h 4608812"/>
              <a:gd name="connsiteX61942" fmla="*/ 3543912 w 12184637"/>
              <a:gd name="connsiteY61942" fmla="*/ 2947505 h 4608812"/>
              <a:gd name="connsiteX61943" fmla="*/ 3504744 w 12184637"/>
              <a:gd name="connsiteY61943" fmla="*/ 2882054 h 4608812"/>
              <a:gd name="connsiteX61944" fmla="*/ 3497087 w 12184637"/>
              <a:gd name="connsiteY61944" fmla="*/ 2880140 h 4608812"/>
              <a:gd name="connsiteX61945" fmla="*/ 3495173 w 12184637"/>
              <a:gd name="connsiteY61945" fmla="*/ 2887796 h 4608812"/>
              <a:gd name="connsiteX61946" fmla="*/ 3534341 w 12184637"/>
              <a:gd name="connsiteY61946" fmla="*/ 2953247 h 4608812"/>
              <a:gd name="connsiteX61947" fmla="*/ 3539126 w 12184637"/>
              <a:gd name="connsiteY61947" fmla="*/ 2955971 h 4608812"/>
              <a:gd name="connsiteX61948" fmla="*/ 3541998 w 12184637"/>
              <a:gd name="connsiteY61948" fmla="*/ 2955162 h 4608812"/>
              <a:gd name="connsiteX61949" fmla="*/ 3502757 w 12184637"/>
              <a:gd name="connsiteY61949" fmla="*/ 2889784 h 4608812"/>
              <a:gd name="connsiteX61950" fmla="*/ 3504891 w 12184637"/>
              <a:gd name="connsiteY61950" fmla="*/ 2882201 h 4608812"/>
              <a:gd name="connsiteX61951" fmla="*/ 3485971 w 12184637"/>
              <a:gd name="connsiteY61951" fmla="*/ 2848629 h 4608812"/>
              <a:gd name="connsiteX61952" fmla="*/ 3478387 w 12184637"/>
              <a:gd name="connsiteY61952" fmla="*/ 2846494 h 4608812"/>
              <a:gd name="connsiteX61953" fmla="*/ 3476252 w 12184637"/>
              <a:gd name="connsiteY61953" fmla="*/ 2854077 h 4608812"/>
              <a:gd name="connsiteX61954" fmla="*/ 3495173 w 12184637"/>
              <a:gd name="connsiteY61954" fmla="*/ 2887649 h 4608812"/>
              <a:gd name="connsiteX61955" fmla="*/ 3500106 w 12184637"/>
              <a:gd name="connsiteY61955" fmla="*/ 2890520 h 4608812"/>
              <a:gd name="connsiteX61956" fmla="*/ 3502757 w 12184637"/>
              <a:gd name="connsiteY61956" fmla="*/ 2889784 h 4608812"/>
              <a:gd name="connsiteX61957" fmla="*/ 3483835 w 12184637"/>
              <a:gd name="connsiteY61957" fmla="*/ 2856212 h 4608812"/>
              <a:gd name="connsiteX61958" fmla="*/ 3485971 w 12184637"/>
              <a:gd name="connsiteY61958" fmla="*/ 2848629 h 4608812"/>
              <a:gd name="connsiteX61959" fmla="*/ 3472129 w 12184637"/>
              <a:gd name="connsiteY61959" fmla="*/ 2823891 h 4608812"/>
              <a:gd name="connsiteX61960" fmla="*/ 3464546 w 12184637"/>
              <a:gd name="connsiteY61960" fmla="*/ 2821756 h 4608812"/>
              <a:gd name="connsiteX61961" fmla="*/ 3462411 w 12184637"/>
              <a:gd name="connsiteY61961" fmla="*/ 2829339 h 4608812"/>
              <a:gd name="connsiteX61962" fmla="*/ 3476252 w 12184637"/>
              <a:gd name="connsiteY61962" fmla="*/ 2854077 h 4608812"/>
              <a:gd name="connsiteX61963" fmla="*/ 3481185 w 12184637"/>
              <a:gd name="connsiteY61963" fmla="*/ 2856948 h 4608812"/>
              <a:gd name="connsiteX61964" fmla="*/ 3483835 w 12184637"/>
              <a:gd name="connsiteY61964" fmla="*/ 2856212 h 4608812"/>
              <a:gd name="connsiteX61965" fmla="*/ 3468669 w 12184637"/>
              <a:gd name="connsiteY61965" fmla="*/ 2831990 h 4608812"/>
              <a:gd name="connsiteX61966" fmla="*/ 3472571 w 12184637"/>
              <a:gd name="connsiteY61966" fmla="*/ 2825143 h 4608812"/>
              <a:gd name="connsiteX61967" fmla="*/ 3453724 w 12184637"/>
              <a:gd name="connsiteY61967" fmla="*/ 2755348 h 4608812"/>
              <a:gd name="connsiteX61968" fmla="*/ 3446877 w 12184637"/>
              <a:gd name="connsiteY61968" fmla="*/ 2751446 h 4608812"/>
              <a:gd name="connsiteX61969" fmla="*/ 3442975 w 12184637"/>
              <a:gd name="connsiteY61969" fmla="*/ 2758293 h 4608812"/>
              <a:gd name="connsiteX61970" fmla="*/ 3461822 w 12184637"/>
              <a:gd name="connsiteY61970" fmla="*/ 2828088 h 4608812"/>
              <a:gd name="connsiteX61971" fmla="*/ 3467270 w 12184637"/>
              <a:gd name="connsiteY61971" fmla="*/ 2832211 h 4608812"/>
              <a:gd name="connsiteX61972" fmla="*/ 3468669 w 12184637"/>
              <a:gd name="connsiteY61972" fmla="*/ 2831990 h 4608812"/>
              <a:gd name="connsiteX61973" fmla="*/ 3448791 w 12184637"/>
              <a:gd name="connsiteY61973" fmla="*/ 2762416 h 4608812"/>
              <a:gd name="connsiteX61974" fmla="*/ 3453944 w 12184637"/>
              <a:gd name="connsiteY61974" fmla="*/ 2756452 h 4608812"/>
              <a:gd name="connsiteX61975" fmla="*/ 3447760 w 12184637"/>
              <a:gd name="connsiteY61975" fmla="*/ 2674657 h 4608812"/>
              <a:gd name="connsiteX61976" fmla="*/ 3441797 w 12184637"/>
              <a:gd name="connsiteY61976" fmla="*/ 2669504 h 4608812"/>
              <a:gd name="connsiteX61977" fmla="*/ 3436643 w 12184637"/>
              <a:gd name="connsiteY61977" fmla="*/ 2675467 h 4608812"/>
              <a:gd name="connsiteX61978" fmla="*/ 3442827 w 12184637"/>
              <a:gd name="connsiteY61978" fmla="*/ 2757262 h 4608812"/>
              <a:gd name="connsiteX61979" fmla="*/ 3448423 w 12184637"/>
              <a:gd name="connsiteY61979" fmla="*/ 2762416 h 4608812"/>
              <a:gd name="connsiteX61980" fmla="*/ 3448791 w 12184637"/>
              <a:gd name="connsiteY61980" fmla="*/ 2762416 h 4608812"/>
              <a:gd name="connsiteX61981" fmla="*/ 3445257 w 12184637"/>
              <a:gd name="connsiteY61981" fmla="*/ 2679737 h 4608812"/>
              <a:gd name="connsiteX61982" fmla="*/ 3446877 w 12184637"/>
              <a:gd name="connsiteY61982" fmla="*/ 2672007 h 4608812"/>
              <a:gd name="connsiteX61983" fmla="*/ 3358676 w 12184637"/>
              <a:gd name="connsiteY61983" fmla="*/ 2536466 h 4608812"/>
              <a:gd name="connsiteX61984" fmla="*/ 3350946 w 12184637"/>
              <a:gd name="connsiteY61984" fmla="*/ 2534847 h 4608812"/>
              <a:gd name="connsiteX61985" fmla="*/ 3349326 w 12184637"/>
              <a:gd name="connsiteY61985" fmla="*/ 2542577 h 4608812"/>
              <a:gd name="connsiteX61986" fmla="*/ 3437526 w 12184637"/>
              <a:gd name="connsiteY61986" fmla="*/ 2678118 h 4608812"/>
              <a:gd name="connsiteX61987" fmla="*/ 3442238 w 12184637"/>
              <a:gd name="connsiteY61987" fmla="*/ 2680621 h 4608812"/>
              <a:gd name="connsiteX61988" fmla="*/ 3445257 w 12184637"/>
              <a:gd name="connsiteY61988" fmla="*/ 2679737 h 4608812"/>
              <a:gd name="connsiteX61989" fmla="*/ 3359559 w 12184637"/>
              <a:gd name="connsiteY61989" fmla="*/ 2539779 h 4608812"/>
              <a:gd name="connsiteX61990" fmla="*/ 3364124 w 12184637"/>
              <a:gd name="connsiteY61990" fmla="*/ 2450548 h 4608812"/>
              <a:gd name="connsiteX61991" fmla="*/ 3358823 w 12184637"/>
              <a:gd name="connsiteY61991" fmla="*/ 2444732 h 4608812"/>
              <a:gd name="connsiteX61992" fmla="*/ 3353007 w 12184637"/>
              <a:gd name="connsiteY61992" fmla="*/ 2450033 h 4608812"/>
              <a:gd name="connsiteX61993" fmla="*/ 3348442 w 12184637"/>
              <a:gd name="connsiteY61993" fmla="*/ 2539264 h 4608812"/>
              <a:gd name="connsiteX61994" fmla="*/ 3353743 w 12184637"/>
              <a:gd name="connsiteY61994" fmla="*/ 2545080 h 4608812"/>
              <a:gd name="connsiteX61995" fmla="*/ 3354038 w 12184637"/>
              <a:gd name="connsiteY61995" fmla="*/ 2545080 h 4608812"/>
              <a:gd name="connsiteX61996" fmla="*/ 3359559 w 12184637"/>
              <a:gd name="connsiteY61996" fmla="*/ 2539779 h 4608812"/>
              <a:gd name="connsiteX61997" fmla="*/ 3364051 w 12184637"/>
              <a:gd name="connsiteY61997" fmla="*/ 2451505 h 4608812"/>
              <a:gd name="connsiteX61998" fmla="*/ 3385917 w 12184637"/>
              <a:gd name="connsiteY61998" fmla="*/ 2356163 h 4608812"/>
              <a:gd name="connsiteX61999" fmla="*/ 3381720 w 12184637"/>
              <a:gd name="connsiteY61999" fmla="*/ 2349463 h 4608812"/>
              <a:gd name="connsiteX62000" fmla="*/ 3375020 w 12184637"/>
              <a:gd name="connsiteY62000" fmla="*/ 2353660 h 4608812"/>
              <a:gd name="connsiteX62001" fmla="*/ 3353154 w 12184637"/>
              <a:gd name="connsiteY62001" fmla="*/ 2449002 h 4608812"/>
              <a:gd name="connsiteX62002" fmla="*/ 3357351 w 12184637"/>
              <a:gd name="connsiteY62002" fmla="*/ 2455702 h 4608812"/>
              <a:gd name="connsiteX62003" fmla="*/ 3358602 w 12184637"/>
              <a:gd name="connsiteY62003" fmla="*/ 2455849 h 4608812"/>
              <a:gd name="connsiteX62004" fmla="*/ 3364051 w 12184637"/>
              <a:gd name="connsiteY62004" fmla="*/ 2451505 h 4608812"/>
              <a:gd name="connsiteX62005" fmla="*/ 3385769 w 12184637"/>
              <a:gd name="connsiteY62005" fmla="*/ 2356679 h 4608812"/>
              <a:gd name="connsiteX62006" fmla="*/ 3418679 w 12184637"/>
              <a:gd name="connsiteY62006" fmla="*/ 2254195 h 4608812"/>
              <a:gd name="connsiteX62007" fmla="*/ 3415071 w 12184637"/>
              <a:gd name="connsiteY62007" fmla="*/ 2247201 h 4608812"/>
              <a:gd name="connsiteX62008" fmla="*/ 3408077 w 12184637"/>
              <a:gd name="connsiteY62008" fmla="*/ 2250808 h 4608812"/>
              <a:gd name="connsiteX62009" fmla="*/ 3375167 w 12184637"/>
              <a:gd name="connsiteY62009" fmla="*/ 2353292 h 4608812"/>
              <a:gd name="connsiteX62010" fmla="*/ 3378775 w 12184637"/>
              <a:gd name="connsiteY62010" fmla="*/ 2360286 h 4608812"/>
              <a:gd name="connsiteX62011" fmla="*/ 3380542 w 12184637"/>
              <a:gd name="connsiteY62011" fmla="*/ 2360581 h 4608812"/>
              <a:gd name="connsiteX62012" fmla="*/ 3385769 w 12184637"/>
              <a:gd name="connsiteY62012" fmla="*/ 2356679 h 4608812"/>
              <a:gd name="connsiteX62013" fmla="*/ 3418679 w 12184637"/>
              <a:gd name="connsiteY62013" fmla="*/ 2254195 h 4608812"/>
              <a:gd name="connsiteX62014" fmla="*/ 3456153 w 12184637"/>
              <a:gd name="connsiteY62014" fmla="*/ 2143245 h 4608812"/>
              <a:gd name="connsiteX62015" fmla="*/ 3452619 w 12184637"/>
              <a:gd name="connsiteY62015" fmla="*/ 2136177 h 4608812"/>
              <a:gd name="connsiteX62016" fmla="*/ 3445551 w 12184637"/>
              <a:gd name="connsiteY62016" fmla="*/ 2139711 h 4608812"/>
              <a:gd name="connsiteX62017" fmla="*/ 3408077 w 12184637"/>
              <a:gd name="connsiteY62017" fmla="*/ 2250661 h 4608812"/>
              <a:gd name="connsiteX62018" fmla="*/ 3411611 w 12184637"/>
              <a:gd name="connsiteY62018" fmla="*/ 2257729 h 4608812"/>
              <a:gd name="connsiteX62019" fmla="*/ 3413452 w 12184637"/>
              <a:gd name="connsiteY62019" fmla="*/ 2258024 h 4608812"/>
              <a:gd name="connsiteX62020" fmla="*/ 3418679 w 12184637"/>
              <a:gd name="connsiteY62020" fmla="*/ 2254195 h 4608812"/>
              <a:gd name="connsiteX62021" fmla="*/ 3456227 w 12184637"/>
              <a:gd name="connsiteY62021" fmla="*/ 2143024 h 4608812"/>
              <a:gd name="connsiteX62022" fmla="*/ 3491566 w 12184637"/>
              <a:gd name="connsiteY62022" fmla="*/ 2022576 h 4608812"/>
              <a:gd name="connsiteX62023" fmla="*/ 3487811 w 12184637"/>
              <a:gd name="connsiteY62023" fmla="*/ 2015656 h 4608812"/>
              <a:gd name="connsiteX62024" fmla="*/ 3480890 w 12184637"/>
              <a:gd name="connsiteY62024" fmla="*/ 2019411 h 4608812"/>
              <a:gd name="connsiteX62025" fmla="*/ 3445551 w 12184637"/>
              <a:gd name="connsiteY62025" fmla="*/ 2139858 h 4608812"/>
              <a:gd name="connsiteX62026" fmla="*/ 3449306 w 12184637"/>
              <a:gd name="connsiteY62026" fmla="*/ 2146779 h 4608812"/>
              <a:gd name="connsiteX62027" fmla="*/ 3450926 w 12184637"/>
              <a:gd name="connsiteY62027" fmla="*/ 2147000 h 4608812"/>
              <a:gd name="connsiteX62028" fmla="*/ 3456227 w 12184637"/>
              <a:gd name="connsiteY62028" fmla="*/ 2143024 h 4608812"/>
              <a:gd name="connsiteX62029" fmla="*/ 3491713 w 12184637"/>
              <a:gd name="connsiteY62029" fmla="*/ 2022135 h 4608812"/>
              <a:gd name="connsiteX62030" fmla="*/ 3518217 w 12184637"/>
              <a:gd name="connsiteY62030" fmla="*/ 1890938 h 4608812"/>
              <a:gd name="connsiteX62031" fmla="*/ 3513874 w 12184637"/>
              <a:gd name="connsiteY62031" fmla="*/ 1884386 h 4608812"/>
              <a:gd name="connsiteX62032" fmla="*/ 3507321 w 12184637"/>
              <a:gd name="connsiteY62032" fmla="*/ 1888730 h 4608812"/>
              <a:gd name="connsiteX62033" fmla="*/ 3480817 w 12184637"/>
              <a:gd name="connsiteY62033" fmla="*/ 2019926 h 4608812"/>
              <a:gd name="connsiteX62034" fmla="*/ 3485161 w 12184637"/>
              <a:gd name="connsiteY62034" fmla="*/ 2026479 h 4608812"/>
              <a:gd name="connsiteX62035" fmla="*/ 3486339 w 12184637"/>
              <a:gd name="connsiteY62035" fmla="*/ 2026626 h 4608812"/>
              <a:gd name="connsiteX62036" fmla="*/ 3491713 w 12184637"/>
              <a:gd name="connsiteY62036" fmla="*/ 2022135 h 4608812"/>
              <a:gd name="connsiteX62037" fmla="*/ 3518291 w 12184637"/>
              <a:gd name="connsiteY62037" fmla="*/ 1890423 h 4608812"/>
              <a:gd name="connsiteX62038" fmla="*/ 3534782 w 12184637"/>
              <a:gd name="connsiteY62038" fmla="*/ 1743692 h 4608812"/>
              <a:gd name="connsiteX62039" fmla="*/ 3529850 w 12184637"/>
              <a:gd name="connsiteY62039" fmla="*/ 1737507 h 4608812"/>
              <a:gd name="connsiteX62040" fmla="*/ 3523666 w 12184637"/>
              <a:gd name="connsiteY62040" fmla="*/ 1742440 h 4608812"/>
              <a:gd name="connsiteX62041" fmla="*/ 3507174 w 12184637"/>
              <a:gd name="connsiteY62041" fmla="*/ 1889171 h 4608812"/>
              <a:gd name="connsiteX62042" fmla="*/ 3512107 w 12184637"/>
              <a:gd name="connsiteY62042" fmla="*/ 1895356 h 4608812"/>
              <a:gd name="connsiteX62043" fmla="*/ 3512769 w 12184637"/>
              <a:gd name="connsiteY62043" fmla="*/ 1895429 h 4608812"/>
              <a:gd name="connsiteX62044" fmla="*/ 3518291 w 12184637"/>
              <a:gd name="connsiteY62044" fmla="*/ 1890423 h 4608812"/>
              <a:gd name="connsiteX62045" fmla="*/ 3534782 w 12184637"/>
              <a:gd name="connsiteY62045" fmla="*/ 1743324 h 4608812"/>
              <a:gd name="connsiteX62046" fmla="*/ 3540304 w 12184637"/>
              <a:gd name="connsiteY62046" fmla="*/ 1576567 h 4608812"/>
              <a:gd name="connsiteX62047" fmla="*/ 3534930 w 12184637"/>
              <a:gd name="connsiteY62047" fmla="*/ 1570825 h 4608812"/>
              <a:gd name="connsiteX62048" fmla="*/ 3529187 w 12184637"/>
              <a:gd name="connsiteY62048" fmla="*/ 1576199 h 4608812"/>
              <a:gd name="connsiteX62049" fmla="*/ 3523666 w 12184637"/>
              <a:gd name="connsiteY62049" fmla="*/ 1742956 h 4608812"/>
              <a:gd name="connsiteX62050" fmla="*/ 3529040 w 12184637"/>
              <a:gd name="connsiteY62050" fmla="*/ 1748698 h 4608812"/>
              <a:gd name="connsiteX62051" fmla="*/ 3529261 w 12184637"/>
              <a:gd name="connsiteY62051" fmla="*/ 1748698 h 4608812"/>
              <a:gd name="connsiteX62052" fmla="*/ 3534782 w 12184637"/>
              <a:gd name="connsiteY62052" fmla="*/ 1743324 h 4608812"/>
              <a:gd name="connsiteX62053" fmla="*/ 3535372 w 12184637"/>
              <a:gd name="connsiteY62053" fmla="*/ 1581868 h 4608812"/>
              <a:gd name="connsiteX62054" fmla="*/ 3540231 w 12184637"/>
              <a:gd name="connsiteY62054" fmla="*/ 1575684 h 4608812"/>
              <a:gd name="connsiteX62055" fmla="*/ 3517849 w 12184637"/>
              <a:gd name="connsiteY62055" fmla="*/ 1383527 h 4608812"/>
              <a:gd name="connsiteX62056" fmla="*/ 3511665 w 12184637"/>
              <a:gd name="connsiteY62056" fmla="*/ 1378668 h 4608812"/>
              <a:gd name="connsiteX62057" fmla="*/ 3506806 w 12184637"/>
              <a:gd name="connsiteY62057" fmla="*/ 1384852 h 4608812"/>
              <a:gd name="connsiteX62058" fmla="*/ 3529187 w 12184637"/>
              <a:gd name="connsiteY62058" fmla="*/ 1577009 h 4608812"/>
              <a:gd name="connsiteX62059" fmla="*/ 3534782 w 12184637"/>
              <a:gd name="connsiteY62059" fmla="*/ 1581942 h 4608812"/>
              <a:gd name="connsiteX62060" fmla="*/ 3535372 w 12184637"/>
              <a:gd name="connsiteY62060" fmla="*/ 1581868 h 4608812"/>
              <a:gd name="connsiteX62061" fmla="*/ 3513947 w 12184637"/>
              <a:gd name="connsiteY62061" fmla="*/ 1389491 h 4608812"/>
              <a:gd name="connsiteX62062" fmla="*/ 3517702 w 12184637"/>
              <a:gd name="connsiteY62062" fmla="*/ 1382570 h 4608812"/>
              <a:gd name="connsiteX62063" fmla="*/ 3451073 w 12184637"/>
              <a:gd name="connsiteY62063" fmla="*/ 1160449 h 4608812"/>
              <a:gd name="connsiteX62064" fmla="*/ 3444152 w 12184637"/>
              <a:gd name="connsiteY62064" fmla="*/ 1156694 h 4608812"/>
              <a:gd name="connsiteX62065" fmla="*/ 3440398 w 12184637"/>
              <a:gd name="connsiteY62065" fmla="*/ 1163615 h 4608812"/>
              <a:gd name="connsiteX62066" fmla="*/ 3507027 w 12184637"/>
              <a:gd name="connsiteY62066" fmla="*/ 1385736 h 4608812"/>
              <a:gd name="connsiteX62067" fmla="*/ 3512401 w 12184637"/>
              <a:gd name="connsiteY62067" fmla="*/ 1389711 h 4608812"/>
              <a:gd name="connsiteX62068" fmla="*/ 3513947 w 12184637"/>
              <a:gd name="connsiteY62068" fmla="*/ 1389491 h 4608812"/>
              <a:gd name="connsiteX62069" fmla="*/ 3447760 w 12184637"/>
              <a:gd name="connsiteY62069" fmla="*/ 1167149 h 4608812"/>
              <a:gd name="connsiteX62070" fmla="*/ 3450852 w 12184637"/>
              <a:gd name="connsiteY62070" fmla="*/ 1159934 h 4608812"/>
              <a:gd name="connsiteX62071" fmla="*/ 3358529 w 12184637"/>
              <a:gd name="connsiteY62071" fmla="*/ 931039 h 4608812"/>
              <a:gd name="connsiteX62072" fmla="*/ 3351314 w 12184637"/>
              <a:gd name="connsiteY62072" fmla="*/ 927947 h 4608812"/>
              <a:gd name="connsiteX62073" fmla="*/ 3348221 w 12184637"/>
              <a:gd name="connsiteY62073" fmla="*/ 935162 h 4608812"/>
              <a:gd name="connsiteX62074" fmla="*/ 3440545 w 12184637"/>
              <a:gd name="connsiteY62074" fmla="*/ 1164056 h 4608812"/>
              <a:gd name="connsiteX62075" fmla="*/ 3445772 w 12184637"/>
              <a:gd name="connsiteY62075" fmla="*/ 1167517 h 4608812"/>
              <a:gd name="connsiteX62076" fmla="*/ 3447760 w 12184637"/>
              <a:gd name="connsiteY62076" fmla="*/ 1167149 h 4608812"/>
              <a:gd name="connsiteX62077" fmla="*/ 3355731 w 12184637"/>
              <a:gd name="connsiteY62077" fmla="*/ 938180 h 4608812"/>
              <a:gd name="connsiteX62078" fmla="*/ 3358381 w 12184637"/>
              <a:gd name="connsiteY62078" fmla="*/ 930744 h 4608812"/>
              <a:gd name="connsiteX62079" fmla="*/ 3258401 w 12184637"/>
              <a:gd name="connsiteY62079" fmla="*/ 716943 h 4608812"/>
              <a:gd name="connsiteX62080" fmla="*/ 3250965 w 12184637"/>
              <a:gd name="connsiteY62080" fmla="*/ 714292 h 4608812"/>
              <a:gd name="connsiteX62081" fmla="*/ 3248315 w 12184637"/>
              <a:gd name="connsiteY62081" fmla="*/ 721728 h 4608812"/>
              <a:gd name="connsiteX62082" fmla="*/ 3348295 w 12184637"/>
              <a:gd name="connsiteY62082" fmla="*/ 935530 h 4608812"/>
              <a:gd name="connsiteX62083" fmla="*/ 3353375 w 12184637"/>
              <a:gd name="connsiteY62083" fmla="*/ 938769 h 4608812"/>
              <a:gd name="connsiteX62084" fmla="*/ 3355731 w 12184637"/>
              <a:gd name="connsiteY62084" fmla="*/ 938180 h 4608812"/>
              <a:gd name="connsiteX62085" fmla="*/ 3255972 w 12184637"/>
              <a:gd name="connsiteY62085" fmla="*/ 724231 h 4608812"/>
              <a:gd name="connsiteX62086" fmla="*/ 3258254 w 12184637"/>
              <a:gd name="connsiteY62086" fmla="*/ 716648 h 4608812"/>
              <a:gd name="connsiteX62087" fmla="*/ 3155108 w 12184637"/>
              <a:gd name="connsiteY62087" fmla="*/ 525522 h 4608812"/>
              <a:gd name="connsiteX62088" fmla="*/ 3147525 w 12184637"/>
              <a:gd name="connsiteY62088" fmla="*/ 523240 h 4608812"/>
              <a:gd name="connsiteX62089" fmla="*/ 3145242 w 12184637"/>
              <a:gd name="connsiteY62089" fmla="*/ 530823 h 4608812"/>
              <a:gd name="connsiteX62090" fmla="*/ 3248388 w 12184637"/>
              <a:gd name="connsiteY62090" fmla="*/ 721949 h 4608812"/>
              <a:gd name="connsiteX62091" fmla="*/ 3253321 w 12184637"/>
              <a:gd name="connsiteY62091" fmla="*/ 724894 h 4608812"/>
              <a:gd name="connsiteX62092" fmla="*/ 3255972 w 12184637"/>
              <a:gd name="connsiteY62092" fmla="*/ 724231 h 4608812"/>
              <a:gd name="connsiteX62093" fmla="*/ 3153120 w 12184637"/>
              <a:gd name="connsiteY62093" fmla="*/ 532885 h 4608812"/>
              <a:gd name="connsiteX62094" fmla="*/ 3154887 w 12184637"/>
              <a:gd name="connsiteY62094" fmla="*/ 525154 h 4608812"/>
              <a:gd name="connsiteX62095" fmla="*/ 3052919 w 12184637"/>
              <a:gd name="connsiteY62095" fmla="*/ 363919 h 4608812"/>
              <a:gd name="connsiteX62096" fmla="*/ 3045188 w 12184637"/>
              <a:gd name="connsiteY62096" fmla="*/ 362226 h 4608812"/>
              <a:gd name="connsiteX62097" fmla="*/ 3043495 w 12184637"/>
              <a:gd name="connsiteY62097" fmla="*/ 369957 h 4608812"/>
              <a:gd name="connsiteX62098" fmla="*/ 3145463 w 12184637"/>
              <a:gd name="connsiteY62098" fmla="*/ 531191 h 4608812"/>
              <a:gd name="connsiteX62099" fmla="*/ 3150249 w 12184637"/>
              <a:gd name="connsiteY62099" fmla="*/ 533768 h 4608812"/>
              <a:gd name="connsiteX62100" fmla="*/ 3153120 w 12184637"/>
              <a:gd name="connsiteY62100" fmla="*/ 532885 h 4608812"/>
              <a:gd name="connsiteX62101" fmla="*/ 3051667 w 12184637"/>
              <a:gd name="connsiteY62101" fmla="*/ 371208 h 4608812"/>
              <a:gd name="connsiteX62102" fmla="*/ 3052551 w 12184637"/>
              <a:gd name="connsiteY62102" fmla="*/ 363404 h 4608812"/>
              <a:gd name="connsiteX62103" fmla="*/ 2951613 w 12184637"/>
              <a:gd name="connsiteY62103" fmla="*/ 237729 h 4608812"/>
              <a:gd name="connsiteX62104" fmla="*/ 2943809 w 12184637"/>
              <a:gd name="connsiteY62104" fmla="*/ 236846 h 4608812"/>
              <a:gd name="connsiteX62105" fmla="*/ 2942999 w 12184637"/>
              <a:gd name="connsiteY62105" fmla="*/ 244650 h 4608812"/>
              <a:gd name="connsiteX62106" fmla="*/ 3043937 w 12184637"/>
              <a:gd name="connsiteY62106" fmla="*/ 370325 h 4608812"/>
              <a:gd name="connsiteX62107" fmla="*/ 3048354 w 12184637"/>
              <a:gd name="connsiteY62107" fmla="*/ 372386 h 4608812"/>
              <a:gd name="connsiteX62108" fmla="*/ 3051667 w 12184637"/>
              <a:gd name="connsiteY62108" fmla="*/ 371208 h 4608812"/>
              <a:gd name="connsiteX62109" fmla="*/ 2951540 w 12184637"/>
              <a:gd name="connsiteY62109" fmla="*/ 244871 h 4608812"/>
              <a:gd name="connsiteX62110" fmla="*/ 2950877 w 12184637"/>
              <a:gd name="connsiteY62110" fmla="*/ 236993 h 4608812"/>
              <a:gd name="connsiteX62111" fmla="*/ 2850602 w 12184637"/>
              <a:gd name="connsiteY62111" fmla="*/ 152179 h 4608812"/>
              <a:gd name="connsiteX62112" fmla="*/ 2842725 w 12184637"/>
              <a:gd name="connsiteY62112" fmla="*/ 152842 h 4608812"/>
              <a:gd name="connsiteX62113" fmla="*/ 2843387 w 12184637"/>
              <a:gd name="connsiteY62113" fmla="*/ 160719 h 4608812"/>
              <a:gd name="connsiteX62114" fmla="*/ 2943662 w 12184637"/>
              <a:gd name="connsiteY62114" fmla="*/ 245533 h 4608812"/>
              <a:gd name="connsiteX62115" fmla="*/ 2947343 w 12184637"/>
              <a:gd name="connsiteY62115" fmla="*/ 246859 h 4608812"/>
              <a:gd name="connsiteX62116" fmla="*/ 2951540 w 12184637"/>
              <a:gd name="connsiteY62116" fmla="*/ 244871 h 4608812"/>
              <a:gd name="connsiteX62117" fmla="*/ 2852222 w 12184637"/>
              <a:gd name="connsiteY62117" fmla="*/ 158437 h 4608812"/>
              <a:gd name="connsiteX62118" fmla="*/ 2849056 w 12184637"/>
              <a:gd name="connsiteY62118" fmla="*/ 151222 h 4608812"/>
              <a:gd name="connsiteX62119" fmla="*/ 2744732 w 12184637"/>
              <a:gd name="connsiteY62119" fmla="*/ 110508 h 4608812"/>
              <a:gd name="connsiteX62120" fmla="*/ 2737517 w 12184637"/>
              <a:gd name="connsiteY62120" fmla="*/ 113674 h 4608812"/>
              <a:gd name="connsiteX62121" fmla="*/ 2740683 w 12184637"/>
              <a:gd name="connsiteY62121" fmla="*/ 120889 h 4608812"/>
              <a:gd name="connsiteX62122" fmla="*/ 2845007 w 12184637"/>
              <a:gd name="connsiteY62122" fmla="*/ 161603 h 4608812"/>
              <a:gd name="connsiteX62123" fmla="*/ 2847068 w 12184637"/>
              <a:gd name="connsiteY62123" fmla="*/ 161971 h 4608812"/>
              <a:gd name="connsiteX62124" fmla="*/ 2852222 w 12184637"/>
              <a:gd name="connsiteY62124" fmla="*/ 158437 h 4608812"/>
              <a:gd name="connsiteX62125" fmla="*/ 2647697 w 12184637"/>
              <a:gd name="connsiteY62125" fmla="*/ 134510 h 4608812"/>
              <a:gd name="connsiteX62126" fmla="*/ 2743481 w 12184637"/>
              <a:gd name="connsiteY62126" fmla="*/ 121257 h 4608812"/>
              <a:gd name="connsiteX62127" fmla="*/ 2748266 w 12184637"/>
              <a:gd name="connsiteY62127" fmla="*/ 114999 h 4608812"/>
              <a:gd name="connsiteX62128" fmla="*/ 2742008 w 12184637"/>
              <a:gd name="connsiteY62128" fmla="*/ 110214 h 4608812"/>
              <a:gd name="connsiteX62129" fmla="*/ 2646224 w 12184637"/>
              <a:gd name="connsiteY62129" fmla="*/ 123466 h 4608812"/>
              <a:gd name="connsiteX62130" fmla="*/ 2641439 w 12184637"/>
              <a:gd name="connsiteY62130" fmla="*/ 129724 h 4608812"/>
              <a:gd name="connsiteX62131" fmla="*/ 2646960 w 12184637"/>
              <a:gd name="connsiteY62131" fmla="*/ 134510 h 4608812"/>
              <a:gd name="connsiteX62132" fmla="*/ 2647697 w 12184637"/>
              <a:gd name="connsiteY62132" fmla="*/ 134510 h 4608812"/>
              <a:gd name="connsiteX62133" fmla="*/ 5393989 w 12184637"/>
              <a:gd name="connsiteY62133" fmla="*/ 2605378 h 4608812"/>
              <a:gd name="connsiteX62134" fmla="*/ 5389130 w 12184637"/>
              <a:gd name="connsiteY62134" fmla="*/ 2599193 h 4608812"/>
              <a:gd name="connsiteX62135" fmla="*/ 5370503 w 12184637"/>
              <a:gd name="connsiteY62135" fmla="*/ 2596985 h 4608812"/>
              <a:gd name="connsiteX62136" fmla="*/ 5364319 w 12184637"/>
              <a:gd name="connsiteY62136" fmla="*/ 2601844 h 4608812"/>
              <a:gd name="connsiteX62137" fmla="*/ 5369178 w 12184637"/>
              <a:gd name="connsiteY62137" fmla="*/ 2608028 h 4608812"/>
              <a:gd name="connsiteX62138" fmla="*/ 5387805 w 12184637"/>
              <a:gd name="connsiteY62138" fmla="*/ 2610237 h 4608812"/>
              <a:gd name="connsiteX62139" fmla="*/ 5388541 w 12184637"/>
              <a:gd name="connsiteY62139" fmla="*/ 2610310 h 4608812"/>
              <a:gd name="connsiteX62140" fmla="*/ 5393989 w 12184637"/>
              <a:gd name="connsiteY62140" fmla="*/ 2605378 h 4608812"/>
              <a:gd name="connsiteX62141" fmla="*/ 5374994 w 12184637"/>
              <a:gd name="connsiteY62141" fmla="*/ 2604568 h 4608812"/>
              <a:gd name="connsiteX62142" fmla="*/ 5371829 w 12184637"/>
              <a:gd name="connsiteY62142" fmla="*/ 2597353 h 4608812"/>
              <a:gd name="connsiteX62143" fmla="*/ 5310427 w 12184637"/>
              <a:gd name="connsiteY62143" fmla="*/ 2572984 h 4608812"/>
              <a:gd name="connsiteX62144" fmla="*/ 5303212 w 12184637"/>
              <a:gd name="connsiteY62144" fmla="*/ 2576149 h 4608812"/>
              <a:gd name="connsiteX62145" fmla="*/ 5306377 w 12184637"/>
              <a:gd name="connsiteY62145" fmla="*/ 2583365 h 4608812"/>
              <a:gd name="connsiteX62146" fmla="*/ 5367779 w 12184637"/>
              <a:gd name="connsiteY62146" fmla="*/ 2607734 h 4608812"/>
              <a:gd name="connsiteX62147" fmla="*/ 5369841 w 12184637"/>
              <a:gd name="connsiteY62147" fmla="*/ 2608102 h 4608812"/>
              <a:gd name="connsiteX62148" fmla="*/ 5374994 w 12184637"/>
              <a:gd name="connsiteY62148" fmla="*/ 2604568 h 4608812"/>
              <a:gd name="connsiteX62149" fmla="*/ 5313887 w 12184637"/>
              <a:gd name="connsiteY62149" fmla="*/ 2579168 h 4608812"/>
              <a:gd name="connsiteX62150" fmla="*/ 5309323 w 12184637"/>
              <a:gd name="connsiteY62150" fmla="*/ 2572763 h 4608812"/>
              <a:gd name="connsiteX62151" fmla="*/ 5296954 w 12184637"/>
              <a:gd name="connsiteY62151" fmla="*/ 2570628 h 4608812"/>
              <a:gd name="connsiteX62152" fmla="*/ 5290549 w 12184637"/>
              <a:gd name="connsiteY62152" fmla="*/ 2575192 h 4608812"/>
              <a:gd name="connsiteX62153" fmla="*/ 5295113 w 12184637"/>
              <a:gd name="connsiteY62153" fmla="*/ 2581597 h 4608812"/>
              <a:gd name="connsiteX62154" fmla="*/ 5307482 w 12184637"/>
              <a:gd name="connsiteY62154" fmla="*/ 2583733 h 4608812"/>
              <a:gd name="connsiteX62155" fmla="*/ 5308439 w 12184637"/>
              <a:gd name="connsiteY62155" fmla="*/ 2583806 h 4608812"/>
              <a:gd name="connsiteX62156" fmla="*/ 5313887 w 12184637"/>
              <a:gd name="connsiteY62156" fmla="*/ 2579168 h 4608812"/>
              <a:gd name="connsiteX62157" fmla="*/ 5301519 w 12184637"/>
              <a:gd name="connsiteY62157" fmla="*/ 2577033 h 4608812"/>
              <a:gd name="connsiteX62158" fmla="*/ 5296954 w 12184637"/>
              <a:gd name="connsiteY62158" fmla="*/ 2570628 h 4608812"/>
              <a:gd name="connsiteX62159" fmla="*/ 5157732 w 12184637"/>
              <a:gd name="connsiteY62159" fmla="*/ 2546847 h 4608812"/>
              <a:gd name="connsiteX62160" fmla="*/ 5151327 w 12184637"/>
              <a:gd name="connsiteY62160" fmla="*/ 2551412 h 4608812"/>
              <a:gd name="connsiteX62161" fmla="*/ 5155892 w 12184637"/>
              <a:gd name="connsiteY62161" fmla="*/ 2557817 h 4608812"/>
              <a:gd name="connsiteX62162" fmla="*/ 5295113 w 12184637"/>
              <a:gd name="connsiteY62162" fmla="*/ 2581597 h 4608812"/>
              <a:gd name="connsiteX62163" fmla="*/ 5296070 w 12184637"/>
              <a:gd name="connsiteY62163" fmla="*/ 2581671 h 4608812"/>
              <a:gd name="connsiteX62164" fmla="*/ 5301519 w 12184637"/>
              <a:gd name="connsiteY62164" fmla="*/ 2577033 h 4608812"/>
              <a:gd name="connsiteX62165" fmla="*/ 5161781 w 12184637"/>
              <a:gd name="connsiteY62165" fmla="*/ 2554872 h 4608812"/>
              <a:gd name="connsiteX62166" fmla="*/ 5159352 w 12184637"/>
              <a:gd name="connsiteY62166" fmla="*/ 2547363 h 4608812"/>
              <a:gd name="connsiteX62167" fmla="*/ 5113043 w 12184637"/>
              <a:gd name="connsiteY62167" fmla="*/ 2523582 h 4608812"/>
              <a:gd name="connsiteX62168" fmla="*/ 5105534 w 12184637"/>
              <a:gd name="connsiteY62168" fmla="*/ 2526012 h 4608812"/>
              <a:gd name="connsiteX62169" fmla="*/ 5107963 w 12184637"/>
              <a:gd name="connsiteY62169" fmla="*/ 2533521 h 4608812"/>
              <a:gd name="connsiteX62170" fmla="*/ 5154272 w 12184637"/>
              <a:gd name="connsiteY62170" fmla="*/ 2557302 h 4608812"/>
              <a:gd name="connsiteX62171" fmla="*/ 5156849 w 12184637"/>
              <a:gd name="connsiteY62171" fmla="*/ 2557891 h 4608812"/>
              <a:gd name="connsiteX62172" fmla="*/ 5161781 w 12184637"/>
              <a:gd name="connsiteY62172" fmla="*/ 2554872 h 4608812"/>
              <a:gd name="connsiteX62173" fmla="*/ 5115252 w 12184637"/>
              <a:gd name="connsiteY62173" fmla="*/ 2531386 h 4608812"/>
              <a:gd name="connsiteX62174" fmla="*/ 5113411 w 12184637"/>
              <a:gd name="connsiteY62174" fmla="*/ 2523730 h 4608812"/>
              <a:gd name="connsiteX62175" fmla="*/ 5084035 w 12184637"/>
              <a:gd name="connsiteY62175" fmla="*/ 2505618 h 4608812"/>
              <a:gd name="connsiteX62176" fmla="*/ 5076379 w 12184637"/>
              <a:gd name="connsiteY62176" fmla="*/ 2507459 h 4608812"/>
              <a:gd name="connsiteX62177" fmla="*/ 5078219 w 12184637"/>
              <a:gd name="connsiteY62177" fmla="*/ 2515116 h 4608812"/>
              <a:gd name="connsiteX62178" fmla="*/ 5107595 w 12184637"/>
              <a:gd name="connsiteY62178" fmla="*/ 2533227 h 4608812"/>
              <a:gd name="connsiteX62179" fmla="*/ 5110540 w 12184637"/>
              <a:gd name="connsiteY62179" fmla="*/ 2534037 h 4608812"/>
              <a:gd name="connsiteX62180" fmla="*/ 5115252 w 12184637"/>
              <a:gd name="connsiteY62180" fmla="*/ 2531386 h 4608812"/>
              <a:gd name="connsiteX62181" fmla="*/ 5084992 w 12184637"/>
              <a:gd name="connsiteY62181" fmla="*/ 2514379 h 4608812"/>
              <a:gd name="connsiteX62182" fmla="*/ 5085214 w 12184637"/>
              <a:gd name="connsiteY62182" fmla="*/ 2506502 h 4608812"/>
              <a:gd name="connsiteX62183" fmla="*/ 5063421 w 12184637"/>
              <a:gd name="connsiteY62183" fmla="*/ 2483531 h 4608812"/>
              <a:gd name="connsiteX62184" fmla="*/ 5055543 w 12184637"/>
              <a:gd name="connsiteY62184" fmla="*/ 2483310 h 4608812"/>
              <a:gd name="connsiteX62185" fmla="*/ 5055323 w 12184637"/>
              <a:gd name="connsiteY62185" fmla="*/ 2491188 h 4608812"/>
              <a:gd name="connsiteX62186" fmla="*/ 5077115 w 12184637"/>
              <a:gd name="connsiteY62186" fmla="*/ 2514159 h 4608812"/>
              <a:gd name="connsiteX62187" fmla="*/ 5081164 w 12184637"/>
              <a:gd name="connsiteY62187" fmla="*/ 2515926 h 4608812"/>
              <a:gd name="connsiteX62188" fmla="*/ 5084992 w 12184637"/>
              <a:gd name="connsiteY62188" fmla="*/ 2514379 h 4608812"/>
              <a:gd name="connsiteX62189" fmla="*/ 5062243 w 12184637"/>
              <a:gd name="connsiteY62189" fmla="*/ 2492145 h 4608812"/>
              <a:gd name="connsiteX62190" fmla="*/ 5064084 w 12184637"/>
              <a:gd name="connsiteY62190" fmla="*/ 2484488 h 4608812"/>
              <a:gd name="connsiteX62191" fmla="*/ 5040892 w 12184637"/>
              <a:gd name="connsiteY62191" fmla="*/ 2446572 h 4608812"/>
              <a:gd name="connsiteX62192" fmla="*/ 5033236 w 12184637"/>
              <a:gd name="connsiteY62192" fmla="*/ 2444732 h 4608812"/>
              <a:gd name="connsiteX62193" fmla="*/ 5031395 w 12184637"/>
              <a:gd name="connsiteY62193" fmla="*/ 2452389 h 4608812"/>
              <a:gd name="connsiteX62194" fmla="*/ 5054586 w 12184637"/>
              <a:gd name="connsiteY62194" fmla="*/ 2490305 h 4608812"/>
              <a:gd name="connsiteX62195" fmla="*/ 5059372 w 12184637"/>
              <a:gd name="connsiteY62195" fmla="*/ 2492955 h 4608812"/>
              <a:gd name="connsiteX62196" fmla="*/ 5062243 w 12184637"/>
              <a:gd name="connsiteY62196" fmla="*/ 2492145 h 4608812"/>
              <a:gd name="connsiteX62197" fmla="*/ 5038684 w 12184637"/>
              <a:gd name="connsiteY62197" fmla="*/ 2454377 h 4608812"/>
              <a:gd name="connsiteX62198" fmla="*/ 5040966 w 12184637"/>
              <a:gd name="connsiteY62198" fmla="*/ 2446867 h 4608812"/>
              <a:gd name="connsiteX62199" fmla="*/ 5007688 w 12184637"/>
              <a:gd name="connsiteY62199" fmla="*/ 2384214 h 4608812"/>
              <a:gd name="connsiteX62200" fmla="*/ 5000179 w 12184637"/>
              <a:gd name="connsiteY62200" fmla="*/ 2381931 h 4608812"/>
              <a:gd name="connsiteX62201" fmla="*/ 4997897 w 12184637"/>
              <a:gd name="connsiteY62201" fmla="*/ 2389441 h 4608812"/>
              <a:gd name="connsiteX62202" fmla="*/ 5031174 w 12184637"/>
              <a:gd name="connsiteY62202" fmla="*/ 2452094 h 4608812"/>
              <a:gd name="connsiteX62203" fmla="*/ 5036107 w 12184637"/>
              <a:gd name="connsiteY62203" fmla="*/ 2455039 h 4608812"/>
              <a:gd name="connsiteX62204" fmla="*/ 5038684 w 12184637"/>
              <a:gd name="connsiteY62204" fmla="*/ 2454377 h 4608812"/>
              <a:gd name="connsiteX62205" fmla="*/ 5005406 w 12184637"/>
              <a:gd name="connsiteY62205" fmla="*/ 2391723 h 4608812"/>
              <a:gd name="connsiteX62206" fmla="*/ 5007688 w 12184637"/>
              <a:gd name="connsiteY62206" fmla="*/ 2384214 h 4608812"/>
              <a:gd name="connsiteX62207" fmla="*/ 4956152 w 12184637"/>
              <a:gd name="connsiteY62207" fmla="*/ 2287841 h 4608812"/>
              <a:gd name="connsiteX62208" fmla="*/ 4948643 w 12184637"/>
              <a:gd name="connsiteY62208" fmla="*/ 2285559 h 4608812"/>
              <a:gd name="connsiteX62209" fmla="*/ 4946360 w 12184637"/>
              <a:gd name="connsiteY62209" fmla="*/ 2293068 h 4608812"/>
              <a:gd name="connsiteX62210" fmla="*/ 4997897 w 12184637"/>
              <a:gd name="connsiteY62210" fmla="*/ 2389441 h 4608812"/>
              <a:gd name="connsiteX62211" fmla="*/ 5002829 w 12184637"/>
              <a:gd name="connsiteY62211" fmla="*/ 2392386 h 4608812"/>
              <a:gd name="connsiteX62212" fmla="*/ 5005406 w 12184637"/>
              <a:gd name="connsiteY62212" fmla="*/ 2391723 h 4608812"/>
              <a:gd name="connsiteX62213" fmla="*/ 4953943 w 12184637"/>
              <a:gd name="connsiteY62213" fmla="*/ 2295277 h 4608812"/>
              <a:gd name="connsiteX62214" fmla="*/ 4956152 w 12184637"/>
              <a:gd name="connsiteY62214" fmla="*/ 2287694 h 4608812"/>
              <a:gd name="connsiteX62215" fmla="*/ 4889817 w 12184637"/>
              <a:gd name="connsiteY62215" fmla="*/ 2167246 h 4608812"/>
              <a:gd name="connsiteX62216" fmla="*/ 4882234 w 12184637"/>
              <a:gd name="connsiteY62216" fmla="*/ 2165037 h 4608812"/>
              <a:gd name="connsiteX62217" fmla="*/ 4880026 w 12184637"/>
              <a:gd name="connsiteY62217" fmla="*/ 2172621 h 4608812"/>
              <a:gd name="connsiteX62218" fmla="*/ 4946360 w 12184637"/>
              <a:gd name="connsiteY62218" fmla="*/ 2293068 h 4608812"/>
              <a:gd name="connsiteX62219" fmla="*/ 4951293 w 12184637"/>
              <a:gd name="connsiteY62219" fmla="*/ 2295940 h 4608812"/>
              <a:gd name="connsiteX62220" fmla="*/ 4953943 w 12184637"/>
              <a:gd name="connsiteY62220" fmla="*/ 2295277 h 4608812"/>
              <a:gd name="connsiteX62221" fmla="*/ 4887756 w 12184637"/>
              <a:gd name="connsiteY62221" fmla="*/ 2174756 h 4608812"/>
              <a:gd name="connsiteX62222" fmla="*/ 4889817 w 12184637"/>
              <a:gd name="connsiteY62222" fmla="*/ 2167172 h 4608812"/>
              <a:gd name="connsiteX62223" fmla="*/ 4812145 w 12184637"/>
              <a:gd name="connsiteY62223" fmla="*/ 2032074 h 4608812"/>
              <a:gd name="connsiteX62224" fmla="*/ 4804562 w 12184637"/>
              <a:gd name="connsiteY62224" fmla="*/ 2030012 h 4608812"/>
              <a:gd name="connsiteX62225" fmla="*/ 4802500 w 12184637"/>
              <a:gd name="connsiteY62225" fmla="*/ 2037596 h 4608812"/>
              <a:gd name="connsiteX62226" fmla="*/ 4880173 w 12184637"/>
              <a:gd name="connsiteY62226" fmla="*/ 2172694 h 4608812"/>
              <a:gd name="connsiteX62227" fmla="*/ 4885032 w 12184637"/>
              <a:gd name="connsiteY62227" fmla="*/ 2175492 h 4608812"/>
              <a:gd name="connsiteX62228" fmla="*/ 4887756 w 12184637"/>
              <a:gd name="connsiteY62228" fmla="*/ 2174756 h 4608812"/>
              <a:gd name="connsiteX62229" fmla="*/ 4810157 w 12184637"/>
              <a:gd name="connsiteY62229" fmla="*/ 2039583 h 4608812"/>
              <a:gd name="connsiteX62230" fmla="*/ 4811998 w 12184637"/>
              <a:gd name="connsiteY62230" fmla="*/ 2031927 h 4608812"/>
              <a:gd name="connsiteX62231" fmla="*/ 4726079 w 12184637"/>
              <a:gd name="connsiteY62231" fmla="*/ 1891012 h 4608812"/>
              <a:gd name="connsiteX62232" fmla="*/ 4718423 w 12184637"/>
              <a:gd name="connsiteY62232" fmla="*/ 1889171 h 4608812"/>
              <a:gd name="connsiteX62233" fmla="*/ 4716582 w 12184637"/>
              <a:gd name="connsiteY62233" fmla="*/ 1896828 h 4608812"/>
              <a:gd name="connsiteX62234" fmla="*/ 4802500 w 12184637"/>
              <a:gd name="connsiteY62234" fmla="*/ 2037743 h 4608812"/>
              <a:gd name="connsiteX62235" fmla="*/ 4807286 w 12184637"/>
              <a:gd name="connsiteY62235" fmla="*/ 2040393 h 4608812"/>
              <a:gd name="connsiteX62236" fmla="*/ 4810157 w 12184637"/>
              <a:gd name="connsiteY62236" fmla="*/ 2039583 h 4608812"/>
              <a:gd name="connsiteX62237" fmla="*/ 4724460 w 12184637"/>
              <a:gd name="connsiteY62237" fmla="*/ 1898521 h 4608812"/>
              <a:gd name="connsiteX62238" fmla="*/ 4726079 w 12184637"/>
              <a:gd name="connsiteY62238" fmla="*/ 1890791 h 4608812"/>
              <a:gd name="connsiteX62239" fmla="*/ 4634787 w 12184637"/>
              <a:gd name="connsiteY62239" fmla="*/ 1752232 h 4608812"/>
              <a:gd name="connsiteX62240" fmla="*/ 4627056 w 12184637"/>
              <a:gd name="connsiteY62240" fmla="*/ 1750612 h 4608812"/>
              <a:gd name="connsiteX62241" fmla="*/ 4625437 w 12184637"/>
              <a:gd name="connsiteY62241" fmla="*/ 1758343 h 4608812"/>
              <a:gd name="connsiteX62242" fmla="*/ 4716656 w 12184637"/>
              <a:gd name="connsiteY62242" fmla="*/ 1896975 h 4608812"/>
              <a:gd name="connsiteX62243" fmla="*/ 4721368 w 12184637"/>
              <a:gd name="connsiteY62243" fmla="*/ 1899478 h 4608812"/>
              <a:gd name="connsiteX62244" fmla="*/ 4724460 w 12184637"/>
              <a:gd name="connsiteY62244" fmla="*/ 1898521 h 4608812"/>
              <a:gd name="connsiteX62245" fmla="*/ 4633241 w 12184637"/>
              <a:gd name="connsiteY62245" fmla="*/ 1759889 h 4608812"/>
              <a:gd name="connsiteX62246" fmla="*/ 4634787 w 12184637"/>
              <a:gd name="connsiteY62246" fmla="*/ 1752159 h 4608812"/>
              <a:gd name="connsiteX62247" fmla="*/ 4538782 w 12184637"/>
              <a:gd name="connsiteY62247" fmla="*/ 1608888 h 4608812"/>
              <a:gd name="connsiteX62248" fmla="*/ 4531052 w 12184637"/>
              <a:gd name="connsiteY62248" fmla="*/ 1607342 h 4608812"/>
              <a:gd name="connsiteX62249" fmla="*/ 4529505 w 12184637"/>
              <a:gd name="connsiteY62249" fmla="*/ 1615072 h 4608812"/>
              <a:gd name="connsiteX62250" fmla="*/ 4625510 w 12184637"/>
              <a:gd name="connsiteY62250" fmla="*/ 1758343 h 4608812"/>
              <a:gd name="connsiteX62251" fmla="*/ 4630149 w 12184637"/>
              <a:gd name="connsiteY62251" fmla="*/ 1760846 h 4608812"/>
              <a:gd name="connsiteX62252" fmla="*/ 4633241 w 12184637"/>
              <a:gd name="connsiteY62252" fmla="*/ 1759889 h 4608812"/>
              <a:gd name="connsiteX62253" fmla="*/ 5491393 w 12184637"/>
              <a:gd name="connsiteY62253" fmla="*/ 2665013 h 4608812"/>
              <a:gd name="connsiteX62254" fmla="*/ 5486902 w 12184637"/>
              <a:gd name="connsiteY62254" fmla="*/ 2658534 h 4608812"/>
              <a:gd name="connsiteX62255" fmla="*/ 5446409 w 12184637"/>
              <a:gd name="connsiteY62255" fmla="*/ 2651098 h 4608812"/>
              <a:gd name="connsiteX62256" fmla="*/ 5439930 w 12184637"/>
              <a:gd name="connsiteY62256" fmla="*/ 2655589 h 4608812"/>
              <a:gd name="connsiteX62257" fmla="*/ 5444421 w 12184637"/>
              <a:gd name="connsiteY62257" fmla="*/ 2662068 h 4608812"/>
              <a:gd name="connsiteX62258" fmla="*/ 5484914 w 12184637"/>
              <a:gd name="connsiteY62258" fmla="*/ 2669504 h 4608812"/>
              <a:gd name="connsiteX62259" fmla="*/ 5485944 w 12184637"/>
              <a:gd name="connsiteY62259" fmla="*/ 2669577 h 4608812"/>
              <a:gd name="connsiteX62260" fmla="*/ 5491393 w 12184637"/>
              <a:gd name="connsiteY62260" fmla="*/ 2665013 h 4608812"/>
              <a:gd name="connsiteX62261" fmla="*/ 5450900 w 12184637"/>
              <a:gd name="connsiteY62261" fmla="*/ 2657577 h 4608812"/>
              <a:gd name="connsiteX62262" fmla="*/ 5446409 w 12184637"/>
              <a:gd name="connsiteY62262" fmla="*/ 2651098 h 4608812"/>
              <a:gd name="connsiteX62263" fmla="*/ 5330158 w 12184637"/>
              <a:gd name="connsiteY62263" fmla="*/ 2629673 h 4608812"/>
              <a:gd name="connsiteX62264" fmla="*/ 5323679 w 12184637"/>
              <a:gd name="connsiteY62264" fmla="*/ 2634164 h 4608812"/>
              <a:gd name="connsiteX62265" fmla="*/ 5328170 w 12184637"/>
              <a:gd name="connsiteY62265" fmla="*/ 2640643 h 4608812"/>
              <a:gd name="connsiteX62266" fmla="*/ 5444421 w 12184637"/>
              <a:gd name="connsiteY62266" fmla="*/ 2662068 h 4608812"/>
              <a:gd name="connsiteX62267" fmla="*/ 5445525 w 12184637"/>
              <a:gd name="connsiteY62267" fmla="*/ 2662141 h 4608812"/>
              <a:gd name="connsiteX62268" fmla="*/ 5450900 w 12184637"/>
              <a:gd name="connsiteY62268" fmla="*/ 2657577 h 4608812"/>
              <a:gd name="connsiteX62269" fmla="*/ 5334207 w 12184637"/>
              <a:gd name="connsiteY62269" fmla="*/ 2637551 h 4608812"/>
              <a:gd name="connsiteX62270" fmla="*/ 5331630 w 12184637"/>
              <a:gd name="connsiteY62270" fmla="*/ 2630115 h 4608812"/>
              <a:gd name="connsiteX62271" fmla="*/ 5275971 w 12184637"/>
              <a:gd name="connsiteY62271" fmla="*/ 2603095 h 4608812"/>
              <a:gd name="connsiteX62272" fmla="*/ 5268535 w 12184637"/>
              <a:gd name="connsiteY62272" fmla="*/ 2605672 h 4608812"/>
              <a:gd name="connsiteX62273" fmla="*/ 5271112 w 12184637"/>
              <a:gd name="connsiteY62273" fmla="*/ 2613108 h 4608812"/>
              <a:gd name="connsiteX62274" fmla="*/ 5326771 w 12184637"/>
              <a:gd name="connsiteY62274" fmla="*/ 2640128 h 4608812"/>
              <a:gd name="connsiteX62275" fmla="*/ 5329274 w 12184637"/>
              <a:gd name="connsiteY62275" fmla="*/ 2640717 h 4608812"/>
              <a:gd name="connsiteX62276" fmla="*/ 5334207 w 12184637"/>
              <a:gd name="connsiteY62276" fmla="*/ 2637551 h 4608812"/>
              <a:gd name="connsiteX62277" fmla="*/ 5108920 w 12184637"/>
              <a:gd name="connsiteY62277" fmla="*/ 2618483 h 4608812"/>
              <a:gd name="connsiteX62278" fmla="*/ 5273689 w 12184637"/>
              <a:gd name="connsiteY62278" fmla="*/ 2613697 h 4608812"/>
              <a:gd name="connsiteX62279" fmla="*/ 5279137 w 12184637"/>
              <a:gd name="connsiteY62279" fmla="*/ 2607955 h 4608812"/>
              <a:gd name="connsiteX62280" fmla="*/ 5273542 w 12184637"/>
              <a:gd name="connsiteY62280" fmla="*/ 2602506 h 4608812"/>
              <a:gd name="connsiteX62281" fmla="*/ 5273394 w 12184637"/>
              <a:gd name="connsiteY62281" fmla="*/ 2602506 h 4608812"/>
              <a:gd name="connsiteX62282" fmla="*/ 5108699 w 12184637"/>
              <a:gd name="connsiteY62282" fmla="*/ 2607292 h 4608812"/>
              <a:gd name="connsiteX62283" fmla="*/ 5103251 w 12184637"/>
              <a:gd name="connsiteY62283" fmla="*/ 2613035 h 4608812"/>
              <a:gd name="connsiteX62284" fmla="*/ 5108846 w 12184637"/>
              <a:gd name="connsiteY62284" fmla="*/ 2618483 h 4608812"/>
              <a:gd name="connsiteX62285" fmla="*/ 5108920 w 12184637"/>
              <a:gd name="connsiteY62285" fmla="*/ 2618483 h 4608812"/>
              <a:gd name="connsiteX62286" fmla="*/ 5113779 w 12184637"/>
              <a:gd name="connsiteY62286" fmla="*/ 2615243 h 4608812"/>
              <a:gd name="connsiteX62287" fmla="*/ 5111055 w 12184637"/>
              <a:gd name="connsiteY62287" fmla="*/ 2607807 h 4608812"/>
              <a:gd name="connsiteX62288" fmla="*/ 5052304 w 12184637"/>
              <a:gd name="connsiteY62288" fmla="*/ 2580567 h 4608812"/>
              <a:gd name="connsiteX62289" fmla="*/ 5044868 w 12184637"/>
              <a:gd name="connsiteY62289" fmla="*/ 2583291 h 4608812"/>
              <a:gd name="connsiteX62290" fmla="*/ 5047592 w 12184637"/>
              <a:gd name="connsiteY62290" fmla="*/ 2590727 h 4608812"/>
              <a:gd name="connsiteX62291" fmla="*/ 5106343 w 12184637"/>
              <a:gd name="connsiteY62291" fmla="*/ 2617967 h 4608812"/>
              <a:gd name="connsiteX62292" fmla="*/ 5108699 w 12184637"/>
              <a:gd name="connsiteY62292" fmla="*/ 2618483 h 4608812"/>
              <a:gd name="connsiteX62293" fmla="*/ 5113779 w 12184637"/>
              <a:gd name="connsiteY62293" fmla="*/ 2615243 h 4608812"/>
              <a:gd name="connsiteX62294" fmla="*/ 5055028 w 12184637"/>
              <a:gd name="connsiteY62294" fmla="*/ 2588003 h 4608812"/>
              <a:gd name="connsiteX62295" fmla="*/ 5052377 w 12184637"/>
              <a:gd name="connsiteY62295" fmla="*/ 2580567 h 4608812"/>
              <a:gd name="connsiteX62296" fmla="*/ 4997160 w 12184637"/>
              <a:gd name="connsiteY62296" fmla="*/ 2554357 h 4608812"/>
              <a:gd name="connsiteX62297" fmla="*/ 4989724 w 12184637"/>
              <a:gd name="connsiteY62297" fmla="*/ 2557007 h 4608812"/>
              <a:gd name="connsiteX62298" fmla="*/ 4992375 w 12184637"/>
              <a:gd name="connsiteY62298" fmla="*/ 2564443 h 4608812"/>
              <a:gd name="connsiteX62299" fmla="*/ 5047592 w 12184637"/>
              <a:gd name="connsiteY62299" fmla="*/ 2590653 h 4608812"/>
              <a:gd name="connsiteX62300" fmla="*/ 5050021 w 12184637"/>
              <a:gd name="connsiteY62300" fmla="*/ 2591169 h 4608812"/>
              <a:gd name="connsiteX62301" fmla="*/ 5055028 w 12184637"/>
              <a:gd name="connsiteY62301" fmla="*/ 2588003 h 4608812"/>
              <a:gd name="connsiteX62302" fmla="*/ 4999737 w 12184637"/>
              <a:gd name="connsiteY62302" fmla="*/ 2561940 h 4608812"/>
              <a:gd name="connsiteX62303" fmla="*/ 4997307 w 12184637"/>
              <a:gd name="connsiteY62303" fmla="*/ 2554430 h 4608812"/>
              <a:gd name="connsiteX62304" fmla="*/ 4952176 w 12184637"/>
              <a:gd name="connsiteY62304" fmla="*/ 2531313 h 4608812"/>
              <a:gd name="connsiteX62305" fmla="*/ 4944667 w 12184637"/>
              <a:gd name="connsiteY62305" fmla="*/ 2533742 h 4608812"/>
              <a:gd name="connsiteX62306" fmla="*/ 4947096 w 12184637"/>
              <a:gd name="connsiteY62306" fmla="*/ 2541252 h 4608812"/>
              <a:gd name="connsiteX62307" fmla="*/ 4992227 w 12184637"/>
              <a:gd name="connsiteY62307" fmla="*/ 2564370 h 4608812"/>
              <a:gd name="connsiteX62308" fmla="*/ 4994804 w 12184637"/>
              <a:gd name="connsiteY62308" fmla="*/ 2564959 h 4608812"/>
              <a:gd name="connsiteX62309" fmla="*/ 4999737 w 12184637"/>
              <a:gd name="connsiteY62309" fmla="*/ 2561940 h 4608812"/>
              <a:gd name="connsiteX62310" fmla="*/ 4954459 w 12184637"/>
              <a:gd name="connsiteY62310" fmla="*/ 2539264 h 4608812"/>
              <a:gd name="connsiteX62311" fmla="*/ 4952692 w 12184637"/>
              <a:gd name="connsiteY62311" fmla="*/ 2531607 h 4608812"/>
              <a:gd name="connsiteX62312" fmla="*/ 4923905 w 12184637"/>
              <a:gd name="connsiteY62312" fmla="*/ 2513570 h 4608812"/>
              <a:gd name="connsiteX62313" fmla="*/ 4916248 w 12184637"/>
              <a:gd name="connsiteY62313" fmla="*/ 2515337 h 4608812"/>
              <a:gd name="connsiteX62314" fmla="*/ 4918015 w 12184637"/>
              <a:gd name="connsiteY62314" fmla="*/ 2522993 h 4608812"/>
              <a:gd name="connsiteX62315" fmla="*/ 4946802 w 12184637"/>
              <a:gd name="connsiteY62315" fmla="*/ 2541031 h 4608812"/>
              <a:gd name="connsiteX62316" fmla="*/ 4949820 w 12184637"/>
              <a:gd name="connsiteY62316" fmla="*/ 2541915 h 4608812"/>
              <a:gd name="connsiteX62317" fmla="*/ 4954459 w 12184637"/>
              <a:gd name="connsiteY62317" fmla="*/ 2539264 h 4608812"/>
              <a:gd name="connsiteX62318" fmla="*/ 4759578 w 12184637"/>
              <a:gd name="connsiteY62318" fmla="*/ 2559510 h 4608812"/>
              <a:gd name="connsiteX62319" fmla="*/ 4922138 w 12184637"/>
              <a:gd name="connsiteY62319" fmla="*/ 2523656 h 4608812"/>
              <a:gd name="connsiteX62320" fmla="*/ 4926408 w 12184637"/>
              <a:gd name="connsiteY62320" fmla="*/ 2517030 h 4608812"/>
              <a:gd name="connsiteX62321" fmla="*/ 4919782 w 12184637"/>
              <a:gd name="connsiteY62321" fmla="*/ 2512760 h 4608812"/>
              <a:gd name="connsiteX62322" fmla="*/ 4757222 w 12184637"/>
              <a:gd name="connsiteY62322" fmla="*/ 2548614 h 4608812"/>
              <a:gd name="connsiteX62323" fmla="*/ 4752952 w 12184637"/>
              <a:gd name="connsiteY62323" fmla="*/ 2555240 h 4608812"/>
              <a:gd name="connsiteX62324" fmla="*/ 4758400 w 12184637"/>
              <a:gd name="connsiteY62324" fmla="*/ 2559584 h 4608812"/>
              <a:gd name="connsiteX62325" fmla="*/ 4759578 w 12184637"/>
              <a:gd name="connsiteY62325" fmla="*/ 2559510 h 4608812"/>
              <a:gd name="connsiteX62326" fmla="*/ 4603865 w 12184637"/>
              <a:gd name="connsiteY62326" fmla="*/ 2619734 h 4608812"/>
              <a:gd name="connsiteX62327" fmla="*/ 4760388 w 12184637"/>
              <a:gd name="connsiteY62327" fmla="*/ 2559290 h 4608812"/>
              <a:gd name="connsiteX62328" fmla="*/ 4763554 w 12184637"/>
              <a:gd name="connsiteY62328" fmla="*/ 2552075 h 4608812"/>
              <a:gd name="connsiteX62329" fmla="*/ 4756339 w 12184637"/>
              <a:gd name="connsiteY62329" fmla="*/ 2548909 h 4608812"/>
              <a:gd name="connsiteX62330" fmla="*/ 4599816 w 12184637"/>
              <a:gd name="connsiteY62330" fmla="*/ 2609353 h 4608812"/>
              <a:gd name="connsiteX62331" fmla="*/ 4596650 w 12184637"/>
              <a:gd name="connsiteY62331" fmla="*/ 2616568 h 4608812"/>
              <a:gd name="connsiteX62332" fmla="*/ 4601877 w 12184637"/>
              <a:gd name="connsiteY62332" fmla="*/ 2620102 h 4608812"/>
              <a:gd name="connsiteX62333" fmla="*/ 4603865 w 12184637"/>
              <a:gd name="connsiteY62333" fmla="*/ 2619734 h 4608812"/>
              <a:gd name="connsiteX62334" fmla="*/ 4462656 w 12184637"/>
              <a:gd name="connsiteY62334" fmla="*/ 2701088 h 4608812"/>
              <a:gd name="connsiteX62335" fmla="*/ 4604675 w 12184637"/>
              <a:gd name="connsiteY62335" fmla="*/ 2619440 h 4608812"/>
              <a:gd name="connsiteX62336" fmla="*/ 4606737 w 12184637"/>
              <a:gd name="connsiteY62336" fmla="*/ 2611857 h 4608812"/>
              <a:gd name="connsiteX62337" fmla="*/ 4599153 w 12184637"/>
              <a:gd name="connsiteY62337" fmla="*/ 2609795 h 4608812"/>
              <a:gd name="connsiteX62338" fmla="*/ 4457134 w 12184637"/>
              <a:gd name="connsiteY62338" fmla="*/ 2691443 h 4608812"/>
              <a:gd name="connsiteX62339" fmla="*/ 4455072 w 12184637"/>
              <a:gd name="connsiteY62339" fmla="*/ 2699026 h 4608812"/>
              <a:gd name="connsiteX62340" fmla="*/ 4459932 w 12184637"/>
              <a:gd name="connsiteY62340" fmla="*/ 2701824 h 4608812"/>
              <a:gd name="connsiteX62341" fmla="*/ 4462656 w 12184637"/>
              <a:gd name="connsiteY62341" fmla="*/ 2701088 h 4608812"/>
              <a:gd name="connsiteX62342" fmla="*/ 4344491 w 12184637"/>
              <a:gd name="connsiteY62342" fmla="*/ 2799817 h 4608812"/>
              <a:gd name="connsiteX62343" fmla="*/ 4463466 w 12184637"/>
              <a:gd name="connsiteY62343" fmla="*/ 2700499 h 4608812"/>
              <a:gd name="connsiteX62344" fmla="*/ 4464202 w 12184637"/>
              <a:gd name="connsiteY62344" fmla="*/ 2692621 h 4608812"/>
              <a:gd name="connsiteX62345" fmla="*/ 4456324 w 12184637"/>
              <a:gd name="connsiteY62345" fmla="*/ 2691885 h 4608812"/>
              <a:gd name="connsiteX62346" fmla="*/ 4337349 w 12184637"/>
              <a:gd name="connsiteY62346" fmla="*/ 2791203 h 4608812"/>
              <a:gd name="connsiteX62347" fmla="*/ 4336613 w 12184637"/>
              <a:gd name="connsiteY62347" fmla="*/ 2799080 h 4608812"/>
              <a:gd name="connsiteX62348" fmla="*/ 4340957 w 12184637"/>
              <a:gd name="connsiteY62348" fmla="*/ 2801068 h 4608812"/>
              <a:gd name="connsiteX62349" fmla="*/ 4344491 w 12184637"/>
              <a:gd name="connsiteY62349" fmla="*/ 2799817 h 4608812"/>
              <a:gd name="connsiteX62350" fmla="*/ 4252609 w 12184637"/>
              <a:gd name="connsiteY62350" fmla="*/ 2915184 h 4608812"/>
              <a:gd name="connsiteX62351" fmla="*/ 4345300 w 12184637"/>
              <a:gd name="connsiteY62351" fmla="*/ 2799007 h 4608812"/>
              <a:gd name="connsiteX62352" fmla="*/ 4344417 w 12184637"/>
              <a:gd name="connsiteY62352" fmla="*/ 2791203 h 4608812"/>
              <a:gd name="connsiteX62353" fmla="*/ 4336613 w 12184637"/>
              <a:gd name="connsiteY62353" fmla="*/ 2792086 h 4608812"/>
              <a:gd name="connsiteX62354" fmla="*/ 4243921 w 12184637"/>
              <a:gd name="connsiteY62354" fmla="*/ 2908263 h 4608812"/>
              <a:gd name="connsiteX62355" fmla="*/ 4244805 w 12184637"/>
              <a:gd name="connsiteY62355" fmla="*/ 2916068 h 4608812"/>
              <a:gd name="connsiteX62356" fmla="*/ 4248339 w 12184637"/>
              <a:gd name="connsiteY62356" fmla="*/ 2917319 h 4608812"/>
              <a:gd name="connsiteX62357" fmla="*/ 4252609 w 12184637"/>
              <a:gd name="connsiteY62357" fmla="*/ 2915184 h 4608812"/>
              <a:gd name="connsiteX62358" fmla="*/ 4189808 w 12184637"/>
              <a:gd name="connsiteY62358" fmla="*/ 3046528 h 4608812"/>
              <a:gd name="connsiteX62359" fmla="*/ 4253272 w 12184637"/>
              <a:gd name="connsiteY62359" fmla="*/ 2914153 h 4608812"/>
              <a:gd name="connsiteX62360" fmla="*/ 4250694 w 12184637"/>
              <a:gd name="connsiteY62360" fmla="*/ 2906717 h 4608812"/>
              <a:gd name="connsiteX62361" fmla="*/ 4243259 w 12184637"/>
              <a:gd name="connsiteY62361" fmla="*/ 2909294 h 4608812"/>
              <a:gd name="connsiteX62362" fmla="*/ 4179795 w 12184637"/>
              <a:gd name="connsiteY62362" fmla="*/ 3041669 h 4608812"/>
              <a:gd name="connsiteX62363" fmla="*/ 4182372 w 12184637"/>
              <a:gd name="connsiteY62363" fmla="*/ 3049105 h 4608812"/>
              <a:gd name="connsiteX62364" fmla="*/ 4184802 w 12184637"/>
              <a:gd name="connsiteY62364" fmla="*/ 3049620 h 4608812"/>
              <a:gd name="connsiteX62365" fmla="*/ 4189808 w 12184637"/>
              <a:gd name="connsiteY62365" fmla="*/ 3046528 h 4608812"/>
              <a:gd name="connsiteX62366" fmla="*/ 4158886 w 12184637"/>
              <a:gd name="connsiteY62366" fmla="*/ 3193333 h 4608812"/>
              <a:gd name="connsiteX62367" fmla="*/ 4190250 w 12184637"/>
              <a:gd name="connsiteY62367" fmla="*/ 3045276 h 4608812"/>
              <a:gd name="connsiteX62368" fmla="*/ 4185980 w 12184637"/>
              <a:gd name="connsiteY62368" fmla="*/ 3038650 h 4608812"/>
              <a:gd name="connsiteX62369" fmla="*/ 4179353 w 12184637"/>
              <a:gd name="connsiteY62369" fmla="*/ 3042920 h 4608812"/>
              <a:gd name="connsiteX62370" fmla="*/ 4147990 w 12184637"/>
              <a:gd name="connsiteY62370" fmla="*/ 3190977 h 4608812"/>
              <a:gd name="connsiteX62371" fmla="*/ 4152260 w 12184637"/>
              <a:gd name="connsiteY62371" fmla="*/ 3197603 h 4608812"/>
              <a:gd name="connsiteX62372" fmla="*/ 4153438 w 12184637"/>
              <a:gd name="connsiteY62372" fmla="*/ 3197750 h 4608812"/>
              <a:gd name="connsiteX62373" fmla="*/ 4158886 w 12184637"/>
              <a:gd name="connsiteY62373" fmla="*/ 3193333 h 4608812"/>
              <a:gd name="connsiteX62374" fmla="*/ 4157120 w 12184637"/>
              <a:gd name="connsiteY62374" fmla="*/ 3360973 h 4608812"/>
              <a:gd name="connsiteX62375" fmla="*/ 4162568 w 12184637"/>
              <a:gd name="connsiteY62375" fmla="*/ 3355304 h 4608812"/>
              <a:gd name="connsiteX62376" fmla="*/ 4158960 w 12184637"/>
              <a:gd name="connsiteY62376" fmla="*/ 3192081 h 4608812"/>
              <a:gd name="connsiteX62377" fmla="*/ 4153365 w 12184637"/>
              <a:gd name="connsiteY62377" fmla="*/ 3186633 h 4608812"/>
              <a:gd name="connsiteX62378" fmla="*/ 4153291 w 12184637"/>
              <a:gd name="connsiteY62378" fmla="*/ 3186633 h 4608812"/>
              <a:gd name="connsiteX62379" fmla="*/ 4147843 w 12184637"/>
              <a:gd name="connsiteY62379" fmla="*/ 3192302 h 4608812"/>
              <a:gd name="connsiteX62380" fmla="*/ 4151450 w 12184637"/>
              <a:gd name="connsiteY62380" fmla="*/ 3355524 h 4608812"/>
              <a:gd name="connsiteX62381" fmla="*/ 4157046 w 12184637"/>
              <a:gd name="connsiteY62381" fmla="*/ 3360973 h 4608812"/>
              <a:gd name="connsiteX62382" fmla="*/ 4157120 w 12184637"/>
              <a:gd name="connsiteY62382" fmla="*/ 3360973 h 4608812"/>
              <a:gd name="connsiteX62383" fmla="*/ 4192311 w 12184637"/>
              <a:gd name="connsiteY62383" fmla="*/ 3529791 h 4608812"/>
              <a:gd name="connsiteX62384" fmla="*/ 4196655 w 12184637"/>
              <a:gd name="connsiteY62384" fmla="*/ 3523238 h 4608812"/>
              <a:gd name="connsiteX62385" fmla="*/ 4162494 w 12184637"/>
              <a:gd name="connsiteY62385" fmla="*/ 3354346 h 4608812"/>
              <a:gd name="connsiteX62386" fmla="*/ 4155941 w 12184637"/>
              <a:gd name="connsiteY62386" fmla="*/ 3350003 h 4608812"/>
              <a:gd name="connsiteX62387" fmla="*/ 4151598 w 12184637"/>
              <a:gd name="connsiteY62387" fmla="*/ 3356555 h 4608812"/>
              <a:gd name="connsiteX62388" fmla="*/ 4185759 w 12184637"/>
              <a:gd name="connsiteY62388" fmla="*/ 3525447 h 4608812"/>
              <a:gd name="connsiteX62389" fmla="*/ 4191281 w 12184637"/>
              <a:gd name="connsiteY62389" fmla="*/ 3529938 h 4608812"/>
              <a:gd name="connsiteX62390" fmla="*/ 4192311 w 12184637"/>
              <a:gd name="connsiteY62390" fmla="*/ 3529791 h 4608812"/>
              <a:gd name="connsiteX62391" fmla="*/ 4253640 w 12184637"/>
              <a:gd name="connsiteY62391" fmla="*/ 3694486 h 4608812"/>
              <a:gd name="connsiteX62392" fmla="*/ 4256953 w 12184637"/>
              <a:gd name="connsiteY62392" fmla="*/ 3687344 h 4608812"/>
              <a:gd name="connsiteX62393" fmla="*/ 4196434 w 12184637"/>
              <a:gd name="connsiteY62393" fmla="*/ 3522355 h 4608812"/>
              <a:gd name="connsiteX62394" fmla="*/ 4189293 w 12184637"/>
              <a:gd name="connsiteY62394" fmla="*/ 3519042 h 4608812"/>
              <a:gd name="connsiteX62395" fmla="*/ 4185980 w 12184637"/>
              <a:gd name="connsiteY62395" fmla="*/ 3526183 h 4608812"/>
              <a:gd name="connsiteX62396" fmla="*/ 4246498 w 12184637"/>
              <a:gd name="connsiteY62396" fmla="*/ 3691173 h 4608812"/>
              <a:gd name="connsiteX62397" fmla="*/ 4251799 w 12184637"/>
              <a:gd name="connsiteY62397" fmla="*/ 3694854 h 4608812"/>
              <a:gd name="connsiteX62398" fmla="*/ 4253640 w 12184637"/>
              <a:gd name="connsiteY62398" fmla="*/ 3694486 h 4608812"/>
              <a:gd name="connsiteX62399" fmla="*/ 4300759 w 12184637"/>
              <a:gd name="connsiteY62399" fmla="*/ 3712008 h 4608812"/>
              <a:gd name="connsiteX62400" fmla="*/ 4298035 w 12184637"/>
              <a:gd name="connsiteY62400" fmla="*/ 3704572 h 4608812"/>
              <a:gd name="connsiteX62401" fmla="*/ 4254081 w 12184637"/>
              <a:gd name="connsiteY62401" fmla="*/ 3684178 h 4608812"/>
              <a:gd name="connsiteX62402" fmla="*/ 4246645 w 12184637"/>
              <a:gd name="connsiteY62402" fmla="*/ 3686902 h 4608812"/>
              <a:gd name="connsiteX62403" fmla="*/ 4249369 w 12184637"/>
              <a:gd name="connsiteY62403" fmla="*/ 3694338 h 4608812"/>
              <a:gd name="connsiteX62404" fmla="*/ 4293323 w 12184637"/>
              <a:gd name="connsiteY62404" fmla="*/ 3714732 h 4608812"/>
              <a:gd name="connsiteX62405" fmla="*/ 4295679 w 12184637"/>
              <a:gd name="connsiteY62405" fmla="*/ 3715247 h 4608812"/>
              <a:gd name="connsiteX62406" fmla="*/ 4300759 w 12184637"/>
              <a:gd name="connsiteY62406" fmla="*/ 3712008 h 4608812"/>
              <a:gd name="connsiteX62407" fmla="*/ 4356418 w 12184637"/>
              <a:gd name="connsiteY62407" fmla="*/ 3741678 h 4608812"/>
              <a:gd name="connsiteX62408" fmla="*/ 4354062 w 12184637"/>
              <a:gd name="connsiteY62408" fmla="*/ 3734169 h 4608812"/>
              <a:gd name="connsiteX62409" fmla="*/ 4298255 w 12184637"/>
              <a:gd name="connsiteY62409" fmla="*/ 3704719 h 4608812"/>
              <a:gd name="connsiteX62410" fmla="*/ 4290745 w 12184637"/>
              <a:gd name="connsiteY62410" fmla="*/ 3707075 h 4608812"/>
              <a:gd name="connsiteX62411" fmla="*/ 4293101 w 12184637"/>
              <a:gd name="connsiteY62411" fmla="*/ 3714585 h 4608812"/>
              <a:gd name="connsiteX62412" fmla="*/ 4348908 w 12184637"/>
              <a:gd name="connsiteY62412" fmla="*/ 3744034 h 4608812"/>
              <a:gd name="connsiteX62413" fmla="*/ 4351558 w 12184637"/>
              <a:gd name="connsiteY62413" fmla="*/ 3744697 h 4608812"/>
              <a:gd name="connsiteX62414" fmla="*/ 4356418 w 12184637"/>
              <a:gd name="connsiteY62414" fmla="*/ 3741678 h 4608812"/>
              <a:gd name="connsiteX62415" fmla="*/ 4419292 w 12184637"/>
              <a:gd name="connsiteY62415" fmla="*/ 3777606 h 4608812"/>
              <a:gd name="connsiteX62416" fmla="*/ 4417230 w 12184637"/>
              <a:gd name="connsiteY62416" fmla="*/ 3770023 h 4608812"/>
              <a:gd name="connsiteX62417" fmla="*/ 4354282 w 12184637"/>
              <a:gd name="connsiteY62417" fmla="*/ 3734242 h 4608812"/>
              <a:gd name="connsiteX62418" fmla="*/ 4346699 w 12184637"/>
              <a:gd name="connsiteY62418" fmla="*/ 3736304 h 4608812"/>
              <a:gd name="connsiteX62419" fmla="*/ 4348761 w 12184637"/>
              <a:gd name="connsiteY62419" fmla="*/ 3743887 h 4608812"/>
              <a:gd name="connsiteX62420" fmla="*/ 4411708 w 12184637"/>
              <a:gd name="connsiteY62420" fmla="*/ 3779668 h 4608812"/>
              <a:gd name="connsiteX62421" fmla="*/ 4414506 w 12184637"/>
              <a:gd name="connsiteY62421" fmla="*/ 3780404 h 4608812"/>
              <a:gd name="connsiteX62422" fmla="*/ 4419292 w 12184637"/>
              <a:gd name="connsiteY62422" fmla="*/ 3777606 h 4608812"/>
              <a:gd name="connsiteX62423" fmla="*/ 4484227 w 12184637"/>
              <a:gd name="connsiteY62423" fmla="*/ 3816774 h 4608812"/>
              <a:gd name="connsiteX62424" fmla="*/ 4482313 w 12184637"/>
              <a:gd name="connsiteY62424" fmla="*/ 3809117 h 4608812"/>
              <a:gd name="connsiteX62425" fmla="*/ 4417377 w 12184637"/>
              <a:gd name="connsiteY62425" fmla="*/ 3770023 h 4608812"/>
              <a:gd name="connsiteX62426" fmla="*/ 4409721 w 12184637"/>
              <a:gd name="connsiteY62426" fmla="*/ 3771937 h 4608812"/>
              <a:gd name="connsiteX62427" fmla="*/ 4411635 w 12184637"/>
              <a:gd name="connsiteY62427" fmla="*/ 3779594 h 4608812"/>
              <a:gd name="connsiteX62428" fmla="*/ 4476571 w 12184637"/>
              <a:gd name="connsiteY62428" fmla="*/ 3818688 h 4608812"/>
              <a:gd name="connsiteX62429" fmla="*/ 4479515 w 12184637"/>
              <a:gd name="connsiteY62429" fmla="*/ 3819498 h 4608812"/>
              <a:gd name="connsiteX62430" fmla="*/ 4484227 w 12184637"/>
              <a:gd name="connsiteY62430" fmla="*/ 3816774 h 4608812"/>
              <a:gd name="connsiteX62431" fmla="*/ 4545261 w 12184637"/>
              <a:gd name="connsiteY62431" fmla="*/ 3855941 h 4608812"/>
              <a:gd name="connsiteX62432" fmla="*/ 4543568 w 12184637"/>
              <a:gd name="connsiteY62432" fmla="*/ 3848211 h 4608812"/>
              <a:gd name="connsiteX62433" fmla="*/ 4482461 w 12184637"/>
              <a:gd name="connsiteY62433" fmla="*/ 3809191 h 4608812"/>
              <a:gd name="connsiteX62434" fmla="*/ 4474730 w 12184637"/>
              <a:gd name="connsiteY62434" fmla="*/ 3810884 h 4608812"/>
              <a:gd name="connsiteX62435" fmla="*/ 4476423 w 12184637"/>
              <a:gd name="connsiteY62435" fmla="*/ 3818614 h 4608812"/>
              <a:gd name="connsiteX62436" fmla="*/ 4537531 w 12184637"/>
              <a:gd name="connsiteY62436" fmla="*/ 3857634 h 4608812"/>
              <a:gd name="connsiteX62437" fmla="*/ 4540549 w 12184637"/>
              <a:gd name="connsiteY62437" fmla="*/ 3858518 h 4608812"/>
              <a:gd name="connsiteX62438" fmla="*/ 4545261 w 12184637"/>
              <a:gd name="connsiteY62438" fmla="*/ 3855941 h 4608812"/>
              <a:gd name="connsiteX62439" fmla="*/ 4596208 w 12184637"/>
              <a:gd name="connsiteY62439" fmla="*/ 3891501 h 4608812"/>
              <a:gd name="connsiteX62440" fmla="*/ 4594810 w 12184637"/>
              <a:gd name="connsiteY62440" fmla="*/ 3883771 h 4608812"/>
              <a:gd name="connsiteX62441" fmla="*/ 4543715 w 12184637"/>
              <a:gd name="connsiteY62441" fmla="*/ 3848432 h 4608812"/>
              <a:gd name="connsiteX62442" fmla="*/ 4535984 w 12184637"/>
              <a:gd name="connsiteY62442" fmla="*/ 3849830 h 4608812"/>
              <a:gd name="connsiteX62443" fmla="*/ 4537383 w 12184637"/>
              <a:gd name="connsiteY62443" fmla="*/ 3857561 h 4608812"/>
              <a:gd name="connsiteX62444" fmla="*/ 4588478 w 12184637"/>
              <a:gd name="connsiteY62444" fmla="*/ 3892900 h 4608812"/>
              <a:gd name="connsiteX62445" fmla="*/ 4591717 w 12184637"/>
              <a:gd name="connsiteY62445" fmla="*/ 3893857 h 4608812"/>
              <a:gd name="connsiteX62446" fmla="*/ 4596208 w 12184637"/>
              <a:gd name="connsiteY62446" fmla="*/ 3891501 h 4608812"/>
              <a:gd name="connsiteX62447" fmla="*/ 4640382 w 12184637"/>
              <a:gd name="connsiteY62447" fmla="*/ 3920288 h 4608812"/>
              <a:gd name="connsiteX62448" fmla="*/ 4638762 w 12184637"/>
              <a:gd name="connsiteY62448" fmla="*/ 3912558 h 4608812"/>
              <a:gd name="connsiteX62449" fmla="*/ 4594662 w 12184637"/>
              <a:gd name="connsiteY62449" fmla="*/ 3883624 h 4608812"/>
              <a:gd name="connsiteX62450" fmla="*/ 4586932 w 12184637"/>
              <a:gd name="connsiteY62450" fmla="*/ 3885243 h 4608812"/>
              <a:gd name="connsiteX62451" fmla="*/ 4588551 w 12184637"/>
              <a:gd name="connsiteY62451" fmla="*/ 3892974 h 4608812"/>
              <a:gd name="connsiteX62452" fmla="*/ 4632652 w 12184637"/>
              <a:gd name="connsiteY62452" fmla="*/ 3921908 h 4608812"/>
              <a:gd name="connsiteX62453" fmla="*/ 4635744 w 12184637"/>
              <a:gd name="connsiteY62453" fmla="*/ 3922791 h 4608812"/>
              <a:gd name="connsiteX62454" fmla="*/ 4640382 w 12184637"/>
              <a:gd name="connsiteY62454" fmla="*/ 3920288 h 4608812"/>
              <a:gd name="connsiteX62455" fmla="*/ 4645683 w 12184637"/>
              <a:gd name="connsiteY62455" fmla="*/ 3935454 h 4608812"/>
              <a:gd name="connsiteX62456" fmla="*/ 4647892 w 12184637"/>
              <a:gd name="connsiteY62456" fmla="*/ 3927871 h 4608812"/>
              <a:gd name="connsiteX62457" fmla="*/ 4640603 w 12184637"/>
              <a:gd name="connsiteY62457" fmla="*/ 3914545 h 4608812"/>
              <a:gd name="connsiteX62458" fmla="*/ 4633020 w 12184637"/>
              <a:gd name="connsiteY62458" fmla="*/ 3912337 h 4608812"/>
              <a:gd name="connsiteX62459" fmla="*/ 4630811 w 12184637"/>
              <a:gd name="connsiteY62459" fmla="*/ 3919920 h 4608812"/>
              <a:gd name="connsiteX62460" fmla="*/ 4638100 w 12184637"/>
              <a:gd name="connsiteY62460" fmla="*/ 3933246 h 4608812"/>
              <a:gd name="connsiteX62461" fmla="*/ 4643033 w 12184637"/>
              <a:gd name="connsiteY62461" fmla="*/ 3936117 h 4608812"/>
              <a:gd name="connsiteX62462" fmla="*/ 4645683 w 12184637"/>
              <a:gd name="connsiteY62462" fmla="*/ 3935454 h 4608812"/>
              <a:gd name="connsiteX62463" fmla="*/ 4714815 w 12184637"/>
              <a:gd name="connsiteY62463" fmla="*/ 4062602 h 4608812"/>
              <a:gd name="connsiteX62464" fmla="*/ 4717024 w 12184637"/>
              <a:gd name="connsiteY62464" fmla="*/ 4055019 h 4608812"/>
              <a:gd name="connsiteX62465" fmla="*/ 4647892 w 12184637"/>
              <a:gd name="connsiteY62465" fmla="*/ 3927871 h 4608812"/>
              <a:gd name="connsiteX62466" fmla="*/ 4640309 w 12184637"/>
              <a:gd name="connsiteY62466" fmla="*/ 3925663 h 4608812"/>
              <a:gd name="connsiteX62467" fmla="*/ 4638100 w 12184637"/>
              <a:gd name="connsiteY62467" fmla="*/ 3933246 h 4608812"/>
              <a:gd name="connsiteX62468" fmla="*/ 4707232 w 12184637"/>
              <a:gd name="connsiteY62468" fmla="*/ 4060393 h 4608812"/>
              <a:gd name="connsiteX62469" fmla="*/ 4712165 w 12184637"/>
              <a:gd name="connsiteY62469" fmla="*/ 4063338 h 4608812"/>
              <a:gd name="connsiteX62470" fmla="*/ 4714815 w 12184637"/>
              <a:gd name="connsiteY62470" fmla="*/ 4062602 h 4608812"/>
              <a:gd name="connsiteX62471" fmla="*/ 4744853 w 12184637"/>
              <a:gd name="connsiteY62471" fmla="*/ 4097278 h 4608812"/>
              <a:gd name="connsiteX62472" fmla="*/ 4745590 w 12184637"/>
              <a:gd name="connsiteY62472" fmla="*/ 4089401 h 4608812"/>
              <a:gd name="connsiteX62473" fmla="*/ 4716508 w 12184637"/>
              <a:gd name="connsiteY62473" fmla="*/ 4054135 h 4608812"/>
              <a:gd name="connsiteX62474" fmla="*/ 4708631 w 12184637"/>
              <a:gd name="connsiteY62474" fmla="*/ 4053399 h 4608812"/>
              <a:gd name="connsiteX62475" fmla="*/ 4707895 w 12184637"/>
              <a:gd name="connsiteY62475" fmla="*/ 4061276 h 4608812"/>
              <a:gd name="connsiteX62476" fmla="*/ 4736976 w 12184637"/>
              <a:gd name="connsiteY62476" fmla="*/ 4096542 h 4608812"/>
              <a:gd name="connsiteX62477" fmla="*/ 4741319 w 12184637"/>
              <a:gd name="connsiteY62477" fmla="*/ 4098603 h 4608812"/>
              <a:gd name="connsiteX62478" fmla="*/ 4744853 w 12184637"/>
              <a:gd name="connsiteY62478" fmla="*/ 4097278 h 4608812"/>
              <a:gd name="connsiteX62479" fmla="*/ 4807065 w 12184637"/>
              <a:gd name="connsiteY62479" fmla="*/ 4172668 h 4608812"/>
              <a:gd name="connsiteX62480" fmla="*/ 4807801 w 12184637"/>
              <a:gd name="connsiteY62480" fmla="*/ 4164791 h 4608812"/>
              <a:gd name="connsiteX62481" fmla="*/ 4745516 w 12184637"/>
              <a:gd name="connsiteY62481" fmla="*/ 4089401 h 4608812"/>
              <a:gd name="connsiteX62482" fmla="*/ 4737638 w 12184637"/>
              <a:gd name="connsiteY62482" fmla="*/ 4088664 h 4608812"/>
              <a:gd name="connsiteX62483" fmla="*/ 4736902 w 12184637"/>
              <a:gd name="connsiteY62483" fmla="*/ 4096542 h 4608812"/>
              <a:gd name="connsiteX62484" fmla="*/ 4799187 w 12184637"/>
              <a:gd name="connsiteY62484" fmla="*/ 4171932 h 4608812"/>
              <a:gd name="connsiteX62485" fmla="*/ 4803531 w 12184637"/>
              <a:gd name="connsiteY62485" fmla="*/ 4173994 h 4608812"/>
              <a:gd name="connsiteX62486" fmla="*/ 4807065 w 12184637"/>
              <a:gd name="connsiteY62486" fmla="*/ 4172668 h 4608812"/>
              <a:gd name="connsiteX62487" fmla="*/ 4827311 w 12184637"/>
              <a:gd name="connsiteY62487" fmla="*/ 4186289 h 4608812"/>
              <a:gd name="connsiteX62488" fmla="*/ 4826207 w 12184637"/>
              <a:gd name="connsiteY62488" fmla="*/ 4178484 h 4608812"/>
              <a:gd name="connsiteX62489" fmla="*/ 4806918 w 12184637"/>
              <a:gd name="connsiteY62489" fmla="*/ 4163907 h 4608812"/>
              <a:gd name="connsiteX62490" fmla="*/ 4799114 w 12184637"/>
              <a:gd name="connsiteY62490" fmla="*/ 4165011 h 4608812"/>
              <a:gd name="connsiteX62491" fmla="*/ 4800218 w 12184637"/>
              <a:gd name="connsiteY62491" fmla="*/ 4172816 h 4608812"/>
              <a:gd name="connsiteX62492" fmla="*/ 4819507 w 12184637"/>
              <a:gd name="connsiteY62492" fmla="*/ 4187393 h 4608812"/>
              <a:gd name="connsiteX62493" fmla="*/ 4822894 w 12184637"/>
              <a:gd name="connsiteY62493" fmla="*/ 4188497 h 4608812"/>
              <a:gd name="connsiteX62494" fmla="*/ 4827311 w 12184637"/>
              <a:gd name="connsiteY62494" fmla="*/ 4186289 h 4608812"/>
              <a:gd name="connsiteX62495" fmla="*/ 4845496 w 12184637"/>
              <a:gd name="connsiteY62495" fmla="*/ 4205578 h 4608812"/>
              <a:gd name="connsiteX62496" fmla="*/ 4845496 w 12184637"/>
              <a:gd name="connsiteY62496" fmla="*/ 4197700 h 4608812"/>
              <a:gd name="connsiteX62497" fmla="*/ 4826796 w 12184637"/>
              <a:gd name="connsiteY62497" fmla="*/ 4179074 h 4608812"/>
              <a:gd name="connsiteX62498" fmla="*/ 4818919 w 12184637"/>
              <a:gd name="connsiteY62498" fmla="*/ 4179074 h 4608812"/>
              <a:gd name="connsiteX62499" fmla="*/ 4818919 w 12184637"/>
              <a:gd name="connsiteY62499" fmla="*/ 4186951 h 4608812"/>
              <a:gd name="connsiteX62500" fmla="*/ 4837619 w 12184637"/>
              <a:gd name="connsiteY62500" fmla="*/ 4205578 h 4608812"/>
              <a:gd name="connsiteX62501" fmla="*/ 4841594 w 12184637"/>
              <a:gd name="connsiteY62501" fmla="*/ 4207198 h 4608812"/>
              <a:gd name="connsiteX62502" fmla="*/ 4845496 w 12184637"/>
              <a:gd name="connsiteY62502" fmla="*/ 4205578 h 4608812"/>
              <a:gd name="connsiteX62503" fmla="*/ 4854626 w 12184637"/>
              <a:gd name="connsiteY62503" fmla="*/ 4218168 h 4608812"/>
              <a:gd name="connsiteX62504" fmla="*/ 4855509 w 12184637"/>
              <a:gd name="connsiteY62504" fmla="*/ 4210364 h 4608812"/>
              <a:gd name="connsiteX62505" fmla="*/ 4845864 w 12184637"/>
              <a:gd name="connsiteY62505" fmla="*/ 4198216 h 4608812"/>
              <a:gd name="connsiteX62506" fmla="*/ 4838060 w 12184637"/>
              <a:gd name="connsiteY62506" fmla="*/ 4197332 h 4608812"/>
              <a:gd name="connsiteX62507" fmla="*/ 4837177 w 12184637"/>
              <a:gd name="connsiteY62507" fmla="*/ 4205136 h 4608812"/>
              <a:gd name="connsiteX62508" fmla="*/ 4846822 w 12184637"/>
              <a:gd name="connsiteY62508" fmla="*/ 4217284 h 4608812"/>
              <a:gd name="connsiteX62509" fmla="*/ 4851239 w 12184637"/>
              <a:gd name="connsiteY62509" fmla="*/ 4219419 h 4608812"/>
              <a:gd name="connsiteX62510" fmla="*/ 4854626 w 12184637"/>
              <a:gd name="connsiteY62510" fmla="*/ 4218168 h 4608812"/>
              <a:gd name="connsiteX62511" fmla="*/ 9854450 w 12184637"/>
              <a:gd name="connsiteY62511" fmla="*/ 1684057 h 4608812"/>
              <a:gd name="connsiteX62512" fmla="*/ 9923213 w 12184637"/>
              <a:gd name="connsiteY62512" fmla="*/ 1537400 h 4608812"/>
              <a:gd name="connsiteX62513" fmla="*/ 9920563 w 12184637"/>
              <a:gd name="connsiteY62513" fmla="*/ 1529964 h 4608812"/>
              <a:gd name="connsiteX62514" fmla="*/ 9913127 w 12184637"/>
              <a:gd name="connsiteY62514" fmla="*/ 1532614 h 4608812"/>
              <a:gd name="connsiteX62515" fmla="*/ 9844363 w 12184637"/>
              <a:gd name="connsiteY62515" fmla="*/ 1679271 h 4608812"/>
              <a:gd name="connsiteX62516" fmla="*/ 9847014 w 12184637"/>
              <a:gd name="connsiteY62516" fmla="*/ 1686708 h 4608812"/>
              <a:gd name="connsiteX62517" fmla="*/ 9849444 w 12184637"/>
              <a:gd name="connsiteY62517" fmla="*/ 1687223 h 4608812"/>
              <a:gd name="connsiteX62518" fmla="*/ 9854450 w 12184637"/>
              <a:gd name="connsiteY62518" fmla="*/ 1684057 h 4608812"/>
              <a:gd name="connsiteX62519" fmla="*/ 9923067 w 12184637"/>
              <a:gd name="connsiteY62519" fmla="*/ 1537694 h 4608812"/>
              <a:gd name="connsiteX62520" fmla="*/ 9994186 w 12184637"/>
              <a:gd name="connsiteY62520" fmla="*/ 1405982 h 4608812"/>
              <a:gd name="connsiteX62521" fmla="*/ 9991904 w 12184637"/>
              <a:gd name="connsiteY62521" fmla="*/ 1398399 h 4608812"/>
              <a:gd name="connsiteX62522" fmla="*/ 9984321 w 12184637"/>
              <a:gd name="connsiteY62522" fmla="*/ 1400681 h 4608812"/>
              <a:gd name="connsiteX62523" fmla="*/ 9913201 w 12184637"/>
              <a:gd name="connsiteY62523" fmla="*/ 1532393 h 4608812"/>
              <a:gd name="connsiteX62524" fmla="*/ 9915484 w 12184637"/>
              <a:gd name="connsiteY62524" fmla="*/ 1539976 h 4608812"/>
              <a:gd name="connsiteX62525" fmla="*/ 9918208 w 12184637"/>
              <a:gd name="connsiteY62525" fmla="*/ 1540639 h 4608812"/>
              <a:gd name="connsiteX62526" fmla="*/ 9923067 w 12184637"/>
              <a:gd name="connsiteY62526" fmla="*/ 1537694 h 4608812"/>
              <a:gd name="connsiteX62527" fmla="*/ 9993965 w 12184637"/>
              <a:gd name="connsiteY62527" fmla="*/ 1406350 h 4608812"/>
              <a:gd name="connsiteX62528" fmla="*/ 10067295 w 12184637"/>
              <a:gd name="connsiteY62528" fmla="*/ 1291572 h 4608812"/>
              <a:gd name="connsiteX62529" fmla="*/ 10065601 w 12184637"/>
              <a:gd name="connsiteY62529" fmla="*/ 1283841 h 4608812"/>
              <a:gd name="connsiteX62530" fmla="*/ 10057871 w 12184637"/>
              <a:gd name="connsiteY62530" fmla="*/ 1285535 h 4608812"/>
              <a:gd name="connsiteX62531" fmla="*/ 9984542 w 12184637"/>
              <a:gd name="connsiteY62531" fmla="*/ 1400313 h 4608812"/>
              <a:gd name="connsiteX62532" fmla="*/ 9986235 w 12184637"/>
              <a:gd name="connsiteY62532" fmla="*/ 1408044 h 4608812"/>
              <a:gd name="connsiteX62533" fmla="*/ 9989254 w 12184637"/>
              <a:gd name="connsiteY62533" fmla="*/ 1408927 h 4608812"/>
              <a:gd name="connsiteX62534" fmla="*/ 9993965 w 12184637"/>
              <a:gd name="connsiteY62534" fmla="*/ 1406350 h 4608812"/>
              <a:gd name="connsiteX62535" fmla="*/ 10067073 w 12184637"/>
              <a:gd name="connsiteY62535" fmla="*/ 1292014 h 4608812"/>
              <a:gd name="connsiteX62536" fmla="*/ 10144820 w 12184637"/>
              <a:gd name="connsiteY62536" fmla="*/ 1191592 h 4608812"/>
              <a:gd name="connsiteX62537" fmla="*/ 10143789 w 12184637"/>
              <a:gd name="connsiteY62537" fmla="*/ 1183787 h 4608812"/>
              <a:gd name="connsiteX62538" fmla="*/ 10135985 w 12184637"/>
              <a:gd name="connsiteY62538" fmla="*/ 1184818 h 4608812"/>
              <a:gd name="connsiteX62539" fmla="*/ 10058239 w 12184637"/>
              <a:gd name="connsiteY62539" fmla="*/ 1285240 h 4608812"/>
              <a:gd name="connsiteX62540" fmla="*/ 10059270 w 12184637"/>
              <a:gd name="connsiteY62540" fmla="*/ 1293044 h 4608812"/>
              <a:gd name="connsiteX62541" fmla="*/ 10062730 w 12184637"/>
              <a:gd name="connsiteY62541" fmla="*/ 1294222 h 4608812"/>
              <a:gd name="connsiteX62542" fmla="*/ 10067073 w 12184637"/>
              <a:gd name="connsiteY62542" fmla="*/ 1292014 h 4608812"/>
              <a:gd name="connsiteX62543" fmla="*/ 10144304 w 12184637"/>
              <a:gd name="connsiteY62543" fmla="*/ 1192107 h 4608812"/>
              <a:gd name="connsiteX62544" fmla="*/ 10228529 w 12184637"/>
              <a:gd name="connsiteY62544" fmla="*/ 1105968 h 4608812"/>
              <a:gd name="connsiteX62545" fmla="*/ 10228456 w 12184637"/>
              <a:gd name="connsiteY62545" fmla="*/ 1098090 h 4608812"/>
              <a:gd name="connsiteX62546" fmla="*/ 10220578 w 12184637"/>
              <a:gd name="connsiteY62546" fmla="*/ 1098164 h 4608812"/>
              <a:gd name="connsiteX62547" fmla="*/ 10136353 w 12184637"/>
              <a:gd name="connsiteY62547" fmla="*/ 1184303 h 4608812"/>
              <a:gd name="connsiteX62548" fmla="*/ 10136427 w 12184637"/>
              <a:gd name="connsiteY62548" fmla="*/ 1192180 h 4608812"/>
              <a:gd name="connsiteX62549" fmla="*/ 10140402 w 12184637"/>
              <a:gd name="connsiteY62549" fmla="*/ 1193800 h 4608812"/>
              <a:gd name="connsiteX62550" fmla="*/ 10144304 w 12184637"/>
              <a:gd name="connsiteY62550" fmla="*/ 1192107 h 4608812"/>
              <a:gd name="connsiteX62551" fmla="*/ 10228014 w 12184637"/>
              <a:gd name="connsiteY62551" fmla="*/ 1106483 h 4608812"/>
              <a:gd name="connsiteX62552" fmla="*/ 10320852 w 12184637"/>
              <a:gd name="connsiteY62552" fmla="*/ 1034774 h 4608812"/>
              <a:gd name="connsiteX62553" fmla="*/ 10321883 w 12184637"/>
              <a:gd name="connsiteY62553" fmla="*/ 1026970 h 4608812"/>
              <a:gd name="connsiteX62554" fmla="*/ 10314080 w 12184637"/>
              <a:gd name="connsiteY62554" fmla="*/ 1025939 h 4608812"/>
              <a:gd name="connsiteX62555" fmla="*/ 10221241 w 12184637"/>
              <a:gd name="connsiteY62555" fmla="*/ 1097648 h 4608812"/>
              <a:gd name="connsiteX62556" fmla="*/ 10220210 w 12184637"/>
              <a:gd name="connsiteY62556" fmla="*/ 1105452 h 4608812"/>
              <a:gd name="connsiteX62557" fmla="*/ 10224627 w 12184637"/>
              <a:gd name="connsiteY62557" fmla="*/ 1107587 h 4608812"/>
              <a:gd name="connsiteX62558" fmla="*/ 10228014 w 12184637"/>
              <a:gd name="connsiteY62558" fmla="*/ 1106483 h 4608812"/>
              <a:gd name="connsiteX62559" fmla="*/ 10320116 w 12184637"/>
              <a:gd name="connsiteY62559" fmla="*/ 1035289 h 4608812"/>
              <a:gd name="connsiteX62560" fmla="*/ 10423705 w 12184637"/>
              <a:gd name="connsiteY62560" fmla="*/ 978011 h 4608812"/>
              <a:gd name="connsiteX62561" fmla="*/ 10425913 w 12184637"/>
              <a:gd name="connsiteY62561" fmla="*/ 970427 h 4608812"/>
              <a:gd name="connsiteX62562" fmla="*/ 10418329 w 12184637"/>
              <a:gd name="connsiteY62562" fmla="*/ 968219 h 4608812"/>
              <a:gd name="connsiteX62563" fmla="*/ 10314742 w 12184637"/>
              <a:gd name="connsiteY62563" fmla="*/ 1025497 h 4608812"/>
              <a:gd name="connsiteX62564" fmla="*/ 10312533 w 12184637"/>
              <a:gd name="connsiteY62564" fmla="*/ 1033081 h 4608812"/>
              <a:gd name="connsiteX62565" fmla="*/ 10317466 w 12184637"/>
              <a:gd name="connsiteY62565" fmla="*/ 1035952 h 4608812"/>
              <a:gd name="connsiteX62566" fmla="*/ 10320116 w 12184637"/>
              <a:gd name="connsiteY62566" fmla="*/ 1035289 h 4608812"/>
              <a:gd name="connsiteX62567" fmla="*/ 10422894 w 12184637"/>
              <a:gd name="connsiteY62567" fmla="*/ 978379 h 4608812"/>
              <a:gd name="connsiteX62568" fmla="*/ 10539219 w 12184637"/>
              <a:gd name="connsiteY62568" fmla="*/ 935530 h 4608812"/>
              <a:gd name="connsiteX62569" fmla="*/ 10542532 w 12184637"/>
              <a:gd name="connsiteY62569" fmla="*/ 928389 h 4608812"/>
              <a:gd name="connsiteX62570" fmla="*/ 10535390 w 12184637"/>
              <a:gd name="connsiteY62570" fmla="*/ 925075 h 4608812"/>
              <a:gd name="connsiteX62571" fmla="*/ 10419066 w 12184637"/>
              <a:gd name="connsiteY62571" fmla="*/ 967924 h 4608812"/>
              <a:gd name="connsiteX62572" fmla="*/ 10415753 w 12184637"/>
              <a:gd name="connsiteY62572" fmla="*/ 975066 h 4608812"/>
              <a:gd name="connsiteX62573" fmla="*/ 10421053 w 12184637"/>
              <a:gd name="connsiteY62573" fmla="*/ 978747 h 4608812"/>
              <a:gd name="connsiteX62574" fmla="*/ 10422894 w 12184637"/>
              <a:gd name="connsiteY62574" fmla="*/ 978379 h 4608812"/>
              <a:gd name="connsiteX62575" fmla="*/ 10538557 w 12184637"/>
              <a:gd name="connsiteY62575" fmla="*/ 935751 h 4608812"/>
              <a:gd name="connsiteX62576" fmla="*/ 10662023 w 12184637"/>
              <a:gd name="connsiteY62576" fmla="*/ 907480 h 4608812"/>
              <a:gd name="connsiteX62577" fmla="*/ 10666219 w 12184637"/>
              <a:gd name="connsiteY62577" fmla="*/ 900780 h 4608812"/>
              <a:gd name="connsiteX62578" fmla="*/ 10659519 w 12184637"/>
              <a:gd name="connsiteY62578" fmla="*/ 896583 h 4608812"/>
              <a:gd name="connsiteX62579" fmla="*/ 10536053 w 12184637"/>
              <a:gd name="connsiteY62579" fmla="*/ 924855 h 4608812"/>
              <a:gd name="connsiteX62580" fmla="*/ 10531857 w 12184637"/>
              <a:gd name="connsiteY62580" fmla="*/ 931554 h 4608812"/>
              <a:gd name="connsiteX62581" fmla="*/ 10537305 w 12184637"/>
              <a:gd name="connsiteY62581" fmla="*/ 935898 h 4608812"/>
              <a:gd name="connsiteX62582" fmla="*/ 10538557 w 12184637"/>
              <a:gd name="connsiteY62582" fmla="*/ 935751 h 4608812"/>
              <a:gd name="connsiteX62583" fmla="*/ 10661433 w 12184637"/>
              <a:gd name="connsiteY62583" fmla="*/ 907627 h 4608812"/>
              <a:gd name="connsiteX62584" fmla="*/ 10786519 w 12184637"/>
              <a:gd name="connsiteY62584" fmla="*/ 893933 h 4608812"/>
              <a:gd name="connsiteX62585" fmla="*/ 10791452 w 12184637"/>
              <a:gd name="connsiteY62585" fmla="*/ 887822 h 4608812"/>
              <a:gd name="connsiteX62586" fmla="*/ 10785342 w 12184637"/>
              <a:gd name="connsiteY62586" fmla="*/ 882889 h 4608812"/>
              <a:gd name="connsiteX62587" fmla="*/ 10660255 w 12184637"/>
              <a:gd name="connsiteY62587" fmla="*/ 896583 h 4608812"/>
              <a:gd name="connsiteX62588" fmla="*/ 10655323 w 12184637"/>
              <a:gd name="connsiteY62588" fmla="*/ 902694 h 4608812"/>
              <a:gd name="connsiteX62589" fmla="*/ 10660918 w 12184637"/>
              <a:gd name="connsiteY62589" fmla="*/ 907627 h 4608812"/>
              <a:gd name="connsiteX62590" fmla="*/ 10661433 w 12184637"/>
              <a:gd name="connsiteY62590" fmla="*/ 907627 h 4608812"/>
              <a:gd name="connsiteX62591" fmla="*/ 10912194 w 12184637"/>
              <a:gd name="connsiteY62591" fmla="*/ 889368 h 4608812"/>
              <a:gd name="connsiteX62592" fmla="*/ 10906673 w 12184637"/>
              <a:gd name="connsiteY62592" fmla="*/ 883773 h 4608812"/>
              <a:gd name="connsiteX62593" fmla="*/ 10785930 w 12184637"/>
              <a:gd name="connsiteY62593" fmla="*/ 882889 h 4608812"/>
              <a:gd name="connsiteX62594" fmla="*/ 10785857 w 12184637"/>
              <a:gd name="connsiteY62594" fmla="*/ 882889 h 4608812"/>
              <a:gd name="connsiteX62595" fmla="*/ 10780335 w 12184637"/>
              <a:gd name="connsiteY62595" fmla="*/ 888411 h 4608812"/>
              <a:gd name="connsiteX62596" fmla="*/ 10785857 w 12184637"/>
              <a:gd name="connsiteY62596" fmla="*/ 894006 h 4608812"/>
              <a:gd name="connsiteX62597" fmla="*/ 10906599 w 12184637"/>
              <a:gd name="connsiteY62597" fmla="*/ 894890 h 4608812"/>
              <a:gd name="connsiteX62598" fmla="*/ 10906673 w 12184637"/>
              <a:gd name="connsiteY62598" fmla="*/ 894890 h 4608812"/>
              <a:gd name="connsiteX62599" fmla="*/ 10912194 w 12184637"/>
              <a:gd name="connsiteY62599" fmla="*/ 889368 h 4608812"/>
              <a:gd name="connsiteX62600" fmla="*/ 11022997 w 12184637"/>
              <a:gd name="connsiteY62600" fmla="*/ 905418 h 4608812"/>
              <a:gd name="connsiteX62601" fmla="*/ 11018212 w 12184637"/>
              <a:gd name="connsiteY62601" fmla="*/ 899160 h 4608812"/>
              <a:gd name="connsiteX62602" fmla="*/ 10907409 w 12184637"/>
              <a:gd name="connsiteY62602" fmla="*/ 883847 h 4608812"/>
              <a:gd name="connsiteX62603" fmla="*/ 10901151 w 12184637"/>
              <a:gd name="connsiteY62603" fmla="*/ 888632 h 4608812"/>
              <a:gd name="connsiteX62604" fmla="*/ 10905937 w 12184637"/>
              <a:gd name="connsiteY62604" fmla="*/ 894890 h 4608812"/>
              <a:gd name="connsiteX62605" fmla="*/ 11016739 w 12184637"/>
              <a:gd name="connsiteY62605" fmla="*/ 910204 h 4608812"/>
              <a:gd name="connsiteX62606" fmla="*/ 11017549 w 12184637"/>
              <a:gd name="connsiteY62606" fmla="*/ 910277 h 4608812"/>
              <a:gd name="connsiteX62607" fmla="*/ 11022997 w 12184637"/>
              <a:gd name="connsiteY62607" fmla="*/ 905418 h 4608812"/>
              <a:gd name="connsiteX62608" fmla="*/ 11043169 w 12184637"/>
              <a:gd name="connsiteY62608" fmla="*/ 961519 h 4608812"/>
              <a:gd name="connsiteX62609" fmla="*/ 11045967 w 12184637"/>
              <a:gd name="connsiteY62609" fmla="*/ 954157 h 4608812"/>
              <a:gd name="connsiteX62610" fmla="*/ 11022555 w 12184637"/>
              <a:gd name="connsiteY62610" fmla="*/ 902400 h 4608812"/>
              <a:gd name="connsiteX62611" fmla="*/ 11015193 w 12184637"/>
              <a:gd name="connsiteY62611" fmla="*/ 899602 h 4608812"/>
              <a:gd name="connsiteX62612" fmla="*/ 11012395 w 12184637"/>
              <a:gd name="connsiteY62612" fmla="*/ 906964 h 4608812"/>
              <a:gd name="connsiteX62613" fmla="*/ 11035807 w 12184637"/>
              <a:gd name="connsiteY62613" fmla="*/ 958721 h 4608812"/>
              <a:gd name="connsiteX62614" fmla="*/ 11040961 w 12184637"/>
              <a:gd name="connsiteY62614" fmla="*/ 962034 h 4608812"/>
              <a:gd name="connsiteX62615" fmla="*/ 11043169 w 12184637"/>
              <a:gd name="connsiteY62615" fmla="*/ 961519 h 4608812"/>
              <a:gd name="connsiteX62616" fmla="*/ 11060765 w 12184637"/>
              <a:gd name="connsiteY62616" fmla="*/ 1012761 h 4608812"/>
              <a:gd name="connsiteX62617" fmla="*/ 11064153 w 12184637"/>
              <a:gd name="connsiteY62617" fmla="*/ 1005619 h 4608812"/>
              <a:gd name="connsiteX62618" fmla="*/ 11046114 w 12184637"/>
              <a:gd name="connsiteY62618" fmla="*/ 954525 h 4608812"/>
              <a:gd name="connsiteX62619" fmla="*/ 11038973 w 12184637"/>
              <a:gd name="connsiteY62619" fmla="*/ 951138 h 4608812"/>
              <a:gd name="connsiteX62620" fmla="*/ 11035587 w 12184637"/>
              <a:gd name="connsiteY62620" fmla="*/ 958280 h 4608812"/>
              <a:gd name="connsiteX62621" fmla="*/ 11053624 w 12184637"/>
              <a:gd name="connsiteY62621" fmla="*/ 1009374 h 4608812"/>
              <a:gd name="connsiteX62622" fmla="*/ 11058925 w 12184637"/>
              <a:gd name="connsiteY62622" fmla="*/ 1013129 h 4608812"/>
              <a:gd name="connsiteX62623" fmla="*/ 11060765 w 12184637"/>
              <a:gd name="connsiteY62623" fmla="*/ 1012761 h 4608812"/>
              <a:gd name="connsiteX62624" fmla="*/ 11073723 w 12184637"/>
              <a:gd name="connsiteY62624" fmla="*/ 1061058 h 4608812"/>
              <a:gd name="connsiteX62625" fmla="*/ 11077625 w 12184637"/>
              <a:gd name="connsiteY62625" fmla="*/ 1054211 h 4608812"/>
              <a:gd name="connsiteX62626" fmla="*/ 11064299 w 12184637"/>
              <a:gd name="connsiteY62626" fmla="*/ 1006061 h 4608812"/>
              <a:gd name="connsiteX62627" fmla="*/ 11057453 w 12184637"/>
              <a:gd name="connsiteY62627" fmla="*/ 1002159 h 4608812"/>
              <a:gd name="connsiteX62628" fmla="*/ 11053550 w 12184637"/>
              <a:gd name="connsiteY62628" fmla="*/ 1009006 h 4608812"/>
              <a:gd name="connsiteX62629" fmla="*/ 11066877 w 12184637"/>
              <a:gd name="connsiteY62629" fmla="*/ 1057155 h 4608812"/>
              <a:gd name="connsiteX62630" fmla="*/ 11072251 w 12184637"/>
              <a:gd name="connsiteY62630" fmla="*/ 1061278 h 4608812"/>
              <a:gd name="connsiteX62631" fmla="*/ 11073723 w 12184637"/>
              <a:gd name="connsiteY62631" fmla="*/ 1061058 h 4608812"/>
              <a:gd name="connsiteX62632" fmla="*/ 11079687 w 12184637"/>
              <a:gd name="connsiteY62632" fmla="*/ 1111048 h 4608812"/>
              <a:gd name="connsiteX62633" fmla="*/ 11084473 w 12184637"/>
              <a:gd name="connsiteY62633" fmla="*/ 1104790 h 4608812"/>
              <a:gd name="connsiteX62634" fmla="*/ 11077773 w 12184637"/>
              <a:gd name="connsiteY62634" fmla="*/ 1054947 h 4608812"/>
              <a:gd name="connsiteX62635" fmla="*/ 11071515 w 12184637"/>
              <a:gd name="connsiteY62635" fmla="*/ 1050161 h 4608812"/>
              <a:gd name="connsiteX62636" fmla="*/ 11066729 w 12184637"/>
              <a:gd name="connsiteY62636" fmla="*/ 1056419 h 4608812"/>
              <a:gd name="connsiteX62637" fmla="*/ 11073429 w 12184637"/>
              <a:gd name="connsiteY62637" fmla="*/ 1106262 h 4608812"/>
              <a:gd name="connsiteX62638" fmla="*/ 11078951 w 12184637"/>
              <a:gd name="connsiteY62638" fmla="*/ 1111121 h 4608812"/>
              <a:gd name="connsiteX62639" fmla="*/ 11079687 w 12184637"/>
              <a:gd name="connsiteY62639" fmla="*/ 1111048 h 4608812"/>
              <a:gd name="connsiteX62640" fmla="*/ 11083073 w 12184637"/>
              <a:gd name="connsiteY62640" fmla="*/ 1161848 h 4608812"/>
              <a:gd name="connsiteX62641" fmla="*/ 11084473 w 12184637"/>
              <a:gd name="connsiteY62641" fmla="*/ 1105747 h 4608812"/>
              <a:gd name="connsiteX62642" fmla="*/ 11079024 w 12184637"/>
              <a:gd name="connsiteY62642" fmla="*/ 1100004 h 4608812"/>
              <a:gd name="connsiteX62643" fmla="*/ 11078804 w 12184637"/>
              <a:gd name="connsiteY62643" fmla="*/ 1100004 h 4608812"/>
              <a:gd name="connsiteX62644" fmla="*/ 11073282 w 12184637"/>
              <a:gd name="connsiteY62644" fmla="*/ 1105452 h 4608812"/>
              <a:gd name="connsiteX62645" fmla="*/ 11071883 w 12184637"/>
              <a:gd name="connsiteY62645" fmla="*/ 1161553 h 4608812"/>
              <a:gd name="connsiteX62646" fmla="*/ 11077331 w 12184637"/>
              <a:gd name="connsiteY62646" fmla="*/ 1167296 h 4608812"/>
              <a:gd name="connsiteX62647" fmla="*/ 11077552 w 12184637"/>
              <a:gd name="connsiteY62647" fmla="*/ 1167296 h 4608812"/>
              <a:gd name="connsiteX62648" fmla="*/ 11083073 w 12184637"/>
              <a:gd name="connsiteY62648" fmla="*/ 1161848 h 4608812"/>
              <a:gd name="connsiteX62649" fmla="*/ 11071515 w 12184637"/>
              <a:gd name="connsiteY62649" fmla="*/ 1229507 h 4608812"/>
              <a:gd name="connsiteX62650" fmla="*/ 11083073 w 12184637"/>
              <a:gd name="connsiteY62650" fmla="*/ 1162658 h 4608812"/>
              <a:gd name="connsiteX62651" fmla="*/ 11078509 w 12184637"/>
              <a:gd name="connsiteY62651" fmla="*/ 1156179 h 4608812"/>
              <a:gd name="connsiteX62652" fmla="*/ 11072030 w 12184637"/>
              <a:gd name="connsiteY62652" fmla="*/ 1160743 h 4608812"/>
              <a:gd name="connsiteX62653" fmla="*/ 11060472 w 12184637"/>
              <a:gd name="connsiteY62653" fmla="*/ 1227593 h 4608812"/>
              <a:gd name="connsiteX62654" fmla="*/ 11065036 w 12184637"/>
              <a:gd name="connsiteY62654" fmla="*/ 1234072 h 4608812"/>
              <a:gd name="connsiteX62655" fmla="*/ 11066067 w 12184637"/>
              <a:gd name="connsiteY62655" fmla="*/ 1234146 h 4608812"/>
              <a:gd name="connsiteX62656" fmla="*/ 11071515 w 12184637"/>
              <a:gd name="connsiteY62656" fmla="*/ 1229507 h 4608812"/>
              <a:gd name="connsiteX62657" fmla="*/ 11048471 w 12184637"/>
              <a:gd name="connsiteY62657" fmla="*/ 1312113 h 4608812"/>
              <a:gd name="connsiteX62658" fmla="*/ 11071368 w 12184637"/>
              <a:gd name="connsiteY62658" fmla="*/ 1230023 h 4608812"/>
              <a:gd name="connsiteX62659" fmla="*/ 11067465 w 12184637"/>
              <a:gd name="connsiteY62659" fmla="*/ 1223176 h 4608812"/>
              <a:gd name="connsiteX62660" fmla="*/ 11060618 w 12184637"/>
              <a:gd name="connsiteY62660" fmla="*/ 1227078 h 4608812"/>
              <a:gd name="connsiteX62661" fmla="*/ 11037721 w 12184637"/>
              <a:gd name="connsiteY62661" fmla="*/ 1309168 h 4608812"/>
              <a:gd name="connsiteX62662" fmla="*/ 11041624 w 12184637"/>
              <a:gd name="connsiteY62662" fmla="*/ 1316015 h 4608812"/>
              <a:gd name="connsiteX62663" fmla="*/ 11043169 w 12184637"/>
              <a:gd name="connsiteY62663" fmla="*/ 1316236 h 4608812"/>
              <a:gd name="connsiteX62664" fmla="*/ 11048471 w 12184637"/>
              <a:gd name="connsiteY62664" fmla="*/ 1312113 h 4608812"/>
              <a:gd name="connsiteX62665" fmla="*/ 11016150 w 12184637"/>
              <a:gd name="connsiteY62665" fmla="*/ 1405172 h 4608812"/>
              <a:gd name="connsiteX62666" fmla="*/ 11048324 w 12184637"/>
              <a:gd name="connsiteY62666" fmla="*/ 1312481 h 4608812"/>
              <a:gd name="connsiteX62667" fmla="*/ 11044863 w 12184637"/>
              <a:gd name="connsiteY62667" fmla="*/ 1305413 h 4608812"/>
              <a:gd name="connsiteX62668" fmla="*/ 11037795 w 12184637"/>
              <a:gd name="connsiteY62668" fmla="*/ 1308873 h 4608812"/>
              <a:gd name="connsiteX62669" fmla="*/ 11005622 w 12184637"/>
              <a:gd name="connsiteY62669" fmla="*/ 1401565 h 4608812"/>
              <a:gd name="connsiteX62670" fmla="*/ 11009082 w 12184637"/>
              <a:gd name="connsiteY62670" fmla="*/ 1408633 h 4608812"/>
              <a:gd name="connsiteX62671" fmla="*/ 11010922 w 12184637"/>
              <a:gd name="connsiteY62671" fmla="*/ 1408927 h 4608812"/>
              <a:gd name="connsiteX62672" fmla="*/ 11016150 w 12184637"/>
              <a:gd name="connsiteY62672" fmla="*/ 1405172 h 4608812"/>
              <a:gd name="connsiteX62673" fmla="*/ 10977572 w 12184637"/>
              <a:gd name="connsiteY62673" fmla="*/ 1504196 h 4608812"/>
              <a:gd name="connsiteX62674" fmla="*/ 11016077 w 12184637"/>
              <a:gd name="connsiteY62674" fmla="*/ 1405393 h 4608812"/>
              <a:gd name="connsiteX62675" fmla="*/ 11012910 w 12184637"/>
              <a:gd name="connsiteY62675" fmla="*/ 1398178 h 4608812"/>
              <a:gd name="connsiteX62676" fmla="*/ 11005695 w 12184637"/>
              <a:gd name="connsiteY62676" fmla="*/ 1401344 h 4608812"/>
              <a:gd name="connsiteX62677" fmla="*/ 10967191 w 12184637"/>
              <a:gd name="connsiteY62677" fmla="*/ 1500146 h 4608812"/>
              <a:gd name="connsiteX62678" fmla="*/ 10970357 w 12184637"/>
              <a:gd name="connsiteY62678" fmla="*/ 1507361 h 4608812"/>
              <a:gd name="connsiteX62679" fmla="*/ 10972418 w 12184637"/>
              <a:gd name="connsiteY62679" fmla="*/ 1507729 h 4608812"/>
              <a:gd name="connsiteX62680" fmla="*/ 10977572 w 12184637"/>
              <a:gd name="connsiteY62680" fmla="*/ 1504196 h 4608812"/>
              <a:gd name="connsiteX62681" fmla="*/ 10935091 w 12184637"/>
              <a:gd name="connsiteY62681" fmla="*/ 1604838 h 4608812"/>
              <a:gd name="connsiteX62682" fmla="*/ 10977572 w 12184637"/>
              <a:gd name="connsiteY62682" fmla="*/ 1504343 h 4608812"/>
              <a:gd name="connsiteX62683" fmla="*/ 10974627 w 12184637"/>
              <a:gd name="connsiteY62683" fmla="*/ 1497054 h 4608812"/>
              <a:gd name="connsiteX62684" fmla="*/ 10967338 w 12184637"/>
              <a:gd name="connsiteY62684" fmla="*/ 1499999 h 4608812"/>
              <a:gd name="connsiteX62685" fmla="*/ 10924857 w 12184637"/>
              <a:gd name="connsiteY62685" fmla="*/ 1600495 h 4608812"/>
              <a:gd name="connsiteX62686" fmla="*/ 10927802 w 12184637"/>
              <a:gd name="connsiteY62686" fmla="*/ 1607783 h 4608812"/>
              <a:gd name="connsiteX62687" fmla="*/ 10930011 w 12184637"/>
              <a:gd name="connsiteY62687" fmla="*/ 1608225 h 4608812"/>
              <a:gd name="connsiteX62688" fmla="*/ 10935091 w 12184637"/>
              <a:gd name="connsiteY62688" fmla="*/ 1604838 h 4608812"/>
              <a:gd name="connsiteX62689" fmla="*/ 10891212 w 12184637"/>
              <a:gd name="connsiteY62689" fmla="*/ 1702757 h 4608812"/>
              <a:gd name="connsiteX62690" fmla="*/ 10935017 w 12184637"/>
              <a:gd name="connsiteY62690" fmla="*/ 1604912 h 4608812"/>
              <a:gd name="connsiteX62691" fmla="*/ 10932220 w 12184637"/>
              <a:gd name="connsiteY62691" fmla="*/ 1597550 h 4608812"/>
              <a:gd name="connsiteX62692" fmla="*/ 10924857 w 12184637"/>
              <a:gd name="connsiteY62692" fmla="*/ 1600347 h 4608812"/>
              <a:gd name="connsiteX62693" fmla="*/ 10881052 w 12184637"/>
              <a:gd name="connsiteY62693" fmla="*/ 1698193 h 4608812"/>
              <a:gd name="connsiteX62694" fmla="*/ 10883850 w 12184637"/>
              <a:gd name="connsiteY62694" fmla="*/ 1705555 h 4608812"/>
              <a:gd name="connsiteX62695" fmla="*/ 10886205 w 12184637"/>
              <a:gd name="connsiteY62695" fmla="*/ 1706070 h 4608812"/>
              <a:gd name="connsiteX62696" fmla="*/ 10891212 w 12184637"/>
              <a:gd name="connsiteY62696" fmla="*/ 1702757 h 4608812"/>
              <a:gd name="connsiteX62697" fmla="*/ 10848436 w 12184637"/>
              <a:gd name="connsiteY62697" fmla="*/ 1795007 h 4608812"/>
              <a:gd name="connsiteX62698" fmla="*/ 10891138 w 12184637"/>
              <a:gd name="connsiteY62698" fmla="*/ 1702831 h 4608812"/>
              <a:gd name="connsiteX62699" fmla="*/ 10888414 w 12184637"/>
              <a:gd name="connsiteY62699" fmla="*/ 1695469 h 4608812"/>
              <a:gd name="connsiteX62700" fmla="*/ 10881052 w 12184637"/>
              <a:gd name="connsiteY62700" fmla="*/ 1698193 h 4608812"/>
              <a:gd name="connsiteX62701" fmla="*/ 10838350 w 12184637"/>
              <a:gd name="connsiteY62701" fmla="*/ 1790369 h 4608812"/>
              <a:gd name="connsiteX62702" fmla="*/ 10841074 w 12184637"/>
              <a:gd name="connsiteY62702" fmla="*/ 1797731 h 4608812"/>
              <a:gd name="connsiteX62703" fmla="*/ 10843430 w 12184637"/>
              <a:gd name="connsiteY62703" fmla="*/ 1798247 h 4608812"/>
              <a:gd name="connsiteX62704" fmla="*/ 10848436 w 12184637"/>
              <a:gd name="connsiteY62704" fmla="*/ 1795007 h 4608812"/>
              <a:gd name="connsiteX62705" fmla="*/ 10809342 w 12184637"/>
              <a:gd name="connsiteY62705" fmla="*/ 1878717 h 4608812"/>
              <a:gd name="connsiteX62706" fmla="*/ 10848436 w 12184637"/>
              <a:gd name="connsiteY62706" fmla="*/ 1795007 h 4608812"/>
              <a:gd name="connsiteX62707" fmla="*/ 10845712 w 12184637"/>
              <a:gd name="connsiteY62707" fmla="*/ 1787571 h 4608812"/>
              <a:gd name="connsiteX62708" fmla="*/ 10838276 w 12184637"/>
              <a:gd name="connsiteY62708" fmla="*/ 1790222 h 4608812"/>
              <a:gd name="connsiteX62709" fmla="*/ 10799183 w 12184637"/>
              <a:gd name="connsiteY62709" fmla="*/ 1873931 h 4608812"/>
              <a:gd name="connsiteX62710" fmla="*/ 10801907 w 12184637"/>
              <a:gd name="connsiteY62710" fmla="*/ 1881367 h 4608812"/>
              <a:gd name="connsiteX62711" fmla="*/ 10804336 w 12184637"/>
              <a:gd name="connsiteY62711" fmla="*/ 1881883 h 4608812"/>
              <a:gd name="connsiteX62712" fmla="*/ 10809342 w 12184637"/>
              <a:gd name="connsiteY62712" fmla="*/ 1878717 h 4608812"/>
              <a:gd name="connsiteX62713" fmla="*/ 10776727 w 12184637"/>
              <a:gd name="connsiteY62713" fmla="*/ 1950941 h 4608812"/>
              <a:gd name="connsiteX62714" fmla="*/ 10809416 w 12184637"/>
              <a:gd name="connsiteY62714" fmla="*/ 1878643 h 4608812"/>
              <a:gd name="connsiteX62715" fmla="*/ 10806618 w 12184637"/>
              <a:gd name="connsiteY62715" fmla="*/ 1871281 h 4608812"/>
              <a:gd name="connsiteX62716" fmla="*/ 10799256 w 12184637"/>
              <a:gd name="connsiteY62716" fmla="*/ 1874079 h 4608812"/>
              <a:gd name="connsiteX62717" fmla="*/ 10766567 w 12184637"/>
              <a:gd name="connsiteY62717" fmla="*/ 1946376 h 4608812"/>
              <a:gd name="connsiteX62718" fmla="*/ 10769365 w 12184637"/>
              <a:gd name="connsiteY62718" fmla="*/ 1953739 h 4608812"/>
              <a:gd name="connsiteX62719" fmla="*/ 10771721 w 12184637"/>
              <a:gd name="connsiteY62719" fmla="*/ 1954254 h 4608812"/>
              <a:gd name="connsiteX62720" fmla="*/ 10776727 w 12184637"/>
              <a:gd name="connsiteY62720" fmla="*/ 1950941 h 4608812"/>
              <a:gd name="connsiteX62721" fmla="*/ 10752874 w 12184637"/>
              <a:gd name="connsiteY62721" fmla="*/ 2008809 h 4608812"/>
              <a:gd name="connsiteX62722" fmla="*/ 10776801 w 12184637"/>
              <a:gd name="connsiteY62722" fmla="*/ 1950794 h 4608812"/>
              <a:gd name="connsiteX62723" fmla="*/ 10773782 w 12184637"/>
              <a:gd name="connsiteY62723" fmla="*/ 1943505 h 4608812"/>
              <a:gd name="connsiteX62724" fmla="*/ 10766494 w 12184637"/>
              <a:gd name="connsiteY62724" fmla="*/ 1946524 h 4608812"/>
              <a:gd name="connsiteX62725" fmla="*/ 10742566 w 12184637"/>
              <a:gd name="connsiteY62725" fmla="*/ 2004539 h 4608812"/>
              <a:gd name="connsiteX62726" fmla="*/ 10745585 w 12184637"/>
              <a:gd name="connsiteY62726" fmla="*/ 2011828 h 4608812"/>
              <a:gd name="connsiteX62727" fmla="*/ 10747719 w 12184637"/>
              <a:gd name="connsiteY62727" fmla="*/ 2012269 h 4608812"/>
              <a:gd name="connsiteX62728" fmla="*/ 10752874 w 12184637"/>
              <a:gd name="connsiteY62728" fmla="*/ 2008809 h 4608812"/>
              <a:gd name="connsiteX62729" fmla="*/ 10730197 w 12184637"/>
              <a:gd name="connsiteY62729" fmla="*/ 2067781 h 4608812"/>
              <a:gd name="connsiteX62730" fmla="*/ 10752947 w 12184637"/>
              <a:gd name="connsiteY62730" fmla="*/ 2008662 h 4608812"/>
              <a:gd name="connsiteX62731" fmla="*/ 10749707 w 12184637"/>
              <a:gd name="connsiteY62731" fmla="*/ 2001447 h 4608812"/>
              <a:gd name="connsiteX62732" fmla="*/ 10742493 w 12184637"/>
              <a:gd name="connsiteY62732" fmla="*/ 2004686 h 4608812"/>
              <a:gd name="connsiteX62733" fmla="*/ 10719743 w 12184637"/>
              <a:gd name="connsiteY62733" fmla="*/ 2063806 h 4608812"/>
              <a:gd name="connsiteX62734" fmla="*/ 10722982 w 12184637"/>
              <a:gd name="connsiteY62734" fmla="*/ 2071020 h 4608812"/>
              <a:gd name="connsiteX62735" fmla="*/ 10725044 w 12184637"/>
              <a:gd name="connsiteY62735" fmla="*/ 2071389 h 4608812"/>
              <a:gd name="connsiteX62736" fmla="*/ 10730197 w 12184637"/>
              <a:gd name="connsiteY62736" fmla="*/ 2067781 h 4608812"/>
              <a:gd name="connsiteX62737" fmla="*/ 10701337 w 12184637"/>
              <a:gd name="connsiteY62737" fmla="*/ 2143171 h 4608812"/>
              <a:gd name="connsiteX62738" fmla="*/ 10730197 w 12184637"/>
              <a:gd name="connsiteY62738" fmla="*/ 2067781 h 4608812"/>
              <a:gd name="connsiteX62739" fmla="*/ 10726958 w 12184637"/>
              <a:gd name="connsiteY62739" fmla="*/ 2060566 h 4608812"/>
              <a:gd name="connsiteX62740" fmla="*/ 10719743 w 12184637"/>
              <a:gd name="connsiteY62740" fmla="*/ 2063806 h 4608812"/>
              <a:gd name="connsiteX62741" fmla="*/ 10690883 w 12184637"/>
              <a:gd name="connsiteY62741" fmla="*/ 2139196 h 4608812"/>
              <a:gd name="connsiteX62742" fmla="*/ 10694122 w 12184637"/>
              <a:gd name="connsiteY62742" fmla="*/ 2146411 h 4608812"/>
              <a:gd name="connsiteX62743" fmla="*/ 10696183 w 12184637"/>
              <a:gd name="connsiteY62743" fmla="*/ 2146779 h 4608812"/>
              <a:gd name="connsiteX62744" fmla="*/ 10701337 w 12184637"/>
              <a:gd name="connsiteY62744" fmla="*/ 2143171 h 4608812"/>
              <a:gd name="connsiteX62745" fmla="*/ 10658857 w 12184637"/>
              <a:gd name="connsiteY62745" fmla="*/ 2249630 h 4608812"/>
              <a:gd name="connsiteX62746" fmla="*/ 10701264 w 12184637"/>
              <a:gd name="connsiteY62746" fmla="*/ 2143245 h 4608812"/>
              <a:gd name="connsiteX62747" fmla="*/ 10698171 w 12184637"/>
              <a:gd name="connsiteY62747" fmla="*/ 2136030 h 4608812"/>
              <a:gd name="connsiteX62748" fmla="*/ 10690956 w 12184637"/>
              <a:gd name="connsiteY62748" fmla="*/ 2139122 h 4608812"/>
              <a:gd name="connsiteX62749" fmla="*/ 10648549 w 12184637"/>
              <a:gd name="connsiteY62749" fmla="*/ 2245508 h 4608812"/>
              <a:gd name="connsiteX62750" fmla="*/ 10651642 w 12184637"/>
              <a:gd name="connsiteY62750" fmla="*/ 2252723 h 4608812"/>
              <a:gd name="connsiteX62751" fmla="*/ 10653777 w 12184637"/>
              <a:gd name="connsiteY62751" fmla="*/ 2253091 h 4608812"/>
              <a:gd name="connsiteX62752" fmla="*/ 10658857 w 12184637"/>
              <a:gd name="connsiteY62752" fmla="*/ 2249630 h 4608812"/>
              <a:gd name="connsiteX62753" fmla="*/ 10595688 w 12184637"/>
              <a:gd name="connsiteY62753" fmla="*/ 2401441 h 4608812"/>
              <a:gd name="connsiteX62754" fmla="*/ 10658783 w 12184637"/>
              <a:gd name="connsiteY62754" fmla="*/ 2249704 h 4608812"/>
              <a:gd name="connsiteX62755" fmla="*/ 10655764 w 12184637"/>
              <a:gd name="connsiteY62755" fmla="*/ 2242415 h 4608812"/>
              <a:gd name="connsiteX62756" fmla="*/ 10648476 w 12184637"/>
              <a:gd name="connsiteY62756" fmla="*/ 2245434 h 4608812"/>
              <a:gd name="connsiteX62757" fmla="*/ 10585381 w 12184637"/>
              <a:gd name="connsiteY62757" fmla="*/ 2397171 h 4608812"/>
              <a:gd name="connsiteX62758" fmla="*/ 10588400 w 12184637"/>
              <a:gd name="connsiteY62758" fmla="*/ 2404460 h 4608812"/>
              <a:gd name="connsiteX62759" fmla="*/ 10590608 w 12184637"/>
              <a:gd name="connsiteY62759" fmla="*/ 2404902 h 4608812"/>
              <a:gd name="connsiteX62760" fmla="*/ 10595688 w 12184637"/>
              <a:gd name="connsiteY62760" fmla="*/ 2401441 h 4608812"/>
              <a:gd name="connsiteX62761" fmla="*/ 10518825 w 12184637"/>
              <a:gd name="connsiteY62761" fmla="*/ 2581597 h 4608812"/>
              <a:gd name="connsiteX62762" fmla="*/ 10595688 w 12184637"/>
              <a:gd name="connsiteY62762" fmla="*/ 2401515 h 4608812"/>
              <a:gd name="connsiteX62763" fmla="*/ 10592743 w 12184637"/>
              <a:gd name="connsiteY62763" fmla="*/ 2394227 h 4608812"/>
              <a:gd name="connsiteX62764" fmla="*/ 10585455 w 12184637"/>
              <a:gd name="connsiteY62764" fmla="*/ 2397171 h 4608812"/>
              <a:gd name="connsiteX62765" fmla="*/ 10508591 w 12184637"/>
              <a:gd name="connsiteY62765" fmla="*/ 2577254 h 4608812"/>
              <a:gd name="connsiteX62766" fmla="*/ 10511537 w 12184637"/>
              <a:gd name="connsiteY62766" fmla="*/ 2584542 h 4608812"/>
              <a:gd name="connsiteX62767" fmla="*/ 10513746 w 12184637"/>
              <a:gd name="connsiteY62767" fmla="*/ 2584984 h 4608812"/>
              <a:gd name="connsiteX62768" fmla="*/ 10518825 w 12184637"/>
              <a:gd name="connsiteY62768" fmla="*/ 2581597 h 4608812"/>
              <a:gd name="connsiteX62769" fmla="*/ 10435042 w 12184637"/>
              <a:gd name="connsiteY62769" fmla="*/ 2773607 h 4608812"/>
              <a:gd name="connsiteX62770" fmla="*/ 10518825 w 12184637"/>
              <a:gd name="connsiteY62770" fmla="*/ 2581671 h 4608812"/>
              <a:gd name="connsiteX62771" fmla="*/ 10515954 w 12184637"/>
              <a:gd name="connsiteY62771" fmla="*/ 2574309 h 4608812"/>
              <a:gd name="connsiteX62772" fmla="*/ 10508591 w 12184637"/>
              <a:gd name="connsiteY62772" fmla="*/ 2577180 h 4608812"/>
              <a:gd name="connsiteX62773" fmla="*/ 10424808 w 12184637"/>
              <a:gd name="connsiteY62773" fmla="*/ 2769116 h 4608812"/>
              <a:gd name="connsiteX62774" fmla="*/ 10427680 w 12184637"/>
              <a:gd name="connsiteY62774" fmla="*/ 2776478 h 4608812"/>
              <a:gd name="connsiteX62775" fmla="*/ 10429962 w 12184637"/>
              <a:gd name="connsiteY62775" fmla="*/ 2776920 h 4608812"/>
              <a:gd name="connsiteX62776" fmla="*/ 10435042 w 12184637"/>
              <a:gd name="connsiteY62776" fmla="*/ 2773607 h 4608812"/>
              <a:gd name="connsiteX62777" fmla="*/ 10350818 w 12184637"/>
              <a:gd name="connsiteY62777" fmla="*/ 2961493 h 4608812"/>
              <a:gd name="connsiteX62778" fmla="*/ 10435042 w 12184637"/>
              <a:gd name="connsiteY62778" fmla="*/ 2773607 h 4608812"/>
              <a:gd name="connsiteX62779" fmla="*/ 10432244 w 12184637"/>
              <a:gd name="connsiteY62779" fmla="*/ 2766245 h 4608812"/>
              <a:gd name="connsiteX62780" fmla="*/ 10424882 w 12184637"/>
              <a:gd name="connsiteY62780" fmla="*/ 2769042 h 4608812"/>
              <a:gd name="connsiteX62781" fmla="*/ 10340657 w 12184637"/>
              <a:gd name="connsiteY62781" fmla="*/ 2956929 h 4608812"/>
              <a:gd name="connsiteX62782" fmla="*/ 10343455 w 12184637"/>
              <a:gd name="connsiteY62782" fmla="*/ 2964291 h 4608812"/>
              <a:gd name="connsiteX62783" fmla="*/ 10345811 w 12184637"/>
              <a:gd name="connsiteY62783" fmla="*/ 2964806 h 4608812"/>
              <a:gd name="connsiteX62784" fmla="*/ 10350818 w 12184637"/>
              <a:gd name="connsiteY62784" fmla="*/ 2961493 h 4608812"/>
              <a:gd name="connsiteX62785" fmla="*/ 5671917 w 12184637"/>
              <a:gd name="connsiteY62785" fmla="*/ 2666043 h 4608812"/>
              <a:gd name="connsiteX62786" fmla="*/ 5676702 w 12184637"/>
              <a:gd name="connsiteY62786" fmla="*/ 2659785 h 4608812"/>
              <a:gd name="connsiteX62787" fmla="*/ 5676334 w 12184637"/>
              <a:gd name="connsiteY62787" fmla="*/ 2657282 h 4608812"/>
              <a:gd name="connsiteX62788" fmla="*/ 5670076 w 12184637"/>
              <a:gd name="connsiteY62788" fmla="*/ 2652497 h 4608812"/>
              <a:gd name="connsiteX62789" fmla="*/ 5665290 w 12184637"/>
              <a:gd name="connsiteY62789" fmla="*/ 2658755 h 4608812"/>
              <a:gd name="connsiteX62790" fmla="*/ 5665659 w 12184637"/>
              <a:gd name="connsiteY62790" fmla="*/ 2661258 h 4608812"/>
              <a:gd name="connsiteX62791" fmla="*/ 5671180 w 12184637"/>
              <a:gd name="connsiteY62791" fmla="*/ 2666043 h 4608812"/>
              <a:gd name="connsiteX62792" fmla="*/ 5671917 w 12184637"/>
              <a:gd name="connsiteY62792" fmla="*/ 2666043 h 4608812"/>
              <a:gd name="connsiteX62793" fmla="*/ 5671549 w 12184637"/>
              <a:gd name="connsiteY62793" fmla="*/ 2663540 h 4608812"/>
              <a:gd name="connsiteX62794" fmla="*/ 5676260 w 12184637"/>
              <a:gd name="connsiteY62794" fmla="*/ 2657209 h 4608812"/>
              <a:gd name="connsiteX62795" fmla="*/ 5653069 w 12184637"/>
              <a:gd name="connsiteY62795" fmla="*/ 2497741 h 4608812"/>
              <a:gd name="connsiteX62796" fmla="*/ 5646737 w 12184637"/>
              <a:gd name="connsiteY62796" fmla="*/ 2493029 h 4608812"/>
              <a:gd name="connsiteX62797" fmla="*/ 5642026 w 12184637"/>
              <a:gd name="connsiteY62797" fmla="*/ 2499360 h 4608812"/>
              <a:gd name="connsiteX62798" fmla="*/ 5665217 w 12184637"/>
              <a:gd name="connsiteY62798" fmla="*/ 2658828 h 4608812"/>
              <a:gd name="connsiteX62799" fmla="*/ 5670739 w 12184637"/>
              <a:gd name="connsiteY62799" fmla="*/ 2663614 h 4608812"/>
              <a:gd name="connsiteX62800" fmla="*/ 5671549 w 12184637"/>
              <a:gd name="connsiteY62800" fmla="*/ 2663540 h 4608812"/>
              <a:gd name="connsiteX62801" fmla="*/ 5648210 w 12184637"/>
              <a:gd name="connsiteY62801" fmla="*/ 2504146 h 4608812"/>
              <a:gd name="connsiteX62802" fmla="*/ 5653216 w 12184637"/>
              <a:gd name="connsiteY62802" fmla="*/ 2498035 h 4608812"/>
              <a:gd name="connsiteX62803" fmla="*/ 5638050 w 12184637"/>
              <a:gd name="connsiteY62803" fmla="*/ 2350421 h 4608812"/>
              <a:gd name="connsiteX62804" fmla="*/ 5631939 w 12184637"/>
              <a:gd name="connsiteY62804" fmla="*/ 2345414 h 4608812"/>
              <a:gd name="connsiteX62805" fmla="*/ 5626933 w 12184637"/>
              <a:gd name="connsiteY62805" fmla="*/ 2351525 h 4608812"/>
              <a:gd name="connsiteX62806" fmla="*/ 5642099 w 12184637"/>
              <a:gd name="connsiteY62806" fmla="*/ 2499140 h 4608812"/>
              <a:gd name="connsiteX62807" fmla="*/ 5647694 w 12184637"/>
              <a:gd name="connsiteY62807" fmla="*/ 2504146 h 4608812"/>
              <a:gd name="connsiteX62808" fmla="*/ 5648210 w 12184637"/>
              <a:gd name="connsiteY62808" fmla="*/ 2504146 h 4608812"/>
              <a:gd name="connsiteX62809" fmla="*/ 5637977 w 12184637"/>
              <a:gd name="connsiteY62809" fmla="*/ 2351599 h 4608812"/>
              <a:gd name="connsiteX62810" fmla="*/ 5652701 w 12184637"/>
              <a:gd name="connsiteY62810" fmla="*/ 2232182 h 4608812"/>
              <a:gd name="connsiteX62811" fmla="*/ 5647842 w 12184637"/>
              <a:gd name="connsiteY62811" fmla="*/ 2225997 h 4608812"/>
              <a:gd name="connsiteX62812" fmla="*/ 5641658 w 12184637"/>
              <a:gd name="connsiteY62812" fmla="*/ 2230857 h 4608812"/>
              <a:gd name="connsiteX62813" fmla="*/ 5626933 w 12184637"/>
              <a:gd name="connsiteY62813" fmla="*/ 2350273 h 4608812"/>
              <a:gd name="connsiteX62814" fmla="*/ 5631792 w 12184637"/>
              <a:gd name="connsiteY62814" fmla="*/ 2356458 h 4608812"/>
              <a:gd name="connsiteX62815" fmla="*/ 5632528 w 12184637"/>
              <a:gd name="connsiteY62815" fmla="*/ 2356531 h 4608812"/>
              <a:gd name="connsiteX62816" fmla="*/ 5637977 w 12184637"/>
              <a:gd name="connsiteY62816" fmla="*/ 2351599 h 4608812"/>
              <a:gd name="connsiteX62817" fmla="*/ 5651744 w 12184637"/>
              <a:gd name="connsiteY62817" fmla="*/ 2234759 h 4608812"/>
              <a:gd name="connsiteX62818" fmla="*/ 5711747 w 12184637"/>
              <a:gd name="connsiteY62818" fmla="*/ 2148178 h 4608812"/>
              <a:gd name="connsiteX62819" fmla="*/ 5710348 w 12184637"/>
              <a:gd name="connsiteY62819" fmla="*/ 2140447 h 4608812"/>
              <a:gd name="connsiteX62820" fmla="*/ 5702617 w 12184637"/>
              <a:gd name="connsiteY62820" fmla="*/ 2141846 h 4608812"/>
              <a:gd name="connsiteX62821" fmla="*/ 5642614 w 12184637"/>
              <a:gd name="connsiteY62821" fmla="*/ 2228427 h 4608812"/>
              <a:gd name="connsiteX62822" fmla="*/ 5644013 w 12184637"/>
              <a:gd name="connsiteY62822" fmla="*/ 2236158 h 4608812"/>
              <a:gd name="connsiteX62823" fmla="*/ 5647253 w 12184637"/>
              <a:gd name="connsiteY62823" fmla="*/ 2237114 h 4608812"/>
              <a:gd name="connsiteX62824" fmla="*/ 5651744 w 12184637"/>
              <a:gd name="connsiteY62824" fmla="*/ 2234759 h 4608812"/>
              <a:gd name="connsiteX62825" fmla="*/ 5709317 w 12184637"/>
              <a:gd name="connsiteY62825" fmla="*/ 2150092 h 4608812"/>
              <a:gd name="connsiteX62826" fmla="*/ 5830059 w 12184637"/>
              <a:gd name="connsiteY62826" fmla="*/ 2100617 h 4608812"/>
              <a:gd name="connsiteX62827" fmla="*/ 5833078 w 12184637"/>
              <a:gd name="connsiteY62827" fmla="*/ 2093328 h 4608812"/>
              <a:gd name="connsiteX62828" fmla="*/ 5825789 w 12184637"/>
              <a:gd name="connsiteY62828" fmla="*/ 2090310 h 4608812"/>
              <a:gd name="connsiteX62829" fmla="*/ 5705047 w 12184637"/>
              <a:gd name="connsiteY62829" fmla="*/ 2139785 h 4608812"/>
              <a:gd name="connsiteX62830" fmla="*/ 5702028 w 12184637"/>
              <a:gd name="connsiteY62830" fmla="*/ 2147073 h 4608812"/>
              <a:gd name="connsiteX62831" fmla="*/ 5707256 w 12184637"/>
              <a:gd name="connsiteY62831" fmla="*/ 2150534 h 4608812"/>
              <a:gd name="connsiteX62832" fmla="*/ 5709317 w 12184637"/>
              <a:gd name="connsiteY62832" fmla="*/ 2150092 h 4608812"/>
              <a:gd name="connsiteX62833" fmla="*/ 5671180 w 12184637"/>
              <a:gd name="connsiteY62833" fmla="*/ 2664865 h 4608812"/>
              <a:gd name="connsiteX62834" fmla="*/ 5744803 w 12184637"/>
              <a:gd name="connsiteY62834" fmla="*/ 2661626 h 4608812"/>
              <a:gd name="connsiteX62835" fmla="*/ 5750105 w 12184637"/>
              <a:gd name="connsiteY62835" fmla="*/ 2655810 h 4608812"/>
              <a:gd name="connsiteX62836" fmla="*/ 5744288 w 12184637"/>
              <a:gd name="connsiteY62836" fmla="*/ 2650509 h 4608812"/>
              <a:gd name="connsiteX62837" fmla="*/ 5670665 w 12184637"/>
              <a:gd name="connsiteY62837" fmla="*/ 2653748 h 4608812"/>
              <a:gd name="connsiteX62838" fmla="*/ 5665364 w 12184637"/>
              <a:gd name="connsiteY62838" fmla="*/ 2659564 h 4608812"/>
              <a:gd name="connsiteX62839" fmla="*/ 5670960 w 12184637"/>
              <a:gd name="connsiteY62839" fmla="*/ 2664865 h 4608812"/>
              <a:gd name="connsiteX62840" fmla="*/ 5671180 w 12184637"/>
              <a:gd name="connsiteY62840" fmla="*/ 2664865 h 4608812"/>
              <a:gd name="connsiteX62841" fmla="*/ 5676481 w 12184637"/>
              <a:gd name="connsiteY62841" fmla="*/ 2659270 h 4608812"/>
              <a:gd name="connsiteX62842" fmla="*/ 5670886 w 12184637"/>
              <a:gd name="connsiteY62842" fmla="*/ 2653748 h 4608812"/>
              <a:gd name="connsiteX62843" fmla="*/ 5641289 w 12184637"/>
              <a:gd name="connsiteY62843" fmla="*/ 2653895 h 4608812"/>
              <a:gd name="connsiteX62844" fmla="*/ 5641289 w 12184637"/>
              <a:gd name="connsiteY62844" fmla="*/ 2653895 h 4608812"/>
              <a:gd name="connsiteX62845" fmla="*/ 5635768 w 12184637"/>
              <a:gd name="connsiteY62845" fmla="*/ 2659491 h 4608812"/>
              <a:gd name="connsiteX62846" fmla="*/ 5641363 w 12184637"/>
              <a:gd name="connsiteY62846" fmla="*/ 2665013 h 4608812"/>
              <a:gd name="connsiteX62847" fmla="*/ 5670960 w 12184637"/>
              <a:gd name="connsiteY62847" fmla="*/ 2664865 h 4608812"/>
              <a:gd name="connsiteX62848" fmla="*/ 5670960 w 12184637"/>
              <a:gd name="connsiteY62848" fmla="*/ 2664865 h 4608812"/>
              <a:gd name="connsiteX62849" fmla="*/ 5676481 w 12184637"/>
              <a:gd name="connsiteY62849" fmla="*/ 2659270 h 4608812"/>
              <a:gd name="connsiteX62850" fmla="*/ 5584305 w 12184637"/>
              <a:gd name="connsiteY62850" fmla="*/ 2667810 h 4608812"/>
              <a:gd name="connsiteX62851" fmla="*/ 5641658 w 12184637"/>
              <a:gd name="connsiteY62851" fmla="*/ 2665086 h 4608812"/>
              <a:gd name="connsiteX62852" fmla="*/ 5646958 w 12184637"/>
              <a:gd name="connsiteY62852" fmla="*/ 2659270 h 4608812"/>
              <a:gd name="connsiteX62853" fmla="*/ 5641142 w 12184637"/>
              <a:gd name="connsiteY62853" fmla="*/ 2653969 h 4608812"/>
              <a:gd name="connsiteX62854" fmla="*/ 5583790 w 12184637"/>
              <a:gd name="connsiteY62854" fmla="*/ 2656693 h 4608812"/>
              <a:gd name="connsiteX62855" fmla="*/ 5578489 w 12184637"/>
              <a:gd name="connsiteY62855" fmla="*/ 2662509 h 4608812"/>
              <a:gd name="connsiteX62856" fmla="*/ 5584084 w 12184637"/>
              <a:gd name="connsiteY62856" fmla="*/ 2667810 h 4608812"/>
              <a:gd name="connsiteX62857" fmla="*/ 5584305 w 12184637"/>
              <a:gd name="connsiteY62857" fmla="*/ 2667810 h 4608812"/>
              <a:gd name="connsiteX62858" fmla="*/ 5568771 w 12184637"/>
              <a:gd name="connsiteY62858" fmla="*/ 2668546 h 4608812"/>
              <a:gd name="connsiteX62859" fmla="*/ 5584305 w 12184637"/>
              <a:gd name="connsiteY62859" fmla="*/ 2667810 h 4608812"/>
              <a:gd name="connsiteX62860" fmla="*/ 5589606 w 12184637"/>
              <a:gd name="connsiteY62860" fmla="*/ 2661994 h 4608812"/>
              <a:gd name="connsiteX62861" fmla="*/ 5583790 w 12184637"/>
              <a:gd name="connsiteY62861" fmla="*/ 2656693 h 4608812"/>
              <a:gd name="connsiteX62862" fmla="*/ 5568255 w 12184637"/>
              <a:gd name="connsiteY62862" fmla="*/ 2657429 h 4608812"/>
              <a:gd name="connsiteX62863" fmla="*/ 5562955 w 12184637"/>
              <a:gd name="connsiteY62863" fmla="*/ 2663246 h 4608812"/>
              <a:gd name="connsiteX62864" fmla="*/ 5568549 w 12184637"/>
              <a:gd name="connsiteY62864" fmla="*/ 2668546 h 4608812"/>
              <a:gd name="connsiteX62865" fmla="*/ 5568771 w 12184637"/>
              <a:gd name="connsiteY62865" fmla="*/ 2668546 h 4608812"/>
              <a:gd name="connsiteX62866" fmla="*/ 5530781 w 12184637"/>
              <a:gd name="connsiteY62866" fmla="*/ 2670387 h 4608812"/>
              <a:gd name="connsiteX62867" fmla="*/ 5568697 w 12184637"/>
              <a:gd name="connsiteY62867" fmla="*/ 2668546 h 4608812"/>
              <a:gd name="connsiteX62868" fmla="*/ 5573998 w 12184637"/>
              <a:gd name="connsiteY62868" fmla="*/ 2662730 h 4608812"/>
              <a:gd name="connsiteX62869" fmla="*/ 5568181 w 12184637"/>
              <a:gd name="connsiteY62869" fmla="*/ 2657429 h 4608812"/>
              <a:gd name="connsiteX62870" fmla="*/ 5530266 w 12184637"/>
              <a:gd name="connsiteY62870" fmla="*/ 2659270 h 4608812"/>
              <a:gd name="connsiteX62871" fmla="*/ 5524965 w 12184637"/>
              <a:gd name="connsiteY62871" fmla="*/ 2665086 h 4608812"/>
              <a:gd name="connsiteX62872" fmla="*/ 5530560 w 12184637"/>
              <a:gd name="connsiteY62872" fmla="*/ 2670387 h 4608812"/>
              <a:gd name="connsiteX62873" fmla="*/ 5530781 w 12184637"/>
              <a:gd name="connsiteY62873" fmla="*/ 2670387 h 4608812"/>
              <a:gd name="connsiteX62874" fmla="*/ 5515246 w 12184637"/>
              <a:gd name="connsiteY62874" fmla="*/ 2672964 h 4608812"/>
              <a:gd name="connsiteX62875" fmla="*/ 5531517 w 12184637"/>
              <a:gd name="connsiteY62875" fmla="*/ 2670313 h 4608812"/>
              <a:gd name="connsiteX62876" fmla="*/ 5536082 w 12184637"/>
              <a:gd name="connsiteY62876" fmla="*/ 2663908 h 4608812"/>
              <a:gd name="connsiteX62877" fmla="*/ 5529677 w 12184637"/>
              <a:gd name="connsiteY62877" fmla="*/ 2659343 h 4608812"/>
              <a:gd name="connsiteX62878" fmla="*/ 5513406 w 12184637"/>
              <a:gd name="connsiteY62878" fmla="*/ 2661994 h 4608812"/>
              <a:gd name="connsiteX62879" fmla="*/ 5508841 w 12184637"/>
              <a:gd name="connsiteY62879" fmla="*/ 2668399 h 4608812"/>
              <a:gd name="connsiteX62880" fmla="*/ 5514363 w 12184637"/>
              <a:gd name="connsiteY62880" fmla="*/ 2673038 h 4608812"/>
              <a:gd name="connsiteX62881" fmla="*/ 5515246 w 12184637"/>
              <a:gd name="connsiteY62881" fmla="*/ 2672964 h 4608812"/>
              <a:gd name="connsiteX62882" fmla="*/ 5519664 w 12184637"/>
              <a:gd name="connsiteY62882" fmla="*/ 2669062 h 4608812"/>
              <a:gd name="connsiteX62883" fmla="*/ 5515909 w 12184637"/>
              <a:gd name="connsiteY62883" fmla="*/ 2662141 h 4608812"/>
              <a:gd name="connsiteX62884" fmla="*/ 5512522 w 12184637"/>
              <a:gd name="connsiteY62884" fmla="*/ 2661111 h 4608812"/>
              <a:gd name="connsiteX62885" fmla="*/ 5505602 w 12184637"/>
              <a:gd name="connsiteY62885" fmla="*/ 2664865 h 4608812"/>
              <a:gd name="connsiteX62886" fmla="*/ 5509357 w 12184637"/>
              <a:gd name="connsiteY62886" fmla="*/ 2671786 h 4608812"/>
              <a:gd name="connsiteX62887" fmla="*/ 5512743 w 12184637"/>
              <a:gd name="connsiteY62887" fmla="*/ 2672817 h 4608812"/>
              <a:gd name="connsiteX62888" fmla="*/ 5514363 w 12184637"/>
              <a:gd name="connsiteY62888" fmla="*/ 2673038 h 4608812"/>
              <a:gd name="connsiteX62889" fmla="*/ 5519664 w 12184637"/>
              <a:gd name="connsiteY62889" fmla="*/ 2669062 h 4608812"/>
              <a:gd name="connsiteX62890" fmla="*/ 5515983 w 12184637"/>
              <a:gd name="connsiteY62890" fmla="*/ 2668841 h 4608812"/>
              <a:gd name="connsiteX62891" fmla="*/ 5513332 w 12184637"/>
              <a:gd name="connsiteY62891" fmla="*/ 2661405 h 4608812"/>
              <a:gd name="connsiteX62892" fmla="*/ 5505749 w 12184637"/>
              <a:gd name="connsiteY62892" fmla="*/ 2657797 h 4608812"/>
              <a:gd name="connsiteX62893" fmla="*/ 5498313 w 12184637"/>
              <a:gd name="connsiteY62893" fmla="*/ 2660448 h 4608812"/>
              <a:gd name="connsiteX62894" fmla="*/ 5500963 w 12184637"/>
              <a:gd name="connsiteY62894" fmla="*/ 2667884 h 4608812"/>
              <a:gd name="connsiteX62895" fmla="*/ 5508547 w 12184637"/>
              <a:gd name="connsiteY62895" fmla="*/ 2671491 h 4608812"/>
              <a:gd name="connsiteX62896" fmla="*/ 5510977 w 12184637"/>
              <a:gd name="connsiteY62896" fmla="*/ 2672007 h 4608812"/>
              <a:gd name="connsiteX62897" fmla="*/ 5515983 w 12184637"/>
              <a:gd name="connsiteY62897" fmla="*/ 2668841 h 4608812"/>
              <a:gd name="connsiteX62898" fmla="*/ 5508768 w 12184637"/>
              <a:gd name="connsiteY62898" fmla="*/ 2664276 h 4608812"/>
              <a:gd name="connsiteX62899" fmla="*/ 5504792 w 12184637"/>
              <a:gd name="connsiteY62899" fmla="*/ 2657429 h 4608812"/>
              <a:gd name="connsiteX62900" fmla="*/ 5490951 w 12184637"/>
              <a:gd name="connsiteY62900" fmla="*/ 2653748 h 4608812"/>
              <a:gd name="connsiteX62901" fmla="*/ 5484104 w 12184637"/>
              <a:gd name="connsiteY62901" fmla="*/ 2657724 h 4608812"/>
              <a:gd name="connsiteX62902" fmla="*/ 5488079 w 12184637"/>
              <a:gd name="connsiteY62902" fmla="*/ 2664571 h 4608812"/>
              <a:gd name="connsiteX62903" fmla="*/ 5501921 w 12184637"/>
              <a:gd name="connsiteY62903" fmla="*/ 2668252 h 4608812"/>
              <a:gd name="connsiteX62904" fmla="*/ 5503393 w 12184637"/>
              <a:gd name="connsiteY62904" fmla="*/ 2668473 h 4608812"/>
              <a:gd name="connsiteX62905" fmla="*/ 5508768 w 12184637"/>
              <a:gd name="connsiteY62905" fmla="*/ 2664276 h 4608812"/>
              <a:gd name="connsiteX62906" fmla="*/ 5494926 w 12184637"/>
              <a:gd name="connsiteY62906" fmla="*/ 2660521 h 4608812"/>
              <a:gd name="connsiteX62907" fmla="*/ 5490951 w 12184637"/>
              <a:gd name="connsiteY62907" fmla="*/ 2653748 h 4608812"/>
              <a:gd name="connsiteX62908" fmla="*/ 5468275 w 12184637"/>
              <a:gd name="connsiteY62908" fmla="*/ 2647932 h 4608812"/>
              <a:gd name="connsiteX62909" fmla="*/ 5461502 w 12184637"/>
              <a:gd name="connsiteY62909" fmla="*/ 2651981 h 4608812"/>
              <a:gd name="connsiteX62910" fmla="*/ 5465551 w 12184637"/>
              <a:gd name="connsiteY62910" fmla="*/ 2658755 h 4608812"/>
              <a:gd name="connsiteX62911" fmla="*/ 5488227 w 12184637"/>
              <a:gd name="connsiteY62911" fmla="*/ 2664571 h 4608812"/>
              <a:gd name="connsiteX62912" fmla="*/ 5489626 w 12184637"/>
              <a:gd name="connsiteY62912" fmla="*/ 2664718 h 4608812"/>
              <a:gd name="connsiteX62913" fmla="*/ 5494926 w 12184637"/>
              <a:gd name="connsiteY62913" fmla="*/ 2660521 h 4608812"/>
              <a:gd name="connsiteX62914" fmla="*/ 5470704 w 12184637"/>
              <a:gd name="connsiteY62914" fmla="*/ 2657356 h 4608812"/>
              <a:gd name="connsiteX62915" fmla="*/ 5470852 w 12184637"/>
              <a:gd name="connsiteY62915" fmla="*/ 2649478 h 4608812"/>
              <a:gd name="connsiteX62916" fmla="*/ 5464520 w 12184637"/>
              <a:gd name="connsiteY62916" fmla="*/ 2642926 h 4608812"/>
              <a:gd name="connsiteX62917" fmla="*/ 5456643 w 12184637"/>
              <a:gd name="connsiteY62917" fmla="*/ 2642778 h 4608812"/>
              <a:gd name="connsiteX62918" fmla="*/ 5456495 w 12184637"/>
              <a:gd name="connsiteY62918" fmla="*/ 2650656 h 4608812"/>
              <a:gd name="connsiteX62919" fmla="*/ 5462827 w 12184637"/>
              <a:gd name="connsiteY62919" fmla="*/ 2657209 h 4608812"/>
              <a:gd name="connsiteX62920" fmla="*/ 5466876 w 12184637"/>
              <a:gd name="connsiteY62920" fmla="*/ 2658902 h 4608812"/>
              <a:gd name="connsiteX62921" fmla="*/ 5470704 w 12184637"/>
              <a:gd name="connsiteY62921" fmla="*/ 2657356 h 4608812"/>
              <a:gd name="connsiteX62922" fmla="*/ 5460912 w 12184637"/>
              <a:gd name="connsiteY62922" fmla="*/ 2652349 h 4608812"/>
              <a:gd name="connsiteX62923" fmla="*/ 5466066 w 12184637"/>
              <a:gd name="connsiteY62923" fmla="*/ 2646386 h 4608812"/>
              <a:gd name="connsiteX62924" fmla="*/ 5465698 w 12184637"/>
              <a:gd name="connsiteY62924" fmla="*/ 2641306 h 4608812"/>
              <a:gd name="connsiteX62925" fmla="*/ 5459735 w 12184637"/>
              <a:gd name="connsiteY62925" fmla="*/ 2636152 h 4608812"/>
              <a:gd name="connsiteX62926" fmla="*/ 5454581 w 12184637"/>
              <a:gd name="connsiteY62926" fmla="*/ 2642116 h 4608812"/>
              <a:gd name="connsiteX62927" fmla="*/ 5454949 w 12184637"/>
              <a:gd name="connsiteY62927" fmla="*/ 2647196 h 4608812"/>
              <a:gd name="connsiteX62928" fmla="*/ 5460544 w 12184637"/>
              <a:gd name="connsiteY62928" fmla="*/ 2652349 h 4608812"/>
              <a:gd name="connsiteX62929" fmla="*/ 5460912 w 12184637"/>
              <a:gd name="connsiteY62929" fmla="*/ 2652349 h 4608812"/>
              <a:gd name="connsiteX62930" fmla="*/ 5462900 w 12184637"/>
              <a:gd name="connsiteY62930" fmla="*/ 2646533 h 4608812"/>
              <a:gd name="connsiteX62931" fmla="*/ 5464962 w 12184637"/>
              <a:gd name="connsiteY62931" fmla="*/ 2638950 h 4608812"/>
              <a:gd name="connsiteX62932" fmla="*/ 5463268 w 12184637"/>
              <a:gd name="connsiteY62932" fmla="*/ 2635931 h 4608812"/>
              <a:gd name="connsiteX62933" fmla="*/ 5455685 w 12184637"/>
              <a:gd name="connsiteY62933" fmla="*/ 2633870 h 4608812"/>
              <a:gd name="connsiteX62934" fmla="*/ 5453624 w 12184637"/>
              <a:gd name="connsiteY62934" fmla="*/ 2641453 h 4608812"/>
              <a:gd name="connsiteX62935" fmla="*/ 5455317 w 12184637"/>
              <a:gd name="connsiteY62935" fmla="*/ 2644472 h 4608812"/>
              <a:gd name="connsiteX62936" fmla="*/ 5460176 w 12184637"/>
              <a:gd name="connsiteY62936" fmla="*/ 2647269 h 4608812"/>
              <a:gd name="connsiteX62937" fmla="*/ 5462900 w 12184637"/>
              <a:gd name="connsiteY62937" fmla="*/ 2646533 h 4608812"/>
              <a:gd name="connsiteX62938" fmla="*/ 5459072 w 12184637"/>
              <a:gd name="connsiteY62938" fmla="*/ 2644251 h 4608812"/>
              <a:gd name="connsiteX62939" fmla="*/ 5464005 w 12184637"/>
              <a:gd name="connsiteY62939" fmla="*/ 2638140 h 4608812"/>
              <a:gd name="connsiteX62940" fmla="*/ 5459219 w 12184637"/>
              <a:gd name="connsiteY62940" fmla="*/ 2594555 h 4608812"/>
              <a:gd name="connsiteX62941" fmla="*/ 5453108 w 12184637"/>
              <a:gd name="connsiteY62941" fmla="*/ 2589622 h 4608812"/>
              <a:gd name="connsiteX62942" fmla="*/ 5448176 w 12184637"/>
              <a:gd name="connsiteY62942" fmla="*/ 2595733 h 4608812"/>
              <a:gd name="connsiteX62943" fmla="*/ 5452961 w 12184637"/>
              <a:gd name="connsiteY62943" fmla="*/ 2639318 h 4608812"/>
              <a:gd name="connsiteX62944" fmla="*/ 5458556 w 12184637"/>
              <a:gd name="connsiteY62944" fmla="*/ 2644251 h 4608812"/>
              <a:gd name="connsiteX62945" fmla="*/ 5459072 w 12184637"/>
              <a:gd name="connsiteY62945" fmla="*/ 2644251 h 4608812"/>
              <a:gd name="connsiteX62946" fmla="*/ 5454360 w 12184637"/>
              <a:gd name="connsiteY62946" fmla="*/ 2600666 h 4608812"/>
              <a:gd name="connsiteX62947" fmla="*/ 5459146 w 12184637"/>
              <a:gd name="connsiteY62947" fmla="*/ 2594408 h 4608812"/>
              <a:gd name="connsiteX62948" fmla="*/ 5449207 w 12184637"/>
              <a:gd name="connsiteY62948" fmla="*/ 2516735 h 4608812"/>
              <a:gd name="connsiteX62949" fmla="*/ 5442948 w 12184637"/>
              <a:gd name="connsiteY62949" fmla="*/ 2511950 h 4608812"/>
              <a:gd name="connsiteX62950" fmla="*/ 5438163 w 12184637"/>
              <a:gd name="connsiteY62950" fmla="*/ 2518208 h 4608812"/>
              <a:gd name="connsiteX62951" fmla="*/ 5448102 w 12184637"/>
              <a:gd name="connsiteY62951" fmla="*/ 2595880 h 4608812"/>
              <a:gd name="connsiteX62952" fmla="*/ 5453624 w 12184637"/>
              <a:gd name="connsiteY62952" fmla="*/ 2600739 h 4608812"/>
              <a:gd name="connsiteX62953" fmla="*/ 5454360 w 12184637"/>
              <a:gd name="connsiteY62953" fmla="*/ 2600666 h 4608812"/>
              <a:gd name="connsiteX62954" fmla="*/ 5445010 w 12184637"/>
              <a:gd name="connsiteY62954" fmla="*/ 2522920 h 4608812"/>
              <a:gd name="connsiteX62955" fmla="*/ 5449133 w 12184637"/>
              <a:gd name="connsiteY62955" fmla="*/ 2516220 h 4608812"/>
              <a:gd name="connsiteX62956" fmla="*/ 5418800 w 12184637"/>
              <a:gd name="connsiteY62956" fmla="*/ 2387968 h 4608812"/>
              <a:gd name="connsiteX62957" fmla="*/ 5412100 w 12184637"/>
              <a:gd name="connsiteY62957" fmla="*/ 2383846 h 4608812"/>
              <a:gd name="connsiteX62958" fmla="*/ 5407977 w 12184637"/>
              <a:gd name="connsiteY62958" fmla="*/ 2390545 h 4608812"/>
              <a:gd name="connsiteX62959" fmla="*/ 5438310 w 12184637"/>
              <a:gd name="connsiteY62959" fmla="*/ 2518797 h 4608812"/>
              <a:gd name="connsiteX62960" fmla="*/ 5443759 w 12184637"/>
              <a:gd name="connsiteY62960" fmla="*/ 2523067 h 4608812"/>
              <a:gd name="connsiteX62961" fmla="*/ 5445010 w 12184637"/>
              <a:gd name="connsiteY62961" fmla="*/ 2522920 h 4608812"/>
              <a:gd name="connsiteX62962" fmla="*/ 5418579 w 12184637"/>
              <a:gd name="connsiteY62962" fmla="*/ 2391281 h 4608812"/>
              <a:gd name="connsiteX62963" fmla="*/ 5415413 w 12184637"/>
              <a:gd name="connsiteY62963" fmla="*/ 2384066 h 4608812"/>
              <a:gd name="connsiteX62964" fmla="*/ 5268314 w 12184637"/>
              <a:gd name="connsiteY62964" fmla="*/ 2326714 h 4608812"/>
              <a:gd name="connsiteX62965" fmla="*/ 5261099 w 12184637"/>
              <a:gd name="connsiteY62965" fmla="*/ 2329880 h 4608812"/>
              <a:gd name="connsiteX62966" fmla="*/ 5264265 w 12184637"/>
              <a:gd name="connsiteY62966" fmla="*/ 2337095 h 4608812"/>
              <a:gd name="connsiteX62967" fmla="*/ 5411364 w 12184637"/>
              <a:gd name="connsiteY62967" fmla="*/ 2394447 h 4608812"/>
              <a:gd name="connsiteX62968" fmla="*/ 5413426 w 12184637"/>
              <a:gd name="connsiteY62968" fmla="*/ 2394815 h 4608812"/>
              <a:gd name="connsiteX62969" fmla="*/ 5418579 w 12184637"/>
              <a:gd name="connsiteY62969" fmla="*/ 2391281 h 4608812"/>
              <a:gd name="connsiteX62970" fmla="*/ 5271774 w 12184637"/>
              <a:gd name="connsiteY62970" fmla="*/ 2333046 h 4608812"/>
              <a:gd name="connsiteX62971" fmla="*/ 5267505 w 12184637"/>
              <a:gd name="connsiteY62971" fmla="*/ 2326419 h 4608812"/>
              <a:gd name="connsiteX62972" fmla="*/ 5111865 w 12184637"/>
              <a:gd name="connsiteY62972" fmla="*/ 2293215 h 4608812"/>
              <a:gd name="connsiteX62973" fmla="*/ 5105239 w 12184637"/>
              <a:gd name="connsiteY62973" fmla="*/ 2297486 h 4608812"/>
              <a:gd name="connsiteX62974" fmla="*/ 5109509 w 12184637"/>
              <a:gd name="connsiteY62974" fmla="*/ 2304112 h 4608812"/>
              <a:gd name="connsiteX62975" fmla="*/ 5265149 w 12184637"/>
              <a:gd name="connsiteY62975" fmla="*/ 2337316 h 4608812"/>
              <a:gd name="connsiteX62976" fmla="*/ 5266326 w 12184637"/>
              <a:gd name="connsiteY62976" fmla="*/ 2337463 h 4608812"/>
              <a:gd name="connsiteX62977" fmla="*/ 5271774 w 12184637"/>
              <a:gd name="connsiteY62977" fmla="*/ 2333046 h 4608812"/>
              <a:gd name="connsiteX62978" fmla="*/ 5113117 w 12184637"/>
              <a:gd name="connsiteY62978" fmla="*/ 2303670 h 4608812"/>
              <a:gd name="connsiteX62979" fmla="*/ 5115694 w 12184637"/>
              <a:gd name="connsiteY62979" fmla="*/ 2296234 h 4608812"/>
              <a:gd name="connsiteX62980" fmla="*/ 5054660 w 12184637"/>
              <a:gd name="connsiteY62980" fmla="*/ 2169381 h 4608812"/>
              <a:gd name="connsiteX62981" fmla="*/ 5047224 w 12184637"/>
              <a:gd name="connsiteY62981" fmla="*/ 2166804 h 4608812"/>
              <a:gd name="connsiteX62982" fmla="*/ 5044647 w 12184637"/>
              <a:gd name="connsiteY62982" fmla="*/ 2174240 h 4608812"/>
              <a:gd name="connsiteX62983" fmla="*/ 5105681 w 12184637"/>
              <a:gd name="connsiteY62983" fmla="*/ 2301093 h 4608812"/>
              <a:gd name="connsiteX62984" fmla="*/ 5110761 w 12184637"/>
              <a:gd name="connsiteY62984" fmla="*/ 2304259 h 4608812"/>
              <a:gd name="connsiteX62985" fmla="*/ 5113117 w 12184637"/>
              <a:gd name="connsiteY62985" fmla="*/ 2303670 h 4608812"/>
              <a:gd name="connsiteX62986" fmla="*/ 5052157 w 12184637"/>
              <a:gd name="connsiteY62986" fmla="*/ 2176744 h 4608812"/>
              <a:gd name="connsiteX62987" fmla="*/ 5054513 w 12184637"/>
              <a:gd name="connsiteY62987" fmla="*/ 2169234 h 4608812"/>
              <a:gd name="connsiteX62988" fmla="*/ 4982067 w 12184637"/>
              <a:gd name="connsiteY62988" fmla="*/ 2029276 h 4608812"/>
              <a:gd name="connsiteX62989" fmla="*/ 4974558 w 12184637"/>
              <a:gd name="connsiteY62989" fmla="*/ 2026920 h 4608812"/>
              <a:gd name="connsiteX62990" fmla="*/ 4972202 w 12184637"/>
              <a:gd name="connsiteY62990" fmla="*/ 2034430 h 4608812"/>
              <a:gd name="connsiteX62991" fmla="*/ 5044647 w 12184637"/>
              <a:gd name="connsiteY62991" fmla="*/ 2174388 h 4608812"/>
              <a:gd name="connsiteX62992" fmla="*/ 5049653 w 12184637"/>
              <a:gd name="connsiteY62992" fmla="*/ 2177406 h 4608812"/>
              <a:gd name="connsiteX62993" fmla="*/ 5052157 w 12184637"/>
              <a:gd name="connsiteY62993" fmla="*/ 2176744 h 4608812"/>
              <a:gd name="connsiteX62994" fmla="*/ 4979932 w 12184637"/>
              <a:gd name="connsiteY62994" fmla="*/ 2036712 h 4608812"/>
              <a:gd name="connsiteX62995" fmla="*/ 4981994 w 12184637"/>
              <a:gd name="connsiteY62995" fmla="*/ 2029129 h 4608812"/>
              <a:gd name="connsiteX62996" fmla="*/ 4900714 w 12184637"/>
              <a:gd name="connsiteY62996" fmla="*/ 1886521 h 4608812"/>
              <a:gd name="connsiteX62997" fmla="*/ 4893130 w 12184637"/>
              <a:gd name="connsiteY62997" fmla="*/ 1884459 h 4608812"/>
              <a:gd name="connsiteX62998" fmla="*/ 4891069 w 12184637"/>
              <a:gd name="connsiteY62998" fmla="*/ 1892042 h 4608812"/>
              <a:gd name="connsiteX62999" fmla="*/ 4972349 w 12184637"/>
              <a:gd name="connsiteY62999" fmla="*/ 2034651 h 4608812"/>
              <a:gd name="connsiteX63000" fmla="*/ 4977208 w 12184637"/>
              <a:gd name="connsiteY63000" fmla="*/ 2037448 h 4608812"/>
              <a:gd name="connsiteX63001" fmla="*/ 4979932 w 12184637"/>
              <a:gd name="connsiteY63001" fmla="*/ 2036712 h 4608812"/>
              <a:gd name="connsiteX63002" fmla="*/ 4898947 w 12184637"/>
              <a:gd name="connsiteY63002" fmla="*/ 1893957 h 4608812"/>
              <a:gd name="connsiteX63003" fmla="*/ 4900566 w 12184637"/>
              <a:gd name="connsiteY63003" fmla="*/ 1886226 h 4608812"/>
              <a:gd name="connsiteX63004" fmla="*/ 4812734 w 12184637"/>
              <a:gd name="connsiteY63004" fmla="*/ 1750686 h 4608812"/>
              <a:gd name="connsiteX63005" fmla="*/ 4805004 w 12184637"/>
              <a:gd name="connsiteY63005" fmla="*/ 1749066 h 4608812"/>
              <a:gd name="connsiteX63006" fmla="*/ 4803384 w 12184637"/>
              <a:gd name="connsiteY63006" fmla="*/ 1756797 h 4608812"/>
              <a:gd name="connsiteX63007" fmla="*/ 4891216 w 12184637"/>
              <a:gd name="connsiteY63007" fmla="*/ 1892337 h 4608812"/>
              <a:gd name="connsiteX63008" fmla="*/ 4895928 w 12184637"/>
              <a:gd name="connsiteY63008" fmla="*/ 1894914 h 4608812"/>
              <a:gd name="connsiteX63009" fmla="*/ 4898947 w 12184637"/>
              <a:gd name="connsiteY63009" fmla="*/ 1893957 h 4608812"/>
              <a:gd name="connsiteX63010" fmla="*/ 4811188 w 12184637"/>
              <a:gd name="connsiteY63010" fmla="*/ 1758269 h 4608812"/>
              <a:gd name="connsiteX63011" fmla="*/ 4812660 w 12184637"/>
              <a:gd name="connsiteY63011" fmla="*/ 1750539 h 4608812"/>
              <a:gd name="connsiteX63012" fmla="*/ 4719233 w 12184637"/>
              <a:gd name="connsiteY63012" fmla="*/ 1613747 h 4608812"/>
              <a:gd name="connsiteX63013" fmla="*/ 4711502 w 12184637"/>
              <a:gd name="connsiteY63013" fmla="*/ 1612274 h 4608812"/>
              <a:gd name="connsiteX63014" fmla="*/ 4710030 w 12184637"/>
              <a:gd name="connsiteY63014" fmla="*/ 1620005 h 4608812"/>
              <a:gd name="connsiteX63015" fmla="*/ 4803457 w 12184637"/>
              <a:gd name="connsiteY63015" fmla="*/ 1756797 h 4608812"/>
              <a:gd name="connsiteX63016" fmla="*/ 4808096 w 12184637"/>
              <a:gd name="connsiteY63016" fmla="*/ 1759226 h 4608812"/>
              <a:gd name="connsiteX63017" fmla="*/ 4811188 w 12184637"/>
              <a:gd name="connsiteY63017" fmla="*/ 1758269 h 4608812"/>
              <a:gd name="connsiteX63018" fmla="*/ 4717760 w 12184637"/>
              <a:gd name="connsiteY63018" fmla="*/ 1621551 h 4608812"/>
              <a:gd name="connsiteX63019" fmla="*/ 4719306 w 12184637"/>
              <a:gd name="connsiteY63019" fmla="*/ 1613820 h 4608812"/>
              <a:gd name="connsiteX63020" fmla="*/ 4621166 w 12184637"/>
              <a:gd name="connsiteY63020" fmla="*/ 1467899 h 4608812"/>
              <a:gd name="connsiteX63021" fmla="*/ 4613436 w 12184637"/>
              <a:gd name="connsiteY63021" fmla="*/ 1466353 h 4608812"/>
              <a:gd name="connsiteX63022" fmla="*/ 4611890 w 12184637"/>
              <a:gd name="connsiteY63022" fmla="*/ 1474084 h 4608812"/>
              <a:gd name="connsiteX63023" fmla="*/ 4710030 w 12184637"/>
              <a:gd name="connsiteY63023" fmla="*/ 1620005 h 4608812"/>
              <a:gd name="connsiteX63024" fmla="*/ 4714668 w 12184637"/>
              <a:gd name="connsiteY63024" fmla="*/ 1622434 h 4608812"/>
              <a:gd name="connsiteX63025" fmla="*/ 4717760 w 12184637"/>
              <a:gd name="connsiteY63025" fmla="*/ 1621551 h 4608812"/>
              <a:gd name="connsiteX63026" fmla="*/ 4622050 w 12184637"/>
              <a:gd name="connsiteY63026" fmla="*/ 1471360 h 4608812"/>
              <a:gd name="connsiteX63027" fmla="*/ 4616897 w 12184637"/>
              <a:gd name="connsiteY63027" fmla="*/ 1465396 h 4608812"/>
              <a:gd name="connsiteX63028" fmla="*/ 4434311 w 12184637"/>
              <a:gd name="connsiteY63028" fmla="*/ 1451923 h 4608812"/>
              <a:gd name="connsiteX63029" fmla="*/ 4428347 w 12184637"/>
              <a:gd name="connsiteY63029" fmla="*/ 1457077 h 4608812"/>
              <a:gd name="connsiteX63030" fmla="*/ 4433501 w 12184637"/>
              <a:gd name="connsiteY63030" fmla="*/ 1463040 h 4608812"/>
              <a:gd name="connsiteX63031" fmla="*/ 4616086 w 12184637"/>
              <a:gd name="connsiteY63031" fmla="*/ 1476513 h 4608812"/>
              <a:gd name="connsiteX63032" fmla="*/ 4616528 w 12184637"/>
              <a:gd name="connsiteY63032" fmla="*/ 1476513 h 4608812"/>
              <a:gd name="connsiteX63033" fmla="*/ 4622050 w 12184637"/>
              <a:gd name="connsiteY63033" fmla="*/ 1471360 h 4608812"/>
              <a:gd name="connsiteX63034" fmla="*/ 4263284 w 12184637"/>
              <a:gd name="connsiteY63034" fmla="*/ 1474010 h 4608812"/>
              <a:gd name="connsiteX63035" fmla="*/ 4434237 w 12184637"/>
              <a:gd name="connsiteY63035" fmla="*/ 1463040 h 4608812"/>
              <a:gd name="connsiteX63036" fmla="*/ 4439464 w 12184637"/>
              <a:gd name="connsiteY63036" fmla="*/ 1457150 h 4608812"/>
              <a:gd name="connsiteX63037" fmla="*/ 4433575 w 12184637"/>
              <a:gd name="connsiteY63037" fmla="*/ 1451923 h 4608812"/>
              <a:gd name="connsiteX63038" fmla="*/ 4262621 w 12184637"/>
              <a:gd name="connsiteY63038" fmla="*/ 1462893 h 4608812"/>
              <a:gd name="connsiteX63039" fmla="*/ 4257394 w 12184637"/>
              <a:gd name="connsiteY63039" fmla="*/ 1468783 h 4608812"/>
              <a:gd name="connsiteX63040" fmla="*/ 4262990 w 12184637"/>
              <a:gd name="connsiteY63040" fmla="*/ 1474010 h 4608812"/>
              <a:gd name="connsiteX63041" fmla="*/ 4263284 w 12184637"/>
              <a:gd name="connsiteY63041" fmla="*/ 1474010 h 4608812"/>
              <a:gd name="connsiteX63042" fmla="*/ 4105583 w 12184637"/>
              <a:gd name="connsiteY63042" fmla="*/ 1509423 h 4608812"/>
              <a:gd name="connsiteX63043" fmla="*/ 4264168 w 12184637"/>
              <a:gd name="connsiteY63043" fmla="*/ 1473863 h 4608812"/>
              <a:gd name="connsiteX63044" fmla="*/ 4268364 w 12184637"/>
              <a:gd name="connsiteY63044" fmla="*/ 1467237 h 4608812"/>
              <a:gd name="connsiteX63045" fmla="*/ 4261738 w 12184637"/>
              <a:gd name="connsiteY63045" fmla="*/ 1463040 h 4608812"/>
              <a:gd name="connsiteX63046" fmla="*/ 4103154 w 12184637"/>
              <a:gd name="connsiteY63046" fmla="*/ 1498600 h 4608812"/>
              <a:gd name="connsiteX63047" fmla="*/ 4098957 w 12184637"/>
              <a:gd name="connsiteY63047" fmla="*/ 1505226 h 4608812"/>
              <a:gd name="connsiteX63048" fmla="*/ 4104405 w 12184637"/>
              <a:gd name="connsiteY63048" fmla="*/ 1509570 h 4608812"/>
              <a:gd name="connsiteX63049" fmla="*/ 4105583 w 12184637"/>
              <a:gd name="connsiteY63049" fmla="*/ 1509423 h 4608812"/>
              <a:gd name="connsiteX63050" fmla="*/ 3961355 w 12184637"/>
              <a:gd name="connsiteY63050" fmla="*/ 1569352 h 4608812"/>
              <a:gd name="connsiteX63051" fmla="*/ 4106540 w 12184637"/>
              <a:gd name="connsiteY63051" fmla="*/ 1509128 h 4608812"/>
              <a:gd name="connsiteX63052" fmla="*/ 4109559 w 12184637"/>
              <a:gd name="connsiteY63052" fmla="*/ 1501840 h 4608812"/>
              <a:gd name="connsiteX63053" fmla="*/ 4102270 w 12184637"/>
              <a:gd name="connsiteY63053" fmla="*/ 1498821 h 4608812"/>
              <a:gd name="connsiteX63054" fmla="*/ 3957085 w 12184637"/>
              <a:gd name="connsiteY63054" fmla="*/ 1559045 h 4608812"/>
              <a:gd name="connsiteX63055" fmla="*/ 3954067 w 12184637"/>
              <a:gd name="connsiteY63055" fmla="*/ 1566334 h 4608812"/>
              <a:gd name="connsiteX63056" fmla="*/ 3959220 w 12184637"/>
              <a:gd name="connsiteY63056" fmla="*/ 1569794 h 4608812"/>
              <a:gd name="connsiteX63057" fmla="*/ 3961355 w 12184637"/>
              <a:gd name="connsiteY63057" fmla="*/ 1569352 h 4608812"/>
              <a:gd name="connsiteX63058" fmla="*/ 3848049 w 12184637"/>
              <a:gd name="connsiteY63058" fmla="*/ 1662927 h 4608812"/>
              <a:gd name="connsiteX63059" fmla="*/ 3962754 w 12184637"/>
              <a:gd name="connsiteY63059" fmla="*/ 1568542 h 4608812"/>
              <a:gd name="connsiteX63060" fmla="*/ 3963491 w 12184637"/>
              <a:gd name="connsiteY63060" fmla="*/ 1560665 h 4608812"/>
              <a:gd name="connsiteX63061" fmla="*/ 3955613 w 12184637"/>
              <a:gd name="connsiteY63061" fmla="*/ 1559928 h 4608812"/>
              <a:gd name="connsiteX63062" fmla="*/ 3840908 w 12184637"/>
              <a:gd name="connsiteY63062" fmla="*/ 1654313 h 4608812"/>
              <a:gd name="connsiteX63063" fmla="*/ 3840172 w 12184637"/>
              <a:gd name="connsiteY63063" fmla="*/ 1662191 h 4608812"/>
              <a:gd name="connsiteX63064" fmla="*/ 3844515 w 12184637"/>
              <a:gd name="connsiteY63064" fmla="*/ 1664252 h 4608812"/>
              <a:gd name="connsiteX63065" fmla="*/ 3848049 w 12184637"/>
              <a:gd name="connsiteY63065" fmla="*/ 1662927 h 4608812"/>
              <a:gd name="connsiteX63066" fmla="*/ 3782304 w 12184637"/>
              <a:gd name="connsiteY63066" fmla="*/ 1798983 h 4608812"/>
              <a:gd name="connsiteX63067" fmla="*/ 3849448 w 12184637"/>
              <a:gd name="connsiteY63067" fmla="*/ 1661013 h 4608812"/>
              <a:gd name="connsiteX63068" fmla="*/ 3846871 w 12184637"/>
              <a:gd name="connsiteY63068" fmla="*/ 1653577 h 4608812"/>
              <a:gd name="connsiteX63069" fmla="*/ 3839435 w 12184637"/>
              <a:gd name="connsiteY63069" fmla="*/ 1656154 h 4608812"/>
              <a:gd name="connsiteX63070" fmla="*/ 3772291 w 12184637"/>
              <a:gd name="connsiteY63070" fmla="*/ 1794124 h 4608812"/>
              <a:gd name="connsiteX63071" fmla="*/ 3774868 w 12184637"/>
              <a:gd name="connsiteY63071" fmla="*/ 1801560 h 4608812"/>
              <a:gd name="connsiteX63072" fmla="*/ 3777371 w 12184637"/>
              <a:gd name="connsiteY63072" fmla="*/ 1802149 h 4608812"/>
              <a:gd name="connsiteX63073" fmla="*/ 3782304 w 12184637"/>
              <a:gd name="connsiteY63073" fmla="*/ 1798983 h 4608812"/>
              <a:gd name="connsiteX63074" fmla="*/ 3741958 w 12184637"/>
              <a:gd name="connsiteY63074" fmla="*/ 1954696 h 4608812"/>
              <a:gd name="connsiteX63075" fmla="*/ 3782745 w 12184637"/>
              <a:gd name="connsiteY63075" fmla="*/ 1797952 h 4608812"/>
              <a:gd name="connsiteX63076" fmla="*/ 3778770 w 12184637"/>
              <a:gd name="connsiteY63076" fmla="*/ 1791179 h 4608812"/>
              <a:gd name="connsiteX63077" fmla="*/ 3771997 w 12184637"/>
              <a:gd name="connsiteY63077" fmla="*/ 1795154 h 4608812"/>
              <a:gd name="connsiteX63078" fmla="*/ 3731209 w 12184637"/>
              <a:gd name="connsiteY63078" fmla="*/ 1951898 h 4608812"/>
              <a:gd name="connsiteX63079" fmla="*/ 3735185 w 12184637"/>
              <a:gd name="connsiteY63079" fmla="*/ 1958672 h 4608812"/>
              <a:gd name="connsiteX63080" fmla="*/ 3736657 w 12184637"/>
              <a:gd name="connsiteY63080" fmla="*/ 1958819 h 4608812"/>
              <a:gd name="connsiteX63081" fmla="*/ 3741958 w 12184637"/>
              <a:gd name="connsiteY63081" fmla="*/ 1954696 h 4608812"/>
              <a:gd name="connsiteX63082" fmla="*/ 3706472 w 12184637"/>
              <a:gd name="connsiteY63082" fmla="*/ 2104887 h 4608812"/>
              <a:gd name="connsiteX63083" fmla="*/ 3741958 w 12184637"/>
              <a:gd name="connsiteY63083" fmla="*/ 1954549 h 4608812"/>
              <a:gd name="connsiteX63084" fmla="*/ 3737835 w 12184637"/>
              <a:gd name="connsiteY63084" fmla="*/ 1947849 h 4608812"/>
              <a:gd name="connsiteX63085" fmla="*/ 3731136 w 12184637"/>
              <a:gd name="connsiteY63085" fmla="*/ 1951972 h 4608812"/>
              <a:gd name="connsiteX63086" fmla="*/ 3695649 w 12184637"/>
              <a:gd name="connsiteY63086" fmla="*/ 2102310 h 4608812"/>
              <a:gd name="connsiteX63087" fmla="*/ 3699772 w 12184637"/>
              <a:gd name="connsiteY63087" fmla="*/ 2109010 h 4608812"/>
              <a:gd name="connsiteX63088" fmla="*/ 3701097 w 12184637"/>
              <a:gd name="connsiteY63088" fmla="*/ 2109157 h 4608812"/>
              <a:gd name="connsiteX63089" fmla="*/ 3706472 w 12184637"/>
              <a:gd name="connsiteY63089" fmla="*/ 2104887 h 4608812"/>
              <a:gd name="connsiteX63090" fmla="*/ 3671869 w 12184637"/>
              <a:gd name="connsiteY63090" fmla="*/ 2248673 h 4608812"/>
              <a:gd name="connsiteX63091" fmla="*/ 3706472 w 12184637"/>
              <a:gd name="connsiteY63091" fmla="*/ 2104961 h 4608812"/>
              <a:gd name="connsiteX63092" fmla="*/ 3702349 w 12184637"/>
              <a:gd name="connsiteY63092" fmla="*/ 2098261 h 4608812"/>
              <a:gd name="connsiteX63093" fmla="*/ 3695649 w 12184637"/>
              <a:gd name="connsiteY63093" fmla="*/ 2102384 h 4608812"/>
              <a:gd name="connsiteX63094" fmla="*/ 3661046 w 12184637"/>
              <a:gd name="connsiteY63094" fmla="*/ 2246096 h 4608812"/>
              <a:gd name="connsiteX63095" fmla="*/ 3665169 w 12184637"/>
              <a:gd name="connsiteY63095" fmla="*/ 2252796 h 4608812"/>
              <a:gd name="connsiteX63096" fmla="*/ 3666494 w 12184637"/>
              <a:gd name="connsiteY63096" fmla="*/ 2252944 h 4608812"/>
              <a:gd name="connsiteX63097" fmla="*/ 3671869 w 12184637"/>
              <a:gd name="connsiteY63097" fmla="*/ 2248673 h 4608812"/>
              <a:gd name="connsiteX63098" fmla="*/ 3749762 w 12184637"/>
              <a:gd name="connsiteY63098" fmla="*/ 2400337 h 4608812"/>
              <a:gd name="connsiteX63099" fmla="*/ 3751971 w 12184637"/>
              <a:gd name="connsiteY63099" fmla="*/ 2392754 h 4608812"/>
              <a:gd name="connsiteX63100" fmla="*/ 3671354 w 12184637"/>
              <a:gd name="connsiteY63100" fmla="*/ 2244624 h 4608812"/>
              <a:gd name="connsiteX63101" fmla="*/ 3663770 w 12184637"/>
              <a:gd name="connsiteY63101" fmla="*/ 2242415 h 4608812"/>
              <a:gd name="connsiteX63102" fmla="*/ 3661562 w 12184637"/>
              <a:gd name="connsiteY63102" fmla="*/ 2249998 h 4608812"/>
              <a:gd name="connsiteX63103" fmla="*/ 3742179 w 12184637"/>
              <a:gd name="connsiteY63103" fmla="*/ 2398129 h 4608812"/>
              <a:gd name="connsiteX63104" fmla="*/ 3747112 w 12184637"/>
              <a:gd name="connsiteY63104" fmla="*/ 2401000 h 4608812"/>
              <a:gd name="connsiteX63105" fmla="*/ 3749762 w 12184637"/>
              <a:gd name="connsiteY63105" fmla="*/ 2400337 h 4608812"/>
              <a:gd name="connsiteX63106" fmla="*/ 3712288 w 12184637"/>
              <a:gd name="connsiteY63106" fmla="*/ 2540589 h 4608812"/>
              <a:gd name="connsiteX63107" fmla="*/ 3752486 w 12184637"/>
              <a:gd name="connsiteY63107" fmla="*/ 2397024 h 4608812"/>
              <a:gd name="connsiteX63108" fmla="*/ 3748658 w 12184637"/>
              <a:gd name="connsiteY63108" fmla="*/ 2390177 h 4608812"/>
              <a:gd name="connsiteX63109" fmla="*/ 3741811 w 12184637"/>
              <a:gd name="connsiteY63109" fmla="*/ 2394006 h 4608812"/>
              <a:gd name="connsiteX63110" fmla="*/ 3701613 w 12184637"/>
              <a:gd name="connsiteY63110" fmla="*/ 2537571 h 4608812"/>
              <a:gd name="connsiteX63111" fmla="*/ 3705441 w 12184637"/>
              <a:gd name="connsiteY63111" fmla="*/ 2544418 h 4608812"/>
              <a:gd name="connsiteX63112" fmla="*/ 3706987 w 12184637"/>
              <a:gd name="connsiteY63112" fmla="*/ 2544639 h 4608812"/>
              <a:gd name="connsiteX63113" fmla="*/ 3712288 w 12184637"/>
              <a:gd name="connsiteY63113" fmla="*/ 2540589 h 4608812"/>
              <a:gd name="connsiteX63114" fmla="*/ 3781788 w 12184637"/>
              <a:gd name="connsiteY63114" fmla="*/ 2704622 h 4608812"/>
              <a:gd name="connsiteX63115" fmla="*/ 3784586 w 12184637"/>
              <a:gd name="connsiteY63115" fmla="*/ 2697259 h 4608812"/>
              <a:gd name="connsiteX63116" fmla="*/ 3711994 w 12184637"/>
              <a:gd name="connsiteY63116" fmla="*/ 2536761 h 4608812"/>
              <a:gd name="connsiteX63117" fmla="*/ 3704631 w 12184637"/>
              <a:gd name="connsiteY63117" fmla="*/ 2533963 h 4608812"/>
              <a:gd name="connsiteX63118" fmla="*/ 3701834 w 12184637"/>
              <a:gd name="connsiteY63118" fmla="*/ 2541326 h 4608812"/>
              <a:gd name="connsiteX63119" fmla="*/ 3774426 w 12184637"/>
              <a:gd name="connsiteY63119" fmla="*/ 2701824 h 4608812"/>
              <a:gd name="connsiteX63120" fmla="*/ 3779580 w 12184637"/>
              <a:gd name="connsiteY63120" fmla="*/ 2705064 h 4608812"/>
              <a:gd name="connsiteX63121" fmla="*/ 3781788 w 12184637"/>
              <a:gd name="connsiteY63121" fmla="*/ 2704622 h 4608812"/>
              <a:gd name="connsiteX63122" fmla="*/ 3848786 w 12184637"/>
              <a:gd name="connsiteY63122" fmla="*/ 2858200 h 4608812"/>
              <a:gd name="connsiteX63123" fmla="*/ 3851657 w 12184637"/>
              <a:gd name="connsiteY63123" fmla="*/ 2850837 h 4608812"/>
              <a:gd name="connsiteX63124" fmla="*/ 3784586 w 12184637"/>
              <a:gd name="connsiteY63124" fmla="*/ 2697333 h 4608812"/>
              <a:gd name="connsiteX63125" fmla="*/ 3777224 w 12184637"/>
              <a:gd name="connsiteY63125" fmla="*/ 2694462 h 4608812"/>
              <a:gd name="connsiteX63126" fmla="*/ 3774353 w 12184637"/>
              <a:gd name="connsiteY63126" fmla="*/ 2701824 h 4608812"/>
              <a:gd name="connsiteX63127" fmla="*/ 3841423 w 12184637"/>
              <a:gd name="connsiteY63127" fmla="*/ 2855328 h 4608812"/>
              <a:gd name="connsiteX63128" fmla="*/ 3846577 w 12184637"/>
              <a:gd name="connsiteY63128" fmla="*/ 2858642 h 4608812"/>
              <a:gd name="connsiteX63129" fmla="*/ 3848786 w 12184637"/>
              <a:gd name="connsiteY63129" fmla="*/ 2858200 h 4608812"/>
              <a:gd name="connsiteX63130" fmla="*/ 3828907 w 12184637"/>
              <a:gd name="connsiteY63130" fmla="*/ 3010673 h 4608812"/>
              <a:gd name="connsiteX63131" fmla="*/ 3852099 w 12184637"/>
              <a:gd name="connsiteY63131" fmla="*/ 2853930 h 4608812"/>
              <a:gd name="connsiteX63132" fmla="*/ 3847387 w 12184637"/>
              <a:gd name="connsiteY63132" fmla="*/ 2847598 h 4608812"/>
              <a:gd name="connsiteX63133" fmla="*/ 3841055 w 12184637"/>
              <a:gd name="connsiteY63133" fmla="*/ 2852310 h 4608812"/>
              <a:gd name="connsiteX63134" fmla="*/ 3817864 w 12184637"/>
              <a:gd name="connsiteY63134" fmla="*/ 3009054 h 4608812"/>
              <a:gd name="connsiteX63135" fmla="*/ 3822576 w 12184637"/>
              <a:gd name="connsiteY63135" fmla="*/ 3015385 h 4608812"/>
              <a:gd name="connsiteX63136" fmla="*/ 3823459 w 12184637"/>
              <a:gd name="connsiteY63136" fmla="*/ 3015459 h 4608812"/>
              <a:gd name="connsiteX63137" fmla="*/ 3828907 w 12184637"/>
              <a:gd name="connsiteY63137" fmla="*/ 3010673 h 4608812"/>
              <a:gd name="connsiteX63138" fmla="*/ 3827435 w 12184637"/>
              <a:gd name="connsiteY63138" fmla="*/ 3172571 h 4608812"/>
              <a:gd name="connsiteX63139" fmla="*/ 3828907 w 12184637"/>
              <a:gd name="connsiteY63139" fmla="*/ 3009864 h 4608812"/>
              <a:gd name="connsiteX63140" fmla="*/ 3823385 w 12184637"/>
              <a:gd name="connsiteY63140" fmla="*/ 3004268 h 4608812"/>
              <a:gd name="connsiteX63141" fmla="*/ 3817790 w 12184637"/>
              <a:gd name="connsiteY63141" fmla="*/ 3009790 h 4608812"/>
              <a:gd name="connsiteX63142" fmla="*/ 3816317 w 12184637"/>
              <a:gd name="connsiteY63142" fmla="*/ 3172497 h 4608812"/>
              <a:gd name="connsiteX63143" fmla="*/ 3821839 w 12184637"/>
              <a:gd name="connsiteY63143" fmla="*/ 3178093 h 4608812"/>
              <a:gd name="connsiteX63144" fmla="*/ 3821913 w 12184637"/>
              <a:gd name="connsiteY63144" fmla="*/ 3178093 h 4608812"/>
              <a:gd name="connsiteX63145" fmla="*/ 3827435 w 12184637"/>
              <a:gd name="connsiteY63145" fmla="*/ 3172571 h 4608812"/>
              <a:gd name="connsiteX63146" fmla="*/ 3857399 w 12184637"/>
              <a:gd name="connsiteY63146" fmla="*/ 3366421 h 4608812"/>
              <a:gd name="connsiteX63147" fmla="*/ 3861890 w 12184637"/>
              <a:gd name="connsiteY63147" fmla="*/ 3359942 h 4608812"/>
              <a:gd name="connsiteX63148" fmla="*/ 3827361 w 12184637"/>
              <a:gd name="connsiteY63148" fmla="*/ 3171540 h 4608812"/>
              <a:gd name="connsiteX63149" fmla="*/ 3820882 w 12184637"/>
              <a:gd name="connsiteY63149" fmla="*/ 3167049 h 4608812"/>
              <a:gd name="connsiteX63150" fmla="*/ 3816391 w 12184637"/>
              <a:gd name="connsiteY63150" fmla="*/ 3173528 h 4608812"/>
              <a:gd name="connsiteX63151" fmla="*/ 3850920 w 12184637"/>
              <a:gd name="connsiteY63151" fmla="*/ 3361930 h 4608812"/>
              <a:gd name="connsiteX63152" fmla="*/ 3856442 w 12184637"/>
              <a:gd name="connsiteY63152" fmla="*/ 3366494 h 4608812"/>
              <a:gd name="connsiteX63153" fmla="*/ 3857399 w 12184637"/>
              <a:gd name="connsiteY63153" fmla="*/ 3366421 h 4608812"/>
              <a:gd name="connsiteX63154" fmla="*/ 3857105 w 12184637"/>
              <a:gd name="connsiteY63154" fmla="*/ 3398668 h 4608812"/>
              <a:gd name="connsiteX63155" fmla="*/ 3861964 w 12184637"/>
              <a:gd name="connsiteY63155" fmla="*/ 3361635 h 4608812"/>
              <a:gd name="connsiteX63156" fmla="*/ 3857179 w 12184637"/>
              <a:gd name="connsiteY63156" fmla="*/ 3355377 h 4608812"/>
              <a:gd name="connsiteX63157" fmla="*/ 3850920 w 12184637"/>
              <a:gd name="connsiteY63157" fmla="*/ 3360163 h 4608812"/>
              <a:gd name="connsiteX63158" fmla="*/ 3846062 w 12184637"/>
              <a:gd name="connsiteY63158" fmla="*/ 3397195 h 4608812"/>
              <a:gd name="connsiteX63159" fmla="*/ 3850847 w 12184637"/>
              <a:gd name="connsiteY63159" fmla="*/ 3403453 h 4608812"/>
              <a:gd name="connsiteX63160" fmla="*/ 3851657 w 12184637"/>
              <a:gd name="connsiteY63160" fmla="*/ 3403527 h 4608812"/>
              <a:gd name="connsiteX63161" fmla="*/ 3857105 w 12184637"/>
              <a:gd name="connsiteY63161" fmla="*/ 3398668 h 4608812"/>
              <a:gd name="connsiteX63162" fmla="*/ 3864320 w 12184637"/>
              <a:gd name="connsiteY63162" fmla="*/ 3434228 h 4608812"/>
              <a:gd name="connsiteX63163" fmla="*/ 3867707 w 12184637"/>
              <a:gd name="connsiteY63163" fmla="*/ 3427160 h 4608812"/>
              <a:gd name="connsiteX63164" fmla="*/ 3856810 w 12184637"/>
              <a:gd name="connsiteY63164" fmla="*/ 3396165 h 4608812"/>
              <a:gd name="connsiteX63165" fmla="*/ 3849743 w 12184637"/>
              <a:gd name="connsiteY63165" fmla="*/ 3392778 h 4608812"/>
              <a:gd name="connsiteX63166" fmla="*/ 3846356 w 12184637"/>
              <a:gd name="connsiteY63166" fmla="*/ 3399846 h 4608812"/>
              <a:gd name="connsiteX63167" fmla="*/ 3857252 w 12184637"/>
              <a:gd name="connsiteY63167" fmla="*/ 3430841 h 4608812"/>
              <a:gd name="connsiteX63168" fmla="*/ 3862553 w 12184637"/>
              <a:gd name="connsiteY63168" fmla="*/ 3434596 h 4608812"/>
              <a:gd name="connsiteX63169" fmla="*/ 3864320 w 12184637"/>
              <a:gd name="connsiteY63169" fmla="*/ 3434228 h 4608812"/>
              <a:gd name="connsiteX63170" fmla="*/ 3873670 w 12184637"/>
              <a:gd name="connsiteY63170" fmla="*/ 3442032 h 4608812"/>
              <a:gd name="connsiteX63171" fmla="*/ 3874259 w 12184637"/>
              <a:gd name="connsiteY63171" fmla="*/ 3434154 h 4608812"/>
              <a:gd name="connsiteX63172" fmla="*/ 3866676 w 12184637"/>
              <a:gd name="connsiteY63172" fmla="*/ 3425319 h 4608812"/>
              <a:gd name="connsiteX63173" fmla="*/ 3858798 w 12184637"/>
              <a:gd name="connsiteY63173" fmla="*/ 3424730 h 4608812"/>
              <a:gd name="connsiteX63174" fmla="*/ 3858209 w 12184637"/>
              <a:gd name="connsiteY63174" fmla="*/ 3432608 h 4608812"/>
              <a:gd name="connsiteX63175" fmla="*/ 3865793 w 12184637"/>
              <a:gd name="connsiteY63175" fmla="*/ 3441443 h 4608812"/>
              <a:gd name="connsiteX63176" fmla="*/ 3870063 w 12184637"/>
              <a:gd name="connsiteY63176" fmla="*/ 3443357 h 4608812"/>
              <a:gd name="connsiteX63177" fmla="*/ 3873670 w 12184637"/>
              <a:gd name="connsiteY63177" fmla="*/ 3442032 h 4608812"/>
              <a:gd name="connsiteX63178" fmla="*/ 3928520 w 12184637"/>
              <a:gd name="connsiteY63178" fmla="*/ 3502329 h 4608812"/>
              <a:gd name="connsiteX63179" fmla="*/ 3929329 w 12184637"/>
              <a:gd name="connsiteY63179" fmla="*/ 3494452 h 4608812"/>
              <a:gd name="connsiteX63180" fmla="*/ 3871977 w 12184637"/>
              <a:gd name="connsiteY63180" fmla="*/ 3424362 h 4608812"/>
              <a:gd name="connsiteX63181" fmla="*/ 3864099 w 12184637"/>
              <a:gd name="connsiteY63181" fmla="*/ 3423552 h 4608812"/>
              <a:gd name="connsiteX63182" fmla="*/ 3863289 w 12184637"/>
              <a:gd name="connsiteY63182" fmla="*/ 3431430 h 4608812"/>
              <a:gd name="connsiteX63183" fmla="*/ 3920642 w 12184637"/>
              <a:gd name="connsiteY63183" fmla="*/ 3501519 h 4608812"/>
              <a:gd name="connsiteX63184" fmla="*/ 3924985 w 12184637"/>
              <a:gd name="connsiteY63184" fmla="*/ 3503581 h 4608812"/>
              <a:gd name="connsiteX63185" fmla="*/ 3928520 w 12184637"/>
              <a:gd name="connsiteY63185" fmla="*/ 3502329 h 4608812"/>
              <a:gd name="connsiteX63186" fmla="*/ 3986093 w 12184637"/>
              <a:gd name="connsiteY63186" fmla="*/ 3581253 h 4608812"/>
              <a:gd name="connsiteX63187" fmla="*/ 3987271 w 12184637"/>
              <a:gd name="connsiteY63187" fmla="*/ 3573449 h 4608812"/>
              <a:gd name="connsiteX63188" fmla="*/ 3929403 w 12184637"/>
              <a:gd name="connsiteY63188" fmla="*/ 3494672 h 4608812"/>
              <a:gd name="connsiteX63189" fmla="*/ 3921599 w 12184637"/>
              <a:gd name="connsiteY63189" fmla="*/ 3493494 h 4608812"/>
              <a:gd name="connsiteX63190" fmla="*/ 3920421 w 12184637"/>
              <a:gd name="connsiteY63190" fmla="*/ 3501298 h 4608812"/>
              <a:gd name="connsiteX63191" fmla="*/ 3978289 w 12184637"/>
              <a:gd name="connsiteY63191" fmla="*/ 3580075 h 4608812"/>
              <a:gd name="connsiteX63192" fmla="*/ 3982853 w 12184637"/>
              <a:gd name="connsiteY63192" fmla="*/ 3582357 h 4608812"/>
              <a:gd name="connsiteX63193" fmla="*/ 3986093 w 12184637"/>
              <a:gd name="connsiteY63193" fmla="*/ 3581253 h 4608812"/>
              <a:gd name="connsiteX63194" fmla="*/ 4000523 w 12184637"/>
              <a:gd name="connsiteY63194" fmla="*/ 3600911 h 4608812"/>
              <a:gd name="connsiteX63195" fmla="*/ 4001701 w 12184637"/>
              <a:gd name="connsiteY63195" fmla="*/ 3593107 h 4608812"/>
              <a:gd name="connsiteX63196" fmla="*/ 3987344 w 12184637"/>
              <a:gd name="connsiteY63196" fmla="*/ 3573523 h 4608812"/>
              <a:gd name="connsiteX63197" fmla="*/ 3979540 w 12184637"/>
              <a:gd name="connsiteY63197" fmla="*/ 3572345 h 4608812"/>
              <a:gd name="connsiteX63198" fmla="*/ 3978362 w 12184637"/>
              <a:gd name="connsiteY63198" fmla="*/ 3580149 h 4608812"/>
              <a:gd name="connsiteX63199" fmla="*/ 3992719 w 12184637"/>
              <a:gd name="connsiteY63199" fmla="*/ 3599733 h 4608812"/>
              <a:gd name="connsiteX63200" fmla="*/ 3997283 w 12184637"/>
              <a:gd name="connsiteY63200" fmla="*/ 3602015 h 4608812"/>
              <a:gd name="connsiteX63201" fmla="*/ 4000523 w 12184637"/>
              <a:gd name="connsiteY63201" fmla="*/ 3600911 h 4608812"/>
              <a:gd name="connsiteX63202" fmla="*/ 4034978 w 12184637"/>
              <a:gd name="connsiteY63202" fmla="*/ 3639195 h 4608812"/>
              <a:gd name="connsiteX63203" fmla="*/ 4035494 w 12184637"/>
              <a:gd name="connsiteY63203" fmla="*/ 3631317 h 4608812"/>
              <a:gd name="connsiteX63204" fmla="*/ 4001333 w 12184637"/>
              <a:gd name="connsiteY63204" fmla="*/ 3592738 h 4608812"/>
              <a:gd name="connsiteX63205" fmla="*/ 3993455 w 12184637"/>
              <a:gd name="connsiteY63205" fmla="*/ 3592223 h 4608812"/>
              <a:gd name="connsiteX63206" fmla="*/ 3992940 w 12184637"/>
              <a:gd name="connsiteY63206" fmla="*/ 3600101 h 4608812"/>
              <a:gd name="connsiteX63207" fmla="*/ 4027101 w 12184637"/>
              <a:gd name="connsiteY63207" fmla="*/ 3638679 h 4608812"/>
              <a:gd name="connsiteX63208" fmla="*/ 4031297 w 12184637"/>
              <a:gd name="connsiteY63208" fmla="*/ 3640593 h 4608812"/>
              <a:gd name="connsiteX63209" fmla="*/ 4034978 w 12184637"/>
              <a:gd name="connsiteY63209" fmla="*/ 3639195 h 4608812"/>
              <a:gd name="connsiteX63210" fmla="*/ 4106099 w 12184637"/>
              <a:gd name="connsiteY63210" fmla="*/ 3714364 h 4608812"/>
              <a:gd name="connsiteX63211" fmla="*/ 4106319 w 12184637"/>
              <a:gd name="connsiteY63211" fmla="*/ 3706486 h 4608812"/>
              <a:gd name="connsiteX63212" fmla="*/ 4035420 w 12184637"/>
              <a:gd name="connsiteY63212" fmla="*/ 3631170 h 4608812"/>
              <a:gd name="connsiteX63213" fmla="*/ 4027542 w 12184637"/>
              <a:gd name="connsiteY63213" fmla="*/ 3630949 h 4608812"/>
              <a:gd name="connsiteX63214" fmla="*/ 4027322 w 12184637"/>
              <a:gd name="connsiteY63214" fmla="*/ 3638827 h 4608812"/>
              <a:gd name="connsiteX63215" fmla="*/ 4098221 w 12184637"/>
              <a:gd name="connsiteY63215" fmla="*/ 3714143 h 4608812"/>
              <a:gd name="connsiteX63216" fmla="*/ 4102344 w 12184637"/>
              <a:gd name="connsiteY63216" fmla="*/ 3715910 h 4608812"/>
              <a:gd name="connsiteX63217" fmla="*/ 4106099 w 12184637"/>
              <a:gd name="connsiteY63217" fmla="*/ 3714364 h 4608812"/>
              <a:gd name="connsiteX63218" fmla="*/ 4188115 w 12184637"/>
              <a:gd name="connsiteY63218" fmla="*/ 3806835 h 4608812"/>
              <a:gd name="connsiteX63219" fmla="*/ 4188556 w 12184637"/>
              <a:gd name="connsiteY63219" fmla="*/ 3798957 h 4608812"/>
              <a:gd name="connsiteX63220" fmla="*/ 4106393 w 12184637"/>
              <a:gd name="connsiteY63220" fmla="*/ 3706560 h 4608812"/>
              <a:gd name="connsiteX63221" fmla="*/ 4098515 w 12184637"/>
              <a:gd name="connsiteY63221" fmla="*/ 3706118 h 4608812"/>
              <a:gd name="connsiteX63222" fmla="*/ 4098074 w 12184637"/>
              <a:gd name="connsiteY63222" fmla="*/ 3713996 h 4608812"/>
              <a:gd name="connsiteX63223" fmla="*/ 4180237 w 12184637"/>
              <a:gd name="connsiteY63223" fmla="*/ 3806393 h 4608812"/>
              <a:gd name="connsiteX63224" fmla="*/ 4184433 w 12184637"/>
              <a:gd name="connsiteY63224" fmla="*/ 3808234 h 4608812"/>
              <a:gd name="connsiteX63225" fmla="*/ 4188115 w 12184637"/>
              <a:gd name="connsiteY63225" fmla="*/ 3806835 h 4608812"/>
              <a:gd name="connsiteX63226" fmla="*/ 4231700 w 12184637"/>
              <a:gd name="connsiteY63226" fmla="*/ 3858739 h 4608812"/>
              <a:gd name="connsiteX63227" fmla="*/ 4232362 w 12184637"/>
              <a:gd name="connsiteY63227" fmla="*/ 3850861 h 4608812"/>
              <a:gd name="connsiteX63228" fmla="*/ 4188704 w 12184637"/>
              <a:gd name="connsiteY63228" fmla="*/ 3799104 h 4608812"/>
              <a:gd name="connsiteX63229" fmla="*/ 4180826 w 12184637"/>
              <a:gd name="connsiteY63229" fmla="*/ 3798442 h 4608812"/>
              <a:gd name="connsiteX63230" fmla="*/ 4180164 w 12184637"/>
              <a:gd name="connsiteY63230" fmla="*/ 3806319 h 4608812"/>
              <a:gd name="connsiteX63231" fmla="*/ 4223822 w 12184637"/>
              <a:gd name="connsiteY63231" fmla="*/ 3858077 h 4608812"/>
              <a:gd name="connsiteX63232" fmla="*/ 4228093 w 12184637"/>
              <a:gd name="connsiteY63232" fmla="*/ 3860064 h 4608812"/>
              <a:gd name="connsiteX63233" fmla="*/ 4231700 w 12184637"/>
              <a:gd name="connsiteY63233" fmla="*/ 3858739 h 4608812"/>
              <a:gd name="connsiteX63234" fmla="*/ 4297961 w 12184637"/>
              <a:gd name="connsiteY63234" fmla="*/ 3917343 h 4608812"/>
              <a:gd name="connsiteX63235" fmla="*/ 4297519 w 12184637"/>
              <a:gd name="connsiteY63235" fmla="*/ 3909465 h 4608812"/>
              <a:gd name="connsiteX63236" fmla="*/ 4231774 w 12184637"/>
              <a:gd name="connsiteY63236" fmla="*/ 3850272 h 4608812"/>
              <a:gd name="connsiteX63237" fmla="*/ 4223896 w 12184637"/>
              <a:gd name="connsiteY63237" fmla="*/ 3850714 h 4608812"/>
              <a:gd name="connsiteX63238" fmla="*/ 4224338 w 12184637"/>
              <a:gd name="connsiteY63238" fmla="*/ 3858592 h 4608812"/>
              <a:gd name="connsiteX63239" fmla="*/ 4290083 w 12184637"/>
              <a:gd name="connsiteY63239" fmla="*/ 3917785 h 4608812"/>
              <a:gd name="connsiteX63240" fmla="*/ 4293838 w 12184637"/>
              <a:gd name="connsiteY63240" fmla="*/ 3919184 h 4608812"/>
              <a:gd name="connsiteX63241" fmla="*/ 4297961 w 12184637"/>
              <a:gd name="connsiteY63241" fmla="*/ 3917343 h 4608812"/>
              <a:gd name="connsiteX63242" fmla="*/ 4367829 w 12184637"/>
              <a:gd name="connsiteY63242" fmla="*/ 3973959 h 4608812"/>
              <a:gd name="connsiteX63243" fmla="*/ 4367019 w 12184637"/>
              <a:gd name="connsiteY63243" fmla="*/ 3966082 h 4608812"/>
              <a:gd name="connsiteX63244" fmla="*/ 4297298 w 12184637"/>
              <a:gd name="connsiteY63244" fmla="*/ 3909244 h 4608812"/>
              <a:gd name="connsiteX63245" fmla="*/ 4289420 w 12184637"/>
              <a:gd name="connsiteY63245" fmla="*/ 3910055 h 4608812"/>
              <a:gd name="connsiteX63246" fmla="*/ 4290230 w 12184637"/>
              <a:gd name="connsiteY63246" fmla="*/ 3917932 h 4608812"/>
              <a:gd name="connsiteX63247" fmla="*/ 4359951 w 12184637"/>
              <a:gd name="connsiteY63247" fmla="*/ 3974769 h 4608812"/>
              <a:gd name="connsiteX63248" fmla="*/ 4363485 w 12184637"/>
              <a:gd name="connsiteY63248" fmla="*/ 3976021 h 4608812"/>
              <a:gd name="connsiteX63249" fmla="*/ 4367829 w 12184637"/>
              <a:gd name="connsiteY63249" fmla="*/ 3973959 h 4608812"/>
              <a:gd name="connsiteX63250" fmla="*/ 4432102 w 12184637"/>
              <a:gd name="connsiteY63250" fmla="*/ 4020195 h 4608812"/>
              <a:gd name="connsiteX63251" fmla="*/ 4430851 w 12184637"/>
              <a:gd name="connsiteY63251" fmla="*/ 4012391 h 4608812"/>
              <a:gd name="connsiteX63252" fmla="*/ 4366798 w 12184637"/>
              <a:gd name="connsiteY63252" fmla="*/ 3965934 h 4608812"/>
              <a:gd name="connsiteX63253" fmla="*/ 4358994 w 12184637"/>
              <a:gd name="connsiteY63253" fmla="*/ 3967186 h 4608812"/>
              <a:gd name="connsiteX63254" fmla="*/ 4360246 w 12184637"/>
              <a:gd name="connsiteY63254" fmla="*/ 3974990 h 4608812"/>
              <a:gd name="connsiteX63255" fmla="*/ 4424298 w 12184637"/>
              <a:gd name="connsiteY63255" fmla="*/ 4021446 h 4608812"/>
              <a:gd name="connsiteX63256" fmla="*/ 4427611 w 12184637"/>
              <a:gd name="connsiteY63256" fmla="*/ 4022477 h 4608812"/>
              <a:gd name="connsiteX63257" fmla="*/ 4432102 w 12184637"/>
              <a:gd name="connsiteY63257" fmla="*/ 4020195 h 4608812"/>
              <a:gd name="connsiteX63258" fmla="*/ 4480694 w 12184637"/>
              <a:gd name="connsiteY63258" fmla="*/ 4047509 h 4608812"/>
              <a:gd name="connsiteX63259" fmla="*/ 4478632 w 12184637"/>
              <a:gd name="connsiteY63259" fmla="*/ 4039926 h 4608812"/>
              <a:gd name="connsiteX63260" fmla="*/ 4430335 w 12184637"/>
              <a:gd name="connsiteY63260" fmla="*/ 4012096 h 4608812"/>
              <a:gd name="connsiteX63261" fmla="*/ 4422752 w 12184637"/>
              <a:gd name="connsiteY63261" fmla="*/ 4014157 h 4608812"/>
              <a:gd name="connsiteX63262" fmla="*/ 4424813 w 12184637"/>
              <a:gd name="connsiteY63262" fmla="*/ 4021741 h 4608812"/>
              <a:gd name="connsiteX63263" fmla="*/ 4473110 w 12184637"/>
              <a:gd name="connsiteY63263" fmla="*/ 4049570 h 4608812"/>
              <a:gd name="connsiteX63264" fmla="*/ 4475908 w 12184637"/>
              <a:gd name="connsiteY63264" fmla="*/ 4050307 h 4608812"/>
              <a:gd name="connsiteX63265" fmla="*/ 4480694 w 12184637"/>
              <a:gd name="connsiteY63265" fmla="*/ 4047509 h 4608812"/>
              <a:gd name="connsiteX63266" fmla="*/ 4493357 w 12184637"/>
              <a:gd name="connsiteY63266" fmla="*/ 4055902 h 4608812"/>
              <a:gd name="connsiteX63267" fmla="*/ 4491663 w 12184637"/>
              <a:gd name="connsiteY63267" fmla="*/ 4048171 h 4608812"/>
              <a:gd name="connsiteX63268" fmla="*/ 4478853 w 12184637"/>
              <a:gd name="connsiteY63268" fmla="*/ 4039999 h 4608812"/>
              <a:gd name="connsiteX63269" fmla="*/ 4471122 w 12184637"/>
              <a:gd name="connsiteY63269" fmla="*/ 4041692 h 4608812"/>
              <a:gd name="connsiteX63270" fmla="*/ 4472816 w 12184637"/>
              <a:gd name="connsiteY63270" fmla="*/ 4049423 h 4608812"/>
              <a:gd name="connsiteX63271" fmla="*/ 4485626 w 12184637"/>
              <a:gd name="connsiteY63271" fmla="*/ 4057595 h 4608812"/>
              <a:gd name="connsiteX63272" fmla="*/ 4488645 w 12184637"/>
              <a:gd name="connsiteY63272" fmla="*/ 4058479 h 4608812"/>
              <a:gd name="connsiteX63273" fmla="*/ 4493357 w 12184637"/>
              <a:gd name="connsiteY63273" fmla="*/ 4055902 h 4608812"/>
              <a:gd name="connsiteX63274" fmla="*/ 4553433 w 12184637"/>
              <a:gd name="connsiteY63274" fmla="*/ 4094260 h 4608812"/>
              <a:gd name="connsiteX63275" fmla="*/ 4551740 w 12184637"/>
              <a:gd name="connsiteY63275" fmla="*/ 4086529 h 4608812"/>
              <a:gd name="connsiteX63276" fmla="*/ 4491663 w 12184637"/>
              <a:gd name="connsiteY63276" fmla="*/ 4048171 h 4608812"/>
              <a:gd name="connsiteX63277" fmla="*/ 4483933 w 12184637"/>
              <a:gd name="connsiteY63277" fmla="*/ 4049865 h 4608812"/>
              <a:gd name="connsiteX63278" fmla="*/ 4485626 w 12184637"/>
              <a:gd name="connsiteY63278" fmla="*/ 4057595 h 4608812"/>
              <a:gd name="connsiteX63279" fmla="*/ 4545703 w 12184637"/>
              <a:gd name="connsiteY63279" fmla="*/ 4095953 h 4608812"/>
              <a:gd name="connsiteX63280" fmla="*/ 4548721 w 12184637"/>
              <a:gd name="connsiteY63280" fmla="*/ 4096837 h 4608812"/>
              <a:gd name="connsiteX63281" fmla="*/ 4553433 w 12184637"/>
              <a:gd name="connsiteY63281" fmla="*/ 4094260 h 4608812"/>
              <a:gd name="connsiteX63282" fmla="*/ 4615571 w 12184637"/>
              <a:gd name="connsiteY63282" fmla="*/ 4133943 h 4608812"/>
              <a:gd name="connsiteX63283" fmla="*/ 4613878 w 12184637"/>
              <a:gd name="connsiteY63283" fmla="*/ 4126212 h 4608812"/>
              <a:gd name="connsiteX63284" fmla="*/ 4551740 w 12184637"/>
              <a:gd name="connsiteY63284" fmla="*/ 4086529 h 4608812"/>
              <a:gd name="connsiteX63285" fmla="*/ 4544009 w 12184637"/>
              <a:gd name="connsiteY63285" fmla="*/ 4088222 h 4608812"/>
              <a:gd name="connsiteX63286" fmla="*/ 4545703 w 12184637"/>
              <a:gd name="connsiteY63286" fmla="*/ 4095953 h 4608812"/>
              <a:gd name="connsiteX63287" fmla="*/ 4607914 w 12184637"/>
              <a:gd name="connsiteY63287" fmla="*/ 4135636 h 4608812"/>
              <a:gd name="connsiteX63288" fmla="*/ 4610933 w 12184637"/>
              <a:gd name="connsiteY63288" fmla="*/ 4136519 h 4608812"/>
              <a:gd name="connsiteX63289" fmla="*/ 4615571 w 12184637"/>
              <a:gd name="connsiteY63289" fmla="*/ 4133943 h 4608812"/>
              <a:gd name="connsiteX63290" fmla="*/ 4650100 w 12184637"/>
              <a:gd name="connsiteY63290" fmla="*/ 4139464 h 4608812"/>
              <a:gd name="connsiteX63291" fmla="*/ 4645830 w 12184637"/>
              <a:gd name="connsiteY63291" fmla="*/ 4132838 h 4608812"/>
              <a:gd name="connsiteX63292" fmla="*/ 4612037 w 12184637"/>
              <a:gd name="connsiteY63292" fmla="*/ 4125476 h 4608812"/>
              <a:gd name="connsiteX63293" fmla="*/ 4605411 w 12184637"/>
              <a:gd name="connsiteY63293" fmla="*/ 4129746 h 4608812"/>
              <a:gd name="connsiteX63294" fmla="*/ 4609681 w 12184637"/>
              <a:gd name="connsiteY63294" fmla="*/ 4136372 h 4608812"/>
              <a:gd name="connsiteX63295" fmla="*/ 4643474 w 12184637"/>
              <a:gd name="connsiteY63295" fmla="*/ 4143735 h 4608812"/>
              <a:gd name="connsiteX63296" fmla="*/ 4644726 w 12184637"/>
              <a:gd name="connsiteY63296" fmla="*/ 4143881 h 4608812"/>
              <a:gd name="connsiteX63297" fmla="*/ 4650100 w 12184637"/>
              <a:gd name="connsiteY63297" fmla="*/ 4139464 h 4608812"/>
              <a:gd name="connsiteX63298" fmla="*/ 4681759 w 12184637"/>
              <a:gd name="connsiteY63298" fmla="*/ 4143587 h 4608812"/>
              <a:gd name="connsiteX63299" fmla="*/ 4677047 w 12184637"/>
              <a:gd name="connsiteY63299" fmla="*/ 4137256 h 4608812"/>
              <a:gd name="connsiteX63300" fmla="*/ 4645462 w 12184637"/>
              <a:gd name="connsiteY63300" fmla="*/ 4132691 h 4608812"/>
              <a:gd name="connsiteX63301" fmla="*/ 4639130 w 12184637"/>
              <a:gd name="connsiteY63301" fmla="*/ 4137403 h 4608812"/>
              <a:gd name="connsiteX63302" fmla="*/ 4643842 w 12184637"/>
              <a:gd name="connsiteY63302" fmla="*/ 4143735 h 4608812"/>
              <a:gd name="connsiteX63303" fmla="*/ 4675427 w 12184637"/>
              <a:gd name="connsiteY63303" fmla="*/ 4148299 h 4608812"/>
              <a:gd name="connsiteX63304" fmla="*/ 4676237 w 12184637"/>
              <a:gd name="connsiteY63304" fmla="*/ 4148373 h 4608812"/>
              <a:gd name="connsiteX63305" fmla="*/ 4681759 w 12184637"/>
              <a:gd name="connsiteY63305" fmla="*/ 4143587 h 4608812"/>
              <a:gd name="connsiteX63306" fmla="*/ 4729834 w 12184637"/>
              <a:gd name="connsiteY63306" fmla="*/ 4158827 h 4608812"/>
              <a:gd name="connsiteX63307" fmla="*/ 4726079 w 12184637"/>
              <a:gd name="connsiteY63307" fmla="*/ 4151907 h 4608812"/>
              <a:gd name="connsiteX63308" fmla="*/ 4677783 w 12184637"/>
              <a:gd name="connsiteY63308" fmla="*/ 4137476 h 4608812"/>
              <a:gd name="connsiteX63309" fmla="*/ 4670862 w 12184637"/>
              <a:gd name="connsiteY63309" fmla="*/ 4141231 h 4608812"/>
              <a:gd name="connsiteX63310" fmla="*/ 4674617 w 12184637"/>
              <a:gd name="connsiteY63310" fmla="*/ 4148152 h 4608812"/>
              <a:gd name="connsiteX63311" fmla="*/ 4722914 w 12184637"/>
              <a:gd name="connsiteY63311" fmla="*/ 4162582 h 4608812"/>
              <a:gd name="connsiteX63312" fmla="*/ 4724534 w 12184637"/>
              <a:gd name="connsiteY63312" fmla="*/ 4162803 h 4608812"/>
              <a:gd name="connsiteX63313" fmla="*/ 4729834 w 12184637"/>
              <a:gd name="connsiteY63313" fmla="*/ 4158827 h 4608812"/>
              <a:gd name="connsiteX63314" fmla="*/ 4764216 w 12184637"/>
              <a:gd name="connsiteY63314" fmla="*/ 4166337 h 4608812"/>
              <a:gd name="connsiteX63315" fmla="*/ 4760020 w 12184637"/>
              <a:gd name="connsiteY63315" fmla="*/ 4159637 h 4608812"/>
              <a:gd name="connsiteX63316" fmla="*/ 4725785 w 12184637"/>
              <a:gd name="connsiteY63316" fmla="*/ 4151759 h 4608812"/>
              <a:gd name="connsiteX63317" fmla="*/ 4719085 w 12184637"/>
              <a:gd name="connsiteY63317" fmla="*/ 4155956 h 4608812"/>
              <a:gd name="connsiteX63318" fmla="*/ 4723282 w 12184637"/>
              <a:gd name="connsiteY63318" fmla="*/ 4162656 h 4608812"/>
              <a:gd name="connsiteX63319" fmla="*/ 4757517 w 12184637"/>
              <a:gd name="connsiteY63319" fmla="*/ 4170533 h 4608812"/>
              <a:gd name="connsiteX63320" fmla="*/ 4758768 w 12184637"/>
              <a:gd name="connsiteY63320" fmla="*/ 4170680 h 4608812"/>
              <a:gd name="connsiteX63321" fmla="*/ 4764216 w 12184637"/>
              <a:gd name="connsiteY63321" fmla="*/ 4166337 h 4608812"/>
              <a:gd name="connsiteX63322" fmla="*/ 4781812 w 12184637"/>
              <a:gd name="connsiteY63322" fmla="*/ 4169723 h 4608812"/>
              <a:gd name="connsiteX63323" fmla="*/ 4777469 w 12184637"/>
              <a:gd name="connsiteY63323" fmla="*/ 4163171 h 4608812"/>
              <a:gd name="connsiteX63324" fmla="*/ 4759873 w 12184637"/>
              <a:gd name="connsiteY63324" fmla="*/ 4159637 h 4608812"/>
              <a:gd name="connsiteX63325" fmla="*/ 4753320 w 12184637"/>
              <a:gd name="connsiteY63325" fmla="*/ 4163981 h 4608812"/>
              <a:gd name="connsiteX63326" fmla="*/ 4757664 w 12184637"/>
              <a:gd name="connsiteY63326" fmla="*/ 4170533 h 4608812"/>
              <a:gd name="connsiteX63327" fmla="*/ 4775260 w 12184637"/>
              <a:gd name="connsiteY63327" fmla="*/ 4174067 h 4608812"/>
              <a:gd name="connsiteX63328" fmla="*/ 4776438 w 12184637"/>
              <a:gd name="connsiteY63328" fmla="*/ 4174214 h 4608812"/>
              <a:gd name="connsiteX63329" fmla="*/ 4781812 w 12184637"/>
              <a:gd name="connsiteY63329" fmla="*/ 4169723 h 4608812"/>
              <a:gd name="connsiteX63330" fmla="*/ 4799040 w 12184637"/>
              <a:gd name="connsiteY63330" fmla="*/ 4180546 h 4608812"/>
              <a:gd name="connsiteX63331" fmla="*/ 4796684 w 12184637"/>
              <a:gd name="connsiteY63331" fmla="*/ 4173036 h 4608812"/>
              <a:gd name="connsiteX63332" fmla="*/ 4778941 w 12184637"/>
              <a:gd name="connsiteY63332" fmla="*/ 4163686 h 4608812"/>
              <a:gd name="connsiteX63333" fmla="*/ 4771432 w 12184637"/>
              <a:gd name="connsiteY63333" fmla="*/ 4166042 h 4608812"/>
              <a:gd name="connsiteX63334" fmla="*/ 4773788 w 12184637"/>
              <a:gd name="connsiteY63334" fmla="*/ 4173552 h 4608812"/>
              <a:gd name="connsiteX63335" fmla="*/ 4791531 w 12184637"/>
              <a:gd name="connsiteY63335" fmla="*/ 4182902 h 4608812"/>
              <a:gd name="connsiteX63336" fmla="*/ 4794181 w 12184637"/>
              <a:gd name="connsiteY63336" fmla="*/ 4183564 h 4608812"/>
              <a:gd name="connsiteX63337" fmla="*/ 4799040 w 12184637"/>
              <a:gd name="connsiteY63337" fmla="*/ 4180546 h 4608812"/>
              <a:gd name="connsiteX63338" fmla="*/ 4801985 w 12184637"/>
              <a:gd name="connsiteY63338" fmla="*/ 4188424 h 4608812"/>
              <a:gd name="connsiteX63339" fmla="*/ 4803016 w 12184637"/>
              <a:gd name="connsiteY63339" fmla="*/ 4180620 h 4608812"/>
              <a:gd name="connsiteX63340" fmla="*/ 4798451 w 12184637"/>
              <a:gd name="connsiteY63340" fmla="*/ 4174656 h 4608812"/>
              <a:gd name="connsiteX63341" fmla="*/ 4790647 w 12184637"/>
              <a:gd name="connsiteY63341" fmla="*/ 4173626 h 4608812"/>
              <a:gd name="connsiteX63342" fmla="*/ 4789616 w 12184637"/>
              <a:gd name="connsiteY63342" fmla="*/ 4181430 h 4608812"/>
              <a:gd name="connsiteX63343" fmla="*/ 4794181 w 12184637"/>
              <a:gd name="connsiteY63343" fmla="*/ 4187393 h 4608812"/>
              <a:gd name="connsiteX63344" fmla="*/ 4798672 w 12184637"/>
              <a:gd name="connsiteY63344" fmla="*/ 4189602 h 4608812"/>
              <a:gd name="connsiteX63345" fmla="*/ 4801985 w 12184637"/>
              <a:gd name="connsiteY63345" fmla="*/ 4188424 h 4608812"/>
              <a:gd name="connsiteX63346" fmla="*/ 4818624 w 12184637"/>
              <a:gd name="connsiteY63346" fmla="*/ 4190706 h 4608812"/>
              <a:gd name="connsiteX63347" fmla="*/ 4815090 w 12184637"/>
              <a:gd name="connsiteY63347" fmla="*/ 4183638 h 4608812"/>
              <a:gd name="connsiteX63348" fmla="*/ 4800365 w 12184637"/>
              <a:gd name="connsiteY63348" fmla="*/ 4178706 h 4608812"/>
              <a:gd name="connsiteX63349" fmla="*/ 4793297 w 12184637"/>
              <a:gd name="connsiteY63349" fmla="*/ 4182239 h 4608812"/>
              <a:gd name="connsiteX63350" fmla="*/ 4796832 w 12184637"/>
              <a:gd name="connsiteY63350" fmla="*/ 4189307 h 4608812"/>
              <a:gd name="connsiteX63351" fmla="*/ 4811556 w 12184637"/>
              <a:gd name="connsiteY63351" fmla="*/ 4194240 h 4608812"/>
              <a:gd name="connsiteX63352" fmla="*/ 4813397 w 12184637"/>
              <a:gd name="connsiteY63352" fmla="*/ 4194534 h 4608812"/>
              <a:gd name="connsiteX63353" fmla="*/ 4818624 w 12184637"/>
              <a:gd name="connsiteY63353" fmla="*/ 4190706 h 4608812"/>
              <a:gd name="connsiteX63354" fmla="*/ 4835999 w 12184637"/>
              <a:gd name="connsiteY63354" fmla="*/ 4200572 h 4608812"/>
              <a:gd name="connsiteX63355" fmla="*/ 4833570 w 12184637"/>
              <a:gd name="connsiteY63355" fmla="*/ 4193062 h 4608812"/>
              <a:gd name="connsiteX63356" fmla="*/ 4815900 w 12184637"/>
              <a:gd name="connsiteY63356" fmla="*/ 4183933 h 4608812"/>
              <a:gd name="connsiteX63357" fmla="*/ 4808390 w 12184637"/>
              <a:gd name="connsiteY63357" fmla="*/ 4186362 h 4608812"/>
              <a:gd name="connsiteX63358" fmla="*/ 4810820 w 12184637"/>
              <a:gd name="connsiteY63358" fmla="*/ 4193872 h 4608812"/>
              <a:gd name="connsiteX63359" fmla="*/ 4828490 w 12184637"/>
              <a:gd name="connsiteY63359" fmla="*/ 4203001 h 4608812"/>
              <a:gd name="connsiteX63360" fmla="*/ 4831066 w 12184637"/>
              <a:gd name="connsiteY63360" fmla="*/ 4203590 h 4608812"/>
              <a:gd name="connsiteX63361" fmla="*/ 4835999 w 12184637"/>
              <a:gd name="connsiteY63361" fmla="*/ 4200572 h 4608812"/>
              <a:gd name="connsiteX63362" fmla="*/ 4846822 w 12184637"/>
              <a:gd name="connsiteY63362" fmla="*/ 4203443 h 4608812"/>
              <a:gd name="connsiteX63363" fmla="*/ 4843361 w 12184637"/>
              <a:gd name="connsiteY63363" fmla="*/ 4196375 h 4608812"/>
              <a:gd name="connsiteX63364" fmla="*/ 4832833 w 12184637"/>
              <a:gd name="connsiteY63364" fmla="*/ 4192767 h 4608812"/>
              <a:gd name="connsiteX63365" fmla="*/ 4825765 w 12184637"/>
              <a:gd name="connsiteY63365" fmla="*/ 4196228 h 4608812"/>
              <a:gd name="connsiteX63366" fmla="*/ 4829226 w 12184637"/>
              <a:gd name="connsiteY63366" fmla="*/ 4203296 h 4608812"/>
              <a:gd name="connsiteX63367" fmla="*/ 4839754 w 12184637"/>
              <a:gd name="connsiteY63367" fmla="*/ 4206903 h 4608812"/>
              <a:gd name="connsiteX63368" fmla="*/ 4841594 w 12184637"/>
              <a:gd name="connsiteY63368" fmla="*/ 4207198 h 4608812"/>
              <a:gd name="connsiteX63369" fmla="*/ 4846822 w 12184637"/>
              <a:gd name="connsiteY63369" fmla="*/ 4203443 h 4608812"/>
              <a:gd name="connsiteX63370" fmla="*/ 4877743 w 12184637"/>
              <a:gd name="connsiteY63370" fmla="*/ 4223689 h 4608812"/>
              <a:gd name="connsiteX63371" fmla="*/ 4875903 w 12184637"/>
              <a:gd name="connsiteY63371" fmla="*/ 4216033 h 4608812"/>
              <a:gd name="connsiteX63372" fmla="*/ 4844466 w 12184637"/>
              <a:gd name="connsiteY63372" fmla="*/ 4196817 h 4608812"/>
              <a:gd name="connsiteX63373" fmla="*/ 4836809 w 12184637"/>
              <a:gd name="connsiteY63373" fmla="*/ 4198657 h 4608812"/>
              <a:gd name="connsiteX63374" fmla="*/ 4838650 w 12184637"/>
              <a:gd name="connsiteY63374" fmla="*/ 4206314 h 4608812"/>
              <a:gd name="connsiteX63375" fmla="*/ 4870086 w 12184637"/>
              <a:gd name="connsiteY63375" fmla="*/ 4225530 h 4608812"/>
              <a:gd name="connsiteX63376" fmla="*/ 4873031 w 12184637"/>
              <a:gd name="connsiteY63376" fmla="*/ 4226340 h 4608812"/>
              <a:gd name="connsiteX63377" fmla="*/ 4877743 w 12184637"/>
              <a:gd name="connsiteY63377" fmla="*/ 4223689 h 4608812"/>
              <a:gd name="connsiteX63378" fmla="*/ 4882750 w 12184637"/>
              <a:gd name="connsiteY63378" fmla="*/ 4228180 h 4608812"/>
              <a:gd name="connsiteX63379" fmla="*/ 4881645 w 12184637"/>
              <a:gd name="connsiteY63379" fmla="*/ 4220376 h 4608812"/>
              <a:gd name="connsiteX63380" fmla="*/ 4876345 w 12184637"/>
              <a:gd name="connsiteY63380" fmla="*/ 4216327 h 4608812"/>
              <a:gd name="connsiteX63381" fmla="*/ 4868541 w 12184637"/>
              <a:gd name="connsiteY63381" fmla="*/ 4217432 h 4608812"/>
              <a:gd name="connsiteX63382" fmla="*/ 4869645 w 12184637"/>
              <a:gd name="connsiteY63382" fmla="*/ 4225236 h 4608812"/>
              <a:gd name="connsiteX63383" fmla="*/ 4874946 w 12184637"/>
              <a:gd name="connsiteY63383" fmla="*/ 4229285 h 4608812"/>
              <a:gd name="connsiteX63384" fmla="*/ 4878332 w 12184637"/>
              <a:gd name="connsiteY63384" fmla="*/ 4230389 h 4608812"/>
              <a:gd name="connsiteX63385" fmla="*/ 4882750 w 12184637"/>
              <a:gd name="connsiteY63385" fmla="*/ 4228180 h 4608812"/>
              <a:gd name="connsiteX63386" fmla="*/ 5433893 w 12184637"/>
              <a:gd name="connsiteY63386" fmla="*/ 2695640 h 4608812"/>
              <a:gd name="connsiteX63387" fmla="*/ 5494558 w 12184637"/>
              <a:gd name="connsiteY63387" fmla="*/ 2679884 h 4608812"/>
              <a:gd name="connsiteX63388" fmla="*/ 5498534 w 12184637"/>
              <a:gd name="connsiteY63388" fmla="*/ 2673111 h 4608812"/>
              <a:gd name="connsiteX63389" fmla="*/ 5491761 w 12184637"/>
              <a:gd name="connsiteY63389" fmla="*/ 2669135 h 4608812"/>
              <a:gd name="connsiteX63390" fmla="*/ 5431095 w 12184637"/>
              <a:gd name="connsiteY63390" fmla="*/ 2684891 h 4608812"/>
              <a:gd name="connsiteX63391" fmla="*/ 5427120 w 12184637"/>
              <a:gd name="connsiteY63391" fmla="*/ 2691664 h 4608812"/>
              <a:gd name="connsiteX63392" fmla="*/ 5432568 w 12184637"/>
              <a:gd name="connsiteY63392" fmla="*/ 2695861 h 4608812"/>
              <a:gd name="connsiteX63393" fmla="*/ 5433893 w 12184637"/>
              <a:gd name="connsiteY63393" fmla="*/ 2695640 h 4608812"/>
              <a:gd name="connsiteX63394" fmla="*/ 5388983 w 12184637"/>
              <a:gd name="connsiteY63394" fmla="*/ 2707272 h 4608812"/>
              <a:gd name="connsiteX63395" fmla="*/ 5433893 w 12184637"/>
              <a:gd name="connsiteY63395" fmla="*/ 2695640 h 4608812"/>
              <a:gd name="connsiteX63396" fmla="*/ 5437868 w 12184637"/>
              <a:gd name="connsiteY63396" fmla="*/ 2688866 h 4608812"/>
              <a:gd name="connsiteX63397" fmla="*/ 5431095 w 12184637"/>
              <a:gd name="connsiteY63397" fmla="*/ 2684891 h 4608812"/>
              <a:gd name="connsiteX63398" fmla="*/ 5386185 w 12184637"/>
              <a:gd name="connsiteY63398" fmla="*/ 2696523 h 4608812"/>
              <a:gd name="connsiteX63399" fmla="*/ 5382209 w 12184637"/>
              <a:gd name="connsiteY63399" fmla="*/ 2703297 h 4608812"/>
              <a:gd name="connsiteX63400" fmla="*/ 5387658 w 12184637"/>
              <a:gd name="connsiteY63400" fmla="*/ 2707493 h 4608812"/>
              <a:gd name="connsiteX63401" fmla="*/ 5388983 w 12184637"/>
              <a:gd name="connsiteY63401" fmla="*/ 2707272 h 4608812"/>
              <a:gd name="connsiteX63402" fmla="*/ 5257197 w 12184637"/>
              <a:gd name="connsiteY63402" fmla="*/ 2772281 h 4608812"/>
              <a:gd name="connsiteX63403" fmla="*/ 5390087 w 12184637"/>
              <a:gd name="connsiteY63403" fmla="*/ 2706831 h 4608812"/>
              <a:gd name="connsiteX63404" fmla="*/ 5392590 w 12184637"/>
              <a:gd name="connsiteY63404" fmla="*/ 2699395 h 4608812"/>
              <a:gd name="connsiteX63405" fmla="*/ 5385154 w 12184637"/>
              <a:gd name="connsiteY63405" fmla="*/ 2696891 h 4608812"/>
              <a:gd name="connsiteX63406" fmla="*/ 5252265 w 12184637"/>
              <a:gd name="connsiteY63406" fmla="*/ 2762342 h 4608812"/>
              <a:gd name="connsiteX63407" fmla="*/ 5249761 w 12184637"/>
              <a:gd name="connsiteY63407" fmla="*/ 2769778 h 4608812"/>
              <a:gd name="connsiteX63408" fmla="*/ 5254768 w 12184637"/>
              <a:gd name="connsiteY63408" fmla="*/ 2772871 h 4608812"/>
              <a:gd name="connsiteX63409" fmla="*/ 5257197 w 12184637"/>
              <a:gd name="connsiteY63409" fmla="*/ 2772281 h 4608812"/>
              <a:gd name="connsiteX63410" fmla="*/ 5260289 w 12184637"/>
              <a:gd name="connsiteY63410" fmla="*/ 2767349 h 4608812"/>
              <a:gd name="connsiteX63411" fmla="*/ 5254694 w 12184637"/>
              <a:gd name="connsiteY63411" fmla="*/ 2761753 h 4608812"/>
              <a:gd name="connsiteX63412" fmla="*/ 5195501 w 12184637"/>
              <a:gd name="connsiteY63412" fmla="*/ 2761680 h 4608812"/>
              <a:gd name="connsiteX63413" fmla="*/ 5195427 w 12184637"/>
              <a:gd name="connsiteY63413" fmla="*/ 2761680 h 4608812"/>
              <a:gd name="connsiteX63414" fmla="*/ 5189905 w 12184637"/>
              <a:gd name="connsiteY63414" fmla="*/ 2767275 h 4608812"/>
              <a:gd name="connsiteX63415" fmla="*/ 5195501 w 12184637"/>
              <a:gd name="connsiteY63415" fmla="*/ 2772871 h 4608812"/>
              <a:gd name="connsiteX63416" fmla="*/ 5254694 w 12184637"/>
              <a:gd name="connsiteY63416" fmla="*/ 2772944 h 4608812"/>
              <a:gd name="connsiteX63417" fmla="*/ 5254768 w 12184637"/>
              <a:gd name="connsiteY63417" fmla="*/ 2772944 h 4608812"/>
              <a:gd name="connsiteX63418" fmla="*/ 5260289 w 12184637"/>
              <a:gd name="connsiteY63418" fmla="*/ 2767349 h 4608812"/>
              <a:gd name="connsiteX63419" fmla="*/ 5143744 w 12184637"/>
              <a:gd name="connsiteY63419" fmla="*/ 2776478 h 4608812"/>
              <a:gd name="connsiteX63420" fmla="*/ 5195869 w 12184637"/>
              <a:gd name="connsiteY63420" fmla="*/ 2772797 h 4608812"/>
              <a:gd name="connsiteX63421" fmla="*/ 5201023 w 12184637"/>
              <a:gd name="connsiteY63421" fmla="*/ 2766833 h 4608812"/>
              <a:gd name="connsiteX63422" fmla="*/ 5195059 w 12184637"/>
              <a:gd name="connsiteY63422" fmla="*/ 2761680 h 4608812"/>
              <a:gd name="connsiteX63423" fmla="*/ 5142934 w 12184637"/>
              <a:gd name="connsiteY63423" fmla="*/ 2765361 h 4608812"/>
              <a:gd name="connsiteX63424" fmla="*/ 5137781 w 12184637"/>
              <a:gd name="connsiteY63424" fmla="*/ 2771325 h 4608812"/>
              <a:gd name="connsiteX63425" fmla="*/ 5143376 w 12184637"/>
              <a:gd name="connsiteY63425" fmla="*/ 2776478 h 4608812"/>
              <a:gd name="connsiteX63426" fmla="*/ 5143744 w 12184637"/>
              <a:gd name="connsiteY63426" fmla="*/ 2776478 h 4608812"/>
              <a:gd name="connsiteX63427" fmla="*/ 5123939 w 12184637"/>
              <a:gd name="connsiteY63427" fmla="*/ 2792454 h 4608812"/>
              <a:gd name="connsiteX63428" fmla="*/ 5146762 w 12184637"/>
              <a:gd name="connsiteY63428" fmla="*/ 2775300 h 4608812"/>
              <a:gd name="connsiteX63429" fmla="*/ 5147867 w 12184637"/>
              <a:gd name="connsiteY63429" fmla="*/ 2767496 h 4608812"/>
              <a:gd name="connsiteX63430" fmla="*/ 5140063 w 12184637"/>
              <a:gd name="connsiteY63430" fmla="*/ 2766392 h 4608812"/>
              <a:gd name="connsiteX63431" fmla="*/ 5117239 w 12184637"/>
              <a:gd name="connsiteY63431" fmla="*/ 2783546 h 4608812"/>
              <a:gd name="connsiteX63432" fmla="*/ 5116135 w 12184637"/>
              <a:gd name="connsiteY63432" fmla="*/ 2791350 h 4608812"/>
              <a:gd name="connsiteX63433" fmla="*/ 5120626 w 12184637"/>
              <a:gd name="connsiteY63433" fmla="*/ 2793559 h 4608812"/>
              <a:gd name="connsiteX63434" fmla="*/ 5123939 w 12184637"/>
              <a:gd name="connsiteY63434" fmla="*/ 2792454 h 4608812"/>
              <a:gd name="connsiteX63435" fmla="*/ 5033456 w 12184637"/>
              <a:gd name="connsiteY63435" fmla="*/ 2860482 h 4608812"/>
              <a:gd name="connsiteX63436" fmla="*/ 5123939 w 12184637"/>
              <a:gd name="connsiteY63436" fmla="*/ 2792528 h 4608812"/>
              <a:gd name="connsiteX63437" fmla="*/ 5125043 w 12184637"/>
              <a:gd name="connsiteY63437" fmla="*/ 2784724 h 4608812"/>
              <a:gd name="connsiteX63438" fmla="*/ 5117239 w 12184637"/>
              <a:gd name="connsiteY63438" fmla="*/ 2783619 h 4608812"/>
              <a:gd name="connsiteX63439" fmla="*/ 5026757 w 12184637"/>
              <a:gd name="connsiteY63439" fmla="*/ 2851574 h 4608812"/>
              <a:gd name="connsiteX63440" fmla="*/ 5025652 w 12184637"/>
              <a:gd name="connsiteY63440" fmla="*/ 2859378 h 4608812"/>
              <a:gd name="connsiteX63441" fmla="*/ 5030143 w 12184637"/>
              <a:gd name="connsiteY63441" fmla="*/ 2861586 h 4608812"/>
              <a:gd name="connsiteX63442" fmla="*/ 5033456 w 12184637"/>
              <a:gd name="connsiteY63442" fmla="*/ 2860482 h 4608812"/>
              <a:gd name="connsiteX63443" fmla="*/ 5028524 w 12184637"/>
              <a:gd name="connsiteY63443" fmla="*/ 2864090 h 4608812"/>
              <a:gd name="connsiteX63444" fmla="*/ 5033383 w 12184637"/>
              <a:gd name="connsiteY63444" fmla="*/ 2860408 h 4608812"/>
              <a:gd name="connsiteX63445" fmla="*/ 5034487 w 12184637"/>
              <a:gd name="connsiteY63445" fmla="*/ 2852604 h 4608812"/>
              <a:gd name="connsiteX63446" fmla="*/ 5026683 w 12184637"/>
              <a:gd name="connsiteY63446" fmla="*/ 2851500 h 4608812"/>
              <a:gd name="connsiteX63447" fmla="*/ 5021824 w 12184637"/>
              <a:gd name="connsiteY63447" fmla="*/ 2855181 h 4608812"/>
              <a:gd name="connsiteX63448" fmla="*/ 5020720 w 12184637"/>
              <a:gd name="connsiteY63448" fmla="*/ 2862985 h 4608812"/>
              <a:gd name="connsiteX63449" fmla="*/ 5025210 w 12184637"/>
              <a:gd name="connsiteY63449" fmla="*/ 2865194 h 4608812"/>
              <a:gd name="connsiteX63450" fmla="*/ 5028524 w 12184637"/>
              <a:gd name="connsiteY63450" fmla="*/ 2864090 h 4608812"/>
              <a:gd name="connsiteX63451" fmla="*/ 4981920 w 12184637"/>
              <a:gd name="connsiteY63451" fmla="*/ 2871378 h 4608812"/>
              <a:gd name="connsiteX63452" fmla="*/ 5025947 w 12184637"/>
              <a:gd name="connsiteY63452" fmla="*/ 2865194 h 4608812"/>
              <a:gd name="connsiteX63453" fmla="*/ 5030732 w 12184637"/>
              <a:gd name="connsiteY63453" fmla="*/ 2858936 h 4608812"/>
              <a:gd name="connsiteX63454" fmla="*/ 5024401 w 12184637"/>
              <a:gd name="connsiteY63454" fmla="*/ 2854151 h 4608812"/>
              <a:gd name="connsiteX63455" fmla="*/ 4980374 w 12184637"/>
              <a:gd name="connsiteY63455" fmla="*/ 2860335 h 4608812"/>
              <a:gd name="connsiteX63456" fmla="*/ 4975589 w 12184637"/>
              <a:gd name="connsiteY63456" fmla="*/ 2866666 h 4608812"/>
              <a:gd name="connsiteX63457" fmla="*/ 4981110 w 12184637"/>
              <a:gd name="connsiteY63457" fmla="*/ 2871452 h 4608812"/>
              <a:gd name="connsiteX63458" fmla="*/ 4981920 w 12184637"/>
              <a:gd name="connsiteY63458" fmla="*/ 2871378 h 4608812"/>
              <a:gd name="connsiteX63459" fmla="*/ 4975810 w 12184637"/>
              <a:gd name="connsiteY63459" fmla="*/ 2880581 h 4608812"/>
              <a:gd name="connsiteX63460" fmla="*/ 4985381 w 12184637"/>
              <a:gd name="connsiteY63460" fmla="*/ 2869464 h 4608812"/>
              <a:gd name="connsiteX63461" fmla="*/ 4984791 w 12184637"/>
              <a:gd name="connsiteY63461" fmla="*/ 2861586 h 4608812"/>
              <a:gd name="connsiteX63462" fmla="*/ 4976914 w 12184637"/>
              <a:gd name="connsiteY63462" fmla="*/ 2862176 h 4608812"/>
              <a:gd name="connsiteX63463" fmla="*/ 4967343 w 12184637"/>
              <a:gd name="connsiteY63463" fmla="*/ 2873292 h 4608812"/>
              <a:gd name="connsiteX63464" fmla="*/ 4967932 w 12184637"/>
              <a:gd name="connsiteY63464" fmla="*/ 2881170 h 4608812"/>
              <a:gd name="connsiteX63465" fmla="*/ 4971613 w 12184637"/>
              <a:gd name="connsiteY63465" fmla="*/ 2882495 h 4608812"/>
              <a:gd name="connsiteX63466" fmla="*/ 4975810 w 12184637"/>
              <a:gd name="connsiteY63466" fmla="*/ 2880581 h 4608812"/>
              <a:gd name="connsiteX63467" fmla="*/ 4890038 w 12184637"/>
              <a:gd name="connsiteY63467" fmla="*/ 2980635 h 4608812"/>
              <a:gd name="connsiteX63468" fmla="*/ 4975810 w 12184637"/>
              <a:gd name="connsiteY63468" fmla="*/ 2880581 h 4608812"/>
              <a:gd name="connsiteX63469" fmla="*/ 4975220 w 12184637"/>
              <a:gd name="connsiteY63469" fmla="*/ 2872704 h 4608812"/>
              <a:gd name="connsiteX63470" fmla="*/ 4967343 w 12184637"/>
              <a:gd name="connsiteY63470" fmla="*/ 2873292 h 4608812"/>
              <a:gd name="connsiteX63471" fmla="*/ 4881572 w 12184637"/>
              <a:gd name="connsiteY63471" fmla="*/ 2973346 h 4608812"/>
              <a:gd name="connsiteX63472" fmla="*/ 4882161 w 12184637"/>
              <a:gd name="connsiteY63472" fmla="*/ 2981224 h 4608812"/>
              <a:gd name="connsiteX63473" fmla="*/ 4885842 w 12184637"/>
              <a:gd name="connsiteY63473" fmla="*/ 2982549 h 4608812"/>
              <a:gd name="connsiteX63474" fmla="*/ 4890038 w 12184637"/>
              <a:gd name="connsiteY63474" fmla="*/ 2980635 h 4608812"/>
              <a:gd name="connsiteX63475" fmla="*/ 4885989 w 12184637"/>
              <a:gd name="connsiteY63475" fmla="*/ 2985347 h 4608812"/>
              <a:gd name="connsiteX63476" fmla="*/ 4890038 w 12184637"/>
              <a:gd name="connsiteY63476" fmla="*/ 2980635 h 4608812"/>
              <a:gd name="connsiteX63477" fmla="*/ 4889449 w 12184637"/>
              <a:gd name="connsiteY63477" fmla="*/ 2972757 h 4608812"/>
              <a:gd name="connsiteX63478" fmla="*/ 4881572 w 12184637"/>
              <a:gd name="connsiteY63478" fmla="*/ 2973346 h 4608812"/>
              <a:gd name="connsiteX63479" fmla="*/ 4877522 w 12184637"/>
              <a:gd name="connsiteY63479" fmla="*/ 2978058 h 4608812"/>
              <a:gd name="connsiteX63480" fmla="*/ 4878111 w 12184637"/>
              <a:gd name="connsiteY63480" fmla="*/ 2985936 h 4608812"/>
              <a:gd name="connsiteX63481" fmla="*/ 4881793 w 12184637"/>
              <a:gd name="connsiteY63481" fmla="*/ 2987261 h 4608812"/>
              <a:gd name="connsiteX63482" fmla="*/ 4885989 w 12184637"/>
              <a:gd name="connsiteY63482" fmla="*/ 2985347 h 4608812"/>
              <a:gd name="connsiteX63483" fmla="*/ 4843361 w 12184637"/>
              <a:gd name="connsiteY63483" fmla="*/ 2994256 h 4608812"/>
              <a:gd name="connsiteX63484" fmla="*/ 4882750 w 12184637"/>
              <a:gd name="connsiteY63484" fmla="*/ 2987188 h 4608812"/>
              <a:gd name="connsiteX63485" fmla="*/ 4887241 w 12184637"/>
              <a:gd name="connsiteY63485" fmla="*/ 2980709 h 4608812"/>
              <a:gd name="connsiteX63486" fmla="*/ 4880762 w 12184637"/>
              <a:gd name="connsiteY63486" fmla="*/ 2976218 h 4608812"/>
              <a:gd name="connsiteX63487" fmla="*/ 4841374 w 12184637"/>
              <a:gd name="connsiteY63487" fmla="*/ 2983286 h 4608812"/>
              <a:gd name="connsiteX63488" fmla="*/ 4836882 w 12184637"/>
              <a:gd name="connsiteY63488" fmla="*/ 2989764 h 4608812"/>
              <a:gd name="connsiteX63489" fmla="*/ 4842404 w 12184637"/>
              <a:gd name="connsiteY63489" fmla="*/ 2994329 h 4608812"/>
              <a:gd name="connsiteX63490" fmla="*/ 4843361 w 12184637"/>
              <a:gd name="connsiteY63490" fmla="*/ 2994256 h 4608812"/>
              <a:gd name="connsiteX63491" fmla="*/ 4806918 w 12184637"/>
              <a:gd name="connsiteY63491" fmla="*/ 2999336 h 4608812"/>
              <a:gd name="connsiteX63492" fmla="*/ 4843140 w 12184637"/>
              <a:gd name="connsiteY63492" fmla="*/ 2994256 h 4608812"/>
              <a:gd name="connsiteX63493" fmla="*/ 4847852 w 12184637"/>
              <a:gd name="connsiteY63493" fmla="*/ 2987998 h 4608812"/>
              <a:gd name="connsiteX63494" fmla="*/ 4841594 w 12184637"/>
              <a:gd name="connsiteY63494" fmla="*/ 2983286 h 4608812"/>
              <a:gd name="connsiteX63495" fmla="*/ 4805372 w 12184637"/>
              <a:gd name="connsiteY63495" fmla="*/ 2988366 h 4608812"/>
              <a:gd name="connsiteX63496" fmla="*/ 4800660 w 12184637"/>
              <a:gd name="connsiteY63496" fmla="*/ 2994624 h 4608812"/>
              <a:gd name="connsiteX63497" fmla="*/ 4806181 w 12184637"/>
              <a:gd name="connsiteY63497" fmla="*/ 2999409 h 4608812"/>
              <a:gd name="connsiteX63498" fmla="*/ 4806918 w 12184637"/>
              <a:gd name="connsiteY63498" fmla="*/ 2999336 h 4608812"/>
              <a:gd name="connsiteX63499" fmla="*/ 4807139 w 12184637"/>
              <a:gd name="connsiteY63499" fmla="*/ 3003458 h 4608812"/>
              <a:gd name="connsiteX63500" fmla="*/ 4811041 w 12184637"/>
              <a:gd name="connsiteY63500" fmla="*/ 2996685 h 4608812"/>
              <a:gd name="connsiteX63501" fmla="*/ 4808979 w 12184637"/>
              <a:gd name="connsiteY63501" fmla="*/ 2989102 h 4608812"/>
              <a:gd name="connsiteX63502" fmla="*/ 4801396 w 12184637"/>
              <a:gd name="connsiteY63502" fmla="*/ 2991163 h 4608812"/>
              <a:gd name="connsiteX63503" fmla="*/ 4797494 w 12184637"/>
              <a:gd name="connsiteY63503" fmla="*/ 2997937 h 4608812"/>
              <a:gd name="connsiteX63504" fmla="*/ 4799556 w 12184637"/>
              <a:gd name="connsiteY63504" fmla="*/ 3005520 h 4608812"/>
              <a:gd name="connsiteX63505" fmla="*/ 4802353 w 12184637"/>
              <a:gd name="connsiteY63505" fmla="*/ 3006256 h 4608812"/>
              <a:gd name="connsiteX63506" fmla="*/ 4807139 w 12184637"/>
              <a:gd name="connsiteY63506" fmla="*/ 3003458 h 4608812"/>
              <a:gd name="connsiteX63507" fmla="*/ 4732853 w 12184637"/>
              <a:gd name="connsiteY63507" fmla="*/ 3133551 h 4608812"/>
              <a:gd name="connsiteX63508" fmla="*/ 4807139 w 12184637"/>
              <a:gd name="connsiteY63508" fmla="*/ 3003385 h 4608812"/>
              <a:gd name="connsiteX63509" fmla="*/ 4805077 w 12184637"/>
              <a:gd name="connsiteY63509" fmla="*/ 2995802 h 4608812"/>
              <a:gd name="connsiteX63510" fmla="*/ 4797494 w 12184637"/>
              <a:gd name="connsiteY63510" fmla="*/ 2997863 h 4608812"/>
              <a:gd name="connsiteX63511" fmla="*/ 4723208 w 12184637"/>
              <a:gd name="connsiteY63511" fmla="*/ 3128029 h 4608812"/>
              <a:gd name="connsiteX63512" fmla="*/ 4725270 w 12184637"/>
              <a:gd name="connsiteY63512" fmla="*/ 3135612 h 4608812"/>
              <a:gd name="connsiteX63513" fmla="*/ 4728067 w 12184637"/>
              <a:gd name="connsiteY63513" fmla="*/ 3136348 h 4608812"/>
              <a:gd name="connsiteX63514" fmla="*/ 4732853 w 12184637"/>
              <a:gd name="connsiteY63514" fmla="*/ 3133551 h 4608812"/>
              <a:gd name="connsiteX63515" fmla="*/ 4681759 w 12184637"/>
              <a:gd name="connsiteY63515" fmla="*/ 3285803 h 4608812"/>
              <a:gd name="connsiteX63516" fmla="*/ 4733295 w 12184637"/>
              <a:gd name="connsiteY63516" fmla="*/ 3132593 h 4608812"/>
              <a:gd name="connsiteX63517" fmla="*/ 4729761 w 12184637"/>
              <a:gd name="connsiteY63517" fmla="*/ 3125526 h 4608812"/>
              <a:gd name="connsiteX63518" fmla="*/ 4722693 w 12184637"/>
              <a:gd name="connsiteY63518" fmla="*/ 3129060 h 4608812"/>
              <a:gd name="connsiteX63519" fmla="*/ 4671157 w 12184637"/>
              <a:gd name="connsiteY63519" fmla="*/ 3282269 h 4608812"/>
              <a:gd name="connsiteX63520" fmla="*/ 4674691 w 12184637"/>
              <a:gd name="connsiteY63520" fmla="*/ 3289337 h 4608812"/>
              <a:gd name="connsiteX63521" fmla="*/ 4676531 w 12184637"/>
              <a:gd name="connsiteY63521" fmla="*/ 3289632 h 4608812"/>
              <a:gd name="connsiteX63522" fmla="*/ 4681759 w 12184637"/>
              <a:gd name="connsiteY63522" fmla="*/ 3285803 h 4608812"/>
              <a:gd name="connsiteX63523" fmla="*/ 4659524 w 12184637"/>
              <a:gd name="connsiteY63523" fmla="*/ 3448805 h 4608812"/>
              <a:gd name="connsiteX63524" fmla="*/ 4681979 w 12184637"/>
              <a:gd name="connsiteY63524" fmla="*/ 3284846 h 4608812"/>
              <a:gd name="connsiteX63525" fmla="*/ 4677194 w 12184637"/>
              <a:gd name="connsiteY63525" fmla="*/ 3278588 h 4608812"/>
              <a:gd name="connsiteX63526" fmla="*/ 4670936 w 12184637"/>
              <a:gd name="connsiteY63526" fmla="*/ 3283374 h 4608812"/>
              <a:gd name="connsiteX63527" fmla="*/ 4648481 w 12184637"/>
              <a:gd name="connsiteY63527" fmla="*/ 3447333 h 4608812"/>
              <a:gd name="connsiteX63528" fmla="*/ 4653266 w 12184637"/>
              <a:gd name="connsiteY63528" fmla="*/ 3453591 h 4608812"/>
              <a:gd name="connsiteX63529" fmla="*/ 4654076 w 12184637"/>
              <a:gd name="connsiteY63529" fmla="*/ 3453664 h 4608812"/>
              <a:gd name="connsiteX63530" fmla="*/ 4659524 w 12184637"/>
              <a:gd name="connsiteY63530" fmla="*/ 3448805 h 4608812"/>
              <a:gd name="connsiteX63531" fmla="*/ 4663426 w 12184637"/>
              <a:gd name="connsiteY63531" fmla="*/ 3622629 h 4608812"/>
              <a:gd name="connsiteX63532" fmla="*/ 4668653 w 12184637"/>
              <a:gd name="connsiteY63532" fmla="*/ 3616740 h 4608812"/>
              <a:gd name="connsiteX63533" fmla="*/ 4659524 w 12184637"/>
              <a:gd name="connsiteY63533" fmla="*/ 3447701 h 4608812"/>
              <a:gd name="connsiteX63534" fmla="*/ 4653634 w 12184637"/>
              <a:gd name="connsiteY63534" fmla="*/ 3442473 h 4608812"/>
              <a:gd name="connsiteX63535" fmla="*/ 4648407 w 12184637"/>
              <a:gd name="connsiteY63535" fmla="*/ 3448363 h 4608812"/>
              <a:gd name="connsiteX63536" fmla="*/ 4657536 w 12184637"/>
              <a:gd name="connsiteY63536" fmla="*/ 3617402 h 4608812"/>
              <a:gd name="connsiteX63537" fmla="*/ 4663132 w 12184637"/>
              <a:gd name="connsiteY63537" fmla="*/ 3622703 h 4608812"/>
              <a:gd name="connsiteX63538" fmla="*/ 4663426 w 12184637"/>
              <a:gd name="connsiteY63538" fmla="*/ 3622629 h 4608812"/>
              <a:gd name="connsiteX63539" fmla="*/ 4701048 w 12184637"/>
              <a:gd name="connsiteY63539" fmla="*/ 3788429 h 4608812"/>
              <a:gd name="connsiteX63540" fmla="*/ 4705318 w 12184637"/>
              <a:gd name="connsiteY63540" fmla="*/ 3781803 h 4608812"/>
              <a:gd name="connsiteX63541" fmla="*/ 4668580 w 12184637"/>
              <a:gd name="connsiteY63541" fmla="*/ 3615856 h 4608812"/>
              <a:gd name="connsiteX63542" fmla="*/ 4661954 w 12184637"/>
              <a:gd name="connsiteY63542" fmla="*/ 3611586 h 4608812"/>
              <a:gd name="connsiteX63543" fmla="*/ 4657684 w 12184637"/>
              <a:gd name="connsiteY63543" fmla="*/ 3618212 h 4608812"/>
              <a:gd name="connsiteX63544" fmla="*/ 4694422 w 12184637"/>
              <a:gd name="connsiteY63544" fmla="*/ 3784159 h 4608812"/>
              <a:gd name="connsiteX63545" fmla="*/ 4699870 w 12184637"/>
              <a:gd name="connsiteY63545" fmla="*/ 3788503 h 4608812"/>
              <a:gd name="connsiteX63546" fmla="*/ 4701048 w 12184637"/>
              <a:gd name="connsiteY63546" fmla="*/ 3788429 h 4608812"/>
              <a:gd name="connsiteX63547" fmla="*/ 4762229 w 12184637"/>
              <a:gd name="connsiteY63547" fmla="*/ 3942743 h 4608812"/>
              <a:gd name="connsiteX63548" fmla="*/ 4765394 w 12184637"/>
              <a:gd name="connsiteY63548" fmla="*/ 3935528 h 4608812"/>
              <a:gd name="connsiteX63549" fmla="*/ 4705023 w 12184637"/>
              <a:gd name="connsiteY63549" fmla="*/ 3780993 h 4608812"/>
              <a:gd name="connsiteX63550" fmla="*/ 4697808 w 12184637"/>
              <a:gd name="connsiteY63550" fmla="*/ 3777827 h 4608812"/>
              <a:gd name="connsiteX63551" fmla="*/ 4694643 w 12184637"/>
              <a:gd name="connsiteY63551" fmla="*/ 3785042 h 4608812"/>
              <a:gd name="connsiteX63552" fmla="*/ 4755013 w 12184637"/>
              <a:gd name="connsiteY63552" fmla="*/ 3939577 h 4608812"/>
              <a:gd name="connsiteX63553" fmla="*/ 4760241 w 12184637"/>
              <a:gd name="connsiteY63553" fmla="*/ 3943111 h 4608812"/>
              <a:gd name="connsiteX63554" fmla="*/ 4762229 w 12184637"/>
              <a:gd name="connsiteY63554" fmla="*/ 3942743 h 4608812"/>
              <a:gd name="connsiteX63555" fmla="*/ 4842772 w 12184637"/>
              <a:gd name="connsiteY63555" fmla="*/ 4077326 h 4608812"/>
              <a:gd name="connsiteX63556" fmla="*/ 4844760 w 12184637"/>
              <a:gd name="connsiteY63556" fmla="*/ 4069670 h 4608812"/>
              <a:gd name="connsiteX63557" fmla="*/ 4764953 w 12184637"/>
              <a:gd name="connsiteY63557" fmla="*/ 3934718 h 4608812"/>
              <a:gd name="connsiteX63558" fmla="*/ 4757296 w 12184637"/>
              <a:gd name="connsiteY63558" fmla="*/ 3932730 h 4608812"/>
              <a:gd name="connsiteX63559" fmla="*/ 4755308 w 12184637"/>
              <a:gd name="connsiteY63559" fmla="*/ 3940387 h 4608812"/>
              <a:gd name="connsiteX63560" fmla="*/ 4835115 w 12184637"/>
              <a:gd name="connsiteY63560" fmla="*/ 4075338 h 4608812"/>
              <a:gd name="connsiteX63561" fmla="*/ 4839975 w 12184637"/>
              <a:gd name="connsiteY63561" fmla="*/ 4078062 h 4608812"/>
              <a:gd name="connsiteX63562" fmla="*/ 4842772 w 12184637"/>
              <a:gd name="connsiteY63562" fmla="*/ 4077326 h 4608812"/>
              <a:gd name="connsiteX63563" fmla="*/ 4938777 w 12184637"/>
              <a:gd name="connsiteY63563" fmla="*/ 4183859 h 4608812"/>
              <a:gd name="connsiteX63564" fmla="*/ 4939219 w 12184637"/>
              <a:gd name="connsiteY63564" fmla="*/ 4175982 h 4608812"/>
              <a:gd name="connsiteX63565" fmla="*/ 4844171 w 12184637"/>
              <a:gd name="connsiteY63565" fmla="*/ 4068786 h 4608812"/>
              <a:gd name="connsiteX63566" fmla="*/ 4836294 w 12184637"/>
              <a:gd name="connsiteY63566" fmla="*/ 4068344 h 4608812"/>
              <a:gd name="connsiteX63567" fmla="*/ 4835852 w 12184637"/>
              <a:gd name="connsiteY63567" fmla="*/ 4076222 h 4608812"/>
              <a:gd name="connsiteX63568" fmla="*/ 4930899 w 12184637"/>
              <a:gd name="connsiteY63568" fmla="*/ 4183417 h 4608812"/>
              <a:gd name="connsiteX63569" fmla="*/ 4935096 w 12184637"/>
              <a:gd name="connsiteY63569" fmla="*/ 4185258 h 4608812"/>
              <a:gd name="connsiteX63570" fmla="*/ 4938777 w 12184637"/>
              <a:gd name="connsiteY63570" fmla="*/ 4183859 h 4608812"/>
              <a:gd name="connsiteX63571" fmla="*/ 5049138 w 12184637"/>
              <a:gd name="connsiteY63571" fmla="*/ 4259912 h 4608812"/>
              <a:gd name="connsiteX63572" fmla="*/ 5047813 w 12184637"/>
              <a:gd name="connsiteY63572" fmla="*/ 4252108 h 4608812"/>
              <a:gd name="connsiteX63573" fmla="*/ 4938261 w 12184637"/>
              <a:gd name="connsiteY63573" fmla="*/ 4175098 h 4608812"/>
              <a:gd name="connsiteX63574" fmla="*/ 4930457 w 12184637"/>
              <a:gd name="connsiteY63574" fmla="*/ 4176423 h 4608812"/>
              <a:gd name="connsiteX63575" fmla="*/ 4931783 w 12184637"/>
              <a:gd name="connsiteY63575" fmla="*/ 4184227 h 4608812"/>
              <a:gd name="connsiteX63576" fmla="*/ 5041334 w 12184637"/>
              <a:gd name="connsiteY63576" fmla="*/ 4261237 h 4608812"/>
              <a:gd name="connsiteX63577" fmla="*/ 5044573 w 12184637"/>
              <a:gd name="connsiteY63577" fmla="*/ 4262268 h 4608812"/>
              <a:gd name="connsiteX63578" fmla="*/ 5049138 w 12184637"/>
              <a:gd name="connsiteY63578" fmla="*/ 4259912 h 4608812"/>
              <a:gd name="connsiteX63579" fmla="*/ 5172899 w 12184637"/>
              <a:gd name="connsiteY63579" fmla="*/ 4303129 h 4608812"/>
              <a:gd name="connsiteX63580" fmla="*/ 5169585 w 12184637"/>
              <a:gd name="connsiteY63580" fmla="*/ 4295987 h 4608812"/>
              <a:gd name="connsiteX63581" fmla="*/ 5046488 w 12184637"/>
              <a:gd name="connsiteY63581" fmla="*/ 4251445 h 4608812"/>
              <a:gd name="connsiteX63582" fmla="*/ 5039346 w 12184637"/>
              <a:gd name="connsiteY63582" fmla="*/ 4254758 h 4608812"/>
              <a:gd name="connsiteX63583" fmla="*/ 5042659 w 12184637"/>
              <a:gd name="connsiteY63583" fmla="*/ 4261900 h 4608812"/>
              <a:gd name="connsiteX63584" fmla="*/ 5165757 w 12184637"/>
              <a:gd name="connsiteY63584" fmla="*/ 4306442 h 4608812"/>
              <a:gd name="connsiteX63585" fmla="*/ 5167672 w 12184637"/>
              <a:gd name="connsiteY63585" fmla="*/ 4306810 h 4608812"/>
              <a:gd name="connsiteX63586" fmla="*/ 5172899 w 12184637"/>
              <a:gd name="connsiteY63586" fmla="*/ 4303129 h 4608812"/>
              <a:gd name="connsiteX63587" fmla="*/ 5169585 w 12184637"/>
              <a:gd name="connsiteY63587" fmla="*/ 4306442 h 4608812"/>
              <a:gd name="connsiteX63588" fmla="*/ 5223478 w 12184637"/>
              <a:gd name="connsiteY63588" fmla="*/ 4286416 h 4608812"/>
              <a:gd name="connsiteX63589" fmla="*/ 5226791 w 12184637"/>
              <a:gd name="connsiteY63589" fmla="*/ 4279275 h 4608812"/>
              <a:gd name="connsiteX63590" fmla="*/ 5219650 w 12184637"/>
              <a:gd name="connsiteY63590" fmla="*/ 4275962 h 4608812"/>
              <a:gd name="connsiteX63591" fmla="*/ 5165757 w 12184637"/>
              <a:gd name="connsiteY63591" fmla="*/ 4295987 h 4608812"/>
              <a:gd name="connsiteX63592" fmla="*/ 5162444 w 12184637"/>
              <a:gd name="connsiteY63592" fmla="*/ 4303129 h 4608812"/>
              <a:gd name="connsiteX63593" fmla="*/ 5167672 w 12184637"/>
              <a:gd name="connsiteY63593" fmla="*/ 4306736 h 4608812"/>
              <a:gd name="connsiteX63594" fmla="*/ 5169585 w 12184637"/>
              <a:gd name="connsiteY63594" fmla="*/ 4306442 h 4608812"/>
              <a:gd name="connsiteX63595" fmla="*/ 5223625 w 12184637"/>
              <a:gd name="connsiteY63595" fmla="*/ 4286416 h 4608812"/>
              <a:gd name="connsiteX63596" fmla="*/ 5283186 w 12184637"/>
              <a:gd name="connsiteY63596" fmla="*/ 4262120 h 4608812"/>
              <a:gd name="connsiteX63597" fmla="*/ 5286205 w 12184637"/>
              <a:gd name="connsiteY63597" fmla="*/ 4254832 h 4608812"/>
              <a:gd name="connsiteX63598" fmla="*/ 5278916 w 12184637"/>
              <a:gd name="connsiteY63598" fmla="*/ 4251813 h 4608812"/>
              <a:gd name="connsiteX63599" fmla="*/ 5219355 w 12184637"/>
              <a:gd name="connsiteY63599" fmla="*/ 4276109 h 4608812"/>
              <a:gd name="connsiteX63600" fmla="*/ 5216336 w 12184637"/>
              <a:gd name="connsiteY63600" fmla="*/ 4283398 h 4608812"/>
              <a:gd name="connsiteX63601" fmla="*/ 5221563 w 12184637"/>
              <a:gd name="connsiteY63601" fmla="*/ 4286858 h 4608812"/>
              <a:gd name="connsiteX63602" fmla="*/ 5223625 w 12184637"/>
              <a:gd name="connsiteY63602" fmla="*/ 4286416 h 4608812"/>
              <a:gd name="connsiteX63603" fmla="*/ 5282965 w 12184637"/>
              <a:gd name="connsiteY63603" fmla="*/ 4262194 h 4608812"/>
              <a:gd name="connsiteX63604" fmla="*/ 5349300 w 12184637"/>
              <a:gd name="connsiteY63604" fmla="*/ 4238488 h 4608812"/>
              <a:gd name="connsiteX63605" fmla="*/ 5352687 w 12184637"/>
              <a:gd name="connsiteY63605" fmla="*/ 4231346 h 4608812"/>
              <a:gd name="connsiteX63606" fmla="*/ 5345545 w 12184637"/>
              <a:gd name="connsiteY63606" fmla="*/ 4227960 h 4608812"/>
              <a:gd name="connsiteX63607" fmla="*/ 5279210 w 12184637"/>
              <a:gd name="connsiteY63607" fmla="*/ 4251666 h 4608812"/>
              <a:gd name="connsiteX63608" fmla="*/ 5275824 w 12184637"/>
              <a:gd name="connsiteY63608" fmla="*/ 4258808 h 4608812"/>
              <a:gd name="connsiteX63609" fmla="*/ 5281125 w 12184637"/>
              <a:gd name="connsiteY63609" fmla="*/ 4262489 h 4608812"/>
              <a:gd name="connsiteX63610" fmla="*/ 5282965 w 12184637"/>
              <a:gd name="connsiteY63610" fmla="*/ 4262194 h 4608812"/>
              <a:gd name="connsiteX63611" fmla="*/ 5348784 w 12184637"/>
              <a:gd name="connsiteY63611" fmla="*/ 4238708 h 4608812"/>
              <a:gd name="connsiteX63612" fmla="*/ 5422997 w 12184637"/>
              <a:gd name="connsiteY63612" fmla="*/ 4220597 h 4608812"/>
              <a:gd name="connsiteX63613" fmla="*/ 5427120 w 12184637"/>
              <a:gd name="connsiteY63613" fmla="*/ 4213897 h 4608812"/>
              <a:gd name="connsiteX63614" fmla="*/ 5420420 w 12184637"/>
              <a:gd name="connsiteY63614" fmla="*/ 4209774 h 4608812"/>
              <a:gd name="connsiteX63615" fmla="*/ 5346208 w 12184637"/>
              <a:gd name="connsiteY63615" fmla="*/ 4227886 h 4608812"/>
              <a:gd name="connsiteX63616" fmla="*/ 5342085 w 12184637"/>
              <a:gd name="connsiteY63616" fmla="*/ 4234585 h 4608812"/>
              <a:gd name="connsiteX63617" fmla="*/ 5347533 w 12184637"/>
              <a:gd name="connsiteY63617" fmla="*/ 4238856 h 4608812"/>
              <a:gd name="connsiteX63618" fmla="*/ 5348784 w 12184637"/>
              <a:gd name="connsiteY63618" fmla="*/ 4238708 h 4608812"/>
              <a:gd name="connsiteX63619" fmla="*/ 5562365 w 12184637"/>
              <a:gd name="connsiteY63619" fmla="*/ 4229137 h 4608812"/>
              <a:gd name="connsiteX63620" fmla="*/ 5557359 w 12184637"/>
              <a:gd name="connsiteY63620" fmla="*/ 4223027 h 4608812"/>
              <a:gd name="connsiteX63621" fmla="*/ 5422260 w 12184637"/>
              <a:gd name="connsiteY63621" fmla="*/ 4209628 h 4608812"/>
              <a:gd name="connsiteX63622" fmla="*/ 5416150 w 12184637"/>
              <a:gd name="connsiteY63622" fmla="*/ 4214634 h 4608812"/>
              <a:gd name="connsiteX63623" fmla="*/ 5421156 w 12184637"/>
              <a:gd name="connsiteY63623" fmla="*/ 4220744 h 4608812"/>
              <a:gd name="connsiteX63624" fmla="*/ 5556255 w 12184637"/>
              <a:gd name="connsiteY63624" fmla="*/ 4234144 h 4608812"/>
              <a:gd name="connsiteX63625" fmla="*/ 5556844 w 12184637"/>
              <a:gd name="connsiteY63625" fmla="*/ 4234144 h 4608812"/>
              <a:gd name="connsiteX63626" fmla="*/ 5562365 w 12184637"/>
              <a:gd name="connsiteY63626" fmla="*/ 4229137 h 4608812"/>
              <a:gd name="connsiteX63627" fmla="*/ 5557580 w 12184637"/>
              <a:gd name="connsiteY63627" fmla="*/ 4234144 h 4608812"/>
              <a:gd name="connsiteX63628" fmla="*/ 5639449 w 12184637"/>
              <a:gd name="connsiteY63628" fmla="*/ 4222585 h 4608812"/>
              <a:gd name="connsiteX63629" fmla="*/ 5644161 w 12184637"/>
              <a:gd name="connsiteY63629" fmla="*/ 4216327 h 4608812"/>
              <a:gd name="connsiteX63630" fmla="*/ 5637903 w 12184637"/>
              <a:gd name="connsiteY63630" fmla="*/ 4211615 h 4608812"/>
              <a:gd name="connsiteX63631" fmla="*/ 5556034 w 12184637"/>
              <a:gd name="connsiteY63631" fmla="*/ 4223174 h 4608812"/>
              <a:gd name="connsiteX63632" fmla="*/ 5551322 w 12184637"/>
              <a:gd name="connsiteY63632" fmla="*/ 4229432 h 4608812"/>
              <a:gd name="connsiteX63633" fmla="*/ 5556844 w 12184637"/>
              <a:gd name="connsiteY63633" fmla="*/ 4234217 h 4608812"/>
              <a:gd name="connsiteX63634" fmla="*/ 5557580 w 12184637"/>
              <a:gd name="connsiteY63634" fmla="*/ 4234144 h 4608812"/>
              <a:gd name="connsiteX63635" fmla="*/ 5639375 w 12184637"/>
              <a:gd name="connsiteY63635" fmla="*/ 4222585 h 4608812"/>
              <a:gd name="connsiteX63636" fmla="*/ 5647621 w 12184637"/>
              <a:gd name="connsiteY63636" fmla="*/ 4221554 h 4608812"/>
              <a:gd name="connsiteX63637" fmla="*/ 5652406 w 12184637"/>
              <a:gd name="connsiteY63637" fmla="*/ 4215296 h 4608812"/>
              <a:gd name="connsiteX63638" fmla="*/ 5646149 w 12184637"/>
              <a:gd name="connsiteY63638" fmla="*/ 4210511 h 4608812"/>
              <a:gd name="connsiteX63639" fmla="*/ 5637903 w 12184637"/>
              <a:gd name="connsiteY63639" fmla="*/ 4211541 h 4608812"/>
              <a:gd name="connsiteX63640" fmla="*/ 5633043 w 12184637"/>
              <a:gd name="connsiteY63640" fmla="*/ 4217800 h 4608812"/>
              <a:gd name="connsiteX63641" fmla="*/ 5638565 w 12184637"/>
              <a:gd name="connsiteY63641" fmla="*/ 4222659 h 4608812"/>
              <a:gd name="connsiteX63642" fmla="*/ 5639375 w 12184637"/>
              <a:gd name="connsiteY63642" fmla="*/ 4222585 h 4608812"/>
              <a:gd name="connsiteX63643" fmla="*/ 9147226 w 12184637"/>
              <a:gd name="connsiteY63643" fmla="*/ 3653183 h 4608812"/>
              <a:gd name="connsiteX63644" fmla="*/ 9145753 w 12184637"/>
              <a:gd name="connsiteY63644" fmla="*/ 3645453 h 4608812"/>
              <a:gd name="connsiteX63645" fmla="*/ 9145164 w 12184637"/>
              <a:gd name="connsiteY63645" fmla="*/ 3645085 h 4608812"/>
              <a:gd name="connsiteX63646" fmla="*/ 9137728 w 12184637"/>
              <a:gd name="connsiteY63646" fmla="*/ 3646704 h 4608812"/>
              <a:gd name="connsiteX63647" fmla="*/ 9139421 w 12184637"/>
              <a:gd name="connsiteY63647" fmla="*/ 3654655 h 4608812"/>
              <a:gd name="connsiteX63648" fmla="*/ 9142587 w 12184637"/>
              <a:gd name="connsiteY63648" fmla="*/ 3655613 h 4608812"/>
              <a:gd name="connsiteX63649" fmla="*/ 9147226 w 12184637"/>
              <a:gd name="connsiteY63649" fmla="*/ 3653183 h 4608812"/>
              <a:gd name="connsiteX63650" fmla="*/ 9183964 w 12184637"/>
              <a:gd name="connsiteY63650" fmla="*/ 3678141 h 4608812"/>
              <a:gd name="connsiteX63651" fmla="*/ 9182491 w 12184637"/>
              <a:gd name="connsiteY63651" fmla="*/ 3670411 h 4608812"/>
              <a:gd name="connsiteX63652" fmla="*/ 9145753 w 12184637"/>
              <a:gd name="connsiteY63652" fmla="*/ 3645453 h 4608812"/>
              <a:gd name="connsiteX63653" fmla="*/ 9138023 w 12184637"/>
              <a:gd name="connsiteY63653" fmla="*/ 3646925 h 4608812"/>
              <a:gd name="connsiteX63654" fmla="*/ 9139495 w 12184637"/>
              <a:gd name="connsiteY63654" fmla="*/ 3654655 h 4608812"/>
              <a:gd name="connsiteX63655" fmla="*/ 9176233 w 12184637"/>
              <a:gd name="connsiteY63655" fmla="*/ 3679614 h 4608812"/>
              <a:gd name="connsiteX63656" fmla="*/ 9179399 w 12184637"/>
              <a:gd name="connsiteY63656" fmla="*/ 3680571 h 4608812"/>
              <a:gd name="connsiteX63657" fmla="*/ 9183964 w 12184637"/>
              <a:gd name="connsiteY63657" fmla="*/ 3678141 h 4608812"/>
              <a:gd name="connsiteX63658" fmla="*/ 9304632 w 12184637"/>
              <a:gd name="connsiteY63658" fmla="*/ 3735641 h 4608812"/>
              <a:gd name="connsiteX63659" fmla="*/ 9302055 w 12184637"/>
              <a:gd name="connsiteY63659" fmla="*/ 3728205 h 4608812"/>
              <a:gd name="connsiteX63660" fmla="*/ 9181828 w 12184637"/>
              <a:gd name="connsiteY63660" fmla="*/ 3669969 h 4608812"/>
              <a:gd name="connsiteX63661" fmla="*/ 9174392 w 12184637"/>
              <a:gd name="connsiteY63661" fmla="*/ 3672546 h 4608812"/>
              <a:gd name="connsiteX63662" fmla="*/ 9176969 w 12184637"/>
              <a:gd name="connsiteY63662" fmla="*/ 3679982 h 4608812"/>
              <a:gd name="connsiteX63663" fmla="*/ 9297196 w 12184637"/>
              <a:gd name="connsiteY63663" fmla="*/ 3738218 h 4608812"/>
              <a:gd name="connsiteX63664" fmla="*/ 9299625 w 12184637"/>
              <a:gd name="connsiteY63664" fmla="*/ 3738807 h 4608812"/>
              <a:gd name="connsiteX63665" fmla="*/ 9304632 w 12184637"/>
              <a:gd name="connsiteY63665" fmla="*/ 3735641 h 4608812"/>
              <a:gd name="connsiteX63666" fmla="*/ 9430528 w 12184637"/>
              <a:gd name="connsiteY63666" fmla="*/ 3772600 h 4608812"/>
              <a:gd name="connsiteX63667" fmla="*/ 9426773 w 12184637"/>
              <a:gd name="connsiteY63667" fmla="*/ 3765679 h 4608812"/>
              <a:gd name="connsiteX63668" fmla="*/ 9301171 w 12184637"/>
              <a:gd name="connsiteY63668" fmla="*/ 3727984 h 4608812"/>
              <a:gd name="connsiteX63669" fmla="*/ 9294251 w 12184637"/>
              <a:gd name="connsiteY63669" fmla="*/ 3731739 h 4608812"/>
              <a:gd name="connsiteX63670" fmla="*/ 9298006 w 12184637"/>
              <a:gd name="connsiteY63670" fmla="*/ 3738660 h 4608812"/>
              <a:gd name="connsiteX63671" fmla="*/ 9423607 w 12184637"/>
              <a:gd name="connsiteY63671" fmla="*/ 3776355 h 4608812"/>
              <a:gd name="connsiteX63672" fmla="*/ 9425226 w 12184637"/>
              <a:gd name="connsiteY63672" fmla="*/ 3776576 h 4608812"/>
              <a:gd name="connsiteX63673" fmla="*/ 9430528 w 12184637"/>
              <a:gd name="connsiteY63673" fmla="*/ 3772600 h 4608812"/>
              <a:gd name="connsiteX63674" fmla="*/ 9427656 w 12184637"/>
              <a:gd name="connsiteY63674" fmla="*/ 3775987 h 4608812"/>
              <a:gd name="connsiteX63675" fmla="*/ 9499365 w 12184637"/>
              <a:gd name="connsiteY63675" fmla="*/ 3740279 h 4608812"/>
              <a:gd name="connsiteX63676" fmla="*/ 9501868 w 12184637"/>
              <a:gd name="connsiteY63676" fmla="*/ 3732770 h 4608812"/>
              <a:gd name="connsiteX63677" fmla="*/ 9494358 w 12184637"/>
              <a:gd name="connsiteY63677" fmla="*/ 3730267 h 4608812"/>
              <a:gd name="connsiteX63678" fmla="*/ 9422649 w 12184637"/>
              <a:gd name="connsiteY63678" fmla="*/ 3765974 h 4608812"/>
              <a:gd name="connsiteX63679" fmla="*/ 9420147 w 12184637"/>
              <a:gd name="connsiteY63679" fmla="*/ 3773483 h 4608812"/>
              <a:gd name="connsiteX63680" fmla="*/ 9425153 w 12184637"/>
              <a:gd name="connsiteY63680" fmla="*/ 3776576 h 4608812"/>
              <a:gd name="connsiteX63681" fmla="*/ 9427656 w 12184637"/>
              <a:gd name="connsiteY63681" fmla="*/ 3775987 h 4608812"/>
              <a:gd name="connsiteX63682" fmla="*/ 9628942 w 12184637"/>
              <a:gd name="connsiteY63682" fmla="*/ 3751912 h 4608812"/>
              <a:gd name="connsiteX63683" fmla="*/ 9624082 w 12184637"/>
              <a:gd name="connsiteY63683" fmla="*/ 3745654 h 4608812"/>
              <a:gd name="connsiteX63684" fmla="*/ 9497598 w 12184637"/>
              <a:gd name="connsiteY63684" fmla="*/ 3729751 h 4608812"/>
              <a:gd name="connsiteX63685" fmla="*/ 9491340 w 12184637"/>
              <a:gd name="connsiteY63685" fmla="*/ 3734610 h 4608812"/>
              <a:gd name="connsiteX63686" fmla="*/ 9496199 w 12184637"/>
              <a:gd name="connsiteY63686" fmla="*/ 3740868 h 4608812"/>
              <a:gd name="connsiteX63687" fmla="*/ 9622684 w 12184637"/>
              <a:gd name="connsiteY63687" fmla="*/ 3756771 h 4608812"/>
              <a:gd name="connsiteX63688" fmla="*/ 9623420 w 12184637"/>
              <a:gd name="connsiteY63688" fmla="*/ 3756845 h 4608812"/>
              <a:gd name="connsiteX63689" fmla="*/ 9628942 w 12184637"/>
              <a:gd name="connsiteY63689" fmla="*/ 3751912 h 4608812"/>
              <a:gd name="connsiteX63690" fmla="*/ 9623936 w 12184637"/>
              <a:gd name="connsiteY63690" fmla="*/ 3756697 h 4608812"/>
              <a:gd name="connsiteX63691" fmla="*/ 9745414 w 12184637"/>
              <a:gd name="connsiteY63691" fmla="*/ 3744255 h 4608812"/>
              <a:gd name="connsiteX63692" fmla="*/ 9750420 w 12184637"/>
              <a:gd name="connsiteY63692" fmla="*/ 3738144 h 4608812"/>
              <a:gd name="connsiteX63693" fmla="*/ 9744310 w 12184637"/>
              <a:gd name="connsiteY63693" fmla="*/ 3733138 h 4608812"/>
              <a:gd name="connsiteX63694" fmla="*/ 9622831 w 12184637"/>
              <a:gd name="connsiteY63694" fmla="*/ 3745580 h 4608812"/>
              <a:gd name="connsiteX63695" fmla="*/ 9617825 w 12184637"/>
              <a:gd name="connsiteY63695" fmla="*/ 3751691 h 4608812"/>
              <a:gd name="connsiteX63696" fmla="*/ 9623420 w 12184637"/>
              <a:gd name="connsiteY63696" fmla="*/ 3756697 h 4608812"/>
              <a:gd name="connsiteX63697" fmla="*/ 9623936 w 12184637"/>
              <a:gd name="connsiteY63697" fmla="*/ 3756697 h 4608812"/>
              <a:gd name="connsiteX63698" fmla="*/ 9746665 w 12184637"/>
              <a:gd name="connsiteY63698" fmla="*/ 3743960 h 4608812"/>
              <a:gd name="connsiteX63699" fmla="*/ 9841051 w 12184637"/>
              <a:gd name="connsiteY63699" fmla="*/ 3711934 h 4608812"/>
              <a:gd name="connsiteX63700" fmla="*/ 9844511 w 12184637"/>
              <a:gd name="connsiteY63700" fmla="*/ 3704867 h 4608812"/>
              <a:gd name="connsiteX63701" fmla="*/ 9837443 w 12184637"/>
              <a:gd name="connsiteY63701" fmla="*/ 3701406 h 4608812"/>
              <a:gd name="connsiteX63702" fmla="*/ 9743058 w 12184637"/>
              <a:gd name="connsiteY63702" fmla="*/ 3733432 h 4608812"/>
              <a:gd name="connsiteX63703" fmla="*/ 9739598 w 12184637"/>
              <a:gd name="connsiteY63703" fmla="*/ 3740500 h 4608812"/>
              <a:gd name="connsiteX63704" fmla="*/ 9744898 w 12184637"/>
              <a:gd name="connsiteY63704" fmla="*/ 3744255 h 4608812"/>
              <a:gd name="connsiteX63705" fmla="*/ 9746665 w 12184637"/>
              <a:gd name="connsiteY63705" fmla="*/ 3743960 h 4608812"/>
              <a:gd name="connsiteX63706" fmla="*/ 9841051 w 12184637"/>
              <a:gd name="connsiteY63706" fmla="*/ 3711934 h 4608812"/>
              <a:gd name="connsiteX63707" fmla="*/ 9858941 w 12184637"/>
              <a:gd name="connsiteY63707" fmla="*/ 3705897 h 4608812"/>
              <a:gd name="connsiteX63708" fmla="*/ 9862401 w 12184637"/>
              <a:gd name="connsiteY63708" fmla="*/ 3698829 h 4608812"/>
              <a:gd name="connsiteX63709" fmla="*/ 9855333 w 12184637"/>
              <a:gd name="connsiteY63709" fmla="*/ 3695369 h 4608812"/>
              <a:gd name="connsiteX63710" fmla="*/ 9837443 w 12184637"/>
              <a:gd name="connsiteY63710" fmla="*/ 3701406 h 4608812"/>
              <a:gd name="connsiteX63711" fmla="*/ 9833982 w 12184637"/>
              <a:gd name="connsiteY63711" fmla="*/ 3708474 h 4608812"/>
              <a:gd name="connsiteX63712" fmla="*/ 9839284 w 12184637"/>
              <a:gd name="connsiteY63712" fmla="*/ 3712229 h 4608812"/>
              <a:gd name="connsiteX63713" fmla="*/ 9841051 w 12184637"/>
              <a:gd name="connsiteY63713" fmla="*/ 3711934 h 4608812"/>
              <a:gd name="connsiteX63714" fmla="*/ 9859383 w 12184637"/>
              <a:gd name="connsiteY63714" fmla="*/ 3705676 h 4608812"/>
              <a:gd name="connsiteX63715" fmla="*/ 9934331 w 12184637"/>
              <a:gd name="connsiteY63715" fmla="*/ 3672031 h 4608812"/>
              <a:gd name="connsiteX63716" fmla="*/ 9937128 w 12184637"/>
              <a:gd name="connsiteY63716" fmla="*/ 3664668 h 4608812"/>
              <a:gd name="connsiteX63717" fmla="*/ 9929766 w 12184637"/>
              <a:gd name="connsiteY63717" fmla="*/ 3661871 h 4608812"/>
              <a:gd name="connsiteX63718" fmla="*/ 9854818 w 12184637"/>
              <a:gd name="connsiteY63718" fmla="*/ 3695516 h 4608812"/>
              <a:gd name="connsiteX63719" fmla="*/ 9852020 w 12184637"/>
              <a:gd name="connsiteY63719" fmla="*/ 3702879 h 4608812"/>
              <a:gd name="connsiteX63720" fmla="*/ 9857174 w 12184637"/>
              <a:gd name="connsiteY63720" fmla="*/ 3706192 h 4608812"/>
              <a:gd name="connsiteX63721" fmla="*/ 9859383 w 12184637"/>
              <a:gd name="connsiteY63721" fmla="*/ 3705676 h 4608812"/>
              <a:gd name="connsiteX63722" fmla="*/ 6356612 w 12184637"/>
              <a:gd name="connsiteY63722" fmla="*/ 4177086 h 4608812"/>
              <a:gd name="connsiteX63723" fmla="*/ 6371042 w 12184637"/>
              <a:gd name="connsiteY63723" fmla="*/ 4173404 h 4608812"/>
              <a:gd name="connsiteX63724" fmla="*/ 6375018 w 12184637"/>
              <a:gd name="connsiteY63724" fmla="*/ 4166631 h 4608812"/>
              <a:gd name="connsiteX63725" fmla="*/ 6368245 w 12184637"/>
              <a:gd name="connsiteY63725" fmla="*/ 4162656 h 4608812"/>
              <a:gd name="connsiteX63726" fmla="*/ 6353815 w 12184637"/>
              <a:gd name="connsiteY63726" fmla="*/ 4166337 h 4608812"/>
              <a:gd name="connsiteX63727" fmla="*/ 6349839 w 12184637"/>
              <a:gd name="connsiteY63727" fmla="*/ 4173110 h 4608812"/>
              <a:gd name="connsiteX63728" fmla="*/ 6355287 w 12184637"/>
              <a:gd name="connsiteY63728" fmla="*/ 4177307 h 4608812"/>
              <a:gd name="connsiteX63729" fmla="*/ 6356612 w 12184637"/>
              <a:gd name="connsiteY63729" fmla="*/ 4177086 h 4608812"/>
              <a:gd name="connsiteX63730" fmla="*/ 6376196 w 12184637"/>
              <a:gd name="connsiteY63730" fmla="*/ 4175466 h 4608812"/>
              <a:gd name="connsiteX63731" fmla="*/ 6376711 w 12184637"/>
              <a:gd name="connsiteY63731" fmla="*/ 4167588 h 4608812"/>
              <a:gd name="connsiteX63732" fmla="*/ 6373766 w 12184637"/>
              <a:gd name="connsiteY63732" fmla="*/ 4164275 h 4608812"/>
              <a:gd name="connsiteX63733" fmla="*/ 6365889 w 12184637"/>
              <a:gd name="connsiteY63733" fmla="*/ 4163760 h 4608812"/>
              <a:gd name="connsiteX63734" fmla="*/ 6365374 w 12184637"/>
              <a:gd name="connsiteY63734" fmla="*/ 4171638 h 4608812"/>
              <a:gd name="connsiteX63735" fmla="*/ 6368318 w 12184637"/>
              <a:gd name="connsiteY63735" fmla="*/ 4174951 h 4608812"/>
              <a:gd name="connsiteX63736" fmla="*/ 6372515 w 12184637"/>
              <a:gd name="connsiteY63736" fmla="*/ 4176865 h 4608812"/>
              <a:gd name="connsiteX63737" fmla="*/ 6376196 w 12184637"/>
              <a:gd name="connsiteY63737" fmla="*/ 4175466 h 4608812"/>
              <a:gd name="connsiteX63738" fmla="*/ 6457623 w 12184637"/>
              <a:gd name="connsiteY63738" fmla="*/ 4189675 h 4608812"/>
              <a:gd name="connsiteX63739" fmla="*/ 6453353 w 12184637"/>
              <a:gd name="connsiteY63739" fmla="*/ 4183049 h 4608812"/>
              <a:gd name="connsiteX63740" fmla="*/ 6373693 w 12184637"/>
              <a:gd name="connsiteY63740" fmla="*/ 4165821 h 4608812"/>
              <a:gd name="connsiteX63741" fmla="*/ 6367067 w 12184637"/>
              <a:gd name="connsiteY63741" fmla="*/ 4170091 h 4608812"/>
              <a:gd name="connsiteX63742" fmla="*/ 6371337 w 12184637"/>
              <a:gd name="connsiteY63742" fmla="*/ 4176718 h 4608812"/>
              <a:gd name="connsiteX63743" fmla="*/ 6450997 w 12184637"/>
              <a:gd name="connsiteY63743" fmla="*/ 4193946 h 4608812"/>
              <a:gd name="connsiteX63744" fmla="*/ 6452249 w 12184637"/>
              <a:gd name="connsiteY63744" fmla="*/ 4194093 h 4608812"/>
              <a:gd name="connsiteX63745" fmla="*/ 6457623 w 12184637"/>
              <a:gd name="connsiteY63745" fmla="*/ 4189675 h 4608812"/>
              <a:gd name="connsiteX63746" fmla="*/ 6524326 w 12184637"/>
              <a:gd name="connsiteY63746" fmla="*/ 4199982 h 4608812"/>
              <a:gd name="connsiteX63747" fmla="*/ 6519687 w 12184637"/>
              <a:gd name="connsiteY63747" fmla="*/ 4193577 h 4608812"/>
              <a:gd name="connsiteX63748" fmla="*/ 6453059 w 12184637"/>
              <a:gd name="connsiteY63748" fmla="*/ 4182975 h 4608812"/>
              <a:gd name="connsiteX63749" fmla="*/ 6446653 w 12184637"/>
              <a:gd name="connsiteY63749" fmla="*/ 4187614 h 4608812"/>
              <a:gd name="connsiteX63750" fmla="*/ 6451292 w 12184637"/>
              <a:gd name="connsiteY63750" fmla="*/ 4194019 h 4608812"/>
              <a:gd name="connsiteX63751" fmla="*/ 6517921 w 12184637"/>
              <a:gd name="connsiteY63751" fmla="*/ 4204621 h 4608812"/>
              <a:gd name="connsiteX63752" fmla="*/ 6518878 w 12184637"/>
              <a:gd name="connsiteY63752" fmla="*/ 4204694 h 4608812"/>
              <a:gd name="connsiteX63753" fmla="*/ 6524326 w 12184637"/>
              <a:gd name="connsiteY63753" fmla="*/ 4199982 h 4608812"/>
              <a:gd name="connsiteX63754" fmla="*/ 6582267 w 12184637"/>
              <a:gd name="connsiteY63754" fmla="*/ 4206535 h 4608812"/>
              <a:gd name="connsiteX63755" fmla="*/ 6577408 w 12184637"/>
              <a:gd name="connsiteY63755" fmla="*/ 4200351 h 4608812"/>
              <a:gd name="connsiteX63756" fmla="*/ 6519541 w 12184637"/>
              <a:gd name="connsiteY63756" fmla="*/ 4193577 h 4608812"/>
              <a:gd name="connsiteX63757" fmla="*/ 6513356 w 12184637"/>
              <a:gd name="connsiteY63757" fmla="*/ 4198437 h 4608812"/>
              <a:gd name="connsiteX63758" fmla="*/ 6518215 w 12184637"/>
              <a:gd name="connsiteY63758" fmla="*/ 4204621 h 4608812"/>
              <a:gd name="connsiteX63759" fmla="*/ 6576083 w 12184637"/>
              <a:gd name="connsiteY63759" fmla="*/ 4211394 h 4608812"/>
              <a:gd name="connsiteX63760" fmla="*/ 6576745 w 12184637"/>
              <a:gd name="connsiteY63760" fmla="*/ 4211468 h 4608812"/>
              <a:gd name="connsiteX63761" fmla="*/ 6582267 w 12184637"/>
              <a:gd name="connsiteY63761" fmla="*/ 4206535 h 4608812"/>
              <a:gd name="connsiteX63762" fmla="*/ 6634540 w 12184637"/>
              <a:gd name="connsiteY63762" fmla="*/ 4207934 h 4608812"/>
              <a:gd name="connsiteX63763" fmla="*/ 6629165 w 12184637"/>
              <a:gd name="connsiteY63763" fmla="*/ 4202191 h 4608812"/>
              <a:gd name="connsiteX63764" fmla="*/ 6576893 w 12184637"/>
              <a:gd name="connsiteY63764" fmla="*/ 4200351 h 4608812"/>
              <a:gd name="connsiteX63765" fmla="*/ 6576672 w 12184637"/>
              <a:gd name="connsiteY63765" fmla="*/ 4200351 h 4608812"/>
              <a:gd name="connsiteX63766" fmla="*/ 6571150 w 12184637"/>
              <a:gd name="connsiteY63766" fmla="*/ 4205725 h 4608812"/>
              <a:gd name="connsiteX63767" fmla="*/ 6576525 w 12184637"/>
              <a:gd name="connsiteY63767" fmla="*/ 4211468 h 4608812"/>
              <a:gd name="connsiteX63768" fmla="*/ 6628797 w 12184637"/>
              <a:gd name="connsiteY63768" fmla="*/ 4213309 h 4608812"/>
              <a:gd name="connsiteX63769" fmla="*/ 6629018 w 12184637"/>
              <a:gd name="connsiteY63769" fmla="*/ 4213309 h 4608812"/>
              <a:gd name="connsiteX63770" fmla="*/ 6634540 w 12184637"/>
              <a:gd name="connsiteY63770" fmla="*/ 4207934 h 4608812"/>
              <a:gd name="connsiteX63771" fmla="*/ 6629460 w 12184637"/>
              <a:gd name="connsiteY63771" fmla="*/ 4213235 h 4608812"/>
              <a:gd name="connsiteX63772" fmla="*/ 6679524 w 12184637"/>
              <a:gd name="connsiteY63772" fmla="*/ 4209112 h 4608812"/>
              <a:gd name="connsiteX63773" fmla="*/ 6684604 w 12184637"/>
              <a:gd name="connsiteY63773" fmla="*/ 4203075 h 4608812"/>
              <a:gd name="connsiteX63774" fmla="*/ 6678566 w 12184637"/>
              <a:gd name="connsiteY63774" fmla="*/ 4197995 h 4608812"/>
              <a:gd name="connsiteX63775" fmla="*/ 6628503 w 12184637"/>
              <a:gd name="connsiteY63775" fmla="*/ 4202118 h 4608812"/>
              <a:gd name="connsiteX63776" fmla="*/ 6623423 w 12184637"/>
              <a:gd name="connsiteY63776" fmla="*/ 4208155 h 4608812"/>
              <a:gd name="connsiteX63777" fmla="*/ 6629018 w 12184637"/>
              <a:gd name="connsiteY63777" fmla="*/ 4213309 h 4608812"/>
              <a:gd name="connsiteX63778" fmla="*/ 6629460 w 12184637"/>
              <a:gd name="connsiteY63778" fmla="*/ 4213235 h 4608812"/>
              <a:gd name="connsiteX63779" fmla="*/ 6680186 w 12184637"/>
              <a:gd name="connsiteY63779" fmla="*/ 4209038 h 4608812"/>
              <a:gd name="connsiteX63780" fmla="*/ 6731502 w 12184637"/>
              <a:gd name="connsiteY63780" fmla="*/ 4197995 h 4608812"/>
              <a:gd name="connsiteX63781" fmla="*/ 6735772 w 12184637"/>
              <a:gd name="connsiteY63781" fmla="*/ 4191369 h 4608812"/>
              <a:gd name="connsiteX63782" fmla="*/ 6729146 w 12184637"/>
              <a:gd name="connsiteY63782" fmla="*/ 4187098 h 4608812"/>
              <a:gd name="connsiteX63783" fmla="*/ 6677830 w 12184637"/>
              <a:gd name="connsiteY63783" fmla="*/ 4198142 h 4608812"/>
              <a:gd name="connsiteX63784" fmla="*/ 6673560 w 12184637"/>
              <a:gd name="connsiteY63784" fmla="*/ 4204768 h 4608812"/>
              <a:gd name="connsiteX63785" fmla="*/ 6679008 w 12184637"/>
              <a:gd name="connsiteY63785" fmla="*/ 4209185 h 4608812"/>
              <a:gd name="connsiteX63786" fmla="*/ 6680186 w 12184637"/>
              <a:gd name="connsiteY63786" fmla="*/ 4209038 h 4608812"/>
              <a:gd name="connsiteX63787" fmla="*/ 6731943 w 12184637"/>
              <a:gd name="connsiteY63787" fmla="*/ 4197921 h 4608812"/>
              <a:gd name="connsiteX63788" fmla="*/ 6784952 w 12184637"/>
              <a:gd name="connsiteY63788" fmla="*/ 4181724 h 4608812"/>
              <a:gd name="connsiteX63789" fmla="*/ 6788633 w 12184637"/>
              <a:gd name="connsiteY63789" fmla="*/ 4174730 h 4608812"/>
              <a:gd name="connsiteX63790" fmla="*/ 6781639 w 12184637"/>
              <a:gd name="connsiteY63790" fmla="*/ 4171048 h 4608812"/>
              <a:gd name="connsiteX63791" fmla="*/ 6728630 w 12184637"/>
              <a:gd name="connsiteY63791" fmla="*/ 4187246 h 4608812"/>
              <a:gd name="connsiteX63792" fmla="*/ 6724949 w 12184637"/>
              <a:gd name="connsiteY63792" fmla="*/ 4194240 h 4608812"/>
              <a:gd name="connsiteX63793" fmla="*/ 6730324 w 12184637"/>
              <a:gd name="connsiteY63793" fmla="*/ 4198216 h 4608812"/>
              <a:gd name="connsiteX63794" fmla="*/ 6731943 w 12184637"/>
              <a:gd name="connsiteY63794" fmla="*/ 4197921 h 4608812"/>
              <a:gd name="connsiteX63795" fmla="*/ 6785173 w 12184637"/>
              <a:gd name="connsiteY63795" fmla="*/ 4181650 h 4608812"/>
              <a:gd name="connsiteX63796" fmla="*/ 6840390 w 12184637"/>
              <a:gd name="connsiteY63796" fmla="*/ 4162140 h 4608812"/>
              <a:gd name="connsiteX63797" fmla="*/ 6843777 w 12184637"/>
              <a:gd name="connsiteY63797" fmla="*/ 4154999 h 4608812"/>
              <a:gd name="connsiteX63798" fmla="*/ 6836636 w 12184637"/>
              <a:gd name="connsiteY63798" fmla="*/ 4151612 h 4608812"/>
              <a:gd name="connsiteX63799" fmla="*/ 6781418 w 12184637"/>
              <a:gd name="connsiteY63799" fmla="*/ 4171122 h 4608812"/>
              <a:gd name="connsiteX63800" fmla="*/ 6778031 w 12184637"/>
              <a:gd name="connsiteY63800" fmla="*/ 4178264 h 4608812"/>
              <a:gd name="connsiteX63801" fmla="*/ 6783332 w 12184637"/>
              <a:gd name="connsiteY63801" fmla="*/ 4181945 h 4608812"/>
              <a:gd name="connsiteX63802" fmla="*/ 6785173 w 12184637"/>
              <a:gd name="connsiteY63802" fmla="*/ 4181650 h 4608812"/>
              <a:gd name="connsiteX63803" fmla="*/ 6840464 w 12184637"/>
              <a:gd name="connsiteY63803" fmla="*/ 4162067 h 4608812"/>
              <a:gd name="connsiteX63804" fmla="*/ 6898405 w 12184637"/>
              <a:gd name="connsiteY63804" fmla="*/ 4141011 h 4608812"/>
              <a:gd name="connsiteX63805" fmla="*/ 6901718 w 12184637"/>
              <a:gd name="connsiteY63805" fmla="*/ 4133869 h 4608812"/>
              <a:gd name="connsiteX63806" fmla="*/ 6894577 w 12184637"/>
              <a:gd name="connsiteY63806" fmla="*/ 4130556 h 4608812"/>
              <a:gd name="connsiteX63807" fmla="*/ 6836636 w 12184637"/>
              <a:gd name="connsiteY63807" fmla="*/ 4151612 h 4608812"/>
              <a:gd name="connsiteX63808" fmla="*/ 6833323 w 12184637"/>
              <a:gd name="connsiteY63808" fmla="*/ 4158753 h 4608812"/>
              <a:gd name="connsiteX63809" fmla="*/ 6838623 w 12184637"/>
              <a:gd name="connsiteY63809" fmla="*/ 4162435 h 4608812"/>
              <a:gd name="connsiteX63810" fmla="*/ 6840464 w 12184637"/>
              <a:gd name="connsiteY63810" fmla="*/ 4162067 h 4608812"/>
              <a:gd name="connsiteX63811" fmla="*/ 6898258 w 12184637"/>
              <a:gd name="connsiteY63811" fmla="*/ 4141084 h 4608812"/>
              <a:gd name="connsiteX63812" fmla="*/ 6959586 w 12184637"/>
              <a:gd name="connsiteY63812" fmla="*/ 4120396 h 4608812"/>
              <a:gd name="connsiteX63813" fmla="*/ 6963120 w 12184637"/>
              <a:gd name="connsiteY63813" fmla="*/ 4113328 h 4608812"/>
              <a:gd name="connsiteX63814" fmla="*/ 6956052 w 12184637"/>
              <a:gd name="connsiteY63814" fmla="*/ 4109794 h 4608812"/>
              <a:gd name="connsiteX63815" fmla="*/ 6894724 w 12184637"/>
              <a:gd name="connsiteY63815" fmla="*/ 4130482 h 4608812"/>
              <a:gd name="connsiteX63816" fmla="*/ 6891190 w 12184637"/>
              <a:gd name="connsiteY63816" fmla="*/ 4137550 h 4608812"/>
              <a:gd name="connsiteX63817" fmla="*/ 6896491 w 12184637"/>
              <a:gd name="connsiteY63817" fmla="*/ 4141379 h 4608812"/>
              <a:gd name="connsiteX63818" fmla="*/ 6898258 w 12184637"/>
              <a:gd name="connsiteY63818" fmla="*/ 4141084 h 4608812"/>
              <a:gd name="connsiteX63819" fmla="*/ 6959365 w 12184637"/>
              <a:gd name="connsiteY63819" fmla="*/ 4120469 h 4608812"/>
              <a:gd name="connsiteX63820" fmla="*/ 7022902 w 12184637"/>
              <a:gd name="connsiteY63820" fmla="*/ 4101548 h 4608812"/>
              <a:gd name="connsiteX63821" fmla="*/ 7026657 w 12184637"/>
              <a:gd name="connsiteY63821" fmla="*/ 4094628 h 4608812"/>
              <a:gd name="connsiteX63822" fmla="*/ 7019737 w 12184637"/>
              <a:gd name="connsiteY63822" fmla="*/ 4090873 h 4608812"/>
              <a:gd name="connsiteX63823" fmla="*/ 6956200 w 12184637"/>
              <a:gd name="connsiteY63823" fmla="*/ 4109794 h 4608812"/>
              <a:gd name="connsiteX63824" fmla="*/ 6952445 w 12184637"/>
              <a:gd name="connsiteY63824" fmla="*/ 4116714 h 4608812"/>
              <a:gd name="connsiteX63825" fmla="*/ 6957819 w 12184637"/>
              <a:gd name="connsiteY63825" fmla="*/ 4120690 h 4608812"/>
              <a:gd name="connsiteX63826" fmla="*/ 6959365 w 12184637"/>
              <a:gd name="connsiteY63826" fmla="*/ 4120469 h 4608812"/>
              <a:gd name="connsiteX63827" fmla="*/ 7022607 w 12184637"/>
              <a:gd name="connsiteY63827" fmla="*/ 4101548 h 4608812"/>
              <a:gd name="connsiteX63828" fmla="*/ 7087028 w 12184637"/>
              <a:gd name="connsiteY63828" fmla="*/ 4085719 h 4608812"/>
              <a:gd name="connsiteX63829" fmla="*/ 7091151 w 12184637"/>
              <a:gd name="connsiteY63829" fmla="*/ 4079019 h 4608812"/>
              <a:gd name="connsiteX63830" fmla="*/ 7084451 w 12184637"/>
              <a:gd name="connsiteY63830" fmla="*/ 4074897 h 4608812"/>
              <a:gd name="connsiteX63831" fmla="*/ 7020031 w 12184637"/>
              <a:gd name="connsiteY63831" fmla="*/ 4090726 h 4608812"/>
              <a:gd name="connsiteX63832" fmla="*/ 7015908 w 12184637"/>
              <a:gd name="connsiteY63832" fmla="*/ 4097425 h 4608812"/>
              <a:gd name="connsiteX63833" fmla="*/ 7021356 w 12184637"/>
              <a:gd name="connsiteY63833" fmla="*/ 4101696 h 4608812"/>
              <a:gd name="connsiteX63834" fmla="*/ 7022607 w 12184637"/>
              <a:gd name="connsiteY63834" fmla="*/ 4101548 h 4608812"/>
              <a:gd name="connsiteX63835" fmla="*/ 7086660 w 12184637"/>
              <a:gd name="connsiteY63835" fmla="*/ 4085866 h 4608812"/>
              <a:gd name="connsiteX63836" fmla="*/ 7150638 w 12184637"/>
              <a:gd name="connsiteY63836" fmla="*/ 4074676 h 4608812"/>
              <a:gd name="connsiteX63837" fmla="*/ 7155129 w 12184637"/>
              <a:gd name="connsiteY63837" fmla="*/ 4068197 h 4608812"/>
              <a:gd name="connsiteX63838" fmla="*/ 7148650 w 12184637"/>
              <a:gd name="connsiteY63838" fmla="*/ 4063706 h 4608812"/>
              <a:gd name="connsiteX63839" fmla="*/ 7084672 w 12184637"/>
              <a:gd name="connsiteY63839" fmla="*/ 4074897 h 4608812"/>
              <a:gd name="connsiteX63840" fmla="*/ 7080181 w 12184637"/>
              <a:gd name="connsiteY63840" fmla="*/ 4081375 h 4608812"/>
              <a:gd name="connsiteX63841" fmla="*/ 7085703 w 12184637"/>
              <a:gd name="connsiteY63841" fmla="*/ 4086014 h 4608812"/>
              <a:gd name="connsiteX63842" fmla="*/ 7086660 w 12184637"/>
              <a:gd name="connsiteY63842" fmla="*/ 4085866 h 4608812"/>
              <a:gd name="connsiteX63843" fmla="*/ 7150197 w 12184637"/>
              <a:gd name="connsiteY63843" fmla="*/ 4074750 h 4608812"/>
              <a:gd name="connsiteX63844" fmla="*/ 7212187 w 12184637"/>
              <a:gd name="connsiteY63844" fmla="*/ 4069743 h 4608812"/>
              <a:gd name="connsiteX63845" fmla="*/ 7217267 w 12184637"/>
              <a:gd name="connsiteY63845" fmla="*/ 4063706 h 4608812"/>
              <a:gd name="connsiteX63846" fmla="*/ 7211230 w 12184637"/>
              <a:gd name="connsiteY63846" fmla="*/ 4058626 h 4608812"/>
              <a:gd name="connsiteX63847" fmla="*/ 7149239 w 12184637"/>
              <a:gd name="connsiteY63847" fmla="*/ 4063632 h 4608812"/>
              <a:gd name="connsiteX63848" fmla="*/ 7144159 w 12184637"/>
              <a:gd name="connsiteY63848" fmla="*/ 4069670 h 4608812"/>
              <a:gd name="connsiteX63849" fmla="*/ 7149755 w 12184637"/>
              <a:gd name="connsiteY63849" fmla="*/ 4074823 h 4608812"/>
              <a:gd name="connsiteX63850" fmla="*/ 7150197 w 12184637"/>
              <a:gd name="connsiteY63850" fmla="*/ 4074750 h 4608812"/>
              <a:gd name="connsiteX63851" fmla="*/ 7211967 w 12184637"/>
              <a:gd name="connsiteY63851" fmla="*/ 4069743 h 4608812"/>
              <a:gd name="connsiteX63852" fmla="*/ 7272706 w 12184637"/>
              <a:gd name="connsiteY63852" fmla="*/ 4067093 h 4608812"/>
              <a:gd name="connsiteX63853" fmla="*/ 7278006 w 12184637"/>
              <a:gd name="connsiteY63853" fmla="*/ 4061276 h 4608812"/>
              <a:gd name="connsiteX63854" fmla="*/ 7272411 w 12184637"/>
              <a:gd name="connsiteY63854" fmla="*/ 4055975 h 4608812"/>
              <a:gd name="connsiteX63855" fmla="*/ 7272190 w 12184637"/>
              <a:gd name="connsiteY63855" fmla="*/ 4055975 h 4608812"/>
              <a:gd name="connsiteX63856" fmla="*/ 7211451 w 12184637"/>
              <a:gd name="connsiteY63856" fmla="*/ 4058626 h 4608812"/>
              <a:gd name="connsiteX63857" fmla="*/ 7206150 w 12184637"/>
              <a:gd name="connsiteY63857" fmla="*/ 4064442 h 4608812"/>
              <a:gd name="connsiteX63858" fmla="*/ 7211745 w 12184637"/>
              <a:gd name="connsiteY63858" fmla="*/ 4069743 h 4608812"/>
              <a:gd name="connsiteX63859" fmla="*/ 7211967 w 12184637"/>
              <a:gd name="connsiteY63859" fmla="*/ 4069743 h 4608812"/>
              <a:gd name="connsiteX63860" fmla="*/ 7272853 w 12184637"/>
              <a:gd name="connsiteY63860" fmla="*/ 4067019 h 4608812"/>
              <a:gd name="connsiteX63861" fmla="*/ 7332929 w 12184637"/>
              <a:gd name="connsiteY63861" fmla="*/ 4062602 h 4608812"/>
              <a:gd name="connsiteX63862" fmla="*/ 7338083 w 12184637"/>
              <a:gd name="connsiteY63862" fmla="*/ 4056638 h 4608812"/>
              <a:gd name="connsiteX63863" fmla="*/ 7332120 w 12184637"/>
              <a:gd name="connsiteY63863" fmla="*/ 4051484 h 4608812"/>
              <a:gd name="connsiteX63864" fmla="*/ 7272043 w 12184637"/>
              <a:gd name="connsiteY63864" fmla="*/ 4055902 h 4608812"/>
              <a:gd name="connsiteX63865" fmla="*/ 7266890 w 12184637"/>
              <a:gd name="connsiteY63865" fmla="*/ 4061866 h 4608812"/>
              <a:gd name="connsiteX63866" fmla="*/ 7272485 w 12184637"/>
              <a:gd name="connsiteY63866" fmla="*/ 4067019 h 4608812"/>
              <a:gd name="connsiteX63867" fmla="*/ 7272853 w 12184637"/>
              <a:gd name="connsiteY63867" fmla="*/ 4067019 h 4608812"/>
              <a:gd name="connsiteX63868" fmla="*/ 7333519 w 12184637"/>
              <a:gd name="connsiteY63868" fmla="*/ 4062528 h 4608812"/>
              <a:gd name="connsiteX63869" fmla="*/ 7393669 w 12184637"/>
              <a:gd name="connsiteY63869" fmla="*/ 4052294 h 4608812"/>
              <a:gd name="connsiteX63870" fmla="*/ 7398233 w 12184637"/>
              <a:gd name="connsiteY63870" fmla="*/ 4045889 h 4608812"/>
              <a:gd name="connsiteX63871" fmla="*/ 7391828 w 12184637"/>
              <a:gd name="connsiteY63871" fmla="*/ 4041324 h 4608812"/>
              <a:gd name="connsiteX63872" fmla="*/ 7331678 w 12184637"/>
              <a:gd name="connsiteY63872" fmla="*/ 4051558 h 4608812"/>
              <a:gd name="connsiteX63873" fmla="*/ 7327113 w 12184637"/>
              <a:gd name="connsiteY63873" fmla="*/ 4057963 h 4608812"/>
              <a:gd name="connsiteX63874" fmla="*/ 7332635 w 12184637"/>
              <a:gd name="connsiteY63874" fmla="*/ 4062602 h 4608812"/>
              <a:gd name="connsiteX63875" fmla="*/ 7333519 w 12184637"/>
              <a:gd name="connsiteY63875" fmla="*/ 4062528 h 4608812"/>
              <a:gd name="connsiteX63876" fmla="*/ 7394478 w 12184637"/>
              <a:gd name="connsiteY63876" fmla="*/ 4052074 h 4608812"/>
              <a:gd name="connsiteX63877" fmla="*/ 7455512 w 12184637"/>
              <a:gd name="connsiteY63877" fmla="*/ 4031680 h 4608812"/>
              <a:gd name="connsiteX63878" fmla="*/ 7459046 w 12184637"/>
              <a:gd name="connsiteY63878" fmla="*/ 4024612 h 4608812"/>
              <a:gd name="connsiteX63879" fmla="*/ 7451978 w 12184637"/>
              <a:gd name="connsiteY63879" fmla="*/ 4021078 h 4608812"/>
              <a:gd name="connsiteX63880" fmla="*/ 7390944 w 12184637"/>
              <a:gd name="connsiteY63880" fmla="*/ 4041472 h 4608812"/>
              <a:gd name="connsiteX63881" fmla="*/ 7387411 w 12184637"/>
              <a:gd name="connsiteY63881" fmla="*/ 4048540 h 4608812"/>
              <a:gd name="connsiteX63882" fmla="*/ 7392711 w 12184637"/>
              <a:gd name="connsiteY63882" fmla="*/ 4052368 h 4608812"/>
              <a:gd name="connsiteX63883" fmla="*/ 7394478 w 12184637"/>
              <a:gd name="connsiteY63883" fmla="*/ 4052074 h 4608812"/>
              <a:gd name="connsiteX63884" fmla="*/ 7456469 w 12184637"/>
              <a:gd name="connsiteY63884" fmla="*/ 4031238 h 4608812"/>
              <a:gd name="connsiteX63885" fmla="*/ 7518902 w 12184637"/>
              <a:gd name="connsiteY63885" fmla="*/ 3996709 h 4608812"/>
              <a:gd name="connsiteX63886" fmla="*/ 7521110 w 12184637"/>
              <a:gd name="connsiteY63886" fmla="*/ 3989126 h 4608812"/>
              <a:gd name="connsiteX63887" fmla="*/ 7513527 w 12184637"/>
              <a:gd name="connsiteY63887" fmla="*/ 3986917 h 4608812"/>
              <a:gd name="connsiteX63888" fmla="*/ 7451095 w 12184637"/>
              <a:gd name="connsiteY63888" fmla="*/ 4021446 h 4608812"/>
              <a:gd name="connsiteX63889" fmla="*/ 7448886 w 12184637"/>
              <a:gd name="connsiteY63889" fmla="*/ 4029029 h 4608812"/>
              <a:gd name="connsiteX63890" fmla="*/ 7453819 w 12184637"/>
              <a:gd name="connsiteY63890" fmla="*/ 4031901 h 4608812"/>
              <a:gd name="connsiteX63891" fmla="*/ 7456469 w 12184637"/>
              <a:gd name="connsiteY63891" fmla="*/ 4031238 h 4608812"/>
              <a:gd name="connsiteX63892" fmla="*/ 7519785 w 12184637"/>
              <a:gd name="connsiteY63892" fmla="*/ 3996193 h 4608812"/>
              <a:gd name="connsiteX63893" fmla="*/ 7584132 w 12184637"/>
              <a:gd name="connsiteY63893" fmla="*/ 3943553 h 4608812"/>
              <a:gd name="connsiteX63894" fmla="*/ 7584868 w 12184637"/>
              <a:gd name="connsiteY63894" fmla="*/ 3935675 h 4608812"/>
              <a:gd name="connsiteX63895" fmla="*/ 7576990 w 12184637"/>
              <a:gd name="connsiteY63895" fmla="*/ 3934939 h 4608812"/>
              <a:gd name="connsiteX63896" fmla="*/ 7512643 w 12184637"/>
              <a:gd name="connsiteY63896" fmla="*/ 3987580 h 4608812"/>
              <a:gd name="connsiteX63897" fmla="*/ 7511907 w 12184637"/>
              <a:gd name="connsiteY63897" fmla="*/ 3995457 h 4608812"/>
              <a:gd name="connsiteX63898" fmla="*/ 7516251 w 12184637"/>
              <a:gd name="connsiteY63898" fmla="*/ 3997519 h 4608812"/>
              <a:gd name="connsiteX63899" fmla="*/ 7519785 w 12184637"/>
              <a:gd name="connsiteY63899" fmla="*/ 3996193 h 4608812"/>
              <a:gd name="connsiteX63900" fmla="*/ 7584720 w 12184637"/>
              <a:gd name="connsiteY63900" fmla="*/ 3942890 h 4608812"/>
              <a:gd name="connsiteX63901" fmla="*/ 7651423 w 12184637"/>
              <a:gd name="connsiteY63901" fmla="*/ 3867868 h 4608812"/>
              <a:gd name="connsiteX63902" fmla="*/ 7650981 w 12184637"/>
              <a:gd name="connsiteY63902" fmla="*/ 3859990 h 4608812"/>
              <a:gd name="connsiteX63903" fmla="*/ 7643104 w 12184637"/>
              <a:gd name="connsiteY63903" fmla="*/ 3860432 h 4608812"/>
              <a:gd name="connsiteX63904" fmla="*/ 7576401 w 12184637"/>
              <a:gd name="connsiteY63904" fmla="*/ 3935454 h 4608812"/>
              <a:gd name="connsiteX63905" fmla="*/ 7576843 w 12184637"/>
              <a:gd name="connsiteY63905" fmla="*/ 3943332 h 4608812"/>
              <a:gd name="connsiteX63906" fmla="*/ 7580598 w 12184637"/>
              <a:gd name="connsiteY63906" fmla="*/ 3944731 h 4608812"/>
              <a:gd name="connsiteX63907" fmla="*/ 7584720 w 12184637"/>
              <a:gd name="connsiteY63907" fmla="*/ 3942890 h 4608812"/>
              <a:gd name="connsiteX63908" fmla="*/ 7651865 w 12184637"/>
              <a:gd name="connsiteY63908" fmla="*/ 3867353 h 4608812"/>
              <a:gd name="connsiteX63909" fmla="*/ 7721439 w 12184637"/>
              <a:gd name="connsiteY63909" fmla="*/ 3765827 h 4608812"/>
              <a:gd name="connsiteX63910" fmla="*/ 7719966 w 12184637"/>
              <a:gd name="connsiteY63910" fmla="*/ 3758096 h 4608812"/>
              <a:gd name="connsiteX63911" fmla="*/ 7712236 w 12184637"/>
              <a:gd name="connsiteY63911" fmla="*/ 3759569 h 4608812"/>
              <a:gd name="connsiteX63912" fmla="*/ 7642662 w 12184637"/>
              <a:gd name="connsiteY63912" fmla="*/ 3861095 h 4608812"/>
              <a:gd name="connsiteX63913" fmla="*/ 7644135 w 12184637"/>
              <a:gd name="connsiteY63913" fmla="*/ 3868825 h 4608812"/>
              <a:gd name="connsiteX63914" fmla="*/ 7647300 w 12184637"/>
              <a:gd name="connsiteY63914" fmla="*/ 3869782 h 4608812"/>
              <a:gd name="connsiteX63915" fmla="*/ 7651865 w 12184637"/>
              <a:gd name="connsiteY63915" fmla="*/ 3867353 h 4608812"/>
              <a:gd name="connsiteX63916" fmla="*/ 7721660 w 12184637"/>
              <a:gd name="connsiteY63916" fmla="*/ 3765532 h 4608812"/>
              <a:gd name="connsiteX63917" fmla="*/ 7795357 w 12184637"/>
              <a:gd name="connsiteY63917" fmla="*/ 3641403 h 4608812"/>
              <a:gd name="connsiteX63918" fmla="*/ 7793443 w 12184637"/>
              <a:gd name="connsiteY63918" fmla="*/ 3633747 h 4608812"/>
              <a:gd name="connsiteX63919" fmla="*/ 7785786 w 12184637"/>
              <a:gd name="connsiteY63919" fmla="*/ 3635661 h 4608812"/>
              <a:gd name="connsiteX63920" fmla="*/ 7712089 w 12184637"/>
              <a:gd name="connsiteY63920" fmla="*/ 3759789 h 4608812"/>
              <a:gd name="connsiteX63921" fmla="*/ 7714003 w 12184637"/>
              <a:gd name="connsiteY63921" fmla="*/ 3767446 h 4608812"/>
              <a:gd name="connsiteX63922" fmla="*/ 7716874 w 12184637"/>
              <a:gd name="connsiteY63922" fmla="*/ 3768256 h 4608812"/>
              <a:gd name="connsiteX63923" fmla="*/ 7721660 w 12184637"/>
              <a:gd name="connsiteY63923" fmla="*/ 3765532 h 4608812"/>
              <a:gd name="connsiteX63924" fmla="*/ 7795430 w 12184637"/>
              <a:gd name="connsiteY63924" fmla="*/ 3641256 h 4608812"/>
              <a:gd name="connsiteX63925" fmla="*/ 7874428 w 12184637"/>
              <a:gd name="connsiteY63925" fmla="*/ 3498354 h 4608812"/>
              <a:gd name="connsiteX63926" fmla="*/ 7872219 w 12184637"/>
              <a:gd name="connsiteY63926" fmla="*/ 3490770 h 4608812"/>
              <a:gd name="connsiteX63927" fmla="*/ 7864636 w 12184637"/>
              <a:gd name="connsiteY63927" fmla="*/ 3492979 h 4608812"/>
              <a:gd name="connsiteX63928" fmla="*/ 7785638 w 12184637"/>
              <a:gd name="connsiteY63928" fmla="*/ 3635882 h 4608812"/>
              <a:gd name="connsiteX63929" fmla="*/ 7787847 w 12184637"/>
              <a:gd name="connsiteY63929" fmla="*/ 3643465 h 4608812"/>
              <a:gd name="connsiteX63930" fmla="*/ 7790571 w 12184637"/>
              <a:gd name="connsiteY63930" fmla="*/ 3644201 h 4608812"/>
              <a:gd name="connsiteX63931" fmla="*/ 7795430 w 12184637"/>
              <a:gd name="connsiteY63931" fmla="*/ 3641256 h 4608812"/>
              <a:gd name="connsiteX63932" fmla="*/ 7874428 w 12184637"/>
              <a:gd name="connsiteY63932" fmla="*/ 3498280 h 4608812"/>
              <a:gd name="connsiteX63933" fmla="*/ 7960125 w 12184637"/>
              <a:gd name="connsiteY63933" fmla="*/ 3340432 h 4608812"/>
              <a:gd name="connsiteX63934" fmla="*/ 7957917 w 12184637"/>
              <a:gd name="connsiteY63934" fmla="*/ 3332849 h 4608812"/>
              <a:gd name="connsiteX63935" fmla="*/ 7950333 w 12184637"/>
              <a:gd name="connsiteY63935" fmla="*/ 3335057 h 4608812"/>
              <a:gd name="connsiteX63936" fmla="*/ 7864636 w 12184637"/>
              <a:gd name="connsiteY63936" fmla="*/ 3492905 h 4608812"/>
              <a:gd name="connsiteX63937" fmla="*/ 7866845 w 12184637"/>
              <a:gd name="connsiteY63937" fmla="*/ 3500488 h 4608812"/>
              <a:gd name="connsiteX63938" fmla="*/ 7869569 w 12184637"/>
              <a:gd name="connsiteY63938" fmla="*/ 3501151 h 4608812"/>
              <a:gd name="connsiteX63939" fmla="*/ 7874428 w 12184637"/>
              <a:gd name="connsiteY63939" fmla="*/ 3498280 h 4608812"/>
              <a:gd name="connsiteX63940" fmla="*/ 7960125 w 12184637"/>
              <a:gd name="connsiteY63940" fmla="*/ 3340505 h 4608812"/>
              <a:gd name="connsiteX63941" fmla="*/ 8054068 w 12184637"/>
              <a:gd name="connsiteY63941" fmla="*/ 3171614 h 4608812"/>
              <a:gd name="connsiteX63942" fmla="*/ 8051934 w 12184637"/>
              <a:gd name="connsiteY63942" fmla="*/ 3164031 h 4608812"/>
              <a:gd name="connsiteX63943" fmla="*/ 8044350 w 12184637"/>
              <a:gd name="connsiteY63943" fmla="*/ 3166166 h 4608812"/>
              <a:gd name="connsiteX63944" fmla="*/ 7950407 w 12184637"/>
              <a:gd name="connsiteY63944" fmla="*/ 3335057 h 4608812"/>
              <a:gd name="connsiteX63945" fmla="*/ 7952542 w 12184637"/>
              <a:gd name="connsiteY63945" fmla="*/ 3342640 h 4608812"/>
              <a:gd name="connsiteX63946" fmla="*/ 7955266 w 12184637"/>
              <a:gd name="connsiteY63946" fmla="*/ 3343303 h 4608812"/>
              <a:gd name="connsiteX63947" fmla="*/ 7960125 w 12184637"/>
              <a:gd name="connsiteY63947" fmla="*/ 3340505 h 4608812"/>
              <a:gd name="connsiteX63948" fmla="*/ 8053994 w 12184637"/>
              <a:gd name="connsiteY63948" fmla="*/ 3171614 h 4608812"/>
              <a:gd name="connsiteX63949" fmla="*/ 8152576 w 12184637"/>
              <a:gd name="connsiteY63949" fmla="*/ 2996096 h 4608812"/>
              <a:gd name="connsiteX63950" fmla="*/ 8150442 w 12184637"/>
              <a:gd name="connsiteY63950" fmla="*/ 2988513 h 4608812"/>
              <a:gd name="connsiteX63951" fmla="*/ 8142858 w 12184637"/>
              <a:gd name="connsiteY63951" fmla="*/ 2990648 h 4608812"/>
              <a:gd name="connsiteX63952" fmla="*/ 8044277 w 12184637"/>
              <a:gd name="connsiteY63952" fmla="*/ 3166166 h 4608812"/>
              <a:gd name="connsiteX63953" fmla="*/ 8046412 w 12184637"/>
              <a:gd name="connsiteY63953" fmla="*/ 3173749 h 4608812"/>
              <a:gd name="connsiteX63954" fmla="*/ 8049210 w 12184637"/>
              <a:gd name="connsiteY63954" fmla="*/ 3174485 h 4608812"/>
              <a:gd name="connsiteX63955" fmla="*/ 8053994 w 12184637"/>
              <a:gd name="connsiteY63955" fmla="*/ 3171614 h 4608812"/>
              <a:gd name="connsiteX63956" fmla="*/ 8152576 w 12184637"/>
              <a:gd name="connsiteY63956" fmla="*/ 2996170 h 4608812"/>
              <a:gd name="connsiteX63957" fmla="*/ 8252115 w 12184637"/>
              <a:gd name="connsiteY63957" fmla="*/ 2818811 h 4608812"/>
              <a:gd name="connsiteX63958" fmla="*/ 8249980 w 12184637"/>
              <a:gd name="connsiteY63958" fmla="*/ 2811228 h 4608812"/>
              <a:gd name="connsiteX63959" fmla="*/ 8242397 w 12184637"/>
              <a:gd name="connsiteY63959" fmla="*/ 2813363 h 4608812"/>
              <a:gd name="connsiteX63960" fmla="*/ 8142858 w 12184637"/>
              <a:gd name="connsiteY63960" fmla="*/ 2990722 h 4608812"/>
              <a:gd name="connsiteX63961" fmla="*/ 8144994 w 12184637"/>
              <a:gd name="connsiteY63961" fmla="*/ 2998305 h 4608812"/>
              <a:gd name="connsiteX63962" fmla="*/ 8147791 w 12184637"/>
              <a:gd name="connsiteY63962" fmla="*/ 2999041 h 4608812"/>
              <a:gd name="connsiteX63963" fmla="*/ 8152576 w 12184637"/>
              <a:gd name="connsiteY63963" fmla="*/ 2996170 h 4608812"/>
              <a:gd name="connsiteX63964" fmla="*/ 8252262 w 12184637"/>
              <a:gd name="connsiteY63964" fmla="*/ 2818664 h 4608812"/>
              <a:gd name="connsiteX63965" fmla="*/ 8342451 w 12184637"/>
              <a:gd name="connsiteY63965" fmla="*/ 2646386 h 4608812"/>
              <a:gd name="connsiteX63966" fmla="*/ 8340095 w 12184637"/>
              <a:gd name="connsiteY63966" fmla="*/ 2638876 h 4608812"/>
              <a:gd name="connsiteX63967" fmla="*/ 8332585 w 12184637"/>
              <a:gd name="connsiteY63967" fmla="*/ 2641232 h 4608812"/>
              <a:gd name="connsiteX63968" fmla="*/ 8242397 w 12184637"/>
              <a:gd name="connsiteY63968" fmla="*/ 2813510 h 4608812"/>
              <a:gd name="connsiteX63969" fmla="*/ 8244752 w 12184637"/>
              <a:gd name="connsiteY63969" fmla="*/ 2821020 h 4608812"/>
              <a:gd name="connsiteX63970" fmla="*/ 8247403 w 12184637"/>
              <a:gd name="connsiteY63970" fmla="*/ 2821683 h 4608812"/>
              <a:gd name="connsiteX63971" fmla="*/ 8252262 w 12184637"/>
              <a:gd name="connsiteY63971" fmla="*/ 2818664 h 4608812"/>
              <a:gd name="connsiteX63972" fmla="*/ 8342598 w 12184637"/>
              <a:gd name="connsiteY63972" fmla="*/ 2646018 h 4608812"/>
              <a:gd name="connsiteX63973" fmla="*/ 8412466 w 12184637"/>
              <a:gd name="connsiteY63973" fmla="*/ 2486403 h 4608812"/>
              <a:gd name="connsiteX63974" fmla="*/ 8409595 w 12184637"/>
              <a:gd name="connsiteY63974" fmla="*/ 2479040 h 4608812"/>
              <a:gd name="connsiteX63975" fmla="*/ 8402232 w 12184637"/>
              <a:gd name="connsiteY63975" fmla="*/ 2481912 h 4608812"/>
              <a:gd name="connsiteX63976" fmla="*/ 8332364 w 12184637"/>
              <a:gd name="connsiteY63976" fmla="*/ 2641527 h 4608812"/>
              <a:gd name="connsiteX63977" fmla="*/ 8335236 w 12184637"/>
              <a:gd name="connsiteY63977" fmla="*/ 2648889 h 4608812"/>
              <a:gd name="connsiteX63978" fmla="*/ 8337517 w 12184637"/>
              <a:gd name="connsiteY63978" fmla="*/ 2649331 h 4608812"/>
              <a:gd name="connsiteX63979" fmla="*/ 8342598 w 12184637"/>
              <a:gd name="connsiteY63979" fmla="*/ 2646018 h 4608812"/>
              <a:gd name="connsiteX63980" fmla="*/ 8412466 w 12184637"/>
              <a:gd name="connsiteY63980" fmla="*/ 2486476 h 4608812"/>
              <a:gd name="connsiteX63981" fmla="*/ 8474677 w 12184637"/>
              <a:gd name="connsiteY63981" fmla="*/ 2343574 h 4608812"/>
              <a:gd name="connsiteX63982" fmla="*/ 8471806 w 12184637"/>
              <a:gd name="connsiteY63982" fmla="*/ 2336211 h 4608812"/>
              <a:gd name="connsiteX63983" fmla="*/ 8464443 w 12184637"/>
              <a:gd name="connsiteY63983" fmla="*/ 2339083 h 4608812"/>
              <a:gd name="connsiteX63984" fmla="*/ 8402232 w 12184637"/>
              <a:gd name="connsiteY63984" fmla="*/ 2481985 h 4608812"/>
              <a:gd name="connsiteX63985" fmla="*/ 8405104 w 12184637"/>
              <a:gd name="connsiteY63985" fmla="*/ 2489348 h 4608812"/>
              <a:gd name="connsiteX63986" fmla="*/ 8407386 w 12184637"/>
              <a:gd name="connsiteY63986" fmla="*/ 2489789 h 4608812"/>
              <a:gd name="connsiteX63987" fmla="*/ 8412466 w 12184637"/>
              <a:gd name="connsiteY63987" fmla="*/ 2486476 h 4608812"/>
              <a:gd name="connsiteX63988" fmla="*/ 8474457 w 12184637"/>
              <a:gd name="connsiteY63988" fmla="*/ 2344015 h 4608812"/>
              <a:gd name="connsiteX63989" fmla="*/ 8542190 w 12184637"/>
              <a:gd name="connsiteY63989" fmla="*/ 2221654 h 4608812"/>
              <a:gd name="connsiteX63990" fmla="*/ 8539981 w 12184637"/>
              <a:gd name="connsiteY63990" fmla="*/ 2214071 h 4608812"/>
              <a:gd name="connsiteX63991" fmla="*/ 8532398 w 12184637"/>
              <a:gd name="connsiteY63991" fmla="*/ 2216279 h 4608812"/>
              <a:gd name="connsiteX63992" fmla="*/ 8464665 w 12184637"/>
              <a:gd name="connsiteY63992" fmla="*/ 2338641 h 4608812"/>
              <a:gd name="connsiteX63993" fmla="*/ 8466874 w 12184637"/>
              <a:gd name="connsiteY63993" fmla="*/ 2346224 h 4608812"/>
              <a:gd name="connsiteX63994" fmla="*/ 8469598 w 12184637"/>
              <a:gd name="connsiteY63994" fmla="*/ 2346960 h 4608812"/>
              <a:gd name="connsiteX63995" fmla="*/ 8474457 w 12184637"/>
              <a:gd name="connsiteY63995" fmla="*/ 2344015 h 4608812"/>
              <a:gd name="connsiteX63996" fmla="*/ 8541895 w 12184637"/>
              <a:gd name="connsiteY63996" fmla="*/ 2222169 h 4608812"/>
              <a:gd name="connsiteX63997" fmla="*/ 8615518 w 12184637"/>
              <a:gd name="connsiteY63997" fmla="*/ 2118655 h 4608812"/>
              <a:gd name="connsiteX63998" fmla="*/ 8614194 w 12184637"/>
              <a:gd name="connsiteY63998" fmla="*/ 2110851 h 4608812"/>
              <a:gd name="connsiteX63999" fmla="*/ 8606389 w 12184637"/>
              <a:gd name="connsiteY63999" fmla="*/ 2112176 h 4608812"/>
              <a:gd name="connsiteX64000" fmla="*/ 8532766 w 12184637"/>
              <a:gd name="connsiteY64000" fmla="*/ 2215690 h 4608812"/>
              <a:gd name="connsiteX64001" fmla="*/ 8534092 w 12184637"/>
              <a:gd name="connsiteY64001" fmla="*/ 2223494 h 4608812"/>
              <a:gd name="connsiteX64002" fmla="*/ 8537331 w 12184637"/>
              <a:gd name="connsiteY64002" fmla="*/ 2224525 h 4608812"/>
              <a:gd name="connsiteX64003" fmla="*/ 8541895 w 12184637"/>
              <a:gd name="connsiteY64003" fmla="*/ 2222169 h 4608812"/>
              <a:gd name="connsiteX64004" fmla="*/ 8615077 w 12184637"/>
              <a:gd name="connsiteY64004" fmla="*/ 2119170 h 4608812"/>
              <a:gd name="connsiteX64005" fmla="*/ 8695032 w 12184637"/>
              <a:gd name="connsiteY64005" fmla="*/ 2032737 h 4608812"/>
              <a:gd name="connsiteX64006" fmla="*/ 8694737 w 12184637"/>
              <a:gd name="connsiteY64006" fmla="*/ 2024859 h 4608812"/>
              <a:gd name="connsiteX64007" fmla="*/ 8686860 w 12184637"/>
              <a:gd name="connsiteY64007" fmla="*/ 2025153 h 4608812"/>
              <a:gd name="connsiteX64008" fmla="*/ 8606905 w 12184637"/>
              <a:gd name="connsiteY64008" fmla="*/ 2111587 h 4608812"/>
              <a:gd name="connsiteX64009" fmla="*/ 8607199 w 12184637"/>
              <a:gd name="connsiteY64009" fmla="*/ 2119465 h 4608812"/>
              <a:gd name="connsiteX64010" fmla="*/ 8611028 w 12184637"/>
              <a:gd name="connsiteY64010" fmla="*/ 2120937 h 4608812"/>
              <a:gd name="connsiteX64011" fmla="*/ 8615077 w 12184637"/>
              <a:gd name="connsiteY64011" fmla="*/ 2119170 h 4608812"/>
              <a:gd name="connsiteX64012" fmla="*/ 8694443 w 12184637"/>
              <a:gd name="connsiteY64012" fmla="*/ 2033325 h 4608812"/>
              <a:gd name="connsiteX64013" fmla="*/ 8783085 w 12184637"/>
              <a:gd name="connsiteY64013" fmla="*/ 1962721 h 4608812"/>
              <a:gd name="connsiteX64014" fmla="*/ 8783968 w 12184637"/>
              <a:gd name="connsiteY64014" fmla="*/ 1954917 h 4608812"/>
              <a:gd name="connsiteX64015" fmla="*/ 8776165 w 12184637"/>
              <a:gd name="connsiteY64015" fmla="*/ 1954033 h 4608812"/>
              <a:gd name="connsiteX64016" fmla="*/ 8687522 w 12184637"/>
              <a:gd name="connsiteY64016" fmla="*/ 2024638 h 4608812"/>
              <a:gd name="connsiteX64017" fmla="*/ 8686639 w 12184637"/>
              <a:gd name="connsiteY64017" fmla="*/ 2032442 h 4608812"/>
              <a:gd name="connsiteX64018" fmla="*/ 8691056 w 12184637"/>
              <a:gd name="connsiteY64018" fmla="*/ 2034577 h 4608812"/>
              <a:gd name="connsiteX64019" fmla="*/ 8694443 w 12184637"/>
              <a:gd name="connsiteY64019" fmla="*/ 2033325 h 4608812"/>
              <a:gd name="connsiteX64020" fmla="*/ 8782349 w 12184637"/>
              <a:gd name="connsiteY64020" fmla="*/ 1963236 h 4608812"/>
              <a:gd name="connsiteX64021" fmla="*/ 8882035 w 12184637"/>
              <a:gd name="connsiteY64021" fmla="*/ 1907062 h 4608812"/>
              <a:gd name="connsiteX64022" fmla="*/ 8884169 w 12184637"/>
              <a:gd name="connsiteY64022" fmla="*/ 1899478 h 4608812"/>
              <a:gd name="connsiteX64023" fmla="*/ 8876587 w 12184637"/>
              <a:gd name="connsiteY64023" fmla="*/ 1897343 h 4608812"/>
              <a:gd name="connsiteX64024" fmla="*/ 8776901 w 12184637"/>
              <a:gd name="connsiteY64024" fmla="*/ 1953518 h 4608812"/>
              <a:gd name="connsiteX64025" fmla="*/ 8774765 w 12184637"/>
              <a:gd name="connsiteY64025" fmla="*/ 1961101 h 4608812"/>
              <a:gd name="connsiteX64026" fmla="*/ 8779698 w 12184637"/>
              <a:gd name="connsiteY64026" fmla="*/ 1963972 h 4608812"/>
              <a:gd name="connsiteX64027" fmla="*/ 8782349 w 12184637"/>
              <a:gd name="connsiteY64027" fmla="*/ 1963236 h 4608812"/>
              <a:gd name="connsiteX64028" fmla="*/ 8881225 w 12184637"/>
              <a:gd name="connsiteY64028" fmla="*/ 1907356 h 4608812"/>
              <a:gd name="connsiteX64029" fmla="*/ 8994163 w 12184637"/>
              <a:gd name="connsiteY64029" fmla="*/ 1864213 h 4608812"/>
              <a:gd name="connsiteX64030" fmla="*/ 8997402 w 12184637"/>
              <a:gd name="connsiteY64030" fmla="*/ 1856998 h 4608812"/>
              <a:gd name="connsiteX64031" fmla="*/ 8990187 w 12184637"/>
              <a:gd name="connsiteY64031" fmla="*/ 1853758 h 4608812"/>
              <a:gd name="connsiteX64032" fmla="*/ 8877249 w 12184637"/>
              <a:gd name="connsiteY64032" fmla="*/ 1896902 h 4608812"/>
              <a:gd name="connsiteX64033" fmla="*/ 8874009 w 12184637"/>
              <a:gd name="connsiteY64033" fmla="*/ 1904117 h 4608812"/>
              <a:gd name="connsiteX64034" fmla="*/ 8879237 w 12184637"/>
              <a:gd name="connsiteY64034" fmla="*/ 1907724 h 4608812"/>
              <a:gd name="connsiteX64035" fmla="*/ 8881225 w 12184637"/>
              <a:gd name="connsiteY64035" fmla="*/ 1907356 h 4608812"/>
              <a:gd name="connsiteX64036" fmla="*/ 8993574 w 12184637"/>
              <a:gd name="connsiteY64036" fmla="*/ 1864434 h 4608812"/>
              <a:gd name="connsiteX64037" fmla="*/ 9122046 w 12184637"/>
              <a:gd name="connsiteY64037" fmla="*/ 1832997 h 4608812"/>
              <a:gd name="connsiteX64038" fmla="*/ 9126169 w 12184637"/>
              <a:gd name="connsiteY64038" fmla="*/ 1826297 h 4608812"/>
              <a:gd name="connsiteX64039" fmla="*/ 9119470 w 12184637"/>
              <a:gd name="connsiteY64039" fmla="*/ 1822174 h 4608812"/>
              <a:gd name="connsiteX64040" fmla="*/ 8990997 w 12184637"/>
              <a:gd name="connsiteY64040" fmla="*/ 1853611 h 4608812"/>
              <a:gd name="connsiteX64041" fmla="*/ 8986874 w 12184637"/>
              <a:gd name="connsiteY64041" fmla="*/ 1860311 h 4608812"/>
              <a:gd name="connsiteX64042" fmla="*/ 8992322 w 12184637"/>
              <a:gd name="connsiteY64042" fmla="*/ 1864581 h 4608812"/>
              <a:gd name="connsiteX64043" fmla="*/ 8993574 w 12184637"/>
              <a:gd name="connsiteY64043" fmla="*/ 1864434 h 4608812"/>
              <a:gd name="connsiteX64044" fmla="*/ 9121458 w 12184637"/>
              <a:gd name="connsiteY64044" fmla="*/ 1833070 h 4608812"/>
              <a:gd name="connsiteX64045" fmla="*/ 9258912 w 12184637"/>
              <a:gd name="connsiteY64045" fmla="*/ 1814296 h 4608812"/>
              <a:gd name="connsiteX64046" fmla="*/ 9263697 w 12184637"/>
              <a:gd name="connsiteY64046" fmla="*/ 1808038 h 4608812"/>
              <a:gd name="connsiteX64047" fmla="*/ 9257439 w 12184637"/>
              <a:gd name="connsiteY64047" fmla="*/ 1803253 h 4608812"/>
              <a:gd name="connsiteX64048" fmla="*/ 9119985 w 12184637"/>
              <a:gd name="connsiteY64048" fmla="*/ 1822027 h 4608812"/>
              <a:gd name="connsiteX64049" fmla="*/ 9115199 w 12184637"/>
              <a:gd name="connsiteY64049" fmla="*/ 1828285 h 4608812"/>
              <a:gd name="connsiteX64050" fmla="*/ 9120721 w 12184637"/>
              <a:gd name="connsiteY64050" fmla="*/ 1833070 h 4608812"/>
              <a:gd name="connsiteX64051" fmla="*/ 9121458 w 12184637"/>
              <a:gd name="connsiteY64051" fmla="*/ 1833070 h 4608812"/>
              <a:gd name="connsiteX64052" fmla="*/ 9258397 w 12184637"/>
              <a:gd name="connsiteY64052" fmla="*/ 1814296 h 4608812"/>
              <a:gd name="connsiteX64053" fmla="*/ 9398207 w 12184637"/>
              <a:gd name="connsiteY64053" fmla="*/ 1809143 h 4608812"/>
              <a:gd name="connsiteX64054" fmla="*/ 9403581 w 12184637"/>
              <a:gd name="connsiteY64054" fmla="*/ 1803400 h 4608812"/>
              <a:gd name="connsiteX64055" fmla="*/ 9397838 w 12184637"/>
              <a:gd name="connsiteY64055" fmla="*/ 1798026 h 4608812"/>
              <a:gd name="connsiteX64056" fmla="*/ 9258028 w 12184637"/>
              <a:gd name="connsiteY64056" fmla="*/ 1803179 h 4608812"/>
              <a:gd name="connsiteX64057" fmla="*/ 9252654 w 12184637"/>
              <a:gd name="connsiteY64057" fmla="*/ 1808922 h 4608812"/>
              <a:gd name="connsiteX64058" fmla="*/ 9258249 w 12184637"/>
              <a:gd name="connsiteY64058" fmla="*/ 1814296 h 4608812"/>
              <a:gd name="connsiteX64059" fmla="*/ 9258397 w 12184637"/>
              <a:gd name="connsiteY64059" fmla="*/ 1814296 h 4608812"/>
              <a:gd name="connsiteX64060" fmla="*/ 9538974 w 12184637"/>
              <a:gd name="connsiteY64060" fmla="*/ 1813266 h 4608812"/>
              <a:gd name="connsiteX64061" fmla="*/ 9533820 w 12184637"/>
              <a:gd name="connsiteY64061" fmla="*/ 1807302 h 4608812"/>
              <a:gd name="connsiteX64062" fmla="*/ 9398428 w 12184637"/>
              <a:gd name="connsiteY64062" fmla="*/ 1798026 h 4608812"/>
              <a:gd name="connsiteX64063" fmla="*/ 9392464 w 12184637"/>
              <a:gd name="connsiteY64063" fmla="*/ 1803179 h 4608812"/>
              <a:gd name="connsiteX64064" fmla="*/ 9397617 w 12184637"/>
              <a:gd name="connsiteY64064" fmla="*/ 1809143 h 4608812"/>
              <a:gd name="connsiteX64065" fmla="*/ 9533011 w 12184637"/>
              <a:gd name="connsiteY64065" fmla="*/ 1818419 h 4608812"/>
              <a:gd name="connsiteX64066" fmla="*/ 9533453 w 12184637"/>
              <a:gd name="connsiteY64066" fmla="*/ 1818419 h 4608812"/>
              <a:gd name="connsiteX64067" fmla="*/ 9538974 w 12184637"/>
              <a:gd name="connsiteY64067" fmla="*/ 1813266 h 4608812"/>
              <a:gd name="connsiteX64068" fmla="*/ 9663029 w 12184637"/>
              <a:gd name="connsiteY64068" fmla="*/ 1838518 h 4608812"/>
              <a:gd name="connsiteX64069" fmla="*/ 9658612 w 12184637"/>
              <a:gd name="connsiteY64069" fmla="*/ 1831966 h 4608812"/>
              <a:gd name="connsiteX64070" fmla="*/ 9534484 w 12184637"/>
              <a:gd name="connsiteY64070" fmla="*/ 1807449 h 4608812"/>
              <a:gd name="connsiteX64071" fmla="*/ 9527931 w 12184637"/>
              <a:gd name="connsiteY64071" fmla="*/ 1811867 h 4608812"/>
              <a:gd name="connsiteX64072" fmla="*/ 9532348 w 12184637"/>
              <a:gd name="connsiteY64072" fmla="*/ 1818419 h 4608812"/>
              <a:gd name="connsiteX64073" fmla="*/ 9656477 w 12184637"/>
              <a:gd name="connsiteY64073" fmla="*/ 1842936 h 4608812"/>
              <a:gd name="connsiteX64074" fmla="*/ 9657581 w 12184637"/>
              <a:gd name="connsiteY64074" fmla="*/ 1843010 h 4608812"/>
              <a:gd name="connsiteX64075" fmla="*/ 9663029 w 12184637"/>
              <a:gd name="connsiteY64075" fmla="*/ 1838518 h 4608812"/>
              <a:gd name="connsiteX64076" fmla="*/ 9771182 w 12184637"/>
              <a:gd name="connsiteY64076" fmla="*/ 1877318 h 4608812"/>
              <a:gd name="connsiteX64077" fmla="*/ 9767795 w 12184637"/>
              <a:gd name="connsiteY64077" fmla="*/ 1870176 h 4608812"/>
              <a:gd name="connsiteX64078" fmla="*/ 9659422 w 12184637"/>
              <a:gd name="connsiteY64078" fmla="*/ 1832113 h 4608812"/>
              <a:gd name="connsiteX64079" fmla="*/ 9652281 w 12184637"/>
              <a:gd name="connsiteY64079" fmla="*/ 1835500 h 4608812"/>
              <a:gd name="connsiteX64080" fmla="*/ 9655667 w 12184637"/>
              <a:gd name="connsiteY64080" fmla="*/ 1842641 h 4608812"/>
              <a:gd name="connsiteX64081" fmla="*/ 9764040 w 12184637"/>
              <a:gd name="connsiteY64081" fmla="*/ 1880705 h 4608812"/>
              <a:gd name="connsiteX64082" fmla="*/ 9765954 w 12184637"/>
              <a:gd name="connsiteY64082" fmla="*/ 1880999 h 4608812"/>
              <a:gd name="connsiteX64083" fmla="*/ 9771182 w 12184637"/>
              <a:gd name="connsiteY64083" fmla="*/ 1877318 h 4608812"/>
              <a:gd name="connsiteX64084" fmla="*/ 9858941 w 12184637"/>
              <a:gd name="connsiteY64084" fmla="*/ 1928044 h 4608812"/>
              <a:gd name="connsiteX64085" fmla="*/ 9856806 w 12184637"/>
              <a:gd name="connsiteY64085" fmla="*/ 1920461 h 4608812"/>
              <a:gd name="connsiteX64086" fmla="*/ 9768605 w 12184637"/>
              <a:gd name="connsiteY64086" fmla="*/ 1870618 h 4608812"/>
              <a:gd name="connsiteX64087" fmla="*/ 9761022 w 12184637"/>
              <a:gd name="connsiteY64087" fmla="*/ 1872753 h 4608812"/>
              <a:gd name="connsiteX64088" fmla="*/ 9763157 w 12184637"/>
              <a:gd name="connsiteY64088" fmla="*/ 1880336 h 4608812"/>
              <a:gd name="connsiteX64089" fmla="*/ 9851357 w 12184637"/>
              <a:gd name="connsiteY64089" fmla="*/ 1930179 h 4608812"/>
              <a:gd name="connsiteX64090" fmla="*/ 9854155 w 12184637"/>
              <a:gd name="connsiteY64090" fmla="*/ 1930916 h 4608812"/>
              <a:gd name="connsiteX64091" fmla="*/ 9858941 w 12184637"/>
              <a:gd name="connsiteY64091" fmla="*/ 1928044 h 4608812"/>
              <a:gd name="connsiteX64092" fmla="*/ 9922183 w 12184637"/>
              <a:gd name="connsiteY64092" fmla="*/ 1988857 h 4608812"/>
              <a:gd name="connsiteX64093" fmla="*/ 9921889 w 12184637"/>
              <a:gd name="connsiteY64093" fmla="*/ 1980979 h 4608812"/>
              <a:gd name="connsiteX64094" fmla="*/ 9857910 w 12184637"/>
              <a:gd name="connsiteY64094" fmla="*/ 1921271 h 4608812"/>
              <a:gd name="connsiteX64095" fmla="*/ 9850032 w 12184637"/>
              <a:gd name="connsiteY64095" fmla="*/ 1921565 h 4608812"/>
              <a:gd name="connsiteX64096" fmla="*/ 9850327 w 12184637"/>
              <a:gd name="connsiteY64096" fmla="*/ 1929443 h 4608812"/>
              <a:gd name="connsiteX64097" fmla="*/ 9914305 w 12184637"/>
              <a:gd name="connsiteY64097" fmla="*/ 1989151 h 4608812"/>
              <a:gd name="connsiteX64098" fmla="*/ 9918134 w 12184637"/>
              <a:gd name="connsiteY64098" fmla="*/ 1990624 h 4608812"/>
              <a:gd name="connsiteX64099" fmla="*/ 9922183 w 12184637"/>
              <a:gd name="connsiteY64099" fmla="*/ 1988857 h 4608812"/>
              <a:gd name="connsiteX64100" fmla="*/ 9956639 w 12184637"/>
              <a:gd name="connsiteY64100" fmla="*/ 2057916 h 4608812"/>
              <a:gd name="connsiteX64101" fmla="*/ 9958921 w 12184637"/>
              <a:gd name="connsiteY64101" fmla="*/ 2050406 h 4608812"/>
              <a:gd name="connsiteX64102" fmla="*/ 9923067 w 12184637"/>
              <a:gd name="connsiteY64102" fmla="*/ 1982525 h 4608812"/>
              <a:gd name="connsiteX64103" fmla="*/ 9915557 w 12184637"/>
              <a:gd name="connsiteY64103" fmla="*/ 1980169 h 4608812"/>
              <a:gd name="connsiteX64104" fmla="*/ 9913275 w 12184637"/>
              <a:gd name="connsiteY64104" fmla="*/ 1987679 h 4608812"/>
              <a:gd name="connsiteX64105" fmla="*/ 9949129 w 12184637"/>
              <a:gd name="connsiteY64105" fmla="*/ 2055560 h 4608812"/>
              <a:gd name="connsiteX64106" fmla="*/ 9954062 w 12184637"/>
              <a:gd name="connsiteY64106" fmla="*/ 2058505 h 4608812"/>
              <a:gd name="connsiteX64107" fmla="*/ 9956639 w 12184637"/>
              <a:gd name="connsiteY64107" fmla="*/ 2057916 h 4608812"/>
              <a:gd name="connsiteX64108" fmla="*/ 9966136 w 12184637"/>
              <a:gd name="connsiteY64108" fmla="*/ 2134852 h 4608812"/>
              <a:gd name="connsiteX64109" fmla="*/ 9970848 w 12184637"/>
              <a:gd name="connsiteY64109" fmla="*/ 2128520 h 4608812"/>
              <a:gd name="connsiteX64110" fmla="*/ 9959510 w 12184637"/>
              <a:gd name="connsiteY64110" fmla="*/ 2052099 h 4608812"/>
              <a:gd name="connsiteX64111" fmla="*/ 9953179 w 12184637"/>
              <a:gd name="connsiteY64111" fmla="*/ 2047387 h 4608812"/>
              <a:gd name="connsiteX64112" fmla="*/ 9948467 w 12184637"/>
              <a:gd name="connsiteY64112" fmla="*/ 2053719 h 4608812"/>
              <a:gd name="connsiteX64113" fmla="*/ 9959805 w 12184637"/>
              <a:gd name="connsiteY64113" fmla="*/ 2130140 h 4608812"/>
              <a:gd name="connsiteX64114" fmla="*/ 9965327 w 12184637"/>
              <a:gd name="connsiteY64114" fmla="*/ 2134926 h 4608812"/>
              <a:gd name="connsiteX64115" fmla="*/ 9966136 w 12184637"/>
              <a:gd name="connsiteY64115" fmla="*/ 2134852 h 4608812"/>
              <a:gd name="connsiteX64116" fmla="*/ 6975489 w 12184637"/>
              <a:gd name="connsiteY64116" fmla="*/ 4546454 h 4608812"/>
              <a:gd name="connsiteX64117" fmla="*/ 6971513 w 12184637"/>
              <a:gd name="connsiteY64117" fmla="*/ 4539680 h 4608812"/>
              <a:gd name="connsiteX64118" fmla="*/ 6875803 w 12184637"/>
              <a:gd name="connsiteY64118" fmla="*/ 4514869 h 4608812"/>
              <a:gd name="connsiteX64119" fmla="*/ 6869030 w 12184637"/>
              <a:gd name="connsiteY64119" fmla="*/ 4518845 h 4608812"/>
              <a:gd name="connsiteX64120" fmla="*/ 6873006 w 12184637"/>
              <a:gd name="connsiteY64120" fmla="*/ 4525618 h 4608812"/>
              <a:gd name="connsiteX64121" fmla="*/ 6968716 w 12184637"/>
              <a:gd name="connsiteY64121" fmla="*/ 4550429 h 4608812"/>
              <a:gd name="connsiteX64122" fmla="*/ 6970188 w 12184637"/>
              <a:gd name="connsiteY64122" fmla="*/ 4550577 h 4608812"/>
              <a:gd name="connsiteX64123" fmla="*/ 6975489 w 12184637"/>
              <a:gd name="connsiteY64123" fmla="*/ 4546454 h 4608812"/>
              <a:gd name="connsiteX64124" fmla="*/ 6879852 w 12184637"/>
              <a:gd name="connsiteY64124" fmla="*/ 4521642 h 4608812"/>
              <a:gd name="connsiteX64125" fmla="*/ 6875877 w 12184637"/>
              <a:gd name="connsiteY64125" fmla="*/ 4514869 h 4608812"/>
              <a:gd name="connsiteX64126" fmla="*/ 6831997 w 12184637"/>
              <a:gd name="connsiteY64126" fmla="*/ 4503457 h 4608812"/>
              <a:gd name="connsiteX64127" fmla="*/ 6825224 w 12184637"/>
              <a:gd name="connsiteY64127" fmla="*/ 4507433 h 4608812"/>
              <a:gd name="connsiteX64128" fmla="*/ 6829200 w 12184637"/>
              <a:gd name="connsiteY64128" fmla="*/ 4514207 h 4608812"/>
              <a:gd name="connsiteX64129" fmla="*/ 6873079 w 12184637"/>
              <a:gd name="connsiteY64129" fmla="*/ 4525618 h 4608812"/>
              <a:gd name="connsiteX64130" fmla="*/ 6874551 w 12184637"/>
              <a:gd name="connsiteY64130" fmla="*/ 4525765 h 4608812"/>
              <a:gd name="connsiteX64131" fmla="*/ 6879852 w 12184637"/>
              <a:gd name="connsiteY64131" fmla="*/ 4521642 h 4608812"/>
              <a:gd name="connsiteX64132" fmla="*/ 6835384 w 12184637"/>
              <a:gd name="connsiteY64132" fmla="*/ 4511630 h 4608812"/>
              <a:gd name="connsiteX64133" fmla="*/ 6833323 w 12184637"/>
              <a:gd name="connsiteY64133" fmla="*/ 4504047 h 4608812"/>
              <a:gd name="connsiteX64134" fmla="*/ 6732164 w 12184637"/>
              <a:gd name="connsiteY64134" fmla="*/ 4445590 h 4608812"/>
              <a:gd name="connsiteX64135" fmla="*/ 6724581 w 12184637"/>
              <a:gd name="connsiteY64135" fmla="*/ 4447651 h 4608812"/>
              <a:gd name="connsiteX64136" fmla="*/ 6726643 w 12184637"/>
              <a:gd name="connsiteY64136" fmla="*/ 4455234 h 4608812"/>
              <a:gd name="connsiteX64137" fmla="*/ 6827801 w 12184637"/>
              <a:gd name="connsiteY64137" fmla="*/ 4513691 h 4608812"/>
              <a:gd name="connsiteX64138" fmla="*/ 6830599 w 12184637"/>
              <a:gd name="connsiteY64138" fmla="*/ 4514427 h 4608812"/>
              <a:gd name="connsiteX64139" fmla="*/ 6835384 w 12184637"/>
              <a:gd name="connsiteY64139" fmla="*/ 4511630 h 4608812"/>
              <a:gd name="connsiteX64140" fmla="*/ 6734299 w 12184637"/>
              <a:gd name="connsiteY64140" fmla="*/ 4453246 h 4608812"/>
              <a:gd name="connsiteX64141" fmla="*/ 6732238 w 12184637"/>
              <a:gd name="connsiteY64141" fmla="*/ 4445663 h 4608812"/>
              <a:gd name="connsiteX64142" fmla="*/ 6707868 w 12184637"/>
              <a:gd name="connsiteY64142" fmla="*/ 4431601 h 4608812"/>
              <a:gd name="connsiteX64143" fmla="*/ 6700285 w 12184637"/>
              <a:gd name="connsiteY64143" fmla="*/ 4433663 h 4608812"/>
              <a:gd name="connsiteX64144" fmla="*/ 6702347 w 12184637"/>
              <a:gd name="connsiteY64144" fmla="*/ 4441246 h 4608812"/>
              <a:gd name="connsiteX64145" fmla="*/ 6726716 w 12184637"/>
              <a:gd name="connsiteY64145" fmla="*/ 4455308 h 4608812"/>
              <a:gd name="connsiteX64146" fmla="*/ 6729514 w 12184637"/>
              <a:gd name="connsiteY64146" fmla="*/ 4456044 h 4608812"/>
              <a:gd name="connsiteX64147" fmla="*/ 6734299 w 12184637"/>
              <a:gd name="connsiteY64147" fmla="*/ 4453246 h 4608812"/>
              <a:gd name="connsiteX64148" fmla="*/ 6709047 w 12184637"/>
              <a:gd name="connsiteY64148" fmla="*/ 4440289 h 4608812"/>
              <a:gd name="connsiteX64149" fmla="*/ 6709047 w 12184637"/>
              <a:gd name="connsiteY64149" fmla="*/ 4432411 h 4608812"/>
              <a:gd name="connsiteX64150" fmla="*/ 6608183 w 12184637"/>
              <a:gd name="connsiteY64150" fmla="*/ 4332652 h 4608812"/>
              <a:gd name="connsiteX64151" fmla="*/ 6600305 w 12184637"/>
              <a:gd name="connsiteY64151" fmla="*/ 4332652 h 4608812"/>
              <a:gd name="connsiteX64152" fmla="*/ 6600305 w 12184637"/>
              <a:gd name="connsiteY64152" fmla="*/ 4340529 h 4608812"/>
              <a:gd name="connsiteX64153" fmla="*/ 6701169 w 12184637"/>
              <a:gd name="connsiteY64153" fmla="*/ 4440289 h 4608812"/>
              <a:gd name="connsiteX64154" fmla="*/ 6705144 w 12184637"/>
              <a:gd name="connsiteY64154" fmla="*/ 4441909 h 4608812"/>
              <a:gd name="connsiteX64155" fmla="*/ 6709047 w 12184637"/>
              <a:gd name="connsiteY64155" fmla="*/ 4440289 h 4608812"/>
              <a:gd name="connsiteX64156" fmla="*/ 6608183 w 12184637"/>
              <a:gd name="connsiteY64156" fmla="*/ 4340529 h 4608812"/>
              <a:gd name="connsiteX64157" fmla="*/ 6608109 w 12184637"/>
              <a:gd name="connsiteY64157" fmla="*/ 4332652 h 4608812"/>
              <a:gd name="connsiteX64158" fmla="*/ 6603176 w 12184637"/>
              <a:gd name="connsiteY64158" fmla="*/ 4327719 h 4608812"/>
              <a:gd name="connsiteX64159" fmla="*/ 6595299 w 12184637"/>
              <a:gd name="connsiteY64159" fmla="*/ 4327793 h 4608812"/>
              <a:gd name="connsiteX64160" fmla="*/ 6595372 w 12184637"/>
              <a:gd name="connsiteY64160" fmla="*/ 4335670 h 4608812"/>
              <a:gd name="connsiteX64161" fmla="*/ 6600305 w 12184637"/>
              <a:gd name="connsiteY64161" fmla="*/ 4340603 h 4608812"/>
              <a:gd name="connsiteX64162" fmla="*/ 6604281 w 12184637"/>
              <a:gd name="connsiteY64162" fmla="*/ 4342222 h 4608812"/>
              <a:gd name="connsiteX64163" fmla="*/ 6608183 w 12184637"/>
              <a:gd name="connsiteY64163" fmla="*/ 4340529 h 4608812"/>
              <a:gd name="connsiteX64164" fmla="*/ 6602146 w 12184637"/>
              <a:gd name="connsiteY64164" fmla="*/ 4336480 h 4608812"/>
              <a:gd name="connsiteX64165" fmla="*/ 6603986 w 12184637"/>
              <a:gd name="connsiteY64165" fmla="*/ 4328823 h 4608812"/>
              <a:gd name="connsiteX64166" fmla="*/ 6526461 w 12184637"/>
              <a:gd name="connsiteY64166" fmla="*/ 4201087 h 4608812"/>
              <a:gd name="connsiteX64167" fmla="*/ 6518804 w 12184637"/>
              <a:gd name="connsiteY64167" fmla="*/ 4199246 h 4608812"/>
              <a:gd name="connsiteX64168" fmla="*/ 6516963 w 12184637"/>
              <a:gd name="connsiteY64168" fmla="*/ 4206903 h 4608812"/>
              <a:gd name="connsiteX64169" fmla="*/ 6594489 w 12184637"/>
              <a:gd name="connsiteY64169" fmla="*/ 4334640 h 4608812"/>
              <a:gd name="connsiteX64170" fmla="*/ 6599274 w 12184637"/>
              <a:gd name="connsiteY64170" fmla="*/ 4337290 h 4608812"/>
              <a:gd name="connsiteX64171" fmla="*/ 6602146 w 12184637"/>
              <a:gd name="connsiteY64171" fmla="*/ 4336480 h 4608812"/>
              <a:gd name="connsiteX64172" fmla="*/ 6524621 w 12184637"/>
              <a:gd name="connsiteY64172" fmla="*/ 4208744 h 4608812"/>
              <a:gd name="connsiteX64173" fmla="*/ 6526534 w 12184637"/>
              <a:gd name="connsiteY64173" fmla="*/ 4201087 h 4608812"/>
              <a:gd name="connsiteX64174" fmla="*/ 6523590 w 12184637"/>
              <a:gd name="connsiteY64174" fmla="*/ 4196228 h 4608812"/>
              <a:gd name="connsiteX64175" fmla="*/ 6515933 w 12184637"/>
              <a:gd name="connsiteY64175" fmla="*/ 4194314 h 4608812"/>
              <a:gd name="connsiteX64176" fmla="*/ 6514019 w 12184637"/>
              <a:gd name="connsiteY64176" fmla="*/ 4201970 h 4608812"/>
              <a:gd name="connsiteX64177" fmla="*/ 6516963 w 12184637"/>
              <a:gd name="connsiteY64177" fmla="*/ 4206830 h 4608812"/>
              <a:gd name="connsiteX64178" fmla="*/ 6521749 w 12184637"/>
              <a:gd name="connsiteY64178" fmla="*/ 4209480 h 4608812"/>
              <a:gd name="connsiteX64179" fmla="*/ 6524621 w 12184637"/>
              <a:gd name="connsiteY64179" fmla="*/ 4208744 h 4608812"/>
              <a:gd name="connsiteX64180" fmla="*/ 6520718 w 12184637"/>
              <a:gd name="connsiteY64180" fmla="*/ 4204400 h 4608812"/>
              <a:gd name="connsiteX64181" fmla="*/ 6524031 w 12184637"/>
              <a:gd name="connsiteY64181" fmla="*/ 4197258 h 4608812"/>
              <a:gd name="connsiteX64182" fmla="*/ 6494214 w 12184637"/>
              <a:gd name="connsiteY64182" fmla="*/ 4115905 h 4608812"/>
              <a:gd name="connsiteX64183" fmla="*/ 6487072 w 12184637"/>
              <a:gd name="connsiteY64183" fmla="*/ 4112592 h 4608812"/>
              <a:gd name="connsiteX64184" fmla="*/ 6483759 w 12184637"/>
              <a:gd name="connsiteY64184" fmla="*/ 4119733 h 4608812"/>
              <a:gd name="connsiteX64185" fmla="*/ 6513577 w 12184637"/>
              <a:gd name="connsiteY64185" fmla="*/ 4201087 h 4608812"/>
              <a:gd name="connsiteX64186" fmla="*/ 6518878 w 12184637"/>
              <a:gd name="connsiteY64186" fmla="*/ 4204768 h 4608812"/>
              <a:gd name="connsiteX64187" fmla="*/ 6520718 w 12184637"/>
              <a:gd name="connsiteY64187" fmla="*/ 4204400 h 4608812"/>
              <a:gd name="connsiteX64188" fmla="*/ 6490975 w 12184637"/>
              <a:gd name="connsiteY64188" fmla="*/ 4122973 h 4608812"/>
              <a:gd name="connsiteX64189" fmla="*/ 6494214 w 12184637"/>
              <a:gd name="connsiteY64189" fmla="*/ 4115831 h 4608812"/>
              <a:gd name="connsiteX64190" fmla="*/ 6493699 w 12184637"/>
              <a:gd name="connsiteY64190" fmla="*/ 4114359 h 4608812"/>
              <a:gd name="connsiteX64191" fmla="*/ 6486557 w 12184637"/>
              <a:gd name="connsiteY64191" fmla="*/ 4111120 h 4608812"/>
              <a:gd name="connsiteX64192" fmla="*/ 6483318 w 12184637"/>
              <a:gd name="connsiteY64192" fmla="*/ 4118261 h 4608812"/>
              <a:gd name="connsiteX64193" fmla="*/ 6483833 w 12184637"/>
              <a:gd name="connsiteY64193" fmla="*/ 4119733 h 4608812"/>
              <a:gd name="connsiteX64194" fmla="*/ 6489060 w 12184637"/>
              <a:gd name="connsiteY64194" fmla="*/ 4123341 h 4608812"/>
              <a:gd name="connsiteX64195" fmla="*/ 6490975 w 12184637"/>
              <a:gd name="connsiteY64195" fmla="*/ 4122973 h 4608812"/>
              <a:gd name="connsiteX64196" fmla="*/ 6725391 w 12184637"/>
              <a:gd name="connsiteY64196" fmla="*/ 4539238 h 4608812"/>
              <a:gd name="connsiteX64197" fmla="*/ 6762644 w 12184637"/>
              <a:gd name="connsiteY64197" fmla="*/ 4530772 h 4608812"/>
              <a:gd name="connsiteX64198" fmla="*/ 6766841 w 12184637"/>
              <a:gd name="connsiteY64198" fmla="*/ 4524072 h 4608812"/>
              <a:gd name="connsiteX64199" fmla="*/ 6760141 w 12184637"/>
              <a:gd name="connsiteY64199" fmla="*/ 4519875 h 4608812"/>
              <a:gd name="connsiteX64200" fmla="*/ 6722888 w 12184637"/>
              <a:gd name="connsiteY64200" fmla="*/ 4528342 h 4608812"/>
              <a:gd name="connsiteX64201" fmla="*/ 6718691 w 12184637"/>
              <a:gd name="connsiteY64201" fmla="*/ 4535042 h 4608812"/>
              <a:gd name="connsiteX64202" fmla="*/ 6724139 w 12184637"/>
              <a:gd name="connsiteY64202" fmla="*/ 4539386 h 4608812"/>
              <a:gd name="connsiteX64203" fmla="*/ 6725391 w 12184637"/>
              <a:gd name="connsiteY64203" fmla="*/ 4539238 h 4608812"/>
              <a:gd name="connsiteX64204" fmla="*/ 6659645 w 12184637"/>
              <a:gd name="connsiteY64204" fmla="*/ 4554110 h 4608812"/>
              <a:gd name="connsiteX64205" fmla="*/ 6725317 w 12184637"/>
              <a:gd name="connsiteY64205" fmla="*/ 4539238 h 4608812"/>
              <a:gd name="connsiteX64206" fmla="*/ 6729514 w 12184637"/>
              <a:gd name="connsiteY64206" fmla="*/ 4532612 h 4608812"/>
              <a:gd name="connsiteX64207" fmla="*/ 6722888 w 12184637"/>
              <a:gd name="connsiteY64207" fmla="*/ 4528416 h 4608812"/>
              <a:gd name="connsiteX64208" fmla="*/ 6657216 w 12184637"/>
              <a:gd name="connsiteY64208" fmla="*/ 4543287 h 4608812"/>
              <a:gd name="connsiteX64209" fmla="*/ 6653019 w 12184637"/>
              <a:gd name="connsiteY64209" fmla="*/ 4549914 h 4608812"/>
              <a:gd name="connsiteX64210" fmla="*/ 6658467 w 12184637"/>
              <a:gd name="connsiteY64210" fmla="*/ 4554258 h 4608812"/>
              <a:gd name="connsiteX64211" fmla="*/ 6659645 w 12184637"/>
              <a:gd name="connsiteY64211" fmla="*/ 4554110 h 4608812"/>
              <a:gd name="connsiteX64212" fmla="*/ 6663989 w 12184637"/>
              <a:gd name="connsiteY64212" fmla="*/ 4549030 h 4608812"/>
              <a:gd name="connsiteX64213" fmla="*/ 6658835 w 12184637"/>
              <a:gd name="connsiteY64213" fmla="*/ 4543067 h 4608812"/>
              <a:gd name="connsiteX64214" fmla="*/ 6497527 w 12184637"/>
              <a:gd name="connsiteY64214" fmla="*/ 4532023 h 4608812"/>
              <a:gd name="connsiteX64215" fmla="*/ 6491563 w 12184637"/>
              <a:gd name="connsiteY64215" fmla="*/ 4537177 h 4608812"/>
              <a:gd name="connsiteX64216" fmla="*/ 6496717 w 12184637"/>
              <a:gd name="connsiteY64216" fmla="*/ 4543140 h 4608812"/>
              <a:gd name="connsiteX64217" fmla="*/ 6658026 w 12184637"/>
              <a:gd name="connsiteY64217" fmla="*/ 4554184 h 4608812"/>
              <a:gd name="connsiteX64218" fmla="*/ 6658467 w 12184637"/>
              <a:gd name="connsiteY64218" fmla="*/ 4554184 h 4608812"/>
              <a:gd name="connsiteX64219" fmla="*/ 6663989 w 12184637"/>
              <a:gd name="connsiteY64219" fmla="*/ 4549030 h 4608812"/>
              <a:gd name="connsiteX64220" fmla="*/ 6502386 w 12184637"/>
              <a:gd name="connsiteY64220" fmla="*/ 4539459 h 4608812"/>
              <a:gd name="connsiteX64221" fmla="*/ 6498926 w 12184637"/>
              <a:gd name="connsiteY64221" fmla="*/ 4532391 h 4608812"/>
              <a:gd name="connsiteX64222" fmla="*/ 6343875 w 12184637"/>
              <a:gd name="connsiteY64222" fmla="*/ 4479088 h 4608812"/>
              <a:gd name="connsiteX64223" fmla="*/ 6336808 w 12184637"/>
              <a:gd name="connsiteY64223" fmla="*/ 4482548 h 4608812"/>
              <a:gd name="connsiteX64224" fmla="*/ 6340268 w 12184637"/>
              <a:gd name="connsiteY64224" fmla="*/ 4489616 h 4608812"/>
              <a:gd name="connsiteX64225" fmla="*/ 6495318 w 12184637"/>
              <a:gd name="connsiteY64225" fmla="*/ 4542919 h 4608812"/>
              <a:gd name="connsiteX64226" fmla="*/ 6497159 w 12184637"/>
              <a:gd name="connsiteY64226" fmla="*/ 4543214 h 4608812"/>
              <a:gd name="connsiteX64227" fmla="*/ 6502386 w 12184637"/>
              <a:gd name="connsiteY64227" fmla="*/ 4539459 h 4608812"/>
              <a:gd name="connsiteX64228" fmla="*/ 6346820 w 12184637"/>
              <a:gd name="connsiteY64228" fmla="*/ 4487334 h 4608812"/>
              <a:gd name="connsiteX64229" fmla="*/ 6345127 w 12184637"/>
              <a:gd name="connsiteY64229" fmla="*/ 4479677 h 4608812"/>
              <a:gd name="connsiteX64230" fmla="*/ 6202961 w 12184637"/>
              <a:gd name="connsiteY64230" fmla="*/ 4389489 h 4608812"/>
              <a:gd name="connsiteX64231" fmla="*/ 6195304 w 12184637"/>
              <a:gd name="connsiteY64231" fmla="*/ 4391182 h 4608812"/>
              <a:gd name="connsiteX64232" fmla="*/ 6196997 w 12184637"/>
              <a:gd name="connsiteY64232" fmla="*/ 4398839 h 4608812"/>
              <a:gd name="connsiteX64233" fmla="*/ 6339164 w 12184637"/>
              <a:gd name="connsiteY64233" fmla="*/ 4489027 h 4608812"/>
              <a:gd name="connsiteX64234" fmla="*/ 6342182 w 12184637"/>
              <a:gd name="connsiteY64234" fmla="*/ 4489911 h 4608812"/>
              <a:gd name="connsiteX64235" fmla="*/ 6346820 w 12184637"/>
              <a:gd name="connsiteY64235" fmla="*/ 4487334 h 4608812"/>
              <a:gd name="connsiteX64236" fmla="*/ 6203844 w 12184637"/>
              <a:gd name="connsiteY64236" fmla="*/ 4398176 h 4608812"/>
              <a:gd name="connsiteX64237" fmla="*/ 6203918 w 12184637"/>
              <a:gd name="connsiteY64237" fmla="*/ 4390299 h 4608812"/>
              <a:gd name="connsiteX64238" fmla="*/ 6084648 w 12184637"/>
              <a:gd name="connsiteY64238" fmla="*/ 4267716 h 4608812"/>
              <a:gd name="connsiteX64239" fmla="*/ 6076771 w 12184637"/>
              <a:gd name="connsiteY64239" fmla="*/ 4267642 h 4608812"/>
              <a:gd name="connsiteX64240" fmla="*/ 6076697 w 12184637"/>
              <a:gd name="connsiteY64240" fmla="*/ 4275520 h 4608812"/>
              <a:gd name="connsiteX64241" fmla="*/ 6195967 w 12184637"/>
              <a:gd name="connsiteY64241" fmla="*/ 4398103 h 4608812"/>
              <a:gd name="connsiteX64242" fmla="*/ 6200016 w 12184637"/>
              <a:gd name="connsiteY64242" fmla="*/ 4399796 h 4608812"/>
              <a:gd name="connsiteX64243" fmla="*/ 6203844 w 12184637"/>
              <a:gd name="connsiteY64243" fmla="*/ 4398176 h 4608812"/>
              <a:gd name="connsiteX64244" fmla="*/ 6083397 w 12184637"/>
              <a:gd name="connsiteY64244" fmla="*/ 4276403 h 4608812"/>
              <a:gd name="connsiteX64245" fmla="*/ 6085458 w 12184637"/>
              <a:gd name="connsiteY64245" fmla="*/ 4268820 h 4608812"/>
              <a:gd name="connsiteX64246" fmla="*/ 6057040 w 12184637"/>
              <a:gd name="connsiteY64246" fmla="*/ 4219493 h 4608812"/>
              <a:gd name="connsiteX64247" fmla="*/ 6049456 w 12184637"/>
              <a:gd name="connsiteY64247" fmla="*/ 4217432 h 4608812"/>
              <a:gd name="connsiteX64248" fmla="*/ 6047395 w 12184637"/>
              <a:gd name="connsiteY64248" fmla="*/ 4225014 h 4608812"/>
              <a:gd name="connsiteX64249" fmla="*/ 6075813 w 12184637"/>
              <a:gd name="connsiteY64249" fmla="*/ 4274342 h 4608812"/>
              <a:gd name="connsiteX64250" fmla="*/ 6080672 w 12184637"/>
              <a:gd name="connsiteY64250" fmla="*/ 4277140 h 4608812"/>
              <a:gd name="connsiteX64251" fmla="*/ 6083397 w 12184637"/>
              <a:gd name="connsiteY64251" fmla="*/ 4276403 h 4608812"/>
              <a:gd name="connsiteX64252" fmla="*/ 6055052 w 12184637"/>
              <a:gd name="connsiteY64252" fmla="*/ 4227076 h 4608812"/>
              <a:gd name="connsiteX64253" fmla="*/ 6057040 w 12184637"/>
              <a:gd name="connsiteY64253" fmla="*/ 4219419 h 4608812"/>
              <a:gd name="connsiteX64254" fmla="*/ 6056156 w 12184637"/>
              <a:gd name="connsiteY64254" fmla="*/ 4217947 h 4608812"/>
              <a:gd name="connsiteX64255" fmla="*/ 6048499 w 12184637"/>
              <a:gd name="connsiteY64255" fmla="*/ 4215959 h 4608812"/>
              <a:gd name="connsiteX64256" fmla="*/ 6046512 w 12184637"/>
              <a:gd name="connsiteY64256" fmla="*/ 4223616 h 4608812"/>
              <a:gd name="connsiteX64257" fmla="*/ 6047395 w 12184637"/>
              <a:gd name="connsiteY64257" fmla="*/ 4225088 h 4608812"/>
              <a:gd name="connsiteX64258" fmla="*/ 6052254 w 12184637"/>
              <a:gd name="connsiteY64258" fmla="*/ 4227886 h 4608812"/>
              <a:gd name="connsiteX64259" fmla="*/ 6055052 w 12184637"/>
              <a:gd name="connsiteY64259" fmla="*/ 4227076 h 4608812"/>
              <a:gd name="connsiteX64260" fmla="*/ 3556575 w 12184637"/>
              <a:gd name="connsiteY64260" fmla="*/ 2980856 h 4608812"/>
              <a:gd name="connsiteX64261" fmla="*/ 3558563 w 12184637"/>
              <a:gd name="connsiteY64261" fmla="*/ 2973199 h 4608812"/>
              <a:gd name="connsiteX64262" fmla="*/ 3543985 w 12184637"/>
              <a:gd name="connsiteY64262" fmla="*/ 2948315 h 4608812"/>
              <a:gd name="connsiteX64263" fmla="*/ 3536329 w 12184637"/>
              <a:gd name="connsiteY64263" fmla="*/ 2946327 h 4608812"/>
              <a:gd name="connsiteX64264" fmla="*/ 3534341 w 12184637"/>
              <a:gd name="connsiteY64264" fmla="*/ 2953984 h 4608812"/>
              <a:gd name="connsiteX64265" fmla="*/ 3548918 w 12184637"/>
              <a:gd name="connsiteY64265" fmla="*/ 2978868 h 4608812"/>
              <a:gd name="connsiteX64266" fmla="*/ 3553777 w 12184637"/>
              <a:gd name="connsiteY64266" fmla="*/ 2981666 h 4608812"/>
              <a:gd name="connsiteX64267" fmla="*/ 3556575 w 12184637"/>
              <a:gd name="connsiteY64267" fmla="*/ 2980856 h 4608812"/>
              <a:gd name="connsiteX64268" fmla="*/ 3542145 w 12184637"/>
              <a:gd name="connsiteY64268" fmla="*/ 2955898 h 4608812"/>
              <a:gd name="connsiteX64269" fmla="*/ 3543985 w 12184637"/>
              <a:gd name="connsiteY64269" fmla="*/ 2948241 h 4608812"/>
              <a:gd name="connsiteX64270" fmla="*/ 3502462 w 12184637"/>
              <a:gd name="connsiteY64270" fmla="*/ 2880728 h 4608812"/>
              <a:gd name="connsiteX64271" fmla="*/ 3494805 w 12184637"/>
              <a:gd name="connsiteY64271" fmla="*/ 2878888 h 4608812"/>
              <a:gd name="connsiteX64272" fmla="*/ 3492965 w 12184637"/>
              <a:gd name="connsiteY64272" fmla="*/ 2886545 h 4608812"/>
              <a:gd name="connsiteX64273" fmla="*/ 3534488 w 12184637"/>
              <a:gd name="connsiteY64273" fmla="*/ 2954057 h 4608812"/>
              <a:gd name="connsiteX64274" fmla="*/ 3539274 w 12184637"/>
              <a:gd name="connsiteY64274" fmla="*/ 2956708 h 4608812"/>
              <a:gd name="connsiteX64275" fmla="*/ 3542145 w 12184637"/>
              <a:gd name="connsiteY64275" fmla="*/ 2955898 h 4608812"/>
              <a:gd name="connsiteX64276" fmla="*/ 3056011 w 12184637"/>
              <a:gd name="connsiteY64276" fmla="*/ 2264061 h 4608812"/>
              <a:gd name="connsiteX64277" fmla="*/ 3055054 w 12184637"/>
              <a:gd name="connsiteY64277" fmla="*/ 2256256 h 4608812"/>
              <a:gd name="connsiteX64278" fmla="*/ 3036206 w 12184637"/>
              <a:gd name="connsiteY64278" fmla="*/ 2241532 h 4608812"/>
              <a:gd name="connsiteX64279" fmla="*/ 3028402 w 12184637"/>
              <a:gd name="connsiteY64279" fmla="*/ 2242489 h 4608812"/>
              <a:gd name="connsiteX64280" fmla="*/ 3029359 w 12184637"/>
              <a:gd name="connsiteY64280" fmla="*/ 2250293 h 4608812"/>
              <a:gd name="connsiteX64281" fmla="*/ 3048207 w 12184637"/>
              <a:gd name="connsiteY64281" fmla="*/ 2265018 h 4608812"/>
              <a:gd name="connsiteX64282" fmla="*/ 3051667 w 12184637"/>
              <a:gd name="connsiteY64282" fmla="*/ 2266196 h 4608812"/>
              <a:gd name="connsiteX64283" fmla="*/ 3056011 w 12184637"/>
              <a:gd name="connsiteY64283" fmla="*/ 2264061 h 4608812"/>
              <a:gd name="connsiteX64284" fmla="*/ 3037237 w 12184637"/>
              <a:gd name="connsiteY64284" fmla="*/ 2249336 h 4608812"/>
              <a:gd name="connsiteX64285" fmla="*/ 3036280 w 12184637"/>
              <a:gd name="connsiteY64285" fmla="*/ 2241532 h 4608812"/>
              <a:gd name="connsiteX64286" fmla="*/ 2964792 w 12184637"/>
              <a:gd name="connsiteY64286" fmla="*/ 2185505 h 4608812"/>
              <a:gd name="connsiteX64287" fmla="*/ 2956988 w 12184637"/>
              <a:gd name="connsiteY64287" fmla="*/ 2186462 h 4608812"/>
              <a:gd name="connsiteX64288" fmla="*/ 2957945 w 12184637"/>
              <a:gd name="connsiteY64288" fmla="*/ 2194266 h 4608812"/>
              <a:gd name="connsiteX64289" fmla="*/ 3029433 w 12184637"/>
              <a:gd name="connsiteY64289" fmla="*/ 2250293 h 4608812"/>
              <a:gd name="connsiteX64290" fmla="*/ 3032893 w 12184637"/>
              <a:gd name="connsiteY64290" fmla="*/ 2251471 h 4608812"/>
              <a:gd name="connsiteX64291" fmla="*/ 3037237 w 12184637"/>
              <a:gd name="connsiteY64291" fmla="*/ 2249336 h 4608812"/>
              <a:gd name="connsiteX64292" fmla="*/ 7508079 w 12184637"/>
              <a:gd name="connsiteY64292" fmla="*/ 4485420 h 4608812"/>
              <a:gd name="connsiteX64293" fmla="*/ 7571248 w 12184637"/>
              <a:gd name="connsiteY64293" fmla="*/ 4469002 h 4608812"/>
              <a:gd name="connsiteX64294" fmla="*/ 7575224 w 12184637"/>
              <a:gd name="connsiteY64294" fmla="*/ 4462229 h 4608812"/>
              <a:gd name="connsiteX64295" fmla="*/ 7568450 w 12184637"/>
              <a:gd name="connsiteY64295" fmla="*/ 4458253 h 4608812"/>
              <a:gd name="connsiteX64296" fmla="*/ 7505281 w 12184637"/>
              <a:gd name="connsiteY64296" fmla="*/ 4474671 h 4608812"/>
              <a:gd name="connsiteX64297" fmla="*/ 7501306 w 12184637"/>
              <a:gd name="connsiteY64297" fmla="*/ 4481444 h 4608812"/>
              <a:gd name="connsiteX64298" fmla="*/ 7506754 w 12184637"/>
              <a:gd name="connsiteY64298" fmla="*/ 4485641 h 4608812"/>
              <a:gd name="connsiteX64299" fmla="*/ 7508079 w 12184637"/>
              <a:gd name="connsiteY64299" fmla="*/ 4485420 h 4608812"/>
              <a:gd name="connsiteX64300" fmla="*/ 7451316 w 12184637"/>
              <a:gd name="connsiteY64300" fmla="*/ 4501911 h 4608812"/>
              <a:gd name="connsiteX64301" fmla="*/ 7508152 w 12184637"/>
              <a:gd name="connsiteY64301" fmla="*/ 4485420 h 4608812"/>
              <a:gd name="connsiteX64302" fmla="*/ 7511981 w 12184637"/>
              <a:gd name="connsiteY64302" fmla="*/ 4478499 h 4608812"/>
              <a:gd name="connsiteX64303" fmla="*/ 7505060 w 12184637"/>
              <a:gd name="connsiteY64303" fmla="*/ 4474671 h 4608812"/>
              <a:gd name="connsiteX64304" fmla="*/ 7448223 w 12184637"/>
              <a:gd name="connsiteY64304" fmla="*/ 4491163 h 4608812"/>
              <a:gd name="connsiteX64305" fmla="*/ 7444395 w 12184637"/>
              <a:gd name="connsiteY64305" fmla="*/ 4498083 h 4608812"/>
              <a:gd name="connsiteX64306" fmla="*/ 7449769 w 12184637"/>
              <a:gd name="connsiteY64306" fmla="*/ 4502132 h 4608812"/>
              <a:gd name="connsiteX64307" fmla="*/ 7451316 w 12184637"/>
              <a:gd name="connsiteY64307" fmla="*/ 4501911 h 4608812"/>
              <a:gd name="connsiteX64308" fmla="*/ 7455365 w 12184637"/>
              <a:gd name="connsiteY64308" fmla="*/ 4496537 h 4608812"/>
              <a:gd name="connsiteX64309" fmla="*/ 7449769 w 12184637"/>
              <a:gd name="connsiteY64309" fmla="*/ 4490941 h 4608812"/>
              <a:gd name="connsiteX64310" fmla="*/ 7304069 w 12184637"/>
              <a:gd name="connsiteY64310" fmla="*/ 4490868 h 4608812"/>
              <a:gd name="connsiteX64311" fmla="*/ 7303996 w 12184637"/>
              <a:gd name="connsiteY64311" fmla="*/ 4490868 h 4608812"/>
              <a:gd name="connsiteX64312" fmla="*/ 7298474 w 12184637"/>
              <a:gd name="connsiteY64312" fmla="*/ 4496463 h 4608812"/>
              <a:gd name="connsiteX64313" fmla="*/ 7304069 w 12184637"/>
              <a:gd name="connsiteY64313" fmla="*/ 4502059 h 4608812"/>
              <a:gd name="connsiteX64314" fmla="*/ 7449769 w 12184637"/>
              <a:gd name="connsiteY64314" fmla="*/ 4502132 h 4608812"/>
              <a:gd name="connsiteX64315" fmla="*/ 7449843 w 12184637"/>
              <a:gd name="connsiteY64315" fmla="*/ 4502132 h 4608812"/>
              <a:gd name="connsiteX64316" fmla="*/ 7455365 w 12184637"/>
              <a:gd name="connsiteY64316" fmla="*/ 4496537 h 4608812"/>
              <a:gd name="connsiteX64317" fmla="*/ 7309444 w 12184637"/>
              <a:gd name="connsiteY64317" fmla="*/ 4497936 h 4608812"/>
              <a:gd name="connsiteX64318" fmla="*/ 7305468 w 12184637"/>
              <a:gd name="connsiteY64318" fmla="*/ 4491089 h 4608812"/>
              <a:gd name="connsiteX64319" fmla="*/ 7165584 w 12184637"/>
              <a:gd name="connsiteY64319" fmla="*/ 4453982 h 4608812"/>
              <a:gd name="connsiteX64320" fmla="*/ 7158737 w 12184637"/>
              <a:gd name="connsiteY64320" fmla="*/ 4457958 h 4608812"/>
              <a:gd name="connsiteX64321" fmla="*/ 7162713 w 12184637"/>
              <a:gd name="connsiteY64321" fmla="*/ 4464805 h 4608812"/>
              <a:gd name="connsiteX64322" fmla="*/ 7302597 w 12184637"/>
              <a:gd name="connsiteY64322" fmla="*/ 4501911 h 4608812"/>
              <a:gd name="connsiteX64323" fmla="*/ 7304069 w 12184637"/>
              <a:gd name="connsiteY64323" fmla="*/ 4502132 h 4608812"/>
              <a:gd name="connsiteX64324" fmla="*/ 7309444 w 12184637"/>
              <a:gd name="connsiteY64324" fmla="*/ 4497936 h 4608812"/>
              <a:gd name="connsiteX64325" fmla="*/ 7169044 w 12184637"/>
              <a:gd name="connsiteY64325" fmla="*/ 4462081 h 4608812"/>
              <a:gd name="connsiteX64326" fmla="*/ 7166909 w 12184637"/>
              <a:gd name="connsiteY64326" fmla="*/ 4454498 h 4608812"/>
              <a:gd name="connsiteX64327" fmla="*/ 7038731 w 12184637"/>
              <a:gd name="connsiteY64327" fmla="*/ 4383378 h 4608812"/>
              <a:gd name="connsiteX64328" fmla="*/ 7031148 w 12184637"/>
              <a:gd name="connsiteY64328" fmla="*/ 4385513 h 4608812"/>
              <a:gd name="connsiteX64329" fmla="*/ 7033283 w 12184637"/>
              <a:gd name="connsiteY64329" fmla="*/ 4393096 h 4608812"/>
              <a:gd name="connsiteX64330" fmla="*/ 7161461 w 12184637"/>
              <a:gd name="connsiteY64330" fmla="*/ 4464216 h 4608812"/>
              <a:gd name="connsiteX64331" fmla="*/ 7164185 w 12184637"/>
              <a:gd name="connsiteY64331" fmla="*/ 4464879 h 4608812"/>
              <a:gd name="connsiteX64332" fmla="*/ 7169044 w 12184637"/>
              <a:gd name="connsiteY64332" fmla="*/ 4462081 h 4608812"/>
              <a:gd name="connsiteX64333" fmla="*/ 7040130 w 12184637"/>
              <a:gd name="connsiteY64333" fmla="*/ 4392066 h 4608812"/>
              <a:gd name="connsiteX64334" fmla="*/ 7039835 w 12184637"/>
              <a:gd name="connsiteY64334" fmla="*/ 4384188 h 4608812"/>
              <a:gd name="connsiteX64335" fmla="*/ 6929327 w 12184637"/>
              <a:gd name="connsiteY64335" fmla="*/ 4282220 h 4608812"/>
              <a:gd name="connsiteX64336" fmla="*/ 6921449 w 12184637"/>
              <a:gd name="connsiteY64336" fmla="*/ 4282514 h 4608812"/>
              <a:gd name="connsiteX64337" fmla="*/ 6921744 w 12184637"/>
              <a:gd name="connsiteY64337" fmla="*/ 4290392 h 4608812"/>
              <a:gd name="connsiteX64338" fmla="*/ 7032252 w 12184637"/>
              <a:gd name="connsiteY64338" fmla="*/ 4392360 h 4608812"/>
              <a:gd name="connsiteX64339" fmla="*/ 7036081 w 12184637"/>
              <a:gd name="connsiteY64339" fmla="*/ 4393832 h 4608812"/>
              <a:gd name="connsiteX64340" fmla="*/ 7040130 w 12184637"/>
              <a:gd name="connsiteY64340" fmla="*/ 4392066 h 4608812"/>
              <a:gd name="connsiteX64341" fmla="*/ 6928591 w 12184637"/>
              <a:gd name="connsiteY64341" fmla="*/ 4290907 h 4608812"/>
              <a:gd name="connsiteX64342" fmla="*/ 6930137 w 12184637"/>
              <a:gd name="connsiteY64342" fmla="*/ 4283177 h 4608812"/>
              <a:gd name="connsiteX64343" fmla="*/ 6843188 w 12184637"/>
              <a:gd name="connsiteY64343" fmla="*/ 4153673 h 4608812"/>
              <a:gd name="connsiteX64344" fmla="*/ 6835457 w 12184637"/>
              <a:gd name="connsiteY64344" fmla="*/ 4152127 h 4608812"/>
              <a:gd name="connsiteX64345" fmla="*/ 6833911 w 12184637"/>
              <a:gd name="connsiteY64345" fmla="*/ 4159858 h 4608812"/>
              <a:gd name="connsiteX64346" fmla="*/ 6920861 w 12184637"/>
              <a:gd name="connsiteY64346" fmla="*/ 4289361 h 4608812"/>
              <a:gd name="connsiteX64347" fmla="*/ 6925498 w 12184637"/>
              <a:gd name="connsiteY64347" fmla="*/ 4291864 h 4608812"/>
              <a:gd name="connsiteX64348" fmla="*/ 6928591 w 12184637"/>
              <a:gd name="connsiteY64348" fmla="*/ 4290907 h 4608812"/>
              <a:gd name="connsiteX64349" fmla="*/ 6840759 w 12184637"/>
              <a:gd name="connsiteY64349" fmla="*/ 4161993 h 4608812"/>
              <a:gd name="connsiteX64350" fmla="*/ 6843703 w 12184637"/>
              <a:gd name="connsiteY64350" fmla="*/ 4154704 h 4608812"/>
              <a:gd name="connsiteX64351" fmla="*/ 6780461 w 12184637"/>
              <a:gd name="connsiteY64351" fmla="*/ 4007752 h 4608812"/>
              <a:gd name="connsiteX64352" fmla="*/ 6773172 w 12184637"/>
              <a:gd name="connsiteY64352" fmla="*/ 4004808 h 4608812"/>
              <a:gd name="connsiteX64353" fmla="*/ 6770227 w 12184637"/>
              <a:gd name="connsiteY64353" fmla="*/ 4012170 h 4608812"/>
              <a:gd name="connsiteX64354" fmla="*/ 6833469 w 12184637"/>
              <a:gd name="connsiteY64354" fmla="*/ 4159122 h 4608812"/>
              <a:gd name="connsiteX64355" fmla="*/ 6838623 w 12184637"/>
              <a:gd name="connsiteY64355" fmla="*/ 4162508 h 4608812"/>
              <a:gd name="connsiteX64356" fmla="*/ 6840759 w 12184637"/>
              <a:gd name="connsiteY64356" fmla="*/ 4161993 h 4608812"/>
              <a:gd name="connsiteX64357" fmla="*/ 6776706 w 12184637"/>
              <a:gd name="connsiteY64357" fmla="*/ 4015262 h 4608812"/>
              <a:gd name="connsiteX64358" fmla="*/ 6780755 w 12184637"/>
              <a:gd name="connsiteY64358" fmla="*/ 4008489 h 4608812"/>
              <a:gd name="connsiteX64359" fmla="*/ 6764338 w 12184637"/>
              <a:gd name="connsiteY64359" fmla="*/ 3943921 h 4608812"/>
              <a:gd name="connsiteX64360" fmla="*/ 6757564 w 12184637"/>
              <a:gd name="connsiteY64360" fmla="*/ 3939872 h 4608812"/>
              <a:gd name="connsiteX64361" fmla="*/ 6753515 w 12184637"/>
              <a:gd name="connsiteY64361" fmla="*/ 3946645 h 4608812"/>
              <a:gd name="connsiteX64362" fmla="*/ 6769933 w 12184637"/>
              <a:gd name="connsiteY64362" fmla="*/ 4011213 h 4608812"/>
              <a:gd name="connsiteX64363" fmla="*/ 6775381 w 12184637"/>
              <a:gd name="connsiteY64363" fmla="*/ 4015409 h 4608812"/>
              <a:gd name="connsiteX64364" fmla="*/ 6776706 w 12184637"/>
              <a:gd name="connsiteY64364" fmla="*/ 4015262 h 4608812"/>
              <a:gd name="connsiteX64365" fmla="*/ 5573630 w 12184637"/>
              <a:gd name="connsiteY64365" fmla="*/ 2665086 h 4608812"/>
              <a:gd name="connsiteX64366" fmla="*/ 5570611 w 12184637"/>
              <a:gd name="connsiteY64366" fmla="*/ 2657797 h 4608812"/>
              <a:gd name="connsiteX64367" fmla="*/ 5563323 w 12184637"/>
              <a:gd name="connsiteY64367" fmla="*/ 2660816 h 4608812"/>
              <a:gd name="connsiteX64368" fmla="*/ 5563175 w 12184637"/>
              <a:gd name="connsiteY64368" fmla="*/ 2661111 h 4608812"/>
              <a:gd name="connsiteX64369" fmla="*/ 5566267 w 12184637"/>
              <a:gd name="connsiteY64369" fmla="*/ 2668252 h 4608812"/>
              <a:gd name="connsiteX64370" fmla="*/ 5568329 w 12184637"/>
              <a:gd name="connsiteY64370" fmla="*/ 2668620 h 4608812"/>
              <a:gd name="connsiteX64371" fmla="*/ 5573630 w 12184637"/>
              <a:gd name="connsiteY64371" fmla="*/ 2665086 h 4608812"/>
              <a:gd name="connsiteX64372" fmla="*/ 5573630 w 12184637"/>
              <a:gd name="connsiteY64372" fmla="*/ 2665086 h 4608812"/>
              <a:gd name="connsiteX64373" fmla="*/ 5583569 w 12184637"/>
              <a:gd name="connsiteY64373" fmla="*/ 2641159 h 4608812"/>
              <a:gd name="connsiteX64374" fmla="*/ 5580550 w 12184637"/>
              <a:gd name="connsiteY64374" fmla="*/ 2633870 h 4608812"/>
              <a:gd name="connsiteX64375" fmla="*/ 5573261 w 12184637"/>
              <a:gd name="connsiteY64375" fmla="*/ 2636889 h 4608812"/>
              <a:gd name="connsiteX64376" fmla="*/ 5563323 w 12184637"/>
              <a:gd name="connsiteY64376" fmla="*/ 2660816 h 4608812"/>
              <a:gd name="connsiteX64377" fmla="*/ 5566341 w 12184637"/>
              <a:gd name="connsiteY64377" fmla="*/ 2668105 h 4608812"/>
              <a:gd name="connsiteX64378" fmla="*/ 5568549 w 12184637"/>
              <a:gd name="connsiteY64378" fmla="*/ 2668546 h 4608812"/>
              <a:gd name="connsiteX64379" fmla="*/ 5573630 w 12184637"/>
              <a:gd name="connsiteY64379" fmla="*/ 2665086 h 4608812"/>
              <a:gd name="connsiteX64380" fmla="*/ 5579446 w 12184637"/>
              <a:gd name="connsiteY64380" fmla="*/ 2644472 h 4608812"/>
              <a:gd name="connsiteX64381" fmla="*/ 5583937 w 12184637"/>
              <a:gd name="connsiteY64381" fmla="*/ 2637993 h 4608812"/>
              <a:gd name="connsiteX64382" fmla="*/ 5548966 w 12184637"/>
              <a:gd name="connsiteY64382" fmla="*/ 2450254 h 4608812"/>
              <a:gd name="connsiteX64383" fmla="*/ 5542487 w 12184637"/>
              <a:gd name="connsiteY64383" fmla="*/ 2445763 h 4608812"/>
              <a:gd name="connsiteX64384" fmla="*/ 5537996 w 12184637"/>
              <a:gd name="connsiteY64384" fmla="*/ 2452241 h 4608812"/>
              <a:gd name="connsiteX64385" fmla="*/ 5572967 w 12184637"/>
              <a:gd name="connsiteY64385" fmla="*/ 2639981 h 4608812"/>
              <a:gd name="connsiteX64386" fmla="*/ 5578489 w 12184637"/>
              <a:gd name="connsiteY64386" fmla="*/ 2644545 h 4608812"/>
              <a:gd name="connsiteX64387" fmla="*/ 5579446 w 12184637"/>
              <a:gd name="connsiteY64387" fmla="*/ 2644472 h 4608812"/>
              <a:gd name="connsiteX64388" fmla="*/ 5548451 w 12184637"/>
              <a:gd name="connsiteY64388" fmla="*/ 2453714 h 4608812"/>
              <a:gd name="connsiteX64389" fmla="*/ 5545800 w 12184637"/>
              <a:gd name="connsiteY64389" fmla="*/ 2446278 h 4608812"/>
              <a:gd name="connsiteX64390" fmla="*/ 5415781 w 12184637"/>
              <a:gd name="connsiteY64390" fmla="*/ 2384214 h 4608812"/>
              <a:gd name="connsiteX64391" fmla="*/ 5408346 w 12184637"/>
              <a:gd name="connsiteY64391" fmla="*/ 2386864 h 4608812"/>
              <a:gd name="connsiteX64392" fmla="*/ 5410996 w 12184637"/>
              <a:gd name="connsiteY64392" fmla="*/ 2394300 h 4608812"/>
              <a:gd name="connsiteX64393" fmla="*/ 5541014 w 12184637"/>
              <a:gd name="connsiteY64393" fmla="*/ 2456365 h 4608812"/>
              <a:gd name="connsiteX64394" fmla="*/ 5543444 w 12184637"/>
              <a:gd name="connsiteY64394" fmla="*/ 2456880 h 4608812"/>
              <a:gd name="connsiteX64395" fmla="*/ 5548451 w 12184637"/>
              <a:gd name="connsiteY64395" fmla="*/ 2453714 h 4608812"/>
              <a:gd name="connsiteX64396" fmla="*/ 5414751 w 12184637"/>
              <a:gd name="connsiteY64396" fmla="*/ 2394595 h 4608812"/>
              <a:gd name="connsiteX64397" fmla="*/ 5418800 w 12184637"/>
              <a:gd name="connsiteY64397" fmla="*/ 2387821 h 4608812"/>
              <a:gd name="connsiteX64398" fmla="*/ 5380074 w 12184637"/>
              <a:gd name="connsiteY64398" fmla="*/ 2234759 h 4608812"/>
              <a:gd name="connsiteX64399" fmla="*/ 5373301 w 12184637"/>
              <a:gd name="connsiteY64399" fmla="*/ 2230709 h 4608812"/>
              <a:gd name="connsiteX64400" fmla="*/ 5369252 w 12184637"/>
              <a:gd name="connsiteY64400" fmla="*/ 2237483 h 4608812"/>
              <a:gd name="connsiteX64401" fmla="*/ 5407977 w 12184637"/>
              <a:gd name="connsiteY64401" fmla="*/ 2390545 h 4608812"/>
              <a:gd name="connsiteX64402" fmla="*/ 5413426 w 12184637"/>
              <a:gd name="connsiteY64402" fmla="*/ 2394742 h 4608812"/>
              <a:gd name="connsiteX64403" fmla="*/ 5414751 w 12184637"/>
              <a:gd name="connsiteY64403" fmla="*/ 2394595 h 4608812"/>
              <a:gd name="connsiteX64404" fmla="*/ 1448080 w 12184637"/>
              <a:gd name="connsiteY64404" fmla="*/ 465151 h 4608812"/>
              <a:gd name="connsiteX64405" fmla="*/ 1443958 w 12184637"/>
              <a:gd name="connsiteY64405" fmla="*/ 458452 h 4608812"/>
              <a:gd name="connsiteX64406" fmla="*/ 1405232 w 12184637"/>
              <a:gd name="connsiteY64406" fmla="*/ 449175 h 4608812"/>
              <a:gd name="connsiteX64407" fmla="*/ 1398532 w 12184637"/>
              <a:gd name="connsiteY64407" fmla="*/ 453298 h 4608812"/>
              <a:gd name="connsiteX64408" fmla="*/ 1402655 w 12184637"/>
              <a:gd name="connsiteY64408" fmla="*/ 459998 h 4608812"/>
              <a:gd name="connsiteX64409" fmla="*/ 1441381 w 12184637"/>
              <a:gd name="connsiteY64409" fmla="*/ 469274 h 4608812"/>
              <a:gd name="connsiteX64410" fmla="*/ 1442706 w 12184637"/>
              <a:gd name="connsiteY64410" fmla="*/ 469421 h 4608812"/>
              <a:gd name="connsiteX64411" fmla="*/ 1448080 w 12184637"/>
              <a:gd name="connsiteY64411" fmla="*/ 465151 h 4608812"/>
              <a:gd name="connsiteX64412" fmla="*/ 1483199 w 12184637"/>
              <a:gd name="connsiteY64412" fmla="*/ 470820 h 4608812"/>
              <a:gd name="connsiteX64413" fmla="*/ 1478634 w 12184637"/>
              <a:gd name="connsiteY64413" fmla="*/ 464415 h 4608812"/>
              <a:gd name="connsiteX64414" fmla="*/ 1443590 w 12184637"/>
              <a:gd name="connsiteY64414" fmla="*/ 458452 h 4608812"/>
              <a:gd name="connsiteX64415" fmla="*/ 1437184 w 12184637"/>
              <a:gd name="connsiteY64415" fmla="*/ 463016 h 4608812"/>
              <a:gd name="connsiteX64416" fmla="*/ 1441749 w 12184637"/>
              <a:gd name="connsiteY64416" fmla="*/ 469421 h 4608812"/>
              <a:gd name="connsiteX64417" fmla="*/ 1476794 w 12184637"/>
              <a:gd name="connsiteY64417" fmla="*/ 475385 h 4608812"/>
              <a:gd name="connsiteX64418" fmla="*/ 1477751 w 12184637"/>
              <a:gd name="connsiteY64418" fmla="*/ 475459 h 4608812"/>
              <a:gd name="connsiteX64419" fmla="*/ 1483199 w 12184637"/>
              <a:gd name="connsiteY64419" fmla="*/ 470820 h 4608812"/>
              <a:gd name="connsiteX64420" fmla="*/ 1504181 w 12184637"/>
              <a:gd name="connsiteY64420" fmla="*/ 477888 h 4608812"/>
              <a:gd name="connsiteX64421" fmla="*/ 1500427 w 12184637"/>
              <a:gd name="connsiteY64421" fmla="*/ 470968 h 4608812"/>
              <a:gd name="connsiteX64422" fmla="*/ 1479223 w 12184637"/>
              <a:gd name="connsiteY64422" fmla="*/ 464562 h 4608812"/>
              <a:gd name="connsiteX64423" fmla="*/ 1472303 w 12184637"/>
              <a:gd name="connsiteY64423" fmla="*/ 468317 h 4608812"/>
              <a:gd name="connsiteX64424" fmla="*/ 1476057 w 12184637"/>
              <a:gd name="connsiteY64424" fmla="*/ 475238 h 4608812"/>
              <a:gd name="connsiteX64425" fmla="*/ 1497261 w 12184637"/>
              <a:gd name="connsiteY64425" fmla="*/ 481643 h 4608812"/>
              <a:gd name="connsiteX64426" fmla="*/ 1498881 w 12184637"/>
              <a:gd name="connsiteY64426" fmla="*/ 481864 h 4608812"/>
              <a:gd name="connsiteX64427" fmla="*/ 1504181 w 12184637"/>
              <a:gd name="connsiteY64427" fmla="*/ 477888 h 4608812"/>
              <a:gd name="connsiteX64428" fmla="*/ 1571988 w 12184637"/>
              <a:gd name="connsiteY64428" fmla="*/ 498282 h 4608812"/>
              <a:gd name="connsiteX64429" fmla="*/ 1568234 w 12184637"/>
              <a:gd name="connsiteY64429" fmla="*/ 491361 h 4608812"/>
              <a:gd name="connsiteX64430" fmla="*/ 1500500 w 12184637"/>
              <a:gd name="connsiteY64430" fmla="*/ 470968 h 4608812"/>
              <a:gd name="connsiteX64431" fmla="*/ 1493580 w 12184637"/>
              <a:gd name="connsiteY64431" fmla="*/ 474722 h 4608812"/>
              <a:gd name="connsiteX64432" fmla="*/ 1497334 w 12184637"/>
              <a:gd name="connsiteY64432" fmla="*/ 481643 h 4608812"/>
              <a:gd name="connsiteX64433" fmla="*/ 1565068 w 12184637"/>
              <a:gd name="connsiteY64433" fmla="*/ 502037 h 4608812"/>
              <a:gd name="connsiteX64434" fmla="*/ 1566687 w 12184637"/>
              <a:gd name="connsiteY64434" fmla="*/ 502257 h 4608812"/>
              <a:gd name="connsiteX64435" fmla="*/ 1571988 w 12184637"/>
              <a:gd name="connsiteY64435" fmla="*/ 498282 h 4608812"/>
              <a:gd name="connsiteX64436" fmla="*/ 1590468 w 12184637"/>
              <a:gd name="connsiteY64436" fmla="*/ 503877 h 4608812"/>
              <a:gd name="connsiteX64437" fmla="*/ 1586713 w 12184637"/>
              <a:gd name="connsiteY64437" fmla="*/ 496957 h 4608812"/>
              <a:gd name="connsiteX64438" fmla="*/ 1568234 w 12184637"/>
              <a:gd name="connsiteY64438" fmla="*/ 491288 h 4608812"/>
              <a:gd name="connsiteX64439" fmla="*/ 1561313 w 12184637"/>
              <a:gd name="connsiteY64439" fmla="*/ 495042 h 4608812"/>
              <a:gd name="connsiteX64440" fmla="*/ 1565068 w 12184637"/>
              <a:gd name="connsiteY64440" fmla="*/ 501963 h 4608812"/>
              <a:gd name="connsiteX64441" fmla="*/ 1583547 w 12184637"/>
              <a:gd name="connsiteY64441" fmla="*/ 507558 h 4608812"/>
              <a:gd name="connsiteX64442" fmla="*/ 1585240 w 12184637"/>
              <a:gd name="connsiteY64442" fmla="*/ 507779 h 4608812"/>
              <a:gd name="connsiteX64443" fmla="*/ 1590468 w 12184637"/>
              <a:gd name="connsiteY64443" fmla="*/ 503877 h 4608812"/>
              <a:gd name="connsiteX64444" fmla="*/ 1610567 w 12184637"/>
              <a:gd name="connsiteY64444" fmla="*/ 514700 h 4608812"/>
              <a:gd name="connsiteX64445" fmla="*/ 1607990 w 12184637"/>
              <a:gd name="connsiteY64445" fmla="*/ 507264 h 4608812"/>
              <a:gd name="connsiteX64446" fmla="*/ 1587523 w 12184637"/>
              <a:gd name="connsiteY64446" fmla="*/ 497251 h 4608812"/>
              <a:gd name="connsiteX64447" fmla="*/ 1580087 w 12184637"/>
              <a:gd name="connsiteY64447" fmla="*/ 499828 h 4608812"/>
              <a:gd name="connsiteX64448" fmla="*/ 1582664 w 12184637"/>
              <a:gd name="connsiteY64448" fmla="*/ 507264 h 4608812"/>
              <a:gd name="connsiteX64449" fmla="*/ 1603131 w 12184637"/>
              <a:gd name="connsiteY64449" fmla="*/ 517277 h 4608812"/>
              <a:gd name="connsiteX64450" fmla="*/ 1605634 w 12184637"/>
              <a:gd name="connsiteY64450" fmla="*/ 517866 h 4608812"/>
              <a:gd name="connsiteX64451" fmla="*/ 1610567 w 12184637"/>
              <a:gd name="connsiteY64451" fmla="*/ 514700 h 4608812"/>
              <a:gd name="connsiteX64452" fmla="*/ 1620285 w 12184637"/>
              <a:gd name="connsiteY64452" fmla="*/ 518234 h 4608812"/>
              <a:gd name="connsiteX64453" fmla="*/ 1617193 w 12184637"/>
              <a:gd name="connsiteY64453" fmla="*/ 510945 h 4608812"/>
              <a:gd name="connsiteX64454" fmla="*/ 1607622 w 12184637"/>
              <a:gd name="connsiteY64454" fmla="*/ 507043 h 4608812"/>
              <a:gd name="connsiteX64455" fmla="*/ 1600333 w 12184637"/>
              <a:gd name="connsiteY64455" fmla="*/ 510135 h 4608812"/>
              <a:gd name="connsiteX64456" fmla="*/ 1603425 w 12184637"/>
              <a:gd name="connsiteY64456" fmla="*/ 517424 h 4608812"/>
              <a:gd name="connsiteX64457" fmla="*/ 1612996 w 12184637"/>
              <a:gd name="connsiteY64457" fmla="*/ 521326 h 4608812"/>
              <a:gd name="connsiteX64458" fmla="*/ 1615131 w 12184637"/>
              <a:gd name="connsiteY64458" fmla="*/ 521768 h 4608812"/>
              <a:gd name="connsiteX64459" fmla="*/ 1620285 w 12184637"/>
              <a:gd name="connsiteY64459" fmla="*/ 518234 h 4608812"/>
              <a:gd name="connsiteX64460" fmla="*/ 1616604 w 12184637"/>
              <a:gd name="connsiteY64460" fmla="*/ 521473 h 4608812"/>
              <a:gd name="connsiteX64461" fmla="*/ 1623819 w 12184637"/>
              <a:gd name="connsiteY64461" fmla="*/ 519485 h 4608812"/>
              <a:gd name="connsiteX64462" fmla="*/ 1627721 w 12184637"/>
              <a:gd name="connsiteY64462" fmla="*/ 512638 h 4608812"/>
              <a:gd name="connsiteX64463" fmla="*/ 1620874 w 12184637"/>
              <a:gd name="connsiteY64463" fmla="*/ 508736 h 4608812"/>
              <a:gd name="connsiteX64464" fmla="*/ 1613659 w 12184637"/>
              <a:gd name="connsiteY64464" fmla="*/ 510724 h 4608812"/>
              <a:gd name="connsiteX64465" fmla="*/ 1609757 w 12184637"/>
              <a:gd name="connsiteY64465" fmla="*/ 517571 h 4608812"/>
              <a:gd name="connsiteX64466" fmla="*/ 1615131 w 12184637"/>
              <a:gd name="connsiteY64466" fmla="*/ 521694 h 4608812"/>
              <a:gd name="connsiteX64467" fmla="*/ 1616604 w 12184637"/>
              <a:gd name="connsiteY64467" fmla="*/ 521473 h 4608812"/>
              <a:gd name="connsiteX64468" fmla="*/ 1641930 w 12184637"/>
              <a:gd name="connsiteY64468" fmla="*/ 520958 h 4608812"/>
              <a:gd name="connsiteX64469" fmla="*/ 1638470 w 12184637"/>
              <a:gd name="connsiteY64469" fmla="*/ 513890 h 4608812"/>
              <a:gd name="connsiteX64470" fmla="*/ 1624187 w 12184637"/>
              <a:gd name="connsiteY64470" fmla="*/ 508884 h 4608812"/>
              <a:gd name="connsiteX64471" fmla="*/ 1617119 w 12184637"/>
              <a:gd name="connsiteY64471" fmla="*/ 512344 h 4608812"/>
              <a:gd name="connsiteX64472" fmla="*/ 1620580 w 12184637"/>
              <a:gd name="connsiteY64472" fmla="*/ 519412 h 4608812"/>
              <a:gd name="connsiteX64473" fmla="*/ 1634863 w 12184637"/>
              <a:gd name="connsiteY64473" fmla="*/ 524418 h 4608812"/>
              <a:gd name="connsiteX64474" fmla="*/ 1636703 w 12184637"/>
              <a:gd name="connsiteY64474" fmla="*/ 524713 h 4608812"/>
              <a:gd name="connsiteX64475" fmla="*/ 1641930 w 12184637"/>
              <a:gd name="connsiteY64475" fmla="*/ 520958 h 4608812"/>
              <a:gd name="connsiteX64476" fmla="*/ 1658422 w 12184637"/>
              <a:gd name="connsiteY64476" fmla="*/ 525081 h 4608812"/>
              <a:gd name="connsiteX64477" fmla="*/ 1654520 w 12184637"/>
              <a:gd name="connsiteY64477" fmla="*/ 518234 h 4608812"/>
              <a:gd name="connsiteX64478" fmla="*/ 1638176 w 12184637"/>
              <a:gd name="connsiteY64478" fmla="*/ 513743 h 4608812"/>
              <a:gd name="connsiteX64479" fmla="*/ 1631329 w 12184637"/>
              <a:gd name="connsiteY64479" fmla="*/ 517645 h 4608812"/>
              <a:gd name="connsiteX64480" fmla="*/ 1635231 w 12184637"/>
              <a:gd name="connsiteY64480" fmla="*/ 524492 h 4608812"/>
              <a:gd name="connsiteX64481" fmla="*/ 1651575 w 12184637"/>
              <a:gd name="connsiteY64481" fmla="*/ 528983 h 4608812"/>
              <a:gd name="connsiteX64482" fmla="*/ 1653121 w 12184637"/>
              <a:gd name="connsiteY64482" fmla="*/ 529204 h 4608812"/>
              <a:gd name="connsiteX64483" fmla="*/ 1658422 w 12184637"/>
              <a:gd name="connsiteY64483" fmla="*/ 525081 h 4608812"/>
              <a:gd name="connsiteX64484" fmla="*/ 1672410 w 12184637"/>
              <a:gd name="connsiteY64484" fmla="*/ 529866 h 4608812"/>
              <a:gd name="connsiteX64485" fmla="*/ 1668803 w 12184637"/>
              <a:gd name="connsiteY64485" fmla="*/ 522872 h 4608812"/>
              <a:gd name="connsiteX64486" fmla="*/ 1654667 w 12184637"/>
              <a:gd name="connsiteY64486" fmla="*/ 518307 h 4608812"/>
              <a:gd name="connsiteX64487" fmla="*/ 1647673 w 12184637"/>
              <a:gd name="connsiteY64487" fmla="*/ 521915 h 4608812"/>
              <a:gd name="connsiteX64488" fmla="*/ 1651280 w 12184637"/>
              <a:gd name="connsiteY64488" fmla="*/ 528909 h 4608812"/>
              <a:gd name="connsiteX64489" fmla="*/ 1665416 w 12184637"/>
              <a:gd name="connsiteY64489" fmla="*/ 533474 h 4608812"/>
              <a:gd name="connsiteX64490" fmla="*/ 1667183 w 12184637"/>
              <a:gd name="connsiteY64490" fmla="*/ 533768 h 4608812"/>
              <a:gd name="connsiteX64491" fmla="*/ 1672410 w 12184637"/>
              <a:gd name="connsiteY64491" fmla="*/ 529866 h 4608812"/>
              <a:gd name="connsiteX64492" fmla="*/ 1692141 w 12184637"/>
              <a:gd name="connsiteY64492" fmla="*/ 543192 h 4608812"/>
              <a:gd name="connsiteX64493" fmla="*/ 1690227 w 12184637"/>
              <a:gd name="connsiteY64493" fmla="*/ 535535 h 4608812"/>
              <a:gd name="connsiteX64494" fmla="*/ 1669981 w 12184637"/>
              <a:gd name="connsiteY64494" fmla="*/ 523387 h 4608812"/>
              <a:gd name="connsiteX64495" fmla="*/ 1662324 w 12184637"/>
              <a:gd name="connsiteY64495" fmla="*/ 525302 h 4608812"/>
              <a:gd name="connsiteX64496" fmla="*/ 1664238 w 12184637"/>
              <a:gd name="connsiteY64496" fmla="*/ 532958 h 4608812"/>
              <a:gd name="connsiteX64497" fmla="*/ 1684485 w 12184637"/>
              <a:gd name="connsiteY64497" fmla="*/ 545106 h 4608812"/>
              <a:gd name="connsiteX64498" fmla="*/ 1687430 w 12184637"/>
              <a:gd name="connsiteY64498" fmla="*/ 545916 h 4608812"/>
              <a:gd name="connsiteX64499" fmla="*/ 1692141 w 12184637"/>
              <a:gd name="connsiteY64499" fmla="*/ 543192 h 4608812"/>
              <a:gd name="connsiteX64500" fmla="*/ 1713271 w 12184637"/>
              <a:gd name="connsiteY64500" fmla="*/ 548861 h 4608812"/>
              <a:gd name="connsiteX64501" fmla="*/ 1709737 w 12184637"/>
              <a:gd name="connsiteY64501" fmla="*/ 541793 h 4608812"/>
              <a:gd name="connsiteX64502" fmla="*/ 1689123 w 12184637"/>
              <a:gd name="connsiteY64502" fmla="*/ 535020 h 4608812"/>
              <a:gd name="connsiteX64503" fmla="*/ 1682055 w 12184637"/>
              <a:gd name="connsiteY64503" fmla="*/ 538554 h 4608812"/>
              <a:gd name="connsiteX64504" fmla="*/ 1685589 w 12184637"/>
              <a:gd name="connsiteY64504" fmla="*/ 545622 h 4608812"/>
              <a:gd name="connsiteX64505" fmla="*/ 1706203 w 12184637"/>
              <a:gd name="connsiteY64505" fmla="*/ 552395 h 4608812"/>
              <a:gd name="connsiteX64506" fmla="*/ 1707970 w 12184637"/>
              <a:gd name="connsiteY64506" fmla="*/ 552689 h 4608812"/>
              <a:gd name="connsiteX64507" fmla="*/ 1713271 w 12184637"/>
              <a:gd name="connsiteY64507" fmla="*/ 548861 h 4608812"/>
              <a:gd name="connsiteX64508" fmla="*/ 1747432 w 12184637"/>
              <a:gd name="connsiteY64508" fmla="*/ 560273 h 4608812"/>
              <a:gd name="connsiteX64509" fmla="*/ 1743898 w 12184637"/>
              <a:gd name="connsiteY64509" fmla="*/ 553205 h 4608812"/>
              <a:gd name="connsiteX64510" fmla="*/ 1709737 w 12184637"/>
              <a:gd name="connsiteY64510" fmla="*/ 541793 h 4608812"/>
              <a:gd name="connsiteX64511" fmla="*/ 1702669 w 12184637"/>
              <a:gd name="connsiteY64511" fmla="*/ 545327 h 4608812"/>
              <a:gd name="connsiteX64512" fmla="*/ 1706203 w 12184637"/>
              <a:gd name="connsiteY64512" fmla="*/ 552395 h 4608812"/>
              <a:gd name="connsiteX64513" fmla="*/ 1740365 w 12184637"/>
              <a:gd name="connsiteY64513" fmla="*/ 563806 h 4608812"/>
              <a:gd name="connsiteX64514" fmla="*/ 1742131 w 12184637"/>
              <a:gd name="connsiteY64514" fmla="*/ 564101 h 4608812"/>
              <a:gd name="connsiteX64515" fmla="*/ 1747432 w 12184637"/>
              <a:gd name="connsiteY64515" fmla="*/ 560273 h 4608812"/>
              <a:gd name="connsiteX64516" fmla="*/ 1782330 w 12184637"/>
              <a:gd name="connsiteY64516" fmla="*/ 566457 h 4608812"/>
              <a:gd name="connsiteX64517" fmla="*/ 1777912 w 12184637"/>
              <a:gd name="connsiteY64517" fmla="*/ 559904 h 4608812"/>
              <a:gd name="connsiteX64518" fmla="*/ 1743162 w 12184637"/>
              <a:gd name="connsiteY64518" fmla="*/ 553057 h 4608812"/>
              <a:gd name="connsiteX64519" fmla="*/ 1736610 w 12184637"/>
              <a:gd name="connsiteY64519" fmla="*/ 557475 h 4608812"/>
              <a:gd name="connsiteX64520" fmla="*/ 1741027 w 12184637"/>
              <a:gd name="connsiteY64520" fmla="*/ 564027 h 4608812"/>
              <a:gd name="connsiteX64521" fmla="*/ 1775777 w 12184637"/>
              <a:gd name="connsiteY64521" fmla="*/ 570874 h 4608812"/>
              <a:gd name="connsiteX64522" fmla="*/ 1776882 w 12184637"/>
              <a:gd name="connsiteY64522" fmla="*/ 570948 h 4608812"/>
              <a:gd name="connsiteX64523" fmla="*/ 1782330 w 12184637"/>
              <a:gd name="connsiteY64523" fmla="*/ 566457 h 4608812"/>
              <a:gd name="connsiteX64524" fmla="*/ 1825178 w 12184637"/>
              <a:gd name="connsiteY64524" fmla="*/ 570874 h 4608812"/>
              <a:gd name="connsiteX64525" fmla="*/ 1820246 w 12184637"/>
              <a:gd name="connsiteY64525" fmla="*/ 564690 h 4608812"/>
              <a:gd name="connsiteX64526" fmla="*/ 1777471 w 12184637"/>
              <a:gd name="connsiteY64526" fmla="*/ 559831 h 4608812"/>
              <a:gd name="connsiteX64527" fmla="*/ 1771286 w 12184637"/>
              <a:gd name="connsiteY64527" fmla="*/ 564764 h 4608812"/>
              <a:gd name="connsiteX64528" fmla="*/ 1776219 w 12184637"/>
              <a:gd name="connsiteY64528" fmla="*/ 570948 h 4608812"/>
              <a:gd name="connsiteX64529" fmla="*/ 1818994 w 12184637"/>
              <a:gd name="connsiteY64529" fmla="*/ 575807 h 4608812"/>
              <a:gd name="connsiteX64530" fmla="*/ 1819657 w 12184637"/>
              <a:gd name="connsiteY64530" fmla="*/ 575881 h 4608812"/>
              <a:gd name="connsiteX64531" fmla="*/ 1825178 w 12184637"/>
              <a:gd name="connsiteY64531" fmla="*/ 570874 h 4608812"/>
              <a:gd name="connsiteX64532" fmla="*/ 1878261 w 12184637"/>
              <a:gd name="connsiteY64532" fmla="*/ 572936 h 4608812"/>
              <a:gd name="connsiteX64533" fmla="*/ 1872960 w 12184637"/>
              <a:gd name="connsiteY64533" fmla="*/ 567119 h 4608812"/>
              <a:gd name="connsiteX64534" fmla="*/ 1819951 w 12184637"/>
              <a:gd name="connsiteY64534" fmla="*/ 564616 h 4608812"/>
              <a:gd name="connsiteX64535" fmla="*/ 1814135 w 12184637"/>
              <a:gd name="connsiteY64535" fmla="*/ 569917 h 4608812"/>
              <a:gd name="connsiteX64536" fmla="*/ 1819436 w 12184637"/>
              <a:gd name="connsiteY64536" fmla="*/ 575733 h 4608812"/>
              <a:gd name="connsiteX64537" fmla="*/ 1872445 w 12184637"/>
              <a:gd name="connsiteY64537" fmla="*/ 578237 h 4608812"/>
              <a:gd name="connsiteX64538" fmla="*/ 1872739 w 12184637"/>
              <a:gd name="connsiteY64538" fmla="*/ 578237 h 4608812"/>
              <a:gd name="connsiteX64539" fmla="*/ 1878261 w 12184637"/>
              <a:gd name="connsiteY64539" fmla="*/ 572936 h 4608812"/>
              <a:gd name="connsiteX64540" fmla="*/ 1938558 w 12184637"/>
              <a:gd name="connsiteY64540" fmla="*/ 572347 h 4608812"/>
              <a:gd name="connsiteX64541" fmla="*/ 1932963 w 12184637"/>
              <a:gd name="connsiteY64541" fmla="*/ 566825 h 4608812"/>
              <a:gd name="connsiteX64542" fmla="*/ 1872665 w 12184637"/>
              <a:gd name="connsiteY64542" fmla="*/ 567193 h 4608812"/>
              <a:gd name="connsiteX64543" fmla="*/ 1872665 w 12184637"/>
              <a:gd name="connsiteY64543" fmla="*/ 567193 h 4608812"/>
              <a:gd name="connsiteX64544" fmla="*/ 1867144 w 12184637"/>
              <a:gd name="connsiteY64544" fmla="*/ 572789 h 4608812"/>
              <a:gd name="connsiteX64545" fmla="*/ 1872739 w 12184637"/>
              <a:gd name="connsiteY64545" fmla="*/ 578310 h 4608812"/>
              <a:gd name="connsiteX64546" fmla="*/ 1933036 w 12184637"/>
              <a:gd name="connsiteY64546" fmla="*/ 577942 h 4608812"/>
              <a:gd name="connsiteX64547" fmla="*/ 1933036 w 12184637"/>
              <a:gd name="connsiteY64547" fmla="*/ 577942 h 4608812"/>
              <a:gd name="connsiteX64548" fmla="*/ 1938558 w 12184637"/>
              <a:gd name="connsiteY64548" fmla="*/ 572347 h 4608812"/>
              <a:gd name="connsiteX64549" fmla="*/ 1933257 w 12184637"/>
              <a:gd name="connsiteY64549" fmla="*/ 577942 h 4608812"/>
              <a:gd name="connsiteX64550" fmla="*/ 1998046 w 12184637"/>
              <a:gd name="connsiteY64550" fmla="*/ 574555 h 4608812"/>
              <a:gd name="connsiteX64551" fmla="*/ 2003347 w 12184637"/>
              <a:gd name="connsiteY64551" fmla="*/ 568739 h 4608812"/>
              <a:gd name="connsiteX64552" fmla="*/ 1997530 w 12184637"/>
              <a:gd name="connsiteY64552" fmla="*/ 563438 h 4608812"/>
              <a:gd name="connsiteX64553" fmla="*/ 1932668 w 12184637"/>
              <a:gd name="connsiteY64553" fmla="*/ 566825 h 4608812"/>
              <a:gd name="connsiteX64554" fmla="*/ 1927367 w 12184637"/>
              <a:gd name="connsiteY64554" fmla="*/ 572641 h 4608812"/>
              <a:gd name="connsiteX64555" fmla="*/ 1932963 w 12184637"/>
              <a:gd name="connsiteY64555" fmla="*/ 577942 h 4608812"/>
              <a:gd name="connsiteX64556" fmla="*/ 1933257 w 12184637"/>
              <a:gd name="connsiteY64556" fmla="*/ 577942 h 4608812"/>
              <a:gd name="connsiteX64557" fmla="*/ 1998414 w 12184637"/>
              <a:gd name="connsiteY64557" fmla="*/ 574482 h 4608812"/>
              <a:gd name="connsiteX64558" fmla="*/ 2065043 w 12184637"/>
              <a:gd name="connsiteY64558" fmla="*/ 567635 h 4608812"/>
              <a:gd name="connsiteX64559" fmla="*/ 2070049 w 12184637"/>
              <a:gd name="connsiteY64559" fmla="*/ 561524 h 4608812"/>
              <a:gd name="connsiteX64560" fmla="*/ 2063938 w 12184637"/>
              <a:gd name="connsiteY64560" fmla="*/ 556518 h 4608812"/>
              <a:gd name="connsiteX64561" fmla="*/ 1997309 w 12184637"/>
              <a:gd name="connsiteY64561" fmla="*/ 563365 h 4608812"/>
              <a:gd name="connsiteX64562" fmla="*/ 1992303 w 12184637"/>
              <a:gd name="connsiteY64562" fmla="*/ 569475 h 4608812"/>
              <a:gd name="connsiteX64563" fmla="*/ 1997898 w 12184637"/>
              <a:gd name="connsiteY64563" fmla="*/ 574482 h 4608812"/>
              <a:gd name="connsiteX64564" fmla="*/ 1998414 w 12184637"/>
              <a:gd name="connsiteY64564" fmla="*/ 574482 h 4608812"/>
              <a:gd name="connsiteX64565" fmla="*/ 2065337 w 12184637"/>
              <a:gd name="connsiteY64565" fmla="*/ 567635 h 4608812"/>
              <a:gd name="connsiteX64566" fmla="*/ 2131156 w 12184637"/>
              <a:gd name="connsiteY64566" fmla="*/ 556960 h 4608812"/>
              <a:gd name="connsiteX64567" fmla="*/ 2135795 w 12184637"/>
              <a:gd name="connsiteY64567" fmla="*/ 550554 h 4608812"/>
              <a:gd name="connsiteX64568" fmla="*/ 2129390 w 12184637"/>
              <a:gd name="connsiteY64568" fmla="*/ 545916 h 4608812"/>
              <a:gd name="connsiteX64569" fmla="*/ 2063570 w 12184637"/>
              <a:gd name="connsiteY64569" fmla="*/ 556591 h 4608812"/>
              <a:gd name="connsiteX64570" fmla="*/ 2058932 w 12184637"/>
              <a:gd name="connsiteY64570" fmla="*/ 562997 h 4608812"/>
              <a:gd name="connsiteX64571" fmla="*/ 2064454 w 12184637"/>
              <a:gd name="connsiteY64571" fmla="*/ 567708 h 4608812"/>
              <a:gd name="connsiteX64572" fmla="*/ 2065337 w 12184637"/>
              <a:gd name="connsiteY64572" fmla="*/ 567635 h 4608812"/>
              <a:gd name="connsiteX64573" fmla="*/ 2131451 w 12184637"/>
              <a:gd name="connsiteY64573" fmla="*/ 556886 h 4608812"/>
              <a:gd name="connsiteX64574" fmla="*/ 2195209 w 12184637"/>
              <a:gd name="connsiteY64574" fmla="*/ 543339 h 4608812"/>
              <a:gd name="connsiteX64575" fmla="*/ 2199479 w 12184637"/>
              <a:gd name="connsiteY64575" fmla="*/ 536713 h 4608812"/>
              <a:gd name="connsiteX64576" fmla="*/ 2192853 w 12184637"/>
              <a:gd name="connsiteY64576" fmla="*/ 532443 h 4608812"/>
              <a:gd name="connsiteX64577" fmla="*/ 2129095 w 12184637"/>
              <a:gd name="connsiteY64577" fmla="*/ 545990 h 4608812"/>
              <a:gd name="connsiteX64578" fmla="*/ 2124825 w 12184637"/>
              <a:gd name="connsiteY64578" fmla="*/ 552616 h 4608812"/>
              <a:gd name="connsiteX64579" fmla="*/ 2130347 w 12184637"/>
              <a:gd name="connsiteY64579" fmla="*/ 557033 h 4608812"/>
              <a:gd name="connsiteX64580" fmla="*/ 2131451 w 12184637"/>
              <a:gd name="connsiteY64580" fmla="*/ 556886 h 4608812"/>
              <a:gd name="connsiteX64581" fmla="*/ 2195430 w 12184637"/>
              <a:gd name="connsiteY64581" fmla="*/ 543266 h 4608812"/>
              <a:gd name="connsiteX64582" fmla="*/ 2255874 w 12184637"/>
              <a:gd name="connsiteY64582" fmla="*/ 527510 h 4608812"/>
              <a:gd name="connsiteX64583" fmla="*/ 2259850 w 12184637"/>
              <a:gd name="connsiteY64583" fmla="*/ 520737 h 4608812"/>
              <a:gd name="connsiteX64584" fmla="*/ 2253076 w 12184637"/>
              <a:gd name="connsiteY64584" fmla="*/ 516761 h 4608812"/>
              <a:gd name="connsiteX64585" fmla="*/ 2192632 w 12184637"/>
              <a:gd name="connsiteY64585" fmla="*/ 532517 h 4608812"/>
              <a:gd name="connsiteX64586" fmla="*/ 2188656 w 12184637"/>
              <a:gd name="connsiteY64586" fmla="*/ 539290 h 4608812"/>
              <a:gd name="connsiteX64587" fmla="*/ 2194104 w 12184637"/>
              <a:gd name="connsiteY64587" fmla="*/ 543486 h 4608812"/>
              <a:gd name="connsiteX64588" fmla="*/ 2195430 w 12184637"/>
              <a:gd name="connsiteY64588" fmla="*/ 543266 h 4608812"/>
              <a:gd name="connsiteX64589" fmla="*/ 2256095 w 12184637"/>
              <a:gd name="connsiteY64589" fmla="*/ 527510 h 4608812"/>
              <a:gd name="connsiteX64590" fmla="*/ 2312122 w 12184637"/>
              <a:gd name="connsiteY64590" fmla="*/ 510430 h 4608812"/>
              <a:gd name="connsiteX64591" fmla="*/ 2315804 w 12184637"/>
              <a:gd name="connsiteY64591" fmla="*/ 503435 h 4608812"/>
              <a:gd name="connsiteX64592" fmla="*/ 2308809 w 12184637"/>
              <a:gd name="connsiteY64592" fmla="*/ 499754 h 4608812"/>
              <a:gd name="connsiteX64593" fmla="*/ 2252782 w 12184637"/>
              <a:gd name="connsiteY64593" fmla="*/ 516835 h 4608812"/>
              <a:gd name="connsiteX64594" fmla="*/ 2249101 w 12184637"/>
              <a:gd name="connsiteY64594" fmla="*/ 523829 h 4608812"/>
              <a:gd name="connsiteX64595" fmla="*/ 2254475 w 12184637"/>
              <a:gd name="connsiteY64595" fmla="*/ 527805 h 4608812"/>
              <a:gd name="connsiteX64596" fmla="*/ 2256095 w 12184637"/>
              <a:gd name="connsiteY64596" fmla="*/ 527510 h 4608812"/>
              <a:gd name="connsiteX64597" fmla="*/ 2312270 w 12184637"/>
              <a:gd name="connsiteY64597" fmla="*/ 510356 h 4608812"/>
              <a:gd name="connsiteX64598" fmla="*/ 2362775 w 12184637"/>
              <a:gd name="connsiteY64598" fmla="*/ 492613 h 4608812"/>
              <a:gd name="connsiteX64599" fmla="*/ 2366162 w 12184637"/>
              <a:gd name="connsiteY64599" fmla="*/ 485545 h 4608812"/>
              <a:gd name="connsiteX64600" fmla="*/ 2359094 w 12184637"/>
              <a:gd name="connsiteY64600" fmla="*/ 482158 h 4608812"/>
              <a:gd name="connsiteX64601" fmla="*/ 2308588 w 12184637"/>
              <a:gd name="connsiteY64601" fmla="*/ 499902 h 4608812"/>
              <a:gd name="connsiteX64602" fmla="*/ 2305202 w 12184637"/>
              <a:gd name="connsiteY64602" fmla="*/ 506969 h 4608812"/>
              <a:gd name="connsiteX64603" fmla="*/ 2310503 w 12184637"/>
              <a:gd name="connsiteY64603" fmla="*/ 510724 h 4608812"/>
              <a:gd name="connsiteX64604" fmla="*/ 2312270 w 12184637"/>
              <a:gd name="connsiteY64604" fmla="*/ 510356 h 4608812"/>
              <a:gd name="connsiteX64605" fmla="*/ 2362996 w 12184637"/>
              <a:gd name="connsiteY64605" fmla="*/ 492539 h 4608812"/>
              <a:gd name="connsiteX64606" fmla="*/ 2409158 w 12184637"/>
              <a:gd name="connsiteY64606" fmla="*/ 474428 h 4608812"/>
              <a:gd name="connsiteX64607" fmla="*/ 2412323 w 12184637"/>
              <a:gd name="connsiteY64607" fmla="*/ 467213 h 4608812"/>
              <a:gd name="connsiteX64608" fmla="*/ 2405108 w 12184637"/>
              <a:gd name="connsiteY64608" fmla="*/ 464047 h 4608812"/>
              <a:gd name="connsiteX64609" fmla="*/ 2358947 w 12184637"/>
              <a:gd name="connsiteY64609" fmla="*/ 482158 h 4608812"/>
              <a:gd name="connsiteX64610" fmla="*/ 2355781 w 12184637"/>
              <a:gd name="connsiteY64610" fmla="*/ 489373 h 4608812"/>
              <a:gd name="connsiteX64611" fmla="*/ 2361008 w 12184637"/>
              <a:gd name="connsiteY64611" fmla="*/ 492907 h 4608812"/>
              <a:gd name="connsiteX64612" fmla="*/ 2362996 w 12184637"/>
              <a:gd name="connsiteY64612" fmla="*/ 492539 h 4608812"/>
              <a:gd name="connsiteX64613" fmla="*/ 2519887 w 12184637"/>
              <a:gd name="connsiteY64613" fmla="*/ 551217 h 4608812"/>
              <a:gd name="connsiteX64614" fmla="*/ 2518635 w 12184637"/>
              <a:gd name="connsiteY64614" fmla="*/ 543413 h 4608812"/>
              <a:gd name="connsiteX64615" fmla="*/ 2410409 w 12184637"/>
              <a:gd name="connsiteY64615" fmla="*/ 464710 h 4608812"/>
              <a:gd name="connsiteX64616" fmla="*/ 2402605 w 12184637"/>
              <a:gd name="connsiteY64616" fmla="*/ 465961 h 4608812"/>
              <a:gd name="connsiteX64617" fmla="*/ 2403857 w 12184637"/>
              <a:gd name="connsiteY64617" fmla="*/ 473765 h 4608812"/>
              <a:gd name="connsiteX64618" fmla="*/ 2512083 w 12184637"/>
              <a:gd name="connsiteY64618" fmla="*/ 552468 h 4608812"/>
              <a:gd name="connsiteX64619" fmla="*/ 2515396 w 12184637"/>
              <a:gd name="connsiteY64619" fmla="*/ 553499 h 4608812"/>
              <a:gd name="connsiteX64620" fmla="*/ 2519887 w 12184637"/>
              <a:gd name="connsiteY64620" fmla="*/ 551217 h 4608812"/>
              <a:gd name="connsiteX64621" fmla="*/ 2517089 w 12184637"/>
              <a:gd name="connsiteY64621" fmla="*/ 553278 h 4608812"/>
              <a:gd name="connsiteX64622" fmla="*/ 2559643 w 12184637"/>
              <a:gd name="connsiteY64622" fmla="*/ 539437 h 4608812"/>
              <a:gd name="connsiteX64623" fmla="*/ 2563251 w 12184637"/>
              <a:gd name="connsiteY64623" fmla="*/ 532443 h 4608812"/>
              <a:gd name="connsiteX64624" fmla="*/ 2556257 w 12184637"/>
              <a:gd name="connsiteY64624" fmla="*/ 528835 h 4608812"/>
              <a:gd name="connsiteX64625" fmla="*/ 2513703 w 12184637"/>
              <a:gd name="connsiteY64625" fmla="*/ 542677 h 4608812"/>
              <a:gd name="connsiteX64626" fmla="*/ 2510095 w 12184637"/>
              <a:gd name="connsiteY64626" fmla="*/ 549671 h 4608812"/>
              <a:gd name="connsiteX64627" fmla="*/ 2515470 w 12184637"/>
              <a:gd name="connsiteY64627" fmla="*/ 553499 h 4608812"/>
              <a:gd name="connsiteX64628" fmla="*/ 2517089 w 12184637"/>
              <a:gd name="connsiteY64628" fmla="*/ 553278 h 4608812"/>
              <a:gd name="connsiteX64629" fmla="*/ 2559643 w 12184637"/>
              <a:gd name="connsiteY64629" fmla="*/ 539437 h 4608812"/>
              <a:gd name="connsiteX64630" fmla="*/ 2599768 w 12184637"/>
              <a:gd name="connsiteY64630" fmla="*/ 526406 h 4608812"/>
              <a:gd name="connsiteX64631" fmla="*/ 2603376 w 12184637"/>
              <a:gd name="connsiteY64631" fmla="*/ 519412 h 4608812"/>
              <a:gd name="connsiteX64632" fmla="*/ 2596381 w 12184637"/>
              <a:gd name="connsiteY64632" fmla="*/ 515804 h 4608812"/>
              <a:gd name="connsiteX64633" fmla="*/ 2556257 w 12184637"/>
              <a:gd name="connsiteY64633" fmla="*/ 528835 h 4608812"/>
              <a:gd name="connsiteX64634" fmla="*/ 2552649 w 12184637"/>
              <a:gd name="connsiteY64634" fmla="*/ 535830 h 4608812"/>
              <a:gd name="connsiteX64635" fmla="*/ 2558024 w 12184637"/>
              <a:gd name="connsiteY64635" fmla="*/ 539658 h 4608812"/>
              <a:gd name="connsiteX64636" fmla="*/ 2559643 w 12184637"/>
              <a:gd name="connsiteY64636" fmla="*/ 539437 h 4608812"/>
              <a:gd name="connsiteX64637" fmla="*/ 2599695 w 12184637"/>
              <a:gd name="connsiteY64637" fmla="*/ 526406 h 4608812"/>
              <a:gd name="connsiteX64638" fmla="*/ 2638199 w 12184637"/>
              <a:gd name="connsiteY64638" fmla="*/ 514553 h 4608812"/>
              <a:gd name="connsiteX64639" fmla="*/ 2641880 w 12184637"/>
              <a:gd name="connsiteY64639" fmla="*/ 507558 h 4608812"/>
              <a:gd name="connsiteX64640" fmla="*/ 2634886 w 12184637"/>
              <a:gd name="connsiteY64640" fmla="*/ 503877 h 4608812"/>
              <a:gd name="connsiteX64641" fmla="*/ 2596381 w 12184637"/>
              <a:gd name="connsiteY64641" fmla="*/ 515731 h 4608812"/>
              <a:gd name="connsiteX64642" fmla="*/ 2592700 w 12184637"/>
              <a:gd name="connsiteY64642" fmla="*/ 522725 h 4608812"/>
              <a:gd name="connsiteX64643" fmla="*/ 2598075 w 12184637"/>
              <a:gd name="connsiteY64643" fmla="*/ 526627 h 4608812"/>
              <a:gd name="connsiteX64644" fmla="*/ 2599695 w 12184637"/>
              <a:gd name="connsiteY64644" fmla="*/ 526406 h 4608812"/>
              <a:gd name="connsiteX64645" fmla="*/ 2638199 w 12184637"/>
              <a:gd name="connsiteY64645" fmla="*/ 514553 h 4608812"/>
              <a:gd name="connsiteX64646" fmla="*/ 2679207 w 12184637"/>
              <a:gd name="connsiteY64646" fmla="*/ 501742 h 4608812"/>
              <a:gd name="connsiteX64647" fmla="*/ 2682889 w 12184637"/>
              <a:gd name="connsiteY64647" fmla="*/ 494748 h 4608812"/>
              <a:gd name="connsiteX64648" fmla="*/ 2675895 w 12184637"/>
              <a:gd name="connsiteY64648" fmla="*/ 491067 h 4608812"/>
              <a:gd name="connsiteX64649" fmla="*/ 2634886 w 12184637"/>
              <a:gd name="connsiteY64649" fmla="*/ 503877 h 4608812"/>
              <a:gd name="connsiteX64650" fmla="*/ 2631205 w 12184637"/>
              <a:gd name="connsiteY64650" fmla="*/ 510871 h 4608812"/>
              <a:gd name="connsiteX64651" fmla="*/ 2636580 w 12184637"/>
              <a:gd name="connsiteY64651" fmla="*/ 514773 h 4608812"/>
              <a:gd name="connsiteX64652" fmla="*/ 2638199 w 12184637"/>
              <a:gd name="connsiteY64652" fmla="*/ 514553 h 4608812"/>
              <a:gd name="connsiteX64653" fmla="*/ 2679281 w 12184637"/>
              <a:gd name="connsiteY64653" fmla="*/ 501742 h 4608812"/>
              <a:gd name="connsiteX64654" fmla="*/ 2726842 w 12184637"/>
              <a:gd name="connsiteY64654" fmla="*/ 485839 h 4608812"/>
              <a:gd name="connsiteX64655" fmla="*/ 2730376 w 12184637"/>
              <a:gd name="connsiteY64655" fmla="*/ 478772 h 4608812"/>
              <a:gd name="connsiteX64656" fmla="*/ 2723308 w 12184637"/>
              <a:gd name="connsiteY64656" fmla="*/ 475238 h 4608812"/>
              <a:gd name="connsiteX64657" fmla="*/ 2675747 w 12184637"/>
              <a:gd name="connsiteY64657" fmla="*/ 491140 h 4608812"/>
              <a:gd name="connsiteX64658" fmla="*/ 2672213 w 12184637"/>
              <a:gd name="connsiteY64658" fmla="*/ 498208 h 4608812"/>
              <a:gd name="connsiteX64659" fmla="*/ 2677514 w 12184637"/>
              <a:gd name="connsiteY64659" fmla="*/ 502037 h 4608812"/>
              <a:gd name="connsiteX64660" fmla="*/ 2679281 w 12184637"/>
              <a:gd name="connsiteY64660" fmla="*/ 501742 h 4608812"/>
              <a:gd name="connsiteX64661" fmla="*/ 2726989 w 12184637"/>
              <a:gd name="connsiteY64661" fmla="*/ 485766 h 4608812"/>
              <a:gd name="connsiteX64662" fmla="*/ 2785078 w 12184637"/>
              <a:gd name="connsiteY64662" fmla="*/ 464636 h 4608812"/>
              <a:gd name="connsiteX64663" fmla="*/ 2788391 w 12184637"/>
              <a:gd name="connsiteY64663" fmla="*/ 457495 h 4608812"/>
              <a:gd name="connsiteX64664" fmla="*/ 2781249 w 12184637"/>
              <a:gd name="connsiteY64664" fmla="*/ 454181 h 4608812"/>
              <a:gd name="connsiteX64665" fmla="*/ 2723161 w 12184637"/>
              <a:gd name="connsiteY64665" fmla="*/ 475311 h 4608812"/>
              <a:gd name="connsiteX64666" fmla="*/ 2719848 w 12184637"/>
              <a:gd name="connsiteY64666" fmla="*/ 482453 h 4608812"/>
              <a:gd name="connsiteX64667" fmla="*/ 2725149 w 12184637"/>
              <a:gd name="connsiteY64667" fmla="*/ 486134 h 4608812"/>
              <a:gd name="connsiteX64668" fmla="*/ 2726989 w 12184637"/>
              <a:gd name="connsiteY64668" fmla="*/ 485766 h 4608812"/>
              <a:gd name="connsiteX64669" fmla="*/ 2785151 w 12184637"/>
              <a:gd name="connsiteY64669" fmla="*/ 464636 h 4608812"/>
              <a:gd name="connsiteX64670" fmla="*/ 2857597 w 12184637"/>
              <a:gd name="connsiteY64670" fmla="*/ 436291 h 4608812"/>
              <a:gd name="connsiteX64671" fmla="*/ 2860762 w 12184637"/>
              <a:gd name="connsiteY64671" fmla="*/ 429076 h 4608812"/>
              <a:gd name="connsiteX64672" fmla="*/ 2853547 w 12184637"/>
              <a:gd name="connsiteY64672" fmla="*/ 425910 h 4608812"/>
              <a:gd name="connsiteX64673" fmla="*/ 2781102 w 12184637"/>
              <a:gd name="connsiteY64673" fmla="*/ 454255 h 4608812"/>
              <a:gd name="connsiteX64674" fmla="*/ 2777936 w 12184637"/>
              <a:gd name="connsiteY64674" fmla="*/ 461470 h 4608812"/>
              <a:gd name="connsiteX64675" fmla="*/ 2783163 w 12184637"/>
              <a:gd name="connsiteY64675" fmla="*/ 465004 h 4608812"/>
              <a:gd name="connsiteX64676" fmla="*/ 2785151 w 12184637"/>
              <a:gd name="connsiteY64676" fmla="*/ 464636 h 4608812"/>
              <a:gd name="connsiteX64677" fmla="*/ 2857449 w 12184637"/>
              <a:gd name="connsiteY64677" fmla="*/ 436291 h 4608812"/>
              <a:gd name="connsiteX64678" fmla="*/ 2945429 w 12184637"/>
              <a:gd name="connsiteY64678" fmla="*/ 404339 h 4608812"/>
              <a:gd name="connsiteX64679" fmla="*/ 2948742 w 12184637"/>
              <a:gd name="connsiteY64679" fmla="*/ 397197 h 4608812"/>
              <a:gd name="connsiteX64680" fmla="*/ 2941601 w 12184637"/>
              <a:gd name="connsiteY64680" fmla="*/ 393884 h 4608812"/>
              <a:gd name="connsiteX64681" fmla="*/ 2853621 w 12184637"/>
              <a:gd name="connsiteY64681" fmla="*/ 425837 h 4608812"/>
              <a:gd name="connsiteX64682" fmla="*/ 2850308 w 12184637"/>
              <a:gd name="connsiteY64682" fmla="*/ 432978 h 4608812"/>
              <a:gd name="connsiteX64683" fmla="*/ 2855609 w 12184637"/>
              <a:gd name="connsiteY64683" fmla="*/ 436659 h 4608812"/>
              <a:gd name="connsiteX64684" fmla="*/ 2857449 w 12184637"/>
              <a:gd name="connsiteY64684" fmla="*/ 436291 h 4608812"/>
              <a:gd name="connsiteX64685" fmla="*/ 2945208 w 12184637"/>
              <a:gd name="connsiteY64685" fmla="*/ 404339 h 4608812"/>
              <a:gd name="connsiteX64686" fmla="*/ 3049827 w 12184637"/>
              <a:gd name="connsiteY64686" fmla="*/ 372165 h 4608812"/>
              <a:gd name="connsiteX64687" fmla="*/ 3053508 w 12184637"/>
              <a:gd name="connsiteY64687" fmla="*/ 365171 h 4608812"/>
              <a:gd name="connsiteX64688" fmla="*/ 3046514 w 12184637"/>
              <a:gd name="connsiteY64688" fmla="*/ 361490 h 4608812"/>
              <a:gd name="connsiteX64689" fmla="*/ 2941895 w 12184637"/>
              <a:gd name="connsiteY64689" fmla="*/ 393663 h 4608812"/>
              <a:gd name="connsiteX64690" fmla="*/ 2938214 w 12184637"/>
              <a:gd name="connsiteY64690" fmla="*/ 400657 h 4608812"/>
              <a:gd name="connsiteX64691" fmla="*/ 2943588 w 12184637"/>
              <a:gd name="connsiteY64691" fmla="*/ 404559 h 4608812"/>
              <a:gd name="connsiteX64692" fmla="*/ 2945208 w 12184637"/>
              <a:gd name="connsiteY64692" fmla="*/ 404339 h 4608812"/>
              <a:gd name="connsiteX64693" fmla="*/ 3049459 w 12184637"/>
              <a:gd name="connsiteY64693" fmla="*/ 372313 h 4608812"/>
              <a:gd name="connsiteX64694" fmla="*/ 3171820 w 12184637"/>
              <a:gd name="connsiteY64694" fmla="*/ 343452 h 4608812"/>
              <a:gd name="connsiteX64695" fmla="*/ 3175943 w 12184637"/>
              <a:gd name="connsiteY64695" fmla="*/ 336753 h 4608812"/>
              <a:gd name="connsiteX64696" fmla="*/ 3169243 w 12184637"/>
              <a:gd name="connsiteY64696" fmla="*/ 332630 h 4608812"/>
              <a:gd name="connsiteX64697" fmla="*/ 3046882 w 12184637"/>
              <a:gd name="connsiteY64697" fmla="*/ 361490 h 4608812"/>
              <a:gd name="connsiteX64698" fmla="*/ 3042759 w 12184637"/>
              <a:gd name="connsiteY64698" fmla="*/ 368190 h 4608812"/>
              <a:gd name="connsiteX64699" fmla="*/ 3048207 w 12184637"/>
              <a:gd name="connsiteY64699" fmla="*/ 372460 h 4608812"/>
              <a:gd name="connsiteX64700" fmla="*/ 3049459 w 12184637"/>
              <a:gd name="connsiteY64700" fmla="*/ 372313 h 4608812"/>
              <a:gd name="connsiteX64701" fmla="*/ 3171379 w 12184637"/>
              <a:gd name="connsiteY64701" fmla="*/ 343526 h 4608812"/>
              <a:gd name="connsiteX64702" fmla="*/ 3312367 w 12184637"/>
              <a:gd name="connsiteY64702" fmla="*/ 321292 h 4608812"/>
              <a:gd name="connsiteX64703" fmla="*/ 3317005 w 12184637"/>
              <a:gd name="connsiteY64703" fmla="*/ 314886 h 4608812"/>
              <a:gd name="connsiteX64704" fmla="*/ 3310600 w 12184637"/>
              <a:gd name="connsiteY64704" fmla="*/ 310248 h 4608812"/>
              <a:gd name="connsiteX64705" fmla="*/ 3169612 w 12184637"/>
              <a:gd name="connsiteY64705" fmla="*/ 332482 h 4608812"/>
              <a:gd name="connsiteX64706" fmla="*/ 3164973 w 12184637"/>
              <a:gd name="connsiteY64706" fmla="*/ 338888 h 4608812"/>
              <a:gd name="connsiteX64707" fmla="*/ 3170495 w 12184637"/>
              <a:gd name="connsiteY64707" fmla="*/ 343599 h 4608812"/>
              <a:gd name="connsiteX64708" fmla="*/ 3171379 w 12184637"/>
              <a:gd name="connsiteY64708" fmla="*/ 343526 h 4608812"/>
              <a:gd name="connsiteX64709" fmla="*/ 3311925 w 12184637"/>
              <a:gd name="connsiteY64709" fmla="*/ 321439 h 4608812"/>
              <a:gd name="connsiteX64710" fmla="*/ 3471614 w 12184637"/>
              <a:gd name="connsiteY64710" fmla="*/ 310322 h 4608812"/>
              <a:gd name="connsiteX64711" fmla="*/ 3476768 w 12184637"/>
              <a:gd name="connsiteY64711" fmla="*/ 304358 h 4608812"/>
              <a:gd name="connsiteX64712" fmla="*/ 3470804 w 12184637"/>
              <a:gd name="connsiteY64712" fmla="*/ 299205 h 4608812"/>
              <a:gd name="connsiteX64713" fmla="*/ 3311115 w 12184637"/>
              <a:gd name="connsiteY64713" fmla="*/ 310322 h 4608812"/>
              <a:gd name="connsiteX64714" fmla="*/ 3305962 w 12184637"/>
              <a:gd name="connsiteY64714" fmla="*/ 316285 h 4608812"/>
              <a:gd name="connsiteX64715" fmla="*/ 3311557 w 12184637"/>
              <a:gd name="connsiteY64715" fmla="*/ 321439 h 4608812"/>
              <a:gd name="connsiteX64716" fmla="*/ 3311925 w 12184637"/>
              <a:gd name="connsiteY64716" fmla="*/ 321439 h 4608812"/>
              <a:gd name="connsiteX64717" fmla="*/ 9976149 w 12184637"/>
              <a:gd name="connsiteY64717" fmla="*/ 1057376 h 4608812"/>
              <a:gd name="connsiteX64718" fmla="*/ 10012961 w 12184637"/>
              <a:gd name="connsiteY64718" fmla="*/ 1012613 h 4608812"/>
              <a:gd name="connsiteX64719" fmla="*/ 10012225 w 12184637"/>
              <a:gd name="connsiteY64719" fmla="*/ 1004736 h 4608812"/>
              <a:gd name="connsiteX64720" fmla="*/ 10004346 w 12184637"/>
              <a:gd name="connsiteY64720" fmla="*/ 1005472 h 4608812"/>
              <a:gd name="connsiteX64721" fmla="*/ 9967535 w 12184637"/>
              <a:gd name="connsiteY64721" fmla="*/ 1050235 h 4608812"/>
              <a:gd name="connsiteX64722" fmla="*/ 9968271 w 12184637"/>
              <a:gd name="connsiteY64722" fmla="*/ 1058113 h 4608812"/>
              <a:gd name="connsiteX64723" fmla="*/ 9971878 w 12184637"/>
              <a:gd name="connsiteY64723" fmla="*/ 1059364 h 4608812"/>
              <a:gd name="connsiteX64724" fmla="*/ 9976149 w 12184637"/>
              <a:gd name="connsiteY64724" fmla="*/ 1057376 h 4608812"/>
              <a:gd name="connsiteX64725" fmla="*/ 9924171 w 12184637"/>
              <a:gd name="connsiteY64725" fmla="*/ 1120619 h 4608812"/>
              <a:gd name="connsiteX64726" fmla="*/ 9976149 w 12184637"/>
              <a:gd name="connsiteY64726" fmla="*/ 1057450 h 4608812"/>
              <a:gd name="connsiteX64727" fmla="*/ 9975413 w 12184637"/>
              <a:gd name="connsiteY64727" fmla="*/ 1049572 h 4608812"/>
              <a:gd name="connsiteX64728" fmla="*/ 9967535 w 12184637"/>
              <a:gd name="connsiteY64728" fmla="*/ 1050309 h 4608812"/>
              <a:gd name="connsiteX64729" fmla="*/ 9915557 w 12184637"/>
              <a:gd name="connsiteY64729" fmla="*/ 1113477 h 4608812"/>
              <a:gd name="connsiteX64730" fmla="*/ 9916293 w 12184637"/>
              <a:gd name="connsiteY64730" fmla="*/ 1121355 h 4608812"/>
              <a:gd name="connsiteX64731" fmla="*/ 9919901 w 12184637"/>
              <a:gd name="connsiteY64731" fmla="*/ 1122607 h 4608812"/>
              <a:gd name="connsiteX64732" fmla="*/ 9924171 w 12184637"/>
              <a:gd name="connsiteY64732" fmla="*/ 1120619 h 4608812"/>
              <a:gd name="connsiteX64733" fmla="*/ 9903409 w 12184637"/>
              <a:gd name="connsiteY64733" fmla="*/ 1149553 h 4608812"/>
              <a:gd name="connsiteX64734" fmla="*/ 9924392 w 12184637"/>
              <a:gd name="connsiteY64734" fmla="*/ 1120324 h 4608812"/>
              <a:gd name="connsiteX64735" fmla="*/ 9923140 w 12184637"/>
              <a:gd name="connsiteY64735" fmla="*/ 1112520 h 4608812"/>
              <a:gd name="connsiteX64736" fmla="*/ 9915336 w 12184637"/>
              <a:gd name="connsiteY64736" fmla="*/ 1113772 h 4608812"/>
              <a:gd name="connsiteX64737" fmla="*/ 9894354 w 12184637"/>
              <a:gd name="connsiteY64737" fmla="*/ 1143000 h 4608812"/>
              <a:gd name="connsiteX64738" fmla="*/ 9895605 w 12184637"/>
              <a:gd name="connsiteY64738" fmla="*/ 1150804 h 4608812"/>
              <a:gd name="connsiteX64739" fmla="*/ 9898918 w 12184637"/>
              <a:gd name="connsiteY64739" fmla="*/ 1151835 h 4608812"/>
              <a:gd name="connsiteX64740" fmla="*/ 9903409 w 12184637"/>
              <a:gd name="connsiteY64740" fmla="*/ 1149553 h 4608812"/>
              <a:gd name="connsiteX64741" fmla="*/ 9886182 w 12184637"/>
              <a:gd name="connsiteY64741" fmla="*/ 1173627 h 4608812"/>
              <a:gd name="connsiteX64742" fmla="*/ 9903409 w 12184637"/>
              <a:gd name="connsiteY64742" fmla="*/ 1149553 h 4608812"/>
              <a:gd name="connsiteX64743" fmla="*/ 9902157 w 12184637"/>
              <a:gd name="connsiteY64743" fmla="*/ 1141749 h 4608812"/>
              <a:gd name="connsiteX64744" fmla="*/ 9894354 w 12184637"/>
              <a:gd name="connsiteY64744" fmla="*/ 1143000 h 4608812"/>
              <a:gd name="connsiteX64745" fmla="*/ 9877125 w 12184637"/>
              <a:gd name="connsiteY64745" fmla="*/ 1167075 h 4608812"/>
              <a:gd name="connsiteX64746" fmla="*/ 9878377 w 12184637"/>
              <a:gd name="connsiteY64746" fmla="*/ 1174879 h 4608812"/>
              <a:gd name="connsiteX64747" fmla="*/ 9881690 w 12184637"/>
              <a:gd name="connsiteY64747" fmla="*/ 1175910 h 4608812"/>
              <a:gd name="connsiteX64748" fmla="*/ 9886182 w 12184637"/>
              <a:gd name="connsiteY64748" fmla="*/ 1173627 h 4608812"/>
              <a:gd name="connsiteX64749" fmla="*/ 9833394 w 12184637"/>
              <a:gd name="connsiteY64749" fmla="*/ 1247251 h 4608812"/>
              <a:gd name="connsiteX64750" fmla="*/ 9886182 w 12184637"/>
              <a:gd name="connsiteY64750" fmla="*/ 1173627 h 4608812"/>
              <a:gd name="connsiteX64751" fmla="*/ 9884930 w 12184637"/>
              <a:gd name="connsiteY64751" fmla="*/ 1165823 h 4608812"/>
              <a:gd name="connsiteX64752" fmla="*/ 9877125 w 12184637"/>
              <a:gd name="connsiteY64752" fmla="*/ 1167075 h 4608812"/>
              <a:gd name="connsiteX64753" fmla="*/ 9824338 w 12184637"/>
              <a:gd name="connsiteY64753" fmla="*/ 1240698 h 4608812"/>
              <a:gd name="connsiteX64754" fmla="*/ 9825589 w 12184637"/>
              <a:gd name="connsiteY64754" fmla="*/ 1248502 h 4608812"/>
              <a:gd name="connsiteX64755" fmla="*/ 9828903 w 12184637"/>
              <a:gd name="connsiteY64755" fmla="*/ 1249533 h 4608812"/>
              <a:gd name="connsiteX64756" fmla="*/ 9833394 w 12184637"/>
              <a:gd name="connsiteY64756" fmla="*/ 1247251 h 4608812"/>
              <a:gd name="connsiteX64757" fmla="*/ 9812116 w 12184637"/>
              <a:gd name="connsiteY64757" fmla="*/ 1280602 h 4608812"/>
              <a:gd name="connsiteX64758" fmla="*/ 9833615 w 12184637"/>
              <a:gd name="connsiteY64758" fmla="*/ 1247030 h 4608812"/>
              <a:gd name="connsiteX64759" fmla="*/ 9831921 w 12184637"/>
              <a:gd name="connsiteY64759" fmla="*/ 1239299 h 4608812"/>
              <a:gd name="connsiteX64760" fmla="*/ 9824191 w 12184637"/>
              <a:gd name="connsiteY64760" fmla="*/ 1240993 h 4608812"/>
              <a:gd name="connsiteX64761" fmla="*/ 9802692 w 12184637"/>
              <a:gd name="connsiteY64761" fmla="*/ 1274565 h 4608812"/>
              <a:gd name="connsiteX64762" fmla="*/ 9804386 w 12184637"/>
              <a:gd name="connsiteY64762" fmla="*/ 1282295 h 4608812"/>
              <a:gd name="connsiteX64763" fmla="*/ 9807404 w 12184637"/>
              <a:gd name="connsiteY64763" fmla="*/ 1283179 h 4608812"/>
              <a:gd name="connsiteX64764" fmla="*/ 9812116 w 12184637"/>
              <a:gd name="connsiteY64764" fmla="*/ 1280602 h 4608812"/>
              <a:gd name="connsiteX64765" fmla="*/ 9795404 w 12184637"/>
              <a:gd name="connsiteY64765" fmla="*/ 1306664 h 4608812"/>
              <a:gd name="connsiteX64766" fmla="*/ 9812116 w 12184637"/>
              <a:gd name="connsiteY64766" fmla="*/ 1280602 h 4608812"/>
              <a:gd name="connsiteX64767" fmla="*/ 9810423 w 12184637"/>
              <a:gd name="connsiteY64767" fmla="*/ 1272871 h 4608812"/>
              <a:gd name="connsiteX64768" fmla="*/ 9802692 w 12184637"/>
              <a:gd name="connsiteY64768" fmla="*/ 1274565 h 4608812"/>
              <a:gd name="connsiteX64769" fmla="*/ 9785980 w 12184637"/>
              <a:gd name="connsiteY64769" fmla="*/ 1300627 h 4608812"/>
              <a:gd name="connsiteX64770" fmla="*/ 9787674 w 12184637"/>
              <a:gd name="connsiteY64770" fmla="*/ 1308358 h 4608812"/>
              <a:gd name="connsiteX64771" fmla="*/ 9790692 w 12184637"/>
              <a:gd name="connsiteY64771" fmla="*/ 1309241 h 4608812"/>
              <a:gd name="connsiteX64772" fmla="*/ 9795404 w 12184637"/>
              <a:gd name="connsiteY64772" fmla="*/ 1306664 h 4608812"/>
              <a:gd name="connsiteX64773" fmla="*/ 9739598 w 12184637"/>
              <a:gd name="connsiteY64773" fmla="*/ 1394055 h 4608812"/>
              <a:gd name="connsiteX64774" fmla="*/ 9795404 w 12184637"/>
              <a:gd name="connsiteY64774" fmla="*/ 1306664 h 4608812"/>
              <a:gd name="connsiteX64775" fmla="*/ 9793711 w 12184637"/>
              <a:gd name="connsiteY64775" fmla="*/ 1298934 h 4608812"/>
              <a:gd name="connsiteX64776" fmla="*/ 9785980 w 12184637"/>
              <a:gd name="connsiteY64776" fmla="*/ 1300627 h 4608812"/>
              <a:gd name="connsiteX64777" fmla="*/ 9730174 w 12184637"/>
              <a:gd name="connsiteY64777" fmla="*/ 1388018 h 4608812"/>
              <a:gd name="connsiteX64778" fmla="*/ 9731867 w 12184637"/>
              <a:gd name="connsiteY64778" fmla="*/ 1395749 h 4608812"/>
              <a:gd name="connsiteX64779" fmla="*/ 9734886 w 12184637"/>
              <a:gd name="connsiteY64779" fmla="*/ 1396632 h 4608812"/>
              <a:gd name="connsiteX64780" fmla="*/ 9739598 w 12184637"/>
              <a:gd name="connsiteY64780" fmla="*/ 1394055 h 4608812"/>
              <a:gd name="connsiteX64781" fmla="*/ 9719572 w 12184637"/>
              <a:gd name="connsiteY64781" fmla="*/ 1445592 h 4608812"/>
              <a:gd name="connsiteX64782" fmla="*/ 9740039 w 12184637"/>
              <a:gd name="connsiteY64782" fmla="*/ 1393098 h 4608812"/>
              <a:gd name="connsiteX64783" fmla="*/ 9736874 w 12184637"/>
              <a:gd name="connsiteY64783" fmla="*/ 1385883 h 4608812"/>
              <a:gd name="connsiteX64784" fmla="*/ 9729659 w 12184637"/>
              <a:gd name="connsiteY64784" fmla="*/ 1389049 h 4608812"/>
              <a:gd name="connsiteX64785" fmla="*/ 9709191 w 12184637"/>
              <a:gd name="connsiteY64785" fmla="*/ 1441542 h 4608812"/>
              <a:gd name="connsiteX64786" fmla="*/ 9712357 w 12184637"/>
              <a:gd name="connsiteY64786" fmla="*/ 1448757 h 4608812"/>
              <a:gd name="connsiteX64787" fmla="*/ 9714418 w 12184637"/>
              <a:gd name="connsiteY64787" fmla="*/ 1449125 h 4608812"/>
              <a:gd name="connsiteX64788" fmla="*/ 9719572 w 12184637"/>
              <a:gd name="connsiteY64788" fmla="*/ 1445592 h 4608812"/>
              <a:gd name="connsiteX64789" fmla="*/ 9716627 w 12184637"/>
              <a:gd name="connsiteY64789" fmla="*/ 1507656 h 4608812"/>
              <a:gd name="connsiteX64790" fmla="*/ 9722002 w 12184637"/>
              <a:gd name="connsiteY64790" fmla="*/ 1501913 h 4608812"/>
              <a:gd name="connsiteX64791" fmla="*/ 9719940 w 12184637"/>
              <a:gd name="connsiteY64791" fmla="*/ 1443383 h 4608812"/>
              <a:gd name="connsiteX64792" fmla="*/ 9714197 w 12184637"/>
              <a:gd name="connsiteY64792" fmla="*/ 1438008 h 4608812"/>
              <a:gd name="connsiteX64793" fmla="*/ 9708823 w 12184637"/>
              <a:gd name="connsiteY64793" fmla="*/ 1443751 h 4608812"/>
              <a:gd name="connsiteX64794" fmla="*/ 9710884 w 12184637"/>
              <a:gd name="connsiteY64794" fmla="*/ 1502281 h 4608812"/>
              <a:gd name="connsiteX64795" fmla="*/ 9716480 w 12184637"/>
              <a:gd name="connsiteY64795" fmla="*/ 1507656 h 4608812"/>
              <a:gd name="connsiteX64796" fmla="*/ 9716627 w 12184637"/>
              <a:gd name="connsiteY64796" fmla="*/ 1507656 h 4608812"/>
              <a:gd name="connsiteX64797" fmla="*/ 9737168 w 12184637"/>
              <a:gd name="connsiteY64797" fmla="*/ 1556100 h 4608812"/>
              <a:gd name="connsiteX64798" fmla="*/ 9740407 w 12184637"/>
              <a:gd name="connsiteY64798" fmla="*/ 1548885 h 4608812"/>
              <a:gd name="connsiteX64799" fmla="*/ 9721707 w 12184637"/>
              <a:gd name="connsiteY64799" fmla="*/ 1499999 h 4608812"/>
              <a:gd name="connsiteX64800" fmla="*/ 9714492 w 12184637"/>
              <a:gd name="connsiteY64800" fmla="*/ 1496760 h 4608812"/>
              <a:gd name="connsiteX64801" fmla="*/ 9711253 w 12184637"/>
              <a:gd name="connsiteY64801" fmla="*/ 1503975 h 4608812"/>
              <a:gd name="connsiteX64802" fmla="*/ 9729953 w 12184637"/>
              <a:gd name="connsiteY64802" fmla="*/ 1552860 h 4608812"/>
              <a:gd name="connsiteX64803" fmla="*/ 9735180 w 12184637"/>
              <a:gd name="connsiteY64803" fmla="*/ 1556468 h 4608812"/>
              <a:gd name="connsiteX64804" fmla="*/ 9737168 w 12184637"/>
              <a:gd name="connsiteY64804" fmla="*/ 1556100 h 4608812"/>
              <a:gd name="connsiteX64805" fmla="*/ 5508473 w 12184637"/>
              <a:gd name="connsiteY64805" fmla="*/ 2665160 h 4608812"/>
              <a:gd name="connsiteX64806" fmla="*/ 5505675 w 12184637"/>
              <a:gd name="connsiteY64806" fmla="*/ 2657797 h 4608812"/>
              <a:gd name="connsiteX64807" fmla="*/ 5469306 w 12184637"/>
              <a:gd name="connsiteY64807" fmla="*/ 2641527 h 4608812"/>
              <a:gd name="connsiteX64808" fmla="*/ 5461943 w 12184637"/>
              <a:gd name="connsiteY64808" fmla="*/ 2644325 h 4608812"/>
              <a:gd name="connsiteX64809" fmla="*/ 5464741 w 12184637"/>
              <a:gd name="connsiteY64809" fmla="*/ 2651687 h 4608812"/>
              <a:gd name="connsiteX64810" fmla="*/ 5501111 w 12184637"/>
              <a:gd name="connsiteY64810" fmla="*/ 2667957 h 4608812"/>
              <a:gd name="connsiteX64811" fmla="*/ 5503467 w 12184637"/>
              <a:gd name="connsiteY64811" fmla="*/ 2668473 h 4608812"/>
              <a:gd name="connsiteX64812" fmla="*/ 5508473 w 12184637"/>
              <a:gd name="connsiteY64812" fmla="*/ 2665160 h 4608812"/>
              <a:gd name="connsiteX64813" fmla="*/ 5461943 w 12184637"/>
              <a:gd name="connsiteY64813" fmla="*/ 2653012 h 4608812"/>
              <a:gd name="connsiteX64814" fmla="*/ 5467833 w 12184637"/>
              <a:gd name="connsiteY64814" fmla="*/ 2652129 h 4608812"/>
              <a:gd name="connsiteX64815" fmla="*/ 5472471 w 12184637"/>
              <a:gd name="connsiteY64815" fmla="*/ 2645797 h 4608812"/>
              <a:gd name="connsiteX64816" fmla="*/ 5466140 w 12184637"/>
              <a:gd name="connsiteY64816" fmla="*/ 2641159 h 4608812"/>
              <a:gd name="connsiteX64817" fmla="*/ 5460250 w 12184637"/>
              <a:gd name="connsiteY64817" fmla="*/ 2642042 h 4608812"/>
              <a:gd name="connsiteX64818" fmla="*/ 5455612 w 12184637"/>
              <a:gd name="connsiteY64818" fmla="*/ 2648374 h 4608812"/>
              <a:gd name="connsiteX64819" fmla="*/ 5461134 w 12184637"/>
              <a:gd name="connsiteY64819" fmla="*/ 2653085 h 4608812"/>
              <a:gd name="connsiteX64820" fmla="*/ 5461943 w 12184637"/>
              <a:gd name="connsiteY64820" fmla="*/ 2653012 h 4608812"/>
              <a:gd name="connsiteX64821" fmla="*/ 5466360 w 12184637"/>
              <a:gd name="connsiteY64821" fmla="*/ 2649331 h 4608812"/>
              <a:gd name="connsiteX64822" fmla="*/ 5462900 w 12184637"/>
              <a:gd name="connsiteY64822" fmla="*/ 2642263 h 4608812"/>
              <a:gd name="connsiteX64823" fmla="*/ 5430653 w 12184637"/>
              <a:gd name="connsiteY64823" fmla="*/ 2630999 h 4608812"/>
              <a:gd name="connsiteX64824" fmla="*/ 5423585 w 12184637"/>
              <a:gd name="connsiteY64824" fmla="*/ 2634459 h 4608812"/>
              <a:gd name="connsiteX64825" fmla="*/ 5427046 w 12184637"/>
              <a:gd name="connsiteY64825" fmla="*/ 2641527 h 4608812"/>
              <a:gd name="connsiteX64826" fmla="*/ 5459367 w 12184637"/>
              <a:gd name="connsiteY64826" fmla="*/ 2652791 h 4608812"/>
              <a:gd name="connsiteX64827" fmla="*/ 5461207 w 12184637"/>
              <a:gd name="connsiteY64827" fmla="*/ 2653085 h 4608812"/>
              <a:gd name="connsiteX64828" fmla="*/ 5466360 w 12184637"/>
              <a:gd name="connsiteY64828" fmla="*/ 2649331 h 4608812"/>
              <a:gd name="connsiteX64829" fmla="*/ 5434335 w 12184637"/>
              <a:gd name="connsiteY64829" fmla="*/ 2637183 h 4608812"/>
              <a:gd name="connsiteX64830" fmla="*/ 5429844 w 12184637"/>
              <a:gd name="connsiteY64830" fmla="*/ 2630704 h 4608812"/>
              <a:gd name="connsiteX64831" fmla="*/ 5413499 w 12184637"/>
              <a:gd name="connsiteY64831" fmla="*/ 2627759 h 4608812"/>
              <a:gd name="connsiteX64832" fmla="*/ 5407020 w 12184637"/>
              <a:gd name="connsiteY64832" fmla="*/ 2632250 h 4608812"/>
              <a:gd name="connsiteX64833" fmla="*/ 5411512 w 12184637"/>
              <a:gd name="connsiteY64833" fmla="*/ 2638729 h 4608812"/>
              <a:gd name="connsiteX64834" fmla="*/ 5427856 w 12184637"/>
              <a:gd name="connsiteY64834" fmla="*/ 2641674 h 4608812"/>
              <a:gd name="connsiteX64835" fmla="*/ 5428887 w 12184637"/>
              <a:gd name="connsiteY64835" fmla="*/ 2641748 h 4608812"/>
              <a:gd name="connsiteX64836" fmla="*/ 5434335 w 12184637"/>
              <a:gd name="connsiteY64836" fmla="*/ 2637183 h 4608812"/>
              <a:gd name="connsiteX64837" fmla="*/ 5417990 w 12184637"/>
              <a:gd name="connsiteY64837" fmla="*/ 2634238 h 4608812"/>
              <a:gd name="connsiteX64838" fmla="*/ 5413499 w 12184637"/>
              <a:gd name="connsiteY64838" fmla="*/ 2627759 h 4608812"/>
              <a:gd name="connsiteX64839" fmla="*/ 5274425 w 12184637"/>
              <a:gd name="connsiteY64839" fmla="*/ 2602580 h 4608812"/>
              <a:gd name="connsiteX64840" fmla="*/ 5267946 w 12184637"/>
              <a:gd name="connsiteY64840" fmla="*/ 2607071 h 4608812"/>
              <a:gd name="connsiteX64841" fmla="*/ 5272437 w 12184637"/>
              <a:gd name="connsiteY64841" fmla="*/ 2613550 h 4608812"/>
              <a:gd name="connsiteX64842" fmla="*/ 5411438 w 12184637"/>
              <a:gd name="connsiteY64842" fmla="*/ 2638729 h 4608812"/>
              <a:gd name="connsiteX64843" fmla="*/ 5412469 w 12184637"/>
              <a:gd name="connsiteY64843" fmla="*/ 2638803 h 4608812"/>
              <a:gd name="connsiteX64844" fmla="*/ 5417990 w 12184637"/>
              <a:gd name="connsiteY64844" fmla="*/ 2634238 h 4608812"/>
              <a:gd name="connsiteX64845" fmla="*/ 5278548 w 12184637"/>
              <a:gd name="connsiteY64845" fmla="*/ 2610458 h 4608812"/>
              <a:gd name="connsiteX64846" fmla="*/ 5275897 w 12184637"/>
              <a:gd name="connsiteY64846" fmla="*/ 2603022 h 4608812"/>
              <a:gd name="connsiteX64847" fmla="*/ 5215895 w 12184637"/>
              <a:gd name="connsiteY64847" fmla="*/ 2574603 h 4608812"/>
              <a:gd name="connsiteX64848" fmla="*/ 5208459 w 12184637"/>
              <a:gd name="connsiteY64848" fmla="*/ 2577254 h 4608812"/>
              <a:gd name="connsiteX64849" fmla="*/ 5211109 w 12184637"/>
              <a:gd name="connsiteY64849" fmla="*/ 2584690 h 4608812"/>
              <a:gd name="connsiteX64850" fmla="*/ 5271112 w 12184637"/>
              <a:gd name="connsiteY64850" fmla="*/ 2613108 h 4608812"/>
              <a:gd name="connsiteX64851" fmla="*/ 5273542 w 12184637"/>
              <a:gd name="connsiteY64851" fmla="*/ 2613624 h 4608812"/>
              <a:gd name="connsiteX64852" fmla="*/ 5278548 w 12184637"/>
              <a:gd name="connsiteY64852" fmla="*/ 2610458 h 4608812"/>
              <a:gd name="connsiteX64853" fmla="*/ 5218545 w 12184637"/>
              <a:gd name="connsiteY64853" fmla="*/ 2582039 h 4608812"/>
              <a:gd name="connsiteX64854" fmla="*/ 5215968 w 12184637"/>
              <a:gd name="connsiteY64854" fmla="*/ 2574603 h 4608812"/>
              <a:gd name="connsiteX64855" fmla="*/ 5159278 w 12184637"/>
              <a:gd name="connsiteY64855" fmla="*/ 2547289 h 4608812"/>
              <a:gd name="connsiteX64856" fmla="*/ 5151842 w 12184637"/>
              <a:gd name="connsiteY64856" fmla="*/ 2549866 h 4608812"/>
              <a:gd name="connsiteX64857" fmla="*/ 5154419 w 12184637"/>
              <a:gd name="connsiteY64857" fmla="*/ 2557302 h 4608812"/>
              <a:gd name="connsiteX64858" fmla="*/ 5211109 w 12184637"/>
              <a:gd name="connsiteY64858" fmla="*/ 2584616 h 4608812"/>
              <a:gd name="connsiteX64859" fmla="*/ 5213539 w 12184637"/>
              <a:gd name="connsiteY64859" fmla="*/ 2585131 h 4608812"/>
              <a:gd name="connsiteX64860" fmla="*/ 5218545 w 12184637"/>
              <a:gd name="connsiteY64860" fmla="*/ 2582039 h 4608812"/>
              <a:gd name="connsiteX64861" fmla="*/ 4995025 w 12184637"/>
              <a:gd name="connsiteY64861" fmla="*/ 2564959 h 4608812"/>
              <a:gd name="connsiteX64862" fmla="*/ 5157070 w 12184637"/>
              <a:gd name="connsiteY64862" fmla="*/ 2557891 h 4608812"/>
              <a:gd name="connsiteX64863" fmla="*/ 5162370 w 12184637"/>
              <a:gd name="connsiteY64863" fmla="*/ 2552075 h 4608812"/>
              <a:gd name="connsiteX64864" fmla="*/ 5156554 w 12184637"/>
              <a:gd name="connsiteY64864" fmla="*/ 2546774 h 4608812"/>
              <a:gd name="connsiteX64865" fmla="*/ 4994510 w 12184637"/>
              <a:gd name="connsiteY64865" fmla="*/ 2553842 h 4608812"/>
              <a:gd name="connsiteX64866" fmla="*/ 4989209 w 12184637"/>
              <a:gd name="connsiteY64866" fmla="*/ 2559658 h 4608812"/>
              <a:gd name="connsiteX64867" fmla="*/ 4994804 w 12184637"/>
              <a:gd name="connsiteY64867" fmla="*/ 2564959 h 4608812"/>
              <a:gd name="connsiteX64868" fmla="*/ 4995025 w 12184637"/>
              <a:gd name="connsiteY64868" fmla="*/ 2564959 h 4608812"/>
              <a:gd name="connsiteX64869" fmla="*/ 4832244 w 12184637"/>
              <a:gd name="connsiteY64869" fmla="*/ 2601255 h 4608812"/>
              <a:gd name="connsiteX64870" fmla="*/ 4996056 w 12184637"/>
              <a:gd name="connsiteY64870" fmla="*/ 2564811 h 4608812"/>
              <a:gd name="connsiteX64871" fmla="*/ 5000252 w 12184637"/>
              <a:gd name="connsiteY64871" fmla="*/ 2558185 h 4608812"/>
              <a:gd name="connsiteX64872" fmla="*/ 4993626 w 12184637"/>
              <a:gd name="connsiteY64872" fmla="*/ 2553989 h 4608812"/>
              <a:gd name="connsiteX64873" fmla="*/ 4829815 w 12184637"/>
              <a:gd name="connsiteY64873" fmla="*/ 2590432 h 4608812"/>
              <a:gd name="connsiteX64874" fmla="*/ 4825618 w 12184637"/>
              <a:gd name="connsiteY64874" fmla="*/ 2597058 h 4608812"/>
              <a:gd name="connsiteX64875" fmla="*/ 4831066 w 12184637"/>
              <a:gd name="connsiteY64875" fmla="*/ 2601402 h 4608812"/>
              <a:gd name="connsiteX64876" fmla="*/ 4832244 w 12184637"/>
              <a:gd name="connsiteY64876" fmla="*/ 2601255 h 4608812"/>
              <a:gd name="connsiteX64877" fmla="*/ 4835926 w 12184637"/>
              <a:gd name="connsiteY64877" fmla="*/ 2598383 h 4608812"/>
              <a:gd name="connsiteX64878" fmla="*/ 4833570 w 12184637"/>
              <a:gd name="connsiteY64878" fmla="*/ 2590874 h 4608812"/>
              <a:gd name="connsiteX64879" fmla="*/ 4789322 w 12184637"/>
              <a:gd name="connsiteY64879" fmla="*/ 2567904 h 4608812"/>
              <a:gd name="connsiteX64880" fmla="*/ 4781812 w 12184637"/>
              <a:gd name="connsiteY64880" fmla="*/ 2570259 h 4608812"/>
              <a:gd name="connsiteX64881" fmla="*/ 4784168 w 12184637"/>
              <a:gd name="connsiteY64881" fmla="*/ 2577769 h 4608812"/>
              <a:gd name="connsiteX64882" fmla="*/ 4828416 w 12184637"/>
              <a:gd name="connsiteY64882" fmla="*/ 2600739 h 4608812"/>
              <a:gd name="connsiteX64883" fmla="*/ 4830992 w 12184637"/>
              <a:gd name="connsiteY64883" fmla="*/ 2601328 h 4608812"/>
              <a:gd name="connsiteX64884" fmla="*/ 4835926 w 12184637"/>
              <a:gd name="connsiteY64884" fmla="*/ 2598383 h 4608812"/>
              <a:gd name="connsiteX64885" fmla="*/ 4791457 w 12184637"/>
              <a:gd name="connsiteY64885" fmla="*/ 2575929 h 4608812"/>
              <a:gd name="connsiteX64886" fmla="*/ 4789911 w 12184637"/>
              <a:gd name="connsiteY64886" fmla="*/ 2568198 h 4608812"/>
              <a:gd name="connsiteX64887" fmla="*/ 4761492 w 12184637"/>
              <a:gd name="connsiteY64887" fmla="*/ 2549424 h 4608812"/>
              <a:gd name="connsiteX64888" fmla="*/ 4753762 w 12184637"/>
              <a:gd name="connsiteY64888" fmla="*/ 2550970 h 4608812"/>
              <a:gd name="connsiteX64889" fmla="*/ 4755308 w 12184637"/>
              <a:gd name="connsiteY64889" fmla="*/ 2558701 h 4608812"/>
              <a:gd name="connsiteX64890" fmla="*/ 4783726 w 12184637"/>
              <a:gd name="connsiteY64890" fmla="*/ 2577475 h 4608812"/>
              <a:gd name="connsiteX64891" fmla="*/ 4786819 w 12184637"/>
              <a:gd name="connsiteY64891" fmla="*/ 2578432 h 4608812"/>
              <a:gd name="connsiteX64892" fmla="*/ 4791457 w 12184637"/>
              <a:gd name="connsiteY64892" fmla="*/ 2575929 h 4608812"/>
              <a:gd name="connsiteX64893" fmla="*/ 4762155 w 12184637"/>
              <a:gd name="connsiteY64893" fmla="*/ 2558185 h 4608812"/>
              <a:gd name="connsiteX64894" fmla="*/ 4762597 w 12184637"/>
              <a:gd name="connsiteY64894" fmla="*/ 2550308 h 4608812"/>
              <a:gd name="connsiteX64895" fmla="*/ 4741614 w 12184637"/>
              <a:gd name="connsiteY64895" fmla="*/ 2526895 h 4608812"/>
              <a:gd name="connsiteX64896" fmla="*/ 4733737 w 12184637"/>
              <a:gd name="connsiteY64896" fmla="*/ 2526454 h 4608812"/>
              <a:gd name="connsiteX64897" fmla="*/ 4733295 w 12184637"/>
              <a:gd name="connsiteY64897" fmla="*/ 2534331 h 4608812"/>
              <a:gd name="connsiteX64898" fmla="*/ 4754277 w 12184637"/>
              <a:gd name="connsiteY64898" fmla="*/ 2557744 h 4608812"/>
              <a:gd name="connsiteX64899" fmla="*/ 4758474 w 12184637"/>
              <a:gd name="connsiteY64899" fmla="*/ 2559584 h 4608812"/>
              <a:gd name="connsiteX64900" fmla="*/ 4762155 w 12184637"/>
              <a:gd name="connsiteY64900" fmla="*/ 2558185 h 4608812"/>
              <a:gd name="connsiteX64901" fmla="*/ 4740215 w 12184637"/>
              <a:gd name="connsiteY64901" fmla="*/ 2535436 h 4608812"/>
              <a:gd name="connsiteX64902" fmla="*/ 4742129 w 12184637"/>
              <a:gd name="connsiteY64902" fmla="*/ 2527779 h 4608812"/>
              <a:gd name="connsiteX64903" fmla="*/ 4720411 w 12184637"/>
              <a:gd name="connsiteY64903" fmla="*/ 2491262 h 4608812"/>
              <a:gd name="connsiteX64904" fmla="*/ 4712754 w 12184637"/>
              <a:gd name="connsiteY64904" fmla="*/ 2489348 h 4608812"/>
              <a:gd name="connsiteX64905" fmla="*/ 4710839 w 12184637"/>
              <a:gd name="connsiteY64905" fmla="*/ 2497004 h 4608812"/>
              <a:gd name="connsiteX64906" fmla="*/ 4732558 w 12184637"/>
              <a:gd name="connsiteY64906" fmla="*/ 2533521 h 4608812"/>
              <a:gd name="connsiteX64907" fmla="*/ 4737418 w 12184637"/>
              <a:gd name="connsiteY64907" fmla="*/ 2536245 h 4608812"/>
              <a:gd name="connsiteX64908" fmla="*/ 4740215 w 12184637"/>
              <a:gd name="connsiteY64908" fmla="*/ 2535436 h 4608812"/>
              <a:gd name="connsiteX64909" fmla="*/ 4718202 w 12184637"/>
              <a:gd name="connsiteY64909" fmla="*/ 2499066 h 4608812"/>
              <a:gd name="connsiteX64910" fmla="*/ 4720558 w 12184637"/>
              <a:gd name="connsiteY64910" fmla="*/ 2491556 h 4608812"/>
              <a:gd name="connsiteX64911" fmla="*/ 4690446 w 12184637"/>
              <a:gd name="connsiteY64911" fmla="*/ 2433762 h 4608812"/>
              <a:gd name="connsiteX64912" fmla="*/ 4682936 w 12184637"/>
              <a:gd name="connsiteY64912" fmla="*/ 2431406 h 4608812"/>
              <a:gd name="connsiteX64913" fmla="*/ 4680580 w 12184637"/>
              <a:gd name="connsiteY64913" fmla="*/ 2438916 h 4608812"/>
              <a:gd name="connsiteX64914" fmla="*/ 4710692 w 12184637"/>
              <a:gd name="connsiteY64914" fmla="*/ 2496710 h 4608812"/>
              <a:gd name="connsiteX64915" fmla="*/ 4715699 w 12184637"/>
              <a:gd name="connsiteY64915" fmla="*/ 2499728 h 4608812"/>
              <a:gd name="connsiteX64916" fmla="*/ 4718202 w 12184637"/>
              <a:gd name="connsiteY64916" fmla="*/ 2499066 h 4608812"/>
              <a:gd name="connsiteX64917" fmla="*/ 4688090 w 12184637"/>
              <a:gd name="connsiteY64917" fmla="*/ 2441272 h 4608812"/>
              <a:gd name="connsiteX64918" fmla="*/ 4690372 w 12184637"/>
              <a:gd name="connsiteY64918" fmla="*/ 2433762 h 4608812"/>
              <a:gd name="connsiteX64919" fmla="*/ 4644358 w 12184637"/>
              <a:gd name="connsiteY64919" fmla="*/ 2347107 h 4608812"/>
              <a:gd name="connsiteX64920" fmla="*/ 4636848 w 12184637"/>
              <a:gd name="connsiteY64920" fmla="*/ 2344825 h 4608812"/>
              <a:gd name="connsiteX64921" fmla="*/ 4634566 w 12184637"/>
              <a:gd name="connsiteY64921" fmla="*/ 2352335 h 4608812"/>
              <a:gd name="connsiteX64922" fmla="*/ 4680580 w 12184637"/>
              <a:gd name="connsiteY64922" fmla="*/ 2438989 h 4608812"/>
              <a:gd name="connsiteX64923" fmla="*/ 4685513 w 12184637"/>
              <a:gd name="connsiteY64923" fmla="*/ 2441934 h 4608812"/>
              <a:gd name="connsiteX64924" fmla="*/ 4688090 w 12184637"/>
              <a:gd name="connsiteY64924" fmla="*/ 2441272 h 4608812"/>
              <a:gd name="connsiteX64925" fmla="*/ 4642223 w 12184637"/>
              <a:gd name="connsiteY64925" fmla="*/ 2354544 h 4608812"/>
              <a:gd name="connsiteX64926" fmla="*/ 4644432 w 12184637"/>
              <a:gd name="connsiteY64926" fmla="*/ 2346960 h 4608812"/>
              <a:gd name="connsiteX64927" fmla="*/ 4583913 w 12184637"/>
              <a:gd name="connsiteY64927" fmla="*/ 2237409 h 4608812"/>
              <a:gd name="connsiteX64928" fmla="*/ 4576330 w 12184637"/>
              <a:gd name="connsiteY64928" fmla="*/ 2235200 h 4608812"/>
              <a:gd name="connsiteX64929" fmla="*/ 4574121 w 12184637"/>
              <a:gd name="connsiteY64929" fmla="*/ 2242784 h 4608812"/>
              <a:gd name="connsiteX64930" fmla="*/ 4634640 w 12184637"/>
              <a:gd name="connsiteY64930" fmla="*/ 2352335 h 4608812"/>
              <a:gd name="connsiteX64931" fmla="*/ 4639572 w 12184637"/>
              <a:gd name="connsiteY64931" fmla="*/ 2355206 h 4608812"/>
              <a:gd name="connsiteX64932" fmla="*/ 4642223 w 12184637"/>
              <a:gd name="connsiteY64932" fmla="*/ 2354544 h 4608812"/>
              <a:gd name="connsiteX64933" fmla="*/ 4581852 w 12184637"/>
              <a:gd name="connsiteY64933" fmla="*/ 2244919 h 4608812"/>
              <a:gd name="connsiteX64934" fmla="*/ 4583839 w 12184637"/>
              <a:gd name="connsiteY64934" fmla="*/ 2237262 h 4608812"/>
              <a:gd name="connsiteX64935" fmla="*/ 4510069 w 12184637"/>
              <a:gd name="connsiteY64935" fmla="*/ 2110630 h 4608812"/>
              <a:gd name="connsiteX64936" fmla="*/ 4502412 w 12184637"/>
              <a:gd name="connsiteY64936" fmla="*/ 2108642 h 4608812"/>
              <a:gd name="connsiteX64937" fmla="*/ 4500425 w 12184637"/>
              <a:gd name="connsiteY64937" fmla="*/ 2116299 h 4608812"/>
              <a:gd name="connsiteX64938" fmla="*/ 4574195 w 12184637"/>
              <a:gd name="connsiteY64938" fmla="*/ 2242931 h 4608812"/>
              <a:gd name="connsiteX64939" fmla="*/ 4579054 w 12184637"/>
              <a:gd name="connsiteY64939" fmla="*/ 2245728 h 4608812"/>
              <a:gd name="connsiteX64940" fmla="*/ 4581852 w 12184637"/>
              <a:gd name="connsiteY64940" fmla="*/ 2244919 h 4608812"/>
              <a:gd name="connsiteX64941" fmla="*/ 4508155 w 12184637"/>
              <a:gd name="connsiteY64941" fmla="*/ 2118213 h 4608812"/>
              <a:gd name="connsiteX64942" fmla="*/ 4509922 w 12184637"/>
              <a:gd name="connsiteY64942" fmla="*/ 2110556 h 4608812"/>
              <a:gd name="connsiteX64943" fmla="*/ 4424077 w 12184637"/>
              <a:gd name="connsiteY64943" fmla="*/ 1972365 h 4608812"/>
              <a:gd name="connsiteX64944" fmla="*/ 4416420 w 12184637"/>
              <a:gd name="connsiteY64944" fmla="*/ 1970599 h 4608812"/>
              <a:gd name="connsiteX64945" fmla="*/ 4414653 w 12184637"/>
              <a:gd name="connsiteY64945" fmla="*/ 1978255 h 4608812"/>
              <a:gd name="connsiteX64946" fmla="*/ 4500498 w 12184637"/>
              <a:gd name="connsiteY64946" fmla="*/ 2116446 h 4608812"/>
              <a:gd name="connsiteX64947" fmla="*/ 4505284 w 12184637"/>
              <a:gd name="connsiteY64947" fmla="*/ 2119096 h 4608812"/>
              <a:gd name="connsiteX64948" fmla="*/ 4508155 w 12184637"/>
              <a:gd name="connsiteY64948" fmla="*/ 2118213 h 4608812"/>
              <a:gd name="connsiteX64949" fmla="*/ 4422531 w 12184637"/>
              <a:gd name="connsiteY64949" fmla="*/ 1979949 h 4608812"/>
              <a:gd name="connsiteX64950" fmla="*/ 4424077 w 12184637"/>
              <a:gd name="connsiteY64950" fmla="*/ 1972218 h 4608812"/>
              <a:gd name="connsiteX64951" fmla="*/ 4327263 w 12184637"/>
              <a:gd name="connsiteY64951" fmla="*/ 1827401 h 4608812"/>
              <a:gd name="connsiteX64952" fmla="*/ 4319532 w 12184637"/>
              <a:gd name="connsiteY64952" fmla="*/ 1825855 h 4608812"/>
              <a:gd name="connsiteX64953" fmla="*/ 4317986 w 12184637"/>
              <a:gd name="connsiteY64953" fmla="*/ 1833586 h 4608812"/>
              <a:gd name="connsiteX64954" fmla="*/ 4414801 w 12184637"/>
              <a:gd name="connsiteY64954" fmla="*/ 1978403 h 4608812"/>
              <a:gd name="connsiteX64955" fmla="*/ 4419513 w 12184637"/>
              <a:gd name="connsiteY64955" fmla="*/ 1980906 h 4608812"/>
              <a:gd name="connsiteX64956" fmla="*/ 4422531 w 12184637"/>
              <a:gd name="connsiteY64956" fmla="*/ 1979949 h 4608812"/>
              <a:gd name="connsiteX64957" fmla="*/ 4325716 w 12184637"/>
              <a:gd name="connsiteY64957" fmla="*/ 1835058 h 4608812"/>
              <a:gd name="connsiteX64958" fmla="*/ 4327189 w 12184637"/>
              <a:gd name="connsiteY64958" fmla="*/ 1827328 h 4608812"/>
              <a:gd name="connsiteX64959" fmla="*/ 4221540 w 12184637"/>
              <a:gd name="connsiteY64959" fmla="*/ 1671615 h 4608812"/>
              <a:gd name="connsiteX64960" fmla="*/ 4213810 w 12184637"/>
              <a:gd name="connsiteY64960" fmla="*/ 1670142 h 4608812"/>
              <a:gd name="connsiteX64961" fmla="*/ 4212337 w 12184637"/>
              <a:gd name="connsiteY64961" fmla="*/ 1677873 h 4608812"/>
              <a:gd name="connsiteX64962" fmla="*/ 4317986 w 12184637"/>
              <a:gd name="connsiteY64962" fmla="*/ 1833586 h 4608812"/>
              <a:gd name="connsiteX64963" fmla="*/ 4322624 w 12184637"/>
              <a:gd name="connsiteY64963" fmla="*/ 1836015 h 4608812"/>
              <a:gd name="connsiteX64964" fmla="*/ 4325716 w 12184637"/>
              <a:gd name="connsiteY64964" fmla="*/ 1835058 h 4608812"/>
              <a:gd name="connsiteX64965" fmla="*/ 4219994 w 12184637"/>
              <a:gd name="connsiteY64965" fmla="*/ 1679345 h 4608812"/>
              <a:gd name="connsiteX64966" fmla="*/ 4221540 w 12184637"/>
              <a:gd name="connsiteY64966" fmla="*/ 1671615 h 4608812"/>
              <a:gd name="connsiteX64967" fmla="*/ 4109043 w 12184637"/>
              <a:gd name="connsiteY64967" fmla="*/ 1500883 h 4608812"/>
              <a:gd name="connsiteX64968" fmla="*/ 4101313 w 12184637"/>
              <a:gd name="connsiteY64968" fmla="*/ 1499336 h 4608812"/>
              <a:gd name="connsiteX64969" fmla="*/ 4099767 w 12184637"/>
              <a:gd name="connsiteY64969" fmla="*/ 1507067 h 4608812"/>
              <a:gd name="connsiteX64970" fmla="*/ 4212263 w 12184637"/>
              <a:gd name="connsiteY64970" fmla="*/ 1677799 h 4608812"/>
              <a:gd name="connsiteX64971" fmla="*/ 4216975 w 12184637"/>
              <a:gd name="connsiteY64971" fmla="*/ 1680302 h 4608812"/>
              <a:gd name="connsiteX64972" fmla="*/ 4219994 w 12184637"/>
              <a:gd name="connsiteY64972" fmla="*/ 1679345 h 4608812"/>
              <a:gd name="connsiteX64973" fmla="*/ 4107276 w 12184637"/>
              <a:gd name="connsiteY64973" fmla="*/ 1508760 h 4608812"/>
              <a:gd name="connsiteX64974" fmla="*/ 4109191 w 12184637"/>
              <a:gd name="connsiteY64974" fmla="*/ 1501103 h 4608812"/>
              <a:gd name="connsiteX64975" fmla="*/ 3994854 w 12184637"/>
              <a:gd name="connsiteY64975" fmla="*/ 1310787 h 4608812"/>
              <a:gd name="connsiteX64976" fmla="*/ 3987197 w 12184637"/>
              <a:gd name="connsiteY64976" fmla="*/ 1308873 h 4608812"/>
              <a:gd name="connsiteX64977" fmla="*/ 3985283 w 12184637"/>
              <a:gd name="connsiteY64977" fmla="*/ 1316530 h 4608812"/>
              <a:gd name="connsiteX64978" fmla="*/ 4099620 w 12184637"/>
              <a:gd name="connsiteY64978" fmla="*/ 1506846 h 4608812"/>
              <a:gd name="connsiteX64979" fmla="*/ 4104405 w 12184637"/>
              <a:gd name="connsiteY64979" fmla="*/ 1509570 h 4608812"/>
              <a:gd name="connsiteX64980" fmla="*/ 4107276 w 12184637"/>
              <a:gd name="connsiteY64980" fmla="*/ 1508760 h 4608812"/>
              <a:gd name="connsiteX64981" fmla="*/ 3992645 w 12184637"/>
              <a:gd name="connsiteY64981" fmla="*/ 1318592 h 4608812"/>
              <a:gd name="connsiteX64982" fmla="*/ 3995001 w 12184637"/>
              <a:gd name="connsiteY64982" fmla="*/ 1311082 h 4608812"/>
              <a:gd name="connsiteX64983" fmla="*/ 3883683 w 12184637"/>
              <a:gd name="connsiteY64983" fmla="*/ 1096691 h 4608812"/>
              <a:gd name="connsiteX64984" fmla="*/ 3876173 w 12184637"/>
              <a:gd name="connsiteY64984" fmla="*/ 1094335 h 4608812"/>
              <a:gd name="connsiteX64985" fmla="*/ 3873817 w 12184637"/>
              <a:gd name="connsiteY64985" fmla="*/ 1101845 h 4608812"/>
              <a:gd name="connsiteX64986" fmla="*/ 3985136 w 12184637"/>
              <a:gd name="connsiteY64986" fmla="*/ 1316236 h 4608812"/>
              <a:gd name="connsiteX64987" fmla="*/ 3990142 w 12184637"/>
              <a:gd name="connsiteY64987" fmla="*/ 1319254 h 4608812"/>
              <a:gd name="connsiteX64988" fmla="*/ 3992645 w 12184637"/>
              <a:gd name="connsiteY64988" fmla="*/ 1318592 h 4608812"/>
              <a:gd name="connsiteX64989" fmla="*/ 3881180 w 12184637"/>
              <a:gd name="connsiteY64989" fmla="*/ 1104274 h 4608812"/>
              <a:gd name="connsiteX64990" fmla="*/ 3883757 w 12184637"/>
              <a:gd name="connsiteY64990" fmla="*/ 1096838 h 4608812"/>
              <a:gd name="connsiteX64991" fmla="*/ 3775383 w 12184637"/>
              <a:gd name="connsiteY64991" fmla="*/ 874570 h 4608812"/>
              <a:gd name="connsiteX64992" fmla="*/ 3767947 w 12184637"/>
              <a:gd name="connsiteY64992" fmla="*/ 871993 h 4608812"/>
              <a:gd name="connsiteX64993" fmla="*/ 3765370 w 12184637"/>
              <a:gd name="connsiteY64993" fmla="*/ 879429 h 4608812"/>
              <a:gd name="connsiteX64994" fmla="*/ 3873744 w 12184637"/>
              <a:gd name="connsiteY64994" fmla="*/ 1101698 h 4608812"/>
              <a:gd name="connsiteX64995" fmla="*/ 3878824 w 12184637"/>
              <a:gd name="connsiteY64995" fmla="*/ 1104863 h 4608812"/>
              <a:gd name="connsiteX64996" fmla="*/ 3881180 w 12184637"/>
              <a:gd name="connsiteY64996" fmla="*/ 1104274 h 4608812"/>
              <a:gd name="connsiteX64997" fmla="*/ 3772880 w 12184637"/>
              <a:gd name="connsiteY64997" fmla="*/ 882006 h 4608812"/>
              <a:gd name="connsiteX64998" fmla="*/ 3775457 w 12184637"/>
              <a:gd name="connsiteY64998" fmla="*/ 874570 h 4608812"/>
              <a:gd name="connsiteX64999" fmla="*/ 3670176 w 12184637"/>
              <a:gd name="connsiteY64999" fmla="*/ 660106 h 4608812"/>
              <a:gd name="connsiteX65000" fmla="*/ 3662740 w 12184637"/>
              <a:gd name="connsiteY65000" fmla="*/ 657529 h 4608812"/>
              <a:gd name="connsiteX65001" fmla="*/ 3660163 w 12184637"/>
              <a:gd name="connsiteY65001" fmla="*/ 664965 h 4608812"/>
              <a:gd name="connsiteX65002" fmla="*/ 3765444 w 12184637"/>
              <a:gd name="connsiteY65002" fmla="*/ 879429 h 4608812"/>
              <a:gd name="connsiteX65003" fmla="*/ 3770450 w 12184637"/>
              <a:gd name="connsiteY65003" fmla="*/ 882521 h 4608812"/>
              <a:gd name="connsiteX65004" fmla="*/ 3772880 w 12184637"/>
              <a:gd name="connsiteY65004" fmla="*/ 882006 h 4608812"/>
              <a:gd name="connsiteX65005" fmla="*/ 3667672 w 12184637"/>
              <a:gd name="connsiteY65005" fmla="*/ 667468 h 4608812"/>
              <a:gd name="connsiteX65006" fmla="*/ 3670102 w 12184637"/>
              <a:gd name="connsiteY65006" fmla="*/ 659958 h 4608812"/>
              <a:gd name="connsiteX65007" fmla="*/ 3569754 w 12184637"/>
              <a:gd name="connsiteY65007" fmla="*/ 465372 h 4608812"/>
              <a:gd name="connsiteX65008" fmla="*/ 3562244 w 12184637"/>
              <a:gd name="connsiteY65008" fmla="*/ 462943 h 4608812"/>
              <a:gd name="connsiteX65009" fmla="*/ 3559815 w 12184637"/>
              <a:gd name="connsiteY65009" fmla="*/ 470452 h 4608812"/>
              <a:gd name="connsiteX65010" fmla="*/ 3660163 w 12184637"/>
              <a:gd name="connsiteY65010" fmla="*/ 665038 h 4608812"/>
              <a:gd name="connsiteX65011" fmla="*/ 3665169 w 12184637"/>
              <a:gd name="connsiteY65011" fmla="*/ 668057 h 4608812"/>
              <a:gd name="connsiteX65012" fmla="*/ 3667672 w 12184637"/>
              <a:gd name="connsiteY65012" fmla="*/ 667468 h 4608812"/>
              <a:gd name="connsiteX65013" fmla="*/ 3567471 w 12184637"/>
              <a:gd name="connsiteY65013" fmla="*/ 472808 h 4608812"/>
              <a:gd name="connsiteX65014" fmla="*/ 3569533 w 12184637"/>
              <a:gd name="connsiteY65014" fmla="*/ 465225 h 4608812"/>
              <a:gd name="connsiteX65015" fmla="*/ 3476031 w 12184637"/>
              <a:gd name="connsiteY65015" fmla="*/ 302002 h 4608812"/>
              <a:gd name="connsiteX65016" fmla="*/ 3468448 w 12184637"/>
              <a:gd name="connsiteY65016" fmla="*/ 299941 h 4608812"/>
              <a:gd name="connsiteX65017" fmla="*/ 3466387 w 12184637"/>
              <a:gd name="connsiteY65017" fmla="*/ 307524 h 4608812"/>
              <a:gd name="connsiteX65018" fmla="*/ 3559888 w 12184637"/>
              <a:gd name="connsiteY65018" fmla="*/ 470747 h 4608812"/>
              <a:gd name="connsiteX65019" fmla="*/ 3564747 w 12184637"/>
              <a:gd name="connsiteY65019" fmla="*/ 473544 h 4608812"/>
              <a:gd name="connsiteX65020" fmla="*/ 3567471 w 12184637"/>
              <a:gd name="connsiteY65020" fmla="*/ 472808 h 4608812"/>
              <a:gd name="connsiteX65021" fmla="*/ 9573357 w 12184637"/>
              <a:gd name="connsiteY65021" fmla="*/ 2963113 h 4608812"/>
              <a:gd name="connsiteX65022" fmla="*/ 9570706 w 12184637"/>
              <a:gd name="connsiteY65022" fmla="*/ 2955677 h 4608812"/>
              <a:gd name="connsiteX65023" fmla="*/ 9570485 w 12184637"/>
              <a:gd name="connsiteY65023" fmla="*/ 2955530 h 4608812"/>
              <a:gd name="connsiteX65024" fmla="*/ 9563197 w 12184637"/>
              <a:gd name="connsiteY65024" fmla="*/ 2958254 h 4608812"/>
              <a:gd name="connsiteX65025" fmla="*/ 9565994 w 12184637"/>
              <a:gd name="connsiteY65025" fmla="*/ 2965690 h 4608812"/>
              <a:gd name="connsiteX65026" fmla="*/ 9568424 w 12184637"/>
              <a:gd name="connsiteY65026" fmla="*/ 2966205 h 4608812"/>
              <a:gd name="connsiteX65027" fmla="*/ 9573357 w 12184637"/>
              <a:gd name="connsiteY65027" fmla="*/ 2963113 h 4608812"/>
              <a:gd name="connsiteX65028" fmla="*/ 9698589 w 12184637"/>
              <a:gd name="connsiteY65028" fmla="*/ 3021938 h 4608812"/>
              <a:gd name="connsiteX65029" fmla="*/ 9695939 w 12184637"/>
              <a:gd name="connsiteY65029" fmla="*/ 3014502 h 4608812"/>
              <a:gd name="connsiteX65030" fmla="*/ 9570706 w 12184637"/>
              <a:gd name="connsiteY65030" fmla="*/ 2955677 h 4608812"/>
              <a:gd name="connsiteX65031" fmla="*/ 9563270 w 12184637"/>
              <a:gd name="connsiteY65031" fmla="*/ 2958327 h 4608812"/>
              <a:gd name="connsiteX65032" fmla="*/ 9565921 w 12184637"/>
              <a:gd name="connsiteY65032" fmla="*/ 2965763 h 4608812"/>
              <a:gd name="connsiteX65033" fmla="*/ 9691154 w 12184637"/>
              <a:gd name="connsiteY65033" fmla="*/ 3024588 h 4608812"/>
              <a:gd name="connsiteX65034" fmla="*/ 9693583 w 12184637"/>
              <a:gd name="connsiteY65034" fmla="*/ 3025104 h 4608812"/>
              <a:gd name="connsiteX65035" fmla="*/ 9698589 w 12184637"/>
              <a:gd name="connsiteY65035" fmla="*/ 3021938 h 4608812"/>
              <a:gd name="connsiteX65036" fmla="*/ 9843922 w 12184637"/>
              <a:gd name="connsiteY65036" fmla="*/ 3072738 h 4608812"/>
              <a:gd name="connsiteX65037" fmla="*/ 9840535 w 12184637"/>
              <a:gd name="connsiteY65037" fmla="*/ 3065596 h 4608812"/>
              <a:gd name="connsiteX65038" fmla="*/ 9695424 w 12184637"/>
              <a:gd name="connsiteY65038" fmla="*/ 3014281 h 4608812"/>
              <a:gd name="connsiteX65039" fmla="*/ 9688283 w 12184637"/>
              <a:gd name="connsiteY65039" fmla="*/ 3017668 h 4608812"/>
              <a:gd name="connsiteX65040" fmla="*/ 9691669 w 12184637"/>
              <a:gd name="connsiteY65040" fmla="*/ 3024809 h 4608812"/>
              <a:gd name="connsiteX65041" fmla="*/ 9836780 w 12184637"/>
              <a:gd name="connsiteY65041" fmla="*/ 3076125 h 4608812"/>
              <a:gd name="connsiteX65042" fmla="*/ 9838694 w 12184637"/>
              <a:gd name="connsiteY65042" fmla="*/ 3076419 h 4608812"/>
              <a:gd name="connsiteX65043" fmla="*/ 9843922 w 12184637"/>
              <a:gd name="connsiteY65043" fmla="*/ 3072738 h 4608812"/>
              <a:gd name="connsiteX65044" fmla="*/ 9993303 w 12184637"/>
              <a:gd name="connsiteY65044" fmla="*/ 3109255 h 4608812"/>
              <a:gd name="connsiteX65045" fmla="*/ 9989254 w 12184637"/>
              <a:gd name="connsiteY65045" fmla="*/ 3102482 h 4608812"/>
              <a:gd name="connsiteX65046" fmla="*/ 9840020 w 12184637"/>
              <a:gd name="connsiteY65046" fmla="*/ 3065375 h 4608812"/>
              <a:gd name="connsiteX65047" fmla="*/ 9833246 w 12184637"/>
              <a:gd name="connsiteY65047" fmla="*/ 3069425 h 4608812"/>
              <a:gd name="connsiteX65048" fmla="*/ 9837296 w 12184637"/>
              <a:gd name="connsiteY65048" fmla="*/ 3076198 h 4608812"/>
              <a:gd name="connsiteX65049" fmla="*/ 9986530 w 12184637"/>
              <a:gd name="connsiteY65049" fmla="*/ 3113304 h 4608812"/>
              <a:gd name="connsiteX65050" fmla="*/ 9987929 w 12184637"/>
              <a:gd name="connsiteY65050" fmla="*/ 3113452 h 4608812"/>
              <a:gd name="connsiteX65051" fmla="*/ 9993303 w 12184637"/>
              <a:gd name="connsiteY65051" fmla="*/ 3109255 h 4608812"/>
              <a:gd name="connsiteX65052" fmla="*/ 10138930 w 12184637"/>
              <a:gd name="connsiteY65052" fmla="*/ 3128544 h 4608812"/>
              <a:gd name="connsiteX65053" fmla="*/ 10134144 w 12184637"/>
              <a:gd name="connsiteY65053" fmla="*/ 3122286 h 4608812"/>
              <a:gd name="connsiteX65054" fmla="*/ 9988665 w 12184637"/>
              <a:gd name="connsiteY65054" fmla="*/ 3102408 h 4608812"/>
              <a:gd name="connsiteX65055" fmla="*/ 9982407 w 12184637"/>
              <a:gd name="connsiteY65055" fmla="*/ 3107194 h 4608812"/>
              <a:gd name="connsiteX65056" fmla="*/ 9987192 w 12184637"/>
              <a:gd name="connsiteY65056" fmla="*/ 3113452 h 4608812"/>
              <a:gd name="connsiteX65057" fmla="*/ 10132672 w 12184637"/>
              <a:gd name="connsiteY65057" fmla="*/ 3133330 h 4608812"/>
              <a:gd name="connsiteX65058" fmla="*/ 10133482 w 12184637"/>
              <a:gd name="connsiteY65058" fmla="*/ 3133403 h 4608812"/>
              <a:gd name="connsiteX65059" fmla="*/ 10138930 w 12184637"/>
              <a:gd name="connsiteY65059" fmla="*/ 3128544 h 4608812"/>
              <a:gd name="connsiteX65060" fmla="*/ 10272924 w 12184637"/>
              <a:gd name="connsiteY65060" fmla="*/ 3127734 h 4608812"/>
              <a:gd name="connsiteX65061" fmla="*/ 10267328 w 12184637"/>
              <a:gd name="connsiteY65061" fmla="*/ 3122139 h 4608812"/>
              <a:gd name="connsiteX65062" fmla="*/ 10133334 w 12184637"/>
              <a:gd name="connsiteY65062" fmla="*/ 3122212 h 4608812"/>
              <a:gd name="connsiteX65063" fmla="*/ 10133334 w 12184637"/>
              <a:gd name="connsiteY65063" fmla="*/ 3122212 h 4608812"/>
              <a:gd name="connsiteX65064" fmla="*/ 10127813 w 12184637"/>
              <a:gd name="connsiteY65064" fmla="*/ 3127808 h 4608812"/>
              <a:gd name="connsiteX65065" fmla="*/ 10133408 w 12184637"/>
              <a:gd name="connsiteY65065" fmla="*/ 3133403 h 4608812"/>
              <a:gd name="connsiteX65066" fmla="*/ 10267402 w 12184637"/>
              <a:gd name="connsiteY65066" fmla="*/ 3133330 h 4608812"/>
              <a:gd name="connsiteX65067" fmla="*/ 10267402 w 12184637"/>
              <a:gd name="connsiteY65067" fmla="*/ 3133330 h 4608812"/>
              <a:gd name="connsiteX65068" fmla="*/ 10272924 w 12184637"/>
              <a:gd name="connsiteY65068" fmla="*/ 3127734 h 4608812"/>
              <a:gd name="connsiteX65069" fmla="*/ 10268212 w 12184637"/>
              <a:gd name="connsiteY65069" fmla="*/ 3133256 h 4608812"/>
              <a:gd name="connsiteX65070" fmla="*/ 10386230 w 12184637"/>
              <a:gd name="connsiteY65070" fmla="*/ 3114261 h 4608812"/>
              <a:gd name="connsiteX65071" fmla="*/ 10390868 w 12184637"/>
              <a:gd name="connsiteY65071" fmla="*/ 3107856 h 4608812"/>
              <a:gd name="connsiteX65072" fmla="*/ 10384463 w 12184637"/>
              <a:gd name="connsiteY65072" fmla="*/ 3103218 h 4608812"/>
              <a:gd name="connsiteX65073" fmla="*/ 10266445 w 12184637"/>
              <a:gd name="connsiteY65073" fmla="*/ 3122212 h 4608812"/>
              <a:gd name="connsiteX65074" fmla="*/ 10261806 w 12184637"/>
              <a:gd name="connsiteY65074" fmla="*/ 3128618 h 4608812"/>
              <a:gd name="connsiteX65075" fmla="*/ 10267328 w 12184637"/>
              <a:gd name="connsiteY65075" fmla="*/ 3133330 h 4608812"/>
              <a:gd name="connsiteX65076" fmla="*/ 10268212 w 12184637"/>
              <a:gd name="connsiteY65076" fmla="*/ 3133256 h 4608812"/>
              <a:gd name="connsiteX65077" fmla="*/ 10390427 w 12184637"/>
              <a:gd name="connsiteY65077" fmla="*/ 3111169 h 4608812"/>
              <a:gd name="connsiteX65078" fmla="*/ 10471265 w 12184637"/>
              <a:gd name="connsiteY65078" fmla="*/ 2942793 h 4608812"/>
              <a:gd name="connsiteX65079" fmla="*/ 10468688 w 12184637"/>
              <a:gd name="connsiteY65079" fmla="*/ 2935357 h 4608812"/>
              <a:gd name="connsiteX65080" fmla="*/ 10461252 w 12184637"/>
              <a:gd name="connsiteY65080" fmla="*/ 2937934 h 4608812"/>
              <a:gd name="connsiteX65081" fmla="*/ 10380414 w 12184637"/>
              <a:gd name="connsiteY65081" fmla="*/ 3106310 h 4608812"/>
              <a:gd name="connsiteX65082" fmla="*/ 10382991 w 12184637"/>
              <a:gd name="connsiteY65082" fmla="*/ 3113746 h 4608812"/>
              <a:gd name="connsiteX65083" fmla="*/ 10385420 w 12184637"/>
              <a:gd name="connsiteY65083" fmla="*/ 3114261 h 4608812"/>
              <a:gd name="connsiteX65084" fmla="*/ 10390427 w 12184637"/>
              <a:gd name="connsiteY65084" fmla="*/ 3111169 h 4608812"/>
              <a:gd name="connsiteX65085" fmla="*/ 10471265 w 12184637"/>
              <a:gd name="connsiteY65085" fmla="*/ 2942646 h 4608812"/>
              <a:gd name="connsiteX65086" fmla="*/ 10558729 w 12184637"/>
              <a:gd name="connsiteY65086" fmla="*/ 2753213 h 4608812"/>
              <a:gd name="connsiteX65087" fmla="*/ 10556005 w 12184637"/>
              <a:gd name="connsiteY65087" fmla="*/ 2745851 h 4608812"/>
              <a:gd name="connsiteX65088" fmla="*/ 10548643 w 12184637"/>
              <a:gd name="connsiteY65088" fmla="*/ 2748575 h 4608812"/>
              <a:gd name="connsiteX65089" fmla="*/ 10461179 w 12184637"/>
              <a:gd name="connsiteY65089" fmla="*/ 2938007 h 4608812"/>
              <a:gd name="connsiteX65090" fmla="*/ 10463903 w 12184637"/>
              <a:gd name="connsiteY65090" fmla="*/ 2945370 h 4608812"/>
              <a:gd name="connsiteX65091" fmla="*/ 10466258 w 12184637"/>
              <a:gd name="connsiteY65091" fmla="*/ 2945885 h 4608812"/>
              <a:gd name="connsiteX65092" fmla="*/ 10471265 w 12184637"/>
              <a:gd name="connsiteY65092" fmla="*/ 2942646 h 4608812"/>
              <a:gd name="connsiteX65093" fmla="*/ 10555637 w 12184637"/>
              <a:gd name="connsiteY65093" fmla="*/ 2756158 h 4608812"/>
              <a:gd name="connsiteX65094" fmla="*/ 10658857 w 12184637"/>
              <a:gd name="connsiteY65094" fmla="*/ 2718831 h 4608812"/>
              <a:gd name="connsiteX65095" fmla="*/ 10662169 w 12184637"/>
              <a:gd name="connsiteY65095" fmla="*/ 2711690 h 4608812"/>
              <a:gd name="connsiteX65096" fmla="*/ 10655028 w 12184637"/>
              <a:gd name="connsiteY65096" fmla="*/ 2708377 h 4608812"/>
              <a:gd name="connsiteX65097" fmla="*/ 10551808 w 12184637"/>
              <a:gd name="connsiteY65097" fmla="*/ 2745704 h 4608812"/>
              <a:gd name="connsiteX65098" fmla="*/ 10548496 w 12184637"/>
              <a:gd name="connsiteY65098" fmla="*/ 2752845 h 4608812"/>
              <a:gd name="connsiteX65099" fmla="*/ 10553796 w 12184637"/>
              <a:gd name="connsiteY65099" fmla="*/ 2756526 h 4608812"/>
              <a:gd name="connsiteX65100" fmla="*/ 10555637 w 12184637"/>
              <a:gd name="connsiteY65100" fmla="*/ 2756158 h 4608812"/>
              <a:gd name="connsiteX65101" fmla="*/ 10660035 w 12184637"/>
              <a:gd name="connsiteY65101" fmla="*/ 2718169 h 4608812"/>
              <a:gd name="connsiteX65102" fmla="*/ 10737044 w 12184637"/>
              <a:gd name="connsiteY65102" fmla="*/ 2666191 h 4608812"/>
              <a:gd name="connsiteX65103" fmla="*/ 10738517 w 12184637"/>
              <a:gd name="connsiteY65103" fmla="*/ 2658460 h 4608812"/>
              <a:gd name="connsiteX65104" fmla="*/ 10730787 w 12184637"/>
              <a:gd name="connsiteY65104" fmla="*/ 2656988 h 4608812"/>
              <a:gd name="connsiteX65105" fmla="*/ 10653777 w 12184637"/>
              <a:gd name="connsiteY65105" fmla="*/ 2708966 h 4608812"/>
              <a:gd name="connsiteX65106" fmla="*/ 10652304 w 12184637"/>
              <a:gd name="connsiteY65106" fmla="*/ 2716696 h 4608812"/>
              <a:gd name="connsiteX65107" fmla="*/ 10656942 w 12184637"/>
              <a:gd name="connsiteY65107" fmla="*/ 2719125 h 4608812"/>
              <a:gd name="connsiteX65108" fmla="*/ 10660035 w 12184637"/>
              <a:gd name="connsiteY65108" fmla="*/ 2718169 h 4608812"/>
              <a:gd name="connsiteX65109" fmla="*/ 10738959 w 12184637"/>
              <a:gd name="connsiteY65109" fmla="*/ 2663982 h 4608812"/>
              <a:gd name="connsiteX65110" fmla="*/ 10759500 w 12184637"/>
              <a:gd name="connsiteY65110" fmla="*/ 2621575 h 4608812"/>
              <a:gd name="connsiteX65111" fmla="*/ 10756922 w 12184637"/>
              <a:gd name="connsiteY65111" fmla="*/ 2614139 h 4608812"/>
              <a:gd name="connsiteX65112" fmla="*/ 10749487 w 12184637"/>
              <a:gd name="connsiteY65112" fmla="*/ 2616716 h 4608812"/>
              <a:gd name="connsiteX65113" fmla="*/ 10728946 w 12184637"/>
              <a:gd name="connsiteY65113" fmla="*/ 2659123 h 4608812"/>
              <a:gd name="connsiteX65114" fmla="*/ 10731523 w 12184637"/>
              <a:gd name="connsiteY65114" fmla="*/ 2666559 h 4608812"/>
              <a:gd name="connsiteX65115" fmla="*/ 10733952 w 12184637"/>
              <a:gd name="connsiteY65115" fmla="*/ 2667148 h 4608812"/>
              <a:gd name="connsiteX65116" fmla="*/ 10738959 w 12184637"/>
              <a:gd name="connsiteY65116" fmla="*/ 2663982 h 4608812"/>
              <a:gd name="connsiteX65117" fmla="*/ 10759500 w 12184637"/>
              <a:gd name="connsiteY65117" fmla="*/ 2621575 h 4608812"/>
              <a:gd name="connsiteX65118" fmla="*/ 10794324 w 12184637"/>
              <a:gd name="connsiteY65118" fmla="*/ 2549350 h 4608812"/>
              <a:gd name="connsiteX65119" fmla="*/ 10791747 w 12184637"/>
              <a:gd name="connsiteY65119" fmla="*/ 2541915 h 4608812"/>
              <a:gd name="connsiteX65120" fmla="*/ 10784311 w 12184637"/>
              <a:gd name="connsiteY65120" fmla="*/ 2544491 h 4608812"/>
              <a:gd name="connsiteX65121" fmla="*/ 10749487 w 12184637"/>
              <a:gd name="connsiteY65121" fmla="*/ 2616716 h 4608812"/>
              <a:gd name="connsiteX65122" fmla="*/ 10752064 w 12184637"/>
              <a:gd name="connsiteY65122" fmla="*/ 2624152 h 4608812"/>
              <a:gd name="connsiteX65123" fmla="*/ 10754493 w 12184637"/>
              <a:gd name="connsiteY65123" fmla="*/ 2624667 h 4608812"/>
              <a:gd name="connsiteX65124" fmla="*/ 10759500 w 12184637"/>
              <a:gd name="connsiteY65124" fmla="*/ 2621575 h 4608812"/>
              <a:gd name="connsiteX65125" fmla="*/ 10794324 w 12184637"/>
              <a:gd name="connsiteY65125" fmla="*/ 2549277 h 4608812"/>
              <a:gd name="connsiteX65126" fmla="*/ 10806324 w 12184637"/>
              <a:gd name="connsiteY65126" fmla="*/ 2524319 h 4608812"/>
              <a:gd name="connsiteX65127" fmla="*/ 10803748 w 12184637"/>
              <a:gd name="connsiteY65127" fmla="*/ 2516883 h 4608812"/>
              <a:gd name="connsiteX65128" fmla="*/ 10796311 w 12184637"/>
              <a:gd name="connsiteY65128" fmla="*/ 2519459 h 4608812"/>
              <a:gd name="connsiteX65129" fmla="*/ 10784311 w 12184637"/>
              <a:gd name="connsiteY65129" fmla="*/ 2544418 h 4608812"/>
              <a:gd name="connsiteX65130" fmla="*/ 10786888 w 12184637"/>
              <a:gd name="connsiteY65130" fmla="*/ 2551854 h 4608812"/>
              <a:gd name="connsiteX65131" fmla="*/ 10789317 w 12184637"/>
              <a:gd name="connsiteY65131" fmla="*/ 2552369 h 4608812"/>
              <a:gd name="connsiteX65132" fmla="*/ 10794324 w 12184637"/>
              <a:gd name="connsiteY65132" fmla="*/ 2549277 h 4608812"/>
              <a:gd name="connsiteX65133" fmla="*/ 10806324 w 12184637"/>
              <a:gd name="connsiteY65133" fmla="*/ 2524319 h 4608812"/>
              <a:gd name="connsiteX65134" fmla="*/ 10838055 w 12184637"/>
              <a:gd name="connsiteY65134" fmla="*/ 2458573 h 4608812"/>
              <a:gd name="connsiteX65135" fmla="*/ 10835479 w 12184637"/>
              <a:gd name="connsiteY65135" fmla="*/ 2451137 h 4608812"/>
              <a:gd name="connsiteX65136" fmla="*/ 10828043 w 12184637"/>
              <a:gd name="connsiteY65136" fmla="*/ 2453714 h 4608812"/>
              <a:gd name="connsiteX65137" fmla="*/ 10796311 w 12184637"/>
              <a:gd name="connsiteY65137" fmla="*/ 2519459 h 4608812"/>
              <a:gd name="connsiteX65138" fmla="*/ 10798888 w 12184637"/>
              <a:gd name="connsiteY65138" fmla="*/ 2526895 h 4608812"/>
              <a:gd name="connsiteX65139" fmla="*/ 10801317 w 12184637"/>
              <a:gd name="connsiteY65139" fmla="*/ 2527411 h 4608812"/>
              <a:gd name="connsiteX65140" fmla="*/ 10806324 w 12184637"/>
              <a:gd name="connsiteY65140" fmla="*/ 2524319 h 4608812"/>
              <a:gd name="connsiteX65141" fmla="*/ 10838055 w 12184637"/>
              <a:gd name="connsiteY65141" fmla="*/ 2458573 h 4608812"/>
              <a:gd name="connsiteX65142" fmla="*/ 10855651 w 12184637"/>
              <a:gd name="connsiteY65142" fmla="*/ 2422350 h 4608812"/>
              <a:gd name="connsiteX65143" fmla="*/ 10853075 w 12184637"/>
              <a:gd name="connsiteY65143" fmla="*/ 2414915 h 4608812"/>
              <a:gd name="connsiteX65144" fmla="*/ 10845639 w 12184637"/>
              <a:gd name="connsiteY65144" fmla="*/ 2417491 h 4608812"/>
              <a:gd name="connsiteX65145" fmla="*/ 10828043 w 12184637"/>
              <a:gd name="connsiteY65145" fmla="*/ 2453714 h 4608812"/>
              <a:gd name="connsiteX65146" fmla="*/ 10830619 w 12184637"/>
              <a:gd name="connsiteY65146" fmla="*/ 2461150 h 4608812"/>
              <a:gd name="connsiteX65147" fmla="*/ 10833123 w 12184637"/>
              <a:gd name="connsiteY65147" fmla="*/ 2461739 h 4608812"/>
              <a:gd name="connsiteX65148" fmla="*/ 10838055 w 12184637"/>
              <a:gd name="connsiteY65148" fmla="*/ 2458573 h 4608812"/>
              <a:gd name="connsiteX65149" fmla="*/ 10855578 w 12184637"/>
              <a:gd name="connsiteY65149" fmla="*/ 2422350 h 4608812"/>
              <a:gd name="connsiteX65150" fmla="*/ 10911163 w 12184637"/>
              <a:gd name="connsiteY65150" fmla="*/ 2308824 h 4608812"/>
              <a:gd name="connsiteX65151" fmla="*/ 10908587 w 12184637"/>
              <a:gd name="connsiteY65151" fmla="*/ 2301388 h 4608812"/>
              <a:gd name="connsiteX65152" fmla="*/ 10901151 w 12184637"/>
              <a:gd name="connsiteY65152" fmla="*/ 2303964 h 4608812"/>
              <a:gd name="connsiteX65153" fmla="*/ 10845565 w 12184637"/>
              <a:gd name="connsiteY65153" fmla="*/ 2417491 h 4608812"/>
              <a:gd name="connsiteX65154" fmla="*/ 10848142 w 12184637"/>
              <a:gd name="connsiteY65154" fmla="*/ 2424927 h 4608812"/>
              <a:gd name="connsiteX65155" fmla="*/ 10850645 w 12184637"/>
              <a:gd name="connsiteY65155" fmla="*/ 2425516 h 4608812"/>
              <a:gd name="connsiteX65156" fmla="*/ 10855578 w 12184637"/>
              <a:gd name="connsiteY65156" fmla="*/ 2422350 h 4608812"/>
              <a:gd name="connsiteX65157" fmla="*/ 10911163 w 12184637"/>
              <a:gd name="connsiteY65157" fmla="*/ 2308824 h 4608812"/>
              <a:gd name="connsiteX65158" fmla="*/ 10940097 w 12184637"/>
              <a:gd name="connsiteY65158" fmla="*/ 2249410 h 4608812"/>
              <a:gd name="connsiteX65159" fmla="*/ 10937520 w 12184637"/>
              <a:gd name="connsiteY65159" fmla="*/ 2241974 h 4608812"/>
              <a:gd name="connsiteX65160" fmla="*/ 10930084 w 12184637"/>
              <a:gd name="connsiteY65160" fmla="*/ 2244550 h 4608812"/>
              <a:gd name="connsiteX65161" fmla="*/ 10901151 w 12184637"/>
              <a:gd name="connsiteY65161" fmla="*/ 2303964 h 4608812"/>
              <a:gd name="connsiteX65162" fmla="*/ 10903727 w 12184637"/>
              <a:gd name="connsiteY65162" fmla="*/ 2311400 h 4608812"/>
              <a:gd name="connsiteX65163" fmla="*/ 10906230 w 12184637"/>
              <a:gd name="connsiteY65163" fmla="*/ 2311989 h 4608812"/>
              <a:gd name="connsiteX65164" fmla="*/ 10911163 w 12184637"/>
              <a:gd name="connsiteY65164" fmla="*/ 2308824 h 4608812"/>
              <a:gd name="connsiteX65165" fmla="*/ 10939729 w 12184637"/>
              <a:gd name="connsiteY65165" fmla="*/ 2249998 h 4608812"/>
              <a:gd name="connsiteX65166" fmla="*/ 10970724 w 12184637"/>
              <a:gd name="connsiteY65166" fmla="*/ 2202585 h 4608812"/>
              <a:gd name="connsiteX65167" fmla="*/ 10969105 w 12184637"/>
              <a:gd name="connsiteY65167" fmla="*/ 2194855 h 4608812"/>
              <a:gd name="connsiteX65168" fmla="*/ 10961374 w 12184637"/>
              <a:gd name="connsiteY65168" fmla="*/ 2196474 h 4608812"/>
              <a:gd name="connsiteX65169" fmla="*/ 10930379 w 12184637"/>
              <a:gd name="connsiteY65169" fmla="*/ 2243888 h 4608812"/>
              <a:gd name="connsiteX65170" fmla="*/ 10931999 w 12184637"/>
              <a:gd name="connsiteY65170" fmla="*/ 2251618 h 4608812"/>
              <a:gd name="connsiteX65171" fmla="*/ 10935091 w 12184637"/>
              <a:gd name="connsiteY65171" fmla="*/ 2252502 h 4608812"/>
              <a:gd name="connsiteX65172" fmla="*/ 10939729 w 12184637"/>
              <a:gd name="connsiteY65172" fmla="*/ 2249998 h 4608812"/>
              <a:gd name="connsiteX65173" fmla="*/ 10970209 w 12184637"/>
              <a:gd name="connsiteY65173" fmla="*/ 2203248 h 4608812"/>
              <a:gd name="connsiteX65174" fmla="*/ 10984124 w 12184637"/>
              <a:gd name="connsiteY65174" fmla="*/ 2187787 h 4608812"/>
              <a:gd name="connsiteX65175" fmla="*/ 10983682 w 12184637"/>
              <a:gd name="connsiteY65175" fmla="*/ 2179909 h 4608812"/>
              <a:gd name="connsiteX65176" fmla="*/ 10975805 w 12184637"/>
              <a:gd name="connsiteY65176" fmla="*/ 2180351 h 4608812"/>
              <a:gd name="connsiteX65177" fmla="*/ 10961890 w 12184637"/>
              <a:gd name="connsiteY65177" fmla="*/ 2195812 h 4608812"/>
              <a:gd name="connsiteX65178" fmla="*/ 10962331 w 12184637"/>
              <a:gd name="connsiteY65178" fmla="*/ 2203690 h 4608812"/>
              <a:gd name="connsiteX65179" fmla="*/ 10966086 w 12184637"/>
              <a:gd name="connsiteY65179" fmla="*/ 2205089 h 4608812"/>
              <a:gd name="connsiteX65180" fmla="*/ 10970209 w 12184637"/>
              <a:gd name="connsiteY65180" fmla="*/ 2203248 h 4608812"/>
              <a:gd name="connsiteX65181" fmla="*/ 4822158 w 12184637"/>
              <a:gd name="connsiteY65181" fmla="*/ 4196817 h 4608812"/>
              <a:gd name="connsiteX65182" fmla="*/ 4817151 w 12184637"/>
              <a:gd name="connsiteY65182" fmla="*/ 4190338 h 4608812"/>
              <a:gd name="connsiteX65183" fmla="*/ 4810746 w 12184637"/>
              <a:gd name="connsiteY65183" fmla="*/ 4194903 h 4608812"/>
              <a:gd name="connsiteX65184" fmla="*/ 4815311 w 12184637"/>
              <a:gd name="connsiteY65184" fmla="*/ 4201308 h 4608812"/>
              <a:gd name="connsiteX65185" fmla="*/ 4816194 w 12184637"/>
              <a:gd name="connsiteY65185" fmla="*/ 4201455 h 4608812"/>
              <a:gd name="connsiteX65186" fmla="*/ 4817151 w 12184637"/>
              <a:gd name="connsiteY65186" fmla="*/ 4201529 h 4608812"/>
              <a:gd name="connsiteX65187" fmla="*/ 4822158 w 12184637"/>
              <a:gd name="connsiteY65187" fmla="*/ 4196817 h 4608812"/>
              <a:gd name="connsiteX65188" fmla="*/ 4821716 w 12184637"/>
              <a:gd name="connsiteY65188" fmla="*/ 4196670 h 4608812"/>
              <a:gd name="connsiteX65189" fmla="*/ 4817004 w 12184637"/>
              <a:gd name="connsiteY65189" fmla="*/ 4190338 h 4608812"/>
              <a:gd name="connsiteX65190" fmla="*/ 4756044 w 12184637"/>
              <a:gd name="connsiteY65190" fmla="*/ 4181356 h 4608812"/>
              <a:gd name="connsiteX65191" fmla="*/ 4749713 w 12184637"/>
              <a:gd name="connsiteY65191" fmla="*/ 4186068 h 4608812"/>
              <a:gd name="connsiteX65192" fmla="*/ 4754425 w 12184637"/>
              <a:gd name="connsiteY65192" fmla="*/ 4192399 h 4608812"/>
              <a:gd name="connsiteX65193" fmla="*/ 4815384 w 12184637"/>
              <a:gd name="connsiteY65193" fmla="*/ 4201381 h 4608812"/>
              <a:gd name="connsiteX65194" fmla="*/ 4816268 w 12184637"/>
              <a:gd name="connsiteY65194" fmla="*/ 4201455 h 4608812"/>
              <a:gd name="connsiteX65195" fmla="*/ 4821716 w 12184637"/>
              <a:gd name="connsiteY65195" fmla="*/ 4196670 h 4608812"/>
              <a:gd name="connsiteX65196" fmla="*/ 4760462 w 12184637"/>
              <a:gd name="connsiteY65196" fmla="*/ 4188866 h 4608812"/>
              <a:gd name="connsiteX65197" fmla="*/ 4757296 w 12184637"/>
              <a:gd name="connsiteY65197" fmla="*/ 4181650 h 4608812"/>
              <a:gd name="connsiteX65198" fmla="*/ 4673733 w 12184637"/>
              <a:gd name="connsiteY65198" fmla="*/ 4149256 h 4608812"/>
              <a:gd name="connsiteX65199" fmla="*/ 4666519 w 12184637"/>
              <a:gd name="connsiteY65199" fmla="*/ 4152422 h 4608812"/>
              <a:gd name="connsiteX65200" fmla="*/ 4669684 w 12184637"/>
              <a:gd name="connsiteY65200" fmla="*/ 4159637 h 4608812"/>
              <a:gd name="connsiteX65201" fmla="*/ 4753246 w 12184637"/>
              <a:gd name="connsiteY65201" fmla="*/ 4192031 h 4608812"/>
              <a:gd name="connsiteX65202" fmla="*/ 4755308 w 12184637"/>
              <a:gd name="connsiteY65202" fmla="*/ 4192399 h 4608812"/>
              <a:gd name="connsiteX65203" fmla="*/ 4760462 w 12184637"/>
              <a:gd name="connsiteY65203" fmla="*/ 4188866 h 4608812"/>
              <a:gd name="connsiteX65204" fmla="*/ 4676899 w 12184637"/>
              <a:gd name="connsiteY65204" fmla="*/ 4156471 h 4608812"/>
              <a:gd name="connsiteX65205" fmla="*/ 4673733 w 12184637"/>
              <a:gd name="connsiteY65205" fmla="*/ 4149256 h 4608812"/>
              <a:gd name="connsiteX65206" fmla="*/ 4623302 w 12184637"/>
              <a:gd name="connsiteY65206" fmla="*/ 4129746 h 4608812"/>
              <a:gd name="connsiteX65207" fmla="*/ 4616086 w 12184637"/>
              <a:gd name="connsiteY65207" fmla="*/ 4132912 h 4608812"/>
              <a:gd name="connsiteX65208" fmla="*/ 4619252 w 12184637"/>
              <a:gd name="connsiteY65208" fmla="*/ 4140127 h 4608812"/>
              <a:gd name="connsiteX65209" fmla="*/ 4669684 w 12184637"/>
              <a:gd name="connsiteY65209" fmla="*/ 4159637 h 4608812"/>
              <a:gd name="connsiteX65210" fmla="*/ 4671745 w 12184637"/>
              <a:gd name="connsiteY65210" fmla="*/ 4160005 h 4608812"/>
              <a:gd name="connsiteX65211" fmla="*/ 4676899 w 12184637"/>
              <a:gd name="connsiteY65211" fmla="*/ 4156471 h 4608812"/>
              <a:gd name="connsiteX65212" fmla="*/ 4626467 w 12184637"/>
              <a:gd name="connsiteY65212" fmla="*/ 4136961 h 4608812"/>
              <a:gd name="connsiteX65213" fmla="*/ 4623302 w 12184637"/>
              <a:gd name="connsiteY65213" fmla="*/ 4129746 h 4608812"/>
              <a:gd name="connsiteX65214" fmla="*/ 4612921 w 12184637"/>
              <a:gd name="connsiteY65214" fmla="*/ 4125770 h 4608812"/>
              <a:gd name="connsiteX65215" fmla="*/ 4605706 w 12184637"/>
              <a:gd name="connsiteY65215" fmla="*/ 4128936 h 4608812"/>
              <a:gd name="connsiteX65216" fmla="*/ 4608871 w 12184637"/>
              <a:gd name="connsiteY65216" fmla="*/ 4136151 h 4608812"/>
              <a:gd name="connsiteX65217" fmla="*/ 4619252 w 12184637"/>
              <a:gd name="connsiteY65217" fmla="*/ 4140127 h 4608812"/>
              <a:gd name="connsiteX65218" fmla="*/ 4621314 w 12184637"/>
              <a:gd name="connsiteY65218" fmla="*/ 4140495 h 4608812"/>
              <a:gd name="connsiteX65219" fmla="*/ 4626467 w 12184637"/>
              <a:gd name="connsiteY65219" fmla="*/ 4136961 h 4608812"/>
              <a:gd name="connsiteX65220" fmla="*/ 5549334 w 12184637"/>
              <a:gd name="connsiteY65220" fmla="*/ 2922399 h 4608812"/>
              <a:gd name="connsiteX65221" fmla="*/ 5624798 w 12184637"/>
              <a:gd name="connsiteY65221" fmla="*/ 2872483 h 4608812"/>
              <a:gd name="connsiteX65222" fmla="*/ 5626344 w 12184637"/>
              <a:gd name="connsiteY65222" fmla="*/ 2864752 h 4608812"/>
              <a:gd name="connsiteX65223" fmla="*/ 5618614 w 12184637"/>
              <a:gd name="connsiteY65223" fmla="*/ 2863206 h 4608812"/>
              <a:gd name="connsiteX65224" fmla="*/ 5543150 w 12184637"/>
              <a:gd name="connsiteY65224" fmla="*/ 2913123 h 4608812"/>
              <a:gd name="connsiteX65225" fmla="*/ 5541604 w 12184637"/>
              <a:gd name="connsiteY65225" fmla="*/ 2920853 h 4608812"/>
              <a:gd name="connsiteX65226" fmla="*/ 5546316 w 12184637"/>
              <a:gd name="connsiteY65226" fmla="*/ 2923356 h 4608812"/>
              <a:gd name="connsiteX65227" fmla="*/ 5549334 w 12184637"/>
              <a:gd name="connsiteY65227" fmla="*/ 2922399 h 4608812"/>
              <a:gd name="connsiteX65228" fmla="*/ 5499197 w 12184637"/>
              <a:gd name="connsiteY65228" fmla="*/ 2928436 h 4608812"/>
              <a:gd name="connsiteX65229" fmla="*/ 5546904 w 12184637"/>
              <a:gd name="connsiteY65229" fmla="*/ 2923356 h 4608812"/>
              <a:gd name="connsiteX65230" fmla="*/ 5551837 w 12184637"/>
              <a:gd name="connsiteY65230" fmla="*/ 2917246 h 4608812"/>
              <a:gd name="connsiteX65231" fmla="*/ 5545726 w 12184637"/>
              <a:gd name="connsiteY65231" fmla="*/ 2912313 h 4608812"/>
              <a:gd name="connsiteX65232" fmla="*/ 5498019 w 12184637"/>
              <a:gd name="connsiteY65232" fmla="*/ 2917393 h 4608812"/>
              <a:gd name="connsiteX65233" fmla="*/ 5493086 w 12184637"/>
              <a:gd name="connsiteY65233" fmla="*/ 2923504 h 4608812"/>
              <a:gd name="connsiteX65234" fmla="*/ 5498681 w 12184637"/>
              <a:gd name="connsiteY65234" fmla="*/ 2928510 h 4608812"/>
              <a:gd name="connsiteX65235" fmla="*/ 5499197 w 12184637"/>
              <a:gd name="connsiteY65235" fmla="*/ 2928436 h 4608812"/>
              <a:gd name="connsiteX65236" fmla="*/ 5504129 w 12184637"/>
              <a:gd name="connsiteY65236" fmla="*/ 2923430 h 4608812"/>
              <a:gd name="connsiteX65237" fmla="*/ 5499123 w 12184637"/>
              <a:gd name="connsiteY65237" fmla="*/ 2917319 h 4608812"/>
              <a:gd name="connsiteX65238" fmla="*/ 5446483 w 12184637"/>
              <a:gd name="connsiteY65238" fmla="*/ 2911871 h 4608812"/>
              <a:gd name="connsiteX65239" fmla="*/ 5440372 w 12184637"/>
              <a:gd name="connsiteY65239" fmla="*/ 2916878 h 4608812"/>
              <a:gd name="connsiteX65240" fmla="*/ 5445378 w 12184637"/>
              <a:gd name="connsiteY65240" fmla="*/ 2922988 h 4608812"/>
              <a:gd name="connsiteX65241" fmla="*/ 5498019 w 12184637"/>
              <a:gd name="connsiteY65241" fmla="*/ 2928436 h 4608812"/>
              <a:gd name="connsiteX65242" fmla="*/ 5498607 w 12184637"/>
              <a:gd name="connsiteY65242" fmla="*/ 2928436 h 4608812"/>
              <a:gd name="connsiteX65243" fmla="*/ 5504129 w 12184637"/>
              <a:gd name="connsiteY65243" fmla="*/ 2923430 h 4608812"/>
              <a:gd name="connsiteX65244" fmla="*/ 5451415 w 12184637"/>
              <a:gd name="connsiteY65244" fmla="*/ 2918644 h 4608812"/>
              <a:gd name="connsiteX65245" fmla="*/ 5447145 w 12184637"/>
              <a:gd name="connsiteY65245" fmla="*/ 2912018 h 4608812"/>
              <a:gd name="connsiteX65246" fmla="*/ 5390308 w 12184637"/>
              <a:gd name="connsiteY65246" fmla="*/ 2899871 h 4608812"/>
              <a:gd name="connsiteX65247" fmla="*/ 5383682 w 12184637"/>
              <a:gd name="connsiteY65247" fmla="*/ 2904141 h 4608812"/>
              <a:gd name="connsiteX65248" fmla="*/ 5387952 w 12184637"/>
              <a:gd name="connsiteY65248" fmla="*/ 2910767 h 4608812"/>
              <a:gd name="connsiteX65249" fmla="*/ 5444789 w 12184637"/>
              <a:gd name="connsiteY65249" fmla="*/ 2922915 h 4608812"/>
              <a:gd name="connsiteX65250" fmla="*/ 5445967 w 12184637"/>
              <a:gd name="connsiteY65250" fmla="*/ 2923062 h 4608812"/>
              <a:gd name="connsiteX65251" fmla="*/ 5451415 w 12184637"/>
              <a:gd name="connsiteY65251" fmla="*/ 2918644 h 4608812"/>
              <a:gd name="connsiteX65252" fmla="*/ 5394505 w 12184637"/>
              <a:gd name="connsiteY65252" fmla="*/ 2906644 h 4608812"/>
              <a:gd name="connsiteX65253" fmla="*/ 5390455 w 12184637"/>
              <a:gd name="connsiteY65253" fmla="*/ 2899871 h 4608812"/>
              <a:gd name="connsiteX65254" fmla="*/ 5330231 w 12184637"/>
              <a:gd name="connsiteY65254" fmla="*/ 2884778 h 4608812"/>
              <a:gd name="connsiteX65255" fmla="*/ 5323458 w 12184637"/>
              <a:gd name="connsiteY65255" fmla="*/ 2888827 h 4608812"/>
              <a:gd name="connsiteX65256" fmla="*/ 5327507 w 12184637"/>
              <a:gd name="connsiteY65256" fmla="*/ 2895600 h 4608812"/>
              <a:gd name="connsiteX65257" fmla="*/ 5387731 w 12184637"/>
              <a:gd name="connsiteY65257" fmla="*/ 2910693 h 4608812"/>
              <a:gd name="connsiteX65258" fmla="*/ 5389130 w 12184637"/>
              <a:gd name="connsiteY65258" fmla="*/ 2910840 h 4608812"/>
              <a:gd name="connsiteX65259" fmla="*/ 5394505 w 12184637"/>
              <a:gd name="connsiteY65259" fmla="*/ 2906644 h 4608812"/>
              <a:gd name="connsiteX65260" fmla="*/ 5334281 w 12184637"/>
              <a:gd name="connsiteY65260" fmla="*/ 2891477 h 4608812"/>
              <a:gd name="connsiteX65261" fmla="*/ 5330084 w 12184637"/>
              <a:gd name="connsiteY65261" fmla="*/ 2884778 h 4608812"/>
              <a:gd name="connsiteX65262" fmla="*/ 5267210 w 12184637"/>
              <a:gd name="connsiteY65262" fmla="*/ 2870348 h 4608812"/>
              <a:gd name="connsiteX65263" fmla="*/ 5260510 w 12184637"/>
              <a:gd name="connsiteY65263" fmla="*/ 2874544 h 4608812"/>
              <a:gd name="connsiteX65264" fmla="*/ 5264707 w 12184637"/>
              <a:gd name="connsiteY65264" fmla="*/ 2881244 h 4608812"/>
              <a:gd name="connsiteX65265" fmla="*/ 5327581 w 12184637"/>
              <a:gd name="connsiteY65265" fmla="*/ 2895674 h 4608812"/>
              <a:gd name="connsiteX65266" fmla="*/ 5328832 w 12184637"/>
              <a:gd name="connsiteY65266" fmla="*/ 2895821 h 4608812"/>
              <a:gd name="connsiteX65267" fmla="*/ 5334281 w 12184637"/>
              <a:gd name="connsiteY65267" fmla="*/ 2891477 h 4608812"/>
              <a:gd name="connsiteX65268" fmla="*/ 1724020 w 12184637"/>
              <a:gd name="connsiteY65268" fmla="*/ 517866 h 4608812"/>
              <a:gd name="connsiteX65269" fmla="*/ 1719308 w 12184637"/>
              <a:gd name="connsiteY65269" fmla="*/ 511608 h 4608812"/>
              <a:gd name="connsiteX65270" fmla="*/ 1694865 w 12184637"/>
              <a:gd name="connsiteY65270" fmla="*/ 508147 h 4608812"/>
              <a:gd name="connsiteX65271" fmla="*/ 1688608 w 12184637"/>
              <a:gd name="connsiteY65271" fmla="*/ 512859 h 4608812"/>
              <a:gd name="connsiteX65272" fmla="*/ 1693319 w 12184637"/>
              <a:gd name="connsiteY65272" fmla="*/ 519117 h 4608812"/>
              <a:gd name="connsiteX65273" fmla="*/ 1717762 w 12184637"/>
              <a:gd name="connsiteY65273" fmla="*/ 522577 h 4608812"/>
              <a:gd name="connsiteX65274" fmla="*/ 1718572 w 12184637"/>
              <a:gd name="connsiteY65274" fmla="*/ 522651 h 4608812"/>
              <a:gd name="connsiteX65275" fmla="*/ 1724020 w 12184637"/>
              <a:gd name="connsiteY65275" fmla="*/ 517866 h 4608812"/>
              <a:gd name="connsiteX65276" fmla="*/ 1818847 w 12184637"/>
              <a:gd name="connsiteY65276" fmla="*/ 531265 h 4608812"/>
              <a:gd name="connsiteX65277" fmla="*/ 1814135 w 12184637"/>
              <a:gd name="connsiteY65277" fmla="*/ 525007 h 4608812"/>
              <a:gd name="connsiteX65278" fmla="*/ 1719308 w 12184637"/>
              <a:gd name="connsiteY65278" fmla="*/ 511608 h 4608812"/>
              <a:gd name="connsiteX65279" fmla="*/ 1713050 w 12184637"/>
              <a:gd name="connsiteY65279" fmla="*/ 516319 h 4608812"/>
              <a:gd name="connsiteX65280" fmla="*/ 1717762 w 12184637"/>
              <a:gd name="connsiteY65280" fmla="*/ 522577 h 4608812"/>
              <a:gd name="connsiteX65281" fmla="*/ 1812589 w 12184637"/>
              <a:gd name="connsiteY65281" fmla="*/ 535977 h 4608812"/>
              <a:gd name="connsiteX65282" fmla="*/ 1813399 w 12184637"/>
              <a:gd name="connsiteY65282" fmla="*/ 536050 h 4608812"/>
              <a:gd name="connsiteX65283" fmla="*/ 1818847 w 12184637"/>
              <a:gd name="connsiteY65283" fmla="*/ 531265 h 4608812"/>
              <a:gd name="connsiteX65284" fmla="*/ 1938264 w 12184637"/>
              <a:gd name="connsiteY65284" fmla="*/ 574187 h 4608812"/>
              <a:gd name="connsiteX65285" fmla="*/ 1934877 w 12184637"/>
              <a:gd name="connsiteY65285" fmla="*/ 567046 h 4608812"/>
              <a:gd name="connsiteX65286" fmla="*/ 1815239 w 12184637"/>
              <a:gd name="connsiteY65286" fmla="*/ 525154 h 4608812"/>
              <a:gd name="connsiteX65287" fmla="*/ 1808098 w 12184637"/>
              <a:gd name="connsiteY65287" fmla="*/ 528541 h 4608812"/>
              <a:gd name="connsiteX65288" fmla="*/ 1811485 w 12184637"/>
              <a:gd name="connsiteY65288" fmla="*/ 535682 h 4608812"/>
              <a:gd name="connsiteX65289" fmla="*/ 1931122 w 12184637"/>
              <a:gd name="connsiteY65289" fmla="*/ 577574 h 4608812"/>
              <a:gd name="connsiteX65290" fmla="*/ 1933036 w 12184637"/>
              <a:gd name="connsiteY65290" fmla="*/ 577868 h 4608812"/>
              <a:gd name="connsiteX65291" fmla="*/ 1938264 w 12184637"/>
              <a:gd name="connsiteY65291" fmla="*/ 574187 h 4608812"/>
              <a:gd name="connsiteX65292" fmla="*/ 2053042 w 12184637"/>
              <a:gd name="connsiteY65292" fmla="*/ 639859 h 4608812"/>
              <a:gd name="connsiteX65293" fmla="*/ 2050907 w 12184637"/>
              <a:gd name="connsiteY65293" fmla="*/ 632276 h 4608812"/>
              <a:gd name="connsiteX65294" fmla="*/ 1935687 w 12184637"/>
              <a:gd name="connsiteY65294" fmla="*/ 567488 h 4608812"/>
              <a:gd name="connsiteX65295" fmla="*/ 1928104 w 12184637"/>
              <a:gd name="connsiteY65295" fmla="*/ 569623 h 4608812"/>
              <a:gd name="connsiteX65296" fmla="*/ 1930239 w 12184637"/>
              <a:gd name="connsiteY65296" fmla="*/ 577206 h 4608812"/>
              <a:gd name="connsiteX65297" fmla="*/ 2045459 w 12184637"/>
              <a:gd name="connsiteY65297" fmla="*/ 641994 h 4608812"/>
              <a:gd name="connsiteX65298" fmla="*/ 2048257 w 12184637"/>
              <a:gd name="connsiteY65298" fmla="*/ 642731 h 4608812"/>
              <a:gd name="connsiteX65299" fmla="*/ 2053042 w 12184637"/>
              <a:gd name="connsiteY65299" fmla="*/ 639859 h 4608812"/>
              <a:gd name="connsiteX65300" fmla="*/ 2158397 w 12184637"/>
              <a:gd name="connsiteY65300" fmla="*/ 725998 h 4608812"/>
              <a:gd name="connsiteX65301" fmla="*/ 2157587 w 12184637"/>
              <a:gd name="connsiteY65301" fmla="*/ 718194 h 4608812"/>
              <a:gd name="connsiteX65302" fmla="*/ 2051717 w 12184637"/>
              <a:gd name="connsiteY65302" fmla="*/ 632791 h 4608812"/>
              <a:gd name="connsiteX65303" fmla="*/ 2043913 w 12184637"/>
              <a:gd name="connsiteY65303" fmla="*/ 633601 h 4608812"/>
              <a:gd name="connsiteX65304" fmla="*/ 2044723 w 12184637"/>
              <a:gd name="connsiteY65304" fmla="*/ 641405 h 4608812"/>
              <a:gd name="connsiteX65305" fmla="*/ 2150593 w 12184637"/>
              <a:gd name="connsiteY65305" fmla="*/ 726808 h 4608812"/>
              <a:gd name="connsiteX65306" fmla="*/ 2154127 w 12184637"/>
              <a:gd name="connsiteY65306" fmla="*/ 728060 h 4608812"/>
              <a:gd name="connsiteX65307" fmla="*/ 2158397 w 12184637"/>
              <a:gd name="connsiteY65307" fmla="*/ 725998 h 4608812"/>
              <a:gd name="connsiteX65308" fmla="*/ 2249248 w 12184637"/>
              <a:gd name="connsiteY65308" fmla="*/ 830322 h 4608812"/>
              <a:gd name="connsiteX65309" fmla="*/ 2249764 w 12184637"/>
              <a:gd name="connsiteY65309" fmla="*/ 822445 h 4608812"/>
              <a:gd name="connsiteX65310" fmla="*/ 2158250 w 12184637"/>
              <a:gd name="connsiteY65310" fmla="*/ 718783 h 4608812"/>
              <a:gd name="connsiteX65311" fmla="*/ 2150372 w 12184637"/>
              <a:gd name="connsiteY65311" fmla="*/ 718268 h 4608812"/>
              <a:gd name="connsiteX65312" fmla="*/ 2149857 w 12184637"/>
              <a:gd name="connsiteY65312" fmla="*/ 726146 h 4608812"/>
              <a:gd name="connsiteX65313" fmla="*/ 2241370 w 12184637"/>
              <a:gd name="connsiteY65313" fmla="*/ 829807 h 4608812"/>
              <a:gd name="connsiteX65314" fmla="*/ 2245567 w 12184637"/>
              <a:gd name="connsiteY65314" fmla="*/ 831721 h 4608812"/>
              <a:gd name="connsiteX65315" fmla="*/ 2249248 w 12184637"/>
              <a:gd name="connsiteY65315" fmla="*/ 830322 h 4608812"/>
              <a:gd name="connsiteX65316" fmla="*/ 2323681 w 12184637"/>
              <a:gd name="connsiteY65316" fmla="*/ 948120 h 4608812"/>
              <a:gd name="connsiteX65317" fmla="*/ 2325374 w 12184637"/>
              <a:gd name="connsiteY65317" fmla="*/ 940389 h 4608812"/>
              <a:gd name="connsiteX65318" fmla="*/ 2250279 w 12184637"/>
              <a:gd name="connsiteY65318" fmla="*/ 823107 h 4608812"/>
              <a:gd name="connsiteX65319" fmla="*/ 2242548 w 12184637"/>
              <a:gd name="connsiteY65319" fmla="*/ 821414 h 4608812"/>
              <a:gd name="connsiteX65320" fmla="*/ 2240855 w 12184637"/>
              <a:gd name="connsiteY65320" fmla="*/ 829144 h 4608812"/>
              <a:gd name="connsiteX65321" fmla="*/ 2315951 w 12184637"/>
              <a:gd name="connsiteY65321" fmla="*/ 946426 h 4608812"/>
              <a:gd name="connsiteX65322" fmla="*/ 2320663 w 12184637"/>
              <a:gd name="connsiteY65322" fmla="*/ 949003 h 4608812"/>
              <a:gd name="connsiteX65323" fmla="*/ 2323681 w 12184637"/>
              <a:gd name="connsiteY65323" fmla="*/ 948120 h 4608812"/>
              <a:gd name="connsiteX65324" fmla="*/ 2379561 w 12184637"/>
              <a:gd name="connsiteY65324" fmla="*/ 1074972 h 4608812"/>
              <a:gd name="connsiteX65325" fmla="*/ 2382359 w 12184637"/>
              <a:gd name="connsiteY65325" fmla="*/ 1067610 h 4608812"/>
              <a:gd name="connsiteX65326" fmla="*/ 2325743 w 12184637"/>
              <a:gd name="connsiteY65326" fmla="*/ 941199 h 4608812"/>
              <a:gd name="connsiteX65327" fmla="*/ 2318380 w 12184637"/>
              <a:gd name="connsiteY65327" fmla="*/ 938401 h 4608812"/>
              <a:gd name="connsiteX65328" fmla="*/ 2315583 w 12184637"/>
              <a:gd name="connsiteY65328" fmla="*/ 945764 h 4608812"/>
              <a:gd name="connsiteX65329" fmla="*/ 2372199 w 12184637"/>
              <a:gd name="connsiteY65329" fmla="*/ 1072175 h 4608812"/>
              <a:gd name="connsiteX65330" fmla="*/ 2377352 w 12184637"/>
              <a:gd name="connsiteY65330" fmla="*/ 1075488 h 4608812"/>
              <a:gd name="connsiteX65331" fmla="*/ 2379561 w 12184637"/>
              <a:gd name="connsiteY65331" fmla="*/ 1074972 h 4608812"/>
              <a:gd name="connsiteX65332" fmla="*/ 2414974 w 12184637"/>
              <a:gd name="connsiteY65332" fmla="*/ 1205874 h 4608812"/>
              <a:gd name="connsiteX65333" fmla="*/ 2418876 w 12184637"/>
              <a:gd name="connsiteY65333" fmla="*/ 1199027 h 4608812"/>
              <a:gd name="connsiteX65334" fmla="*/ 2382727 w 12184637"/>
              <a:gd name="connsiteY65334" fmla="*/ 1068346 h 4608812"/>
              <a:gd name="connsiteX65335" fmla="*/ 2375880 w 12184637"/>
              <a:gd name="connsiteY65335" fmla="*/ 1064444 h 4608812"/>
              <a:gd name="connsiteX65336" fmla="*/ 2371978 w 12184637"/>
              <a:gd name="connsiteY65336" fmla="*/ 1071291 h 4608812"/>
              <a:gd name="connsiteX65337" fmla="*/ 2408127 w 12184637"/>
              <a:gd name="connsiteY65337" fmla="*/ 1201972 h 4608812"/>
              <a:gd name="connsiteX65338" fmla="*/ 2413501 w 12184637"/>
              <a:gd name="connsiteY65338" fmla="*/ 1206095 h 4608812"/>
              <a:gd name="connsiteX65339" fmla="*/ 2414974 w 12184637"/>
              <a:gd name="connsiteY65339" fmla="*/ 1205874 h 4608812"/>
              <a:gd name="connsiteX65340" fmla="*/ 2427858 w 12184637"/>
              <a:gd name="connsiteY65340" fmla="*/ 1336335 h 4608812"/>
              <a:gd name="connsiteX65341" fmla="*/ 2432791 w 12184637"/>
              <a:gd name="connsiteY65341" fmla="*/ 1330224 h 4608812"/>
              <a:gd name="connsiteX65342" fmla="*/ 2419023 w 12184637"/>
              <a:gd name="connsiteY65342" fmla="*/ 1199985 h 4608812"/>
              <a:gd name="connsiteX65343" fmla="*/ 2412913 w 12184637"/>
              <a:gd name="connsiteY65343" fmla="*/ 1195052 h 4608812"/>
              <a:gd name="connsiteX65344" fmla="*/ 2407980 w 12184637"/>
              <a:gd name="connsiteY65344" fmla="*/ 1201162 h 4608812"/>
              <a:gd name="connsiteX65345" fmla="*/ 2421747 w 12184637"/>
              <a:gd name="connsiteY65345" fmla="*/ 1331402 h 4608812"/>
              <a:gd name="connsiteX65346" fmla="*/ 2427343 w 12184637"/>
              <a:gd name="connsiteY65346" fmla="*/ 1336408 h 4608812"/>
              <a:gd name="connsiteX65347" fmla="*/ 2427858 w 12184637"/>
              <a:gd name="connsiteY65347" fmla="*/ 1336335 h 4608812"/>
              <a:gd name="connsiteX65348" fmla="*/ 2424913 w 12184637"/>
              <a:gd name="connsiteY65348" fmla="*/ 1456340 h 4608812"/>
              <a:gd name="connsiteX65349" fmla="*/ 2432791 w 12184637"/>
              <a:gd name="connsiteY65349" fmla="*/ 1331107 h 4608812"/>
              <a:gd name="connsiteX65350" fmla="*/ 2427563 w 12184637"/>
              <a:gd name="connsiteY65350" fmla="*/ 1325218 h 4608812"/>
              <a:gd name="connsiteX65351" fmla="*/ 2421674 w 12184637"/>
              <a:gd name="connsiteY65351" fmla="*/ 1330445 h 4608812"/>
              <a:gd name="connsiteX65352" fmla="*/ 2413796 w 12184637"/>
              <a:gd name="connsiteY65352" fmla="*/ 1455678 h 4608812"/>
              <a:gd name="connsiteX65353" fmla="*/ 2419023 w 12184637"/>
              <a:gd name="connsiteY65353" fmla="*/ 1461568 h 4608812"/>
              <a:gd name="connsiteX65354" fmla="*/ 2419391 w 12184637"/>
              <a:gd name="connsiteY65354" fmla="*/ 1461568 h 4608812"/>
              <a:gd name="connsiteX65355" fmla="*/ 2424913 w 12184637"/>
              <a:gd name="connsiteY65355" fmla="*/ 1456340 h 4608812"/>
              <a:gd name="connsiteX65356" fmla="*/ 2395979 w 12184637"/>
              <a:gd name="connsiteY65356" fmla="*/ 1573033 h 4608812"/>
              <a:gd name="connsiteX65357" fmla="*/ 2424766 w 12184637"/>
              <a:gd name="connsiteY65357" fmla="*/ 1457298 h 4608812"/>
              <a:gd name="connsiteX65358" fmla="*/ 2420717 w 12184637"/>
              <a:gd name="connsiteY65358" fmla="*/ 1450524 h 4608812"/>
              <a:gd name="connsiteX65359" fmla="*/ 2413943 w 12184637"/>
              <a:gd name="connsiteY65359" fmla="*/ 1454574 h 4608812"/>
              <a:gd name="connsiteX65360" fmla="*/ 2385156 w 12184637"/>
              <a:gd name="connsiteY65360" fmla="*/ 1570309 h 4608812"/>
              <a:gd name="connsiteX65361" fmla="*/ 2389206 w 12184637"/>
              <a:gd name="connsiteY65361" fmla="*/ 1577083 h 4608812"/>
              <a:gd name="connsiteX65362" fmla="*/ 2390605 w 12184637"/>
              <a:gd name="connsiteY65362" fmla="*/ 1577230 h 4608812"/>
              <a:gd name="connsiteX65363" fmla="*/ 2395979 w 12184637"/>
              <a:gd name="connsiteY65363" fmla="*/ 1573033 h 4608812"/>
              <a:gd name="connsiteX65364" fmla="*/ 2346873 w 12184637"/>
              <a:gd name="connsiteY65364" fmla="*/ 1675958 h 4608812"/>
              <a:gd name="connsiteX65365" fmla="*/ 2395611 w 12184637"/>
              <a:gd name="connsiteY65365" fmla="*/ 1574138 h 4608812"/>
              <a:gd name="connsiteX65366" fmla="*/ 2392960 w 12184637"/>
              <a:gd name="connsiteY65366" fmla="*/ 1566702 h 4608812"/>
              <a:gd name="connsiteX65367" fmla="*/ 2385525 w 12184637"/>
              <a:gd name="connsiteY65367" fmla="*/ 1569352 h 4608812"/>
              <a:gd name="connsiteX65368" fmla="*/ 2336786 w 12184637"/>
              <a:gd name="connsiteY65368" fmla="*/ 1671173 h 4608812"/>
              <a:gd name="connsiteX65369" fmla="*/ 2339437 w 12184637"/>
              <a:gd name="connsiteY65369" fmla="*/ 1678609 h 4608812"/>
              <a:gd name="connsiteX65370" fmla="*/ 2341866 w 12184637"/>
              <a:gd name="connsiteY65370" fmla="*/ 1679124 h 4608812"/>
              <a:gd name="connsiteX65371" fmla="*/ 2346873 w 12184637"/>
              <a:gd name="connsiteY65371" fmla="*/ 1675958 h 4608812"/>
              <a:gd name="connsiteX65372" fmla="*/ 2294158 w 12184637"/>
              <a:gd name="connsiteY65372" fmla="*/ 1690241 h 4608812"/>
              <a:gd name="connsiteX65373" fmla="*/ 2343118 w 12184637"/>
              <a:gd name="connsiteY65373" fmla="*/ 1678903 h 4608812"/>
              <a:gd name="connsiteX65374" fmla="*/ 2347314 w 12184637"/>
              <a:gd name="connsiteY65374" fmla="*/ 1672204 h 4608812"/>
              <a:gd name="connsiteX65375" fmla="*/ 2340615 w 12184637"/>
              <a:gd name="connsiteY65375" fmla="*/ 1668007 h 4608812"/>
              <a:gd name="connsiteX65376" fmla="*/ 2291655 w 12184637"/>
              <a:gd name="connsiteY65376" fmla="*/ 1679345 h 4608812"/>
              <a:gd name="connsiteX65377" fmla="*/ 2287459 w 12184637"/>
              <a:gd name="connsiteY65377" fmla="*/ 1686045 h 4608812"/>
              <a:gd name="connsiteX65378" fmla="*/ 2292907 w 12184637"/>
              <a:gd name="connsiteY65378" fmla="*/ 1690389 h 4608812"/>
              <a:gd name="connsiteX65379" fmla="*/ 2294158 w 12184637"/>
              <a:gd name="connsiteY65379" fmla="*/ 1690241 h 4608812"/>
              <a:gd name="connsiteX65380" fmla="*/ 2249690 w 12184637"/>
              <a:gd name="connsiteY65380" fmla="*/ 1702095 h 4608812"/>
              <a:gd name="connsiteX65381" fmla="*/ 2294305 w 12184637"/>
              <a:gd name="connsiteY65381" fmla="*/ 1690241 h 4608812"/>
              <a:gd name="connsiteX65382" fmla="*/ 2298281 w 12184637"/>
              <a:gd name="connsiteY65382" fmla="*/ 1683394 h 4608812"/>
              <a:gd name="connsiteX65383" fmla="*/ 2291434 w 12184637"/>
              <a:gd name="connsiteY65383" fmla="*/ 1679419 h 4608812"/>
              <a:gd name="connsiteX65384" fmla="*/ 2246819 w 12184637"/>
              <a:gd name="connsiteY65384" fmla="*/ 1691272 h 4608812"/>
              <a:gd name="connsiteX65385" fmla="*/ 2242843 w 12184637"/>
              <a:gd name="connsiteY65385" fmla="*/ 1698119 h 4608812"/>
              <a:gd name="connsiteX65386" fmla="*/ 2248291 w 12184637"/>
              <a:gd name="connsiteY65386" fmla="*/ 1702242 h 4608812"/>
              <a:gd name="connsiteX65387" fmla="*/ 2249690 w 12184637"/>
              <a:gd name="connsiteY65387" fmla="*/ 1702095 h 4608812"/>
              <a:gd name="connsiteX65388" fmla="*/ 2209344 w 12184637"/>
              <a:gd name="connsiteY65388" fmla="*/ 1712034 h 4608812"/>
              <a:gd name="connsiteX65389" fmla="*/ 2249616 w 12184637"/>
              <a:gd name="connsiteY65389" fmla="*/ 1702095 h 4608812"/>
              <a:gd name="connsiteX65390" fmla="*/ 2253666 w 12184637"/>
              <a:gd name="connsiteY65390" fmla="*/ 1695321 h 4608812"/>
              <a:gd name="connsiteX65391" fmla="*/ 2246892 w 12184637"/>
              <a:gd name="connsiteY65391" fmla="*/ 1691272 h 4608812"/>
              <a:gd name="connsiteX65392" fmla="*/ 2206620 w 12184637"/>
              <a:gd name="connsiteY65392" fmla="*/ 1701211 h 4608812"/>
              <a:gd name="connsiteX65393" fmla="*/ 2202571 w 12184637"/>
              <a:gd name="connsiteY65393" fmla="*/ 1707985 h 4608812"/>
              <a:gd name="connsiteX65394" fmla="*/ 2208019 w 12184637"/>
              <a:gd name="connsiteY65394" fmla="*/ 1712255 h 4608812"/>
              <a:gd name="connsiteX65395" fmla="*/ 2209344 w 12184637"/>
              <a:gd name="connsiteY65395" fmla="*/ 1712034 h 4608812"/>
              <a:gd name="connsiteX65396" fmla="*/ 2173269 w 12184637"/>
              <a:gd name="connsiteY65396" fmla="*/ 1720721 h 4608812"/>
              <a:gd name="connsiteX65397" fmla="*/ 2209271 w 12184637"/>
              <a:gd name="connsiteY65397" fmla="*/ 1712034 h 4608812"/>
              <a:gd name="connsiteX65398" fmla="*/ 2213394 w 12184637"/>
              <a:gd name="connsiteY65398" fmla="*/ 1705334 h 4608812"/>
              <a:gd name="connsiteX65399" fmla="*/ 2206694 w 12184637"/>
              <a:gd name="connsiteY65399" fmla="*/ 1701211 h 4608812"/>
              <a:gd name="connsiteX65400" fmla="*/ 2170692 w 12184637"/>
              <a:gd name="connsiteY65400" fmla="*/ 1709899 h 4608812"/>
              <a:gd name="connsiteX65401" fmla="*/ 2166569 w 12184637"/>
              <a:gd name="connsiteY65401" fmla="*/ 1716599 h 4608812"/>
              <a:gd name="connsiteX65402" fmla="*/ 2172017 w 12184637"/>
              <a:gd name="connsiteY65402" fmla="*/ 1720869 h 4608812"/>
              <a:gd name="connsiteX65403" fmla="*/ 2173269 w 12184637"/>
              <a:gd name="connsiteY65403" fmla="*/ 1720721 h 4608812"/>
              <a:gd name="connsiteX65404" fmla="*/ 2141464 w 12184637"/>
              <a:gd name="connsiteY65404" fmla="*/ 1728820 h 4608812"/>
              <a:gd name="connsiteX65405" fmla="*/ 2173416 w 12184637"/>
              <a:gd name="connsiteY65405" fmla="*/ 1720648 h 4608812"/>
              <a:gd name="connsiteX65406" fmla="*/ 2177465 w 12184637"/>
              <a:gd name="connsiteY65406" fmla="*/ 1713874 h 4608812"/>
              <a:gd name="connsiteX65407" fmla="*/ 2170692 w 12184637"/>
              <a:gd name="connsiteY65407" fmla="*/ 1709825 h 4608812"/>
              <a:gd name="connsiteX65408" fmla="*/ 2138740 w 12184637"/>
              <a:gd name="connsiteY65408" fmla="*/ 1717997 h 4608812"/>
              <a:gd name="connsiteX65409" fmla="*/ 2134690 w 12184637"/>
              <a:gd name="connsiteY65409" fmla="*/ 1724771 h 4608812"/>
              <a:gd name="connsiteX65410" fmla="*/ 2140138 w 12184637"/>
              <a:gd name="connsiteY65410" fmla="*/ 1728967 h 4608812"/>
              <a:gd name="connsiteX65411" fmla="*/ 2141464 w 12184637"/>
              <a:gd name="connsiteY65411" fmla="*/ 1728820 h 4608812"/>
              <a:gd name="connsiteX65412" fmla="*/ 2113634 w 12184637"/>
              <a:gd name="connsiteY65412" fmla="*/ 1737139 h 4608812"/>
              <a:gd name="connsiteX65413" fmla="*/ 2141685 w 12184637"/>
              <a:gd name="connsiteY65413" fmla="*/ 1728820 h 4608812"/>
              <a:gd name="connsiteX65414" fmla="*/ 2145439 w 12184637"/>
              <a:gd name="connsiteY65414" fmla="*/ 1721899 h 4608812"/>
              <a:gd name="connsiteX65415" fmla="*/ 2138519 w 12184637"/>
              <a:gd name="connsiteY65415" fmla="*/ 1718145 h 4608812"/>
              <a:gd name="connsiteX65416" fmla="*/ 2110468 w 12184637"/>
              <a:gd name="connsiteY65416" fmla="*/ 1726464 h 4608812"/>
              <a:gd name="connsiteX65417" fmla="*/ 2106714 w 12184637"/>
              <a:gd name="connsiteY65417" fmla="*/ 1733385 h 4608812"/>
              <a:gd name="connsiteX65418" fmla="*/ 2112088 w 12184637"/>
              <a:gd name="connsiteY65418" fmla="*/ 1737360 h 4608812"/>
              <a:gd name="connsiteX65419" fmla="*/ 2113634 w 12184637"/>
              <a:gd name="connsiteY65419" fmla="*/ 1737139 h 4608812"/>
              <a:gd name="connsiteX65420" fmla="*/ 2089559 w 12184637"/>
              <a:gd name="connsiteY65420" fmla="*/ 1746269 h 4608812"/>
              <a:gd name="connsiteX65421" fmla="*/ 2114002 w 12184637"/>
              <a:gd name="connsiteY65421" fmla="*/ 1736992 h 4608812"/>
              <a:gd name="connsiteX65422" fmla="*/ 2117242 w 12184637"/>
              <a:gd name="connsiteY65422" fmla="*/ 1729777 h 4608812"/>
              <a:gd name="connsiteX65423" fmla="*/ 2110027 w 12184637"/>
              <a:gd name="connsiteY65423" fmla="*/ 1726538 h 4608812"/>
              <a:gd name="connsiteX65424" fmla="*/ 2085584 w 12184637"/>
              <a:gd name="connsiteY65424" fmla="*/ 1735814 h 4608812"/>
              <a:gd name="connsiteX65425" fmla="*/ 2082344 w 12184637"/>
              <a:gd name="connsiteY65425" fmla="*/ 1743029 h 4608812"/>
              <a:gd name="connsiteX65426" fmla="*/ 2087572 w 12184637"/>
              <a:gd name="connsiteY65426" fmla="*/ 1746637 h 4608812"/>
              <a:gd name="connsiteX65427" fmla="*/ 2089559 w 12184637"/>
              <a:gd name="connsiteY65427" fmla="*/ 1746269 h 4608812"/>
              <a:gd name="connsiteX65428" fmla="*/ 2066000 w 12184637"/>
              <a:gd name="connsiteY65428" fmla="*/ 1755987 h 4608812"/>
              <a:gd name="connsiteX65429" fmla="*/ 2089706 w 12184637"/>
              <a:gd name="connsiteY65429" fmla="*/ 1746121 h 4608812"/>
              <a:gd name="connsiteX65430" fmla="*/ 2092725 w 12184637"/>
              <a:gd name="connsiteY65430" fmla="*/ 1738833 h 4608812"/>
              <a:gd name="connsiteX65431" fmla="*/ 2085436 w 12184637"/>
              <a:gd name="connsiteY65431" fmla="*/ 1735814 h 4608812"/>
              <a:gd name="connsiteX65432" fmla="*/ 2061730 w 12184637"/>
              <a:gd name="connsiteY65432" fmla="*/ 1745680 h 4608812"/>
              <a:gd name="connsiteX65433" fmla="*/ 2058711 w 12184637"/>
              <a:gd name="connsiteY65433" fmla="*/ 1752968 h 4608812"/>
              <a:gd name="connsiteX65434" fmla="*/ 2063865 w 12184637"/>
              <a:gd name="connsiteY65434" fmla="*/ 1756429 h 4608812"/>
              <a:gd name="connsiteX65435" fmla="*/ 2066000 w 12184637"/>
              <a:gd name="connsiteY65435" fmla="*/ 1755987 h 4608812"/>
              <a:gd name="connsiteX65436" fmla="*/ 2062613 w 12184637"/>
              <a:gd name="connsiteY65436" fmla="*/ 1761803 h 4608812"/>
              <a:gd name="connsiteX65437" fmla="*/ 2068356 w 12184637"/>
              <a:gd name="connsiteY65437" fmla="*/ 1754220 h 4608812"/>
              <a:gd name="connsiteX65438" fmla="*/ 2067252 w 12184637"/>
              <a:gd name="connsiteY65438" fmla="*/ 1746416 h 4608812"/>
              <a:gd name="connsiteX65439" fmla="*/ 2059447 w 12184637"/>
              <a:gd name="connsiteY65439" fmla="*/ 1747520 h 4608812"/>
              <a:gd name="connsiteX65440" fmla="*/ 2053705 w 12184637"/>
              <a:gd name="connsiteY65440" fmla="*/ 1755103 h 4608812"/>
              <a:gd name="connsiteX65441" fmla="*/ 2054809 w 12184637"/>
              <a:gd name="connsiteY65441" fmla="*/ 1762907 h 4608812"/>
              <a:gd name="connsiteX65442" fmla="*/ 2058196 w 12184637"/>
              <a:gd name="connsiteY65442" fmla="*/ 1764012 h 4608812"/>
              <a:gd name="connsiteX65443" fmla="*/ 2062613 w 12184637"/>
              <a:gd name="connsiteY65443" fmla="*/ 1761803 h 4608812"/>
              <a:gd name="connsiteX65444" fmla="*/ 2011077 w 12184637"/>
              <a:gd name="connsiteY65444" fmla="*/ 1829978 h 4608812"/>
              <a:gd name="connsiteX65445" fmla="*/ 2062613 w 12184637"/>
              <a:gd name="connsiteY65445" fmla="*/ 1761803 h 4608812"/>
              <a:gd name="connsiteX65446" fmla="*/ 2061509 w 12184637"/>
              <a:gd name="connsiteY65446" fmla="*/ 1753999 h 4608812"/>
              <a:gd name="connsiteX65447" fmla="*/ 2053705 w 12184637"/>
              <a:gd name="connsiteY65447" fmla="*/ 1755103 h 4608812"/>
              <a:gd name="connsiteX65448" fmla="*/ 2002169 w 12184637"/>
              <a:gd name="connsiteY65448" fmla="*/ 1823278 h 4608812"/>
              <a:gd name="connsiteX65449" fmla="*/ 2003273 w 12184637"/>
              <a:gd name="connsiteY65449" fmla="*/ 1831083 h 4608812"/>
              <a:gd name="connsiteX65450" fmla="*/ 2006660 w 12184637"/>
              <a:gd name="connsiteY65450" fmla="*/ 1832187 h 4608812"/>
              <a:gd name="connsiteX65451" fmla="*/ 2011077 w 12184637"/>
              <a:gd name="connsiteY65451" fmla="*/ 1829978 h 4608812"/>
              <a:gd name="connsiteX65452" fmla="*/ 1997825 w 12184637"/>
              <a:gd name="connsiteY65452" fmla="*/ 1847574 h 4608812"/>
              <a:gd name="connsiteX65453" fmla="*/ 2011077 w 12184637"/>
              <a:gd name="connsiteY65453" fmla="*/ 1830052 h 4608812"/>
              <a:gd name="connsiteX65454" fmla="*/ 2009973 w 12184637"/>
              <a:gd name="connsiteY65454" fmla="*/ 1822248 h 4608812"/>
              <a:gd name="connsiteX65455" fmla="*/ 2002169 w 12184637"/>
              <a:gd name="connsiteY65455" fmla="*/ 1823352 h 4608812"/>
              <a:gd name="connsiteX65456" fmla="*/ 1988917 w 12184637"/>
              <a:gd name="connsiteY65456" fmla="*/ 1840874 h 4608812"/>
              <a:gd name="connsiteX65457" fmla="*/ 1990021 w 12184637"/>
              <a:gd name="connsiteY65457" fmla="*/ 1848679 h 4608812"/>
              <a:gd name="connsiteX65458" fmla="*/ 1993407 w 12184637"/>
              <a:gd name="connsiteY65458" fmla="*/ 1849783 h 4608812"/>
              <a:gd name="connsiteX65459" fmla="*/ 1997825 w 12184637"/>
              <a:gd name="connsiteY65459" fmla="*/ 1847574 h 4608812"/>
              <a:gd name="connsiteX65460" fmla="*/ 1993775 w 12184637"/>
              <a:gd name="connsiteY65460" fmla="*/ 1852875 h 4608812"/>
              <a:gd name="connsiteX65461" fmla="*/ 1997825 w 12184637"/>
              <a:gd name="connsiteY65461" fmla="*/ 1847501 h 4608812"/>
              <a:gd name="connsiteX65462" fmla="*/ 1996721 w 12184637"/>
              <a:gd name="connsiteY65462" fmla="*/ 1839696 h 4608812"/>
              <a:gd name="connsiteX65463" fmla="*/ 1988917 w 12184637"/>
              <a:gd name="connsiteY65463" fmla="*/ 1840801 h 4608812"/>
              <a:gd name="connsiteX65464" fmla="*/ 1984867 w 12184637"/>
              <a:gd name="connsiteY65464" fmla="*/ 1846175 h 4608812"/>
              <a:gd name="connsiteX65465" fmla="*/ 1985971 w 12184637"/>
              <a:gd name="connsiteY65465" fmla="*/ 1853979 h 4608812"/>
              <a:gd name="connsiteX65466" fmla="*/ 1989358 w 12184637"/>
              <a:gd name="connsiteY65466" fmla="*/ 1855084 h 4608812"/>
              <a:gd name="connsiteX65467" fmla="*/ 1993775 w 12184637"/>
              <a:gd name="connsiteY65467" fmla="*/ 1852875 h 4608812"/>
              <a:gd name="connsiteX65468" fmla="*/ 1962780 w 12184637"/>
              <a:gd name="connsiteY65468" fmla="*/ 1866054 h 4608812"/>
              <a:gd name="connsiteX65469" fmla="*/ 1991420 w 12184637"/>
              <a:gd name="connsiteY65469" fmla="*/ 1854789 h 4608812"/>
              <a:gd name="connsiteX65470" fmla="*/ 1994585 w 12184637"/>
              <a:gd name="connsiteY65470" fmla="*/ 1847574 h 4608812"/>
              <a:gd name="connsiteX65471" fmla="*/ 1987370 w 12184637"/>
              <a:gd name="connsiteY65471" fmla="*/ 1844408 h 4608812"/>
              <a:gd name="connsiteX65472" fmla="*/ 1958731 w 12184637"/>
              <a:gd name="connsiteY65472" fmla="*/ 1855673 h 4608812"/>
              <a:gd name="connsiteX65473" fmla="*/ 1955565 w 12184637"/>
              <a:gd name="connsiteY65473" fmla="*/ 1862888 h 4608812"/>
              <a:gd name="connsiteX65474" fmla="*/ 1960792 w 12184637"/>
              <a:gd name="connsiteY65474" fmla="*/ 1866422 h 4608812"/>
              <a:gd name="connsiteX65475" fmla="*/ 1962780 w 12184637"/>
              <a:gd name="connsiteY65475" fmla="*/ 1866054 h 4608812"/>
              <a:gd name="connsiteX65476" fmla="*/ 1928545 w 12184637"/>
              <a:gd name="connsiteY65476" fmla="*/ 1877465 h 4608812"/>
              <a:gd name="connsiteX65477" fmla="*/ 1962486 w 12184637"/>
              <a:gd name="connsiteY65477" fmla="*/ 1866127 h 4608812"/>
              <a:gd name="connsiteX65478" fmla="*/ 1966020 w 12184637"/>
              <a:gd name="connsiteY65478" fmla="*/ 1859059 h 4608812"/>
              <a:gd name="connsiteX65479" fmla="*/ 1958952 w 12184637"/>
              <a:gd name="connsiteY65479" fmla="*/ 1855525 h 4608812"/>
              <a:gd name="connsiteX65480" fmla="*/ 1925011 w 12184637"/>
              <a:gd name="connsiteY65480" fmla="*/ 1866863 h 4608812"/>
              <a:gd name="connsiteX65481" fmla="*/ 1921478 w 12184637"/>
              <a:gd name="connsiteY65481" fmla="*/ 1873931 h 4608812"/>
              <a:gd name="connsiteX65482" fmla="*/ 1926779 w 12184637"/>
              <a:gd name="connsiteY65482" fmla="*/ 1877760 h 4608812"/>
              <a:gd name="connsiteX65483" fmla="*/ 1928545 w 12184637"/>
              <a:gd name="connsiteY65483" fmla="*/ 1877465 h 4608812"/>
              <a:gd name="connsiteX65484" fmla="*/ 1886138 w 12184637"/>
              <a:gd name="connsiteY65484" fmla="*/ 1888656 h 4608812"/>
              <a:gd name="connsiteX65485" fmla="*/ 1928251 w 12184637"/>
              <a:gd name="connsiteY65485" fmla="*/ 1877539 h 4608812"/>
              <a:gd name="connsiteX65486" fmla="*/ 1932227 w 12184637"/>
              <a:gd name="connsiteY65486" fmla="*/ 1870692 h 4608812"/>
              <a:gd name="connsiteX65487" fmla="*/ 1925453 w 12184637"/>
              <a:gd name="connsiteY65487" fmla="*/ 1866716 h 4608812"/>
              <a:gd name="connsiteX65488" fmla="*/ 1883341 w 12184637"/>
              <a:gd name="connsiteY65488" fmla="*/ 1877833 h 4608812"/>
              <a:gd name="connsiteX65489" fmla="*/ 1879365 w 12184637"/>
              <a:gd name="connsiteY65489" fmla="*/ 1884680 h 4608812"/>
              <a:gd name="connsiteX65490" fmla="*/ 1884813 w 12184637"/>
              <a:gd name="connsiteY65490" fmla="*/ 1888803 h 4608812"/>
              <a:gd name="connsiteX65491" fmla="*/ 1886138 w 12184637"/>
              <a:gd name="connsiteY65491" fmla="*/ 1888656 h 4608812"/>
              <a:gd name="connsiteX65492" fmla="*/ 1835854 w 12184637"/>
              <a:gd name="connsiteY65492" fmla="*/ 1898521 h 4608812"/>
              <a:gd name="connsiteX65493" fmla="*/ 1885770 w 12184637"/>
              <a:gd name="connsiteY65493" fmla="*/ 1888730 h 4608812"/>
              <a:gd name="connsiteX65494" fmla="*/ 1890188 w 12184637"/>
              <a:gd name="connsiteY65494" fmla="*/ 1882177 h 4608812"/>
              <a:gd name="connsiteX65495" fmla="*/ 1883635 w 12184637"/>
              <a:gd name="connsiteY65495" fmla="*/ 1877760 h 4608812"/>
              <a:gd name="connsiteX65496" fmla="*/ 1833719 w 12184637"/>
              <a:gd name="connsiteY65496" fmla="*/ 1887552 h 4608812"/>
              <a:gd name="connsiteX65497" fmla="*/ 1829301 w 12184637"/>
              <a:gd name="connsiteY65497" fmla="*/ 1894104 h 4608812"/>
              <a:gd name="connsiteX65498" fmla="*/ 1834823 w 12184637"/>
              <a:gd name="connsiteY65498" fmla="*/ 1898595 h 4608812"/>
              <a:gd name="connsiteX65499" fmla="*/ 1835854 w 12184637"/>
              <a:gd name="connsiteY65499" fmla="*/ 1898521 h 4608812"/>
              <a:gd name="connsiteX65500" fmla="*/ 1778280 w 12184637"/>
              <a:gd name="connsiteY65500" fmla="*/ 1905810 h 4608812"/>
              <a:gd name="connsiteX65501" fmla="*/ 1835559 w 12184637"/>
              <a:gd name="connsiteY65501" fmla="*/ 1898521 h 4608812"/>
              <a:gd name="connsiteX65502" fmla="*/ 1840345 w 12184637"/>
              <a:gd name="connsiteY65502" fmla="*/ 1892263 h 4608812"/>
              <a:gd name="connsiteX65503" fmla="*/ 1834087 w 12184637"/>
              <a:gd name="connsiteY65503" fmla="*/ 1887478 h 4608812"/>
              <a:gd name="connsiteX65504" fmla="*/ 1776808 w 12184637"/>
              <a:gd name="connsiteY65504" fmla="*/ 1894766 h 4608812"/>
              <a:gd name="connsiteX65505" fmla="*/ 1772022 w 12184637"/>
              <a:gd name="connsiteY65505" fmla="*/ 1901025 h 4608812"/>
              <a:gd name="connsiteX65506" fmla="*/ 1777544 w 12184637"/>
              <a:gd name="connsiteY65506" fmla="*/ 1905884 h 4608812"/>
              <a:gd name="connsiteX65507" fmla="*/ 1778280 w 12184637"/>
              <a:gd name="connsiteY65507" fmla="*/ 1905810 h 4608812"/>
              <a:gd name="connsiteX65508" fmla="*/ 1775041 w 12184637"/>
              <a:gd name="connsiteY65508" fmla="*/ 1909344 h 4608812"/>
              <a:gd name="connsiteX65509" fmla="*/ 1781005 w 12184637"/>
              <a:gd name="connsiteY65509" fmla="*/ 1904632 h 4608812"/>
              <a:gd name="connsiteX65510" fmla="*/ 1781962 w 12184637"/>
              <a:gd name="connsiteY65510" fmla="*/ 1896828 h 4608812"/>
              <a:gd name="connsiteX65511" fmla="*/ 1774158 w 12184637"/>
              <a:gd name="connsiteY65511" fmla="*/ 1895871 h 4608812"/>
              <a:gd name="connsiteX65512" fmla="*/ 1768194 w 12184637"/>
              <a:gd name="connsiteY65512" fmla="*/ 1900583 h 4608812"/>
              <a:gd name="connsiteX65513" fmla="*/ 1767237 w 12184637"/>
              <a:gd name="connsiteY65513" fmla="*/ 1908387 h 4608812"/>
              <a:gd name="connsiteX65514" fmla="*/ 1771654 w 12184637"/>
              <a:gd name="connsiteY65514" fmla="*/ 1910522 h 4608812"/>
              <a:gd name="connsiteX65515" fmla="*/ 1775041 w 12184637"/>
              <a:gd name="connsiteY65515" fmla="*/ 1909344 h 4608812"/>
              <a:gd name="connsiteX65516" fmla="*/ 1678889 w 12184637"/>
              <a:gd name="connsiteY65516" fmla="*/ 1985102 h 4608812"/>
              <a:gd name="connsiteX65517" fmla="*/ 1775041 w 12184637"/>
              <a:gd name="connsiteY65517" fmla="*/ 1909344 h 4608812"/>
              <a:gd name="connsiteX65518" fmla="*/ 1775998 w 12184637"/>
              <a:gd name="connsiteY65518" fmla="*/ 1901540 h 4608812"/>
              <a:gd name="connsiteX65519" fmla="*/ 1768194 w 12184637"/>
              <a:gd name="connsiteY65519" fmla="*/ 1900583 h 4608812"/>
              <a:gd name="connsiteX65520" fmla="*/ 1672042 w 12184637"/>
              <a:gd name="connsiteY65520" fmla="*/ 1976341 h 4608812"/>
              <a:gd name="connsiteX65521" fmla="*/ 1671085 w 12184637"/>
              <a:gd name="connsiteY65521" fmla="*/ 1984145 h 4608812"/>
              <a:gd name="connsiteX65522" fmla="*/ 1675503 w 12184637"/>
              <a:gd name="connsiteY65522" fmla="*/ 1986280 h 4608812"/>
              <a:gd name="connsiteX65523" fmla="*/ 1678889 w 12184637"/>
              <a:gd name="connsiteY65523" fmla="*/ 1985102 h 4608812"/>
              <a:gd name="connsiteX65524" fmla="*/ 1667846 w 12184637"/>
              <a:gd name="connsiteY65524" fmla="*/ 1990403 h 4608812"/>
              <a:gd name="connsiteX65525" fmla="*/ 1677785 w 12184637"/>
              <a:gd name="connsiteY65525" fmla="*/ 1985765 h 4608812"/>
              <a:gd name="connsiteX65526" fmla="*/ 1680509 w 12184637"/>
              <a:gd name="connsiteY65526" fmla="*/ 1978329 h 4608812"/>
              <a:gd name="connsiteX65527" fmla="*/ 1673073 w 12184637"/>
              <a:gd name="connsiteY65527" fmla="*/ 1975605 h 4608812"/>
              <a:gd name="connsiteX65528" fmla="*/ 1663134 w 12184637"/>
              <a:gd name="connsiteY65528" fmla="*/ 1980243 h 4608812"/>
              <a:gd name="connsiteX65529" fmla="*/ 1660410 w 12184637"/>
              <a:gd name="connsiteY65529" fmla="*/ 1987679 h 4608812"/>
              <a:gd name="connsiteX65530" fmla="*/ 1665490 w 12184637"/>
              <a:gd name="connsiteY65530" fmla="*/ 1990919 h 4608812"/>
              <a:gd name="connsiteX65531" fmla="*/ 1667846 w 12184637"/>
              <a:gd name="connsiteY65531" fmla="*/ 1990403 h 4608812"/>
              <a:gd name="connsiteX65532" fmla="*/ 1650250 w 12184637"/>
              <a:gd name="connsiteY65532" fmla="*/ 1998575 h 4608812"/>
              <a:gd name="connsiteX65533" fmla="*/ 1667846 w 12184637"/>
              <a:gd name="connsiteY65533" fmla="*/ 1990403 h 4608812"/>
              <a:gd name="connsiteX65534" fmla="*/ 1670570 w 12184637"/>
              <a:gd name="connsiteY65534" fmla="*/ 1982967 h 4608812"/>
              <a:gd name="connsiteX65535" fmla="*/ 1663134 w 12184637"/>
              <a:gd name="connsiteY65535" fmla="*/ 1980243 h 4608812"/>
              <a:gd name="connsiteX65536" fmla="*/ 1645538 w 12184637"/>
              <a:gd name="connsiteY65536" fmla="*/ 1988415 h 4608812"/>
              <a:gd name="connsiteX65537" fmla="*/ 1642814 w 12184637"/>
              <a:gd name="connsiteY65537" fmla="*/ 1995851 h 4608812"/>
              <a:gd name="connsiteX65538" fmla="*/ 1647894 w 12184637"/>
              <a:gd name="connsiteY65538" fmla="*/ 1999091 h 4608812"/>
              <a:gd name="connsiteX65539" fmla="*/ 1650250 w 12184637"/>
              <a:gd name="connsiteY65539" fmla="*/ 1998575 h 4608812"/>
              <a:gd name="connsiteX65540" fmla="*/ 1596947 w 12184637"/>
              <a:gd name="connsiteY65540" fmla="*/ 2023313 h 4608812"/>
              <a:gd name="connsiteX65541" fmla="*/ 1650250 w 12184637"/>
              <a:gd name="connsiteY65541" fmla="*/ 1998575 h 4608812"/>
              <a:gd name="connsiteX65542" fmla="*/ 1652974 w 12184637"/>
              <a:gd name="connsiteY65542" fmla="*/ 1991139 h 4608812"/>
              <a:gd name="connsiteX65543" fmla="*/ 1645538 w 12184637"/>
              <a:gd name="connsiteY65543" fmla="*/ 1988415 h 4608812"/>
              <a:gd name="connsiteX65544" fmla="*/ 1592235 w 12184637"/>
              <a:gd name="connsiteY65544" fmla="*/ 2013153 h 4608812"/>
              <a:gd name="connsiteX65545" fmla="*/ 1589511 w 12184637"/>
              <a:gd name="connsiteY65545" fmla="*/ 2020589 h 4608812"/>
              <a:gd name="connsiteX65546" fmla="*/ 1594591 w 12184637"/>
              <a:gd name="connsiteY65546" fmla="*/ 2023828 h 4608812"/>
              <a:gd name="connsiteX65547" fmla="*/ 1596947 w 12184637"/>
              <a:gd name="connsiteY65547" fmla="*/ 2023313 h 4608812"/>
              <a:gd name="connsiteX65548" fmla="*/ 1560650 w 12184637"/>
              <a:gd name="connsiteY65548" fmla="*/ 2042676 h 4608812"/>
              <a:gd name="connsiteX65549" fmla="*/ 1597315 w 12184637"/>
              <a:gd name="connsiteY65549" fmla="*/ 2023165 h 4608812"/>
              <a:gd name="connsiteX65550" fmla="*/ 1599597 w 12184637"/>
              <a:gd name="connsiteY65550" fmla="*/ 2015582 h 4608812"/>
              <a:gd name="connsiteX65551" fmla="*/ 1592014 w 12184637"/>
              <a:gd name="connsiteY65551" fmla="*/ 2013300 h 4608812"/>
              <a:gd name="connsiteX65552" fmla="*/ 1555349 w 12184637"/>
              <a:gd name="connsiteY65552" fmla="*/ 2032810 h 4608812"/>
              <a:gd name="connsiteX65553" fmla="*/ 1553067 w 12184637"/>
              <a:gd name="connsiteY65553" fmla="*/ 2040393 h 4608812"/>
              <a:gd name="connsiteX65554" fmla="*/ 1558000 w 12184637"/>
              <a:gd name="connsiteY65554" fmla="*/ 2043338 h 4608812"/>
              <a:gd name="connsiteX65555" fmla="*/ 1560650 w 12184637"/>
              <a:gd name="connsiteY65555" fmla="*/ 2042676 h 4608812"/>
              <a:gd name="connsiteX65556" fmla="*/ 1547325 w 12184637"/>
              <a:gd name="connsiteY65556" fmla="*/ 2045768 h 4608812"/>
              <a:gd name="connsiteX65557" fmla="*/ 1559178 w 12184637"/>
              <a:gd name="connsiteY65557" fmla="*/ 2043191 h 4608812"/>
              <a:gd name="connsiteX65558" fmla="*/ 1563448 w 12184637"/>
              <a:gd name="connsiteY65558" fmla="*/ 2036565 h 4608812"/>
              <a:gd name="connsiteX65559" fmla="*/ 1556822 w 12184637"/>
              <a:gd name="connsiteY65559" fmla="*/ 2032295 h 4608812"/>
              <a:gd name="connsiteX65560" fmla="*/ 1544969 w 12184637"/>
              <a:gd name="connsiteY65560" fmla="*/ 2034872 h 4608812"/>
              <a:gd name="connsiteX65561" fmla="*/ 1540698 w 12184637"/>
              <a:gd name="connsiteY65561" fmla="*/ 2041498 h 4608812"/>
              <a:gd name="connsiteX65562" fmla="*/ 1546147 w 12184637"/>
              <a:gd name="connsiteY65562" fmla="*/ 2045915 h 4608812"/>
              <a:gd name="connsiteX65563" fmla="*/ 1547325 w 12184637"/>
              <a:gd name="connsiteY65563" fmla="*/ 2045768 h 4608812"/>
              <a:gd name="connsiteX65564" fmla="*/ 1538858 w 12184637"/>
              <a:gd name="connsiteY65564" fmla="*/ 2048713 h 4608812"/>
              <a:gd name="connsiteX65565" fmla="*/ 1547987 w 12184637"/>
              <a:gd name="connsiteY65565" fmla="*/ 2045547 h 4608812"/>
              <a:gd name="connsiteX65566" fmla="*/ 1551447 w 12184637"/>
              <a:gd name="connsiteY65566" fmla="*/ 2038479 h 4608812"/>
              <a:gd name="connsiteX65567" fmla="*/ 1544380 w 12184637"/>
              <a:gd name="connsiteY65567" fmla="*/ 2035019 h 4608812"/>
              <a:gd name="connsiteX65568" fmla="*/ 1535250 w 12184637"/>
              <a:gd name="connsiteY65568" fmla="*/ 2038185 h 4608812"/>
              <a:gd name="connsiteX65569" fmla="*/ 1531790 w 12184637"/>
              <a:gd name="connsiteY65569" fmla="*/ 2045252 h 4608812"/>
              <a:gd name="connsiteX65570" fmla="*/ 1537091 w 12184637"/>
              <a:gd name="connsiteY65570" fmla="*/ 2049007 h 4608812"/>
              <a:gd name="connsiteX65571" fmla="*/ 1538858 w 12184637"/>
              <a:gd name="connsiteY65571" fmla="*/ 2048713 h 4608812"/>
              <a:gd name="connsiteX65572" fmla="*/ 1504844 w 12184637"/>
              <a:gd name="connsiteY65572" fmla="*/ 2055339 h 4608812"/>
              <a:gd name="connsiteX65573" fmla="*/ 1538048 w 12184637"/>
              <a:gd name="connsiteY65573" fmla="*/ 2049007 h 4608812"/>
              <a:gd name="connsiteX65574" fmla="*/ 1542465 w 12184637"/>
              <a:gd name="connsiteY65574" fmla="*/ 2042455 h 4608812"/>
              <a:gd name="connsiteX65575" fmla="*/ 1535913 w 12184637"/>
              <a:gd name="connsiteY65575" fmla="*/ 2038037 h 4608812"/>
              <a:gd name="connsiteX65576" fmla="*/ 1502709 w 12184637"/>
              <a:gd name="connsiteY65576" fmla="*/ 2044369 h 4608812"/>
              <a:gd name="connsiteX65577" fmla="*/ 1498292 w 12184637"/>
              <a:gd name="connsiteY65577" fmla="*/ 2050921 h 4608812"/>
              <a:gd name="connsiteX65578" fmla="*/ 1503813 w 12184637"/>
              <a:gd name="connsiteY65578" fmla="*/ 2055412 h 4608812"/>
              <a:gd name="connsiteX65579" fmla="*/ 1504844 w 12184637"/>
              <a:gd name="connsiteY65579" fmla="*/ 2055339 h 4608812"/>
              <a:gd name="connsiteX65580" fmla="*/ 1462363 w 12184637"/>
              <a:gd name="connsiteY65580" fmla="*/ 2061670 h 4608812"/>
              <a:gd name="connsiteX65581" fmla="*/ 1504623 w 12184637"/>
              <a:gd name="connsiteY65581" fmla="*/ 2055339 h 4608812"/>
              <a:gd name="connsiteX65582" fmla="*/ 1509335 w 12184637"/>
              <a:gd name="connsiteY65582" fmla="*/ 2049007 h 4608812"/>
              <a:gd name="connsiteX65583" fmla="*/ 1503003 w 12184637"/>
              <a:gd name="connsiteY65583" fmla="*/ 2044295 h 4608812"/>
              <a:gd name="connsiteX65584" fmla="*/ 1460744 w 12184637"/>
              <a:gd name="connsiteY65584" fmla="*/ 2050627 h 4608812"/>
              <a:gd name="connsiteX65585" fmla="*/ 1456032 w 12184637"/>
              <a:gd name="connsiteY65585" fmla="*/ 2056959 h 4608812"/>
              <a:gd name="connsiteX65586" fmla="*/ 1461554 w 12184637"/>
              <a:gd name="connsiteY65586" fmla="*/ 2061744 h 4608812"/>
              <a:gd name="connsiteX65587" fmla="*/ 1462363 w 12184637"/>
              <a:gd name="connsiteY65587" fmla="*/ 2061670 h 4608812"/>
              <a:gd name="connsiteX65588" fmla="*/ 1425405 w 12184637"/>
              <a:gd name="connsiteY65588" fmla="*/ 2069548 h 4608812"/>
              <a:gd name="connsiteX65589" fmla="*/ 1462732 w 12184637"/>
              <a:gd name="connsiteY65589" fmla="*/ 2061597 h 4608812"/>
              <a:gd name="connsiteX65590" fmla="*/ 1467002 w 12184637"/>
              <a:gd name="connsiteY65590" fmla="*/ 2054971 h 4608812"/>
              <a:gd name="connsiteX65591" fmla="*/ 1460376 w 12184637"/>
              <a:gd name="connsiteY65591" fmla="*/ 2050701 h 4608812"/>
              <a:gd name="connsiteX65592" fmla="*/ 1423049 w 12184637"/>
              <a:gd name="connsiteY65592" fmla="*/ 2058652 h 4608812"/>
              <a:gd name="connsiteX65593" fmla="*/ 1418778 w 12184637"/>
              <a:gd name="connsiteY65593" fmla="*/ 2065278 h 4608812"/>
              <a:gd name="connsiteX65594" fmla="*/ 1424227 w 12184637"/>
              <a:gd name="connsiteY65594" fmla="*/ 2069695 h 4608812"/>
              <a:gd name="connsiteX65595" fmla="*/ 1425405 w 12184637"/>
              <a:gd name="connsiteY65595" fmla="*/ 2069548 h 4608812"/>
              <a:gd name="connsiteX65596" fmla="*/ 1362457 w 12184637"/>
              <a:gd name="connsiteY65596" fmla="*/ 2075732 h 4608812"/>
              <a:gd name="connsiteX65597" fmla="*/ 1424742 w 12184637"/>
              <a:gd name="connsiteY65597" fmla="*/ 2069695 h 4608812"/>
              <a:gd name="connsiteX65598" fmla="*/ 1429748 w 12184637"/>
              <a:gd name="connsiteY65598" fmla="*/ 2063585 h 4608812"/>
              <a:gd name="connsiteX65599" fmla="*/ 1423638 w 12184637"/>
              <a:gd name="connsiteY65599" fmla="*/ 2058578 h 4608812"/>
              <a:gd name="connsiteX65600" fmla="*/ 1361352 w 12184637"/>
              <a:gd name="connsiteY65600" fmla="*/ 2064615 h 4608812"/>
              <a:gd name="connsiteX65601" fmla="*/ 1356346 w 12184637"/>
              <a:gd name="connsiteY65601" fmla="*/ 2070726 h 4608812"/>
              <a:gd name="connsiteX65602" fmla="*/ 1361941 w 12184637"/>
              <a:gd name="connsiteY65602" fmla="*/ 2075732 h 4608812"/>
              <a:gd name="connsiteX65603" fmla="*/ 1362457 w 12184637"/>
              <a:gd name="connsiteY65603" fmla="*/ 2075732 h 4608812"/>
              <a:gd name="connsiteX65604" fmla="*/ 1298405 w 12184637"/>
              <a:gd name="connsiteY65604" fmla="*/ 2079119 h 4608812"/>
              <a:gd name="connsiteX65605" fmla="*/ 1362236 w 12184637"/>
              <a:gd name="connsiteY65605" fmla="*/ 2075732 h 4608812"/>
              <a:gd name="connsiteX65606" fmla="*/ 1367463 w 12184637"/>
              <a:gd name="connsiteY65606" fmla="*/ 2069843 h 4608812"/>
              <a:gd name="connsiteX65607" fmla="*/ 1361573 w 12184637"/>
              <a:gd name="connsiteY65607" fmla="*/ 2064615 h 4608812"/>
              <a:gd name="connsiteX65608" fmla="*/ 1297742 w 12184637"/>
              <a:gd name="connsiteY65608" fmla="*/ 2068002 h 4608812"/>
              <a:gd name="connsiteX65609" fmla="*/ 1292515 w 12184637"/>
              <a:gd name="connsiteY65609" fmla="*/ 2073892 h 4608812"/>
              <a:gd name="connsiteX65610" fmla="*/ 1298110 w 12184637"/>
              <a:gd name="connsiteY65610" fmla="*/ 2079193 h 4608812"/>
              <a:gd name="connsiteX65611" fmla="*/ 1298405 w 12184637"/>
              <a:gd name="connsiteY65611" fmla="*/ 2079119 h 4608812"/>
              <a:gd name="connsiteX65612" fmla="*/ 1303705 w 12184637"/>
              <a:gd name="connsiteY65612" fmla="*/ 2073671 h 4608812"/>
              <a:gd name="connsiteX65613" fmla="*/ 1298184 w 12184637"/>
              <a:gd name="connsiteY65613" fmla="*/ 2068002 h 4608812"/>
              <a:gd name="connsiteX65614" fmla="*/ 1231481 w 12184637"/>
              <a:gd name="connsiteY65614" fmla="*/ 2067118 h 4608812"/>
              <a:gd name="connsiteX65615" fmla="*/ 1231334 w 12184637"/>
              <a:gd name="connsiteY65615" fmla="*/ 2067118 h 4608812"/>
              <a:gd name="connsiteX65616" fmla="*/ 1225812 w 12184637"/>
              <a:gd name="connsiteY65616" fmla="*/ 2072640 h 4608812"/>
              <a:gd name="connsiteX65617" fmla="*/ 1231334 w 12184637"/>
              <a:gd name="connsiteY65617" fmla="*/ 2078309 h 4608812"/>
              <a:gd name="connsiteX65618" fmla="*/ 1298036 w 12184637"/>
              <a:gd name="connsiteY65618" fmla="*/ 2079193 h 4608812"/>
              <a:gd name="connsiteX65619" fmla="*/ 1298184 w 12184637"/>
              <a:gd name="connsiteY65619" fmla="*/ 2079193 h 4608812"/>
              <a:gd name="connsiteX65620" fmla="*/ 1303705 w 12184637"/>
              <a:gd name="connsiteY65620" fmla="*/ 2073671 h 4608812"/>
              <a:gd name="connsiteX65621" fmla="*/ 1236929 w 12184637"/>
              <a:gd name="connsiteY65621" fmla="*/ 2073229 h 4608812"/>
              <a:gd name="connsiteX65622" fmla="*/ 1231923 w 12184637"/>
              <a:gd name="connsiteY65622" fmla="*/ 2067192 h 4608812"/>
              <a:gd name="connsiteX65623" fmla="*/ 1160950 w 12184637"/>
              <a:gd name="connsiteY65623" fmla="*/ 2060419 h 4608812"/>
              <a:gd name="connsiteX65624" fmla="*/ 1154913 w 12184637"/>
              <a:gd name="connsiteY65624" fmla="*/ 2065425 h 4608812"/>
              <a:gd name="connsiteX65625" fmla="*/ 1159919 w 12184637"/>
              <a:gd name="connsiteY65625" fmla="*/ 2071462 h 4608812"/>
              <a:gd name="connsiteX65626" fmla="*/ 1230892 w 12184637"/>
              <a:gd name="connsiteY65626" fmla="*/ 2078236 h 4608812"/>
              <a:gd name="connsiteX65627" fmla="*/ 1231481 w 12184637"/>
              <a:gd name="connsiteY65627" fmla="*/ 2078236 h 4608812"/>
              <a:gd name="connsiteX65628" fmla="*/ 1236929 w 12184637"/>
              <a:gd name="connsiteY65628" fmla="*/ 2073229 h 4608812"/>
              <a:gd name="connsiteX65629" fmla="*/ 1165956 w 12184637"/>
              <a:gd name="connsiteY65629" fmla="*/ 2066971 h 4608812"/>
              <a:gd name="connsiteX65630" fmla="*/ 1161465 w 12184637"/>
              <a:gd name="connsiteY65630" fmla="*/ 2060492 h 4608812"/>
              <a:gd name="connsiteX65631" fmla="*/ 1084750 w 12184637"/>
              <a:gd name="connsiteY65631" fmla="*/ 2046209 h 4608812"/>
              <a:gd name="connsiteX65632" fmla="*/ 1078271 w 12184637"/>
              <a:gd name="connsiteY65632" fmla="*/ 2050701 h 4608812"/>
              <a:gd name="connsiteX65633" fmla="*/ 1082762 w 12184637"/>
              <a:gd name="connsiteY65633" fmla="*/ 2057179 h 4608812"/>
              <a:gd name="connsiteX65634" fmla="*/ 1159478 w 12184637"/>
              <a:gd name="connsiteY65634" fmla="*/ 2071462 h 4608812"/>
              <a:gd name="connsiteX65635" fmla="*/ 1160582 w 12184637"/>
              <a:gd name="connsiteY65635" fmla="*/ 2071536 h 4608812"/>
              <a:gd name="connsiteX65636" fmla="*/ 1165956 w 12184637"/>
              <a:gd name="connsiteY65636" fmla="*/ 2066971 h 4608812"/>
              <a:gd name="connsiteX65637" fmla="*/ 1089094 w 12184637"/>
              <a:gd name="connsiteY65637" fmla="*/ 2053130 h 4608812"/>
              <a:gd name="connsiteX65638" fmla="*/ 1085265 w 12184637"/>
              <a:gd name="connsiteY65638" fmla="*/ 2046283 h 4608812"/>
              <a:gd name="connsiteX65639" fmla="*/ 1001261 w 12184637"/>
              <a:gd name="connsiteY65639" fmla="*/ 2022724 h 4608812"/>
              <a:gd name="connsiteX65640" fmla="*/ 994414 w 12184637"/>
              <a:gd name="connsiteY65640" fmla="*/ 2026552 h 4608812"/>
              <a:gd name="connsiteX65641" fmla="*/ 998243 w 12184637"/>
              <a:gd name="connsiteY65641" fmla="*/ 2033399 h 4608812"/>
              <a:gd name="connsiteX65642" fmla="*/ 1082247 w 12184637"/>
              <a:gd name="connsiteY65642" fmla="*/ 2056959 h 4608812"/>
              <a:gd name="connsiteX65643" fmla="*/ 1083793 w 12184637"/>
              <a:gd name="connsiteY65643" fmla="*/ 2057179 h 4608812"/>
              <a:gd name="connsiteX65644" fmla="*/ 1089094 w 12184637"/>
              <a:gd name="connsiteY65644" fmla="*/ 2053130 h 4608812"/>
              <a:gd name="connsiteX65645" fmla="*/ 889501 w 12184637"/>
              <a:gd name="connsiteY65645" fmla="*/ 2050480 h 4608812"/>
              <a:gd name="connsiteX65646" fmla="*/ 1000599 w 12184637"/>
              <a:gd name="connsiteY65646" fmla="*/ 2033620 h 4608812"/>
              <a:gd name="connsiteX65647" fmla="*/ 1005311 w 12184637"/>
              <a:gd name="connsiteY65647" fmla="*/ 2027288 h 4608812"/>
              <a:gd name="connsiteX65648" fmla="*/ 998979 w 12184637"/>
              <a:gd name="connsiteY65648" fmla="*/ 2022576 h 4608812"/>
              <a:gd name="connsiteX65649" fmla="*/ 887882 w 12184637"/>
              <a:gd name="connsiteY65649" fmla="*/ 2039436 h 4608812"/>
              <a:gd name="connsiteX65650" fmla="*/ 883170 w 12184637"/>
              <a:gd name="connsiteY65650" fmla="*/ 2045768 h 4608812"/>
              <a:gd name="connsiteX65651" fmla="*/ 888691 w 12184637"/>
              <a:gd name="connsiteY65651" fmla="*/ 2050480 h 4608812"/>
              <a:gd name="connsiteX65652" fmla="*/ 889501 w 12184637"/>
              <a:gd name="connsiteY65652" fmla="*/ 2050480 h 4608812"/>
              <a:gd name="connsiteX65653" fmla="*/ 893845 w 12184637"/>
              <a:gd name="connsiteY65653" fmla="*/ 2046946 h 4608812"/>
              <a:gd name="connsiteX65654" fmla="*/ 890606 w 12184637"/>
              <a:gd name="connsiteY65654" fmla="*/ 2039731 h 4608812"/>
              <a:gd name="connsiteX65655" fmla="*/ 808148 w 12184637"/>
              <a:gd name="connsiteY65655" fmla="*/ 2008367 h 4608812"/>
              <a:gd name="connsiteX65656" fmla="*/ 800933 w 12184637"/>
              <a:gd name="connsiteY65656" fmla="*/ 2011607 h 4608812"/>
              <a:gd name="connsiteX65657" fmla="*/ 804172 w 12184637"/>
              <a:gd name="connsiteY65657" fmla="*/ 2018822 h 4608812"/>
              <a:gd name="connsiteX65658" fmla="*/ 886630 w 12184637"/>
              <a:gd name="connsiteY65658" fmla="*/ 2050185 h 4608812"/>
              <a:gd name="connsiteX65659" fmla="*/ 888618 w 12184637"/>
              <a:gd name="connsiteY65659" fmla="*/ 2050553 h 4608812"/>
              <a:gd name="connsiteX65660" fmla="*/ 893845 w 12184637"/>
              <a:gd name="connsiteY65660" fmla="*/ 2046946 h 4608812"/>
              <a:gd name="connsiteX65661" fmla="*/ 811829 w 12184637"/>
              <a:gd name="connsiteY65661" fmla="*/ 2013594 h 4608812"/>
              <a:gd name="connsiteX65662" fmla="*/ 806234 w 12184637"/>
              <a:gd name="connsiteY65662" fmla="*/ 2007999 h 4608812"/>
              <a:gd name="connsiteX65663" fmla="*/ 705149 w 12184637"/>
              <a:gd name="connsiteY65663" fmla="*/ 2007926 h 4608812"/>
              <a:gd name="connsiteX65664" fmla="*/ 705075 w 12184637"/>
              <a:gd name="connsiteY65664" fmla="*/ 2007926 h 4608812"/>
              <a:gd name="connsiteX65665" fmla="*/ 699554 w 12184637"/>
              <a:gd name="connsiteY65665" fmla="*/ 2013521 h 4608812"/>
              <a:gd name="connsiteX65666" fmla="*/ 705149 w 12184637"/>
              <a:gd name="connsiteY65666" fmla="*/ 2019116 h 4608812"/>
              <a:gd name="connsiteX65667" fmla="*/ 806234 w 12184637"/>
              <a:gd name="connsiteY65667" fmla="*/ 2019190 h 4608812"/>
              <a:gd name="connsiteX65668" fmla="*/ 806307 w 12184637"/>
              <a:gd name="connsiteY65668" fmla="*/ 2019190 h 4608812"/>
              <a:gd name="connsiteX65669" fmla="*/ 811829 w 12184637"/>
              <a:gd name="connsiteY65669" fmla="*/ 2013594 h 4608812"/>
              <a:gd name="connsiteX65670" fmla="*/ 710082 w 12184637"/>
              <a:gd name="connsiteY65670" fmla="*/ 2016098 h 4608812"/>
              <a:gd name="connsiteX65671" fmla="*/ 707578 w 12184637"/>
              <a:gd name="connsiteY65671" fmla="*/ 2008588 h 4608812"/>
              <a:gd name="connsiteX65672" fmla="*/ 629096 w 12184637"/>
              <a:gd name="connsiteY65672" fmla="*/ 1969273 h 4608812"/>
              <a:gd name="connsiteX65673" fmla="*/ 621587 w 12184637"/>
              <a:gd name="connsiteY65673" fmla="*/ 1971777 h 4608812"/>
              <a:gd name="connsiteX65674" fmla="*/ 624090 w 12184637"/>
              <a:gd name="connsiteY65674" fmla="*/ 1979286 h 4608812"/>
              <a:gd name="connsiteX65675" fmla="*/ 702572 w 12184637"/>
              <a:gd name="connsiteY65675" fmla="*/ 2018601 h 4608812"/>
              <a:gd name="connsiteX65676" fmla="*/ 705149 w 12184637"/>
              <a:gd name="connsiteY65676" fmla="*/ 2019190 h 4608812"/>
              <a:gd name="connsiteX65677" fmla="*/ 710082 w 12184637"/>
              <a:gd name="connsiteY65677" fmla="*/ 2016098 h 4608812"/>
              <a:gd name="connsiteX65678" fmla="*/ 632188 w 12184637"/>
              <a:gd name="connsiteY65678" fmla="*/ 1975089 h 4608812"/>
              <a:gd name="connsiteX65679" fmla="*/ 627403 w 12184637"/>
              <a:gd name="connsiteY65679" fmla="*/ 1968832 h 4608812"/>
              <a:gd name="connsiteX65680" fmla="*/ 540748 w 12184637"/>
              <a:gd name="connsiteY65680" fmla="*/ 1956904 h 4608812"/>
              <a:gd name="connsiteX65681" fmla="*/ 534490 w 12184637"/>
              <a:gd name="connsiteY65681" fmla="*/ 1961690 h 4608812"/>
              <a:gd name="connsiteX65682" fmla="*/ 539276 w 12184637"/>
              <a:gd name="connsiteY65682" fmla="*/ 1967948 h 4608812"/>
              <a:gd name="connsiteX65683" fmla="*/ 625930 w 12184637"/>
              <a:gd name="connsiteY65683" fmla="*/ 1979875 h 4608812"/>
              <a:gd name="connsiteX65684" fmla="*/ 626740 w 12184637"/>
              <a:gd name="connsiteY65684" fmla="*/ 1979949 h 4608812"/>
              <a:gd name="connsiteX65685" fmla="*/ 632188 w 12184637"/>
              <a:gd name="connsiteY65685" fmla="*/ 1975089 h 4608812"/>
              <a:gd name="connsiteX65686" fmla="*/ 544724 w 12184637"/>
              <a:gd name="connsiteY65686" fmla="*/ 1965298 h 4608812"/>
              <a:gd name="connsiteX65687" fmla="*/ 542957 w 12184637"/>
              <a:gd name="connsiteY65687" fmla="*/ 1957641 h 4608812"/>
              <a:gd name="connsiteX65688" fmla="*/ 469849 w 12184637"/>
              <a:gd name="connsiteY65688" fmla="*/ 1911921 h 4608812"/>
              <a:gd name="connsiteX65689" fmla="*/ 462192 w 12184637"/>
              <a:gd name="connsiteY65689" fmla="*/ 1913688 h 4608812"/>
              <a:gd name="connsiteX65690" fmla="*/ 463959 w 12184637"/>
              <a:gd name="connsiteY65690" fmla="*/ 1921345 h 4608812"/>
              <a:gd name="connsiteX65691" fmla="*/ 537067 w 12184637"/>
              <a:gd name="connsiteY65691" fmla="*/ 1967065 h 4608812"/>
              <a:gd name="connsiteX65692" fmla="*/ 540086 w 12184637"/>
              <a:gd name="connsiteY65692" fmla="*/ 1967948 h 4608812"/>
              <a:gd name="connsiteX65693" fmla="*/ 544724 w 12184637"/>
              <a:gd name="connsiteY65693" fmla="*/ 1965298 h 4608812"/>
              <a:gd name="connsiteX65694" fmla="*/ 472279 w 12184637"/>
              <a:gd name="connsiteY65694" fmla="*/ 1918031 h 4608812"/>
              <a:gd name="connsiteX65695" fmla="*/ 468303 w 12184637"/>
              <a:gd name="connsiteY65695" fmla="*/ 1911185 h 4608812"/>
              <a:gd name="connsiteX65696" fmla="*/ 398508 w 12184637"/>
              <a:gd name="connsiteY65696" fmla="*/ 1892484 h 4608812"/>
              <a:gd name="connsiteX65697" fmla="*/ 391661 w 12184637"/>
              <a:gd name="connsiteY65697" fmla="*/ 1896460 h 4608812"/>
              <a:gd name="connsiteX65698" fmla="*/ 395637 w 12184637"/>
              <a:gd name="connsiteY65698" fmla="*/ 1903307 h 4608812"/>
              <a:gd name="connsiteX65699" fmla="*/ 465432 w 12184637"/>
              <a:gd name="connsiteY65699" fmla="*/ 1922007 h 4608812"/>
              <a:gd name="connsiteX65700" fmla="*/ 466904 w 12184637"/>
              <a:gd name="connsiteY65700" fmla="*/ 1922228 h 4608812"/>
              <a:gd name="connsiteX65701" fmla="*/ 472279 w 12184637"/>
              <a:gd name="connsiteY65701" fmla="*/ 1918031 h 4608812"/>
              <a:gd name="connsiteX65702" fmla="*/ 401600 w 12184637"/>
              <a:gd name="connsiteY65702" fmla="*/ 1901245 h 4608812"/>
              <a:gd name="connsiteX65703" fmla="*/ 400422 w 12184637"/>
              <a:gd name="connsiteY65703" fmla="*/ 1893441 h 4608812"/>
              <a:gd name="connsiteX65704" fmla="*/ 348224 w 12184637"/>
              <a:gd name="connsiteY65704" fmla="*/ 1855305 h 4608812"/>
              <a:gd name="connsiteX65705" fmla="*/ 340420 w 12184637"/>
              <a:gd name="connsiteY65705" fmla="*/ 1856483 h 4608812"/>
              <a:gd name="connsiteX65706" fmla="*/ 341598 w 12184637"/>
              <a:gd name="connsiteY65706" fmla="*/ 1864287 h 4608812"/>
              <a:gd name="connsiteX65707" fmla="*/ 393796 w 12184637"/>
              <a:gd name="connsiteY65707" fmla="*/ 1902423 h 4608812"/>
              <a:gd name="connsiteX65708" fmla="*/ 397109 w 12184637"/>
              <a:gd name="connsiteY65708" fmla="*/ 1903528 h 4608812"/>
              <a:gd name="connsiteX65709" fmla="*/ 401600 w 12184637"/>
              <a:gd name="connsiteY65709" fmla="*/ 1901245 h 4608812"/>
              <a:gd name="connsiteX65710" fmla="*/ 349402 w 12184637"/>
              <a:gd name="connsiteY65710" fmla="*/ 1863035 h 4608812"/>
              <a:gd name="connsiteX65711" fmla="*/ 348224 w 12184637"/>
              <a:gd name="connsiteY65711" fmla="*/ 1855231 h 4608812"/>
              <a:gd name="connsiteX65712" fmla="*/ 334088 w 12184637"/>
              <a:gd name="connsiteY65712" fmla="*/ 1844924 h 4608812"/>
              <a:gd name="connsiteX65713" fmla="*/ 326284 w 12184637"/>
              <a:gd name="connsiteY65713" fmla="*/ 1846102 h 4608812"/>
              <a:gd name="connsiteX65714" fmla="*/ 327462 w 12184637"/>
              <a:gd name="connsiteY65714" fmla="*/ 1853906 h 4608812"/>
              <a:gd name="connsiteX65715" fmla="*/ 341598 w 12184637"/>
              <a:gd name="connsiteY65715" fmla="*/ 1864213 h 4608812"/>
              <a:gd name="connsiteX65716" fmla="*/ 344911 w 12184637"/>
              <a:gd name="connsiteY65716" fmla="*/ 1865317 h 4608812"/>
              <a:gd name="connsiteX65717" fmla="*/ 349402 w 12184637"/>
              <a:gd name="connsiteY65717" fmla="*/ 1863035 h 4608812"/>
              <a:gd name="connsiteX65718" fmla="*/ 334971 w 12184637"/>
              <a:gd name="connsiteY65718" fmla="*/ 1853170 h 4608812"/>
              <a:gd name="connsiteX65719" fmla="*/ 334530 w 12184637"/>
              <a:gd name="connsiteY65719" fmla="*/ 1845292 h 4608812"/>
              <a:gd name="connsiteX65720" fmla="*/ 280049 w 12184637"/>
              <a:gd name="connsiteY65720" fmla="*/ 1796185 h 4608812"/>
              <a:gd name="connsiteX65721" fmla="*/ 272171 w 12184637"/>
              <a:gd name="connsiteY65721" fmla="*/ 1796627 h 4608812"/>
              <a:gd name="connsiteX65722" fmla="*/ 272613 w 12184637"/>
              <a:gd name="connsiteY65722" fmla="*/ 1804505 h 4608812"/>
              <a:gd name="connsiteX65723" fmla="*/ 327094 w 12184637"/>
              <a:gd name="connsiteY65723" fmla="*/ 1853611 h 4608812"/>
              <a:gd name="connsiteX65724" fmla="*/ 330849 w 12184637"/>
              <a:gd name="connsiteY65724" fmla="*/ 1855010 h 4608812"/>
              <a:gd name="connsiteX65725" fmla="*/ 334971 w 12184637"/>
              <a:gd name="connsiteY65725" fmla="*/ 1853170 h 4608812"/>
              <a:gd name="connsiteX65726" fmla="*/ 280490 w 12184637"/>
              <a:gd name="connsiteY65726" fmla="*/ 1804063 h 4608812"/>
              <a:gd name="connsiteX65727" fmla="*/ 280049 w 12184637"/>
              <a:gd name="connsiteY65727" fmla="*/ 1796185 h 4608812"/>
              <a:gd name="connsiteX65728" fmla="*/ 271361 w 12184637"/>
              <a:gd name="connsiteY65728" fmla="*/ 1788381 h 4608812"/>
              <a:gd name="connsiteX65729" fmla="*/ 263483 w 12184637"/>
              <a:gd name="connsiteY65729" fmla="*/ 1788823 h 4608812"/>
              <a:gd name="connsiteX65730" fmla="*/ 263925 w 12184637"/>
              <a:gd name="connsiteY65730" fmla="*/ 1796700 h 4608812"/>
              <a:gd name="connsiteX65731" fmla="*/ 272613 w 12184637"/>
              <a:gd name="connsiteY65731" fmla="*/ 1804505 h 4608812"/>
              <a:gd name="connsiteX65732" fmla="*/ 276367 w 12184637"/>
              <a:gd name="connsiteY65732" fmla="*/ 1805903 h 4608812"/>
              <a:gd name="connsiteX65733" fmla="*/ 280490 w 12184637"/>
              <a:gd name="connsiteY65733" fmla="*/ 1804063 h 4608812"/>
              <a:gd name="connsiteX65734" fmla="*/ 272907 w 12184637"/>
              <a:gd name="connsiteY65734" fmla="*/ 1794271 h 4608812"/>
              <a:gd name="connsiteX65735" fmla="*/ 269300 w 12184637"/>
              <a:gd name="connsiteY65735" fmla="*/ 1787277 h 4608812"/>
              <a:gd name="connsiteX65736" fmla="*/ 223727 w 12184637"/>
              <a:gd name="connsiteY65736" fmla="*/ 1772478 h 4608812"/>
              <a:gd name="connsiteX65737" fmla="*/ 216733 w 12184637"/>
              <a:gd name="connsiteY65737" fmla="*/ 1776086 h 4608812"/>
              <a:gd name="connsiteX65738" fmla="*/ 220340 w 12184637"/>
              <a:gd name="connsiteY65738" fmla="*/ 1783080 h 4608812"/>
              <a:gd name="connsiteX65739" fmla="*/ 265913 w 12184637"/>
              <a:gd name="connsiteY65739" fmla="*/ 1797878 h 4608812"/>
              <a:gd name="connsiteX65740" fmla="*/ 267680 w 12184637"/>
              <a:gd name="connsiteY65740" fmla="*/ 1798173 h 4608812"/>
              <a:gd name="connsiteX65741" fmla="*/ 272907 w 12184637"/>
              <a:gd name="connsiteY65741" fmla="*/ 1794271 h 4608812"/>
              <a:gd name="connsiteX65742" fmla="*/ 225641 w 12184637"/>
              <a:gd name="connsiteY65742" fmla="*/ 1781902 h 4608812"/>
              <a:gd name="connsiteX65743" fmla="*/ 226230 w 12184637"/>
              <a:gd name="connsiteY65743" fmla="*/ 1774025 h 4608812"/>
              <a:gd name="connsiteX65744" fmla="*/ 177344 w 12184637"/>
              <a:gd name="connsiteY65744" fmla="*/ 1717850 h 4608812"/>
              <a:gd name="connsiteX65745" fmla="*/ 169467 w 12184637"/>
              <a:gd name="connsiteY65745" fmla="*/ 1717261 h 4608812"/>
              <a:gd name="connsiteX65746" fmla="*/ 168878 w 12184637"/>
              <a:gd name="connsiteY65746" fmla="*/ 1725139 h 4608812"/>
              <a:gd name="connsiteX65747" fmla="*/ 217763 w 12184637"/>
              <a:gd name="connsiteY65747" fmla="*/ 1781313 h 4608812"/>
              <a:gd name="connsiteX65748" fmla="*/ 222033 w 12184637"/>
              <a:gd name="connsiteY65748" fmla="*/ 1783228 h 4608812"/>
              <a:gd name="connsiteX65749" fmla="*/ 225641 w 12184637"/>
              <a:gd name="connsiteY65749" fmla="*/ 1781902 h 4608812"/>
              <a:gd name="connsiteX65750" fmla="*/ 176755 w 12184637"/>
              <a:gd name="connsiteY65750" fmla="*/ 1725801 h 4608812"/>
              <a:gd name="connsiteX65751" fmla="*/ 177344 w 12184637"/>
              <a:gd name="connsiteY65751" fmla="*/ 1717924 h 4608812"/>
              <a:gd name="connsiteX65752" fmla="*/ 171749 w 12184637"/>
              <a:gd name="connsiteY65752" fmla="*/ 1711445 h 4608812"/>
              <a:gd name="connsiteX65753" fmla="*/ 163871 w 12184637"/>
              <a:gd name="connsiteY65753" fmla="*/ 1710856 h 4608812"/>
              <a:gd name="connsiteX65754" fmla="*/ 163282 w 12184637"/>
              <a:gd name="connsiteY65754" fmla="*/ 1718734 h 4608812"/>
              <a:gd name="connsiteX65755" fmla="*/ 168878 w 12184637"/>
              <a:gd name="connsiteY65755" fmla="*/ 1725212 h 4608812"/>
              <a:gd name="connsiteX65756" fmla="*/ 173148 w 12184637"/>
              <a:gd name="connsiteY65756" fmla="*/ 1727127 h 4608812"/>
              <a:gd name="connsiteX65757" fmla="*/ 176755 w 12184637"/>
              <a:gd name="connsiteY65757" fmla="*/ 1725801 h 4608812"/>
              <a:gd name="connsiteX65758" fmla="*/ 172191 w 12184637"/>
              <a:gd name="connsiteY65758" fmla="*/ 1718071 h 4608812"/>
              <a:gd name="connsiteX65759" fmla="*/ 170497 w 12184637"/>
              <a:gd name="connsiteY65759" fmla="*/ 1710340 h 4608812"/>
              <a:gd name="connsiteX65760" fmla="*/ 142300 w 12184637"/>
              <a:gd name="connsiteY65760" fmla="*/ 1692229 h 4608812"/>
              <a:gd name="connsiteX65761" fmla="*/ 134569 w 12184637"/>
              <a:gd name="connsiteY65761" fmla="*/ 1693923 h 4608812"/>
              <a:gd name="connsiteX65762" fmla="*/ 136262 w 12184637"/>
              <a:gd name="connsiteY65762" fmla="*/ 1701653 h 4608812"/>
              <a:gd name="connsiteX65763" fmla="*/ 164460 w 12184637"/>
              <a:gd name="connsiteY65763" fmla="*/ 1719764 h 4608812"/>
              <a:gd name="connsiteX65764" fmla="*/ 167479 w 12184637"/>
              <a:gd name="connsiteY65764" fmla="*/ 1720648 h 4608812"/>
              <a:gd name="connsiteX65765" fmla="*/ 172191 w 12184637"/>
              <a:gd name="connsiteY65765" fmla="*/ 1718071 h 4608812"/>
              <a:gd name="connsiteX65766" fmla="*/ 142300 w 12184637"/>
              <a:gd name="connsiteY65766" fmla="*/ 1701727 h 4608812"/>
              <a:gd name="connsiteX65767" fmla="*/ 144067 w 12184637"/>
              <a:gd name="connsiteY65767" fmla="*/ 1694070 h 4608812"/>
              <a:gd name="connsiteX65768" fmla="*/ 105562 w 12184637"/>
              <a:gd name="connsiteY65768" fmla="*/ 1633036 h 4608812"/>
              <a:gd name="connsiteX65769" fmla="*/ 97905 w 12184637"/>
              <a:gd name="connsiteY65769" fmla="*/ 1631269 h 4608812"/>
              <a:gd name="connsiteX65770" fmla="*/ 96138 w 12184637"/>
              <a:gd name="connsiteY65770" fmla="*/ 1638926 h 4608812"/>
              <a:gd name="connsiteX65771" fmla="*/ 134643 w 12184637"/>
              <a:gd name="connsiteY65771" fmla="*/ 1699960 h 4608812"/>
              <a:gd name="connsiteX65772" fmla="*/ 139428 w 12184637"/>
              <a:gd name="connsiteY65772" fmla="*/ 1702536 h 4608812"/>
              <a:gd name="connsiteX65773" fmla="*/ 142300 w 12184637"/>
              <a:gd name="connsiteY65773" fmla="*/ 1701727 h 4608812"/>
              <a:gd name="connsiteX65774" fmla="*/ 103795 w 12184637"/>
              <a:gd name="connsiteY65774" fmla="*/ 1640693 h 4608812"/>
              <a:gd name="connsiteX65775" fmla="*/ 105562 w 12184637"/>
              <a:gd name="connsiteY65775" fmla="*/ 1633036 h 4608812"/>
              <a:gd name="connsiteX65776" fmla="*/ 99893 w 12184637"/>
              <a:gd name="connsiteY65776" fmla="*/ 1623981 h 4608812"/>
              <a:gd name="connsiteX65777" fmla="*/ 92236 w 12184637"/>
              <a:gd name="connsiteY65777" fmla="*/ 1622214 h 4608812"/>
              <a:gd name="connsiteX65778" fmla="*/ 90469 w 12184637"/>
              <a:gd name="connsiteY65778" fmla="*/ 1629870 h 4608812"/>
              <a:gd name="connsiteX65779" fmla="*/ 96138 w 12184637"/>
              <a:gd name="connsiteY65779" fmla="*/ 1638926 h 4608812"/>
              <a:gd name="connsiteX65780" fmla="*/ 100923 w 12184637"/>
              <a:gd name="connsiteY65780" fmla="*/ 1641503 h 4608812"/>
              <a:gd name="connsiteX65781" fmla="*/ 103795 w 12184637"/>
              <a:gd name="connsiteY65781" fmla="*/ 1640693 h 4608812"/>
              <a:gd name="connsiteX65782" fmla="*/ 9486113 w 12184637"/>
              <a:gd name="connsiteY65782" fmla="*/ 3855868 h 4608812"/>
              <a:gd name="connsiteX65783" fmla="*/ 9497966 w 12184637"/>
              <a:gd name="connsiteY65783" fmla="*/ 3849315 h 4608812"/>
              <a:gd name="connsiteX65784" fmla="*/ 9500101 w 12184637"/>
              <a:gd name="connsiteY65784" fmla="*/ 3841732 h 4608812"/>
              <a:gd name="connsiteX65785" fmla="*/ 9492518 w 12184637"/>
              <a:gd name="connsiteY65785" fmla="*/ 3839597 h 4608812"/>
              <a:gd name="connsiteX65786" fmla="*/ 9480665 w 12184637"/>
              <a:gd name="connsiteY65786" fmla="*/ 3846149 h 4608812"/>
              <a:gd name="connsiteX65787" fmla="*/ 9478530 w 12184637"/>
              <a:gd name="connsiteY65787" fmla="*/ 3853733 h 4608812"/>
              <a:gd name="connsiteX65788" fmla="*/ 9483462 w 12184637"/>
              <a:gd name="connsiteY65788" fmla="*/ 3856604 h 4608812"/>
              <a:gd name="connsiteX65789" fmla="*/ 9486113 w 12184637"/>
              <a:gd name="connsiteY65789" fmla="*/ 3855868 h 4608812"/>
              <a:gd name="connsiteX65790" fmla="*/ 9424343 w 12184637"/>
              <a:gd name="connsiteY65790" fmla="*/ 3893416 h 4608812"/>
              <a:gd name="connsiteX65791" fmla="*/ 9486334 w 12184637"/>
              <a:gd name="connsiteY65791" fmla="*/ 3855794 h 4608812"/>
              <a:gd name="connsiteX65792" fmla="*/ 9488174 w 12184637"/>
              <a:gd name="connsiteY65792" fmla="*/ 3848137 h 4608812"/>
              <a:gd name="connsiteX65793" fmla="*/ 9480517 w 12184637"/>
              <a:gd name="connsiteY65793" fmla="*/ 3846297 h 4608812"/>
              <a:gd name="connsiteX65794" fmla="*/ 9418527 w 12184637"/>
              <a:gd name="connsiteY65794" fmla="*/ 3883918 h 4608812"/>
              <a:gd name="connsiteX65795" fmla="*/ 9416686 w 12184637"/>
              <a:gd name="connsiteY65795" fmla="*/ 3891575 h 4608812"/>
              <a:gd name="connsiteX65796" fmla="*/ 9421472 w 12184637"/>
              <a:gd name="connsiteY65796" fmla="*/ 3894225 h 4608812"/>
              <a:gd name="connsiteX65797" fmla="*/ 9424343 w 12184637"/>
              <a:gd name="connsiteY65797" fmla="*/ 3893416 h 4608812"/>
              <a:gd name="connsiteX65798" fmla="*/ 9415067 w 12184637"/>
              <a:gd name="connsiteY65798" fmla="*/ 3898790 h 4608812"/>
              <a:gd name="connsiteX65799" fmla="*/ 9424196 w 12184637"/>
              <a:gd name="connsiteY65799" fmla="*/ 3893489 h 4608812"/>
              <a:gd name="connsiteX65800" fmla="*/ 9426183 w 12184637"/>
              <a:gd name="connsiteY65800" fmla="*/ 3885832 h 4608812"/>
              <a:gd name="connsiteX65801" fmla="*/ 9418527 w 12184637"/>
              <a:gd name="connsiteY65801" fmla="*/ 3883845 h 4608812"/>
              <a:gd name="connsiteX65802" fmla="*/ 9409398 w 12184637"/>
              <a:gd name="connsiteY65802" fmla="*/ 3889145 h 4608812"/>
              <a:gd name="connsiteX65803" fmla="*/ 9407410 w 12184637"/>
              <a:gd name="connsiteY65803" fmla="*/ 3896802 h 4608812"/>
              <a:gd name="connsiteX65804" fmla="*/ 9412269 w 12184637"/>
              <a:gd name="connsiteY65804" fmla="*/ 3899600 h 4608812"/>
              <a:gd name="connsiteX65805" fmla="*/ 9415067 w 12184637"/>
              <a:gd name="connsiteY65805" fmla="*/ 3898790 h 4608812"/>
              <a:gd name="connsiteX65806" fmla="*/ 9352045 w 12184637"/>
              <a:gd name="connsiteY65806" fmla="*/ 3938178 h 4608812"/>
              <a:gd name="connsiteX65807" fmla="*/ 9415213 w 12184637"/>
              <a:gd name="connsiteY65807" fmla="*/ 3898716 h 4608812"/>
              <a:gd name="connsiteX65808" fmla="*/ 9416980 w 12184637"/>
              <a:gd name="connsiteY65808" fmla="*/ 3891060 h 4608812"/>
              <a:gd name="connsiteX65809" fmla="*/ 9409324 w 12184637"/>
              <a:gd name="connsiteY65809" fmla="*/ 3889293 h 4608812"/>
              <a:gd name="connsiteX65810" fmla="*/ 9346155 w 12184637"/>
              <a:gd name="connsiteY65810" fmla="*/ 3928755 h 4608812"/>
              <a:gd name="connsiteX65811" fmla="*/ 9344388 w 12184637"/>
              <a:gd name="connsiteY65811" fmla="*/ 3936411 h 4608812"/>
              <a:gd name="connsiteX65812" fmla="*/ 9349174 w 12184637"/>
              <a:gd name="connsiteY65812" fmla="*/ 3939062 h 4608812"/>
              <a:gd name="connsiteX65813" fmla="*/ 9352045 w 12184637"/>
              <a:gd name="connsiteY65813" fmla="*/ 3938178 h 4608812"/>
              <a:gd name="connsiteX65814" fmla="*/ 9334891 w 12184637"/>
              <a:gd name="connsiteY65814" fmla="*/ 3948191 h 4608812"/>
              <a:gd name="connsiteX65815" fmla="*/ 9351898 w 12184637"/>
              <a:gd name="connsiteY65815" fmla="*/ 3938326 h 4608812"/>
              <a:gd name="connsiteX65816" fmla="*/ 9353959 w 12184637"/>
              <a:gd name="connsiteY65816" fmla="*/ 3930669 h 4608812"/>
              <a:gd name="connsiteX65817" fmla="*/ 9346302 w 12184637"/>
              <a:gd name="connsiteY65817" fmla="*/ 3928681 h 4608812"/>
              <a:gd name="connsiteX65818" fmla="*/ 9329296 w 12184637"/>
              <a:gd name="connsiteY65818" fmla="*/ 3938547 h 4608812"/>
              <a:gd name="connsiteX65819" fmla="*/ 9327308 w 12184637"/>
              <a:gd name="connsiteY65819" fmla="*/ 3946203 h 4608812"/>
              <a:gd name="connsiteX65820" fmla="*/ 9332167 w 12184637"/>
              <a:gd name="connsiteY65820" fmla="*/ 3949001 h 4608812"/>
              <a:gd name="connsiteX65821" fmla="*/ 9334891 w 12184637"/>
              <a:gd name="connsiteY65821" fmla="*/ 3948191 h 4608812"/>
              <a:gd name="connsiteX65822" fmla="*/ 9240874 w 12184637"/>
              <a:gd name="connsiteY65822" fmla="*/ 4002820 h 4608812"/>
              <a:gd name="connsiteX65823" fmla="*/ 9334891 w 12184637"/>
              <a:gd name="connsiteY65823" fmla="*/ 3948118 h 4608812"/>
              <a:gd name="connsiteX65824" fmla="*/ 9336878 w 12184637"/>
              <a:gd name="connsiteY65824" fmla="*/ 3940534 h 4608812"/>
              <a:gd name="connsiteX65825" fmla="*/ 9329296 w 12184637"/>
              <a:gd name="connsiteY65825" fmla="*/ 3938547 h 4608812"/>
              <a:gd name="connsiteX65826" fmla="*/ 9235279 w 12184637"/>
              <a:gd name="connsiteY65826" fmla="*/ 3993249 h 4608812"/>
              <a:gd name="connsiteX65827" fmla="*/ 9233291 w 12184637"/>
              <a:gd name="connsiteY65827" fmla="*/ 4000832 h 4608812"/>
              <a:gd name="connsiteX65828" fmla="*/ 9238150 w 12184637"/>
              <a:gd name="connsiteY65828" fmla="*/ 4003629 h 4608812"/>
              <a:gd name="connsiteX65829" fmla="*/ 9240874 w 12184637"/>
              <a:gd name="connsiteY65829" fmla="*/ 4002820 h 4608812"/>
              <a:gd name="connsiteX65830" fmla="*/ 9116746 w 12184637"/>
              <a:gd name="connsiteY65830" fmla="*/ 4041104 h 4608812"/>
              <a:gd name="connsiteX65831" fmla="*/ 9239696 w 12184637"/>
              <a:gd name="connsiteY65831" fmla="*/ 4003409 h 4608812"/>
              <a:gd name="connsiteX65832" fmla="*/ 9243377 w 12184637"/>
              <a:gd name="connsiteY65832" fmla="*/ 3996414 h 4608812"/>
              <a:gd name="connsiteX65833" fmla="*/ 9236383 w 12184637"/>
              <a:gd name="connsiteY65833" fmla="*/ 3992733 h 4608812"/>
              <a:gd name="connsiteX65834" fmla="*/ 9113432 w 12184637"/>
              <a:gd name="connsiteY65834" fmla="*/ 4030428 h 4608812"/>
              <a:gd name="connsiteX65835" fmla="*/ 9109751 w 12184637"/>
              <a:gd name="connsiteY65835" fmla="*/ 4037423 h 4608812"/>
              <a:gd name="connsiteX65836" fmla="*/ 9115125 w 12184637"/>
              <a:gd name="connsiteY65836" fmla="*/ 4041324 h 4608812"/>
              <a:gd name="connsiteX65837" fmla="*/ 9116746 w 12184637"/>
              <a:gd name="connsiteY65837" fmla="*/ 4041104 h 4608812"/>
              <a:gd name="connsiteX65838" fmla="*/ 8985696 w 12184637"/>
              <a:gd name="connsiteY65838" fmla="*/ 4049128 h 4608812"/>
              <a:gd name="connsiteX65839" fmla="*/ 9115494 w 12184637"/>
              <a:gd name="connsiteY65839" fmla="*/ 4041324 h 4608812"/>
              <a:gd name="connsiteX65840" fmla="*/ 9120721 w 12184637"/>
              <a:gd name="connsiteY65840" fmla="*/ 4035435 h 4608812"/>
              <a:gd name="connsiteX65841" fmla="*/ 9114831 w 12184637"/>
              <a:gd name="connsiteY65841" fmla="*/ 4030207 h 4608812"/>
              <a:gd name="connsiteX65842" fmla="*/ 8985034 w 12184637"/>
              <a:gd name="connsiteY65842" fmla="*/ 4038011 h 4608812"/>
              <a:gd name="connsiteX65843" fmla="*/ 8979806 w 12184637"/>
              <a:gd name="connsiteY65843" fmla="*/ 4043901 h 4608812"/>
              <a:gd name="connsiteX65844" fmla="*/ 8985401 w 12184637"/>
              <a:gd name="connsiteY65844" fmla="*/ 4049128 h 4608812"/>
              <a:gd name="connsiteX65845" fmla="*/ 8985696 w 12184637"/>
              <a:gd name="connsiteY65845" fmla="*/ 4049128 h 4608812"/>
              <a:gd name="connsiteX65846" fmla="*/ 8919583 w 12184637"/>
              <a:gd name="connsiteY65846" fmla="*/ 4097425 h 4608812"/>
              <a:gd name="connsiteX65847" fmla="*/ 8988567 w 12184637"/>
              <a:gd name="connsiteY65847" fmla="*/ 4048098 h 4608812"/>
              <a:gd name="connsiteX65848" fmla="*/ 8989893 w 12184637"/>
              <a:gd name="connsiteY65848" fmla="*/ 4040294 h 4608812"/>
              <a:gd name="connsiteX65849" fmla="*/ 8982089 w 12184637"/>
              <a:gd name="connsiteY65849" fmla="*/ 4038968 h 4608812"/>
              <a:gd name="connsiteX65850" fmla="*/ 8913104 w 12184637"/>
              <a:gd name="connsiteY65850" fmla="*/ 4088296 h 4608812"/>
              <a:gd name="connsiteX65851" fmla="*/ 8911778 w 12184637"/>
              <a:gd name="connsiteY65851" fmla="*/ 4096100 h 4608812"/>
              <a:gd name="connsiteX65852" fmla="*/ 8916343 w 12184637"/>
              <a:gd name="connsiteY65852" fmla="*/ 4098456 h 4608812"/>
              <a:gd name="connsiteX65853" fmla="*/ 8919583 w 12184637"/>
              <a:gd name="connsiteY65853" fmla="*/ 4097425 h 4608812"/>
              <a:gd name="connsiteX65854" fmla="*/ 8854574 w 12184637"/>
              <a:gd name="connsiteY65854" fmla="*/ 4136077 h 4608812"/>
              <a:gd name="connsiteX65855" fmla="*/ 8919214 w 12184637"/>
              <a:gd name="connsiteY65855" fmla="*/ 4097646 h 4608812"/>
              <a:gd name="connsiteX65856" fmla="*/ 8921128 w 12184637"/>
              <a:gd name="connsiteY65856" fmla="*/ 4089990 h 4608812"/>
              <a:gd name="connsiteX65857" fmla="*/ 8913472 w 12184637"/>
              <a:gd name="connsiteY65857" fmla="*/ 4088075 h 4608812"/>
              <a:gd name="connsiteX65858" fmla="*/ 8848831 w 12184637"/>
              <a:gd name="connsiteY65858" fmla="*/ 4126507 h 4608812"/>
              <a:gd name="connsiteX65859" fmla="*/ 8846916 w 12184637"/>
              <a:gd name="connsiteY65859" fmla="*/ 4134164 h 4608812"/>
              <a:gd name="connsiteX65860" fmla="*/ 8851776 w 12184637"/>
              <a:gd name="connsiteY65860" fmla="*/ 4136888 h 4608812"/>
              <a:gd name="connsiteX65861" fmla="*/ 8854574 w 12184637"/>
              <a:gd name="connsiteY65861" fmla="*/ 4136077 h 4608812"/>
              <a:gd name="connsiteX65862" fmla="*/ 8792361 w 12184637"/>
              <a:gd name="connsiteY65862" fmla="*/ 4164791 h 4608812"/>
              <a:gd name="connsiteX65863" fmla="*/ 8853984 w 12184637"/>
              <a:gd name="connsiteY65863" fmla="*/ 4136372 h 4608812"/>
              <a:gd name="connsiteX65864" fmla="*/ 8856708 w 12184637"/>
              <a:gd name="connsiteY65864" fmla="*/ 4129010 h 4608812"/>
              <a:gd name="connsiteX65865" fmla="*/ 8849346 w 12184637"/>
              <a:gd name="connsiteY65865" fmla="*/ 4126286 h 4608812"/>
              <a:gd name="connsiteX65866" fmla="*/ 8787723 w 12184637"/>
              <a:gd name="connsiteY65866" fmla="*/ 4154704 h 4608812"/>
              <a:gd name="connsiteX65867" fmla="*/ 8784999 w 12184637"/>
              <a:gd name="connsiteY65867" fmla="*/ 4162067 h 4608812"/>
              <a:gd name="connsiteX65868" fmla="*/ 8790080 w 12184637"/>
              <a:gd name="connsiteY65868" fmla="*/ 4165306 h 4608812"/>
              <a:gd name="connsiteX65869" fmla="*/ 8792361 w 12184637"/>
              <a:gd name="connsiteY65869" fmla="*/ 4164791 h 4608812"/>
              <a:gd name="connsiteX65870" fmla="*/ 8731770 w 12184637"/>
              <a:gd name="connsiteY65870" fmla="*/ 4184448 h 4608812"/>
              <a:gd name="connsiteX65871" fmla="*/ 8791773 w 12184637"/>
              <a:gd name="connsiteY65871" fmla="*/ 4165011 h 4608812"/>
              <a:gd name="connsiteX65872" fmla="*/ 8795380 w 12184637"/>
              <a:gd name="connsiteY65872" fmla="*/ 4158017 h 4608812"/>
              <a:gd name="connsiteX65873" fmla="*/ 8788386 w 12184637"/>
              <a:gd name="connsiteY65873" fmla="*/ 4154410 h 4608812"/>
              <a:gd name="connsiteX65874" fmla="*/ 8728383 w 12184637"/>
              <a:gd name="connsiteY65874" fmla="*/ 4173846 h 4608812"/>
              <a:gd name="connsiteX65875" fmla="*/ 8724776 w 12184637"/>
              <a:gd name="connsiteY65875" fmla="*/ 4180840 h 4608812"/>
              <a:gd name="connsiteX65876" fmla="*/ 8730150 w 12184637"/>
              <a:gd name="connsiteY65876" fmla="*/ 4184669 h 4608812"/>
              <a:gd name="connsiteX65877" fmla="*/ 8731770 w 12184637"/>
              <a:gd name="connsiteY65877" fmla="*/ 4184448 h 4608812"/>
              <a:gd name="connsiteX65878" fmla="*/ 8735598 w 12184637"/>
              <a:gd name="connsiteY65878" fmla="*/ 4179957 h 4608812"/>
              <a:gd name="connsiteX65879" fmla="*/ 8730886 w 12184637"/>
              <a:gd name="connsiteY65879" fmla="*/ 4173626 h 4608812"/>
              <a:gd name="connsiteX65880" fmla="*/ 8726248 w 12184637"/>
              <a:gd name="connsiteY65880" fmla="*/ 4172963 h 4608812"/>
              <a:gd name="connsiteX65881" fmla="*/ 8719916 w 12184637"/>
              <a:gd name="connsiteY65881" fmla="*/ 4177675 h 4608812"/>
              <a:gd name="connsiteX65882" fmla="*/ 8724628 w 12184637"/>
              <a:gd name="connsiteY65882" fmla="*/ 4184006 h 4608812"/>
              <a:gd name="connsiteX65883" fmla="*/ 8729267 w 12184637"/>
              <a:gd name="connsiteY65883" fmla="*/ 4184669 h 4608812"/>
              <a:gd name="connsiteX65884" fmla="*/ 8730150 w 12184637"/>
              <a:gd name="connsiteY65884" fmla="*/ 4184743 h 4608812"/>
              <a:gd name="connsiteX65885" fmla="*/ 8735598 w 12184637"/>
              <a:gd name="connsiteY65885" fmla="*/ 4179957 h 4608812"/>
              <a:gd name="connsiteX65886" fmla="*/ 1778428 w 12184637"/>
              <a:gd name="connsiteY65886" fmla="*/ 1981863 h 4608812"/>
              <a:gd name="connsiteX65887" fmla="*/ 1822086 w 12184637"/>
              <a:gd name="connsiteY65887" fmla="*/ 1960659 h 4608812"/>
              <a:gd name="connsiteX65888" fmla="*/ 1824663 w 12184637"/>
              <a:gd name="connsiteY65888" fmla="*/ 1953223 h 4608812"/>
              <a:gd name="connsiteX65889" fmla="*/ 1817227 w 12184637"/>
              <a:gd name="connsiteY65889" fmla="*/ 1950647 h 4608812"/>
              <a:gd name="connsiteX65890" fmla="*/ 1773569 w 12184637"/>
              <a:gd name="connsiteY65890" fmla="*/ 1971850 h 4608812"/>
              <a:gd name="connsiteX65891" fmla="*/ 1770992 w 12184637"/>
              <a:gd name="connsiteY65891" fmla="*/ 1979286 h 4608812"/>
              <a:gd name="connsiteX65892" fmla="*/ 1776072 w 12184637"/>
              <a:gd name="connsiteY65892" fmla="*/ 1982452 h 4608812"/>
              <a:gd name="connsiteX65893" fmla="*/ 1778428 w 12184637"/>
              <a:gd name="connsiteY65893" fmla="*/ 1981863 h 4608812"/>
              <a:gd name="connsiteX65894" fmla="*/ 1822160 w 12184637"/>
              <a:gd name="connsiteY65894" fmla="*/ 1960659 h 4608812"/>
              <a:gd name="connsiteX65895" fmla="*/ 1831289 w 12184637"/>
              <a:gd name="connsiteY65895" fmla="*/ 1956242 h 4608812"/>
              <a:gd name="connsiteX65896" fmla="*/ 1833866 w 12184637"/>
              <a:gd name="connsiteY65896" fmla="*/ 1948806 h 4608812"/>
              <a:gd name="connsiteX65897" fmla="*/ 1826430 w 12184637"/>
              <a:gd name="connsiteY65897" fmla="*/ 1946229 h 4608812"/>
              <a:gd name="connsiteX65898" fmla="*/ 1817374 w 12184637"/>
              <a:gd name="connsiteY65898" fmla="*/ 1950647 h 4608812"/>
              <a:gd name="connsiteX65899" fmla="*/ 1814798 w 12184637"/>
              <a:gd name="connsiteY65899" fmla="*/ 1958082 h 4608812"/>
              <a:gd name="connsiteX65900" fmla="*/ 1819878 w 12184637"/>
              <a:gd name="connsiteY65900" fmla="*/ 1961248 h 4608812"/>
              <a:gd name="connsiteX65901" fmla="*/ 1822160 w 12184637"/>
              <a:gd name="connsiteY65901" fmla="*/ 1960659 h 4608812"/>
              <a:gd name="connsiteX65902" fmla="*/ 1832320 w 12184637"/>
              <a:gd name="connsiteY65902" fmla="*/ 1955579 h 4608812"/>
              <a:gd name="connsiteX65903" fmla="*/ 1837694 w 12184637"/>
              <a:gd name="connsiteY65903" fmla="*/ 1951236 h 4608812"/>
              <a:gd name="connsiteX65904" fmla="*/ 1838504 w 12184637"/>
              <a:gd name="connsiteY65904" fmla="*/ 1943358 h 4608812"/>
              <a:gd name="connsiteX65905" fmla="*/ 1830627 w 12184637"/>
              <a:gd name="connsiteY65905" fmla="*/ 1942548 h 4608812"/>
              <a:gd name="connsiteX65906" fmla="*/ 1825252 w 12184637"/>
              <a:gd name="connsiteY65906" fmla="*/ 1946892 h 4608812"/>
              <a:gd name="connsiteX65907" fmla="*/ 1824442 w 12184637"/>
              <a:gd name="connsiteY65907" fmla="*/ 1954770 h 4608812"/>
              <a:gd name="connsiteX65908" fmla="*/ 1828786 w 12184637"/>
              <a:gd name="connsiteY65908" fmla="*/ 1956831 h 4608812"/>
              <a:gd name="connsiteX65909" fmla="*/ 1832320 w 12184637"/>
              <a:gd name="connsiteY65909" fmla="*/ 1955579 h 4608812"/>
              <a:gd name="connsiteX65910" fmla="*/ 1837621 w 12184637"/>
              <a:gd name="connsiteY65910" fmla="*/ 1951236 h 4608812"/>
              <a:gd name="connsiteX65911" fmla="*/ 1862064 w 12184637"/>
              <a:gd name="connsiteY65911" fmla="*/ 1931505 h 4608812"/>
              <a:gd name="connsiteX65912" fmla="*/ 1862874 w 12184637"/>
              <a:gd name="connsiteY65912" fmla="*/ 1923627 h 4608812"/>
              <a:gd name="connsiteX65913" fmla="*/ 1854996 w 12184637"/>
              <a:gd name="connsiteY65913" fmla="*/ 1922817 h 4608812"/>
              <a:gd name="connsiteX65914" fmla="*/ 1830553 w 12184637"/>
              <a:gd name="connsiteY65914" fmla="*/ 1942548 h 4608812"/>
              <a:gd name="connsiteX65915" fmla="*/ 1829743 w 12184637"/>
              <a:gd name="connsiteY65915" fmla="*/ 1950426 h 4608812"/>
              <a:gd name="connsiteX65916" fmla="*/ 1834087 w 12184637"/>
              <a:gd name="connsiteY65916" fmla="*/ 1952487 h 4608812"/>
              <a:gd name="connsiteX65917" fmla="*/ 1837621 w 12184637"/>
              <a:gd name="connsiteY65917" fmla="*/ 1951236 h 4608812"/>
              <a:gd name="connsiteX65918" fmla="*/ 1862064 w 12184637"/>
              <a:gd name="connsiteY65918" fmla="*/ 1931505 h 4608812"/>
              <a:gd name="connsiteX65919" fmla="*/ 1916766 w 12184637"/>
              <a:gd name="connsiteY65919" fmla="*/ 1887404 h 4608812"/>
              <a:gd name="connsiteX65920" fmla="*/ 1917576 w 12184637"/>
              <a:gd name="connsiteY65920" fmla="*/ 1879527 h 4608812"/>
              <a:gd name="connsiteX65921" fmla="*/ 1909698 w 12184637"/>
              <a:gd name="connsiteY65921" fmla="*/ 1878717 h 4608812"/>
              <a:gd name="connsiteX65922" fmla="*/ 1854996 w 12184637"/>
              <a:gd name="connsiteY65922" fmla="*/ 1922817 h 4608812"/>
              <a:gd name="connsiteX65923" fmla="*/ 1854186 w 12184637"/>
              <a:gd name="connsiteY65923" fmla="*/ 1930695 h 4608812"/>
              <a:gd name="connsiteX65924" fmla="*/ 1858530 w 12184637"/>
              <a:gd name="connsiteY65924" fmla="*/ 1932756 h 4608812"/>
              <a:gd name="connsiteX65925" fmla="*/ 1862064 w 12184637"/>
              <a:gd name="connsiteY65925" fmla="*/ 1931505 h 4608812"/>
              <a:gd name="connsiteX65926" fmla="*/ 1916839 w 12184637"/>
              <a:gd name="connsiteY65926" fmla="*/ 1887404 h 4608812"/>
              <a:gd name="connsiteX65927" fmla="*/ 1930312 w 12184637"/>
              <a:gd name="connsiteY65927" fmla="*/ 1876508 h 4608812"/>
              <a:gd name="connsiteX65928" fmla="*/ 1931122 w 12184637"/>
              <a:gd name="connsiteY65928" fmla="*/ 1868630 h 4608812"/>
              <a:gd name="connsiteX65929" fmla="*/ 1923245 w 12184637"/>
              <a:gd name="connsiteY65929" fmla="*/ 1867820 h 4608812"/>
              <a:gd name="connsiteX65930" fmla="*/ 1909772 w 12184637"/>
              <a:gd name="connsiteY65930" fmla="*/ 1878717 h 4608812"/>
              <a:gd name="connsiteX65931" fmla="*/ 1908962 w 12184637"/>
              <a:gd name="connsiteY65931" fmla="*/ 1886594 h 4608812"/>
              <a:gd name="connsiteX65932" fmla="*/ 1913379 w 12184637"/>
              <a:gd name="connsiteY65932" fmla="*/ 1888656 h 4608812"/>
              <a:gd name="connsiteX65933" fmla="*/ 1916839 w 12184637"/>
              <a:gd name="connsiteY65933" fmla="*/ 1887404 h 4608812"/>
              <a:gd name="connsiteX65934" fmla="*/ 1931196 w 12184637"/>
              <a:gd name="connsiteY65934" fmla="*/ 1875625 h 4608812"/>
              <a:gd name="connsiteX65935" fmla="*/ 2007985 w 12184637"/>
              <a:gd name="connsiteY65935" fmla="*/ 1777927 h 4608812"/>
              <a:gd name="connsiteX65936" fmla="*/ 2007028 w 12184637"/>
              <a:gd name="connsiteY65936" fmla="*/ 1770122 h 4608812"/>
              <a:gd name="connsiteX65937" fmla="*/ 1999224 w 12184637"/>
              <a:gd name="connsiteY65937" fmla="*/ 1771080 h 4608812"/>
              <a:gd name="connsiteX65938" fmla="*/ 1922435 w 12184637"/>
              <a:gd name="connsiteY65938" fmla="*/ 1868778 h 4608812"/>
              <a:gd name="connsiteX65939" fmla="*/ 1923392 w 12184637"/>
              <a:gd name="connsiteY65939" fmla="*/ 1876582 h 4608812"/>
              <a:gd name="connsiteX65940" fmla="*/ 1926852 w 12184637"/>
              <a:gd name="connsiteY65940" fmla="*/ 1877760 h 4608812"/>
              <a:gd name="connsiteX65941" fmla="*/ 1931196 w 12184637"/>
              <a:gd name="connsiteY65941" fmla="*/ 1875625 h 4608812"/>
              <a:gd name="connsiteX65942" fmla="*/ 2007985 w 12184637"/>
              <a:gd name="connsiteY65942" fmla="*/ 1777927 h 4608812"/>
              <a:gd name="connsiteX65943" fmla="*/ 2010562 w 12184637"/>
              <a:gd name="connsiteY65943" fmla="*/ 1774687 h 4608812"/>
              <a:gd name="connsiteX65944" fmla="*/ 2009605 w 12184637"/>
              <a:gd name="connsiteY65944" fmla="*/ 1766883 h 4608812"/>
              <a:gd name="connsiteX65945" fmla="*/ 2001801 w 12184637"/>
              <a:gd name="connsiteY65945" fmla="*/ 1767840 h 4608812"/>
              <a:gd name="connsiteX65946" fmla="*/ 1999224 w 12184637"/>
              <a:gd name="connsiteY65946" fmla="*/ 1771080 h 4608812"/>
              <a:gd name="connsiteX65947" fmla="*/ 2000181 w 12184637"/>
              <a:gd name="connsiteY65947" fmla="*/ 1778884 h 4608812"/>
              <a:gd name="connsiteX65948" fmla="*/ 2003641 w 12184637"/>
              <a:gd name="connsiteY65948" fmla="*/ 1780062 h 4608812"/>
              <a:gd name="connsiteX65949" fmla="*/ 2007985 w 12184637"/>
              <a:gd name="connsiteY65949" fmla="*/ 1777927 h 4608812"/>
              <a:gd name="connsiteX65950" fmla="*/ 2011224 w 12184637"/>
              <a:gd name="connsiteY65950" fmla="*/ 1773656 h 4608812"/>
              <a:gd name="connsiteX65951" fmla="*/ 2068356 w 12184637"/>
              <a:gd name="connsiteY65951" fmla="*/ 1655123 h 4608812"/>
              <a:gd name="connsiteX65952" fmla="*/ 2065779 w 12184637"/>
              <a:gd name="connsiteY65952" fmla="*/ 1647687 h 4608812"/>
              <a:gd name="connsiteX65953" fmla="*/ 2058343 w 12184637"/>
              <a:gd name="connsiteY65953" fmla="*/ 1650264 h 4608812"/>
              <a:gd name="connsiteX65954" fmla="*/ 2001212 w 12184637"/>
              <a:gd name="connsiteY65954" fmla="*/ 1768797 h 4608812"/>
              <a:gd name="connsiteX65955" fmla="*/ 2003788 w 12184637"/>
              <a:gd name="connsiteY65955" fmla="*/ 1776233 h 4608812"/>
              <a:gd name="connsiteX65956" fmla="*/ 2006218 w 12184637"/>
              <a:gd name="connsiteY65956" fmla="*/ 1776749 h 4608812"/>
              <a:gd name="connsiteX65957" fmla="*/ 2011224 w 12184637"/>
              <a:gd name="connsiteY65957" fmla="*/ 1773656 h 4608812"/>
              <a:gd name="connsiteX65958" fmla="*/ 2068356 w 12184637"/>
              <a:gd name="connsiteY65958" fmla="*/ 1655050 h 4608812"/>
              <a:gd name="connsiteX65959" fmla="*/ 2069534 w 12184637"/>
              <a:gd name="connsiteY65959" fmla="*/ 1652546 h 4608812"/>
              <a:gd name="connsiteX65960" fmla="*/ 2066883 w 12184637"/>
              <a:gd name="connsiteY65960" fmla="*/ 1645110 h 4608812"/>
              <a:gd name="connsiteX65961" fmla="*/ 2059447 w 12184637"/>
              <a:gd name="connsiteY65961" fmla="*/ 1647761 h 4608812"/>
              <a:gd name="connsiteX65962" fmla="*/ 2058269 w 12184637"/>
              <a:gd name="connsiteY65962" fmla="*/ 1650264 h 4608812"/>
              <a:gd name="connsiteX65963" fmla="*/ 2060920 w 12184637"/>
              <a:gd name="connsiteY65963" fmla="*/ 1657700 h 4608812"/>
              <a:gd name="connsiteX65964" fmla="*/ 2063349 w 12184637"/>
              <a:gd name="connsiteY65964" fmla="*/ 1658215 h 4608812"/>
              <a:gd name="connsiteX65965" fmla="*/ 2068356 w 12184637"/>
              <a:gd name="connsiteY65965" fmla="*/ 1655050 h 4608812"/>
              <a:gd name="connsiteX65966" fmla="*/ 2069902 w 12184637"/>
              <a:gd name="connsiteY65966" fmla="*/ 1651589 h 4608812"/>
              <a:gd name="connsiteX65967" fmla="*/ 2106051 w 12184637"/>
              <a:gd name="connsiteY65967" fmla="*/ 1515092 h 4608812"/>
              <a:gd name="connsiteX65968" fmla="*/ 2102075 w 12184637"/>
              <a:gd name="connsiteY65968" fmla="*/ 1508245 h 4608812"/>
              <a:gd name="connsiteX65969" fmla="*/ 2095228 w 12184637"/>
              <a:gd name="connsiteY65969" fmla="*/ 1512220 h 4608812"/>
              <a:gd name="connsiteX65970" fmla="*/ 2059079 w 12184637"/>
              <a:gd name="connsiteY65970" fmla="*/ 1648718 h 4608812"/>
              <a:gd name="connsiteX65971" fmla="*/ 2063055 w 12184637"/>
              <a:gd name="connsiteY65971" fmla="*/ 1655565 h 4608812"/>
              <a:gd name="connsiteX65972" fmla="*/ 2064527 w 12184637"/>
              <a:gd name="connsiteY65972" fmla="*/ 1655786 h 4608812"/>
              <a:gd name="connsiteX65973" fmla="*/ 2069902 w 12184637"/>
              <a:gd name="connsiteY65973" fmla="*/ 1651589 h 4608812"/>
              <a:gd name="connsiteX65974" fmla="*/ 2106198 w 12184637"/>
              <a:gd name="connsiteY65974" fmla="*/ 1514135 h 4608812"/>
              <a:gd name="connsiteX65975" fmla="*/ 2118862 w 12184637"/>
              <a:gd name="connsiteY65975" fmla="*/ 1366815 h 4608812"/>
              <a:gd name="connsiteX65976" fmla="*/ 2113781 w 12184637"/>
              <a:gd name="connsiteY65976" fmla="*/ 1360778 h 4608812"/>
              <a:gd name="connsiteX65977" fmla="*/ 2107744 w 12184637"/>
              <a:gd name="connsiteY65977" fmla="*/ 1365858 h 4608812"/>
              <a:gd name="connsiteX65978" fmla="*/ 2095081 w 12184637"/>
              <a:gd name="connsiteY65978" fmla="*/ 1513178 h 4608812"/>
              <a:gd name="connsiteX65979" fmla="*/ 2100161 w 12184637"/>
              <a:gd name="connsiteY65979" fmla="*/ 1519215 h 4608812"/>
              <a:gd name="connsiteX65980" fmla="*/ 2100677 w 12184637"/>
              <a:gd name="connsiteY65980" fmla="*/ 1519215 h 4608812"/>
              <a:gd name="connsiteX65981" fmla="*/ 2106198 w 12184637"/>
              <a:gd name="connsiteY65981" fmla="*/ 1514135 h 4608812"/>
              <a:gd name="connsiteX65982" fmla="*/ 2113781 w 12184637"/>
              <a:gd name="connsiteY65982" fmla="*/ 1371895 h 4608812"/>
              <a:gd name="connsiteX65983" fmla="*/ 2118935 w 12184637"/>
              <a:gd name="connsiteY65983" fmla="*/ 1365931 h 4608812"/>
              <a:gd name="connsiteX65984" fmla="*/ 2107008 w 12184637"/>
              <a:gd name="connsiteY65984" fmla="*/ 1212574 h 4608812"/>
              <a:gd name="connsiteX65985" fmla="*/ 2101045 w 12184637"/>
              <a:gd name="connsiteY65985" fmla="*/ 1207420 h 4608812"/>
              <a:gd name="connsiteX65986" fmla="*/ 2095891 w 12184637"/>
              <a:gd name="connsiteY65986" fmla="*/ 1213384 h 4608812"/>
              <a:gd name="connsiteX65987" fmla="*/ 2107818 w 12184637"/>
              <a:gd name="connsiteY65987" fmla="*/ 1366741 h 4608812"/>
              <a:gd name="connsiteX65988" fmla="*/ 2113413 w 12184637"/>
              <a:gd name="connsiteY65988" fmla="*/ 1371895 h 4608812"/>
              <a:gd name="connsiteX65989" fmla="*/ 2113781 w 12184637"/>
              <a:gd name="connsiteY65989" fmla="*/ 1371895 h 4608812"/>
              <a:gd name="connsiteX65990" fmla="*/ 2102738 w 12184637"/>
              <a:gd name="connsiteY65990" fmla="*/ 1218390 h 4608812"/>
              <a:gd name="connsiteX65991" fmla="*/ 2106861 w 12184637"/>
              <a:gd name="connsiteY65991" fmla="*/ 1211691 h 4608812"/>
              <a:gd name="connsiteX65992" fmla="*/ 2069166 w 12184637"/>
              <a:gd name="connsiteY65992" fmla="*/ 1057082 h 4608812"/>
              <a:gd name="connsiteX65993" fmla="*/ 2062466 w 12184637"/>
              <a:gd name="connsiteY65993" fmla="*/ 1052959 h 4608812"/>
              <a:gd name="connsiteX65994" fmla="*/ 2058343 w 12184637"/>
              <a:gd name="connsiteY65994" fmla="*/ 1059659 h 4608812"/>
              <a:gd name="connsiteX65995" fmla="*/ 2096038 w 12184637"/>
              <a:gd name="connsiteY65995" fmla="*/ 1214267 h 4608812"/>
              <a:gd name="connsiteX65996" fmla="*/ 2101486 w 12184637"/>
              <a:gd name="connsiteY65996" fmla="*/ 1218538 h 4608812"/>
              <a:gd name="connsiteX65997" fmla="*/ 2102738 w 12184637"/>
              <a:gd name="connsiteY65997" fmla="*/ 1218390 h 4608812"/>
              <a:gd name="connsiteX65998" fmla="*/ 2065853 w 12184637"/>
              <a:gd name="connsiteY65998" fmla="*/ 1063487 h 4608812"/>
              <a:gd name="connsiteX65999" fmla="*/ 2068871 w 12184637"/>
              <a:gd name="connsiteY65999" fmla="*/ 1056198 h 4608812"/>
              <a:gd name="connsiteX66000" fmla="*/ 2068209 w 12184637"/>
              <a:gd name="connsiteY66000" fmla="*/ 1054652 h 4608812"/>
              <a:gd name="connsiteX66001" fmla="*/ 2060920 w 12184637"/>
              <a:gd name="connsiteY66001" fmla="*/ 1051634 h 4608812"/>
              <a:gd name="connsiteX66002" fmla="*/ 2057901 w 12184637"/>
              <a:gd name="connsiteY66002" fmla="*/ 1058922 h 4608812"/>
              <a:gd name="connsiteX66003" fmla="*/ 2058564 w 12184637"/>
              <a:gd name="connsiteY66003" fmla="*/ 1060469 h 4608812"/>
              <a:gd name="connsiteX66004" fmla="*/ 2063718 w 12184637"/>
              <a:gd name="connsiteY66004" fmla="*/ 1063929 h 4608812"/>
              <a:gd name="connsiteX66005" fmla="*/ 2065853 w 12184637"/>
              <a:gd name="connsiteY66005" fmla="*/ 1063487 h 4608812"/>
              <a:gd name="connsiteX66006" fmla="*/ 2065190 w 12184637"/>
              <a:gd name="connsiteY66006" fmla="*/ 1062015 h 4608812"/>
              <a:gd name="connsiteX66007" fmla="*/ 2068209 w 12184637"/>
              <a:gd name="connsiteY66007" fmla="*/ 1054726 h 4608812"/>
              <a:gd name="connsiteX66008" fmla="*/ 2007690 w 12184637"/>
              <a:gd name="connsiteY66008" fmla="*/ 907332 h 4608812"/>
              <a:gd name="connsiteX66009" fmla="*/ 2000402 w 12184637"/>
              <a:gd name="connsiteY66009" fmla="*/ 904314 h 4608812"/>
              <a:gd name="connsiteX66010" fmla="*/ 1997383 w 12184637"/>
              <a:gd name="connsiteY66010" fmla="*/ 911602 h 4608812"/>
              <a:gd name="connsiteX66011" fmla="*/ 2057901 w 12184637"/>
              <a:gd name="connsiteY66011" fmla="*/ 1058996 h 4608812"/>
              <a:gd name="connsiteX66012" fmla="*/ 2063129 w 12184637"/>
              <a:gd name="connsiteY66012" fmla="*/ 1062456 h 4608812"/>
              <a:gd name="connsiteX66013" fmla="*/ 2065190 w 12184637"/>
              <a:gd name="connsiteY66013" fmla="*/ 1062015 h 4608812"/>
              <a:gd name="connsiteX66014" fmla="*/ 2005408 w 12184637"/>
              <a:gd name="connsiteY66014" fmla="*/ 914253 h 4608812"/>
              <a:gd name="connsiteX66015" fmla="*/ 2007322 w 12184637"/>
              <a:gd name="connsiteY66015" fmla="*/ 906596 h 4608812"/>
              <a:gd name="connsiteX66016" fmla="*/ 2005923 w 12184637"/>
              <a:gd name="connsiteY66016" fmla="*/ 904166 h 4608812"/>
              <a:gd name="connsiteX66017" fmla="*/ 1998267 w 12184637"/>
              <a:gd name="connsiteY66017" fmla="*/ 902252 h 4608812"/>
              <a:gd name="connsiteX66018" fmla="*/ 1996352 w 12184637"/>
              <a:gd name="connsiteY66018" fmla="*/ 909909 h 4608812"/>
              <a:gd name="connsiteX66019" fmla="*/ 1997751 w 12184637"/>
              <a:gd name="connsiteY66019" fmla="*/ 912339 h 4608812"/>
              <a:gd name="connsiteX66020" fmla="*/ 2002537 w 12184637"/>
              <a:gd name="connsiteY66020" fmla="*/ 915063 h 4608812"/>
              <a:gd name="connsiteX66021" fmla="*/ 2005408 w 12184637"/>
              <a:gd name="connsiteY66021" fmla="*/ 914253 h 4608812"/>
              <a:gd name="connsiteX66022" fmla="*/ 2003936 w 12184637"/>
              <a:gd name="connsiteY66022" fmla="*/ 911823 h 4608812"/>
              <a:gd name="connsiteX66023" fmla="*/ 2005850 w 12184637"/>
              <a:gd name="connsiteY66023" fmla="*/ 904166 h 4608812"/>
              <a:gd name="connsiteX66024" fmla="*/ 1925011 w 12184637"/>
              <a:gd name="connsiteY66024" fmla="*/ 770172 h 4608812"/>
              <a:gd name="connsiteX66025" fmla="*/ 1917355 w 12184637"/>
              <a:gd name="connsiteY66025" fmla="*/ 768258 h 4608812"/>
              <a:gd name="connsiteX66026" fmla="*/ 1915441 w 12184637"/>
              <a:gd name="connsiteY66026" fmla="*/ 775915 h 4608812"/>
              <a:gd name="connsiteX66027" fmla="*/ 1996279 w 12184637"/>
              <a:gd name="connsiteY66027" fmla="*/ 909909 h 4608812"/>
              <a:gd name="connsiteX66028" fmla="*/ 2001064 w 12184637"/>
              <a:gd name="connsiteY66028" fmla="*/ 912633 h 4608812"/>
              <a:gd name="connsiteX66029" fmla="*/ 2003936 w 12184637"/>
              <a:gd name="connsiteY66029" fmla="*/ 911823 h 4608812"/>
              <a:gd name="connsiteX66030" fmla="*/ 1923833 w 12184637"/>
              <a:gd name="connsiteY66030" fmla="*/ 777314 h 4608812"/>
              <a:gd name="connsiteX66031" fmla="*/ 1924423 w 12184637"/>
              <a:gd name="connsiteY66031" fmla="*/ 769436 h 4608812"/>
              <a:gd name="connsiteX66032" fmla="*/ 1918753 w 12184637"/>
              <a:gd name="connsiteY66032" fmla="*/ 762884 h 4608812"/>
              <a:gd name="connsiteX66033" fmla="*/ 1910876 w 12184637"/>
              <a:gd name="connsiteY66033" fmla="*/ 762295 h 4608812"/>
              <a:gd name="connsiteX66034" fmla="*/ 1910287 w 12184637"/>
              <a:gd name="connsiteY66034" fmla="*/ 770172 h 4608812"/>
              <a:gd name="connsiteX66035" fmla="*/ 1915956 w 12184637"/>
              <a:gd name="connsiteY66035" fmla="*/ 776725 h 4608812"/>
              <a:gd name="connsiteX66036" fmla="*/ 1920226 w 12184637"/>
              <a:gd name="connsiteY66036" fmla="*/ 778639 h 4608812"/>
              <a:gd name="connsiteX66037" fmla="*/ 1923833 w 12184637"/>
              <a:gd name="connsiteY66037" fmla="*/ 777314 h 4608812"/>
              <a:gd name="connsiteX66038" fmla="*/ 1918165 w 12184637"/>
              <a:gd name="connsiteY66038" fmla="*/ 770761 h 4608812"/>
              <a:gd name="connsiteX66039" fmla="*/ 1918753 w 12184637"/>
              <a:gd name="connsiteY66039" fmla="*/ 762884 h 4608812"/>
              <a:gd name="connsiteX66040" fmla="*/ 1823264 w 12184637"/>
              <a:gd name="connsiteY66040" fmla="*/ 652449 h 4608812"/>
              <a:gd name="connsiteX66041" fmla="*/ 1815387 w 12184637"/>
              <a:gd name="connsiteY66041" fmla="*/ 651860 h 4608812"/>
              <a:gd name="connsiteX66042" fmla="*/ 1814798 w 12184637"/>
              <a:gd name="connsiteY66042" fmla="*/ 659737 h 4608812"/>
              <a:gd name="connsiteX66043" fmla="*/ 1910287 w 12184637"/>
              <a:gd name="connsiteY66043" fmla="*/ 770172 h 4608812"/>
              <a:gd name="connsiteX66044" fmla="*/ 1914557 w 12184637"/>
              <a:gd name="connsiteY66044" fmla="*/ 772086 h 4608812"/>
              <a:gd name="connsiteX66045" fmla="*/ 1918165 w 12184637"/>
              <a:gd name="connsiteY66045" fmla="*/ 770761 h 4608812"/>
              <a:gd name="connsiteX66046" fmla="*/ 1823485 w 12184637"/>
              <a:gd name="connsiteY66046" fmla="*/ 659517 h 4608812"/>
              <a:gd name="connsiteX66047" fmla="*/ 1822454 w 12184637"/>
              <a:gd name="connsiteY66047" fmla="*/ 651713 h 4608812"/>
              <a:gd name="connsiteX66048" fmla="*/ 1812589 w 12184637"/>
              <a:gd name="connsiteY66048" fmla="*/ 644056 h 4608812"/>
              <a:gd name="connsiteX66049" fmla="*/ 1804785 w 12184637"/>
              <a:gd name="connsiteY66049" fmla="*/ 645086 h 4608812"/>
              <a:gd name="connsiteX66050" fmla="*/ 1805816 w 12184637"/>
              <a:gd name="connsiteY66050" fmla="*/ 652891 h 4608812"/>
              <a:gd name="connsiteX66051" fmla="*/ 1815681 w 12184637"/>
              <a:gd name="connsiteY66051" fmla="*/ 660547 h 4608812"/>
              <a:gd name="connsiteX66052" fmla="*/ 1819141 w 12184637"/>
              <a:gd name="connsiteY66052" fmla="*/ 661725 h 4608812"/>
              <a:gd name="connsiteX66053" fmla="*/ 1823485 w 12184637"/>
              <a:gd name="connsiteY66053" fmla="*/ 659517 h 4608812"/>
              <a:gd name="connsiteX66054" fmla="*/ 1813620 w 12184637"/>
              <a:gd name="connsiteY66054" fmla="*/ 651860 h 4608812"/>
              <a:gd name="connsiteX66055" fmla="*/ 1812589 w 12184637"/>
              <a:gd name="connsiteY66055" fmla="*/ 644056 h 4608812"/>
              <a:gd name="connsiteX66056" fmla="*/ 1704878 w 12184637"/>
              <a:gd name="connsiteY66056" fmla="*/ 560862 h 4608812"/>
              <a:gd name="connsiteX66057" fmla="*/ 1697074 w 12184637"/>
              <a:gd name="connsiteY66057" fmla="*/ 561892 h 4608812"/>
              <a:gd name="connsiteX66058" fmla="*/ 1698105 w 12184637"/>
              <a:gd name="connsiteY66058" fmla="*/ 569696 h 4608812"/>
              <a:gd name="connsiteX66059" fmla="*/ 1805816 w 12184637"/>
              <a:gd name="connsiteY66059" fmla="*/ 652891 h 4608812"/>
              <a:gd name="connsiteX66060" fmla="*/ 1809276 w 12184637"/>
              <a:gd name="connsiteY66060" fmla="*/ 654068 h 4608812"/>
              <a:gd name="connsiteX66061" fmla="*/ 1813620 w 12184637"/>
              <a:gd name="connsiteY66061" fmla="*/ 651860 h 4608812"/>
              <a:gd name="connsiteX66062" fmla="*/ 1706498 w 12184637"/>
              <a:gd name="connsiteY66062" fmla="*/ 567782 h 4608812"/>
              <a:gd name="connsiteX66063" fmla="*/ 1704068 w 12184637"/>
              <a:gd name="connsiteY66063" fmla="*/ 560273 h 4608812"/>
              <a:gd name="connsiteX66064" fmla="*/ 1687724 w 12184637"/>
              <a:gd name="connsiteY66064" fmla="*/ 551953 h 4608812"/>
              <a:gd name="connsiteX66065" fmla="*/ 1680214 w 12184637"/>
              <a:gd name="connsiteY66065" fmla="*/ 554383 h 4608812"/>
              <a:gd name="connsiteX66066" fmla="*/ 1682644 w 12184637"/>
              <a:gd name="connsiteY66066" fmla="*/ 561892 h 4608812"/>
              <a:gd name="connsiteX66067" fmla="*/ 1698988 w 12184637"/>
              <a:gd name="connsiteY66067" fmla="*/ 570212 h 4608812"/>
              <a:gd name="connsiteX66068" fmla="*/ 1701565 w 12184637"/>
              <a:gd name="connsiteY66068" fmla="*/ 570801 h 4608812"/>
              <a:gd name="connsiteX66069" fmla="*/ 1706498 w 12184637"/>
              <a:gd name="connsiteY66069" fmla="*/ 567782 h 4608812"/>
              <a:gd name="connsiteX66070" fmla="*/ 1690154 w 12184637"/>
              <a:gd name="connsiteY66070" fmla="*/ 559463 h 4608812"/>
              <a:gd name="connsiteX66071" fmla="*/ 1687724 w 12184637"/>
              <a:gd name="connsiteY66071" fmla="*/ 551953 h 4608812"/>
              <a:gd name="connsiteX66072" fmla="*/ 1613512 w 12184637"/>
              <a:gd name="connsiteY66072" fmla="*/ 514184 h 4608812"/>
              <a:gd name="connsiteX66073" fmla="*/ 1606002 w 12184637"/>
              <a:gd name="connsiteY66073" fmla="*/ 516614 h 4608812"/>
              <a:gd name="connsiteX66074" fmla="*/ 1608432 w 12184637"/>
              <a:gd name="connsiteY66074" fmla="*/ 524124 h 4608812"/>
              <a:gd name="connsiteX66075" fmla="*/ 1682644 w 12184637"/>
              <a:gd name="connsiteY66075" fmla="*/ 561892 h 4608812"/>
              <a:gd name="connsiteX66076" fmla="*/ 1685221 w 12184637"/>
              <a:gd name="connsiteY66076" fmla="*/ 562481 h 4608812"/>
              <a:gd name="connsiteX66077" fmla="*/ 1690154 w 12184637"/>
              <a:gd name="connsiteY66077" fmla="*/ 559463 h 4608812"/>
              <a:gd name="connsiteX66078" fmla="*/ 1859266 w 12184637"/>
              <a:gd name="connsiteY66078" fmla="*/ 1948953 h 4608812"/>
              <a:gd name="connsiteX66079" fmla="*/ 1861475 w 12184637"/>
              <a:gd name="connsiteY66079" fmla="*/ 1941370 h 4608812"/>
              <a:gd name="connsiteX66080" fmla="*/ 1853892 w 12184637"/>
              <a:gd name="connsiteY66080" fmla="*/ 1939162 h 4608812"/>
              <a:gd name="connsiteX66081" fmla="*/ 1853744 w 12184637"/>
              <a:gd name="connsiteY66081" fmla="*/ 1939235 h 4608812"/>
              <a:gd name="connsiteX66082" fmla="*/ 1851609 w 12184637"/>
              <a:gd name="connsiteY66082" fmla="*/ 1946745 h 4608812"/>
              <a:gd name="connsiteX66083" fmla="*/ 1856542 w 12184637"/>
              <a:gd name="connsiteY66083" fmla="*/ 1949616 h 4608812"/>
              <a:gd name="connsiteX66084" fmla="*/ 1859266 w 12184637"/>
              <a:gd name="connsiteY66084" fmla="*/ 1948953 h 4608812"/>
              <a:gd name="connsiteX66085" fmla="*/ 1859045 w 12184637"/>
              <a:gd name="connsiteY66085" fmla="*/ 1949027 h 4608812"/>
              <a:gd name="connsiteX66086" fmla="*/ 1867659 w 12184637"/>
              <a:gd name="connsiteY66086" fmla="*/ 1944683 h 4608812"/>
              <a:gd name="connsiteX66087" fmla="*/ 1870162 w 12184637"/>
              <a:gd name="connsiteY66087" fmla="*/ 1937174 h 4608812"/>
              <a:gd name="connsiteX66088" fmla="*/ 1862653 w 12184637"/>
              <a:gd name="connsiteY66088" fmla="*/ 1934670 h 4608812"/>
              <a:gd name="connsiteX66089" fmla="*/ 1854039 w 12184637"/>
              <a:gd name="connsiteY66089" fmla="*/ 1939014 h 4608812"/>
              <a:gd name="connsiteX66090" fmla="*/ 1851536 w 12184637"/>
              <a:gd name="connsiteY66090" fmla="*/ 1946524 h 4608812"/>
              <a:gd name="connsiteX66091" fmla="*/ 1856542 w 12184637"/>
              <a:gd name="connsiteY66091" fmla="*/ 1949616 h 4608812"/>
              <a:gd name="connsiteX66092" fmla="*/ 1859045 w 12184637"/>
              <a:gd name="connsiteY66092" fmla="*/ 1949027 h 4608812"/>
              <a:gd name="connsiteX66093" fmla="*/ 1867954 w 12184637"/>
              <a:gd name="connsiteY66093" fmla="*/ 1944536 h 4608812"/>
              <a:gd name="connsiteX66094" fmla="*/ 1895710 w 12184637"/>
              <a:gd name="connsiteY66094" fmla="*/ 1928781 h 4608812"/>
              <a:gd name="connsiteX66095" fmla="*/ 1897771 w 12184637"/>
              <a:gd name="connsiteY66095" fmla="*/ 1921197 h 4608812"/>
              <a:gd name="connsiteX66096" fmla="*/ 1890188 w 12184637"/>
              <a:gd name="connsiteY66096" fmla="*/ 1919136 h 4608812"/>
              <a:gd name="connsiteX66097" fmla="*/ 1862432 w 12184637"/>
              <a:gd name="connsiteY66097" fmla="*/ 1934891 h 4608812"/>
              <a:gd name="connsiteX66098" fmla="*/ 1860370 w 12184637"/>
              <a:gd name="connsiteY66098" fmla="*/ 1942474 h 4608812"/>
              <a:gd name="connsiteX66099" fmla="*/ 1865229 w 12184637"/>
              <a:gd name="connsiteY66099" fmla="*/ 1945272 h 4608812"/>
              <a:gd name="connsiteX66100" fmla="*/ 1867954 w 12184637"/>
              <a:gd name="connsiteY66100" fmla="*/ 1944536 h 4608812"/>
              <a:gd name="connsiteX66101" fmla="*/ 1896151 w 12184637"/>
              <a:gd name="connsiteY66101" fmla="*/ 1928486 h 4608812"/>
              <a:gd name="connsiteX66102" fmla="*/ 1950706 w 12184637"/>
              <a:gd name="connsiteY66102" fmla="*/ 1889466 h 4608812"/>
              <a:gd name="connsiteX66103" fmla="*/ 1952031 w 12184637"/>
              <a:gd name="connsiteY66103" fmla="*/ 1881662 h 4608812"/>
              <a:gd name="connsiteX66104" fmla="*/ 1944227 w 12184637"/>
              <a:gd name="connsiteY66104" fmla="*/ 1880336 h 4608812"/>
              <a:gd name="connsiteX66105" fmla="*/ 1889672 w 12184637"/>
              <a:gd name="connsiteY66105" fmla="*/ 1919357 h 4608812"/>
              <a:gd name="connsiteX66106" fmla="*/ 1888347 w 12184637"/>
              <a:gd name="connsiteY66106" fmla="*/ 1927161 h 4608812"/>
              <a:gd name="connsiteX66107" fmla="*/ 1892912 w 12184637"/>
              <a:gd name="connsiteY66107" fmla="*/ 1929517 h 4608812"/>
              <a:gd name="connsiteX66108" fmla="*/ 1896151 w 12184637"/>
              <a:gd name="connsiteY66108" fmla="*/ 1928486 h 4608812"/>
              <a:gd name="connsiteX66109" fmla="*/ 1951074 w 12184637"/>
              <a:gd name="connsiteY66109" fmla="*/ 1889171 h 4608812"/>
              <a:gd name="connsiteX66110" fmla="*/ 1982364 w 12184637"/>
              <a:gd name="connsiteY66110" fmla="*/ 1862740 h 4608812"/>
              <a:gd name="connsiteX66111" fmla="*/ 1983027 w 12184637"/>
              <a:gd name="connsiteY66111" fmla="*/ 1854863 h 4608812"/>
              <a:gd name="connsiteX66112" fmla="*/ 1975149 w 12184637"/>
              <a:gd name="connsiteY66112" fmla="*/ 1854200 h 4608812"/>
              <a:gd name="connsiteX66113" fmla="*/ 1943859 w 12184637"/>
              <a:gd name="connsiteY66113" fmla="*/ 1880631 h 4608812"/>
              <a:gd name="connsiteX66114" fmla="*/ 1943196 w 12184637"/>
              <a:gd name="connsiteY66114" fmla="*/ 1888509 h 4608812"/>
              <a:gd name="connsiteX66115" fmla="*/ 1947467 w 12184637"/>
              <a:gd name="connsiteY66115" fmla="*/ 1890496 h 4608812"/>
              <a:gd name="connsiteX66116" fmla="*/ 1951074 w 12184637"/>
              <a:gd name="connsiteY66116" fmla="*/ 1889171 h 4608812"/>
              <a:gd name="connsiteX66117" fmla="*/ 1981112 w 12184637"/>
              <a:gd name="connsiteY66117" fmla="*/ 1863550 h 4608812"/>
              <a:gd name="connsiteX66118" fmla="*/ 1996131 w 12184637"/>
              <a:gd name="connsiteY66118" fmla="*/ 1856483 h 4608812"/>
              <a:gd name="connsiteX66119" fmla="*/ 1998782 w 12184637"/>
              <a:gd name="connsiteY66119" fmla="*/ 1849047 h 4608812"/>
              <a:gd name="connsiteX66120" fmla="*/ 1991346 w 12184637"/>
              <a:gd name="connsiteY66120" fmla="*/ 1846396 h 4608812"/>
              <a:gd name="connsiteX66121" fmla="*/ 1976327 w 12184637"/>
              <a:gd name="connsiteY66121" fmla="*/ 1853464 h 4608812"/>
              <a:gd name="connsiteX66122" fmla="*/ 1973677 w 12184637"/>
              <a:gd name="connsiteY66122" fmla="*/ 1860900 h 4608812"/>
              <a:gd name="connsiteX66123" fmla="*/ 1978757 w 12184637"/>
              <a:gd name="connsiteY66123" fmla="*/ 1864139 h 4608812"/>
              <a:gd name="connsiteX66124" fmla="*/ 1981112 w 12184637"/>
              <a:gd name="connsiteY66124" fmla="*/ 1863550 h 4608812"/>
              <a:gd name="connsiteX66125" fmla="*/ 1996573 w 12184637"/>
              <a:gd name="connsiteY66125" fmla="*/ 1856262 h 4608812"/>
              <a:gd name="connsiteX66126" fmla="*/ 2018218 w 12184637"/>
              <a:gd name="connsiteY66126" fmla="*/ 1843304 h 4608812"/>
              <a:gd name="connsiteX66127" fmla="*/ 2020133 w 12184637"/>
              <a:gd name="connsiteY66127" fmla="*/ 1835647 h 4608812"/>
              <a:gd name="connsiteX66128" fmla="*/ 2012476 w 12184637"/>
              <a:gd name="connsiteY66128" fmla="*/ 1833733 h 4608812"/>
              <a:gd name="connsiteX66129" fmla="*/ 1990831 w 12184637"/>
              <a:gd name="connsiteY66129" fmla="*/ 1846691 h 4608812"/>
              <a:gd name="connsiteX66130" fmla="*/ 1988917 w 12184637"/>
              <a:gd name="connsiteY66130" fmla="*/ 1854347 h 4608812"/>
              <a:gd name="connsiteX66131" fmla="*/ 1993702 w 12184637"/>
              <a:gd name="connsiteY66131" fmla="*/ 1857072 h 4608812"/>
              <a:gd name="connsiteX66132" fmla="*/ 1996573 w 12184637"/>
              <a:gd name="connsiteY66132" fmla="*/ 1856262 h 4608812"/>
              <a:gd name="connsiteX66133" fmla="*/ 2019838 w 12184637"/>
              <a:gd name="connsiteY66133" fmla="*/ 1841832 h 4608812"/>
              <a:gd name="connsiteX66134" fmla="*/ 2040747 w 12184637"/>
              <a:gd name="connsiteY66134" fmla="*/ 1813634 h 4608812"/>
              <a:gd name="connsiteX66135" fmla="*/ 2039569 w 12184637"/>
              <a:gd name="connsiteY66135" fmla="*/ 1805830 h 4608812"/>
              <a:gd name="connsiteX66136" fmla="*/ 2031765 w 12184637"/>
              <a:gd name="connsiteY66136" fmla="*/ 1807008 h 4608812"/>
              <a:gd name="connsiteX66137" fmla="*/ 2010856 w 12184637"/>
              <a:gd name="connsiteY66137" fmla="*/ 1835205 h 4608812"/>
              <a:gd name="connsiteX66138" fmla="*/ 2012034 w 12184637"/>
              <a:gd name="connsiteY66138" fmla="*/ 1843010 h 4608812"/>
              <a:gd name="connsiteX66139" fmla="*/ 2015421 w 12184637"/>
              <a:gd name="connsiteY66139" fmla="*/ 1844114 h 4608812"/>
              <a:gd name="connsiteX66140" fmla="*/ 2019838 w 12184637"/>
              <a:gd name="connsiteY66140" fmla="*/ 1841832 h 4608812"/>
              <a:gd name="connsiteX66141" fmla="*/ 2040747 w 12184637"/>
              <a:gd name="connsiteY66141" fmla="*/ 1813634 h 4608812"/>
              <a:gd name="connsiteX66142" fmla="*/ 2088234 w 12184637"/>
              <a:gd name="connsiteY66142" fmla="*/ 1749582 h 4608812"/>
              <a:gd name="connsiteX66143" fmla="*/ 2087056 w 12184637"/>
              <a:gd name="connsiteY66143" fmla="*/ 1741778 h 4608812"/>
              <a:gd name="connsiteX66144" fmla="*/ 2079252 w 12184637"/>
              <a:gd name="connsiteY66144" fmla="*/ 1742956 h 4608812"/>
              <a:gd name="connsiteX66145" fmla="*/ 2031765 w 12184637"/>
              <a:gd name="connsiteY66145" fmla="*/ 1807008 h 4608812"/>
              <a:gd name="connsiteX66146" fmla="*/ 2032943 w 12184637"/>
              <a:gd name="connsiteY66146" fmla="*/ 1814812 h 4608812"/>
              <a:gd name="connsiteX66147" fmla="*/ 2036330 w 12184637"/>
              <a:gd name="connsiteY66147" fmla="*/ 1815916 h 4608812"/>
              <a:gd name="connsiteX66148" fmla="*/ 2040747 w 12184637"/>
              <a:gd name="connsiteY66148" fmla="*/ 1813634 h 4608812"/>
              <a:gd name="connsiteX66149" fmla="*/ 2088234 w 12184637"/>
              <a:gd name="connsiteY66149" fmla="*/ 1749582 h 4608812"/>
              <a:gd name="connsiteX66150" fmla="*/ 2092062 w 12184637"/>
              <a:gd name="connsiteY66150" fmla="*/ 1744354 h 4608812"/>
              <a:gd name="connsiteX66151" fmla="*/ 2090884 w 12184637"/>
              <a:gd name="connsiteY66151" fmla="*/ 1736550 h 4608812"/>
              <a:gd name="connsiteX66152" fmla="*/ 2083080 w 12184637"/>
              <a:gd name="connsiteY66152" fmla="*/ 1737728 h 4608812"/>
              <a:gd name="connsiteX66153" fmla="*/ 2079252 w 12184637"/>
              <a:gd name="connsiteY66153" fmla="*/ 1742956 h 4608812"/>
              <a:gd name="connsiteX66154" fmla="*/ 2080430 w 12184637"/>
              <a:gd name="connsiteY66154" fmla="*/ 1750760 h 4608812"/>
              <a:gd name="connsiteX66155" fmla="*/ 2083817 w 12184637"/>
              <a:gd name="connsiteY66155" fmla="*/ 1751864 h 4608812"/>
              <a:gd name="connsiteX66156" fmla="*/ 2088234 w 12184637"/>
              <a:gd name="connsiteY66156" fmla="*/ 1749582 h 4608812"/>
              <a:gd name="connsiteX66157" fmla="*/ 2092652 w 12184637"/>
              <a:gd name="connsiteY66157" fmla="*/ 1743324 h 4608812"/>
              <a:gd name="connsiteX66158" fmla="*/ 2100750 w 12184637"/>
              <a:gd name="connsiteY66158" fmla="*/ 1725507 h 4608812"/>
              <a:gd name="connsiteX66159" fmla="*/ 2097953 w 12184637"/>
              <a:gd name="connsiteY66159" fmla="*/ 1718145 h 4608812"/>
              <a:gd name="connsiteX66160" fmla="*/ 2090590 w 12184637"/>
              <a:gd name="connsiteY66160" fmla="*/ 1720942 h 4608812"/>
              <a:gd name="connsiteX66161" fmla="*/ 2082492 w 12184637"/>
              <a:gd name="connsiteY66161" fmla="*/ 1738759 h 4608812"/>
              <a:gd name="connsiteX66162" fmla="*/ 2085289 w 12184637"/>
              <a:gd name="connsiteY66162" fmla="*/ 1746121 h 4608812"/>
              <a:gd name="connsiteX66163" fmla="*/ 2087645 w 12184637"/>
              <a:gd name="connsiteY66163" fmla="*/ 1746637 h 4608812"/>
              <a:gd name="connsiteX66164" fmla="*/ 2092652 w 12184637"/>
              <a:gd name="connsiteY66164" fmla="*/ 1743324 h 4608812"/>
              <a:gd name="connsiteX66165" fmla="*/ 2100750 w 12184637"/>
              <a:gd name="connsiteY66165" fmla="*/ 1725581 h 4608812"/>
              <a:gd name="connsiteX66166" fmla="*/ 2144261 w 12184637"/>
              <a:gd name="connsiteY66166" fmla="*/ 1629576 h 4608812"/>
              <a:gd name="connsiteX66167" fmla="*/ 2141464 w 12184637"/>
              <a:gd name="connsiteY66167" fmla="*/ 1622214 h 4608812"/>
              <a:gd name="connsiteX66168" fmla="*/ 2134101 w 12184637"/>
              <a:gd name="connsiteY66168" fmla="*/ 1625011 h 4608812"/>
              <a:gd name="connsiteX66169" fmla="*/ 2090590 w 12184637"/>
              <a:gd name="connsiteY66169" fmla="*/ 1721016 h 4608812"/>
              <a:gd name="connsiteX66170" fmla="*/ 2093388 w 12184637"/>
              <a:gd name="connsiteY66170" fmla="*/ 1728378 h 4608812"/>
              <a:gd name="connsiteX66171" fmla="*/ 2095744 w 12184637"/>
              <a:gd name="connsiteY66171" fmla="*/ 1728894 h 4608812"/>
              <a:gd name="connsiteX66172" fmla="*/ 2100750 w 12184637"/>
              <a:gd name="connsiteY66172" fmla="*/ 1725581 h 4608812"/>
              <a:gd name="connsiteX66173" fmla="*/ 2144630 w 12184637"/>
              <a:gd name="connsiteY66173" fmla="*/ 1628913 h 4608812"/>
              <a:gd name="connsiteX66174" fmla="*/ 2141906 w 12184637"/>
              <a:gd name="connsiteY66174" fmla="*/ 1621551 h 4608812"/>
              <a:gd name="connsiteX66175" fmla="*/ 2134543 w 12184637"/>
              <a:gd name="connsiteY66175" fmla="*/ 1624275 h 4608812"/>
              <a:gd name="connsiteX66176" fmla="*/ 2134249 w 12184637"/>
              <a:gd name="connsiteY66176" fmla="*/ 1624938 h 4608812"/>
              <a:gd name="connsiteX66177" fmla="*/ 2137120 w 12184637"/>
              <a:gd name="connsiteY66177" fmla="*/ 1632005 h 4608812"/>
              <a:gd name="connsiteX66178" fmla="*/ 2139255 w 12184637"/>
              <a:gd name="connsiteY66178" fmla="*/ 1632447 h 4608812"/>
              <a:gd name="connsiteX66179" fmla="*/ 2144630 w 12184637"/>
              <a:gd name="connsiteY66179" fmla="*/ 1628913 h 4608812"/>
              <a:gd name="connsiteX66180" fmla="*/ 2144998 w 12184637"/>
              <a:gd name="connsiteY66180" fmla="*/ 1627883 h 4608812"/>
              <a:gd name="connsiteX66181" fmla="*/ 2147943 w 12184637"/>
              <a:gd name="connsiteY66181" fmla="*/ 1615587 h 4608812"/>
              <a:gd name="connsiteX66182" fmla="*/ 2143820 w 12184637"/>
              <a:gd name="connsiteY66182" fmla="*/ 1608888 h 4608812"/>
              <a:gd name="connsiteX66183" fmla="*/ 2137120 w 12184637"/>
              <a:gd name="connsiteY66183" fmla="*/ 1613011 h 4608812"/>
              <a:gd name="connsiteX66184" fmla="*/ 2134175 w 12184637"/>
              <a:gd name="connsiteY66184" fmla="*/ 1625306 h 4608812"/>
              <a:gd name="connsiteX66185" fmla="*/ 2138298 w 12184637"/>
              <a:gd name="connsiteY66185" fmla="*/ 1632005 h 4608812"/>
              <a:gd name="connsiteX66186" fmla="*/ 2139623 w 12184637"/>
              <a:gd name="connsiteY66186" fmla="*/ 1632153 h 4608812"/>
              <a:gd name="connsiteX66187" fmla="*/ 2144998 w 12184637"/>
              <a:gd name="connsiteY66187" fmla="*/ 1627883 h 4608812"/>
              <a:gd name="connsiteX66188" fmla="*/ 2147943 w 12184637"/>
              <a:gd name="connsiteY66188" fmla="*/ 1615587 h 4608812"/>
              <a:gd name="connsiteX66189" fmla="*/ 2175699 w 12184637"/>
              <a:gd name="connsiteY66189" fmla="*/ 1500662 h 4608812"/>
              <a:gd name="connsiteX66190" fmla="*/ 2171576 w 12184637"/>
              <a:gd name="connsiteY66190" fmla="*/ 1493962 h 4608812"/>
              <a:gd name="connsiteX66191" fmla="*/ 2164876 w 12184637"/>
              <a:gd name="connsiteY66191" fmla="*/ 1498085 h 4608812"/>
              <a:gd name="connsiteX66192" fmla="*/ 2137120 w 12184637"/>
              <a:gd name="connsiteY66192" fmla="*/ 1613011 h 4608812"/>
              <a:gd name="connsiteX66193" fmla="*/ 2141243 w 12184637"/>
              <a:gd name="connsiteY66193" fmla="*/ 1619710 h 4608812"/>
              <a:gd name="connsiteX66194" fmla="*/ 2142568 w 12184637"/>
              <a:gd name="connsiteY66194" fmla="*/ 1619858 h 4608812"/>
              <a:gd name="connsiteX66195" fmla="*/ 2147943 w 12184637"/>
              <a:gd name="connsiteY66195" fmla="*/ 1615587 h 4608812"/>
              <a:gd name="connsiteX66196" fmla="*/ 2175846 w 12184637"/>
              <a:gd name="connsiteY66196" fmla="*/ 1500146 h 4608812"/>
              <a:gd name="connsiteX66197" fmla="*/ 2171870 w 12184637"/>
              <a:gd name="connsiteY66197" fmla="*/ 1493373 h 4608812"/>
              <a:gd name="connsiteX66198" fmla="*/ 2165097 w 12184637"/>
              <a:gd name="connsiteY66198" fmla="*/ 1497349 h 4608812"/>
              <a:gd name="connsiteX66199" fmla="*/ 2164949 w 12184637"/>
              <a:gd name="connsiteY66199" fmla="*/ 1497938 h 4608812"/>
              <a:gd name="connsiteX66200" fmla="*/ 2168999 w 12184637"/>
              <a:gd name="connsiteY66200" fmla="*/ 1504416 h 4608812"/>
              <a:gd name="connsiteX66201" fmla="*/ 2170324 w 12184637"/>
              <a:gd name="connsiteY66201" fmla="*/ 1504564 h 4608812"/>
              <a:gd name="connsiteX66202" fmla="*/ 2175846 w 12184637"/>
              <a:gd name="connsiteY66202" fmla="*/ 1500146 h 4608812"/>
              <a:gd name="connsiteX66203" fmla="*/ 2175993 w 12184637"/>
              <a:gd name="connsiteY66203" fmla="*/ 1499189 h 4608812"/>
              <a:gd name="connsiteX66204" fmla="*/ 2185196 w 12184637"/>
              <a:gd name="connsiteY66204" fmla="*/ 1361735 h 4608812"/>
              <a:gd name="connsiteX66205" fmla="*/ 2179969 w 12184637"/>
              <a:gd name="connsiteY66205" fmla="*/ 1355771 h 4608812"/>
              <a:gd name="connsiteX66206" fmla="*/ 2174005 w 12184637"/>
              <a:gd name="connsiteY66206" fmla="*/ 1360998 h 4608812"/>
              <a:gd name="connsiteX66207" fmla="*/ 2164802 w 12184637"/>
              <a:gd name="connsiteY66207" fmla="*/ 1498453 h 4608812"/>
              <a:gd name="connsiteX66208" fmla="*/ 2170029 w 12184637"/>
              <a:gd name="connsiteY66208" fmla="*/ 1504416 h 4608812"/>
              <a:gd name="connsiteX66209" fmla="*/ 2170471 w 12184637"/>
              <a:gd name="connsiteY66209" fmla="*/ 1504416 h 4608812"/>
              <a:gd name="connsiteX66210" fmla="*/ 2175993 w 12184637"/>
              <a:gd name="connsiteY66210" fmla="*/ 1499189 h 4608812"/>
              <a:gd name="connsiteX66211" fmla="*/ 2180190 w 12184637"/>
              <a:gd name="connsiteY66211" fmla="*/ 1366888 h 4608812"/>
              <a:gd name="connsiteX66212" fmla="*/ 2185196 w 12184637"/>
              <a:gd name="connsiteY66212" fmla="*/ 1360851 h 4608812"/>
              <a:gd name="connsiteX66213" fmla="*/ 2172091 w 12184637"/>
              <a:gd name="connsiteY66213" fmla="*/ 1217507 h 4608812"/>
              <a:gd name="connsiteX66214" fmla="*/ 2166054 w 12184637"/>
              <a:gd name="connsiteY66214" fmla="*/ 1212500 h 4608812"/>
              <a:gd name="connsiteX66215" fmla="*/ 2161047 w 12184637"/>
              <a:gd name="connsiteY66215" fmla="*/ 1218538 h 4608812"/>
              <a:gd name="connsiteX66216" fmla="*/ 2174152 w 12184637"/>
              <a:gd name="connsiteY66216" fmla="*/ 1361882 h 4608812"/>
              <a:gd name="connsiteX66217" fmla="*/ 2179748 w 12184637"/>
              <a:gd name="connsiteY66217" fmla="*/ 1366962 h 4608812"/>
              <a:gd name="connsiteX66218" fmla="*/ 2180190 w 12184637"/>
              <a:gd name="connsiteY66218" fmla="*/ 1366888 h 4608812"/>
              <a:gd name="connsiteX66219" fmla="*/ 2167968 w 12184637"/>
              <a:gd name="connsiteY66219" fmla="*/ 1223397 h 4608812"/>
              <a:gd name="connsiteX66220" fmla="*/ 2172017 w 12184637"/>
              <a:gd name="connsiteY66220" fmla="*/ 1216623 h 4608812"/>
              <a:gd name="connsiteX66221" fmla="*/ 2145439 w 12184637"/>
              <a:gd name="connsiteY66221" fmla="*/ 1109207 h 4608812"/>
              <a:gd name="connsiteX66222" fmla="*/ 2138666 w 12184637"/>
              <a:gd name="connsiteY66222" fmla="*/ 1105158 h 4608812"/>
              <a:gd name="connsiteX66223" fmla="*/ 2134617 w 12184637"/>
              <a:gd name="connsiteY66223" fmla="*/ 1111931 h 4608812"/>
              <a:gd name="connsiteX66224" fmla="*/ 2161195 w 12184637"/>
              <a:gd name="connsiteY66224" fmla="*/ 1219347 h 4608812"/>
              <a:gd name="connsiteX66225" fmla="*/ 2166643 w 12184637"/>
              <a:gd name="connsiteY66225" fmla="*/ 1223544 h 4608812"/>
              <a:gd name="connsiteX66226" fmla="*/ 2167968 w 12184637"/>
              <a:gd name="connsiteY66226" fmla="*/ 1223397 h 4608812"/>
              <a:gd name="connsiteX66227" fmla="*/ 2141316 w 12184637"/>
              <a:gd name="connsiteY66227" fmla="*/ 1115980 h 4608812"/>
              <a:gd name="connsiteX66228" fmla="*/ 2145366 w 12184637"/>
              <a:gd name="connsiteY66228" fmla="*/ 1109207 h 4608812"/>
              <a:gd name="connsiteX66229" fmla="*/ 2136457 w 12184637"/>
              <a:gd name="connsiteY66229" fmla="*/ 1073279 h 4608812"/>
              <a:gd name="connsiteX66230" fmla="*/ 2129684 w 12184637"/>
              <a:gd name="connsiteY66230" fmla="*/ 1069230 h 4608812"/>
              <a:gd name="connsiteX66231" fmla="*/ 2125635 w 12184637"/>
              <a:gd name="connsiteY66231" fmla="*/ 1076003 h 4608812"/>
              <a:gd name="connsiteX66232" fmla="*/ 2134543 w 12184637"/>
              <a:gd name="connsiteY66232" fmla="*/ 1111931 h 4608812"/>
              <a:gd name="connsiteX66233" fmla="*/ 2139991 w 12184637"/>
              <a:gd name="connsiteY66233" fmla="*/ 1116201 h 4608812"/>
              <a:gd name="connsiteX66234" fmla="*/ 2141316 w 12184637"/>
              <a:gd name="connsiteY66234" fmla="*/ 1115980 h 4608812"/>
              <a:gd name="connsiteX66235" fmla="*/ 2132408 w 12184637"/>
              <a:gd name="connsiteY66235" fmla="*/ 1080052 h 4608812"/>
              <a:gd name="connsiteX66236" fmla="*/ 2136457 w 12184637"/>
              <a:gd name="connsiteY66236" fmla="*/ 1073279 h 4608812"/>
              <a:gd name="connsiteX66237" fmla="*/ 2135942 w 12184637"/>
              <a:gd name="connsiteY66237" fmla="*/ 1071144 h 4608812"/>
              <a:gd name="connsiteX66238" fmla="*/ 2129169 w 12184637"/>
              <a:gd name="connsiteY66238" fmla="*/ 1067095 h 4608812"/>
              <a:gd name="connsiteX66239" fmla="*/ 2125120 w 12184637"/>
              <a:gd name="connsiteY66239" fmla="*/ 1073868 h 4608812"/>
              <a:gd name="connsiteX66240" fmla="*/ 2125635 w 12184637"/>
              <a:gd name="connsiteY66240" fmla="*/ 1076003 h 4608812"/>
              <a:gd name="connsiteX66241" fmla="*/ 2131083 w 12184637"/>
              <a:gd name="connsiteY66241" fmla="*/ 1080273 h 4608812"/>
              <a:gd name="connsiteX66242" fmla="*/ 2132408 w 12184637"/>
              <a:gd name="connsiteY66242" fmla="*/ 1080052 h 4608812"/>
              <a:gd name="connsiteX66243" fmla="*/ 2132703 w 12184637"/>
              <a:gd name="connsiteY66243" fmla="*/ 1077623 h 4608812"/>
              <a:gd name="connsiteX66244" fmla="*/ 2135721 w 12184637"/>
              <a:gd name="connsiteY66244" fmla="*/ 1070334 h 4608812"/>
              <a:gd name="connsiteX66245" fmla="*/ 2133807 w 12184637"/>
              <a:gd name="connsiteY66245" fmla="*/ 1065549 h 4608812"/>
              <a:gd name="connsiteX66246" fmla="*/ 2126518 w 12184637"/>
              <a:gd name="connsiteY66246" fmla="*/ 1062530 h 4608812"/>
              <a:gd name="connsiteX66247" fmla="*/ 2123500 w 12184637"/>
              <a:gd name="connsiteY66247" fmla="*/ 1069819 h 4608812"/>
              <a:gd name="connsiteX66248" fmla="*/ 2125414 w 12184637"/>
              <a:gd name="connsiteY66248" fmla="*/ 1074604 h 4608812"/>
              <a:gd name="connsiteX66249" fmla="*/ 2130641 w 12184637"/>
              <a:gd name="connsiteY66249" fmla="*/ 1078064 h 4608812"/>
              <a:gd name="connsiteX66250" fmla="*/ 2132703 w 12184637"/>
              <a:gd name="connsiteY66250" fmla="*/ 1077623 h 4608812"/>
              <a:gd name="connsiteX66251" fmla="*/ 2130715 w 12184637"/>
              <a:gd name="connsiteY66251" fmla="*/ 1072911 h 4608812"/>
              <a:gd name="connsiteX66252" fmla="*/ 2133807 w 12184637"/>
              <a:gd name="connsiteY66252" fmla="*/ 1065622 h 4608812"/>
              <a:gd name="connsiteX66253" fmla="*/ 2094050 w 12184637"/>
              <a:gd name="connsiteY66253" fmla="*/ 968071 h 4608812"/>
              <a:gd name="connsiteX66254" fmla="*/ 2086762 w 12184637"/>
              <a:gd name="connsiteY66254" fmla="*/ 964979 h 4608812"/>
              <a:gd name="connsiteX66255" fmla="*/ 2083670 w 12184637"/>
              <a:gd name="connsiteY66255" fmla="*/ 972268 h 4608812"/>
              <a:gd name="connsiteX66256" fmla="*/ 2123426 w 12184637"/>
              <a:gd name="connsiteY66256" fmla="*/ 1069819 h 4608812"/>
              <a:gd name="connsiteX66257" fmla="*/ 2128653 w 12184637"/>
              <a:gd name="connsiteY66257" fmla="*/ 1073279 h 4608812"/>
              <a:gd name="connsiteX66258" fmla="*/ 2130715 w 12184637"/>
              <a:gd name="connsiteY66258" fmla="*/ 1072911 h 4608812"/>
              <a:gd name="connsiteX66259" fmla="*/ 2090958 w 12184637"/>
              <a:gd name="connsiteY66259" fmla="*/ 975360 h 4608812"/>
              <a:gd name="connsiteX66260" fmla="*/ 2094050 w 12184637"/>
              <a:gd name="connsiteY66260" fmla="*/ 968071 h 4608812"/>
              <a:gd name="connsiteX66261" fmla="*/ 2078221 w 12184637"/>
              <a:gd name="connsiteY66261" fmla="*/ 929125 h 4608812"/>
              <a:gd name="connsiteX66262" fmla="*/ 2070933 w 12184637"/>
              <a:gd name="connsiteY66262" fmla="*/ 926033 h 4608812"/>
              <a:gd name="connsiteX66263" fmla="*/ 2067840 w 12184637"/>
              <a:gd name="connsiteY66263" fmla="*/ 933321 h 4608812"/>
              <a:gd name="connsiteX66264" fmla="*/ 2083670 w 12184637"/>
              <a:gd name="connsiteY66264" fmla="*/ 972268 h 4608812"/>
              <a:gd name="connsiteX66265" fmla="*/ 2088897 w 12184637"/>
              <a:gd name="connsiteY66265" fmla="*/ 975728 h 4608812"/>
              <a:gd name="connsiteX66266" fmla="*/ 2090958 w 12184637"/>
              <a:gd name="connsiteY66266" fmla="*/ 975360 h 4608812"/>
              <a:gd name="connsiteX66267" fmla="*/ 2075866 w 12184637"/>
              <a:gd name="connsiteY66267" fmla="*/ 936045 h 4608812"/>
              <a:gd name="connsiteX66268" fmla="*/ 2077853 w 12184637"/>
              <a:gd name="connsiteY66268" fmla="*/ 928389 h 4608812"/>
              <a:gd name="connsiteX66269" fmla="*/ 2072920 w 12184637"/>
              <a:gd name="connsiteY66269" fmla="*/ 920069 h 4608812"/>
              <a:gd name="connsiteX66270" fmla="*/ 2065264 w 12184637"/>
              <a:gd name="connsiteY66270" fmla="*/ 918081 h 4608812"/>
              <a:gd name="connsiteX66271" fmla="*/ 2063276 w 12184637"/>
              <a:gd name="connsiteY66271" fmla="*/ 925738 h 4608812"/>
              <a:gd name="connsiteX66272" fmla="*/ 2068209 w 12184637"/>
              <a:gd name="connsiteY66272" fmla="*/ 934058 h 4608812"/>
              <a:gd name="connsiteX66273" fmla="*/ 2073068 w 12184637"/>
              <a:gd name="connsiteY66273" fmla="*/ 936782 h 4608812"/>
              <a:gd name="connsiteX66274" fmla="*/ 2075866 w 12184637"/>
              <a:gd name="connsiteY66274" fmla="*/ 936045 h 4608812"/>
              <a:gd name="connsiteX66275" fmla="*/ 2070933 w 12184637"/>
              <a:gd name="connsiteY66275" fmla="*/ 927726 h 4608812"/>
              <a:gd name="connsiteX66276" fmla="*/ 2072847 w 12184637"/>
              <a:gd name="connsiteY66276" fmla="*/ 920069 h 4608812"/>
              <a:gd name="connsiteX66277" fmla="*/ 2028231 w 12184637"/>
              <a:gd name="connsiteY66277" fmla="*/ 844900 h 4608812"/>
              <a:gd name="connsiteX66278" fmla="*/ 2020574 w 12184637"/>
              <a:gd name="connsiteY66278" fmla="*/ 842986 h 4608812"/>
              <a:gd name="connsiteX66279" fmla="*/ 2018660 w 12184637"/>
              <a:gd name="connsiteY66279" fmla="*/ 850642 h 4608812"/>
              <a:gd name="connsiteX66280" fmla="*/ 2063276 w 12184637"/>
              <a:gd name="connsiteY66280" fmla="*/ 925812 h 4608812"/>
              <a:gd name="connsiteX66281" fmla="*/ 2068135 w 12184637"/>
              <a:gd name="connsiteY66281" fmla="*/ 928536 h 4608812"/>
              <a:gd name="connsiteX66282" fmla="*/ 2070933 w 12184637"/>
              <a:gd name="connsiteY66282" fmla="*/ 927726 h 4608812"/>
              <a:gd name="connsiteX66283" fmla="*/ 2026317 w 12184637"/>
              <a:gd name="connsiteY66283" fmla="*/ 852557 h 4608812"/>
              <a:gd name="connsiteX66284" fmla="*/ 2028231 w 12184637"/>
              <a:gd name="connsiteY66284" fmla="*/ 844900 h 4608812"/>
              <a:gd name="connsiteX66285" fmla="*/ 2002169 w 12184637"/>
              <a:gd name="connsiteY66285" fmla="*/ 800947 h 4608812"/>
              <a:gd name="connsiteX66286" fmla="*/ 1994512 w 12184637"/>
              <a:gd name="connsiteY66286" fmla="*/ 799033 h 4608812"/>
              <a:gd name="connsiteX66287" fmla="*/ 1992598 w 12184637"/>
              <a:gd name="connsiteY66287" fmla="*/ 806689 h 4608812"/>
              <a:gd name="connsiteX66288" fmla="*/ 2018660 w 12184637"/>
              <a:gd name="connsiteY66288" fmla="*/ 850642 h 4608812"/>
              <a:gd name="connsiteX66289" fmla="*/ 2023519 w 12184637"/>
              <a:gd name="connsiteY66289" fmla="*/ 853367 h 4608812"/>
              <a:gd name="connsiteX66290" fmla="*/ 2026317 w 12184637"/>
              <a:gd name="connsiteY66290" fmla="*/ 852557 h 4608812"/>
              <a:gd name="connsiteX66291" fmla="*/ 2002978 w 12184637"/>
              <a:gd name="connsiteY66291" fmla="*/ 804039 h 4608812"/>
              <a:gd name="connsiteX66292" fmla="*/ 2003273 w 12184637"/>
              <a:gd name="connsiteY66292" fmla="*/ 796677 h 4608812"/>
              <a:gd name="connsiteX66293" fmla="*/ 1997898 w 12184637"/>
              <a:gd name="connsiteY66293" fmla="*/ 790860 h 4608812"/>
              <a:gd name="connsiteX66294" fmla="*/ 1992082 w 12184637"/>
              <a:gd name="connsiteY66294" fmla="*/ 796235 h 4608812"/>
              <a:gd name="connsiteX66295" fmla="*/ 1991788 w 12184637"/>
              <a:gd name="connsiteY66295" fmla="*/ 803597 h 4608812"/>
              <a:gd name="connsiteX66296" fmla="*/ 1997162 w 12184637"/>
              <a:gd name="connsiteY66296" fmla="*/ 809413 h 4608812"/>
              <a:gd name="connsiteX66297" fmla="*/ 1997457 w 12184637"/>
              <a:gd name="connsiteY66297" fmla="*/ 809413 h 4608812"/>
              <a:gd name="connsiteX66298" fmla="*/ 2002978 w 12184637"/>
              <a:gd name="connsiteY66298" fmla="*/ 804039 h 4608812"/>
              <a:gd name="connsiteX66299" fmla="*/ 2001064 w 12184637"/>
              <a:gd name="connsiteY66299" fmla="*/ 800873 h 4608812"/>
              <a:gd name="connsiteX66300" fmla="*/ 2002095 w 12184637"/>
              <a:gd name="connsiteY66300" fmla="*/ 793069 h 4608812"/>
              <a:gd name="connsiteX66301" fmla="*/ 1942092 w 12184637"/>
              <a:gd name="connsiteY66301" fmla="*/ 715102 h 4608812"/>
              <a:gd name="connsiteX66302" fmla="*/ 1934288 w 12184637"/>
              <a:gd name="connsiteY66302" fmla="*/ 714071 h 4608812"/>
              <a:gd name="connsiteX66303" fmla="*/ 1933257 w 12184637"/>
              <a:gd name="connsiteY66303" fmla="*/ 721875 h 4608812"/>
              <a:gd name="connsiteX66304" fmla="*/ 1993260 w 12184637"/>
              <a:gd name="connsiteY66304" fmla="*/ 799842 h 4608812"/>
              <a:gd name="connsiteX66305" fmla="*/ 1997751 w 12184637"/>
              <a:gd name="connsiteY66305" fmla="*/ 801977 h 4608812"/>
              <a:gd name="connsiteX66306" fmla="*/ 2001064 w 12184637"/>
              <a:gd name="connsiteY66306" fmla="*/ 800873 h 4608812"/>
              <a:gd name="connsiteX66307" fmla="*/ 7172652 w 12184637"/>
              <a:gd name="connsiteY66307" fmla="*/ 3445713 h 4608812"/>
              <a:gd name="connsiteX66308" fmla="*/ 7177290 w 12184637"/>
              <a:gd name="connsiteY66308" fmla="*/ 3439897 h 4608812"/>
              <a:gd name="connsiteX66309" fmla="*/ 7176406 w 12184637"/>
              <a:gd name="connsiteY66309" fmla="*/ 3432093 h 4608812"/>
              <a:gd name="connsiteX66310" fmla="*/ 7168602 w 12184637"/>
              <a:gd name="connsiteY66310" fmla="*/ 3432976 h 4608812"/>
              <a:gd name="connsiteX66311" fmla="*/ 7163964 w 12184637"/>
              <a:gd name="connsiteY66311" fmla="*/ 3438792 h 4608812"/>
              <a:gd name="connsiteX66312" fmla="*/ 7164848 w 12184637"/>
              <a:gd name="connsiteY66312" fmla="*/ 3446596 h 4608812"/>
              <a:gd name="connsiteX66313" fmla="*/ 7168382 w 12184637"/>
              <a:gd name="connsiteY66313" fmla="*/ 3447774 h 4608812"/>
              <a:gd name="connsiteX66314" fmla="*/ 7172652 w 12184637"/>
              <a:gd name="connsiteY66314" fmla="*/ 3445713 h 4608812"/>
              <a:gd name="connsiteX66315" fmla="*/ 7131128 w 12184637"/>
              <a:gd name="connsiteY66315" fmla="*/ 3497912 h 4608812"/>
              <a:gd name="connsiteX66316" fmla="*/ 7172652 w 12184637"/>
              <a:gd name="connsiteY66316" fmla="*/ 3445787 h 4608812"/>
              <a:gd name="connsiteX66317" fmla="*/ 7171768 w 12184637"/>
              <a:gd name="connsiteY66317" fmla="*/ 3437982 h 4608812"/>
              <a:gd name="connsiteX66318" fmla="*/ 7163964 w 12184637"/>
              <a:gd name="connsiteY66318" fmla="*/ 3438866 h 4608812"/>
              <a:gd name="connsiteX66319" fmla="*/ 7122440 w 12184637"/>
              <a:gd name="connsiteY66319" fmla="*/ 3490991 h 4608812"/>
              <a:gd name="connsiteX66320" fmla="*/ 7123324 w 12184637"/>
              <a:gd name="connsiteY66320" fmla="*/ 3498795 h 4608812"/>
              <a:gd name="connsiteX66321" fmla="*/ 7126858 w 12184637"/>
              <a:gd name="connsiteY66321" fmla="*/ 3500047 h 4608812"/>
              <a:gd name="connsiteX66322" fmla="*/ 7131128 w 12184637"/>
              <a:gd name="connsiteY66322" fmla="*/ 3497912 h 4608812"/>
              <a:gd name="connsiteX66323" fmla="*/ 7099470 w 12184637"/>
              <a:gd name="connsiteY66323" fmla="*/ 3539730 h 4608812"/>
              <a:gd name="connsiteX66324" fmla="*/ 7131128 w 12184637"/>
              <a:gd name="connsiteY66324" fmla="*/ 3497764 h 4608812"/>
              <a:gd name="connsiteX66325" fmla="*/ 7130024 w 12184637"/>
              <a:gd name="connsiteY66325" fmla="*/ 3489960 h 4608812"/>
              <a:gd name="connsiteX66326" fmla="*/ 7122220 w 12184637"/>
              <a:gd name="connsiteY66326" fmla="*/ 3491065 h 4608812"/>
              <a:gd name="connsiteX66327" fmla="*/ 7090562 w 12184637"/>
              <a:gd name="connsiteY66327" fmla="*/ 3533030 h 4608812"/>
              <a:gd name="connsiteX66328" fmla="*/ 7091666 w 12184637"/>
              <a:gd name="connsiteY66328" fmla="*/ 3540834 h 4608812"/>
              <a:gd name="connsiteX66329" fmla="*/ 7095053 w 12184637"/>
              <a:gd name="connsiteY66329" fmla="*/ 3541938 h 4608812"/>
              <a:gd name="connsiteX66330" fmla="*/ 7099470 w 12184637"/>
              <a:gd name="connsiteY66330" fmla="*/ 3539730 h 4608812"/>
              <a:gd name="connsiteX66331" fmla="*/ 7058315 w 12184637"/>
              <a:gd name="connsiteY66331" fmla="*/ 3594505 h 4608812"/>
              <a:gd name="connsiteX66332" fmla="*/ 7099470 w 12184637"/>
              <a:gd name="connsiteY66332" fmla="*/ 3539803 h 4608812"/>
              <a:gd name="connsiteX66333" fmla="*/ 7098366 w 12184637"/>
              <a:gd name="connsiteY66333" fmla="*/ 3531999 h 4608812"/>
              <a:gd name="connsiteX66334" fmla="*/ 7090562 w 12184637"/>
              <a:gd name="connsiteY66334" fmla="*/ 3533104 h 4608812"/>
              <a:gd name="connsiteX66335" fmla="*/ 7049406 w 12184637"/>
              <a:gd name="connsiteY66335" fmla="*/ 3587806 h 4608812"/>
              <a:gd name="connsiteX66336" fmla="*/ 7050511 w 12184637"/>
              <a:gd name="connsiteY66336" fmla="*/ 3595610 h 4608812"/>
              <a:gd name="connsiteX66337" fmla="*/ 7053897 w 12184637"/>
              <a:gd name="connsiteY66337" fmla="*/ 3596714 h 4608812"/>
              <a:gd name="connsiteX66338" fmla="*/ 7058315 w 12184637"/>
              <a:gd name="connsiteY66338" fmla="*/ 3594505 h 4608812"/>
              <a:gd name="connsiteX66339" fmla="*/ 7020252 w 12184637"/>
              <a:gd name="connsiteY66339" fmla="*/ 3615046 h 4608812"/>
              <a:gd name="connsiteX66340" fmla="*/ 7056474 w 12184637"/>
              <a:gd name="connsiteY66340" fmla="*/ 3596051 h 4608812"/>
              <a:gd name="connsiteX66341" fmla="*/ 7058830 w 12184637"/>
              <a:gd name="connsiteY66341" fmla="*/ 3588542 h 4608812"/>
              <a:gd name="connsiteX66342" fmla="*/ 7051321 w 12184637"/>
              <a:gd name="connsiteY66342" fmla="*/ 3586186 h 4608812"/>
              <a:gd name="connsiteX66343" fmla="*/ 7015098 w 12184637"/>
              <a:gd name="connsiteY66343" fmla="*/ 3605181 h 4608812"/>
              <a:gd name="connsiteX66344" fmla="*/ 7012742 w 12184637"/>
              <a:gd name="connsiteY66344" fmla="*/ 3612690 h 4608812"/>
              <a:gd name="connsiteX66345" fmla="*/ 7017749 w 12184637"/>
              <a:gd name="connsiteY66345" fmla="*/ 3615709 h 4608812"/>
              <a:gd name="connsiteX66346" fmla="*/ 7020252 w 12184637"/>
              <a:gd name="connsiteY66346" fmla="*/ 3615046 h 4608812"/>
              <a:gd name="connsiteX66347" fmla="*/ 6962457 w 12184637"/>
              <a:gd name="connsiteY66347" fmla="*/ 3654067 h 4608812"/>
              <a:gd name="connsiteX66348" fmla="*/ 7020694 w 12184637"/>
              <a:gd name="connsiteY66348" fmla="*/ 3614752 h 4608812"/>
              <a:gd name="connsiteX66349" fmla="*/ 7022166 w 12184637"/>
              <a:gd name="connsiteY66349" fmla="*/ 3607021 h 4608812"/>
              <a:gd name="connsiteX66350" fmla="*/ 7014435 w 12184637"/>
              <a:gd name="connsiteY66350" fmla="*/ 3605549 h 4608812"/>
              <a:gd name="connsiteX66351" fmla="*/ 6956200 w 12184637"/>
              <a:gd name="connsiteY66351" fmla="*/ 3644864 h 4608812"/>
              <a:gd name="connsiteX66352" fmla="*/ 6954727 w 12184637"/>
              <a:gd name="connsiteY66352" fmla="*/ 3652594 h 4608812"/>
              <a:gd name="connsiteX66353" fmla="*/ 6959365 w 12184637"/>
              <a:gd name="connsiteY66353" fmla="*/ 3655024 h 4608812"/>
              <a:gd name="connsiteX66354" fmla="*/ 6962457 w 12184637"/>
              <a:gd name="connsiteY66354" fmla="*/ 3654067 h 4608812"/>
              <a:gd name="connsiteX66355" fmla="*/ 6896786 w 12184637"/>
              <a:gd name="connsiteY66355" fmla="*/ 3742856 h 4608812"/>
              <a:gd name="connsiteX66356" fmla="*/ 6963856 w 12184637"/>
              <a:gd name="connsiteY66356" fmla="*/ 3652741 h 4608812"/>
              <a:gd name="connsiteX66357" fmla="*/ 6962679 w 12184637"/>
              <a:gd name="connsiteY66357" fmla="*/ 3644937 h 4608812"/>
              <a:gd name="connsiteX66358" fmla="*/ 6954874 w 12184637"/>
              <a:gd name="connsiteY66358" fmla="*/ 3646115 h 4608812"/>
              <a:gd name="connsiteX66359" fmla="*/ 6887803 w 12184637"/>
              <a:gd name="connsiteY66359" fmla="*/ 3736230 h 4608812"/>
              <a:gd name="connsiteX66360" fmla="*/ 6888982 w 12184637"/>
              <a:gd name="connsiteY66360" fmla="*/ 3744034 h 4608812"/>
              <a:gd name="connsiteX66361" fmla="*/ 6892368 w 12184637"/>
              <a:gd name="connsiteY66361" fmla="*/ 3745138 h 4608812"/>
              <a:gd name="connsiteX66362" fmla="*/ 6896786 w 12184637"/>
              <a:gd name="connsiteY66362" fmla="*/ 3742856 h 4608812"/>
              <a:gd name="connsiteX66363" fmla="*/ 6778031 w 12184637"/>
              <a:gd name="connsiteY66363" fmla="*/ 3789460 h 4608812"/>
              <a:gd name="connsiteX66364" fmla="*/ 6894282 w 12184637"/>
              <a:gd name="connsiteY66364" fmla="*/ 3744697 h 4608812"/>
              <a:gd name="connsiteX66365" fmla="*/ 6897448 w 12184637"/>
              <a:gd name="connsiteY66365" fmla="*/ 3737482 h 4608812"/>
              <a:gd name="connsiteX66366" fmla="*/ 6890233 w 12184637"/>
              <a:gd name="connsiteY66366" fmla="*/ 3734242 h 4608812"/>
              <a:gd name="connsiteX66367" fmla="*/ 6773982 w 12184637"/>
              <a:gd name="connsiteY66367" fmla="*/ 3779005 h 4608812"/>
              <a:gd name="connsiteX66368" fmla="*/ 6770743 w 12184637"/>
              <a:gd name="connsiteY66368" fmla="*/ 3786220 h 4608812"/>
              <a:gd name="connsiteX66369" fmla="*/ 6775970 w 12184637"/>
              <a:gd name="connsiteY66369" fmla="*/ 3789828 h 4608812"/>
              <a:gd name="connsiteX66370" fmla="*/ 6778031 w 12184637"/>
              <a:gd name="connsiteY66370" fmla="*/ 3789460 h 4608812"/>
              <a:gd name="connsiteX66371" fmla="*/ 6715672 w 12184637"/>
              <a:gd name="connsiteY66371" fmla="*/ 3875746 h 4608812"/>
              <a:gd name="connsiteX66372" fmla="*/ 6780461 w 12184637"/>
              <a:gd name="connsiteY66372" fmla="*/ 3787619 h 4608812"/>
              <a:gd name="connsiteX66373" fmla="*/ 6779283 w 12184637"/>
              <a:gd name="connsiteY66373" fmla="*/ 3779815 h 4608812"/>
              <a:gd name="connsiteX66374" fmla="*/ 6771479 w 12184637"/>
              <a:gd name="connsiteY66374" fmla="*/ 3780993 h 4608812"/>
              <a:gd name="connsiteX66375" fmla="*/ 6706691 w 12184637"/>
              <a:gd name="connsiteY66375" fmla="*/ 3869120 h 4608812"/>
              <a:gd name="connsiteX66376" fmla="*/ 6707868 w 12184637"/>
              <a:gd name="connsiteY66376" fmla="*/ 3876924 h 4608812"/>
              <a:gd name="connsiteX66377" fmla="*/ 6711181 w 12184637"/>
              <a:gd name="connsiteY66377" fmla="*/ 3878028 h 4608812"/>
              <a:gd name="connsiteX66378" fmla="*/ 6715672 w 12184637"/>
              <a:gd name="connsiteY66378" fmla="*/ 3875746 h 4608812"/>
              <a:gd name="connsiteX66379" fmla="*/ 6652578 w 12184637"/>
              <a:gd name="connsiteY66379" fmla="*/ 3958057 h 4608812"/>
              <a:gd name="connsiteX66380" fmla="*/ 6715672 w 12184637"/>
              <a:gd name="connsiteY66380" fmla="*/ 3875820 h 4608812"/>
              <a:gd name="connsiteX66381" fmla="*/ 6714642 w 12184637"/>
              <a:gd name="connsiteY66381" fmla="*/ 3868016 h 4608812"/>
              <a:gd name="connsiteX66382" fmla="*/ 6706838 w 12184637"/>
              <a:gd name="connsiteY66382" fmla="*/ 3869046 h 4608812"/>
              <a:gd name="connsiteX66383" fmla="*/ 6643743 w 12184637"/>
              <a:gd name="connsiteY66383" fmla="*/ 3951283 h 4608812"/>
              <a:gd name="connsiteX66384" fmla="*/ 6644774 w 12184637"/>
              <a:gd name="connsiteY66384" fmla="*/ 3959087 h 4608812"/>
              <a:gd name="connsiteX66385" fmla="*/ 6648234 w 12184637"/>
              <a:gd name="connsiteY66385" fmla="*/ 3960265 h 4608812"/>
              <a:gd name="connsiteX66386" fmla="*/ 6652578 w 12184637"/>
              <a:gd name="connsiteY66386" fmla="*/ 3958057 h 4608812"/>
              <a:gd name="connsiteX66387" fmla="*/ 6515344 w 12184637"/>
              <a:gd name="connsiteY66387" fmla="*/ 3986107 h 4608812"/>
              <a:gd name="connsiteX66388" fmla="*/ 6649191 w 12184637"/>
              <a:gd name="connsiteY66388" fmla="*/ 3960192 h 4608812"/>
              <a:gd name="connsiteX66389" fmla="*/ 6653608 w 12184637"/>
              <a:gd name="connsiteY66389" fmla="*/ 3953639 h 4608812"/>
              <a:gd name="connsiteX66390" fmla="*/ 6647056 w 12184637"/>
              <a:gd name="connsiteY66390" fmla="*/ 3949222 h 4608812"/>
              <a:gd name="connsiteX66391" fmla="*/ 6513209 w 12184637"/>
              <a:gd name="connsiteY66391" fmla="*/ 3975137 h 4608812"/>
              <a:gd name="connsiteX66392" fmla="*/ 6508791 w 12184637"/>
              <a:gd name="connsiteY66392" fmla="*/ 3981690 h 4608812"/>
              <a:gd name="connsiteX66393" fmla="*/ 6514313 w 12184637"/>
              <a:gd name="connsiteY66393" fmla="*/ 3986181 h 4608812"/>
              <a:gd name="connsiteX66394" fmla="*/ 6515344 w 12184637"/>
              <a:gd name="connsiteY66394" fmla="*/ 3986107 h 4608812"/>
              <a:gd name="connsiteX66395" fmla="*/ 6455415 w 12184637"/>
              <a:gd name="connsiteY66395" fmla="*/ 4058773 h 4608812"/>
              <a:gd name="connsiteX66396" fmla="*/ 6518583 w 12184637"/>
              <a:gd name="connsiteY66396" fmla="*/ 3984193 h 4608812"/>
              <a:gd name="connsiteX66397" fmla="*/ 6517921 w 12184637"/>
              <a:gd name="connsiteY66397" fmla="*/ 3976315 h 4608812"/>
              <a:gd name="connsiteX66398" fmla="*/ 6510043 w 12184637"/>
              <a:gd name="connsiteY66398" fmla="*/ 3976978 h 4608812"/>
              <a:gd name="connsiteX66399" fmla="*/ 6446874 w 12184637"/>
              <a:gd name="connsiteY66399" fmla="*/ 4051558 h 4608812"/>
              <a:gd name="connsiteX66400" fmla="*/ 6447537 w 12184637"/>
              <a:gd name="connsiteY66400" fmla="*/ 4059436 h 4608812"/>
              <a:gd name="connsiteX66401" fmla="*/ 6451218 w 12184637"/>
              <a:gd name="connsiteY66401" fmla="*/ 4060761 h 4608812"/>
              <a:gd name="connsiteX66402" fmla="*/ 6455415 w 12184637"/>
              <a:gd name="connsiteY66402" fmla="*/ 4058773 h 4608812"/>
              <a:gd name="connsiteX66403" fmla="*/ 6307874 w 12184637"/>
              <a:gd name="connsiteY66403" fmla="*/ 4062381 h 4608812"/>
              <a:gd name="connsiteX66404" fmla="*/ 6451218 w 12184637"/>
              <a:gd name="connsiteY66404" fmla="*/ 4060761 h 4608812"/>
              <a:gd name="connsiteX66405" fmla="*/ 6456740 w 12184637"/>
              <a:gd name="connsiteY66405" fmla="*/ 4055092 h 4608812"/>
              <a:gd name="connsiteX66406" fmla="*/ 6451144 w 12184637"/>
              <a:gd name="connsiteY66406" fmla="*/ 4049570 h 4608812"/>
              <a:gd name="connsiteX66407" fmla="*/ 6451144 w 12184637"/>
              <a:gd name="connsiteY66407" fmla="*/ 4049570 h 4608812"/>
              <a:gd name="connsiteX66408" fmla="*/ 6307800 w 12184637"/>
              <a:gd name="connsiteY66408" fmla="*/ 4051190 h 4608812"/>
              <a:gd name="connsiteX66409" fmla="*/ 6302278 w 12184637"/>
              <a:gd name="connsiteY66409" fmla="*/ 4056859 h 4608812"/>
              <a:gd name="connsiteX66410" fmla="*/ 6307874 w 12184637"/>
              <a:gd name="connsiteY66410" fmla="*/ 4062381 h 4608812"/>
              <a:gd name="connsiteX66411" fmla="*/ 6307874 w 12184637"/>
              <a:gd name="connsiteY66411" fmla="*/ 4062381 h 4608812"/>
              <a:gd name="connsiteX66412" fmla="*/ 6313248 w 12184637"/>
              <a:gd name="connsiteY66412" fmla="*/ 4057816 h 4608812"/>
              <a:gd name="connsiteX66413" fmla="*/ 6308757 w 12184637"/>
              <a:gd name="connsiteY66413" fmla="*/ 4051338 h 4608812"/>
              <a:gd name="connsiteX66414" fmla="*/ 6162615 w 12184637"/>
              <a:gd name="connsiteY66414" fmla="*/ 4024171 h 4608812"/>
              <a:gd name="connsiteX66415" fmla="*/ 6156136 w 12184637"/>
              <a:gd name="connsiteY66415" fmla="*/ 4028661 h 4608812"/>
              <a:gd name="connsiteX66416" fmla="*/ 6160628 w 12184637"/>
              <a:gd name="connsiteY66416" fmla="*/ 4035140 h 4608812"/>
              <a:gd name="connsiteX66417" fmla="*/ 6306769 w 12184637"/>
              <a:gd name="connsiteY66417" fmla="*/ 4062307 h 4608812"/>
              <a:gd name="connsiteX66418" fmla="*/ 6307874 w 12184637"/>
              <a:gd name="connsiteY66418" fmla="*/ 4062381 h 4608812"/>
              <a:gd name="connsiteX66419" fmla="*/ 6313248 w 12184637"/>
              <a:gd name="connsiteY66419" fmla="*/ 4057816 h 4608812"/>
              <a:gd name="connsiteX66420" fmla="*/ 6166885 w 12184637"/>
              <a:gd name="connsiteY66420" fmla="*/ 4031606 h 4608812"/>
              <a:gd name="connsiteX66421" fmla="*/ 6163572 w 12184637"/>
              <a:gd name="connsiteY66421" fmla="*/ 4024465 h 4608812"/>
              <a:gd name="connsiteX66422" fmla="*/ 6019713 w 12184637"/>
              <a:gd name="connsiteY66422" fmla="*/ 3971456 h 4608812"/>
              <a:gd name="connsiteX66423" fmla="*/ 6012571 w 12184637"/>
              <a:gd name="connsiteY66423" fmla="*/ 3974769 h 4608812"/>
              <a:gd name="connsiteX66424" fmla="*/ 6015884 w 12184637"/>
              <a:gd name="connsiteY66424" fmla="*/ 3981910 h 4608812"/>
              <a:gd name="connsiteX66425" fmla="*/ 6159744 w 12184637"/>
              <a:gd name="connsiteY66425" fmla="*/ 4034919 h 4608812"/>
              <a:gd name="connsiteX66426" fmla="*/ 6161732 w 12184637"/>
              <a:gd name="connsiteY66426" fmla="*/ 4035287 h 4608812"/>
              <a:gd name="connsiteX66427" fmla="*/ 6166885 w 12184637"/>
              <a:gd name="connsiteY66427" fmla="*/ 4031606 h 4608812"/>
              <a:gd name="connsiteX66428" fmla="*/ 6022731 w 12184637"/>
              <a:gd name="connsiteY66428" fmla="*/ 3979334 h 4608812"/>
              <a:gd name="connsiteX66429" fmla="*/ 6020596 w 12184637"/>
              <a:gd name="connsiteY66429" fmla="*/ 3971750 h 4608812"/>
              <a:gd name="connsiteX66430" fmla="*/ 5884099 w 12184637"/>
              <a:gd name="connsiteY66430" fmla="*/ 3895845 h 4608812"/>
              <a:gd name="connsiteX66431" fmla="*/ 5876515 w 12184637"/>
              <a:gd name="connsiteY66431" fmla="*/ 3897980 h 4608812"/>
              <a:gd name="connsiteX66432" fmla="*/ 5878650 w 12184637"/>
              <a:gd name="connsiteY66432" fmla="*/ 3905563 h 4608812"/>
              <a:gd name="connsiteX66433" fmla="*/ 6015148 w 12184637"/>
              <a:gd name="connsiteY66433" fmla="*/ 3981469 h 4608812"/>
              <a:gd name="connsiteX66434" fmla="*/ 6017872 w 12184637"/>
              <a:gd name="connsiteY66434" fmla="*/ 3982132 h 4608812"/>
              <a:gd name="connsiteX66435" fmla="*/ 6022731 w 12184637"/>
              <a:gd name="connsiteY66435" fmla="*/ 3979334 h 4608812"/>
              <a:gd name="connsiteX66436" fmla="*/ 5885792 w 12184637"/>
              <a:gd name="connsiteY66436" fmla="*/ 3904164 h 4608812"/>
              <a:gd name="connsiteX66437" fmla="*/ 5884761 w 12184637"/>
              <a:gd name="connsiteY66437" fmla="*/ 3896360 h 4608812"/>
              <a:gd name="connsiteX66438" fmla="*/ 5760853 w 12184637"/>
              <a:gd name="connsiteY66438" fmla="*/ 3800724 h 4608812"/>
              <a:gd name="connsiteX66439" fmla="*/ 5753049 w 12184637"/>
              <a:gd name="connsiteY66439" fmla="*/ 3801755 h 4608812"/>
              <a:gd name="connsiteX66440" fmla="*/ 5754080 w 12184637"/>
              <a:gd name="connsiteY66440" fmla="*/ 3809559 h 4608812"/>
              <a:gd name="connsiteX66441" fmla="*/ 5877988 w 12184637"/>
              <a:gd name="connsiteY66441" fmla="*/ 3905195 h 4608812"/>
              <a:gd name="connsiteX66442" fmla="*/ 5881448 w 12184637"/>
              <a:gd name="connsiteY66442" fmla="*/ 3906373 h 4608812"/>
              <a:gd name="connsiteX66443" fmla="*/ 5885792 w 12184637"/>
              <a:gd name="connsiteY66443" fmla="*/ 3904164 h 4608812"/>
              <a:gd name="connsiteX66444" fmla="*/ 5761295 w 12184637"/>
              <a:gd name="connsiteY66444" fmla="*/ 3809117 h 4608812"/>
              <a:gd name="connsiteX66445" fmla="*/ 5761516 w 12184637"/>
              <a:gd name="connsiteY66445" fmla="*/ 3801239 h 4608812"/>
              <a:gd name="connsiteX66446" fmla="*/ 5655278 w 12184637"/>
              <a:gd name="connsiteY66446" fmla="*/ 3689185 h 4608812"/>
              <a:gd name="connsiteX66447" fmla="*/ 5647400 w 12184637"/>
              <a:gd name="connsiteY66447" fmla="*/ 3688964 h 4608812"/>
              <a:gd name="connsiteX66448" fmla="*/ 5647179 w 12184637"/>
              <a:gd name="connsiteY66448" fmla="*/ 3696842 h 4608812"/>
              <a:gd name="connsiteX66449" fmla="*/ 5753418 w 12184637"/>
              <a:gd name="connsiteY66449" fmla="*/ 3808896 h 4608812"/>
              <a:gd name="connsiteX66450" fmla="*/ 5757467 w 12184637"/>
              <a:gd name="connsiteY66450" fmla="*/ 3810663 h 4608812"/>
              <a:gd name="connsiteX66451" fmla="*/ 5761295 w 12184637"/>
              <a:gd name="connsiteY66451" fmla="*/ 3809117 h 4608812"/>
              <a:gd name="connsiteX66452" fmla="*/ 5654321 w 12184637"/>
              <a:gd name="connsiteY66452" fmla="*/ 3697651 h 4608812"/>
              <a:gd name="connsiteX66453" fmla="*/ 5655793 w 12184637"/>
              <a:gd name="connsiteY66453" fmla="*/ 3689921 h 4608812"/>
              <a:gd name="connsiteX66454" fmla="*/ 5571568 w 12184637"/>
              <a:gd name="connsiteY66454" fmla="*/ 3566013 h 4608812"/>
              <a:gd name="connsiteX66455" fmla="*/ 5563838 w 12184637"/>
              <a:gd name="connsiteY66455" fmla="*/ 3564541 h 4608812"/>
              <a:gd name="connsiteX66456" fmla="*/ 5562365 w 12184637"/>
              <a:gd name="connsiteY66456" fmla="*/ 3572271 h 4608812"/>
              <a:gd name="connsiteX66457" fmla="*/ 5646590 w 12184637"/>
              <a:gd name="connsiteY66457" fmla="*/ 3696179 h 4608812"/>
              <a:gd name="connsiteX66458" fmla="*/ 5651229 w 12184637"/>
              <a:gd name="connsiteY66458" fmla="*/ 3698609 h 4608812"/>
              <a:gd name="connsiteX66459" fmla="*/ 5654321 w 12184637"/>
              <a:gd name="connsiteY66459" fmla="*/ 3697651 h 4608812"/>
              <a:gd name="connsiteX66460" fmla="*/ 5569139 w 12184637"/>
              <a:gd name="connsiteY66460" fmla="*/ 3574185 h 4608812"/>
              <a:gd name="connsiteX66461" fmla="*/ 5572010 w 12184637"/>
              <a:gd name="connsiteY66461" fmla="*/ 3566823 h 4608812"/>
              <a:gd name="connsiteX66462" fmla="*/ 5513921 w 12184637"/>
              <a:gd name="connsiteY66462" fmla="*/ 3435479 h 4608812"/>
              <a:gd name="connsiteX66463" fmla="*/ 5506559 w 12184637"/>
              <a:gd name="connsiteY66463" fmla="*/ 3432608 h 4608812"/>
              <a:gd name="connsiteX66464" fmla="*/ 5503687 w 12184637"/>
              <a:gd name="connsiteY66464" fmla="*/ 3439970 h 4608812"/>
              <a:gd name="connsiteX66465" fmla="*/ 5561776 w 12184637"/>
              <a:gd name="connsiteY66465" fmla="*/ 3571314 h 4608812"/>
              <a:gd name="connsiteX66466" fmla="*/ 5566930 w 12184637"/>
              <a:gd name="connsiteY66466" fmla="*/ 3574627 h 4608812"/>
              <a:gd name="connsiteX66467" fmla="*/ 5569139 w 12184637"/>
              <a:gd name="connsiteY66467" fmla="*/ 3574185 h 4608812"/>
              <a:gd name="connsiteX66468" fmla="*/ 5509946 w 12184637"/>
              <a:gd name="connsiteY66468" fmla="*/ 3443283 h 4608812"/>
              <a:gd name="connsiteX66469" fmla="*/ 5514289 w 12184637"/>
              <a:gd name="connsiteY66469" fmla="*/ 3436657 h 4608812"/>
              <a:gd name="connsiteX66470" fmla="*/ 5486239 w 12184637"/>
              <a:gd name="connsiteY66470" fmla="*/ 3302368 h 4608812"/>
              <a:gd name="connsiteX66471" fmla="*/ 5479613 w 12184637"/>
              <a:gd name="connsiteY66471" fmla="*/ 3298025 h 4608812"/>
              <a:gd name="connsiteX66472" fmla="*/ 5475269 w 12184637"/>
              <a:gd name="connsiteY66472" fmla="*/ 3304651 h 4608812"/>
              <a:gd name="connsiteX66473" fmla="*/ 5503319 w 12184637"/>
              <a:gd name="connsiteY66473" fmla="*/ 3438940 h 4608812"/>
              <a:gd name="connsiteX66474" fmla="*/ 5508841 w 12184637"/>
              <a:gd name="connsiteY66474" fmla="*/ 3443357 h 4608812"/>
              <a:gd name="connsiteX66475" fmla="*/ 5509946 w 12184637"/>
              <a:gd name="connsiteY66475" fmla="*/ 3443283 h 4608812"/>
              <a:gd name="connsiteX66476" fmla="*/ 5485061 w 12184637"/>
              <a:gd name="connsiteY66476" fmla="*/ 3307080 h 4608812"/>
              <a:gd name="connsiteX66477" fmla="*/ 5532548 w 12184637"/>
              <a:gd name="connsiteY66477" fmla="*/ 3249433 h 4608812"/>
              <a:gd name="connsiteX66478" fmla="*/ 5531812 w 12184637"/>
              <a:gd name="connsiteY66478" fmla="*/ 3241556 h 4608812"/>
              <a:gd name="connsiteX66479" fmla="*/ 5523934 w 12184637"/>
              <a:gd name="connsiteY66479" fmla="*/ 3242292 h 4608812"/>
              <a:gd name="connsiteX66480" fmla="*/ 5476447 w 12184637"/>
              <a:gd name="connsiteY66480" fmla="*/ 3299939 h 4608812"/>
              <a:gd name="connsiteX66481" fmla="*/ 5477183 w 12184637"/>
              <a:gd name="connsiteY66481" fmla="*/ 3307817 h 4608812"/>
              <a:gd name="connsiteX66482" fmla="*/ 5480791 w 12184637"/>
              <a:gd name="connsiteY66482" fmla="*/ 3309068 h 4608812"/>
              <a:gd name="connsiteX66483" fmla="*/ 5485061 w 12184637"/>
              <a:gd name="connsiteY66483" fmla="*/ 3307080 h 4608812"/>
              <a:gd name="connsiteX66484" fmla="*/ 5532695 w 12184637"/>
              <a:gd name="connsiteY66484" fmla="*/ 3249139 h 4608812"/>
              <a:gd name="connsiteX66485" fmla="*/ 5582391 w 12184637"/>
              <a:gd name="connsiteY66485" fmla="*/ 3182142 h 4608812"/>
              <a:gd name="connsiteX66486" fmla="*/ 5581213 w 12184637"/>
              <a:gd name="connsiteY66486" fmla="*/ 3174338 h 4608812"/>
              <a:gd name="connsiteX66487" fmla="*/ 5573409 w 12184637"/>
              <a:gd name="connsiteY66487" fmla="*/ 3175516 h 4608812"/>
              <a:gd name="connsiteX66488" fmla="*/ 5523713 w 12184637"/>
              <a:gd name="connsiteY66488" fmla="*/ 3242513 h 4608812"/>
              <a:gd name="connsiteX66489" fmla="*/ 5524891 w 12184637"/>
              <a:gd name="connsiteY66489" fmla="*/ 3250317 h 4608812"/>
              <a:gd name="connsiteX66490" fmla="*/ 5528278 w 12184637"/>
              <a:gd name="connsiteY66490" fmla="*/ 3251421 h 4608812"/>
              <a:gd name="connsiteX66491" fmla="*/ 5532695 w 12184637"/>
              <a:gd name="connsiteY66491" fmla="*/ 3249139 h 4608812"/>
              <a:gd name="connsiteX66492" fmla="*/ 5583495 w 12184637"/>
              <a:gd name="connsiteY66492" fmla="*/ 3178902 h 4608812"/>
              <a:gd name="connsiteX66493" fmla="*/ 5584526 w 12184637"/>
              <a:gd name="connsiteY66493" fmla="*/ 3053007 h 4608812"/>
              <a:gd name="connsiteX66494" fmla="*/ 5579004 w 12184637"/>
              <a:gd name="connsiteY66494" fmla="*/ 3047412 h 4608812"/>
              <a:gd name="connsiteX66495" fmla="*/ 5578931 w 12184637"/>
              <a:gd name="connsiteY66495" fmla="*/ 3047412 h 4608812"/>
              <a:gd name="connsiteX66496" fmla="*/ 5573409 w 12184637"/>
              <a:gd name="connsiteY66496" fmla="*/ 3052933 h 4608812"/>
              <a:gd name="connsiteX66497" fmla="*/ 5572378 w 12184637"/>
              <a:gd name="connsiteY66497" fmla="*/ 3178829 h 4608812"/>
              <a:gd name="connsiteX66498" fmla="*/ 5577900 w 12184637"/>
              <a:gd name="connsiteY66498" fmla="*/ 3184424 h 4608812"/>
              <a:gd name="connsiteX66499" fmla="*/ 5577973 w 12184637"/>
              <a:gd name="connsiteY66499" fmla="*/ 3184424 h 4608812"/>
              <a:gd name="connsiteX66500" fmla="*/ 5583495 w 12184637"/>
              <a:gd name="connsiteY66500" fmla="*/ 3178902 h 4608812"/>
              <a:gd name="connsiteX66501" fmla="*/ 5584305 w 12184637"/>
              <a:gd name="connsiteY66501" fmla="*/ 3054406 h 4608812"/>
              <a:gd name="connsiteX66502" fmla="*/ 5615079 w 12184637"/>
              <a:gd name="connsiteY66502" fmla="*/ 2936240 h 4608812"/>
              <a:gd name="connsiteX66503" fmla="*/ 5611104 w 12184637"/>
              <a:gd name="connsiteY66503" fmla="*/ 2929467 h 4608812"/>
              <a:gd name="connsiteX66504" fmla="*/ 5604331 w 12184637"/>
              <a:gd name="connsiteY66504" fmla="*/ 2933443 h 4608812"/>
              <a:gd name="connsiteX66505" fmla="*/ 5573556 w 12184637"/>
              <a:gd name="connsiteY66505" fmla="*/ 3051608 h 4608812"/>
              <a:gd name="connsiteX66506" fmla="*/ 5577532 w 12184637"/>
              <a:gd name="connsiteY66506" fmla="*/ 3058381 h 4608812"/>
              <a:gd name="connsiteX66507" fmla="*/ 5579004 w 12184637"/>
              <a:gd name="connsiteY66507" fmla="*/ 3058528 h 4608812"/>
              <a:gd name="connsiteX66508" fmla="*/ 5584305 w 12184637"/>
              <a:gd name="connsiteY66508" fmla="*/ 3054406 h 4608812"/>
              <a:gd name="connsiteX66509" fmla="*/ 5614638 w 12184637"/>
              <a:gd name="connsiteY66509" fmla="*/ 2937418 h 4608812"/>
              <a:gd name="connsiteX66510" fmla="*/ 5651376 w 12184637"/>
              <a:gd name="connsiteY66510" fmla="*/ 2869906 h 4608812"/>
              <a:gd name="connsiteX66511" fmla="*/ 5649167 w 12184637"/>
              <a:gd name="connsiteY66511" fmla="*/ 2862323 h 4608812"/>
              <a:gd name="connsiteX66512" fmla="*/ 5641584 w 12184637"/>
              <a:gd name="connsiteY66512" fmla="*/ 2864531 h 4608812"/>
              <a:gd name="connsiteX66513" fmla="*/ 5604846 w 12184637"/>
              <a:gd name="connsiteY66513" fmla="*/ 2932044 h 4608812"/>
              <a:gd name="connsiteX66514" fmla="*/ 5607055 w 12184637"/>
              <a:gd name="connsiteY66514" fmla="*/ 2939627 h 4608812"/>
              <a:gd name="connsiteX66515" fmla="*/ 5609779 w 12184637"/>
              <a:gd name="connsiteY66515" fmla="*/ 2940290 h 4608812"/>
              <a:gd name="connsiteX66516" fmla="*/ 5614638 w 12184637"/>
              <a:gd name="connsiteY66516" fmla="*/ 2937418 h 4608812"/>
              <a:gd name="connsiteX66517" fmla="*/ 5651302 w 12184637"/>
              <a:gd name="connsiteY66517" fmla="*/ 2869906 h 4608812"/>
              <a:gd name="connsiteX66518" fmla="*/ 5652554 w 12184637"/>
              <a:gd name="connsiteY66518" fmla="*/ 2867624 h 4608812"/>
              <a:gd name="connsiteX66519" fmla="*/ 5650272 w 12184637"/>
              <a:gd name="connsiteY66519" fmla="*/ 2860040 h 4608812"/>
              <a:gd name="connsiteX66520" fmla="*/ 5642688 w 12184637"/>
              <a:gd name="connsiteY66520" fmla="*/ 2862323 h 4608812"/>
              <a:gd name="connsiteX66521" fmla="*/ 5641437 w 12184637"/>
              <a:gd name="connsiteY66521" fmla="*/ 2864605 h 4608812"/>
              <a:gd name="connsiteX66522" fmla="*/ 5643719 w 12184637"/>
              <a:gd name="connsiteY66522" fmla="*/ 2872188 h 4608812"/>
              <a:gd name="connsiteX66523" fmla="*/ 5646443 w 12184637"/>
              <a:gd name="connsiteY66523" fmla="*/ 2872851 h 4608812"/>
              <a:gd name="connsiteX66524" fmla="*/ 5651302 w 12184637"/>
              <a:gd name="connsiteY66524" fmla="*/ 2869906 h 4608812"/>
              <a:gd name="connsiteX66525" fmla="*/ 5652554 w 12184637"/>
              <a:gd name="connsiteY66525" fmla="*/ 2867624 h 4608812"/>
              <a:gd name="connsiteX66526" fmla="*/ 5661020 w 12184637"/>
              <a:gd name="connsiteY66526" fmla="*/ 2852015 h 4608812"/>
              <a:gd name="connsiteX66527" fmla="*/ 5658812 w 12184637"/>
              <a:gd name="connsiteY66527" fmla="*/ 2844432 h 4608812"/>
              <a:gd name="connsiteX66528" fmla="*/ 5651229 w 12184637"/>
              <a:gd name="connsiteY66528" fmla="*/ 2846641 h 4608812"/>
              <a:gd name="connsiteX66529" fmla="*/ 5642762 w 12184637"/>
              <a:gd name="connsiteY66529" fmla="*/ 2862249 h 4608812"/>
              <a:gd name="connsiteX66530" fmla="*/ 5644970 w 12184637"/>
              <a:gd name="connsiteY66530" fmla="*/ 2869832 h 4608812"/>
              <a:gd name="connsiteX66531" fmla="*/ 5647694 w 12184637"/>
              <a:gd name="connsiteY66531" fmla="*/ 2870495 h 4608812"/>
              <a:gd name="connsiteX66532" fmla="*/ 5652554 w 12184637"/>
              <a:gd name="connsiteY66532" fmla="*/ 2867624 h 4608812"/>
              <a:gd name="connsiteX66533" fmla="*/ 1894458 w 12184637"/>
              <a:gd name="connsiteY66533" fmla="*/ 449028 h 4608812"/>
              <a:gd name="connsiteX66534" fmla="*/ 1939736 w 12184637"/>
              <a:gd name="connsiteY66534" fmla="*/ 424290 h 4608812"/>
              <a:gd name="connsiteX66535" fmla="*/ 1941945 w 12184637"/>
              <a:gd name="connsiteY66535" fmla="*/ 416707 h 4608812"/>
              <a:gd name="connsiteX66536" fmla="*/ 1934362 w 12184637"/>
              <a:gd name="connsiteY66536" fmla="*/ 414499 h 4608812"/>
              <a:gd name="connsiteX66537" fmla="*/ 1889083 w 12184637"/>
              <a:gd name="connsiteY66537" fmla="*/ 439236 h 4608812"/>
              <a:gd name="connsiteX66538" fmla="*/ 1886875 w 12184637"/>
              <a:gd name="connsiteY66538" fmla="*/ 446819 h 4608812"/>
              <a:gd name="connsiteX66539" fmla="*/ 1891808 w 12184637"/>
              <a:gd name="connsiteY66539" fmla="*/ 449691 h 4608812"/>
              <a:gd name="connsiteX66540" fmla="*/ 1894458 w 12184637"/>
              <a:gd name="connsiteY66540" fmla="*/ 449028 h 4608812"/>
              <a:gd name="connsiteX66541" fmla="*/ 1938485 w 12184637"/>
              <a:gd name="connsiteY66541" fmla="*/ 424806 h 4608812"/>
              <a:gd name="connsiteX66542" fmla="*/ 1948645 w 12184637"/>
              <a:gd name="connsiteY66542" fmla="*/ 422155 h 4608812"/>
              <a:gd name="connsiteX66543" fmla="*/ 1952620 w 12184637"/>
              <a:gd name="connsiteY66543" fmla="*/ 415382 h 4608812"/>
              <a:gd name="connsiteX66544" fmla="*/ 1945847 w 12184637"/>
              <a:gd name="connsiteY66544" fmla="*/ 411406 h 4608812"/>
              <a:gd name="connsiteX66545" fmla="*/ 1935687 w 12184637"/>
              <a:gd name="connsiteY66545" fmla="*/ 414057 h 4608812"/>
              <a:gd name="connsiteX66546" fmla="*/ 1931711 w 12184637"/>
              <a:gd name="connsiteY66546" fmla="*/ 420830 h 4608812"/>
              <a:gd name="connsiteX66547" fmla="*/ 1937159 w 12184637"/>
              <a:gd name="connsiteY66547" fmla="*/ 425027 h 4608812"/>
              <a:gd name="connsiteX66548" fmla="*/ 1938485 w 12184637"/>
              <a:gd name="connsiteY66548" fmla="*/ 424806 h 4608812"/>
              <a:gd name="connsiteX66549" fmla="*/ 1948645 w 12184637"/>
              <a:gd name="connsiteY66549" fmla="*/ 422155 h 4608812"/>
              <a:gd name="connsiteX66550" fmla="*/ 2056871 w 12184637"/>
              <a:gd name="connsiteY66550" fmla="*/ 394105 h 4608812"/>
              <a:gd name="connsiteX66551" fmla="*/ 2060846 w 12184637"/>
              <a:gd name="connsiteY66551" fmla="*/ 387332 h 4608812"/>
              <a:gd name="connsiteX66552" fmla="*/ 2054073 w 12184637"/>
              <a:gd name="connsiteY66552" fmla="*/ 383356 h 4608812"/>
              <a:gd name="connsiteX66553" fmla="*/ 1945847 w 12184637"/>
              <a:gd name="connsiteY66553" fmla="*/ 411406 h 4608812"/>
              <a:gd name="connsiteX66554" fmla="*/ 1941871 w 12184637"/>
              <a:gd name="connsiteY66554" fmla="*/ 418180 h 4608812"/>
              <a:gd name="connsiteX66555" fmla="*/ 1947319 w 12184637"/>
              <a:gd name="connsiteY66555" fmla="*/ 422376 h 4608812"/>
              <a:gd name="connsiteX66556" fmla="*/ 1948645 w 12184637"/>
              <a:gd name="connsiteY66556" fmla="*/ 422155 h 4608812"/>
              <a:gd name="connsiteX66557" fmla="*/ 2179380 w 12184637"/>
              <a:gd name="connsiteY66557" fmla="*/ 388362 h 4608812"/>
              <a:gd name="connsiteX66558" fmla="*/ 2173784 w 12184637"/>
              <a:gd name="connsiteY66558" fmla="*/ 382841 h 4608812"/>
              <a:gd name="connsiteX66559" fmla="*/ 2055472 w 12184637"/>
              <a:gd name="connsiteY66559" fmla="*/ 383135 h 4608812"/>
              <a:gd name="connsiteX66560" fmla="*/ 2055472 w 12184637"/>
              <a:gd name="connsiteY66560" fmla="*/ 383135 h 4608812"/>
              <a:gd name="connsiteX66561" fmla="*/ 2049950 w 12184637"/>
              <a:gd name="connsiteY66561" fmla="*/ 388730 h 4608812"/>
              <a:gd name="connsiteX66562" fmla="*/ 2055545 w 12184637"/>
              <a:gd name="connsiteY66562" fmla="*/ 394252 h 4608812"/>
              <a:gd name="connsiteX66563" fmla="*/ 2173858 w 12184637"/>
              <a:gd name="connsiteY66563" fmla="*/ 393958 h 4608812"/>
              <a:gd name="connsiteX66564" fmla="*/ 2173858 w 12184637"/>
              <a:gd name="connsiteY66564" fmla="*/ 393958 h 4608812"/>
              <a:gd name="connsiteX66565" fmla="*/ 2179380 w 12184637"/>
              <a:gd name="connsiteY66565" fmla="*/ 388362 h 4608812"/>
              <a:gd name="connsiteX66566" fmla="*/ 2297545 w 12184637"/>
              <a:gd name="connsiteY66566" fmla="*/ 416928 h 4608812"/>
              <a:gd name="connsiteX66567" fmla="*/ 2293348 w 12184637"/>
              <a:gd name="connsiteY66567" fmla="*/ 410228 h 4608812"/>
              <a:gd name="connsiteX66568" fmla="*/ 2175036 w 12184637"/>
              <a:gd name="connsiteY66568" fmla="*/ 382988 h 4608812"/>
              <a:gd name="connsiteX66569" fmla="*/ 2168336 w 12184637"/>
              <a:gd name="connsiteY66569" fmla="*/ 387184 h 4608812"/>
              <a:gd name="connsiteX66570" fmla="*/ 2172533 w 12184637"/>
              <a:gd name="connsiteY66570" fmla="*/ 393884 h 4608812"/>
              <a:gd name="connsiteX66571" fmla="*/ 2290845 w 12184637"/>
              <a:gd name="connsiteY66571" fmla="*/ 421125 h 4608812"/>
              <a:gd name="connsiteX66572" fmla="*/ 2292170 w 12184637"/>
              <a:gd name="connsiteY66572" fmla="*/ 421272 h 4608812"/>
              <a:gd name="connsiteX66573" fmla="*/ 2297545 w 12184637"/>
              <a:gd name="connsiteY66573" fmla="*/ 416928 h 4608812"/>
              <a:gd name="connsiteX66574" fmla="*/ 2412176 w 12184637"/>
              <a:gd name="connsiteY66574" fmla="*/ 471630 h 4608812"/>
              <a:gd name="connsiteX66575" fmla="*/ 2409452 w 12184637"/>
              <a:gd name="connsiteY66575" fmla="*/ 464194 h 4608812"/>
              <a:gd name="connsiteX66576" fmla="*/ 2294453 w 12184637"/>
              <a:gd name="connsiteY66576" fmla="*/ 410597 h 4608812"/>
              <a:gd name="connsiteX66577" fmla="*/ 2287017 w 12184637"/>
              <a:gd name="connsiteY66577" fmla="*/ 413321 h 4608812"/>
              <a:gd name="connsiteX66578" fmla="*/ 2289741 w 12184637"/>
              <a:gd name="connsiteY66578" fmla="*/ 420757 h 4608812"/>
              <a:gd name="connsiteX66579" fmla="*/ 2404740 w 12184637"/>
              <a:gd name="connsiteY66579" fmla="*/ 474354 h 4608812"/>
              <a:gd name="connsiteX66580" fmla="*/ 2407170 w 12184637"/>
              <a:gd name="connsiteY66580" fmla="*/ 474870 h 4608812"/>
              <a:gd name="connsiteX66581" fmla="*/ 2412176 w 12184637"/>
              <a:gd name="connsiteY66581" fmla="*/ 471630 h 4608812"/>
              <a:gd name="connsiteX66582" fmla="*/ 2409305 w 12184637"/>
              <a:gd name="connsiteY66582" fmla="*/ 474354 h 4608812"/>
              <a:gd name="connsiteX66583" fmla="*/ 2452154 w 12184637"/>
              <a:gd name="connsiteY66583" fmla="*/ 456169 h 4608812"/>
              <a:gd name="connsiteX66584" fmla="*/ 2455098 w 12184637"/>
              <a:gd name="connsiteY66584" fmla="*/ 448881 h 4608812"/>
              <a:gd name="connsiteX66585" fmla="*/ 2447810 w 12184637"/>
              <a:gd name="connsiteY66585" fmla="*/ 445936 h 4608812"/>
              <a:gd name="connsiteX66586" fmla="*/ 2404961 w 12184637"/>
              <a:gd name="connsiteY66586" fmla="*/ 464121 h 4608812"/>
              <a:gd name="connsiteX66587" fmla="*/ 2402016 w 12184637"/>
              <a:gd name="connsiteY66587" fmla="*/ 471409 h 4608812"/>
              <a:gd name="connsiteX66588" fmla="*/ 2407170 w 12184637"/>
              <a:gd name="connsiteY66588" fmla="*/ 474796 h 4608812"/>
              <a:gd name="connsiteX66589" fmla="*/ 2409305 w 12184637"/>
              <a:gd name="connsiteY66589" fmla="*/ 474354 h 4608812"/>
              <a:gd name="connsiteX66590" fmla="*/ 2452227 w 12184637"/>
              <a:gd name="connsiteY66590" fmla="*/ 456169 h 4608812"/>
              <a:gd name="connsiteX66591" fmla="*/ 2492720 w 12184637"/>
              <a:gd name="connsiteY66591" fmla="*/ 438205 h 4608812"/>
              <a:gd name="connsiteX66592" fmla="*/ 2495591 w 12184637"/>
              <a:gd name="connsiteY66592" fmla="*/ 430843 h 4608812"/>
              <a:gd name="connsiteX66593" fmla="*/ 2488229 w 12184637"/>
              <a:gd name="connsiteY66593" fmla="*/ 427972 h 4608812"/>
              <a:gd name="connsiteX66594" fmla="*/ 2447736 w 12184637"/>
              <a:gd name="connsiteY66594" fmla="*/ 445936 h 4608812"/>
              <a:gd name="connsiteX66595" fmla="*/ 2444865 w 12184637"/>
              <a:gd name="connsiteY66595" fmla="*/ 453298 h 4608812"/>
              <a:gd name="connsiteX66596" fmla="*/ 2450018 w 12184637"/>
              <a:gd name="connsiteY66596" fmla="*/ 456611 h 4608812"/>
              <a:gd name="connsiteX66597" fmla="*/ 2452227 w 12184637"/>
              <a:gd name="connsiteY66597" fmla="*/ 456169 h 4608812"/>
              <a:gd name="connsiteX66598" fmla="*/ 2492646 w 12184637"/>
              <a:gd name="connsiteY66598" fmla="*/ 438279 h 4608812"/>
              <a:gd name="connsiteX66599" fmla="*/ 2531740 w 12184637"/>
              <a:gd name="connsiteY66599" fmla="*/ 420904 h 4608812"/>
              <a:gd name="connsiteX66600" fmla="*/ 2534538 w 12184637"/>
              <a:gd name="connsiteY66600" fmla="*/ 413541 h 4608812"/>
              <a:gd name="connsiteX66601" fmla="*/ 2527176 w 12184637"/>
              <a:gd name="connsiteY66601" fmla="*/ 410744 h 4608812"/>
              <a:gd name="connsiteX66602" fmla="*/ 2488082 w 12184637"/>
              <a:gd name="connsiteY66602" fmla="*/ 428119 h 4608812"/>
              <a:gd name="connsiteX66603" fmla="*/ 2485284 w 12184637"/>
              <a:gd name="connsiteY66603" fmla="*/ 435481 h 4608812"/>
              <a:gd name="connsiteX66604" fmla="*/ 2490438 w 12184637"/>
              <a:gd name="connsiteY66604" fmla="*/ 438794 h 4608812"/>
              <a:gd name="connsiteX66605" fmla="*/ 2492646 w 12184637"/>
              <a:gd name="connsiteY66605" fmla="*/ 438279 h 4608812"/>
              <a:gd name="connsiteX66606" fmla="*/ 2531814 w 12184637"/>
              <a:gd name="connsiteY66606" fmla="*/ 420904 h 4608812"/>
              <a:gd name="connsiteX66607" fmla="*/ 2573632 w 12184637"/>
              <a:gd name="connsiteY66607" fmla="*/ 402130 h 4608812"/>
              <a:gd name="connsiteX66608" fmla="*/ 2576430 w 12184637"/>
              <a:gd name="connsiteY66608" fmla="*/ 394768 h 4608812"/>
              <a:gd name="connsiteX66609" fmla="*/ 2569067 w 12184637"/>
              <a:gd name="connsiteY66609" fmla="*/ 391970 h 4608812"/>
              <a:gd name="connsiteX66610" fmla="*/ 2527249 w 12184637"/>
              <a:gd name="connsiteY66610" fmla="*/ 410744 h 4608812"/>
              <a:gd name="connsiteX66611" fmla="*/ 2524452 w 12184637"/>
              <a:gd name="connsiteY66611" fmla="*/ 418106 h 4608812"/>
              <a:gd name="connsiteX66612" fmla="*/ 2529605 w 12184637"/>
              <a:gd name="connsiteY66612" fmla="*/ 421419 h 4608812"/>
              <a:gd name="connsiteX66613" fmla="*/ 2531814 w 12184637"/>
              <a:gd name="connsiteY66613" fmla="*/ 420904 h 4608812"/>
              <a:gd name="connsiteX66614" fmla="*/ 2573632 w 12184637"/>
              <a:gd name="connsiteY66614" fmla="*/ 402130 h 4608812"/>
              <a:gd name="connsiteX66615" fmla="*/ 2622076 w 12184637"/>
              <a:gd name="connsiteY66615" fmla="*/ 380043 h 4608812"/>
              <a:gd name="connsiteX66616" fmla="*/ 2624874 w 12184637"/>
              <a:gd name="connsiteY66616" fmla="*/ 372681 h 4608812"/>
              <a:gd name="connsiteX66617" fmla="*/ 2617511 w 12184637"/>
              <a:gd name="connsiteY66617" fmla="*/ 369883 h 4608812"/>
              <a:gd name="connsiteX66618" fmla="*/ 2569067 w 12184637"/>
              <a:gd name="connsiteY66618" fmla="*/ 391970 h 4608812"/>
              <a:gd name="connsiteX66619" fmla="*/ 2566270 w 12184637"/>
              <a:gd name="connsiteY66619" fmla="*/ 399332 h 4608812"/>
              <a:gd name="connsiteX66620" fmla="*/ 2571423 w 12184637"/>
              <a:gd name="connsiteY66620" fmla="*/ 402572 h 4608812"/>
              <a:gd name="connsiteX66621" fmla="*/ 2573632 w 12184637"/>
              <a:gd name="connsiteY66621" fmla="*/ 402130 h 4608812"/>
              <a:gd name="connsiteX66622" fmla="*/ 2622076 w 12184637"/>
              <a:gd name="connsiteY66622" fmla="*/ 380043 h 4608812"/>
              <a:gd name="connsiteX66623" fmla="*/ 2681048 w 12184637"/>
              <a:gd name="connsiteY66623" fmla="*/ 352876 h 4608812"/>
              <a:gd name="connsiteX66624" fmla="*/ 2683772 w 12184637"/>
              <a:gd name="connsiteY66624" fmla="*/ 345440 h 4608812"/>
              <a:gd name="connsiteX66625" fmla="*/ 2676336 w 12184637"/>
              <a:gd name="connsiteY66625" fmla="*/ 342716 h 4608812"/>
              <a:gd name="connsiteX66626" fmla="*/ 2617364 w 12184637"/>
              <a:gd name="connsiteY66626" fmla="*/ 369883 h 4608812"/>
              <a:gd name="connsiteX66627" fmla="*/ 2614640 w 12184637"/>
              <a:gd name="connsiteY66627" fmla="*/ 377319 h 4608812"/>
              <a:gd name="connsiteX66628" fmla="*/ 2619720 w 12184637"/>
              <a:gd name="connsiteY66628" fmla="*/ 380558 h 4608812"/>
              <a:gd name="connsiteX66629" fmla="*/ 2622076 w 12184637"/>
              <a:gd name="connsiteY66629" fmla="*/ 380043 h 4608812"/>
              <a:gd name="connsiteX66630" fmla="*/ 2681122 w 12184637"/>
              <a:gd name="connsiteY66630" fmla="*/ 352876 h 4608812"/>
              <a:gd name="connsiteX66631" fmla="*/ 2754377 w 12184637"/>
              <a:gd name="connsiteY66631" fmla="*/ 318788 h 4608812"/>
              <a:gd name="connsiteX66632" fmla="*/ 2757101 w 12184637"/>
              <a:gd name="connsiteY66632" fmla="*/ 311353 h 4608812"/>
              <a:gd name="connsiteX66633" fmla="*/ 2749665 w 12184637"/>
              <a:gd name="connsiteY66633" fmla="*/ 308628 h 4608812"/>
              <a:gd name="connsiteX66634" fmla="*/ 2676410 w 12184637"/>
              <a:gd name="connsiteY66634" fmla="*/ 342716 h 4608812"/>
              <a:gd name="connsiteX66635" fmla="*/ 2673686 w 12184637"/>
              <a:gd name="connsiteY66635" fmla="*/ 350152 h 4608812"/>
              <a:gd name="connsiteX66636" fmla="*/ 2678766 w 12184637"/>
              <a:gd name="connsiteY66636" fmla="*/ 353391 h 4608812"/>
              <a:gd name="connsiteX66637" fmla="*/ 2681122 w 12184637"/>
              <a:gd name="connsiteY66637" fmla="*/ 352876 h 4608812"/>
              <a:gd name="connsiteX66638" fmla="*/ 2754156 w 12184637"/>
              <a:gd name="connsiteY66638" fmla="*/ 318862 h 4608812"/>
              <a:gd name="connsiteX66639" fmla="*/ 2843166 w 12184637"/>
              <a:gd name="connsiteY66639" fmla="*/ 281977 h 4608812"/>
              <a:gd name="connsiteX66640" fmla="*/ 2846185 w 12184637"/>
              <a:gd name="connsiteY66640" fmla="*/ 274688 h 4608812"/>
              <a:gd name="connsiteX66641" fmla="*/ 2838896 w 12184637"/>
              <a:gd name="connsiteY66641" fmla="*/ 271670 h 4608812"/>
              <a:gd name="connsiteX66642" fmla="*/ 2749886 w 12184637"/>
              <a:gd name="connsiteY66642" fmla="*/ 308555 h 4608812"/>
              <a:gd name="connsiteX66643" fmla="*/ 2746867 w 12184637"/>
              <a:gd name="connsiteY66643" fmla="*/ 315844 h 4608812"/>
              <a:gd name="connsiteX66644" fmla="*/ 2752021 w 12184637"/>
              <a:gd name="connsiteY66644" fmla="*/ 319304 h 4608812"/>
              <a:gd name="connsiteX66645" fmla="*/ 2754156 w 12184637"/>
              <a:gd name="connsiteY66645" fmla="*/ 318862 h 4608812"/>
              <a:gd name="connsiteX66646" fmla="*/ 2842798 w 12184637"/>
              <a:gd name="connsiteY66646" fmla="*/ 282124 h 4608812"/>
              <a:gd name="connsiteX66647" fmla="*/ 2949036 w 12184637"/>
              <a:gd name="connsiteY66647" fmla="*/ 246564 h 4608812"/>
              <a:gd name="connsiteX66648" fmla="*/ 2952570 w 12184637"/>
              <a:gd name="connsiteY66648" fmla="*/ 239496 h 4608812"/>
              <a:gd name="connsiteX66649" fmla="*/ 2945503 w 12184637"/>
              <a:gd name="connsiteY66649" fmla="*/ 235962 h 4608812"/>
              <a:gd name="connsiteX66650" fmla="*/ 2839264 w 12184637"/>
              <a:gd name="connsiteY66650" fmla="*/ 271522 h 4608812"/>
              <a:gd name="connsiteX66651" fmla="*/ 2835730 w 12184637"/>
              <a:gd name="connsiteY66651" fmla="*/ 278590 h 4608812"/>
              <a:gd name="connsiteX66652" fmla="*/ 2841031 w 12184637"/>
              <a:gd name="connsiteY66652" fmla="*/ 282419 h 4608812"/>
              <a:gd name="connsiteX66653" fmla="*/ 2842798 w 12184637"/>
              <a:gd name="connsiteY66653" fmla="*/ 282124 h 4608812"/>
              <a:gd name="connsiteX66654" fmla="*/ 2948595 w 12184637"/>
              <a:gd name="connsiteY66654" fmla="*/ 246638 h 4608812"/>
              <a:gd name="connsiteX66655" fmla="*/ 3073239 w 12184637"/>
              <a:gd name="connsiteY66655" fmla="*/ 216305 h 4608812"/>
              <a:gd name="connsiteX66656" fmla="*/ 3077362 w 12184637"/>
              <a:gd name="connsiteY66656" fmla="*/ 209605 h 4608812"/>
              <a:gd name="connsiteX66657" fmla="*/ 3070662 w 12184637"/>
              <a:gd name="connsiteY66657" fmla="*/ 205482 h 4608812"/>
              <a:gd name="connsiteX66658" fmla="*/ 2946018 w 12184637"/>
              <a:gd name="connsiteY66658" fmla="*/ 235815 h 4608812"/>
              <a:gd name="connsiteX66659" fmla="*/ 2941895 w 12184637"/>
              <a:gd name="connsiteY66659" fmla="*/ 242515 h 4608812"/>
              <a:gd name="connsiteX66660" fmla="*/ 2947343 w 12184637"/>
              <a:gd name="connsiteY66660" fmla="*/ 246785 h 4608812"/>
              <a:gd name="connsiteX66661" fmla="*/ 2948595 w 12184637"/>
              <a:gd name="connsiteY66661" fmla="*/ 246638 h 4608812"/>
              <a:gd name="connsiteX66662" fmla="*/ 5617288 w 12184637"/>
              <a:gd name="connsiteY66662" fmla="*/ 2848555 h 4608812"/>
              <a:gd name="connsiteX66663" fmla="*/ 5674052 w 12184637"/>
              <a:gd name="connsiteY66663" fmla="*/ 2825437 h 4608812"/>
              <a:gd name="connsiteX66664" fmla="*/ 5677070 w 12184637"/>
              <a:gd name="connsiteY66664" fmla="*/ 2818149 h 4608812"/>
              <a:gd name="connsiteX66665" fmla="*/ 5669781 w 12184637"/>
              <a:gd name="connsiteY66665" fmla="*/ 2815130 h 4608812"/>
              <a:gd name="connsiteX66666" fmla="*/ 5613018 w 12184637"/>
              <a:gd name="connsiteY66666" fmla="*/ 2838248 h 4608812"/>
              <a:gd name="connsiteX66667" fmla="*/ 5609999 w 12184637"/>
              <a:gd name="connsiteY66667" fmla="*/ 2845537 h 4608812"/>
              <a:gd name="connsiteX66668" fmla="*/ 5615227 w 12184637"/>
              <a:gd name="connsiteY66668" fmla="*/ 2848997 h 4608812"/>
              <a:gd name="connsiteX66669" fmla="*/ 5617288 w 12184637"/>
              <a:gd name="connsiteY66669" fmla="*/ 2848555 h 4608812"/>
              <a:gd name="connsiteX66670" fmla="*/ 5615447 w 12184637"/>
              <a:gd name="connsiteY66670" fmla="*/ 2849954 h 4608812"/>
              <a:gd name="connsiteX66671" fmla="*/ 5618393 w 12184637"/>
              <a:gd name="connsiteY66671" fmla="*/ 2847966 h 4608812"/>
              <a:gd name="connsiteX66672" fmla="*/ 5619865 w 12184637"/>
              <a:gd name="connsiteY66672" fmla="*/ 2840236 h 4608812"/>
              <a:gd name="connsiteX66673" fmla="*/ 5612135 w 12184637"/>
              <a:gd name="connsiteY66673" fmla="*/ 2838763 h 4608812"/>
              <a:gd name="connsiteX66674" fmla="*/ 5609190 w 12184637"/>
              <a:gd name="connsiteY66674" fmla="*/ 2840751 h 4608812"/>
              <a:gd name="connsiteX66675" fmla="*/ 5607717 w 12184637"/>
              <a:gd name="connsiteY66675" fmla="*/ 2848481 h 4608812"/>
              <a:gd name="connsiteX66676" fmla="*/ 5612355 w 12184637"/>
              <a:gd name="connsiteY66676" fmla="*/ 2850911 h 4608812"/>
              <a:gd name="connsiteX66677" fmla="*/ 5615447 w 12184637"/>
              <a:gd name="connsiteY66677" fmla="*/ 2849954 h 4608812"/>
              <a:gd name="connsiteX66678" fmla="*/ 5501700 w 12184637"/>
              <a:gd name="connsiteY66678" fmla="*/ 2927479 h 4608812"/>
              <a:gd name="connsiteX66679" fmla="*/ 5615447 w 12184637"/>
              <a:gd name="connsiteY66679" fmla="*/ 2849954 h 4608812"/>
              <a:gd name="connsiteX66680" fmla="*/ 5616920 w 12184637"/>
              <a:gd name="connsiteY66680" fmla="*/ 2842223 h 4608812"/>
              <a:gd name="connsiteX66681" fmla="*/ 5609190 w 12184637"/>
              <a:gd name="connsiteY66681" fmla="*/ 2840751 h 4608812"/>
              <a:gd name="connsiteX66682" fmla="*/ 5495442 w 12184637"/>
              <a:gd name="connsiteY66682" fmla="*/ 2918276 h 4608812"/>
              <a:gd name="connsiteX66683" fmla="*/ 5493969 w 12184637"/>
              <a:gd name="connsiteY66683" fmla="*/ 2926007 h 4608812"/>
              <a:gd name="connsiteX66684" fmla="*/ 5498607 w 12184637"/>
              <a:gd name="connsiteY66684" fmla="*/ 2928436 h 4608812"/>
              <a:gd name="connsiteX66685" fmla="*/ 5501700 w 12184637"/>
              <a:gd name="connsiteY66685" fmla="*/ 2927479 h 4608812"/>
              <a:gd name="connsiteX66686" fmla="*/ 5409892 w 12184637"/>
              <a:gd name="connsiteY66686" fmla="*/ 3030257 h 4608812"/>
              <a:gd name="connsiteX66687" fmla="*/ 5502730 w 12184637"/>
              <a:gd name="connsiteY66687" fmla="*/ 2926596 h 4608812"/>
              <a:gd name="connsiteX66688" fmla="*/ 5502289 w 12184637"/>
              <a:gd name="connsiteY66688" fmla="*/ 2918718 h 4608812"/>
              <a:gd name="connsiteX66689" fmla="*/ 5494411 w 12184637"/>
              <a:gd name="connsiteY66689" fmla="*/ 2919160 h 4608812"/>
              <a:gd name="connsiteX66690" fmla="*/ 5401572 w 12184637"/>
              <a:gd name="connsiteY66690" fmla="*/ 3022821 h 4608812"/>
              <a:gd name="connsiteX66691" fmla="*/ 5402014 w 12184637"/>
              <a:gd name="connsiteY66691" fmla="*/ 3030699 h 4608812"/>
              <a:gd name="connsiteX66692" fmla="*/ 5405769 w 12184637"/>
              <a:gd name="connsiteY66692" fmla="*/ 3032098 h 4608812"/>
              <a:gd name="connsiteX66693" fmla="*/ 5409892 w 12184637"/>
              <a:gd name="connsiteY66693" fmla="*/ 3030257 h 4608812"/>
              <a:gd name="connsiteX66694" fmla="*/ 5411290 w 12184637"/>
              <a:gd name="connsiteY66694" fmla="*/ 3026723 h 4608812"/>
              <a:gd name="connsiteX66695" fmla="*/ 5405916 w 12184637"/>
              <a:gd name="connsiteY66695" fmla="*/ 3020981 h 4608812"/>
              <a:gd name="connsiteX66696" fmla="*/ 5352613 w 12184637"/>
              <a:gd name="connsiteY66696" fmla="*/ 3019214 h 4608812"/>
              <a:gd name="connsiteX66697" fmla="*/ 5346870 w 12184637"/>
              <a:gd name="connsiteY66697" fmla="*/ 3024588 h 4608812"/>
              <a:gd name="connsiteX66698" fmla="*/ 5352245 w 12184637"/>
              <a:gd name="connsiteY66698" fmla="*/ 3030331 h 4608812"/>
              <a:gd name="connsiteX66699" fmla="*/ 5405548 w 12184637"/>
              <a:gd name="connsiteY66699" fmla="*/ 3032098 h 4608812"/>
              <a:gd name="connsiteX66700" fmla="*/ 5405769 w 12184637"/>
              <a:gd name="connsiteY66700" fmla="*/ 3032098 h 4608812"/>
              <a:gd name="connsiteX66701" fmla="*/ 5411290 w 12184637"/>
              <a:gd name="connsiteY66701" fmla="*/ 3026723 h 4608812"/>
              <a:gd name="connsiteX66702" fmla="*/ 5357987 w 12184637"/>
              <a:gd name="connsiteY66702" fmla="*/ 3025619 h 4608812"/>
              <a:gd name="connsiteX66703" fmla="*/ 5353275 w 12184637"/>
              <a:gd name="connsiteY66703" fmla="*/ 3019287 h 4608812"/>
              <a:gd name="connsiteX66704" fmla="*/ 5296217 w 12184637"/>
              <a:gd name="connsiteY66704" fmla="*/ 3010821 h 4608812"/>
              <a:gd name="connsiteX66705" fmla="*/ 5289886 w 12184637"/>
              <a:gd name="connsiteY66705" fmla="*/ 3015533 h 4608812"/>
              <a:gd name="connsiteX66706" fmla="*/ 5294598 w 12184637"/>
              <a:gd name="connsiteY66706" fmla="*/ 3021864 h 4608812"/>
              <a:gd name="connsiteX66707" fmla="*/ 5351656 w 12184637"/>
              <a:gd name="connsiteY66707" fmla="*/ 3030331 h 4608812"/>
              <a:gd name="connsiteX66708" fmla="*/ 5352539 w 12184637"/>
              <a:gd name="connsiteY66708" fmla="*/ 3030404 h 4608812"/>
              <a:gd name="connsiteX66709" fmla="*/ 5357987 w 12184637"/>
              <a:gd name="connsiteY66709" fmla="*/ 3025619 h 4608812"/>
              <a:gd name="connsiteX66710" fmla="*/ 5300856 w 12184637"/>
              <a:gd name="connsiteY66710" fmla="*/ 3017373 h 4608812"/>
              <a:gd name="connsiteX66711" fmla="*/ 5296438 w 12184637"/>
              <a:gd name="connsiteY66711" fmla="*/ 3010821 h 4608812"/>
              <a:gd name="connsiteX66712" fmla="*/ 5236141 w 12184637"/>
              <a:gd name="connsiteY66712" fmla="*/ 2998894 h 4608812"/>
              <a:gd name="connsiteX66713" fmla="*/ 5229589 w 12184637"/>
              <a:gd name="connsiteY66713" fmla="*/ 3003311 h 4608812"/>
              <a:gd name="connsiteX66714" fmla="*/ 5234006 w 12184637"/>
              <a:gd name="connsiteY66714" fmla="*/ 3009864 h 4608812"/>
              <a:gd name="connsiteX66715" fmla="*/ 5294303 w 12184637"/>
              <a:gd name="connsiteY66715" fmla="*/ 3021791 h 4608812"/>
              <a:gd name="connsiteX66716" fmla="*/ 5295408 w 12184637"/>
              <a:gd name="connsiteY66716" fmla="*/ 3021864 h 4608812"/>
              <a:gd name="connsiteX66717" fmla="*/ 5300856 w 12184637"/>
              <a:gd name="connsiteY66717" fmla="*/ 3017373 h 4608812"/>
              <a:gd name="connsiteX66718" fmla="*/ 5240558 w 12184637"/>
              <a:gd name="connsiteY66718" fmla="*/ 3005373 h 4608812"/>
              <a:gd name="connsiteX66719" fmla="*/ 5236141 w 12184637"/>
              <a:gd name="connsiteY66719" fmla="*/ 2998820 h 4608812"/>
              <a:gd name="connsiteX66720" fmla="*/ 5173046 w 12184637"/>
              <a:gd name="connsiteY66720" fmla="*/ 2986599 h 4608812"/>
              <a:gd name="connsiteX66721" fmla="*/ 5166493 w 12184637"/>
              <a:gd name="connsiteY66721" fmla="*/ 2991016 h 4608812"/>
              <a:gd name="connsiteX66722" fmla="*/ 5170911 w 12184637"/>
              <a:gd name="connsiteY66722" fmla="*/ 2997568 h 4608812"/>
              <a:gd name="connsiteX66723" fmla="*/ 5234006 w 12184637"/>
              <a:gd name="connsiteY66723" fmla="*/ 3009790 h 4608812"/>
              <a:gd name="connsiteX66724" fmla="*/ 5235110 w 12184637"/>
              <a:gd name="connsiteY66724" fmla="*/ 3009864 h 4608812"/>
              <a:gd name="connsiteX66725" fmla="*/ 5240558 w 12184637"/>
              <a:gd name="connsiteY66725" fmla="*/ 3005373 h 4608812"/>
              <a:gd name="connsiteX66726" fmla="*/ 5177537 w 12184637"/>
              <a:gd name="connsiteY66726" fmla="*/ 2992930 h 4608812"/>
              <a:gd name="connsiteX66727" fmla="*/ 5172825 w 12184637"/>
              <a:gd name="connsiteY66727" fmla="*/ 2986599 h 4608812"/>
              <a:gd name="connsiteX66728" fmla="*/ 5107447 w 12184637"/>
              <a:gd name="connsiteY66728" fmla="*/ 2977249 h 4608812"/>
              <a:gd name="connsiteX66729" fmla="*/ 5101116 w 12184637"/>
              <a:gd name="connsiteY66729" fmla="*/ 2981960 h 4608812"/>
              <a:gd name="connsiteX66730" fmla="*/ 5105828 w 12184637"/>
              <a:gd name="connsiteY66730" fmla="*/ 2988292 h 4608812"/>
              <a:gd name="connsiteX66731" fmla="*/ 5171205 w 12184637"/>
              <a:gd name="connsiteY66731" fmla="*/ 2997642 h 4608812"/>
              <a:gd name="connsiteX66732" fmla="*/ 5172015 w 12184637"/>
              <a:gd name="connsiteY66732" fmla="*/ 2997716 h 4608812"/>
              <a:gd name="connsiteX66733" fmla="*/ 5177537 w 12184637"/>
              <a:gd name="connsiteY66733" fmla="*/ 2992930 h 4608812"/>
              <a:gd name="connsiteX66734" fmla="*/ 12502 w 12184637"/>
              <a:gd name="connsiteY66734" fmla="*/ 1210660 h 4608812"/>
              <a:gd name="connsiteX66735" fmla="*/ 27889 w 12184637"/>
              <a:gd name="connsiteY66735" fmla="*/ 1139613 h 4608812"/>
              <a:gd name="connsiteX66736" fmla="*/ 23619 w 12184637"/>
              <a:gd name="connsiteY66736" fmla="*/ 1132987 h 4608812"/>
              <a:gd name="connsiteX66737" fmla="*/ 16993 w 12184637"/>
              <a:gd name="connsiteY66737" fmla="*/ 1137258 h 4608812"/>
              <a:gd name="connsiteX66738" fmla="*/ 1679 w 12184637"/>
              <a:gd name="connsiteY66738" fmla="*/ 1208304 h 4608812"/>
              <a:gd name="connsiteX66739" fmla="*/ 5949 w 12184637"/>
              <a:gd name="connsiteY66739" fmla="*/ 1214930 h 4608812"/>
              <a:gd name="connsiteX66740" fmla="*/ 7201 w 12184637"/>
              <a:gd name="connsiteY66740" fmla="*/ 1215077 h 4608812"/>
              <a:gd name="connsiteX66741" fmla="*/ 12502 w 12184637"/>
              <a:gd name="connsiteY66741" fmla="*/ 1210660 h 4608812"/>
              <a:gd name="connsiteX66742" fmla="*/ 27816 w 12184637"/>
              <a:gd name="connsiteY66742" fmla="*/ 1139540 h 4608812"/>
              <a:gd name="connsiteX66743" fmla="*/ 36135 w 12184637"/>
              <a:gd name="connsiteY66743" fmla="*/ 1098532 h 4608812"/>
              <a:gd name="connsiteX66744" fmla="*/ 31791 w 12184637"/>
              <a:gd name="connsiteY66744" fmla="*/ 1091979 h 4608812"/>
              <a:gd name="connsiteX66745" fmla="*/ 25239 w 12184637"/>
              <a:gd name="connsiteY66745" fmla="*/ 1096323 h 4608812"/>
              <a:gd name="connsiteX66746" fmla="*/ 16919 w 12184637"/>
              <a:gd name="connsiteY66746" fmla="*/ 1137331 h 4608812"/>
              <a:gd name="connsiteX66747" fmla="*/ 21263 w 12184637"/>
              <a:gd name="connsiteY66747" fmla="*/ 1143884 h 4608812"/>
              <a:gd name="connsiteX66748" fmla="*/ 22441 w 12184637"/>
              <a:gd name="connsiteY66748" fmla="*/ 1144031 h 4608812"/>
              <a:gd name="connsiteX66749" fmla="*/ 27816 w 12184637"/>
              <a:gd name="connsiteY66749" fmla="*/ 1139540 h 4608812"/>
              <a:gd name="connsiteX66750" fmla="*/ 35840 w 12184637"/>
              <a:gd name="connsiteY66750" fmla="*/ 1099415 h 4608812"/>
              <a:gd name="connsiteX66751" fmla="*/ 74419 w 12184637"/>
              <a:gd name="connsiteY66751" fmla="*/ 1002012 h 4608812"/>
              <a:gd name="connsiteX66752" fmla="*/ 71253 w 12184637"/>
              <a:gd name="connsiteY66752" fmla="*/ 994797 h 4608812"/>
              <a:gd name="connsiteX66753" fmla="*/ 64038 w 12184637"/>
              <a:gd name="connsiteY66753" fmla="*/ 997962 h 4608812"/>
              <a:gd name="connsiteX66754" fmla="*/ 25460 w 12184637"/>
              <a:gd name="connsiteY66754" fmla="*/ 1095366 h 4608812"/>
              <a:gd name="connsiteX66755" fmla="*/ 28625 w 12184637"/>
              <a:gd name="connsiteY66755" fmla="*/ 1102581 h 4608812"/>
              <a:gd name="connsiteX66756" fmla="*/ 30687 w 12184637"/>
              <a:gd name="connsiteY66756" fmla="*/ 1102949 h 4608812"/>
              <a:gd name="connsiteX66757" fmla="*/ 35840 w 12184637"/>
              <a:gd name="connsiteY66757" fmla="*/ 1099415 h 4608812"/>
              <a:gd name="connsiteX66758" fmla="*/ 74419 w 12184637"/>
              <a:gd name="connsiteY66758" fmla="*/ 1002012 h 4608812"/>
              <a:gd name="connsiteX66759" fmla="*/ 76186 w 12184637"/>
              <a:gd name="connsiteY66759" fmla="*/ 997594 h 4608812"/>
              <a:gd name="connsiteX66760" fmla="*/ 73020 w 12184637"/>
              <a:gd name="connsiteY66760" fmla="*/ 990379 h 4608812"/>
              <a:gd name="connsiteX66761" fmla="*/ 65805 w 12184637"/>
              <a:gd name="connsiteY66761" fmla="*/ 993545 h 4608812"/>
              <a:gd name="connsiteX66762" fmla="*/ 64038 w 12184637"/>
              <a:gd name="connsiteY66762" fmla="*/ 997962 h 4608812"/>
              <a:gd name="connsiteX66763" fmla="*/ 67204 w 12184637"/>
              <a:gd name="connsiteY66763" fmla="*/ 1005178 h 4608812"/>
              <a:gd name="connsiteX66764" fmla="*/ 69265 w 12184637"/>
              <a:gd name="connsiteY66764" fmla="*/ 1005546 h 4608812"/>
              <a:gd name="connsiteX66765" fmla="*/ 74419 w 12184637"/>
              <a:gd name="connsiteY66765" fmla="*/ 1002012 h 4608812"/>
              <a:gd name="connsiteX66766" fmla="*/ 73094 w 12184637"/>
              <a:gd name="connsiteY66766" fmla="*/ 1000686 h 4608812"/>
              <a:gd name="connsiteX66767" fmla="*/ 76996 w 12184637"/>
              <a:gd name="connsiteY66767" fmla="*/ 999067 h 4608812"/>
              <a:gd name="connsiteX66768" fmla="*/ 80014 w 12184637"/>
              <a:gd name="connsiteY66768" fmla="*/ 991778 h 4608812"/>
              <a:gd name="connsiteX66769" fmla="*/ 72726 w 12184637"/>
              <a:gd name="connsiteY66769" fmla="*/ 988760 h 4608812"/>
              <a:gd name="connsiteX66770" fmla="*/ 68824 w 12184637"/>
              <a:gd name="connsiteY66770" fmla="*/ 990379 h 4608812"/>
              <a:gd name="connsiteX66771" fmla="*/ 65805 w 12184637"/>
              <a:gd name="connsiteY66771" fmla="*/ 997668 h 4608812"/>
              <a:gd name="connsiteX66772" fmla="*/ 71032 w 12184637"/>
              <a:gd name="connsiteY66772" fmla="*/ 1001128 h 4608812"/>
              <a:gd name="connsiteX66773" fmla="*/ 73094 w 12184637"/>
              <a:gd name="connsiteY66773" fmla="*/ 1000686 h 4608812"/>
              <a:gd name="connsiteX66774" fmla="*/ 79720 w 12184637"/>
              <a:gd name="connsiteY66774" fmla="*/ 996711 h 4608812"/>
              <a:gd name="connsiteX66775" fmla="*/ 80824 w 12184637"/>
              <a:gd name="connsiteY66775" fmla="*/ 994723 h 4608812"/>
              <a:gd name="connsiteX66776" fmla="*/ 78689 w 12184637"/>
              <a:gd name="connsiteY66776" fmla="*/ 987140 h 4608812"/>
              <a:gd name="connsiteX66777" fmla="*/ 71106 w 12184637"/>
              <a:gd name="connsiteY66777" fmla="*/ 989275 h 4608812"/>
              <a:gd name="connsiteX66778" fmla="*/ 70002 w 12184637"/>
              <a:gd name="connsiteY66778" fmla="*/ 991263 h 4608812"/>
              <a:gd name="connsiteX66779" fmla="*/ 72137 w 12184637"/>
              <a:gd name="connsiteY66779" fmla="*/ 998846 h 4608812"/>
              <a:gd name="connsiteX66780" fmla="*/ 74934 w 12184637"/>
              <a:gd name="connsiteY66780" fmla="*/ 999582 h 4608812"/>
              <a:gd name="connsiteX66781" fmla="*/ 79720 w 12184637"/>
              <a:gd name="connsiteY66781" fmla="*/ 996711 h 4608812"/>
              <a:gd name="connsiteX66782" fmla="*/ 80824 w 12184637"/>
              <a:gd name="connsiteY66782" fmla="*/ 994649 h 4608812"/>
              <a:gd name="connsiteX66783" fmla="*/ 129710 w 12184637"/>
              <a:gd name="connsiteY66783" fmla="*/ 905492 h 4608812"/>
              <a:gd name="connsiteX66784" fmla="*/ 127501 w 12184637"/>
              <a:gd name="connsiteY66784" fmla="*/ 897909 h 4608812"/>
              <a:gd name="connsiteX66785" fmla="*/ 119918 w 12184637"/>
              <a:gd name="connsiteY66785" fmla="*/ 900117 h 4608812"/>
              <a:gd name="connsiteX66786" fmla="*/ 71032 w 12184637"/>
              <a:gd name="connsiteY66786" fmla="*/ 989275 h 4608812"/>
              <a:gd name="connsiteX66787" fmla="*/ 73241 w 12184637"/>
              <a:gd name="connsiteY66787" fmla="*/ 996858 h 4608812"/>
              <a:gd name="connsiteX66788" fmla="*/ 75965 w 12184637"/>
              <a:gd name="connsiteY66788" fmla="*/ 997521 h 4608812"/>
              <a:gd name="connsiteX66789" fmla="*/ 80824 w 12184637"/>
              <a:gd name="connsiteY66789" fmla="*/ 994649 h 4608812"/>
              <a:gd name="connsiteX66790" fmla="*/ 129563 w 12184637"/>
              <a:gd name="connsiteY66790" fmla="*/ 905786 h 4608812"/>
              <a:gd name="connsiteX66791" fmla="*/ 141563 w 12184637"/>
              <a:gd name="connsiteY66791" fmla="*/ 886939 h 4608812"/>
              <a:gd name="connsiteX66792" fmla="*/ 139870 w 12184637"/>
              <a:gd name="connsiteY66792" fmla="*/ 879208 h 4608812"/>
              <a:gd name="connsiteX66793" fmla="*/ 132140 w 12184637"/>
              <a:gd name="connsiteY66793" fmla="*/ 880902 h 4608812"/>
              <a:gd name="connsiteX66794" fmla="*/ 120139 w 12184637"/>
              <a:gd name="connsiteY66794" fmla="*/ 899749 h 4608812"/>
              <a:gd name="connsiteX66795" fmla="*/ 121832 w 12184637"/>
              <a:gd name="connsiteY66795" fmla="*/ 907480 h 4608812"/>
              <a:gd name="connsiteX66796" fmla="*/ 124851 w 12184637"/>
              <a:gd name="connsiteY66796" fmla="*/ 908363 h 4608812"/>
              <a:gd name="connsiteX66797" fmla="*/ 129563 w 12184637"/>
              <a:gd name="connsiteY66797" fmla="*/ 905786 h 4608812"/>
              <a:gd name="connsiteX66798" fmla="*/ 141342 w 12184637"/>
              <a:gd name="connsiteY66798" fmla="*/ 887233 h 4608812"/>
              <a:gd name="connsiteX66799" fmla="*/ 170792 w 12184637"/>
              <a:gd name="connsiteY66799" fmla="*/ 845489 h 4608812"/>
              <a:gd name="connsiteX66800" fmla="*/ 169467 w 12184637"/>
              <a:gd name="connsiteY66800" fmla="*/ 837758 h 4608812"/>
              <a:gd name="connsiteX66801" fmla="*/ 161736 w 12184637"/>
              <a:gd name="connsiteY66801" fmla="*/ 839084 h 4608812"/>
              <a:gd name="connsiteX66802" fmla="*/ 132287 w 12184637"/>
              <a:gd name="connsiteY66802" fmla="*/ 880828 h 4608812"/>
              <a:gd name="connsiteX66803" fmla="*/ 133612 w 12184637"/>
              <a:gd name="connsiteY66803" fmla="*/ 888558 h 4608812"/>
              <a:gd name="connsiteX66804" fmla="*/ 136851 w 12184637"/>
              <a:gd name="connsiteY66804" fmla="*/ 889589 h 4608812"/>
              <a:gd name="connsiteX66805" fmla="*/ 141342 w 12184637"/>
              <a:gd name="connsiteY66805" fmla="*/ 887233 h 4608812"/>
              <a:gd name="connsiteX66806" fmla="*/ 170424 w 12184637"/>
              <a:gd name="connsiteY66806" fmla="*/ 845931 h 4608812"/>
              <a:gd name="connsiteX66807" fmla="*/ 184780 w 12184637"/>
              <a:gd name="connsiteY66807" fmla="*/ 829513 h 4608812"/>
              <a:gd name="connsiteX66808" fmla="*/ 184265 w 12184637"/>
              <a:gd name="connsiteY66808" fmla="*/ 821635 h 4608812"/>
              <a:gd name="connsiteX66809" fmla="*/ 176387 w 12184637"/>
              <a:gd name="connsiteY66809" fmla="*/ 822150 h 4608812"/>
              <a:gd name="connsiteX66810" fmla="*/ 162031 w 12184637"/>
              <a:gd name="connsiteY66810" fmla="*/ 838568 h 4608812"/>
              <a:gd name="connsiteX66811" fmla="*/ 162546 w 12184637"/>
              <a:gd name="connsiteY66811" fmla="*/ 846446 h 4608812"/>
              <a:gd name="connsiteX66812" fmla="*/ 166227 w 12184637"/>
              <a:gd name="connsiteY66812" fmla="*/ 847845 h 4608812"/>
              <a:gd name="connsiteX66813" fmla="*/ 170424 w 12184637"/>
              <a:gd name="connsiteY66813" fmla="*/ 845931 h 4608812"/>
              <a:gd name="connsiteX66814" fmla="*/ 183749 w 12184637"/>
              <a:gd name="connsiteY66814" fmla="*/ 830470 h 4608812"/>
              <a:gd name="connsiteX66815" fmla="*/ 197885 w 12184637"/>
              <a:gd name="connsiteY66815" fmla="*/ 820751 h 4608812"/>
              <a:gd name="connsiteX66816" fmla="*/ 199358 w 12184637"/>
              <a:gd name="connsiteY66816" fmla="*/ 813021 h 4608812"/>
              <a:gd name="connsiteX66817" fmla="*/ 191627 w 12184637"/>
              <a:gd name="connsiteY66817" fmla="*/ 811549 h 4608812"/>
              <a:gd name="connsiteX66818" fmla="*/ 177491 w 12184637"/>
              <a:gd name="connsiteY66818" fmla="*/ 821267 h 4608812"/>
              <a:gd name="connsiteX66819" fmla="*/ 176019 w 12184637"/>
              <a:gd name="connsiteY66819" fmla="*/ 828997 h 4608812"/>
              <a:gd name="connsiteX66820" fmla="*/ 180657 w 12184637"/>
              <a:gd name="connsiteY66820" fmla="*/ 831427 h 4608812"/>
              <a:gd name="connsiteX66821" fmla="*/ 183749 w 12184637"/>
              <a:gd name="connsiteY66821" fmla="*/ 830470 h 4608812"/>
              <a:gd name="connsiteX66822" fmla="*/ 196045 w 12184637"/>
              <a:gd name="connsiteY66822" fmla="*/ 821635 h 4608812"/>
              <a:gd name="connsiteX66823" fmla="*/ 203407 w 12184637"/>
              <a:gd name="connsiteY66823" fmla="*/ 819868 h 4608812"/>
              <a:gd name="connsiteX66824" fmla="*/ 207530 w 12184637"/>
              <a:gd name="connsiteY66824" fmla="*/ 813168 h 4608812"/>
              <a:gd name="connsiteX66825" fmla="*/ 200830 w 12184637"/>
              <a:gd name="connsiteY66825" fmla="*/ 809045 h 4608812"/>
              <a:gd name="connsiteX66826" fmla="*/ 193468 w 12184637"/>
              <a:gd name="connsiteY66826" fmla="*/ 810812 h 4608812"/>
              <a:gd name="connsiteX66827" fmla="*/ 189345 w 12184637"/>
              <a:gd name="connsiteY66827" fmla="*/ 817512 h 4608812"/>
              <a:gd name="connsiteX66828" fmla="*/ 194793 w 12184637"/>
              <a:gd name="connsiteY66828" fmla="*/ 821782 h 4608812"/>
              <a:gd name="connsiteX66829" fmla="*/ 196045 w 12184637"/>
              <a:gd name="connsiteY66829" fmla="*/ 821635 h 4608812"/>
              <a:gd name="connsiteX66830" fmla="*/ 206499 w 12184637"/>
              <a:gd name="connsiteY66830" fmla="*/ 817806 h 4608812"/>
              <a:gd name="connsiteX66831" fmla="*/ 251851 w 12184637"/>
              <a:gd name="connsiteY66831" fmla="*/ 758761 h 4608812"/>
              <a:gd name="connsiteX66832" fmla="*/ 250820 w 12184637"/>
              <a:gd name="connsiteY66832" fmla="*/ 750957 h 4608812"/>
              <a:gd name="connsiteX66833" fmla="*/ 243016 w 12184637"/>
              <a:gd name="connsiteY66833" fmla="*/ 751987 h 4608812"/>
              <a:gd name="connsiteX66834" fmla="*/ 197664 w 12184637"/>
              <a:gd name="connsiteY66834" fmla="*/ 811033 h 4608812"/>
              <a:gd name="connsiteX66835" fmla="*/ 198695 w 12184637"/>
              <a:gd name="connsiteY66835" fmla="*/ 818837 h 4608812"/>
              <a:gd name="connsiteX66836" fmla="*/ 202155 w 12184637"/>
              <a:gd name="connsiteY66836" fmla="*/ 820015 h 4608812"/>
              <a:gd name="connsiteX66837" fmla="*/ 206499 w 12184637"/>
              <a:gd name="connsiteY66837" fmla="*/ 817806 h 4608812"/>
              <a:gd name="connsiteX66838" fmla="*/ 251556 w 12184637"/>
              <a:gd name="connsiteY66838" fmla="*/ 759202 h 4608812"/>
              <a:gd name="connsiteX66839" fmla="*/ 281963 w 12184637"/>
              <a:gd name="connsiteY66839" fmla="*/ 726955 h 4608812"/>
              <a:gd name="connsiteX66840" fmla="*/ 281742 w 12184637"/>
              <a:gd name="connsiteY66840" fmla="*/ 719078 h 4608812"/>
              <a:gd name="connsiteX66841" fmla="*/ 273864 w 12184637"/>
              <a:gd name="connsiteY66841" fmla="*/ 719299 h 4608812"/>
              <a:gd name="connsiteX66842" fmla="*/ 243458 w 12184637"/>
              <a:gd name="connsiteY66842" fmla="*/ 751546 h 4608812"/>
              <a:gd name="connsiteX66843" fmla="*/ 243679 w 12184637"/>
              <a:gd name="connsiteY66843" fmla="*/ 759423 h 4608812"/>
              <a:gd name="connsiteX66844" fmla="*/ 247581 w 12184637"/>
              <a:gd name="connsiteY66844" fmla="*/ 760969 h 4608812"/>
              <a:gd name="connsiteX66845" fmla="*/ 251556 w 12184637"/>
              <a:gd name="connsiteY66845" fmla="*/ 759202 h 4608812"/>
              <a:gd name="connsiteX66846" fmla="*/ 281079 w 12184637"/>
              <a:gd name="connsiteY66846" fmla="*/ 727692 h 4608812"/>
              <a:gd name="connsiteX66847" fmla="*/ 307436 w 12184637"/>
              <a:gd name="connsiteY66847" fmla="*/ 709433 h 4608812"/>
              <a:gd name="connsiteX66848" fmla="*/ 308835 w 12184637"/>
              <a:gd name="connsiteY66848" fmla="*/ 701703 h 4608812"/>
              <a:gd name="connsiteX66849" fmla="*/ 301105 w 12184637"/>
              <a:gd name="connsiteY66849" fmla="*/ 700304 h 4608812"/>
              <a:gd name="connsiteX66850" fmla="*/ 274674 w 12184637"/>
              <a:gd name="connsiteY66850" fmla="*/ 718562 h 4608812"/>
              <a:gd name="connsiteX66851" fmla="*/ 273275 w 12184637"/>
              <a:gd name="connsiteY66851" fmla="*/ 726293 h 4608812"/>
              <a:gd name="connsiteX66852" fmla="*/ 277914 w 12184637"/>
              <a:gd name="connsiteY66852" fmla="*/ 728722 h 4608812"/>
              <a:gd name="connsiteX66853" fmla="*/ 281079 w 12184637"/>
              <a:gd name="connsiteY66853" fmla="*/ 727692 h 4608812"/>
              <a:gd name="connsiteX66854" fmla="*/ 307584 w 12184637"/>
              <a:gd name="connsiteY66854" fmla="*/ 709286 h 4608812"/>
              <a:gd name="connsiteX66855" fmla="*/ 314651 w 12184637"/>
              <a:gd name="connsiteY66855" fmla="*/ 703838 h 4608812"/>
              <a:gd name="connsiteX66856" fmla="*/ 315682 w 12184637"/>
              <a:gd name="connsiteY66856" fmla="*/ 696034 h 4608812"/>
              <a:gd name="connsiteX66857" fmla="*/ 307878 w 12184637"/>
              <a:gd name="connsiteY66857" fmla="*/ 695003 h 4608812"/>
              <a:gd name="connsiteX66858" fmla="*/ 300810 w 12184637"/>
              <a:gd name="connsiteY66858" fmla="*/ 700451 h 4608812"/>
              <a:gd name="connsiteX66859" fmla="*/ 299780 w 12184637"/>
              <a:gd name="connsiteY66859" fmla="*/ 708255 h 4608812"/>
              <a:gd name="connsiteX66860" fmla="*/ 304271 w 12184637"/>
              <a:gd name="connsiteY66860" fmla="*/ 710464 h 4608812"/>
              <a:gd name="connsiteX66861" fmla="*/ 307584 w 12184637"/>
              <a:gd name="connsiteY66861" fmla="*/ 709286 h 4608812"/>
              <a:gd name="connsiteX66862" fmla="*/ 314651 w 12184637"/>
              <a:gd name="connsiteY66862" fmla="*/ 703911 h 4608812"/>
              <a:gd name="connsiteX66863" fmla="*/ 357500 w 12184637"/>
              <a:gd name="connsiteY66863" fmla="*/ 671075 h 4608812"/>
              <a:gd name="connsiteX66864" fmla="*/ 358531 w 12184637"/>
              <a:gd name="connsiteY66864" fmla="*/ 663271 h 4608812"/>
              <a:gd name="connsiteX66865" fmla="*/ 350727 w 12184637"/>
              <a:gd name="connsiteY66865" fmla="*/ 662241 h 4608812"/>
              <a:gd name="connsiteX66866" fmla="*/ 307878 w 12184637"/>
              <a:gd name="connsiteY66866" fmla="*/ 695077 h 4608812"/>
              <a:gd name="connsiteX66867" fmla="*/ 306847 w 12184637"/>
              <a:gd name="connsiteY66867" fmla="*/ 702881 h 4608812"/>
              <a:gd name="connsiteX66868" fmla="*/ 311338 w 12184637"/>
              <a:gd name="connsiteY66868" fmla="*/ 705089 h 4608812"/>
              <a:gd name="connsiteX66869" fmla="*/ 314651 w 12184637"/>
              <a:gd name="connsiteY66869" fmla="*/ 703911 h 4608812"/>
              <a:gd name="connsiteX66870" fmla="*/ 356469 w 12184637"/>
              <a:gd name="connsiteY66870" fmla="*/ 671664 h 4608812"/>
              <a:gd name="connsiteX66871" fmla="*/ 386876 w 12184637"/>
              <a:gd name="connsiteY66871" fmla="*/ 657750 h 4608812"/>
              <a:gd name="connsiteX66872" fmla="*/ 389600 w 12184637"/>
              <a:gd name="connsiteY66872" fmla="*/ 650387 h 4608812"/>
              <a:gd name="connsiteX66873" fmla="*/ 382238 w 12184637"/>
              <a:gd name="connsiteY66873" fmla="*/ 647663 h 4608812"/>
              <a:gd name="connsiteX66874" fmla="*/ 351831 w 12184637"/>
              <a:gd name="connsiteY66874" fmla="*/ 661578 h 4608812"/>
              <a:gd name="connsiteX66875" fmla="*/ 349107 w 12184637"/>
              <a:gd name="connsiteY66875" fmla="*/ 668940 h 4608812"/>
              <a:gd name="connsiteX66876" fmla="*/ 354187 w 12184637"/>
              <a:gd name="connsiteY66876" fmla="*/ 672180 h 4608812"/>
              <a:gd name="connsiteX66877" fmla="*/ 356469 w 12184637"/>
              <a:gd name="connsiteY66877" fmla="*/ 671664 h 4608812"/>
              <a:gd name="connsiteX66878" fmla="*/ 386213 w 12184637"/>
              <a:gd name="connsiteY66878" fmla="*/ 657971 h 4608812"/>
              <a:gd name="connsiteX66879" fmla="*/ 421920 w 12184637"/>
              <a:gd name="connsiteY66879" fmla="*/ 646559 h 4608812"/>
              <a:gd name="connsiteX66880" fmla="*/ 425528 w 12184637"/>
              <a:gd name="connsiteY66880" fmla="*/ 639565 h 4608812"/>
              <a:gd name="connsiteX66881" fmla="*/ 418534 w 12184637"/>
              <a:gd name="connsiteY66881" fmla="*/ 635957 h 4608812"/>
              <a:gd name="connsiteX66882" fmla="*/ 382827 w 12184637"/>
              <a:gd name="connsiteY66882" fmla="*/ 647369 h 4608812"/>
              <a:gd name="connsiteX66883" fmla="*/ 379219 w 12184637"/>
              <a:gd name="connsiteY66883" fmla="*/ 654363 h 4608812"/>
              <a:gd name="connsiteX66884" fmla="*/ 384593 w 12184637"/>
              <a:gd name="connsiteY66884" fmla="*/ 658265 h 4608812"/>
              <a:gd name="connsiteX66885" fmla="*/ 386213 w 12184637"/>
              <a:gd name="connsiteY66885" fmla="*/ 657971 h 4608812"/>
              <a:gd name="connsiteX66886" fmla="*/ 421111 w 12184637"/>
              <a:gd name="connsiteY66886" fmla="*/ 646780 h 4608812"/>
              <a:gd name="connsiteX66887" fmla="*/ 464327 w 12184637"/>
              <a:gd name="connsiteY66887" fmla="*/ 639859 h 4608812"/>
              <a:gd name="connsiteX66888" fmla="*/ 468966 w 12184637"/>
              <a:gd name="connsiteY66888" fmla="*/ 633454 h 4608812"/>
              <a:gd name="connsiteX66889" fmla="*/ 462560 w 12184637"/>
              <a:gd name="connsiteY66889" fmla="*/ 628816 h 4608812"/>
              <a:gd name="connsiteX66890" fmla="*/ 419344 w 12184637"/>
              <a:gd name="connsiteY66890" fmla="*/ 635736 h 4608812"/>
              <a:gd name="connsiteX66891" fmla="*/ 414705 w 12184637"/>
              <a:gd name="connsiteY66891" fmla="*/ 642142 h 4608812"/>
              <a:gd name="connsiteX66892" fmla="*/ 420227 w 12184637"/>
              <a:gd name="connsiteY66892" fmla="*/ 646853 h 4608812"/>
              <a:gd name="connsiteX66893" fmla="*/ 421111 w 12184637"/>
              <a:gd name="connsiteY66893" fmla="*/ 646780 h 4608812"/>
              <a:gd name="connsiteX66894" fmla="*/ 463518 w 12184637"/>
              <a:gd name="connsiteY66894" fmla="*/ 639933 h 4608812"/>
              <a:gd name="connsiteX66895" fmla="*/ 516305 w 12184637"/>
              <a:gd name="connsiteY66895" fmla="*/ 639417 h 4608812"/>
              <a:gd name="connsiteX66896" fmla="*/ 521827 w 12184637"/>
              <a:gd name="connsiteY66896" fmla="*/ 633822 h 4608812"/>
              <a:gd name="connsiteX66897" fmla="*/ 516232 w 12184637"/>
              <a:gd name="connsiteY66897" fmla="*/ 628300 h 4608812"/>
              <a:gd name="connsiteX66898" fmla="*/ 516232 w 12184637"/>
              <a:gd name="connsiteY66898" fmla="*/ 628300 h 4608812"/>
              <a:gd name="connsiteX66899" fmla="*/ 463444 w 12184637"/>
              <a:gd name="connsiteY66899" fmla="*/ 628816 h 4608812"/>
              <a:gd name="connsiteX66900" fmla="*/ 457922 w 12184637"/>
              <a:gd name="connsiteY66900" fmla="*/ 634411 h 4608812"/>
              <a:gd name="connsiteX66901" fmla="*/ 463518 w 12184637"/>
              <a:gd name="connsiteY66901" fmla="*/ 639933 h 4608812"/>
              <a:gd name="connsiteX66902" fmla="*/ 463518 w 12184637"/>
              <a:gd name="connsiteY66902" fmla="*/ 639933 h 4608812"/>
              <a:gd name="connsiteX66903" fmla="*/ 586321 w 12184637"/>
              <a:gd name="connsiteY66903" fmla="*/ 642510 h 4608812"/>
              <a:gd name="connsiteX66904" fmla="*/ 581462 w 12184637"/>
              <a:gd name="connsiteY66904" fmla="*/ 636325 h 4608812"/>
              <a:gd name="connsiteX66905" fmla="*/ 516968 w 12184637"/>
              <a:gd name="connsiteY66905" fmla="*/ 628374 h 4608812"/>
              <a:gd name="connsiteX66906" fmla="*/ 510784 w 12184637"/>
              <a:gd name="connsiteY66906" fmla="*/ 633233 h 4608812"/>
              <a:gd name="connsiteX66907" fmla="*/ 515643 w 12184637"/>
              <a:gd name="connsiteY66907" fmla="*/ 639417 h 4608812"/>
              <a:gd name="connsiteX66908" fmla="*/ 580137 w 12184637"/>
              <a:gd name="connsiteY66908" fmla="*/ 647369 h 4608812"/>
              <a:gd name="connsiteX66909" fmla="*/ 580873 w 12184637"/>
              <a:gd name="connsiteY66909" fmla="*/ 647442 h 4608812"/>
              <a:gd name="connsiteX66910" fmla="*/ 586321 w 12184637"/>
              <a:gd name="connsiteY66910" fmla="*/ 642510 h 4608812"/>
              <a:gd name="connsiteX66911" fmla="*/ 583892 w 12184637"/>
              <a:gd name="connsiteY66911" fmla="*/ 646412 h 4608812"/>
              <a:gd name="connsiteX66912" fmla="*/ 646471 w 12184637"/>
              <a:gd name="connsiteY66912" fmla="*/ 603269 h 4608812"/>
              <a:gd name="connsiteX66913" fmla="*/ 647870 w 12184637"/>
              <a:gd name="connsiteY66913" fmla="*/ 595538 h 4608812"/>
              <a:gd name="connsiteX66914" fmla="*/ 640140 w 12184637"/>
              <a:gd name="connsiteY66914" fmla="*/ 594139 h 4608812"/>
              <a:gd name="connsiteX66915" fmla="*/ 577560 w 12184637"/>
              <a:gd name="connsiteY66915" fmla="*/ 637282 h 4608812"/>
              <a:gd name="connsiteX66916" fmla="*/ 576161 w 12184637"/>
              <a:gd name="connsiteY66916" fmla="*/ 645013 h 4608812"/>
              <a:gd name="connsiteX66917" fmla="*/ 580799 w 12184637"/>
              <a:gd name="connsiteY66917" fmla="*/ 647442 h 4608812"/>
              <a:gd name="connsiteX66918" fmla="*/ 583892 w 12184637"/>
              <a:gd name="connsiteY66918" fmla="*/ 646412 h 4608812"/>
              <a:gd name="connsiteX66919" fmla="*/ 646103 w 12184637"/>
              <a:gd name="connsiteY66919" fmla="*/ 603489 h 4608812"/>
              <a:gd name="connsiteX66920" fmla="*/ 713910 w 12184637"/>
              <a:gd name="connsiteY66920" fmla="*/ 564690 h 4608812"/>
              <a:gd name="connsiteX66921" fmla="*/ 715971 w 12184637"/>
              <a:gd name="connsiteY66921" fmla="*/ 557107 h 4608812"/>
              <a:gd name="connsiteX66922" fmla="*/ 708388 w 12184637"/>
              <a:gd name="connsiteY66922" fmla="*/ 555045 h 4608812"/>
              <a:gd name="connsiteX66923" fmla="*/ 640581 w 12184637"/>
              <a:gd name="connsiteY66923" fmla="*/ 593845 h 4608812"/>
              <a:gd name="connsiteX66924" fmla="*/ 638520 w 12184637"/>
              <a:gd name="connsiteY66924" fmla="*/ 601428 h 4608812"/>
              <a:gd name="connsiteX66925" fmla="*/ 643379 w 12184637"/>
              <a:gd name="connsiteY66925" fmla="*/ 604226 h 4608812"/>
              <a:gd name="connsiteX66926" fmla="*/ 646103 w 12184637"/>
              <a:gd name="connsiteY66926" fmla="*/ 603489 h 4608812"/>
              <a:gd name="connsiteX66927" fmla="*/ 713542 w 12184637"/>
              <a:gd name="connsiteY66927" fmla="*/ 564911 h 4608812"/>
              <a:gd name="connsiteX66928" fmla="*/ 783631 w 12184637"/>
              <a:gd name="connsiteY66928" fmla="*/ 530750 h 4608812"/>
              <a:gd name="connsiteX66929" fmla="*/ 786208 w 12184637"/>
              <a:gd name="connsiteY66929" fmla="*/ 523314 h 4608812"/>
              <a:gd name="connsiteX66930" fmla="*/ 778772 w 12184637"/>
              <a:gd name="connsiteY66930" fmla="*/ 520737 h 4608812"/>
              <a:gd name="connsiteX66931" fmla="*/ 708683 w 12184637"/>
              <a:gd name="connsiteY66931" fmla="*/ 554898 h 4608812"/>
              <a:gd name="connsiteX66932" fmla="*/ 706106 w 12184637"/>
              <a:gd name="connsiteY66932" fmla="*/ 562334 h 4608812"/>
              <a:gd name="connsiteX66933" fmla="*/ 711186 w 12184637"/>
              <a:gd name="connsiteY66933" fmla="*/ 565500 h 4608812"/>
              <a:gd name="connsiteX66934" fmla="*/ 713542 w 12184637"/>
              <a:gd name="connsiteY66934" fmla="*/ 564911 h 4608812"/>
              <a:gd name="connsiteX66935" fmla="*/ 876912 w 12184637"/>
              <a:gd name="connsiteY66935" fmla="*/ 548566 h 4608812"/>
              <a:gd name="connsiteX66936" fmla="*/ 872789 w 12184637"/>
              <a:gd name="connsiteY66936" fmla="*/ 541867 h 4608812"/>
              <a:gd name="connsiteX66937" fmla="*/ 782527 w 12184637"/>
              <a:gd name="connsiteY66937" fmla="*/ 520295 h 4608812"/>
              <a:gd name="connsiteX66938" fmla="*/ 775827 w 12184637"/>
              <a:gd name="connsiteY66938" fmla="*/ 524418 h 4608812"/>
              <a:gd name="connsiteX66939" fmla="*/ 779950 w 12184637"/>
              <a:gd name="connsiteY66939" fmla="*/ 531118 h 4608812"/>
              <a:gd name="connsiteX66940" fmla="*/ 870212 w 12184637"/>
              <a:gd name="connsiteY66940" fmla="*/ 552689 h 4608812"/>
              <a:gd name="connsiteX66941" fmla="*/ 871537 w 12184637"/>
              <a:gd name="connsiteY66941" fmla="*/ 552837 h 4608812"/>
              <a:gd name="connsiteX66942" fmla="*/ 876912 w 12184637"/>
              <a:gd name="connsiteY66942" fmla="*/ 548566 h 4608812"/>
              <a:gd name="connsiteX66943" fmla="*/ 873525 w 12184637"/>
              <a:gd name="connsiteY66943" fmla="*/ 552468 h 4608812"/>
              <a:gd name="connsiteX66944" fmla="*/ 948032 w 12184637"/>
              <a:gd name="connsiteY66944" fmla="*/ 523535 h 4608812"/>
              <a:gd name="connsiteX66945" fmla="*/ 951198 w 12184637"/>
              <a:gd name="connsiteY66945" fmla="*/ 516319 h 4608812"/>
              <a:gd name="connsiteX66946" fmla="*/ 943983 w 12184637"/>
              <a:gd name="connsiteY66946" fmla="*/ 513154 h 4608812"/>
              <a:gd name="connsiteX66947" fmla="*/ 869476 w 12184637"/>
              <a:gd name="connsiteY66947" fmla="*/ 542088 h 4608812"/>
              <a:gd name="connsiteX66948" fmla="*/ 866310 w 12184637"/>
              <a:gd name="connsiteY66948" fmla="*/ 549303 h 4608812"/>
              <a:gd name="connsiteX66949" fmla="*/ 871537 w 12184637"/>
              <a:gd name="connsiteY66949" fmla="*/ 552837 h 4608812"/>
              <a:gd name="connsiteX66950" fmla="*/ 873525 w 12184637"/>
              <a:gd name="connsiteY66950" fmla="*/ 552468 h 4608812"/>
              <a:gd name="connsiteX66951" fmla="*/ 947811 w 12184637"/>
              <a:gd name="connsiteY66951" fmla="*/ 523608 h 4608812"/>
              <a:gd name="connsiteX66952" fmla="*/ 1019446 w 12184637"/>
              <a:gd name="connsiteY66952" fmla="*/ 499607 h 4608812"/>
              <a:gd name="connsiteX66953" fmla="*/ 1022980 w 12184637"/>
              <a:gd name="connsiteY66953" fmla="*/ 492539 h 4608812"/>
              <a:gd name="connsiteX66954" fmla="*/ 1015912 w 12184637"/>
              <a:gd name="connsiteY66954" fmla="*/ 489005 h 4608812"/>
              <a:gd name="connsiteX66955" fmla="*/ 944277 w 12184637"/>
              <a:gd name="connsiteY66955" fmla="*/ 513006 h 4608812"/>
              <a:gd name="connsiteX66956" fmla="*/ 940743 w 12184637"/>
              <a:gd name="connsiteY66956" fmla="*/ 520074 h 4608812"/>
              <a:gd name="connsiteX66957" fmla="*/ 946044 w 12184637"/>
              <a:gd name="connsiteY66957" fmla="*/ 523903 h 4608812"/>
              <a:gd name="connsiteX66958" fmla="*/ 947811 w 12184637"/>
              <a:gd name="connsiteY66958" fmla="*/ 523608 h 4608812"/>
              <a:gd name="connsiteX66959" fmla="*/ 1129292 w 12184637"/>
              <a:gd name="connsiteY66959" fmla="*/ 538627 h 4608812"/>
              <a:gd name="connsiteX66960" fmla="*/ 1126126 w 12184637"/>
              <a:gd name="connsiteY66960" fmla="*/ 531412 h 4608812"/>
              <a:gd name="connsiteX66961" fmla="*/ 1019667 w 12184637"/>
              <a:gd name="connsiteY66961" fmla="*/ 489153 h 4608812"/>
              <a:gd name="connsiteX66962" fmla="*/ 1012452 w 12184637"/>
              <a:gd name="connsiteY66962" fmla="*/ 492318 h 4608812"/>
              <a:gd name="connsiteX66963" fmla="*/ 1015618 w 12184637"/>
              <a:gd name="connsiteY66963" fmla="*/ 499533 h 4608812"/>
              <a:gd name="connsiteX66964" fmla="*/ 1122077 w 12184637"/>
              <a:gd name="connsiteY66964" fmla="*/ 541793 h 4608812"/>
              <a:gd name="connsiteX66965" fmla="*/ 1124138 w 12184637"/>
              <a:gd name="connsiteY66965" fmla="*/ 542161 h 4608812"/>
              <a:gd name="connsiteX66966" fmla="*/ 1129292 w 12184637"/>
              <a:gd name="connsiteY66966" fmla="*/ 538627 h 4608812"/>
              <a:gd name="connsiteX66967" fmla="*/ 1125464 w 12184637"/>
              <a:gd name="connsiteY66967" fmla="*/ 541940 h 4608812"/>
              <a:gd name="connsiteX66968" fmla="*/ 1195921 w 12184637"/>
              <a:gd name="connsiteY66968" fmla="*/ 524197 h 4608812"/>
              <a:gd name="connsiteX66969" fmla="*/ 1199970 w 12184637"/>
              <a:gd name="connsiteY66969" fmla="*/ 517424 h 4608812"/>
              <a:gd name="connsiteX66970" fmla="*/ 1193197 w 12184637"/>
              <a:gd name="connsiteY66970" fmla="*/ 513375 h 4608812"/>
              <a:gd name="connsiteX66971" fmla="*/ 1122740 w 12184637"/>
              <a:gd name="connsiteY66971" fmla="*/ 531118 h 4608812"/>
              <a:gd name="connsiteX66972" fmla="*/ 1118690 w 12184637"/>
              <a:gd name="connsiteY66972" fmla="*/ 537891 h 4608812"/>
              <a:gd name="connsiteX66973" fmla="*/ 1124138 w 12184637"/>
              <a:gd name="connsiteY66973" fmla="*/ 542088 h 4608812"/>
              <a:gd name="connsiteX66974" fmla="*/ 1125464 w 12184637"/>
              <a:gd name="connsiteY66974" fmla="*/ 541940 h 4608812"/>
              <a:gd name="connsiteX66975" fmla="*/ 1195627 w 12184637"/>
              <a:gd name="connsiteY66975" fmla="*/ 524271 h 4608812"/>
              <a:gd name="connsiteX66976" fmla="*/ 1261151 w 12184637"/>
              <a:gd name="connsiteY66976" fmla="*/ 511019 h 4608812"/>
              <a:gd name="connsiteX66977" fmla="*/ 1265495 w 12184637"/>
              <a:gd name="connsiteY66977" fmla="*/ 504466 h 4608812"/>
              <a:gd name="connsiteX66978" fmla="*/ 1258943 w 12184637"/>
              <a:gd name="connsiteY66978" fmla="*/ 500122 h 4608812"/>
              <a:gd name="connsiteX66979" fmla="*/ 1193418 w 12184637"/>
              <a:gd name="connsiteY66979" fmla="*/ 513375 h 4608812"/>
              <a:gd name="connsiteX66980" fmla="*/ 1189074 w 12184637"/>
              <a:gd name="connsiteY66980" fmla="*/ 519927 h 4608812"/>
              <a:gd name="connsiteX66981" fmla="*/ 1194596 w 12184637"/>
              <a:gd name="connsiteY66981" fmla="*/ 524418 h 4608812"/>
              <a:gd name="connsiteX66982" fmla="*/ 1195627 w 12184637"/>
              <a:gd name="connsiteY66982" fmla="*/ 524271 h 4608812"/>
              <a:gd name="connsiteX66983" fmla="*/ 1378875 w 12184637"/>
              <a:gd name="connsiteY66983" fmla="*/ 576102 h 4608812"/>
              <a:gd name="connsiteX66984" fmla="*/ 1376961 w 12184637"/>
              <a:gd name="connsiteY66984" fmla="*/ 568445 h 4608812"/>
              <a:gd name="connsiteX66985" fmla="*/ 1262918 w 12184637"/>
              <a:gd name="connsiteY66985" fmla="*/ 500711 h 4608812"/>
              <a:gd name="connsiteX66986" fmla="*/ 1255261 w 12184637"/>
              <a:gd name="connsiteY66986" fmla="*/ 502626 h 4608812"/>
              <a:gd name="connsiteX66987" fmla="*/ 1257176 w 12184637"/>
              <a:gd name="connsiteY66987" fmla="*/ 510282 h 4608812"/>
              <a:gd name="connsiteX66988" fmla="*/ 1371218 w 12184637"/>
              <a:gd name="connsiteY66988" fmla="*/ 578016 h 4608812"/>
              <a:gd name="connsiteX66989" fmla="*/ 1374089 w 12184637"/>
              <a:gd name="connsiteY66989" fmla="*/ 578826 h 4608812"/>
              <a:gd name="connsiteX66990" fmla="*/ 1378875 w 12184637"/>
              <a:gd name="connsiteY66990" fmla="*/ 576102 h 4608812"/>
              <a:gd name="connsiteX66991" fmla="*/ 1374825 w 12184637"/>
              <a:gd name="connsiteY66991" fmla="*/ 578752 h 4608812"/>
              <a:gd name="connsiteX66992" fmla="*/ 1439835 w 12184637"/>
              <a:gd name="connsiteY66992" fmla="*/ 570727 h 4608812"/>
              <a:gd name="connsiteX66993" fmla="*/ 1444694 w 12184637"/>
              <a:gd name="connsiteY66993" fmla="*/ 564543 h 4608812"/>
              <a:gd name="connsiteX66994" fmla="*/ 1438510 w 12184637"/>
              <a:gd name="connsiteY66994" fmla="*/ 559684 h 4608812"/>
              <a:gd name="connsiteX66995" fmla="*/ 1373500 w 12184637"/>
              <a:gd name="connsiteY66995" fmla="*/ 567708 h 4608812"/>
              <a:gd name="connsiteX66996" fmla="*/ 1368641 w 12184637"/>
              <a:gd name="connsiteY66996" fmla="*/ 573893 h 4608812"/>
              <a:gd name="connsiteX66997" fmla="*/ 1374236 w 12184637"/>
              <a:gd name="connsiteY66997" fmla="*/ 578752 h 4608812"/>
              <a:gd name="connsiteX66998" fmla="*/ 1374825 w 12184637"/>
              <a:gd name="connsiteY66998" fmla="*/ 578752 h 4608812"/>
              <a:gd name="connsiteX66999" fmla="*/ 1553362 w 12184637"/>
              <a:gd name="connsiteY66999" fmla="*/ 661652 h 4608812"/>
              <a:gd name="connsiteX67000" fmla="*/ 1552699 w 12184637"/>
              <a:gd name="connsiteY67000" fmla="*/ 653774 h 4608812"/>
              <a:gd name="connsiteX67001" fmla="*/ 1442780 w 12184637"/>
              <a:gd name="connsiteY67001" fmla="*/ 560935 h 4608812"/>
              <a:gd name="connsiteX67002" fmla="*/ 1434902 w 12184637"/>
              <a:gd name="connsiteY67002" fmla="*/ 561598 h 4608812"/>
              <a:gd name="connsiteX67003" fmla="*/ 1435565 w 12184637"/>
              <a:gd name="connsiteY67003" fmla="*/ 569475 h 4608812"/>
              <a:gd name="connsiteX67004" fmla="*/ 1545484 w 12184637"/>
              <a:gd name="connsiteY67004" fmla="*/ 662314 h 4608812"/>
              <a:gd name="connsiteX67005" fmla="*/ 1549091 w 12184637"/>
              <a:gd name="connsiteY67005" fmla="*/ 663640 h 4608812"/>
              <a:gd name="connsiteX67006" fmla="*/ 1553362 w 12184637"/>
              <a:gd name="connsiteY67006" fmla="*/ 661652 h 4608812"/>
              <a:gd name="connsiteX67007" fmla="*/ 1549460 w 12184637"/>
              <a:gd name="connsiteY67007" fmla="*/ 663640 h 4608812"/>
              <a:gd name="connsiteX67008" fmla="*/ 1613659 w 12184637"/>
              <a:gd name="connsiteY67008" fmla="*/ 659296 h 4608812"/>
              <a:gd name="connsiteX67009" fmla="*/ 1618813 w 12184637"/>
              <a:gd name="connsiteY67009" fmla="*/ 653332 h 4608812"/>
              <a:gd name="connsiteX67010" fmla="*/ 1612849 w 12184637"/>
              <a:gd name="connsiteY67010" fmla="*/ 648179 h 4608812"/>
              <a:gd name="connsiteX67011" fmla="*/ 1548650 w 12184637"/>
              <a:gd name="connsiteY67011" fmla="*/ 652522 h 4608812"/>
              <a:gd name="connsiteX67012" fmla="*/ 1543496 w 12184637"/>
              <a:gd name="connsiteY67012" fmla="*/ 658486 h 4608812"/>
              <a:gd name="connsiteX67013" fmla="*/ 1549091 w 12184637"/>
              <a:gd name="connsiteY67013" fmla="*/ 663713 h 4608812"/>
              <a:gd name="connsiteX67014" fmla="*/ 1549460 w 12184637"/>
              <a:gd name="connsiteY67014" fmla="*/ 663640 h 4608812"/>
              <a:gd name="connsiteX67015" fmla="*/ 1613585 w 12184637"/>
              <a:gd name="connsiteY67015" fmla="*/ 659296 h 4608812"/>
              <a:gd name="connsiteX67016" fmla="*/ 1674104 w 12184637"/>
              <a:gd name="connsiteY67016" fmla="*/ 656351 h 4608812"/>
              <a:gd name="connsiteX67017" fmla="*/ 1679405 w 12184637"/>
              <a:gd name="connsiteY67017" fmla="*/ 650535 h 4608812"/>
              <a:gd name="connsiteX67018" fmla="*/ 1673588 w 12184637"/>
              <a:gd name="connsiteY67018" fmla="*/ 645234 h 4608812"/>
              <a:gd name="connsiteX67019" fmla="*/ 1613070 w 12184637"/>
              <a:gd name="connsiteY67019" fmla="*/ 648179 h 4608812"/>
              <a:gd name="connsiteX67020" fmla="*/ 1607769 w 12184637"/>
              <a:gd name="connsiteY67020" fmla="*/ 653995 h 4608812"/>
              <a:gd name="connsiteX67021" fmla="*/ 1613365 w 12184637"/>
              <a:gd name="connsiteY67021" fmla="*/ 659296 h 4608812"/>
              <a:gd name="connsiteX67022" fmla="*/ 1613585 w 12184637"/>
              <a:gd name="connsiteY67022" fmla="*/ 659296 h 4608812"/>
              <a:gd name="connsiteX67023" fmla="*/ 1673883 w 12184637"/>
              <a:gd name="connsiteY67023" fmla="*/ 656351 h 4608812"/>
              <a:gd name="connsiteX67024" fmla="*/ 1729247 w 12184637"/>
              <a:gd name="connsiteY67024" fmla="*/ 655394 h 4608812"/>
              <a:gd name="connsiteX67025" fmla="*/ 1734696 w 12184637"/>
              <a:gd name="connsiteY67025" fmla="*/ 649725 h 4608812"/>
              <a:gd name="connsiteX67026" fmla="*/ 1729027 w 12184637"/>
              <a:gd name="connsiteY67026" fmla="*/ 644277 h 4608812"/>
              <a:gd name="connsiteX67027" fmla="*/ 1673662 w 12184637"/>
              <a:gd name="connsiteY67027" fmla="*/ 645234 h 4608812"/>
              <a:gd name="connsiteX67028" fmla="*/ 1668214 w 12184637"/>
              <a:gd name="connsiteY67028" fmla="*/ 650903 h 4608812"/>
              <a:gd name="connsiteX67029" fmla="*/ 1673883 w 12184637"/>
              <a:gd name="connsiteY67029" fmla="*/ 656351 h 4608812"/>
              <a:gd name="connsiteX67030" fmla="*/ 1673883 w 12184637"/>
              <a:gd name="connsiteY67030" fmla="*/ 656351 h 4608812"/>
              <a:gd name="connsiteX67031" fmla="*/ 1783581 w 12184637"/>
              <a:gd name="connsiteY67031" fmla="*/ 651565 h 4608812"/>
              <a:gd name="connsiteX67032" fmla="*/ 1778207 w 12184637"/>
              <a:gd name="connsiteY67032" fmla="*/ 645823 h 4608812"/>
              <a:gd name="connsiteX67033" fmla="*/ 1729321 w 12184637"/>
              <a:gd name="connsiteY67033" fmla="*/ 644277 h 4608812"/>
              <a:gd name="connsiteX67034" fmla="*/ 1723579 w 12184637"/>
              <a:gd name="connsiteY67034" fmla="*/ 649651 h 4608812"/>
              <a:gd name="connsiteX67035" fmla="*/ 1728953 w 12184637"/>
              <a:gd name="connsiteY67035" fmla="*/ 655394 h 4608812"/>
              <a:gd name="connsiteX67036" fmla="*/ 1777839 w 12184637"/>
              <a:gd name="connsiteY67036" fmla="*/ 656940 h 4608812"/>
              <a:gd name="connsiteX67037" fmla="*/ 1778060 w 12184637"/>
              <a:gd name="connsiteY67037" fmla="*/ 656940 h 4608812"/>
              <a:gd name="connsiteX67038" fmla="*/ 1783581 w 12184637"/>
              <a:gd name="connsiteY67038" fmla="*/ 651565 h 4608812"/>
              <a:gd name="connsiteX67039" fmla="*/ 1824590 w 12184637"/>
              <a:gd name="connsiteY67039" fmla="*/ 656719 h 4608812"/>
              <a:gd name="connsiteX67040" fmla="*/ 1819657 w 12184637"/>
              <a:gd name="connsiteY67040" fmla="*/ 650535 h 4608812"/>
              <a:gd name="connsiteX67041" fmla="*/ 1778575 w 12184637"/>
              <a:gd name="connsiteY67041" fmla="*/ 645896 h 4608812"/>
              <a:gd name="connsiteX67042" fmla="*/ 1772391 w 12184637"/>
              <a:gd name="connsiteY67042" fmla="*/ 650829 h 4608812"/>
              <a:gd name="connsiteX67043" fmla="*/ 1777323 w 12184637"/>
              <a:gd name="connsiteY67043" fmla="*/ 657013 h 4608812"/>
              <a:gd name="connsiteX67044" fmla="*/ 1818405 w 12184637"/>
              <a:gd name="connsiteY67044" fmla="*/ 661652 h 4608812"/>
              <a:gd name="connsiteX67045" fmla="*/ 1819068 w 12184637"/>
              <a:gd name="connsiteY67045" fmla="*/ 661725 h 4608812"/>
              <a:gd name="connsiteX67046" fmla="*/ 1824590 w 12184637"/>
              <a:gd name="connsiteY67046" fmla="*/ 656719 h 4608812"/>
              <a:gd name="connsiteX67047" fmla="*/ 1856616 w 12184637"/>
              <a:gd name="connsiteY67047" fmla="*/ 665775 h 4608812"/>
              <a:gd name="connsiteX67048" fmla="*/ 1852640 w 12184637"/>
              <a:gd name="connsiteY67048" fmla="*/ 659001 h 4608812"/>
              <a:gd name="connsiteX67049" fmla="*/ 1820540 w 12184637"/>
              <a:gd name="connsiteY67049" fmla="*/ 650682 h 4608812"/>
              <a:gd name="connsiteX67050" fmla="*/ 1813767 w 12184637"/>
              <a:gd name="connsiteY67050" fmla="*/ 654657 h 4608812"/>
              <a:gd name="connsiteX67051" fmla="*/ 1817743 w 12184637"/>
              <a:gd name="connsiteY67051" fmla="*/ 661431 h 4608812"/>
              <a:gd name="connsiteX67052" fmla="*/ 1849842 w 12184637"/>
              <a:gd name="connsiteY67052" fmla="*/ 669750 h 4608812"/>
              <a:gd name="connsiteX67053" fmla="*/ 1851315 w 12184637"/>
              <a:gd name="connsiteY67053" fmla="*/ 669897 h 4608812"/>
              <a:gd name="connsiteX67054" fmla="*/ 1856616 w 12184637"/>
              <a:gd name="connsiteY67054" fmla="*/ 665775 h 4608812"/>
              <a:gd name="connsiteX67055" fmla="*/ 1882236 w 12184637"/>
              <a:gd name="connsiteY67055" fmla="*/ 677186 h 4608812"/>
              <a:gd name="connsiteX67056" fmla="*/ 1879218 w 12184637"/>
              <a:gd name="connsiteY67056" fmla="*/ 669897 h 4608812"/>
              <a:gd name="connsiteX67057" fmla="*/ 1853376 w 12184637"/>
              <a:gd name="connsiteY67057" fmla="*/ 659222 h 4608812"/>
              <a:gd name="connsiteX67058" fmla="*/ 1846088 w 12184637"/>
              <a:gd name="connsiteY67058" fmla="*/ 662241 h 4608812"/>
              <a:gd name="connsiteX67059" fmla="*/ 1849106 w 12184637"/>
              <a:gd name="connsiteY67059" fmla="*/ 669529 h 4608812"/>
              <a:gd name="connsiteX67060" fmla="*/ 1874948 w 12184637"/>
              <a:gd name="connsiteY67060" fmla="*/ 680205 h 4608812"/>
              <a:gd name="connsiteX67061" fmla="*/ 1877083 w 12184637"/>
              <a:gd name="connsiteY67061" fmla="*/ 680646 h 4608812"/>
              <a:gd name="connsiteX67062" fmla="*/ 1882236 w 12184637"/>
              <a:gd name="connsiteY67062" fmla="*/ 677186 h 4608812"/>
              <a:gd name="connsiteX67063" fmla="*/ 1904323 w 12184637"/>
              <a:gd name="connsiteY67063" fmla="*/ 689481 h 4608812"/>
              <a:gd name="connsiteX67064" fmla="*/ 1902041 w 12184637"/>
              <a:gd name="connsiteY67064" fmla="*/ 681972 h 4608812"/>
              <a:gd name="connsiteX67065" fmla="*/ 1879660 w 12184637"/>
              <a:gd name="connsiteY67065" fmla="*/ 670192 h 4608812"/>
              <a:gd name="connsiteX67066" fmla="*/ 1872150 w 12184637"/>
              <a:gd name="connsiteY67066" fmla="*/ 672474 h 4608812"/>
              <a:gd name="connsiteX67067" fmla="*/ 1874432 w 12184637"/>
              <a:gd name="connsiteY67067" fmla="*/ 679984 h 4608812"/>
              <a:gd name="connsiteX67068" fmla="*/ 1896814 w 12184637"/>
              <a:gd name="connsiteY67068" fmla="*/ 691764 h 4608812"/>
              <a:gd name="connsiteX67069" fmla="*/ 1899464 w 12184637"/>
              <a:gd name="connsiteY67069" fmla="*/ 692426 h 4608812"/>
              <a:gd name="connsiteX67070" fmla="*/ 1904323 w 12184637"/>
              <a:gd name="connsiteY67070" fmla="*/ 689481 h 4608812"/>
              <a:gd name="connsiteX67071" fmla="*/ 1912275 w 12184637"/>
              <a:gd name="connsiteY67071" fmla="*/ 702144 h 4608812"/>
              <a:gd name="connsiteX67072" fmla="*/ 1912937 w 12184637"/>
              <a:gd name="connsiteY67072" fmla="*/ 694267 h 4608812"/>
              <a:gd name="connsiteX67073" fmla="*/ 1903661 w 12184637"/>
              <a:gd name="connsiteY67073" fmla="*/ 683297 h 4608812"/>
              <a:gd name="connsiteX67074" fmla="*/ 1895783 w 12184637"/>
              <a:gd name="connsiteY67074" fmla="*/ 682634 h 4608812"/>
              <a:gd name="connsiteX67075" fmla="*/ 1895120 w 12184637"/>
              <a:gd name="connsiteY67075" fmla="*/ 690512 h 4608812"/>
              <a:gd name="connsiteX67076" fmla="*/ 1904397 w 12184637"/>
              <a:gd name="connsiteY67076" fmla="*/ 701482 h 4608812"/>
              <a:gd name="connsiteX67077" fmla="*/ 1908667 w 12184637"/>
              <a:gd name="connsiteY67077" fmla="*/ 703470 h 4608812"/>
              <a:gd name="connsiteX67078" fmla="*/ 1912275 w 12184637"/>
              <a:gd name="connsiteY67078" fmla="*/ 702144 h 4608812"/>
              <a:gd name="connsiteX67079" fmla="*/ 1950853 w 12184637"/>
              <a:gd name="connsiteY67079" fmla="*/ 747791 h 4608812"/>
              <a:gd name="connsiteX67080" fmla="*/ 1951516 w 12184637"/>
              <a:gd name="connsiteY67080" fmla="*/ 739913 h 4608812"/>
              <a:gd name="connsiteX67081" fmla="*/ 1912937 w 12184637"/>
              <a:gd name="connsiteY67081" fmla="*/ 694193 h 4608812"/>
              <a:gd name="connsiteX67082" fmla="*/ 1905060 w 12184637"/>
              <a:gd name="connsiteY67082" fmla="*/ 693531 h 4608812"/>
              <a:gd name="connsiteX67083" fmla="*/ 1904397 w 12184637"/>
              <a:gd name="connsiteY67083" fmla="*/ 701408 h 4608812"/>
              <a:gd name="connsiteX67084" fmla="*/ 1942976 w 12184637"/>
              <a:gd name="connsiteY67084" fmla="*/ 747128 h 4608812"/>
              <a:gd name="connsiteX67085" fmla="*/ 1947246 w 12184637"/>
              <a:gd name="connsiteY67085" fmla="*/ 749116 h 4608812"/>
              <a:gd name="connsiteX67086" fmla="*/ 1950853 w 12184637"/>
              <a:gd name="connsiteY67086" fmla="*/ 747791 h 4608812"/>
              <a:gd name="connsiteX67087" fmla="*/ 1983542 w 12184637"/>
              <a:gd name="connsiteY67087" fmla="*/ 794026 h 4608812"/>
              <a:gd name="connsiteX67088" fmla="*/ 1984793 w 12184637"/>
              <a:gd name="connsiteY67088" fmla="*/ 786222 h 4608812"/>
              <a:gd name="connsiteX67089" fmla="*/ 1951810 w 12184637"/>
              <a:gd name="connsiteY67089" fmla="*/ 740281 h 4608812"/>
              <a:gd name="connsiteX67090" fmla="*/ 1944006 w 12184637"/>
              <a:gd name="connsiteY67090" fmla="*/ 739030 h 4608812"/>
              <a:gd name="connsiteX67091" fmla="*/ 1942755 w 12184637"/>
              <a:gd name="connsiteY67091" fmla="*/ 746834 h 4608812"/>
              <a:gd name="connsiteX67092" fmla="*/ 1975738 w 12184637"/>
              <a:gd name="connsiteY67092" fmla="*/ 792775 h 4608812"/>
              <a:gd name="connsiteX67093" fmla="*/ 1980303 w 12184637"/>
              <a:gd name="connsiteY67093" fmla="*/ 795057 h 4608812"/>
              <a:gd name="connsiteX67094" fmla="*/ 1983542 w 12184637"/>
              <a:gd name="connsiteY67094" fmla="*/ 794026 h 4608812"/>
              <a:gd name="connsiteX67095" fmla="*/ 2002831 w 12184637"/>
              <a:gd name="connsiteY67095" fmla="*/ 798517 h 4608812"/>
              <a:gd name="connsiteX67096" fmla="*/ 1999739 w 12184637"/>
              <a:gd name="connsiteY67096" fmla="*/ 791302 h 4608812"/>
              <a:gd name="connsiteX67097" fmla="*/ 1982290 w 12184637"/>
              <a:gd name="connsiteY67097" fmla="*/ 784308 h 4608812"/>
              <a:gd name="connsiteX67098" fmla="*/ 1975075 w 12184637"/>
              <a:gd name="connsiteY67098" fmla="*/ 787400 h 4608812"/>
              <a:gd name="connsiteX67099" fmla="*/ 1978167 w 12184637"/>
              <a:gd name="connsiteY67099" fmla="*/ 794615 h 4608812"/>
              <a:gd name="connsiteX67100" fmla="*/ 1995616 w 12184637"/>
              <a:gd name="connsiteY67100" fmla="*/ 801609 h 4608812"/>
              <a:gd name="connsiteX67101" fmla="*/ 1997751 w 12184637"/>
              <a:gd name="connsiteY67101" fmla="*/ 801977 h 4608812"/>
              <a:gd name="connsiteX67102" fmla="*/ 2002831 w 12184637"/>
              <a:gd name="connsiteY67102" fmla="*/ 798517 h 4608812"/>
              <a:gd name="connsiteX67103" fmla="*/ 2019838 w 12184637"/>
              <a:gd name="connsiteY67103" fmla="*/ 814346 h 4608812"/>
              <a:gd name="connsiteX67104" fmla="*/ 2019028 w 12184637"/>
              <a:gd name="connsiteY67104" fmla="*/ 806542 h 4608812"/>
              <a:gd name="connsiteX67105" fmla="*/ 2001212 w 12184637"/>
              <a:gd name="connsiteY67105" fmla="*/ 792186 h 4608812"/>
              <a:gd name="connsiteX67106" fmla="*/ 1993407 w 12184637"/>
              <a:gd name="connsiteY67106" fmla="*/ 792995 h 4608812"/>
              <a:gd name="connsiteX67107" fmla="*/ 1994217 w 12184637"/>
              <a:gd name="connsiteY67107" fmla="*/ 800799 h 4608812"/>
              <a:gd name="connsiteX67108" fmla="*/ 2012034 w 12184637"/>
              <a:gd name="connsiteY67108" fmla="*/ 815156 h 4608812"/>
              <a:gd name="connsiteX67109" fmla="*/ 2015568 w 12184637"/>
              <a:gd name="connsiteY67109" fmla="*/ 816408 h 4608812"/>
              <a:gd name="connsiteX67110" fmla="*/ 2019838 w 12184637"/>
              <a:gd name="connsiteY67110" fmla="*/ 814346 h 4608812"/>
              <a:gd name="connsiteX67111" fmla="*/ 2043103 w 12184637"/>
              <a:gd name="connsiteY67111" fmla="*/ 821561 h 4608812"/>
              <a:gd name="connsiteX67112" fmla="*/ 2039937 w 12184637"/>
              <a:gd name="connsiteY67112" fmla="*/ 814346 h 4608812"/>
              <a:gd name="connsiteX67113" fmla="*/ 2017556 w 12184637"/>
              <a:gd name="connsiteY67113" fmla="*/ 805659 h 4608812"/>
              <a:gd name="connsiteX67114" fmla="*/ 2010341 w 12184637"/>
              <a:gd name="connsiteY67114" fmla="*/ 808824 h 4608812"/>
              <a:gd name="connsiteX67115" fmla="*/ 2013507 w 12184637"/>
              <a:gd name="connsiteY67115" fmla="*/ 816039 h 4608812"/>
              <a:gd name="connsiteX67116" fmla="*/ 2035888 w 12184637"/>
              <a:gd name="connsiteY67116" fmla="*/ 824727 h 4608812"/>
              <a:gd name="connsiteX67117" fmla="*/ 2037949 w 12184637"/>
              <a:gd name="connsiteY67117" fmla="*/ 825095 h 4608812"/>
              <a:gd name="connsiteX67118" fmla="*/ 2043103 w 12184637"/>
              <a:gd name="connsiteY67118" fmla="*/ 821561 h 4608812"/>
              <a:gd name="connsiteX67119" fmla="*/ 2069976 w 12184637"/>
              <a:gd name="connsiteY67119" fmla="*/ 827598 h 4608812"/>
              <a:gd name="connsiteX67120" fmla="*/ 2065926 w 12184637"/>
              <a:gd name="connsiteY67120" fmla="*/ 820825 h 4608812"/>
              <a:gd name="connsiteX67121" fmla="*/ 2039275 w 12184637"/>
              <a:gd name="connsiteY67121" fmla="*/ 814125 h 4608812"/>
              <a:gd name="connsiteX67122" fmla="*/ 2032501 w 12184637"/>
              <a:gd name="connsiteY67122" fmla="*/ 818175 h 4608812"/>
              <a:gd name="connsiteX67123" fmla="*/ 2036551 w 12184637"/>
              <a:gd name="connsiteY67123" fmla="*/ 824948 h 4608812"/>
              <a:gd name="connsiteX67124" fmla="*/ 2063202 w 12184637"/>
              <a:gd name="connsiteY67124" fmla="*/ 831648 h 4608812"/>
              <a:gd name="connsiteX67125" fmla="*/ 2064601 w 12184637"/>
              <a:gd name="connsiteY67125" fmla="*/ 831795 h 4608812"/>
              <a:gd name="connsiteX67126" fmla="*/ 2069976 w 12184637"/>
              <a:gd name="connsiteY67126" fmla="*/ 827598 h 4608812"/>
              <a:gd name="connsiteX67127" fmla="*/ 2102885 w 12184637"/>
              <a:gd name="connsiteY67127" fmla="*/ 831280 h 4608812"/>
              <a:gd name="connsiteX67128" fmla="*/ 2098100 w 12184637"/>
              <a:gd name="connsiteY67128" fmla="*/ 825022 h 4608812"/>
              <a:gd name="connsiteX67129" fmla="*/ 2065264 w 12184637"/>
              <a:gd name="connsiteY67129" fmla="*/ 820678 h 4608812"/>
              <a:gd name="connsiteX67130" fmla="*/ 2059006 w 12184637"/>
              <a:gd name="connsiteY67130" fmla="*/ 825463 h 4608812"/>
              <a:gd name="connsiteX67131" fmla="*/ 2063791 w 12184637"/>
              <a:gd name="connsiteY67131" fmla="*/ 831721 h 4608812"/>
              <a:gd name="connsiteX67132" fmla="*/ 2096627 w 12184637"/>
              <a:gd name="connsiteY67132" fmla="*/ 836065 h 4608812"/>
              <a:gd name="connsiteX67133" fmla="*/ 2097437 w 12184637"/>
              <a:gd name="connsiteY67133" fmla="*/ 836139 h 4608812"/>
              <a:gd name="connsiteX67134" fmla="*/ 2102885 w 12184637"/>
              <a:gd name="connsiteY67134" fmla="*/ 831280 h 4608812"/>
              <a:gd name="connsiteX67135" fmla="*/ 2143672 w 12184637"/>
              <a:gd name="connsiteY67135" fmla="*/ 832237 h 4608812"/>
              <a:gd name="connsiteX67136" fmla="*/ 2138298 w 12184637"/>
              <a:gd name="connsiteY67136" fmla="*/ 826494 h 4608812"/>
              <a:gd name="connsiteX67137" fmla="*/ 2097584 w 12184637"/>
              <a:gd name="connsiteY67137" fmla="*/ 825022 h 4608812"/>
              <a:gd name="connsiteX67138" fmla="*/ 2091842 w 12184637"/>
              <a:gd name="connsiteY67138" fmla="*/ 830396 h 4608812"/>
              <a:gd name="connsiteX67139" fmla="*/ 2097216 w 12184637"/>
              <a:gd name="connsiteY67139" fmla="*/ 836139 h 4608812"/>
              <a:gd name="connsiteX67140" fmla="*/ 2137930 w 12184637"/>
              <a:gd name="connsiteY67140" fmla="*/ 837611 h 4608812"/>
              <a:gd name="connsiteX67141" fmla="*/ 2138151 w 12184637"/>
              <a:gd name="connsiteY67141" fmla="*/ 837611 h 4608812"/>
              <a:gd name="connsiteX67142" fmla="*/ 2143672 w 12184637"/>
              <a:gd name="connsiteY67142" fmla="*/ 832237 h 4608812"/>
              <a:gd name="connsiteX67143" fmla="*/ 2138298 w 12184637"/>
              <a:gd name="connsiteY67143" fmla="*/ 837611 h 4608812"/>
              <a:gd name="connsiteX67144" fmla="*/ 2188583 w 12184637"/>
              <a:gd name="connsiteY67144" fmla="*/ 835844 h 4608812"/>
              <a:gd name="connsiteX67145" fmla="*/ 2193957 w 12184637"/>
              <a:gd name="connsiteY67145" fmla="*/ 830102 h 4608812"/>
              <a:gd name="connsiteX67146" fmla="*/ 2188214 w 12184637"/>
              <a:gd name="connsiteY67146" fmla="*/ 824727 h 4608812"/>
              <a:gd name="connsiteX67147" fmla="*/ 2137930 w 12184637"/>
              <a:gd name="connsiteY67147" fmla="*/ 826494 h 4608812"/>
              <a:gd name="connsiteX67148" fmla="*/ 2132555 w 12184637"/>
              <a:gd name="connsiteY67148" fmla="*/ 832237 h 4608812"/>
              <a:gd name="connsiteX67149" fmla="*/ 2138151 w 12184637"/>
              <a:gd name="connsiteY67149" fmla="*/ 837611 h 4608812"/>
              <a:gd name="connsiteX67150" fmla="*/ 2138298 w 12184637"/>
              <a:gd name="connsiteY67150" fmla="*/ 837611 h 4608812"/>
              <a:gd name="connsiteX67151" fmla="*/ 2188804 w 12184637"/>
              <a:gd name="connsiteY67151" fmla="*/ 835844 h 4608812"/>
              <a:gd name="connsiteX67152" fmla="*/ 2246009 w 12184637"/>
              <a:gd name="connsiteY67152" fmla="*/ 831721 h 4608812"/>
              <a:gd name="connsiteX67153" fmla="*/ 2251162 w 12184637"/>
              <a:gd name="connsiteY67153" fmla="*/ 825758 h 4608812"/>
              <a:gd name="connsiteX67154" fmla="*/ 2245199 w 12184637"/>
              <a:gd name="connsiteY67154" fmla="*/ 820604 h 4608812"/>
              <a:gd name="connsiteX67155" fmla="*/ 2187994 w 12184637"/>
              <a:gd name="connsiteY67155" fmla="*/ 824727 h 4608812"/>
              <a:gd name="connsiteX67156" fmla="*/ 2182840 w 12184637"/>
              <a:gd name="connsiteY67156" fmla="*/ 830691 h 4608812"/>
              <a:gd name="connsiteX67157" fmla="*/ 2188435 w 12184637"/>
              <a:gd name="connsiteY67157" fmla="*/ 835844 h 4608812"/>
              <a:gd name="connsiteX67158" fmla="*/ 2188804 w 12184637"/>
              <a:gd name="connsiteY67158" fmla="*/ 835844 h 4608812"/>
              <a:gd name="connsiteX67159" fmla="*/ 2246082 w 12184637"/>
              <a:gd name="connsiteY67159" fmla="*/ 831721 h 4608812"/>
              <a:gd name="connsiteX67160" fmla="*/ 2307484 w 12184637"/>
              <a:gd name="connsiteY67160" fmla="*/ 825979 h 4608812"/>
              <a:gd name="connsiteX67161" fmla="*/ 2312490 w 12184637"/>
              <a:gd name="connsiteY67161" fmla="*/ 819942 h 4608812"/>
              <a:gd name="connsiteX67162" fmla="*/ 2306453 w 12184637"/>
              <a:gd name="connsiteY67162" fmla="*/ 814935 h 4608812"/>
              <a:gd name="connsiteX67163" fmla="*/ 2245052 w 12184637"/>
              <a:gd name="connsiteY67163" fmla="*/ 820678 h 4608812"/>
              <a:gd name="connsiteX67164" fmla="*/ 2240045 w 12184637"/>
              <a:gd name="connsiteY67164" fmla="*/ 826715 h 4608812"/>
              <a:gd name="connsiteX67165" fmla="*/ 2245641 w 12184637"/>
              <a:gd name="connsiteY67165" fmla="*/ 831795 h 4608812"/>
              <a:gd name="connsiteX67166" fmla="*/ 2246082 w 12184637"/>
              <a:gd name="connsiteY67166" fmla="*/ 831721 h 4608812"/>
              <a:gd name="connsiteX67167" fmla="*/ 2307558 w 12184637"/>
              <a:gd name="connsiteY67167" fmla="*/ 825979 h 4608812"/>
              <a:gd name="connsiteX67168" fmla="*/ 2370653 w 12184637"/>
              <a:gd name="connsiteY67168" fmla="*/ 819573 h 4608812"/>
              <a:gd name="connsiteX67169" fmla="*/ 2375659 w 12184637"/>
              <a:gd name="connsiteY67169" fmla="*/ 813463 h 4608812"/>
              <a:gd name="connsiteX67170" fmla="*/ 2369548 w 12184637"/>
              <a:gd name="connsiteY67170" fmla="*/ 808456 h 4608812"/>
              <a:gd name="connsiteX67171" fmla="*/ 2306453 w 12184637"/>
              <a:gd name="connsiteY67171" fmla="*/ 814862 h 4608812"/>
              <a:gd name="connsiteX67172" fmla="*/ 2301447 w 12184637"/>
              <a:gd name="connsiteY67172" fmla="*/ 820972 h 4608812"/>
              <a:gd name="connsiteX67173" fmla="*/ 2307042 w 12184637"/>
              <a:gd name="connsiteY67173" fmla="*/ 825979 h 4608812"/>
              <a:gd name="connsiteX67174" fmla="*/ 2307558 w 12184637"/>
              <a:gd name="connsiteY67174" fmla="*/ 825979 h 4608812"/>
              <a:gd name="connsiteX67175" fmla="*/ 2370653 w 12184637"/>
              <a:gd name="connsiteY67175" fmla="*/ 819500 h 4608812"/>
              <a:gd name="connsiteX67176" fmla="*/ 2433012 w 12184637"/>
              <a:gd name="connsiteY67176" fmla="*/ 813095 h 4608812"/>
              <a:gd name="connsiteX67177" fmla="*/ 2438018 w 12184637"/>
              <a:gd name="connsiteY67177" fmla="*/ 806984 h 4608812"/>
              <a:gd name="connsiteX67178" fmla="*/ 2431907 w 12184637"/>
              <a:gd name="connsiteY67178" fmla="*/ 801977 h 4608812"/>
              <a:gd name="connsiteX67179" fmla="*/ 2369548 w 12184637"/>
              <a:gd name="connsiteY67179" fmla="*/ 808383 h 4608812"/>
              <a:gd name="connsiteX67180" fmla="*/ 2364542 w 12184637"/>
              <a:gd name="connsiteY67180" fmla="*/ 814493 h 4608812"/>
              <a:gd name="connsiteX67181" fmla="*/ 2370137 w 12184637"/>
              <a:gd name="connsiteY67181" fmla="*/ 819500 h 4608812"/>
              <a:gd name="connsiteX67182" fmla="*/ 2370653 w 12184637"/>
              <a:gd name="connsiteY67182" fmla="*/ 819500 h 4608812"/>
              <a:gd name="connsiteX67183" fmla="*/ 2433085 w 12184637"/>
              <a:gd name="connsiteY67183" fmla="*/ 813168 h 4608812"/>
              <a:gd name="connsiteX67184" fmla="*/ 2493530 w 12184637"/>
              <a:gd name="connsiteY67184" fmla="*/ 806763 h 4608812"/>
              <a:gd name="connsiteX67185" fmla="*/ 2498463 w 12184637"/>
              <a:gd name="connsiteY67185" fmla="*/ 800652 h 4608812"/>
              <a:gd name="connsiteX67186" fmla="*/ 2492352 w 12184637"/>
              <a:gd name="connsiteY67186" fmla="*/ 795720 h 4608812"/>
              <a:gd name="connsiteX67187" fmla="*/ 2431907 w 12184637"/>
              <a:gd name="connsiteY67187" fmla="*/ 802125 h 4608812"/>
              <a:gd name="connsiteX67188" fmla="*/ 2426975 w 12184637"/>
              <a:gd name="connsiteY67188" fmla="*/ 808235 h 4608812"/>
              <a:gd name="connsiteX67189" fmla="*/ 2432570 w 12184637"/>
              <a:gd name="connsiteY67189" fmla="*/ 813242 h 4608812"/>
              <a:gd name="connsiteX67190" fmla="*/ 2433085 w 12184637"/>
              <a:gd name="connsiteY67190" fmla="*/ 813168 h 4608812"/>
              <a:gd name="connsiteX67191" fmla="*/ 2493603 w 12184637"/>
              <a:gd name="connsiteY67191" fmla="*/ 806689 h 4608812"/>
              <a:gd name="connsiteX67192" fmla="*/ 2551103 w 12184637"/>
              <a:gd name="connsiteY67192" fmla="*/ 800211 h 4608812"/>
              <a:gd name="connsiteX67193" fmla="*/ 2556036 w 12184637"/>
              <a:gd name="connsiteY67193" fmla="*/ 794026 h 4608812"/>
              <a:gd name="connsiteX67194" fmla="*/ 2549851 w 12184637"/>
              <a:gd name="connsiteY67194" fmla="*/ 789093 h 4608812"/>
              <a:gd name="connsiteX67195" fmla="*/ 2492352 w 12184637"/>
              <a:gd name="connsiteY67195" fmla="*/ 795572 h 4608812"/>
              <a:gd name="connsiteX67196" fmla="*/ 2487419 w 12184637"/>
              <a:gd name="connsiteY67196" fmla="*/ 801757 h 4608812"/>
              <a:gd name="connsiteX67197" fmla="*/ 2493014 w 12184637"/>
              <a:gd name="connsiteY67197" fmla="*/ 806689 h 4608812"/>
              <a:gd name="connsiteX67198" fmla="*/ 2493603 w 12184637"/>
              <a:gd name="connsiteY67198" fmla="*/ 806689 h 4608812"/>
              <a:gd name="connsiteX67199" fmla="*/ 2551103 w 12184637"/>
              <a:gd name="connsiteY67199" fmla="*/ 800211 h 4608812"/>
              <a:gd name="connsiteX67200" fmla="*/ 2604554 w 12184637"/>
              <a:gd name="connsiteY67200" fmla="*/ 793584 h 4608812"/>
              <a:gd name="connsiteX67201" fmla="*/ 2609413 w 12184637"/>
              <a:gd name="connsiteY67201" fmla="*/ 787326 h 4608812"/>
              <a:gd name="connsiteX67202" fmla="*/ 2603155 w 12184637"/>
              <a:gd name="connsiteY67202" fmla="*/ 782467 h 4608812"/>
              <a:gd name="connsiteX67203" fmla="*/ 2549704 w 12184637"/>
              <a:gd name="connsiteY67203" fmla="*/ 789093 h 4608812"/>
              <a:gd name="connsiteX67204" fmla="*/ 2544845 w 12184637"/>
              <a:gd name="connsiteY67204" fmla="*/ 795351 h 4608812"/>
              <a:gd name="connsiteX67205" fmla="*/ 2550441 w 12184637"/>
              <a:gd name="connsiteY67205" fmla="*/ 800211 h 4608812"/>
              <a:gd name="connsiteX67206" fmla="*/ 2551103 w 12184637"/>
              <a:gd name="connsiteY67206" fmla="*/ 800211 h 4608812"/>
              <a:gd name="connsiteX67207" fmla="*/ 2604701 w 12184637"/>
              <a:gd name="connsiteY67207" fmla="*/ 793511 h 4608812"/>
              <a:gd name="connsiteX67208" fmla="*/ 2653145 w 12184637"/>
              <a:gd name="connsiteY67208" fmla="*/ 786590 h 4608812"/>
              <a:gd name="connsiteX67209" fmla="*/ 2657857 w 12184637"/>
              <a:gd name="connsiteY67209" fmla="*/ 780259 h 4608812"/>
              <a:gd name="connsiteX67210" fmla="*/ 2651525 w 12184637"/>
              <a:gd name="connsiteY67210" fmla="*/ 775547 h 4608812"/>
              <a:gd name="connsiteX67211" fmla="*/ 2603081 w 12184637"/>
              <a:gd name="connsiteY67211" fmla="*/ 782467 h 4608812"/>
              <a:gd name="connsiteX67212" fmla="*/ 2598369 w 12184637"/>
              <a:gd name="connsiteY67212" fmla="*/ 788799 h 4608812"/>
              <a:gd name="connsiteX67213" fmla="*/ 2603891 w 12184637"/>
              <a:gd name="connsiteY67213" fmla="*/ 793584 h 4608812"/>
              <a:gd name="connsiteX67214" fmla="*/ 2604701 w 12184637"/>
              <a:gd name="connsiteY67214" fmla="*/ 793511 h 4608812"/>
              <a:gd name="connsiteX67215" fmla="*/ 2653071 w 12184637"/>
              <a:gd name="connsiteY67215" fmla="*/ 786664 h 4608812"/>
              <a:gd name="connsiteX67216" fmla="*/ 2697908 w 12184637"/>
              <a:gd name="connsiteY67216" fmla="*/ 780332 h 4608812"/>
              <a:gd name="connsiteX67217" fmla="*/ 2702620 w 12184637"/>
              <a:gd name="connsiteY67217" fmla="*/ 774001 h 4608812"/>
              <a:gd name="connsiteX67218" fmla="*/ 2696288 w 12184637"/>
              <a:gd name="connsiteY67218" fmla="*/ 769289 h 4608812"/>
              <a:gd name="connsiteX67219" fmla="*/ 2651452 w 12184637"/>
              <a:gd name="connsiteY67219" fmla="*/ 775620 h 4608812"/>
              <a:gd name="connsiteX67220" fmla="*/ 2646740 w 12184637"/>
              <a:gd name="connsiteY67220" fmla="*/ 781952 h 4608812"/>
              <a:gd name="connsiteX67221" fmla="*/ 2652261 w 12184637"/>
              <a:gd name="connsiteY67221" fmla="*/ 786737 h 4608812"/>
              <a:gd name="connsiteX67222" fmla="*/ 2653071 w 12184637"/>
              <a:gd name="connsiteY67222" fmla="*/ 786664 h 4608812"/>
              <a:gd name="connsiteX67223" fmla="*/ 2697834 w 12184637"/>
              <a:gd name="connsiteY67223" fmla="*/ 780332 h 4608812"/>
              <a:gd name="connsiteX67224" fmla="*/ 2740536 w 12184637"/>
              <a:gd name="connsiteY67224" fmla="*/ 775473 h 4608812"/>
              <a:gd name="connsiteX67225" fmla="*/ 2745468 w 12184637"/>
              <a:gd name="connsiteY67225" fmla="*/ 769289 h 4608812"/>
              <a:gd name="connsiteX67226" fmla="*/ 2739284 w 12184637"/>
              <a:gd name="connsiteY67226" fmla="*/ 764356 h 4608812"/>
              <a:gd name="connsiteX67227" fmla="*/ 2696583 w 12184637"/>
              <a:gd name="connsiteY67227" fmla="*/ 769215 h 4608812"/>
              <a:gd name="connsiteX67228" fmla="*/ 2691650 w 12184637"/>
              <a:gd name="connsiteY67228" fmla="*/ 775400 h 4608812"/>
              <a:gd name="connsiteX67229" fmla="*/ 2697245 w 12184637"/>
              <a:gd name="connsiteY67229" fmla="*/ 780332 h 4608812"/>
              <a:gd name="connsiteX67230" fmla="*/ 2697834 w 12184637"/>
              <a:gd name="connsiteY67230" fmla="*/ 780332 h 4608812"/>
              <a:gd name="connsiteX67231" fmla="*/ 2740167 w 12184637"/>
              <a:gd name="connsiteY67231" fmla="*/ 775547 h 4608812"/>
              <a:gd name="connsiteX67232" fmla="*/ 2782059 w 12184637"/>
              <a:gd name="connsiteY67232" fmla="*/ 773117 h 4608812"/>
              <a:gd name="connsiteX67233" fmla="*/ 2787286 w 12184637"/>
              <a:gd name="connsiteY67233" fmla="*/ 767227 h 4608812"/>
              <a:gd name="connsiteX67234" fmla="*/ 2781397 w 12184637"/>
              <a:gd name="connsiteY67234" fmla="*/ 762000 h 4608812"/>
              <a:gd name="connsiteX67235" fmla="*/ 2739505 w 12184637"/>
              <a:gd name="connsiteY67235" fmla="*/ 764503 h 4608812"/>
              <a:gd name="connsiteX67236" fmla="*/ 2734278 w 12184637"/>
              <a:gd name="connsiteY67236" fmla="*/ 770393 h 4608812"/>
              <a:gd name="connsiteX67237" fmla="*/ 2739873 w 12184637"/>
              <a:gd name="connsiteY67237" fmla="*/ 775620 h 4608812"/>
              <a:gd name="connsiteX67238" fmla="*/ 2740167 w 12184637"/>
              <a:gd name="connsiteY67238" fmla="*/ 775547 h 4608812"/>
              <a:gd name="connsiteX67239" fmla="*/ 2829693 w 12184637"/>
              <a:gd name="connsiteY67239" fmla="*/ 768332 h 4608812"/>
              <a:gd name="connsiteX67240" fmla="*/ 2824245 w 12184637"/>
              <a:gd name="connsiteY67240" fmla="*/ 762663 h 4608812"/>
              <a:gd name="connsiteX67241" fmla="*/ 2781912 w 12184637"/>
              <a:gd name="connsiteY67241" fmla="*/ 761926 h 4608812"/>
              <a:gd name="connsiteX67242" fmla="*/ 2776243 w 12184637"/>
              <a:gd name="connsiteY67242" fmla="*/ 767375 h 4608812"/>
              <a:gd name="connsiteX67243" fmla="*/ 2781691 w 12184637"/>
              <a:gd name="connsiteY67243" fmla="*/ 773044 h 4608812"/>
              <a:gd name="connsiteX67244" fmla="*/ 2824024 w 12184637"/>
              <a:gd name="connsiteY67244" fmla="*/ 773780 h 4608812"/>
              <a:gd name="connsiteX67245" fmla="*/ 2824172 w 12184637"/>
              <a:gd name="connsiteY67245" fmla="*/ 773780 h 4608812"/>
              <a:gd name="connsiteX67246" fmla="*/ 2829693 w 12184637"/>
              <a:gd name="connsiteY67246" fmla="*/ 768332 h 4608812"/>
              <a:gd name="connsiteX67247" fmla="*/ 2875634 w 12184637"/>
              <a:gd name="connsiteY67247" fmla="*/ 769878 h 4608812"/>
              <a:gd name="connsiteX67248" fmla="*/ 2870260 w 12184637"/>
              <a:gd name="connsiteY67248" fmla="*/ 764135 h 4608812"/>
              <a:gd name="connsiteX67249" fmla="*/ 2824319 w 12184637"/>
              <a:gd name="connsiteY67249" fmla="*/ 762663 h 4608812"/>
              <a:gd name="connsiteX67250" fmla="*/ 2824098 w 12184637"/>
              <a:gd name="connsiteY67250" fmla="*/ 762663 h 4608812"/>
              <a:gd name="connsiteX67251" fmla="*/ 2818576 w 12184637"/>
              <a:gd name="connsiteY67251" fmla="*/ 768037 h 4608812"/>
              <a:gd name="connsiteX67252" fmla="*/ 2823951 w 12184637"/>
              <a:gd name="connsiteY67252" fmla="*/ 773780 h 4608812"/>
              <a:gd name="connsiteX67253" fmla="*/ 2869891 w 12184637"/>
              <a:gd name="connsiteY67253" fmla="*/ 775252 h 4608812"/>
              <a:gd name="connsiteX67254" fmla="*/ 2870112 w 12184637"/>
              <a:gd name="connsiteY67254" fmla="*/ 775252 h 4608812"/>
              <a:gd name="connsiteX67255" fmla="*/ 2875634 w 12184637"/>
              <a:gd name="connsiteY67255" fmla="*/ 769878 h 4608812"/>
              <a:gd name="connsiteX67256" fmla="*/ 2928201 w 12184637"/>
              <a:gd name="connsiteY67256" fmla="*/ 769436 h 4608812"/>
              <a:gd name="connsiteX67257" fmla="*/ 2922606 w 12184637"/>
              <a:gd name="connsiteY67257" fmla="*/ 763914 h 4608812"/>
              <a:gd name="connsiteX67258" fmla="*/ 2869965 w 12184637"/>
              <a:gd name="connsiteY67258" fmla="*/ 764135 h 4608812"/>
              <a:gd name="connsiteX67259" fmla="*/ 2869965 w 12184637"/>
              <a:gd name="connsiteY67259" fmla="*/ 764135 h 4608812"/>
              <a:gd name="connsiteX67260" fmla="*/ 2864443 w 12184637"/>
              <a:gd name="connsiteY67260" fmla="*/ 769731 h 4608812"/>
              <a:gd name="connsiteX67261" fmla="*/ 2870039 w 12184637"/>
              <a:gd name="connsiteY67261" fmla="*/ 775252 h 4608812"/>
              <a:gd name="connsiteX67262" fmla="*/ 2922679 w 12184637"/>
              <a:gd name="connsiteY67262" fmla="*/ 775031 h 4608812"/>
              <a:gd name="connsiteX67263" fmla="*/ 2922679 w 12184637"/>
              <a:gd name="connsiteY67263" fmla="*/ 775031 h 4608812"/>
              <a:gd name="connsiteX67264" fmla="*/ 2928201 w 12184637"/>
              <a:gd name="connsiteY67264" fmla="*/ 769436 h 4608812"/>
              <a:gd name="connsiteX67265" fmla="*/ 2923047 w 12184637"/>
              <a:gd name="connsiteY67265" fmla="*/ 775031 h 4608812"/>
              <a:gd name="connsiteX67266" fmla="*/ 2985406 w 12184637"/>
              <a:gd name="connsiteY67266" fmla="*/ 770688 h 4608812"/>
              <a:gd name="connsiteX67267" fmla="*/ 2990560 w 12184637"/>
              <a:gd name="connsiteY67267" fmla="*/ 764724 h 4608812"/>
              <a:gd name="connsiteX67268" fmla="*/ 2984597 w 12184637"/>
              <a:gd name="connsiteY67268" fmla="*/ 759571 h 4608812"/>
              <a:gd name="connsiteX67269" fmla="*/ 2922238 w 12184637"/>
              <a:gd name="connsiteY67269" fmla="*/ 763914 h 4608812"/>
              <a:gd name="connsiteX67270" fmla="*/ 2917084 w 12184637"/>
              <a:gd name="connsiteY67270" fmla="*/ 769878 h 4608812"/>
              <a:gd name="connsiteX67271" fmla="*/ 2922679 w 12184637"/>
              <a:gd name="connsiteY67271" fmla="*/ 775031 h 4608812"/>
              <a:gd name="connsiteX67272" fmla="*/ 2923047 w 12184637"/>
              <a:gd name="connsiteY67272" fmla="*/ 775031 h 4608812"/>
              <a:gd name="connsiteX67273" fmla="*/ 2985848 w 12184637"/>
              <a:gd name="connsiteY67273" fmla="*/ 770614 h 4608812"/>
              <a:gd name="connsiteX67274" fmla="*/ 3060944 w 12184637"/>
              <a:gd name="connsiteY67274" fmla="*/ 759791 h 4608812"/>
              <a:gd name="connsiteX67275" fmla="*/ 3065656 w 12184637"/>
              <a:gd name="connsiteY67275" fmla="*/ 753460 h 4608812"/>
              <a:gd name="connsiteX67276" fmla="*/ 3059324 w 12184637"/>
              <a:gd name="connsiteY67276" fmla="*/ 748748 h 4608812"/>
              <a:gd name="connsiteX67277" fmla="*/ 2984228 w 12184637"/>
              <a:gd name="connsiteY67277" fmla="*/ 759571 h 4608812"/>
              <a:gd name="connsiteX67278" fmla="*/ 2979517 w 12184637"/>
              <a:gd name="connsiteY67278" fmla="*/ 765902 h 4608812"/>
              <a:gd name="connsiteX67279" fmla="*/ 2985038 w 12184637"/>
              <a:gd name="connsiteY67279" fmla="*/ 770688 h 4608812"/>
              <a:gd name="connsiteX67280" fmla="*/ 2985848 w 12184637"/>
              <a:gd name="connsiteY67280" fmla="*/ 770614 h 4608812"/>
              <a:gd name="connsiteX67281" fmla="*/ 3061091 w 12184637"/>
              <a:gd name="connsiteY67281" fmla="*/ 759718 h 4608812"/>
              <a:gd name="connsiteX67282" fmla="*/ 3150175 w 12184637"/>
              <a:gd name="connsiteY67282" fmla="*/ 743962 h 4608812"/>
              <a:gd name="connsiteX67283" fmla="*/ 3154666 w 12184637"/>
              <a:gd name="connsiteY67283" fmla="*/ 737484 h 4608812"/>
              <a:gd name="connsiteX67284" fmla="*/ 3148187 w 12184637"/>
              <a:gd name="connsiteY67284" fmla="*/ 732993 h 4608812"/>
              <a:gd name="connsiteX67285" fmla="*/ 3059103 w 12184637"/>
              <a:gd name="connsiteY67285" fmla="*/ 748748 h 4608812"/>
              <a:gd name="connsiteX67286" fmla="*/ 3054612 w 12184637"/>
              <a:gd name="connsiteY67286" fmla="*/ 755227 h 4608812"/>
              <a:gd name="connsiteX67287" fmla="*/ 3060134 w 12184637"/>
              <a:gd name="connsiteY67287" fmla="*/ 759791 h 4608812"/>
              <a:gd name="connsiteX67288" fmla="*/ 3061091 w 12184637"/>
              <a:gd name="connsiteY67288" fmla="*/ 759718 h 4608812"/>
              <a:gd name="connsiteX67289" fmla="*/ 3150175 w 12184637"/>
              <a:gd name="connsiteY67289" fmla="*/ 743962 h 4608812"/>
              <a:gd name="connsiteX67290" fmla="*/ 3254352 w 12184637"/>
              <a:gd name="connsiteY67290" fmla="*/ 724820 h 4608812"/>
              <a:gd name="connsiteX67291" fmla="*/ 3258843 w 12184637"/>
              <a:gd name="connsiteY67291" fmla="*/ 718342 h 4608812"/>
              <a:gd name="connsiteX67292" fmla="*/ 3252364 w 12184637"/>
              <a:gd name="connsiteY67292" fmla="*/ 713851 h 4608812"/>
              <a:gd name="connsiteX67293" fmla="*/ 3148187 w 12184637"/>
              <a:gd name="connsiteY67293" fmla="*/ 732993 h 4608812"/>
              <a:gd name="connsiteX67294" fmla="*/ 3143696 w 12184637"/>
              <a:gd name="connsiteY67294" fmla="*/ 739471 h 4608812"/>
              <a:gd name="connsiteX67295" fmla="*/ 3149218 w 12184637"/>
              <a:gd name="connsiteY67295" fmla="*/ 744036 h 4608812"/>
              <a:gd name="connsiteX67296" fmla="*/ 3150175 w 12184637"/>
              <a:gd name="connsiteY67296" fmla="*/ 743962 h 4608812"/>
              <a:gd name="connsiteX67297" fmla="*/ 3254278 w 12184637"/>
              <a:gd name="connsiteY67297" fmla="*/ 724820 h 4608812"/>
              <a:gd name="connsiteX67298" fmla="*/ 3374652 w 12184637"/>
              <a:gd name="connsiteY67298" fmla="*/ 703838 h 4608812"/>
              <a:gd name="connsiteX67299" fmla="*/ 3379217 w 12184637"/>
              <a:gd name="connsiteY67299" fmla="*/ 697359 h 4608812"/>
              <a:gd name="connsiteX67300" fmla="*/ 3372738 w 12184637"/>
              <a:gd name="connsiteY67300" fmla="*/ 692794 h 4608812"/>
              <a:gd name="connsiteX67301" fmla="*/ 3252364 w 12184637"/>
              <a:gd name="connsiteY67301" fmla="*/ 713777 h 4608812"/>
              <a:gd name="connsiteX67302" fmla="*/ 3247799 w 12184637"/>
              <a:gd name="connsiteY67302" fmla="*/ 720256 h 4608812"/>
              <a:gd name="connsiteX67303" fmla="*/ 3253321 w 12184637"/>
              <a:gd name="connsiteY67303" fmla="*/ 724894 h 4608812"/>
              <a:gd name="connsiteX67304" fmla="*/ 3254278 w 12184637"/>
              <a:gd name="connsiteY67304" fmla="*/ 724820 h 4608812"/>
              <a:gd name="connsiteX67305" fmla="*/ 3374579 w 12184637"/>
              <a:gd name="connsiteY67305" fmla="*/ 703838 h 4608812"/>
              <a:gd name="connsiteX67306" fmla="*/ 3512180 w 12184637"/>
              <a:gd name="connsiteY67306" fmla="*/ 682561 h 4608812"/>
              <a:gd name="connsiteX67307" fmla="*/ 3516819 w 12184637"/>
              <a:gd name="connsiteY67307" fmla="*/ 676155 h 4608812"/>
              <a:gd name="connsiteX67308" fmla="*/ 3510413 w 12184637"/>
              <a:gd name="connsiteY67308" fmla="*/ 671517 h 4608812"/>
              <a:gd name="connsiteX67309" fmla="*/ 3372811 w 12184637"/>
              <a:gd name="connsiteY67309" fmla="*/ 692794 h 4608812"/>
              <a:gd name="connsiteX67310" fmla="*/ 3368173 w 12184637"/>
              <a:gd name="connsiteY67310" fmla="*/ 699200 h 4608812"/>
              <a:gd name="connsiteX67311" fmla="*/ 3373695 w 12184637"/>
              <a:gd name="connsiteY67311" fmla="*/ 703911 h 4608812"/>
              <a:gd name="connsiteX67312" fmla="*/ 3374579 w 12184637"/>
              <a:gd name="connsiteY67312" fmla="*/ 703838 h 4608812"/>
              <a:gd name="connsiteX67313" fmla="*/ 3511886 w 12184637"/>
              <a:gd name="connsiteY67313" fmla="*/ 682634 h 4608812"/>
              <a:gd name="connsiteX67314" fmla="*/ 3665685 w 12184637"/>
              <a:gd name="connsiteY67314" fmla="*/ 668057 h 4608812"/>
              <a:gd name="connsiteX67315" fmla="*/ 3670691 w 12184637"/>
              <a:gd name="connsiteY67315" fmla="*/ 661946 h 4608812"/>
              <a:gd name="connsiteX67316" fmla="*/ 3664580 w 12184637"/>
              <a:gd name="connsiteY67316" fmla="*/ 656940 h 4608812"/>
              <a:gd name="connsiteX67317" fmla="*/ 3510781 w 12184637"/>
              <a:gd name="connsiteY67317" fmla="*/ 671517 h 4608812"/>
              <a:gd name="connsiteX67318" fmla="*/ 3505775 w 12184637"/>
              <a:gd name="connsiteY67318" fmla="*/ 677628 h 4608812"/>
              <a:gd name="connsiteX67319" fmla="*/ 3511370 w 12184637"/>
              <a:gd name="connsiteY67319" fmla="*/ 682708 h 4608812"/>
              <a:gd name="connsiteX67320" fmla="*/ 3511886 w 12184637"/>
              <a:gd name="connsiteY67320" fmla="*/ 682634 h 4608812"/>
              <a:gd name="connsiteX67321" fmla="*/ 3839435 w 12184637"/>
              <a:gd name="connsiteY67321" fmla="*/ 661578 h 4608812"/>
              <a:gd name="connsiteX67322" fmla="*/ 3833840 w 12184637"/>
              <a:gd name="connsiteY67322" fmla="*/ 656056 h 4608812"/>
              <a:gd name="connsiteX67323" fmla="*/ 3665096 w 12184637"/>
              <a:gd name="connsiteY67323" fmla="*/ 656940 h 4608812"/>
              <a:gd name="connsiteX67324" fmla="*/ 3665096 w 12184637"/>
              <a:gd name="connsiteY67324" fmla="*/ 656940 h 4608812"/>
              <a:gd name="connsiteX67325" fmla="*/ 3659574 w 12184637"/>
              <a:gd name="connsiteY67325" fmla="*/ 662535 h 4608812"/>
              <a:gd name="connsiteX67326" fmla="*/ 3665169 w 12184637"/>
              <a:gd name="connsiteY67326" fmla="*/ 668057 h 4608812"/>
              <a:gd name="connsiteX67327" fmla="*/ 3833914 w 12184637"/>
              <a:gd name="connsiteY67327" fmla="*/ 667173 h 4608812"/>
              <a:gd name="connsiteX67328" fmla="*/ 3833914 w 12184637"/>
              <a:gd name="connsiteY67328" fmla="*/ 667173 h 4608812"/>
              <a:gd name="connsiteX67329" fmla="*/ 3839435 w 12184637"/>
              <a:gd name="connsiteY67329" fmla="*/ 661578 h 4608812"/>
              <a:gd name="connsiteX67330" fmla="*/ 4022242 w 12184637"/>
              <a:gd name="connsiteY67330" fmla="*/ 681677 h 4608812"/>
              <a:gd name="connsiteX67331" fmla="*/ 4017309 w 12184637"/>
              <a:gd name="connsiteY67331" fmla="*/ 675566 h 4608812"/>
              <a:gd name="connsiteX67332" fmla="*/ 3834503 w 12184637"/>
              <a:gd name="connsiteY67332" fmla="*/ 656056 h 4608812"/>
              <a:gd name="connsiteX67333" fmla="*/ 3828392 w 12184637"/>
              <a:gd name="connsiteY67333" fmla="*/ 660989 h 4608812"/>
              <a:gd name="connsiteX67334" fmla="*/ 3833324 w 12184637"/>
              <a:gd name="connsiteY67334" fmla="*/ 667100 h 4608812"/>
              <a:gd name="connsiteX67335" fmla="*/ 4016131 w 12184637"/>
              <a:gd name="connsiteY67335" fmla="*/ 686610 h 4608812"/>
              <a:gd name="connsiteX67336" fmla="*/ 4016794 w 12184637"/>
              <a:gd name="connsiteY67336" fmla="*/ 686610 h 4608812"/>
              <a:gd name="connsiteX67337" fmla="*/ 4022242 w 12184637"/>
              <a:gd name="connsiteY67337" fmla="*/ 681677 h 4608812"/>
              <a:gd name="connsiteX67338" fmla="*/ 4218227 w 12184637"/>
              <a:gd name="connsiteY67338" fmla="*/ 729017 h 4608812"/>
              <a:gd name="connsiteX67339" fmla="*/ 4214104 w 12184637"/>
              <a:gd name="connsiteY67339" fmla="*/ 722317 h 4608812"/>
              <a:gd name="connsiteX67340" fmla="*/ 4018045 w 12184637"/>
              <a:gd name="connsiteY67340" fmla="*/ 675640 h 4608812"/>
              <a:gd name="connsiteX67341" fmla="*/ 4011346 w 12184637"/>
              <a:gd name="connsiteY67341" fmla="*/ 679763 h 4608812"/>
              <a:gd name="connsiteX67342" fmla="*/ 4015469 w 12184637"/>
              <a:gd name="connsiteY67342" fmla="*/ 686463 h 4608812"/>
              <a:gd name="connsiteX67343" fmla="*/ 4211527 w 12184637"/>
              <a:gd name="connsiteY67343" fmla="*/ 733140 h 4608812"/>
              <a:gd name="connsiteX67344" fmla="*/ 4212852 w 12184637"/>
              <a:gd name="connsiteY67344" fmla="*/ 733287 h 4608812"/>
              <a:gd name="connsiteX67345" fmla="*/ 4218227 w 12184637"/>
              <a:gd name="connsiteY67345" fmla="*/ 729017 h 4608812"/>
              <a:gd name="connsiteX67346" fmla="*/ 4421942 w 12184637"/>
              <a:gd name="connsiteY67346" fmla="*/ 794983 h 4608812"/>
              <a:gd name="connsiteX67347" fmla="*/ 4418335 w 12184637"/>
              <a:gd name="connsiteY67347" fmla="*/ 787989 h 4608812"/>
              <a:gd name="connsiteX67348" fmla="*/ 4214472 w 12184637"/>
              <a:gd name="connsiteY67348" fmla="*/ 722538 h 4608812"/>
              <a:gd name="connsiteX67349" fmla="*/ 4207478 w 12184637"/>
              <a:gd name="connsiteY67349" fmla="*/ 726146 h 4608812"/>
              <a:gd name="connsiteX67350" fmla="*/ 4211085 w 12184637"/>
              <a:gd name="connsiteY67350" fmla="*/ 733140 h 4608812"/>
              <a:gd name="connsiteX67351" fmla="*/ 4414948 w 12184637"/>
              <a:gd name="connsiteY67351" fmla="*/ 798591 h 4608812"/>
              <a:gd name="connsiteX67352" fmla="*/ 4416715 w 12184637"/>
              <a:gd name="connsiteY67352" fmla="*/ 798885 h 4608812"/>
              <a:gd name="connsiteX67353" fmla="*/ 4421942 w 12184637"/>
              <a:gd name="connsiteY67353" fmla="*/ 794983 h 4608812"/>
              <a:gd name="connsiteX67354" fmla="*/ 4506314 w 12184637"/>
              <a:gd name="connsiteY67354" fmla="*/ 988760 h 4608812"/>
              <a:gd name="connsiteX67355" fmla="*/ 4509038 w 12184637"/>
              <a:gd name="connsiteY67355" fmla="*/ 981397 h 4608812"/>
              <a:gd name="connsiteX67356" fmla="*/ 4421648 w 12184637"/>
              <a:gd name="connsiteY67356" fmla="*/ 790934 h 4608812"/>
              <a:gd name="connsiteX67357" fmla="*/ 4414285 w 12184637"/>
              <a:gd name="connsiteY67357" fmla="*/ 788210 h 4608812"/>
              <a:gd name="connsiteX67358" fmla="*/ 4411561 w 12184637"/>
              <a:gd name="connsiteY67358" fmla="*/ 795572 h 4608812"/>
              <a:gd name="connsiteX67359" fmla="*/ 4498952 w 12184637"/>
              <a:gd name="connsiteY67359" fmla="*/ 986035 h 4608812"/>
              <a:gd name="connsiteX67360" fmla="*/ 4504032 w 12184637"/>
              <a:gd name="connsiteY67360" fmla="*/ 989275 h 4608812"/>
              <a:gd name="connsiteX67361" fmla="*/ 4506314 w 12184637"/>
              <a:gd name="connsiteY67361" fmla="*/ 988760 h 4608812"/>
              <a:gd name="connsiteX67362" fmla="*/ 4604822 w 12184637"/>
              <a:gd name="connsiteY67362" fmla="*/ 1177235 h 4608812"/>
              <a:gd name="connsiteX67363" fmla="*/ 4607178 w 12184637"/>
              <a:gd name="connsiteY67363" fmla="*/ 1169725 h 4608812"/>
              <a:gd name="connsiteX67364" fmla="*/ 4508965 w 12184637"/>
              <a:gd name="connsiteY67364" fmla="*/ 981176 h 4608812"/>
              <a:gd name="connsiteX67365" fmla="*/ 4501455 w 12184637"/>
              <a:gd name="connsiteY67365" fmla="*/ 978820 h 4608812"/>
              <a:gd name="connsiteX67366" fmla="*/ 4499099 w 12184637"/>
              <a:gd name="connsiteY67366" fmla="*/ 986330 h 4608812"/>
              <a:gd name="connsiteX67367" fmla="*/ 4597313 w 12184637"/>
              <a:gd name="connsiteY67367" fmla="*/ 1174953 h 4608812"/>
              <a:gd name="connsiteX67368" fmla="*/ 4602319 w 12184637"/>
              <a:gd name="connsiteY67368" fmla="*/ 1177971 h 4608812"/>
              <a:gd name="connsiteX67369" fmla="*/ 4604822 w 12184637"/>
              <a:gd name="connsiteY67369" fmla="*/ 1177235 h 4608812"/>
              <a:gd name="connsiteX67370" fmla="*/ 4802280 w 12184637"/>
              <a:gd name="connsiteY67370" fmla="*/ 1233115 h 4608812"/>
              <a:gd name="connsiteX67371" fmla="*/ 4798525 w 12184637"/>
              <a:gd name="connsiteY67371" fmla="*/ 1226194 h 4608812"/>
              <a:gd name="connsiteX67372" fmla="*/ 4603791 w 12184637"/>
              <a:gd name="connsiteY67372" fmla="*/ 1167001 h 4608812"/>
              <a:gd name="connsiteX67373" fmla="*/ 4596871 w 12184637"/>
              <a:gd name="connsiteY67373" fmla="*/ 1170756 h 4608812"/>
              <a:gd name="connsiteX67374" fmla="*/ 4600626 w 12184637"/>
              <a:gd name="connsiteY67374" fmla="*/ 1177677 h 4608812"/>
              <a:gd name="connsiteX67375" fmla="*/ 4795359 w 12184637"/>
              <a:gd name="connsiteY67375" fmla="*/ 1236870 h 4608812"/>
              <a:gd name="connsiteX67376" fmla="*/ 4797052 w 12184637"/>
              <a:gd name="connsiteY67376" fmla="*/ 1237091 h 4608812"/>
              <a:gd name="connsiteX67377" fmla="*/ 4802280 w 12184637"/>
              <a:gd name="connsiteY67377" fmla="*/ 1233115 h 4608812"/>
              <a:gd name="connsiteX67378" fmla="*/ 4995614 w 12184637"/>
              <a:gd name="connsiteY67378" fmla="*/ 1292971 h 4608812"/>
              <a:gd name="connsiteX67379" fmla="*/ 4991933 w 12184637"/>
              <a:gd name="connsiteY67379" fmla="*/ 1285976 h 4608812"/>
              <a:gd name="connsiteX67380" fmla="*/ 4798599 w 12184637"/>
              <a:gd name="connsiteY67380" fmla="*/ 1226121 h 4608812"/>
              <a:gd name="connsiteX67381" fmla="*/ 4791604 w 12184637"/>
              <a:gd name="connsiteY67381" fmla="*/ 1229802 h 4608812"/>
              <a:gd name="connsiteX67382" fmla="*/ 4795285 w 12184637"/>
              <a:gd name="connsiteY67382" fmla="*/ 1236796 h 4608812"/>
              <a:gd name="connsiteX67383" fmla="*/ 4988620 w 12184637"/>
              <a:gd name="connsiteY67383" fmla="*/ 1296652 h 4608812"/>
              <a:gd name="connsiteX67384" fmla="*/ 4990313 w 12184637"/>
              <a:gd name="connsiteY67384" fmla="*/ 1296873 h 4608812"/>
              <a:gd name="connsiteX67385" fmla="*/ 4995614 w 12184637"/>
              <a:gd name="connsiteY67385" fmla="*/ 1292971 h 4608812"/>
              <a:gd name="connsiteX67386" fmla="*/ 5184163 w 12184637"/>
              <a:gd name="connsiteY67386" fmla="*/ 1344949 h 4608812"/>
              <a:gd name="connsiteX67387" fmla="*/ 5180261 w 12184637"/>
              <a:gd name="connsiteY67387" fmla="*/ 1338102 h 4608812"/>
              <a:gd name="connsiteX67388" fmla="*/ 4991786 w 12184637"/>
              <a:gd name="connsiteY67388" fmla="*/ 1285903 h 4608812"/>
              <a:gd name="connsiteX67389" fmla="*/ 4984939 w 12184637"/>
              <a:gd name="connsiteY67389" fmla="*/ 1289805 h 4608812"/>
              <a:gd name="connsiteX67390" fmla="*/ 4988841 w 12184637"/>
              <a:gd name="connsiteY67390" fmla="*/ 1296652 h 4608812"/>
              <a:gd name="connsiteX67391" fmla="*/ 5177316 w 12184637"/>
              <a:gd name="connsiteY67391" fmla="*/ 1348851 h 4608812"/>
              <a:gd name="connsiteX67392" fmla="*/ 5178862 w 12184637"/>
              <a:gd name="connsiteY67392" fmla="*/ 1349072 h 4608812"/>
              <a:gd name="connsiteX67393" fmla="*/ 5184163 w 12184637"/>
              <a:gd name="connsiteY67393" fmla="*/ 1344949 h 4608812"/>
              <a:gd name="connsiteX67394" fmla="*/ 5279432 w 12184637"/>
              <a:gd name="connsiteY67394" fmla="*/ 1491532 h 4608812"/>
              <a:gd name="connsiteX67395" fmla="*/ 5280904 w 12184637"/>
              <a:gd name="connsiteY67395" fmla="*/ 1483802 h 4608812"/>
              <a:gd name="connsiteX67396" fmla="*/ 5183427 w 12184637"/>
              <a:gd name="connsiteY67396" fmla="*/ 1340384 h 4608812"/>
              <a:gd name="connsiteX67397" fmla="*/ 5175696 w 12184637"/>
              <a:gd name="connsiteY67397" fmla="*/ 1338911 h 4608812"/>
              <a:gd name="connsiteX67398" fmla="*/ 5174224 w 12184637"/>
              <a:gd name="connsiteY67398" fmla="*/ 1346642 h 4608812"/>
              <a:gd name="connsiteX67399" fmla="*/ 5271701 w 12184637"/>
              <a:gd name="connsiteY67399" fmla="*/ 1490060 h 4608812"/>
              <a:gd name="connsiteX67400" fmla="*/ 5276339 w 12184637"/>
              <a:gd name="connsiteY67400" fmla="*/ 1492489 h 4608812"/>
              <a:gd name="connsiteX67401" fmla="*/ 5279432 w 12184637"/>
              <a:gd name="connsiteY67401" fmla="*/ 1491532 h 4608812"/>
              <a:gd name="connsiteX67402" fmla="*/ 5463195 w 12184637"/>
              <a:gd name="connsiteY67402" fmla="*/ 1522601 h 4608812"/>
              <a:gd name="connsiteX67403" fmla="*/ 5458778 w 12184637"/>
              <a:gd name="connsiteY67403" fmla="*/ 1516049 h 4608812"/>
              <a:gd name="connsiteX67404" fmla="*/ 5277296 w 12184637"/>
              <a:gd name="connsiteY67404" fmla="*/ 1481372 h 4608812"/>
              <a:gd name="connsiteX67405" fmla="*/ 5270744 w 12184637"/>
              <a:gd name="connsiteY67405" fmla="*/ 1485790 h 4608812"/>
              <a:gd name="connsiteX67406" fmla="*/ 5275161 w 12184637"/>
              <a:gd name="connsiteY67406" fmla="*/ 1492342 h 4608812"/>
              <a:gd name="connsiteX67407" fmla="*/ 5456643 w 12184637"/>
              <a:gd name="connsiteY67407" fmla="*/ 1527019 h 4608812"/>
              <a:gd name="connsiteX67408" fmla="*/ 5457747 w 12184637"/>
              <a:gd name="connsiteY67408" fmla="*/ 1527092 h 4608812"/>
              <a:gd name="connsiteX67409" fmla="*/ 5463195 w 12184637"/>
              <a:gd name="connsiteY67409" fmla="*/ 1522601 h 4608812"/>
              <a:gd name="connsiteX67410" fmla="*/ 5562439 w 12184637"/>
              <a:gd name="connsiteY67410" fmla="*/ 1637601 h 4608812"/>
              <a:gd name="connsiteX67411" fmla="*/ 5562881 w 12184637"/>
              <a:gd name="connsiteY67411" fmla="*/ 1629723 h 4608812"/>
              <a:gd name="connsiteX67412" fmla="*/ 5461870 w 12184637"/>
              <a:gd name="connsiteY67412" fmla="*/ 1517816 h 4608812"/>
              <a:gd name="connsiteX67413" fmla="*/ 5453992 w 12184637"/>
              <a:gd name="connsiteY67413" fmla="*/ 1517374 h 4608812"/>
              <a:gd name="connsiteX67414" fmla="*/ 5453550 w 12184637"/>
              <a:gd name="connsiteY67414" fmla="*/ 1525252 h 4608812"/>
              <a:gd name="connsiteX67415" fmla="*/ 5554561 w 12184637"/>
              <a:gd name="connsiteY67415" fmla="*/ 1637159 h 4608812"/>
              <a:gd name="connsiteX67416" fmla="*/ 5558758 w 12184637"/>
              <a:gd name="connsiteY67416" fmla="*/ 1639000 h 4608812"/>
              <a:gd name="connsiteX67417" fmla="*/ 5562439 w 12184637"/>
              <a:gd name="connsiteY67417" fmla="*/ 1637601 h 4608812"/>
              <a:gd name="connsiteX67418" fmla="*/ 5740313 w 12184637"/>
              <a:gd name="connsiteY67418" fmla="*/ 1655418 h 4608812"/>
              <a:gd name="connsiteX67419" fmla="*/ 5735454 w 12184637"/>
              <a:gd name="connsiteY67419" fmla="*/ 1649233 h 4608812"/>
              <a:gd name="connsiteX67420" fmla="*/ 5559420 w 12184637"/>
              <a:gd name="connsiteY67420" fmla="*/ 1627956 h 4608812"/>
              <a:gd name="connsiteX67421" fmla="*/ 5553236 w 12184637"/>
              <a:gd name="connsiteY67421" fmla="*/ 1632815 h 4608812"/>
              <a:gd name="connsiteX67422" fmla="*/ 5558095 w 12184637"/>
              <a:gd name="connsiteY67422" fmla="*/ 1639000 h 4608812"/>
              <a:gd name="connsiteX67423" fmla="*/ 5734128 w 12184637"/>
              <a:gd name="connsiteY67423" fmla="*/ 1660277 h 4608812"/>
              <a:gd name="connsiteX67424" fmla="*/ 5734864 w 12184637"/>
              <a:gd name="connsiteY67424" fmla="*/ 1660350 h 4608812"/>
              <a:gd name="connsiteX67425" fmla="*/ 5740313 w 12184637"/>
              <a:gd name="connsiteY67425" fmla="*/ 1655418 h 4608812"/>
              <a:gd name="connsiteX67426" fmla="*/ 5843459 w 12184637"/>
              <a:gd name="connsiteY67426" fmla="*/ 1751275 h 4608812"/>
              <a:gd name="connsiteX67427" fmla="*/ 5843017 w 12184637"/>
              <a:gd name="connsiteY67427" fmla="*/ 1743397 h 4608812"/>
              <a:gd name="connsiteX67428" fmla="*/ 5738472 w 12184637"/>
              <a:gd name="connsiteY67428" fmla="*/ 1650558 h 4608812"/>
              <a:gd name="connsiteX67429" fmla="*/ 5730594 w 12184637"/>
              <a:gd name="connsiteY67429" fmla="*/ 1651000 h 4608812"/>
              <a:gd name="connsiteX67430" fmla="*/ 5731036 w 12184637"/>
              <a:gd name="connsiteY67430" fmla="*/ 1658878 h 4608812"/>
              <a:gd name="connsiteX67431" fmla="*/ 5835581 w 12184637"/>
              <a:gd name="connsiteY67431" fmla="*/ 1751717 h 4608812"/>
              <a:gd name="connsiteX67432" fmla="*/ 5839336 w 12184637"/>
              <a:gd name="connsiteY67432" fmla="*/ 1753116 h 4608812"/>
              <a:gd name="connsiteX67433" fmla="*/ 5843459 w 12184637"/>
              <a:gd name="connsiteY67433" fmla="*/ 1751275 h 4608812"/>
              <a:gd name="connsiteX67434" fmla="*/ 6017209 w 12184637"/>
              <a:gd name="connsiteY67434" fmla="*/ 1762245 h 4608812"/>
              <a:gd name="connsiteX67435" fmla="*/ 6012129 w 12184637"/>
              <a:gd name="connsiteY67435" fmla="*/ 1756208 h 4608812"/>
              <a:gd name="connsiteX67436" fmla="*/ 5839778 w 12184637"/>
              <a:gd name="connsiteY67436" fmla="*/ 1741998 h 4608812"/>
              <a:gd name="connsiteX67437" fmla="*/ 5833740 w 12184637"/>
              <a:gd name="connsiteY67437" fmla="*/ 1747078 h 4608812"/>
              <a:gd name="connsiteX67438" fmla="*/ 5838820 w 12184637"/>
              <a:gd name="connsiteY67438" fmla="*/ 1753116 h 4608812"/>
              <a:gd name="connsiteX67439" fmla="*/ 6011172 w 12184637"/>
              <a:gd name="connsiteY67439" fmla="*/ 1767325 h 4608812"/>
              <a:gd name="connsiteX67440" fmla="*/ 6011687 w 12184637"/>
              <a:gd name="connsiteY67440" fmla="*/ 1767325 h 4608812"/>
              <a:gd name="connsiteX67441" fmla="*/ 6017209 w 12184637"/>
              <a:gd name="connsiteY67441" fmla="*/ 1762245 h 4608812"/>
              <a:gd name="connsiteX67442" fmla="*/ 6187132 w 12184637"/>
              <a:gd name="connsiteY67442" fmla="*/ 1779620 h 4608812"/>
              <a:gd name="connsiteX67443" fmla="*/ 6182125 w 12184637"/>
              <a:gd name="connsiteY67443" fmla="*/ 1773509 h 4608812"/>
              <a:gd name="connsiteX67444" fmla="*/ 6012203 w 12184637"/>
              <a:gd name="connsiteY67444" fmla="*/ 1756208 h 4608812"/>
              <a:gd name="connsiteX67445" fmla="*/ 6006093 w 12184637"/>
              <a:gd name="connsiteY67445" fmla="*/ 1761214 h 4608812"/>
              <a:gd name="connsiteX67446" fmla="*/ 6011099 w 12184637"/>
              <a:gd name="connsiteY67446" fmla="*/ 1767325 h 4608812"/>
              <a:gd name="connsiteX67447" fmla="*/ 6181021 w 12184637"/>
              <a:gd name="connsiteY67447" fmla="*/ 1784626 h 4608812"/>
              <a:gd name="connsiteX67448" fmla="*/ 6181610 w 12184637"/>
              <a:gd name="connsiteY67448" fmla="*/ 1784626 h 4608812"/>
              <a:gd name="connsiteX67449" fmla="*/ 6187132 w 12184637"/>
              <a:gd name="connsiteY67449" fmla="*/ 1779620 h 4608812"/>
              <a:gd name="connsiteX67450" fmla="*/ 6354772 w 12184637"/>
              <a:gd name="connsiteY67450" fmla="*/ 1797584 h 4608812"/>
              <a:gd name="connsiteX67451" fmla="*/ 6349839 w 12184637"/>
              <a:gd name="connsiteY67451" fmla="*/ 1791473 h 4608812"/>
              <a:gd name="connsiteX67452" fmla="*/ 6182199 w 12184637"/>
              <a:gd name="connsiteY67452" fmla="*/ 1773583 h 4608812"/>
              <a:gd name="connsiteX67453" fmla="*/ 6176088 w 12184637"/>
              <a:gd name="connsiteY67453" fmla="*/ 1778516 h 4608812"/>
              <a:gd name="connsiteX67454" fmla="*/ 6181021 w 12184637"/>
              <a:gd name="connsiteY67454" fmla="*/ 1784626 h 4608812"/>
              <a:gd name="connsiteX67455" fmla="*/ 6348661 w 12184637"/>
              <a:gd name="connsiteY67455" fmla="*/ 1802517 h 4608812"/>
              <a:gd name="connsiteX67456" fmla="*/ 6349324 w 12184637"/>
              <a:gd name="connsiteY67456" fmla="*/ 1802517 h 4608812"/>
              <a:gd name="connsiteX67457" fmla="*/ 6354772 w 12184637"/>
              <a:gd name="connsiteY67457" fmla="*/ 1797584 h 4608812"/>
              <a:gd name="connsiteX67458" fmla="*/ 6465354 w 12184637"/>
              <a:gd name="connsiteY67458" fmla="*/ 1888509 h 4608812"/>
              <a:gd name="connsiteX67459" fmla="*/ 6464397 w 12184637"/>
              <a:gd name="connsiteY67459" fmla="*/ 1880705 h 4608812"/>
              <a:gd name="connsiteX67460" fmla="*/ 6352563 w 12184637"/>
              <a:gd name="connsiteY67460" fmla="*/ 1792651 h 4608812"/>
              <a:gd name="connsiteX67461" fmla="*/ 6344759 w 12184637"/>
              <a:gd name="connsiteY67461" fmla="*/ 1793608 h 4608812"/>
              <a:gd name="connsiteX67462" fmla="*/ 6345716 w 12184637"/>
              <a:gd name="connsiteY67462" fmla="*/ 1801412 h 4608812"/>
              <a:gd name="connsiteX67463" fmla="*/ 6457549 w 12184637"/>
              <a:gd name="connsiteY67463" fmla="*/ 1889466 h 4608812"/>
              <a:gd name="connsiteX67464" fmla="*/ 6461010 w 12184637"/>
              <a:gd name="connsiteY67464" fmla="*/ 1890644 h 4608812"/>
              <a:gd name="connsiteX67465" fmla="*/ 6465354 w 12184637"/>
              <a:gd name="connsiteY67465" fmla="*/ 1888509 h 4608812"/>
              <a:gd name="connsiteX67466" fmla="*/ 6569825 w 12184637"/>
              <a:gd name="connsiteY67466" fmla="*/ 1989667 h 4608812"/>
              <a:gd name="connsiteX67467" fmla="*/ 6569678 w 12184637"/>
              <a:gd name="connsiteY67467" fmla="*/ 1981789 h 4608812"/>
              <a:gd name="connsiteX67468" fmla="*/ 6464839 w 12184637"/>
              <a:gd name="connsiteY67468" fmla="*/ 1880999 h 4608812"/>
              <a:gd name="connsiteX67469" fmla="*/ 6456961 w 12184637"/>
              <a:gd name="connsiteY67469" fmla="*/ 1881146 h 4608812"/>
              <a:gd name="connsiteX67470" fmla="*/ 6457108 w 12184637"/>
              <a:gd name="connsiteY67470" fmla="*/ 1889024 h 4608812"/>
              <a:gd name="connsiteX67471" fmla="*/ 6561948 w 12184637"/>
              <a:gd name="connsiteY67471" fmla="*/ 1989814 h 4608812"/>
              <a:gd name="connsiteX67472" fmla="*/ 6565849 w 12184637"/>
              <a:gd name="connsiteY67472" fmla="*/ 1991360 h 4608812"/>
              <a:gd name="connsiteX67473" fmla="*/ 6569825 w 12184637"/>
              <a:gd name="connsiteY67473" fmla="*/ 1989667 h 4608812"/>
              <a:gd name="connsiteX67474" fmla="*/ 6566144 w 12184637"/>
              <a:gd name="connsiteY67474" fmla="*/ 1991360 h 4608812"/>
              <a:gd name="connsiteX67475" fmla="*/ 6572034 w 12184637"/>
              <a:gd name="connsiteY67475" fmla="*/ 1991066 h 4608812"/>
              <a:gd name="connsiteX67476" fmla="*/ 6577261 w 12184637"/>
              <a:gd name="connsiteY67476" fmla="*/ 1985176 h 4608812"/>
              <a:gd name="connsiteX67477" fmla="*/ 6571371 w 12184637"/>
              <a:gd name="connsiteY67477" fmla="*/ 1979949 h 4608812"/>
              <a:gd name="connsiteX67478" fmla="*/ 6565481 w 12184637"/>
              <a:gd name="connsiteY67478" fmla="*/ 1980243 h 4608812"/>
              <a:gd name="connsiteX67479" fmla="*/ 6560254 w 12184637"/>
              <a:gd name="connsiteY67479" fmla="*/ 1986133 h 4608812"/>
              <a:gd name="connsiteX67480" fmla="*/ 6565849 w 12184637"/>
              <a:gd name="connsiteY67480" fmla="*/ 1991434 h 4608812"/>
              <a:gd name="connsiteX67481" fmla="*/ 6566144 w 12184637"/>
              <a:gd name="connsiteY67481" fmla="*/ 1991360 h 4608812"/>
              <a:gd name="connsiteX67482" fmla="*/ 2095965 w 12184637"/>
              <a:gd name="connsiteY67482" fmla="*/ 1859943 h 4608812"/>
              <a:gd name="connsiteX67483" fmla="*/ 2141316 w 12184637"/>
              <a:gd name="connsiteY67483" fmla="*/ 1823499 h 4608812"/>
              <a:gd name="connsiteX67484" fmla="*/ 2142126 w 12184637"/>
              <a:gd name="connsiteY67484" fmla="*/ 1815695 h 4608812"/>
              <a:gd name="connsiteX67485" fmla="*/ 2134322 w 12184637"/>
              <a:gd name="connsiteY67485" fmla="*/ 1814812 h 4608812"/>
              <a:gd name="connsiteX67486" fmla="*/ 2088970 w 12184637"/>
              <a:gd name="connsiteY67486" fmla="*/ 1851255 h 4608812"/>
              <a:gd name="connsiteX67487" fmla="*/ 2088160 w 12184637"/>
              <a:gd name="connsiteY67487" fmla="*/ 1859059 h 4608812"/>
              <a:gd name="connsiteX67488" fmla="*/ 2092578 w 12184637"/>
              <a:gd name="connsiteY67488" fmla="*/ 1861121 h 4608812"/>
              <a:gd name="connsiteX67489" fmla="*/ 2095965 w 12184637"/>
              <a:gd name="connsiteY67489" fmla="*/ 1859943 h 4608812"/>
              <a:gd name="connsiteX67490" fmla="*/ 2141316 w 12184637"/>
              <a:gd name="connsiteY67490" fmla="*/ 1823499 h 4608812"/>
              <a:gd name="connsiteX67491" fmla="*/ 2182325 w 12184637"/>
              <a:gd name="connsiteY67491" fmla="*/ 1790516 h 4608812"/>
              <a:gd name="connsiteX67492" fmla="*/ 2183134 w 12184637"/>
              <a:gd name="connsiteY67492" fmla="*/ 1782712 h 4608812"/>
              <a:gd name="connsiteX67493" fmla="*/ 2175330 w 12184637"/>
              <a:gd name="connsiteY67493" fmla="*/ 1781829 h 4608812"/>
              <a:gd name="connsiteX67494" fmla="*/ 2134322 w 12184637"/>
              <a:gd name="connsiteY67494" fmla="*/ 1814812 h 4608812"/>
              <a:gd name="connsiteX67495" fmla="*/ 2133512 w 12184637"/>
              <a:gd name="connsiteY67495" fmla="*/ 1822616 h 4608812"/>
              <a:gd name="connsiteX67496" fmla="*/ 2137856 w 12184637"/>
              <a:gd name="connsiteY67496" fmla="*/ 1824677 h 4608812"/>
              <a:gd name="connsiteX67497" fmla="*/ 2141316 w 12184637"/>
              <a:gd name="connsiteY67497" fmla="*/ 1823499 h 4608812"/>
              <a:gd name="connsiteX67498" fmla="*/ 2182914 w 12184637"/>
              <a:gd name="connsiteY67498" fmla="*/ 1790001 h 4608812"/>
              <a:gd name="connsiteX67499" fmla="*/ 2183797 w 12184637"/>
              <a:gd name="connsiteY67499" fmla="*/ 1782197 h 4608812"/>
              <a:gd name="connsiteX67500" fmla="*/ 2175993 w 12184637"/>
              <a:gd name="connsiteY67500" fmla="*/ 1781313 h 4608812"/>
              <a:gd name="connsiteX67501" fmla="*/ 2175330 w 12184637"/>
              <a:gd name="connsiteY67501" fmla="*/ 1781829 h 4608812"/>
              <a:gd name="connsiteX67502" fmla="*/ 2174741 w 12184637"/>
              <a:gd name="connsiteY67502" fmla="*/ 1789412 h 4608812"/>
              <a:gd name="connsiteX67503" fmla="*/ 2179085 w 12184637"/>
              <a:gd name="connsiteY67503" fmla="*/ 1791400 h 4608812"/>
              <a:gd name="connsiteX67504" fmla="*/ 2182914 w 12184637"/>
              <a:gd name="connsiteY67504" fmla="*/ 1790001 h 4608812"/>
              <a:gd name="connsiteX67505" fmla="*/ 2183871 w 12184637"/>
              <a:gd name="connsiteY67505" fmla="*/ 1789117 h 4608812"/>
              <a:gd name="connsiteX67506" fmla="*/ 2185490 w 12184637"/>
              <a:gd name="connsiteY67506" fmla="*/ 1787056 h 4608812"/>
              <a:gd name="connsiteX67507" fmla="*/ 2184460 w 12184637"/>
              <a:gd name="connsiteY67507" fmla="*/ 1779252 h 4608812"/>
              <a:gd name="connsiteX67508" fmla="*/ 2176656 w 12184637"/>
              <a:gd name="connsiteY67508" fmla="*/ 1780283 h 4608812"/>
              <a:gd name="connsiteX67509" fmla="*/ 2175036 w 12184637"/>
              <a:gd name="connsiteY67509" fmla="*/ 1782344 h 4608812"/>
              <a:gd name="connsiteX67510" fmla="*/ 2176067 w 12184637"/>
              <a:gd name="connsiteY67510" fmla="*/ 1790148 h 4608812"/>
              <a:gd name="connsiteX67511" fmla="*/ 2179527 w 12184637"/>
              <a:gd name="connsiteY67511" fmla="*/ 1791326 h 4608812"/>
              <a:gd name="connsiteX67512" fmla="*/ 2183871 w 12184637"/>
              <a:gd name="connsiteY67512" fmla="*/ 1789117 h 4608812"/>
              <a:gd name="connsiteX67513" fmla="*/ 2185490 w 12184637"/>
              <a:gd name="connsiteY67513" fmla="*/ 1786982 h 4608812"/>
              <a:gd name="connsiteX67514" fmla="*/ 2252488 w 12184637"/>
              <a:gd name="connsiteY67514" fmla="*/ 1700328 h 4608812"/>
              <a:gd name="connsiteX67515" fmla="*/ 2251457 w 12184637"/>
              <a:gd name="connsiteY67515" fmla="*/ 1692524 h 4608812"/>
              <a:gd name="connsiteX67516" fmla="*/ 2243653 w 12184637"/>
              <a:gd name="connsiteY67516" fmla="*/ 1693554 h 4608812"/>
              <a:gd name="connsiteX67517" fmla="*/ 2176656 w 12184637"/>
              <a:gd name="connsiteY67517" fmla="*/ 1780209 h 4608812"/>
              <a:gd name="connsiteX67518" fmla="*/ 2177686 w 12184637"/>
              <a:gd name="connsiteY67518" fmla="*/ 1788013 h 4608812"/>
              <a:gd name="connsiteX67519" fmla="*/ 2181147 w 12184637"/>
              <a:gd name="connsiteY67519" fmla="*/ 1789191 h 4608812"/>
              <a:gd name="connsiteX67520" fmla="*/ 2185490 w 12184637"/>
              <a:gd name="connsiteY67520" fmla="*/ 1786982 h 4608812"/>
              <a:gd name="connsiteX67521" fmla="*/ 2252708 w 12184637"/>
              <a:gd name="connsiteY67521" fmla="*/ 1700033 h 4608812"/>
              <a:gd name="connsiteX67522" fmla="*/ 2251604 w 12184637"/>
              <a:gd name="connsiteY67522" fmla="*/ 1692229 h 4608812"/>
              <a:gd name="connsiteX67523" fmla="*/ 2243800 w 12184637"/>
              <a:gd name="connsiteY67523" fmla="*/ 1693334 h 4608812"/>
              <a:gd name="connsiteX67524" fmla="*/ 2243579 w 12184637"/>
              <a:gd name="connsiteY67524" fmla="*/ 1693628 h 4608812"/>
              <a:gd name="connsiteX67525" fmla="*/ 2244757 w 12184637"/>
              <a:gd name="connsiteY67525" fmla="*/ 1701285 h 4608812"/>
              <a:gd name="connsiteX67526" fmla="*/ 2248070 w 12184637"/>
              <a:gd name="connsiteY67526" fmla="*/ 1702389 h 4608812"/>
              <a:gd name="connsiteX67527" fmla="*/ 2252708 w 12184637"/>
              <a:gd name="connsiteY67527" fmla="*/ 1700033 h 4608812"/>
              <a:gd name="connsiteX67528" fmla="*/ 2253371 w 12184637"/>
              <a:gd name="connsiteY67528" fmla="*/ 1699003 h 4608812"/>
              <a:gd name="connsiteX67529" fmla="*/ 2301668 w 12184637"/>
              <a:gd name="connsiteY67529" fmla="*/ 1592691 h 4608812"/>
              <a:gd name="connsiteX67530" fmla="*/ 2298870 w 12184637"/>
              <a:gd name="connsiteY67530" fmla="*/ 1585328 h 4608812"/>
              <a:gd name="connsiteX67531" fmla="*/ 2291508 w 12184637"/>
              <a:gd name="connsiteY67531" fmla="*/ 1588126 h 4608812"/>
              <a:gd name="connsiteX67532" fmla="*/ 2243211 w 12184637"/>
              <a:gd name="connsiteY67532" fmla="*/ 1694438 h 4608812"/>
              <a:gd name="connsiteX67533" fmla="*/ 2246009 w 12184637"/>
              <a:gd name="connsiteY67533" fmla="*/ 1701800 h 4608812"/>
              <a:gd name="connsiteX67534" fmla="*/ 2248365 w 12184637"/>
              <a:gd name="connsiteY67534" fmla="*/ 1702316 h 4608812"/>
              <a:gd name="connsiteX67535" fmla="*/ 2253371 w 12184637"/>
              <a:gd name="connsiteY67535" fmla="*/ 1699003 h 4608812"/>
              <a:gd name="connsiteX67536" fmla="*/ 2302036 w 12184637"/>
              <a:gd name="connsiteY67536" fmla="*/ 1591586 h 4608812"/>
              <a:gd name="connsiteX67537" fmla="*/ 2329276 w 12184637"/>
              <a:gd name="connsiteY67537" fmla="*/ 1472243 h 4608812"/>
              <a:gd name="connsiteX67538" fmla="*/ 2325080 w 12184637"/>
              <a:gd name="connsiteY67538" fmla="*/ 1465543 h 4608812"/>
              <a:gd name="connsiteX67539" fmla="*/ 2318380 w 12184637"/>
              <a:gd name="connsiteY67539" fmla="*/ 1469740 h 4608812"/>
              <a:gd name="connsiteX67540" fmla="*/ 2291140 w 12184637"/>
              <a:gd name="connsiteY67540" fmla="*/ 1589083 h 4608812"/>
              <a:gd name="connsiteX67541" fmla="*/ 2295336 w 12184637"/>
              <a:gd name="connsiteY67541" fmla="*/ 1595783 h 4608812"/>
              <a:gd name="connsiteX67542" fmla="*/ 2296588 w 12184637"/>
              <a:gd name="connsiteY67542" fmla="*/ 1595930 h 4608812"/>
              <a:gd name="connsiteX67543" fmla="*/ 2302036 w 12184637"/>
              <a:gd name="connsiteY67543" fmla="*/ 1591586 h 4608812"/>
              <a:gd name="connsiteX67544" fmla="*/ 2329350 w 12184637"/>
              <a:gd name="connsiteY67544" fmla="*/ 1471286 h 4608812"/>
              <a:gd name="connsiteX67545" fmla="*/ 2335019 w 12184637"/>
              <a:gd name="connsiteY67545" fmla="*/ 1343255 h 4608812"/>
              <a:gd name="connsiteX67546" fmla="*/ 2329718 w 12184637"/>
              <a:gd name="connsiteY67546" fmla="*/ 1337439 h 4608812"/>
              <a:gd name="connsiteX67547" fmla="*/ 2323902 w 12184637"/>
              <a:gd name="connsiteY67547" fmla="*/ 1342740 h 4608812"/>
              <a:gd name="connsiteX67548" fmla="*/ 2318233 w 12184637"/>
              <a:gd name="connsiteY67548" fmla="*/ 1470771 h 4608812"/>
              <a:gd name="connsiteX67549" fmla="*/ 2323534 w 12184637"/>
              <a:gd name="connsiteY67549" fmla="*/ 1476587 h 4608812"/>
              <a:gd name="connsiteX67550" fmla="*/ 2323828 w 12184637"/>
              <a:gd name="connsiteY67550" fmla="*/ 1476587 h 4608812"/>
              <a:gd name="connsiteX67551" fmla="*/ 2329350 w 12184637"/>
              <a:gd name="connsiteY67551" fmla="*/ 1471286 h 4608812"/>
              <a:gd name="connsiteX67552" fmla="*/ 2330160 w 12184637"/>
              <a:gd name="connsiteY67552" fmla="*/ 1348556 h 4608812"/>
              <a:gd name="connsiteX67553" fmla="*/ 2335019 w 12184637"/>
              <a:gd name="connsiteY67553" fmla="*/ 1342372 h 4608812"/>
              <a:gd name="connsiteX67554" fmla="*/ 2318675 w 12184637"/>
              <a:gd name="connsiteY67554" fmla="*/ 1209997 h 4608812"/>
              <a:gd name="connsiteX67555" fmla="*/ 2312490 w 12184637"/>
              <a:gd name="connsiteY67555" fmla="*/ 1205138 h 4608812"/>
              <a:gd name="connsiteX67556" fmla="*/ 2307631 w 12184637"/>
              <a:gd name="connsiteY67556" fmla="*/ 1211322 h 4608812"/>
              <a:gd name="connsiteX67557" fmla="*/ 2323976 w 12184637"/>
              <a:gd name="connsiteY67557" fmla="*/ 1343697 h 4608812"/>
              <a:gd name="connsiteX67558" fmla="*/ 2329571 w 12184637"/>
              <a:gd name="connsiteY67558" fmla="*/ 1348556 h 4608812"/>
              <a:gd name="connsiteX67559" fmla="*/ 2330160 w 12184637"/>
              <a:gd name="connsiteY67559" fmla="*/ 1348556 h 4608812"/>
              <a:gd name="connsiteX67560" fmla="*/ 2314699 w 12184637"/>
              <a:gd name="connsiteY67560" fmla="*/ 1216034 h 4608812"/>
              <a:gd name="connsiteX67561" fmla="*/ 2318454 w 12184637"/>
              <a:gd name="connsiteY67561" fmla="*/ 1209114 h 4608812"/>
              <a:gd name="connsiteX67562" fmla="*/ 2279802 w 12184637"/>
              <a:gd name="connsiteY67562" fmla="*/ 1076960 h 4608812"/>
              <a:gd name="connsiteX67563" fmla="*/ 2272881 w 12184637"/>
              <a:gd name="connsiteY67563" fmla="*/ 1073205 h 4608812"/>
              <a:gd name="connsiteX67564" fmla="*/ 2269126 w 12184637"/>
              <a:gd name="connsiteY67564" fmla="*/ 1080126 h 4608812"/>
              <a:gd name="connsiteX67565" fmla="*/ 2307779 w 12184637"/>
              <a:gd name="connsiteY67565" fmla="*/ 1212280 h 4608812"/>
              <a:gd name="connsiteX67566" fmla="*/ 2313153 w 12184637"/>
              <a:gd name="connsiteY67566" fmla="*/ 1216255 h 4608812"/>
              <a:gd name="connsiteX67567" fmla="*/ 2314699 w 12184637"/>
              <a:gd name="connsiteY67567" fmla="*/ 1216034 h 4608812"/>
              <a:gd name="connsiteX67568" fmla="*/ 2276857 w 12184637"/>
              <a:gd name="connsiteY67568" fmla="*/ 1083586 h 4608812"/>
              <a:gd name="connsiteX67569" fmla="*/ 2279581 w 12184637"/>
              <a:gd name="connsiteY67569" fmla="*/ 1076150 h 4608812"/>
              <a:gd name="connsiteX67570" fmla="*/ 2220535 w 12184637"/>
              <a:gd name="connsiteY67570" fmla="*/ 948488 h 4608812"/>
              <a:gd name="connsiteX67571" fmla="*/ 2213099 w 12184637"/>
              <a:gd name="connsiteY67571" fmla="*/ 945764 h 4608812"/>
              <a:gd name="connsiteX67572" fmla="*/ 2210375 w 12184637"/>
              <a:gd name="connsiteY67572" fmla="*/ 953200 h 4608812"/>
              <a:gd name="connsiteX67573" fmla="*/ 2269421 w 12184637"/>
              <a:gd name="connsiteY67573" fmla="*/ 1080862 h 4608812"/>
              <a:gd name="connsiteX67574" fmla="*/ 2274501 w 12184637"/>
              <a:gd name="connsiteY67574" fmla="*/ 1084102 h 4608812"/>
              <a:gd name="connsiteX67575" fmla="*/ 2276857 w 12184637"/>
              <a:gd name="connsiteY67575" fmla="*/ 1083586 h 4608812"/>
              <a:gd name="connsiteX67576" fmla="*/ 2218474 w 12184637"/>
              <a:gd name="connsiteY67576" fmla="*/ 955482 h 4608812"/>
              <a:gd name="connsiteX67577" fmla="*/ 2220093 w 12184637"/>
              <a:gd name="connsiteY67577" fmla="*/ 947751 h 4608812"/>
              <a:gd name="connsiteX67578" fmla="*/ 2142789 w 12184637"/>
              <a:gd name="connsiteY67578" fmla="*/ 828997 h 4608812"/>
              <a:gd name="connsiteX67579" fmla="*/ 2135058 w 12184637"/>
              <a:gd name="connsiteY67579" fmla="*/ 827377 h 4608812"/>
              <a:gd name="connsiteX67580" fmla="*/ 2133439 w 12184637"/>
              <a:gd name="connsiteY67580" fmla="*/ 835108 h 4608812"/>
              <a:gd name="connsiteX67581" fmla="*/ 2210743 w 12184637"/>
              <a:gd name="connsiteY67581" fmla="*/ 953862 h 4608812"/>
              <a:gd name="connsiteX67582" fmla="*/ 2215455 w 12184637"/>
              <a:gd name="connsiteY67582" fmla="*/ 956365 h 4608812"/>
              <a:gd name="connsiteX67583" fmla="*/ 2218474 w 12184637"/>
              <a:gd name="connsiteY67583" fmla="*/ 955482 h 4608812"/>
              <a:gd name="connsiteX67584" fmla="*/ 2141832 w 12184637"/>
              <a:gd name="connsiteY67584" fmla="*/ 836212 h 4608812"/>
              <a:gd name="connsiteX67585" fmla="*/ 2142274 w 12184637"/>
              <a:gd name="connsiteY67585" fmla="*/ 828335 h 4608812"/>
              <a:gd name="connsiteX67586" fmla="*/ 2050760 w 12184637"/>
              <a:gd name="connsiteY67586" fmla="*/ 725041 h 4608812"/>
              <a:gd name="connsiteX67587" fmla="*/ 2042882 w 12184637"/>
              <a:gd name="connsiteY67587" fmla="*/ 724600 h 4608812"/>
              <a:gd name="connsiteX67588" fmla="*/ 2042441 w 12184637"/>
              <a:gd name="connsiteY67588" fmla="*/ 732477 h 4608812"/>
              <a:gd name="connsiteX67589" fmla="*/ 2133954 w 12184637"/>
              <a:gd name="connsiteY67589" fmla="*/ 835771 h 4608812"/>
              <a:gd name="connsiteX67590" fmla="*/ 2138151 w 12184637"/>
              <a:gd name="connsiteY67590" fmla="*/ 837611 h 4608812"/>
              <a:gd name="connsiteX67591" fmla="*/ 2141832 w 12184637"/>
              <a:gd name="connsiteY67591" fmla="*/ 836212 h 4608812"/>
              <a:gd name="connsiteX67592" fmla="*/ 2050318 w 12184637"/>
              <a:gd name="connsiteY67592" fmla="*/ 732993 h 4608812"/>
              <a:gd name="connsiteX67593" fmla="*/ 2050833 w 12184637"/>
              <a:gd name="connsiteY67593" fmla="*/ 725115 h 4608812"/>
              <a:gd name="connsiteX67594" fmla="*/ 2048772 w 12184637"/>
              <a:gd name="connsiteY67594" fmla="*/ 722759 h 4608812"/>
              <a:gd name="connsiteX67595" fmla="*/ 2040895 w 12184637"/>
              <a:gd name="connsiteY67595" fmla="*/ 722244 h 4608812"/>
              <a:gd name="connsiteX67596" fmla="*/ 2040379 w 12184637"/>
              <a:gd name="connsiteY67596" fmla="*/ 730121 h 4608812"/>
              <a:gd name="connsiteX67597" fmla="*/ 2042441 w 12184637"/>
              <a:gd name="connsiteY67597" fmla="*/ 732477 h 4608812"/>
              <a:gd name="connsiteX67598" fmla="*/ 2046637 w 12184637"/>
              <a:gd name="connsiteY67598" fmla="*/ 734391 h 4608812"/>
              <a:gd name="connsiteX67599" fmla="*/ 2050318 w 12184637"/>
              <a:gd name="connsiteY67599" fmla="*/ 732993 h 4608812"/>
              <a:gd name="connsiteX67600" fmla="*/ 2048846 w 12184637"/>
              <a:gd name="connsiteY67600" fmla="*/ 729974 h 4608812"/>
              <a:gd name="connsiteX67601" fmla="*/ 2048036 w 12184637"/>
              <a:gd name="connsiteY67601" fmla="*/ 722096 h 4608812"/>
              <a:gd name="connsiteX67602" fmla="*/ 1943491 w 12184637"/>
              <a:gd name="connsiteY67602" fmla="*/ 636473 h 4608812"/>
              <a:gd name="connsiteX67603" fmla="*/ 1935613 w 12184637"/>
              <a:gd name="connsiteY67603" fmla="*/ 637282 h 4608812"/>
              <a:gd name="connsiteX67604" fmla="*/ 1936423 w 12184637"/>
              <a:gd name="connsiteY67604" fmla="*/ 645160 h 4608812"/>
              <a:gd name="connsiteX67605" fmla="*/ 2040968 w 12184637"/>
              <a:gd name="connsiteY67605" fmla="*/ 730784 h 4608812"/>
              <a:gd name="connsiteX67606" fmla="*/ 2044502 w 12184637"/>
              <a:gd name="connsiteY67606" fmla="*/ 732035 h 4608812"/>
              <a:gd name="connsiteX67607" fmla="*/ 2048846 w 12184637"/>
              <a:gd name="connsiteY67607" fmla="*/ 729974 h 4608812"/>
              <a:gd name="connsiteX67608" fmla="*/ 1944301 w 12184637"/>
              <a:gd name="connsiteY67608" fmla="*/ 644350 h 4608812"/>
              <a:gd name="connsiteX67609" fmla="*/ 1943491 w 12184637"/>
              <a:gd name="connsiteY67609" fmla="*/ 636473 h 4608812"/>
              <a:gd name="connsiteX67610" fmla="*/ 1940325 w 12184637"/>
              <a:gd name="connsiteY67610" fmla="*/ 633896 h 4608812"/>
              <a:gd name="connsiteX67611" fmla="*/ 1932447 w 12184637"/>
              <a:gd name="connsiteY67611" fmla="*/ 634706 h 4608812"/>
              <a:gd name="connsiteX67612" fmla="*/ 1933257 w 12184637"/>
              <a:gd name="connsiteY67612" fmla="*/ 642583 h 4608812"/>
              <a:gd name="connsiteX67613" fmla="*/ 1936423 w 12184637"/>
              <a:gd name="connsiteY67613" fmla="*/ 645160 h 4608812"/>
              <a:gd name="connsiteX67614" fmla="*/ 1939957 w 12184637"/>
              <a:gd name="connsiteY67614" fmla="*/ 646412 h 4608812"/>
              <a:gd name="connsiteX67615" fmla="*/ 1944301 w 12184637"/>
              <a:gd name="connsiteY67615" fmla="*/ 644350 h 4608812"/>
              <a:gd name="connsiteX67616" fmla="*/ 1941650 w 12184637"/>
              <a:gd name="connsiteY67616" fmla="*/ 640964 h 4608812"/>
              <a:gd name="connsiteX67617" fmla="*/ 1939589 w 12184637"/>
              <a:gd name="connsiteY67617" fmla="*/ 633380 h 4608812"/>
              <a:gd name="connsiteX67618" fmla="*/ 1835265 w 12184637"/>
              <a:gd name="connsiteY67618" fmla="*/ 572862 h 4608812"/>
              <a:gd name="connsiteX67619" fmla="*/ 1827682 w 12184637"/>
              <a:gd name="connsiteY67619" fmla="*/ 574850 h 4608812"/>
              <a:gd name="connsiteX67620" fmla="*/ 1829743 w 12184637"/>
              <a:gd name="connsiteY67620" fmla="*/ 582433 h 4608812"/>
              <a:gd name="connsiteX67621" fmla="*/ 1934067 w 12184637"/>
              <a:gd name="connsiteY67621" fmla="*/ 642951 h 4608812"/>
              <a:gd name="connsiteX67622" fmla="*/ 1936938 w 12184637"/>
              <a:gd name="connsiteY67622" fmla="*/ 643688 h 4608812"/>
              <a:gd name="connsiteX67623" fmla="*/ 1941650 w 12184637"/>
              <a:gd name="connsiteY67623" fmla="*/ 640964 h 4608812"/>
              <a:gd name="connsiteX67624" fmla="*/ 1837326 w 12184637"/>
              <a:gd name="connsiteY67624" fmla="*/ 580445 h 4608812"/>
              <a:gd name="connsiteX67625" fmla="*/ 1835265 w 12184637"/>
              <a:gd name="connsiteY67625" fmla="*/ 572862 h 4608812"/>
              <a:gd name="connsiteX67626" fmla="*/ 1827166 w 12184637"/>
              <a:gd name="connsiteY67626" fmla="*/ 568150 h 4608812"/>
              <a:gd name="connsiteX67627" fmla="*/ 1819583 w 12184637"/>
              <a:gd name="connsiteY67627" fmla="*/ 570138 h 4608812"/>
              <a:gd name="connsiteX67628" fmla="*/ 1821645 w 12184637"/>
              <a:gd name="connsiteY67628" fmla="*/ 577721 h 4608812"/>
              <a:gd name="connsiteX67629" fmla="*/ 1829743 w 12184637"/>
              <a:gd name="connsiteY67629" fmla="*/ 582433 h 4608812"/>
              <a:gd name="connsiteX67630" fmla="*/ 1832614 w 12184637"/>
              <a:gd name="connsiteY67630" fmla="*/ 583169 h 4608812"/>
              <a:gd name="connsiteX67631" fmla="*/ 1837326 w 12184637"/>
              <a:gd name="connsiteY67631" fmla="*/ 580445 h 4608812"/>
              <a:gd name="connsiteX67632" fmla="*/ 1829154 w 12184637"/>
              <a:gd name="connsiteY67632" fmla="*/ 575733 h 4608812"/>
              <a:gd name="connsiteX67633" fmla="*/ 1827093 w 12184637"/>
              <a:gd name="connsiteY67633" fmla="*/ 568150 h 4608812"/>
              <a:gd name="connsiteX67634" fmla="*/ 1822381 w 12184637"/>
              <a:gd name="connsiteY67634" fmla="*/ 565426 h 4608812"/>
              <a:gd name="connsiteX67635" fmla="*/ 1814798 w 12184637"/>
              <a:gd name="connsiteY67635" fmla="*/ 567414 h 4608812"/>
              <a:gd name="connsiteX67636" fmla="*/ 1816859 w 12184637"/>
              <a:gd name="connsiteY67636" fmla="*/ 574997 h 4608812"/>
              <a:gd name="connsiteX67637" fmla="*/ 1821571 w 12184637"/>
              <a:gd name="connsiteY67637" fmla="*/ 577721 h 4608812"/>
              <a:gd name="connsiteX67638" fmla="*/ 1824442 w 12184637"/>
              <a:gd name="connsiteY67638" fmla="*/ 578457 h 4608812"/>
              <a:gd name="connsiteX67639" fmla="*/ 1829154 w 12184637"/>
              <a:gd name="connsiteY67639" fmla="*/ 575733 h 4608812"/>
              <a:gd name="connsiteX67640" fmla="*/ 1824884 w 12184637"/>
              <a:gd name="connsiteY67640" fmla="*/ 572126 h 4608812"/>
              <a:gd name="connsiteX67641" fmla="*/ 1821571 w 12184637"/>
              <a:gd name="connsiteY67641" fmla="*/ 564984 h 4608812"/>
              <a:gd name="connsiteX67642" fmla="*/ 1727628 w 12184637"/>
              <a:gd name="connsiteY67642" fmla="*/ 530382 h 4608812"/>
              <a:gd name="connsiteX67643" fmla="*/ 1720486 w 12184637"/>
              <a:gd name="connsiteY67643" fmla="*/ 533695 h 4608812"/>
              <a:gd name="connsiteX67644" fmla="*/ 1723799 w 12184637"/>
              <a:gd name="connsiteY67644" fmla="*/ 540836 h 4608812"/>
              <a:gd name="connsiteX67645" fmla="*/ 1817743 w 12184637"/>
              <a:gd name="connsiteY67645" fmla="*/ 575439 h 4608812"/>
              <a:gd name="connsiteX67646" fmla="*/ 1819730 w 12184637"/>
              <a:gd name="connsiteY67646" fmla="*/ 575807 h 4608812"/>
              <a:gd name="connsiteX67647" fmla="*/ 1824884 w 12184637"/>
              <a:gd name="connsiteY67647" fmla="*/ 572126 h 4608812"/>
              <a:gd name="connsiteX67648" fmla="*/ 1730941 w 12184637"/>
              <a:gd name="connsiteY67648" fmla="*/ 537523 h 4608812"/>
              <a:gd name="connsiteX67649" fmla="*/ 1727628 w 12184637"/>
              <a:gd name="connsiteY67649" fmla="*/ 530382 h 4608812"/>
              <a:gd name="connsiteX67650" fmla="*/ 1699651 w 12184637"/>
              <a:gd name="connsiteY67650" fmla="*/ 520074 h 4608812"/>
              <a:gd name="connsiteX67651" fmla="*/ 1692510 w 12184637"/>
              <a:gd name="connsiteY67651" fmla="*/ 523387 h 4608812"/>
              <a:gd name="connsiteX67652" fmla="*/ 1695823 w 12184637"/>
              <a:gd name="connsiteY67652" fmla="*/ 530529 h 4608812"/>
              <a:gd name="connsiteX67653" fmla="*/ 1723799 w 12184637"/>
              <a:gd name="connsiteY67653" fmla="*/ 540836 h 4608812"/>
              <a:gd name="connsiteX67654" fmla="*/ 1725787 w 12184637"/>
              <a:gd name="connsiteY67654" fmla="*/ 541204 h 4608812"/>
              <a:gd name="connsiteX67655" fmla="*/ 1730941 w 12184637"/>
              <a:gd name="connsiteY67655" fmla="*/ 537523 h 4608812"/>
              <a:gd name="connsiteX67656" fmla="*/ 1703258 w 12184637"/>
              <a:gd name="connsiteY67656" fmla="*/ 526111 h 4608812"/>
              <a:gd name="connsiteX67657" fmla="*/ 1698547 w 12184637"/>
              <a:gd name="connsiteY67657" fmla="*/ 519853 h 4608812"/>
              <a:gd name="connsiteX67658" fmla="*/ 1651060 w 12184637"/>
              <a:gd name="connsiteY67658" fmla="*/ 513154 h 4608812"/>
              <a:gd name="connsiteX67659" fmla="*/ 1644802 w 12184637"/>
              <a:gd name="connsiteY67659" fmla="*/ 517866 h 4608812"/>
              <a:gd name="connsiteX67660" fmla="*/ 1649513 w 12184637"/>
              <a:gd name="connsiteY67660" fmla="*/ 524124 h 4608812"/>
              <a:gd name="connsiteX67661" fmla="*/ 1697001 w 12184637"/>
              <a:gd name="connsiteY67661" fmla="*/ 530823 h 4608812"/>
              <a:gd name="connsiteX67662" fmla="*/ 1697810 w 12184637"/>
              <a:gd name="connsiteY67662" fmla="*/ 530897 h 4608812"/>
              <a:gd name="connsiteX67663" fmla="*/ 1703258 w 12184637"/>
              <a:gd name="connsiteY67663" fmla="*/ 526111 h 4608812"/>
              <a:gd name="connsiteX67664" fmla="*/ 1655772 w 12184637"/>
              <a:gd name="connsiteY67664" fmla="*/ 519706 h 4608812"/>
              <a:gd name="connsiteX67665" fmla="*/ 1651354 w 12184637"/>
              <a:gd name="connsiteY67665" fmla="*/ 513154 h 4608812"/>
              <a:gd name="connsiteX67666" fmla="*/ 1630224 w 12184637"/>
              <a:gd name="connsiteY67666" fmla="*/ 509104 h 4608812"/>
              <a:gd name="connsiteX67667" fmla="*/ 1623672 w 12184637"/>
              <a:gd name="connsiteY67667" fmla="*/ 513522 h 4608812"/>
              <a:gd name="connsiteX67668" fmla="*/ 1628089 w 12184637"/>
              <a:gd name="connsiteY67668" fmla="*/ 520074 h 4608812"/>
              <a:gd name="connsiteX67669" fmla="*/ 1649219 w 12184637"/>
              <a:gd name="connsiteY67669" fmla="*/ 524124 h 4608812"/>
              <a:gd name="connsiteX67670" fmla="*/ 1650323 w 12184637"/>
              <a:gd name="connsiteY67670" fmla="*/ 524197 h 4608812"/>
              <a:gd name="connsiteX67671" fmla="*/ 1655772 w 12184637"/>
              <a:gd name="connsiteY67671" fmla="*/ 519706 h 4608812"/>
              <a:gd name="connsiteX67672" fmla="*/ 1855143 w 12184637"/>
              <a:gd name="connsiteY67672" fmla="*/ 478404 h 4608812"/>
              <a:gd name="connsiteX67673" fmla="*/ 1863389 w 12184637"/>
              <a:gd name="connsiteY67673" fmla="*/ 475974 h 4608812"/>
              <a:gd name="connsiteX67674" fmla="*/ 1867217 w 12184637"/>
              <a:gd name="connsiteY67674" fmla="*/ 469053 h 4608812"/>
              <a:gd name="connsiteX67675" fmla="*/ 1860297 w 12184637"/>
              <a:gd name="connsiteY67675" fmla="*/ 465225 h 4608812"/>
              <a:gd name="connsiteX67676" fmla="*/ 1852051 w 12184637"/>
              <a:gd name="connsiteY67676" fmla="*/ 467655 h 4608812"/>
              <a:gd name="connsiteX67677" fmla="*/ 1848223 w 12184637"/>
              <a:gd name="connsiteY67677" fmla="*/ 474575 h 4608812"/>
              <a:gd name="connsiteX67678" fmla="*/ 1853597 w 12184637"/>
              <a:gd name="connsiteY67678" fmla="*/ 478551 h 4608812"/>
              <a:gd name="connsiteX67679" fmla="*/ 1855143 w 12184637"/>
              <a:gd name="connsiteY67679" fmla="*/ 478404 h 4608812"/>
              <a:gd name="connsiteX67680" fmla="*/ 1863463 w 12184637"/>
              <a:gd name="connsiteY67680" fmla="*/ 476048 h 4608812"/>
              <a:gd name="connsiteX67681" fmla="*/ 1873843 w 12184637"/>
              <a:gd name="connsiteY67681" fmla="*/ 473029 h 4608812"/>
              <a:gd name="connsiteX67682" fmla="*/ 1877672 w 12184637"/>
              <a:gd name="connsiteY67682" fmla="*/ 466108 h 4608812"/>
              <a:gd name="connsiteX67683" fmla="*/ 1870751 w 12184637"/>
              <a:gd name="connsiteY67683" fmla="*/ 462280 h 4608812"/>
              <a:gd name="connsiteX67684" fmla="*/ 1860370 w 12184637"/>
              <a:gd name="connsiteY67684" fmla="*/ 465299 h 4608812"/>
              <a:gd name="connsiteX67685" fmla="*/ 1856542 w 12184637"/>
              <a:gd name="connsiteY67685" fmla="*/ 472219 h 4608812"/>
              <a:gd name="connsiteX67686" fmla="*/ 1861916 w 12184637"/>
              <a:gd name="connsiteY67686" fmla="*/ 476268 h 4608812"/>
              <a:gd name="connsiteX67687" fmla="*/ 1863463 w 12184637"/>
              <a:gd name="connsiteY67687" fmla="*/ 476048 h 4608812"/>
              <a:gd name="connsiteX67688" fmla="*/ 1873843 w 12184637"/>
              <a:gd name="connsiteY67688" fmla="*/ 473029 h 4608812"/>
              <a:gd name="connsiteX67689" fmla="*/ 1964621 w 12184637"/>
              <a:gd name="connsiteY67689" fmla="*/ 446598 h 4608812"/>
              <a:gd name="connsiteX67690" fmla="*/ 1968449 w 12184637"/>
              <a:gd name="connsiteY67690" fmla="*/ 439678 h 4608812"/>
              <a:gd name="connsiteX67691" fmla="*/ 1961529 w 12184637"/>
              <a:gd name="connsiteY67691" fmla="*/ 435849 h 4608812"/>
              <a:gd name="connsiteX67692" fmla="*/ 1870751 w 12184637"/>
              <a:gd name="connsiteY67692" fmla="*/ 462280 h 4608812"/>
              <a:gd name="connsiteX67693" fmla="*/ 1866923 w 12184637"/>
              <a:gd name="connsiteY67693" fmla="*/ 469201 h 4608812"/>
              <a:gd name="connsiteX67694" fmla="*/ 1872297 w 12184637"/>
              <a:gd name="connsiteY67694" fmla="*/ 473176 h 4608812"/>
              <a:gd name="connsiteX67695" fmla="*/ 1873843 w 12184637"/>
              <a:gd name="connsiteY67695" fmla="*/ 473029 h 4608812"/>
              <a:gd name="connsiteX67696" fmla="*/ 1963296 w 12184637"/>
              <a:gd name="connsiteY67696" fmla="*/ 446819 h 4608812"/>
              <a:gd name="connsiteX67697" fmla="*/ 2078737 w 12184637"/>
              <a:gd name="connsiteY67697" fmla="*/ 442107 h 4608812"/>
              <a:gd name="connsiteX67698" fmla="*/ 2084111 w 12184637"/>
              <a:gd name="connsiteY67698" fmla="*/ 436291 h 4608812"/>
              <a:gd name="connsiteX67699" fmla="*/ 2078295 w 12184637"/>
              <a:gd name="connsiteY67699" fmla="*/ 430917 h 4608812"/>
              <a:gd name="connsiteX67700" fmla="*/ 1962854 w 12184637"/>
              <a:gd name="connsiteY67700" fmla="*/ 435628 h 4608812"/>
              <a:gd name="connsiteX67701" fmla="*/ 1957479 w 12184637"/>
              <a:gd name="connsiteY67701" fmla="*/ 441445 h 4608812"/>
              <a:gd name="connsiteX67702" fmla="*/ 1963075 w 12184637"/>
              <a:gd name="connsiteY67702" fmla="*/ 446819 h 4608812"/>
              <a:gd name="connsiteX67703" fmla="*/ 1963296 w 12184637"/>
              <a:gd name="connsiteY67703" fmla="*/ 446819 h 4608812"/>
              <a:gd name="connsiteX67704" fmla="*/ 2201025 w 12184637"/>
              <a:gd name="connsiteY67704" fmla="*/ 459114 h 4608812"/>
              <a:gd name="connsiteX67705" fmla="*/ 2196534 w 12184637"/>
              <a:gd name="connsiteY67705" fmla="*/ 452635 h 4608812"/>
              <a:gd name="connsiteX67706" fmla="*/ 2079547 w 12184637"/>
              <a:gd name="connsiteY67706" fmla="*/ 431064 h 4608812"/>
              <a:gd name="connsiteX67707" fmla="*/ 2073068 w 12184637"/>
              <a:gd name="connsiteY67707" fmla="*/ 435555 h 4608812"/>
              <a:gd name="connsiteX67708" fmla="*/ 2077559 w 12184637"/>
              <a:gd name="connsiteY67708" fmla="*/ 442034 h 4608812"/>
              <a:gd name="connsiteX67709" fmla="*/ 2194546 w 12184637"/>
              <a:gd name="connsiteY67709" fmla="*/ 463605 h 4608812"/>
              <a:gd name="connsiteX67710" fmla="*/ 2195650 w 12184637"/>
              <a:gd name="connsiteY67710" fmla="*/ 463679 h 4608812"/>
              <a:gd name="connsiteX67711" fmla="*/ 2201025 w 12184637"/>
              <a:gd name="connsiteY67711" fmla="*/ 459114 h 4608812"/>
              <a:gd name="connsiteX67712" fmla="*/ 2315656 w 12184637"/>
              <a:gd name="connsiteY67712" fmla="*/ 507190 h 4608812"/>
              <a:gd name="connsiteX67713" fmla="*/ 2312564 w 12184637"/>
              <a:gd name="connsiteY67713" fmla="*/ 499902 h 4608812"/>
              <a:gd name="connsiteX67714" fmla="*/ 2197638 w 12184637"/>
              <a:gd name="connsiteY67714" fmla="*/ 452930 h 4608812"/>
              <a:gd name="connsiteX67715" fmla="*/ 2190350 w 12184637"/>
              <a:gd name="connsiteY67715" fmla="*/ 456022 h 4608812"/>
              <a:gd name="connsiteX67716" fmla="*/ 2193442 w 12184637"/>
              <a:gd name="connsiteY67716" fmla="*/ 463311 h 4608812"/>
              <a:gd name="connsiteX67717" fmla="*/ 2308368 w 12184637"/>
              <a:gd name="connsiteY67717" fmla="*/ 510282 h 4608812"/>
              <a:gd name="connsiteX67718" fmla="*/ 2310503 w 12184637"/>
              <a:gd name="connsiteY67718" fmla="*/ 510724 h 4608812"/>
              <a:gd name="connsiteX67719" fmla="*/ 2315656 w 12184637"/>
              <a:gd name="connsiteY67719" fmla="*/ 507190 h 4608812"/>
              <a:gd name="connsiteX67720" fmla="*/ 2424103 w 12184637"/>
              <a:gd name="connsiteY67720" fmla="*/ 579488 h 4608812"/>
              <a:gd name="connsiteX67721" fmla="*/ 2422483 w 12184637"/>
              <a:gd name="connsiteY67721" fmla="*/ 571758 h 4608812"/>
              <a:gd name="connsiteX67722" fmla="*/ 2313521 w 12184637"/>
              <a:gd name="connsiteY67722" fmla="*/ 500343 h 4608812"/>
              <a:gd name="connsiteX67723" fmla="*/ 2305791 w 12184637"/>
              <a:gd name="connsiteY67723" fmla="*/ 501963 h 4608812"/>
              <a:gd name="connsiteX67724" fmla="*/ 2307410 w 12184637"/>
              <a:gd name="connsiteY67724" fmla="*/ 509693 h 4608812"/>
              <a:gd name="connsiteX67725" fmla="*/ 2416373 w 12184637"/>
              <a:gd name="connsiteY67725" fmla="*/ 581108 h 4608812"/>
              <a:gd name="connsiteX67726" fmla="*/ 2419465 w 12184637"/>
              <a:gd name="connsiteY67726" fmla="*/ 581991 h 4608812"/>
              <a:gd name="connsiteX67727" fmla="*/ 2424103 w 12184637"/>
              <a:gd name="connsiteY67727" fmla="*/ 579488 h 4608812"/>
              <a:gd name="connsiteX67728" fmla="*/ 2421011 w 12184637"/>
              <a:gd name="connsiteY67728" fmla="*/ 581844 h 4608812"/>
              <a:gd name="connsiteX67729" fmla="*/ 2471075 w 12184637"/>
              <a:gd name="connsiteY67729" fmla="*/ 567561 h 4608812"/>
              <a:gd name="connsiteX67730" fmla="*/ 2474903 w 12184637"/>
              <a:gd name="connsiteY67730" fmla="*/ 560641 h 4608812"/>
              <a:gd name="connsiteX67731" fmla="*/ 2467983 w 12184637"/>
              <a:gd name="connsiteY67731" fmla="*/ 556812 h 4608812"/>
              <a:gd name="connsiteX67732" fmla="*/ 2417919 w 12184637"/>
              <a:gd name="connsiteY67732" fmla="*/ 571095 h 4608812"/>
              <a:gd name="connsiteX67733" fmla="*/ 2414091 w 12184637"/>
              <a:gd name="connsiteY67733" fmla="*/ 578016 h 4608812"/>
              <a:gd name="connsiteX67734" fmla="*/ 2419465 w 12184637"/>
              <a:gd name="connsiteY67734" fmla="*/ 582065 h 4608812"/>
              <a:gd name="connsiteX67735" fmla="*/ 2421011 w 12184637"/>
              <a:gd name="connsiteY67735" fmla="*/ 581844 h 4608812"/>
              <a:gd name="connsiteX67736" fmla="*/ 2471149 w 12184637"/>
              <a:gd name="connsiteY67736" fmla="*/ 567488 h 4608812"/>
              <a:gd name="connsiteX67737" fmla="*/ 2517016 w 12184637"/>
              <a:gd name="connsiteY67737" fmla="*/ 553278 h 4608812"/>
              <a:gd name="connsiteX67738" fmla="*/ 2520697 w 12184637"/>
              <a:gd name="connsiteY67738" fmla="*/ 546284 h 4608812"/>
              <a:gd name="connsiteX67739" fmla="*/ 2513703 w 12184637"/>
              <a:gd name="connsiteY67739" fmla="*/ 542603 h 4608812"/>
              <a:gd name="connsiteX67740" fmla="*/ 2467835 w 12184637"/>
              <a:gd name="connsiteY67740" fmla="*/ 556812 h 4608812"/>
              <a:gd name="connsiteX67741" fmla="*/ 2464154 w 12184637"/>
              <a:gd name="connsiteY67741" fmla="*/ 563806 h 4608812"/>
              <a:gd name="connsiteX67742" fmla="*/ 2469529 w 12184637"/>
              <a:gd name="connsiteY67742" fmla="*/ 567708 h 4608812"/>
              <a:gd name="connsiteX67743" fmla="*/ 2471149 w 12184637"/>
              <a:gd name="connsiteY67743" fmla="*/ 567488 h 4608812"/>
              <a:gd name="connsiteX67744" fmla="*/ 7533700 w 12184637"/>
              <a:gd name="connsiteY67744" fmla="*/ 3186706 h 4608812"/>
              <a:gd name="connsiteX67745" fmla="*/ 7547615 w 12184637"/>
              <a:gd name="connsiteY67745" fmla="*/ 3166239 h 4608812"/>
              <a:gd name="connsiteX67746" fmla="*/ 7546142 w 12184637"/>
              <a:gd name="connsiteY67746" fmla="*/ 3158509 h 4608812"/>
              <a:gd name="connsiteX67747" fmla="*/ 7538412 w 12184637"/>
              <a:gd name="connsiteY67747" fmla="*/ 3159981 h 4608812"/>
              <a:gd name="connsiteX67748" fmla="*/ 7524497 w 12184637"/>
              <a:gd name="connsiteY67748" fmla="*/ 3180448 h 4608812"/>
              <a:gd name="connsiteX67749" fmla="*/ 7525969 w 12184637"/>
              <a:gd name="connsiteY67749" fmla="*/ 3188179 h 4608812"/>
              <a:gd name="connsiteX67750" fmla="*/ 7529135 w 12184637"/>
              <a:gd name="connsiteY67750" fmla="*/ 3189136 h 4608812"/>
              <a:gd name="connsiteX67751" fmla="*/ 7533700 w 12184637"/>
              <a:gd name="connsiteY67751" fmla="*/ 3186706 h 4608812"/>
              <a:gd name="connsiteX67752" fmla="*/ 7483931 w 12184637"/>
              <a:gd name="connsiteY67752" fmla="*/ 3259962 h 4608812"/>
              <a:gd name="connsiteX67753" fmla="*/ 7533774 w 12184637"/>
              <a:gd name="connsiteY67753" fmla="*/ 3186706 h 4608812"/>
              <a:gd name="connsiteX67754" fmla="*/ 7532301 w 12184637"/>
              <a:gd name="connsiteY67754" fmla="*/ 3178976 h 4608812"/>
              <a:gd name="connsiteX67755" fmla="*/ 7524571 w 12184637"/>
              <a:gd name="connsiteY67755" fmla="*/ 3180448 h 4608812"/>
              <a:gd name="connsiteX67756" fmla="*/ 7474728 w 12184637"/>
              <a:gd name="connsiteY67756" fmla="*/ 3253704 h 4608812"/>
              <a:gd name="connsiteX67757" fmla="*/ 7476200 w 12184637"/>
              <a:gd name="connsiteY67757" fmla="*/ 3261434 h 4608812"/>
              <a:gd name="connsiteX67758" fmla="*/ 7479366 w 12184637"/>
              <a:gd name="connsiteY67758" fmla="*/ 3262391 h 4608812"/>
              <a:gd name="connsiteX67759" fmla="*/ 7483931 w 12184637"/>
              <a:gd name="connsiteY67759" fmla="*/ 3259962 h 4608812"/>
              <a:gd name="connsiteX67760" fmla="*/ 7445646 w 12184637"/>
              <a:gd name="connsiteY67760" fmla="*/ 3371280 h 4608812"/>
              <a:gd name="connsiteX67761" fmla="*/ 7484520 w 12184637"/>
              <a:gd name="connsiteY67761" fmla="*/ 3258636 h 4608812"/>
              <a:gd name="connsiteX67762" fmla="*/ 7481059 w 12184637"/>
              <a:gd name="connsiteY67762" fmla="*/ 3251568 h 4608812"/>
              <a:gd name="connsiteX67763" fmla="*/ 7473991 w 12184637"/>
              <a:gd name="connsiteY67763" fmla="*/ 3255029 h 4608812"/>
              <a:gd name="connsiteX67764" fmla="*/ 7435118 w 12184637"/>
              <a:gd name="connsiteY67764" fmla="*/ 3367672 h 4608812"/>
              <a:gd name="connsiteX67765" fmla="*/ 7438578 w 12184637"/>
              <a:gd name="connsiteY67765" fmla="*/ 3374740 h 4608812"/>
              <a:gd name="connsiteX67766" fmla="*/ 7440419 w 12184637"/>
              <a:gd name="connsiteY67766" fmla="*/ 3375035 h 4608812"/>
              <a:gd name="connsiteX67767" fmla="*/ 7445646 w 12184637"/>
              <a:gd name="connsiteY67767" fmla="*/ 3371280 h 4608812"/>
              <a:gd name="connsiteX67768" fmla="*/ 7435413 w 12184637"/>
              <a:gd name="connsiteY67768" fmla="*/ 3499531 h 4608812"/>
              <a:gd name="connsiteX67769" fmla="*/ 7445941 w 12184637"/>
              <a:gd name="connsiteY67769" fmla="*/ 3369881 h 4608812"/>
              <a:gd name="connsiteX67770" fmla="*/ 7440861 w 12184637"/>
              <a:gd name="connsiteY67770" fmla="*/ 3363844 h 4608812"/>
              <a:gd name="connsiteX67771" fmla="*/ 7434824 w 12184637"/>
              <a:gd name="connsiteY67771" fmla="*/ 3368924 h 4608812"/>
              <a:gd name="connsiteX67772" fmla="*/ 7424296 w 12184637"/>
              <a:gd name="connsiteY67772" fmla="*/ 3498574 h 4608812"/>
              <a:gd name="connsiteX67773" fmla="*/ 7429376 w 12184637"/>
              <a:gd name="connsiteY67773" fmla="*/ 3504611 h 4608812"/>
              <a:gd name="connsiteX67774" fmla="*/ 7429891 w 12184637"/>
              <a:gd name="connsiteY67774" fmla="*/ 3504611 h 4608812"/>
              <a:gd name="connsiteX67775" fmla="*/ 7435413 w 12184637"/>
              <a:gd name="connsiteY67775" fmla="*/ 3499531 h 4608812"/>
              <a:gd name="connsiteX67776" fmla="*/ 7451904 w 12184637"/>
              <a:gd name="connsiteY67776" fmla="*/ 3649207 h 4608812"/>
              <a:gd name="connsiteX67777" fmla="*/ 7456616 w 12184637"/>
              <a:gd name="connsiteY67777" fmla="*/ 3642876 h 4608812"/>
              <a:gd name="connsiteX67778" fmla="*/ 7435413 w 12184637"/>
              <a:gd name="connsiteY67778" fmla="*/ 3498280 h 4608812"/>
              <a:gd name="connsiteX67779" fmla="*/ 7429081 w 12184637"/>
              <a:gd name="connsiteY67779" fmla="*/ 3493568 h 4608812"/>
              <a:gd name="connsiteX67780" fmla="*/ 7424369 w 12184637"/>
              <a:gd name="connsiteY67780" fmla="*/ 3499900 h 4608812"/>
              <a:gd name="connsiteX67781" fmla="*/ 7445573 w 12184637"/>
              <a:gd name="connsiteY67781" fmla="*/ 3644495 h 4608812"/>
              <a:gd name="connsiteX67782" fmla="*/ 7451095 w 12184637"/>
              <a:gd name="connsiteY67782" fmla="*/ 3649281 h 4608812"/>
              <a:gd name="connsiteX67783" fmla="*/ 7451904 w 12184637"/>
              <a:gd name="connsiteY67783" fmla="*/ 3649207 h 4608812"/>
              <a:gd name="connsiteX67784" fmla="*/ 7503809 w 12184637"/>
              <a:gd name="connsiteY67784" fmla="*/ 3798883 h 4608812"/>
              <a:gd name="connsiteX67785" fmla="*/ 7507269 w 12184637"/>
              <a:gd name="connsiteY67785" fmla="*/ 3791816 h 4608812"/>
              <a:gd name="connsiteX67786" fmla="*/ 7456322 w 12184637"/>
              <a:gd name="connsiteY67786" fmla="*/ 3641845 h 4608812"/>
              <a:gd name="connsiteX67787" fmla="*/ 7449254 w 12184637"/>
              <a:gd name="connsiteY67787" fmla="*/ 3638385 h 4608812"/>
              <a:gd name="connsiteX67788" fmla="*/ 7445794 w 12184637"/>
              <a:gd name="connsiteY67788" fmla="*/ 3645453 h 4608812"/>
              <a:gd name="connsiteX67789" fmla="*/ 7496741 w 12184637"/>
              <a:gd name="connsiteY67789" fmla="*/ 3795423 h 4608812"/>
              <a:gd name="connsiteX67790" fmla="*/ 7502042 w 12184637"/>
              <a:gd name="connsiteY67790" fmla="*/ 3799178 h 4608812"/>
              <a:gd name="connsiteX67791" fmla="*/ 7503809 w 12184637"/>
              <a:gd name="connsiteY67791" fmla="*/ 3798883 h 4608812"/>
              <a:gd name="connsiteX67792" fmla="*/ 7583175 w 12184637"/>
              <a:gd name="connsiteY67792" fmla="*/ 3944142 h 4608812"/>
              <a:gd name="connsiteX67793" fmla="*/ 7585457 w 12184637"/>
              <a:gd name="connsiteY67793" fmla="*/ 3936559 h 4608812"/>
              <a:gd name="connsiteX67794" fmla="*/ 7506975 w 12184637"/>
              <a:gd name="connsiteY67794" fmla="*/ 3791006 h 4608812"/>
              <a:gd name="connsiteX67795" fmla="*/ 7499391 w 12184637"/>
              <a:gd name="connsiteY67795" fmla="*/ 3788723 h 4608812"/>
              <a:gd name="connsiteX67796" fmla="*/ 7497109 w 12184637"/>
              <a:gd name="connsiteY67796" fmla="*/ 3796307 h 4608812"/>
              <a:gd name="connsiteX67797" fmla="*/ 7575591 w 12184637"/>
              <a:gd name="connsiteY67797" fmla="*/ 3941859 h 4608812"/>
              <a:gd name="connsiteX67798" fmla="*/ 7580524 w 12184637"/>
              <a:gd name="connsiteY67798" fmla="*/ 3944805 h 4608812"/>
              <a:gd name="connsiteX67799" fmla="*/ 7583175 w 12184637"/>
              <a:gd name="connsiteY67799" fmla="*/ 3944142 h 4608812"/>
              <a:gd name="connsiteX67800" fmla="*/ 7687793 w 12184637"/>
              <a:gd name="connsiteY67800" fmla="*/ 4074970 h 4608812"/>
              <a:gd name="connsiteX67801" fmla="*/ 7688750 w 12184637"/>
              <a:gd name="connsiteY67801" fmla="*/ 4067166 h 4608812"/>
              <a:gd name="connsiteX67802" fmla="*/ 7585015 w 12184637"/>
              <a:gd name="connsiteY67802" fmla="*/ 3935749 h 4608812"/>
              <a:gd name="connsiteX67803" fmla="*/ 7577212 w 12184637"/>
              <a:gd name="connsiteY67803" fmla="*/ 3934792 h 4608812"/>
              <a:gd name="connsiteX67804" fmla="*/ 7576254 w 12184637"/>
              <a:gd name="connsiteY67804" fmla="*/ 3942596 h 4608812"/>
              <a:gd name="connsiteX67805" fmla="*/ 7679989 w 12184637"/>
              <a:gd name="connsiteY67805" fmla="*/ 4074013 h 4608812"/>
              <a:gd name="connsiteX67806" fmla="*/ 7684406 w 12184637"/>
              <a:gd name="connsiteY67806" fmla="*/ 4076148 h 4608812"/>
              <a:gd name="connsiteX67807" fmla="*/ 7687793 w 12184637"/>
              <a:gd name="connsiteY67807" fmla="*/ 4074970 h 4608812"/>
              <a:gd name="connsiteX67808" fmla="*/ 7815088 w 12184637"/>
              <a:gd name="connsiteY67808" fmla="*/ 4181650 h 4608812"/>
              <a:gd name="connsiteX67809" fmla="*/ 7814425 w 12184637"/>
              <a:gd name="connsiteY67809" fmla="*/ 4173772 h 4608812"/>
              <a:gd name="connsiteX67810" fmla="*/ 7687866 w 12184637"/>
              <a:gd name="connsiteY67810" fmla="*/ 4066356 h 4608812"/>
              <a:gd name="connsiteX67811" fmla="*/ 7679989 w 12184637"/>
              <a:gd name="connsiteY67811" fmla="*/ 4067019 h 4608812"/>
              <a:gd name="connsiteX67812" fmla="*/ 7680652 w 12184637"/>
              <a:gd name="connsiteY67812" fmla="*/ 4074897 h 4608812"/>
              <a:gd name="connsiteX67813" fmla="*/ 7807210 w 12184637"/>
              <a:gd name="connsiteY67813" fmla="*/ 4182313 h 4608812"/>
              <a:gd name="connsiteX67814" fmla="*/ 7810891 w 12184637"/>
              <a:gd name="connsiteY67814" fmla="*/ 4183638 h 4608812"/>
              <a:gd name="connsiteX67815" fmla="*/ 7815088 w 12184637"/>
              <a:gd name="connsiteY67815" fmla="*/ 4181650 h 4608812"/>
              <a:gd name="connsiteX67816" fmla="*/ 7958138 w 12184637"/>
              <a:gd name="connsiteY67816" fmla="*/ 4262268 h 4608812"/>
              <a:gd name="connsiteX67817" fmla="*/ 7956076 w 12184637"/>
              <a:gd name="connsiteY67817" fmla="*/ 4254685 h 4608812"/>
              <a:gd name="connsiteX67818" fmla="*/ 7813615 w 12184637"/>
              <a:gd name="connsiteY67818" fmla="*/ 4173258 h 4608812"/>
              <a:gd name="connsiteX67819" fmla="*/ 7806032 w 12184637"/>
              <a:gd name="connsiteY67819" fmla="*/ 4175319 h 4608812"/>
              <a:gd name="connsiteX67820" fmla="*/ 7808094 w 12184637"/>
              <a:gd name="connsiteY67820" fmla="*/ 4182902 h 4608812"/>
              <a:gd name="connsiteX67821" fmla="*/ 7950554 w 12184637"/>
              <a:gd name="connsiteY67821" fmla="*/ 4264329 h 4608812"/>
              <a:gd name="connsiteX67822" fmla="*/ 7953352 w 12184637"/>
              <a:gd name="connsiteY67822" fmla="*/ 4265066 h 4608812"/>
              <a:gd name="connsiteX67823" fmla="*/ 7958138 w 12184637"/>
              <a:gd name="connsiteY67823" fmla="*/ 4262268 h 4608812"/>
              <a:gd name="connsiteX67824" fmla="*/ 8110023 w 12184637"/>
              <a:gd name="connsiteY67824" fmla="*/ 4314909 h 4608812"/>
              <a:gd name="connsiteX67825" fmla="*/ 8106635 w 12184637"/>
              <a:gd name="connsiteY67825" fmla="*/ 4307767 h 4608812"/>
              <a:gd name="connsiteX67826" fmla="*/ 7955193 w 12184637"/>
              <a:gd name="connsiteY67826" fmla="*/ 4254169 h 4608812"/>
              <a:gd name="connsiteX67827" fmla="*/ 7948051 w 12184637"/>
              <a:gd name="connsiteY67827" fmla="*/ 4257556 h 4608812"/>
              <a:gd name="connsiteX67828" fmla="*/ 7951438 w 12184637"/>
              <a:gd name="connsiteY67828" fmla="*/ 4264698 h 4608812"/>
              <a:gd name="connsiteX67829" fmla="*/ 8102880 w 12184637"/>
              <a:gd name="connsiteY67829" fmla="*/ 4318295 h 4608812"/>
              <a:gd name="connsiteX67830" fmla="*/ 8104795 w 12184637"/>
              <a:gd name="connsiteY67830" fmla="*/ 4318590 h 4608812"/>
              <a:gd name="connsiteX67831" fmla="*/ 8110023 w 12184637"/>
              <a:gd name="connsiteY67831" fmla="*/ 4314909 h 4608812"/>
              <a:gd name="connsiteX67832" fmla="*/ 9674294 w 12184637"/>
              <a:gd name="connsiteY67832" fmla="*/ 2811375 h 4608812"/>
              <a:gd name="connsiteX67833" fmla="*/ 9671496 w 12184637"/>
              <a:gd name="connsiteY67833" fmla="*/ 2804013 h 4608812"/>
              <a:gd name="connsiteX67834" fmla="*/ 9670539 w 12184637"/>
              <a:gd name="connsiteY67834" fmla="*/ 2803571 h 4608812"/>
              <a:gd name="connsiteX67835" fmla="*/ 9663618 w 12184637"/>
              <a:gd name="connsiteY67835" fmla="*/ 2806590 h 4608812"/>
              <a:gd name="connsiteX67836" fmla="*/ 9666932 w 12184637"/>
              <a:gd name="connsiteY67836" fmla="*/ 2814173 h 4608812"/>
              <a:gd name="connsiteX67837" fmla="*/ 9669287 w 12184637"/>
              <a:gd name="connsiteY67837" fmla="*/ 2814688 h 4608812"/>
              <a:gd name="connsiteX67838" fmla="*/ 9674294 w 12184637"/>
              <a:gd name="connsiteY67838" fmla="*/ 2811375 h 4608812"/>
              <a:gd name="connsiteX67839" fmla="*/ 9773685 w 12184637"/>
              <a:gd name="connsiteY67839" fmla="*/ 2856875 h 4608812"/>
              <a:gd name="connsiteX67840" fmla="*/ 9770961 w 12184637"/>
              <a:gd name="connsiteY67840" fmla="*/ 2849512 h 4608812"/>
              <a:gd name="connsiteX67841" fmla="*/ 9671570 w 12184637"/>
              <a:gd name="connsiteY67841" fmla="*/ 2804013 h 4608812"/>
              <a:gd name="connsiteX67842" fmla="*/ 9664208 w 12184637"/>
              <a:gd name="connsiteY67842" fmla="*/ 2806737 h 4608812"/>
              <a:gd name="connsiteX67843" fmla="*/ 9666932 w 12184637"/>
              <a:gd name="connsiteY67843" fmla="*/ 2814100 h 4608812"/>
              <a:gd name="connsiteX67844" fmla="*/ 9766323 w 12184637"/>
              <a:gd name="connsiteY67844" fmla="*/ 2859599 h 4608812"/>
              <a:gd name="connsiteX67845" fmla="*/ 9768678 w 12184637"/>
              <a:gd name="connsiteY67845" fmla="*/ 2860114 h 4608812"/>
              <a:gd name="connsiteX67846" fmla="*/ 9773685 w 12184637"/>
              <a:gd name="connsiteY67846" fmla="*/ 2856875 h 4608812"/>
              <a:gd name="connsiteX67847" fmla="*/ 9919017 w 12184637"/>
              <a:gd name="connsiteY67847" fmla="*/ 2906423 h 4608812"/>
              <a:gd name="connsiteX67848" fmla="*/ 9915557 w 12184637"/>
              <a:gd name="connsiteY67848" fmla="*/ 2899355 h 4608812"/>
              <a:gd name="connsiteX67849" fmla="*/ 9770445 w 12184637"/>
              <a:gd name="connsiteY67849" fmla="*/ 2849365 h 4608812"/>
              <a:gd name="connsiteX67850" fmla="*/ 9763378 w 12184637"/>
              <a:gd name="connsiteY67850" fmla="*/ 2852825 h 4608812"/>
              <a:gd name="connsiteX67851" fmla="*/ 9766838 w 12184637"/>
              <a:gd name="connsiteY67851" fmla="*/ 2859893 h 4608812"/>
              <a:gd name="connsiteX67852" fmla="*/ 9911950 w 12184637"/>
              <a:gd name="connsiteY67852" fmla="*/ 2909883 h 4608812"/>
              <a:gd name="connsiteX67853" fmla="*/ 9913790 w 12184637"/>
              <a:gd name="connsiteY67853" fmla="*/ 2910178 h 4608812"/>
              <a:gd name="connsiteX67854" fmla="*/ 9919017 w 12184637"/>
              <a:gd name="connsiteY67854" fmla="*/ 2906423 h 4608812"/>
              <a:gd name="connsiteX67855" fmla="*/ 10068619 w 12184637"/>
              <a:gd name="connsiteY67855" fmla="*/ 2941909 h 4608812"/>
              <a:gd name="connsiteX67856" fmla="*/ 10064497 w 12184637"/>
              <a:gd name="connsiteY67856" fmla="*/ 2935210 h 4608812"/>
              <a:gd name="connsiteX67857" fmla="*/ 9915041 w 12184637"/>
              <a:gd name="connsiteY67857" fmla="*/ 2899208 h 4608812"/>
              <a:gd name="connsiteX67858" fmla="*/ 9908342 w 12184637"/>
              <a:gd name="connsiteY67858" fmla="*/ 2903331 h 4608812"/>
              <a:gd name="connsiteX67859" fmla="*/ 9912465 w 12184637"/>
              <a:gd name="connsiteY67859" fmla="*/ 2910031 h 4608812"/>
              <a:gd name="connsiteX67860" fmla="*/ 10061920 w 12184637"/>
              <a:gd name="connsiteY67860" fmla="*/ 2946032 h 4608812"/>
              <a:gd name="connsiteX67861" fmla="*/ 10063245 w 12184637"/>
              <a:gd name="connsiteY67861" fmla="*/ 2946180 h 4608812"/>
              <a:gd name="connsiteX67862" fmla="*/ 10068619 w 12184637"/>
              <a:gd name="connsiteY67862" fmla="*/ 2941909 h 4608812"/>
              <a:gd name="connsiteX67863" fmla="*/ 10215203 w 12184637"/>
              <a:gd name="connsiteY67863" fmla="*/ 2960462 h 4608812"/>
              <a:gd name="connsiteX67864" fmla="*/ 10210418 w 12184637"/>
              <a:gd name="connsiteY67864" fmla="*/ 2954205 h 4608812"/>
              <a:gd name="connsiteX67865" fmla="*/ 10063907 w 12184637"/>
              <a:gd name="connsiteY67865" fmla="*/ 2935062 h 4608812"/>
              <a:gd name="connsiteX67866" fmla="*/ 10057649 w 12184637"/>
              <a:gd name="connsiteY67866" fmla="*/ 2939848 h 4608812"/>
              <a:gd name="connsiteX67867" fmla="*/ 10062435 w 12184637"/>
              <a:gd name="connsiteY67867" fmla="*/ 2946106 h 4608812"/>
              <a:gd name="connsiteX67868" fmla="*/ 10208945 w 12184637"/>
              <a:gd name="connsiteY67868" fmla="*/ 2965248 h 4608812"/>
              <a:gd name="connsiteX67869" fmla="*/ 10209755 w 12184637"/>
              <a:gd name="connsiteY67869" fmla="*/ 2965321 h 4608812"/>
              <a:gd name="connsiteX67870" fmla="*/ 10215203 w 12184637"/>
              <a:gd name="connsiteY67870" fmla="*/ 2960462 h 4608812"/>
              <a:gd name="connsiteX67871" fmla="*/ 10351332 w 12184637"/>
              <a:gd name="connsiteY67871" fmla="*/ 2959211 h 4608812"/>
              <a:gd name="connsiteX67872" fmla="*/ 10345737 w 12184637"/>
              <a:gd name="connsiteY67872" fmla="*/ 2953689 h 4608812"/>
              <a:gd name="connsiteX67873" fmla="*/ 10209682 w 12184637"/>
              <a:gd name="connsiteY67873" fmla="*/ 2954205 h 4608812"/>
              <a:gd name="connsiteX67874" fmla="*/ 10209682 w 12184637"/>
              <a:gd name="connsiteY67874" fmla="*/ 2954205 h 4608812"/>
              <a:gd name="connsiteX67875" fmla="*/ 10204160 w 12184637"/>
              <a:gd name="connsiteY67875" fmla="*/ 2959800 h 4608812"/>
              <a:gd name="connsiteX67876" fmla="*/ 10209755 w 12184637"/>
              <a:gd name="connsiteY67876" fmla="*/ 2965321 h 4608812"/>
              <a:gd name="connsiteX67877" fmla="*/ 10345811 w 12184637"/>
              <a:gd name="connsiteY67877" fmla="*/ 2964806 h 4608812"/>
              <a:gd name="connsiteX67878" fmla="*/ 10345811 w 12184637"/>
              <a:gd name="connsiteY67878" fmla="*/ 2964806 h 4608812"/>
              <a:gd name="connsiteX67879" fmla="*/ 10351332 w 12184637"/>
              <a:gd name="connsiteY67879" fmla="*/ 2959211 h 4608812"/>
              <a:gd name="connsiteX67880" fmla="*/ 6453795 w 12184637"/>
              <a:gd name="connsiteY67880" fmla="*/ 2075880 h 4608812"/>
              <a:gd name="connsiteX67881" fmla="*/ 6470434 w 12184637"/>
              <a:gd name="connsiteY67881" fmla="*/ 2058431 h 4608812"/>
              <a:gd name="connsiteX67882" fmla="*/ 6470213 w 12184637"/>
              <a:gd name="connsiteY67882" fmla="*/ 2050553 h 4608812"/>
              <a:gd name="connsiteX67883" fmla="*/ 6462335 w 12184637"/>
              <a:gd name="connsiteY67883" fmla="*/ 2050774 h 4608812"/>
              <a:gd name="connsiteX67884" fmla="*/ 6445696 w 12184637"/>
              <a:gd name="connsiteY67884" fmla="*/ 2068223 h 4608812"/>
              <a:gd name="connsiteX67885" fmla="*/ 6445917 w 12184637"/>
              <a:gd name="connsiteY67885" fmla="*/ 2076100 h 4608812"/>
              <a:gd name="connsiteX67886" fmla="*/ 6449819 w 12184637"/>
              <a:gd name="connsiteY67886" fmla="*/ 2077647 h 4608812"/>
              <a:gd name="connsiteX67887" fmla="*/ 6453795 w 12184637"/>
              <a:gd name="connsiteY67887" fmla="*/ 2075880 h 4608812"/>
              <a:gd name="connsiteX67888" fmla="*/ 6420959 w 12184637"/>
              <a:gd name="connsiteY67888" fmla="*/ 2110409 h 4608812"/>
              <a:gd name="connsiteX67889" fmla="*/ 6453795 w 12184637"/>
              <a:gd name="connsiteY67889" fmla="*/ 2075880 h 4608812"/>
              <a:gd name="connsiteX67890" fmla="*/ 6453574 w 12184637"/>
              <a:gd name="connsiteY67890" fmla="*/ 2068002 h 4608812"/>
              <a:gd name="connsiteX67891" fmla="*/ 6445696 w 12184637"/>
              <a:gd name="connsiteY67891" fmla="*/ 2068223 h 4608812"/>
              <a:gd name="connsiteX67892" fmla="*/ 6412861 w 12184637"/>
              <a:gd name="connsiteY67892" fmla="*/ 2102752 h 4608812"/>
              <a:gd name="connsiteX67893" fmla="*/ 6413081 w 12184637"/>
              <a:gd name="connsiteY67893" fmla="*/ 2110630 h 4608812"/>
              <a:gd name="connsiteX67894" fmla="*/ 6416983 w 12184637"/>
              <a:gd name="connsiteY67894" fmla="*/ 2112176 h 4608812"/>
              <a:gd name="connsiteX67895" fmla="*/ 6420959 w 12184637"/>
              <a:gd name="connsiteY67895" fmla="*/ 2110409 h 4608812"/>
              <a:gd name="connsiteX67896" fmla="*/ 6376711 w 12184637"/>
              <a:gd name="connsiteY67896" fmla="*/ 2188450 h 4608812"/>
              <a:gd name="connsiteX67897" fmla="*/ 6421769 w 12184637"/>
              <a:gd name="connsiteY67897" fmla="*/ 2109231 h 4608812"/>
              <a:gd name="connsiteX67898" fmla="*/ 6419708 w 12184637"/>
              <a:gd name="connsiteY67898" fmla="*/ 2101648 h 4608812"/>
              <a:gd name="connsiteX67899" fmla="*/ 6412124 w 12184637"/>
              <a:gd name="connsiteY67899" fmla="*/ 2103709 h 4608812"/>
              <a:gd name="connsiteX67900" fmla="*/ 6367067 w 12184637"/>
              <a:gd name="connsiteY67900" fmla="*/ 2182928 h 4608812"/>
              <a:gd name="connsiteX67901" fmla="*/ 6369128 w 12184637"/>
              <a:gd name="connsiteY67901" fmla="*/ 2190511 h 4608812"/>
              <a:gd name="connsiteX67902" fmla="*/ 6371926 w 12184637"/>
              <a:gd name="connsiteY67902" fmla="*/ 2191247 h 4608812"/>
              <a:gd name="connsiteX67903" fmla="*/ 6376711 w 12184637"/>
              <a:gd name="connsiteY67903" fmla="*/ 2188450 h 4608812"/>
              <a:gd name="connsiteX67904" fmla="*/ 6350428 w 12184637"/>
              <a:gd name="connsiteY67904" fmla="*/ 2275840 h 4608812"/>
              <a:gd name="connsiteX67905" fmla="*/ 6377227 w 12184637"/>
              <a:gd name="connsiteY67905" fmla="*/ 2187345 h 4608812"/>
              <a:gd name="connsiteX67906" fmla="*/ 6373472 w 12184637"/>
              <a:gd name="connsiteY67906" fmla="*/ 2180425 h 4608812"/>
              <a:gd name="connsiteX67907" fmla="*/ 6366551 w 12184637"/>
              <a:gd name="connsiteY67907" fmla="*/ 2184180 h 4608812"/>
              <a:gd name="connsiteX67908" fmla="*/ 6339752 w 12184637"/>
              <a:gd name="connsiteY67908" fmla="*/ 2272675 h 4608812"/>
              <a:gd name="connsiteX67909" fmla="*/ 6343507 w 12184637"/>
              <a:gd name="connsiteY67909" fmla="*/ 2279595 h 4608812"/>
              <a:gd name="connsiteX67910" fmla="*/ 6345127 w 12184637"/>
              <a:gd name="connsiteY67910" fmla="*/ 2279816 h 4608812"/>
              <a:gd name="connsiteX67911" fmla="*/ 6350428 w 12184637"/>
              <a:gd name="connsiteY67911" fmla="*/ 2275840 h 4608812"/>
              <a:gd name="connsiteX67912" fmla="*/ 6342256 w 12184637"/>
              <a:gd name="connsiteY67912" fmla="*/ 2369121 h 4608812"/>
              <a:gd name="connsiteX67913" fmla="*/ 6350649 w 12184637"/>
              <a:gd name="connsiteY67913" fmla="*/ 2274736 h 4608812"/>
              <a:gd name="connsiteX67914" fmla="*/ 6345569 w 12184637"/>
              <a:gd name="connsiteY67914" fmla="*/ 2268699 h 4608812"/>
              <a:gd name="connsiteX67915" fmla="*/ 6339532 w 12184637"/>
              <a:gd name="connsiteY67915" fmla="*/ 2273779 h 4608812"/>
              <a:gd name="connsiteX67916" fmla="*/ 6331212 w 12184637"/>
              <a:gd name="connsiteY67916" fmla="*/ 2368164 h 4608812"/>
              <a:gd name="connsiteX67917" fmla="*/ 6336292 w 12184637"/>
              <a:gd name="connsiteY67917" fmla="*/ 2374201 h 4608812"/>
              <a:gd name="connsiteX67918" fmla="*/ 6336808 w 12184637"/>
              <a:gd name="connsiteY67918" fmla="*/ 2374201 h 4608812"/>
              <a:gd name="connsiteX67919" fmla="*/ 6342256 w 12184637"/>
              <a:gd name="connsiteY67919" fmla="*/ 2369121 h 4608812"/>
              <a:gd name="connsiteX67920" fmla="*/ 6347483 w 12184637"/>
              <a:gd name="connsiteY67920" fmla="*/ 2471015 h 4608812"/>
              <a:gd name="connsiteX67921" fmla="*/ 6352416 w 12184637"/>
              <a:gd name="connsiteY67921" fmla="*/ 2464905 h 4608812"/>
              <a:gd name="connsiteX67922" fmla="*/ 6342256 w 12184637"/>
              <a:gd name="connsiteY67922" fmla="*/ 2368090 h 4608812"/>
              <a:gd name="connsiteX67923" fmla="*/ 6336145 w 12184637"/>
              <a:gd name="connsiteY67923" fmla="*/ 2363158 h 4608812"/>
              <a:gd name="connsiteX67924" fmla="*/ 6331212 w 12184637"/>
              <a:gd name="connsiteY67924" fmla="*/ 2369268 h 4608812"/>
              <a:gd name="connsiteX67925" fmla="*/ 6341372 w 12184637"/>
              <a:gd name="connsiteY67925" fmla="*/ 2466083 h 4608812"/>
              <a:gd name="connsiteX67926" fmla="*/ 6346968 w 12184637"/>
              <a:gd name="connsiteY67926" fmla="*/ 2471089 h 4608812"/>
              <a:gd name="connsiteX67927" fmla="*/ 6347483 w 12184637"/>
              <a:gd name="connsiteY67927" fmla="*/ 2471015 h 4608812"/>
              <a:gd name="connsiteX67928" fmla="*/ 6372147 w 12184637"/>
              <a:gd name="connsiteY67928" fmla="*/ 2565842 h 4608812"/>
              <a:gd name="connsiteX67929" fmla="*/ 6376196 w 12184637"/>
              <a:gd name="connsiteY67929" fmla="*/ 2559069 h 4608812"/>
              <a:gd name="connsiteX67930" fmla="*/ 6352268 w 12184637"/>
              <a:gd name="connsiteY67930" fmla="*/ 2464095 h 4608812"/>
              <a:gd name="connsiteX67931" fmla="*/ 6345495 w 12184637"/>
              <a:gd name="connsiteY67931" fmla="*/ 2460046 h 4608812"/>
              <a:gd name="connsiteX67932" fmla="*/ 6341446 w 12184637"/>
              <a:gd name="connsiteY67932" fmla="*/ 2466819 h 4608812"/>
              <a:gd name="connsiteX67933" fmla="*/ 6365374 w 12184637"/>
              <a:gd name="connsiteY67933" fmla="*/ 2561793 h 4608812"/>
              <a:gd name="connsiteX67934" fmla="*/ 6370822 w 12184637"/>
              <a:gd name="connsiteY67934" fmla="*/ 2565989 h 4608812"/>
              <a:gd name="connsiteX67935" fmla="*/ 6372147 w 12184637"/>
              <a:gd name="connsiteY67935" fmla="*/ 2565842 h 4608812"/>
              <a:gd name="connsiteX67936" fmla="*/ 6405719 w 12184637"/>
              <a:gd name="connsiteY67936" fmla="*/ 2654558 h 4608812"/>
              <a:gd name="connsiteX67937" fmla="*/ 6409032 w 12184637"/>
              <a:gd name="connsiteY67937" fmla="*/ 2647417 h 4608812"/>
              <a:gd name="connsiteX67938" fmla="*/ 6376049 w 12184637"/>
              <a:gd name="connsiteY67938" fmla="*/ 2558553 h 4608812"/>
              <a:gd name="connsiteX67939" fmla="*/ 6368907 w 12184637"/>
              <a:gd name="connsiteY67939" fmla="*/ 2555240 h 4608812"/>
              <a:gd name="connsiteX67940" fmla="*/ 6365594 w 12184637"/>
              <a:gd name="connsiteY67940" fmla="*/ 2562382 h 4608812"/>
              <a:gd name="connsiteX67941" fmla="*/ 6398578 w 12184637"/>
              <a:gd name="connsiteY67941" fmla="*/ 2651245 h 4608812"/>
              <a:gd name="connsiteX67942" fmla="*/ 6403805 w 12184637"/>
              <a:gd name="connsiteY67942" fmla="*/ 2654853 h 4608812"/>
              <a:gd name="connsiteX67943" fmla="*/ 6405719 w 12184637"/>
              <a:gd name="connsiteY67943" fmla="*/ 2654558 h 4608812"/>
              <a:gd name="connsiteX67944" fmla="*/ 6443267 w 12184637"/>
              <a:gd name="connsiteY67944" fmla="*/ 2732746 h 4608812"/>
              <a:gd name="connsiteX67945" fmla="*/ 6445917 w 12184637"/>
              <a:gd name="connsiteY67945" fmla="*/ 2725310 h 4608812"/>
              <a:gd name="connsiteX67946" fmla="*/ 6408811 w 12184637"/>
              <a:gd name="connsiteY67946" fmla="*/ 2646901 h 4608812"/>
              <a:gd name="connsiteX67947" fmla="*/ 6401375 w 12184637"/>
              <a:gd name="connsiteY67947" fmla="*/ 2644251 h 4608812"/>
              <a:gd name="connsiteX67948" fmla="*/ 6398725 w 12184637"/>
              <a:gd name="connsiteY67948" fmla="*/ 2651687 h 4608812"/>
              <a:gd name="connsiteX67949" fmla="*/ 6435831 w 12184637"/>
              <a:gd name="connsiteY67949" fmla="*/ 2730095 h 4608812"/>
              <a:gd name="connsiteX67950" fmla="*/ 6440911 w 12184637"/>
              <a:gd name="connsiteY67950" fmla="*/ 2733261 h 4608812"/>
              <a:gd name="connsiteX67951" fmla="*/ 6443267 w 12184637"/>
              <a:gd name="connsiteY67951" fmla="*/ 2732746 h 4608812"/>
              <a:gd name="connsiteX67952" fmla="*/ 6479931 w 12184637"/>
              <a:gd name="connsiteY67952" fmla="*/ 2796209 h 4608812"/>
              <a:gd name="connsiteX67953" fmla="*/ 6481992 w 12184637"/>
              <a:gd name="connsiteY67953" fmla="*/ 2788626 h 4608812"/>
              <a:gd name="connsiteX67954" fmla="*/ 6445696 w 12184637"/>
              <a:gd name="connsiteY67954" fmla="*/ 2725015 h 4608812"/>
              <a:gd name="connsiteX67955" fmla="*/ 6438113 w 12184637"/>
              <a:gd name="connsiteY67955" fmla="*/ 2722954 h 4608812"/>
              <a:gd name="connsiteX67956" fmla="*/ 6436052 w 12184637"/>
              <a:gd name="connsiteY67956" fmla="*/ 2730537 h 4608812"/>
              <a:gd name="connsiteX67957" fmla="*/ 6472348 w 12184637"/>
              <a:gd name="connsiteY67957" fmla="*/ 2794148 h 4608812"/>
              <a:gd name="connsiteX67958" fmla="*/ 6477207 w 12184637"/>
              <a:gd name="connsiteY67958" fmla="*/ 2796945 h 4608812"/>
              <a:gd name="connsiteX67959" fmla="*/ 6479931 w 12184637"/>
              <a:gd name="connsiteY67959" fmla="*/ 2796209 h 4608812"/>
              <a:gd name="connsiteX67960" fmla="*/ 6522853 w 12184637"/>
              <a:gd name="connsiteY67960" fmla="*/ 2848408 h 4608812"/>
              <a:gd name="connsiteX67961" fmla="*/ 6523737 w 12184637"/>
              <a:gd name="connsiteY67961" fmla="*/ 2840604 h 4608812"/>
              <a:gd name="connsiteX67962" fmla="*/ 6481551 w 12184637"/>
              <a:gd name="connsiteY67962" fmla="*/ 2787890 h 4608812"/>
              <a:gd name="connsiteX67963" fmla="*/ 6473747 w 12184637"/>
              <a:gd name="connsiteY67963" fmla="*/ 2787006 h 4608812"/>
              <a:gd name="connsiteX67964" fmla="*/ 6472863 w 12184637"/>
              <a:gd name="connsiteY67964" fmla="*/ 2794810 h 4608812"/>
              <a:gd name="connsiteX67965" fmla="*/ 6515049 w 12184637"/>
              <a:gd name="connsiteY67965" fmla="*/ 2847524 h 4608812"/>
              <a:gd name="connsiteX67966" fmla="*/ 6519467 w 12184637"/>
              <a:gd name="connsiteY67966" fmla="*/ 2849586 h 4608812"/>
              <a:gd name="connsiteX67967" fmla="*/ 6522853 w 12184637"/>
              <a:gd name="connsiteY67967" fmla="*/ 2848408 h 4608812"/>
              <a:gd name="connsiteX67968" fmla="*/ 6578365 w 12184637"/>
              <a:gd name="connsiteY67968" fmla="*/ 2893613 h 4608812"/>
              <a:gd name="connsiteX67969" fmla="*/ 6577703 w 12184637"/>
              <a:gd name="connsiteY67969" fmla="*/ 2885735 h 4608812"/>
              <a:gd name="connsiteX67970" fmla="*/ 6522927 w 12184637"/>
              <a:gd name="connsiteY67970" fmla="*/ 2839720 h 4608812"/>
              <a:gd name="connsiteX67971" fmla="*/ 6515049 w 12184637"/>
              <a:gd name="connsiteY67971" fmla="*/ 2840383 h 4608812"/>
              <a:gd name="connsiteX67972" fmla="*/ 6515712 w 12184637"/>
              <a:gd name="connsiteY67972" fmla="*/ 2848261 h 4608812"/>
              <a:gd name="connsiteX67973" fmla="*/ 6570488 w 12184637"/>
              <a:gd name="connsiteY67973" fmla="*/ 2894275 h 4608812"/>
              <a:gd name="connsiteX67974" fmla="*/ 6574095 w 12184637"/>
              <a:gd name="connsiteY67974" fmla="*/ 2895600 h 4608812"/>
              <a:gd name="connsiteX67975" fmla="*/ 6578365 w 12184637"/>
              <a:gd name="connsiteY67975" fmla="*/ 2893613 h 4608812"/>
              <a:gd name="connsiteX67976" fmla="*/ 6653093 w 12184637"/>
              <a:gd name="connsiteY67976" fmla="*/ 2936240 h 4608812"/>
              <a:gd name="connsiteX67977" fmla="*/ 6651105 w 12184637"/>
              <a:gd name="connsiteY67977" fmla="*/ 2928584 h 4608812"/>
              <a:gd name="connsiteX67978" fmla="*/ 6576967 w 12184637"/>
              <a:gd name="connsiteY67978" fmla="*/ 2885220 h 4608812"/>
              <a:gd name="connsiteX67979" fmla="*/ 6569310 w 12184637"/>
              <a:gd name="connsiteY67979" fmla="*/ 2887207 h 4608812"/>
              <a:gd name="connsiteX67980" fmla="*/ 6571297 w 12184637"/>
              <a:gd name="connsiteY67980" fmla="*/ 2894864 h 4608812"/>
              <a:gd name="connsiteX67981" fmla="*/ 6645436 w 12184637"/>
              <a:gd name="connsiteY67981" fmla="*/ 2938228 h 4608812"/>
              <a:gd name="connsiteX67982" fmla="*/ 6648307 w 12184637"/>
              <a:gd name="connsiteY67982" fmla="*/ 2938964 h 4608812"/>
              <a:gd name="connsiteX67983" fmla="*/ 6653093 w 12184637"/>
              <a:gd name="connsiteY67983" fmla="*/ 2936240 h 4608812"/>
              <a:gd name="connsiteX67984" fmla="*/ 6753589 w 12184637"/>
              <a:gd name="connsiteY67984" fmla="*/ 2980635 h 4608812"/>
              <a:gd name="connsiteX67985" fmla="*/ 6750791 w 12184637"/>
              <a:gd name="connsiteY67985" fmla="*/ 2973273 h 4608812"/>
              <a:gd name="connsiteX67986" fmla="*/ 6650590 w 12184637"/>
              <a:gd name="connsiteY67986" fmla="*/ 2928363 h 4608812"/>
              <a:gd name="connsiteX67987" fmla="*/ 6643227 w 12184637"/>
              <a:gd name="connsiteY67987" fmla="*/ 2931160 h 4608812"/>
              <a:gd name="connsiteX67988" fmla="*/ 6646025 w 12184637"/>
              <a:gd name="connsiteY67988" fmla="*/ 2938523 h 4608812"/>
              <a:gd name="connsiteX67989" fmla="*/ 6746226 w 12184637"/>
              <a:gd name="connsiteY67989" fmla="*/ 2983433 h 4608812"/>
              <a:gd name="connsiteX67990" fmla="*/ 6748582 w 12184637"/>
              <a:gd name="connsiteY67990" fmla="*/ 2983948 h 4608812"/>
              <a:gd name="connsiteX67991" fmla="*/ 6753589 w 12184637"/>
              <a:gd name="connsiteY67991" fmla="*/ 2980635 h 4608812"/>
              <a:gd name="connsiteX67992" fmla="*/ 6871459 w 12184637"/>
              <a:gd name="connsiteY67992" fmla="*/ 3021349 h 4608812"/>
              <a:gd name="connsiteX67993" fmla="*/ 6868072 w 12184637"/>
              <a:gd name="connsiteY67993" fmla="*/ 3014207 h 4608812"/>
              <a:gd name="connsiteX67994" fmla="*/ 6750349 w 12184637"/>
              <a:gd name="connsiteY67994" fmla="*/ 2973052 h 4608812"/>
              <a:gd name="connsiteX67995" fmla="*/ 6743208 w 12184637"/>
              <a:gd name="connsiteY67995" fmla="*/ 2976439 h 4608812"/>
              <a:gd name="connsiteX67996" fmla="*/ 6746594 w 12184637"/>
              <a:gd name="connsiteY67996" fmla="*/ 2983580 h 4608812"/>
              <a:gd name="connsiteX67997" fmla="*/ 6864318 w 12184637"/>
              <a:gd name="connsiteY67997" fmla="*/ 3024735 h 4608812"/>
              <a:gd name="connsiteX67998" fmla="*/ 6866232 w 12184637"/>
              <a:gd name="connsiteY67998" fmla="*/ 3025030 h 4608812"/>
              <a:gd name="connsiteX67999" fmla="*/ 6871459 w 12184637"/>
              <a:gd name="connsiteY67999" fmla="*/ 3021349 h 4608812"/>
              <a:gd name="connsiteX68000" fmla="*/ 6998165 w 12184637"/>
              <a:gd name="connsiteY68000" fmla="*/ 3053007 h 4608812"/>
              <a:gd name="connsiteX68001" fmla="*/ 6994115 w 12184637"/>
              <a:gd name="connsiteY68001" fmla="*/ 3046234 h 4608812"/>
              <a:gd name="connsiteX68002" fmla="*/ 6867557 w 12184637"/>
              <a:gd name="connsiteY68002" fmla="*/ 3014134 h 4608812"/>
              <a:gd name="connsiteX68003" fmla="*/ 6860784 w 12184637"/>
              <a:gd name="connsiteY68003" fmla="*/ 3018183 h 4608812"/>
              <a:gd name="connsiteX68004" fmla="*/ 6864833 w 12184637"/>
              <a:gd name="connsiteY68004" fmla="*/ 3024956 h 4608812"/>
              <a:gd name="connsiteX68005" fmla="*/ 6991391 w 12184637"/>
              <a:gd name="connsiteY68005" fmla="*/ 3057056 h 4608812"/>
              <a:gd name="connsiteX68006" fmla="*/ 6992790 w 12184637"/>
              <a:gd name="connsiteY68006" fmla="*/ 3057203 h 4608812"/>
              <a:gd name="connsiteX68007" fmla="*/ 6998165 w 12184637"/>
              <a:gd name="connsiteY68007" fmla="*/ 3053007 h 4608812"/>
              <a:gd name="connsiteX68008" fmla="*/ 7125018 w 12184637"/>
              <a:gd name="connsiteY68008" fmla="*/ 3070308 h 4608812"/>
              <a:gd name="connsiteX68009" fmla="*/ 7120306 w 12184637"/>
              <a:gd name="connsiteY68009" fmla="*/ 3064050 h 4608812"/>
              <a:gd name="connsiteX68010" fmla="*/ 6993527 w 12184637"/>
              <a:gd name="connsiteY68010" fmla="*/ 3046160 h 4608812"/>
              <a:gd name="connsiteX68011" fmla="*/ 6987268 w 12184637"/>
              <a:gd name="connsiteY68011" fmla="*/ 3050872 h 4608812"/>
              <a:gd name="connsiteX68012" fmla="*/ 6991980 w 12184637"/>
              <a:gd name="connsiteY68012" fmla="*/ 3057130 h 4608812"/>
              <a:gd name="connsiteX68013" fmla="*/ 7118759 w 12184637"/>
              <a:gd name="connsiteY68013" fmla="*/ 3075020 h 4608812"/>
              <a:gd name="connsiteX68014" fmla="*/ 7119570 w 12184637"/>
              <a:gd name="connsiteY68014" fmla="*/ 3075094 h 4608812"/>
              <a:gd name="connsiteX68015" fmla="*/ 7125018 w 12184637"/>
              <a:gd name="connsiteY68015" fmla="*/ 3070308 h 4608812"/>
              <a:gd name="connsiteX68016" fmla="*/ 7119570 w 12184637"/>
              <a:gd name="connsiteY68016" fmla="*/ 3075094 h 4608812"/>
              <a:gd name="connsiteX68017" fmla="*/ 7237882 w 12184637"/>
              <a:gd name="connsiteY68017" fmla="*/ 3073474 h 4608812"/>
              <a:gd name="connsiteX68018" fmla="*/ 7243404 w 12184637"/>
              <a:gd name="connsiteY68018" fmla="*/ 3067805 h 4608812"/>
              <a:gd name="connsiteX68019" fmla="*/ 7237735 w 12184637"/>
              <a:gd name="connsiteY68019" fmla="*/ 3062283 h 4608812"/>
              <a:gd name="connsiteX68020" fmla="*/ 7119422 w 12184637"/>
              <a:gd name="connsiteY68020" fmla="*/ 3063977 h 4608812"/>
              <a:gd name="connsiteX68021" fmla="*/ 7113900 w 12184637"/>
              <a:gd name="connsiteY68021" fmla="*/ 3069646 h 4608812"/>
              <a:gd name="connsiteX68022" fmla="*/ 7119570 w 12184637"/>
              <a:gd name="connsiteY68022" fmla="*/ 3075094 h 4608812"/>
              <a:gd name="connsiteX68023" fmla="*/ 7119570 w 12184637"/>
              <a:gd name="connsiteY68023" fmla="*/ 3075094 h 4608812"/>
              <a:gd name="connsiteX68024" fmla="*/ 7238692 w 12184637"/>
              <a:gd name="connsiteY68024" fmla="*/ 3073400 h 4608812"/>
              <a:gd name="connsiteX68025" fmla="*/ 7345298 w 12184637"/>
              <a:gd name="connsiteY68025" fmla="*/ 3057424 h 4608812"/>
              <a:gd name="connsiteX68026" fmla="*/ 7350010 w 12184637"/>
              <a:gd name="connsiteY68026" fmla="*/ 3051093 h 4608812"/>
              <a:gd name="connsiteX68027" fmla="*/ 7343679 w 12184637"/>
              <a:gd name="connsiteY68027" fmla="*/ 3046381 h 4608812"/>
              <a:gd name="connsiteX68028" fmla="*/ 7237072 w 12184637"/>
              <a:gd name="connsiteY68028" fmla="*/ 3062357 h 4608812"/>
              <a:gd name="connsiteX68029" fmla="*/ 7232360 w 12184637"/>
              <a:gd name="connsiteY68029" fmla="*/ 3068688 h 4608812"/>
              <a:gd name="connsiteX68030" fmla="*/ 7237882 w 12184637"/>
              <a:gd name="connsiteY68030" fmla="*/ 3073474 h 4608812"/>
              <a:gd name="connsiteX68031" fmla="*/ 7238692 w 12184637"/>
              <a:gd name="connsiteY68031" fmla="*/ 3073400 h 4608812"/>
              <a:gd name="connsiteX68032" fmla="*/ 7349495 w 12184637"/>
              <a:gd name="connsiteY68032" fmla="*/ 3054258 h 4608812"/>
              <a:gd name="connsiteX68033" fmla="*/ 7381152 w 12184637"/>
              <a:gd name="connsiteY68033" fmla="*/ 2986525 h 4608812"/>
              <a:gd name="connsiteX68034" fmla="*/ 7378428 w 12184637"/>
              <a:gd name="connsiteY68034" fmla="*/ 2979089 h 4608812"/>
              <a:gd name="connsiteX68035" fmla="*/ 7370992 w 12184637"/>
              <a:gd name="connsiteY68035" fmla="*/ 2981813 h 4608812"/>
              <a:gd name="connsiteX68036" fmla="*/ 7339335 w 12184637"/>
              <a:gd name="connsiteY68036" fmla="*/ 3049546 h 4608812"/>
              <a:gd name="connsiteX68037" fmla="*/ 7342059 w 12184637"/>
              <a:gd name="connsiteY68037" fmla="*/ 3056982 h 4608812"/>
              <a:gd name="connsiteX68038" fmla="*/ 7344488 w 12184637"/>
              <a:gd name="connsiteY68038" fmla="*/ 3057498 h 4608812"/>
              <a:gd name="connsiteX68039" fmla="*/ 7349495 w 12184637"/>
              <a:gd name="connsiteY68039" fmla="*/ 3054258 h 4608812"/>
              <a:gd name="connsiteX68040" fmla="*/ 7381374 w 12184637"/>
              <a:gd name="connsiteY68040" fmla="*/ 2986157 h 4608812"/>
              <a:gd name="connsiteX68041" fmla="*/ 7406553 w 12184637"/>
              <a:gd name="connsiteY68041" fmla="*/ 2919822 h 4608812"/>
              <a:gd name="connsiteX68042" fmla="*/ 7403313 w 12184637"/>
              <a:gd name="connsiteY68042" fmla="*/ 2912607 h 4608812"/>
              <a:gd name="connsiteX68043" fmla="*/ 7396098 w 12184637"/>
              <a:gd name="connsiteY68043" fmla="*/ 2915847 h 4608812"/>
              <a:gd name="connsiteX68044" fmla="*/ 7370919 w 12184637"/>
              <a:gd name="connsiteY68044" fmla="*/ 2982181 h 4608812"/>
              <a:gd name="connsiteX68045" fmla="*/ 7374158 w 12184637"/>
              <a:gd name="connsiteY68045" fmla="*/ 2989396 h 4608812"/>
              <a:gd name="connsiteX68046" fmla="*/ 7376146 w 12184637"/>
              <a:gd name="connsiteY68046" fmla="*/ 2989764 h 4608812"/>
              <a:gd name="connsiteX68047" fmla="*/ 7381374 w 12184637"/>
              <a:gd name="connsiteY68047" fmla="*/ 2986157 h 4608812"/>
              <a:gd name="connsiteX68048" fmla="*/ 7406626 w 12184637"/>
              <a:gd name="connsiteY68048" fmla="*/ 2919528 h 4608812"/>
              <a:gd name="connsiteX68049" fmla="*/ 7425547 w 12184637"/>
              <a:gd name="connsiteY68049" fmla="*/ 2857684 h 4608812"/>
              <a:gd name="connsiteX68050" fmla="*/ 7421866 w 12184637"/>
              <a:gd name="connsiteY68050" fmla="*/ 2850764 h 4608812"/>
              <a:gd name="connsiteX68051" fmla="*/ 7414946 w 12184637"/>
              <a:gd name="connsiteY68051" fmla="*/ 2854445 h 4608812"/>
              <a:gd name="connsiteX68052" fmla="*/ 7396025 w 12184637"/>
              <a:gd name="connsiteY68052" fmla="*/ 2916288 h 4608812"/>
              <a:gd name="connsiteX68053" fmla="*/ 7399706 w 12184637"/>
              <a:gd name="connsiteY68053" fmla="*/ 2923283 h 4608812"/>
              <a:gd name="connsiteX68054" fmla="*/ 7401399 w 12184637"/>
              <a:gd name="connsiteY68054" fmla="*/ 2923504 h 4608812"/>
              <a:gd name="connsiteX68055" fmla="*/ 7406626 w 12184637"/>
              <a:gd name="connsiteY68055" fmla="*/ 2919528 h 4608812"/>
              <a:gd name="connsiteX68056" fmla="*/ 7425621 w 12184637"/>
              <a:gd name="connsiteY68056" fmla="*/ 2857464 h 4608812"/>
              <a:gd name="connsiteX68057" fmla="*/ 7440566 w 12184637"/>
              <a:gd name="connsiteY68057" fmla="*/ 2801952 h 4608812"/>
              <a:gd name="connsiteX68058" fmla="*/ 7436665 w 12184637"/>
              <a:gd name="connsiteY68058" fmla="*/ 2795105 h 4608812"/>
              <a:gd name="connsiteX68059" fmla="*/ 7429817 w 12184637"/>
              <a:gd name="connsiteY68059" fmla="*/ 2799007 h 4608812"/>
              <a:gd name="connsiteX68060" fmla="*/ 7414872 w 12184637"/>
              <a:gd name="connsiteY68060" fmla="*/ 2854519 h 4608812"/>
              <a:gd name="connsiteX68061" fmla="*/ 7418774 w 12184637"/>
              <a:gd name="connsiteY68061" fmla="*/ 2861366 h 4608812"/>
              <a:gd name="connsiteX68062" fmla="*/ 7420246 w 12184637"/>
              <a:gd name="connsiteY68062" fmla="*/ 2861586 h 4608812"/>
              <a:gd name="connsiteX68063" fmla="*/ 7425621 w 12184637"/>
              <a:gd name="connsiteY68063" fmla="*/ 2857464 h 4608812"/>
              <a:gd name="connsiteX68064" fmla="*/ 7440493 w 12184637"/>
              <a:gd name="connsiteY68064" fmla="*/ 2802025 h 4608812"/>
              <a:gd name="connsiteX68065" fmla="*/ 7453745 w 12184637"/>
              <a:gd name="connsiteY68065" fmla="*/ 2754906 h 4608812"/>
              <a:gd name="connsiteX68066" fmla="*/ 7449917 w 12184637"/>
              <a:gd name="connsiteY68066" fmla="*/ 2748060 h 4608812"/>
              <a:gd name="connsiteX68067" fmla="*/ 7443070 w 12184637"/>
              <a:gd name="connsiteY68067" fmla="*/ 2751888 h 4608812"/>
              <a:gd name="connsiteX68068" fmla="*/ 7429817 w 12184637"/>
              <a:gd name="connsiteY68068" fmla="*/ 2799007 h 4608812"/>
              <a:gd name="connsiteX68069" fmla="*/ 7433646 w 12184637"/>
              <a:gd name="connsiteY68069" fmla="*/ 2805854 h 4608812"/>
              <a:gd name="connsiteX68070" fmla="*/ 7435192 w 12184637"/>
              <a:gd name="connsiteY68070" fmla="*/ 2806075 h 4608812"/>
              <a:gd name="connsiteX68071" fmla="*/ 7440493 w 12184637"/>
              <a:gd name="connsiteY68071" fmla="*/ 2802025 h 4608812"/>
              <a:gd name="connsiteX68072" fmla="*/ 7453819 w 12184637"/>
              <a:gd name="connsiteY68072" fmla="*/ 2754538 h 4608812"/>
              <a:gd name="connsiteX68073" fmla="*/ 7463758 w 12184637"/>
              <a:gd name="connsiteY68073" fmla="*/ 2708966 h 4608812"/>
              <a:gd name="connsiteX68074" fmla="*/ 7459488 w 12184637"/>
              <a:gd name="connsiteY68074" fmla="*/ 2702339 h 4608812"/>
              <a:gd name="connsiteX68075" fmla="*/ 7452861 w 12184637"/>
              <a:gd name="connsiteY68075" fmla="*/ 2706610 h 4608812"/>
              <a:gd name="connsiteX68076" fmla="*/ 7442922 w 12184637"/>
              <a:gd name="connsiteY68076" fmla="*/ 2752182 h 4608812"/>
              <a:gd name="connsiteX68077" fmla="*/ 7447193 w 12184637"/>
              <a:gd name="connsiteY68077" fmla="*/ 2758808 h 4608812"/>
              <a:gd name="connsiteX68078" fmla="*/ 7448444 w 12184637"/>
              <a:gd name="connsiteY68078" fmla="*/ 2758956 h 4608812"/>
              <a:gd name="connsiteX68079" fmla="*/ 7453819 w 12184637"/>
              <a:gd name="connsiteY68079" fmla="*/ 2754538 h 4608812"/>
              <a:gd name="connsiteX68080" fmla="*/ 7463832 w 12184637"/>
              <a:gd name="connsiteY68080" fmla="*/ 2708303 h 4608812"/>
              <a:gd name="connsiteX68081" fmla="*/ 7468764 w 12184637"/>
              <a:gd name="connsiteY68081" fmla="*/ 2657209 h 4608812"/>
              <a:gd name="connsiteX68082" fmla="*/ 7463758 w 12184637"/>
              <a:gd name="connsiteY68082" fmla="*/ 2651098 h 4608812"/>
              <a:gd name="connsiteX68083" fmla="*/ 7457647 w 12184637"/>
              <a:gd name="connsiteY68083" fmla="*/ 2656104 h 4608812"/>
              <a:gd name="connsiteX68084" fmla="*/ 7452714 w 12184637"/>
              <a:gd name="connsiteY68084" fmla="*/ 2707199 h 4608812"/>
              <a:gd name="connsiteX68085" fmla="*/ 7457721 w 12184637"/>
              <a:gd name="connsiteY68085" fmla="*/ 2713309 h 4608812"/>
              <a:gd name="connsiteX68086" fmla="*/ 7458310 w 12184637"/>
              <a:gd name="connsiteY68086" fmla="*/ 2713309 h 4608812"/>
              <a:gd name="connsiteX68087" fmla="*/ 7463832 w 12184637"/>
              <a:gd name="connsiteY68087" fmla="*/ 2708303 h 4608812"/>
              <a:gd name="connsiteX68088" fmla="*/ 7468764 w 12184637"/>
              <a:gd name="connsiteY68088" fmla="*/ 2656693 h 4608812"/>
              <a:gd name="connsiteX68089" fmla="*/ 7468838 w 12184637"/>
              <a:gd name="connsiteY68089" fmla="*/ 2593451 h 4608812"/>
              <a:gd name="connsiteX68090" fmla="*/ 7463243 w 12184637"/>
              <a:gd name="connsiteY68090" fmla="*/ 2587855 h 4608812"/>
              <a:gd name="connsiteX68091" fmla="*/ 7463169 w 12184637"/>
              <a:gd name="connsiteY68091" fmla="*/ 2587855 h 4608812"/>
              <a:gd name="connsiteX68092" fmla="*/ 7457647 w 12184637"/>
              <a:gd name="connsiteY68092" fmla="*/ 2593451 h 4608812"/>
              <a:gd name="connsiteX68093" fmla="*/ 7457573 w 12184637"/>
              <a:gd name="connsiteY68093" fmla="*/ 2656693 h 4608812"/>
              <a:gd name="connsiteX68094" fmla="*/ 7463169 w 12184637"/>
              <a:gd name="connsiteY68094" fmla="*/ 2662288 h 4608812"/>
              <a:gd name="connsiteX68095" fmla="*/ 7463243 w 12184637"/>
              <a:gd name="connsiteY68095" fmla="*/ 2662288 h 4608812"/>
              <a:gd name="connsiteX68096" fmla="*/ 7468764 w 12184637"/>
              <a:gd name="connsiteY68096" fmla="*/ 2656693 h 4608812"/>
              <a:gd name="connsiteX68097" fmla="*/ 7463611 w 12184637"/>
              <a:gd name="connsiteY68097" fmla="*/ 2599046 h 4608812"/>
              <a:gd name="connsiteX68098" fmla="*/ 7468838 w 12184637"/>
              <a:gd name="connsiteY68098" fmla="*/ 2593156 h 4608812"/>
              <a:gd name="connsiteX68099" fmla="*/ 7464273 w 12184637"/>
              <a:gd name="connsiteY68099" fmla="*/ 2510919 h 4608812"/>
              <a:gd name="connsiteX68100" fmla="*/ 7458383 w 12184637"/>
              <a:gd name="connsiteY68100" fmla="*/ 2505692 h 4608812"/>
              <a:gd name="connsiteX68101" fmla="*/ 7453156 w 12184637"/>
              <a:gd name="connsiteY68101" fmla="*/ 2511582 h 4608812"/>
              <a:gd name="connsiteX68102" fmla="*/ 7457721 w 12184637"/>
              <a:gd name="connsiteY68102" fmla="*/ 2593819 h 4608812"/>
              <a:gd name="connsiteX68103" fmla="*/ 7463316 w 12184637"/>
              <a:gd name="connsiteY68103" fmla="*/ 2599046 h 4608812"/>
              <a:gd name="connsiteX68104" fmla="*/ 7463611 w 12184637"/>
              <a:gd name="connsiteY68104" fmla="*/ 2599046 h 4608812"/>
              <a:gd name="connsiteX68105" fmla="*/ 7459340 w 12184637"/>
              <a:gd name="connsiteY68105" fmla="*/ 2516809 h 4608812"/>
              <a:gd name="connsiteX68106" fmla="*/ 7464273 w 12184637"/>
              <a:gd name="connsiteY68106" fmla="*/ 2510698 h 4608812"/>
              <a:gd name="connsiteX68107" fmla="*/ 7454040 w 12184637"/>
              <a:gd name="connsiteY68107" fmla="*/ 2416902 h 4608812"/>
              <a:gd name="connsiteX68108" fmla="*/ 7447929 w 12184637"/>
              <a:gd name="connsiteY68108" fmla="*/ 2411970 h 4608812"/>
              <a:gd name="connsiteX68109" fmla="*/ 7442996 w 12184637"/>
              <a:gd name="connsiteY68109" fmla="*/ 2418080 h 4608812"/>
              <a:gd name="connsiteX68110" fmla="*/ 7453230 w 12184637"/>
              <a:gd name="connsiteY68110" fmla="*/ 2511876 h 4608812"/>
              <a:gd name="connsiteX68111" fmla="*/ 7458825 w 12184637"/>
              <a:gd name="connsiteY68111" fmla="*/ 2516809 h 4608812"/>
              <a:gd name="connsiteX68112" fmla="*/ 7459340 w 12184637"/>
              <a:gd name="connsiteY68112" fmla="*/ 2516809 h 4608812"/>
              <a:gd name="connsiteX68113" fmla="*/ 7449401 w 12184637"/>
              <a:gd name="connsiteY68113" fmla="*/ 2422940 h 4608812"/>
              <a:gd name="connsiteX68114" fmla="*/ 7453966 w 12184637"/>
              <a:gd name="connsiteY68114" fmla="*/ 2416534 h 4608812"/>
              <a:gd name="connsiteX68115" fmla="*/ 7437106 w 12184637"/>
              <a:gd name="connsiteY68115" fmla="*/ 2318468 h 4608812"/>
              <a:gd name="connsiteX68116" fmla="*/ 7430701 w 12184637"/>
              <a:gd name="connsiteY68116" fmla="*/ 2313904 h 4608812"/>
              <a:gd name="connsiteX68117" fmla="*/ 7426136 w 12184637"/>
              <a:gd name="connsiteY68117" fmla="*/ 2320309 h 4608812"/>
              <a:gd name="connsiteX68118" fmla="*/ 7442996 w 12184637"/>
              <a:gd name="connsiteY68118" fmla="*/ 2418375 h 4608812"/>
              <a:gd name="connsiteX68119" fmla="*/ 7448518 w 12184637"/>
              <a:gd name="connsiteY68119" fmla="*/ 2423013 h 4608812"/>
              <a:gd name="connsiteX68120" fmla="*/ 7449401 w 12184637"/>
              <a:gd name="connsiteY68120" fmla="*/ 2422940 h 4608812"/>
              <a:gd name="connsiteX68121" fmla="*/ 10917274 w 12184637"/>
              <a:gd name="connsiteY68121" fmla="*/ 768258 h 4608812"/>
              <a:gd name="connsiteX68122" fmla="*/ 10912709 w 12184637"/>
              <a:gd name="connsiteY68122" fmla="*/ 761853 h 4608812"/>
              <a:gd name="connsiteX68123" fmla="*/ 10905200 w 12184637"/>
              <a:gd name="connsiteY68123" fmla="*/ 760601 h 4608812"/>
              <a:gd name="connsiteX68124" fmla="*/ 10898794 w 12184637"/>
              <a:gd name="connsiteY68124" fmla="*/ 765166 h 4608812"/>
              <a:gd name="connsiteX68125" fmla="*/ 10903359 w 12184637"/>
              <a:gd name="connsiteY68125" fmla="*/ 771571 h 4608812"/>
              <a:gd name="connsiteX68126" fmla="*/ 10910869 w 12184637"/>
              <a:gd name="connsiteY68126" fmla="*/ 772823 h 4608812"/>
              <a:gd name="connsiteX68127" fmla="*/ 10911826 w 12184637"/>
              <a:gd name="connsiteY68127" fmla="*/ 772896 h 4608812"/>
              <a:gd name="connsiteX68128" fmla="*/ 10917274 w 12184637"/>
              <a:gd name="connsiteY68128" fmla="*/ 768258 h 4608812"/>
              <a:gd name="connsiteX68129" fmla="*/ 10957178 w 12184637"/>
              <a:gd name="connsiteY68129" fmla="*/ 811843 h 4608812"/>
              <a:gd name="connsiteX68130" fmla="*/ 10957104 w 12184637"/>
              <a:gd name="connsiteY68130" fmla="*/ 803965 h 4608812"/>
              <a:gd name="connsiteX68131" fmla="*/ 10915581 w 12184637"/>
              <a:gd name="connsiteY68131" fmla="*/ 763399 h 4608812"/>
              <a:gd name="connsiteX68132" fmla="*/ 10907703 w 12184637"/>
              <a:gd name="connsiteY68132" fmla="*/ 763473 h 4608812"/>
              <a:gd name="connsiteX68133" fmla="*/ 10907777 w 12184637"/>
              <a:gd name="connsiteY68133" fmla="*/ 771350 h 4608812"/>
              <a:gd name="connsiteX68134" fmla="*/ 10949300 w 12184637"/>
              <a:gd name="connsiteY68134" fmla="*/ 811917 h 4608812"/>
              <a:gd name="connsiteX68135" fmla="*/ 10953276 w 12184637"/>
              <a:gd name="connsiteY68135" fmla="*/ 813536 h 4608812"/>
              <a:gd name="connsiteX68136" fmla="*/ 10957178 w 12184637"/>
              <a:gd name="connsiteY68136" fmla="*/ 811843 h 4608812"/>
              <a:gd name="connsiteX68137" fmla="*/ 11054360 w 12184637"/>
              <a:gd name="connsiteY68137" fmla="*/ 839746 h 4608812"/>
              <a:gd name="connsiteX68138" fmla="*/ 11050753 w 12184637"/>
              <a:gd name="connsiteY68138" fmla="*/ 832752 h 4608812"/>
              <a:gd name="connsiteX68139" fmla="*/ 10954969 w 12184637"/>
              <a:gd name="connsiteY68139" fmla="*/ 802640 h 4608812"/>
              <a:gd name="connsiteX68140" fmla="*/ 10947975 w 12184637"/>
              <a:gd name="connsiteY68140" fmla="*/ 806248 h 4608812"/>
              <a:gd name="connsiteX68141" fmla="*/ 10951583 w 12184637"/>
              <a:gd name="connsiteY68141" fmla="*/ 813242 h 4608812"/>
              <a:gd name="connsiteX68142" fmla="*/ 11047366 w 12184637"/>
              <a:gd name="connsiteY68142" fmla="*/ 843354 h 4608812"/>
              <a:gd name="connsiteX68143" fmla="*/ 11049060 w 12184637"/>
              <a:gd name="connsiteY68143" fmla="*/ 843648 h 4608812"/>
              <a:gd name="connsiteX68144" fmla="*/ 11054360 w 12184637"/>
              <a:gd name="connsiteY68144" fmla="*/ 839746 h 4608812"/>
              <a:gd name="connsiteX68145" fmla="*/ 11121726 w 12184637"/>
              <a:gd name="connsiteY68145" fmla="*/ 876779 h 4608812"/>
              <a:gd name="connsiteX68146" fmla="*/ 11119444 w 12184637"/>
              <a:gd name="connsiteY68146" fmla="*/ 869269 h 4608812"/>
              <a:gd name="connsiteX68147" fmla="*/ 11051636 w 12184637"/>
              <a:gd name="connsiteY68147" fmla="*/ 833194 h 4608812"/>
              <a:gd name="connsiteX68148" fmla="*/ 11044126 w 12184637"/>
              <a:gd name="connsiteY68148" fmla="*/ 835476 h 4608812"/>
              <a:gd name="connsiteX68149" fmla="*/ 11046409 w 12184637"/>
              <a:gd name="connsiteY68149" fmla="*/ 842986 h 4608812"/>
              <a:gd name="connsiteX68150" fmla="*/ 11114216 w 12184637"/>
              <a:gd name="connsiteY68150" fmla="*/ 879061 h 4608812"/>
              <a:gd name="connsiteX68151" fmla="*/ 11116866 w 12184637"/>
              <a:gd name="connsiteY68151" fmla="*/ 879724 h 4608812"/>
              <a:gd name="connsiteX68152" fmla="*/ 11121726 w 12184637"/>
              <a:gd name="connsiteY68152" fmla="*/ 876779 h 4608812"/>
              <a:gd name="connsiteX68153" fmla="*/ 6968716 w 12184637"/>
              <a:gd name="connsiteY68153" fmla="*/ 3715542 h 4608812"/>
              <a:gd name="connsiteX68154" fmla="*/ 6991686 w 12184637"/>
              <a:gd name="connsiteY68154" fmla="*/ 3678951 h 4608812"/>
              <a:gd name="connsiteX68155" fmla="*/ 6989919 w 12184637"/>
              <a:gd name="connsiteY68155" fmla="*/ 3671294 h 4608812"/>
              <a:gd name="connsiteX68156" fmla="*/ 6982262 w 12184637"/>
              <a:gd name="connsiteY68156" fmla="*/ 3673061 h 4608812"/>
              <a:gd name="connsiteX68157" fmla="*/ 6959292 w 12184637"/>
              <a:gd name="connsiteY68157" fmla="*/ 3709652 h 4608812"/>
              <a:gd name="connsiteX68158" fmla="*/ 6961059 w 12184637"/>
              <a:gd name="connsiteY68158" fmla="*/ 3717309 h 4608812"/>
              <a:gd name="connsiteX68159" fmla="*/ 6964077 w 12184637"/>
              <a:gd name="connsiteY68159" fmla="*/ 3718192 h 4608812"/>
              <a:gd name="connsiteX68160" fmla="*/ 6968716 w 12184637"/>
              <a:gd name="connsiteY68160" fmla="*/ 3715542 h 4608812"/>
              <a:gd name="connsiteX68161" fmla="*/ 6974090 w 12184637"/>
              <a:gd name="connsiteY68161" fmla="*/ 3799399 h 4608812"/>
              <a:gd name="connsiteX68162" fmla="*/ 6979023 w 12184637"/>
              <a:gd name="connsiteY68162" fmla="*/ 3793214 h 4608812"/>
              <a:gd name="connsiteX68163" fmla="*/ 6969599 w 12184637"/>
              <a:gd name="connsiteY68163" fmla="*/ 3711861 h 4608812"/>
              <a:gd name="connsiteX68164" fmla="*/ 6963415 w 12184637"/>
              <a:gd name="connsiteY68164" fmla="*/ 3706928 h 4608812"/>
              <a:gd name="connsiteX68165" fmla="*/ 6958482 w 12184637"/>
              <a:gd name="connsiteY68165" fmla="*/ 3713112 h 4608812"/>
              <a:gd name="connsiteX68166" fmla="*/ 6967905 w 12184637"/>
              <a:gd name="connsiteY68166" fmla="*/ 3794466 h 4608812"/>
              <a:gd name="connsiteX68167" fmla="*/ 6973501 w 12184637"/>
              <a:gd name="connsiteY68167" fmla="*/ 3799399 h 4608812"/>
              <a:gd name="connsiteX68168" fmla="*/ 6974090 w 12184637"/>
              <a:gd name="connsiteY68168" fmla="*/ 3799399 h 4608812"/>
              <a:gd name="connsiteX68169" fmla="*/ 7019000 w 12184637"/>
              <a:gd name="connsiteY68169" fmla="*/ 3945982 h 4608812"/>
              <a:gd name="connsiteX68170" fmla="*/ 7022755 w 12184637"/>
              <a:gd name="connsiteY68170" fmla="*/ 3939062 h 4608812"/>
              <a:gd name="connsiteX68171" fmla="*/ 6978802 w 12184637"/>
              <a:gd name="connsiteY68171" fmla="*/ 3792331 h 4608812"/>
              <a:gd name="connsiteX68172" fmla="*/ 6971881 w 12184637"/>
              <a:gd name="connsiteY68172" fmla="*/ 3788576 h 4608812"/>
              <a:gd name="connsiteX68173" fmla="*/ 6968127 w 12184637"/>
              <a:gd name="connsiteY68173" fmla="*/ 3795497 h 4608812"/>
              <a:gd name="connsiteX68174" fmla="*/ 7012079 w 12184637"/>
              <a:gd name="connsiteY68174" fmla="*/ 3942228 h 4608812"/>
              <a:gd name="connsiteX68175" fmla="*/ 7017454 w 12184637"/>
              <a:gd name="connsiteY68175" fmla="*/ 3946203 h 4608812"/>
              <a:gd name="connsiteX68176" fmla="*/ 7019000 w 12184637"/>
              <a:gd name="connsiteY68176" fmla="*/ 3945982 h 4608812"/>
              <a:gd name="connsiteX68177" fmla="*/ 7088206 w 12184637"/>
              <a:gd name="connsiteY68177" fmla="*/ 4085351 h 4608812"/>
              <a:gd name="connsiteX68178" fmla="*/ 7090783 w 12184637"/>
              <a:gd name="connsiteY68178" fmla="*/ 4077915 h 4608812"/>
              <a:gd name="connsiteX68179" fmla="*/ 7022387 w 12184637"/>
              <a:gd name="connsiteY68179" fmla="*/ 3938178 h 4608812"/>
              <a:gd name="connsiteX68180" fmla="*/ 7014951 w 12184637"/>
              <a:gd name="connsiteY68180" fmla="*/ 3935602 h 4608812"/>
              <a:gd name="connsiteX68181" fmla="*/ 7012374 w 12184637"/>
              <a:gd name="connsiteY68181" fmla="*/ 3943038 h 4608812"/>
              <a:gd name="connsiteX68182" fmla="*/ 7080770 w 12184637"/>
              <a:gd name="connsiteY68182" fmla="*/ 4082774 h 4608812"/>
              <a:gd name="connsiteX68183" fmla="*/ 7085850 w 12184637"/>
              <a:gd name="connsiteY68183" fmla="*/ 4085866 h 4608812"/>
              <a:gd name="connsiteX68184" fmla="*/ 7088206 w 12184637"/>
              <a:gd name="connsiteY68184" fmla="*/ 4085351 h 4608812"/>
              <a:gd name="connsiteX68185" fmla="*/ 7179130 w 12184637"/>
              <a:gd name="connsiteY68185" fmla="*/ 4209628 h 4608812"/>
              <a:gd name="connsiteX68186" fmla="*/ 7180382 w 12184637"/>
              <a:gd name="connsiteY68186" fmla="*/ 4201823 h 4608812"/>
              <a:gd name="connsiteX68187" fmla="*/ 7090267 w 12184637"/>
              <a:gd name="connsiteY68187" fmla="*/ 4077032 h 4608812"/>
              <a:gd name="connsiteX68188" fmla="*/ 7082463 w 12184637"/>
              <a:gd name="connsiteY68188" fmla="*/ 4075780 h 4608812"/>
              <a:gd name="connsiteX68189" fmla="*/ 7081212 w 12184637"/>
              <a:gd name="connsiteY68189" fmla="*/ 4083584 h 4608812"/>
              <a:gd name="connsiteX68190" fmla="*/ 7171326 w 12184637"/>
              <a:gd name="connsiteY68190" fmla="*/ 4208376 h 4608812"/>
              <a:gd name="connsiteX68191" fmla="*/ 7175891 w 12184637"/>
              <a:gd name="connsiteY68191" fmla="*/ 4210658 h 4608812"/>
              <a:gd name="connsiteX68192" fmla="*/ 7179130 w 12184637"/>
              <a:gd name="connsiteY68192" fmla="*/ 4209628 h 4608812"/>
              <a:gd name="connsiteX68193" fmla="*/ 7289050 w 12184637"/>
              <a:gd name="connsiteY68193" fmla="*/ 4311080 h 4608812"/>
              <a:gd name="connsiteX68194" fmla="*/ 7288829 w 12184637"/>
              <a:gd name="connsiteY68194" fmla="*/ 4303202 h 4608812"/>
              <a:gd name="connsiteX68195" fmla="*/ 7179720 w 12184637"/>
              <a:gd name="connsiteY68195" fmla="*/ 4201087 h 4608812"/>
              <a:gd name="connsiteX68196" fmla="*/ 7171842 w 12184637"/>
              <a:gd name="connsiteY68196" fmla="*/ 4201308 h 4608812"/>
              <a:gd name="connsiteX68197" fmla="*/ 7172063 w 12184637"/>
              <a:gd name="connsiteY68197" fmla="*/ 4209185 h 4608812"/>
              <a:gd name="connsiteX68198" fmla="*/ 7281172 w 12184637"/>
              <a:gd name="connsiteY68198" fmla="*/ 4311301 h 4608812"/>
              <a:gd name="connsiteX68199" fmla="*/ 7285001 w 12184637"/>
              <a:gd name="connsiteY68199" fmla="*/ 4312773 h 4608812"/>
              <a:gd name="connsiteX68200" fmla="*/ 7289050 w 12184637"/>
              <a:gd name="connsiteY68200" fmla="*/ 4311080 h 4608812"/>
              <a:gd name="connsiteX68201" fmla="*/ 7413841 w 12184637"/>
              <a:gd name="connsiteY68201" fmla="*/ 4385439 h 4608812"/>
              <a:gd name="connsiteX68202" fmla="*/ 7412001 w 12184637"/>
              <a:gd name="connsiteY68202" fmla="*/ 4377783 h 4608812"/>
              <a:gd name="connsiteX68203" fmla="*/ 7287872 w 12184637"/>
              <a:gd name="connsiteY68203" fmla="*/ 4302466 h 4608812"/>
              <a:gd name="connsiteX68204" fmla="*/ 7280215 w 12184637"/>
              <a:gd name="connsiteY68204" fmla="*/ 4304307 h 4608812"/>
              <a:gd name="connsiteX68205" fmla="*/ 7282056 w 12184637"/>
              <a:gd name="connsiteY68205" fmla="*/ 4311963 h 4608812"/>
              <a:gd name="connsiteX68206" fmla="*/ 7406185 w 12184637"/>
              <a:gd name="connsiteY68206" fmla="*/ 4387280 h 4608812"/>
              <a:gd name="connsiteX68207" fmla="*/ 7409129 w 12184637"/>
              <a:gd name="connsiteY68207" fmla="*/ 4388090 h 4608812"/>
              <a:gd name="connsiteX68208" fmla="*/ 7413841 w 12184637"/>
              <a:gd name="connsiteY68208" fmla="*/ 4385439 h 4608812"/>
              <a:gd name="connsiteX68209" fmla="*/ 7549382 w 12184637"/>
              <a:gd name="connsiteY68209" fmla="*/ 4429025 h 4608812"/>
              <a:gd name="connsiteX68210" fmla="*/ 7545848 w 12184637"/>
              <a:gd name="connsiteY68210" fmla="*/ 4421957 h 4608812"/>
              <a:gd name="connsiteX68211" fmla="*/ 7410823 w 12184637"/>
              <a:gd name="connsiteY68211" fmla="*/ 4377267 h 4608812"/>
              <a:gd name="connsiteX68212" fmla="*/ 7403755 w 12184637"/>
              <a:gd name="connsiteY68212" fmla="*/ 4380801 h 4608812"/>
              <a:gd name="connsiteX68213" fmla="*/ 7407289 w 12184637"/>
              <a:gd name="connsiteY68213" fmla="*/ 4387869 h 4608812"/>
              <a:gd name="connsiteX68214" fmla="*/ 7542313 w 12184637"/>
              <a:gd name="connsiteY68214" fmla="*/ 4432558 h 4608812"/>
              <a:gd name="connsiteX68215" fmla="*/ 7544081 w 12184637"/>
              <a:gd name="connsiteY68215" fmla="*/ 4432853 h 4608812"/>
              <a:gd name="connsiteX68216" fmla="*/ 7549382 w 12184637"/>
              <a:gd name="connsiteY68216" fmla="*/ 4429025 h 4608812"/>
              <a:gd name="connsiteX68217" fmla="*/ 7691474 w 12184637"/>
              <a:gd name="connsiteY68217" fmla="*/ 4437786 h 4608812"/>
              <a:gd name="connsiteX68218" fmla="*/ 7686321 w 12184637"/>
              <a:gd name="connsiteY68218" fmla="*/ 4431822 h 4608812"/>
              <a:gd name="connsiteX68219" fmla="*/ 7544449 w 12184637"/>
              <a:gd name="connsiteY68219" fmla="*/ 4421662 h 4608812"/>
              <a:gd name="connsiteX68220" fmla="*/ 7538485 w 12184637"/>
              <a:gd name="connsiteY68220" fmla="*/ 4426816 h 4608812"/>
              <a:gd name="connsiteX68221" fmla="*/ 7543639 w 12184637"/>
              <a:gd name="connsiteY68221" fmla="*/ 4432779 h 4608812"/>
              <a:gd name="connsiteX68222" fmla="*/ 7685511 w 12184637"/>
              <a:gd name="connsiteY68222" fmla="*/ 4442939 h 4608812"/>
              <a:gd name="connsiteX68223" fmla="*/ 7685952 w 12184637"/>
              <a:gd name="connsiteY68223" fmla="*/ 4442939 h 4608812"/>
              <a:gd name="connsiteX68224" fmla="*/ 7691474 w 12184637"/>
              <a:gd name="connsiteY68224" fmla="*/ 4437786 h 4608812"/>
              <a:gd name="connsiteX68225" fmla="*/ 10185828 w 12184637"/>
              <a:gd name="connsiteY68225" fmla="*/ 848728 h 4608812"/>
              <a:gd name="connsiteX68226" fmla="*/ 10218222 w 12184637"/>
              <a:gd name="connsiteY68226" fmla="*/ 819573 h 4608812"/>
              <a:gd name="connsiteX68227" fmla="*/ 10218663 w 12184637"/>
              <a:gd name="connsiteY68227" fmla="*/ 811696 h 4608812"/>
              <a:gd name="connsiteX68228" fmla="*/ 10210786 w 12184637"/>
              <a:gd name="connsiteY68228" fmla="*/ 811254 h 4608812"/>
              <a:gd name="connsiteX68229" fmla="*/ 10178392 w 12184637"/>
              <a:gd name="connsiteY68229" fmla="*/ 840409 h 4608812"/>
              <a:gd name="connsiteX68230" fmla="*/ 10177950 w 12184637"/>
              <a:gd name="connsiteY68230" fmla="*/ 848286 h 4608812"/>
              <a:gd name="connsiteX68231" fmla="*/ 10182147 w 12184637"/>
              <a:gd name="connsiteY68231" fmla="*/ 850127 h 4608812"/>
              <a:gd name="connsiteX68232" fmla="*/ 10185828 w 12184637"/>
              <a:gd name="connsiteY68232" fmla="*/ 848728 h 4608812"/>
              <a:gd name="connsiteX68233" fmla="*/ 10172281 w 12184637"/>
              <a:gd name="connsiteY68233" fmla="*/ 889147 h 4608812"/>
              <a:gd name="connsiteX68234" fmla="*/ 10187373 w 12184637"/>
              <a:gd name="connsiteY68234" fmla="*/ 846446 h 4608812"/>
              <a:gd name="connsiteX68235" fmla="*/ 10183987 w 12184637"/>
              <a:gd name="connsiteY68235" fmla="*/ 839304 h 4608812"/>
              <a:gd name="connsiteX68236" fmla="*/ 10176846 w 12184637"/>
              <a:gd name="connsiteY68236" fmla="*/ 842691 h 4608812"/>
              <a:gd name="connsiteX68237" fmla="*/ 10161753 w 12184637"/>
              <a:gd name="connsiteY68237" fmla="*/ 885319 h 4608812"/>
              <a:gd name="connsiteX68238" fmla="*/ 10165139 w 12184637"/>
              <a:gd name="connsiteY68238" fmla="*/ 892460 h 4608812"/>
              <a:gd name="connsiteX68239" fmla="*/ 10167053 w 12184637"/>
              <a:gd name="connsiteY68239" fmla="*/ 892755 h 4608812"/>
              <a:gd name="connsiteX68240" fmla="*/ 10172281 w 12184637"/>
              <a:gd name="connsiteY68240" fmla="*/ 889147 h 4608812"/>
              <a:gd name="connsiteX68241" fmla="*/ 10167643 w 12184637"/>
              <a:gd name="connsiteY68241" fmla="*/ 939800 h 4608812"/>
              <a:gd name="connsiteX68242" fmla="*/ 10173165 w 12184637"/>
              <a:gd name="connsiteY68242" fmla="*/ 934131 h 4608812"/>
              <a:gd name="connsiteX68243" fmla="*/ 10172575 w 12184637"/>
              <a:gd name="connsiteY68243" fmla="*/ 887160 h 4608812"/>
              <a:gd name="connsiteX68244" fmla="*/ 10166980 w 12184637"/>
              <a:gd name="connsiteY68244" fmla="*/ 881638 h 4608812"/>
              <a:gd name="connsiteX68245" fmla="*/ 10166980 w 12184637"/>
              <a:gd name="connsiteY68245" fmla="*/ 881638 h 4608812"/>
              <a:gd name="connsiteX68246" fmla="*/ 10161458 w 12184637"/>
              <a:gd name="connsiteY68246" fmla="*/ 887307 h 4608812"/>
              <a:gd name="connsiteX68247" fmla="*/ 10162048 w 12184637"/>
              <a:gd name="connsiteY68247" fmla="*/ 934278 h 4608812"/>
              <a:gd name="connsiteX68248" fmla="*/ 10167643 w 12184637"/>
              <a:gd name="connsiteY68248" fmla="*/ 939800 h 4608812"/>
              <a:gd name="connsiteX68249" fmla="*/ 10167643 w 12184637"/>
              <a:gd name="connsiteY68249" fmla="*/ 939800 h 4608812"/>
              <a:gd name="connsiteX68250" fmla="*/ 10180601 w 12184637"/>
              <a:gd name="connsiteY68250" fmla="*/ 992514 h 4608812"/>
              <a:gd name="connsiteX68251" fmla="*/ 10184797 w 12184637"/>
              <a:gd name="connsiteY68251" fmla="*/ 985888 h 4608812"/>
              <a:gd name="connsiteX68252" fmla="*/ 10172944 w 12184637"/>
              <a:gd name="connsiteY68252" fmla="*/ 933027 h 4608812"/>
              <a:gd name="connsiteX68253" fmla="*/ 10166317 w 12184637"/>
              <a:gd name="connsiteY68253" fmla="*/ 928830 h 4608812"/>
              <a:gd name="connsiteX68254" fmla="*/ 10162121 w 12184637"/>
              <a:gd name="connsiteY68254" fmla="*/ 935456 h 4608812"/>
              <a:gd name="connsiteX68255" fmla="*/ 10173974 w 12184637"/>
              <a:gd name="connsiteY68255" fmla="*/ 988318 h 4608812"/>
              <a:gd name="connsiteX68256" fmla="*/ 10179423 w 12184637"/>
              <a:gd name="connsiteY68256" fmla="*/ 992662 h 4608812"/>
              <a:gd name="connsiteX68257" fmla="*/ 10180601 w 12184637"/>
              <a:gd name="connsiteY68257" fmla="*/ 992514 h 4608812"/>
              <a:gd name="connsiteX68258" fmla="*/ 10200994 w 12184637"/>
              <a:gd name="connsiteY68258" fmla="*/ 1049278 h 4608812"/>
              <a:gd name="connsiteX68259" fmla="*/ 10204455 w 12184637"/>
              <a:gd name="connsiteY68259" fmla="*/ 1042210 h 4608812"/>
              <a:gd name="connsiteX68260" fmla="*/ 10184649 w 12184637"/>
              <a:gd name="connsiteY68260" fmla="*/ 985226 h 4608812"/>
              <a:gd name="connsiteX68261" fmla="*/ 10177582 w 12184637"/>
              <a:gd name="connsiteY68261" fmla="*/ 981765 h 4608812"/>
              <a:gd name="connsiteX68262" fmla="*/ 10174122 w 12184637"/>
              <a:gd name="connsiteY68262" fmla="*/ 988833 h 4608812"/>
              <a:gd name="connsiteX68263" fmla="*/ 10193926 w 12184637"/>
              <a:gd name="connsiteY68263" fmla="*/ 1045818 h 4608812"/>
              <a:gd name="connsiteX68264" fmla="*/ 10199227 w 12184637"/>
              <a:gd name="connsiteY68264" fmla="*/ 1049572 h 4608812"/>
              <a:gd name="connsiteX68265" fmla="*/ 10200994 w 12184637"/>
              <a:gd name="connsiteY68265" fmla="*/ 1049278 h 4608812"/>
              <a:gd name="connsiteX68266" fmla="*/ 10226835 w 12184637"/>
              <a:gd name="connsiteY68266" fmla="*/ 1107219 h 4608812"/>
              <a:gd name="connsiteX68267" fmla="*/ 10229707 w 12184637"/>
              <a:gd name="connsiteY68267" fmla="*/ 1099857 h 4608812"/>
              <a:gd name="connsiteX68268" fmla="*/ 10204307 w 12184637"/>
              <a:gd name="connsiteY68268" fmla="*/ 1041768 h 4608812"/>
              <a:gd name="connsiteX68269" fmla="*/ 10196945 w 12184637"/>
              <a:gd name="connsiteY68269" fmla="*/ 1038897 h 4608812"/>
              <a:gd name="connsiteX68270" fmla="*/ 10194073 w 12184637"/>
              <a:gd name="connsiteY68270" fmla="*/ 1046259 h 4608812"/>
              <a:gd name="connsiteX68271" fmla="*/ 10219473 w 12184637"/>
              <a:gd name="connsiteY68271" fmla="*/ 1104348 h 4608812"/>
              <a:gd name="connsiteX68272" fmla="*/ 10224627 w 12184637"/>
              <a:gd name="connsiteY68272" fmla="*/ 1107661 h 4608812"/>
              <a:gd name="connsiteX68273" fmla="*/ 10226835 w 12184637"/>
              <a:gd name="connsiteY68273" fmla="*/ 1107219 h 4608812"/>
              <a:gd name="connsiteX68274" fmla="*/ 10255770 w 12184637"/>
              <a:gd name="connsiteY68274" fmla="*/ 1163173 h 4608812"/>
              <a:gd name="connsiteX68275" fmla="*/ 10258199 w 12184637"/>
              <a:gd name="connsiteY68275" fmla="*/ 1155663 h 4608812"/>
              <a:gd name="connsiteX68276" fmla="*/ 10229559 w 12184637"/>
              <a:gd name="connsiteY68276" fmla="*/ 1099563 h 4608812"/>
              <a:gd name="connsiteX68277" fmla="*/ 10222051 w 12184637"/>
              <a:gd name="connsiteY68277" fmla="*/ 1097133 h 4608812"/>
              <a:gd name="connsiteX68278" fmla="*/ 10219620 w 12184637"/>
              <a:gd name="connsiteY68278" fmla="*/ 1104642 h 4608812"/>
              <a:gd name="connsiteX68279" fmla="*/ 10248260 w 12184637"/>
              <a:gd name="connsiteY68279" fmla="*/ 1160743 h 4608812"/>
              <a:gd name="connsiteX68280" fmla="*/ 10253267 w 12184637"/>
              <a:gd name="connsiteY68280" fmla="*/ 1163762 h 4608812"/>
              <a:gd name="connsiteX68281" fmla="*/ 10255770 w 12184637"/>
              <a:gd name="connsiteY68281" fmla="*/ 1163173 h 4608812"/>
              <a:gd name="connsiteX68282" fmla="*/ 10285514 w 12184637"/>
              <a:gd name="connsiteY68282" fmla="*/ 1214120 h 4608812"/>
              <a:gd name="connsiteX68283" fmla="*/ 10287575 w 12184637"/>
              <a:gd name="connsiteY68283" fmla="*/ 1206537 h 4608812"/>
              <a:gd name="connsiteX68284" fmla="*/ 10258125 w 12184637"/>
              <a:gd name="connsiteY68284" fmla="*/ 1155443 h 4608812"/>
              <a:gd name="connsiteX68285" fmla="*/ 10250543 w 12184637"/>
              <a:gd name="connsiteY68285" fmla="*/ 1153381 h 4608812"/>
              <a:gd name="connsiteX68286" fmla="*/ 10248481 w 12184637"/>
              <a:gd name="connsiteY68286" fmla="*/ 1160964 h 4608812"/>
              <a:gd name="connsiteX68287" fmla="*/ 10277930 w 12184637"/>
              <a:gd name="connsiteY68287" fmla="*/ 1212059 h 4608812"/>
              <a:gd name="connsiteX68288" fmla="*/ 10282790 w 12184637"/>
              <a:gd name="connsiteY68288" fmla="*/ 1214856 h 4608812"/>
              <a:gd name="connsiteX68289" fmla="*/ 10285514 w 12184637"/>
              <a:gd name="connsiteY68289" fmla="*/ 1214120 h 4608812"/>
              <a:gd name="connsiteX68290" fmla="*/ 10313637 w 12184637"/>
              <a:gd name="connsiteY68290" fmla="*/ 1256895 h 4608812"/>
              <a:gd name="connsiteX68291" fmla="*/ 10315257 w 12184637"/>
              <a:gd name="connsiteY68291" fmla="*/ 1249165 h 4608812"/>
              <a:gd name="connsiteX68292" fmla="*/ 10287354 w 12184637"/>
              <a:gd name="connsiteY68292" fmla="*/ 1206242 h 4608812"/>
              <a:gd name="connsiteX68293" fmla="*/ 10279624 w 12184637"/>
              <a:gd name="connsiteY68293" fmla="*/ 1204623 h 4608812"/>
              <a:gd name="connsiteX68294" fmla="*/ 10278004 w 12184637"/>
              <a:gd name="connsiteY68294" fmla="*/ 1212353 h 4608812"/>
              <a:gd name="connsiteX68295" fmla="*/ 10305908 w 12184637"/>
              <a:gd name="connsiteY68295" fmla="*/ 1255276 h 4608812"/>
              <a:gd name="connsiteX68296" fmla="*/ 10310619 w 12184637"/>
              <a:gd name="connsiteY68296" fmla="*/ 1257779 h 4608812"/>
              <a:gd name="connsiteX68297" fmla="*/ 10313637 w 12184637"/>
              <a:gd name="connsiteY68297" fmla="*/ 1256895 h 4608812"/>
              <a:gd name="connsiteX68298" fmla="*/ 10347284 w 12184637"/>
              <a:gd name="connsiteY68298" fmla="*/ 1292308 h 4608812"/>
              <a:gd name="connsiteX68299" fmla="*/ 10347651 w 12184637"/>
              <a:gd name="connsiteY68299" fmla="*/ 1284430 h 4608812"/>
              <a:gd name="connsiteX68300" fmla="*/ 10314742 w 12184637"/>
              <a:gd name="connsiteY68300" fmla="*/ 1248429 h 4608812"/>
              <a:gd name="connsiteX68301" fmla="*/ 10306864 w 12184637"/>
              <a:gd name="connsiteY68301" fmla="*/ 1248060 h 4608812"/>
              <a:gd name="connsiteX68302" fmla="*/ 10306496 w 12184637"/>
              <a:gd name="connsiteY68302" fmla="*/ 1255938 h 4608812"/>
              <a:gd name="connsiteX68303" fmla="*/ 10339406 w 12184637"/>
              <a:gd name="connsiteY68303" fmla="*/ 1291940 h 4608812"/>
              <a:gd name="connsiteX68304" fmla="*/ 10343529 w 12184637"/>
              <a:gd name="connsiteY68304" fmla="*/ 1293780 h 4608812"/>
              <a:gd name="connsiteX68305" fmla="*/ 10347284 w 12184637"/>
              <a:gd name="connsiteY68305" fmla="*/ 1292308 h 4608812"/>
              <a:gd name="connsiteX68306" fmla="*/ 10392856 w 12184637"/>
              <a:gd name="connsiteY68306" fmla="*/ 1321536 h 4608812"/>
              <a:gd name="connsiteX68307" fmla="*/ 10391384 w 12184637"/>
              <a:gd name="connsiteY68307" fmla="*/ 1313806 h 4608812"/>
              <a:gd name="connsiteX68308" fmla="*/ 10346694 w 12184637"/>
              <a:gd name="connsiteY68308" fmla="*/ 1283621 h 4608812"/>
              <a:gd name="connsiteX68309" fmla="*/ 10338964 w 12184637"/>
              <a:gd name="connsiteY68309" fmla="*/ 1285093 h 4608812"/>
              <a:gd name="connsiteX68310" fmla="*/ 10340436 w 12184637"/>
              <a:gd name="connsiteY68310" fmla="*/ 1292823 h 4608812"/>
              <a:gd name="connsiteX68311" fmla="*/ 10385125 w 12184637"/>
              <a:gd name="connsiteY68311" fmla="*/ 1323009 h 4608812"/>
              <a:gd name="connsiteX68312" fmla="*/ 10388291 w 12184637"/>
              <a:gd name="connsiteY68312" fmla="*/ 1323966 h 4608812"/>
              <a:gd name="connsiteX68313" fmla="*/ 10392856 w 12184637"/>
              <a:gd name="connsiteY68313" fmla="*/ 1321536 h 4608812"/>
              <a:gd name="connsiteX68314" fmla="*/ 10458160 w 12184637"/>
              <a:gd name="connsiteY68314" fmla="*/ 1344581 h 4608812"/>
              <a:gd name="connsiteX68315" fmla="*/ 10454921 w 12184637"/>
              <a:gd name="connsiteY68315" fmla="*/ 1337439 h 4608812"/>
              <a:gd name="connsiteX68316" fmla="*/ 10390206 w 12184637"/>
              <a:gd name="connsiteY68316" fmla="*/ 1313291 h 4608812"/>
              <a:gd name="connsiteX68317" fmla="*/ 10383064 w 12184637"/>
              <a:gd name="connsiteY68317" fmla="*/ 1316530 h 4608812"/>
              <a:gd name="connsiteX68318" fmla="*/ 10386303 w 12184637"/>
              <a:gd name="connsiteY68318" fmla="*/ 1323671 h 4608812"/>
              <a:gd name="connsiteX68319" fmla="*/ 10451019 w 12184637"/>
              <a:gd name="connsiteY68319" fmla="*/ 1347820 h 4608812"/>
              <a:gd name="connsiteX68320" fmla="*/ 10453007 w 12184637"/>
              <a:gd name="connsiteY68320" fmla="*/ 1348188 h 4608812"/>
              <a:gd name="connsiteX68321" fmla="*/ 10458160 w 12184637"/>
              <a:gd name="connsiteY68321" fmla="*/ 1344581 h 4608812"/>
              <a:gd name="connsiteX68322" fmla="*/ 10551441 w 12184637"/>
              <a:gd name="connsiteY68322" fmla="*/ 1361661 h 4608812"/>
              <a:gd name="connsiteX68323" fmla="*/ 10547023 w 12184637"/>
              <a:gd name="connsiteY68323" fmla="*/ 1355109 h 4608812"/>
              <a:gd name="connsiteX68324" fmla="*/ 10453964 w 12184637"/>
              <a:gd name="connsiteY68324" fmla="*/ 1337071 h 4608812"/>
              <a:gd name="connsiteX68325" fmla="*/ 10447411 w 12184637"/>
              <a:gd name="connsiteY68325" fmla="*/ 1341488 h 4608812"/>
              <a:gd name="connsiteX68326" fmla="*/ 10451828 w 12184637"/>
              <a:gd name="connsiteY68326" fmla="*/ 1348041 h 4608812"/>
              <a:gd name="connsiteX68327" fmla="*/ 10544888 w 12184637"/>
              <a:gd name="connsiteY68327" fmla="*/ 1366078 h 4608812"/>
              <a:gd name="connsiteX68328" fmla="*/ 10545993 w 12184637"/>
              <a:gd name="connsiteY68328" fmla="*/ 1366152 h 4608812"/>
              <a:gd name="connsiteX68329" fmla="*/ 10551441 w 12184637"/>
              <a:gd name="connsiteY68329" fmla="*/ 1361661 h 4608812"/>
              <a:gd name="connsiteX68330" fmla="*/ 10663716 w 12184637"/>
              <a:gd name="connsiteY68330" fmla="*/ 1375134 h 4608812"/>
              <a:gd name="connsiteX68331" fmla="*/ 10658857 w 12184637"/>
              <a:gd name="connsiteY68331" fmla="*/ 1368950 h 4608812"/>
              <a:gd name="connsiteX68332" fmla="*/ 10546655 w 12184637"/>
              <a:gd name="connsiteY68332" fmla="*/ 1355182 h 4608812"/>
              <a:gd name="connsiteX68333" fmla="*/ 10540471 w 12184637"/>
              <a:gd name="connsiteY68333" fmla="*/ 1360041 h 4608812"/>
              <a:gd name="connsiteX68334" fmla="*/ 10545329 w 12184637"/>
              <a:gd name="connsiteY68334" fmla="*/ 1366226 h 4608812"/>
              <a:gd name="connsiteX68335" fmla="*/ 10657531 w 12184637"/>
              <a:gd name="connsiteY68335" fmla="*/ 1379993 h 4608812"/>
              <a:gd name="connsiteX68336" fmla="*/ 10658268 w 12184637"/>
              <a:gd name="connsiteY68336" fmla="*/ 1380067 h 4608812"/>
              <a:gd name="connsiteX68337" fmla="*/ 10663716 w 12184637"/>
              <a:gd name="connsiteY68337" fmla="*/ 1375134 h 4608812"/>
              <a:gd name="connsiteX68338" fmla="*/ 10785636 w 12184637"/>
              <a:gd name="connsiteY68338" fmla="*/ 1386546 h 4608812"/>
              <a:gd name="connsiteX68339" fmla="*/ 10780630 w 12184637"/>
              <a:gd name="connsiteY68339" fmla="*/ 1380509 h 4608812"/>
              <a:gd name="connsiteX68340" fmla="*/ 10658636 w 12184637"/>
              <a:gd name="connsiteY68340" fmla="*/ 1368876 h 4608812"/>
              <a:gd name="connsiteX68341" fmla="*/ 10652599 w 12184637"/>
              <a:gd name="connsiteY68341" fmla="*/ 1373883 h 4608812"/>
              <a:gd name="connsiteX68342" fmla="*/ 10657605 w 12184637"/>
              <a:gd name="connsiteY68342" fmla="*/ 1379920 h 4608812"/>
              <a:gd name="connsiteX68343" fmla="*/ 10779599 w 12184637"/>
              <a:gd name="connsiteY68343" fmla="*/ 1391552 h 4608812"/>
              <a:gd name="connsiteX68344" fmla="*/ 10780188 w 12184637"/>
              <a:gd name="connsiteY68344" fmla="*/ 1391552 h 4608812"/>
              <a:gd name="connsiteX68345" fmla="*/ 10785636 w 12184637"/>
              <a:gd name="connsiteY68345" fmla="*/ 1386546 h 4608812"/>
              <a:gd name="connsiteX68346" fmla="*/ 10906820 w 12184637"/>
              <a:gd name="connsiteY68346" fmla="*/ 1396117 h 4608812"/>
              <a:gd name="connsiteX68347" fmla="*/ 10901666 w 12184637"/>
              <a:gd name="connsiteY68347" fmla="*/ 1390153 h 4608812"/>
              <a:gd name="connsiteX68348" fmla="*/ 10780556 w 12184637"/>
              <a:gd name="connsiteY68348" fmla="*/ 1380582 h 4608812"/>
              <a:gd name="connsiteX68349" fmla="*/ 10774592 w 12184637"/>
              <a:gd name="connsiteY68349" fmla="*/ 1385736 h 4608812"/>
              <a:gd name="connsiteX68350" fmla="*/ 10779673 w 12184637"/>
              <a:gd name="connsiteY68350" fmla="*/ 1391699 h 4608812"/>
              <a:gd name="connsiteX68351" fmla="*/ 10900782 w 12184637"/>
              <a:gd name="connsiteY68351" fmla="*/ 1401270 h 4608812"/>
              <a:gd name="connsiteX68352" fmla="*/ 10901298 w 12184637"/>
              <a:gd name="connsiteY68352" fmla="*/ 1401270 h 4608812"/>
              <a:gd name="connsiteX68353" fmla="*/ 10906820 w 12184637"/>
              <a:gd name="connsiteY68353" fmla="*/ 1396117 h 4608812"/>
              <a:gd name="connsiteX68354" fmla="*/ 11016444 w 12184637"/>
              <a:gd name="connsiteY68354" fmla="*/ 1403774 h 4608812"/>
              <a:gd name="connsiteX68355" fmla="*/ 11011291 w 12184637"/>
              <a:gd name="connsiteY68355" fmla="*/ 1397810 h 4608812"/>
              <a:gd name="connsiteX68356" fmla="*/ 10901666 w 12184637"/>
              <a:gd name="connsiteY68356" fmla="*/ 1390080 h 4608812"/>
              <a:gd name="connsiteX68357" fmla="*/ 10895703 w 12184637"/>
              <a:gd name="connsiteY68357" fmla="*/ 1395233 h 4608812"/>
              <a:gd name="connsiteX68358" fmla="*/ 10900856 w 12184637"/>
              <a:gd name="connsiteY68358" fmla="*/ 1401197 h 4608812"/>
              <a:gd name="connsiteX68359" fmla="*/ 11010481 w 12184637"/>
              <a:gd name="connsiteY68359" fmla="*/ 1408927 h 4608812"/>
              <a:gd name="connsiteX68360" fmla="*/ 11010922 w 12184637"/>
              <a:gd name="connsiteY68360" fmla="*/ 1408927 h 4608812"/>
              <a:gd name="connsiteX68361" fmla="*/ 11016444 w 12184637"/>
              <a:gd name="connsiteY68361" fmla="*/ 1403774 h 4608812"/>
              <a:gd name="connsiteX68362" fmla="*/ 11111566 w 12184637"/>
              <a:gd name="connsiteY68362" fmla="*/ 1408191 h 4608812"/>
              <a:gd name="connsiteX68363" fmla="*/ 11106265 w 12184637"/>
              <a:gd name="connsiteY68363" fmla="*/ 1402375 h 4608812"/>
              <a:gd name="connsiteX68364" fmla="*/ 11011143 w 12184637"/>
              <a:gd name="connsiteY68364" fmla="*/ 1397810 h 4608812"/>
              <a:gd name="connsiteX68365" fmla="*/ 11005328 w 12184637"/>
              <a:gd name="connsiteY68365" fmla="*/ 1403111 h 4608812"/>
              <a:gd name="connsiteX68366" fmla="*/ 11010628 w 12184637"/>
              <a:gd name="connsiteY68366" fmla="*/ 1408927 h 4608812"/>
              <a:gd name="connsiteX68367" fmla="*/ 11105749 w 12184637"/>
              <a:gd name="connsiteY68367" fmla="*/ 1413492 h 4608812"/>
              <a:gd name="connsiteX68368" fmla="*/ 11106044 w 12184637"/>
              <a:gd name="connsiteY68368" fmla="*/ 1413492 h 4608812"/>
              <a:gd name="connsiteX68369" fmla="*/ 11111566 w 12184637"/>
              <a:gd name="connsiteY68369" fmla="*/ 1408191 h 4608812"/>
              <a:gd name="connsiteX68370" fmla="*/ 11188796 w 12184637"/>
              <a:gd name="connsiteY68370" fmla="*/ 1408117 h 4608812"/>
              <a:gd name="connsiteX68371" fmla="*/ 11183201 w 12184637"/>
              <a:gd name="connsiteY68371" fmla="*/ 1402522 h 4608812"/>
              <a:gd name="connsiteX68372" fmla="*/ 11105970 w 12184637"/>
              <a:gd name="connsiteY68372" fmla="*/ 1402375 h 4608812"/>
              <a:gd name="connsiteX68373" fmla="*/ 11105896 w 12184637"/>
              <a:gd name="connsiteY68373" fmla="*/ 1402375 h 4608812"/>
              <a:gd name="connsiteX68374" fmla="*/ 11100375 w 12184637"/>
              <a:gd name="connsiteY68374" fmla="*/ 1407970 h 4608812"/>
              <a:gd name="connsiteX68375" fmla="*/ 11105970 w 12184637"/>
              <a:gd name="connsiteY68375" fmla="*/ 1413565 h 4608812"/>
              <a:gd name="connsiteX68376" fmla="*/ 11183201 w 12184637"/>
              <a:gd name="connsiteY68376" fmla="*/ 1413713 h 4608812"/>
              <a:gd name="connsiteX68377" fmla="*/ 11183275 w 12184637"/>
              <a:gd name="connsiteY68377" fmla="*/ 1413713 h 4608812"/>
              <a:gd name="connsiteX68378" fmla="*/ 11188796 w 12184637"/>
              <a:gd name="connsiteY68378" fmla="*/ 1408117 h 4608812"/>
              <a:gd name="connsiteX68379" fmla="*/ 11183864 w 12184637"/>
              <a:gd name="connsiteY68379" fmla="*/ 1413565 h 4608812"/>
              <a:gd name="connsiteX68380" fmla="*/ 11242689 w 12184637"/>
              <a:gd name="connsiteY68380" fmla="*/ 1406130 h 4608812"/>
              <a:gd name="connsiteX68381" fmla="*/ 11247547 w 12184637"/>
              <a:gd name="connsiteY68381" fmla="*/ 1399945 h 4608812"/>
              <a:gd name="connsiteX68382" fmla="*/ 11241363 w 12184637"/>
              <a:gd name="connsiteY68382" fmla="*/ 1395086 h 4608812"/>
              <a:gd name="connsiteX68383" fmla="*/ 11182538 w 12184637"/>
              <a:gd name="connsiteY68383" fmla="*/ 1402522 h 4608812"/>
              <a:gd name="connsiteX68384" fmla="*/ 11177679 w 12184637"/>
              <a:gd name="connsiteY68384" fmla="*/ 1408706 h 4608812"/>
              <a:gd name="connsiteX68385" fmla="*/ 11183201 w 12184637"/>
              <a:gd name="connsiteY68385" fmla="*/ 1413565 h 4608812"/>
              <a:gd name="connsiteX68386" fmla="*/ 11183864 w 12184637"/>
              <a:gd name="connsiteY68386" fmla="*/ 1413565 h 4608812"/>
              <a:gd name="connsiteX68387" fmla="*/ 11244308 w 12184637"/>
              <a:gd name="connsiteY68387" fmla="*/ 1405761 h 4608812"/>
              <a:gd name="connsiteX68388" fmla="*/ 11284359 w 12184637"/>
              <a:gd name="connsiteY68388" fmla="*/ 1387650 h 4608812"/>
              <a:gd name="connsiteX68389" fmla="*/ 11287157 w 12184637"/>
              <a:gd name="connsiteY68389" fmla="*/ 1380288 h 4608812"/>
              <a:gd name="connsiteX68390" fmla="*/ 11279794 w 12184637"/>
              <a:gd name="connsiteY68390" fmla="*/ 1377490 h 4608812"/>
              <a:gd name="connsiteX68391" fmla="*/ 11239744 w 12184637"/>
              <a:gd name="connsiteY68391" fmla="*/ 1395601 h 4608812"/>
              <a:gd name="connsiteX68392" fmla="*/ 11236946 w 12184637"/>
              <a:gd name="connsiteY68392" fmla="*/ 1402964 h 4608812"/>
              <a:gd name="connsiteX68393" fmla="*/ 11242099 w 12184637"/>
              <a:gd name="connsiteY68393" fmla="*/ 1406203 h 4608812"/>
              <a:gd name="connsiteX68394" fmla="*/ 11244308 w 12184637"/>
              <a:gd name="connsiteY68394" fmla="*/ 1405761 h 4608812"/>
              <a:gd name="connsiteX68395" fmla="*/ 6276878 w 12184637"/>
              <a:gd name="connsiteY68395" fmla="*/ 2186241 h 4608812"/>
              <a:gd name="connsiteX68396" fmla="*/ 6325691 w 12184637"/>
              <a:gd name="connsiteY68396" fmla="*/ 2134484 h 4608812"/>
              <a:gd name="connsiteX68397" fmla="*/ 6325469 w 12184637"/>
              <a:gd name="connsiteY68397" fmla="*/ 2126606 h 4608812"/>
              <a:gd name="connsiteX68398" fmla="*/ 6317592 w 12184637"/>
              <a:gd name="connsiteY68398" fmla="*/ 2126827 h 4608812"/>
              <a:gd name="connsiteX68399" fmla="*/ 6268780 w 12184637"/>
              <a:gd name="connsiteY68399" fmla="*/ 2178584 h 4608812"/>
              <a:gd name="connsiteX68400" fmla="*/ 6269001 w 12184637"/>
              <a:gd name="connsiteY68400" fmla="*/ 2186462 h 4608812"/>
              <a:gd name="connsiteX68401" fmla="*/ 6272903 w 12184637"/>
              <a:gd name="connsiteY68401" fmla="*/ 2188008 h 4608812"/>
              <a:gd name="connsiteX68402" fmla="*/ 6276878 w 12184637"/>
              <a:gd name="connsiteY68402" fmla="*/ 2186241 h 4608812"/>
              <a:gd name="connsiteX68403" fmla="*/ 6254939 w 12184637"/>
              <a:gd name="connsiteY68403" fmla="*/ 2209432 h 4608812"/>
              <a:gd name="connsiteX68404" fmla="*/ 6276878 w 12184637"/>
              <a:gd name="connsiteY68404" fmla="*/ 2186167 h 4608812"/>
              <a:gd name="connsiteX68405" fmla="*/ 6276658 w 12184637"/>
              <a:gd name="connsiteY68405" fmla="*/ 2178290 h 4608812"/>
              <a:gd name="connsiteX68406" fmla="*/ 6268780 w 12184637"/>
              <a:gd name="connsiteY68406" fmla="*/ 2178510 h 4608812"/>
              <a:gd name="connsiteX68407" fmla="*/ 6246840 w 12184637"/>
              <a:gd name="connsiteY68407" fmla="*/ 2201775 h 4608812"/>
              <a:gd name="connsiteX68408" fmla="*/ 6247061 w 12184637"/>
              <a:gd name="connsiteY68408" fmla="*/ 2209653 h 4608812"/>
              <a:gd name="connsiteX68409" fmla="*/ 6250890 w 12184637"/>
              <a:gd name="connsiteY68409" fmla="*/ 2211199 h 4608812"/>
              <a:gd name="connsiteX68410" fmla="*/ 6254939 w 12184637"/>
              <a:gd name="connsiteY68410" fmla="*/ 2209432 h 4608812"/>
              <a:gd name="connsiteX68411" fmla="*/ 6204580 w 12184637"/>
              <a:gd name="connsiteY68411" fmla="*/ 2297191 h 4608812"/>
              <a:gd name="connsiteX68412" fmla="*/ 6255749 w 12184637"/>
              <a:gd name="connsiteY68412" fmla="*/ 2208401 h 4608812"/>
              <a:gd name="connsiteX68413" fmla="*/ 6253687 w 12184637"/>
              <a:gd name="connsiteY68413" fmla="*/ 2200818 h 4608812"/>
              <a:gd name="connsiteX68414" fmla="*/ 6246104 w 12184637"/>
              <a:gd name="connsiteY68414" fmla="*/ 2202880 h 4608812"/>
              <a:gd name="connsiteX68415" fmla="*/ 6194936 w 12184637"/>
              <a:gd name="connsiteY68415" fmla="*/ 2291669 h 4608812"/>
              <a:gd name="connsiteX68416" fmla="*/ 6196997 w 12184637"/>
              <a:gd name="connsiteY68416" fmla="*/ 2299252 h 4608812"/>
              <a:gd name="connsiteX68417" fmla="*/ 6199795 w 12184637"/>
              <a:gd name="connsiteY68417" fmla="*/ 2299989 h 4608812"/>
              <a:gd name="connsiteX68418" fmla="*/ 6204580 w 12184637"/>
              <a:gd name="connsiteY68418" fmla="*/ 2297191 h 4608812"/>
              <a:gd name="connsiteX68419" fmla="*/ 6118073 w 12184637"/>
              <a:gd name="connsiteY68419" fmla="*/ 2366765 h 4608812"/>
              <a:gd name="connsiteX68420" fmla="*/ 6203255 w 12184637"/>
              <a:gd name="connsiteY68420" fmla="*/ 2298811 h 4608812"/>
              <a:gd name="connsiteX68421" fmla="*/ 6204139 w 12184637"/>
              <a:gd name="connsiteY68421" fmla="*/ 2291007 h 4608812"/>
              <a:gd name="connsiteX68422" fmla="*/ 6196335 w 12184637"/>
              <a:gd name="connsiteY68422" fmla="*/ 2290123 h 4608812"/>
              <a:gd name="connsiteX68423" fmla="*/ 6111152 w 12184637"/>
              <a:gd name="connsiteY68423" fmla="*/ 2358077 h 4608812"/>
              <a:gd name="connsiteX68424" fmla="*/ 6110269 w 12184637"/>
              <a:gd name="connsiteY68424" fmla="*/ 2365882 h 4608812"/>
              <a:gd name="connsiteX68425" fmla="*/ 6114687 w 12184637"/>
              <a:gd name="connsiteY68425" fmla="*/ 2368017 h 4608812"/>
              <a:gd name="connsiteX68426" fmla="*/ 6118073 w 12184637"/>
              <a:gd name="connsiteY68426" fmla="*/ 2366765 h 4608812"/>
              <a:gd name="connsiteX68427" fmla="*/ 6089875 w 12184637"/>
              <a:gd name="connsiteY68427" fmla="*/ 2467334 h 4608812"/>
              <a:gd name="connsiteX68428" fmla="*/ 6119987 w 12184637"/>
              <a:gd name="connsiteY68428" fmla="*/ 2363894 h 4608812"/>
              <a:gd name="connsiteX68429" fmla="*/ 6116159 w 12184637"/>
              <a:gd name="connsiteY68429" fmla="*/ 2356973 h 4608812"/>
              <a:gd name="connsiteX68430" fmla="*/ 6109238 w 12184637"/>
              <a:gd name="connsiteY68430" fmla="*/ 2360802 h 4608812"/>
              <a:gd name="connsiteX68431" fmla="*/ 6079200 w 12184637"/>
              <a:gd name="connsiteY68431" fmla="*/ 2464242 h 4608812"/>
              <a:gd name="connsiteX68432" fmla="*/ 6083028 w 12184637"/>
              <a:gd name="connsiteY68432" fmla="*/ 2471163 h 4608812"/>
              <a:gd name="connsiteX68433" fmla="*/ 6084648 w 12184637"/>
              <a:gd name="connsiteY68433" fmla="*/ 2471383 h 4608812"/>
              <a:gd name="connsiteX68434" fmla="*/ 6089875 w 12184637"/>
              <a:gd name="connsiteY68434" fmla="*/ 2467334 h 4608812"/>
              <a:gd name="connsiteX68435" fmla="*/ 6083912 w 12184637"/>
              <a:gd name="connsiteY68435" fmla="*/ 2576738 h 4608812"/>
              <a:gd name="connsiteX68436" fmla="*/ 6090096 w 12184637"/>
              <a:gd name="connsiteY68436" fmla="*/ 2466156 h 4608812"/>
              <a:gd name="connsiteX68437" fmla="*/ 6084869 w 12184637"/>
              <a:gd name="connsiteY68437" fmla="*/ 2460267 h 4608812"/>
              <a:gd name="connsiteX68438" fmla="*/ 6078979 w 12184637"/>
              <a:gd name="connsiteY68438" fmla="*/ 2465494 h 4608812"/>
              <a:gd name="connsiteX68439" fmla="*/ 6072795 w 12184637"/>
              <a:gd name="connsiteY68439" fmla="*/ 2576076 h 4608812"/>
              <a:gd name="connsiteX68440" fmla="*/ 6078022 w 12184637"/>
              <a:gd name="connsiteY68440" fmla="*/ 2581966 h 4608812"/>
              <a:gd name="connsiteX68441" fmla="*/ 6078390 w 12184637"/>
              <a:gd name="connsiteY68441" fmla="*/ 2581966 h 4608812"/>
              <a:gd name="connsiteX68442" fmla="*/ 6083912 w 12184637"/>
              <a:gd name="connsiteY68442" fmla="*/ 2576738 h 4608812"/>
              <a:gd name="connsiteX68443" fmla="*/ 6000571 w 12184637"/>
              <a:gd name="connsiteY68443" fmla="*/ 2664424 h 4608812"/>
              <a:gd name="connsiteX68444" fmla="*/ 6082366 w 12184637"/>
              <a:gd name="connsiteY68444" fmla="*/ 2580272 h 4608812"/>
              <a:gd name="connsiteX68445" fmla="*/ 6082219 w 12184637"/>
              <a:gd name="connsiteY68445" fmla="*/ 2572395 h 4608812"/>
              <a:gd name="connsiteX68446" fmla="*/ 6074341 w 12184637"/>
              <a:gd name="connsiteY68446" fmla="*/ 2572542 h 4608812"/>
              <a:gd name="connsiteX68447" fmla="*/ 5992546 w 12184637"/>
              <a:gd name="connsiteY68447" fmla="*/ 2656693 h 4608812"/>
              <a:gd name="connsiteX68448" fmla="*/ 5992693 w 12184637"/>
              <a:gd name="connsiteY68448" fmla="*/ 2664571 h 4608812"/>
              <a:gd name="connsiteX68449" fmla="*/ 5996595 w 12184637"/>
              <a:gd name="connsiteY68449" fmla="*/ 2666117 h 4608812"/>
              <a:gd name="connsiteX68450" fmla="*/ 6000571 w 12184637"/>
              <a:gd name="connsiteY68450" fmla="*/ 2664424 h 4608812"/>
              <a:gd name="connsiteX68451" fmla="*/ 6021259 w 12184637"/>
              <a:gd name="connsiteY68451" fmla="*/ 2784356 h 4608812"/>
              <a:gd name="connsiteX68452" fmla="*/ 6025602 w 12184637"/>
              <a:gd name="connsiteY68452" fmla="*/ 2777803 h 4608812"/>
              <a:gd name="connsiteX68453" fmla="*/ 6001969 w 12184637"/>
              <a:gd name="connsiteY68453" fmla="*/ 2659491 h 4608812"/>
              <a:gd name="connsiteX68454" fmla="*/ 5995417 w 12184637"/>
              <a:gd name="connsiteY68454" fmla="*/ 2655147 h 4608812"/>
              <a:gd name="connsiteX68455" fmla="*/ 5991073 w 12184637"/>
              <a:gd name="connsiteY68455" fmla="*/ 2661699 h 4608812"/>
              <a:gd name="connsiteX68456" fmla="*/ 6014706 w 12184637"/>
              <a:gd name="connsiteY68456" fmla="*/ 2780012 h 4608812"/>
              <a:gd name="connsiteX68457" fmla="*/ 6020228 w 12184637"/>
              <a:gd name="connsiteY68457" fmla="*/ 2784503 h 4608812"/>
              <a:gd name="connsiteX68458" fmla="*/ 6021259 w 12184637"/>
              <a:gd name="connsiteY68458" fmla="*/ 2784356 h 4608812"/>
              <a:gd name="connsiteX68459" fmla="*/ 6071617 w 12184637"/>
              <a:gd name="connsiteY68459" fmla="*/ 2903478 h 4608812"/>
              <a:gd name="connsiteX68460" fmla="*/ 6074636 w 12184637"/>
              <a:gd name="connsiteY68460" fmla="*/ 2896189 h 4608812"/>
              <a:gd name="connsiteX68461" fmla="*/ 6025308 w 12184637"/>
              <a:gd name="connsiteY68461" fmla="*/ 2776773 h 4608812"/>
              <a:gd name="connsiteX68462" fmla="*/ 6018019 w 12184637"/>
              <a:gd name="connsiteY68462" fmla="*/ 2773754 h 4608812"/>
              <a:gd name="connsiteX68463" fmla="*/ 6015001 w 12184637"/>
              <a:gd name="connsiteY68463" fmla="*/ 2781043 h 4608812"/>
              <a:gd name="connsiteX68464" fmla="*/ 6064328 w 12184637"/>
              <a:gd name="connsiteY68464" fmla="*/ 2900459 h 4608812"/>
              <a:gd name="connsiteX68465" fmla="*/ 6069556 w 12184637"/>
              <a:gd name="connsiteY68465" fmla="*/ 2903920 h 4608812"/>
              <a:gd name="connsiteX68466" fmla="*/ 6071617 w 12184637"/>
              <a:gd name="connsiteY68466" fmla="*/ 2903478 h 4608812"/>
              <a:gd name="connsiteX68467" fmla="*/ 6145534 w 12184637"/>
              <a:gd name="connsiteY68467" fmla="*/ 3020981 h 4608812"/>
              <a:gd name="connsiteX68468" fmla="*/ 6147302 w 12184637"/>
              <a:gd name="connsiteY68468" fmla="*/ 3013324 h 4608812"/>
              <a:gd name="connsiteX68469" fmla="*/ 6074194 w 12184637"/>
              <a:gd name="connsiteY68469" fmla="*/ 2895453 h 4608812"/>
              <a:gd name="connsiteX68470" fmla="*/ 6066537 w 12184637"/>
              <a:gd name="connsiteY68470" fmla="*/ 2893686 h 4608812"/>
              <a:gd name="connsiteX68471" fmla="*/ 6064770 w 12184637"/>
              <a:gd name="connsiteY68471" fmla="*/ 2901343 h 4608812"/>
              <a:gd name="connsiteX68472" fmla="*/ 6137878 w 12184637"/>
              <a:gd name="connsiteY68472" fmla="*/ 3019214 h 4608812"/>
              <a:gd name="connsiteX68473" fmla="*/ 6142663 w 12184637"/>
              <a:gd name="connsiteY68473" fmla="*/ 3021864 h 4608812"/>
              <a:gd name="connsiteX68474" fmla="*/ 6145534 w 12184637"/>
              <a:gd name="connsiteY68474" fmla="*/ 3020981 h 4608812"/>
              <a:gd name="connsiteX68475" fmla="*/ 6252803 w 12184637"/>
              <a:gd name="connsiteY68475" fmla="*/ 3141060 h 4608812"/>
              <a:gd name="connsiteX68476" fmla="*/ 6253319 w 12184637"/>
              <a:gd name="connsiteY68476" fmla="*/ 3133182 h 4608812"/>
              <a:gd name="connsiteX68477" fmla="*/ 6146786 w 12184637"/>
              <a:gd name="connsiteY68477" fmla="*/ 3012514 h 4608812"/>
              <a:gd name="connsiteX68478" fmla="*/ 6138909 w 12184637"/>
              <a:gd name="connsiteY68478" fmla="*/ 3011999 h 4608812"/>
              <a:gd name="connsiteX68479" fmla="*/ 6138393 w 12184637"/>
              <a:gd name="connsiteY68479" fmla="*/ 3019876 h 4608812"/>
              <a:gd name="connsiteX68480" fmla="*/ 6244926 w 12184637"/>
              <a:gd name="connsiteY68480" fmla="*/ 3140545 h 4608812"/>
              <a:gd name="connsiteX68481" fmla="*/ 6249122 w 12184637"/>
              <a:gd name="connsiteY68481" fmla="*/ 3142459 h 4608812"/>
              <a:gd name="connsiteX68482" fmla="*/ 6252803 w 12184637"/>
              <a:gd name="connsiteY68482" fmla="*/ 3141060 h 4608812"/>
              <a:gd name="connsiteX68483" fmla="*/ 6253540 w 12184637"/>
              <a:gd name="connsiteY68483" fmla="*/ 3141870 h 4608812"/>
              <a:gd name="connsiteX68484" fmla="*/ 6254055 w 12184637"/>
              <a:gd name="connsiteY68484" fmla="*/ 3133992 h 4608812"/>
              <a:gd name="connsiteX68485" fmla="*/ 6253319 w 12184637"/>
              <a:gd name="connsiteY68485" fmla="*/ 3133182 h 4608812"/>
              <a:gd name="connsiteX68486" fmla="*/ 6245810 w 12184637"/>
              <a:gd name="connsiteY68486" fmla="*/ 3133109 h 4608812"/>
              <a:gd name="connsiteX68487" fmla="*/ 6245662 w 12184637"/>
              <a:gd name="connsiteY68487" fmla="*/ 3141355 h 4608812"/>
              <a:gd name="connsiteX68488" fmla="*/ 6249859 w 12184637"/>
              <a:gd name="connsiteY68488" fmla="*/ 3143269 h 4608812"/>
              <a:gd name="connsiteX68489" fmla="*/ 6253540 w 12184637"/>
              <a:gd name="connsiteY68489" fmla="*/ 3141870 h 4608812"/>
              <a:gd name="connsiteX68490" fmla="*/ 6366257 w 12184637"/>
              <a:gd name="connsiteY68490" fmla="*/ 3268723 h 4608812"/>
              <a:gd name="connsiteX68491" fmla="*/ 6366699 w 12184637"/>
              <a:gd name="connsiteY68491" fmla="*/ 3260845 h 4608812"/>
              <a:gd name="connsiteX68492" fmla="*/ 6253982 w 12184637"/>
              <a:gd name="connsiteY68492" fmla="*/ 3133992 h 4608812"/>
              <a:gd name="connsiteX68493" fmla="*/ 6246104 w 12184637"/>
              <a:gd name="connsiteY68493" fmla="*/ 3133551 h 4608812"/>
              <a:gd name="connsiteX68494" fmla="*/ 6245662 w 12184637"/>
              <a:gd name="connsiteY68494" fmla="*/ 3141428 h 4608812"/>
              <a:gd name="connsiteX68495" fmla="*/ 6358379 w 12184637"/>
              <a:gd name="connsiteY68495" fmla="*/ 3268281 h 4608812"/>
              <a:gd name="connsiteX68496" fmla="*/ 6362576 w 12184637"/>
              <a:gd name="connsiteY68496" fmla="*/ 3270122 h 4608812"/>
              <a:gd name="connsiteX68497" fmla="*/ 6366257 w 12184637"/>
              <a:gd name="connsiteY68497" fmla="*/ 3268723 h 4608812"/>
              <a:gd name="connsiteX68498" fmla="*/ 6371337 w 12184637"/>
              <a:gd name="connsiteY68498" fmla="*/ 3274392 h 4608812"/>
              <a:gd name="connsiteX68499" fmla="*/ 6371779 w 12184637"/>
              <a:gd name="connsiteY68499" fmla="*/ 3266514 h 4608812"/>
              <a:gd name="connsiteX68500" fmla="*/ 6366699 w 12184637"/>
              <a:gd name="connsiteY68500" fmla="*/ 3260845 h 4608812"/>
              <a:gd name="connsiteX68501" fmla="*/ 6358821 w 12184637"/>
              <a:gd name="connsiteY68501" fmla="*/ 3260403 h 4608812"/>
              <a:gd name="connsiteX68502" fmla="*/ 6358379 w 12184637"/>
              <a:gd name="connsiteY68502" fmla="*/ 3268281 h 4608812"/>
              <a:gd name="connsiteX68503" fmla="*/ 6363459 w 12184637"/>
              <a:gd name="connsiteY68503" fmla="*/ 3273950 h 4608812"/>
              <a:gd name="connsiteX68504" fmla="*/ 6367656 w 12184637"/>
              <a:gd name="connsiteY68504" fmla="*/ 3275791 h 4608812"/>
              <a:gd name="connsiteX68505" fmla="*/ 6371337 w 12184637"/>
              <a:gd name="connsiteY68505" fmla="*/ 3274392 h 4608812"/>
              <a:gd name="connsiteX68506" fmla="*/ 6507393 w 12184637"/>
              <a:gd name="connsiteY68506" fmla="*/ 3361414 h 4608812"/>
              <a:gd name="connsiteX68507" fmla="*/ 6505773 w 12184637"/>
              <a:gd name="connsiteY68507" fmla="*/ 3353684 h 4608812"/>
              <a:gd name="connsiteX68508" fmla="*/ 6370674 w 12184637"/>
              <a:gd name="connsiteY68508" fmla="*/ 3265557 h 4608812"/>
              <a:gd name="connsiteX68509" fmla="*/ 6362944 w 12184637"/>
              <a:gd name="connsiteY68509" fmla="*/ 3267177 h 4608812"/>
              <a:gd name="connsiteX68510" fmla="*/ 6364563 w 12184637"/>
              <a:gd name="connsiteY68510" fmla="*/ 3274907 h 4608812"/>
              <a:gd name="connsiteX68511" fmla="*/ 6499662 w 12184637"/>
              <a:gd name="connsiteY68511" fmla="*/ 3363034 h 4608812"/>
              <a:gd name="connsiteX68512" fmla="*/ 6502754 w 12184637"/>
              <a:gd name="connsiteY68512" fmla="*/ 3363918 h 4608812"/>
              <a:gd name="connsiteX68513" fmla="*/ 6507393 w 12184637"/>
              <a:gd name="connsiteY68513" fmla="*/ 3361414 h 4608812"/>
              <a:gd name="connsiteX68514" fmla="*/ 6655302 w 12184637"/>
              <a:gd name="connsiteY68514" fmla="*/ 3417957 h 4608812"/>
              <a:gd name="connsiteX68515" fmla="*/ 6652136 w 12184637"/>
              <a:gd name="connsiteY68515" fmla="*/ 3410742 h 4608812"/>
              <a:gd name="connsiteX68516" fmla="*/ 6504742 w 12184637"/>
              <a:gd name="connsiteY68516" fmla="*/ 3353169 h 4608812"/>
              <a:gd name="connsiteX68517" fmla="*/ 6497527 w 12184637"/>
              <a:gd name="connsiteY68517" fmla="*/ 3356334 h 4608812"/>
              <a:gd name="connsiteX68518" fmla="*/ 6500693 w 12184637"/>
              <a:gd name="connsiteY68518" fmla="*/ 3363549 h 4608812"/>
              <a:gd name="connsiteX68519" fmla="*/ 6648086 w 12184637"/>
              <a:gd name="connsiteY68519" fmla="*/ 3421123 h 4608812"/>
              <a:gd name="connsiteX68520" fmla="*/ 6650148 w 12184637"/>
              <a:gd name="connsiteY68520" fmla="*/ 3421491 h 4608812"/>
              <a:gd name="connsiteX68521" fmla="*/ 6655302 w 12184637"/>
              <a:gd name="connsiteY68521" fmla="*/ 3417957 h 4608812"/>
              <a:gd name="connsiteX68522" fmla="*/ 6808070 w 12184637"/>
              <a:gd name="connsiteY68522" fmla="*/ 3442400 h 4608812"/>
              <a:gd name="connsiteX68523" fmla="*/ 6803505 w 12184637"/>
              <a:gd name="connsiteY68523" fmla="*/ 3435995 h 4608812"/>
              <a:gd name="connsiteX68524" fmla="*/ 6651105 w 12184637"/>
              <a:gd name="connsiteY68524" fmla="*/ 3410447 h 4608812"/>
              <a:gd name="connsiteX68525" fmla="*/ 6644700 w 12184637"/>
              <a:gd name="connsiteY68525" fmla="*/ 3415012 h 4608812"/>
              <a:gd name="connsiteX68526" fmla="*/ 6649265 w 12184637"/>
              <a:gd name="connsiteY68526" fmla="*/ 3421417 h 4608812"/>
              <a:gd name="connsiteX68527" fmla="*/ 6801665 w 12184637"/>
              <a:gd name="connsiteY68527" fmla="*/ 3446965 h 4608812"/>
              <a:gd name="connsiteX68528" fmla="*/ 6802621 w 12184637"/>
              <a:gd name="connsiteY68528" fmla="*/ 3447038 h 4608812"/>
              <a:gd name="connsiteX68529" fmla="*/ 6808070 w 12184637"/>
              <a:gd name="connsiteY68529" fmla="*/ 3442400 h 4608812"/>
              <a:gd name="connsiteX68530" fmla="*/ 6806524 w 12184637"/>
              <a:gd name="connsiteY68530" fmla="*/ 3445418 h 4608812"/>
              <a:gd name="connsiteX68531" fmla="*/ 6845249 w 12184637"/>
              <a:gd name="connsiteY68531" fmla="*/ 3406693 h 4608812"/>
              <a:gd name="connsiteX68532" fmla="*/ 6845249 w 12184637"/>
              <a:gd name="connsiteY68532" fmla="*/ 3398815 h 4608812"/>
              <a:gd name="connsiteX68533" fmla="*/ 6837372 w 12184637"/>
              <a:gd name="connsiteY68533" fmla="*/ 3398815 h 4608812"/>
              <a:gd name="connsiteX68534" fmla="*/ 6798646 w 12184637"/>
              <a:gd name="connsiteY68534" fmla="*/ 3437541 h 4608812"/>
              <a:gd name="connsiteX68535" fmla="*/ 6798646 w 12184637"/>
              <a:gd name="connsiteY68535" fmla="*/ 3445418 h 4608812"/>
              <a:gd name="connsiteX68536" fmla="*/ 6802621 w 12184637"/>
              <a:gd name="connsiteY68536" fmla="*/ 3447038 h 4608812"/>
              <a:gd name="connsiteX68537" fmla="*/ 6806524 w 12184637"/>
              <a:gd name="connsiteY68537" fmla="*/ 3445418 h 4608812"/>
              <a:gd name="connsiteX68538" fmla="*/ 6845102 w 12184637"/>
              <a:gd name="connsiteY68538" fmla="*/ 3406840 h 4608812"/>
              <a:gd name="connsiteX68539" fmla="*/ 6877055 w 12184637"/>
              <a:gd name="connsiteY68539" fmla="*/ 3376139 h 4608812"/>
              <a:gd name="connsiteX68540" fmla="*/ 6877202 w 12184637"/>
              <a:gd name="connsiteY68540" fmla="*/ 3368261 h 4608812"/>
              <a:gd name="connsiteX68541" fmla="*/ 6869324 w 12184637"/>
              <a:gd name="connsiteY68541" fmla="*/ 3368114 h 4608812"/>
              <a:gd name="connsiteX68542" fmla="*/ 6837372 w 12184637"/>
              <a:gd name="connsiteY68542" fmla="*/ 3398815 h 4608812"/>
              <a:gd name="connsiteX68543" fmla="*/ 6837224 w 12184637"/>
              <a:gd name="connsiteY68543" fmla="*/ 3406693 h 4608812"/>
              <a:gd name="connsiteX68544" fmla="*/ 6841274 w 12184637"/>
              <a:gd name="connsiteY68544" fmla="*/ 3408386 h 4608812"/>
              <a:gd name="connsiteX68545" fmla="*/ 6845102 w 12184637"/>
              <a:gd name="connsiteY68545" fmla="*/ 3406840 h 4608812"/>
              <a:gd name="connsiteX68546" fmla="*/ 6877055 w 12184637"/>
              <a:gd name="connsiteY68546" fmla="*/ 3376065 h 4608812"/>
              <a:gd name="connsiteX68547" fmla="*/ 6907019 w 12184637"/>
              <a:gd name="connsiteY68547" fmla="*/ 3346763 h 4608812"/>
              <a:gd name="connsiteX68548" fmla="*/ 6907093 w 12184637"/>
              <a:gd name="connsiteY68548" fmla="*/ 3338886 h 4608812"/>
              <a:gd name="connsiteX68549" fmla="*/ 6899215 w 12184637"/>
              <a:gd name="connsiteY68549" fmla="*/ 3338812 h 4608812"/>
              <a:gd name="connsiteX68550" fmla="*/ 6869251 w 12184637"/>
              <a:gd name="connsiteY68550" fmla="*/ 3368114 h 4608812"/>
              <a:gd name="connsiteX68551" fmla="*/ 6869177 w 12184637"/>
              <a:gd name="connsiteY68551" fmla="*/ 3375992 h 4608812"/>
              <a:gd name="connsiteX68552" fmla="*/ 6873226 w 12184637"/>
              <a:gd name="connsiteY68552" fmla="*/ 3377685 h 4608812"/>
              <a:gd name="connsiteX68553" fmla="*/ 6877055 w 12184637"/>
              <a:gd name="connsiteY68553" fmla="*/ 3376065 h 4608812"/>
              <a:gd name="connsiteX68554" fmla="*/ 6907240 w 12184637"/>
              <a:gd name="connsiteY68554" fmla="*/ 3346616 h 4608812"/>
              <a:gd name="connsiteX68555" fmla="*/ 6940150 w 12184637"/>
              <a:gd name="connsiteY68555" fmla="*/ 3311792 h 4608812"/>
              <a:gd name="connsiteX68556" fmla="*/ 6939929 w 12184637"/>
              <a:gd name="connsiteY68556" fmla="*/ 3303915 h 4608812"/>
              <a:gd name="connsiteX68557" fmla="*/ 6932051 w 12184637"/>
              <a:gd name="connsiteY68557" fmla="*/ 3304136 h 4608812"/>
              <a:gd name="connsiteX68558" fmla="*/ 6899142 w 12184637"/>
              <a:gd name="connsiteY68558" fmla="*/ 3338959 h 4608812"/>
              <a:gd name="connsiteX68559" fmla="*/ 6899362 w 12184637"/>
              <a:gd name="connsiteY68559" fmla="*/ 3346837 h 4608812"/>
              <a:gd name="connsiteX68560" fmla="*/ 6903191 w 12184637"/>
              <a:gd name="connsiteY68560" fmla="*/ 3348383 h 4608812"/>
              <a:gd name="connsiteX68561" fmla="*/ 6907240 w 12184637"/>
              <a:gd name="connsiteY68561" fmla="*/ 3346616 h 4608812"/>
              <a:gd name="connsiteX68562" fmla="*/ 6940297 w 12184637"/>
              <a:gd name="connsiteY68562" fmla="*/ 3311571 h 4608812"/>
              <a:gd name="connsiteX68563" fmla="*/ 6981158 w 12184637"/>
              <a:gd name="connsiteY68563" fmla="*/ 3264232 h 4608812"/>
              <a:gd name="connsiteX68564" fmla="*/ 6980569 w 12184637"/>
              <a:gd name="connsiteY68564" fmla="*/ 3256354 h 4608812"/>
              <a:gd name="connsiteX68565" fmla="*/ 6972691 w 12184637"/>
              <a:gd name="connsiteY68565" fmla="*/ 3256943 h 4608812"/>
              <a:gd name="connsiteX68566" fmla="*/ 6931830 w 12184637"/>
              <a:gd name="connsiteY68566" fmla="*/ 3304283 h 4608812"/>
              <a:gd name="connsiteX68567" fmla="*/ 6932419 w 12184637"/>
              <a:gd name="connsiteY68567" fmla="*/ 3312160 h 4608812"/>
              <a:gd name="connsiteX68568" fmla="*/ 6936100 w 12184637"/>
              <a:gd name="connsiteY68568" fmla="*/ 3313486 h 4608812"/>
              <a:gd name="connsiteX68569" fmla="*/ 6940297 w 12184637"/>
              <a:gd name="connsiteY68569" fmla="*/ 3311571 h 4608812"/>
              <a:gd name="connsiteX68570" fmla="*/ 6981305 w 12184637"/>
              <a:gd name="connsiteY68570" fmla="*/ 3264085 h 4608812"/>
              <a:gd name="connsiteX68571" fmla="*/ 7027393 w 12184637"/>
              <a:gd name="connsiteY68571" fmla="*/ 3206806 h 4608812"/>
              <a:gd name="connsiteX68572" fmla="*/ 7026510 w 12184637"/>
              <a:gd name="connsiteY68572" fmla="*/ 3198928 h 4608812"/>
              <a:gd name="connsiteX68573" fmla="*/ 7018632 w 12184637"/>
              <a:gd name="connsiteY68573" fmla="*/ 3199811 h 4608812"/>
              <a:gd name="connsiteX68574" fmla="*/ 6972544 w 12184637"/>
              <a:gd name="connsiteY68574" fmla="*/ 3257090 h 4608812"/>
              <a:gd name="connsiteX68575" fmla="*/ 6973427 w 12184637"/>
              <a:gd name="connsiteY68575" fmla="*/ 3264968 h 4608812"/>
              <a:gd name="connsiteX68576" fmla="*/ 6976961 w 12184637"/>
              <a:gd name="connsiteY68576" fmla="*/ 3266220 h 4608812"/>
              <a:gd name="connsiteX68577" fmla="*/ 6981305 w 12184637"/>
              <a:gd name="connsiteY68577" fmla="*/ 3264085 h 4608812"/>
              <a:gd name="connsiteX68578" fmla="*/ 7027467 w 12184637"/>
              <a:gd name="connsiteY68578" fmla="*/ 3206658 h 4608812"/>
              <a:gd name="connsiteX68579" fmla="*/ 7075911 w 12184637"/>
              <a:gd name="connsiteY68579" fmla="*/ 3142017 h 4608812"/>
              <a:gd name="connsiteX68580" fmla="*/ 7074807 w 12184637"/>
              <a:gd name="connsiteY68580" fmla="*/ 3134213 h 4608812"/>
              <a:gd name="connsiteX68581" fmla="*/ 7067002 w 12184637"/>
              <a:gd name="connsiteY68581" fmla="*/ 3135317 h 4608812"/>
              <a:gd name="connsiteX68582" fmla="*/ 7018558 w 12184637"/>
              <a:gd name="connsiteY68582" fmla="*/ 3199959 h 4608812"/>
              <a:gd name="connsiteX68583" fmla="*/ 7019663 w 12184637"/>
              <a:gd name="connsiteY68583" fmla="*/ 3207763 h 4608812"/>
              <a:gd name="connsiteX68584" fmla="*/ 7023049 w 12184637"/>
              <a:gd name="connsiteY68584" fmla="*/ 3208867 h 4608812"/>
              <a:gd name="connsiteX68585" fmla="*/ 7027467 w 12184637"/>
              <a:gd name="connsiteY68585" fmla="*/ 3206658 h 4608812"/>
              <a:gd name="connsiteX68586" fmla="*/ 7071641 w 12184637"/>
              <a:gd name="connsiteY68586" fmla="*/ 3144299 h 4608812"/>
              <a:gd name="connsiteX68587" fmla="*/ 7194665 w 12184637"/>
              <a:gd name="connsiteY68587" fmla="*/ 3141575 h 4608812"/>
              <a:gd name="connsiteX68588" fmla="*/ 7200113 w 12184637"/>
              <a:gd name="connsiteY68588" fmla="*/ 3135907 h 4608812"/>
              <a:gd name="connsiteX68589" fmla="*/ 7194518 w 12184637"/>
              <a:gd name="connsiteY68589" fmla="*/ 3130458 h 4608812"/>
              <a:gd name="connsiteX68590" fmla="*/ 7194444 w 12184637"/>
              <a:gd name="connsiteY68590" fmla="*/ 3130458 h 4608812"/>
              <a:gd name="connsiteX68591" fmla="*/ 7071420 w 12184637"/>
              <a:gd name="connsiteY68591" fmla="*/ 3133182 h 4608812"/>
              <a:gd name="connsiteX68592" fmla="*/ 7065972 w 12184637"/>
              <a:gd name="connsiteY68592" fmla="*/ 3138851 h 4608812"/>
              <a:gd name="connsiteX68593" fmla="*/ 7071567 w 12184637"/>
              <a:gd name="connsiteY68593" fmla="*/ 3144299 h 4608812"/>
              <a:gd name="connsiteX68594" fmla="*/ 7071641 w 12184637"/>
              <a:gd name="connsiteY68594" fmla="*/ 3144299 h 4608812"/>
              <a:gd name="connsiteX68595" fmla="*/ 7199230 w 12184637"/>
              <a:gd name="connsiteY68595" fmla="*/ 3138925 h 4608812"/>
              <a:gd name="connsiteX68596" fmla="*/ 7242594 w 12184637"/>
              <a:gd name="connsiteY68596" fmla="*/ 3070897 h 4608812"/>
              <a:gd name="connsiteX68597" fmla="*/ 7240900 w 12184637"/>
              <a:gd name="connsiteY68597" fmla="*/ 3063167 h 4608812"/>
              <a:gd name="connsiteX68598" fmla="*/ 7233170 w 12184637"/>
              <a:gd name="connsiteY68598" fmla="*/ 3064860 h 4608812"/>
              <a:gd name="connsiteX68599" fmla="*/ 7189806 w 12184637"/>
              <a:gd name="connsiteY68599" fmla="*/ 3132888 h 4608812"/>
              <a:gd name="connsiteX68600" fmla="*/ 7191499 w 12184637"/>
              <a:gd name="connsiteY68600" fmla="*/ 3140618 h 4608812"/>
              <a:gd name="connsiteX68601" fmla="*/ 7194518 w 12184637"/>
              <a:gd name="connsiteY68601" fmla="*/ 3141502 h 4608812"/>
              <a:gd name="connsiteX68602" fmla="*/ 7199230 w 12184637"/>
              <a:gd name="connsiteY68602" fmla="*/ 3138925 h 4608812"/>
              <a:gd name="connsiteX68603" fmla="*/ 7242741 w 12184637"/>
              <a:gd name="connsiteY68603" fmla="*/ 3070603 h 4608812"/>
              <a:gd name="connsiteX68604" fmla="*/ 7280804 w 12184637"/>
              <a:gd name="connsiteY68604" fmla="*/ 3000513 h 4608812"/>
              <a:gd name="connsiteX68605" fmla="*/ 7278595 w 12184637"/>
              <a:gd name="connsiteY68605" fmla="*/ 2992930 h 4608812"/>
              <a:gd name="connsiteX68606" fmla="*/ 7271012 w 12184637"/>
              <a:gd name="connsiteY68606" fmla="*/ 2995139 h 4608812"/>
              <a:gd name="connsiteX68607" fmla="*/ 7232949 w 12184637"/>
              <a:gd name="connsiteY68607" fmla="*/ 3065228 h 4608812"/>
              <a:gd name="connsiteX68608" fmla="*/ 7235158 w 12184637"/>
              <a:gd name="connsiteY68608" fmla="*/ 3072811 h 4608812"/>
              <a:gd name="connsiteX68609" fmla="*/ 7237882 w 12184637"/>
              <a:gd name="connsiteY68609" fmla="*/ 3073474 h 4608812"/>
              <a:gd name="connsiteX68610" fmla="*/ 7242741 w 12184637"/>
              <a:gd name="connsiteY68610" fmla="*/ 3070603 h 4608812"/>
              <a:gd name="connsiteX68611" fmla="*/ 7280951 w 12184637"/>
              <a:gd name="connsiteY68611" fmla="*/ 3000219 h 4608812"/>
              <a:gd name="connsiteX68612" fmla="*/ 7313419 w 12184637"/>
              <a:gd name="connsiteY68612" fmla="*/ 2930719 h 4608812"/>
              <a:gd name="connsiteX68613" fmla="*/ 7310695 w 12184637"/>
              <a:gd name="connsiteY68613" fmla="*/ 2923283 h 4608812"/>
              <a:gd name="connsiteX68614" fmla="*/ 7303259 w 12184637"/>
              <a:gd name="connsiteY68614" fmla="*/ 2926007 h 4608812"/>
              <a:gd name="connsiteX68615" fmla="*/ 7270791 w 12184637"/>
              <a:gd name="connsiteY68615" fmla="*/ 2995507 h 4608812"/>
              <a:gd name="connsiteX68616" fmla="*/ 7273442 w 12184637"/>
              <a:gd name="connsiteY68616" fmla="*/ 3002943 h 4608812"/>
              <a:gd name="connsiteX68617" fmla="*/ 7275871 w 12184637"/>
              <a:gd name="connsiteY68617" fmla="*/ 3003458 h 4608812"/>
              <a:gd name="connsiteX68618" fmla="*/ 7280951 w 12184637"/>
              <a:gd name="connsiteY68618" fmla="*/ 3000219 h 4608812"/>
              <a:gd name="connsiteX68619" fmla="*/ 7313566 w 12184637"/>
              <a:gd name="connsiteY68619" fmla="*/ 2930424 h 4608812"/>
              <a:gd name="connsiteX68620" fmla="*/ 7340218 w 12184637"/>
              <a:gd name="connsiteY68620" fmla="*/ 2864310 h 4608812"/>
              <a:gd name="connsiteX68621" fmla="*/ 7337126 w 12184637"/>
              <a:gd name="connsiteY68621" fmla="*/ 2857022 h 4608812"/>
              <a:gd name="connsiteX68622" fmla="*/ 7329837 w 12184637"/>
              <a:gd name="connsiteY68622" fmla="*/ 2860114 h 4608812"/>
              <a:gd name="connsiteX68623" fmla="*/ 7303186 w 12184637"/>
              <a:gd name="connsiteY68623" fmla="*/ 2926228 h 4608812"/>
              <a:gd name="connsiteX68624" fmla="*/ 7306278 w 12184637"/>
              <a:gd name="connsiteY68624" fmla="*/ 2933516 h 4608812"/>
              <a:gd name="connsiteX68625" fmla="*/ 7308413 w 12184637"/>
              <a:gd name="connsiteY68625" fmla="*/ 2933884 h 4608812"/>
              <a:gd name="connsiteX68626" fmla="*/ 7313566 w 12184637"/>
              <a:gd name="connsiteY68626" fmla="*/ 2930424 h 4608812"/>
              <a:gd name="connsiteX68627" fmla="*/ 7340292 w 12184637"/>
              <a:gd name="connsiteY68627" fmla="*/ 2864016 h 4608812"/>
              <a:gd name="connsiteX68628" fmla="*/ 7360832 w 12184637"/>
              <a:gd name="connsiteY68628" fmla="*/ 2803940 h 4608812"/>
              <a:gd name="connsiteX68629" fmla="*/ 7357372 w 12184637"/>
              <a:gd name="connsiteY68629" fmla="*/ 2796872 h 4608812"/>
              <a:gd name="connsiteX68630" fmla="*/ 7350304 w 12184637"/>
              <a:gd name="connsiteY68630" fmla="*/ 2800332 h 4608812"/>
              <a:gd name="connsiteX68631" fmla="*/ 7329764 w 12184637"/>
              <a:gd name="connsiteY68631" fmla="*/ 2860408 h 4608812"/>
              <a:gd name="connsiteX68632" fmla="*/ 7333224 w 12184637"/>
              <a:gd name="connsiteY68632" fmla="*/ 2867476 h 4608812"/>
              <a:gd name="connsiteX68633" fmla="*/ 7335064 w 12184637"/>
              <a:gd name="connsiteY68633" fmla="*/ 2867771 h 4608812"/>
              <a:gd name="connsiteX68634" fmla="*/ 7340292 w 12184637"/>
              <a:gd name="connsiteY68634" fmla="*/ 2864016 h 4608812"/>
              <a:gd name="connsiteX68635" fmla="*/ 7360906 w 12184637"/>
              <a:gd name="connsiteY68635" fmla="*/ 2803645 h 4608812"/>
              <a:gd name="connsiteX68636" fmla="*/ 7375042 w 12184637"/>
              <a:gd name="connsiteY68636" fmla="*/ 2752477 h 4608812"/>
              <a:gd name="connsiteX68637" fmla="*/ 7371140 w 12184637"/>
              <a:gd name="connsiteY68637" fmla="*/ 2745630 h 4608812"/>
              <a:gd name="connsiteX68638" fmla="*/ 7364293 w 12184637"/>
              <a:gd name="connsiteY68638" fmla="*/ 2749532 h 4608812"/>
              <a:gd name="connsiteX68639" fmla="*/ 7350157 w 12184637"/>
              <a:gd name="connsiteY68639" fmla="*/ 2800700 h 4608812"/>
              <a:gd name="connsiteX68640" fmla="*/ 7354059 w 12184637"/>
              <a:gd name="connsiteY68640" fmla="*/ 2807547 h 4608812"/>
              <a:gd name="connsiteX68641" fmla="*/ 7355605 w 12184637"/>
              <a:gd name="connsiteY68641" fmla="*/ 2807768 h 4608812"/>
              <a:gd name="connsiteX68642" fmla="*/ 7360906 w 12184637"/>
              <a:gd name="connsiteY68642" fmla="*/ 2803645 h 4608812"/>
              <a:gd name="connsiteX68643" fmla="*/ 7375189 w 12184637"/>
              <a:gd name="connsiteY68643" fmla="*/ 2751962 h 4608812"/>
              <a:gd name="connsiteX68644" fmla="*/ 7383361 w 12184637"/>
              <a:gd name="connsiteY68644" fmla="*/ 2702855 h 4608812"/>
              <a:gd name="connsiteX68645" fmla="*/ 7378796 w 12184637"/>
              <a:gd name="connsiteY68645" fmla="*/ 2696450 h 4608812"/>
              <a:gd name="connsiteX68646" fmla="*/ 7372391 w 12184637"/>
              <a:gd name="connsiteY68646" fmla="*/ 2701014 h 4608812"/>
              <a:gd name="connsiteX68647" fmla="*/ 7364219 w 12184637"/>
              <a:gd name="connsiteY68647" fmla="*/ 2750121 h 4608812"/>
              <a:gd name="connsiteX68648" fmla="*/ 7368784 w 12184637"/>
              <a:gd name="connsiteY68648" fmla="*/ 2756526 h 4608812"/>
              <a:gd name="connsiteX68649" fmla="*/ 7369741 w 12184637"/>
              <a:gd name="connsiteY68649" fmla="*/ 2756600 h 4608812"/>
              <a:gd name="connsiteX68650" fmla="*/ 7375189 w 12184637"/>
              <a:gd name="connsiteY68650" fmla="*/ 2751962 h 4608812"/>
              <a:gd name="connsiteX68651" fmla="*/ 7383435 w 12184637"/>
              <a:gd name="connsiteY68651" fmla="*/ 2702192 h 4608812"/>
              <a:gd name="connsiteX68652" fmla="*/ 7385938 w 12184637"/>
              <a:gd name="connsiteY68652" fmla="*/ 2648153 h 4608812"/>
              <a:gd name="connsiteX68653" fmla="*/ 7380637 w 12184637"/>
              <a:gd name="connsiteY68653" fmla="*/ 2642337 h 4608812"/>
              <a:gd name="connsiteX68654" fmla="*/ 7374821 w 12184637"/>
              <a:gd name="connsiteY68654" fmla="*/ 2647637 h 4608812"/>
              <a:gd name="connsiteX68655" fmla="*/ 7372318 w 12184637"/>
              <a:gd name="connsiteY68655" fmla="*/ 2701677 h 4608812"/>
              <a:gd name="connsiteX68656" fmla="*/ 7377619 w 12184637"/>
              <a:gd name="connsiteY68656" fmla="*/ 2707493 h 4608812"/>
              <a:gd name="connsiteX68657" fmla="*/ 7377913 w 12184637"/>
              <a:gd name="connsiteY68657" fmla="*/ 2707493 h 4608812"/>
              <a:gd name="connsiteX68658" fmla="*/ 7383435 w 12184637"/>
              <a:gd name="connsiteY68658" fmla="*/ 2702192 h 4608812"/>
              <a:gd name="connsiteX68659" fmla="*/ 7380637 w 12184637"/>
              <a:gd name="connsiteY68659" fmla="*/ 2653454 h 4608812"/>
              <a:gd name="connsiteX68660" fmla="*/ 7386012 w 12184637"/>
              <a:gd name="connsiteY68660" fmla="*/ 2647637 h 4608812"/>
              <a:gd name="connsiteX68661" fmla="*/ 7383288 w 12184637"/>
              <a:gd name="connsiteY68661" fmla="*/ 2581818 h 4608812"/>
              <a:gd name="connsiteX68662" fmla="*/ 7377471 w 12184637"/>
              <a:gd name="connsiteY68662" fmla="*/ 2576444 h 4608812"/>
              <a:gd name="connsiteX68663" fmla="*/ 7372097 w 12184637"/>
              <a:gd name="connsiteY68663" fmla="*/ 2582260 h 4608812"/>
              <a:gd name="connsiteX68664" fmla="*/ 7374821 w 12184637"/>
              <a:gd name="connsiteY68664" fmla="*/ 2648079 h 4608812"/>
              <a:gd name="connsiteX68665" fmla="*/ 7380416 w 12184637"/>
              <a:gd name="connsiteY68665" fmla="*/ 2653454 h 4608812"/>
              <a:gd name="connsiteX68666" fmla="*/ 7380637 w 12184637"/>
              <a:gd name="connsiteY68666" fmla="*/ 2653454 h 4608812"/>
              <a:gd name="connsiteX68667" fmla="*/ 7378208 w 12184637"/>
              <a:gd name="connsiteY68667" fmla="*/ 2587635 h 4608812"/>
              <a:gd name="connsiteX68668" fmla="*/ 7383288 w 12184637"/>
              <a:gd name="connsiteY68668" fmla="*/ 2581597 h 4608812"/>
              <a:gd name="connsiteX68669" fmla="*/ 7375778 w 12184637"/>
              <a:gd name="connsiteY68669" fmla="*/ 2497078 h 4608812"/>
              <a:gd name="connsiteX68670" fmla="*/ 7369741 w 12184637"/>
              <a:gd name="connsiteY68670" fmla="*/ 2491998 h 4608812"/>
              <a:gd name="connsiteX68671" fmla="*/ 7364661 w 12184637"/>
              <a:gd name="connsiteY68671" fmla="*/ 2498035 h 4608812"/>
              <a:gd name="connsiteX68672" fmla="*/ 7372171 w 12184637"/>
              <a:gd name="connsiteY68672" fmla="*/ 2582555 h 4608812"/>
              <a:gd name="connsiteX68673" fmla="*/ 7377766 w 12184637"/>
              <a:gd name="connsiteY68673" fmla="*/ 2587635 h 4608812"/>
              <a:gd name="connsiteX68674" fmla="*/ 7378208 w 12184637"/>
              <a:gd name="connsiteY68674" fmla="*/ 2587635 h 4608812"/>
              <a:gd name="connsiteX68675" fmla="*/ 7370919 w 12184637"/>
              <a:gd name="connsiteY68675" fmla="*/ 2503042 h 4608812"/>
              <a:gd name="connsiteX68676" fmla="*/ 7375704 w 12184637"/>
              <a:gd name="connsiteY68676" fmla="*/ 2496784 h 4608812"/>
              <a:gd name="connsiteX68677" fmla="*/ 7362968 w 12184637"/>
              <a:gd name="connsiteY68677" fmla="*/ 2401000 h 4608812"/>
              <a:gd name="connsiteX68678" fmla="*/ 7356710 w 12184637"/>
              <a:gd name="connsiteY68678" fmla="*/ 2396214 h 4608812"/>
              <a:gd name="connsiteX68679" fmla="*/ 7351924 w 12184637"/>
              <a:gd name="connsiteY68679" fmla="*/ 2402472 h 4608812"/>
              <a:gd name="connsiteX68680" fmla="*/ 7364661 w 12184637"/>
              <a:gd name="connsiteY68680" fmla="*/ 2498256 h 4608812"/>
              <a:gd name="connsiteX68681" fmla="*/ 7370183 w 12184637"/>
              <a:gd name="connsiteY68681" fmla="*/ 2503115 h 4608812"/>
              <a:gd name="connsiteX68682" fmla="*/ 7370919 w 12184637"/>
              <a:gd name="connsiteY68682" fmla="*/ 2503042 h 4608812"/>
              <a:gd name="connsiteX68683" fmla="*/ 7358403 w 12184637"/>
              <a:gd name="connsiteY68683" fmla="*/ 2407258 h 4608812"/>
              <a:gd name="connsiteX68684" fmla="*/ 7362894 w 12184637"/>
              <a:gd name="connsiteY68684" fmla="*/ 2400779 h 4608812"/>
              <a:gd name="connsiteX68685" fmla="*/ 7344415 w 12184637"/>
              <a:gd name="connsiteY68685" fmla="*/ 2301240 h 4608812"/>
              <a:gd name="connsiteX68686" fmla="*/ 7337936 w 12184637"/>
              <a:gd name="connsiteY68686" fmla="*/ 2296749 h 4608812"/>
              <a:gd name="connsiteX68687" fmla="*/ 7333445 w 12184637"/>
              <a:gd name="connsiteY68687" fmla="*/ 2303228 h 4608812"/>
              <a:gd name="connsiteX68688" fmla="*/ 7351924 w 12184637"/>
              <a:gd name="connsiteY68688" fmla="*/ 2402767 h 4608812"/>
              <a:gd name="connsiteX68689" fmla="*/ 7357446 w 12184637"/>
              <a:gd name="connsiteY68689" fmla="*/ 2407331 h 4608812"/>
              <a:gd name="connsiteX68690" fmla="*/ 7358403 w 12184637"/>
              <a:gd name="connsiteY68690" fmla="*/ 2407258 h 4608812"/>
              <a:gd name="connsiteX68691" fmla="*/ 7340292 w 12184637"/>
              <a:gd name="connsiteY68691" fmla="*/ 2307646 h 4608812"/>
              <a:gd name="connsiteX68692" fmla="*/ 7344267 w 12184637"/>
              <a:gd name="connsiteY68692" fmla="*/ 2300872 h 4608812"/>
              <a:gd name="connsiteX68693" fmla="*/ 7319530 w 12184637"/>
              <a:gd name="connsiteY68693" fmla="*/ 2204868 h 4608812"/>
              <a:gd name="connsiteX68694" fmla="*/ 7312757 w 12184637"/>
              <a:gd name="connsiteY68694" fmla="*/ 2200818 h 4608812"/>
              <a:gd name="connsiteX68695" fmla="*/ 7308781 w 12184637"/>
              <a:gd name="connsiteY68695" fmla="*/ 2207592 h 4608812"/>
              <a:gd name="connsiteX68696" fmla="*/ 7333519 w 12184637"/>
              <a:gd name="connsiteY68696" fmla="*/ 2303596 h 4608812"/>
              <a:gd name="connsiteX68697" fmla="*/ 7338967 w 12184637"/>
              <a:gd name="connsiteY68697" fmla="*/ 2307793 h 4608812"/>
              <a:gd name="connsiteX68698" fmla="*/ 7340292 w 12184637"/>
              <a:gd name="connsiteY68698" fmla="*/ 2307646 h 4608812"/>
              <a:gd name="connsiteX68699" fmla="*/ 7316143 w 12184637"/>
              <a:gd name="connsiteY68699" fmla="*/ 2211420 h 4608812"/>
              <a:gd name="connsiteX68700" fmla="*/ 7319456 w 12184637"/>
              <a:gd name="connsiteY68700" fmla="*/ 2204279 h 4608812"/>
              <a:gd name="connsiteX68701" fmla="*/ 7288093 w 12184637"/>
              <a:gd name="connsiteY68701" fmla="*/ 2119023 h 4608812"/>
              <a:gd name="connsiteX68702" fmla="*/ 7280951 w 12184637"/>
              <a:gd name="connsiteY68702" fmla="*/ 2115710 h 4608812"/>
              <a:gd name="connsiteX68703" fmla="*/ 7277638 w 12184637"/>
              <a:gd name="connsiteY68703" fmla="*/ 2122851 h 4608812"/>
              <a:gd name="connsiteX68704" fmla="*/ 7309002 w 12184637"/>
              <a:gd name="connsiteY68704" fmla="*/ 2208107 h 4608812"/>
              <a:gd name="connsiteX68705" fmla="*/ 7314303 w 12184637"/>
              <a:gd name="connsiteY68705" fmla="*/ 2211788 h 4608812"/>
              <a:gd name="connsiteX68706" fmla="*/ 7316143 w 12184637"/>
              <a:gd name="connsiteY68706" fmla="*/ 2211420 h 4608812"/>
              <a:gd name="connsiteX68707" fmla="*/ 7285369 w 12184637"/>
              <a:gd name="connsiteY68707" fmla="*/ 2125944 h 4608812"/>
              <a:gd name="connsiteX68708" fmla="*/ 7287872 w 12184637"/>
              <a:gd name="connsiteY68708" fmla="*/ 2118434 h 4608812"/>
              <a:gd name="connsiteX68709" fmla="*/ 7251650 w 12184637"/>
              <a:gd name="connsiteY68709" fmla="*/ 2046062 h 4608812"/>
              <a:gd name="connsiteX68710" fmla="*/ 7244140 w 12184637"/>
              <a:gd name="connsiteY68710" fmla="*/ 2043559 h 4608812"/>
              <a:gd name="connsiteX68711" fmla="*/ 7241636 w 12184637"/>
              <a:gd name="connsiteY68711" fmla="*/ 2051069 h 4608812"/>
              <a:gd name="connsiteX68712" fmla="*/ 7277859 w 12184637"/>
              <a:gd name="connsiteY68712" fmla="*/ 2123440 h 4608812"/>
              <a:gd name="connsiteX68713" fmla="*/ 7282866 w 12184637"/>
              <a:gd name="connsiteY68713" fmla="*/ 2126532 h 4608812"/>
              <a:gd name="connsiteX68714" fmla="*/ 7285369 w 12184637"/>
              <a:gd name="connsiteY68714" fmla="*/ 2125944 h 4608812"/>
              <a:gd name="connsiteX68715" fmla="*/ 7249809 w 12184637"/>
              <a:gd name="connsiteY68715" fmla="*/ 2053204 h 4608812"/>
              <a:gd name="connsiteX68716" fmla="*/ 7251281 w 12184637"/>
              <a:gd name="connsiteY68716" fmla="*/ 2045473 h 4608812"/>
              <a:gd name="connsiteX68717" fmla="*/ 7211967 w 12184637"/>
              <a:gd name="connsiteY68717" fmla="*/ 1987973 h 4608812"/>
              <a:gd name="connsiteX68718" fmla="*/ 7204236 w 12184637"/>
              <a:gd name="connsiteY68718" fmla="*/ 1986501 h 4608812"/>
              <a:gd name="connsiteX68719" fmla="*/ 7202764 w 12184637"/>
              <a:gd name="connsiteY68719" fmla="*/ 1994232 h 4608812"/>
              <a:gd name="connsiteX68720" fmla="*/ 7242078 w 12184637"/>
              <a:gd name="connsiteY68720" fmla="*/ 2051731 h 4608812"/>
              <a:gd name="connsiteX68721" fmla="*/ 7246716 w 12184637"/>
              <a:gd name="connsiteY68721" fmla="*/ 2054161 h 4608812"/>
              <a:gd name="connsiteX68722" fmla="*/ 7249809 w 12184637"/>
              <a:gd name="connsiteY68722" fmla="*/ 2053204 h 4608812"/>
              <a:gd name="connsiteX68723" fmla="*/ 7211230 w 12184637"/>
              <a:gd name="connsiteY68723" fmla="*/ 1995041 h 4608812"/>
              <a:gd name="connsiteX68724" fmla="*/ 7211230 w 12184637"/>
              <a:gd name="connsiteY68724" fmla="*/ 1987164 h 4608812"/>
              <a:gd name="connsiteX68725" fmla="*/ 7170517 w 12184637"/>
              <a:gd name="connsiteY68725" fmla="*/ 1946450 h 4608812"/>
              <a:gd name="connsiteX68726" fmla="*/ 7162639 w 12184637"/>
              <a:gd name="connsiteY68726" fmla="*/ 1946450 h 4608812"/>
              <a:gd name="connsiteX68727" fmla="*/ 7162639 w 12184637"/>
              <a:gd name="connsiteY68727" fmla="*/ 1954328 h 4608812"/>
              <a:gd name="connsiteX68728" fmla="*/ 7203353 w 12184637"/>
              <a:gd name="connsiteY68728" fmla="*/ 1995041 h 4608812"/>
              <a:gd name="connsiteX68729" fmla="*/ 7207328 w 12184637"/>
              <a:gd name="connsiteY68729" fmla="*/ 1996661 h 4608812"/>
              <a:gd name="connsiteX68730" fmla="*/ 7211230 w 12184637"/>
              <a:gd name="connsiteY68730" fmla="*/ 1995041 h 4608812"/>
              <a:gd name="connsiteX68731" fmla="*/ 7172136 w 12184637"/>
              <a:gd name="connsiteY68731" fmla="*/ 1951015 h 4608812"/>
              <a:gd name="connsiteX68732" fmla="*/ 7167277 w 12184637"/>
              <a:gd name="connsiteY68732" fmla="*/ 1944757 h 4608812"/>
              <a:gd name="connsiteX68733" fmla="*/ 7071641 w 12184637"/>
              <a:gd name="connsiteY68733" fmla="*/ 1932683 h 4608812"/>
              <a:gd name="connsiteX68734" fmla="*/ 7065383 w 12184637"/>
              <a:gd name="connsiteY68734" fmla="*/ 1937542 h 4608812"/>
              <a:gd name="connsiteX68735" fmla="*/ 7070242 w 12184637"/>
              <a:gd name="connsiteY68735" fmla="*/ 1943800 h 4608812"/>
              <a:gd name="connsiteX68736" fmla="*/ 7165878 w 12184637"/>
              <a:gd name="connsiteY68736" fmla="*/ 1955874 h 4608812"/>
              <a:gd name="connsiteX68737" fmla="*/ 7166614 w 12184637"/>
              <a:gd name="connsiteY68737" fmla="*/ 1955948 h 4608812"/>
              <a:gd name="connsiteX68738" fmla="*/ 7172136 w 12184637"/>
              <a:gd name="connsiteY68738" fmla="*/ 1951015 h 4608812"/>
              <a:gd name="connsiteX68739" fmla="*/ 7075837 w 12184637"/>
              <a:gd name="connsiteY68739" fmla="*/ 1940855 h 4608812"/>
              <a:gd name="connsiteX68740" fmla="*/ 7073555 w 12184637"/>
              <a:gd name="connsiteY68740" fmla="*/ 1933272 h 4608812"/>
              <a:gd name="connsiteX68741" fmla="*/ 7030559 w 12184637"/>
              <a:gd name="connsiteY68741" fmla="*/ 1910154 h 4608812"/>
              <a:gd name="connsiteX68742" fmla="*/ 7022976 w 12184637"/>
              <a:gd name="connsiteY68742" fmla="*/ 1912436 h 4608812"/>
              <a:gd name="connsiteX68743" fmla="*/ 7025258 w 12184637"/>
              <a:gd name="connsiteY68743" fmla="*/ 1920019 h 4608812"/>
              <a:gd name="connsiteX68744" fmla="*/ 7068254 w 12184637"/>
              <a:gd name="connsiteY68744" fmla="*/ 1943137 h 4608812"/>
              <a:gd name="connsiteX68745" fmla="*/ 7070904 w 12184637"/>
              <a:gd name="connsiteY68745" fmla="*/ 1943800 h 4608812"/>
              <a:gd name="connsiteX68746" fmla="*/ 7075837 w 12184637"/>
              <a:gd name="connsiteY68746" fmla="*/ 1940855 h 4608812"/>
              <a:gd name="connsiteX68747" fmla="*/ 7033504 w 12184637"/>
              <a:gd name="connsiteY68747" fmla="*/ 1915160 h 4608812"/>
              <a:gd name="connsiteX68748" fmla="*/ 7027982 w 12184637"/>
              <a:gd name="connsiteY68748" fmla="*/ 1909565 h 4608812"/>
              <a:gd name="connsiteX68749" fmla="*/ 6961721 w 12184637"/>
              <a:gd name="connsiteY68749" fmla="*/ 1909123 h 4608812"/>
              <a:gd name="connsiteX68750" fmla="*/ 6956126 w 12184637"/>
              <a:gd name="connsiteY68750" fmla="*/ 1914645 h 4608812"/>
              <a:gd name="connsiteX68751" fmla="*/ 6961648 w 12184637"/>
              <a:gd name="connsiteY68751" fmla="*/ 1920240 h 4608812"/>
              <a:gd name="connsiteX68752" fmla="*/ 7027909 w 12184637"/>
              <a:gd name="connsiteY68752" fmla="*/ 1920682 h 4608812"/>
              <a:gd name="connsiteX68753" fmla="*/ 7027982 w 12184637"/>
              <a:gd name="connsiteY68753" fmla="*/ 1920682 h 4608812"/>
              <a:gd name="connsiteX68754" fmla="*/ 7033504 w 12184637"/>
              <a:gd name="connsiteY68754" fmla="*/ 1915160 h 4608812"/>
              <a:gd name="connsiteX68755" fmla="*/ 7581039 w 12184637"/>
              <a:gd name="connsiteY68755" fmla="*/ 3127366 h 4608812"/>
              <a:gd name="connsiteX68756" fmla="*/ 7589432 w 12184637"/>
              <a:gd name="connsiteY68756" fmla="*/ 3117574 h 4608812"/>
              <a:gd name="connsiteX68757" fmla="*/ 7588844 w 12184637"/>
              <a:gd name="connsiteY68757" fmla="*/ 3109697 h 4608812"/>
              <a:gd name="connsiteX68758" fmla="*/ 7580965 w 12184637"/>
              <a:gd name="connsiteY68758" fmla="*/ 3110286 h 4608812"/>
              <a:gd name="connsiteX68759" fmla="*/ 7572573 w 12184637"/>
              <a:gd name="connsiteY68759" fmla="*/ 3120078 h 4608812"/>
              <a:gd name="connsiteX68760" fmla="*/ 7573162 w 12184637"/>
              <a:gd name="connsiteY68760" fmla="*/ 3127955 h 4608812"/>
              <a:gd name="connsiteX68761" fmla="*/ 7576843 w 12184637"/>
              <a:gd name="connsiteY68761" fmla="*/ 3129280 h 4608812"/>
              <a:gd name="connsiteX68762" fmla="*/ 7581039 w 12184637"/>
              <a:gd name="connsiteY68762" fmla="*/ 3127366 h 4608812"/>
              <a:gd name="connsiteX68763" fmla="*/ 7574560 w 12184637"/>
              <a:gd name="connsiteY68763" fmla="*/ 3134949 h 4608812"/>
              <a:gd name="connsiteX68764" fmla="*/ 7581039 w 12184637"/>
              <a:gd name="connsiteY68764" fmla="*/ 3127366 h 4608812"/>
              <a:gd name="connsiteX68765" fmla="*/ 7580451 w 12184637"/>
              <a:gd name="connsiteY68765" fmla="*/ 3119488 h 4608812"/>
              <a:gd name="connsiteX68766" fmla="*/ 7572573 w 12184637"/>
              <a:gd name="connsiteY68766" fmla="*/ 3120078 h 4608812"/>
              <a:gd name="connsiteX68767" fmla="*/ 7566094 w 12184637"/>
              <a:gd name="connsiteY68767" fmla="*/ 3127661 h 4608812"/>
              <a:gd name="connsiteX68768" fmla="*/ 7566683 w 12184637"/>
              <a:gd name="connsiteY68768" fmla="*/ 3135538 h 4608812"/>
              <a:gd name="connsiteX68769" fmla="*/ 7570364 w 12184637"/>
              <a:gd name="connsiteY68769" fmla="*/ 3136864 h 4608812"/>
              <a:gd name="connsiteX68770" fmla="*/ 7574560 w 12184637"/>
              <a:gd name="connsiteY68770" fmla="*/ 3134949 h 4608812"/>
              <a:gd name="connsiteX68771" fmla="*/ 7543565 w 12184637"/>
              <a:gd name="connsiteY68771" fmla="*/ 3152398 h 4608812"/>
              <a:gd name="connsiteX68772" fmla="*/ 7573014 w 12184637"/>
              <a:gd name="connsiteY68772" fmla="*/ 3136201 h 4608812"/>
              <a:gd name="connsiteX68773" fmla="*/ 7575224 w 12184637"/>
              <a:gd name="connsiteY68773" fmla="*/ 3128618 h 4608812"/>
              <a:gd name="connsiteX68774" fmla="*/ 7567640 w 12184637"/>
              <a:gd name="connsiteY68774" fmla="*/ 3126409 h 4608812"/>
              <a:gd name="connsiteX68775" fmla="*/ 7538191 w 12184637"/>
              <a:gd name="connsiteY68775" fmla="*/ 3142606 h 4608812"/>
              <a:gd name="connsiteX68776" fmla="*/ 7535982 w 12184637"/>
              <a:gd name="connsiteY68776" fmla="*/ 3150189 h 4608812"/>
              <a:gd name="connsiteX68777" fmla="*/ 7540915 w 12184637"/>
              <a:gd name="connsiteY68777" fmla="*/ 3153061 h 4608812"/>
              <a:gd name="connsiteX68778" fmla="*/ 7543565 w 12184637"/>
              <a:gd name="connsiteY68778" fmla="*/ 3152398 h 4608812"/>
              <a:gd name="connsiteX68779" fmla="*/ 7532448 w 12184637"/>
              <a:gd name="connsiteY68779" fmla="*/ 3162558 h 4608812"/>
              <a:gd name="connsiteX68780" fmla="*/ 7544596 w 12184637"/>
              <a:gd name="connsiteY68780" fmla="*/ 3151662 h 4608812"/>
              <a:gd name="connsiteX68781" fmla="*/ 7545038 w 12184637"/>
              <a:gd name="connsiteY68781" fmla="*/ 3143784 h 4608812"/>
              <a:gd name="connsiteX68782" fmla="*/ 7537160 w 12184637"/>
              <a:gd name="connsiteY68782" fmla="*/ 3143343 h 4608812"/>
              <a:gd name="connsiteX68783" fmla="*/ 7525012 w 12184637"/>
              <a:gd name="connsiteY68783" fmla="*/ 3154239 h 4608812"/>
              <a:gd name="connsiteX68784" fmla="*/ 7524571 w 12184637"/>
              <a:gd name="connsiteY68784" fmla="*/ 3162116 h 4608812"/>
              <a:gd name="connsiteX68785" fmla="*/ 7528767 w 12184637"/>
              <a:gd name="connsiteY68785" fmla="*/ 3163957 h 4608812"/>
              <a:gd name="connsiteX68786" fmla="*/ 7532448 w 12184637"/>
              <a:gd name="connsiteY68786" fmla="*/ 3162558 h 4608812"/>
              <a:gd name="connsiteX68787" fmla="*/ 7530239 w 12184637"/>
              <a:gd name="connsiteY68787" fmla="*/ 3164472 h 4608812"/>
              <a:gd name="connsiteX68788" fmla="*/ 7532448 w 12184637"/>
              <a:gd name="connsiteY68788" fmla="*/ 3162484 h 4608812"/>
              <a:gd name="connsiteX68789" fmla="*/ 7532890 w 12184637"/>
              <a:gd name="connsiteY68789" fmla="*/ 3154607 h 4608812"/>
              <a:gd name="connsiteX68790" fmla="*/ 7525012 w 12184637"/>
              <a:gd name="connsiteY68790" fmla="*/ 3154165 h 4608812"/>
              <a:gd name="connsiteX68791" fmla="*/ 7522803 w 12184637"/>
              <a:gd name="connsiteY68791" fmla="*/ 3156153 h 4608812"/>
              <a:gd name="connsiteX68792" fmla="*/ 7522362 w 12184637"/>
              <a:gd name="connsiteY68792" fmla="*/ 3164031 h 4608812"/>
              <a:gd name="connsiteX68793" fmla="*/ 7526558 w 12184637"/>
              <a:gd name="connsiteY68793" fmla="*/ 3165871 h 4608812"/>
              <a:gd name="connsiteX68794" fmla="*/ 7530239 w 12184637"/>
              <a:gd name="connsiteY68794" fmla="*/ 3164472 h 4608812"/>
              <a:gd name="connsiteX68795" fmla="*/ 7453524 w 12184637"/>
              <a:gd name="connsiteY68795" fmla="*/ 3233163 h 4608812"/>
              <a:gd name="connsiteX68796" fmla="*/ 7530239 w 12184637"/>
              <a:gd name="connsiteY68796" fmla="*/ 3164472 h 4608812"/>
              <a:gd name="connsiteX68797" fmla="*/ 7530681 w 12184637"/>
              <a:gd name="connsiteY68797" fmla="*/ 3156595 h 4608812"/>
              <a:gd name="connsiteX68798" fmla="*/ 7522803 w 12184637"/>
              <a:gd name="connsiteY68798" fmla="*/ 3156153 h 4608812"/>
              <a:gd name="connsiteX68799" fmla="*/ 7446088 w 12184637"/>
              <a:gd name="connsiteY68799" fmla="*/ 3224843 h 4608812"/>
              <a:gd name="connsiteX68800" fmla="*/ 7445646 w 12184637"/>
              <a:gd name="connsiteY68800" fmla="*/ 3232721 h 4608812"/>
              <a:gd name="connsiteX68801" fmla="*/ 7449843 w 12184637"/>
              <a:gd name="connsiteY68801" fmla="*/ 3234562 h 4608812"/>
              <a:gd name="connsiteX68802" fmla="*/ 7453524 w 12184637"/>
              <a:gd name="connsiteY68802" fmla="*/ 3233163 h 4608812"/>
              <a:gd name="connsiteX68803" fmla="*/ 7399117 w 12184637"/>
              <a:gd name="connsiteY68803" fmla="*/ 3252010 h 4608812"/>
              <a:gd name="connsiteX68804" fmla="*/ 7451536 w 12184637"/>
              <a:gd name="connsiteY68804" fmla="*/ 3234341 h 4608812"/>
              <a:gd name="connsiteX68805" fmla="*/ 7455070 w 12184637"/>
              <a:gd name="connsiteY68805" fmla="*/ 3227273 h 4608812"/>
              <a:gd name="connsiteX68806" fmla="*/ 7448002 w 12184637"/>
              <a:gd name="connsiteY68806" fmla="*/ 3223739 h 4608812"/>
              <a:gd name="connsiteX68807" fmla="*/ 7395583 w 12184637"/>
              <a:gd name="connsiteY68807" fmla="*/ 3241408 h 4608812"/>
              <a:gd name="connsiteX68808" fmla="*/ 7392049 w 12184637"/>
              <a:gd name="connsiteY68808" fmla="*/ 3248476 h 4608812"/>
              <a:gd name="connsiteX68809" fmla="*/ 7397350 w 12184637"/>
              <a:gd name="connsiteY68809" fmla="*/ 3252305 h 4608812"/>
              <a:gd name="connsiteX68810" fmla="*/ 7399117 w 12184637"/>
              <a:gd name="connsiteY68810" fmla="*/ 3252010 h 4608812"/>
              <a:gd name="connsiteX68811" fmla="*/ 7329984 w 12184637"/>
              <a:gd name="connsiteY68811" fmla="*/ 3354641 h 4608812"/>
              <a:gd name="connsiteX68812" fmla="*/ 7401914 w 12184637"/>
              <a:gd name="connsiteY68812" fmla="*/ 3249875 h 4608812"/>
              <a:gd name="connsiteX68813" fmla="*/ 7400442 w 12184637"/>
              <a:gd name="connsiteY68813" fmla="*/ 3242145 h 4608812"/>
              <a:gd name="connsiteX68814" fmla="*/ 7392711 w 12184637"/>
              <a:gd name="connsiteY68814" fmla="*/ 3243617 h 4608812"/>
              <a:gd name="connsiteX68815" fmla="*/ 7320781 w 12184637"/>
              <a:gd name="connsiteY68815" fmla="*/ 3348383 h 4608812"/>
              <a:gd name="connsiteX68816" fmla="*/ 7322254 w 12184637"/>
              <a:gd name="connsiteY68816" fmla="*/ 3356114 h 4608812"/>
              <a:gd name="connsiteX68817" fmla="*/ 7325420 w 12184637"/>
              <a:gd name="connsiteY68817" fmla="*/ 3357071 h 4608812"/>
              <a:gd name="connsiteX68818" fmla="*/ 7329984 w 12184637"/>
              <a:gd name="connsiteY68818" fmla="*/ 3354641 h 4608812"/>
              <a:gd name="connsiteX68819" fmla="*/ 7269466 w 12184637"/>
              <a:gd name="connsiteY68819" fmla="*/ 3368040 h 4608812"/>
              <a:gd name="connsiteX68820" fmla="*/ 7326451 w 12184637"/>
              <a:gd name="connsiteY68820" fmla="*/ 3356923 h 4608812"/>
              <a:gd name="connsiteX68821" fmla="*/ 7330868 w 12184637"/>
              <a:gd name="connsiteY68821" fmla="*/ 3350371 h 4608812"/>
              <a:gd name="connsiteX68822" fmla="*/ 7324316 w 12184637"/>
              <a:gd name="connsiteY68822" fmla="*/ 3345953 h 4608812"/>
              <a:gd name="connsiteX68823" fmla="*/ 7267331 w 12184637"/>
              <a:gd name="connsiteY68823" fmla="*/ 3357071 h 4608812"/>
              <a:gd name="connsiteX68824" fmla="*/ 7262914 w 12184637"/>
              <a:gd name="connsiteY68824" fmla="*/ 3363623 h 4608812"/>
              <a:gd name="connsiteX68825" fmla="*/ 7268435 w 12184637"/>
              <a:gd name="connsiteY68825" fmla="*/ 3368114 h 4608812"/>
              <a:gd name="connsiteX68826" fmla="*/ 7269466 w 12184637"/>
              <a:gd name="connsiteY68826" fmla="*/ 3368040 h 4608812"/>
              <a:gd name="connsiteX68827" fmla="*/ 7225955 w 12184637"/>
              <a:gd name="connsiteY68827" fmla="*/ 3488046 h 4608812"/>
              <a:gd name="connsiteX68828" fmla="*/ 7273663 w 12184637"/>
              <a:gd name="connsiteY68828" fmla="*/ 3364580 h 4608812"/>
              <a:gd name="connsiteX68829" fmla="*/ 7270497 w 12184637"/>
              <a:gd name="connsiteY68829" fmla="*/ 3357365 h 4608812"/>
              <a:gd name="connsiteX68830" fmla="*/ 7263282 w 12184637"/>
              <a:gd name="connsiteY68830" fmla="*/ 3360531 h 4608812"/>
              <a:gd name="connsiteX68831" fmla="*/ 7215574 w 12184637"/>
              <a:gd name="connsiteY68831" fmla="*/ 3483997 h 4608812"/>
              <a:gd name="connsiteX68832" fmla="*/ 7218740 w 12184637"/>
              <a:gd name="connsiteY68832" fmla="*/ 3491212 h 4608812"/>
              <a:gd name="connsiteX68833" fmla="*/ 7220801 w 12184637"/>
              <a:gd name="connsiteY68833" fmla="*/ 3491580 h 4608812"/>
              <a:gd name="connsiteX68834" fmla="*/ 7225955 w 12184637"/>
              <a:gd name="connsiteY68834" fmla="*/ 3488046 h 4608812"/>
              <a:gd name="connsiteX68835" fmla="*/ 7207255 w 12184637"/>
              <a:gd name="connsiteY68835" fmla="*/ 3622998 h 4608812"/>
              <a:gd name="connsiteX68836" fmla="*/ 7226249 w 12184637"/>
              <a:gd name="connsiteY68836" fmla="*/ 3486795 h 4608812"/>
              <a:gd name="connsiteX68837" fmla="*/ 7221464 w 12184637"/>
              <a:gd name="connsiteY68837" fmla="*/ 3480537 h 4608812"/>
              <a:gd name="connsiteX68838" fmla="*/ 7215206 w 12184637"/>
              <a:gd name="connsiteY68838" fmla="*/ 3485322 h 4608812"/>
              <a:gd name="connsiteX68839" fmla="*/ 7196211 w 12184637"/>
              <a:gd name="connsiteY68839" fmla="*/ 3621525 h 4608812"/>
              <a:gd name="connsiteX68840" fmla="*/ 7200997 w 12184637"/>
              <a:gd name="connsiteY68840" fmla="*/ 3627783 h 4608812"/>
              <a:gd name="connsiteX68841" fmla="*/ 7201807 w 12184637"/>
              <a:gd name="connsiteY68841" fmla="*/ 3627857 h 4608812"/>
              <a:gd name="connsiteX68842" fmla="*/ 7207255 w 12184637"/>
              <a:gd name="connsiteY68842" fmla="*/ 3622998 h 4608812"/>
              <a:gd name="connsiteX68843" fmla="*/ 7216457 w 12184637"/>
              <a:gd name="connsiteY68843" fmla="*/ 3773631 h 4608812"/>
              <a:gd name="connsiteX68844" fmla="*/ 7221464 w 12184637"/>
              <a:gd name="connsiteY68844" fmla="*/ 3767520 h 4608812"/>
              <a:gd name="connsiteX68845" fmla="*/ 7207255 w 12184637"/>
              <a:gd name="connsiteY68845" fmla="*/ 3621746 h 4608812"/>
              <a:gd name="connsiteX68846" fmla="*/ 7201144 w 12184637"/>
              <a:gd name="connsiteY68846" fmla="*/ 3616740 h 4608812"/>
              <a:gd name="connsiteX68847" fmla="*/ 7196137 w 12184637"/>
              <a:gd name="connsiteY68847" fmla="*/ 3622850 h 4608812"/>
              <a:gd name="connsiteX68848" fmla="*/ 7210347 w 12184637"/>
              <a:gd name="connsiteY68848" fmla="*/ 3768624 h 4608812"/>
              <a:gd name="connsiteX68849" fmla="*/ 7215942 w 12184637"/>
              <a:gd name="connsiteY68849" fmla="*/ 3773631 h 4608812"/>
              <a:gd name="connsiteX68850" fmla="*/ 7216457 w 12184637"/>
              <a:gd name="connsiteY68850" fmla="*/ 3773631 h 4608812"/>
              <a:gd name="connsiteX68851" fmla="*/ 7262178 w 12184637"/>
              <a:gd name="connsiteY68851" fmla="*/ 3920951 h 4608812"/>
              <a:gd name="connsiteX68852" fmla="*/ 7265859 w 12184637"/>
              <a:gd name="connsiteY68852" fmla="*/ 3914030 h 4608812"/>
              <a:gd name="connsiteX68853" fmla="*/ 7221243 w 12184637"/>
              <a:gd name="connsiteY68853" fmla="*/ 3766489 h 4608812"/>
              <a:gd name="connsiteX68854" fmla="*/ 7214323 w 12184637"/>
              <a:gd name="connsiteY68854" fmla="*/ 3762808 h 4608812"/>
              <a:gd name="connsiteX68855" fmla="*/ 7210641 w 12184637"/>
              <a:gd name="connsiteY68855" fmla="*/ 3769729 h 4608812"/>
              <a:gd name="connsiteX68856" fmla="*/ 7255257 w 12184637"/>
              <a:gd name="connsiteY68856" fmla="*/ 3917270 h 4608812"/>
              <a:gd name="connsiteX68857" fmla="*/ 7260631 w 12184637"/>
              <a:gd name="connsiteY68857" fmla="*/ 3921245 h 4608812"/>
              <a:gd name="connsiteX68858" fmla="*/ 7262178 w 12184637"/>
              <a:gd name="connsiteY68858" fmla="*/ 3920951 h 4608812"/>
              <a:gd name="connsiteX68859" fmla="*/ 7335064 w 12184637"/>
              <a:gd name="connsiteY68859" fmla="*/ 4062013 h 4608812"/>
              <a:gd name="connsiteX68860" fmla="*/ 7337494 w 12184637"/>
              <a:gd name="connsiteY68860" fmla="*/ 4054503 h 4608812"/>
              <a:gd name="connsiteX68861" fmla="*/ 7265491 w 12184637"/>
              <a:gd name="connsiteY68861" fmla="*/ 3913073 h 4608812"/>
              <a:gd name="connsiteX68862" fmla="*/ 7257981 w 12184637"/>
              <a:gd name="connsiteY68862" fmla="*/ 3910643 h 4608812"/>
              <a:gd name="connsiteX68863" fmla="*/ 7255551 w 12184637"/>
              <a:gd name="connsiteY68863" fmla="*/ 3918153 h 4608812"/>
              <a:gd name="connsiteX68864" fmla="*/ 7327555 w 12184637"/>
              <a:gd name="connsiteY68864" fmla="*/ 4059583 h 4608812"/>
              <a:gd name="connsiteX68865" fmla="*/ 7332561 w 12184637"/>
              <a:gd name="connsiteY68865" fmla="*/ 4062602 h 4608812"/>
              <a:gd name="connsiteX68866" fmla="*/ 7335064 w 12184637"/>
              <a:gd name="connsiteY68866" fmla="*/ 4062013 h 4608812"/>
              <a:gd name="connsiteX68867" fmla="*/ 7432394 w 12184637"/>
              <a:gd name="connsiteY68867" fmla="*/ 4189013 h 4608812"/>
              <a:gd name="connsiteX68868" fmla="*/ 7433498 w 12184637"/>
              <a:gd name="connsiteY68868" fmla="*/ 4181208 h 4608812"/>
              <a:gd name="connsiteX68869" fmla="*/ 7337052 w 12184637"/>
              <a:gd name="connsiteY68869" fmla="*/ 4053693 h 4608812"/>
              <a:gd name="connsiteX68870" fmla="*/ 7329248 w 12184637"/>
              <a:gd name="connsiteY68870" fmla="*/ 4052589 h 4608812"/>
              <a:gd name="connsiteX68871" fmla="*/ 7328144 w 12184637"/>
              <a:gd name="connsiteY68871" fmla="*/ 4060393 h 4608812"/>
              <a:gd name="connsiteX68872" fmla="*/ 7424590 w 12184637"/>
              <a:gd name="connsiteY68872" fmla="*/ 4187908 h 4608812"/>
              <a:gd name="connsiteX68873" fmla="*/ 7429081 w 12184637"/>
              <a:gd name="connsiteY68873" fmla="*/ 4190117 h 4608812"/>
              <a:gd name="connsiteX68874" fmla="*/ 7432394 w 12184637"/>
              <a:gd name="connsiteY68874" fmla="*/ 4189013 h 4608812"/>
              <a:gd name="connsiteX68875" fmla="*/ 7551001 w 12184637"/>
              <a:gd name="connsiteY68875" fmla="*/ 4293999 h 4608812"/>
              <a:gd name="connsiteX68876" fmla="*/ 7550560 w 12184637"/>
              <a:gd name="connsiteY68876" fmla="*/ 4286122 h 4608812"/>
              <a:gd name="connsiteX68877" fmla="*/ 7432689 w 12184637"/>
              <a:gd name="connsiteY68877" fmla="*/ 4180399 h 4608812"/>
              <a:gd name="connsiteX68878" fmla="*/ 7424811 w 12184637"/>
              <a:gd name="connsiteY68878" fmla="*/ 4180840 h 4608812"/>
              <a:gd name="connsiteX68879" fmla="*/ 7425253 w 12184637"/>
              <a:gd name="connsiteY68879" fmla="*/ 4188718 h 4608812"/>
              <a:gd name="connsiteX68880" fmla="*/ 7543124 w 12184637"/>
              <a:gd name="connsiteY68880" fmla="*/ 4294441 h 4608812"/>
              <a:gd name="connsiteX68881" fmla="*/ 7546879 w 12184637"/>
              <a:gd name="connsiteY68881" fmla="*/ 4295840 h 4608812"/>
              <a:gd name="connsiteX68882" fmla="*/ 7551001 w 12184637"/>
              <a:gd name="connsiteY68882" fmla="*/ 4293999 h 4608812"/>
              <a:gd name="connsiteX68883" fmla="*/ 7684480 w 12184637"/>
              <a:gd name="connsiteY68883" fmla="*/ 4373954 h 4608812"/>
              <a:gd name="connsiteX68884" fmla="*/ 7682640 w 12184637"/>
              <a:gd name="connsiteY68884" fmla="*/ 4366297 h 4608812"/>
              <a:gd name="connsiteX68885" fmla="*/ 7549749 w 12184637"/>
              <a:gd name="connsiteY68885" fmla="*/ 4285533 h 4608812"/>
              <a:gd name="connsiteX68886" fmla="*/ 7542093 w 12184637"/>
              <a:gd name="connsiteY68886" fmla="*/ 4287374 h 4608812"/>
              <a:gd name="connsiteX68887" fmla="*/ 7543934 w 12184637"/>
              <a:gd name="connsiteY68887" fmla="*/ 4295030 h 4608812"/>
              <a:gd name="connsiteX68888" fmla="*/ 7676823 w 12184637"/>
              <a:gd name="connsiteY68888" fmla="*/ 4375795 h 4608812"/>
              <a:gd name="connsiteX68889" fmla="*/ 7679768 w 12184637"/>
              <a:gd name="connsiteY68889" fmla="*/ 4376605 h 4608812"/>
              <a:gd name="connsiteX68890" fmla="*/ 7684480 w 12184637"/>
              <a:gd name="connsiteY68890" fmla="*/ 4373954 h 4608812"/>
              <a:gd name="connsiteX68891" fmla="*/ 7813983 w 12184637"/>
              <a:gd name="connsiteY68891" fmla="*/ 4420999 h 4608812"/>
              <a:gd name="connsiteX68892" fmla="*/ 7810670 w 12184637"/>
              <a:gd name="connsiteY68892" fmla="*/ 4413858 h 4608812"/>
              <a:gd name="connsiteX68893" fmla="*/ 7681682 w 12184637"/>
              <a:gd name="connsiteY68893" fmla="*/ 4365856 h 4608812"/>
              <a:gd name="connsiteX68894" fmla="*/ 7674541 w 12184637"/>
              <a:gd name="connsiteY68894" fmla="*/ 4369169 h 4608812"/>
              <a:gd name="connsiteX68895" fmla="*/ 7677854 w 12184637"/>
              <a:gd name="connsiteY68895" fmla="*/ 4376310 h 4608812"/>
              <a:gd name="connsiteX68896" fmla="*/ 7806842 w 12184637"/>
              <a:gd name="connsiteY68896" fmla="*/ 4424313 h 4608812"/>
              <a:gd name="connsiteX68897" fmla="*/ 7808830 w 12184637"/>
              <a:gd name="connsiteY68897" fmla="*/ 4424681 h 4608812"/>
              <a:gd name="connsiteX68898" fmla="*/ 7813983 w 12184637"/>
              <a:gd name="connsiteY68898" fmla="*/ 4420999 h 4608812"/>
              <a:gd name="connsiteX68899" fmla="*/ 7825836 w 12184637"/>
              <a:gd name="connsiteY68899" fmla="*/ 4432926 h 4608812"/>
              <a:gd name="connsiteX68900" fmla="*/ 7825027 w 12184637"/>
              <a:gd name="connsiteY68900" fmla="*/ 4425049 h 4608812"/>
              <a:gd name="connsiteX68901" fmla="*/ 7812290 w 12184637"/>
              <a:gd name="connsiteY68901" fmla="*/ 4414668 h 4608812"/>
              <a:gd name="connsiteX68902" fmla="*/ 7804413 w 12184637"/>
              <a:gd name="connsiteY68902" fmla="*/ 4415478 h 4608812"/>
              <a:gd name="connsiteX68903" fmla="*/ 7805222 w 12184637"/>
              <a:gd name="connsiteY68903" fmla="*/ 4423355 h 4608812"/>
              <a:gd name="connsiteX68904" fmla="*/ 7817959 w 12184637"/>
              <a:gd name="connsiteY68904" fmla="*/ 4433736 h 4608812"/>
              <a:gd name="connsiteX68905" fmla="*/ 7821493 w 12184637"/>
              <a:gd name="connsiteY68905" fmla="*/ 4434988 h 4608812"/>
              <a:gd name="connsiteX68906" fmla="*/ 7825836 w 12184637"/>
              <a:gd name="connsiteY68906" fmla="*/ 4432926 h 4608812"/>
              <a:gd name="connsiteX68907" fmla="*/ 7898208 w 12184637"/>
              <a:gd name="connsiteY68907" fmla="*/ 4442056 h 4608812"/>
              <a:gd name="connsiteX68908" fmla="*/ 7893644 w 12184637"/>
              <a:gd name="connsiteY68908" fmla="*/ 4435650 h 4608812"/>
              <a:gd name="connsiteX68909" fmla="*/ 7822450 w 12184637"/>
              <a:gd name="connsiteY68909" fmla="*/ 4423945 h 4608812"/>
              <a:gd name="connsiteX68910" fmla="*/ 7816045 w 12184637"/>
              <a:gd name="connsiteY68910" fmla="*/ 4428509 h 4608812"/>
              <a:gd name="connsiteX68911" fmla="*/ 7820609 w 12184637"/>
              <a:gd name="connsiteY68911" fmla="*/ 4434914 h 4608812"/>
              <a:gd name="connsiteX68912" fmla="*/ 7891803 w 12184637"/>
              <a:gd name="connsiteY68912" fmla="*/ 4446620 h 4608812"/>
              <a:gd name="connsiteX68913" fmla="*/ 7892760 w 12184637"/>
              <a:gd name="connsiteY68913" fmla="*/ 4446694 h 4608812"/>
              <a:gd name="connsiteX68914" fmla="*/ 7898208 w 12184637"/>
              <a:gd name="connsiteY68914" fmla="*/ 4442056 h 4608812"/>
              <a:gd name="connsiteX68915" fmla="*/ 11110535 w 12184637"/>
              <a:gd name="connsiteY68915" fmla="*/ 260111 h 4608812"/>
              <a:gd name="connsiteX68916" fmla="*/ 11116278 w 12184637"/>
              <a:gd name="connsiteY68916" fmla="*/ 252086 h 4608812"/>
              <a:gd name="connsiteX68917" fmla="*/ 11115026 w 12184637"/>
              <a:gd name="connsiteY68917" fmla="*/ 244282 h 4608812"/>
              <a:gd name="connsiteX68918" fmla="*/ 11107222 w 12184637"/>
              <a:gd name="connsiteY68918" fmla="*/ 245533 h 4608812"/>
              <a:gd name="connsiteX68919" fmla="*/ 11101479 w 12184637"/>
              <a:gd name="connsiteY68919" fmla="*/ 253558 h 4608812"/>
              <a:gd name="connsiteX68920" fmla="*/ 11102731 w 12184637"/>
              <a:gd name="connsiteY68920" fmla="*/ 261362 h 4608812"/>
              <a:gd name="connsiteX68921" fmla="*/ 11106044 w 12184637"/>
              <a:gd name="connsiteY68921" fmla="*/ 262393 h 4608812"/>
              <a:gd name="connsiteX68922" fmla="*/ 11110535 w 12184637"/>
              <a:gd name="connsiteY68922" fmla="*/ 260111 h 4608812"/>
              <a:gd name="connsiteX68923" fmla="*/ 11095148 w 12184637"/>
              <a:gd name="connsiteY68923" fmla="*/ 282713 h 4608812"/>
              <a:gd name="connsiteX68924" fmla="*/ 11110682 w 12184637"/>
              <a:gd name="connsiteY68924" fmla="*/ 260037 h 4608812"/>
              <a:gd name="connsiteX68925" fmla="*/ 11109210 w 12184637"/>
              <a:gd name="connsiteY68925" fmla="*/ 252307 h 4608812"/>
              <a:gd name="connsiteX68926" fmla="*/ 11101479 w 12184637"/>
              <a:gd name="connsiteY68926" fmla="*/ 253779 h 4608812"/>
              <a:gd name="connsiteX68927" fmla="*/ 11085945 w 12184637"/>
              <a:gd name="connsiteY68927" fmla="*/ 276455 h 4608812"/>
              <a:gd name="connsiteX68928" fmla="*/ 11087417 w 12184637"/>
              <a:gd name="connsiteY68928" fmla="*/ 284186 h 4608812"/>
              <a:gd name="connsiteX68929" fmla="*/ 11090583 w 12184637"/>
              <a:gd name="connsiteY68929" fmla="*/ 285143 h 4608812"/>
              <a:gd name="connsiteX68930" fmla="*/ 11095148 w 12184637"/>
              <a:gd name="connsiteY68930" fmla="*/ 282713 h 4608812"/>
              <a:gd name="connsiteX68931" fmla="*/ 11095074 w 12184637"/>
              <a:gd name="connsiteY68931" fmla="*/ 283228 h 4608812"/>
              <a:gd name="connsiteX68932" fmla="*/ 11095736 w 12184637"/>
              <a:gd name="connsiteY68932" fmla="*/ 281609 h 4608812"/>
              <a:gd name="connsiteX68933" fmla="*/ 11092645 w 12184637"/>
              <a:gd name="connsiteY68933" fmla="*/ 274394 h 4608812"/>
              <a:gd name="connsiteX68934" fmla="*/ 11085429 w 12184637"/>
              <a:gd name="connsiteY68934" fmla="*/ 277486 h 4608812"/>
              <a:gd name="connsiteX68935" fmla="*/ 11084767 w 12184637"/>
              <a:gd name="connsiteY68935" fmla="*/ 279106 h 4608812"/>
              <a:gd name="connsiteX68936" fmla="*/ 11087859 w 12184637"/>
              <a:gd name="connsiteY68936" fmla="*/ 286321 h 4608812"/>
              <a:gd name="connsiteX68937" fmla="*/ 11089994 w 12184637"/>
              <a:gd name="connsiteY68937" fmla="*/ 286689 h 4608812"/>
              <a:gd name="connsiteX68938" fmla="*/ 11095074 w 12184637"/>
              <a:gd name="connsiteY68938" fmla="*/ 283228 h 4608812"/>
              <a:gd name="connsiteX68939" fmla="*/ 11094853 w 12184637"/>
              <a:gd name="connsiteY68939" fmla="*/ 283744 h 4608812"/>
              <a:gd name="connsiteX68940" fmla="*/ 11095000 w 12184637"/>
              <a:gd name="connsiteY68940" fmla="*/ 283302 h 4608812"/>
              <a:gd name="connsiteX68941" fmla="*/ 11091908 w 12184637"/>
              <a:gd name="connsiteY68941" fmla="*/ 276234 h 4608812"/>
              <a:gd name="connsiteX68942" fmla="*/ 11084546 w 12184637"/>
              <a:gd name="connsiteY68942" fmla="*/ 279474 h 4608812"/>
              <a:gd name="connsiteX68943" fmla="*/ 11087564 w 12184637"/>
              <a:gd name="connsiteY68943" fmla="*/ 286762 h 4608812"/>
              <a:gd name="connsiteX68944" fmla="*/ 11089700 w 12184637"/>
              <a:gd name="connsiteY68944" fmla="*/ 287204 h 4608812"/>
              <a:gd name="connsiteX68945" fmla="*/ 11094853 w 12184637"/>
              <a:gd name="connsiteY68945" fmla="*/ 283744 h 4608812"/>
              <a:gd name="connsiteX68946" fmla="*/ 11092350 w 12184637"/>
              <a:gd name="connsiteY68946" fmla="*/ 315549 h 4608812"/>
              <a:gd name="connsiteX68947" fmla="*/ 11095295 w 12184637"/>
              <a:gd name="connsiteY68947" fmla="*/ 282050 h 4608812"/>
              <a:gd name="connsiteX68948" fmla="*/ 11090215 w 12184637"/>
              <a:gd name="connsiteY68948" fmla="*/ 276013 h 4608812"/>
              <a:gd name="connsiteX68949" fmla="*/ 11084178 w 12184637"/>
              <a:gd name="connsiteY68949" fmla="*/ 281093 h 4608812"/>
              <a:gd name="connsiteX68950" fmla="*/ 11081233 w 12184637"/>
              <a:gd name="connsiteY68950" fmla="*/ 314592 h 4608812"/>
              <a:gd name="connsiteX68951" fmla="*/ 11086313 w 12184637"/>
              <a:gd name="connsiteY68951" fmla="*/ 320629 h 4608812"/>
              <a:gd name="connsiteX68952" fmla="*/ 11086828 w 12184637"/>
              <a:gd name="connsiteY68952" fmla="*/ 320629 h 4608812"/>
              <a:gd name="connsiteX68953" fmla="*/ 11092350 w 12184637"/>
              <a:gd name="connsiteY68953" fmla="*/ 315549 h 4608812"/>
              <a:gd name="connsiteX68954" fmla="*/ 11101479 w 12184637"/>
              <a:gd name="connsiteY68954" fmla="*/ 354790 h 4608812"/>
              <a:gd name="connsiteX68955" fmla="*/ 11104792 w 12184637"/>
              <a:gd name="connsiteY68955" fmla="*/ 347649 h 4608812"/>
              <a:gd name="connsiteX68956" fmla="*/ 11092055 w 12184637"/>
              <a:gd name="connsiteY68956" fmla="*/ 313119 h 4608812"/>
              <a:gd name="connsiteX68957" fmla="*/ 11084914 w 12184637"/>
              <a:gd name="connsiteY68957" fmla="*/ 309806 h 4608812"/>
              <a:gd name="connsiteX68958" fmla="*/ 11081601 w 12184637"/>
              <a:gd name="connsiteY68958" fmla="*/ 316948 h 4608812"/>
              <a:gd name="connsiteX68959" fmla="*/ 11094338 w 12184637"/>
              <a:gd name="connsiteY68959" fmla="*/ 351477 h 4608812"/>
              <a:gd name="connsiteX68960" fmla="*/ 11099565 w 12184637"/>
              <a:gd name="connsiteY68960" fmla="*/ 355085 h 4608812"/>
              <a:gd name="connsiteX68961" fmla="*/ 11101479 w 12184637"/>
              <a:gd name="connsiteY68961" fmla="*/ 354790 h 4608812"/>
              <a:gd name="connsiteX68962" fmla="*/ 11127910 w 12184637"/>
              <a:gd name="connsiteY68962" fmla="*/ 388215 h 4608812"/>
              <a:gd name="connsiteX68963" fmla="*/ 11129088 w 12184637"/>
              <a:gd name="connsiteY68963" fmla="*/ 380411 h 4608812"/>
              <a:gd name="connsiteX68964" fmla="*/ 11103982 w 12184637"/>
              <a:gd name="connsiteY68964" fmla="*/ 346176 h 4608812"/>
              <a:gd name="connsiteX68965" fmla="*/ 11096179 w 12184637"/>
              <a:gd name="connsiteY68965" fmla="*/ 344998 h 4608812"/>
              <a:gd name="connsiteX68966" fmla="*/ 11095000 w 12184637"/>
              <a:gd name="connsiteY68966" fmla="*/ 352802 h 4608812"/>
              <a:gd name="connsiteX68967" fmla="*/ 11120106 w 12184637"/>
              <a:gd name="connsiteY68967" fmla="*/ 387037 h 4608812"/>
              <a:gd name="connsiteX68968" fmla="*/ 11124671 w 12184637"/>
              <a:gd name="connsiteY68968" fmla="*/ 389319 h 4608812"/>
              <a:gd name="connsiteX68969" fmla="*/ 11127910 w 12184637"/>
              <a:gd name="connsiteY68969" fmla="*/ 388215 h 4608812"/>
              <a:gd name="connsiteX68970" fmla="*/ 11163102 w 12184637"/>
              <a:gd name="connsiteY68970" fmla="*/ 420462 h 4608812"/>
              <a:gd name="connsiteX68971" fmla="*/ 11162881 w 12184637"/>
              <a:gd name="connsiteY68971" fmla="*/ 412584 h 4608812"/>
              <a:gd name="connsiteX68972" fmla="*/ 11128426 w 12184637"/>
              <a:gd name="connsiteY68972" fmla="*/ 379675 h 4608812"/>
              <a:gd name="connsiteX68973" fmla="*/ 11120547 w 12184637"/>
              <a:gd name="connsiteY68973" fmla="*/ 379896 h 4608812"/>
              <a:gd name="connsiteX68974" fmla="*/ 11120768 w 12184637"/>
              <a:gd name="connsiteY68974" fmla="*/ 387773 h 4608812"/>
              <a:gd name="connsiteX68975" fmla="*/ 11155225 w 12184637"/>
              <a:gd name="connsiteY68975" fmla="*/ 420683 h 4608812"/>
              <a:gd name="connsiteX68976" fmla="*/ 11159126 w 12184637"/>
              <a:gd name="connsiteY68976" fmla="*/ 422229 h 4608812"/>
              <a:gd name="connsiteX68977" fmla="*/ 11163102 w 12184637"/>
              <a:gd name="connsiteY68977" fmla="*/ 420462 h 4608812"/>
              <a:gd name="connsiteX68978" fmla="*/ 11203373 w 12184637"/>
              <a:gd name="connsiteY68978" fmla="*/ 450721 h 4608812"/>
              <a:gd name="connsiteX68979" fmla="*/ 11202343 w 12184637"/>
              <a:gd name="connsiteY68979" fmla="*/ 442917 h 4608812"/>
              <a:gd name="connsiteX68980" fmla="*/ 11162439 w 12184637"/>
              <a:gd name="connsiteY68980" fmla="*/ 412216 h 4608812"/>
              <a:gd name="connsiteX68981" fmla="*/ 11154635 w 12184637"/>
              <a:gd name="connsiteY68981" fmla="*/ 413247 h 4608812"/>
              <a:gd name="connsiteX68982" fmla="*/ 11155666 w 12184637"/>
              <a:gd name="connsiteY68982" fmla="*/ 421051 h 4608812"/>
              <a:gd name="connsiteX68983" fmla="*/ 11195570 w 12184637"/>
              <a:gd name="connsiteY68983" fmla="*/ 451752 h 4608812"/>
              <a:gd name="connsiteX68984" fmla="*/ 11199030 w 12184637"/>
              <a:gd name="connsiteY68984" fmla="*/ 452930 h 4608812"/>
              <a:gd name="connsiteX68985" fmla="*/ 11203373 w 12184637"/>
              <a:gd name="connsiteY68985" fmla="*/ 450721 h 4608812"/>
              <a:gd name="connsiteX68986" fmla="*/ 11246517 w 12184637"/>
              <a:gd name="connsiteY68986" fmla="*/ 478477 h 4608812"/>
              <a:gd name="connsiteX68987" fmla="*/ 11244897 w 12184637"/>
              <a:gd name="connsiteY68987" fmla="*/ 470747 h 4608812"/>
              <a:gd name="connsiteX68988" fmla="*/ 11201975 w 12184637"/>
              <a:gd name="connsiteY68988" fmla="*/ 442696 h 4608812"/>
              <a:gd name="connsiteX68989" fmla="*/ 11194244 w 12184637"/>
              <a:gd name="connsiteY68989" fmla="*/ 444316 h 4608812"/>
              <a:gd name="connsiteX68990" fmla="*/ 11195864 w 12184637"/>
              <a:gd name="connsiteY68990" fmla="*/ 452046 h 4608812"/>
              <a:gd name="connsiteX68991" fmla="*/ 11238787 w 12184637"/>
              <a:gd name="connsiteY68991" fmla="*/ 480097 h 4608812"/>
              <a:gd name="connsiteX68992" fmla="*/ 11241878 w 12184637"/>
              <a:gd name="connsiteY68992" fmla="*/ 480980 h 4608812"/>
              <a:gd name="connsiteX68993" fmla="*/ 11246517 w 12184637"/>
              <a:gd name="connsiteY68993" fmla="*/ 478477 h 4608812"/>
              <a:gd name="connsiteX68994" fmla="*/ 11289513 w 12184637"/>
              <a:gd name="connsiteY68994" fmla="*/ 503362 h 4608812"/>
              <a:gd name="connsiteX68995" fmla="*/ 11287525 w 12184637"/>
              <a:gd name="connsiteY68995" fmla="*/ 495705 h 4608812"/>
              <a:gd name="connsiteX68996" fmla="*/ 11244676 w 12184637"/>
              <a:gd name="connsiteY68996" fmla="*/ 470599 h 4608812"/>
              <a:gd name="connsiteX68997" fmla="*/ 11237020 w 12184637"/>
              <a:gd name="connsiteY68997" fmla="*/ 472587 h 4608812"/>
              <a:gd name="connsiteX68998" fmla="*/ 11239008 w 12184637"/>
              <a:gd name="connsiteY68998" fmla="*/ 480244 h 4608812"/>
              <a:gd name="connsiteX68999" fmla="*/ 11281856 w 12184637"/>
              <a:gd name="connsiteY68999" fmla="*/ 505350 h 4608812"/>
              <a:gd name="connsiteX69000" fmla="*/ 11284727 w 12184637"/>
              <a:gd name="connsiteY69000" fmla="*/ 506086 h 4608812"/>
              <a:gd name="connsiteX69001" fmla="*/ 11289513 w 12184637"/>
              <a:gd name="connsiteY69001" fmla="*/ 503362 h 4608812"/>
              <a:gd name="connsiteX69002" fmla="*/ 11329270 w 12184637"/>
              <a:gd name="connsiteY69002" fmla="*/ 525081 h 4608812"/>
              <a:gd name="connsiteX69003" fmla="*/ 11327061 w 12184637"/>
              <a:gd name="connsiteY69003" fmla="*/ 517497 h 4608812"/>
              <a:gd name="connsiteX69004" fmla="*/ 11287378 w 12184637"/>
              <a:gd name="connsiteY69004" fmla="*/ 495705 h 4608812"/>
              <a:gd name="connsiteX69005" fmla="*/ 11279794 w 12184637"/>
              <a:gd name="connsiteY69005" fmla="*/ 497914 h 4608812"/>
              <a:gd name="connsiteX69006" fmla="*/ 11282003 w 12184637"/>
              <a:gd name="connsiteY69006" fmla="*/ 505497 h 4608812"/>
              <a:gd name="connsiteX69007" fmla="*/ 11321686 w 12184637"/>
              <a:gd name="connsiteY69007" fmla="*/ 527289 h 4608812"/>
              <a:gd name="connsiteX69008" fmla="*/ 11324410 w 12184637"/>
              <a:gd name="connsiteY69008" fmla="*/ 527952 h 4608812"/>
              <a:gd name="connsiteX69009" fmla="*/ 11329270 w 12184637"/>
              <a:gd name="connsiteY69009" fmla="*/ 525081 h 4608812"/>
              <a:gd name="connsiteX69010" fmla="*/ 11362989 w 12184637"/>
              <a:gd name="connsiteY69010" fmla="*/ 543266 h 4608812"/>
              <a:gd name="connsiteX69011" fmla="*/ 11360780 w 12184637"/>
              <a:gd name="connsiteY69011" fmla="*/ 535682 h 4608812"/>
              <a:gd name="connsiteX69012" fmla="*/ 11327134 w 12184637"/>
              <a:gd name="connsiteY69012" fmla="*/ 517497 h 4608812"/>
              <a:gd name="connsiteX69013" fmla="*/ 11319551 w 12184637"/>
              <a:gd name="connsiteY69013" fmla="*/ 519706 h 4608812"/>
              <a:gd name="connsiteX69014" fmla="*/ 11321760 w 12184637"/>
              <a:gd name="connsiteY69014" fmla="*/ 527289 h 4608812"/>
              <a:gd name="connsiteX69015" fmla="*/ 11355406 w 12184637"/>
              <a:gd name="connsiteY69015" fmla="*/ 545548 h 4608812"/>
              <a:gd name="connsiteX69016" fmla="*/ 11358130 w 12184637"/>
              <a:gd name="connsiteY69016" fmla="*/ 546211 h 4608812"/>
              <a:gd name="connsiteX69017" fmla="*/ 11362989 w 12184637"/>
              <a:gd name="connsiteY69017" fmla="*/ 543266 h 4608812"/>
              <a:gd name="connsiteX69018" fmla="*/ 11397077 w 12184637"/>
              <a:gd name="connsiteY69018" fmla="*/ 558432 h 4608812"/>
              <a:gd name="connsiteX69019" fmla="*/ 11394353 w 12184637"/>
              <a:gd name="connsiteY69019" fmla="*/ 551070 h 4608812"/>
              <a:gd name="connsiteX69020" fmla="*/ 11360412 w 12184637"/>
              <a:gd name="connsiteY69020" fmla="*/ 535535 h 4608812"/>
              <a:gd name="connsiteX69021" fmla="*/ 11353050 w 12184637"/>
              <a:gd name="connsiteY69021" fmla="*/ 538259 h 4608812"/>
              <a:gd name="connsiteX69022" fmla="*/ 11355774 w 12184637"/>
              <a:gd name="connsiteY69022" fmla="*/ 545622 h 4608812"/>
              <a:gd name="connsiteX69023" fmla="*/ 11389714 w 12184637"/>
              <a:gd name="connsiteY69023" fmla="*/ 561156 h 4608812"/>
              <a:gd name="connsiteX69024" fmla="*/ 11392070 w 12184637"/>
              <a:gd name="connsiteY69024" fmla="*/ 561671 h 4608812"/>
              <a:gd name="connsiteX69025" fmla="*/ 11397077 w 12184637"/>
              <a:gd name="connsiteY69025" fmla="*/ 558432 h 4608812"/>
              <a:gd name="connsiteX69026" fmla="*/ 11437275 w 12184637"/>
              <a:gd name="connsiteY69026" fmla="*/ 571758 h 4608812"/>
              <a:gd name="connsiteX69027" fmla="*/ 11433814 w 12184637"/>
              <a:gd name="connsiteY69027" fmla="*/ 564690 h 4608812"/>
              <a:gd name="connsiteX69028" fmla="*/ 11393837 w 12184637"/>
              <a:gd name="connsiteY69028" fmla="*/ 550849 h 4608812"/>
              <a:gd name="connsiteX69029" fmla="*/ 11386769 w 12184637"/>
              <a:gd name="connsiteY69029" fmla="*/ 554309 h 4608812"/>
              <a:gd name="connsiteX69030" fmla="*/ 11390229 w 12184637"/>
              <a:gd name="connsiteY69030" fmla="*/ 561377 h 4608812"/>
              <a:gd name="connsiteX69031" fmla="*/ 11430207 w 12184637"/>
              <a:gd name="connsiteY69031" fmla="*/ 575218 h 4608812"/>
              <a:gd name="connsiteX69032" fmla="*/ 11432048 w 12184637"/>
              <a:gd name="connsiteY69032" fmla="*/ 575513 h 4608812"/>
              <a:gd name="connsiteX69033" fmla="*/ 11437275 w 12184637"/>
              <a:gd name="connsiteY69033" fmla="*/ 571758 h 4608812"/>
              <a:gd name="connsiteX69034" fmla="*/ 11489842 w 12184637"/>
              <a:gd name="connsiteY69034" fmla="*/ 584421 h 4608812"/>
              <a:gd name="connsiteX69035" fmla="*/ 11485792 w 12184637"/>
              <a:gd name="connsiteY69035" fmla="*/ 577648 h 4608812"/>
              <a:gd name="connsiteX69036" fmla="*/ 11433299 w 12184637"/>
              <a:gd name="connsiteY69036" fmla="*/ 564543 h 4608812"/>
              <a:gd name="connsiteX69037" fmla="*/ 11426526 w 12184637"/>
              <a:gd name="connsiteY69037" fmla="*/ 568592 h 4608812"/>
              <a:gd name="connsiteX69038" fmla="*/ 11430575 w 12184637"/>
              <a:gd name="connsiteY69038" fmla="*/ 575365 h 4608812"/>
              <a:gd name="connsiteX69039" fmla="*/ 11483068 w 12184637"/>
              <a:gd name="connsiteY69039" fmla="*/ 588470 h 4608812"/>
              <a:gd name="connsiteX69040" fmla="*/ 11484467 w 12184637"/>
              <a:gd name="connsiteY69040" fmla="*/ 588617 h 4608812"/>
              <a:gd name="connsiteX69041" fmla="*/ 11489842 w 12184637"/>
              <a:gd name="connsiteY69041" fmla="*/ 584421 h 4608812"/>
              <a:gd name="connsiteX69042" fmla="*/ 11560888 w 12184637"/>
              <a:gd name="connsiteY69042" fmla="*/ 597379 h 4608812"/>
              <a:gd name="connsiteX69043" fmla="*/ 11556397 w 12184637"/>
              <a:gd name="connsiteY69043" fmla="*/ 590900 h 4608812"/>
              <a:gd name="connsiteX69044" fmla="*/ 11485424 w 12184637"/>
              <a:gd name="connsiteY69044" fmla="*/ 577574 h 4608812"/>
              <a:gd name="connsiteX69045" fmla="*/ 11478945 w 12184637"/>
              <a:gd name="connsiteY69045" fmla="*/ 582065 h 4608812"/>
              <a:gd name="connsiteX69046" fmla="*/ 11483436 w 12184637"/>
              <a:gd name="connsiteY69046" fmla="*/ 588544 h 4608812"/>
              <a:gd name="connsiteX69047" fmla="*/ 11554409 w 12184637"/>
              <a:gd name="connsiteY69047" fmla="*/ 601870 h 4608812"/>
              <a:gd name="connsiteX69048" fmla="*/ 11555514 w 12184637"/>
              <a:gd name="connsiteY69048" fmla="*/ 601943 h 4608812"/>
              <a:gd name="connsiteX69049" fmla="*/ 11560888 w 12184637"/>
              <a:gd name="connsiteY69049" fmla="*/ 597379 h 4608812"/>
              <a:gd name="connsiteX69050" fmla="*/ 11645260 w 12184637"/>
              <a:gd name="connsiteY69050" fmla="*/ 608717 h 4608812"/>
              <a:gd name="connsiteX69051" fmla="*/ 11640474 w 12184637"/>
              <a:gd name="connsiteY69051" fmla="*/ 602459 h 4608812"/>
              <a:gd name="connsiteX69052" fmla="*/ 11556176 w 12184637"/>
              <a:gd name="connsiteY69052" fmla="*/ 590826 h 4608812"/>
              <a:gd name="connsiteX69053" fmla="*/ 11549918 w 12184637"/>
              <a:gd name="connsiteY69053" fmla="*/ 595612 h 4608812"/>
              <a:gd name="connsiteX69054" fmla="*/ 11554704 w 12184637"/>
              <a:gd name="connsiteY69054" fmla="*/ 601870 h 4608812"/>
              <a:gd name="connsiteX69055" fmla="*/ 11639002 w 12184637"/>
              <a:gd name="connsiteY69055" fmla="*/ 613502 h 4608812"/>
              <a:gd name="connsiteX69056" fmla="*/ 11639812 w 12184637"/>
              <a:gd name="connsiteY69056" fmla="*/ 613576 h 4608812"/>
              <a:gd name="connsiteX69057" fmla="*/ 11645260 w 12184637"/>
              <a:gd name="connsiteY69057" fmla="*/ 608717 h 4608812"/>
              <a:gd name="connsiteX69058" fmla="*/ 11737731 w 12184637"/>
              <a:gd name="connsiteY69058" fmla="*/ 616300 h 4608812"/>
              <a:gd name="connsiteX69059" fmla="*/ 11732651 w 12184637"/>
              <a:gd name="connsiteY69059" fmla="*/ 610263 h 4608812"/>
              <a:gd name="connsiteX69060" fmla="*/ 11640180 w 12184637"/>
              <a:gd name="connsiteY69060" fmla="*/ 602385 h 4608812"/>
              <a:gd name="connsiteX69061" fmla="*/ 11634143 w 12184637"/>
              <a:gd name="connsiteY69061" fmla="*/ 607465 h 4608812"/>
              <a:gd name="connsiteX69062" fmla="*/ 11639223 w 12184637"/>
              <a:gd name="connsiteY69062" fmla="*/ 613502 h 4608812"/>
              <a:gd name="connsiteX69063" fmla="*/ 11731694 w 12184637"/>
              <a:gd name="connsiteY69063" fmla="*/ 621380 h 4608812"/>
              <a:gd name="connsiteX69064" fmla="*/ 11732209 w 12184637"/>
              <a:gd name="connsiteY69064" fmla="*/ 621380 h 4608812"/>
              <a:gd name="connsiteX69065" fmla="*/ 11737731 w 12184637"/>
              <a:gd name="connsiteY69065" fmla="*/ 616300 h 4608812"/>
              <a:gd name="connsiteX69066" fmla="*/ 11832852 w 12184637"/>
              <a:gd name="connsiteY69066" fmla="*/ 618214 h 4608812"/>
              <a:gd name="connsiteX69067" fmla="*/ 11827404 w 12184637"/>
              <a:gd name="connsiteY69067" fmla="*/ 612471 h 4608812"/>
              <a:gd name="connsiteX69068" fmla="*/ 11732357 w 12184637"/>
              <a:gd name="connsiteY69068" fmla="*/ 610263 h 4608812"/>
              <a:gd name="connsiteX69069" fmla="*/ 11732209 w 12184637"/>
              <a:gd name="connsiteY69069" fmla="*/ 610263 h 4608812"/>
              <a:gd name="connsiteX69070" fmla="*/ 11726688 w 12184637"/>
              <a:gd name="connsiteY69070" fmla="*/ 615711 h 4608812"/>
              <a:gd name="connsiteX69071" fmla="*/ 11732136 w 12184637"/>
              <a:gd name="connsiteY69071" fmla="*/ 621453 h 4608812"/>
              <a:gd name="connsiteX69072" fmla="*/ 11827183 w 12184637"/>
              <a:gd name="connsiteY69072" fmla="*/ 623662 h 4608812"/>
              <a:gd name="connsiteX69073" fmla="*/ 11827330 w 12184637"/>
              <a:gd name="connsiteY69073" fmla="*/ 623662 h 4608812"/>
              <a:gd name="connsiteX69074" fmla="*/ 11832852 w 12184637"/>
              <a:gd name="connsiteY69074" fmla="*/ 618214 h 4608812"/>
              <a:gd name="connsiteX69075" fmla="*/ 11827551 w 12184637"/>
              <a:gd name="connsiteY69075" fmla="*/ 623662 h 4608812"/>
              <a:gd name="connsiteX69076" fmla="*/ 11920096 w 12184637"/>
              <a:gd name="connsiteY69076" fmla="*/ 618214 h 4608812"/>
              <a:gd name="connsiteX69077" fmla="*/ 11925323 w 12184637"/>
              <a:gd name="connsiteY69077" fmla="*/ 612324 h 4608812"/>
              <a:gd name="connsiteX69078" fmla="*/ 11919433 w 12184637"/>
              <a:gd name="connsiteY69078" fmla="*/ 607097 h 4608812"/>
              <a:gd name="connsiteX69079" fmla="*/ 11826889 w 12184637"/>
              <a:gd name="connsiteY69079" fmla="*/ 612545 h 4608812"/>
              <a:gd name="connsiteX69080" fmla="*/ 11821661 w 12184637"/>
              <a:gd name="connsiteY69080" fmla="*/ 618435 h 4608812"/>
              <a:gd name="connsiteX69081" fmla="*/ 11827256 w 12184637"/>
              <a:gd name="connsiteY69081" fmla="*/ 623662 h 4608812"/>
              <a:gd name="connsiteX69082" fmla="*/ 11827551 w 12184637"/>
              <a:gd name="connsiteY69082" fmla="*/ 623662 h 4608812"/>
              <a:gd name="connsiteX69083" fmla="*/ 11920464 w 12184637"/>
              <a:gd name="connsiteY69083" fmla="*/ 618140 h 4608812"/>
              <a:gd name="connsiteX69084" fmla="*/ 12005425 w 12184637"/>
              <a:gd name="connsiteY69084" fmla="*/ 607318 h 4608812"/>
              <a:gd name="connsiteX69085" fmla="*/ 12010211 w 12184637"/>
              <a:gd name="connsiteY69085" fmla="*/ 601060 h 4608812"/>
              <a:gd name="connsiteX69086" fmla="*/ 12003952 w 12184637"/>
              <a:gd name="connsiteY69086" fmla="*/ 596274 h 4608812"/>
              <a:gd name="connsiteX69087" fmla="*/ 11918991 w 12184637"/>
              <a:gd name="connsiteY69087" fmla="*/ 607097 h 4608812"/>
              <a:gd name="connsiteX69088" fmla="*/ 11914132 w 12184637"/>
              <a:gd name="connsiteY69088" fmla="*/ 613355 h 4608812"/>
              <a:gd name="connsiteX69089" fmla="*/ 11919654 w 12184637"/>
              <a:gd name="connsiteY69089" fmla="*/ 618214 h 4608812"/>
              <a:gd name="connsiteX69090" fmla="*/ 11920464 w 12184637"/>
              <a:gd name="connsiteY69090" fmla="*/ 618140 h 4608812"/>
              <a:gd name="connsiteX69091" fmla="*/ 12005793 w 12184637"/>
              <a:gd name="connsiteY69091" fmla="*/ 607244 h 4608812"/>
              <a:gd name="connsiteX69092" fmla="*/ 12078386 w 12184637"/>
              <a:gd name="connsiteY69092" fmla="*/ 593035 h 4608812"/>
              <a:gd name="connsiteX69093" fmla="*/ 12082803 w 12184637"/>
              <a:gd name="connsiteY69093" fmla="*/ 586482 h 4608812"/>
              <a:gd name="connsiteX69094" fmla="*/ 12076250 w 12184637"/>
              <a:gd name="connsiteY69094" fmla="*/ 582065 h 4608812"/>
              <a:gd name="connsiteX69095" fmla="*/ 12003658 w 12184637"/>
              <a:gd name="connsiteY69095" fmla="*/ 596274 h 4608812"/>
              <a:gd name="connsiteX69096" fmla="*/ 11999241 w 12184637"/>
              <a:gd name="connsiteY69096" fmla="*/ 602827 h 4608812"/>
              <a:gd name="connsiteX69097" fmla="*/ 12004763 w 12184637"/>
              <a:gd name="connsiteY69097" fmla="*/ 607318 h 4608812"/>
              <a:gd name="connsiteX69098" fmla="*/ 12005793 w 12184637"/>
              <a:gd name="connsiteY69098" fmla="*/ 607244 h 4608812"/>
              <a:gd name="connsiteX69099" fmla="*/ 12078827 w 12184637"/>
              <a:gd name="connsiteY69099" fmla="*/ 592961 h 4608812"/>
              <a:gd name="connsiteX69100" fmla="*/ 12134266 w 12184637"/>
              <a:gd name="connsiteY69100" fmla="*/ 577574 h 4608812"/>
              <a:gd name="connsiteX69101" fmla="*/ 12138168 w 12184637"/>
              <a:gd name="connsiteY69101" fmla="*/ 570727 h 4608812"/>
              <a:gd name="connsiteX69102" fmla="*/ 12131320 w 12184637"/>
              <a:gd name="connsiteY69102" fmla="*/ 566825 h 4608812"/>
              <a:gd name="connsiteX69103" fmla="*/ 12075882 w 12184637"/>
              <a:gd name="connsiteY69103" fmla="*/ 582212 h 4608812"/>
              <a:gd name="connsiteX69104" fmla="*/ 12071980 w 12184637"/>
              <a:gd name="connsiteY69104" fmla="*/ 589059 h 4608812"/>
              <a:gd name="connsiteX69105" fmla="*/ 12077355 w 12184637"/>
              <a:gd name="connsiteY69105" fmla="*/ 593182 h 4608812"/>
              <a:gd name="connsiteX69106" fmla="*/ 12078827 w 12184637"/>
              <a:gd name="connsiteY69106" fmla="*/ 592961 h 4608812"/>
              <a:gd name="connsiteX69107" fmla="*/ 12134928 w 12184637"/>
              <a:gd name="connsiteY69107" fmla="*/ 577353 h 4608812"/>
              <a:gd name="connsiteX69108" fmla="*/ 12168647 w 12184637"/>
              <a:gd name="connsiteY69108" fmla="*/ 562923 h 4608812"/>
              <a:gd name="connsiteX69109" fmla="*/ 12171592 w 12184637"/>
              <a:gd name="connsiteY69109" fmla="*/ 555634 h 4608812"/>
              <a:gd name="connsiteX69110" fmla="*/ 12164303 w 12184637"/>
              <a:gd name="connsiteY69110" fmla="*/ 552689 h 4608812"/>
              <a:gd name="connsiteX69111" fmla="*/ 12130584 w 12184637"/>
              <a:gd name="connsiteY69111" fmla="*/ 567119 h 4608812"/>
              <a:gd name="connsiteX69112" fmla="*/ 12127639 w 12184637"/>
              <a:gd name="connsiteY69112" fmla="*/ 574408 h 4608812"/>
              <a:gd name="connsiteX69113" fmla="*/ 12132793 w 12184637"/>
              <a:gd name="connsiteY69113" fmla="*/ 577795 h 4608812"/>
              <a:gd name="connsiteX69114" fmla="*/ 12134928 w 12184637"/>
              <a:gd name="connsiteY69114" fmla="*/ 577353 h 4608812"/>
              <a:gd name="connsiteX69115" fmla="*/ 12170782 w 12184637"/>
              <a:gd name="connsiteY69115" fmla="*/ 561451 h 4608812"/>
              <a:gd name="connsiteX69116" fmla="*/ 12184697 w 12184637"/>
              <a:gd name="connsiteY69116" fmla="*/ 545253 h 4608812"/>
              <a:gd name="connsiteX69117" fmla="*/ 12184109 w 12184637"/>
              <a:gd name="connsiteY69117" fmla="*/ 537376 h 4608812"/>
              <a:gd name="connsiteX69118" fmla="*/ 12176230 w 12184637"/>
              <a:gd name="connsiteY69118" fmla="*/ 537965 h 4608812"/>
              <a:gd name="connsiteX69119" fmla="*/ 12162316 w 12184637"/>
              <a:gd name="connsiteY69119" fmla="*/ 554162 h 4608812"/>
              <a:gd name="connsiteX69120" fmla="*/ 12162905 w 12184637"/>
              <a:gd name="connsiteY69120" fmla="*/ 562039 h 4608812"/>
              <a:gd name="connsiteX69121" fmla="*/ 12166586 w 12184637"/>
              <a:gd name="connsiteY69121" fmla="*/ 563365 h 4608812"/>
              <a:gd name="connsiteX69122" fmla="*/ 12170782 w 12184637"/>
              <a:gd name="connsiteY69122" fmla="*/ 561451 h 4608812"/>
              <a:gd name="connsiteX69123" fmla="*/ 59253 w 12184637"/>
              <a:gd name="connsiteY69123" fmla="*/ 1548296 h 4608812"/>
              <a:gd name="connsiteX69124" fmla="*/ 61977 w 12184637"/>
              <a:gd name="connsiteY69124" fmla="*/ 1540934 h 4608812"/>
              <a:gd name="connsiteX69125" fmla="*/ 59768 w 12184637"/>
              <a:gd name="connsiteY69125" fmla="*/ 1536148 h 4608812"/>
              <a:gd name="connsiteX69126" fmla="*/ 52406 w 12184637"/>
              <a:gd name="connsiteY69126" fmla="*/ 1533424 h 4608812"/>
              <a:gd name="connsiteX69127" fmla="*/ 49682 w 12184637"/>
              <a:gd name="connsiteY69127" fmla="*/ 1540786 h 4608812"/>
              <a:gd name="connsiteX69128" fmla="*/ 51890 w 12184637"/>
              <a:gd name="connsiteY69128" fmla="*/ 1545572 h 4608812"/>
              <a:gd name="connsiteX69129" fmla="*/ 56970 w 12184637"/>
              <a:gd name="connsiteY69129" fmla="*/ 1548811 h 4608812"/>
              <a:gd name="connsiteX69130" fmla="*/ 59253 w 12184637"/>
              <a:gd name="connsiteY69130" fmla="*/ 1548296 h 4608812"/>
              <a:gd name="connsiteX69131" fmla="*/ 97389 w 12184637"/>
              <a:gd name="connsiteY69131" fmla="*/ 1632005 h 4608812"/>
              <a:gd name="connsiteX69132" fmla="*/ 100113 w 12184637"/>
              <a:gd name="connsiteY69132" fmla="*/ 1624643 h 4608812"/>
              <a:gd name="connsiteX69133" fmla="*/ 61977 w 12184637"/>
              <a:gd name="connsiteY69133" fmla="*/ 1540934 h 4608812"/>
              <a:gd name="connsiteX69134" fmla="*/ 54614 w 12184637"/>
              <a:gd name="connsiteY69134" fmla="*/ 1538209 h 4608812"/>
              <a:gd name="connsiteX69135" fmla="*/ 51890 w 12184637"/>
              <a:gd name="connsiteY69135" fmla="*/ 1545572 h 4608812"/>
              <a:gd name="connsiteX69136" fmla="*/ 90027 w 12184637"/>
              <a:gd name="connsiteY69136" fmla="*/ 1629281 h 4608812"/>
              <a:gd name="connsiteX69137" fmla="*/ 95107 w 12184637"/>
              <a:gd name="connsiteY69137" fmla="*/ 1632521 h 4608812"/>
              <a:gd name="connsiteX69138" fmla="*/ 97389 w 12184637"/>
              <a:gd name="connsiteY69138" fmla="*/ 1632005 h 4608812"/>
              <a:gd name="connsiteX69139" fmla="*/ 122716 w 12184637"/>
              <a:gd name="connsiteY69139" fmla="*/ 1640840 h 4608812"/>
              <a:gd name="connsiteX69140" fmla="*/ 120213 w 12184637"/>
              <a:gd name="connsiteY69140" fmla="*/ 1633331 h 4608812"/>
              <a:gd name="connsiteX69141" fmla="*/ 97610 w 12184637"/>
              <a:gd name="connsiteY69141" fmla="*/ 1621919 h 4608812"/>
              <a:gd name="connsiteX69142" fmla="*/ 90101 w 12184637"/>
              <a:gd name="connsiteY69142" fmla="*/ 1624422 h 4608812"/>
              <a:gd name="connsiteX69143" fmla="*/ 92604 w 12184637"/>
              <a:gd name="connsiteY69143" fmla="*/ 1631932 h 4608812"/>
              <a:gd name="connsiteX69144" fmla="*/ 115206 w 12184637"/>
              <a:gd name="connsiteY69144" fmla="*/ 1643343 h 4608812"/>
              <a:gd name="connsiteX69145" fmla="*/ 117783 w 12184637"/>
              <a:gd name="connsiteY69145" fmla="*/ 1643932 h 4608812"/>
              <a:gd name="connsiteX69146" fmla="*/ 122716 w 12184637"/>
              <a:gd name="connsiteY69146" fmla="*/ 1640840 h 4608812"/>
              <a:gd name="connsiteX69147" fmla="*/ 123599 w 12184637"/>
              <a:gd name="connsiteY69147" fmla="*/ 1647319 h 4608812"/>
              <a:gd name="connsiteX69148" fmla="*/ 125219 w 12184637"/>
              <a:gd name="connsiteY69148" fmla="*/ 1639589 h 4608812"/>
              <a:gd name="connsiteX69149" fmla="*/ 122421 w 12184637"/>
              <a:gd name="connsiteY69149" fmla="*/ 1635245 h 4608812"/>
              <a:gd name="connsiteX69150" fmla="*/ 114691 w 12184637"/>
              <a:gd name="connsiteY69150" fmla="*/ 1633625 h 4608812"/>
              <a:gd name="connsiteX69151" fmla="*/ 113071 w 12184637"/>
              <a:gd name="connsiteY69151" fmla="*/ 1641356 h 4608812"/>
              <a:gd name="connsiteX69152" fmla="*/ 115869 w 12184637"/>
              <a:gd name="connsiteY69152" fmla="*/ 1645699 h 4608812"/>
              <a:gd name="connsiteX69153" fmla="*/ 120581 w 12184637"/>
              <a:gd name="connsiteY69153" fmla="*/ 1648202 h 4608812"/>
              <a:gd name="connsiteX69154" fmla="*/ 123599 w 12184637"/>
              <a:gd name="connsiteY69154" fmla="*/ 1647319 h 4608812"/>
              <a:gd name="connsiteX69155" fmla="*/ 170497 w 12184637"/>
              <a:gd name="connsiteY69155" fmla="*/ 1719764 h 4608812"/>
              <a:gd name="connsiteX69156" fmla="*/ 172117 w 12184637"/>
              <a:gd name="connsiteY69156" fmla="*/ 1712034 h 4608812"/>
              <a:gd name="connsiteX69157" fmla="*/ 125219 w 12184637"/>
              <a:gd name="connsiteY69157" fmla="*/ 1639662 h 4608812"/>
              <a:gd name="connsiteX69158" fmla="*/ 117489 w 12184637"/>
              <a:gd name="connsiteY69158" fmla="*/ 1638043 h 4608812"/>
              <a:gd name="connsiteX69159" fmla="*/ 115869 w 12184637"/>
              <a:gd name="connsiteY69159" fmla="*/ 1645773 h 4608812"/>
              <a:gd name="connsiteX69160" fmla="*/ 162840 w 12184637"/>
              <a:gd name="connsiteY69160" fmla="*/ 1718218 h 4608812"/>
              <a:gd name="connsiteX69161" fmla="*/ 167552 w 12184637"/>
              <a:gd name="connsiteY69161" fmla="*/ 1720795 h 4608812"/>
              <a:gd name="connsiteX69162" fmla="*/ 170497 w 12184637"/>
              <a:gd name="connsiteY69162" fmla="*/ 1719764 h 4608812"/>
              <a:gd name="connsiteX69163" fmla="*/ 214156 w 12184637"/>
              <a:gd name="connsiteY69163" fmla="*/ 1726022 h 4608812"/>
              <a:gd name="connsiteX69164" fmla="*/ 209959 w 12184637"/>
              <a:gd name="connsiteY69164" fmla="*/ 1719323 h 4608812"/>
              <a:gd name="connsiteX69165" fmla="*/ 168730 w 12184637"/>
              <a:gd name="connsiteY69165" fmla="*/ 1709678 h 4608812"/>
              <a:gd name="connsiteX69166" fmla="*/ 162031 w 12184637"/>
              <a:gd name="connsiteY69166" fmla="*/ 1713874 h 4608812"/>
              <a:gd name="connsiteX69167" fmla="*/ 166227 w 12184637"/>
              <a:gd name="connsiteY69167" fmla="*/ 1720574 h 4608812"/>
              <a:gd name="connsiteX69168" fmla="*/ 207456 w 12184637"/>
              <a:gd name="connsiteY69168" fmla="*/ 1730219 h 4608812"/>
              <a:gd name="connsiteX69169" fmla="*/ 208781 w 12184637"/>
              <a:gd name="connsiteY69169" fmla="*/ 1730366 h 4608812"/>
              <a:gd name="connsiteX69170" fmla="*/ 214156 w 12184637"/>
              <a:gd name="connsiteY69170" fmla="*/ 1726022 h 4608812"/>
              <a:gd name="connsiteX69171" fmla="*/ 271287 w 12184637"/>
              <a:gd name="connsiteY69171" fmla="*/ 1796700 h 4608812"/>
              <a:gd name="connsiteX69172" fmla="*/ 271876 w 12184637"/>
              <a:gd name="connsiteY69172" fmla="*/ 1788823 h 4608812"/>
              <a:gd name="connsiteX69173" fmla="*/ 212978 w 12184637"/>
              <a:gd name="connsiteY69173" fmla="*/ 1721016 h 4608812"/>
              <a:gd name="connsiteX69174" fmla="*/ 205100 w 12184637"/>
              <a:gd name="connsiteY69174" fmla="*/ 1720427 h 4608812"/>
              <a:gd name="connsiteX69175" fmla="*/ 204511 w 12184637"/>
              <a:gd name="connsiteY69175" fmla="*/ 1728305 h 4608812"/>
              <a:gd name="connsiteX69176" fmla="*/ 263410 w 12184637"/>
              <a:gd name="connsiteY69176" fmla="*/ 1796112 h 4608812"/>
              <a:gd name="connsiteX69177" fmla="*/ 267680 w 12184637"/>
              <a:gd name="connsiteY69177" fmla="*/ 1798026 h 4608812"/>
              <a:gd name="connsiteX69178" fmla="*/ 271287 w 12184637"/>
              <a:gd name="connsiteY69178" fmla="*/ 1796700 h 4608812"/>
              <a:gd name="connsiteX69179" fmla="*/ 334898 w 12184637"/>
              <a:gd name="connsiteY69179" fmla="*/ 1803179 h 4608812"/>
              <a:gd name="connsiteX69180" fmla="*/ 330260 w 12184637"/>
              <a:gd name="connsiteY69180" fmla="*/ 1796774 h 4608812"/>
              <a:gd name="connsiteX69181" fmla="*/ 268490 w 12184637"/>
              <a:gd name="connsiteY69181" fmla="*/ 1786982 h 4608812"/>
              <a:gd name="connsiteX69182" fmla="*/ 262085 w 12184637"/>
              <a:gd name="connsiteY69182" fmla="*/ 1791621 h 4608812"/>
              <a:gd name="connsiteX69183" fmla="*/ 266723 w 12184637"/>
              <a:gd name="connsiteY69183" fmla="*/ 1798026 h 4608812"/>
              <a:gd name="connsiteX69184" fmla="*/ 328493 w 12184637"/>
              <a:gd name="connsiteY69184" fmla="*/ 1807818 h 4608812"/>
              <a:gd name="connsiteX69185" fmla="*/ 329450 w 12184637"/>
              <a:gd name="connsiteY69185" fmla="*/ 1807891 h 4608812"/>
              <a:gd name="connsiteX69186" fmla="*/ 334898 w 12184637"/>
              <a:gd name="connsiteY69186" fmla="*/ 1803179 h 4608812"/>
              <a:gd name="connsiteX69187" fmla="*/ 400349 w 12184637"/>
              <a:gd name="connsiteY69187" fmla="*/ 1867673 h 4608812"/>
              <a:gd name="connsiteX69188" fmla="*/ 400054 w 12184637"/>
              <a:gd name="connsiteY69188" fmla="*/ 1859796 h 4608812"/>
              <a:gd name="connsiteX69189" fmla="*/ 333205 w 12184637"/>
              <a:gd name="connsiteY69189" fmla="*/ 1798173 h 4608812"/>
              <a:gd name="connsiteX69190" fmla="*/ 325327 w 12184637"/>
              <a:gd name="connsiteY69190" fmla="*/ 1798467 h 4608812"/>
              <a:gd name="connsiteX69191" fmla="*/ 325621 w 12184637"/>
              <a:gd name="connsiteY69191" fmla="*/ 1806345 h 4608812"/>
              <a:gd name="connsiteX69192" fmla="*/ 392471 w 12184637"/>
              <a:gd name="connsiteY69192" fmla="*/ 1867968 h 4608812"/>
              <a:gd name="connsiteX69193" fmla="*/ 396300 w 12184637"/>
              <a:gd name="connsiteY69193" fmla="*/ 1869440 h 4608812"/>
              <a:gd name="connsiteX69194" fmla="*/ 400349 w 12184637"/>
              <a:gd name="connsiteY69194" fmla="*/ 1867673 h 4608812"/>
              <a:gd name="connsiteX69195" fmla="*/ 471395 w 12184637"/>
              <a:gd name="connsiteY69195" fmla="*/ 1919946 h 4608812"/>
              <a:gd name="connsiteX69196" fmla="*/ 470291 w 12184637"/>
              <a:gd name="connsiteY69196" fmla="*/ 1912142 h 4608812"/>
              <a:gd name="connsiteX69197" fmla="*/ 399686 w 12184637"/>
              <a:gd name="connsiteY69197" fmla="*/ 1859427 h 4608812"/>
              <a:gd name="connsiteX69198" fmla="*/ 391882 w 12184637"/>
              <a:gd name="connsiteY69198" fmla="*/ 1860532 h 4608812"/>
              <a:gd name="connsiteX69199" fmla="*/ 392987 w 12184637"/>
              <a:gd name="connsiteY69199" fmla="*/ 1868336 h 4608812"/>
              <a:gd name="connsiteX69200" fmla="*/ 463591 w 12184637"/>
              <a:gd name="connsiteY69200" fmla="*/ 1921050 h 4608812"/>
              <a:gd name="connsiteX69201" fmla="*/ 466978 w 12184637"/>
              <a:gd name="connsiteY69201" fmla="*/ 1922154 h 4608812"/>
              <a:gd name="connsiteX69202" fmla="*/ 471395 w 12184637"/>
              <a:gd name="connsiteY69202" fmla="*/ 1919946 h 4608812"/>
              <a:gd name="connsiteX69203" fmla="*/ 554074 w 12184637"/>
              <a:gd name="connsiteY69203" fmla="*/ 1926793 h 4608812"/>
              <a:gd name="connsiteX69204" fmla="*/ 549215 w 12184637"/>
              <a:gd name="connsiteY69204" fmla="*/ 1920608 h 4608812"/>
              <a:gd name="connsiteX69205" fmla="*/ 467567 w 12184637"/>
              <a:gd name="connsiteY69205" fmla="*/ 1911111 h 4608812"/>
              <a:gd name="connsiteX69206" fmla="*/ 461382 w 12184637"/>
              <a:gd name="connsiteY69206" fmla="*/ 1915970 h 4608812"/>
              <a:gd name="connsiteX69207" fmla="*/ 466242 w 12184637"/>
              <a:gd name="connsiteY69207" fmla="*/ 1922154 h 4608812"/>
              <a:gd name="connsiteX69208" fmla="*/ 547890 w 12184637"/>
              <a:gd name="connsiteY69208" fmla="*/ 1931652 h 4608812"/>
              <a:gd name="connsiteX69209" fmla="*/ 548552 w 12184637"/>
              <a:gd name="connsiteY69209" fmla="*/ 1931725 h 4608812"/>
              <a:gd name="connsiteX69210" fmla="*/ 554074 w 12184637"/>
              <a:gd name="connsiteY69210" fmla="*/ 1926793 h 4608812"/>
              <a:gd name="connsiteX69211" fmla="*/ 631452 w 12184637"/>
              <a:gd name="connsiteY69211" fmla="*/ 1977225 h 4608812"/>
              <a:gd name="connsiteX69212" fmla="*/ 629612 w 12184637"/>
              <a:gd name="connsiteY69212" fmla="*/ 1969568 h 4608812"/>
              <a:gd name="connsiteX69213" fmla="*/ 551497 w 12184637"/>
              <a:gd name="connsiteY69213" fmla="*/ 1921418 h 4608812"/>
              <a:gd name="connsiteX69214" fmla="*/ 543840 w 12184637"/>
              <a:gd name="connsiteY69214" fmla="*/ 1923259 h 4608812"/>
              <a:gd name="connsiteX69215" fmla="*/ 545681 w 12184637"/>
              <a:gd name="connsiteY69215" fmla="*/ 1930916 h 4608812"/>
              <a:gd name="connsiteX69216" fmla="*/ 623795 w 12184637"/>
              <a:gd name="connsiteY69216" fmla="*/ 1979065 h 4608812"/>
              <a:gd name="connsiteX69217" fmla="*/ 626740 w 12184637"/>
              <a:gd name="connsiteY69217" fmla="*/ 1979875 h 4608812"/>
              <a:gd name="connsiteX69218" fmla="*/ 631452 w 12184637"/>
              <a:gd name="connsiteY69218" fmla="*/ 1977225 h 4608812"/>
              <a:gd name="connsiteX69219" fmla="*/ 626740 w 12184637"/>
              <a:gd name="connsiteY69219" fmla="*/ 1979875 h 4608812"/>
              <a:gd name="connsiteX69220" fmla="*/ 722009 w 12184637"/>
              <a:gd name="connsiteY69220" fmla="*/ 1978476 h 4608812"/>
              <a:gd name="connsiteX69221" fmla="*/ 727530 w 12184637"/>
              <a:gd name="connsiteY69221" fmla="*/ 1972807 h 4608812"/>
              <a:gd name="connsiteX69222" fmla="*/ 721861 w 12184637"/>
              <a:gd name="connsiteY69222" fmla="*/ 1967285 h 4608812"/>
              <a:gd name="connsiteX69223" fmla="*/ 626593 w 12184637"/>
              <a:gd name="connsiteY69223" fmla="*/ 1968684 h 4608812"/>
              <a:gd name="connsiteX69224" fmla="*/ 621071 w 12184637"/>
              <a:gd name="connsiteY69224" fmla="*/ 1974353 h 4608812"/>
              <a:gd name="connsiteX69225" fmla="*/ 626740 w 12184637"/>
              <a:gd name="connsiteY69225" fmla="*/ 1979875 h 4608812"/>
              <a:gd name="connsiteX69226" fmla="*/ 626740 w 12184637"/>
              <a:gd name="connsiteY69226" fmla="*/ 1979875 h 4608812"/>
              <a:gd name="connsiteX69227" fmla="*/ 722966 w 12184637"/>
              <a:gd name="connsiteY69227" fmla="*/ 1978329 h 4608812"/>
              <a:gd name="connsiteX69228" fmla="*/ 823314 w 12184637"/>
              <a:gd name="connsiteY69228" fmla="*/ 1959850 h 4608812"/>
              <a:gd name="connsiteX69229" fmla="*/ 827805 w 12184637"/>
              <a:gd name="connsiteY69229" fmla="*/ 1953371 h 4608812"/>
              <a:gd name="connsiteX69230" fmla="*/ 821326 w 12184637"/>
              <a:gd name="connsiteY69230" fmla="*/ 1948880 h 4608812"/>
              <a:gd name="connsiteX69231" fmla="*/ 720978 w 12184637"/>
              <a:gd name="connsiteY69231" fmla="*/ 1967359 h 4608812"/>
              <a:gd name="connsiteX69232" fmla="*/ 716487 w 12184637"/>
              <a:gd name="connsiteY69232" fmla="*/ 1973838 h 4608812"/>
              <a:gd name="connsiteX69233" fmla="*/ 722009 w 12184637"/>
              <a:gd name="connsiteY69233" fmla="*/ 1978403 h 4608812"/>
              <a:gd name="connsiteX69234" fmla="*/ 722966 w 12184637"/>
              <a:gd name="connsiteY69234" fmla="*/ 1978329 h 4608812"/>
              <a:gd name="connsiteX69235" fmla="*/ 916595 w 12184637"/>
              <a:gd name="connsiteY69235" fmla="*/ 1997913 h 4608812"/>
              <a:gd name="connsiteX69236" fmla="*/ 913871 w 12184637"/>
              <a:gd name="connsiteY69236" fmla="*/ 1990550 h 4608812"/>
              <a:gd name="connsiteX69237" fmla="*/ 824639 w 12184637"/>
              <a:gd name="connsiteY69237" fmla="*/ 1949395 h 4608812"/>
              <a:gd name="connsiteX69238" fmla="*/ 817277 w 12184637"/>
              <a:gd name="connsiteY69238" fmla="*/ 1952119 h 4608812"/>
              <a:gd name="connsiteX69239" fmla="*/ 820001 w 12184637"/>
              <a:gd name="connsiteY69239" fmla="*/ 1959481 h 4608812"/>
              <a:gd name="connsiteX69240" fmla="*/ 909232 w 12184637"/>
              <a:gd name="connsiteY69240" fmla="*/ 2000637 h 4608812"/>
              <a:gd name="connsiteX69241" fmla="*/ 911588 w 12184637"/>
              <a:gd name="connsiteY69241" fmla="*/ 2001152 h 4608812"/>
              <a:gd name="connsiteX69242" fmla="*/ 916595 w 12184637"/>
              <a:gd name="connsiteY69242" fmla="*/ 1997913 h 4608812"/>
              <a:gd name="connsiteX69243" fmla="*/ 1004943 w 12184637"/>
              <a:gd name="connsiteY69243" fmla="*/ 2030012 h 4608812"/>
              <a:gd name="connsiteX69244" fmla="*/ 1001629 w 12184637"/>
              <a:gd name="connsiteY69244" fmla="*/ 2022871 h 4608812"/>
              <a:gd name="connsiteX69245" fmla="*/ 913429 w 12184637"/>
              <a:gd name="connsiteY69245" fmla="*/ 1990403 h 4608812"/>
              <a:gd name="connsiteX69246" fmla="*/ 906287 w 12184637"/>
              <a:gd name="connsiteY69246" fmla="*/ 1993716 h 4608812"/>
              <a:gd name="connsiteX69247" fmla="*/ 909600 w 12184637"/>
              <a:gd name="connsiteY69247" fmla="*/ 2000858 h 4608812"/>
              <a:gd name="connsiteX69248" fmla="*/ 997801 w 12184637"/>
              <a:gd name="connsiteY69248" fmla="*/ 2033325 h 4608812"/>
              <a:gd name="connsiteX69249" fmla="*/ 999789 w 12184637"/>
              <a:gd name="connsiteY69249" fmla="*/ 2033694 h 4608812"/>
              <a:gd name="connsiteX69250" fmla="*/ 1004943 w 12184637"/>
              <a:gd name="connsiteY69250" fmla="*/ 2030012 h 4608812"/>
              <a:gd name="connsiteX69251" fmla="*/ 1001629 w 12184637"/>
              <a:gd name="connsiteY69251" fmla="*/ 2033325 h 4608812"/>
              <a:gd name="connsiteX69252" fmla="*/ 1110739 w 12184637"/>
              <a:gd name="connsiteY69252" fmla="*/ 1993127 h 4608812"/>
              <a:gd name="connsiteX69253" fmla="*/ 1114052 w 12184637"/>
              <a:gd name="connsiteY69253" fmla="*/ 1985986 h 4608812"/>
              <a:gd name="connsiteX69254" fmla="*/ 1106911 w 12184637"/>
              <a:gd name="connsiteY69254" fmla="*/ 1982673 h 4608812"/>
              <a:gd name="connsiteX69255" fmla="*/ 997801 w 12184637"/>
              <a:gd name="connsiteY69255" fmla="*/ 2022871 h 4608812"/>
              <a:gd name="connsiteX69256" fmla="*/ 994488 w 12184637"/>
              <a:gd name="connsiteY69256" fmla="*/ 2030012 h 4608812"/>
              <a:gd name="connsiteX69257" fmla="*/ 999789 w 12184637"/>
              <a:gd name="connsiteY69257" fmla="*/ 2033694 h 4608812"/>
              <a:gd name="connsiteX69258" fmla="*/ 1001629 w 12184637"/>
              <a:gd name="connsiteY69258" fmla="*/ 2033325 h 4608812"/>
              <a:gd name="connsiteX69259" fmla="*/ 1202768 w 12184637"/>
              <a:gd name="connsiteY69259" fmla="*/ 2014036 h 4608812"/>
              <a:gd name="connsiteX69260" fmla="*/ 1198866 w 12184637"/>
              <a:gd name="connsiteY69260" fmla="*/ 2007189 h 4608812"/>
              <a:gd name="connsiteX69261" fmla="*/ 1110371 w 12184637"/>
              <a:gd name="connsiteY69261" fmla="*/ 1982525 h 4608812"/>
              <a:gd name="connsiteX69262" fmla="*/ 1103524 w 12184637"/>
              <a:gd name="connsiteY69262" fmla="*/ 1986427 h 4608812"/>
              <a:gd name="connsiteX69263" fmla="*/ 1107426 w 12184637"/>
              <a:gd name="connsiteY69263" fmla="*/ 1993274 h 4608812"/>
              <a:gd name="connsiteX69264" fmla="*/ 1195921 w 12184637"/>
              <a:gd name="connsiteY69264" fmla="*/ 2017938 h 4608812"/>
              <a:gd name="connsiteX69265" fmla="*/ 1197467 w 12184637"/>
              <a:gd name="connsiteY69265" fmla="*/ 2018159 h 4608812"/>
              <a:gd name="connsiteX69266" fmla="*/ 1202768 w 12184637"/>
              <a:gd name="connsiteY69266" fmla="*/ 2014036 h 4608812"/>
              <a:gd name="connsiteX69267" fmla="*/ 1284784 w 12184637"/>
              <a:gd name="connsiteY69267" fmla="*/ 2030233 h 4608812"/>
              <a:gd name="connsiteX69268" fmla="*/ 1280441 w 12184637"/>
              <a:gd name="connsiteY69268" fmla="*/ 2023681 h 4608812"/>
              <a:gd name="connsiteX69269" fmla="*/ 1198498 w 12184637"/>
              <a:gd name="connsiteY69269" fmla="*/ 2007116 h 4608812"/>
              <a:gd name="connsiteX69270" fmla="*/ 1191945 w 12184637"/>
              <a:gd name="connsiteY69270" fmla="*/ 2011459 h 4608812"/>
              <a:gd name="connsiteX69271" fmla="*/ 1196289 w 12184637"/>
              <a:gd name="connsiteY69271" fmla="*/ 2018012 h 4608812"/>
              <a:gd name="connsiteX69272" fmla="*/ 1278232 w 12184637"/>
              <a:gd name="connsiteY69272" fmla="*/ 2034577 h 4608812"/>
              <a:gd name="connsiteX69273" fmla="*/ 1279410 w 12184637"/>
              <a:gd name="connsiteY69273" fmla="*/ 2034724 h 4608812"/>
              <a:gd name="connsiteX69274" fmla="*/ 1284784 w 12184637"/>
              <a:gd name="connsiteY69274" fmla="*/ 2030233 h 4608812"/>
              <a:gd name="connsiteX69275" fmla="*/ 1360984 w 12184637"/>
              <a:gd name="connsiteY69275" fmla="*/ 2039436 h 4608812"/>
              <a:gd name="connsiteX69276" fmla="*/ 1356125 w 12184637"/>
              <a:gd name="connsiteY69276" fmla="*/ 2033178 h 4608812"/>
              <a:gd name="connsiteX69277" fmla="*/ 1279925 w 12184637"/>
              <a:gd name="connsiteY69277" fmla="*/ 2023607 h 4608812"/>
              <a:gd name="connsiteX69278" fmla="*/ 1273667 w 12184637"/>
              <a:gd name="connsiteY69278" fmla="*/ 2028466 h 4608812"/>
              <a:gd name="connsiteX69279" fmla="*/ 1278526 w 12184637"/>
              <a:gd name="connsiteY69279" fmla="*/ 2034724 h 4608812"/>
              <a:gd name="connsiteX69280" fmla="*/ 1354726 w 12184637"/>
              <a:gd name="connsiteY69280" fmla="*/ 2044295 h 4608812"/>
              <a:gd name="connsiteX69281" fmla="*/ 1355463 w 12184637"/>
              <a:gd name="connsiteY69281" fmla="*/ 2044369 h 4608812"/>
              <a:gd name="connsiteX69282" fmla="*/ 1360984 w 12184637"/>
              <a:gd name="connsiteY69282" fmla="*/ 2039436 h 4608812"/>
              <a:gd name="connsiteX69283" fmla="*/ 1432178 w 12184637"/>
              <a:gd name="connsiteY69283" fmla="*/ 2042602 h 4608812"/>
              <a:gd name="connsiteX69284" fmla="*/ 1426877 w 12184637"/>
              <a:gd name="connsiteY69284" fmla="*/ 2036786 h 4608812"/>
              <a:gd name="connsiteX69285" fmla="*/ 1355683 w 12184637"/>
              <a:gd name="connsiteY69285" fmla="*/ 2033178 h 4608812"/>
              <a:gd name="connsiteX69286" fmla="*/ 1349867 w 12184637"/>
              <a:gd name="connsiteY69286" fmla="*/ 2038479 h 4608812"/>
              <a:gd name="connsiteX69287" fmla="*/ 1355168 w 12184637"/>
              <a:gd name="connsiteY69287" fmla="*/ 2044295 h 4608812"/>
              <a:gd name="connsiteX69288" fmla="*/ 1426362 w 12184637"/>
              <a:gd name="connsiteY69288" fmla="*/ 2047903 h 4608812"/>
              <a:gd name="connsiteX69289" fmla="*/ 1426656 w 12184637"/>
              <a:gd name="connsiteY69289" fmla="*/ 2047903 h 4608812"/>
              <a:gd name="connsiteX69290" fmla="*/ 1432178 w 12184637"/>
              <a:gd name="connsiteY69290" fmla="*/ 2042602 h 4608812"/>
              <a:gd name="connsiteX69291" fmla="*/ 1426730 w 12184637"/>
              <a:gd name="connsiteY69291" fmla="*/ 2047903 h 4608812"/>
              <a:gd name="connsiteX69292" fmla="*/ 1493580 w 12184637"/>
              <a:gd name="connsiteY69292" fmla="*/ 2046578 h 4608812"/>
              <a:gd name="connsiteX69293" fmla="*/ 1499028 w 12184637"/>
              <a:gd name="connsiteY69293" fmla="*/ 2040909 h 4608812"/>
              <a:gd name="connsiteX69294" fmla="*/ 1493359 w 12184637"/>
              <a:gd name="connsiteY69294" fmla="*/ 2035461 h 4608812"/>
              <a:gd name="connsiteX69295" fmla="*/ 1426509 w 12184637"/>
              <a:gd name="connsiteY69295" fmla="*/ 2036786 h 4608812"/>
              <a:gd name="connsiteX69296" fmla="*/ 1421061 w 12184637"/>
              <a:gd name="connsiteY69296" fmla="*/ 2042455 h 4608812"/>
              <a:gd name="connsiteX69297" fmla="*/ 1426730 w 12184637"/>
              <a:gd name="connsiteY69297" fmla="*/ 2047903 h 4608812"/>
              <a:gd name="connsiteX69298" fmla="*/ 1426730 w 12184637"/>
              <a:gd name="connsiteY69298" fmla="*/ 2047903 h 4608812"/>
              <a:gd name="connsiteX69299" fmla="*/ 1493948 w 12184637"/>
              <a:gd name="connsiteY69299" fmla="*/ 2046578 h 4608812"/>
              <a:gd name="connsiteX69300" fmla="*/ 1557190 w 12184637"/>
              <a:gd name="connsiteY69300" fmla="*/ 2041350 h 4608812"/>
              <a:gd name="connsiteX69301" fmla="*/ 1562270 w 12184637"/>
              <a:gd name="connsiteY69301" fmla="*/ 2035313 h 4608812"/>
              <a:gd name="connsiteX69302" fmla="*/ 1556233 w 12184637"/>
              <a:gd name="connsiteY69302" fmla="*/ 2030233 h 4608812"/>
              <a:gd name="connsiteX69303" fmla="*/ 1492991 w 12184637"/>
              <a:gd name="connsiteY69303" fmla="*/ 2035461 h 4608812"/>
              <a:gd name="connsiteX69304" fmla="*/ 1487911 w 12184637"/>
              <a:gd name="connsiteY69304" fmla="*/ 2041498 h 4608812"/>
              <a:gd name="connsiteX69305" fmla="*/ 1493506 w 12184637"/>
              <a:gd name="connsiteY69305" fmla="*/ 2046651 h 4608812"/>
              <a:gd name="connsiteX69306" fmla="*/ 1493948 w 12184637"/>
              <a:gd name="connsiteY69306" fmla="*/ 2046578 h 4608812"/>
              <a:gd name="connsiteX69307" fmla="*/ 1557411 w 12184637"/>
              <a:gd name="connsiteY69307" fmla="*/ 2041350 h 4608812"/>
              <a:gd name="connsiteX69308" fmla="*/ 1592971 w 12184637"/>
              <a:gd name="connsiteY69308" fmla="*/ 2037301 h 4608812"/>
              <a:gd name="connsiteX69309" fmla="*/ 1597904 w 12184637"/>
              <a:gd name="connsiteY69309" fmla="*/ 2031117 h 4608812"/>
              <a:gd name="connsiteX69310" fmla="*/ 1591719 w 12184637"/>
              <a:gd name="connsiteY69310" fmla="*/ 2026184 h 4608812"/>
              <a:gd name="connsiteX69311" fmla="*/ 1556159 w 12184637"/>
              <a:gd name="connsiteY69311" fmla="*/ 2030233 h 4608812"/>
              <a:gd name="connsiteX69312" fmla="*/ 1551227 w 12184637"/>
              <a:gd name="connsiteY69312" fmla="*/ 2036418 h 4608812"/>
              <a:gd name="connsiteX69313" fmla="*/ 1556822 w 12184637"/>
              <a:gd name="connsiteY69313" fmla="*/ 2041350 h 4608812"/>
              <a:gd name="connsiteX69314" fmla="*/ 1557411 w 12184637"/>
              <a:gd name="connsiteY69314" fmla="*/ 2041350 h 4608812"/>
              <a:gd name="connsiteX69315" fmla="*/ 1592971 w 12184637"/>
              <a:gd name="connsiteY69315" fmla="*/ 2037301 h 4608812"/>
              <a:gd name="connsiteX69316" fmla="*/ 1612260 w 12184637"/>
              <a:gd name="connsiteY69316" fmla="*/ 2034945 h 4608812"/>
              <a:gd name="connsiteX69317" fmla="*/ 1617119 w 12184637"/>
              <a:gd name="connsiteY69317" fmla="*/ 2028761 h 4608812"/>
              <a:gd name="connsiteX69318" fmla="*/ 1610935 w 12184637"/>
              <a:gd name="connsiteY69318" fmla="*/ 2023902 h 4608812"/>
              <a:gd name="connsiteX69319" fmla="*/ 1591646 w 12184637"/>
              <a:gd name="connsiteY69319" fmla="*/ 2026258 h 4608812"/>
              <a:gd name="connsiteX69320" fmla="*/ 1586787 w 12184637"/>
              <a:gd name="connsiteY69320" fmla="*/ 2032442 h 4608812"/>
              <a:gd name="connsiteX69321" fmla="*/ 1592382 w 12184637"/>
              <a:gd name="connsiteY69321" fmla="*/ 2037301 h 4608812"/>
              <a:gd name="connsiteX69322" fmla="*/ 1592971 w 12184637"/>
              <a:gd name="connsiteY69322" fmla="*/ 2037301 h 4608812"/>
              <a:gd name="connsiteX69323" fmla="*/ 1612628 w 12184637"/>
              <a:gd name="connsiteY69323" fmla="*/ 2034872 h 4608812"/>
              <a:gd name="connsiteX69324" fmla="*/ 1637587 w 12184637"/>
              <a:gd name="connsiteY69324" fmla="*/ 2030160 h 4608812"/>
              <a:gd name="connsiteX69325" fmla="*/ 1642004 w 12184637"/>
              <a:gd name="connsiteY69325" fmla="*/ 2023681 h 4608812"/>
              <a:gd name="connsiteX69326" fmla="*/ 1635525 w 12184637"/>
              <a:gd name="connsiteY69326" fmla="*/ 2019263 h 4608812"/>
              <a:gd name="connsiteX69327" fmla="*/ 1610567 w 12184637"/>
              <a:gd name="connsiteY69327" fmla="*/ 2023975 h 4608812"/>
              <a:gd name="connsiteX69328" fmla="*/ 1606149 w 12184637"/>
              <a:gd name="connsiteY69328" fmla="*/ 2030454 h 4608812"/>
              <a:gd name="connsiteX69329" fmla="*/ 1611671 w 12184637"/>
              <a:gd name="connsiteY69329" fmla="*/ 2035019 h 4608812"/>
              <a:gd name="connsiteX69330" fmla="*/ 1612628 w 12184637"/>
              <a:gd name="connsiteY69330" fmla="*/ 2034872 h 4608812"/>
              <a:gd name="connsiteX69331" fmla="*/ 1637807 w 12184637"/>
              <a:gd name="connsiteY69331" fmla="*/ 2030160 h 4608812"/>
              <a:gd name="connsiteX69332" fmla="*/ 1644213 w 12184637"/>
              <a:gd name="connsiteY69332" fmla="*/ 2028761 h 4608812"/>
              <a:gd name="connsiteX69333" fmla="*/ 1648409 w 12184637"/>
              <a:gd name="connsiteY69333" fmla="*/ 2022135 h 4608812"/>
              <a:gd name="connsiteX69334" fmla="*/ 1641783 w 12184637"/>
              <a:gd name="connsiteY69334" fmla="*/ 2017938 h 4608812"/>
              <a:gd name="connsiteX69335" fmla="*/ 1635378 w 12184637"/>
              <a:gd name="connsiteY69335" fmla="*/ 2019337 h 4608812"/>
              <a:gd name="connsiteX69336" fmla="*/ 1631181 w 12184637"/>
              <a:gd name="connsiteY69336" fmla="*/ 2025963 h 4608812"/>
              <a:gd name="connsiteX69337" fmla="*/ 1636629 w 12184637"/>
              <a:gd name="connsiteY69337" fmla="*/ 2030307 h 4608812"/>
              <a:gd name="connsiteX69338" fmla="*/ 1637807 w 12184637"/>
              <a:gd name="connsiteY69338" fmla="*/ 2030160 h 4608812"/>
              <a:gd name="connsiteX69339" fmla="*/ 1644139 w 12184637"/>
              <a:gd name="connsiteY69339" fmla="*/ 2028761 h 4608812"/>
              <a:gd name="connsiteX69340" fmla="*/ 1645611 w 12184637"/>
              <a:gd name="connsiteY69340" fmla="*/ 2028466 h 4608812"/>
              <a:gd name="connsiteX69341" fmla="*/ 1649882 w 12184637"/>
              <a:gd name="connsiteY69341" fmla="*/ 2021840 h 4608812"/>
              <a:gd name="connsiteX69342" fmla="*/ 1643256 w 12184637"/>
              <a:gd name="connsiteY69342" fmla="*/ 2017570 h 4608812"/>
              <a:gd name="connsiteX69343" fmla="*/ 1641783 w 12184637"/>
              <a:gd name="connsiteY69343" fmla="*/ 2017864 h 4608812"/>
              <a:gd name="connsiteX69344" fmla="*/ 1637513 w 12184637"/>
              <a:gd name="connsiteY69344" fmla="*/ 2024491 h 4608812"/>
              <a:gd name="connsiteX69345" fmla="*/ 1642961 w 12184637"/>
              <a:gd name="connsiteY69345" fmla="*/ 2028834 h 4608812"/>
              <a:gd name="connsiteX69346" fmla="*/ 1644139 w 12184637"/>
              <a:gd name="connsiteY69346" fmla="*/ 2028761 h 4608812"/>
              <a:gd name="connsiteX69347" fmla="*/ 1645685 w 12184637"/>
              <a:gd name="connsiteY69347" fmla="*/ 2028393 h 4608812"/>
              <a:gd name="connsiteX69348" fmla="*/ 1669465 w 12184637"/>
              <a:gd name="connsiteY69348" fmla="*/ 2023092 h 4608812"/>
              <a:gd name="connsiteX69349" fmla="*/ 1673662 w 12184637"/>
              <a:gd name="connsiteY69349" fmla="*/ 2016466 h 4608812"/>
              <a:gd name="connsiteX69350" fmla="*/ 1667036 w 12184637"/>
              <a:gd name="connsiteY69350" fmla="*/ 2012269 h 4608812"/>
              <a:gd name="connsiteX69351" fmla="*/ 1643256 w 12184637"/>
              <a:gd name="connsiteY69351" fmla="*/ 2017570 h 4608812"/>
              <a:gd name="connsiteX69352" fmla="*/ 1639059 w 12184637"/>
              <a:gd name="connsiteY69352" fmla="*/ 2024196 h 4608812"/>
              <a:gd name="connsiteX69353" fmla="*/ 1644507 w 12184637"/>
              <a:gd name="connsiteY69353" fmla="*/ 2028540 h 4608812"/>
              <a:gd name="connsiteX69354" fmla="*/ 1645685 w 12184637"/>
              <a:gd name="connsiteY69354" fmla="*/ 2028393 h 4608812"/>
              <a:gd name="connsiteX69355" fmla="*/ 1670128 w 12184637"/>
              <a:gd name="connsiteY69355" fmla="*/ 2022871 h 4608812"/>
              <a:gd name="connsiteX69356" fmla="*/ 1706571 w 12184637"/>
              <a:gd name="connsiteY69356" fmla="*/ 2009913 h 4608812"/>
              <a:gd name="connsiteX69357" fmla="*/ 1709958 w 12184637"/>
              <a:gd name="connsiteY69357" fmla="*/ 2002772 h 4608812"/>
              <a:gd name="connsiteX69358" fmla="*/ 1702817 w 12184637"/>
              <a:gd name="connsiteY69358" fmla="*/ 1999385 h 4608812"/>
              <a:gd name="connsiteX69359" fmla="*/ 1666373 w 12184637"/>
              <a:gd name="connsiteY69359" fmla="*/ 2012343 h 4608812"/>
              <a:gd name="connsiteX69360" fmla="*/ 1662987 w 12184637"/>
              <a:gd name="connsiteY69360" fmla="*/ 2019484 h 4608812"/>
              <a:gd name="connsiteX69361" fmla="*/ 1668287 w 12184637"/>
              <a:gd name="connsiteY69361" fmla="*/ 2023165 h 4608812"/>
              <a:gd name="connsiteX69362" fmla="*/ 1670128 w 12184637"/>
              <a:gd name="connsiteY69362" fmla="*/ 2022871 h 4608812"/>
              <a:gd name="connsiteX69363" fmla="*/ 1719971 w 12184637"/>
              <a:gd name="connsiteY69363" fmla="*/ 2007852 h 4608812"/>
              <a:gd name="connsiteX69364" fmla="*/ 1715627 w 12184637"/>
              <a:gd name="connsiteY69364" fmla="*/ 2001299 h 4608812"/>
              <a:gd name="connsiteX69365" fmla="*/ 1705762 w 12184637"/>
              <a:gd name="connsiteY69365" fmla="*/ 1999238 h 4608812"/>
              <a:gd name="connsiteX69366" fmla="*/ 1699209 w 12184637"/>
              <a:gd name="connsiteY69366" fmla="*/ 2003582 h 4608812"/>
              <a:gd name="connsiteX69367" fmla="*/ 1703553 w 12184637"/>
              <a:gd name="connsiteY69367" fmla="*/ 2010134 h 4608812"/>
              <a:gd name="connsiteX69368" fmla="*/ 1713418 w 12184637"/>
              <a:gd name="connsiteY69368" fmla="*/ 2012196 h 4608812"/>
              <a:gd name="connsiteX69369" fmla="*/ 1714596 w 12184637"/>
              <a:gd name="connsiteY69369" fmla="*/ 2012343 h 4608812"/>
              <a:gd name="connsiteX69370" fmla="*/ 1719971 w 12184637"/>
              <a:gd name="connsiteY69370" fmla="*/ 2007852 h 4608812"/>
              <a:gd name="connsiteX69371" fmla="*/ 1716952 w 12184637"/>
              <a:gd name="connsiteY69371" fmla="*/ 2011754 h 4608812"/>
              <a:gd name="connsiteX69372" fmla="*/ 1754500 w 12184637"/>
              <a:gd name="connsiteY69372" fmla="*/ 1993495 h 4608812"/>
              <a:gd name="connsiteX69373" fmla="*/ 1757077 w 12184637"/>
              <a:gd name="connsiteY69373" fmla="*/ 1986059 h 4608812"/>
              <a:gd name="connsiteX69374" fmla="*/ 1749641 w 12184637"/>
              <a:gd name="connsiteY69374" fmla="*/ 1983483 h 4608812"/>
              <a:gd name="connsiteX69375" fmla="*/ 1712093 w 12184637"/>
              <a:gd name="connsiteY69375" fmla="*/ 2001741 h 4608812"/>
              <a:gd name="connsiteX69376" fmla="*/ 1709516 w 12184637"/>
              <a:gd name="connsiteY69376" fmla="*/ 2009177 h 4608812"/>
              <a:gd name="connsiteX69377" fmla="*/ 1714596 w 12184637"/>
              <a:gd name="connsiteY69377" fmla="*/ 2012343 h 4608812"/>
              <a:gd name="connsiteX69378" fmla="*/ 1716952 w 12184637"/>
              <a:gd name="connsiteY69378" fmla="*/ 2011754 h 4608812"/>
              <a:gd name="connsiteX69379" fmla="*/ 1753838 w 12184637"/>
              <a:gd name="connsiteY69379" fmla="*/ 1993790 h 4608812"/>
              <a:gd name="connsiteX69380" fmla="*/ 1777323 w 12184637"/>
              <a:gd name="connsiteY69380" fmla="*/ 1986133 h 4608812"/>
              <a:gd name="connsiteX69381" fmla="*/ 1780931 w 12184637"/>
              <a:gd name="connsiteY69381" fmla="*/ 1979139 h 4608812"/>
              <a:gd name="connsiteX69382" fmla="*/ 1773937 w 12184637"/>
              <a:gd name="connsiteY69382" fmla="*/ 1975531 h 4608812"/>
              <a:gd name="connsiteX69383" fmla="*/ 1750451 w 12184637"/>
              <a:gd name="connsiteY69383" fmla="*/ 1983188 h 4608812"/>
              <a:gd name="connsiteX69384" fmla="*/ 1746843 w 12184637"/>
              <a:gd name="connsiteY69384" fmla="*/ 1990182 h 4608812"/>
              <a:gd name="connsiteX69385" fmla="*/ 1752218 w 12184637"/>
              <a:gd name="connsiteY69385" fmla="*/ 1994011 h 4608812"/>
              <a:gd name="connsiteX69386" fmla="*/ 1753838 w 12184637"/>
              <a:gd name="connsiteY69386" fmla="*/ 1993790 h 4608812"/>
              <a:gd name="connsiteX69387" fmla="*/ 1777544 w 12184637"/>
              <a:gd name="connsiteY69387" fmla="*/ 1986059 h 4608812"/>
              <a:gd name="connsiteX69388" fmla="*/ 1808760 w 12184637"/>
              <a:gd name="connsiteY69388" fmla="*/ 1974133 h 4608812"/>
              <a:gd name="connsiteX69389" fmla="*/ 1812000 w 12184637"/>
              <a:gd name="connsiteY69389" fmla="*/ 1966917 h 4608812"/>
              <a:gd name="connsiteX69390" fmla="*/ 1804785 w 12184637"/>
              <a:gd name="connsiteY69390" fmla="*/ 1963678 h 4608812"/>
              <a:gd name="connsiteX69391" fmla="*/ 1773569 w 12184637"/>
              <a:gd name="connsiteY69391" fmla="*/ 1975605 h 4608812"/>
              <a:gd name="connsiteX69392" fmla="*/ 1770329 w 12184637"/>
              <a:gd name="connsiteY69392" fmla="*/ 1982820 h 4608812"/>
              <a:gd name="connsiteX69393" fmla="*/ 1775556 w 12184637"/>
              <a:gd name="connsiteY69393" fmla="*/ 1986427 h 4608812"/>
              <a:gd name="connsiteX69394" fmla="*/ 1777544 w 12184637"/>
              <a:gd name="connsiteY69394" fmla="*/ 1986059 h 4608812"/>
              <a:gd name="connsiteX69395" fmla="*/ 1809349 w 12184637"/>
              <a:gd name="connsiteY69395" fmla="*/ 1973911 h 4608812"/>
              <a:gd name="connsiteX69396" fmla="*/ 1844910 w 12184637"/>
              <a:gd name="connsiteY69396" fmla="*/ 1956095 h 4608812"/>
              <a:gd name="connsiteX69397" fmla="*/ 1847413 w 12184637"/>
              <a:gd name="connsiteY69397" fmla="*/ 1948585 h 4608812"/>
              <a:gd name="connsiteX69398" fmla="*/ 1839903 w 12184637"/>
              <a:gd name="connsiteY69398" fmla="*/ 1946082 h 4608812"/>
              <a:gd name="connsiteX69399" fmla="*/ 1804343 w 12184637"/>
              <a:gd name="connsiteY69399" fmla="*/ 1963899 h 4608812"/>
              <a:gd name="connsiteX69400" fmla="*/ 1801840 w 12184637"/>
              <a:gd name="connsiteY69400" fmla="*/ 1971408 h 4608812"/>
              <a:gd name="connsiteX69401" fmla="*/ 1806846 w 12184637"/>
              <a:gd name="connsiteY69401" fmla="*/ 1974501 h 4608812"/>
              <a:gd name="connsiteX69402" fmla="*/ 1809349 w 12184637"/>
              <a:gd name="connsiteY69402" fmla="*/ 1973911 h 4608812"/>
              <a:gd name="connsiteX69403" fmla="*/ 1843363 w 12184637"/>
              <a:gd name="connsiteY69403" fmla="*/ 1956610 h 4608812"/>
              <a:gd name="connsiteX69404" fmla="*/ 1856910 w 12184637"/>
              <a:gd name="connsiteY69404" fmla="*/ 1954180 h 4608812"/>
              <a:gd name="connsiteX69405" fmla="*/ 1861401 w 12184637"/>
              <a:gd name="connsiteY69405" fmla="*/ 1947702 h 4608812"/>
              <a:gd name="connsiteX69406" fmla="*/ 1854922 w 12184637"/>
              <a:gd name="connsiteY69406" fmla="*/ 1943211 h 4608812"/>
              <a:gd name="connsiteX69407" fmla="*/ 1841376 w 12184637"/>
              <a:gd name="connsiteY69407" fmla="*/ 1945640 h 4608812"/>
              <a:gd name="connsiteX69408" fmla="*/ 1836885 w 12184637"/>
              <a:gd name="connsiteY69408" fmla="*/ 1952119 h 4608812"/>
              <a:gd name="connsiteX69409" fmla="*/ 1842406 w 12184637"/>
              <a:gd name="connsiteY69409" fmla="*/ 1956684 h 4608812"/>
              <a:gd name="connsiteX69410" fmla="*/ 1843363 w 12184637"/>
              <a:gd name="connsiteY69410" fmla="*/ 1956610 h 4608812"/>
              <a:gd name="connsiteX69411" fmla="*/ 1858162 w 12184637"/>
              <a:gd name="connsiteY69411" fmla="*/ 1953812 h 4608812"/>
              <a:gd name="connsiteX69412" fmla="*/ 1882089 w 12184637"/>
              <a:gd name="connsiteY69412" fmla="*/ 1943579 h 4608812"/>
              <a:gd name="connsiteX69413" fmla="*/ 1885034 w 12184637"/>
              <a:gd name="connsiteY69413" fmla="*/ 1936290 h 4608812"/>
              <a:gd name="connsiteX69414" fmla="*/ 1877745 w 12184637"/>
              <a:gd name="connsiteY69414" fmla="*/ 1933345 h 4608812"/>
              <a:gd name="connsiteX69415" fmla="*/ 1853818 w 12184637"/>
              <a:gd name="connsiteY69415" fmla="*/ 1943579 h 4608812"/>
              <a:gd name="connsiteX69416" fmla="*/ 1850873 w 12184637"/>
              <a:gd name="connsiteY69416" fmla="*/ 1950868 h 4608812"/>
              <a:gd name="connsiteX69417" fmla="*/ 1856027 w 12184637"/>
              <a:gd name="connsiteY69417" fmla="*/ 1954254 h 4608812"/>
              <a:gd name="connsiteX69418" fmla="*/ 1858162 w 12184637"/>
              <a:gd name="connsiteY69418" fmla="*/ 1953812 h 4608812"/>
              <a:gd name="connsiteX69419" fmla="*/ 1881500 w 12184637"/>
              <a:gd name="connsiteY69419" fmla="*/ 1943800 h 4608812"/>
              <a:gd name="connsiteX69420" fmla="*/ 1899759 w 12184637"/>
              <a:gd name="connsiteY69420" fmla="*/ 1938352 h 4608812"/>
              <a:gd name="connsiteX69421" fmla="*/ 1903514 w 12184637"/>
              <a:gd name="connsiteY69421" fmla="*/ 1931431 h 4608812"/>
              <a:gd name="connsiteX69422" fmla="*/ 1896593 w 12184637"/>
              <a:gd name="connsiteY69422" fmla="*/ 1927676 h 4608812"/>
              <a:gd name="connsiteX69423" fmla="*/ 1878334 w 12184637"/>
              <a:gd name="connsiteY69423" fmla="*/ 1933124 h 4608812"/>
              <a:gd name="connsiteX69424" fmla="*/ 1874580 w 12184637"/>
              <a:gd name="connsiteY69424" fmla="*/ 1940045 h 4608812"/>
              <a:gd name="connsiteX69425" fmla="*/ 1879954 w 12184637"/>
              <a:gd name="connsiteY69425" fmla="*/ 1944020 h 4608812"/>
              <a:gd name="connsiteX69426" fmla="*/ 1881500 w 12184637"/>
              <a:gd name="connsiteY69426" fmla="*/ 1943800 h 4608812"/>
              <a:gd name="connsiteX69427" fmla="*/ 1900716 w 12184637"/>
              <a:gd name="connsiteY69427" fmla="*/ 1938057 h 4608812"/>
              <a:gd name="connsiteX69428" fmla="*/ 1936202 w 12184637"/>
              <a:gd name="connsiteY69428" fmla="*/ 1920387 h 4608812"/>
              <a:gd name="connsiteX69429" fmla="*/ 1938705 w 12184637"/>
              <a:gd name="connsiteY69429" fmla="*/ 1912878 h 4608812"/>
              <a:gd name="connsiteX69430" fmla="*/ 1931196 w 12184637"/>
              <a:gd name="connsiteY69430" fmla="*/ 1910375 h 4608812"/>
              <a:gd name="connsiteX69431" fmla="*/ 1895710 w 12184637"/>
              <a:gd name="connsiteY69431" fmla="*/ 1928044 h 4608812"/>
              <a:gd name="connsiteX69432" fmla="*/ 1893206 w 12184637"/>
              <a:gd name="connsiteY69432" fmla="*/ 1935554 h 4608812"/>
              <a:gd name="connsiteX69433" fmla="*/ 1898213 w 12184637"/>
              <a:gd name="connsiteY69433" fmla="*/ 1938646 h 4608812"/>
              <a:gd name="connsiteX69434" fmla="*/ 1900716 w 12184637"/>
              <a:gd name="connsiteY69434" fmla="*/ 1938057 h 4608812"/>
              <a:gd name="connsiteX69435" fmla="*/ 1938190 w 12184637"/>
              <a:gd name="connsiteY69435" fmla="*/ 1918621 h 4608812"/>
              <a:gd name="connsiteX69436" fmla="*/ 1950264 w 12184637"/>
              <a:gd name="connsiteY69436" fmla="*/ 1901761 h 4608812"/>
              <a:gd name="connsiteX69437" fmla="*/ 1949013 w 12184637"/>
              <a:gd name="connsiteY69437" fmla="*/ 1893957 h 4608812"/>
              <a:gd name="connsiteX69438" fmla="*/ 1941209 w 12184637"/>
              <a:gd name="connsiteY69438" fmla="*/ 1895208 h 4608812"/>
              <a:gd name="connsiteX69439" fmla="*/ 1929134 w 12184637"/>
              <a:gd name="connsiteY69439" fmla="*/ 1912068 h 4608812"/>
              <a:gd name="connsiteX69440" fmla="*/ 1930386 w 12184637"/>
              <a:gd name="connsiteY69440" fmla="*/ 1919872 h 4608812"/>
              <a:gd name="connsiteX69441" fmla="*/ 1933699 w 12184637"/>
              <a:gd name="connsiteY69441" fmla="*/ 1920903 h 4608812"/>
              <a:gd name="connsiteX69442" fmla="*/ 1938190 w 12184637"/>
              <a:gd name="connsiteY69442" fmla="*/ 1918621 h 4608812"/>
              <a:gd name="connsiteX69443" fmla="*/ 1949675 w 12184637"/>
              <a:gd name="connsiteY69443" fmla="*/ 1902497 h 4608812"/>
              <a:gd name="connsiteX69444" fmla="*/ 1997604 w 12184637"/>
              <a:gd name="connsiteY69444" fmla="*/ 1855378 h 4608812"/>
              <a:gd name="connsiteX69445" fmla="*/ 1997678 w 12184637"/>
              <a:gd name="connsiteY69445" fmla="*/ 1847501 h 4608812"/>
              <a:gd name="connsiteX69446" fmla="*/ 1989800 w 12184637"/>
              <a:gd name="connsiteY69446" fmla="*/ 1847427 h 4608812"/>
              <a:gd name="connsiteX69447" fmla="*/ 1941871 w 12184637"/>
              <a:gd name="connsiteY69447" fmla="*/ 1894546 h 4608812"/>
              <a:gd name="connsiteX69448" fmla="*/ 1941798 w 12184637"/>
              <a:gd name="connsiteY69448" fmla="*/ 1902423 h 4608812"/>
              <a:gd name="connsiteX69449" fmla="*/ 1945847 w 12184637"/>
              <a:gd name="connsiteY69449" fmla="*/ 1904117 h 4608812"/>
              <a:gd name="connsiteX69450" fmla="*/ 1949675 w 12184637"/>
              <a:gd name="connsiteY69450" fmla="*/ 1902497 h 4608812"/>
              <a:gd name="connsiteX69451" fmla="*/ 1996573 w 12184637"/>
              <a:gd name="connsiteY69451" fmla="*/ 1856262 h 4608812"/>
              <a:gd name="connsiteX69452" fmla="*/ 2018218 w 12184637"/>
              <a:gd name="connsiteY69452" fmla="*/ 1843304 h 4608812"/>
              <a:gd name="connsiteX69453" fmla="*/ 2020133 w 12184637"/>
              <a:gd name="connsiteY69453" fmla="*/ 1835647 h 4608812"/>
              <a:gd name="connsiteX69454" fmla="*/ 2012476 w 12184637"/>
              <a:gd name="connsiteY69454" fmla="*/ 1833733 h 4608812"/>
              <a:gd name="connsiteX69455" fmla="*/ 1990831 w 12184637"/>
              <a:gd name="connsiteY69455" fmla="*/ 1846691 h 4608812"/>
              <a:gd name="connsiteX69456" fmla="*/ 1988917 w 12184637"/>
              <a:gd name="connsiteY69456" fmla="*/ 1854347 h 4608812"/>
              <a:gd name="connsiteX69457" fmla="*/ 1993702 w 12184637"/>
              <a:gd name="connsiteY69457" fmla="*/ 1857072 h 4608812"/>
              <a:gd name="connsiteX69458" fmla="*/ 1996573 w 12184637"/>
              <a:gd name="connsiteY69458" fmla="*/ 1856262 h 4608812"/>
              <a:gd name="connsiteX69459" fmla="*/ 2017482 w 12184637"/>
              <a:gd name="connsiteY69459" fmla="*/ 1843672 h 4608812"/>
              <a:gd name="connsiteX69460" fmla="*/ 2043692 w 12184637"/>
              <a:gd name="connsiteY69460" fmla="*/ 1833144 h 4608812"/>
              <a:gd name="connsiteX69461" fmla="*/ 2046784 w 12184637"/>
              <a:gd name="connsiteY69461" fmla="*/ 1825929 h 4608812"/>
              <a:gd name="connsiteX69462" fmla="*/ 2039569 w 12184637"/>
              <a:gd name="connsiteY69462" fmla="*/ 1822837 h 4608812"/>
              <a:gd name="connsiteX69463" fmla="*/ 2013359 w 12184637"/>
              <a:gd name="connsiteY69463" fmla="*/ 1833365 h 4608812"/>
              <a:gd name="connsiteX69464" fmla="*/ 2010267 w 12184637"/>
              <a:gd name="connsiteY69464" fmla="*/ 1840580 h 4608812"/>
              <a:gd name="connsiteX69465" fmla="*/ 2015494 w 12184637"/>
              <a:gd name="connsiteY69465" fmla="*/ 1844114 h 4608812"/>
              <a:gd name="connsiteX69466" fmla="*/ 2017482 w 12184637"/>
              <a:gd name="connsiteY69466" fmla="*/ 1843672 h 4608812"/>
              <a:gd name="connsiteX69467" fmla="*/ 2043398 w 12184637"/>
              <a:gd name="connsiteY69467" fmla="*/ 1833218 h 4608812"/>
              <a:gd name="connsiteX69468" fmla="*/ 2072405 w 12184637"/>
              <a:gd name="connsiteY69468" fmla="*/ 1823426 h 4608812"/>
              <a:gd name="connsiteX69469" fmla="*/ 2075939 w 12184637"/>
              <a:gd name="connsiteY69469" fmla="*/ 1816358 h 4608812"/>
              <a:gd name="connsiteX69470" fmla="*/ 2068871 w 12184637"/>
              <a:gd name="connsiteY69470" fmla="*/ 1812824 h 4608812"/>
              <a:gd name="connsiteX69471" fmla="*/ 2039864 w 12184637"/>
              <a:gd name="connsiteY69471" fmla="*/ 1822616 h 4608812"/>
              <a:gd name="connsiteX69472" fmla="*/ 2036330 w 12184637"/>
              <a:gd name="connsiteY69472" fmla="*/ 1829684 h 4608812"/>
              <a:gd name="connsiteX69473" fmla="*/ 2041631 w 12184637"/>
              <a:gd name="connsiteY69473" fmla="*/ 1833512 h 4608812"/>
              <a:gd name="connsiteX69474" fmla="*/ 2043398 w 12184637"/>
              <a:gd name="connsiteY69474" fmla="*/ 1833218 h 4608812"/>
              <a:gd name="connsiteX69475" fmla="*/ 2072258 w 12184637"/>
              <a:gd name="connsiteY69475" fmla="*/ 1823499 h 4608812"/>
              <a:gd name="connsiteX69476" fmla="*/ 2104579 w 12184637"/>
              <a:gd name="connsiteY69476" fmla="*/ 1813708 h 4608812"/>
              <a:gd name="connsiteX69477" fmla="*/ 2108260 w 12184637"/>
              <a:gd name="connsiteY69477" fmla="*/ 1806787 h 4608812"/>
              <a:gd name="connsiteX69478" fmla="*/ 2101339 w 12184637"/>
              <a:gd name="connsiteY69478" fmla="*/ 1803106 h 4608812"/>
              <a:gd name="connsiteX69479" fmla="*/ 2069018 w 12184637"/>
              <a:gd name="connsiteY69479" fmla="*/ 1812898 h 4608812"/>
              <a:gd name="connsiteX69480" fmla="*/ 2065337 w 12184637"/>
              <a:gd name="connsiteY69480" fmla="*/ 1819818 h 4608812"/>
              <a:gd name="connsiteX69481" fmla="*/ 2070712 w 12184637"/>
              <a:gd name="connsiteY69481" fmla="*/ 1823794 h 4608812"/>
              <a:gd name="connsiteX69482" fmla="*/ 2072258 w 12184637"/>
              <a:gd name="connsiteY69482" fmla="*/ 1823499 h 4608812"/>
              <a:gd name="connsiteX69483" fmla="*/ 2104505 w 12184637"/>
              <a:gd name="connsiteY69483" fmla="*/ 1813781 h 4608812"/>
              <a:gd name="connsiteX69484" fmla="*/ 2140654 w 12184637"/>
              <a:gd name="connsiteY69484" fmla="*/ 1803179 h 4608812"/>
              <a:gd name="connsiteX69485" fmla="*/ 2144409 w 12184637"/>
              <a:gd name="connsiteY69485" fmla="*/ 1796259 h 4608812"/>
              <a:gd name="connsiteX69486" fmla="*/ 2137488 w 12184637"/>
              <a:gd name="connsiteY69486" fmla="*/ 1792504 h 4608812"/>
              <a:gd name="connsiteX69487" fmla="*/ 2101339 w 12184637"/>
              <a:gd name="connsiteY69487" fmla="*/ 1803106 h 4608812"/>
              <a:gd name="connsiteX69488" fmla="*/ 2097584 w 12184637"/>
              <a:gd name="connsiteY69488" fmla="*/ 1810026 h 4608812"/>
              <a:gd name="connsiteX69489" fmla="*/ 2102959 w 12184637"/>
              <a:gd name="connsiteY69489" fmla="*/ 1814002 h 4608812"/>
              <a:gd name="connsiteX69490" fmla="*/ 2104505 w 12184637"/>
              <a:gd name="connsiteY69490" fmla="*/ 1813781 h 4608812"/>
              <a:gd name="connsiteX69491" fmla="*/ 2140654 w 12184637"/>
              <a:gd name="connsiteY69491" fmla="*/ 1803179 h 4608812"/>
              <a:gd name="connsiteX69492" fmla="*/ 2180999 w 12184637"/>
              <a:gd name="connsiteY69492" fmla="*/ 1791032 h 4608812"/>
              <a:gd name="connsiteX69493" fmla="*/ 2184754 w 12184637"/>
              <a:gd name="connsiteY69493" fmla="*/ 1784111 h 4608812"/>
              <a:gd name="connsiteX69494" fmla="*/ 2177834 w 12184637"/>
              <a:gd name="connsiteY69494" fmla="*/ 1780356 h 4608812"/>
              <a:gd name="connsiteX69495" fmla="*/ 2137488 w 12184637"/>
              <a:gd name="connsiteY69495" fmla="*/ 1792504 h 4608812"/>
              <a:gd name="connsiteX69496" fmla="*/ 2133733 w 12184637"/>
              <a:gd name="connsiteY69496" fmla="*/ 1799425 h 4608812"/>
              <a:gd name="connsiteX69497" fmla="*/ 2139108 w 12184637"/>
              <a:gd name="connsiteY69497" fmla="*/ 1803400 h 4608812"/>
              <a:gd name="connsiteX69498" fmla="*/ 2140654 w 12184637"/>
              <a:gd name="connsiteY69498" fmla="*/ 1803179 h 4608812"/>
              <a:gd name="connsiteX69499" fmla="*/ 2181147 w 12184637"/>
              <a:gd name="connsiteY69499" fmla="*/ 1790958 h 4608812"/>
              <a:gd name="connsiteX69500" fmla="*/ 2226130 w 12184637"/>
              <a:gd name="connsiteY69500" fmla="*/ 1776528 h 4608812"/>
              <a:gd name="connsiteX69501" fmla="*/ 2229738 w 12184637"/>
              <a:gd name="connsiteY69501" fmla="*/ 1769534 h 4608812"/>
              <a:gd name="connsiteX69502" fmla="*/ 2222744 w 12184637"/>
              <a:gd name="connsiteY69502" fmla="*/ 1765926 h 4608812"/>
              <a:gd name="connsiteX69503" fmla="*/ 2177760 w 12184637"/>
              <a:gd name="connsiteY69503" fmla="*/ 1780356 h 4608812"/>
              <a:gd name="connsiteX69504" fmla="*/ 2174152 w 12184637"/>
              <a:gd name="connsiteY69504" fmla="*/ 1787350 h 4608812"/>
              <a:gd name="connsiteX69505" fmla="*/ 2179527 w 12184637"/>
              <a:gd name="connsiteY69505" fmla="*/ 1791252 h 4608812"/>
              <a:gd name="connsiteX69506" fmla="*/ 2181147 w 12184637"/>
              <a:gd name="connsiteY69506" fmla="*/ 1790958 h 4608812"/>
              <a:gd name="connsiteX69507" fmla="*/ 2225983 w 12184637"/>
              <a:gd name="connsiteY69507" fmla="*/ 1776601 h 4608812"/>
              <a:gd name="connsiteX69508" fmla="*/ 2275605 w 12184637"/>
              <a:gd name="connsiteY69508" fmla="*/ 1762466 h 4608812"/>
              <a:gd name="connsiteX69509" fmla="*/ 2279434 w 12184637"/>
              <a:gd name="connsiteY69509" fmla="*/ 1755619 h 4608812"/>
              <a:gd name="connsiteX69510" fmla="*/ 2272587 w 12184637"/>
              <a:gd name="connsiteY69510" fmla="*/ 1751790 h 4608812"/>
              <a:gd name="connsiteX69511" fmla="*/ 2222965 w 12184637"/>
              <a:gd name="connsiteY69511" fmla="*/ 1765926 h 4608812"/>
              <a:gd name="connsiteX69512" fmla="*/ 2219136 w 12184637"/>
              <a:gd name="connsiteY69512" fmla="*/ 1772773 h 4608812"/>
              <a:gd name="connsiteX69513" fmla="*/ 2224511 w 12184637"/>
              <a:gd name="connsiteY69513" fmla="*/ 1776822 h 4608812"/>
              <a:gd name="connsiteX69514" fmla="*/ 2225983 w 12184637"/>
              <a:gd name="connsiteY69514" fmla="*/ 1776601 h 4608812"/>
              <a:gd name="connsiteX69515" fmla="*/ 2275163 w 12184637"/>
              <a:gd name="connsiteY69515" fmla="*/ 1762613 h 4608812"/>
              <a:gd name="connsiteX69516" fmla="*/ 2329424 w 12184637"/>
              <a:gd name="connsiteY69516" fmla="*/ 1751349 h 4608812"/>
              <a:gd name="connsiteX69517" fmla="*/ 2333768 w 12184637"/>
              <a:gd name="connsiteY69517" fmla="*/ 1744723 h 4608812"/>
              <a:gd name="connsiteX69518" fmla="*/ 2327141 w 12184637"/>
              <a:gd name="connsiteY69518" fmla="*/ 1740379 h 4608812"/>
              <a:gd name="connsiteX69519" fmla="*/ 2272881 w 12184637"/>
              <a:gd name="connsiteY69519" fmla="*/ 1751643 h 4608812"/>
              <a:gd name="connsiteX69520" fmla="*/ 2268537 w 12184637"/>
              <a:gd name="connsiteY69520" fmla="*/ 1758269 h 4608812"/>
              <a:gd name="connsiteX69521" fmla="*/ 2274059 w 12184637"/>
              <a:gd name="connsiteY69521" fmla="*/ 1762687 h 4608812"/>
              <a:gd name="connsiteX69522" fmla="*/ 2275163 w 12184637"/>
              <a:gd name="connsiteY69522" fmla="*/ 1762613 h 4608812"/>
              <a:gd name="connsiteX69523" fmla="*/ 2328835 w 12184637"/>
              <a:gd name="connsiteY69523" fmla="*/ 1751422 h 4608812"/>
              <a:gd name="connsiteX69524" fmla="*/ 2387733 w 12184637"/>
              <a:gd name="connsiteY69524" fmla="*/ 1745385 h 4608812"/>
              <a:gd name="connsiteX69525" fmla="*/ 2392740 w 12184637"/>
              <a:gd name="connsiteY69525" fmla="*/ 1739274 h 4608812"/>
              <a:gd name="connsiteX69526" fmla="*/ 2386629 w 12184637"/>
              <a:gd name="connsiteY69526" fmla="*/ 1734268 h 4608812"/>
              <a:gd name="connsiteX69527" fmla="*/ 2327730 w 12184637"/>
              <a:gd name="connsiteY69527" fmla="*/ 1740305 h 4608812"/>
              <a:gd name="connsiteX69528" fmla="*/ 2322724 w 12184637"/>
              <a:gd name="connsiteY69528" fmla="*/ 1746416 h 4608812"/>
              <a:gd name="connsiteX69529" fmla="*/ 2328319 w 12184637"/>
              <a:gd name="connsiteY69529" fmla="*/ 1751422 h 4608812"/>
              <a:gd name="connsiteX69530" fmla="*/ 2328835 w 12184637"/>
              <a:gd name="connsiteY69530" fmla="*/ 1751422 h 4608812"/>
              <a:gd name="connsiteX69531" fmla="*/ 2456350 w 12184637"/>
              <a:gd name="connsiteY69531" fmla="*/ 1741630 h 4608812"/>
              <a:gd name="connsiteX69532" fmla="*/ 2450902 w 12184637"/>
              <a:gd name="connsiteY69532" fmla="*/ 1735888 h 4608812"/>
              <a:gd name="connsiteX69533" fmla="*/ 2387292 w 12184637"/>
              <a:gd name="connsiteY69533" fmla="*/ 1734268 h 4608812"/>
              <a:gd name="connsiteX69534" fmla="*/ 2381549 w 12184637"/>
              <a:gd name="connsiteY69534" fmla="*/ 1739716 h 4608812"/>
              <a:gd name="connsiteX69535" fmla="*/ 2386997 w 12184637"/>
              <a:gd name="connsiteY69535" fmla="*/ 1745459 h 4608812"/>
              <a:gd name="connsiteX69536" fmla="*/ 2450608 w 12184637"/>
              <a:gd name="connsiteY69536" fmla="*/ 1747078 h 4608812"/>
              <a:gd name="connsiteX69537" fmla="*/ 2450755 w 12184637"/>
              <a:gd name="connsiteY69537" fmla="*/ 1747078 h 4608812"/>
              <a:gd name="connsiteX69538" fmla="*/ 2456350 w 12184637"/>
              <a:gd name="connsiteY69538" fmla="*/ 1741630 h 4608812"/>
              <a:gd name="connsiteX69539" fmla="*/ 2522243 w 12184637"/>
              <a:gd name="connsiteY69539" fmla="*/ 1748993 h 4608812"/>
              <a:gd name="connsiteX69540" fmla="*/ 2517310 w 12184637"/>
              <a:gd name="connsiteY69540" fmla="*/ 1742882 h 4608812"/>
              <a:gd name="connsiteX69541" fmla="*/ 2451417 w 12184637"/>
              <a:gd name="connsiteY69541" fmla="*/ 1735888 h 4608812"/>
              <a:gd name="connsiteX69542" fmla="*/ 2445307 w 12184637"/>
              <a:gd name="connsiteY69542" fmla="*/ 1740820 h 4608812"/>
              <a:gd name="connsiteX69543" fmla="*/ 2450239 w 12184637"/>
              <a:gd name="connsiteY69543" fmla="*/ 1746931 h 4608812"/>
              <a:gd name="connsiteX69544" fmla="*/ 2516132 w 12184637"/>
              <a:gd name="connsiteY69544" fmla="*/ 1753925 h 4608812"/>
              <a:gd name="connsiteX69545" fmla="*/ 2516795 w 12184637"/>
              <a:gd name="connsiteY69545" fmla="*/ 1753925 h 4608812"/>
              <a:gd name="connsiteX69546" fmla="*/ 2522243 w 12184637"/>
              <a:gd name="connsiteY69546" fmla="*/ 1748993 h 4608812"/>
              <a:gd name="connsiteX69547" fmla="*/ 2587915 w 12184637"/>
              <a:gd name="connsiteY69547" fmla="*/ 1759447 h 4608812"/>
              <a:gd name="connsiteX69548" fmla="*/ 2583276 w 12184637"/>
              <a:gd name="connsiteY69548" fmla="*/ 1753116 h 4608812"/>
              <a:gd name="connsiteX69549" fmla="*/ 2517531 w 12184637"/>
              <a:gd name="connsiteY69549" fmla="*/ 1742956 h 4608812"/>
              <a:gd name="connsiteX69550" fmla="*/ 2511199 w 12184637"/>
              <a:gd name="connsiteY69550" fmla="*/ 1747594 h 4608812"/>
              <a:gd name="connsiteX69551" fmla="*/ 2515838 w 12184637"/>
              <a:gd name="connsiteY69551" fmla="*/ 1753925 h 4608812"/>
              <a:gd name="connsiteX69552" fmla="*/ 2581583 w 12184637"/>
              <a:gd name="connsiteY69552" fmla="*/ 1764085 h 4608812"/>
              <a:gd name="connsiteX69553" fmla="*/ 2582467 w 12184637"/>
              <a:gd name="connsiteY69553" fmla="*/ 1764159 h 4608812"/>
              <a:gd name="connsiteX69554" fmla="*/ 2587915 w 12184637"/>
              <a:gd name="connsiteY69554" fmla="*/ 1759447 h 4608812"/>
              <a:gd name="connsiteX69555" fmla="*/ 2651304 w 12184637"/>
              <a:gd name="connsiteY69555" fmla="*/ 1770785 h 4608812"/>
              <a:gd name="connsiteX69556" fmla="*/ 2646813 w 12184637"/>
              <a:gd name="connsiteY69556" fmla="*/ 1764306 h 4608812"/>
              <a:gd name="connsiteX69557" fmla="*/ 2583424 w 12184637"/>
              <a:gd name="connsiteY69557" fmla="*/ 1753042 h 4608812"/>
              <a:gd name="connsiteX69558" fmla="*/ 2576945 w 12184637"/>
              <a:gd name="connsiteY69558" fmla="*/ 1757533 h 4608812"/>
              <a:gd name="connsiteX69559" fmla="*/ 2581436 w 12184637"/>
              <a:gd name="connsiteY69559" fmla="*/ 1764012 h 4608812"/>
              <a:gd name="connsiteX69560" fmla="*/ 2644826 w 12184637"/>
              <a:gd name="connsiteY69560" fmla="*/ 1775276 h 4608812"/>
              <a:gd name="connsiteX69561" fmla="*/ 2645856 w 12184637"/>
              <a:gd name="connsiteY69561" fmla="*/ 1775350 h 4608812"/>
              <a:gd name="connsiteX69562" fmla="*/ 2651304 w 12184637"/>
              <a:gd name="connsiteY69562" fmla="*/ 1770785 h 4608812"/>
              <a:gd name="connsiteX69563" fmla="*/ 2710129 w 12184637"/>
              <a:gd name="connsiteY69563" fmla="*/ 1781019 h 4608812"/>
              <a:gd name="connsiteX69564" fmla="*/ 2705565 w 12184637"/>
              <a:gd name="connsiteY69564" fmla="*/ 1774540 h 4608812"/>
              <a:gd name="connsiteX69565" fmla="*/ 2646740 w 12184637"/>
              <a:gd name="connsiteY69565" fmla="*/ 1764306 h 4608812"/>
              <a:gd name="connsiteX69566" fmla="*/ 2640261 w 12184637"/>
              <a:gd name="connsiteY69566" fmla="*/ 1768871 h 4608812"/>
              <a:gd name="connsiteX69567" fmla="*/ 2644826 w 12184637"/>
              <a:gd name="connsiteY69567" fmla="*/ 1775350 h 4608812"/>
              <a:gd name="connsiteX69568" fmla="*/ 2703650 w 12184637"/>
              <a:gd name="connsiteY69568" fmla="*/ 1785583 h 4608812"/>
              <a:gd name="connsiteX69569" fmla="*/ 2704681 w 12184637"/>
              <a:gd name="connsiteY69569" fmla="*/ 1785657 h 4608812"/>
              <a:gd name="connsiteX69570" fmla="*/ 2710129 w 12184637"/>
              <a:gd name="connsiteY69570" fmla="*/ 1781019 h 4608812"/>
              <a:gd name="connsiteX69571" fmla="*/ 2766893 w 12184637"/>
              <a:gd name="connsiteY69571" fmla="*/ 1791989 h 4608812"/>
              <a:gd name="connsiteX69572" fmla="*/ 2762475 w 12184637"/>
              <a:gd name="connsiteY69572" fmla="*/ 1785436 h 4608812"/>
              <a:gd name="connsiteX69573" fmla="*/ 2705712 w 12184637"/>
              <a:gd name="connsiteY69573" fmla="*/ 1774614 h 4608812"/>
              <a:gd name="connsiteX69574" fmla="*/ 2699159 w 12184637"/>
              <a:gd name="connsiteY69574" fmla="*/ 1779031 h 4608812"/>
              <a:gd name="connsiteX69575" fmla="*/ 2703577 w 12184637"/>
              <a:gd name="connsiteY69575" fmla="*/ 1785583 h 4608812"/>
              <a:gd name="connsiteX69576" fmla="*/ 2760340 w 12184637"/>
              <a:gd name="connsiteY69576" fmla="*/ 1796406 h 4608812"/>
              <a:gd name="connsiteX69577" fmla="*/ 2761445 w 12184637"/>
              <a:gd name="connsiteY69577" fmla="*/ 1796480 h 4608812"/>
              <a:gd name="connsiteX69578" fmla="*/ 2766893 w 12184637"/>
              <a:gd name="connsiteY69578" fmla="*/ 1791989 h 4608812"/>
              <a:gd name="connsiteX69579" fmla="*/ 2823804 w 12184637"/>
              <a:gd name="connsiteY69579" fmla="*/ 1805020 h 4608812"/>
              <a:gd name="connsiteX69580" fmla="*/ 2819607 w 12184637"/>
              <a:gd name="connsiteY69580" fmla="*/ 1798320 h 4608812"/>
              <a:gd name="connsiteX69581" fmla="*/ 2762623 w 12184637"/>
              <a:gd name="connsiteY69581" fmla="*/ 1785436 h 4608812"/>
              <a:gd name="connsiteX69582" fmla="*/ 2755923 w 12184637"/>
              <a:gd name="connsiteY69582" fmla="*/ 1789633 h 4608812"/>
              <a:gd name="connsiteX69583" fmla="*/ 2760120 w 12184637"/>
              <a:gd name="connsiteY69583" fmla="*/ 1796332 h 4608812"/>
              <a:gd name="connsiteX69584" fmla="*/ 2817104 w 12184637"/>
              <a:gd name="connsiteY69584" fmla="*/ 1809216 h 4608812"/>
              <a:gd name="connsiteX69585" fmla="*/ 2818355 w 12184637"/>
              <a:gd name="connsiteY69585" fmla="*/ 1809364 h 4608812"/>
              <a:gd name="connsiteX69586" fmla="*/ 2823804 w 12184637"/>
              <a:gd name="connsiteY69586" fmla="*/ 1805020 h 4608812"/>
              <a:gd name="connsiteX69587" fmla="*/ 1991861 w 12184637"/>
              <a:gd name="connsiteY69587" fmla="*/ 1909859 h 4608812"/>
              <a:gd name="connsiteX69588" fmla="*/ 2038391 w 12184637"/>
              <a:gd name="connsiteY69588" fmla="*/ 1890496 h 4608812"/>
              <a:gd name="connsiteX69589" fmla="*/ 2041410 w 12184637"/>
              <a:gd name="connsiteY69589" fmla="*/ 1883208 h 4608812"/>
              <a:gd name="connsiteX69590" fmla="*/ 2034121 w 12184637"/>
              <a:gd name="connsiteY69590" fmla="*/ 1880189 h 4608812"/>
              <a:gd name="connsiteX69591" fmla="*/ 1987591 w 12184637"/>
              <a:gd name="connsiteY69591" fmla="*/ 1899552 h 4608812"/>
              <a:gd name="connsiteX69592" fmla="*/ 1984573 w 12184637"/>
              <a:gd name="connsiteY69592" fmla="*/ 1906841 h 4608812"/>
              <a:gd name="connsiteX69593" fmla="*/ 1989726 w 12184637"/>
              <a:gd name="connsiteY69593" fmla="*/ 1910301 h 4608812"/>
              <a:gd name="connsiteX69594" fmla="*/ 1991861 w 12184637"/>
              <a:gd name="connsiteY69594" fmla="*/ 1909859 h 4608812"/>
              <a:gd name="connsiteX69595" fmla="*/ 2038391 w 12184637"/>
              <a:gd name="connsiteY69595" fmla="*/ 1890570 h 4608812"/>
              <a:gd name="connsiteX69596" fmla="*/ 2039937 w 12184637"/>
              <a:gd name="connsiteY69596" fmla="*/ 1889908 h 4608812"/>
              <a:gd name="connsiteX69597" fmla="*/ 2042956 w 12184637"/>
              <a:gd name="connsiteY69597" fmla="*/ 1882619 h 4608812"/>
              <a:gd name="connsiteX69598" fmla="*/ 2035667 w 12184637"/>
              <a:gd name="connsiteY69598" fmla="*/ 1879600 h 4608812"/>
              <a:gd name="connsiteX69599" fmla="*/ 2034121 w 12184637"/>
              <a:gd name="connsiteY69599" fmla="*/ 1880263 h 4608812"/>
              <a:gd name="connsiteX69600" fmla="*/ 2031102 w 12184637"/>
              <a:gd name="connsiteY69600" fmla="*/ 1887552 h 4608812"/>
              <a:gd name="connsiteX69601" fmla="*/ 2036256 w 12184637"/>
              <a:gd name="connsiteY69601" fmla="*/ 1891012 h 4608812"/>
              <a:gd name="connsiteX69602" fmla="*/ 2038391 w 12184637"/>
              <a:gd name="connsiteY69602" fmla="*/ 1890570 h 4608812"/>
              <a:gd name="connsiteX69603" fmla="*/ 2040158 w 12184637"/>
              <a:gd name="connsiteY69603" fmla="*/ 1889834 h 4608812"/>
              <a:gd name="connsiteX69604" fmla="*/ 2092946 w 12184637"/>
              <a:gd name="connsiteY69604" fmla="*/ 1865833 h 4608812"/>
              <a:gd name="connsiteX69605" fmla="*/ 2095744 w 12184637"/>
              <a:gd name="connsiteY69605" fmla="*/ 1858470 h 4608812"/>
              <a:gd name="connsiteX69606" fmla="*/ 2088381 w 12184637"/>
              <a:gd name="connsiteY69606" fmla="*/ 1855673 h 4608812"/>
              <a:gd name="connsiteX69607" fmla="*/ 2035594 w 12184637"/>
              <a:gd name="connsiteY69607" fmla="*/ 1879674 h 4608812"/>
              <a:gd name="connsiteX69608" fmla="*/ 2032796 w 12184637"/>
              <a:gd name="connsiteY69608" fmla="*/ 1887036 h 4608812"/>
              <a:gd name="connsiteX69609" fmla="*/ 2037949 w 12184637"/>
              <a:gd name="connsiteY69609" fmla="*/ 1890276 h 4608812"/>
              <a:gd name="connsiteX69610" fmla="*/ 2040158 w 12184637"/>
              <a:gd name="connsiteY69610" fmla="*/ 1889834 h 4608812"/>
              <a:gd name="connsiteX69611" fmla="*/ 2095891 w 12184637"/>
              <a:gd name="connsiteY69611" fmla="*/ 1862593 h 4608812"/>
              <a:gd name="connsiteX69612" fmla="*/ 2097732 w 12184637"/>
              <a:gd name="connsiteY69612" fmla="*/ 1857440 h 4608812"/>
              <a:gd name="connsiteX69613" fmla="*/ 2094345 w 12184637"/>
              <a:gd name="connsiteY69613" fmla="*/ 1850298 h 4608812"/>
              <a:gd name="connsiteX69614" fmla="*/ 2087203 w 12184637"/>
              <a:gd name="connsiteY69614" fmla="*/ 1853685 h 4608812"/>
              <a:gd name="connsiteX69615" fmla="*/ 2085363 w 12184637"/>
              <a:gd name="connsiteY69615" fmla="*/ 1858838 h 4608812"/>
              <a:gd name="connsiteX69616" fmla="*/ 2088750 w 12184637"/>
              <a:gd name="connsiteY69616" fmla="*/ 1865980 h 4608812"/>
              <a:gd name="connsiteX69617" fmla="*/ 2090664 w 12184637"/>
              <a:gd name="connsiteY69617" fmla="*/ 1866274 h 4608812"/>
              <a:gd name="connsiteX69618" fmla="*/ 2095891 w 12184637"/>
              <a:gd name="connsiteY69618" fmla="*/ 1862593 h 4608812"/>
              <a:gd name="connsiteX69619" fmla="*/ 2094418 w 12184637"/>
              <a:gd name="connsiteY69619" fmla="*/ 1860826 h 4608812"/>
              <a:gd name="connsiteX69620" fmla="*/ 2136678 w 12184637"/>
              <a:gd name="connsiteY69620" fmla="*/ 1844997 h 4608812"/>
              <a:gd name="connsiteX69621" fmla="*/ 2139918 w 12184637"/>
              <a:gd name="connsiteY69621" fmla="*/ 1837856 h 4608812"/>
              <a:gd name="connsiteX69622" fmla="*/ 2132776 w 12184637"/>
              <a:gd name="connsiteY69622" fmla="*/ 1834616 h 4608812"/>
              <a:gd name="connsiteX69623" fmla="*/ 2090516 w 12184637"/>
              <a:gd name="connsiteY69623" fmla="*/ 1850445 h 4608812"/>
              <a:gd name="connsiteX69624" fmla="*/ 2087277 w 12184637"/>
              <a:gd name="connsiteY69624" fmla="*/ 1857587 h 4608812"/>
              <a:gd name="connsiteX69625" fmla="*/ 2092504 w 12184637"/>
              <a:gd name="connsiteY69625" fmla="*/ 1861194 h 4608812"/>
              <a:gd name="connsiteX69626" fmla="*/ 2094418 w 12184637"/>
              <a:gd name="connsiteY69626" fmla="*/ 1860826 h 4608812"/>
              <a:gd name="connsiteX69627" fmla="*/ 2136678 w 12184637"/>
              <a:gd name="connsiteY69627" fmla="*/ 1844997 h 4608812"/>
              <a:gd name="connsiteX69628" fmla="*/ 2140507 w 12184637"/>
              <a:gd name="connsiteY69628" fmla="*/ 1843599 h 4608812"/>
              <a:gd name="connsiteX69629" fmla="*/ 2143820 w 12184637"/>
              <a:gd name="connsiteY69629" fmla="*/ 1836457 h 4608812"/>
              <a:gd name="connsiteX69630" fmla="*/ 2136678 w 12184637"/>
              <a:gd name="connsiteY69630" fmla="*/ 1833144 h 4608812"/>
              <a:gd name="connsiteX69631" fmla="*/ 2132850 w 12184637"/>
              <a:gd name="connsiteY69631" fmla="*/ 1834543 h 4608812"/>
              <a:gd name="connsiteX69632" fmla="*/ 2129537 w 12184637"/>
              <a:gd name="connsiteY69632" fmla="*/ 1841684 h 4608812"/>
              <a:gd name="connsiteX69633" fmla="*/ 2134764 w 12184637"/>
              <a:gd name="connsiteY69633" fmla="*/ 1845292 h 4608812"/>
              <a:gd name="connsiteX69634" fmla="*/ 2136678 w 12184637"/>
              <a:gd name="connsiteY69634" fmla="*/ 1844997 h 4608812"/>
              <a:gd name="connsiteX69635" fmla="*/ 2142494 w 12184637"/>
              <a:gd name="connsiteY69635" fmla="*/ 1842347 h 4608812"/>
              <a:gd name="connsiteX69636" fmla="*/ 2143010 w 12184637"/>
              <a:gd name="connsiteY69636" fmla="*/ 1834469 h 4608812"/>
              <a:gd name="connsiteX69637" fmla="*/ 2135132 w 12184637"/>
              <a:gd name="connsiteY69637" fmla="*/ 1833954 h 4608812"/>
              <a:gd name="connsiteX69638" fmla="*/ 2134911 w 12184637"/>
              <a:gd name="connsiteY69638" fmla="*/ 1834175 h 4608812"/>
              <a:gd name="connsiteX69639" fmla="*/ 2134543 w 12184637"/>
              <a:gd name="connsiteY69639" fmla="*/ 1841905 h 4608812"/>
              <a:gd name="connsiteX69640" fmla="*/ 2138740 w 12184637"/>
              <a:gd name="connsiteY69640" fmla="*/ 1843746 h 4608812"/>
              <a:gd name="connsiteX69641" fmla="*/ 2142494 w 12184637"/>
              <a:gd name="connsiteY69641" fmla="*/ 1842347 h 4608812"/>
              <a:gd name="connsiteX69642" fmla="*/ 2142274 w 12184637"/>
              <a:gd name="connsiteY69642" fmla="*/ 1842568 h 4608812"/>
              <a:gd name="connsiteX69643" fmla="*/ 2166127 w 12184637"/>
              <a:gd name="connsiteY69643" fmla="*/ 1823941 h 4608812"/>
              <a:gd name="connsiteX69644" fmla="*/ 2167085 w 12184637"/>
              <a:gd name="connsiteY69644" fmla="*/ 1816137 h 4608812"/>
              <a:gd name="connsiteX69645" fmla="*/ 2159281 w 12184637"/>
              <a:gd name="connsiteY69645" fmla="*/ 1815180 h 4608812"/>
              <a:gd name="connsiteX69646" fmla="*/ 2135427 w 12184637"/>
              <a:gd name="connsiteY69646" fmla="*/ 1833807 h 4608812"/>
              <a:gd name="connsiteX69647" fmla="*/ 2134470 w 12184637"/>
              <a:gd name="connsiteY69647" fmla="*/ 1841611 h 4608812"/>
              <a:gd name="connsiteX69648" fmla="*/ 2138887 w 12184637"/>
              <a:gd name="connsiteY69648" fmla="*/ 1843746 h 4608812"/>
              <a:gd name="connsiteX69649" fmla="*/ 2142274 w 12184637"/>
              <a:gd name="connsiteY69649" fmla="*/ 1842568 h 4608812"/>
              <a:gd name="connsiteX69650" fmla="*/ 2166127 w 12184637"/>
              <a:gd name="connsiteY69650" fmla="*/ 1823941 h 4608812"/>
              <a:gd name="connsiteX69651" fmla="*/ 2226057 w 12184637"/>
              <a:gd name="connsiteY69651" fmla="*/ 1777043 h 4608812"/>
              <a:gd name="connsiteX69652" fmla="*/ 2227014 w 12184637"/>
              <a:gd name="connsiteY69652" fmla="*/ 1769239 h 4608812"/>
              <a:gd name="connsiteX69653" fmla="*/ 2219210 w 12184637"/>
              <a:gd name="connsiteY69653" fmla="*/ 1768282 h 4608812"/>
              <a:gd name="connsiteX69654" fmla="*/ 2159281 w 12184637"/>
              <a:gd name="connsiteY69654" fmla="*/ 1815180 h 4608812"/>
              <a:gd name="connsiteX69655" fmla="*/ 2158323 w 12184637"/>
              <a:gd name="connsiteY69655" fmla="*/ 1822984 h 4608812"/>
              <a:gd name="connsiteX69656" fmla="*/ 2162741 w 12184637"/>
              <a:gd name="connsiteY69656" fmla="*/ 1825119 h 4608812"/>
              <a:gd name="connsiteX69657" fmla="*/ 2166127 w 12184637"/>
              <a:gd name="connsiteY69657" fmla="*/ 1823941 h 4608812"/>
              <a:gd name="connsiteX69658" fmla="*/ 2226057 w 12184637"/>
              <a:gd name="connsiteY69658" fmla="*/ 1777043 h 4608812"/>
              <a:gd name="connsiteX69659" fmla="*/ 2227897 w 12184637"/>
              <a:gd name="connsiteY69659" fmla="*/ 1775644 h 4608812"/>
              <a:gd name="connsiteX69660" fmla="*/ 2228855 w 12184637"/>
              <a:gd name="connsiteY69660" fmla="*/ 1767840 h 4608812"/>
              <a:gd name="connsiteX69661" fmla="*/ 2221051 w 12184637"/>
              <a:gd name="connsiteY69661" fmla="*/ 1766883 h 4608812"/>
              <a:gd name="connsiteX69662" fmla="*/ 2219210 w 12184637"/>
              <a:gd name="connsiteY69662" fmla="*/ 1768282 h 4608812"/>
              <a:gd name="connsiteX69663" fmla="*/ 2218253 w 12184637"/>
              <a:gd name="connsiteY69663" fmla="*/ 1776086 h 4608812"/>
              <a:gd name="connsiteX69664" fmla="*/ 2222670 w 12184637"/>
              <a:gd name="connsiteY69664" fmla="*/ 1778221 h 4608812"/>
              <a:gd name="connsiteX69665" fmla="*/ 2226057 w 12184637"/>
              <a:gd name="connsiteY69665" fmla="*/ 1777043 h 4608812"/>
              <a:gd name="connsiteX69666" fmla="*/ 2228781 w 12184637"/>
              <a:gd name="connsiteY69666" fmla="*/ 1774687 h 4608812"/>
              <a:gd name="connsiteX69667" fmla="*/ 2232388 w 12184637"/>
              <a:gd name="connsiteY69667" fmla="*/ 1770122 h 4608812"/>
              <a:gd name="connsiteX69668" fmla="*/ 2231505 w 12184637"/>
              <a:gd name="connsiteY69668" fmla="*/ 1762318 h 4608812"/>
              <a:gd name="connsiteX69669" fmla="*/ 2223701 w 12184637"/>
              <a:gd name="connsiteY69669" fmla="*/ 1763202 h 4608812"/>
              <a:gd name="connsiteX69670" fmla="*/ 2220093 w 12184637"/>
              <a:gd name="connsiteY69670" fmla="*/ 1767767 h 4608812"/>
              <a:gd name="connsiteX69671" fmla="*/ 2220977 w 12184637"/>
              <a:gd name="connsiteY69671" fmla="*/ 1775571 h 4608812"/>
              <a:gd name="connsiteX69672" fmla="*/ 2224511 w 12184637"/>
              <a:gd name="connsiteY69672" fmla="*/ 1776822 h 4608812"/>
              <a:gd name="connsiteX69673" fmla="*/ 2228781 w 12184637"/>
              <a:gd name="connsiteY69673" fmla="*/ 1774687 h 4608812"/>
              <a:gd name="connsiteX69674" fmla="*/ 2232388 w 12184637"/>
              <a:gd name="connsiteY69674" fmla="*/ 1770122 h 4608812"/>
              <a:gd name="connsiteX69675" fmla="*/ 2296441 w 12184637"/>
              <a:gd name="connsiteY69675" fmla="*/ 1689284 h 4608812"/>
              <a:gd name="connsiteX69676" fmla="*/ 2295557 w 12184637"/>
              <a:gd name="connsiteY69676" fmla="*/ 1681480 h 4608812"/>
              <a:gd name="connsiteX69677" fmla="*/ 2287753 w 12184637"/>
              <a:gd name="connsiteY69677" fmla="*/ 1682364 h 4608812"/>
              <a:gd name="connsiteX69678" fmla="*/ 2223701 w 12184637"/>
              <a:gd name="connsiteY69678" fmla="*/ 1763202 h 4608812"/>
              <a:gd name="connsiteX69679" fmla="*/ 2224584 w 12184637"/>
              <a:gd name="connsiteY69679" fmla="*/ 1771006 h 4608812"/>
              <a:gd name="connsiteX69680" fmla="*/ 2228118 w 12184637"/>
              <a:gd name="connsiteY69680" fmla="*/ 1772184 h 4608812"/>
              <a:gd name="connsiteX69681" fmla="*/ 2232388 w 12184637"/>
              <a:gd name="connsiteY69681" fmla="*/ 1770122 h 4608812"/>
              <a:gd name="connsiteX69682" fmla="*/ 2296441 w 12184637"/>
              <a:gd name="connsiteY69682" fmla="*/ 1689358 h 4608812"/>
              <a:gd name="connsiteX69683" fmla="*/ 2297250 w 12184637"/>
              <a:gd name="connsiteY69683" fmla="*/ 1688327 h 4608812"/>
              <a:gd name="connsiteX69684" fmla="*/ 2296367 w 12184637"/>
              <a:gd name="connsiteY69684" fmla="*/ 1680523 h 4608812"/>
              <a:gd name="connsiteX69685" fmla="*/ 2288563 w 12184637"/>
              <a:gd name="connsiteY69685" fmla="*/ 1681407 h 4608812"/>
              <a:gd name="connsiteX69686" fmla="*/ 2287753 w 12184637"/>
              <a:gd name="connsiteY69686" fmla="*/ 1682437 h 4608812"/>
              <a:gd name="connsiteX69687" fmla="*/ 2288637 w 12184637"/>
              <a:gd name="connsiteY69687" fmla="*/ 1690241 h 4608812"/>
              <a:gd name="connsiteX69688" fmla="*/ 2292170 w 12184637"/>
              <a:gd name="connsiteY69688" fmla="*/ 1691419 h 4608812"/>
              <a:gd name="connsiteX69689" fmla="*/ 2296441 w 12184637"/>
              <a:gd name="connsiteY69689" fmla="*/ 1689358 h 4608812"/>
              <a:gd name="connsiteX69690" fmla="*/ 2297987 w 12184637"/>
              <a:gd name="connsiteY69690" fmla="*/ 1687223 h 4608812"/>
              <a:gd name="connsiteX69691" fmla="*/ 2299754 w 12184637"/>
              <a:gd name="connsiteY69691" fmla="*/ 1683394 h 4608812"/>
              <a:gd name="connsiteX69692" fmla="*/ 2297029 w 12184637"/>
              <a:gd name="connsiteY69692" fmla="*/ 1675958 h 4608812"/>
              <a:gd name="connsiteX69693" fmla="*/ 2289594 w 12184637"/>
              <a:gd name="connsiteY69693" fmla="*/ 1678682 h 4608812"/>
              <a:gd name="connsiteX69694" fmla="*/ 2287827 w 12184637"/>
              <a:gd name="connsiteY69694" fmla="*/ 1682511 h 4608812"/>
              <a:gd name="connsiteX69695" fmla="*/ 2290551 w 12184637"/>
              <a:gd name="connsiteY69695" fmla="*/ 1689947 h 4608812"/>
              <a:gd name="connsiteX69696" fmla="*/ 2292907 w 12184637"/>
              <a:gd name="connsiteY69696" fmla="*/ 1690462 h 4608812"/>
              <a:gd name="connsiteX69697" fmla="*/ 2297987 w 12184637"/>
              <a:gd name="connsiteY69697" fmla="*/ 1687223 h 4608812"/>
              <a:gd name="connsiteX69698" fmla="*/ 2299754 w 12184637"/>
              <a:gd name="connsiteY69698" fmla="*/ 1683394 h 4608812"/>
              <a:gd name="connsiteX69699" fmla="*/ 2346210 w 12184637"/>
              <a:gd name="connsiteY69699" fmla="*/ 1583709 h 4608812"/>
              <a:gd name="connsiteX69700" fmla="*/ 2343486 w 12184637"/>
              <a:gd name="connsiteY69700" fmla="*/ 1576273 h 4608812"/>
              <a:gd name="connsiteX69701" fmla="*/ 2336050 w 12184637"/>
              <a:gd name="connsiteY69701" fmla="*/ 1578923 h 4608812"/>
              <a:gd name="connsiteX69702" fmla="*/ 2289594 w 12184637"/>
              <a:gd name="connsiteY69702" fmla="*/ 1678609 h 4608812"/>
              <a:gd name="connsiteX69703" fmla="*/ 2292318 w 12184637"/>
              <a:gd name="connsiteY69703" fmla="*/ 1686045 h 4608812"/>
              <a:gd name="connsiteX69704" fmla="*/ 2294747 w 12184637"/>
              <a:gd name="connsiteY69704" fmla="*/ 1686560 h 4608812"/>
              <a:gd name="connsiteX69705" fmla="*/ 2299754 w 12184637"/>
              <a:gd name="connsiteY69705" fmla="*/ 1683394 h 4608812"/>
              <a:gd name="connsiteX69706" fmla="*/ 2346504 w 12184637"/>
              <a:gd name="connsiteY69706" fmla="*/ 1583046 h 4608812"/>
              <a:gd name="connsiteX69707" fmla="*/ 2343780 w 12184637"/>
              <a:gd name="connsiteY69707" fmla="*/ 1575684 h 4608812"/>
              <a:gd name="connsiteX69708" fmla="*/ 2336418 w 12184637"/>
              <a:gd name="connsiteY69708" fmla="*/ 1578408 h 4608812"/>
              <a:gd name="connsiteX69709" fmla="*/ 2336123 w 12184637"/>
              <a:gd name="connsiteY69709" fmla="*/ 1579070 h 4608812"/>
              <a:gd name="connsiteX69710" fmla="*/ 2338995 w 12184637"/>
              <a:gd name="connsiteY69710" fmla="*/ 1586138 h 4608812"/>
              <a:gd name="connsiteX69711" fmla="*/ 2341130 w 12184637"/>
              <a:gd name="connsiteY69711" fmla="*/ 1586580 h 4608812"/>
              <a:gd name="connsiteX69712" fmla="*/ 2346504 w 12184637"/>
              <a:gd name="connsiteY69712" fmla="*/ 1583046 h 4608812"/>
              <a:gd name="connsiteX69713" fmla="*/ 2346873 w 12184637"/>
              <a:gd name="connsiteY69713" fmla="*/ 1582015 h 4608812"/>
              <a:gd name="connsiteX69714" fmla="*/ 2374776 w 12184637"/>
              <a:gd name="connsiteY69714" fmla="*/ 1464513 h 4608812"/>
              <a:gd name="connsiteX69715" fmla="*/ 2370653 w 12184637"/>
              <a:gd name="connsiteY69715" fmla="*/ 1457813 h 4608812"/>
              <a:gd name="connsiteX69716" fmla="*/ 2363953 w 12184637"/>
              <a:gd name="connsiteY69716" fmla="*/ 1461936 h 4608812"/>
              <a:gd name="connsiteX69717" fmla="*/ 2336050 w 12184637"/>
              <a:gd name="connsiteY69717" fmla="*/ 1579438 h 4608812"/>
              <a:gd name="connsiteX69718" fmla="*/ 2340173 w 12184637"/>
              <a:gd name="connsiteY69718" fmla="*/ 1586138 h 4608812"/>
              <a:gd name="connsiteX69719" fmla="*/ 2341498 w 12184637"/>
              <a:gd name="connsiteY69719" fmla="*/ 1586285 h 4608812"/>
              <a:gd name="connsiteX69720" fmla="*/ 2346873 w 12184637"/>
              <a:gd name="connsiteY69720" fmla="*/ 1582015 h 4608812"/>
              <a:gd name="connsiteX69721" fmla="*/ 2374923 w 12184637"/>
              <a:gd name="connsiteY69721" fmla="*/ 1463482 h 4608812"/>
              <a:gd name="connsiteX69722" fmla="*/ 2381549 w 12184637"/>
              <a:gd name="connsiteY69722" fmla="*/ 1336924 h 4608812"/>
              <a:gd name="connsiteX69723" fmla="*/ 2376248 w 12184637"/>
              <a:gd name="connsiteY69723" fmla="*/ 1331034 h 4608812"/>
              <a:gd name="connsiteX69724" fmla="*/ 2370358 w 12184637"/>
              <a:gd name="connsiteY69724" fmla="*/ 1336335 h 4608812"/>
              <a:gd name="connsiteX69725" fmla="*/ 2363732 w 12184637"/>
              <a:gd name="connsiteY69725" fmla="*/ 1462893 h 4608812"/>
              <a:gd name="connsiteX69726" fmla="*/ 2369033 w 12184637"/>
              <a:gd name="connsiteY69726" fmla="*/ 1468783 h 4608812"/>
              <a:gd name="connsiteX69727" fmla="*/ 2369401 w 12184637"/>
              <a:gd name="connsiteY69727" fmla="*/ 1468783 h 4608812"/>
              <a:gd name="connsiteX69728" fmla="*/ 2374923 w 12184637"/>
              <a:gd name="connsiteY69728" fmla="*/ 1463482 h 4608812"/>
              <a:gd name="connsiteX69729" fmla="*/ 2376616 w 12184637"/>
              <a:gd name="connsiteY69729" fmla="*/ 1342225 h 4608812"/>
              <a:gd name="connsiteX69730" fmla="*/ 2381475 w 12184637"/>
              <a:gd name="connsiteY69730" fmla="*/ 1336040 h 4608812"/>
              <a:gd name="connsiteX69731" fmla="*/ 2366235 w 12184637"/>
              <a:gd name="connsiteY69731" fmla="*/ 1204991 h 4608812"/>
              <a:gd name="connsiteX69732" fmla="*/ 2360051 w 12184637"/>
              <a:gd name="connsiteY69732" fmla="*/ 1200132 h 4608812"/>
              <a:gd name="connsiteX69733" fmla="*/ 2355192 w 12184637"/>
              <a:gd name="connsiteY69733" fmla="*/ 1206316 h 4608812"/>
              <a:gd name="connsiteX69734" fmla="*/ 2370432 w 12184637"/>
              <a:gd name="connsiteY69734" fmla="*/ 1337365 h 4608812"/>
              <a:gd name="connsiteX69735" fmla="*/ 2376027 w 12184637"/>
              <a:gd name="connsiteY69735" fmla="*/ 1342298 h 4608812"/>
              <a:gd name="connsiteX69736" fmla="*/ 2376616 w 12184637"/>
              <a:gd name="connsiteY69736" fmla="*/ 1342225 h 4608812"/>
              <a:gd name="connsiteX69737" fmla="*/ 2362260 w 12184637"/>
              <a:gd name="connsiteY69737" fmla="*/ 1210954 h 4608812"/>
              <a:gd name="connsiteX69738" fmla="*/ 2366088 w 12184637"/>
              <a:gd name="connsiteY69738" fmla="*/ 1204034 h 4608812"/>
              <a:gd name="connsiteX69739" fmla="*/ 2328393 w 12184637"/>
              <a:gd name="connsiteY69739" fmla="*/ 1072985 h 4608812"/>
              <a:gd name="connsiteX69740" fmla="*/ 2321472 w 12184637"/>
              <a:gd name="connsiteY69740" fmla="*/ 1069156 h 4608812"/>
              <a:gd name="connsiteX69741" fmla="*/ 2317644 w 12184637"/>
              <a:gd name="connsiteY69741" fmla="*/ 1076077 h 4608812"/>
              <a:gd name="connsiteX69742" fmla="*/ 2355339 w 12184637"/>
              <a:gd name="connsiteY69742" fmla="*/ 1207126 h 4608812"/>
              <a:gd name="connsiteX69743" fmla="*/ 2360714 w 12184637"/>
              <a:gd name="connsiteY69743" fmla="*/ 1211175 h 4608812"/>
              <a:gd name="connsiteX69744" fmla="*/ 2362260 w 12184637"/>
              <a:gd name="connsiteY69744" fmla="*/ 1210954 h 4608812"/>
              <a:gd name="connsiteX69745" fmla="*/ 2325374 w 12184637"/>
              <a:gd name="connsiteY69745" fmla="*/ 1079611 h 4608812"/>
              <a:gd name="connsiteX69746" fmla="*/ 2328098 w 12184637"/>
              <a:gd name="connsiteY69746" fmla="*/ 1072248 h 4608812"/>
              <a:gd name="connsiteX69747" fmla="*/ 2269936 w 12184637"/>
              <a:gd name="connsiteY69747" fmla="*/ 945690 h 4608812"/>
              <a:gd name="connsiteX69748" fmla="*/ 2262574 w 12184637"/>
              <a:gd name="connsiteY69748" fmla="*/ 942966 h 4608812"/>
              <a:gd name="connsiteX69749" fmla="*/ 2259850 w 12184637"/>
              <a:gd name="connsiteY69749" fmla="*/ 950328 h 4608812"/>
              <a:gd name="connsiteX69750" fmla="*/ 2318012 w 12184637"/>
              <a:gd name="connsiteY69750" fmla="*/ 1076887 h 4608812"/>
              <a:gd name="connsiteX69751" fmla="*/ 2323092 w 12184637"/>
              <a:gd name="connsiteY69751" fmla="*/ 1080126 h 4608812"/>
              <a:gd name="connsiteX69752" fmla="*/ 2325374 w 12184637"/>
              <a:gd name="connsiteY69752" fmla="*/ 1079611 h 4608812"/>
              <a:gd name="connsiteX69753" fmla="*/ 2267948 w 12184637"/>
              <a:gd name="connsiteY69753" fmla="*/ 952611 h 4608812"/>
              <a:gd name="connsiteX69754" fmla="*/ 2269568 w 12184637"/>
              <a:gd name="connsiteY69754" fmla="*/ 944880 h 4608812"/>
              <a:gd name="connsiteX69755" fmla="*/ 2193074 w 12184637"/>
              <a:gd name="connsiteY69755" fmla="*/ 827230 h 4608812"/>
              <a:gd name="connsiteX69756" fmla="*/ 2185343 w 12184637"/>
              <a:gd name="connsiteY69756" fmla="*/ 825611 h 4608812"/>
              <a:gd name="connsiteX69757" fmla="*/ 2183724 w 12184637"/>
              <a:gd name="connsiteY69757" fmla="*/ 833341 h 4608812"/>
              <a:gd name="connsiteX69758" fmla="*/ 2260218 w 12184637"/>
              <a:gd name="connsiteY69758" fmla="*/ 950991 h 4608812"/>
              <a:gd name="connsiteX69759" fmla="*/ 2264930 w 12184637"/>
              <a:gd name="connsiteY69759" fmla="*/ 953494 h 4608812"/>
              <a:gd name="connsiteX69760" fmla="*/ 2267948 w 12184637"/>
              <a:gd name="connsiteY69760" fmla="*/ 952611 h 4608812"/>
              <a:gd name="connsiteX69761" fmla="*/ 2192116 w 12184637"/>
              <a:gd name="connsiteY69761" fmla="*/ 834445 h 4608812"/>
              <a:gd name="connsiteX69762" fmla="*/ 2192558 w 12184637"/>
              <a:gd name="connsiteY69762" fmla="*/ 826568 h 4608812"/>
              <a:gd name="connsiteX69763" fmla="*/ 2099867 w 12184637"/>
              <a:gd name="connsiteY69763" fmla="*/ 722244 h 4608812"/>
              <a:gd name="connsiteX69764" fmla="*/ 2091989 w 12184637"/>
              <a:gd name="connsiteY69764" fmla="*/ 721802 h 4608812"/>
              <a:gd name="connsiteX69765" fmla="*/ 2091547 w 12184637"/>
              <a:gd name="connsiteY69765" fmla="*/ 729680 h 4608812"/>
              <a:gd name="connsiteX69766" fmla="*/ 2184239 w 12184637"/>
              <a:gd name="connsiteY69766" fmla="*/ 834077 h 4608812"/>
              <a:gd name="connsiteX69767" fmla="*/ 2188435 w 12184637"/>
              <a:gd name="connsiteY69767" fmla="*/ 835918 h 4608812"/>
              <a:gd name="connsiteX69768" fmla="*/ 2192116 w 12184637"/>
              <a:gd name="connsiteY69768" fmla="*/ 834445 h 4608812"/>
              <a:gd name="connsiteX69769" fmla="*/ 2100014 w 12184637"/>
              <a:gd name="connsiteY69769" fmla="*/ 729459 h 4608812"/>
              <a:gd name="connsiteX69770" fmla="*/ 2099204 w 12184637"/>
              <a:gd name="connsiteY69770" fmla="*/ 721581 h 4608812"/>
              <a:gd name="connsiteX69771" fmla="*/ 1992377 w 12184637"/>
              <a:gd name="connsiteY69771" fmla="*/ 634853 h 4608812"/>
              <a:gd name="connsiteX69772" fmla="*/ 1984499 w 12184637"/>
              <a:gd name="connsiteY69772" fmla="*/ 635663 h 4608812"/>
              <a:gd name="connsiteX69773" fmla="*/ 1985309 w 12184637"/>
              <a:gd name="connsiteY69773" fmla="*/ 643540 h 4608812"/>
              <a:gd name="connsiteX69774" fmla="*/ 2092136 w 12184637"/>
              <a:gd name="connsiteY69774" fmla="*/ 730269 h 4608812"/>
              <a:gd name="connsiteX69775" fmla="*/ 2095670 w 12184637"/>
              <a:gd name="connsiteY69775" fmla="*/ 731520 h 4608812"/>
              <a:gd name="connsiteX69776" fmla="*/ 2100014 w 12184637"/>
              <a:gd name="connsiteY69776" fmla="*/ 729459 h 4608812"/>
              <a:gd name="connsiteX69777" fmla="*/ 1993702 w 12184637"/>
              <a:gd name="connsiteY69777" fmla="*/ 641921 h 4608812"/>
              <a:gd name="connsiteX69778" fmla="*/ 1991641 w 12184637"/>
              <a:gd name="connsiteY69778" fmla="*/ 634338 h 4608812"/>
              <a:gd name="connsiteX69779" fmla="*/ 1880028 w 12184637"/>
              <a:gd name="connsiteY69779" fmla="*/ 570506 h 4608812"/>
              <a:gd name="connsiteX69780" fmla="*/ 1872445 w 12184637"/>
              <a:gd name="connsiteY69780" fmla="*/ 572568 h 4608812"/>
              <a:gd name="connsiteX69781" fmla="*/ 1874506 w 12184637"/>
              <a:gd name="connsiteY69781" fmla="*/ 580151 h 4608812"/>
              <a:gd name="connsiteX69782" fmla="*/ 1986119 w 12184637"/>
              <a:gd name="connsiteY69782" fmla="*/ 643982 h 4608812"/>
              <a:gd name="connsiteX69783" fmla="*/ 1988917 w 12184637"/>
              <a:gd name="connsiteY69783" fmla="*/ 644718 h 4608812"/>
              <a:gd name="connsiteX69784" fmla="*/ 1993702 w 12184637"/>
              <a:gd name="connsiteY69784" fmla="*/ 641921 h 4608812"/>
              <a:gd name="connsiteX69785" fmla="*/ 1882089 w 12184637"/>
              <a:gd name="connsiteY69785" fmla="*/ 578089 h 4608812"/>
              <a:gd name="connsiteX69786" fmla="*/ 1880028 w 12184637"/>
              <a:gd name="connsiteY69786" fmla="*/ 570506 h 4608812"/>
              <a:gd name="connsiteX69787" fmla="*/ 1875463 w 12184637"/>
              <a:gd name="connsiteY69787" fmla="*/ 567929 h 4608812"/>
              <a:gd name="connsiteX69788" fmla="*/ 1867880 w 12184637"/>
              <a:gd name="connsiteY69788" fmla="*/ 569991 h 4608812"/>
              <a:gd name="connsiteX69789" fmla="*/ 1869941 w 12184637"/>
              <a:gd name="connsiteY69789" fmla="*/ 577574 h 4608812"/>
              <a:gd name="connsiteX69790" fmla="*/ 1874506 w 12184637"/>
              <a:gd name="connsiteY69790" fmla="*/ 580151 h 4608812"/>
              <a:gd name="connsiteX69791" fmla="*/ 1877304 w 12184637"/>
              <a:gd name="connsiteY69791" fmla="*/ 580887 h 4608812"/>
              <a:gd name="connsiteX69792" fmla="*/ 1882089 w 12184637"/>
              <a:gd name="connsiteY69792" fmla="*/ 578089 h 4608812"/>
              <a:gd name="connsiteX69793" fmla="*/ 1877893 w 12184637"/>
              <a:gd name="connsiteY69793" fmla="*/ 574629 h 4608812"/>
              <a:gd name="connsiteX69794" fmla="*/ 1874506 w 12184637"/>
              <a:gd name="connsiteY69794" fmla="*/ 567488 h 4608812"/>
              <a:gd name="connsiteX69795" fmla="*/ 1761936 w 12184637"/>
              <a:gd name="connsiteY69795" fmla="*/ 526921 h 4608812"/>
              <a:gd name="connsiteX69796" fmla="*/ 1754795 w 12184637"/>
              <a:gd name="connsiteY69796" fmla="*/ 530308 h 4608812"/>
              <a:gd name="connsiteX69797" fmla="*/ 1758108 w 12184637"/>
              <a:gd name="connsiteY69797" fmla="*/ 537449 h 4608812"/>
              <a:gd name="connsiteX69798" fmla="*/ 1870678 w 12184637"/>
              <a:gd name="connsiteY69798" fmla="*/ 578016 h 4608812"/>
              <a:gd name="connsiteX69799" fmla="*/ 1872592 w 12184637"/>
              <a:gd name="connsiteY69799" fmla="*/ 578384 h 4608812"/>
              <a:gd name="connsiteX69800" fmla="*/ 1877893 w 12184637"/>
              <a:gd name="connsiteY69800" fmla="*/ 574629 h 4608812"/>
              <a:gd name="connsiteX69801" fmla="*/ 1765323 w 12184637"/>
              <a:gd name="connsiteY69801" fmla="*/ 533989 h 4608812"/>
              <a:gd name="connsiteX69802" fmla="*/ 1761936 w 12184637"/>
              <a:gd name="connsiteY69802" fmla="*/ 526848 h 4608812"/>
              <a:gd name="connsiteX69803" fmla="*/ 1753764 w 12184637"/>
              <a:gd name="connsiteY69803" fmla="*/ 523903 h 4608812"/>
              <a:gd name="connsiteX69804" fmla="*/ 1746623 w 12184637"/>
              <a:gd name="connsiteY69804" fmla="*/ 527216 h 4608812"/>
              <a:gd name="connsiteX69805" fmla="*/ 1749936 w 12184637"/>
              <a:gd name="connsiteY69805" fmla="*/ 534357 h 4608812"/>
              <a:gd name="connsiteX69806" fmla="*/ 1758108 w 12184637"/>
              <a:gd name="connsiteY69806" fmla="*/ 537302 h 4608812"/>
              <a:gd name="connsiteX69807" fmla="*/ 1760022 w 12184637"/>
              <a:gd name="connsiteY69807" fmla="*/ 537670 h 4608812"/>
              <a:gd name="connsiteX69808" fmla="*/ 1765323 w 12184637"/>
              <a:gd name="connsiteY69808" fmla="*/ 533989 h 4608812"/>
              <a:gd name="connsiteX69809" fmla="*/ 1757372 w 12184637"/>
              <a:gd name="connsiteY69809" fmla="*/ 529940 h 4608812"/>
              <a:gd name="connsiteX69810" fmla="*/ 1752660 w 12184637"/>
              <a:gd name="connsiteY69810" fmla="*/ 523608 h 4608812"/>
              <a:gd name="connsiteX69811" fmla="*/ 1678889 w 12184637"/>
              <a:gd name="connsiteY69811" fmla="*/ 512565 h 4608812"/>
              <a:gd name="connsiteX69812" fmla="*/ 1672558 w 12184637"/>
              <a:gd name="connsiteY69812" fmla="*/ 517277 h 4608812"/>
              <a:gd name="connsiteX69813" fmla="*/ 1677269 w 12184637"/>
              <a:gd name="connsiteY69813" fmla="*/ 523608 h 4608812"/>
              <a:gd name="connsiteX69814" fmla="*/ 1751040 w 12184637"/>
              <a:gd name="connsiteY69814" fmla="*/ 534652 h 4608812"/>
              <a:gd name="connsiteX69815" fmla="*/ 1751923 w 12184637"/>
              <a:gd name="connsiteY69815" fmla="*/ 534725 h 4608812"/>
              <a:gd name="connsiteX69816" fmla="*/ 1757372 w 12184637"/>
              <a:gd name="connsiteY69816" fmla="*/ 529940 h 4608812"/>
              <a:gd name="connsiteX69817" fmla="*/ 1683601 w 12184637"/>
              <a:gd name="connsiteY69817" fmla="*/ 518896 h 4608812"/>
              <a:gd name="connsiteX69818" fmla="*/ 1678889 w 12184637"/>
              <a:gd name="connsiteY69818" fmla="*/ 512565 h 4608812"/>
              <a:gd name="connsiteX69819" fmla="*/ 1631991 w 12184637"/>
              <a:gd name="connsiteY69819" fmla="*/ 505570 h 4608812"/>
              <a:gd name="connsiteX69820" fmla="*/ 1625660 w 12184637"/>
              <a:gd name="connsiteY69820" fmla="*/ 510282 h 4608812"/>
              <a:gd name="connsiteX69821" fmla="*/ 1630372 w 12184637"/>
              <a:gd name="connsiteY69821" fmla="*/ 516614 h 4608812"/>
              <a:gd name="connsiteX69822" fmla="*/ 1677269 w 12184637"/>
              <a:gd name="connsiteY69822" fmla="*/ 523608 h 4608812"/>
              <a:gd name="connsiteX69823" fmla="*/ 1678153 w 12184637"/>
              <a:gd name="connsiteY69823" fmla="*/ 523682 h 4608812"/>
              <a:gd name="connsiteX69824" fmla="*/ 1683601 w 12184637"/>
              <a:gd name="connsiteY69824" fmla="*/ 518896 h 4608812"/>
              <a:gd name="connsiteX69825" fmla="*/ 7609973 w 12184637"/>
              <a:gd name="connsiteY69825" fmla="*/ 3143269 h 4608812"/>
              <a:gd name="connsiteX69826" fmla="*/ 7625876 w 12184637"/>
              <a:gd name="connsiteY69826" fmla="*/ 3068394 h 4608812"/>
              <a:gd name="connsiteX69827" fmla="*/ 7621606 w 12184637"/>
              <a:gd name="connsiteY69827" fmla="*/ 3061768 h 4608812"/>
              <a:gd name="connsiteX69828" fmla="*/ 7614980 w 12184637"/>
              <a:gd name="connsiteY69828" fmla="*/ 3066038 h 4608812"/>
              <a:gd name="connsiteX69829" fmla="*/ 7599077 w 12184637"/>
              <a:gd name="connsiteY69829" fmla="*/ 3140913 h 4608812"/>
              <a:gd name="connsiteX69830" fmla="*/ 7603347 w 12184637"/>
              <a:gd name="connsiteY69830" fmla="*/ 3147539 h 4608812"/>
              <a:gd name="connsiteX69831" fmla="*/ 7604525 w 12184637"/>
              <a:gd name="connsiteY69831" fmla="*/ 3147686 h 4608812"/>
              <a:gd name="connsiteX69832" fmla="*/ 7609973 w 12184637"/>
              <a:gd name="connsiteY69832" fmla="*/ 3143269 h 4608812"/>
              <a:gd name="connsiteX69833" fmla="*/ 7611299 w 12184637"/>
              <a:gd name="connsiteY69833" fmla="*/ 3255691 h 4608812"/>
              <a:gd name="connsiteX69834" fmla="*/ 7616526 w 12184637"/>
              <a:gd name="connsiteY69834" fmla="*/ 3249802 h 4608812"/>
              <a:gd name="connsiteX69835" fmla="*/ 7609973 w 12184637"/>
              <a:gd name="connsiteY69835" fmla="*/ 3141723 h 4608812"/>
              <a:gd name="connsiteX69836" fmla="*/ 7604083 w 12184637"/>
              <a:gd name="connsiteY69836" fmla="*/ 3136495 h 4608812"/>
              <a:gd name="connsiteX69837" fmla="*/ 7598856 w 12184637"/>
              <a:gd name="connsiteY69837" fmla="*/ 3142385 h 4608812"/>
              <a:gd name="connsiteX69838" fmla="*/ 7605335 w 12184637"/>
              <a:gd name="connsiteY69838" fmla="*/ 3250464 h 4608812"/>
              <a:gd name="connsiteX69839" fmla="*/ 7610931 w 12184637"/>
              <a:gd name="connsiteY69839" fmla="*/ 3255691 h 4608812"/>
              <a:gd name="connsiteX69840" fmla="*/ 7611299 w 12184637"/>
              <a:gd name="connsiteY69840" fmla="*/ 3255691 h 4608812"/>
              <a:gd name="connsiteX69841" fmla="*/ 7646196 w 12184637"/>
              <a:gd name="connsiteY69841" fmla="*/ 3380188 h 4608812"/>
              <a:gd name="connsiteX69842" fmla="*/ 7650098 w 12184637"/>
              <a:gd name="connsiteY69842" fmla="*/ 3373341 h 4608812"/>
              <a:gd name="connsiteX69843" fmla="*/ 7616379 w 12184637"/>
              <a:gd name="connsiteY69843" fmla="*/ 3248697 h 4608812"/>
              <a:gd name="connsiteX69844" fmla="*/ 7609531 w 12184637"/>
              <a:gd name="connsiteY69844" fmla="*/ 3244795 h 4608812"/>
              <a:gd name="connsiteX69845" fmla="*/ 7605630 w 12184637"/>
              <a:gd name="connsiteY69845" fmla="*/ 3251642 h 4608812"/>
              <a:gd name="connsiteX69846" fmla="*/ 7639349 w 12184637"/>
              <a:gd name="connsiteY69846" fmla="*/ 3376286 h 4608812"/>
              <a:gd name="connsiteX69847" fmla="*/ 7644797 w 12184637"/>
              <a:gd name="connsiteY69847" fmla="*/ 3380409 h 4608812"/>
              <a:gd name="connsiteX69848" fmla="*/ 7646196 w 12184637"/>
              <a:gd name="connsiteY69848" fmla="*/ 3380188 h 4608812"/>
              <a:gd name="connsiteX69849" fmla="*/ 7707229 w 12184637"/>
              <a:gd name="connsiteY69849" fmla="*/ 3512415 h 4608812"/>
              <a:gd name="connsiteX69850" fmla="*/ 7710027 w 12184637"/>
              <a:gd name="connsiteY69850" fmla="*/ 3505053 h 4608812"/>
              <a:gd name="connsiteX69851" fmla="*/ 7649804 w 12184637"/>
              <a:gd name="connsiteY69851" fmla="*/ 3372605 h 4608812"/>
              <a:gd name="connsiteX69852" fmla="*/ 7642442 w 12184637"/>
              <a:gd name="connsiteY69852" fmla="*/ 3369807 h 4608812"/>
              <a:gd name="connsiteX69853" fmla="*/ 7639644 w 12184637"/>
              <a:gd name="connsiteY69853" fmla="*/ 3377170 h 4608812"/>
              <a:gd name="connsiteX69854" fmla="*/ 7699867 w 12184637"/>
              <a:gd name="connsiteY69854" fmla="*/ 3509618 h 4608812"/>
              <a:gd name="connsiteX69855" fmla="*/ 7705021 w 12184637"/>
              <a:gd name="connsiteY69855" fmla="*/ 3512857 h 4608812"/>
              <a:gd name="connsiteX69856" fmla="*/ 7707229 w 12184637"/>
              <a:gd name="connsiteY69856" fmla="*/ 3512415 h 4608812"/>
              <a:gd name="connsiteX69857" fmla="*/ 7793589 w 12184637"/>
              <a:gd name="connsiteY69857" fmla="*/ 3643170 h 4608812"/>
              <a:gd name="connsiteX69858" fmla="*/ 7795210 w 12184637"/>
              <a:gd name="connsiteY69858" fmla="*/ 3635440 h 4608812"/>
              <a:gd name="connsiteX69859" fmla="*/ 7709586 w 12184637"/>
              <a:gd name="connsiteY69859" fmla="*/ 3504243 h 4608812"/>
              <a:gd name="connsiteX69860" fmla="*/ 7701855 w 12184637"/>
              <a:gd name="connsiteY69860" fmla="*/ 3502624 h 4608812"/>
              <a:gd name="connsiteX69861" fmla="*/ 7700236 w 12184637"/>
              <a:gd name="connsiteY69861" fmla="*/ 3510354 h 4608812"/>
              <a:gd name="connsiteX69862" fmla="*/ 7785859 w 12184637"/>
              <a:gd name="connsiteY69862" fmla="*/ 3641551 h 4608812"/>
              <a:gd name="connsiteX69863" fmla="*/ 7790571 w 12184637"/>
              <a:gd name="connsiteY69863" fmla="*/ 3644054 h 4608812"/>
              <a:gd name="connsiteX69864" fmla="*/ 7793589 w 12184637"/>
              <a:gd name="connsiteY69864" fmla="*/ 3643170 h 4608812"/>
              <a:gd name="connsiteX69865" fmla="*/ 7904171 w 12184637"/>
              <a:gd name="connsiteY69865" fmla="*/ 3763544 h 4608812"/>
              <a:gd name="connsiteX69866" fmla="*/ 7904540 w 12184637"/>
              <a:gd name="connsiteY69866" fmla="*/ 3755667 h 4608812"/>
              <a:gd name="connsiteX69867" fmla="*/ 7794694 w 12184637"/>
              <a:gd name="connsiteY69867" fmla="*/ 3634777 h 4608812"/>
              <a:gd name="connsiteX69868" fmla="*/ 7786817 w 12184637"/>
              <a:gd name="connsiteY69868" fmla="*/ 3634409 h 4608812"/>
              <a:gd name="connsiteX69869" fmla="*/ 7786448 w 12184637"/>
              <a:gd name="connsiteY69869" fmla="*/ 3642287 h 4608812"/>
              <a:gd name="connsiteX69870" fmla="*/ 7896294 w 12184637"/>
              <a:gd name="connsiteY69870" fmla="*/ 3763176 h 4608812"/>
              <a:gd name="connsiteX69871" fmla="*/ 7900490 w 12184637"/>
              <a:gd name="connsiteY69871" fmla="*/ 3765017 h 4608812"/>
              <a:gd name="connsiteX69872" fmla="*/ 7904171 w 12184637"/>
              <a:gd name="connsiteY69872" fmla="*/ 3763544 h 4608812"/>
              <a:gd name="connsiteX69873" fmla="*/ 8037724 w 12184637"/>
              <a:gd name="connsiteY69873" fmla="*/ 3864040 h 4608812"/>
              <a:gd name="connsiteX69874" fmla="*/ 8036693 w 12184637"/>
              <a:gd name="connsiteY69874" fmla="*/ 3856236 h 4608812"/>
              <a:gd name="connsiteX69875" fmla="*/ 7903804 w 12184637"/>
              <a:gd name="connsiteY69875" fmla="*/ 3754930 h 4608812"/>
              <a:gd name="connsiteX69876" fmla="*/ 7895999 w 12184637"/>
              <a:gd name="connsiteY69876" fmla="*/ 3755961 h 4608812"/>
              <a:gd name="connsiteX69877" fmla="*/ 7897030 w 12184637"/>
              <a:gd name="connsiteY69877" fmla="*/ 3763765 h 4608812"/>
              <a:gd name="connsiteX69878" fmla="*/ 8029920 w 12184637"/>
              <a:gd name="connsiteY69878" fmla="*/ 3865070 h 4608812"/>
              <a:gd name="connsiteX69879" fmla="*/ 8033307 w 12184637"/>
              <a:gd name="connsiteY69879" fmla="*/ 3866175 h 4608812"/>
              <a:gd name="connsiteX69880" fmla="*/ 8037724 w 12184637"/>
              <a:gd name="connsiteY69880" fmla="*/ 3864040 h 4608812"/>
              <a:gd name="connsiteX69881" fmla="*/ 8187106 w 12184637"/>
              <a:gd name="connsiteY69881" fmla="*/ 3942154 h 4608812"/>
              <a:gd name="connsiteX69882" fmla="*/ 8184823 w 12184637"/>
              <a:gd name="connsiteY69882" fmla="*/ 3934644 h 4608812"/>
              <a:gd name="connsiteX69883" fmla="*/ 8035957 w 12184637"/>
              <a:gd name="connsiteY69883" fmla="*/ 3855794 h 4608812"/>
              <a:gd name="connsiteX69884" fmla="*/ 8028447 w 12184637"/>
              <a:gd name="connsiteY69884" fmla="*/ 3858077 h 4608812"/>
              <a:gd name="connsiteX69885" fmla="*/ 8030804 w 12184637"/>
              <a:gd name="connsiteY69885" fmla="*/ 3865586 h 4608812"/>
              <a:gd name="connsiteX69886" fmla="*/ 8179670 w 12184637"/>
              <a:gd name="connsiteY69886" fmla="*/ 3944436 h 4608812"/>
              <a:gd name="connsiteX69887" fmla="*/ 8182320 w 12184637"/>
              <a:gd name="connsiteY69887" fmla="*/ 3945099 h 4608812"/>
              <a:gd name="connsiteX69888" fmla="*/ 8187106 w 12184637"/>
              <a:gd name="connsiteY69888" fmla="*/ 3942154 h 4608812"/>
              <a:gd name="connsiteX69889" fmla="*/ 8345322 w 12184637"/>
              <a:gd name="connsiteY69889" fmla="*/ 3995016 h 4608812"/>
              <a:gd name="connsiteX69890" fmla="*/ 8341862 w 12184637"/>
              <a:gd name="connsiteY69890" fmla="*/ 3987948 h 4608812"/>
              <a:gd name="connsiteX69891" fmla="*/ 8184013 w 12184637"/>
              <a:gd name="connsiteY69891" fmla="*/ 3934276 h 4608812"/>
              <a:gd name="connsiteX69892" fmla="*/ 8176946 w 12184637"/>
              <a:gd name="connsiteY69892" fmla="*/ 3937737 h 4608812"/>
              <a:gd name="connsiteX69893" fmla="*/ 8180406 w 12184637"/>
              <a:gd name="connsiteY69893" fmla="*/ 3944805 h 4608812"/>
              <a:gd name="connsiteX69894" fmla="*/ 8338254 w 12184637"/>
              <a:gd name="connsiteY69894" fmla="*/ 3998476 h 4608812"/>
              <a:gd name="connsiteX69895" fmla="*/ 8340095 w 12184637"/>
              <a:gd name="connsiteY69895" fmla="*/ 3998770 h 4608812"/>
              <a:gd name="connsiteX69896" fmla="*/ 8345322 w 12184637"/>
              <a:gd name="connsiteY69896" fmla="*/ 3995016 h 4608812"/>
              <a:gd name="connsiteX69897" fmla="*/ 8505231 w 12184637"/>
              <a:gd name="connsiteY69897" fmla="*/ 4019974 h 4608812"/>
              <a:gd name="connsiteX69898" fmla="*/ 8500593 w 12184637"/>
              <a:gd name="connsiteY69898" fmla="*/ 4013569 h 4608812"/>
              <a:gd name="connsiteX69899" fmla="*/ 8340905 w 12184637"/>
              <a:gd name="connsiteY69899" fmla="*/ 3987727 h 4608812"/>
              <a:gd name="connsiteX69900" fmla="*/ 8334500 w 12184637"/>
              <a:gd name="connsiteY69900" fmla="*/ 3992365 h 4608812"/>
              <a:gd name="connsiteX69901" fmla="*/ 8339138 w 12184637"/>
              <a:gd name="connsiteY69901" fmla="*/ 3998770 h 4608812"/>
              <a:gd name="connsiteX69902" fmla="*/ 8498826 w 12184637"/>
              <a:gd name="connsiteY69902" fmla="*/ 4024612 h 4608812"/>
              <a:gd name="connsiteX69903" fmla="*/ 8499783 w 12184637"/>
              <a:gd name="connsiteY69903" fmla="*/ 4024685 h 4608812"/>
              <a:gd name="connsiteX69904" fmla="*/ 8505231 w 12184637"/>
              <a:gd name="connsiteY69904" fmla="*/ 4019974 h 4608812"/>
              <a:gd name="connsiteX69905" fmla="*/ 6810426 w 12184637"/>
              <a:gd name="connsiteY69905" fmla="*/ 3906594 h 4608812"/>
              <a:gd name="connsiteX69906" fmla="*/ 6812634 w 12184637"/>
              <a:gd name="connsiteY69906" fmla="*/ 3904975 h 4608812"/>
              <a:gd name="connsiteX69907" fmla="*/ 6813886 w 12184637"/>
              <a:gd name="connsiteY69907" fmla="*/ 3897171 h 4608812"/>
              <a:gd name="connsiteX69908" fmla="*/ 6806082 w 12184637"/>
              <a:gd name="connsiteY69908" fmla="*/ 3895919 h 4608812"/>
              <a:gd name="connsiteX69909" fmla="*/ 6803873 w 12184637"/>
              <a:gd name="connsiteY69909" fmla="*/ 3897539 h 4608812"/>
              <a:gd name="connsiteX69910" fmla="*/ 6802621 w 12184637"/>
              <a:gd name="connsiteY69910" fmla="*/ 3905343 h 4608812"/>
              <a:gd name="connsiteX69911" fmla="*/ 6807186 w 12184637"/>
              <a:gd name="connsiteY69911" fmla="*/ 3907625 h 4608812"/>
              <a:gd name="connsiteX69912" fmla="*/ 6810426 w 12184637"/>
              <a:gd name="connsiteY69912" fmla="*/ 3906594 h 4608812"/>
              <a:gd name="connsiteX69913" fmla="*/ 6761466 w 12184637"/>
              <a:gd name="connsiteY69913" fmla="*/ 3946203 h 4608812"/>
              <a:gd name="connsiteX69914" fmla="*/ 6810573 w 12184637"/>
              <a:gd name="connsiteY69914" fmla="*/ 3906447 h 4608812"/>
              <a:gd name="connsiteX69915" fmla="*/ 6811383 w 12184637"/>
              <a:gd name="connsiteY69915" fmla="*/ 3898643 h 4608812"/>
              <a:gd name="connsiteX69916" fmla="*/ 6803578 w 12184637"/>
              <a:gd name="connsiteY69916" fmla="*/ 3897833 h 4608812"/>
              <a:gd name="connsiteX69917" fmla="*/ 6754472 w 12184637"/>
              <a:gd name="connsiteY69917" fmla="*/ 3937590 h 4608812"/>
              <a:gd name="connsiteX69918" fmla="*/ 6753662 w 12184637"/>
              <a:gd name="connsiteY69918" fmla="*/ 3945394 h 4608812"/>
              <a:gd name="connsiteX69919" fmla="*/ 6758006 w 12184637"/>
              <a:gd name="connsiteY69919" fmla="*/ 3947455 h 4608812"/>
              <a:gd name="connsiteX69920" fmla="*/ 6761466 w 12184637"/>
              <a:gd name="connsiteY69920" fmla="*/ 3946203 h 4608812"/>
              <a:gd name="connsiteX69921" fmla="*/ 6756975 w 12184637"/>
              <a:gd name="connsiteY69921" fmla="*/ 3954155 h 4608812"/>
              <a:gd name="connsiteX69922" fmla="*/ 6762718 w 12184637"/>
              <a:gd name="connsiteY69922" fmla="*/ 3944878 h 4608812"/>
              <a:gd name="connsiteX69923" fmla="*/ 6760951 w 12184637"/>
              <a:gd name="connsiteY69923" fmla="*/ 3937222 h 4608812"/>
              <a:gd name="connsiteX69924" fmla="*/ 6753294 w 12184637"/>
              <a:gd name="connsiteY69924" fmla="*/ 3938988 h 4608812"/>
              <a:gd name="connsiteX69925" fmla="*/ 6747551 w 12184637"/>
              <a:gd name="connsiteY69925" fmla="*/ 3948265 h 4608812"/>
              <a:gd name="connsiteX69926" fmla="*/ 6749318 w 12184637"/>
              <a:gd name="connsiteY69926" fmla="*/ 3955922 h 4608812"/>
              <a:gd name="connsiteX69927" fmla="*/ 6752263 w 12184637"/>
              <a:gd name="connsiteY69927" fmla="*/ 3956731 h 4608812"/>
              <a:gd name="connsiteX69928" fmla="*/ 6756975 w 12184637"/>
              <a:gd name="connsiteY69928" fmla="*/ 3954155 h 4608812"/>
              <a:gd name="connsiteX69929" fmla="*/ 6742692 w 12184637"/>
              <a:gd name="connsiteY69929" fmla="*/ 3965345 h 4608812"/>
              <a:gd name="connsiteX69930" fmla="*/ 6755576 w 12184637"/>
              <a:gd name="connsiteY69930" fmla="*/ 3955627 h 4608812"/>
              <a:gd name="connsiteX69931" fmla="*/ 6756681 w 12184637"/>
              <a:gd name="connsiteY69931" fmla="*/ 3947823 h 4608812"/>
              <a:gd name="connsiteX69932" fmla="*/ 6748877 w 12184637"/>
              <a:gd name="connsiteY69932" fmla="*/ 3946719 h 4608812"/>
              <a:gd name="connsiteX69933" fmla="*/ 6735992 w 12184637"/>
              <a:gd name="connsiteY69933" fmla="*/ 3956437 h 4608812"/>
              <a:gd name="connsiteX69934" fmla="*/ 6734888 w 12184637"/>
              <a:gd name="connsiteY69934" fmla="*/ 3964241 h 4608812"/>
              <a:gd name="connsiteX69935" fmla="*/ 6739379 w 12184637"/>
              <a:gd name="connsiteY69935" fmla="*/ 3966450 h 4608812"/>
              <a:gd name="connsiteX69936" fmla="*/ 6742692 w 12184637"/>
              <a:gd name="connsiteY69936" fmla="*/ 3965345 h 4608812"/>
              <a:gd name="connsiteX69937" fmla="*/ 6714936 w 12184637"/>
              <a:gd name="connsiteY69937" fmla="*/ 3986254 h 4608812"/>
              <a:gd name="connsiteX69938" fmla="*/ 6742766 w 12184637"/>
              <a:gd name="connsiteY69938" fmla="*/ 3965345 h 4608812"/>
              <a:gd name="connsiteX69939" fmla="*/ 6743870 w 12184637"/>
              <a:gd name="connsiteY69939" fmla="*/ 3957541 h 4608812"/>
              <a:gd name="connsiteX69940" fmla="*/ 6736066 w 12184637"/>
              <a:gd name="connsiteY69940" fmla="*/ 3956437 h 4608812"/>
              <a:gd name="connsiteX69941" fmla="*/ 6708237 w 12184637"/>
              <a:gd name="connsiteY69941" fmla="*/ 3977346 h 4608812"/>
              <a:gd name="connsiteX69942" fmla="*/ 6707132 w 12184637"/>
              <a:gd name="connsiteY69942" fmla="*/ 3985150 h 4608812"/>
              <a:gd name="connsiteX69943" fmla="*/ 6711623 w 12184637"/>
              <a:gd name="connsiteY69943" fmla="*/ 3987359 h 4608812"/>
              <a:gd name="connsiteX69944" fmla="*/ 6714936 w 12184637"/>
              <a:gd name="connsiteY69944" fmla="*/ 3986254 h 4608812"/>
              <a:gd name="connsiteX69945" fmla="*/ 6708679 w 12184637"/>
              <a:gd name="connsiteY69945" fmla="*/ 3990966 h 4608812"/>
              <a:gd name="connsiteX69946" fmla="*/ 6714936 w 12184637"/>
              <a:gd name="connsiteY69946" fmla="*/ 3986254 h 4608812"/>
              <a:gd name="connsiteX69947" fmla="*/ 6716041 w 12184637"/>
              <a:gd name="connsiteY69947" fmla="*/ 3978450 h 4608812"/>
              <a:gd name="connsiteX69948" fmla="*/ 6708237 w 12184637"/>
              <a:gd name="connsiteY69948" fmla="*/ 3977346 h 4608812"/>
              <a:gd name="connsiteX69949" fmla="*/ 6701979 w 12184637"/>
              <a:gd name="connsiteY69949" fmla="*/ 3982058 h 4608812"/>
              <a:gd name="connsiteX69950" fmla="*/ 6700874 w 12184637"/>
              <a:gd name="connsiteY69950" fmla="*/ 3989862 h 4608812"/>
              <a:gd name="connsiteX69951" fmla="*/ 6705365 w 12184637"/>
              <a:gd name="connsiteY69951" fmla="*/ 3992070 h 4608812"/>
              <a:gd name="connsiteX69952" fmla="*/ 6708679 w 12184637"/>
              <a:gd name="connsiteY69952" fmla="*/ 3990966 h 4608812"/>
              <a:gd name="connsiteX69953" fmla="*/ 6669216 w 12184637"/>
              <a:gd name="connsiteY69953" fmla="*/ 4020710 h 4608812"/>
              <a:gd name="connsiteX69954" fmla="*/ 6708679 w 12184637"/>
              <a:gd name="connsiteY69954" fmla="*/ 3990966 h 4608812"/>
              <a:gd name="connsiteX69955" fmla="*/ 6709783 w 12184637"/>
              <a:gd name="connsiteY69955" fmla="*/ 3983162 h 4608812"/>
              <a:gd name="connsiteX69956" fmla="*/ 6701979 w 12184637"/>
              <a:gd name="connsiteY69956" fmla="*/ 3982058 h 4608812"/>
              <a:gd name="connsiteX69957" fmla="*/ 6662517 w 12184637"/>
              <a:gd name="connsiteY69957" fmla="*/ 4011801 h 4608812"/>
              <a:gd name="connsiteX69958" fmla="*/ 6661412 w 12184637"/>
              <a:gd name="connsiteY69958" fmla="*/ 4019605 h 4608812"/>
              <a:gd name="connsiteX69959" fmla="*/ 6665903 w 12184637"/>
              <a:gd name="connsiteY69959" fmla="*/ 4021815 h 4608812"/>
              <a:gd name="connsiteX69960" fmla="*/ 6669216 w 12184637"/>
              <a:gd name="connsiteY69960" fmla="*/ 4020710 h 4608812"/>
              <a:gd name="connsiteX69961" fmla="*/ 6651179 w 12184637"/>
              <a:gd name="connsiteY69961" fmla="*/ 4034257 h 4608812"/>
              <a:gd name="connsiteX69962" fmla="*/ 6669216 w 12184637"/>
              <a:gd name="connsiteY69962" fmla="*/ 4020636 h 4608812"/>
              <a:gd name="connsiteX69963" fmla="*/ 6670321 w 12184637"/>
              <a:gd name="connsiteY69963" fmla="*/ 4012832 h 4608812"/>
              <a:gd name="connsiteX69964" fmla="*/ 6662517 w 12184637"/>
              <a:gd name="connsiteY69964" fmla="*/ 4011728 h 4608812"/>
              <a:gd name="connsiteX69965" fmla="*/ 6644479 w 12184637"/>
              <a:gd name="connsiteY69965" fmla="*/ 4025348 h 4608812"/>
              <a:gd name="connsiteX69966" fmla="*/ 6643375 w 12184637"/>
              <a:gd name="connsiteY69966" fmla="*/ 4033152 h 4608812"/>
              <a:gd name="connsiteX69967" fmla="*/ 6647866 w 12184637"/>
              <a:gd name="connsiteY69967" fmla="*/ 4035361 h 4608812"/>
              <a:gd name="connsiteX69968" fmla="*/ 6651179 w 12184637"/>
              <a:gd name="connsiteY69968" fmla="*/ 4034257 h 4608812"/>
              <a:gd name="connsiteX69969" fmla="*/ 6624380 w 12184637"/>
              <a:gd name="connsiteY69969" fmla="*/ 4052736 h 4608812"/>
              <a:gd name="connsiteX69970" fmla="*/ 6651031 w 12184637"/>
              <a:gd name="connsiteY69970" fmla="*/ 4034404 h 4608812"/>
              <a:gd name="connsiteX69971" fmla="*/ 6652504 w 12184637"/>
              <a:gd name="connsiteY69971" fmla="*/ 4026673 h 4608812"/>
              <a:gd name="connsiteX69972" fmla="*/ 6644774 w 12184637"/>
              <a:gd name="connsiteY69972" fmla="*/ 4025201 h 4608812"/>
              <a:gd name="connsiteX69973" fmla="*/ 6618122 w 12184637"/>
              <a:gd name="connsiteY69973" fmla="*/ 4043533 h 4608812"/>
              <a:gd name="connsiteX69974" fmla="*/ 6616650 w 12184637"/>
              <a:gd name="connsiteY69974" fmla="*/ 4051264 h 4608812"/>
              <a:gd name="connsiteX69975" fmla="*/ 6621288 w 12184637"/>
              <a:gd name="connsiteY69975" fmla="*/ 4053693 h 4608812"/>
              <a:gd name="connsiteX69976" fmla="*/ 6624380 w 12184637"/>
              <a:gd name="connsiteY69976" fmla="*/ 4052736 h 4608812"/>
              <a:gd name="connsiteX69977" fmla="*/ 9873003 w 12184637"/>
              <a:gd name="connsiteY69977" fmla="*/ 2450254 h 4608812"/>
              <a:gd name="connsiteX69978" fmla="*/ 9878966 w 12184637"/>
              <a:gd name="connsiteY69978" fmla="*/ 2433541 h 4608812"/>
              <a:gd name="connsiteX69979" fmla="*/ 9875579 w 12184637"/>
              <a:gd name="connsiteY69979" fmla="*/ 2426400 h 4608812"/>
              <a:gd name="connsiteX69980" fmla="*/ 9868438 w 12184637"/>
              <a:gd name="connsiteY69980" fmla="*/ 2429786 h 4608812"/>
              <a:gd name="connsiteX69981" fmla="*/ 9862474 w 12184637"/>
              <a:gd name="connsiteY69981" fmla="*/ 2446499 h 4608812"/>
              <a:gd name="connsiteX69982" fmla="*/ 9865862 w 12184637"/>
              <a:gd name="connsiteY69982" fmla="*/ 2453640 h 4608812"/>
              <a:gd name="connsiteX69983" fmla="*/ 9867776 w 12184637"/>
              <a:gd name="connsiteY69983" fmla="*/ 2453935 h 4608812"/>
              <a:gd name="connsiteX69984" fmla="*/ 9873003 w 12184637"/>
              <a:gd name="connsiteY69984" fmla="*/ 2450254 h 4608812"/>
              <a:gd name="connsiteX69985" fmla="*/ 9830154 w 12184637"/>
              <a:gd name="connsiteY69985" fmla="*/ 2474549 h 4608812"/>
              <a:gd name="connsiteX69986" fmla="*/ 9870353 w 12184637"/>
              <a:gd name="connsiteY69986" fmla="*/ 2453346 h 4608812"/>
              <a:gd name="connsiteX69987" fmla="*/ 9872708 w 12184637"/>
              <a:gd name="connsiteY69987" fmla="*/ 2445836 h 4608812"/>
              <a:gd name="connsiteX69988" fmla="*/ 9865198 w 12184637"/>
              <a:gd name="connsiteY69988" fmla="*/ 2443480 h 4608812"/>
              <a:gd name="connsiteX69989" fmla="*/ 9825000 w 12184637"/>
              <a:gd name="connsiteY69989" fmla="*/ 2464684 h 4608812"/>
              <a:gd name="connsiteX69990" fmla="*/ 9822645 w 12184637"/>
              <a:gd name="connsiteY69990" fmla="*/ 2472193 h 4608812"/>
              <a:gd name="connsiteX69991" fmla="*/ 9827651 w 12184637"/>
              <a:gd name="connsiteY69991" fmla="*/ 2475138 h 4608812"/>
              <a:gd name="connsiteX69992" fmla="*/ 9830154 w 12184637"/>
              <a:gd name="connsiteY69992" fmla="*/ 2474549 h 4608812"/>
              <a:gd name="connsiteX69993" fmla="*/ 9770078 w 12184637"/>
              <a:gd name="connsiteY69993" fmla="*/ 2491556 h 4608812"/>
              <a:gd name="connsiteX69994" fmla="*/ 9829050 w 12184637"/>
              <a:gd name="connsiteY69994" fmla="*/ 2474991 h 4608812"/>
              <a:gd name="connsiteX69995" fmla="*/ 9832879 w 12184637"/>
              <a:gd name="connsiteY69995" fmla="*/ 2468144 h 4608812"/>
              <a:gd name="connsiteX69996" fmla="*/ 9826031 w 12184637"/>
              <a:gd name="connsiteY69996" fmla="*/ 2464316 h 4608812"/>
              <a:gd name="connsiteX69997" fmla="*/ 9767059 w 12184637"/>
              <a:gd name="connsiteY69997" fmla="*/ 2480881 h 4608812"/>
              <a:gd name="connsiteX69998" fmla="*/ 9763230 w 12184637"/>
              <a:gd name="connsiteY69998" fmla="*/ 2487728 h 4608812"/>
              <a:gd name="connsiteX69999" fmla="*/ 9768605 w 12184637"/>
              <a:gd name="connsiteY69999" fmla="*/ 2491777 h 4608812"/>
              <a:gd name="connsiteX70000" fmla="*/ 9770078 w 12184637"/>
              <a:gd name="connsiteY70000" fmla="*/ 2491556 h 4608812"/>
              <a:gd name="connsiteX70001" fmla="*/ 9734517 w 12184637"/>
              <a:gd name="connsiteY70001" fmla="*/ 2571732 h 4608812"/>
              <a:gd name="connsiteX70002" fmla="*/ 9773612 w 12184637"/>
              <a:gd name="connsiteY70002" fmla="*/ 2488538 h 4608812"/>
              <a:gd name="connsiteX70003" fmla="*/ 9770961 w 12184637"/>
              <a:gd name="connsiteY70003" fmla="*/ 2481102 h 4608812"/>
              <a:gd name="connsiteX70004" fmla="*/ 9763525 w 12184637"/>
              <a:gd name="connsiteY70004" fmla="*/ 2483752 h 4608812"/>
              <a:gd name="connsiteX70005" fmla="*/ 9724431 w 12184637"/>
              <a:gd name="connsiteY70005" fmla="*/ 2566946 h 4608812"/>
              <a:gd name="connsiteX70006" fmla="*/ 9727081 w 12184637"/>
              <a:gd name="connsiteY70006" fmla="*/ 2574382 h 4608812"/>
              <a:gd name="connsiteX70007" fmla="*/ 9729511 w 12184637"/>
              <a:gd name="connsiteY70007" fmla="*/ 2574898 h 4608812"/>
              <a:gd name="connsiteX70008" fmla="*/ 9734517 w 12184637"/>
              <a:gd name="connsiteY70008" fmla="*/ 2571732 h 4608812"/>
              <a:gd name="connsiteX70009" fmla="*/ 9689534 w 12184637"/>
              <a:gd name="connsiteY70009" fmla="*/ 2651171 h 4608812"/>
              <a:gd name="connsiteX70010" fmla="*/ 9734297 w 12184637"/>
              <a:gd name="connsiteY70010" fmla="*/ 2572174 h 4608812"/>
              <a:gd name="connsiteX70011" fmla="*/ 9732162 w 12184637"/>
              <a:gd name="connsiteY70011" fmla="*/ 2564590 h 4608812"/>
              <a:gd name="connsiteX70012" fmla="*/ 9724578 w 12184637"/>
              <a:gd name="connsiteY70012" fmla="*/ 2566726 h 4608812"/>
              <a:gd name="connsiteX70013" fmla="*/ 9679816 w 12184637"/>
              <a:gd name="connsiteY70013" fmla="*/ 2645723 h 4608812"/>
              <a:gd name="connsiteX70014" fmla="*/ 9681951 w 12184637"/>
              <a:gd name="connsiteY70014" fmla="*/ 2653307 h 4608812"/>
              <a:gd name="connsiteX70015" fmla="*/ 9684748 w 12184637"/>
              <a:gd name="connsiteY70015" fmla="*/ 2654043 h 4608812"/>
              <a:gd name="connsiteX70016" fmla="*/ 9689534 w 12184637"/>
              <a:gd name="connsiteY70016" fmla="*/ 2651171 h 4608812"/>
              <a:gd name="connsiteX70017" fmla="*/ 9603468 w 12184637"/>
              <a:gd name="connsiteY70017" fmla="*/ 2669577 h 4608812"/>
              <a:gd name="connsiteX70018" fmla="*/ 9685705 w 12184637"/>
              <a:gd name="connsiteY70018" fmla="*/ 2653895 h 4608812"/>
              <a:gd name="connsiteX70019" fmla="*/ 9690123 w 12184637"/>
              <a:gd name="connsiteY70019" fmla="*/ 2647343 h 4608812"/>
              <a:gd name="connsiteX70020" fmla="*/ 9683571 w 12184637"/>
              <a:gd name="connsiteY70020" fmla="*/ 2642926 h 4608812"/>
              <a:gd name="connsiteX70021" fmla="*/ 9601333 w 12184637"/>
              <a:gd name="connsiteY70021" fmla="*/ 2658607 h 4608812"/>
              <a:gd name="connsiteX70022" fmla="*/ 9596916 w 12184637"/>
              <a:gd name="connsiteY70022" fmla="*/ 2665160 h 4608812"/>
              <a:gd name="connsiteX70023" fmla="*/ 9602438 w 12184637"/>
              <a:gd name="connsiteY70023" fmla="*/ 2669724 h 4608812"/>
              <a:gd name="connsiteX70024" fmla="*/ 9603468 w 12184637"/>
              <a:gd name="connsiteY70024" fmla="*/ 2669577 h 4608812"/>
              <a:gd name="connsiteX70025" fmla="*/ 9563564 w 12184637"/>
              <a:gd name="connsiteY70025" fmla="*/ 2736280 h 4608812"/>
              <a:gd name="connsiteX70026" fmla="*/ 9607150 w 12184637"/>
              <a:gd name="connsiteY70026" fmla="*/ 2667074 h 4608812"/>
              <a:gd name="connsiteX70027" fmla="*/ 9605383 w 12184637"/>
              <a:gd name="connsiteY70027" fmla="*/ 2659417 h 4608812"/>
              <a:gd name="connsiteX70028" fmla="*/ 9597726 w 12184637"/>
              <a:gd name="connsiteY70028" fmla="*/ 2661184 h 4608812"/>
              <a:gd name="connsiteX70029" fmla="*/ 9554140 w 12184637"/>
              <a:gd name="connsiteY70029" fmla="*/ 2730390 h 4608812"/>
              <a:gd name="connsiteX70030" fmla="*/ 9555907 w 12184637"/>
              <a:gd name="connsiteY70030" fmla="*/ 2738047 h 4608812"/>
              <a:gd name="connsiteX70031" fmla="*/ 9558926 w 12184637"/>
              <a:gd name="connsiteY70031" fmla="*/ 2738930 h 4608812"/>
              <a:gd name="connsiteX70032" fmla="*/ 9563564 w 12184637"/>
              <a:gd name="connsiteY70032" fmla="*/ 2736280 h 4608812"/>
              <a:gd name="connsiteX70033" fmla="*/ 9530876 w 12184637"/>
              <a:gd name="connsiteY70033" fmla="*/ 2792970 h 4608812"/>
              <a:gd name="connsiteX70034" fmla="*/ 9563638 w 12184637"/>
              <a:gd name="connsiteY70034" fmla="*/ 2736059 h 4608812"/>
              <a:gd name="connsiteX70035" fmla="*/ 9561576 w 12184637"/>
              <a:gd name="connsiteY70035" fmla="*/ 2728476 h 4608812"/>
              <a:gd name="connsiteX70036" fmla="*/ 9553994 w 12184637"/>
              <a:gd name="connsiteY70036" fmla="*/ 2730537 h 4608812"/>
              <a:gd name="connsiteX70037" fmla="*/ 9521231 w 12184637"/>
              <a:gd name="connsiteY70037" fmla="*/ 2787448 h 4608812"/>
              <a:gd name="connsiteX70038" fmla="*/ 9523293 w 12184637"/>
              <a:gd name="connsiteY70038" fmla="*/ 2795031 h 4608812"/>
              <a:gd name="connsiteX70039" fmla="*/ 9526090 w 12184637"/>
              <a:gd name="connsiteY70039" fmla="*/ 2795767 h 4608812"/>
              <a:gd name="connsiteX70040" fmla="*/ 9530876 w 12184637"/>
              <a:gd name="connsiteY70040" fmla="*/ 2792970 h 4608812"/>
              <a:gd name="connsiteX70041" fmla="*/ 9426773 w 12184637"/>
              <a:gd name="connsiteY70041" fmla="*/ 2820726 h 4608812"/>
              <a:gd name="connsiteX70042" fmla="*/ 9527415 w 12184637"/>
              <a:gd name="connsiteY70042" fmla="*/ 2795546 h 4608812"/>
              <a:gd name="connsiteX70043" fmla="*/ 9531465 w 12184637"/>
              <a:gd name="connsiteY70043" fmla="*/ 2788773 h 4608812"/>
              <a:gd name="connsiteX70044" fmla="*/ 9524691 w 12184637"/>
              <a:gd name="connsiteY70044" fmla="*/ 2784724 h 4608812"/>
              <a:gd name="connsiteX70045" fmla="*/ 9424049 w 12184637"/>
              <a:gd name="connsiteY70045" fmla="*/ 2809903 h 4608812"/>
              <a:gd name="connsiteX70046" fmla="*/ 9419999 w 12184637"/>
              <a:gd name="connsiteY70046" fmla="*/ 2816676 h 4608812"/>
              <a:gd name="connsiteX70047" fmla="*/ 9425447 w 12184637"/>
              <a:gd name="connsiteY70047" fmla="*/ 2820873 h 4608812"/>
              <a:gd name="connsiteX70048" fmla="*/ 9426773 w 12184637"/>
              <a:gd name="connsiteY70048" fmla="*/ 2820726 h 4608812"/>
              <a:gd name="connsiteX70049" fmla="*/ 9304264 w 12184637"/>
              <a:gd name="connsiteY70049" fmla="*/ 2832432 h 4608812"/>
              <a:gd name="connsiteX70050" fmla="*/ 9425963 w 12184637"/>
              <a:gd name="connsiteY70050" fmla="*/ 2820799 h 4608812"/>
              <a:gd name="connsiteX70051" fmla="*/ 9430969 w 12184637"/>
              <a:gd name="connsiteY70051" fmla="*/ 2814688 h 4608812"/>
              <a:gd name="connsiteX70052" fmla="*/ 9424859 w 12184637"/>
              <a:gd name="connsiteY70052" fmla="*/ 2809682 h 4608812"/>
              <a:gd name="connsiteX70053" fmla="*/ 9303085 w 12184637"/>
              <a:gd name="connsiteY70053" fmla="*/ 2821315 h 4608812"/>
              <a:gd name="connsiteX70054" fmla="*/ 9298080 w 12184637"/>
              <a:gd name="connsiteY70054" fmla="*/ 2827425 h 4608812"/>
              <a:gd name="connsiteX70055" fmla="*/ 9303675 w 12184637"/>
              <a:gd name="connsiteY70055" fmla="*/ 2832505 h 4608812"/>
              <a:gd name="connsiteX70056" fmla="*/ 9304264 w 12184637"/>
              <a:gd name="connsiteY70056" fmla="*/ 2832432 h 4608812"/>
              <a:gd name="connsiteX70057" fmla="*/ 9309270 w 12184637"/>
              <a:gd name="connsiteY70057" fmla="*/ 2827278 h 4608812"/>
              <a:gd name="connsiteX70058" fmla="*/ 9304043 w 12184637"/>
              <a:gd name="connsiteY70058" fmla="*/ 2821315 h 4608812"/>
              <a:gd name="connsiteX70059" fmla="*/ 9171153 w 12184637"/>
              <a:gd name="connsiteY70059" fmla="*/ 2812553 h 4608812"/>
              <a:gd name="connsiteX70060" fmla="*/ 9165189 w 12184637"/>
              <a:gd name="connsiteY70060" fmla="*/ 2817781 h 4608812"/>
              <a:gd name="connsiteX70061" fmla="*/ 9170416 w 12184637"/>
              <a:gd name="connsiteY70061" fmla="*/ 2823744 h 4608812"/>
              <a:gd name="connsiteX70062" fmla="*/ 9303307 w 12184637"/>
              <a:gd name="connsiteY70062" fmla="*/ 2832505 h 4608812"/>
              <a:gd name="connsiteX70063" fmla="*/ 9303748 w 12184637"/>
              <a:gd name="connsiteY70063" fmla="*/ 2832505 h 4608812"/>
              <a:gd name="connsiteX70064" fmla="*/ 9309270 w 12184637"/>
              <a:gd name="connsiteY70064" fmla="*/ 2827278 h 4608812"/>
              <a:gd name="connsiteX70065" fmla="*/ 9176233 w 12184637"/>
              <a:gd name="connsiteY70065" fmla="*/ 2819621 h 4608812"/>
              <a:gd name="connsiteX70066" fmla="*/ 9172257 w 12184637"/>
              <a:gd name="connsiteY70066" fmla="*/ 2812774 h 4608812"/>
              <a:gd name="connsiteX70067" fmla="*/ 9038558 w 12184637"/>
              <a:gd name="connsiteY70067" fmla="*/ 2776920 h 4608812"/>
              <a:gd name="connsiteX70068" fmla="*/ 9031711 w 12184637"/>
              <a:gd name="connsiteY70068" fmla="*/ 2780895 h 4608812"/>
              <a:gd name="connsiteX70069" fmla="*/ 9035686 w 12184637"/>
              <a:gd name="connsiteY70069" fmla="*/ 2787742 h 4608812"/>
              <a:gd name="connsiteX70070" fmla="*/ 9169386 w 12184637"/>
              <a:gd name="connsiteY70070" fmla="*/ 2823597 h 4608812"/>
              <a:gd name="connsiteX70071" fmla="*/ 9170859 w 12184637"/>
              <a:gd name="connsiteY70071" fmla="*/ 2823818 h 4608812"/>
              <a:gd name="connsiteX70072" fmla="*/ 9176233 w 12184637"/>
              <a:gd name="connsiteY70072" fmla="*/ 2819621 h 4608812"/>
              <a:gd name="connsiteX70073" fmla="*/ 9042239 w 12184637"/>
              <a:gd name="connsiteY70073" fmla="*/ 2784503 h 4608812"/>
              <a:gd name="connsiteX70074" fmla="*/ 9039368 w 12184637"/>
              <a:gd name="connsiteY70074" fmla="*/ 2777141 h 4608812"/>
              <a:gd name="connsiteX70075" fmla="*/ 8917889 w 12184637"/>
              <a:gd name="connsiteY70075" fmla="*/ 2724426 h 4608812"/>
              <a:gd name="connsiteX70076" fmla="*/ 8910527 w 12184637"/>
              <a:gd name="connsiteY70076" fmla="*/ 2727298 h 4608812"/>
              <a:gd name="connsiteX70077" fmla="*/ 8913398 w 12184637"/>
              <a:gd name="connsiteY70077" fmla="*/ 2734660 h 4608812"/>
              <a:gd name="connsiteX70078" fmla="*/ 9034877 w 12184637"/>
              <a:gd name="connsiteY70078" fmla="*/ 2787374 h 4608812"/>
              <a:gd name="connsiteX70079" fmla="*/ 9037159 w 12184637"/>
              <a:gd name="connsiteY70079" fmla="*/ 2787816 h 4608812"/>
              <a:gd name="connsiteX70080" fmla="*/ 9042239 w 12184637"/>
              <a:gd name="connsiteY70080" fmla="*/ 2784503 h 4608812"/>
              <a:gd name="connsiteX70081" fmla="*/ 8920392 w 12184637"/>
              <a:gd name="connsiteY70081" fmla="*/ 2732451 h 4608812"/>
              <a:gd name="connsiteX70082" fmla="*/ 8918552 w 12184637"/>
              <a:gd name="connsiteY70082" fmla="*/ 2724795 h 4608812"/>
              <a:gd name="connsiteX70083" fmla="*/ 8822106 w 12184637"/>
              <a:gd name="connsiteY70083" fmla="*/ 2665454 h 4608812"/>
              <a:gd name="connsiteX70084" fmla="*/ 8814448 w 12184637"/>
              <a:gd name="connsiteY70084" fmla="*/ 2667295 h 4608812"/>
              <a:gd name="connsiteX70085" fmla="*/ 8816289 w 12184637"/>
              <a:gd name="connsiteY70085" fmla="*/ 2674952 h 4608812"/>
              <a:gd name="connsiteX70086" fmla="*/ 8912735 w 12184637"/>
              <a:gd name="connsiteY70086" fmla="*/ 2734292 h 4608812"/>
              <a:gd name="connsiteX70087" fmla="*/ 8915680 w 12184637"/>
              <a:gd name="connsiteY70087" fmla="*/ 2735102 h 4608812"/>
              <a:gd name="connsiteX70088" fmla="*/ 8920392 w 12184637"/>
              <a:gd name="connsiteY70088" fmla="*/ 2732451 h 4608812"/>
              <a:gd name="connsiteX70089" fmla="*/ 8823430 w 12184637"/>
              <a:gd name="connsiteY70089" fmla="*/ 2673774 h 4608812"/>
              <a:gd name="connsiteX70090" fmla="*/ 8822768 w 12184637"/>
              <a:gd name="connsiteY70090" fmla="*/ 2665896 h 4608812"/>
              <a:gd name="connsiteX70091" fmla="*/ 8765195 w 12184637"/>
              <a:gd name="connsiteY70091" fmla="*/ 2617378 h 4608812"/>
              <a:gd name="connsiteX70092" fmla="*/ 8757317 w 12184637"/>
              <a:gd name="connsiteY70092" fmla="*/ 2618041 h 4608812"/>
              <a:gd name="connsiteX70093" fmla="*/ 8757980 w 12184637"/>
              <a:gd name="connsiteY70093" fmla="*/ 2625919 h 4608812"/>
              <a:gd name="connsiteX70094" fmla="*/ 8815553 w 12184637"/>
              <a:gd name="connsiteY70094" fmla="*/ 2674436 h 4608812"/>
              <a:gd name="connsiteX70095" fmla="*/ 8819160 w 12184637"/>
              <a:gd name="connsiteY70095" fmla="*/ 2675762 h 4608812"/>
              <a:gd name="connsiteX70096" fmla="*/ 8823430 w 12184637"/>
              <a:gd name="connsiteY70096" fmla="*/ 2673774 h 4608812"/>
              <a:gd name="connsiteX70097" fmla="*/ 8761661 w 12184637"/>
              <a:gd name="connsiteY70097" fmla="*/ 2627244 h 4608812"/>
              <a:gd name="connsiteX70098" fmla="*/ 8767183 w 12184637"/>
              <a:gd name="connsiteY70098" fmla="*/ 2621575 h 4608812"/>
              <a:gd name="connsiteX70099" fmla="*/ 8766299 w 12184637"/>
              <a:gd name="connsiteY70099" fmla="*/ 2563265 h 4608812"/>
              <a:gd name="connsiteX70100" fmla="*/ 8760704 w 12184637"/>
              <a:gd name="connsiteY70100" fmla="*/ 2557744 h 4608812"/>
              <a:gd name="connsiteX70101" fmla="*/ 8760630 w 12184637"/>
              <a:gd name="connsiteY70101" fmla="*/ 2557744 h 4608812"/>
              <a:gd name="connsiteX70102" fmla="*/ 8755109 w 12184637"/>
              <a:gd name="connsiteY70102" fmla="*/ 2563412 h 4608812"/>
              <a:gd name="connsiteX70103" fmla="*/ 8755992 w 12184637"/>
              <a:gd name="connsiteY70103" fmla="*/ 2621722 h 4608812"/>
              <a:gd name="connsiteX70104" fmla="*/ 8761661 w 12184637"/>
              <a:gd name="connsiteY70104" fmla="*/ 2627244 h 4608812"/>
              <a:gd name="connsiteX70105" fmla="*/ 8761661 w 12184637"/>
              <a:gd name="connsiteY70105" fmla="*/ 2627244 h 4608812"/>
              <a:gd name="connsiteX70106" fmla="*/ 8766152 w 12184637"/>
              <a:gd name="connsiteY70106" fmla="*/ 2564443 h 4608812"/>
              <a:gd name="connsiteX70107" fmla="*/ 8782275 w 12184637"/>
              <a:gd name="connsiteY70107" fmla="*/ 2485004 h 4608812"/>
              <a:gd name="connsiteX70108" fmla="*/ 8777932 w 12184637"/>
              <a:gd name="connsiteY70108" fmla="*/ 2478451 h 4608812"/>
              <a:gd name="connsiteX70109" fmla="*/ 8771379 w 12184637"/>
              <a:gd name="connsiteY70109" fmla="*/ 2482795 h 4608812"/>
              <a:gd name="connsiteX70110" fmla="*/ 8755182 w 12184637"/>
              <a:gd name="connsiteY70110" fmla="*/ 2562234 h 4608812"/>
              <a:gd name="connsiteX70111" fmla="*/ 8759526 w 12184637"/>
              <a:gd name="connsiteY70111" fmla="*/ 2568787 h 4608812"/>
              <a:gd name="connsiteX70112" fmla="*/ 8760704 w 12184637"/>
              <a:gd name="connsiteY70112" fmla="*/ 2568861 h 4608812"/>
              <a:gd name="connsiteX70113" fmla="*/ 8766152 w 12184637"/>
              <a:gd name="connsiteY70113" fmla="*/ 2564443 h 4608812"/>
              <a:gd name="connsiteX70114" fmla="*/ 8781980 w 12184637"/>
              <a:gd name="connsiteY70114" fmla="*/ 2486035 h 4608812"/>
              <a:gd name="connsiteX70115" fmla="*/ 8816657 w 12184637"/>
              <a:gd name="connsiteY70115" fmla="*/ 2401736 h 4608812"/>
              <a:gd name="connsiteX70116" fmla="*/ 8813639 w 12184637"/>
              <a:gd name="connsiteY70116" fmla="*/ 2394447 h 4608812"/>
              <a:gd name="connsiteX70117" fmla="*/ 8806350 w 12184637"/>
              <a:gd name="connsiteY70117" fmla="*/ 2397466 h 4608812"/>
              <a:gd name="connsiteX70118" fmla="*/ 8771674 w 12184637"/>
              <a:gd name="connsiteY70118" fmla="*/ 2481764 h 4608812"/>
              <a:gd name="connsiteX70119" fmla="*/ 8774692 w 12184637"/>
              <a:gd name="connsiteY70119" fmla="*/ 2489053 h 4608812"/>
              <a:gd name="connsiteX70120" fmla="*/ 8776827 w 12184637"/>
              <a:gd name="connsiteY70120" fmla="*/ 2489495 h 4608812"/>
              <a:gd name="connsiteX70121" fmla="*/ 8781980 w 12184637"/>
              <a:gd name="connsiteY70121" fmla="*/ 2486035 h 4608812"/>
              <a:gd name="connsiteX70122" fmla="*/ 8816289 w 12184637"/>
              <a:gd name="connsiteY70122" fmla="*/ 2402472 h 4608812"/>
              <a:gd name="connsiteX70123" fmla="*/ 8864144 w 12184637"/>
              <a:gd name="connsiteY70123" fmla="*/ 2321192 h 4608812"/>
              <a:gd name="connsiteX70124" fmla="*/ 8862156 w 12184637"/>
              <a:gd name="connsiteY70124" fmla="*/ 2313535 h 4608812"/>
              <a:gd name="connsiteX70125" fmla="*/ 8854500 w 12184637"/>
              <a:gd name="connsiteY70125" fmla="*/ 2315523 h 4608812"/>
              <a:gd name="connsiteX70126" fmla="*/ 8806645 w 12184637"/>
              <a:gd name="connsiteY70126" fmla="*/ 2396803 h 4608812"/>
              <a:gd name="connsiteX70127" fmla="*/ 8808632 w 12184637"/>
              <a:gd name="connsiteY70127" fmla="*/ 2404460 h 4608812"/>
              <a:gd name="connsiteX70128" fmla="*/ 8811503 w 12184637"/>
              <a:gd name="connsiteY70128" fmla="*/ 2405270 h 4608812"/>
              <a:gd name="connsiteX70129" fmla="*/ 8816289 w 12184637"/>
              <a:gd name="connsiteY70129" fmla="*/ 2402472 h 4608812"/>
              <a:gd name="connsiteX70130" fmla="*/ 8863703 w 12184637"/>
              <a:gd name="connsiteY70130" fmla="*/ 2321855 h 4608812"/>
              <a:gd name="connsiteX70131" fmla="*/ 8919509 w 12184637"/>
              <a:gd name="connsiteY70131" fmla="*/ 2251766 h 4608812"/>
              <a:gd name="connsiteX70132" fmla="*/ 8918625 w 12184637"/>
              <a:gd name="connsiteY70132" fmla="*/ 2243962 h 4608812"/>
              <a:gd name="connsiteX70133" fmla="*/ 8910821 w 12184637"/>
              <a:gd name="connsiteY70133" fmla="*/ 2244845 h 4608812"/>
              <a:gd name="connsiteX70134" fmla="*/ 8855015 w 12184637"/>
              <a:gd name="connsiteY70134" fmla="*/ 2314934 h 4608812"/>
              <a:gd name="connsiteX70135" fmla="*/ 8855898 w 12184637"/>
              <a:gd name="connsiteY70135" fmla="*/ 2322738 h 4608812"/>
              <a:gd name="connsiteX70136" fmla="*/ 8859432 w 12184637"/>
              <a:gd name="connsiteY70136" fmla="*/ 2323990 h 4608812"/>
              <a:gd name="connsiteX70137" fmla="*/ 8863703 w 12184637"/>
              <a:gd name="connsiteY70137" fmla="*/ 2321855 h 4608812"/>
              <a:gd name="connsiteX70138" fmla="*/ 8919067 w 12184637"/>
              <a:gd name="connsiteY70138" fmla="*/ 2252281 h 4608812"/>
              <a:gd name="connsiteX70139" fmla="*/ 8979291 w 12184637"/>
              <a:gd name="connsiteY70139" fmla="*/ 2194192 h 4608812"/>
              <a:gd name="connsiteX70140" fmla="*/ 8979438 w 12184637"/>
              <a:gd name="connsiteY70140" fmla="*/ 2186314 h 4608812"/>
              <a:gd name="connsiteX70141" fmla="*/ 8971560 w 12184637"/>
              <a:gd name="connsiteY70141" fmla="*/ 2186167 h 4608812"/>
              <a:gd name="connsiteX70142" fmla="*/ 8911337 w 12184637"/>
              <a:gd name="connsiteY70142" fmla="*/ 2244256 h 4608812"/>
              <a:gd name="connsiteX70143" fmla="*/ 8911189 w 12184637"/>
              <a:gd name="connsiteY70143" fmla="*/ 2252134 h 4608812"/>
              <a:gd name="connsiteX70144" fmla="*/ 8915239 w 12184637"/>
              <a:gd name="connsiteY70144" fmla="*/ 2253827 h 4608812"/>
              <a:gd name="connsiteX70145" fmla="*/ 8919067 w 12184637"/>
              <a:gd name="connsiteY70145" fmla="*/ 2252281 h 4608812"/>
              <a:gd name="connsiteX70146" fmla="*/ 8978702 w 12184637"/>
              <a:gd name="connsiteY70146" fmla="*/ 2194634 h 4608812"/>
              <a:gd name="connsiteX70147" fmla="*/ 9039809 w 12184637"/>
              <a:gd name="connsiteY70147" fmla="*/ 2149356 h 4608812"/>
              <a:gd name="connsiteX70148" fmla="*/ 9040987 w 12184637"/>
              <a:gd name="connsiteY70148" fmla="*/ 2141552 h 4608812"/>
              <a:gd name="connsiteX70149" fmla="*/ 9033183 w 12184637"/>
              <a:gd name="connsiteY70149" fmla="*/ 2140374 h 4608812"/>
              <a:gd name="connsiteX70150" fmla="*/ 8972076 w 12184637"/>
              <a:gd name="connsiteY70150" fmla="*/ 2185652 h 4608812"/>
              <a:gd name="connsiteX70151" fmla="*/ 8970898 w 12184637"/>
              <a:gd name="connsiteY70151" fmla="*/ 2193456 h 4608812"/>
              <a:gd name="connsiteX70152" fmla="*/ 8975389 w 12184637"/>
              <a:gd name="connsiteY70152" fmla="*/ 2195738 h 4608812"/>
              <a:gd name="connsiteX70153" fmla="*/ 8978702 w 12184637"/>
              <a:gd name="connsiteY70153" fmla="*/ 2194634 h 4608812"/>
              <a:gd name="connsiteX70154" fmla="*/ 9123592 w 12184637"/>
              <a:gd name="connsiteY70154" fmla="*/ 2177701 h 4608812"/>
              <a:gd name="connsiteX70155" fmla="*/ 9120353 w 12184637"/>
              <a:gd name="connsiteY70155" fmla="*/ 2170486 h 4608812"/>
              <a:gd name="connsiteX70156" fmla="*/ 9038484 w 12184637"/>
              <a:gd name="connsiteY70156" fmla="*/ 2139637 h 4608812"/>
              <a:gd name="connsiteX70157" fmla="*/ 9031269 w 12184637"/>
              <a:gd name="connsiteY70157" fmla="*/ 2142877 h 4608812"/>
              <a:gd name="connsiteX70158" fmla="*/ 9034508 w 12184637"/>
              <a:gd name="connsiteY70158" fmla="*/ 2150092 h 4608812"/>
              <a:gd name="connsiteX70159" fmla="*/ 9116377 w 12184637"/>
              <a:gd name="connsiteY70159" fmla="*/ 2180940 h 4608812"/>
              <a:gd name="connsiteX70160" fmla="*/ 9118365 w 12184637"/>
              <a:gd name="connsiteY70160" fmla="*/ 2181308 h 4608812"/>
              <a:gd name="connsiteX70161" fmla="*/ 9123592 w 12184637"/>
              <a:gd name="connsiteY70161" fmla="*/ 2177701 h 4608812"/>
              <a:gd name="connsiteX70162" fmla="*/ 9228211 w 12184637"/>
              <a:gd name="connsiteY70162" fmla="*/ 2204794 h 4608812"/>
              <a:gd name="connsiteX70163" fmla="*/ 9224235 w 12184637"/>
              <a:gd name="connsiteY70163" fmla="*/ 2198021 h 4608812"/>
              <a:gd name="connsiteX70164" fmla="*/ 9119764 w 12184637"/>
              <a:gd name="connsiteY70164" fmla="*/ 2170412 h 4608812"/>
              <a:gd name="connsiteX70165" fmla="*/ 9112991 w 12184637"/>
              <a:gd name="connsiteY70165" fmla="*/ 2174388 h 4608812"/>
              <a:gd name="connsiteX70166" fmla="*/ 9116966 w 12184637"/>
              <a:gd name="connsiteY70166" fmla="*/ 2181161 h 4608812"/>
              <a:gd name="connsiteX70167" fmla="*/ 9221438 w 12184637"/>
              <a:gd name="connsiteY70167" fmla="*/ 2208770 h 4608812"/>
              <a:gd name="connsiteX70168" fmla="*/ 9222910 w 12184637"/>
              <a:gd name="connsiteY70168" fmla="*/ 2208991 h 4608812"/>
              <a:gd name="connsiteX70169" fmla="*/ 9228211 w 12184637"/>
              <a:gd name="connsiteY70169" fmla="*/ 2204794 h 4608812"/>
              <a:gd name="connsiteX70170" fmla="*/ 9346671 w 12184637"/>
              <a:gd name="connsiteY70170" fmla="*/ 2231372 h 4608812"/>
              <a:gd name="connsiteX70171" fmla="*/ 9342474 w 12184637"/>
              <a:gd name="connsiteY70171" fmla="*/ 2224672 h 4608812"/>
              <a:gd name="connsiteX70172" fmla="*/ 9224014 w 12184637"/>
              <a:gd name="connsiteY70172" fmla="*/ 2197873 h 4608812"/>
              <a:gd name="connsiteX70173" fmla="*/ 9217314 w 12184637"/>
              <a:gd name="connsiteY70173" fmla="*/ 2202070 h 4608812"/>
              <a:gd name="connsiteX70174" fmla="*/ 9221511 w 12184637"/>
              <a:gd name="connsiteY70174" fmla="*/ 2208770 h 4608812"/>
              <a:gd name="connsiteX70175" fmla="*/ 9339971 w 12184637"/>
              <a:gd name="connsiteY70175" fmla="*/ 2235568 h 4608812"/>
              <a:gd name="connsiteX70176" fmla="*/ 9341223 w 12184637"/>
              <a:gd name="connsiteY70176" fmla="*/ 2235716 h 4608812"/>
              <a:gd name="connsiteX70177" fmla="*/ 9346671 w 12184637"/>
              <a:gd name="connsiteY70177" fmla="*/ 2231372 h 4608812"/>
              <a:gd name="connsiteX70178" fmla="*/ 9469180 w 12184637"/>
              <a:gd name="connsiteY70178" fmla="*/ 2253164 h 4608812"/>
              <a:gd name="connsiteX70179" fmla="*/ 9464689 w 12184637"/>
              <a:gd name="connsiteY70179" fmla="*/ 2246686 h 4608812"/>
              <a:gd name="connsiteX70180" fmla="*/ 9342254 w 12184637"/>
              <a:gd name="connsiteY70180" fmla="*/ 2224672 h 4608812"/>
              <a:gd name="connsiteX70181" fmla="*/ 9335775 w 12184637"/>
              <a:gd name="connsiteY70181" fmla="*/ 2229163 h 4608812"/>
              <a:gd name="connsiteX70182" fmla="*/ 9340266 w 12184637"/>
              <a:gd name="connsiteY70182" fmla="*/ 2235642 h 4608812"/>
              <a:gd name="connsiteX70183" fmla="*/ 9462701 w 12184637"/>
              <a:gd name="connsiteY70183" fmla="*/ 2257655 h 4608812"/>
              <a:gd name="connsiteX70184" fmla="*/ 9463732 w 12184637"/>
              <a:gd name="connsiteY70184" fmla="*/ 2257729 h 4608812"/>
              <a:gd name="connsiteX70185" fmla="*/ 9469180 w 12184637"/>
              <a:gd name="connsiteY70185" fmla="*/ 2253164 h 4608812"/>
              <a:gd name="connsiteX70186" fmla="*/ 9585651 w 12184637"/>
              <a:gd name="connsiteY70186" fmla="*/ 2266049 h 4608812"/>
              <a:gd name="connsiteX70187" fmla="*/ 9580719 w 12184637"/>
              <a:gd name="connsiteY70187" fmla="*/ 2259864 h 4608812"/>
              <a:gd name="connsiteX70188" fmla="*/ 9464320 w 12184637"/>
              <a:gd name="connsiteY70188" fmla="*/ 2246612 h 4608812"/>
              <a:gd name="connsiteX70189" fmla="*/ 9458136 w 12184637"/>
              <a:gd name="connsiteY70189" fmla="*/ 2251545 h 4608812"/>
              <a:gd name="connsiteX70190" fmla="*/ 9463069 w 12184637"/>
              <a:gd name="connsiteY70190" fmla="*/ 2257729 h 4608812"/>
              <a:gd name="connsiteX70191" fmla="*/ 9579467 w 12184637"/>
              <a:gd name="connsiteY70191" fmla="*/ 2270981 h 4608812"/>
              <a:gd name="connsiteX70192" fmla="*/ 9580130 w 12184637"/>
              <a:gd name="connsiteY70192" fmla="*/ 2271055 h 4608812"/>
              <a:gd name="connsiteX70193" fmla="*/ 9585651 w 12184637"/>
              <a:gd name="connsiteY70193" fmla="*/ 2266049 h 4608812"/>
              <a:gd name="connsiteX70194" fmla="*/ 9688797 w 12184637"/>
              <a:gd name="connsiteY70194" fmla="*/ 2272748 h 4608812"/>
              <a:gd name="connsiteX70195" fmla="*/ 9683571 w 12184637"/>
              <a:gd name="connsiteY70195" fmla="*/ 2266785 h 4608812"/>
              <a:gd name="connsiteX70196" fmla="*/ 9580424 w 12184637"/>
              <a:gd name="connsiteY70196" fmla="*/ 2259864 h 4608812"/>
              <a:gd name="connsiteX70197" fmla="*/ 9574460 w 12184637"/>
              <a:gd name="connsiteY70197" fmla="*/ 2265091 h 4608812"/>
              <a:gd name="connsiteX70198" fmla="*/ 9579688 w 12184637"/>
              <a:gd name="connsiteY70198" fmla="*/ 2271055 h 4608812"/>
              <a:gd name="connsiteX70199" fmla="*/ 9682834 w 12184637"/>
              <a:gd name="connsiteY70199" fmla="*/ 2277975 h 4608812"/>
              <a:gd name="connsiteX70200" fmla="*/ 9683276 w 12184637"/>
              <a:gd name="connsiteY70200" fmla="*/ 2277975 h 4608812"/>
              <a:gd name="connsiteX70201" fmla="*/ 9688797 w 12184637"/>
              <a:gd name="connsiteY70201" fmla="*/ 2272748 h 4608812"/>
              <a:gd name="connsiteX70202" fmla="*/ 9771624 w 12184637"/>
              <a:gd name="connsiteY70202" fmla="*/ 2275399 h 4608812"/>
              <a:gd name="connsiteX70203" fmla="*/ 9766249 w 12184637"/>
              <a:gd name="connsiteY70203" fmla="*/ 2269656 h 4608812"/>
              <a:gd name="connsiteX70204" fmla="*/ 9683423 w 12184637"/>
              <a:gd name="connsiteY70204" fmla="*/ 2266785 h 4608812"/>
              <a:gd name="connsiteX70205" fmla="*/ 9677680 w 12184637"/>
              <a:gd name="connsiteY70205" fmla="*/ 2272159 h 4608812"/>
              <a:gd name="connsiteX70206" fmla="*/ 9683055 w 12184637"/>
              <a:gd name="connsiteY70206" fmla="*/ 2277902 h 4608812"/>
              <a:gd name="connsiteX70207" fmla="*/ 9765881 w 12184637"/>
              <a:gd name="connsiteY70207" fmla="*/ 2280773 h 4608812"/>
              <a:gd name="connsiteX70208" fmla="*/ 9766102 w 12184637"/>
              <a:gd name="connsiteY70208" fmla="*/ 2280773 h 4608812"/>
              <a:gd name="connsiteX70209" fmla="*/ 9771624 w 12184637"/>
              <a:gd name="connsiteY70209" fmla="*/ 2275399 h 4608812"/>
              <a:gd name="connsiteX70210" fmla="*/ 9766618 w 12184637"/>
              <a:gd name="connsiteY70210" fmla="*/ 2280773 h 4608812"/>
              <a:gd name="connsiteX70211" fmla="*/ 9831038 w 12184637"/>
              <a:gd name="connsiteY70211" fmla="*/ 2274662 h 4608812"/>
              <a:gd name="connsiteX70212" fmla="*/ 9836044 w 12184637"/>
              <a:gd name="connsiteY70212" fmla="*/ 2268552 h 4608812"/>
              <a:gd name="connsiteX70213" fmla="*/ 9829933 w 12184637"/>
              <a:gd name="connsiteY70213" fmla="*/ 2263545 h 4608812"/>
              <a:gd name="connsiteX70214" fmla="*/ 9765513 w 12184637"/>
              <a:gd name="connsiteY70214" fmla="*/ 2269656 h 4608812"/>
              <a:gd name="connsiteX70215" fmla="*/ 9760506 w 12184637"/>
              <a:gd name="connsiteY70215" fmla="*/ 2275767 h 4608812"/>
              <a:gd name="connsiteX70216" fmla="*/ 9766102 w 12184637"/>
              <a:gd name="connsiteY70216" fmla="*/ 2280773 h 4608812"/>
              <a:gd name="connsiteX70217" fmla="*/ 9766618 w 12184637"/>
              <a:gd name="connsiteY70217" fmla="*/ 2280773 h 4608812"/>
              <a:gd name="connsiteX70218" fmla="*/ 9832657 w 12184637"/>
              <a:gd name="connsiteY70218" fmla="*/ 2274221 h 4608812"/>
              <a:gd name="connsiteX70219" fmla="*/ 9880513 w 12184637"/>
              <a:gd name="connsiteY70219" fmla="*/ 2254269 h 4608812"/>
              <a:gd name="connsiteX70220" fmla="*/ 9883530 w 12184637"/>
              <a:gd name="connsiteY70220" fmla="*/ 2246980 h 4608812"/>
              <a:gd name="connsiteX70221" fmla="*/ 9876242 w 12184637"/>
              <a:gd name="connsiteY70221" fmla="*/ 2243962 h 4608812"/>
              <a:gd name="connsiteX70222" fmla="*/ 9828387 w 12184637"/>
              <a:gd name="connsiteY70222" fmla="*/ 2263913 h 4608812"/>
              <a:gd name="connsiteX70223" fmla="*/ 9825369 w 12184637"/>
              <a:gd name="connsiteY70223" fmla="*/ 2271202 h 4608812"/>
              <a:gd name="connsiteX70224" fmla="*/ 9830522 w 12184637"/>
              <a:gd name="connsiteY70224" fmla="*/ 2274662 h 4608812"/>
              <a:gd name="connsiteX70225" fmla="*/ 9832657 w 12184637"/>
              <a:gd name="connsiteY70225" fmla="*/ 2274221 h 4608812"/>
              <a:gd name="connsiteX70226" fmla="*/ 9882132 w 12184637"/>
              <a:gd name="connsiteY70226" fmla="*/ 2253238 h 4608812"/>
              <a:gd name="connsiteX70227" fmla="*/ 9915705 w 12184637"/>
              <a:gd name="connsiteY70227" fmla="*/ 2221654 h 4608812"/>
              <a:gd name="connsiteX70228" fmla="*/ 9915925 w 12184637"/>
              <a:gd name="connsiteY70228" fmla="*/ 2213776 h 4608812"/>
              <a:gd name="connsiteX70229" fmla="*/ 9908048 w 12184637"/>
              <a:gd name="connsiteY70229" fmla="*/ 2213555 h 4608812"/>
              <a:gd name="connsiteX70230" fmla="*/ 9874475 w 12184637"/>
              <a:gd name="connsiteY70230" fmla="*/ 2245140 h 4608812"/>
              <a:gd name="connsiteX70231" fmla="*/ 9874255 w 12184637"/>
              <a:gd name="connsiteY70231" fmla="*/ 2253017 h 4608812"/>
              <a:gd name="connsiteX70232" fmla="*/ 9878377 w 12184637"/>
              <a:gd name="connsiteY70232" fmla="*/ 2254784 h 4608812"/>
              <a:gd name="connsiteX70233" fmla="*/ 9882132 w 12184637"/>
              <a:gd name="connsiteY70233" fmla="*/ 2253238 h 4608812"/>
              <a:gd name="connsiteX70234" fmla="*/ 9916808 w 12184637"/>
              <a:gd name="connsiteY70234" fmla="*/ 2220181 h 4608812"/>
              <a:gd name="connsiteX70235" fmla="*/ 9938307 w 12184637"/>
              <a:gd name="connsiteY70235" fmla="*/ 2179247 h 4608812"/>
              <a:gd name="connsiteX70236" fmla="*/ 9935951 w 12184637"/>
              <a:gd name="connsiteY70236" fmla="*/ 2171737 h 4608812"/>
              <a:gd name="connsiteX70237" fmla="*/ 9928441 w 12184637"/>
              <a:gd name="connsiteY70237" fmla="*/ 2174093 h 4608812"/>
              <a:gd name="connsiteX70238" fmla="*/ 9906943 w 12184637"/>
              <a:gd name="connsiteY70238" fmla="*/ 2215027 h 4608812"/>
              <a:gd name="connsiteX70239" fmla="*/ 9909299 w 12184637"/>
              <a:gd name="connsiteY70239" fmla="*/ 2222537 h 4608812"/>
              <a:gd name="connsiteX70240" fmla="*/ 9911950 w 12184637"/>
              <a:gd name="connsiteY70240" fmla="*/ 2223200 h 4608812"/>
              <a:gd name="connsiteX70241" fmla="*/ 9916808 w 12184637"/>
              <a:gd name="connsiteY70241" fmla="*/ 2220181 h 4608812"/>
              <a:gd name="connsiteX70242" fmla="*/ 9935804 w 12184637"/>
              <a:gd name="connsiteY70242" fmla="*/ 2181676 h 4608812"/>
              <a:gd name="connsiteX70243" fmla="*/ 9938380 w 12184637"/>
              <a:gd name="connsiteY70243" fmla="*/ 2174240 h 4608812"/>
              <a:gd name="connsiteX70244" fmla="*/ 9908195 w 12184637"/>
              <a:gd name="connsiteY70244" fmla="*/ 2112176 h 4608812"/>
              <a:gd name="connsiteX70245" fmla="*/ 9900759 w 12184637"/>
              <a:gd name="connsiteY70245" fmla="*/ 2109599 h 4608812"/>
              <a:gd name="connsiteX70246" fmla="*/ 9898182 w 12184637"/>
              <a:gd name="connsiteY70246" fmla="*/ 2117035 h 4608812"/>
              <a:gd name="connsiteX70247" fmla="*/ 9928368 w 12184637"/>
              <a:gd name="connsiteY70247" fmla="*/ 2179100 h 4608812"/>
              <a:gd name="connsiteX70248" fmla="*/ 9933447 w 12184637"/>
              <a:gd name="connsiteY70248" fmla="*/ 2182265 h 4608812"/>
              <a:gd name="connsiteX70249" fmla="*/ 9935804 w 12184637"/>
              <a:gd name="connsiteY70249" fmla="*/ 2181676 h 4608812"/>
              <a:gd name="connsiteX70250" fmla="*/ 9908636 w 12184637"/>
              <a:gd name="connsiteY70250" fmla="*/ 2115636 h 4608812"/>
              <a:gd name="connsiteX70251" fmla="*/ 9918870 w 12184637"/>
              <a:gd name="connsiteY70251" fmla="*/ 2058431 h 4608812"/>
              <a:gd name="connsiteX70252" fmla="*/ 9914379 w 12184637"/>
              <a:gd name="connsiteY70252" fmla="*/ 2051952 h 4608812"/>
              <a:gd name="connsiteX70253" fmla="*/ 9907900 w 12184637"/>
              <a:gd name="connsiteY70253" fmla="*/ 2056443 h 4608812"/>
              <a:gd name="connsiteX70254" fmla="*/ 9897666 w 12184637"/>
              <a:gd name="connsiteY70254" fmla="*/ 2113648 h 4608812"/>
              <a:gd name="connsiteX70255" fmla="*/ 9902157 w 12184637"/>
              <a:gd name="connsiteY70255" fmla="*/ 2120127 h 4608812"/>
              <a:gd name="connsiteX70256" fmla="*/ 9903188 w 12184637"/>
              <a:gd name="connsiteY70256" fmla="*/ 2120201 h 4608812"/>
              <a:gd name="connsiteX70257" fmla="*/ 9908636 w 12184637"/>
              <a:gd name="connsiteY70257" fmla="*/ 2115636 h 4608812"/>
              <a:gd name="connsiteX70258" fmla="*/ 9917472 w 12184637"/>
              <a:gd name="connsiteY70258" fmla="*/ 2061155 h 4608812"/>
              <a:gd name="connsiteX70259" fmla="*/ 9917177 w 12184637"/>
              <a:gd name="connsiteY70259" fmla="*/ 2053277 h 4608812"/>
              <a:gd name="connsiteX70260" fmla="*/ 9855480 w 12184637"/>
              <a:gd name="connsiteY70260" fmla="*/ 1996367 h 4608812"/>
              <a:gd name="connsiteX70261" fmla="*/ 9847603 w 12184637"/>
              <a:gd name="connsiteY70261" fmla="*/ 1996661 h 4608812"/>
              <a:gd name="connsiteX70262" fmla="*/ 9847897 w 12184637"/>
              <a:gd name="connsiteY70262" fmla="*/ 2004539 h 4608812"/>
              <a:gd name="connsiteX70263" fmla="*/ 9909593 w 12184637"/>
              <a:gd name="connsiteY70263" fmla="*/ 2061450 h 4608812"/>
              <a:gd name="connsiteX70264" fmla="*/ 9913422 w 12184637"/>
              <a:gd name="connsiteY70264" fmla="*/ 2062922 h 4608812"/>
              <a:gd name="connsiteX70265" fmla="*/ 9917472 w 12184637"/>
              <a:gd name="connsiteY70265" fmla="*/ 2061155 h 4608812"/>
              <a:gd name="connsiteX70266" fmla="*/ 9856585 w 12184637"/>
              <a:gd name="connsiteY70266" fmla="*/ 2003214 h 4608812"/>
              <a:gd name="connsiteX70267" fmla="*/ 9854376 w 12184637"/>
              <a:gd name="connsiteY70267" fmla="*/ 1995630 h 4608812"/>
              <a:gd name="connsiteX70268" fmla="*/ 9768163 w 12184637"/>
              <a:gd name="connsiteY70268" fmla="*/ 1948585 h 4608812"/>
              <a:gd name="connsiteX70269" fmla="*/ 9760580 w 12184637"/>
              <a:gd name="connsiteY70269" fmla="*/ 1950794 h 4608812"/>
              <a:gd name="connsiteX70270" fmla="*/ 9762789 w 12184637"/>
              <a:gd name="connsiteY70270" fmla="*/ 1958377 h 4608812"/>
              <a:gd name="connsiteX70271" fmla="*/ 9849002 w 12184637"/>
              <a:gd name="connsiteY70271" fmla="*/ 2005422 h 4608812"/>
              <a:gd name="connsiteX70272" fmla="*/ 9851726 w 12184637"/>
              <a:gd name="connsiteY70272" fmla="*/ 2006085 h 4608812"/>
              <a:gd name="connsiteX70273" fmla="*/ 9856585 w 12184637"/>
              <a:gd name="connsiteY70273" fmla="*/ 2003214 h 4608812"/>
              <a:gd name="connsiteX70274" fmla="*/ 9770814 w 12184637"/>
              <a:gd name="connsiteY70274" fmla="*/ 1955211 h 4608812"/>
              <a:gd name="connsiteX70275" fmla="*/ 9767354 w 12184637"/>
              <a:gd name="connsiteY70275" fmla="*/ 1948143 h 4608812"/>
              <a:gd name="connsiteX70276" fmla="*/ 9661115 w 12184637"/>
              <a:gd name="connsiteY70276" fmla="*/ 1911995 h 4608812"/>
              <a:gd name="connsiteX70277" fmla="*/ 9654048 w 12184637"/>
              <a:gd name="connsiteY70277" fmla="*/ 1915455 h 4608812"/>
              <a:gd name="connsiteX70278" fmla="*/ 9657508 w 12184637"/>
              <a:gd name="connsiteY70278" fmla="*/ 1922523 h 4608812"/>
              <a:gd name="connsiteX70279" fmla="*/ 9763746 w 12184637"/>
              <a:gd name="connsiteY70279" fmla="*/ 1958672 h 4608812"/>
              <a:gd name="connsiteX70280" fmla="*/ 9765587 w 12184637"/>
              <a:gd name="connsiteY70280" fmla="*/ 1958966 h 4608812"/>
              <a:gd name="connsiteX70281" fmla="*/ 9770814 w 12184637"/>
              <a:gd name="connsiteY70281" fmla="*/ 1955211 h 4608812"/>
              <a:gd name="connsiteX70282" fmla="*/ 9664723 w 12184637"/>
              <a:gd name="connsiteY70282" fmla="*/ 1918400 h 4608812"/>
              <a:gd name="connsiteX70283" fmla="*/ 9660305 w 12184637"/>
              <a:gd name="connsiteY70283" fmla="*/ 1911847 h 4608812"/>
              <a:gd name="connsiteX70284" fmla="*/ 9538680 w 12184637"/>
              <a:gd name="connsiteY70284" fmla="*/ 1887920 h 4608812"/>
              <a:gd name="connsiteX70285" fmla="*/ 9532127 w 12184637"/>
              <a:gd name="connsiteY70285" fmla="*/ 1892337 h 4608812"/>
              <a:gd name="connsiteX70286" fmla="*/ 9536545 w 12184637"/>
              <a:gd name="connsiteY70286" fmla="*/ 1898890 h 4608812"/>
              <a:gd name="connsiteX70287" fmla="*/ 9658170 w 12184637"/>
              <a:gd name="connsiteY70287" fmla="*/ 1922817 h 4608812"/>
              <a:gd name="connsiteX70288" fmla="*/ 9659275 w 12184637"/>
              <a:gd name="connsiteY70288" fmla="*/ 1922891 h 4608812"/>
              <a:gd name="connsiteX70289" fmla="*/ 9664723 w 12184637"/>
              <a:gd name="connsiteY70289" fmla="*/ 1918400 h 4608812"/>
              <a:gd name="connsiteX70290" fmla="*/ 9543171 w 12184637"/>
              <a:gd name="connsiteY70290" fmla="*/ 1893810 h 4608812"/>
              <a:gd name="connsiteX70291" fmla="*/ 9538091 w 12184637"/>
              <a:gd name="connsiteY70291" fmla="*/ 1887772 h 4608812"/>
              <a:gd name="connsiteX70292" fmla="*/ 9405937 w 12184637"/>
              <a:gd name="connsiteY70292" fmla="*/ 1877097 h 4608812"/>
              <a:gd name="connsiteX70293" fmla="*/ 9399900 w 12184637"/>
              <a:gd name="connsiteY70293" fmla="*/ 1882177 h 4608812"/>
              <a:gd name="connsiteX70294" fmla="*/ 9404980 w 12184637"/>
              <a:gd name="connsiteY70294" fmla="*/ 1888214 h 4608812"/>
              <a:gd name="connsiteX70295" fmla="*/ 9537134 w 12184637"/>
              <a:gd name="connsiteY70295" fmla="*/ 1898890 h 4608812"/>
              <a:gd name="connsiteX70296" fmla="*/ 9537649 w 12184637"/>
              <a:gd name="connsiteY70296" fmla="*/ 1898890 h 4608812"/>
              <a:gd name="connsiteX70297" fmla="*/ 9543171 w 12184637"/>
              <a:gd name="connsiteY70297" fmla="*/ 1893810 h 4608812"/>
              <a:gd name="connsiteX70298" fmla="*/ 9269587 w 12184637"/>
              <a:gd name="connsiteY70298" fmla="*/ 1890496 h 4608812"/>
              <a:gd name="connsiteX70299" fmla="*/ 9405569 w 12184637"/>
              <a:gd name="connsiteY70299" fmla="*/ 1888214 h 4608812"/>
              <a:gd name="connsiteX70300" fmla="*/ 9411017 w 12184637"/>
              <a:gd name="connsiteY70300" fmla="*/ 1882545 h 4608812"/>
              <a:gd name="connsiteX70301" fmla="*/ 9405348 w 12184637"/>
              <a:gd name="connsiteY70301" fmla="*/ 1877097 h 4608812"/>
              <a:gd name="connsiteX70302" fmla="*/ 9269366 w 12184637"/>
              <a:gd name="connsiteY70302" fmla="*/ 1879379 h 4608812"/>
              <a:gd name="connsiteX70303" fmla="*/ 9263918 w 12184637"/>
              <a:gd name="connsiteY70303" fmla="*/ 1885048 h 4608812"/>
              <a:gd name="connsiteX70304" fmla="*/ 9269587 w 12184637"/>
              <a:gd name="connsiteY70304" fmla="*/ 1890496 h 4608812"/>
              <a:gd name="connsiteX70305" fmla="*/ 9269587 w 12184637"/>
              <a:gd name="connsiteY70305" fmla="*/ 1890496 h 4608812"/>
              <a:gd name="connsiteX70306" fmla="*/ 9136992 w 12184637"/>
              <a:gd name="connsiteY70306" fmla="*/ 1905295 h 4608812"/>
              <a:gd name="connsiteX70307" fmla="*/ 9270102 w 12184637"/>
              <a:gd name="connsiteY70307" fmla="*/ 1890423 h 4608812"/>
              <a:gd name="connsiteX70308" fmla="*/ 9275036 w 12184637"/>
              <a:gd name="connsiteY70308" fmla="*/ 1884238 h 4608812"/>
              <a:gd name="connsiteX70309" fmla="*/ 9268851 w 12184637"/>
              <a:gd name="connsiteY70309" fmla="*/ 1879306 h 4608812"/>
              <a:gd name="connsiteX70310" fmla="*/ 9135740 w 12184637"/>
              <a:gd name="connsiteY70310" fmla="*/ 1894178 h 4608812"/>
              <a:gd name="connsiteX70311" fmla="*/ 9130807 w 12184637"/>
              <a:gd name="connsiteY70311" fmla="*/ 1900362 h 4608812"/>
              <a:gd name="connsiteX70312" fmla="*/ 9136402 w 12184637"/>
              <a:gd name="connsiteY70312" fmla="*/ 1905295 h 4608812"/>
              <a:gd name="connsiteX70313" fmla="*/ 9136992 w 12184637"/>
              <a:gd name="connsiteY70313" fmla="*/ 1905295 h 4608812"/>
              <a:gd name="connsiteX70314" fmla="*/ 9013967 w 12184637"/>
              <a:gd name="connsiteY70314" fmla="*/ 1932241 h 4608812"/>
              <a:gd name="connsiteX70315" fmla="*/ 9137581 w 12184637"/>
              <a:gd name="connsiteY70315" fmla="*/ 1905221 h 4608812"/>
              <a:gd name="connsiteX70316" fmla="*/ 9141851 w 12184637"/>
              <a:gd name="connsiteY70316" fmla="*/ 1898595 h 4608812"/>
              <a:gd name="connsiteX70317" fmla="*/ 9135225 w 12184637"/>
              <a:gd name="connsiteY70317" fmla="*/ 1894325 h 4608812"/>
              <a:gd name="connsiteX70318" fmla="*/ 9011612 w 12184637"/>
              <a:gd name="connsiteY70318" fmla="*/ 1921345 h 4608812"/>
              <a:gd name="connsiteX70319" fmla="*/ 9007342 w 12184637"/>
              <a:gd name="connsiteY70319" fmla="*/ 1927971 h 4608812"/>
              <a:gd name="connsiteX70320" fmla="*/ 9012790 w 12184637"/>
              <a:gd name="connsiteY70320" fmla="*/ 1932388 h 4608812"/>
              <a:gd name="connsiteX70321" fmla="*/ 9013967 w 12184637"/>
              <a:gd name="connsiteY70321" fmla="*/ 1932241 h 4608812"/>
              <a:gd name="connsiteX70322" fmla="*/ 8906846 w 12184637"/>
              <a:gd name="connsiteY70322" fmla="*/ 1970672 h 4608812"/>
              <a:gd name="connsiteX70323" fmla="*/ 9014630 w 12184637"/>
              <a:gd name="connsiteY70323" fmla="*/ 1932020 h 4608812"/>
              <a:gd name="connsiteX70324" fmla="*/ 9018017 w 12184637"/>
              <a:gd name="connsiteY70324" fmla="*/ 1924879 h 4608812"/>
              <a:gd name="connsiteX70325" fmla="*/ 9010875 w 12184637"/>
              <a:gd name="connsiteY70325" fmla="*/ 1921492 h 4608812"/>
              <a:gd name="connsiteX70326" fmla="*/ 8903091 w 12184637"/>
              <a:gd name="connsiteY70326" fmla="*/ 1960144 h 4608812"/>
              <a:gd name="connsiteX70327" fmla="*/ 8899705 w 12184637"/>
              <a:gd name="connsiteY70327" fmla="*/ 1967285 h 4608812"/>
              <a:gd name="connsiteX70328" fmla="*/ 8905005 w 12184637"/>
              <a:gd name="connsiteY70328" fmla="*/ 1970967 h 4608812"/>
              <a:gd name="connsiteX70329" fmla="*/ 8906846 w 12184637"/>
              <a:gd name="connsiteY70329" fmla="*/ 1970672 h 4608812"/>
              <a:gd name="connsiteX70330" fmla="*/ 8813639 w 12184637"/>
              <a:gd name="connsiteY70330" fmla="*/ 2022208 h 4608812"/>
              <a:gd name="connsiteX70331" fmla="*/ 8907729 w 12184637"/>
              <a:gd name="connsiteY70331" fmla="*/ 1970304 h 4608812"/>
              <a:gd name="connsiteX70332" fmla="*/ 8909937 w 12184637"/>
              <a:gd name="connsiteY70332" fmla="*/ 1962721 h 4608812"/>
              <a:gd name="connsiteX70333" fmla="*/ 8902355 w 12184637"/>
              <a:gd name="connsiteY70333" fmla="*/ 1960512 h 4608812"/>
              <a:gd name="connsiteX70334" fmla="*/ 8808264 w 12184637"/>
              <a:gd name="connsiteY70334" fmla="*/ 2012416 h 4608812"/>
              <a:gd name="connsiteX70335" fmla="*/ 8806055 w 12184637"/>
              <a:gd name="connsiteY70335" fmla="*/ 2020000 h 4608812"/>
              <a:gd name="connsiteX70336" fmla="*/ 8810988 w 12184637"/>
              <a:gd name="connsiteY70336" fmla="*/ 2022871 h 4608812"/>
              <a:gd name="connsiteX70337" fmla="*/ 8813639 w 12184637"/>
              <a:gd name="connsiteY70337" fmla="*/ 2022208 h 4608812"/>
              <a:gd name="connsiteX70338" fmla="*/ 8731843 w 12184637"/>
              <a:gd name="connsiteY70338" fmla="*/ 2088396 h 4608812"/>
              <a:gd name="connsiteX70339" fmla="*/ 8814448 w 12184637"/>
              <a:gd name="connsiteY70339" fmla="*/ 2021693 h 4608812"/>
              <a:gd name="connsiteX70340" fmla="*/ 8815258 w 12184637"/>
              <a:gd name="connsiteY70340" fmla="*/ 2013815 h 4608812"/>
              <a:gd name="connsiteX70341" fmla="*/ 8807381 w 12184637"/>
              <a:gd name="connsiteY70341" fmla="*/ 2013006 h 4608812"/>
              <a:gd name="connsiteX70342" fmla="*/ 8724776 w 12184637"/>
              <a:gd name="connsiteY70342" fmla="*/ 2079708 h 4608812"/>
              <a:gd name="connsiteX70343" fmla="*/ 8723965 w 12184637"/>
              <a:gd name="connsiteY70343" fmla="*/ 2087586 h 4608812"/>
              <a:gd name="connsiteX70344" fmla="*/ 8728310 w 12184637"/>
              <a:gd name="connsiteY70344" fmla="*/ 2089647 h 4608812"/>
              <a:gd name="connsiteX70345" fmla="*/ 8731843 w 12184637"/>
              <a:gd name="connsiteY70345" fmla="*/ 2088396 h 4608812"/>
              <a:gd name="connsiteX70346" fmla="*/ 8659104 w 12184637"/>
              <a:gd name="connsiteY70346" fmla="*/ 2170854 h 4608812"/>
              <a:gd name="connsiteX70347" fmla="*/ 8732506 w 12184637"/>
              <a:gd name="connsiteY70347" fmla="*/ 2087733 h 4608812"/>
              <a:gd name="connsiteX70348" fmla="*/ 8731991 w 12184637"/>
              <a:gd name="connsiteY70348" fmla="*/ 2079855 h 4608812"/>
              <a:gd name="connsiteX70349" fmla="*/ 8724113 w 12184637"/>
              <a:gd name="connsiteY70349" fmla="*/ 2080371 h 4608812"/>
              <a:gd name="connsiteX70350" fmla="*/ 8650711 w 12184637"/>
              <a:gd name="connsiteY70350" fmla="*/ 2163491 h 4608812"/>
              <a:gd name="connsiteX70351" fmla="*/ 8651226 w 12184637"/>
              <a:gd name="connsiteY70351" fmla="*/ 2171369 h 4608812"/>
              <a:gd name="connsiteX70352" fmla="*/ 8654980 w 12184637"/>
              <a:gd name="connsiteY70352" fmla="*/ 2172768 h 4608812"/>
              <a:gd name="connsiteX70353" fmla="*/ 8659104 w 12184637"/>
              <a:gd name="connsiteY70353" fmla="*/ 2170854 h 4608812"/>
              <a:gd name="connsiteX70354" fmla="*/ 8593138 w 12184637"/>
              <a:gd name="connsiteY70354" fmla="*/ 2271349 h 4608812"/>
              <a:gd name="connsiteX70355" fmla="*/ 8659692 w 12184637"/>
              <a:gd name="connsiteY70355" fmla="*/ 2170265 h 4608812"/>
              <a:gd name="connsiteX70356" fmla="*/ 8658073 w 12184637"/>
              <a:gd name="connsiteY70356" fmla="*/ 2162534 h 4608812"/>
              <a:gd name="connsiteX70357" fmla="*/ 8650342 w 12184637"/>
              <a:gd name="connsiteY70357" fmla="*/ 2164154 h 4608812"/>
              <a:gd name="connsiteX70358" fmla="*/ 8583787 w 12184637"/>
              <a:gd name="connsiteY70358" fmla="*/ 2265239 h 4608812"/>
              <a:gd name="connsiteX70359" fmla="*/ 8585407 w 12184637"/>
              <a:gd name="connsiteY70359" fmla="*/ 2272969 h 4608812"/>
              <a:gd name="connsiteX70360" fmla="*/ 8588499 w 12184637"/>
              <a:gd name="connsiteY70360" fmla="*/ 2273853 h 4608812"/>
              <a:gd name="connsiteX70361" fmla="*/ 8593138 w 12184637"/>
              <a:gd name="connsiteY70361" fmla="*/ 2271349 h 4608812"/>
              <a:gd name="connsiteX70362" fmla="*/ 8536742 w 12184637"/>
              <a:gd name="connsiteY70362" fmla="*/ 2391871 h 4608812"/>
              <a:gd name="connsiteX70363" fmla="*/ 8593431 w 12184637"/>
              <a:gd name="connsiteY70363" fmla="*/ 2270613 h 4608812"/>
              <a:gd name="connsiteX70364" fmla="*/ 8590707 w 12184637"/>
              <a:gd name="connsiteY70364" fmla="*/ 2263177 h 4608812"/>
              <a:gd name="connsiteX70365" fmla="*/ 8583271 w 12184637"/>
              <a:gd name="connsiteY70365" fmla="*/ 2265901 h 4608812"/>
              <a:gd name="connsiteX70366" fmla="*/ 8526582 w 12184637"/>
              <a:gd name="connsiteY70366" fmla="*/ 2387159 h 4608812"/>
              <a:gd name="connsiteX70367" fmla="*/ 8529306 w 12184637"/>
              <a:gd name="connsiteY70367" fmla="*/ 2394595 h 4608812"/>
              <a:gd name="connsiteX70368" fmla="*/ 8531735 w 12184637"/>
              <a:gd name="connsiteY70368" fmla="*/ 2395110 h 4608812"/>
              <a:gd name="connsiteX70369" fmla="*/ 8536742 w 12184637"/>
              <a:gd name="connsiteY70369" fmla="*/ 2391871 h 4608812"/>
              <a:gd name="connsiteX70370" fmla="*/ 8493083 w 12184637"/>
              <a:gd name="connsiteY70370" fmla="*/ 2534699 h 4608812"/>
              <a:gd name="connsiteX70371" fmla="*/ 8537110 w 12184637"/>
              <a:gd name="connsiteY70371" fmla="*/ 2391134 h 4608812"/>
              <a:gd name="connsiteX70372" fmla="*/ 8533429 w 12184637"/>
              <a:gd name="connsiteY70372" fmla="*/ 2384140 h 4608812"/>
              <a:gd name="connsiteX70373" fmla="*/ 8526435 w 12184637"/>
              <a:gd name="connsiteY70373" fmla="*/ 2387821 h 4608812"/>
              <a:gd name="connsiteX70374" fmla="*/ 8482408 w 12184637"/>
              <a:gd name="connsiteY70374" fmla="*/ 2531386 h 4608812"/>
              <a:gd name="connsiteX70375" fmla="*/ 8486089 w 12184637"/>
              <a:gd name="connsiteY70375" fmla="*/ 2538381 h 4608812"/>
              <a:gd name="connsiteX70376" fmla="*/ 8487782 w 12184637"/>
              <a:gd name="connsiteY70376" fmla="*/ 2538601 h 4608812"/>
              <a:gd name="connsiteX70377" fmla="*/ 8493083 w 12184637"/>
              <a:gd name="connsiteY70377" fmla="*/ 2534699 h 4608812"/>
              <a:gd name="connsiteX70378" fmla="*/ 8467095 w 12184637"/>
              <a:gd name="connsiteY70378" fmla="*/ 2722954 h 4608812"/>
              <a:gd name="connsiteX70379" fmla="*/ 8493230 w 12184637"/>
              <a:gd name="connsiteY70379" fmla="*/ 2533816 h 4608812"/>
              <a:gd name="connsiteX70380" fmla="*/ 8488445 w 12184637"/>
              <a:gd name="connsiteY70380" fmla="*/ 2527558 h 4608812"/>
              <a:gd name="connsiteX70381" fmla="*/ 8482187 w 12184637"/>
              <a:gd name="connsiteY70381" fmla="*/ 2532343 h 4608812"/>
              <a:gd name="connsiteX70382" fmla="*/ 8456051 w 12184637"/>
              <a:gd name="connsiteY70382" fmla="*/ 2721481 h 4608812"/>
              <a:gd name="connsiteX70383" fmla="*/ 8460836 w 12184637"/>
              <a:gd name="connsiteY70383" fmla="*/ 2727739 h 4608812"/>
              <a:gd name="connsiteX70384" fmla="*/ 8461647 w 12184637"/>
              <a:gd name="connsiteY70384" fmla="*/ 2727813 h 4608812"/>
              <a:gd name="connsiteX70385" fmla="*/ 8467095 w 12184637"/>
              <a:gd name="connsiteY70385" fmla="*/ 2722954 h 4608812"/>
              <a:gd name="connsiteX70386" fmla="*/ 8364980 w 12184637"/>
              <a:gd name="connsiteY70386" fmla="*/ 2913638 h 4608812"/>
              <a:gd name="connsiteX70387" fmla="*/ 8466431 w 12184637"/>
              <a:gd name="connsiteY70387" fmla="*/ 2724868 h 4608812"/>
              <a:gd name="connsiteX70388" fmla="*/ 8464150 w 12184637"/>
              <a:gd name="connsiteY70388" fmla="*/ 2717285 h 4608812"/>
              <a:gd name="connsiteX70389" fmla="*/ 8456566 w 12184637"/>
              <a:gd name="connsiteY70389" fmla="*/ 2719567 h 4608812"/>
              <a:gd name="connsiteX70390" fmla="*/ 8355113 w 12184637"/>
              <a:gd name="connsiteY70390" fmla="*/ 2908337 h 4608812"/>
              <a:gd name="connsiteX70391" fmla="*/ 8357396 w 12184637"/>
              <a:gd name="connsiteY70391" fmla="*/ 2915920 h 4608812"/>
              <a:gd name="connsiteX70392" fmla="*/ 8360047 w 12184637"/>
              <a:gd name="connsiteY70392" fmla="*/ 2916583 h 4608812"/>
              <a:gd name="connsiteX70393" fmla="*/ 8364980 w 12184637"/>
              <a:gd name="connsiteY70393" fmla="*/ 2913638 h 4608812"/>
              <a:gd name="connsiteX70394" fmla="*/ 8266030 w 12184637"/>
              <a:gd name="connsiteY70394" fmla="*/ 3094825 h 4608812"/>
              <a:gd name="connsiteX70395" fmla="*/ 8365052 w 12184637"/>
              <a:gd name="connsiteY70395" fmla="*/ 2913638 h 4608812"/>
              <a:gd name="connsiteX70396" fmla="*/ 8362844 w 12184637"/>
              <a:gd name="connsiteY70396" fmla="*/ 2906055 h 4608812"/>
              <a:gd name="connsiteX70397" fmla="*/ 8355261 w 12184637"/>
              <a:gd name="connsiteY70397" fmla="*/ 2908263 h 4608812"/>
              <a:gd name="connsiteX70398" fmla="*/ 8256238 w 12184637"/>
              <a:gd name="connsiteY70398" fmla="*/ 3089450 h 4608812"/>
              <a:gd name="connsiteX70399" fmla="*/ 8258446 w 12184637"/>
              <a:gd name="connsiteY70399" fmla="*/ 3097033 h 4608812"/>
              <a:gd name="connsiteX70400" fmla="*/ 8261170 w 12184637"/>
              <a:gd name="connsiteY70400" fmla="*/ 3097696 h 4608812"/>
              <a:gd name="connsiteX70401" fmla="*/ 8266030 w 12184637"/>
              <a:gd name="connsiteY70401" fmla="*/ 3094825 h 4608812"/>
              <a:gd name="connsiteX70402" fmla="*/ 8167595 w 12184637"/>
              <a:gd name="connsiteY70402" fmla="*/ 3275054 h 4608812"/>
              <a:gd name="connsiteX70403" fmla="*/ 8266030 w 12184637"/>
              <a:gd name="connsiteY70403" fmla="*/ 3094825 h 4608812"/>
              <a:gd name="connsiteX70404" fmla="*/ 8263821 w 12184637"/>
              <a:gd name="connsiteY70404" fmla="*/ 3087241 h 4608812"/>
              <a:gd name="connsiteX70405" fmla="*/ 8256238 w 12184637"/>
              <a:gd name="connsiteY70405" fmla="*/ 3089450 h 4608812"/>
              <a:gd name="connsiteX70406" fmla="*/ 8157804 w 12184637"/>
              <a:gd name="connsiteY70406" fmla="*/ 3269680 h 4608812"/>
              <a:gd name="connsiteX70407" fmla="*/ 8160012 w 12184637"/>
              <a:gd name="connsiteY70407" fmla="*/ 3277263 h 4608812"/>
              <a:gd name="connsiteX70408" fmla="*/ 8162736 w 12184637"/>
              <a:gd name="connsiteY70408" fmla="*/ 3277926 h 4608812"/>
              <a:gd name="connsiteX70409" fmla="*/ 8167595 w 12184637"/>
              <a:gd name="connsiteY70409" fmla="*/ 3275054 h 4608812"/>
              <a:gd name="connsiteX70410" fmla="*/ 8073211 w 12184637"/>
              <a:gd name="connsiteY70410" fmla="*/ 3449394 h 4608812"/>
              <a:gd name="connsiteX70411" fmla="*/ 8167595 w 12184637"/>
              <a:gd name="connsiteY70411" fmla="*/ 3275054 h 4608812"/>
              <a:gd name="connsiteX70412" fmla="*/ 8165386 w 12184637"/>
              <a:gd name="connsiteY70412" fmla="*/ 3267471 h 4608812"/>
              <a:gd name="connsiteX70413" fmla="*/ 8157804 w 12184637"/>
              <a:gd name="connsiteY70413" fmla="*/ 3269680 h 4608812"/>
              <a:gd name="connsiteX70414" fmla="*/ 8063418 w 12184637"/>
              <a:gd name="connsiteY70414" fmla="*/ 3444020 h 4608812"/>
              <a:gd name="connsiteX70415" fmla="*/ 8065628 w 12184637"/>
              <a:gd name="connsiteY70415" fmla="*/ 3451603 h 4608812"/>
              <a:gd name="connsiteX70416" fmla="*/ 8068352 w 12184637"/>
              <a:gd name="connsiteY70416" fmla="*/ 3452265 h 4608812"/>
              <a:gd name="connsiteX70417" fmla="*/ 8073211 w 12184637"/>
              <a:gd name="connsiteY70417" fmla="*/ 3449394 h 4608812"/>
              <a:gd name="connsiteX70418" fmla="*/ 7986188 w 12184637"/>
              <a:gd name="connsiteY70418" fmla="*/ 3613206 h 4608812"/>
              <a:gd name="connsiteX70419" fmla="*/ 8073211 w 12184637"/>
              <a:gd name="connsiteY70419" fmla="*/ 3449394 h 4608812"/>
              <a:gd name="connsiteX70420" fmla="*/ 8070928 w 12184637"/>
              <a:gd name="connsiteY70420" fmla="*/ 3441884 h 4608812"/>
              <a:gd name="connsiteX70421" fmla="*/ 8063418 w 12184637"/>
              <a:gd name="connsiteY70421" fmla="*/ 3444167 h 4608812"/>
              <a:gd name="connsiteX70422" fmla="*/ 7976396 w 12184637"/>
              <a:gd name="connsiteY70422" fmla="*/ 3607978 h 4608812"/>
              <a:gd name="connsiteX70423" fmla="*/ 7978678 w 12184637"/>
              <a:gd name="connsiteY70423" fmla="*/ 3615488 h 4608812"/>
              <a:gd name="connsiteX70424" fmla="*/ 7981328 w 12184637"/>
              <a:gd name="connsiteY70424" fmla="*/ 3616151 h 4608812"/>
              <a:gd name="connsiteX70425" fmla="*/ 7986188 w 12184637"/>
              <a:gd name="connsiteY70425" fmla="*/ 3613206 h 4608812"/>
              <a:gd name="connsiteX70426" fmla="*/ 7905276 w 12184637"/>
              <a:gd name="connsiteY70426" fmla="*/ 3762072 h 4608812"/>
              <a:gd name="connsiteX70427" fmla="*/ 7986114 w 12184637"/>
              <a:gd name="connsiteY70427" fmla="*/ 3613279 h 4608812"/>
              <a:gd name="connsiteX70428" fmla="*/ 7983906 w 12184637"/>
              <a:gd name="connsiteY70428" fmla="*/ 3605696 h 4608812"/>
              <a:gd name="connsiteX70429" fmla="*/ 7976323 w 12184637"/>
              <a:gd name="connsiteY70429" fmla="*/ 3607905 h 4608812"/>
              <a:gd name="connsiteX70430" fmla="*/ 7895484 w 12184637"/>
              <a:gd name="connsiteY70430" fmla="*/ 3756697 h 4608812"/>
              <a:gd name="connsiteX70431" fmla="*/ 7897693 w 12184637"/>
              <a:gd name="connsiteY70431" fmla="*/ 3764281 h 4608812"/>
              <a:gd name="connsiteX70432" fmla="*/ 7900417 w 12184637"/>
              <a:gd name="connsiteY70432" fmla="*/ 3764943 h 4608812"/>
              <a:gd name="connsiteX70433" fmla="*/ 7905276 w 12184637"/>
              <a:gd name="connsiteY70433" fmla="*/ 3762072 h 4608812"/>
              <a:gd name="connsiteX70434" fmla="*/ 7829444 w 12184637"/>
              <a:gd name="connsiteY70434" fmla="*/ 3891501 h 4608812"/>
              <a:gd name="connsiteX70435" fmla="*/ 7905202 w 12184637"/>
              <a:gd name="connsiteY70435" fmla="*/ 3762219 h 4608812"/>
              <a:gd name="connsiteX70436" fmla="*/ 7903214 w 12184637"/>
              <a:gd name="connsiteY70436" fmla="*/ 3754562 h 4608812"/>
              <a:gd name="connsiteX70437" fmla="*/ 7895558 w 12184637"/>
              <a:gd name="connsiteY70437" fmla="*/ 3756550 h 4608812"/>
              <a:gd name="connsiteX70438" fmla="*/ 7819800 w 12184637"/>
              <a:gd name="connsiteY70438" fmla="*/ 3885832 h 4608812"/>
              <a:gd name="connsiteX70439" fmla="*/ 7821788 w 12184637"/>
              <a:gd name="connsiteY70439" fmla="*/ 3893489 h 4608812"/>
              <a:gd name="connsiteX70440" fmla="*/ 7824659 w 12184637"/>
              <a:gd name="connsiteY70440" fmla="*/ 3894225 h 4608812"/>
              <a:gd name="connsiteX70441" fmla="*/ 7829444 w 12184637"/>
              <a:gd name="connsiteY70441" fmla="*/ 3891501 h 4608812"/>
              <a:gd name="connsiteX70442" fmla="*/ 7757515 w 12184637"/>
              <a:gd name="connsiteY70442" fmla="*/ 3997004 h 4608812"/>
              <a:gd name="connsiteX70443" fmla="*/ 7829224 w 12184637"/>
              <a:gd name="connsiteY70443" fmla="*/ 3891796 h 4608812"/>
              <a:gd name="connsiteX70444" fmla="*/ 7827751 w 12184637"/>
              <a:gd name="connsiteY70444" fmla="*/ 3884065 h 4608812"/>
              <a:gd name="connsiteX70445" fmla="*/ 7820021 w 12184637"/>
              <a:gd name="connsiteY70445" fmla="*/ 3885538 h 4608812"/>
              <a:gd name="connsiteX70446" fmla="*/ 7748312 w 12184637"/>
              <a:gd name="connsiteY70446" fmla="*/ 3990745 h 4608812"/>
              <a:gd name="connsiteX70447" fmla="*/ 7749784 w 12184637"/>
              <a:gd name="connsiteY70447" fmla="*/ 3998476 h 4608812"/>
              <a:gd name="connsiteX70448" fmla="*/ 7752950 w 12184637"/>
              <a:gd name="connsiteY70448" fmla="*/ 3999433 h 4608812"/>
              <a:gd name="connsiteX70449" fmla="*/ 7757515 w 12184637"/>
              <a:gd name="connsiteY70449" fmla="*/ 3997004 h 4608812"/>
              <a:gd name="connsiteX70450" fmla="*/ 7688456 w 12184637"/>
              <a:gd name="connsiteY70450" fmla="*/ 4074308 h 4608812"/>
              <a:gd name="connsiteX70451" fmla="*/ 7757072 w 12184637"/>
              <a:gd name="connsiteY70451" fmla="*/ 3997592 h 4608812"/>
              <a:gd name="connsiteX70452" fmla="*/ 7756631 w 12184637"/>
              <a:gd name="connsiteY70452" fmla="*/ 3989714 h 4608812"/>
              <a:gd name="connsiteX70453" fmla="*/ 7748753 w 12184637"/>
              <a:gd name="connsiteY70453" fmla="*/ 3990156 h 4608812"/>
              <a:gd name="connsiteX70454" fmla="*/ 7680137 w 12184637"/>
              <a:gd name="connsiteY70454" fmla="*/ 4066872 h 4608812"/>
              <a:gd name="connsiteX70455" fmla="*/ 7680578 w 12184637"/>
              <a:gd name="connsiteY70455" fmla="*/ 4074750 h 4608812"/>
              <a:gd name="connsiteX70456" fmla="*/ 7684333 w 12184637"/>
              <a:gd name="connsiteY70456" fmla="*/ 4076148 h 4608812"/>
              <a:gd name="connsiteX70457" fmla="*/ 7688456 w 12184637"/>
              <a:gd name="connsiteY70457" fmla="*/ 4074308 h 4608812"/>
              <a:gd name="connsiteX70458" fmla="*/ 7621753 w 12184637"/>
              <a:gd name="connsiteY70458" fmla="*/ 4127832 h 4608812"/>
              <a:gd name="connsiteX70459" fmla="*/ 7687793 w 12184637"/>
              <a:gd name="connsiteY70459" fmla="*/ 4074970 h 4608812"/>
              <a:gd name="connsiteX70460" fmla="*/ 7688676 w 12184637"/>
              <a:gd name="connsiteY70460" fmla="*/ 4067166 h 4608812"/>
              <a:gd name="connsiteX70461" fmla="*/ 7680873 w 12184637"/>
              <a:gd name="connsiteY70461" fmla="*/ 4066283 h 4608812"/>
              <a:gd name="connsiteX70462" fmla="*/ 7614833 w 12184637"/>
              <a:gd name="connsiteY70462" fmla="*/ 4119144 h 4608812"/>
              <a:gd name="connsiteX70463" fmla="*/ 7613949 w 12184637"/>
              <a:gd name="connsiteY70463" fmla="*/ 4126948 h 4608812"/>
              <a:gd name="connsiteX70464" fmla="*/ 7618367 w 12184637"/>
              <a:gd name="connsiteY70464" fmla="*/ 4129010 h 4608812"/>
              <a:gd name="connsiteX70465" fmla="*/ 7621753 w 12184637"/>
              <a:gd name="connsiteY70465" fmla="*/ 4127832 h 4608812"/>
              <a:gd name="connsiteX70466" fmla="*/ 7556670 w 12184637"/>
              <a:gd name="connsiteY70466" fmla="*/ 4162067 h 4608812"/>
              <a:gd name="connsiteX70467" fmla="*/ 7620796 w 12184637"/>
              <a:gd name="connsiteY70467" fmla="*/ 4128421 h 4608812"/>
              <a:gd name="connsiteX70468" fmla="*/ 7623152 w 12184637"/>
              <a:gd name="connsiteY70468" fmla="*/ 4120911 h 4608812"/>
              <a:gd name="connsiteX70469" fmla="*/ 7615643 w 12184637"/>
              <a:gd name="connsiteY70469" fmla="*/ 4118555 h 4608812"/>
              <a:gd name="connsiteX70470" fmla="*/ 7551516 w 12184637"/>
              <a:gd name="connsiteY70470" fmla="*/ 4152201 h 4608812"/>
              <a:gd name="connsiteX70471" fmla="*/ 7549161 w 12184637"/>
              <a:gd name="connsiteY70471" fmla="*/ 4159711 h 4608812"/>
              <a:gd name="connsiteX70472" fmla="*/ 7554167 w 12184637"/>
              <a:gd name="connsiteY70472" fmla="*/ 4162729 h 4608812"/>
              <a:gd name="connsiteX70473" fmla="*/ 7556670 w 12184637"/>
              <a:gd name="connsiteY70473" fmla="*/ 4162067 h 4608812"/>
              <a:gd name="connsiteX70474" fmla="*/ 7492839 w 12184637"/>
              <a:gd name="connsiteY70474" fmla="*/ 4181282 h 4608812"/>
              <a:gd name="connsiteX70475" fmla="*/ 7555713 w 12184637"/>
              <a:gd name="connsiteY70475" fmla="*/ 4162435 h 4608812"/>
              <a:gd name="connsiteX70476" fmla="*/ 7559468 w 12184637"/>
              <a:gd name="connsiteY70476" fmla="*/ 4155514 h 4608812"/>
              <a:gd name="connsiteX70477" fmla="*/ 7552547 w 12184637"/>
              <a:gd name="connsiteY70477" fmla="*/ 4151759 h 4608812"/>
              <a:gd name="connsiteX70478" fmla="*/ 7489673 w 12184637"/>
              <a:gd name="connsiteY70478" fmla="*/ 4170607 h 4608812"/>
              <a:gd name="connsiteX70479" fmla="*/ 7485919 w 12184637"/>
              <a:gd name="connsiteY70479" fmla="*/ 4177527 h 4608812"/>
              <a:gd name="connsiteX70480" fmla="*/ 7491293 w 12184637"/>
              <a:gd name="connsiteY70480" fmla="*/ 4181503 h 4608812"/>
              <a:gd name="connsiteX70481" fmla="*/ 7492839 w 12184637"/>
              <a:gd name="connsiteY70481" fmla="*/ 4181282 h 4608812"/>
              <a:gd name="connsiteX70482" fmla="*/ 7429744 w 12184637"/>
              <a:gd name="connsiteY70482" fmla="*/ 4190043 h 4608812"/>
              <a:gd name="connsiteX70483" fmla="*/ 7491955 w 12184637"/>
              <a:gd name="connsiteY70483" fmla="*/ 4181503 h 4608812"/>
              <a:gd name="connsiteX70484" fmla="*/ 7496741 w 12184637"/>
              <a:gd name="connsiteY70484" fmla="*/ 4175245 h 4608812"/>
              <a:gd name="connsiteX70485" fmla="*/ 7490483 w 12184637"/>
              <a:gd name="connsiteY70485" fmla="*/ 4170460 h 4608812"/>
              <a:gd name="connsiteX70486" fmla="*/ 7428272 w 12184637"/>
              <a:gd name="connsiteY70486" fmla="*/ 4179000 h 4608812"/>
              <a:gd name="connsiteX70487" fmla="*/ 7423486 w 12184637"/>
              <a:gd name="connsiteY70487" fmla="*/ 4185258 h 4608812"/>
              <a:gd name="connsiteX70488" fmla="*/ 7429008 w 12184637"/>
              <a:gd name="connsiteY70488" fmla="*/ 4190043 h 4608812"/>
              <a:gd name="connsiteX70489" fmla="*/ 7429744 w 12184637"/>
              <a:gd name="connsiteY70489" fmla="*/ 4190043 h 4608812"/>
              <a:gd name="connsiteX70490" fmla="*/ 7367091 w 12184637"/>
              <a:gd name="connsiteY70490" fmla="*/ 4192915 h 4608812"/>
              <a:gd name="connsiteX70491" fmla="*/ 7429229 w 12184637"/>
              <a:gd name="connsiteY70491" fmla="*/ 4190117 h 4608812"/>
              <a:gd name="connsiteX70492" fmla="*/ 7434529 w 12184637"/>
              <a:gd name="connsiteY70492" fmla="*/ 4184301 h 4608812"/>
              <a:gd name="connsiteX70493" fmla="*/ 7428713 w 12184637"/>
              <a:gd name="connsiteY70493" fmla="*/ 4179000 h 4608812"/>
              <a:gd name="connsiteX70494" fmla="*/ 7366575 w 12184637"/>
              <a:gd name="connsiteY70494" fmla="*/ 4181798 h 4608812"/>
              <a:gd name="connsiteX70495" fmla="*/ 7361274 w 12184637"/>
              <a:gd name="connsiteY70495" fmla="*/ 4187614 h 4608812"/>
              <a:gd name="connsiteX70496" fmla="*/ 7366870 w 12184637"/>
              <a:gd name="connsiteY70496" fmla="*/ 4192915 h 4608812"/>
              <a:gd name="connsiteX70497" fmla="*/ 7367091 w 12184637"/>
              <a:gd name="connsiteY70497" fmla="*/ 4192915 h 4608812"/>
              <a:gd name="connsiteX70498" fmla="*/ 7304364 w 12184637"/>
              <a:gd name="connsiteY70498" fmla="*/ 4194461 h 4608812"/>
              <a:gd name="connsiteX70499" fmla="*/ 7366943 w 12184637"/>
              <a:gd name="connsiteY70499" fmla="*/ 4192915 h 4608812"/>
              <a:gd name="connsiteX70500" fmla="*/ 7372391 w 12184637"/>
              <a:gd name="connsiteY70500" fmla="*/ 4187172 h 4608812"/>
              <a:gd name="connsiteX70501" fmla="*/ 7366649 w 12184637"/>
              <a:gd name="connsiteY70501" fmla="*/ 4181724 h 4608812"/>
              <a:gd name="connsiteX70502" fmla="*/ 7304069 w 12184637"/>
              <a:gd name="connsiteY70502" fmla="*/ 4183270 h 4608812"/>
              <a:gd name="connsiteX70503" fmla="*/ 7298621 w 12184637"/>
              <a:gd name="connsiteY70503" fmla="*/ 4189013 h 4608812"/>
              <a:gd name="connsiteX70504" fmla="*/ 7304216 w 12184637"/>
              <a:gd name="connsiteY70504" fmla="*/ 4194461 h 4608812"/>
              <a:gd name="connsiteX70505" fmla="*/ 7304364 w 12184637"/>
              <a:gd name="connsiteY70505" fmla="*/ 4194461 h 4608812"/>
              <a:gd name="connsiteX70506" fmla="*/ 7241195 w 12184637"/>
              <a:gd name="connsiteY70506" fmla="*/ 4199026 h 4608812"/>
              <a:gd name="connsiteX70507" fmla="*/ 7304732 w 12184637"/>
              <a:gd name="connsiteY70507" fmla="*/ 4194461 h 4608812"/>
              <a:gd name="connsiteX70508" fmla="*/ 7309885 w 12184637"/>
              <a:gd name="connsiteY70508" fmla="*/ 4188497 h 4608812"/>
              <a:gd name="connsiteX70509" fmla="*/ 7303922 w 12184637"/>
              <a:gd name="connsiteY70509" fmla="*/ 4183344 h 4608812"/>
              <a:gd name="connsiteX70510" fmla="*/ 7240385 w 12184637"/>
              <a:gd name="connsiteY70510" fmla="*/ 4187908 h 4608812"/>
              <a:gd name="connsiteX70511" fmla="*/ 7235231 w 12184637"/>
              <a:gd name="connsiteY70511" fmla="*/ 4193872 h 4608812"/>
              <a:gd name="connsiteX70512" fmla="*/ 7240827 w 12184637"/>
              <a:gd name="connsiteY70512" fmla="*/ 4199026 h 4608812"/>
              <a:gd name="connsiteX70513" fmla="*/ 7241195 w 12184637"/>
              <a:gd name="connsiteY70513" fmla="*/ 4199026 h 4608812"/>
              <a:gd name="connsiteX70514" fmla="*/ 7176848 w 12184637"/>
              <a:gd name="connsiteY70514" fmla="*/ 4210658 h 4608812"/>
              <a:gd name="connsiteX70515" fmla="*/ 7241784 w 12184637"/>
              <a:gd name="connsiteY70515" fmla="*/ 4198952 h 4608812"/>
              <a:gd name="connsiteX70516" fmla="*/ 7246275 w 12184637"/>
              <a:gd name="connsiteY70516" fmla="*/ 4192473 h 4608812"/>
              <a:gd name="connsiteX70517" fmla="*/ 7239796 w 12184637"/>
              <a:gd name="connsiteY70517" fmla="*/ 4187982 h 4608812"/>
              <a:gd name="connsiteX70518" fmla="*/ 7174861 w 12184637"/>
              <a:gd name="connsiteY70518" fmla="*/ 4199688 h 4608812"/>
              <a:gd name="connsiteX70519" fmla="*/ 7170369 w 12184637"/>
              <a:gd name="connsiteY70519" fmla="*/ 4206167 h 4608812"/>
              <a:gd name="connsiteX70520" fmla="*/ 7175891 w 12184637"/>
              <a:gd name="connsiteY70520" fmla="*/ 4210732 h 4608812"/>
              <a:gd name="connsiteX70521" fmla="*/ 7176848 w 12184637"/>
              <a:gd name="connsiteY70521" fmla="*/ 4210658 h 4608812"/>
              <a:gd name="connsiteX70522" fmla="*/ 7112207 w 12184637"/>
              <a:gd name="connsiteY70522" fmla="*/ 4227518 h 4608812"/>
              <a:gd name="connsiteX70523" fmla="*/ 7177290 w 12184637"/>
              <a:gd name="connsiteY70523" fmla="*/ 4210511 h 4608812"/>
              <a:gd name="connsiteX70524" fmla="*/ 7181266 w 12184637"/>
              <a:gd name="connsiteY70524" fmla="*/ 4203737 h 4608812"/>
              <a:gd name="connsiteX70525" fmla="*/ 7174492 w 12184637"/>
              <a:gd name="connsiteY70525" fmla="*/ 4199762 h 4608812"/>
              <a:gd name="connsiteX70526" fmla="*/ 7109409 w 12184637"/>
              <a:gd name="connsiteY70526" fmla="*/ 4216769 h 4608812"/>
              <a:gd name="connsiteX70527" fmla="*/ 7105434 w 12184637"/>
              <a:gd name="connsiteY70527" fmla="*/ 4223542 h 4608812"/>
              <a:gd name="connsiteX70528" fmla="*/ 7110882 w 12184637"/>
              <a:gd name="connsiteY70528" fmla="*/ 4227739 h 4608812"/>
              <a:gd name="connsiteX70529" fmla="*/ 7112207 w 12184637"/>
              <a:gd name="connsiteY70529" fmla="*/ 4227518 h 4608812"/>
              <a:gd name="connsiteX70530" fmla="*/ 7048376 w 12184637"/>
              <a:gd name="connsiteY70530" fmla="*/ 4247764 h 4608812"/>
              <a:gd name="connsiteX70531" fmla="*/ 7112502 w 12184637"/>
              <a:gd name="connsiteY70531" fmla="*/ 4227444 h 4608812"/>
              <a:gd name="connsiteX70532" fmla="*/ 7116109 w 12184637"/>
              <a:gd name="connsiteY70532" fmla="*/ 4220450 h 4608812"/>
              <a:gd name="connsiteX70533" fmla="*/ 7109115 w 12184637"/>
              <a:gd name="connsiteY70533" fmla="*/ 4216842 h 4608812"/>
              <a:gd name="connsiteX70534" fmla="*/ 7044989 w 12184637"/>
              <a:gd name="connsiteY70534" fmla="*/ 4237163 h 4608812"/>
              <a:gd name="connsiteX70535" fmla="*/ 7041382 w 12184637"/>
              <a:gd name="connsiteY70535" fmla="*/ 4244156 h 4608812"/>
              <a:gd name="connsiteX70536" fmla="*/ 7046756 w 12184637"/>
              <a:gd name="connsiteY70536" fmla="*/ 4248059 h 4608812"/>
              <a:gd name="connsiteX70537" fmla="*/ 7048376 w 12184637"/>
              <a:gd name="connsiteY70537" fmla="*/ 4247764 h 4608812"/>
              <a:gd name="connsiteX70538" fmla="*/ 6986459 w 12184637"/>
              <a:gd name="connsiteY70538" fmla="*/ 4269704 h 4608812"/>
              <a:gd name="connsiteX70539" fmla="*/ 7048523 w 12184637"/>
              <a:gd name="connsiteY70539" fmla="*/ 4247764 h 4608812"/>
              <a:gd name="connsiteX70540" fmla="*/ 7051910 w 12184637"/>
              <a:gd name="connsiteY70540" fmla="*/ 4240623 h 4608812"/>
              <a:gd name="connsiteX70541" fmla="*/ 7044768 w 12184637"/>
              <a:gd name="connsiteY70541" fmla="*/ 4237236 h 4608812"/>
              <a:gd name="connsiteX70542" fmla="*/ 6982704 w 12184637"/>
              <a:gd name="connsiteY70542" fmla="*/ 4259176 h 4608812"/>
              <a:gd name="connsiteX70543" fmla="*/ 6979317 w 12184637"/>
              <a:gd name="connsiteY70543" fmla="*/ 4266317 h 4608812"/>
              <a:gd name="connsiteX70544" fmla="*/ 6984618 w 12184637"/>
              <a:gd name="connsiteY70544" fmla="*/ 4269998 h 4608812"/>
              <a:gd name="connsiteX70545" fmla="*/ 6986459 w 12184637"/>
              <a:gd name="connsiteY70545" fmla="*/ 4269704 h 4608812"/>
              <a:gd name="connsiteX70546" fmla="*/ 6927413 w 12184637"/>
              <a:gd name="connsiteY70546" fmla="*/ 4291570 h 4608812"/>
              <a:gd name="connsiteX70547" fmla="*/ 6986532 w 12184637"/>
              <a:gd name="connsiteY70547" fmla="*/ 4269704 h 4608812"/>
              <a:gd name="connsiteX70548" fmla="*/ 6989846 w 12184637"/>
              <a:gd name="connsiteY70548" fmla="*/ 4262562 h 4608812"/>
              <a:gd name="connsiteX70549" fmla="*/ 6982704 w 12184637"/>
              <a:gd name="connsiteY70549" fmla="*/ 4259249 h 4608812"/>
              <a:gd name="connsiteX70550" fmla="*/ 6923585 w 12184637"/>
              <a:gd name="connsiteY70550" fmla="*/ 4281115 h 4608812"/>
              <a:gd name="connsiteX70551" fmla="*/ 6920272 w 12184637"/>
              <a:gd name="connsiteY70551" fmla="*/ 4288257 h 4608812"/>
              <a:gd name="connsiteX70552" fmla="*/ 6925498 w 12184637"/>
              <a:gd name="connsiteY70552" fmla="*/ 4291864 h 4608812"/>
              <a:gd name="connsiteX70553" fmla="*/ 6927413 w 12184637"/>
              <a:gd name="connsiteY70553" fmla="*/ 4291570 h 4608812"/>
              <a:gd name="connsiteX70554" fmla="*/ 6870796 w 12184637"/>
              <a:gd name="connsiteY70554" fmla="*/ 4311669 h 4608812"/>
              <a:gd name="connsiteX70555" fmla="*/ 6927339 w 12184637"/>
              <a:gd name="connsiteY70555" fmla="*/ 4291570 h 4608812"/>
              <a:gd name="connsiteX70556" fmla="*/ 6930726 w 12184637"/>
              <a:gd name="connsiteY70556" fmla="*/ 4284428 h 4608812"/>
              <a:gd name="connsiteX70557" fmla="*/ 6923585 w 12184637"/>
              <a:gd name="connsiteY70557" fmla="*/ 4281042 h 4608812"/>
              <a:gd name="connsiteX70558" fmla="*/ 6867042 w 12184637"/>
              <a:gd name="connsiteY70558" fmla="*/ 4301141 h 4608812"/>
              <a:gd name="connsiteX70559" fmla="*/ 6863655 w 12184637"/>
              <a:gd name="connsiteY70559" fmla="*/ 4308282 h 4608812"/>
              <a:gd name="connsiteX70560" fmla="*/ 6868956 w 12184637"/>
              <a:gd name="connsiteY70560" fmla="*/ 4311963 h 4608812"/>
              <a:gd name="connsiteX70561" fmla="*/ 6870796 w 12184637"/>
              <a:gd name="connsiteY70561" fmla="*/ 4311669 h 4608812"/>
              <a:gd name="connsiteX70562" fmla="*/ 6816095 w 12184637"/>
              <a:gd name="connsiteY70562" fmla="*/ 4328308 h 4608812"/>
              <a:gd name="connsiteX70563" fmla="*/ 6870576 w 12184637"/>
              <a:gd name="connsiteY70563" fmla="*/ 4311743 h 4608812"/>
              <a:gd name="connsiteX70564" fmla="*/ 6874257 w 12184637"/>
              <a:gd name="connsiteY70564" fmla="*/ 4304749 h 4608812"/>
              <a:gd name="connsiteX70565" fmla="*/ 6867263 w 12184637"/>
              <a:gd name="connsiteY70565" fmla="*/ 4301067 h 4608812"/>
              <a:gd name="connsiteX70566" fmla="*/ 6812781 w 12184637"/>
              <a:gd name="connsiteY70566" fmla="*/ 4317633 h 4608812"/>
              <a:gd name="connsiteX70567" fmla="*/ 6809100 w 12184637"/>
              <a:gd name="connsiteY70567" fmla="*/ 4324627 h 4608812"/>
              <a:gd name="connsiteX70568" fmla="*/ 6814475 w 12184637"/>
              <a:gd name="connsiteY70568" fmla="*/ 4328602 h 4608812"/>
              <a:gd name="connsiteX70569" fmla="*/ 6816095 w 12184637"/>
              <a:gd name="connsiteY70569" fmla="*/ 4328308 h 4608812"/>
              <a:gd name="connsiteX70570" fmla="*/ 6762939 w 12184637"/>
              <a:gd name="connsiteY70570" fmla="*/ 4339867 h 4608812"/>
              <a:gd name="connsiteX70571" fmla="*/ 6815653 w 12184637"/>
              <a:gd name="connsiteY70571" fmla="*/ 4328455 h 4608812"/>
              <a:gd name="connsiteX70572" fmla="*/ 6819923 w 12184637"/>
              <a:gd name="connsiteY70572" fmla="*/ 4321829 h 4608812"/>
              <a:gd name="connsiteX70573" fmla="*/ 6813297 w 12184637"/>
              <a:gd name="connsiteY70573" fmla="*/ 4317559 h 4608812"/>
              <a:gd name="connsiteX70574" fmla="*/ 6760583 w 12184637"/>
              <a:gd name="connsiteY70574" fmla="*/ 4328970 h 4608812"/>
              <a:gd name="connsiteX70575" fmla="*/ 6756313 w 12184637"/>
              <a:gd name="connsiteY70575" fmla="*/ 4335597 h 4608812"/>
              <a:gd name="connsiteX70576" fmla="*/ 6761761 w 12184637"/>
              <a:gd name="connsiteY70576" fmla="*/ 4340014 h 4608812"/>
              <a:gd name="connsiteX70577" fmla="*/ 6762939 w 12184637"/>
              <a:gd name="connsiteY70577" fmla="*/ 4339867 h 4608812"/>
              <a:gd name="connsiteX70578" fmla="*/ 6710961 w 12184637"/>
              <a:gd name="connsiteY70578" fmla="*/ 4344578 h 4608812"/>
              <a:gd name="connsiteX70579" fmla="*/ 6762202 w 12184637"/>
              <a:gd name="connsiteY70579" fmla="*/ 4339940 h 4608812"/>
              <a:gd name="connsiteX70580" fmla="*/ 6767282 w 12184637"/>
              <a:gd name="connsiteY70580" fmla="*/ 4333903 h 4608812"/>
              <a:gd name="connsiteX70581" fmla="*/ 6761245 w 12184637"/>
              <a:gd name="connsiteY70581" fmla="*/ 4328823 h 4608812"/>
              <a:gd name="connsiteX70582" fmla="*/ 6710004 w 12184637"/>
              <a:gd name="connsiteY70582" fmla="*/ 4333461 h 4608812"/>
              <a:gd name="connsiteX70583" fmla="*/ 6704924 w 12184637"/>
              <a:gd name="connsiteY70583" fmla="*/ 4339498 h 4608812"/>
              <a:gd name="connsiteX70584" fmla="*/ 6710519 w 12184637"/>
              <a:gd name="connsiteY70584" fmla="*/ 4344578 h 4608812"/>
              <a:gd name="connsiteX70585" fmla="*/ 6710961 w 12184637"/>
              <a:gd name="connsiteY70585" fmla="*/ 4344578 h 4608812"/>
              <a:gd name="connsiteX70586" fmla="*/ 6716041 w 12184637"/>
              <a:gd name="connsiteY70586" fmla="*/ 4339130 h 4608812"/>
              <a:gd name="connsiteX70587" fmla="*/ 6710592 w 12184637"/>
              <a:gd name="connsiteY70587" fmla="*/ 4333461 h 4608812"/>
              <a:gd name="connsiteX70588" fmla="*/ 6657510 w 12184637"/>
              <a:gd name="connsiteY70588" fmla="*/ 4332284 h 4608812"/>
              <a:gd name="connsiteX70589" fmla="*/ 6651841 w 12184637"/>
              <a:gd name="connsiteY70589" fmla="*/ 4337732 h 4608812"/>
              <a:gd name="connsiteX70590" fmla="*/ 6657289 w 12184637"/>
              <a:gd name="connsiteY70590" fmla="*/ 4343401 h 4608812"/>
              <a:gd name="connsiteX70591" fmla="*/ 6710372 w 12184637"/>
              <a:gd name="connsiteY70591" fmla="*/ 4344578 h 4608812"/>
              <a:gd name="connsiteX70592" fmla="*/ 6710519 w 12184637"/>
              <a:gd name="connsiteY70592" fmla="*/ 4344578 h 4608812"/>
              <a:gd name="connsiteX70593" fmla="*/ 6716041 w 12184637"/>
              <a:gd name="connsiteY70593" fmla="*/ 4339130 h 4608812"/>
              <a:gd name="connsiteX70594" fmla="*/ 6662885 w 12184637"/>
              <a:gd name="connsiteY70594" fmla="*/ 4338394 h 4608812"/>
              <a:gd name="connsiteX70595" fmla="*/ 6657952 w 12184637"/>
              <a:gd name="connsiteY70595" fmla="*/ 4332284 h 4608812"/>
              <a:gd name="connsiteX70596" fmla="*/ 6599863 w 12184637"/>
              <a:gd name="connsiteY70596" fmla="*/ 4326173 h 4608812"/>
              <a:gd name="connsiteX70597" fmla="*/ 6593752 w 12184637"/>
              <a:gd name="connsiteY70597" fmla="*/ 4331106 h 4608812"/>
              <a:gd name="connsiteX70598" fmla="*/ 6598685 w 12184637"/>
              <a:gd name="connsiteY70598" fmla="*/ 4337216 h 4608812"/>
              <a:gd name="connsiteX70599" fmla="*/ 6656774 w 12184637"/>
              <a:gd name="connsiteY70599" fmla="*/ 4343327 h 4608812"/>
              <a:gd name="connsiteX70600" fmla="*/ 6657437 w 12184637"/>
              <a:gd name="connsiteY70600" fmla="*/ 4343327 h 4608812"/>
              <a:gd name="connsiteX70601" fmla="*/ 6662885 w 12184637"/>
              <a:gd name="connsiteY70601" fmla="*/ 4338394 h 4608812"/>
              <a:gd name="connsiteX70602" fmla="*/ 6604796 w 12184637"/>
              <a:gd name="connsiteY70602" fmla="*/ 4332578 h 4608812"/>
              <a:gd name="connsiteX70603" fmla="*/ 6600158 w 12184637"/>
              <a:gd name="connsiteY70603" fmla="*/ 4326246 h 4608812"/>
              <a:gd name="connsiteX70604" fmla="*/ 6534191 w 12184637"/>
              <a:gd name="connsiteY70604" fmla="*/ 4316234 h 4608812"/>
              <a:gd name="connsiteX70605" fmla="*/ 6527860 w 12184637"/>
              <a:gd name="connsiteY70605" fmla="*/ 4320872 h 4608812"/>
              <a:gd name="connsiteX70606" fmla="*/ 6532498 w 12184637"/>
              <a:gd name="connsiteY70606" fmla="*/ 4327204 h 4608812"/>
              <a:gd name="connsiteX70607" fmla="*/ 6598464 w 12184637"/>
              <a:gd name="connsiteY70607" fmla="*/ 4337216 h 4608812"/>
              <a:gd name="connsiteX70608" fmla="*/ 6599348 w 12184637"/>
              <a:gd name="connsiteY70608" fmla="*/ 4337290 h 4608812"/>
              <a:gd name="connsiteX70609" fmla="*/ 6604796 w 12184637"/>
              <a:gd name="connsiteY70609" fmla="*/ 4332578 h 4608812"/>
              <a:gd name="connsiteX70610" fmla="*/ 6538830 w 12184637"/>
              <a:gd name="connsiteY70610" fmla="*/ 4322639 h 4608812"/>
              <a:gd name="connsiteX70611" fmla="*/ 6534265 w 12184637"/>
              <a:gd name="connsiteY70611" fmla="*/ 4316234 h 4608812"/>
              <a:gd name="connsiteX70612" fmla="*/ 6457771 w 12184637"/>
              <a:gd name="connsiteY70612" fmla="*/ 4303276 h 4608812"/>
              <a:gd name="connsiteX70613" fmla="*/ 6451365 w 12184637"/>
              <a:gd name="connsiteY70613" fmla="*/ 4307841 h 4608812"/>
              <a:gd name="connsiteX70614" fmla="*/ 6455930 w 12184637"/>
              <a:gd name="connsiteY70614" fmla="*/ 4314246 h 4608812"/>
              <a:gd name="connsiteX70615" fmla="*/ 6532425 w 12184637"/>
              <a:gd name="connsiteY70615" fmla="*/ 4327204 h 4608812"/>
              <a:gd name="connsiteX70616" fmla="*/ 6533382 w 12184637"/>
              <a:gd name="connsiteY70616" fmla="*/ 4327277 h 4608812"/>
              <a:gd name="connsiteX70617" fmla="*/ 6538830 w 12184637"/>
              <a:gd name="connsiteY70617" fmla="*/ 4322639 h 4608812"/>
              <a:gd name="connsiteX70618" fmla="*/ 6462335 w 12184637"/>
              <a:gd name="connsiteY70618" fmla="*/ 4309607 h 4608812"/>
              <a:gd name="connsiteX70619" fmla="*/ 6457771 w 12184637"/>
              <a:gd name="connsiteY70619" fmla="*/ 4303202 h 4608812"/>
              <a:gd name="connsiteX70620" fmla="*/ 6376343 w 12184637"/>
              <a:gd name="connsiteY70620" fmla="*/ 4289508 h 4608812"/>
              <a:gd name="connsiteX70621" fmla="*/ 6369938 w 12184637"/>
              <a:gd name="connsiteY70621" fmla="*/ 4294073 h 4608812"/>
              <a:gd name="connsiteX70622" fmla="*/ 6374503 w 12184637"/>
              <a:gd name="connsiteY70622" fmla="*/ 4300478 h 4608812"/>
              <a:gd name="connsiteX70623" fmla="*/ 6455930 w 12184637"/>
              <a:gd name="connsiteY70623" fmla="*/ 4314172 h 4608812"/>
              <a:gd name="connsiteX70624" fmla="*/ 6456887 w 12184637"/>
              <a:gd name="connsiteY70624" fmla="*/ 4314246 h 4608812"/>
              <a:gd name="connsiteX70625" fmla="*/ 6462335 w 12184637"/>
              <a:gd name="connsiteY70625" fmla="*/ 4309607 h 4608812"/>
              <a:gd name="connsiteX70626" fmla="*/ 6380982 w 12184637"/>
              <a:gd name="connsiteY70626" fmla="*/ 4295840 h 4608812"/>
              <a:gd name="connsiteX70627" fmla="*/ 6376270 w 12184637"/>
              <a:gd name="connsiteY70627" fmla="*/ 4289508 h 4608812"/>
              <a:gd name="connsiteX70628" fmla="*/ 6295064 w 12184637"/>
              <a:gd name="connsiteY70628" fmla="*/ 4277214 h 4608812"/>
              <a:gd name="connsiteX70629" fmla="*/ 6288732 w 12184637"/>
              <a:gd name="connsiteY70629" fmla="*/ 4281925 h 4608812"/>
              <a:gd name="connsiteX70630" fmla="*/ 6293444 w 12184637"/>
              <a:gd name="connsiteY70630" fmla="*/ 4288257 h 4608812"/>
              <a:gd name="connsiteX70631" fmla="*/ 6374650 w 12184637"/>
              <a:gd name="connsiteY70631" fmla="*/ 4300552 h 4608812"/>
              <a:gd name="connsiteX70632" fmla="*/ 6375534 w 12184637"/>
              <a:gd name="connsiteY70632" fmla="*/ 4300626 h 4608812"/>
              <a:gd name="connsiteX70633" fmla="*/ 6380982 w 12184637"/>
              <a:gd name="connsiteY70633" fmla="*/ 4295840 h 4608812"/>
              <a:gd name="connsiteX70634" fmla="*/ 6299701 w 12184637"/>
              <a:gd name="connsiteY70634" fmla="*/ 4283324 h 4608812"/>
              <a:gd name="connsiteX70635" fmla="*/ 6294842 w 12184637"/>
              <a:gd name="connsiteY70635" fmla="*/ 4277140 h 4608812"/>
              <a:gd name="connsiteX70636" fmla="*/ 6218348 w 12184637"/>
              <a:gd name="connsiteY70636" fmla="*/ 4268158 h 4608812"/>
              <a:gd name="connsiteX70637" fmla="*/ 6212164 w 12184637"/>
              <a:gd name="connsiteY70637" fmla="*/ 4273017 h 4608812"/>
              <a:gd name="connsiteX70638" fmla="*/ 6217023 w 12184637"/>
              <a:gd name="connsiteY70638" fmla="*/ 4279201 h 4608812"/>
              <a:gd name="connsiteX70639" fmla="*/ 6293517 w 12184637"/>
              <a:gd name="connsiteY70639" fmla="*/ 4288183 h 4608812"/>
              <a:gd name="connsiteX70640" fmla="*/ 6294180 w 12184637"/>
              <a:gd name="connsiteY70640" fmla="*/ 4288257 h 4608812"/>
              <a:gd name="connsiteX70641" fmla="*/ 6299701 w 12184637"/>
              <a:gd name="connsiteY70641" fmla="*/ 4283324 h 4608812"/>
              <a:gd name="connsiteX70642" fmla="*/ 6223281 w 12184637"/>
              <a:gd name="connsiteY70642" fmla="*/ 4274048 h 4608812"/>
              <a:gd name="connsiteX70643" fmla="*/ 6218054 w 12184637"/>
              <a:gd name="connsiteY70643" fmla="*/ 4268158 h 4608812"/>
              <a:gd name="connsiteX70644" fmla="*/ 6150394 w 12184637"/>
              <a:gd name="connsiteY70644" fmla="*/ 4264403 h 4608812"/>
              <a:gd name="connsiteX70645" fmla="*/ 6144504 w 12184637"/>
              <a:gd name="connsiteY70645" fmla="*/ 4269630 h 4608812"/>
              <a:gd name="connsiteX70646" fmla="*/ 6149731 w 12184637"/>
              <a:gd name="connsiteY70646" fmla="*/ 4275520 h 4608812"/>
              <a:gd name="connsiteX70647" fmla="*/ 6217391 w 12184637"/>
              <a:gd name="connsiteY70647" fmla="*/ 4279275 h 4608812"/>
              <a:gd name="connsiteX70648" fmla="*/ 6217759 w 12184637"/>
              <a:gd name="connsiteY70648" fmla="*/ 4279275 h 4608812"/>
              <a:gd name="connsiteX70649" fmla="*/ 6223281 w 12184637"/>
              <a:gd name="connsiteY70649" fmla="*/ 4274048 h 4608812"/>
              <a:gd name="connsiteX70650" fmla="*/ 6080746 w 12184637"/>
              <a:gd name="connsiteY70650" fmla="*/ 4277140 h 4608812"/>
              <a:gd name="connsiteX70651" fmla="*/ 6150099 w 12184637"/>
              <a:gd name="connsiteY70651" fmla="*/ 4275520 h 4608812"/>
              <a:gd name="connsiteX70652" fmla="*/ 6155547 w 12184637"/>
              <a:gd name="connsiteY70652" fmla="*/ 4269851 h 4608812"/>
              <a:gd name="connsiteX70653" fmla="*/ 6149878 w 12184637"/>
              <a:gd name="connsiteY70653" fmla="*/ 4264403 h 4608812"/>
              <a:gd name="connsiteX70654" fmla="*/ 6080525 w 12184637"/>
              <a:gd name="connsiteY70654" fmla="*/ 4266023 h 4608812"/>
              <a:gd name="connsiteX70655" fmla="*/ 6075077 w 12184637"/>
              <a:gd name="connsiteY70655" fmla="*/ 4271692 h 4608812"/>
              <a:gd name="connsiteX70656" fmla="*/ 6080672 w 12184637"/>
              <a:gd name="connsiteY70656" fmla="*/ 4277140 h 4608812"/>
              <a:gd name="connsiteX70657" fmla="*/ 6080746 w 12184637"/>
              <a:gd name="connsiteY70657" fmla="*/ 4277140 h 4608812"/>
              <a:gd name="connsiteX70658" fmla="*/ 6000202 w 12184637"/>
              <a:gd name="connsiteY70658" fmla="*/ 4284355 h 4608812"/>
              <a:gd name="connsiteX70659" fmla="*/ 6081114 w 12184637"/>
              <a:gd name="connsiteY70659" fmla="*/ 4277214 h 4608812"/>
              <a:gd name="connsiteX70660" fmla="*/ 6086194 w 12184637"/>
              <a:gd name="connsiteY70660" fmla="*/ 4271176 h 4608812"/>
              <a:gd name="connsiteX70661" fmla="*/ 6080157 w 12184637"/>
              <a:gd name="connsiteY70661" fmla="*/ 4266096 h 4608812"/>
              <a:gd name="connsiteX70662" fmla="*/ 5999245 w 12184637"/>
              <a:gd name="connsiteY70662" fmla="*/ 4273238 h 4608812"/>
              <a:gd name="connsiteX70663" fmla="*/ 5994165 w 12184637"/>
              <a:gd name="connsiteY70663" fmla="*/ 4279275 h 4608812"/>
              <a:gd name="connsiteX70664" fmla="*/ 5999761 w 12184637"/>
              <a:gd name="connsiteY70664" fmla="*/ 4284355 h 4608812"/>
              <a:gd name="connsiteX70665" fmla="*/ 6000202 w 12184637"/>
              <a:gd name="connsiteY70665" fmla="*/ 4284355 h 4608812"/>
              <a:gd name="connsiteX70666" fmla="*/ 5883804 w 12184637"/>
              <a:gd name="connsiteY70666" fmla="*/ 4300478 h 4608812"/>
              <a:gd name="connsiteX70667" fmla="*/ 6000497 w 12184637"/>
              <a:gd name="connsiteY70667" fmla="*/ 4284281 h 4608812"/>
              <a:gd name="connsiteX70668" fmla="*/ 6005282 w 12184637"/>
              <a:gd name="connsiteY70668" fmla="*/ 4278023 h 4608812"/>
              <a:gd name="connsiteX70669" fmla="*/ 5999025 w 12184637"/>
              <a:gd name="connsiteY70669" fmla="*/ 4273238 h 4608812"/>
              <a:gd name="connsiteX70670" fmla="*/ 5882331 w 12184637"/>
              <a:gd name="connsiteY70670" fmla="*/ 4289435 h 4608812"/>
              <a:gd name="connsiteX70671" fmla="*/ 5877546 w 12184637"/>
              <a:gd name="connsiteY70671" fmla="*/ 4295693 h 4608812"/>
              <a:gd name="connsiteX70672" fmla="*/ 5883068 w 12184637"/>
              <a:gd name="connsiteY70672" fmla="*/ 4300478 h 4608812"/>
              <a:gd name="connsiteX70673" fmla="*/ 5883804 w 12184637"/>
              <a:gd name="connsiteY70673" fmla="*/ 4300478 h 4608812"/>
              <a:gd name="connsiteX70674" fmla="*/ 5821077 w 12184637"/>
              <a:gd name="connsiteY70674" fmla="*/ 4383599 h 4608812"/>
              <a:gd name="connsiteX70675" fmla="*/ 5887412 w 12184637"/>
              <a:gd name="connsiteY70675" fmla="*/ 4298343 h 4608812"/>
              <a:gd name="connsiteX70676" fmla="*/ 5886455 w 12184637"/>
              <a:gd name="connsiteY70676" fmla="*/ 4290539 h 4608812"/>
              <a:gd name="connsiteX70677" fmla="*/ 5878650 w 12184637"/>
              <a:gd name="connsiteY70677" fmla="*/ 4291496 h 4608812"/>
              <a:gd name="connsiteX70678" fmla="*/ 5812316 w 12184637"/>
              <a:gd name="connsiteY70678" fmla="*/ 4376752 h 4608812"/>
              <a:gd name="connsiteX70679" fmla="*/ 5813273 w 12184637"/>
              <a:gd name="connsiteY70679" fmla="*/ 4384556 h 4608812"/>
              <a:gd name="connsiteX70680" fmla="*/ 5816733 w 12184637"/>
              <a:gd name="connsiteY70680" fmla="*/ 4385734 h 4608812"/>
              <a:gd name="connsiteX70681" fmla="*/ 5821077 w 12184637"/>
              <a:gd name="connsiteY70681" fmla="*/ 4383599 h 4608812"/>
              <a:gd name="connsiteX70682" fmla="*/ 5732140 w 12184637"/>
              <a:gd name="connsiteY70682" fmla="*/ 4428951 h 4608812"/>
              <a:gd name="connsiteX70683" fmla="*/ 5819237 w 12184637"/>
              <a:gd name="connsiteY70683" fmla="*/ 4385219 h 4608812"/>
              <a:gd name="connsiteX70684" fmla="*/ 5821740 w 12184637"/>
              <a:gd name="connsiteY70684" fmla="*/ 4377709 h 4608812"/>
              <a:gd name="connsiteX70685" fmla="*/ 5814230 w 12184637"/>
              <a:gd name="connsiteY70685" fmla="*/ 4375206 h 4608812"/>
              <a:gd name="connsiteX70686" fmla="*/ 5727208 w 12184637"/>
              <a:gd name="connsiteY70686" fmla="*/ 4418938 h 4608812"/>
              <a:gd name="connsiteX70687" fmla="*/ 5724704 w 12184637"/>
              <a:gd name="connsiteY70687" fmla="*/ 4426447 h 4608812"/>
              <a:gd name="connsiteX70688" fmla="*/ 5729711 w 12184637"/>
              <a:gd name="connsiteY70688" fmla="*/ 4429540 h 4608812"/>
              <a:gd name="connsiteX70689" fmla="*/ 5732140 w 12184637"/>
              <a:gd name="connsiteY70689" fmla="*/ 4428951 h 4608812"/>
              <a:gd name="connsiteX70690" fmla="*/ 5612797 w 12184637"/>
              <a:gd name="connsiteY70690" fmla="*/ 4444044 h 4608812"/>
              <a:gd name="connsiteX70691" fmla="*/ 5730300 w 12184637"/>
              <a:gd name="connsiteY70691" fmla="*/ 4429466 h 4608812"/>
              <a:gd name="connsiteX70692" fmla="*/ 5735159 w 12184637"/>
              <a:gd name="connsiteY70692" fmla="*/ 4423282 h 4608812"/>
              <a:gd name="connsiteX70693" fmla="*/ 5728975 w 12184637"/>
              <a:gd name="connsiteY70693" fmla="*/ 4418423 h 4608812"/>
              <a:gd name="connsiteX70694" fmla="*/ 5611472 w 12184637"/>
              <a:gd name="connsiteY70694" fmla="*/ 4433000 h 4608812"/>
              <a:gd name="connsiteX70695" fmla="*/ 5606613 w 12184637"/>
              <a:gd name="connsiteY70695" fmla="*/ 4439185 h 4608812"/>
              <a:gd name="connsiteX70696" fmla="*/ 5612208 w 12184637"/>
              <a:gd name="connsiteY70696" fmla="*/ 4444044 h 4608812"/>
              <a:gd name="connsiteX70697" fmla="*/ 5612797 w 12184637"/>
              <a:gd name="connsiteY70697" fmla="*/ 4444044 h 4608812"/>
              <a:gd name="connsiteX70698" fmla="*/ 5617067 w 12184637"/>
              <a:gd name="connsiteY70698" fmla="*/ 4441098 h 4608812"/>
              <a:gd name="connsiteX70699" fmla="*/ 5614711 w 12184637"/>
              <a:gd name="connsiteY70699" fmla="*/ 4433589 h 4608812"/>
              <a:gd name="connsiteX70700" fmla="*/ 5513848 w 12184637"/>
              <a:gd name="connsiteY70700" fmla="*/ 4380801 h 4608812"/>
              <a:gd name="connsiteX70701" fmla="*/ 5506338 w 12184637"/>
              <a:gd name="connsiteY70701" fmla="*/ 4383157 h 4608812"/>
              <a:gd name="connsiteX70702" fmla="*/ 5508694 w 12184637"/>
              <a:gd name="connsiteY70702" fmla="*/ 4390667 h 4608812"/>
              <a:gd name="connsiteX70703" fmla="*/ 5609558 w 12184637"/>
              <a:gd name="connsiteY70703" fmla="*/ 4443454 h 4608812"/>
              <a:gd name="connsiteX70704" fmla="*/ 5612208 w 12184637"/>
              <a:gd name="connsiteY70704" fmla="*/ 4444117 h 4608812"/>
              <a:gd name="connsiteX70705" fmla="*/ 5617067 w 12184637"/>
              <a:gd name="connsiteY70705" fmla="*/ 4441098 h 4608812"/>
              <a:gd name="connsiteX70706" fmla="*/ 5516793 w 12184637"/>
              <a:gd name="connsiteY70706" fmla="*/ 4386249 h 4608812"/>
              <a:gd name="connsiteX70707" fmla="*/ 5511713 w 12184637"/>
              <a:gd name="connsiteY70707" fmla="*/ 4380212 h 4608812"/>
              <a:gd name="connsiteX70708" fmla="*/ 5364614 w 12184637"/>
              <a:gd name="connsiteY70708" fmla="*/ 4367328 h 4608812"/>
              <a:gd name="connsiteX70709" fmla="*/ 5358576 w 12184637"/>
              <a:gd name="connsiteY70709" fmla="*/ 4372408 h 4608812"/>
              <a:gd name="connsiteX70710" fmla="*/ 5363656 w 12184637"/>
              <a:gd name="connsiteY70710" fmla="*/ 4378445 h 4608812"/>
              <a:gd name="connsiteX70711" fmla="*/ 5510755 w 12184637"/>
              <a:gd name="connsiteY70711" fmla="*/ 4391329 h 4608812"/>
              <a:gd name="connsiteX70712" fmla="*/ 5511271 w 12184637"/>
              <a:gd name="connsiteY70712" fmla="*/ 4391329 h 4608812"/>
              <a:gd name="connsiteX70713" fmla="*/ 5516793 w 12184637"/>
              <a:gd name="connsiteY70713" fmla="*/ 4386249 h 4608812"/>
              <a:gd name="connsiteX70714" fmla="*/ 5366969 w 12184637"/>
              <a:gd name="connsiteY70714" fmla="*/ 4377709 h 4608812"/>
              <a:gd name="connsiteX70715" fmla="*/ 5369031 w 12184637"/>
              <a:gd name="connsiteY70715" fmla="*/ 4370126 h 4608812"/>
              <a:gd name="connsiteX70716" fmla="*/ 5337594 w 12184637"/>
              <a:gd name="connsiteY70716" fmla="*/ 4314982 h 4608812"/>
              <a:gd name="connsiteX70717" fmla="*/ 5330011 w 12184637"/>
              <a:gd name="connsiteY70717" fmla="*/ 4312921 h 4608812"/>
              <a:gd name="connsiteX70718" fmla="*/ 5327949 w 12184637"/>
              <a:gd name="connsiteY70718" fmla="*/ 4320504 h 4608812"/>
              <a:gd name="connsiteX70719" fmla="*/ 5359386 w 12184637"/>
              <a:gd name="connsiteY70719" fmla="*/ 4375648 h 4608812"/>
              <a:gd name="connsiteX70720" fmla="*/ 5364245 w 12184637"/>
              <a:gd name="connsiteY70720" fmla="*/ 4378445 h 4608812"/>
              <a:gd name="connsiteX70721" fmla="*/ 5366969 w 12184637"/>
              <a:gd name="connsiteY70721" fmla="*/ 4377709 h 4608812"/>
              <a:gd name="connsiteX70722" fmla="*/ 5338330 w 12184637"/>
              <a:gd name="connsiteY70722" fmla="*/ 4318295 h 4608812"/>
              <a:gd name="connsiteX70723" fmla="*/ 5333324 w 12184637"/>
              <a:gd name="connsiteY70723" fmla="*/ 4312258 h 4608812"/>
              <a:gd name="connsiteX70724" fmla="*/ 5300635 w 12184637"/>
              <a:gd name="connsiteY70724" fmla="*/ 4309166 h 4608812"/>
              <a:gd name="connsiteX70725" fmla="*/ 5294598 w 12184637"/>
              <a:gd name="connsiteY70725" fmla="*/ 4314172 h 4608812"/>
              <a:gd name="connsiteX70726" fmla="*/ 5299604 w 12184637"/>
              <a:gd name="connsiteY70726" fmla="*/ 4320209 h 4608812"/>
              <a:gd name="connsiteX70727" fmla="*/ 5332293 w 12184637"/>
              <a:gd name="connsiteY70727" fmla="*/ 4323301 h 4608812"/>
              <a:gd name="connsiteX70728" fmla="*/ 5332882 w 12184637"/>
              <a:gd name="connsiteY70728" fmla="*/ 4323301 h 4608812"/>
              <a:gd name="connsiteX70729" fmla="*/ 5338330 w 12184637"/>
              <a:gd name="connsiteY70729" fmla="*/ 4318295 h 4608812"/>
              <a:gd name="connsiteX70730" fmla="*/ 5254915 w 12184637"/>
              <a:gd name="connsiteY70730" fmla="*/ 4328087 h 4608812"/>
              <a:gd name="connsiteX70731" fmla="*/ 5301003 w 12184637"/>
              <a:gd name="connsiteY70731" fmla="*/ 4320136 h 4608812"/>
              <a:gd name="connsiteX70732" fmla="*/ 5305568 w 12184637"/>
              <a:gd name="connsiteY70732" fmla="*/ 4313730 h 4608812"/>
              <a:gd name="connsiteX70733" fmla="*/ 5299163 w 12184637"/>
              <a:gd name="connsiteY70733" fmla="*/ 4309166 h 4608812"/>
              <a:gd name="connsiteX70734" fmla="*/ 5253074 w 12184637"/>
              <a:gd name="connsiteY70734" fmla="*/ 4317117 h 4608812"/>
              <a:gd name="connsiteX70735" fmla="*/ 5248510 w 12184637"/>
              <a:gd name="connsiteY70735" fmla="*/ 4323522 h 4608812"/>
              <a:gd name="connsiteX70736" fmla="*/ 5254031 w 12184637"/>
              <a:gd name="connsiteY70736" fmla="*/ 4328161 h 4608812"/>
              <a:gd name="connsiteX70737" fmla="*/ 5254915 w 12184637"/>
              <a:gd name="connsiteY70737" fmla="*/ 4328087 h 4608812"/>
              <a:gd name="connsiteX70738" fmla="*/ 5259553 w 12184637"/>
              <a:gd name="connsiteY70738" fmla="*/ 4322639 h 4608812"/>
              <a:gd name="connsiteX70739" fmla="*/ 5254031 w 12184637"/>
              <a:gd name="connsiteY70739" fmla="*/ 4316970 h 4608812"/>
              <a:gd name="connsiteX70740" fmla="*/ 5207207 w 12184637"/>
              <a:gd name="connsiteY70740" fmla="*/ 4316381 h 4608812"/>
              <a:gd name="connsiteX70741" fmla="*/ 5201538 w 12184637"/>
              <a:gd name="connsiteY70741" fmla="*/ 4321903 h 4608812"/>
              <a:gd name="connsiteX70742" fmla="*/ 5207060 w 12184637"/>
              <a:gd name="connsiteY70742" fmla="*/ 4327572 h 4608812"/>
              <a:gd name="connsiteX70743" fmla="*/ 5253884 w 12184637"/>
              <a:gd name="connsiteY70743" fmla="*/ 4328161 h 4608812"/>
              <a:gd name="connsiteX70744" fmla="*/ 5253958 w 12184637"/>
              <a:gd name="connsiteY70744" fmla="*/ 4328161 h 4608812"/>
              <a:gd name="connsiteX70745" fmla="*/ 5259553 w 12184637"/>
              <a:gd name="connsiteY70745" fmla="*/ 4322639 h 4608812"/>
              <a:gd name="connsiteX70746" fmla="*/ 5212655 w 12184637"/>
              <a:gd name="connsiteY70746" fmla="*/ 4322713 h 4608812"/>
              <a:gd name="connsiteX70747" fmla="*/ 5207870 w 12184637"/>
              <a:gd name="connsiteY70747" fmla="*/ 4316454 h 4608812"/>
              <a:gd name="connsiteX70748" fmla="*/ 5174150 w 12184637"/>
              <a:gd name="connsiteY70748" fmla="*/ 4312111 h 4608812"/>
              <a:gd name="connsiteX70749" fmla="*/ 5167892 w 12184637"/>
              <a:gd name="connsiteY70749" fmla="*/ 4316896 h 4608812"/>
              <a:gd name="connsiteX70750" fmla="*/ 5172678 w 12184637"/>
              <a:gd name="connsiteY70750" fmla="*/ 4323154 h 4608812"/>
              <a:gd name="connsiteX70751" fmla="*/ 5206397 w 12184637"/>
              <a:gd name="connsiteY70751" fmla="*/ 4327498 h 4608812"/>
              <a:gd name="connsiteX70752" fmla="*/ 5207134 w 12184637"/>
              <a:gd name="connsiteY70752" fmla="*/ 4327572 h 4608812"/>
              <a:gd name="connsiteX70753" fmla="*/ 5212655 w 12184637"/>
              <a:gd name="connsiteY70753" fmla="*/ 4322713 h 4608812"/>
              <a:gd name="connsiteX70754" fmla="*/ 5179009 w 12184637"/>
              <a:gd name="connsiteY70754" fmla="*/ 4318148 h 4608812"/>
              <a:gd name="connsiteX70755" fmla="*/ 5173929 w 12184637"/>
              <a:gd name="connsiteY70755" fmla="*/ 4312111 h 4608812"/>
              <a:gd name="connsiteX70756" fmla="*/ 5116577 w 12184637"/>
              <a:gd name="connsiteY70756" fmla="*/ 4307251 h 4608812"/>
              <a:gd name="connsiteX70757" fmla="*/ 5110540 w 12184637"/>
              <a:gd name="connsiteY70757" fmla="*/ 4312332 h 4608812"/>
              <a:gd name="connsiteX70758" fmla="*/ 5115620 w 12184637"/>
              <a:gd name="connsiteY70758" fmla="*/ 4318369 h 4608812"/>
              <a:gd name="connsiteX70759" fmla="*/ 5172972 w 12184637"/>
              <a:gd name="connsiteY70759" fmla="*/ 4323228 h 4608812"/>
              <a:gd name="connsiteX70760" fmla="*/ 5173488 w 12184637"/>
              <a:gd name="connsiteY70760" fmla="*/ 4323228 h 4608812"/>
              <a:gd name="connsiteX70761" fmla="*/ 5179009 w 12184637"/>
              <a:gd name="connsiteY70761" fmla="*/ 4318148 h 4608812"/>
              <a:gd name="connsiteX70762" fmla="*/ 5121583 w 12184637"/>
              <a:gd name="connsiteY70762" fmla="*/ 4313215 h 4608812"/>
              <a:gd name="connsiteX70763" fmla="*/ 5116430 w 12184637"/>
              <a:gd name="connsiteY70763" fmla="*/ 4307251 h 4608812"/>
              <a:gd name="connsiteX70764" fmla="*/ 5073434 w 12184637"/>
              <a:gd name="connsiteY70764" fmla="*/ 4304086 h 4608812"/>
              <a:gd name="connsiteX70765" fmla="*/ 5067470 w 12184637"/>
              <a:gd name="connsiteY70765" fmla="*/ 4309239 h 4608812"/>
              <a:gd name="connsiteX70766" fmla="*/ 5072624 w 12184637"/>
              <a:gd name="connsiteY70766" fmla="*/ 4315203 h 4608812"/>
              <a:gd name="connsiteX70767" fmla="*/ 5115620 w 12184637"/>
              <a:gd name="connsiteY70767" fmla="*/ 4318369 h 4608812"/>
              <a:gd name="connsiteX70768" fmla="*/ 5116062 w 12184637"/>
              <a:gd name="connsiteY70768" fmla="*/ 4318369 h 4608812"/>
              <a:gd name="connsiteX70769" fmla="*/ 5121583 w 12184637"/>
              <a:gd name="connsiteY70769" fmla="*/ 4313215 h 4608812"/>
              <a:gd name="connsiteX70770" fmla="*/ 5078293 w 12184637"/>
              <a:gd name="connsiteY70770" fmla="*/ 4311595 h 4608812"/>
              <a:gd name="connsiteX70771" fmla="*/ 5075054 w 12184637"/>
              <a:gd name="connsiteY70771" fmla="*/ 4304381 h 4608812"/>
              <a:gd name="connsiteX70772" fmla="*/ 5036401 w 12184637"/>
              <a:gd name="connsiteY70772" fmla="*/ 4289729 h 4608812"/>
              <a:gd name="connsiteX70773" fmla="*/ 5029186 w 12184637"/>
              <a:gd name="connsiteY70773" fmla="*/ 4292969 h 4608812"/>
              <a:gd name="connsiteX70774" fmla="*/ 5032426 w 12184637"/>
              <a:gd name="connsiteY70774" fmla="*/ 4300184 h 4608812"/>
              <a:gd name="connsiteX70775" fmla="*/ 5071078 w 12184637"/>
              <a:gd name="connsiteY70775" fmla="*/ 4314835 h 4608812"/>
              <a:gd name="connsiteX70776" fmla="*/ 5073066 w 12184637"/>
              <a:gd name="connsiteY70776" fmla="*/ 4315203 h 4608812"/>
              <a:gd name="connsiteX70777" fmla="*/ 5078293 w 12184637"/>
              <a:gd name="connsiteY70777" fmla="*/ 4311595 h 4608812"/>
              <a:gd name="connsiteX70778" fmla="*/ 5039714 w 12184637"/>
              <a:gd name="connsiteY70778" fmla="*/ 4296797 h 4608812"/>
              <a:gd name="connsiteX70779" fmla="*/ 5036328 w 12184637"/>
              <a:gd name="connsiteY70779" fmla="*/ 4289656 h 4608812"/>
              <a:gd name="connsiteX70780" fmla="*/ 4987957 w 12184637"/>
              <a:gd name="connsiteY70780" fmla="*/ 4272575 h 4608812"/>
              <a:gd name="connsiteX70781" fmla="*/ 4980816 w 12184637"/>
              <a:gd name="connsiteY70781" fmla="*/ 4275962 h 4608812"/>
              <a:gd name="connsiteX70782" fmla="*/ 4984202 w 12184637"/>
              <a:gd name="connsiteY70782" fmla="*/ 4283103 h 4608812"/>
              <a:gd name="connsiteX70783" fmla="*/ 5032573 w 12184637"/>
              <a:gd name="connsiteY70783" fmla="*/ 4300184 h 4608812"/>
              <a:gd name="connsiteX70784" fmla="*/ 5034487 w 12184637"/>
              <a:gd name="connsiteY70784" fmla="*/ 4300478 h 4608812"/>
              <a:gd name="connsiteX70785" fmla="*/ 5039714 w 12184637"/>
              <a:gd name="connsiteY70785" fmla="*/ 4296797 h 4608812"/>
              <a:gd name="connsiteX70786" fmla="*/ 4991270 w 12184637"/>
              <a:gd name="connsiteY70786" fmla="*/ 4279938 h 4608812"/>
              <a:gd name="connsiteX70787" fmla="*/ 4988105 w 12184637"/>
              <a:gd name="connsiteY70787" fmla="*/ 4272722 h 4608812"/>
              <a:gd name="connsiteX70788" fmla="*/ 4975147 w 12184637"/>
              <a:gd name="connsiteY70788" fmla="*/ 4267642 h 4608812"/>
              <a:gd name="connsiteX70789" fmla="*/ 4967932 w 12184637"/>
              <a:gd name="connsiteY70789" fmla="*/ 4270808 h 4608812"/>
              <a:gd name="connsiteX70790" fmla="*/ 4971098 w 12184637"/>
              <a:gd name="connsiteY70790" fmla="*/ 4278023 h 4608812"/>
              <a:gd name="connsiteX70791" fmla="*/ 4984055 w 12184637"/>
              <a:gd name="connsiteY70791" fmla="*/ 4283103 h 4608812"/>
              <a:gd name="connsiteX70792" fmla="*/ 4986117 w 12184637"/>
              <a:gd name="connsiteY70792" fmla="*/ 4283471 h 4608812"/>
              <a:gd name="connsiteX70793" fmla="*/ 4991270 w 12184637"/>
              <a:gd name="connsiteY70793" fmla="*/ 4279938 h 4608812"/>
              <a:gd name="connsiteX70794" fmla="*/ 4978239 w 12184637"/>
              <a:gd name="connsiteY70794" fmla="*/ 4275004 h 4608812"/>
              <a:gd name="connsiteX70795" fmla="*/ 4975294 w 12184637"/>
              <a:gd name="connsiteY70795" fmla="*/ 4267642 h 4608812"/>
              <a:gd name="connsiteX70796" fmla="*/ 4954311 w 12184637"/>
              <a:gd name="connsiteY70796" fmla="*/ 4258587 h 4608812"/>
              <a:gd name="connsiteX70797" fmla="*/ 4946949 w 12184637"/>
              <a:gd name="connsiteY70797" fmla="*/ 4261532 h 4608812"/>
              <a:gd name="connsiteX70798" fmla="*/ 4949894 w 12184637"/>
              <a:gd name="connsiteY70798" fmla="*/ 4268894 h 4608812"/>
              <a:gd name="connsiteX70799" fmla="*/ 4970877 w 12184637"/>
              <a:gd name="connsiteY70799" fmla="*/ 4277950 h 4608812"/>
              <a:gd name="connsiteX70800" fmla="*/ 4973085 w 12184637"/>
              <a:gd name="connsiteY70800" fmla="*/ 4278391 h 4608812"/>
              <a:gd name="connsiteX70801" fmla="*/ 4978239 w 12184637"/>
              <a:gd name="connsiteY70801" fmla="*/ 4275004 h 4608812"/>
              <a:gd name="connsiteX70802" fmla="*/ 4956594 w 12184637"/>
              <a:gd name="connsiteY70802" fmla="*/ 4267054 h 4608812"/>
              <a:gd name="connsiteX70803" fmla="*/ 4955416 w 12184637"/>
              <a:gd name="connsiteY70803" fmla="*/ 4259249 h 4608812"/>
              <a:gd name="connsiteX70804" fmla="*/ 4952765 w 12184637"/>
              <a:gd name="connsiteY70804" fmla="*/ 4257261 h 4608812"/>
              <a:gd name="connsiteX70805" fmla="*/ 4944961 w 12184637"/>
              <a:gd name="connsiteY70805" fmla="*/ 4258439 h 4608812"/>
              <a:gd name="connsiteX70806" fmla="*/ 4946139 w 12184637"/>
              <a:gd name="connsiteY70806" fmla="*/ 4266243 h 4608812"/>
              <a:gd name="connsiteX70807" fmla="*/ 4948790 w 12184637"/>
              <a:gd name="connsiteY70807" fmla="*/ 4268231 h 4608812"/>
              <a:gd name="connsiteX70808" fmla="*/ 4952103 w 12184637"/>
              <a:gd name="connsiteY70808" fmla="*/ 4269336 h 4608812"/>
              <a:gd name="connsiteX70809" fmla="*/ 4956594 w 12184637"/>
              <a:gd name="connsiteY70809" fmla="*/ 4267054 h 4608812"/>
              <a:gd name="connsiteX70810" fmla="*/ 4953943 w 12184637"/>
              <a:gd name="connsiteY70810" fmla="*/ 4265066 h 4608812"/>
              <a:gd name="connsiteX70811" fmla="*/ 4952765 w 12184637"/>
              <a:gd name="connsiteY70811" fmla="*/ 4257261 h 4608812"/>
              <a:gd name="connsiteX70812" fmla="*/ 4918825 w 12184637"/>
              <a:gd name="connsiteY70812" fmla="*/ 4232451 h 4608812"/>
              <a:gd name="connsiteX70813" fmla="*/ 4911021 w 12184637"/>
              <a:gd name="connsiteY70813" fmla="*/ 4233628 h 4608812"/>
              <a:gd name="connsiteX70814" fmla="*/ 4912199 w 12184637"/>
              <a:gd name="connsiteY70814" fmla="*/ 4241432 h 4608812"/>
              <a:gd name="connsiteX70815" fmla="*/ 4946139 w 12184637"/>
              <a:gd name="connsiteY70815" fmla="*/ 4266243 h 4608812"/>
              <a:gd name="connsiteX70816" fmla="*/ 4949452 w 12184637"/>
              <a:gd name="connsiteY70816" fmla="*/ 4267348 h 4608812"/>
              <a:gd name="connsiteX70817" fmla="*/ 4953943 w 12184637"/>
              <a:gd name="connsiteY70817" fmla="*/ 4265066 h 4608812"/>
              <a:gd name="connsiteX70818" fmla="*/ 4920003 w 12184637"/>
              <a:gd name="connsiteY70818" fmla="*/ 4240255 h 4608812"/>
              <a:gd name="connsiteX70819" fmla="*/ 4918825 w 12184637"/>
              <a:gd name="connsiteY70819" fmla="*/ 4232451 h 4608812"/>
              <a:gd name="connsiteX70820" fmla="*/ 4892615 w 12184637"/>
              <a:gd name="connsiteY70820" fmla="*/ 4213309 h 4608812"/>
              <a:gd name="connsiteX70821" fmla="*/ 4884811 w 12184637"/>
              <a:gd name="connsiteY70821" fmla="*/ 4214486 h 4608812"/>
              <a:gd name="connsiteX70822" fmla="*/ 4885989 w 12184637"/>
              <a:gd name="connsiteY70822" fmla="*/ 4222290 h 4608812"/>
              <a:gd name="connsiteX70823" fmla="*/ 4912199 w 12184637"/>
              <a:gd name="connsiteY70823" fmla="*/ 4241432 h 4608812"/>
              <a:gd name="connsiteX70824" fmla="*/ 4915512 w 12184637"/>
              <a:gd name="connsiteY70824" fmla="*/ 4242537 h 4608812"/>
              <a:gd name="connsiteX70825" fmla="*/ 4920003 w 12184637"/>
              <a:gd name="connsiteY70825" fmla="*/ 4240255 h 4608812"/>
              <a:gd name="connsiteX70826" fmla="*/ 4893793 w 12184637"/>
              <a:gd name="connsiteY70826" fmla="*/ 4221113 h 4608812"/>
              <a:gd name="connsiteX70827" fmla="*/ 4892615 w 12184637"/>
              <a:gd name="connsiteY70827" fmla="*/ 4213309 h 4608812"/>
              <a:gd name="connsiteX70828" fmla="*/ 4863461 w 12184637"/>
              <a:gd name="connsiteY70828" fmla="*/ 4191958 h 4608812"/>
              <a:gd name="connsiteX70829" fmla="*/ 4855656 w 12184637"/>
              <a:gd name="connsiteY70829" fmla="*/ 4193135 h 4608812"/>
              <a:gd name="connsiteX70830" fmla="*/ 4856834 w 12184637"/>
              <a:gd name="connsiteY70830" fmla="*/ 4200940 h 4608812"/>
              <a:gd name="connsiteX70831" fmla="*/ 4885989 w 12184637"/>
              <a:gd name="connsiteY70831" fmla="*/ 4222290 h 4608812"/>
              <a:gd name="connsiteX70832" fmla="*/ 4889302 w 12184637"/>
              <a:gd name="connsiteY70832" fmla="*/ 4223395 h 4608812"/>
              <a:gd name="connsiteX70833" fmla="*/ 4893793 w 12184637"/>
              <a:gd name="connsiteY70833" fmla="*/ 4221113 h 4608812"/>
              <a:gd name="connsiteX70834" fmla="*/ 4864638 w 12184637"/>
              <a:gd name="connsiteY70834" fmla="*/ 4199762 h 4608812"/>
              <a:gd name="connsiteX70835" fmla="*/ 4863461 w 12184637"/>
              <a:gd name="connsiteY70835" fmla="*/ 4191958 h 4608812"/>
              <a:gd name="connsiteX70836" fmla="*/ 4848441 w 12184637"/>
              <a:gd name="connsiteY70836" fmla="*/ 4180988 h 4608812"/>
              <a:gd name="connsiteX70837" fmla="*/ 4840637 w 12184637"/>
              <a:gd name="connsiteY70837" fmla="*/ 4182166 h 4608812"/>
              <a:gd name="connsiteX70838" fmla="*/ 4841815 w 12184637"/>
              <a:gd name="connsiteY70838" fmla="*/ 4189970 h 4608812"/>
              <a:gd name="connsiteX70839" fmla="*/ 4856834 w 12184637"/>
              <a:gd name="connsiteY70839" fmla="*/ 4200940 h 4608812"/>
              <a:gd name="connsiteX70840" fmla="*/ 4860147 w 12184637"/>
              <a:gd name="connsiteY70840" fmla="*/ 4202044 h 4608812"/>
              <a:gd name="connsiteX70841" fmla="*/ 4864638 w 12184637"/>
              <a:gd name="connsiteY70841" fmla="*/ 4199762 h 4608812"/>
              <a:gd name="connsiteX70842" fmla="*/ 4848662 w 12184637"/>
              <a:gd name="connsiteY70842" fmla="*/ 4189749 h 4608812"/>
              <a:gd name="connsiteX70843" fmla="*/ 4849325 w 12184637"/>
              <a:gd name="connsiteY70843" fmla="*/ 4181871 h 4608812"/>
              <a:gd name="connsiteX70844" fmla="*/ 4845570 w 12184637"/>
              <a:gd name="connsiteY70844" fmla="*/ 4177454 h 4608812"/>
              <a:gd name="connsiteX70845" fmla="*/ 4837692 w 12184637"/>
              <a:gd name="connsiteY70845" fmla="*/ 4176791 h 4608812"/>
              <a:gd name="connsiteX70846" fmla="*/ 4837030 w 12184637"/>
              <a:gd name="connsiteY70846" fmla="*/ 4184669 h 4608812"/>
              <a:gd name="connsiteX70847" fmla="*/ 4840784 w 12184637"/>
              <a:gd name="connsiteY70847" fmla="*/ 4189086 h 4608812"/>
              <a:gd name="connsiteX70848" fmla="*/ 4845055 w 12184637"/>
              <a:gd name="connsiteY70848" fmla="*/ 4191074 h 4608812"/>
              <a:gd name="connsiteX70849" fmla="*/ 4848662 w 12184637"/>
              <a:gd name="connsiteY70849" fmla="*/ 4189749 h 4608812"/>
              <a:gd name="connsiteX70850" fmla="*/ 4844981 w 12184637"/>
              <a:gd name="connsiteY70850" fmla="*/ 4185331 h 4608812"/>
              <a:gd name="connsiteX70851" fmla="*/ 4845643 w 12184637"/>
              <a:gd name="connsiteY70851" fmla="*/ 4177454 h 4608812"/>
              <a:gd name="connsiteX70852" fmla="*/ 4767529 w 12184637"/>
              <a:gd name="connsiteY70852" fmla="*/ 4084836 h 4608812"/>
              <a:gd name="connsiteX70853" fmla="*/ 4759652 w 12184637"/>
              <a:gd name="connsiteY70853" fmla="*/ 4084173 h 4608812"/>
              <a:gd name="connsiteX70854" fmla="*/ 4758989 w 12184637"/>
              <a:gd name="connsiteY70854" fmla="*/ 4092051 h 4608812"/>
              <a:gd name="connsiteX70855" fmla="*/ 4837103 w 12184637"/>
              <a:gd name="connsiteY70855" fmla="*/ 4184669 h 4608812"/>
              <a:gd name="connsiteX70856" fmla="*/ 4841374 w 12184637"/>
              <a:gd name="connsiteY70856" fmla="*/ 4186657 h 4608812"/>
              <a:gd name="connsiteX70857" fmla="*/ 4844981 w 12184637"/>
              <a:gd name="connsiteY70857" fmla="*/ 4185331 h 4608812"/>
              <a:gd name="connsiteX70858" fmla="*/ 4766867 w 12184637"/>
              <a:gd name="connsiteY70858" fmla="*/ 4092714 h 4608812"/>
              <a:gd name="connsiteX70859" fmla="*/ 4767529 w 12184637"/>
              <a:gd name="connsiteY70859" fmla="*/ 4084836 h 4608812"/>
              <a:gd name="connsiteX70860" fmla="*/ 4757149 w 12184637"/>
              <a:gd name="connsiteY70860" fmla="*/ 4072467 h 4608812"/>
              <a:gd name="connsiteX70861" fmla="*/ 4749271 w 12184637"/>
              <a:gd name="connsiteY70861" fmla="*/ 4071805 h 4608812"/>
              <a:gd name="connsiteX70862" fmla="*/ 4748608 w 12184637"/>
              <a:gd name="connsiteY70862" fmla="*/ 4079682 h 4608812"/>
              <a:gd name="connsiteX70863" fmla="*/ 4758989 w 12184637"/>
              <a:gd name="connsiteY70863" fmla="*/ 4092051 h 4608812"/>
              <a:gd name="connsiteX70864" fmla="*/ 4763259 w 12184637"/>
              <a:gd name="connsiteY70864" fmla="*/ 4094039 h 4608812"/>
              <a:gd name="connsiteX70865" fmla="*/ 4766867 w 12184637"/>
              <a:gd name="connsiteY70865" fmla="*/ 4092714 h 4608812"/>
              <a:gd name="connsiteX70866" fmla="*/ 4757885 w 12184637"/>
              <a:gd name="connsiteY70866" fmla="*/ 4078431 h 4608812"/>
              <a:gd name="connsiteX70867" fmla="*/ 4755087 w 12184637"/>
              <a:gd name="connsiteY70867" fmla="*/ 4071068 h 4608812"/>
              <a:gd name="connsiteX70868" fmla="*/ 4714447 w 12184637"/>
              <a:gd name="connsiteY70868" fmla="*/ 4052663 h 4608812"/>
              <a:gd name="connsiteX70869" fmla="*/ 4707085 w 12184637"/>
              <a:gd name="connsiteY70869" fmla="*/ 4055460 h 4608812"/>
              <a:gd name="connsiteX70870" fmla="*/ 4709882 w 12184637"/>
              <a:gd name="connsiteY70870" fmla="*/ 4062823 h 4608812"/>
              <a:gd name="connsiteX70871" fmla="*/ 4750522 w 12184637"/>
              <a:gd name="connsiteY70871" fmla="*/ 4081229 h 4608812"/>
              <a:gd name="connsiteX70872" fmla="*/ 4752878 w 12184637"/>
              <a:gd name="connsiteY70872" fmla="*/ 4081743 h 4608812"/>
              <a:gd name="connsiteX70873" fmla="*/ 4757885 w 12184637"/>
              <a:gd name="connsiteY70873" fmla="*/ 4078431 h 4608812"/>
              <a:gd name="connsiteX70874" fmla="*/ 4716877 w 12184637"/>
              <a:gd name="connsiteY70874" fmla="*/ 4060687 h 4608812"/>
              <a:gd name="connsiteX70875" fmla="*/ 4715183 w 12184637"/>
              <a:gd name="connsiteY70875" fmla="*/ 4052957 h 4608812"/>
              <a:gd name="connsiteX70876" fmla="*/ 4671451 w 12184637"/>
              <a:gd name="connsiteY70876" fmla="*/ 4025127 h 4608812"/>
              <a:gd name="connsiteX70877" fmla="*/ 4663721 w 12184637"/>
              <a:gd name="connsiteY70877" fmla="*/ 4026821 h 4608812"/>
              <a:gd name="connsiteX70878" fmla="*/ 4665414 w 12184637"/>
              <a:gd name="connsiteY70878" fmla="*/ 4034551 h 4608812"/>
              <a:gd name="connsiteX70879" fmla="*/ 4709146 w 12184637"/>
              <a:gd name="connsiteY70879" fmla="*/ 4062381 h 4608812"/>
              <a:gd name="connsiteX70880" fmla="*/ 4712165 w 12184637"/>
              <a:gd name="connsiteY70880" fmla="*/ 4063264 h 4608812"/>
              <a:gd name="connsiteX70881" fmla="*/ 4716877 w 12184637"/>
              <a:gd name="connsiteY70881" fmla="*/ 4060687 h 4608812"/>
              <a:gd name="connsiteX70882" fmla="*/ 4673071 w 12184637"/>
              <a:gd name="connsiteY70882" fmla="*/ 4033079 h 4608812"/>
              <a:gd name="connsiteX70883" fmla="*/ 4671599 w 12184637"/>
              <a:gd name="connsiteY70883" fmla="*/ 4025348 h 4608812"/>
              <a:gd name="connsiteX70884" fmla="*/ 4621387 w 12184637"/>
              <a:gd name="connsiteY70884" fmla="*/ 3991113 h 4608812"/>
              <a:gd name="connsiteX70885" fmla="*/ 4613657 w 12184637"/>
              <a:gd name="connsiteY70885" fmla="*/ 3992586 h 4608812"/>
              <a:gd name="connsiteX70886" fmla="*/ 4615129 w 12184637"/>
              <a:gd name="connsiteY70886" fmla="*/ 4000316 h 4608812"/>
              <a:gd name="connsiteX70887" fmla="*/ 4665340 w 12184637"/>
              <a:gd name="connsiteY70887" fmla="*/ 4034551 h 4608812"/>
              <a:gd name="connsiteX70888" fmla="*/ 4668506 w 12184637"/>
              <a:gd name="connsiteY70888" fmla="*/ 4035508 h 4608812"/>
              <a:gd name="connsiteX70889" fmla="*/ 4673071 w 12184637"/>
              <a:gd name="connsiteY70889" fmla="*/ 4033079 h 4608812"/>
              <a:gd name="connsiteX70890" fmla="*/ 4622933 w 12184637"/>
              <a:gd name="connsiteY70890" fmla="*/ 3998623 h 4608812"/>
              <a:gd name="connsiteX70891" fmla="*/ 4621166 w 12184637"/>
              <a:gd name="connsiteY70891" fmla="*/ 3990966 h 4608812"/>
              <a:gd name="connsiteX70892" fmla="*/ 4561311 w 12184637"/>
              <a:gd name="connsiteY70892" fmla="*/ 3953271 h 4608812"/>
              <a:gd name="connsiteX70893" fmla="*/ 4553654 w 12184637"/>
              <a:gd name="connsiteY70893" fmla="*/ 3955038 h 4608812"/>
              <a:gd name="connsiteX70894" fmla="*/ 4555421 w 12184637"/>
              <a:gd name="connsiteY70894" fmla="*/ 3962695 h 4608812"/>
              <a:gd name="connsiteX70895" fmla="*/ 4615277 w 12184637"/>
              <a:gd name="connsiteY70895" fmla="*/ 4000390 h 4608812"/>
              <a:gd name="connsiteX70896" fmla="*/ 4618295 w 12184637"/>
              <a:gd name="connsiteY70896" fmla="*/ 4001273 h 4608812"/>
              <a:gd name="connsiteX70897" fmla="*/ 4622933 w 12184637"/>
              <a:gd name="connsiteY70897" fmla="*/ 3998623 h 4608812"/>
              <a:gd name="connsiteX70898" fmla="*/ 4563151 w 12184637"/>
              <a:gd name="connsiteY70898" fmla="*/ 3960854 h 4608812"/>
              <a:gd name="connsiteX70899" fmla="*/ 4561164 w 12184637"/>
              <a:gd name="connsiteY70899" fmla="*/ 3953198 h 4608812"/>
              <a:gd name="connsiteX70900" fmla="*/ 4497627 w 12184637"/>
              <a:gd name="connsiteY70900" fmla="*/ 3915797 h 4608812"/>
              <a:gd name="connsiteX70901" fmla="*/ 4489970 w 12184637"/>
              <a:gd name="connsiteY70901" fmla="*/ 3917785 h 4608812"/>
              <a:gd name="connsiteX70902" fmla="*/ 4491958 w 12184637"/>
              <a:gd name="connsiteY70902" fmla="*/ 3925442 h 4608812"/>
              <a:gd name="connsiteX70903" fmla="*/ 4555495 w 12184637"/>
              <a:gd name="connsiteY70903" fmla="*/ 3962842 h 4608812"/>
              <a:gd name="connsiteX70904" fmla="*/ 4558366 w 12184637"/>
              <a:gd name="connsiteY70904" fmla="*/ 3963652 h 4608812"/>
              <a:gd name="connsiteX70905" fmla="*/ 4563151 w 12184637"/>
              <a:gd name="connsiteY70905" fmla="*/ 3960854 h 4608812"/>
              <a:gd name="connsiteX70906" fmla="*/ 4499688 w 12184637"/>
              <a:gd name="connsiteY70906" fmla="*/ 3923233 h 4608812"/>
              <a:gd name="connsiteX70907" fmla="*/ 4497479 w 12184637"/>
              <a:gd name="connsiteY70907" fmla="*/ 3915650 h 4608812"/>
              <a:gd name="connsiteX70908" fmla="*/ 4435710 w 12184637"/>
              <a:gd name="connsiteY70908" fmla="*/ 3881636 h 4608812"/>
              <a:gd name="connsiteX70909" fmla="*/ 4428127 w 12184637"/>
              <a:gd name="connsiteY70909" fmla="*/ 3883845 h 4608812"/>
              <a:gd name="connsiteX70910" fmla="*/ 4430335 w 12184637"/>
              <a:gd name="connsiteY70910" fmla="*/ 3891428 h 4608812"/>
              <a:gd name="connsiteX70911" fmla="*/ 4492105 w 12184637"/>
              <a:gd name="connsiteY70911" fmla="*/ 3925442 h 4608812"/>
              <a:gd name="connsiteX70912" fmla="*/ 4494829 w 12184637"/>
              <a:gd name="connsiteY70912" fmla="*/ 3926104 h 4608812"/>
              <a:gd name="connsiteX70913" fmla="*/ 4499688 w 12184637"/>
              <a:gd name="connsiteY70913" fmla="*/ 3923233 h 4608812"/>
              <a:gd name="connsiteX70914" fmla="*/ 4437992 w 12184637"/>
              <a:gd name="connsiteY70914" fmla="*/ 3889072 h 4608812"/>
              <a:gd name="connsiteX70915" fmla="*/ 4435489 w 12184637"/>
              <a:gd name="connsiteY70915" fmla="*/ 3881562 h 4608812"/>
              <a:gd name="connsiteX70916" fmla="*/ 4380492 w 12184637"/>
              <a:gd name="connsiteY70916" fmla="*/ 3854027 h 4608812"/>
              <a:gd name="connsiteX70917" fmla="*/ 4372983 w 12184637"/>
              <a:gd name="connsiteY70917" fmla="*/ 3856530 h 4608812"/>
              <a:gd name="connsiteX70918" fmla="*/ 4375486 w 12184637"/>
              <a:gd name="connsiteY70918" fmla="*/ 3864040 h 4608812"/>
              <a:gd name="connsiteX70919" fmla="*/ 4430483 w 12184637"/>
              <a:gd name="connsiteY70919" fmla="*/ 3891575 h 4608812"/>
              <a:gd name="connsiteX70920" fmla="*/ 4433059 w 12184637"/>
              <a:gd name="connsiteY70920" fmla="*/ 3892164 h 4608812"/>
              <a:gd name="connsiteX70921" fmla="*/ 4437992 w 12184637"/>
              <a:gd name="connsiteY70921" fmla="*/ 3889072 h 4608812"/>
              <a:gd name="connsiteX70922" fmla="*/ 4383216 w 12184637"/>
              <a:gd name="connsiteY70922" fmla="*/ 3861169 h 4608812"/>
              <a:gd name="connsiteX70923" fmla="*/ 4380272 w 12184637"/>
              <a:gd name="connsiteY70923" fmla="*/ 3853880 h 4608812"/>
              <a:gd name="connsiteX70924" fmla="*/ 4336539 w 12184637"/>
              <a:gd name="connsiteY70924" fmla="*/ 3835547 h 4608812"/>
              <a:gd name="connsiteX70925" fmla="*/ 4329251 w 12184637"/>
              <a:gd name="connsiteY70925" fmla="*/ 3838493 h 4608812"/>
              <a:gd name="connsiteX70926" fmla="*/ 4332195 w 12184637"/>
              <a:gd name="connsiteY70926" fmla="*/ 3845781 h 4608812"/>
              <a:gd name="connsiteX70927" fmla="*/ 4375928 w 12184637"/>
              <a:gd name="connsiteY70927" fmla="*/ 3864113 h 4608812"/>
              <a:gd name="connsiteX70928" fmla="*/ 4378136 w 12184637"/>
              <a:gd name="connsiteY70928" fmla="*/ 3864555 h 4608812"/>
              <a:gd name="connsiteX70929" fmla="*/ 4383216 w 12184637"/>
              <a:gd name="connsiteY70929" fmla="*/ 3861169 h 4608812"/>
              <a:gd name="connsiteX70930" fmla="*/ 4339411 w 12184637"/>
              <a:gd name="connsiteY70930" fmla="*/ 3842984 h 4608812"/>
              <a:gd name="connsiteX70931" fmla="*/ 4336687 w 12184637"/>
              <a:gd name="connsiteY70931" fmla="*/ 3835621 h 4608812"/>
              <a:gd name="connsiteX70932" fmla="*/ 4296930 w 12184637"/>
              <a:gd name="connsiteY70932" fmla="*/ 3817363 h 4608812"/>
              <a:gd name="connsiteX70933" fmla="*/ 4289568 w 12184637"/>
              <a:gd name="connsiteY70933" fmla="*/ 3820087 h 4608812"/>
              <a:gd name="connsiteX70934" fmla="*/ 4292292 w 12184637"/>
              <a:gd name="connsiteY70934" fmla="*/ 3827449 h 4608812"/>
              <a:gd name="connsiteX70935" fmla="*/ 4332048 w 12184637"/>
              <a:gd name="connsiteY70935" fmla="*/ 3845708 h 4608812"/>
              <a:gd name="connsiteX70936" fmla="*/ 4334404 w 12184637"/>
              <a:gd name="connsiteY70936" fmla="*/ 3846223 h 4608812"/>
              <a:gd name="connsiteX70937" fmla="*/ 4339411 w 12184637"/>
              <a:gd name="connsiteY70937" fmla="*/ 3842984 h 4608812"/>
              <a:gd name="connsiteX70938" fmla="*/ 4299286 w 12184637"/>
              <a:gd name="connsiteY70938" fmla="*/ 3825314 h 4608812"/>
              <a:gd name="connsiteX70939" fmla="*/ 4297519 w 12184637"/>
              <a:gd name="connsiteY70939" fmla="*/ 3817657 h 4608812"/>
              <a:gd name="connsiteX70940" fmla="*/ 4254891 w 12184637"/>
              <a:gd name="connsiteY70940" fmla="*/ 3790859 h 4608812"/>
              <a:gd name="connsiteX70941" fmla="*/ 4247234 w 12184637"/>
              <a:gd name="connsiteY70941" fmla="*/ 3792625 h 4608812"/>
              <a:gd name="connsiteX70942" fmla="*/ 4249001 w 12184637"/>
              <a:gd name="connsiteY70942" fmla="*/ 3800282 h 4608812"/>
              <a:gd name="connsiteX70943" fmla="*/ 4291629 w 12184637"/>
              <a:gd name="connsiteY70943" fmla="*/ 3827081 h 4608812"/>
              <a:gd name="connsiteX70944" fmla="*/ 4294648 w 12184637"/>
              <a:gd name="connsiteY70944" fmla="*/ 3827965 h 4608812"/>
              <a:gd name="connsiteX70945" fmla="*/ 4299286 w 12184637"/>
              <a:gd name="connsiteY70945" fmla="*/ 3825314 h 4608812"/>
              <a:gd name="connsiteX70946" fmla="*/ 4256216 w 12184637"/>
              <a:gd name="connsiteY70946" fmla="*/ 3799104 h 4608812"/>
              <a:gd name="connsiteX70947" fmla="*/ 4255554 w 12184637"/>
              <a:gd name="connsiteY70947" fmla="*/ 3791227 h 4608812"/>
              <a:gd name="connsiteX70948" fmla="*/ 4203576 w 12184637"/>
              <a:gd name="connsiteY70948" fmla="*/ 3747568 h 4608812"/>
              <a:gd name="connsiteX70949" fmla="*/ 4195698 w 12184637"/>
              <a:gd name="connsiteY70949" fmla="*/ 3748230 h 4608812"/>
              <a:gd name="connsiteX70950" fmla="*/ 4196360 w 12184637"/>
              <a:gd name="connsiteY70950" fmla="*/ 3756108 h 4608812"/>
              <a:gd name="connsiteX70951" fmla="*/ 4248339 w 12184637"/>
              <a:gd name="connsiteY70951" fmla="*/ 3799767 h 4608812"/>
              <a:gd name="connsiteX70952" fmla="*/ 4251946 w 12184637"/>
              <a:gd name="connsiteY70952" fmla="*/ 3801092 h 4608812"/>
              <a:gd name="connsiteX70953" fmla="*/ 4256216 w 12184637"/>
              <a:gd name="connsiteY70953" fmla="*/ 3799104 h 4608812"/>
              <a:gd name="connsiteX70954" fmla="*/ 4203870 w 12184637"/>
              <a:gd name="connsiteY70954" fmla="*/ 3755887 h 4608812"/>
              <a:gd name="connsiteX70955" fmla="*/ 4203944 w 12184637"/>
              <a:gd name="connsiteY70955" fmla="*/ 3748010 h 4608812"/>
              <a:gd name="connsiteX70956" fmla="*/ 4136799 w 12184637"/>
              <a:gd name="connsiteY70956" fmla="*/ 3679835 h 4608812"/>
              <a:gd name="connsiteX70957" fmla="*/ 4128922 w 12184637"/>
              <a:gd name="connsiteY70957" fmla="*/ 3679761 h 4608812"/>
              <a:gd name="connsiteX70958" fmla="*/ 4128848 w 12184637"/>
              <a:gd name="connsiteY70958" fmla="*/ 3687639 h 4608812"/>
              <a:gd name="connsiteX70959" fmla="*/ 4195992 w 12184637"/>
              <a:gd name="connsiteY70959" fmla="*/ 3755814 h 4608812"/>
              <a:gd name="connsiteX70960" fmla="*/ 4199968 w 12184637"/>
              <a:gd name="connsiteY70960" fmla="*/ 3757507 h 4608812"/>
              <a:gd name="connsiteX70961" fmla="*/ 4203870 w 12184637"/>
              <a:gd name="connsiteY70961" fmla="*/ 3755887 h 4608812"/>
              <a:gd name="connsiteX70962" fmla="*/ 4136578 w 12184637"/>
              <a:gd name="connsiteY70962" fmla="*/ 3687860 h 4608812"/>
              <a:gd name="connsiteX70963" fmla="*/ 4137020 w 12184637"/>
              <a:gd name="connsiteY70963" fmla="*/ 3679982 h 4608812"/>
              <a:gd name="connsiteX70964" fmla="*/ 4057507 w 12184637"/>
              <a:gd name="connsiteY70964" fmla="*/ 3591266 h 4608812"/>
              <a:gd name="connsiteX70965" fmla="*/ 4049629 w 12184637"/>
              <a:gd name="connsiteY70965" fmla="*/ 3590824 h 4608812"/>
              <a:gd name="connsiteX70966" fmla="*/ 4049188 w 12184637"/>
              <a:gd name="connsiteY70966" fmla="*/ 3598702 h 4608812"/>
              <a:gd name="connsiteX70967" fmla="*/ 4128701 w 12184637"/>
              <a:gd name="connsiteY70967" fmla="*/ 3687418 h 4608812"/>
              <a:gd name="connsiteX70968" fmla="*/ 4132897 w 12184637"/>
              <a:gd name="connsiteY70968" fmla="*/ 3689258 h 4608812"/>
              <a:gd name="connsiteX70969" fmla="*/ 4136578 w 12184637"/>
              <a:gd name="connsiteY70969" fmla="*/ 3687860 h 4608812"/>
              <a:gd name="connsiteX70970" fmla="*/ 4056918 w 12184637"/>
              <a:gd name="connsiteY70970" fmla="*/ 3599217 h 4608812"/>
              <a:gd name="connsiteX70971" fmla="*/ 4057581 w 12184637"/>
              <a:gd name="connsiteY70971" fmla="*/ 3591339 h 4608812"/>
              <a:gd name="connsiteX70972" fmla="*/ 3968350 w 12184637"/>
              <a:gd name="connsiteY70972" fmla="*/ 3485985 h 4608812"/>
              <a:gd name="connsiteX70973" fmla="*/ 3960472 w 12184637"/>
              <a:gd name="connsiteY70973" fmla="*/ 3485322 h 4608812"/>
              <a:gd name="connsiteX70974" fmla="*/ 3959809 w 12184637"/>
              <a:gd name="connsiteY70974" fmla="*/ 3493200 h 4608812"/>
              <a:gd name="connsiteX70975" fmla="*/ 4049041 w 12184637"/>
              <a:gd name="connsiteY70975" fmla="*/ 3598555 h 4608812"/>
              <a:gd name="connsiteX70976" fmla="*/ 4053311 w 12184637"/>
              <a:gd name="connsiteY70976" fmla="*/ 3600542 h 4608812"/>
              <a:gd name="connsiteX70977" fmla="*/ 4056918 w 12184637"/>
              <a:gd name="connsiteY70977" fmla="*/ 3599217 h 4608812"/>
              <a:gd name="connsiteX70978" fmla="*/ 3967687 w 12184637"/>
              <a:gd name="connsiteY70978" fmla="*/ 3493862 h 4608812"/>
              <a:gd name="connsiteX70979" fmla="*/ 3968350 w 12184637"/>
              <a:gd name="connsiteY70979" fmla="*/ 3485985 h 4608812"/>
              <a:gd name="connsiteX70980" fmla="*/ 3907463 w 12184637"/>
              <a:gd name="connsiteY70980" fmla="*/ 3413245 h 4608812"/>
              <a:gd name="connsiteX70981" fmla="*/ 3899585 w 12184637"/>
              <a:gd name="connsiteY70981" fmla="*/ 3412582 h 4608812"/>
              <a:gd name="connsiteX70982" fmla="*/ 3898923 w 12184637"/>
              <a:gd name="connsiteY70982" fmla="*/ 3420460 h 4608812"/>
              <a:gd name="connsiteX70983" fmla="*/ 3959809 w 12184637"/>
              <a:gd name="connsiteY70983" fmla="*/ 3493200 h 4608812"/>
              <a:gd name="connsiteX70984" fmla="*/ 3964153 w 12184637"/>
              <a:gd name="connsiteY70984" fmla="*/ 3495188 h 4608812"/>
              <a:gd name="connsiteX70985" fmla="*/ 3967687 w 12184637"/>
              <a:gd name="connsiteY70985" fmla="*/ 3493862 h 4608812"/>
              <a:gd name="connsiteX70986" fmla="*/ 3906801 w 12184637"/>
              <a:gd name="connsiteY70986" fmla="*/ 3421196 h 4608812"/>
              <a:gd name="connsiteX70987" fmla="*/ 3907463 w 12184637"/>
              <a:gd name="connsiteY70987" fmla="*/ 3413319 h 4608812"/>
              <a:gd name="connsiteX70988" fmla="*/ 3860639 w 12184637"/>
              <a:gd name="connsiteY70988" fmla="*/ 3357365 h 4608812"/>
              <a:gd name="connsiteX70989" fmla="*/ 3852761 w 12184637"/>
              <a:gd name="connsiteY70989" fmla="*/ 3356702 h 4608812"/>
              <a:gd name="connsiteX70990" fmla="*/ 3852099 w 12184637"/>
              <a:gd name="connsiteY70990" fmla="*/ 3364580 h 4608812"/>
              <a:gd name="connsiteX70991" fmla="*/ 3898923 w 12184637"/>
              <a:gd name="connsiteY70991" fmla="*/ 3420534 h 4608812"/>
              <a:gd name="connsiteX70992" fmla="*/ 3903266 w 12184637"/>
              <a:gd name="connsiteY70992" fmla="*/ 3422522 h 4608812"/>
              <a:gd name="connsiteX70993" fmla="*/ 3906801 w 12184637"/>
              <a:gd name="connsiteY70993" fmla="*/ 3421196 h 4608812"/>
              <a:gd name="connsiteX70994" fmla="*/ 3859019 w 12184637"/>
              <a:gd name="connsiteY70994" fmla="*/ 3365905 h 4608812"/>
              <a:gd name="connsiteX70995" fmla="*/ 3861375 w 12184637"/>
              <a:gd name="connsiteY70995" fmla="*/ 3358396 h 4608812"/>
              <a:gd name="connsiteX70996" fmla="*/ 3831999 w 12184637"/>
              <a:gd name="connsiteY70996" fmla="*/ 3302663 h 4608812"/>
              <a:gd name="connsiteX70997" fmla="*/ 3824490 w 12184637"/>
              <a:gd name="connsiteY70997" fmla="*/ 3300307 h 4608812"/>
              <a:gd name="connsiteX70998" fmla="*/ 3822134 w 12184637"/>
              <a:gd name="connsiteY70998" fmla="*/ 3307817 h 4608812"/>
              <a:gd name="connsiteX70999" fmla="*/ 3851510 w 12184637"/>
              <a:gd name="connsiteY70999" fmla="*/ 3363549 h 4608812"/>
              <a:gd name="connsiteX71000" fmla="*/ 3856516 w 12184637"/>
              <a:gd name="connsiteY71000" fmla="*/ 3366494 h 4608812"/>
              <a:gd name="connsiteX71001" fmla="*/ 3859019 w 12184637"/>
              <a:gd name="connsiteY71001" fmla="*/ 3365905 h 4608812"/>
              <a:gd name="connsiteX71002" fmla="*/ 3829643 w 12184637"/>
              <a:gd name="connsiteY71002" fmla="*/ 3310099 h 4608812"/>
              <a:gd name="connsiteX71003" fmla="*/ 3831999 w 12184637"/>
              <a:gd name="connsiteY71003" fmla="*/ 3302589 h 4608812"/>
              <a:gd name="connsiteX71004" fmla="*/ 3823312 w 12184637"/>
              <a:gd name="connsiteY71004" fmla="*/ 3286098 h 4608812"/>
              <a:gd name="connsiteX71005" fmla="*/ 3815803 w 12184637"/>
              <a:gd name="connsiteY71005" fmla="*/ 3283742 h 4608812"/>
              <a:gd name="connsiteX71006" fmla="*/ 3813447 w 12184637"/>
              <a:gd name="connsiteY71006" fmla="*/ 3291251 h 4608812"/>
              <a:gd name="connsiteX71007" fmla="*/ 3822134 w 12184637"/>
              <a:gd name="connsiteY71007" fmla="*/ 3307743 h 4608812"/>
              <a:gd name="connsiteX71008" fmla="*/ 3827140 w 12184637"/>
              <a:gd name="connsiteY71008" fmla="*/ 3310688 h 4608812"/>
              <a:gd name="connsiteX71009" fmla="*/ 3829643 w 12184637"/>
              <a:gd name="connsiteY71009" fmla="*/ 3310099 h 4608812"/>
              <a:gd name="connsiteX71010" fmla="*/ 3820956 w 12184637"/>
              <a:gd name="connsiteY71010" fmla="*/ 3293681 h 4608812"/>
              <a:gd name="connsiteX71011" fmla="*/ 3823312 w 12184637"/>
              <a:gd name="connsiteY71011" fmla="*/ 3286171 h 4608812"/>
              <a:gd name="connsiteX71012" fmla="*/ 3807925 w 12184637"/>
              <a:gd name="connsiteY71012" fmla="*/ 3256943 h 4608812"/>
              <a:gd name="connsiteX71013" fmla="*/ 3800415 w 12184637"/>
              <a:gd name="connsiteY71013" fmla="*/ 3254587 h 4608812"/>
              <a:gd name="connsiteX71014" fmla="*/ 3798059 w 12184637"/>
              <a:gd name="connsiteY71014" fmla="*/ 3262097 h 4608812"/>
              <a:gd name="connsiteX71015" fmla="*/ 3813447 w 12184637"/>
              <a:gd name="connsiteY71015" fmla="*/ 3291325 h 4608812"/>
              <a:gd name="connsiteX71016" fmla="*/ 3818453 w 12184637"/>
              <a:gd name="connsiteY71016" fmla="*/ 3294270 h 4608812"/>
              <a:gd name="connsiteX71017" fmla="*/ 3820956 w 12184637"/>
              <a:gd name="connsiteY71017" fmla="*/ 3293681 h 4608812"/>
              <a:gd name="connsiteX71018" fmla="*/ 3805569 w 12184637"/>
              <a:gd name="connsiteY71018" fmla="*/ 3264379 h 4608812"/>
              <a:gd name="connsiteX71019" fmla="*/ 3807925 w 12184637"/>
              <a:gd name="connsiteY71019" fmla="*/ 3256869 h 4608812"/>
              <a:gd name="connsiteX71020" fmla="*/ 3733123 w 12184637"/>
              <a:gd name="connsiteY71020" fmla="*/ 3114850 h 4608812"/>
              <a:gd name="connsiteX71021" fmla="*/ 3725614 w 12184637"/>
              <a:gd name="connsiteY71021" fmla="*/ 3112494 h 4608812"/>
              <a:gd name="connsiteX71022" fmla="*/ 3723258 w 12184637"/>
              <a:gd name="connsiteY71022" fmla="*/ 3120004 h 4608812"/>
              <a:gd name="connsiteX71023" fmla="*/ 3798059 w 12184637"/>
              <a:gd name="connsiteY71023" fmla="*/ 3262023 h 4608812"/>
              <a:gd name="connsiteX71024" fmla="*/ 3803065 w 12184637"/>
              <a:gd name="connsiteY71024" fmla="*/ 3264968 h 4608812"/>
              <a:gd name="connsiteX71025" fmla="*/ 3805569 w 12184637"/>
              <a:gd name="connsiteY71025" fmla="*/ 3264379 h 4608812"/>
              <a:gd name="connsiteX71026" fmla="*/ 3733786 w 12184637"/>
              <a:gd name="connsiteY71026" fmla="*/ 3117722 h 4608812"/>
              <a:gd name="connsiteX71027" fmla="*/ 3738866 w 12184637"/>
              <a:gd name="connsiteY71027" fmla="*/ 2993814 h 4608812"/>
              <a:gd name="connsiteX71028" fmla="*/ 3733565 w 12184637"/>
              <a:gd name="connsiteY71028" fmla="*/ 2987998 h 4608812"/>
              <a:gd name="connsiteX71029" fmla="*/ 3727749 w 12184637"/>
              <a:gd name="connsiteY71029" fmla="*/ 2993298 h 4608812"/>
              <a:gd name="connsiteX71030" fmla="*/ 3722669 w 12184637"/>
              <a:gd name="connsiteY71030" fmla="*/ 3117206 h 4608812"/>
              <a:gd name="connsiteX71031" fmla="*/ 3727970 w 12184637"/>
              <a:gd name="connsiteY71031" fmla="*/ 3123022 h 4608812"/>
              <a:gd name="connsiteX71032" fmla="*/ 3728264 w 12184637"/>
              <a:gd name="connsiteY71032" fmla="*/ 3123022 h 4608812"/>
              <a:gd name="connsiteX71033" fmla="*/ 3733786 w 12184637"/>
              <a:gd name="connsiteY71033" fmla="*/ 3117722 h 4608812"/>
              <a:gd name="connsiteX71034" fmla="*/ 3738793 w 12184637"/>
              <a:gd name="connsiteY71034" fmla="*/ 2994182 h 4608812"/>
              <a:gd name="connsiteX71035" fmla="*/ 3754474 w 12184637"/>
              <a:gd name="connsiteY71035" fmla="*/ 2847672 h 4608812"/>
              <a:gd name="connsiteX71036" fmla="*/ 3749541 w 12184637"/>
              <a:gd name="connsiteY71036" fmla="*/ 2841561 h 4608812"/>
              <a:gd name="connsiteX71037" fmla="*/ 3743431 w 12184637"/>
              <a:gd name="connsiteY71037" fmla="*/ 2846494 h 4608812"/>
              <a:gd name="connsiteX71038" fmla="*/ 3727749 w 12184637"/>
              <a:gd name="connsiteY71038" fmla="*/ 2993004 h 4608812"/>
              <a:gd name="connsiteX71039" fmla="*/ 3732682 w 12184637"/>
              <a:gd name="connsiteY71039" fmla="*/ 2999114 h 4608812"/>
              <a:gd name="connsiteX71040" fmla="*/ 3733344 w 12184637"/>
              <a:gd name="connsiteY71040" fmla="*/ 2999114 h 4608812"/>
              <a:gd name="connsiteX71041" fmla="*/ 3738793 w 12184637"/>
              <a:gd name="connsiteY71041" fmla="*/ 2994182 h 4608812"/>
              <a:gd name="connsiteX71042" fmla="*/ 3754327 w 12184637"/>
              <a:gd name="connsiteY71042" fmla="*/ 2848261 h 4608812"/>
              <a:gd name="connsiteX71043" fmla="*/ 3784881 w 12184637"/>
              <a:gd name="connsiteY71043" fmla="*/ 2700720 h 4608812"/>
              <a:gd name="connsiteX71044" fmla="*/ 3780537 w 12184637"/>
              <a:gd name="connsiteY71044" fmla="*/ 2694167 h 4608812"/>
              <a:gd name="connsiteX71045" fmla="*/ 3773984 w 12184637"/>
              <a:gd name="connsiteY71045" fmla="*/ 2698511 h 4608812"/>
              <a:gd name="connsiteX71046" fmla="*/ 3743431 w 12184637"/>
              <a:gd name="connsiteY71046" fmla="*/ 2846052 h 4608812"/>
              <a:gd name="connsiteX71047" fmla="*/ 3747775 w 12184637"/>
              <a:gd name="connsiteY71047" fmla="*/ 2852604 h 4608812"/>
              <a:gd name="connsiteX71048" fmla="*/ 3748953 w 12184637"/>
              <a:gd name="connsiteY71048" fmla="*/ 2852752 h 4608812"/>
              <a:gd name="connsiteX71049" fmla="*/ 3754327 w 12184637"/>
              <a:gd name="connsiteY71049" fmla="*/ 2848261 h 4608812"/>
              <a:gd name="connsiteX71050" fmla="*/ 3784807 w 12184637"/>
              <a:gd name="connsiteY71050" fmla="*/ 2701014 h 4608812"/>
              <a:gd name="connsiteX71051" fmla="*/ 3826109 w 12184637"/>
              <a:gd name="connsiteY71051" fmla="*/ 2552148 h 4608812"/>
              <a:gd name="connsiteX71052" fmla="*/ 3822208 w 12184637"/>
              <a:gd name="connsiteY71052" fmla="*/ 2545301 h 4608812"/>
              <a:gd name="connsiteX71053" fmla="*/ 3815360 w 12184637"/>
              <a:gd name="connsiteY71053" fmla="*/ 2549203 h 4608812"/>
              <a:gd name="connsiteX71054" fmla="*/ 3774058 w 12184637"/>
              <a:gd name="connsiteY71054" fmla="*/ 2698069 h 4608812"/>
              <a:gd name="connsiteX71055" fmla="*/ 3777960 w 12184637"/>
              <a:gd name="connsiteY71055" fmla="*/ 2704916 h 4608812"/>
              <a:gd name="connsiteX71056" fmla="*/ 3779506 w 12184637"/>
              <a:gd name="connsiteY71056" fmla="*/ 2705137 h 4608812"/>
              <a:gd name="connsiteX71057" fmla="*/ 3784807 w 12184637"/>
              <a:gd name="connsiteY71057" fmla="*/ 2701014 h 4608812"/>
              <a:gd name="connsiteX71058" fmla="*/ 3823165 w 12184637"/>
              <a:gd name="connsiteY71058" fmla="*/ 2555682 h 4608812"/>
              <a:gd name="connsiteX71059" fmla="*/ 3825815 w 12184637"/>
              <a:gd name="connsiteY71059" fmla="*/ 2548246 h 4608812"/>
              <a:gd name="connsiteX71060" fmla="*/ 3752118 w 12184637"/>
              <a:gd name="connsiteY71060" fmla="*/ 2393049 h 4608812"/>
              <a:gd name="connsiteX71061" fmla="*/ 3744682 w 12184637"/>
              <a:gd name="connsiteY71061" fmla="*/ 2390398 h 4608812"/>
              <a:gd name="connsiteX71062" fmla="*/ 3742032 w 12184637"/>
              <a:gd name="connsiteY71062" fmla="*/ 2397834 h 4608812"/>
              <a:gd name="connsiteX71063" fmla="*/ 3815729 w 12184637"/>
              <a:gd name="connsiteY71063" fmla="*/ 2553032 h 4608812"/>
              <a:gd name="connsiteX71064" fmla="*/ 3820809 w 12184637"/>
              <a:gd name="connsiteY71064" fmla="*/ 2556198 h 4608812"/>
              <a:gd name="connsiteX71065" fmla="*/ 3823165 w 12184637"/>
              <a:gd name="connsiteY71065" fmla="*/ 2555682 h 4608812"/>
              <a:gd name="connsiteX71066" fmla="*/ 3752486 w 12184637"/>
              <a:gd name="connsiteY71066" fmla="*/ 2396951 h 4608812"/>
              <a:gd name="connsiteX71067" fmla="*/ 3793789 w 12184637"/>
              <a:gd name="connsiteY71067" fmla="*/ 2249189 h 4608812"/>
              <a:gd name="connsiteX71068" fmla="*/ 3789887 w 12184637"/>
              <a:gd name="connsiteY71068" fmla="*/ 2242342 h 4608812"/>
              <a:gd name="connsiteX71069" fmla="*/ 3783040 w 12184637"/>
              <a:gd name="connsiteY71069" fmla="*/ 2246244 h 4608812"/>
              <a:gd name="connsiteX71070" fmla="*/ 3741737 w 12184637"/>
              <a:gd name="connsiteY71070" fmla="*/ 2394006 h 4608812"/>
              <a:gd name="connsiteX71071" fmla="*/ 3745639 w 12184637"/>
              <a:gd name="connsiteY71071" fmla="*/ 2400853 h 4608812"/>
              <a:gd name="connsiteX71072" fmla="*/ 3747185 w 12184637"/>
              <a:gd name="connsiteY71072" fmla="*/ 2401073 h 4608812"/>
              <a:gd name="connsiteX71073" fmla="*/ 3752486 w 12184637"/>
              <a:gd name="connsiteY71073" fmla="*/ 2396951 h 4608812"/>
              <a:gd name="connsiteX71074" fmla="*/ 3793716 w 12184637"/>
              <a:gd name="connsiteY71074" fmla="*/ 2249410 h 4608812"/>
              <a:gd name="connsiteX71075" fmla="*/ 3841276 w 12184637"/>
              <a:gd name="connsiteY71075" fmla="*/ 2102531 h 4608812"/>
              <a:gd name="connsiteX71076" fmla="*/ 3837668 w 12184637"/>
              <a:gd name="connsiteY71076" fmla="*/ 2095537 h 4608812"/>
              <a:gd name="connsiteX71077" fmla="*/ 3830674 w 12184637"/>
              <a:gd name="connsiteY71077" fmla="*/ 2099145 h 4608812"/>
              <a:gd name="connsiteX71078" fmla="*/ 3783114 w 12184637"/>
              <a:gd name="connsiteY71078" fmla="*/ 2246023 h 4608812"/>
              <a:gd name="connsiteX71079" fmla="*/ 3786721 w 12184637"/>
              <a:gd name="connsiteY71079" fmla="*/ 2253017 h 4608812"/>
              <a:gd name="connsiteX71080" fmla="*/ 3788488 w 12184637"/>
              <a:gd name="connsiteY71080" fmla="*/ 2253312 h 4608812"/>
              <a:gd name="connsiteX71081" fmla="*/ 3793716 w 12184637"/>
              <a:gd name="connsiteY71081" fmla="*/ 2249410 h 4608812"/>
              <a:gd name="connsiteX71082" fmla="*/ 3841128 w 12184637"/>
              <a:gd name="connsiteY71082" fmla="*/ 2102973 h 4608812"/>
              <a:gd name="connsiteX71083" fmla="*/ 3899954 w 12184637"/>
              <a:gd name="connsiteY71083" fmla="*/ 1962132 h 4608812"/>
              <a:gd name="connsiteX71084" fmla="*/ 3896935 w 12184637"/>
              <a:gd name="connsiteY71084" fmla="*/ 1954843 h 4608812"/>
              <a:gd name="connsiteX71085" fmla="*/ 3889646 w 12184637"/>
              <a:gd name="connsiteY71085" fmla="*/ 1957862 h 4608812"/>
              <a:gd name="connsiteX71086" fmla="*/ 3830821 w 12184637"/>
              <a:gd name="connsiteY71086" fmla="*/ 2098703 h 4608812"/>
              <a:gd name="connsiteX71087" fmla="*/ 3833840 w 12184637"/>
              <a:gd name="connsiteY71087" fmla="*/ 2105992 h 4608812"/>
              <a:gd name="connsiteX71088" fmla="*/ 3836049 w 12184637"/>
              <a:gd name="connsiteY71088" fmla="*/ 2106433 h 4608812"/>
              <a:gd name="connsiteX71089" fmla="*/ 3841128 w 12184637"/>
              <a:gd name="connsiteY71089" fmla="*/ 2102973 h 4608812"/>
              <a:gd name="connsiteX71090" fmla="*/ 3898039 w 12184637"/>
              <a:gd name="connsiteY71090" fmla="*/ 1964488 h 4608812"/>
              <a:gd name="connsiteX71091" fmla="*/ 3899291 w 12184637"/>
              <a:gd name="connsiteY71091" fmla="*/ 1956684 h 4608812"/>
              <a:gd name="connsiteX71092" fmla="*/ 3781788 w 12184637"/>
              <a:gd name="connsiteY71092" fmla="*/ 1793240 h 4608812"/>
              <a:gd name="connsiteX71093" fmla="*/ 3773984 w 12184637"/>
              <a:gd name="connsiteY71093" fmla="*/ 1791989 h 4608812"/>
              <a:gd name="connsiteX71094" fmla="*/ 3772733 w 12184637"/>
              <a:gd name="connsiteY71094" fmla="*/ 1799793 h 4608812"/>
              <a:gd name="connsiteX71095" fmla="*/ 3890235 w 12184637"/>
              <a:gd name="connsiteY71095" fmla="*/ 1963236 h 4608812"/>
              <a:gd name="connsiteX71096" fmla="*/ 3894800 w 12184637"/>
              <a:gd name="connsiteY71096" fmla="*/ 1965592 h 4608812"/>
              <a:gd name="connsiteX71097" fmla="*/ 3898039 w 12184637"/>
              <a:gd name="connsiteY71097" fmla="*/ 1964488 h 4608812"/>
              <a:gd name="connsiteX71098" fmla="*/ 3781052 w 12184637"/>
              <a:gd name="connsiteY71098" fmla="*/ 1800676 h 4608812"/>
              <a:gd name="connsiteX71099" fmla="*/ 3781494 w 12184637"/>
              <a:gd name="connsiteY71099" fmla="*/ 1792798 h 4608812"/>
              <a:gd name="connsiteX71100" fmla="*/ 3658764 w 12184637"/>
              <a:gd name="connsiteY71100" fmla="*/ 1655270 h 4608812"/>
              <a:gd name="connsiteX71101" fmla="*/ 3650886 w 12184637"/>
              <a:gd name="connsiteY71101" fmla="*/ 1654829 h 4608812"/>
              <a:gd name="connsiteX71102" fmla="*/ 3650445 w 12184637"/>
              <a:gd name="connsiteY71102" fmla="*/ 1662706 h 4608812"/>
              <a:gd name="connsiteX71103" fmla="*/ 3773174 w 12184637"/>
              <a:gd name="connsiteY71103" fmla="*/ 1800234 h 4608812"/>
              <a:gd name="connsiteX71104" fmla="*/ 3777371 w 12184637"/>
              <a:gd name="connsiteY71104" fmla="*/ 1802075 h 4608812"/>
              <a:gd name="connsiteX71105" fmla="*/ 3781052 w 12184637"/>
              <a:gd name="connsiteY71105" fmla="*/ 1800676 h 4608812"/>
              <a:gd name="connsiteX71106" fmla="*/ 3660089 w 12184637"/>
              <a:gd name="connsiteY71106" fmla="*/ 1659614 h 4608812"/>
              <a:gd name="connsiteX71107" fmla="*/ 3684532 w 12184637"/>
              <a:gd name="connsiteY71107" fmla="*/ 1444855 h 4608812"/>
              <a:gd name="connsiteX71108" fmla="*/ 3679599 w 12184637"/>
              <a:gd name="connsiteY71108" fmla="*/ 1438671 h 4608812"/>
              <a:gd name="connsiteX71109" fmla="*/ 3673415 w 12184637"/>
              <a:gd name="connsiteY71109" fmla="*/ 1443604 h 4608812"/>
              <a:gd name="connsiteX71110" fmla="*/ 3648972 w 12184637"/>
              <a:gd name="connsiteY71110" fmla="*/ 1658363 h 4608812"/>
              <a:gd name="connsiteX71111" fmla="*/ 3653905 w 12184637"/>
              <a:gd name="connsiteY71111" fmla="*/ 1664547 h 4608812"/>
              <a:gd name="connsiteX71112" fmla="*/ 3654568 w 12184637"/>
              <a:gd name="connsiteY71112" fmla="*/ 1664621 h 4608812"/>
              <a:gd name="connsiteX71113" fmla="*/ 3660089 w 12184637"/>
              <a:gd name="connsiteY71113" fmla="*/ 1659614 h 4608812"/>
              <a:gd name="connsiteX71114" fmla="*/ 3681587 w 12184637"/>
              <a:gd name="connsiteY71114" fmla="*/ 1449199 h 4608812"/>
              <a:gd name="connsiteX71115" fmla="*/ 3837079 w 12184637"/>
              <a:gd name="connsiteY71115" fmla="*/ 1368140 h 4608812"/>
              <a:gd name="connsiteX71116" fmla="*/ 3839435 w 12184637"/>
              <a:gd name="connsiteY71116" fmla="*/ 1360630 h 4608812"/>
              <a:gd name="connsiteX71117" fmla="*/ 3831926 w 12184637"/>
              <a:gd name="connsiteY71117" fmla="*/ 1358274 h 4608812"/>
              <a:gd name="connsiteX71118" fmla="*/ 3676434 w 12184637"/>
              <a:gd name="connsiteY71118" fmla="*/ 1439334 h 4608812"/>
              <a:gd name="connsiteX71119" fmla="*/ 3674078 w 12184637"/>
              <a:gd name="connsiteY71119" fmla="*/ 1446843 h 4608812"/>
              <a:gd name="connsiteX71120" fmla="*/ 3679084 w 12184637"/>
              <a:gd name="connsiteY71120" fmla="*/ 1449862 h 4608812"/>
              <a:gd name="connsiteX71121" fmla="*/ 3681587 w 12184637"/>
              <a:gd name="connsiteY71121" fmla="*/ 1449199 h 4608812"/>
              <a:gd name="connsiteX71122" fmla="*/ 3836196 w 12184637"/>
              <a:gd name="connsiteY71122" fmla="*/ 1368508 h 4608812"/>
              <a:gd name="connsiteX71123" fmla="*/ 3991762 w 12184637"/>
              <a:gd name="connsiteY71123" fmla="*/ 1319033 h 4608812"/>
              <a:gd name="connsiteX71124" fmla="*/ 3995369 w 12184637"/>
              <a:gd name="connsiteY71124" fmla="*/ 1312039 h 4608812"/>
              <a:gd name="connsiteX71125" fmla="*/ 3988375 w 12184637"/>
              <a:gd name="connsiteY71125" fmla="*/ 1308431 h 4608812"/>
              <a:gd name="connsiteX71126" fmla="*/ 3832809 w 12184637"/>
              <a:gd name="connsiteY71126" fmla="*/ 1357906 h 4608812"/>
              <a:gd name="connsiteX71127" fmla="*/ 3829202 w 12184637"/>
              <a:gd name="connsiteY71127" fmla="*/ 1364900 h 4608812"/>
              <a:gd name="connsiteX71128" fmla="*/ 3834576 w 12184637"/>
              <a:gd name="connsiteY71128" fmla="*/ 1368802 h 4608812"/>
              <a:gd name="connsiteX71129" fmla="*/ 3836196 w 12184637"/>
              <a:gd name="connsiteY71129" fmla="*/ 1368508 h 4608812"/>
              <a:gd name="connsiteX71130" fmla="*/ 3990952 w 12184637"/>
              <a:gd name="connsiteY71130" fmla="*/ 1319180 h 4608812"/>
              <a:gd name="connsiteX71131" fmla="*/ 4156089 w 12184637"/>
              <a:gd name="connsiteY71131" fmla="*/ 1292897 h 4608812"/>
              <a:gd name="connsiteX71132" fmla="*/ 4160727 w 12184637"/>
              <a:gd name="connsiteY71132" fmla="*/ 1286492 h 4608812"/>
              <a:gd name="connsiteX71133" fmla="*/ 4154322 w 12184637"/>
              <a:gd name="connsiteY71133" fmla="*/ 1281854 h 4608812"/>
              <a:gd name="connsiteX71134" fmla="*/ 3989185 w 12184637"/>
              <a:gd name="connsiteY71134" fmla="*/ 1308137 h 4608812"/>
              <a:gd name="connsiteX71135" fmla="*/ 3984547 w 12184637"/>
              <a:gd name="connsiteY71135" fmla="*/ 1314542 h 4608812"/>
              <a:gd name="connsiteX71136" fmla="*/ 3990068 w 12184637"/>
              <a:gd name="connsiteY71136" fmla="*/ 1319254 h 4608812"/>
              <a:gd name="connsiteX71137" fmla="*/ 3990952 w 12184637"/>
              <a:gd name="connsiteY71137" fmla="*/ 1319180 h 4608812"/>
              <a:gd name="connsiteX71138" fmla="*/ 4155279 w 12184637"/>
              <a:gd name="connsiteY71138" fmla="*/ 1292971 h 4608812"/>
              <a:gd name="connsiteX71139" fmla="*/ 4330060 w 12184637"/>
              <a:gd name="connsiteY71139" fmla="*/ 1290909 h 4608812"/>
              <a:gd name="connsiteX71140" fmla="*/ 4335582 w 12184637"/>
              <a:gd name="connsiteY71140" fmla="*/ 1285240 h 4608812"/>
              <a:gd name="connsiteX71141" fmla="*/ 4329987 w 12184637"/>
              <a:gd name="connsiteY71141" fmla="*/ 1279718 h 4608812"/>
              <a:gd name="connsiteX71142" fmla="*/ 4329987 w 12184637"/>
              <a:gd name="connsiteY71142" fmla="*/ 1279718 h 4608812"/>
              <a:gd name="connsiteX71143" fmla="*/ 4155205 w 12184637"/>
              <a:gd name="connsiteY71143" fmla="*/ 1281780 h 4608812"/>
              <a:gd name="connsiteX71144" fmla="*/ 4149684 w 12184637"/>
              <a:gd name="connsiteY71144" fmla="*/ 1287449 h 4608812"/>
              <a:gd name="connsiteX71145" fmla="*/ 4155279 w 12184637"/>
              <a:gd name="connsiteY71145" fmla="*/ 1292971 h 4608812"/>
              <a:gd name="connsiteX71146" fmla="*/ 4155279 w 12184637"/>
              <a:gd name="connsiteY71146" fmla="*/ 1292971 h 4608812"/>
              <a:gd name="connsiteX71147" fmla="*/ 4520082 w 12184637"/>
              <a:gd name="connsiteY71147" fmla="*/ 1309094 h 4608812"/>
              <a:gd name="connsiteX71148" fmla="*/ 4515223 w 12184637"/>
              <a:gd name="connsiteY71148" fmla="*/ 1302836 h 4608812"/>
              <a:gd name="connsiteX71149" fmla="*/ 4330650 w 12184637"/>
              <a:gd name="connsiteY71149" fmla="*/ 1279718 h 4608812"/>
              <a:gd name="connsiteX71150" fmla="*/ 4324391 w 12184637"/>
              <a:gd name="connsiteY71150" fmla="*/ 1284578 h 4608812"/>
              <a:gd name="connsiteX71151" fmla="*/ 4329251 w 12184637"/>
              <a:gd name="connsiteY71151" fmla="*/ 1290836 h 4608812"/>
              <a:gd name="connsiteX71152" fmla="*/ 4513824 w 12184637"/>
              <a:gd name="connsiteY71152" fmla="*/ 1313953 h 4608812"/>
              <a:gd name="connsiteX71153" fmla="*/ 4514560 w 12184637"/>
              <a:gd name="connsiteY71153" fmla="*/ 1314027 h 4608812"/>
              <a:gd name="connsiteX71154" fmla="*/ 4520082 w 12184637"/>
              <a:gd name="connsiteY71154" fmla="*/ 1309094 h 4608812"/>
              <a:gd name="connsiteX71155" fmla="*/ 4619473 w 12184637"/>
              <a:gd name="connsiteY71155" fmla="*/ 1475703 h 4608812"/>
              <a:gd name="connsiteX71156" fmla="*/ 4621240 w 12184637"/>
              <a:gd name="connsiteY71156" fmla="*/ 1468047 h 4608812"/>
              <a:gd name="connsiteX71157" fmla="*/ 4519272 w 12184637"/>
              <a:gd name="connsiteY71157" fmla="*/ 1305487 h 4608812"/>
              <a:gd name="connsiteX71158" fmla="*/ 4511615 w 12184637"/>
              <a:gd name="connsiteY71158" fmla="*/ 1303720 h 4608812"/>
              <a:gd name="connsiteX71159" fmla="*/ 4509848 w 12184637"/>
              <a:gd name="connsiteY71159" fmla="*/ 1311376 h 4608812"/>
              <a:gd name="connsiteX71160" fmla="*/ 4611817 w 12184637"/>
              <a:gd name="connsiteY71160" fmla="*/ 1473936 h 4608812"/>
              <a:gd name="connsiteX71161" fmla="*/ 4616602 w 12184637"/>
              <a:gd name="connsiteY71161" fmla="*/ 1476513 h 4608812"/>
              <a:gd name="connsiteX71162" fmla="*/ 4619473 w 12184637"/>
              <a:gd name="connsiteY71162" fmla="*/ 1475703 h 4608812"/>
              <a:gd name="connsiteX71163" fmla="*/ 4811998 w 12184637"/>
              <a:gd name="connsiteY71163" fmla="*/ 1501692 h 4608812"/>
              <a:gd name="connsiteX71164" fmla="*/ 4807360 w 12184637"/>
              <a:gd name="connsiteY71164" fmla="*/ 1495361 h 4608812"/>
              <a:gd name="connsiteX71165" fmla="*/ 4617338 w 12184637"/>
              <a:gd name="connsiteY71165" fmla="*/ 1465470 h 4608812"/>
              <a:gd name="connsiteX71166" fmla="*/ 4611006 w 12184637"/>
              <a:gd name="connsiteY71166" fmla="*/ 1470108 h 4608812"/>
              <a:gd name="connsiteX71167" fmla="*/ 4615645 w 12184637"/>
              <a:gd name="connsiteY71167" fmla="*/ 1476440 h 4608812"/>
              <a:gd name="connsiteX71168" fmla="*/ 4805666 w 12184637"/>
              <a:gd name="connsiteY71168" fmla="*/ 1506331 h 4608812"/>
              <a:gd name="connsiteX71169" fmla="*/ 4806549 w 12184637"/>
              <a:gd name="connsiteY71169" fmla="*/ 1506404 h 4608812"/>
              <a:gd name="connsiteX71170" fmla="*/ 4811998 w 12184637"/>
              <a:gd name="connsiteY71170" fmla="*/ 1501692 h 4608812"/>
              <a:gd name="connsiteX71171" fmla="*/ 5005111 w 12184637"/>
              <a:gd name="connsiteY71171" fmla="*/ 1540124 h 4608812"/>
              <a:gd name="connsiteX71172" fmla="*/ 5000694 w 12184637"/>
              <a:gd name="connsiteY71172" fmla="*/ 1533571 h 4608812"/>
              <a:gd name="connsiteX71173" fmla="*/ 4807580 w 12184637"/>
              <a:gd name="connsiteY71173" fmla="*/ 1495361 h 4608812"/>
              <a:gd name="connsiteX71174" fmla="*/ 4801028 w 12184637"/>
              <a:gd name="connsiteY71174" fmla="*/ 1499778 h 4608812"/>
              <a:gd name="connsiteX71175" fmla="*/ 4805445 w 12184637"/>
              <a:gd name="connsiteY71175" fmla="*/ 1506331 h 4608812"/>
              <a:gd name="connsiteX71176" fmla="*/ 4998559 w 12184637"/>
              <a:gd name="connsiteY71176" fmla="*/ 1544541 h 4608812"/>
              <a:gd name="connsiteX71177" fmla="*/ 4999663 w 12184637"/>
              <a:gd name="connsiteY71177" fmla="*/ 1544615 h 4608812"/>
              <a:gd name="connsiteX71178" fmla="*/ 5005111 w 12184637"/>
              <a:gd name="connsiteY71178" fmla="*/ 1540124 h 4608812"/>
              <a:gd name="connsiteX71179" fmla="*/ 5196973 w 12184637"/>
              <a:gd name="connsiteY71179" fmla="*/ 1578702 h 4608812"/>
              <a:gd name="connsiteX71180" fmla="*/ 5192630 w 12184637"/>
              <a:gd name="connsiteY71180" fmla="*/ 1572150 h 4608812"/>
              <a:gd name="connsiteX71181" fmla="*/ 5000694 w 12184637"/>
              <a:gd name="connsiteY71181" fmla="*/ 1533645 h 4608812"/>
              <a:gd name="connsiteX71182" fmla="*/ 4994142 w 12184637"/>
              <a:gd name="connsiteY71182" fmla="*/ 1537989 h 4608812"/>
              <a:gd name="connsiteX71183" fmla="*/ 4998485 w 12184637"/>
              <a:gd name="connsiteY71183" fmla="*/ 1544541 h 4608812"/>
              <a:gd name="connsiteX71184" fmla="*/ 5190421 w 12184637"/>
              <a:gd name="connsiteY71184" fmla="*/ 1583046 h 4608812"/>
              <a:gd name="connsiteX71185" fmla="*/ 5191599 w 12184637"/>
              <a:gd name="connsiteY71185" fmla="*/ 1583193 h 4608812"/>
              <a:gd name="connsiteX71186" fmla="*/ 5196973 w 12184637"/>
              <a:gd name="connsiteY71186" fmla="*/ 1578702 h 4608812"/>
              <a:gd name="connsiteX71187" fmla="*/ 5383314 w 12184637"/>
              <a:gd name="connsiteY71187" fmla="*/ 1609329 h 4608812"/>
              <a:gd name="connsiteX71188" fmla="*/ 5378749 w 12184637"/>
              <a:gd name="connsiteY71188" fmla="*/ 1602924 h 4608812"/>
              <a:gd name="connsiteX71189" fmla="*/ 5192483 w 12184637"/>
              <a:gd name="connsiteY71189" fmla="*/ 1572150 h 4608812"/>
              <a:gd name="connsiteX71190" fmla="*/ 5186077 w 12184637"/>
              <a:gd name="connsiteY71190" fmla="*/ 1576714 h 4608812"/>
              <a:gd name="connsiteX71191" fmla="*/ 5190642 w 12184637"/>
              <a:gd name="connsiteY71191" fmla="*/ 1583120 h 4608812"/>
              <a:gd name="connsiteX71192" fmla="*/ 5376909 w 12184637"/>
              <a:gd name="connsiteY71192" fmla="*/ 1613894 h 4608812"/>
              <a:gd name="connsiteX71193" fmla="*/ 5377866 w 12184637"/>
              <a:gd name="connsiteY71193" fmla="*/ 1613968 h 4608812"/>
              <a:gd name="connsiteX71194" fmla="*/ 5383314 w 12184637"/>
              <a:gd name="connsiteY71194" fmla="*/ 1609329 h 4608812"/>
              <a:gd name="connsiteX71195" fmla="*/ 5486975 w 12184637"/>
              <a:gd name="connsiteY71195" fmla="*/ 1723961 h 4608812"/>
              <a:gd name="connsiteX71196" fmla="*/ 5487196 w 12184637"/>
              <a:gd name="connsiteY71196" fmla="*/ 1716083 h 4608812"/>
              <a:gd name="connsiteX71197" fmla="*/ 5381841 w 12184637"/>
              <a:gd name="connsiteY71197" fmla="*/ 1604544 h 4608812"/>
              <a:gd name="connsiteX71198" fmla="*/ 5373963 w 12184637"/>
              <a:gd name="connsiteY71198" fmla="*/ 1604323 h 4608812"/>
              <a:gd name="connsiteX71199" fmla="*/ 5373743 w 12184637"/>
              <a:gd name="connsiteY71199" fmla="*/ 1612201 h 4608812"/>
              <a:gd name="connsiteX71200" fmla="*/ 5479098 w 12184637"/>
              <a:gd name="connsiteY71200" fmla="*/ 1723740 h 4608812"/>
              <a:gd name="connsiteX71201" fmla="*/ 5483220 w 12184637"/>
              <a:gd name="connsiteY71201" fmla="*/ 1725507 h 4608812"/>
              <a:gd name="connsiteX71202" fmla="*/ 5486975 w 12184637"/>
              <a:gd name="connsiteY71202" fmla="*/ 1723961 h 4608812"/>
              <a:gd name="connsiteX71203" fmla="*/ 5668972 w 12184637"/>
              <a:gd name="connsiteY71203" fmla="*/ 1734783 h 4608812"/>
              <a:gd name="connsiteX71204" fmla="*/ 5663892 w 12184637"/>
              <a:gd name="connsiteY71204" fmla="*/ 1728746 h 4608812"/>
              <a:gd name="connsiteX71205" fmla="*/ 5483589 w 12184637"/>
              <a:gd name="connsiteY71205" fmla="*/ 1714316 h 4608812"/>
              <a:gd name="connsiteX71206" fmla="*/ 5477551 w 12184637"/>
              <a:gd name="connsiteY71206" fmla="*/ 1719396 h 4608812"/>
              <a:gd name="connsiteX71207" fmla="*/ 5482631 w 12184637"/>
              <a:gd name="connsiteY71207" fmla="*/ 1725433 h 4608812"/>
              <a:gd name="connsiteX71208" fmla="*/ 5662934 w 12184637"/>
              <a:gd name="connsiteY71208" fmla="*/ 1739863 h 4608812"/>
              <a:gd name="connsiteX71209" fmla="*/ 5663450 w 12184637"/>
              <a:gd name="connsiteY71209" fmla="*/ 1739863 h 4608812"/>
              <a:gd name="connsiteX71210" fmla="*/ 5668972 w 12184637"/>
              <a:gd name="connsiteY71210" fmla="*/ 1734783 h 4608812"/>
              <a:gd name="connsiteX71211" fmla="*/ 5774106 w 12184637"/>
              <a:gd name="connsiteY71211" fmla="*/ 1838445 h 4608812"/>
              <a:gd name="connsiteX71212" fmla="*/ 5773885 w 12184637"/>
              <a:gd name="connsiteY71212" fmla="*/ 1830567 h 4608812"/>
              <a:gd name="connsiteX71213" fmla="*/ 5667278 w 12184637"/>
              <a:gd name="connsiteY71213" fmla="*/ 1730292 h 4608812"/>
              <a:gd name="connsiteX71214" fmla="*/ 5659401 w 12184637"/>
              <a:gd name="connsiteY71214" fmla="*/ 1730513 h 4608812"/>
              <a:gd name="connsiteX71215" fmla="*/ 5659621 w 12184637"/>
              <a:gd name="connsiteY71215" fmla="*/ 1738391 h 4608812"/>
              <a:gd name="connsiteX71216" fmla="*/ 5766228 w 12184637"/>
              <a:gd name="connsiteY71216" fmla="*/ 1838666 h 4608812"/>
              <a:gd name="connsiteX71217" fmla="*/ 5770056 w 12184637"/>
              <a:gd name="connsiteY71217" fmla="*/ 1840212 h 4608812"/>
              <a:gd name="connsiteX71218" fmla="*/ 5774106 w 12184637"/>
              <a:gd name="connsiteY71218" fmla="*/ 1838445 h 4608812"/>
              <a:gd name="connsiteX71219" fmla="*/ 5950286 w 12184637"/>
              <a:gd name="connsiteY71219" fmla="*/ 1839107 h 4608812"/>
              <a:gd name="connsiteX71220" fmla="*/ 5944838 w 12184637"/>
              <a:gd name="connsiteY71220" fmla="*/ 1833365 h 4608812"/>
              <a:gd name="connsiteX71221" fmla="*/ 5770204 w 12184637"/>
              <a:gd name="connsiteY71221" fmla="*/ 1829021 h 4608812"/>
              <a:gd name="connsiteX71222" fmla="*/ 5764461 w 12184637"/>
              <a:gd name="connsiteY71222" fmla="*/ 1834469 h 4608812"/>
              <a:gd name="connsiteX71223" fmla="*/ 5769909 w 12184637"/>
              <a:gd name="connsiteY71223" fmla="*/ 1840212 h 4608812"/>
              <a:gd name="connsiteX71224" fmla="*/ 5944617 w 12184637"/>
              <a:gd name="connsiteY71224" fmla="*/ 1844556 h 4608812"/>
              <a:gd name="connsiteX71225" fmla="*/ 5944764 w 12184637"/>
              <a:gd name="connsiteY71225" fmla="*/ 1844556 h 4608812"/>
              <a:gd name="connsiteX71226" fmla="*/ 5950286 w 12184637"/>
              <a:gd name="connsiteY71226" fmla="*/ 1839107 h 4608812"/>
              <a:gd name="connsiteX71227" fmla="*/ 6052107 w 12184637"/>
              <a:gd name="connsiteY71227" fmla="*/ 1942695 h 4608812"/>
              <a:gd name="connsiteX71228" fmla="*/ 6051960 w 12184637"/>
              <a:gd name="connsiteY71228" fmla="*/ 1934818 h 4608812"/>
              <a:gd name="connsiteX71229" fmla="*/ 5948592 w 12184637"/>
              <a:gd name="connsiteY71229" fmla="*/ 1834985 h 4608812"/>
              <a:gd name="connsiteX71230" fmla="*/ 5940715 w 12184637"/>
              <a:gd name="connsiteY71230" fmla="*/ 1835132 h 4608812"/>
              <a:gd name="connsiteX71231" fmla="*/ 5940862 w 12184637"/>
              <a:gd name="connsiteY71231" fmla="*/ 1843010 h 4608812"/>
              <a:gd name="connsiteX71232" fmla="*/ 6044229 w 12184637"/>
              <a:gd name="connsiteY71232" fmla="*/ 1942843 h 4608812"/>
              <a:gd name="connsiteX71233" fmla="*/ 6048131 w 12184637"/>
              <a:gd name="connsiteY71233" fmla="*/ 1944389 h 4608812"/>
              <a:gd name="connsiteX71234" fmla="*/ 6052107 w 12184637"/>
              <a:gd name="connsiteY71234" fmla="*/ 1942695 h 4608812"/>
              <a:gd name="connsiteX71235" fmla="*/ 6149510 w 12184637"/>
              <a:gd name="connsiteY71235" fmla="*/ 2061597 h 4608812"/>
              <a:gd name="connsiteX71236" fmla="*/ 6150246 w 12184637"/>
              <a:gd name="connsiteY71236" fmla="*/ 2053719 h 4608812"/>
              <a:gd name="connsiteX71237" fmla="*/ 6052328 w 12184637"/>
              <a:gd name="connsiteY71237" fmla="*/ 1935186 h 4608812"/>
              <a:gd name="connsiteX71238" fmla="*/ 6044450 w 12184637"/>
              <a:gd name="connsiteY71238" fmla="*/ 1934450 h 4608812"/>
              <a:gd name="connsiteX71239" fmla="*/ 6043714 w 12184637"/>
              <a:gd name="connsiteY71239" fmla="*/ 1942327 h 4608812"/>
              <a:gd name="connsiteX71240" fmla="*/ 6141633 w 12184637"/>
              <a:gd name="connsiteY71240" fmla="*/ 2060861 h 4608812"/>
              <a:gd name="connsiteX71241" fmla="*/ 6145977 w 12184637"/>
              <a:gd name="connsiteY71241" fmla="*/ 2062922 h 4608812"/>
              <a:gd name="connsiteX71242" fmla="*/ 6149510 w 12184637"/>
              <a:gd name="connsiteY71242" fmla="*/ 2061597 h 4608812"/>
              <a:gd name="connsiteX71243" fmla="*/ 6319359 w 12184637"/>
              <a:gd name="connsiteY71243" fmla="*/ 2058431 h 4608812"/>
              <a:gd name="connsiteX71244" fmla="*/ 6313837 w 12184637"/>
              <a:gd name="connsiteY71244" fmla="*/ 2052836 h 4608812"/>
              <a:gd name="connsiteX71245" fmla="*/ 6146050 w 12184637"/>
              <a:gd name="connsiteY71245" fmla="*/ 2051805 h 4608812"/>
              <a:gd name="connsiteX71246" fmla="*/ 6145977 w 12184637"/>
              <a:gd name="connsiteY71246" fmla="*/ 2051805 h 4608812"/>
              <a:gd name="connsiteX71247" fmla="*/ 6140455 w 12184637"/>
              <a:gd name="connsiteY71247" fmla="*/ 2057327 h 4608812"/>
              <a:gd name="connsiteX71248" fmla="*/ 6145977 w 12184637"/>
              <a:gd name="connsiteY71248" fmla="*/ 2062922 h 4608812"/>
              <a:gd name="connsiteX71249" fmla="*/ 6313764 w 12184637"/>
              <a:gd name="connsiteY71249" fmla="*/ 2063953 h 4608812"/>
              <a:gd name="connsiteX71250" fmla="*/ 6313837 w 12184637"/>
              <a:gd name="connsiteY71250" fmla="*/ 2063953 h 4608812"/>
              <a:gd name="connsiteX71251" fmla="*/ 6319359 w 12184637"/>
              <a:gd name="connsiteY71251" fmla="*/ 2058431 h 4608812"/>
              <a:gd name="connsiteX71252" fmla="*/ 6354477 w 12184637"/>
              <a:gd name="connsiteY71252" fmla="*/ 2116520 h 4608812"/>
              <a:gd name="connsiteX71253" fmla="*/ 6355876 w 12184637"/>
              <a:gd name="connsiteY71253" fmla="*/ 2108716 h 4608812"/>
              <a:gd name="connsiteX71254" fmla="*/ 6318402 w 12184637"/>
              <a:gd name="connsiteY71254" fmla="*/ 2055118 h 4608812"/>
              <a:gd name="connsiteX71255" fmla="*/ 6310598 w 12184637"/>
              <a:gd name="connsiteY71255" fmla="*/ 2053719 h 4608812"/>
              <a:gd name="connsiteX71256" fmla="*/ 6309199 w 12184637"/>
              <a:gd name="connsiteY71256" fmla="*/ 2061523 h 4608812"/>
              <a:gd name="connsiteX71257" fmla="*/ 6346673 w 12184637"/>
              <a:gd name="connsiteY71257" fmla="*/ 2115121 h 4608812"/>
              <a:gd name="connsiteX71258" fmla="*/ 6351311 w 12184637"/>
              <a:gd name="connsiteY71258" fmla="*/ 2117477 h 4608812"/>
              <a:gd name="connsiteX71259" fmla="*/ 6354477 w 12184637"/>
              <a:gd name="connsiteY71259" fmla="*/ 2116520 h 4608812"/>
              <a:gd name="connsiteX71260" fmla="*/ 6945156 w 12184637"/>
              <a:gd name="connsiteY71260" fmla="*/ 3751028 h 4608812"/>
              <a:gd name="connsiteX71261" fmla="*/ 6968936 w 12184637"/>
              <a:gd name="connsiteY71261" fmla="*/ 3720548 h 4608812"/>
              <a:gd name="connsiteX71262" fmla="*/ 6967979 w 12184637"/>
              <a:gd name="connsiteY71262" fmla="*/ 3712744 h 4608812"/>
              <a:gd name="connsiteX71263" fmla="*/ 6960175 w 12184637"/>
              <a:gd name="connsiteY71263" fmla="*/ 3713701 h 4608812"/>
              <a:gd name="connsiteX71264" fmla="*/ 6936395 w 12184637"/>
              <a:gd name="connsiteY71264" fmla="*/ 3744181 h 4608812"/>
              <a:gd name="connsiteX71265" fmla="*/ 6937352 w 12184637"/>
              <a:gd name="connsiteY71265" fmla="*/ 3751985 h 4608812"/>
              <a:gd name="connsiteX71266" fmla="*/ 6940812 w 12184637"/>
              <a:gd name="connsiteY71266" fmla="*/ 3753163 h 4608812"/>
              <a:gd name="connsiteX71267" fmla="*/ 6945156 w 12184637"/>
              <a:gd name="connsiteY71267" fmla="*/ 3751028 h 4608812"/>
              <a:gd name="connsiteX71268" fmla="*/ 6941180 w 12184637"/>
              <a:gd name="connsiteY71268" fmla="*/ 3755740 h 4608812"/>
              <a:gd name="connsiteX71269" fmla="*/ 6944935 w 12184637"/>
              <a:gd name="connsiteY71269" fmla="*/ 3751249 h 4608812"/>
              <a:gd name="connsiteX71270" fmla="*/ 6944273 w 12184637"/>
              <a:gd name="connsiteY71270" fmla="*/ 3743372 h 4608812"/>
              <a:gd name="connsiteX71271" fmla="*/ 6936395 w 12184637"/>
              <a:gd name="connsiteY71271" fmla="*/ 3744034 h 4608812"/>
              <a:gd name="connsiteX71272" fmla="*/ 6932640 w 12184637"/>
              <a:gd name="connsiteY71272" fmla="*/ 3748525 h 4608812"/>
              <a:gd name="connsiteX71273" fmla="*/ 6933303 w 12184637"/>
              <a:gd name="connsiteY71273" fmla="*/ 3756403 h 4608812"/>
              <a:gd name="connsiteX71274" fmla="*/ 6936910 w 12184637"/>
              <a:gd name="connsiteY71274" fmla="*/ 3757728 h 4608812"/>
              <a:gd name="connsiteX71275" fmla="*/ 6941180 w 12184637"/>
              <a:gd name="connsiteY71275" fmla="*/ 3755740 h 4608812"/>
              <a:gd name="connsiteX71276" fmla="*/ 6911878 w 12184637"/>
              <a:gd name="connsiteY71276" fmla="*/ 3790638 h 4608812"/>
              <a:gd name="connsiteX71277" fmla="*/ 6941254 w 12184637"/>
              <a:gd name="connsiteY71277" fmla="*/ 3755740 h 4608812"/>
              <a:gd name="connsiteX71278" fmla="*/ 6940592 w 12184637"/>
              <a:gd name="connsiteY71278" fmla="*/ 3747862 h 4608812"/>
              <a:gd name="connsiteX71279" fmla="*/ 6932714 w 12184637"/>
              <a:gd name="connsiteY71279" fmla="*/ 3748525 h 4608812"/>
              <a:gd name="connsiteX71280" fmla="*/ 6903338 w 12184637"/>
              <a:gd name="connsiteY71280" fmla="*/ 3783423 h 4608812"/>
              <a:gd name="connsiteX71281" fmla="*/ 6904001 w 12184637"/>
              <a:gd name="connsiteY71281" fmla="*/ 3791300 h 4608812"/>
              <a:gd name="connsiteX71282" fmla="*/ 6907608 w 12184637"/>
              <a:gd name="connsiteY71282" fmla="*/ 3792625 h 4608812"/>
              <a:gd name="connsiteX71283" fmla="*/ 6911878 w 12184637"/>
              <a:gd name="connsiteY71283" fmla="*/ 3790638 h 4608812"/>
              <a:gd name="connsiteX71284" fmla="*/ 6910553 w 12184637"/>
              <a:gd name="connsiteY71284" fmla="*/ 3811841 h 4608812"/>
              <a:gd name="connsiteX71285" fmla="*/ 6915412 w 12184637"/>
              <a:gd name="connsiteY71285" fmla="*/ 3805656 h 4608812"/>
              <a:gd name="connsiteX71286" fmla="*/ 6913130 w 12184637"/>
              <a:gd name="connsiteY71286" fmla="*/ 3786441 h 4608812"/>
              <a:gd name="connsiteX71287" fmla="*/ 6906946 w 12184637"/>
              <a:gd name="connsiteY71287" fmla="*/ 3781582 h 4608812"/>
              <a:gd name="connsiteX71288" fmla="*/ 6902086 w 12184637"/>
              <a:gd name="connsiteY71288" fmla="*/ 3787766 h 4608812"/>
              <a:gd name="connsiteX71289" fmla="*/ 6904369 w 12184637"/>
              <a:gd name="connsiteY71289" fmla="*/ 3806982 h 4608812"/>
              <a:gd name="connsiteX71290" fmla="*/ 6909964 w 12184637"/>
              <a:gd name="connsiteY71290" fmla="*/ 3811915 h 4608812"/>
              <a:gd name="connsiteX71291" fmla="*/ 6910553 w 12184637"/>
              <a:gd name="connsiteY71291" fmla="*/ 3811841 h 4608812"/>
              <a:gd name="connsiteX71292" fmla="*/ 6955243 w 12184637"/>
              <a:gd name="connsiteY71292" fmla="*/ 3960045 h 4608812"/>
              <a:gd name="connsiteX71293" fmla="*/ 6958997 w 12184637"/>
              <a:gd name="connsiteY71293" fmla="*/ 3953124 h 4608812"/>
              <a:gd name="connsiteX71294" fmla="*/ 6915265 w 12184637"/>
              <a:gd name="connsiteY71294" fmla="*/ 3804700 h 4608812"/>
              <a:gd name="connsiteX71295" fmla="*/ 6908345 w 12184637"/>
              <a:gd name="connsiteY71295" fmla="*/ 3800945 h 4608812"/>
              <a:gd name="connsiteX71296" fmla="*/ 6904590 w 12184637"/>
              <a:gd name="connsiteY71296" fmla="*/ 3807866 h 4608812"/>
              <a:gd name="connsiteX71297" fmla="*/ 6948322 w 12184637"/>
              <a:gd name="connsiteY71297" fmla="*/ 3956290 h 4608812"/>
              <a:gd name="connsiteX71298" fmla="*/ 6953696 w 12184637"/>
              <a:gd name="connsiteY71298" fmla="*/ 3960265 h 4608812"/>
              <a:gd name="connsiteX71299" fmla="*/ 6955243 w 12184637"/>
              <a:gd name="connsiteY71299" fmla="*/ 3960045 h 4608812"/>
              <a:gd name="connsiteX71300" fmla="*/ 7023712 w 12184637"/>
              <a:gd name="connsiteY71300" fmla="*/ 4101180 h 4608812"/>
              <a:gd name="connsiteX71301" fmla="*/ 7026289 w 12184637"/>
              <a:gd name="connsiteY71301" fmla="*/ 4093744 h 4608812"/>
              <a:gd name="connsiteX71302" fmla="*/ 6958629 w 12184637"/>
              <a:gd name="connsiteY71302" fmla="*/ 3952314 h 4608812"/>
              <a:gd name="connsiteX71303" fmla="*/ 6951193 w 12184637"/>
              <a:gd name="connsiteY71303" fmla="*/ 3949737 h 4608812"/>
              <a:gd name="connsiteX71304" fmla="*/ 6948543 w 12184637"/>
              <a:gd name="connsiteY71304" fmla="*/ 3957173 h 4608812"/>
              <a:gd name="connsiteX71305" fmla="*/ 7016202 w 12184637"/>
              <a:gd name="connsiteY71305" fmla="*/ 4098603 h 4608812"/>
              <a:gd name="connsiteX71306" fmla="*/ 7021282 w 12184637"/>
              <a:gd name="connsiteY71306" fmla="*/ 4101769 h 4608812"/>
              <a:gd name="connsiteX71307" fmla="*/ 7023712 w 12184637"/>
              <a:gd name="connsiteY71307" fmla="*/ 4101180 h 4608812"/>
              <a:gd name="connsiteX71308" fmla="*/ 7113974 w 12184637"/>
              <a:gd name="connsiteY71308" fmla="*/ 4226634 h 4608812"/>
              <a:gd name="connsiteX71309" fmla="*/ 7115299 w 12184637"/>
              <a:gd name="connsiteY71309" fmla="*/ 4218830 h 4608812"/>
              <a:gd name="connsiteX71310" fmla="*/ 7025847 w 12184637"/>
              <a:gd name="connsiteY71310" fmla="*/ 4092861 h 4608812"/>
              <a:gd name="connsiteX71311" fmla="*/ 7018043 w 12184637"/>
              <a:gd name="connsiteY71311" fmla="*/ 4091535 h 4608812"/>
              <a:gd name="connsiteX71312" fmla="*/ 7016718 w 12184637"/>
              <a:gd name="connsiteY71312" fmla="*/ 4099340 h 4608812"/>
              <a:gd name="connsiteX71313" fmla="*/ 7106170 w 12184637"/>
              <a:gd name="connsiteY71313" fmla="*/ 4225309 h 4608812"/>
              <a:gd name="connsiteX71314" fmla="*/ 7110735 w 12184637"/>
              <a:gd name="connsiteY71314" fmla="*/ 4227665 h 4608812"/>
              <a:gd name="connsiteX71315" fmla="*/ 7113974 w 12184637"/>
              <a:gd name="connsiteY71315" fmla="*/ 4226634 h 4608812"/>
              <a:gd name="connsiteX71316" fmla="*/ 7223893 w 12184637"/>
              <a:gd name="connsiteY71316" fmla="*/ 4327940 h 4608812"/>
              <a:gd name="connsiteX71317" fmla="*/ 7223599 w 12184637"/>
              <a:gd name="connsiteY71317" fmla="*/ 4320062 h 4608812"/>
              <a:gd name="connsiteX71318" fmla="*/ 7114563 w 12184637"/>
              <a:gd name="connsiteY71318" fmla="*/ 4218020 h 4608812"/>
              <a:gd name="connsiteX71319" fmla="*/ 7106685 w 12184637"/>
              <a:gd name="connsiteY71319" fmla="*/ 4218315 h 4608812"/>
              <a:gd name="connsiteX71320" fmla="*/ 7106980 w 12184637"/>
              <a:gd name="connsiteY71320" fmla="*/ 4226193 h 4608812"/>
              <a:gd name="connsiteX71321" fmla="*/ 7216016 w 12184637"/>
              <a:gd name="connsiteY71321" fmla="*/ 4328234 h 4608812"/>
              <a:gd name="connsiteX71322" fmla="*/ 7219844 w 12184637"/>
              <a:gd name="connsiteY71322" fmla="*/ 4329707 h 4608812"/>
              <a:gd name="connsiteX71323" fmla="*/ 7223893 w 12184637"/>
              <a:gd name="connsiteY71323" fmla="*/ 4327940 h 4608812"/>
              <a:gd name="connsiteX71324" fmla="*/ 7348979 w 12184637"/>
              <a:gd name="connsiteY71324" fmla="*/ 4401195 h 4608812"/>
              <a:gd name="connsiteX71325" fmla="*/ 7347065 w 12184637"/>
              <a:gd name="connsiteY71325" fmla="*/ 4393538 h 4608812"/>
              <a:gd name="connsiteX71326" fmla="*/ 7222716 w 12184637"/>
              <a:gd name="connsiteY71326" fmla="*/ 4319326 h 4608812"/>
              <a:gd name="connsiteX71327" fmla="*/ 7215059 w 12184637"/>
              <a:gd name="connsiteY71327" fmla="*/ 4321240 h 4608812"/>
              <a:gd name="connsiteX71328" fmla="*/ 7216973 w 12184637"/>
              <a:gd name="connsiteY71328" fmla="*/ 4328897 h 4608812"/>
              <a:gd name="connsiteX71329" fmla="*/ 7341323 w 12184637"/>
              <a:gd name="connsiteY71329" fmla="*/ 4403109 h 4608812"/>
              <a:gd name="connsiteX71330" fmla="*/ 7344194 w 12184637"/>
              <a:gd name="connsiteY71330" fmla="*/ 4403919 h 4608812"/>
              <a:gd name="connsiteX71331" fmla="*/ 7348979 w 12184637"/>
              <a:gd name="connsiteY71331" fmla="*/ 4401195 h 4608812"/>
              <a:gd name="connsiteX71332" fmla="*/ 7484961 w 12184637"/>
              <a:gd name="connsiteY71332" fmla="*/ 4442718 h 4608812"/>
              <a:gd name="connsiteX71333" fmla="*/ 7481354 w 12184637"/>
              <a:gd name="connsiteY71333" fmla="*/ 4435724 h 4608812"/>
              <a:gd name="connsiteX71334" fmla="*/ 7345887 w 12184637"/>
              <a:gd name="connsiteY71334" fmla="*/ 4393023 h 4608812"/>
              <a:gd name="connsiteX71335" fmla="*/ 7338893 w 12184637"/>
              <a:gd name="connsiteY71335" fmla="*/ 4396630 h 4608812"/>
              <a:gd name="connsiteX71336" fmla="*/ 7342500 w 12184637"/>
              <a:gd name="connsiteY71336" fmla="*/ 4403624 h 4608812"/>
              <a:gd name="connsiteX71337" fmla="*/ 7477967 w 12184637"/>
              <a:gd name="connsiteY71337" fmla="*/ 4446326 h 4608812"/>
              <a:gd name="connsiteX71338" fmla="*/ 7479660 w 12184637"/>
              <a:gd name="connsiteY71338" fmla="*/ 4446620 h 4608812"/>
              <a:gd name="connsiteX71339" fmla="*/ 7484961 w 12184637"/>
              <a:gd name="connsiteY71339" fmla="*/ 4442718 h 4608812"/>
              <a:gd name="connsiteX71340" fmla="*/ 7629558 w 12184637"/>
              <a:gd name="connsiteY71340" fmla="*/ 4448903 h 4608812"/>
              <a:gd name="connsiteX71341" fmla="*/ 7624256 w 12184637"/>
              <a:gd name="connsiteY71341" fmla="*/ 4443086 h 4608812"/>
              <a:gd name="connsiteX71342" fmla="*/ 7479955 w 12184637"/>
              <a:gd name="connsiteY71342" fmla="*/ 4435503 h 4608812"/>
              <a:gd name="connsiteX71343" fmla="*/ 7474139 w 12184637"/>
              <a:gd name="connsiteY71343" fmla="*/ 4440804 h 4608812"/>
              <a:gd name="connsiteX71344" fmla="*/ 7479440 w 12184637"/>
              <a:gd name="connsiteY71344" fmla="*/ 4446620 h 4608812"/>
              <a:gd name="connsiteX71345" fmla="*/ 7623741 w 12184637"/>
              <a:gd name="connsiteY71345" fmla="*/ 4454204 h 4608812"/>
              <a:gd name="connsiteX71346" fmla="*/ 7624036 w 12184637"/>
              <a:gd name="connsiteY71346" fmla="*/ 4454204 h 4608812"/>
              <a:gd name="connsiteX71347" fmla="*/ 7629558 w 12184637"/>
              <a:gd name="connsiteY71347" fmla="*/ 4448903 h 4608812"/>
              <a:gd name="connsiteX71348" fmla="*/ 7625139 w 12184637"/>
              <a:gd name="connsiteY71348" fmla="*/ 4454056 h 4608812"/>
              <a:gd name="connsiteX71349" fmla="*/ 7638392 w 12184637"/>
              <a:gd name="connsiteY71349" fmla="*/ 4451332 h 4608812"/>
              <a:gd name="connsiteX71350" fmla="*/ 7642735 w 12184637"/>
              <a:gd name="connsiteY71350" fmla="*/ 4444780 h 4608812"/>
              <a:gd name="connsiteX71351" fmla="*/ 7636183 w 12184637"/>
              <a:gd name="connsiteY71351" fmla="*/ 4440436 h 4608812"/>
              <a:gd name="connsiteX71352" fmla="*/ 7622931 w 12184637"/>
              <a:gd name="connsiteY71352" fmla="*/ 4443160 h 4608812"/>
              <a:gd name="connsiteX71353" fmla="*/ 7618588 w 12184637"/>
              <a:gd name="connsiteY71353" fmla="*/ 4449713 h 4608812"/>
              <a:gd name="connsiteX71354" fmla="*/ 7624109 w 12184637"/>
              <a:gd name="connsiteY71354" fmla="*/ 4454130 h 4608812"/>
              <a:gd name="connsiteX71355" fmla="*/ 7625139 w 12184637"/>
              <a:gd name="connsiteY71355" fmla="*/ 4454056 h 4608812"/>
              <a:gd name="connsiteX71356" fmla="*/ 4766793 w 12184637"/>
              <a:gd name="connsiteY71356" fmla="*/ 4170312 h 4608812"/>
              <a:gd name="connsiteX71357" fmla="*/ 4763628 w 12184637"/>
              <a:gd name="connsiteY71357" fmla="*/ 4163097 h 4608812"/>
              <a:gd name="connsiteX71358" fmla="*/ 4762523 w 12184637"/>
              <a:gd name="connsiteY71358" fmla="*/ 4162656 h 4608812"/>
              <a:gd name="connsiteX71359" fmla="*/ 4755308 w 12184637"/>
              <a:gd name="connsiteY71359" fmla="*/ 4165821 h 4608812"/>
              <a:gd name="connsiteX71360" fmla="*/ 4758474 w 12184637"/>
              <a:gd name="connsiteY71360" fmla="*/ 4173036 h 4608812"/>
              <a:gd name="connsiteX71361" fmla="*/ 4759578 w 12184637"/>
              <a:gd name="connsiteY71361" fmla="*/ 4173478 h 4608812"/>
              <a:gd name="connsiteX71362" fmla="*/ 4761640 w 12184637"/>
              <a:gd name="connsiteY71362" fmla="*/ 4173846 h 4608812"/>
              <a:gd name="connsiteX71363" fmla="*/ 4766793 w 12184637"/>
              <a:gd name="connsiteY71363" fmla="*/ 4170312 h 4608812"/>
              <a:gd name="connsiteX71364" fmla="*/ 4765762 w 12184637"/>
              <a:gd name="connsiteY71364" fmla="*/ 4169723 h 4608812"/>
              <a:gd name="connsiteX71365" fmla="*/ 4762376 w 12184637"/>
              <a:gd name="connsiteY71365" fmla="*/ 4162582 h 4608812"/>
              <a:gd name="connsiteX71366" fmla="*/ 4714226 w 12184637"/>
              <a:gd name="connsiteY71366" fmla="*/ 4145207 h 4608812"/>
              <a:gd name="connsiteX71367" fmla="*/ 4707085 w 12184637"/>
              <a:gd name="connsiteY71367" fmla="*/ 4148593 h 4608812"/>
              <a:gd name="connsiteX71368" fmla="*/ 4710471 w 12184637"/>
              <a:gd name="connsiteY71368" fmla="*/ 4155735 h 4608812"/>
              <a:gd name="connsiteX71369" fmla="*/ 4758621 w 12184637"/>
              <a:gd name="connsiteY71369" fmla="*/ 4173110 h 4608812"/>
              <a:gd name="connsiteX71370" fmla="*/ 4760535 w 12184637"/>
              <a:gd name="connsiteY71370" fmla="*/ 4173478 h 4608812"/>
              <a:gd name="connsiteX71371" fmla="*/ 4765762 w 12184637"/>
              <a:gd name="connsiteY71371" fmla="*/ 4169723 h 4608812"/>
              <a:gd name="connsiteX71372" fmla="*/ 4717245 w 12184637"/>
              <a:gd name="connsiteY71372" fmla="*/ 4153232 h 4608812"/>
              <a:gd name="connsiteX71373" fmla="*/ 4715036 w 12184637"/>
              <a:gd name="connsiteY71373" fmla="*/ 4145649 h 4608812"/>
              <a:gd name="connsiteX71374" fmla="*/ 4708926 w 12184637"/>
              <a:gd name="connsiteY71374" fmla="*/ 4142262 h 4608812"/>
              <a:gd name="connsiteX71375" fmla="*/ 4701342 w 12184637"/>
              <a:gd name="connsiteY71375" fmla="*/ 4144471 h 4608812"/>
              <a:gd name="connsiteX71376" fmla="*/ 4703551 w 12184637"/>
              <a:gd name="connsiteY71376" fmla="*/ 4152054 h 4608812"/>
              <a:gd name="connsiteX71377" fmla="*/ 4709662 w 12184637"/>
              <a:gd name="connsiteY71377" fmla="*/ 4155440 h 4608812"/>
              <a:gd name="connsiteX71378" fmla="*/ 4712386 w 12184637"/>
              <a:gd name="connsiteY71378" fmla="*/ 4156103 h 4608812"/>
              <a:gd name="connsiteX71379" fmla="*/ 4717245 w 12184637"/>
              <a:gd name="connsiteY71379" fmla="*/ 4153232 h 4608812"/>
              <a:gd name="connsiteX71380" fmla="*/ 4711134 w 12184637"/>
              <a:gd name="connsiteY71380" fmla="*/ 4149845 h 4608812"/>
              <a:gd name="connsiteX71381" fmla="*/ 4708926 w 12184637"/>
              <a:gd name="connsiteY71381" fmla="*/ 4142262 h 4608812"/>
              <a:gd name="connsiteX71382" fmla="*/ 4663868 w 12184637"/>
              <a:gd name="connsiteY71382" fmla="*/ 4117377 h 4608812"/>
              <a:gd name="connsiteX71383" fmla="*/ 4656285 w 12184637"/>
              <a:gd name="connsiteY71383" fmla="*/ 4119586 h 4608812"/>
              <a:gd name="connsiteX71384" fmla="*/ 4658493 w 12184637"/>
              <a:gd name="connsiteY71384" fmla="*/ 4127169 h 4608812"/>
              <a:gd name="connsiteX71385" fmla="*/ 4703551 w 12184637"/>
              <a:gd name="connsiteY71385" fmla="*/ 4152054 h 4608812"/>
              <a:gd name="connsiteX71386" fmla="*/ 4706275 w 12184637"/>
              <a:gd name="connsiteY71386" fmla="*/ 4152716 h 4608812"/>
              <a:gd name="connsiteX71387" fmla="*/ 4711134 w 12184637"/>
              <a:gd name="connsiteY71387" fmla="*/ 4149845 h 4608812"/>
              <a:gd name="connsiteX71388" fmla="*/ 4666077 w 12184637"/>
              <a:gd name="connsiteY71388" fmla="*/ 4124887 h 4608812"/>
              <a:gd name="connsiteX71389" fmla="*/ 4663868 w 12184637"/>
              <a:gd name="connsiteY71389" fmla="*/ 4117304 h 4608812"/>
              <a:gd name="connsiteX71390" fmla="*/ 4591496 w 12184637"/>
              <a:gd name="connsiteY71390" fmla="*/ 4077253 h 4608812"/>
              <a:gd name="connsiteX71391" fmla="*/ 4583913 w 12184637"/>
              <a:gd name="connsiteY71391" fmla="*/ 4079461 h 4608812"/>
              <a:gd name="connsiteX71392" fmla="*/ 4586122 w 12184637"/>
              <a:gd name="connsiteY71392" fmla="*/ 4087045 h 4608812"/>
              <a:gd name="connsiteX71393" fmla="*/ 4658493 w 12184637"/>
              <a:gd name="connsiteY71393" fmla="*/ 4127096 h 4608812"/>
              <a:gd name="connsiteX71394" fmla="*/ 4661217 w 12184637"/>
              <a:gd name="connsiteY71394" fmla="*/ 4127758 h 4608812"/>
              <a:gd name="connsiteX71395" fmla="*/ 4666077 w 12184637"/>
              <a:gd name="connsiteY71395" fmla="*/ 4124887 h 4608812"/>
              <a:gd name="connsiteX71396" fmla="*/ 4592969 w 12184637"/>
              <a:gd name="connsiteY71396" fmla="*/ 4085866 h 4608812"/>
              <a:gd name="connsiteX71397" fmla="*/ 4592454 w 12184637"/>
              <a:gd name="connsiteY71397" fmla="*/ 4077989 h 4608812"/>
              <a:gd name="connsiteX71398" fmla="*/ 4588404 w 12184637"/>
              <a:gd name="connsiteY71398" fmla="*/ 4074455 h 4608812"/>
              <a:gd name="connsiteX71399" fmla="*/ 4580527 w 12184637"/>
              <a:gd name="connsiteY71399" fmla="*/ 4074970 h 4608812"/>
              <a:gd name="connsiteX71400" fmla="*/ 4581042 w 12184637"/>
              <a:gd name="connsiteY71400" fmla="*/ 4082848 h 4608812"/>
              <a:gd name="connsiteX71401" fmla="*/ 4585091 w 12184637"/>
              <a:gd name="connsiteY71401" fmla="*/ 4086382 h 4608812"/>
              <a:gd name="connsiteX71402" fmla="*/ 4588772 w 12184637"/>
              <a:gd name="connsiteY71402" fmla="*/ 4087781 h 4608812"/>
              <a:gd name="connsiteX71403" fmla="*/ 4592969 w 12184637"/>
              <a:gd name="connsiteY71403" fmla="*/ 4085866 h 4608812"/>
              <a:gd name="connsiteX71404" fmla="*/ 4588919 w 12184637"/>
              <a:gd name="connsiteY71404" fmla="*/ 4082333 h 4608812"/>
              <a:gd name="connsiteX71405" fmla="*/ 4588404 w 12184637"/>
              <a:gd name="connsiteY71405" fmla="*/ 4074455 h 4608812"/>
              <a:gd name="connsiteX71406" fmla="*/ 4480252 w 12184637"/>
              <a:gd name="connsiteY71406" fmla="*/ 3979923 h 4608812"/>
              <a:gd name="connsiteX71407" fmla="*/ 4472374 w 12184637"/>
              <a:gd name="connsiteY71407" fmla="*/ 3980438 h 4608812"/>
              <a:gd name="connsiteX71408" fmla="*/ 4472890 w 12184637"/>
              <a:gd name="connsiteY71408" fmla="*/ 3988316 h 4608812"/>
              <a:gd name="connsiteX71409" fmla="*/ 4581042 w 12184637"/>
              <a:gd name="connsiteY71409" fmla="*/ 4082848 h 4608812"/>
              <a:gd name="connsiteX71410" fmla="*/ 4584723 w 12184637"/>
              <a:gd name="connsiteY71410" fmla="*/ 4084247 h 4608812"/>
              <a:gd name="connsiteX71411" fmla="*/ 4588919 w 12184637"/>
              <a:gd name="connsiteY71411" fmla="*/ 4082333 h 4608812"/>
              <a:gd name="connsiteX71412" fmla="*/ 4480031 w 12184637"/>
              <a:gd name="connsiteY71412" fmla="*/ 3988537 h 4608812"/>
              <a:gd name="connsiteX71413" fmla="*/ 4480988 w 12184637"/>
              <a:gd name="connsiteY71413" fmla="*/ 3980733 h 4608812"/>
              <a:gd name="connsiteX71414" fmla="*/ 4382480 w 12184637"/>
              <a:gd name="connsiteY71414" fmla="*/ 3855573 h 4608812"/>
              <a:gd name="connsiteX71415" fmla="*/ 4374676 w 12184637"/>
              <a:gd name="connsiteY71415" fmla="*/ 3854616 h 4608812"/>
              <a:gd name="connsiteX71416" fmla="*/ 4373719 w 12184637"/>
              <a:gd name="connsiteY71416" fmla="*/ 3862420 h 4608812"/>
              <a:gd name="connsiteX71417" fmla="*/ 4472227 w 12184637"/>
              <a:gd name="connsiteY71417" fmla="*/ 3987580 h 4608812"/>
              <a:gd name="connsiteX71418" fmla="*/ 4476644 w 12184637"/>
              <a:gd name="connsiteY71418" fmla="*/ 3989714 h 4608812"/>
              <a:gd name="connsiteX71419" fmla="*/ 4480031 w 12184637"/>
              <a:gd name="connsiteY71419" fmla="*/ 3988537 h 4608812"/>
              <a:gd name="connsiteX71420" fmla="*/ 4380713 w 12184637"/>
              <a:gd name="connsiteY71420" fmla="*/ 3863893 h 4608812"/>
              <a:gd name="connsiteX71421" fmla="*/ 4382922 w 12184637"/>
              <a:gd name="connsiteY71421" fmla="*/ 3856309 h 4608812"/>
              <a:gd name="connsiteX71422" fmla="*/ 4300537 w 12184637"/>
              <a:gd name="connsiteY71422" fmla="*/ 3706928 h 4608812"/>
              <a:gd name="connsiteX71423" fmla="*/ 4292955 w 12184637"/>
              <a:gd name="connsiteY71423" fmla="*/ 3704719 h 4608812"/>
              <a:gd name="connsiteX71424" fmla="*/ 4290745 w 12184637"/>
              <a:gd name="connsiteY71424" fmla="*/ 3712303 h 4608812"/>
              <a:gd name="connsiteX71425" fmla="*/ 4373130 w 12184637"/>
              <a:gd name="connsiteY71425" fmla="*/ 3861684 h 4608812"/>
              <a:gd name="connsiteX71426" fmla="*/ 4378063 w 12184637"/>
              <a:gd name="connsiteY71426" fmla="*/ 3864555 h 4608812"/>
              <a:gd name="connsiteX71427" fmla="*/ 4380713 w 12184637"/>
              <a:gd name="connsiteY71427" fmla="*/ 3863893 h 4608812"/>
              <a:gd name="connsiteX71428" fmla="*/ 4297666 w 12184637"/>
              <a:gd name="connsiteY71428" fmla="*/ 3714879 h 4608812"/>
              <a:gd name="connsiteX71429" fmla="*/ 4300905 w 12184637"/>
              <a:gd name="connsiteY71429" fmla="*/ 3707664 h 4608812"/>
              <a:gd name="connsiteX71430" fmla="*/ 4239357 w 12184637"/>
              <a:gd name="connsiteY71430" fmla="*/ 3544000 h 4608812"/>
              <a:gd name="connsiteX71431" fmla="*/ 4232142 w 12184637"/>
              <a:gd name="connsiteY71431" fmla="*/ 3540760 h 4608812"/>
              <a:gd name="connsiteX71432" fmla="*/ 4228902 w 12184637"/>
              <a:gd name="connsiteY71432" fmla="*/ 3547976 h 4608812"/>
              <a:gd name="connsiteX71433" fmla="*/ 4290451 w 12184637"/>
              <a:gd name="connsiteY71433" fmla="*/ 3711640 h 4608812"/>
              <a:gd name="connsiteX71434" fmla="*/ 4295679 w 12184637"/>
              <a:gd name="connsiteY71434" fmla="*/ 3715247 h 4608812"/>
              <a:gd name="connsiteX71435" fmla="*/ 4297666 w 12184637"/>
              <a:gd name="connsiteY71435" fmla="*/ 3714879 h 4608812"/>
              <a:gd name="connsiteX71436" fmla="*/ 4235307 w 12184637"/>
              <a:gd name="connsiteY71436" fmla="*/ 3551362 h 4608812"/>
              <a:gd name="connsiteX71437" fmla="*/ 4239578 w 12184637"/>
              <a:gd name="connsiteY71437" fmla="*/ 3544736 h 4608812"/>
              <a:gd name="connsiteX71438" fmla="*/ 4203502 w 12184637"/>
              <a:gd name="connsiteY71438" fmla="*/ 3376507 h 4608812"/>
              <a:gd name="connsiteX71439" fmla="*/ 4196876 w 12184637"/>
              <a:gd name="connsiteY71439" fmla="*/ 3372237 h 4608812"/>
              <a:gd name="connsiteX71440" fmla="*/ 4192606 w 12184637"/>
              <a:gd name="connsiteY71440" fmla="*/ 3378863 h 4608812"/>
              <a:gd name="connsiteX71441" fmla="*/ 4228681 w 12184637"/>
              <a:gd name="connsiteY71441" fmla="*/ 3547092 h 4608812"/>
              <a:gd name="connsiteX71442" fmla="*/ 4234129 w 12184637"/>
              <a:gd name="connsiteY71442" fmla="*/ 3551510 h 4608812"/>
              <a:gd name="connsiteX71443" fmla="*/ 4235307 w 12184637"/>
              <a:gd name="connsiteY71443" fmla="*/ 3551362 h 4608812"/>
              <a:gd name="connsiteX71444" fmla="*/ 4198275 w 12184637"/>
              <a:gd name="connsiteY71444" fmla="*/ 3383280 h 4608812"/>
              <a:gd name="connsiteX71445" fmla="*/ 4203650 w 12184637"/>
              <a:gd name="connsiteY71445" fmla="*/ 3377538 h 4608812"/>
              <a:gd name="connsiteX71446" fmla="*/ 4197612 w 12184637"/>
              <a:gd name="connsiteY71446" fmla="*/ 3214610 h 4608812"/>
              <a:gd name="connsiteX71447" fmla="*/ 4191869 w 12184637"/>
              <a:gd name="connsiteY71447" fmla="*/ 3209235 h 4608812"/>
              <a:gd name="connsiteX71448" fmla="*/ 4186495 w 12184637"/>
              <a:gd name="connsiteY71448" fmla="*/ 3214978 h 4608812"/>
              <a:gd name="connsiteX71449" fmla="*/ 4192532 w 12184637"/>
              <a:gd name="connsiteY71449" fmla="*/ 3377906 h 4608812"/>
              <a:gd name="connsiteX71450" fmla="*/ 4198128 w 12184637"/>
              <a:gd name="connsiteY71450" fmla="*/ 3383280 h 4608812"/>
              <a:gd name="connsiteX71451" fmla="*/ 4198275 w 12184637"/>
              <a:gd name="connsiteY71451" fmla="*/ 3383280 h 4608812"/>
              <a:gd name="connsiteX71452" fmla="*/ 4197539 w 12184637"/>
              <a:gd name="connsiteY71452" fmla="*/ 3215861 h 4608812"/>
              <a:gd name="connsiteX71453" fmla="*/ 4226178 w 12184637"/>
              <a:gd name="connsiteY71453" fmla="*/ 3067879 h 4608812"/>
              <a:gd name="connsiteX71454" fmla="*/ 4221761 w 12184637"/>
              <a:gd name="connsiteY71454" fmla="*/ 3061326 h 4608812"/>
              <a:gd name="connsiteX71455" fmla="*/ 4215208 w 12184637"/>
              <a:gd name="connsiteY71455" fmla="*/ 3065744 h 4608812"/>
              <a:gd name="connsiteX71456" fmla="*/ 4186569 w 12184637"/>
              <a:gd name="connsiteY71456" fmla="*/ 3213726 h 4608812"/>
              <a:gd name="connsiteX71457" fmla="*/ 4190986 w 12184637"/>
              <a:gd name="connsiteY71457" fmla="*/ 3220279 h 4608812"/>
              <a:gd name="connsiteX71458" fmla="*/ 4192091 w 12184637"/>
              <a:gd name="connsiteY71458" fmla="*/ 3220352 h 4608812"/>
              <a:gd name="connsiteX71459" fmla="*/ 4197539 w 12184637"/>
              <a:gd name="connsiteY71459" fmla="*/ 3215861 h 4608812"/>
              <a:gd name="connsiteX71460" fmla="*/ 4225737 w 12184637"/>
              <a:gd name="connsiteY71460" fmla="*/ 3069204 h 4608812"/>
              <a:gd name="connsiteX71461" fmla="*/ 4286549 w 12184637"/>
              <a:gd name="connsiteY71461" fmla="*/ 2936608 h 4608812"/>
              <a:gd name="connsiteX71462" fmla="*/ 4283825 w 12184637"/>
              <a:gd name="connsiteY71462" fmla="*/ 2929246 h 4608812"/>
              <a:gd name="connsiteX71463" fmla="*/ 4276463 w 12184637"/>
              <a:gd name="connsiteY71463" fmla="*/ 2931970 h 4608812"/>
              <a:gd name="connsiteX71464" fmla="*/ 4215650 w 12184637"/>
              <a:gd name="connsiteY71464" fmla="*/ 3064566 h 4608812"/>
              <a:gd name="connsiteX71465" fmla="*/ 4218374 w 12184637"/>
              <a:gd name="connsiteY71465" fmla="*/ 3071928 h 4608812"/>
              <a:gd name="connsiteX71466" fmla="*/ 4220730 w 12184637"/>
              <a:gd name="connsiteY71466" fmla="*/ 3072443 h 4608812"/>
              <a:gd name="connsiteX71467" fmla="*/ 4225737 w 12184637"/>
              <a:gd name="connsiteY71467" fmla="*/ 3069204 h 4608812"/>
              <a:gd name="connsiteX71468" fmla="*/ 4285887 w 12184637"/>
              <a:gd name="connsiteY71468" fmla="*/ 2937639 h 4608812"/>
              <a:gd name="connsiteX71469" fmla="*/ 4376222 w 12184637"/>
              <a:gd name="connsiteY71469" fmla="*/ 2820873 h 4608812"/>
              <a:gd name="connsiteX71470" fmla="*/ 4375191 w 12184637"/>
              <a:gd name="connsiteY71470" fmla="*/ 2813069 h 4608812"/>
              <a:gd name="connsiteX71471" fmla="*/ 4367387 w 12184637"/>
              <a:gd name="connsiteY71471" fmla="*/ 2814100 h 4608812"/>
              <a:gd name="connsiteX71472" fmla="*/ 4277052 w 12184637"/>
              <a:gd name="connsiteY71472" fmla="*/ 2930866 h 4608812"/>
              <a:gd name="connsiteX71473" fmla="*/ 4278082 w 12184637"/>
              <a:gd name="connsiteY71473" fmla="*/ 2938670 h 4608812"/>
              <a:gd name="connsiteX71474" fmla="*/ 4281543 w 12184637"/>
              <a:gd name="connsiteY71474" fmla="*/ 2939848 h 4608812"/>
              <a:gd name="connsiteX71475" fmla="*/ 4285887 w 12184637"/>
              <a:gd name="connsiteY71475" fmla="*/ 2937639 h 4608812"/>
              <a:gd name="connsiteX71476" fmla="*/ 4375486 w 12184637"/>
              <a:gd name="connsiteY71476" fmla="*/ 2821756 h 4608812"/>
              <a:gd name="connsiteX71477" fmla="*/ 4492768 w 12184637"/>
              <a:gd name="connsiteY71477" fmla="*/ 2721629 h 4608812"/>
              <a:gd name="connsiteX71478" fmla="*/ 4493357 w 12184637"/>
              <a:gd name="connsiteY71478" fmla="*/ 2713751 h 4608812"/>
              <a:gd name="connsiteX71479" fmla="*/ 4485479 w 12184637"/>
              <a:gd name="connsiteY71479" fmla="*/ 2713162 h 4608812"/>
              <a:gd name="connsiteX71480" fmla="*/ 4368197 w 12184637"/>
              <a:gd name="connsiteY71480" fmla="*/ 2813290 h 4608812"/>
              <a:gd name="connsiteX71481" fmla="*/ 4367608 w 12184637"/>
              <a:gd name="connsiteY71481" fmla="*/ 2821167 h 4608812"/>
              <a:gd name="connsiteX71482" fmla="*/ 4371878 w 12184637"/>
              <a:gd name="connsiteY71482" fmla="*/ 2823082 h 4608812"/>
              <a:gd name="connsiteX71483" fmla="*/ 4375486 w 12184637"/>
              <a:gd name="connsiteY71483" fmla="*/ 2821756 h 4608812"/>
              <a:gd name="connsiteX71484" fmla="*/ 4491884 w 12184637"/>
              <a:gd name="connsiteY71484" fmla="*/ 2722144 h 4608812"/>
              <a:gd name="connsiteX71485" fmla="*/ 4633167 w 12184637"/>
              <a:gd name="connsiteY71485" fmla="*/ 2639318 h 4608812"/>
              <a:gd name="connsiteX71486" fmla="*/ 4635155 w 12184637"/>
              <a:gd name="connsiteY71486" fmla="*/ 2631661 h 4608812"/>
              <a:gd name="connsiteX71487" fmla="*/ 4627498 w 12184637"/>
              <a:gd name="connsiteY71487" fmla="*/ 2629673 h 4608812"/>
              <a:gd name="connsiteX71488" fmla="*/ 4486215 w 12184637"/>
              <a:gd name="connsiteY71488" fmla="*/ 2712499 h 4608812"/>
              <a:gd name="connsiteX71489" fmla="*/ 4484227 w 12184637"/>
              <a:gd name="connsiteY71489" fmla="*/ 2720156 h 4608812"/>
              <a:gd name="connsiteX71490" fmla="*/ 4489086 w 12184637"/>
              <a:gd name="connsiteY71490" fmla="*/ 2722880 h 4608812"/>
              <a:gd name="connsiteX71491" fmla="*/ 4491884 w 12184637"/>
              <a:gd name="connsiteY71491" fmla="*/ 2722144 h 4608812"/>
              <a:gd name="connsiteX71492" fmla="*/ 4679181 w 12184637"/>
              <a:gd name="connsiteY71492" fmla="*/ 2660448 h 4608812"/>
              <a:gd name="connsiteX71493" fmla="*/ 4676825 w 12184637"/>
              <a:gd name="connsiteY71493" fmla="*/ 2652938 h 4608812"/>
              <a:gd name="connsiteX71494" fmla="*/ 4632873 w 12184637"/>
              <a:gd name="connsiteY71494" fmla="*/ 2629600 h 4608812"/>
              <a:gd name="connsiteX71495" fmla="*/ 4625363 w 12184637"/>
              <a:gd name="connsiteY71495" fmla="*/ 2631882 h 4608812"/>
              <a:gd name="connsiteX71496" fmla="*/ 4627719 w 12184637"/>
              <a:gd name="connsiteY71496" fmla="*/ 2639392 h 4608812"/>
              <a:gd name="connsiteX71497" fmla="*/ 4671672 w 12184637"/>
              <a:gd name="connsiteY71497" fmla="*/ 2662730 h 4608812"/>
              <a:gd name="connsiteX71498" fmla="*/ 4674323 w 12184637"/>
              <a:gd name="connsiteY71498" fmla="*/ 2663393 h 4608812"/>
              <a:gd name="connsiteX71499" fmla="*/ 4679181 w 12184637"/>
              <a:gd name="connsiteY71499" fmla="*/ 2660448 h 4608812"/>
              <a:gd name="connsiteX71500" fmla="*/ 4676310 w 12184637"/>
              <a:gd name="connsiteY71500" fmla="*/ 2662951 h 4608812"/>
              <a:gd name="connsiteX71501" fmla="*/ 4833054 w 12184637"/>
              <a:gd name="connsiteY71501" fmla="*/ 2600960 h 4608812"/>
              <a:gd name="connsiteX71502" fmla="*/ 4836146 w 12184637"/>
              <a:gd name="connsiteY71502" fmla="*/ 2593745 h 4608812"/>
              <a:gd name="connsiteX71503" fmla="*/ 4828931 w 12184637"/>
              <a:gd name="connsiteY71503" fmla="*/ 2590653 h 4608812"/>
              <a:gd name="connsiteX71504" fmla="*/ 4672187 w 12184637"/>
              <a:gd name="connsiteY71504" fmla="*/ 2652644 h 4608812"/>
              <a:gd name="connsiteX71505" fmla="*/ 4669095 w 12184637"/>
              <a:gd name="connsiteY71505" fmla="*/ 2659859 h 4608812"/>
              <a:gd name="connsiteX71506" fmla="*/ 4674323 w 12184637"/>
              <a:gd name="connsiteY71506" fmla="*/ 2663393 h 4608812"/>
              <a:gd name="connsiteX71507" fmla="*/ 4676310 w 12184637"/>
              <a:gd name="connsiteY71507" fmla="*/ 2662951 h 4608812"/>
              <a:gd name="connsiteX71508" fmla="*/ 4890333 w 12184637"/>
              <a:gd name="connsiteY71508" fmla="*/ 2623710 h 4608812"/>
              <a:gd name="connsiteX71509" fmla="*/ 4887682 w 12184637"/>
              <a:gd name="connsiteY71509" fmla="*/ 2616274 h 4608812"/>
              <a:gd name="connsiteX71510" fmla="*/ 4833422 w 12184637"/>
              <a:gd name="connsiteY71510" fmla="*/ 2590800 h 4608812"/>
              <a:gd name="connsiteX71511" fmla="*/ 4825986 w 12184637"/>
              <a:gd name="connsiteY71511" fmla="*/ 2593451 h 4608812"/>
              <a:gd name="connsiteX71512" fmla="*/ 4828636 w 12184637"/>
              <a:gd name="connsiteY71512" fmla="*/ 2600887 h 4608812"/>
              <a:gd name="connsiteX71513" fmla="*/ 4882897 w 12184637"/>
              <a:gd name="connsiteY71513" fmla="*/ 2626360 h 4608812"/>
              <a:gd name="connsiteX71514" fmla="*/ 4885326 w 12184637"/>
              <a:gd name="connsiteY71514" fmla="*/ 2626876 h 4608812"/>
              <a:gd name="connsiteX71515" fmla="*/ 4890333 w 12184637"/>
              <a:gd name="connsiteY71515" fmla="*/ 2623710 h 4608812"/>
              <a:gd name="connsiteX71516" fmla="*/ 4948643 w 12184637"/>
              <a:gd name="connsiteY71516" fmla="*/ 2649846 h 4608812"/>
              <a:gd name="connsiteX71517" fmla="*/ 4945845 w 12184637"/>
              <a:gd name="connsiteY71517" fmla="*/ 2642484 h 4608812"/>
              <a:gd name="connsiteX71518" fmla="*/ 4887609 w 12184637"/>
              <a:gd name="connsiteY71518" fmla="*/ 2616274 h 4608812"/>
              <a:gd name="connsiteX71519" fmla="*/ 4880246 w 12184637"/>
              <a:gd name="connsiteY71519" fmla="*/ 2619072 h 4608812"/>
              <a:gd name="connsiteX71520" fmla="*/ 4883044 w 12184637"/>
              <a:gd name="connsiteY71520" fmla="*/ 2626434 h 4608812"/>
              <a:gd name="connsiteX71521" fmla="*/ 4941280 w 12184637"/>
              <a:gd name="connsiteY71521" fmla="*/ 2652644 h 4608812"/>
              <a:gd name="connsiteX71522" fmla="*/ 4943636 w 12184637"/>
              <a:gd name="connsiteY71522" fmla="*/ 2653159 h 4608812"/>
              <a:gd name="connsiteX71523" fmla="*/ 4948643 w 12184637"/>
              <a:gd name="connsiteY71523" fmla="*/ 2649846 h 4608812"/>
              <a:gd name="connsiteX71524" fmla="*/ 4944667 w 12184637"/>
              <a:gd name="connsiteY71524" fmla="*/ 2653012 h 4608812"/>
              <a:gd name="connsiteX71525" fmla="*/ 5109877 w 12184637"/>
              <a:gd name="connsiteY71525" fmla="*/ 2618336 h 4608812"/>
              <a:gd name="connsiteX71526" fmla="*/ 5114221 w 12184637"/>
              <a:gd name="connsiteY71526" fmla="*/ 2611709 h 4608812"/>
              <a:gd name="connsiteX71527" fmla="*/ 5107595 w 12184637"/>
              <a:gd name="connsiteY71527" fmla="*/ 2607366 h 4608812"/>
              <a:gd name="connsiteX71528" fmla="*/ 4942384 w 12184637"/>
              <a:gd name="connsiteY71528" fmla="*/ 2642042 h 4608812"/>
              <a:gd name="connsiteX71529" fmla="*/ 4938041 w 12184637"/>
              <a:gd name="connsiteY71529" fmla="*/ 2648668 h 4608812"/>
              <a:gd name="connsiteX71530" fmla="*/ 4943563 w 12184637"/>
              <a:gd name="connsiteY71530" fmla="*/ 2653085 h 4608812"/>
              <a:gd name="connsiteX71531" fmla="*/ 4944667 w 12184637"/>
              <a:gd name="connsiteY71531" fmla="*/ 2653012 h 4608812"/>
              <a:gd name="connsiteX71532" fmla="*/ 5169070 w 12184637"/>
              <a:gd name="connsiteY71532" fmla="*/ 2641159 h 4608812"/>
              <a:gd name="connsiteX71533" fmla="*/ 5166420 w 12184637"/>
              <a:gd name="connsiteY71533" fmla="*/ 2633723 h 4608812"/>
              <a:gd name="connsiteX71534" fmla="*/ 5111202 w 12184637"/>
              <a:gd name="connsiteY71534" fmla="*/ 2607807 h 4608812"/>
              <a:gd name="connsiteX71535" fmla="*/ 5103766 w 12184637"/>
              <a:gd name="connsiteY71535" fmla="*/ 2610458 h 4608812"/>
              <a:gd name="connsiteX71536" fmla="*/ 5106417 w 12184637"/>
              <a:gd name="connsiteY71536" fmla="*/ 2617894 h 4608812"/>
              <a:gd name="connsiteX71537" fmla="*/ 5161634 w 12184637"/>
              <a:gd name="connsiteY71537" fmla="*/ 2643809 h 4608812"/>
              <a:gd name="connsiteX71538" fmla="*/ 5164064 w 12184637"/>
              <a:gd name="connsiteY71538" fmla="*/ 2644325 h 4608812"/>
              <a:gd name="connsiteX71539" fmla="*/ 5169070 w 12184637"/>
              <a:gd name="connsiteY71539" fmla="*/ 2641159 h 4608812"/>
              <a:gd name="connsiteX71540" fmla="*/ 5213097 w 12184637"/>
              <a:gd name="connsiteY71540" fmla="*/ 2663319 h 4608812"/>
              <a:gd name="connsiteX71541" fmla="*/ 5210594 w 12184637"/>
              <a:gd name="connsiteY71541" fmla="*/ 2655883 h 4608812"/>
              <a:gd name="connsiteX71542" fmla="*/ 5166493 w 12184637"/>
              <a:gd name="connsiteY71542" fmla="*/ 2633796 h 4608812"/>
              <a:gd name="connsiteX71543" fmla="*/ 5158984 w 12184637"/>
              <a:gd name="connsiteY71543" fmla="*/ 2636299 h 4608812"/>
              <a:gd name="connsiteX71544" fmla="*/ 5161487 w 12184637"/>
              <a:gd name="connsiteY71544" fmla="*/ 2643735 h 4608812"/>
              <a:gd name="connsiteX71545" fmla="*/ 5205587 w 12184637"/>
              <a:gd name="connsiteY71545" fmla="*/ 2665822 h 4608812"/>
              <a:gd name="connsiteX71546" fmla="*/ 5208091 w 12184637"/>
              <a:gd name="connsiteY71546" fmla="*/ 2666411 h 4608812"/>
              <a:gd name="connsiteX71547" fmla="*/ 5213097 w 12184637"/>
              <a:gd name="connsiteY71547" fmla="*/ 2663319 h 4608812"/>
              <a:gd name="connsiteX71548" fmla="*/ 5248362 w 12184637"/>
              <a:gd name="connsiteY71548" fmla="*/ 2680842 h 4608812"/>
              <a:gd name="connsiteX71549" fmla="*/ 5245859 w 12184637"/>
              <a:gd name="connsiteY71549" fmla="*/ 2673406 h 4608812"/>
              <a:gd name="connsiteX71550" fmla="*/ 5210594 w 12184637"/>
              <a:gd name="connsiteY71550" fmla="*/ 2655883 h 4608812"/>
              <a:gd name="connsiteX71551" fmla="*/ 5203158 w 12184637"/>
              <a:gd name="connsiteY71551" fmla="*/ 2658386 h 4608812"/>
              <a:gd name="connsiteX71552" fmla="*/ 5205661 w 12184637"/>
              <a:gd name="connsiteY71552" fmla="*/ 2665822 h 4608812"/>
              <a:gd name="connsiteX71553" fmla="*/ 5240926 w 12184637"/>
              <a:gd name="connsiteY71553" fmla="*/ 2683345 h 4608812"/>
              <a:gd name="connsiteX71554" fmla="*/ 5243430 w 12184637"/>
              <a:gd name="connsiteY71554" fmla="*/ 2683934 h 4608812"/>
              <a:gd name="connsiteX71555" fmla="*/ 5248362 w 12184637"/>
              <a:gd name="connsiteY71555" fmla="*/ 2680842 h 4608812"/>
              <a:gd name="connsiteX71556" fmla="*/ 5277444 w 12184637"/>
              <a:gd name="connsiteY71556" fmla="*/ 2692916 h 4608812"/>
              <a:gd name="connsiteX71557" fmla="*/ 5274498 w 12184637"/>
              <a:gd name="connsiteY71557" fmla="*/ 2685627 h 4608812"/>
              <a:gd name="connsiteX71558" fmla="*/ 5245565 w 12184637"/>
              <a:gd name="connsiteY71558" fmla="*/ 2673258 h 4608812"/>
              <a:gd name="connsiteX71559" fmla="*/ 5238276 w 12184637"/>
              <a:gd name="connsiteY71559" fmla="*/ 2676203 h 4608812"/>
              <a:gd name="connsiteX71560" fmla="*/ 5241221 w 12184637"/>
              <a:gd name="connsiteY71560" fmla="*/ 2683492 h 4608812"/>
              <a:gd name="connsiteX71561" fmla="*/ 5270155 w 12184637"/>
              <a:gd name="connsiteY71561" fmla="*/ 2695861 h 4608812"/>
              <a:gd name="connsiteX71562" fmla="*/ 5272364 w 12184637"/>
              <a:gd name="connsiteY71562" fmla="*/ 2696302 h 4608812"/>
              <a:gd name="connsiteX71563" fmla="*/ 5277444 w 12184637"/>
              <a:gd name="connsiteY71563" fmla="*/ 2692916 h 4608812"/>
              <a:gd name="connsiteX71564" fmla="*/ 5272364 w 12184637"/>
              <a:gd name="connsiteY71564" fmla="*/ 2696302 h 4608812"/>
              <a:gd name="connsiteX71565" fmla="*/ 5368147 w 12184637"/>
              <a:gd name="connsiteY71565" fmla="*/ 2694977 h 4608812"/>
              <a:gd name="connsiteX71566" fmla="*/ 5373669 w 12184637"/>
              <a:gd name="connsiteY71566" fmla="*/ 2689308 h 4608812"/>
              <a:gd name="connsiteX71567" fmla="*/ 5368074 w 12184637"/>
              <a:gd name="connsiteY71567" fmla="*/ 2683786 h 4608812"/>
              <a:gd name="connsiteX71568" fmla="*/ 5368000 w 12184637"/>
              <a:gd name="connsiteY71568" fmla="*/ 2683786 h 4608812"/>
              <a:gd name="connsiteX71569" fmla="*/ 5272216 w 12184637"/>
              <a:gd name="connsiteY71569" fmla="*/ 2685112 h 4608812"/>
              <a:gd name="connsiteX71570" fmla="*/ 5266694 w 12184637"/>
              <a:gd name="connsiteY71570" fmla="*/ 2690781 h 4608812"/>
              <a:gd name="connsiteX71571" fmla="*/ 5272364 w 12184637"/>
              <a:gd name="connsiteY71571" fmla="*/ 2696302 h 4608812"/>
              <a:gd name="connsiteX71572" fmla="*/ 5272364 w 12184637"/>
              <a:gd name="connsiteY71572" fmla="*/ 2696302 h 4608812"/>
              <a:gd name="connsiteX71573" fmla="*/ 5369325 w 12184637"/>
              <a:gd name="connsiteY71573" fmla="*/ 2694830 h 4608812"/>
              <a:gd name="connsiteX71574" fmla="*/ 5414088 w 12184637"/>
              <a:gd name="connsiteY71574" fmla="*/ 2684670 h 4608812"/>
              <a:gd name="connsiteX71575" fmla="*/ 5418285 w 12184637"/>
              <a:gd name="connsiteY71575" fmla="*/ 2678044 h 4608812"/>
              <a:gd name="connsiteX71576" fmla="*/ 5411659 w 12184637"/>
              <a:gd name="connsiteY71576" fmla="*/ 2673847 h 4608812"/>
              <a:gd name="connsiteX71577" fmla="*/ 5366896 w 12184637"/>
              <a:gd name="connsiteY71577" fmla="*/ 2684007 h 4608812"/>
              <a:gd name="connsiteX71578" fmla="*/ 5362699 w 12184637"/>
              <a:gd name="connsiteY71578" fmla="*/ 2690633 h 4608812"/>
              <a:gd name="connsiteX71579" fmla="*/ 5368147 w 12184637"/>
              <a:gd name="connsiteY71579" fmla="*/ 2694977 h 4608812"/>
              <a:gd name="connsiteX71580" fmla="*/ 5369325 w 12184637"/>
              <a:gd name="connsiteY71580" fmla="*/ 2694830 h 4608812"/>
              <a:gd name="connsiteX71581" fmla="*/ 5414088 w 12184637"/>
              <a:gd name="connsiteY71581" fmla="*/ 2684670 h 4608812"/>
              <a:gd name="connsiteX71582" fmla="*/ 5419095 w 12184637"/>
              <a:gd name="connsiteY71582" fmla="*/ 2683566 h 4608812"/>
              <a:gd name="connsiteX71583" fmla="*/ 5423291 w 12184637"/>
              <a:gd name="connsiteY71583" fmla="*/ 2676940 h 4608812"/>
              <a:gd name="connsiteX71584" fmla="*/ 5416665 w 12184637"/>
              <a:gd name="connsiteY71584" fmla="*/ 2672743 h 4608812"/>
              <a:gd name="connsiteX71585" fmla="*/ 5411659 w 12184637"/>
              <a:gd name="connsiteY71585" fmla="*/ 2673847 h 4608812"/>
              <a:gd name="connsiteX71586" fmla="*/ 5407462 w 12184637"/>
              <a:gd name="connsiteY71586" fmla="*/ 2680473 h 4608812"/>
              <a:gd name="connsiteX71587" fmla="*/ 5412910 w 12184637"/>
              <a:gd name="connsiteY71587" fmla="*/ 2684817 h 4608812"/>
              <a:gd name="connsiteX71588" fmla="*/ 5414088 w 12184637"/>
              <a:gd name="connsiteY71588" fmla="*/ 2684670 h 4608812"/>
              <a:gd name="connsiteX71589" fmla="*/ 5420125 w 12184637"/>
              <a:gd name="connsiteY71589" fmla="*/ 2683345 h 4608812"/>
              <a:gd name="connsiteX71590" fmla="*/ 5424396 w 12184637"/>
              <a:gd name="connsiteY71590" fmla="*/ 2676719 h 4608812"/>
              <a:gd name="connsiteX71591" fmla="*/ 5417769 w 12184637"/>
              <a:gd name="connsiteY71591" fmla="*/ 2672448 h 4608812"/>
              <a:gd name="connsiteX71592" fmla="*/ 5416665 w 12184637"/>
              <a:gd name="connsiteY71592" fmla="*/ 2672669 h 4608812"/>
              <a:gd name="connsiteX71593" fmla="*/ 5412984 w 12184637"/>
              <a:gd name="connsiteY71593" fmla="*/ 2679222 h 4608812"/>
              <a:gd name="connsiteX71594" fmla="*/ 5418948 w 12184637"/>
              <a:gd name="connsiteY71594" fmla="*/ 2683492 h 4608812"/>
              <a:gd name="connsiteX71595" fmla="*/ 5420125 w 12184637"/>
              <a:gd name="connsiteY71595" fmla="*/ 2683345 h 4608812"/>
              <a:gd name="connsiteX71596" fmla="*/ 5419684 w 12184637"/>
              <a:gd name="connsiteY71596" fmla="*/ 2683418 h 4608812"/>
              <a:gd name="connsiteX71597" fmla="*/ 5454507 w 12184637"/>
              <a:gd name="connsiteY71597" fmla="*/ 2678633 h 4608812"/>
              <a:gd name="connsiteX71598" fmla="*/ 5459293 w 12184637"/>
              <a:gd name="connsiteY71598" fmla="*/ 2672375 h 4608812"/>
              <a:gd name="connsiteX71599" fmla="*/ 5453035 w 12184637"/>
              <a:gd name="connsiteY71599" fmla="*/ 2667589 h 4608812"/>
              <a:gd name="connsiteX71600" fmla="*/ 5418211 w 12184637"/>
              <a:gd name="connsiteY71600" fmla="*/ 2672375 h 4608812"/>
              <a:gd name="connsiteX71601" fmla="*/ 5413426 w 12184637"/>
              <a:gd name="connsiteY71601" fmla="*/ 2678633 h 4608812"/>
              <a:gd name="connsiteX71602" fmla="*/ 5418948 w 12184637"/>
              <a:gd name="connsiteY71602" fmla="*/ 2683418 h 4608812"/>
              <a:gd name="connsiteX71603" fmla="*/ 5419684 w 12184637"/>
              <a:gd name="connsiteY71603" fmla="*/ 2683418 h 4608812"/>
              <a:gd name="connsiteX71604" fmla="*/ 5454802 w 12184637"/>
              <a:gd name="connsiteY71604" fmla="*/ 2678633 h 4608812"/>
              <a:gd name="connsiteX71605" fmla="*/ 5471440 w 12184637"/>
              <a:gd name="connsiteY71605" fmla="*/ 2675394 h 4608812"/>
              <a:gd name="connsiteX71606" fmla="*/ 5475858 w 12184637"/>
              <a:gd name="connsiteY71606" fmla="*/ 2668841 h 4608812"/>
              <a:gd name="connsiteX71607" fmla="*/ 5469306 w 12184637"/>
              <a:gd name="connsiteY71607" fmla="*/ 2664424 h 4608812"/>
              <a:gd name="connsiteX71608" fmla="*/ 5452667 w 12184637"/>
              <a:gd name="connsiteY71608" fmla="*/ 2667663 h 4608812"/>
              <a:gd name="connsiteX71609" fmla="*/ 5448249 w 12184637"/>
              <a:gd name="connsiteY71609" fmla="*/ 2674216 h 4608812"/>
              <a:gd name="connsiteX71610" fmla="*/ 5453771 w 12184637"/>
              <a:gd name="connsiteY71610" fmla="*/ 2678706 h 4608812"/>
              <a:gd name="connsiteX71611" fmla="*/ 5454802 w 12184637"/>
              <a:gd name="connsiteY71611" fmla="*/ 2678633 h 4608812"/>
              <a:gd name="connsiteX71612" fmla="*/ 7108158 w 12184637"/>
              <a:gd name="connsiteY71612" fmla="*/ 3476414 h 4608812"/>
              <a:gd name="connsiteX71613" fmla="*/ 7196653 w 12184637"/>
              <a:gd name="connsiteY71613" fmla="*/ 3411920 h 4608812"/>
              <a:gd name="connsiteX71614" fmla="*/ 7197904 w 12184637"/>
              <a:gd name="connsiteY71614" fmla="*/ 3404116 h 4608812"/>
              <a:gd name="connsiteX71615" fmla="*/ 7190100 w 12184637"/>
              <a:gd name="connsiteY71615" fmla="*/ 3402864 h 4608812"/>
              <a:gd name="connsiteX71616" fmla="*/ 7101605 w 12184637"/>
              <a:gd name="connsiteY71616" fmla="*/ 3467358 h 4608812"/>
              <a:gd name="connsiteX71617" fmla="*/ 7100354 w 12184637"/>
              <a:gd name="connsiteY71617" fmla="*/ 3475162 h 4608812"/>
              <a:gd name="connsiteX71618" fmla="*/ 7104919 w 12184637"/>
              <a:gd name="connsiteY71618" fmla="*/ 3477444 h 4608812"/>
              <a:gd name="connsiteX71619" fmla="*/ 7108158 w 12184637"/>
              <a:gd name="connsiteY71619" fmla="*/ 3476414 h 4608812"/>
              <a:gd name="connsiteX71620" fmla="*/ 6984250 w 12184637"/>
              <a:gd name="connsiteY71620" fmla="*/ 3530748 h 4608812"/>
              <a:gd name="connsiteX71621" fmla="*/ 7107127 w 12184637"/>
              <a:gd name="connsiteY71621" fmla="*/ 3477003 h 4608812"/>
              <a:gd name="connsiteX71622" fmla="*/ 7109998 w 12184637"/>
              <a:gd name="connsiteY71622" fmla="*/ 3469640 h 4608812"/>
              <a:gd name="connsiteX71623" fmla="*/ 7102636 w 12184637"/>
              <a:gd name="connsiteY71623" fmla="*/ 3466769 h 4608812"/>
              <a:gd name="connsiteX71624" fmla="*/ 6979759 w 12184637"/>
              <a:gd name="connsiteY71624" fmla="*/ 3520514 h 4608812"/>
              <a:gd name="connsiteX71625" fmla="*/ 6976888 w 12184637"/>
              <a:gd name="connsiteY71625" fmla="*/ 3527876 h 4608812"/>
              <a:gd name="connsiteX71626" fmla="*/ 6982041 w 12184637"/>
              <a:gd name="connsiteY71626" fmla="*/ 3531189 h 4608812"/>
              <a:gd name="connsiteX71627" fmla="*/ 6984250 w 12184637"/>
              <a:gd name="connsiteY71627" fmla="*/ 3530748 h 4608812"/>
              <a:gd name="connsiteX71628" fmla="*/ 6844366 w 12184637"/>
              <a:gd name="connsiteY71628" fmla="*/ 3561817 h 4608812"/>
              <a:gd name="connsiteX71629" fmla="*/ 6983219 w 12184637"/>
              <a:gd name="connsiteY71629" fmla="*/ 3531042 h 4608812"/>
              <a:gd name="connsiteX71630" fmla="*/ 6987490 w 12184637"/>
              <a:gd name="connsiteY71630" fmla="*/ 3524416 h 4608812"/>
              <a:gd name="connsiteX71631" fmla="*/ 6980863 w 12184637"/>
              <a:gd name="connsiteY71631" fmla="*/ 3520146 h 4608812"/>
              <a:gd name="connsiteX71632" fmla="*/ 6842010 w 12184637"/>
              <a:gd name="connsiteY71632" fmla="*/ 3550920 h 4608812"/>
              <a:gd name="connsiteX71633" fmla="*/ 6837740 w 12184637"/>
              <a:gd name="connsiteY71633" fmla="*/ 3557546 h 4608812"/>
              <a:gd name="connsiteX71634" fmla="*/ 6843188 w 12184637"/>
              <a:gd name="connsiteY71634" fmla="*/ 3561890 h 4608812"/>
              <a:gd name="connsiteX71635" fmla="*/ 6844366 w 12184637"/>
              <a:gd name="connsiteY71635" fmla="*/ 3561817 h 4608812"/>
              <a:gd name="connsiteX71636" fmla="*/ 6781786 w 12184637"/>
              <a:gd name="connsiteY71636" fmla="*/ 3637575 h 4608812"/>
              <a:gd name="connsiteX71637" fmla="*/ 6847458 w 12184637"/>
              <a:gd name="connsiteY71637" fmla="*/ 3559976 h 4608812"/>
              <a:gd name="connsiteX71638" fmla="*/ 6846795 w 12184637"/>
              <a:gd name="connsiteY71638" fmla="*/ 3552098 h 4608812"/>
              <a:gd name="connsiteX71639" fmla="*/ 6838918 w 12184637"/>
              <a:gd name="connsiteY71639" fmla="*/ 3552761 h 4608812"/>
              <a:gd name="connsiteX71640" fmla="*/ 6773246 w 12184637"/>
              <a:gd name="connsiteY71640" fmla="*/ 3630360 h 4608812"/>
              <a:gd name="connsiteX71641" fmla="*/ 6773909 w 12184637"/>
              <a:gd name="connsiteY71641" fmla="*/ 3638238 h 4608812"/>
              <a:gd name="connsiteX71642" fmla="*/ 6777516 w 12184637"/>
              <a:gd name="connsiteY71642" fmla="*/ 3639563 h 4608812"/>
              <a:gd name="connsiteX71643" fmla="*/ 6781786 w 12184637"/>
              <a:gd name="connsiteY71643" fmla="*/ 3637575 h 4608812"/>
              <a:gd name="connsiteX71644" fmla="*/ 6630711 w 12184637"/>
              <a:gd name="connsiteY71644" fmla="*/ 3641551 h 4608812"/>
              <a:gd name="connsiteX71645" fmla="*/ 6777590 w 12184637"/>
              <a:gd name="connsiteY71645" fmla="*/ 3639563 h 4608812"/>
              <a:gd name="connsiteX71646" fmla="*/ 6783111 w 12184637"/>
              <a:gd name="connsiteY71646" fmla="*/ 3633894 h 4608812"/>
              <a:gd name="connsiteX71647" fmla="*/ 6777516 w 12184637"/>
              <a:gd name="connsiteY71647" fmla="*/ 3628372 h 4608812"/>
              <a:gd name="connsiteX71648" fmla="*/ 6777516 w 12184637"/>
              <a:gd name="connsiteY71648" fmla="*/ 3628372 h 4608812"/>
              <a:gd name="connsiteX71649" fmla="*/ 6630638 w 12184637"/>
              <a:gd name="connsiteY71649" fmla="*/ 3630360 h 4608812"/>
              <a:gd name="connsiteX71650" fmla="*/ 6625116 w 12184637"/>
              <a:gd name="connsiteY71650" fmla="*/ 3636029 h 4608812"/>
              <a:gd name="connsiteX71651" fmla="*/ 6630711 w 12184637"/>
              <a:gd name="connsiteY71651" fmla="*/ 3641551 h 4608812"/>
              <a:gd name="connsiteX71652" fmla="*/ 6630711 w 12184637"/>
              <a:gd name="connsiteY71652" fmla="*/ 3641551 h 4608812"/>
              <a:gd name="connsiteX71653" fmla="*/ 6569236 w 12184637"/>
              <a:gd name="connsiteY71653" fmla="*/ 3722536 h 4608812"/>
              <a:gd name="connsiteX71654" fmla="*/ 6634982 w 12184637"/>
              <a:gd name="connsiteY71654" fmla="*/ 3639415 h 4608812"/>
              <a:gd name="connsiteX71655" fmla="*/ 6634098 w 12184637"/>
              <a:gd name="connsiteY71655" fmla="*/ 3631611 h 4608812"/>
              <a:gd name="connsiteX71656" fmla="*/ 6626294 w 12184637"/>
              <a:gd name="connsiteY71656" fmla="*/ 3632495 h 4608812"/>
              <a:gd name="connsiteX71657" fmla="*/ 6560549 w 12184637"/>
              <a:gd name="connsiteY71657" fmla="*/ 3715615 h 4608812"/>
              <a:gd name="connsiteX71658" fmla="*/ 6561432 w 12184637"/>
              <a:gd name="connsiteY71658" fmla="*/ 3723420 h 4608812"/>
              <a:gd name="connsiteX71659" fmla="*/ 6564966 w 12184637"/>
              <a:gd name="connsiteY71659" fmla="*/ 3724598 h 4608812"/>
              <a:gd name="connsiteX71660" fmla="*/ 6569236 w 12184637"/>
              <a:gd name="connsiteY71660" fmla="*/ 3722536 h 4608812"/>
              <a:gd name="connsiteX71661" fmla="*/ 6504300 w 12184637"/>
              <a:gd name="connsiteY71661" fmla="*/ 3810810 h 4608812"/>
              <a:gd name="connsiteX71662" fmla="*/ 6569383 w 12184637"/>
              <a:gd name="connsiteY71662" fmla="*/ 3722315 h 4608812"/>
              <a:gd name="connsiteX71663" fmla="*/ 6568205 w 12184637"/>
              <a:gd name="connsiteY71663" fmla="*/ 3714511 h 4608812"/>
              <a:gd name="connsiteX71664" fmla="*/ 6560401 w 12184637"/>
              <a:gd name="connsiteY71664" fmla="*/ 3715689 h 4608812"/>
              <a:gd name="connsiteX71665" fmla="*/ 6495318 w 12184637"/>
              <a:gd name="connsiteY71665" fmla="*/ 3804184 h 4608812"/>
              <a:gd name="connsiteX71666" fmla="*/ 6496496 w 12184637"/>
              <a:gd name="connsiteY71666" fmla="*/ 3811988 h 4608812"/>
              <a:gd name="connsiteX71667" fmla="*/ 6499810 w 12184637"/>
              <a:gd name="connsiteY71667" fmla="*/ 3813093 h 4608812"/>
              <a:gd name="connsiteX71668" fmla="*/ 6504300 w 12184637"/>
              <a:gd name="connsiteY71668" fmla="*/ 3810810 h 4608812"/>
              <a:gd name="connsiteX71669" fmla="*/ 6439807 w 12184637"/>
              <a:gd name="connsiteY71669" fmla="*/ 3899747 h 4608812"/>
              <a:gd name="connsiteX71670" fmla="*/ 6504300 w 12184637"/>
              <a:gd name="connsiteY71670" fmla="*/ 3810810 h 4608812"/>
              <a:gd name="connsiteX71671" fmla="*/ 6503049 w 12184637"/>
              <a:gd name="connsiteY71671" fmla="*/ 3803006 h 4608812"/>
              <a:gd name="connsiteX71672" fmla="*/ 6495245 w 12184637"/>
              <a:gd name="connsiteY71672" fmla="*/ 3804258 h 4608812"/>
              <a:gd name="connsiteX71673" fmla="*/ 6430751 w 12184637"/>
              <a:gd name="connsiteY71673" fmla="*/ 3893195 h 4608812"/>
              <a:gd name="connsiteX71674" fmla="*/ 6432002 w 12184637"/>
              <a:gd name="connsiteY71674" fmla="*/ 3900999 h 4608812"/>
              <a:gd name="connsiteX71675" fmla="*/ 6435316 w 12184637"/>
              <a:gd name="connsiteY71675" fmla="*/ 3902029 h 4608812"/>
              <a:gd name="connsiteX71676" fmla="*/ 6439807 w 12184637"/>
              <a:gd name="connsiteY71676" fmla="*/ 3899747 h 4608812"/>
              <a:gd name="connsiteX71677" fmla="*/ 6375754 w 12184637"/>
              <a:gd name="connsiteY71677" fmla="*/ 3984488 h 4608812"/>
              <a:gd name="connsiteX71678" fmla="*/ 6439733 w 12184637"/>
              <a:gd name="connsiteY71678" fmla="*/ 3899895 h 4608812"/>
              <a:gd name="connsiteX71679" fmla="*/ 6438629 w 12184637"/>
              <a:gd name="connsiteY71679" fmla="*/ 3892091 h 4608812"/>
              <a:gd name="connsiteX71680" fmla="*/ 6430824 w 12184637"/>
              <a:gd name="connsiteY71680" fmla="*/ 3893195 h 4608812"/>
              <a:gd name="connsiteX71681" fmla="*/ 6366846 w 12184637"/>
              <a:gd name="connsiteY71681" fmla="*/ 3977788 h 4608812"/>
              <a:gd name="connsiteX71682" fmla="*/ 6367950 w 12184637"/>
              <a:gd name="connsiteY71682" fmla="*/ 3985592 h 4608812"/>
              <a:gd name="connsiteX71683" fmla="*/ 6371337 w 12184637"/>
              <a:gd name="connsiteY71683" fmla="*/ 3986696 h 4608812"/>
              <a:gd name="connsiteX71684" fmla="*/ 6375754 w 12184637"/>
              <a:gd name="connsiteY71684" fmla="*/ 3984488 h 4608812"/>
              <a:gd name="connsiteX71685" fmla="*/ 3311631 w 12184637"/>
              <a:gd name="connsiteY71685" fmla="*/ 2571879 h 4608812"/>
              <a:gd name="connsiteX71686" fmla="*/ 3314428 w 12184637"/>
              <a:gd name="connsiteY71686" fmla="*/ 2564517 h 4608812"/>
              <a:gd name="connsiteX71687" fmla="*/ 3283801 w 12184637"/>
              <a:gd name="connsiteY71687" fmla="*/ 2495606 h 4608812"/>
              <a:gd name="connsiteX71688" fmla="*/ 3276439 w 12184637"/>
              <a:gd name="connsiteY71688" fmla="*/ 2492808 h 4608812"/>
              <a:gd name="connsiteX71689" fmla="*/ 3273641 w 12184637"/>
              <a:gd name="connsiteY71689" fmla="*/ 2500170 h 4608812"/>
              <a:gd name="connsiteX71690" fmla="*/ 3304268 w 12184637"/>
              <a:gd name="connsiteY71690" fmla="*/ 2569082 h 4608812"/>
              <a:gd name="connsiteX71691" fmla="*/ 3309422 w 12184637"/>
              <a:gd name="connsiteY71691" fmla="*/ 2572395 h 4608812"/>
              <a:gd name="connsiteX71692" fmla="*/ 3311631 w 12184637"/>
              <a:gd name="connsiteY71692" fmla="*/ 2571879 h 4608812"/>
              <a:gd name="connsiteX71693" fmla="*/ 3279973 w 12184637"/>
              <a:gd name="connsiteY71693" fmla="*/ 2503262 h 4608812"/>
              <a:gd name="connsiteX71694" fmla="*/ 3284096 w 12184637"/>
              <a:gd name="connsiteY71694" fmla="*/ 2496563 h 4608812"/>
              <a:gd name="connsiteX71695" fmla="*/ 3265027 w 12184637"/>
              <a:gd name="connsiteY71695" fmla="*/ 2418228 h 4608812"/>
              <a:gd name="connsiteX71696" fmla="*/ 3258328 w 12184637"/>
              <a:gd name="connsiteY71696" fmla="*/ 2414105 h 4608812"/>
              <a:gd name="connsiteX71697" fmla="*/ 3254205 w 12184637"/>
              <a:gd name="connsiteY71697" fmla="*/ 2420804 h 4608812"/>
              <a:gd name="connsiteX71698" fmla="*/ 3273273 w 12184637"/>
              <a:gd name="connsiteY71698" fmla="*/ 2499140 h 4608812"/>
              <a:gd name="connsiteX71699" fmla="*/ 3278721 w 12184637"/>
              <a:gd name="connsiteY71699" fmla="*/ 2503410 h 4608812"/>
              <a:gd name="connsiteX71700" fmla="*/ 3279973 w 12184637"/>
              <a:gd name="connsiteY71700" fmla="*/ 2503262 h 4608812"/>
              <a:gd name="connsiteX71701" fmla="*/ 3259653 w 12184637"/>
              <a:gd name="connsiteY71701" fmla="*/ 2425148 h 4608812"/>
              <a:gd name="connsiteX71702" fmla="*/ 3265174 w 12184637"/>
              <a:gd name="connsiteY71702" fmla="*/ 2419479 h 4608812"/>
              <a:gd name="connsiteX71703" fmla="*/ 3263849 w 12184637"/>
              <a:gd name="connsiteY71703" fmla="*/ 2335843 h 4608812"/>
              <a:gd name="connsiteX71704" fmla="*/ 3258254 w 12184637"/>
              <a:gd name="connsiteY71704" fmla="*/ 2330321 h 4608812"/>
              <a:gd name="connsiteX71705" fmla="*/ 3258180 w 12184637"/>
              <a:gd name="connsiteY71705" fmla="*/ 2330321 h 4608812"/>
              <a:gd name="connsiteX71706" fmla="*/ 3252659 w 12184637"/>
              <a:gd name="connsiteY71706" fmla="*/ 2335991 h 4608812"/>
              <a:gd name="connsiteX71707" fmla="*/ 3253984 w 12184637"/>
              <a:gd name="connsiteY71707" fmla="*/ 2419626 h 4608812"/>
              <a:gd name="connsiteX71708" fmla="*/ 3259653 w 12184637"/>
              <a:gd name="connsiteY71708" fmla="*/ 2425148 h 4608812"/>
              <a:gd name="connsiteX71709" fmla="*/ 3259653 w 12184637"/>
              <a:gd name="connsiteY71709" fmla="*/ 2425148 h 4608812"/>
              <a:gd name="connsiteX71710" fmla="*/ 3262377 w 12184637"/>
              <a:gd name="connsiteY71710" fmla="*/ 2339672 h 4608812"/>
              <a:gd name="connsiteX71711" fmla="*/ 3261935 w 12184637"/>
              <a:gd name="connsiteY71711" fmla="*/ 2331794 h 4608812"/>
              <a:gd name="connsiteX71712" fmla="*/ 3146936 w 12184637"/>
              <a:gd name="connsiteY71712" fmla="*/ 2229384 h 4608812"/>
              <a:gd name="connsiteX71713" fmla="*/ 3139058 w 12184637"/>
              <a:gd name="connsiteY71713" fmla="*/ 2229826 h 4608812"/>
              <a:gd name="connsiteX71714" fmla="*/ 3139500 w 12184637"/>
              <a:gd name="connsiteY71714" fmla="*/ 2237704 h 4608812"/>
              <a:gd name="connsiteX71715" fmla="*/ 3254499 w 12184637"/>
              <a:gd name="connsiteY71715" fmla="*/ 2340113 h 4608812"/>
              <a:gd name="connsiteX71716" fmla="*/ 3258254 w 12184637"/>
              <a:gd name="connsiteY71716" fmla="*/ 2341512 h 4608812"/>
              <a:gd name="connsiteX71717" fmla="*/ 3262377 w 12184637"/>
              <a:gd name="connsiteY71717" fmla="*/ 2339672 h 4608812"/>
              <a:gd name="connsiteX71718" fmla="*/ 3147893 w 12184637"/>
              <a:gd name="connsiteY71718" fmla="*/ 2236673 h 4608812"/>
              <a:gd name="connsiteX71719" fmla="*/ 3146347 w 12184637"/>
              <a:gd name="connsiteY71719" fmla="*/ 2228942 h 4608812"/>
              <a:gd name="connsiteX71720" fmla="*/ 2992769 w 12184637"/>
              <a:gd name="connsiteY71720" fmla="*/ 2125649 h 4608812"/>
              <a:gd name="connsiteX71721" fmla="*/ 2985038 w 12184637"/>
              <a:gd name="connsiteY71721" fmla="*/ 2127195 h 4608812"/>
              <a:gd name="connsiteX71722" fmla="*/ 2986584 w 12184637"/>
              <a:gd name="connsiteY71722" fmla="*/ 2134926 h 4608812"/>
              <a:gd name="connsiteX71723" fmla="*/ 3140162 w 12184637"/>
              <a:gd name="connsiteY71723" fmla="*/ 2238145 h 4608812"/>
              <a:gd name="connsiteX71724" fmla="*/ 3143328 w 12184637"/>
              <a:gd name="connsiteY71724" fmla="*/ 2239102 h 4608812"/>
              <a:gd name="connsiteX71725" fmla="*/ 3147893 w 12184637"/>
              <a:gd name="connsiteY71725" fmla="*/ 2236673 h 4608812"/>
              <a:gd name="connsiteX71726" fmla="*/ 2994904 w 12184637"/>
              <a:gd name="connsiteY71726" fmla="*/ 2132128 h 4608812"/>
              <a:gd name="connsiteX71727" fmla="*/ 2991517 w 12184637"/>
              <a:gd name="connsiteY71727" fmla="*/ 2124986 h 4608812"/>
              <a:gd name="connsiteX71728" fmla="*/ 2888003 w 12184637"/>
              <a:gd name="connsiteY71728" fmla="*/ 2088764 h 4608812"/>
              <a:gd name="connsiteX71729" fmla="*/ 2880862 w 12184637"/>
              <a:gd name="connsiteY71729" fmla="*/ 2092150 h 4608812"/>
              <a:gd name="connsiteX71730" fmla="*/ 2884248 w 12184637"/>
              <a:gd name="connsiteY71730" fmla="*/ 2099292 h 4608812"/>
              <a:gd name="connsiteX71731" fmla="*/ 2987762 w 12184637"/>
              <a:gd name="connsiteY71731" fmla="*/ 2135514 h 4608812"/>
              <a:gd name="connsiteX71732" fmla="*/ 2989677 w 12184637"/>
              <a:gd name="connsiteY71732" fmla="*/ 2135809 h 4608812"/>
              <a:gd name="connsiteX71733" fmla="*/ 2994904 w 12184637"/>
              <a:gd name="connsiteY71733" fmla="*/ 2132128 h 4608812"/>
              <a:gd name="connsiteX71734" fmla="*/ 2891390 w 12184637"/>
              <a:gd name="connsiteY71734" fmla="*/ 2095905 h 4608812"/>
              <a:gd name="connsiteX71735" fmla="*/ 2887929 w 12184637"/>
              <a:gd name="connsiteY71735" fmla="*/ 2088837 h 4608812"/>
              <a:gd name="connsiteX71736" fmla="*/ 2831976 w 12184637"/>
              <a:gd name="connsiteY71736" fmla="*/ 2069327 h 4608812"/>
              <a:gd name="connsiteX71737" fmla="*/ 2824908 w 12184637"/>
              <a:gd name="connsiteY71737" fmla="*/ 2072788 h 4608812"/>
              <a:gd name="connsiteX71738" fmla="*/ 2828368 w 12184637"/>
              <a:gd name="connsiteY71738" fmla="*/ 2079855 h 4608812"/>
              <a:gd name="connsiteX71739" fmla="*/ 2884322 w 12184637"/>
              <a:gd name="connsiteY71739" fmla="*/ 2099365 h 4608812"/>
              <a:gd name="connsiteX71740" fmla="*/ 2886162 w 12184637"/>
              <a:gd name="connsiteY71740" fmla="*/ 2099660 h 4608812"/>
              <a:gd name="connsiteX71741" fmla="*/ 2891390 w 12184637"/>
              <a:gd name="connsiteY71741" fmla="*/ 2095905 h 4608812"/>
              <a:gd name="connsiteX71742" fmla="*/ 2835510 w 12184637"/>
              <a:gd name="connsiteY71742" fmla="*/ 2076395 h 4608812"/>
              <a:gd name="connsiteX71743" fmla="*/ 2832123 w 12184637"/>
              <a:gd name="connsiteY71743" fmla="*/ 2069254 h 4608812"/>
              <a:gd name="connsiteX71744" fmla="*/ 2823067 w 12184637"/>
              <a:gd name="connsiteY71744" fmla="*/ 2066088 h 4608812"/>
              <a:gd name="connsiteX71745" fmla="*/ 2815926 w 12184637"/>
              <a:gd name="connsiteY71745" fmla="*/ 2069474 h 4608812"/>
              <a:gd name="connsiteX71746" fmla="*/ 2819312 w 12184637"/>
              <a:gd name="connsiteY71746" fmla="*/ 2076616 h 4608812"/>
              <a:gd name="connsiteX71747" fmla="*/ 2828368 w 12184637"/>
              <a:gd name="connsiteY71747" fmla="*/ 2079782 h 4608812"/>
              <a:gd name="connsiteX71748" fmla="*/ 2830282 w 12184637"/>
              <a:gd name="connsiteY71748" fmla="*/ 2080076 h 4608812"/>
              <a:gd name="connsiteX71749" fmla="*/ 2835510 w 12184637"/>
              <a:gd name="connsiteY71749" fmla="*/ 2076395 h 4608812"/>
              <a:gd name="connsiteX71750" fmla="*/ 2826233 w 12184637"/>
              <a:gd name="connsiteY71750" fmla="*/ 2073671 h 4608812"/>
              <a:gd name="connsiteX71751" fmla="*/ 2823509 w 12184637"/>
              <a:gd name="connsiteY71751" fmla="*/ 2066309 h 4608812"/>
              <a:gd name="connsiteX71752" fmla="*/ 2746867 w 12184637"/>
              <a:gd name="connsiteY71752" fmla="*/ 2031117 h 4608812"/>
              <a:gd name="connsiteX71753" fmla="*/ 2739505 w 12184637"/>
              <a:gd name="connsiteY71753" fmla="*/ 2033841 h 4608812"/>
              <a:gd name="connsiteX71754" fmla="*/ 2742229 w 12184637"/>
              <a:gd name="connsiteY71754" fmla="*/ 2041203 h 4608812"/>
              <a:gd name="connsiteX71755" fmla="*/ 2818871 w 12184637"/>
              <a:gd name="connsiteY71755" fmla="*/ 2076395 h 4608812"/>
              <a:gd name="connsiteX71756" fmla="*/ 2821227 w 12184637"/>
              <a:gd name="connsiteY71756" fmla="*/ 2076910 h 4608812"/>
              <a:gd name="connsiteX71757" fmla="*/ 2826233 w 12184637"/>
              <a:gd name="connsiteY71757" fmla="*/ 2073671 h 4608812"/>
              <a:gd name="connsiteX71758" fmla="*/ 6745784 w 12184637"/>
              <a:gd name="connsiteY71758" fmla="*/ 4523778 h 4608812"/>
              <a:gd name="connsiteX71759" fmla="*/ 6740631 w 12184637"/>
              <a:gd name="connsiteY71759" fmla="*/ 4517814 h 4608812"/>
              <a:gd name="connsiteX71760" fmla="*/ 6672235 w 12184637"/>
              <a:gd name="connsiteY71760" fmla="*/ 4513028 h 4608812"/>
              <a:gd name="connsiteX71761" fmla="*/ 6666272 w 12184637"/>
              <a:gd name="connsiteY71761" fmla="*/ 4518182 h 4608812"/>
              <a:gd name="connsiteX71762" fmla="*/ 6671425 w 12184637"/>
              <a:gd name="connsiteY71762" fmla="*/ 4524146 h 4608812"/>
              <a:gd name="connsiteX71763" fmla="*/ 6739821 w 12184637"/>
              <a:gd name="connsiteY71763" fmla="*/ 4528931 h 4608812"/>
              <a:gd name="connsiteX71764" fmla="*/ 6740263 w 12184637"/>
              <a:gd name="connsiteY71764" fmla="*/ 4528931 h 4608812"/>
              <a:gd name="connsiteX71765" fmla="*/ 6745784 w 12184637"/>
              <a:gd name="connsiteY71765" fmla="*/ 4523778 h 4608812"/>
              <a:gd name="connsiteX71766" fmla="*/ 6677168 w 12184637"/>
              <a:gd name="connsiteY71766" fmla="*/ 4520317 h 4608812"/>
              <a:gd name="connsiteX71767" fmla="*/ 6673486 w 12184637"/>
              <a:gd name="connsiteY71767" fmla="*/ 4513323 h 4608812"/>
              <a:gd name="connsiteX71768" fmla="*/ 6662443 w 12184637"/>
              <a:gd name="connsiteY71768" fmla="*/ 4509863 h 4608812"/>
              <a:gd name="connsiteX71769" fmla="*/ 6655449 w 12184637"/>
              <a:gd name="connsiteY71769" fmla="*/ 4513544 h 4608812"/>
              <a:gd name="connsiteX71770" fmla="*/ 6659130 w 12184637"/>
              <a:gd name="connsiteY71770" fmla="*/ 4520538 h 4608812"/>
              <a:gd name="connsiteX71771" fmla="*/ 6670173 w 12184637"/>
              <a:gd name="connsiteY71771" fmla="*/ 4523998 h 4608812"/>
              <a:gd name="connsiteX71772" fmla="*/ 6671867 w 12184637"/>
              <a:gd name="connsiteY71772" fmla="*/ 4524219 h 4608812"/>
              <a:gd name="connsiteX71773" fmla="*/ 6677168 w 12184637"/>
              <a:gd name="connsiteY71773" fmla="*/ 4520317 h 4608812"/>
              <a:gd name="connsiteX71774" fmla="*/ 6666124 w 12184637"/>
              <a:gd name="connsiteY71774" fmla="*/ 4516857 h 4608812"/>
              <a:gd name="connsiteX71775" fmla="*/ 6662443 w 12184637"/>
              <a:gd name="connsiteY71775" fmla="*/ 4509863 h 4608812"/>
              <a:gd name="connsiteX71776" fmla="*/ 6532793 w 12184637"/>
              <a:gd name="connsiteY71776" fmla="*/ 4469444 h 4608812"/>
              <a:gd name="connsiteX71777" fmla="*/ 6525798 w 12184637"/>
              <a:gd name="connsiteY71777" fmla="*/ 4473125 h 4608812"/>
              <a:gd name="connsiteX71778" fmla="*/ 6529479 w 12184637"/>
              <a:gd name="connsiteY71778" fmla="*/ 4480119 h 4608812"/>
              <a:gd name="connsiteX71779" fmla="*/ 6659130 w 12184637"/>
              <a:gd name="connsiteY71779" fmla="*/ 4520538 h 4608812"/>
              <a:gd name="connsiteX71780" fmla="*/ 6660823 w 12184637"/>
              <a:gd name="connsiteY71780" fmla="*/ 4520759 h 4608812"/>
              <a:gd name="connsiteX71781" fmla="*/ 6666124 w 12184637"/>
              <a:gd name="connsiteY71781" fmla="*/ 4516857 h 4608812"/>
              <a:gd name="connsiteX71782" fmla="*/ 6535811 w 12184637"/>
              <a:gd name="connsiteY71782" fmla="*/ 4477763 h 4608812"/>
              <a:gd name="connsiteX71783" fmla="*/ 6534044 w 12184637"/>
              <a:gd name="connsiteY71783" fmla="*/ 4470033 h 4608812"/>
              <a:gd name="connsiteX71784" fmla="*/ 6523369 w 12184637"/>
              <a:gd name="connsiteY71784" fmla="*/ 4463259 h 4608812"/>
              <a:gd name="connsiteX71785" fmla="*/ 6515638 w 12184637"/>
              <a:gd name="connsiteY71785" fmla="*/ 4465026 h 4608812"/>
              <a:gd name="connsiteX71786" fmla="*/ 6517405 w 12184637"/>
              <a:gd name="connsiteY71786" fmla="*/ 4472757 h 4608812"/>
              <a:gd name="connsiteX71787" fmla="*/ 6528081 w 12184637"/>
              <a:gd name="connsiteY71787" fmla="*/ 4479530 h 4608812"/>
              <a:gd name="connsiteX71788" fmla="*/ 6531099 w 12184637"/>
              <a:gd name="connsiteY71788" fmla="*/ 4480413 h 4608812"/>
              <a:gd name="connsiteX71789" fmla="*/ 6535811 w 12184637"/>
              <a:gd name="connsiteY71789" fmla="*/ 4477763 h 4608812"/>
              <a:gd name="connsiteX71790" fmla="*/ 6525209 w 12184637"/>
              <a:gd name="connsiteY71790" fmla="*/ 4470990 h 4608812"/>
              <a:gd name="connsiteX71791" fmla="*/ 6523442 w 12184637"/>
              <a:gd name="connsiteY71791" fmla="*/ 4463259 h 4608812"/>
              <a:gd name="connsiteX71792" fmla="*/ 6406676 w 12184637"/>
              <a:gd name="connsiteY71792" fmla="*/ 4389415 h 4608812"/>
              <a:gd name="connsiteX71793" fmla="*/ 6398946 w 12184637"/>
              <a:gd name="connsiteY71793" fmla="*/ 4391182 h 4608812"/>
              <a:gd name="connsiteX71794" fmla="*/ 6400713 w 12184637"/>
              <a:gd name="connsiteY71794" fmla="*/ 4398912 h 4608812"/>
              <a:gd name="connsiteX71795" fmla="*/ 6517479 w 12184637"/>
              <a:gd name="connsiteY71795" fmla="*/ 4472757 h 4608812"/>
              <a:gd name="connsiteX71796" fmla="*/ 6520498 w 12184637"/>
              <a:gd name="connsiteY71796" fmla="*/ 4473640 h 4608812"/>
              <a:gd name="connsiteX71797" fmla="*/ 6525209 w 12184637"/>
              <a:gd name="connsiteY71797" fmla="*/ 4470990 h 4608812"/>
              <a:gd name="connsiteX71798" fmla="*/ 6407633 w 12184637"/>
              <a:gd name="connsiteY71798" fmla="*/ 4398176 h 4608812"/>
              <a:gd name="connsiteX71799" fmla="*/ 6407707 w 12184637"/>
              <a:gd name="connsiteY71799" fmla="*/ 4390299 h 4608812"/>
              <a:gd name="connsiteX71800" fmla="*/ 6401670 w 12184637"/>
              <a:gd name="connsiteY71800" fmla="*/ 4384114 h 4608812"/>
              <a:gd name="connsiteX71801" fmla="*/ 6393792 w 12184637"/>
              <a:gd name="connsiteY71801" fmla="*/ 4384040 h 4608812"/>
              <a:gd name="connsiteX71802" fmla="*/ 6393718 w 12184637"/>
              <a:gd name="connsiteY71802" fmla="*/ 4391918 h 4608812"/>
              <a:gd name="connsiteX71803" fmla="*/ 6399755 w 12184637"/>
              <a:gd name="connsiteY71803" fmla="*/ 4398103 h 4608812"/>
              <a:gd name="connsiteX71804" fmla="*/ 6403805 w 12184637"/>
              <a:gd name="connsiteY71804" fmla="*/ 4399796 h 4608812"/>
              <a:gd name="connsiteX71805" fmla="*/ 6407633 w 12184637"/>
              <a:gd name="connsiteY71805" fmla="*/ 4398176 h 4608812"/>
              <a:gd name="connsiteX71806" fmla="*/ 6401596 w 12184637"/>
              <a:gd name="connsiteY71806" fmla="*/ 4391992 h 4608812"/>
              <a:gd name="connsiteX71807" fmla="*/ 6401670 w 12184637"/>
              <a:gd name="connsiteY71807" fmla="*/ 4384114 h 4608812"/>
              <a:gd name="connsiteX71808" fmla="*/ 6298229 w 12184637"/>
              <a:gd name="connsiteY71808" fmla="*/ 4278833 h 4608812"/>
              <a:gd name="connsiteX71809" fmla="*/ 6290352 w 12184637"/>
              <a:gd name="connsiteY71809" fmla="*/ 4278759 h 4608812"/>
              <a:gd name="connsiteX71810" fmla="*/ 6290278 w 12184637"/>
              <a:gd name="connsiteY71810" fmla="*/ 4286637 h 4608812"/>
              <a:gd name="connsiteX71811" fmla="*/ 6393718 w 12184637"/>
              <a:gd name="connsiteY71811" fmla="*/ 4391918 h 4608812"/>
              <a:gd name="connsiteX71812" fmla="*/ 6397768 w 12184637"/>
              <a:gd name="connsiteY71812" fmla="*/ 4393612 h 4608812"/>
              <a:gd name="connsiteX71813" fmla="*/ 6401596 w 12184637"/>
              <a:gd name="connsiteY71813" fmla="*/ 4391992 h 4608812"/>
              <a:gd name="connsiteX71814" fmla="*/ 6297198 w 12184637"/>
              <a:gd name="connsiteY71814" fmla="*/ 4287374 h 4608812"/>
              <a:gd name="connsiteX71815" fmla="*/ 6298892 w 12184637"/>
              <a:gd name="connsiteY71815" fmla="*/ 4279716 h 4608812"/>
              <a:gd name="connsiteX71816" fmla="*/ 6246914 w 12184637"/>
              <a:gd name="connsiteY71816" fmla="*/ 4198363 h 4608812"/>
              <a:gd name="connsiteX71817" fmla="*/ 6239257 w 12184637"/>
              <a:gd name="connsiteY71817" fmla="*/ 4196670 h 4608812"/>
              <a:gd name="connsiteX71818" fmla="*/ 6237563 w 12184637"/>
              <a:gd name="connsiteY71818" fmla="*/ 4204326 h 4608812"/>
              <a:gd name="connsiteX71819" fmla="*/ 6289542 w 12184637"/>
              <a:gd name="connsiteY71819" fmla="*/ 4285680 h 4608812"/>
              <a:gd name="connsiteX71820" fmla="*/ 6294253 w 12184637"/>
              <a:gd name="connsiteY71820" fmla="*/ 4288257 h 4608812"/>
              <a:gd name="connsiteX71821" fmla="*/ 6297198 w 12184637"/>
              <a:gd name="connsiteY71821" fmla="*/ 4287374 h 4608812"/>
              <a:gd name="connsiteX71822" fmla="*/ 3618713 w 12184637"/>
              <a:gd name="connsiteY71822" fmla="*/ 3078333 h 4608812"/>
              <a:gd name="connsiteX71823" fmla="*/ 3620406 w 12184637"/>
              <a:gd name="connsiteY71823" fmla="*/ 3070603 h 4608812"/>
              <a:gd name="connsiteX71824" fmla="*/ 3606565 w 12184637"/>
              <a:gd name="connsiteY71824" fmla="*/ 3049031 h 4608812"/>
              <a:gd name="connsiteX71825" fmla="*/ 3598835 w 12184637"/>
              <a:gd name="connsiteY71825" fmla="*/ 3047338 h 4608812"/>
              <a:gd name="connsiteX71826" fmla="*/ 3597141 w 12184637"/>
              <a:gd name="connsiteY71826" fmla="*/ 3055068 h 4608812"/>
              <a:gd name="connsiteX71827" fmla="*/ 3610983 w 12184637"/>
              <a:gd name="connsiteY71827" fmla="*/ 3076640 h 4608812"/>
              <a:gd name="connsiteX71828" fmla="*/ 3615695 w 12184637"/>
              <a:gd name="connsiteY71828" fmla="*/ 3079217 h 4608812"/>
              <a:gd name="connsiteX71829" fmla="*/ 3618713 w 12184637"/>
              <a:gd name="connsiteY71829" fmla="*/ 3078333 h 4608812"/>
              <a:gd name="connsiteX71830" fmla="*/ 3605019 w 12184637"/>
              <a:gd name="connsiteY71830" fmla="*/ 3056688 h 4608812"/>
              <a:gd name="connsiteX71831" fmla="*/ 3606492 w 12184637"/>
              <a:gd name="connsiteY71831" fmla="*/ 3048958 h 4608812"/>
              <a:gd name="connsiteX71832" fmla="*/ 3588012 w 12184637"/>
              <a:gd name="connsiteY71832" fmla="*/ 3021717 h 4608812"/>
              <a:gd name="connsiteX71833" fmla="*/ 3580282 w 12184637"/>
              <a:gd name="connsiteY71833" fmla="*/ 3020245 h 4608812"/>
              <a:gd name="connsiteX71834" fmla="*/ 3578809 w 12184637"/>
              <a:gd name="connsiteY71834" fmla="*/ 3027975 h 4608812"/>
              <a:gd name="connsiteX71835" fmla="*/ 3597289 w 12184637"/>
              <a:gd name="connsiteY71835" fmla="*/ 3055216 h 4608812"/>
              <a:gd name="connsiteX71836" fmla="*/ 3601927 w 12184637"/>
              <a:gd name="connsiteY71836" fmla="*/ 3057645 h 4608812"/>
              <a:gd name="connsiteX71837" fmla="*/ 3605019 w 12184637"/>
              <a:gd name="connsiteY71837" fmla="*/ 3056688 h 4608812"/>
              <a:gd name="connsiteX71838" fmla="*/ 3586098 w 12184637"/>
              <a:gd name="connsiteY71838" fmla="*/ 3029668 h 4608812"/>
              <a:gd name="connsiteX71839" fmla="*/ 3588233 w 12184637"/>
              <a:gd name="connsiteY71839" fmla="*/ 3022085 h 4608812"/>
              <a:gd name="connsiteX71840" fmla="*/ 3573140 w 12184637"/>
              <a:gd name="connsiteY71840" fmla="*/ 2995139 h 4608812"/>
              <a:gd name="connsiteX71841" fmla="*/ 3565557 w 12184637"/>
              <a:gd name="connsiteY71841" fmla="*/ 2993004 h 4608812"/>
              <a:gd name="connsiteX71842" fmla="*/ 3563422 w 12184637"/>
              <a:gd name="connsiteY71842" fmla="*/ 3000587 h 4608812"/>
              <a:gd name="connsiteX71843" fmla="*/ 3578515 w 12184637"/>
              <a:gd name="connsiteY71843" fmla="*/ 3027533 h 4608812"/>
              <a:gd name="connsiteX71844" fmla="*/ 3583448 w 12184637"/>
              <a:gd name="connsiteY71844" fmla="*/ 3030404 h 4608812"/>
              <a:gd name="connsiteX71845" fmla="*/ 3586098 w 12184637"/>
              <a:gd name="connsiteY71845" fmla="*/ 3029668 h 4608812"/>
              <a:gd name="connsiteX71846" fmla="*/ 3571152 w 12184637"/>
              <a:gd name="connsiteY71846" fmla="*/ 3002648 h 4608812"/>
              <a:gd name="connsiteX71847" fmla="*/ 3573067 w 12184637"/>
              <a:gd name="connsiteY71847" fmla="*/ 2994992 h 4608812"/>
              <a:gd name="connsiteX71848" fmla="*/ 3558931 w 12184637"/>
              <a:gd name="connsiteY71848" fmla="*/ 2971359 h 4608812"/>
              <a:gd name="connsiteX71849" fmla="*/ 3551274 w 12184637"/>
              <a:gd name="connsiteY71849" fmla="*/ 2969444 h 4608812"/>
              <a:gd name="connsiteX71850" fmla="*/ 3549360 w 12184637"/>
              <a:gd name="connsiteY71850" fmla="*/ 2977101 h 4608812"/>
              <a:gd name="connsiteX71851" fmla="*/ 3563496 w 12184637"/>
              <a:gd name="connsiteY71851" fmla="*/ 3000734 h 4608812"/>
              <a:gd name="connsiteX71852" fmla="*/ 3568281 w 12184637"/>
              <a:gd name="connsiteY71852" fmla="*/ 3003458 h 4608812"/>
              <a:gd name="connsiteX71853" fmla="*/ 3571152 w 12184637"/>
              <a:gd name="connsiteY71853" fmla="*/ 3002648 h 4608812"/>
              <a:gd name="connsiteX71854" fmla="*/ 3555618 w 12184637"/>
              <a:gd name="connsiteY71854" fmla="*/ 2979604 h 4608812"/>
              <a:gd name="connsiteX71855" fmla="*/ 3559520 w 12184637"/>
              <a:gd name="connsiteY71855" fmla="*/ 2972757 h 4608812"/>
              <a:gd name="connsiteX71856" fmla="*/ 3541630 w 12184637"/>
              <a:gd name="connsiteY71856" fmla="*/ 2908263 h 4608812"/>
              <a:gd name="connsiteX71857" fmla="*/ 3534782 w 12184637"/>
              <a:gd name="connsiteY71857" fmla="*/ 2904361 h 4608812"/>
              <a:gd name="connsiteX71858" fmla="*/ 3530880 w 12184637"/>
              <a:gd name="connsiteY71858" fmla="*/ 2911209 h 4608812"/>
              <a:gd name="connsiteX71859" fmla="*/ 3548771 w 12184637"/>
              <a:gd name="connsiteY71859" fmla="*/ 2975702 h 4608812"/>
              <a:gd name="connsiteX71860" fmla="*/ 3554145 w 12184637"/>
              <a:gd name="connsiteY71860" fmla="*/ 2979825 h 4608812"/>
              <a:gd name="connsiteX71861" fmla="*/ 3555618 w 12184637"/>
              <a:gd name="connsiteY71861" fmla="*/ 2979604 h 4608812"/>
              <a:gd name="connsiteX71862" fmla="*/ 3539053 w 12184637"/>
              <a:gd name="connsiteY71862" fmla="*/ 2914522 h 4608812"/>
              <a:gd name="connsiteX71863" fmla="*/ 3541114 w 12184637"/>
              <a:gd name="connsiteY71863" fmla="*/ 2906938 h 4608812"/>
              <a:gd name="connsiteX71864" fmla="*/ 3530586 w 12184637"/>
              <a:gd name="connsiteY71864" fmla="*/ 2888606 h 4608812"/>
              <a:gd name="connsiteX71865" fmla="*/ 3523003 w 12184637"/>
              <a:gd name="connsiteY71865" fmla="*/ 2886545 h 4608812"/>
              <a:gd name="connsiteX71866" fmla="*/ 3520942 w 12184637"/>
              <a:gd name="connsiteY71866" fmla="*/ 2894128 h 4608812"/>
              <a:gd name="connsiteX71867" fmla="*/ 3531470 w 12184637"/>
              <a:gd name="connsiteY71867" fmla="*/ 2912460 h 4608812"/>
              <a:gd name="connsiteX71868" fmla="*/ 3536329 w 12184637"/>
              <a:gd name="connsiteY71868" fmla="*/ 2915258 h 4608812"/>
              <a:gd name="connsiteX71869" fmla="*/ 3539053 w 12184637"/>
              <a:gd name="connsiteY71869" fmla="*/ 2914522 h 4608812"/>
              <a:gd name="connsiteX71870" fmla="*/ 3528451 w 12184637"/>
              <a:gd name="connsiteY71870" fmla="*/ 2896189 h 4608812"/>
              <a:gd name="connsiteX71871" fmla="*/ 3530512 w 12184637"/>
              <a:gd name="connsiteY71871" fmla="*/ 2888606 h 4608812"/>
              <a:gd name="connsiteX71872" fmla="*/ 3500180 w 12184637"/>
              <a:gd name="connsiteY71872" fmla="*/ 2835818 h 4608812"/>
              <a:gd name="connsiteX71873" fmla="*/ 3492597 w 12184637"/>
              <a:gd name="connsiteY71873" fmla="*/ 2833757 h 4608812"/>
              <a:gd name="connsiteX71874" fmla="*/ 3490535 w 12184637"/>
              <a:gd name="connsiteY71874" fmla="*/ 2841340 h 4608812"/>
              <a:gd name="connsiteX71875" fmla="*/ 3520868 w 12184637"/>
              <a:gd name="connsiteY71875" fmla="*/ 2894128 h 4608812"/>
              <a:gd name="connsiteX71876" fmla="*/ 3525727 w 12184637"/>
              <a:gd name="connsiteY71876" fmla="*/ 2896926 h 4608812"/>
              <a:gd name="connsiteX71877" fmla="*/ 3528451 w 12184637"/>
              <a:gd name="connsiteY71877" fmla="*/ 2896189 h 4608812"/>
              <a:gd name="connsiteX71878" fmla="*/ 3498118 w 12184637"/>
              <a:gd name="connsiteY71878" fmla="*/ 2843401 h 4608812"/>
              <a:gd name="connsiteX71879" fmla="*/ 3500180 w 12184637"/>
              <a:gd name="connsiteY71879" fmla="*/ 2835818 h 4608812"/>
              <a:gd name="connsiteX71880" fmla="*/ 3453208 w 12184637"/>
              <a:gd name="connsiteY71880" fmla="*/ 2754097 h 4608812"/>
              <a:gd name="connsiteX71881" fmla="*/ 3445625 w 12184637"/>
              <a:gd name="connsiteY71881" fmla="*/ 2752035 h 4608812"/>
              <a:gd name="connsiteX71882" fmla="*/ 3443563 w 12184637"/>
              <a:gd name="connsiteY71882" fmla="*/ 2759618 h 4608812"/>
              <a:gd name="connsiteX71883" fmla="*/ 3490535 w 12184637"/>
              <a:gd name="connsiteY71883" fmla="*/ 2841340 h 4608812"/>
              <a:gd name="connsiteX71884" fmla="*/ 3495394 w 12184637"/>
              <a:gd name="connsiteY71884" fmla="*/ 2844138 h 4608812"/>
              <a:gd name="connsiteX71885" fmla="*/ 3498118 w 12184637"/>
              <a:gd name="connsiteY71885" fmla="*/ 2843401 h 4608812"/>
              <a:gd name="connsiteX71886" fmla="*/ 3451294 w 12184637"/>
              <a:gd name="connsiteY71886" fmla="*/ 2761606 h 4608812"/>
              <a:gd name="connsiteX71887" fmla="*/ 3453134 w 12184637"/>
              <a:gd name="connsiteY71887" fmla="*/ 2753949 h 4608812"/>
              <a:gd name="connsiteX71888" fmla="*/ 3413672 w 12184637"/>
              <a:gd name="connsiteY71888" fmla="*/ 2689824 h 4608812"/>
              <a:gd name="connsiteX71889" fmla="*/ 3406016 w 12184637"/>
              <a:gd name="connsiteY71889" fmla="*/ 2687983 h 4608812"/>
              <a:gd name="connsiteX71890" fmla="*/ 3404175 w 12184637"/>
              <a:gd name="connsiteY71890" fmla="*/ 2695640 h 4608812"/>
              <a:gd name="connsiteX71891" fmla="*/ 3443637 w 12184637"/>
              <a:gd name="connsiteY71891" fmla="*/ 2759766 h 4608812"/>
              <a:gd name="connsiteX71892" fmla="*/ 3448423 w 12184637"/>
              <a:gd name="connsiteY71892" fmla="*/ 2762416 h 4608812"/>
              <a:gd name="connsiteX71893" fmla="*/ 3451294 w 12184637"/>
              <a:gd name="connsiteY71893" fmla="*/ 2761606 h 4608812"/>
              <a:gd name="connsiteX71894" fmla="*/ 3411758 w 12184637"/>
              <a:gd name="connsiteY71894" fmla="*/ 2697480 h 4608812"/>
              <a:gd name="connsiteX71895" fmla="*/ 3413599 w 12184637"/>
              <a:gd name="connsiteY71895" fmla="*/ 2689824 h 4608812"/>
              <a:gd name="connsiteX71896" fmla="*/ 3369204 w 12184637"/>
              <a:gd name="connsiteY71896" fmla="*/ 2617746 h 4608812"/>
              <a:gd name="connsiteX71897" fmla="*/ 3361547 w 12184637"/>
              <a:gd name="connsiteY71897" fmla="*/ 2615906 h 4608812"/>
              <a:gd name="connsiteX71898" fmla="*/ 3359707 w 12184637"/>
              <a:gd name="connsiteY71898" fmla="*/ 2623563 h 4608812"/>
              <a:gd name="connsiteX71899" fmla="*/ 3404101 w 12184637"/>
              <a:gd name="connsiteY71899" fmla="*/ 2695640 h 4608812"/>
              <a:gd name="connsiteX71900" fmla="*/ 3408887 w 12184637"/>
              <a:gd name="connsiteY71900" fmla="*/ 2698290 h 4608812"/>
              <a:gd name="connsiteX71901" fmla="*/ 3411758 w 12184637"/>
              <a:gd name="connsiteY71901" fmla="*/ 2697480 h 4608812"/>
              <a:gd name="connsiteX71902" fmla="*/ 3365228 w 12184637"/>
              <a:gd name="connsiteY71902" fmla="*/ 2626140 h 4608812"/>
              <a:gd name="connsiteX71903" fmla="*/ 3370014 w 12184637"/>
              <a:gd name="connsiteY71903" fmla="*/ 2619882 h 4608812"/>
              <a:gd name="connsiteX71904" fmla="*/ 3359559 w 12184637"/>
              <a:gd name="connsiteY71904" fmla="*/ 2538749 h 4608812"/>
              <a:gd name="connsiteX71905" fmla="*/ 3353301 w 12184637"/>
              <a:gd name="connsiteY71905" fmla="*/ 2533963 h 4608812"/>
              <a:gd name="connsiteX71906" fmla="*/ 3348516 w 12184637"/>
              <a:gd name="connsiteY71906" fmla="*/ 2540221 h 4608812"/>
              <a:gd name="connsiteX71907" fmla="*/ 3358971 w 12184637"/>
              <a:gd name="connsiteY71907" fmla="*/ 2621354 h 4608812"/>
              <a:gd name="connsiteX71908" fmla="*/ 3364492 w 12184637"/>
              <a:gd name="connsiteY71908" fmla="*/ 2626213 h 4608812"/>
              <a:gd name="connsiteX71909" fmla="*/ 3365228 w 12184637"/>
              <a:gd name="connsiteY71909" fmla="*/ 2626140 h 4608812"/>
              <a:gd name="connsiteX71910" fmla="*/ 3357424 w 12184637"/>
              <a:gd name="connsiteY71910" fmla="*/ 2543902 h 4608812"/>
              <a:gd name="connsiteX71911" fmla="*/ 3358381 w 12184637"/>
              <a:gd name="connsiteY71911" fmla="*/ 2536098 h 4608812"/>
              <a:gd name="connsiteX71912" fmla="*/ 3263996 w 12184637"/>
              <a:gd name="connsiteY71912" fmla="*/ 2416166 h 4608812"/>
              <a:gd name="connsiteX71913" fmla="*/ 3256192 w 12184637"/>
              <a:gd name="connsiteY71913" fmla="*/ 2415209 h 4608812"/>
              <a:gd name="connsiteX71914" fmla="*/ 3255235 w 12184637"/>
              <a:gd name="connsiteY71914" fmla="*/ 2423013 h 4608812"/>
              <a:gd name="connsiteX71915" fmla="*/ 3349694 w 12184637"/>
              <a:gd name="connsiteY71915" fmla="*/ 2542945 h 4608812"/>
              <a:gd name="connsiteX71916" fmla="*/ 3354111 w 12184637"/>
              <a:gd name="connsiteY71916" fmla="*/ 2545080 h 4608812"/>
              <a:gd name="connsiteX71917" fmla="*/ 3357424 w 12184637"/>
              <a:gd name="connsiteY71917" fmla="*/ 2543902 h 4608812"/>
              <a:gd name="connsiteX71918" fmla="*/ 3263481 w 12184637"/>
              <a:gd name="connsiteY71918" fmla="*/ 2423528 h 4608812"/>
              <a:gd name="connsiteX71919" fmla="*/ 3263555 w 12184637"/>
              <a:gd name="connsiteY71919" fmla="*/ 2415651 h 4608812"/>
              <a:gd name="connsiteX71920" fmla="*/ 3245296 w 12184637"/>
              <a:gd name="connsiteY71920" fmla="*/ 2397024 h 4608812"/>
              <a:gd name="connsiteX71921" fmla="*/ 3237419 w 12184637"/>
              <a:gd name="connsiteY71921" fmla="*/ 2396951 h 4608812"/>
              <a:gd name="connsiteX71922" fmla="*/ 3237345 w 12184637"/>
              <a:gd name="connsiteY71922" fmla="*/ 2404828 h 4608812"/>
              <a:gd name="connsiteX71923" fmla="*/ 3255603 w 12184637"/>
              <a:gd name="connsiteY71923" fmla="*/ 2423455 h 4608812"/>
              <a:gd name="connsiteX71924" fmla="*/ 3259653 w 12184637"/>
              <a:gd name="connsiteY71924" fmla="*/ 2425148 h 4608812"/>
              <a:gd name="connsiteX71925" fmla="*/ 3263481 w 12184637"/>
              <a:gd name="connsiteY71925" fmla="*/ 2423528 h 4608812"/>
              <a:gd name="connsiteX71926" fmla="*/ 3245223 w 12184637"/>
              <a:gd name="connsiteY71926" fmla="*/ 2404975 h 4608812"/>
              <a:gd name="connsiteX71927" fmla="*/ 3245296 w 12184637"/>
              <a:gd name="connsiteY71927" fmla="*/ 2397098 h 4608812"/>
              <a:gd name="connsiteX71928" fmla="*/ 3156507 w 12184637"/>
              <a:gd name="connsiteY71928" fmla="*/ 2306688 h 4608812"/>
              <a:gd name="connsiteX71929" fmla="*/ 3148629 w 12184637"/>
              <a:gd name="connsiteY71929" fmla="*/ 2306615 h 4608812"/>
              <a:gd name="connsiteX71930" fmla="*/ 3148555 w 12184637"/>
              <a:gd name="connsiteY71930" fmla="*/ 2314492 h 4608812"/>
              <a:gd name="connsiteX71931" fmla="*/ 3237345 w 12184637"/>
              <a:gd name="connsiteY71931" fmla="*/ 2404902 h 4608812"/>
              <a:gd name="connsiteX71932" fmla="*/ 3241394 w 12184637"/>
              <a:gd name="connsiteY71932" fmla="*/ 2406595 h 4608812"/>
              <a:gd name="connsiteX71933" fmla="*/ 3245223 w 12184637"/>
              <a:gd name="connsiteY71933" fmla="*/ 2404975 h 4608812"/>
              <a:gd name="connsiteX71934" fmla="*/ 3153194 w 12184637"/>
              <a:gd name="connsiteY71934" fmla="*/ 2316112 h 4608812"/>
              <a:gd name="connsiteX71935" fmla="*/ 3158053 w 12184637"/>
              <a:gd name="connsiteY71935" fmla="*/ 2309928 h 4608812"/>
              <a:gd name="connsiteX71936" fmla="*/ 3148776 w 12184637"/>
              <a:gd name="connsiteY71936" fmla="*/ 2232918 h 4608812"/>
              <a:gd name="connsiteX71937" fmla="*/ 3142592 w 12184637"/>
              <a:gd name="connsiteY71937" fmla="*/ 2228059 h 4608812"/>
              <a:gd name="connsiteX71938" fmla="*/ 3137733 w 12184637"/>
              <a:gd name="connsiteY71938" fmla="*/ 2234243 h 4608812"/>
              <a:gd name="connsiteX71939" fmla="*/ 3147009 w 12184637"/>
              <a:gd name="connsiteY71939" fmla="*/ 2311253 h 4608812"/>
              <a:gd name="connsiteX71940" fmla="*/ 3152605 w 12184637"/>
              <a:gd name="connsiteY71940" fmla="*/ 2316186 h 4608812"/>
              <a:gd name="connsiteX71941" fmla="*/ 3153194 w 12184637"/>
              <a:gd name="connsiteY71941" fmla="*/ 2316112 h 4608812"/>
              <a:gd name="connsiteX71942" fmla="*/ 3148482 w 12184637"/>
              <a:gd name="connsiteY71942" fmla="*/ 2235568 h 4608812"/>
              <a:gd name="connsiteX71943" fmla="*/ 3176532 w 12184637"/>
              <a:gd name="connsiteY71943" fmla="*/ 2162755 h 4608812"/>
              <a:gd name="connsiteX71944" fmla="*/ 3173366 w 12184637"/>
              <a:gd name="connsiteY71944" fmla="*/ 2155540 h 4608812"/>
              <a:gd name="connsiteX71945" fmla="*/ 3166151 w 12184637"/>
              <a:gd name="connsiteY71945" fmla="*/ 2158706 h 4608812"/>
              <a:gd name="connsiteX71946" fmla="*/ 3138101 w 12184637"/>
              <a:gd name="connsiteY71946" fmla="*/ 2231519 h 4608812"/>
              <a:gd name="connsiteX71947" fmla="*/ 3141267 w 12184637"/>
              <a:gd name="connsiteY71947" fmla="*/ 2238734 h 4608812"/>
              <a:gd name="connsiteX71948" fmla="*/ 3143328 w 12184637"/>
              <a:gd name="connsiteY71948" fmla="*/ 2239102 h 4608812"/>
              <a:gd name="connsiteX71949" fmla="*/ 3148482 w 12184637"/>
              <a:gd name="connsiteY71949" fmla="*/ 2235568 h 4608812"/>
              <a:gd name="connsiteX71950" fmla="*/ 3176091 w 12184637"/>
              <a:gd name="connsiteY71950" fmla="*/ 2163565 h 4608812"/>
              <a:gd name="connsiteX71951" fmla="*/ 3221810 w 12184637"/>
              <a:gd name="connsiteY71951" fmla="*/ 2086776 h 4608812"/>
              <a:gd name="connsiteX71952" fmla="*/ 3219896 w 12184637"/>
              <a:gd name="connsiteY71952" fmla="*/ 2079119 h 4608812"/>
              <a:gd name="connsiteX71953" fmla="*/ 3212239 w 12184637"/>
              <a:gd name="connsiteY71953" fmla="*/ 2081033 h 4608812"/>
              <a:gd name="connsiteX71954" fmla="*/ 3166519 w 12184637"/>
              <a:gd name="connsiteY71954" fmla="*/ 2157822 h 4608812"/>
              <a:gd name="connsiteX71955" fmla="*/ 3168434 w 12184637"/>
              <a:gd name="connsiteY71955" fmla="*/ 2165479 h 4608812"/>
              <a:gd name="connsiteX71956" fmla="*/ 3171305 w 12184637"/>
              <a:gd name="connsiteY71956" fmla="*/ 2166289 h 4608812"/>
              <a:gd name="connsiteX71957" fmla="*/ 3176091 w 12184637"/>
              <a:gd name="connsiteY71957" fmla="*/ 2163565 h 4608812"/>
              <a:gd name="connsiteX71958" fmla="*/ 3222105 w 12184637"/>
              <a:gd name="connsiteY71958" fmla="*/ 2086334 h 4608812"/>
              <a:gd name="connsiteX71959" fmla="*/ 3264880 w 12184637"/>
              <a:gd name="connsiteY71959" fmla="*/ 1997250 h 4608812"/>
              <a:gd name="connsiteX71960" fmla="*/ 3262303 w 12184637"/>
              <a:gd name="connsiteY71960" fmla="*/ 1989814 h 4608812"/>
              <a:gd name="connsiteX71961" fmla="*/ 3254867 w 12184637"/>
              <a:gd name="connsiteY71961" fmla="*/ 1992391 h 4608812"/>
              <a:gd name="connsiteX71962" fmla="*/ 3212092 w 12184637"/>
              <a:gd name="connsiteY71962" fmla="*/ 2081475 h 4608812"/>
              <a:gd name="connsiteX71963" fmla="*/ 3214669 w 12184637"/>
              <a:gd name="connsiteY71963" fmla="*/ 2088911 h 4608812"/>
              <a:gd name="connsiteX71964" fmla="*/ 3217098 w 12184637"/>
              <a:gd name="connsiteY71964" fmla="*/ 2089426 h 4608812"/>
              <a:gd name="connsiteX71965" fmla="*/ 3222105 w 12184637"/>
              <a:gd name="connsiteY71965" fmla="*/ 2086334 h 4608812"/>
              <a:gd name="connsiteX71966" fmla="*/ 3265101 w 12184637"/>
              <a:gd name="connsiteY71966" fmla="*/ 1996735 h 4608812"/>
              <a:gd name="connsiteX71967" fmla="*/ 3301323 w 12184637"/>
              <a:gd name="connsiteY71967" fmla="*/ 1894472 h 4608812"/>
              <a:gd name="connsiteX71968" fmla="*/ 3297937 w 12184637"/>
              <a:gd name="connsiteY71968" fmla="*/ 1887331 h 4608812"/>
              <a:gd name="connsiteX71969" fmla="*/ 3290795 w 12184637"/>
              <a:gd name="connsiteY71969" fmla="*/ 1890717 h 4608812"/>
              <a:gd name="connsiteX71970" fmla="*/ 3254573 w 12184637"/>
              <a:gd name="connsiteY71970" fmla="*/ 1992980 h 4608812"/>
              <a:gd name="connsiteX71971" fmla="*/ 3257959 w 12184637"/>
              <a:gd name="connsiteY71971" fmla="*/ 2000121 h 4608812"/>
              <a:gd name="connsiteX71972" fmla="*/ 3259874 w 12184637"/>
              <a:gd name="connsiteY71972" fmla="*/ 2000416 h 4608812"/>
              <a:gd name="connsiteX71973" fmla="*/ 3265101 w 12184637"/>
              <a:gd name="connsiteY71973" fmla="*/ 1996735 h 4608812"/>
              <a:gd name="connsiteX71974" fmla="*/ 3301471 w 12184637"/>
              <a:gd name="connsiteY71974" fmla="*/ 1893810 h 4608812"/>
              <a:gd name="connsiteX71975" fmla="*/ 3327533 w 12184637"/>
              <a:gd name="connsiteY71975" fmla="*/ 1777411 h 4608812"/>
              <a:gd name="connsiteX71976" fmla="*/ 3323337 w 12184637"/>
              <a:gd name="connsiteY71976" fmla="*/ 1770785 h 4608812"/>
              <a:gd name="connsiteX71977" fmla="*/ 3316711 w 12184637"/>
              <a:gd name="connsiteY71977" fmla="*/ 1774982 h 4608812"/>
              <a:gd name="connsiteX71978" fmla="*/ 3290648 w 12184637"/>
              <a:gd name="connsiteY71978" fmla="*/ 1891380 h 4608812"/>
              <a:gd name="connsiteX71979" fmla="*/ 3294845 w 12184637"/>
              <a:gd name="connsiteY71979" fmla="*/ 1898006 h 4608812"/>
              <a:gd name="connsiteX71980" fmla="*/ 3296096 w 12184637"/>
              <a:gd name="connsiteY71980" fmla="*/ 1898153 h 4608812"/>
              <a:gd name="connsiteX71981" fmla="*/ 3301471 w 12184637"/>
              <a:gd name="connsiteY71981" fmla="*/ 1893810 h 4608812"/>
              <a:gd name="connsiteX71982" fmla="*/ 3327681 w 12184637"/>
              <a:gd name="connsiteY71982" fmla="*/ 1776675 h 4608812"/>
              <a:gd name="connsiteX71983" fmla="*/ 3339018 w 12184637"/>
              <a:gd name="connsiteY71983" fmla="*/ 1644448 h 4608812"/>
              <a:gd name="connsiteX71984" fmla="*/ 3333938 w 12184637"/>
              <a:gd name="connsiteY71984" fmla="*/ 1638411 h 4608812"/>
              <a:gd name="connsiteX71985" fmla="*/ 3327902 w 12184637"/>
              <a:gd name="connsiteY71985" fmla="*/ 1643491 h 4608812"/>
              <a:gd name="connsiteX71986" fmla="*/ 3316563 w 12184637"/>
              <a:gd name="connsiteY71986" fmla="*/ 1775718 h 4608812"/>
              <a:gd name="connsiteX71987" fmla="*/ 3321643 w 12184637"/>
              <a:gd name="connsiteY71987" fmla="*/ 1781755 h 4608812"/>
              <a:gd name="connsiteX71988" fmla="*/ 3322159 w 12184637"/>
              <a:gd name="connsiteY71988" fmla="*/ 1781755 h 4608812"/>
              <a:gd name="connsiteX71989" fmla="*/ 3327681 w 12184637"/>
              <a:gd name="connsiteY71989" fmla="*/ 1776675 h 4608812"/>
              <a:gd name="connsiteX71990" fmla="*/ 3333718 w 12184637"/>
              <a:gd name="connsiteY71990" fmla="*/ 1649528 h 4608812"/>
              <a:gd name="connsiteX71991" fmla="*/ 3338945 w 12184637"/>
              <a:gd name="connsiteY71991" fmla="*/ 1643638 h 4608812"/>
              <a:gd name="connsiteX71992" fmla="*/ 3330994 w 12184637"/>
              <a:gd name="connsiteY71992" fmla="*/ 1494109 h 4608812"/>
              <a:gd name="connsiteX71993" fmla="*/ 3325104 w 12184637"/>
              <a:gd name="connsiteY71993" fmla="*/ 1488882 h 4608812"/>
              <a:gd name="connsiteX71994" fmla="*/ 3319877 w 12184637"/>
              <a:gd name="connsiteY71994" fmla="*/ 1494772 h 4608812"/>
              <a:gd name="connsiteX71995" fmla="*/ 3327828 w 12184637"/>
              <a:gd name="connsiteY71995" fmla="*/ 1644300 h 4608812"/>
              <a:gd name="connsiteX71996" fmla="*/ 3333423 w 12184637"/>
              <a:gd name="connsiteY71996" fmla="*/ 1649601 h 4608812"/>
              <a:gd name="connsiteX71997" fmla="*/ 3333718 w 12184637"/>
              <a:gd name="connsiteY71997" fmla="*/ 1649528 h 4608812"/>
              <a:gd name="connsiteX71998" fmla="*/ 3326429 w 12184637"/>
              <a:gd name="connsiteY71998" fmla="*/ 1499925 h 4608812"/>
              <a:gd name="connsiteX71999" fmla="*/ 3330846 w 12184637"/>
              <a:gd name="connsiteY71999" fmla="*/ 1493447 h 4608812"/>
              <a:gd name="connsiteX72000" fmla="*/ 3299262 w 12184637"/>
              <a:gd name="connsiteY72000" fmla="*/ 1325512 h 4608812"/>
              <a:gd name="connsiteX72001" fmla="*/ 3292783 w 12184637"/>
              <a:gd name="connsiteY72001" fmla="*/ 1321095 h 4608812"/>
              <a:gd name="connsiteX72002" fmla="*/ 3288366 w 12184637"/>
              <a:gd name="connsiteY72002" fmla="*/ 1327574 h 4608812"/>
              <a:gd name="connsiteX72003" fmla="*/ 3319950 w 12184637"/>
              <a:gd name="connsiteY72003" fmla="*/ 1495508 h 4608812"/>
              <a:gd name="connsiteX72004" fmla="*/ 3325472 w 12184637"/>
              <a:gd name="connsiteY72004" fmla="*/ 1500073 h 4608812"/>
              <a:gd name="connsiteX72005" fmla="*/ 3326429 w 12184637"/>
              <a:gd name="connsiteY72005" fmla="*/ 1499925 h 4608812"/>
              <a:gd name="connsiteX72006" fmla="*/ 3295581 w 12184637"/>
              <a:gd name="connsiteY72006" fmla="*/ 1331844 h 4608812"/>
              <a:gd name="connsiteX72007" fmla="*/ 3299188 w 12184637"/>
              <a:gd name="connsiteY72007" fmla="*/ 1324849 h 4608812"/>
              <a:gd name="connsiteX72008" fmla="*/ 3239922 w 12184637"/>
              <a:gd name="connsiteY72008" fmla="*/ 1137552 h 4608812"/>
              <a:gd name="connsiteX72009" fmla="*/ 3232927 w 12184637"/>
              <a:gd name="connsiteY72009" fmla="*/ 1133945 h 4608812"/>
              <a:gd name="connsiteX72010" fmla="*/ 3229320 w 12184637"/>
              <a:gd name="connsiteY72010" fmla="*/ 1140939 h 4608812"/>
              <a:gd name="connsiteX72011" fmla="*/ 3288587 w 12184637"/>
              <a:gd name="connsiteY72011" fmla="*/ 1328236 h 4608812"/>
              <a:gd name="connsiteX72012" fmla="*/ 3293961 w 12184637"/>
              <a:gd name="connsiteY72012" fmla="*/ 1332138 h 4608812"/>
              <a:gd name="connsiteX72013" fmla="*/ 3295581 w 12184637"/>
              <a:gd name="connsiteY72013" fmla="*/ 1331844 h 4608812"/>
              <a:gd name="connsiteX72014" fmla="*/ 3236756 w 12184637"/>
              <a:gd name="connsiteY72014" fmla="*/ 1144325 h 4608812"/>
              <a:gd name="connsiteX72015" fmla="*/ 3239775 w 12184637"/>
              <a:gd name="connsiteY72015" fmla="*/ 1137037 h 4608812"/>
              <a:gd name="connsiteX72016" fmla="*/ 3159599 w 12184637"/>
              <a:gd name="connsiteY72016" fmla="*/ 942377 h 4608812"/>
              <a:gd name="connsiteX72017" fmla="*/ 3152310 w 12184637"/>
              <a:gd name="connsiteY72017" fmla="*/ 939358 h 4608812"/>
              <a:gd name="connsiteX72018" fmla="*/ 3149292 w 12184637"/>
              <a:gd name="connsiteY72018" fmla="*/ 946647 h 4608812"/>
              <a:gd name="connsiteX72019" fmla="*/ 3229467 w 12184637"/>
              <a:gd name="connsiteY72019" fmla="*/ 1141307 h 4608812"/>
              <a:gd name="connsiteX72020" fmla="*/ 3234695 w 12184637"/>
              <a:gd name="connsiteY72020" fmla="*/ 1144767 h 4608812"/>
              <a:gd name="connsiteX72021" fmla="*/ 3236756 w 12184637"/>
              <a:gd name="connsiteY72021" fmla="*/ 1144325 h 4608812"/>
              <a:gd name="connsiteX72022" fmla="*/ 3156875 w 12184637"/>
              <a:gd name="connsiteY72022" fmla="*/ 949518 h 4608812"/>
              <a:gd name="connsiteX72023" fmla="*/ 3159378 w 12184637"/>
              <a:gd name="connsiteY72023" fmla="*/ 942082 h 4608812"/>
              <a:gd name="connsiteX72024" fmla="*/ 3065067 w 12184637"/>
              <a:gd name="connsiteY72024" fmla="*/ 751766 h 4608812"/>
              <a:gd name="connsiteX72025" fmla="*/ 3057631 w 12184637"/>
              <a:gd name="connsiteY72025" fmla="*/ 749263 h 4608812"/>
              <a:gd name="connsiteX72026" fmla="*/ 3055127 w 12184637"/>
              <a:gd name="connsiteY72026" fmla="*/ 756699 h 4608812"/>
              <a:gd name="connsiteX72027" fmla="*/ 3149439 w 12184637"/>
              <a:gd name="connsiteY72027" fmla="*/ 947015 h 4608812"/>
              <a:gd name="connsiteX72028" fmla="*/ 3154445 w 12184637"/>
              <a:gd name="connsiteY72028" fmla="*/ 950107 h 4608812"/>
              <a:gd name="connsiteX72029" fmla="*/ 3156875 w 12184637"/>
              <a:gd name="connsiteY72029" fmla="*/ 949518 h 4608812"/>
              <a:gd name="connsiteX72030" fmla="*/ 3062932 w 12184637"/>
              <a:gd name="connsiteY72030" fmla="*/ 759055 h 4608812"/>
              <a:gd name="connsiteX72031" fmla="*/ 3064919 w 12184637"/>
              <a:gd name="connsiteY72031" fmla="*/ 751472 h 4608812"/>
              <a:gd name="connsiteX72032" fmla="*/ 2963172 w 12184637"/>
              <a:gd name="connsiteY72032" fmla="*/ 576764 h 4608812"/>
              <a:gd name="connsiteX72033" fmla="*/ 2955589 w 12184637"/>
              <a:gd name="connsiteY72033" fmla="*/ 574776 h 4608812"/>
              <a:gd name="connsiteX72034" fmla="*/ 2953601 w 12184637"/>
              <a:gd name="connsiteY72034" fmla="*/ 582359 h 4608812"/>
              <a:gd name="connsiteX72035" fmla="*/ 3055348 w 12184637"/>
              <a:gd name="connsiteY72035" fmla="*/ 757067 h 4608812"/>
              <a:gd name="connsiteX72036" fmla="*/ 3060207 w 12184637"/>
              <a:gd name="connsiteY72036" fmla="*/ 759865 h 4608812"/>
              <a:gd name="connsiteX72037" fmla="*/ 3062932 w 12184637"/>
              <a:gd name="connsiteY72037" fmla="*/ 759055 h 4608812"/>
              <a:gd name="connsiteX72038" fmla="*/ 2961552 w 12184637"/>
              <a:gd name="connsiteY72038" fmla="*/ 584126 h 4608812"/>
              <a:gd name="connsiteX72039" fmla="*/ 2962951 w 12184637"/>
              <a:gd name="connsiteY72039" fmla="*/ 576396 h 4608812"/>
              <a:gd name="connsiteX72040" fmla="*/ 2860173 w 12184637"/>
              <a:gd name="connsiteY72040" fmla="*/ 427898 h 4608812"/>
              <a:gd name="connsiteX72041" fmla="*/ 2852443 w 12184637"/>
              <a:gd name="connsiteY72041" fmla="*/ 426499 h 4608812"/>
              <a:gd name="connsiteX72042" fmla="*/ 2851044 w 12184637"/>
              <a:gd name="connsiteY72042" fmla="*/ 434230 h 4608812"/>
              <a:gd name="connsiteX72043" fmla="*/ 2953822 w 12184637"/>
              <a:gd name="connsiteY72043" fmla="*/ 582728 h 4608812"/>
              <a:gd name="connsiteX72044" fmla="*/ 2958460 w 12184637"/>
              <a:gd name="connsiteY72044" fmla="*/ 585157 h 4608812"/>
              <a:gd name="connsiteX72045" fmla="*/ 2961552 w 12184637"/>
              <a:gd name="connsiteY72045" fmla="*/ 584126 h 4608812"/>
              <a:gd name="connsiteX72046" fmla="*/ 2859290 w 12184637"/>
              <a:gd name="connsiteY72046" fmla="*/ 435187 h 4608812"/>
              <a:gd name="connsiteX72047" fmla="*/ 2859805 w 12184637"/>
              <a:gd name="connsiteY72047" fmla="*/ 427309 h 4608812"/>
              <a:gd name="connsiteX72048" fmla="*/ 2756217 w 12184637"/>
              <a:gd name="connsiteY72048" fmla="*/ 309954 h 4608812"/>
              <a:gd name="connsiteX72049" fmla="*/ 2748340 w 12184637"/>
              <a:gd name="connsiteY72049" fmla="*/ 309438 h 4608812"/>
              <a:gd name="connsiteX72050" fmla="*/ 2747824 w 12184637"/>
              <a:gd name="connsiteY72050" fmla="*/ 317316 h 4608812"/>
              <a:gd name="connsiteX72051" fmla="*/ 2851412 w 12184637"/>
              <a:gd name="connsiteY72051" fmla="*/ 434671 h 4608812"/>
              <a:gd name="connsiteX72052" fmla="*/ 2855609 w 12184637"/>
              <a:gd name="connsiteY72052" fmla="*/ 436586 h 4608812"/>
              <a:gd name="connsiteX72053" fmla="*/ 2859290 w 12184637"/>
              <a:gd name="connsiteY72053" fmla="*/ 435187 h 4608812"/>
              <a:gd name="connsiteX72054" fmla="*/ 2756365 w 12184637"/>
              <a:gd name="connsiteY72054" fmla="*/ 317169 h 4608812"/>
              <a:gd name="connsiteX72055" fmla="*/ 2755408 w 12184637"/>
              <a:gd name="connsiteY72055" fmla="*/ 309365 h 4608812"/>
              <a:gd name="connsiteX72056" fmla="*/ 2651304 w 12184637"/>
              <a:gd name="connsiteY72056" fmla="*/ 227717 h 4608812"/>
              <a:gd name="connsiteX72057" fmla="*/ 2643500 w 12184637"/>
              <a:gd name="connsiteY72057" fmla="*/ 228674 h 4608812"/>
              <a:gd name="connsiteX72058" fmla="*/ 2644457 w 12184637"/>
              <a:gd name="connsiteY72058" fmla="*/ 236478 h 4608812"/>
              <a:gd name="connsiteX72059" fmla="*/ 2748561 w 12184637"/>
              <a:gd name="connsiteY72059" fmla="*/ 318126 h 4608812"/>
              <a:gd name="connsiteX72060" fmla="*/ 2752021 w 12184637"/>
              <a:gd name="connsiteY72060" fmla="*/ 319304 h 4608812"/>
              <a:gd name="connsiteX72061" fmla="*/ 2756365 w 12184637"/>
              <a:gd name="connsiteY72061" fmla="*/ 317169 h 4608812"/>
              <a:gd name="connsiteX72062" fmla="*/ 2653071 w 12184637"/>
              <a:gd name="connsiteY72062" fmla="*/ 234122 h 4608812"/>
              <a:gd name="connsiteX72063" fmla="*/ 2649979 w 12184637"/>
              <a:gd name="connsiteY72063" fmla="*/ 226907 h 4608812"/>
              <a:gd name="connsiteX72064" fmla="*/ 2545361 w 12184637"/>
              <a:gd name="connsiteY72064" fmla="*/ 185236 h 4608812"/>
              <a:gd name="connsiteX72065" fmla="*/ 2538145 w 12184637"/>
              <a:gd name="connsiteY72065" fmla="*/ 188328 h 4608812"/>
              <a:gd name="connsiteX72066" fmla="*/ 2541238 w 12184637"/>
              <a:gd name="connsiteY72066" fmla="*/ 195543 h 4608812"/>
              <a:gd name="connsiteX72067" fmla="*/ 2645856 w 12184637"/>
              <a:gd name="connsiteY72067" fmla="*/ 237214 h 4608812"/>
              <a:gd name="connsiteX72068" fmla="*/ 2647991 w 12184637"/>
              <a:gd name="connsiteY72068" fmla="*/ 237582 h 4608812"/>
              <a:gd name="connsiteX72069" fmla="*/ 2653071 w 12184637"/>
              <a:gd name="connsiteY72069" fmla="*/ 234122 h 4608812"/>
              <a:gd name="connsiteX72070" fmla="*/ 2438239 w 12184637"/>
              <a:gd name="connsiteY72070" fmla="*/ 198267 h 4608812"/>
              <a:gd name="connsiteX72071" fmla="*/ 2543373 w 12184637"/>
              <a:gd name="connsiteY72071" fmla="*/ 195911 h 4608812"/>
              <a:gd name="connsiteX72072" fmla="*/ 2548821 w 12184637"/>
              <a:gd name="connsiteY72072" fmla="*/ 190242 h 4608812"/>
              <a:gd name="connsiteX72073" fmla="*/ 2543225 w 12184637"/>
              <a:gd name="connsiteY72073" fmla="*/ 184794 h 4608812"/>
              <a:gd name="connsiteX72074" fmla="*/ 2543152 w 12184637"/>
              <a:gd name="connsiteY72074" fmla="*/ 184794 h 4608812"/>
              <a:gd name="connsiteX72075" fmla="*/ 2438018 w 12184637"/>
              <a:gd name="connsiteY72075" fmla="*/ 187150 h 4608812"/>
              <a:gd name="connsiteX72076" fmla="*/ 2432570 w 12184637"/>
              <a:gd name="connsiteY72076" fmla="*/ 192819 h 4608812"/>
              <a:gd name="connsiteX72077" fmla="*/ 2438165 w 12184637"/>
              <a:gd name="connsiteY72077" fmla="*/ 198267 h 4608812"/>
              <a:gd name="connsiteX72078" fmla="*/ 2438239 w 12184637"/>
              <a:gd name="connsiteY72078" fmla="*/ 198267 h 4608812"/>
              <a:gd name="connsiteX72079" fmla="*/ 3603547 w 12184637"/>
              <a:gd name="connsiteY72079" fmla="*/ 3056246 h 4608812"/>
              <a:gd name="connsiteX72080" fmla="*/ 3605240 w 12184637"/>
              <a:gd name="connsiteY72080" fmla="*/ 3048516 h 4608812"/>
              <a:gd name="connsiteX72081" fmla="*/ 3588159 w 12184637"/>
              <a:gd name="connsiteY72081" fmla="*/ 3021717 h 4608812"/>
              <a:gd name="connsiteX72082" fmla="*/ 3580429 w 12184637"/>
              <a:gd name="connsiteY72082" fmla="*/ 3020024 h 4608812"/>
              <a:gd name="connsiteX72083" fmla="*/ 3578736 w 12184637"/>
              <a:gd name="connsiteY72083" fmla="*/ 3027754 h 4608812"/>
              <a:gd name="connsiteX72084" fmla="*/ 3595816 w 12184637"/>
              <a:gd name="connsiteY72084" fmla="*/ 3054553 h 4608812"/>
              <a:gd name="connsiteX72085" fmla="*/ 3600528 w 12184637"/>
              <a:gd name="connsiteY72085" fmla="*/ 3057130 h 4608812"/>
              <a:gd name="connsiteX72086" fmla="*/ 3603547 w 12184637"/>
              <a:gd name="connsiteY72086" fmla="*/ 3056246 h 4608812"/>
              <a:gd name="connsiteX72087" fmla="*/ 3586319 w 12184637"/>
              <a:gd name="connsiteY72087" fmla="*/ 3029521 h 4608812"/>
              <a:gd name="connsiteX72088" fmla="*/ 3588159 w 12184637"/>
              <a:gd name="connsiteY72088" fmla="*/ 3021864 h 4608812"/>
              <a:gd name="connsiteX72089" fmla="*/ 3572183 w 12184637"/>
              <a:gd name="connsiteY72089" fmla="*/ 2995581 h 4608812"/>
              <a:gd name="connsiteX72090" fmla="*/ 3564526 w 12184637"/>
              <a:gd name="connsiteY72090" fmla="*/ 2993740 h 4608812"/>
              <a:gd name="connsiteX72091" fmla="*/ 3562686 w 12184637"/>
              <a:gd name="connsiteY72091" fmla="*/ 3001397 h 4608812"/>
              <a:gd name="connsiteX72092" fmla="*/ 3578662 w 12184637"/>
              <a:gd name="connsiteY72092" fmla="*/ 3027680 h 4608812"/>
              <a:gd name="connsiteX72093" fmla="*/ 3583448 w 12184637"/>
              <a:gd name="connsiteY72093" fmla="*/ 3030331 h 4608812"/>
              <a:gd name="connsiteX72094" fmla="*/ 3586319 w 12184637"/>
              <a:gd name="connsiteY72094" fmla="*/ 3029521 h 4608812"/>
              <a:gd name="connsiteX72095" fmla="*/ 3570343 w 12184637"/>
              <a:gd name="connsiteY72095" fmla="*/ 3003311 h 4608812"/>
              <a:gd name="connsiteX72096" fmla="*/ 3572257 w 12184637"/>
              <a:gd name="connsiteY72096" fmla="*/ 2995654 h 4608812"/>
              <a:gd name="connsiteX72097" fmla="*/ 3560256 w 12184637"/>
              <a:gd name="connsiteY72097" fmla="*/ 2975850 h 4608812"/>
              <a:gd name="connsiteX72098" fmla="*/ 3552599 w 12184637"/>
              <a:gd name="connsiteY72098" fmla="*/ 2973935 h 4608812"/>
              <a:gd name="connsiteX72099" fmla="*/ 3550685 w 12184637"/>
              <a:gd name="connsiteY72099" fmla="*/ 2981592 h 4608812"/>
              <a:gd name="connsiteX72100" fmla="*/ 3562686 w 12184637"/>
              <a:gd name="connsiteY72100" fmla="*/ 3001397 h 4608812"/>
              <a:gd name="connsiteX72101" fmla="*/ 3567471 w 12184637"/>
              <a:gd name="connsiteY72101" fmla="*/ 3004047 h 4608812"/>
              <a:gd name="connsiteX72102" fmla="*/ 3570343 w 12184637"/>
              <a:gd name="connsiteY72102" fmla="*/ 3003311 h 4608812"/>
              <a:gd name="connsiteX72103" fmla="*/ 3558342 w 12184637"/>
              <a:gd name="connsiteY72103" fmla="*/ 2983433 h 4608812"/>
              <a:gd name="connsiteX72104" fmla="*/ 3560183 w 12184637"/>
              <a:gd name="connsiteY72104" fmla="*/ 2975776 h 4608812"/>
              <a:gd name="connsiteX72105" fmla="*/ 3558563 w 12184637"/>
              <a:gd name="connsiteY72105" fmla="*/ 2973126 h 4608812"/>
              <a:gd name="connsiteX72106" fmla="*/ 3550906 w 12184637"/>
              <a:gd name="connsiteY72106" fmla="*/ 2971285 h 4608812"/>
              <a:gd name="connsiteX72107" fmla="*/ 3549065 w 12184637"/>
              <a:gd name="connsiteY72107" fmla="*/ 2978942 h 4608812"/>
              <a:gd name="connsiteX72108" fmla="*/ 3550685 w 12184637"/>
              <a:gd name="connsiteY72108" fmla="*/ 2981592 h 4608812"/>
              <a:gd name="connsiteX72109" fmla="*/ 3555471 w 12184637"/>
              <a:gd name="connsiteY72109" fmla="*/ 2984243 h 4608812"/>
              <a:gd name="connsiteX72110" fmla="*/ 3558342 w 12184637"/>
              <a:gd name="connsiteY72110" fmla="*/ 2983433 h 4608812"/>
              <a:gd name="connsiteX72111" fmla="*/ 2965675 w 12184637"/>
              <a:gd name="connsiteY72111" fmla="*/ 2193309 h 4608812"/>
              <a:gd name="connsiteX72112" fmla="*/ 2964718 w 12184637"/>
              <a:gd name="connsiteY72112" fmla="*/ 2185505 h 4608812"/>
              <a:gd name="connsiteX72113" fmla="*/ 2960006 w 12184637"/>
              <a:gd name="connsiteY72113" fmla="*/ 2181824 h 4608812"/>
              <a:gd name="connsiteX72114" fmla="*/ 2952202 w 12184637"/>
              <a:gd name="connsiteY72114" fmla="*/ 2182781 h 4608812"/>
              <a:gd name="connsiteX72115" fmla="*/ 2953159 w 12184637"/>
              <a:gd name="connsiteY72115" fmla="*/ 2190585 h 4608812"/>
              <a:gd name="connsiteX72116" fmla="*/ 2957871 w 12184637"/>
              <a:gd name="connsiteY72116" fmla="*/ 2194266 h 4608812"/>
              <a:gd name="connsiteX72117" fmla="*/ 2961332 w 12184637"/>
              <a:gd name="connsiteY72117" fmla="*/ 2195444 h 4608812"/>
              <a:gd name="connsiteX72118" fmla="*/ 2965675 w 12184637"/>
              <a:gd name="connsiteY72118" fmla="*/ 2193309 h 4608812"/>
              <a:gd name="connsiteX72119" fmla="*/ 2961037 w 12184637"/>
              <a:gd name="connsiteY72119" fmla="*/ 2189554 h 4608812"/>
              <a:gd name="connsiteX72120" fmla="*/ 2960080 w 12184637"/>
              <a:gd name="connsiteY72120" fmla="*/ 2181750 h 4608812"/>
              <a:gd name="connsiteX72121" fmla="*/ 2958681 w 12184637"/>
              <a:gd name="connsiteY72121" fmla="*/ 2180646 h 4608812"/>
              <a:gd name="connsiteX72122" fmla="*/ 2950877 w 12184637"/>
              <a:gd name="connsiteY72122" fmla="*/ 2181603 h 4608812"/>
              <a:gd name="connsiteX72123" fmla="*/ 2951834 w 12184637"/>
              <a:gd name="connsiteY72123" fmla="*/ 2189407 h 4608812"/>
              <a:gd name="connsiteX72124" fmla="*/ 2953233 w 12184637"/>
              <a:gd name="connsiteY72124" fmla="*/ 2190511 h 4608812"/>
              <a:gd name="connsiteX72125" fmla="*/ 2956693 w 12184637"/>
              <a:gd name="connsiteY72125" fmla="*/ 2191689 h 4608812"/>
              <a:gd name="connsiteX72126" fmla="*/ 2961037 w 12184637"/>
              <a:gd name="connsiteY72126" fmla="*/ 2189554 h 4608812"/>
              <a:gd name="connsiteX72127" fmla="*/ 2959344 w 12184637"/>
              <a:gd name="connsiteY72127" fmla="*/ 2188744 h 4608812"/>
              <a:gd name="connsiteX72128" fmla="*/ 2958828 w 12184637"/>
              <a:gd name="connsiteY72128" fmla="*/ 2180866 h 4608812"/>
              <a:gd name="connsiteX72129" fmla="*/ 2896101 w 12184637"/>
              <a:gd name="connsiteY72129" fmla="*/ 2125354 h 4608812"/>
              <a:gd name="connsiteX72130" fmla="*/ 2888224 w 12184637"/>
              <a:gd name="connsiteY72130" fmla="*/ 2125870 h 4608812"/>
              <a:gd name="connsiteX72131" fmla="*/ 2888739 w 12184637"/>
              <a:gd name="connsiteY72131" fmla="*/ 2133748 h 4608812"/>
              <a:gd name="connsiteX72132" fmla="*/ 2951466 w 12184637"/>
              <a:gd name="connsiteY72132" fmla="*/ 2189259 h 4608812"/>
              <a:gd name="connsiteX72133" fmla="*/ 2955221 w 12184637"/>
              <a:gd name="connsiteY72133" fmla="*/ 2190658 h 4608812"/>
              <a:gd name="connsiteX72134" fmla="*/ 2959344 w 12184637"/>
              <a:gd name="connsiteY72134" fmla="*/ 2188744 h 4608812"/>
              <a:gd name="connsiteX72135" fmla="*/ 2896617 w 12184637"/>
              <a:gd name="connsiteY72135" fmla="*/ 2133232 h 4608812"/>
              <a:gd name="connsiteX72136" fmla="*/ 2896101 w 12184637"/>
              <a:gd name="connsiteY72136" fmla="*/ 2125354 h 4608812"/>
              <a:gd name="connsiteX72137" fmla="*/ 2893746 w 12184637"/>
              <a:gd name="connsiteY72137" fmla="*/ 2123293 h 4608812"/>
              <a:gd name="connsiteX72138" fmla="*/ 2885868 w 12184637"/>
              <a:gd name="connsiteY72138" fmla="*/ 2123808 h 4608812"/>
              <a:gd name="connsiteX72139" fmla="*/ 2886383 w 12184637"/>
              <a:gd name="connsiteY72139" fmla="*/ 2131686 h 4608812"/>
              <a:gd name="connsiteX72140" fmla="*/ 2888739 w 12184637"/>
              <a:gd name="connsiteY72140" fmla="*/ 2133748 h 4608812"/>
              <a:gd name="connsiteX72141" fmla="*/ 2892494 w 12184637"/>
              <a:gd name="connsiteY72141" fmla="*/ 2135146 h 4608812"/>
              <a:gd name="connsiteX72142" fmla="*/ 2896617 w 12184637"/>
              <a:gd name="connsiteY72142" fmla="*/ 2133232 h 4608812"/>
              <a:gd name="connsiteX72143" fmla="*/ 2895071 w 12184637"/>
              <a:gd name="connsiteY72143" fmla="*/ 2130214 h 4608812"/>
              <a:gd name="connsiteX72144" fmla="*/ 2892862 w 12184637"/>
              <a:gd name="connsiteY72144" fmla="*/ 2122630 h 4608812"/>
              <a:gd name="connsiteX72145" fmla="*/ 2858995 w 12184637"/>
              <a:gd name="connsiteY72145" fmla="*/ 2104225 h 4608812"/>
              <a:gd name="connsiteX72146" fmla="*/ 2851412 w 12184637"/>
              <a:gd name="connsiteY72146" fmla="*/ 2106433 h 4608812"/>
              <a:gd name="connsiteX72147" fmla="*/ 2853621 w 12184637"/>
              <a:gd name="connsiteY72147" fmla="*/ 2114017 h 4608812"/>
              <a:gd name="connsiteX72148" fmla="*/ 2887488 w 12184637"/>
              <a:gd name="connsiteY72148" fmla="*/ 2132422 h 4608812"/>
              <a:gd name="connsiteX72149" fmla="*/ 2890212 w 12184637"/>
              <a:gd name="connsiteY72149" fmla="*/ 2133085 h 4608812"/>
              <a:gd name="connsiteX72150" fmla="*/ 2895071 w 12184637"/>
              <a:gd name="connsiteY72150" fmla="*/ 2130214 h 4608812"/>
              <a:gd name="connsiteX72151" fmla="*/ 2407023 w 12184637"/>
              <a:gd name="connsiteY72151" fmla="*/ 1879306 h 4608812"/>
              <a:gd name="connsiteX72152" fmla="*/ 2402826 w 12184637"/>
              <a:gd name="connsiteY72152" fmla="*/ 1872680 h 4608812"/>
              <a:gd name="connsiteX72153" fmla="*/ 2321693 w 12184637"/>
              <a:gd name="connsiteY72153" fmla="*/ 1854568 h 4608812"/>
              <a:gd name="connsiteX72154" fmla="*/ 2315067 w 12184637"/>
              <a:gd name="connsiteY72154" fmla="*/ 1858765 h 4608812"/>
              <a:gd name="connsiteX72155" fmla="*/ 2319264 w 12184637"/>
              <a:gd name="connsiteY72155" fmla="*/ 1865391 h 4608812"/>
              <a:gd name="connsiteX72156" fmla="*/ 2400397 w 12184637"/>
              <a:gd name="connsiteY72156" fmla="*/ 1883502 h 4608812"/>
              <a:gd name="connsiteX72157" fmla="*/ 2401648 w 12184637"/>
              <a:gd name="connsiteY72157" fmla="*/ 1883650 h 4608812"/>
              <a:gd name="connsiteX72158" fmla="*/ 2407023 w 12184637"/>
              <a:gd name="connsiteY72158" fmla="*/ 1879306 h 4608812"/>
              <a:gd name="connsiteX72159" fmla="*/ 2520255 w 12184637"/>
              <a:gd name="connsiteY72159" fmla="*/ 1885048 h 4608812"/>
              <a:gd name="connsiteX72160" fmla="*/ 2515028 w 12184637"/>
              <a:gd name="connsiteY72160" fmla="*/ 1879159 h 4608812"/>
              <a:gd name="connsiteX72161" fmla="*/ 2401943 w 12184637"/>
              <a:gd name="connsiteY72161" fmla="*/ 1872532 h 4608812"/>
              <a:gd name="connsiteX72162" fmla="*/ 2396053 w 12184637"/>
              <a:gd name="connsiteY72162" fmla="*/ 1877760 h 4608812"/>
              <a:gd name="connsiteX72163" fmla="*/ 2401280 w 12184637"/>
              <a:gd name="connsiteY72163" fmla="*/ 1883650 h 4608812"/>
              <a:gd name="connsiteX72164" fmla="*/ 2514365 w 12184637"/>
              <a:gd name="connsiteY72164" fmla="*/ 1890276 h 4608812"/>
              <a:gd name="connsiteX72165" fmla="*/ 2514733 w 12184637"/>
              <a:gd name="connsiteY72165" fmla="*/ 1890276 h 4608812"/>
              <a:gd name="connsiteX72166" fmla="*/ 2520255 w 12184637"/>
              <a:gd name="connsiteY72166" fmla="*/ 1885048 h 4608812"/>
              <a:gd name="connsiteX72167" fmla="*/ 2515322 w 12184637"/>
              <a:gd name="connsiteY72167" fmla="*/ 1890276 h 4608812"/>
              <a:gd name="connsiteX72168" fmla="*/ 2613020 w 12184637"/>
              <a:gd name="connsiteY72168" fmla="*/ 1879159 h 4608812"/>
              <a:gd name="connsiteX72169" fmla="*/ 2617953 w 12184637"/>
              <a:gd name="connsiteY72169" fmla="*/ 1872974 h 4608812"/>
              <a:gd name="connsiteX72170" fmla="*/ 2611769 w 12184637"/>
              <a:gd name="connsiteY72170" fmla="*/ 1868041 h 4608812"/>
              <a:gd name="connsiteX72171" fmla="*/ 2514071 w 12184637"/>
              <a:gd name="connsiteY72171" fmla="*/ 1879159 h 4608812"/>
              <a:gd name="connsiteX72172" fmla="*/ 2509138 w 12184637"/>
              <a:gd name="connsiteY72172" fmla="*/ 1885343 h 4608812"/>
              <a:gd name="connsiteX72173" fmla="*/ 2514733 w 12184637"/>
              <a:gd name="connsiteY72173" fmla="*/ 1890276 h 4608812"/>
              <a:gd name="connsiteX72174" fmla="*/ 2515322 w 12184637"/>
              <a:gd name="connsiteY72174" fmla="*/ 1890276 h 4608812"/>
              <a:gd name="connsiteX72175" fmla="*/ 2614345 w 12184637"/>
              <a:gd name="connsiteY72175" fmla="*/ 1878864 h 4608812"/>
              <a:gd name="connsiteX72176" fmla="*/ 2696583 w 12184637"/>
              <a:gd name="connsiteY72176" fmla="*/ 1848163 h 4608812"/>
              <a:gd name="connsiteX72177" fmla="*/ 2699822 w 12184637"/>
              <a:gd name="connsiteY72177" fmla="*/ 1841022 h 4608812"/>
              <a:gd name="connsiteX72178" fmla="*/ 2692681 w 12184637"/>
              <a:gd name="connsiteY72178" fmla="*/ 1837782 h 4608812"/>
              <a:gd name="connsiteX72179" fmla="*/ 2610443 w 12184637"/>
              <a:gd name="connsiteY72179" fmla="*/ 1868483 h 4608812"/>
              <a:gd name="connsiteX72180" fmla="*/ 2607204 w 12184637"/>
              <a:gd name="connsiteY72180" fmla="*/ 1875625 h 4608812"/>
              <a:gd name="connsiteX72181" fmla="*/ 2612431 w 12184637"/>
              <a:gd name="connsiteY72181" fmla="*/ 1879232 h 4608812"/>
              <a:gd name="connsiteX72182" fmla="*/ 2614345 w 12184637"/>
              <a:gd name="connsiteY72182" fmla="*/ 1878864 h 4608812"/>
              <a:gd name="connsiteX72183" fmla="*/ 2698055 w 12184637"/>
              <a:gd name="connsiteY72183" fmla="*/ 1847280 h 4608812"/>
              <a:gd name="connsiteX72184" fmla="*/ 2764831 w 12184637"/>
              <a:gd name="connsiteY72184" fmla="*/ 1795302 h 4608812"/>
              <a:gd name="connsiteX72185" fmla="*/ 2765788 w 12184637"/>
              <a:gd name="connsiteY72185" fmla="*/ 1787498 h 4608812"/>
              <a:gd name="connsiteX72186" fmla="*/ 2757984 w 12184637"/>
              <a:gd name="connsiteY72186" fmla="*/ 1786541 h 4608812"/>
              <a:gd name="connsiteX72187" fmla="*/ 2691208 w 12184637"/>
              <a:gd name="connsiteY72187" fmla="*/ 1838518 h 4608812"/>
              <a:gd name="connsiteX72188" fmla="*/ 2690251 w 12184637"/>
              <a:gd name="connsiteY72188" fmla="*/ 1846323 h 4608812"/>
              <a:gd name="connsiteX72189" fmla="*/ 2694668 w 12184637"/>
              <a:gd name="connsiteY72189" fmla="*/ 1848458 h 4608812"/>
              <a:gd name="connsiteX72190" fmla="*/ 2698055 w 12184637"/>
              <a:gd name="connsiteY72190" fmla="*/ 1847280 h 4608812"/>
              <a:gd name="connsiteX72191" fmla="*/ 2766009 w 12184637"/>
              <a:gd name="connsiteY72191" fmla="*/ 1794050 h 4608812"/>
              <a:gd name="connsiteX72192" fmla="*/ 2817251 w 12184637"/>
              <a:gd name="connsiteY72192" fmla="*/ 1718954 h 4608812"/>
              <a:gd name="connsiteX72193" fmla="*/ 2815779 w 12184637"/>
              <a:gd name="connsiteY72193" fmla="*/ 1711224 h 4608812"/>
              <a:gd name="connsiteX72194" fmla="*/ 2808048 w 12184637"/>
              <a:gd name="connsiteY72194" fmla="*/ 1712696 h 4608812"/>
              <a:gd name="connsiteX72195" fmla="*/ 2756806 w 12184637"/>
              <a:gd name="connsiteY72195" fmla="*/ 1787792 h 4608812"/>
              <a:gd name="connsiteX72196" fmla="*/ 2758279 w 12184637"/>
              <a:gd name="connsiteY72196" fmla="*/ 1795523 h 4608812"/>
              <a:gd name="connsiteX72197" fmla="*/ 2761445 w 12184637"/>
              <a:gd name="connsiteY72197" fmla="*/ 1796480 h 4608812"/>
              <a:gd name="connsiteX72198" fmla="*/ 2766009 w 12184637"/>
              <a:gd name="connsiteY72198" fmla="*/ 1794050 h 4608812"/>
              <a:gd name="connsiteX72199" fmla="*/ 2817914 w 12184637"/>
              <a:gd name="connsiteY72199" fmla="*/ 1717703 h 4608812"/>
              <a:gd name="connsiteX72200" fmla="*/ 2853547 w 12184637"/>
              <a:gd name="connsiteY72200" fmla="*/ 1617943 h 4608812"/>
              <a:gd name="connsiteX72201" fmla="*/ 2850161 w 12184637"/>
              <a:gd name="connsiteY72201" fmla="*/ 1610802 h 4608812"/>
              <a:gd name="connsiteX72202" fmla="*/ 2843019 w 12184637"/>
              <a:gd name="connsiteY72202" fmla="*/ 1614189 h 4608812"/>
              <a:gd name="connsiteX72203" fmla="*/ 2807385 w 12184637"/>
              <a:gd name="connsiteY72203" fmla="*/ 1713948 h 4608812"/>
              <a:gd name="connsiteX72204" fmla="*/ 2810772 w 12184637"/>
              <a:gd name="connsiteY72204" fmla="*/ 1721090 h 4608812"/>
              <a:gd name="connsiteX72205" fmla="*/ 2812686 w 12184637"/>
              <a:gd name="connsiteY72205" fmla="*/ 1721384 h 4608812"/>
              <a:gd name="connsiteX72206" fmla="*/ 2817914 w 12184637"/>
              <a:gd name="connsiteY72206" fmla="*/ 1717703 h 4608812"/>
              <a:gd name="connsiteX72207" fmla="*/ 2853842 w 12184637"/>
              <a:gd name="connsiteY72207" fmla="*/ 1616986 h 4608812"/>
              <a:gd name="connsiteX72208" fmla="*/ 2872910 w 12184637"/>
              <a:gd name="connsiteY72208" fmla="*/ 1497054 h 4608812"/>
              <a:gd name="connsiteX72209" fmla="*/ 2868272 w 12184637"/>
              <a:gd name="connsiteY72209" fmla="*/ 1490649 h 4608812"/>
              <a:gd name="connsiteX72210" fmla="*/ 2861867 w 12184637"/>
              <a:gd name="connsiteY72210" fmla="*/ 1495287 h 4608812"/>
              <a:gd name="connsiteX72211" fmla="*/ 2842798 w 12184637"/>
              <a:gd name="connsiteY72211" fmla="*/ 1615219 h 4608812"/>
              <a:gd name="connsiteX72212" fmla="*/ 2847437 w 12184637"/>
              <a:gd name="connsiteY72212" fmla="*/ 1621625 h 4608812"/>
              <a:gd name="connsiteX72213" fmla="*/ 2848394 w 12184637"/>
              <a:gd name="connsiteY72213" fmla="*/ 1621698 h 4608812"/>
              <a:gd name="connsiteX72214" fmla="*/ 2853842 w 12184637"/>
              <a:gd name="connsiteY72214" fmla="*/ 1616986 h 4608812"/>
              <a:gd name="connsiteX72215" fmla="*/ 2872984 w 12184637"/>
              <a:gd name="connsiteY72215" fmla="*/ 1496171 h 4608812"/>
              <a:gd name="connsiteX72216" fmla="*/ 2874751 w 12184637"/>
              <a:gd name="connsiteY72216" fmla="*/ 1360778 h 4608812"/>
              <a:gd name="connsiteX72217" fmla="*/ 2869229 w 12184637"/>
              <a:gd name="connsiteY72217" fmla="*/ 1355109 h 4608812"/>
              <a:gd name="connsiteX72218" fmla="*/ 2863560 w 12184637"/>
              <a:gd name="connsiteY72218" fmla="*/ 1360630 h 4608812"/>
              <a:gd name="connsiteX72219" fmla="*/ 2861793 w 12184637"/>
              <a:gd name="connsiteY72219" fmla="*/ 1496023 h 4608812"/>
              <a:gd name="connsiteX72220" fmla="*/ 2867315 w 12184637"/>
              <a:gd name="connsiteY72220" fmla="*/ 1501692 h 4608812"/>
              <a:gd name="connsiteX72221" fmla="*/ 2867388 w 12184637"/>
              <a:gd name="connsiteY72221" fmla="*/ 1501692 h 4608812"/>
              <a:gd name="connsiteX72222" fmla="*/ 2872984 w 12184637"/>
              <a:gd name="connsiteY72222" fmla="*/ 1496171 h 4608812"/>
              <a:gd name="connsiteX72223" fmla="*/ 2869818 w 12184637"/>
              <a:gd name="connsiteY72223" fmla="*/ 1366226 h 4608812"/>
              <a:gd name="connsiteX72224" fmla="*/ 2874751 w 12184637"/>
              <a:gd name="connsiteY72224" fmla="*/ 1360041 h 4608812"/>
              <a:gd name="connsiteX72225" fmla="*/ 2858554 w 12184637"/>
              <a:gd name="connsiteY72225" fmla="*/ 1214267 h 4608812"/>
              <a:gd name="connsiteX72226" fmla="*/ 2852369 w 12184637"/>
              <a:gd name="connsiteY72226" fmla="*/ 1209335 h 4608812"/>
              <a:gd name="connsiteX72227" fmla="*/ 2847437 w 12184637"/>
              <a:gd name="connsiteY72227" fmla="*/ 1215519 h 4608812"/>
              <a:gd name="connsiteX72228" fmla="*/ 2863634 w 12184637"/>
              <a:gd name="connsiteY72228" fmla="*/ 1361293 h 4608812"/>
              <a:gd name="connsiteX72229" fmla="*/ 2869229 w 12184637"/>
              <a:gd name="connsiteY72229" fmla="*/ 1366226 h 4608812"/>
              <a:gd name="connsiteX72230" fmla="*/ 2869818 w 12184637"/>
              <a:gd name="connsiteY72230" fmla="*/ 1366226 h 4608812"/>
              <a:gd name="connsiteX72231" fmla="*/ 2854210 w 12184637"/>
              <a:gd name="connsiteY72231" fmla="*/ 1220378 h 4608812"/>
              <a:gd name="connsiteX72232" fmla="*/ 2858406 w 12184637"/>
              <a:gd name="connsiteY72232" fmla="*/ 1213678 h 4608812"/>
              <a:gd name="connsiteX72233" fmla="*/ 2823656 w 12184637"/>
              <a:gd name="connsiteY72233" fmla="*/ 1062677 h 4608812"/>
              <a:gd name="connsiteX72234" fmla="*/ 2816956 w 12184637"/>
              <a:gd name="connsiteY72234" fmla="*/ 1058481 h 4608812"/>
              <a:gd name="connsiteX72235" fmla="*/ 2812760 w 12184637"/>
              <a:gd name="connsiteY72235" fmla="*/ 1065180 h 4608812"/>
              <a:gd name="connsiteX72236" fmla="*/ 2847510 w 12184637"/>
              <a:gd name="connsiteY72236" fmla="*/ 1216182 h 4608812"/>
              <a:gd name="connsiteX72237" fmla="*/ 2852958 w 12184637"/>
              <a:gd name="connsiteY72237" fmla="*/ 1220525 h 4608812"/>
              <a:gd name="connsiteX72238" fmla="*/ 2854210 w 12184637"/>
              <a:gd name="connsiteY72238" fmla="*/ 1220378 h 4608812"/>
              <a:gd name="connsiteX72239" fmla="*/ 2819975 w 12184637"/>
              <a:gd name="connsiteY72239" fmla="*/ 1068862 h 4608812"/>
              <a:gd name="connsiteX72240" fmla="*/ 2823141 w 12184637"/>
              <a:gd name="connsiteY72240" fmla="*/ 1061352 h 4608812"/>
              <a:gd name="connsiteX72241" fmla="*/ 2815999 w 12184637"/>
              <a:gd name="connsiteY72241" fmla="*/ 1058039 h 4608812"/>
              <a:gd name="connsiteX72242" fmla="*/ 2812686 w 12184637"/>
              <a:gd name="connsiteY72242" fmla="*/ 1065180 h 4608812"/>
              <a:gd name="connsiteX72243" fmla="*/ 2812907 w 12184637"/>
              <a:gd name="connsiteY72243" fmla="*/ 1065843 h 4608812"/>
              <a:gd name="connsiteX72244" fmla="*/ 2817840 w 12184637"/>
              <a:gd name="connsiteY72244" fmla="*/ 1069230 h 4608812"/>
              <a:gd name="connsiteX72245" fmla="*/ 2819975 w 12184637"/>
              <a:gd name="connsiteY72245" fmla="*/ 1068862 h 4608812"/>
              <a:gd name="connsiteX72246" fmla="*/ 2819754 w 12184637"/>
              <a:gd name="connsiteY72246" fmla="*/ 1068494 h 4608812"/>
              <a:gd name="connsiteX72247" fmla="*/ 2823141 w 12184637"/>
              <a:gd name="connsiteY72247" fmla="*/ 1061426 h 4608812"/>
              <a:gd name="connsiteX72248" fmla="*/ 2771089 w 12184637"/>
              <a:gd name="connsiteY72248" fmla="*/ 913075 h 4608812"/>
              <a:gd name="connsiteX72249" fmla="*/ 2764022 w 12184637"/>
              <a:gd name="connsiteY72249" fmla="*/ 909688 h 4608812"/>
              <a:gd name="connsiteX72250" fmla="*/ 2760635 w 12184637"/>
              <a:gd name="connsiteY72250" fmla="*/ 916756 h 4608812"/>
              <a:gd name="connsiteX72251" fmla="*/ 2812686 w 12184637"/>
              <a:gd name="connsiteY72251" fmla="*/ 1065107 h 4608812"/>
              <a:gd name="connsiteX72252" fmla="*/ 2817987 w 12184637"/>
              <a:gd name="connsiteY72252" fmla="*/ 1068862 h 4608812"/>
              <a:gd name="connsiteX72253" fmla="*/ 2819754 w 12184637"/>
              <a:gd name="connsiteY72253" fmla="*/ 1068494 h 4608812"/>
              <a:gd name="connsiteX72254" fmla="*/ 2768292 w 12184637"/>
              <a:gd name="connsiteY72254" fmla="*/ 919922 h 4608812"/>
              <a:gd name="connsiteX72255" fmla="*/ 2770868 w 12184637"/>
              <a:gd name="connsiteY72255" fmla="*/ 912486 h 4608812"/>
              <a:gd name="connsiteX72256" fmla="*/ 2702178 w 12184637"/>
              <a:gd name="connsiteY72256" fmla="*/ 772381 h 4608812"/>
              <a:gd name="connsiteX72257" fmla="*/ 2694742 w 12184637"/>
              <a:gd name="connsiteY72257" fmla="*/ 769804 h 4608812"/>
              <a:gd name="connsiteX72258" fmla="*/ 2692165 w 12184637"/>
              <a:gd name="connsiteY72258" fmla="*/ 777240 h 4608812"/>
              <a:gd name="connsiteX72259" fmla="*/ 2760856 w 12184637"/>
              <a:gd name="connsiteY72259" fmla="*/ 917345 h 4608812"/>
              <a:gd name="connsiteX72260" fmla="*/ 2765862 w 12184637"/>
              <a:gd name="connsiteY72260" fmla="*/ 920437 h 4608812"/>
              <a:gd name="connsiteX72261" fmla="*/ 2768292 w 12184637"/>
              <a:gd name="connsiteY72261" fmla="*/ 919922 h 4608812"/>
              <a:gd name="connsiteX72262" fmla="*/ 2700264 w 12184637"/>
              <a:gd name="connsiteY72262" fmla="*/ 779449 h 4608812"/>
              <a:gd name="connsiteX72263" fmla="*/ 2701810 w 12184637"/>
              <a:gd name="connsiteY72263" fmla="*/ 771718 h 4608812"/>
              <a:gd name="connsiteX72264" fmla="*/ 2617879 w 12184637"/>
              <a:gd name="connsiteY72264" fmla="*/ 647222 h 4608812"/>
              <a:gd name="connsiteX72265" fmla="*/ 2610149 w 12184637"/>
              <a:gd name="connsiteY72265" fmla="*/ 645675 h 4608812"/>
              <a:gd name="connsiteX72266" fmla="*/ 2608603 w 12184637"/>
              <a:gd name="connsiteY72266" fmla="*/ 653406 h 4608812"/>
              <a:gd name="connsiteX72267" fmla="*/ 2692533 w 12184637"/>
              <a:gd name="connsiteY72267" fmla="*/ 777903 h 4608812"/>
              <a:gd name="connsiteX72268" fmla="*/ 2697172 w 12184637"/>
              <a:gd name="connsiteY72268" fmla="*/ 780332 h 4608812"/>
              <a:gd name="connsiteX72269" fmla="*/ 2700264 w 12184637"/>
              <a:gd name="connsiteY72269" fmla="*/ 779449 h 4608812"/>
              <a:gd name="connsiteX72270" fmla="*/ 2617143 w 12184637"/>
              <a:gd name="connsiteY72270" fmla="*/ 654363 h 4608812"/>
              <a:gd name="connsiteX72271" fmla="*/ 2617290 w 12184637"/>
              <a:gd name="connsiteY72271" fmla="*/ 646485 h 4608812"/>
              <a:gd name="connsiteX72272" fmla="*/ 2519372 w 12184637"/>
              <a:gd name="connsiteY72272" fmla="*/ 544075 h 4608812"/>
              <a:gd name="connsiteX72273" fmla="*/ 2511494 w 12184637"/>
              <a:gd name="connsiteY72273" fmla="*/ 543928 h 4608812"/>
              <a:gd name="connsiteX72274" fmla="*/ 2511347 w 12184637"/>
              <a:gd name="connsiteY72274" fmla="*/ 551806 h 4608812"/>
              <a:gd name="connsiteX72275" fmla="*/ 2609265 w 12184637"/>
              <a:gd name="connsiteY72275" fmla="*/ 654216 h 4608812"/>
              <a:gd name="connsiteX72276" fmla="*/ 2613315 w 12184637"/>
              <a:gd name="connsiteY72276" fmla="*/ 655909 h 4608812"/>
              <a:gd name="connsiteX72277" fmla="*/ 2617143 w 12184637"/>
              <a:gd name="connsiteY72277" fmla="*/ 654363 h 4608812"/>
              <a:gd name="connsiteX72278" fmla="*/ 1946951 w 12184637"/>
              <a:gd name="connsiteY72278" fmla="*/ 1914719 h 4608812"/>
              <a:gd name="connsiteX72279" fmla="*/ 1955344 w 12184637"/>
              <a:gd name="connsiteY72279" fmla="*/ 1910301 h 4608812"/>
              <a:gd name="connsiteX72280" fmla="*/ 1957627 w 12184637"/>
              <a:gd name="connsiteY72280" fmla="*/ 1902792 h 4608812"/>
              <a:gd name="connsiteX72281" fmla="*/ 1950117 w 12184637"/>
              <a:gd name="connsiteY72281" fmla="*/ 1900509 h 4608812"/>
              <a:gd name="connsiteX72282" fmla="*/ 1941724 w 12184637"/>
              <a:gd name="connsiteY72282" fmla="*/ 1904927 h 4608812"/>
              <a:gd name="connsiteX72283" fmla="*/ 1939442 w 12184637"/>
              <a:gd name="connsiteY72283" fmla="*/ 1912436 h 4608812"/>
              <a:gd name="connsiteX72284" fmla="*/ 1944374 w 12184637"/>
              <a:gd name="connsiteY72284" fmla="*/ 1915381 h 4608812"/>
              <a:gd name="connsiteX72285" fmla="*/ 1946951 w 12184637"/>
              <a:gd name="connsiteY72285" fmla="*/ 1914719 h 4608812"/>
              <a:gd name="connsiteX72286" fmla="*/ 1954608 w 12184637"/>
              <a:gd name="connsiteY72286" fmla="*/ 1910596 h 4608812"/>
              <a:gd name="connsiteX72287" fmla="*/ 1984499 w 12184637"/>
              <a:gd name="connsiteY72287" fmla="*/ 1899626 h 4608812"/>
              <a:gd name="connsiteX72288" fmla="*/ 1987812 w 12184637"/>
              <a:gd name="connsiteY72288" fmla="*/ 1892484 h 4608812"/>
              <a:gd name="connsiteX72289" fmla="*/ 1980671 w 12184637"/>
              <a:gd name="connsiteY72289" fmla="*/ 1889171 h 4608812"/>
              <a:gd name="connsiteX72290" fmla="*/ 1950780 w 12184637"/>
              <a:gd name="connsiteY72290" fmla="*/ 1900141 h 4608812"/>
              <a:gd name="connsiteX72291" fmla="*/ 1947467 w 12184637"/>
              <a:gd name="connsiteY72291" fmla="*/ 1907283 h 4608812"/>
              <a:gd name="connsiteX72292" fmla="*/ 1952768 w 12184637"/>
              <a:gd name="connsiteY72292" fmla="*/ 1910964 h 4608812"/>
              <a:gd name="connsiteX72293" fmla="*/ 1954608 w 12184637"/>
              <a:gd name="connsiteY72293" fmla="*/ 1910596 h 4608812"/>
              <a:gd name="connsiteX72294" fmla="*/ 1986192 w 12184637"/>
              <a:gd name="connsiteY72294" fmla="*/ 1898595 h 4608812"/>
              <a:gd name="connsiteX72295" fmla="*/ 2014611 w 12184637"/>
              <a:gd name="connsiteY72295" fmla="*/ 1874005 h 4608812"/>
              <a:gd name="connsiteX72296" fmla="*/ 2015200 w 12184637"/>
              <a:gd name="connsiteY72296" fmla="*/ 1866127 h 4608812"/>
              <a:gd name="connsiteX72297" fmla="*/ 2007322 w 12184637"/>
              <a:gd name="connsiteY72297" fmla="*/ 1865538 h 4608812"/>
              <a:gd name="connsiteX72298" fmla="*/ 1978904 w 12184637"/>
              <a:gd name="connsiteY72298" fmla="*/ 1890128 h 4608812"/>
              <a:gd name="connsiteX72299" fmla="*/ 1978315 w 12184637"/>
              <a:gd name="connsiteY72299" fmla="*/ 1898006 h 4608812"/>
              <a:gd name="connsiteX72300" fmla="*/ 1982585 w 12184637"/>
              <a:gd name="connsiteY72300" fmla="*/ 1899920 h 4608812"/>
              <a:gd name="connsiteX72301" fmla="*/ 1986192 w 12184637"/>
              <a:gd name="connsiteY72301" fmla="*/ 1898595 h 4608812"/>
              <a:gd name="connsiteX72302" fmla="*/ 2014611 w 12184637"/>
              <a:gd name="connsiteY72302" fmla="*/ 1874005 h 4608812"/>
              <a:gd name="connsiteX72303" fmla="*/ 2074246 w 12184637"/>
              <a:gd name="connsiteY72303" fmla="*/ 1822395 h 4608812"/>
              <a:gd name="connsiteX72304" fmla="*/ 2074835 w 12184637"/>
              <a:gd name="connsiteY72304" fmla="*/ 1814517 h 4608812"/>
              <a:gd name="connsiteX72305" fmla="*/ 2066957 w 12184637"/>
              <a:gd name="connsiteY72305" fmla="*/ 1813928 h 4608812"/>
              <a:gd name="connsiteX72306" fmla="*/ 2007322 w 12184637"/>
              <a:gd name="connsiteY72306" fmla="*/ 1865538 h 4608812"/>
              <a:gd name="connsiteX72307" fmla="*/ 2006733 w 12184637"/>
              <a:gd name="connsiteY72307" fmla="*/ 1873416 h 4608812"/>
              <a:gd name="connsiteX72308" fmla="*/ 2011004 w 12184637"/>
              <a:gd name="connsiteY72308" fmla="*/ 1875330 h 4608812"/>
              <a:gd name="connsiteX72309" fmla="*/ 2014611 w 12184637"/>
              <a:gd name="connsiteY72309" fmla="*/ 1874005 h 4608812"/>
              <a:gd name="connsiteX72310" fmla="*/ 2075129 w 12184637"/>
              <a:gd name="connsiteY72310" fmla="*/ 1821512 h 4608812"/>
              <a:gd name="connsiteX72311" fmla="*/ 2082639 w 12184637"/>
              <a:gd name="connsiteY72311" fmla="*/ 1811278 h 4608812"/>
              <a:gd name="connsiteX72312" fmla="*/ 2081461 w 12184637"/>
              <a:gd name="connsiteY72312" fmla="*/ 1803474 h 4608812"/>
              <a:gd name="connsiteX72313" fmla="*/ 2073657 w 12184637"/>
              <a:gd name="connsiteY72313" fmla="*/ 1804652 h 4608812"/>
              <a:gd name="connsiteX72314" fmla="*/ 2066147 w 12184637"/>
              <a:gd name="connsiteY72314" fmla="*/ 1814885 h 4608812"/>
              <a:gd name="connsiteX72315" fmla="*/ 2067325 w 12184637"/>
              <a:gd name="connsiteY72315" fmla="*/ 1822690 h 4608812"/>
              <a:gd name="connsiteX72316" fmla="*/ 2070638 w 12184637"/>
              <a:gd name="connsiteY72316" fmla="*/ 1823794 h 4608812"/>
              <a:gd name="connsiteX72317" fmla="*/ 2075129 w 12184637"/>
              <a:gd name="connsiteY72317" fmla="*/ 1821512 h 4608812"/>
              <a:gd name="connsiteX72318" fmla="*/ 2082639 w 12184637"/>
              <a:gd name="connsiteY72318" fmla="*/ 1811278 h 4608812"/>
              <a:gd name="connsiteX72319" fmla="*/ 2144630 w 12184637"/>
              <a:gd name="connsiteY72319" fmla="*/ 1726758 h 4608812"/>
              <a:gd name="connsiteX72320" fmla="*/ 2143452 w 12184637"/>
              <a:gd name="connsiteY72320" fmla="*/ 1718954 h 4608812"/>
              <a:gd name="connsiteX72321" fmla="*/ 2135648 w 12184637"/>
              <a:gd name="connsiteY72321" fmla="*/ 1720132 h 4608812"/>
              <a:gd name="connsiteX72322" fmla="*/ 2073657 w 12184637"/>
              <a:gd name="connsiteY72322" fmla="*/ 1804652 h 4608812"/>
              <a:gd name="connsiteX72323" fmla="*/ 2074835 w 12184637"/>
              <a:gd name="connsiteY72323" fmla="*/ 1812456 h 4608812"/>
              <a:gd name="connsiteX72324" fmla="*/ 2078148 w 12184637"/>
              <a:gd name="connsiteY72324" fmla="*/ 1813560 h 4608812"/>
              <a:gd name="connsiteX72325" fmla="*/ 2082639 w 12184637"/>
              <a:gd name="connsiteY72325" fmla="*/ 1811278 h 4608812"/>
              <a:gd name="connsiteX72326" fmla="*/ 2145439 w 12184637"/>
              <a:gd name="connsiteY72326" fmla="*/ 1725065 h 4608812"/>
              <a:gd name="connsiteX72327" fmla="*/ 2142347 w 12184637"/>
              <a:gd name="connsiteY72327" fmla="*/ 1717850 h 4608812"/>
              <a:gd name="connsiteX72328" fmla="*/ 2135132 w 12184637"/>
              <a:gd name="connsiteY72328" fmla="*/ 1720942 h 4608812"/>
              <a:gd name="connsiteX72329" fmla="*/ 2134911 w 12184637"/>
              <a:gd name="connsiteY72329" fmla="*/ 1721458 h 4608812"/>
              <a:gd name="connsiteX72330" fmla="*/ 2138077 w 12184637"/>
              <a:gd name="connsiteY72330" fmla="*/ 1728452 h 4608812"/>
              <a:gd name="connsiteX72331" fmla="*/ 2140065 w 12184637"/>
              <a:gd name="connsiteY72331" fmla="*/ 1728820 h 4608812"/>
              <a:gd name="connsiteX72332" fmla="*/ 2145439 w 12184637"/>
              <a:gd name="connsiteY72332" fmla="*/ 1725065 h 4608812"/>
              <a:gd name="connsiteX72333" fmla="*/ 2145366 w 12184637"/>
              <a:gd name="connsiteY72333" fmla="*/ 1725212 h 4608812"/>
              <a:gd name="connsiteX72334" fmla="*/ 2194104 w 12184637"/>
              <a:gd name="connsiteY72334" fmla="*/ 1614704 h 4608812"/>
              <a:gd name="connsiteX72335" fmla="*/ 2191233 w 12184637"/>
              <a:gd name="connsiteY72335" fmla="*/ 1607342 h 4608812"/>
              <a:gd name="connsiteX72336" fmla="*/ 2183871 w 12184637"/>
              <a:gd name="connsiteY72336" fmla="*/ 1610213 h 4608812"/>
              <a:gd name="connsiteX72337" fmla="*/ 2135132 w 12184637"/>
              <a:gd name="connsiteY72337" fmla="*/ 1720721 h 4608812"/>
              <a:gd name="connsiteX72338" fmla="*/ 2138004 w 12184637"/>
              <a:gd name="connsiteY72338" fmla="*/ 1728084 h 4608812"/>
              <a:gd name="connsiteX72339" fmla="*/ 2140286 w 12184637"/>
              <a:gd name="connsiteY72339" fmla="*/ 1728525 h 4608812"/>
              <a:gd name="connsiteX72340" fmla="*/ 2145366 w 12184637"/>
              <a:gd name="connsiteY72340" fmla="*/ 1725212 h 4608812"/>
              <a:gd name="connsiteX72341" fmla="*/ 2194472 w 12184637"/>
              <a:gd name="connsiteY72341" fmla="*/ 1613673 h 4608812"/>
              <a:gd name="connsiteX72342" fmla="*/ 2222449 w 12184637"/>
              <a:gd name="connsiteY72342" fmla="*/ 1490060 h 4608812"/>
              <a:gd name="connsiteX72343" fmla="*/ 2218253 w 12184637"/>
              <a:gd name="connsiteY72343" fmla="*/ 1483360 h 4608812"/>
              <a:gd name="connsiteX72344" fmla="*/ 2211553 w 12184637"/>
              <a:gd name="connsiteY72344" fmla="*/ 1487557 h 4608812"/>
              <a:gd name="connsiteX72345" fmla="*/ 2183576 w 12184637"/>
              <a:gd name="connsiteY72345" fmla="*/ 1611170 h 4608812"/>
              <a:gd name="connsiteX72346" fmla="*/ 2187773 w 12184637"/>
              <a:gd name="connsiteY72346" fmla="*/ 1617870 h 4608812"/>
              <a:gd name="connsiteX72347" fmla="*/ 2189024 w 12184637"/>
              <a:gd name="connsiteY72347" fmla="*/ 1618017 h 4608812"/>
              <a:gd name="connsiteX72348" fmla="*/ 2194472 w 12184637"/>
              <a:gd name="connsiteY72348" fmla="*/ 1613673 h 4608812"/>
              <a:gd name="connsiteX72349" fmla="*/ 2222597 w 12184637"/>
              <a:gd name="connsiteY72349" fmla="*/ 1489103 h 4608812"/>
              <a:gd name="connsiteX72350" fmla="*/ 2229296 w 12184637"/>
              <a:gd name="connsiteY72350" fmla="*/ 1356581 h 4608812"/>
              <a:gd name="connsiteX72351" fmla="*/ 2223995 w 12184637"/>
              <a:gd name="connsiteY72351" fmla="*/ 1350765 h 4608812"/>
              <a:gd name="connsiteX72352" fmla="*/ 2223701 w 12184637"/>
              <a:gd name="connsiteY72352" fmla="*/ 1350765 h 4608812"/>
              <a:gd name="connsiteX72353" fmla="*/ 2218179 w 12184637"/>
              <a:gd name="connsiteY72353" fmla="*/ 1356066 h 4608812"/>
              <a:gd name="connsiteX72354" fmla="*/ 2211479 w 12184637"/>
              <a:gd name="connsiteY72354" fmla="*/ 1488587 h 4608812"/>
              <a:gd name="connsiteX72355" fmla="*/ 2216780 w 12184637"/>
              <a:gd name="connsiteY72355" fmla="*/ 1494404 h 4608812"/>
              <a:gd name="connsiteX72356" fmla="*/ 2217075 w 12184637"/>
              <a:gd name="connsiteY72356" fmla="*/ 1494404 h 4608812"/>
              <a:gd name="connsiteX72357" fmla="*/ 2222597 w 12184637"/>
              <a:gd name="connsiteY72357" fmla="*/ 1489103 h 4608812"/>
              <a:gd name="connsiteX72358" fmla="*/ 2224290 w 12184637"/>
              <a:gd name="connsiteY72358" fmla="*/ 1361882 h 4608812"/>
              <a:gd name="connsiteX72359" fmla="*/ 2229223 w 12184637"/>
              <a:gd name="connsiteY72359" fmla="*/ 1355771 h 4608812"/>
              <a:gd name="connsiteX72360" fmla="*/ 2214277 w 12184637"/>
              <a:gd name="connsiteY72360" fmla="*/ 1218169 h 4608812"/>
              <a:gd name="connsiteX72361" fmla="*/ 2208166 w 12184637"/>
              <a:gd name="connsiteY72361" fmla="*/ 1213237 h 4608812"/>
              <a:gd name="connsiteX72362" fmla="*/ 2203234 w 12184637"/>
              <a:gd name="connsiteY72362" fmla="*/ 1219347 h 4608812"/>
              <a:gd name="connsiteX72363" fmla="*/ 2218179 w 12184637"/>
              <a:gd name="connsiteY72363" fmla="*/ 1356949 h 4608812"/>
              <a:gd name="connsiteX72364" fmla="*/ 2223775 w 12184637"/>
              <a:gd name="connsiteY72364" fmla="*/ 1361882 h 4608812"/>
              <a:gd name="connsiteX72365" fmla="*/ 2224290 w 12184637"/>
              <a:gd name="connsiteY72365" fmla="*/ 1361882 h 4608812"/>
              <a:gd name="connsiteX72366" fmla="*/ 2210228 w 12184637"/>
              <a:gd name="connsiteY72366" fmla="*/ 1224133 h 4608812"/>
              <a:gd name="connsiteX72367" fmla="*/ 2214203 w 12184637"/>
              <a:gd name="connsiteY72367" fmla="*/ 1217286 h 4608812"/>
              <a:gd name="connsiteX72368" fmla="*/ 2177686 w 12184637"/>
              <a:gd name="connsiteY72368" fmla="*/ 1079979 h 4608812"/>
              <a:gd name="connsiteX72369" fmla="*/ 2170839 w 12184637"/>
              <a:gd name="connsiteY72369" fmla="*/ 1076003 h 4608812"/>
              <a:gd name="connsiteX72370" fmla="*/ 2166864 w 12184637"/>
              <a:gd name="connsiteY72370" fmla="*/ 1082850 h 4608812"/>
              <a:gd name="connsiteX72371" fmla="*/ 2203381 w 12184637"/>
              <a:gd name="connsiteY72371" fmla="*/ 1220157 h 4608812"/>
              <a:gd name="connsiteX72372" fmla="*/ 2208829 w 12184637"/>
              <a:gd name="connsiteY72372" fmla="*/ 1224280 h 4608812"/>
              <a:gd name="connsiteX72373" fmla="*/ 2210228 w 12184637"/>
              <a:gd name="connsiteY72373" fmla="*/ 1224133 h 4608812"/>
              <a:gd name="connsiteX72374" fmla="*/ 2173711 w 12184637"/>
              <a:gd name="connsiteY72374" fmla="*/ 1086752 h 4608812"/>
              <a:gd name="connsiteX72375" fmla="*/ 2177686 w 12184637"/>
              <a:gd name="connsiteY72375" fmla="*/ 1079905 h 4608812"/>
              <a:gd name="connsiteX72376" fmla="*/ 2177245 w 12184637"/>
              <a:gd name="connsiteY72376" fmla="*/ 1078285 h 4608812"/>
              <a:gd name="connsiteX72377" fmla="*/ 2170398 w 12184637"/>
              <a:gd name="connsiteY72377" fmla="*/ 1074310 h 4608812"/>
              <a:gd name="connsiteX72378" fmla="*/ 2166422 w 12184637"/>
              <a:gd name="connsiteY72378" fmla="*/ 1081157 h 4608812"/>
              <a:gd name="connsiteX72379" fmla="*/ 2166864 w 12184637"/>
              <a:gd name="connsiteY72379" fmla="*/ 1082776 h 4608812"/>
              <a:gd name="connsiteX72380" fmla="*/ 2172312 w 12184637"/>
              <a:gd name="connsiteY72380" fmla="*/ 1086899 h 4608812"/>
              <a:gd name="connsiteX72381" fmla="*/ 2173711 w 12184637"/>
              <a:gd name="connsiteY72381" fmla="*/ 1086752 h 4608812"/>
              <a:gd name="connsiteX72382" fmla="*/ 2174005 w 12184637"/>
              <a:gd name="connsiteY72382" fmla="*/ 1084911 h 4608812"/>
              <a:gd name="connsiteX72383" fmla="*/ 2176950 w 12184637"/>
              <a:gd name="connsiteY72383" fmla="*/ 1077623 h 4608812"/>
              <a:gd name="connsiteX72384" fmla="*/ 2122248 w 12184637"/>
              <a:gd name="connsiteY72384" fmla="*/ 949224 h 4608812"/>
              <a:gd name="connsiteX72385" fmla="*/ 2114959 w 12184637"/>
              <a:gd name="connsiteY72385" fmla="*/ 946279 h 4608812"/>
              <a:gd name="connsiteX72386" fmla="*/ 2112014 w 12184637"/>
              <a:gd name="connsiteY72386" fmla="*/ 953568 h 4608812"/>
              <a:gd name="connsiteX72387" fmla="*/ 2166717 w 12184637"/>
              <a:gd name="connsiteY72387" fmla="*/ 1081967 h 4608812"/>
              <a:gd name="connsiteX72388" fmla="*/ 2171870 w 12184637"/>
              <a:gd name="connsiteY72388" fmla="*/ 1085353 h 4608812"/>
              <a:gd name="connsiteX72389" fmla="*/ 2174005 w 12184637"/>
              <a:gd name="connsiteY72389" fmla="*/ 1084911 h 4608812"/>
              <a:gd name="connsiteX72390" fmla="*/ 2119377 w 12184637"/>
              <a:gd name="connsiteY72390" fmla="*/ 956513 h 4608812"/>
              <a:gd name="connsiteX72391" fmla="*/ 2122322 w 12184637"/>
              <a:gd name="connsiteY72391" fmla="*/ 949224 h 4608812"/>
              <a:gd name="connsiteX72392" fmla="*/ 2119524 w 12184637"/>
              <a:gd name="connsiteY72392" fmla="*/ 942745 h 4608812"/>
              <a:gd name="connsiteX72393" fmla="*/ 2112235 w 12184637"/>
              <a:gd name="connsiteY72393" fmla="*/ 939800 h 4608812"/>
              <a:gd name="connsiteX72394" fmla="*/ 2109290 w 12184637"/>
              <a:gd name="connsiteY72394" fmla="*/ 947089 h 4608812"/>
              <a:gd name="connsiteX72395" fmla="*/ 2112088 w 12184637"/>
              <a:gd name="connsiteY72395" fmla="*/ 953568 h 4608812"/>
              <a:gd name="connsiteX72396" fmla="*/ 2117242 w 12184637"/>
              <a:gd name="connsiteY72396" fmla="*/ 956954 h 4608812"/>
              <a:gd name="connsiteX72397" fmla="*/ 2119377 w 12184637"/>
              <a:gd name="connsiteY72397" fmla="*/ 956513 h 4608812"/>
              <a:gd name="connsiteX72398" fmla="*/ 2117242 w 12184637"/>
              <a:gd name="connsiteY72398" fmla="*/ 949666 h 4608812"/>
              <a:gd name="connsiteX72399" fmla="*/ 2119156 w 12184637"/>
              <a:gd name="connsiteY72399" fmla="*/ 942009 h 4608812"/>
              <a:gd name="connsiteX72400" fmla="*/ 2118199 w 12184637"/>
              <a:gd name="connsiteY72400" fmla="*/ 940463 h 4608812"/>
              <a:gd name="connsiteX72401" fmla="*/ 2110542 w 12184637"/>
              <a:gd name="connsiteY72401" fmla="*/ 938549 h 4608812"/>
              <a:gd name="connsiteX72402" fmla="*/ 2108628 w 12184637"/>
              <a:gd name="connsiteY72402" fmla="*/ 946205 h 4608812"/>
              <a:gd name="connsiteX72403" fmla="*/ 2109585 w 12184637"/>
              <a:gd name="connsiteY72403" fmla="*/ 947751 h 4608812"/>
              <a:gd name="connsiteX72404" fmla="*/ 2114370 w 12184637"/>
              <a:gd name="connsiteY72404" fmla="*/ 950402 h 4608812"/>
              <a:gd name="connsiteX72405" fmla="*/ 2117242 w 12184637"/>
              <a:gd name="connsiteY72405" fmla="*/ 949666 h 4608812"/>
              <a:gd name="connsiteX72406" fmla="*/ 2116358 w 12184637"/>
              <a:gd name="connsiteY72406" fmla="*/ 948120 h 4608812"/>
              <a:gd name="connsiteX72407" fmla="*/ 2118199 w 12184637"/>
              <a:gd name="connsiteY72407" fmla="*/ 940463 h 4608812"/>
              <a:gd name="connsiteX72408" fmla="*/ 2057533 w 12184637"/>
              <a:gd name="connsiteY72408" fmla="*/ 841071 h 4608812"/>
              <a:gd name="connsiteX72409" fmla="*/ 2049877 w 12184637"/>
              <a:gd name="connsiteY72409" fmla="*/ 839231 h 4608812"/>
              <a:gd name="connsiteX72410" fmla="*/ 2048036 w 12184637"/>
              <a:gd name="connsiteY72410" fmla="*/ 846888 h 4608812"/>
              <a:gd name="connsiteX72411" fmla="*/ 2108701 w 12184637"/>
              <a:gd name="connsiteY72411" fmla="*/ 946279 h 4608812"/>
              <a:gd name="connsiteX72412" fmla="*/ 2113487 w 12184637"/>
              <a:gd name="connsiteY72412" fmla="*/ 948929 h 4608812"/>
              <a:gd name="connsiteX72413" fmla="*/ 2116358 w 12184637"/>
              <a:gd name="connsiteY72413" fmla="*/ 948120 h 4608812"/>
              <a:gd name="connsiteX72414" fmla="*/ 2055766 w 12184637"/>
              <a:gd name="connsiteY72414" fmla="*/ 848728 h 4608812"/>
              <a:gd name="connsiteX72415" fmla="*/ 2057607 w 12184637"/>
              <a:gd name="connsiteY72415" fmla="*/ 841071 h 4608812"/>
              <a:gd name="connsiteX72416" fmla="*/ 2048183 w 12184637"/>
              <a:gd name="connsiteY72416" fmla="*/ 825684 h 4608812"/>
              <a:gd name="connsiteX72417" fmla="*/ 2040526 w 12184637"/>
              <a:gd name="connsiteY72417" fmla="*/ 823844 h 4608812"/>
              <a:gd name="connsiteX72418" fmla="*/ 2038686 w 12184637"/>
              <a:gd name="connsiteY72418" fmla="*/ 831500 h 4608812"/>
              <a:gd name="connsiteX72419" fmla="*/ 2048109 w 12184637"/>
              <a:gd name="connsiteY72419" fmla="*/ 846888 h 4608812"/>
              <a:gd name="connsiteX72420" fmla="*/ 2052895 w 12184637"/>
              <a:gd name="connsiteY72420" fmla="*/ 849538 h 4608812"/>
              <a:gd name="connsiteX72421" fmla="*/ 2055766 w 12184637"/>
              <a:gd name="connsiteY72421" fmla="*/ 848728 h 4608812"/>
              <a:gd name="connsiteX72422" fmla="*/ 2046343 w 12184637"/>
              <a:gd name="connsiteY72422" fmla="*/ 833341 h 4608812"/>
              <a:gd name="connsiteX72423" fmla="*/ 2048183 w 12184637"/>
              <a:gd name="connsiteY72423" fmla="*/ 825684 h 4608812"/>
              <a:gd name="connsiteX72424" fmla="*/ 2042661 w 12184637"/>
              <a:gd name="connsiteY72424" fmla="*/ 816628 h 4608812"/>
              <a:gd name="connsiteX72425" fmla="*/ 2035005 w 12184637"/>
              <a:gd name="connsiteY72425" fmla="*/ 814788 h 4608812"/>
              <a:gd name="connsiteX72426" fmla="*/ 2033164 w 12184637"/>
              <a:gd name="connsiteY72426" fmla="*/ 822445 h 4608812"/>
              <a:gd name="connsiteX72427" fmla="*/ 2038686 w 12184637"/>
              <a:gd name="connsiteY72427" fmla="*/ 831500 h 4608812"/>
              <a:gd name="connsiteX72428" fmla="*/ 2043471 w 12184637"/>
              <a:gd name="connsiteY72428" fmla="*/ 834151 h 4608812"/>
              <a:gd name="connsiteX72429" fmla="*/ 2046343 w 12184637"/>
              <a:gd name="connsiteY72429" fmla="*/ 833341 h 4608812"/>
              <a:gd name="connsiteX72430" fmla="*/ 2041483 w 12184637"/>
              <a:gd name="connsiteY72430" fmla="*/ 823770 h 4608812"/>
              <a:gd name="connsiteX72431" fmla="*/ 2042146 w 12184637"/>
              <a:gd name="connsiteY72431" fmla="*/ 815892 h 4608812"/>
              <a:gd name="connsiteX72432" fmla="*/ 1984205 w 12184637"/>
              <a:gd name="connsiteY72432" fmla="*/ 747864 h 4608812"/>
              <a:gd name="connsiteX72433" fmla="*/ 1976327 w 12184637"/>
              <a:gd name="connsiteY72433" fmla="*/ 747202 h 4608812"/>
              <a:gd name="connsiteX72434" fmla="*/ 1975664 w 12184637"/>
              <a:gd name="connsiteY72434" fmla="*/ 755080 h 4608812"/>
              <a:gd name="connsiteX72435" fmla="*/ 2033606 w 12184637"/>
              <a:gd name="connsiteY72435" fmla="*/ 823107 h 4608812"/>
              <a:gd name="connsiteX72436" fmla="*/ 2037876 w 12184637"/>
              <a:gd name="connsiteY72436" fmla="*/ 825095 h 4608812"/>
              <a:gd name="connsiteX72437" fmla="*/ 2041483 w 12184637"/>
              <a:gd name="connsiteY72437" fmla="*/ 823770 h 4608812"/>
              <a:gd name="connsiteX72438" fmla="*/ 1983616 w 12184637"/>
              <a:gd name="connsiteY72438" fmla="*/ 755668 h 4608812"/>
              <a:gd name="connsiteX72439" fmla="*/ 1984278 w 12184637"/>
              <a:gd name="connsiteY72439" fmla="*/ 747791 h 4608812"/>
              <a:gd name="connsiteX72440" fmla="*/ 1951663 w 12184637"/>
              <a:gd name="connsiteY72440" fmla="*/ 709507 h 4608812"/>
              <a:gd name="connsiteX72441" fmla="*/ 1943786 w 12184637"/>
              <a:gd name="connsiteY72441" fmla="*/ 708844 h 4608812"/>
              <a:gd name="connsiteX72442" fmla="*/ 1943123 w 12184637"/>
              <a:gd name="connsiteY72442" fmla="*/ 716722 h 4608812"/>
              <a:gd name="connsiteX72443" fmla="*/ 1975738 w 12184637"/>
              <a:gd name="connsiteY72443" fmla="*/ 755006 h 4608812"/>
              <a:gd name="connsiteX72444" fmla="*/ 1980008 w 12184637"/>
              <a:gd name="connsiteY72444" fmla="*/ 756994 h 4608812"/>
              <a:gd name="connsiteX72445" fmla="*/ 1983616 w 12184637"/>
              <a:gd name="connsiteY72445" fmla="*/ 755668 h 4608812"/>
              <a:gd name="connsiteX72446" fmla="*/ 1951000 w 12184637"/>
              <a:gd name="connsiteY72446" fmla="*/ 717384 h 4608812"/>
              <a:gd name="connsiteX72447" fmla="*/ 1951663 w 12184637"/>
              <a:gd name="connsiteY72447" fmla="*/ 709507 h 4608812"/>
              <a:gd name="connsiteX72448" fmla="*/ 1948056 w 12184637"/>
              <a:gd name="connsiteY72448" fmla="*/ 705310 h 4608812"/>
              <a:gd name="connsiteX72449" fmla="*/ 1940178 w 12184637"/>
              <a:gd name="connsiteY72449" fmla="*/ 704648 h 4608812"/>
              <a:gd name="connsiteX72450" fmla="*/ 1939515 w 12184637"/>
              <a:gd name="connsiteY72450" fmla="*/ 712525 h 4608812"/>
              <a:gd name="connsiteX72451" fmla="*/ 1943123 w 12184637"/>
              <a:gd name="connsiteY72451" fmla="*/ 716722 h 4608812"/>
              <a:gd name="connsiteX72452" fmla="*/ 1947393 w 12184637"/>
              <a:gd name="connsiteY72452" fmla="*/ 718710 h 4608812"/>
              <a:gd name="connsiteX72453" fmla="*/ 1951000 w 12184637"/>
              <a:gd name="connsiteY72453" fmla="*/ 717384 h 4608812"/>
              <a:gd name="connsiteX72454" fmla="*/ 1948866 w 12184637"/>
              <a:gd name="connsiteY72454" fmla="*/ 711274 h 4608812"/>
              <a:gd name="connsiteX72455" fmla="*/ 1946068 w 12184637"/>
              <a:gd name="connsiteY72455" fmla="*/ 703911 h 4608812"/>
              <a:gd name="connsiteX72456" fmla="*/ 1923097 w 12184637"/>
              <a:gd name="connsiteY72456" fmla="*/ 693531 h 4608812"/>
              <a:gd name="connsiteX72457" fmla="*/ 1915735 w 12184637"/>
              <a:gd name="connsiteY72457" fmla="*/ 696328 h 4608812"/>
              <a:gd name="connsiteX72458" fmla="*/ 1918533 w 12184637"/>
              <a:gd name="connsiteY72458" fmla="*/ 703691 h 4608812"/>
              <a:gd name="connsiteX72459" fmla="*/ 1941503 w 12184637"/>
              <a:gd name="connsiteY72459" fmla="*/ 714071 h 4608812"/>
              <a:gd name="connsiteX72460" fmla="*/ 1943859 w 12184637"/>
              <a:gd name="connsiteY72460" fmla="*/ 714587 h 4608812"/>
              <a:gd name="connsiteX72461" fmla="*/ 1948866 w 12184637"/>
              <a:gd name="connsiteY72461" fmla="*/ 711274 h 4608812"/>
              <a:gd name="connsiteX72462" fmla="*/ 1925159 w 12184637"/>
              <a:gd name="connsiteY72462" fmla="*/ 702071 h 4608812"/>
              <a:gd name="connsiteX72463" fmla="*/ 1924349 w 12184637"/>
              <a:gd name="connsiteY72463" fmla="*/ 694193 h 4608812"/>
              <a:gd name="connsiteX72464" fmla="*/ 1923024 w 12184637"/>
              <a:gd name="connsiteY72464" fmla="*/ 693089 h 4608812"/>
              <a:gd name="connsiteX72465" fmla="*/ 1915146 w 12184637"/>
              <a:gd name="connsiteY72465" fmla="*/ 693899 h 4608812"/>
              <a:gd name="connsiteX72466" fmla="*/ 1915956 w 12184637"/>
              <a:gd name="connsiteY72466" fmla="*/ 701776 h 4608812"/>
              <a:gd name="connsiteX72467" fmla="*/ 1917281 w 12184637"/>
              <a:gd name="connsiteY72467" fmla="*/ 702881 h 4608812"/>
              <a:gd name="connsiteX72468" fmla="*/ 1920815 w 12184637"/>
              <a:gd name="connsiteY72468" fmla="*/ 704132 h 4608812"/>
              <a:gd name="connsiteX72469" fmla="*/ 1925159 w 12184637"/>
              <a:gd name="connsiteY72469" fmla="*/ 702071 h 4608812"/>
              <a:gd name="connsiteX72470" fmla="*/ 1924054 w 12184637"/>
              <a:gd name="connsiteY72470" fmla="*/ 700746 h 4608812"/>
              <a:gd name="connsiteX72471" fmla="*/ 1922729 w 12184637"/>
              <a:gd name="connsiteY72471" fmla="*/ 692942 h 4608812"/>
              <a:gd name="connsiteX72472" fmla="*/ 1895489 w 12184637"/>
              <a:gd name="connsiteY72472" fmla="*/ 673652 h 4608812"/>
              <a:gd name="connsiteX72473" fmla="*/ 1887685 w 12184637"/>
              <a:gd name="connsiteY72473" fmla="*/ 674977 h 4608812"/>
              <a:gd name="connsiteX72474" fmla="*/ 1889010 w 12184637"/>
              <a:gd name="connsiteY72474" fmla="*/ 682782 h 4608812"/>
              <a:gd name="connsiteX72475" fmla="*/ 1916250 w 12184637"/>
              <a:gd name="connsiteY72475" fmla="*/ 702071 h 4608812"/>
              <a:gd name="connsiteX72476" fmla="*/ 1919490 w 12184637"/>
              <a:gd name="connsiteY72476" fmla="*/ 703102 h 4608812"/>
              <a:gd name="connsiteX72477" fmla="*/ 1924054 w 12184637"/>
              <a:gd name="connsiteY72477" fmla="*/ 700746 h 4608812"/>
              <a:gd name="connsiteX72478" fmla="*/ 1896740 w 12184637"/>
              <a:gd name="connsiteY72478" fmla="*/ 681456 h 4608812"/>
              <a:gd name="connsiteX72479" fmla="*/ 1895415 w 12184637"/>
              <a:gd name="connsiteY72479" fmla="*/ 673652 h 4608812"/>
              <a:gd name="connsiteX72480" fmla="*/ 1864051 w 12184637"/>
              <a:gd name="connsiteY72480" fmla="*/ 651418 h 4608812"/>
              <a:gd name="connsiteX72481" fmla="*/ 1856247 w 12184637"/>
              <a:gd name="connsiteY72481" fmla="*/ 652743 h 4608812"/>
              <a:gd name="connsiteX72482" fmla="*/ 1857573 w 12184637"/>
              <a:gd name="connsiteY72482" fmla="*/ 660547 h 4608812"/>
              <a:gd name="connsiteX72483" fmla="*/ 1888936 w 12184637"/>
              <a:gd name="connsiteY72483" fmla="*/ 682782 h 4608812"/>
              <a:gd name="connsiteX72484" fmla="*/ 1892176 w 12184637"/>
              <a:gd name="connsiteY72484" fmla="*/ 683812 h 4608812"/>
              <a:gd name="connsiteX72485" fmla="*/ 1896740 w 12184637"/>
              <a:gd name="connsiteY72485" fmla="*/ 681456 h 4608812"/>
              <a:gd name="connsiteX72486" fmla="*/ 1865009 w 12184637"/>
              <a:gd name="connsiteY72486" fmla="*/ 659664 h 4608812"/>
              <a:gd name="connsiteX72487" fmla="*/ 1864420 w 12184637"/>
              <a:gd name="connsiteY72487" fmla="*/ 651786 h 4608812"/>
              <a:gd name="connsiteX72488" fmla="*/ 1811779 w 12184637"/>
              <a:gd name="connsiteY72488" fmla="*/ 606140 h 4608812"/>
              <a:gd name="connsiteX72489" fmla="*/ 1803901 w 12184637"/>
              <a:gd name="connsiteY72489" fmla="*/ 606729 h 4608812"/>
              <a:gd name="connsiteX72490" fmla="*/ 1804490 w 12184637"/>
              <a:gd name="connsiteY72490" fmla="*/ 614606 h 4608812"/>
              <a:gd name="connsiteX72491" fmla="*/ 1857131 w 12184637"/>
              <a:gd name="connsiteY72491" fmla="*/ 660253 h 4608812"/>
              <a:gd name="connsiteX72492" fmla="*/ 1860812 w 12184637"/>
              <a:gd name="connsiteY72492" fmla="*/ 661578 h 4608812"/>
              <a:gd name="connsiteX72493" fmla="*/ 1865009 w 12184637"/>
              <a:gd name="connsiteY72493" fmla="*/ 659664 h 4608812"/>
              <a:gd name="connsiteX72494" fmla="*/ 1812810 w 12184637"/>
              <a:gd name="connsiteY72494" fmla="*/ 613428 h 4608812"/>
              <a:gd name="connsiteX72495" fmla="*/ 1811264 w 12184637"/>
              <a:gd name="connsiteY72495" fmla="*/ 605698 h 4608812"/>
              <a:gd name="connsiteX72496" fmla="*/ 1787042 w 12184637"/>
              <a:gd name="connsiteY72496" fmla="*/ 589722 h 4608812"/>
              <a:gd name="connsiteX72497" fmla="*/ 1779311 w 12184637"/>
              <a:gd name="connsiteY72497" fmla="*/ 591268 h 4608812"/>
              <a:gd name="connsiteX72498" fmla="*/ 1780857 w 12184637"/>
              <a:gd name="connsiteY72498" fmla="*/ 598998 h 4608812"/>
              <a:gd name="connsiteX72499" fmla="*/ 1805079 w 12184637"/>
              <a:gd name="connsiteY72499" fmla="*/ 614975 h 4608812"/>
              <a:gd name="connsiteX72500" fmla="*/ 1808171 w 12184637"/>
              <a:gd name="connsiteY72500" fmla="*/ 615932 h 4608812"/>
              <a:gd name="connsiteX72501" fmla="*/ 1812810 w 12184637"/>
              <a:gd name="connsiteY72501" fmla="*/ 613428 h 4608812"/>
              <a:gd name="connsiteX72502" fmla="*/ 1788514 w 12184637"/>
              <a:gd name="connsiteY72502" fmla="*/ 597599 h 4608812"/>
              <a:gd name="connsiteX72503" fmla="*/ 1787115 w 12184637"/>
              <a:gd name="connsiteY72503" fmla="*/ 589869 h 4608812"/>
              <a:gd name="connsiteX72504" fmla="*/ 1782845 w 12184637"/>
              <a:gd name="connsiteY72504" fmla="*/ 586924 h 4608812"/>
              <a:gd name="connsiteX72505" fmla="*/ 1775115 w 12184637"/>
              <a:gd name="connsiteY72505" fmla="*/ 588323 h 4608812"/>
              <a:gd name="connsiteX72506" fmla="*/ 1776513 w 12184637"/>
              <a:gd name="connsiteY72506" fmla="*/ 596053 h 4608812"/>
              <a:gd name="connsiteX72507" fmla="*/ 1780784 w 12184637"/>
              <a:gd name="connsiteY72507" fmla="*/ 598998 h 4608812"/>
              <a:gd name="connsiteX72508" fmla="*/ 1784023 w 12184637"/>
              <a:gd name="connsiteY72508" fmla="*/ 599955 h 4608812"/>
              <a:gd name="connsiteX72509" fmla="*/ 1788514 w 12184637"/>
              <a:gd name="connsiteY72509" fmla="*/ 597599 h 4608812"/>
              <a:gd name="connsiteX72510" fmla="*/ 1784612 w 12184637"/>
              <a:gd name="connsiteY72510" fmla="*/ 594066 h 4608812"/>
              <a:gd name="connsiteX72511" fmla="*/ 1782256 w 12184637"/>
              <a:gd name="connsiteY72511" fmla="*/ 586556 h 4608812"/>
              <a:gd name="connsiteX72512" fmla="*/ 1754574 w 12184637"/>
              <a:gd name="connsiteY72512" fmla="*/ 572052 h 4608812"/>
              <a:gd name="connsiteX72513" fmla="*/ 1747064 w 12184637"/>
              <a:gd name="connsiteY72513" fmla="*/ 574408 h 4608812"/>
              <a:gd name="connsiteX72514" fmla="*/ 1749420 w 12184637"/>
              <a:gd name="connsiteY72514" fmla="*/ 581918 h 4608812"/>
              <a:gd name="connsiteX72515" fmla="*/ 1777102 w 12184637"/>
              <a:gd name="connsiteY72515" fmla="*/ 596422 h 4608812"/>
              <a:gd name="connsiteX72516" fmla="*/ 1779753 w 12184637"/>
              <a:gd name="connsiteY72516" fmla="*/ 597084 h 4608812"/>
              <a:gd name="connsiteX72517" fmla="*/ 1784612 w 12184637"/>
              <a:gd name="connsiteY72517" fmla="*/ 594066 h 4608812"/>
              <a:gd name="connsiteX72518" fmla="*/ 1757003 w 12184637"/>
              <a:gd name="connsiteY72518" fmla="*/ 579415 h 4608812"/>
              <a:gd name="connsiteX72519" fmla="*/ 1754427 w 12184637"/>
              <a:gd name="connsiteY72519" fmla="*/ 571979 h 4608812"/>
              <a:gd name="connsiteX72520" fmla="*/ 1720560 w 12184637"/>
              <a:gd name="connsiteY72520" fmla="*/ 555634 h 4608812"/>
              <a:gd name="connsiteX72521" fmla="*/ 1713124 w 12184637"/>
              <a:gd name="connsiteY72521" fmla="*/ 558211 h 4608812"/>
              <a:gd name="connsiteX72522" fmla="*/ 1715701 w 12184637"/>
              <a:gd name="connsiteY72522" fmla="*/ 565647 h 4608812"/>
              <a:gd name="connsiteX72523" fmla="*/ 1749567 w 12184637"/>
              <a:gd name="connsiteY72523" fmla="*/ 581991 h 4608812"/>
              <a:gd name="connsiteX72524" fmla="*/ 1751997 w 12184637"/>
              <a:gd name="connsiteY72524" fmla="*/ 582507 h 4608812"/>
              <a:gd name="connsiteX72525" fmla="*/ 1757003 w 12184637"/>
              <a:gd name="connsiteY72525" fmla="*/ 579415 h 4608812"/>
              <a:gd name="connsiteX72526" fmla="*/ 1722990 w 12184637"/>
              <a:gd name="connsiteY72526" fmla="*/ 563217 h 4608812"/>
              <a:gd name="connsiteX72527" fmla="*/ 1720707 w 12184637"/>
              <a:gd name="connsiteY72527" fmla="*/ 555708 h 4608812"/>
              <a:gd name="connsiteX72528" fmla="*/ 1674693 w 12184637"/>
              <a:gd name="connsiteY72528" fmla="*/ 531339 h 4608812"/>
              <a:gd name="connsiteX72529" fmla="*/ 1667183 w 12184637"/>
              <a:gd name="connsiteY72529" fmla="*/ 533621 h 4608812"/>
              <a:gd name="connsiteX72530" fmla="*/ 1669465 w 12184637"/>
              <a:gd name="connsiteY72530" fmla="*/ 541131 h 4608812"/>
              <a:gd name="connsiteX72531" fmla="*/ 1715480 w 12184637"/>
              <a:gd name="connsiteY72531" fmla="*/ 565500 h 4608812"/>
              <a:gd name="connsiteX72532" fmla="*/ 1718130 w 12184637"/>
              <a:gd name="connsiteY72532" fmla="*/ 566162 h 4608812"/>
              <a:gd name="connsiteX72533" fmla="*/ 1722990 w 12184637"/>
              <a:gd name="connsiteY72533" fmla="*/ 563217 h 4608812"/>
              <a:gd name="connsiteX72534" fmla="*/ 1676680 w 12184637"/>
              <a:gd name="connsiteY72534" fmla="*/ 539364 h 4608812"/>
              <a:gd name="connsiteX72535" fmla="*/ 1675208 w 12184637"/>
              <a:gd name="connsiteY72535" fmla="*/ 531633 h 4608812"/>
              <a:gd name="connsiteX72536" fmla="*/ 1665711 w 12184637"/>
              <a:gd name="connsiteY72536" fmla="*/ 525154 h 4608812"/>
              <a:gd name="connsiteX72537" fmla="*/ 1657980 w 12184637"/>
              <a:gd name="connsiteY72537" fmla="*/ 526627 h 4608812"/>
              <a:gd name="connsiteX72538" fmla="*/ 1659453 w 12184637"/>
              <a:gd name="connsiteY72538" fmla="*/ 534357 h 4608812"/>
              <a:gd name="connsiteX72539" fmla="*/ 1668950 w 12184637"/>
              <a:gd name="connsiteY72539" fmla="*/ 540836 h 4608812"/>
              <a:gd name="connsiteX72540" fmla="*/ 1672116 w 12184637"/>
              <a:gd name="connsiteY72540" fmla="*/ 541793 h 4608812"/>
              <a:gd name="connsiteX72541" fmla="*/ 1676680 w 12184637"/>
              <a:gd name="connsiteY72541" fmla="*/ 539364 h 4608812"/>
              <a:gd name="connsiteX72542" fmla="*/ 7844463 w 12184637"/>
              <a:gd name="connsiteY72542" fmla="*/ 2658534 h 4608812"/>
              <a:gd name="connsiteX72543" fmla="*/ 7855801 w 12184637"/>
              <a:gd name="connsiteY72543" fmla="*/ 2637698 h 4608812"/>
              <a:gd name="connsiteX72544" fmla="*/ 7853592 w 12184637"/>
              <a:gd name="connsiteY72544" fmla="*/ 2630115 h 4608812"/>
              <a:gd name="connsiteX72545" fmla="*/ 7846009 w 12184637"/>
              <a:gd name="connsiteY72545" fmla="*/ 2632324 h 4608812"/>
              <a:gd name="connsiteX72546" fmla="*/ 7834672 w 12184637"/>
              <a:gd name="connsiteY72546" fmla="*/ 2653159 h 4608812"/>
              <a:gd name="connsiteX72547" fmla="*/ 7836880 w 12184637"/>
              <a:gd name="connsiteY72547" fmla="*/ 2660742 h 4608812"/>
              <a:gd name="connsiteX72548" fmla="*/ 7839604 w 12184637"/>
              <a:gd name="connsiteY72548" fmla="*/ 2661405 h 4608812"/>
              <a:gd name="connsiteX72549" fmla="*/ 7844463 w 12184637"/>
              <a:gd name="connsiteY72549" fmla="*/ 2658534 h 4608812"/>
              <a:gd name="connsiteX72550" fmla="*/ 7829444 w 12184637"/>
              <a:gd name="connsiteY72550" fmla="*/ 2686069 h 4608812"/>
              <a:gd name="connsiteX72551" fmla="*/ 7844463 w 12184637"/>
              <a:gd name="connsiteY72551" fmla="*/ 2658607 h 4608812"/>
              <a:gd name="connsiteX72552" fmla="*/ 7842255 w 12184637"/>
              <a:gd name="connsiteY72552" fmla="*/ 2651024 h 4608812"/>
              <a:gd name="connsiteX72553" fmla="*/ 7834672 w 12184637"/>
              <a:gd name="connsiteY72553" fmla="*/ 2653233 h 4608812"/>
              <a:gd name="connsiteX72554" fmla="*/ 7819652 w 12184637"/>
              <a:gd name="connsiteY72554" fmla="*/ 2680694 h 4608812"/>
              <a:gd name="connsiteX72555" fmla="*/ 7821861 w 12184637"/>
              <a:gd name="connsiteY72555" fmla="*/ 2688278 h 4608812"/>
              <a:gd name="connsiteX72556" fmla="*/ 7824585 w 12184637"/>
              <a:gd name="connsiteY72556" fmla="*/ 2688940 h 4608812"/>
              <a:gd name="connsiteX72557" fmla="*/ 7829444 w 12184637"/>
              <a:gd name="connsiteY72557" fmla="*/ 2686069 h 4608812"/>
              <a:gd name="connsiteX72558" fmla="*/ 7803234 w 12184637"/>
              <a:gd name="connsiteY72558" fmla="*/ 2733924 h 4608812"/>
              <a:gd name="connsiteX72559" fmla="*/ 7829371 w 12184637"/>
              <a:gd name="connsiteY72559" fmla="*/ 2686069 h 4608812"/>
              <a:gd name="connsiteX72560" fmla="*/ 7827162 w 12184637"/>
              <a:gd name="connsiteY72560" fmla="*/ 2678486 h 4608812"/>
              <a:gd name="connsiteX72561" fmla="*/ 7819578 w 12184637"/>
              <a:gd name="connsiteY72561" fmla="*/ 2680694 h 4608812"/>
              <a:gd name="connsiteX72562" fmla="*/ 7793443 w 12184637"/>
              <a:gd name="connsiteY72562" fmla="*/ 2728549 h 4608812"/>
              <a:gd name="connsiteX72563" fmla="*/ 7795651 w 12184637"/>
              <a:gd name="connsiteY72563" fmla="*/ 2736133 h 4608812"/>
              <a:gd name="connsiteX72564" fmla="*/ 7798375 w 12184637"/>
              <a:gd name="connsiteY72564" fmla="*/ 2736795 h 4608812"/>
              <a:gd name="connsiteX72565" fmla="*/ 7803234 w 12184637"/>
              <a:gd name="connsiteY72565" fmla="*/ 2733924 h 4608812"/>
              <a:gd name="connsiteX72566" fmla="*/ 7777761 w 12184637"/>
              <a:gd name="connsiteY72566" fmla="*/ 2756526 h 4608812"/>
              <a:gd name="connsiteX72567" fmla="*/ 7801982 w 12184637"/>
              <a:gd name="connsiteY72567" fmla="*/ 2735396 h 4608812"/>
              <a:gd name="connsiteX72568" fmla="*/ 7802498 w 12184637"/>
              <a:gd name="connsiteY72568" fmla="*/ 2727519 h 4608812"/>
              <a:gd name="connsiteX72569" fmla="*/ 7794620 w 12184637"/>
              <a:gd name="connsiteY72569" fmla="*/ 2727003 h 4608812"/>
              <a:gd name="connsiteX72570" fmla="*/ 7770399 w 12184637"/>
              <a:gd name="connsiteY72570" fmla="*/ 2748133 h 4608812"/>
              <a:gd name="connsiteX72571" fmla="*/ 7769883 w 12184637"/>
              <a:gd name="connsiteY72571" fmla="*/ 2756011 h 4608812"/>
              <a:gd name="connsiteX72572" fmla="*/ 7774154 w 12184637"/>
              <a:gd name="connsiteY72572" fmla="*/ 2757925 h 4608812"/>
              <a:gd name="connsiteX72573" fmla="*/ 7777761 w 12184637"/>
              <a:gd name="connsiteY72573" fmla="*/ 2756526 h 4608812"/>
              <a:gd name="connsiteX72574" fmla="*/ 7753318 w 12184637"/>
              <a:gd name="connsiteY72574" fmla="*/ 2793632 h 4608812"/>
              <a:gd name="connsiteX72575" fmla="*/ 7778792 w 12184637"/>
              <a:gd name="connsiteY72575" fmla="*/ 2755422 h 4608812"/>
              <a:gd name="connsiteX72576" fmla="*/ 7777245 w 12184637"/>
              <a:gd name="connsiteY72576" fmla="*/ 2747691 h 4608812"/>
              <a:gd name="connsiteX72577" fmla="*/ 7769515 w 12184637"/>
              <a:gd name="connsiteY72577" fmla="*/ 2749238 h 4608812"/>
              <a:gd name="connsiteX72578" fmla="*/ 7744041 w 12184637"/>
              <a:gd name="connsiteY72578" fmla="*/ 2787448 h 4608812"/>
              <a:gd name="connsiteX72579" fmla="*/ 7745588 w 12184637"/>
              <a:gd name="connsiteY72579" fmla="*/ 2795178 h 4608812"/>
              <a:gd name="connsiteX72580" fmla="*/ 7748753 w 12184637"/>
              <a:gd name="connsiteY72580" fmla="*/ 2796136 h 4608812"/>
              <a:gd name="connsiteX72581" fmla="*/ 7753318 w 12184637"/>
              <a:gd name="connsiteY72581" fmla="*/ 2793632 h 4608812"/>
              <a:gd name="connsiteX72582" fmla="*/ 7706052 w 12184637"/>
              <a:gd name="connsiteY72582" fmla="*/ 2864605 h 4608812"/>
              <a:gd name="connsiteX72583" fmla="*/ 7753318 w 12184637"/>
              <a:gd name="connsiteY72583" fmla="*/ 2793632 h 4608812"/>
              <a:gd name="connsiteX72584" fmla="*/ 7751772 w 12184637"/>
              <a:gd name="connsiteY72584" fmla="*/ 2785902 h 4608812"/>
              <a:gd name="connsiteX72585" fmla="*/ 7744041 w 12184637"/>
              <a:gd name="connsiteY72585" fmla="*/ 2787448 h 4608812"/>
              <a:gd name="connsiteX72586" fmla="*/ 7696776 w 12184637"/>
              <a:gd name="connsiteY72586" fmla="*/ 2858421 h 4608812"/>
              <a:gd name="connsiteX72587" fmla="*/ 7698321 w 12184637"/>
              <a:gd name="connsiteY72587" fmla="*/ 2866151 h 4608812"/>
              <a:gd name="connsiteX72588" fmla="*/ 7701488 w 12184637"/>
              <a:gd name="connsiteY72588" fmla="*/ 2867108 h 4608812"/>
              <a:gd name="connsiteX72589" fmla="*/ 7706052 w 12184637"/>
              <a:gd name="connsiteY72589" fmla="*/ 2864605 h 4608812"/>
              <a:gd name="connsiteX72590" fmla="*/ 7692137 w 12184637"/>
              <a:gd name="connsiteY72590" fmla="*/ 2904877 h 4608812"/>
              <a:gd name="connsiteX72591" fmla="*/ 7706714 w 12184637"/>
              <a:gd name="connsiteY72591" fmla="*/ 2863427 h 4608812"/>
              <a:gd name="connsiteX72592" fmla="*/ 7703328 w 12184637"/>
              <a:gd name="connsiteY72592" fmla="*/ 2856286 h 4608812"/>
              <a:gd name="connsiteX72593" fmla="*/ 7696186 w 12184637"/>
              <a:gd name="connsiteY72593" fmla="*/ 2859672 h 4608812"/>
              <a:gd name="connsiteX72594" fmla="*/ 7681682 w 12184637"/>
              <a:gd name="connsiteY72594" fmla="*/ 2901122 h 4608812"/>
              <a:gd name="connsiteX72595" fmla="*/ 7685069 w 12184637"/>
              <a:gd name="connsiteY72595" fmla="*/ 2908263 h 4608812"/>
              <a:gd name="connsiteX72596" fmla="*/ 7686983 w 12184637"/>
              <a:gd name="connsiteY72596" fmla="*/ 2908558 h 4608812"/>
              <a:gd name="connsiteX72597" fmla="*/ 7692137 w 12184637"/>
              <a:gd name="connsiteY72597" fmla="*/ 2904877 h 4608812"/>
              <a:gd name="connsiteX72598" fmla="*/ 7670492 w 12184637"/>
              <a:gd name="connsiteY72598" fmla="*/ 2966647 h 4608812"/>
              <a:gd name="connsiteX72599" fmla="*/ 7692211 w 12184637"/>
              <a:gd name="connsiteY72599" fmla="*/ 2904803 h 4608812"/>
              <a:gd name="connsiteX72600" fmla="*/ 7688824 w 12184637"/>
              <a:gd name="connsiteY72600" fmla="*/ 2897662 h 4608812"/>
              <a:gd name="connsiteX72601" fmla="*/ 7681682 w 12184637"/>
              <a:gd name="connsiteY72601" fmla="*/ 2901049 h 4608812"/>
              <a:gd name="connsiteX72602" fmla="*/ 7659964 w 12184637"/>
              <a:gd name="connsiteY72602" fmla="*/ 2962892 h 4608812"/>
              <a:gd name="connsiteX72603" fmla="*/ 7663350 w 12184637"/>
              <a:gd name="connsiteY72603" fmla="*/ 2970033 h 4608812"/>
              <a:gd name="connsiteX72604" fmla="*/ 7665265 w 12184637"/>
              <a:gd name="connsiteY72604" fmla="*/ 2970328 h 4608812"/>
              <a:gd name="connsiteX72605" fmla="*/ 7670492 w 12184637"/>
              <a:gd name="connsiteY72605" fmla="*/ 2966647 h 4608812"/>
              <a:gd name="connsiteX72606" fmla="*/ 7676676 w 12184637"/>
              <a:gd name="connsiteY72606" fmla="*/ 2968635 h 4608812"/>
              <a:gd name="connsiteX72607" fmla="*/ 7673142 w 12184637"/>
              <a:gd name="connsiteY72607" fmla="*/ 2961567 h 4608812"/>
              <a:gd name="connsiteX72608" fmla="*/ 7666958 w 12184637"/>
              <a:gd name="connsiteY72608" fmla="*/ 2959505 h 4608812"/>
              <a:gd name="connsiteX72609" fmla="*/ 7659890 w 12184637"/>
              <a:gd name="connsiteY72609" fmla="*/ 2963039 h 4608812"/>
              <a:gd name="connsiteX72610" fmla="*/ 7663424 w 12184637"/>
              <a:gd name="connsiteY72610" fmla="*/ 2970107 h 4608812"/>
              <a:gd name="connsiteX72611" fmla="*/ 7669608 w 12184637"/>
              <a:gd name="connsiteY72611" fmla="*/ 2972169 h 4608812"/>
              <a:gd name="connsiteX72612" fmla="*/ 7671375 w 12184637"/>
              <a:gd name="connsiteY72612" fmla="*/ 2972463 h 4608812"/>
              <a:gd name="connsiteX72613" fmla="*/ 7676676 w 12184637"/>
              <a:gd name="connsiteY72613" fmla="*/ 2968635 h 4608812"/>
              <a:gd name="connsiteX72614" fmla="*/ 7676234 w 12184637"/>
              <a:gd name="connsiteY72614" fmla="*/ 2969592 h 4608812"/>
              <a:gd name="connsiteX72615" fmla="*/ 7679547 w 12184637"/>
              <a:gd name="connsiteY72615" fmla="*/ 2963702 h 4608812"/>
              <a:gd name="connsiteX72616" fmla="*/ 7677413 w 12184637"/>
              <a:gd name="connsiteY72616" fmla="*/ 2956119 h 4608812"/>
              <a:gd name="connsiteX72617" fmla="*/ 7669829 w 12184637"/>
              <a:gd name="connsiteY72617" fmla="*/ 2958254 h 4608812"/>
              <a:gd name="connsiteX72618" fmla="*/ 7666516 w 12184637"/>
              <a:gd name="connsiteY72618" fmla="*/ 2964143 h 4608812"/>
              <a:gd name="connsiteX72619" fmla="*/ 7668651 w 12184637"/>
              <a:gd name="connsiteY72619" fmla="*/ 2971727 h 4608812"/>
              <a:gd name="connsiteX72620" fmla="*/ 7671449 w 12184637"/>
              <a:gd name="connsiteY72620" fmla="*/ 2972463 h 4608812"/>
              <a:gd name="connsiteX72621" fmla="*/ 7676234 w 12184637"/>
              <a:gd name="connsiteY72621" fmla="*/ 2969592 h 4608812"/>
              <a:gd name="connsiteX72622" fmla="*/ 7679547 w 12184637"/>
              <a:gd name="connsiteY72622" fmla="*/ 2963702 h 4608812"/>
              <a:gd name="connsiteX72623" fmla="*/ 7684480 w 12184637"/>
              <a:gd name="connsiteY72623" fmla="*/ 2955014 h 4608812"/>
              <a:gd name="connsiteX72624" fmla="*/ 7682345 w 12184637"/>
              <a:gd name="connsiteY72624" fmla="*/ 2947431 h 4608812"/>
              <a:gd name="connsiteX72625" fmla="*/ 7674762 w 12184637"/>
              <a:gd name="connsiteY72625" fmla="*/ 2949566 h 4608812"/>
              <a:gd name="connsiteX72626" fmla="*/ 7669829 w 12184637"/>
              <a:gd name="connsiteY72626" fmla="*/ 2958254 h 4608812"/>
              <a:gd name="connsiteX72627" fmla="*/ 7671965 w 12184637"/>
              <a:gd name="connsiteY72627" fmla="*/ 2965837 h 4608812"/>
              <a:gd name="connsiteX72628" fmla="*/ 7674762 w 12184637"/>
              <a:gd name="connsiteY72628" fmla="*/ 2966573 h 4608812"/>
              <a:gd name="connsiteX72629" fmla="*/ 7679547 w 12184637"/>
              <a:gd name="connsiteY72629" fmla="*/ 2963702 h 4608812"/>
              <a:gd name="connsiteX72630" fmla="*/ 7684480 w 12184637"/>
              <a:gd name="connsiteY72630" fmla="*/ 2954941 h 4608812"/>
              <a:gd name="connsiteX72631" fmla="*/ 7727992 w 12184637"/>
              <a:gd name="connsiteY72631" fmla="*/ 2876826 h 4608812"/>
              <a:gd name="connsiteX72632" fmla="*/ 7725856 w 12184637"/>
              <a:gd name="connsiteY72632" fmla="*/ 2869243 h 4608812"/>
              <a:gd name="connsiteX72633" fmla="*/ 7718273 w 12184637"/>
              <a:gd name="connsiteY72633" fmla="*/ 2871378 h 4608812"/>
              <a:gd name="connsiteX72634" fmla="*/ 7674762 w 12184637"/>
              <a:gd name="connsiteY72634" fmla="*/ 2949493 h 4608812"/>
              <a:gd name="connsiteX72635" fmla="*/ 7676897 w 12184637"/>
              <a:gd name="connsiteY72635" fmla="*/ 2957076 h 4608812"/>
              <a:gd name="connsiteX72636" fmla="*/ 7679621 w 12184637"/>
              <a:gd name="connsiteY72636" fmla="*/ 2957738 h 4608812"/>
              <a:gd name="connsiteX72637" fmla="*/ 7684480 w 12184637"/>
              <a:gd name="connsiteY72637" fmla="*/ 2954941 h 4608812"/>
              <a:gd name="connsiteX72638" fmla="*/ 7727992 w 12184637"/>
              <a:gd name="connsiteY72638" fmla="*/ 2876826 h 4608812"/>
              <a:gd name="connsiteX72639" fmla="*/ 7750005 w 12184637"/>
              <a:gd name="connsiteY72639" fmla="*/ 2837291 h 4608812"/>
              <a:gd name="connsiteX72640" fmla="*/ 7747870 w 12184637"/>
              <a:gd name="connsiteY72640" fmla="*/ 2829708 h 4608812"/>
              <a:gd name="connsiteX72641" fmla="*/ 7740286 w 12184637"/>
              <a:gd name="connsiteY72641" fmla="*/ 2831843 h 4608812"/>
              <a:gd name="connsiteX72642" fmla="*/ 7718273 w 12184637"/>
              <a:gd name="connsiteY72642" fmla="*/ 2871378 h 4608812"/>
              <a:gd name="connsiteX72643" fmla="*/ 7720408 w 12184637"/>
              <a:gd name="connsiteY72643" fmla="*/ 2878962 h 4608812"/>
              <a:gd name="connsiteX72644" fmla="*/ 7723132 w 12184637"/>
              <a:gd name="connsiteY72644" fmla="*/ 2879624 h 4608812"/>
              <a:gd name="connsiteX72645" fmla="*/ 7727992 w 12184637"/>
              <a:gd name="connsiteY72645" fmla="*/ 2876826 h 4608812"/>
              <a:gd name="connsiteX72646" fmla="*/ 7749931 w 12184637"/>
              <a:gd name="connsiteY72646" fmla="*/ 2837291 h 4608812"/>
              <a:gd name="connsiteX72647" fmla="*/ 7792191 w 12184637"/>
              <a:gd name="connsiteY72647" fmla="*/ 2763299 h 4608812"/>
              <a:gd name="connsiteX72648" fmla="*/ 7790129 w 12184637"/>
              <a:gd name="connsiteY72648" fmla="*/ 2755716 h 4608812"/>
              <a:gd name="connsiteX72649" fmla="*/ 7782546 w 12184637"/>
              <a:gd name="connsiteY72649" fmla="*/ 2757778 h 4608812"/>
              <a:gd name="connsiteX72650" fmla="*/ 7740286 w 12184637"/>
              <a:gd name="connsiteY72650" fmla="*/ 2831769 h 4608812"/>
              <a:gd name="connsiteX72651" fmla="*/ 7742348 w 12184637"/>
              <a:gd name="connsiteY72651" fmla="*/ 2839352 h 4608812"/>
              <a:gd name="connsiteX72652" fmla="*/ 7745146 w 12184637"/>
              <a:gd name="connsiteY72652" fmla="*/ 2840089 h 4608812"/>
              <a:gd name="connsiteX72653" fmla="*/ 7749931 w 12184637"/>
              <a:gd name="connsiteY72653" fmla="*/ 2837291 h 4608812"/>
              <a:gd name="connsiteX72654" fmla="*/ 7792191 w 12184637"/>
              <a:gd name="connsiteY72654" fmla="*/ 2763299 h 4608812"/>
              <a:gd name="connsiteX72655" fmla="*/ 7814573 w 12184637"/>
              <a:gd name="connsiteY72655" fmla="*/ 2724132 h 4608812"/>
              <a:gd name="connsiteX72656" fmla="*/ 7812511 w 12184637"/>
              <a:gd name="connsiteY72656" fmla="*/ 2716549 h 4608812"/>
              <a:gd name="connsiteX72657" fmla="*/ 7804928 w 12184637"/>
              <a:gd name="connsiteY72657" fmla="*/ 2718610 h 4608812"/>
              <a:gd name="connsiteX72658" fmla="*/ 7782546 w 12184637"/>
              <a:gd name="connsiteY72658" fmla="*/ 2757778 h 4608812"/>
              <a:gd name="connsiteX72659" fmla="*/ 7784607 w 12184637"/>
              <a:gd name="connsiteY72659" fmla="*/ 2765361 h 4608812"/>
              <a:gd name="connsiteX72660" fmla="*/ 7787405 w 12184637"/>
              <a:gd name="connsiteY72660" fmla="*/ 2766097 h 4608812"/>
              <a:gd name="connsiteX72661" fmla="*/ 7792191 w 12184637"/>
              <a:gd name="connsiteY72661" fmla="*/ 2763299 h 4608812"/>
              <a:gd name="connsiteX72662" fmla="*/ 7814573 w 12184637"/>
              <a:gd name="connsiteY72662" fmla="*/ 2724132 h 4608812"/>
              <a:gd name="connsiteX72663" fmla="*/ 7829002 w 12184637"/>
              <a:gd name="connsiteY72663" fmla="*/ 2698806 h 4608812"/>
              <a:gd name="connsiteX72664" fmla="*/ 7826941 w 12184637"/>
              <a:gd name="connsiteY72664" fmla="*/ 2691222 h 4608812"/>
              <a:gd name="connsiteX72665" fmla="*/ 7819357 w 12184637"/>
              <a:gd name="connsiteY72665" fmla="*/ 2693284 h 4608812"/>
              <a:gd name="connsiteX72666" fmla="*/ 7804928 w 12184637"/>
              <a:gd name="connsiteY72666" fmla="*/ 2718610 h 4608812"/>
              <a:gd name="connsiteX72667" fmla="*/ 7806989 w 12184637"/>
              <a:gd name="connsiteY72667" fmla="*/ 2726193 h 4608812"/>
              <a:gd name="connsiteX72668" fmla="*/ 7809787 w 12184637"/>
              <a:gd name="connsiteY72668" fmla="*/ 2726930 h 4608812"/>
              <a:gd name="connsiteX72669" fmla="*/ 7814573 w 12184637"/>
              <a:gd name="connsiteY72669" fmla="*/ 2724132 h 4608812"/>
              <a:gd name="connsiteX72670" fmla="*/ 7829150 w 12184637"/>
              <a:gd name="connsiteY72670" fmla="*/ 2698585 h 4608812"/>
              <a:gd name="connsiteX72671" fmla="*/ 7848439 w 12184637"/>
              <a:gd name="connsiteY72671" fmla="*/ 2660816 h 4608812"/>
              <a:gd name="connsiteX72672" fmla="*/ 7846009 w 12184637"/>
              <a:gd name="connsiteY72672" fmla="*/ 2653307 h 4608812"/>
              <a:gd name="connsiteX72673" fmla="*/ 7838500 w 12184637"/>
              <a:gd name="connsiteY72673" fmla="*/ 2655736 h 4608812"/>
              <a:gd name="connsiteX72674" fmla="*/ 7819211 w 12184637"/>
              <a:gd name="connsiteY72674" fmla="*/ 2693505 h 4608812"/>
              <a:gd name="connsiteX72675" fmla="*/ 7821640 w 12184637"/>
              <a:gd name="connsiteY72675" fmla="*/ 2701014 h 4608812"/>
              <a:gd name="connsiteX72676" fmla="*/ 7824217 w 12184637"/>
              <a:gd name="connsiteY72676" fmla="*/ 2701603 h 4608812"/>
              <a:gd name="connsiteX72677" fmla="*/ 7829150 w 12184637"/>
              <a:gd name="connsiteY72677" fmla="*/ 2698585 h 4608812"/>
              <a:gd name="connsiteX72678" fmla="*/ 7848807 w 12184637"/>
              <a:gd name="connsiteY72678" fmla="*/ 2659933 h 4608812"/>
              <a:gd name="connsiteX72679" fmla="*/ 7856243 w 12184637"/>
              <a:gd name="connsiteY72679" fmla="*/ 2636741 h 4608812"/>
              <a:gd name="connsiteX72680" fmla="*/ 7852635 w 12184637"/>
              <a:gd name="connsiteY72680" fmla="*/ 2629747 h 4608812"/>
              <a:gd name="connsiteX72681" fmla="*/ 7845641 w 12184637"/>
              <a:gd name="connsiteY72681" fmla="*/ 2633355 h 4608812"/>
              <a:gd name="connsiteX72682" fmla="*/ 7838205 w 12184637"/>
              <a:gd name="connsiteY72682" fmla="*/ 2656546 h 4608812"/>
              <a:gd name="connsiteX72683" fmla="*/ 7841813 w 12184637"/>
              <a:gd name="connsiteY72683" fmla="*/ 2663540 h 4608812"/>
              <a:gd name="connsiteX72684" fmla="*/ 7843580 w 12184637"/>
              <a:gd name="connsiteY72684" fmla="*/ 2663835 h 4608812"/>
              <a:gd name="connsiteX72685" fmla="*/ 7848807 w 12184637"/>
              <a:gd name="connsiteY72685" fmla="*/ 2659933 h 4608812"/>
              <a:gd name="connsiteX72686" fmla="*/ 7855728 w 12184637"/>
              <a:gd name="connsiteY72686" fmla="*/ 2637772 h 4608812"/>
              <a:gd name="connsiteX72687" fmla="*/ 7889227 w 12184637"/>
              <a:gd name="connsiteY72687" fmla="*/ 2578800 h 4608812"/>
              <a:gd name="connsiteX72688" fmla="*/ 7887165 w 12184637"/>
              <a:gd name="connsiteY72688" fmla="*/ 2571217 h 4608812"/>
              <a:gd name="connsiteX72689" fmla="*/ 7879582 w 12184637"/>
              <a:gd name="connsiteY72689" fmla="*/ 2573278 h 4608812"/>
              <a:gd name="connsiteX72690" fmla="*/ 7846083 w 12184637"/>
              <a:gd name="connsiteY72690" fmla="*/ 2632250 h 4608812"/>
              <a:gd name="connsiteX72691" fmla="*/ 7848144 w 12184637"/>
              <a:gd name="connsiteY72691" fmla="*/ 2639833 h 4608812"/>
              <a:gd name="connsiteX72692" fmla="*/ 7850942 w 12184637"/>
              <a:gd name="connsiteY72692" fmla="*/ 2640570 h 4608812"/>
              <a:gd name="connsiteX72693" fmla="*/ 7855728 w 12184637"/>
              <a:gd name="connsiteY72693" fmla="*/ 2637772 h 4608812"/>
              <a:gd name="connsiteX72694" fmla="*/ 1741984 w 12184637"/>
              <a:gd name="connsiteY72694" fmla="*/ 518528 h 4608812"/>
              <a:gd name="connsiteX72695" fmla="*/ 1761347 w 12184637"/>
              <a:gd name="connsiteY72695" fmla="*/ 518234 h 4608812"/>
              <a:gd name="connsiteX72696" fmla="*/ 1766869 w 12184637"/>
              <a:gd name="connsiteY72696" fmla="*/ 512565 h 4608812"/>
              <a:gd name="connsiteX72697" fmla="*/ 1761274 w 12184637"/>
              <a:gd name="connsiteY72697" fmla="*/ 507043 h 4608812"/>
              <a:gd name="connsiteX72698" fmla="*/ 1761274 w 12184637"/>
              <a:gd name="connsiteY72698" fmla="*/ 507043 h 4608812"/>
              <a:gd name="connsiteX72699" fmla="*/ 1741911 w 12184637"/>
              <a:gd name="connsiteY72699" fmla="*/ 507337 h 4608812"/>
              <a:gd name="connsiteX72700" fmla="*/ 1736389 w 12184637"/>
              <a:gd name="connsiteY72700" fmla="*/ 513006 h 4608812"/>
              <a:gd name="connsiteX72701" fmla="*/ 1741984 w 12184637"/>
              <a:gd name="connsiteY72701" fmla="*/ 518528 h 4608812"/>
              <a:gd name="connsiteX72702" fmla="*/ 1741984 w 12184637"/>
              <a:gd name="connsiteY72702" fmla="*/ 518528 h 4608812"/>
              <a:gd name="connsiteX72703" fmla="*/ 1761789 w 12184637"/>
              <a:gd name="connsiteY72703" fmla="*/ 518307 h 4608812"/>
              <a:gd name="connsiteX72704" fmla="*/ 1830479 w 12184637"/>
              <a:gd name="connsiteY72704" fmla="*/ 512565 h 4608812"/>
              <a:gd name="connsiteX72705" fmla="*/ 1835559 w 12184637"/>
              <a:gd name="connsiteY72705" fmla="*/ 506528 h 4608812"/>
              <a:gd name="connsiteX72706" fmla="*/ 1829522 w 12184637"/>
              <a:gd name="connsiteY72706" fmla="*/ 501448 h 4608812"/>
              <a:gd name="connsiteX72707" fmla="*/ 1760832 w 12184637"/>
              <a:gd name="connsiteY72707" fmla="*/ 507190 h 4608812"/>
              <a:gd name="connsiteX72708" fmla="*/ 1755752 w 12184637"/>
              <a:gd name="connsiteY72708" fmla="*/ 513227 h 4608812"/>
              <a:gd name="connsiteX72709" fmla="*/ 1761347 w 12184637"/>
              <a:gd name="connsiteY72709" fmla="*/ 518307 h 4608812"/>
              <a:gd name="connsiteX72710" fmla="*/ 1761789 w 12184637"/>
              <a:gd name="connsiteY72710" fmla="*/ 518307 h 4608812"/>
              <a:gd name="connsiteX72711" fmla="*/ 1830921 w 12184637"/>
              <a:gd name="connsiteY72711" fmla="*/ 512491 h 4608812"/>
              <a:gd name="connsiteX72712" fmla="*/ 1898213 w 12184637"/>
              <a:gd name="connsiteY72712" fmla="*/ 500785 h 4608812"/>
              <a:gd name="connsiteX72713" fmla="*/ 1902777 w 12184637"/>
              <a:gd name="connsiteY72713" fmla="*/ 494306 h 4608812"/>
              <a:gd name="connsiteX72714" fmla="*/ 1896298 w 12184637"/>
              <a:gd name="connsiteY72714" fmla="*/ 489741 h 4608812"/>
              <a:gd name="connsiteX72715" fmla="*/ 1829007 w 12184637"/>
              <a:gd name="connsiteY72715" fmla="*/ 501448 h 4608812"/>
              <a:gd name="connsiteX72716" fmla="*/ 1824442 w 12184637"/>
              <a:gd name="connsiteY72716" fmla="*/ 507926 h 4608812"/>
              <a:gd name="connsiteX72717" fmla="*/ 1829964 w 12184637"/>
              <a:gd name="connsiteY72717" fmla="*/ 512565 h 4608812"/>
              <a:gd name="connsiteX72718" fmla="*/ 1830921 w 12184637"/>
              <a:gd name="connsiteY72718" fmla="*/ 512491 h 4608812"/>
              <a:gd name="connsiteX72719" fmla="*/ 1898654 w 12184637"/>
              <a:gd name="connsiteY72719" fmla="*/ 500638 h 4608812"/>
              <a:gd name="connsiteX72720" fmla="*/ 1963296 w 12184637"/>
              <a:gd name="connsiteY72720" fmla="*/ 484220 h 4608812"/>
              <a:gd name="connsiteX72721" fmla="*/ 1967345 w 12184637"/>
              <a:gd name="connsiteY72721" fmla="*/ 477446 h 4608812"/>
              <a:gd name="connsiteX72722" fmla="*/ 1960572 w 12184637"/>
              <a:gd name="connsiteY72722" fmla="*/ 473397 h 4608812"/>
              <a:gd name="connsiteX72723" fmla="*/ 1895930 w 12184637"/>
              <a:gd name="connsiteY72723" fmla="*/ 489815 h 4608812"/>
              <a:gd name="connsiteX72724" fmla="*/ 1891881 w 12184637"/>
              <a:gd name="connsiteY72724" fmla="*/ 496588 h 4608812"/>
              <a:gd name="connsiteX72725" fmla="*/ 1897329 w 12184637"/>
              <a:gd name="connsiteY72725" fmla="*/ 500785 h 4608812"/>
              <a:gd name="connsiteX72726" fmla="*/ 1898654 w 12184637"/>
              <a:gd name="connsiteY72726" fmla="*/ 500638 h 4608812"/>
              <a:gd name="connsiteX72727" fmla="*/ 1963664 w 12184637"/>
              <a:gd name="connsiteY72727" fmla="*/ 484073 h 4608812"/>
              <a:gd name="connsiteX72728" fmla="*/ 2024476 w 12184637"/>
              <a:gd name="connsiteY72728" fmla="*/ 464121 h 4608812"/>
              <a:gd name="connsiteX72729" fmla="*/ 2028010 w 12184637"/>
              <a:gd name="connsiteY72729" fmla="*/ 457053 h 4608812"/>
              <a:gd name="connsiteX72730" fmla="*/ 2020942 w 12184637"/>
              <a:gd name="connsiteY72730" fmla="*/ 453519 h 4608812"/>
              <a:gd name="connsiteX72731" fmla="*/ 1960130 w 12184637"/>
              <a:gd name="connsiteY72731" fmla="*/ 473471 h 4608812"/>
              <a:gd name="connsiteX72732" fmla="*/ 1956596 w 12184637"/>
              <a:gd name="connsiteY72732" fmla="*/ 480539 h 4608812"/>
              <a:gd name="connsiteX72733" fmla="*/ 1961970 w 12184637"/>
              <a:gd name="connsiteY72733" fmla="*/ 484367 h 4608812"/>
              <a:gd name="connsiteX72734" fmla="*/ 1963664 w 12184637"/>
              <a:gd name="connsiteY72734" fmla="*/ 484073 h 4608812"/>
              <a:gd name="connsiteX72735" fmla="*/ 2024771 w 12184637"/>
              <a:gd name="connsiteY72735" fmla="*/ 464047 h 4608812"/>
              <a:gd name="connsiteX72736" fmla="*/ 2080577 w 12184637"/>
              <a:gd name="connsiteY72736" fmla="*/ 441739 h 4608812"/>
              <a:gd name="connsiteX72737" fmla="*/ 2083670 w 12184637"/>
              <a:gd name="connsiteY72737" fmla="*/ 434524 h 4608812"/>
              <a:gd name="connsiteX72738" fmla="*/ 2076454 w 12184637"/>
              <a:gd name="connsiteY72738" fmla="*/ 431432 h 4608812"/>
              <a:gd name="connsiteX72739" fmla="*/ 2020648 w 12184637"/>
              <a:gd name="connsiteY72739" fmla="*/ 453740 h 4608812"/>
              <a:gd name="connsiteX72740" fmla="*/ 2017556 w 12184637"/>
              <a:gd name="connsiteY72740" fmla="*/ 460955 h 4608812"/>
              <a:gd name="connsiteX72741" fmla="*/ 2022783 w 12184637"/>
              <a:gd name="connsiteY72741" fmla="*/ 464489 h 4608812"/>
              <a:gd name="connsiteX72742" fmla="*/ 2024771 w 12184637"/>
              <a:gd name="connsiteY72742" fmla="*/ 464047 h 4608812"/>
              <a:gd name="connsiteX72743" fmla="*/ 2080946 w 12184637"/>
              <a:gd name="connsiteY72743" fmla="*/ 441592 h 4608812"/>
              <a:gd name="connsiteX72744" fmla="*/ 2130715 w 12184637"/>
              <a:gd name="connsiteY72744" fmla="*/ 417959 h 4608812"/>
              <a:gd name="connsiteX72745" fmla="*/ 2133365 w 12184637"/>
              <a:gd name="connsiteY72745" fmla="*/ 410523 h 4608812"/>
              <a:gd name="connsiteX72746" fmla="*/ 2125929 w 12184637"/>
              <a:gd name="connsiteY72746" fmla="*/ 407873 h 4608812"/>
              <a:gd name="connsiteX72747" fmla="*/ 2076160 w 12184637"/>
              <a:gd name="connsiteY72747" fmla="*/ 431506 h 4608812"/>
              <a:gd name="connsiteX72748" fmla="*/ 2073510 w 12184637"/>
              <a:gd name="connsiteY72748" fmla="*/ 438941 h 4608812"/>
              <a:gd name="connsiteX72749" fmla="*/ 2078590 w 12184637"/>
              <a:gd name="connsiteY72749" fmla="*/ 442107 h 4608812"/>
              <a:gd name="connsiteX72750" fmla="*/ 2080946 w 12184637"/>
              <a:gd name="connsiteY72750" fmla="*/ 441592 h 4608812"/>
              <a:gd name="connsiteX72751" fmla="*/ 2130936 w 12184637"/>
              <a:gd name="connsiteY72751" fmla="*/ 417812 h 4608812"/>
              <a:gd name="connsiteX72752" fmla="*/ 2176435 w 12184637"/>
              <a:gd name="connsiteY72752" fmla="*/ 393295 h 4608812"/>
              <a:gd name="connsiteX72753" fmla="*/ 2178717 w 12184637"/>
              <a:gd name="connsiteY72753" fmla="*/ 385712 h 4608812"/>
              <a:gd name="connsiteX72754" fmla="*/ 2171134 w 12184637"/>
              <a:gd name="connsiteY72754" fmla="*/ 383430 h 4608812"/>
              <a:gd name="connsiteX72755" fmla="*/ 2125635 w 12184637"/>
              <a:gd name="connsiteY72755" fmla="*/ 407946 h 4608812"/>
              <a:gd name="connsiteX72756" fmla="*/ 2123352 w 12184637"/>
              <a:gd name="connsiteY72756" fmla="*/ 415529 h 4608812"/>
              <a:gd name="connsiteX72757" fmla="*/ 2128285 w 12184637"/>
              <a:gd name="connsiteY72757" fmla="*/ 418474 h 4608812"/>
              <a:gd name="connsiteX72758" fmla="*/ 2130936 w 12184637"/>
              <a:gd name="connsiteY72758" fmla="*/ 417812 h 4608812"/>
              <a:gd name="connsiteX72759" fmla="*/ 2176582 w 12184637"/>
              <a:gd name="connsiteY72759" fmla="*/ 393221 h 4608812"/>
              <a:gd name="connsiteX72760" fmla="*/ 2219504 w 12184637"/>
              <a:gd name="connsiteY72760" fmla="*/ 368263 h 4608812"/>
              <a:gd name="connsiteX72761" fmla="*/ 2221492 w 12184637"/>
              <a:gd name="connsiteY72761" fmla="*/ 360680 h 4608812"/>
              <a:gd name="connsiteX72762" fmla="*/ 2213909 w 12184637"/>
              <a:gd name="connsiteY72762" fmla="*/ 358692 h 4608812"/>
              <a:gd name="connsiteX72763" fmla="*/ 2170987 w 12184637"/>
              <a:gd name="connsiteY72763" fmla="*/ 383650 h 4608812"/>
              <a:gd name="connsiteX72764" fmla="*/ 2168999 w 12184637"/>
              <a:gd name="connsiteY72764" fmla="*/ 391234 h 4608812"/>
              <a:gd name="connsiteX72765" fmla="*/ 2173858 w 12184637"/>
              <a:gd name="connsiteY72765" fmla="*/ 394031 h 4608812"/>
              <a:gd name="connsiteX72766" fmla="*/ 2176582 w 12184637"/>
              <a:gd name="connsiteY72766" fmla="*/ 393221 h 4608812"/>
              <a:gd name="connsiteX72767" fmla="*/ 2219578 w 12184637"/>
              <a:gd name="connsiteY72767" fmla="*/ 368190 h 4608812"/>
              <a:gd name="connsiteX72768" fmla="*/ 2261470 w 12184637"/>
              <a:gd name="connsiteY72768" fmla="*/ 343231 h 4608812"/>
              <a:gd name="connsiteX72769" fmla="*/ 2263384 w 12184637"/>
              <a:gd name="connsiteY72769" fmla="*/ 335575 h 4608812"/>
              <a:gd name="connsiteX72770" fmla="*/ 2255727 w 12184637"/>
              <a:gd name="connsiteY72770" fmla="*/ 333660 h 4608812"/>
              <a:gd name="connsiteX72771" fmla="*/ 2213835 w 12184637"/>
              <a:gd name="connsiteY72771" fmla="*/ 358619 h 4608812"/>
              <a:gd name="connsiteX72772" fmla="*/ 2211921 w 12184637"/>
              <a:gd name="connsiteY72772" fmla="*/ 366275 h 4608812"/>
              <a:gd name="connsiteX72773" fmla="*/ 2216780 w 12184637"/>
              <a:gd name="connsiteY72773" fmla="*/ 368999 h 4608812"/>
              <a:gd name="connsiteX72774" fmla="*/ 2219578 w 12184637"/>
              <a:gd name="connsiteY72774" fmla="*/ 368190 h 4608812"/>
              <a:gd name="connsiteX72775" fmla="*/ 2261396 w 12184637"/>
              <a:gd name="connsiteY72775" fmla="*/ 343231 h 4608812"/>
              <a:gd name="connsiteX72776" fmla="*/ 2303729 w 12184637"/>
              <a:gd name="connsiteY72776" fmla="*/ 318641 h 4608812"/>
              <a:gd name="connsiteX72777" fmla="*/ 2305791 w 12184637"/>
              <a:gd name="connsiteY72777" fmla="*/ 310984 h 4608812"/>
              <a:gd name="connsiteX72778" fmla="*/ 2298134 w 12184637"/>
              <a:gd name="connsiteY72778" fmla="*/ 308923 h 4608812"/>
              <a:gd name="connsiteX72779" fmla="*/ 2255801 w 12184637"/>
              <a:gd name="connsiteY72779" fmla="*/ 333513 h 4608812"/>
              <a:gd name="connsiteX72780" fmla="*/ 2253813 w 12184637"/>
              <a:gd name="connsiteY72780" fmla="*/ 341170 h 4608812"/>
              <a:gd name="connsiteX72781" fmla="*/ 2258672 w 12184637"/>
              <a:gd name="connsiteY72781" fmla="*/ 343968 h 4608812"/>
              <a:gd name="connsiteX72782" fmla="*/ 2261396 w 12184637"/>
              <a:gd name="connsiteY72782" fmla="*/ 343231 h 4608812"/>
              <a:gd name="connsiteX72783" fmla="*/ 2303656 w 12184637"/>
              <a:gd name="connsiteY72783" fmla="*/ 318715 h 4608812"/>
              <a:gd name="connsiteX72784" fmla="*/ 2349965 w 12184637"/>
              <a:gd name="connsiteY72784" fmla="*/ 293094 h 4608812"/>
              <a:gd name="connsiteX72785" fmla="*/ 2352173 w 12184637"/>
              <a:gd name="connsiteY72785" fmla="*/ 285511 h 4608812"/>
              <a:gd name="connsiteX72786" fmla="*/ 2344590 w 12184637"/>
              <a:gd name="connsiteY72786" fmla="*/ 283302 h 4608812"/>
              <a:gd name="connsiteX72787" fmla="*/ 2298281 w 12184637"/>
              <a:gd name="connsiteY72787" fmla="*/ 308923 h 4608812"/>
              <a:gd name="connsiteX72788" fmla="*/ 2296072 w 12184637"/>
              <a:gd name="connsiteY72788" fmla="*/ 316506 h 4608812"/>
              <a:gd name="connsiteX72789" fmla="*/ 2301005 w 12184637"/>
              <a:gd name="connsiteY72789" fmla="*/ 319377 h 4608812"/>
              <a:gd name="connsiteX72790" fmla="*/ 2303656 w 12184637"/>
              <a:gd name="connsiteY72790" fmla="*/ 318715 h 4608812"/>
              <a:gd name="connsiteX72791" fmla="*/ 2349891 w 12184637"/>
              <a:gd name="connsiteY72791" fmla="*/ 293094 h 4608812"/>
              <a:gd name="connsiteX72792" fmla="*/ 2403562 w 12184637"/>
              <a:gd name="connsiteY72792" fmla="*/ 264896 h 4608812"/>
              <a:gd name="connsiteX72793" fmla="*/ 2405918 w 12184637"/>
              <a:gd name="connsiteY72793" fmla="*/ 257387 h 4608812"/>
              <a:gd name="connsiteX72794" fmla="*/ 2398409 w 12184637"/>
              <a:gd name="connsiteY72794" fmla="*/ 255031 h 4608812"/>
              <a:gd name="connsiteX72795" fmla="*/ 2344737 w 12184637"/>
              <a:gd name="connsiteY72795" fmla="*/ 283228 h 4608812"/>
              <a:gd name="connsiteX72796" fmla="*/ 2342381 w 12184637"/>
              <a:gd name="connsiteY72796" fmla="*/ 290738 h 4608812"/>
              <a:gd name="connsiteX72797" fmla="*/ 2347388 w 12184637"/>
              <a:gd name="connsiteY72797" fmla="*/ 293683 h 4608812"/>
              <a:gd name="connsiteX72798" fmla="*/ 2349891 w 12184637"/>
              <a:gd name="connsiteY72798" fmla="*/ 293094 h 4608812"/>
              <a:gd name="connsiteX72799" fmla="*/ 2403489 w 12184637"/>
              <a:gd name="connsiteY72799" fmla="*/ 264970 h 4608812"/>
              <a:gd name="connsiteX72800" fmla="*/ 2467762 w 12184637"/>
              <a:gd name="connsiteY72800" fmla="*/ 232797 h 4608812"/>
              <a:gd name="connsiteX72801" fmla="*/ 2470265 w 12184637"/>
              <a:gd name="connsiteY72801" fmla="*/ 225287 h 4608812"/>
              <a:gd name="connsiteX72802" fmla="*/ 2462755 w 12184637"/>
              <a:gd name="connsiteY72802" fmla="*/ 222784 h 4608812"/>
              <a:gd name="connsiteX72803" fmla="*/ 2398482 w 12184637"/>
              <a:gd name="connsiteY72803" fmla="*/ 254957 h 4608812"/>
              <a:gd name="connsiteX72804" fmla="*/ 2395979 w 12184637"/>
              <a:gd name="connsiteY72804" fmla="*/ 262467 h 4608812"/>
              <a:gd name="connsiteX72805" fmla="*/ 2400985 w 12184637"/>
              <a:gd name="connsiteY72805" fmla="*/ 265559 h 4608812"/>
              <a:gd name="connsiteX72806" fmla="*/ 2403489 w 12184637"/>
              <a:gd name="connsiteY72806" fmla="*/ 264970 h 4608812"/>
              <a:gd name="connsiteX72807" fmla="*/ 2467688 w 12184637"/>
              <a:gd name="connsiteY72807" fmla="*/ 232797 h 4608812"/>
              <a:gd name="connsiteX72808" fmla="*/ 2545655 w 12184637"/>
              <a:gd name="connsiteY72808" fmla="*/ 195396 h 4608812"/>
              <a:gd name="connsiteX72809" fmla="*/ 2548305 w 12184637"/>
              <a:gd name="connsiteY72809" fmla="*/ 187960 h 4608812"/>
              <a:gd name="connsiteX72810" fmla="*/ 2540869 w 12184637"/>
              <a:gd name="connsiteY72810" fmla="*/ 185383 h 4608812"/>
              <a:gd name="connsiteX72811" fmla="*/ 2462903 w 12184637"/>
              <a:gd name="connsiteY72811" fmla="*/ 222784 h 4608812"/>
              <a:gd name="connsiteX72812" fmla="*/ 2460252 w 12184637"/>
              <a:gd name="connsiteY72812" fmla="*/ 230220 h 4608812"/>
              <a:gd name="connsiteX72813" fmla="*/ 2465332 w 12184637"/>
              <a:gd name="connsiteY72813" fmla="*/ 233386 h 4608812"/>
              <a:gd name="connsiteX72814" fmla="*/ 2467688 w 12184637"/>
              <a:gd name="connsiteY72814" fmla="*/ 232797 h 4608812"/>
              <a:gd name="connsiteX72815" fmla="*/ 2545361 w 12184637"/>
              <a:gd name="connsiteY72815" fmla="*/ 195543 h 4608812"/>
              <a:gd name="connsiteX72816" fmla="*/ 2638788 w 12184637"/>
              <a:gd name="connsiteY72816" fmla="*/ 157333 h 4608812"/>
              <a:gd name="connsiteX72817" fmla="*/ 2641807 w 12184637"/>
              <a:gd name="connsiteY72817" fmla="*/ 150044 h 4608812"/>
              <a:gd name="connsiteX72818" fmla="*/ 2634518 w 12184637"/>
              <a:gd name="connsiteY72818" fmla="*/ 147026 h 4608812"/>
              <a:gd name="connsiteX72819" fmla="*/ 2541164 w 12184637"/>
              <a:gd name="connsiteY72819" fmla="*/ 185236 h 4608812"/>
              <a:gd name="connsiteX72820" fmla="*/ 2538145 w 12184637"/>
              <a:gd name="connsiteY72820" fmla="*/ 192525 h 4608812"/>
              <a:gd name="connsiteX72821" fmla="*/ 2543373 w 12184637"/>
              <a:gd name="connsiteY72821" fmla="*/ 195985 h 4608812"/>
              <a:gd name="connsiteX72822" fmla="*/ 2545361 w 12184637"/>
              <a:gd name="connsiteY72822" fmla="*/ 195543 h 4608812"/>
              <a:gd name="connsiteX72823" fmla="*/ 2638420 w 12184637"/>
              <a:gd name="connsiteY72823" fmla="*/ 157406 h 4608812"/>
              <a:gd name="connsiteX72824" fmla="*/ 2744438 w 12184637"/>
              <a:gd name="connsiteY72824" fmla="*/ 121037 h 4608812"/>
              <a:gd name="connsiteX72825" fmla="*/ 2747898 w 12184637"/>
              <a:gd name="connsiteY72825" fmla="*/ 113969 h 4608812"/>
              <a:gd name="connsiteX72826" fmla="*/ 2740830 w 12184637"/>
              <a:gd name="connsiteY72826" fmla="*/ 110508 h 4608812"/>
              <a:gd name="connsiteX72827" fmla="*/ 2634813 w 12184637"/>
              <a:gd name="connsiteY72827" fmla="*/ 146878 h 4608812"/>
              <a:gd name="connsiteX72828" fmla="*/ 2631352 w 12184637"/>
              <a:gd name="connsiteY72828" fmla="*/ 153946 h 4608812"/>
              <a:gd name="connsiteX72829" fmla="*/ 2636653 w 12184637"/>
              <a:gd name="connsiteY72829" fmla="*/ 157701 h 4608812"/>
              <a:gd name="connsiteX72830" fmla="*/ 2638420 w 12184637"/>
              <a:gd name="connsiteY72830" fmla="*/ 157406 h 4608812"/>
              <a:gd name="connsiteX72831" fmla="*/ 2743922 w 12184637"/>
              <a:gd name="connsiteY72831" fmla="*/ 121110 h 4608812"/>
              <a:gd name="connsiteX72832" fmla="*/ 2780955 w 12184637"/>
              <a:gd name="connsiteY72832" fmla="*/ 112349 h 4608812"/>
              <a:gd name="connsiteX72833" fmla="*/ 2785078 w 12184637"/>
              <a:gd name="connsiteY72833" fmla="*/ 105649 h 4608812"/>
              <a:gd name="connsiteX72834" fmla="*/ 2778378 w 12184637"/>
              <a:gd name="connsiteY72834" fmla="*/ 101526 h 4608812"/>
              <a:gd name="connsiteX72835" fmla="*/ 2741345 w 12184637"/>
              <a:gd name="connsiteY72835" fmla="*/ 110288 h 4608812"/>
              <a:gd name="connsiteX72836" fmla="*/ 2737223 w 12184637"/>
              <a:gd name="connsiteY72836" fmla="*/ 116987 h 4608812"/>
              <a:gd name="connsiteX72837" fmla="*/ 2742671 w 12184637"/>
              <a:gd name="connsiteY72837" fmla="*/ 121257 h 4608812"/>
              <a:gd name="connsiteX72838" fmla="*/ 2743922 w 12184637"/>
              <a:gd name="connsiteY72838" fmla="*/ 121110 h 4608812"/>
              <a:gd name="connsiteX72839" fmla="*/ 2780587 w 12184637"/>
              <a:gd name="connsiteY72839" fmla="*/ 112423 h 4608812"/>
              <a:gd name="connsiteX72840" fmla="*/ 2876886 w 12184637"/>
              <a:gd name="connsiteY72840" fmla="*/ 96005 h 4608812"/>
              <a:gd name="connsiteX72841" fmla="*/ 2881450 w 12184637"/>
              <a:gd name="connsiteY72841" fmla="*/ 89599 h 4608812"/>
              <a:gd name="connsiteX72842" fmla="*/ 2875045 w 12184637"/>
              <a:gd name="connsiteY72842" fmla="*/ 85035 h 4608812"/>
              <a:gd name="connsiteX72843" fmla="*/ 2778746 w 12184637"/>
              <a:gd name="connsiteY72843" fmla="*/ 101453 h 4608812"/>
              <a:gd name="connsiteX72844" fmla="*/ 2774181 w 12184637"/>
              <a:gd name="connsiteY72844" fmla="*/ 107858 h 4608812"/>
              <a:gd name="connsiteX72845" fmla="*/ 2779703 w 12184637"/>
              <a:gd name="connsiteY72845" fmla="*/ 112496 h 4608812"/>
              <a:gd name="connsiteX72846" fmla="*/ 2780587 w 12184637"/>
              <a:gd name="connsiteY72846" fmla="*/ 112423 h 4608812"/>
              <a:gd name="connsiteX72847" fmla="*/ 2979296 w 12184637"/>
              <a:gd name="connsiteY72847" fmla="*/ 128546 h 4608812"/>
              <a:gd name="connsiteX72848" fmla="*/ 2975983 w 12184637"/>
              <a:gd name="connsiteY72848" fmla="*/ 121405 h 4608812"/>
              <a:gd name="connsiteX72849" fmla="*/ 2877843 w 12184637"/>
              <a:gd name="connsiteY72849" fmla="*/ 85329 h 4608812"/>
              <a:gd name="connsiteX72850" fmla="*/ 2870701 w 12184637"/>
              <a:gd name="connsiteY72850" fmla="*/ 88642 h 4608812"/>
              <a:gd name="connsiteX72851" fmla="*/ 2874014 w 12184637"/>
              <a:gd name="connsiteY72851" fmla="*/ 95784 h 4608812"/>
              <a:gd name="connsiteX72852" fmla="*/ 2972154 w 12184637"/>
              <a:gd name="connsiteY72852" fmla="*/ 131859 h 4608812"/>
              <a:gd name="connsiteX72853" fmla="*/ 2974142 w 12184637"/>
              <a:gd name="connsiteY72853" fmla="*/ 132227 h 4608812"/>
              <a:gd name="connsiteX72854" fmla="*/ 2979296 w 12184637"/>
              <a:gd name="connsiteY72854" fmla="*/ 128546 h 4608812"/>
              <a:gd name="connsiteX72855" fmla="*/ 2974805 w 12184637"/>
              <a:gd name="connsiteY72855" fmla="*/ 132154 h 4608812"/>
              <a:gd name="connsiteX72856" fmla="*/ 3122051 w 12184637"/>
              <a:gd name="connsiteY72856" fmla="*/ 113085 h 4608812"/>
              <a:gd name="connsiteX72857" fmla="*/ 3126837 w 12184637"/>
              <a:gd name="connsiteY72857" fmla="*/ 106827 h 4608812"/>
              <a:gd name="connsiteX72858" fmla="*/ 3120579 w 12184637"/>
              <a:gd name="connsiteY72858" fmla="*/ 102042 h 4608812"/>
              <a:gd name="connsiteX72859" fmla="*/ 2973332 w 12184637"/>
              <a:gd name="connsiteY72859" fmla="*/ 121110 h 4608812"/>
              <a:gd name="connsiteX72860" fmla="*/ 2968547 w 12184637"/>
              <a:gd name="connsiteY72860" fmla="*/ 127368 h 4608812"/>
              <a:gd name="connsiteX72861" fmla="*/ 2974068 w 12184637"/>
              <a:gd name="connsiteY72861" fmla="*/ 132227 h 4608812"/>
              <a:gd name="connsiteX72862" fmla="*/ 2974805 w 12184637"/>
              <a:gd name="connsiteY72862" fmla="*/ 132154 h 4608812"/>
              <a:gd name="connsiteX72863" fmla="*/ 3121609 w 12184637"/>
              <a:gd name="connsiteY72863" fmla="*/ 113159 h 4608812"/>
              <a:gd name="connsiteX72864" fmla="*/ 3291826 w 12184637"/>
              <a:gd name="connsiteY72864" fmla="*/ 104766 h 4608812"/>
              <a:gd name="connsiteX72865" fmla="*/ 3297127 w 12184637"/>
              <a:gd name="connsiteY72865" fmla="*/ 98950 h 4608812"/>
              <a:gd name="connsiteX72866" fmla="*/ 3291311 w 12184637"/>
              <a:gd name="connsiteY72866" fmla="*/ 93649 h 4608812"/>
              <a:gd name="connsiteX72867" fmla="*/ 3121094 w 12184637"/>
              <a:gd name="connsiteY72867" fmla="*/ 102042 h 4608812"/>
              <a:gd name="connsiteX72868" fmla="*/ 3115793 w 12184637"/>
              <a:gd name="connsiteY72868" fmla="*/ 107858 h 4608812"/>
              <a:gd name="connsiteX72869" fmla="*/ 3121388 w 12184637"/>
              <a:gd name="connsiteY72869" fmla="*/ 113159 h 4608812"/>
              <a:gd name="connsiteX72870" fmla="*/ 3121609 w 12184637"/>
              <a:gd name="connsiteY72870" fmla="*/ 113159 h 4608812"/>
              <a:gd name="connsiteX72871" fmla="*/ 3493038 w 12184637"/>
              <a:gd name="connsiteY72871" fmla="*/ 101306 h 4608812"/>
              <a:gd name="connsiteX72872" fmla="*/ 3487517 w 12184637"/>
              <a:gd name="connsiteY72872" fmla="*/ 95637 h 4608812"/>
              <a:gd name="connsiteX72873" fmla="*/ 3291679 w 12184637"/>
              <a:gd name="connsiteY72873" fmla="*/ 93575 h 4608812"/>
              <a:gd name="connsiteX72874" fmla="*/ 3286083 w 12184637"/>
              <a:gd name="connsiteY72874" fmla="*/ 99097 h 4608812"/>
              <a:gd name="connsiteX72875" fmla="*/ 3291605 w 12184637"/>
              <a:gd name="connsiteY72875" fmla="*/ 104766 h 4608812"/>
              <a:gd name="connsiteX72876" fmla="*/ 3487443 w 12184637"/>
              <a:gd name="connsiteY72876" fmla="*/ 106827 h 4608812"/>
              <a:gd name="connsiteX72877" fmla="*/ 3487517 w 12184637"/>
              <a:gd name="connsiteY72877" fmla="*/ 106827 h 4608812"/>
              <a:gd name="connsiteX72878" fmla="*/ 3493038 w 12184637"/>
              <a:gd name="connsiteY72878" fmla="*/ 101306 h 4608812"/>
              <a:gd name="connsiteX72879" fmla="*/ 3719577 w 12184637"/>
              <a:gd name="connsiteY72879" fmla="*/ 118754 h 4608812"/>
              <a:gd name="connsiteX72880" fmla="*/ 3714423 w 12184637"/>
              <a:gd name="connsiteY72880" fmla="*/ 112791 h 4608812"/>
              <a:gd name="connsiteX72881" fmla="*/ 3487885 w 12184637"/>
              <a:gd name="connsiteY72881" fmla="*/ 95710 h 4608812"/>
              <a:gd name="connsiteX72882" fmla="*/ 3481921 w 12184637"/>
              <a:gd name="connsiteY72882" fmla="*/ 100864 h 4608812"/>
              <a:gd name="connsiteX72883" fmla="*/ 3487075 w 12184637"/>
              <a:gd name="connsiteY72883" fmla="*/ 106827 h 4608812"/>
              <a:gd name="connsiteX72884" fmla="*/ 3713613 w 12184637"/>
              <a:gd name="connsiteY72884" fmla="*/ 123908 h 4608812"/>
              <a:gd name="connsiteX72885" fmla="*/ 3714055 w 12184637"/>
              <a:gd name="connsiteY72885" fmla="*/ 123908 h 4608812"/>
              <a:gd name="connsiteX72886" fmla="*/ 3719577 w 12184637"/>
              <a:gd name="connsiteY72886" fmla="*/ 118754 h 4608812"/>
              <a:gd name="connsiteX72887" fmla="*/ 3983442 w 12184637"/>
              <a:gd name="connsiteY72887" fmla="*/ 155860 h 4608812"/>
              <a:gd name="connsiteX72888" fmla="*/ 3978657 w 12184637"/>
              <a:gd name="connsiteY72888" fmla="*/ 149602 h 4608812"/>
              <a:gd name="connsiteX72889" fmla="*/ 3714718 w 12184637"/>
              <a:gd name="connsiteY72889" fmla="*/ 112791 h 4608812"/>
              <a:gd name="connsiteX72890" fmla="*/ 3708460 w 12184637"/>
              <a:gd name="connsiteY72890" fmla="*/ 117576 h 4608812"/>
              <a:gd name="connsiteX72891" fmla="*/ 3713245 w 12184637"/>
              <a:gd name="connsiteY72891" fmla="*/ 123834 h 4608812"/>
              <a:gd name="connsiteX72892" fmla="*/ 3977184 w 12184637"/>
              <a:gd name="connsiteY72892" fmla="*/ 160646 h 4608812"/>
              <a:gd name="connsiteX72893" fmla="*/ 3977994 w 12184637"/>
              <a:gd name="connsiteY72893" fmla="*/ 160719 h 4608812"/>
              <a:gd name="connsiteX72894" fmla="*/ 3983442 w 12184637"/>
              <a:gd name="connsiteY72894" fmla="*/ 155860 h 4608812"/>
              <a:gd name="connsiteX72895" fmla="*/ 4019076 w 12184637"/>
              <a:gd name="connsiteY72895" fmla="*/ 253926 h 4608812"/>
              <a:gd name="connsiteX72896" fmla="*/ 4022094 w 12184637"/>
              <a:gd name="connsiteY72896" fmla="*/ 246638 h 4608812"/>
              <a:gd name="connsiteX72897" fmla="*/ 3983074 w 12184637"/>
              <a:gd name="connsiteY72897" fmla="*/ 152989 h 4608812"/>
              <a:gd name="connsiteX72898" fmla="*/ 3975786 w 12184637"/>
              <a:gd name="connsiteY72898" fmla="*/ 149970 h 4608812"/>
              <a:gd name="connsiteX72899" fmla="*/ 3972767 w 12184637"/>
              <a:gd name="connsiteY72899" fmla="*/ 157259 h 4608812"/>
              <a:gd name="connsiteX72900" fmla="*/ 4011714 w 12184637"/>
              <a:gd name="connsiteY72900" fmla="*/ 250908 h 4608812"/>
              <a:gd name="connsiteX72901" fmla="*/ 4016867 w 12184637"/>
              <a:gd name="connsiteY72901" fmla="*/ 254368 h 4608812"/>
              <a:gd name="connsiteX72902" fmla="*/ 4019076 w 12184637"/>
              <a:gd name="connsiteY72902" fmla="*/ 253926 h 4608812"/>
              <a:gd name="connsiteX72903" fmla="*/ 4068845 w 12184637"/>
              <a:gd name="connsiteY72903" fmla="*/ 385565 h 4608812"/>
              <a:gd name="connsiteX72904" fmla="*/ 4072085 w 12184637"/>
              <a:gd name="connsiteY72904" fmla="*/ 378350 h 4608812"/>
              <a:gd name="connsiteX72905" fmla="*/ 4022094 w 12184637"/>
              <a:gd name="connsiteY72905" fmla="*/ 246711 h 4608812"/>
              <a:gd name="connsiteX72906" fmla="*/ 4014879 w 12184637"/>
              <a:gd name="connsiteY72906" fmla="*/ 243472 h 4608812"/>
              <a:gd name="connsiteX72907" fmla="*/ 4011640 w 12184637"/>
              <a:gd name="connsiteY72907" fmla="*/ 250687 h 4608812"/>
              <a:gd name="connsiteX72908" fmla="*/ 4061630 w 12184637"/>
              <a:gd name="connsiteY72908" fmla="*/ 382325 h 4608812"/>
              <a:gd name="connsiteX72909" fmla="*/ 4066857 w 12184637"/>
              <a:gd name="connsiteY72909" fmla="*/ 385933 h 4608812"/>
              <a:gd name="connsiteX72910" fmla="*/ 4068845 w 12184637"/>
              <a:gd name="connsiteY72910" fmla="*/ 385565 h 4608812"/>
              <a:gd name="connsiteX72911" fmla="*/ 4302010 w 12184637"/>
              <a:gd name="connsiteY72911" fmla="*/ 447924 h 4608812"/>
              <a:gd name="connsiteX72912" fmla="*/ 4298181 w 12184637"/>
              <a:gd name="connsiteY72912" fmla="*/ 441003 h 4608812"/>
              <a:gd name="connsiteX72913" fmla="*/ 4068404 w 12184637"/>
              <a:gd name="connsiteY72913" fmla="*/ 374963 h 4608812"/>
              <a:gd name="connsiteX72914" fmla="*/ 4061483 w 12184637"/>
              <a:gd name="connsiteY72914" fmla="*/ 378791 h 4608812"/>
              <a:gd name="connsiteX72915" fmla="*/ 4065311 w 12184637"/>
              <a:gd name="connsiteY72915" fmla="*/ 385712 h 4608812"/>
              <a:gd name="connsiteX72916" fmla="*/ 4295089 w 12184637"/>
              <a:gd name="connsiteY72916" fmla="*/ 451752 h 4608812"/>
              <a:gd name="connsiteX72917" fmla="*/ 4296636 w 12184637"/>
              <a:gd name="connsiteY72917" fmla="*/ 451973 h 4608812"/>
              <a:gd name="connsiteX72918" fmla="*/ 4302010 w 12184637"/>
              <a:gd name="connsiteY72918" fmla="*/ 447924 h 4608812"/>
              <a:gd name="connsiteX72919" fmla="*/ 4533702 w 12184637"/>
              <a:gd name="connsiteY72919" fmla="*/ 527657 h 4608812"/>
              <a:gd name="connsiteX72920" fmla="*/ 4530242 w 12184637"/>
              <a:gd name="connsiteY72920" fmla="*/ 520590 h 4608812"/>
              <a:gd name="connsiteX72921" fmla="*/ 4298476 w 12184637"/>
              <a:gd name="connsiteY72921" fmla="*/ 441150 h 4608812"/>
              <a:gd name="connsiteX72922" fmla="*/ 4291408 w 12184637"/>
              <a:gd name="connsiteY72922" fmla="*/ 444610 h 4608812"/>
              <a:gd name="connsiteX72923" fmla="*/ 4294868 w 12184637"/>
              <a:gd name="connsiteY72923" fmla="*/ 451678 h 4608812"/>
              <a:gd name="connsiteX72924" fmla="*/ 4526634 w 12184637"/>
              <a:gd name="connsiteY72924" fmla="*/ 531118 h 4608812"/>
              <a:gd name="connsiteX72925" fmla="*/ 4528475 w 12184637"/>
              <a:gd name="connsiteY72925" fmla="*/ 531412 h 4608812"/>
              <a:gd name="connsiteX72926" fmla="*/ 4533702 w 12184637"/>
              <a:gd name="connsiteY72926" fmla="*/ 527657 h 4608812"/>
              <a:gd name="connsiteX72927" fmla="*/ 4758400 w 12184637"/>
              <a:gd name="connsiteY72927" fmla="*/ 615932 h 4608812"/>
              <a:gd name="connsiteX72928" fmla="*/ 4755234 w 12184637"/>
              <a:gd name="connsiteY72928" fmla="*/ 608717 h 4608812"/>
              <a:gd name="connsiteX72929" fmla="*/ 4530389 w 12184637"/>
              <a:gd name="connsiteY72929" fmla="*/ 520737 h 4608812"/>
              <a:gd name="connsiteX72930" fmla="*/ 4523174 w 12184637"/>
              <a:gd name="connsiteY72930" fmla="*/ 523903 h 4608812"/>
              <a:gd name="connsiteX72931" fmla="*/ 4526340 w 12184637"/>
              <a:gd name="connsiteY72931" fmla="*/ 531118 h 4608812"/>
              <a:gd name="connsiteX72932" fmla="*/ 4751185 w 12184637"/>
              <a:gd name="connsiteY72932" fmla="*/ 619097 h 4608812"/>
              <a:gd name="connsiteX72933" fmla="*/ 4753246 w 12184637"/>
              <a:gd name="connsiteY72933" fmla="*/ 619466 h 4608812"/>
              <a:gd name="connsiteX72934" fmla="*/ 4758400 w 12184637"/>
              <a:gd name="connsiteY72934" fmla="*/ 615932 h 4608812"/>
              <a:gd name="connsiteX72935" fmla="*/ 4967490 w 12184637"/>
              <a:gd name="connsiteY72935" fmla="*/ 707887 h 4608812"/>
              <a:gd name="connsiteX72936" fmla="*/ 4964619 w 12184637"/>
              <a:gd name="connsiteY72936" fmla="*/ 700525 h 4608812"/>
              <a:gd name="connsiteX72937" fmla="*/ 4755529 w 12184637"/>
              <a:gd name="connsiteY72937" fmla="*/ 608790 h 4608812"/>
              <a:gd name="connsiteX72938" fmla="*/ 4748166 w 12184637"/>
              <a:gd name="connsiteY72938" fmla="*/ 611662 h 4608812"/>
              <a:gd name="connsiteX72939" fmla="*/ 4751038 w 12184637"/>
              <a:gd name="connsiteY72939" fmla="*/ 619024 h 4608812"/>
              <a:gd name="connsiteX72940" fmla="*/ 4960128 w 12184637"/>
              <a:gd name="connsiteY72940" fmla="*/ 710758 h 4608812"/>
              <a:gd name="connsiteX72941" fmla="*/ 4962410 w 12184637"/>
              <a:gd name="connsiteY72941" fmla="*/ 711200 h 4608812"/>
              <a:gd name="connsiteX72942" fmla="*/ 4967490 w 12184637"/>
              <a:gd name="connsiteY72942" fmla="*/ 707887 h 4608812"/>
              <a:gd name="connsiteX72943" fmla="*/ 5161487 w 12184637"/>
              <a:gd name="connsiteY72943" fmla="*/ 798444 h 4608812"/>
              <a:gd name="connsiteX72944" fmla="*/ 5158763 w 12184637"/>
              <a:gd name="connsiteY72944" fmla="*/ 791008 h 4608812"/>
              <a:gd name="connsiteX72945" fmla="*/ 4964692 w 12184637"/>
              <a:gd name="connsiteY72945" fmla="*/ 700525 h 4608812"/>
              <a:gd name="connsiteX72946" fmla="*/ 4957256 w 12184637"/>
              <a:gd name="connsiteY72946" fmla="*/ 703249 h 4608812"/>
              <a:gd name="connsiteX72947" fmla="*/ 4959980 w 12184637"/>
              <a:gd name="connsiteY72947" fmla="*/ 710685 h 4608812"/>
              <a:gd name="connsiteX72948" fmla="*/ 5154051 w 12184637"/>
              <a:gd name="connsiteY72948" fmla="*/ 801168 h 4608812"/>
              <a:gd name="connsiteX72949" fmla="*/ 5156481 w 12184637"/>
              <a:gd name="connsiteY72949" fmla="*/ 801683 h 4608812"/>
              <a:gd name="connsiteX72950" fmla="*/ 5161487 w 12184637"/>
              <a:gd name="connsiteY72950" fmla="*/ 798444 h 4608812"/>
              <a:gd name="connsiteX72951" fmla="*/ 5340686 w 12184637"/>
              <a:gd name="connsiteY72951" fmla="*/ 882448 h 4608812"/>
              <a:gd name="connsiteX72952" fmla="*/ 5338035 w 12184637"/>
              <a:gd name="connsiteY72952" fmla="*/ 875012 h 4608812"/>
              <a:gd name="connsiteX72953" fmla="*/ 5158837 w 12184637"/>
              <a:gd name="connsiteY72953" fmla="*/ 791008 h 4608812"/>
              <a:gd name="connsiteX72954" fmla="*/ 5151401 w 12184637"/>
              <a:gd name="connsiteY72954" fmla="*/ 793658 h 4608812"/>
              <a:gd name="connsiteX72955" fmla="*/ 5154051 w 12184637"/>
              <a:gd name="connsiteY72955" fmla="*/ 801094 h 4608812"/>
              <a:gd name="connsiteX72956" fmla="*/ 5333250 w 12184637"/>
              <a:gd name="connsiteY72956" fmla="*/ 885098 h 4608812"/>
              <a:gd name="connsiteX72957" fmla="*/ 5335679 w 12184637"/>
              <a:gd name="connsiteY72957" fmla="*/ 885613 h 4608812"/>
              <a:gd name="connsiteX72958" fmla="*/ 5340686 w 12184637"/>
              <a:gd name="connsiteY72958" fmla="*/ 882448 h 4608812"/>
              <a:gd name="connsiteX72959" fmla="*/ 5350257 w 12184637"/>
              <a:gd name="connsiteY72959" fmla="*/ 1016736 h 4608812"/>
              <a:gd name="connsiteX72960" fmla="*/ 5355190 w 12184637"/>
              <a:gd name="connsiteY72960" fmla="*/ 1010626 h 4608812"/>
              <a:gd name="connsiteX72961" fmla="*/ 5341128 w 12184637"/>
              <a:gd name="connsiteY72961" fmla="*/ 879576 h 4608812"/>
              <a:gd name="connsiteX72962" fmla="*/ 5335017 w 12184637"/>
              <a:gd name="connsiteY72962" fmla="*/ 874644 h 4608812"/>
              <a:gd name="connsiteX72963" fmla="*/ 5330084 w 12184637"/>
              <a:gd name="connsiteY72963" fmla="*/ 880754 h 4608812"/>
              <a:gd name="connsiteX72964" fmla="*/ 5344146 w 12184637"/>
              <a:gd name="connsiteY72964" fmla="*/ 1011804 h 4608812"/>
              <a:gd name="connsiteX72965" fmla="*/ 5349742 w 12184637"/>
              <a:gd name="connsiteY72965" fmla="*/ 1016810 h 4608812"/>
              <a:gd name="connsiteX72966" fmla="*/ 5350257 w 12184637"/>
              <a:gd name="connsiteY72966" fmla="*/ 1016736 h 4608812"/>
              <a:gd name="connsiteX72967" fmla="*/ 5393253 w 12184637"/>
              <a:gd name="connsiteY72967" fmla="*/ 1155663 h 4608812"/>
              <a:gd name="connsiteX72968" fmla="*/ 5397008 w 12184637"/>
              <a:gd name="connsiteY72968" fmla="*/ 1148743 h 4608812"/>
              <a:gd name="connsiteX72969" fmla="*/ 5355042 w 12184637"/>
              <a:gd name="connsiteY72969" fmla="*/ 1009521 h 4608812"/>
              <a:gd name="connsiteX72970" fmla="*/ 5348122 w 12184637"/>
              <a:gd name="connsiteY72970" fmla="*/ 1005767 h 4608812"/>
              <a:gd name="connsiteX72971" fmla="*/ 5344367 w 12184637"/>
              <a:gd name="connsiteY72971" fmla="*/ 1012687 h 4608812"/>
              <a:gd name="connsiteX72972" fmla="*/ 5386332 w 12184637"/>
              <a:gd name="connsiteY72972" fmla="*/ 1151909 h 4608812"/>
              <a:gd name="connsiteX72973" fmla="*/ 5391707 w 12184637"/>
              <a:gd name="connsiteY72973" fmla="*/ 1155884 h 4608812"/>
              <a:gd name="connsiteX72974" fmla="*/ 5393253 w 12184637"/>
              <a:gd name="connsiteY72974" fmla="*/ 1155663 h 4608812"/>
              <a:gd name="connsiteX72975" fmla="*/ 5567372 w 12184637"/>
              <a:gd name="connsiteY72975" fmla="*/ 1202193 h 4608812"/>
              <a:gd name="connsiteX72976" fmla="*/ 5563617 w 12184637"/>
              <a:gd name="connsiteY72976" fmla="*/ 1195273 h 4608812"/>
              <a:gd name="connsiteX72977" fmla="*/ 5393253 w 12184637"/>
              <a:gd name="connsiteY72977" fmla="*/ 1144988 h 4608812"/>
              <a:gd name="connsiteX72978" fmla="*/ 5386332 w 12184637"/>
              <a:gd name="connsiteY72978" fmla="*/ 1148743 h 4608812"/>
              <a:gd name="connsiteX72979" fmla="*/ 5390087 w 12184637"/>
              <a:gd name="connsiteY72979" fmla="*/ 1155663 h 4608812"/>
              <a:gd name="connsiteX72980" fmla="*/ 5560451 w 12184637"/>
              <a:gd name="connsiteY72980" fmla="*/ 1205948 h 4608812"/>
              <a:gd name="connsiteX72981" fmla="*/ 5562071 w 12184637"/>
              <a:gd name="connsiteY72981" fmla="*/ 1206169 h 4608812"/>
              <a:gd name="connsiteX72982" fmla="*/ 5567372 w 12184637"/>
              <a:gd name="connsiteY72982" fmla="*/ 1202193 h 4608812"/>
              <a:gd name="connsiteX72983" fmla="*/ 5630025 w 12184637"/>
              <a:gd name="connsiteY72983" fmla="*/ 1337218 h 4608812"/>
              <a:gd name="connsiteX72984" fmla="*/ 5632528 w 12184637"/>
              <a:gd name="connsiteY72984" fmla="*/ 1329709 h 4608812"/>
              <a:gd name="connsiteX72985" fmla="*/ 5567004 w 12184637"/>
              <a:gd name="connsiteY72985" fmla="*/ 1198070 h 4608812"/>
              <a:gd name="connsiteX72986" fmla="*/ 5559494 w 12184637"/>
              <a:gd name="connsiteY72986" fmla="*/ 1195567 h 4608812"/>
              <a:gd name="connsiteX72987" fmla="*/ 5556991 w 12184637"/>
              <a:gd name="connsiteY72987" fmla="*/ 1203077 h 4608812"/>
              <a:gd name="connsiteX72988" fmla="*/ 5622515 w 12184637"/>
              <a:gd name="connsiteY72988" fmla="*/ 1334715 h 4608812"/>
              <a:gd name="connsiteX72989" fmla="*/ 5627522 w 12184637"/>
              <a:gd name="connsiteY72989" fmla="*/ 1337807 h 4608812"/>
              <a:gd name="connsiteX72990" fmla="*/ 5630025 w 12184637"/>
              <a:gd name="connsiteY72990" fmla="*/ 1337218 h 4608812"/>
              <a:gd name="connsiteX72991" fmla="*/ 5795383 w 12184637"/>
              <a:gd name="connsiteY72991" fmla="*/ 1366005 h 4608812"/>
              <a:gd name="connsiteX72992" fmla="*/ 5791039 w 12184637"/>
              <a:gd name="connsiteY72992" fmla="*/ 1359452 h 4608812"/>
              <a:gd name="connsiteX72993" fmla="*/ 5628700 w 12184637"/>
              <a:gd name="connsiteY72993" fmla="*/ 1326764 h 4608812"/>
              <a:gd name="connsiteX72994" fmla="*/ 5622147 w 12184637"/>
              <a:gd name="connsiteY72994" fmla="*/ 1331107 h 4608812"/>
              <a:gd name="connsiteX72995" fmla="*/ 5626491 w 12184637"/>
              <a:gd name="connsiteY72995" fmla="*/ 1337660 h 4608812"/>
              <a:gd name="connsiteX72996" fmla="*/ 5788830 w 12184637"/>
              <a:gd name="connsiteY72996" fmla="*/ 1370349 h 4608812"/>
              <a:gd name="connsiteX72997" fmla="*/ 5790008 w 12184637"/>
              <a:gd name="connsiteY72997" fmla="*/ 1370422 h 4608812"/>
              <a:gd name="connsiteX72998" fmla="*/ 5795383 w 12184637"/>
              <a:gd name="connsiteY72998" fmla="*/ 1366005 h 4608812"/>
              <a:gd name="connsiteX72999" fmla="*/ 5950654 w 12184637"/>
              <a:gd name="connsiteY72999" fmla="*/ 1390448 h 4608812"/>
              <a:gd name="connsiteX73000" fmla="*/ 5946016 w 12184637"/>
              <a:gd name="connsiteY73000" fmla="*/ 1384043 h 4608812"/>
              <a:gd name="connsiteX73001" fmla="*/ 5790745 w 12184637"/>
              <a:gd name="connsiteY73001" fmla="*/ 1359379 h 4608812"/>
              <a:gd name="connsiteX73002" fmla="*/ 5784339 w 12184637"/>
              <a:gd name="connsiteY73002" fmla="*/ 1364017 h 4608812"/>
              <a:gd name="connsiteX73003" fmla="*/ 5788977 w 12184637"/>
              <a:gd name="connsiteY73003" fmla="*/ 1370422 h 4608812"/>
              <a:gd name="connsiteX73004" fmla="*/ 5944249 w 12184637"/>
              <a:gd name="connsiteY73004" fmla="*/ 1395086 h 4608812"/>
              <a:gd name="connsiteX73005" fmla="*/ 5945206 w 12184637"/>
              <a:gd name="connsiteY73005" fmla="*/ 1395160 h 4608812"/>
              <a:gd name="connsiteX73006" fmla="*/ 5950654 w 12184637"/>
              <a:gd name="connsiteY73006" fmla="*/ 1390448 h 4608812"/>
              <a:gd name="connsiteX73007" fmla="*/ 6100330 w 12184637"/>
              <a:gd name="connsiteY73007" fmla="*/ 1407160 h 4608812"/>
              <a:gd name="connsiteX73008" fmla="*/ 6095397 w 12184637"/>
              <a:gd name="connsiteY73008" fmla="*/ 1400976 h 4608812"/>
              <a:gd name="connsiteX73009" fmla="*/ 5945721 w 12184637"/>
              <a:gd name="connsiteY73009" fmla="*/ 1384043 h 4608812"/>
              <a:gd name="connsiteX73010" fmla="*/ 5939537 w 12184637"/>
              <a:gd name="connsiteY73010" fmla="*/ 1388975 h 4608812"/>
              <a:gd name="connsiteX73011" fmla="*/ 5944469 w 12184637"/>
              <a:gd name="connsiteY73011" fmla="*/ 1395160 h 4608812"/>
              <a:gd name="connsiteX73012" fmla="*/ 6094146 w 12184637"/>
              <a:gd name="connsiteY73012" fmla="*/ 1412093 h 4608812"/>
              <a:gd name="connsiteX73013" fmla="*/ 6094808 w 12184637"/>
              <a:gd name="connsiteY73013" fmla="*/ 1412167 h 4608812"/>
              <a:gd name="connsiteX73014" fmla="*/ 6100330 w 12184637"/>
              <a:gd name="connsiteY73014" fmla="*/ 1407160 h 4608812"/>
              <a:gd name="connsiteX73015" fmla="*/ 6245883 w 12184637"/>
              <a:gd name="connsiteY73015" fmla="*/ 1416363 h 4608812"/>
              <a:gd name="connsiteX73016" fmla="*/ 6240656 w 12184637"/>
              <a:gd name="connsiteY73016" fmla="*/ 1410400 h 4608812"/>
              <a:gd name="connsiteX73017" fmla="*/ 6095176 w 12184637"/>
              <a:gd name="connsiteY73017" fmla="*/ 1400976 h 4608812"/>
              <a:gd name="connsiteX73018" fmla="*/ 6089213 w 12184637"/>
              <a:gd name="connsiteY73018" fmla="*/ 1406203 h 4608812"/>
              <a:gd name="connsiteX73019" fmla="*/ 6094440 w 12184637"/>
              <a:gd name="connsiteY73019" fmla="*/ 1412167 h 4608812"/>
              <a:gd name="connsiteX73020" fmla="*/ 6239919 w 12184637"/>
              <a:gd name="connsiteY73020" fmla="*/ 1421590 h 4608812"/>
              <a:gd name="connsiteX73021" fmla="*/ 6240361 w 12184637"/>
              <a:gd name="connsiteY73021" fmla="*/ 1421590 h 4608812"/>
              <a:gd name="connsiteX73022" fmla="*/ 6245883 w 12184637"/>
              <a:gd name="connsiteY73022" fmla="*/ 1416363 h 4608812"/>
              <a:gd name="connsiteX73023" fmla="*/ 6388565 w 12184637"/>
              <a:gd name="connsiteY73023" fmla="*/ 1418351 h 4608812"/>
              <a:gd name="connsiteX73024" fmla="*/ 6383117 w 12184637"/>
              <a:gd name="connsiteY73024" fmla="*/ 1412682 h 4608812"/>
              <a:gd name="connsiteX73025" fmla="*/ 6240435 w 12184637"/>
              <a:gd name="connsiteY73025" fmla="*/ 1410400 h 4608812"/>
              <a:gd name="connsiteX73026" fmla="*/ 6234766 w 12184637"/>
              <a:gd name="connsiteY73026" fmla="*/ 1415848 h 4608812"/>
              <a:gd name="connsiteX73027" fmla="*/ 6240214 w 12184637"/>
              <a:gd name="connsiteY73027" fmla="*/ 1421517 h 4608812"/>
              <a:gd name="connsiteX73028" fmla="*/ 6382896 w 12184637"/>
              <a:gd name="connsiteY73028" fmla="*/ 1423799 h 4608812"/>
              <a:gd name="connsiteX73029" fmla="*/ 6383043 w 12184637"/>
              <a:gd name="connsiteY73029" fmla="*/ 1423799 h 4608812"/>
              <a:gd name="connsiteX73030" fmla="*/ 6388565 w 12184637"/>
              <a:gd name="connsiteY73030" fmla="*/ 1418351 h 4608812"/>
              <a:gd name="connsiteX73031" fmla="*/ 6383117 w 12184637"/>
              <a:gd name="connsiteY73031" fmla="*/ 1423799 h 4608812"/>
              <a:gd name="connsiteX73032" fmla="*/ 6523001 w 12184637"/>
              <a:gd name="connsiteY73032" fmla="*/ 1419529 h 4608812"/>
              <a:gd name="connsiteX73033" fmla="*/ 6528375 w 12184637"/>
              <a:gd name="connsiteY73033" fmla="*/ 1413786 h 4608812"/>
              <a:gd name="connsiteX73034" fmla="*/ 6522633 w 12184637"/>
              <a:gd name="connsiteY73034" fmla="*/ 1408412 h 4608812"/>
              <a:gd name="connsiteX73035" fmla="*/ 6382749 w 12184637"/>
              <a:gd name="connsiteY73035" fmla="*/ 1412682 h 4608812"/>
              <a:gd name="connsiteX73036" fmla="*/ 6377374 w 12184637"/>
              <a:gd name="connsiteY73036" fmla="*/ 1418425 h 4608812"/>
              <a:gd name="connsiteX73037" fmla="*/ 6382969 w 12184637"/>
              <a:gd name="connsiteY73037" fmla="*/ 1423799 h 4608812"/>
              <a:gd name="connsiteX73038" fmla="*/ 6383117 w 12184637"/>
              <a:gd name="connsiteY73038" fmla="*/ 1423799 h 4608812"/>
              <a:gd name="connsiteX73039" fmla="*/ 6523222 w 12184637"/>
              <a:gd name="connsiteY73039" fmla="*/ 1419529 h 4608812"/>
              <a:gd name="connsiteX73040" fmla="*/ 6660308 w 12184637"/>
              <a:gd name="connsiteY73040" fmla="*/ 1409369 h 4608812"/>
              <a:gd name="connsiteX73041" fmla="*/ 6665462 w 12184637"/>
              <a:gd name="connsiteY73041" fmla="*/ 1403405 h 4608812"/>
              <a:gd name="connsiteX73042" fmla="*/ 6659498 w 12184637"/>
              <a:gd name="connsiteY73042" fmla="*/ 1398252 h 4608812"/>
              <a:gd name="connsiteX73043" fmla="*/ 6522412 w 12184637"/>
              <a:gd name="connsiteY73043" fmla="*/ 1408412 h 4608812"/>
              <a:gd name="connsiteX73044" fmla="*/ 6517258 w 12184637"/>
              <a:gd name="connsiteY73044" fmla="*/ 1414375 h 4608812"/>
              <a:gd name="connsiteX73045" fmla="*/ 6522853 w 12184637"/>
              <a:gd name="connsiteY73045" fmla="*/ 1419529 h 4608812"/>
              <a:gd name="connsiteX73046" fmla="*/ 6523222 w 12184637"/>
              <a:gd name="connsiteY73046" fmla="*/ 1419529 h 4608812"/>
              <a:gd name="connsiteX73047" fmla="*/ 6660529 w 12184637"/>
              <a:gd name="connsiteY73047" fmla="*/ 1409295 h 4608812"/>
              <a:gd name="connsiteX73048" fmla="*/ 6794965 w 12184637"/>
              <a:gd name="connsiteY73048" fmla="*/ 1393834 h 4608812"/>
              <a:gd name="connsiteX73049" fmla="*/ 6799897 w 12184637"/>
              <a:gd name="connsiteY73049" fmla="*/ 1387650 h 4608812"/>
              <a:gd name="connsiteX73050" fmla="*/ 6793713 w 12184637"/>
              <a:gd name="connsiteY73050" fmla="*/ 1382717 h 4608812"/>
              <a:gd name="connsiteX73051" fmla="*/ 6659277 w 12184637"/>
              <a:gd name="connsiteY73051" fmla="*/ 1398178 h 4608812"/>
              <a:gd name="connsiteX73052" fmla="*/ 6654345 w 12184637"/>
              <a:gd name="connsiteY73052" fmla="*/ 1404363 h 4608812"/>
              <a:gd name="connsiteX73053" fmla="*/ 6659940 w 12184637"/>
              <a:gd name="connsiteY73053" fmla="*/ 1409295 h 4608812"/>
              <a:gd name="connsiteX73054" fmla="*/ 6660529 w 12184637"/>
              <a:gd name="connsiteY73054" fmla="*/ 1409295 h 4608812"/>
              <a:gd name="connsiteX73055" fmla="*/ 6911142 w 12184637"/>
              <a:gd name="connsiteY73055" fmla="*/ 1505374 h 4608812"/>
              <a:gd name="connsiteX73056" fmla="*/ 6911142 w 12184637"/>
              <a:gd name="connsiteY73056" fmla="*/ 1497496 h 4608812"/>
              <a:gd name="connsiteX73057" fmla="*/ 6798278 w 12184637"/>
              <a:gd name="connsiteY73057" fmla="*/ 1384484 h 4608812"/>
              <a:gd name="connsiteX73058" fmla="*/ 6790400 w 12184637"/>
              <a:gd name="connsiteY73058" fmla="*/ 1384484 h 4608812"/>
              <a:gd name="connsiteX73059" fmla="*/ 6790400 w 12184637"/>
              <a:gd name="connsiteY73059" fmla="*/ 1392362 h 4608812"/>
              <a:gd name="connsiteX73060" fmla="*/ 6903265 w 12184637"/>
              <a:gd name="connsiteY73060" fmla="*/ 1505447 h 4608812"/>
              <a:gd name="connsiteX73061" fmla="*/ 6907240 w 12184637"/>
              <a:gd name="connsiteY73061" fmla="*/ 1507067 h 4608812"/>
              <a:gd name="connsiteX73062" fmla="*/ 6911142 w 12184637"/>
              <a:gd name="connsiteY73062" fmla="*/ 1505374 h 4608812"/>
              <a:gd name="connsiteX73063" fmla="*/ 7028350 w 12184637"/>
              <a:gd name="connsiteY73063" fmla="*/ 1612937 h 4608812"/>
              <a:gd name="connsiteX73064" fmla="*/ 7028056 w 12184637"/>
              <a:gd name="connsiteY73064" fmla="*/ 1605059 h 4608812"/>
              <a:gd name="connsiteX73065" fmla="*/ 6910995 w 12184637"/>
              <a:gd name="connsiteY73065" fmla="*/ 1497275 h 4608812"/>
              <a:gd name="connsiteX73066" fmla="*/ 6903117 w 12184637"/>
              <a:gd name="connsiteY73066" fmla="*/ 1497569 h 4608812"/>
              <a:gd name="connsiteX73067" fmla="*/ 6903412 w 12184637"/>
              <a:gd name="connsiteY73067" fmla="*/ 1505447 h 4608812"/>
              <a:gd name="connsiteX73068" fmla="*/ 7020473 w 12184637"/>
              <a:gd name="connsiteY73068" fmla="*/ 1613231 h 4608812"/>
              <a:gd name="connsiteX73069" fmla="*/ 7024301 w 12184637"/>
              <a:gd name="connsiteY73069" fmla="*/ 1614704 h 4608812"/>
              <a:gd name="connsiteX73070" fmla="*/ 7028350 w 12184637"/>
              <a:gd name="connsiteY73070" fmla="*/ 1612937 h 4608812"/>
              <a:gd name="connsiteX73071" fmla="*/ 7024963 w 12184637"/>
              <a:gd name="connsiteY73071" fmla="*/ 1614704 h 4608812"/>
              <a:gd name="connsiteX73072" fmla="*/ 7168529 w 12184637"/>
              <a:gd name="connsiteY73072" fmla="*/ 1596519 h 4608812"/>
              <a:gd name="connsiteX73073" fmla="*/ 7173314 w 12184637"/>
              <a:gd name="connsiteY73073" fmla="*/ 1590261 h 4608812"/>
              <a:gd name="connsiteX73074" fmla="*/ 7167056 w 12184637"/>
              <a:gd name="connsiteY73074" fmla="*/ 1585476 h 4608812"/>
              <a:gd name="connsiteX73075" fmla="*/ 7023491 w 12184637"/>
              <a:gd name="connsiteY73075" fmla="*/ 1603661 h 4608812"/>
              <a:gd name="connsiteX73076" fmla="*/ 7018706 w 12184637"/>
              <a:gd name="connsiteY73076" fmla="*/ 1609918 h 4608812"/>
              <a:gd name="connsiteX73077" fmla="*/ 7024227 w 12184637"/>
              <a:gd name="connsiteY73077" fmla="*/ 1614778 h 4608812"/>
              <a:gd name="connsiteX73078" fmla="*/ 7024963 w 12184637"/>
              <a:gd name="connsiteY73078" fmla="*/ 1614704 h 4608812"/>
              <a:gd name="connsiteX73079" fmla="*/ 7168602 w 12184637"/>
              <a:gd name="connsiteY73079" fmla="*/ 1596445 h 4608812"/>
              <a:gd name="connsiteX73080" fmla="*/ 7312020 w 12184637"/>
              <a:gd name="connsiteY73080" fmla="*/ 1576199 h 4608812"/>
              <a:gd name="connsiteX73081" fmla="*/ 7316732 w 12184637"/>
              <a:gd name="connsiteY73081" fmla="*/ 1569941 h 4608812"/>
              <a:gd name="connsiteX73082" fmla="*/ 7310474 w 12184637"/>
              <a:gd name="connsiteY73082" fmla="*/ 1565229 h 4608812"/>
              <a:gd name="connsiteX73083" fmla="*/ 7167056 w 12184637"/>
              <a:gd name="connsiteY73083" fmla="*/ 1585476 h 4608812"/>
              <a:gd name="connsiteX73084" fmla="*/ 7162345 w 12184637"/>
              <a:gd name="connsiteY73084" fmla="*/ 1591734 h 4608812"/>
              <a:gd name="connsiteX73085" fmla="*/ 7167866 w 12184637"/>
              <a:gd name="connsiteY73085" fmla="*/ 1596519 h 4608812"/>
              <a:gd name="connsiteX73086" fmla="*/ 7168602 w 12184637"/>
              <a:gd name="connsiteY73086" fmla="*/ 1596445 h 4608812"/>
              <a:gd name="connsiteX73087" fmla="*/ 7312094 w 12184637"/>
              <a:gd name="connsiteY73087" fmla="*/ 1576199 h 4608812"/>
              <a:gd name="connsiteX73088" fmla="*/ 7455512 w 12184637"/>
              <a:gd name="connsiteY73088" fmla="*/ 1554922 h 4608812"/>
              <a:gd name="connsiteX73089" fmla="*/ 7460224 w 12184637"/>
              <a:gd name="connsiteY73089" fmla="*/ 1548590 h 4608812"/>
              <a:gd name="connsiteX73090" fmla="*/ 7453892 w 12184637"/>
              <a:gd name="connsiteY73090" fmla="*/ 1543878 h 4608812"/>
              <a:gd name="connsiteX73091" fmla="*/ 7310474 w 12184637"/>
              <a:gd name="connsiteY73091" fmla="*/ 1565156 h 4608812"/>
              <a:gd name="connsiteX73092" fmla="*/ 7305762 w 12184637"/>
              <a:gd name="connsiteY73092" fmla="*/ 1571487 h 4608812"/>
              <a:gd name="connsiteX73093" fmla="*/ 7311284 w 12184637"/>
              <a:gd name="connsiteY73093" fmla="*/ 1576273 h 4608812"/>
              <a:gd name="connsiteX73094" fmla="*/ 7312094 w 12184637"/>
              <a:gd name="connsiteY73094" fmla="*/ 1576199 h 4608812"/>
              <a:gd name="connsiteX73095" fmla="*/ 7455512 w 12184637"/>
              <a:gd name="connsiteY73095" fmla="*/ 1554922 h 4608812"/>
              <a:gd name="connsiteX73096" fmla="*/ 7599004 w 12184637"/>
              <a:gd name="connsiteY73096" fmla="*/ 1533645 h 4608812"/>
              <a:gd name="connsiteX73097" fmla="*/ 7603716 w 12184637"/>
              <a:gd name="connsiteY73097" fmla="*/ 1527313 h 4608812"/>
              <a:gd name="connsiteX73098" fmla="*/ 7597384 w 12184637"/>
              <a:gd name="connsiteY73098" fmla="*/ 1522601 h 4608812"/>
              <a:gd name="connsiteX73099" fmla="*/ 7453892 w 12184637"/>
              <a:gd name="connsiteY73099" fmla="*/ 1543878 h 4608812"/>
              <a:gd name="connsiteX73100" fmla="*/ 7449180 w 12184637"/>
              <a:gd name="connsiteY73100" fmla="*/ 1550210 h 4608812"/>
              <a:gd name="connsiteX73101" fmla="*/ 7454702 w 12184637"/>
              <a:gd name="connsiteY73101" fmla="*/ 1554996 h 4608812"/>
              <a:gd name="connsiteX73102" fmla="*/ 7455512 w 12184637"/>
              <a:gd name="connsiteY73102" fmla="*/ 1554922 h 4608812"/>
              <a:gd name="connsiteX73103" fmla="*/ 7599004 w 12184637"/>
              <a:gd name="connsiteY73103" fmla="*/ 1533645 h 4608812"/>
              <a:gd name="connsiteX73104" fmla="*/ 7742716 w 12184637"/>
              <a:gd name="connsiteY73104" fmla="*/ 1513472 h 4608812"/>
              <a:gd name="connsiteX73105" fmla="*/ 7747502 w 12184637"/>
              <a:gd name="connsiteY73105" fmla="*/ 1507214 h 4608812"/>
              <a:gd name="connsiteX73106" fmla="*/ 7741243 w 12184637"/>
              <a:gd name="connsiteY73106" fmla="*/ 1502429 h 4608812"/>
              <a:gd name="connsiteX73107" fmla="*/ 7597531 w 12184637"/>
              <a:gd name="connsiteY73107" fmla="*/ 1522601 h 4608812"/>
              <a:gd name="connsiteX73108" fmla="*/ 7592746 w 12184637"/>
              <a:gd name="connsiteY73108" fmla="*/ 1528859 h 4608812"/>
              <a:gd name="connsiteX73109" fmla="*/ 7598268 w 12184637"/>
              <a:gd name="connsiteY73109" fmla="*/ 1533645 h 4608812"/>
              <a:gd name="connsiteX73110" fmla="*/ 7599004 w 12184637"/>
              <a:gd name="connsiteY73110" fmla="*/ 1533645 h 4608812"/>
              <a:gd name="connsiteX73111" fmla="*/ 7880465 w 12184637"/>
              <a:gd name="connsiteY73111" fmla="*/ 1627146 h 4608812"/>
              <a:gd name="connsiteX73112" fmla="*/ 7879876 w 12184637"/>
              <a:gd name="connsiteY73112" fmla="*/ 1619269 h 4608812"/>
              <a:gd name="connsiteX73113" fmla="*/ 7745514 w 12184637"/>
              <a:gd name="connsiteY73113" fmla="*/ 1503754 h 4608812"/>
              <a:gd name="connsiteX73114" fmla="*/ 7737636 w 12184637"/>
              <a:gd name="connsiteY73114" fmla="*/ 1504343 h 4608812"/>
              <a:gd name="connsiteX73115" fmla="*/ 7738225 w 12184637"/>
              <a:gd name="connsiteY73115" fmla="*/ 1512220 h 4608812"/>
              <a:gd name="connsiteX73116" fmla="*/ 7872588 w 12184637"/>
              <a:gd name="connsiteY73116" fmla="*/ 1627735 h 4608812"/>
              <a:gd name="connsiteX73117" fmla="*/ 7876269 w 12184637"/>
              <a:gd name="connsiteY73117" fmla="*/ 1629061 h 4608812"/>
              <a:gd name="connsiteX73118" fmla="*/ 7880465 w 12184637"/>
              <a:gd name="connsiteY73118" fmla="*/ 1627146 h 4608812"/>
              <a:gd name="connsiteX73119" fmla="*/ 7876858 w 12184637"/>
              <a:gd name="connsiteY73119" fmla="*/ 1629061 h 4608812"/>
              <a:gd name="connsiteX73120" fmla="*/ 8018140 w 12184637"/>
              <a:gd name="connsiteY73120" fmla="*/ 1614851 h 4608812"/>
              <a:gd name="connsiteX73121" fmla="*/ 8023147 w 12184637"/>
              <a:gd name="connsiteY73121" fmla="*/ 1608740 h 4608812"/>
              <a:gd name="connsiteX73122" fmla="*/ 8017036 w 12184637"/>
              <a:gd name="connsiteY73122" fmla="*/ 1603734 h 4608812"/>
              <a:gd name="connsiteX73123" fmla="*/ 7875753 w 12184637"/>
              <a:gd name="connsiteY73123" fmla="*/ 1617943 h 4608812"/>
              <a:gd name="connsiteX73124" fmla="*/ 7870747 w 12184637"/>
              <a:gd name="connsiteY73124" fmla="*/ 1624054 h 4608812"/>
              <a:gd name="connsiteX73125" fmla="*/ 7876343 w 12184637"/>
              <a:gd name="connsiteY73125" fmla="*/ 1629061 h 4608812"/>
              <a:gd name="connsiteX73126" fmla="*/ 7876858 w 12184637"/>
              <a:gd name="connsiteY73126" fmla="*/ 1629061 h 4608812"/>
              <a:gd name="connsiteX73127" fmla="*/ 8017699 w 12184637"/>
              <a:gd name="connsiteY73127" fmla="*/ 1614851 h 4608812"/>
              <a:gd name="connsiteX73128" fmla="*/ 8154417 w 12184637"/>
              <a:gd name="connsiteY73128" fmla="*/ 1611023 h 4608812"/>
              <a:gd name="connsiteX73129" fmla="*/ 8159865 w 12184637"/>
              <a:gd name="connsiteY73129" fmla="*/ 1605280 h 4608812"/>
              <a:gd name="connsiteX73130" fmla="*/ 8154270 w 12184637"/>
              <a:gd name="connsiteY73130" fmla="*/ 1599832 h 4608812"/>
              <a:gd name="connsiteX73131" fmla="*/ 8154123 w 12184637"/>
              <a:gd name="connsiteY73131" fmla="*/ 1599832 h 4608812"/>
              <a:gd name="connsiteX73132" fmla="*/ 8017404 w 12184637"/>
              <a:gd name="connsiteY73132" fmla="*/ 1603661 h 4608812"/>
              <a:gd name="connsiteX73133" fmla="*/ 8011956 w 12184637"/>
              <a:gd name="connsiteY73133" fmla="*/ 1609403 h 4608812"/>
              <a:gd name="connsiteX73134" fmla="*/ 8017551 w 12184637"/>
              <a:gd name="connsiteY73134" fmla="*/ 1614851 h 4608812"/>
              <a:gd name="connsiteX73135" fmla="*/ 8017699 w 12184637"/>
              <a:gd name="connsiteY73135" fmla="*/ 1614851 h 4608812"/>
              <a:gd name="connsiteX73136" fmla="*/ 8290619 w 12184637"/>
              <a:gd name="connsiteY73136" fmla="*/ 1618311 h 4608812"/>
              <a:gd name="connsiteX73137" fmla="*/ 8285614 w 12184637"/>
              <a:gd name="connsiteY73137" fmla="*/ 1612274 h 4608812"/>
              <a:gd name="connsiteX73138" fmla="*/ 8154785 w 12184637"/>
              <a:gd name="connsiteY73138" fmla="*/ 1599979 h 4608812"/>
              <a:gd name="connsiteX73139" fmla="*/ 8148748 w 12184637"/>
              <a:gd name="connsiteY73139" fmla="*/ 1604986 h 4608812"/>
              <a:gd name="connsiteX73140" fmla="*/ 8153754 w 12184637"/>
              <a:gd name="connsiteY73140" fmla="*/ 1611023 h 4608812"/>
              <a:gd name="connsiteX73141" fmla="*/ 8284583 w 12184637"/>
              <a:gd name="connsiteY73141" fmla="*/ 1623318 h 4608812"/>
              <a:gd name="connsiteX73142" fmla="*/ 8285171 w 12184637"/>
              <a:gd name="connsiteY73142" fmla="*/ 1623318 h 4608812"/>
              <a:gd name="connsiteX73143" fmla="*/ 8290619 w 12184637"/>
              <a:gd name="connsiteY73143" fmla="*/ 1618311 h 4608812"/>
              <a:gd name="connsiteX73144" fmla="*/ 8414085 w 12184637"/>
              <a:gd name="connsiteY73144" fmla="*/ 1653209 h 4608812"/>
              <a:gd name="connsiteX73145" fmla="*/ 8410183 w 12184637"/>
              <a:gd name="connsiteY73145" fmla="*/ 1646362 h 4608812"/>
              <a:gd name="connsiteX73146" fmla="*/ 8286571 w 12184637"/>
              <a:gd name="connsiteY73146" fmla="*/ 1612422 h 4608812"/>
              <a:gd name="connsiteX73147" fmla="*/ 8279723 w 12184637"/>
              <a:gd name="connsiteY73147" fmla="*/ 1616324 h 4608812"/>
              <a:gd name="connsiteX73148" fmla="*/ 8283626 w 12184637"/>
              <a:gd name="connsiteY73148" fmla="*/ 1623171 h 4608812"/>
              <a:gd name="connsiteX73149" fmla="*/ 8407239 w 12184637"/>
              <a:gd name="connsiteY73149" fmla="*/ 1657111 h 4608812"/>
              <a:gd name="connsiteX73150" fmla="*/ 8408785 w 12184637"/>
              <a:gd name="connsiteY73150" fmla="*/ 1657332 h 4608812"/>
              <a:gd name="connsiteX73151" fmla="*/ 8414085 w 12184637"/>
              <a:gd name="connsiteY73151" fmla="*/ 1653209 h 4608812"/>
              <a:gd name="connsiteX73152" fmla="*/ 8509796 w 12184637"/>
              <a:gd name="connsiteY73152" fmla="*/ 1701285 h 4608812"/>
              <a:gd name="connsiteX73153" fmla="*/ 8507219 w 12184637"/>
              <a:gd name="connsiteY73153" fmla="*/ 1693849 h 4608812"/>
              <a:gd name="connsiteX73154" fmla="*/ 8411140 w 12184637"/>
              <a:gd name="connsiteY73154" fmla="*/ 1646804 h 4608812"/>
              <a:gd name="connsiteX73155" fmla="*/ 8403704 w 12184637"/>
              <a:gd name="connsiteY73155" fmla="*/ 1649380 h 4608812"/>
              <a:gd name="connsiteX73156" fmla="*/ 8406282 w 12184637"/>
              <a:gd name="connsiteY73156" fmla="*/ 1656816 h 4608812"/>
              <a:gd name="connsiteX73157" fmla="*/ 8502360 w 12184637"/>
              <a:gd name="connsiteY73157" fmla="*/ 1703862 h 4608812"/>
              <a:gd name="connsiteX73158" fmla="*/ 8504863 w 12184637"/>
              <a:gd name="connsiteY73158" fmla="*/ 1704451 h 4608812"/>
              <a:gd name="connsiteX73159" fmla="*/ 8509796 w 12184637"/>
              <a:gd name="connsiteY73159" fmla="*/ 1701285 h 4608812"/>
              <a:gd name="connsiteX73160" fmla="*/ 5463784 w 12184637"/>
              <a:gd name="connsiteY73160" fmla="*/ 2646018 h 4608812"/>
              <a:gd name="connsiteX73161" fmla="*/ 5464447 w 12184637"/>
              <a:gd name="connsiteY73161" fmla="*/ 2638140 h 4608812"/>
              <a:gd name="connsiteX73162" fmla="*/ 5462900 w 12184637"/>
              <a:gd name="connsiteY73162" fmla="*/ 2636299 h 4608812"/>
              <a:gd name="connsiteX73163" fmla="*/ 5455023 w 12184637"/>
              <a:gd name="connsiteY73163" fmla="*/ 2635637 h 4608812"/>
              <a:gd name="connsiteX73164" fmla="*/ 5454360 w 12184637"/>
              <a:gd name="connsiteY73164" fmla="*/ 2643515 h 4608812"/>
              <a:gd name="connsiteX73165" fmla="*/ 5455906 w 12184637"/>
              <a:gd name="connsiteY73165" fmla="*/ 2645355 h 4608812"/>
              <a:gd name="connsiteX73166" fmla="*/ 5460176 w 12184637"/>
              <a:gd name="connsiteY73166" fmla="*/ 2647343 h 4608812"/>
              <a:gd name="connsiteX73167" fmla="*/ 5463784 w 12184637"/>
              <a:gd name="connsiteY73167" fmla="*/ 2646018 h 4608812"/>
              <a:gd name="connsiteX73168" fmla="*/ 5463121 w 12184637"/>
              <a:gd name="connsiteY73168" fmla="*/ 2643147 h 4608812"/>
              <a:gd name="connsiteX73169" fmla="*/ 5461870 w 12184637"/>
              <a:gd name="connsiteY73169" fmla="*/ 2635342 h 4608812"/>
              <a:gd name="connsiteX73170" fmla="*/ 5431021 w 12184637"/>
              <a:gd name="connsiteY73170" fmla="*/ 2612887 h 4608812"/>
              <a:gd name="connsiteX73171" fmla="*/ 5423217 w 12184637"/>
              <a:gd name="connsiteY73171" fmla="*/ 2614139 h 4608812"/>
              <a:gd name="connsiteX73172" fmla="*/ 5424469 w 12184637"/>
              <a:gd name="connsiteY73172" fmla="*/ 2621943 h 4608812"/>
              <a:gd name="connsiteX73173" fmla="*/ 5455317 w 12184637"/>
              <a:gd name="connsiteY73173" fmla="*/ 2644398 h 4608812"/>
              <a:gd name="connsiteX73174" fmla="*/ 5458630 w 12184637"/>
              <a:gd name="connsiteY73174" fmla="*/ 2645429 h 4608812"/>
              <a:gd name="connsiteX73175" fmla="*/ 5463121 w 12184637"/>
              <a:gd name="connsiteY73175" fmla="*/ 2643147 h 4608812"/>
              <a:gd name="connsiteX73176" fmla="*/ 5432273 w 12184637"/>
              <a:gd name="connsiteY73176" fmla="*/ 2620618 h 4608812"/>
              <a:gd name="connsiteX73177" fmla="*/ 5430874 w 12184637"/>
              <a:gd name="connsiteY73177" fmla="*/ 2612887 h 4608812"/>
              <a:gd name="connsiteX73178" fmla="*/ 5410849 w 12184637"/>
              <a:gd name="connsiteY73178" fmla="*/ 2598973 h 4608812"/>
              <a:gd name="connsiteX73179" fmla="*/ 5403118 w 12184637"/>
              <a:gd name="connsiteY73179" fmla="*/ 2600371 h 4608812"/>
              <a:gd name="connsiteX73180" fmla="*/ 5404517 w 12184637"/>
              <a:gd name="connsiteY73180" fmla="*/ 2608102 h 4608812"/>
              <a:gd name="connsiteX73181" fmla="*/ 5424543 w 12184637"/>
              <a:gd name="connsiteY73181" fmla="*/ 2622017 h 4608812"/>
              <a:gd name="connsiteX73182" fmla="*/ 5427782 w 12184637"/>
              <a:gd name="connsiteY73182" fmla="*/ 2623047 h 4608812"/>
              <a:gd name="connsiteX73183" fmla="*/ 5432273 w 12184637"/>
              <a:gd name="connsiteY73183" fmla="*/ 2620618 h 4608812"/>
              <a:gd name="connsiteX73184" fmla="*/ 5412248 w 12184637"/>
              <a:gd name="connsiteY73184" fmla="*/ 2606703 h 4608812"/>
              <a:gd name="connsiteX73185" fmla="*/ 5410849 w 12184637"/>
              <a:gd name="connsiteY73185" fmla="*/ 2598973 h 4608812"/>
              <a:gd name="connsiteX73186" fmla="*/ 5347459 w 12184637"/>
              <a:gd name="connsiteY73186" fmla="*/ 2555020 h 4608812"/>
              <a:gd name="connsiteX73187" fmla="*/ 5339729 w 12184637"/>
              <a:gd name="connsiteY73187" fmla="*/ 2556418 h 4608812"/>
              <a:gd name="connsiteX73188" fmla="*/ 5341128 w 12184637"/>
              <a:gd name="connsiteY73188" fmla="*/ 2564149 h 4608812"/>
              <a:gd name="connsiteX73189" fmla="*/ 5404517 w 12184637"/>
              <a:gd name="connsiteY73189" fmla="*/ 2608102 h 4608812"/>
              <a:gd name="connsiteX73190" fmla="*/ 5407757 w 12184637"/>
              <a:gd name="connsiteY73190" fmla="*/ 2609059 h 4608812"/>
              <a:gd name="connsiteX73191" fmla="*/ 5412248 w 12184637"/>
              <a:gd name="connsiteY73191" fmla="*/ 2606703 h 4608812"/>
              <a:gd name="connsiteX73192" fmla="*/ 5346281 w 12184637"/>
              <a:gd name="connsiteY73192" fmla="*/ 2564811 h 4608812"/>
              <a:gd name="connsiteX73193" fmla="*/ 5349594 w 12184637"/>
              <a:gd name="connsiteY73193" fmla="*/ 2557670 h 4608812"/>
              <a:gd name="connsiteX73194" fmla="*/ 5333544 w 12184637"/>
              <a:gd name="connsiteY73194" fmla="*/ 2514453 h 4608812"/>
              <a:gd name="connsiteX73195" fmla="*/ 5326403 w 12184637"/>
              <a:gd name="connsiteY73195" fmla="*/ 2511140 h 4608812"/>
              <a:gd name="connsiteX73196" fmla="*/ 5323090 w 12184637"/>
              <a:gd name="connsiteY73196" fmla="*/ 2518281 h 4608812"/>
              <a:gd name="connsiteX73197" fmla="*/ 5339140 w 12184637"/>
              <a:gd name="connsiteY73197" fmla="*/ 2561498 h 4608812"/>
              <a:gd name="connsiteX73198" fmla="*/ 5344367 w 12184637"/>
              <a:gd name="connsiteY73198" fmla="*/ 2565106 h 4608812"/>
              <a:gd name="connsiteX73199" fmla="*/ 5346281 w 12184637"/>
              <a:gd name="connsiteY73199" fmla="*/ 2564811 h 4608812"/>
              <a:gd name="connsiteX73200" fmla="*/ 5329937 w 12184637"/>
              <a:gd name="connsiteY73200" fmla="*/ 2521668 h 4608812"/>
              <a:gd name="connsiteX73201" fmla="*/ 5333544 w 12184637"/>
              <a:gd name="connsiteY73201" fmla="*/ 2514674 h 4608812"/>
              <a:gd name="connsiteX73202" fmla="*/ 5310795 w 12184637"/>
              <a:gd name="connsiteY73202" fmla="*/ 2442597 h 4608812"/>
              <a:gd name="connsiteX73203" fmla="*/ 5303801 w 12184637"/>
              <a:gd name="connsiteY73203" fmla="*/ 2438989 h 4608812"/>
              <a:gd name="connsiteX73204" fmla="*/ 5300193 w 12184637"/>
              <a:gd name="connsiteY73204" fmla="*/ 2445984 h 4608812"/>
              <a:gd name="connsiteX73205" fmla="*/ 5322943 w 12184637"/>
              <a:gd name="connsiteY73205" fmla="*/ 2518061 h 4608812"/>
              <a:gd name="connsiteX73206" fmla="*/ 5328317 w 12184637"/>
              <a:gd name="connsiteY73206" fmla="*/ 2521963 h 4608812"/>
              <a:gd name="connsiteX73207" fmla="*/ 5329937 w 12184637"/>
              <a:gd name="connsiteY73207" fmla="*/ 2521668 h 4608812"/>
              <a:gd name="connsiteX73208" fmla="*/ 5307408 w 12184637"/>
              <a:gd name="connsiteY73208" fmla="*/ 2449517 h 4608812"/>
              <a:gd name="connsiteX73209" fmla="*/ 5310868 w 12184637"/>
              <a:gd name="connsiteY73209" fmla="*/ 2442450 h 4608812"/>
              <a:gd name="connsiteX73210" fmla="*/ 5271701 w 12184637"/>
              <a:gd name="connsiteY73210" fmla="*/ 2330101 h 4608812"/>
              <a:gd name="connsiteX73211" fmla="*/ 5264633 w 12184637"/>
              <a:gd name="connsiteY73211" fmla="*/ 2326640 h 4608812"/>
              <a:gd name="connsiteX73212" fmla="*/ 5261173 w 12184637"/>
              <a:gd name="connsiteY73212" fmla="*/ 2333708 h 4608812"/>
              <a:gd name="connsiteX73213" fmla="*/ 5300340 w 12184637"/>
              <a:gd name="connsiteY73213" fmla="*/ 2446057 h 4608812"/>
              <a:gd name="connsiteX73214" fmla="*/ 5305641 w 12184637"/>
              <a:gd name="connsiteY73214" fmla="*/ 2449812 h 4608812"/>
              <a:gd name="connsiteX73215" fmla="*/ 5307408 w 12184637"/>
              <a:gd name="connsiteY73215" fmla="*/ 2449517 h 4608812"/>
              <a:gd name="connsiteX73216" fmla="*/ 5268314 w 12184637"/>
              <a:gd name="connsiteY73216" fmla="*/ 2337095 h 4608812"/>
              <a:gd name="connsiteX73217" fmla="*/ 5271554 w 12184637"/>
              <a:gd name="connsiteY73217" fmla="*/ 2329953 h 4608812"/>
              <a:gd name="connsiteX73218" fmla="*/ 5220238 w 12184637"/>
              <a:gd name="connsiteY73218" fmla="*/ 2193235 h 4608812"/>
              <a:gd name="connsiteX73219" fmla="*/ 5213097 w 12184637"/>
              <a:gd name="connsiteY73219" fmla="*/ 2189996 h 4608812"/>
              <a:gd name="connsiteX73220" fmla="*/ 5209858 w 12184637"/>
              <a:gd name="connsiteY73220" fmla="*/ 2197137 h 4608812"/>
              <a:gd name="connsiteX73221" fmla="*/ 5261173 w 12184637"/>
              <a:gd name="connsiteY73221" fmla="*/ 2333855 h 4608812"/>
              <a:gd name="connsiteX73222" fmla="*/ 5266400 w 12184637"/>
              <a:gd name="connsiteY73222" fmla="*/ 2337463 h 4608812"/>
              <a:gd name="connsiteX73223" fmla="*/ 5268314 w 12184637"/>
              <a:gd name="connsiteY73223" fmla="*/ 2337095 h 4608812"/>
              <a:gd name="connsiteX73224" fmla="*/ 5217146 w 12184637"/>
              <a:gd name="connsiteY73224" fmla="*/ 2200303 h 4608812"/>
              <a:gd name="connsiteX73225" fmla="*/ 5220238 w 12184637"/>
              <a:gd name="connsiteY73225" fmla="*/ 2193014 h 4608812"/>
              <a:gd name="connsiteX73226" fmla="*/ 5160972 w 12184637"/>
              <a:gd name="connsiteY73226" fmla="*/ 2047240 h 4608812"/>
              <a:gd name="connsiteX73227" fmla="*/ 5153683 w 12184637"/>
              <a:gd name="connsiteY73227" fmla="*/ 2044148 h 4608812"/>
              <a:gd name="connsiteX73228" fmla="*/ 5150591 w 12184637"/>
              <a:gd name="connsiteY73228" fmla="*/ 2051437 h 4608812"/>
              <a:gd name="connsiteX73229" fmla="*/ 5209858 w 12184637"/>
              <a:gd name="connsiteY73229" fmla="*/ 2197211 h 4608812"/>
              <a:gd name="connsiteX73230" fmla="*/ 5215085 w 12184637"/>
              <a:gd name="connsiteY73230" fmla="*/ 2200671 h 4608812"/>
              <a:gd name="connsiteX73231" fmla="*/ 5217146 w 12184637"/>
              <a:gd name="connsiteY73231" fmla="*/ 2200303 h 4608812"/>
              <a:gd name="connsiteX73232" fmla="*/ 2413869 w 12184637"/>
              <a:gd name="connsiteY73232" fmla="*/ 1898006 h 4608812"/>
              <a:gd name="connsiteX73233" fmla="*/ 2410041 w 12184637"/>
              <a:gd name="connsiteY73233" fmla="*/ 1891085 h 4608812"/>
              <a:gd name="connsiteX73234" fmla="*/ 2391267 w 12184637"/>
              <a:gd name="connsiteY73234" fmla="*/ 1885711 h 4608812"/>
              <a:gd name="connsiteX73235" fmla="*/ 2384347 w 12184637"/>
              <a:gd name="connsiteY73235" fmla="*/ 1889539 h 4608812"/>
              <a:gd name="connsiteX73236" fmla="*/ 2388175 w 12184637"/>
              <a:gd name="connsiteY73236" fmla="*/ 1896460 h 4608812"/>
              <a:gd name="connsiteX73237" fmla="*/ 2406949 w 12184637"/>
              <a:gd name="connsiteY73237" fmla="*/ 1901834 h 4608812"/>
              <a:gd name="connsiteX73238" fmla="*/ 2408495 w 12184637"/>
              <a:gd name="connsiteY73238" fmla="*/ 1902055 h 4608812"/>
              <a:gd name="connsiteX73239" fmla="*/ 2413869 w 12184637"/>
              <a:gd name="connsiteY73239" fmla="*/ 1898006 h 4608812"/>
              <a:gd name="connsiteX73240" fmla="*/ 2482118 w 12184637"/>
              <a:gd name="connsiteY73240" fmla="*/ 1912436 h 4608812"/>
              <a:gd name="connsiteX73241" fmla="*/ 2477848 w 12184637"/>
              <a:gd name="connsiteY73241" fmla="*/ 1905810 h 4608812"/>
              <a:gd name="connsiteX73242" fmla="*/ 2409673 w 12184637"/>
              <a:gd name="connsiteY73242" fmla="*/ 1891012 h 4608812"/>
              <a:gd name="connsiteX73243" fmla="*/ 2403047 w 12184637"/>
              <a:gd name="connsiteY73243" fmla="*/ 1895282 h 4608812"/>
              <a:gd name="connsiteX73244" fmla="*/ 2407317 w 12184637"/>
              <a:gd name="connsiteY73244" fmla="*/ 1901908 h 4608812"/>
              <a:gd name="connsiteX73245" fmla="*/ 2475492 w 12184637"/>
              <a:gd name="connsiteY73245" fmla="*/ 1916706 h 4608812"/>
              <a:gd name="connsiteX73246" fmla="*/ 2476744 w 12184637"/>
              <a:gd name="connsiteY73246" fmla="*/ 1916853 h 4608812"/>
              <a:gd name="connsiteX73247" fmla="*/ 2482118 w 12184637"/>
              <a:gd name="connsiteY73247" fmla="*/ 1912436 h 4608812"/>
              <a:gd name="connsiteX73248" fmla="*/ 2525703 w 12184637"/>
              <a:gd name="connsiteY73248" fmla="*/ 1922596 h 4608812"/>
              <a:gd name="connsiteX73249" fmla="*/ 2521507 w 12184637"/>
              <a:gd name="connsiteY73249" fmla="*/ 1915897 h 4608812"/>
              <a:gd name="connsiteX73250" fmla="*/ 2477922 w 12184637"/>
              <a:gd name="connsiteY73250" fmla="*/ 1905810 h 4608812"/>
              <a:gd name="connsiteX73251" fmla="*/ 2471222 w 12184637"/>
              <a:gd name="connsiteY73251" fmla="*/ 1910007 h 4608812"/>
              <a:gd name="connsiteX73252" fmla="*/ 2475419 w 12184637"/>
              <a:gd name="connsiteY73252" fmla="*/ 1916706 h 4608812"/>
              <a:gd name="connsiteX73253" fmla="*/ 2519004 w 12184637"/>
              <a:gd name="connsiteY73253" fmla="*/ 1926793 h 4608812"/>
              <a:gd name="connsiteX73254" fmla="*/ 2520329 w 12184637"/>
              <a:gd name="connsiteY73254" fmla="*/ 1926940 h 4608812"/>
              <a:gd name="connsiteX73255" fmla="*/ 2525703 w 12184637"/>
              <a:gd name="connsiteY73255" fmla="*/ 1922596 h 4608812"/>
              <a:gd name="connsiteX73256" fmla="*/ 2644089 w 12184637"/>
              <a:gd name="connsiteY73256" fmla="*/ 1928339 h 4608812"/>
              <a:gd name="connsiteX73257" fmla="*/ 2638862 w 12184637"/>
              <a:gd name="connsiteY73257" fmla="*/ 1922449 h 4608812"/>
              <a:gd name="connsiteX73258" fmla="*/ 2520623 w 12184637"/>
              <a:gd name="connsiteY73258" fmla="*/ 1915749 h 4608812"/>
              <a:gd name="connsiteX73259" fmla="*/ 2514733 w 12184637"/>
              <a:gd name="connsiteY73259" fmla="*/ 1920977 h 4608812"/>
              <a:gd name="connsiteX73260" fmla="*/ 2519960 w 12184637"/>
              <a:gd name="connsiteY73260" fmla="*/ 1926866 h 4608812"/>
              <a:gd name="connsiteX73261" fmla="*/ 2638199 w 12184637"/>
              <a:gd name="connsiteY73261" fmla="*/ 1933566 h 4608812"/>
              <a:gd name="connsiteX73262" fmla="*/ 2638568 w 12184637"/>
              <a:gd name="connsiteY73262" fmla="*/ 1933566 h 4608812"/>
              <a:gd name="connsiteX73263" fmla="*/ 2644089 w 12184637"/>
              <a:gd name="connsiteY73263" fmla="*/ 1928339 h 4608812"/>
              <a:gd name="connsiteX73264" fmla="*/ 2639377 w 12184637"/>
              <a:gd name="connsiteY73264" fmla="*/ 1933566 h 4608812"/>
              <a:gd name="connsiteX73265" fmla="*/ 2737443 w 12184637"/>
              <a:gd name="connsiteY73265" fmla="*/ 1919283 h 4608812"/>
              <a:gd name="connsiteX73266" fmla="*/ 2742155 w 12184637"/>
              <a:gd name="connsiteY73266" fmla="*/ 1912951 h 4608812"/>
              <a:gd name="connsiteX73267" fmla="*/ 2735824 w 12184637"/>
              <a:gd name="connsiteY73267" fmla="*/ 1908240 h 4608812"/>
              <a:gd name="connsiteX73268" fmla="*/ 2637758 w 12184637"/>
              <a:gd name="connsiteY73268" fmla="*/ 1922523 h 4608812"/>
              <a:gd name="connsiteX73269" fmla="*/ 2633046 w 12184637"/>
              <a:gd name="connsiteY73269" fmla="*/ 1928854 h 4608812"/>
              <a:gd name="connsiteX73270" fmla="*/ 2638568 w 12184637"/>
              <a:gd name="connsiteY73270" fmla="*/ 1933640 h 4608812"/>
              <a:gd name="connsiteX73271" fmla="*/ 2639377 w 12184637"/>
              <a:gd name="connsiteY73271" fmla="*/ 1933566 h 4608812"/>
              <a:gd name="connsiteX73272" fmla="*/ 2738916 w 12184637"/>
              <a:gd name="connsiteY73272" fmla="*/ 1918768 h 4608812"/>
              <a:gd name="connsiteX73273" fmla="*/ 2818208 w 12184637"/>
              <a:gd name="connsiteY73273" fmla="*/ 1882987 h 4608812"/>
              <a:gd name="connsiteX73274" fmla="*/ 2821006 w 12184637"/>
              <a:gd name="connsiteY73274" fmla="*/ 1875625 h 4608812"/>
              <a:gd name="connsiteX73275" fmla="*/ 2813643 w 12184637"/>
              <a:gd name="connsiteY73275" fmla="*/ 1872827 h 4608812"/>
              <a:gd name="connsiteX73276" fmla="*/ 2734351 w 12184637"/>
              <a:gd name="connsiteY73276" fmla="*/ 1908608 h 4608812"/>
              <a:gd name="connsiteX73277" fmla="*/ 2731554 w 12184637"/>
              <a:gd name="connsiteY73277" fmla="*/ 1915970 h 4608812"/>
              <a:gd name="connsiteX73278" fmla="*/ 2736707 w 12184637"/>
              <a:gd name="connsiteY73278" fmla="*/ 1919283 h 4608812"/>
              <a:gd name="connsiteX73279" fmla="*/ 2738916 w 12184637"/>
              <a:gd name="connsiteY73279" fmla="*/ 1918768 h 4608812"/>
              <a:gd name="connsiteX73280" fmla="*/ 2819681 w 12184637"/>
              <a:gd name="connsiteY73280" fmla="*/ 1882030 h 4608812"/>
              <a:gd name="connsiteX73281" fmla="*/ 2881524 w 12184637"/>
              <a:gd name="connsiteY73281" fmla="*/ 1824383 h 4608812"/>
              <a:gd name="connsiteX73282" fmla="*/ 2881819 w 12184637"/>
              <a:gd name="connsiteY73282" fmla="*/ 1816505 h 4608812"/>
              <a:gd name="connsiteX73283" fmla="*/ 2873941 w 12184637"/>
              <a:gd name="connsiteY73283" fmla="*/ 1816211 h 4608812"/>
              <a:gd name="connsiteX73284" fmla="*/ 2812097 w 12184637"/>
              <a:gd name="connsiteY73284" fmla="*/ 1873858 h 4608812"/>
              <a:gd name="connsiteX73285" fmla="*/ 2811803 w 12184637"/>
              <a:gd name="connsiteY73285" fmla="*/ 1881735 h 4608812"/>
              <a:gd name="connsiteX73286" fmla="*/ 2815926 w 12184637"/>
              <a:gd name="connsiteY73286" fmla="*/ 1883502 h 4608812"/>
              <a:gd name="connsiteX73287" fmla="*/ 2819681 w 12184637"/>
              <a:gd name="connsiteY73287" fmla="*/ 1882030 h 4608812"/>
              <a:gd name="connsiteX73288" fmla="*/ 2882555 w 12184637"/>
              <a:gd name="connsiteY73288" fmla="*/ 1822984 h 4608812"/>
              <a:gd name="connsiteX73289" fmla="*/ 2928275 w 12184637"/>
              <a:gd name="connsiteY73289" fmla="*/ 1743029 h 4608812"/>
              <a:gd name="connsiteX73290" fmla="*/ 2926213 w 12184637"/>
              <a:gd name="connsiteY73290" fmla="*/ 1735446 h 4608812"/>
              <a:gd name="connsiteX73291" fmla="*/ 2918630 w 12184637"/>
              <a:gd name="connsiteY73291" fmla="*/ 1737507 h 4608812"/>
              <a:gd name="connsiteX73292" fmla="*/ 2872910 w 12184637"/>
              <a:gd name="connsiteY73292" fmla="*/ 1817462 h 4608812"/>
              <a:gd name="connsiteX73293" fmla="*/ 2874972 w 12184637"/>
              <a:gd name="connsiteY73293" fmla="*/ 1825045 h 4608812"/>
              <a:gd name="connsiteX73294" fmla="*/ 2877769 w 12184637"/>
              <a:gd name="connsiteY73294" fmla="*/ 1825782 h 4608812"/>
              <a:gd name="connsiteX73295" fmla="*/ 2882555 w 12184637"/>
              <a:gd name="connsiteY73295" fmla="*/ 1822984 h 4608812"/>
              <a:gd name="connsiteX73296" fmla="*/ 2928790 w 12184637"/>
              <a:gd name="connsiteY73296" fmla="*/ 1741925 h 4608812"/>
              <a:gd name="connsiteX73297" fmla="*/ 2959712 w 12184637"/>
              <a:gd name="connsiteY73297" fmla="*/ 1639589 h 4608812"/>
              <a:gd name="connsiteX73298" fmla="*/ 2955957 w 12184637"/>
              <a:gd name="connsiteY73298" fmla="*/ 1632668 h 4608812"/>
              <a:gd name="connsiteX73299" fmla="*/ 2949036 w 12184637"/>
              <a:gd name="connsiteY73299" fmla="*/ 1636423 h 4608812"/>
              <a:gd name="connsiteX73300" fmla="*/ 2918115 w 12184637"/>
              <a:gd name="connsiteY73300" fmla="*/ 1738759 h 4608812"/>
              <a:gd name="connsiteX73301" fmla="*/ 2921869 w 12184637"/>
              <a:gd name="connsiteY73301" fmla="*/ 1745680 h 4608812"/>
              <a:gd name="connsiteX73302" fmla="*/ 2923563 w 12184637"/>
              <a:gd name="connsiteY73302" fmla="*/ 1745901 h 4608812"/>
              <a:gd name="connsiteX73303" fmla="*/ 2928790 w 12184637"/>
              <a:gd name="connsiteY73303" fmla="*/ 1741925 h 4608812"/>
              <a:gd name="connsiteX73304" fmla="*/ 2959933 w 12184637"/>
              <a:gd name="connsiteY73304" fmla="*/ 1638632 h 4608812"/>
              <a:gd name="connsiteX73305" fmla="*/ 2974952 w 12184637"/>
              <a:gd name="connsiteY73305" fmla="*/ 1517080 h 4608812"/>
              <a:gd name="connsiteX73306" fmla="*/ 2970093 w 12184637"/>
              <a:gd name="connsiteY73306" fmla="*/ 1510895 h 4608812"/>
              <a:gd name="connsiteX73307" fmla="*/ 2963908 w 12184637"/>
              <a:gd name="connsiteY73307" fmla="*/ 1515754 h 4608812"/>
              <a:gd name="connsiteX73308" fmla="*/ 2948889 w 12184637"/>
              <a:gd name="connsiteY73308" fmla="*/ 1637306 h 4608812"/>
              <a:gd name="connsiteX73309" fmla="*/ 2953748 w 12184637"/>
              <a:gd name="connsiteY73309" fmla="*/ 1643491 h 4608812"/>
              <a:gd name="connsiteX73310" fmla="*/ 2954485 w 12184637"/>
              <a:gd name="connsiteY73310" fmla="*/ 1643564 h 4608812"/>
              <a:gd name="connsiteX73311" fmla="*/ 2959933 w 12184637"/>
              <a:gd name="connsiteY73311" fmla="*/ 1638632 h 4608812"/>
              <a:gd name="connsiteX73312" fmla="*/ 2969430 w 12184637"/>
              <a:gd name="connsiteY73312" fmla="*/ 1522012 h 4608812"/>
              <a:gd name="connsiteX73313" fmla="*/ 2974952 w 12184637"/>
              <a:gd name="connsiteY73313" fmla="*/ 1516343 h 4608812"/>
              <a:gd name="connsiteX73314" fmla="*/ 2972964 w 12184637"/>
              <a:gd name="connsiteY73314" fmla="*/ 1379183 h 4608812"/>
              <a:gd name="connsiteX73315" fmla="*/ 2967369 w 12184637"/>
              <a:gd name="connsiteY73315" fmla="*/ 1373662 h 4608812"/>
              <a:gd name="connsiteX73316" fmla="*/ 2967295 w 12184637"/>
              <a:gd name="connsiteY73316" fmla="*/ 1373662 h 4608812"/>
              <a:gd name="connsiteX73317" fmla="*/ 2961773 w 12184637"/>
              <a:gd name="connsiteY73317" fmla="*/ 1379331 h 4608812"/>
              <a:gd name="connsiteX73318" fmla="*/ 2963761 w 12184637"/>
              <a:gd name="connsiteY73318" fmla="*/ 1516491 h 4608812"/>
              <a:gd name="connsiteX73319" fmla="*/ 2969430 w 12184637"/>
              <a:gd name="connsiteY73319" fmla="*/ 1522012 h 4608812"/>
              <a:gd name="connsiteX73320" fmla="*/ 2969430 w 12184637"/>
              <a:gd name="connsiteY73320" fmla="*/ 1522012 h 4608812"/>
              <a:gd name="connsiteX73321" fmla="*/ 2968105 w 12184637"/>
              <a:gd name="connsiteY73321" fmla="*/ 1384779 h 4608812"/>
              <a:gd name="connsiteX73322" fmla="*/ 2972890 w 12184637"/>
              <a:gd name="connsiteY73322" fmla="*/ 1378521 h 4608812"/>
              <a:gd name="connsiteX73323" fmla="*/ 2953012 w 12184637"/>
              <a:gd name="connsiteY73323" fmla="*/ 1229581 h 4608812"/>
              <a:gd name="connsiteX73324" fmla="*/ 2946754 w 12184637"/>
              <a:gd name="connsiteY73324" fmla="*/ 1224796 h 4608812"/>
              <a:gd name="connsiteX73325" fmla="*/ 2941969 w 12184637"/>
              <a:gd name="connsiteY73325" fmla="*/ 1231054 h 4608812"/>
              <a:gd name="connsiteX73326" fmla="*/ 2961847 w 12184637"/>
              <a:gd name="connsiteY73326" fmla="*/ 1379993 h 4608812"/>
              <a:gd name="connsiteX73327" fmla="*/ 2967369 w 12184637"/>
              <a:gd name="connsiteY73327" fmla="*/ 1384852 h 4608812"/>
              <a:gd name="connsiteX73328" fmla="*/ 2968105 w 12184637"/>
              <a:gd name="connsiteY73328" fmla="*/ 1384779 h 4608812"/>
              <a:gd name="connsiteX73329" fmla="*/ 2948816 w 12184637"/>
              <a:gd name="connsiteY73329" fmla="*/ 1235765 h 4608812"/>
              <a:gd name="connsiteX73330" fmla="*/ 2952865 w 12184637"/>
              <a:gd name="connsiteY73330" fmla="*/ 1228992 h 4608812"/>
              <a:gd name="connsiteX73331" fmla="*/ 2914360 w 12184637"/>
              <a:gd name="connsiteY73331" fmla="*/ 1072175 h 4608812"/>
              <a:gd name="connsiteX73332" fmla="*/ 2907587 w 12184637"/>
              <a:gd name="connsiteY73332" fmla="*/ 1068125 h 4608812"/>
              <a:gd name="connsiteX73333" fmla="*/ 2903537 w 12184637"/>
              <a:gd name="connsiteY73333" fmla="*/ 1074899 h 4608812"/>
              <a:gd name="connsiteX73334" fmla="*/ 2942042 w 12184637"/>
              <a:gd name="connsiteY73334" fmla="*/ 1231716 h 4608812"/>
              <a:gd name="connsiteX73335" fmla="*/ 2947490 w 12184637"/>
              <a:gd name="connsiteY73335" fmla="*/ 1235986 h 4608812"/>
              <a:gd name="connsiteX73336" fmla="*/ 2948816 w 12184637"/>
              <a:gd name="connsiteY73336" fmla="*/ 1235765 h 4608812"/>
              <a:gd name="connsiteX73337" fmla="*/ 2910900 w 12184637"/>
              <a:gd name="connsiteY73337" fmla="*/ 1078727 h 4608812"/>
              <a:gd name="connsiteX73338" fmla="*/ 2914286 w 12184637"/>
              <a:gd name="connsiteY73338" fmla="*/ 1071586 h 4608812"/>
              <a:gd name="connsiteX73339" fmla="*/ 2912961 w 12184637"/>
              <a:gd name="connsiteY73339" fmla="*/ 1067905 h 4608812"/>
              <a:gd name="connsiteX73340" fmla="*/ 2905820 w 12184637"/>
              <a:gd name="connsiteY73340" fmla="*/ 1064518 h 4608812"/>
              <a:gd name="connsiteX73341" fmla="*/ 2902433 w 12184637"/>
              <a:gd name="connsiteY73341" fmla="*/ 1071659 h 4608812"/>
              <a:gd name="connsiteX73342" fmla="*/ 2903758 w 12184637"/>
              <a:gd name="connsiteY73342" fmla="*/ 1075340 h 4608812"/>
              <a:gd name="connsiteX73343" fmla="*/ 2909059 w 12184637"/>
              <a:gd name="connsiteY73343" fmla="*/ 1079022 h 4608812"/>
              <a:gd name="connsiteX73344" fmla="*/ 2910900 w 12184637"/>
              <a:gd name="connsiteY73344" fmla="*/ 1078727 h 4608812"/>
              <a:gd name="connsiteX73345" fmla="*/ 2909501 w 12184637"/>
              <a:gd name="connsiteY73345" fmla="*/ 1075120 h 4608812"/>
              <a:gd name="connsiteX73346" fmla="*/ 2912888 w 12184637"/>
              <a:gd name="connsiteY73346" fmla="*/ 1067978 h 4608812"/>
              <a:gd name="connsiteX73347" fmla="*/ 2858406 w 12184637"/>
              <a:gd name="connsiteY73347" fmla="*/ 914842 h 4608812"/>
              <a:gd name="connsiteX73348" fmla="*/ 2851265 w 12184637"/>
              <a:gd name="connsiteY73348" fmla="*/ 911455 h 4608812"/>
              <a:gd name="connsiteX73349" fmla="*/ 2847878 w 12184637"/>
              <a:gd name="connsiteY73349" fmla="*/ 918597 h 4608812"/>
              <a:gd name="connsiteX73350" fmla="*/ 2902359 w 12184637"/>
              <a:gd name="connsiteY73350" fmla="*/ 1071733 h 4608812"/>
              <a:gd name="connsiteX73351" fmla="*/ 2907660 w 12184637"/>
              <a:gd name="connsiteY73351" fmla="*/ 1075414 h 4608812"/>
              <a:gd name="connsiteX73352" fmla="*/ 2909501 w 12184637"/>
              <a:gd name="connsiteY73352" fmla="*/ 1075120 h 4608812"/>
              <a:gd name="connsiteX73353" fmla="*/ 2855609 w 12184637"/>
              <a:gd name="connsiteY73353" fmla="*/ 921762 h 4608812"/>
              <a:gd name="connsiteX73354" fmla="*/ 2858185 w 12184637"/>
              <a:gd name="connsiteY73354" fmla="*/ 914327 h 4608812"/>
              <a:gd name="connsiteX73355" fmla="*/ 2856713 w 12184637"/>
              <a:gd name="connsiteY73355" fmla="*/ 911234 h 4608812"/>
              <a:gd name="connsiteX73356" fmla="*/ 2849277 w 12184637"/>
              <a:gd name="connsiteY73356" fmla="*/ 908657 h 4608812"/>
              <a:gd name="connsiteX73357" fmla="*/ 2846700 w 12184637"/>
              <a:gd name="connsiteY73357" fmla="*/ 916093 h 4608812"/>
              <a:gd name="connsiteX73358" fmla="*/ 2848173 w 12184637"/>
              <a:gd name="connsiteY73358" fmla="*/ 919186 h 4608812"/>
              <a:gd name="connsiteX73359" fmla="*/ 2853253 w 12184637"/>
              <a:gd name="connsiteY73359" fmla="*/ 922351 h 4608812"/>
              <a:gd name="connsiteX73360" fmla="*/ 2855609 w 12184637"/>
              <a:gd name="connsiteY73360" fmla="*/ 921762 h 4608812"/>
              <a:gd name="connsiteX73361" fmla="*/ 2854136 w 12184637"/>
              <a:gd name="connsiteY73361" fmla="*/ 918670 h 4608812"/>
              <a:gd name="connsiteX73362" fmla="*/ 2856787 w 12184637"/>
              <a:gd name="connsiteY73362" fmla="*/ 911234 h 4608812"/>
              <a:gd name="connsiteX73363" fmla="*/ 2786845 w 12184637"/>
              <a:gd name="connsiteY73363" fmla="*/ 765166 h 4608812"/>
              <a:gd name="connsiteX73364" fmla="*/ 2779409 w 12184637"/>
              <a:gd name="connsiteY73364" fmla="*/ 762515 h 4608812"/>
              <a:gd name="connsiteX73365" fmla="*/ 2776758 w 12184637"/>
              <a:gd name="connsiteY73365" fmla="*/ 769951 h 4608812"/>
              <a:gd name="connsiteX73366" fmla="*/ 2846700 w 12184637"/>
              <a:gd name="connsiteY73366" fmla="*/ 916020 h 4608812"/>
              <a:gd name="connsiteX73367" fmla="*/ 2851780 w 12184637"/>
              <a:gd name="connsiteY73367" fmla="*/ 919186 h 4608812"/>
              <a:gd name="connsiteX73368" fmla="*/ 2854136 w 12184637"/>
              <a:gd name="connsiteY73368" fmla="*/ 918670 h 4608812"/>
              <a:gd name="connsiteX73369" fmla="*/ 2784710 w 12184637"/>
              <a:gd name="connsiteY73369" fmla="*/ 772234 h 4608812"/>
              <a:gd name="connsiteX73370" fmla="*/ 2786403 w 12184637"/>
              <a:gd name="connsiteY73370" fmla="*/ 764503 h 4608812"/>
              <a:gd name="connsiteX73371" fmla="*/ 2700853 w 12184637"/>
              <a:gd name="connsiteY73371" fmla="*/ 630288 h 4608812"/>
              <a:gd name="connsiteX73372" fmla="*/ 2693122 w 12184637"/>
              <a:gd name="connsiteY73372" fmla="*/ 628595 h 4608812"/>
              <a:gd name="connsiteX73373" fmla="*/ 2691429 w 12184637"/>
              <a:gd name="connsiteY73373" fmla="*/ 636325 h 4608812"/>
              <a:gd name="connsiteX73374" fmla="*/ 2776979 w 12184637"/>
              <a:gd name="connsiteY73374" fmla="*/ 770540 h 4608812"/>
              <a:gd name="connsiteX73375" fmla="*/ 2781691 w 12184637"/>
              <a:gd name="connsiteY73375" fmla="*/ 773117 h 4608812"/>
              <a:gd name="connsiteX73376" fmla="*/ 2784710 w 12184637"/>
              <a:gd name="connsiteY73376" fmla="*/ 772234 h 4608812"/>
              <a:gd name="connsiteX73377" fmla="*/ 2699822 w 12184637"/>
              <a:gd name="connsiteY73377" fmla="*/ 637503 h 4608812"/>
              <a:gd name="connsiteX73378" fmla="*/ 2700337 w 12184637"/>
              <a:gd name="connsiteY73378" fmla="*/ 629626 h 4608812"/>
              <a:gd name="connsiteX73379" fmla="*/ 2602198 w 12184637"/>
              <a:gd name="connsiteY73379" fmla="*/ 517424 h 4608812"/>
              <a:gd name="connsiteX73380" fmla="*/ 2594320 w 12184637"/>
              <a:gd name="connsiteY73380" fmla="*/ 516908 h 4608812"/>
              <a:gd name="connsiteX73381" fmla="*/ 2593805 w 12184637"/>
              <a:gd name="connsiteY73381" fmla="*/ 524786 h 4608812"/>
              <a:gd name="connsiteX73382" fmla="*/ 2691944 w 12184637"/>
              <a:gd name="connsiteY73382" fmla="*/ 636988 h 4608812"/>
              <a:gd name="connsiteX73383" fmla="*/ 2696214 w 12184637"/>
              <a:gd name="connsiteY73383" fmla="*/ 638902 h 4608812"/>
              <a:gd name="connsiteX73384" fmla="*/ 2699822 w 12184637"/>
              <a:gd name="connsiteY73384" fmla="*/ 637503 h 4608812"/>
              <a:gd name="connsiteX73385" fmla="*/ 2602345 w 12184637"/>
              <a:gd name="connsiteY73385" fmla="*/ 524639 h 4608812"/>
              <a:gd name="connsiteX73386" fmla="*/ 2601535 w 12184637"/>
              <a:gd name="connsiteY73386" fmla="*/ 516761 h 4608812"/>
              <a:gd name="connsiteX73387" fmla="*/ 2493898 w 12184637"/>
              <a:gd name="connsiteY73387" fmla="*/ 428855 h 4608812"/>
              <a:gd name="connsiteX73388" fmla="*/ 2486020 w 12184637"/>
              <a:gd name="connsiteY73388" fmla="*/ 429665 h 4608812"/>
              <a:gd name="connsiteX73389" fmla="*/ 2486830 w 12184637"/>
              <a:gd name="connsiteY73389" fmla="*/ 437543 h 4608812"/>
              <a:gd name="connsiteX73390" fmla="*/ 2594467 w 12184637"/>
              <a:gd name="connsiteY73390" fmla="*/ 525449 h 4608812"/>
              <a:gd name="connsiteX73391" fmla="*/ 2598001 w 12184637"/>
              <a:gd name="connsiteY73391" fmla="*/ 526700 h 4608812"/>
              <a:gd name="connsiteX73392" fmla="*/ 2602345 w 12184637"/>
              <a:gd name="connsiteY73392" fmla="*/ 524639 h 4608812"/>
              <a:gd name="connsiteX73393" fmla="*/ 2495297 w 12184637"/>
              <a:gd name="connsiteY73393" fmla="*/ 435776 h 4608812"/>
              <a:gd name="connsiteX73394" fmla="*/ 2493014 w 12184637"/>
              <a:gd name="connsiteY73394" fmla="*/ 428193 h 4608812"/>
              <a:gd name="connsiteX73395" fmla="*/ 2378898 w 12184637"/>
              <a:gd name="connsiteY73395" fmla="*/ 366644 h 4608812"/>
              <a:gd name="connsiteX73396" fmla="*/ 2371315 w 12184637"/>
              <a:gd name="connsiteY73396" fmla="*/ 368926 h 4608812"/>
              <a:gd name="connsiteX73397" fmla="*/ 2373598 w 12184637"/>
              <a:gd name="connsiteY73397" fmla="*/ 376509 h 4608812"/>
              <a:gd name="connsiteX73398" fmla="*/ 2487714 w 12184637"/>
              <a:gd name="connsiteY73398" fmla="*/ 438058 h 4608812"/>
              <a:gd name="connsiteX73399" fmla="*/ 2490364 w 12184637"/>
              <a:gd name="connsiteY73399" fmla="*/ 438721 h 4608812"/>
              <a:gd name="connsiteX73400" fmla="*/ 2495297 w 12184637"/>
              <a:gd name="connsiteY73400" fmla="*/ 435776 h 4608812"/>
              <a:gd name="connsiteX73401" fmla="*/ 2381696 w 12184637"/>
              <a:gd name="connsiteY73401" fmla="*/ 373196 h 4608812"/>
              <a:gd name="connsiteX73402" fmla="*/ 2377868 w 12184637"/>
              <a:gd name="connsiteY73402" fmla="*/ 366275 h 4608812"/>
              <a:gd name="connsiteX73403" fmla="*/ 2260144 w 12184637"/>
              <a:gd name="connsiteY73403" fmla="*/ 333071 h 4608812"/>
              <a:gd name="connsiteX73404" fmla="*/ 2253224 w 12184637"/>
              <a:gd name="connsiteY73404" fmla="*/ 336900 h 4608812"/>
              <a:gd name="connsiteX73405" fmla="*/ 2257052 w 12184637"/>
              <a:gd name="connsiteY73405" fmla="*/ 343820 h 4608812"/>
              <a:gd name="connsiteX73406" fmla="*/ 2374776 w 12184637"/>
              <a:gd name="connsiteY73406" fmla="*/ 377024 h 4608812"/>
              <a:gd name="connsiteX73407" fmla="*/ 2376322 w 12184637"/>
              <a:gd name="connsiteY73407" fmla="*/ 377245 h 4608812"/>
              <a:gd name="connsiteX73408" fmla="*/ 2381696 w 12184637"/>
              <a:gd name="connsiteY73408" fmla="*/ 373196 h 4608812"/>
              <a:gd name="connsiteX73409" fmla="*/ 2264120 w 12184637"/>
              <a:gd name="connsiteY73409" fmla="*/ 338593 h 4608812"/>
              <a:gd name="connsiteX73410" fmla="*/ 2258672 w 12184637"/>
              <a:gd name="connsiteY73410" fmla="*/ 332850 h 4608812"/>
              <a:gd name="connsiteX73411" fmla="*/ 2139991 w 12184637"/>
              <a:gd name="connsiteY73411" fmla="*/ 329685 h 4608812"/>
              <a:gd name="connsiteX73412" fmla="*/ 2134249 w 12184637"/>
              <a:gd name="connsiteY73412" fmla="*/ 335133 h 4608812"/>
              <a:gd name="connsiteX73413" fmla="*/ 2139697 w 12184637"/>
              <a:gd name="connsiteY73413" fmla="*/ 340875 h 4608812"/>
              <a:gd name="connsiteX73414" fmla="*/ 2258377 w 12184637"/>
              <a:gd name="connsiteY73414" fmla="*/ 344041 h 4608812"/>
              <a:gd name="connsiteX73415" fmla="*/ 2258598 w 12184637"/>
              <a:gd name="connsiteY73415" fmla="*/ 344041 h 4608812"/>
              <a:gd name="connsiteX73416" fmla="*/ 2264120 w 12184637"/>
              <a:gd name="connsiteY73416" fmla="*/ 338593 h 4608812"/>
              <a:gd name="connsiteX73417" fmla="*/ 2038539 w 12184637"/>
              <a:gd name="connsiteY73417" fmla="*/ 366275 h 4608812"/>
              <a:gd name="connsiteX73418" fmla="*/ 2141243 w 12184637"/>
              <a:gd name="connsiteY73418" fmla="*/ 340655 h 4608812"/>
              <a:gd name="connsiteX73419" fmla="*/ 2145292 w 12184637"/>
              <a:gd name="connsiteY73419" fmla="*/ 333881 h 4608812"/>
              <a:gd name="connsiteX73420" fmla="*/ 2138519 w 12184637"/>
              <a:gd name="connsiteY73420" fmla="*/ 329832 h 4608812"/>
              <a:gd name="connsiteX73421" fmla="*/ 2035814 w 12184637"/>
              <a:gd name="connsiteY73421" fmla="*/ 355453 h 4608812"/>
              <a:gd name="connsiteX73422" fmla="*/ 2031765 w 12184637"/>
              <a:gd name="connsiteY73422" fmla="*/ 362226 h 4608812"/>
              <a:gd name="connsiteX73423" fmla="*/ 2037213 w 12184637"/>
              <a:gd name="connsiteY73423" fmla="*/ 366423 h 4608812"/>
              <a:gd name="connsiteX73424" fmla="*/ 2038539 w 12184637"/>
              <a:gd name="connsiteY73424" fmla="*/ 366275 h 4608812"/>
              <a:gd name="connsiteX73425" fmla="*/ 2027642 w 12184637"/>
              <a:gd name="connsiteY73425" fmla="*/ 369073 h 4608812"/>
              <a:gd name="connsiteX73426" fmla="*/ 2038539 w 12184637"/>
              <a:gd name="connsiteY73426" fmla="*/ 366349 h 4608812"/>
              <a:gd name="connsiteX73427" fmla="*/ 2042588 w 12184637"/>
              <a:gd name="connsiteY73427" fmla="*/ 359576 h 4608812"/>
              <a:gd name="connsiteX73428" fmla="*/ 2035814 w 12184637"/>
              <a:gd name="connsiteY73428" fmla="*/ 355526 h 4608812"/>
              <a:gd name="connsiteX73429" fmla="*/ 2024918 w 12184637"/>
              <a:gd name="connsiteY73429" fmla="*/ 358250 h 4608812"/>
              <a:gd name="connsiteX73430" fmla="*/ 2020869 w 12184637"/>
              <a:gd name="connsiteY73430" fmla="*/ 365024 h 4608812"/>
              <a:gd name="connsiteX73431" fmla="*/ 2026317 w 12184637"/>
              <a:gd name="connsiteY73431" fmla="*/ 369220 h 4608812"/>
              <a:gd name="connsiteX73432" fmla="*/ 2027642 w 12184637"/>
              <a:gd name="connsiteY73432" fmla="*/ 369073 h 4608812"/>
              <a:gd name="connsiteX73433" fmla="*/ 1984941 w 12184637"/>
              <a:gd name="connsiteY73433" fmla="*/ 395504 h 4608812"/>
              <a:gd name="connsiteX73434" fmla="*/ 2029262 w 12184637"/>
              <a:gd name="connsiteY73434" fmla="*/ 368410 h 4608812"/>
              <a:gd name="connsiteX73435" fmla="*/ 2031102 w 12184637"/>
              <a:gd name="connsiteY73435" fmla="*/ 360754 h 4608812"/>
              <a:gd name="connsiteX73436" fmla="*/ 2023446 w 12184637"/>
              <a:gd name="connsiteY73436" fmla="*/ 358913 h 4608812"/>
              <a:gd name="connsiteX73437" fmla="*/ 1979125 w 12184637"/>
              <a:gd name="connsiteY73437" fmla="*/ 386006 h 4608812"/>
              <a:gd name="connsiteX73438" fmla="*/ 1977284 w 12184637"/>
              <a:gd name="connsiteY73438" fmla="*/ 393663 h 4608812"/>
              <a:gd name="connsiteX73439" fmla="*/ 1982069 w 12184637"/>
              <a:gd name="connsiteY73439" fmla="*/ 396314 h 4608812"/>
              <a:gd name="connsiteX73440" fmla="*/ 1984941 w 12184637"/>
              <a:gd name="connsiteY73440" fmla="*/ 395504 h 4608812"/>
              <a:gd name="connsiteX73441" fmla="*/ 1939736 w 12184637"/>
              <a:gd name="connsiteY73441" fmla="*/ 421787 h 4608812"/>
              <a:gd name="connsiteX73442" fmla="*/ 1984793 w 12184637"/>
              <a:gd name="connsiteY73442" fmla="*/ 395577 h 4608812"/>
              <a:gd name="connsiteX73443" fmla="*/ 1986781 w 12184637"/>
              <a:gd name="connsiteY73443" fmla="*/ 387994 h 4608812"/>
              <a:gd name="connsiteX73444" fmla="*/ 1979198 w 12184637"/>
              <a:gd name="connsiteY73444" fmla="*/ 386006 h 4608812"/>
              <a:gd name="connsiteX73445" fmla="*/ 1934141 w 12184637"/>
              <a:gd name="connsiteY73445" fmla="*/ 412216 h 4608812"/>
              <a:gd name="connsiteX73446" fmla="*/ 1932153 w 12184637"/>
              <a:gd name="connsiteY73446" fmla="*/ 419799 h 4608812"/>
              <a:gd name="connsiteX73447" fmla="*/ 1937012 w 12184637"/>
              <a:gd name="connsiteY73447" fmla="*/ 422597 h 4608812"/>
              <a:gd name="connsiteX73448" fmla="*/ 1939736 w 12184637"/>
              <a:gd name="connsiteY73448" fmla="*/ 421787 h 4608812"/>
              <a:gd name="connsiteX73449" fmla="*/ 1926558 w 12184637"/>
              <a:gd name="connsiteY73449" fmla="*/ 429665 h 4608812"/>
              <a:gd name="connsiteX73450" fmla="*/ 1939810 w 12184637"/>
              <a:gd name="connsiteY73450" fmla="*/ 421787 h 4608812"/>
              <a:gd name="connsiteX73451" fmla="*/ 1941724 w 12184637"/>
              <a:gd name="connsiteY73451" fmla="*/ 414130 h 4608812"/>
              <a:gd name="connsiteX73452" fmla="*/ 1934067 w 12184637"/>
              <a:gd name="connsiteY73452" fmla="*/ 412216 h 4608812"/>
              <a:gd name="connsiteX73453" fmla="*/ 1920815 w 12184637"/>
              <a:gd name="connsiteY73453" fmla="*/ 420094 h 4608812"/>
              <a:gd name="connsiteX73454" fmla="*/ 1918901 w 12184637"/>
              <a:gd name="connsiteY73454" fmla="*/ 427751 h 4608812"/>
              <a:gd name="connsiteX73455" fmla="*/ 1923686 w 12184637"/>
              <a:gd name="connsiteY73455" fmla="*/ 430475 h 4608812"/>
              <a:gd name="connsiteX73456" fmla="*/ 1926558 w 12184637"/>
              <a:gd name="connsiteY73456" fmla="*/ 429665 h 4608812"/>
              <a:gd name="connsiteX73457" fmla="*/ 1894605 w 12184637"/>
              <a:gd name="connsiteY73457" fmla="*/ 448807 h 4608812"/>
              <a:gd name="connsiteX73458" fmla="*/ 1926558 w 12184637"/>
              <a:gd name="connsiteY73458" fmla="*/ 429665 h 4608812"/>
              <a:gd name="connsiteX73459" fmla="*/ 1928472 w 12184637"/>
              <a:gd name="connsiteY73459" fmla="*/ 422008 h 4608812"/>
              <a:gd name="connsiteX73460" fmla="*/ 1920815 w 12184637"/>
              <a:gd name="connsiteY73460" fmla="*/ 420094 h 4608812"/>
              <a:gd name="connsiteX73461" fmla="*/ 1888862 w 12184637"/>
              <a:gd name="connsiteY73461" fmla="*/ 439236 h 4608812"/>
              <a:gd name="connsiteX73462" fmla="*/ 1886948 w 12184637"/>
              <a:gd name="connsiteY73462" fmla="*/ 446893 h 4608812"/>
              <a:gd name="connsiteX73463" fmla="*/ 1891734 w 12184637"/>
              <a:gd name="connsiteY73463" fmla="*/ 449617 h 4608812"/>
              <a:gd name="connsiteX73464" fmla="*/ 1894605 w 12184637"/>
              <a:gd name="connsiteY73464" fmla="*/ 448807 h 4608812"/>
              <a:gd name="connsiteX73465" fmla="*/ 1883783 w 12184637"/>
              <a:gd name="connsiteY73465" fmla="*/ 455212 h 4608812"/>
              <a:gd name="connsiteX73466" fmla="*/ 1894605 w 12184637"/>
              <a:gd name="connsiteY73466" fmla="*/ 448733 h 4608812"/>
              <a:gd name="connsiteX73467" fmla="*/ 1896519 w 12184637"/>
              <a:gd name="connsiteY73467" fmla="*/ 441077 h 4608812"/>
              <a:gd name="connsiteX73468" fmla="*/ 1888862 w 12184637"/>
              <a:gd name="connsiteY73468" fmla="*/ 439162 h 4608812"/>
              <a:gd name="connsiteX73469" fmla="*/ 1878040 w 12184637"/>
              <a:gd name="connsiteY73469" fmla="*/ 445641 h 4608812"/>
              <a:gd name="connsiteX73470" fmla="*/ 1876126 w 12184637"/>
              <a:gd name="connsiteY73470" fmla="*/ 453298 h 4608812"/>
              <a:gd name="connsiteX73471" fmla="*/ 1880911 w 12184637"/>
              <a:gd name="connsiteY73471" fmla="*/ 456022 h 4608812"/>
              <a:gd name="connsiteX73472" fmla="*/ 1883783 w 12184637"/>
              <a:gd name="connsiteY73472" fmla="*/ 455212 h 4608812"/>
              <a:gd name="connsiteX73473" fmla="*/ 1845425 w 12184637"/>
              <a:gd name="connsiteY73473" fmla="*/ 480980 h 4608812"/>
              <a:gd name="connsiteX73474" fmla="*/ 1884003 w 12184637"/>
              <a:gd name="connsiteY73474" fmla="*/ 455065 h 4608812"/>
              <a:gd name="connsiteX73475" fmla="*/ 1885550 w 12184637"/>
              <a:gd name="connsiteY73475" fmla="*/ 447335 h 4608812"/>
              <a:gd name="connsiteX73476" fmla="*/ 1877819 w 12184637"/>
              <a:gd name="connsiteY73476" fmla="*/ 445788 h 4608812"/>
              <a:gd name="connsiteX73477" fmla="*/ 1839240 w 12184637"/>
              <a:gd name="connsiteY73477" fmla="*/ 471704 h 4608812"/>
              <a:gd name="connsiteX73478" fmla="*/ 1837694 w 12184637"/>
              <a:gd name="connsiteY73478" fmla="*/ 479434 h 4608812"/>
              <a:gd name="connsiteX73479" fmla="*/ 1842333 w 12184637"/>
              <a:gd name="connsiteY73479" fmla="*/ 481937 h 4608812"/>
              <a:gd name="connsiteX73480" fmla="*/ 1845425 w 12184637"/>
              <a:gd name="connsiteY73480" fmla="*/ 480980 h 4608812"/>
              <a:gd name="connsiteX73481" fmla="*/ 1842922 w 12184637"/>
              <a:gd name="connsiteY73481" fmla="*/ 482526 h 4608812"/>
              <a:gd name="connsiteX73482" fmla="*/ 1845278 w 12184637"/>
              <a:gd name="connsiteY73482" fmla="*/ 481128 h 4608812"/>
              <a:gd name="connsiteX73483" fmla="*/ 1847118 w 12184637"/>
              <a:gd name="connsiteY73483" fmla="*/ 473471 h 4608812"/>
              <a:gd name="connsiteX73484" fmla="*/ 1839461 w 12184637"/>
              <a:gd name="connsiteY73484" fmla="*/ 471630 h 4608812"/>
              <a:gd name="connsiteX73485" fmla="*/ 1837105 w 12184637"/>
              <a:gd name="connsiteY73485" fmla="*/ 473029 h 4608812"/>
              <a:gd name="connsiteX73486" fmla="*/ 1835265 w 12184637"/>
              <a:gd name="connsiteY73486" fmla="*/ 480686 h 4608812"/>
              <a:gd name="connsiteX73487" fmla="*/ 1840050 w 12184637"/>
              <a:gd name="connsiteY73487" fmla="*/ 483336 h 4608812"/>
              <a:gd name="connsiteX73488" fmla="*/ 1842922 w 12184637"/>
              <a:gd name="connsiteY73488" fmla="*/ 482526 h 4608812"/>
              <a:gd name="connsiteX73489" fmla="*/ 1832467 w 12184637"/>
              <a:gd name="connsiteY73489" fmla="*/ 489668 h 4608812"/>
              <a:gd name="connsiteX73490" fmla="*/ 1843143 w 12184637"/>
              <a:gd name="connsiteY73490" fmla="*/ 482453 h 4608812"/>
              <a:gd name="connsiteX73491" fmla="*/ 1844615 w 12184637"/>
              <a:gd name="connsiteY73491" fmla="*/ 474722 h 4608812"/>
              <a:gd name="connsiteX73492" fmla="*/ 1836885 w 12184637"/>
              <a:gd name="connsiteY73492" fmla="*/ 473250 h 4608812"/>
              <a:gd name="connsiteX73493" fmla="*/ 1826209 w 12184637"/>
              <a:gd name="connsiteY73493" fmla="*/ 480465 h 4608812"/>
              <a:gd name="connsiteX73494" fmla="*/ 1824737 w 12184637"/>
              <a:gd name="connsiteY73494" fmla="*/ 488195 h 4608812"/>
              <a:gd name="connsiteX73495" fmla="*/ 1829375 w 12184637"/>
              <a:gd name="connsiteY73495" fmla="*/ 490625 h 4608812"/>
              <a:gd name="connsiteX73496" fmla="*/ 1832467 w 12184637"/>
              <a:gd name="connsiteY73496" fmla="*/ 489668 h 4608812"/>
              <a:gd name="connsiteX73497" fmla="*/ 1831436 w 12184637"/>
              <a:gd name="connsiteY73497" fmla="*/ 490183 h 4608812"/>
              <a:gd name="connsiteX73498" fmla="*/ 1831878 w 12184637"/>
              <a:gd name="connsiteY73498" fmla="*/ 489962 h 4608812"/>
              <a:gd name="connsiteX73499" fmla="*/ 1834087 w 12184637"/>
              <a:gd name="connsiteY73499" fmla="*/ 482600 h 4608812"/>
              <a:gd name="connsiteX73500" fmla="*/ 1826356 w 12184637"/>
              <a:gd name="connsiteY73500" fmla="*/ 480244 h 4608812"/>
              <a:gd name="connsiteX73501" fmla="*/ 1823927 w 12184637"/>
              <a:gd name="connsiteY73501" fmla="*/ 487754 h 4608812"/>
              <a:gd name="connsiteX73502" fmla="*/ 1828933 w 12184637"/>
              <a:gd name="connsiteY73502" fmla="*/ 490772 h 4608812"/>
              <a:gd name="connsiteX73503" fmla="*/ 1831436 w 12184637"/>
              <a:gd name="connsiteY73503" fmla="*/ 490183 h 4608812"/>
              <a:gd name="connsiteX73504" fmla="*/ 1823191 w 12184637"/>
              <a:gd name="connsiteY73504" fmla="*/ 494233 h 4608812"/>
              <a:gd name="connsiteX73505" fmla="*/ 1831363 w 12184637"/>
              <a:gd name="connsiteY73505" fmla="*/ 490257 h 4608812"/>
              <a:gd name="connsiteX73506" fmla="*/ 1833866 w 12184637"/>
              <a:gd name="connsiteY73506" fmla="*/ 482821 h 4608812"/>
              <a:gd name="connsiteX73507" fmla="*/ 1826430 w 12184637"/>
              <a:gd name="connsiteY73507" fmla="*/ 480318 h 4608812"/>
              <a:gd name="connsiteX73508" fmla="*/ 1818258 w 12184637"/>
              <a:gd name="connsiteY73508" fmla="*/ 484293 h 4608812"/>
              <a:gd name="connsiteX73509" fmla="*/ 1815755 w 12184637"/>
              <a:gd name="connsiteY73509" fmla="*/ 491729 h 4608812"/>
              <a:gd name="connsiteX73510" fmla="*/ 1820761 w 12184637"/>
              <a:gd name="connsiteY73510" fmla="*/ 494822 h 4608812"/>
              <a:gd name="connsiteX73511" fmla="*/ 1823191 w 12184637"/>
              <a:gd name="connsiteY73511" fmla="*/ 494233 h 4608812"/>
              <a:gd name="connsiteX73512" fmla="*/ 1821203 w 12184637"/>
              <a:gd name="connsiteY73512" fmla="*/ 495190 h 4608812"/>
              <a:gd name="connsiteX73513" fmla="*/ 1823191 w 12184637"/>
              <a:gd name="connsiteY73513" fmla="*/ 494233 h 4608812"/>
              <a:gd name="connsiteX73514" fmla="*/ 1825767 w 12184637"/>
              <a:gd name="connsiteY73514" fmla="*/ 486797 h 4608812"/>
              <a:gd name="connsiteX73515" fmla="*/ 1818332 w 12184637"/>
              <a:gd name="connsiteY73515" fmla="*/ 484220 h 4608812"/>
              <a:gd name="connsiteX73516" fmla="*/ 1816344 w 12184637"/>
              <a:gd name="connsiteY73516" fmla="*/ 485177 h 4608812"/>
              <a:gd name="connsiteX73517" fmla="*/ 1813767 w 12184637"/>
              <a:gd name="connsiteY73517" fmla="*/ 492613 h 4608812"/>
              <a:gd name="connsiteX73518" fmla="*/ 1818847 w 12184637"/>
              <a:gd name="connsiteY73518" fmla="*/ 495779 h 4608812"/>
              <a:gd name="connsiteX73519" fmla="*/ 1821203 w 12184637"/>
              <a:gd name="connsiteY73519" fmla="*/ 495190 h 4608812"/>
              <a:gd name="connsiteX73520" fmla="*/ 1799926 w 12184637"/>
              <a:gd name="connsiteY73520" fmla="*/ 505644 h 4608812"/>
              <a:gd name="connsiteX73521" fmla="*/ 1821203 w 12184637"/>
              <a:gd name="connsiteY73521" fmla="*/ 495190 h 4608812"/>
              <a:gd name="connsiteX73522" fmla="*/ 1823706 w 12184637"/>
              <a:gd name="connsiteY73522" fmla="*/ 487754 h 4608812"/>
              <a:gd name="connsiteX73523" fmla="*/ 1816270 w 12184637"/>
              <a:gd name="connsiteY73523" fmla="*/ 485251 h 4608812"/>
              <a:gd name="connsiteX73524" fmla="*/ 1794993 w 12184637"/>
              <a:gd name="connsiteY73524" fmla="*/ 495705 h 4608812"/>
              <a:gd name="connsiteX73525" fmla="*/ 1792490 w 12184637"/>
              <a:gd name="connsiteY73525" fmla="*/ 503141 h 4608812"/>
              <a:gd name="connsiteX73526" fmla="*/ 1797496 w 12184637"/>
              <a:gd name="connsiteY73526" fmla="*/ 506233 h 4608812"/>
              <a:gd name="connsiteX73527" fmla="*/ 1799926 w 12184637"/>
              <a:gd name="connsiteY73527" fmla="*/ 505644 h 4608812"/>
              <a:gd name="connsiteX73528" fmla="*/ 1788293 w 12184637"/>
              <a:gd name="connsiteY73528" fmla="*/ 509914 h 4608812"/>
              <a:gd name="connsiteX73529" fmla="*/ 1799410 w 12184637"/>
              <a:gd name="connsiteY73529" fmla="*/ 505939 h 4608812"/>
              <a:gd name="connsiteX73530" fmla="*/ 1802797 w 12184637"/>
              <a:gd name="connsiteY73530" fmla="*/ 498797 h 4608812"/>
              <a:gd name="connsiteX73531" fmla="*/ 1795656 w 12184637"/>
              <a:gd name="connsiteY73531" fmla="*/ 495411 h 4608812"/>
              <a:gd name="connsiteX73532" fmla="*/ 1784539 w 12184637"/>
              <a:gd name="connsiteY73532" fmla="*/ 499386 h 4608812"/>
              <a:gd name="connsiteX73533" fmla="*/ 1781152 w 12184637"/>
              <a:gd name="connsiteY73533" fmla="*/ 506528 h 4608812"/>
              <a:gd name="connsiteX73534" fmla="*/ 1786453 w 12184637"/>
              <a:gd name="connsiteY73534" fmla="*/ 510209 h 4608812"/>
              <a:gd name="connsiteX73535" fmla="*/ 1788293 w 12184637"/>
              <a:gd name="connsiteY73535" fmla="*/ 509914 h 4608812"/>
              <a:gd name="connsiteX73536" fmla="*/ 1788220 w 12184637"/>
              <a:gd name="connsiteY73536" fmla="*/ 509914 h 4608812"/>
              <a:gd name="connsiteX73537" fmla="*/ 1788514 w 12184637"/>
              <a:gd name="connsiteY73537" fmla="*/ 509767 h 4608812"/>
              <a:gd name="connsiteX73538" fmla="*/ 1791385 w 12184637"/>
              <a:gd name="connsiteY73538" fmla="*/ 502552 h 4608812"/>
              <a:gd name="connsiteX73539" fmla="*/ 1783950 w 12184637"/>
              <a:gd name="connsiteY73539" fmla="*/ 499607 h 4608812"/>
              <a:gd name="connsiteX73540" fmla="*/ 1780931 w 12184637"/>
              <a:gd name="connsiteY73540" fmla="*/ 506896 h 4608812"/>
              <a:gd name="connsiteX73541" fmla="*/ 1786085 w 12184637"/>
              <a:gd name="connsiteY73541" fmla="*/ 510356 h 4608812"/>
              <a:gd name="connsiteX73542" fmla="*/ 1788220 w 12184637"/>
              <a:gd name="connsiteY73542" fmla="*/ 509914 h 4608812"/>
              <a:gd name="connsiteX73543" fmla="*/ 7550486 w 12184637"/>
              <a:gd name="connsiteY73543" fmla="*/ 3163000 h 4608812"/>
              <a:gd name="connsiteX73544" fmla="*/ 7572867 w 12184637"/>
              <a:gd name="connsiteY73544" fmla="*/ 3136864 h 4608812"/>
              <a:gd name="connsiteX73545" fmla="*/ 7572278 w 12184637"/>
              <a:gd name="connsiteY73545" fmla="*/ 3128986 h 4608812"/>
              <a:gd name="connsiteX73546" fmla="*/ 7564400 w 12184637"/>
              <a:gd name="connsiteY73546" fmla="*/ 3129575 h 4608812"/>
              <a:gd name="connsiteX73547" fmla="*/ 7542019 w 12184637"/>
              <a:gd name="connsiteY73547" fmla="*/ 3155711 h 4608812"/>
              <a:gd name="connsiteX73548" fmla="*/ 7542608 w 12184637"/>
              <a:gd name="connsiteY73548" fmla="*/ 3163589 h 4608812"/>
              <a:gd name="connsiteX73549" fmla="*/ 7546289 w 12184637"/>
              <a:gd name="connsiteY73549" fmla="*/ 3164914 h 4608812"/>
              <a:gd name="connsiteX73550" fmla="*/ 7550486 w 12184637"/>
              <a:gd name="connsiteY73550" fmla="*/ 3163000 h 4608812"/>
              <a:gd name="connsiteX73551" fmla="*/ 7547246 w 12184637"/>
              <a:gd name="connsiteY73551" fmla="*/ 3166755 h 4608812"/>
              <a:gd name="connsiteX73552" fmla="*/ 7550486 w 12184637"/>
              <a:gd name="connsiteY73552" fmla="*/ 3163000 h 4608812"/>
              <a:gd name="connsiteX73553" fmla="*/ 7549897 w 12184637"/>
              <a:gd name="connsiteY73553" fmla="*/ 3155122 h 4608812"/>
              <a:gd name="connsiteX73554" fmla="*/ 7542019 w 12184637"/>
              <a:gd name="connsiteY73554" fmla="*/ 3155711 h 4608812"/>
              <a:gd name="connsiteX73555" fmla="*/ 7538780 w 12184637"/>
              <a:gd name="connsiteY73555" fmla="*/ 3159466 h 4608812"/>
              <a:gd name="connsiteX73556" fmla="*/ 7539369 w 12184637"/>
              <a:gd name="connsiteY73556" fmla="*/ 3167344 h 4608812"/>
              <a:gd name="connsiteX73557" fmla="*/ 7543050 w 12184637"/>
              <a:gd name="connsiteY73557" fmla="*/ 3168669 h 4608812"/>
              <a:gd name="connsiteX73558" fmla="*/ 7547246 w 12184637"/>
              <a:gd name="connsiteY73558" fmla="*/ 3166755 h 4608812"/>
              <a:gd name="connsiteX73559" fmla="*/ 7501747 w 12184637"/>
              <a:gd name="connsiteY73559" fmla="*/ 3205554 h 4608812"/>
              <a:gd name="connsiteX73560" fmla="*/ 7546658 w 12184637"/>
              <a:gd name="connsiteY73560" fmla="*/ 3167344 h 4608812"/>
              <a:gd name="connsiteX73561" fmla="*/ 7547320 w 12184637"/>
              <a:gd name="connsiteY73561" fmla="*/ 3159466 h 4608812"/>
              <a:gd name="connsiteX73562" fmla="*/ 7539443 w 12184637"/>
              <a:gd name="connsiteY73562" fmla="*/ 3158803 h 4608812"/>
              <a:gd name="connsiteX73563" fmla="*/ 7494532 w 12184637"/>
              <a:gd name="connsiteY73563" fmla="*/ 3197014 h 4608812"/>
              <a:gd name="connsiteX73564" fmla="*/ 7493870 w 12184637"/>
              <a:gd name="connsiteY73564" fmla="*/ 3204891 h 4608812"/>
              <a:gd name="connsiteX73565" fmla="*/ 7498140 w 12184637"/>
              <a:gd name="connsiteY73565" fmla="*/ 3206879 h 4608812"/>
              <a:gd name="connsiteX73566" fmla="*/ 7501747 w 12184637"/>
              <a:gd name="connsiteY73566" fmla="*/ 3205554 h 4608812"/>
              <a:gd name="connsiteX73567" fmla="*/ 7452567 w 12184637"/>
              <a:gd name="connsiteY73567" fmla="*/ 3233899 h 4608812"/>
              <a:gd name="connsiteX73568" fmla="*/ 7500938 w 12184637"/>
              <a:gd name="connsiteY73568" fmla="*/ 3206217 h 4608812"/>
              <a:gd name="connsiteX73569" fmla="*/ 7502999 w 12184637"/>
              <a:gd name="connsiteY73569" fmla="*/ 3198633 h 4608812"/>
              <a:gd name="connsiteX73570" fmla="*/ 7495416 w 12184637"/>
              <a:gd name="connsiteY73570" fmla="*/ 3196572 h 4608812"/>
              <a:gd name="connsiteX73571" fmla="*/ 7447045 w 12184637"/>
              <a:gd name="connsiteY73571" fmla="*/ 3224254 h 4608812"/>
              <a:gd name="connsiteX73572" fmla="*/ 7444984 w 12184637"/>
              <a:gd name="connsiteY73572" fmla="*/ 3231838 h 4608812"/>
              <a:gd name="connsiteX73573" fmla="*/ 7449843 w 12184637"/>
              <a:gd name="connsiteY73573" fmla="*/ 3234635 h 4608812"/>
              <a:gd name="connsiteX73574" fmla="*/ 7452567 w 12184637"/>
              <a:gd name="connsiteY73574" fmla="*/ 3233899 h 4608812"/>
              <a:gd name="connsiteX73575" fmla="*/ 7446456 w 12184637"/>
              <a:gd name="connsiteY73575" fmla="*/ 3243544 h 4608812"/>
              <a:gd name="connsiteX73576" fmla="*/ 7454334 w 12184637"/>
              <a:gd name="connsiteY73576" fmla="*/ 3232206 h 4608812"/>
              <a:gd name="connsiteX73577" fmla="*/ 7452935 w 12184637"/>
              <a:gd name="connsiteY73577" fmla="*/ 3224475 h 4608812"/>
              <a:gd name="connsiteX73578" fmla="*/ 7445205 w 12184637"/>
              <a:gd name="connsiteY73578" fmla="*/ 3225874 h 4608812"/>
              <a:gd name="connsiteX73579" fmla="*/ 7437327 w 12184637"/>
              <a:gd name="connsiteY73579" fmla="*/ 3237212 h 4608812"/>
              <a:gd name="connsiteX73580" fmla="*/ 7438726 w 12184637"/>
              <a:gd name="connsiteY73580" fmla="*/ 3244942 h 4608812"/>
              <a:gd name="connsiteX73581" fmla="*/ 7441965 w 12184637"/>
              <a:gd name="connsiteY73581" fmla="*/ 3245973 h 4608812"/>
              <a:gd name="connsiteX73582" fmla="*/ 7446456 w 12184637"/>
              <a:gd name="connsiteY73582" fmla="*/ 3243544 h 4608812"/>
              <a:gd name="connsiteX73583" fmla="*/ 7383730 w 12184637"/>
              <a:gd name="connsiteY73583" fmla="*/ 3333879 h 4608812"/>
              <a:gd name="connsiteX73584" fmla="*/ 7446530 w 12184637"/>
              <a:gd name="connsiteY73584" fmla="*/ 3243470 h 4608812"/>
              <a:gd name="connsiteX73585" fmla="*/ 7445131 w 12184637"/>
              <a:gd name="connsiteY73585" fmla="*/ 3235740 h 4608812"/>
              <a:gd name="connsiteX73586" fmla="*/ 7437401 w 12184637"/>
              <a:gd name="connsiteY73586" fmla="*/ 3237138 h 4608812"/>
              <a:gd name="connsiteX73587" fmla="*/ 7374600 w 12184637"/>
              <a:gd name="connsiteY73587" fmla="*/ 3327548 h 4608812"/>
              <a:gd name="connsiteX73588" fmla="*/ 7375999 w 12184637"/>
              <a:gd name="connsiteY73588" fmla="*/ 3335278 h 4608812"/>
              <a:gd name="connsiteX73589" fmla="*/ 7379238 w 12184637"/>
              <a:gd name="connsiteY73589" fmla="*/ 3336309 h 4608812"/>
              <a:gd name="connsiteX73590" fmla="*/ 7383730 w 12184637"/>
              <a:gd name="connsiteY73590" fmla="*/ 3333879 h 4608812"/>
              <a:gd name="connsiteX73591" fmla="*/ 7338304 w 12184637"/>
              <a:gd name="connsiteY73591" fmla="*/ 3452045 h 4608812"/>
              <a:gd name="connsiteX73592" fmla="*/ 7384318 w 12184637"/>
              <a:gd name="connsiteY73592" fmla="*/ 3332701 h 4608812"/>
              <a:gd name="connsiteX73593" fmla="*/ 7381152 w 12184637"/>
              <a:gd name="connsiteY73593" fmla="*/ 3325486 h 4608812"/>
              <a:gd name="connsiteX73594" fmla="*/ 7373938 w 12184637"/>
              <a:gd name="connsiteY73594" fmla="*/ 3328652 h 4608812"/>
              <a:gd name="connsiteX73595" fmla="*/ 7327923 w 12184637"/>
              <a:gd name="connsiteY73595" fmla="*/ 3447995 h 4608812"/>
              <a:gd name="connsiteX73596" fmla="*/ 7331089 w 12184637"/>
              <a:gd name="connsiteY73596" fmla="*/ 3455210 h 4608812"/>
              <a:gd name="connsiteX73597" fmla="*/ 7333150 w 12184637"/>
              <a:gd name="connsiteY73597" fmla="*/ 3455578 h 4608812"/>
              <a:gd name="connsiteX73598" fmla="*/ 7338304 w 12184637"/>
              <a:gd name="connsiteY73598" fmla="*/ 3452045 h 4608812"/>
              <a:gd name="connsiteX73599" fmla="*/ 7321592 w 12184637"/>
              <a:gd name="connsiteY73599" fmla="*/ 3585155 h 4608812"/>
              <a:gd name="connsiteX73600" fmla="*/ 7338672 w 12184637"/>
              <a:gd name="connsiteY73600" fmla="*/ 3450719 h 4608812"/>
              <a:gd name="connsiteX73601" fmla="*/ 7333813 w 12184637"/>
              <a:gd name="connsiteY73601" fmla="*/ 3444461 h 4608812"/>
              <a:gd name="connsiteX73602" fmla="*/ 7327555 w 12184637"/>
              <a:gd name="connsiteY73602" fmla="*/ 3449321 h 4608812"/>
              <a:gd name="connsiteX73603" fmla="*/ 7310474 w 12184637"/>
              <a:gd name="connsiteY73603" fmla="*/ 3583756 h 4608812"/>
              <a:gd name="connsiteX73604" fmla="*/ 7315333 w 12184637"/>
              <a:gd name="connsiteY73604" fmla="*/ 3590014 h 4608812"/>
              <a:gd name="connsiteX73605" fmla="*/ 7316070 w 12184637"/>
              <a:gd name="connsiteY73605" fmla="*/ 3590088 h 4608812"/>
              <a:gd name="connsiteX73606" fmla="*/ 7321592 w 12184637"/>
              <a:gd name="connsiteY73606" fmla="*/ 3585155 h 4608812"/>
              <a:gd name="connsiteX73607" fmla="*/ 7332782 w 12184637"/>
              <a:gd name="connsiteY73607" fmla="*/ 3736672 h 4608812"/>
              <a:gd name="connsiteX73608" fmla="*/ 7337715 w 12184637"/>
              <a:gd name="connsiteY73608" fmla="*/ 3730561 h 4608812"/>
              <a:gd name="connsiteX73609" fmla="*/ 7321592 w 12184637"/>
              <a:gd name="connsiteY73609" fmla="*/ 3583830 h 4608812"/>
              <a:gd name="connsiteX73610" fmla="*/ 7315481 w 12184637"/>
              <a:gd name="connsiteY73610" fmla="*/ 3578897 h 4608812"/>
              <a:gd name="connsiteX73611" fmla="*/ 7310548 w 12184637"/>
              <a:gd name="connsiteY73611" fmla="*/ 3585008 h 4608812"/>
              <a:gd name="connsiteX73612" fmla="*/ 7326672 w 12184637"/>
              <a:gd name="connsiteY73612" fmla="*/ 3731739 h 4608812"/>
              <a:gd name="connsiteX73613" fmla="*/ 7332267 w 12184637"/>
              <a:gd name="connsiteY73613" fmla="*/ 3736672 h 4608812"/>
              <a:gd name="connsiteX73614" fmla="*/ 7332782 w 12184637"/>
              <a:gd name="connsiteY73614" fmla="*/ 3736672 h 4608812"/>
              <a:gd name="connsiteX73615" fmla="*/ 7380563 w 12184637"/>
              <a:gd name="connsiteY73615" fmla="*/ 3886789 h 4608812"/>
              <a:gd name="connsiteX73616" fmla="*/ 7384245 w 12184637"/>
              <a:gd name="connsiteY73616" fmla="*/ 3879795 h 4608812"/>
              <a:gd name="connsiteX73617" fmla="*/ 7337494 w 12184637"/>
              <a:gd name="connsiteY73617" fmla="*/ 3729530 h 4608812"/>
              <a:gd name="connsiteX73618" fmla="*/ 7330500 w 12184637"/>
              <a:gd name="connsiteY73618" fmla="*/ 3725849 h 4608812"/>
              <a:gd name="connsiteX73619" fmla="*/ 7326819 w 12184637"/>
              <a:gd name="connsiteY73619" fmla="*/ 3732843 h 4608812"/>
              <a:gd name="connsiteX73620" fmla="*/ 7373570 w 12184637"/>
              <a:gd name="connsiteY73620" fmla="*/ 3883108 h 4608812"/>
              <a:gd name="connsiteX73621" fmla="*/ 7378944 w 12184637"/>
              <a:gd name="connsiteY73621" fmla="*/ 3887010 h 4608812"/>
              <a:gd name="connsiteX73622" fmla="*/ 7380563 w 12184637"/>
              <a:gd name="connsiteY73622" fmla="*/ 3886789 h 4608812"/>
              <a:gd name="connsiteX73623" fmla="*/ 7456322 w 12184637"/>
              <a:gd name="connsiteY73623" fmla="*/ 4031385 h 4608812"/>
              <a:gd name="connsiteX73624" fmla="*/ 7458752 w 12184637"/>
              <a:gd name="connsiteY73624" fmla="*/ 4023876 h 4608812"/>
              <a:gd name="connsiteX73625" fmla="*/ 7383877 w 12184637"/>
              <a:gd name="connsiteY73625" fmla="*/ 3878985 h 4608812"/>
              <a:gd name="connsiteX73626" fmla="*/ 7376367 w 12184637"/>
              <a:gd name="connsiteY73626" fmla="*/ 3876556 h 4608812"/>
              <a:gd name="connsiteX73627" fmla="*/ 7373938 w 12184637"/>
              <a:gd name="connsiteY73627" fmla="*/ 3884065 h 4608812"/>
              <a:gd name="connsiteX73628" fmla="*/ 7448812 w 12184637"/>
              <a:gd name="connsiteY73628" fmla="*/ 4028956 h 4608812"/>
              <a:gd name="connsiteX73629" fmla="*/ 7453819 w 12184637"/>
              <a:gd name="connsiteY73629" fmla="*/ 4031975 h 4608812"/>
              <a:gd name="connsiteX73630" fmla="*/ 7456322 w 12184637"/>
              <a:gd name="connsiteY73630" fmla="*/ 4031385 h 4608812"/>
              <a:gd name="connsiteX73631" fmla="*/ 7557480 w 12184637"/>
              <a:gd name="connsiteY73631" fmla="*/ 4161551 h 4608812"/>
              <a:gd name="connsiteX73632" fmla="*/ 7558511 w 12184637"/>
              <a:gd name="connsiteY73632" fmla="*/ 4153747 h 4608812"/>
              <a:gd name="connsiteX73633" fmla="*/ 7458236 w 12184637"/>
              <a:gd name="connsiteY73633" fmla="*/ 4023066 h 4608812"/>
              <a:gd name="connsiteX73634" fmla="*/ 7450432 w 12184637"/>
              <a:gd name="connsiteY73634" fmla="*/ 4022035 h 4608812"/>
              <a:gd name="connsiteX73635" fmla="*/ 7449401 w 12184637"/>
              <a:gd name="connsiteY73635" fmla="*/ 4029839 h 4608812"/>
              <a:gd name="connsiteX73636" fmla="*/ 7549676 w 12184637"/>
              <a:gd name="connsiteY73636" fmla="*/ 4160520 h 4608812"/>
              <a:gd name="connsiteX73637" fmla="*/ 7554167 w 12184637"/>
              <a:gd name="connsiteY73637" fmla="*/ 4162729 h 4608812"/>
              <a:gd name="connsiteX73638" fmla="*/ 7557480 w 12184637"/>
              <a:gd name="connsiteY73638" fmla="*/ 4161551 h 4608812"/>
              <a:gd name="connsiteX73639" fmla="*/ 7681241 w 12184637"/>
              <a:gd name="connsiteY73639" fmla="*/ 4268379 h 4608812"/>
              <a:gd name="connsiteX73640" fmla="*/ 7680725 w 12184637"/>
              <a:gd name="connsiteY73640" fmla="*/ 4260501 h 4608812"/>
              <a:gd name="connsiteX73641" fmla="*/ 7557775 w 12184637"/>
              <a:gd name="connsiteY73641" fmla="*/ 4152937 h 4608812"/>
              <a:gd name="connsiteX73642" fmla="*/ 7549897 w 12184637"/>
              <a:gd name="connsiteY73642" fmla="*/ 4153453 h 4608812"/>
              <a:gd name="connsiteX73643" fmla="*/ 7550413 w 12184637"/>
              <a:gd name="connsiteY73643" fmla="*/ 4161330 h 4608812"/>
              <a:gd name="connsiteX73644" fmla="*/ 7673363 w 12184637"/>
              <a:gd name="connsiteY73644" fmla="*/ 4268894 h 4608812"/>
              <a:gd name="connsiteX73645" fmla="*/ 7677044 w 12184637"/>
              <a:gd name="connsiteY73645" fmla="*/ 4270293 h 4608812"/>
              <a:gd name="connsiteX73646" fmla="*/ 7681241 w 12184637"/>
              <a:gd name="connsiteY73646" fmla="*/ 4268379 h 4608812"/>
              <a:gd name="connsiteX73647" fmla="*/ 5621338 w 12184637"/>
              <a:gd name="connsiteY73647" fmla="*/ 2896852 h 4608812"/>
              <a:gd name="connsiteX73648" fmla="*/ 5627963 w 12184637"/>
              <a:gd name="connsiteY73648" fmla="*/ 2890962 h 4608812"/>
              <a:gd name="connsiteX73649" fmla="*/ 5628405 w 12184637"/>
              <a:gd name="connsiteY73649" fmla="*/ 2883084 h 4608812"/>
              <a:gd name="connsiteX73650" fmla="*/ 5620527 w 12184637"/>
              <a:gd name="connsiteY73650" fmla="*/ 2882643 h 4608812"/>
              <a:gd name="connsiteX73651" fmla="*/ 5613902 w 12184637"/>
              <a:gd name="connsiteY73651" fmla="*/ 2888533 h 4608812"/>
              <a:gd name="connsiteX73652" fmla="*/ 5613460 w 12184637"/>
              <a:gd name="connsiteY73652" fmla="*/ 2896410 h 4608812"/>
              <a:gd name="connsiteX73653" fmla="*/ 5617656 w 12184637"/>
              <a:gd name="connsiteY73653" fmla="*/ 2898251 h 4608812"/>
              <a:gd name="connsiteX73654" fmla="*/ 5621338 w 12184637"/>
              <a:gd name="connsiteY73654" fmla="*/ 2896852 h 4608812"/>
              <a:gd name="connsiteX73655" fmla="*/ 5601975 w 12184637"/>
              <a:gd name="connsiteY73655" fmla="*/ 2916215 h 4608812"/>
              <a:gd name="connsiteX73656" fmla="*/ 5621558 w 12184637"/>
              <a:gd name="connsiteY73656" fmla="*/ 2896705 h 4608812"/>
              <a:gd name="connsiteX73657" fmla="*/ 5621558 w 12184637"/>
              <a:gd name="connsiteY73657" fmla="*/ 2888827 h 4608812"/>
              <a:gd name="connsiteX73658" fmla="*/ 5613681 w 12184637"/>
              <a:gd name="connsiteY73658" fmla="*/ 2888827 h 4608812"/>
              <a:gd name="connsiteX73659" fmla="*/ 5594097 w 12184637"/>
              <a:gd name="connsiteY73659" fmla="*/ 2908337 h 4608812"/>
              <a:gd name="connsiteX73660" fmla="*/ 5594097 w 12184637"/>
              <a:gd name="connsiteY73660" fmla="*/ 2916215 h 4608812"/>
              <a:gd name="connsiteX73661" fmla="*/ 5598072 w 12184637"/>
              <a:gd name="connsiteY73661" fmla="*/ 2917835 h 4608812"/>
              <a:gd name="connsiteX73662" fmla="*/ 5601975 w 12184637"/>
              <a:gd name="connsiteY73662" fmla="*/ 2916215 h 4608812"/>
              <a:gd name="connsiteX73663" fmla="*/ 5597557 w 12184637"/>
              <a:gd name="connsiteY73663" fmla="*/ 2921000 h 4608812"/>
              <a:gd name="connsiteX73664" fmla="*/ 5602195 w 12184637"/>
              <a:gd name="connsiteY73664" fmla="*/ 2915994 h 4608812"/>
              <a:gd name="connsiteX73665" fmla="*/ 5601901 w 12184637"/>
              <a:gd name="connsiteY73665" fmla="*/ 2908116 h 4608812"/>
              <a:gd name="connsiteX73666" fmla="*/ 5594023 w 12184637"/>
              <a:gd name="connsiteY73666" fmla="*/ 2908411 h 4608812"/>
              <a:gd name="connsiteX73667" fmla="*/ 5589385 w 12184637"/>
              <a:gd name="connsiteY73667" fmla="*/ 2913417 h 4608812"/>
              <a:gd name="connsiteX73668" fmla="*/ 5589679 w 12184637"/>
              <a:gd name="connsiteY73668" fmla="*/ 2921295 h 4608812"/>
              <a:gd name="connsiteX73669" fmla="*/ 5593508 w 12184637"/>
              <a:gd name="connsiteY73669" fmla="*/ 2922767 h 4608812"/>
              <a:gd name="connsiteX73670" fmla="*/ 5597557 w 12184637"/>
              <a:gd name="connsiteY73670" fmla="*/ 2921000 h 4608812"/>
              <a:gd name="connsiteX73671" fmla="*/ 5547199 w 12184637"/>
              <a:gd name="connsiteY73671" fmla="*/ 2975482 h 4608812"/>
              <a:gd name="connsiteX73672" fmla="*/ 5597557 w 12184637"/>
              <a:gd name="connsiteY73672" fmla="*/ 2921000 h 4608812"/>
              <a:gd name="connsiteX73673" fmla="*/ 5597263 w 12184637"/>
              <a:gd name="connsiteY73673" fmla="*/ 2913123 h 4608812"/>
              <a:gd name="connsiteX73674" fmla="*/ 5589385 w 12184637"/>
              <a:gd name="connsiteY73674" fmla="*/ 2913417 h 4608812"/>
              <a:gd name="connsiteX73675" fmla="*/ 5539027 w 12184637"/>
              <a:gd name="connsiteY73675" fmla="*/ 2967898 h 4608812"/>
              <a:gd name="connsiteX73676" fmla="*/ 5539321 w 12184637"/>
              <a:gd name="connsiteY73676" fmla="*/ 2975776 h 4608812"/>
              <a:gd name="connsiteX73677" fmla="*/ 5543150 w 12184637"/>
              <a:gd name="connsiteY73677" fmla="*/ 2977249 h 4608812"/>
              <a:gd name="connsiteX73678" fmla="*/ 5547199 w 12184637"/>
              <a:gd name="connsiteY73678" fmla="*/ 2975482 h 4608812"/>
              <a:gd name="connsiteX73679" fmla="*/ 5540131 w 12184637"/>
              <a:gd name="connsiteY73679" fmla="*/ 2988513 h 4608812"/>
              <a:gd name="connsiteX73680" fmla="*/ 5548009 w 12184637"/>
              <a:gd name="connsiteY73680" fmla="*/ 2974451 h 4608812"/>
              <a:gd name="connsiteX73681" fmla="*/ 5545874 w 12184637"/>
              <a:gd name="connsiteY73681" fmla="*/ 2966868 h 4608812"/>
              <a:gd name="connsiteX73682" fmla="*/ 5538290 w 12184637"/>
              <a:gd name="connsiteY73682" fmla="*/ 2969003 h 4608812"/>
              <a:gd name="connsiteX73683" fmla="*/ 5530413 w 12184637"/>
              <a:gd name="connsiteY73683" fmla="*/ 2983065 h 4608812"/>
              <a:gd name="connsiteX73684" fmla="*/ 5532548 w 12184637"/>
              <a:gd name="connsiteY73684" fmla="*/ 2990648 h 4608812"/>
              <a:gd name="connsiteX73685" fmla="*/ 5535272 w 12184637"/>
              <a:gd name="connsiteY73685" fmla="*/ 2991384 h 4608812"/>
              <a:gd name="connsiteX73686" fmla="*/ 5540131 w 12184637"/>
              <a:gd name="connsiteY73686" fmla="*/ 2988513 h 4608812"/>
              <a:gd name="connsiteX73687" fmla="*/ 5483957 w 12184637"/>
              <a:gd name="connsiteY73687" fmla="*/ 3088788 h 4608812"/>
              <a:gd name="connsiteX73688" fmla="*/ 5540131 w 12184637"/>
              <a:gd name="connsiteY73688" fmla="*/ 2988513 h 4608812"/>
              <a:gd name="connsiteX73689" fmla="*/ 5537996 w 12184637"/>
              <a:gd name="connsiteY73689" fmla="*/ 2980930 h 4608812"/>
              <a:gd name="connsiteX73690" fmla="*/ 5530413 w 12184637"/>
              <a:gd name="connsiteY73690" fmla="*/ 2983065 h 4608812"/>
              <a:gd name="connsiteX73691" fmla="*/ 5474238 w 12184637"/>
              <a:gd name="connsiteY73691" fmla="*/ 3083339 h 4608812"/>
              <a:gd name="connsiteX73692" fmla="*/ 5476374 w 12184637"/>
              <a:gd name="connsiteY73692" fmla="*/ 3090923 h 4608812"/>
              <a:gd name="connsiteX73693" fmla="*/ 5479098 w 12184637"/>
              <a:gd name="connsiteY73693" fmla="*/ 3091659 h 4608812"/>
              <a:gd name="connsiteX73694" fmla="*/ 5483957 w 12184637"/>
              <a:gd name="connsiteY73694" fmla="*/ 3088788 h 4608812"/>
              <a:gd name="connsiteX73695" fmla="*/ 5437795 w 12184637"/>
              <a:gd name="connsiteY73695" fmla="*/ 3121550 h 4608812"/>
              <a:gd name="connsiteX73696" fmla="*/ 5482263 w 12184637"/>
              <a:gd name="connsiteY73696" fmla="*/ 3090628 h 4608812"/>
              <a:gd name="connsiteX73697" fmla="*/ 5483662 w 12184637"/>
              <a:gd name="connsiteY73697" fmla="*/ 3082898 h 4608812"/>
              <a:gd name="connsiteX73698" fmla="*/ 5475932 w 12184637"/>
              <a:gd name="connsiteY73698" fmla="*/ 3081499 h 4608812"/>
              <a:gd name="connsiteX73699" fmla="*/ 5431463 w 12184637"/>
              <a:gd name="connsiteY73699" fmla="*/ 3112421 h 4608812"/>
              <a:gd name="connsiteX73700" fmla="*/ 5430064 w 12184637"/>
              <a:gd name="connsiteY73700" fmla="*/ 3120151 h 4608812"/>
              <a:gd name="connsiteX73701" fmla="*/ 5434703 w 12184637"/>
              <a:gd name="connsiteY73701" fmla="*/ 3122581 h 4608812"/>
              <a:gd name="connsiteX73702" fmla="*/ 5437795 w 12184637"/>
              <a:gd name="connsiteY73702" fmla="*/ 3121550 h 4608812"/>
              <a:gd name="connsiteX73703" fmla="*/ 5390161 w 12184637"/>
              <a:gd name="connsiteY73703" fmla="*/ 3143048 h 4608812"/>
              <a:gd name="connsiteX73704" fmla="*/ 5436911 w 12184637"/>
              <a:gd name="connsiteY73704" fmla="*/ 3122065 h 4608812"/>
              <a:gd name="connsiteX73705" fmla="*/ 5439709 w 12184637"/>
              <a:gd name="connsiteY73705" fmla="*/ 3114703 h 4608812"/>
              <a:gd name="connsiteX73706" fmla="*/ 5432347 w 12184637"/>
              <a:gd name="connsiteY73706" fmla="*/ 3111905 h 4608812"/>
              <a:gd name="connsiteX73707" fmla="*/ 5385670 w 12184637"/>
              <a:gd name="connsiteY73707" fmla="*/ 3132962 h 4608812"/>
              <a:gd name="connsiteX73708" fmla="*/ 5382872 w 12184637"/>
              <a:gd name="connsiteY73708" fmla="*/ 3140324 h 4608812"/>
              <a:gd name="connsiteX73709" fmla="*/ 5388026 w 12184637"/>
              <a:gd name="connsiteY73709" fmla="*/ 3143637 h 4608812"/>
              <a:gd name="connsiteX73710" fmla="*/ 5390161 w 12184637"/>
              <a:gd name="connsiteY73710" fmla="*/ 3143048 h 4608812"/>
              <a:gd name="connsiteX73711" fmla="*/ 5353202 w 12184637"/>
              <a:gd name="connsiteY73711" fmla="*/ 3273287 h 4608812"/>
              <a:gd name="connsiteX73712" fmla="*/ 5393253 w 12184637"/>
              <a:gd name="connsiteY73712" fmla="*/ 3139588 h 4608812"/>
              <a:gd name="connsiteX73713" fmla="*/ 5389498 w 12184637"/>
              <a:gd name="connsiteY73713" fmla="*/ 3132667 h 4608812"/>
              <a:gd name="connsiteX73714" fmla="*/ 5382578 w 12184637"/>
              <a:gd name="connsiteY73714" fmla="*/ 3136422 h 4608812"/>
              <a:gd name="connsiteX73715" fmla="*/ 5342527 w 12184637"/>
              <a:gd name="connsiteY73715" fmla="*/ 3270122 h 4608812"/>
              <a:gd name="connsiteX73716" fmla="*/ 5346281 w 12184637"/>
              <a:gd name="connsiteY73716" fmla="*/ 3277042 h 4608812"/>
              <a:gd name="connsiteX73717" fmla="*/ 5347901 w 12184637"/>
              <a:gd name="connsiteY73717" fmla="*/ 3277263 h 4608812"/>
              <a:gd name="connsiteX73718" fmla="*/ 5353202 w 12184637"/>
              <a:gd name="connsiteY73718" fmla="*/ 3273287 h 4608812"/>
              <a:gd name="connsiteX73719" fmla="*/ 5299015 w 12184637"/>
              <a:gd name="connsiteY73719" fmla="*/ 3290662 h 4608812"/>
              <a:gd name="connsiteX73720" fmla="*/ 5349300 w 12184637"/>
              <a:gd name="connsiteY73720" fmla="*/ 3277042 h 4608812"/>
              <a:gd name="connsiteX73721" fmla="*/ 5353202 w 12184637"/>
              <a:gd name="connsiteY73721" fmla="*/ 3270195 h 4608812"/>
              <a:gd name="connsiteX73722" fmla="*/ 5346355 w 12184637"/>
              <a:gd name="connsiteY73722" fmla="*/ 3266293 h 4608812"/>
              <a:gd name="connsiteX73723" fmla="*/ 5296070 w 12184637"/>
              <a:gd name="connsiteY73723" fmla="*/ 3279913 h 4608812"/>
              <a:gd name="connsiteX73724" fmla="*/ 5292168 w 12184637"/>
              <a:gd name="connsiteY73724" fmla="*/ 3286760 h 4608812"/>
              <a:gd name="connsiteX73725" fmla="*/ 5297616 w 12184637"/>
              <a:gd name="connsiteY73725" fmla="*/ 3290883 h 4608812"/>
              <a:gd name="connsiteX73726" fmla="*/ 5299015 w 12184637"/>
              <a:gd name="connsiteY73726" fmla="*/ 3290662 h 4608812"/>
              <a:gd name="connsiteX73727" fmla="*/ 5244313 w 12184637"/>
              <a:gd name="connsiteY73727" fmla="*/ 3294491 h 4608812"/>
              <a:gd name="connsiteX73728" fmla="*/ 5297911 w 12184637"/>
              <a:gd name="connsiteY73728" fmla="*/ 3290810 h 4608812"/>
              <a:gd name="connsiteX73729" fmla="*/ 5303064 w 12184637"/>
              <a:gd name="connsiteY73729" fmla="*/ 3284846 h 4608812"/>
              <a:gd name="connsiteX73730" fmla="*/ 5297101 w 12184637"/>
              <a:gd name="connsiteY73730" fmla="*/ 3279693 h 4608812"/>
              <a:gd name="connsiteX73731" fmla="*/ 5243503 w 12184637"/>
              <a:gd name="connsiteY73731" fmla="*/ 3283374 h 4608812"/>
              <a:gd name="connsiteX73732" fmla="*/ 5238350 w 12184637"/>
              <a:gd name="connsiteY73732" fmla="*/ 3289337 h 4608812"/>
              <a:gd name="connsiteX73733" fmla="*/ 5243945 w 12184637"/>
              <a:gd name="connsiteY73733" fmla="*/ 3294564 h 4608812"/>
              <a:gd name="connsiteX73734" fmla="*/ 5244313 w 12184637"/>
              <a:gd name="connsiteY73734" fmla="*/ 3294491 h 4608812"/>
              <a:gd name="connsiteX73735" fmla="*/ 5249541 w 12184637"/>
              <a:gd name="connsiteY73735" fmla="*/ 3289264 h 4608812"/>
              <a:gd name="connsiteX73736" fmla="*/ 5244313 w 12184637"/>
              <a:gd name="connsiteY73736" fmla="*/ 3283374 h 4608812"/>
              <a:gd name="connsiteX73737" fmla="*/ 5187329 w 12184637"/>
              <a:gd name="connsiteY73737" fmla="*/ 3280208 h 4608812"/>
              <a:gd name="connsiteX73738" fmla="*/ 5181439 w 12184637"/>
              <a:gd name="connsiteY73738" fmla="*/ 3285435 h 4608812"/>
              <a:gd name="connsiteX73739" fmla="*/ 5186666 w 12184637"/>
              <a:gd name="connsiteY73739" fmla="*/ 3291325 h 4608812"/>
              <a:gd name="connsiteX73740" fmla="*/ 5243650 w 12184637"/>
              <a:gd name="connsiteY73740" fmla="*/ 3294491 h 4608812"/>
              <a:gd name="connsiteX73741" fmla="*/ 5244019 w 12184637"/>
              <a:gd name="connsiteY73741" fmla="*/ 3294491 h 4608812"/>
              <a:gd name="connsiteX73742" fmla="*/ 5249541 w 12184637"/>
              <a:gd name="connsiteY73742" fmla="*/ 3289264 h 4608812"/>
              <a:gd name="connsiteX73743" fmla="*/ 5192483 w 12184637"/>
              <a:gd name="connsiteY73743" fmla="*/ 3286392 h 4608812"/>
              <a:gd name="connsiteX73744" fmla="*/ 5187549 w 12184637"/>
              <a:gd name="connsiteY73744" fmla="*/ 3280208 h 4608812"/>
              <a:gd name="connsiteX73745" fmla="*/ 5127105 w 12184637"/>
              <a:gd name="connsiteY73745" fmla="*/ 3273287 h 4608812"/>
              <a:gd name="connsiteX73746" fmla="*/ 5120921 w 12184637"/>
              <a:gd name="connsiteY73746" fmla="*/ 3278220 h 4608812"/>
              <a:gd name="connsiteX73747" fmla="*/ 5125853 w 12184637"/>
              <a:gd name="connsiteY73747" fmla="*/ 3284404 h 4608812"/>
              <a:gd name="connsiteX73748" fmla="*/ 5186298 w 12184637"/>
              <a:gd name="connsiteY73748" fmla="*/ 3291325 h 4608812"/>
              <a:gd name="connsiteX73749" fmla="*/ 5186961 w 12184637"/>
              <a:gd name="connsiteY73749" fmla="*/ 3291399 h 4608812"/>
              <a:gd name="connsiteX73750" fmla="*/ 5192483 w 12184637"/>
              <a:gd name="connsiteY73750" fmla="*/ 3286392 h 4608812"/>
              <a:gd name="connsiteX73751" fmla="*/ 5132038 w 12184637"/>
              <a:gd name="connsiteY73751" fmla="*/ 3279472 h 4608812"/>
              <a:gd name="connsiteX73752" fmla="*/ 5127179 w 12184637"/>
              <a:gd name="connsiteY73752" fmla="*/ 3273287 h 4608812"/>
              <a:gd name="connsiteX73753" fmla="*/ 5063127 w 12184637"/>
              <a:gd name="connsiteY73753" fmla="*/ 3265483 h 4608812"/>
              <a:gd name="connsiteX73754" fmla="*/ 5056942 w 12184637"/>
              <a:gd name="connsiteY73754" fmla="*/ 3270343 h 4608812"/>
              <a:gd name="connsiteX73755" fmla="*/ 5061801 w 12184637"/>
              <a:gd name="connsiteY73755" fmla="*/ 3276527 h 4608812"/>
              <a:gd name="connsiteX73756" fmla="*/ 5125853 w 12184637"/>
              <a:gd name="connsiteY73756" fmla="*/ 3284331 h 4608812"/>
              <a:gd name="connsiteX73757" fmla="*/ 5126590 w 12184637"/>
              <a:gd name="connsiteY73757" fmla="*/ 3284404 h 4608812"/>
              <a:gd name="connsiteX73758" fmla="*/ 5132038 w 12184637"/>
              <a:gd name="connsiteY73758" fmla="*/ 3279472 h 4608812"/>
              <a:gd name="connsiteX73759" fmla="*/ 5068059 w 12184637"/>
              <a:gd name="connsiteY73759" fmla="*/ 3271447 h 4608812"/>
              <a:gd name="connsiteX73760" fmla="*/ 5062979 w 12184637"/>
              <a:gd name="connsiteY73760" fmla="*/ 3265410 h 4608812"/>
              <a:gd name="connsiteX73761" fmla="*/ 4995319 w 12184637"/>
              <a:gd name="connsiteY73761" fmla="*/ 3259520 h 4608812"/>
              <a:gd name="connsiteX73762" fmla="*/ 4989282 w 12184637"/>
              <a:gd name="connsiteY73762" fmla="*/ 3264600 h 4608812"/>
              <a:gd name="connsiteX73763" fmla="*/ 4994362 w 12184637"/>
              <a:gd name="connsiteY73763" fmla="*/ 3270637 h 4608812"/>
              <a:gd name="connsiteX73764" fmla="*/ 5062022 w 12184637"/>
              <a:gd name="connsiteY73764" fmla="*/ 3276527 h 4608812"/>
              <a:gd name="connsiteX73765" fmla="*/ 5062537 w 12184637"/>
              <a:gd name="connsiteY73765" fmla="*/ 3276527 h 4608812"/>
              <a:gd name="connsiteX73766" fmla="*/ 5068059 w 12184637"/>
              <a:gd name="connsiteY73766" fmla="*/ 3271447 h 4608812"/>
              <a:gd name="connsiteX73767" fmla="*/ 5000399 w 12184637"/>
              <a:gd name="connsiteY73767" fmla="*/ 3265336 h 4608812"/>
              <a:gd name="connsiteX73768" fmla="*/ 4995099 w 12184637"/>
              <a:gd name="connsiteY73768" fmla="*/ 3259520 h 4608812"/>
              <a:gd name="connsiteX73769" fmla="*/ 4927439 w 12184637"/>
              <a:gd name="connsiteY73769" fmla="*/ 3256060 h 4608812"/>
              <a:gd name="connsiteX73770" fmla="*/ 4921623 w 12184637"/>
              <a:gd name="connsiteY73770" fmla="*/ 3261360 h 4608812"/>
              <a:gd name="connsiteX73771" fmla="*/ 4926924 w 12184637"/>
              <a:gd name="connsiteY73771" fmla="*/ 3267177 h 4608812"/>
              <a:gd name="connsiteX73772" fmla="*/ 4994583 w 12184637"/>
              <a:gd name="connsiteY73772" fmla="*/ 3270637 h 4608812"/>
              <a:gd name="connsiteX73773" fmla="*/ 4994878 w 12184637"/>
              <a:gd name="connsiteY73773" fmla="*/ 3270637 h 4608812"/>
              <a:gd name="connsiteX73774" fmla="*/ 5000399 w 12184637"/>
              <a:gd name="connsiteY73774" fmla="*/ 3265336 h 4608812"/>
              <a:gd name="connsiteX73775" fmla="*/ 4932666 w 12184637"/>
              <a:gd name="connsiteY73775" fmla="*/ 3261655 h 4608812"/>
              <a:gd name="connsiteX73776" fmla="*/ 4927144 w 12184637"/>
              <a:gd name="connsiteY73776" fmla="*/ 3256060 h 4608812"/>
              <a:gd name="connsiteX73777" fmla="*/ 4862798 w 12184637"/>
              <a:gd name="connsiteY73777" fmla="*/ 3255691 h 4608812"/>
              <a:gd name="connsiteX73778" fmla="*/ 4862724 w 12184637"/>
              <a:gd name="connsiteY73778" fmla="*/ 3255691 h 4608812"/>
              <a:gd name="connsiteX73779" fmla="*/ 4857202 w 12184637"/>
              <a:gd name="connsiteY73779" fmla="*/ 3261213 h 4608812"/>
              <a:gd name="connsiteX73780" fmla="*/ 4862724 w 12184637"/>
              <a:gd name="connsiteY73780" fmla="*/ 3266809 h 4608812"/>
              <a:gd name="connsiteX73781" fmla="*/ 4927071 w 12184637"/>
              <a:gd name="connsiteY73781" fmla="*/ 3267177 h 4608812"/>
              <a:gd name="connsiteX73782" fmla="*/ 4927144 w 12184637"/>
              <a:gd name="connsiteY73782" fmla="*/ 3267177 h 4608812"/>
              <a:gd name="connsiteX73783" fmla="*/ 4932666 w 12184637"/>
              <a:gd name="connsiteY73783" fmla="*/ 3261655 h 4608812"/>
              <a:gd name="connsiteX73784" fmla="*/ 4805224 w 12184637"/>
              <a:gd name="connsiteY73784" fmla="*/ 3269901 h 4608812"/>
              <a:gd name="connsiteX73785" fmla="*/ 4863093 w 12184637"/>
              <a:gd name="connsiteY73785" fmla="*/ 3266809 h 4608812"/>
              <a:gd name="connsiteX73786" fmla="*/ 4868319 w 12184637"/>
              <a:gd name="connsiteY73786" fmla="*/ 3260919 h 4608812"/>
              <a:gd name="connsiteX73787" fmla="*/ 4862430 w 12184637"/>
              <a:gd name="connsiteY73787" fmla="*/ 3255691 h 4608812"/>
              <a:gd name="connsiteX73788" fmla="*/ 4804562 w 12184637"/>
              <a:gd name="connsiteY73788" fmla="*/ 3258784 h 4608812"/>
              <a:gd name="connsiteX73789" fmla="*/ 4799335 w 12184637"/>
              <a:gd name="connsiteY73789" fmla="*/ 3264673 h 4608812"/>
              <a:gd name="connsiteX73790" fmla="*/ 4804930 w 12184637"/>
              <a:gd name="connsiteY73790" fmla="*/ 3269974 h 4608812"/>
              <a:gd name="connsiteX73791" fmla="*/ 4805224 w 12184637"/>
              <a:gd name="connsiteY73791" fmla="*/ 3269901 h 4608812"/>
              <a:gd name="connsiteX73792" fmla="*/ 4757369 w 12184637"/>
              <a:gd name="connsiteY73792" fmla="*/ 3277042 h 4608812"/>
              <a:gd name="connsiteX73793" fmla="*/ 4805813 w 12184637"/>
              <a:gd name="connsiteY73793" fmla="*/ 3269901 h 4608812"/>
              <a:gd name="connsiteX73794" fmla="*/ 4810525 w 12184637"/>
              <a:gd name="connsiteY73794" fmla="*/ 3263569 h 4608812"/>
              <a:gd name="connsiteX73795" fmla="*/ 4804194 w 12184637"/>
              <a:gd name="connsiteY73795" fmla="*/ 3258857 h 4608812"/>
              <a:gd name="connsiteX73796" fmla="*/ 4755750 w 12184637"/>
              <a:gd name="connsiteY73796" fmla="*/ 3265999 h 4608812"/>
              <a:gd name="connsiteX73797" fmla="*/ 4751038 w 12184637"/>
              <a:gd name="connsiteY73797" fmla="*/ 3272330 h 4608812"/>
              <a:gd name="connsiteX73798" fmla="*/ 4756560 w 12184637"/>
              <a:gd name="connsiteY73798" fmla="*/ 3277116 h 4608812"/>
              <a:gd name="connsiteX73799" fmla="*/ 4757369 w 12184637"/>
              <a:gd name="connsiteY73799" fmla="*/ 3277042 h 4608812"/>
              <a:gd name="connsiteX73800" fmla="*/ 11064153 w 12184637"/>
              <a:gd name="connsiteY73800" fmla="*/ 825979 h 4608812"/>
              <a:gd name="connsiteX73801" fmla="*/ 11064962 w 12184637"/>
              <a:gd name="connsiteY73801" fmla="*/ 822886 h 4608812"/>
              <a:gd name="connsiteX73802" fmla="*/ 11060986 w 12184637"/>
              <a:gd name="connsiteY73802" fmla="*/ 816113 h 4608812"/>
              <a:gd name="connsiteX73803" fmla="*/ 11054213 w 12184637"/>
              <a:gd name="connsiteY73803" fmla="*/ 820089 h 4608812"/>
              <a:gd name="connsiteX73804" fmla="*/ 11053403 w 12184637"/>
              <a:gd name="connsiteY73804" fmla="*/ 823181 h 4608812"/>
              <a:gd name="connsiteX73805" fmla="*/ 11057379 w 12184637"/>
              <a:gd name="connsiteY73805" fmla="*/ 829954 h 4608812"/>
              <a:gd name="connsiteX73806" fmla="*/ 11058851 w 12184637"/>
              <a:gd name="connsiteY73806" fmla="*/ 830102 h 4608812"/>
              <a:gd name="connsiteX73807" fmla="*/ 11064153 w 12184637"/>
              <a:gd name="connsiteY73807" fmla="*/ 825979 h 4608812"/>
              <a:gd name="connsiteX73808" fmla="*/ 11064962 w 12184637"/>
              <a:gd name="connsiteY73808" fmla="*/ 822960 h 4608812"/>
              <a:gd name="connsiteX73809" fmla="*/ 11080055 w 12184637"/>
              <a:gd name="connsiteY73809" fmla="*/ 767964 h 4608812"/>
              <a:gd name="connsiteX73810" fmla="*/ 11076153 w 12184637"/>
              <a:gd name="connsiteY73810" fmla="*/ 761117 h 4608812"/>
              <a:gd name="connsiteX73811" fmla="*/ 11069306 w 12184637"/>
              <a:gd name="connsiteY73811" fmla="*/ 765019 h 4608812"/>
              <a:gd name="connsiteX73812" fmla="*/ 11054213 w 12184637"/>
              <a:gd name="connsiteY73812" fmla="*/ 820015 h 4608812"/>
              <a:gd name="connsiteX73813" fmla="*/ 11058115 w 12184637"/>
              <a:gd name="connsiteY73813" fmla="*/ 826862 h 4608812"/>
              <a:gd name="connsiteX73814" fmla="*/ 11059661 w 12184637"/>
              <a:gd name="connsiteY73814" fmla="*/ 827083 h 4608812"/>
              <a:gd name="connsiteX73815" fmla="*/ 11064962 w 12184637"/>
              <a:gd name="connsiteY73815" fmla="*/ 822960 h 4608812"/>
              <a:gd name="connsiteX73816" fmla="*/ 11079981 w 12184637"/>
              <a:gd name="connsiteY73816" fmla="*/ 768111 h 4608812"/>
              <a:gd name="connsiteX73817" fmla="*/ 11115173 w 12184637"/>
              <a:gd name="connsiteY73817" fmla="*/ 655541 h 4608812"/>
              <a:gd name="connsiteX73818" fmla="*/ 11111492 w 12184637"/>
              <a:gd name="connsiteY73818" fmla="*/ 648547 h 4608812"/>
              <a:gd name="connsiteX73819" fmla="*/ 11104498 w 12184637"/>
              <a:gd name="connsiteY73819" fmla="*/ 652228 h 4608812"/>
              <a:gd name="connsiteX73820" fmla="*/ 11069306 w 12184637"/>
              <a:gd name="connsiteY73820" fmla="*/ 764798 h 4608812"/>
              <a:gd name="connsiteX73821" fmla="*/ 11072987 w 12184637"/>
              <a:gd name="connsiteY73821" fmla="*/ 771792 h 4608812"/>
              <a:gd name="connsiteX73822" fmla="*/ 11074680 w 12184637"/>
              <a:gd name="connsiteY73822" fmla="*/ 772013 h 4608812"/>
              <a:gd name="connsiteX73823" fmla="*/ 11079981 w 12184637"/>
              <a:gd name="connsiteY73823" fmla="*/ 768111 h 4608812"/>
              <a:gd name="connsiteX73824" fmla="*/ 11115099 w 12184637"/>
              <a:gd name="connsiteY73824" fmla="*/ 655835 h 4608812"/>
              <a:gd name="connsiteX73825" fmla="*/ 11155518 w 12184637"/>
              <a:gd name="connsiteY73825" fmla="*/ 550554 h 4608812"/>
              <a:gd name="connsiteX73826" fmla="*/ 11152279 w 12184637"/>
              <a:gd name="connsiteY73826" fmla="*/ 543339 h 4608812"/>
              <a:gd name="connsiteX73827" fmla="*/ 11145064 w 12184637"/>
              <a:gd name="connsiteY73827" fmla="*/ 546579 h 4608812"/>
              <a:gd name="connsiteX73828" fmla="*/ 11104645 w 12184637"/>
              <a:gd name="connsiteY73828" fmla="*/ 651860 h 4608812"/>
              <a:gd name="connsiteX73829" fmla="*/ 11107884 w 12184637"/>
              <a:gd name="connsiteY73829" fmla="*/ 659075 h 4608812"/>
              <a:gd name="connsiteX73830" fmla="*/ 11109946 w 12184637"/>
              <a:gd name="connsiteY73830" fmla="*/ 659443 h 4608812"/>
              <a:gd name="connsiteX73831" fmla="*/ 11115099 w 12184637"/>
              <a:gd name="connsiteY73831" fmla="*/ 655835 h 4608812"/>
              <a:gd name="connsiteX73832" fmla="*/ 11155371 w 12184637"/>
              <a:gd name="connsiteY73832" fmla="*/ 550996 h 4608812"/>
              <a:gd name="connsiteX73833" fmla="*/ 11204037 w 12184637"/>
              <a:gd name="connsiteY73833" fmla="*/ 449764 h 4608812"/>
              <a:gd name="connsiteX73834" fmla="*/ 11201459 w 12184637"/>
              <a:gd name="connsiteY73834" fmla="*/ 442328 h 4608812"/>
              <a:gd name="connsiteX73835" fmla="*/ 11194023 w 12184637"/>
              <a:gd name="connsiteY73835" fmla="*/ 444905 h 4608812"/>
              <a:gd name="connsiteX73836" fmla="*/ 11145358 w 12184637"/>
              <a:gd name="connsiteY73836" fmla="*/ 546137 h 4608812"/>
              <a:gd name="connsiteX73837" fmla="*/ 11147936 w 12184637"/>
              <a:gd name="connsiteY73837" fmla="*/ 553573 h 4608812"/>
              <a:gd name="connsiteX73838" fmla="*/ 11150365 w 12184637"/>
              <a:gd name="connsiteY73838" fmla="*/ 554088 h 4608812"/>
              <a:gd name="connsiteX73839" fmla="*/ 11155371 w 12184637"/>
              <a:gd name="connsiteY73839" fmla="*/ 550996 h 4608812"/>
              <a:gd name="connsiteX73840" fmla="*/ 11203668 w 12184637"/>
              <a:gd name="connsiteY73840" fmla="*/ 450279 h 4608812"/>
              <a:gd name="connsiteX73841" fmla="*/ 11261389 w 12184637"/>
              <a:gd name="connsiteY73841" fmla="*/ 356410 h 4608812"/>
              <a:gd name="connsiteX73842" fmla="*/ 11259548 w 12184637"/>
              <a:gd name="connsiteY73842" fmla="*/ 348753 h 4608812"/>
              <a:gd name="connsiteX73843" fmla="*/ 11251892 w 12184637"/>
              <a:gd name="connsiteY73843" fmla="*/ 350594 h 4608812"/>
              <a:gd name="connsiteX73844" fmla="*/ 11194171 w 12184637"/>
              <a:gd name="connsiteY73844" fmla="*/ 444463 h 4608812"/>
              <a:gd name="connsiteX73845" fmla="*/ 11196011 w 12184637"/>
              <a:gd name="connsiteY73845" fmla="*/ 452120 h 4608812"/>
              <a:gd name="connsiteX73846" fmla="*/ 11198956 w 12184637"/>
              <a:gd name="connsiteY73846" fmla="*/ 452930 h 4608812"/>
              <a:gd name="connsiteX73847" fmla="*/ 11203668 w 12184637"/>
              <a:gd name="connsiteY73847" fmla="*/ 450279 h 4608812"/>
              <a:gd name="connsiteX73848" fmla="*/ 11261021 w 12184637"/>
              <a:gd name="connsiteY73848" fmla="*/ 356925 h 4608812"/>
              <a:gd name="connsiteX73849" fmla="*/ 11327649 w 12184637"/>
              <a:gd name="connsiteY73849" fmla="*/ 273731 h 4608812"/>
              <a:gd name="connsiteX73850" fmla="*/ 11326766 w 12184637"/>
              <a:gd name="connsiteY73850" fmla="*/ 265927 h 4608812"/>
              <a:gd name="connsiteX73851" fmla="*/ 11318962 w 12184637"/>
              <a:gd name="connsiteY73851" fmla="*/ 266810 h 4608812"/>
              <a:gd name="connsiteX73852" fmla="*/ 11252333 w 12184637"/>
              <a:gd name="connsiteY73852" fmla="*/ 350005 h 4608812"/>
              <a:gd name="connsiteX73853" fmla="*/ 11253217 w 12184637"/>
              <a:gd name="connsiteY73853" fmla="*/ 357809 h 4608812"/>
              <a:gd name="connsiteX73854" fmla="*/ 11256750 w 12184637"/>
              <a:gd name="connsiteY73854" fmla="*/ 359060 h 4608812"/>
              <a:gd name="connsiteX73855" fmla="*/ 11261021 w 12184637"/>
              <a:gd name="connsiteY73855" fmla="*/ 356925 h 4608812"/>
              <a:gd name="connsiteX73856" fmla="*/ 11326987 w 12184637"/>
              <a:gd name="connsiteY73856" fmla="*/ 274394 h 4608812"/>
              <a:gd name="connsiteX73857" fmla="*/ 11402893 w 12184637"/>
              <a:gd name="connsiteY73857" fmla="*/ 205335 h 4608812"/>
              <a:gd name="connsiteX73858" fmla="*/ 11403261 w 12184637"/>
              <a:gd name="connsiteY73858" fmla="*/ 197457 h 4608812"/>
              <a:gd name="connsiteX73859" fmla="*/ 11395383 w 12184637"/>
              <a:gd name="connsiteY73859" fmla="*/ 197089 h 4608812"/>
              <a:gd name="connsiteX73860" fmla="*/ 11319477 w 12184637"/>
              <a:gd name="connsiteY73860" fmla="*/ 266148 h 4608812"/>
              <a:gd name="connsiteX73861" fmla="*/ 11319110 w 12184637"/>
              <a:gd name="connsiteY73861" fmla="*/ 274026 h 4608812"/>
              <a:gd name="connsiteX73862" fmla="*/ 11323306 w 12184637"/>
              <a:gd name="connsiteY73862" fmla="*/ 275866 h 4608812"/>
              <a:gd name="connsiteX73863" fmla="*/ 11326987 w 12184637"/>
              <a:gd name="connsiteY73863" fmla="*/ 274394 h 4608812"/>
              <a:gd name="connsiteX73864" fmla="*/ 11402009 w 12184637"/>
              <a:gd name="connsiteY73864" fmla="*/ 205998 h 4608812"/>
              <a:gd name="connsiteX73865" fmla="*/ 11487486 w 12184637"/>
              <a:gd name="connsiteY73865" fmla="*/ 154535 h 4608812"/>
              <a:gd name="connsiteX73866" fmla="*/ 11489400 w 12184637"/>
              <a:gd name="connsiteY73866" fmla="*/ 146878 h 4608812"/>
              <a:gd name="connsiteX73867" fmla="*/ 11481743 w 12184637"/>
              <a:gd name="connsiteY73867" fmla="*/ 144964 h 4608812"/>
              <a:gd name="connsiteX73868" fmla="*/ 11396267 w 12184637"/>
              <a:gd name="connsiteY73868" fmla="*/ 196427 h 4608812"/>
              <a:gd name="connsiteX73869" fmla="*/ 11394353 w 12184637"/>
              <a:gd name="connsiteY73869" fmla="*/ 204083 h 4608812"/>
              <a:gd name="connsiteX73870" fmla="*/ 11399138 w 12184637"/>
              <a:gd name="connsiteY73870" fmla="*/ 206808 h 4608812"/>
              <a:gd name="connsiteX73871" fmla="*/ 11402009 w 12184637"/>
              <a:gd name="connsiteY73871" fmla="*/ 205998 h 4608812"/>
              <a:gd name="connsiteX73872" fmla="*/ 11486675 w 12184637"/>
              <a:gd name="connsiteY73872" fmla="*/ 154903 h 4608812"/>
              <a:gd name="connsiteX73873" fmla="*/ 11577821 w 12184637"/>
              <a:gd name="connsiteY73873" fmla="*/ 118975 h 4608812"/>
              <a:gd name="connsiteX73874" fmla="*/ 11580987 w 12184637"/>
              <a:gd name="connsiteY73874" fmla="*/ 111760 h 4608812"/>
              <a:gd name="connsiteX73875" fmla="*/ 11573772 w 12184637"/>
              <a:gd name="connsiteY73875" fmla="*/ 108594 h 4608812"/>
              <a:gd name="connsiteX73876" fmla="*/ 11482627 w 12184637"/>
              <a:gd name="connsiteY73876" fmla="*/ 144522 h 4608812"/>
              <a:gd name="connsiteX73877" fmla="*/ 11479460 w 12184637"/>
              <a:gd name="connsiteY73877" fmla="*/ 151737 h 4608812"/>
              <a:gd name="connsiteX73878" fmla="*/ 11484688 w 12184637"/>
              <a:gd name="connsiteY73878" fmla="*/ 155271 h 4608812"/>
              <a:gd name="connsiteX73879" fmla="*/ 11486675 w 12184637"/>
              <a:gd name="connsiteY73879" fmla="*/ 154903 h 4608812"/>
              <a:gd name="connsiteX73880" fmla="*/ 11577085 w 12184637"/>
              <a:gd name="connsiteY73880" fmla="*/ 119196 h 4608812"/>
              <a:gd name="connsiteX73881" fmla="*/ 11669630 w 12184637"/>
              <a:gd name="connsiteY73881" fmla="*/ 96741 h 4608812"/>
              <a:gd name="connsiteX73882" fmla="*/ 11673752 w 12184637"/>
              <a:gd name="connsiteY73882" fmla="*/ 90041 h 4608812"/>
              <a:gd name="connsiteX73883" fmla="*/ 11667052 w 12184637"/>
              <a:gd name="connsiteY73883" fmla="*/ 85918 h 4608812"/>
              <a:gd name="connsiteX73884" fmla="*/ 11574508 w 12184637"/>
              <a:gd name="connsiteY73884" fmla="*/ 108373 h 4608812"/>
              <a:gd name="connsiteX73885" fmla="*/ 11570386 w 12184637"/>
              <a:gd name="connsiteY73885" fmla="*/ 115073 h 4608812"/>
              <a:gd name="connsiteX73886" fmla="*/ 11575834 w 12184637"/>
              <a:gd name="connsiteY73886" fmla="*/ 119343 h 4608812"/>
              <a:gd name="connsiteX73887" fmla="*/ 11577085 w 12184637"/>
              <a:gd name="connsiteY73887" fmla="*/ 119196 h 4608812"/>
              <a:gd name="connsiteX73888" fmla="*/ 11669040 w 12184637"/>
              <a:gd name="connsiteY73888" fmla="*/ 96888 h 4608812"/>
              <a:gd name="connsiteX73889" fmla="*/ 11759008 w 12184637"/>
              <a:gd name="connsiteY73889" fmla="*/ 85845 h 4608812"/>
              <a:gd name="connsiteX73890" fmla="*/ 11763867 w 12184637"/>
              <a:gd name="connsiteY73890" fmla="*/ 79660 h 4608812"/>
              <a:gd name="connsiteX73891" fmla="*/ 11757683 w 12184637"/>
              <a:gd name="connsiteY73891" fmla="*/ 74801 h 4608812"/>
              <a:gd name="connsiteX73892" fmla="*/ 11667715 w 12184637"/>
              <a:gd name="connsiteY73892" fmla="*/ 85845 h 4608812"/>
              <a:gd name="connsiteX73893" fmla="*/ 11662856 w 12184637"/>
              <a:gd name="connsiteY73893" fmla="*/ 92029 h 4608812"/>
              <a:gd name="connsiteX73894" fmla="*/ 11668451 w 12184637"/>
              <a:gd name="connsiteY73894" fmla="*/ 96888 h 4608812"/>
              <a:gd name="connsiteX73895" fmla="*/ 11669040 w 12184637"/>
              <a:gd name="connsiteY73895" fmla="*/ 96888 h 4608812"/>
              <a:gd name="connsiteX73896" fmla="*/ 11758419 w 12184637"/>
              <a:gd name="connsiteY73896" fmla="*/ 85845 h 4608812"/>
              <a:gd name="connsiteX73897" fmla="*/ 11841613 w 12184637"/>
              <a:gd name="connsiteY73897" fmla="*/ 84078 h 4608812"/>
              <a:gd name="connsiteX73898" fmla="*/ 11847061 w 12184637"/>
              <a:gd name="connsiteY73898" fmla="*/ 78409 h 4608812"/>
              <a:gd name="connsiteX73899" fmla="*/ 11841392 w 12184637"/>
              <a:gd name="connsiteY73899" fmla="*/ 72961 h 4608812"/>
              <a:gd name="connsiteX73900" fmla="*/ 11758198 w 12184637"/>
              <a:gd name="connsiteY73900" fmla="*/ 74728 h 4608812"/>
              <a:gd name="connsiteX73901" fmla="*/ 11752750 w 12184637"/>
              <a:gd name="connsiteY73901" fmla="*/ 80397 h 4608812"/>
              <a:gd name="connsiteX73902" fmla="*/ 11758345 w 12184637"/>
              <a:gd name="connsiteY73902" fmla="*/ 85845 h 4608812"/>
              <a:gd name="connsiteX73903" fmla="*/ 11758419 w 12184637"/>
              <a:gd name="connsiteY73903" fmla="*/ 85845 h 4608812"/>
              <a:gd name="connsiteX73904" fmla="*/ 11919654 w 12184637"/>
              <a:gd name="connsiteY73904" fmla="*/ 89084 h 4608812"/>
              <a:gd name="connsiteX73905" fmla="*/ 11914868 w 12184637"/>
              <a:gd name="connsiteY73905" fmla="*/ 82826 h 4608812"/>
              <a:gd name="connsiteX73906" fmla="*/ 11842276 w 12184637"/>
              <a:gd name="connsiteY73906" fmla="*/ 72961 h 4608812"/>
              <a:gd name="connsiteX73907" fmla="*/ 11836018 w 12184637"/>
              <a:gd name="connsiteY73907" fmla="*/ 77746 h 4608812"/>
              <a:gd name="connsiteX73908" fmla="*/ 11840804 w 12184637"/>
              <a:gd name="connsiteY73908" fmla="*/ 84004 h 4608812"/>
              <a:gd name="connsiteX73909" fmla="*/ 11913396 w 12184637"/>
              <a:gd name="connsiteY73909" fmla="*/ 93870 h 4608812"/>
              <a:gd name="connsiteX73910" fmla="*/ 11914206 w 12184637"/>
              <a:gd name="connsiteY73910" fmla="*/ 93943 h 4608812"/>
              <a:gd name="connsiteX73911" fmla="*/ 11919654 w 12184637"/>
              <a:gd name="connsiteY73911" fmla="*/ 89084 h 4608812"/>
              <a:gd name="connsiteX73912" fmla="*/ 11977669 w 12184637"/>
              <a:gd name="connsiteY73912" fmla="*/ 114116 h 4608812"/>
              <a:gd name="connsiteX73913" fmla="*/ 11974576 w 12184637"/>
              <a:gd name="connsiteY73913" fmla="*/ 106827 h 4608812"/>
              <a:gd name="connsiteX73914" fmla="*/ 11916194 w 12184637"/>
              <a:gd name="connsiteY73914" fmla="*/ 83121 h 4608812"/>
              <a:gd name="connsiteX73915" fmla="*/ 11908905 w 12184637"/>
              <a:gd name="connsiteY73915" fmla="*/ 86213 h 4608812"/>
              <a:gd name="connsiteX73916" fmla="*/ 11911997 w 12184637"/>
              <a:gd name="connsiteY73916" fmla="*/ 93501 h 4608812"/>
              <a:gd name="connsiteX73917" fmla="*/ 11970380 w 12184637"/>
              <a:gd name="connsiteY73917" fmla="*/ 117208 h 4608812"/>
              <a:gd name="connsiteX73918" fmla="*/ 11972516 w 12184637"/>
              <a:gd name="connsiteY73918" fmla="*/ 117650 h 4608812"/>
              <a:gd name="connsiteX73919" fmla="*/ 11977669 w 12184637"/>
              <a:gd name="connsiteY73919" fmla="*/ 114116 h 4608812"/>
              <a:gd name="connsiteX73920" fmla="*/ 1484966 w 12184637"/>
              <a:gd name="connsiteY73920" fmla="*/ 2061376 h 4608812"/>
              <a:gd name="connsiteX73921" fmla="*/ 1505433 w 12184637"/>
              <a:gd name="connsiteY73921" fmla="*/ 2055192 h 4608812"/>
              <a:gd name="connsiteX73922" fmla="*/ 1509114 w 12184637"/>
              <a:gd name="connsiteY73922" fmla="*/ 2048271 h 4608812"/>
              <a:gd name="connsiteX73923" fmla="*/ 1502194 w 12184637"/>
              <a:gd name="connsiteY73923" fmla="*/ 2044590 h 4608812"/>
              <a:gd name="connsiteX73924" fmla="*/ 1481726 w 12184637"/>
              <a:gd name="connsiteY73924" fmla="*/ 2050774 h 4608812"/>
              <a:gd name="connsiteX73925" fmla="*/ 1478045 w 12184637"/>
              <a:gd name="connsiteY73925" fmla="*/ 2057695 h 4608812"/>
              <a:gd name="connsiteX73926" fmla="*/ 1483420 w 12184637"/>
              <a:gd name="connsiteY73926" fmla="*/ 2061670 h 4608812"/>
              <a:gd name="connsiteX73927" fmla="*/ 1484966 w 12184637"/>
              <a:gd name="connsiteY73927" fmla="*/ 2061376 h 4608812"/>
              <a:gd name="connsiteX73928" fmla="*/ 1504844 w 12184637"/>
              <a:gd name="connsiteY73928" fmla="*/ 2055339 h 4608812"/>
              <a:gd name="connsiteX73929" fmla="*/ 1538048 w 12184637"/>
              <a:gd name="connsiteY73929" fmla="*/ 2049007 h 4608812"/>
              <a:gd name="connsiteX73930" fmla="*/ 1542465 w 12184637"/>
              <a:gd name="connsiteY73930" fmla="*/ 2042455 h 4608812"/>
              <a:gd name="connsiteX73931" fmla="*/ 1535913 w 12184637"/>
              <a:gd name="connsiteY73931" fmla="*/ 2038037 h 4608812"/>
              <a:gd name="connsiteX73932" fmla="*/ 1502709 w 12184637"/>
              <a:gd name="connsiteY73932" fmla="*/ 2044369 h 4608812"/>
              <a:gd name="connsiteX73933" fmla="*/ 1498292 w 12184637"/>
              <a:gd name="connsiteY73933" fmla="*/ 2050921 h 4608812"/>
              <a:gd name="connsiteX73934" fmla="*/ 1503813 w 12184637"/>
              <a:gd name="connsiteY73934" fmla="*/ 2055412 h 4608812"/>
              <a:gd name="connsiteX73935" fmla="*/ 1504844 w 12184637"/>
              <a:gd name="connsiteY73935" fmla="*/ 2055339 h 4608812"/>
              <a:gd name="connsiteX73936" fmla="*/ 1538269 w 12184637"/>
              <a:gd name="connsiteY73936" fmla="*/ 2048933 h 4608812"/>
              <a:gd name="connsiteX73937" fmla="*/ 1547251 w 12184637"/>
              <a:gd name="connsiteY73937" fmla="*/ 2046946 h 4608812"/>
              <a:gd name="connsiteX73938" fmla="*/ 1551521 w 12184637"/>
              <a:gd name="connsiteY73938" fmla="*/ 2040320 h 4608812"/>
              <a:gd name="connsiteX73939" fmla="*/ 1544895 w 12184637"/>
              <a:gd name="connsiteY73939" fmla="*/ 2036049 h 4608812"/>
              <a:gd name="connsiteX73940" fmla="*/ 1535913 w 12184637"/>
              <a:gd name="connsiteY73940" fmla="*/ 2038037 h 4608812"/>
              <a:gd name="connsiteX73941" fmla="*/ 1531643 w 12184637"/>
              <a:gd name="connsiteY73941" fmla="*/ 2044663 h 4608812"/>
              <a:gd name="connsiteX73942" fmla="*/ 1537091 w 12184637"/>
              <a:gd name="connsiteY73942" fmla="*/ 2049081 h 4608812"/>
              <a:gd name="connsiteX73943" fmla="*/ 1538269 w 12184637"/>
              <a:gd name="connsiteY73943" fmla="*/ 2048933 h 4608812"/>
              <a:gd name="connsiteX73944" fmla="*/ 1547693 w 12184637"/>
              <a:gd name="connsiteY73944" fmla="*/ 2046799 h 4608812"/>
              <a:gd name="connsiteX73945" fmla="*/ 1559693 w 12184637"/>
              <a:gd name="connsiteY73945" fmla="*/ 2043044 h 4608812"/>
              <a:gd name="connsiteX73946" fmla="*/ 1563374 w 12184637"/>
              <a:gd name="connsiteY73946" fmla="*/ 2036049 h 4608812"/>
              <a:gd name="connsiteX73947" fmla="*/ 1556380 w 12184637"/>
              <a:gd name="connsiteY73947" fmla="*/ 2032368 h 4608812"/>
              <a:gd name="connsiteX73948" fmla="*/ 1544380 w 12184637"/>
              <a:gd name="connsiteY73948" fmla="*/ 2036123 h 4608812"/>
              <a:gd name="connsiteX73949" fmla="*/ 1540698 w 12184637"/>
              <a:gd name="connsiteY73949" fmla="*/ 2043117 h 4608812"/>
              <a:gd name="connsiteX73950" fmla="*/ 1546073 w 12184637"/>
              <a:gd name="connsiteY73950" fmla="*/ 2047019 h 4608812"/>
              <a:gd name="connsiteX73951" fmla="*/ 1547693 w 12184637"/>
              <a:gd name="connsiteY73951" fmla="*/ 2046799 h 4608812"/>
              <a:gd name="connsiteX73952" fmla="*/ 1558663 w 12184637"/>
              <a:gd name="connsiteY73952" fmla="*/ 2043265 h 4608812"/>
              <a:gd name="connsiteX73953" fmla="*/ 1592750 w 12184637"/>
              <a:gd name="connsiteY73953" fmla="*/ 2039142 h 4608812"/>
              <a:gd name="connsiteX73954" fmla="*/ 1597609 w 12184637"/>
              <a:gd name="connsiteY73954" fmla="*/ 2032957 h 4608812"/>
              <a:gd name="connsiteX73955" fmla="*/ 1591425 w 12184637"/>
              <a:gd name="connsiteY73955" fmla="*/ 2028098 h 4608812"/>
              <a:gd name="connsiteX73956" fmla="*/ 1557337 w 12184637"/>
              <a:gd name="connsiteY73956" fmla="*/ 2032221 h 4608812"/>
              <a:gd name="connsiteX73957" fmla="*/ 1552478 w 12184637"/>
              <a:gd name="connsiteY73957" fmla="*/ 2038405 h 4608812"/>
              <a:gd name="connsiteX73958" fmla="*/ 1558074 w 12184637"/>
              <a:gd name="connsiteY73958" fmla="*/ 2043338 h 4608812"/>
              <a:gd name="connsiteX73959" fmla="*/ 1558663 w 12184637"/>
              <a:gd name="connsiteY73959" fmla="*/ 2043265 h 4608812"/>
              <a:gd name="connsiteX73960" fmla="*/ 1592897 w 12184637"/>
              <a:gd name="connsiteY73960" fmla="*/ 2039142 h 4608812"/>
              <a:gd name="connsiteX73961" fmla="*/ 1605561 w 12184637"/>
              <a:gd name="connsiteY73961" fmla="*/ 2037301 h 4608812"/>
              <a:gd name="connsiteX73962" fmla="*/ 1610272 w 12184637"/>
              <a:gd name="connsiteY73962" fmla="*/ 2030969 h 4608812"/>
              <a:gd name="connsiteX73963" fmla="*/ 1603941 w 12184637"/>
              <a:gd name="connsiteY73963" fmla="*/ 2026258 h 4608812"/>
              <a:gd name="connsiteX73964" fmla="*/ 1591278 w 12184637"/>
              <a:gd name="connsiteY73964" fmla="*/ 2028098 h 4608812"/>
              <a:gd name="connsiteX73965" fmla="*/ 1586566 w 12184637"/>
              <a:gd name="connsiteY73965" fmla="*/ 2034430 h 4608812"/>
              <a:gd name="connsiteX73966" fmla="*/ 1592088 w 12184637"/>
              <a:gd name="connsiteY73966" fmla="*/ 2039215 h 4608812"/>
              <a:gd name="connsiteX73967" fmla="*/ 1592897 w 12184637"/>
              <a:gd name="connsiteY73967" fmla="*/ 2039142 h 4608812"/>
              <a:gd name="connsiteX73968" fmla="*/ 1606591 w 12184637"/>
              <a:gd name="connsiteY73968" fmla="*/ 2037080 h 4608812"/>
              <a:gd name="connsiteX73969" fmla="*/ 1613512 w 12184637"/>
              <a:gd name="connsiteY73969" fmla="*/ 2034651 h 4608812"/>
              <a:gd name="connsiteX73970" fmla="*/ 1616898 w 12184637"/>
              <a:gd name="connsiteY73970" fmla="*/ 2027509 h 4608812"/>
              <a:gd name="connsiteX73971" fmla="*/ 1609757 w 12184637"/>
              <a:gd name="connsiteY73971" fmla="*/ 2024123 h 4608812"/>
              <a:gd name="connsiteX73972" fmla="*/ 1602836 w 12184637"/>
              <a:gd name="connsiteY73972" fmla="*/ 2026552 h 4608812"/>
              <a:gd name="connsiteX73973" fmla="*/ 1599450 w 12184637"/>
              <a:gd name="connsiteY73973" fmla="*/ 2033694 h 4608812"/>
              <a:gd name="connsiteX73974" fmla="*/ 1604751 w 12184637"/>
              <a:gd name="connsiteY73974" fmla="*/ 2037375 h 4608812"/>
              <a:gd name="connsiteX73975" fmla="*/ 1606591 w 12184637"/>
              <a:gd name="connsiteY73975" fmla="*/ 2037080 h 4608812"/>
              <a:gd name="connsiteX73976" fmla="*/ 1613438 w 12184637"/>
              <a:gd name="connsiteY73976" fmla="*/ 2034651 h 4608812"/>
              <a:gd name="connsiteX73977" fmla="*/ 1646863 w 12184637"/>
              <a:gd name="connsiteY73977" fmla="*/ 2023165 h 4608812"/>
              <a:gd name="connsiteX73978" fmla="*/ 1650323 w 12184637"/>
              <a:gd name="connsiteY73978" fmla="*/ 2016098 h 4608812"/>
              <a:gd name="connsiteX73979" fmla="*/ 1643256 w 12184637"/>
              <a:gd name="connsiteY73979" fmla="*/ 2012637 h 4608812"/>
              <a:gd name="connsiteX73980" fmla="*/ 1609831 w 12184637"/>
              <a:gd name="connsiteY73980" fmla="*/ 2024123 h 4608812"/>
              <a:gd name="connsiteX73981" fmla="*/ 1606370 w 12184637"/>
              <a:gd name="connsiteY73981" fmla="*/ 2031190 h 4608812"/>
              <a:gd name="connsiteX73982" fmla="*/ 1611671 w 12184637"/>
              <a:gd name="connsiteY73982" fmla="*/ 2034945 h 4608812"/>
              <a:gd name="connsiteX73983" fmla="*/ 1613438 w 12184637"/>
              <a:gd name="connsiteY73983" fmla="*/ 2034651 h 4608812"/>
              <a:gd name="connsiteX73984" fmla="*/ 1647673 w 12184637"/>
              <a:gd name="connsiteY73984" fmla="*/ 2022797 h 4608812"/>
              <a:gd name="connsiteX73985" fmla="*/ 1709516 w 12184637"/>
              <a:gd name="connsiteY73985" fmla="*/ 1990035 h 4608812"/>
              <a:gd name="connsiteX73986" fmla="*/ 1711872 w 12184637"/>
              <a:gd name="connsiteY73986" fmla="*/ 1982525 h 4608812"/>
              <a:gd name="connsiteX73987" fmla="*/ 1704363 w 12184637"/>
              <a:gd name="connsiteY73987" fmla="*/ 1980243 h 4608812"/>
              <a:gd name="connsiteX73988" fmla="*/ 1642519 w 12184637"/>
              <a:gd name="connsiteY73988" fmla="*/ 2013006 h 4608812"/>
              <a:gd name="connsiteX73989" fmla="*/ 1640163 w 12184637"/>
              <a:gd name="connsiteY73989" fmla="*/ 2020515 h 4608812"/>
              <a:gd name="connsiteX73990" fmla="*/ 1645096 w 12184637"/>
              <a:gd name="connsiteY73990" fmla="*/ 2023460 h 4608812"/>
              <a:gd name="connsiteX73991" fmla="*/ 1647673 w 12184637"/>
              <a:gd name="connsiteY73991" fmla="*/ 2022797 h 4608812"/>
              <a:gd name="connsiteX73992" fmla="*/ 1709296 w 12184637"/>
              <a:gd name="connsiteY73992" fmla="*/ 1990182 h 4608812"/>
              <a:gd name="connsiteX73993" fmla="*/ 1725861 w 12184637"/>
              <a:gd name="connsiteY73993" fmla="*/ 1982452 h 4608812"/>
              <a:gd name="connsiteX73994" fmla="*/ 1728585 w 12184637"/>
              <a:gd name="connsiteY73994" fmla="*/ 1975016 h 4608812"/>
              <a:gd name="connsiteX73995" fmla="*/ 1721149 w 12184637"/>
              <a:gd name="connsiteY73995" fmla="*/ 1972292 h 4608812"/>
              <a:gd name="connsiteX73996" fmla="*/ 1704584 w 12184637"/>
              <a:gd name="connsiteY73996" fmla="*/ 1980022 h 4608812"/>
              <a:gd name="connsiteX73997" fmla="*/ 1701860 w 12184637"/>
              <a:gd name="connsiteY73997" fmla="*/ 1987458 h 4608812"/>
              <a:gd name="connsiteX73998" fmla="*/ 1706940 w 12184637"/>
              <a:gd name="connsiteY73998" fmla="*/ 1990698 h 4608812"/>
              <a:gd name="connsiteX73999" fmla="*/ 1709296 w 12184637"/>
              <a:gd name="connsiteY73999" fmla="*/ 1990182 h 4608812"/>
              <a:gd name="connsiteX74000" fmla="*/ 1725861 w 12184637"/>
              <a:gd name="connsiteY74000" fmla="*/ 1982452 h 4608812"/>
              <a:gd name="connsiteX74001" fmla="*/ 1735653 w 12184637"/>
              <a:gd name="connsiteY74001" fmla="*/ 1977887 h 4608812"/>
              <a:gd name="connsiteX74002" fmla="*/ 1738377 w 12184637"/>
              <a:gd name="connsiteY74002" fmla="*/ 1970451 h 4608812"/>
              <a:gd name="connsiteX74003" fmla="*/ 1730941 w 12184637"/>
              <a:gd name="connsiteY74003" fmla="*/ 1967727 h 4608812"/>
              <a:gd name="connsiteX74004" fmla="*/ 1721149 w 12184637"/>
              <a:gd name="connsiteY74004" fmla="*/ 1972292 h 4608812"/>
              <a:gd name="connsiteX74005" fmla="*/ 1718425 w 12184637"/>
              <a:gd name="connsiteY74005" fmla="*/ 1979728 h 4608812"/>
              <a:gd name="connsiteX74006" fmla="*/ 1723505 w 12184637"/>
              <a:gd name="connsiteY74006" fmla="*/ 1982967 h 4608812"/>
              <a:gd name="connsiteX74007" fmla="*/ 1725861 w 12184637"/>
              <a:gd name="connsiteY74007" fmla="*/ 1982452 h 4608812"/>
              <a:gd name="connsiteX74008" fmla="*/ 1736831 w 12184637"/>
              <a:gd name="connsiteY74008" fmla="*/ 1977225 h 4608812"/>
              <a:gd name="connsiteX74009" fmla="*/ 1832688 w 12184637"/>
              <a:gd name="connsiteY74009" fmla="*/ 1901834 h 4608812"/>
              <a:gd name="connsiteX74010" fmla="*/ 1833645 w 12184637"/>
              <a:gd name="connsiteY74010" fmla="*/ 1894030 h 4608812"/>
              <a:gd name="connsiteX74011" fmla="*/ 1825841 w 12184637"/>
              <a:gd name="connsiteY74011" fmla="*/ 1893073 h 4608812"/>
              <a:gd name="connsiteX74012" fmla="*/ 1729984 w 12184637"/>
              <a:gd name="connsiteY74012" fmla="*/ 1968463 h 4608812"/>
              <a:gd name="connsiteX74013" fmla="*/ 1729027 w 12184637"/>
              <a:gd name="connsiteY74013" fmla="*/ 1976267 h 4608812"/>
              <a:gd name="connsiteX74014" fmla="*/ 1733444 w 12184637"/>
              <a:gd name="connsiteY74014" fmla="*/ 1978403 h 4608812"/>
              <a:gd name="connsiteX74015" fmla="*/ 1736831 w 12184637"/>
              <a:gd name="connsiteY74015" fmla="*/ 1977225 h 4608812"/>
              <a:gd name="connsiteX74016" fmla="*/ 1832688 w 12184637"/>
              <a:gd name="connsiteY74016" fmla="*/ 1901834 h 4608812"/>
              <a:gd name="connsiteX74017" fmla="*/ 1838283 w 12184637"/>
              <a:gd name="connsiteY74017" fmla="*/ 1897417 h 4608812"/>
              <a:gd name="connsiteX74018" fmla="*/ 1839240 w 12184637"/>
              <a:gd name="connsiteY74018" fmla="*/ 1889613 h 4608812"/>
              <a:gd name="connsiteX74019" fmla="*/ 1831436 w 12184637"/>
              <a:gd name="connsiteY74019" fmla="*/ 1888656 h 4608812"/>
              <a:gd name="connsiteX74020" fmla="*/ 1825841 w 12184637"/>
              <a:gd name="connsiteY74020" fmla="*/ 1893073 h 4608812"/>
              <a:gd name="connsiteX74021" fmla="*/ 1824884 w 12184637"/>
              <a:gd name="connsiteY74021" fmla="*/ 1900877 h 4608812"/>
              <a:gd name="connsiteX74022" fmla="*/ 1829301 w 12184637"/>
              <a:gd name="connsiteY74022" fmla="*/ 1903012 h 4608812"/>
              <a:gd name="connsiteX74023" fmla="*/ 1832688 w 12184637"/>
              <a:gd name="connsiteY74023" fmla="*/ 1901834 h 4608812"/>
              <a:gd name="connsiteX74024" fmla="*/ 1839167 w 12184637"/>
              <a:gd name="connsiteY74024" fmla="*/ 1896534 h 4608812"/>
              <a:gd name="connsiteX74025" fmla="*/ 1918238 w 12184637"/>
              <a:gd name="connsiteY74025" fmla="*/ 1797216 h 4608812"/>
              <a:gd name="connsiteX74026" fmla="*/ 1917355 w 12184637"/>
              <a:gd name="connsiteY74026" fmla="*/ 1789412 h 4608812"/>
              <a:gd name="connsiteX74027" fmla="*/ 1909551 w 12184637"/>
              <a:gd name="connsiteY74027" fmla="*/ 1790295 h 4608812"/>
              <a:gd name="connsiteX74028" fmla="*/ 1830479 w 12184637"/>
              <a:gd name="connsiteY74028" fmla="*/ 1889613 h 4608812"/>
              <a:gd name="connsiteX74029" fmla="*/ 1831363 w 12184637"/>
              <a:gd name="connsiteY74029" fmla="*/ 1897417 h 4608812"/>
              <a:gd name="connsiteX74030" fmla="*/ 1834897 w 12184637"/>
              <a:gd name="connsiteY74030" fmla="*/ 1898669 h 4608812"/>
              <a:gd name="connsiteX74031" fmla="*/ 1839167 w 12184637"/>
              <a:gd name="connsiteY74031" fmla="*/ 1896534 h 4608812"/>
              <a:gd name="connsiteX74032" fmla="*/ 1918238 w 12184637"/>
              <a:gd name="connsiteY74032" fmla="*/ 1797216 h 4608812"/>
              <a:gd name="connsiteX74033" fmla="*/ 1921404 w 12184637"/>
              <a:gd name="connsiteY74033" fmla="*/ 1793240 h 4608812"/>
              <a:gd name="connsiteX74034" fmla="*/ 1920521 w 12184637"/>
              <a:gd name="connsiteY74034" fmla="*/ 1785436 h 4608812"/>
              <a:gd name="connsiteX74035" fmla="*/ 1912717 w 12184637"/>
              <a:gd name="connsiteY74035" fmla="*/ 1786320 h 4608812"/>
              <a:gd name="connsiteX74036" fmla="*/ 1909551 w 12184637"/>
              <a:gd name="connsiteY74036" fmla="*/ 1790295 h 4608812"/>
              <a:gd name="connsiteX74037" fmla="*/ 1910434 w 12184637"/>
              <a:gd name="connsiteY74037" fmla="*/ 1798099 h 4608812"/>
              <a:gd name="connsiteX74038" fmla="*/ 1913968 w 12184637"/>
              <a:gd name="connsiteY74038" fmla="*/ 1799351 h 4608812"/>
              <a:gd name="connsiteX74039" fmla="*/ 1918238 w 12184637"/>
              <a:gd name="connsiteY74039" fmla="*/ 1797216 h 4608812"/>
              <a:gd name="connsiteX74040" fmla="*/ 1922067 w 12184637"/>
              <a:gd name="connsiteY74040" fmla="*/ 1792136 h 4608812"/>
              <a:gd name="connsiteX74041" fmla="*/ 1980891 w 12184637"/>
              <a:gd name="connsiteY74041" fmla="*/ 1670069 h 4608812"/>
              <a:gd name="connsiteX74042" fmla="*/ 1978315 w 12184637"/>
              <a:gd name="connsiteY74042" fmla="*/ 1662633 h 4608812"/>
              <a:gd name="connsiteX74043" fmla="*/ 1970879 w 12184637"/>
              <a:gd name="connsiteY74043" fmla="*/ 1665209 h 4608812"/>
              <a:gd name="connsiteX74044" fmla="*/ 1912054 w 12184637"/>
              <a:gd name="connsiteY74044" fmla="*/ 1787277 h 4608812"/>
              <a:gd name="connsiteX74045" fmla="*/ 1914631 w 12184637"/>
              <a:gd name="connsiteY74045" fmla="*/ 1794713 h 4608812"/>
              <a:gd name="connsiteX74046" fmla="*/ 1917060 w 12184637"/>
              <a:gd name="connsiteY74046" fmla="*/ 1795228 h 4608812"/>
              <a:gd name="connsiteX74047" fmla="*/ 1922067 w 12184637"/>
              <a:gd name="connsiteY74047" fmla="*/ 1792136 h 4608812"/>
              <a:gd name="connsiteX74048" fmla="*/ 1980891 w 12184637"/>
              <a:gd name="connsiteY74048" fmla="*/ 1670069 h 4608812"/>
              <a:gd name="connsiteX74049" fmla="*/ 1982438 w 12184637"/>
              <a:gd name="connsiteY74049" fmla="*/ 1666829 h 4608812"/>
              <a:gd name="connsiteX74050" fmla="*/ 1979861 w 12184637"/>
              <a:gd name="connsiteY74050" fmla="*/ 1659393 h 4608812"/>
              <a:gd name="connsiteX74051" fmla="*/ 1972425 w 12184637"/>
              <a:gd name="connsiteY74051" fmla="*/ 1661970 h 4608812"/>
              <a:gd name="connsiteX74052" fmla="*/ 1970879 w 12184637"/>
              <a:gd name="connsiteY74052" fmla="*/ 1665209 h 4608812"/>
              <a:gd name="connsiteX74053" fmla="*/ 1973456 w 12184637"/>
              <a:gd name="connsiteY74053" fmla="*/ 1672645 h 4608812"/>
              <a:gd name="connsiteX74054" fmla="*/ 1975885 w 12184637"/>
              <a:gd name="connsiteY74054" fmla="*/ 1673161 h 4608812"/>
              <a:gd name="connsiteX74055" fmla="*/ 1980891 w 12184637"/>
              <a:gd name="connsiteY74055" fmla="*/ 1670069 h 4608812"/>
              <a:gd name="connsiteX74056" fmla="*/ 1982806 w 12184637"/>
              <a:gd name="connsiteY74056" fmla="*/ 1665872 h 4608812"/>
              <a:gd name="connsiteX74057" fmla="*/ 2020133 w 12184637"/>
              <a:gd name="connsiteY74057" fmla="*/ 1524147 h 4608812"/>
              <a:gd name="connsiteX74058" fmla="*/ 2016157 w 12184637"/>
              <a:gd name="connsiteY74058" fmla="*/ 1517374 h 4608812"/>
              <a:gd name="connsiteX74059" fmla="*/ 2009384 w 12184637"/>
              <a:gd name="connsiteY74059" fmla="*/ 1521350 h 4608812"/>
              <a:gd name="connsiteX74060" fmla="*/ 1972057 w 12184637"/>
              <a:gd name="connsiteY74060" fmla="*/ 1663074 h 4608812"/>
              <a:gd name="connsiteX74061" fmla="*/ 1976032 w 12184637"/>
              <a:gd name="connsiteY74061" fmla="*/ 1669848 h 4608812"/>
              <a:gd name="connsiteX74062" fmla="*/ 1977505 w 12184637"/>
              <a:gd name="connsiteY74062" fmla="*/ 1670069 h 4608812"/>
              <a:gd name="connsiteX74063" fmla="*/ 1982806 w 12184637"/>
              <a:gd name="connsiteY74063" fmla="*/ 1665872 h 4608812"/>
              <a:gd name="connsiteX74064" fmla="*/ 2020280 w 12184637"/>
              <a:gd name="connsiteY74064" fmla="*/ 1523190 h 4608812"/>
              <a:gd name="connsiteX74065" fmla="*/ 2033311 w 12184637"/>
              <a:gd name="connsiteY74065" fmla="*/ 1370643 h 4608812"/>
              <a:gd name="connsiteX74066" fmla="*/ 2028231 w 12184637"/>
              <a:gd name="connsiteY74066" fmla="*/ 1364606 h 4608812"/>
              <a:gd name="connsiteX74067" fmla="*/ 2022194 w 12184637"/>
              <a:gd name="connsiteY74067" fmla="*/ 1369686 h 4608812"/>
              <a:gd name="connsiteX74068" fmla="*/ 2009163 w 12184637"/>
              <a:gd name="connsiteY74068" fmla="*/ 1522233 h 4608812"/>
              <a:gd name="connsiteX74069" fmla="*/ 2014243 w 12184637"/>
              <a:gd name="connsiteY74069" fmla="*/ 1528270 h 4608812"/>
              <a:gd name="connsiteX74070" fmla="*/ 2014758 w 12184637"/>
              <a:gd name="connsiteY74070" fmla="*/ 1528270 h 4608812"/>
              <a:gd name="connsiteX74071" fmla="*/ 2020280 w 12184637"/>
              <a:gd name="connsiteY74071" fmla="*/ 1523190 h 4608812"/>
              <a:gd name="connsiteX74072" fmla="*/ 2028158 w 12184637"/>
              <a:gd name="connsiteY74072" fmla="*/ 1375723 h 4608812"/>
              <a:gd name="connsiteX74073" fmla="*/ 2033311 w 12184637"/>
              <a:gd name="connsiteY74073" fmla="*/ 1369760 h 4608812"/>
              <a:gd name="connsiteX74074" fmla="*/ 2021016 w 12184637"/>
              <a:gd name="connsiteY74074" fmla="*/ 1212059 h 4608812"/>
              <a:gd name="connsiteX74075" fmla="*/ 2015053 w 12184637"/>
              <a:gd name="connsiteY74075" fmla="*/ 1206905 h 4608812"/>
              <a:gd name="connsiteX74076" fmla="*/ 2009899 w 12184637"/>
              <a:gd name="connsiteY74076" fmla="*/ 1212869 h 4608812"/>
              <a:gd name="connsiteX74077" fmla="*/ 2022194 w 12184637"/>
              <a:gd name="connsiteY74077" fmla="*/ 1370569 h 4608812"/>
              <a:gd name="connsiteX74078" fmla="*/ 2027790 w 12184637"/>
              <a:gd name="connsiteY74078" fmla="*/ 1375723 h 4608812"/>
              <a:gd name="connsiteX74079" fmla="*/ 2028158 w 12184637"/>
              <a:gd name="connsiteY74079" fmla="*/ 1375723 h 4608812"/>
              <a:gd name="connsiteX74080" fmla="*/ 2016746 w 12184637"/>
              <a:gd name="connsiteY74080" fmla="*/ 1217875 h 4608812"/>
              <a:gd name="connsiteX74081" fmla="*/ 2020795 w 12184637"/>
              <a:gd name="connsiteY74081" fmla="*/ 1211102 h 4608812"/>
              <a:gd name="connsiteX74082" fmla="*/ 1981996 w 12184637"/>
              <a:gd name="connsiteY74082" fmla="*/ 1053990 h 4608812"/>
              <a:gd name="connsiteX74083" fmla="*/ 1975223 w 12184637"/>
              <a:gd name="connsiteY74083" fmla="*/ 1049940 h 4608812"/>
              <a:gd name="connsiteX74084" fmla="*/ 1971173 w 12184637"/>
              <a:gd name="connsiteY74084" fmla="*/ 1056714 h 4608812"/>
              <a:gd name="connsiteX74085" fmla="*/ 2009973 w 12184637"/>
              <a:gd name="connsiteY74085" fmla="*/ 1213826 h 4608812"/>
              <a:gd name="connsiteX74086" fmla="*/ 2015421 w 12184637"/>
              <a:gd name="connsiteY74086" fmla="*/ 1218096 h 4608812"/>
              <a:gd name="connsiteX74087" fmla="*/ 2016746 w 12184637"/>
              <a:gd name="connsiteY74087" fmla="*/ 1217875 h 4608812"/>
              <a:gd name="connsiteX74088" fmla="*/ 1978757 w 12184637"/>
              <a:gd name="connsiteY74088" fmla="*/ 1060321 h 4608812"/>
              <a:gd name="connsiteX74089" fmla="*/ 1981628 w 12184637"/>
              <a:gd name="connsiteY74089" fmla="*/ 1052812 h 4608812"/>
              <a:gd name="connsiteX74090" fmla="*/ 1974265 w 12184637"/>
              <a:gd name="connsiteY74090" fmla="*/ 1049867 h 4608812"/>
              <a:gd name="connsiteX74091" fmla="*/ 1971321 w 12184637"/>
              <a:gd name="connsiteY74091" fmla="*/ 1057155 h 4608812"/>
              <a:gd name="connsiteX74092" fmla="*/ 1971468 w 12184637"/>
              <a:gd name="connsiteY74092" fmla="*/ 1057450 h 4608812"/>
              <a:gd name="connsiteX74093" fmla="*/ 1976474 w 12184637"/>
              <a:gd name="connsiteY74093" fmla="*/ 1060689 h 4608812"/>
              <a:gd name="connsiteX74094" fmla="*/ 1978757 w 12184637"/>
              <a:gd name="connsiteY74094" fmla="*/ 1060321 h 4608812"/>
              <a:gd name="connsiteX74095" fmla="*/ 1978609 w 12184637"/>
              <a:gd name="connsiteY74095" fmla="*/ 1060248 h 4608812"/>
              <a:gd name="connsiteX74096" fmla="*/ 1981628 w 12184637"/>
              <a:gd name="connsiteY74096" fmla="*/ 1052959 h 4608812"/>
              <a:gd name="connsiteX74097" fmla="*/ 1919195 w 12184637"/>
              <a:gd name="connsiteY74097" fmla="*/ 902989 h 4608812"/>
              <a:gd name="connsiteX74098" fmla="*/ 1911907 w 12184637"/>
              <a:gd name="connsiteY74098" fmla="*/ 899970 h 4608812"/>
              <a:gd name="connsiteX74099" fmla="*/ 1908888 w 12184637"/>
              <a:gd name="connsiteY74099" fmla="*/ 907259 h 4608812"/>
              <a:gd name="connsiteX74100" fmla="*/ 1971321 w 12184637"/>
              <a:gd name="connsiteY74100" fmla="*/ 1057229 h 4608812"/>
              <a:gd name="connsiteX74101" fmla="*/ 1976474 w 12184637"/>
              <a:gd name="connsiteY74101" fmla="*/ 1060689 h 4608812"/>
              <a:gd name="connsiteX74102" fmla="*/ 1978609 w 12184637"/>
              <a:gd name="connsiteY74102" fmla="*/ 1060248 h 4608812"/>
              <a:gd name="connsiteX74103" fmla="*/ 1916766 w 12184637"/>
              <a:gd name="connsiteY74103" fmla="*/ 909467 h 4608812"/>
              <a:gd name="connsiteX74104" fmla="*/ 1918385 w 12184637"/>
              <a:gd name="connsiteY74104" fmla="*/ 901442 h 4608812"/>
              <a:gd name="connsiteX74105" fmla="*/ 1910729 w 12184637"/>
              <a:gd name="connsiteY74105" fmla="*/ 899602 h 4608812"/>
              <a:gd name="connsiteX74106" fmla="*/ 1908888 w 12184637"/>
              <a:gd name="connsiteY74106" fmla="*/ 907259 h 4608812"/>
              <a:gd name="connsiteX74107" fmla="*/ 1909330 w 12184637"/>
              <a:gd name="connsiteY74107" fmla="*/ 907995 h 4608812"/>
              <a:gd name="connsiteX74108" fmla="*/ 1913600 w 12184637"/>
              <a:gd name="connsiteY74108" fmla="*/ 910424 h 4608812"/>
              <a:gd name="connsiteX74109" fmla="*/ 1916766 w 12184637"/>
              <a:gd name="connsiteY74109" fmla="*/ 909467 h 4608812"/>
              <a:gd name="connsiteX74110" fmla="*/ 1916545 w 12184637"/>
              <a:gd name="connsiteY74110" fmla="*/ 909099 h 4608812"/>
              <a:gd name="connsiteX74111" fmla="*/ 1918385 w 12184637"/>
              <a:gd name="connsiteY74111" fmla="*/ 901442 h 4608812"/>
              <a:gd name="connsiteX74112" fmla="*/ 1835412 w 12184637"/>
              <a:gd name="connsiteY74112" fmla="*/ 764945 h 4608812"/>
              <a:gd name="connsiteX74113" fmla="*/ 1827755 w 12184637"/>
              <a:gd name="connsiteY74113" fmla="*/ 763104 h 4608812"/>
              <a:gd name="connsiteX74114" fmla="*/ 1825915 w 12184637"/>
              <a:gd name="connsiteY74114" fmla="*/ 770761 h 4608812"/>
              <a:gd name="connsiteX74115" fmla="*/ 1908888 w 12184637"/>
              <a:gd name="connsiteY74115" fmla="*/ 907259 h 4608812"/>
              <a:gd name="connsiteX74116" fmla="*/ 1913674 w 12184637"/>
              <a:gd name="connsiteY74116" fmla="*/ 909909 h 4608812"/>
              <a:gd name="connsiteX74117" fmla="*/ 1916545 w 12184637"/>
              <a:gd name="connsiteY74117" fmla="*/ 909099 h 4608812"/>
              <a:gd name="connsiteX74118" fmla="*/ 1834308 w 12184637"/>
              <a:gd name="connsiteY74118" fmla="*/ 772086 h 4608812"/>
              <a:gd name="connsiteX74119" fmla="*/ 1834897 w 12184637"/>
              <a:gd name="connsiteY74119" fmla="*/ 764209 h 4608812"/>
              <a:gd name="connsiteX74120" fmla="*/ 1733370 w 12184637"/>
              <a:gd name="connsiteY74120" fmla="*/ 646191 h 4608812"/>
              <a:gd name="connsiteX74121" fmla="*/ 1725493 w 12184637"/>
              <a:gd name="connsiteY74121" fmla="*/ 645602 h 4608812"/>
              <a:gd name="connsiteX74122" fmla="*/ 1724904 w 12184637"/>
              <a:gd name="connsiteY74122" fmla="*/ 653480 h 4608812"/>
              <a:gd name="connsiteX74123" fmla="*/ 1826430 w 12184637"/>
              <a:gd name="connsiteY74123" fmla="*/ 771497 h 4608812"/>
              <a:gd name="connsiteX74124" fmla="*/ 1830700 w 12184637"/>
              <a:gd name="connsiteY74124" fmla="*/ 773412 h 4608812"/>
              <a:gd name="connsiteX74125" fmla="*/ 1834308 w 12184637"/>
              <a:gd name="connsiteY74125" fmla="*/ 772086 h 4608812"/>
              <a:gd name="connsiteX74126" fmla="*/ 1733518 w 12184637"/>
              <a:gd name="connsiteY74126" fmla="*/ 653332 h 4608812"/>
              <a:gd name="connsiteX74127" fmla="*/ 1732634 w 12184637"/>
              <a:gd name="connsiteY74127" fmla="*/ 645528 h 4608812"/>
              <a:gd name="connsiteX74128" fmla="*/ 1615868 w 12184637"/>
              <a:gd name="connsiteY74128" fmla="*/ 552910 h 4608812"/>
              <a:gd name="connsiteX74129" fmla="*/ 1608064 w 12184637"/>
              <a:gd name="connsiteY74129" fmla="*/ 553794 h 4608812"/>
              <a:gd name="connsiteX74130" fmla="*/ 1608947 w 12184637"/>
              <a:gd name="connsiteY74130" fmla="*/ 561598 h 4608812"/>
              <a:gd name="connsiteX74131" fmla="*/ 1725714 w 12184637"/>
              <a:gd name="connsiteY74131" fmla="*/ 654216 h 4608812"/>
              <a:gd name="connsiteX74132" fmla="*/ 1729247 w 12184637"/>
              <a:gd name="connsiteY74132" fmla="*/ 655394 h 4608812"/>
              <a:gd name="connsiteX74133" fmla="*/ 1733518 w 12184637"/>
              <a:gd name="connsiteY74133" fmla="*/ 653332 h 4608812"/>
              <a:gd name="connsiteX74134" fmla="*/ 1617267 w 12184637"/>
              <a:gd name="connsiteY74134" fmla="*/ 559831 h 4608812"/>
              <a:gd name="connsiteX74135" fmla="*/ 1614984 w 12184637"/>
              <a:gd name="connsiteY74135" fmla="*/ 552321 h 4608812"/>
              <a:gd name="connsiteX74136" fmla="*/ 1610861 w 12184637"/>
              <a:gd name="connsiteY74136" fmla="*/ 550113 h 4608812"/>
              <a:gd name="connsiteX74137" fmla="*/ 1603352 w 12184637"/>
              <a:gd name="connsiteY74137" fmla="*/ 552395 h 4608812"/>
              <a:gd name="connsiteX74138" fmla="*/ 1605634 w 12184637"/>
              <a:gd name="connsiteY74138" fmla="*/ 559904 h 4608812"/>
              <a:gd name="connsiteX74139" fmla="*/ 1609757 w 12184637"/>
              <a:gd name="connsiteY74139" fmla="*/ 562113 h 4608812"/>
              <a:gd name="connsiteX74140" fmla="*/ 1612407 w 12184637"/>
              <a:gd name="connsiteY74140" fmla="*/ 562776 h 4608812"/>
              <a:gd name="connsiteX74141" fmla="*/ 1617267 w 12184637"/>
              <a:gd name="connsiteY74141" fmla="*/ 559831 h 4608812"/>
              <a:gd name="connsiteX74142" fmla="*/ 1613217 w 12184637"/>
              <a:gd name="connsiteY74142" fmla="*/ 557622 h 4608812"/>
              <a:gd name="connsiteX74143" fmla="*/ 1610935 w 12184637"/>
              <a:gd name="connsiteY74143" fmla="*/ 550113 h 4608812"/>
              <a:gd name="connsiteX74144" fmla="*/ 1507863 w 12184637"/>
              <a:gd name="connsiteY74144" fmla="*/ 495190 h 4608812"/>
              <a:gd name="connsiteX74145" fmla="*/ 1500353 w 12184637"/>
              <a:gd name="connsiteY74145" fmla="*/ 497472 h 4608812"/>
              <a:gd name="connsiteX74146" fmla="*/ 1502635 w 12184637"/>
              <a:gd name="connsiteY74146" fmla="*/ 504981 h 4608812"/>
              <a:gd name="connsiteX74147" fmla="*/ 1605708 w 12184637"/>
              <a:gd name="connsiteY74147" fmla="*/ 559904 h 4608812"/>
              <a:gd name="connsiteX74148" fmla="*/ 1608358 w 12184637"/>
              <a:gd name="connsiteY74148" fmla="*/ 560567 h 4608812"/>
              <a:gd name="connsiteX74149" fmla="*/ 1613217 w 12184637"/>
              <a:gd name="connsiteY74149" fmla="*/ 557622 h 4608812"/>
              <a:gd name="connsiteX74150" fmla="*/ 1510145 w 12184637"/>
              <a:gd name="connsiteY74150" fmla="*/ 502699 h 4608812"/>
              <a:gd name="connsiteX74151" fmla="*/ 1507863 w 12184637"/>
              <a:gd name="connsiteY74151" fmla="*/ 495190 h 4608812"/>
              <a:gd name="connsiteX74152" fmla="*/ 1489457 w 12184637"/>
              <a:gd name="connsiteY74152" fmla="*/ 485398 h 4608812"/>
              <a:gd name="connsiteX74153" fmla="*/ 1481947 w 12184637"/>
              <a:gd name="connsiteY74153" fmla="*/ 487680 h 4608812"/>
              <a:gd name="connsiteX74154" fmla="*/ 1484229 w 12184637"/>
              <a:gd name="connsiteY74154" fmla="*/ 495190 h 4608812"/>
              <a:gd name="connsiteX74155" fmla="*/ 1502635 w 12184637"/>
              <a:gd name="connsiteY74155" fmla="*/ 504981 h 4608812"/>
              <a:gd name="connsiteX74156" fmla="*/ 1505286 w 12184637"/>
              <a:gd name="connsiteY74156" fmla="*/ 505644 h 4608812"/>
              <a:gd name="connsiteX74157" fmla="*/ 1510145 w 12184637"/>
              <a:gd name="connsiteY74157" fmla="*/ 502699 h 4608812"/>
              <a:gd name="connsiteX74158" fmla="*/ 1492107 w 12184637"/>
              <a:gd name="connsiteY74158" fmla="*/ 491950 h 4608812"/>
              <a:gd name="connsiteX74159" fmla="*/ 1488500 w 12184637"/>
              <a:gd name="connsiteY74159" fmla="*/ 484956 h 4608812"/>
              <a:gd name="connsiteX74160" fmla="*/ 1466486 w 12184637"/>
              <a:gd name="connsiteY74160" fmla="*/ 477962 h 4608812"/>
              <a:gd name="connsiteX74161" fmla="*/ 1459492 w 12184637"/>
              <a:gd name="connsiteY74161" fmla="*/ 481569 h 4608812"/>
              <a:gd name="connsiteX74162" fmla="*/ 1463100 w 12184637"/>
              <a:gd name="connsiteY74162" fmla="*/ 488564 h 4608812"/>
              <a:gd name="connsiteX74163" fmla="*/ 1485113 w 12184637"/>
              <a:gd name="connsiteY74163" fmla="*/ 495558 h 4608812"/>
              <a:gd name="connsiteX74164" fmla="*/ 1486880 w 12184637"/>
              <a:gd name="connsiteY74164" fmla="*/ 495852 h 4608812"/>
              <a:gd name="connsiteX74165" fmla="*/ 1492107 w 12184637"/>
              <a:gd name="connsiteY74165" fmla="*/ 491950 h 4608812"/>
              <a:gd name="connsiteX74166" fmla="*/ 1470094 w 12184637"/>
              <a:gd name="connsiteY74166" fmla="*/ 484956 h 4608812"/>
              <a:gd name="connsiteX74167" fmla="*/ 1466486 w 12184637"/>
              <a:gd name="connsiteY74167" fmla="*/ 477962 h 4608812"/>
              <a:gd name="connsiteX74168" fmla="*/ 1371144 w 12184637"/>
              <a:gd name="connsiteY74168" fmla="*/ 447555 h 4608812"/>
              <a:gd name="connsiteX74169" fmla="*/ 1364150 w 12184637"/>
              <a:gd name="connsiteY74169" fmla="*/ 451163 h 4608812"/>
              <a:gd name="connsiteX74170" fmla="*/ 1367758 w 12184637"/>
              <a:gd name="connsiteY74170" fmla="*/ 458157 h 4608812"/>
              <a:gd name="connsiteX74171" fmla="*/ 1463100 w 12184637"/>
              <a:gd name="connsiteY74171" fmla="*/ 488564 h 4608812"/>
              <a:gd name="connsiteX74172" fmla="*/ 1464867 w 12184637"/>
              <a:gd name="connsiteY74172" fmla="*/ 488858 h 4608812"/>
              <a:gd name="connsiteX74173" fmla="*/ 1470094 w 12184637"/>
              <a:gd name="connsiteY74173" fmla="*/ 484956 h 4608812"/>
              <a:gd name="connsiteX74174" fmla="*/ 1374752 w 12184637"/>
              <a:gd name="connsiteY74174" fmla="*/ 454550 h 4608812"/>
              <a:gd name="connsiteX74175" fmla="*/ 1371144 w 12184637"/>
              <a:gd name="connsiteY74175" fmla="*/ 447555 h 4608812"/>
              <a:gd name="connsiteX74176" fmla="*/ 1360542 w 12184637"/>
              <a:gd name="connsiteY74176" fmla="*/ 444169 h 4608812"/>
              <a:gd name="connsiteX74177" fmla="*/ 1353548 w 12184637"/>
              <a:gd name="connsiteY74177" fmla="*/ 447776 h 4608812"/>
              <a:gd name="connsiteX74178" fmla="*/ 1357156 w 12184637"/>
              <a:gd name="connsiteY74178" fmla="*/ 454770 h 4608812"/>
              <a:gd name="connsiteX74179" fmla="*/ 1367758 w 12184637"/>
              <a:gd name="connsiteY74179" fmla="*/ 458157 h 4608812"/>
              <a:gd name="connsiteX74180" fmla="*/ 1369525 w 12184637"/>
              <a:gd name="connsiteY74180" fmla="*/ 458452 h 4608812"/>
              <a:gd name="connsiteX74181" fmla="*/ 1374752 w 12184637"/>
              <a:gd name="connsiteY74181" fmla="*/ 454550 h 4608812"/>
              <a:gd name="connsiteX74182" fmla="*/ 1364371 w 12184637"/>
              <a:gd name="connsiteY74182" fmla="*/ 450132 h 4608812"/>
              <a:gd name="connsiteX74183" fmla="*/ 1359512 w 12184637"/>
              <a:gd name="connsiteY74183" fmla="*/ 443948 h 4608812"/>
              <a:gd name="connsiteX74184" fmla="*/ 1334112 w 12184637"/>
              <a:gd name="connsiteY74184" fmla="*/ 441003 h 4608812"/>
              <a:gd name="connsiteX74185" fmla="*/ 1327927 w 12184637"/>
              <a:gd name="connsiteY74185" fmla="*/ 445862 h 4608812"/>
              <a:gd name="connsiteX74186" fmla="*/ 1332787 w 12184637"/>
              <a:gd name="connsiteY74186" fmla="*/ 452046 h 4608812"/>
              <a:gd name="connsiteX74187" fmla="*/ 1358187 w 12184637"/>
              <a:gd name="connsiteY74187" fmla="*/ 454991 h 4608812"/>
              <a:gd name="connsiteX74188" fmla="*/ 1358849 w 12184637"/>
              <a:gd name="connsiteY74188" fmla="*/ 455065 h 4608812"/>
              <a:gd name="connsiteX74189" fmla="*/ 1364371 w 12184637"/>
              <a:gd name="connsiteY74189" fmla="*/ 450132 h 4608812"/>
              <a:gd name="connsiteX74190" fmla="*/ 1338897 w 12184637"/>
              <a:gd name="connsiteY74190" fmla="*/ 447187 h 4608812"/>
              <a:gd name="connsiteX74191" fmla="*/ 1334038 w 12184637"/>
              <a:gd name="connsiteY74191" fmla="*/ 441003 h 4608812"/>
              <a:gd name="connsiteX74192" fmla="*/ 1296049 w 12184637"/>
              <a:gd name="connsiteY74192" fmla="*/ 436586 h 4608812"/>
              <a:gd name="connsiteX74193" fmla="*/ 1289864 w 12184637"/>
              <a:gd name="connsiteY74193" fmla="*/ 441445 h 4608812"/>
              <a:gd name="connsiteX74194" fmla="*/ 1294723 w 12184637"/>
              <a:gd name="connsiteY74194" fmla="*/ 447629 h 4608812"/>
              <a:gd name="connsiteX74195" fmla="*/ 1332713 w 12184637"/>
              <a:gd name="connsiteY74195" fmla="*/ 452046 h 4608812"/>
              <a:gd name="connsiteX74196" fmla="*/ 1333376 w 12184637"/>
              <a:gd name="connsiteY74196" fmla="*/ 452120 h 4608812"/>
              <a:gd name="connsiteX74197" fmla="*/ 1338897 w 12184637"/>
              <a:gd name="connsiteY74197" fmla="*/ 447187 h 4608812"/>
              <a:gd name="connsiteX74198" fmla="*/ 1300908 w 12184637"/>
              <a:gd name="connsiteY74198" fmla="*/ 442696 h 4608812"/>
              <a:gd name="connsiteX74199" fmla="*/ 1296049 w 12184637"/>
              <a:gd name="connsiteY74199" fmla="*/ 436512 h 4608812"/>
              <a:gd name="connsiteX74200" fmla="*/ 1235309 w 12184637"/>
              <a:gd name="connsiteY74200" fmla="*/ 429444 h 4608812"/>
              <a:gd name="connsiteX74201" fmla="*/ 1229125 w 12184637"/>
              <a:gd name="connsiteY74201" fmla="*/ 434303 h 4608812"/>
              <a:gd name="connsiteX74202" fmla="*/ 1233984 w 12184637"/>
              <a:gd name="connsiteY74202" fmla="*/ 440488 h 4608812"/>
              <a:gd name="connsiteX74203" fmla="*/ 1294723 w 12184637"/>
              <a:gd name="connsiteY74203" fmla="*/ 447555 h 4608812"/>
              <a:gd name="connsiteX74204" fmla="*/ 1295386 w 12184637"/>
              <a:gd name="connsiteY74204" fmla="*/ 447629 h 4608812"/>
              <a:gd name="connsiteX74205" fmla="*/ 1300908 w 12184637"/>
              <a:gd name="connsiteY74205" fmla="*/ 442696 h 4608812"/>
              <a:gd name="connsiteX74206" fmla="*/ 1240169 w 12184637"/>
              <a:gd name="connsiteY74206" fmla="*/ 435481 h 4608812"/>
              <a:gd name="connsiteX74207" fmla="*/ 1235089 w 12184637"/>
              <a:gd name="connsiteY74207" fmla="*/ 429444 h 4608812"/>
              <a:gd name="connsiteX74208" fmla="*/ 1188191 w 12184637"/>
              <a:gd name="connsiteY74208" fmla="*/ 425468 h 4608812"/>
              <a:gd name="connsiteX74209" fmla="*/ 1182154 w 12184637"/>
              <a:gd name="connsiteY74209" fmla="*/ 430548 h 4608812"/>
              <a:gd name="connsiteX74210" fmla="*/ 1187234 w 12184637"/>
              <a:gd name="connsiteY74210" fmla="*/ 436586 h 4608812"/>
              <a:gd name="connsiteX74211" fmla="*/ 1234131 w 12184637"/>
              <a:gd name="connsiteY74211" fmla="*/ 440561 h 4608812"/>
              <a:gd name="connsiteX74212" fmla="*/ 1234647 w 12184637"/>
              <a:gd name="connsiteY74212" fmla="*/ 440561 h 4608812"/>
              <a:gd name="connsiteX74213" fmla="*/ 1240169 w 12184637"/>
              <a:gd name="connsiteY74213" fmla="*/ 435481 h 4608812"/>
              <a:gd name="connsiteX74214" fmla="*/ 6906725 w 12184637"/>
              <a:gd name="connsiteY74214" fmla="*/ 4541226 h 4608812"/>
              <a:gd name="connsiteX74215" fmla="*/ 6902823 w 12184637"/>
              <a:gd name="connsiteY74215" fmla="*/ 4534379 h 4608812"/>
              <a:gd name="connsiteX74216" fmla="*/ 6863655 w 12184637"/>
              <a:gd name="connsiteY74216" fmla="*/ 4523704 h 4608812"/>
              <a:gd name="connsiteX74217" fmla="*/ 6856808 w 12184637"/>
              <a:gd name="connsiteY74217" fmla="*/ 4527606 h 4608812"/>
              <a:gd name="connsiteX74218" fmla="*/ 6860710 w 12184637"/>
              <a:gd name="connsiteY74218" fmla="*/ 4534453 h 4608812"/>
              <a:gd name="connsiteX74219" fmla="*/ 6899878 w 12184637"/>
              <a:gd name="connsiteY74219" fmla="*/ 4545128 h 4608812"/>
              <a:gd name="connsiteX74220" fmla="*/ 6901350 w 12184637"/>
              <a:gd name="connsiteY74220" fmla="*/ 4545349 h 4608812"/>
              <a:gd name="connsiteX74221" fmla="*/ 6906725 w 12184637"/>
              <a:gd name="connsiteY74221" fmla="*/ 4541226 h 4608812"/>
              <a:gd name="connsiteX74222" fmla="*/ 6867557 w 12184637"/>
              <a:gd name="connsiteY74222" fmla="*/ 4530551 h 4608812"/>
              <a:gd name="connsiteX74223" fmla="*/ 6863655 w 12184637"/>
              <a:gd name="connsiteY74223" fmla="*/ 4523704 h 4608812"/>
              <a:gd name="connsiteX74224" fmla="*/ 6843777 w 12184637"/>
              <a:gd name="connsiteY74224" fmla="*/ 4518256 h 4608812"/>
              <a:gd name="connsiteX74225" fmla="*/ 6836930 w 12184637"/>
              <a:gd name="connsiteY74225" fmla="*/ 4522158 h 4608812"/>
              <a:gd name="connsiteX74226" fmla="*/ 6840832 w 12184637"/>
              <a:gd name="connsiteY74226" fmla="*/ 4529005 h 4608812"/>
              <a:gd name="connsiteX74227" fmla="*/ 6860710 w 12184637"/>
              <a:gd name="connsiteY74227" fmla="*/ 4534453 h 4608812"/>
              <a:gd name="connsiteX74228" fmla="*/ 6862183 w 12184637"/>
              <a:gd name="connsiteY74228" fmla="*/ 4534674 h 4608812"/>
              <a:gd name="connsiteX74229" fmla="*/ 6867557 w 12184637"/>
              <a:gd name="connsiteY74229" fmla="*/ 4530551 h 4608812"/>
              <a:gd name="connsiteX74230" fmla="*/ 6847679 w 12184637"/>
              <a:gd name="connsiteY74230" fmla="*/ 4525103 h 4608812"/>
              <a:gd name="connsiteX74231" fmla="*/ 6843777 w 12184637"/>
              <a:gd name="connsiteY74231" fmla="*/ 4518256 h 4608812"/>
              <a:gd name="connsiteX74232" fmla="*/ 6778768 w 12184637"/>
              <a:gd name="connsiteY74232" fmla="*/ 4500512 h 4608812"/>
              <a:gd name="connsiteX74233" fmla="*/ 6771921 w 12184637"/>
              <a:gd name="connsiteY74233" fmla="*/ 4504415 h 4608812"/>
              <a:gd name="connsiteX74234" fmla="*/ 6775823 w 12184637"/>
              <a:gd name="connsiteY74234" fmla="*/ 4511262 h 4608812"/>
              <a:gd name="connsiteX74235" fmla="*/ 6840832 w 12184637"/>
              <a:gd name="connsiteY74235" fmla="*/ 4529005 h 4608812"/>
              <a:gd name="connsiteX74236" fmla="*/ 6842304 w 12184637"/>
              <a:gd name="connsiteY74236" fmla="*/ 4529226 h 4608812"/>
              <a:gd name="connsiteX74237" fmla="*/ 6847679 w 12184637"/>
              <a:gd name="connsiteY74237" fmla="*/ 4525103 h 4608812"/>
              <a:gd name="connsiteX74238" fmla="*/ 6782743 w 12184637"/>
              <a:gd name="connsiteY74238" fmla="*/ 4507359 h 4608812"/>
              <a:gd name="connsiteX74239" fmla="*/ 6778841 w 12184637"/>
              <a:gd name="connsiteY74239" fmla="*/ 4500512 h 4608812"/>
              <a:gd name="connsiteX74240" fmla="*/ 6764485 w 12184637"/>
              <a:gd name="connsiteY74240" fmla="*/ 4496611 h 4608812"/>
              <a:gd name="connsiteX74241" fmla="*/ 6757638 w 12184637"/>
              <a:gd name="connsiteY74241" fmla="*/ 4500512 h 4608812"/>
              <a:gd name="connsiteX74242" fmla="*/ 6761540 w 12184637"/>
              <a:gd name="connsiteY74242" fmla="*/ 4507359 h 4608812"/>
              <a:gd name="connsiteX74243" fmla="*/ 6775897 w 12184637"/>
              <a:gd name="connsiteY74243" fmla="*/ 4511262 h 4608812"/>
              <a:gd name="connsiteX74244" fmla="*/ 6777442 w 12184637"/>
              <a:gd name="connsiteY74244" fmla="*/ 4511483 h 4608812"/>
              <a:gd name="connsiteX74245" fmla="*/ 6782743 w 12184637"/>
              <a:gd name="connsiteY74245" fmla="*/ 4507359 h 4608812"/>
              <a:gd name="connsiteX74246" fmla="*/ 6767577 w 12184637"/>
              <a:gd name="connsiteY74246" fmla="*/ 4504635 h 4608812"/>
              <a:gd name="connsiteX74247" fmla="*/ 6765368 w 12184637"/>
              <a:gd name="connsiteY74247" fmla="*/ 4496905 h 4608812"/>
              <a:gd name="connsiteX74248" fmla="*/ 6757785 w 12184637"/>
              <a:gd name="connsiteY74248" fmla="*/ 4498967 h 4608812"/>
              <a:gd name="connsiteX74249" fmla="*/ 6759846 w 12184637"/>
              <a:gd name="connsiteY74249" fmla="*/ 4506550 h 4608812"/>
              <a:gd name="connsiteX74250" fmla="*/ 6760288 w 12184637"/>
              <a:gd name="connsiteY74250" fmla="*/ 4506771 h 4608812"/>
              <a:gd name="connsiteX74251" fmla="*/ 6762939 w 12184637"/>
              <a:gd name="connsiteY74251" fmla="*/ 4507507 h 4608812"/>
              <a:gd name="connsiteX74252" fmla="*/ 6767577 w 12184637"/>
              <a:gd name="connsiteY74252" fmla="*/ 4504635 h 4608812"/>
              <a:gd name="connsiteX74253" fmla="*/ 6767356 w 12184637"/>
              <a:gd name="connsiteY74253" fmla="*/ 4504562 h 4608812"/>
              <a:gd name="connsiteX74254" fmla="*/ 6765442 w 12184637"/>
              <a:gd name="connsiteY74254" fmla="*/ 4496905 h 4608812"/>
              <a:gd name="connsiteX74255" fmla="*/ 6647645 w 12184637"/>
              <a:gd name="connsiteY74255" fmla="*/ 4426595 h 4608812"/>
              <a:gd name="connsiteX74256" fmla="*/ 6639988 w 12184637"/>
              <a:gd name="connsiteY74256" fmla="*/ 4428509 h 4608812"/>
              <a:gd name="connsiteX74257" fmla="*/ 6641902 w 12184637"/>
              <a:gd name="connsiteY74257" fmla="*/ 4436166 h 4608812"/>
              <a:gd name="connsiteX74258" fmla="*/ 6759699 w 12184637"/>
              <a:gd name="connsiteY74258" fmla="*/ 4506476 h 4608812"/>
              <a:gd name="connsiteX74259" fmla="*/ 6762571 w 12184637"/>
              <a:gd name="connsiteY74259" fmla="*/ 4507286 h 4608812"/>
              <a:gd name="connsiteX74260" fmla="*/ 6767356 w 12184637"/>
              <a:gd name="connsiteY74260" fmla="*/ 4504562 h 4608812"/>
              <a:gd name="connsiteX74261" fmla="*/ 6649559 w 12184637"/>
              <a:gd name="connsiteY74261" fmla="*/ 4434251 h 4608812"/>
              <a:gd name="connsiteX74262" fmla="*/ 6647645 w 12184637"/>
              <a:gd name="connsiteY74262" fmla="*/ 4426595 h 4608812"/>
              <a:gd name="connsiteX74263" fmla="*/ 6641534 w 12184637"/>
              <a:gd name="connsiteY74263" fmla="*/ 4422914 h 4608812"/>
              <a:gd name="connsiteX74264" fmla="*/ 6633877 w 12184637"/>
              <a:gd name="connsiteY74264" fmla="*/ 4424828 h 4608812"/>
              <a:gd name="connsiteX74265" fmla="*/ 6635791 w 12184637"/>
              <a:gd name="connsiteY74265" fmla="*/ 4432485 h 4608812"/>
              <a:gd name="connsiteX74266" fmla="*/ 6641902 w 12184637"/>
              <a:gd name="connsiteY74266" fmla="*/ 4436166 h 4608812"/>
              <a:gd name="connsiteX74267" fmla="*/ 6644774 w 12184637"/>
              <a:gd name="connsiteY74267" fmla="*/ 4436976 h 4608812"/>
              <a:gd name="connsiteX74268" fmla="*/ 6649559 w 12184637"/>
              <a:gd name="connsiteY74268" fmla="*/ 4434251 h 4608812"/>
              <a:gd name="connsiteX74269" fmla="*/ 6642638 w 12184637"/>
              <a:gd name="connsiteY74269" fmla="*/ 4431307 h 4608812"/>
              <a:gd name="connsiteX74270" fmla="*/ 6642049 w 12184637"/>
              <a:gd name="connsiteY74270" fmla="*/ 4423355 h 4608812"/>
              <a:gd name="connsiteX74271" fmla="*/ 6634172 w 12184637"/>
              <a:gd name="connsiteY74271" fmla="*/ 4423797 h 4608812"/>
              <a:gd name="connsiteX74272" fmla="*/ 6634614 w 12184637"/>
              <a:gd name="connsiteY74272" fmla="*/ 4431675 h 4608812"/>
              <a:gd name="connsiteX74273" fmla="*/ 6634834 w 12184637"/>
              <a:gd name="connsiteY74273" fmla="*/ 4431895 h 4608812"/>
              <a:gd name="connsiteX74274" fmla="*/ 6638442 w 12184637"/>
              <a:gd name="connsiteY74274" fmla="*/ 4433294 h 4608812"/>
              <a:gd name="connsiteX74275" fmla="*/ 6642638 w 12184637"/>
              <a:gd name="connsiteY74275" fmla="*/ 4431307 h 4608812"/>
              <a:gd name="connsiteX74276" fmla="*/ 6642270 w 12184637"/>
              <a:gd name="connsiteY74276" fmla="*/ 4431454 h 4608812"/>
              <a:gd name="connsiteX74277" fmla="*/ 6642270 w 12184637"/>
              <a:gd name="connsiteY74277" fmla="*/ 4423576 h 4608812"/>
              <a:gd name="connsiteX74278" fmla="*/ 6540597 w 12184637"/>
              <a:gd name="connsiteY74278" fmla="*/ 4321166 h 4608812"/>
              <a:gd name="connsiteX74279" fmla="*/ 6532719 w 12184637"/>
              <a:gd name="connsiteY74279" fmla="*/ 4321166 h 4608812"/>
              <a:gd name="connsiteX74280" fmla="*/ 6532719 w 12184637"/>
              <a:gd name="connsiteY74280" fmla="*/ 4329044 h 4608812"/>
              <a:gd name="connsiteX74281" fmla="*/ 6634393 w 12184637"/>
              <a:gd name="connsiteY74281" fmla="*/ 4431454 h 4608812"/>
              <a:gd name="connsiteX74282" fmla="*/ 6638368 w 12184637"/>
              <a:gd name="connsiteY74282" fmla="*/ 4433074 h 4608812"/>
              <a:gd name="connsiteX74283" fmla="*/ 6642270 w 12184637"/>
              <a:gd name="connsiteY74283" fmla="*/ 4431454 h 4608812"/>
              <a:gd name="connsiteX74284" fmla="*/ 6540597 w 12184637"/>
              <a:gd name="connsiteY74284" fmla="*/ 4329044 h 4608812"/>
              <a:gd name="connsiteX74285" fmla="*/ 6540670 w 12184637"/>
              <a:gd name="connsiteY74285" fmla="*/ 4321166 h 4608812"/>
              <a:gd name="connsiteX74286" fmla="*/ 6537284 w 12184637"/>
              <a:gd name="connsiteY74286" fmla="*/ 4317706 h 4608812"/>
              <a:gd name="connsiteX74287" fmla="*/ 6529406 w 12184637"/>
              <a:gd name="connsiteY74287" fmla="*/ 4317633 h 4608812"/>
              <a:gd name="connsiteX74288" fmla="*/ 6529332 w 12184637"/>
              <a:gd name="connsiteY74288" fmla="*/ 4325510 h 4608812"/>
              <a:gd name="connsiteX74289" fmla="*/ 6532719 w 12184637"/>
              <a:gd name="connsiteY74289" fmla="*/ 4328970 h 4608812"/>
              <a:gd name="connsiteX74290" fmla="*/ 6536694 w 12184637"/>
              <a:gd name="connsiteY74290" fmla="*/ 4330664 h 4608812"/>
              <a:gd name="connsiteX74291" fmla="*/ 6540597 w 12184637"/>
              <a:gd name="connsiteY74291" fmla="*/ 4329044 h 4608812"/>
              <a:gd name="connsiteX74292" fmla="*/ 6536400 w 12184637"/>
              <a:gd name="connsiteY74292" fmla="*/ 4326246 h 4608812"/>
              <a:gd name="connsiteX74293" fmla="*/ 6537873 w 12184637"/>
              <a:gd name="connsiteY74293" fmla="*/ 4318442 h 4608812"/>
              <a:gd name="connsiteX74294" fmla="*/ 6530142 w 12184637"/>
              <a:gd name="connsiteY74294" fmla="*/ 4316970 h 4608812"/>
              <a:gd name="connsiteX74295" fmla="*/ 6528670 w 12184637"/>
              <a:gd name="connsiteY74295" fmla="*/ 4324700 h 4608812"/>
              <a:gd name="connsiteX74296" fmla="*/ 6528743 w 12184637"/>
              <a:gd name="connsiteY74296" fmla="*/ 4324848 h 4608812"/>
              <a:gd name="connsiteX74297" fmla="*/ 6533308 w 12184637"/>
              <a:gd name="connsiteY74297" fmla="*/ 4327277 h 4608812"/>
              <a:gd name="connsiteX74298" fmla="*/ 6536400 w 12184637"/>
              <a:gd name="connsiteY74298" fmla="*/ 4326246 h 4608812"/>
              <a:gd name="connsiteX74299" fmla="*/ 6536106 w 12184637"/>
              <a:gd name="connsiteY74299" fmla="*/ 4326320 h 4608812"/>
              <a:gd name="connsiteX74300" fmla="*/ 6537946 w 12184637"/>
              <a:gd name="connsiteY74300" fmla="*/ 4318663 h 4608812"/>
              <a:gd name="connsiteX74301" fmla="*/ 6458728 w 12184637"/>
              <a:gd name="connsiteY74301" fmla="*/ 4188718 h 4608812"/>
              <a:gd name="connsiteX74302" fmla="*/ 6451071 w 12184637"/>
              <a:gd name="connsiteY74302" fmla="*/ 4186878 h 4608812"/>
              <a:gd name="connsiteX74303" fmla="*/ 6449230 w 12184637"/>
              <a:gd name="connsiteY74303" fmla="*/ 4194534 h 4608812"/>
              <a:gd name="connsiteX74304" fmla="*/ 6528449 w 12184637"/>
              <a:gd name="connsiteY74304" fmla="*/ 4324480 h 4608812"/>
              <a:gd name="connsiteX74305" fmla="*/ 6533234 w 12184637"/>
              <a:gd name="connsiteY74305" fmla="*/ 4327130 h 4608812"/>
              <a:gd name="connsiteX74306" fmla="*/ 6536106 w 12184637"/>
              <a:gd name="connsiteY74306" fmla="*/ 4326320 h 4608812"/>
              <a:gd name="connsiteX74307" fmla="*/ 6456961 w 12184637"/>
              <a:gd name="connsiteY74307" fmla="*/ 4196375 h 4608812"/>
              <a:gd name="connsiteX74308" fmla="*/ 6458875 w 12184637"/>
              <a:gd name="connsiteY74308" fmla="*/ 4188718 h 4608812"/>
              <a:gd name="connsiteX74309" fmla="*/ 6457035 w 12184637"/>
              <a:gd name="connsiteY74309" fmla="*/ 4185626 h 4608812"/>
              <a:gd name="connsiteX74310" fmla="*/ 6449377 w 12184637"/>
              <a:gd name="connsiteY74310" fmla="*/ 4183712 h 4608812"/>
              <a:gd name="connsiteX74311" fmla="*/ 6447463 w 12184637"/>
              <a:gd name="connsiteY74311" fmla="*/ 4191369 h 4608812"/>
              <a:gd name="connsiteX74312" fmla="*/ 6449304 w 12184637"/>
              <a:gd name="connsiteY74312" fmla="*/ 4194461 h 4608812"/>
              <a:gd name="connsiteX74313" fmla="*/ 6454089 w 12184637"/>
              <a:gd name="connsiteY74313" fmla="*/ 4197111 h 4608812"/>
              <a:gd name="connsiteX74314" fmla="*/ 6456961 w 12184637"/>
              <a:gd name="connsiteY74314" fmla="*/ 4196375 h 4608812"/>
              <a:gd name="connsiteX74315" fmla="*/ 6454089 w 12184637"/>
              <a:gd name="connsiteY74315" fmla="*/ 4193725 h 4608812"/>
              <a:gd name="connsiteX74316" fmla="*/ 6457329 w 12184637"/>
              <a:gd name="connsiteY74316" fmla="*/ 4186583 h 4608812"/>
              <a:gd name="connsiteX74317" fmla="*/ 6440543 w 12184637"/>
              <a:gd name="connsiteY74317" fmla="*/ 4141599 h 4608812"/>
              <a:gd name="connsiteX74318" fmla="*/ 6433401 w 12184637"/>
              <a:gd name="connsiteY74318" fmla="*/ 4138360 h 4608812"/>
              <a:gd name="connsiteX74319" fmla="*/ 6430162 w 12184637"/>
              <a:gd name="connsiteY74319" fmla="*/ 4145501 h 4608812"/>
              <a:gd name="connsiteX74320" fmla="*/ 6446948 w 12184637"/>
              <a:gd name="connsiteY74320" fmla="*/ 4190485 h 4608812"/>
              <a:gd name="connsiteX74321" fmla="*/ 6452175 w 12184637"/>
              <a:gd name="connsiteY74321" fmla="*/ 4194093 h 4608812"/>
              <a:gd name="connsiteX74322" fmla="*/ 6454089 w 12184637"/>
              <a:gd name="connsiteY74322" fmla="*/ 4193725 h 4608812"/>
              <a:gd name="connsiteX74323" fmla="*/ 1892985 w 12184637"/>
              <a:gd name="connsiteY74323" fmla="*/ 1923995 h 4608812"/>
              <a:gd name="connsiteX74324" fmla="*/ 1952252 w 12184637"/>
              <a:gd name="connsiteY74324" fmla="*/ 1875036 h 4608812"/>
              <a:gd name="connsiteX74325" fmla="*/ 1952988 w 12184637"/>
              <a:gd name="connsiteY74325" fmla="*/ 1867158 h 4608812"/>
              <a:gd name="connsiteX74326" fmla="*/ 1945111 w 12184637"/>
              <a:gd name="connsiteY74326" fmla="*/ 1866422 h 4608812"/>
              <a:gd name="connsiteX74327" fmla="*/ 1885844 w 12184637"/>
              <a:gd name="connsiteY74327" fmla="*/ 1915381 h 4608812"/>
              <a:gd name="connsiteX74328" fmla="*/ 1885108 w 12184637"/>
              <a:gd name="connsiteY74328" fmla="*/ 1923259 h 4608812"/>
              <a:gd name="connsiteX74329" fmla="*/ 1889452 w 12184637"/>
              <a:gd name="connsiteY74329" fmla="*/ 1925320 h 4608812"/>
              <a:gd name="connsiteX74330" fmla="*/ 1892985 w 12184637"/>
              <a:gd name="connsiteY74330" fmla="*/ 1923995 h 4608812"/>
              <a:gd name="connsiteX74331" fmla="*/ 1952841 w 12184637"/>
              <a:gd name="connsiteY74331" fmla="*/ 1874594 h 4608812"/>
              <a:gd name="connsiteX74332" fmla="*/ 1953577 w 12184637"/>
              <a:gd name="connsiteY74332" fmla="*/ 1866716 h 4608812"/>
              <a:gd name="connsiteX74333" fmla="*/ 1945700 w 12184637"/>
              <a:gd name="connsiteY74333" fmla="*/ 1865980 h 4608812"/>
              <a:gd name="connsiteX74334" fmla="*/ 1945111 w 12184637"/>
              <a:gd name="connsiteY74334" fmla="*/ 1866422 h 4608812"/>
              <a:gd name="connsiteX74335" fmla="*/ 1944595 w 12184637"/>
              <a:gd name="connsiteY74335" fmla="*/ 1874005 h 4608812"/>
              <a:gd name="connsiteX74336" fmla="*/ 1948866 w 12184637"/>
              <a:gd name="connsiteY74336" fmla="*/ 1875919 h 4608812"/>
              <a:gd name="connsiteX74337" fmla="*/ 1952841 w 12184637"/>
              <a:gd name="connsiteY74337" fmla="*/ 1874594 h 4608812"/>
              <a:gd name="connsiteX74338" fmla="*/ 1952841 w 12184637"/>
              <a:gd name="connsiteY74338" fmla="*/ 1874594 h 4608812"/>
              <a:gd name="connsiteX74339" fmla="*/ 1959982 w 12184637"/>
              <a:gd name="connsiteY74339" fmla="*/ 1868704 h 4608812"/>
              <a:gd name="connsiteX74340" fmla="*/ 1960719 w 12184637"/>
              <a:gd name="connsiteY74340" fmla="*/ 1860826 h 4608812"/>
              <a:gd name="connsiteX74341" fmla="*/ 1952841 w 12184637"/>
              <a:gd name="connsiteY74341" fmla="*/ 1860090 h 4608812"/>
              <a:gd name="connsiteX74342" fmla="*/ 1945700 w 12184637"/>
              <a:gd name="connsiteY74342" fmla="*/ 1865980 h 4608812"/>
              <a:gd name="connsiteX74343" fmla="*/ 1944964 w 12184637"/>
              <a:gd name="connsiteY74343" fmla="*/ 1873858 h 4608812"/>
              <a:gd name="connsiteX74344" fmla="*/ 1949307 w 12184637"/>
              <a:gd name="connsiteY74344" fmla="*/ 1875919 h 4608812"/>
              <a:gd name="connsiteX74345" fmla="*/ 1952841 w 12184637"/>
              <a:gd name="connsiteY74345" fmla="*/ 1874594 h 4608812"/>
              <a:gd name="connsiteX74346" fmla="*/ 1960056 w 12184637"/>
              <a:gd name="connsiteY74346" fmla="*/ 1868630 h 4608812"/>
              <a:gd name="connsiteX74347" fmla="*/ 1964326 w 12184637"/>
              <a:gd name="connsiteY74347" fmla="*/ 1865096 h 4608812"/>
              <a:gd name="connsiteX74348" fmla="*/ 1965062 w 12184637"/>
              <a:gd name="connsiteY74348" fmla="*/ 1857219 h 4608812"/>
              <a:gd name="connsiteX74349" fmla="*/ 1957185 w 12184637"/>
              <a:gd name="connsiteY74349" fmla="*/ 1856483 h 4608812"/>
              <a:gd name="connsiteX74350" fmla="*/ 1952915 w 12184637"/>
              <a:gd name="connsiteY74350" fmla="*/ 1860016 h 4608812"/>
              <a:gd name="connsiteX74351" fmla="*/ 1952178 w 12184637"/>
              <a:gd name="connsiteY74351" fmla="*/ 1867894 h 4608812"/>
              <a:gd name="connsiteX74352" fmla="*/ 1956522 w 12184637"/>
              <a:gd name="connsiteY74352" fmla="*/ 1869882 h 4608812"/>
              <a:gd name="connsiteX74353" fmla="*/ 1960056 w 12184637"/>
              <a:gd name="connsiteY74353" fmla="*/ 1868630 h 4608812"/>
              <a:gd name="connsiteX74354" fmla="*/ 1965578 w 12184637"/>
              <a:gd name="connsiteY74354" fmla="*/ 1863698 h 4608812"/>
              <a:gd name="connsiteX74355" fmla="*/ 1964547 w 12184637"/>
              <a:gd name="connsiteY74355" fmla="*/ 1855894 h 4608812"/>
              <a:gd name="connsiteX74356" fmla="*/ 1956743 w 12184637"/>
              <a:gd name="connsiteY74356" fmla="*/ 1856924 h 4608812"/>
              <a:gd name="connsiteX74357" fmla="*/ 1956301 w 12184637"/>
              <a:gd name="connsiteY74357" fmla="*/ 1857513 h 4608812"/>
              <a:gd name="connsiteX74358" fmla="*/ 1957553 w 12184637"/>
              <a:gd name="connsiteY74358" fmla="*/ 1865023 h 4608812"/>
              <a:gd name="connsiteX74359" fmla="*/ 1960792 w 12184637"/>
              <a:gd name="connsiteY74359" fmla="*/ 1866054 h 4608812"/>
              <a:gd name="connsiteX74360" fmla="*/ 1965578 w 12184637"/>
              <a:gd name="connsiteY74360" fmla="*/ 1863698 h 4608812"/>
              <a:gd name="connsiteX74361" fmla="*/ 1965504 w 12184637"/>
              <a:gd name="connsiteY74361" fmla="*/ 1863698 h 4608812"/>
              <a:gd name="connsiteX74362" fmla="*/ 1971026 w 12184637"/>
              <a:gd name="connsiteY74362" fmla="*/ 1856556 h 4608812"/>
              <a:gd name="connsiteX74363" fmla="*/ 1970069 w 12184637"/>
              <a:gd name="connsiteY74363" fmla="*/ 1848752 h 4608812"/>
              <a:gd name="connsiteX74364" fmla="*/ 1962265 w 12184637"/>
              <a:gd name="connsiteY74364" fmla="*/ 1849709 h 4608812"/>
              <a:gd name="connsiteX74365" fmla="*/ 1956743 w 12184637"/>
              <a:gd name="connsiteY74365" fmla="*/ 1856851 h 4608812"/>
              <a:gd name="connsiteX74366" fmla="*/ 1957700 w 12184637"/>
              <a:gd name="connsiteY74366" fmla="*/ 1864655 h 4608812"/>
              <a:gd name="connsiteX74367" fmla="*/ 1961160 w 12184637"/>
              <a:gd name="connsiteY74367" fmla="*/ 1865833 h 4608812"/>
              <a:gd name="connsiteX74368" fmla="*/ 1965504 w 12184637"/>
              <a:gd name="connsiteY74368" fmla="*/ 1863698 h 4608812"/>
              <a:gd name="connsiteX74369" fmla="*/ 1971100 w 12184637"/>
              <a:gd name="connsiteY74369" fmla="*/ 1856556 h 4608812"/>
              <a:gd name="connsiteX74370" fmla="*/ 2035520 w 12184637"/>
              <a:gd name="connsiteY74370" fmla="*/ 1773067 h 4608812"/>
              <a:gd name="connsiteX74371" fmla="*/ 2034489 w 12184637"/>
              <a:gd name="connsiteY74371" fmla="*/ 1765263 h 4608812"/>
              <a:gd name="connsiteX74372" fmla="*/ 2026685 w 12184637"/>
              <a:gd name="connsiteY74372" fmla="*/ 1766294 h 4608812"/>
              <a:gd name="connsiteX74373" fmla="*/ 1962265 w 12184637"/>
              <a:gd name="connsiteY74373" fmla="*/ 1849783 h 4608812"/>
              <a:gd name="connsiteX74374" fmla="*/ 1963296 w 12184637"/>
              <a:gd name="connsiteY74374" fmla="*/ 1857587 h 4608812"/>
              <a:gd name="connsiteX74375" fmla="*/ 1966756 w 12184637"/>
              <a:gd name="connsiteY74375" fmla="*/ 1858765 h 4608812"/>
              <a:gd name="connsiteX74376" fmla="*/ 1971100 w 12184637"/>
              <a:gd name="connsiteY74376" fmla="*/ 1856556 h 4608812"/>
              <a:gd name="connsiteX74377" fmla="*/ 2035520 w 12184637"/>
              <a:gd name="connsiteY74377" fmla="*/ 1773067 h 4608812"/>
              <a:gd name="connsiteX74378" fmla="*/ 2039864 w 12184637"/>
              <a:gd name="connsiteY74378" fmla="*/ 1767472 h 4608812"/>
              <a:gd name="connsiteX74379" fmla="*/ 2038833 w 12184637"/>
              <a:gd name="connsiteY74379" fmla="*/ 1759668 h 4608812"/>
              <a:gd name="connsiteX74380" fmla="*/ 2031029 w 12184637"/>
              <a:gd name="connsiteY74380" fmla="*/ 1760699 h 4608812"/>
              <a:gd name="connsiteX74381" fmla="*/ 2026685 w 12184637"/>
              <a:gd name="connsiteY74381" fmla="*/ 1766294 h 4608812"/>
              <a:gd name="connsiteX74382" fmla="*/ 2027716 w 12184637"/>
              <a:gd name="connsiteY74382" fmla="*/ 1774098 h 4608812"/>
              <a:gd name="connsiteX74383" fmla="*/ 2031176 w 12184637"/>
              <a:gd name="connsiteY74383" fmla="*/ 1775276 h 4608812"/>
              <a:gd name="connsiteX74384" fmla="*/ 2035520 w 12184637"/>
              <a:gd name="connsiteY74384" fmla="*/ 1773067 h 4608812"/>
              <a:gd name="connsiteX74385" fmla="*/ 2039864 w 12184637"/>
              <a:gd name="connsiteY74385" fmla="*/ 1767398 h 4608812"/>
              <a:gd name="connsiteX74386" fmla="*/ 2042146 w 12184637"/>
              <a:gd name="connsiteY74386" fmla="*/ 1764454 h 4608812"/>
              <a:gd name="connsiteX74387" fmla="*/ 2041115 w 12184637"/>
              <a:gd name="connsiteY74387" fmla="*/ 1756650 h 4608812"/>
              <a:gd name="connsiteX74388" fmla="*/ 2033311 w 12184637"/>
              <a:gd name="connsiteY74388" fmla="*/ 1757680 h 4608812"/>
              <a:gd name="connsiteX74389" fmla="*/ 2031029 w 12184637"/>
              <a:gd name="connsiteY74389" fmla="*/ 1760625 h 4608812"/>
              <a:gd name="connsiteX74390" fmla="*/ 2032060 w 12184637"/>
              <a:gd name="connsiteY74390" fmla="*/ 1768429 h 4608812"/>
              <a:gd name="connsiteX74391" fmla="*/ 2035520 w 12184637"/>
              <a:gd name="connsiteY74391" fmla="*/ 1769607 h 4608812"/>
              <a:gd name="connsiteX74392" fmla="*/ 2039864 w 12184637"/>
              <a:gd name="connsiteY74392" fmla="*/ 1767398 h 4608812"/>
              <a:gd name="connsiteX74393" fmla="*/ 2042809 w 12184637"/>
              <a:gd name="connsiteY74393" fmla="*/ 1763496 h 4608812"/>
              <a:gd name="connsiteX74394" fmla="*/ 2043471 w 12184637"/>
              <a:gd name="connsiteY74394" fmla="*/ 1762098 h 4608812"/>
              <a:gd name="connsiteX74395" fmla="*/ 2040895 w 12184637"/>
              <a:gd name="connsiteY74395" fmla="*/ 1754662 h 4608812"/>
              <a:gd name="connsiteX74396" fmla="*/ 2033458 w 12184637"/>
              <a:gd name="connsiteY74396" fmla="*/ 1757238 h 4608812"/>
              <a:gd name="connsiteX74397" fmla="*/ 2032796 w 12184637"/>
              <a:gd name="connsiteY74397" fmla="*/ 1758637 h 4608812"/>
              <a:gd name="connsiteX74398" fmla="*/ 2035373 w 12184637"/>
              <a:gd name="connsiteY74398" fmla="*/ 1766073 h 4608812"/>
              <a:gd name="connsiteX74399" fmla="*/ 2037876 w 12184637"/>
              <a:gd name="connsiteY74399" fmla="*/ 1766662 h 4608812"/>
              <a:gd name="connsiteX74400" fmla="*/ 2042809 w 12184637"/>
              <a:gd name="connsiteY74400" fmla="*/ 1763496 h 4608812"/>
              <a:gd name="connsiteX74401" fmla="*/ 2043471 w 12184637"/>
              <a:gd name="connsiteY74401" fmla="*/ 1762098 h 4608812"/>
              <a:gd name="connsiteX74402" fmla="*/ 2098100 w 12184637"/>
              <a:gd name="connsiteY74402" fmla="*/ 1646951 h 4608812"/>
              <a:gd name="connsiteX74403" fmla="*/ 2095449 w 12184637"/>
              <a:gd name="connsiteY74403" fmla="*/ 1639515 h 4608812"/>
              <a:gd name="connsiteX74404" fmla="*/ 2088013 w 12184637"/>
              <a:gd name="connsiteY74404" fmla="*/ 1642165 h 4608812"/>
              <a:gd name="connsiteX74405" fmla="*/ 2033385 w 12184637"/>
              <a:gd name="connsiteY74405" fmla="*/ 1757312 h 4608812"/>
              <a:gd name="connsiteX74406" fmla="*/ 2036035 w 12184637"/>
              <a:gd name="connsiteY74406" fmla="*/ 1764748 h 4608812"/>
              <a:gd name="connsiteX74407" fmla="*/ 2038465 w 12184637"/>
              <a:gd name="connsiteY74407" fmla="*/ 1765263 h 4608812"/>
              <a:gd name="connsiteX74408" fmla="*/ 2043471 w 12184637"/>
              <a:gd name="connsiteY74408" fmla="*/ 1762098 h 4608812"/>
              <a:gd name="connsiteX74409" fmla="*/ 2098100 w 12184637"/>
              <a:gd name="connsiteY74409" fmla="*/ 1646951 h 4608812"/>
              <a:gd name="connsiteX74410" fmla="*/ 2099204 w 12184637"/>
              <a:gd name="connsiteY74410" fmla="*/ 1644669 h 4608812"/>
              <a:gd name="connsiteX74411" fmla="*/ 2096554 w 12184637"/>
              <a:gd name="connsiteY74411" fmla="*/ 1637233 h 4608812"/>
              <a:gd name="connsiteX74412" fmla="*/ 2089118 w 12184637"/>
              <a:gd name="connsiteY74412" fmla="*/ 1639883 h 4608812"/>
              <a:gd name="connsiteX74413" fmla="*/ 2088013 w 12184637"/>
              <a:gd name="connsiteY74413" fmla="*/ 1642165 h 4608812"/>
              <a:gd name="connsiteX74414" fmla="*/ 2090664 w 12184637"/>
              <a:gd name="connsiteY74414" fmla="*/ 1649601 h 4608812"/>
              <a:gd name="connsiteX74415" fmla="*/ 2093093 w 12184637"/>
              <a:gd name="connsiteY74415" fmla="*/ 1650117 h 4608812"/>
              <a:gd name="connsiteX74416" fmla="*/ 2098100 w 12184637"/>
              <a:gd name="connsiteY74416" fmla="*/ 1646951 h 4608812"/>
              <a:gd name="connsiteX74417" fmla="*/ 2099572 w 12184637"/>
              <a:gd name="connsiteY74417" fmla="*/ 1643638 h 4608812"/>
              <a:gd name="connsiteX74418" fmla="*/ 2133880 w 12184637"/>
              <a:gd name="connsiteY74418" fmla="*/ 1511484 h 4608812"/>
              <a:gd name="connsiteX74419" fmla="*/ 2129905 w 12184637"/>
              <a:gd name="connsiteY74419" fmla="*/ 1504711 h 4608812"/>
              <a:gd name="connsiteX74420" fmla="*/ 2123132 w 12184637"/>
              <a:gd name="connsiteY74420" fmla="*/ 1508687 h 4608812"/>
              <a:gd name="connsiteX74421" fmla="*/ 2088823 w 12184637"/>
              <a:gd name="connsiteY74421" fmla="*/ 1640840 h 4608812"/>
              <a:gd name="connsiteX74422" fmla="*/ 2092799 w 12184637"/>
              <a:gd name="connsiteY74422" fmla="*/ 1647613 h 4608812"/>
              <a:gd name="connsiteX74423" fmla="*/ 2094271 w 12184637"/>
              <a:gd name="connsiteY74423" fmla="*/ 1647761 h 4608812"/>
              <a:gd name="connsiteX74424" fmla="*/ 2099572 w 12184637"/>
              <a:gd name="connsiteY74424" fmla="*/ 1643638 h 4608812"/>
              <a:gd name="connsiteX74425" fmla="*/ 2133880 w 12184637"/>
              <a:gd name="connsiteY74425" fmla="*/ 1511484 h 4608812"/>
              <a:gd name="connsiteX74426" fmla="*/ 2134249 w 12184637"/>
              <a:gd name="connsiteY74426" fmla="*/ 1510085 h 4608812"/>
              <a:gd name="connsiteX74427" fmla="*/ 2130273 w 12184637"/>
              <a:gd name="connsiteY74427" fmla="*/ 1503312 h 4608812"/>
              <a:gd name="connsiteX74428" fmla="*/ 2123500 w 12184637"/>
              <a:gd name="connsiteY74428" fmla="*/ 1507288 h 4608812"/>
              <a:gd name="connsiteX74429" fmla="*/ 2123132 w 12184637"/>
              <a:gd name="connsiteY74429" fmla="*/ 1508687 h 4608812"/>
              <a:gd name="connsiteX74430" fmla="*/ 2127107 w 12184637"/>
              <a:gd name="connsiteY74430" fmla="*/ 1515460 h 4608812"/>
              <a:gd name="connsiteX74431" fmla="*/ 2128580 w 12184637"/>
              <a:gd name="connsiteY74431" fmla="*/ 1515681 h 4608812"/>
              <a:gd name="connsiteX74432" fmla="*/ 2133880 w 12184637"/>
              <a:gd name="connsiteY74432" fmla="*/ 1511484 h 4608812"/>
              <a:gd name="connsiteX74433" fmla="*/ 2134396 w 12184637"/>
              <a:gd name="connsiteY74433" fmla="*/ 1509202 h 4608812"/>
              <a:gd name="connsiteX74434" fmla="*/ 2146176 w 12184637"/>
              <a:gd name="connsiteY74434" fmla="*/ 1365121 h 4608812"/>
              <a:gd name="connsiteX74435" fmla="*/ 2141096 w 12184637"/>
              <a:gd name="connsiteY74435" fmla="*/ 1359084 h 4608812"/>
              <a:gd name="connsiteX74436" fmla="*/ 2135058 w 12184637"/>
              <a:gd name="connsiteY74436" fmla="*/ 1364164 h 4608812"/>
              <a:gd name="connsiteX74437" fmla="*/ 2123279 w 12184637"/>
              <a:gd name="connsiteY74437" fmla="*/ 1508245 h 4608812"/>
              <a:gd name="connsiteX74438" fmla="*/ 2128359 w 12184637"/>
              <a:gd name="connsiteY74438" fmla="*/ 1514282 h 4608812"/>
              <a:gd name="connsiteX74439" fmla="*/ 2128874 w 12184637"/>
              <a:gd name="connsiteY74439" fmla="*/ 1514282 h 4608812"/>
              <a:gd name="connsiteX74440" fmla="*/ 2134396 w 12184637"/>
              <a:gd name="connsiteY74440" fmla="*/ 1509202 h 4608812"/>
              <a:gd name="connsiteX74441" fmla="*/ 2141096 w 12184637"/>
              <a:gd name="connsiteY74441" fmla="*/ 1370275 h 4608812"/>
              <a:gd name="connsiteX74442" fmla="*/ 2146249 w 12184637"/>
              <a:gd name="connsiteY74442" fmla="*/ 1364238 h 4608812"/>
              <a:gd name="connsiteX74443" fmla="*/ 2134175 w 12184637"/>
              <a:gd name="connsiteY74443" fmla="*/ 1214047 h 4608812"/>
              <a:gd name="connsiteX74444" fmla="*/ 2128138 w 12184637"/>
              <a:gd name="connsiteY74444" fmla="*/ 1208893 h 4608812"/>
              <a:gd name="connsiteX74445" fmla="*/ 2122984 w 12184637"/>
              <a:gd name="connsiteY74445" fmla="*/ 1214930 h 4608812"/>
              <a:gd name="connsiteX74446" fmla="*/ 2135058 w 12184637"/>
              <a:gd name="connsiteY74446" fmla="*/ 1365121 h 4608812"/>
              <a:gd name="connsiteX74447" fmla="*/ 2140654 w 12184637"/>
              <a:gd name="connsiteY74447" fmla="*/ 1370275 h 4608812"/>
              <a:gd name="connsiteX74448" fmla="*/ 2141096 w 12184637"/>
              <a:gd name="connsiteY74448" fmla="*/ 1370275 h 4608812"/>
              <a:gd name="connsiteX74449" fmla="*/ 2129831 w 12184637"/>
              <a:gd name="connsiteY74449" fmla="*/ 1219863 h 4608812"/>
              <a:gd name="connsiteX74450" fmla="*/ 2133954 w 12184637"/>
              <a:gd name="connsiteY74450" fmla="*/ 1213163 h 4608812"/>
              <a:gd name="connsiteX74451" fmla="*/ 2133660 w 12184637"/>
              <a:gd name="connsiteY74451" fmla="*/ 1212059 h 4608812"/>
              <a:gd name="connsiteX74452" fmla="*/ 2126960 w 12184637"/>
              <a:gd name="connsiteY74452" fmla="*/ 1207936 h 4608812"/>
              <a:gd name="connsiteX74453" fmla="*/ 2122837 w 12184637"/>
              <a:gd name="connsiteY74453" fmla="*/ 1214636 h 4608812"/>
              <a:gd name="connsiteX74454" fmla="*/ 2123132 w 12184637"/>
              <a:gd name="connsiteY74454" fmla="*/ 1215740 h 4608812"/>
              <a:gd name="connsiteX74455" fmla="*/ 2128580 w 12184637"/>
              <a:gd name="connsiteY74455" fmla="*/ 1220010 h 4608812"/>
              <a:gd name="connsiteX74456" fmla="*/ 2129831 w 12184637"/>
              <a:gd name="connsiteY74456" fmla="*/ 1219863 h 4608812"/>
              <a:gd name="connsiteX74457" fmla="*/ 2129610 w 12184637"/>
              <a:gd name="connsiteY74457" fmla="*/ 1218758 h 4608812"/>
              <a:gd name="connsiteX74458" fmla="*/ 2133733 w 12184637"/>
              <a:gd name="connsiteY74458" fmla="*/ 1212059 h 4608812"/>
              <a:gd name="connsiteX74459" fmla="*/ 2096995 w 12184637"/>
              <a:gd name="connsiteY74459" fmla="*/ 1061131 h 4608812"/>
              <a:gd name="connsiteX74460" fmla="*/ 2090296 w 12184637"/>
              <a:gd name="connsiteY74460" fmla="*/ 1057008 h 4608812"/>
              <a:gd name="connsiteX74461" fmla="*/ 2086173 w 12184637"/>
              <a:gd name="connsiteY74461" fmla="*/ 1063708 h 4608812"/>
              <a:gd name="connsiteX74462" fmla="*/ 2122911 w 12184637"/>
              <a:gd name="connsiteY74462" fmla="*/ 1214636 h 4608812"/>
              <a:gd name="connsiteX74463" fmla="*/ 2128359 w 12184637"/>
              <a:gd name="connsiteY74463" fmla="*/ 1218906 h 4608812"/>
              <a:gd name="connsiteX74464" fmla="*/ 2129610 w 12184637"/>
              <a:gd name="connsiteY74464" fmla="*/ 1218758 h 4608812"/>
              <a:gd name="connsiteX74465" fmla="*/ 2093682 w 12184637"/>
              <a:gd name="connsiteY74465" fmla="*/ 1067536 h 4608812"/>
              <a:gd name="connsiteX74466" fmla="*/ 2096701 w 12184637"/>
              <a:gd name="connsiteY74466" fmla="*/ 1060248 h 4608812"/>
              <a:gd name="connsiteX74467" fmla="*/ 2095670 w 12184637"/>
              <a:gd name="connsiteY74467" fmla="*/ 1057744 h 4608812"/>
              <a:gd name="connsiteX74468" fmla="*/ 2088381 w 12184637"/>
              <a:gd name="connsiteY74468" fmla="*/ 1054726 h 4608812"/>
              <a:gd name="connsiteX74469" fmla="*/ 2085363 w 12184637"/>
              <a:gd name="connsiteY74469" fmla="*/ 1062015 h 4608812"/>
              <a:gd name="connsiteX74470" fmla="*/ 2086394 w 12184637"/>
              <a:gd name="connsiteY74470" fmla="*/ 1064518 h 4608812"/>
              <a:gd name="connsiteX74471" fmla="*/ 2091621 w 12184637"/>
              <a:gd name="connsiteY74471" fmla="*/ 1067978 h 4608812"/>
              <a:gd name="connsiteX74472" fmla="*/ 2093682 w 12184637"/>
              <a:gd name="connsiteY74472" fmla="*/ 1067536 h 4608812"/>
              <a:gd name="connsiteX74473" fmla="*/ 2092652 w 12184637"/>
              <a:gd name="connsiteY74473" fmla="*/ 1065107 h 4608812"/>
              <a:gd name="connsiteX74474" fmla="*/ 2095744 w 12184637"/>
              <a:gd name="connsiteY74474" fmla="*/ 1057818 h 4608812"/>
              <a:gd name="connsiteX74475" fmla="*/ 2036845 w 12184637"/>
              <a:gd name="connsiteY74475" fmla="*/ 913369 h 4608812"/>
              <a:gd name="connsiteX74476" fmla="*/ 2029556 w 12184637"/>
              <a:gd name="connsiteY74476" fmla="*/ 910277 h 4608812"/>
              <a:gd name="connsiteX74477" fmla="*/ 2026464 w 12184637"/>
              <a:gd name="connsiteY74477" fmla="*/ 917566 h 4608812"/>
              <a:gd name="connsiteX74478" fmla="*/ 2085363 w 12184637"/>
              <a:gd name="connsiteY74478" fmla="*/ 1062015 h 4608812"/>
              <a:gd name="connsiteX74479" fmla="*/ 2090590 w 12184637"/>
              <a:gd name="connsiteY74479" fmla="*/ 1065475 h 4608812"/>
              <a:gd name="connsiteX74480" fmla="*/ 2092652 w 12184637"/>
              <a:gd name="connsiteY74480" fmla="*/ 1065107 h 4608812"/>
              <a:gd name="connsiteX74481" fmla="*/ 2034563 w 12184637"/>
              <a:gd name="connsiteY74481" fmla="*/ 920216 h 4608812"/>
              <a:gd name="connsiteX74482" fmla="*/ 2036477 w 12184637"/>
              <a:gd name="connsiteY74482" fmla="*/ 912560 h 4608812"/>
              <a:gd name="connsiteX74483" fmla="*/ 2034195 w 12184637"/>
              <a:gd name="connsiteY74483" fmla="*/ 908805 h 4608812"/>
              <a:gd name="connsiteX74484" fmla="*/ 2026538 w 12184637"/>
              <a:gd name="connsiteY74484" fmla="*/ 906891 h 4608812"/>
              <a:gd name="connsiteX74485" fmla="*/ 2024624 w 12184637"/>
              <a:gd name="connsiteY74485" fmla="*/ 914547 h 4608812"/>
              <a:gd name="connsiteX74486" fmla="*/ 2026906 w 12184637"/>
              <a:gd name="connsiteY74486" fmla="*/ 918302 h 4608812"/>
              <a:gd name="connsiteX74487" fmla="*/ 2031692 w 12184637"/>
              <a:gd name="connsiteY74487" fmla="*/ 921026 h 4608812"/>
              <a:gd name="connsiteX74488" fmla="*/ 2034563 w 12184637"/>
              <a:gd name="connsiteY74488" fmla="*/ 920216 h 4608812"/>
              <a:gd name="connsiteX74489" fmla="*/ 2032280 w 12184637"/>
              <a:gd name="connsiteY74489" fmla="*/ 916462 h 4608812"/>
              <a:gd name="connsiteX74490" fmla="*/ 2034195 w 12184637"/>
              <a:gd name="connsiteY74490" fmla="*/ 908805 h 4608812"/>
              <a:gd name="connsiteX74491" fmla="*/ 2031765 w 12184637"/>
              <a:gd name="connsiteY74491" fmla="*/ 904829 h 4608812"/>
              <a:gd name="connsiteX74492" fmla="*/ 2024108 w 12184637"/>
              <a:gd name="connsiteY74492" fmla="*/ 902915 h 4608812"/>
              <a:gd name="connsiteX74493" fmla="*/ 2022194 w 12184637"/>
              <a:gd name="connsiteY74493" fmla="*/ 910572 h 4608812"/>
              <a:gd name="connsiteX74494" fmla="*/ 2024624 w 12184637"/>
              <a:gd name="connsiteY74494" fmla="*/ 914547 h 4608812"/>
              <a:gd name="connsiteX74495" fmla="*/ 2029409 w 12184637"/>
              <a:gd name="connsiteY74495" fmla="*/ 917271 h 4608812"/>
              <a:gd name="connsiteX74496" fmla="*/ 2032280 w 12184637"/>
              <a:gd name="connsiteY74496" fmla="*/ 916462 h 4608812"/>
              <a:gd name="connsiteX74497" fmla="*/ 2029925 w 12184637"/>
              <a:gd name="connsiteY74497" fmla="*/ 912412 h 4608812"/>
              <a:gd name="connsiteX74498" fmla="*/ 2031839 w 12184637"/>
              <a:gd name="connsiteY74498" fmla="*/ 904755 h 4608812"/>
              <a:gd name="connsiteX74499" fmla="*/ 1959835 w 12184637"/>
              <a:gd name="connsiteY74499" fmla="*/ 784455 h 4608812"/>
              <a:gd name="connsiteX74500" fmla="*/ 1952178 w 12184637"/>
              <a:gd name="connsiteY74500" fmla="*/ 782541 h 4608812"/>
              <a:gd name="connsiteX74501" fmla="*/ 1950264 w 12184637"/>
              <a:gd name="connsiteY74501" fmla="*/ 790198 h 4608812"/>
              <a:gd name="connsiteX74502" fmla="*/ 2022268 w 12184637"/>
              <a:gd name="connsiteY74502" fmla="*/ 910498 h 4608812"/>
              <a:gd name="connsiteX74503" fmla="*/ 2027053 w 12184637"/>
              <a:gd name="connsiteY74503" fmla="*/ 913222 h 4608812"/>
              <a:gd name="connsiteX74504" fmla="*/ 2029925 w 12184637"/>
              <a:gd name="connsiteY74504" fmla="*/ 912412 h 4608812"/>
              <a:gd name="connsiteX74505" fmla="*/ 1957848 w 12184637"/>
              <a:gd name="connsiteY74505" fmla="*/ 792186 h 4608812"/>
              <a:gd name="connsiteX74506" fmla="*/ 1959762 w 12184637"/>
              <a:gd name="connsiteY74506" fmla="*/ 784529 h 4608812"/>
              <a:gd name="connsiteX74507" fmla="*/ 1955639 w 12184637"/>
              <a:gd name="connsiteY74507" fmla="*/ 777608 h 4608812"/>
              <a:gd name="connsiteX74508" fmla="*/ 1947982 w 12184637"/>
              <a:gd name="connsiteY74508" fmla="*/ 775694 h 4608812"/>
              <a:gd name="connsiteX74509" fmla="*/ 1946068 w 12184637"/>
              <a:gd name="connsiteY74509" fmla="*/ 783351 h 4608812"/>
              <a:gd name="connsiteX74510" fmla="*/ 1950191 w 12184637"/>
              <a:gd name="connsiteY74510" fmla="*/ 790271 h 4608812"/>
              <a:gd name="connsiteX74511" fmla="*/ 1954976 w 12184637"/>
              <a:gd name="connsiteY74511" fmla="*/ 792995 h 4608812"/>
              <a:gd name="connsiteX74512" fmla="*/ 1957848 w 12184637"/>
              <a:gd name="connsiteY74512" fmla="*/ 792186 h 4608812"/>
              <a:gd name="connsiteX74513" fmla="*/ 1954534 w 12184637"/>
              <a:gd name="connsiteY74513" fmla="*/ 784750 h 4608812"/>
              <a:gd name="connsiteX74514" fmla="*/ 1955123 w 12184637"/>
              <a:gd name="connsiteY74514" fmla="*/ 776872 h 4608812"/>
              <a:gd name="connsiteX74515" fmla="*/ 1946657 w 12184637"/>
              <a:gd name="connsiteY74515" fmla="*/ 767006 h 4608812"/>
              <a:gd name="connsiteX74516" fmla="*/ 1938779 w 12184637"/>
              <a:gd name="connsiteY74516" fmla="*/ 766417 h 4608812"/>
              <a:gd name="connsiteX74517" fmla="*/ 1938190 w 12184637"/>
              <a:gd name="connsiteY74517" fmla="*/ 774295 h 4608812"/>
              <a:gd name="connsiteX74518" fmla="*/ 1946657 w 12184637"/>
              <a:gd name="connsiteY74518" fmla="*/ 784161 h 4608812"/>
              <a:gd name="connsiteX74519" fmla="*/ 1950927 w 12184637"/>
              <a:gd name="connsiteY74519" fmla="*/ 786075 h 4608812"/>
              <a:gd name="connsiteX74520" fmla="*/ 1954534 w 12184637"/>
              <a:gd name="connsiteY74520" fmla="*/ 784750 h 4608812"/>
              <a:gd name="connsiteX74521" fmla="*/ 1946068 w 12184637"/>
              <a:gd name="connsiteY74521" fmla="*/ 774884 h 4608812"/>
              <a:gd name="connsiteX74522" fmla="*/ 1946657 w 12184637"/>
              <a:gd name="connsiteY74522" fmla="*/ 767006 h 4608812"/>
              <a:gd name="connsiteX74523" fmla="*/ 1866923 w 12184637"/>
              <a:gd name="connsiteY74523" fmla="*/ 674168 h 4608812"/>
              <a:gd name="connsiteX74524" fmla="*/ 1859045 w 12184637"/>
              <a:gd name="connsiteY74524" fmla="*/ 673579 h 4608812"/>
              <a:gd name="connsiteX74525" fmla="*/ 1858456 w 12184637"/>
              <a:gd name="connsiteY74525" fmla="*/ 681456 h 4608812"/>
              <a:gd name="connsiteX74526" fmla="*/ 1938190 w 12184637"/>
              <a:gd name="connsiteY74526" fmla="*/ 774295 h 4608812"/>
              <a:gd name="connsiteX74527" fmla="*/ 1942460 w 12184637"/>
              <a:gd name="connsiteY74527" fmla="*/ 776209 h 4608812"/>
              <a:gd name="connsiteX74528" fmla="*/ 1946068 w 12184637"/>
              <a:gd name="connsiteY74528" fmla="*/ 774884 h 4608812"/>
              <a:gd name="connsiteX74529" fmla="*/ 1866334 w 12184637"/>
              <a:gd name="connsiteY74529" fmla="*/ 682045 h 4608812"/>
              <a:gd name="connsiteX74530" fmla="*/ 1866923 w 12184637"/>
              <a:gd name="connsiteY74530" fmla="*/ 674168 h 4608812"/>
              <a:gd name="connsiteX74531" fmla="*/ 1855438 w 12184637"/>
              <a:gd name="connsiteY74531" fmla="*/ 660768 h 4608812"/>
              <a:gd name="connsiteX74532" fmla="*/ 1847560 w 12184637"/>
              <a:gd name="connsiteY74532" fmla="*/ 660179 h 4608812"/>
              <a:gd name="connsiteX74533" fmla="*/ 1846971 w 12184637"/>
              <a:gd name="connsiteY74533" fmla="*/ 668057 h 4608812"/>
              <a:gd name="connsiteX74534" fmla="*/ 1858456 w 12184637"/>
              <a:gd name="connsiteY74534" fmla="*/ 681456 h 4608812"/>
              <a:gd name="connsiteX74535" fmla="*/ 1862726 w 12184637"/>
              <a:gd name="connsiteY74535" fmla="*/ 683371 h 4608812"/>
              <a:gd name="connsiteX74536" fmla="*/ 1866334 w 12184637"/>
              <a:gd name="connsiteY74536" fmla="*/ 682045 h 4608812"/>
              <a:gd name="connsiteX74537" fmla="*/ 1855585 w 12184637"/>
              <a:gd name="connsiteY74537" fmla="*/ 667836 h 4608812"/>
              <a:gd name="connsiteX74538" fmla="*/ 1854628 w 12184637"/>
              <a:gd name="connsiteY74538" fmla="*/ 660032 h 4608812"/>
              <a:gd name="connsiteX74539" fmla="*/ 1840345 w 12184637"/>
              <a:gd name="connsiteY74539" fmla="*/ 648989 h 4608812"/>
              <a:gd name="connsiteX74540" fmla="*/ 1832541 w 12184637"/>
              <a:gd name="connsiteY74540" fmla="*/ 649946 h 4608812"/>
              <a:gd name="connsiteX74541" fmla="*/ 1833498 w 12184637"/>
              <a:gd name="connsiteY74541" fmla="*/ 657750 h 4608812"/>
              <a:gd name="connsiteX74542" fmla="*/ 1847781 w 12184637"/>
              <a:gd name="connsiteY74542" fmla="*/ 668793 h 4608812"/>
              <a:gd name="connsiteX74543" fmla="*/ 1851241 w 12184637"/>
              <a:gd name="connsiteY74543" fmla="*/ 669971 h 4608812"/>
              <a:gd name="connsiteX74544" fmla="*/ 1855585 w 12184637"/>
              <a:gd name="connsiteY74544" fmla="*/ 667836 h 4608812"/>
              <a:gd name="connsiteX74545" fmla="*/ 1841302 w 12184637"/>
              <a:gd name="connsiteY74545" fmla="*/ 656719 h 4608812"/>
              <a:gd name="connsiteX74546" fmla="*/ 1840345 w 12184637"/>
              <a:gd name="connsiteY74546" fmla="*/ 648915 h 4608812"/>
              <a:gd name="connsiteX74547" fmla="*/ 1778869 w 12184637"/>
              <a:gd name="connsiteY74547" fmla="*/ 601207 h 4608812"/>
              <a:gd name="connsiteX74548" fmla="*/ 1771065 w 12184637"/>
              <a:gd name="connsiteY74548" fmla="*/ 602164 h 4608812"/>
              <a:gd name="connsiteX74549" fmla="*/ 1772022 w 12184637"/>
              <a:gd name="connsiteY74549" fmla="*/ 609968 h 4608812"/>
              <a:gd name="connsiteX74550" fmla="*/ 1833498 w 12184637"/>
              <a:gd name="connsiteY74550" fmla="*/ 657676 h 4608812"/>
              <a:gd name="connsiteX74551" fmla="*/ 1836958 w 12184637"/>
              <a:gd name="connsiteY74551" fmla="*/ 658854 h 4608812"/>
              <a:gd name="connsiteX74552" fmla="*/ 1841302 w 12184637"/>
              <a:gd name="connsiteY74552" fmla="*/ 656719 h 4608812"/>
              <a:gd name="connsiteX74553" fmla="*/ 1779900 w 12184637"/>
              <a:gd name="connsiteY74553" fmla="*/ 609085 h 4608812"/>
              <a:gd name="connsiteX74554" fmla="*/ 1778943 w 12184637"/>
              <a:gd name="connsiteY74554" fmla="*/ 601281 h 4608812"/>
              <a:gd name="connsiteX74555" fmla="*/ 1738082 w 12184637"/>
              <a:gd name="connsiteY74555" fmla="*/ 569549 h 4608812"/>
              <a:gd name="connsiteX74556" fmla="*/ 1730278 w 12184637"/>
              <a:gd name="connsiteY74556" fmla="*/ 570506 h 4608812"/>
              <a:gd name="connsiteX74557" fmla="*/ 1731235 w 12184637"/>
              <a:gd name="connsiteY74557" fmla="*/ 578310 h 4608812"/>
              <a:gd name="connsiteX74558" fmla="*/ 1772096 w 12184637"/>
              <a:gd name="connsiteY74558" fmla="*/ 610042 h 4608812"/>
              <a:gd name="connsiteX74559" fmla="*/ 1775556 w 12184637"/>
              <a:gd name="connsiteY74559" fmla="*/ 611220 h 4608812"/>
              <a:gd name="connsiteX74560" fmla="*/ 1779900 w 12184637"/>
              <a:gd name="connsiteY74560" fmla="*/ 609085 h 4608812"/>
              <a:gd name="connsiteX74561" fmla="*/ 1739628 w 12184637"/>
              <a:gd name="connsiteY74561" fmla="*/ 576470 h 4608812"/>
              <a:gd name="connsiteX74562" fmla="*/ 1737199 w 12184637"/>
              <a:gd name="connsiteY74562" fmla="*/ 568960 h 4608812"/>
              <a:gd name="connsiteX74563" fmla="*/ 1726008 w 12184637"/>
              <a:gd name="connsiteY74563" fmla="*/ 563291 h 4608812"/>
              <a:gd name="connsiteX74564" fmla="*/ 1718499 w 12184637"/>
              <a:gd name="connsiteY74564" fmla="*/ 565721 h 4608812"/>
              <a:gd name="connsiteX74565" fmla="*/ 1720928 w 12184637"/>
              <a:gd name="connsiteY74565" fmla="*/ 573230 h 4608812"/>
              <a:gd name="connsiteX74566" fmla="*/ 1732119 w 12184637"/>
              <a:gd name="connsiteY74566" fmla="*/ 578899 h 4608812"/>
              <a:gd name="connsiteX74567" fmla="*/ 1734696 w 12184637"/>
              <a:gd name="connsiteY74567" fmla="*/ 579488 h 4608812"/>
              <a:gd name="connsiteX74568" fmla="*/ 1739628 w 12184637"/>
              <a:gd name="connsiteY74568" fmla="*/ 576470 h 4608812"/>
              <a:gd name="connsiteX74569" fmla="*/ 5368957 w 12184637"/>
              <a:gd name="connsiteY74569" fmla="*/ 2588223 h 4608812"/>
              <a:gd name="connsiteX74570" fmla="*/ 5365791 w 12184637"/>
              <a:gd name="connsiteY74570" fmla="*/ 2581009 h 4608812"/>
              <a:gd name="connsiteX74571" fmla="*/ 5354601 w 12184637"/>
              <a:gd name="connsiteY74571" fmla="*/ 2576591 h 4608812"/>
              <a:gd name="connsiteX74572" fmla="*/ 5347386 w 12184637"/>
              <a:gd name="connsiteY74572" fmla="*/ 2579757 h 4608812"/>
              <a:gd name="connsiteX74573" fmla="*/ 5350551 w 12184637"/>
              <a:gd name="connsiteY74573" fmla="*/ 2586972 h 4608812"/>
              <a:gd name="connsiteX74574" fmla="*/ 5361742 w 12184637"/>
              <a:gd name="connsiteY74574" fmla="*/ 2591389 h 4608812"/>
              <a:gd name="connsiteX74575" fmla="*/ 5363803 w 12184637"/>
              <a:gd name="connsiteY74575" fmla="*/ 2591757 h 4608812"/>
              <a:gd name="connsiteX74576" fmla="*/ 5368957 w 12184637"/>
              <a:gd name="connsiteY74576" fmla="*/ 2588223 h 4608812"/>
              <a:gd name="connsiteX74577" fmla="*/ 5357693 w 12184637"/>
              <a:gd name="connsiteY74577" fmla="*/ 2583806 h 4608812"/>
              <a:gd name="connsiteX74578" fmla="*/ 5354527 w 12184637"/>
              <a:gd name="connsiteY74578" fmla="*/ 2576591 h 4608812"/>
              <a:gd name="connsiteX74579" fmla="*/ 5295702 w 12184637"/>
              <a:gd name="connsiteY74579" fmla="*/ 2553400 h 4608812"/>
              <a:gd name="connsiteX74580" fmla="*/ 5288487 w 12184637"/>
              <a:gd name="connsiteY74580" fmla="*/ 2556566 h 4608812"/>
              <a:gd name="connsiteX74581" fmla="*/ 5291653 w 12184637"/>
              <a:gd name="connsiteY74581" fmla="*/ 2563781 h 4608812"/>
              <a:gd name="connsiteX74582" fmla="*/ 5350478 w 12184637"/>
              <a:gd name="connsiteY74582" fmla="*/ 2586972 h 4608812"/>
              <a:gd name="connsiteX74583" fmla="*/ 5352539 w 12184637"/>
              <a:gd name="connsiteY74583" fmla="*/ 2587340 h 4608812"/>
              <a:gd name="connsiteX74584" fmla="*/ 5357693 w 12184637"/>
              <a:gd name="connsiteY74584" fmla="*/ 2583806 h 4608812"/>
              <a:gd name="connsiteX74585" fmla="*/ 5298868 w 12184637"/>
              <a:gd name="connsiteY74585" fmla="*/ 2560541 h 4608812"/>
              <a:gd name="connsiteX74586" fmla="*/ 5295702 w 12184637"/>
              <a:gd name="connsiteY74586" fmla="*/ 2553326 h 4608812"/>
              <a:gd name="connsiteX74587" fmla="*/ 5232754 w 12184637"/>
              <a:gd name="connsiteY74587" fmla="*/ 2528515 h 4608812"/>
              <a:gd name="connsiteX74588" fmla="*/ 5225539 w 12184637"/>
              <a:gd name="connsiteY74588" fmla="*/ 2531681 h 4608812"/>
              <a:gd name="connsiteX74589" fmla="*/ 5228705 w 12184637"/>
              <a:gd name="connsiteY74589" fmla="*/ 2538896 h 4608812"/>
              <a:gd name="connsiteX74590" fmla="*/ 5291653 w 12184637"/>
              <a:gd name="connsiteY74590" fmla="*/ 2563707 h 4608812"/>
              <a:gd name="connsiteX74591" fmla="*/ 5293714 w 12184637"/>
              <a:gd name="connsiteY74591" fmla="*/ 2564075 h 4608812"/>
              <a:gd name="connsiteX74592" fmla="*/ 5298868 w 12184637"/>
              <a:gd name="connsiteY74592" fmla="*/ 2560541 h 4608812"/>
              <a:gd name="connsiteX74593" fmla="*/ 5234374 w 12184637"/>
              <a:gd name="connsiteY74593" fmla="*/ 2537939 h 4608812"/>
              <a:gd name="connsiteX74594" fmla="*/ 5234963 w 12184637"/>
              <a:gd name="connsiteY74594" fmla="*/ 2530061 h 4608812"/>
              <a:gd name="connsiteX74595" fmla="*/ 5213686 w 12184637"/>
              <a:gd name="connsiteY74595" fmla="*/ 2505324 h 4608812"/>
              <a:gd name="connsiteX74596" fmla="*/ 5205808 w 12184637"/>
              <a:gd name="connsiteY74596" fmla="*/ 2504735 h 4608812"/>
              <a:gd name="connsiteX74597" fmla="*/ 5205219 w 12184637"/>
              <a:gd name="connsiteY74597" fmla="*/ 2512613 h 4608812"/>
              <a:gd name="connsiteX74598" fmla="*/ 5226496 w 12184637"/>
              <a:gd name="connsiteY74598" fmla="*/ 2537350 h 4608812"/>
              <a:gd name="connsiteX74599" fmla="*/ 5230766 w 12184637"/>
              <a:gd name="connsiteY74599" fmla="*/ 2539264 h 4608812"/>
              <a:gd name="connsiteX74600" fmla="*/ 5234374 w 12184637"/>
              <a:gd name="connsiteY74600" fmla="*/ 2537939 h 4608812"/>
              <a:gd name="connsiteX74601" fmla="*/ 5212066 w 12184637"/>
              <a:gd name="connsiteY74601" fmla="*/ 2513864 h 4608812"/>
              <a:gd name="connsiteX74602" fmla="*/ 5214348 w 12184637"/>
              <a:gd name="connsiteY74602" fmla="*/ 2506354 h 4608812"/>
              <a:gd name="connsiteX74603" fmla="*/ 5192851 w 12184637"/>
              <a:gd name="connsiteY74603" fmla="*/ 2465641 h 4608812"/>
              <a:gd name="connsiteX74604" fmla="*/ 5185341 w 12184637"/>
              <a:gd name="connsiteY74604" fmla="*/ 2463285 h 4608812"/>
              <a:gd name="connsiteX74605" fmla="*/ 5183059 w 12184637"/>
              <a:gd name="connsiteY74605" fmla="*/ 2470795 h 4608812"/>
              <a:gd name="connsiteX74606" fmla="*/ 5204556 w 12184637"/>
              <a:gd name="connsiteY74606" fmla="*/ 2511508 h 4608812"/>
              <a:gd name="connsiteX74607" fmla="*/ 5209490 w 12184637"/>
              <a:gd name="connsiteY74607" fmla="*/ 2514453 h 4608812"/>
              <a:gd name="connsiteX74608" fmla="*/ 5212066 w 12184637"/>
              <a:gd name="connsiteY74608" fmla="*/ 2513864 h 4608812"/>
              <a:gd name="connsiteX74609" fmla="*/ 5190200 w 12184637"/>
              <a:gd name="connsiteY74609" fmla="*/ 2473298 h 4608812"/>
              <a:gd name="connsiteX74610" fmla="*/ 5192998 w 12184637"/>
              <a:gd name="connsiteY74610" fmla="*/ 2465935 h 4608812"/>
              <a:gd name="connsiteX74611" fmla="*/ 5162739 w 12184637"/>
              <a:gd name="connsiteY74611" fmla="*/ 2399012 h 4608812"/>
              <a:gd name="connsiteX74612" fmla="*/ 5155376 w 12184637"/>
              <a:gd name="connsiteY74612" fmla="*/ 2396214 h 4608812"/>
              <a:gd name="connsiteX74613" fmla="*/ 5152578 w 12184637"/>
              <a:gd name="connsiteY74613" fmla="*/ 2403577 h 4608812"/>
              <a:gd name="connsiteX74614" fmla="*/ 5182838 w 12184637"/>
              <a:gd name="connsiteY74614" fmla="*/ 2470500 h 4608812"/>
              <a:gd name="connsiteX74615" fmla="*/ 5187991 w 12184637"/>
              <a:gd name="connsiteY74615" fmla="*/ 2473813 h 4608812"/>
              <a:gd name="connsiteX74616" fmla="*/ 5190200 w 12184637"/>
              <a:gd name="connsiteY74616" fmla="*/ 2473298 h 4608812"/>
              <a:gd name="connsiteX74617" fmla="*/ 5160014 w 12184637"/>
              <a:gd name="connsiteY74617" fmla="*/ 2406374 h 4608812"/>
              <a:gd name="connsiteX74618" fmla="*/ 5162739 w 12184637"/>
              <a:gd name="connsiteY74618" fmla="*/ 2399012 h 4608812"/>
              <a:gd name="connsiteX74619" fmla="*/ 5115694 w 12184637"/>
              <a:gd name="connsiteY74619" fmla="*/ 2296381 h 4608812"/>
              <a:gd name="connsiteX74620" fmla="*/ 5108331 w 12184637"/>
              <a:gd name="connsiteY74620" fmla="*/ 2293657 h 4608812"/>
              <a:gd name="connsiteX74621" fmla="*/ 5105607 w 12184637"/>
              <a:gd name="connsiteY74621" fmla="*/ 2301020 h 4608812"/>
              <a:gd name="connsiteX74622" fmla="*/ 5152652 w 12184637"/>
              <a:gd name="connsiteY74622" fmla="*/ 2403650 h 4608812"/>
              <a:gd name="connsiteX74623" fmla="*/ 5157732 w 12184637"/>
              <a:gd name="connsiteY74623" fmla="*/ 2406890 h 4608812"/>
              <a:gd name="connsiteX74624" fmla="*/ 5160014 w 12184637"/>
              <a:gd name="connsiteY74624" fmla="*/ 2406374 h 4608812"/>
              <a:gd name="connsiteX74625" fmla="*/ 11324484 w 12184637"/>
              <a:gd name="connsiteY74625" fmla="*/ 1276553 h 4608812"/>
              <a:gd name="connsiteX74626" fmla="*/ 11320950 w 12184637"/>
              <a:gd name="connsiteY74626" fmla="*/ 1269485 h 4608812"/>
              <a:gd name="connsiteX74627" fmla="*/ 11320140 w 12184637"/>
              <a:gd name="connsiteY74627" fmla="*/ 1269190 h 4608812"/>
              <a:gd name="connsiteX74628" fmla="*/ 11313514 w 12184637"/>
              <a:gd name="connsiteY74628" fmla="*/ 1272871 h 4608812"/>
              <a:gd name="connsiteX74629" fmla="*/ 11317489 w 12184637"/>
              <a:gd name="connsiteY74629" fmla="*/ 1280087 h 4608812"/>
              <a:gd name="connsiteX74630" fmla="*/ 11319256 w 12184637"/>
              <a:gd name="connsiteY74630" fmla="*/ 1280381 h 4608812"/>
              <a:gd name="connsiteX74631" fmla="*/ 11324484 w 12184637"/>
              <a:gd name="connsiteY74631" fmla="*/ 1276553 h 4608812"/>
              <a:gd name="connsiteX74632" fmla="*/ 11359896 w 12184637"/>
              <a:gd name="connsiteY74632" fmla="*/ 1288406 h 4608812"/>
              <a:gd name="connsiteX74633" fmla="*/ 11356363 w 12184637"/>
              <a:gd name="connsiteY74633" fmla="*/ 1281338 h 4608812"/>
              <a:gd name="connsiteX74634" fmla="*/ 11320950 w 12184637"/>
              <a:gd name="connsiteY74634" fmla="*/ 1269485 h 4608812"/>
              <a:gd name="connsiteX74635" fmla="*/ 11313882 w 12184637"/>
              <a:gd name="connsiteY74635" fmla="*/ 1273019 h 4608812"/>
              <a:gd name="connsiteX74636" fmla="*/ 11317416 w 12184637"/>
              <a:gd name="connsiteY74636" fmla="*/ 1280087 h 4608812"/>
              <a:gd name="connsiteX74637" fmla="*/ 11352829 w 12184637"/>
              <a:gd name="connsiteY74637" fmla="*/ 1291940 h 4608812"/>
              <a:gd name="connsiteX74638" fmla="*/ 11354670 w 12184637"/>
              <a:gd name="connsiteY74638" fmla="*/ 1292234 h 4608812"/>
              <a:gd name="connsiteX74639" fmla="*/ 11359896 w 12184637"/>
              <a:gd name="connsiteY74639" fmla="*/ 1288406 h 4608812"/>
              <a:gd name="connsiteX74640" fmla="*/ 11474602 w 12184637"/>
              <a:gd name="connsiteY74640" fmla="*/ 1324408 h 4608812"/>
              <a:gd name="connsiteX74641" fmla="*/ 11470994 w 12184637"/>
              <a:gd name="connsiteY74641" fmla="*/ 1317414 h 4608812"/>
              <a:gd name="connsiteX74642" fmla="*/ 11356363 w 12184637"/>
              <a:gd name="connsiteY74642" fmla="*/ 1281412 h 4608812"/>
              <a:gd name="connsiteX74643" fmla="*/ 11349369 w 12184637"/>
              <a:gd name="connsiteY74643" fmla="*/ 1285019 h 4608812"/>
              <a:gd name="connsiteX74644" fmla="*/ 11352976 w 12184637"/>
              <a:gd name="connsiteY74644" fmla="*/ 1292014 h 4608812"/>
              <a:gd name="connsiteX74645" fmla="*/ 11467607 w 12184637"/>
              <a:gd name="connsiteY74645" fmla="*/ 1328015 h 4608812"/>
              <a:gd name="connsiteX74646" fmla="*/ 11469300 w 12184637"/>
              <a:gd name="connsiteY74646" fmla="*/ 1328310 h 4608812"/>
              <a:gd name="connsiteX74647" fmla="*/ 11474602 w 12184637"/>
              <a:gd name="connsiteY74647" fmla="*/ 1324408 h 4608812"/>
              <a:gd name="connsiteX74648" fmla="*/ 11588792 w 12184637"/>
              <a:gd name="connsiteY74648" fmla="*/ 1344581 h 4608812"/>
              <a:gd name="connsiteX74649" fmla="*/ 11584300 w 12184637"/>
              <a:gd name="connsiteY74649" fmla="*/ 1338102 h 4608812"/>
              <a:gd name="connsiteX74650" fmla="*/ 11470258 w 12184637"/>
              <a:gd name="connsiteY74650" fmla="*/ 1317266 h 4608812"/>
              <a:gd name="connsiteX74651" fmla="*/ 11463779 w 12184637"/>
              <a:gd name="connsiteY74651" fmla="*/ 1321757 h 4608812"/>
              <a:gd name="connsiteX74652" fmla="*/ 11468270 w 12184637"/>
              <a:gd name="connsiteY74652" fmla="*/ 1328236 h 4608812"/>
              <a:gd name="connsiteX74653" fmla="*/ 11582313 w 12184637"/>
              <a:gd name="connsiteY74653" fmla="*/ 1349072 h 4608812"/>
              <a:gd name="connsiteX74654" fmla="*/ 11583343 w 12184637"/>
              <a:gd name="connsiteY74654" fmla="*/ 1349145 h 4608812"/>
              <a:gd name="connsiteX74655" fmla="*/ 11588792 w 12184637"/>
              <a:gd name="connsiteY74655" fmla="*/ 1344581 h 4608812"/>
              <a:gd name="connsiteX74656" fmla="*/ 11698489 w 12184637"/>
              <a:gd name="connsiteY74656" fmla="*/ 1348188 h 4608812"/>
              <a:gd name="connsiteX74657" fmla="*/ 11693115 w 12184637"/>
              <a:gd name="connsiteY74657" fmla="*/ 1342372 h 4608812"/>
              <a:gd name="connsiteX74658" fmla="*/ 11583490 w 12184637"/>
              <a:gd name="connsiteY74658" fmla="*/ 1337881 h 4608812"/>
              <a:gd name="connsiteX74659" fmla="*/ 11577674 w 12184637"/>
              <a:gd name="connsiteY74659" fmla="*/ 1343255 h 4608812"/>
              <a:gd name="connsiteX74660" fmla="*/ 11583049 w 12184637"/>
              <a:gd name="connsiteY74660" fmla="*/ 1349072 h 4608812"/>
              <a:gd name="connsiteX74661" fmla="*/ 11692674 w 12184637"/>
              <a:gd name="connsiteY74661" fmla="*/ 1353563 h 4608812"/>
              <a:gd name="connsiteX74662" fmla="*/ 11692968 w 12184637"/>
              <a:gd name="connsiteY74662" fmla="*/ 1353563 h 4608812"/>
              <a:gd name="connsiteX74663" fmla="*/ 11698489 w 12184637"/>
              <a:gd name="connsiteY74663" fmla="*/ 1348188 h 4608812"/>
              <a:gd name="connsiteX74664" fmla="*/ 11693631 w 12184637"/>
              <a:gd name="connsiteY74664" fmla="*/ 1353563 h 4608812"/>
              <a:gd name="connsiteX74665" fmla="*/ 11794937 w 12184637"/>
              <a:gd name="connsiteY74665" fmla="*/ 1340605 h 4608812"/>
              <a:gd name="connsiteX74666" fmla="*/ 11799795 w 12184637"/>
              <a:gd name="connsiteY74666" fmla="*/ 1334347 h 4608812"/>
              <a:gd name="connsiteX74667" fmla="*/ 11793537 w 12184637"/>
              <a:gd name="connsiteY74667" fmla="*/ 1329561 h 4608812"/>
              <a:gd name="connsiteX74668" fmla="*/ 11692232 w 12184637"/>
              <a:gd name="connsiteY74668" fmla="*/ 1342519 h 4608812"/>
              <a:gd name="connsiteX74669" fmla="*/ 11687372 w 12184637"/>
              <a:gd name="connsiteY74669" fmla="*/ 1348777 h 4608812"/>
              <a:gd name="connsiteX74670" fmla="*/ 11692894 w 12184637"/>
              <a:gd name="connsiteY74670" fmla="*/ 1353636 h 4608812"/>
              <a:gd name="connsiteX74671" fmla="*/ 11693631 w 12184637"/>
              <a:gd name="connsiteY74671" fmla="*/ 1353563 h 4608812"/>
              <a:gd name="connsiteX74672" fmla="*/ 11796040 w 12184637"/>
              <a:gd name="connsiteY74672" fmla="*/ 1340384 h 4608812"/>
              <a:gd name="connsiteX74673" fmla="*/ 11883578 w 12184637"/>
              <a:gd name="connsiteY74673" fmla="*/ 1310419 h 4608812"/>
              <a:gd name="connsiteX74674" fmla="*/ 11887038 w 12184637"/>
              <a:gd name="connsiteY74674" fmla="*/ 1303351 h 4608812"/>
              <a:gd name="connsiteX74675" fmla="*/ 11879971 w 12184637"/>
              <a:gd name="connsiteY74675" fmla="*/ 1299891 h 4608812"/>
              <a:gd name="connsiteX74676" fmla="*/ 11792433 w 12184637"/>
              <a:gd name="connsiteY74676" fmla="*/ 1329856 h 4608812"/>
              <a:gd name="connsiteX74677" fmla="*/ 11788973 w 12184637"/>
              <a:gd name="connsiteY74677" fmla="*/ 1336924 h 4608812"/>
              <a:gd name="connsiteX74678" fmla="*/ 11794273 w 12184637"/>
              <a:gd name="connsiteY74678" fmla="*/ 1340678 h 4608812"/>
              <a:gd name="connsiteX74679" fmla="*/ 11796040 w 12184637"/>
              <a:gd name="connsiteY74679" fmla="*/ 1340384 h 4608812"/>
              <a:gd name="connsiteX74680" fmla="*/ 11884830 w 12184637"/>
              <a:gd name="connsiteY74680" fmla="*/ 1309757 h 4608812"/>
              <a:gd name="connsiteX74681" fmla="*/ 11953373 w 12184637"/>
              <a:gd name="connsiteY74681" fmla="*/ 1263227 h 4608812"/>
              <a:gd name="connsiteX74682" fmla="*/ 11954846 w 12184637"/>
              <a:gd name="connsiteY74682" fmla="*/ 1255496 h 4608812"/>
              <a:gd name="connsiteX74683" fmla="*/ 11947115 w 12184637"/>
              <a:gd name="connsiteY74683" fmla="*/ 1254024 h 4608812"/>
              <a:gd name="connsiteX74684" fmla="*/ 11878572 w 12184637"/>
              <a:gd name="connsiteY74684" fmla="*/ 1300554 h 4608812"/>
              <a:gd name="connsiteX74685" fmla="*/ 11877099 w 12184637"/>
              <a:gd name="connsiteY74685" fmla="*/ 1308284 h 4608812"/>
              <a:gd name="connsiteX74686" fmla="*/ 11881738 w 12184637"/>
              <a:gd name="connsiteY74686" fmla="*/ 1310714 h 4608812"/>
              <a:gd name="connsiteX74687" fmla="*/ 11884830 w 12184637"/>
              <a:gd name="connsiteY74687" fmla="*/ 1309757 h 4608812"/>
              <a:gd name="connsiteX74688" fmla="*/ 11955582 w 12184637"/>
              <a:gd name="connsiteY74688" fmla="*/ 1260208 h 4608812"/>
              <a:gd name="connsiteX74689" fmla="*/ 11992246 w 12184637"/>
              <a:gd name="connsiteY74689" fmla="*/ 1139908 h 4608812"/>
              <a:gd name="connsiteX74690" fmla="*/ 11988565 w 12184637"/>
              <a:gd name="connsiteY74690" fmla="*/ 1132914 h 4608812"/>
              <a:gd name="connsiteX74691" fmla="*/ 11981571 w 12184637"/>
              <a:gd name="connsiteY74691" fmla="*/ 1136595 h 4608812"/>
              <a:gd name="connsiteX74692" fmla="*/ 11944907 w 12184637"/>
              <a:gd name="connsiteY74692" fmla="*/ 1256895 h 4608812"/>
              <a:gd name="connsiteX74693" fmla="*/ 11948588 w 12184637"/>
              <a:gd name="connsiteY74693" fmla="*/ 1263889 h 4608812"/>
              <a:gd name="connsiteX74694" fmla="*/ 11950281 w 12184637"/>
              <a:gd name="connsiteY74694" fmla="*/ 1264110 h 4608812"/>
              <a:gd name="connsiteX74695" fmla="*/ 11955582 w 12184637"/>
              <a:gd name="connsiteY74695" fmla="*/ 1260208 h 4608812"/>
              <a:gd name="connsiteX74696" fmla="*/ 11991657 w 12184637"/>
              <a:gd name="connsiteY74696" fmla="*/ 1141233 h 4608812"/>
              <a:gd name="connsiteX74697" fmla="*/ 12003511 w 12184637"/>
              <a:gd name="connsiteY74697" fmla="*/ 1122533 h 4608812"/>
              <a:gd name="connsiteX74698" fmla="*/ 12001818 w 12184637"/>
              <a:gd name="connsiteY74698" fmla="*/ 1114876 h 4608812"/>
              <a:gd name="connsiteX74699" fmla="*/ 11994160 w 12184637"/>
              <a:gd name="connsiteY74699" fmla="*/ 1116569 h 4608812"/>
              <a:gd name="connsiteX74700" fmla="*/ 11982307 w 12184637"/>
              <a:gd name="connsiteY74700" fmla="*/ 1135270 h 4608812"/>
              <a:gd name="connsiteX74701" fmla="*/ 11984000 w 12184637"/>
              <a:gd name="connsiteY74701" fmla="*/ 1142927 h 4608812"/>
              <a:gd name="connsiteX74702" fmla="*/ 11987019 w 12184637"/>
              <a:gd name="connsiteY74702" fmla="*/ 1143810 h 4608812"/>
              <a:gd name="connsiteX74703" fmla="*/ 11991657 w 12184637"/>
              <a:gd name="connsiteY74703" fmla="*/ 1141233 h 4608812"/>
              <a:gd name="connsiteX74704" fmla="*/ 12003511 w 12184637"/>
              <a:gd name="connsiteY74704" fmla="*/ 1122533 h 4608812"/>
              <a:gd name="connsiteX74705" fmla="*/ 12051661 w 12184637"/>
              <a:gd name="connsiteY74705" fmla="*/ 1046996 h 4608812"/>
              <a:gd name="connsiteX74706" fmla="*/ 12049966 w 12184637"/>
              <a:gd name="connsiteY74706" fmla="*/ 1039265 h 4608812"/>
              <a:gd name="connsiteX74707" fmla="*/ 12042237 w 12184637"/>
              <a:gd name="connsiteY74707" fmla="*/ 1040958 h 4608812"/>
              <a:gd name="connsiteX74708" fmla="*/ 11994087 w 12184637"/>
              <a:gd name="connsiteY74708" fmla="*/ 1116496 h 4608812"/>
              <a:gd name="connsiteX74709" fmla="*/ 11995780 w 12184637"/>
              <a:gd name="connsiteY74709" fmla="*/ 1124226 h 4608812"/>
              <a:gd name="connsiteX74710" fmla="*/ 11998799 w 12184637"/>
              <a:gd name="connsiteY74710" fmla="*/ 1125110 h 4608812"/>
              <a:gd name="connsiteX74711" fmla="*/ 12003511 w 12184637"/>
              <a:gd name="connsiteY74711" fmla="*/ 1122533 h 4608812"/>
              <a:gd name="connsiteX74712" fmla="*/ 6752337 w 12184637"/>
              <a:gd name="connsiteY74712" fmla="*/ 4525471 h 4608812"/>
              <a:gd name="connsiteX74713" fmla="*/ 6748582 w 12184637"/>
              <a:gd name="connsiteY74713" fmla="*/ 4518550 h 4608812"/>
              <a:gd name="connsiteX74714" fmla="*/ 6744607 w 12184637"/>
              <a:gd name="connsiteY74714" fmla="*/ 4517372 h 4608812"/>
              <a:gd name="connsiteX74715" fmla="*/ 6737686 w 12184637"/>
              <a:gd name="connsiteY74715" fmla="*/ 4521127 h 4608812"/>
              <a:gd name="connsiteX74716" fmla="*/ 6741440 w 12184637"/>
              <a:gd name="connsiteY74716" fmla="*/ 4528048 h 4608812"/>
              <a:gd name="connsiteX74717" fmla="*/ 6745416 w 12184637"/>
              <a:gd name="connsiteY74717" fmla="*/ 4529226 h 4608812"/>
              <a:gd name="connsiteX74718" fmla="*/ 6747036 w 12184637"/>
              <a:gd name="connsiteY74718" fmla="*/ 4529446 h 4608812"/>
              <a:gd name="connsiteX74719" fmla="*/ 6752337 w 12184637"/>
              <a:gd name="connsiteY74719" fmla="*/ 4525471 h 4608812"/>
              <a:gd name="connsiteX74720" fmla="*/ 6748361 w 12184637"/>
              <a:gd name="connsiteY74720" fmla="*/ 4524293 h 4608812"/>
              <a:gd name="connsiteX74721" fmla="*/ 6744607 w 12184637"/>
              <a:gd name="connsiteY74721" fmla="*/ 4517372 h 4608812"/>
              <a:gd name="connsiteX74722" fmla="*/ 6732532 w 12184637"/>
              <a:gd name="connsiteY74722" fmla="*/ 4513765 h 4608812"/>
              <a:gd name="connsiteX74723" fmla="*/ 6725612 w 12184637"/>
              <a:gd name="connsiteY74723" fmla="*/ 4517519 h 4608812"/>
              <a:gd name="connsiteX74724" fmla="*/ 6729367 w 12184637"/>
              <a:gd name="connsiteY74724" fmla="*/ 4524440 h 4608812"/>
              <a:gd name="connsiteX74725" fmla="*/ 6741440 w 12184637"/>
              <a:gd name="connsiteY74725" fmla="*/ 4528048 h 4608812"/>
              <a:gd name="connsiteX74726" fmla="*/ 6743060 w 12184637"/>
              <a:gd name="connsiteY74726" fmla="*/ 4528268 h 4608812"/>
              <a:gd name="connsiteX74727" fmla="*/ 6748361 w 12184637"/>
              <a:gd name="connsiteY74727" fmla="*/ 4524293 h 4608812"/>
              <a:gd name="connsiteX74728" fmla="*/ 6735846 w 12184637"/>
              <a:gd name="connsiteY74728" fmla="*/ 4520538 h 4608812"/>
              <a:gd name="connsiteX74729" fmla="*/ 6731649 w 12184637"/>
              <a:gd name="connsiteY74729" fmla="*/ 4513470 h 4608812"/>
              <a:gd name="connsiteX74730" fmla="*/ 6724728 w 12184637"/>
              <a:gd name="connsiteY74730" fmla="*/ 4517299 h 4608812"/>
              <a:gd name="connsiteX74731" fmla="*/ 6728556 w 12184637"/>
              <a:gd name="connsiteY74731" fmla="*/ 4524219 h 4608812"/>
              <a:gd name="connsiteX74732" fmla="*/ 6729367 w 12184637"/>
              <a:gd name="connsiteY74732" fmla="*/ 4524440 h 4608812"/>
              <a:gd name="connsiteX74733" fmla="*/ 6730839 w 12184637"/>
              <a:gd name="connsiteY74733" fmla="*/ 4524661 h 4608812"/>
              <a:gd name="connsiteX74734" fmla="*/ 6735846 w 12184637"/>
              <a:gd name="connsiteY74734" fmla="*/ 4520538 h 4608812"/>
              <a:gd name="connsiteX74735" fmla="*/ 6735404 w 12184637"/>
              <a:gd name="connsiteY74735" fmla="*/ 4520391 h 4608812"/>
              <a:gd name="connsiteX74736" fmla="*/ 6731649 w 12184637"/>
              <a:gd name="connsiteY74736" fmla="*/ 4513470 h 4608812"/>
              <a:gd name="connsiteX74737" fmla="*/ 6609729 w 12184637"/>
              <a:gd name="connsiteY74737" fmla="*/ 4477027 h 4608812"/>
              <a:gd name="connsiteX74738" fmla="*/ 6602808 w 12184637"/>
              <a:gd name="connsiteY74738" fmla="*/ 4480781 h 4608812"/>
              <a:gd name="connsiteX74739" fmla="*/ 6606563 w 12184637"/>
              <a:gd name="connsiteY74739" fmla="*/ 4487702 h 4608812"/>
              <a:gd name="connsiteX74740" fmla="*/ 6728483 w 12184637"/>
              <a:gd name="connsiteY74740" fmla="*/ 4524146 h 4608812"/>
              <a:gd name="connsiteX74741" fmla="*/ 6730103 w 12184637"/>
              <a:gd name="connsiteY74741" fmla="*/ 4524367 h 4608812"/>
              <a:gd name="connsiteX74742" fmla="*/ 6735404 w 12184637"/>
              <a:gd name="connsiteY74742" fmla="*/ 4520391 h 4608812"/>
              <a:gd name="connsiteX74743" fmla="*/ 6612895 w 12184637"/>
              <a:gd name="connsiteY74743" fmla="*/ 4485346 h 4608812"/>
              <a:gd name="connsiteX74744" fmla="*/ 6611128 w 12184637"/>
              <a:gd name="connsiteY74744" fmla="*/ 4477689 h 4608812"/>
              <a:gd name="connsiteX74745" fmla="*/ 6603765 w 12184637"/>
              <a:gd name="connsiteY74745" fmla="*/ 4473051 h 4608812"/>
              <a:gd name="connsiteX74746" fmla="*/ 6596108 w 12184637"/>
              <a:gd name="connsiteY74746" fmla="*/ 4474818 h 4608812"/>
              <a:gd name="connsiteX74747" fmla="*/ 6597875 w 12184637"/>
              <a:gd name="connsiteY74747" fmla="*/ 4482475 h 4608812"/>
              <a:gd name="connsiteX74748" fmla="*/ 6605238 w 12184637"/>
              <a:gd name="connsiteY74748" fmla="*/ 4487113 h 4608812"/>
              <a:gd name="connsiteX74749" fmla="*/ 6608256 w 12184637"/>
              <a:gd name="connsiteY74749" fmla="*/ 4487997 h 4608812"/>
              <a:gd name="connsiteX74750" fmla="*/ 6612895 w 12184637"/>
              <a:gd name="connsiteY74750" fmla="*/ 4485346 h 4608812"/>
              <a:gd name="connsiteX74751" fmla="*/ 6605532 w 12184637"/>
              <a:gd name="connsiteY74751" fmla="*/ 4480708 h 4608812"/>
              <a:gd name="connsiteX74752" fmla="*/ 6603765 w 12184637"/>
              <a:gd name="connsiteY74752" fmla="*/ 4473051 h 4608812"/>
              <a:gd name="connsiteX74753" fmla="*/ 6485821 w 12184637"/>
              <a:gd name="connsiteY74753" fmla="*/ 4399502 h 4608812"/>
              <a:gd name="connsiteX74754" fmla="*/ 6478164 w 12184637"/>
              <a:gd name="connsiteY74754" fmla="*/ 4401268 h 4608812"/>
              <a:gd name="connsiteX74755" fmla="*/ 6479931 w 12184637"/>
              <a:gd name="connsiteY74755" fmla="*/ 4408925 h 4608812"/>
              <a:gd name="connsiteX74756" fmla="*/ 6597875 w 12184637"/>
              <a:gd name="connsiteY74756" fmla="*/ 4482475 h 4608812"/>
              <a:gd name="connsiteX74757" fmla="*/ 6600894 w 12184637"/>
              <a:gd name="connsiteY74757" fmla="*/ 4483285 h 4608812"/>
              <a:gd name="connsiteX74758" fmla="*/ 6605532 w 12184637"/>
              <a:gd name="connsiteY74758" fmla="*/ 4480708 h 4608812"/>
              <a:gd name="connsiteX74759" fmla="*/ 6486704 w 12184637"/>
              <a:gd name="connsiteY74759" fmla="*/ 4408189 h 4608812"/>
              <a:gd name="connsiteX74760" fmla="*/ 6486778 w 12184637"/>
              <a:gd name="connsiteY74760" fmla="*/ 4400311 h 4608812"/>
              <a:gd name="connsiteX74761" fmla="*/ 6482876 w 12184637"/>
              <a:gd name="connsiteY74761" fmla="*/ 4396336 h 4608812"/>
              <a:gd name="connsiteX74762" fmla="*/ 6474998 w 12184637"/>
              <a:gd name="connsiteY74762" fmla="*/ 4396262 h 4608812"/>
              <a:gd name="connsiteX74763" fmla="*/ 6474925 w 12184637"/>
              <a:gd name="connsiteY74763" fmla="*/ 4404140 h 4608812"/>
              <a:gd name="connsiteX74764" fmla="*/ 6478827 w 12184637"/>
              <a:gd name="connsiteY74764" fmla="*/ 4408115 h 4608812"/>
              <a:gd name="connsiteX74765" fmla="*/ 6482876 w 12184637"/>
              <a:gd name="connsiteY74765" fmla="*/ 4409809 h 4608812"/>
              <a:gd name="connsiteX74766" fmla="*/ 6486704 w 12184637"/>
              <a:gd name="connsiteY74766" fmla="*/ 4408189 h 4608812"/>
              <a:gd name="connsiteX74767" fmla="*/ 6482803 w 12184637"/>
              <a:gd name="connsiteY74767" fmla="*/ 4404214 h 4608812"/>
              <a:gd name="connsiteX74768" fmla="*/ 6482876 w 12184637"/>
              <a:gd name="connsiteY74768" fmla="*/ 4396336 h 4608812"/>
              <a:gd name="connsiteX74769" fmla="*/ 6379362 w 12184637"/>
              <a:gd name="connsiteY74769" fmla="*/ 4291055 h 4608812"/>
              <a:gd name="connsiteX74770" fmla="*/ 6371484 w 12184637"/>
              <a:gd name="connsiteY74770" fmla="*/ 4290981 h 4608812"/>
              <a:gd name="connsiteX74771" fmla="*/ 6371411 w 12184637"/>
              <a:gd name="connsiteY74771" fmla="*/ 4298859 h 4608812"/>
              <a:gd name="connsiteX74772" fmla="*/ 6474925 w 12184637"/>
              <a:gd name="connsiteY74772" fmla="*/ 4404140 h 4608812"/>
              <a:gd name="connsiteX74773" fmla="*/ 6478974 w 12184637"/>
              <a:gd name="connsiteY74773" fmla="*/ 4405833 h 4608812"/>
              <a:gd name="connsiteX74774" fmla="*/ 6482803 w 12184637"/>
              <a:gd name="connsiteY74774" fmla="*/ 4404214 h 4608812"/>
              <a:gd name="connsiteX74775" fmla="*/ 6378405 w 12184637"/>
              <a:gd name="connsiteY74775" fmla="*/ 4299742 h 4608812"/>
              <a:gd name="connsiteX74776" fmla="*/ 6380172 w 12184637"/>
              <a:gd name="connsiteY74776" fmla="*/ 4292085 h 4608812"/>
              <a:gd name="connsiteX74777" fmla="*/ 6310303 w 12184637"/>
              <a:gd name="connsiteY74777" fmla="*/ 4181503 h 4608812"/>
              <a:gd name="connsiteX74778" fmla="*/ 6302646 w 12184637"/>
              <a:gd name="connsiteY74778" fmla="*/ 4179736 h 4608812"/>
              <a:gd name="connsiteX74779" fmla="*/ 6300880 w 12184637"/>
              <a:gd name="connsiteY74779" fmla="*/ 4187393 h 4608812"/>
              <a:gd name="connsiteX74780" fmla="*/ 6370748 w 12184637"/>
              <a:gd name="connsiteY74780" fmla="*/ 4297975 h 4608812"/>
              <a:gd name="connsiteX74781" fmla="*/ 6375534 w 12184637"/>
              <a:gd name="connsiteY74781" fmla="*/ 4300552 h 4608812"/>
              <a:gd name="connsiteX74782" fmla="*/ 6378405 w 12184637"/>
              <a:gd name="connsiteY74782" fmla="*/ 4299742 h 4608812"/>
              <a:gd name="connsiteX74783" fmla="*/ 2225247 w 12184637"/>
              <a:gd name="connsiteY74783" fmla="*/ 1839402 h 4608812"/>
              <a:gd name="connsiteX74784" fmla="*/ 2230548 w 12184637"/>
              <a:gd name="connsiteY74784" fmla="*/ 1833586 h 4608812"/>
              <a:gd name="connsiteX74785" fmla="*/ 2224732 w 12184637"/>
              <a:gd name="connsiteY74785" fmla="*/ 1828285 h 4608812"/>
              <a:gd name="connsiteX74786" fmla="*/ 2224437 w 12184637"/>
              <a:gd name="connsiteY74786" fmla="*/ 1828285 h 4608812"/>
              <a:gd name="connsiteX74787" fmla="*/ 2219283 w 12184637"/>
              <a:gd name="connsiteY74787" fmla="*/ 1834101 h 4608812"/>
              <a:gd name="connsiteX74788" fmla="*/ 2225026 w 12184637"/>
              <a:gd name="connsiteY74788" fmla="*/ 1839402 h 4608812"/>
              <a:gd name="connsiteX74789" fmla="*/ 2225247 w 12184637"/>
              <a:gd name="connsiteY74789" fmla="*/ 1839402 h 4608812"/>
              <a:gd name="connsiteX74790" fmla="*/ 2234450 w 12184637"/>
              <a:gd name="connsiteY74790" fmla="*/ 1839181 h 4608812"/>
              <a:gd name="connsiteX74791" fmla="*/ 2232315 w 12184637"/>
              <a:gd name="connsiteY74791" fmla="*/ 1831598 h 4608812"/>
              <a:gd name="connsiteX74792" fmla="*/ 2227750 w 12184637"/>
              <a:gd name="connsiteY74792" fmla="*/ 1829021 h 4608812"/>
              <a:gd name="connsiteX74793" fmla="*/ 2220167 w 12184637"/>
              <a:gd name="connsiteY74793" fmla="*/ 1831156 h 4608812"/>
              <a:gd name="connsiteX74794" fmla="*/ 2222302 w 12184637"/>
              <a:gd name="connsiteY74794" fmla="*/ 1838739 h 4608812"/>
              <a:gd name="connsiteX74795" fmla="*/ 2226867 w 12184637"/>
              <a:gd name="connsiteY74795" fmla="*/ 1841316 h 4608812"/>
              <a:gd name="connsiteX74796" fmla="*/ 2229664 w 12184637"/>
              <a:gd name="connsiteY74796" fmla="*/ 1842052 h 4608812"/>
              <a:gd name="connsiteX74797" fmla="*/ 2234450 w 12184637"/>
              <a:gd name="connsiteY74797" fmla="*/ 1839181 h 4608812"/>
              <a:gd name="connsiteX74798" fmla="*/ 2255580 w 12184637"/>
              <a:gd name="connsiteY74798" fmla="*/ 1842789 h 4608812"/>
              <a:gd name="connsiteX74799" fmla="*/ 2251457 w 12184637"/>
              <a:gd name="connsiteY74799" fmla="*/ 1836089 h 4608812"/>
              <a:gd name="connsiteX74800" fmla="*/ 2230842 w 12184637"/>
              <a:gd name="connsiteY74800" fmla="*/ 1831083 h 4608812"/>
              <a:gd name="connsiteX74801" fmla="*/ 2224143 w 12184637"/>
              <a:gd name="connsiteY74801" fmla="*/ 1835205 h 4608812"/>
              <a:gd name="connsiteX74802" fmla="*/ 2228265 w 12184637"/>
              <a:gd name="connsiteY74802" fmla="*/ 1841905 h 4608812"/>
              <a:gd name="connsiteX74803" fmla="*/ 2248880 w 12184637"/>
              <a:gd name="connsiteY74803" fmla="*/ 1846912 h 4608812"/>
              <a:gd name="connsiteX74804" fmla="*/ 2250205 w 12184637"/>
              <a:gd name="connsiteY74804" fmla="*/ 1847059 h 4608812"/>
              <a:gd name="connsiteX74805" fmla="*/ 2255580 w 12184637"/>
              <a:gd name="connsiteY74805" fmla="*/ 1842789 h 4608812"/>
              <a:gd name="connsiteX74806" fmla="*/ 2263678 w 12184637"/>
              <a:gd name="connsiteY74806" fmla="*/ 1841758 h 4608812"/>
              <a:gd name="connsiteX74807" fmla="*/ 2258230 w 12184637"/>
              <a:gd name="connsiteY74807" fmla="*/ 1836089 h 4608812"/>
              <a:gd name="connsiteX74808" fmla="*/ 2250279 w 12184637"/>
              <a:gd name="connsiteY74808" fmla="*/ 1835942 h 4608812"/>
              <a:gd name="connsiteX74809" fmla="*/ 2244610 w 12184637"/>
              <a:gd name="connsiteY74809" fmla="*/ 1841390 h 4608812"/>
              <a:gd name="connsiteX74810" fmla="*/ 2250058 w 12184637"/>
              <a:gd name="connsiteY74810" fmla="*/ 1847059 h 4608812"/>
              <a:gd name="connsiteX74811" fmla="*/ 2258009 w 12184637"/>
              <a:gd name="connsiteY74811" fmla="*/ 1847206 h 4608812"/>
              <a:gd name="connsiteX74812" fmla="*/ 2258156 w 12184637"/>
              <a:gd name="connsiteY74812" fmla="*/ 1847206 h 4608812"/>
              <a:gd name="connsiteX74813" fmla="*/ 2263678 w 12184637"/>
              <a:gd name="connsiteY74813" fmla="*/ 1841758 h 4608812"/>
              <a:gd name="connsiteX74814" fmla="*/ 2259408 w 12184637"/>
              <a:gd name="connsiteY74814" fmla="*/ 1847132 h 4608812"/>
              <a:gd name="connsiteX74815" fmla="*/ 2264341 w 12184637"/>
              <a:gd name="connsiteY74815" fmla="*/ 1840948 h 4608812"/>
              <a:gd name="connsiteX74816" fmla="*/ 2258156 w 12184637"/>
              <a:gd name="connsiteY74816" fmla="*/ 1836015 h 4608812"/>
              <a:gd name="connsiteX74817" fmla="*/ 2257568 w 12184637"/>
              <a:gd name="connsiteY74817" fmla="*/ 1836089 h 4608812"/>
              <a:gd name="connsiteX74818" fmla="*/ 2253003 w 12184637"/>
              <a:gd name="connsiteY74818" fmla="*/ 1842200 h 4608812"/>
              <a:gd name="connsiteX74819" fmla="*/ 2258893 w 12184637"/>
              <a:gd name="connsiteY74819" fmla="*/ 1847132 h 4608812"/>
              <a:gd name="connsiteX74820" fmla="*/ 2259408 w 12184637"/>
              <a:gd name="connsiteY74820" fmla="*/ 1847132 h 4608812"/>
              <a:gd name="connsiteX74821" fmla="*/ 2259482 w 12184637"/>
              <a:gd name="connsiteY74821" fmla="*/ 1847059 h 4608812"/>
              <a:gd name="connsiteX74822" fmla="*/ 2326184 w 12184637"/>
              <a:gd name="connsiteY74822" fmla="*/ 1837929 h 4608812"/>
              <a:gd name="connsiteX74823" fmla="*/ 2330970 w 12184637"/>
              <a:gd name="connsiteY74823" fmla="*/ 1831671 h 4608812"/>
              <a:gd name="connsiteX74824" fmla="*/ 2324712 w 12184637"/>
              <a:gd name="connsiteY74824" fmla="*/ 1826886 h 4608812"/>
              <a:gd name="connsiteX74825" fmla="*/ 2258009 w 12184637"/>
              <a:gd name="connsiteY74825" fmla="*/ 1836015 h 4608812"/>
              <a:gd name="connsiteX74826" fmla="*/ 2253224 w 12184637"/>
              <a:gd name="connsiteY74826" fmla="*/ 1842273 h 4608812"/>
              <a:gd name="connsiteX74827" fmla="*/ 2258746 w 12184637"/>
              <a:gd name="connsiteY74827" fmla="*/ 1847059 h 4608812"/>
              <a:gd name="connsiteX74828" fmla="*/ 2259482 w 12184637"/>
              <a:gd name="connsiteY74828" fmla="*/ 1847059 h 4608812"/>
              <a:gd name="connsiteX74829" fmla="*/ 2325743 w 12184637"/>
              <a:gd name="connsiteY74829" fmla="*/ 1838003 h 4608812"/>
              <a:gd name="connsiteX74830" fmla="*/ 2352689 w 12184637"/>
              <a:gd name="connsiteY74830" fmla="*/ 1836751 h 4608812"/>
              <a:gd name="connsiteX74831" fmla="*/ 2357989 w 12184637"/>
              <a:gd name="connsiteY74831" fmla="*/ 1830935 h 4608812"/>
              <a:gd name="connsiteX74832" fmla="*/ 2352173 w 12184637"/>
              <a:gd name="connsiteY74832" fmla="*/ 1825634 h 4608812"/>
              <a:gd name="connsiteX74833" fmla="*/ 2325227 w 12184637"/>
              <a:gd name="connsiteY74833" fmla="*/ 1826886 h 4608812"/>
              <a:gd name="connsiteX74834" fmla="*/ 2319926 w 12184637"/>
              <a:gd name="connsiteY74834" fmla="*/ 1832702 h 4608812"/>
              <a:gd name="connsiteX74835" fmla="*/ 2325522 w 12184637"/>
              <a:gd name="connsiteY74835" fmla="*/ 1838003 h 4608812"/>
              <a:gd name="connsiteX74836" fmla="*/ 2325743 w 12184637"/>
              <a:gd name="connsiteY74836" fmla="*/ 1838003 h 4608812"/>
              <a:gd name="connsiteX74837" fmla="*/ 2354308 w 12184637"/>
              <a:gd name="connsiteY74837" fmla="*/ 1836457 h 4608812"/>
              <a:gd name="connsiteX74838" fmla="*/ 2442656 w 12184637"/>
              <a:gd name="connsiteY74838" fmla="*/ 1805535 h 4608812"/>
              <a:gd name="connsiteX74839" fmla="*/ 2446043 w 12184637"/>
              <a:gd name="connsiteY74839" fmla="*/ 1798467 h 4608812"/>
              <a:gd name="connsiteX74840" fmla="*/ 2438975 w 12184637"/>
              <a:gd name="connsiteY74840" fmla="*/ 1795081 h 4608812"/>
              <a:gd name="connsiteX74841" fmla="*/ 2350627 w 12184637"/>
              <a:gd name="connsiteY74841" fmla="*/ 1826003 h 4608812"/>
              <a:gd name="connsiteX74842" fmla="*/ 2347241 w 12184637"/>
              <a:gd name="connsiteY74842" fmla="*/ 1833070 h 4608812"/>
              <a:gd name="connsiteX74843" fmla="*/ 2352541 w 12184637"/>
              <a:gd name="connsiteY74843" fmla="*/ 1836825 h 4608812"/>
              <a:gd name="connsiteX74844" fmla="*/ 2354308 w 12184637"/>
              <a:gd name="connsiteY74844" fmla="*/ 1836457 h 4608812"/>
              <a:gd name="connsiteX74845" fmla="*/ 2443908 w 12184637"/>
              <a:gd name="connsiteY74845" fmla="*/ 1804873 h 4608812"/>
              <a:gd name="connsiteX74846" fmla="*/ 2519813 w 12184637"/>
              <a:gd name="connsiteY74846" fmla="*/ 1753042 h 4608812"/>
              <a:gd name="connsiteX74847" fmla="*/ 2521286 w 12184637"/>
              <a:gd name="connsiteY74847" fmla="*/ 1745312 h 4608812"/>
              <a:gd name="connsiteX74848" fmla="*/ 2513555 w 12184637"/>
              <a:gd name="connsiteY74848" fmla="*/ 1743839 h 4608812"/>
              <a:gd name="connsiteX74849" fmla="*/ 2437650 w 12184637"/>
              <a:gd name="connsiteY74849" fmla="*/ 1795670 h 4608812"/>
              <a:gd name="connsiteX74850" fmla="*/ 2436177 w 12184637"/>
              <a:gd name="connsiteY74850" fmla="*/ 1803400 h 4608812"/>
              <a:gd name="connsiteX74851" fmla="*/ 2440816 w 12184637"/>
              <a:gd name="connsiteY74851" fmla="*/ 1805830 h 4608812"/>
              <a:gd name="connsiteX74852" fmla="*/ 2443908 w 12184637"/>
              <a:gd name="connsiteY74852" fmla="*/ 1804873 h 4608812"/>
              <a:gd name="connsiteX74853" fmla="*/ 2520918 w 12184637"/>
              <a:gd name="connsiteY74853" fmla="*/ 1752011 h 4608812"/>
              <a:gd name="connsiteX74854" fmla="*/ 2582540 w 12184637"/>
              <a:gd name="connsiteY74854" fmla="*/ 1678241 h 4608812"/>
              <a:gd name="connsiteX74855" fmla="*/ 2581804 w 12184637"/>
              <a:gd name="connsiteY74855" fmla="*/ 1670363 h 4608812"/>
              <a:gd name="connsiteX74856" fmla="*/ 2573926 w 12184637"/>
              <a:gd name="connsiteY74856" fmla="*/ 1671099 h 4608812"/>
              <a:gd name="connsiteX74857" fmla="*/ 2512377 w 12184637"/>
              <a:gd name="connsiteY74857" fmla="*/ 1744870 h 4608812"/>
              <a:gd name="connsiteX74858" fmla="*/ 2513114 w 12184637"/>
              <a:gd name="connsiteY74858" fmla="*/ 1752748 h 4608812"/>
              <a:gd name="connsiteX74859" fmla="*/ 2516721 w 12184637"/>
              <a:gd name="connsiteY74859" fmla="*/ 1754073 h 4608812"/>
              <a:gd name="connsiteX74860" fmla="*/ 2520918 w 12184637"/>
              <a:gd name="connsiteY74860" fmla="*/ 1752011 h 4608812"/>
              <a:gd name="connsiteX74861" fmla="*/ 2583350 w 12184637"/>
              <a:gd name="connsiteY74861" fmla="*/ 1676989 h 4608812"/>
              <a:gd name="connsiteX74862" fmla="*/ 2628776 w 12184637"/>
              <a:gd name="connsiteY74862" fmla="*/ 1580396 h 4608812"/>
              <a:gd name="connsiteX74863" fmla="*/ 2626125 w 12184637"/>
              <a:gd name="connsiteY74863" fmla="*/ 1572960 h 4608812"/>
              <a:gd name="connsiteX74864" fmla="*/ 2618689 w 12184637"/>
              <a:gd name="connsiteY74864" fmla="*/ 1575610 h 4608812"/>
              <a:gd name="connsiteX74865" fmla="*/ 2573264 w 12184637"/>
              <a:gd name="connsiteY74865" fmla="*/ 1672204 h 4608812"/>
              <a:gd name="connsiteX74866" fmla="*/ 2575914 w 12184637"/>
              <a:gd name="connsiteY74866" fmla="*/ 1679640 h 4608812"/>
              <a:gd name="connsiteX74867" fmla="*/ 2578344 w 12184637"/>
              <a:gd name="connsiteY74867" fmla="*/ 1680155 h 4608812"/>
              <a:gd name="connsiteX74868" fmla="*/ 2583350 w 12184637"/>
              <a:gd name="connsiteY74868" fmla="*/ 1676989 h 4608812"/>
              <a:gd name="connsiteX74869" fmla="*/ 2629144 w 12184637"/>
              <a:gd name="connsiteY74869" fmla="*/ 1579365 h 4608812"/>
              <a:gd name="connsiteX74870" fmla="*/ 2656973 w 12184637"/>
              <a:gd name="connsiteY74870" fmla="*/ 1464660 h 4608812"/>
              <a:gd name="connsiteX74871" fmla="*/ 2652850 w 12184637"/>
              <a:gd name="connsiteY74871" fmla="*/ 1457960 h 4608812"/>
              <a:gd name="connsiteX74872" fmla="*/ 2646151 w 12184637"/>
              <a:gd name="connsiteY74872" fmla="*/ 1462083 h 4608812"/>
              <a:gd name="connsiteX74873" fmla="*/ 2618321 w 12184637"/>
              <a:gd name="connsiteY74873" fmla="*/ 1576788 h 4608812"/>
              <a:gd name="connsiteX74874" fmla="*/ 2622444 w 12184637"/>
              <a:gd name="connsiteY74874" fmla="*/ 1583488 h 4608812"/>
              <a:gd name="connsiteX74875" fmla="*/ 2623769 w 12184637"/>
              <a:gd name="connsiteY74875" fmla="*/ 1583635 h 4608812"/>
              <a:gd name="connsiteX74876" fmla="*/ 2629144 w 12184637"/>
              <a:gd name="connsiteY74876" fmla="*/ 1579365 h 4608812"/>
              <a:gd name="connsiteX74877" fmla="*/ 2657121 w 12184637"/>
              <a:gd name="connsiteY74877" fmla="*/ 1463703 h 4608812"/>
              <a:gd name="connsiteX74878" fmla="*/ 2665955 w 12184637"/>
              <a:gd name="connsiteY74878" fmla="*/ 1335967 h 4608812"/>
              <a:gd name="connsiteX74879" fmla="*/ 2660802 w 12184637"/>
              <a:gd name="connsiteY74879" fmla="*/ 1330003 h 4608812"/>
              <a:gd name="connsiteX74880" fmla="*/ 2654838 w 12184637"/>
              <a:gd name="connsiteY74880" fmla="*/ 1335157 h 4608812"/>
              <a:gd name="connsiteX74881" fmla="*/ 2646004 w 12184637"/>
              <a:gd name="connsiteY74881" fmla="*/ 1462893 h 4608812"/>
              <a:gd name="connsiteX74882" fmla="*/ 2651157 w 12184637"/>
              <a:gd name="connsiteY74882" fmla="*/ 1468856 h 4608812"/>
              <a:gd name="connsiteX74883" fmla="*/ 2651599 w 12184637"/>
              <a:gd name="connsiteY74883" fmla="*/ 1468856 h 4608812"/>
              <a:gd name="connsiteX74884" fmla="*/ 2657121 w 12184637"/>
              <a:gd name="connsiteY74884" fmla="*/ 1463703 h 4608812"/>
              <a:gd name="connsiteX74885" fmla="*/ 2660875 w 12184637"/>
              <a:gd name="connsiteY74885" fmla="*/ 1341120 h 4608812"/>
              <a:gd name="connsiteX74886" fmla="*/ 2665955 w 12184637"/>
              <a:gd name="connsiteY74886" fmla="*/ 1335083 h 4608812"/>
              <a:gd name="connsiteX74887" fmla="*/ 2654544 w 12184637"/>
              <a:gd name="connsiteY74887" fmla="*/ 1199322 h 4608812"/>
              <a:gd name="connsiteX74888" fmla="*/ 2648507 w 12184637"/>
              <a:gd name="connsiteY74888" fmla="*/ 1194242 h 4608812"/>
              <a:gd name="connsiteX74889" fmla="*/ 2643427 w 12184637"/>
              <a:gd name="connsiteY74889" fmla="*/ 1200279 h 4608812"/>
              <a:gd name="connsiteX74890" fmla="*/ 2654838 w 12184637"/>
              <a:gd name="connsiteY74890" fmla="*/ 1336040 h 4608812"/>
              <a:gd name="connsiteX74891" fmla="*/ 2660434 w 12184637"/>
              <a:gd name="connsiteY74891" fmla="*/ 1341120 h 4608812"/>
              <a:gd name="connsiteX74892" fmla="*/ 2660875 w 12184637"/>
              <a:gd name="connsiteY74892" fmla="*/ 1341120 h 4608812"/>
              <a:gd name="connsiteX74893" fmla="*/ 2650347 w 12184637"/>
              <a:gd name="connsiteY74893" fmla="*/ 1205212 h 4608812"/>
              <a:gd name="connsiteX74894" fmla="*/ 2654470 w 12184637"/>
              <a:gd name="connsiteY74894" fmla="*/ 1198512 h 4608812"/>
              <a:gd name="connsiteX74895" fmla="*/ 2621634 w 12184637"/>
              <a:gd name="connsiteY74895" fmla="*/ 1060100 h 4608812"/>
              <a:gd name="connsiteX74896" fmla="*/ 2614935 w 12184637"/>
              <a:gd name="connsiteY74896" fmla="*/ 1055977 h 4608812"/>
              <a:gd name="connsiteX74897" fmla="*/ 2610811 w 12184637"/>
              <a:gd name="connsiteY74897" fmla="*/ 1062677 h 4608812"/>
              <a:gd name="connsiteX74898" fmla="*/ 2643648 w 12184637"/>
              <a:gd name="connsiteY74898" fmla="*/ 1201089 h 4608812"/>
              <a:gd name="connsiteX74899" fmla="*/ 2649096 w 12184637"/>
              <a:gd name="connsiteY74899" fmla="*/ 1205359 h 4608812"/>
              <a:gd name="connsiteX74900" fmla="*/ 2650347 w 12184637"/>
              <a:gd name="connsiteY74900" fmla="*/ 1205212 h 4608812"/>
              <a:gd name="connsiteX74901" fmla="*/ 2618247 w 12184637"/>
              <a:gd name="connsiteY74901" fmla="*/ 1066579 h 4608812"/>
              <a:gd name="connsiteX74902" fmla="*/ 2621413 w 12184637"/>
              <a:gd name="connsiteY74902" fmla="*/ 1059364 h 4608812"/>
              <a:gd name="connsiteX74903" fmla="*/ 2568773 w 12184637"/>
              <a:gd name="connsiteY74903" fmla="*/ 924413 h 4608812"/>
              <a:gd name="connsiteX74904" fmla="*/ 2561558 w 12184637"/>
              <a:gd name="connsiteY74904" fmla="*/ 921247 h 4608812"/>
              <a:gd name="connsiteX74905" fmla="*/ 2558392 w 12184637"/>
              <a:gd name="connsiteY74905" fmla="*/ 928462 h 4608812"/>
              <a:gd name="connsiteX74906" fmla="*/ 2611033 w 12184637"/>
              <a:gd name="connsiteY74906" fmla="*/ 1063414 h 4608812"/>
              <a:gd name="connsiteX74907" fmla="*/ 2616260 w 12184637"/>
              <a:gd name="connsiteY74907" fmla="*/ 1066947 h 4608812"/>
              <a:gd name="connsiteX74908" fmla="*/ 2618247 w 12184637"/>
              <a:gd name="connsiteY74908" fmla="*/ 1066579 h 4608812"/>
              <a:gd name="connsiteX74909" fmla="*/ 2566343 w 12184637"/>
              <a:gd name="connsiteY74909" fmla="*/ 931333 h 4608812"/>
              <a:gd name="connsiteX74910" fmla="*/ 2568478 w 12184637"/>
              <a:gd name="connsiteY74910" fmla="*/ 923750 h 4608812"/>
              <a:gd name="connsiteX74911" fmla="*/ 2497874 w 12184637"/>
              <a:gd name="connsiteY74911" fmla="*/ 798444 h 4608812"/>
              <a:gd name="connsiteX74912" fmla="*/ 2490290 w 12184637"/>
              <a:gd name="connsiteY74912" fmla="*/ 796309 h 4608812"/>
              <a:gd name="connsiteX74913" fmla="*/ 2488155 w 12184637"/>
              <a:gd name="connsiteY74913" fmla="*/ 803892 h 4608812"/>
              <a:gd name="connsiteX74914" fmla="*/ 2558760 w 12184637"/>
              <a:gd name="connsiteY74914" fmla="*/ 929198 h 4608812"/>
              <a:gd name="connsiteX74915" fmla="*/ 2563693 w 12184637"/>
              <a:gd name="connsiteY74915" fmla="*/ 932070 h 4608812"/>
              <a:gd name="connsiteX74916" fmla="*/ 2566343 w 12184637"/>
              <a:gd name="connsiteY74916" fmla="*/ 931333 h 4608812"/>
              <a:gd name="connsiteX74917" fmla="*/ 2496401 w 12184637"/>
              <a:gd name="connsiteY74917" fmla="*/ 805585 h 4608812"/>
              <a:gd name="connsiteX74918" fmla="*/ 2497285 w 12184637"/>
              <a:gd name="connsiteY74918" fmla="*/ 797781 h 4608812"/>
              <a:gd name="connsiteX74919" fmla="*/ 2410409 w 12184637"/>
              <a:gd name="connsiteY74919" fmla="*/ 688156 h 4608812"/>
              <a:gd name="connsiteX74920" fmla="*/ 2402605 w 12184637"/>
              <a:gd name="connsiteY74920" fmla="*/ 687273 h 4608812"/>
              <a:gd name="connsiteX74921" fmla="*/ 2401722 w 12184637"/>
              <a:gd name="connsiteY74921" fmla="*/ 695077 h 4608812"/>
              <a:gd name="connsiteX74922" fmla="*/ 2488597 w 12184637"/>
              <a:gd name="connsiteY74922" fmla="*/ 804702 h 4608812"/>
              <a:gd name="connsiteX74923" fmla="*/ 2493014 w 12184637"/>
              <a:gd name="connsiteY74923" fmla="*/ 806837 h 4608812"/>
              <a:gd name="connsiteX74924" fmla="*/ 2496401 w 12184637"/>
              <a:gd name="connsiteY74924" fmla="*/ 805585 h 4608812"/>
              <a:gd name="connsiteX74925" fmla="*/ 2410262 w 12184637"/>
              <a:gd name="connsiteY74925" fmla="*/ 695224 h 4608812"/>
              <a:gd name="connsiteX74926" fmla="*/ 2409747 w 12184637"/>
              <a:gd name="connsiteY74926" fmla="*/ 687346 h 4608812"/>
              <a:gd name="connsiteX74927" fmla="*/ 2308515 w 12184637"/>
              <a:gd name="connsiteY74927" fmla="*/ 599146 h 4608812"/>
              <a:gd name="connsiteX74928" fmla="*/ 2300637 w 12184637"/>
              <a:gd name="connsiteY74928" fmla="*/ 599661 h 4608812"/>
              <a:gd name="connsiteX74929" fmla="*/ 2301152 w 12184637"/>
              <a:gd name="connsiteY74929" fmla="*/ 607539 h 4608812"/>
              <a:gd name="connsiteX74930" fmla="*/ 2402384 w 12184637"/>
              <a:gd name="connsiteY74930" fmla="*/ 695739 h 4608812"/>
              <a:gd name="connsiteX74931" fmla="*/ 2406065 w 12184637"/>
              <a:gd name="connsiteY74931" fmla="*/ 697138 h 4608812"/>
              <a:gd name="connsiteX74932" fmla="*/ 2410262 w 12184637"/>
              <a:gd name="connsiteY74932" fmla="*/ 695224 h 4608812"/>
              <a:gd name="connsiteX74933" fmla="*/ 2309693 w 12184637"/>
              <a:gd name="connsiteY74933" fmla="*/ 606213 h 4608812"/>
              <a:gd name="connsiteX74934" fmla="*/ 2307705 w 12184637"/>
              <a:gd name="connsiteY74934" fmla="*/ 598557 h 4608812"/>
              <a:gd name="connsiteX74935" fmla="*/ 2196828 w 12184637"/>
              <a:gd name="connsiteY74935" fmla="*/ 533032 h 4608812"/>
              <a:gd name="connsiteX74936" fmla="*/ 2189172 w 12184637"/>
              <a:gd name="connsiteY74936" fmla="*/ 535020 h 4608812"/>
              <a:gd name="connsiteX74937" fmla="*/ 2191159 w 12184637"/>
              <a:gd name="connsiteY74937" fmla="*/ 542677 h 4608812"/>
              <a:gd name="connsiteX74938" fmla="*/ 2302036 w 12184637"/>
              <a:gd name="connsiteY74938" fmla="*/ 608201 h 4608812"/>
              <a:gd name="connsiteX74939" fmla="*/ 2304907 w 12184637"/>
              <a:gd name="connsiteY74939" fmla="*/ 609011 h 4608812"/>
              <a:gd name="connsiteX74940" fmla="*/ 2309693 w 12184637"/>
              <a:gd name="connsiteY74940" fmla="*/ 606213 h 4608812"/>
              <a:gd name="connsiteX74941" fmla="*/ 2199258 w 12184637"/>
              <a:gd name="connsiteY74941" fmla="*/ 539805 h 4608812"/>
              <a:gd name="connsiteX74942" fmla="*/ 2195871 w 12184637"/>
              <a:gd name="connsiteY74942" fmla="*/ 532664 h 4608812"/>
              <a:gd name="connsiteX74943" fmla="*/ 2080062 w 12184637"/>
              <a:gd name="connsiteY74943" fmla="*/ 490846 h 4608812"/>
              <a:gd name="connsiteX74944" fmla="*/ 2072920 w 12184637"/>
              <a:gd name="connsiteY74944" fmla="*/ 494233 h 4608812"/>
              <a:gd name="connsiteX74945" fmla="*/ 2076307 w 12184637"/>
              <a:gd name="connsiteY74945" fmla="*/ 501374 h 4608812"/>
              <a:gd name="connsiteX74946" fmla="*/ 2192116 w 12184637"/>
              <a:gd name="connsiteY74946" fmla="*/ 543192 h 4608812"/>
              <a:gd name="connsiteX74947" fmla="*/ 2194031 w 12184637"/>
              <a:gd name="connsiteY74947" fmla="*/ 543560 h 4608812"/>
              <a:gd name="connsiteX74948" fmla="*/ 2199258 w 12184637"/>
              <a:gd name="connsiteY74948" fmla="*/ 539805 h 4608812"/>
              <a:gd name="connsiteX74949" fmla="*/ 2083743 w 12184637"/>
              <a:gd name="connsiteY74949" fmla="*/ 496883 h 4608812"/>
              <a:gd name="connsiteX74950" fmla="*/ 2079031 w 12184637"/>
              <a:gd name="connsiteY74950" fmla="*/ 490551 h 4608812"/>
              <a:gd name="connsiteX74951" fmla="*/ 1962780 w 12184637"/>
              <a:gd name="connsiteY74951" fmla="*/ 473324 h 4608812"/>
              <a:gd name="connsiteX74952" fmla="*/ 1956449 w 12184637"/>
              <a:gd name="connsiteY74952" fmla="*/ 478035 h 4608812"/>
              <a:gd name="connsiteX74953" fmla="*/ 1961160 w 12184637"/>
              <a:gd name="connsiteY74953" fmla="*/ 484367 h 4608812"/>
              <a:gd name="connsiteX74954" fmla="*/ 2077412 w 12184637"/>
              <a:gd name="connsiteY74954" fmla="*/ 501595 h 4608812"/>
              <a:gd name="connsiteX74955" fmla="*/ 2078295 w 12184637"/>
              <a:gd name="connsiteY74955" fmla="*/ 501668 h 4608812"/>
              <a:gd name="connsiteX74956" fmla="*/ 2083743 w 12184637"/>
              <a:gd name="connsiteY74956" fmla="*/ 496883 h 4608812"/>
              <a:gd name="connsiteX74957" fmla="*/ 1850063 w 12184637"/>
              <a:gd name="connsiteY74957" fmla="*/ 492686 h 4608812"/>
              <a:gd name="connsiteX74958" fmla="*/ 1962338 w 12184637"/>
              <a:gd name="connsiteY74958" fmla="*/ 484367 h 4608812"/>
              <a:gd name="connsiteX74959" fmla="*/ 1967492 w 12184637"/>
              <a:gd name="connsiteY74959" fmla="*/ 478404 h 4608812"/>
              <a:gd name="connsiteX74960" fmla="*/ 1961529 w 12184637"/>
              <a:gd name="connsiteY74960" fmla="*/ 473250 h 4608812"/>
              <a:gd name="connsiteX74961" fmla="*/ 1849253 w 12184637"/>
              <a:gd name="connsiteY74961" fmla="*/ 481569 h 4608812"/>
              <a:gd name="connsiteX74962" fmla="*/ 1844100 w 12184637"/>
              <a:gd name="connsiteY74962" fmla="*/ 487533 h 4608812"/>
              <a:gd name="connsiteX74963" fmla="*/ 1849695 w 12184637"/>
              <a:gd name="connsiteY74963" fmla="*/ 492686 h 4608812"/>
              <a:gd name="connsiteX74964" fmla="*/ 1850063 w 12184637"/>
              <a:gd name="connsiteY74964" fmla="*/ 492686 h 4608812"/>
              <a:gd name="connsiteX74965" fmla="*/ 1794698 w 12184637"/>
              <a:gd name="connsiteY74965" fmla="*/ 508147 h 4608812"/>
              <a:gd name="connsiteX74966" fmla="*/ 1851094 w 12184637"/>
              <a:gd name="connsiteY74966" fmla="*/ 492466 h 4608812"/>
              <a:gd name="connsiteX74967" fmla="*/ 1854996 w 12184637"/>
              <a:gd name="connsiteY74967" fmla="*/ 485619 h 4608812"/>
              <a:gd name="connsiteX74968" fmla="*/ 1848149 w 12184637"/>
              <a:gd name="connsiteY74968" fmla="*/ 481717 h 4608812"/>
              <a:gd name="connsiteX74969" fmla="*/ 1791754 w 12184637"/>
              <a:gd name="connsiteY74969" fmla="*/ 497398 h 4608812"/>
              <a:gd name="connsiteX74970" fmla="*/ 1787852 w 12184637"/>
              <a:gd name="connsiteY74970" fmla="*/ 504245 h 4608812"/>
              <a:gd name="connsiteX74971" fmla="*/ 1793226 w 12184637"/>
              <a:gd name="connsiteY74971" fmla="*/ 508368 h 4608812"/>
              <a:gd name="connsiteX74972" fmla="*/ 1794698 w 12184637"/>
              <a:gd name="connsiteY74972" fmla="*/ 508147 h 4608812"/>
              <a:gd name="connsiteX74973" fmla="*/ 2155967 w 12184637"/>
              <a:gd name="connsiteY74973" fmla="*/ 1506257 h 4608812"/>
              <a:gd name="connsiteX74974" fmla="*/ 2156262 w 12184637"/>
              <a:gd name="connsiteY74974" fmla="*/ 1505079 h 4608812"/>
              <a:gd name="connsiteX74975" fmla="*/ 2152213 w 12184637"/>
              <a:gd name="connsiteY74975" fmla="*/ 1498306 h 4608812"/>
              <a:gd name="connsiteX74976" fmla="*/ 2145439 w 12184637"/>
              <a:gd name="connsiteY74976" fmla="*/ 1502355 h 4608812"/>
              <a:gd name="connsiteX74977" fmla="*/ 2145145 w 12184637"/>
              <a:gd name="connsiteY74977" fmla="*/ 1503533 h 4608812"/>
              <a:gd name="connsiteX74978" fmla="*/ 2149194 w 12184637"/>
              <a:gd name="connsiteY74978" fmla="*/ 1510306 h 4608812"/>
              <a:gd name="connsiteX74979" fmla="*/ 2150593 w 12184637"/>
              <a:gd name="connsiteY74979" fmla="*/ 1510454 h 4608812"/>
              <a:gd name="connsiteX74980" fmla="*/ 2155967 w 12184637"/>
              <a:gd name="connsiteY74980" fmla="*/ 1506257 h 4608812"/>
              <a:gd name="connsiteX74981" fmla="*/ 2156409 w 12184637"/>
              <a:gd name="connsiteY74981" fmla="*/ 1504196 h 4608812"/>
              <a:gd name="connsiteX74982" fmla="*/ 2167011 w 12184637"/>
              <a:gd name="connsiteY74982" fmla="*/ 1363575 h 4608812"/>
              <a:gd name="connsiteX74983" fmla="*/ 2161857 w 12184637"/>
              <a:gd name="connsiteY74983" fmla="*/ 1357612 h 4608812"/>
              <a:gd name="connsiteX74984" fmla="*/ 2155894 w 12184637"/>
              <a:gd name="connsiteY74984" fmla="*/ 1362765 h 4608812"/>
              <a:gd name="connsiteX74985" fmla="*/ 2145292 w 12184637"/>
              <a:gd name="connsiteY74985" fmla="*/ 1503386 h 4608812"/>
              <a:gd name="connsiteX74986" fmla="*/ 2150446 w 12184637"/>
              <a:gd name="connsiteY74986" fmla="*/ 1509349 h 4608812"/>
              <a:gd name="connsiteX74987" fmla="*/ 2150888 w 12184637"/>
              <a:gd name="connsiteY74987" fmla="*/ 1509349 h 4608812"/>
              <a:gd name="connsiteX74988" fmla="*/ 2156409 w 12184637"/>
              <a:gd name="connsiteY74988" fmla="*/ 1504196 h 4608812"/>
              <a:gd name="connsiteX74989" fmla="*/ 2161931 w 12184637"/>
              <a:gd name="connsiteY74989" fmla="*/ 1368655 h 4608812"/>
              <a:gd name="connsiteX74990" fmla="*/ 2167011 w 12184637"/>
              <a:gd name="connsiteY74990" fmla="*/ 1362618 h 4608812"/>
              <a:gd name="connsiteX74991" fmla="*/ 2154569 w 12184637"/>
              <a:gd name="connsiteY74991" fmla="*/ 1215813 h 4608812"/>
              <a:gd name="connsiteX74992" fmla="*/ 2148532 w 12184637"/>
              <a:gd name="connsiteY74992" fmla="*/ 1210733 h 4608812"/>
              <a:gd name="connsiteX74993" fmla="*/ 2143452 w 12184637"/>
              <a:gd name="connsiteY74993" fmla="*/ 1216771 h 4608812"/>
              <a:gd name="connsiteX74994" fmla="*/ 2155894 w 12184637"/>
              <a:gd name="connsiteY74994" fmla="*/ 1363575 h 4608812"/>
              <a:gd name="connsiteX74995" fmla="*/ 2161489 w 12184637"/>
              <a:gd name="connsiteY74995" fmla="*/ 1368655 h 4608812"/>
              <a:gd name="connsiteX74996" fmla="*/ 2161931 w 12184637"/>
              <a:gd name="connsiteY74996" fmla="*/ 1368655 h 4608812"/>
              <a:gd name="connsiteX74997" fmla="*/ 2150225 w 12184637"/>
              <a:gd name="connsiteY74997" fmla="*/ 1221335 h 4608812"/>
              <a:gd name="connsiteX74998" fmla="*/ 2154127 w 12184637"/>
              <a:gd name="connsiteY74998" fmla="*/ 1214194 h 4608812"/>
              <a:gd name="connsiteX74999" fmla="*/ 2147354 w 12184637"/>
              <a:gd name="connsiteY74999" fmla="*/ 1210144 h 4608812"/>
              <a:gd name="connsiteX75000" fmla="*/ 2143304 w 12184637"/>
              <a:gd name="connsiteY75000" fmla="*/ 1216918 h 4608812"/>
              <a:gd name="connsiteX75001" fmla="*/ 2143525 w 12184637"/>
              <a:gd name="connsiteY75001" fmla="*/ 1217654 h 4608812"/>
              <a:gd name="connsiteX75002" fmla="*/ 2148679 w 12184637"/>
              <a:gd name="connsiteY75002" fmla="*/ 1221483 h 4608812"/>
              <a:gd name="connsiteX75003" fmla="*/ 2150225 w 12184637"/>
              <a:gd name="connsiteY75003" fmla="*/ 1221335 h 4608812"/>
              <a:gd name="connsiteX75004" fmla="*/ 2150078 w 12184637"/>
              <a:gd name="connsiteY75004" fmla="*/ 1220967 h 4608812"/>
              <a:gd name="connsiteX75005" fmla="*/ 2154201 w 12184637"/>
              <a:gd name="connsiteY75005" fmla="*/ 1214267 h 4608812"/>
              <a:gd name="connsiteX75006" fmla="*/ 2124162 w 12184637"/>
              <a:gd name="connsiteY75006" fmla="*/ 1091169 h 4608812"/>
              <a:gd name="connsiteX75007" fmla="*/ 2117463 w 12184637"/>
              <a:gd name="connsiteY75007" fmla="*/ 1087046 h 4608812"/>
              <a:gd name="connsiteX75008" fmla="*/ 2113340 w 12184637"/>
              <a:gd name="connsiteY75008" fmla="*/ 1093746 h 4608812"/>
              <a:gd name="connsiteX75009" fmla="*/ 2143378 w 12184637"/>
              <a:gd name="connsiteY75009" fmla="*/ 1216844 h 4608812"/>
              <a:gd name="connsiteX75010" fmla="*/ 2148826 w 12184637"/>
              <a:gd name="connsiteY75010" fmla="*/ 1221114 h 4608812"/>
              <a:gd name="connsiteX75011" fmla="*/ 2150078 w 12184637"/>
              <a:gd name="connsiteY75011" fmla="*/ 1220967 h 4608812"/>
              <a:gd name="connsiteX75012" fmla="*/ 2120039 w 12184637"/>
              <a:gd name="connsiteY75012" fmla="*/ 1097869 h 4608812"/>
              <a:gd name="connsiteX75013" fmla="*/ 2124162 w 12184637"/>
              <a:gd name="connsiteY75013" fmla="*/ 1091169 h 4608812"/>
              <a:gd name="connsiteX75014" fmla="*/ 2118272 w 12184637"/>
              <a:gd name="connsiteY75014" fmla="*/ 1066947 h 4608812"/>
              <a:gd name="connsiteX75015" fmla="*/ 2111573 w 12184637"/>
              <a:gd name="connsiteY75015" fmla="*/ 1062825 h 4608812"/>
              <a:gd name="connsiteX75016" fmla="*/ 2107450 w 12184637"/>
              <a:gd name="connsiteY75016" fmla="*/ 1069524 h 4608812"/>
              <a:gd name="connsiteX75017" fmla="*/ 2113340 w 12184637"/>
              <a:gd name="connsiteY75017" fmla="*/ 1093746 h 4608812"/>
              <a:gd name="connsiteX75018" fmla="*/ 2118788 w 12184637"/>
              <a:gd name="connsiteY75018" fmla="*/ 1098016 h 4608812"/>
              <a:gd name="connsiteX75019" fmla="*/ 2120039 w 12184637"/>
              <a:gd name="connsiteY75019" fmla="*/ 1097869 h 4608812"/>
              <a:gd name="connsiteX75020" fmla="*/ 2114002 w 12184637"/>
              <a:gd name="connsiteY75020" fmla="*/ 1073279 h 4608812"/>
              <a:gd name="connsiteX75021" fmla="*/ 2117978 w 12184637"/>
              <a:gd name="connsiteY75021" fmla="*/ 1066138 h 4608812"/>
              <a:gd name="connsiteX75022" fmla="*/ 2111278 w 12184637"/>
              <a:gd name="connsiteY75022" fmla="*/ 1062015 h 4608812"/>
              <a:gd name="connsiteX75023" fmla="*/ 2107155 w 12184637"/>
              <a:gd name="connsiteY75023" fmla="*/ 1068714 h 4608812"/>
              <a:gd name="connsiteX75024" fmla="*/ 2107376 w 12184637"/>
              <a:gd name="connsiteY75024" fmla="*/ 1069598 h 4608812"/>
              <a:gd name="connsiteX75025" fmla="*/ 2112456 w 12184637"/>
              <a:gd name="connsiteY75025" fmla="*/ 1073426 h 4608812"/>
              <a:gd name="connsiteX75026" fmla="*/ 2114002 w 12184637"/>
              <a:gd name="connsiteY75026" fmla="*/ 1073279 h 4608812"/>
              <a:gd name="connsiteX75027" fmla="*/ 2114739 w 12184637"/>
              <a:gd name="connsiteY75027" fmla="*/ 1072543 h 4608812"/>
              <a:gd name="connsiteX75028" fmla="*/ 2117757 w 12184637"/>
              <a:gd name="connsiteY75028" fmla="*/ 1065254 h 4608812"/>
              <a:gd name="connsiteX75029" fmla="*/ 2116947 w 12184637"/>
              <a:gd name="connsiteY75029" fmla="*/ 1063193 h 4608812"/>
              <a:gd name="connsiteX75030" fmla="*/ 2109659 w 12184637"/>
              <a:gd name="connsiteY75030" fmla="*/ 1060174 h 4608812"/>
              <a:gd name="connsiteX75031" fmla="*/ 2106640 w 12184637"/>
              <a:gd name="connsiteY75031" fmla="*/ 1067463 h 4608812"/>
              <a:gd name="connsiteX75032" fmla="*/ 2107450 w 12184637"/>
              <a:gd name="connsiteY75032" fmla="*/ 1069524 h 4608812"/>
              <a:gd name="connsiteX75033" fmla="*/ 2112677 w 12184637"/>
              <a:gd name="connsiteY75033" fmla="*/ 1072985 h 4608812"/>
              <a:gd name="connsiteX75034" fmla="*/ 2114739 w 12184637"/>
              <a:gd name="connsiteY75034" fmla="*/ 1072543 h 4608812"/>
              <a:gd name="connsiteX75035" fmla="*/ 2113855 w 12184637"/>
              <a:gd name="connsiteY75035" fmla="*/ 1070481 h 4608812"/>
              <a:gd name="connsiteX75036" fmla="*/ 2116947 w 12184637"/>
              <a:gd name="connsiteY75036" fmla="*/ 1063193 h 4608812"/>
              <a:gd name="connsiteX75037" fmla="*/ 2068356 w 12184637"/>
              <a:gd name="connsiteY75037" fmla="*/ 943481 h 4608812"/>
              <a:gd name="connsiteX75038" fmla="*/ 2061067 w 12184637"/>
              <a:gd name="connsiteY75038" fmla="*/ 940389 h 4608812"/>
              <a:gd name="connsiteX75039" fmla="*/ 2057975 w 12184637"/>
              <a:gd name="connsiteY75039" fmla="*/ 947678 h 4608812"/>
              <a:gd name="connsiteX75040" fmla="*/ 2106566 w 12184637"/>
              <a:gd name="connsiteY75040" fmla="*/ 1067389 h 4608812"/>
              <a:gd name="connsiteX75041" fmla="*/ 2111794 w 12184637"/>
              <a:gd name="connsiteY75041" fmla="*/ 1070849 h 4608812"/>
              <a:gd name="connsiteX75042" fmla="*/ 2113855 w 12184637"/>
              <a:gd name="connsiteY75042" fmla="*/ 1070481 h 4608812"/>
              <a:gd name="connsiteX75043" fmla="*/ 2065264 w 12184637"/>
              <a:gd name="connsiteY75043" fmla="*/ 950770 h 4608812"/>
              <a:gd name="connsiteX75044" fmla="*/ 2068356 w 12184637"/>
              <a:gd name="connsiteY75044" fmla="*/ 943481 h 4608812"/>
              <a:gd name="connsiteX75045" fmla="*/ 2059227 w 12184637"/>
              <a:gd name="connsiteY75045" fmla="*/ 920953 h 4608812"/>
              <a:gd name="connsiteX75046" fmla="*/ 2051938 w 12184637"/>
              <a:gd name="connsiteY75046" fmla="*/ 917860 h 4608812"/>
              <a:gd name="connsiteX75047" fmla="*/ 2048846 w 12184637"/>
              <a:gd name="connsiteY75047" fmla="*/ 925149 h 4608812"/>
              <a:gd name="connsiteX75048" fmla="*/ 2057975 w 12184637"/>
              <a:gd name="connsiteY75048" fmla="*/ 947678 h 4608812"/>
              <a:gd name="connsiteX75049" fmla="*/ 2063202 w 12184637"/>
              <a:gd name="connsiteY75049" fmla="*/ 951138 h 4608812"/>
              <a:gd name="connsiteX75050" fmla="*/ 2065264 w 12184637"/>
              <a:gd name="connsiteY75050" fmla="*/ 950770 h 4608812"/>
              <a:gd name="connsiteX75051" fmla="*/ 2056871 w 12184637"/>
              <a:gd name="connsiteY75051" fmla="*/ 927873 h 4608812"/>
              <a:gd name="connsiteX75052" fmla="*/ 2058785 w 12184637"/>
              <a:gd name="connsiteY75052" fmla="*/ 920216 h 4608812"/>
              <a:gd name="connsiteX75053" fmla="*/ 2052895 w 12184637"/>
              <a:gd name="connsiteY75053" fmla="*/ 910351 h 4608812"/>
              <a:gd name="connsiteX75054" fmla="*/ 2045238 w 12184637"/>
              <a:gd name="connsiteY75054" fmla="*/ 908437 h 4608812"/>
              <a:gd name="connsiteX75055" fmla="*/ 2043324 w 12184637"/>
              <a:gd name="connsiteY75055" fmla="*/ 916093 h 4608812"/>
              <a:gd name="connsiteX75056" fmla="*/ 2049214 w 12184637"/>
              <a:gd name="connsiteY75056" fmla="*/ 925959 h 4608812"/>
              <a:gd name="connsiteX75057" fmla="*/ 2054073 w 12184637"/>
              <a:gd name="connsiteY75057" fmla="*/ 928683 h 4608812"/>
              <a:gd name="connsiteX75058" fmla="*/ 2056871 w 12184637"/>
              <a:gd name="connsiteY75058" fmla="*/ 927873 h 4608812"/>
              <a:gd name="connsiteX75059" fmla="*/ 2050981 w 12184637"/>
              <a:gd name="connsiteY75059" fmla="*/ 918008 h 4608812"/>
              <a:gd name="connsiteX75060" fmla="*/ 2052895 w 12184637"/>
              <a:gd name="connsiteY75060" fmla="*/ 910351 h 4608812"/>
              <a:gd name="connsiteX75061" fmla="*/ 1997678 w 12184637"/>
              <a:gd name="connsiteY75061" fmla="*/ 817512 h 4608812"/>
              <a:gd name="connsiteX75062" fmla="*/ 1990021 w 12184637"/>
              <a:gd name="connsiteY75062" fmla="*/ 815598 h 4608812"/>
              <a:gd name="connsiteX75063" fmla="*/ 1988107 w 12184637"/>
              <a:gd name="connsiteY75063" fmla="*/ 823255 h 4608812"/>
              <a:gd name="connsiteX75064" fmla="*/ 2043324 w 12184637"/>
              <a:gd name="connsiteY75064" fmla="*/ 916093 h 4608812"/>
              <a:gd name="connsiteX75065" fmla="*/ 2048183 w 12184637"/>
              <a:gd name="connsiteY75065" fmla="*/ 918818 h 4608812"/>
              <a:gd name="connsiteX75066" fmla="*/ 2050981 w 12184637"/>
              <a:gd name="connsiteY75066" fmla="*/ 918008 h 4608812"/>
              <a:gd name="connsiteX75067" fmla="*/ 1995763 w 12184637"/>
              <a:gd name="connsiteY75067" fmla="*/ 825095 h 4608812"/>
              <a:gd name="connsiteX75068" fmla="*/ 1997678 w 12184637"/>
              <a:gd name="connsiteY75068" fmla="*/ 817438 h 4608812"/>
              <a:gd name="connsiteX75069" fmla="*/ 1979714 w 12184637"/>
              <a:gd name="connsiteY75069" fmla="*/ 787179 h 4608812"/>
              <a:gd name="connsiteX75070" fmla="*/ 1972057 w 12184637"/>
              <a:gd name="connsiteY75070" fmla="*/ 785265 h 4608812"/>
              <a:gd name="connsiteX75071" fmla="*/ 1970143 w 12184637"/>
              <a:gd name="connsiteY75071" fmla="*/ 792922 h 4608812"/>
              <a:gd name="connsiteX75072" fmla="*/ 1988107 w 12184637"/>
              <a:gd name="connsiteY75072" fmla="*/ 823181 h 4608812"/>
              <a:gd name="connsiteX75073" fmla="*/ 1992966 w 12184637"/>
              <a:gd name="connsiteY75073" fmla="*/ 825905 h 4608812"/>
              <a:gd name="connsiteX75074" fmla="*/ 1995763 w 12184637"/>
              <a:gd name="connsiteY75074" fmla="*/ 825095 h 4608812"/>
              <a:gd name="connsiteX75075" fmla="*/ 1978536 w 12184637"/>
              <a:gd name="connsiteY75075" fmla="*/ 794321 h 4608812"/>
              <a:gd name="connsiteX75076" fmla="*/ 1979198 w 12184637"/>
              <a:gd name="connsiteY75076" fmla="*/ 786443 h 4608812"/>
              <a:gd name="connsiteX75077" fmla="*/ 1968376 w 12184637"/>
              <a:gd name="connsiteY75077" fmla="*/ 773780 h 4608812"/>
              <a:gd name="connsiteX75078" fmla="*/ 1960498 w 12184637"/>
              <a:gd name="connsiteY75078" fmla="*/ 773117 h 4608812"/>
              <a:gd name="connsiteX75079" fmla="*/ 1959835 w 12184637"/>
              <a:gd name="connsiteY75079" fmla="*/ 780995 h 4608812"/>
              <a:gd name="connsiteX75080" fmla="*/ 1970658 w 12184637"/>
              <a:gd name="connsiteY75080" fmla="*/ 793658 h 4608812"/>
              <a:gd name="connsiteX75081" fmla="*/ 1974928 w 12184637"/>
              <a:gd name="connsiteY75081" fmla="*/ 795646 h 4608812"/>
              <a:gd name="connsiteX75082" fmla="*/ 1978536 w 12184637"/>
              <a:gd name="connsiteY75082" fmla="*/ 794321 h 4608812"/>
              <a:gd name="connsiteX75083" fmla="*/ 1967787 w 12184637"/>
              <a:gd name="connsiteY75083" fmla="*/ 781657 h 4608812"/>
              <a:gd name="connsiteX75084" fmla="*/ 1968449 w 12184637"/>
              <a:gd name="connsiteY75084" fmla="*/ 773780 h 4608812"/>
              <a:gd name="connsiteX75085" fmla="*/ 1917502 w 12184637"/>
              <a:gd name="connsiteY75085" fmla="*/ 713851 h 4608812"/>
              <a:gd name="connsiteX75086" fmla="*/ 1909624 w 12184637"/>
              <a:gd name="connsiteY75086" fmla="*/ 713188 h 4608812"/>
              <a:gd name="connsiteX75087" fmla="*/ 1908962 w 12184637"/>
              <a:gd name="connsiteY75087" fmla="*/ 721066 h 4608812"/>
              <a:gd name="connsiteX75088" fmla="*/ 1959909 w 12184637"/>
              <a:gd name="connsiteY75088" fmla="*/ 780995 h 4608812"/>
              <a:gd name="connsiteX75089" fmla="*/ 1964179 w 12184637"/>
              <a:gd name="connsiteY75089" fmla="*/ 782983 h 4608812"/>
              <a:gd name="connsiteX75090" fmla="*/ 1967787 w 12184637"/>
              <a:gd name="connsiteY75090" fmla="*/ 781657 h 4608812"/>
              <a:gd name="connsiteX75091" fmla="*/ 1916766 w 12184637"/>
              <a:gd name="connsiteY75091" fmla="*/ 721728 h 4608812"/>
              <a:gd name="connsiteX75092" fmla="*/ 1917428 w 12184637"/>
              <a:gd name="connsiteY75092" fmla="*/ 713851 h 4608812"/>
              <a:gd name="connsiteX75093" fmla="*/ 1881353 w 12184637"/>
              <a:gd name="connsiteY75093" fmla="*/ 671444 h 4608812"/>
              <a:gd name="connsiteX75094" fmla="*/ 1873475 w 12184637"/>
              <a:gd name="connsiteY75094" fmla="*/ 670781 h 4608812"/>
              <a:gd name="connsiteX75095" fmla="*/ 1872813 w 12184637"/>
              <a:gd name="connsiteY75095" fmla="*/ 678659 h 4608812"/>
              <a:gd name="connsiteX75096" fmla="*/ 1908888 w 12184637"/>
              <a:gd name="connsiteY75096" fmla="*/ 721066 h 4608812"/>
              <a:gd name="connsiteX75097" fmla="*/ 1913158 w 12184637"/>
              <a:gd name="connsiteY75097" fmla="*/ 723053 h 4608812"/>
              <a:gd name="connsiteX75098" fmla="*/ 1916766 w 12184637"/>
              <a:gd name="connsiteY75098" fmla="*/ 721728 h 4608812"/>
              <a:gd name="connsiteX75099" fmla="*/ 1881427 w 12184637"/>
              <a:gd name="connsiteY75099" fmla="*/ 678511 h 4608812"/>
              <a:gd name="connsiteX75100" fmla="*/ 1880470 w 12184637"/>
              <a:gd name="connsiteY75100" fmla="*/ 670707 h 4608812"/>
              <a:gd name="connsiteX75101" fmla="*/ 1872886 w 12184637"/>
              <a:gd name="connsiteY75101" fmla="*/ 664744 h 4608812"/>
              <a:gd name="connsiteX75102" fmla="*/ 1865082 w 12184637"/>
              <a:gd name="connsiteY75102" fmla="*/ 665701 h 4608812"/>
              <a:gd name="connsiteX75103" fmla="*/ 1866039 w 12184637"/>
              <a:gd name="connsiteY75103" fmla="*/ 673505 h 4608812"/>
              <a:gd name="connsiteX75104" fmla="*/ 1873623 w 12184637"/>
              <a:gd name="connsiteY75104" fmla="*/ 679469 h 4608812"/>
              <a:gd name="connsiteX75105" fmla="*/ 1877083 w 12184637"/>
              <a:gd name="connsiteY75105" fmla="*/ 680646 h 4608812"/>
              <a:gd name="connsiteX75106" fmla="*/ 1881427 w 12184637"/>
              <a:gd name="connsiteY75106" fmla="*/ 678511 h 4608812"/>
              <a:gd name="connsiteX75107" fmla="*/ 1873917 w 12184637"/>
              <a:gd name="connsiteY75107" fmla="*/ 672622 h 4608812"/>
              <a:gd name="connsiteX75108" fmla="*/ 1872960 w 12184637"/>
              <a:gd name="connsiteY75108" fmla="*/ 664818 h 4608812"/>
              <a:gd name="connsiteX75109" fmla="*/ 1829007 w 12184637"/>
              <a:gd name="connsiteY75109" fmla="*/ 630215 h 4608812"/>
              <a:gd name="connsiteX75110" fmla="*/ 1821203 w 12184637"/>
              <a:gd name="connsiteY75110" fmla="*/ 631172 h 4608812"/>
              <a:gd name="connsiteX75111" fmla="*/ 1822160 w 12184637"/>
              <a:gd name="connsiteY75111" fmla="*/ 638976 h 4608812"/>
              <a:gd name="connsiteX75112" fmla="*/ 1866113 w 12184637"/>
              <a:gd name="connsiteY75112" fmla="*/ 673579 h 4608812"/>
              <a:gd name="connsiteX75113" fmla="*/ 1869573 w 12184637"/>
              <a:gd name="connsiteY75113" fmla="*/ 674757 h 4608812"/>
              <a:gd name="connsiteX75114" fmla="*/ 1873917 w 12184637"/>
              <a:gd name="connsiteY75114" fmla="*/ 672622 h 4608812"/>
              <a:gd name="connsiteX75115" fmla="*/ 1829964 w 12184637"/>
              <a:gd name="connsiteY75115" fmla="*/ 638019 h 4608812"/>
              <a:gd name="connsiteX75116" fmla="*/ 1829007 w 12184637"/>
              <a:gd name="connsiteY75116" fmla="*/ 630215 h 4608812"/>
              <a:gd name="connsiteX75117" fmla="*/ 1773569 w 12184637"/>
              <a:gd name="connsiteY75117" fmla="*/ 586556 h 4608812"/>
              <a:gd name="connsiteX75118" fmla="*/ 1765765 w 12184637"/>
              <a:gd name="connsiteY75118" fmla="*/ 587513 h 4608812"/>
              <a:gd name="connsiteX75119" fmla="*/ 1766722 w 12184637"/>
              <a:gd name="connsiteY75119" fmla="*/ 595317 h 4608812"/>
              <a:gd name="connsiteX75120" fmla="*/ 1822160 w 12184637"/>
              <a:gd name="connsiteY75120" fmla="*/ 638976 h 4608812"/>
              <a:gd name="connsiteX75121" fmla="*/ 1825620 w 12184637"/>
              <a:gd name="connsiteY75121" fmla="*/ 640154 h 4608812"/>
              <a:gd name="connsiteX75122" fmla="*/ 1829964 w 12184637"/>
              <a:gd name="connsiteY75122" fmla="*/ 638019 h 4608812"/>
              <a:gd name="connsiteX75123" fmla="*/ 1774452 w 12184637"/>
              <a:gd name="connsiteY75123" fmla="*/ 594360 h 4608812"/>
              <a:gd name="connsiteX75124" fmla="*/ 1773495 w 12184637"/>
              <a:gd name="connsiteY75124" fmla="*/ 586556 h 4608812"/>
              <a:gd name="connsiteX75125" fmla="*/ 1762893 w 12184637"/>
              <a:gd name="connsiteY75125" fmla="*/ 578237 h 4608812"/>
              <a:gd name="connsiteX75126" fmla="*/ 1755089 w 12184637"/>
              <a:gd name="connsiteY75126" fmla="*/ 579194 h 4608812"/>
              <a:gd name="connsiteX75127" fmla="*/ 1756046 w 12184637"/>
              <a:gd name="connsiteY75127" fmla="*/ 586998 h 4608812"/>
              <a:gd name="connsiteX75128" fmla="*/ 1766648 w 12184637"/>
              <a:gd name="connsiteY75128" fmla="*/ 595317 h 4608812"/>
              <a:gd name="connsiteX75129" fmla="*/ 1770108 w 12184637"/>
              <a:gd name="connsiteY75129" fmla="*/ 596495 h 4608812"/>
              <a:gd name="connsiteX75130" fmla="*/ 1774452 w 12184637"/>
              <a:gd name="connsiteY75130" fmla="*/ 594360 h 4608812"/>
              <a:gd name="connsiteX75131" fmla="*/ 1763998 w 12184637"/>
              <a:gd name="connsiteY75131" fmla="*/ 585893 h 4608812"/>
              <a:gd name="connsiteX75132" fmla="*/ 1762820 w 12184637"/>
              <a:gd name="connsiteY75132" fmla="*/ 578089 h 4608812"/>
              <a:gd name="connsiteX75133" fmla="*/ 1755236 w 12184637"/>
              <a:gd name="connsiteY75133" fmla="*/ 572494 h 4608812"/>
              <a:gd name="connsiteX75134" fmla="*/ 1747432 w 12184637"/>
              <a:gd name="connsiteY75134" fmla="*/ 573672 h 4608812"/>
              <a:gd name="connsiteX75135" fmla="*/ 1748610 w 12184637"/>
              <a:gd name="connsiteY75135" fmla="*/ 581476 h 4608812"/>
              <a:gd name="connsiteX75136" fmla="*/ 1756194 w 12184637"/>
              <a:gd name="connsiteY75136" fmla="*/ 587071 h 4608812"/>
              <a:gd name="connsiteX75137" fmla="*/ 1759580 w 12184637"/>
              <a:gd name="connsiteY75137" fmla="*/ 588176 h 4608812"/>
              <a:gd name="connsiteX75138" fmla="*/ 1763998 w 12184637"/>
              <a:gd name="connsiteY75138" fmla="*/ 585893 h 4608812"/>
              <a:gd name="connsiteX75139" fmla="*/ 1754942 w 12184637"/>
              <a:gd name="connsiteY75139" fmla="*/ 581697 h 4608812"/>
              <a:gd name="connsiteX75140" fmla="*/ 1756709 w 12184637"/>
              <a:gd name="connsiteY75140" fmla="*/ 574040 h 4608812"/>
              <a:gd name="connsiteX75141" fmla="*/ 1750083 w 12184637"/>
              <a:gd name="connsiteY75141" fmla="*/ 563586 h 4608812"/>
              <a:gd name="connsiteX75142" fmla="*/ 1742426 w 12184637"/>
              <a:gd name="connsiteY75142" fmla="*/ 561819 h 4608812"/>
              <a:gd name="connsiteX75143" fmla="*/ 1740659 w 12184637"/>
              <a:gd name="connsiteY75143" fmla="*/ 569475 h 4608812"/>
              <a:gd name="connsiteX75144" fmla="*/ 1747285 w 12184637"/>
              <a:gd name="connsiteY75144" fmla="*/ 579930 h 4608812"/>
              <a:gd name="connsiteX75145" fmla="*/ 1752071 w 12184637"/>
              <a:gd name="connsiteY75145" fmla="*/ 582507 h 4608812"/>
              <a:gd name="connsiteX75146" fmla="*/ 1754942 w 12184637"/>
              <a:gd name="connsiteY75146" fmla="*/ 581697 h 4608812"/>
              <a:gd name="connsiteX75147" fmla="*/ 1747432 w 12184637"/>
              <a:gd name="connsiteY75147" fmla="*/ 571611 h 4608812"/>
              <a:gd name="connsiteX75148" fmla="*/ 1750525 w 12184637"/>
              <a:gd name="connsiteY75148" fmla="*/ 564322 h 4608812"/>
              <a:gd name="connsiteX75149" fmla="*/ 1747285 w 12184637"/>
              <a:gd name="connsiteY75149" fmla="*/ 556371 h 4608812"/>
              <a:gd name="connsiteX75150" fmla="*/ 1739996 w 12184637"/>
              <a:gd name="connsiteY75150" fmla="*/ 553278 h 4608812"/>
              <a:gd name="connsiteX75151" fmla="*/ 1736904 w 12184637"/>
              <a:gd name="connsiteY75151" fmla="*/ 560567 h 4608812"/>
              <a:gd name="connsiteX75152" fmla="*/ 1740144 w 12184637"/>
              <a:gd name="connsiteY75152" fmla="*/ 568518 h 4608812"/>
              <a:gd name="connsiteX75153" fmla="*/ 1745371 w 12184637"/>
              <a:gd name="connsiteY75153" fmla="*/ 571979 h 4608812"/>
              <a:gd name="connsiteX75154" fmla="*/ 1747432 w 12184637"/>
              <a:gd name="connsiteY75154" fmla="*/ 571611 h 4608812"/>
              <a:gd name="connsiteX75155" fmla="*/ 1747580 w 12184637"/>
              <a:gd name="connsiteY75155" fmla="*/ 559831 h 4608812"/>
              <a:gd name="connsiteX75156" fmla="*/ 1743457 w 12184637"/>
              <a:gd name="connsiteY75156" fmla="*/ 553131 h 4608812"/>
              <a:gd name="connsiteX75157" fmla="*/ 1711946 w 12184637"/>
              <a:gd name="connsiteY75157" fmla="*/ 545548 h 4608812"/>
              <a:gd name="connsiteX75158" fmla="*/ 1705246 w 12184637"/>
              <a:gd name="connsiteY75158" fmla="*/ 549671 h 4608812"/>
              <a:gd name="connsiteX75159" fmla="*/ 1709369 w 12184637"/>
              <a:gd name="connsiteY75159" fmla="*/ 556371 h 4608812"/>
              <a:gd name="connsiteX75160" fmla="*/ 1740880 w 12184637"/>
              <a:gd name="connsiteY75160" fmla="*/ 563954 h 4608812"/>
              <a:gd name="connsiteX75161" fmla="*/ 1742205 w 12184637"/>
              <a:gd name="connsiteY75161" fmla="*/ 564101 h 4608812"/>
              <a:gd name="connsiteX75162" fmla="*/ 1747580 w 12184637"/>
              <a:gd name="connsiteY75162" fmla="*/ 559831 h 4608812"/>
              <a:gd name="connsiteX75163" fmla="*/ 1715480 w 12184637"/>
              <a:gd name="connsiteY75163" fmla="*/ 553720 h 4608812"/>
              <a:gd name="connsiteX75164" fmla="*/ 1713345 w 12184637"/>
              <a:gd name="connsiteY75164" fmla="*/ 546137 h 4608812"/>
              <a:gd name="connsiteX75165" fmla="*/ 1704805 w 12184637"/>
              <a:gd name="connsiteY75165" fmla="*/ 541278 h 4608812"/>
              <a:gd name="connsiteX75166" fmla="*/ 1697221 w 12184637"/>
              <a:gd name="connsiteY75166" fmla="*/ 543413 h 4608812"/>
              <a:gd name="connsiteX75167" fmla="*/ 1699356 w 12184637"/>
              <a:gd name="connsiteY75167" fmla="*/ 550996 h 4608812"/>
              <a:gd name="connsiteX75168" fmla="*/ 1707897 w 12184637"/>
              <a:gd name="connsiteY75168" fmla="*/ 555855 h 4608812"/>
              <a:gd name="connsiteX75169" fmla="*/ 1710694 w 12184637"/>
              <a:gd name="connsiteY75169" fmla="*/ 556591 h 4608812"/>
              <a:gd name="connsiteX75170" fmla="*/ 1715480 w 12184637"/>
              <a:gd name="connsiteY75170" fmla="*/ 553720 h 4608812"/>
              <a:gd name="connsiteX75171" fmla="*/ 1707160 w 12184637"/>
              <a:gd name="connsiteY75171" fmla="*/ 548419 h 4608812"/>
              <a:gd name="connsiteX75172" fmla="*/ 1704436 w 12184637"/>
              <a:gd name="connsiteY75172" fmla="*/ 541057 h 4608812"/>
              <a:gd name="connsiteX75173" fmla="*/ 1680656 w 12184637"/>
              <a:gd name="connsiteY75173" fmla="*/ 530234 h 4608812"/>
              <a:gd name="connsiteX75174" fmla="*/ 1673294 w 12184637"/>
              <a:gd name="connsiteY75174" fmla="*/ 532958 h 4608812"/>
              <a:gd name="connsiteX75175" fmla="*/ 1676018 w 12184637"/>
              <a:gd name="connsiteY75175" fmla="*/ 540321 h 4608812"/>
              <a:gd name="connsiteX75176" fmla="*/ 1699798 w 12184637"/>
              <a:gd name="connsiteY75176" fmla="*/ 551143 h 4608812"/>
              <a:gd name="connsiteX75177" fmla="*/ 1702154 w 12184637"/>
              <a:gd name="connsiteY75177" fmla="*/ 551659 h 4608812"/>
              <a:gd name="connsiteX75178" fmla="*/ 1707160 w 12184637"/>
              <a:gd name="connsiteY75178" fmla="*/ 548419 h 4608812"/>
              <a:gd name="connsiteX75179" fmla="*/ 11151837 w 12184637"/>
              <a:gd name="connsiteY75179" fmla="*/ 212845 h 4608812"/>
              <a:gd name="connsiteX75180" fmla="*/ 11175324 w 12184637"/>
              <a:gd name="connsiteY75180" fmla="*/ 184941 h 4608812"/>
              <a:gd name="connsiteX75181" fmla="*/ 11174661 w 12184637"/>
              <a:gd name="connsiteY75181" fmla="*/ 177064 h 4608812"/>
              <a:gd name="connsiteX75182" fmla="*/ 11166783 w 12184637"/>
              <a:gd name="connsiteY75182" fmla="*/ 177726 h 4608812"/>
              <a:gd name="connsiteX75183" fmla="*/ 11143298 w 12184637"/>
              <a:gd name="connsiteY75183" fmla="*/ 205630 h 4608812"/>
              <a:gd name="connsiteX75184" fmla="*/ 11143960 w 12184637"/>
              <a:gd name="connsiteY75184" fmla="*/ 213507 h 4608812"/>
              <a:gd name="connsiteX75185" fmla="*/ 11147567 w 12184637"/>
              <a:gd name="connsiteY75185" fmla="*/ 214832 h 4608812"/>
              <a:gd name="connsiteX75186" fmla="*/ 11151837 w 12184637"/>
              <a:gd name="connsiteY75186" fmla="*/ 212845 h 4608812"/>
              <a:gd name="connsiteX75187" fmla="*/ 11150513 w 12184637"/>
              <a:gd name="connsiteY75187" fmla="*/ 238834 h 4608812"/>
              <a:gd name="connsiteX75188" fmla="*/ 11153163 w 12184637"/>
              <a:gd name="connsiteY75188" fmla="*/ 209752 h 4608812"/>
              <a:gd name="connsiteX75189" fmla="*/ 11148082 w 12184637"/>
              <a:gd name="connsiteY75189" fmla="*/ 203715 h 4608812"/>
              <a:gd name="connsiteX75190" fmla="*/ 11142046 w 12184637"/>
              <a:gd name="connsiteY75190" fmla="*/ 208795 h 4608812"/>
              <a:gd name="connsiteX75191" fmla="*/ 11139395 w 12184637"/>
              <a:gd name="connsiteY75191" fmla="*/ 237877 h 4608812"/>
              <a:gd name="connsiteX75192" fmla="*/ 11144475 w 12184637"/>
              <a:gd name="connsiteY75192" fmla="*/ 243914 h 4608812"/>
              <a:gd name="connsiteX75193" fmla="*/ 11145064 w 12184637"/>
              <a:gd name="connsiteY75193" fmla="*/ 243914 h 4608812"/>
              <a:gd name="connsiteX75194" fmla="*/ 11150513 w 12184637"/>
              <a:gd name="connsiteY75194" fmla="*/ 238834 h 4608812"/>
              <a:gd name="connsiteX75195" fmla="*/ 11161482 w 12184637"/>
              <a:gd name="connsiteY75195" fmla="*/ 270786 h 4608812"/>
              <a:gd name="connsiteX75196" fmla="*/ 11163912 w 12184637"/>
              <a:gd name="connsiteY75196" fmla="*/ 263277 h 4608812"/>
              <a:gd name="connsiteX75197" fmla="*/ 11149849 w 12184637"/>
              <a:gd name="connsiteY75197" fmla="*/ 235815 h 4608812"/>
              <a:gd name="connsiteX75198" fmla="*/ 11142340 w 12184637"/>
              <a:gd name="connsiteY75198" fmla="*/ 233386 h 4608812"/>
              <a:gd name="connsiteX75199" fmla="*/ 11139910 w 12184637"/>
              <a:gd name="connsiteY75199" fmla="*/ 240895 h 4608812"/>
              <a:gd name="connsiteX75200" fmla="*/ 11153973 w 12184637"/>
              <a:gd name="connsiteY75200" fmla="*/ 268357 h 4608812"/>
              <a:gd name="connsiteX75201" fmla="*/ 11158979 w 12184637"/>
              <a:gd name="connsiteY75201" fmla="*/ 271375 h 4608812"/>
              <a:gd name="connsiteX75202" fmla="*/ 11161482 w 12184637"/>
              <a:gd name="connsiteY75202" fmla="*/ 270786 h 4608812"/>
              <a:gd name="connsiteX75203" fmla="*/ 11188429 w 12184637"/>
              <a:gd name="connsiteY75203" fmla="*/ 298542 h 4608812"/>
              <a:gd name="connsiteX75204" fmla="*/ 11188870 w 12184637"/>
              <a:gd name="connsiteY75204" fmla="*/ 290664 h 4608812"/>
              <a:gd name="connsiteX75205" fmla="*/ 11163176 w 12184637"/>
              <a:gd name="connsiteY75205" fmla="*/ 262099 h 4608812"/>
              <a:gd name="connsiteX75206" fmla="*/ 11155298 w 12184637"/>
              <a:gd name="connsiteY75206" fmla="*/ 261657 h 4608812"/>
              <a:gd name="connsiteX75207" fmla="*/ 11154856 w 12184637"/>
              <a:gd name="connsiteY75207" fmla="*/ 269535 h 4608812"/>
              <a:gd name="connsiteX75208" fmla="*/ 11180550 w 12184637"/>
              <a:gd name="connsiteY75208" fmla="*/ 298100 h 4608812"/>
              <a:gd name="connsiteX75209" fmla="*/ 11184748 w 12184637"/>
              <a:gd name="connsiteY75209" fmla="*/ 299941 h 4608812"/>
              <a:gd name="connsiteX75210" fmla="*/ 11188429 w 12184637"/>
              <a:gd name="connsiteY75210" fmla="*/ 298542 h 4608812"/>
              <a:gd name="connsiteX75211" fmla="*/ 11222589 w 12184637"/>
              <a:gd name="connsiteY75211" fmla="*/ 327402 h 4608812"/>
              <a:gd name="connsiteX75212" fmla="*/ 11222074 w 12184637"/>
              <a:gd name="connsiteY75212" fmla="*/ 319525 h 4608812"/>
              <a:gd name="connsiteX75213" fmla="*/ 11188355 w 12184637"/>
              <a:gd name="connsiteY75213" fmla="*/ 290223 h 4608812"/>
              <a:gd name="connsiteX75214" fmla="*/ 11180477 w 12184637"/>
              <a:gd name="connsiteY75214" fmla="*/ 290738 h 4608812"/>
              <a:gd name="connsiteX75215" fmla="*/ 11180993 w 12184637"/>
              <a:gd name="connsiteY75215" fmla="*/ 298616 h 4608812"/>
              <a:gd name="connsiteX75216" fmla="*/ 11214712 w 12184637"/>
              <a:gd name="connsiteY75216" fmla="*/ 327918 h 4608812"/>
              <a:gd name="connsiteX75217" fmla="*/ 11218393 w 12184637"/>
              <a:gd name="connsiteY75217" fmla="*/ 329317 h 4608812"/>
              <a:gd name="connsiteX75218" fmla="*/ 11222589 w 12184637"/>
              <a:gd name="connsiteY75218" fmla="*/ 327402 h 4608812"/>
              <a:gd name="connsiteX75219" fmla="*/ 11261021 w 12184637"/>
              <a:gd name="connsiteY75219" fmla="*/ 356852 h 4608812"/>
              <a:gd name="connsiteX75220" fmla="*/ 11260064 w 12184637"/>
              <a:gd name="connsiteY75220" fmla="*/ 349048 h 4608812"/>
              <a:gd name="connsiteX75221" fmla="*/ 11221853 w 12184637"/>
              <a:gd name="connsiteY75221" fmla="*/ 319377 h 4608812"/>
              <a:gd name="connsiteX75222" fmla="*/ 11214049 w 12184637"/>
              <a:gd name="connsiteY75222" fmla="*/ 320335 h 4608812"/>
              <a:gd name="connsiteX75223" fmla="*/ 11215007 w 12184637"/>
              <a:gd name="connsiteY75223" fmla="*/ 328139 h 4608812"/>
              <a:gd name="connsiteX75224" fmla="*/ 11253217 w 12184637"/>
              <a:gd name="connsiteY75224" fmla="*/ 357809 h 4608812"/>
              <a:gd name="connsiteX75225" fmla="*/ 11256677 w 12184637"/>
              <a:gd name="connsiteY75225" fmla="*/ 358987 h 4608812"/>
              <a:gd name="connsiteX75226" fmla="*/ 11261021 w 12184637"/>
              <a:gd name="connsiteY75226" fmla="*/ 356852 h 4608812"/>
              <a:gd name="connsiteX75227" fmla="*/ 11301072 w 12184637"/>
              <a:gd name="connsiteY75227" fmla="*/ 385859 h 4608812"/>
              <a:gd name="connsiteX75228" fmla="*/ 11299893 w 12184637"/>
              <a:gd name="connsiteY75228" fmla="*/ 378055 h 4608812"/>
              <a:gd name="connsiteX75229" fmla="*/ 11259990 w 12184637"/>
              <a:gd name="connsiteY75229" fmla="*/ 348900 h 4608812"/>
              <a:gd name="connsiteX75230" fmla="*/ 11252186 w 12184637"/>
              <a:gd name="connsiteY75230" fmla="*/ 350078 h 4608812"/>
              <a:gd name="connsiteX75231" fmla="*/ 11253364 w 12184637"/>
              <a:gd name="connsiteY75231" fmla="*/ 357882 h 4608812"/>
              <a:gd name="connsiteX75232" fmla="*/ 11293268 w 12184637"/>
              <a:gd name="connsiteY75232" fmla="*/ 387037 h 4608812"/>
              <a:gd name="connsiteX75233" fmla="*/ 11296581 w 12184637"/>
              <a:gd name="connsiteY75233" fmla="*/ 388142 h 4608812"/>
              <a:gd name="connsiteX75234" fmla="*/ 11301072 w 12184637"/>
              <a:gd name="connsiteY75234" fmla="*/ 385859 h 4608812"/>
              <a:gd name="connsiteX75235" fmla="*/ 11340166 w 12184637"/>
              <a:gd name="connsiteY75235" fmla="*/ 413468 h 4608812"/>
              <a:gd name="connsiteX75236" fmla="*/ 11338840 w 12184637"/>
              <a:gd name="connsiteY75236" fmla="*/ 405664 h 4608812"/>
              <a:gd name="connsiteX75237" fmla="*/ 11299821 w 12184637"/>
              <a:gd name="connsiteY75237" fmla="*/ 377981 h 4608812"/>
              <a:gd name="connsiteX75238" fmla="*/ 11292016 w 12184637"/>
              <a:gd name="connsiteY75238" fmla="*/ 379307 h 4608812"/>
              <a:gd name="connsiteX75239" fmla="*/ 11293342 w 12184637"/>
              <a:gd name="connsiteY75239" fmla="*/ 387111 h 4608812"/>
              <a:gd name="connsiteX75240" fmla="*/ 11332361 w 12184637"/>
              <a:gd name="connsiteY75240" fmla="*/ 414793 h 4608812"/>
              <a:gd name="connsiteX75241" fmla="*/ 11335601 w 12184637"/>
              <a:gd name="connsiteY75241" fmla="*/ 415824 h 4608812"/>
              <a:gd name="connsiteX75242" fmla="*/ 11340166 w 12184637"/>
              <a:gd name="connsiteY75242" fmla="*/ 413468 h 4608812"/>
              <a:gd name="connsiteX75243" fmla="*/ 11376241 w 12184637"/>
              <a:gd name="connsiteY75243" fmla="*/ 438721 h 4608812"/>
              <a:gd name="connsiteX75244" fmla="*/ 11374916 w 12184637"/>
              <a:gd name="connsiteY75244" fmla="*/ 430990 h 4608812"/>
              <a:gd name="connsiteX75245" fmla="*/ 11338840 w 12184637"/>
              <a:gd name="connsiteY75245" fmla="*/ 405737 h 4608812"/>
              <a:gd name="connsiteX75246" fmla="*/ 11331110 w 12184637"/>
              <a:gd name="connsiteY75246" fmla="*/ 407136 h 4608812"/>
              <a:gd name="connsiteX75247" fmla="*/ 11332435 w 12184637"/>
              <a:gd name="connsiteY75247" fmla="*/ 414867 h 4608812"/>
              <a:gd name="connsiteX75248" fmla="*/ 11368511 w 12184637"/>
              <a:gd name="connsiteY75248" fmla="*/ 440119 h 4608812"/>
              <a:gd name="connsiteX75249" fmla="*/ 11371750 w 12184637"/>
              <a:gd name="connsiteY75249" fmla="*/ 441150 h 4608812"/>
              <a:gd name="connsiteX75250" fmla="*/ 11376241 w 12184637"/>
              <a:gd name="connsiteY75250" fmla="*/ 438721 h 4608812"/>
              <a:gd name="connsiteX75251" fmla="*/ 11406132 w 12184637"/>
              <a:gd name="connsiteY75251" fmla="*/ 460808 h 4608812"/>
              <a:gd name="connsiteX75252" fmla="*/ 11404954 w 12184637"/>
              <a:gd name="connsiteY75252" fmla="*/ 453004 h 4608812"/>
              <a:gd name="connsiteX75253" fmla="*/ 11374916 w 12184637"/>
              <a:gd name="connsiteY75253" fmla="*/ 430990 h 4608812"/>
              <a:gd name="connsiteX75254" fmla="*/ 11367111 w 12184637"/>
              <a:gd name="connsiteY75254" fmla="*/ 432168 h 4608812"/>
              <a:gd name="connsiteX75255" fmla="*/ 11368290 w 12184637"/>
              <a:gd name="connsiteY75255" fmla="*/ 439972 h 4608812"/>
              <a:gd name="connsiteX75256" fmla="*/ 11398328 w 12184637"/>
              <a:gd name="connsiteY75256" fmla="*/ 461986 h 4608812"/>
              <a:gd name="connsiteX75257" fmla="*/ 11401641 w 12184637"/>
              <a:gd name="connsiteY75257" fmla="*/ 463090 h 4608812"/>
              <a:gd name="connsiteX75258" fmla="*/ 11406132 w 12184637"/>
              <a:gd name="connsiteY75258" fmla="*/ 460808 h 4608812"/>
              <a:gd name="connsiteX75259" fmla="*/ 11436317 w 12184637"/>
              <a:gd name="connsiteY75259" fmla="*/ 479729 h 4608812"/>
              <a:gd name="connsiteX75260" fmla="*/ 11434624 w 12184637"/>
              <a:gd name="connsiteY75260" fmla="*/ 471998 h 4608812"/>
              <a:gd name="connsiteX75261" fmla="*/ 11404660 w 12184637"/>
              <a:gd name="connsiteY75261" fmla="*/ 452783 h 4608812"/>
              <a:gd name="connsiteX75262" fmla="*/ 11396929 w 12184637"/>
              <a:gd name="connsiteY75262" fmla="*/ 454476 h 4608812"/>
              <a:gd name="connsiteX75263" fmla="*/ 11398622 w 12184637"/>
              <a:gd name="connsiteY75263" fmla="*/ 462206 h 4608812"/>
              <a:gd name="connsiteX75264" fmla="*/ 11428587 w 12184637"/>
              <a:gd name="connsiteY75264" fmla="*/ 481422 h 4608812"/>
              <a:gd name="connsiteX75265" fmla="*/ 11431605 w 12184637"/>
              <a:gd name="connsiteY75265" fmla="*/ 482306 h 4608812"/>
              <a:gd name="connsiteX75266" fmla="*/ 11436317 w 12184637"/>
              <a:gd name="connsiteY75266" fmla="*/ 479729 h 4608812"/>
              <a:gd name="connsiteX75267" fmla="*/ 11472319 w 12184637"/>
              <a:gd name="connsiteY75267" fmla="*/ 496294 h 4608812"/>
              <a:gd name="connsiteX75268" fmla="*/ 11469743 w 12184637"/>
              <a:gd name="connsiteY75268" fmla="*/ 488858 h 4608812"/>
              <a:gd name="connsiteX75269" fmla="*/ 11434109 w 12184637"/>
              <a:gd name="connsiteY75269" fmla="*/ 471704 h 4608812"/>
              <a:gd name="connsiteX75270" fmla="*/ 11426673 w 12184637"/>
              <a:gd name="connsiteY75270" fmla="*/ 474281 h 4608812"/>
              <a:gd name="connsiteX75271" fmla="*/ 11429250 w 12184637"/>
              <a:gd name="connsiteY75271" fmla="*/ 481717 h 4608812"/>
              <a:gd name="connsiteX75272" fmla="*/ 11464883 w 12184637"/>
              <a:gd name="connsiteY75272" fmla="*/ 498871 h 4608812"/>
              <a:gd name="connsiteX75273" fmla="*/ 11467313 w 12184637"/>
              <a:gd name="connsiteY75273" fmla="*/ 499386 h 4608812"/>
              <a:gd name="connsiteX75274" fmla="*/ 11472319 w 12184637"/>
              <a:gd name="connsiteY75274" fmla="*/ 496294 h 4608812"/>
              <a:gd name="connsiteX75275" fmla="*/ 11520616 w 12184637"/>
              <a:gd name="connsiteY75275" fmla="*/ 509546 h 4608812"/>
              <a:gd name="connsiteX75276" fmla="*/ 11516862 w 12184637"/>
              <a:gd name="connsiteY75276" fmla="*/ 502626 h 4608812"/>
              <a:gd name="connsiteX75277" fmla="*/ 11468933 w 12184637"/>
              <a:gd name="connsiteY75277" fmla="*/ 488564 h 4608812"/>
              <a:gd name="connsiteX75278" fmla="*/ 11462012 w 12184637"/>
              <a:gd name="connsiteY75278" fmla="*/ 492318 h 4608812"/>
              <a:gd name="connsiteX75279" fmla="*/ 11465767 w 12184637"/>
              <a:gd name="connsiteY75279" fmla="*/ 499239 h 4608812"/>
              <a:gd name="connsiteX75280" fmla="*/ 11513695 w 12184637"/>
              <a:gd name="connsiteY75280" fmla="*/ 513301 h 4608812"/>
              <a:gd name="connsiteX75281" fmla="*/ 11515315 w 12184637"/>
              <a:gd name="connsiteY75281" fmla="*/ 513522 h 4608812"/>
              <a:gd name="connsiteX75282" fmla="*/ 11520616 w 12184637"/>
              <a:gd name="connsiteY75282" fmla="*/ 509546 h 4608812"/>
              <a:gd name="connsiteX75283" fmla="*/ 11588055 w 12184637"/>
              <a:gd name="connsiteY75283" fmla="*/ 518896 h 4608812"/>
              <a:gd name="connsiteX75284" fmla="*/ 11583343 w 12184637"/>
              <a:gd name="connsiteY75284" fmla="*/ 512565 h 4608812"/>
              <a:gd name="connsiteX75285" fmla="*/ 11516052 w 12184637"/>
              <a:gd name="connsiteY75285" fmla="*/ 502405 h 4608812"/>
              <a:gd name="connsiteX75286" fmla="*/ 11509719 w 12184637"/>
              <a:gd name="connsiteY75286" fmla="*/ 507117 h 4608812"/>
              <a:gd name="connsiteX75287" fmla="*/ 11514431 w 12184637"/>
              <a:gd name="connsiteY75287" fmla="*/ 513448 h 4608812"/>
              <a:gd name="connsiteX75288" fmla="*/ 11581723 w 12184637"/>
              <a:gd name="connsiteY75288" fmla="*/ 523608 h 4608812"/>
              <a:gd name="connsiteX75289" fmla="*/ 11582607 w 12184637"/>
              <a:gd name="connsiteY75289" fmla="*/ 523682 h 4608812"/>
              <a:gd name="connsiteX75290" fmla="*/ 11588055 w 12184637"/>
              <a:gd name="connsiteY75290" fmla="*/ 518896 h 4608812"/>
              <a:gd name="connsiteX75291" fmla="*/ 11669188 w 12184637"/>
              <a:gd name="connsiteY75291" fmla="*/ 525375 h 4608812"/>
              <a:gd name="connsiteX75292" fmla="*/ 11664108 w 12184637"/>
              <a:gd name="connsiteY75292" fmla="*/ 519338 h 4608812"/>
              <a:gd name="connsiteX75293" fmla="*/ 11583049 w 12184637"/>
              <a:gd name="connsiteY75293" fmla="*/ 512565 h 4608812"/>
              <a:gd name="connsiteX75294" fmla="*/ 11577011 w 12184637"/>
              <a:gd name="connsiteY75294" fmla="*/ 517645 h 4608812"/>
              <a:gd name="connsiteX75295" fmla="*/ 11582092 w 12184637"/>
              <a:gd name="connsiteY75295" fmla="*/ 523682 h 4608812"/>
              <a:gd name="connsiteX75296" fmla="*/ 11663225 w 12184637"/>
              <a:gd name="connsiteY75296" fmla="*/ 530455 h 4608812"/>
              <a:gd name="connsiteX75297" fmla="*/ 11663740 w 12184637"/>
              <a:gd name="connsiteY75297" fmla="*/ 530455 h 4608812"/>
              <a:gd name="connsiteX75298" fmla="*/ 11669188 w 12184637"/>
              <a:gd name="connsiteY75298" fmla="*/ 525375 h 4608812"/>
              <a:gd name="connsiteX75299" fmla="*/ 11759155 w 12184637"/>
              <a:gd name="connsiteY75299" fmla="*/ 529204 h 4608812"/>
              <a:gd name="connsiteX75300" fmla="*/ 11753854 w 12184637"/>
              <a:gd name="connsiteY75300" fmla="*/ 523387 h 4608812"/>
              <a:gd name="connsiteX75301" fmla="*/ 11663961 w 12184637"/>
              <a:gd name="connsiteY75301" fmla="*/ 519338 h 4608812"/>
              <a:gd name="connsiteX75302" fmla="*/ 11658144 w 12184637"/>
              <a:gd name="connsiteY75302" fmla="*/ 524639 h 4608812"/>
              <a:gd name="connsiteX75303" fmla="*/ 11663445 w 12184637"/>
              <a:gd name="connsiteY75303" fmla="*/ 530455 h 4608812"/>
              <a:gd name="connsiteX75304" fmla="*/ 11753339 w 12184637"/>
              <a:gd name="connsiteY75304" fmla="*/ 534504 h 4608812"/>
              <a:gd name="connsiteX75305" fmla="*/ 11753633 w 12184637"/>
              <a:gd name="connsiteY75305" fmla="*/ 534504 h 4608812"/>
              <a:gd name="connsiteX75306" fmla="*/ 11759155 w 12184637"/>
              <a:gd name="connsiteY75306" fmla="*/ 529204 h 4608812"/>
              <a:gd name="connsiteX75307" fmla="*/ 11851552 w 12184637"/>
              <a:gd name="connsiteY75307" fmla="*/ 529130 h 4608812"/>
              <a:gd name="connsiteX75308" fmla="*/ 11845957 w 12184637"/>
              <a:gd name="connsiteY75308" fmla="*/ 523535 h 4608812"/>
              <a:gd name="connsiteX75309" fmla="*/ 11753559 w 12184637"/>
              <a:gd name="connsiteY75309" fmla="*/ 523314 h 4608812"/>
              <a:gd name="connsiteX75310" fmla="*/ 11753487 w 12184637"/>
              <a:gd name="connsiteY75310" fmla="*/ 523314 h 4608812"/>
              <a:gd name="connsiteX75311" fmla="*/ 11747965 w 12184637"/>
              <a:gd name="connsiteY75311" fmla="*/ 528909 h 4608812"/>
              <a:gd name="connsiteX75312" fmla="*/ 11753559 w 12184637"/>
              <a:gd name="connsiteY75312" fmla="*/ 534504 h 4608812"/>
              <a:gd name="connsiteX75313" fmla="*/ 11845957 w 12184637"/>
              <a:gd name="connsiteY75313" fmla="*/ 534652 h 4608812"/>
              <a:gd name="connsiteX75314" fmla="*/ 11846031 w 12184637"/>
              <a:gd name="connsiteY75314" fmla="*/ 534652 h 4608812"/>
              <a:gd name="connsiteX75315" fmla="*/ 11851552 w 12184637"/>
              <a:gd name="connsiteY75315" fmla="*/ 529130 h 4608812"/>
              <a:gd name="connsiteX75316" fmla="*/ 11846252 w 12184637"/>
              <a:gd name="connsiteY75316" fmla="*/ 534725 h 4608812"/>
              <a:gd name="connsiteX75317" fmla="*/ 11935409 w 12184637"/>
              <a:gd name="connsiteY75317" fmla="*/ 529793 h 4608812"/>
              <a:gd name="connsiteX75318" fmla="*/ 11940636 w 12184637"/>
              <a:gd name="connsiteY75318" fmla="*/ 523903 h 4608812"/>
              <a:gd name="connsiteX75319" fmla="*/ 11934747 w 12184637"/>
              <a:gd name="connsiteY75319" fmla="*/ 518675 h 4608812"/>
              <a:gd name="connsiteX75320" fmla="*/ 11845588 w 12184637"/>
              <a:gd name="connsiteY75320" fmla="*/ 523608 h 4608812"/>
              <a:gd name="connsiteX75321" fmla="*/ 11840361 w 12184637"/>
              <a:gd name="connsiteY75321" fmla="*/ 529498 h 4608812"/>
              <a:gd name="connsiteX75322" fmla="*/ 11845957 w 12184637"/>
              <a:gd name="connsiteY75322" fmla="*/ 534799 h 4608812"/>
              <a:gd name="connsiteX75323" fmla="*/ 11846252 w 12184637"/>
              <a:gd name="connsiteY75323" fmla="*/ 534725 h 4608812"/>
              <a:gd name="connsiteX75324" fmla="*/ 11935704 w 12184637"/>
              <a:gd name="connsiteY75324" fmla="*/ 529793 h 4608812"/>
              <a:gd name="connsiteX75325" fmla="*/ 12016690 w 12184637"/>
              <a:gd name="connsiteY75325" fmla="*/ 521473 h 4608812"/>
              <a:gd name="connsiteX75326" fmla="*/ 12021695 w 12184637"/>
              <a:gd name="connsiteY75326" fmla="*/ 515362 h 4608812"/>
              <a:gd name="connsiteX75327" fmla="*/ 12015585 w 12184637"/>
              <a:gd name="connsiteY75327" fmla="*/ 510356 h 4608812"/>
              <a:gd name="connsiteX75328" fmla="*/ 11934599 w 12184637"/>
              <a:gd name="connsiteY75328" fmla="*/ 518675 h 4608812"/>
              <a:gd name="connsiteX75329" fmla="*/ 11929593 w 12184637"/>
              <a:gd name="connsiteY75329" fmla="*/ 524786 h 4608812"/>
              <a:gd name="connsiteX75330" fmla="*/ 11935188 w 12184637"/>
              <a:gd name="connsiteY75330" fmla="*/ 529793 h 4608812"/>
              <a:gd name="connsiteX75331" fmla="*/ 11935704 w 12184637"/>
              <a:gd name="connsiteY75331" fmla="*/ 529793 h 4608812"/>
              <a:gd name="connsiteX75332" fmla="*/ 12016910 w 12184637"/>
              <a:gd name="connsiteY75332" fmla="*/ 521473 h 4608812"/>
              <a:gd name="connsiteX75333" fmla="*/ 12085011 w 12184637"/>
              <a:gd name="connsiteY75333" fmla="*/ 511460 h 4608812"/>
              <a:gd name="connsiteX75334" fmla="*/ 12089723 w 12184637"/>
              <a:gd name="connsiteY75334" fmla="*/ 505129 h 4608812"/>
              <a:gd name="connsiteX75335" fmla="*/ 12083392 w 12184637"/>
              <a:gd name="connsiteY75335" fmla="*/ 500417 h 4608812"/>
              <a:gd name="connsiteX75336" fmla="*/ 12015290 w 12184637"/>
              <a:gd name="connsiteY75336" fmla="*/ 510430 h 4608812"/>
              <a:gd name="connsiteX75337" fmla="*/ 12010578 w 12184637"/>
              <a:gd name="connsiteY75337" fmla="*/ 516761 h 4608812"/>
              <a:gd name="connsiteX75338" fmla="*/ 12016100 w 12184637"/>
              <a:gd name="connsiteY75338" fmla="*/ 521547 h 4608812"/>
              <a:gd name="connsiteX75339" fmla="*/ 12016910 w 12184637"/>
              <a:gd name="connsiteY75339" fmla="*/ 521473 h 4608812"/>
              <a:gd name="connsiteX75340" fmla="*/ 12085527 w 12184637"/>
              <a:gd name="connsiteY75340" fmla="*/ 511313 h 4608812"/>
              <a:gd name="connsiteX75341" fmla="*/ 12137652 w 12184637"/>
              <a:gd name="connsiteY75341" fmla="*/ 499092 h 4608812"/>
              <a:gd name="connsiteX75342" fmla="*/ 12141775 w 12184637"/>
              <a:gd name="connsiteY75342" fmla="*/ 492392 h 4608812"/>
              <a:gd name="connsiteX75343" fmla="*/ 12135075 w 12184637"/>
              <a:gd name="connsiteY75343" fmla="*/ 488269 h 4608812"/>
              <a:gd name="connsiteX75344" fmla="*/ 12082950 w 12184637"/>
              <a:gd name="connsiteY75344" fmla="*/ 500491 h 4608812"/>
              <a:gd name="connsiteX75345" fmla="*/ 12078827 w 12184637"/>
              <a:gd name="connsiteY75345" fmla="*/ 507190 h 4608812"/>
              <a:gd name="connsiteX75346" fmla="*/ 12084275 w 12184637"/>
              <a:gd name="connsiteY75346" fmla="*/ 511460 h 4608812"/>
              <a:gd name="connsiteX75347" fmla="*/ 12085527 w 12184637"/>
              <a:gd name="connsiteY75347" fmla="*/ 511313 h 4608812"/>
              <a:gd name="connsiteX75348" fmla="*/ 12138683 w 12184637"/>
              <a:gd name="connsiteY75348" fmla="*/ 498724 h 4608812"/>
              <a:gd name="connsiteX75349" fmla="*/ 12171445 w 12184637"/>
              <a:gd name="connsiteY75349" fmla="*/ 483778 h 4608812"/>
              <a:gd name="connsiteX75350" fmla="*/ 12174169 w 12184637"/>
              <a:gd name="connsiteY75350" fmla="*/ 476416 h 4608812"/>
              <a:gd name="connsiteX75351" fmla="*/ 12166806 w 12184637"/>
              <a:gd name="connsiteY75351" fmla="*/ 473692 h 4608812"/>
              <a:gd name="connsiteX75352" fmla="*/ 12134044 w 12184637"/>
              <a:gd name="connsiteY75352" fmla="*/ 488637 h 4608812"/>
              <a:gd name="connsiteX75353" fmla="*/ 12131320 w 12184637"/>
              <a:gd name="connsiteY75353" fmla="*/ 495999 h 4608812"/>
              <a:gd name="connsiteX75354" fmla="*/ 12136400 w 12184637"/>
              <a:gd name="connsiteY75354" fmla="*/ 499239 h 4608812"/>
              <a:gd name="connsiteX75355" fmla="*/ 12138683 w 12184637"/>
              <a:gd name="connsiteY75355" fmla="*/ 498724 h 4608812"/>
              <a:gd name="connsiteX75356" fmla="*/ 12173506 w 12184637"/>
              <a:gd name="connsiteY75356" fmla="*/ 482232 h 4608812"/>
              <a:gd name="connsiteX75357" fmla="*/ 12188231 w 12184637"/>
              <a:gd name="connsiteY75357" fmla="*/ 463826 h 4608812"/>
              <a:gd name="connsiteX75358" fmla="*/ 12187348 w 12184637"/>
              <a:gd name="connsiteY75358" fmla="*/ 456022 h 4608812"/>
              <a:gd name="connsiteX75359" fmla="*/ 12179544 w 12184637"/>
              <a:gd name="connsiteY75359" fmla="*/ 456906 h 4608812"/>
              <a:gd name="connsiteX75360" fmla="*/ 12164819 w 12184637"/>
              <a:gd name="connsiteY75360" fmla="*/ 475311 h 4608812"/>
              <a:gd name="connsiteX75361" fmla="*/ 12165703 w 12184637"/>
              <a:gd name="connsiteY75361" fmla="*/ 483115 h 4608812"/>
              <a:gd name="connsiteX75362" fmla="*/ 12169237 w 12184637"/>
              <a:gd name="connsiteY75362" fmla="*/ 484367 h 4608812"/>
              <a:gd name="connsiteX75363" fmla="*/ 12173506 w 12184637"/>
              <a:gd name="connsiteY75363" fmla="*/ 482232 h 4608812"/>
              <a:gd name="connsiteX75364" fmla="*/ 11249094 w 12184637"/>
              <a:gd name="connsiteY75364" fmla="*/ 124497 h 4608812"/>
              <a:gd name="connsiteX75365" fmla="*/ 11284801 w 12184637"/>
              <a:gd name="connsiteY75365" fmla="*/ 101968 h 4608812"/>
              <a:gd name="connsiteX75366" fmla="*/ 11286568 w 12184637"/>
              <a:gd name="connsiteY75366" fmla="*/ 94311 h 4608812"/>
              <a:gd name="connsiteX75367" fmla="*/ 11278911 w 12184637"/>
              <a:gd name="connsiteY75367" fmla="*/ 92544 h 4608812"/>
              <a:gd name="connsiteX75368" fmla="*/ 11243204 w 12184637"/>
              <a:gd name="connsiteY75368" fmla="*/ 115073 h 4608812"/>
              <a:gd name="connsiteX75369" fmla="*/ 11241437 w 12184637"/>
              <a:gd name="connsiteY75369" fmla="*/ 122730 h 4608812"/>
              <a:gd name="connsiteX75370" fmla="*/ 11246223 w 12184637"/>
              <a:gd name="connsiteY75370" fmla="*/ 125307 h 4608812"/>
              <a:gd name="connsiteX75371" fmla="*/ 11249094 w 12184637"/>
              <a:gd name="connsiteY75371" fmla="*/ 124497 h 4608812"/>
              <a:gd name="connsiteX75372" fmla="*/ 11283623 w 12184637"/>
              <a:gd name="connsiteY75372" fmla="*/ 102483 h 4608812"/>
              <a:gd name="connsiteX75373" fmla="*/ 11325735 w 12184637"/>
              <a:gd name="connsiteY75373" fmla="*/ 88201 h 4608812"/>
              <a:gd name="connsiteX75374" fmla="*/ 11329196 w 12184637"/>
              <a:gd name="connsiteY75374" fmla="*/ 81133 h 4608812"/>
              <a:gd name="connsiteX75375" fmla="*/ 11322128 w 12184637"/>
              <a:gd name="connsiteY75375" fmla="*/ 77672 h 4608812"/>
              <a:gd name="connsiteX75376" fmla="*/ 11280015 w 12184637"/>
              <a:gd name="connsiteY75376" fmla="*/ 91955 h 4608812"/>
              <a:gd name="connsiteX75377" fmla="*/ 11276555 w 12184637"/>
              <a:gd name="connsiteY75377" fmla="*/ 99023 h 4608812"/>
              <a:gd name="connsiteX75378" fmla="*/ 11281856 w 12184637"/>
              <a:gd name="connsiteY75378" fmla="*/ 102778 h 4608812"/>
              <a:gd name="connsiteX75379" fmla="*/ 11283623 w 12184637"/>
              <a:gd name="connsiteY75379" fmla="*/ 102483 h 4608812"/>
              <a:gd name="connsiteX75380" fmla="*/ 11367554 w 12184637"/>
              <a:gd name="connsiteY75380" fmla="*/ 84004 h 4608812"/>
              <a:gd name="connsiteX75381" fmla="*/ 11362106 w 12184637"/>
              <a:gd name="connsiteY75381" fmla="*/ 78261 h 4608812"/>
              <a:gd name="connsiteX75382" fmla="*/ 11324042 w 12184637"/>
              <a:gd name="connsiteY75382" fmla="*/ 77304 h 4608812"/>
              <a:gd name="connsiteX75383" fmla="*/ 11318299 w 12184637"/>
              <a:gd name="connsiteY75383" fmla="*/ 82752 h 4608812"/>
              <a:gd name="connsiteX75384" fmla="*/ 11323748 w 12184637"/>
              <a:gd name="connsiteY75384" fmla="*/ 88495 h 4608812"/>
              <a:gd name="connsiteX75385" fmla="*/ 11361811 w 12184637"/>
              <a:gd name="connsiteY75385" fmla="*/ 89452 h 4608812"/>
              <a:gd name="connsiteX75386" fmla="*/ 11361958 w 12184637"/>
              <a:gd name="connsiteY75386" fmla="*/ 89452 h 4608812"/>
              <a:gd name="connsiteX75387" fmla="*/ 11367554 w 12184637"/>
              <a:gd name="connsiteY75387" fmla="*/ 84004 h 4608812"/>
              <a:gd name="connsiteX75388" fmla="*/ 11364387 w 12184637"/>
              <a:gd name="connsiteY75388" fmla="*/ 88863 h 4608812"/>
              <a:gd name="connsiteX75389" fmla="*/ 11438305 w 12184637"/>
              <a:gd name="connsiteY75389" fmla="*/ 52493 h 4608812"/>
              <a:gd name="connsiteX75390" fmla="*/ 11440808 w 12184637"/>
              <a:gd name="connsiteY75390" fmla="*/ 45057 h 4608812"/>
              <a:gd name="connsiteX75391" fmla="*/ 11433372 w 12184637"/>
              <a:gd name="connsiteY75391" fmla="*/ 42554 h 4608812"/>
              <a:gd name="connsiteX75392" fmla="*/ 11359455 w 12184637"/>
              <a:gd name="connsiteY75392" fmla="*/ 78924 h 4608812"/>
              <a:gd name="connsiteX75393" fmla="*/ 11356951 w 12184637"/>
              <a:gd name="connsiteY75393" fmla="*/ 86360 h 4608812"/>
              <a:gd name="connsiteX75394" fmla="*/ 11361958 w 12184637"/>
              <a:gd name="connsiteY75394" fmla="*/ 89452 h 4608812"/>
              <a:gd name="connsiteX75395" fmla="*/ 11364387 w 12184637"/>
              <a:gd name="connsiteY75395" fmla="*/ 88863 h 4608812"/>
              <a:gd name="connsiteX75396" fmla="*/ 11490136 w 12184637"/>
              <a:gd name="connsiteY75396" fmla="*/ 59488 h 4608812"/>
              <a:gd name="connsiteX75397" fmla="*/ 11485866 w 12184637"/>
              <a:gd name="connsiteY75397" fmla="*/ 52861 h 4608812"/>
              <a:gd name="connsiteX75398" fmla="*/ 11437127 w 12184637"/>
              <a:gd name="connsiteY75398" fmla="*/ 42039 h 4608812"/>
              <a:gd name="connsiteX75399" fmla="*/ 11430502 w 12184637"/>
              <a:gd name="connsiteY75399" fmla="*/ 46309 h 4608812"/>
              <a:gd name="connsiteX75400" fmla="*/ 11434772 w 12184637"/>
              <a:gd name="connsiteY75400" fmla="*/ 52935 h 4608812"/>
              <a:gd name="connsiteX75401" fmla="*/ 11483510 w 12184637"/>
              <a:gd name="connsiteY75401" fmla="*/ 63758 h 4608812"/>
              <a:gd name="connsiteX75402" fmla="*/ 11484762 w 12184637"/>
              <a:gd name="connsiteY75402" fmla="*/ 63905 h 4608812"/>
              <a:gd name="connsiteX75403" fmla="*/ 11490136 w 12184637"/>
              <a:gd name="connsiteY75403" fmla="*/ 59488 h 4608812"/>
              <a:gd name="connsiteX75404" fmla="*/ 11486308 w 12184637"/>
              <a:gd name="connsiteY75404" fmla="*/ 63610 h 4608812"/>
              <a:gd name="connsiteX75405" fmla="*/ 11568986 w 12184637"/>
              <a:gd name="connsiteY75405" fmla="*/ 38358 h 4608812"/>
              <a:gd name="connsiteX75406" fmla="*/ 11572668 w 12184637"/>
              <a:gd name="connsiteY75406" fmla="*/ 31363 h 4608812"/>
              <a:gd name="connsiteX75407" fmla="*/ 11565674 w 12184637"/>
              <a:gd name="connsiteY75407" fmla="*/ 27682 h 4608812"/>
              <a:gd name="connsiteX75408" fmla="*/ 11482994 w 12184637"/>
              <a:gd name="connsiteY75408" fmla="*/ 52935 h 4608812"/>
              <a:gd name="connsiteX75409" fmla="*/ 11479313 w 12184637"/>
              <a:gd name="connsiteY75409" fmla="*/ 59929 h 4608812"/>
              <a:gd name="connsiteX75410" fmla="*/ 11484688 w 12184637"/>
              <a:gd name="connsiteY75410" fmla="*/ 63905 h 4608812"/>
              <a:gd name="connsiteX75411" fmla="*/ 11486308 w 12184637"/>
              <a:gd name="connsiteY75411" fmla="*/ 63610 h 4608812"/>
              <a:gd name="connsiteX75412" fmla="*/ 11625014 w 12184637"/>
              <a:gd name="connsiteY75412" fmla="*/ 58604 h 4608812"/>
              <a:gd name="connsiteX75413" fmla="*/ 11622142 w 12184637"/>
              <a:gd name="connsiteY75413" fmla="*/ 51242 h 4608812"/>
              <a:gd name="connsiteX75414" fmla="*/ 11569575 w 12184637"/>
              <a:gd name="connsiteY75414" fmla="*/ 27977 h 4608812"/>
              <a:gd name="connsiteX75415" fmla="*/ 11562213 w 12184637"/>
              <a:gd name="connsiteY75415" fmla="*/ 30848 h 4608812"/>
              <a:gd name="connsiteX75416" fmla="*/ 11565084 w 12184637"/>
              <a:gd name="connsiteY75416" fmla="*/ 38210 h 4608812"/>
              <a:gd name="connsiteX75417" fmla="*/ 11617651 w 12184637"/>
              <a:gd name="connsiteY75417" fmla="*/ 61475 h 4608812"/>
              <a:gd name="connsiteX75418" fmla="*/ 11619934 w 12184637"/>
              <a:gd name="connsiteY75418" fmla="*/ 61917 h 4608812"/>
              <a:gd name="connsiteX75419" fmla="*/ 11625014 w 12184637"/>
              <a:gd name="connsiteY75419" fmla="*/ 58604 h 4608812"/>
              <a:gd name="connsiteX75420" fmla="*/ 11672869 w 12184637"/>
              <a:gd name="connsiteY75420" fmla="*/ 94606 h 4608812"/>
              <a:gd name="connsiteX75421" fmla="*/ 11671618 w 12184637"/>
              <a:gd name="connsiteY75421" fmla="*/ 86802 h 4608812"/>
              <a:gd name="connsiteX75422" fmla="*/ 11623173 w 12184637"/>
              <a:gd name="connsiteY75422" fmla="*/ 51757 h 4608812"/>
              <a:gd name="connsiteX75423" fmla="*/ 11615369 w 12184637"/>
              <a:gd name="connsiteY75423" fmla="*/ 53009 h 4608812"/>
              <a:gd name="connsiteX75424" fmla="*/ 11616620 w 12184637"/>
              <a:gd name="connsiteY75424" fmla="*/ 60813 h 4608812"/>
              <a:gd name="connsiteX75425" fmla="*/ 11665065 w 12184637"/>
              <a:gd name="connsiteY75425" fmla="*/ 95857 h 4608812"/>
              <a:gd name="connsiteX75426" fmla="*/ 11668378 w 12184637"/>
              <a:gd name="connsiteY75426" fmla="*/ 96888 h 4608812"/>
              <a:gd name="connsiteX75427" fmla="*/ 11672869 w 12184637"/>
              <a:gd name="connsiteY75427" fmla="*/ 94606 h 4608812"/>
              <a:gd name="connsiteX75428" fmla="*/ 11715128 w 12184637"/>
              <a:gd name="connsiteY75428" fmla="*/ 137381 h 4608812"/>
              <a:gd name="connsiteX75429" fmla="*/ 11715055 w 12184637"/>
              <a:gd name="connsiteY75429" fmla="*/ 129503 h 4608812"/>
              <a:gd name="connsiteX75430" fmla="*/ 11672206 w 12184637"/>
              <a:gd name="connsiteY75430" fmla="*/ 87317 h 4608812"/>
              <a:gd name="connsiteX75431" fmla="*/ 11664328 w 12184637"/>
              <a:gd name="connsiteY75431" fmla="*/ 87391 h 4608812"/>
              <a:gd name="connsiteX75432" fmla="*/ 11664402 w 12184637"/>
              <a:gd name="connsiteY75432" fmla="*/ 95268 h 4608812"/>
              <a:gd name="connsiteX75433" fmla="*/ 11707251 w 12184637"/>
              <a:gd name="connsiteY75433" fmla="*/ 137455 h 4608812"/>
              <a:gd name="connsiteX75434" fmla="*/ 11711226 w 12184637"/>
              <a:gd name="connsiteY75434" fmla="*/ 139074 h 4608812"/>
              <a:gd name="connsiteX75435" fmla="*/ 11715128 w 12184637"/>
              <a:gd name="connsiteY75435" fmla="*/ 137381 h 4608812"/>
              <a:gd name="connsiteX75436" fmla="*/ 11750320 w 12184637"/>
              <a:gd name="connsiteY75436" fmla="*/ 182586 h 4608812"/>
              <a:gd name="connsiteX75437" fmla="*/ 11751204 w 12184637"/>
              <a:gd name="connsiteY75437" fmla="*/ 174781 h 4608812"/>
              <a:gd name="connsiteX75438" fmla="*/ 11715497 w 12184637"/>
              <a:gd name="connsiteY75438" fmla="*/ 130019 h 4608812"/>
              <a:gd name="connsiteX75439" fmla="*/ 11707692 w 12184637"/>
              <a:gd name="connsiteY75439" fmla="*/ 129135 h 4608812"/>
              <a:gd name="connsiteX75440" fmla="*/ 11706809 w 12184637"/>
              <a:gd name="connsiteY75440" fmla="*/ 136939 h 4608812"/>
              <a:gd name="connsiteX75441" fmla="*/ 11742443 w 12184637"/>
              <a:gd name="connsiteY75441" fmla="*/ 181702 h 4608812"/>
              <a:gd name="connsiteX75442" fmla="*/ 11746860 w 12184637"/>
              <a:gd name="connsiteY75442" fmla="*/ 183837 h 4608812"/>
              <a:gd name="connsiteX75443" fmla="*/ 11750320 w 12184637"/>
              <a:gd name="connsiteY75443" fmla="*/ 182586 h 4608812"/>
              <a:gd name="connsiteX75444" fmla="*/ 11776825 w 12184637"/>
              <a:gd name="connsiteY75444" fmla="*/ 225581 h 4608812"/>
              <a:gd name="connsiteX75445" fmla="*/ 11778518 w 12184637"/>
              <a:gd name="connsiteY75445" fmla="*/ 217851 h 4608812"/>
              <a:gd name="connsiteX75446" fmla="*/ 11751499 w 12184637"/>
              <a:gd name="connsiteY75446" fmla="*/ 175223 h 4608812"/>
              <a:gd name="connsiteX75447" fmla="*/ 11743768 w 12184637"/>
              <a:gd name="connsiteY75447" fmla="*/ 173456 h 4608812"/>
              <a:gd name="connsiteX75448" fmla="*/ 11742075 w 12184637"/>
              <a:gd name="connsiteY75448" fmla="*/ 181187 h 4608812"/>
              <a:gd name="connsiteX75449" fmla="*/ 11769095 w 12184637"/>
              <a:gd name="connsiteY75449" fmla="*/ 223815 h 4608812"/>
              <a:gd name="connsiteX75450" fmla="*/ 11773880 w 12184637"/>
              <a:gd name="connsiteY75450" fmla="*/ 226391 h 4608812"/>
              <a:gd name="connsiteX75451" fmla="*/ 11776825 w 12184637"/>
              <a:gd name="connsiteY75451" fmla="*/ 225581 h 4608812"/>
              <a:gd name="connsiteX75452" fmla="*/ 11793169 w 12184637"/>
              <a:gd name="connsiteY75452" fmla="*/ 261730 h 4608812"/>
              <a:gd name="connsiteX75453" fmla="*/ 11795820 w 12184637"/>
              <a:gd name="connsiteY75453" fmla="*/ 254295 h 4608812"/>
              <a:gd name="connsiteX75454" fmla="*/ 11778886 w 12184637"/>
              <a:gd name="connsiteY75454" fmla="*/ 218514 h 4608812"/>
              <a:gd name="connsiteX75455" fmla="*/ 11771450 w 12184637"/>
              <a:gd name="connsiteY75455" fmla="*/ 215863 h 4608812"/>
              <a:gd name="connsiteX75456" fmla="*/ 11768800 w 12184637"/>
              <a:gd name="connsiteY75456" fmla="*/ 223299 h 4608812"/>
              <a:gd name="connsiteX75457" fmla="*/ 11785734 w 12184637"/>
              <a:gd name="connsiteY75457" fmla="*/ 259080 h 4608812"/>
              <a:gd name="connsiteX75458" fmla="*/ 11790813 w 12184637"/>
              <a:gd name="connsiteY75458" fmla="*/ 262246 h 4608812"/>
              <a:gd name="connsiteX75459" fmla="*/ 11793169 w 12184637"/>
              <a:gd name="connsiteY75459" fmla="*/ 261730 h 4608812"/>
              <a:gd name="connsiteX75460" fmla="*/ 11799795 w 12184637"/>
              <a:gd name="connsiteY75460" fmla="*/ 296996 h 4608812"/>
              <a:gd name="connsiteX75461" fmla="*/ 11803992 w 12184637"/>
              <a:gd name="connsiteY75461" fmla="*/ 290370 h 4608812"/>
              <a:gd name="connsiteX75462" fmla="*/ 11796261 w 12184637"/>
              <a:gd name="connsiteY75462" fmla="*/ 255472 h 4608812"/>
              <a:gd name="connsiteX75463" fmla="*/ 11789635 w 12184637"/>
              <a:gd name="connsiteY75463" fmla="*/ 251276 h 4608812"/>
              <a:gd name="connsiteX75464" fmla="*/ 11785439 w 12184637"/>
              <a:gd name="connsiteY75464" fmla="*/ 257902 h 4608812"/>
              <a:gd name="connsiteX75465" fmla="*/ 11793169 w 12184637"/>
              <a:gd name="connsiteY75465" fmla="*/ 292799 h 4608812"/>
              <a:gd name="connsiteX75466" fmla="*/ 11798618 w 12184637"/>
              <a:gd name="connsiteY75466" fmla="*/ 297143 h 4608812"/>
              <a:gd name="connsiteX75467" fmla="*/ 11799795 w 12184637"/>
              <a:gd name="connsiteY75467" fmla="*/ 296996 h 4608812"/>
              <a:gd name="connsiteX75468" fmla="*/ 11803035 w 12184637"/>
              <a:gd name="connsiteY75468" fmla="*/ 331525 h 4608812"/>
              <a:gd name="connsiteX75469" fmla="*/ 11804066 w 12184637"/>
              <a:gd name="connsiteY75469" fmla="*/ 291695 h 4608812"/>
              <a:gd name="connsiteX75470" fmla="*/ 11798618 w 12184637"/>
              <a:gd name="connsiteY75470" fmla="*/ 285953 h 4608812"/>
              <a:gd name="connsiteX75471" fmla="*/ 11792875 w 12184637"/>
              <a:gd name="connsiteY75471" fmla="*/ 291401 h 4608812"/>
              <a:gd name="connsiteX75472" fmla="*/ 11791844 w 12184637"/>
              <a:gd name="connsiteY75472" fmla="*/ 331231 h 4608812"/>
              <a:gd name="connsiteX75473" fmla="*/ 11797292 w 12184637"/>
              <a:gd name="connsiteY75473" fmla="*/ 336973 h 4608812"/>
              <a:gd name="connsiteX75474" fmla="*/ 11797513 w 12184637"/>
              <a:gd name="connsiteY75474" fmla="*/ 336973 h 4608812"/>
              <a:gd name="connsiteX75475" fmla="*/ 11803035 w 12184637"/>
              <a:gd name="connsiteY75475" fmla="*/ 331525 h 4608812"/>
              <a:gd name="connsiteX75476" fmla="*/ 11794347 w 12184637"/>
              <a:gd name="connsiteY75476" fmla="*/ 383061 h 4608812"/>
              <a:gd name="connsiteX75477" fmla="*/ 11802961 w 12184637"/>
              <a:gd name="connsiteY75477" fmla="*/ 332335 h 4608812"/>
              <a:gd name="connsiteX75478" fmla="*/ 11798397 w 12184637"/>
              <a:gd name="connsiteY75478" fmla="*/ 325930 h 4608812"/>
              <a:gd name="connsiteX75479" fmla="*/ 11791991 w 12184637"/>
              <a:gd name="connsiteY75479" fmla="*/ 330495 h 4608812"/>
              <a:gd name="connsiteX75480" fmla="*/ 11783377 w 12184637"/>
              <a:gd name="connsiteY75480" fmla="*/ 381221 h 4608812"/>
              <a:gd name="connsiteX75481" fmla="*/ 11787942 w 12184637"/>
              <a:gd name="connsiteY75481" fmla="*/ 387626 h 4608812"/>
              <a:gd name="connsiteX75482" fmla="*/ 11788899 w 12184637"/>
              <a:gd name="connsiteY75482" fmla="*/ 387700 h 4608812"/>
              <a:gd name="connsiteX75483" fmla="*/ 11794347 w 12184637"/>
              <a:gd name="connsiteY75483" fmla="*/ 383061 h 4608812"/>
              <a:gd name="connsiteX75484" fmla="*/ 11778739 w 12184637"/>
              <a:gd name="connsiteY75484" fmla="*/ 450795 h 4608812"/>
              <a:gd name="connsiteX75485" fmla="*/ 11794273 w 12184637"/>
              <a:gd name="connsiteY75485" fmla="*/ 383356 h 4608812"/>
              <a:gd name="connsiteX75486" fmla="*/ 11790077 w 12184637"/>
              <a:gd name="connsiteY75486" fmla="*/ 376656 h 4608812"/>
              <a:gd name="connsiteX75487" fmla="*/ 11783377 w 12184637"/>
              <a:gd name="connsiteY75487" fmla="*/ 380853 h 4608812"/>
              <a:gd name="connsiteX75488" fmla="*/ 11767843 w 12184637"/>
              <a:gd name="connsiteY75488" fmla="*/ 448292 h 4608812"/>
              <a:gd name="connsiteX75489" fmla="*/ 11772039 w 12184637"/>
              <a:gd name="connsiteY75489" fmla="*/ 454991 h 4608812"/>
              <a:gd name="connsiteX75490" fmla="*/ 11773365 w 12184637"/>
              <a:gd name="connsiteY75490" fmla="*/ 455139 h 4608812"/>
              <a:gd name="connsiteX75491" fmla="*/ 11778739 w 12184637"/>
              <a:gd name="connsiteY75491" fmla="*/ 450795 h 4608812"/>
              <a:gd name="connsiteX75492" fmla="*/ 11758935 w 12184637"/>
              <a:gd name="connsiteY75492" fmla="*/ 530308 h 4608812"/>
              <a:gd name="connsiteX75493" fmla="*/ 11778739 w 12184637"/>
              <a:gd name="connsiteY75493" fmla="*/ 450868 h 4608812"/>
              <a:gd name="connsiteX75494" fmla="*/ 11774690 w 12184637"/>
              <a:gd name="connsiteY75494" fmla="*/ 444095 h 4608812"/>
              <a:gd name="connsiteX75495" fmla="*/ 11767916 w 12184637"/>
              <a:gd name="connsiteY75495" fmla="*/ 448144 h 4608812"/>
              <a:gd name="connsiteX75496" fmla="*/ 11748111 w 12184637"/>
              <a:gd name="connsiteY75496" fmla="*/ 527584 h 4608812"/>
              <a:gd name="connsiteX75497" fmla="*/ 11752161 w 12184637"/>
              <a:gd name="connsiteY75497" fmla="*/ 534357 h 4608812"/>
              <a:gd name="connsiteX75498" fmla="*/ 11753559 w 12184637"/>
              <a:gd name="connsiteY75498" fmla="*/ 534504 h 4608812"/>
              <a:gd name="connsiteX75499" fmla="*/ 11758935 w 12184637"/>
              <a:gd name="connsiteY75499" fmla="*/ 530308 h 4608812"/>
              <a:gd name="connsiteX75500" fmla="*/ 11737584 w 12184637"/>
              <a:gd name="connsiteY75500" fmla="*/ 617183 h 4608812"/>
              <a:gd name="connsiteX75501" fmla="*/ 11758935 w 12184637"/>
              <a:gd name="connsiteY75501" fmla="*/ 530308 h 4608812"/>
              <a:gd name="connsiteX75502" fmla="*/ 11754885 w 12184637"/>
              <a:gd name="connsiteY75502" fmla="*/ 523535 h 4608812"/>
              <a:gd name="connsiteX75503" fmla="*/ 11748111 w 12184637"/>
              <a:gd name="connsiteY75503" fmla="*/ 527584 h 4608812"/>
              <a:gd name="connsiteX75504" fmla="*/ 11726761 w 12184637"/>
              <a:gd name="connsiteY75504" fmla="*/ 614459 h 4608812"/>
              <a:gd name="connsiteX75505" fmla="*/ 11730810 w 12184637"/>
              <a:gd name="connsiteY75505" fmla="*/ 621233 h 4608812"/>
              <a:gd name="connsiteX75506" fmla="*/ 11732209 w 12184637"/>
              <a:gd name="connsiteY75506" fmla="*/ 621380 h 4608812"/>
              <a:gd name="connsiteX75507" fmla="*/ 11737584 w 12184637"/>
              <a:gd name="connsiteY75507" fmla="*/ 617183 h 4608812"/>
              <a:gd name="connsiteX75508" fmla="*/ 11717043 w 12184637"/>
              <a:gd name="connsiteY75508" fmla="*/ 706856 h 4608812"/>
              <a:gd name="connsiteX75509" fmla="*/ 11737584 w 12184637"/>
              <a:gd name="connsiteY75509" fmla="*/ 617110 h 4608812"/>
              <a:gd name="connsiteX75510" fmla="*/ 11733387 w 12184637"/>
              <a:gd name="connsiteY75510" fmla="*/ 610410 h 4608812"/>
              <a:gd name="connsiteX75511" fmla="*/ 11726688 w 12184637"/>
              <a:gd name="connsiteY75511" fmla="*/ 614606 h 4608812"/>
              <a:gd name="connsiteX75512" fmla="*/ 11706147 w 12184637"/>
              <a:gd name="connsiteY75512" fmla="*/ 704353 h 4608812"/>
              <a:gd name="connsiteX75513" fmla="*/ 11710343 w 12184637"/>
              <a:gd name="connsiteY75513" fmla="*/ 711053 h 4608812"/>
              <a:gd name="connsiteX75514" fmla="*/ 11711595 w 12184637"/>
              <a:gd name="connsiteY75514" fmla="*/ 711200 h 4608812"/>
              <a:gd name="connsiteX75515" fmla="*/ 11717043 w 12184637"/>
              <a:gd name="connsiteY75515" fmla="*/ 706856 h 4608812"/>
              <a:gd name="connsiteX75516" fmla="*/ 11700036 w 12184637"/>
              <a:gd name="connsiteY75516" fmla="*/ 794762 h 4608812"/>
              <a:gd name="connsiteX75517" fmla="*/ 11717116 w 12184637"/>
              <a:gd name="connsiteY75517" fmla="*/ 706635 h 4608812"/>
              <a:gd name="connsiteX75518" fmla="*/ 11712699 w 12184637"/>
              <a:gd name="connsiteY75518" fmla="*/ 700083 h 4608812"/>
              <a:gd name="connsiteX75519" fmla="*/ 11706147 w 12184637"/>
              <a:gd name="connsiteY75519" fmla="*/ 704500 h 4608812"/>
              <a:gd name="connsiteX75520" fmla="*/ 11689066 w 12184637"/>
              <a:gd name="connsiteY75520" fmla="*/ 792627 h 4608812"/>
              <a:gd name="connsiteX75521" fmla="*/ 11693484 w 12184637"/>
              <a:gd name="connsiteY75521" fmla="*/ 799180 h 4608812"/>
              <a:gd name="connsiteX75522" fmla="*/ 11694588 w 12184637"/>
              <a:gd name="connsiteY75522" fmla="*/ 799253 h 4608812"/>
              <a:gd name="connsiteX75523" fmla="*/ 11700036 w 12184637"/>
              <a:gd name="connsiteY75523" fmla="*/ 794762 h 4608812"/>
              <a:gd name="connsiteX75524" fmla="*/ 11686048 w 12184637"/>
              <a:gd name="connsiteY75524" fmla="*/ 878030 h 4608812"/>
              <a:gd name="connsiteX75525" fmla="*/ 11700110 w 12184637"/>
              <a:gd name="connsiteY75525" fmla="*/ 794689 h 4608812"/>
              <a:gd name="connsiteX75526" fmla="*/ 11695545 w 12184637"/>
              <a:gd name="connsiteY75526" fmla="*/ 788284 h 4608812"/>
              <a:gd name="connsiteX75527" fmla="*/ 11689139 w 12184637"/>
              <a:gd name="connsiteY75527" fmla="*/ 792848 h 4608812"/>
              <a:gd name="connsiteX75528" fmla="*/ 11675078 w 12184637"/>
              <a:gd name="connsiteY75528" fmla="*/ 876190 h 4608812"/>
              <a:gd name="connsiteX75529" fmla="*/ 11679642 w 12184637"/>
              <a:gd name="connsiteY75529" fmla="*/ 882595 h 4608812"/>
              <a:gd name="connsiteX75530" fmla="*/ 11680599 w 12184637"/>
              <a:gd name="connsiteY75530" fmla="*/ 882669 h 4608812"/>
              <a:gd name="connsiteX75531" fmla="*/ 11686048 w 12184637"/>
              <a:gd name="connsiteY75531" fmla="*/ 878030 h 4608812"/>
              <a:gd name="connsiteX75532" fmla="*/ 11674047 w 12184637"/>
              <a:gd name="connsiteY75532" fmla="*/ 953347 h 4608812"/>
              <a:gd name="connsiteX75533" fmla="*/ 11686048 w 12184637"/>
              <a:gd name="connsiteY75533" fmla="*/ 877957 h 4608812"/>
              <a:gd name="connsiteX75534" fmla="*/ 11681409 w 12184637"/>
              <a:gd name="connsiteY75534" fmla="*/ 871551 h 4608812"/>
              <a:gd name="connsiteX75535" fmla="*/ 11675004 w 12184637"/>
              <a:gd name="connsiteY75535" fmla="*/ 876190 h 4608812"/>
              <a:gd name="connsiteX75536" fmla="*/ 11663003 w 12184637"/>
              <a:gd name="connsiteY75536" fmla="*/ 951580 h 4608812"/>
              <a:gd name="connsiteX75537" fmla="*/ 11667642 w 12184637"/>
              <a:gd name="connsiteY75537" fmla="*/ 957985 h 4608812"/>
              <a:gd name="connsiteX75538" fmla="*/ 11668599 w 12184637"/>
              <a:gd name="connsiteY75538" fmla="*/ 958059 h 4608812"/>
              <a:gd name="connsiteX75539" fmla="*/ 11674047 w 12184637"/>
              <a:gd name="connsiteY75539" fmla="*/ 953347 h 4608812"/>
              <a:gd name="connsiteX75540" fmla="*/ 11663666 w 12184637"/>
              <a:gd name="connsiteY75540" fmla="*/ 1017693 h 4608812"/>
              <a:gd name="connsiteX75541" fmla="*/ 11674047 w 12184637"/>
              <a:gd name="connsiteY75541" fmla="*/ 953347 h 4608812"/>
              <a:gd name="connsiteX75542" fmla="*/ 11669409 w 12184637"/>
              <a:gd name="connsiteY75542" fmla="*/ 946942 h 4608812"/>
              <a:gd name="connsiteX75543" fmla="*/ 11663003 w 12184637"/>
              <a:gd name="connsiteY75543" fmla="*/ 951580 h 4608812"/>
              <a:gd name="connsiteX75544" fmla="*/ 11652622 w 12184637"/>
              <a:gd name="connsiteY75544" fmla="*/ 1015927 h 4608812"/>
              <a:gd name="connsiteX75545" fmla="*/ 11657261 w 12184637"/>
              <a:gd name="connsiteY75545" fmla="*/ 1022332 h 4608812"/>
              <a:gd name="connsiteX75546" fmla="*/ 11658218 w 12184637"/>
              <a:gd name="connsiteY75546" fmla="*/ 1022405 h 4608812"/>
              <a:gd name="connsiteX75547" fmla="*/ 11663666 w 12184637"/>
              <a:gd name="connsiteY75547" fmla="*/ 1017693 h 4608812"/>
              <a:gd name="connsiteX75548" fmla="*/ 11654316 w 12184637"/>
              <a:gd name="connsiteY75548" fmla="*/ 1067905 h 4608812"/>
              <a:gd name="connsiteX75549" fmla="*/ 11663666 w 12184637"/>
              <a:gd name="connsiteY75549" fmla="*/ 1017841 h 4608812"/>
              <a:gd name="connsiteX75550" fmla="*/ 11659175 w 12184637"/>
              <a:gd name="connsiteY75550" fmla="*/ 1011362 h 4608812"/>
              <a:gd name="connsiteX75551" fmla="*/ 11652696 w 12184637"/>
              <a:gd name="connsiteY75551" fmla="*/ 1015853 h 4608812"/>
              <a:gd name="connsiteX75552" fmla="*/ 11643346 w 12184637"/>
              <a:gd name="connsiteY75552" fmla="*/ 1065917 h 4608812"/>
              <a:gd name="connsiteX75553" fmla="*/ 11647837 w 12184637"/>
              <a:gd name="connsiteY75553" fmla="*/ 1072396 h 4608812"/>
              <a:gd name="connsiteX75554" fmla="*/ 11648941 w 12184637"/>
              <a:gd name="connsiteY75554" fmla="*/ 1072469 h 4608812"/>
              <a:gd name="connsiteX75555" fmla="*/ 11654316 w 12184637"/>
              <a:gd name="connsiteY75555" fmla="*/ 1067905 h 4608812"/>
              <a:gd name="connsiteX75556" fmla="*/ 11643935 w 12184637"/>
              <a:gd name="connsiteY75556" fmla="*/ 1114876 h 4608812"/>
              <a:gd name="connsiteX75557" fmla="*/ 11654242 w 12184637"/>
              <a:gd name="connsiteY75557" fmla="*/ 1068052 h 4608812"/>
              <a:gd name="connsiteX75558" fmla="*/ 11649972 w 12184637"/>
              <a:gd name="connsiteY75558" fmla="*/ 1061426 h 4608812"/>
              <a:gd name="connsiteX75559" fmla="*/ 11643346 w 12184637"/>
              <a:gd name="connsiteY75559" fmla="*/ 1065696 h 4608812"/>
              <a:gd name="connsiteX75560" fmla="*/ 11633038 w 12184637"/>
              <a:gd name="connsiteY75560" fmla="*/ 1112520 h 4608812"/>
              <a:gd name="connsiteX75561" fmla="*/ 11637309 w 12184637"/>
              <a:gd name="connsiteY75561" fmla="*/ 1119146 h 4608812"/>
              <a:gd name="connsiteX75562" fmla="*/ 11638560 w 12184637"/>
              <a:gd name="connsiteY75562" fmla="*/ 1119293 h 4608812"/>
              <a:gd name="connsiteX75563" fmla="*/ 11643935 w 12184637"/>
              <a:gd name="connsiteY75563" fmla="*/ 1114876 h 4608812"/>
              <a:gd name="connsiteX75564" fmla="*/ 11630830 w 12184637"/>
              <a:gd name="connsiteY75564" fmla="*/ 1169505 h 4608812"/>
              <a:gd name="connsiteX75565" fmla="*/ 11643935 w 12184637"/>
              <a:gd name="connsiteY75565" fmla="*/ 1115023 h 4608812"/>
              <a:gd name="connsiteX75566" fmla="*/ 11639812 w 12184637"/>
              <a:gd name="connsiteY75566" fmla="*/ 1108324 h 4608812"/>
              <a:gd name="connsiteX75567" fmla="*/ 11633112 w 12184637"/>
              <a:gd name="connsiteY75567" fmla="*/ 1112447 h 4608812"/>
              <a:gd name="connsiteX75568" fmla="*/ 11620008 w 12184637"/>
              <a:gd name="connsiteY75568" fmla="*/ 1166928 h 4608812"/>
              <a:gd name="connsiteX75569" fmla="*/ 11624130 w 12184637"/>
              <a:gd name="connsiteY75569" fmla="*/ 1173627 h 4608812"/>
              <a:gd name="connsiteX75570" fmla="*/ 11625456 w 12184637"/>
              <a:gd name="connsiteY75570" fmla="*/ 1173775 h 4608812"/>
              <a:gd name="connsiteX75571" fmla="*/ 11630830 w 12184637"/>
              <a:gd name="connsiteY75571" fmla="*/ 1169505 h 4608812"/>
              <a:gd name="connsiteX75572" fmla="*/ 11613013 w 12184637"/>
              <a:gd name="connsiteY75572" fmla="*/ 1242539 h 4608812"/>
              <a:gd name="connsiteX75573" fmla="*/ 11630830 w 12184637"/>
              <a:gd name="connsiteY75573" fmla="*/ 1169505 h 4608812"/>
              <a:gd name="connsiteX75574" fmla="*/ 11626707 w 12184637"/>
              <a:gd name="connsiteY75574" fmla="*/ 1162731 h 4608812"/>
              <a:gd name="connsiteX75575" fmla="*/ 11619934 w 12184637"/>
              <a:gd name="connsiteY75575" fmla="*/ 1166854 h 4608812"/>
              <a:gd name="connsiteX75576" fmla="*/ 11602117 w 12184637"/>
              <a:gd name="connsiteY75576" fmla="*/ 1239888 h 4608812"/>
              <a:gd name="connsiteX75577" fmla="*/ 11606240 w 12184637"/>
              <a:gd name="connsiteY75577" fmla="*/ 1246662 h 4608812"/>
              <a:gd name="connsiteX75578" fmla="*/ 11607565 w 12184637"/>
              <a:gd name="connsiteY75578" fmla="*/ 1246809 h 4608812"/>
              <a:gd name="connsiteX75579" fmla="*/ 11613013 w 12184637"/>
              <a:gd name="connsiteY75579" fmla="*/ 1242539 h 4608812"/>
              <a:gd name="connsiteX75580" fmla="*/ 11588718 w 12184637"/>
              <a:gd name="connsiteY75580" fmla="*/ 1344801 h 4608812"/>
              <a:gd name="connsiteX75581" fmla="*/ 11613013 w 12184637"/>
              <a:gd name="connsiteY75581" fmla="*/ 1242465 h 4608812"/>
              <a:gd name="connsiteX75582" fmla="*/ 11608891 w 12184637"/>
              <a:gd name="connsiteY75582" fmla="*/ 1235765 h 4608812"/>
              <a:gd name="connsiteX75583" fmla="*/ 11602191 w 12184637"/>
              <a:gd name="connsiteY75583" fmla="*/ 1239888 h 4608812"/>
              <a:gd name="connsiteX75584" fmla="*/ 11577895 w 12184637"/>
              <a:gd name="connsiteY75584" fmla="*/ 1342225 h 4608812"/>
              <a:gd name="connsiteX75585" fmla="*/ 11582018 w 12184637"/>
              <a:gd name="connsiteY75585" fmla="*/ 1348924 h 4608812"/>
              <a:gd name="connsiteX75586" fmla="*/ 11583343 w 12184637"/>
              <a:gd name="connsiteY75586" fmla="*/ 1349072 h 4608812"/>
              <a:gd name="connsiteX75587" fmla="*/ 11588718 w 12184637"/>
              <a:gd name="connsiteY75587" fmla="*/ 1344801 h 4608812"/>
              <a:gd name="connsiteX75588" fmla="*/ 11558900 w 12184637"/>
              <a:gd name="connsiteY75588" fmla="*/ 1468636 h 4608812"/>
              <a:gd name="connsiteX75589" fmla="*/ 11588718 w 12184637"/>
              <a:gd name="connsiteY75589" fmla="*/ 1344801 h 4608812"/>
              <a:gd name="connsiteX75590" fmla="*/ 11584595 w 12184637"/>
              <a:gd name="connsiteY75590" fmla="*/ 1338102 h 4608812"/>
              <a:gd name="connsiteX75591" fmla="*/ 11577895 w 12184637"/>
              <a:gd name="connsiteY75591" fmla="*/ 1342225 h 4608812"/>
              <a:gd name="connsiteX75592" fmla="*/ 11548078 w 12184637"/>
              <a:gd name="connsiteY75592" fmla="*/ 1466059 h 4608812"/>
              <a:gd name="connsiteX75593" fmla="*/ 11552200 w 12184637"/>
              <a:gd name="connsiteY75593" fmla="*/ 1472758 h 4608812"/>
              <a:gd name="connsiteX75594" fmla="*/ 11553526 w 12184637"/>
              <a:gd name="connsiteY75594" fmla="*/ 1472906 h 4608812"/>
              <a:gd name="connsiteX75595" fmla="*/ 11558900 w 12184637"/>
              <a:gd name="connsiteY75595" fmla="*/ 1468636 h 4608812"/>
              <a:gd name="connsiteX75596" fmla="*/ 11524224 w 12184637"/>
              <a:gd name="connsiteY75596" fmla="*/ 1606458 h 4608812"/>
              <a:gd name="connsiteX75597" fmla="*/ 11558900 w 12184637"/>
              <a:gd name="connsiteY75597" fmla="*/ 1468783 h 4608812"/>
              <a:gd name="connsiteX75598" fmla="*/ 11554851 w 12184637"/>
              <a:gd name="connsiteY75598" fmla="*/ 1462009 h 4608812"/>
              <a:gd name="connsiteX75599" fmla="*/ 11548078 w 12184637"/>
              <a:gd name="connsiteY75599" fmla="*/ 1466059 h 4608812"/>
              <a:gd name="connsiteX75600" fmla="*/ 11513401 w 12184637"/>
              <a:gd name="connsiteY75600" fmla="*/ 1603734 h 4608812"/>
              <a:gd name="connsiteX75601" fmla="*/ 11517450 w 12184637"/>
              <a:gd name="connsiteY75601" fmla="*/ 1610507 h 4608812"/>
              <a:gd name="connsiteX75602" fmla="*/ 11518850 w 12184637"/>
              <a:gd name="connsiteY75602" fmla="*/ 1610655 h 4608812"/>
              <a:gd name="connsiteX75603" fmla="*/ 11524224 w 12184637"/>
              <a:gd name="connsiteY75603" fmla="*/ 1606458 h 4608812"/>
              <a:gd name="connsiteX75604" fmla="*/ 11485572 w 12184637"/>
              <a:gd name="connsiteY75604" fmla="*/ 1750465 h 4608812"/>
              <a:gd name="connsiteX75605" fmla="*/ 11524224 w 12184637"/>
              <a:gd name="connsiteY75605" fmla="*/ 1606532 h 4608812"/>
              <a:gd name="connsiteX75606" fmla="*/ 11520248 w 12184637"/>
              <a:gd name="connsiteY75606" fmla="*/ 1599685 h 4608812"/>
              <a:gd name="connsiteX75607" fmla="*/ 11513401 w 12184637"/>
              <a:gd name="connsiteY75607" fmla="*/ 1603661 h 4608812"/>
              <a:gd name="connsiteX75608" fmla="*/ 11474748 w 12184637"/>
              <a:gd name="connsiteY75608" fmla="*/ 1747594 h 4608812"/>
              <a:gd name="connsiteX75609" fmla="*/ 11478724 w 12184637"/>
              <a:gd name="connsiteY75609" fmla="*/ 1754441 h 4608812"/>
              <a:gd name="connsiteX75610" fmla="*/ 11480197 w 12184637"/>
              <a:gd name="connsiteY75610" fmla="*/ 1754662 h 4608812"/>
              <a:gd name="connsiteX75611" fmla="*/ 11485572 w 12184637"/>
              <a:gd name="connsiteY75611" fmla="*/ 1750465 h 4608812"/>
              <a:gd name="connsiteX75612" fmla="*/ 11443827 w 12184637"/>
              <a:gd name="connsiteY75612" fmla="*/ 1893368 h 4608812"/>
              <a:gd name="connsiteX75613" fmla="*/ 11485498 w 12184637"/>
              <a:gd name="connsiteY75613" fmla="*/ 1750612 h 4608812"/>
              <a:gd name="connsiteX75614" fmla="*/ 11481743 w 12184637"/>
              <a:gd name="connsiteY75614" fmla="*/ 1743692 h 4608812"/>
              <a:gd name="connsiteX75615" fmla="*/ 11474822 w 12184637"/>
              <a:gd name="connsiteY75615" fmla="*/ 1747447 h 4608812"/>
              <a:gd name="connsiteX75616" fmla="*/ 11433152 w 12184637"/>
              <a:gd name="connsiteY75616" fmla="*/ 1890202 h 4608812"/>
              <a:gd name="connsiteX75617" fmla="*/ 11436907 w 12184637"/>
              <a:gd name="connsiteY75617" fmla="*/ 1897122 h 4608812"/>
              <a:gd name="connsiteX75618" fmla="*/ 11438526 w 12184637"/>
              <a:gd name="connsiteY75618" fmla="*/ 1897343 h 4608812"/>
              <a:gd name="connsiteX75619" fmla="*/ 11443827 w 12184637"/>
              <a:gd name="connsiteY75619" fmla="*/ 1893368 h 4608812"/>
              <a:gd name="connsiteX75620" fmla="*/ 11397077 w 12184637"/>
              <a:gd name="connsiteY75620" fmla="*/ 2032516 h 4608812"/>
              <a:gd name="connsiteX75621" fmla="*/ 11443753 w 12184637"/>
              <a:gd name="connsiteY75621" fmla="*/ 1893589 h 4608812"/>
              <a:gd name="connsiteX75622" fmla="*/ 11440220 w 12184637"/>
              <a:gd name="connsiteY75622" fmla="*/ 1886521 h 4608812"/>
              <a:gd name="connsiteX75623" fmla="*/ 11433152 w 12184637"/>
              <a:gd name="connsiteY75623" fmla="*/ 1890055 h 4608812"/>
              <a:gd name="connsiteX75624" fmla="*/ 11386474 w 12184637"/>
              <a:gd name="connsiteY75624" fmla="*/ 2028982 h 4608812"/>
              <a:gd name="connsiteX75625" fmla="*/ 11390009 w 12184637"/>
              <a:gd name="connsiteY75625" fmla="*/ 2036049 h 4608812"/>
              <a:gd name="connsiteX75626" fmla="*/ 11391850 w 12184637"/>
              <a:gd name="connsiteY75626" fmla="*/ 2036344 h 4608812"/>
              <a:gd name="connsiteX75627" fmla="*/ 11397077 w 12184637"/>
              <a:gd name="connsiteY75627" fmla="*/ 2032516 h 4608812"/>
              <a:gd name="connsiteX75628" fmla="*/ 11343258 w 12184637"/>
              <a:gd name="connsiteY75628" fmla="*/ 2165185 h 4608812"/>
              <a:gd name="connsiteX75629" fmla="*/ 11397003 w 12184637"/>
              <a:gd name="connsiteY75629" fmla="*/ 2032810 h 4608812"/>
              <a:gd name="connsiteX75630" fmla="*/ 11393910 w 12184637"/>
              <a:gd name="connsiteY75630" fmla="*/ 2025521 h 4608812"/>
              <a:gd name="connsiteX75631" fmla="*/ 11386622 w 12184637"/>
              <a:gd name="connsiteY75631" fmla="*/ 2028614 h 4608812"/>
              <a:gd name="connsiteX75632" fmla="*/ 11332877 w 12184637"/>
              <a:gd name="connsiteY75632" fmla="*/ 2160988 h 4608812"/>
              <a:gd name="connsiteX75633" fmla="*/ 11335969 w 12184637"/>
              <a:gd name="connsiteY75633" fmla="*/ 2168277 h 4608812"/>
              <a:gd name="connsiteX75634" fmla="*/ 11338104 w 12184637"/>
              <a:gd name="connsiteY75634" fmla="*/ 2168719 h 4608812"/>
              <a:gd name="connsiteX75635" fmla="*/ 11343258 w 12184637"/>
              <a:gd name="connsiteY75635" fmla="*/ 2165185 h 4608812"/>
              <a:gd name="connsiteX75636" fmla="*/ 11280530 w 12184637"/>
              <a:gd name="connsiteY75636" fmla="*/ 2288724 h 4608812"/>
              <a:gd name="connsiteX75637" fmla="*/ 11343037 w 12184637"/>
              <a:gd name="connsiteY75637" fmla="*/ 2165700 h 4608812"/>
              <a:gd name="connsiteX75638" fmla="*/ 11340607 w 12184637"/>
              <a:gd name="connsiteY75638" fmla="*/ 2158191 h 4608812"/>
              <a:gd name="connsiteX75639" fmla="*/ 11333098 w 12184637"/>
              <a:gd name="connsiteY75639" fmla="*/ 2160620 h 4608812"/>
              <a:gd name="connsiteX75640" fmla="*/ 11270591 w 12184637"/>
              <a:gd name="connsiteY75640" fmla="*/ 2283644 h 4608812"/>
              <a:gd name="connsiteX75641" fmla="*/ 11273022 w 12184637"/>
              <a:gd name="connsiteY75641" fmla="*/ 2291154 h 4608812"/>
              <a:gd name="connsiteX75642" fmla="*/ 11275598 w 12184637"/>
              <a:gd name="connsiteY75642" fmla="*/ 2291743 h 4608812"/>
              <a:gd name="connsiteX75643" fmla="*/ 11280530 w 12184637"/>
              <a:gd name="connsiteY75643" fmla="*/ 2288724 h 4608812"/>
              <a:gd name="connsiteX75644" fmla="*/ 11207128 w 12184637"/>
              <a:gd name="connsiteY75644" fmla="*/ 2400263 h 4608812"/>
              <a:gd name="connsiteX75645" fmla="*/ 11280237 w 12184637"/>
              <a:gd name="connsiteY75645" fmla="*/ 2289240 h 4608812"/>
              <a:gd name="connsiteX75646" fmla="*/ 11278617 w 12184637"/>
              <a:gd name="connsiteY75646" fmla="*/ 2281509 h 4608812"/>
              <a:gd name="connsiteX75647" fmla="*/ 11270886 w 12184637"/>
              <a:gd name="connsiteY75647" fmla="*/ 2283129 h 4608812"/>
              <a:gd name="connsiteX75648" fmla="*/ 11197778 w 12184637"/>
              <a:gd name="connsiteY75648" fmla="*/ 2394153 h 4608812"/>
              <a:gd name="connsiteX75649" fmla="*/ 11199398 w 12184637"/>
              <a:gd name="connsiteY75649" fmla="*/ 2401883 h 4608812"/>
              <a:gd name="connsiteX75650" fmla="*/ 11202490 w 12184637"/>
              <a:gd name="connsiteY75650" fmla="*/ 2402767 h 4608812"/>
              <a:gd name="connsiteX75651" fmla="*/ 11207128 w 12184637"/>
              <a:gd name="connsiteY75651" fmla="*/ 2400263 h 4608812"/>
              <a:gd name="connsiteX75652" fmla="*/ 7383140 w 12184637"/>
              <a:gd name="connsiteY75652" fmla="*/ 3219395 h 4608812"/>
              <a:gd name="connsiteX75653" fmla="*/ 7400883 w 12184637"/>
              <a:gd name="connsiteY75653" fmla="*/ 3203787 h 4608812"/>
              <a:gd name="connsiteX75654" fmla="*/ 7401399 w 12184637"/>
              <a:gd name="connsiteY75654" fmla="*/ 3195909 h 4608812"/>
              <a:gd name="connsiteX75655" fmla="*/ 7393521 w 12184637"/>
              <a:gd name="connsiteY75655" fmla="*/ 3195394 h 4608812"/>
              <a:gd name="connsiteX75656" fmla="*/ 7375778 w 12184637"/>
              <a:gd name="connsiteY75656" fmla="*/ 3211002 h 4608812"/>
              <a:gd name="connsiteX75657" fmla="*/ 7375263 w 12184637"/>
              <a:gd name="connsiteY75657" fmla="*/ 3218880 h 4608812"/>
              <a:gd name="connsiteX75658" fmla="*/ 7379459 w 12184637"/>
              <a:gd name="connsiteY75658" fmla="*/ 3220794 h 4608812"/>
              <a:gd name="connsiteX75659" fmla="*/ 7383140 w 12184637"/>
              <a:gd name="connsiteY75659" fmla="*/ 3219395 h 4608812"/>
              <a:gd name="connsiteX75660" fmla="*/ 7376146 w 12184637"/>
              <a:gd name="connsiteY75660" fmla="*/ 3226021 h 4608812"/>
              <a:gd name="connsiteX75661" fmla="*/ 7383361 w 12184637"/>
              <a:gd name="connsiteY75661" fmla="*/ 3219248 h 4608812"/>
              <a:gd name="connsiteX75662" fmla="*/ 7383582 w 12184637"/>
              <a:gd name="connsiteY75662" fmla="*/ 3211370 h 4608812"/>
              <a:gd name="connsiteX75663" fmla="*/ 7375704 w 12184637"/>
              <a:gd name="connsiteY75663" fmla="*/ 3211149 h 4608812"/>
              <a:gd name="connsiteX75664" fmla="*/ 7368490 w 12184637"/>
              <a:gd name="connsiteY75664" fmla="*/ 3217923 h 4608812"/>
              <a:gd name="connsiteX75665" fmla="*/ 7368268 w 12184637"/>
              <a:gd name="connsiteY75665" fmla="*/ 3225800 h 4608812"/>
              <a:gd name="connsiteX75666" fmla="*/ 7372391 w 12184637"/>
              <a:gd name="connsiteY75666" fmla="*/ 3227567 h 4608812"/>
              <a:gd name="connsiteX75667" fmla="*/ 7376146 w 12184637"/>
              <a:gd name="connsiteY75667" fmla="*/ 3226021 h 4608812"/>
              <a:gd name="connsiteX75668" fmla="*/ 7362673 w 12184637"/>
              <a:gd name="connsiteY75668" fmla="*/ 3233604 h 4608812"/>
              <a:gd name="connsiteX75669" fmla="*/ 7374968 w 12184637"/>
              <a:gd name="connsiteY75669" fmla="*/ 3226905 h 4608812"/>
              <a:gd name="connsiteX75670" fmla="*/ 7377177 w 12184637"/>
              <a:gd name="connsiteY75670" fmla="*/ 3219321 h 4608812"/>
              <a:gd name="connsiteX75671" fmla="*/ 7369594 w 12184637"/>
              <a:gd name="connsiteY75671" fmla="*/ 3217113 h 4608812"/>
              <a:gd name="connsiteX75672" fmla="*/ 7357299 w 12184637"/>
              <a:gd name="connsiteY75672" fmla="*/ 3223813 h 4608812"/>
              <a:gd name="connsiteX75673" fmla="*/ 7355090 w 12184637"/>
              <a:gd name="connsiteY75673" fmla="*/ 3231396 h 4608812"/>
              <a:gd name="connsiteX75674" fmla="*/ 7360023 w 12184637"/>
              <a:gd name="connsiteY75674" fmla="*/ 3234341 h 4608812"/>
              <a:gd name="connsiteX75675" fmla="*/ 7362673 w 12184637"/>
              <a:gd name="connsiteY75675" fmla="*/ 3233604 h 4608812"/>
              <a:gd name="connsiteX75676" fmla="*/ 7312020 w 12184637"/>
              <a:gd name="connsiteY75676" fmla="*/ 3265999 h 4608812"/>
              <a:gd name="connsiteX75677" fmla="*/ 7363041 w 12184637"/>
              <a:gd name="connsiteY75677" fmla="*/ 3233384 h 4608812"/>
              <a:gd name="connsiteX75678" fmla="*/ 7364735 w 12184637"/>
              <a:gd name="connsiteY75678" fmla="*/ 3225653 h 4608812"/>
              <a:gd name="connsiteX75679" fmla="*/ 7357004 w 12184637"/>
              <a:gd name="connsiteY75679" fmla="*/ 3223960 h 4608812"/>
              <a:gd name="connsiteX75680" fmla="*/ 7305983 w 12184637"/>
              <a:gd name="connsiteY75680" fmla="*/ 3256575 h 4608812"/>
              <a:gd name="connsiteX75681" fmla="*/ 7304290 w 12184637"/>
              <a:gd name="connsiteY75681" fmla="*/ 3264305 h 4608812"/>
              <a:gd name="connsiteX75682" fmla="*/ 7309002 w 12184637"/>
              <a:gd name="connsiteY75682" fmla="*/ 3266882 h 4608812"/>
              <a:gd name="connsiteX75683" fmla="*/ 7312020 w 12184637"/>
              <a:gd name="connsiteY75683" fmla="*/ 3265999 h 4608812"/>
              <a:gd name="connsiteX75684" fmla="*/ 7276534 w 12184637"/>
              <a:gd name="connsiteY75684" fmla="*/ 3288895 h 4608812"/>
              <a:gd name="connsiteX75685" fmla="*/ 7311947 w 12184637"/>
              <a:gd name="connsiteY75685" fmla="*/ 3265999 h 4608812"/>
              <a:gd name="connsiteX75686" fmla="*/ 7313566 w 12184637"/>
              <a:gd name="connsiteY75686" fmla="*/ 3258268 h 4608812"/>
              <a:gd name="connsiteX75687" fmla="*/ 7305836 w 12184637"/>
              <a:gd name="connsiteY75687" fmla="*/ 3256649 h 4608812"/>
              <a:gd name="connsiteX75688" fmla="*/ 7270423 w 12184637"/>
              <a:gd name="connsiteY75688" fmla="*/ 3279545 h 4608812"/>
              <a:gd name="connsiteX75689" fmla="*/ 7268803 w 12184637"/>
              <a:gd name="connsiteY75689" fmla="*/ 3287276 h 4608812"/>
              <a:gd name="connsiteX75690" fmla="*/ 7273515 w 12184637"/>
              <a:gd name="connsiteY75690" fmla="*/ 3289853 h 4608812"/>
              <a:gd name="connsiteX75691" fmla="*/ 7276534 w 12184637"/>
              <a:gd name="connsiteY75691" fmla="*/ 3288895 h 4608812"/>
              <a:gd name="connsiteX75692" fmla="*/ 7256067 w 12184637"/>
              <a:gd name="connsiteY75692" fmla="*/ 3292429 h 4608812"/>
              <a:gd name="connsiteX75693" fmla="*/ 7274325 w 12184637"/>
              <a:gd name="connsiteY75693" fmla="*/ 3289705 h 4608812"/>
              <a:gd name="connsiteX75694" fmla="*/ 7279037 w 12184637"/>
              <a:gd name="connsiteY75694" fmla="*/ 3283374 h 4608812"/>
              <a:gd name="connsiteX75695" fmla="*/ 7272706 w 12184637"/>
              <a:gd name="connsiteY75695" fmla="*/ 3278662 h 4608812"/>
              <a:gd name="connsiteX75696" fmla="*/ 7254447 w 12184637"/>
              <a:gd name="connsiteY75696" fmla="*/ 3281386 h 4608812"/>
              <a:gd name="connsiteX75697" fmla="*/ 7249735 w 12184637"/>
              <a:gd name="connsiteY75697" fmla="*/ 3287717 h 4608812"/>
              <a:gd name="connsiteX75698" fmla="*/ 7255257 w 12184637"/>
              <a:gd name="connsiteY75698" fmla="*/ 3292503 h 4608812"/>
              <a:gd name="connsiteX75699" fmla="*/ 7256067 w 12184637"/>
              <a:gd name="connsiteY75699" fmla="*/ 3292429 h 4608812"/>
              <a:gd name="connsiteX75700" fmla="*/ 7154099 w 12184637"/>
              <a:gd name="connsiteY75700" fmla="*/ 3335720 h 4608812"/>
              <a:gd name="connsiteX75701" fmla="*/ 7257466 w 12184637"/>
              <a:gd name="connsiteY75701" fmla="*/ 3292061 h 4608812"/>
              <a:gd name="connsiteX75702" fmla="*/ 7260411 w 12184637"/>
              <a:gd name="connsiteY75702" fmla="*/ 3284773 h 4608812"/>
              <a:gd name="connsiteX75703" fmla="*/ 7253122 w 12184637"/>
              <a:gd name="connsiteY75703" fmla="*/ 3281828 h 4608812"/>
              <a:gd name="connsiteX75704" fmla="*/ 7149755 w 12184637"/>
              <a:gd name="connsiteY75704" fmla="*/ 3325486 h 4608812"/>
              <a:gd name="connsiteX75705" fmla="*/ 7146810 w 12184637"/>
              <a:gd name="connsiteY75705" fmla="*/ 3332775 h 4608812"/>
              <a:gd name="connsiteX75706" fmla="*/ 7151963 w 12184637"/>
              <a:gd name="connsiteY75706" fmla="*/ 3336162 h 4608812"/>
              <a:gd name="connsiteX75707" fmla="*/ 7154099 w 12184637"/>
              <a:gd name="connsiteY75707" fmla="*/ 3335720 h 4608812"/>
              <a:gd name="connsiteX75708" fmla="*/ 7019074 w 12184637"/>
              <a:gd name="connsiteY75708" fmla="*/ 3368777 h 4608812"/>
              <a:gd name="connsiteX75709" fmla="*/ 7153215 w 12184637"/>
              <a:gd name="connsiteY75709" fmla="*/ 3336014 h 4608812"/>
              <a:gd name="connsiteX75710" fmla="*/ 7157338 w 12184637"/>
              <a:gd name="connsiteY75710" fmla="*/ 3329315 h 4608812"/>
              <a:gd name="connsiteX75711" fmla="*/ 7150638 w 12184637"/>
              <a:gd name="connsiteY75711" fmla="*/ 3325192 h 4608812"/>
              <a:gd name="connsiteX75712" fmla="*/ 7016497 w 12184637"/>
              <a:gd name="connsiteY75712" fmla="*/ 3357954 h 4608812"/>
              <a:gd name="connsiteX75713" fmla="*/ 7012374 w 12184637"/>
              <a:gd name="connsiteY75713" fmla="*/ 3364654 h 4608812"/>
              <a:gd name="connsiteX75714" fmla="*/ 7017822 w 12184637"/>
              <a:gd name="connsiteY75714" fmla="*/ 3368924 h 4608812"/>
              <a:gd name="connsiteX75715" fmla="*/ 7019074 w 12184637"/>
              <a:gd name="connsiteY75715" fmla="*/ 3368777 h 4608812"/>
              <a:gd name="connsiteX75716" fmla="*/ 7017675 w 12184637"/>
              <a:gd name="connsiteY75716" fmla="*/ 3369071 h 4608812"/>
              <a:gd name="connsiteX75717" fmla="*/ 7019074 w 12184637"/>
              <a:gd name="connsiteY75717" fmla="*/ 3368703 h 4608812"/>
              <a:gd name="connsiteX75718" fmla="*/ 7023123 w 12184637"/>
              <a:gd name="connsiteY75718" fmla="*/ 3361930 h 4608812"/>
              <a:gd name="connsiteX75719" fmla="*/ 7016350 w 12184637"/>
              <a:gd name="connsiteY75719" fmla="*/ 3357880 h 4608812"/>
              <a:gd name="connsiteX75720" fmla="*/ 7014951 w 12184637"/>
              <a:gd name="connsiteY75720" fmla="*/ 3358249 h 4608812"/>
              <a:gd name="connsiteX75721" fmla="*/ 7010902 w 12184637"/>
              <a:gd name="connsiteY75721" fmla="*/ 3365022 h 4608812"/>
              <a:gd name="connsiteX75722" fmla="*/ 7016350 w 12184637"/>
              <a:gd name="connsiteY75722" fmla="*/ 3369218 h 4608812"/>
              <a:gd name="connsiteX75723" fmla="*/ 7017675 w 12184637"/>
              <a:gd name="connsiteY75723" fmla="*/ 3369071 h 4608812"/>
              <a:gd name="connsiteX75724" fmla="*/ 6873521 w 12184637"/>
              <a:gd name="connsiteY75724" fmla="*/ 3377685 h 4608812"/>
              <a:gd name="connsiteX75725" fmla="*/ 7016644 w 12184637"/>
              <a:gd name="connsiteY75725" fmla="*/ 3369292 h 4608812"/>
              <a:gd name="connsiteX75726" fmla="*/ 7021871 w 12184637"/>
              <a:gd name="connsiteY75726" fmla="*/ 3363402 h 4608812"/>
              <a:gd name="connsiteX75727" fmla="*/ 7015982 w 12184637"/>
              <a:gd name="connsiteY75727" fmla="*/ 3358175 h 4608812"/>
              <a:gd name="connsiteX75728" fmla="*/ 6872858 w 12184637"/>
              <a:gd name="connsiteY75728" fmla="*/ 3366568 h 4608812"/>
              <a:gd name="connsiteX75729" fmla="*/ 6867631 w 12184637"/>
              <a:gd name="connsiteY75729" fmla="*/ 3372458 h 4608812"/>
              <a:gd name="connsiteX75730" fmla="*/ 6873226 w 12184637"/>
              <a:gd name="connsiteY75730" fmla="*/ 3377685 h 4608812"/>
              <a:gd name="connsiteX75731" fmla="*/ 6873521 w 12184637"/>
              <a:gd name="connsiteY75731" fmla="*/ 3377685 h 4608812"/>
              <a:gd name="connsiteX75732" fmla="*/ 6878674 w 12184637"/>
              <a:gd name="connsiteY75732" fmla="*/ 3372973 h 4608812"/>
              <a:gd name="connsiteX75733" fmla="*/ 6874036 w 12184637"/>
              <a:gd name="connsiteY75733" fmla="*/ 3366642 h 4608812"/>
              <a:gd name="connsiteX75734" fmla="*/ 6728851 w 12184637"/>
              <a:gd name="connsiteY75734" fmla="*/ 3344187 h 4608812"/>
              <a:gd name="connsiteX75735" fmla="*/ 6722520 w 12184637"/>
              <a:gd name="connsiteY75735" fmla="*/ 3348825 h 4608812"/>
              <a:gd name="connsiteX75736" fmla="*/ 6727158 w 12184637"/>
              <a:gd name="connsiteY75736" fmla="*/ 3355156 h 4608812"/>
              <a:gd name="connsiteX75737" fmla="*/ 6872343 w 12184637"/>
              <a:gd name="connsiteY75737" fmla="*/ 3377611 h 4608812"/>
              <a:gd name="connsiteX75738" fmla="*/ 6873226 w 12184637"/>
              <a:gd name="connsiteY75738" fmla="*/ 3377685 h 4608812"/>
              <a:gd name="connsiteX75739" fmla="*/ 6878674 w 12184637"/>
              <a:gd name="connsiteY75739" fmla="*/ 3372973 h 4608812"/>
              <a:gd name="connsiteX75740" fmla="*/ 6695353 w 12184637"/>
              <a:gd name="connsiteY75740" fmla="*/ 3382912 h 4608812"/>
              <a:gd name="connsiteX75741" fmla="*/ 6731502 w 12184637"/>
              <a:gd name="connsiteY75741" fmla="*/ 3354052 h 4608812"/>
              <a:gd name="connsiteX75742" fmla="*/ 6732385 w 12184637"/>
              <a:gd name="connsiteY75742" fmla="*/ 3346248 h 4608812"/>
              <a:gd name="connsiteX75743" fmla="*/ 6724581 w 12184637"/>
              <a:gd name="connsiteY75743" fmla="*/ 3345365 h 4608812"/>
              <a:gd name="connsiteX75744" fmla="*/ 6688432 w 12184637"/>
              <a:gd name="connsiteY75744" fmla="*/ 3374225 h 4608812"/>
              <a:gd name="connsiteX75745" fmla="*/ 6687549 w 12184637"/>
              <a:gd name="connsiteY75745" fmla="*/ 3382029 h 4608812"/>
              <a:gd name="connsiteX75746" fmla="*/ 6691966 w 12184637"/>
              <a:gd name="connsiteY75746" fmla="*/ 3384090 h 4608812"/>
              <a:gd name="connsiteX75747" fmla="*/ 6695353 w 12184637"/>
              <a:gd name="connsiteY75747" fmla="*/ 3382912 h 4608812"/>
              <a:gd name="connsiteX75748" fmla="*/ 6653829 w 12184637"/>
              <a:gd name="connsiteY75748" fmla="*/ 3420092 h 4608812"/>
              <a:gd name="connsiteX75749" fmla="*/ 6695573 w 12184637"/>
              <a:gd name="connsiteY75749" fmla="*/ 3382691 h 4608812"/>
              <a:gd name="connsiteX75750" fmla="*/ 6696015 w 12184637"/>
              <a:gd name="connsiteY75750" fmla="*/ 3374814 h 4608812"/>
              <a:gd name="connsiteX75751" fmla="*/ 6688137 w 12184637"/>
              <a:gd name="connsiteY75751" fmla="*/ 3374372 h 4608812"/>
              <a:gd name="connsiteX75752" fmla="*/ 6646393 w 12184637"/>
              <a:gd name="connsiteY75752" fmla="*/ 3411773 h 4608812"/>
              <a:gd name="connsiteX75753" fmla="*/ 6645951 w 12184637"/>
              <a:gd name="connsiteY75753" fmla="*/ 3419650 h 4608812"/>
              <a:gd name="connsiteX75754" fmla="*/ 6650148 w 12184637"/>
              <a:gd name="connsiteY75754" fmla="*/ 3421491 h 4608812"/>
              <a:gd name="connsiteX75755" fmla="*/ 6653829 w 12184637"/>
              <a:gd name="connsiteY75755" fmla="*/ 3420092 h 4608812"/>
              <a:gd name="connsiteX75756" fmla="*/ 6602955 w 12184637"/>
              <a:gd name="connsiteY75756" fmla="*/ 3472585 h 4608812"/>
              <a:gd name="connsiteX75757" fmla="*/ 6654124 w 12184637"/>
              <a:gd name="connsiteY75757" fmla="*/ 3419798 h 4608812"/>
              <a:gd name="connsiteX75758" fmla="*/ 6653977 w 12184637"/>
              <a:gd name="connsiteY75758" fmla="*/ 3411920 h 4608812"/>
              <a:gd name="connsiteX75759" fmla="*/ 6646099 w 12184637"/>
              <a:gd name="connsiteY75759" fmla="*/ 3412067 h 4608812"/>
              <a:gd name="connsiteX75760" fmla="*/ 6594931 w 12184637"/>
              <a:gd name="connsiteY75760" fmla="*/ 3464855 h 4608812"/>
              <a:gd name="connsiteX75761" fmla="*/ 6595078 w 12184637"/>
              <a:gd name="connsiteY75761" fmla="*/ 3472733 h 4608812"/>
              <a:gd name="connsiteX75762" fmla="*/ 6598980 w 12184637"/>
              <a:gd name="connsiteY75762" fmla="*/ 3474279 h 4608812"/>
              <a:gd name="connsiteX75763" fmla="*/ 6602955 w 12184637"/>
              <a:gd name="connsiteY75763" fmla="*/ 3472585 h 4608812"/>
              <a:gd name="connsiteX75764" fmla="*/ 6545088 w 12184637"/>
              <a:gd name="connsiteY75764" fmla="*/ 3537963 h 4608812"/>
              <a:gd name="connsiteX75765" fmla="*/ 6603103 w 12184637"/>
              <a:gd name="connsiteY75765" fmla="*/ 3472438 h 4608812"/>
              <a:gd name="connsiteX75766" fmla="*/ 6602587 w 12184637"/>
              <a:gd name="connsiteY75766" fmla="*/ 3464560 h 4608812"/>
              <a:gd name="connsiteX75767" fmla="*/ 6594710 w 12184637"/>
              <a:gd name="connsiteY75767" fmla="*/ 3465076 h 4608812"/>
              <a:gd name="connsiteX75768" fmla="*/ 6536694 w 12184637"/>
              <a:gd name="connsiteY75768" fmla="*/ 3530600 h 4608812"/>
              <a:gd name="connsiteX75769" fmla="*/ 6537210 w 12184637"/>
              <a:gd name="connsiteY75769" fmla="*/ 3538478 h 4608812"/>
              <a:gd name="connsiteX75770" fmla="*/ 6540965 w 12184637"/>
              <a:gd name="connsiteY75770" fmla="*/ 3539877 h 4608812"/>
              <a:gd name="connsiteX75771" fmla="*/ 6545088 w 12184637"/>
              <a:gd name="connsiteY75771" fmla="*/ 3537963 h 4608812"/>
              <a:gd name="connsiteX75772" fmla="*/ 6482876 w 12184637"/>
              <a:gd name="connsiteY75772" fmla="*/ 3613426 h 4608812"/>
              <a:gd name="connsiteX75773" fmla="*/ 6545235 w 12184637"/>
              <a:gd name="connsiteY75773" fmla="*/ 3537815 h 4608812"/>
              <a:gd name="connsiteX75774" fmla="*/ 6544498 w 12184637"/>
              <a:gd name="connsiteY75774" fmla="*/ 3529938 h 4608812"/>
              <a:gd name="connsiteX75775" fmla="*/ 6536621 w 12184637"/>
              <a:gd name="connsiteY75775" fmla="*/ 3530674 h 4608812"/>
              <a:gd name="connsiteX75776" fmla="*/ 6474262 w 12184637"/>
              <a:gd name="connsiteY75776" fmla="*/ 3606285 h 4608812"/>
              <a:gd name="connsiteX75777" fmla="*/ 6474998 w 12184637"/>
              <a:gd name="connsiteY75777" fmla="*/ 3614163 h 4608812"/>
              <a:gd name="connsiteX75778" fmla="*/ 6478606 w 12184637"/>
              <a:gd name="connsiteY75778" fmla="*/ 3615414 h 4608812"/>
              <a:gd name="connsiteX75779" fmla="*/ 6482876 w 12184637"/>
              <a:gd name="connsiteY75779" fmla="*/ 3613426 h 4608812"/>
              <a:gd name="connsiteX75780" fmla="*/ 6418824 w 12184637"/>
              <a:gd name="connsiteY75780" fmla="*/ 3696473 h 4608812"/>
              <a:gd name="connsiteX75781" fmla="*/ 6482950 w 12184637"/>
              <a:gd name="connsiteY75781" fmla="*/ 3613353 h 4608812"/>
              <a:gd name="connsiteX75782" fmla="*/ 6481919 w 12184637"/>
              <a:gd name="connsiteY75782" fmla="*/ 3605549 h 4608812"/>
              <a:gd name="connsiteX75783" fmla="*/ 6474115 w 12184637"/>
              <a:gd name="connsiteY75783" fmla="*/ 3606580 h 4608812"/>
              <a:gd name="connsiteX75784" fmla="*/ 6409989 w 12184637"/>
              <a:gd name="connsiteY75784" fmla="*/ 3689700 h 4608812"/>
              <a:gd name="connsiteX75785" fmla="*/ 6411020 w 12184637"/>
              <a:gd name="connsiteY75785" fmla="*/ 3697504 h 4608812"/>
              <a:gd name="connsiteX75786" fmla="*/ 6414480 w 12184637"/>
              <a:gd name="connsiteY75786" fmla="*/ 3698682 h 4608812"/>
              <a:gd name="connsiteX75787" fmla="*/ 6418824 w 12184637"/>
              <a:gd name="connsiteY75787" fmla="*/ 3696473 h 4608812"/>
              <a:gd name="connsiteX75788" fmla="*/ 6355360 w 12184637"/>
              <a:gd name="connsiteY75788" fmla="*/ 3784453 h 4608812"/>
              <a:gd name="connsiteX75789" fmla="*/ 6418971 w 12184637"/>
              <a:gd name="connsiteY75789" fmla="*/ 3696326 h 4608812"/>
              <a:gd name="connsiteX75790" fmla="*/ 6417720 w 12184637"/>
              <a:gd name="connsiteY75790" fmla="*/ 3688522 h 4608812"/>
              <a:gd name="connsiteX75791" fmla="*/ 6409916 w 12184637"/>
              <a:gd name="connsiteY75791" fmla="*/ 3689774 h 4608812"/>
              <a:gd name="connsiteX75792" fmla="*/ 6346379 w 12184637"/>
              <a:gd name="connsiteY75792" fmla="*/ 3777901 h 4608812"/>
              <a:gd name="connsiteX75793" fmla="*/ 6347630 w 12184637"/>
              <a:gd name="connsiteY75793" fmla="*/ 3785705 h 4608812"/>
              <a:gd name="connsiteX75794" fmla="*/ 6350943 w 12184637"/>
              <a:gd name="connsiteY75794" fmla="*/ 3786736 h 4608812"/>
              <a:gd name="connsiteX75795" fmla="*/ 6355360 w 12184637"/>
              <a:gd name="connsiteY75795" fmla="*/ 3784453 h 4608812"/>
              <a:gd name="connsiteX75796" fmla="*/ 6292192 w 12184637"/>
              <a:gd name="connsiteY75796" fmla="*/ 3872875 h 4608812"/>
              <a:gd name="connsiteX75797" fmla="*/ 6355360 w 12184637"/>
              <a:gd name="connsiteY75797" fmla="*/ 3784380 h 4608812"/>
              <a:gd name="connsiteX75798" fmla="*/ 6354109 w 12184637"/>
              <a:gd name="connsiteY75798" fmla="*/ 3776576 h 4608812"/>
              <a:gd name="connsiteX75799" fmla="*/ 6346305 w 12184637"/>
              <a:gd name="connsiteY75799" fmla="*/ 3777827 h 4608812"/>
              <a:gd name="connsiteX75800" fmla="*/ 6283136 w 12184637"/>
              <a:gd name="connsiteY75800" fmla="*/ 3866322 h 4608812"/>
              <a:gd name="connsiteX75801" fmla="*/ 6284388 w 12184637"/>
              <a:gd name="connsiteY75801" fmla="*/ 3874126 h 4608812"/>
              <a:gd name="connsiteX75802" fmla="*/ 6287701 w 12184637"/>
              <a:gd name="connsiteY75802" fmla="*/ 3875157 h 4608812"/>
              <a:gd name="connsiteX75803" fmla="*/ 6292192 w 12184637"/>
              <a:gd name="connsiteY75803" fmla="*/ 3872875 h 4608812"/>
              <a:gd name="connsiteX75804" fmla="*/ 6229171 w 12184637"/>
              <a:gd name="connsiteY75804" fmla="*/ 3957321 h 4608812"/>
              <a:gd name="connsiteX75805" fmla="*/ 6292192 w 12184637"/>
              <a:gd name="connsiteY75805" fmla="*/ 3873022 h 4608812"/>
              <a:gd name="connsiteX75806" fmla="*/ 6291088 w 12184637"/>
              <a:gd name="connsiteY75806" fmla="*/ 3865218 h 4608812"/>
              <a:gd name="connsiteX75807" fmla="*/ 6283284 w 12184637"/>
              <a:gd name="connsiteY75807" fmla="*/ 3866322 h 4608812"/>
              <a:gd name="connsiteX75808" fmla="*/ 6220262 w 12184637"/>
              <a:gd name="connsiteY75808" fmla="*/ 3950621 h 4608812"/>
              <a:gd name="connsiteX75809" fmla="*/ 6221367 w 12184637"/>
              <a:gd name="connsiteY75809" fmla="*/ 3958425 h 4608812"/>
              <a:gd name="connsiteX75810" fmla="*/ 6224753 w 12184637"/>
              <a:gd name="connsiteY75810" fmla="*/ 3959529 h 4608812"/>
              <a:gd name="connsiteX75811" fmla="*/ 6229171 w 12184637"/>
              <a:gd name="connsiteY75811" fmla="*/ 3957321 h 4608812"/>
              <a:gd name="connsiteX75812" fmla="*/ 6165928 w 12184637"/>
              <a:gd name="connsiteY75812" fmla="*/ 4033226 h 4608812"/>
              <a:gd name="connsiteX75813" fmla="*/ 6228950 w 12184637"/>
              <a:gd name="connsiteY75813" fmla="*/ 3957541 h 4608812"/>
              <a:gd name="connsiteX75814" fmla="*/ 6228214 w 12184637"/>
              <a:gd name="connsiteY75814" fmla="*/ 3949663 h 4608812"/>
              <a:gd name="connsiteX75815" fmla="*/ 6220336 w 12184637"/>
              <a:gd name="connsiteY75815" fmla="*/ 3950400 h 4608812"/>
              <a:gd name="connsiteX75816" fmla="*/ 6157314 w 12184637"/>
              <a:gd name="connsiteY75816" fmla="*/ 4026084 h 4608812"/>
              <a:gd name="connsiteX75817" fmla="*/ 6158050 w 12184637"/>
              <a:gd name="connsiteY75817" fmla="*/ 4033962 h 4608812"/>
              <a:gd name="connsiteX75818" fmla="*/ 6161658 w 12184637"/>
              <a:gd name="connsiteY75818" fmla="*/ 4035287 h 4608812"/>
              <a:gd name="connsiteX75819" fmla="*/ 6165928 w 12184637"/>
              <a:gd name="connsiteY75819" fmla="*/ 4033226 h 4608812"/>
              <a:gd name="connsiteX75820" fmla="*/ 6102465 w 12184637"/>
              <a:gd name="connsiteY75820" fmla="*/ 4096395 h 4608812"/>
              <a:gd name="connsiteX75821" fmla="*/ 6165560 w 12184637"/>
              <a:gd name="connsiteY75821" fmla="*/ 4033594 h 4608812"/>
              <a:gd name="connsiteX75822" fmla="*/ 6165560 w 12184637"/>
              <a:gd name="connsiteY75822" fmla="*/ 4025716 h 4608812"/>
              <a:gd name="connsiteX75823" fmla="*/ 6157682 w 12184637"/>
              <a:gd name="connsiteY75823" fmla="*/ 4025716 h 4608812"/>
              <a:gd name="connsiteX75824" fmla="*/ 6094587 w 12184637"/>
              <a:gd name="connsiteY75824" fmla="*/ 4088517 h 4608812"/>
              <a:gd name="connsiteX75825" fmla="*/ 6094587 w 12184637"/>
              <a:gd name="connsiteY75825" fmla="*/ 4096395 h 4608812"/>
              <a:gd name="connsiteX75826" fmla="*/ 6098563 w 12184637"/>
              <a:gd name="connsiteY75826" fmla="*/ 4098014 h 4608812"/>
              <a:gd name="connsiteX75827" fmla="*/ 6102465 w 12184637"/>
              <a:gd name="connsiteY75827" fmla="*/ 4096395 h 4608812"/>
              <a:gd name="connsiteX75828" fmla="*/ 6039076 w 12184637"/>
              <a:gd name="connsiteY75828" fmla="*/ 4146311 h 4608812"/>
              <a:gd name="connsiteX75829" fmla="*/ 6102023 w 12184637"/>
              <a:gd name="connsiteY75829" fmla="*/ 4096837 h 4608812"/>
              <a:gd name="connsiteX75830" fmla="*/ 6102980 w 12184637"/>
              <a:gd name="connsiteY75830" fmla="*/ 4089033 h 4608812"/>
              <a:gd name="connsiteX75831" fmla="*/ 6095176 w 12184637"/>
              <a:gd name="connsiteY75831" fmla="*/ 4088075 h 4608812"/>
              <a:gd name="connsiteX75832" fmla="*/ 6032229 w 12184637"/>
              <a:gd name="connsiteY75832" fmla="*/ 4137550 h 4608812"/>
              <a:gd name="connsiteX75833" fmla="*/ 6031272 w 12184637"/>
              <a:gd name="connsiteY75833" fmla="*/ 4145354 h 4608812"/>
              <a:gd name="connsiteX75834" fmla="*/ 6035689 w 12184637"/>
              <a:gd name="connsiteY75834" fmla="*/ 4147489 h 4608812"/>
              <a:gd name="connsiteX75835" fmla="*/ 6039076 w 12184637"/>
              <a:gd name="connsiteY75835" fmla="*/ 4146311 h 4608812"/>
              <a:gd name="connsiteX75836" fmla="*/ 5975980 w 12184637"/>
              <a:gd name="connsiteY75836" fmla="*/ 4182534 h 4608812"/>
              <a:gd name="connsiteX75837" fmla="*/ 6038339 w 12184637"/>
              <a:gd name="connsiteY75837" fmla="*/ 4146753 h 4608812"/>
              <a:gd name="connsiteX75838" fmla="*/ 6040401 w 12184637"/>
              <a:gd name="connsiteY75838" fmla="*/ 4139170 h 4608812"/>
              <a:gd name="connsiteX75839" fmla="*/ 6032817 w 12184637"/>
              <a:gd name="connsiteY75839" fmla="*/ 4137108 h 4608812"/>
              <a:gd name="connsiteX75840" fmla="*/ 5970459 w 12184637"/>
              <a:gd name="connsiteY75840" fmla="*/ 4172889 h 4608812"/>
              <a:gd name="connsiteX75841" fmla="*/ 5968397 w 12184637"/>
              <a:gd name="connsiteY75841" fmla="*/ 4180472 h 4608812"/>
              <a:gd name="connsiteX75842" fmla="*/ 5973256 w 12184637"/>
              <a:gd name="connsiteY75842" fmla="*/ 4183270 h 4608812"/>
              <a:gd name="connsiteX75843" fmla="*/ 5975980 w 12184637"/>
              <a:gd name="connsiteY75843" fmla="*/ 4182534 h 4608812"/>
              <a:gd name="connsiteX75844" fmla="*/ 5978484 w 12184637"/>
              <a:gd name="connsiteY75844" fmla="*/ 4179589 h 4608812"/>
              <a:gd name="connsiteX75845" fmla="*/ 5975171 w 12184637"/>
              <a:gd name="connsiteY75845" fmla="*/ 4172447 h 4608812"/>
              <a:gd name="connsiteX75846" fmla="*/ 5832489 w 12184637"/>
              <a:gd name="connsiteY75846" fmla="*/ 4120396 h 4608812"/>
              <a:gd name="connsiteX75847" fmla="*/ 5825347 w 12184637"/>
              <a:gd name="connsiteY75847" fmla="*/ 4123709 h 4608812"/>
              <a:gd name="connsiteX75848" fmla="*/ 5828660 w 12184637"/>
              <a:gd name="connsiteY75848" fmla="*/ 4130850 h 4608812"/>
              <a:gd name="connsiteX75849" fmla="*/ 5971342 w 12184637"/>
              <a:gd name="connsiteY75849" fmla="*/ 4182902 h 4608812"/>
              <a:gd name="connsiteX75850" fmla="*/ 5973330 w 12184637"/>
              <a:gd name="connsiteY75850" fmla="*/ 4183270 h 4608812"/>
              <a:gd name="connsiteX75851" fmla="*/ 5978484 w 12184637"/>
              <a:gd name="connsiteY75851" fmla="*/ 4179589 h 4608812"/>
              <a:gd name="connsiteX75852" fmla="*/ 5835360 w 12184637"/>
              <a:gd name="connsiteY75852" fmla="*/ 4128494 h 4608812"/>
              <a:gd name="connsiteX75853" fmla="*/ 5833372 w 12184637"/>
              <a:gd name="connsiteY75853" fmla="*/ 4120911 h 4608812"/>
              <a:gd name="connsiteX75854" fmla="*/ 5700041 w 12184637"/>
              <a:gd name="connsiteY75854" fmla="*/ 4043754 h 4608812"/>
              <a:gd name="connsiteX75855" fmla="*/ 5692457 w 12184637"/>
              <a:gd name="connsiteY75855" fmla="*/ 4045816 h 4608812"/>
              <a:gd name="connsiteX75856" fmla="*/ 5694519 w 12184637"/>
              <a:gd name="connsiteY75856" fmla="*/ 4053399 h 4608812"/>
              <a:gd name="connsiteX75857" fmla="*/ 5827851 w 12184637"/>
              <a:gd name="connsiteY75857" fmla="*/ 4130556 h 4608812"/>
              <a:gd name="connsiteX75858" fmla="*/ 5830722 w 12184637"/>
              <a:gd name="connsiteY75858" fmla="*/ 4131292 h 4608812"/>
              <a:gd name="connsiteX75859" fmla="*/ 5835360 w 12184637"/>
              <a:gd name="connsiteY75859" fmla="*/ 4128494 h 4608812"/>
              <a:gd name="connsiteX75860" fmla="*/ 5701440 w 12184637"/>
              <a:gd name="connsiteY75860" fmla="*/ 4052074 h 4608812"/>
              <a:gd name="connsiteX75861" fmla="*/ 5700777 w 12184637"/>
              <a:gd name="connsiteY75861" fmla="*/ 4044196 h 4608812"/>
              <a:gd name="connsiteX75862" fmla="*/ 5582317 w 12184637"/>
              <a:gd name="connsiteY75862" fmla="*/ 3944805 h 4608812"/>
              <a:gd name="connsiteX75863" fmla="*/ 5574440 w 12184637"/>
              <a:gd name="connsiteY75863" fmla="*/ 3945467 h 4608812"/>
              <a:gd name="connsiteX75864" fmla="*/ 5575102 w 12184637"/>
              <a:gd name="connsiteY75864" fmla="*/ 3953345 h 4608812"/>
              <a:gd name="connsiteX75865" fmla="*/ 5693562 w 12184637"/>
              <a:gd name="connsiteY75865" fmla="*/ 4052736 h 4608812"/>
              <a:gd name="connsiteX75866" fmla="*/ 5697169 w 12184637"/>
              <a:gd name="connsiteY75866" fmla="*/ 4054062 h 4608812"/>
              <a:gd name="connsiteX75867" fmla="*/ 5701440 w 12184637"/>
              <a:gd name="connsiteY75867" fmla="*/ 4052074 h 4608812"/>
              <a:gd name="connsiteX75868" fmla="*/ 5582244 w 12184637"/>
              <a:gd name="connsiteY75868" fmla="*/ 3953418 h 4608812"/>
              <a:gd name="connsiteX75869" fmla="*/ 5582980 w 12184637"/>
              <a:gd name="connsiteY75869" fmla="*/ 3945541 h 4608812"/>
              <a:gd name="connsiteX75870" fmla="*/ 5484914 w 12184637"/>
              <a:gd name="connsiteY75870" fmla="*/ 3827081 h 4608812"/>
              <a:gd name="connsiteX75871" fmla="*/ 5477036 w 12184637"/>
              <a:gd name="connsiteY75871" fmla="*/ 3826345 h 4608812"/>
              <a:gd name="connsiteX75872" fmla="*/ 5476300 w 12184637"/>
              <a:gd name="connsiteY75872" fmla="*/ 3834222 h 4608812"/>
              <a:gd name="connsiteX75873" fmla="*/ 5574366 w 12184637"/>
              <a:gd name="connsiteY75873" fmla="*/ 3952682 h 4608812"/>
              <a:gd name="connsiteX75874" fmla="*/ 5578710 w 12184637"/>
              <a:gd name="connsiteY75874" fmla="*/ 3954670 h 4608812"/>
              <a:gd name="connsiteX75875" fmla="*/ 5582244 w 12184637"/>
              <a:gd name="connsiteY75875" fmla="*/ 3953418 h 4608812"/>
              <a:gd name="connsiteX75876" fmla="*/ 5483294 w 12184637"/>
              <a:gd name="connsiteY75876" fmla="*/ 3835547 h 4608812"/>
              <a:gd name="connsiteX75877" fmla="*/ 5485429 w 12184637"/>
              <a:gd name="connsiteY75877" fmla="*/ 3827965 h 4608812"/>
              <a:gd name="connsiteX75878" fmla="*/ 5410628 w 12184637"/>
              <a:gd name="connsiteY75878" fmla="*/ 3695664 h 4608812"/>
              <a:gd name="connsiteX75879" fmla="*/ 5403045 w 12184637"/>
              <a:gd name="connsiteY75879" fmla="*/ 3693529 h 4608812"/>
              <a:gd name="connsiteX75880" fmla="*/ 5400910 w 12184637"/>
              <a:gd name="connsiteY75880" fmla="*/ 3701112 h 4608812"/>
              <a:gd name="connsiteX75881" fmla="*/ 5475711 w 12184637"/>
              <a:gd name="connsiteY75881" fmla="*/ 3833413 h 4608812"/>
              <a:gd name="connsiteX75882" fmla="*/ 5480570 w 12184637"/>
              <a:gd name="connsiteY75882" fmla="*/ 3836210 h 4608812"/>
              <a:gd name="connsiteX75883" fmla="*/ 5483294 w 12184637"/>
              <a:gd name="connsiteY75883" fmla="*/ 3835547 h 4608812"/>
              <a:gd name="connsiteX75884" fmla="*/ 5407536 w 12184637"/>
              <a:gd name="connsiteY75884" fmla="*/ 3703615 h 4608812"/>
              <a:gd name="connsiteX75885" fmla="*/ 5410996 w 12184637"/>
              <a:gd name="connsiteY75885" fmla="*/ 3696547 h 4608812"/>
              <a:gd name="connsiteX75886" fmla="*/ 5362184 w 12184637"/>
              <a:gd name="connsiteY75886" fmla="*/ 3555706 h 4608812"/>
              <a:gd name="connsiteX75887" fmla="*/ 5355116 w 12184637"/>
              <a:gd name="connsiteY75887" fmla="*/ 3552246 h 4608812"/>
              <a:gd name="connsiteX75888" fmla="*/ 5351656 w 12184637"/>
              <a:gd name="connsiteY75888" fmla="*/ 3559314 h 4608812"/>
              <a:gd name="connsiteX75889" fmla="*/ 5400468 w 12184637"/>
              <a:gd name="connsiteY75889" fmla="*/ 3700155 h 4608812"/>
              <a:gd name="connsiteX75890" fmla="*/ 5405769 w 12184637"/>
              <a:gd name="connsiteY75890" fmla="*/ 3703909 h 4608812"/>
              <a:gd name="connsiteX75891" fmla="*/ 5407536 w 12184637"/>
              <a:gd name="connsiteY75891" fmla="*/ 3703615 h 4608812"/>
              <a:gd name="connsiteX75892" fmla="*/ 5357693 w 12184637"/>
              <a:gd name="connsiteY75892" fmla="*/ 3562995 h 4608812"/>
              <a:gd name="connsiteX75893" fmla="*/ 5362478 w 12184637"/>
              <a:gd name="connsiteY75893" fmla="*/ 3556737 h 4608812"/>
              <a:gd name="connsiteX75894" fmla="*/ 5342379 w 12184637"/>
              <a:gd name="connsiteY75894" fmla="*/ 3412803 h 4608812"/>
              <a:gd name="connsiteX75895" fmla="*/ 5336121 w 12184637"/>
              <a:gd name="connsiteY75895" fmla="*/ 3408018 h 4608812"/>
              <a:gd name="connsiteX75896" fmla="*/ 5331336 w 12184637"/>
              <a:gd name="connsiteY75896" fmla="*/ 3414276 h 4608812"/>
              <a:gd name="connsiteX75897" fmla="*/ 5351435 w 12184637"/>
              <a:gd name="connsiteY75897" fmla="*/ 3558209 h 4608812"/>
              <a:gd name="connsiteX75898" fmla="*/ 5356957 w 12184637"/>
              <a:gd name="connsiteY75898" fmla="*/ 3562995 h 4608812"/>
              <a:gd name="connsiteX75899" fmla="*/ 5357693 w 12184637"/>
              <a:gd name="connsiteY75899" fmla="*/ 3562995 h 4608812"/>
              <a:gd name="connsiteX75900" fmla="*/ 5342306 w 12184637"/>
              <a:gd name="connsiteY75900" fmla="*/ 3413981 h 4608812"/>
              <a:gd name="connsiteX75901" fmla="*/ 5353349 w 12184637"/>
              <a:gd name="connsiteY75901" fmla="*/ 3272109 h 4608812"/>
              <a:gd name="connsiteX75902" fmla="*/ 5348195 w 12184637"/>
              <a:gd name="connsiteY75902" fmla="*/ 3266146 h 4608812"/>
              <a:gd name="connsiteX75903" fmla="*/ 5342232 w 12184637"/>
              <a:gd name="connsiteY75903" fmla="*/ 3271299 h 4608812"/>
              <a:gd name="connsiteX75904" fmla="*/ 5331188 w 12184637"/>
              <a:gd name="connsiteY75904" fmla="*/ 3413171 h 4608812"/>
              <a:gd name="connsiteX75905" fmla="*/ 5336342 w 12184637"/>
              <a:gd name="connsiteY75905" fmla="*/ 3419135 h 4608812"/>
              <a:gd name="connsiteX75906" fmla="*/ 5336858 w 12184637"/>
              <a:gd name="connsiteY75906" fmla="*/ 3419135 h 4608812"/>
              <a:gd name="connsiteX75907" fmla="*/ 5342306 w 12184637"/>
              <a:gd name="connsiteY75907" fmla="*/ 3413981 h 4608812"/>
              <a:gd name="connsiteX75908" fmla="*/ 5350331 w 12184637"/>
              <a:gd name="connsiteY75908" fmla="*/ 3276674 h 4608812"/>
              <a:gd name="connsiteX75909" fmla="*/ 5398038 w 12184637"/>
              <a:gd name="connsiteY75909" fmla="*/ 3253115 h 4608812"/>
              <a:gd name="connsiteX75910" fmla="*/ 5400542 w 12184637"/>
              <a:gd name="connsiteY75910" fmla="*/ 3245605 h 4608812"/>
              <a:gd name="connsiteX75911" fmla="*/ 5393032 w 12184637"/>
              <a:gd name="connsiteY75911" fmla="*/ 3243102 h 4608812"/>
              <a:gd name="connsiteX75912" fmla="*/ 5345324 w 12184637"/>
              <a:gd name="connsiteY75912" fmla="*/ 3266661 h 4608812"/>
              <a:gd name="connsiteX75913" fmla="*/ 5342821 w 12184637"/>
              <a:gd name="connsiteY75913" fmla="*/ 3274171 h 4608812"/>
              <a:gd name="connsiteX75914" fmla="*/ 5347827 w 12184637"/>
              <a:gd name="connsiteY75914" fmla="*/ 3277263 h 4608812"/>
              <a:gd name="connsiteX75915" fmla="*/ 5350331 w 12184637"/>
              <a:gd name="connsiteY75915" fmla="*/ 3276674 h 4608812"/>
              <a:gd name="connsiteX75916" fmla="*/ 5398848 w 12184637"/>
              <a:gd name="connsiteY75916" fmla="*/ 3252599 h 4608812"/>
              <a:gd name="connsiteX75917" fmla="*/ 5444789 w 12184637"/>
              <a:gd name="connsiteY75917" fmla="*/ 3218880 h 4608812"/>
              <a:gd name="connsiteX75918" fmla="*/ 5445967 w 12184637"/>
              <a:gd name="connsiteY75918" fmla="*/ 3211076 h 4608812"/>
              <a:gd name="connsiteX75919" fmla="*/ 5438163 w 12184637"/>
              <a:gd name="connsiteY75919" fmla="*/ 3209898 h 4608812"/>
              <a:gd name="connsiteX75920" fmla="*/ 5392222 w 12184637"/>
              <a:gd name="connsiteY75920" fmla="*/ 3243617 h 4608812"/>
              <a:gd name="connsiteX75921" fmla="*/ 5391044 w 12184637"/>
              <a:gd name="connsiteY75921" fmla="*/ 3251421 h 4608812"/>
              <a:gd name="connsiteX75922" fmla="*/ 5395609 w 12184637"/>
              <a:gd name="connsiteY75922" fmla="*/ 3253704 h 4608812"/>
              <a:gd name="connsiteX75923" fmla="*/ 5398848 w 12184637"/>
              <a:gd name="connsiteY75923" fmla="*/ 3252599 h 4608812"/>
              <a:gd name="connsiteX75924" fmla="*/ 5445304 w 12184637"/>
              <a:gd name="connsiteY75924" fmla="*/ 3218365 h 4608812"/>
              <a:gd name="connsiteX75925" fmla="*/ 5490362 w 12184637"/>
              <a:gd name="connsiteY75925" fmla="*/ 3174485 h 4608812"/>
              <a:gd name="connsiteX75926" fmla="*/ 5490435 w 12184637"/>
              <a:gd name="connsiteY75926" fmla="*/ 3166607 h 4608812"/>
              <a:gd name="connsiteX75927" fmla="*/ 5482558 w 12184637"/>
              <a:gd name="connsiteY75927" fmla="*/ 3166534 h 4608812"/>
              <a:gd name="connsiteX75928" fmla="*/ 5437500 w 12184637"/>
              <a:gd name="connsiteY75928" fmla="*/ 3210413 h 4608812"/>
              <a:gd name="connsiteX75929" fmla="*/ 5437427 w 12184637"/>
              <a:gd name="connsiteY75929" fmla="*/ 3218291 h 4608812"/>
              <a:gd name="connsiteX75930" fmla="*/ 5441476 w 12184637"/>
              <a:gd name="connsiteY75930" fmla="*/ 3219984 h 4608812"/>
              <a:gd name="connsiteX75931" fmla="*/ 5445304 w 12184637"/>
              <a:gd name="connsiteY75931" fmla="*/ 3218365 h 4608812"/>
              <a:gd name="connsiteX75932" fmla="*/ 5490730 w 12184637"/>
              <a:gd name="connsiteY75932" fmla="*/ 3174117 h 4608812"/>
              <a:gd name="connsiteX75933" fmla="*/ 5535788 w 12184637"/>
              <a:gd name="connsiteY75933" fmla="*/ 3120004 h 4608812"/>
              <a:gd name="connsiteX75934" fmla="*/ 5535051 w 12184637"/>
              <a:gd name="connsiteY75934" fmla="*/ 3112126 h 4608812"/>
              <a:gd name="connsiteX75935" fmla="*/ 5527173 w 12184637"/>
              <a:gd name="connsiteY75935" fmla="*/ 3112862 h 4608812"/>
              <a:gd name="connsiteX75936" fmla="*/ 5482042 w 12184637"/>
              <a:gd name="connsiteY75936" fmla="*/ 3166976 h 4608812"/>
              <a:gd name="connsiteX75937" fmla="*/ 5482779 w 12184637"/>
              <a:gd name="connsiteY75937" fmla="*/ 3174853 h 4608812"/>
              <a:gd name="connsiteX75938" fmla="*/ 5486386 w 12184637"/>
              <a:gd name="connsiteY75938" fmla="*/ 3176178 h 4608812"/>
              <a:gd name="connsiteX75939" fmla="*/ 5490730 w 12184637"/>
              <a:gd name="connsiteY75939" fmla="*/ 3174117 h 4608812"/>
              <a:gd name="connsiteX75940" fmla="*/ 5536008 w 12184637"/>
              <a:gd name="connsiteY75940" fmla="*/ 3119783 h 4608812"/>
              <a:gd name="connsiteX75941" fmla="*/ 5583422 w 12184637"/>
              <a:gd name="connsiteY75941" fmla="*/ 3056320 h 4608812"/>
              <a:gd name="connsiteX75942" fmla="*/ 5582317 w 12184637"/>
              <a:gd name="connsiteY75942" fmla="*/ 3048516 h 4608812"/>
              <a:gd name="connsiteX75943" fmla="*/ 5574513 w 12184637"/>
              <a:gd name="connsiteY75943" fmla="*/ 3049620 h 4608812"/>
              <a:gd name="connsiteX75944" fmla="*/ 5527100 w 12184637"/>
              <a:gd name="connsiteY75944" fmla="*/ 3113083 h 4608812"/>
              <a:gd name="connsiteX75945" fmla="*/ 5528204 w 12184637"/>
              <a:gd name="connsiteY75945" fmla="*/ 3120887 h 4608812"/>
              <a:gd name="connsiteX75946" fmla="*/ 5531591 w 12184637"/>
              <a:gd name="connsiteY75946" fmla="*/ 3121992 h 4608812"/>
              <a:gd name="connsiteX75947" fmla="*/ 5536008 w 12184637"/>
              <a:gd name="connsiteY75947" fmla="*/ 3119783 h 4608812"/>
              <a:gd name="connsiteX75948" fmla="*/ 5583422 w 12184637"/>
              <a:gd name="connsiteY75948" fmla="*/ 3056246 h 4608812"/>
              <a:gd name="connsiteX75949" fmla="*/ 5635473 w 12184637"/>
              <a:gd name="connsiteY75949" fmla="*/ 2984316 h 4608812"/>
              <a:gd name="connsiteX75950" fmla="*/ 5634222 w 12184637"/>
              <a:gd name="connsiteY75950" fmla="*/ 2976512 h 4608812"/>
              <a:gd name="connsiteX75951" fmla="*/ 5626418 w 12184637"/>
              <a:gd name="connsiteY75951" fmla="*/ 2977764 h 4608812"/>
              <a:gd name="connsiteX75952" fmla="*/ 5574366 w 12184637"/>
              <a:gd name="connsiteY75952" fmla="*/ 3049694 h 4608812"/>
              <a:gd name="connsiteX75953" fmla="*/ 5575617 w 12184637"/>
              <a:gd name="connsiteY75953" fmla="*/ 3057498 h 4608812"/>
              <a:gd name="connsiteX75954" fmla="*/ 5578931 w 12184637"/>
              <a:gd name="connsiteY75954" fmla="*/ 3058528 h 4608812"/>
              <a:gd name="connsiteX75955" fmla="*/ 5583422 w 12184637"/>
              <a:gd name="connsiteY75955" fmla="*/ 3056246 h 4608812"/>
              <a:gd name="connsiteX75956" fmla="*/ 5636357 w 12184637"/>
              <a:gd name="connsiteY75956" fmla="*/ 2982402 h 4608812"/>
              <a:gd name="connsiteX75957" fmla="*/ 5664922 w 12184637"/>
              <a:gd name="connsiteY75957" fmla="*/ 2867476 h 4608812"/>
              <a:gd name="connsiteX75958" fmla="*/ 5660873 w 12184637"/>
              <a:gd name="connsiteY75958" fmla="*/ 2860703 h 4608812"/>
              <a:gd name="connsiteX75959" fmla="*/ 5654100 w 12184637"/>
              <a:gd name="connsiteY75959" fmla="*/ 2864752 h 4608812"/>
              <a:gd name="connsiteX75960" fmla="*/ 5625534 w 12184637"/>
              <a:gd name="connsiteY75960" fmla="*/ 2979678 h 4608812"/>
              <a:gd name="connsiteX75961" fmla="*/ 5629583 w 12184637"/>
              <a:gd name="connsiteY75961" fmla="*/ 2986452 h 4608812"/>
              <a:gd name="connsiteX75962" fmla="*/ 5630982 w 12184637"/>
              <a:gd name="connsiteY75962" fmla="*/ 2986599 h 4608812"/>
              <a:gd name="connsiteX75963" fmla="*/ 5636357 w 12184637"/>
              <a:gd name="connsiteY75963" fmla="*/ 2982402 h 4608812"/>
              <a:gd name="connsiteX75964" fmla="*/ 5663965 w 12184637"/>
              <a:gd name="connsiteY75964" fmla="*/ 2869390 h 4608812"/>
              <a:gd name="connsiteX75965" fmla="*/ 5707771 w 12184637"/>
              <a:gd name="connsiteY75965" fmla="*/ 2810786 h 4608812"/>
              <a:gd name="connsiteX75966" fmla="*/ 5706667 w 12184637"/>
              <a:gd name="connsiteY75966" fmla="*/ 2802982 h 4608812"/>
              <a:gd name="connsiteX75967" fmla="*/ 5698863 w 12184637"/>
              <a:gd name="connsiteY75967" fmla="*/ 2804087 h 4608812"/>
              <a:gd name="connsiteX75968" fmla="*/ 5655057 w 12184637"/>
              <a:gd name="connsiteY75968" fmla="*/ 2862691 h 4608812"/>
              <a:gd name="connsiteX75969" fmla="*/ 5656161 w 12184637"/>
              <a:gd name="connsiteY75969" fmla="*/ 2870495 h 4608812"/>
              <a:gd name="connsiteX75970" fmla="*/ 5659548 w 12184637"/>
              <a:gd name="connsiteY75970" fmla="*/ 2871599 h 4608812"/>
              <a:gd name="connsiteX75971" fmla="*/ 5663965 w 12184637"/>
              <a:gd name="connsiteY75971" fmla="*/ 2869390 h 4608812"/>
              <a:gd name="connsiteX75972" fmla="*/ 5707771 w 12184637"/>
              <a:gd name="connsiteY75972" fmla="*/ 2810786 h 4608812"/>
              <a:gd name="connsiteX75973" fmla="*/ 5721539 w 12184637"/>
              <a:gd name="connsiteY75973" fmla="*/ 2792381 h 4608812"/>
              <a:gd name="connsiteX75974" fmla="*/ 5720434 w 12184637"/>
              <a:gd name="connsiteY75974" fmla="*/ 2784577 h 4608812"/>
              <a:gd name="connsiteX75975" fmla="*/ 5712630 w 12184637"/>
              <a:gd name="connsiteY75975" fmla="*/ 2785681 h 4608812"/>
              <a:gd name="connsiteX75976" fmla="*/ 5698863 w 12184637"/>
              <a:gd name="connsiteY75976" fmla="*/ 2804087 h 4608812"/>
              <a:gd name="connsiteX75977" fmla="*/ 5699967 w 12184637"/>
              <a:gd name="connsiteY75977" fmla="*/ 2811891 h 4608812"/>
              <a:gd name="connsiteX75978" fmla="*/ 5703354 w 12184637"/>
              <a:gd name="connsiteY75978" fmla="*/ 2812995 h 4608812"/>
              <a:gd name="connsiteX75979" fmla="*/ 5707771 w 12184637"/>
              <a:gd name="connsiteY75979" fmla="*/ 2810786 h 4608812"/>
              <a:gd name="connsiteX75980" fmla="*/ 5721980 w 12184637"/>
              <a:gd name="connsiteY75980" fmla="*/ 2791644 h 4608812"/>
              <a:gd name="connsiteX75981" fmla="*/ 5754963 w 12184637"/>
              <a:gd name="connsiteY75981" fmla="*/ 2729654 h 4608812"/>
              <a:gd name="connsiteX75982" fmla="*/ 5752681 w 12184637"/>
              <a:gd name="connsiteY75982" fmla="*/ 2722144 h 4608812"/>
              <a:gd name="connsiteX75983" fmla="*/ 5745172 w 12184637"/>
              <a:gd name="connsiteY75983" fmla="*/ 2724426 h 4608812"/>
              <a:gd name="connsiteX75984" fmla="*/ 5712188 w 12184637"/>
              <a:gd name="connsiteY75984" fmla="*/ 2786417 h 4608812"/>
              <a:gd name="connsiteX75985" fmla="*/ 5714471 w 12184637"/>
              <a:gd name="connsiteY75985" fmla="*/ 2793927 h 4608812"/>
              <a:gd name="connsiteX75986" fmla="*/ 5717121 w 12184637"/>
              <a:gd name="connsiteY75986" fmla="*/ 2794589 h 4608812"/>
              <a:gd name="connsiteX75987" fmla="*/ 5721980 w 12184637"/>
              <a:gd name="connsiteY75987" fmla="*/ 2791644 h 4608812"/>
              <a:gd name="connsiteX75988" fmla="*/ 5755111 w 12184637"/>
              <a:gd name="connsiteY75988" fmla="*/ 2729359 h 4608812"/>
              <a:gd name="connsiteX75989" fmla="*/ 5764829 w 12184637"/>
              <a:gd name="connsiteY75989" fmla="*/ 2708009 h 4608812"/>
              <a:gd name="connsiteX75990" fmla="*/ 5762105 w 12184637"/>
              <a:gd name="connsiteY75990" fmla="*/ 2700646 h 4608812"/>
              <a:gd name="connsiteX75991" fmla="*/ 5754743 w 12184637"/>
              <a:gd name="connsiteY75991" fmla="*/ 2703370 h 4608812"/>
              <a:gd name="connsiteX75992" fmla="*/ 5745025 w 12184637"/>
              <a:gd name="connsiteY75992" fmla="*/ 2724721 h 4608812"/>
              <a:gd name="connsiteX75993" fmla="*/ 5747749 w 12184637"/>
              <a:gd name="connsiteY75993" fmla="*/ 2732083 h 4608812"/>
              <a:gd name="connsiteX75994" fmla="*/ 5750105 w 12184637"/>
              <a:gd name="connsiteY75994" fmla="*/ 2732599 h 4608812"/>
              <a:gd name="connsiteX75995" fmla="*/ 5755111 w 12184637"/>
              <a:gd name="connsiteY75995" fmla="*/ 2729359 h 4608812"/>
              <a:gd name="connsiteX75996" fmla="*/ 5764461 w 12184637"/>
              <a:gd name="connsiteY75996" fmla="*/ 2708671 h 4608812"/>
              <a:gd name="connsiteX75997" fmla="*/ 5774400 w 12184637"/>
              <a:gd name="connsiteY75997" fmla="*/ 2693063 h 4608812"/>
              <a:gd name="connsiteX75998" fmla="*/ 5772707 w 12184637"/>
              <a:gd name="connsiteY75998" fmla="*/ 2685332 h 4608812"/>
              <a:gd name="connsiteX75999" fmla="*/ 5764977 w 12184637"/>
              <a:gd name="connsiteY75999" fmla="*/ 2687026 h 4608812"/>
              <a:gd name="connsiteX76000" fmla="*/ 5755037 w 12184637"/>
              <a:gd name="connsiteY76000" fmla="*/ 2702634 h 4608812"/>
              <a:gd name="connsiteX76001" fmla="*/ 5756730 w 12184637"/>
              <a:gd name="connsiteY76001" fmla="*/ 2710365 h 4608812"/>
              <a:gd name="connsiteX76002" fmla="*/ 5759749 w 12184637"/>
              <a:gd name="connsiteY76002" fmla="*/ 2711248 h 4608812"/>
              <a:gd name="connsiteX76003" fmla="*/ 5764461 w 12184637"/>
              <a:gd name="connsiteY76003" fmla="*/ 2708671 h 4608812"/>
              <a:gd name="connsiteX76004" fmla="*/ 7928762 w 12184637"/>
              <a:gd name="connsiteY76004" fmla="*/ 2509299 h 4608812"/>
              <a:gd name="connsiteX76005" fmla="*/ 7942897 w 12184637"/>
              <a:gd name="connsiteY76005" fmla="*/ 2484488 h 4608812"/>
              <a:gd name="connsiteX76006" fmla="*/ 7940836 w 12184637"/>
              <a:gd name="connsiteY76006" fmla="*/ 2476905 h 4608812"/>
              <a:gd name="connsiteX76007" fmla="*/ 7933253 w 12184637"/>
              <a:gd name="connsiteY76007" fmla="*/ 2478967 h 4608812"/>
              <a:gd name="connsiteX76008" fmla="*/ 7919117 w 12184637"/>
              <a:gd name="connsiteY76008" fmla="*/ 2503778 h 4608812"/>
              <a:gd name="connsiteX76009" fmla="*/ 7921179 w 12184637"/>
              <a:gd name="connsiteY76009" fmla="*/ 2511361 h 4608812"/>
              <a:gd name="connsiteX76010" fmla="*/ 7923977 w 12184637"/>
              <a:gd name="connsiteY76010" fmla="*/ 2512097 h 4608812"/>
              <a:gd name="connsiteX76011" fmla="*/ 7928762 w 12184637"/>
              <a:gd name="connsiteY76011" fmla="*/ 2509299 h 4608812"/>
              <a:gd name="connsiteX76012" fmla="*/ 7925301 w 12184637"/>
              <a:gd name="connsiteY76012" fmla="*/ 2515484 h 4608812"/>
              <a:gd name="connsiteX76013" fmla="*/ 7928835 w 12184637"/>
              <a:gd name="connsiteY76013" fmla="*/ 2509299 h 4608812"/>
              <a:gd name="connsiteX76014" fmla="*/ 7926774 w 12184637"/>
              <a:gd name="connsiteY76014" fmla="*/ 2501716 h 4608812"/>
              <a:gd name="connsiteX76015" fmla="*/ 7919191 w 12184637"/>
              <a:gd name="connsiteY76015" fmla="*/ 2503778 h 4608812"/>
              <a:gd name="connsiteX76016" fmla="*/ 7915657 w 12184637"/>
              <a:gd name="connsiteY76016" fmla="*/ 2509962 h 4608812"/>
              <a:gd name="connsiteX76017" fmla="*/ 7917719 w 12184637"/>
              <a:gd name="connsiteY76017" fmla="*/ 2517545 h 4608812"/>
              <a:gd name="connsiteX76018" fmla="*/ 7920516 w 12184637"/>
              <a:gd name="connsiteY76018" fmla="*/ 2518281 h 4608812"/>
              <a:gd name="connsiteX76019" fmla="*/ 7925301 w 12184637"/>
              <a:gd name="connsiteY76019" fmla="*/ 2515484 h 4608812"/>
              <a:gd name="connsiteX76020" fmla="*/ 7918013 w 12184637"/>
              <a:gd name="connsiteY76020" fmla="*/ 2528294 h 4608812"/>
              <a:gd name="connsiteX76021" fmla="*/ 7925301 w 12184637"/>
              <a:gd name="connsiteY76021" fmla="*/ 2515484 h 4608812"/>
              <a:gd name="connsiteX76022" fmla="*/ 7923241 w 12184637"/>
              <a:gd name="connsiteY76022" fmla="*/ 2507901 h 4608812"/>
              <a:gd name="connsiteX76023" fmla="*/ 7915657 w 12184637"/>
              <a:gd name="connsiteY76023" fmla="*/ 2509962 h 4608812"/>
              <a:gd name="connsiteX76024" fmla="*/ 7908368 w 12184637"/>
              <a:gd name="connsiteY76024" fmla="*/ 2522773 h 4608812"/>
              <a:gd name="connsiteX76025" fmla="*/ 7910429 w 12184637"/>
              <a:gd name="connsiteY76025" fmla="*/ 2530356 h 4608812"/>
              <a:gd name="connsiteX76026" fmla="*/ 7913227 w 12184637"/>
              <a:gd name="connsiteY76026" fmla="*/ 2531092 h 4608812"/>
              <a:gd name="connsiteX76027" fmla="*/ 7918013 w 12184637"/>
              <a:gd name="connsiteY76027" fmla="*/ 2528294 h 4608812"/>
              <a:gd name="connsiteX76028" fmla="*/ 7913448 w 12184637"/>
              <a:gd name="connsiteY76028" fmla="*/ 2536393 h 4608812"/>
              <a:gd name="connsiteX76029" fmla="*/ 7918013 w 12184637"/>
              <a:gd name="connsiteY76029" fmla="*/ 2528294 h 4608812"/>
              <a:gd name="connsiteX76030" fmla="*/ 7915951 w 12184637"/>
              <a:gd name="connsiteY76030" fmla="*/ 2520711 h 4608812"/>
              <a:gd name="connsiteX76031" fmla="*/ 7908368 w 12184637"/>
              <a:gd name="connsiteY76031" fmla="*/ 2522773 h 4608812"/>
              <a:gd name="connsiteX76032" fmla="*/ 7903804 w 12184637"/>
              <a:gd name="connsiteY76032" fmla="*/ 2530871 h 4608812"/>
              <a:gd name="connsiteX76033" fmla="*/ 7905865 w 12184637"/>
              <a:gd name="connsiteY76033" fmla="*/ 2538454 h 4608812"/>
              <a:gd name="connsiteX76034" fmla="*/ 7908662 w 12184637"/>
              <a:gd name="connsiteY76034" fmla="*/ 2539191 h 4608812"/>
              <a:gd name="connsiteX76035" fmla="*/ 7913448 w 12184637"/>
              <a:gd name="connsiteY76035" fmla="*/ 2536393 h 4608812"/>
              <a:gd name="connsiteX76036" fmla="*/ 7895042 w 12184637"/>
              <a:gd name="connsiteY76036" fmla="*/ 2577622 h 4608812"/>
              <a:gd name="connsiteX76037" fmla="*/ 7913669 w 12184637"/>
              <a:gd name="connsiteY76037" fmla="*/ 2535877 h 4608812"/>
              <a:gd name="connsiteX76038" fmla="*/ 7910871 w 12184637"/>
              <a:gd name="connsiteY76038" fmla="*/ 2528515 h 4608812"/>
              <a:gd name="connsiteX76039" fmla="*/ 7903509 w 12184637"/>
              <a:gd name="connsiteY76039" fmla="*/ 2531313 h 4608812"/>
              <a:gd name="connsiteX76040" fmla="*/ 7884882 w 12184637"/>
              <a:gd name="connsiteY76040" fmla="*/ 2573057 h 4608812"/>
              <a:gd name="connsiteX76041" fmla="*/ 7887680 w 12184637"/>
              <a:gd name="connsiteY76041" fmla="*/ 2580419 h 4608812"/>
              <a:gd name="connsiteX76042" fmla="*/ 7889963 w 12184637"/>
              <a:gd name="connsiteY76042" fmla="*/ 2580935 h 4608812"/>
              <a:gd name="connsiteX76043" fmla="*/ 7895042 w 12184637"/>
              <a:gd name="connsiteY76043" fmla="*/ 2577622 h 4608812"/>
              <a:gd name="connsiteX76044" fmla="*/ 7848365 w 12184637"/>
              <a:gd name="connsiteY76044" fmla="*/ 2660963 h 4608812"/>
              <a:gd name="connsiteX76045" fmla="*/ 7894895 w 12184637"/>
              <a:gd name="connsiteY76045" fmla="*/ 2578137 h 4608812"/>
              <a:gd name="connsiteX76046" fmla="*/ 7892760 w 12184637"/>
              <a:gd name="connsiteY76046" fmla="*/ 2570554 h 4608812"/>
              <a:gd name="connsiteX76047" fmla="*/ 7885177 w 12184637"/>
              <a:gd name="connsiteY76047" fmla="*/ 2572689 h 4608812"/>
              <a:gd name="connsiteX76048" fmla="*/ 7838647 w 12184637"/>
              <a:gd name="connsiteY76048" fmla="*/ 2655515 h 4608812"/>
              <a:gd name="connsiteX76049" fmla="*/ 7840782 w 12184637"/>
              <a:gd name="connsiteY76049" fmla="*/ 2663098 h 4608812"/>
              <a:gd name="connsiteX76050" fmla="*/ 7843580 w 12184637"/>
              <a:gd name="connsiteY76050" fmla="*/ 2663835 h 4608812"/>
              <a:gd name="connsiteX76051" fmla="*/ 7848365 w 12184637"/>
              <a:gd name="connsiteY76051" fmla="*/ 2660963 h 4608812"/>
              <a:gd name="connsiteX76052" fmla="*/ 7829150 w 12184637"/>
              <a:gd name="connsiteY76052" fmla="*/ 2698585 h 4608812"/>
              <a:gd name="connsiteX76053" fmla="*/ 7848439 w 12184637"/>
              <a:gd name="connsiteY76053" fmla="*/ 2660816 h 4608812"/>
              <a:gd name="connsiteX76054" fmla="*/ 7846009 w 12184637"/>
              <a:gd name="connsiteY76054" fmla="*/ 2653307 h 4608812"/>
              <a:gd name="connsiteX76055" fmla="*/ 7838500 w 12184637"/>
              <a:gd name="connsiteY76055" fmla="*/ 2655736 h 4608812"/>
              <a:gd name="connsiteX76056" fmla="*/ 7819211 w 12184637"/>
              <a:gd name="connsiteY76056" fmla="*/ 2693505 h 4608812"/>
              <a:gd name="connsiteX76057" fmla="*/ 7821640 w 12184637"/>
              <a:gd name="connsiteY76057" fmla="*/ 2701014 h 4608812"/>
              <a:gd name="connsiteX76058" fmla="*/ 7824217 w 12184637"/>
              <a:gd name="connsiteY76058" fmla="*/ 2701603 h 4608812"/>
              <a:gd name="connsiteX76059" fmla="*/ 7829150 w 12184637"/>
              <a:gd name="connsiteY76059" fmla="*/ 2698585 h 4608812"/>
              <a:gd name="connsiteX76060" fmla="*/ 7827677 w 12184637"/>
              <a:gd name="connsiteY76060" fmla="*/ 2770515 h 4608812"/>
              <a:gd name="connsiteX76061" fmla="*/ 7829739 w 12184637"/>
              <a:gd name="connsiteY76061" fmla="*/ 2696155 h 4608812"/>
              <a:gd name="connsiteX76062" fmla="*/ 7824290 w 12184637"/>
              <a:gd name="connsiteY76062" fmla="*/ 2690412 h 4608812"/>
              <a:gd name="connsiteX76063" fmla="*/ 7824069 w 12184637"/>
              <a:gd name="connsiteY76063" fmla="*/ 2690412 h 4608812"/>
              <a:gd name="connsiteX76064" fmla="*/ 7818548 w 12184637"/>
              <a:gd name="connsiteY76064" fmla="*/ 2695861 h 4608812"/>
              <a:gd name="connsiteX76065" fmla="*/ 7816487 w 12184637"/>
              <a:gd name="connsiteY76065" fmla="*/ 2770220 h 4608812"/>
              <a:gd name="connsiteX76066" fmla="*/ 7821935 w 12184637"/>
              <a:gd name="connsiteY76066" fmla="*/ 2775963 h 4608812"/>
              <a:gd name="connsiteX76067" fmla="*/ 7822155 w 12184637"/>
              <a:gd name="connsiteY76067" fmla="*/ 2775963 h 4608812"/>
              <a:gd name="connsiteX76068" fmla="*/ 7827677 w 12184637"/>
              <a:gd name="connsiteY76068" fmla="*/ 2770515 h 4608812"/>
              <a:gd name="connsiteX76069" fmla="*/ 7845420 w 12184637"/>
              <a:gd name="connsiteY76069" fmla="*/ 2862838 h 4608812"/>
              <a:gd name="connsiteX76070" fmla="*/ 7849470 w 12184637"/>
              <a:gd name="connsiteY76070" fmla="*/ 2856065 h 4608812"/>
              <a:gd name="connsiteX76071" fmla="*/ 7827530 w 12184637"/>
              <a:gd name="connsiteY76071" fmla="*/ 2769042 h 4608812"/>
              <a:gd name="connsiteX76072" fmla="*/ 7820757 w 12184637"/>
              <a:gd name="connsiteY76072" fmla="*/ 2764993 h 4608812"/>
              <a:gd name="connsiteX76073" fmla="*/ 7816707 w 12184637"/>
              <a:gd name="connsiteY76073" fmla="*/ 2771766 h 4608812"/>
              <a:gd name="connsiteX76074" fmla="*/ 7838647 w 12184637"/>
              <a:gd name="connsiteY76074" fmla="*/ 2858789 h 4608812"/>
              <a:gd name="connsiteX76075" fmla="*/ 7844096 w 12184637"/>
              <a:gd name="connsiteY76075" fmla="*/ 2862985 h 4608812"/>
              <a:gd name="connsiteX76076" fmla="*/ 7845420 w 12184637"/>
              <a:gd name="connsiteY76076" fmla="*/ 2862838 h 4608812"/>
              <a:gd name="connsiteX76077" fmla="*/ 7891730 w 12184637"/>
              <a:gd name="connsiteY76077" fmla="*/ 2961272 h 4608812"/>
              <a:gd name="connsiteX76078" fmla="*/ 7894454 w 12184637"/>
              <a:gd name="connsiteY76078" fmla="*/ 2953910 h 4608812"/>
              <a:gd name="connsiteX76079" fmla="*/ 7849101 w 12184637"/>
              <a:gd name="connsiteY76079" fmla="*/ 2855108 h 4608812"/>
              <a:gd name="connsiteX76080" fmla="*/ 7841739 w 12184637"/>
              <a:gd name="connsiteY76080" fmla="*/ 2852384 h 4608812"/>
              <a:gd name="connsiteX76081" fmla="*/ 7839015 w 12184637"/>
              <a:gd name="connsiteY76081" fmla="*/ 2859746 h 4608812"/>
              <a:gd name="connsiteX76082" fmla="*/ 7884367 w 12184637"/>
              <a:gd name="connsiteY76082" fmla="*/ 2958548 h 4608812"/>
              <a:gd name="connsiteX76083" fmla="*/ 7889447 w 12184637"/>
              <a:gd name="connsiteY76083" fmla="*/ 2961788 h 4608812"/>
              <a:gd name="connsiteX76084" fmla="*/ 7891730 w 12184637"/>
              <a:gd name="connsiteY76084" fmla="*/ 2961272 h 4608812"/>
              <a:gd name="connsiteX76085" fmla="*/ 7960936 w 12184637"/>
              <a:gd name="connsiteY76085" fmla="*/ 3066480 h 4608812"/>
              <a:gd name="connsiteX76086" fmla="*/ 7962555 w 12184637"/>
              <a:gd name="connsiteY76086" fmla="*/ 3058749 h 4608812"/>
              <a:gd name="connsiteX76087" fmla="*/ 7894085 w 12184637"/>
              <a:gd name="connsiteY76087" fmla="*/ 2953174 h 4608812"/>
              <a:gd name="connsiteX76088" fmla="*/ 7886355 w 12184637"/>
              <a:gd name="connsiteY76088" fmla="*/ 2951554 h 4608812"/>
              <a:gd name="connsiteX76089" fmla="*/ 7884735 w 12184637"/>
              <a:gd name="connsiteY76089" fmla="*/ 2959285 h 4608812"/>
              <a:gd name="connsiteX76090" fmla="*/ 7953205 w 12184637"/>
              <a:gd name="connsiteY76090" fmla="*/ 3064860 h 4608812"/>
              <a:gd name="connsiteX76091" fmla="*/ 7957917 w 12184637"/>
              <a:gd name="connsiteY76091" fmla="*/ 3067437 h 4608812"/>
              <a:gd name="connsiteX76092" fmla="*/ 7960936 w 12184637"/>
              <a:gd name="connsiteY76092" fmla="*/ 3066480 h 4608812"/>
              <a:gd name="connsiteX76093" fmla="*/ 8052743 w 12184637"/>
              <a:gd name="connsiteY76093" fmla="*/ 3173160 h 4608812"/>
              <a:gd name="connsiteX76094" fmla="*/ 8053406 w 12184637"/>
              <a:gd name="connsiteY76094" fmla="*/ 3165282 h 4608812"/>
              <a:gd name="connsiteX76095" fmla="*/ 7962113 w 12184637"/>
              <a:gd name="connsiteY76095" fmla="*/ 3058160 h 4608812"/>
              <a:gd name="connsiteX76096" fmla="*/ 7954236 w 12184637"/>
              <a:gd name="connsiteY76096" fmla="*/ 3057498 h 4608812"/>
              <a:gd name="connsiteX76097" fmla="*/ 7953573 w 12184637"/>
              <a:gd name="connsiteY76097" fmla="*/ 3065375 h 4608812"/>
              <a:gd name="connsiteX76098" fmla="*/ 8044865 w 12184637"/>
              <a:gd name="connsiteY76098" fmla="*/ 3172497 h 4608812"/>
              <a:gd name="connsiteX76099" fmla="*/ 8049136 w 12184637"/>
              <a:gd name="connsiteY76099" fmla="*/ 3174485 h 4608812"/>
              <a:gd name="connsiteX76100" fmla="*/ 8052743 w 12184637"/>
              <a:gd name="connsiteY76100" fmla="*/ 3173160 h 4608812"/>
              <a:gd name="connsiteX76101" fmla="*/ 8166786 w 12184637"/>
              <a:gd name="connsiteY76101" fmla="*/ 3276085 h 4608812"/>
              <a:gd name="connsiteX76102" fmla="*/ 8166417 w 12184637"/>
              <a:gd name="connsiteY76102" fmla="*/ 3268207 h 4608812"/>
              <a:gd name="connsiteX76103" fmla="*/ 8052891 w 12184637"/>
              <a:gd name="connsiteY76103" fmla="*/ 3164767 h 4608812"/>
              <a:gd name="connsiteX76104" fmla="*/ 8045013 w 12184637"/>
              <a:gd name="connsiteY76104" fmla="*/ 3165135 h 4608812"/>
              <a:gd name="connsiteX76105" fmla="*/ 8045381 w 12184637"/>
              <a:gd name="connsiteY76105" fmla="*/ 3173013 h 4608812"/>
              <a:gd name="connsiteX76106" fmla="*/ 8158908 w 12184637"/>
              <a:gd name="connsiteY76106" fmla="*/ 3276453 h 4608812"/>
              <a:gd name="connsiteX76107" fmla="*/ 8162736 w 12184637"/>
              <a:gd name="connsiteY76107" fmla="*/ 3277926 h 4608812"/>
              <a:gd name="connsiteX76108" fmla="*/ 8166786 w 12184637"/>
              <a:gd name="connsiteY76108" fmla="*/ 3276085 h 4608812"/>
              <a:gd name="connsiteX76109" fmla="*/ 8302400 w 12184637"/>
              <a:gd name="connsiteY76109" fmla="*/ 3370028 h 4608812"/>
              <a:gd name="connsiteX76110" fmla="*/ 8301001 w 12184637"/>
              <a:gd name="connsiteY76110" fmla="*/ 3362298 h 4608812"/>
              <a:gd name="connsiteX76111" fmla="*/ 8165829 w 12184637"/>
              <a:gd name="connsiteY76111" fmla="*/ 3267839 h 4608812"/>
              <a:gd name="connsiteX76112" fmla="*/ 8158098 w 12184637"/>
              <a:gd name="connsiteY76112" fmla="*/ 3269238 h 4608812"/>
              <a:gd name="connsiteX76113" fmla="*/ 8159497 w 12184637"/>
              <a:gd name="connsiteY76113" fmla="*/ 3276969 h 4608812"/>
              <a:gd name="connsiteX76114" fmla="*/ 8294669 w 12184637"/>
              <a:gd name="connsiteY76114" fmla="*/ 3371427 h 4608812"/>
              <a:gd name="connsiteX76115" fmla="*/ 8297908 w 12184637"/>
              <a:gd name="connsiteY76115" fmla="*/ 3372458 h 4608812"/>
              <a:gd name="connsiteX76116" fmla="*/ 8302400 w 12184637"/>
              <a:gd name="connsiteY76116" fmla="*/ 3370028 h 4608812"/>
              <a:gd name="connsiteX76117" fmla="*/ 8453032 w 12184637"/>
              <a:gd name="connsiteY76117" fmla="*/ 3449026 h 4608812"/>
              <a:gd name="connsiteX76118" fmla="*/ 8450750 w 12184637"/>
              <a:gd name="connsiteY76118" fmla="*/ 3441516 h 4608812"/>
              <a:gd name="connsiteX76119" fmla="*/ 8300486 w 12184637"/>
              <a:gd name="connsiteY76119" fmla="*/ 3361930 h 4608812"/>
              <a:gd name="connsiteX76120" fmla="*/ 8292976 w 12184637"/>
              <a:gd name="connsiteY76120" fmla="*/ 3364212 h 4608812"/>
              <a:gd name="connsiteX76121" fmla="*/ 8295331 w 12184637"/>
              <a:gd name="connsiteY76121" fmla="*/ 3371722 h 4608812"/>
              <a:gd name="connsiteX76122" fmla="*/ 8445596 w 12184637"/>
              <a:gd name="connsiteY76122" fmla="*/ 3451308 h 4608812"/>
              <a:gd name="connsiteX76123" fmla="*/ 8448247 w 12184637"/>
              <a:gd name="connsiteY76123" fmla="*/ 3451971 h 4608812"/>
              <a:gd name="connsiteX76124" fmla="*/ 8453032 w 12184637"/>
              <a:gd name="connsiteY76124" fmla="*/ 3449026 h 4608812"/>
              <a:gd name="connsiteX76125" fmla="*/ 8612132 w 12184637"/>
              <a:gd name="connsiteY76125" fmla="*/ 3507262 h 4608812"/>
              <a:gd name="connsiteX76126" fmla="*/ 8608819 w 12184637"/>
              <a:gd name="connsiteY76126" fmla="*/ 3500120 h 4608812"/>
              <a:gd name="connsiteX76127" fmla="*/ 8450014 w 12184637"/>
              <a:gd name="connsiteY76127" fmla="*/ 3441222 h 4608812"/>
              <a:gd name="connsiteX76128" fmla="*/ 8442872 w 12184637"/>
              <a:gd name="connsiteY76128" fmla="*/ 3444535 h 4608812"/>
              <a:gd name="connsiteX76129" fmla="*/ 8446185 w 12184637"/>
              <a:gd name="connsiteY76129" fmla="*/ 3451676 h 4608812"/>
              <a:gd name="connsiteX76130" fmla="*/ 8604991 w 12184637"/>
              <a:gd name="connsiteY76130" fmla="*/ 3510575 h 4608812"/>
              <a:gd name="connsiteX76131" fmla="*/ 8606979 w 12184637"/>
              <a:gd name="connsiteY76131" fmla="*/ 3510943 h 4608812"/>
              <a:gd name="connsiteX76132" fmla="*/ 8612132 w 12184637"/>
              <a:gd name="connsiteY76132" fmla="*/ 3507262 h 4608812"/>
              <a:gd name="connsiteX76133" fmla="*/ 8772925 w 12184637"/>
              <a:gd name="connsiteY76133" fmla="*/ 3538993 h 4608812"/>
              <a:gd name="connsiteX76134" fmla="*/ 8768581 w 12184637"/>
              <a:gd name="connsiteY76134" fmla="*/ 3532441 h 4608812"/>
              <a:gd name="connsiteX76135" fmla="*/ 8608009 w 12184637"/>
              <a:gd name="connsiteY76135" fmla="*/ 3499826 h 4608812"/>
              <a:gd name="connsiteX76136" fmla="*/ 8601457 w 12184637"/>
              <a:gd name="connsiteY76136" fmla="*/ 3504170 h 4608812"/>
              <a:gd name="connsiteX76137" fmla="*/ 8605801 w 12184637"/>
              <a:gd name="connsiteY76137" fmla="*/ 3510722 h 4608812"/>
              <a:gd name="connsiteX76138" fmla="*/ 8766372 w 12184637"/>
              <a:gd name="connsiteY76138" fmla="*/ 3543337 h 4608812"/>
              <a:gd name="connsiteX76139" fmla="*/ 8767550 w 12184637"/>
              <a:gd name="connsiteY76139" fmla="*/ 3543484 h 4608812"/>
              <a:gd name="connsiteX76140" fmla="*/ 8772925 w 12184637"/>
              <a:gd name="connsiteY76140" fmla="*/ 3538993 h 4608812"/>
              <a:gd name="connsiteX76141" fmla="*/ 8928785 w 12184637"/>
              <a:gd name="connsiteY76141" fmla="*/ 3538699 h 4608812"/>
              <a:gd name="connsiteX76142" fmla="*/ 8923264 w 12184637"/>
              <a:gd name="connsiteY76142" fmla="*/ 3533104 h 4608812"/>
              <a:gd name="connsiteX76143" fmla="*/ 8767550 w 12184637"/>
              <a:gd name="connsiteY76143" fmla="*/ 3532367 h 4608812"/>
              <a:gd name="connsiteX76144" fmla="*/ 8761955 w 12184637"/>
              <a:gd name="connsiteY76144" fmla="*/ 3537889 h 4608812"/>
              <a:gd name="connsiteX76145" fmla="*/ 8767477 w 12184637"/>
              <a:gd name="connsiteY76145" fmla="*/ 3543484 h 4608812"/>
              <a:gd name="connsiteX76146" fmla="*/ 8923190 w 12184637"/>
              <a:gd name="connsiteY76146" fmla="*/ 3544221 h 4608812"/>
              <a:gd name="connsiteX76147" fmla="*/ 8923264 w 12184637"/>
              <a:gd name="connsiteY76147" fmla="*/ 3544221 h 4608812"/>
              <a:gd name="connsiteX76148" fmla="*/ 8928785 w 12184637"/>
              <a:gd name="connsiteY76148" fmla="*/ 3538699 h 4608812"/>
              <a:gd name="connsiteX76149" fmla="*/ 8924221 w 12184637"/>
              <a:gd name="connsiteY76149" fmla="*/ 3544147 h 4608812"/>
              <a:gd name="connsiteX76150" fmla="*/ 9067124 w 12184637"/>
              <a:gd name="connsiteY76150" fmla="*/ 3517864 h 4608812"/>
              <a:gd name="connsiteX76151" fmla="*/ 9071615 w 12184637"/>
              <a:gd name="connsiteY76151" fmla="*/ 3511385 h 4608812"/>
              <a:gd name="connsiteX76152" fmla="*/ 9065136 w 12184637"/>
              <a:gd name="connsiteY76152" fmla="*/ 3506894 h 4608812"/>
              <a:gd name="connsiteX76153" fmla="*/ 8922233 w 12184637"/>
              <a:gd name="connsiteY76153" fmla="*/ 3533177 h 4608812"/>
              <a:gd name="connsiteX76154" fmla="*/ 8917742 w 12184637"/>
              <a:gd name="connsiteY76154" fmla="*/ 3539656 h 4608812"/>
              <a:gd name="connsiteX76155" fmla="*/ 8923264 w 12184637"/>
              <a:gd name="connsiteY76155" fmla="*/ 3544221 h 4608812"/>
              <a:gd name="connsiteX76156" fmla="*/ 8924221 w 12184637"/>
              <a:gd name="connsiteY76156" fmla="*/ 3544147 h 4608812"/>
              <a:gd name="connsiteX76157" fmla="*/ 9070951 w 12184637"/>
              <a:gd name="connsiteY76157" fmla="*/ 3515140 h 4608812"/>
              <a:gd name="connsiteX76158" fmla="*/ 9164306 w 12184637"/>
              <a:gd name="connsiteY76158" fmla="*/ 3349929 h 4608812"/>
              <a:gd name="connsiteX76159" fmla="*/ 9162171 w 12184637"/>
              <a:gd name="connsiteY76159" fmla="*/ 3342346 h 4608812"/>
              <a:gd name="connsiteX76160" fmla="*/ 9154588 w 12184637"/>
              <a:gd name="connsiteY76160" fmla="*/ 3344481 h 4608812"/>
              <a:gd name="connsiteX76161" fmla="*/ 9061233 w 12184637"/>
              <a:gd name="connsiteY76161" fmla="*/ 3509691 h 4608812"/>
              <a:gd name="connsiteX76162" fmla="*/ 9063369 w 12184637"/>
              <a:gd name="connsiteY76162" fmla="*/ 3517275 h 4608812"/>
              <a:gd name="connsiteX76163" fmla="*/ 9066167 w 12184637"/>
              <a:gd name="connsiteY76163" fmla="*/ 3518011 h 4608812"/>
              <a:gd name="connsiteX76164" fmla="*/ 9070951 w 12184637"/>
              <a:gd name="connsiteY76164" fmla="*/ 3515140 h 4608812"/>
              <a:gd name="connsiteX76165" fmla="*/ 9164380 w 12184637"/>
              <a:gd name="connsiteY76165" fmla="*/ 3349929 h 4608812"/>
              <a:gd name="connsiteX76166" fmla="*/ 9251108 w 12184637"/>
              <a:gd name="connsiteY76166" fmla="*/ 3196278 h 4608812"/>
              <a:gd name="connsiteX76167" fmla="*/ 9248973 w 12184637"/>
              <a:gd name="connsiteY76167" fmla="*/ 3188694 h 4608812"/>
              <a:gd name="connsiteX76168" fmla="*/ 9241389 w 12184637"/>
              <a:gd name="connsiteY76168" fmla="*/ 3190829 h 4608812"/>
              <a:gd name="connsiteX76169" fmla="*/ 9154661 w 12184637"/>
              <a:gd name="connsiteY76169" fmla="*/ 3344481 h 4608812"/>
              <a:gd name="connsiteX76170" fmla="*/ 9156796 w 12184637"/>
              <a:gd name="connsiteY76170" fmla="*/ 3352064 h 4608812"/>
              <a:gd name="connsiteX76171" fmla="*/ 9159594 w 12184637"/>
              <a:gd name="connsiteY76171" fmla="*/ 3352800 h 4608812"/>
              <a:gd name="connsiteX76172" fmla="*/ 9164380 w 12184637"/>
              <a:gd name="connsiteY76172" fmla="*/ 3349929 h 4608812"/>
              <a:gd name="connsiteX76173" fmla="*/ 9248384 w 12184637"/>
              <a:gd name="connsiteY76173" fmla="*/ 3198633 h 4608812"/>
              <a:gd name="connsiteX76174" fmla="*/ 9387458 w 12184637"/>
              <a:gd name="connsiteY76174" fmla="*/ 3139661 h 4608812"/>
              <a:gd name="connsiteX76175" fmla="*/ 9390402 w 12184637"/>
              <a:gd name="connsiteY76175" fmla="*/ 3132373 h 4608812"/>
              <a:gd name="connsiteX76176" fmla="*/ 9383114 w 12184637"/>
              <a:gd name="connsiteY76176" fmla="*/ 3129428 h 4608812"/>
              <a:gd name="connsiteX76177" fmla="*/ 9244040 w 12184637"/>
              <a:gd name="connsiteY76177" fmla="*/ 3188400 h 4608812"/>
              <a:gd name="connsiteX76178" fmla="*/ 9241095 w 12184637"/>
              <a:gd name="connsiteY76178" fmla="*/ 3195689 h 4608812"/>
              <a:gd name="connsiteX76179" fmla="*/ 9246249 w 12184637"/>
              <a:gd name="connsiteY76179" fmla="*/ 3199075 h 4608812"/>
              <a:gd name="connsiteX76180" fmla="*/ 9248384 w 12184637"/>
              <a:gd name="connsiteY76180" fmla="*/ 3198633 h 4608812"/>
              <a:gd name="connsiteX76181" fmla="*/ 9388488 w 12184637"/>
              <a:gd name="connsiteY76181" fmla="*/ 3139072 h 4608812"/>
              <a:gd name="connsiteX76182" fmla="*/ 9464835 w 12184637"/>
              <a:gd name="connsiteY76182" fmla="*/ 3086064 h 4608812"/>
              <a:gd name="connsiteX76183" fmla="*/ 9466235 w 12184637"/>
              <a:gd name="connsiteY76183" fmla="*/ 3078333 h 4608812"/>
              <a:gd name="connsiteX76184" fmla="*/ 9458504 w 12184637"/>
              <a:gd name="connsiteY76184" fmla="*/ 3076934 h 4608812"/>
              <a:gd name="connsiteX76185" fmla="*/ 9382157 w 12184637"/>
              <a:gd name="connsiteY76185" fmla="*/ 3129943 h 4608812"/>
              <a:gd name="connsiteX76186" fmla="*/ 9380758 w 12184637"/>
              <a:gd name="connsiteY76186" fmla="*/ 3137673 h 4608812"/>
              <a:gd name="connsiteX76187" fmla="*/ 9385397 w 12184637"/>
              <a:gd name="connsiteY76187" fmla="*/ 3140103 h 4608812"/>
              <a:gd name="connsiteX76188" fmla="*/ 9388488 w 12184637"/>
              <a:gd name="connsiteY76188" fmla="*/ 3139072 h 4608812"/>
              <a:gd name="connsiteX76189" fmla="*/ 9464835 w 12184637"/>
              <a:gd name="connsiteY76189" fmla="*/ 3086137 h 4608812"/>
              <a:gd name="connsiteX76190" fmla="*/ 9498482 w 12184637"/>
              <a:gd name="connsiteY76190" fmla="*/ 3062799 h 4608812"/>
              <a:gd name="connsiteX76191" fmla="*/ 9499880 w 12184637"/>
              <a:gd name="connsiteY76191" fmla="*/ 3055068 h 4608812"/>
              <a:gd name="connsiteX76192" fmla="*/ 9492150 w 12184637"/>
              <a:gd name="connsiteY76192" fmla="*/ 3053669 h 4608812"/>
              <a:gd name="connsiteX76193" fmla="*/ 9458504 w 12184637"/>
              <a:gd name="connsiteY76193" fmla="*/ 3077008 h 4608812"/>
              <a:gd name="connsiteX76194" fmla="*/ 9457106 w 12184637"/>
              <a:gd name="connsiteY76194" fmla="*/ 3084738 h 4608812"/>
              <a:gd name="connsiteX76195" fmla="*/ 9461744 w 12184637"/>
              <a:gd name="connsiteY76195" fmla="*/ 3087168 h 4608812"/>
              <a:gd name="connsiteX76196" fmla="*/ 9464835 w 12184637"/>
              <a:gd name="connsiteY76196" fmla="*/ 3086137 h 4608812"/>
              <a:gd name="connsiteX76197" fmla="*/ 9499660 w 12184637"/>
              <a:gd name="connsiteY76197" fmla="*/ 3061621 h 4608812"/>
              <a:gd name="connsiteX76198" fmla="*/ 9541698 w 12184637"/>
              <a:gd name="connsiteY76198" fmla="*/ 3007213 h 4608812"/>
              <a:gd name="connsiteX76199" fmla="*/ 9540668 w 12184637"/>
              <a:gd name="connsiteY76199" fmla="*/ 2999409 h 4608812"/>
              <a:gd name="connsiteX76200" fmla="*/ 9532864 w 12184637"/>
              <a:gd name="connsiteY76200" fmla="*/ 3000440 h 4608812"/>
              <a:gd name="connsiteX76201" fmla="*/ 9490825 w 12184637"/>
              <a:gd name="connsiteY76201" fmla="*/ 3054847 h 4608812"/>
              <a:gd name="connsiteX76202" fmla="*/ 9491855 w 12184637"/>
              <a:gd name="connsiteY76202" fmla="*/ 3062651 h 4608812"/>
              <a:gd name="connsiteX76203" fmla="*/ 9495316 w 12184637"/>
              <a:gd name="connsiteY76203" fmla="*/ 3063829 h 4608812"/>
              <a:gd name="connsiteX76204" fmla="*/ 9499660 w 12184637"/>
              <a:gd name="connsiteY76204" fmla="*/ 3061621 h 4608812"/>
              <a:gd name="connsiteX76205" fmla="*/ 9541993 w 12184637"/>
              <a:gd name="connsiteY76205" fmla="*/ 3006845 h 4608812"/>
              <a:gd name="connsiteX76206" fmla="*/ 9557748 w 12184637"/>
              <a:gd name="connsiteY76206" fmla="*/ 2982328 h 4608812"/>
              <a:gd name="connsiteX76207" fmla="*/ 9556055 w 12184637"/>
              <a:gd name="connsiteY76207" fmla="*/ 2974598 h 4608812"/>
              <a:gd name="connsiteX76208" fmla="*/ 9548325 w 12184637"/>
              <a:gd name="connsiteY76208" fmla="*/ 2976291 h 4608812"/>
              <a:gd name="connsiteX76209" fmla="*/ 9532569 w 12184637"/>
              <a:gd name="connsiteY76209" fmla="*/ 3000808 h 4608812"/>
              <a:gd name="connsiteX76210" fmla="*/ 9534262 w 12184637"/>
              <a:gd name="connsiteY76210" fmla="*/ 3008538 h 4608812"/>
              <a:gd name="connsiteX76211" fmla="*/ 9537281 w 12184637"/>
              <a:gd name="connsiteY76211" fmla="*/ 3009422 h 4608812"/>
              <a:gd name="connsiteX76212" fmla="*/ 9541993 w 12184637"/>
              <a:gd name="connsiteY76212" fmla="*/ 3006845 h 4608812"/>
              <a:gd name="connsiteX76213" fmla="*/ 9557969 w 12184637"/>
              <a:gd name="connsiteY76213" fmla="*/ 2981887 h 4608812"/>
              <a:gd name="connsiteX76214" fmla="*/ 9568791 w 12184637"/>
              <a:gd name="connsiteY76214" fmla="*/ 2961272 h 4608812"/>
              <a:gd name="connsiteX76215" fmla="*/ 9566436 w 12184637"/>
              <a:gd name="connsiteY76215" fmla="*/ 2953763 h 4608812"/>
              <a:gd name="connsiteX76216" fmla="*/ 9558926 w 12184637"/>
              <a:gd name="connsiteY76216" fmla="*/ 2956119 h 4608812"/>
              <a:gd name="connsiteX76217" fmla="*/ 9548104 w 12184637"/>
              <a:gd name="connsiteY76217" fmla="*/ 2976733 h 4608812"/>
              <a:gd name="connsiteX76218" fmla="*/ 9550459 w 12184637"/>
              <a:gd name="connsiteY76218" fmla="*/ 2984243 h 4608812"/>
              <a:gd name="connsiteX76219" fmla="*/ 9553110 w 12184637"/>
              <a:gd name="connsiteY76219" fmla="*/ 2984905 h 4608812"/>
              <a:gd name="connsiteX76220" fmla="*/ 9557969 w 12184637"/>
              <a:gd name="connsiteY76220" fmla="*/ 2981887 h 4608812"/>
              <a:gd name="connsiteX76221" fmla="*/ 9568497 w 12184637"/>
              <a:gd name="connsiteY76221" fmla="*/ 2961861 h 4608812"/>
              <a:gd name="connsiteX76222" fmla="*/ 9618708 w 12184637"/>
              <a:gd name="connsiteY76222" fmla="*/ 2889122 h 4608812"/>
              <a:gd name="connsiteX76223" fmla="*/ 9617310 w 12184637"/>
              <a:gd name="connsiteY76223" fmla="*/ 2881391 h 4608812"/>
              <a:gd name="connsiteX76224" fmla="*/ 9609579 w 12184637"/>
              <a:gd name="connsiteY76224" fmla="*/ 2882790 h 4608812"/>
              <a:gd name="connsiteX76225" fmla="*/ 9559442 w 12184637"/>
              <a:gd name="connsiteY76225" fmla="*/ 2955530 h 4608812"/>
              <a:gd name="connsiteX76226" fmla="*/ 9560840 w 12184637"/>
              <a:gd name="connsiteY76226" fmla="*/ 2963260 h 4608812"/>
              <a:gd name="connsiteX76227" fmla="*/ 9564080 w 12184637"/>
              <a:gd name="connsiteY76227" fmla="*/ 2964217 h 4608812"/>
              <a:gd name="connsiteX76228" fmla="*/ 9568497 w 12184637"/>
              <a:gd name="connsiteY76228" fmla="*/ 2961861 h 4608812"/>
              <a:gd name="connsiteX76229" fmla="*/ 9619591 w 12184637"/>
              <a:gd name="connsiteY76229" fmla="*/ 2886987 h 4608812"/>
              <a:gd name="connsiteX76230" fmla="*/ 9629237 w 12184637"/>
              <a:gd name="connsiteY76230" fmla="*/ 2838321 h 4608812"/>
              <a:gd name="connsiteX76231" fmla="*/ 9624819 w 12184637"/>
              <a:gd name="connsiteY76231" fmla="*/ 2831769 h 4608812"/>
              <a:gd name="connsiteX76232" fmla="*/ 9618267 w 12184637"/>
              <a:gd name="connsiteY76232" fmla="*/ 2836187 h 4608812"/>
              <a:gd name="connsiteX76233" fmla="*/ 9608622 w 12184637"/>
              <a:gd name="connsiteY76233" fmla="*/ 2884851 h 4608812"/>
              <a:gd name="connsiteX76234" fmla="*/ 9613039 w 12184637"/>
              <a:gd name="connsiteY76234" fmla="*/ 2891404 h 4608812"/>
              <a:gd name="connsiteX76235" fmla="*/ 9614143 w 12184637"/>
              <a:gd name="connsiteY76235" fmla="*/ 2891477 h 4608812"/>
              <a:gd name="connsiteX76236" fmla="*/ 9619591 w 12184637"/>
              <a:gd name="connsiteY76236" fmla="*/ 2886987 h 4608812"/>
              <a:gd name="connsiteX76237" fmla="*/ 9627764 w 12184637"/>
              <a:gd name="connsiteY76237" fmla="*/ 2841119 h 4608812"/>
              <a:gd name="connsiteX76238" fmla="*/ 9659864 w 12184637"/>
              <a:gd name="connsiteY76238" fmla="*/ 2806737 h 4608812"/>
              <a:gd name="connsiteX76239" fmla="*/ 9659569 w 12184637"/>
              <a:gd name="connsiteY76239" fmla="*/ 2798860 h 4608812"/>
              <a:gd name="connsiteX76240" fmla="*/ 9651691 w 12184637"/>
              <a:gd name="connsiteY76240" fmla="*/ 2799154 h 4608812"/>
              <a:gd name="connsiteX76241" fmla="*/ 9619591 w 12184637"/>
              <a:gd name="connsiteY76241" fmla="*/ 2833536 h 4608812"/>
              <a:gd name="connsiteX76242" fmla="*/ 9619886 w 12184637"/>
              <a:gd name="connsiteY76242" fmla="*/ 2841414 h 4608812"/>
              <a:gd name="connsiteX76243" fmla="*/ 9623715 w 12184637"/>
              <a:gd name="connsiteY76243" fmla="*/ 2842886 h 4608812"/>
              <a:gd name="connsiteX76244" fmla="*/ 9627764 w 12184637"/>
              <a:gd name="connsiteY76244" fmla="*/ 2841119 h 4608812"/>
              <a:gd name="connsiteX76245" fmla="*/ 9659864 w 12184637"/>
              <a:gd name="connsiteY76245" fmla="*/ 2806737 h 4608812"/>
              <a:gd name="connsiteX76246" fmla="*/ 9725830 w 12184637"/>
              <a:gd name="connsiteY76246" fmla="*/ 2736133 h 4608812"/>
              <a:gd name="connsiteX76247" fmla="*/ 9725535 w 12184637"/>
              <a:gd name="connsiteY76247" fmla="*/ 2728255 h 4608812"/>
              <a:gd name="connsiteX76248" fmla="*/ 9717658 w 12184637"/>
              <a:gd name="connsiteY76248" fmla="*/ 2728549 h 4608812"/>
              <a:gd name="connsiteX76249" fmla="*/ 9651691 w 12184637"/>
              <a:gd name="connsiteY76249" fmla="*/ 2799154 h 4608812"/>
              <a:gd name="connsiteX76250" fmla="*/ 9651986 w 12184637"/>
              <a:gd name="connsiteY76250" fmla="*/ 2807032 h 4608812"/>
              <a:gd name="connsiteX76251" fmla="*/ 9655814 w 12184637"/>
              <a:gd name="connsiteY76251" fmla="*/ 2808504 h 4608812"/>
              <a:gd name="connsiteX76252" fmla="*/ 9659864 w 12184637"/>
              <a:gd name="connsiteY76252" fmla="*/ 2806737 h 4608812"/>
              <a:gd name="connsiteX76253" fmla="*/ 9726493 w 12184637"/>
              <a:gd name="connsiteY76253" fmla="*/ 2735176 h 4608812"/>
              <a:gd name="connsiteX76254" fmla="*/ 9787453 w 12184637"/>
              <a:gd name="connsiteY76254" fmla="*/ 2636373 h 4608812"/>
              <a:gd name="connsiteX76255" fmla="*/ 9785612 w 12184637"/>
              <a:gd name="connsiteY76255" fmla="*/ 2628716 h 4608812"/>
              <a:gd name="connsiteX76256" fmla="*/ 9777955 w 12184637"/>
              <a:gd name="connsiteY76256" fmla="*/ 2630557 h 4608812"/>
              <a:gd name="connsiteX76257" fmla="*/ 9716995 w 12184637"/>
              <a:gd name="connsiteY76257" fmla="*/ 2729359 h 4608812"/>
              <a:gd name="connsiteX76258" fmla="*/ 9718835 w 12184637"/>
              <a:gd name="connsiteY76258" fmla="*/ 2737016 h 4608812"/>
              <a:gd name="connsiteX76259" fmla="*/ 9721781 w 12184637"/>
              <a:gd name="connsiteY76259" fmla="*/ 2737826 h 4608812"/>
              <a:gd name="connsiteX76260" fmla="*/ 9726493 w 12184637"/>
              <a:gd name="connsiteY76260" fmla="*/ 2735176 h 4608812"/>
              <a:gd name="connsiteX76261" fmla="*/ 9786569 w 12184637"/>
              <a:gd name="connsiteY76261" fmla="*/ 2637477 h 4608812"/>
              <a:gd name="connsiteX76262" fmla="*/ 9801220 w 12184637"/>
              <a:gd name="connsiteY76262" fmla="*/ 2623784 h 4608812"/>
              <a:gd name="connsiteX76263" fmla="*/ 9801515 w 12184637"/>
              <a:gd name="connsiteY76263" fmla="*/ 2615906 h 4608812"/>
              <a:gd name="connsiteX76264" fmla="*/ 9793637 w 12184637"/>
              <a:gd name="connsiteY76264" fmla="*/ 2615611 h 4608812"/>
              <a:gd name="connsiteX76265" fmla="*/ 9778986 w 12184637"/>
              <a:gd name="connsiteY76265" fmla="*/ 2629305 h 4608812"/>
              <a:gd name="connsiteX76266" fmla="*/ 9778691 w 12184637"/>
              <a:gd name="connsiteY76266" fmla="*/ 2637183 h 4608812"/>
              <a:gd name="connsiteX76267" fmla="*/ 9782814 w 12184637"/>
              <a:gd name="connsiteY76267" fmla="*/ 2638950 h 4608812"/>
              <a:gd name="connsiteX76268" fmla="*/ 9786569 w 12184637"/>
              <a:gd name="connsiteY76268" fmla="*/ 2637477 h 4608812"/>
              <a:gd name="connsiteX76269" fmla="*/ 9802325 w 12184637"/>
              <a:gd name="connsiteY76269" fmla="*/ 2622385 h 4608812"/>
              <a:gd name="connsiteX76270" fmla="*/ 9848413 w 12184637"/>
              <a:gd name="connsiteY76270" fmla="*/ 2536245 h 4608812"/>
              <a:gd name="connsiteX76271" fmla="*/ 9846130 w 12184637"/>
              <a:gd name="connsiteY76271" fmla="*/ 2528662 h 4608812"/>
              <a:gd name="connsiteX76272" fmla="*/ 9838547 w 12184637"/>
              <a:gd name="connsiteY76272" fmla="*/ 2530945 h 4608812"/>
              <a:gd name="connsiteX76273" fmla="*/ 9792459 w 12184637"/>
              <a:gd name="connsiteY76273" fmla="*/ 2617084 h 4608812"/>
              <a:gd name="connsiteX76274" fmla="*/ 9794741 w 12184637"/>
              <a:gd name="connsiteY76274" fmla="*/ 2624667 h 4608812"/>
              <a:gd name="connsiteX76275" fmla="*/ 9797392 w 12184637"/>
              <a:gd name="connsiteY76275" fmla="*/ 2625330 h 4608812"/>
              <a:gd name="connsiteX76276" fmla="*/ 9802325 w 12184637"/>
              <a:gd name="connsiteY76276" fmla="*/ 2622385 h 4608812"/>
              <a:gd name="connsiteX76277" fmla="*/ 9848413 w 12184637"/>
              <a:gd name="connsiteY76277" fmla="*/ 2536245 h 4608812"/>
              <a:gd name="connsiteX76278" fmla="*/ 9858499 w 12184637"/>
              <a:gd name="connsiteY76278" fmla="*/ 2517398 h 4608812"/>
              <a:gd name="connsiteX76279" fmla="*/ 9856217 w 12184637"/>
              <a:gd name="connsiteY76279" fmla="*/ 2509815 h 4608812"/>
              <a:gd name="connsiteX76280" fmla="*/ 9848633 w 12184637"/>
              <a:gd name="connsiteY76280" fmla="*/ 2512097 h 4608812"/>
              <a:gd name="connsiteX76281" fmla="*/ 9838547 w 12184637"/>
              <a:gd name="connsiteY76281" fmla="*/ 2530945 h 4608812"/>
              <a:gd name="connsiteX76282" fmla="*/ 9840830 w 12184637"/>
              <a:gd name="connsiteY76282" fmla="*/ 2538528 h 4608812"/>
              <a:gd name="connsiteX76283" fmla="*/ 9843480 w 12184637"/>
              <a:gd name="connsiteY76283" fmla="*/ 2539191 h 4608812"/>
              <a:gd name="connsiteX76284" fmla="*/ 9848413 w 12184637"/>
              <a:gd name="connsiteY76284" fmla="*/ 2536245 h 4608812"/>
              <a:gd name="connsiteX76285" fmla="*/ 7470605 w 12184637"/>
              <a:gd name="connsiteY76285" fmla="*/ 2126606 h 4608812"/>
              <a:gd name="connsiteX76286" fmla="*/ 7471047 w 12184637"/>
              <a:gd name="connsiteY76286" fmla="*/ 2118728 h 4608812"/>
              <a:gd name="connsiteX76287" fmla="*/ 7447781 w 12184637"/>
              <a:gd name="connsiteY76287" fmla="*/ 2092666 h 4608812"/>
              <a:gd name="connsiteX76288" fmla="*/ 7439904 w 12184637"/>
              <a:gd name="connsiteY76288" fmla="*/ 2092224 h 4608812"/>
              <a:gd name="connsiteX76289" fmla="*/ 7439462 w 12184637"/>
              <a:gd name="connsiteY76289" fmla="*/ 2100102 h 4608812"/>
              <a:gd name="connsiteX76290" fmla="*/ 7462727 w 12184637"/>
              <a:gd name="connsiteY76290" fmla="*/ 2126164 h 4608812"/>
              <a:gd name="connsiteX76291" fmla="*/ 7466924 w 12184637"/>
              <a:gd name="connsiteY76291" fmla="*/ 2128005 h 4608812"/>
              <a:gd name="connsiteX76292" fmla="*/ 7470605 w 12184637"/>
              <a:gd name="connsiteY76292" fmla="*/ 2126606 h 4608812"/>
              <a:gd name="connsiteX76293" fmla="*/ 7514484 w 12184637"/>
              <a:gd name="connsiteY76293" fmla="*/ 2200524 h 4608812"/>
              <a:gd name="connsiteX76294" fmla="*/ 7516325 w 12184637"/>
              <a:gd name="connsiteY76294" fmla="*/ 2192867 h 4608812"/>
              <a:gd name="connsiteX76295" fmla="*/ 7471636 w 12184637"/>
              <a:gd name="connsiteY76295" fmla="*/ 2119538 h 4608812"/>
              <a:gd name="connsiteX76296" fmla="*/ 7463979 w 12184637"/>
              <a:gd name="connsiteY76296" fmla="*/ 2117698 h 4608812"/>
              <a:gd name="connsiteX76297" fmla="*/ 7462138 w 12184637"/>
              <a:gd name="connsiteY76297" fmla="*/ 2125354 h 4608812"/>
              <a:gd name="connsiteX76298" fmla="*/ 7506827 w 12184637"/>
              <a:gd name="connsiteY76298" fmla="*/ 2198683 h 4608812"/>
              <a:gd name="connsiteX76299" fmla="*/ 7511613 w 12184637"/>
              <a:gd name="connsiteY76299" fmla="*/ 2201334 h 4608812"/>
              <a:gd name="connsiteX76300" fmla="*/ 7514484 w 12184637"/>
              <a:gd name="connsiteY76300" fmla="*/ 2200524 h 4608812"/>
              <a:gd name="connsiteX76301" fmla="*/ 7527810 w 12184637"/>
              <a:gd name="connsiteY76301" fmla="*/ 2211052 h 4608812"/>
              <a:gd name="connsiteX76302" fmla="*/ 7527589 w 12184637"/>
              <a:gd name="connsiteY76302" fmla="*/ 2203174 h 4608812"/>
              <a:gd name="connsiteX76303" fmla="*/ 7515368 w 12184637"/>
              <a:gd name="connsiteY76303" fmla="*/ 2191689 h 4608812"/>
              <a:gd name="connsiteX76304" fmla="*/ 7507490 w 12184637"/>
              <a:gd name="connsiteY76304" fmla="*/ 2191910 h 4608812"/>
              <a:gd name="connsiteX76305" fmla="*/ 7507711 w 12184637"/>
              <a:gd name="connsiteY76305" fmla="*/ 2199788 h 4608812"/>
              <a:gd name="connsiteX76306" fmla="*/ 7519932 w 12184637"/>
              <a:gd name="connsiteY76306" fmla="*/ 2211273 h 4608812"/>
              <a:gd name="connsiteX76307" fmla="*/ 7523761 w 12184637"/>
              <a:gd name="connsiteY76307" fmla="*/ 2212745 h 4608812"/>
              <a:gd name="connsiteX76308" fmla="*/ 7527810 w 12184637"/>
              <a:gd name="connsiteY76308" fmla="*/ 2211052 h 4608812"/>
              <a:gd name="connsiteX76309" fmla="*/ 7536718 w 12184637"/>
              <a:gd name="connsiteY76309" fmla="*/ 2211788 h 4608812"/>
              <a:gd name="connsiteX76310" fmla="*/ 7533331 w 12184637"/>
              <a:gd name="connsiteY76310" fmla="*/ 2204647 h 4608812"/>
              <a:gd name="connsiteX76311" fmla="*/ 7525601 w 12184637"/>
              <a:gd name="connsiteY76311" fmla="*/ 2201923 h 4608812"/>
              <a:gd name="connsiteX76312" fmla="*/ 7518460 w 12184637"/>
              <a:gd name="connsiteY76312" fmla="*/ 2205309 h 4608812"/>
              <a:gd name="connsiteX76313" fmla="*/ 7521846 w 12184637"/>
              <a:gd name="connsiteY76313" fmla="*/ 2212451 h 4608812"/>
              <a:gd name="connsiteX76314" fmla="*/ 7529577 w 12184637"/>
              <a:gd name="connsiteY76314" fmla="*/ 2215175 h 4608812"/>
              <a:gd name="connsiteX76315" fmla="*/ 7531491 w 12184637"/>
              <a:gd name="connsiteY76315" fmla="*/ 2215469 h 4608812"/>
              <a:gd name="connsiteX76316" fmla="*/ 7536718 w 12184637"/>
              <a:gd name="connsiteY76316" fmla="*/ 2211788 h 4608812"/>
              <a:gd name="connsiteX76317" fmla="*/ 7532227 w 12184637"/>
              <a:gd name="connsiteY76317" fmla="*/ 2215469 h 4608812"/>
              <a:gd name="connsiteX76318" fmla="*/ 7549676 w 12184637"/>
              <a:gd name="connsiteY76318" fmla="*/ 2213187 h 4608812"/>
              <a:gd name="connsiteX76319" fmla="*/ 7554461 w 12184637"/>
              <a:gd name="connsiteY76319" fmla="*/ 2206929 h 4608812"/>
              <a:gd name="connsiteX76320" fmla="*/ 7548204 w 12184637"/>
              <a:gd name="connsiteY76320" fmla="*/ 2202143 h 4608812"/>
              <a:gd name="connsiteX76321" fmla="*/ 7530755 w 12184637"/>
              <a:gd name="connsiteY76321" fmla="*/ 2204426 h 4608812"/>
              <a:gd name="connsiteX76322" fmla="*/ 7525969 w 12184637"/>
              <a:gd name="connsiteY76322" fmla="*/ 2210684 h 4608812"/>
              <a:gd name="connsiteX76323" fmla="*/ 7531491 w 12184637"/>
              <a:gd name="connsiteY76323" fmla="*/ 2215543 h 4608812"/>
              <a:gd name="connsiteX76324" fmla="*/ 7532227 w 12184637"/>
              <a:gd name="connsiteY76324" fmla="*/ 2215469 h 4608812"/>
              <a:gd name="connsiteX76325" fmla="*/ 7688676 w 12184637"/>
              <a:gd name="connsiteY76325" fmla="*/ 2210389 h 4608812"/>
              <a:gd name="connsiteX76326" fmla="*/ 7683228 w 12184637"/>
              <a:gd name="connsiteY76326" fmla="*/ 2204720 h 4608812"/>
              <a:gd name="connsiteX76327" fmla="*/ 7549087 w 12184637"/>
              <a:gd name="connsiteY76327" fmla="*/ 2202143 h 4608812"/>
              <a:gd name="connsiteX76328" fmla="*/ 7543418 w 12184637"/>
              <a:gd name="connsiteY76328" fmla="*/ 2207592 h 4608812"/>
              <a:gd name="connsiteX76329" fmla="*/ 7548866 w 12184637"/>
              <a:gd name="connsiteY76329" fmla="*/ 2213261 h 4608812"/>
              <a:gd name="connsiteX76330" fmla="*/ 7683008 w 12184637"/>
              <a:gd name="connsiteY76330" fmla="*/ 2215837 h 4608812"/>
              <a:gd name="connsiteX76331" fmla="*/ 7683155 w 12184637"/>
              <a:gd name="connsiteY76331" fmla="*/ 2215837 h 4608812"/>
              <a:gd name="connsiteX76332" fmla="*/ 7688676 w 12184637"/>
              <a:gd name="connsiteY76332" fmla="*/ 2210389 h 4608812"/>
              <a:gd name="connsiteX76333" fmla="*/ 7828708 w 12184637"/>
              <a:gd name="connsiteY76333" fmla="*/ 2233286 h 4608812"/>
              <a:gd name="connsiteX76334" fmla="*/ 7824069 w 12184637"/>
              <a:gd name="connsiteY76334" fmla="*/ 2226881 h 4608812"/>
              <a:gd name="connsiteX76335" fmla="*/ 7683965 w 12184637"/>
              <a:gd name="connsiteY76335" fmla="*/ 2204720 h 4608812"/>
              <a:gd name="connsiteX76336" fmla="*/ 7677560 w 12184637"/>
              <a:gd name="connsiteY76336" fmla="*/ 2209359 h 4608812"/>
              <a:gd name="connsiteX76337" fmla="*/ 7682197 w 12184637"/>
              <a:gd name="connsiteY76337" fmla="*/ 2215764 h 4608812"/>
              <a:gd name="connsiteX76338" fmla="*/ 7822303 w 12184637"/>
              <a:gd name="connsiteY76338" fmla="*/ 2237924 h 4608812"/>
              <a:gd name="connsiteX76339" fmla="*/ 7823260 w 12184637"/>
              <a:gd name="connsiteY76339" fmla="*/ 2237998 h 4608812"/>
              <a:gd name="connsiteX76340" fmla="*/ 7828708 w 12184637"/>
              <a:gd name="connsiteY76340" fmla="*/ 2233286 h 4608812"/>
              <a:gd name="connsiteX76341" fmla="*/ 7970285 w 12184637"/>
              <a:gd name="connsiteY76341" fmla="*/ 2270024 h 4608812"/>
              <a:gd name="connsiteX76342" fmla="*/ 7966310 w 12184637"/>
              <a:gd name="connsiteY76342" fmla="*/ 2263251 h 4608812"/>
              <a:gd name="connsiteX76343" fmla="*/ 7824659 w 12184637"/>
              <a:gd name="connsiteY76343" fmla="*/ 2226955 h 4608812"/>
              <a:gd name="connsiteX76344" fmla="*/ 7817885 w 12184637"/>
              <a:gd name="connsiteY76344" fmla="*/ 2230930 h 4608812"/>
              <a:gd name="connsiteX76345" fmla="*/ 7821861 w 12184637"/>
              <a:gd name="connsiteY76345" fmla="*/ 2237704 h 4608812"/>
              <a:gd name="connsiteX76346" fmla="*/ 7963512 w 12184637"/>
              <a:gd name="connsiteY76346" fmla="*/ 2274000 h 4608812"/>
              <a:gd name="connsiteX76347" fmla="*/ 7964911 w 12184637"/>
              <a:gd name="connsiteY76347" fmla="*/ 2274147 h 4608812"/>
              <a:gd name="connsiteX76348" fmla="*/ 7970285 w 12184637"/>
              <a:gd name="connsiteY76348" fmla="*/ 2270024 h 4608812"/>
              <a:gd name="connsiteX76349" fmla="*/ 8054952 w 12184637"/>
              <a:gd name="connsiteY76349" fmla="*/ 2297927 h 4608812"/>
              <a:gd name="connsiteX76350" fmla="*/ 8051344 w 12184637"/>
              <a:gd name="connsiteY76350" fmla="*/ 2290933 h 4608812"/>
              <a:gd name="connsiteX76351" fmla="*/ 7966604 w 12184637"/>
              <a:gd name="connsiteY76351" fmla="*/ 2263398 h 4608812"/>
              <a:gd name="connsiteX76352" fmla="*/ 7959610 w 12184637"/>
              <a:gd name="connsiteY76352" fmla="*/ 2267006 h 4608812"/>
              <a:gd name="connsiteX76353" fmla="*/ 7963217 w 12184637"/>
              <a:gd name="connsiteY76353" fmla="*/ 2274000 h 4608812"/>
              <a:gd name="connsiteX76354" fmla="*/ 8047958 w 12184637"/>
              <a:gd name="connsiteY76354" fmla="*/ 2301535 h 4608812"/>
              <a:gd name="connsiteX76355" fmla="*/ 8049725 w 12184637"/>
              <a:gd name="connsiteY76355" fmla="*/ 2301829 h 4608812"/>
              <a:gd name="connsiteX76356" fmla="*/ 8054952 w 12184637"/>
              <a:gd name="connsiteY76356" fmla="*/ 2297927 h 4608812"/>
              <a:gd name="connsiteX76357" fmla="*/ 5423438 w 12184637"/>
              <a:gd name="connsiteY76357" fmla="*/ 2678854 h 4608812"/>
              <a:gd name="connsiteX76358" fmla="*/ 5418579 w 12184637"/>
              <a:gd name="connsiteY76358" fmla="*/ 2672596 h 4608812"/>
              <a:gd name="connsiteX76359" fmla="*/ 5412321 w 12184637"/>
              <a:gd name="connsiteY76359" fmla="*/ 2677381 h 4608812"/>
              <a:gd name="connsiteX76360" fmla="*/ 5417107 w 12184637"/>
              <a:gd name="connsiteY76360" fmla="*/ 2683639 h 4608812"/>
              <a:gd name="connsiteX76361" fmla="*/ 5417254 w 12184637"/>
              <a:gd name="connsiteY76361" fmla="*/ 2683639 h 4608812"/>
              <a:gd name="connsiteX76362" fmla="*/ 5418064 w 12184637"/>
              <a:gd name="connsiteY76362" fmla="*/ 2683713 h 4608812"/>
              <a:gd name="connsiteX76363" fmla="*/ 5423438 w 12184637"/>
              <a:gd name="connsiteY76363" fmla="*/ 2678854 h 4608812"/>
              <a:gd name="connsiteX76364" fmla="*/ 5423291 w 12184637"/>
              <a:gd name="connsiteY76364" fmla="*/ 2679148 h 4608812"/>
              <a:gd name="connsiteX76365" fmla="*/ 5418874 w 12184637"/>
              <a:gd name="connsiteY76365" fmla="*/ 2672669 h 4608812"/>
              <a:gd name="connsiteX76366" fmla="*/ 5406800 w 12184637"/>
              <a:gd name="connsiteY76366" fmla="*/ 2670387 h 4608812"/>
              <a:gd name="connsiteX76367" fmla="*/ 5400321 w 12184637"/>
              <a:gd name="connsiteY76367" fmla="*/ 2674804 h 4608812"/>
              <a:gd name="connsiteX76368" fmla="*/ 5404738 w 12184637"/>
              <a:gd name="connsiteY76368" fmla="*/ 2681283 h 4608812"/>
              <a:gd name="connsiteX76369" fmla="*/ 5416812 w 12184637"/>
              <a:gd name="connsiteY76369" fmla="*/ 2683566 h 4608812"/>
              <a:gd name="connsiteX76370" fmla="*/ 5417917 w 12184637"/>
              <a:gd name="connsiteY76370" fmla="*/ 2683639 h 4608812"/>
              <a:gd name="connsiteX76371" fmla="*/ 5423291 w 12184637"/>
              <a:gd name="connsiteY76371" fmla="*/ 2679148 h 4608812"/>
              <a:gd name="connsiteX76372" fmla="*/ 5410701 w 12184637"/>
              <a:gd name="connsiteY76372" fmla="*/ 2678486 h 4608812"/>
              <a:gd name="connsiteX76373" fmla="*/ 5408419 w 12184637"/>
              <a:gd name="connsiteY76373" fmla="*/ 2670902 h 4608812"/>
              <a:gd name="connsiteX76374" fmla="*/ 5375068 w 12184637"/>
              <a:gd name="connsiteY76374" fmla="*/ 2652938 h 4608812"/>
              <a:gd name="connsiteX76375" fmla="*/ 5367485 w 12184637"/>
              <a:gd name="connsiteY76375" fmla="*/ 2655221 h 4608812"/>
              <a:gd name="connsiteX76376" fmla="*/ 5369767 w 12184637"/>
              <a:gd name="connsiteY76376" fmla="*/ 2662804 h 4608812"/>
              <a:gd name="connsiteX76377" fmla="*/ 5403118 w 12184637"/>
              <a:gd name="connsiteY76377" fmla="*/ 2680768 h 4608812"/>
              <a:gd name="connsiteX76378" fmla="*/ 5405769 w 12184637"/>
              <a:gd name="connsiteY76378" fmla="*/ 2681430 h 4608812"/>
              <a:gd name="connsiteX76379" fmla="*/ 5410701 w 12184637"/>
              <a:gd name="connsiteY76379" fmla="*/ 2678486 h 4608812"/>
              <a:gd name="connsiteX76380" fmla="*/ 5377350 w 12184637"/>
              <a:gd name="connsiteY76380" fmla="*/ 2660521 h 4608812"/>
              <a:gd name="connsiteX76381" fmla="*/ 5374994 w 12184637"/>
              <a:gd name="connsiteY76381" fmla="*/ 2653012 h 4608812"/>
              <a:gd name="connsiteX76382" fmla="*/ 5331778 w 12184637"/>
              <a:gd name="connsiteY76382" fmla="*/ 2630262 h 4608812"/>
              <a:gd name="connsiteX76383" fmla="*/ 5324268 w 12184637"/>
              <a:gd name="connsiteY76383" fmla="*/ 2632618 h 4608812"/>
              <a:gd name="connsiteX76384" fmla="*/ 5326624 w 12184637"/>
              <a:gd name="connsiteY76384" fmla="*/ 2640128 h 4608812"/>
              <a:gd name="connsiteX76385" fmla="*/ 5369841 w 12184637"/>
              <a:gd name="connsiteY76385" fmla="*/ 2662877 h 4608812"/>
              <a:gd name="connsiteX76386" fmla="*/ 5372491 w 12184637"/>
              <a:gd name="connsiteY76386" fmla="*/ 2663540 h 4608812"/>
              <a:gd name="connsiteX76387" fmla="*/ 5377350 w 12184637"/>
              <a:gd name="connsiteY76387" fmla="*/ 2660521 h 4608812"/>
              <a:gd name="connsiteX76388" fmla="*/ 5164137 w 12184637"/>
              <a:gd name="connsiteY76388" fmla="*/ 2644398 h 4608812"/>
              <a:gd name="connsiteX76389" fmla="*/ 5329348 w 12184637"/>
              <a:gd name="connsiteY76389" fmla="*/ 2640717 h 4608812"/>
              <a:gd name="connsiteX76390" fmla="*/ 5334796 w 12184637"/>
              <a:gd name="connsiteY76390" fmla="*/ 2635048 h 4608812"/>
              <a:gd name="connsiteX76391" fmla="*/ 5329201 w 12184637"/>
              <a:gd name="connsiteY76391" fmla="*/ 2629600 h 4608812"/>
              <a:gd name="connsiteX76392" fmla="*/ 5329127 w 12184637"/>
              <a:gd name="connsiteY76392" fmla="*/ 2629600 h 4608812"/>
              <a:gd name="connsiteX76393" fmla="*/ 5163917 w 12184637"/>
              <a:gd name="connsiteY76393" fmla="*/ 2633281 h 4608812"/>
              <a:gd name="connsiteX76394" fmla="*/ 5158469 w 12184637"/>
              <a:gd name="connsiteY76394" fmla="*/ 2638950 h 4608812"/>
              <a:gd name="connsiteX76395" fmla="*/ 5164064 w 12184637"/>
              <a:gd name="connsiteY76395" fmla="*/ 2644398 h 4608812"/>
              <a:gd name="connsiteX76396" fmla="*/ 5164137 w 12184637"/>
              <a:gd name="connsiteY76396" fmla="*/ 2644398 h 4608812"/>
              <a:gd name="connsiteX76397" fmla="*/ 5000252 w 12184637"/>
              <a:gd name="connsiteY76397" fmla="*/ 2677970 h 4608812"/>
              <a:gd name="connsiteX76398" fmla="*/ 5165095 w 12184637"/>
              <a:gd name="connsiteY76398" fmla="*/ 2644251 h 4608812"/>
              <a:gd name="connsiteX76399" fmla="*/ 5169438 w 12184637"/>
              <a:gd name="connsiteY76399" fmla="*/ 2637698 h 4608812"/>
              <a:gd name="connsiteX76400" fmla="*/ 5162886 w 12184637"/>
              <a:gd name="connsiteY76400" fmla="*/ 2633355 h 4608812"/>
              <a:gd name="connsiteX76401" fmla="*/ 4998043 w 12184637"/>
              <a:gd name="connsiteY76401" fmla="*/ 2667074 h 4608812"/>
              <a:gd name="connsiteX76402" fmla="*/ 4993700 w 12184637"/>
              <a:gd name="connsiteY76402" fmla="*/ 2673626 h 4608812"/>
              <a:gd name="connsiteX76403" fmla="*/ 4999222 w 12184637"/>
              <a:gd name="connsiteY76403" fmla="*/ 2678118 h 4608812"/>
              <a:gd name="connsiteX76404" fmla="*/ 5000252 w 12184637"/>
              <a:gd name="connsiteY76404" fmla="*/ 2677970 h 4608812"/>
              <a:gd name="connsiteX76405" fmla="*/ 4845423 w 12184637"/>
              <a:gd name="connsiteY76405" fmla="*/ 2738709 h 4608812"/>
              <a:gd name="connsiteX76406" fmla="*/ 5001136 w 12184637"/>
              <a:gd name="connsiteY76406" fmla="*/ 2677676 h 4608812"/>
              <a:gd name="connsiteX76407" fmla="*/ 5004302 w 12184637"/>
              <a:gd name="connsiteY76407" fmla="*/ 2670461 h 4608812"/>
              <a:gd name="connsiteX76408" fmla="*/ 4997086 w 12184637"/>
              <a:gd name="connsiteY76408" fmla="*/ 2667295 h 4608812"/>
              <a:gd name="connsiteX76409" fmla="*/ 4841374 w 12184637"/>
              <a:gd name="connsiteY76409" fmla="*/ 2728328 h 4608812"/>
              <a:gd name="connsiteX76410" fmla="*/ 4838208 w 12184637"/>
              <a:gd name="connsiteY76410" fmla="*/ 2735544 h 4608812"/>
              <a:gd name="connsiteX76411" fmla="*/ 4843435 w 12184637"/>
              <a:gd name="connsiteY76411" fmla="*/ 2739078 h 4608812"/>
              <a:gd name="connsiteX76412" fmla="*/ 4845423 w 12184637"/>
              <a:gd name="connsiteY76412" fmla="*/ 2738709 h 4608812"/>
              <a:gd name="connsiteX76413" fmla="*/ 4848515 w 12184637"/>
              <a:gd name="connsiteY76413" fmla="*/ 2735764 h 4608812"/>
              <a:gd name="connsiteX76414" fmla="*/ 4845643 w 12184637"/>
              <a:gd name="connsiteY76414" fmla="*/ 2728402 h 4608812"/>
              <a:gd name="connsiteX76415" fmla="*/ 4789027 w 12184637"/>
              <a:gd name="connsiteY76415" fmla="*/ 2703812 h 4608812"/>
              <a:gd name="connsiteX76416" fmla="*/ 4781665 w 12184637"/>
              <a:gd name="connsiteY76416" fmla="*/ 2706683 h 4608812"/>
              <a:gd name="connsiteX76417" fmla="*/ 4784536 w 12184637"/>
              <a:gd name="connsiteY76417" fmla="*/ 2714046 h 4608812"/>
              <a:gd name="connsiteX76418" fmla="*/ 4841152 w 12184637"/>
              <a:gd name="connsiteY76418" fmla="*/ 2738636 h 4608812"/>
              <a:gd name="connsiteX76419" fmla="*/ 4843435 w 12184637"/>
              <a:gd name="connsiteY76419" fmla="*/ 2739078 h 4608812"/>
              <a:gd name="connsiteX76420" fmla="*/ 4848515 w 12184637"/>
              <a:gd name="connsiteY76420" fmla="*/ 2735764 h 4608812"/>
              <a:gd name="connsiteX76421" fmla="*/ 4650469 w 12184637"/>
              <a:gd name="connsiteY76421" fmla="*/ 2798786 h 4608812"/>
              <a:gd name="connsiteX76422" fmla="*/ 4789690 w 12184637"/>
              <a:gd name="connsiteY76422" fmla="*/ 2713751 h 4608812"/>
              <a:gd name="connsiteX76423" fmla="*/ 4791531 w 12184637"/>
              <a:gd name="connsiteY76423" fmla="*/ 2706094 h 4608812"/>
              <a:gd name="connsiteX76424" fmla="*/ 4783874 w 12184637"/>
              <a:gd name="connsiteY76424" fmla="*/ 2704254 h 4608812"/>
              <a:gd name="connsiteX76425" fmla="*/ 4644652 w 12184637"/>
              <a:gd name="connsiteY76425" fmla="*/ 2789288 h 4608812"/>
              <a:gd name="connsiteX76426" fmla="*/ 4642812 w 12184637"/>
              <a:gd name="connsiteY76426" fmla="*/ 2796945 h 4608812"/>
              <a:gd name="connsiteX76427" fmla="*/ 4647597 w 12184637"/>
              <a:gd name="connsiteY76427" fmla="*/ 2799596 h 4608812"/>
              <a:gd name="connsiteX76428" fmla="*/ 4650469 w 12184637"/>
              <a:gd name="connsiteY76428" fmla="*/ 2798786 h 4608812"/>
              <a:gd name="connsiteX76429" fmla="*/ 4538856 w 12184637"/>
              <a:gd name="connsiteY76429" fmla="*/ 2903404 h 4608812"/>
              <a:gd name="connsiteX76430" fmla="*/ 4651352 w 12184637"/>
              <a:gd name="connsiteY76430" fmla="*/ 2798050 h 4608812"/>
              <a:gd name="connsiteX76431" fmla="*/ 4651646 w 12184637"/>
              <a:gd name="connsiteY76431" fmla="*/ 2790172 h 4608812"/>
              <a:gd name="connsiteX76432" fmla="*/ 4643769 w 12184637"/>
              <a:gd name="connsiteY76432" fmla="*/ 2789877 h 4608812"/>
              <a:gd name="connsiteX76433" fmla="*/ 4531273 w 12184637"/>
              <a:gd name="connsiteY76433" fmla="*/ 2895232 h 4608812"/>
              <a:gd name="connsiteX76434" fmla="*/ 4530978 w 12184637"/>
              <a:gd name="connsiteY76434" fmla="*/ 2903110 h 4608812"/>
              <a:gd name="connsiteX76435" fmla="*/ 4535101 w 12184637"/>
              <a:gd name="connsiteY76435" fmla="*/ 2904877 h 4608812"/>
              <a:gd name="connsiteX76436" fmla="*/ 4538856 w 12184637"/>
              <a:gd name="connsiteY76436" fmla="*/ 2903404 h 4608812"/>
              <a:gd name="connsiteX76437" fmla="*/ 4455367 w 12184637"/>
              <a:gd name="connsiteY76437" fmla="*/ 3026134 h 4608812"/>
              <a:gd name="connsiteX76438" fmla="*/ 4539665 w 12184637"/>
              <a:gd name="connsiteY76438" fmla="*/ 2902447 h 4608812"/>
              <a:gd name="connsiteX76439" fmla="*/ 4538193 w 12184637"/>
              <a:gd name="connsiteY76439" fmla="*/ 2894717 h 4608812"/>
              <a:gd name="connsiteX76440" fmla="*/ 4530463 w 12184637"/>
              <a:gd name="connsiteY76440" fmla="*/ 2896189 h 4608812"/>
              <a:gd name="connsiteX76441" fmla="*/ 4446164 w 12184637"/>
              <a:gd name="connsiteY76441" fmla="*/ 3019876 h 4608812"/>
              <a:gd name="connsiteX76442" fmla="*/ 4447636 w 12184637"/>
              <a:gd name="connsiteY76442" fmla="*/ 3027607 h 4608812"/>
              <a:gd name="connsiteX76443" fmla="*/ 4450803 w 12184637"/>
              <a:gd name="connsiteY76443" fmla="*/ 3028564 h 4608812"/>
              <a:gd name="connsiteX76444" fmla="*/ 4455367 w 12184637"/>
              <a:gd name="connsiteY76444" fmla="*/ 3026134 h 4608812"/>
              <a:gd name="connsiteX76445" fmla="*/ 4401401 w 12184637"/>
              <a:gd name="connsiteY76445" fmla="*/ 3164914 h 4608812"/>
              <a:gd name="connsiteX76446" fmla="*/ 4455956 w 12184637"/>
              <a:gd name="connsiteY76446" fmla="*/ 3025030 h 4608812"/>
              <a:gd name="connsiteX76447" fmla="*/ 4452790 w 12184637"/>
              <a:gd name="connsiteY76447" fmla="*/ 3017815 h 4608812"/>
              <a:gd name="connsiteX76448" fmla="*/ 4445575 w 12184637"/>
              <a:gd name="connsiteY76448" fmla="*/ 3020981 h 4608812"/>
              <a:gd name="connsiteX76449" fmla="*/ 4391020 w 12184637"/>
              <a:gd name="connsiteY76449" fmla="*/ 3160865 h 4608812"/>
              <a:gd name="connsiteX76450" fmla="*/ 4394186 w 12184637"/>
              <a:gd name="connsiteY76450" fmla="*/ 3168080 h 4608812"/>
              <a:gd name="connsiteX76451" fmla="*/ 4396248 w 12184637"/>
              <a:gd name="connsiteY76451" fmla="*/ 3168448 h 4608812"/>
              <a:gd name="connsiteX76452" fmla="*/ 4401401 w 12184637"/>
              <a:gd name="connsiteY76452" fmla="*/ 3164914 h 4608812"/>
              <a:gd name="connsiteX76453" fmla="*/ 4378284 w 12184637"/>
              <a:gd name="connsiteY76453" fmla="*/ 3317829 h 4608812"/>
              <a:gd name="connsiteX76454" fmla="*/ 4401696 w 12184637"/>
              <a:gd name="connsiteY76454" fmla="*/ 3163736 h 4608812"/>
              <a:gd name="connsiteX76455" fmla="*/ 4397057 w 12184637"/>
              <a:gd name="connsiteY76455" fmla="*/ 3157404 h 4608812"/>
              <a:gd name="connsiteX76456" fmla="*/ 4390726 w 12184637"/>
              <a:gd name="connsiteY76456" fmla="*/ 3162043 h 4608812"/>
              <a:gd name="connsiteX76457" fmla="*/ 4367314 w 12184637"/>
              <a:gd name="connsiteY76457" fmla="*/ 3316136 h 4608812"/>
              <a:gd name="connsiteX76458" fmla="*/ 4371952 w 12184637"/>
              <a:gd name="connsiteY76458" fmla="*/ 3322468 h 4608812"/>
              <a:gd name="connsiteX76459" fmla="*/ 4372835 w 12184637"/>
              <a:gd name="connsiteY76459" fmla="*/ 3322541 h 4608812"/>
              <a:gd name="connsiteX76460" fmla="*/ 4378284 w 12184637"/>
              <a:gd name="connsiteY76460" fmla="*/ 3317829 h 4608812"/>
              <a:gd name="connsiteX76461" fmla="*/ 4382259 w 12184637"/>
              <a:gd name="connsiteY76461" fmla="*/ 3489003 h 4608812"/>
              <a:gd name="connsiteX76462" fmla="*/ 4387486 w 12184637"/>
              <a:gd name="connsiteY76462" fmla="*/ 3483114 h 4608812"/>
              <a:gd name="connsiteX76463" fmla="*/ 4378284 w 12184637"/>
              <a:gd name="connsiteY76463" fmla="*/ 3316651 h 4608812"/>
              <a:gd name="connsiteX76464" fmla="*/ 4372394 w 12184637"/>
              <a:gd name="connsiteY76464" fmla="*/ 3311424 h 4608812"/>
              <a:gd name="connsiteX76465" fmla="*/ 4367166 w 12184637"/>
              <a:gd name="connsiteY76465" fmla="*/ 3317314 h 4608812"/>
              <a:gd name="connsiteX76466" fmla="*/ 4376369 w 12184637"/>
              <a:gd name="connsiteY76466" fmla="*/ 3483776 h 4608812"/>
              <a:gd name="connsiteX76467" fmla="*/ 4381965 w 12184637"/>
              <a:gd name="connsiteY76467" fmla="*/ 3489003 h 4608812"/>
              <a:gd name="connsiteX76468" fmla="*/ 4382259 w 12184637"/>
              <a:gd name="connsiteY76468" fmla="*/ 3489003 h 4608812"/>
              <a:gd name="connsiteX76469" fmla="*/ 4420249 w 12184637"/>
              <a:gd name="connsiteY76469" fmla="*/ 3657821 h 4608812"/>
              <a:gd name="connsiteX76470" fmla="*/ 4424519 w 12184637"/>
              <a:gd name="connsiteY76470" fmla="*/ 3651195 h 4608812"/>
              <a:gd name="connsiteX76471" fmla="*/ 4387413 w 12184637"/>
              <a:gd name="connsiteY76471" fmla="*/ 3482230 h 4608812"/>
              <a:gd name="connsiteX76472" fmla="*/ 4380787 w 12184637"/>
              <a:gd name="connsiteY76472" fmla="*/ 3477960 h 4608812"/>
              <a:gd name="connsiteX76473" fmla="*/ 4376517 w 12184637"/>
              <a:gd name="connsiteY76473" fmla="*/ 3484586 h 4608812"/>
              <a:gd name="connsiteX76474" fmla="*/ 4413623 w 12184637"/>
              <a:gd name="connsiteY76474" fmla="*/ 3653551 h 4608812"/>
              <a:gd name="connsiteX76475" fmla="*/ 4419071 w 12184637"/>
              <a:gd name="connsiteY76475" fmla="*/ 3657895 h 4608812"/>
              <a:gd name="connsiteX76476" fmla="*/ 4420249 w 12184637"/>
              <a:gd name="connsiteY76476" fmla="*/ 3657821 h 4608812"/>
              <a:gd name="connsiteX76477" fmla="*/ 4481356 w 12184637"/>
              <a:gd name="connsiteY76477" fmla="*/ 3819130 h 4608812"/>
              <a:gd name="connsiteX76478" fmla="*/ 4484595 w 12184637"/>
              <a:gd name="connsiteY76478" fmla="*/ 3811988 h 4608812"/>
              <a:gd name="connsiteX76479" fmla="*/ 4424224 w 12184637"/>
              <a:gd name="connsiteY76479" fmla="*/ 3650459 h 4608812"/>
              <a:gd name="connsiteX76480" fmla="*/ 4417083 w 12184637"/>
              <a:gd name="connsiteY76480" fmla="*/ 3647220 h 4608812"/>
              <a:gd name="connsiteX76481" fmla="*/ 4413844 w 12184637"/>
              <a:gd name="connsiteY76481" fmla="*/ 3654361 h 4608812"/>
              <a:gd name="connsiteX76482" fmla="*/ 4474215 w 12184637"/>
              <a:gd name="connsiteY76482" fmla="*/ 3815890 h 4608812"/>
              <a:gd name="connsiteX76483" fmla="*/ 4479442 w 12184637"/>
              <a:gd name="connsiteY76483" fmla="*/ 3819498 h 4608812"/>
              <a:gd name="connsiteX76484" fmla="*/ 4481356 w 12184637"/>
              <a:gd name="connsiteY76484" fmla="*/ 3819130 h 4608812"/>
              <a:gd name="connsiteX76485" fmla="*/ 4559102 w 12184637"/>
              <a:gd name="connsiteY76485" fmla="*/ 3959382 h 4608812"/>
              <a:gd name="connsiteX76486" fmla="*/ 4561311 w 12184637"/>
              <a:gd name="connsiteY76486" fmla="*/ 3951799 h 4608812"/>
              <a:gd name="connsiteX76487" fmla="*/ 4484301 w 12184637"/>
              <a:gd name="connsiteY76487" fmla="*/ 3811252 h 4608812"/>
              <a:gd name="connsiteX76488" fmla="*/ 4476718 w 12184637"/>
              <a:gd name="connsiteY76488" fmla="*/ 3809043 h 4608812"/>
              <a:gd name="connsiteX76489" fmla="*/ 4474509 w 12184637"/>
              <a:gd name="connsiteY76489" fmla="*/ 3816627 h 4608812"/>
              <a:gd name="connsiteX76490" fmla="*/ 4551519 w 12184637"/>
              <a:gd name="connsiteY76490" fmla="*/ 3957173 h 4608812"/>
              <a:gd name="connsiteX76491" fmla="*/ 4556452 w 12184637"/>
              <a:gd name="connsiteY76491" fmla="*/ 3960045 h 4608812"/>
              <a:gd name="connsiteX76492" fmla="*/ 4559102 w 12184637"/>
              <a:gd name="connsiteY76492" fmla="*/ 3959382 h 4608812"/>
              <a:gd name="connsiteX76493" fmla="*/ 4561016 w 12184637"/>
              <a:gd name="connsiteY76493" fmla="*/ 3962916 h 4608812"/>
              <a:gd name="connsiteX76494" fmla="*/ 4563225 w 12184637"/>
              <a:gd name="connsiteY76494" fmla="*/ 3955333 h 4608812"/>
              <a:gd name="connsiteX76495" fmla="*/ 4561311 w 12184637"/>
              <a:gd name="connsiteY76495" fmla="*/ 3951799 h 4608812"/>
              <a:gd name="connsiteX76496" fmla="*/ 4553728 w 12184637"/>
              <a:gd name="connsiteY76496" fmla="*/ 3949590 h 4608812"/>
              <a:gd name="connsiteX76497" fmla="*/ 4551519 w 12184637"/>
              <a:gd name="connsiteY76497" fmla="*/ 3957173 h 4608812"/>
              <a:gd name="connsiteX76498" fmla="*/ 4553433 w 12184637"/>
              <a:gd name="connsiteY76498" fmla="*/ 3960707 h 4608812"/>
              <a:gd name="connsiteX76499" fmla="*/ 4558366 w 12184637"/>
              <a:gd name="connsiteY76499" fmla="*/ 3963578 h 4608812"/>
              <a:gd name="connsiteX76500" fmla="*/ 4561016 w 12184637"/>
              <a:gd name="connsiteY76500" fmla="*/ 3962916 h 4608812"/>
              <a:gd name="connsiteX76501" fmla="*/ 4651057 w 12184637"/>
              <a:gd name="connsiteY76501" fmla="*/ 4074529 h 4608812"/>
              <a:gd name="connsiteX76502" fmla="*/ 4651941 w 12184637"/>
              <a:gd name="connsiteY76502" fmla="*/ 4066725 h 4608812"/>
              <a:gd name="connsiteX76503" fmla="*/ 4562710 w 12184637"/>
              <a:gd name="connsiteY76503" fmla="*/ 3954523 h 4608812"/>
              <a:gd name="connsiteX76504" fmla="*/ 4554905 w 12184637"/>
              <a:gd name="connsiteY76504" fmla="*/ 3953639 h 4608812"/>
              <a:gd name="connsiteX76505" fmla="*/ 4554022 w 12184637"/>
              <a:gd name="connsiteY76505" fmla="*/ 3961443 h 4608812"/>
              <a:gd name="connsiteX76506" fmla="*/ 4643253 w 12184637"/>
              <a:gd name="connsiteY76506" fmla="*/ 4073645 h 4608812"/>
              <a:gd name="connsiteX76507" fmla="*/ 4647671 w 12184637"/>
              <a:gd name="connsiteY76507" fmla="*/ 4075780 h 4608812"/>
              <a:gd name="connsiteX76508" fmla="*/ 4651057 w 12184637"/>
              <a:gd name="connsiteY76508" fmla="*/ 4074529 h 4608812"/>
              <a:gd name="connsiteX76509" fmla="*/ 4654518 w 12184637"/>
              <a:gd name="connsiteY76509" fmla="*/ 4078946 h 4608812"/>
              <a:gd name="connsiteX76510" fmla="*/ 4655401 w 12184637"/>
              <a:gd name="connsiteY76510" fmla="*/ 4071142 h 4608812"/>
              <a:gd name="connsiteX76511" fmla="*/ 4651941 w 12184637"/>
              <a:gd name="connsiteY76511" fmla="*/ 4066725 h 4608812"/>
              <a:gd name="connsiteX76512" fmla="*/ 4644137 w 12184637"/>
              <a:gd name="connsiteY76512" fmla="*/ 4065841 h 4608812"/>
              <a:gd name="connsiteX76513" fmla="*/ 4643253 w 12184637"/>
              <a:gd name="connsiteY76513" fmla="*/ 4073645 h 4608812"/>
              <a:gd name="connsiteX76514" fmla="*/ 4646714 w 12184637"/>
              <a:gd name="connsiteY76514" fmla="*/ 4078062 h 4608812"/>
              <a:gd name="connsiteX76515" fmla="*/ 4651131 w 12184637"/>
              <a:gd name="connsiteY76515" fmla="*/ 4080198 h 4608812"/>
              <a:gd name="connsiteX76516" fmla="*/ 4654518 w 12184637"/>
              <a:gd name="connsiteY76516" fmla="*/ 4078946 h 4608812"/>
              <a:gd name="connsiteX76517" fmla="*/ 4746105 w 12184637"/>
              <a:gd name="connsiteY76517" fmla="*/ 4153453 h 4608812"/>
              <a:gd name="connsiteX76518" fmla="*/ 4745369 w 12184637"/>
              <a:gd name="connsiteY76518" fmla="*/ 4145575 h 4608812"/>
              <a:gd name="connsiteX76519" fmla="*/ 4654592 w 12184637"/>
              <a:gd name="connsiteY76519" fmla="*/ 4070258 h 4608812"/>
              <a:gd name="connsiteX76520" fmla="*/ 4646714 w 12184637"/>
              <a:gd name="connsiteY76520" fmla="*/ 4070995 h 4608812"/>
              <a:gd name="connsiteX76521" fmla="*/ 4647450 w 12184637"/>
              <a:gd name="connsiteY76521" fmla="*/ 4078873 h 4608812"/>
              <a:gd name="connsiteX76522" fmla="*/ 4738227 w 12184637"/>
              <a:gd name="connsiteY76522" fmla="*/ 4154189 h 4608812"/>
              <a:gd name="connsiteX76523" fmla="*/ 4741835 w 12184637"/>
              <a:gd name="connsiteY76523" fmla="*/ 4155440 h 4608812"/>
              <a:gd name="connsiteX76524" fmla="*/ 4746105 w 12184637"/>
              <a:gd name="connsiteY76524" fmla="*/ 4153453 h 4608812"/>
              <a:gd name="connsiteX76525" fmla="*/ 4758768 w 12184637"/>
              <a:gd name="connsiteY76525" fmla="*/ 4163907 h 4608812"/>
              <a:gd name="connsiteX76526" fmla="*/ 4758032 w 12184637"/>
              <a:gd name="connsiteY76526" fmla="*/ 4156029 h 4608812"/>
              <a:gd name="connsiteX76527" fmla="*/ 4745442 w 12184637"/>
              <a:gd name="connsiteY76527" fmla="*/ 4145575 h 4608812"/>
              <a:gd name="connsiteX76528" fmla="*/ 4737565 w 12184637"/>
              <a:gd name="connsiteY76528" fmla="*/ 4146311 h 4608812"/>
              <a:gd name="connsiteX76529" fmla="*/ 4738301 w 12184637"/>
              <a:gd name="connsiteY76529" fmla="*/ 4154189 h 4608812"/>
              <a:gd name="connsiteX76530" fmla="*/ 4750890 w 12184637"/>
              <a:gd name="connsiteY76530" fmla="*/ 4164643 h 4608812"/>
              <a:gd name="connsiteX76531" fmla="*/ 4754498 w 12184637"/>
              <a:gd name="connsiteY76531" fmla="*/ 4165895 h 4608812"/>
              <a:gd name="connsiteX76532" fmla="*/ 4758768 w 12184637"/>
              <a:gd name="connsiteY76532" fmla="*/ 4163907 h 4608812"/>
              <a:gd name="connsiteX76533" fmla="*/ 5699967 w 12184637"/>
              <a:gd name="connsiteY76533" fmla="*/ 2779938 h 4608812"/>
              <a:gd name="connsiteX76534" fmla="*/ 5709612 w 12184637"/>
              <a:gd name="connsiteY76534" fmla="*/ 2777803 h 4608812"/>
              <a:gd name="connsiteX76535" fmla="*/ 5713808 w 12184637"/>
              <a:gd name="connsiteY76535" fmla="*/ 2771177 h 4608812"/>
              <a:gd name="connsiteX76536" fmla="*/ 5707182 w 12184637"/>
              <a:gd name="connsiteY76536" fmla="*/ 2766981 h 4608812"/>
              <a:gd name="connsiteX76537" fmla="*/ 5697537 w 12184637"/>
              <a:gd name="connsiteY76537" fmla="*/ 2769116 h 4608812"/>
              <a:gd name="connsiteX76538" fmla="*/ 5693341 w 12184637"/>
              <a:gd name="connsiteY76538" fmla="*/ 2775742 h 4608812"/>
              <a:gd name="connsiteX76539" fmla="*/ 5698789 w 12184637"/>
              <a:gd name="connsiteY76539" fmla="*/ 2780085 h 4608812"/>
              <a:gd name="connsiteX76540" fmla="*/ 5699967 w 12184637"/>
              <a:gd name="connsiteY76540" fmla="*/ 2779938 h 4608812"/>
              <a:gd name="connsiteX76541" fmla="*/ 5703943 w 12184637"/>
              <a:gd name="connsiteY76541" fmla="*/ 2776478 h 4608812"/>
              <a:gd name="connsiteX76542" fmla="*/ 5700630 w 12184637"/>
              <a:gd name="connsiteY76542" fmla="*/ 2769337 h 4608812"/>
              <a:gd name="connsiteX76543" fmla="*/ 5644602 w 12184637"/>
              <a:gd name="connsiteY76543" fmla="*/ 2748575 h 4608812"/>
              <a:gd name="connsiteX76544" fmla="*/ 5637461 w 12184637"/>
              <a:gd name="connsiteY76544" fmla="*/ 2751888 h 4608812"/>
              <a:gd name="connsiteX76545" fmla="*/ 5640774 w 12184637"/>
              <a:gd name="connsiteY76545" fmla="*/ 2759029 h 4608812"/>
              <a:gd name="connsiteX76546" fmla="*/ 5696801 w 12184637"/>
              <a:gd name="connsiteY76546" fmla="*/ 2779791 h 4608812"/>
              <a:gd name="connsiteX76547" fmla="*/ 5698789 w 12184637"/>
              <a:gd name="connsiteY76547" fmla="*/ 2780159 h 4608812"/>
              <a:gd name="connsiteX76548" fmla="*/ 5703943 w 12184637"/>
              <a:gd name="connsiteY76548" fmla="*/ 2776478 h 4608812"/>
              <a:gd name="connsiteX76549" fmla="*/ 5647916 w 12184637"/>
              <a:gd name="connsiteY76549" fmla="*/ 2755643 h 4608812"/>
              <a:gd name="connsiteX76550" fmla="*/ 5644529 w 12184637"/>
              <a:gd name="connsiteY76550" fmla="*/ 2748501 h 4608812"/>
              <a:gd name="connsiteX76551" fmla="*/ 5583790 w 12184637"/>
              <a:gd name="connsiteY76551" fmla="*/ 2726635 h 4608812"/>
              <a:gd name="connsiteX76552" fmla="*/ 5576648 w 12184637"/>
              <a:gd name="connsiteY76552" fmla="*/ 2730022 h 4608812"/>
              <a:gd name="connsiteX76553" fmla="*/ 5580035 w 12184637"/>
              <a:gd name="connsiteY76553" fmla="*/ 2737163 h 4608812"/>
              <a:gd name="connsiteX76554" fmla="*/ 5640774 w 12184637"/>
              <a:gd name="connsiteY76554" fmla="*/ 2759029 h 4608812"/>
              <a:gd name="connsiteX76555" fmla="*/ 5642688 w 12184637"/>
              <a:gd name="connsiteY76555" fmla="*/ 2759397 h 4608812"/>
              <a:gd name="connsiteX76556" fmla="*/ 5647916 w 12184637"/>
              <a:gd name="connsiteY76556" fmla="*/ 2755643 h 4608812"/>
              <a:gd name="connsiteX76557" fmla="*/ 5449207 w 12184637"/>
              <a:gd name="connsiteY76557" fmla="*/ 2803571 h 4608812"/>
              <a:gd name="connsiteX76558" fmla="*/ 5584379 w 12184637"/>
              <a:gd name="connsiteY76558" fmla="*/ 2736942 h 4608812"/>
              <a:gd name="connsiteX76559" fmla="*/ 5586882 w 12184637"/>
              <a:gd name="connsiteY76559" fmla="*/ 2729506 h 4608812"/>
              <a:gd name="connsiteX76560" fmla="*/ 5579446 w 12184637"/>
              <a:gd name="connsiteY76560" fmla="*/ 2727003 h 4608812"/>
              <a:gd name="connsiteX76561" fmla="*/ 5444200 w 12184637"/>
              <a:gd name="connsiteY76561" fmla="*/ 2793632 h 4608812"/>
              <a:gd name="connsiteX76562" fmla="*/ 5441697 w 12184637"/>
              <a:gd name="connsiteY76562" fmla="*/ 2801068 h 4608812"/>
              <a:gd name="connsiteX76563" fmla="*/ 5446703 w 12184637"/>
              <a:gd name="connsiteY76563" fmla="*/ 2804160 h 4608812"/>
              <a:gd name="connsiteX76564" fmla="*/ 5449207 w 12184637"/>
              <a:gd name="connsiteY76564" fmla="*/ 2803571 h 4608812"/>
              <a:gd name="connsiteX76565" fmla="*/ 5332293 w 12184637"/>
              <a:gd name="connsiteY76565" fmla="*/ 2894643 h 4608812"/>
              <a:gd name="connsiteX76566" fmla="*/ 5450164 w 12184637"/>
              <a:gd name="connsiteY76566" fmla="*/ 2802982 h 4608812"/>
              <a:gd name="connsiteX76567" fmla="*/ 5451121 w 12184637"/>
              <a:gd name="connsiteY76567" fmla="*/ 2795178 h 4608812"/>
              <a:gd name="connsiteX76568" fmla="*/ 5443317 w 12184637"/>
              <a:gd name="connsiteY76568" fmla="*/ 2794221 h 4608812"/>
              <a:gd name="connsiteX76569" fmla="*/ 5325446 w 12184637"/>
              <a:gd name="connsiteY76569" fmla="*/ 2885882 h 4608812"/>
              <a:gd name="connsiteX76570" fmla="*/ 5324489 w 12184637"/>
              <a:gd name="connsiteY76570" fmla="*/ 2893686 h 4608812"/>
              <a:gd name="connsiteX76571" fmla="*/ 5328906 w 12184637"/>
              <a:gd name="connsiteY76571" fmla="*/ 2895821 h 4608812"/>
              <a:gd name="connsiteX76572" fmla="*/ 5332293 w 12184637"/>
              <a:gd name="connsiteY76572" fmla="*/ 2894643 h 4608812"/>
              <a:gd name="connsiteX76573" fmla="*/ 5239381 w 12184637"/>
              <a:gd name="connsiteY76573" fmla="*/ 3007876 h 4608812"/>
              <a:gd name="connsiteX76574" fmla="*/ 5333176 w 12184637"/>
              <a:gd name="connsiteY76574" fmla="*/ 2893760 h 4608812"/>
              <a:gd name="connsiteX76575" fmla="*/ 5332440 w 12184637"/>
              <a:gd name="connsiteY76575" fmla="*/ 2885882 h 4608812"/>
              <a:gd name="connsiteX76576" fmla="*/ 5324563 w 12184637"/>
              <a:gd name="connsiteY76576" fmla="*/ 2886618 h 4608812"/>
              <a:gd name="connsiteX76577" fmla="*/ 5230766 w 12184637"/>
              <a:gd name="connsiteY76577" fmla="*/ 3000734 h 4608812"/>
              <a:gd name="connsiteX76578" fmla="*/ 5231503 w 12184637"/>
              <a:gd name="connsiteY76578" fmla="*/ 3008612 h 4608812"/>
              <a:gd name="connsiteX76579" fmla="*/ 5235110 w 12184637"/>
              <a:gd name="connsiteY76579" fmla="*/ 3009864 h 4608812"/>
              <a:gd name="connsiteX76580" fmla="*/ 5239381 w 12184637"/>
              <a:gd name="connsiteY76580" fmla="*/ 3007876 h 4608812"/>
              <a:gd name="connsiteX76581" fmla="*/ 5172015 w 12184637"/>
              <a:gd name="connsiteY76581" fmla="*/ 3138263 h 4608812"/>
              <a:gd name="connsiteX76582" fmla="*/ 5240043 w 12184637"/>
              <a:gd name="connsiteY76582" fmla="*/ 3006919 h 4608812"/>
              <a:gd name="connsiteX76583" fmla="*/ 5237687 w 12184637"/>
              <a:gd name="connsiteY76583" fmla="*/ 2999409 h 4608812"/>
              <a:gd name="connsiteX76584" fmla="*/ 5230178 w 12184637"/>
              <a:gd name="connsiteY76584" fmla="*/ 3001765 h 4608812"/>
              <a:gd name="connsiteX76585" fmla="*/ 5162150 w 12184637"/>
              <a:gd name="connsiteY76585" fmla="*/ 3133109 h 4608812"/>
              <a:gd name="connsiteX76586" fmla="*/ 5164505 w 12184637"/>
              <a:gd name="connsiteY76586" fmla="*/ 3140618 h 4608812"/>
              <a:gd name="connsiteX76587" fmla="*/ 5167082 w 12184637"/>
              <a:gd name="connsiteY76587" fmla="*/ 3141207 h 4608812"/>
              <a:gd name="connsiteX76588" fmla="*/ 5172015 w 12184637"/>
              <a:gd name="connsiteY76588" fmla="*/ 3138263 h 4608812"/>
              <a:gd name="connsiteX76589" fmla="*/ 5131890 w 12184637"/>
              <a:gd name="connsiteY76589" fmla="*/ 3280355 h 4608812"/>
              <a:gd name="connsiteX76590" fmla="*/ 5172457 w 12184637"/>
              <a:gd name="connsiteY76590" fmla="*/ 3137232 h 4608812"/>
              <a:gd name="connsiteX76591" fmla="*/ 5168629 w 12184637"/>
              <a:gd name="connsiteY76591" fmla="*/ 3130311 h 4608812"/>
              <a:gd name="connsiteX76592" fmla="*/ 5161708 w 12184637"/>
              <a:gd name="connsiteY76592" fmla="*/ 3134140 h 4608812"/>
              <a:gd name="connsiteX76593" fmla="*/ 5121142 w 12184637"/>
              <a:gd name="connsiteY76593" fmla="*/ 3277263 h 4608812"/>
              <a:gd name="connsiteX76594" fmla="*/ 5124970 w 12184637"/>
              <a:gd name="connsiteY76594" fmla="*/ 3284184 h 4608812"/>
              <a:gd name="connsiteX76595" fmla="*/ 5126516 w 12184637"/>
              <a:gd name="connsiteY76595" fmla="*/ 3284404 h 4608812"/>
              <a:gd name="connsiteX76596" fmla="*/ 5131890 w 12184637"/>
              <a:gd name="connsiteY76596" fmla="*/ 3280355 h 4608812"/>
              <a:gd name="connsiteX76597" fmla="*/ 5120774 w 12184637"/>
              <a:gd name="connsiteY76597" fmla="*/ 3428706 h 4608812"/>
              <a:gd name="connsiteX76598" fmla="*/ 5132111 w 12184637"/>
              <a:gd name="connsiteY76598" fmla="*/ 3279251 h 4608812"/>
              <a:gd name="connsiteX76599" fmla="*/ 5126958 w 12184637"/>
              <a:gd name="connsiteY76599" fmla="*/ 3273287 h 4608812"/>
              <a:gd name="connsiteX76600" fmla="*/ 5120994 w 12184637"/>
              <a:gd name="connsiteY76600" fmla="*/ 3278441 h 4608812"/>
              <a:gd name="connsiteX76601" fmla="*/ 5109656 w 12184637"/>
              <a:gd name="connsiteY76601" fmla="*/ 3427896 h 4608812"/>
              <a:gd name="connsiteX76602" fmla="*/ 5114810 w 12184637"/>
              <a:gd name="connsiteY76602" fmla="*/ 3433860 h 4608812"/>
              <a:gd name="connsiteX76603" fmla="*/ 5115252 w 12184637"/>
              <a:gd name="connsiteY76603" fmla="*/ 3433860 h 4608812"/>
              <a:gd name="connsiteX76604" fmla="*/ 5120774 w 12184637"/>
              <a:gd name="connsiteY76604" fmla="*/ 3428706 h 4608812"/>
              <a:gd name="connsiteX76605" fmla="*/ 5135498 w 12184637"/>
              <a:gd name="connsiteY76605" fmla="*/ 3583830 h 4608812"/>
              <a:gd name="connsiteX76606" fmla="*/ 5140284 w 12184637"/>
              <a:gd name="connsiteY76606" fmla="*/ 3577572 h 4608812"/>
              <a:gd name="connsiteX76607" fmla="*/ 5120700 w 12184637"/>
              <a:gd name="connsiteY76607" fmla="*/ 3427528 h 4608812"/>
              <a:gd name="connsiteX76608" fmla="*/ 5114442 w 12184637"/>
              <a:gd name="connsiteY76608" fmla="*/ 3422742 h 4608812"/>
              <a:gd name="connsiteX76609" fmla="*/ 5109656 w 12184637"/>
              <a:gd name="connsiteY76609" fmla="*/ 3429000 h 4608812"/>
              <a:gd name="connsiteX76610" fmla="*/ 5129240 w 12184637"/>
              <a:gd name="connsiteY76610" fmla="*/ 3579045 h 4608812"/>
              <a:gd name="connsiteX76611" fmla="*/ 5134762 w 12184637"/>
              <a:gd name="connsiteY76611" fmla="*/ 3583904 h 4608812"/>
              <a:gd name="connsiteX76612" fmla="*/ 5135498 w 12184637"/>
              <a:gd name="connsiteY76612" fmla="*/ 3583830 h 4608812"/>
              <a:gd name="connsiteX76613" fmla="*/ 5184163 w 12184637"/>
              <a:gd name="connsiteY76613" fmla="*/ 3728868 h 4608812"/>
              <a:gd name="connsiteX76614" fmla="*/ 5187697 w 12184637"/>
              <a:gd name="connsiteY76614" fmla="*/ 3721800 h 4608812"/>
              <a:gd name="connsiteX76615" fmla="*/ 5140136 w 12184637"/>
              <a:gd name="connsiteY76615" fmla="*/ 3576541 h 4608812"/>
              <a:gd name="connsiteX76616" fmla="*/ 5133069 w 12184637"/>
              <a:gd name="connsiteY76616" fmla="*/ 3573007 h 4608812"/>
              <a:gd name="connsiteX76617" fmla="*/ 5129534 w 12184637"/>
              <a:gd name="connsiteY76617" fmla="*/ 3580075 h 4608812"/>
              <a:gd name="connsiteX76618" fmla="*/ 5177095 w 12184637"/>
              <a:gd name="connsiteY76618" fmla="*/ 3725334 h 4608812"/>
              <a:gd name="connsiteX76619" fmla="*/ 5182469 w 12184637"/>
              <a:gd name="connsiteY76619" fmla="*/ 3729162 h 4608812"/>
              <a:gd name="connsiteX76620" fmla="*/ 5184163 w 12184637"/>
              <a:gd name="connsiteY76620" fmla="*/ 3728868 h 4608812"/>
              <a:gd name="connsiteX76621" fmla="*/ 5187329 w 12184637"/>
              <a:gd name="connsiteY76621" fmla="*/ 3732696 h 4608812"/>
              <a:gd name="connsiteX76622" fmla="*/ 5189611 w 12184637"/>
              <a:gd name="connsiteY76622" fmla="*/ 3725187 h 4608812"/>
              <a:gd name="connsiteX76623" fmla="*/ 5187329 w 12184637"/>
              <a:gd name="connsiteY76623" fmla="*/ 3720916 h 4608812"/>
              <a:gd name="connsiteX76624" fmla="*/ 5179819 w 12184637"/>
              <a:gd name="connsiteY76624" fmla="*/ 3718634 h 4608812"/>
              <a:gd name="connsiteX76625" fmla="*/ 5177537 w 12184637"/>
              <a:gd name="connsiteY76625" fmla="*/ 3726144 h 4608812"/>
              <a:gd name="connsiteX76626" fmla="*/ 5179819 w 12184637"/>
              <a:gd name="connsiteY76626" fmla="*/ 3730414 h 4608812"/>
              <a:gd name="connsiteX76627" fmla="*/ 5184752 w 12184637"/>
              <a:gd name="connsiteY76627" fmla="*/ 3733359 h 4608812"/>
              <a:gd name="connsiteX76628" fmla="*/ 5187329 w 12184637"/>
              <a:gd name="connsiteY76628" fmla="*/ 3732696 h 4608812"/>
              <a:gd name="connsiteX76629" fmla="*/ 5255651 w 12184637"/>
              <a:gd name="connsiteY76629" fmla="*/ 3860064 h 4608812"/>
              <a:gd name="connsiteX76630" fmla="*/ 5257933 w 12184637"/>
              <a:gd name="connsiteY76630" fmla="*/ 3852481 h 4608812"/>
              <a:gd name="connsiteX76631" fmla="*/ 5189611 w 12184637"/>
              <a:gd name="connsiteY76631" fmla="*/ 3725113 h 4608812"/>
              <a:gd name="connsiteX76632" fmla="*/ 5182028 w 12184637"/>
              <a:gd name="connsiteY76632" fmla="*/ 3722831 h 4608812"/>
              <a:gd name="connsiteX76633" fmla="*/ 5179745 w 12184637"/>
              <a:gd name="connsiteY76633" fmla="*/ 3730414 h 4608812"/>
              <a:gd name="connsiteX76634" fmla="*/ 5248068 w 12184637"/>
              <a:gd name="connsiteY76634" fmla="*/ 3857782 h 4608812"/>
              <a:gd name="connsiteX76635" fmla="*/ 5253001 w 12184637"/>
              <a:gd name="connsiteY76635" fmla="*/ 3860727 h 4608812"/>
              <a:gd name="connsiteX76636" fmla="*/ 5255651 w 12184637"/>
              <a:gd name="connsiteY76636" fmla="*/ 3860064 h 4608812"/>
              <a:gd name="connsiteX76637" fmla="*/ 5257492 w 12184637"/>
              <a:gd name="connsiteY76637" fmla="*/ 3863598 h 4608812"/>
              <a:gd name="connsiteX76638" fmla="*/ 5259774 w 12184637"/>
              <a:gd name="connsiteY76638" fmla="*/ 3856089 h 4608812"/>
              <a:gd name="connsiteX76639" fmla="*/ 5257933 w 12184637"/>
              <a:gd name="connsiteY76639" fmla="*/ 3852555 h 4608812"/>
              <a:gd name="connsiteX76640" fmla="*/ 5250424 w 12184637"/>
              <a:gd name="connsiteY76640" fmla="*/ 3850272 h 4608812"/>
              <a:gd name="connsiteX76641" fmla="*/ 5248142 w 12184637"/>
              <a:gd name="connsiteY76641" fmla="*/ 3857782 h 4608812"/>
              <a:gd name="connsiteX76642" fmla="*/ 5249982 w 12184637"/>
              <a:gd name="connsiteY76642" fmla="*/ 3861316 h 4608812"/>
              <a:gd name="connsiteX76643" fmla="*/ 5254915 w 12184637"/>
              <a:gd name="connsiteY76643" fmla="*/ 3864261 h 4608812"/>
              <a:gd name="connsiteX76644" fmla="*/ 5257492 w 12184637"/>
              <a:gd name="connsiteY76644" fmla="*/ 3863598 h 4608812"/>
              <a:gd name="connsiteX76645" fmla="*/ 5261762 w 12184637"/>
              <a:gd name="connsiteY76645" fmla="*/ 3867426 h 4608812"/>
              <a:gd name="connsiteX76646" fmla="*/ 5262719 w 12184637"/>
              <a:gd name="connsiteY76646" fmla="*/ 3859622 h 4608812"/>
              <a:gd name="connsiteX76647" fmla="*/ 5259259 w 12184637"/>
              <a:gd name="connsiteY76647" fmla="*/ 3855205 h 4608812"/>
              <a:gd name="connsiteX76648" fmla="*/ 5251455 w 12184637"/>
              <a:gd name="connsiteY76648" fmla="*/ 3854248 h 4608812"/>
              <a:gd name="connsiteX76649" fmla="*/ 5250498 w 12184637"/>
              <a:gd name="connsiteY76649" fmla="*/ 3862052 h 4608812"/>
              <a:gd name="connsiteX76650" fmla="*/ 5253958 w 12184637"/>
              <a:gd name="connsiteY76650" fmla="*/ 3866469 h 4608812"/>
              <a:gd name="connsiteX76651" fmla="*/ 5258375 w 12184637"/>
              <a:gd name="connsiteY76651" fmla="*/ 3868605 h 4608812"/>
              <a:gd name="connsiteX76652" fmla="*/ 5261762 w 12184637"/>
              <a:gd name="connsiteY76652" fmla="*/ 3867426 h 4608812"/>
              <a:gd name="connsiteX76653" fmla="*/ 5349447 w 12184637"/>
              <a:gd name="connsiteY76653" fmla="*/ 3978598 h 4608812"/>
              <a:gd name="connsiteX76654" fmla="*/ 5350404 w 12184637"/>
              <a:gd name="connsiteY76654" fmla="*/ 3970794 h 4608812"/>
              <a:gd name="connsiteX76655" fmla="*/ 5262719 w 12184637"/>
              <a:gd name="connsiteY76655" fmla="*/ 3859622 h 4608812"/>
              <a:gd name="connsiteX76656" fmla="*/ 5254915 w 12184637"/>
              <a:gd name="connsiteY76656" fmla="*/ 3858665 h 4608812"/>
              <a:gd name="connsiteX76657" fmla="*/ 5253958 w 12184637"/>
              <a:gd name="connsiteY76657" fmla="*/ 3866469 h 4608812"/>
              <a:gd name="connsiteX76658" fmla="*/ 5341643 w 12184637"/>
              <a:gd name="connsiteY76658" fmla="*/ 3977641 h 4608812"/>
              <a:gd name="connsiteX76659" fmla="*/ 5346060 w 12184637"/>
              <a:gd name="connsiteY76659" fmla="*/ 3979776 h 4608812"/>
              <a:gd name="connsiteX76660" fmla="*/ 5349447 w 12184637"/>
              <a:gd name="connsiteY76660" fmla="*/ 3978598 h 4608812"/>
              <a:gd name="connsiteX76661" fmla="*/ 5352613 w 12184637"/>
              <a:gd name="connsiteY76661" fmla="*/ 3982647 h 4608812"/>
              <a:gd name="connsiteX76662" fmla="*/ 5353570 w 12184637"/>
              <a:gd name="connsiteY76662" fmla="*/ 3974843 h 4608812"/>
              <a:gd name="connsiteX76663" fmla="*/ 5350404 w 12184637"/>
              <a:gd name="connsiteY76663" fmla="*/ 3970794 h 4608812"/>
              <a:gd name="connsiteX76664" fmla="*/ 5342600 w 12184637"/>
              <a:gd name="connsiteY76664" fmla="*/ 3969837 h 4608812"/>
              <a:gd name="connsiteX76665" fmla="*/ 5341643 w 12184637"/>
              <a:gd name="connsiteY76665" fmla="*/ 3977641 h 4608812"/>
              <a:gd name="connsiteX76666" fmla="*/ 5344809 w 12184637"/>
              <a:gd name="connsiteY76666" fmla="*/ 3981690 h 4608812"/>
              <a:gd name="connsiteX76667" fmla="*/ 5349226 w 12184637"/>
              <a:gd name="connsiteY76667" fmla="*/ 3983825 h 4608812"/>
              <a:gd name="connsiteX76668" fmla="*/ 5352613 w 12184637"/>
              <a:gd name="connsiteY76668" fmla="*/ 3982647 h 4608812"/>
              <a:gd name="connsiteX76669" fmla="*/ 5358429 w 12184637"/>
              <a:gd name="connsiteY76669" fmla="*/ 3986328 h 4608812"/>
              <a:gd name="connsiteX76670" fmla="*/ 5357914 w 12184637"/>
              <a:gd name="connsiteY76670" fmla="*/ 3978450 h 4608812"/>
              <a:gd name="connsiteX76671" fmla="*/ 5352834 w 12184637"/>
              <a:gd name="connsiteY76671" fmla="*/ 3974033 h 4608812"/>
              <a:gd name="connsiteX76672" fmla="*/ 5344956 w 12184637"/>
              <a:gd name="connsiteY76672" fmla="*/ 3974548 h 4608812"/>
              <a:gd name="connsiteX76673" fmla="*/ 5345471 w 12184637"/>
              <a:gd name="connsiteY76673" fmla="*/ 3982426 h 4608812"/>
              <a:gd name="connsiteX76674" fmla="*/ 5350551 w 12184637"/>
              <a:gd name="connsiteY76674" fmla="*/ 3986844 h 4608812"/>
              <a:gd name="connsiteX76675" fmla="*/ 5354233 w 12184637"/>
              <a:gd name="connsiteY76675" fmla="*/ 3988242 h 4608812"/>
              <a:gd name="connsiteX76676" fmla="*/ 5358429 w 12184637"/>
              <a:gd name="connsiteY76676" fmla="*/ 3986328 h 4608812"/>
              <a:gd name="connsiteX76677" fmla="*/ 5461134 w 12184637"/>
              <a:gd name="connsiteY76677" fmla="*/ 4076295 h 4608812"/>
              <a:gd name="connsiteX76678" fmla="*/ 5460618 w 12184637"/>
              <a:gd name="connsiteY76678" fmla="*/ 4068418 h 4608812"/>
              <a:gd name="connsiteX76679" fmla="*/ 5357914 w 12184637"/>
              <a:gd name="connsiteY76679" fmla="*/ 3978524 h 4608812"/>
              <a:gd name="connsiteX76680" fmla="*/ 5350036 w 12184637"/>
              <a:gd name="connsiteY76680" fmla="*/ 3979039 h 4608812"/>
              <a:gd name="connsiteX76681" fmla="*/ 5350551 w 12184637"/>
              <a:gd name="connsiteY76681" fmla="*/ 3986917 h 4608812"/>
              <a:gd name="connsiteX76682" fmla="*/ 5453256 w 12184637"/>
              <a:gd name="connsiteY76682" fmla="*/ 4076811 h 4608812"/>
              <a:gd name="connsiteX76683" fmla="*/ 5456937 w 12184637"/>
              <a:gd name="connsiteY76683" fmla="*/ 4078210 h 4608812"/>
              <a:gd name="connsiteX76684" fmla="*/ 5461134 w 12184637"/>
              <a:gd name="connsiteY76684" fmla="*/ 4076295 h 4608812"/>
              <a:gd name="connsiteX76685" fmla="*/ 5466287 w 12184637"/>
              <a:gd name="connsiteY76685" fmla="*/ 4080787 h 4608812"/>
              <a:gd name="connsiteX76686" fmla="*/ 5465772 w 12184637"/>
              <a:gd name="connsiteY76686" fmla="*/ 4072909 h 4608812"/>
              <a:gd name="connsiteX76687" fmla="*/ 5460618 w 12184637"/>
              <a:gd name="connsiteY76687" fmla="*/ 4068418 h 4608812"/>
              <a:gd name="connsiteX76688" fmla="*/ 5452740 w 12184637"/>
              <a:gd name="connsiteY76688" fmla="*/ 4068933 h 4608812"/>
              <a:gd name="connsiteX76689" fmla="*/ 5453256 w 12184637"/>
              <a:gd name="connsiteY76689" fmla="*/ 4076811 h 4608812"/>
              <a:gd name="connsiteX76690" fmla="*/ 5458409 w 12184637"/>
              <a:gd name="connsiteY76690" fmla="*/ 4081302 h 4608812"/>
              <a:gd name="connsiteX76691" fmla="*/ 5462091 w 12184637"/>
              <a:gd name="connsiteY76691" fmla="*/ 4082701 h 4608812"/>
              <a:gd name="connsiteX76692" fmla="*/ 5466287 w 12184637"/>
              <a:gd name="connsiteY76692" fmla="*/ 4080787 h 4608812"/>
              <a:gd name="connsiteX76693" fmla="*/ 5497282 w 12184637"/>
              <a:gd name="connsiteY76693" fmla="*/ 4097867 h 4608812"/>
              <a:gd name="connsiteX76694" fmla="*/ 5495295 w 12184637"/>
              <a:gd name="connsiteY76694" fmla="*/ 4090210 h 4608812"/>
              <a:gd name="connsiteX76695" fmla="*/ 5464888 w 12184637"/>
              <a:gd name="connsiteY76695" fmla="*/ 4072246 h 4608812"/>
              <a:gd name="connsiteX76696" fmla="*/ 5457231 w 12184637"/>
              <a:gd name="connsiteY76696" fmla="*/ 4074234 h 4608812"/>
              <a:gd name="connsiteX76697" fmla="*/ 5459219 w 12184637"/>
              <a:gd name="connsiteY76697" fmla="*/ 4081891 h 4608812"/>
              <a:gd name="connsiteX76698" fmla="*/ 5489626 w 12184637"/>
              <a:gd name="connsiteY76698" fmla="*/ 4099855 h 4608812"/>
              <a:gd name="connsiteX76699" fmla="*/ 5492497 w 12184637"/>
              <a:gd name="connsiteY76699" fmla="*/ 4100665 h 4608812"/>
              <a:gd name="connsiteX76700" fmla="*/ 5497282 w 12184637"/>
              <a:gd name="connsiteY76700" fmla="*/ 4097867 h 4608812"/>
              <a:gd name="connsiteX76701" fmla="*/ 5585409 w 12184637"/>
              <a:gd name="connsiteY76701" fmla="*/ 4149772 h 4608812"/>
              <a:gd name="connsiteX76702" fmla="*/ 5583422 w 12184637"/>
              <a:gd name="connsiteY76702" fmla="*/ 4142115 h 4608812"/>
              <a:gd name="connsiteX76703" fmla="*/ 5495295 w 12184637"/>
              <a:gd name="connsiteY76703" fmla="*/ 4090210 h 4608812"/>
              <a:gd name="connsiteX76704" fmla="*/ 5487638 w 12184637"/>
              <a:gd name="connsiteY76704" fmla="*/ 4092198 h 4608812"/>
              <a:gd name="connsiteX76705" fmla="*/ 5489626 w 12184637"/>
              <a:gd name="connsiteY76705" fmla="*/ 4099855 h 4608812"/>
              <a:gd name="connsiteX76706" fmla="*/ 5577752 w 12184637"/>
              <a:gd name="connsiteY76706" fmla="*/ 4151759 h 4608812"/>
              <a:gd name="connsiteX76707" fmla="*/ 5580624 w 12184637"/>
              <a:gd name="connsiteY76707" fmla="*/ 4152569 h 4608812"/>
              <a:gd name="connsiteX76708" fmla="*/ 5585409 w 12184637"/>
              <a:gd name="connsiteY76708" fmla="*/ 4149772 h 4608812"/>
              <a:gd name="connsiteX76709" fmla="*/ 5593876 w 12184637"/>
              <a:gd name="connsiteY76709" fmla="*/ 4154778 h 4608812"/>
              <a:gd name="connsiteX76710" fmla="*/ 5591888 w 12184637"/>
              <a:gd name="connsiteY76710" fmla="*/ 4147121 h 4608812"/>
              <a:gd name="connsiteX76711" fmla="*/ 5583495 w 12184637"/>
              <a:gd name="connsiteY76711" fmla="*/ 4142115 h 4608812"/>
              <a:gd name="connsiteX76712" fmla="*/ 5575839 w 12184637"/>
              <a:gd name="connsiteY76712" fmla="*/ 4144103 h 4608812"/>
              <a:gd name="connsiteX76713" fmla="*/ 5577826 w 12184637"/>
              <a:gd name="connsiteY76713" fmla="*/ 4151759 h 4608812"/>
              <a:gd name="connsiteX76714" fmla="*/ 5586219 w 12184637"/>
              <a:gd name="connsiteY76714" fmla="*/ 4156766 h 4608812"/>
              <a:gd name="connsiteX76715" fmla="*/ 5589091 w 12184637"/>
              <a:gd name="connsiteY76715" fmla="*/ 4157576 h 4608812"/>
              <a:gd name="connsiteX76716" fmla="*/ 5593876 w 12184637"/>
              <a:gd name="connsiteY76716" fmla="*/ 4154778 h 4608812"/>
              <a:gd name="connsiteX76717" fmla="*/ 5640553 w 12184637"/>
              <a:gd name="connsiteY76717" fmla="*/ 4169871 h 4608812"/>
              <a:gd name="connsiteX76718" fmla="*/ 5637093 w 12184637"/>
              <a:gd name="connsiteY76718" fmla="*/ 4162803 h 4608812"/>
              <a:gd name="connsiteX76719" fmla="*/ 5590858 w 12184637"/>
              <a:gd name="connsiteY76719" fmla="*/ 4146679 h 4608812"/>
              <a:gd name="connsiteX76720" fmla="*/ 5583790 w 12184637"/>
              <a:gd name="connsiteY76720" fmla="*/ 4150140 h 4608812"/>
              <a:gd name="connsiteX76721" fmla="*/ 5587250 w 12184637"/>
              <a:gd name="connsiteY76721" fmla="*/ 4157207 h 4608812"/>
              <a:gd name="connsiteX76722" fmla="*/ 5633485 w 12184637"/>
              <a:gd name="connsiteY76722" fmla="*/ 4173331 h 4608812"/>
              <a:gd name="connsiteX76723" fmla="*/ 5635326 w 12184637"/>
              <a:gd name="connsiteY76723" fmla="*/ 4173626 h 4608812"/>
              <a:gd name="connsiteX76724" fmla="*/ 5640553 w 12184637"/>
              <a:gd name="connsiteY76724" fmla="*/ 4169871 h 4608812"/>
              <a:gd name="connsiteX76725" fmla="*/ 5715060 w 12184637"/>
              <a:gd name="connsiteY76725" fmla="*/ 4195860 h 4608812"/>
              <a:gd name="connsiteX76726" fmla="*/ 5711600 w 12184637"/>
              <a:gd name="connsiteY76726" fmla="*/ 4188792 h 4608812"/>
              <a:gd name="connsiteX76727" fmla="*/ 5637093 w 12184637"/>
              <a:gd name="connsiteY76727" fmla="*/ 4162803 h 4608812"/>
              <a:gd name="connsiteX76728" fmla="*/ 5630025 w 12184637"/>
              <a:gd name="connsiteY76728" fmla="*/ 4166263 h 4608812"/>
              <a:gd name="connsiteX76729" fmla="*/ 5633485 w 12184637"/>
              <a:gd name="connsiteY76729" fmla="*/ 4173331 h 4608812"/>
              <a:gd name="connsiteX76730" fmla="*/ 5707992 w 12184637"/>
              <a:gd name="connsiteY76730" fmla="*/ 4199320 h 4608812"/>
              <a:gd name="connsiteX76731" fmla="*/ 5709832 w 12184637"/>
              <a:gd name="connsiteY76731" fmla="*/ 4199614 h 4608812"/>
              <a:gd name="connsiteX76732" fmla="*/ 5715060 w 12184637"/>
              <a:gd name="connsiteY76732" fmla="*/ 4195860 h 4608812"/>
              <a:gd name="connsiteX76733" fmla="*/ 5728607 w 12184637"/>
              <a:gd name="connsiteY76733" fmla="*/ 4200572 h 4608812"/>
              <a:gd name="connsiteX76734" fmla="*/ 5725146 w 12184637"/>
              <a:gd name="connsiteY76734" fmla="*/ 4193504 h 4608812"/>
              <a:gd name="connsiteX76735" fmla="*/ 5711600 w 12184637"/>
              <a:gd name="connsiteY76735" fmla="*/ 4188792 h 4608812"/>
              <a:gd name="connsiteX76736" fmla="*/ 5704532 w 12184637"/>
              <a:gd name="connsiteY76736" fmla="*/ 4192252 h 4608812"/>
              <a:gd name="connsiteX76737" fmla="*/ 5707992 w 12184637"/>
              <a:gd name="connsiteY76737" fmla="*/ 4199320 h 4608812"/>
              <a:gd name="connsiteX76738" fmla="*/ 5721539 w 12184637"/>
              <a:gd name="connsiteY76738" fmla="*/ 4204032 h 4608812"/>
              <a:gd name="connsiteX76739" fmla="*/ 5723379 w 12184637"/>
              <a:gd name="connsiteY76739" fmla="*/ 4204326 h 4608812"/>
              <a:gd name="connsiteX76740" fmla="*/ 5728607 w 12184637"/>
              <a:gd name="connsiteY76740" fmla="*/ 4200572 h 4608812"/>
              <a:gd name="connsiteX76741" fmla="*/ 5730668 w 12184637"/>
              <a:gd name="connsiteY76741" fmla="*/ 4201234 h 4608812"/>
              <a:gd name="connsiteX76742" fmla="*/ 5727208 w 12184637"/>
              <a:gd name="connsiteY76742" fmla="*/ 4194166 h 4608812"/>
              <a:gd name="connsiteX76743" fmla="*/ 5725146 w 12184637"/>
              <a:gd name="connsiteY76743" fmla="*/ 4193430 h 4608812"/>
              <a:gd name="connsiteX76744" fmla="*/ 5718078 w 12184637"/>
              <a:gd name="connsiteY76744" fmla="*/ 4196890 h 4608812"/>
              <a:gd name="connsiteX76745" fmla="*/ 5721539 w 12184637"/>
              <a:gd name="connsiteY76745" fmla="*/ 4203958 h 4608812"/>
              <a:gd name="connsiteX76746" fmla="*/ 5723600 w 12184637"/>
              <a:gd name="connsiteY76746" fmla="*/ 4204694 h 4608812"/>
              <a:gd name="connsiteX76747" fmla="*/ 5725440 w 12184637"/>
              <a:gd name="connsiteY76747" fmla="*/ 4204989 h 4608812"/>
              <a:gd name="connsiteX76748" fmla="*/ 5730668 w 12184637"/>
              <a:gd name="connsiteY76748" fmla="*/ 4201234 h 4608812"/>
              <a:gd name="connsiteX76749" fmla="*/ 5733171 w 12184637"/>
              <a:gd name="connsiteY76749" fmla="*/ 4209774 h 4608812"/>
              <a:gd name="connsiteX76750" fmla="*/ 5734275 w 12184637"/>
              <a:gd name="connsiteY76750" fmla="*/ 4201970 h 4608812"/>
              <a:gd name="connsiteX76751" fmla="*/ 5729858 w 12184637"/>
              <a:gd name="connsiteY76751" fmla="*/ 4196081 h 4608812"/>
              <a:gd name="connsiteX76752" fmla="*/ 5722054 w 12184637"/>
              <a:gd name="connsiteY76752" fmla="*/ 4194976 h 4608812"/>
              <a:gd name="connsiteX76753" fmla="*/ 5720950 w 12184637"/>
              <a:gd name="connsiteY76753" fmla="*/ 4202780 h 4608812"/>
              <a:gd name="connsiteX76754" fmla="*/ 5725367 w 12184637"/>
              <a:gd name="connsiteY76754" fmla="*/ 4208670 h 4608812"/>
              <a:gd name="connsiteX76755" fmla="*/ 5729858 w 12184637"/>
              <a:gd name="connsiteY76755" fmla="*/ 4210879 h 4608812"/>
              <a:gd name="connsiteX76756" fmla="*/ 5733171 w 12184637"/>
              <a:gd name="connsiteY76756" fmla="*/ 4209774 h 4608812"/>
              <a:gd name="connsiteX76757" fmla="*/ 5734570 w 12184637"/>
              <a:gd name="connsiteY76757" fmla="*/ 4224205 h 4608812"/>
              <a:gd name="connsiteX76758" fmla="*/ 5735380 w 12184637"/>
              <a:gd name="connsiteY76758" fmla="*/ 4205578 h 4608812"/>
              <a:gd name="connsiteX76759" fmla="*/ 5730079 w 12184637"/>
              <a:gd name="connsiteY76759" fmla="*/ 4199762 h 4608812"/>
              <a:gd name="connsiteX76760" fmla="*/ 5724263 w 12184637"/>
              <a:gd name="connsiteY76760" fmla="*/ 4205062 h 4608812"/>
              <a:gd name="connsiteX76761" fmla="*/ 5723453 w 12184637"/>
              <a:gd name="connsiteY76761" fmla="*/ 4223689 h 4608812"/>
              <a:gd name="connsiteX76762" fmla="*/ 5728754 w 12184637"/>
              <a:gd name="connsiteY76762" fmla="*/ 4229505 h 4608812"/>
              <a:gd name="connsiteX76763" fmla="*/ 5729048 w 12184637"/>
              <a:gd name="connsiteY76763" fmla="*/ 4229505 h 4608812"/>
              <a:gd name="connsiteX76764" fmla="*/ 5734570 w 12184637"/>
              <a:gd name="connsiteY76764" fmla="*/ 4224205 h 4608812"/>
              <a:gd name="connsiteX76765" fmla="*/ 5696728 w 12184637"/>
              <a:gd name="connsiteY76765" fmla="*/ 4321314 h 4608812"/>
              <a:gd name="connsiteX76766" fmla="*/ 5734128 w 12184637"/>
              <a:gd name="connsiteY76766" fmla="*/ 4225972 h 4608812"/>
              <a:gd name="connsiteX76767" fmla="*/ 5730962 w 12184637"/>
              <a:gd name="connsiteY76767" fmla="*/ 4218757 h 4608812"/>
              <a:gd name="connsiteX76768" fmla="*/ 5723747 w 12184637"/>
              <a:gd name="connsiteY76768" fmla="*/ 4221922 h 4608812"/>
              <a:gd name="connsiteX76769" fmla="*/ 5686347 w 12184637"/>
              <a:gd name="connsiteY76769" fmla="*/ 4317265 h 4608812"/>
              <a:gd name="connsiteX76770" fmla="*/ 5689513 w 12184637"/>
              <a:gd name="connsiteY76770" fmla="*/ 4324480 h 4608812"/>
              <a:gd name="connsiteX76771" fmla="*/ 5691574 w 12184637"/>
              <a:gd name="connsiteY76771" fmla="*/ 4324848 h 4608812"/>
              <a:gd name="connsiteX76772" fmla="*/ 5696728 w 12184637"/>
              <a:gd name="connsiteY76772" fmla="*/ 4321314 h 4608812"/>
              <a:gd name="connsiteX76773" fmla="*/ 5623399 w 12184637"/>
              <a:gd name="connsiteY76773" fmla="*/ 4375132 h 4608812"/>
              <a:gd name="connsiteX76774" fmla="*/ 5694813 w 12184637"/>
              <a:gd name="connsiteY76774" fmla="*/ 4323817 h 4608812"/>
              <a:gd name="connsiteX76775" fmla="*/ 5696065 w 12184637"/>
              <a:gd name="connsiteY76775" fmla="*/ 4316013 h 4608812"/>
              <a:gd name="connsiteX76776" fmla="*/ 5688261 w 12184637"/>
              <a:gd name="connsiteY76776" fmla="*/ 4314761 h 4608812"/>
              <a:gd name="connsiteX76777" fmla="*/ 5616846 w 12184637"/>
              <a:gd name="connsiteY76777" fmla="*/ 4366077 h 4608812"/>
              <a:gd name="connsiteX76778" fmla="*/ 5615595 w 12184637"/>
              <a:gd name="connsiteY76778" fmla="*/ 4373881 h 4608812"/>
              <a:gd name="connsiteX76779" fmla="*/ 5620159 w 12184637"/>
              <a:gd name="connsiteY76779" fmla="*/ 4376163 h 4608812"/>
              <a:gd name="connsiteX76780" fmla="*/ 5623399 w 12184637"/>
              <a:gd name="connsiteY76780" fmla="*/ 4375132 h 4608812"/>
              <a:gd name="connsiteX76781" fmla="*/ 5512007 w 12184637"/>
              <a:gd name="connsiteY76781" fmla="*/ 4391256 h 4608812"/>
              <a:gd name="connsiteX76782" fmla="*/ 5620822 w 12184637"/>
              <a:gd name="connsiteY76782" fmla="*/ 4376089 h 4608812"/>
              <a:gd name="connsiteX76783" fmla="*/ 5625607 w 12184637"/>
              <a:gd name="connsiteY76783" fmla="*/ 4369831 h 4608812"/>
              <a:gd name="connsiteX76784" fmla="*/ 5619350 w 12184637"/>
              <a:gd name="connsiteY76784" fmla="*/ 4365046 h 4608812"/>
              <a:gd name="connsiteX76785" fmla="*/ 5510534 w 12184637"/>
              <a:gd name="connsiteY76785" fmla="*/ 4380212 h 4608812"/>
              <a:gd name="connsiteX76786" fmla="*/ 5505749 w 12184637"/>
              <a:gd name="connsiteY76786" fmla="*/ 4386470 h 4608812"/>
              <a:gd name="connsiteX76787" fmla="*/ 5511271 w 12184637"/>
              <a:gd name="connsiteY76787" fmla="*/ 4391256 h 4608812"/>
              <a:gd name="connsiteX76788" fmla="*/ 5512007 w 12184637"/>
              <a:gd name="connsiteY76788" fmla="*/ 4391256 h 4608812"/>
              <a:gd name="connsiteX76789" fmla="*/ 5514805 w 12184637"/>
              <a:gd name="connsiteY76789" fmla="*/ 4390078 h 4608812"/>
              <a:gd name="connsiteX76790" fmla="*/ 5515614 w 12184637"/>
              <a:gd name="connsiteY76790" fmla="*/ 4382274 h 4608812"/>
              <a:gd name="connsiteX76791" fmla="*/ 5468643 w 12184637"/>
              <a:gd name="connsiteY76791" fmla="*/ 4324258 h 4608812"/>
              <a:gd name="connsiteX76792" fmla="*/ 5460839 w 12184637"/>
              <a:gd name="connsiteY76792" fmla="*/ 4323449 h 4608812"/>
              <a:gd name="connsiteX76793" fmla="*/ 5460029 w 12184637"/>
              <a:gd name="connsiteY76793" fmla="*/ 4331253 h 4608812"/>
              <a:gd name="connsiteX76794" fmla="*/ 5507001 w 12184637"/>
              <a:gd name="connsiteY76794" fmla="*/ 4389268 h 4608812"/>
              <a:gd name="connsiteX76795" fmla="*/ 5511345 w 12184637"/>
              <a:gd name="connsiteY76795" fmla="*/ 4391329 h 4608812"/>
              <a:gd name="connsiteX76796" fmla="*/ 5514805 w 12184637"/>
              <a:gd name="connsiteY76796" fmla="*/ 4390078 h 4608812"/>
              <a:gd name="connsiteX76797" fmla="*/ 5469821 w 12184637"/>
              <a:gd name="connsiteY76797" fmla="*/ 4328161 h 4608812"/>
              <a:gd name="connsiteX76798" fmla="*/ 5464667 w 12184637"/>
              <a:gd name="connsiteY76798" fmla="*/ 4322197 h 4608812"/>
              <a:gd name="connsiteX76799" fmla="*/ 5333176 w 12184637"/>
              <a:gd name="connsiteY76799" fmla="*/ 4312185 h 4608812"/>
              <a:gd name="connsiteX76800" fmla="*/ 5327213 w 12184637"/>
              <a:gd name="connsiteY76800" fmla="*/ 4317338 h 4608812"/>
              <a:gd name="connsiteX76801" fmla="*/ 5332367 w 12184637"/>
              <a:gd name="connsiteY76801" fmla="*/ 4323301 h 4608812"/>
              <a:gd name="connsiteX76802" fmla="*/ 5463858 w 12184637"/>
              <a:gd name="connsiteY76802" fmla="*/ 4333314 h 4608812"/>
              <a:gd name="connsiteX76803" fmla="*/ 5464299 w 12184637"/>
              <a:gd name="connsiteY76803" fmla="*/ 4333314 h 4608812"/>
              <a:gd name="connsiteX76804" fmla="*/ 5469821 w 12184637"/>
              <a:gd name="connsiteY76804" fmla="*/ 4328161 h 4608812"/>
              <a:gd name="connsiteX76805" fmla="*/ 5495589 w 12184637"/>
              <a:gd name="connsiteY76805" fmla="*/ 2673332 h 4608812"/>
              <a:gd name="connsiteX76806" fmla="*/ 5504277 w 12184637"/>
              <a:gd name="connsiteY76806" fmla="*/ 2672596 h 4608812"/>
              <a:gd name="connsiteX76807" fmla="*/ 5509357 w 12184637"/>
              <a:gd name="connsiteY76807" fmla="*/ 2666559 h 4608812"/>
              <a:gd name="connsiteX76808" fmla="*/ 5503319 w 12184637"/>
              <a:gd name="connsiteY76808" fmla="*/ 2661479 h 4608812"/>
              <a:gd name="connsiteX76809" fmla="*/ 5494632 w 12184637"/>
              <a:gd name="connsiteY76809" fmla="*/ 2662215 h 4608812"/>
              <a:gd name="connsiteX76810" fmla="*/ 5489552 w 12184637"/>
              <a:gd name="connsiteY76810" fmla="*/ 2668252 h 4608812"/>
              <a:gd name="connsiteX76811" fmla="*/ 5495147 w 12184637"/>
              <a:gd name="connsiteY76811" fmla="*/ 2673332 h 4608812"/>
              <a:gd name="connsiteX76812" fmla="*/ 5495589 w 12184637"/>
              <a:gd name="connsiteY76812" fmla="*/ 2673332 h 4608812"/>
              <a:gd name="connsiteX76813" fmla="*/ 5493749 w 12184637"/>
              <a:gd name="connsiteY76813" fmla="*/ 2673479 h 4608812"/>
              <a:gd name="connsiteX76814" fmla="*/ 5495589 w 12184637"/>
              <a:gd name="connsiteY76814" fmla="*/ 2673332 h 4608812"/>
              <a:gd name="connsiteX76815" fmla="*/ 5500669 w 12184637"/>
              <a:gd name="connsiteY76815" fmla="*/ 2667295 h 4608812"/>
              <a:gd name="connsiteX76816" fmla="*/ 5494632 w 12184637"/>
              <a:gd name="connsiteY76816" fmla="*/ 2662215 h 4608812"/>
              <a:gd name="connsiteX76817" fmla="*/ 5492791 w 12184637"/>
              <a:gd name="connsiteY76817" fmla="*/ 2662362 h 4608812"/>
              <a:gd name="connsiteX76818" fmla="*/ 5487638 w 12184637"/>
              <a:gd name="connsiteY76818" fmla="*/ 2668399 h 4608812"/>
              <a:gd name="connsiteX76819" fmla="*/ 5493233 w 12184637"/>
              <a:gd name="connsiteY76819" fmla="*/ 2673553 h 4608812"/>
              <a:gd name="connsiteX76820" fmla="*/ 5493749 w 12184637"/>
              <a:gd name="connsiteY76820" fmla="*/ 2673479 h 4608812"/>
              <a:gd name="connsiteX76821" fmla="*/ 5498239 w 12184637"/>
              <a:gd name="connsiteY76821" fmla="*/ 2670608 h 4608812"/>
              <a:gd name="connsiteX76822" fmla="*/ 5495957 w 12184637"/>
              <a:gd name="connsiteY76822" fmla="*/ 2663098 h 4608812"/>
              <a:gd name="connsiteX76823" fmla="*/ 5488595 w 12184637"/>
              <a:gd name="connsiteY76823" fmla="*/ 2659196 h 4608812"/>
              <a:gd name="connsiteX76824" fmla="*/ 5481085 w 12184637"/>
              <a:gd name="connsiteY76824" fmla="*/ 2661479 h 4608812"/>
              <a:gd name="connsiteX76825" fmla="*/ 5483368 w 12184637"/>
              <a:gd name="connsiteY76825" fmla="*/ 2668988 h 4608812"/>
              <a:gd name="connsiteX76826" fmla="*/ 5490730 w 12184637"/>
              <a:gd name="connsiteY76826" fmla="*/ 2672890 h 4608812"/>
              <a:gd name="connsiteX76827" fmla="*/ 5493381 w 12184637"/>
              <a:gd name="connsiteY76827" fmla="*/ 2673553 h 4608812"/>
              <a:gd name="connsiteX76828" fmla="*/ 5498239 w 12184637"/>
              <a:gd name="connsiteY76828" fmla="*/ 2670608 h 4608812"/>
              <a:gd name="connsiteX76829" fmla="*/ 5490803 w 12184637"/>
              <a:gd name="connsiteY76829" fmla="*/ 2666779 h 4608812"/>
              <a:gd name="connsiteX76830" fmla="*/ 5488669 w 12184637"/>
              <a:gd name="connsiteY76830" fmla="*/ 2659196 h 4608812"/>
              <a:gd name="connsiteX76831" fmla="*/ 5469600 w 12184637"/>
              <a:gd name="connsiteY76831" fmla="*/ 2648447 h 4608812"/>
              <a:gd name="connsiteX76832" fmla="*/ 5462017 w 12184637"/>
              <a:gd name="connsiteY76832" fmla="*/ 2650582 h 4608812"/>
              <a:gd name="connsiteX76833" fmla="*/ 5464152 w 12184637"/>
              <a:gd name="connsiteY76833" fmla="*/ 2658165 h 4608812"/>
              <a:gd name="connsiteX76834" fmla="*/ 5483220 w 12184637"/>
              <a:gd name="connsiteY76834" fmla="*/ 2668915 h 4608812"/>
              <a:gd name="connsiteX76835" fmla="*/ 5486018 w 12184637"/>
              <a:gd name="connsiteY76835" fmla="*/ 2669651 h 4608812"/>
              <a:gd name="connsiteX76836" fmla="*/ 5490803 w 12184637"/>
              <a:gd name="connsiteY76836" fmla="*/ 2666779 h 4608812"/>
              <a:gd name="connsiteX76837" fmla="*/ 5471956 w 12184637"/>
              <a:gd name="connsiteY76837" fmla="*/ 2655589 h 4608812"/>
              <a:gd name="connsiteX76838" fmla="*/ 5469158 w 12184637"/>
              <a:gd name="connsiteY76838" fmla="*/ 2648227 h 4608812"/>
              <a:gd name="connsiteX76839" fmla="*/ 5462017 w 12184637"/>
              <a:gd name="connsiteY76839" fmla="*/ 2644987 h 4608812"/>
              <a:gd name="connsiteX76840" fmla="*/ 5454655 w 12184637"/>
              <a:gd name="connsiteY76840" fmla="*/ 2647785 h 4608812"/>
              <a:gd name="connsiteX76841" fmla="*/ 5457452 w 12184637"/>
              <a:gd name="connsiteY76841" fmla="*/ 2655147 h 4608812"/>
              <a:gd name="connsiteX76842" fmla="*/ 5464594 w 12184637"/>
              <a:gd name="connsiteY76842" fmla="*/ 2658386 h 4608812"/>
              <a:gd name="connsiteX76843" fmla="*/ 5466950 w 12184637"/>
              <a:gd name="connsiteY76843" fmla="*/ 2658902 h 4608812"/>
              <a:gd name="connsiteX76844" fmla="*/ 5471956 w 12184637"/>
              <a:gd name="connsiteY76844" fmla="*/ 2655589 h 4608812"/>
              <a:gd name="connsiteX76845" fmla="*/ 5464815 w 12184637"/>
              <a:gd name="connsiteY76845" fmla="*/ 2652349 h 4608812"/>
              <a:gd name="connsiteX76846" fmla="*/ 5462017 w 12184637"/>
              <a:gd name="connsiteY76846" fmla="*/ 2644987 h 4608812"/>
              <a:gd name="connsiteX76847" fmla="*/ 5431169 w 12184637"/>
              <a:gd name="connsiteY76847" fmla="*/ 2631072 h 4608812"/>
              <a:gd name="connsiteX76848" fmla="*/ 5423807 w 12184637"/>
              <a:gd name="connsiteY76848" fmla="*/ 2633870 h 4608812"/>
              <a:gd name="connsiteX76849" fmla="*/ 5426604 w 12184637"/>
              <a:gd name="connsiteY76849" fmla="*/ 2641232 h 4608812"/>
              <a:gd name="connsiteX76850" fmla="*/ 5457452 w 12184637"/>
              <a:gd name="connsiteY76850" fmla="*/ 2655147 h 4608812"/>
              <a:gd name="connsiteX76851" fmla="*/ 5459808 w 12184637"/>
              <a:gd name="connsiteY76851" fmla="*/ 2655662 h 4608812"/>
              <a:gd name="connsiteX76852" fmla="*/ 5464815 w 12184637"/>
              <a:gd name="connsiteY76852" fmla="*/ 2652349 h 4608812"/>
              <a:gd name="connsiteX76853" fmla="*/ 5433672 w 12184637"/>
              <a:gd name="connsiteY76853" fmla="*/ 2638950 h 4608812"/>
              <a:gd name="connsiteX76854" fmla="*/ 5431611 w 12184637"/>
              <a:gd name="connsiteY76854" fmla="*/ 2631367 h 4608812"/>
              <a:gd name="connsiteX76855" fmla="*/ 5372565 w 12184637"/>
              <a:gd name="connsiteY76855" fmla="*/ 2597721 h 4608812"/>
              <a:gd name="connsiteX76856" fmla="*/ 5364982 w 12184637"/>
              <a:gd name="connsiteY76856" fmla="*/ 2599782 h 4608812"/>
              <a:gd name="connsiteX76857" fmla="*/ 5367043 w 12184637"/>
              <a:gd name="connsiteY76857" fmla="*/ 2607366 h 4608812"/>
              <a:gd name="connsiteX76858" fmla="*/ 5426089 w 12184637"/>
              <a:gd name="connsiteY76858" fmla="*/ 2641011 h 4608812"/>
              <a:gd name="connsiteX76859" fmla="*/ 5428887 w 12184637"/>
              <a:gd name="connsiteY76859" fmla="*/ 2641748 h 4608812"/>
              <a:gd name="connsiteX76860" fmla="*/ 5433672 w 12184637"/>
              <a:gd name="connsiteY76860" fmla="*/ 2638950 h 4608812"/>
              <a:gd name="connsiteX76861" fmla="*/ 5374700 w 12184637"/>
              <a:gd name="connsiteY76861" fmla="*/ 2605230 h 4608812"/>
              <a:gd name="connsiteX76862" fmla="*/ 5372491 w 12184637"/>
              <a:gd name="connsiteY76862" fmla="*/ 2597647 h 4608812"/>
              <a:gd name="connsiteX76863" fmla="*/ 5335900 w 12184637"/>
              <a:gd name="connsiteY76863" fmla="*/ 2577548 h 4608812"/>
              <a:gd name="connsiteX76864" fmla="*/ 5328317 w 12184637"/>
              <a:gd name="connsiteY76864" fmla="*/ 2579757 h 4608812"/>
              <a:gd name="connsiteX76865" fmla="*/ 5330526 w 12184637"/>
              <a:gd name="connsiteY76865" fmla="*/ 2587340 h 4608812"/>
              <a:gd name="connsiteX76866" fmla="*/ 5367117 w 12184637"/>
              <a:gd name="connsiteY76866" fmla="*/ 2607439 h 4608812"/>
              <a:gd name="connsiteX76867" fmla="*/ 5369841 w 12184637"/>
              <a:gd name="connsiteY76867" fmla="*/ 2608102 h 4608812"/>
              <a:gd name="connsiteX76868" fmla="*/ 5374700 w 12184637"/>
              <a:gd name="connsiteY76868" fmla="*/ 2605230 h 4608812"/>
              <a:gd name="connsiteX76869" fmla="*/ 5338404 w 12184637"/>
              <a:gd name="connsiteY76869" fmla="*/ 2584542 h 4608812"/>
              <a:gd name="connsiteX76870" fmla="*/ 5335311 w 12184637"/>
              <a:gd name="connsiteY76870" fmla="*/ 2577327 h 4608812"/>
              <a:gd name="connsiteX76871" fmla="*/ 5262793 w 12184637"/>
              <a:gd name="connsiteY76871" fmla="*/ 2548025 h 4608812"/>
              <a:gd name="connsiteX76872" fmla="*/ 5255578 w 12184637"/>
              <a:gd name="connsiteY76872" fmla="*/ 2551118 h 4608812"/>
              <a:gd name="connsiteX76873" fmla="*/ 5258670 w 12184637"/>
              <a:gd name="connsiteY76873" fmla="*/ 2558332 h 4608812"/>
              <a:gd name="connsiteX76874" fmla="*/ 5331188 w 12184637"/>
              <a:gd name="connsiteY76874" fmla="*/ 2587635 h 4608812"/>
              <a:gd name="connsiteX76875" fmla="*/ 5333324 w 12184637"/>
              <a:gd name="connsiteY76875" fmla="*/ 2588076 h 4608812"/>
              <a:gd name="connsiteX76876" fmla="*/ 5338404 w 12184637"/>
              <a:gd name="connsiteY76876" fmla="*/ 2584542 h 4608812"/>
              <a:gd name="connsiteX76877" fmla="*/ 5265369 w 12184637"/>
              <a:gd name="connsiteY76877" fmla="*/ 2556124 h 4608812"/>
              <a:gd name="connsiteX76878" fmla="*/ 5263750 w 12184637"/>
              <a:gd name="connsiteY76878" fmla="*/ 2548394 h 4608812"/>
              <a:gd name="connsiteX76879" fmla="*/ 5233859 w 12184637"/>
              <a:gd name="connsiteY76879" fmla="*/ 2528957 h 4608812"/>
              <a:gd name="connsiteX76880" fmla="*/ 5226128 w 12184637"/>
              <a:gd name="connsiteY76880" fmla="*/ 2530577 h 4608812"/>
              <a:gd name="connsiteX76881" fmla="*/ 5227748 w 12184637"/>
              <a:gd name="connsiteY76881" fmla="*/ 2538307 h 4608812"/>
              <a:gd name="connsiteX76882" fmla="*/ 5257639 w 12184637"/>
              <a:gd name="connsiteY76882" fmla="*/ 2557744 h 4608812"/>
              <a:gd name="connsiteX76883" fmla="*/ 5260731 w 12184637"/>
              <a:gd name="connsiteY76883" fmla="*/ 2558627 h 4608812"/>
              <a:gd name="connsiteX76884" fmla="*/ 5265369 w 12184637"/>
              <a:gd name="connsiteY76884" fmla="*/ 2556124 h 4608812"/>
              <a:gd name="connsiteX76885" fmla="*/ 5236288 w 12184637"/>
              <a:gd name="connsiteY76885" fmla="*/ 2534552 h 4608812"/>
              <a:gd name="connsiteX76886" fmla="*/ 5231650 w 12184637"/>
              <a:gd name="connsiteY76886" fmla="*/ 2528221 h 4608812"/>
              <a:gd name="connsiteX76887" fmla="*/ 5177684 w 12184637"/>
              <a:gd name="connsiteY76887" fmla="*/ 2519828 h 4608812"/>
              <a:gd name="connsiteX76888" fmla="*/ 5171353 w 12184637"/>
              <a:gd name="connsiteY76888" fmla="*/ 2524466 h 4608812"/>
              <a:gd name="connsiteX76889" fmla="*/ 5175991 w 12184637"/>
              <a:gd name="connsiteY76889" fmla="*/ 2530797 h 4608812"/>
              <a:gd name="connsiteX76890" fmla="*/ 5229957 w 12184637"/>
              <a:gd name="connsiteY76890" fmla="*/ 2539191 h 4608812"/>
              <a:gd name="connsiteX76891" fmla="*/ 5230840 w 12184637"/>
              <a:gd name="connsiteY76891" fmla="*/ 2539264 h 4608812"/>
              <a:gd name="connsiteX76892" fmla="*/ 5236288 w 12184637"/>
              <a:gd name="connsiteY76892" fmla="*/ 2534552 h 4608812"/>
              <a:gd name="connsiteX76893" fmla="*/ 5182323 w 12184637"/>
              <a:gd name="connsiteY76893" fmla="*/ 2526159 h 4608812"/>
              <a:gd name="connsiteX76894" fmla="*/ 5177684 w 12184637"/>
              <a:gd name="connsiteY76894" fmla="*/ 2519828 h 4608812"/>
              <a:gd name="connsiteX76895" fmla="*/ 5081974 w 12184637"/>
              <a:gd name="connsiteY76895" fmla="*/ 2504882 h 4608812"/>
              <a:gd name="connsiteX76896" fmla="*/ 5075643 w 12184637"/>
              <a:gd name="connsiteY76896" fmla="*/ 2509520 h 4608812"/>
              <a:gd name="connsiteX76897" fmla="*/ 5080281 w 12184637"/>
              <a:gd name="connsiteY76897" fmla="*/ 2515852 h 4608812"/>
              <a:gd name="connsiteX76898" fmla="*/ 5175991 w 12184637"/>
              <a:gd name="connsiteY76898" fmla="*/ 2530797 h 4608812"/>
              <a:gd name="connsiteX76899" fmla="*/ 5176874 w 12184637"/>
              <a:gd name="connsiteY76899" fmla="*/ 2530871 h 4608812"/>
              <a:gd name="connsiteX76900" fmla="*/ 5182323 w 12184637"/>
              <a:gd name="connsiteY76900" fmla="*/ 2526159 h 4608812"/>
              <a:gd name="connsiteX76901" fmla="*/ 4921181 w 12184637"/>
              <a:gd name="connsiteY76901" fmla="*/ 2523803 h 4608812"/>
              <a:gd name="connsiteX76902" fmla="*/ 5081385 w 12184637"/>
              <a:gd name="connsiteY76902" fmla="*/ 2515926 h 4608812"/>
              <a:gd name="connsiteX76903" fmla="*/ 5086686 w 12184637"/>
              <a:gd name="connsiteY76903" fmla="*/ 2510109 h 4608812"/>
              <a:gd name="connsiteX76904" fmla="*/ 5080870 w 12184637"/>
              <a:gd name="connsiteY76904" fmla="*/ 2504808 h 4608812"/>
              <a:gd name="connsiteX76905" fmla="*/ 4920665 w 12184637"/>
              <a:gd name="connsiteY76905" fmla="*/ 2512686 h 4608812"/>
              <a:gd name="connsiteX76906" fmla="*/ 4915365 w 12184637"/>
              <a:gd name="connsiteY76906" fmla="*/ 2518502 h 4608812"/>
              <a:gd name="connsiteX76907" fmla="*/ 4920960 w 12184637"/>
              <a:gd name="connsiteY76907" fmla="*/ 2523803 h 4608812"/>
              <a:gd name="connsiteX76908" fmla="*/ 4921181 w 12184637"/>
              <a:gd name="connsiteY76908" fmla="*/ 2523803 h 4608812"/>
              <a:gd name="connsiteX76909" fmla="*/ 4924788 w 12184637"/>
              <a:gd name="connsiteY76909" fmla="*/ 2522257 h 4608812"/>
              <a:gd name="connsiteX76910" fmla="*/ 4925009 w 12184637"/>
              <a:gd name="connsiteY76910" fmla="*/ 2514379 h 4608812"/>
              <a:gd name="connsiteX76911" fmla="*/ 4903438 w 12184637"/>
              <a:gd name="connsiteY76911" fmla="*/ 2491704 h 4608812"/>
              <a:gd name="connsiteX76912" fmla="*/ 4895560 w 12184637"/>
              <a:gd name="connsiteY76912" fmla="*/ 2491483 h 4608812"/>
              <a:gd name="connsiteX76913" fmla="*/ 4895339 w 12184637"/>
              <a:gd name="connsiteY76913" fmla="*/ 2499360 h 4608812"/>
              <a:gd name="connsiteX76914" fmla="*/ 4916911 w 12184637"/>
              <a:gd name="connsiteY76914" fmla="*/ 2522036 h 4608812"/>
              <a:gd name="connsiteX76915" fmla="*/ 4920960 w 12184637"/>
              <a:gd name="connsiteY76915" fmla="*/ 2523803 h 4608812"/>
              <a:gd name="connsiteX76916" fmla="*/ 4924788 w 12184637"/>
              <a:gd name="connsiteY76916" fmla="*/ 2522257 h 4608812"/>
              <a:gd name="connsiteX76917" fmla="*/ 4902333 w 12184637"/>
              <a:gd name="connsiteY76917" fmla="*/ 2500244 h 4608812"/>
              <a:gd name="connsiteX76918" fmla="*/ 4904100 w 12184637"/>
              <a:gd name="connsiteY76918" fmla="*/ 2492587 h 4608812"/>
              <a:gd name="connsiteX76919" fmla="*/ 4881056 w 12184637"/>
              <a:gd name="connsiteY76919" fmla="*/ 2455849 h 4608812"/>
              <a:gd name="connsiteX76920" fmla="*/ 4873399 w 12184637"/>
              <a:gd name="connsiteY76920" fmla="*/ 2454082 h 4608812"/>
              <a:gd name="connsiteX76921" fmla="*/ 4871633 w 12184637"/>
              <a:gd name="connsiteY76921" fmla="*/ 2461739 h 4608812"/>
              <a:gd name="connsiteX76922" fmla="*/ 4894677 w 12184637"/>
              <a:gd name="connsiteY76922" fmla="*/ 2498477 h 4608812"/>
              <a:gd name="connsiteX76923" fmla="*/ 4899462 w 12184637"/>
              <a:gd name="connsiteY76923" fmla="*/ 2501054 h 4608812"/>
              <a:gd name="connsiteX76924" fmla="*/ 4902333 w 12184637"/>
              <a:gd name="connsiteY76924" fmla="*/ 2500244 h 4608812"/>
              <a:gd name="connsiteX76925" fmla="*/ 4878995 w 12184637"/>
              <a:gd name="connsiteY76925" fmla="*/ 2463653 h 4608812"/>
              <a:gd name="connsiteX76926" fmla="*/ 4881204 w 12184637"/>
              <a:gd name="connsiteY76926" fmla="*/ 2456070 h 4608812"/>
              <a:gd name="connsiteX76927" fmla="*/ 4848368 w 12184637"/>
              <a:gd name="connsiteY76927" fmla="*/ 2396288 h 4608812"/>
              <a:gd name="connsiteX76928" fmla="*/ 4840784 w 12184637"/>
              <a:gd name="connsiteY76928" fmla="*/ 2394079 h 4608812"/>
              <a:gd name="connsiteX76929" fmla="*/ 4838576 w 12184637"/>
              <a:gd name="connsiteY76929" fmla="*/ 2401662 h 4608812"/>
              <a:gd name="connsiteX76930" fmla="*/ 4871412 w 12184637"/>
              <a:gd name="connsiteY76930" fmla="*/ 2461444 h 4608812"/>
              <a:gd name="connsiteX76931" fmla="*/ 4876345 w 12184637"/>
              <a:gd name="connsiteY76931" fmla="*/ 2464316 h 4608812"/>
              <a:gd name="connsiteX76932" fmla="*/ 4878995 w 12184637"/>
              <a:gd name="connsiteY76932" fmla="*/ 2463653 h 4608812"/>
              <a:gd name="connsiteX76933" fmla="*/ 4846233 w 12184637"/>
              <a:gd name="connsiteY76933" fmla="*/ 2403871 h 4608812"/>
              <a:gd name="connsiteX76934" fmla="*/ 4848441 w 12184637"/>
              <a:gd name="connsiteY76934" fmla="*/ 2396288 h 4608812"/>
              <a:gd name="connsiteX76935" fmla="*/ 4797862 w 12184637"/>
              <a:gd name="connsiteY76935" fmla="*/ 2305069 h 4608812"/>
              <a:gd name="connsiteX76936" fmla="*/ 4790279 w 12184637"/>
              <a:gd name="connsiteY76936" fmla="*/ 2302860 h 4608812"/>
              <a:gd name="connsiteX76937" fmla="*/ 4788070 w 12184637"/>
              <a:gd name="connsiteY76937" fmla="*/ 2310443 h 4608812"/>
              <a:gd name="connsiteX76938" fmla="*/ 4838650 w 12184637"/>
              <a:gd name="connsiteY76938" fmla="*/ 2401662 h 4608812"/>
              <a:gd name="connsiteX76939" fmla="*/ 4843582 w 12184637"/>
              <a:gd name="connsiteY76939" fmla="*/ 2404534 h 4608812"/>
              <a:gd name="connsiteX76940" fmla="*/ 4846233 w 12184637"/>
              <a:gd name="connsiteY76940" fmla="*/ 2403871 h 4608812"/>
              <a:gd name="connsiteX76941" fmla="*/ 4795727 w 12184637"/>
              <a:gd name="connsiteY76941" fmla="*/ 2312652 h 4608812"/>
              <a:gd name="connsiteX76942" fmla="*/ 4797788 w 12184637"/>
              <a:gd name="connsiteY76942" fmla="*/ 2305069 h 4608812"/>
              <a:gd name="connsiteX76943" fmla="*/ 4732338 w 12184637"/>
              <a:gd name="connsiteY76943" fmla="*/ 2190290 h 4608812"/>
              <a:gd name="connsiteX76944" fmla="*/ 4724754 w 12184637"/>
              <a:gd name="connsiteY76944" fmla="*/ 2188229 h 4608812"/>
              <a:gd name="connsiteX76945" fmla="*/ 4722693 w 12184637"/>
              <a:gd name="connsiteY76945" fmla="*/ 2195812 h 4608812"/>
              <a:gd name="connsiteX76946" fmla="*/ 4788144 w 12184637"/>
              <a:gd name="connsiteY76946" fmla="*/ 2310590 h 4608812"/>
              <a:gd name="connsiteX76947" fmla="*/ 4793003 w 12184637"/>
              <a:gd name="connsiteY76947" fmla="*/ 2313388 h 4608812"/>
              <a:gd name="connsiteX76948" fmla="*/ 4795727 w 12184637"/>
              <a:gd name="connsiteY76948" fmla="*/ 2312652 h 4608812"/>
              <a:gd name="connsiteX76949" fmla="*/ 4730350 w 12184637"/>
              <a:gd name="connsiteY76949" fmla="*/ 2197800 h 4608812"/>
              <a:gd name="connsiteX76950" fmla="*/ 4732264 w 12184637"/>
              <a:gd name="connsiteY76950" fmla="*/ 2190143 h 4608812"/>
              <a:gd name="connsiteX76951" fmla="*/ 4654665 w 12184637"/>
              <a:gd name="connsiteY76951" fmla="*/ 2059388 h 4608812"/>
              <a:gd name="connsiteX76952" fmla="*/ 4647008 w 12184637"/>
              <a:gd name="connsiteY76952" fmla="*/ 2057474 h 4608812"/>
              <a:gd name="connsiteX76953" fmla="*/ 4645094 w 12184637"/>
              <a:gd name="connsiteY76953" fmla="*/ 2065131 h 4608812"/>
              <a:gd name="connsiteX76954" fmla="*/ 4722693 w 12184637"/>
              <a:gd name="connsiteY76954" fmla="*/ 2195886 h 4608812"/>
              <a:gd name="connsiteX76955" fmla="*/ 4727552 w 12184637"/>
              <a:gd name="connsiteY76955" fmla="*/ 2198610 h 4608812"/>
              <a:gd name="connsiteX76956" fmla="*/ 4730350 w 12184637"/>
              <a:gd name="connsiteY76956" fmla="*/ 2197800 h 4608812"/>
              <a:gd name="connsiteX76957" fmla="*/ 4652824 w 12184637"/>
              <a:gd name="connsiteY76957" fmla="*/ 2067045 h 4608812"/>
              <a:gd name="connsiteX76958" fmla="*/ 4654592 w 12184637"/>
              <a:gd name="connsiteY76958" fmla="*/ 2059388 h 4608812"/>
              <a:gd name="connsiteX76959" fmla="*/ 4567348 w 12184637"/>
              <a:gd name="connsiteY76959" fmla="*/ 1919872 h 4608812"/>
              <a:gd name="connsiteX76960" fmla="*/ 4559691 w 12184637"/>
              <a:gd name="connsiteY76960" fmla="*/ 1918105 h 4608812"/>
              <a:gd name="connsiteX76961" fmla="*/ 4557924 w 12184637"/>
              <a:gd name="connsiteY76961" fmla="*/ 1925762 h 4608812"/>
              <a:gd name="connsiteX76962" fmla="*/ 4645168 w 12184637"/>
              <a:gd name="connsiteY76962" fmla="*/ 2065278 h 4608812"/>
              <a:gd name="connsiteX76963" fmla="*/ 4649953 w 12184637"/>
              <a:gd name="connsiteY76963" fmla="*/ 2067928 h 4608812"/>
              <a:gd name="connsiteX76964" fmla="*/ 4652824 w 12184637"/>
              <a:gd name="connsiteY76964" fmla="*/ 2067045 h 4608812"/>
              <a:gd name="connsiteX76965" fmla="*/ 4565728 w 12184637"/>
              <a:gd name="connsiteY76965" fmla="*/ 1927382 h 4608812"/>
              <a:gd name="connsiteX76966" fmla="*/ 4567274 w 12184637"/>
              <a:gd name="connsiteY76966" fmla="*/ 1919651 h 4608812"/>
              <a:gd name="connsiteX76967" fmla="*/ 4472669 w 12184637"/>
              <a:gd name="connsiteY76967" fmla="*/ 1777853 h 4608812"/>
              <a:gd name="connsiteX76968" fmla="*/ 4464938 w 12184637"/>
              <a:gd name="connsiteY76968" fmla="*/ 1776307 h 4608812"/>
              <a:gd name="connsiteX76969" fmla="*/ 4463392 w 12184637"/>
              <a:gd name="connsiteY76969" fmla="*/ 1784037 h 4608812"/>
              <a:gd name="connsiteX76970" fmla="*/ 4557998 w 12184637"/>
              <a:gd name="connsiteY76970" fmla="*/ 1925835 h 4608812"/>
              <a:gd name="connsiteX76971" fmla="*/ 4562710 w 12184637"/>
              <a:gd name="connsiteY76971" fmla="*/ 1928339 h 4608812"/>
              <a:gd name="connsiteX76972" fmla="*/ 4565728 w 12184637"/>
              <a:gd name="connsiteY76972" fmla="*/ 1927382 h 4608812"/>
              <a:gd name="connsiteX76973" fmla="*/ 4471122 w 12184637"/>
              <a:gd name="connsiteY76973" fmla="*/ 1785583 h 4608812"/>
              <a:gd name="connsiteX76974" fmla="*/ 4472669 w 12184637"/>
              <a:gd name="connsiteY76974" fmla="*/ 1777853 h 4608812"/>
              <a:gd name="connsiteX76975" fmla="*/ 4372320 w 12184637"/>
              <a:gd name="connsiteY76975" fmla="*/ 1628177 h 4608812"/>
              <a:gd name="connsiteX76976" fmla="*/ 4364590 w 12184637"/>
              <a:gd name="connsiteY76976" fmla="*/ 1626631 h 4608812"/>
              <a:gd name="connsiteX76977" fmla="*/ 4363043 w 12184637"/>
              <a:gd name="connsiteY76977" fmla="*/ 1634361 h 4608812"/>
              <a:gd name="connsiteX76978" fmla="*/ 4463392 w 12184637"/>
              <a:gd name="connsiteY76978" fmla="*/ 1784037 h 4608812"/>
              <a:gd name="connsiteX76979" fmla="*/ 4468030 w 12184637"/>
              <a:gd name="connsiteY76979" fmla="*/ 1786541 h 4608812"/>
              <a:gd name="connsiteX76980" fmla="*/ 4471122 w 12184637"/>
              <a:gd name="connsiteY76980" fmla="*/ 1785583 h 4608812"/>
              <a:gd name="connsiteX76981" fmla="*/ 4370701 w 12184637"/>
              <a:gd name="connsiteY76981" fmla="*/ 1635981 h 4608812"/>
              <a:gd name="connsiteX76982" fmla="*/ 4372394 w 12184637"/>
              <a:gd name="connsiteY76982" fmla="*/ 1628251 h 4608812"/>
              <a:gd name="connsiteX76983" fmla="*/ 4267628 w 12184637"/>
              <a:gd name="connsiteY76983" fmla="*/ 1465396 h 4608812"/>
              <a:gd name="connsiteX76984" fmla="*/ 4259897 w 12184637"/>
              <a:gd name="connsiteY76984" fmla="*/ 1463703 h 4608812"/>
              <a:gd name="connsiteX76985" fmla="*/ 4258204 w 12184637"/>
              <a:gd name="connsiteY76985" fmla="*/ 1471433 h 4608812"/>
              <a:gd name="connsiteX76986" fmla="*/ 4362970 w 12184637"/>
              <a:gd name="connsiteY76986" fmla="*/ 1634288 h 4608812"/>
              <a:gd name="connsiteX76987" fmla="*/ 4367682 w 12184637"/>
              <a:gd name="connsiteY76987" fmla="*/ 1636865 h 4608812"/>
              <a:gd name="connsiteX76988" fmla="*/ 4370701 w 12184637"/>
              <a:gd name="connsiteY76988" fmla="*/ 1635981 h 4608812"/>
              <a:gd name="connsiteX76989" fmla="*/ 4265788 w 12184637"/>
              <a:gd name="connsiteY76989" fmla="*/ 1473200 h 4608812"/>
              <a:gd name="connsiteX76990" fmla="*/ 4267701 w 12184637"/>
              <a:gd name="connsiteY76990" fmla="*/ 1465543 h 4608812"/>
              <a:gd name="connsiteX76991" fmla="*/ 4159991 w 12184637"/>
              <a:gd name="connsiteY76991" fmla="*/ 1284504 h 4608812"/>
              <a:gd name="connsiteX76992" fmla="*/ 4152334 w 12184637"/>
              <a:gd name="connsiteY76992" fmla="*/ 1282590 h 4608812"/>
              <a:gd name="connsiteX76993" fmla="*/ 4150420 w 12184637"/>
              <a:gd name="connsiteY76993" fmla="*/ 1290247 h 4608812"/>
              <a:gd name="connsiteX76994" fmla="*/ 4258130 w 12184637"/>
              <a:gd name="connsiteY76994" fmla="*/ 1471286 h 4608812"/>
              <a:gd name="connsiteX76995" fmla="*/ 4262990 w 12184637"/>
              <a:gd name="connsiteY76995" fmla="*/ 1474010 h 4608812"/>
              <a:gd name="connsiteX76996" fmla="*/ 4265788 w 12184637"/>
              <a:gd name="connsiteY76996" fmla="*/ 1473200 h 4608812"/>
              <a:gd name="connsiteX76997" fmla="*/ 4157856 w 12184637"/>
              <a:gd name="connsiteY76997" fmla="*/ 1292308 h 4608812"/>
              <a:gd name="connsiteX76998" fmla="*/ 4160138 w 12184637"/>
              <a:gd name="connsiteY76998" fmla="*/ 1284725 h 4608812"/>
              <a:gd name="connsiteX76999" fmla="*/ 4050808 w 12184637"/>
              <a:gd name="connsiteY76999" fmla="*/ 1080715 h 4608812"/>
              <a:gd name="connsiteX77000" fmla="*/ 4043224 w 12184637"/>
              <a:gd name="connsiteY77000" fmla="*/ 1078433 h 4608812"/>
              <a:gd name="connsiteX77001" fmla="*/ 4040942 w 12184637"/>
              <a:gd name="connsiteY77001" fmla="*/ 1086016 h 4608812"/>
              <a:gd name="connsiteX77002" fmla="*/ 4150273 w 12184637"/>
              <a:gd name="connsiteY77002" fmla="*/ 1290026 h 4608812"/>
              <a:gd name="connsiteX77003" fmla="*/ 4155205 w 12184637"/>
              <a:gd name="connsiteY77003" fmla="*/ 1292971 h 4608812"/>
              <a:gd name="connsiteX77004" fmla="*/ 4157856 w 12184637"/>
              <a:gd name="connsiteY77004" fmla="*/ 1292308 h 4608812"/>
              <a:gd name="connsiteX77005" fmla="*/ 4048378 w 12184637"/>
              <a:gd name="connsiteY77005" fmla="*/ 1088372 h 4608812"/>
              <a:gd name="connsiteX77006" fmla="*/ 4050808 w 12184637"/>
              <a:gd name="connsiteY77006" fmla="*/ 1080862 h 4608812"/>
              <a:gd name="connsiteX77007" fmla="*/ 3942729 w 12184637"/>
              <a:gd name="connsiteY77007" fmla="*/ 867797 h 4608812"/>
              <a:gd name="connsiteX77008" fmla="*/ 3935219 w 12184637"/>
              <a:gd name="connsiteY77008" fmla="*/ 865367 h 4608812"/>
              <a:gd name="connsiteX77009" fmla="*/ 3932789 w 12184637"/>
              <a:gd name="connsiteY77009" fmla="*/ 872877 h 4608812"/>
              <a:gd name="connsiteX77010" fmla="*/ 4040868 w 12184637"/>
              <a:gd name="connsiteY77010" fmla="*/ 1085942 h 4608812"/>
              <a:gd name="connsiteX77011" fmla="*/ 4045875 w 12184637"/>
              <a:gd name="connsiteY77011" fmla="*/ 1088961 h 4608812"/>
              <a:gd name="connsiteX77012" fmla="*/ 4048378 w 12184637"/>
              <a:gd name="connsiteY77012" fmla="*/ 1088372 h 4608812"/>
              <a:gd name="connsiteX77013" fmla="*/ 3940299 w 12184637"/>
              <a:gd name="connsiteY77013" fmla="*/ 875306 h 4608812"/>
              <a:gd name="connsiteX77014" fmla="*/ 3942803 w 12184637"/>
              <a:gd name="connsiteY77014" fmla="*/ 867797 h 4608812"/>
              <a:gd name="connsiteX77015" fmla="*/ 3838920 w 12184637"/>
              <a:gd name="connsiteY77015" fmla="*/ 659148 h 4608812"/>
              <a:gd name="connsiteX77016" fmla="*/ 3831411 w 12184637"/>
              <a:gd name="connsiteY77016" fmla="*/ 656645 h 4608812"/>
              <a:gd name="connsiteX77017" fmla="*/ 3828907 w 12184637"/>
              <a:gd name="connsiteY77017" fmla="*/ 664155 h 4608812"/>
              <a:gd name="connsiteX77018" fmla="*/ 3932789 w 12184637"/>
              <a:gd name="connsiteY77018" fmla="*/ 872803 h 4608812"/>
              <a:gd name="connsiteX77019" fmla="*/ 3937796 w 12184637"/>
              <a:gd name="connsiteY77019" fmla="*/ 875895 h 4608812"/>
              <a:gd name="connsiteX77020" fmla="*/ 3940299 w 12184637"/>
              <a:gd name="connsiteY77020" fmla="*/ 875306 h 4608812"/>
              <a:gd name="connsiteX77021" fmla="*/ 3836417 w 12184637"/>
              <a:gd name="connsiteY77021" fmla="*/ 666584 h 4608812"/>
              <a:gd name="connsiteX77022" fmla="*/ 3838846 w 12184637"/>
              <a:gd name="connsiteY77022" fmla="*/ 659075 h 4608812"/>
              <a:gd name="connsiteX77023" fmla="*/ 3741958 w 12184637"/>
              <a:gd name="connsiteY77023" fmla="*/ 467802 h 4608812"/>
              <a:gd name="connsiteX77024" fmla="*/ 3734449 w 12184637"/>
              <a:gd name="connsiteY77024" fmla="*/ 465372 h 4608812"/>
              <a:gd name="connsiteX77025" fmla="*/ 3732019 w 12184637"/>
              <a:gd name="connsiteY77025" fmla="*/ 472882 h 4608812"/>
              <a:gd name="connsiteX77026" fmla="*/ 3828907 w 12184637"/>
              <a:gd name="connsiteY77026" fmla="*/ 664155 h 4608812"/>
              <a:gd name="connsiteX77027" fmla="*/ 3833914 w 12184637"/>
              <a:gd name="connsiteY77027" fmla="*/ 667247 h 4608812"/>
              <a:gd name="connsiteX77028" fmla="*/ 3836417 w 12184637"/>
              <a:gd name="connsiteY77028" fmla="*/ 666584 h 4608812"/>
              <a:gd name="connsiteX77029" fmla="*/ 3739676 w 12184637"/>
              <a:gd name="connsiteY77029" fmla="*/ 475238 h 4608812"/>
              <a:gd name="connsiteX77030" fmla="*/ 3741958 w 12184637"/>
              <a:gd name="connsiteY77030" fmla="*/ 467655 h 4608812"/>
              <a:gd name="connsiteX77031" fmla="*/ 3654862 w 12184637"/>
              <a:gd name="connsiteY77031" fmla="*/ 306272 h 4608812"/>
              <a:gd name="connsiteX77032" fmla="*/ 3647279 w 12184637"/>
              <a:gd name="connsiteY77032" fmla="*/ 303990 h 4608812"/>
              <a:gd name="connsiteX77033" fmla="*/ 3644996 w 12184637"/>
              <a:gd name="connsiteY77033" fmla="*/ 311573 h 4608812"/>
              <a:gd name="connsiteX77034" fmla="*/ 3732093 w 12184637"/>
              <a:gd name="connsiteY77034" fmla="*/ 472955 h 4608812"/>
              <a:gd name="connsiteX77035" fmla="*/ 3737025 w 12184637"/>
              <a:gd name="connsiteY77035" fmla="*/ 475900 h 4608812"/>
              <a:gd name="connsiteX77036" fmla="*/ 3739676 w 12184637"/>
              <a:gd name="connsiteY77036" fmla="*/ 475238 h 4608812"/>
              <a:gd name="connsiteX77037" fmla="*/ 3652948 w 12184637"/>
              <a:gd name="connsiteY77037" fmla="*/ 313635 h 4608812"/>
              <a:gd name="connsiteX77038" fmla="*/ 3654568 w 12184637"/>
              <a:gd name="connsiteY77038" fmla="*/ 305904 h 4608812"/>
              <a:gd name="connsiteX77039" fmla="*/ 3572846 w 12184637"/>
              <a:gd name="connsiteY77039" fmla="*/ 180892 h 4608812"/>
              <a:gd name="connsiteX77040" fmla="*/ 3565115 w 12184637"/>
              <a:gd name="connsiteY77040" fmla="*/ 179272 h 4608812"/>
              <a:gd name="connsiteX77041" fmla="*/ 3563496 w 12184637"/>
              <a:gd name="connsiteY77041" fmla="*/ 187003 h 4608812"/>
              <a:gd name="connsiteX77042" fmla="*/ 3645217 w 12184637"/>
              <a:gd name="connsiteY77042" fmla="*/ 312015 h 4608812"/>
              <a:gd name="connsiteX77043" fmla="*/ 3649929 w 12184637"/>
              <a:gd name="connsiteY77043" fmla="*/ 314518 h 4608812"/>
              <a:gd name="connsiteX77044" fmla="*/ 3652948 w 12184637"/>
              <a:gd name="connsiteY77044" fmla="*/ 313635 h 4608812"/>
              <a:gd name="connsiteX77045" fmla="*/ 3572036 w 12184637"/>
              <a:gd name="connsiteY77045" fmla="*/ 188034 h 4608812"/>
              <a:gd name="connsiteX77046" fmla="*/ 3572109 w 12184637"/>
              <a:gd name="connsiteY77046" fmla="*/ 180156 h 4608812"/>
              <a:gd name="connsiteX77047" fmla="*/ 3491419 w 12184637"/>
              <a:gd name="connsiteY77047" fmla="*/ 97403 h 4608812"/>
              <a:gd name="connsiteX77048" fmla="*/ 3483541 w 12184637"/>
              <a:gd name="connsiteY77048" fmla="*/ 97330 h 4608812"/>
              <a:gd name="connsiteX77049" fmla="*/ 3483467 w 12184637"/>
              <a:gd name="connsiteY77049" fmla="*/ 105208 h 4608812"/>
              <a:gd name="connsiteX77050" fmla="*/ 3564158 w 12184637"/>
              <a:gd name="connsiteY77050" fmla="*/ 187960 h 4608812"/>
              <a:gd name="connsiteX77051" fmla="*/ 3568207 w 12184637"/>
              <a:gd name="connsiteY77051" fmla="*/ 189653 h 4608812"/>
              <a:gd name="connsiteX77052" fmla="*/ 3572036 w 12184637"/>
              <a:gd name="connsiteY77052" fmla="*/ 188034 h 4608812"/>
              <a:gd name="connsiteX77053" fmla="*/ 3492817 w 12184637"/>
              <a:gd name="connsiteY77053" fmla="*/ 102778 h 4608812"/>
              <a:gd name="connsiteX77054" fmla="*/ 3488989 w 12184637"/>
              <a:gd name="connsiteY77054" fmla="*/ 95857 h 4608812"/>
              <a:gd name="connsiteX77055" fmla="*/ 3392984 w 12184637"/>
              <a:gd name="connsiteY77055" fmla="*/ 68101 h 4608812"/>
              <a:gd name="connsiteX77056" fmla="*/ 3386064 w 12184637"/>
              <a:gd name="connsiteY77056" fmla="*/ 71930 h 4608812"/>
              <a:gd name="connsiteX77057" fmla="*/ 3389892 w 12184637"/>
              <a:gd name="connsiteY77057" fmla="*/ 78850 h 4608812"/>
              <a:gd name="connsiteX77058" fmla="*/ 3485897 w 12184637"/>
              <a:gd name="connsiteY77058" fmla="*/ 106606 h 4608812"/>
              <a:gd name="connsiteX77059" fmla="*/ 3487517 w 12184637"/>
              <a:gd name="connsiteY77059" fmla="*/ 106827 h 4608812"/>
              <a:gd name="connsiteX77060" fmla="*/ 3492817 w 12184637"/>
              <a:gd name="connsiteY77060" fmla="*/ 102778 h 4608812"/>
              <a:gd name="connsiteX77061" fmla="*/ 5467612 w 12184637"/>
              <a:gd name="connsiteY77061" fmla="*/ 2648742 h 4608812"/>
              <a:gd name="connsiteX77062" fmla="*/ 5465330 w 12184637"/>
              <a:gd name="connsiteY77062" fmla="*/ 2641159 h 4608812"/>
              <a:gd name="connsiteX77063" fmla="*/ 5447292 w 12184637"/>
              <a:gd name="connsiteY77063" fmla="*/ 2631367 h 4608812"/>
              <a:gd name="connsiteX77064" fmla="*/ 5439709 w 12184637"/>
              <a:gd name="connsiteY77064" fmla="*/ 2633649 h 4608812"/>
              <a:gd name="connsiteX77065" fmla="*/ 5441991 w 12184637"/>
              <a:gd name="connsiteY77065" fmla="*/ 2641232 h 4608812"/>
              <a:gd name="connsiteX77066" fmla="*/ 5460029 w 12184637"/>
              <a:gd name="connsiteY77066" fmla="*/ 2650951 h 4608812"/>
              <a:gd name="connsiteX77067" fmla="*/ 5462753 w 12184637"/>
              <a:gd name="connsiteY77067" fmla="*/ 2651613 h 4608812"/>
              <a:gd name="connsiteX77068" fmla="*/ 5467612 w 12184637"/>
              <a:gd name="connsiteY77068" fmla="*/ 2648742 h 4608812"/>
              <a:gd name="connsiteX77069" fmla="*/ 5449648 w 12184637"/>
              <a:gd name="connsiteY77069" fmla="*/ 2638876 h 4608812"/>
              <a:gd name="connsiteX77070" fmla="*/ 5447219 w 12184637"/>
              <a:gd name="connsiteY77070" fmla="*/ 2631367 h 4608812"/>
              <a:gd name="connsiteX77071" fmla="*/ 5392737 w 12184637"/>
              <a:gd name="connsiteY77071" fmla="*/ 2603611 h 4608812"/>
              <a:gd name="connsiteX77072" fmla="*/ 5385228 w 12184637"/>
              <a:gd name="connsiteY77072" fmla="*/ 2606040 h 4608812"/>
              <a:gd name="connsiteX77073" fmla="*/ 5387658 w 12184637"/>
              <a:gd name="connsiteY77073" fmla="*/ 2613550 h 4608812"/>
              <a:gd name="connsiteX77074" fmla="*/ 5442139 w 12184637"/>
              <a:gd name="connsiteY77074" fmla="*/ 2641306 h 4608812"/>
              <a:gd name="connsiteX77075" fmla="*/ 5444716 w 12184637"/>
              <a:gd name="connsiteY77075" fmla="*/ 2641895 h 4608812"/>
              <a:gd name="connsiteX77076" fmla="*/ 5449648 w 12184637"/>
              <a:gd name="connsiteY77076" fmla="*/ 2638876 h 4608812"/>
              <a:gd name="connsiteX77077" fmla="*/ 5394431 w 12184637"/>
              <a:gd name="connsiteY77077" fmla="*/ 2612151 h 4608812"/>
              <a:gd name="connsiteX77078" fmla="*/ 5393768 w 12184637"/>
              <a:gd name="connsiteY77078" fmla="*/ 2604273 h 4608812"/>
              <a:gd name="connsiteX77079" fmla="*/ 5367338 w 12184637"/>
              <a:gd name="connsiteY77079" fmla="*/ 2581892 h 4608812"/>
              <a:gd name="connsiteX77080" fmla="*/ 5359460 w 12184637"/>
              <a:gd name="connsiteY77080" fmla="*/ 2582555 h 4608812"/>
              <a:gd name="connsiteX77081" fmla="*/ 5360122 w 12184637"/>
              <a:gd name="connsiteY77081" fmla="*/ 2590432 h 4608812"/>
              <a:gd name="connsiteX77082" fmla="*/ 5386553 w 12184637"/>
              <a:gd name="connsiteY77082" fmla="*/ 2612814 h 4608812"/>
              <a:gd name="connsiteX77083" fmla="*/ 5390234 w 12184637"/>
              <a:gd name="connsiteY77083" fmla="*/ 2614139 h 4608812"/>
              <a:gd name="connsiteX77084" fmla="*/ 5394431 w 12184637"/>
              <a:gd name="connsiteY77084" fmla="*/ 2612151 h 4608812"/>
              <a:gd name="connsiteX77085" fmla="*/ 5367043 w 12184637"/>
              <a:gd name="connsiteY77085" fmla="*/ 2590653 h 4608812"/>
              <a:gd name="connsiteX77086" fmla="*/ 5368295 w 12184637"/>
              <a:gd name="connsiteY77086" fmla="*/ 2582849 h 4608812"/>
              <a:gd name="connsiteX77087" fmla="*/ 5348858 w 12184637"/>
              <a:gd name="connsiteY77087" fmla="*/ 2556271 h 4608812"/>
              <a:gd name="connsiteX77088" fmla="*/ 5341054 w 12184637"/>
              <a:gd name="connsiteY77088" fmla="*/ 2555020 h 4608812"/>
              <a:gd name="connsiteX77089" fmla="*/ 5339803 w 12184637"/>
              <a:gd name="connsiteY77089" fmla="*/ 2562824 h 4608812"/>
              <a:gd name="connsiteX77090" fmla="*/ 5359239 w 12184637"/>
              <a:gd name="connsiteY77090" fmla="*/ 2589401 h 4608812"/>
              <a:gd name="connsiteX77091" fmla="*/ 5363803 w 12184637"/>
              <a:gd name="connsiteY77091" fmla="*/ 2591684 h 4608812"/>
              <a:gd name="connsiteX77092" fmla="*/ 5367043 w 12184637"/>
              <a:gd name="connsiteY77092" fmla="*/ 2590653 h 4608812"/>
              <a:gd name="connsiteX77093" fmla="*/ 5349521 w 12184637"/>
              <a:gd name="connsiteY77093" fmla="*/ 2561498 h 4608812"/>
              <a:gd name="connsiteX77094" fmla="*/ 5346281 w 12184637"/>
              <a:gd name="connsiteY77094" fmla="*/ 2554357 h 4608812"/>
              <a:gd name="connsiteX77095" fmla="*/ 5343557 w 12184637"/>
              <a:gd name="connsiteY77095" fmla="*/ 2553326 h 4608812"/>
              <a:gd name="connsiteX77096" fmla="*/ 5336416 w 12184637"/>
              <a:gd name="connsiteY77096" fmla="*/ 2556566 h 4608812"/>
              <a:gd name="connsiteX77097" fmla="*/ 5339655 w 12184637"/>
              <a:gd name="connsiteY77097" fmla="*/ 2563707 h 4608812"/>
              <a:gd name="connsiteX77098" fmla="*/ 5342379 w 12184637"/>
              <a:gd name="connsiteY77098" fmla="*/ 2564738 h 4608812"/>
              <a:gd name="connsiteX77099" fmla="*/ 5344367 w 12184637"/>
              <a:gd name="connsiteY77099" fmla="*/ 2565106 h 4608812"/>
              <a:gd name="connsiteX77100" fmla="*/ 5349521 w 12184637"/>
              <a:gd name="connsiteY77100" fmla="*/ 2561498 h 4608812"/>
              <a:gd name="connsiteX77101" fmla="*/ 5346796 w 12184637"/>
              <a:gd name="connsiteY77101" fmla="*/ 2560541 h 4608812"/>
              <a:gd name="connsiteX77102" fmla="*/ 5343557 w 12184637"/>
              <a:gd name="connsiteY77102" fmla="*/ 2553400 h 4608812"/>
              <a:gd name="connsiteX77103" fmla="*/ 5309028 w 12184637"/>
              <a:gd name="connsiteY77103" fmla="*/ 2540442 h 4608812"/>
              <a:gd name="connsiteX77104" fmla="*/ 5301887 w 12184637"/>
              <a:gd name="connsiteY77104" fmla="*/ 2543682 h 4608812"/>
              <a:gd name="connsiteX77105" fmla="*/ 5305126 w 12184637"/>
              <a:gd name="connsiteY77105" fmla="*/ 2550823 h 4608812"/>
              <a:gd name="connsiteX77106" fmla="*/ 5339655 w 12184637"/>
              <a:gd name="connsiteY77106" fmla="*/ 2563781 h 4608812"/>
              <a:gd name="connsiteX77107" fmla="*/ 5341643 w 12184637"/>
              <a:gd name="connsiteY77107" fmla="*/ 2564149 h 4608812"/>
              <a:gd name="connsiteX77108" fmla="*/ 5346796 w 12184637"/>
              <a:gd name="connsiteY77108" fmla="*/ 2560541 h 4608812"/>
              <a:gd name="connsiteX77109" fmla="*/ 5312341 w 12184637"/>
              <a:gd name="connsiteY77109" fmla="*/ 2547584 h 4608812"/>
              <a:gd name="connsiteX77110" fmla="*/ 5309101 w 12184637"/>
              <a:gd name="connsiteY77110" fmla="*/ 2540442 h 4608812"/>
              <a:gd name="connsiteX77111" fmla="*/ 5211477 w 12184637"/>
              <a:gd name="connsiteY77111" fmla="*/ 2503778 h 4608812"/>
              <a:gd name="connsiteX77112" fmla="*/ 5204336 w 12184637"/>
              <a:gd name="connsiteY77112" fmla="*/ 2507017 h 4608812"/>
              <a:gd name="connsiteX77113" fmla="*/ 5207575 w 12184637"/>
              <a:gd name="connsiteY77113" fmla="*/ 2514159 h 4608812"/>
              <a:gd name="connsiteX77114" fmla="*/ 5305200 w 12184637"/>
              <a:gd name="connsiteY77114" fmla="*/ 2550823 h 4608812"/>
              <a:gd name="connsiteX77115" fmla="*/ 5307187 w 12184637"/>
              <a:gd name="connsiteY77115" fmla="*/ 2551191 h 4608812"/>
              <a:gd name="connsiteX77116" fmla="*/ 5312341 w 12184637"/>
              <a:gd name="connsiteY77116" fmla="*/ 2547584 h 4608812"/>
              <a:gd name="connsiteX77117" fmla="*/ 5214938 w 12184637"/>
              <a:gd name="connsiteY77117" fmla="*/ 2509741 h 4608812"/>
              <a:gd name="connsiteX77118" fmla="*/ 5210226 w 12184637"/>
              <a:gd name="connsiteY77118" fmla="*/ 2503410 h 4608812"/>
              <a:gd name="connsiteX77119" fmla="*/ 5060108 w 12184637"/>
              <a:gd name="connsiteY77119" fmla="*/ 2481838 h 4608812"/>
              <a:gd name="connsiteX77120" fmla="*/ 5053776 w 12184637"/>
              <a:gd name="connsiteY77120" fmla="*/ 2486550 h 4608812"/>
              <a:gd name="connsiteX77121" fmla="*/ 5058488 w 12184637"/>
              <a:gd name="connsiteY77121" fmla="*/ 2492882 h 4608812"/>
              <a:gd name="connsiteX77122" fmla="*/ 5208606 w 12184637"/>
              <a:gd name="connsiteY77122" fmla="*/ 2514453 h 4608812"/>
              <a:gd name="connsiteX77123" fmla="*/ 5209416 w 12184637"/>
              <a:gd name="connsiteY77123" fmla="*/ 2514527 h 4608812"/>
              <a:gd name="connsiteX77124" fmla="*/ 5214938 w 12184637"/>
              <a:gd name="connsiteY77124" fmla="*/ 2509741 h 4608812"/>
              <a:gd name="connsiteX77125" fmla="*/ 4899609 w 12184637"/>
              <a:gd name="connsiteY77125" fmla="*/ 2501127 h 4608812"/>
              <a:gd name="connsiteX77126" fmla="*/ 5059592 w 12184637"/>
              <a:gd name="connsiteY77126" fmla="*/ 2493029 h 4608812"/>
              <a:gd name="connsiteX77127" fmla="*/ 5064893 w 12184637"/>
              <a:gd name="connsiteY77127" fmla="*/ 2487212 h 4608812"/>
              <a:gd name="connsiteX77128" fmla="*/ 5059077 w 12184637"/>
              <a:gd name="connsiteY77128" fmla="*/ 2481912 h 4608812"/>
              <a:gd name="connsiteX77129" fmla="*/ 4899094 w 12184637"/>
              <a:gd name="connsiteY77129" fmla="*/ 2490010 h 4608812"/>
              <a:gd name="connsiteX77130" fmla="*/ 4893793 w 12184637"/>
              <a:gd name="connsiteY77130" fmla="*/ 2495826 h 4608812"/>
              <a:gd name="connsiteX77131" fmla="*/ 4899389 w 12184637"/>
              <a:gd name="connsiteY77131" fmla="*/ 2501127 h 4608812"/>
              <a:gd name="connsiteX77132" fmla="*/ 4899609 w 12184637"/>
              <a:gd name="connsiteY77132" fmla="*/ 2501127 h 4608812"/>
              <a:gd name="connsiteX77133" fmla="*/ 4738595 w 12184637"/>
              <a:gd name="connsiteY77133" fmla="*/ 2536098 h 4608812"/>
              <a:gd name="connsiteX77134" fmla="*/ 4900566 w 12184637"/>
              <a:gd name="connsiteY77134" fmla="*/ 2500980 h 4608812"/>
              <a:gd name="connsiteX77135" fmla="*/ 4904837 w 12184637"/>
              <a:gd name="connsiteY77135" fmla="*/ 2494354 h 4608812"/>
              <a:gd name="connsiteX77136" fmla="*/ 4898210 w 12184637"/>
              <a:gd name="connsiteY77136" fmla="*/ 2490084 h 4608812"/>
              <a:gd name="connsiteX77137" fmla="*/ 4736239 w 12184637"/>
              <a:gd name="connsiteY77137" fmla="*/ 2525202 h 4608812"/>
              <a:gd name="connsiteX77138" fmla="*/ 4731969 w 12184637"/>
              <a:gd name="connsiteY77138" fmla="*/ 2531828 h 4608812"/>
              <a:gd name="connsiteX77139" fmla="*/ 4737418 w 12184637"/>
              <a:gd name="connsiteY77139" fmla="*/ 2536245 h 4608812"/>
              <a:gd name="connsiteX77140" fmla="*/ 4738595 w 12184637"/>
              <a:gd name="connsiteY77140" fmla="*/ 2536098 h 4608812"/>
              <a:gd name="connsiteX77141" fmla="*/ 4583251 w 12184637"/>
              <a:gd name="connsiteY77141" fmla="*/ 2595291 h 4608812"/>
              <a:gd name="connsiteX77142" fmla="*/ 4739405 w 12184637"/>
              <a:gd name="connsiteY77142" fmla="*/ 2535877 h 4608812"/>
              <a:gd name="connsiteX77143" fmla="*/ 4742645 w 12184637"/>
              <a:gd name="connsiteY77143" fmla="*/ 2528662 h 4608812"/>
              <a:gd name="connsiteX77144" fmla="*/ 4735430 w 12184637"/>
              <a:gd name="connsiteY77144" fmla="*/ 2525423 h 4608812"/>
              <a:gd name="connsiteX77145" fmla="*/ 4579275 w 12184637"/>
              <a:gd name="connsiteY77145" fmla="*/ 2584837 h 4608812"/>
              <a:gd name="connsiteX77146" fmla="*/ 4576035 w 12184637"/>
              <a:gd name="connsiteY77146" fmla="*/ 2592052 h 4608812"/>
              <a:gd name="connsiteX77147" fmla="*/ 4581263 w 12184637"/>
              <a:gd name="connsiteY77147" fmla="*/ 2595659 h 4608812"/>
              <a:gd name="connsiteX77148" fmla="*/ 4583251 w 12184637"/>
              <a:gd name="connsiteY77148" fmla="*/ 2595291 h 4608812"/>
              <a:gd name="connsiteX77149" fmla="*/ 4441820 w 12184637"/>
              <a:gd name="connsiteY77149" fmla="*/ 2675762 h 4608812"/>
              <a:gd name="connsiteX77150" fmla="*/ 4583987 w 12184637"/>
              <a:gd name="connsiteY77150" fmla="*/ 2594923 h 4608812"/>
              <a:gd name="connsiteX77151" fmla="*/ 4586048 w 12184637"/>
              <a:gd name="connsiteY77151" fmla="*/ 2587340 h 4608812"/>
              <a:gd name="connsiteX77152" fmla="*/ 4578465 w 12184637"/>
              <a:gd name="connsiteY77152" fmla="*/ 2585279 h 4608812"/>
              <a:gd name="connsiteX77153" fmla="*/ 4436299 w 12184637"/>
              <a:gd name="connsiteY77153" fmla="*/ 2666117 h 4608812"/>
              <a:gd name="connsiteX77154" fmla="*/ 4434237 w 12184637"/>
              <a:gd name="connsiteY77154" fmla="*/ 2673700 h 4608812"/>
              <a:gd name="connsiteX77155" fmla="*/ 4439096 w 12184637"/>
              <a:gd name="connsiteY77155" fmla="*/ 2676498 h 4608812"/>
              <a:gd name="connsiteX77156" fmla="*/ 4441820 w 12184637"/>
              <a:gd name="connsiteY77156" fmla="*/ 2675762 h 4608812"/>
              <a:gd name="connsiteX77157" fmla="*/ 4322477 w 12184637"/>
              <a:gd name="connsiteY77157" fmla="*/ 2774490 h 4608812"/>
              <a:gd name="connsiteX77158" fmla="*/ 4442630 w 12184637"/>
              <a:gd name="connsiteY77158" fmla="*/ 2675246 h 4608812"/>
              <a:gd name="connsiteX77159" fmla="*/ 4443367 w 12184637"/>
              <a:gd name="connsiteY77159" fmla="*/ 2667368 h 4608812"/>
              <a:gd name="connsiteX77160" fmla="*/ 4435489 w 12184637"/>
              <a:gd name="connsiteY77160" fmla="*/ 2666632 h 4608812"/>
              <a:gd name="connsiteX77161" fmla="*/ 4315336 w 12184637"/>
              <a:gd name="connsiteY77161" fmla="*/ 2765876 h 4608812"/>
              <a:gd name="connsiteX77162" fmla="*/ 4314600 w 12184637"/>
              <a:gd name="connsiteY77162" fmla="*/ 2773754 h 4608812"/>
              <a:gd name="connsiteX77163" fmla="*/ 4318943 w 12184637"/>
              <a:gd name="connsiteY77163" fmla="*/ 2775815 h 4608812"/>
              <a:gd name="connsiteX77164" fmla="*/ 4322477 w 12184637"/>
              <a:gd name="connsiteY77164" fmla="*/ 2774490 h 4608812"/>
              <a:gd name="connsiteX77165" fmla="*/ 4228534 w 12184637"/>
              <a:gd name="connsiteY77165" fmla="*/ 2890447 h 4608812"/>
              <a:gd name="connsiteX77166" fmla="*/ 4323287 w 12184637"/>
              <a:gd name="connsiteY77166" fmla="*/ 2773680 h 4608812"/>
              <a:gd name="connsiteX77167" fmla="*/ 4322477 w 12184637"/>
              <a:gd name="connsiteY77167" fmla="*/ 2765876 h 4608812"/>
              <a:gd name="connsiteX77168" fmla="*/ 4314673 w 12184637"/>
              <a:gd name="connsiteY77168" fmla="*/ 2766686 h 4608812"/>
              <a:gd name="connsiteX77169" fmla="*/ 4219920 w 12184637"/>
              <a:gd name="connsiteY77169" fmla="*/ 2883453 h 4608812"/>
              <a:gd name="connsiteX77170" fmla="*/ 4220730 w 12184637"/>
              <a:gd name="connsiteY77170" fmla="*/ 2891257 h 4608812"/>
              <a:gd name="connsiteX77171" fmla="*/ 4224264 w 12184637"/>
              <a:gd name="connsiteY77171" fmla="*/ 2892508 h 4608812"/>
              <a:gd name="connsiteX77172" fmla="*/ 4228534 w 12184637"/>
              <a:gd name="connsiteY77172" fmla="*/ 2890447 h 4608812"/>
              <a:gd name="connsiteX77173" fmla="*/ 4163009 w 12184637"/>
              <a:gd name="connsiteY77173" fmla="*/ 3022600 h 4608812"/>
              <a:gd name="connsiteX77174" fmla="*/ 4229197 w 12184637"/>
              <a:gd name="connsiteY77174" fmla="*/ 2889342 h 4608812"/>
              <a:gd name="connsiteX77175" fmla="*/ 4226694 w 12184637"/>
              <a:gd name="connsiteY77175" fmla="*/ 2881906 h 4608812"/>
              <a:gd name="connsiteX77176" fmla="*/ 4219258 w 12184637"/>
              <a:gd name="connsiteY77176" fmla="*/ 2884410 h 4608812"/>
              <a:gd name="connsiteX77177" fmla="*/ 4153070 w 12184637"/>
              <a:gd name="connsiteY77177" fmla="*/ 3017668 h 4608812"/>
              <a:gd name="connsiteX77178" fmla="*/ 4155573 w 12184637"/>
              <a:gd name="connsiteY77178" fmla="*/ 3025104 h 4608812"/>
              <a:gd name="connsiteX77179" fmla="*/ 4158077 w 12184637"/>
              <a:gd name="connsiteY77179" fmla="*/ 3025693 h 4608812"/>
              <a:gd name="connsiteX77180" fmla="*/ 4163009 w 12184637"/>
              <a:gd name="connsiteY77180" fmla="*/ 3022600 h 4608812"/>
              <a:gd name="connsiteX77181" fmla="*/ 4128922 w 12184637"/>
              <a:gd name="connsiteY77181" fmla="*/ 3170362 h 4608812"/>
              <a:gd name="connsiteX77182" fmla="*/ 4163451 w 12184637"/>
              <a:gd name="connsiteY77182" fmla="*/ 3021423 h 4608812"/>
              <a:gd name="connsiteX77183" fmla="*/ 4159254 w 12184637"/>
              <a:gd name="connsiteY77183" fmla="*/ 3014723 h 4608812"/>
              <a:gd name="connsiteX77184" fmla="*/ 4152555 w 12184637"/>
              <a:gd name="connsiteY77184" fmla="*/ 3018919 h 4608812"/>
              <a:gd name="connsiteX77185" fmla="*/ 4118026 w 12184637"/>
              <a:gd name="connsiteY77185" fmla="*/ 3167859 h 4608812"/>
              <a:gd name="connsiteX77186" fmla="*/ 4122222 w 12184637"/>
              <a:gd name="connsiteY77186" fmla="*/ 3174559 h 4608812"/>
              <a:gd name="connsiteX77187" fmla="*/ 4123547 w 12184637"/>
              <a:gd name="connsiteY77187" fmla="*/ 3174706 h 4608812"/>
              <a:gd name="connsiteX77188" fmla="*/ 4128922 w 12184637"/>
              <a:gd name="connsiteY77188" fmla="*/ 3170362 h 4608812"/>
              <a:gd name="connsiteX77189" fmla="*/ 4129143 w 12184637"/>
              <a:gd name="connsiteY77189" fmla="*/ 3332996 h 4608812"/>
              <a:gd name="connsiteX77190" fmla="*/ 4129069 w 12184637"/>
              <a:gd name="connsiteY77190" fmla="*/ 3169111 h 4608812"/>
              <a:gd name="connsiteX77191" fmla="*/ 4123474 w 12184637"/>
              <a:gd name="connsiteY77191" fmla="*/ 3163515 h 4608812"/>
              <a:gd name="connsiteX77192" fmla="*/ 4123474 w 12184637"/>
              <a:gd name="connsiteY77192" fmla="*/ 3163515 h 4608812"/>
              <a:gd name="connsiteX77193" fmla="*/ 4117952 w 12184637"/>
              <a:gd name="connsiteY77193" fmla="*/ 3169111 h 4608812"/>
              <a:gd name="connsiteX77194" fmla="*/ 4118026 w 12184637"/>
              <a:gd name="connsiteY77194" fmla="*/ 3332996 h 4608812"/>
              <a:gd name="connsiteX77195" fmla="*/ 4123621 w 12184637"/>
              <a:gd name="connsiteY77195" fmla="*/ 3338591 h 4608812"/>
              <a:gd name="connsiteX77196" fmla="*/ 4123621 w 12184637"/>
              <a:gd name="connsiteY77196" fmla="*/ 3338591 h 4608812"/>
              <a:gd name="connsiteX77197" fmla="*/ 4129143 w 12184637"/>
              <a:gd name="connsiteY77197" fmla="*/ 3332996 h 4608812"/>
              <a:gd name="connsiteX77198" fmla="*/ 4155500 w 12184637"/>
              <a:gd name="connsiteY77198" fmla="*/ 3508145 h 4608812"/>
              <a:gd name="connsiteX77199" fmla="*/ 4159991 w 12184637"/>
              <a:gd name="connsiteY77199" fmla="*/ 3501666 h 4608812"/>
              <a:gd name="connsiteX77200" fmla="*/ 4129069 w 12184637"/>
              <a:gd name="connsiteY77200" fmla="*/ 3331965 h 4608812"/>
              <a:gd name="connsiteX77201" fmla="*/ 4122590 w 12184637"/>
              <a:gd name="connsiteY77201" fmla="*/ 3327474 h 4608812"/>
              <a:gd name="connsiteX77202" fmla="*/ 4118099 w 12184637"/>
              <a:gd name="connsiteY77202" fmla="*/ 3333953 h 4608812"/>
              <a:gd name="connsiteX77203" fmla="*/ 4149021 w 12184637"/>
              <a:gd name="connsiteY77203" fmla="*/ 3503654 h 4608812"/>
              <a:gd name="connsiteX77204" fmla="*/ 4154542 w 12184637"/>
              <a:gd name="connsiteY77204" fmla="*/ 3508219 h 4608812"/>
              <a:gd name="connsiteX77205" fmla="*/ 4155500 w 12184637"/>
              <a:gd name="connsiteY77205" fmla="*/ 3508145 h 4608812"/>
              <a:gd name="connsiteX77206" fmla="*/ 4157708 w 12184637"/>
              <a:gd name="connsiteY77206" fmla="*/ 3511753 h 4608812"/>
              <a:gd name="connsiteX77207" fmla="*/ 4161095 w 12184637"/>
              <a:gd name="connsiteY77207" fmla="*/ 3504611 h 4608812"/>
              <a:gd name="connsiteX77208" fmla="*/ 4159770 w 12184637"/>
              <a:gd name="connsiteY77208" fmla="*/ 3500783 h 4608812"/>
              <a:gd name="connsiteX77209" fmla="*/ 4152629 w 12184637"/>
              <a:gd name="connsiteY77209" fmla="*/ 3497396 h 4608812"/>
              <a:gd name="connsiteX77210" fmla="*/ 4149242 w 12184637"/>
              <a:gd name="connsiteY77210" fmla="*/ 3504538 h 4608812"/>
              <a:gd name="connsiteX77211" fmla="*/ 4150641 w 12184637"/>
              <a:gd name="connsiteY77211" fmla="*/ 3508440 h 4608812"/>
              <a:gd name="connsiteX77212" fmla="*/ 4155941 w 12184637"/>
              <a:gd name="connsiteY77212" fmla="*/ 3512121 h 4608812"/>
              <a:gd name="connsiteX77213" fmla="*/ 4157708 w 12184637"/>
              <a:gd name="connsiteY77213" fmla="*/ 3511753 h 4608812"/>
              <a:gd name="connsiteX77214" fmla="*/ 4214546 w 12184637"/>
              <a:gd name="connsiteY77214" fmla="*/ 3674166 h 4608812"/>
              <a:gd name="connsiteX77215" fmla="*/ 4217932 w 12184637"/>
              <a:gd name="connsiteY77215" fmla="*/ 3667098 h 4608812"/>
              <a:gd name="connsiteX77216" fmla="*/ 4161095 w 12184637"/>
              <a:gd name="connsiteY77216" fmla="*/ 3504759 h 4608812"/>
              <a:gd name="connsiteX77217" fmla="*/ 4154027 w 12184637"/>
              <a:gd name="connsiteY77217" fmla="*/ 3501372 h 4608812"/>
              <a:gd name="connsiteX77218" fmla="*/ 4150641 w 12184637"/>
              <a:gd name="connsiteY77218" fmla="*/ 3508440 h 4608812"/>
              <a:gd name="connsiteX77219" fmla="*/ 4207478 w 12184637"/>
              <a:gd name="connsiteY77219" fmla="*/ 3670779 h 4608812"/>
              <a:gd name="connsiteX77220" fmla="*/ 4212779 w 12184637"/>
              <a:gd name="connsiteY77220" fmla="*/ 3674534 h 4608812"/>
              <a:gd name="connsiteX77221" fmla="*/ 4214546 w 12184637"/>
              <a:gd name="connsiteY77221" fmla="*/ 3674166 h 4608812"/>
              <a:gd name="connsiteX77222" fmla="*/ 4217049 w 12184637"/>
              <a:gd name="connsiteY77222" fmla="*/ 3676890 h 4608812"/>
              <a:gd name="connsiteX77223" fmla="*/ 4219331 w 12184637"/>
              <a:gd name="connsiteY77223" fmla="*/ 3669380 h 4608812"/>
              <a:gd name="connsiteX77224" fmla="*/ 4217711 w 12184637"/>
              <a:gd name="connsiteY77224" fmla="*/ 3666288 h 4608812"/>
              <a:gd name="connsiteX77225" fmla="*/ 4210202 w 12184637"/>
              <a:gd name="connsiteY77225" fmla="*/ 3664006 h 4608812"/>
              <a:gd name="connsiteX77226" fmla="*/ 4207919 w 12184637"/>
              <a:gd name="connsiteY77226" fmla="*/ 3671515 h 4608812"/>
              <a:gd name="connsiteX77227" fmla="*/ 4209539 w 12184637"/>
              <a:gd name="connsiteY77227" fmla="*/ 3674607 h 4608812"/>
              <a:gd name="connsiteX77228" fmla="*/ 4214472 w 12184637"/>
              <a:gd name="connsiteY77228" fmla="*/ 3677552 h 4608812"/>
              <a:gd name="connsiteX77229" fmla="*/ 4217049 w 12184637"/>
              <a:gd name="connsiteY77229" fmla="*/ 3676890 h 4608812"/>
              <a:gd name="connsiteX77230" fmla="*/ 4297224 w 12184637"/>
              <a:gd name="connsiteY77230" fmla="*/ 3827302 h 4608812"/>
              <a:gd name="connsiteX77231" fmla="*/ 4299507 w 12184637"/>
              <a:gd name="connsiteY77231" fmla="*/ 3819719 h 4608812"/>
              <a:gd name="connsiteX77232" fmla="*/ 4219331 w 12184637"/>
              <a:gd name="connsiteY77232" fmla="*/ 3669307 h 4608812"/>
              <a:gd name="connsiteX77233" fmla="*/ 4211748 w 12184637"/>
              <a:gd name="connsiteY77233" fmla="*/ 3667024 h 4608812"/>
              <a:gd name="connsiteX77234" fmla="*/ 4209466 w 12184637"/>
              <a:gd name="connsiteY77234" fmla="*/ 3674607 h 4608812"/>
              <a:gd name="connsiteX77235" fmla="*/ 4289641 w 12184637"/>
              <a:gd name="connsiteY77235" fmla="*/ 3825019 h 4608812"/>
              <a:gd name="connsiteX77236" fmla="*/ 4294574 w 12184637"/>
              <a:gd name="connsiteY77236" fmla="*/ 3827965 h 4608812"/>
              <a:gd name="connsiteX77237" fmla="*/ 4297224 w 12184637"/>
              <a:gd name="connsiteY77237" fmla="*/ 3827302 h 4608812"/>
              <a:gd name="connsiteX77238" fmla="*/ 4299728 w 12184637"/>
              <a:gd name="connsiteY77238" fmla="*/ 3829142 h 4608812"/>
              <a:gd name="connsiteX77239" fmla="*/ 4300759 w 12184637"/>
              <a:gd name="connsiteY77239" fmla="*/ 3821338 h 4608812"/>
              <a:gd name="connsiteX77240" fmla="*/ 4298991 w 12184637"/>
              <a:gd name="connsiteY77240" fmla="*/ 3819056 h 4608812"/>
              <a:gd name="connsiteX77241" fmla="*/ 4291187 w 12184637"/>
              <a:gd name="connsiteY77241" fmla="*/ 3818026 h 4608812"/>
              <a:gd name="connsiteX77242" fmla="*/ 4290157 w 12184637"/>
              <a:gd name="connsiteY77242" fmla="*/ 3825830 h 4608812"/>
              <a:gd name="connsiteX77243" fmla="*/ 4291924 w 12184637"/>
              <a:gd name="connsiteY77243" fmla="*/ 3828112 h 4608812"/>
              <a:gd name="connsiteX77244" fmla="*/ 4296415 w 12184637"/>
              <a:gd name="connsiteY77244" fmla="*/ 3830321 h 4608812"/>
              <a:gd name="connsiteX77245" fmla="*/ 4299728 w 12184637"/>
              <a:gd name="connsiteY77245" fmla="*/ 3829142 h 4608812"/>
              <a:gd name="connsiteX77246" fmla="*/ 4398824 w 12184637"/>
              <a:gd name="connsiteY77246" fmla="*/ 3957099 h 4608812"/>
              <a:gd name="connsiteX77247" fmla="*/ 4399781 w 12184637"/>
              <a:gd name="connsiteY77247" fmla="*/ 3949295 h 4608812"/>
              <a:gd name="connsiteX77248" fmla="*/ 4300685 w 12184637"/>
              <a:gd name="connsiteY77248" fmla="*/ 3821338 h 4608812"/>
              <a:gd name="connsiteX77249" fmla="*/ 4292881 w 12184637"/>
              <a:gd name="connsiteY77249" fmla="*/ 3820381 h 4608812"/>
              <a:gd name="connsiteX77250" fmla="*/ 4291924 w 12184637"/>
              <a:gd name="connsiteY77250" fmla="*/ 3828185 h 4608812"/>
              <a:gd name="connsiteX77251" fmla="*/ 4391020 w 12184637"/>
              <a:gd name="connsiteY77251" fmla="*/ 3956142 h 4608812"/>
              <a:gd name="connsiteX77252" fmla="*/ 4395438 w 12184637"/>
              <a:gd name="connsiteY77252" fmla="*/ 3958278 h 4608812"/>
              <a:gd name="connsiteX77253" fmla="*/ 4398824 w 12184637"/>
              <a:gd name="connsiteY77253" fmla="*/ 3957099 h 4608812"/>
              <a:gd name="connsiteX77254" fmla="*/ 4399855 w 12184637"/>
              <a:gd name="connsiteY77254" fmla="*/ 3958204 h 4608812"/>
              <a:gd name="connsiteX77255" fmla="*/ 4400739 w 12184637"/>
              <a:gd name="connsiteY77255" fmla="*/ 3950400 h 4608812"/>
              <a:gd name="connsiteX77256" fmla="*/ 4399781 w 12184637"/>
              <a:gd name="connsiteY77256" fmla="*/ 3949222 h 4608812"/>
              <a:gd name="connsiteX77257" fmla="*/ 4391977 w 12184637"/>
              <a:gd name="connsiteY77257" fmla="*/ 3948338 h 4608812"/>
              <a:gd name="connsiteX77258" fmla="*/ 4391094 w 12184637"/>
              <a:gd name="connsiteY77258" fmla="*/ 3956142 h 4608812"/>
              <a:gd name="connsiteX77259" fmla="*/ 4392051 w 12184637"/>
              <a:gd name="connsiteY77259" fmla="*/ 3957321 h 4608812"/>
              <a:gd name="connsiteX77260" fmla="*/ 4396469 w 12184637"/>
              <a:gd name="connsiteY77260" fmla="*/ 3959455 h 4608812"/>
              <a:gd name="connsiteX77261" fmla="*/ 4399855 w 12184637"/>
              <a:gd name="connsiteY77261" fmla="*/ 3958204 h 4608812"/>
              <a:gd name="connsiteX77262" fmla="*/ 4401696 w 12184637"/>
              <a:gd name="connsiteY77262" fmla="*/ 3958719 h 4608812"/>
              <a:gd name="connsiteX77263" fmla="*/ 4401328 w 12184637"/>
              <a:gd name="connsiteY77263" fmla="*/ 3950842 h 4608812"/>
              <a:gd name="connsiteX77264" fmla="*/ 4400150 w 12184637"/>
              <a:gd name="connsiteY77264" fmla="*/ 3949811 h 4608812"/>
              <a:gd name="connsiteX77265" fmla="*/ 4392272 w 12184637"/>
              <a:gd name="connsiteY77265" fmla="*/ 3950179 h 4608812"/>
              <a:gd name="connsiteX77266" fmla="*/ 4392640 w 12184637"/>
              <a:gd name="connsiteY77266" fmla="*/ 3958057 h 4608812"/>
              <a:gd name="connsiteX77267" fmla="*/ 4393818 w 12184637"/>
              <a:gd name="connsiteY77267" fmla="*/ 3959087 h 4608812"/>
              <a:gd name="connsiteX77268" fmla="*/ 4397646 w 12184637"/>
              <a:gd name="connsiteY77268" fmla="*/ 3960560 h 4608812"/>
              <a:gd name="connsiteX77269" fmla="*/ 4401696 w 12184637"/>
              <a:gd name="connsiteY77269" fmla="*/ 3958719 h 4608812"/>
              <a:gd name="connsiteX77270" fmla="*/ 4491590 w 12184637"/>
              <a:gd name="connsiteY77270" fmla="*/ 4039705 h 4608812"/>
              <a:gd name="connsiteX77271" fmla="*/ 4491222 w 12184637"/>
              <a:gd name="connsiteY77271" fmla="*/ 4031827 h 4608812"/>
              <a:gd name="connsiteX77272" fmla="*/ 4401328 w 12184637"/>
              <a:gd name="connsiteY77272" fmla="*/ 3950768 h 4608812"/>
              <a:gd name="connsiteX77273" fmla="*/ 4393450 w 12184637"/>
              <a:gd name="connsiteY77273" fmla="*/ 3951136 h 4608812"/>
              <a:gd name="connsiteX77274" fmla="*/ 4393818 w 12184637"/>
              <a:gd name="connsiteY77274" fmla="*/ 3959014 h 4608812"/>
              <a:gd name="connsiteX77275" fmla="*/ 4483712 w 12184637"/>
              <a:gd name="connsiteY77275" fmla="*/ 4040147 h 4608812"/>
              <a:gd name="connsiteX77276" fmla="*/ 4487467 w 12184637"/>
              <a:gd name="connsiteY77276" fmla="*/ 4041545 h 4608812"/>
              <a:gd name="connsiteX77277" fmla="*/ 4491590 w 12184637"/>
              <a:gd name="connsiteY77277" fmla="*/ 4039705 h 4608812"/>
              <a:gd name="connsiteX77278" fmla="*/ 4518462 w 12184637"/>
              <a:gd name="connsiteY77278" fmla="*/ 4064000 h 4608812"/>
              <a:gd name="connsiteX77279" fmla="*/ 4518094 w 12184637"/>
              <a:gd name="connsiteY77279" fmla="*/ 4056123 h 4608812"/>
              <a:gd name="connsiteX77280" fmla="*/ 4491148 w 12184637"/>
              <a:gd name="connsiteY77280" fmla="*/ 4031901 h 4608812"/>
              <a:gd name="connsiteX77281" fmla="*/ 4483270 w 12184637"/>
              <a:gd name="connsiteY77281" fmla="*/ 4032343 h 4608812"/>
              <a:gd name="connsiteX77282" fmla="*/ 4483638 w 12184637"/>
              <a:gd name="connsiteY77282" fmla="*/ 4040220 h 4608812"/>
              <a:gd name="connsiteX77283" fmla="*/ 4510585 w 12184637"/>
              <a:gd name="connsiteY77283" fmla="*/ 4064442 h 4608812"/>
              <a:gd name="connsiteX77284" fmla="*/ 4514339 w 12184637"/>
              <a:gd name="connsiteY77284" fmla="*/ 4065841 h 4608812"/>
              <a:gd name="connsiteX77285" fmla="*/ 4518462 w 12184637"/>
              <a:gd name="connsiteY77285" fmla="*/ 4064000 h 4608812"/>
              <a:gd name="connsiteX77286" fmla="*/ 4593116 w 12184637"/>
              <a:gd name="connsiteY77286" fmla="*/ 4107438 h 4608812"/>
              <a:gd name="connsiteX77287" fmla="*/ 4591202 w 12184637"/>
              <a:gd name="connsiteY77287" fmla="*/ 4099781 h 4608812"/>
              <a:gd name="connsiteX77288" fmla="*/ 4517210 w 12184637"/>
              <a:gd name="connsiteY77288" fmla="*/ 4055460 h 4608812"/>
              <a:gd name="connsiteX77289" fmla="*/ 4509554 w 12184637"/>
              <a:gd name="connsiteY77289" fmla="*/ 4057374 h 4608812"/>
              <a:gd name="connsiteX77290" fmla="*/ 4511468 w 12184637"/>
              <a:gd name="connsiteY77290" fmla="*/ 4065031 h 4608812"/>
              <a:gd name="connsiteX77291" fmla="*/ 4585459 w 12184637"/>
              <a:gd name="connsiteY77291" fmla="*/ 4109352 h 4608812"/>
              <a:gd name="connsiteX77292" fmla="*/ 4588331 w 12184637"/>
              <a:gd name="connsiteY77292" fmla="*/ 4110162 h 4608812"/>
              <a:gd name="connsiteX77293" fmla="*/ 4593116 w 12184637"/>
              <a:gd name="connsiteY77293" fmla="*/ 4107438 h 4608812"/>
              <a:gd name="connsiteX77294" fmla="*/ 4649438 w 12184637"/>
              <a:gd name="connsiteY77294" fmla="*/ 4141157 h 4608812"/>
              <a:gd name="connsiteX77295" fmla="*/ 4647524 w 12184637"/>
              <a:gd name="connsiteY77295" fmla="*/ 4133501 h 4608812"/>
              <a:gd name="connsiteX77296" fmla="*/ 4591202 w 12184637"/>
              <a:gd name="connsiteY77296" fmla="*/ 4099781 h 4608812"/>
              <a:gd name="connsiteX77297" fmla="*/ 4583545 w 12184637"/>
              <a:gd name="connsiteY77297" fmla="*/ 4101696 h 4608812"/>
              <a:gd name="connsiteX77298" fmla="*/ 4585459 w 12184637"/>
              <a:gd name="connsiteY77298" fmla="*/ 4109352 h 4608812"/>
              <a:gd name="connsiteX77299" fmla="*/ 4641781 w 12184637"/>
              <a:gd name="connsiteY77299" fmla="*/ 4143072 h 4608812"/>
              <a:gd name="connsiteX77300" fmla="*/ 4644652 w 12184637"/>
              <a:gd name="connsiteY77300" fmla="*/ 4143881 h 4608812"/>
              <a:gd name="connsiteX77301" fmla="*/ 4649438 w 12184637"/>
              <a:gd name="connsiteY77301" fmla="*/ 4141157 h 4608812"/>
              <a:gd name="connsiteX77302" fmla="*/ 4707232 w 12184637"/>
              <a:gd name="connsiteY77302" fmla="*/ 4159343 h 4608812"/>
              <a:gd name="connsiteX77303" fmla="*/ 4703698 w 12184637"/>
              <a:gd name="connsiteY77303" fmla="*/ 4152275 h 4608812"/>
              <a:gd name="connsiteX77304" fmla="*/ 4646419 w 12184637"/>
              <a:gd name="connsiteY77304" fmla="*/ 4132985 h 4608812"/>
              <a:gd name="connsiteX77305" fmla="*/ 4639352 w 12184637"/>
              <a:gd name="connsiteY77305" fmla="*/ 4136519 h 4608812"/>
              <a:gd name="connsiteX77306" fmla="*/ 4642885 w 12184637"/>
              <a:gd name="connsiteY77306" fmla="*/ 4143587 h 4608812"/>
              <a:gd name="connsiteX77307" fmla="*/ 4700164 w 12184637"/>
              <a:gd name="connsiteY77307" fmla="*/ 4162876 h 4608812"/>
              <a:gd name="connsiteX77308" fmla="*/ 4702005 w 12184637"/>
              <a:gd name="connsiteY77308" fmla="*/ 4163171 h 4608812"/>
              <a:gd name="connsiteX77309" fmla="*/ 4707232 w 12184637"/>
              <a:gd name="connsiteY77309" fmla="*/ 4159343 h 4608812"/>
              <a:gd name="connsiteX77310" fmla="*/ 4791236 w 12184637"/>
              <a:gd name="connsiteY77310" fmla="*/ 4183933 h 4608812"/>
              <a:gd name="connsiteX77311" fmla="*/ 4787481 w 12184637"/>
              <a:gd name="connsiteY77311" fmla="*/ 4177012 h 4608812"/>
              <a:gd name="connsiteX77312" fmla="*/ 4703551 w 12184637"/>
              <a:gd name="connsiteY77312" fmla="*/ 4152201 h 4608812"/>
              <a:gd name="connsiteX77313" fmla="*/ 4696630 w 12184637"/>
              <a:gd name="connsiteY77313" fmla="*/ 4155956 h 4608812"/>
              <a:gd name="connsiteX77314" fmla="*/ 4700385 w 12184637"/>
              <a:gd name="connsiteY77314" fmla="*/ 4162876 h 4608812"/>
              <a:gd name="connsiteX77315" fmla="*/ 4784316 w 12184637"/>
              <a:gd name="connsiteY77315" fmla="*/ 4187687 h 4608812"/>
              <a:gd name="connsiteX77316" fmla="*/ 4785935 w 12184637"/>
              <a:gd name="connsiteY77316" fmla="*/ 4187908 h 4608812"/>
              <a:gd name="connsiteX77317" fmla="*/ 4791236 w 12184637"/>
              <a:gd name="connsiteY77317" fmla="*/ 4183933 h 4608812"/>
              <a:gd name="connsiteX77318" fmla="*/ 4801469 w 12184637"/>
              <a:gd name="connsiteY77318" fmla="*/ 4185037 h 4608812"/>
              <a:gd name="connsiteX77319" fmla="*/ 4796905 w 12184637"/>
              <a:gd name="connsiteY77319" fmla="*/ 4178632 h 4608812"/>
              <a:gd name="connsiteX77320" fmla="*/ 4786819 w 12184637"/>
              <a:gd name="connsiteY77320" fmla="*/ 4176939 h 4608812"/>
              <a:gd name="connsiteX77321" fmla="*/ 4780413 w 12184637"/>
              <a:gd name="connsiteY77321" fmla="*/ 4181503 h 4608812"/>
              <a:gd name="connsiteX77322" fmla="*/ 4784978 w 12184637"/>
              <a:gd name="connsiteY77322" fmla="*/ 4187908 h 4608812"/>
              <a:gd name="connsiteX77323" fmla="*/ 4795064 w 12184637"/>
              <a:gd name="connsiteY77323" fmla="*/ 4189602 h 4608812"/>
              <a:gd name="connsiteX77324" fmla="*/ 4796021 w 12184637"/>
              <a:gd name="connsiteY77324" fmla="*/ 4189675 h 4608812"/>
              <a:gd name="connsiteX77325" fmla="*/ 4801469 w 12184637"/>
              <a:gd name="connsiteY77325" fmla="*/ 4185037 h 4608812"/>
              <a:gd name="connsiteX77326" fmla="*/ 7356121 w 12184637"/>
              <a:gd name="connsiteY77326" fmla="*/ 3240599 h 4608812"/>
              <a:gd name="connsiteX77327" fmla="*/ 7364661 w 12184637"/>
              <a:gd name="connsiteY77327" fmla="*/ 3234341 h 4608812"/>
              <a:gd name="connsiteX77328" fmla="*/ 7365912 w 12184637"/>
              <a:gd name="connsiteY77328" fmla="*/ 3226537 h 4608812"/>
              <a:gd name="connsiteX77329" fmla="*/ 7358108 w 12184637"/>
              <a:gd name="connsiteY77329" fmla="*/ 3225285 h 4608812"/>
              <a:gd name="connsiteX77330" fmla="*/ 7349568 w 12184637"/>
              <a:gd name="connsiteY77330" fmla="*/ 3231543 h 4608812"/>
              <a:gd name="connsiteX77331" fmla="*/ 7348317 w 12184637"/>
              <a:gd name="connsiteY77331" fmla="*/ 3239347 h 4608812"/>
              <a:gd name="connsiteX77332" fmla="*/ 7352881 w 12184637"/>
              <a:gd name="connsiteY77332" fmla="*/ 3241629 h 4608812"/>
              <a:gd name="connsiteX77333" fmla="*/ 7356121 w 12184637"/>
              <a:gd name="connsiteY77333" fmla="*/ 3240599 h 4608812"/>
              <a:gd name="connsiteX77334" fmla="*/ 7326745 w 12184637"/>
              <a:gd name="connsiteY77334" fmla="*/ 3261729 h 4608812"/>
              <a:gd name="connsiteX77335" fmla="*/ 7356121 w 12184637"/>
              <a:gd name="connsiteY77335" fmla="*/ 3240672 h 4608812"/>
              <a:gd name="connsiteX77336" fmla="*/ 7357372 w 12184637"/>
              <a:gd name="connsiteY77336" fmla="*/ 3232868 h 4608812"/>
              <a:gd name="connsiteX77337" fmla="*/ 7349568 w 12184637"/>
              <a:gd name="connsiteY77337" fmla="*/ 3231617 h 4608812"/>
              <a:gd name="connsiteX77338" fmla="*/ 7320266 w 12184637"/>
              <a:gd name="connsiteY77338" fmla="*/ 3252673 h 4608812"/>
              <a:gd name="connsiteX77339" fmla="*/ 7319014 w 12184637"/>
              <a:gd name="connsiteY77339" fmla="*/ 3260477 h 4608812"/>
              <a:gd name="connsiteX77340" fmla="*/ 7323579 w 12184637"/>
              <a:gd name="connsiteY77340" fmla="*/ 3262833 h 4608812"/>
              <a:gd name="connsiteX77341" fmla="*/ 7326745 w 12184637"/>
              <a:gd name="connsiteY77341" fmla="*/ 3261729 h 4608812"/>
              <a:gd name="connsiteX77342" fmla="*/ 7310548 w 12184637"/>
              <a:gd name="connsiteY77342" fmla="*/ 3266661 h 4608812"/>
              <a:gd name="connsiteX77343" fmla="*/ 7325052 w 12184637"/>
              <a:gd name="connsiteY77343" fmla="*/ 3262538 h 4608812"/>
              <a:gd name="connsiteX77344" fmla="*/ 7328880 w 12184637"/>
              <a:gd name="connsiteY77344" fmla="*/ 3255618 h 4608812"/>
              <a:gd name="connsiteX77345" fmla="*/ 7321960 w 12184637"/>
              <a:gd name="connsiteY77345" fmla="*/ 3251789 h 4608812"/>
              <a:gd name="connsiteX77346" fmla="*/ 7307456 w 12184637"/>
              <a:gd name="connsiteY77346" fmla="*/ 3255912 h 4608812"/>
              <a:gd name="connsiteX77347" fmla="*/ 7303628 w 12184637"/>
              <a:gd name="connsiteY77347" fmla="*/ 3262833 h 4608812"/>
              <a:gd name="connsiteX77348" fmla="*/ 7309002 w 12184637"/>
              <a:gd name="connsiteY77348" fmla="*/ 3266882 h 4608812"/>
              <a:gd name="connsiteX77349" fmla="*/ 7310548 w 12184637"/>
              <a:gd name="connsiteY77349" fmla="*/ 3266661 h 4608812"/>
              <a:gd name="connsiteX77350" fmla="*/ 7276534 w 12184637"/>
              <a:gd name="connsiteY77350" fmla="*/ 3288895 h 4608812"/>
              <a:gd name="connsiteX77351" fmla="*/ 7311947 w 12184637"/>
              <a:gd name="connsiteY77351" fmla="*/ 3265999 h 4608812"/>
              <a:gd name="connsiteX77352" fmla="*/ 7313566 w 12184637"/>
              <a:gd name="connsiteY77352" fmla="*/ 3258268 h 4608812"/>
              <a:gd name="connsiteX77353" fmla="*/ 7305836 w 12184637"/>
              <a:gd name="connsiteY77353" fmla="*/ 3256649 h 4608812"/>
              <a:gd name="connsiteX77354" fmla="*/ 7270423 w 12184637"/>
              <a:gd name="connsiteY77354" fmla="*/ 3279545 h 4608812"/>
              <a:gd name="connsiteX77355" fmla="*/ 7268803 w 12184637"/>
              <a:gd name="connsiteY77355" fmla="*/ 3287276 h 4608812"/>
              <a:gd name="connsiteX77356" fmla="*/ 7273515 w 12184637"/>
              <a:gd name="connsiteY77356" fmla="*/ 3289853 h 4608812"/>
              <a:gd name="connsiteX77357" fmla="*/ 7276534 w 12184637"/>
              <a:gd name="connsiteY77357" fmla="*/ 3288895 h 4608812"/>
              <a:gd name="connsiteX77358" fmla="*/ 7270202 w 12184637"/>
              <a:gd name="connsiteY77358" fmla="*/ 3297583 h 4608812"/>
              <a:gd name="connsiteX77359" fmla="*/ 7277933 w 12184637"/>
              <a:gd name="connsiteY77359" fmla="*/ 3287644 h 4608812"/>
              <a:gd name="connsiteX77360" fmla="*/ 7276976 w 12184637"/>
              <a:gd name="connsiteY77360" fmla="*/ 3279840 h 4608812"/>
              <a:gd name="connsiteX77361" fmla="*/ 7269172 w 12184637"/>
              <a:gd name="connsiteY77361" fmla="*/ 3280797 h 4608812"/>
              <a:gd name="connsiteX77362" fmla="*/ 7261441 w 12184637"/>
              <a:gd name="connsiteY77362" fmla="*/ 3290736 h 4608812"/>
              <a:gd name="connsiteX77363" fmla="*/ 7262398 w 12184637"/>
              <a:gd name="connsiteY77363" fmla="*/ 3298540 h 4608812"/>
              <a:gd name="connsiteX77364" fmla="*/ 7265859 w 12184637"/>
              <a:gd name="connsiteY77364" fmla="*/ 3299718 h 4608812"/>
              <a:gd name="connsiteX77365" fmla="*/ 7270202 w 12184637"/>
              <a:gd name="connsiteY77365" fmla="*/ 3297583 h 4608812"/>
              <a:gd name="connsiteX77366" fmla="*/ 7242373 w 12184637"/>
              <a:gd name="connsiteY77366" fmla="*/ 3329683 h 4608812"/>
              <a:gd name="connsiteX77367" fmla="*/ 7269982 w 12184637"/>
              <a:gd name="connsiteY77367" fmla="*/ 3297804 h 4608812"/>
              <a:gd name="connsiteX77368" fmla="*/ 7269393 w 12184637"/>
              <a:gd name="connsiteY77368" fmla="*/ 3289926 h 4608812"/>
              <a:gd name="connsiteX77369" fmla="*/ 7261515 w 12184637"/>
              <a:gd name="connsiteY77369" fmla="*/ 3290515 h 4608812"/>
              <a:gd name="connsiteX77370" fmla="*/ 7233906 w 12184637"/>
              <a:gd name="connsiteY77370" fmla="*/ 3322394 h 4608812"/>
              <a:gd name="connsiteX77371" fmla="*/ 7234495 w 12184637"/>
              <a:gd name="connsiteY77371" fmla="*/ 3330272 h 4608812"/>
              <a:gd name="connsiteX77372" fmla="*/ 7238176 w 12184637"/>
              <a:gd name="connsiteY77372" fmla="*/ 3331671 h 4608812"/>
              <a:gd name="connsiteX77373" fmla="*/ 7242373 w 12184637"/>
              <a:gd name="connsiteY77373" fmla="*/ 3329683 h 4608812"/>
              <a:gd name="connsiteX77374" fmla="*/ 7231550 w 12184637"/>
              <a:gd name="connsiteY77374" fmla="*/ 3341389 h 4608812"/>
              <a:gd name="connsiteX77375" fmla="*/ 7242299 w 12184637"/>
              <a:gd name="connsiteY77375" fmla="*/ 3329756 h 4608812"/>
              <a:gd name="connsiteX77376" fmla="*/ 7242005 w 12184637"/>
              <a:gd name="connsiteY77376" fmla="*/ 3321879 h 4608812"/>
              <a:gd name="connsiteX77377" fmla="*/ 7234127 w 12184637"/>
              <a:gd name="connsiteY77377" fmla="*/ 3322173 h 4608812"/>
              <a:gd name="connsiteX77378" fmla="*/ 7223378 w 12184637"/>
              <a:gd name="connsiteY77378" fmla="*/ 3333806 h 4608812"/>
              <a:gd name="connsiteX77379" fmla="*/ 7223672 w 12184637"/>
              <a:gd name="connsiteY77379" fmla="*/ 3341683 h 4608812"/>
              <a:gd name="connsiteX77380" fmla="*/ 7227501 w 12184637"/>
              <a:gd name="connsiteY77380" fmla="*/ 3343156 h 4608812"/>
              <a:gd name="connsiteX77381" fmla="*/ 7231550 w 12184637"/>
              <a:gd name="connsiteY77381" fmla="*/ 3341389 h 4608812"/>
              <a:gd name="connsiteX77382" fmla="*/ 7202911 w 12184637"/>
              <a:gd name="connsiteY77382" fmla="*/ 3372310 h 4608812"/>
              <a:gd name="connsiteX77383" fmla="*/ 7231550 w 12184637"/>
              <a:gd name="connsiteY77383" fmla="*/ 3341389 h 4608812"/>
              <a:gd name="connsiteX77384" fmla="*/ 7231256 w 12184637"/>
              <a:gd name="connsiteY77384" fmla="*/ 3333511 h 4608812"/>
              <a:gd name="connsiteX77385" fmla="*/ 7223378 w 12184637"/>
              <a:gd name="connsiteY77385" fmla="*/ 3333806 h 4608812"/>
              <a:gd name="connsiteX77386" fmla="*/ 7194739 w 12184637"/>
              <a:gd name="connsiteY77386" fmla="*/ 3364727 h 4608812"/>
              <a:gd name="connsiteX77387" fmla="*/ 7195033 w 12184637"/>
              <a:gd name="connsiteY77387" fmla="*/ 3372605 h 4608812"/>
              <a:gd name="connsiteX77388" fmla="*/ 7198861 w 12184637"/>
              <a:gd name="connsiteY77388" fmla="*/ 3374078 h 4608812"/>
              <a:gd name="connsiteX77389" fmla="*/ 7202911 w 12184637"/>
              <a:gd name="connsiteY77389" fmla="*/ 3372310 h 4608812"/>
              <a:gd name="connsiteX77390" fmla="*/ 7183253 w 12184637"/>
              <a:gd name="connsiteY77390" fmla="*/ 3393588 h 4608812"/>
              <a:gd name="connsiteX77391" fmla="*/ 7202911 w 12184637"/>
              <a:gd name="connsiteY77391" fmla="*/ 3372310 h 4608812"/>
              <a:gd name="connsiteX77392" fmla="*/ 7202616 w 12184637"/>
              <a:gd name="connsiteY77392" fmla="*/ 3364433 h 4608812"/>
              <a:gd name="connsiteX77393" fmla="*/ 7194739 w 12184637"/>
              <a:gd name="connsiteY77393" fmla="*/ 3364727 h 4608812"/>
              <a:gd name="connsiteX77394" fmla="*/ 7175081 w 12184637"/>
              <a:gd name="connsiteY77394" fmla="*/ 3385931 h 4608812"/>
              <a:gd name="connsiteX77395" fmla="*/ 7175376 w 12184637"/>
              <a:gd name="connsiteY77395" fmla="*/ 3393809 h 4608812"/>
              <a:gd name="connsiteX77396" fmla="*/ 7179204 w 12184637"/>
              <a:gd name="connsiteY77396" fmla="*/ 3395281 h 4608812"/>
              <a:gd name="connsiteX77397" fmla="*/ 7183253 w 12184637"/>
              <a:gd name="connsiteY77397" fmla="*/ 3393588 h 4608812"/>
              <a:gd name="connsiteX77398" fmla="*/ 7051762 w 12184637"/>
              <a:gd name="connsiteY77398" fmla="*/ 3456388 h 4608812"/>
              <a:gd name="connsiteX77399" fmla="*/ 7181560 w 12184637"/>
              <a:gd name="connsiteY77399" fmla="*/ 3394766 h 4608812"/>
              <a:gd name="connsiteX77400" fmla="*/ 7184210 w 12184637"/>
              <a:gd name="connsiteY77400" fmla="*/ 3387330 h 4608812"/>
              <a:gd name="connsiteX77401" fmla="*/ 7176774 w 12184637"/>
              <a:gd name="connsiteY77401" fmla="*/ 3384679 h 4608812"/>
              <a:gd name="connsiteX77402" fmla="*/ 7046977 w 12184637"/>
              <a:gd name="connsiteY77402" fmla="*/ 3446302 h 4608812"/>
              <a:gd name="connsiteX77403" fmla="*/ 7044326 w 12184637"/>
              <a:gd name="connsiteY77403" fmla="*/ 3453738 h 4608812"/>
              <a:gd name="connsiteX77404" fmla="*/ 7049406 w 12184637"/>
              <a:gd name="connsiteY77404" fmla="*/ 3456904 h 4608812"/>
              <a:gd name="connsiteX77405" fmla="*/ 7051762 w 12184637"/>
              <a:gd name="connsiteY77405" fmla="*/ 3456388 h 4608812"/>
              <a:gd name="connsiteX77406" fmla="*/ 7048670 w 12184637"/>
              <a:gd name="connsiteY77406" fmla="*/ 3457861 h 4608812"/>
              <a:gd name="connsiteX77407" fmla="*/ 7051689 w 12184637"/>
              <a:gd name="connsiteY77407" fmla="*/ 3456388 h 4608812"/>
              <a:gd name="connsiteX77408" fmla="*/ 7054339 w 12184637"/>
              <a:gd name="connsiteY77408" fmla="*/ 3448952 h 4608812"/>
              <a:gd name="connsiteX77409" fmla="*/ 7046903 w 12184637"/>
              <a:gd name="connsiteY77409" fmla="*/ 3446302 h 4608812"/>
              <a:gd name="connsiteX77410" fmla="*/ 7043885 w 12184637"/>
              <a:gd name="connsiteY77410" fmla="*/ 3447774 h 4608812"/>
              <a:gd name="connsiteX77411" fmla="*/ 7041234 w 12184637"/>
              <a:gd name="connsiteY77411" fmla="*/ 3455210 h 4608812"/>
              <a:gd name="connsiteX77412" fmla="*/ 7046314 w 12184637"/>
              <a:gd name="connsiteY77412" fmla="*/ 3458376 h 4608812"/>
              <a:gd name="connsiteX77413" fmla="*/ 7048670 w 12184637"/>
              <a:gd name="connsiteY77413" fmla="*/ 3457861 h 4608812"/>
              <a:gd name="connsiteX77414" fmla="*/ 6986238 w 12184637"/>
              <a:gd name="connsiteY77414" fmla="*/ 3529349 h 4608812"/>
              <a:gd name="connsiteX77415" fmla="*/ 7050511 w 12184637"/>
              <a:gd name="connsiteY77415" fmla="*/ 3456462 h 4608812"/>
              <a:gd name="connsiteX77416" fmla="*/ 7049996 w 12184637"/>
              <a:gd name="connsiteY77416" fmla="*/ 3448584 h 4608812"/>
              <a:gd name="connsiteX77417" fmla="*/ 7042118 w 12184637"/>
              <a:gd name="connsiteY77417" fmla="*/ 3449100 h 4608812"/>
              <a:gd name="connsiteX77418" fmla="*/ 6977845 w 12184637"/>
              <a:gd name="connsiteY77418" fmla="*/ 3521987 h 4608812"/>
              <a:gd name="connsiteX77419" fmla="*/ 6978360 w 12184637"/>
              <a:gd name="connsiteY77419" fmla="*/ 3529864 h 4608812"/>
              <a:gd name="connsiteX77420" fmla="*/ 6982115 w 12184637"/>
              <a:gd name="connsiteY77420" fmla="*/ 3531263 h 4608812"/>
              <a:gd name="connsiteX77421" fmla="*/ 6986238 w 12184637"/>
              <a:gd name="connsiteY77421" fmla="*/ 3529349 h 4608812"/>
              <a:gd name="connsiteX77422" fmla="*/ 6917253 w 12184637"/>
              <a:gd name="connsiteY77422" fmla="*/ 3610850 h 4608812"/>
              <a:gd name="connsiteX77423" fmla="*/ 6986311 w 12184637"/>
              <a:gd name="connsiteY77423" fmla="*/ 3529201 h 4608812"/>
              <a:gd name="connsiteX77424" fmla="*/ 6985649 w 12184637"/>
              <a:gd name="connsiteY77424" fmla="*/ 3521324 h 4608812"/>
              <a:gd name="connsiteX77425" fmla="*/ 6977771 w 12184637"/>
              <a:gd name="connsiteY77425" fmla="*/ 3521987 h 4608812"/>
              <a:gd name="connsiteX77426" fmla="*/ 6908713 w 12184637"/>
              <a:gd name="connsiteY77426" fmla="*/ 3603635 h 4608812"/>
              <a:gd name="connsiteX77427" fmla="*/ 6909375 w 12184637"/>
              <a:gd name="connsiteY77427" fmla="*/ 3611512 h 4608812"/>
              <a:gd name="connsiteX77428" fmla="*/ 6912983 w 12184637"/>
              <a:gd name="connsiteY77428" fmla="*/ 3612838 h 4608812"/>
              <a:gd name="connsiteX77429" fmla="*/ 6917253 w 12184637"/>
              <a:gd name="connsiteY77429" fmla="*/ 3610850 h 4608812"/>
              <a:gd name="connsiteX77430" fmla="*/ 6847384 w 12184637"/>
              <a:gd name="connsiteY77430" fmla="*/ 3698020 h 4608812"/>
              <a:gd name="connsiteX77431" fmla="*/ 6917326 w 12184637"/>
              <a:gd name="connsiteY77431" fmla="*/ 3610776 h 4608812"/>
              <a:gd name="connsiteX77432" fmla="*/ 6916443 w 12184637"/>
              <a:gd name="connsiteY77432" fmla="*/ 3602972 h 4608812"/>
              <a:gd name="connsiteX77433" fmla="*/ 6908639 w 12184637"/>
              <a:gd name="connsiteY77433" fmla="*/ 3603856 h 4608812"/>
              <a:gd name="connsiteX77434" fmla="*/ 6838697 w 12184637"/>
              <a:gd name="connsiteY77434" fmla="*/ 3691099 h 4608812"/>
              <a:gd name="connsiteX77435" fmla="*/ 6839580 w 12184637"/>
              <a:gd name="connsiteY77435" fmla="*/ 3698903 h 4608812"/>
              <a:gd name="connsiteX77436" fmla="*/ 6843114 w 12184637"/>
              <a:gd name="connsiteY77436" fmla="*/ 3700155 h 4608812"/>
              <a:gd name="connsiteX77437" fmla="*/ 6847384 w 12184637"/>
              <a:gd name="connsiteY77437" fmla="*/ 3698020 h 4608812"/>
              <a:gd name="connsiteX77438" fmla="*/ 6780461 w 12184637"/>
              <a:gd name="connsiteY77438" fmla="*/ 3787619 h 4608812"/>
              <a:gd name="connsiteX77439" fmla="*/ 6847532 w 12184637"/>
              <a:gd name="connsiteY77439" fmla="*/ 3697872 h 4608812"/>
              <a:gd name="connsiteX77440" fmla="*/ 6846427 w 12184637"/>
              <a:gd name="connsiteY77440" fmla="*/ 3690068 h 4608812"/>
              <a:gd name="connsiteX77441" fmla="*/ 6838623 w 12184637"/>
              <a:gd name="connsiteY77441" fmla="*/ 3691173 h 4608812"/>
              <a:gd name="connsiteX77442" fmla="*/ 6771553 w 12184637"/>
              <a:gd name="connsiteY77442" fmla="*/ 3780919 h 4608812"/>
              <a:gd name="connsiteX77443" fmla="*/ 6772657 w 12184637"/>
              <a:gd name="connsiteY77443" fmla="*/ 3788723 h 4608812"/>
              <a:gd name="connsiteX77444" fmla="*/ 6776043 w 12184637"/>
              <a:gd name="connsiteY77444" fmla="*/ 3789828 h 4608812"/>
              <a:gd name="connsiteX77445" fmla="*/ 6780461 w 12184637"/>
              <a:gd name="connsiteY77445" fmla="*/ 3787619 h 4608812"/>
              <a:gd name="connsiteX77446" fmla="*/ 6644331 w 12184637"/>
              <a:gd name="connsiteY77446" fmla="*/ 3813314 h 4608812"/>
              <a:gd name="connsiteX77447" fmla="*/ 6777001 w 12184637"/>
              <a:gd name="connsiteY77447" fmla="*/ 3789828 h 4608812"/>
              <a:gd name="connsiteX77448" fmla="*/ 6781492 w 12184637"/>
              <a:gd name="connsiteY77448" fmla="*/ 3783349 h 4608812"/>
              <a:gd name="connsiteX77449" fmla="*/ 6775013 w 12184637"/>
              <a:gd name="connsiteY77449" fmla="*/ 3778858 h 4608812"/>
              <a:gd name="connsiteX77450" fmla="*/ 6642344 w 12184637"/>
              <a:gd name="connsiteY77450" fmla="*/ 3802344 h 4608812"/>
              <a:gd name="connsiteX77451" fmla="*/ 6637853 w 12184637"/>
              <a:gd name="connsiteY77451" fmla="*/ 3808823 h 4608812"/>
              <a:gd name="connsiteX77452" fmla="*/ 6643375 w 12184637"/>
              <a:gd name="connsiteY77452" fmla="*/ 3813387 h 4608812"/>
              <a:gd name="connsiteX77453" fmla="*/ 6644331 w 12184637"/>
              <a:gd name="connsiteY77453" fmla="*/ 3813314 h 4608812"/>
              <a:gd name="connsiteX77454" fmla="*/ 6582783 w 12184637"/>
              <a:gd name="connsiteY77454" fmla="*/ 3899968 h 4608812"/>
              <a:gd name="connsiteX77455" fmla="*/ 6647866 w 12184637"/>
              <a:gd name="connsiteY77455" fmla="*/ 3811105 h 4608812"/>
              <a:gd name="connsiteX77456" fmla="*/ 6646687 w 12184637"/>
              <a:gd name="connsiteY77456" fmla="*/ 3803301 h 4608812"/>
              <a:gd name="connsiteX77457" fmla="*/ 6638883 w 12184637"/>
              <a:gd name="connsiteY77457" fmla="*/ 3804479 h 4608812"/>
              <a:gd name="connsiteX77458" fmla="*/ 6573801 w 12184637"/>
              <a:gd name="connsiteY77458" fmla="*/ 3893342 h 4608812"/>
              <a:gd name="connsiteX77459" fmla="*/ 6574979 w 12184637"/>
              <a:gd name="connsiteY77459" fmla="*/ 3901146 h 4608812"/>
              <a:gd name="connsiteX77460" fmla="*/ 6578292 w 12184637"/>
              <a:gd name="connsiteY77460" fmla="*/ 3902251 h 4608812"/>
              <a:gd name="connsiteX77461" fmla="*/ 6582783 w 12184637"/>
              <a:gd name="connsiteY77461" fmla="*/ 3899968 h 4608812"/>
              <a:gd name="connsiteX77462" fmla="*/ 6518730 w 12184637"/>
              <a:gd name="connsiteY77462" fmla="*/ 3983972 h 4608812"/>
              <a:gd name="connsiteX77463" fmla="*/ 6582709 w 12184637"/>
              <a:gd name="connsiteY77463" fmla="*/ 3900041 h 4608812"/>
              <a:gd name="connsiteX77464" fmla="*/ 6581679 w 12184637"/>
              <a:gd name="connsiteY77464" fmla="*/ 3892237 h 4608812"/>
              <a:gd name="connsiteX77465" fmla="*/ 6573874 w 12184637"/>
              <a:gd name="connsiteY77465" fmla="*/ 3893268 h 4608812"/>
              <a:gd name="connsiteX77466" fmla="*/ 6509896 w 12184637"/>
              <a:gd name="connsiteY77466" fmla="*/ 3977199 h 4608812"/>
              <a:gd name="connsiteX77467" fmla="*/ 6510926 w 12184637"/>
              <a:gd name="connsiteY77467" fmla="*/ 3985003 h 4608812"/>
              <a:gd name="connsiteX77468" fmla="*/ 6514313 w 12184637"/>
              <a:gd name="connsiteY77468" fmla="*/ 3986107 h 4608812"/>
              <a:gd name="connsiteX77469" fmla="*/ 6518730 w 12184637"/>
              <a:gd name="connsiteY77469" fmla="*/ 3983972 h 4608812"/>
              <a:gd name="connsiteX77470" fmla="*/ 6519835 w 12184637"/>
              <a:gd name="connsiteY77470" fmla="*/ 3980585 h 4608812"/>
              <a:gd name="connsiteX77471" fmla="*/ 6514239 w 12184637"/>
              <a:gd name="connsiteY77471" fmla="*/ 3975064 h 4608812"/>
              <a:gd name="connsiteX77472" fmla="*/ 6371263 w 12184637"/>
              <a:gd name="connsiteY77472" fmla="*/ 3975579 h 4608812"/>
              <a:gd name="connsiteX77473" fmla="*/ 6371263 w 12184637"/>
              <a:gd name="connsiteY77473" fmla="*/ 3975579 h 4608812"/>
              <a:gd name="connsiteX77474" fmla="*/ 6365742 w 12184637"/>
              <a:gd name="connsiteY77474" fmla="*/ 3981174 h 4608812"/>
              <a:gd name="connsiteX77475" fmla="*/ 6371337 w 12184637"/>
              <a:gd name="connsiteY77475" fmla="*/ 3986696 h 4608812"/>
              <a:gd name="connsiteX77476" fmla="*/ 6514313 w 12184637"/>
              <a:gd name="connsiteY77476" fmla="*/ 3986181 h 4608812"/>
              <a:gd name="connsiteX77477" fmla="*/ 6514313 w 12184637"/>
              <a:gd name="connsiteY77477" fmla="*/ 3986181 h 4608812"/>
              <a:gd name="connsiteX77478" fmla="*/ 6519835 w 12184637"/>
              <a:gd name="connsiteY77478" fmla="*/ 3980585 h 4608812"/>
              <a:gd name="connsiteX77479" fmla="*/ 6312070 w 12184637"/>
              <a:gd name="connsiteY77479" fmla="*/ 4060393 h 4608812"/>
              <a:gd name="connsiteX77480" fmla="*/ 6375607 w 12184637"/>
              <a:gd name="connsiteY77480" fmla="*/ 3984708 h 4608812"/>
              <a:gd name="connsiteX77481" fmla="*/ 6374944 w 12184637"/>
              <a:gd name="connsiteY77481" fmla="*/ 3976830 h 4608812"/>
              <a:gd name="connsiteX77482" fmla="*/ 6367067 w 12184637"/>
              <a:gd name="connsiteY77482" fmla="*/ 3977493 h 4608812"/>
              <a:gd name="connsiteX77483" fmla="*/ 6303530 w 12184637"/>
              <a:gd name="connsiteY77483" fmla="*/ 4053178 h 4608812"/>
              <a:gd name="connsiteX77484" fmla="*/ 6304193 w 12184637"/>
              <a:gd name="connsiteY77484" fmla="*/ 4061055 h 4608812"/>
              <a:gd name="connsiteX77485" fmla="*/ 6307800 w 12184637"/>
              <a:gd name="connsiteY77485" fmla="*/ 4062381 h 4608812"/>
              <a:gd name="connsiteX77486" fmla="*/ 6312070 w 12184637"/>
              <a:gd name="connsiteY77486" fmla="*/ 4060393 h 4608812"/>
              <a:gd name="connsiteX77487" fmla="*/ 6248607 w 12184637"/>
              <a:gd name="connsiteY77487" fmla="*/ 4122899 h 4608812"/>
              <a:gd name="connsiteX77488" fmla="*/ 6311702 w 12184637"/>
              <a:gd name="connsiteY77488" fmla="*/ 4060761 h 4608812"/>
              <a:gd name="connsiteX77489" fmla="*/ 6311776 w 12184637"/>
              <a:gd name="connsiteY77489" fmla="*/ 4052883 h 4608812"/>
              <a:gd name="connsiteX77490" fmla="*/ 6303898 w 12184637"/>
              <a:gd name="connsiteY77490" fmla="*/ 4052810 h 4608812"/>
              <a:gd name="connsiteX77491" fmla="*/ 6240803 w 12184637"/>
              <a:gd name="connsiteY77491" fmla="*/ 4114948 h 4608812"/>
              <a:gd name="connsiteX77492" fmla="*/ 6240730 w 12184637"/>
              <a:gd name="connsiteY77492" fmla="*/ 4122825 h 4608812"/>
              <a:gd name="connsiteX77493" fmla="*/ 6244705 w 12184637"/>
              <a:gd name="connsiteY77493" fmla="*/ 4124519 h 4608812"/>
              <a:gd name="connsiteX77494" fmla="*/ 6248607 w 12184637"/>
              <a:gd name="connsiteY77494" fmla="*/ 4122899 h 4608812"/>
              <a:gd name="connsiteX77495" fmla="*/ 6185438 w 12184637"/>
              <a:gd name="connsiteY77495" fmla="*/ 4171785 h 4608812"/>
              <a:gd name="connsiteX77496" fmla="*/ 6248092 w 12184637"/>
              <a:gd name="connsiteY77496" fmla="*/ 4123414 h 4608812"/>
              <a:gd name="connsiteX77497" fmla="*/ 6249122 w 12184637"/>
              <a:gd name="connsiteY77497" fmla="*/ 4115610 h 4608812"/>
              <a:gd name="connsiteX77498" fmla="*/ 6241318 w 12184637"/>
              <a:gd name="connsiteY77498" fmla="*/ 4114580 h 4608812"/>
              <a:gd name="connsiteX77499" fmla="*/ 6178665 w 12184637"/>
              <a:gd name="connsiteY77499" fmla="*/ 4162950 h 4608812"/>
              <a:gd name="connsiteX77500" fmla="*/ 6177634 w 12184637"/>
              <a:gd name="connsiteY77500" fmla="*/ 4170754 h 4608812"/>
              <a:gd name="connsiteX77501" fmla="*/ 6182052 w 12184637"/>
              <a:gd name="connsiteY77501" fmla="*/ 4172889 h 4608812"/>
              <a:gd name="connsiteX77502" fmla="*/ 6185438 w 12184637"/>
              <a:gd name="connsiteY77502" fmla="*/ 4171785 h 4608812"/>
              <a:gd name="connsiteX77503" fmla="*/ 6122417 w 12184637"/>
              <a:gd name="connsiteY77503" fmla="*/ 4206535 h 4608812"/>
              <a:gd name="connsiteX77504" fmla="*/ 6184702 w 12184637"/>
              <a:gd name="connsiteY77504" fmla="*/ 4172227 h 4608812"/>
              <a:gd name="connsiteX77505" fmla="*/ 6186911 w 12184637"/>
              <a:gd name="connsiteY77505" fmla="*/ 4164643 h 4608812"/>
              <a:gd name="connsiteX77506" fmla="*/ 6179328 w 12184637"/>
              <a:gd name="connsiteY77506" fmla="*/ 4162435 h 4608812"/>
              <a:gd name="connsiteX77507" fmla="*/ 6117042 w 12184637"/>
              <a:gd name="connsiteY77507" fmla="*/ 4196743 h 4608812"/>
              <a:gd name="connsiteX77508" fmla="*/ 6114834 w 12184637"/>
              <a:gd name="connsiteY77508" fmla="*/ 4204326 h 4608812"/>
              <a:gd name="connsiteX77509" fmla="*/ 6119766 w 12184637"/>
              <a:gd name="connsiteY77509" fmla="*/ 4207198 h 4608812"/>
              <a:gd name="connsiteX77510" fmla="*/ 6122417 w 12184637"/>
              <a:gd name="connsiteY77510" fmla="*/ 4206535 h 4608812"/>
              <a:gd name="connsiteX77511" fmla="*/ 6111447 w 12184637"/>
              <a:gd name="connsiteY77511" fmla="*/ 4210216 h 4608812"/>
              <a:gd name="connsiteX77512" fmla="*/ 6121460 w 12184637"/>
              <a:gd name="connsiteY77512" fmla="*/ 4206977 h 4608812"/>
              <a:gd name="connsiteX77513" fmla="*/ 6125067 w 12184637"/>
              <a:gd name="connsiteY77513" fmla="*/ 4199982 h 4608812"/>
              <a:gd name="connsiteX77514" fmla="*/ 6118073 w 12184637"/>
              <a:gd name="connsiteY77514" fmla="*/ 4196375 h 4608812"/>
              <a:gd name="connsiteX77515" fmla="*/ 6108060 w 12184637"/>
              <a:gd name="connsiteY77515" fmla="*/ 4199614 h 4608812"/>
              <a:gd name="connsiteX77516" fmla="*/ 6104453 w 12184637"/>
              <a:gd name="connsiteY77516" fmla="*/ 4206609 h 4608812"/>
              <a:gd name="connsiteX77517" fmla="*/ 6109827 w 12184637"/>
              <a:gd name="connsiteY77517" fmla="*/ 4210437 h 4608812"/>
              <a:gd name="connsiteX77518" fmla="*/ 6111447 w 12184637"/>
              <a:gd name="connsiteY77518" fmla="*/ 4210216 h 4608812"/>
              <a:gd name="connsiteX77519" fmla="*/ 6059469 w 12184637"/>
              <a:gd name="connsiteY77519" fmla="*/ 4227002 h 4608812"/>
              <a:gd name="connsiteX77520" fmla="*/ 6111447 w 12184637"/>
              <a:gd name="connsiteY77520" fmla="*/ 4210216 h 4608812"/>
              <a:gd name="connsiteX77521" fmla="*/ 6115055 w 12184637"/>
              <a:gd name="connsiteY77521" fmla="*/ 4203222 h 4608812"/>
              <a:gd name="connsiteX77522" fmla="*/ 6108060 w 12184637"/>
              <a:gd name="connsiteY77522" fmla="*/ 4199614 h 4608812"/>
              <a:gd name="connsiteX77523" fmla="*/ 6056082 w 12184637"/>
              <a:gd name="connsiteY77523" fmla="*/ 4216401 h 4608812"/>
              <a:gd name="connsiteX77524" fmla="*/ 6052475 w 12184637"/>
              <a:gd name="connsiteY77524" fmla="*/ 4223395 h 4608812"/>
              <a:gd name="connsiteX77525" fmla="*/ 6057849 w 12184637"/>
              <a:gd name="connsiteY77525" fmla="*/ 4227223 h 4608812"/>
              <a:gd name="connsiteX77526" fmla="*/ 6059469 w 12184637"/>
              <a:gd name="connsiteY77526" fmla="*/ 4227002 h 4608812"/>
              <a:gd name="connsiteX77527" fmla="*/ 6063371 w 12184637"/>
              <a:gd name="connsiteY77527" fmla="*/ 4221922 h 4608812"/>
              <a:gd name="connsiteX77528" fmla="*/ 6057997 w 12184637"/>
              <a:gd name="connsiteY77528" fmla="*/ 4216106 h 4608812"/>
              <a:gd name="connsiteX77529" fmla="*/ 6052033 w 12184637"/>
              <a:gd name="connsiteY77529" fmla="*/ 4215885 h 4608812"/>
              <a:gd name="connsiteX77530" fmla="*/ 6046217 w 12184637"/>
              <a:gd name="connsiteY77530" fmla="*/ 4221260 h 4608812"/>
              <a:gd name="connsiteX77531" fmla="*/ 6051592 w 12184637"/>
              <a:gd name="connsiteY77531" fmla="*/ 4227076 h 4608812"/>
              <a:gd name="connsiteX77532" fmla="*/ 6057555 w 12184637"/>
              <a:gd name="connsiteY77532" fmla="*/ 4227297 h 4608812"/>
              <a:gd name="connsiteX77533" fmla="*/ 6057849 w 12184637"/>
              <a:gd name="connsiteY77533" fmla="*/ 4227297 h 4608812"/>
              <a:gd name="connsiteX77534" fmla="*/ 6063371 w 12184637"/>
              <a:gd name="connsiteY77534" fmla="*/ 4221922 h 4608812"/>
              <a:gd name="connsiteX77535" fmla="*/ 6057334 w 12184637"/>
              <a:gd name="connsiteY77535" fmla="*/ 4222364 h 4608812"/>
              <a:gd name="connsiteX77536" fmla="*/ 6052696 w 12184637"/>
              <a:gd name="connsiteY77536" fmla="*/ 4216033 h 4608812"/>
              <a:gd name="connsiteX77537" fmla="*/ 5912517 w 12184637"/>
              <a:gd name="connsiteY77537" fmla="*/ 4193946 h 4608812"/>
              <a:gd name="connsiteX77538" fmla="*/ 5906186 w 12184637"/>
              <a:gd name="connsiteY77538" fmla="*/ 4198584 h 4608812"/>
              <a:gd name="connsiteX77539" fmla="*/ 5910824 w 12184637"/>
              <a:gd name="connsiteY77539" fmla="*/ 4204916 h 4608812"/>
              <a:gd name="connsiteX77540" fmla="*/ 6051002 w 12184637"/>
              <a:gd name="connsiteY77540" fmla="*/ 4227002 h 4608812"/>
              <a:gd name="connsiteX77541" fmla="*/ 6051886 w 12184637"/>
              <a:gd name="connsiteY77541" fmla="*/ 4227076 h 4608812"/>
              <a:gd name="connsiteX77542" fmla="*/ 6057334 w 12184637"/>
              <a:gd name="connsiteY77542" fmla="*/ 4222364 h 4608812"/>
              <a:gd name="connsiteX77543" fmla="*/ 5916861 w 12184637"/>
              <a:gd name="connsiteY77543" fmla="*/ 4201308 h 4608812"/>
              <a:gd name="connsiteX77544" fmla="*/ 5913474 w 12184637"/>
              <a:gd name="connsiteY77544" fmla="*/ 4194166 h 4608812"/>
              <a:gd name="connsiteX77545" fmla="*/ 5771455 w 12184637"/>
              <a:gd name="connsiteY77545" fmla="*/ 4143219 h 4608812"/>
              <a:gd name="connsiteX77546" fmla="*/ 5764314 w 12184637"/>
              <a:gd name="connsiteY77546" fmla="*/ 4146605 h 4608812"/>
              <a:gd name="connsiteX77547" fmla="*/ 5767701 w 12184637"/>
              <a:gd name="connsiteY77547" fmla="*/ 4153747 h 4608812"/>
              <a:gd name="connsiteX77548" fmla="*/ 5909720 w 12184637"/>
              <a:gd name="connsiteY77548" fmla="*/ 4204694 h 4608812"/>
              <a:gd name="connsiteX77549" fmla="*/ 5911634 w 12184637"/>
              <a:gd name="connsiteY77549" fmla="*/ 4204989 h 4608812"/>
              <a:gd name="connsiteX77550" fmla="*/ 5916861 w 12184637"/>
              <a:gd name="connsiteY77550" fmla="*/ 4201308 h 4608812"/>
              <a:gd name="connsiteX77551" fmla="*/ 5774400 w 12184637"/>
              <a:gd name="connsiteY77551" fmla="*/ 4151244 h 4608812"/>
              <a:gd name="connsiteX77552" fmla="*/ 5772339 w 12184637"/>
              <a:gd name="connsiteY77552" fmla="*/ 4143661 h 4608812"/>
              <a:gd name="connsiteX77553" fmla="*/ 5640038 w 12184637"/>
              <a:gd name="connsiteY77553" fmla="*/ 4066946 h 4608812"/>
              <a:gd name="connsiteX77554" fmla="*/ 5632455 w 12184637"/>
              <a:gd name="connsiteY77554" fmla="*/ 4068933 h 4608812"/>
              <a:gd name="connsiteX77555" fmla="*/ 5634442 w 12184637"/>
              <a:gd name="connsiteY77555" fmla="*/ 4076517 h 4608812"/>
              <a:gd name="connsiteX77556" fmla="*/ 5766743 w 12184637"/>
              <a:gd name="connsiteY77556" fmla="*/ 4153232 h 4608812"/>
              <a:gd name="connsiteX77557" fmla="*/ 5769614 w 12184637"/>
              <a:gd name="connsiteY77557" fmla="*/ 4153968 h 4608812"/>
              <a:gd name="connsiteX77558" fmla="*/ 5774400 w 12184637"/>
              <a:gd name="connsiteY77558" fmla="*/ 4151244 h 4608812"/>
              <a:gd name="connsiteX77559" fmla="*/ 5641510 w 12184637"/>
              <a:gd name="connsiteY77559" fmla="*/ 4075412 h 4608812"/>
              <a:gd name="connsiteX77560" fmla="*/ 5640921 w 12184637"/>
              <a:gd name="connsiteY77560" fmla="*/ 4067534 h 4608812"/>
              <a:gd name="connsiteX77561" fmla="*/ 5523861 w 12184637"/>
              <a:gd name="connsiteY77561" fmla="*/ 3967922 h 4608812"/>
              <a:gd name="connsiteX77562" fmla="*/ 5515983 w 12184637"/>
              <a:gd name="connsiteY77562" fmla="*/ 3968511 h 4608812"/>
              <a:gd name="connsiteX77563" fmla="*/ 5516572 w 12184637"/>
              <a:gd name="connsiteY77563" fmla="*/ 3976389 h 4608812"/>
              <a:gd name="connsiteX77564" fmla="*/ 5633633 w 12184637"/>
              <a:gd name="connsiteY77564" fmla="*/ 4076001 h 4608812"/>
              <a:gd name="connsiteX77565" fmla="*/ 5637314 w 12184637"/>
              <a:gd name="connsiteY77565" fmla="*/ 4077326 h 4608812"/>
              <a:gd name="connsiteX77566" fmla="*/ 5641510 w 12184637"/>
              <a:gd name="connsiteY77566" fmla="*/ 4075412 h 4608812"/>
              <a:gd name="connsiteX77567" fmla="*/ 5523787 w 12184637"/>
              <a:gd name="connsiteY77567" fmla="*/ 3976462 h 4608812"/>
              <a:gd name="connsiteX77568" fmla="*/ 5524597 w 12184637"/>
              <a:gd name="connsiteY77568" fmla="*/ 3968658 h 4608812"/>
              <a:gd name="connsiteX77569" fmla="*/ 5428445 w 12184637"/>
              <a:gd name="connsiteY77569" fmla="*/ 3849094 h 4608812"/>
              <a:gd name="connsiteX77570" fmla="*/ 5420641 w 12184637"/>
              <a:gd name="connsiteY77570" fmla="*/ 3848211 h 4608812"/>
              <a:gd name="connsiteX77571" fmla="*/ 5419757 w 12184637"/>
              <a:gd name="connsiteY77571" fmla="*/ 3856015 h 4608812"/>
              <a:gd name="connsiteX77572" fmla="*/ 5515909 w 12184637"/>
              <a:gd name="connsiteY77572" fmla="*/ 3975653 h 4608812"/>
              <a:gd name="connsiteX77573" fmla="*/ 5520253 w 12184637"/>
              <a:gd name="connsiteY77573" fmla="*/ 3977714 h 4608812"/>
              <a:gd name="connsiteX77574" fmla="*/ 5523787 w 12184637"/>
              <a:gd name="connsiteY77574" fmla="*/ 3976462 h 4608812"/>
              <a:gd name="connsiteX77575" fmla="*/ 5426752 w 12184637"/>
              <a:gd name="connsiteY77575" fmla="*/ 3857488 h 4608812"/>
              <a:gd name="connsiteX77576" fmla="*/ 5428960 w 12184637"/>
              <a:gd name="connsiteY77576" fmla="*/ 3849904 h 4608812"/>
              <a:gd name="connsiteX77577" fmla="*/ 5356220 w 12184637"/>
              <a:gd name="connsiteY77577" fmla="*/ 3715910 h 4608812"/>
              <a:gd name="connsiteX77578" fmla="*/ 5348637 w 12184637"/>
              <a:gd name="connsiteY77578" fmla="*/ 3713701 h 4608812"/>
              <a:gd name="connsiteX77579" fmla="*/ 5346428 w 12184637"/>
              <a:gd name="connsiteY77579" fmla="*/ 3721285 h 4608812"/>
              <a:gd name="connsiteX77580" fmla="*/ 5419168 w 12184637"/>
              <a:gd name="connsiteY77580" fmla="*/ 3855279 h 4608812"/>
              <a:gd name="connsiteX77581" fmla="*/ 5424101 w 12184637"/>
              <a:gd name="connsiteY77581" fmla="*/ 3858224 h 4608812"/>
              <a:gd name="connsiteX77582" fmla="*/ 5426752 w 12184637"/>
              <a:gd name="connsiteY77582" fmla="*/ 3857488 h 4608812"/>
              <a:gd name="connsiteX77583" fmla="*/ 5353055 w 12184637"/>
              <a:gd name="connsiteY77583" fmla="*/ 3723935 h 4608812"/>
              <a:gd name="connsiteX77584" fmla="*/ 5356589 w 12184637"/>
              <a:gd name="connsiteY77584" fmla="*/ 3716867 h 4608812"/>
              <a:gd name="connsiteX77585" fmla="*/ 5309691 w 12184637"/>
              <a:gd name="connsiteY77585" fmla="*/ 3573965 h 4608812"/>
              <a:gd name="connsiteX77586" fmla="*/ 5302623 w 12184637"/>
              <a:gd name="connsiteY77586" fmla="*/ 3570431 h 4608812"/>
              <a:gd name="connsiteX77587" fmla="*/ 5299089 w 12184637"/>
              <a:gd name="connsiteY77587" fmla="*/ 3577499 h 4608812"/>
              <a:gd name="connsiteX77588" fmla="*/ 5345987 w 12184637"/>
              <a:gd name="connsiteY77588" fmla="*/ 3720401 h 4608812"/>
              <a:gd name="connsiteX77589" fmla="*/ 5351361 w 12184637"/>
              <a:gd name="connsiteY77589" fmla="*/ 3724229 h 4608812"/>
              <a:gd name="connsiteX77590" fmla="*/ 5353055 w 12184637"/>
              <a:gd name="connsiteY77590" fmla="*/ 3723935 h 4608812"/>
              <a:gd name="connsiteX77591" fmla="*/ 5305126 w 12184637"/>
              <a:gd name="connsiteY77591" fmla="*/ 3581180 h 4608812"/>
              <a:gd name="connsiteX77592" fmla="*/ 5309911 w 12184637"/>
              <a:gd name="connsiteY77592" fmla="*/ 3574922 h 4608812"/>
              <a:gd name="connsiteX77593" fmla="*/ 5291211 w 12184637"/>
              <a:gd name="connsiteY77593" fmla="*/ 3428632 h 4608812"/>
              <a:gd name="connsiteX77594" fmla="*/ 5284953 w 12184637"/>
              <a:gd name="connsiteY77594" fmla="*/ 3423847 h 4608812"/>
              <a:gd name="connsiteX77595" fmla="*/ 5280168 w 12184637"/>
              <a:gd name="connsiteY77595" fmla="*/ 3430105 h 4608812"/>
              <a:gd name="connsiteX77596" fmla="*/ 5298868 w 12184637"/>
              <a:gd name="connsiteY77596" fmla="*/ 3576394 h 4608812"/>
              <a:gd name="connsiteX77597" fmla="*/ 5304389 w 12184637"/>
              <a:gd name="connsiteY77597" fmla="*/ 3581253 h 4608812"/>
              <a:gd name="connsiteX77598" fmla="*/ 5305126 w 12184637"/>
              <a:gd name="connsiteY77598" fmla="*/ 3581180 h 4608812"/>
              <a:gd name="connsiteX77599" fmla="*/ 5291285 w 12184637"/>
              <a:gd name="connsiteY77599" fmla="*/ 3429884 h 4608812"/>
              <a:gd name="connsiteX77600" fmla="*/ 5303138 w 12184637"/>
              <a:gd name="connsiteY77600" fmla="*/ 3285730 h 4608812"/>
              <a:gd name="connsiteX77601" fmla="*/ 5298058 w 12184637"/>
              <a:gd name="connsiteY77601" fmla="*/ 3279693 h 4608812"/>
              <a:gd name="connsiteX77602" fmla="*/ 5292021 w 12184637"/>
              <a:gd name="connsiteY77602" fmla="*/ 3284773 h 4608812"/>
              <a:gd name="connsiteX77603" fmla="*/ 5280168 w 12184637"/>
              <a:gd name="connsiteY77603" fmla="*/ 3428927 h 4608812"/>
              <a:gd name="connsiteX77604" fmla="*/ 5285248 w 12184637"/>
              <a:gd name="connsiteY77604" fmla="*/ 3434964 h 4608812"/>
              <a:gd name="connsiteX77605" fmla="*/ 5285763 w 12184637"/>
              <a:gd name="connsiteY77605" fmla="*/ 3434964 h 4608812"/>
              <a:gd name="connsiteX77606" fmla="*/ 5291285 w 12184637"/>
              <a:gd name="connsiteY77606" fmla="*/ 3429884 h 4608812"/>
              <a:gd name="connsiteX77607" fmla="*/ 5302917 w 12184637"/>
              <a:gd name="connsiteY77607" fmla="*/ 3286834 h 4608812"/>
              <a:gd name="connsiteX77608" fmla="*/ 5343484 w 12184637"/>
              <a:gd name="connsiteY77608" fmla="*/ 3150705 h 4608812"/>
              <a:gd name="connsiteX77609" fmla="*/ 5339729 w 12184637"/>
              <a:gd name="connsiteY77609" fmla="*/ 3143784 h 4608812"/>
              <a:gd name="connsiteX77610" fmla="*/ 5332808 w 12184637"/>
              <a:gd name="connsiteY77610" fmla="*/ 3147539 h 4608812"/>
              <a:gd name="connsiteX77611" fmla="*/ 5292242 w 12184637"/>
              <a:gd name="connsiteY77611" fmla="*/ 3283668 h 4608812"/>
              <a:gd name="connsiteX77612" fmla="*/ 5295997 w 12184637"/>
              <a:gd name="connsiteY77612" fmla="*/ 3290589 h 4608812"/>
              <a:gd name="connsiteX77613" fmla="*/ 5297616 w 12184637"/>
              <a:gd name="connsiteY77613" fmla="*/ 3290810 h 4608812"/>
              <a:gd name="connsiteX77614" fmla="*/ 5302917 w 12184637"/>
              <a:gd name="connsiteY77614" fmla="*/ 3286834 h 4608812"/>
              <a:gd name="connsiteX77615" fmla="*/ 5343042 w 12184637"/>
              <a:gd name="connsiteY77615" fmla="*/ 3151809 h 4608812"/>
              <a:gd name="connsiteX77616" fmla="*/ 5410554 w 12184637"/>
              <a:gd name="connsiteY77616" fmla="*/ 3029227 h 4608812"/>
              <a:gd name="connsiteX77617" fmla="*/ 5408346 w 12184637"/>
              <a:gd name="connsiteY77617" fmla="*/ 3021643 h 4608812"/>
              <a:gd name="connsiteX77618" fmla="*/ 5400762 w 12184637"/>
              <a:gd name="connsiteY77618" fmla="*/ 3023852 h 4608812"/>
              <a:gd name="connsiteX77619" fmla="*/ 5333250 w 12184637"/>
              <a:gd name="connsiteY77619" fmla="*/ 3146435 h 4608812"/>
              <a:gd name="connsiteX77620" fmla="*/ 5335459 w 12184637"/>
              <a:gd name="connsiteY77620" fmla="*/ 3154018 h 4608812"/>
              <a:gd name="connsiteX77621" fmla="*/ 5338183 w 12184637"/>
              <a:gd name="connsiteY77621" fmla="*/ 3154680 h 4608812"/>
              <a:gd name="connsiteX77622" fmla="*/ 5343042 w 12184637"/>
              <a:gd name="connsiteY77622" fmla="*/ 3151809 h 4608812"/>
              <a:gd name="connsiteX77623" fmla="*/ 5406652 w 12184637"/>
              <a:gd name="connsiteY77623" fmla="*/ 3032024 h 4608812"/>
              <a:gd name="connsiteX77624" fmla="*/ 5455685 w 12184637"/>
              <a:gd name="connsiteY77624" fmla="*/ 3023705 h 4608812"/>
              <a:gd name="connsiteX77625" fmla="*/ 5460250 w 12184637"/>
              <a:gd name="connsiteY77625" fmla="*/ 3017299 h 4608812"/>
              <a:gd name="connsiteX77626" fmla="*/ 5453845 w 12184637"/>
              <a:gd name="connsiteY77626" fmla="*/ 3012735 h 4608812"/>
              <a:gd name="connsiteX77627" fmla="*/ 5404812 w 12184637"/>
              <a:gd name="connsiteY77627" fmla="*/ 3021054 h 4608812"/>
              <a:gd name="connsiteX77628" fmla="*/ 5400247 w 12184637"/>
              <a:gd name="connsiteY77628" fmla="*/ 3027459 h 4608812"/>
              <a:gd name="connsiteX77629" fmla="*/ 5405769 w 12184637"/>
              <a:gd name="connsiteY77629" fmla="*/ 3032098 h 4608812"/>
              <a:gd name="connsiteX77630" fmla="*/ 5406652 w 12184637"/>
              <a:gd name="connsiteY77630" fmla="*/ 3032024 h 4608812"/>
              <a:gd name="connsiteX77631" fmla="*/ 5456863 w 12184637"/>
              <a:gd name="connsiteY77631" fmla="*/ 3023337 h 4608812"/>
              <a:gd name="connsiteX77632" fmla="*/ 5502436 w 12184637"/>
              <a:gd name="connsiteY77632" fmla="*/ 3005004 h 4608812"/>
              <a:gd name="connsiteX77633" fmla="*/ 5505528 w 12184637"/>
              <a:gd name="connsiteY77633" fmla="*/ 2997789 h 4608812"/>
              <a:gd name="connsiteX77634" fmla="*/ 5498313 w 12184637"/>
              <a:gd name="connsiteY77634" fmla="*/ 2994697 h 4608812"/>
              <a:gd name="connsiteX77635" fmla="*/ 5452740 w 12184637"/>
              <a:gd name="connsiteY77635" fmla="*/ 3013029 h 4608812"/>
              <a:gd name="connsiteX77636" fmla="*/ 5449648 w 12184637"/>
              <a:gd name="connsiteY77636" fmla="*/ 3020245 h 4608812"/>
              <a:gd name="connsiteX77637" fmla="*/ 5454875 w 12184637"/>
              <a:gd name="connsiteY77637" fmla="*/ 3023705 h 4608812"/>
              <a:gd name="connsiteX77638" fmla="*/ 5456863 w 12184637"/>
              <a:gd name="connsiteY77638" fmla="*/ 3023337 h 4608812"/>
              <a:gd name="connsiteX77639" fmla="*/ 5503319 w 12184637"/>
              <a:gd name="connsiteY77639" fmla="*/ 3004489 h 4608812"/>
              <a:gd name="connsiteX77640" fmla="*/ 5546168 w 12184637"/>
              <a:gd name="connsiteY77640" fmla="*/ 2976365 h 4608812"/>
              <a:gd name="connsiteX77641" fmla="*/ 5547788 w 12184637"/>
              <a:gd name="connsiteY77641" fmla="*/ 2968635 h 4608812"/>
              <a:gd name="connsiteX77642" fmla="*/ 5540057 w 12184637"/>
              <a:gd name="connsiteY77642" fmla="*/ 2967015 h 4608812"/>
              <a:gd name="connsiteX77643" fmla="*/ 5497209 w 12184637"/>
              <a:gd name="connsiteY77643" fmla="*/ 2995139 h 4608812"/>
              <a:gd name="connsiteX77644" fmla="*/ 5495589 w 12184637"/>
              <a:gd name="connsiteY77644" fmla="*/ 3002869 h 4608812"/>
              <a:gd name="connsiteX77645" fmla="*/ 5500301 w 12184637"/>
              <a:gd name="connsiteY77645" fmla="*/ 3005373 h 4608812"/>
              <a:gd name="connsiteX77646" fmla="*/ 5503319 w 12184637"/>
              <a:gd name="connsiteY77646" fmla="*/ 3004489 h 4608812"/>
              <a:gd name="connsiteX77647" fmla="*/ 5546904 w 12184637"/>
              <a:gd name="connsiteY77647" fmla="*/ 2975850 h 4608812"/>
              <a:gd name="connsiteX77648" fmla="*/ 5587912 w 12184637"/>
              <a:gd name="connsiteY77648" fmla="*/ 2938081 h 4608812"/>
              <a:gd name="connsiteX77649" fmla="*/ 5588207 w 12184637"/>
              <a:gd name="connsiteY77649" fmla="*/ 2930203 h 4608812"/>
              <a:gd name="connsiteX77650" fmla="*/ 5580329 w 12184637"/>
              <a:gd name="connsiteY77650" fmla="*/ 2929909 h 4608812"/>
              <a:gd name="connsiteX77651" fmla="*/ 5539321 w 12184637"/>
              <a:gd name="connsiteY77651" fmla="*/ 2967677 h 4608812"/>
              <a:gd name="connsiteX77652" fmla="*/ 5539027 w 12184637"/>
              <a:gd name="connsiteY77652" fmla="*/ 2975555 h 4608812"/>
              <a:gd name="connsiteX77653" fmla="*/ 5543150 w 12184637"/>
              <a:gd name="connsiteY77653" fmla="*/ 2977322 h 4608812"/>
              <a:gd name="connsiteX77654" fmla="*/ 5546904 w 12184637"/>
              <a:gd name="connsiteY77654" fmla="*/ 2975850 h 4608812"/>
              <a:gd name="connsiteX77655" fmla="*/ 5588428 w 12184637"/>
              <a:gd name="connsiteY77655" fmla="*/ 2937492 h 4608812"/>
              <a:gd name="connsiteX77656" fmla="*/ 5621926 w 12184637"/>
              <a:gd name="connsiteY77656" fmla="*/ 2896263 h 4608812"/>
              <a:gd name="connsiteX77657" fmla="*/ 5621117 w 12184637"/>
              <a:gd name="connsiteY77657" fmla="*/ 2888459 h 4608812"/>
              <a:gd name="connsiteX77658" fmla="*/ 5613313 w 12184637"/>
              <a:gd name="connsiteY77658" fmla="*/ 2889269 h 4608812"/>
              <a:gd name="connsiteX77659" fmla="*/ 5579814 w 12184637"/>
              <a:gd name="connsiteY77659" fmla="*/ 2930498 h 4608812"/>
              <a:gd name="connsiteX77660" fmla="*/ 5580624 w 12184637"/>
              <a:gd name="connsiteY77660" fmla="*/ 2938302 h 4608812"/>
              <a:gd name="connsiteX77661" fmla="*/ 5584158 w 12184637"/>
              <a:gd name="connsiteY77661" fmla="*/ 2939553 h 4608812"/>
              <a:gd name="connsiteX77662" fmla="*/ 5588428 w 12184637"/>
              <a:gd name="connsiteY77662" fmla="*/ 2937492 h 4608812"/>
              <a:gd name="connsiteX77663" fmla="*/ 5621926 w 12184637"/>
              <a:gd name="connsiteY77663" fmla="*/ 2896189 h 4608812"/>
              <a:gd name="connsiteX77664" fmla="*/ 5632528 w 12184637"/>
              <a:gd name="connsiteY77664" fmla="*/ 2883084 h 4608812"/>
              <a:gd name="connsiteX77665" fmla="*/ 5631718 w 12184637"/>
              <a:gd name="connsiteY77665" fmla="*/ 2875207 h 4608812"/>
              <a:gd name="connsiteX77666" fmla="*/ 5623841 w 12184637"/>
              <a:gd name="connsiteY77666" fmla="*/ 2876017 h 4608812"/>
              <a:gd name="connsiteX77667" fmla="*/ 5613239 w 12184637"/>
              <a:gd name="connsiteY77667" fmla="*/ 2889122 h 4608812"/>
              <a:gd name="connsiteX77668" fmla="*/ 5614049 w 12184637"/>
              <a:gd name="connsiteY77668" fmla="*/ 2896999 h 4608812"/>
              <a:gd name="connsiteX77669" fmla="*/ 5617583 w 12184637"/>
              <a:gd name="connsiteY77669" fmla="*/ 2898251 h 4608812"/>
              <a:gd name="connsiteX77670" fmla="*/ 5621926 w 12184637"/>
              <a:gd name="connsiteY77670" fmla="*/ 2896189 h 4608812"/>
              <a:gd name="connsiteX77671" fmla="*/ 5632307 w 12184637"/>
              <a:gd name="connsiteY77671" fmla="*/ 2883379 h 4608812"/>
              <a:gd name="connsiteX77672" fmla="*/ 5634516 w 12184637"/>
              <a:gd name="connsiteY77672" fmla="*/ 2881023 h 4608812"/>
              <a:gd name="connsiteX77673" fmla="*/ 5634222 w 12184637"/>
              <a:gd name="connsiteY77673" fmla="*/ 2873145 h 4608812"/>
              <a:gd name="connsiteX77674" fmla="*/ 5626344 w 12184637"/>
              <a:gd name="connsiteY77674" fmla="*/ 2873440 h 4608812"/>
              <a:gd name="connsiteX77675" fmla="*/ 5624135 w 12184637"/>
              <a:gd name="connsiteY77675" fmla="*/ 2875796 h 4608812"/>
              <a:gd name="connsiteX77676" fmla="*/ 5624430 w 12184637"/>
              <a:gd name="connsiteY77676" fmla="*/ 2883673 h 4608812"/>
              <a:gd name="connsiteX77677" fmla="*/ 5628258 w 12184637"/>
              <a:gd name="connsiteY77677" fmla="*/ 2885146 h 4608812"/>
              <a:gd name="connsiteX77678" fmla="*/ 5632307 w 12184637"/>
              <a:gd name="connsiteY77678" fmla="*/ 2883379 h 4608812"/>
              <a:gd name="connsiteX77679" fmla="*/ 5634295 w 12184637"/>
              <a:gd name="connsiteY77679" fmla="*/ 2881244 h 4608812"/>
              <a:gd name="connsiteX77680" fmla="*/ 5637093 w 12184637"/>
              <a:gd name="connsiteY77680" fmla="*/ 2878520 h 4608812"/>
              <a:gd name="connsiteX77681" fmla="*/ 5637166 w 12184637"/>
              <a:gd name="connsiteY77681" fmla="*/ 2870642 h 4608812"/>
              <a:gd name="connsiteX77682" fmla="*/ 5629289 w 12184637"/>
              <a:gd name="connsiteY77682" fmla="*/ 2870568 h 4608812"/>
              <a:gd name="connsiteX77683" fmla="*/ 5626491 w 12184637"/>
              <a:gd name="connsiteY77683" fmla="*/ 2873292 h 4608812"/>
              <a:gd name="connsiteX77684" fmla="*/ 5626418 w 12184637"/>
              <a:gd name="connsiteY77684" fmla="*/ 2881170 h 4608812"/>
              <a:gd name="connsiteX77685" fmla="*/ 5630393 w 12184637"/>
              <a:gd name="connsiteY77685" fmla="*/ 2882864 h 4608812"/>
              <a:gd name="connsiteX77686" fmla="*/ 5634295 w 12184637"/>
              <a:gd name="connsiteY77686" fmla="*/ 2881244 h 4608812"/>
              <a:gd name="connsiteX77687" fmla="*/ 5637461 w 12184637"/>
              <a:gd name="connsiteY77687" fmla="*/ 2878152 h 4608812"/>
              <a:gd name="connsiteX77688" fmla="*/ 5638197 w 12184637"/>
              <a:gd name="connsiteY77688" fmla="*/ 2870274 h 4608812"/>
              <a:gd name="connsiteX77689" fmla="*/ 5630319 w 12184637"/>
              <a:gd name="connsiteY77689" fmla="*/ 2869538 h 4608812"/>
              <a:gd name="connsiteX77690" fmla="*/ 5629583 w 12184637"/>
              <a:gd name="connsiteY77690" fmla="*/ 2870127 h 4608812"/>
              <a:gd name="connsiteX77691" fmla="*/ 5629215 w 12184637"/>
              <a:gd name="connsiteY77691" fmla="*/ 2877636 h 4608812"/>
              <a:gd name="connsiteX77692" fmla="*/ 5633412 w 12184637"/>
              <a:gd name="connsiteY77692" fmla="*/ 2879477 h 4608812"/>
              <a:gd name="connsiteX77693" fmla="*/ 5637461 w 12184637"/>
              <a:gd name="connsiteY77693" fmla="*/ 2878152 h 4608812"/>
              <a:gd name="connsiteX77694" fmla="*/ 5638345 w 12184637"/>
              <a:gd name="connsiteY77694" fmla="*/ 2877194 h 4608812"/>
              <a:gd name="connsiteX77695" fmla="*/ 5640111 w 12184637"/>
              <a:gd name="connsiteY77695" fmla="*/ 2874839 h 4608812"/>
              <a:gd name="connsiteX77696" fmla="*/ 5639007 w 12184637"/>
              <a:gd name="connsiteY77696" fmla="*/ 2867035 h 4608812"/>
              <a:gd name="connsiteX77697" fmla="*/ 5631203 w 12184637"/>
              <a:gd name="connsiteY77697" fmla="*/ 2868139 h 4608812"/>
              <a:gd name="connsiteX77698" fmla="*/ 5629436 w 12184637"/>
              <a:gd name="connsiteY77698" fmla="*/ 2870495 h 4608812"/>
              <a:gd name="connsiteX77699" fmla="*/ 5630541 w 12184637"/>
              <a:gd name="connsiteY77699" fmla="*/ 2878299 h 4608812"/>
              <a:gd name="connsiteX77700" fmla="*/ 5633927 w 12184637"/>
              <a:gd name="connsiteY77700" fmla="*/ 2879403 h 4608812"/>
              <a:gd name="connsiteX77701" fmla="*/ 5638345 w 12184637"/>
              <a:gd name="connsiteY77701" fmla="*/ 2877194 h 4608812"/>
              <a:gd name="connsiteX77702" fmla="*/ 5639890 w 12184637"/>
              <a:gd name="connsiteY77702" fmla="*/ 2875133 h 4608812"/>
              <a:gd name="connsiteX77703" fmla="*/ 5659695 w 12184637"/>
              <a:gd name="connsiteY77703" fmla="*/ 2851279 h 4608812"/>
              <a:gd name="connsiteX77704" fmla="*/ 5658959 w 12184637"/>
              <a:gd name="connsiteY77704" fmla="*/ 2843401 h 4608812"/>
              <a:gd name="connsiteX77705" fmla="*/ 5651081 w 12184637"/>
              <a:gd name="connsiteY77705" fmla="*/ 2844138 h 4608812"/>
              <a:gd name="connsiteX77706" fmla="*/ 5631277 w 12184637"/>
              <a:gd name="connsiteY77706" fmla="*/ 2867992 h 4608812"/>
              <a:gd name="connsiteX77707" fmla="*/ 5632013 w 12184637"/>
              <a:gd name="connsiteY77707" fmla="*/ 2875869 h 4608812"/>
              <a:gd name="connsiteX77708" fmla="*/ 5635621 w 12184637"/>
              <a:gd name="connsiteY77708" fmla="*/ 2877121 h 4608812"/>
              <a:gd name="connsiteX77709" fmla="*/ 5639890 w 12184637"/>
              <a:gd name="connsiteY77709" fmla="*/ 2875133 h 4608812"/>
              <a:gd name="connsiteX77710" fmla="*/ 5660210 w 12184637"/>
              <a:gd name="connsiteY77710" fmla="*/ 2850617 h 4608812"/>
              <a:gd name="connsiteX77711" fmla="*/ 5663450 w 12184637"/>
              <a:gd name="connsiteY77711" fmla="*/ 2845389 h 4608812"/>
              <a:gd name="connsiteX77712" fmla="*/ 5661609 w 12184637"/>
              <a:gd name="connsiteY77712" fmla="*/ 2837733 h 4608812"/>
              <a:gd name="connsiteX77713" fmla="*/ 5653953 w 12184637"/>
              <a:gd name="connsiteY77713" fmla="*/ 2839573 h 4608812"/>
              <a:gd name="connsiteX77714" fmla="*/ 5650713 w 12184637"/>
              <a:gd name="connsiteY77714" fmla="*/ 2844800 h 4608812"/>
              <a:gd name="connsiteX77715" fmla="*/ 5652554 w 12184637"/>
              <a:gd name="connsiteY77715" fmla="*/ 2852457 h 4608812"/>
              <a:gd name="connsiteX77716" fmla="*/ 5655498 w 12184637"/>
              <a:gd name="connsiteY77716" fmla="*/ 2853267 h 4608812"/>
              <a:gd name="connsiteX77717" fmla="*/ 5660210 w 12184637"/>
              <a:gd name="connsiteY77717" fmla="*/ 2850617 h 4608812"/>
              <a:gd name="connsiteX77718" fmla="*/ 5663303 w 12184637"/>
              <a:gd name="connsiteY77718" fmla="*/ 2845463 h 4608812"/>
              <a:gd name="connsiteX77719" fmla="*/ 5671107 w 12184637"/>
              <a:gd name="connsiteY77719" fmla="*/ 2833315 h 4608812"/>
              <a:gd name="connsiteX77720" fmla="*/ 5669413 w 12184637"/>
              <a:gd name="connsiteY77720" fmla="*/ 2825585 h 4608812"/>
              <a:gd name="connsiteX77721" fmla="*/ 5661683 w 12184637"/>
              <a:gd name="connsiteY77721" fmla="*/ 2827278 h 4608812"/>
              <a:gd name="connsiteX77722" fmla="*/ 5653879 w 12184637"/>
              <a:gd name="connsiteY77722" fmla="*/ 2839426 h 4608812"/>
              <a:gd name="connsiteX77723" fmla="*/ 5655572 w 12184637"/>
              <a:gd name="connsiteY77723" fmla="*/ 2847156 h 4608812"/>
              <a:gd name="connsiteX77724" fmla="*/ 5658591 w 12184637"/>
              <a:gd name="connsiteY77724" fmla="*/ 2848040 h 4608812"/>
              <a:gd name="connsiteX77725" fmla="*/ 5663303 w 12184637"/>
              <a:gd name="connsiteY77725" fmla="*/ 2845463 h 4608812"/>
              <a:gd name="connsiteX77726" fmla="*/ 5670960 w 12184637"/>
              <a:gd name="connsiteY77726" fmla="*/ 2833610 h 4608812"/>
              <a:gd name="connsiteX77727" fmla="*/ 5679058 w 12184637"/>
              <a:gd name="connsiteY77727" fmla="*/ 2822493 h 4608812"/>
              <a:gd name="connsiteX77728" fmla="*/ 5677807 w 12184637"/>
              <a:gd name="connsiteY77728" fmla="*/ 2814688 h 4608812"/>
              <a:gd name="connsiteX77729" fmla="*/ 5670002 w 12184637"/>
              <a:gd name="connsiteY77729" fmla="*/ 2815940 h 4608812"/>
              <a:gd name="connsiteX77730" fmla="*/ 5661904 w 12184637"/>
              <a:gd name="connsiteY77730" fmla="*/ 2827057 h 4608812"/>
              <a:gd name="connsiteX77731" fmla="*/ 5663156 w 12184637"/>
              <a:gd name="connsiteY77731" fmla="*/ 2834861 h 4608812"/>
              <a:gd name="connsiteX77732" fmla="*/ 5666469 w 12184637"/>
              <a:gd name="connsiteY77732" fmla="*/ 2835892 h 4608812"/>
              <a:gd name="connsiteX77733" fmla="*/ 5670960 w 12184637"/>
              <a:gd name="connsiteY77733" fmla="*/ 2833610 h 4608812"/>
              <a:gd name="connsiteX77734" fmla="*/ 5679058 w 12184637"/>
              <a:gd name="connsiteY77734" fmla="*/ 2822493 h 4608812"/>
              <a:gd name="connsiteX77735" fmla="*/ 5709980 w 12184637"/>
              <a:gd name="connsiteY77735" fmla="*/ 2779717 h 4608812"/>
              <a:gd name="connsiteX77736" fmla="*/ 5708728 w 12184637"/>
              <a:gd name="connsiteY77736" fmla="*/ 2771913 h 4608812"/>
              <a:gd name="connsiteX77737" fmla="*/ 5700924 w 12184637"/>
              <a:gd name="connsiteY77737" fmla="*/ 2773165 h 4608812"/>
              <a:gd name="connsiteX77738" fmla="*/ 5670002 w 12184637"/>
              <a:gd name="connsiteY77738" fmla="*/ 2815940 h 4608812"/>
              <a:gd name="connsiteX77739" fmla="*/ 5671254 w 12184637"/>
              <a:gd name="connsiteY77739" fmla="*/ 2823744 h 4608812"/>
              <a:gd name="connsiteX77740" fmla="*/ 5674567 w 12184637"/>
              <a:gd name="connsiteY77740" fmla="*/ 2824775 h 4608812"/>
              <a:gd name="connsiteX77741" fmla="*/ 5679058 w 12184637"/>
              <a:gd name="connsiteY77741" fmla="*/ 2822493 h 4608812"/>
              <a:gd name="connsiteX77742" fmla="*/ 5709906 w 12184637"/>
              <a:gd name="connsiteY77742" fmla="*/ 2779717 h 4608812"/>
              <a:gd name="connsiteX77743" fmla="*/ 5712851 w 12184637"/>
              <a:gd name="connsiteY77743" fmla="*/ 2775595 h 4608812"/>
              <a:gd name="connsiteX77744" fmla="*/ 5711600 w 12184637"/>
              <a:gd name="connsiteY77744" fmla="*/ 2767791 h 4608812"/>
              <a:gd name="connsiteX77745" fmla="*/ 5703795 w 12184637"/>
              <a:gd name="connsiteY77745" fmla="*/ 2769042 h 4608812"/>
              <a:gd name="connsiteX77746" fmla="*/ 5700851 w 12184637"/>
              <a:gd name="connsiteY77746" fmla="*/ 2773165 h 4608812"/>
              <a:gd name="connsiteX77747" fmla="*/ 5702102 w 12184637"/>
              <a:gd name="connsiteY77747" fmla="*/ 2780969 h 4608812"/>
              <a:gd name="connsiteX77748" fmla="*/ 5705415 w 12184637"/>
              <a:gd name="connsiteY77748" fmla="*/ 2782000 h 4608812"/>
              <a:gd name="connsiteX77749" fmla="*/ 5709906 w 12184637"/>
              <a:gd name="connsiteY77749" fmla="*/ 2779717 h 4608812"/>
              <a:gd name="connsiteX77750" fmla="*/ 5709612 w 12184637"/>
              <a:gd name="connsiteY77750" fmla="*/ 2777803 h 4608812"/>
              <a:gd name="connsiteX77751" fmla="*/ 5711231 w 12184637"/>
              <a:gd name="connsiteY77751" fmla="*/ 2777435 h 4608812"/>
              <a:gd name="connsiteX77752" fmla="*/ 5715428 w 12184637"/>
              <a:gd name="connsiteY77752" fmla="*/ 2770809 h 4608812"/>
              <a:gd name="connsiteX77753" fmla="*/ 5708802 w 12184637"/>
              <a:gd name="connsiteY77753" fmla="*/ 2766613 h 4608812"/>
              <a:gd name="connsiteX77754" fmla="*/ 5707182 w 12184637"/>
              <a:gd name="connsiteY77754" fmla="*/ 2766981 h 4608812"/>
              <a:gd name="connsiteX77755" fmla="*/ 5702986 w 12184637"/>
              <a:gd name="connsiteY77755" fmla="*/ 2773607 h 4608812"/>
              <a:gd name="connsiteX77756" fmla="*/ 5708434 w 12184637"/>
              <a:gd name="connsiteY77756" fmla="*/ 2777951 h 4608812"/>
              <a:gd name="connsiteX77757" fmla="*/ 5709612 w 12184637"/>
              <a:gd name="connsiteY77757" fmla="*/ 2777803 h 4608812"/>
              <a:gd name="connsiteX77758" fmla="*/ 5714912 w 12184637"/>
              <a:gd name="connsiteY77758" fmla="*/ 2774637 h 4608812"/>
              <a:gd name="connsiteX77759" fmla="*/ 5716606 w 12184637"/>
              <a:gd name="connsiteY77759" fmla="*/ 2771545 h 4608812"/>
              <a:gd name="connsiteX77760" fmla="*/ 5714324 w 12184637"/>
              <a:gd name="connsiteY77760" fmla="*/ 2764036 h 4608812"/>
              <a:gd name="connsiteX77761" fmla="*/ 5706814 w 12184637"/>
              <a:gd name="connsiteY77761" fmla="*/ 2766318 h 4608812"/>
              <a:gd name="connsiteX77762" fmla="*/ 5705121 w 12184637"/>
              <a:gd name="connsiteY77762" fmla="*/ 2769410 h 4608812"/>
              <a:gd name="connsiteX77763" fmla="*/ 5707403 w 12184637"/>
              <a:gd name="connsiteY77763" fmla="*/ 2776920 h 4608812"/>
              <a:gd name="connsiteX77764" fmla="*/ 5710054 w 12184637"/>
              <a:gd name="connsiteY77764" fmla="*/ 2777582 h 4608812"/>
              <a:gd name="connsiteX77765" fmla="*/ 5714912 w 12184637"/>
              <a:gd name="connsiteY77765" fmla="*/ 2774637 h 4608812"/>
              <a:gd name="connsiteX77766" fmla="*/ 5716606 w 12184637"/>
              <a:gd name="connsiteY77766" fmla="*/ 2771472 h 4608812"/>
              <a:gd name="connsiteX77767" fmla="*/ 5718815 w 12184637"/>
              <a:gd name="connsiteY77767" fmla="*/ 2767349 h 4608812"/>
              <a:gd name="connsiteX77768" fmla="*/ 5716532 w 12184637"/>
              <a:gd name="connsiteY77768" fmla="*/ 2759766 h 4608812"/>
              <a:gd name="connsiteX77769" fmla="*/ 5708949 w 12184637"/>
              <a:gd name="connsiteY77769" fmla="*/ 2762048 h 4608812"/>
              <a:gd name="connsiteX77770" fmla="*/ 5706740 w 12184637"/>
              <a:gd name="connsiteY77770" fmla="*/ 2766171 h 4608812"/>
              <a:gd name="connsiteX77771" fmla="*/ 5709023 w 12184637"/>
              <a:gd name="connsiteY77771" fmla="*/ 2773754 h 4608812"/>
              <a:gd name="connsiteX77772" fmla="*/ 5711673 w 12184637"/>
              <a:gd name="connsiteY77772" fmla="*/ 2774417 h 4608812"/>
              <a:gd name="connsiteX77773" fmla="*/ 5716606 w 12184637"/>
              <a:gd name="connsiteY77773" fmla="*/ 2771472 h 4608812"/>
              <a:gd name="connsiteX77774" fmla="*/ 5504645 w 12184637"/>
              <a:gd name="connsiteY77774" fmla="*/ 2674878 h 4608812"/>
              <a:gd name="connsiteX77775" fmla="*/ 5512964 w 12184637"/>
              <a:gd name="connsiteY77775" fmla="*/ 2671639 h 4608812"/>
              <a:gd name="connsiteX77776" fmla="*/ 5516130 w 12184637"/>
              <a:gd name="connsiteY77776" fmla="*/ 2664424 h 4608812"/>
              <a:gd name="connsiteX77777" fmla="*/ 5508915 w 12184637"/>
              <a:gd name="connsiteY77777" fmla="*/ 2661258 h 4608812"/>
              <a:gd name="connsiteX77778" fmla="*/ 5500595 w 12184637"/>
              <a:gd name="connsiteY77778" fmla="*/ 2664497 h 4608812"/>
              <a:gd name="connsiteX77779" fmla="*/ 5497430 w 12184637"/>
              <a:gd name="connsiteY77779" fmla="*/ 2671712 h 4608812"/>
              <a:gd name="connsiteX77780" fmla="*/ 5502657 w 12184637"/>
              <a:gd name="connsiteY77780" fmla="*/ 2675246 h 4608812"/>
              <a:gd name="connsiteX77781" fmla="*/ 5504645 w 12184637"/>
              <a:gd name="connsiteY77781" fmla="*/ 2674878 h 4608812"/>
              <a:gd name="connsiteX77782" fmla="*/ 5495074 w 12184637"/>
              <a:gd name="connsiteY77782" fmla="*/ 2676645 h 4608812"/>
              <a:gd name="connsiteX77783" fmla="*/ 5503614 w 12184637"/>
              <a:gd name="connsiteY77783" fmla="*/ 2675172 h 4608812"/>
              <a:gd name="connsiteX77784" fmla="*/ 5508179 w 12184637"/>
              <a:gd name="connsiteY77784" fmla="*/ 2668767 h 4608812"/>
              <a:gd name="connsiteX77785" fmla="*/ 5501774 w 12184637"/>
              <a:gd name="connsiteY77785" fmla="*/ 2664203 h 4608812"/>
              <a:gd name="connsiteX77786" fmla="*/ 5493233 w 12184637"/>
              <a:gd name="connsiteY77786" fmla="*/ 2665675 h 4608812"/>
              <a:gd name="connsiteX77787" fmla="*/ 5488669 w 12184637"/>
              <a:gd name="connsiteY77787" fmla="*/ 2672080 h 4608812"/>
              <a:gd name="connsiteX77788" fmla="*/ 5494190 w 12184637"/>
              <a:gd name="connsiteY77788" fmla="*/ 2676719 h 4608812"/>
              <a:gd name="connsiteX77789" fmla="*/ 5495074 w 12184637"/>
              <a:gd name="connsiteY77789" fmla="*/ 2676645 h 4608812"/>
              <a:gd name="connsiteX77790" fmla="*/ 5497356 w 12184637"/>
              <a:gd name="connsiteY77790" fmla="*/ 2675688 h 4608812"/>
              <a:gd name="connsiteX77791" fmla="*/ 5498607 w 12184637"/>
              <a:gd name="connsiteY77791" fmla="*/ 2667884 h 4608812"/>
              <a:gd name="connsiteX77792" fmla="*/ 5490583 w 12184637"/>
              <a:gd name="connsiteY77792" fmla="*/ 2656693 h 4608812"/>
              <a:gd name="connsiteX77793" fmla="*/ 5482779 w 12184637"/>
              <a:gd name="connsiteY77793" fmla="*/ 2655441 h 4608812"/>
              <a:gd name="connsiteX77794" fmla="*/ 5481527 w 12184637"/>
              <a:gd name="connsiteY77794" fmla="*/ 2663246 h 4608812"/>
              <a:gd name="connsiteX77795" fmla="*/ 5489552 w 12184637"/>
              <a:gd name="connsiteY77795" fmla="*/ 2674436 h 4608812"/>
              <a:gd name="connsiteX77796" fmla="*/ 5494117 w 12184637"/>
              <a:gd name="connsiteY77796" fmla="*/ 2676792 h 4608812"/>
              <a:gd name="connsiteX77797" fmla="*/ 5497356 w 12184637"/>
              <a:gd name="connsiteY77797" fmla="*/ 2675688 h 4608812"/>
              <a:gd name="connsiteX77798" fmla="*/ 5490656 w 12184637"/>
              <a:gd name="connsiteY77798" fmla="*/ 2663172 h 4608812"/>
              <a:gd name="connsiteX77799" fmla="*/ 5489258 w 12184637"/>
              <a:gd name="connsiteY77799" fmla="*/ 2655441 h 4608812"/>
              <a:gd name="connsiteX77800" fmla="*/ 5470189 w 12184637"/>
              <a:gd name="connsiteY77800" fmla="*/ 2642042 h 4608812"/>
              <a:gd name="connsiteX77801" fmla="*/ 5462459 w 12184637"/>
              <a:gd name="connsiteY77801" fmla="*/ 2643367 h 4608812"/>
              <a:gd name="connsiteX77802" fmla="*/ 5463784 w 12184637"/>
              <a:gd name="connsiteY77802" fmla="*/ 2651098 h 4608812"/>
              <a:gd name="connsiteX77803" fmla="*/ 5482852 w 12184637"/>
              <a:gd name="connsiteY77803" fmla="*/ 2664497 h 4608812"/>
              <a:gd name="connsiteX77804" fmla="*/ 5486092 w 12184637"/>
              <a:gd name="connsiteY77804" fmla="*/ 2665528 h 4608812"/>
              <a:gd name="connsiteX77805" fmla="*/ 5490656 w 12184637"/>
              <a:gd name="connsiteY77805" fmla="*/ 2663172 h 4608812"/>
              <a:gd name="connsiteX77806" fmla="*/ 5471514 w 12184637"/>
              <a:gd name="connsiteY77806" fmla="*/ 2649920 h 4608812"/>
              <a:gd name="connsiteX77807" fmla="*/ 5470410 w 12184637"/>
              <a:gd name="connsiteY77807" fmla="*/ 2642116 h 4608812"/>
              <a:gd name="connsiteX77808" fmla="*/ 5464594 w 12184637"/>
              <a:gd name="connsiteY77808" fmla="*/ 2637772 h 4608812"/>
              <a:gd name="connsiteX77809" fmla="*/ 5456790 w 12184637"/>
              <a:gd name="connsiteY77809" fmla="*/ 2638876 h 4608812"/>
              <a:gd name="connsiteX77810" fmla="*/ 5457894 w 12184637"/>
              <a:gd name="connsiteY77810" fmla="*/ 2646680 h 4608812"/>
              <a:gd name="connsiteX77811" fmla="*/ 5463710 w 12184637"/>
              <a:gd name="connsiteY77811" fmla="*/ 2651024 h 4608812"/>
              <a:gd name="connsiteX77812" fmla="*/ 5467097 w 12184637"/>
              <a:gd name="connsiteY77812" fmla="*/ 2652129 h 4608812"/>
              <a:gd name="connsiteX77813" fmla="*/ 5471514 w 12184637"/>
              <a:gd name="connsiteY77813" fmla="*/ 2649920 h 4608812"/>
              <a:gd name="connsiteX77814" fmla="*/ 5465330 w 12184637"/>
              <a:gd name="connsiteY77814" fmla="*/ 2645944 h 4608812"/>
              <a:gd name="connsiteX77815" fmla="*/ 5464888 w 12184637"/>
              <a:gd name="connsiteY77815" fmla="*/ 2638066 h 4608812"/>
              <a:gd name="connsiteX77816" fmla="*/ 5462238 w 12184637"/>
              <a:gd name="connsiteY77816" fmla="*/ 2635711 h 4608812"/>
              <a:gd name="connsiteX77817" fmla="*/ 5454360 w 12184637"/>
              <a:gd name="connsiteY77817" fmla="*/ 2636152 h 4608812"/>
              <a:gd name="connsiteX77818" fmla="*/ 5454802 w 12184637"/>
              <a:gd name="connsiteY77818" fmla="*/ 2644030 h 4608812"/>
              <a:gd name="connsiteX77819" fmla="*/ 5457452 w 12184637"/>
              <a:gd name="connsiteY77819" fmla="*/ 2646386 h 4608812"/>
              <a:gd name="connsiteX77820" fmla="*/ 5461207 w 12184637"/>
              <a:gd name="connsiteY77820" fmla="*/ 2647785 h 4608812"/>
              <a:gd name="connsiteX77821" fmla="*/ 5465330 w 12184637"/>
              <a:gd name="connsiteY77821" fmla="*/ 2645944 h 4608812"/>
              <a:gd name="connsiteX77822" fmla="*/ 5464005 w 12184637"/>
              <a:gd name="connsiteY77822" fmla="*/ 2641232 h 4608812"/>
              <a:gd name="connsiteX77823" fmla="*/ 5459955 w 12184637"/>
              <a:gd name="connsiteY77823" fmla="*/ 2634459 h 4608812"/>
              <a:gd name="connsiteX77824" fmla="*/ 5446041 w 12184637"/>
              <a:gd name="connsiteY77824" fmla="*/ 2630925 h 4608812"/>
              <a:gd name="connsiteX77825" fmla="*/ 5439267 w 12184637"/>
              <a:gd name="connsiteY77825" fmla="*/ 2634974 h 4608812"/>
              <a:gd name="connsiteX77826" fmla="*/ 5443317 w 12184637"/>
              <a:gd name="connsiteY77826" fmla="*/ 2641748 h 4608812"/>
              <a:gd name="connsiteX77827" fmla="*/ 5457231 w 12184637"/>
              <a:gd name="connsiteY77827" fmla="*/ 2645281 h 4608812"/>
              <a:gd name="connsiteX77828" fmla="*/ 5458630 w 12184637"/>
              <a:gd name="connsiteY77828" fmla="*/ 2645429 h 4608812"/>
              <a:gd name="connsiteX77829" fmla="*/ 5464005 w 12184637"/>
              <a:gd name="connsiteY77829" fmla="*/ 2641232 h 4608812"/>
              <a:gd name="connsiteX77830" fmla="*/ 5449795 w 12184637"/>
              <a:gd name="connsiteY77830" fmla="*/ 2638508 h 4608812"/>
              <a:gd name="connsiteX77831" fmla="*/ 5446777 w 12184637"/>
              <a:gd name="connsiteY77831" fmla="*/ 2631220 h 4608812"/>
              <a:gd name="connsiteX77832" fmla="*/ 5379412 w 12184637"/>
              <a:gd name="connsiteY77832" fmla="*/ 2603537 h 4608812"/>
              <a:gd name="connsiteX77833" fmla="*/ 5372123 w 12184637"/>
              <a:gd name="connsiteY77833" fmla="*/ 2606556 h 4608812"/>
              <a:gd name="connsiteX77834" fmla="*/ 5375142 w 12184637"/>
              <a:gd name="connsiteY77834" fmla="*/ 2613844 h 4608812"/>
              <a:gd name="connsiteX77835" fmla="*/ 5442507 w 12184637"/>
              <a:gd name="connsiteY77835" fmla="*/ 2641527 h 4608812"/>
              <a:gd name="connsiteX77836" fmla="*/ 5444642 w 12184637"/>
              <a:gd name="connsiteY77836" fmla="*/ 2641969 h 4608812"/>
              <a:gd name="connsiteX77837" fmla="*/ 5449795 w 12184637"/>
              <a:gd name="connsiteY77837" fmla="*/ 2638508 h 4608812"/>
              <a:gd name="connsiteX77838" fmla="*/ 5382430 w 12184637"/>
              <a:gd name="connsiteY77838" fmla="*/ 2610900 h 4608812"/>
              <a:gd name="connsiteX77839" fmla="*/ 5379559 w 12184637"/>
              <a:gd name="connsiteY77839" fmla="*/ 2603537 h 4608812"/>
              <a:gd name="connsiteX77840" fmla="*/ 5310721 w 12184637"/>
              <a:gd name="connsiteY77840" fmla="*/ 2573057 h 4608812"/>
              <a:gd name="connsiteX77841" fmla="*/ 5303359 w 12184637"/>
              <a:gd name="connsiteY77841" fmla="*/ 2575929 h 4608812"/>
              <a:gd name="connsiteX77842" fmla="*/ 5306230 w 12184637"/>
              <a:gd name="connsiteY77842" fmla="*/ 2583291 h 4608812"/>
              <a:gd name="connsiteX77843" fmla="*/ 5375068 w 12184637"/>
              <a:gd name="connsiteY77843" fmla="*/ 2613771 h 4608812"/>
              <a:gd name="connsiteX77844" fmla="*/ 5377350 w 12184637"/>
              <a:gd name="connsiteY77844" fmla="*/ 2614212 h 4608812"/>
              <a:gd name="connsiteX77845" fmla="*/ 5382430 w 12184637"/>
              <a:gd name="connsiteY77845" fmla="*/ 2610900 h 4608812"/>
              <a:gd name="connsiteX77846" fmla="*/ 5313372 w 12184637"/>
              <a:gd name="connsiteY77846" fmla="*/ 2580788 h 4608812"/>
              <a:gd name="connsiteX77847" fmla="*/ 5311016 w 12184637"/>
              <a:gd name="connsiteY77847" fmla="*/ 2573278 h 4608812"/>
              <a:gd name="connsiteX77848" fmla="*/ 5263234 w 12184637"/>
              <a:gd name="connsiteY77848" fmla="*/ 2548172 h 4608812"/>
              <a:gd name="connsiteX77849" fmla="*/ 5255725 w 12184637"/>
              <a:gd name="connsiteY77849" fmla="*/ 2550528 h 4608812"/>
              <a:gd name="connsiteX77850" fmla="*/ 5258081 w 12184637"/>
              <a:gd name="connsiteY77850" fmla="*/ 2558038 h 4608812"/>
              <a:gd name="connsiteX77851" fmla="*/ 5305862 w 12184637"/>
              <a:gd name="connsiteY77851" fmla="*/ 2583143 h 4608812"/>
              <a:gd name="connsiteX77852" fmla="*/ 5308513 w 12184637"/>
              <a:gd name="connsiteY77852" fmla="*/ 2583806 h 4608812"/>
              <a:gd name="connsiteX77853" fmla="*/ 5313372 w 12184637"/>
              <a:gd name="connsiteY77853" fmla="*/ 2580788 h 4608812"/>
              <a:gd name="connsiteX77854" fmla="*/ 5266179 w 12184637"/>
              <a:gd name="connsiteY77854" fmla="*/ 2553989 h 4608812"/>
              <a:gd name="connsiteX77855" fmla="*/ 5261541 w 12184637"/>
              <a:gd name="connsiteY77855" fmla="*/ 2547584 h 4608812"/>
              <a:gd name="connsiteX77856" fmla="*/ 5235773 w 12184637"/>
              <a:gd name="connsiteY77856" fmla="*/ 2543387 h 4608812"/>
              <a:gd name="connsiteX77857" fmla="*/ 5229368 w 12184637"/>
              <a:gd name="connsiteY77857" fmla="*/ 2548025 h 4608812"/>
              <a:gd name="connsiteX77858" fmla="*/ 5234006 w 12184637"/>
              <a:gd name="connsiteY77858" fmla="*/ 2554430 h 4608812"/>
              <a:gd name="connsiteX77859" fmla="*/ 5259774 w 12184637"/>
              <a:gd name="connsiteY77859" fmla="*/ 2558627 h 4608812"/>
              <a:gd name="connsiteX77860" fmla="*/ 5260731 w 12184637"/>
              <a:gd name="connsiteY77860" fmla="*/ 2558701 h 4608812"/>
              <a:gd name="connsiteX77861" fmla="*/ 5266179 w 12184637"/>
              <a:gd name="connsiteY77861" fmla="*/ 2553989 h 4608812"/>
              <a:gd name="connsiteX77862" fmla="*/ 5240411 w 12184637"/>
              <a:gd name="connsiteY77862" fmla="*/ 2549792 h 4608812"/>
              <a:gd name="connsiteX77863" fmla="*/ 5235773 w 12184637"/>
              <a:gd name="connsiteY77863" fmla="*/ 2543387 h 4608812"/>
              <a:gd name="connsiteX77864" fmla="*/ 5111350 w 12184637"/>
              <a:gd name="connsiteY77864" fmla="*/ 2522993 h 4608812"/>
              <a:gd name="connsiteX77865" fmla="*/ 5104944 w 12184637"/>
              <a:gd name="connsiteY77865" fmla="*/ 2527632 h 4608812"/>
              <a:gd name="connsiteX77866" fmla="*/ 5109583 w 12184637"/>
              <a:gd name="connsiteY77866" fmla="*/ 2534037 h 4608812"/>
              <a:gd name="connsiteX77867" fmla="*/ 5234006 w 12184637"/>
              <a:gd name="connsiteY77867" fmla="*/ 2554430 h 4608812"/>
              <a:gd name="connsiteX77868" fmla="*/ 5234963 w 12184637"/>
              <a:gd name="connsiteY77868" fmla="*/ 2554504 h 4608812"/>
              <a:gd name="connsiteX77869" fmla="*/ 5240411 w 12184637"/>
              <a:gd name="connsiteY77869" fmla="*/ 2549792 h 4608812"/>
              <a:gd name="connsiteX77870" fmla="*/ 4949968 w 12184637"/>
              <a:gd name="connsiteY77870" fmla="*/ 2541841 h 4608812"/>
              <a:gd name="connsiteX77871" fmla="*/ 5110761 w 12184637"/>
              <a:gd name="connsiteY77871" fmla="*/ 2534037 h 4608812"/>
              <a:gd name="connsiteX77872" fmla="*/ 5116062 w 12184637"/>
              <a:gd name="connsiteY77872" fmla="*/ 2528221 h 4608812"/>
              <a:gd name="connsiteX77873" fmla="*/ 5110245 w 12184637"/>
              <a:gd name="connsiteY77873" fmla="*/ 2522920 h 4608812"/>
              <a:gd name="connsiteX77874" fmla="*/ 4949452 w 12184637"/>
              <a:gd name="connsiteY77874" fmla="*/ 2530724 h 4608812"/>
              <a:gd name="connsiteX77875" fmla="*/ 4944151 w 12184637"/>
              <a:gd name="connsiteY77875" fmla="*/ 2536540 h 4608812"/>
              <a:gd name="connsiteX77876" fmla="*/ 4949747 w 12184637"/>
              <a:gd name="connsiteY77876" fmla="*/ 2541841 h 4608812"/>
              <a:gd name="connsiteX77877" fmla="*/ 4949968 w 12184637"/>
              <a:gd name="connsiteY77877" fmla="*/ 2541841 h 4608812"/>
              <a:gd name="connsiteX77878" fmla="*/ 4787997 w 12184637"/>
              <a:gd name="connsiteY77878" fmla="*/ 2578284 h 4608812"/>
              <a:gd name="connsiteX77879" fmla="*/ 4950925 w 12184637"/>
              <a:gd name="connsiteY77879" fmla="*/ 2541767 h 4608812"/>
              <a:gd name="connsiteX77880" fmla="*/ 4955121 w 12184637"/>
              <a:gd name="connsiteY77880" fmla="*/ 2535141 h 4608812"/>
              <a:gd name="connsiteX77881" fmla="*/ 4948495 w 12184637"/>
              <a:gd name="connsiteY77881" fmla="*/ 2530945 h 4608812"/>
              <a:gd name="connsiteX77882" fmla="*/ 4785567 w 12184637"/>
              <a:gd name="connsiteY77882" fmla="*/ 2567388 h 4608812"/>
              <a:gd name="connsiteX77883" fmla="*/ 4781370 w 12184637"/>
              <a:gd name="connsiteY77883" fmla="*/ 2574014 h 4608812"/>
              <a:gd name="connsiteX77884" fmla="*/ 4786819 w 12184637"/>
              <a:gd name="connsiteY77884" fmla="*/ 2578358 h 4608812"/>
              <a:gd name="connsiteX77885" fmla="*/ 4787997 w 12184637"/>
              <a:gd name="connsiteY77885" fmla="*/ 2578284 h 4608812"/>
              <a:gd name="connsiteX77886" fmla="*/ 4632357 w 12184637"/>
              <a:gd name="connsiteY77886" fmla="*/ 2639686 h 4608812"/>
              <a:gd name="connsiteX77887" fmla="*/ 4788807 w 12184637"/>
              <a:gd name="connsiteY77887" fmla="*/ 2578064 h 4608812"/>
              <a:gd name="connsiteX77888" fmla="*/ 4791972 w 12184637"/>
              <a:gd name="connsiteY77888" fmla="*/ 2570848 h 4608812"/>
              <a:gd name="connsiteX77889" fmla="*/ 4784757 w 12184637"/>
              <a:gd name="connsiteY77889" fmla="*/ 2567683 h 4608812"/>
              <a:gd name="connsiteX77890" fmla="*/ 4628308 w 12184637"/>
              <a:gd name="connsiteY77890" fmla="*/ 2629305 h 4608812"/>
              <a:gd name="connsiteX77891" fmla="*/ 4625142 w 12184637"/>
              <a:gd name="connsiteY77891" fmla="*/ 2636520 h 4608812"/>
              <a:gd name="connsiteX77892" fmla="*/ 4630369 w 12184637"/>
              <a:gd name="connsiteY77892" fmla="*/ 2640054 h 4608812"/>
              <a:gd name="connsiteX77893" fmla="*/ 4632357 w 12184637"/>
              <a:gd name="connsiteY77893" fmla="*/ 2639686 h 4608812"/>
              <a:gd name="connsiteX77894" fmla="*/ 4634934 w 12184637"/>
              <a:gd name="connsiteY77894" fmla="*/ 2637698 h 4608812"/>
              <a:gd name="connsiteX77895" fmla="*/ 4633609 w 12184637"/>
              <a:gd name="connsiteY77895" fmla="*/ 2629968 h 4608812"/>
              <a:gd name="connsiteX77896" fmla="*/ 4605117 w 12184637"/>
              <a:gd name="connsiteY77896" fmla="*/ 2610016 h 4608812"/>
              <a:gd name="connsiteX77897" fmla="*/ 4597386 w 12184637"/>
              <a:gd name="connsiteY77897" fmla="*/ 2611341 h 4608812"/>
              <a:gd name="connsiteX77898" fmla="*/ 4598711 w 12184637"/>
              <a:gd name="connsiteY77898" fmla="*/ 2619072 h 4608812"/>
              <a:gd name="connsiteX77899" fmla="*/ 4627204 w 12184637"/>
              <a:gd name="connsiteY77899" fmla="*/ 2639024 h 4608812"/>
              <a:gd name="connsiteX77900" fmla="*/ 4630443 w 12184637"/>
              <a:gd name="connsiteY77900" fmla="*/ 2640054 h 4608812"/>
              <a:gd name="connsiteX77901" fmla="*/ 4634934 w 12184637"/>
              <a:gd name="connsiteY77901" fmla="*/ 2637698 h 4608812"/>
              <a:gd name="connsiteX77902" fmla="*/ 4605485 w 12184637"/>
              <a:gd name="connsiteY77902" fmla="*/ 2618851 h 4608812"/>
              <a:gd name="connsiteX77903" fmla="*/ 4606147 w 12184637"/>
              <a:gd name="connsiteY77903" fmla="*/ 2610973 h 4608812"/>
              <a:gd name="connsiteX77904" fmla="*/ 4585533 w 12184637"/>
              <a:gd name="connsiteY77904" fmla="*/ 2586457 h 4608812"/>
              <a:gd name="connsiteX77905" fmla="*/ 4577655 w 12184637"/>
              <a:gd name="connsiteY77905" fmla="*/ 2585794 h 4608812"/>
              <a:gd name="connsiteX77906" fmla="*/ 4576992 w 12184637"/>
              <a:gd name="connsiteY77906" fmla="*/ 2593672 h 4608812"/>
              <a:gd name="connsiteX77907" fmla="*/ 4597607 w 12184637"/>
              <a:gd name="connsiteY77907" fmla="*/ 2618188 h 4608812"/>
              <a:gd name="connsiteX77908" fmla="*/ 4601877 w 12184637"/>
              <a:gd name="connsiteY77908" fmla="*/ 2620176 h 4608812"/>
              <a:gd name="connsiteX77909" fmla="*/ 4605485 w 12184637"/>
              <a:gd name="connsiteY77909" fmla="*/ 2618851 h 4608812"/>
              <a:gd name="connsiteX77910" fmla="*/ 4583913 w 12184637"/>
              <a:gd name="connsiteY77910" fmla="*/ 2594923 h 4608812"/>
              <a:gd name="connsiteX77911" fmla="*/ 4586122 w 12184637"/>
              <a:gd name="connsiteY77911" fmla="*/ 2587340 h 4608812"/>
              <a:gd name="connsiteX77912" fmla="*/ 4566023 w 12184637"/>
              <a:gd name="connsiteY77912" fmla="*/ 2550676 h 4608812"/>
              <a:gd name="connsiteX77913" fmla="*/ 4558440 w 12184637"/>
              <a:gd name="connsiteY77913" fmla="*/ 2548467 h 4608812"/>
              <a:gd name="connsiteX77914" fmla="*/ 4556231 w 12184637"/>
              <a:gd name="connsiteY77914" fmla="*/ 2556050 h 4608812"/>
              <a:gd name="connsiteX77915" fmla="*/ 4576330 w 12184637"/>
              <a:gd name="connsiteY77915" fmla="*/ 2592715 h 4608812"/>
              <a:gd name="connsiteX77916" fmla="*/ 4581263 w 12184637"/>
              <a:gd name="connsiteY77916" fmla="*/ 2595586 h 4608812"/>
              <a:gd name="connsiteX77917" fmla="*/ 4583913 w 12184637"/>
              <a:gd name="connsiteY77917" fmla="*/ 2594923 h 4608812"/>
              <a:gd name="connsiteX77918" fmla="*/ 4563520 w 12184637"/>
              <a:gd name="connsiteY77918" fmla="*/ 2558480 h 4608812"/>
              <a:gd name="connsiteX77919" fmla="*/ 4566170 w 12184637"/>
              <a:gd name="connsiteY77919" fmla="*/ 2551044 h 4608812"/>
              <a:gd name="connsiteX77920" fmla="*/ 4539592 w 12184637"/>
              <a:gd name="connsiteY77920" fmla="*/ 2494869 h 4608812"/>
              <a:gd name="connsiteX77921" fmla="*/ 4532156 w 12184637"/>
              <a:gd name="connsiteY77921" fmla="*/ 2492219 h 4608812"/>
              <a:gd name="connsiteX77922" fmla="*/ 4529505 w 12184637"/>
              <a:gd name="connsiteY77922" fmla="*/ 2499655 h 4608812"/>
              <a:gd name="connsiteX77923" fmla="*/ 4556084 w 12184637"/>
              <a:gd name="connsiteY77923" fmla="*/ 2555829 h 4608812"/>
              <a:gd name="connsiteX77924" fmla="*/ 4561164 w 12184637"/>
              <a:gd name="connsiteY77924" fmla="*/ 2558995 h 4608812"/>
              <a:gd name="connsiteX77925" fmla="*/ 4563520 w 12184637"/>
              <a:gd name="connsiteY77925" fmla="*/ 2558480 h 4608812"/>
              <a:gd name="connsiteX77926" fmla="*/ 4537015 w 12184637"/>
              <a:gd name="connsiteY77926" fmla="*/ 2502232 h 4608812"/>
              <a:gd name="connsiteX77927" fmla="*/ 4539592 w 12184637"/>
              <a:gd name="connsiteY77927" fmla="*/ 2494796 h 4608812"/>
              <a:gd name="connsiteX77928" fmla="*/ 4499835 w 12184637"/>
              <a:gd name="connsiteY77928" fmla="*/ 2412264 h 4608812"/>
              <a:gd name="connsiteX77929" fmla="*/ 4492399 w 12184637"/>
              <a:gd name="connsiteY77929" fmla="*/ 2409687 h 4608812"/>
              <a:gd name="connsiteX77930" fmla="*/ 4489823 w 12184637"/>
              <a:gd name="connsiteY77930" fmla="*/ 2417123 h 4608812"/>
              <a:gd name="connsiteX77931" fmla="*/ 4529579 w 12184637"/>
              <a:gd name="connsiteY77931" fmla="*/ 2499655 h 4608812"/>
              <a:gd name="connsiteX77932" fmla="*/ 4534659 w 12184637"/>
              <a:gd name="connsiteY77932" fmla="*/ 2502821 h 4608812"/>
              <a:gd name="connsiteX77933" fmla="*/ 4537015 w 12184637"/>
              <a:gd name="connsiteY77933" fmla="*/ 2502232 h 4608812"/>
              <a:gd name="connsiteX77934" fmla="*/ 4497332 w 12184637"/>
              <a:gd name="connsiteY77934" fmla="*/ 2419700 h 4608812"/>
              <a:gd name="connsiteX77935" fmla="*/ 4499762 w 12184637"/>
              <a:gd name="connsiteY77935" fmla="*/ 2412191 h 4608812"/>
              <a:gd name="connsiteX77936" fmla="*/ 4446311 w 12184637"/>
              <a:gd name="connsiteY77936" fmla="*/ 2307572 h 4608812"/>
              <a:gd name="connsiteX77937" fmla="*/ 4438802 w 12184637"/>
              <a:gd name="connsiteY77937" fmla="*/ 2305142 h 4608812"/>
              <a:gd name="connsiteX77938" fmla="*/ 4436372 w 12184637"/>
              <a:gd name="connsiteY77938" fmla="*/ 2312652 h 4608812"/>
              <a:gd name="connsiteX77939" fmla="*/ 4489823 w 12184637"/>
              <a:gd name="connsiteY77939" fmla="*/ 2417270 h 4608812"/>
              <a:gd name="connsiteX77940" fmla="*/ 4494829 w 12184637"/>
              <a:gd name="connsiteY77940" fmla="*/ 2420289 h 4608812"/>
              <a:gd name="connsiteX77941" fmla="*/ 4497332 w 12184637"/>
              <a:gd name="connsiteY77941" fmla="*/ 2419700 h 4608812"/>
              <a:gd name="connsiteX77942" fmla="*/ 4444103 w 12184637"/>
              <a:gd name="connsiteY77942" fmla="*/ 2314934 h 4608812"/>
              <a:gd name="connsiteX77943" fmla="*/ 4446311 w 12184637"/>
              <a:gd name="connsiteY77943" fmla="*/ 2307351 h 4608812"/>
              <a:gd name="connsiteX77944" fmla="*/ 4378799 w 12184637"/>
              <a:gd name="connsiteY77944" fmla="*/ 2184695 h 4608812"/>
              <a:gd name="connsiteX77945" fmla="*/ 4371216 w 12184637"/>
              <a:gd name="connsiteY77945" fmla="*/ 2182486 h 4608812"/>
              <a:gd name="connsiteX77946" fmla="*/ 4369007 w 12184637"/>
              <a:gd name="connsiteY77946" fmla="*/ 2190069 h 4608812"/>
              <a:gd name="connsiteX77947" fmla="*/ 4436520 w 12184637"/>
              <a:gd name="connsiteY77947" fmla="*/ 2312726 h 4608812"/>
              <a:gd name="connsiteX77948" fmla="*/ 4441452 w 12184637"/>
              <a:gd name="connsiteY77948" fmla="*/ 2315597 h 4608812"/>
              <a:gd name="connsiteX77949" fmla="*/ 4444103 w 12184637"/>
              <a:gd name="connsiteY77949" fmla="*/ 2314934 h 4608812"/>
              <a:gd name="connsiteX77950" fmla="*/ 4376737 w 12184637"/>
              <a:gd name="connsiteY77950" fmla="*/ 2192204 h 4608812"/>
              <a:gd name="connsiteX77951" fmla="*/ 4378652 w 12184637"/>
              <a:gd name="connsiteY77951" fmla="*/ 2184548 h 4608812"/>
              <a:gd name="connsiteX77952" fmla="*/ 4296636 w 12184637"/>
              <a:gd name="connsiteY77952" fmla="*/ 2047829 h 4608812"/>
              <a:gd name="connsiteX77953" fmla="*/ 4288979 w 12184637"/>
              <a:gd name="connsiteY77953" fmla="*/ 2045915 h 4608812"/>
              <a:gd name="connsiteX77954" fmla="*/ 4287064 w 12184637"/>
              <a:gd name="connsiteY77954" fmla="*/ 2053572 h 4608812"/>
              <a:gd name="connsiteX77955" fmla="*/ 4369081 w 12184637"/>
              <a:gd name="connsiteY77955" fmla="*/ 2190290 h 4608812"/>
              <a:gd name="connsiteX77956" fmla="*/ 4373866 w 12184637"/>
              <a:gd name="connsiteY77956" fmla="*/ 2193014 h 4608812"/>
              <a:gd name="connsiteX77957" fmla="*/ 4376737 w 12184637"/>
              <a:gd name="connsiteY77957" fmla="*/ 2192204 h 4608812"/>
              <a:gd name="connsiteX77958" fmla="*/ 4294868 w 12184637"/>
              <a:gd name="connsiteY77958" fmla="*/ 2055339 h 4608812"/>
              <a:gd name="connsiteX77959" fmla="*/ 4296488 w 12184637"/>
              <a:gd name="connsiteY77959" fmla="*/ 2047608 h 4608812"/>
              <a:gd name="connsiteX77960" fmla="*/ 4199527 w 12184637"/>
              <a:gd name="connsiteY77960" fmla="*/ 1900436 h 4608812"/>
              <a:gd name="connsiteX77961" fmla="*/ 4191796 w 12184637"/>
              <a:gd name="connsiteY77961" fmla="*/ 1898816 h 4608812"/>
              <a:gd name="connsiteX77962" fmla="*/ 4190176 w 12184637"/>
              <a:gd name="connsiteY77962" fmla="*/ 1906546 h 4608812"/>
              <a:gd name="connsiteX77963" fmla="*/ 4287138 w 12184637"/>
              <a:gd name="connsiteY77963" fmla="*/ 2053719 h 4608812"/>
              <a:gd name="connsiteX77964" fmla="*/ 4291850 w 12184637"/>
              <a:gd name="connsiteY77964" fmla="*/ 2056222 h 4608812"/>
              <a:gd name="connsiteX77965" fmla="*/ 4294868 w 12184637"/>
              <a:gd name="connsiteY77965" fmla="*/ 2055339 h 4608812"/>
              <a:gd name="connsiteX77966" fmla="*/ 4197980 w 12184637"/>
              <a:gd name="connsiteY77966" fmla="*/ 1908093 h 4608812"/>
              <a:gd name="connsiteX77967" fmla="*/ 4199379 w 12184637"/>
              <a:gd name="connsiteY77967" fmla="*/ 1900362 h 4608812"/>
              <a:gd name="connsiteX77968" fmla="*/ 4088282 w 12184637"/>
              <a:gd name="connsiteY77968" fmla="*/ 1739348 h 4608812"/>
              <a:gd name="connsiteX77969" fmla="*/ 4080551 w 12184637"/>
              <a:gd name="connsiteY77969" fmla="*/ 1737949 h 4608812"/>
              <a:gd name="connsiteX77970" fmla="*/ 4079152 w 12184637"/>
              <a:gd name="connsiteY77970" fmla="*/ 1745680 h 4608812"/>
              <a:gd name="connsiteX77971" fmla="*/ 4190250 w 12184637"/>
              <a:gd name="connsiteY77971" fmla="*/ 1906694 h 4608812"/>
              <a:gd name="connsiteX77972" fmla="*/ 4194888 w 12184637"/>
              <a:gd name="connsiteY77972" fmla="*/ 1909123 h 4608812"/>
              <a:gd name="connsiteX77973" fmla="*/ 4197980 w 12184637"/>
              <a:gd name="connsiteY77973" fmla="*/ 1908093 h 4608812"/>
              <a:gd name="connsiteX77974" fmla="*/ 4086956 w 12184637"/>
              <a:gd name="connsiteY77974" fmla="*/ 1747005 h 4608812"/>
              <a:gd name="connsiteX77975" fmla="*/ 4088355 w 12184637"/>
              <a:gd name="connsiteY77975" fmla="*/ 1739274 h 4608812"/>
              <a:gd name="connsiteX77976" fmla="*/ 3963859 w 12184637"/>
              <a:gd name="connsiteY77976" fmla="*/ 1561106 h 4608812"/>
              <a:gd name="connsiteX77977" fmla="*/ 3956128 w 12184637"/>
              <a:gd name="connsiteY77977" fmla="*/ 1559707 h 4608812"/>
              <a:gd name="connsiteX77978" fmla="*/ 3954729 w 12184637"/>
              <a:gd name="connsiteY77978" fmla="*/ 1567438 h 4608812"/>
              <a:gd name="connsiteX77979" fmla="*/ 4079226 w 12184637"/>
              <a:gd name="connsiteY77979" fmla="*/ 1745606 h 4608812"/>
              <a:gd name="connsiteX77980" fmla="*/ 4083864 w 12184637"/>
              <a:gd name="connsiteY77980" fmla="*/ 1747962 h 4608812"/>
              <a:gd name="connsiteX77981" fmla="*/ 4086956 w 12184637"/>
              <a:gd name="connsiteY77981" fmla="*/ 1747005 h 4608812"/>
              <a:gd name="connsiteX77982" fmla="*/ 3962165 w 12184637"/>
              <a:gd name="connsiteY77982" fmla="*/ 1568984 h 4608812"/>
              <a:gd name="connsiteX77983" fmla="*/ 3963932 w 12184637"/>
              <a:gd name="connsiteY77983" fmla="*/ 1561327 h 4608812"/>
              <a:gd name="connsiteX77984" fmla="*/ 3839215 w 12184637"/>
              <a:gd name="connsiteY77984" fmla="*/ 1360262 h 4608812"/>
              <a:gd name="connsiteX77985" fmla="*/ 3831558 w 12184637"/>
              <a:gd name="connsiteY77985" fmla="*/ 1358495 h 4608812"/>
              <a:gd name="connsiteX77986" fmla="*/ 3829791 w 12184637"/>
              <a:gd name="connsiteY77986" fmla="*/ 1366152 h 4608812"/>
              <a:gd name="connsiteX77987" fmla="*/ 3954508 w 12184637"/>
              <a:gd name="connsiteY77987" fmla="*/ 1567217 h 4608812"/>
              <a:gd name="connsiteX77988" fmla="*/ 3959294 w 12184637"/>
              <a:gd name="connsiteY77988" fmla="*/ 1569867 h 4608812"/>
              <a:gd name="connsiteX77989" fmla="*/ 3962165 w 12184637"/>
              <a:gd name="connsiteY77989" fmla="*/ 1568984 h 4608812"/>
              <a:gd name="connsiteX77990" fmla="*/ 3836932 w 12184637"/>
              <a:gd name="connsiteY77990" fmla="*/ 1368213 h 4608812"/>
              <a:gd name="connsiteX77991" fmla="*/ 3839509 w 12184637"/>
              <a:gd name="connsiteY77991" fmla="*/ 1360778 h 4608812"/>
              <a:gd name="connsiteX77992" fmla="*/ 3727086 w 12184637"/>
              <a:gd name="connsiteY77992" fmla="*/ 1131000 h 4608812"/>
              <a:gd name="connsiteX77993" fmla="*/ 3719650 w 12184637"/>
              <a:gd name="connsiteY77993" fmla="*/ 1128423 h 4608812"/>
              <a:gd name="connsiteX77994" fmla="*/ 3717074 w 12184637"/>
              <a:gd name="connsiteY77994" fmla="*/ 1135859 h 4608812"/>
              <a:gd name="connsiteX77995" fmla="*/ 3829496 w 12184637"/>
              <a:gd name="connsiteY77995" fmla="*/ 1365637 h 4608812"/>
              <a:gd name="connsiteX77996" fmla="*/ 3834576 w 12184637"/>
              <a:gd name="connsiteY77996" fmla="*/ 1368729 h 4608812"/>
              <a:gd name="connsiteX77997" fmla="*/ 3836932 w 12184637"/>
              <a:gd name="connsiteY77997" fmla="*/ 1368213 h 4608812"/>
              <a:gd name="connsiteX77998" fmla="*/ 3724362 w 12184637"/>
              <a:gd name="connsiteY77998" fmla="*/ 1138509 h 4608812"/>
              <a:gd name="connsiteX77999" fmla="*/ 3727160 w 12184637"/>
              <a:gd name="connsiteY77999" fmla="*/ 1131147 h 4608812"/>
              <a:gd name="connsiteX78000" fmla="*/ 3621216 w 12184637"/>
              <a:gd name="connsiteY78000" fmla="*/ 895184 h 4608812"/>
              <a:gd name="connsiteX78001" fmla="*/ 3613854 w 12184637"/>
              <a:gd name="connsiteY78001" fmla="*/ 892387 h 4608812"/>
              <a:gd name="connsiteX78002" fmla="*/ 3611056 w 12184637"/>
              <a:gd name="connsiteY78002" fmla="*/ 899749 h 4608812"/>
              <a:gd name="connsiteX78003" fmla="*/ 3717000 w 12184637"/>
              <a:gd name="connsiteY78003" fmla="*/ 1135711 h 4608812"/>
              <a:gd name="connsiteX78004" fmla="*/ 3722154 w 12184637"/>
              <a:gd name="connsiteY78004" fmla="*/ 1139025 h 4608812"/>
              <a:gd name="connsiteX78005" fmla="*/ 3724362 w 12184637"/>
              <a:gd name="connsiteY78005" fmla="*/ 1138509 h 4608812"/>
              <a:gd name="connsiteX78006" fmla="*/ 3618566 w 12184637"/>
              <a:gd name="connsiteY78006" fmla="*/ 902473 h 4608812"/>
              <a:gd name="connsiteX78007" fmla="*/ 3621216 w 12184637"/>
              <a:gd name="connsiteY78007" fmla="*/ 895037 h 4608812"/>
              <a:gd name="connsiteX78008" fmla="*/ 3516377 w 12184637"/>
              <a:gd name="connsiteY78008" fmla="*/ 674683 h 4608812"/>
              <a:gd name="connsiteX78009" fmla="*/ 3508941 w 12184637"/>
              <a:gd name="connsiteY78009" fmla="*/ 672033 h 4608812"/>
              <a:gd name="connsiteX78010" fmla="*/ 3506290 w 12184637"/>
              <a:gd name="connsiteY78010" fmla="*/ 679469 h 4608812"/>
              <a:gd name="connsiteX78011" fmla="*/ 3611130 w 12184637"/>
              <a:gd name="connsiteY78011" fmla="*/ 899823 h 4608812"/>
              <a:gd name="connsiteX78012" fmla="*/ 3616210 w 12184637"/>
              <a:gd name="connsiteY78012" fmla="*/ 902989 h 4608812"/>
              <a:gd name="connsiteX78013" fmla="*/ 3618566 w 12184637"/>
              <a:gd name="connsiteY78013" fmla="*/ 902473 h 4608812"/>
              <a:gd name="connsiteX78014" fmla="*/ 3513947 w 12184637"/>
              <a:gd name="connsiteY78014" fmla="*/ 682045 h 4608812"/>
              <a:gd name="connsiteX78015" fmla="*/ 3516303 w 12184637"/>
              <a:gd name="connsiteY78015" fmla="*/ 674536 h 4608812"/>
              <a:gd name="connsiteX78016" fmla="*/ 3414188 w 12184637"/>
              <a:gd name="connsiteY78016" fmla="*/ 478035 h 4608812"/>
              <a:gd name="connsiteX78017" fmla="*/ 3406678 w 12184637"/>
              <a:gd name="connsiteY78017" fmla="*/ 475679 h 4608812"/>
              <a:gd name="connsiteX78018" fmla="*/ 3404322 w 12184637"/>
              <a:gd name="connsiteY78018" fmla="*/ 483189 h 4608812"/>
              <a:gd name="connsiteX78019" fmla="*/ 3506438 w 12184637"/>
              <a:gd name="connsiteY78019" fmla="*/ 679689 h 4608812"/>
              <a:gd name="connsiteX78020" fmla="*/ 3511444 w 12184637"/>
              <a:gd name="connsiteY78020" fmla="*/ 682708 h 4608812"/>
              <a:gd name="connsiteX78021" fmla="*/ 3513947 w 12184637"/>
              <a:gd name="connsiteY78021" fmla="*/ 682045 h 4608812"/>
              <a:gd name="connsiteX78022" fmla="*/ 3412053 w 12184637"/>
              <a:gd name="connsiteY78022" fmla="*/ 485398 h 4608812"/>
              <a:gd name="connsiteX78023" fmla="*/ 3413967 w 12184637"/>
              <a:gd name="connsiteY78023" fmla="*/ 477741 h 4608812"/>
              <a:gd name="connsiteX78024" fmla="*/ 3316269 w 12184637"/>
              <a:gd name="connsiteY78024" fmla="*/ 313046 h 4608812"/>
              <a:gd name="connsiteX78025" fmla="*/ 3308612 w 12184637"/>
              <a:gd name="connsiteY78025" fmla="*/ 311132 h 4608812"/>
              <a:gd name="connsiteX78026" fmla="*/ 3306698 w 12184637"/>
              <a:gd name="connsiteY78026" fmla="*/ 318788 h 4608812"/>
              <a:gd name="connsiteX78027" fmla="*/ 3404396 w 12184637"/>
              <a:gd name="connsiteY78027" fmla="*/ 483484 h 4608812"/>
              <a:gd name="connsiteX78028" fmla="*/ 3409255 w 12184637"/>
              <a:gd name="connsiteY78028" fmla="*/ 486208 h 4608812"/>
              <a:gd name="connsiteX78029" fmla="*/ 3412053 w 12184637"/>
              <a:gd name="connsiteY78029" fmla="*/ 485398 h 4608812"/>
              <a:gd name="connsiteX78030" fmla="*/ 3314870 w 12184637"/>
              <a:gd name="connsiteY78030" fmla="*/ 320335 h 4608812"/>
              <a:gd name="connsiteX78031" fmla="*/ 3315975 w 12184637"/>
              <a:gd name="connsiteY78031" fmla="*/ 312530 h 4608812"/>
              <a:gd name="connsiteX78032" fmla="*/ 3220706 w 12184637"/>
              <a:gd name="connsiteY78032" fmla="*/ 186193 h 4608812"/>
              <a:gd name="connsiteX78033" fmla="*/ 3212902 w 12184637"/>
              <a:gd name="connsiteY78033" fmla="*/ 185089 h 4608812"/>
              <a:gd name="connsiteX78034" fmla="*/ 3211798 w 12184637"/>
              <a:gd name="connsiteY78034" fmla="*/ 192893 h 4608812"/>
              <a:gd name="connsiteX78035" fmla="*/ 3307066 w 12184637"/>
              <a:gd name="connsiteY78035" fmla="*/ 319230 h 4608812"/>
              <a:gd name="connsiteX78036" fmla="*/ 3311557 w 12184637"/>
              <a:gd name="connsiteY78036" fmla="*/ 321439 h 4608812"/>
              <a:gd name="connsiteX78037" fmla="*/ 3314870 w 12184637"/>
              <a:gd name="connsiteY78037" fmla="*/ 320335 h 4608812"/>
              <a:gd name="connsiteX78038" fmla="*/ 3220485 w 12184637"/>
              <a:gd name="connsiteY78038" fmla="*/ 193187 h 4608812"/>
              <a:gd name="connsiteX78039" fmla="*/ 3219896 w 12184637"/>
              <a:gd name="connsiteY78039" fmla="*/ 185310 h 4608812"/>
              <a:gd name="connsiteX78040" fmla="*/ 3124996 w 12184637"/>
              <a:gd name="connsiteY78040" fmla="*/ 103367 h 4608812"/>
              <a:gd name="connsiteX78041" fmla="*/ 3117118 w 12184637"/>
              <a:gd name="connsiteY78041" fmla="*/ 103956 h 4608812"/>
              <a:gd name="connsiteX78042" fmla="*/ 3117707 w 12184637"/>
              <a:gd name="connsiteY78042" fmla="*/ 111834 h 4608812"/>
              <a:gd name="connsiteX78043" fmla="*/ 3212608 w 12184637"/>
              <a:gd name="connsiteY78043" fmla="*/ 193776 h 4608812"/>
              <a:gd name="connsiteX78044" fmla="*/ 3216289 w 12184637"/>
              <a:gd name="connsiteY78044" fmla="*/ 195101 h 4608812"/>
              <a:gd name="connsiteX78045" fmla="*/ 3220485 w 12184637"/>
              <a:gd name="connsiteY78045" fmla="*/ 193187 h 4608812"/>
              <a:gd name="connsiteX78046" fmla="*/ 3126616 w 12184637"/>
              <a:gd name="connsiteY78046" fmla="*/ 109330 h 4608812"/>
              <a:gd name="connsiteX78047" fmla="*/ 3123082 w 12184637"/>
              <a:gd name="connsiteY78047" fmla="*/ 102263 h 4608812"/>
              <a:gd name="connsiteX78048" fmla="*/ 3026341 w 12184637"/>
              <a:gd name="connsiteY78048" fmla="*/ 70237 h 4608812"/>
              <a:gd name="connsiteX78049" fmla="*/ 3019273 w 12184637"/>
              <a:gd name="connsiteY78049" fmla="*/ 73770 h 4608812"/>
              <a:gd name="connsiteX78050" fmla="*/ 3022807 w 12184637"/>
              <a:gd name="connsiteY78050" fmla="*/ 80838 h 4608812"/>
              <a:gd name="connsiteX78051" fmla="*/ 3119548 w 12184637"/>
              <a:gd name="connsiteY78051" fmla="*/ 112864 h 4608812"/>
              <a:gd name="connsiteX78052" fmla="*/ 3121315 w 12184637"/>
              <a:gd name="connsiteY78052" fmla="*/ 113159 h 4608812"/>
              <a:gd name="connsiteX78053" fmla="*/ 3126616 w 12184637"/>
              <a:gd name="connsiteY78053" fmla="*/ 109330 h 4608812"/>
              <a:gd name="connsiteX78054" fmla="*/ 5707035 w 12184637"/>
              <a:gd name="connsiteY78054" fmla="*/ 1962794 h 4608812"/>
              <a:gd name="connsiteX78055" fmla="*/ 5877620 w 12184637"/>
              <a:gd name="connsiteY78055" fmla="*/ 1948953 h 4608812"/>
              <a:gd name="connsiteX78056" fmla="*/ 5882700 w 12184637"/>
              <a:gd name="connsiteY78056" fmla="*/ 1942916 h 4608812"/>
              <a:gd name="connsiteX78057" fmla="*/ 5876663 w 12184637"/>
              <a:gd name="connsiteY78057" fmla="*/ 1937836 h 4608812"/>
              <a:gd name="connsiteX78058" fmla="*/ 5706078 w 12184637"/>
              <a:gd name="connsiteY78058" fmla="*/ 1951677 h 4608812"/>
              <a:gd name="connsiteX78059" fmla="*/ 5700998 w 12184637"/>
              <a:gd name="connsiteY78059" fmla="*/ 1957714 h 4608812"/>
              <a:gd name="connsiteX78060" fmla="*/ 5706593 w 12184637"/>
              <a:gd name="connsiteY78060" fmla="*/ 1962868 h 4608812"/>
              <a:gd name="connsiteX78061" fmla="*/ 5707035 w 12184637"/>
              <a:gd name="connsiteY78061" fmla="*/ 1962794 h 4608812"/>
              <a:gd name="connsiteX78062" fmla="*/ 5526069 w 12184637"/>
              <a:gd name="connsiteY78062" fmla="*/ 1992906 h 4608812"/>
              <a:gd name="connsiteX78063" fmla="*/ 5707476 w 12184637"/>
              <a:gd name="connsiteY78063" fmla="*/ 1962794 h 4608812"/>
              <a:gd name="connsiteX78064" fmla="*/ 5712041 w 12184637"/>
              <a:gd name="connsiteY78064" fmla="*/ 1956389 h 4608812"/>
              <a:gd name="connsiteX78065" fmla="*/ 5705636 w 12184637"/>
              <a:gd name="connsiteY78065" fmla="*/ 1951824 h 4608812"/>
              <a:gd name="connsiteX78066" fmla="*/ 5524229 w 12184637"/>
              <a:gd name="connsiteY78066" fmla="*/ 1981937 h 4608812"/>
              <a:gd name="connsiteX78067" fmla="*/ 5519664 w 12184637"/>
              <a:gd name="connsiteY78067" fmla="*/ 1988342 h 4608812"/>
              <a:gd name="connsiteX78068" fmla="*/ 5525186 w 12184637"/>
              <a:gd name="connsiteY78068" fmla="*/ 1992980 h 4608812"/>
              <a:gd name="connsiteX78069" fmla="*/ 5526069 w 12184637"/>
              <a:gd name="connsiteY78069" fmla="*/ 1992906 h 4608812"/>
              <a:gd name="connsiteX78070" fmla="*/ 5986508 w 12184637"/>
              <a:gd name="connsiteY78070" fmla="*/ 2074554 h 4608812"/>
              <a:gd name="connsiteX78071" fmla="*/ 5987245 w 12184637"/>
              <a:gd name="connsiteY78071" fmla="*/ 2066677 h 4608812"/>
              <a:gd name="connsiteX78072" fmla="*/ 5881448 w 12184637"/>
              <a:gd name="connsiteY78072" fmla="*/ 1939824 h 4608812"/>
              <a:gd name="connsiteX78073" fmla="*/ 5873571 w 12184637"/>
              <a:gd name="connsiteY78073" fmla="*/ 1939088 h 4608812"/>
              <a:gd name="connsiteX78074" fmla="*/ 5872834 w 12184637"/>
              <a:gd name="connsiteY78074" fmla="*/ 1946966 h 4608812"/>
              <a:gd name="connsiteX78075" fmla="*/ 5978631 w 12184637"/>
              <a:gd name="connsiteY78075" fmla="*/ 2073818 h 4608812"/>
              <a:gd name="connsiteX78076" fmla="*/ 5982975 w 12184637"/>
              <a:gd name="connsiteY78076" fmla="*/ 2075806 h 4608812"/>
              <a:gd name="connsiteX78077" fmla="*/ 5986508 w 12184637"/>
              <a:gd name="connsiteY78077" fmla="*/ 2074554 h 4608812"/>
              <a:gd name="connsiteX78078" fmla="*/ 5944101 w 12184637"/>
              <a:gd name="connsiteY78078" fmla="*/ 2247569 h 4608812"/>
              <a:gd name="connsiteX78079" fmla="*/ 5945132 w 12184637"/>
              <a:gd name="connsiteY78079" fmla="*/ 2239765 h 4608812"/>
              <a:gd name="connsiteX78080" fmla="*/ 5832415 w 12184637"/>
              <a:gd name="connsiteY78080" fmla="*/ 2092077 h 4608812"/>
              <a:gd name="connsiteX78081" fmla="*/ 5824611 w 12184637"/>
              <a:gd name="connsiteY78081" fmla="*/ 2091046 h 4608812"/>
              <a:gd name="connsiteX78082" fmla="*/ 5823580 w 12184637"/>
              <a:gd name="connsiteY78082" fmla="*/ 2098850 h 4608812"/>
              <a:gd name="connsiteX78083" fmla="*/ 5936297 w 12184637"/>
              <a:gd name="connsiteY78083" fmla="*/ 2246538 h 4608812"/>
              <a:gd name="connsiteX78084" fmla="*/ 5940788 w 12184637"/>
              <a:gd name="connsiteY78084" fmla="*/ 2248747 h 4608812"/>
              <a:gd name="connsiteX78085" fmla="*/ 5944101 w 12184637"/>
              <a:gd name="connsiteY78085" fmla="*/ 2247569 h 4608812"/>
              <a:gd name="connsiteX78086" fmla="*/ 6074194 w 12184637"/>
              <a:gd name="connsiteY78086" fmla="*/ 2211052 h 4608812"/>
              <a:gd name="connsiteX78087" fmla="*/ 6075813 w 12184637"/>
              <a:gd name="connsiteY78087" fmla="*/ 2203321 h 4608812"/>
              <a:gd name="connsiteX78088" fmla="*/ 5987613 w 12184637"/>
              <a:gd name="connsiteY78088" fmla="*/ 2067266 h 4608812"/>
              <a:gd name="connsiteX78089" fmla="*/ 5979882 w 12184637"/>
              <a:gd name="connsiteY78089" fmla="*/ 2065646 h 4608812"/>
              <a:gd name="connsiteX78090" fmla="*/ 5978263 w 12184637"/>
              <a:gd name="connsiteY78090" fmla="*/ 2073376 h 4608812"/>
              <a:gd name="connsiteX78091" fmla="*/ 6066463 w 12184637"/>
              <a:gd name="connsiteY78091" fmla="*/ 2209432 h 4608812"/>
              <a:gd name="connsiteX78092" fmla="*/ 6071175 w 12184637"/>
              <a:gd name="connsiteY78092" fmla="*/ 2212009 h 4608812"/>
              <a:gd name="connsiteX78093" fmla="*/ 6074194 w 12184637"/>
              <a:gd name="connsiteY78093" fmla="*/ 2211052 h 4608812"/>
              <a:gd name="connsiteX78094" fmla="*/ 6032302 w 12184637"/>
              <a:gd name="connsiteY78094" fmla="*/ 2400632 h 4608812"/>
              <a:gd name="connsiteX78095" fmla="*/ 6034290 w 12184637"/>
              <a:gd name="connsiteY78095" fmla="*/ 2393049 h 4608812"/>
              <a:gd name="connsiteX78096" fmla="*/ 5945427 w 12184637"/>
              <a:gd name="connsiteY78096" fmla="*/ 2240354 h 4608812"/>
              <a:gd name="connsiteX78097" fmla="*/ 5937844 w 12184637"/>
              <a:gd name="connsiteY78097" fmla="*/ 2238366 h 4608812"/>
              <a:gd name="connsiteX78098" fmla="*/ 5935856 w 12184637"/>
              <a:gd name="connsiteY78098" fmla="*/ 2245949 h 4608812"/>
              <a:gd name="connsiteX78099" fmla="*/ 6024719 w 12184637"/>
              <a:gd name="connsiteY78099" fmla="*/ 2398644 h 4608812"/>
              <a:gd name="connsiteX78100" fmla="*/ 6029578 w 12184637"/>
              <a:gd name="connsiteY78100" fmla="*/ 2401441 h 4608812"/>
              <a:gd name="connsiteX78101" fmla="*/ 6032302 w 12184637"/>
              <a:gd name="connsiteY78101" fmla="*/ 2400632 h 4608812"/>
              <a:gd name="connsiteX78102" fmla="*/ 6128896 w 12184637"/>
              <a:gd name="connsiteY78102" fmla="*/ 2304112 h 4608812"/>
              <a:gd name="connsiteX78103" fmla="*/ 6130883 w 12184637"/>
              <a:gd name="connsiteY78103" fmla="*/ 2296455 h 4608812"/>
              <a:gd name="connsiteX78104" fmla="*/ 6075961 w 12184637"/>
              <a:gd name="connsiteY78104" fmla="*/ 2203542 h 4608812"/>
              <a:gd name="connsiteX78105" fmla="*/ 6068304 w 12184637"/>
              <a:gd name="connsiteY78105" fmla="*/ 2201555 h 4608812"/>
              <a:gd name="connsiteX78106" fmla="*/ 6066316 w 12184637"/>
              <a:gd name="connsiteY78106" fmla="*/ 2209211 h 4608812"/>
              <a:gd name="connsiteX78107" fmla="*/ 6121239 w 12184637"/>
              <a:gd name="connsiteY78107" fmla="*/ 2302124 h 4608812"/>
              <a:gd name="connsiteX78108" fmla="*/ 6126098 w 12184637"/>
              <a:gd name="connsiteY78108" fmla="*/ 2304848 h 4608812"/>
              <a:gd name="connsiteX78109" fmla="*/ 6128896 w 12184637"/>
              <a:gd name="connsiteY78109" fmla="*/ 2304112 h 4608812"/>
              <a:gd name="connsiteX78110" fmla="*/ 5888074 w 12184637"/>
              <a:gd name="connsiteY78110" fmla="*/ 4297239 h 4608812"/>
              <a:gd name="connsiteX78111" fmla="*/ 5885350 w 12184637"/>
              <a:gd name="connsiteY78111" fmla="*/ 4289877 h 4608812"/>
              <a:gd name="connsiteX78112" fmla="*/ 5731331 w 12184637"/>
              <a:gd name="connsiteY78112" fmla="*/ 4218904 h 4608812"/>
              <a:gd name="connsiteX78113" fmla="*/ 5723968 w 12184637"/>
              <a:gd name="connsiteY78113" fmla="*/ 4221628 h 4608812"/>
              <a:gd name="connsiteX78114" fmla="*/ 5726692 w 12184637"/>
              <a:gd name="connsiteY78114" fmla="*/ 4228990 h 4608812"/>
              <a:gd name="connsiteX78115" fmla="*/ 5880712 w 12184637"/>
              <a:gd name="connsiteY78115" fmla="*/ 4299963 h 4608812"/>
              <a:gd name="connsiteX78116" fmla="*/ 5883068 w 12184637"/>
              <a:gd name="connsiteY78116" fmla="*/ 4300478 h 4608812"/>
              <a:gd name="connsiteX78117" fmla="*/ 5888074 w 12184637"/>
              <a:gd name="connsiteY78117" fmla="*/ 4297239 h 4608812"/>
              <a:gd name="connsiteX78118" fmla="*/ 5558979 w 12184637"/>
              <a:gd name="connsiteY78118" fmla="*/ 4329338 h 4608812"/>
              <a:gd name="connsiteX78119" fmla="*/ 5583716 w 12184637"/>
              <a:gd name="connsiteY78119" fmla="*/ 4279275 h 4608812"/>
              <a:gd name="connsiteX78120" fmla="*/ 5581213 w 12184637"/>
              <a:gd name="connsiteY78120" fmla="*/ 4271839 h 4608812"/>
              <a:gd name="connsiteX78121" fmla="*/ 5573777 w 12184637"/>
              <a:gd name="connsiteY78121" fmla="*/ 4274342 h 4608812"/>
              <a:gd name="connsiteX78122" fmla="*/ 5549040 w 12184637"/>
              <a:gd name="connsiteY78122" fmla="*/ 4324406 h 4608812"/>
              <a:gd name="connsiteX78123" fmla="*/ 5551543 w 12184637"/>
              <a:gd name="connsiteY78123" fmla="*/ 4331842 h 4608812"/>
              <a:gd name="connsiteX78124" fmla="*/ 5554046 w 12184637"/>
              <a:gd name="connsiteY78124" fmla="*/ 4332431 h 4608812"/>
              <a:gd name="connsiteX78125" fmla="*/ 5558979 w 12184637"/>
              <a:gd name="connsiteY78125" fmla="*/ 4329338 h 4608812"/>
              <a:gd name="connsiteX78126" fmla="*/ 5465846 w 12184637"/>
              <a:gd name="connsiteY78126" fmla="*/ 4333093 h 4608812"/>
              <a:gd name="connsiteX78127" fmla="*/ 5469600 w 12184637"/>
              <a:gd name="connsiteY78127" fmla="*/ 4326173 h 4608812"/>
              <a:gd name="connsiteX78128" fmla="*/ 5456569 w 12184637"/>
              <a:gd name="connsiteY78128" fmla="*/ 4282441 h 4608812"/>
              <a:gd name="connsiteX78129" fmla="*/ 5449648 w 12184637"/>
              <a:gd name="connsiteY78129" fmla="*/ 4278686 h 4608812"/>
              <a:gd name="connsiteX78130" fmla="*/ 5445893 w 12184637"/>
              <a:gd name="connsiteY78130" fmla="*/ 4285606 h 4608812"/>
              <a:gd name="connsiteX78131" fmla="*/ 5458925 w 12184637"/>
              <a:gd name="connsiteY78131" fmla="*/ 4329338 h 4608812"/>
              <a:gd name="connsiteX78132" fmla="*/ 5464299 w 12184637"/>
              <a:gd name="connsiteY78132" fmla="*/ 4333314 h 4608812"/>
              <a:gd name="connsiteX78133" fmla="*/ 5465846 w 12184637"/>
              <a:gd name="connsiteY78133" fmla="*/ 4333093 h 4608812"/>
              <a:gd name="connsiteX78134" fmla="*/ 5584084 w 12184637"/>
              <a:gd name="connsiteY78134" fmla="*/ 4278465 h 4608812"/>
              <a:gd name="connsiteX78135" fmla="*/ 5598072 w 12184637"/>
              <a:gd name="connsiteY78135" fmla="*/ 4233187 h 4608812"/>
              <a:gd name="connsiteX78136" fmla="*/ 5594391 w 12184637"/>
              <a:gd name="connsiteY78136" fmla="*/ 4226193 h 4608812"/>
              <a:gd name="connsiteX78137" fmla="*/ 5587397 w 12184637"/>
              <a:gd name="connsiteY78137" fmla="*/ 4229874 h 4608812"/>
              <a:gd name="connsiteX78138" fmla="*/ 5573409 w 12184637"/>
              <a:gd name="connsiteY78138" fmla="*/ 4275152 h 4608812"/>
              <a:gd name="connsiteX78139" fmla="*/ 5577090 w 12184637"/>
              <a:gd name="connsiteY78139" fmla="*/ 4282146 h 4608812"/>
              <a:gd name="connsiteX78140" fmla="*/ 5578783 w 12184637"/>
              <a:gd name="connsiteY78140" fmla="*/ 4282367 h 4608812"/>
              <a:gd name="connsiteX78141" fmla="*/ 5584084 w 12184637"/>
              <a:gd name="connsiteY78141" fmla="*/ 4278465 h 4608812"/>
              <a:gd name="connsiteX78142" fmla="*/ 7706420 w 12184637"/>
              <a:gd name="connsiteY78142" fmla="*/ 2864090 h 4608812"/>
              <a:gd name="connsiteX78143" fmla="*/ 7703990 w 12184637"/>
              <a:gd name="connsiteY78143" fmla="*/ 2856580 h 4608812"/>
              <a:gd name="connsiteX78144" fmla="*/ 7638760 w 12184637"/>
              <a:gd name="connsiteY78144" fmla="*/ 2822861 h 4608812"/>
              <a:gd name="connsiteX78145" fmla="*/ 7631251 w 12184637"/>
              <a:gd name="connsiteY78145" fmla="*/ 2825290 h 4608812"/>
              <a:gd name="connsiteX78146" fmla="*/ 7633680 w 12184637"/>
              <a:gd name="connsiteY78146" fmla="*/ 2832800 h 4608812"/>
              <a:gd name="connsiteX78147" fmla="*/ 7698910 w 12184637"/>
              <a:gd name="connsiteY78147" fmla="*/ 2866519 h 4608812"/>
              <a:gd name="connsiteX78148" fmla="*/ 7701488 w 12184637"/>
              <a:gd name="connsiteY78148" fmla="*/ 2867108 h 4608812"/>
              <a:gd name="connsiteX78149" fmla="*/ 7706420 w 12184637"/>
              <a:gd name="connsiteY78149" fmla="*/ 2864090 h 4608812"/>
              <a:gd name="connsiteX78150" fmla="*/ 7652233 w 12184637"/>
              <a:gd name="connsiteY78150" fmla="*/ 2716475 h 4608812"/>
              <a:gd name="connsiteX78151" fmla="*/ 7655619 w 12184637"/>
              <a:gd name="connsiteY78151" fmla="*/ 2672596 h 4608812"/>
              <a:gd name="connsiteX78152" fmla="*/ 7650466 w 12184637"/>
              <a:gd name="connsiteY78152" fmla="*/ 2666632 h 4608812"/>
              <a:gd name="connsiteX78153" fmla="*/ 7644502 w 12184637"/>
              <a:gd name="connsiteY78153" fmla="*/ 2671786 h 4608812"/>
              <a:gd name="connsiteX78154" fmla="*/ 7641116 w 12184637"/>
              <a:gd name="connsiteY78154" fmla="*/ 2715665 h 4608812"/>
              <a:gd name="connsiteX78155" fmla="*/ 7646270 w 12184637"/>
              <a:gd name="connsiteY78155" fmla="*/ 2721629 h 4608812"/>
              <a:gd name="connsiteX78156" fmla="*/ 7646785 w 12184637"/>
              <a:gd name="connsiteY78156" fmla="*/ 2721629 h 4608812"/>
              <a:gd name="connsiteX78157" fmla="*/ 7652233 w 12184637"/>
              <a:gd name="connsiteY78157" fmla="*/ 2716475 h 460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 ang="0">
                <a:pos x="connsiteX52127" y="connsiteY52127"/>
              </a:cxn>
              <a:cxn ang="0">
                <a:pos x="connsiteX52128" y="connsiteY52128"/>
              </a:cxn>
              <a:cxn ang="0">
                <a:pos x="connsiteX52129" y="connsiteY52129"/>
              </a:cxn>
              <a:cxn ang="0">
                <a:pos x="connsiteX52130" y="connsiteY52130"/>
              </a:cxn>
              <a:cxn ang="0">
                <a:pos x="connsiteX52131" y="connsiteY52131"/>
              </a:cxn>
              <a:cxn ang="0">
                <a:pos x="connsiteX52132" y="connsiteY52132"/>
              </a:cxn>
              <a:cxn ang="0">
                <a:pos x="connsiteX52133" y="connsiteY52133"/>
              </a:cxn>
              <a:cxn ang="0">
                <a:pos x="connsiteX52134" y="connsiteY52134"/>
              </a:cxn>
              <a:cxn ang="0">
                <a:pos x="connsiteX52135" y="connsiteY52135"/>
              </a:cxn>
              <a:cxn ang="0">
                <a:pos x="connsiteX52136" y="connsiteY52136"/>
              </a:cxn>
              <a:cxn ang="0">
                <a:pos x="connsiteX52137" y="connsiteY52137"/>
              </a:cxn>
              <a:cxn ang="0">
                <a:pos x="connsiteX52138" y="connsiteY52138"/>
              </a:cxn>
              <a:cxn ang="0">
                <a:pos x="connsiteX52139" y="connsiteY52139"/>
              </a:cxn>
              <a:cxn ang="0">
                <a:pos x="connsiteX52140" y="connsiteY52140"/>
              </a:cxn>
              <a:cxn ang="0">
                <a:pos x="connsiteX52141" y="connsiteY52141"/>
              </a:cxn>
              <a:cxn ang="0">
                <a:pos x="connsiteX52142" y="connsiteY52142"/>
              </a:cxn>
              <a:cxn ang="0">
                <a:pos x="connsiteX52143" y="connsiteY52143"/>
              </a:cxn>
              <a:cxn ang="0">
                <a:pos x="connsiteX52144" y="connsiteY52144"/>
              </a:cxn>
              <a:cxn ang="0">
                <a:pos x="connsiteX52145" y="connsiteY52145"/>
              </a:cxn>
              <a:cxn ang="0">
                <a:pos x="connsiteX52146" y="connsiteY52146"/>
              </a:cxn>
              <a:cxn ang="0">
                <a:pos x="connsiteX52147" y="connsiteY52147"/>
              </a:cxn>
              <a:cxn ang="0">
                <a:pos x="connsiteX52148" y="connsiteY52148"/>
              </a:cxn>
              <a:cxn ang="0">
                <a:pos x="connsiteX52149" y="connsiteY52149"/>
              </a:cxn>
              <a:cxn ang="0">
                <a:pos x="connsiteX52150" y="connsiteY52150"/>
              </a:cxn>
              <a:cxn ang="0">
                <a:pos x="connsiteX52151" y="connsiteY52151"/>
              </a:cxn>
              <a:cxn ang="0">
                <a:pos x="connsiteX52152" y="connsiteY52152"/>
              </a:cxn>
              <a:cxn ang="0">
                <a:pos x="connsiteX52153" y="connsiteY52153"/>
              </a:cxn>
              <a:cxn ang="0">
                <a:pos x="connsiteX52154" y="connsiteY52154"/>
              </a:cxn>
              <a:cxn ang="0">
                <a:pos x="connsiteX52155" y="connsiteY52155"/>
              </a:cxn>
              <a:cxn ang="0">
                <a:pos x="connsiteX52156" y="connsiteY52156"/>
              </a:cxn>
              <a:cxn ang="0">
                <a:pos x="connsiteX52157" y="connsiteY52157"/>
              </a:cxn>
              <a:cxn ang="0">
                <a:pos x="connsiteX52158" y="connsiteY52158"/>
              </a:cxn>
              <a:cxn ang="0">
                <a:pos x="connsiteX52159" y="connsiteY52159"/>
              </a:cxn>
              <a:cxn ang="0">
                <a:pos x="connsiteX52160" y="connsiteY52160"/>
              </a:cxn>
              <a:cxn ang="0">
                <a:pos x="connsiteX52161" y="connsiteY52161"/>
              </a:cxn>
              <a:cxn ang="0">
                <a:pos x="connsiteX52162" y="connsiteY52162"/>
              </a:cxn>
              <a:cxn ang="0">
                <a:pos x="connsiteX52163" y="connsiteY52163"/>
              </a:cxn>
              <a:cxn ang="0">
                <a:pos x="connsiteX52164" y="connsiteY52164"/>
              </a:cxn>
              <a:cxn ang="0">
                <a:pos x="connsiteX52165" y="connsiteY52165"/>
              </a:cxn>
              <a:cxn ang="0">
                <a:pos x="connsiteX52166" y="connsiteY52166"/>
              </a:cxn>
              <a:cxn ang="0">
                <a:pos x="connsiteX52167" y="connsiteY52167"/>
              </a:cxn>
              <a:cxn ang="0">
                <a:pos x="connsiteX52168" y="connsiteY52168"/>
              </a:cxn>
              <a:cxn ang="0">
                <a:pos x="connsiteX52169" y="connsiteY52169"/>
              </a:cxn>
              <a:cxn ang="0">
                <a:pos x="connsiteX52170" y="connsiteY52170"/>
              </a:cxn>
              <a:cxn ang="0">
                <a:pos x="connsiteX52171" y="connsiteY52171"/>
              </a:cxn>
              <a:cxn ang="0">
                <a:pos x="connsiteX52172" y="connsiteY52172"/>
              </a:cxn>
              <a:cxn ang="0">
                <a:pos x="connsiteX52173" y="connsiteY52173"/>
              </a:cxn>
              <a:cxn ang="0">
                <a:pos x="connsiteX52174" y="connsiteY52174"/>
              </a:cxn>
              <a:cxn ang="0">
                <a:pos x="connsiteX52175" y="connsiteY52175"/>
              </a:cxn>
              <a:cxn ang="0">
                <a:pos x="connsiteX52176" y="connsiteY52176"/>
              </a:cxn>
              <a:cxn ang="0">
                <a:pos x="connsiteX52177" y="connsiteY52177"/>
              </a:cxn>
              <a:cxn ang="0">
                <a:pos x="connsiteX52178" y="connsiteY52178"/>
              </a:cxn>
              <a:cxn ang="0">
                <a:pos x="connsiteX52179" y="connsiteY52179"/>
              </a:cxn>
              <a:cxn ang="0">
                <a:pos x="connsiteX52180" y="connsiteY52180"/>
              </a:cxn>
              <a:cxn ang="0">
                <a:pos x="connsiteX52181" y="connsiteY52181"/>
              </a:cxn>
              <a:cxn ang="0">
                <a:pos x="connsiteX52182" y="connsiteY52182"/>
              </a:cxn>
              <a:cxn ang="0">
                <a:pos x="connsiteX52183" y="connsiteY52183"/>
              </a:cxn>
              <a:cxn ang="0">
                <a:pos x="connsiteX52184" y="connsiteY52184"/>
              </a:cxn>
              <a:cxn ang="0">
                <a:pos x="connsiteX52185" y="connsiteY52185"/>
              </a:cxn>
              <a:cxn ang="0">
                <a:pos x="connsiteX52186" y="connsiteY52186"/>
              </a:cxn>
              <a:cxn ang="0">
                <a:pos x="connsiteX52187" y="connsiteY52187"/>
              </a:cxn>
              <a:cxn ang="0">
                <a:pos x="connsiteX52188" y="connsiteY52188"/>
              </a:cxn>
              <a:cxn ang="0">
                <a:pos x="connsiteX52189" y="connsiteY52189"/>
              </a:cxn>
              <a:cxn ang="0">
                <a:pos x="connsiteX52190" y="connsiteY52190"/>
              </a:cxn>
              <a:cxn ang="0">
                <a:pos x="connsiteX52191" y="connsiteY52191"/>
              </a:cxn>
              <a:cxn ang="0">
                <a:pos x="connsiteX52192" y="connsiteY52192"/>
              </a:cxn>
              <a:cxn ang="0">
                <a:pos x="connsiteX52193" y="connsiteY52193"/>
              </a:cxn>
              <a:cxn ang="0">
                <a:pos x="connsiteX52194" y="connsiteY52194"/>
              </a:cxn>
              <a:cxn ang="0">
                <a:pos x="connsiteX52195" y="connsiteY52195"/>
              </a:cxn>
              <a:cxn ang="0">
                <a:pos x="connsiteX52196" y="connsiteY52196"/>
              </a:cxn>
              <a:cxn ang="0">
                <a:pos x="connsiteX52197" y="connsiteY52197"/>
              </a:cxn>
              <a:cxn ang="0">
                <a:pos x="connsiteX52198" y="connsiteY52198"/>
              </a:cxn>
              <a:cxn ang="0">
                <a:pos x="connsiteX52199" y="connsiteY52199"/>
              </a:cxn>
              <a:cxn ang="0">
                <a:pos x="connsiteX52200" y="connsiteY52200"/>
              </a:cxn>
              <a:cxn ang="0">
                <a:pos x="connsiteX52201" y="connsiteY52201"/>
              </a:cxn>
              <a:cxn ang="0">
                <a:pos x="connsiteX52202" y="connsiteY52202"/>
              </a:cxn>
              <a:cxn ang="0">
                <a:pos x="connsiteX52203" y="connsiteY52203"/>
              </a:cxn>
              <a:cxn ang="0">
                <a:pos x="connsiteX52204" y="connsiteY52204"/>
              </a:cxn>
              <a:cxn ang="0">
                <a:pos x="connsiteX52205" y="connsiteY52205"/>
              </a:cxn>
              <a:cxn ang="0">
                <a:pos x="connsiteX52206" y="connsiteY52206"/>
              </a:cxn>
              <a:cxn ang="0">
                <a:pos x="connsiteX52207" y="connsiteY52207"/>
              </a:cxn>
              <a:cxn ang="0">
                <a:pos x="connsiteX52208" y="connsiteY52208"/>
              </a:cxn>
              <a:cxn ang="0">
                <a:pos x="connsiteX52209" y="connsiteY52209"/>
              </a:cxn>
              <a:cxn ang="0">
                <a:pos x="connsiteX52210" y="connsiteY52210"/>
              </a:cxn>
              <a:cxn ang="0">
                <a:pos x="connsiteX52211" y="connsiteY52211"/>
              </a:cxn>
              <a:cxn ang="0">
                <a:pos x="connsiteX52212" y="connsiteY52212"/>
              </a:cxn>
              <a:cxn ang="0">
                <a:pos x="connsiteX52213" y="connsiteY52213"/>
              </a:cxn>
              <a:cxn ang="0">
                <a:pos x="connsiteX52214" y="connsiteY52214"/>
              </a:cxn>
              <a:cxn ang="0">
                <a:pos x="connsiteX52215" y="connsiteY52215"/>
              </a:cxn>
              <a:cxn ang="0">
                <a:pos x="connsiteX52216" y="connsiteY52216"/>
              </a:cxn>
              <a:cxn ang="0">
                <a:pos x="connsiteX52217" y="connsiteY52217"/>
              </a:cxn>
              <a:cxn ang="0">
                <a:pos x="connsiteX52218" y="connsiteY52218"/>
              </a:cxn>
              <a:cxn ang="0">
                <a:pos x="connsiteX52219" y="connsiteY52219"/>
              </a:cxn>
              <a:cxn ang="0">
                <a:pos x="connsiteX52220" y="connsiteY52220"/>
              </a:cxn>
              <a:cxn ang="0">
                <a:pos x="connsiteX52221" y="connsiteY52221"/>
              </a:cxn>
              <a:cxn ang="0">
                <a:pos x="connsiteX52222" y="connsiteY52222"/>
              </a:cxn>
              <a:cxn ang="0">
                <a:pos x="connsiteX52223" y="connsiteY52223"/>
              </a:cxn>
              <a:cxn ang="0">
                <a:pos x="connsiteX52224" y="connsiteY52224"/>
              </a:cxn>
              <a:cxn ang="0">
                <a:pos x="connsiteX52225" y="connsiteY52225"/>
              </a:cxn>
              <a:cxn ang="0">
                <a:pos x="connsiteX52226" y="connsiteY52226"/>
              </a:cxn>
              <a:cxn ang="0">
                <a:pos x="connsiteX52227" y="connsiteY52227"/>
              </a:cxn>
              <a:cxn ang="0">
                <a:pos x="connsiteX52228" y="connsiteY52228"/>
              </a:cxn>
              <a:cxn ang="0">
                <a:pos x="connsiteX52229" y="connsiteY52229"/>
              </a:cxn>
              <a:cxn ang="0">
                <a:pos x="connsiteX52230" y="connsiteY52230"/>
              </a:cxn>
              <a:cxn ang="0">
                <a:pos x="connsiteX52231" y="connsiteY52231"/>
              </a:cxn>
              <a:cxn ang="0">
                <a:pos x="connsiteX52232" y="connsiteY52232"/>
              </a:cxn>
              <a:cxn ang="0">
                <a:pos x="connsiteX52233" y="connsiteY52233"/>
              </a:cxn>
              <a:cxn ang="0">
                <a:pos x="connsiteX52234" y="connsiteY52234"/>
              </a:cxn>
              <a:cxn ang="0">
                <a:pos x="connsiteX52235" y="connsiteY52235"/>
              </a:cxn>
              <a:cxn ang="0">
                <a:pos x="connsiteX52236" y="connsiteY52236"/>
              </a:cxn>
              <a:cxn ang="0">
                <a:pos x="connsiteX52237" y="connsiteY52237"/>
              </a:cxn>
              <a:cxn ang="0">
                <a:pos x="connsiteX52238" y="connsiteY52238"/>
              </a:cxn>
              <a:cxn ang="0">
                <a:pos x="connsiteX52239" y="connsiteY52239"/>
              </a:cxn>
              <a:cxn ang="0">
                <a:pos x="connsiteX52240" y="connsiteY52240"/>
              </a:cxn>
              <a:cxn ang="0">
                <a:pos x="connsiteX52241" y="connsiteY52241"/>
              </a:cxn>
              <a:cxn ang="0">
                <a:pos x="connsiteX52242" y="connsiteY52242"/>
              </a:cxn>
              <a:cxn ang="0">
                <a:pos x="connsiteX52243" y="connsiteY52243"/>
              </a:cxn>
              <a:cxn ang="0">
                <a:pos x="connsiteX52244" y="connsiteY52244"/>
              </a:cxn>
              <a:cxn ang="0">
                <a:pos x="connsiteX52245" y="connsiteY52245"/>
              </a:cxn>
              <a:cxn ang="0">
                <a:pos x="connsiteX52246" y="connsiteY52246"/>
              </a:cxn>
              <a:cxn ang="0">
                <a:pos x="connsiteX52247" y="connsiteY52247"/>
              </a:cxn>
              <a:cxn ang="0">
                <a:pos x="connsiteX52248" y="connsiteY52248"/>
              </a:cxn>
              <a:cxn ang="0">
                <a:pos x="connsiteX52249" y="connsiteY52249"/>
              </a:cxn>
              <a:cxn ang="0">
                <a:pos x="connsiteX52250" y="connsiteY52250"/>
              </a:cxn>
              <a:cxn ang="0">
                <a:pos x="connsiteX52251" y="connsiteY52251"/>
              </a:cxn>
              <a:cxn ang="0">
                <a:pos x="connsiteX52252" y="connsiteY52252"/>
              </a:cxn>
              <a:cxn ang="0">
                <a:pos x="connsiteX52253" y="connsiteY52253"/>
              </a:cxn>
              <a:cxn ang="0">
                <a:pos x="connsiteX52254" y="connsiteY52254"/>
              </a:cxn>
              <a:cxn ang="0">
                <a:pos x="connsiteX52255" y="connsiteY52255"/>
              </a:cxn>
              <a:cxn ang="0">
                <a:pos x="connsiteX52256" y="connsiteY52256"/>
              </a:cxn>
              <a:cxn ang="0">
                <a:pos x="connsiteX52257" y="connsiteY52257"/>
              </a:cxn>
              <a:cxn ang="0">
                <a:pos x="connsiteX52258" y="connsiteY52258"/>
              </a:cxn>
              <a:cxn ang="0">
                <a:pos x="connsiteX52259" y="connsiteY52259"/>
              </a:cxn>
              <a:cxn ang="0">
                <a:pos x="connsiteX52260" y="connsiteY52260"/>
              </a:cxn>
              <a:cxn ang="0">
                <a:pos x="connsiteX52261" y="connsiteY52261"/>
              </a:cxn>
              <a:cxn ang="0">
                <a:pos x="connsiteX52262" y="connsiteY52262"/>
              </a:cxn>
              <a:cxn ang="0">
                <a:pos x="connsiteX52263" y="connsiteY52263"/>
              </a:cxn>
              <a:cxn ang="0">
                <a:pos x="connsiteX52264" y="connsiteY52264"/>
              </a:cxn>
              <a:cxn ang="0">
                <a:pos x="connsiteX52265" y="connsiteY52265"/>
              </a:cxn>
              <a:cxn ang="0">
                <a:pos x="connsiteX52266" y="connsiteY52266"/>
              </a:cxn>
              <a:cxn ang="0">
                <a:pos x="connsiteX52267" y="connsiteY52267"/>
              </a:cxn>
              <a:cxn ang="0">
                <a:pos x="connsiteX52268" y="connsiteY52268"/>
              </a:cxn>
              <a:cxn ang="0">
                <a:pos x="connsiteX52269" y="connsiteY52269"/>
              </a:cxn>
              <a:cxn ang="0">
                <a:pos x="connsiteX52270" y="connsiteY52270"/>
              </a:cxn>
              <a:cxn ang="0">
                <a:pos x="connsiteX52271" y="connsiteY52271"/>
              </a:cxn>
              <a:cxn ang="0">
                <a:pos x="connsiteX52272" y="connsiteY52272"/>
              </a:cxn>
              <a:cxn ang="0">
                <a:pos x="connsiteX52273" y="connsiteY52273"/>
              </a:cxn>
              <a:cxn ang="0">
                <a:pos x="connsiteX52274" y="connsiteY52274"/>
              </a:cxn>
              <a:cxn ang="0">
                <a:pos x="connsiteX52275" y="connsiteY52275"/>
              </a:cxn>
              <a:cxn ang="0">
                <a:pos x="connsiteX52276" y="connsiteY52276"/>
              </a:cxn>
              <a:cxn ang="0">
                <a:pos x="connsiteX52277" y="connsiteY52277"/>
              </a:cxn>
              <a:cxn ang="0">
                <a:pos x="connsiteX52278" y="connsiteY52278"/>
              </a:cxn>
              <a:cxn ang="0">
                <a:pos x="connsiteX52279" y="connsiteY52279"/>
              </a:cxn>
              <a:cxn ang="0">
                <a:pos x="connsiteX52280" y="connsiteY52280"/>
              </a:cxn>
              <a:cxn ang="0">
                <a:pos x="connsiteX52281" y="connsiteY52281"/>
              </a:cxn>
              <a:cxn ang="0">
                <a:pos x="connsiteX52282" y="connsiteY52282"/>
              </a:cxn>
              <a:cxn ang="0">
                <a:pos x="connsiteX52283" y="connsiteY52283"/>
              </a:cxn>
              <a:cxn ang="0">
                <a:pos x="connsiteX52284" y="connsiteY52284"/>
              </a:cxn>
              <a:cxn ang="0">
                <a:pos x="connsiteX52285" y="connsiteY52285"/>
              </a:cxn>
              <a:cxn ang="0">
                <a:pos x="connsiteX52286" y="connsiteY52286"/>
              </a:cxn>
              <a:cxn ang="0">
                <a:pos x="connsiteX52287" y="connsiteY52287"/>
              </a:cxn>
              <a:cxn ang="0">
                <a:pos x="connsiteX52288" y="connsiteY52288"/>
              </a:cxn>
              <a:cxn ang="0">
                <a:pos x="connsiteX52289" y="connsiteY52289"/>
              </a:cxn>
              <a:cxn ang="0">
                <a:pos x="connsiteX52290" y="connsiteY52290"/>
              </a:cxn>
              <a:cxn ang="0">
                <a:pos x="connsiteX52291" y="connsiteY52291"/>
              </a:cxn>
              <a:cxn ang="0">
                <a:pos x="connsiteX52292" y="connsiteY52292"/>
              </a:cxn>
              <a:cxn ang="0">
                <a:pos x="connsiteX52293" y="connsiteY52293"/>
              </a:cxn>
              <a:cxn ang="0">
                <a:pos x="connsiteX52294" y="connsiteY52294"/>
              </a:cxn>
              <a:cxn ang="0">
                <a:pos x="connsiteX52295" y="connsiteY52295"/>
              </a:cxn>
              <a:cxn ang="0">
                <a:pos x="connsiteX52296" y="connsiteY52296"/>
              </a:cxn>
              <a:cxn ang="0">
                <a:pos x="connsiteX52297" y="connsiteY52297"/>
              </a:cxn>
              <a:cxn ang="0">
                <a:pos x="connsiteX52298" y="connsiteY52298"/>
              </a:cxn>
              <a:cxn ang="0">
                <a:pos x="connsiteX52299" y="connsiteY52299"/>
              </a:cxn>
              <a:cxn ang="0">
                <a:pos x="connsiteX52300" y="connsiteY52300"/>
              </a:cxn>
              <a:cxn ang="0">
                <a:pos x="connsiteX52301" y="connsiteY52301"/>
              </a:cxn>
              <a:cxn ang="0">
                <a:pos x="connsiteX52302" y="connsiteY52302"/>
              </a:cxn>
              <a:cxn ang="0">
                <a:pos x="connsiteX52303" y="connsiteY52303"/>
              </a:cxn>
              <a:cxn ang="0">
                <a:pos x="connsiteX52304" y="connsiteY52304"/>
              </a:cxn>
              <a:cxn ang="0">
                <a:pos x="connsiteX52305" y="connsiteY52305"/>
              </a:cxn>
              <a:cxn ang="0">
                <a:pos x="connsiteX52306" y="connsiteY52306"/>
              </a:cxn>
              <a:cxn ang="0">
                <a:pos x="connsiteX52307" y="connsiteY52307"/>
              </a:cxn>
              <a:cxn ang="0">
                <a:pos x="connsiteX52308" y="connsiteY52308"/>
              </a:cxn>
              <a:cxn ang="0">
                <a:pos x="connsiteX52309" y="connsiteY52309"/>
              </a:cxn>
              <a:cxn ang="0">
                <a:pos x="connsiteX52310" y="connsiteY52310"/>
              </a:cxn>
              <a:cxn ang="0">
                <a:pos x="connsiteX52311" y="connsiteY52311"/>
              </a:cxn>
              <a:cxn ang="0">
                <a:pos x="connsiteX52312" y="connsiteY52312"/>
              </a:cxn>
              <a:cxn ang="0">
                <a:pos x="connsiteX52313" y="connsiteY52313"/>
              </a:cxn>
              <a:cxn ang="0">
                <a:pos x="connsiteX52314" y="connsiteY52314"/>
              </a:cxn>
              <a:cxn ang="0">
                <a:pos x="connsiteX52315" y="connsiteY52315"/>
              </a:cxn>
              <a:cxn ang="0">
                <a:pos x="connsiteX52316" y="connsiteY52316"/>
              </a:cxn>
              <a:cxn ang="0">
                <a:pos x="connsiteX52317" y="connsiteY52317"/>
              </a:cxn>
              <a:cxn ang="0">
                <a:pos x="connsiteX52318" y="connsiteY52318"/>
              </a:cxn>
              <a:cxn ang="0">
                <a:pos x="connsiteX52319" y="connsiteY52319"/>
              </a:cxn>
              <a:cxn ang="0">
                <a:pos x="connsiteX52320" y="connsiteY52320"/>
              </a:cxn>
              <a:cxn ang="0">
                <a:pos x="connsiteX52321" y="connsiteY52321"/>
              </a:cxn>
              <a:cxn ang="0">
                <a:pos x="connsiteX52322" y="connsiteY52322"/>
              </a:cxn>
              <a:cxn ang="0">
                <a:pos x="connsiteX52323" y="connsiteY52323"/>
              </a:cxn>
              <a:cxn ang="0">
                <a:pos x="connsiteX52324" y="connsiteY52324"/>
              </a:cxn>
              <a:cxn ang="0">
                <a:pos x="connsiteX52325" y="connsiteY52325"/>
              </a:cxn>
              <a:cxn ang="0">
                <a:pos x="connsiteX52326" y="connsiteY52326"/>
              </a:cxn>
              <a:cxn ang="0">
                <a:pos x="connsiteX52327" y="connsiteY52327"/>
              </a:cxn>
              <a:cxn ang="0">
                <a:pos x="connsiteX52328" y="connsiteY52328"/>
              </a:cxn>
              <a:cxn ang="0">
                <a:pos x="connsiteX52329" y="connsiteY52329"/>
              </a:cxn>
              <a:cxn ang="0">
                <a:pos x="connsiteX52330" y="connsiteY52330"/>
              </a:cxn>
              <a:cxn ang="0">
                <a:pos x="connsiteX52331" y="connsiteY52331"/>
              </a:cxn>
              <a:cxn ang="0">
                <a:pos x="connsiteX52332" y="connsiteY52332"/>
              </a:cxn>
              <a:cxn ang="0">
                <a:pos x="connsiteX52333" y="connsiteY52333"/>
              </a:cxn>
              <a:cxn ang="0">
                <a:pos x="connsiteX52334" y="connsiteY52334"/>
              </a:cxn>
              <a:cxn ang="0">
                <a:pos x="connsiteX52335" y="connsiteY52335"/>
              </a:cxn>
              <a:cxn ang="0">
                <a:pos x="connsiteX52336" y="connsiteY52336"/>
              </a:cxn>
              <a:cxn ang="0">
                <a:pos x="connsiteX52337" y="connsiteY52337"/>
              </a:cxn>
              <a:cxn ang="0">
                <a:pos x="connsiteX52338" y="connsiteY52338"/>
              </a:cxn>
              <a:cxn ang="0">
                <a:pos x="connsiteX52339" y="connsiteY52339"/>
              </a:cxn>
              <a:cxn ang="0">
                <a:pos x="connsiteX52340" y="connsiteY52340"/>
              </a:cxn>
              <a:cxn ang="0">
                <a:pos x="connsiteX52341" y="connsiteY52341"/>
              </a:cxn>
              <a:cxn ang="0">
                <a:pos x="connsiteX52342" y="connsiteY52342"/>
              </a:cxn>
              <a:cxn ang="0">
                <a:pos x="connsiteX52343" y="connsiteY52343"/>
              </a:cxn>
              <a:cxn ang="0">
                <a:pos x="connsiteX52344" y="connsiteY52344"/>
              </a:cxn>
              <a:cxn ang="0">
                <a:pos x="connsiteX52345" y="connsiteY52345"/>
              </a:cxn>
              <a:cxn ang="0">
                <a:pos x="connsiteX52346" y="connsiteY52346"/>
              </a:cxn>
              <a:cxn ang="0">
                <a:pos x="connsiteX52347" y="connsiteY52347"/>
              </a:cxn>
              <a:cxn ang="0">
                <a:pos x="connsiteX52348" y="connsiteY52348"/>
              </a:cxn>
              <a:cxn ang="0">
                <a:pos x="connsiteX52349" y="connsiteY52349"/>
              </a:cxn>
              <a:cxn ang="0">
                <a:pos x="connsiteX52350" y="connsiteY52350"/>
              </a:cxn>
              <a:cxn ang="0">
                <a:pos x="connsiteX52351" y="connsiteY52351"/>
              </a:cxn>
              <a:cxn ang="0">
                <a:pos x="connsiteX52352" y="connsiteY52352"/>
              </a:cxn>
              <a:cxn ang="0">
                <a:pos x="connsiteX52353" y="connsiteY52353"/>
              </a:cxn>
              <a:cxn ang="0">
                <a:pos x="connsiteX52354" y="connsiteY52354"/>
              </a:cxn>
              <a:cxn ang="0">
                <a:pos x="connsiteX52355" y="connsiteY52355"/>
              </a:cxn>
              <a:cxn ang="0">
                <a:pos x="connsiteX52356" y="connsiteY52356"/>
              </a:cxn>
              <a:cxn ang="0">
                <a:pos x="connsiteX52357" y="connsiteY52357"/>
              </a:cxn>
              <a:cxn ang="0">
                <a:pos x="connsiteX52358" y="connsiteY52358"/>
              </a:cxn>
              <a:cxn ang="0">
                <a:pos x="connsiteX52359" y="connsiteY52359"/>
              </a:cxn>
              <a:cxn ang="0">
                <a:pos x="connsiteX52360" y="connsiteY52360"/>
              </a:cxn>
              <a:cxn ang="0">
                <a:pos x="connsiteX52361" y="connsiteY52361"/>
              </a:cxn>
              <a:cxn ang="0">
                <a:pos x="connsiteX52362" y="connsiteY52362"/>
              </a:cxn>
              <a:cxn ang="0">
                <a:pos x="connsiteX52363" y="connsiteY52363"/>
              </a:cxn>
              <a:cxn ang="0">
                <a:pos x="connsiteX52364" y="connsiteY52364"/>
              </a:cxn>
              <a:cxn ang="0">
                <a:pos x="connsiteX52365" y="connsiteY52365"/>
              </a:cxn>
              <a:cxn ang="0">
                <a:pos x="connsiteX52366" y="connsiteY52366"/>
              </a:cxn>
              <a:cxn ang="0">
                <a:pos x="connsiteX52367" y="connsiteY52367"/>
              </a:cxn>
              <a:cxn ang="0">
                <a:pos x="connsiteX52368" y="connsiteY52368"/>
              </a:cxn>
              <a:cxn ang="0">
                <a:pos x="connsiteX52369" y="connsiteY52369"/>
              </a:cxn>
              <a:cxn ang="0">
                <a:pos x="connsiteX52370" y="connsiteY52370"/>
              </a:cxn>
              <a:cxn ang="0">
                <a:pos x="connsiteX52371" y="connsiteY52371"/>
              </a:cxn>
              <a:cxn ang="0">
                <a:pos x="connsiteX52372" y="connsiteY52372"/>
              </a:cxn>
              <a:cxn ang="0">
                <a:pos x="connsiteX52373" y="connsiteY52373"/>
              </a:cxn>
              <a:cxn ang="0">
                <a:pos x="connsiteX52374" y="connsiteY52374"/>
              </a:cxn>
              <a:cxn ang="0">
                <a:pos x="connsiteX52375" y="connsiteY52375"/>
              </a:cxn>
              <a:cxn ang="0">
                <a:pos x="connsiteX52376" y="connsiteY52376"/>
              </a:cxn>
              <a:cxn ang="0">
                <a:pos x="connsiteX52377" y="connsiteY52377"/>
              </a:cxn>
              <a:cxn ang="0">
                <a:pos x="connsiteX52378" y="connsiteY52378"/>
              </a:cxn>
              <a:cxn ang="0">
                <a:pos x="connsiteX52379" y="connsiteY52379"/>
              </a:cxn>
              <a:cxn ang="0">
                <a:pos x="connsiteX52380" y="connsiteY52380"/>
              </a:cxn>
              <a:cxn ang="0">
                <a:pos x="connsiteX52381" y="connsiteY52381"/>
              </a:cxn>
              <a:cxn ang="0">
                <a:pos x="connsiteX52382" y="connsiteY52382"/>
              </a:cxn>
              <a:cxn ang="0">
                <a:pos x="connsiteX52383" y="connsiteY52383"/>
              </a:cxn>
              <a:cxn ang="0">
                <a:pos x="connsiteX52384" y="connsiteY52384"/>
              </a:cxn>
              <a:cxn ang="0">
                <a:pos x="connsiteX52385" y="connsiteY52385"/>
              </a:cxn>
              <a:cxn ang="0">
                <a:pos x="connsiteX52386" y="connsiteY52386"/>
              </a:cxn>
              <a:cxn ang="0">
                <a:pos x="connsiteX52387" y="connsiteY52387"/>
              </a:cxn>
              <a:cxn ang="0">
                <a:pos x="connsiteX52388" y="connsiteY52388"/>
              </a:cxn>
              <a:cxn ang="0">
                <a:pos x="connsiteX52389" y="connsiteY52389"/>
              </a:cxn>
              <a:cxn ang="0">
                <a:pos x="connsiteX52390" y="connsiteY52390"/>
              </a:cxn>
              <a:cxn ang="0">
                <a:pos x="connsiteX52391" y="connsiteY52391"/>
              </a:cxn>
              <a:cxn ang="0">
                <a:pos x="connsiteX52392" y="connsiteY52392"/>
              </a:cxn>
              <a:cxn ang="0">
                <a:pos x="connsiteX52393" y="connsiteY52393"/>
              </a:cxn>
              <a:cxn ang="0">
                <a:pos x="connsiteX52394" y="connsiteY52394"/>
              </a:cxn>
              <a:cxn ang="0">
                <a:pos x="connsiteX52395" y="connsiteY52395"/>
              </a:cxn>
              <a:cxn ang="0">
                <a:pos x="connsiteX52396" y="connsiteY52396"/>
              </a:cxn>
              <a:cxn ang="0">
                <a:pos x="connsiteX52397" y="connsiteY52397"/>
              </a:cxn>
              <a:cxn ang="0">
                <a:pos x="connsiteX52398" y="connsiteY52398"/>
              </a:cxn>
              <a:cxn ang="0">
                <a:pos x="connsiteX52399" y="connsiteY52399"/>
              </a:cxn>
              <a:cxn ang="0">
                <a:pos x="connsiteX52400" y="connsiteY52400"/>
              </a:cxn>
              <a:cxn ang="0">
                <a:pos x="connsiteX52401" y="connsiteY52401"/>
              </a:cxn>
              <a:cxn ang="0">
                <a:pos x="connsiteX52402" y="connsiteY52402"/>
              </a:cxn>
              <a:cxn ang="0">
                <a:pos x="connsiteX52403" y="connsiteY52403"/>
              </a:cxn>
              <a:cxn ang="0">
                <a:pos x="connsiteX52404" y="connsiteY52404"/>
              </a:cxn>
              <a:cxn ang="0">
                <a:pos x="connsiteX52405" y="connsiteY52405"/>
              </a:cxn>
              <a:cxn ang="0">
                <a:pos x="connsiteX52406" y="connsiteY52406"/>
              </a:cxn>
              <a:cxn ang="0">
                <a:pos x="connsiteX52407" y="connsiteY52407"/>
              </a:cxn>
              <a:cxn ang="0">
                <a:pos x="connsiteX52408" y="connsiteY52408"/>
              </a:cxn>
              <a:cxn ang="0">
                <a:pos x="connsiteX52409" y="connsiteY52409"/>
              </a:cxn>
              <a:cxn ang="0">
                <a:pos x="connsiteX52410" y="connsiteY52410"/>
              </a:cxn>
              <a:cxn ang="0">
                <a:pos x="connsiteX52411" y="connsiteY52411"/>
              </a:cxn>
              <a:cxn ang="0">
                <a:pos x="connsiteX52412" y="connsiteY52412"/>
              </a:cxn>
              <a:cxn ang="0">
                <a:pos x="connsiteX52413" y="connsiteY52413"/>
              </a:cxn>
              <a:cxn ang="0">
                <a:pos x="connsiteX52414" y="connsiteY52414"/>
              </a:cxn>
              <a:cxn ang="0">
                <a:pos x="connsiteX52415" y="connsiteY52415"/>
              </a:cxn>
              <a:cxn ang="0">
                <a:pos x="connsiteX52416" y="connsiteY52416"/>
              </a:cxn>
              <a:cxn ang="0">
                <a:pos x="connsiteX52417" y="connsiteY52417"/>
              </a:cxn>
              <a:cxn ang="0">
                <a:pos x="connsiteX52418" y="connsiteY52418"/>
              </a:cxn>
              <a:cxn ang="0">
                <a:pos x="connsiteX52419" y="connsiteY52419"/>
              </a:cxn>
              <a:cxn ang="0">
                <a:pos x="connsiteX52420" y="connsiteY52420"/>
              </a:cxn>
              <a:cxn ang="0">
                <a:pos x="connsiteX52421" y="connsiteY52421"/>
              </a:cxn>
              <a:cxn ang="0">
                <a:pos x="connsiteX52422" y="connsiteY52422"/>
              </a:cxn>
              <a:cxn ang="0">
                <a:pos x="connsiteX52423" y="connsiteY52423"/>
              </a:cxn>
              <a:cxn ang="0">
                <a:pos x="connsiteX52424" y="connsiteY52424"/>
              </a:cxn>
              <a:cxn ang="0">
                <a:pos x="connsiteX52425" y="connsiteY52425"/>
              </a:cxn>
              <a:cxn ang="0">
                <a:pos x="connsiteX52426" y="connsiteY52426"/>
              </a:cxn>
              <a:cxn ang="0">
                <a:pos x="connsiteX52427" y="connsiteY52427"/>
              </a:cxn>
              <a:cxn ang="0">
                <a:pos x="connsiteX52428" y="connsiteY52428"/>
              </a:cxn>
              <a:cxn ang="0">
                <a:pos x="connsiteX52429" y="connsiteY52429"/>
              </a:cxn>
              <a:cxn ang="0">
                <a:pos x="connsiteX52430" y="connsiteY52430"/>
              </a:cxn>
              <a:cxn ang="0">
                <a:pos x="connsiteX52431" y="connsiteY52431"/>
              </a:cxn>
              <a:cxn ang="0">
                <a:pos x="connsiteX52432" y="connsiteY52432"/>
              </a:cxn>
              <a:cxn ang="0">
                <a:pos x="connsiteX52433" y="connsiteY52433"/>
              </a:cxn>
              <a:cxn ang="0">
                <a:pos x="connsiteX52434" y="connsiteY52434"/>
              </a:cxn>
              <a:cxn ang="0">
                <a:pos x="connsiteX52435" y="connsiteY52435"/>
              </a:cxn>
              <a:cxn ang="0">
                <a:pos x="connsiteX52436" y="connsiteY52436"/>
              </a:cxn>
              <a:cxn ang="0">
                <a:pos x="connsiteX52437" y="connsiteY52437"/>
              </a:cxn>
              <a:cxn ang="0">
                <a:pos x="connsiteX52438" y="connsiteY52438"/>
              </a:cxn>
              <a:cxn ang="0">
                <a:pos x="connsiteX52439" y="connsiteY52439"/>
              </a:cxn>
              <a:cxn ang="0">
                <a:pos x="connsiteX52440" y="connsiteY52440"/>
              </a:cxn>
              <a:cxn ang="0">
                <a:pos x="connsiteX52441" y="connsiteY52441"/>
              </a:cxn>
              <a:cxn ang="0">
                <a:pos x="connsiteX52442" y="connsiteY52442"/>
              </a:cxn>
              <a:cxn ang="0">
                <a:pos x="connsiteX52443" y="connsiteY52443"/>
              </a:cxn>
              <a:cxn ang="0">
                <a:pos x="connsiteX52444" y="connsiteY52444"/>
              </a:cxn>
              <a:cxn ang="0">
                <a:pos x="connsiteX52445" y="connsiteY52445"/>
              </a:cxn>
              <a:cxn ang="0">
                <a:pos x="connsiteX52446" y="connsiteY52446"/>
              </a:cxn>
              <a:cxn ang="0">
                <a:pos x="connsiteX52447" y="connsiteY52447"/>
              </a:cxn>
              <a:cxn ang="0">
                <a:pos x="connsiteX52448" y="connsiteY52448"/>
              </a:cxn>
              <a:cxn ang="0">
                <a:pos x="connsiteX52449" y="connsiteY52449"/>
              </a:cxn>
              <a:cxn ang="0">
                <a:pos x="connsiteX52450" y="connsiteY52450"/>
              </a:cxn>
              <a:cxn ang="0">
                <a:pos x="connsiteX52451" y="connsiteY52451"/>
              </a:cxn>
              <a:cxn ang="0">
                <a:pos x="connsiteX52452" y="connsiteY52452"/>
              </a:cxn>
              <a:cxn ang="0">
                <a:pos x="connsiteX52453" y="connsiteY52453"/>
              </a:cxn>
              <a:cxn ang="0">
                <a:pos x="connsiteX52454" y="connsiteY52454"/>
              </a:cxn>
              <a:cxn ang="0">
                <a:pos x="connsiteX52455" y="connsiteY52455"/>
              </a:cxn>
              <a:cxn ang="0">
                <a:pos x="connsiteX52456" y="connsiteY52456"/>
              </a:cxn>
              <a:cxn ang="0">
                <a:pos x="connsiteX52457" y="connsiteY52457"/>
              </a:cxn>
              <a:cxn ang="0">
                <a:pos x="connsiteX52458" y="connsiteY52458"/>
              </a:cxn>
              <a:cxn ang="0">
                <a:pos x="connsiteX52459" y="connsiteY52459"/>
              </a:cxn>
              <a:cxn ang="0">
                <a:pos x="connsiteX52460" y="connsiteY52460"/>
              </a:cxn>
              <a:cxn ang="0">
                <a:pos x="connsiteX52461" y="connsiteY52461"/>
              </a:cxn>
              <a:cxn ang="0">
                <a:pos x="connsiteX52462" y="connsiteY52462"/>
              </a:cxn>
              <a:cxn ang="0">
                <a:pos x="connsiteX52463" y="connsiteY52463"/>
              </a:cxn>
              <a:cxn ang="0">
                <a:pos x="connsiteX52464" y="connsiteY52464"/>
              </a:cxn>
              <a:cxn ang="0">
                <a:pos x="connsiteX52465" y="connsiteY52465"/>
              </a:cxn>
              <a:cxn ang="0">
                <a:pos x="connsiteX52466" y="connsiteY52466"/>
              </a:cxn>
              <a:cxn ang="0">
                <a:pos x="connsiteX52467" y="connsiteY52467"/>
              </a:cxn>
              <a:cxn ang="0">
                <a:pos x="connsiteX52468" y="connsiteY52468"/>
              </a:cxn>
              <a:cxn ang="0">
                <a:pos x="connsiteX52469" y="connsiteY52469"/>
              </a:cxn>
              <a:cxn ang="0">
                <a:pos x="connsiteX52470" y="connsiteY52470"/>
              </a:cxn>
              <a:cxn ang="0">
                <a:pos x="connsiteX52471" y="connsiteY52471"/>
              </a:cxn>
              <a:cxn ang="0">
                <a:pos x="connsiteX52472" y="connsiteY52472"/>
              </a:cxn>
              <a:cxn ang="0">
                <a:pos x="connsiteX52473" y="connsiteY52473"/>
              </a:cxn>
              <a:cxn ang="0">
                <a:pos x="connsiteX52474" y="connsiteY52474"/>
              </a:cxn>
              <a:cxn ang="0">
                <a:pos x="connsiteX52475" y="connsiteY52475"/>
              </a:cxn>
              <a:cxn ang="0">
                <a:pos x="connsiteX52476" y="connsiteY52476"/>
              </a:cxn>
              <a:cxn ang="0">
                <a:pos x="connsiteX52477" y="connsiteY52477"/>
              </a:cxn>
              <a:cxn ang="0">
                <a:pos x="connsiteX52478" y="connsiteY52478"/>
              </a:cxn>
              <a:cxn ang="0">
                <a:pos x="connsiteX52479" y="connsiteY52479"/>
              </a:cxn>
              <a:cxn ang="0">
                <a:pos x="connsiteX52480" y="connsiteY52480"/>
              </a:cxn>
              <a:cxn ang="0">
                <a:pos x="connsiteX52481" y="connsiteY52481"/>
              </a:cxn>
              <a:cxn ang="0">
                <a:pos x="connsiteX52482" y="connsiteY52482"/>
              </a:cxn>
              <a:cxn ang="0">
                <a:pos x="connsiteX52483" y="connsiteY52483"/>
              </a:cxn>
              <a:cxn ang="0">
                <a:pos x="connsiteX52484" y="connsiteY52484"/>
              </a:cxn>
              <a:cxn ang="0">
                <a:pos x="connsiteX52485" y="connsiteY52485"/>
              </a:cxn>
              <a:cxn ang="0">
                <a:pos x="connsiteX52486" y="connsiteY52486"/>
              </a:cxn>
              <a:cxn ang="0">
                <a:pos x="connsiteX52487" y="connsiteY52487"/>
              </a:cxn>
              <a:cxn ang="0">
                <a:pos x="connsiteX52488" y="connsiteY52488"/>
              </a:cxn>
              <a:cxn ang="0">
                <a:pos x="connsiteX52489" y="connsiteY52489"/>
              </a:cxn>
              <a:cxn ang="0">
                <a:pos x="connsiteX52490" y="connsiteY52490"/>
              </a:cxn>
              <a:cxn ang="0">
                <a:pos x="connsiteX52491" y="connsiteY52491"/>
              </a:cxn>
              <a:cxn ang="0">
                <a:pos x="connsiteX52492" y="connsiteY52492"/>
              </a:cxn>
              <a:cxn ang="0">
                <a:pos x="connsiteX52493" y="connsiteY52493"/>
              </a:cxn>
              <a:cxn ang="0">
                <a:pos x="connsiteX52494" y="connsiteY52494"/>
              </a:cxn>
              <a:cxn ang="0">
                <a:pos x="connsiteX52495" y="connsiteY52495"/>
              </a:cxn>
              <a:cxn ang="0">
                <a:pos x="connsiteX52496" y="connsiteY52496"/>
              </a:cxn>
              <a:cxn ang="0">
                <a:pos x="connsiteX52497" y="connsiteY52497"/>
              </a:cxn>
              <a:cxn ang="0">
                <a:pos x="connsiteX52498" y="connsiteY52498"/>
              </a:cxn>
              <a:cxn ang="0">
                <a:pos x="connsiteX52499" y="connsiteY52499"/>
              </a:cxn>
              <a:cxn ang="0">
                <a:pos x="connsiteX52500" y="connsiteY52500"/>
              </a:cxn>
              <a:cxn ang="0">
                <a:pos x="connsiteX52501" y="connsiteY52501"/>
              </a:cxn>
              <a:cxn ang="0">
                <a:pos x="connsiteX52502" y="connsiteY52502"/>
              </a:cxn>
              <a:cxn ang="0">
                <a:pos x="connsiteX52503" y="connsiteY52503"/>
              </a:cxn>
              <a:cxn ang="0">
                <a:pos x="connsiteX52504" y="connsiteY52504"/>
              </a:cxn>
              <a:cxn ang="0">
                <a:pos x="connsiteX52505" y="connsiteY52505"/>
              </a:cxn>
              <a:cxn ang="0">
                <a:pos x="connsiteX52506" y="connsiteY52506"/>
              </a:cxn>
              <a:cxn ang="0">
                <a:pos x="connsiteX52507" y="connsiteY52507"/>
              </a:cxn>
              <a:cxn ang="0">
                <a:pos x="connsiteX52508" y="connsiteY52508"/>
              </a:cxn>
              <a:cxn ang="0">
                <a:pos x="connsiteX52509" y="connsiteY52509"/>
              </a:cxn>
              <a:cxn ang="0">
                <a:pos x="connsiteX52510" y="connsiteY52510"/>
              </a:cxn>
              <a:cxn ang="0">
                <a:pos x="connsiteX52511" y="connsiteY52511"/>
              </a:cxn>
              <a:cxn ang="0">
                <a:pos x="connsiteX52512" y="connsiteY52512"/>
              </a:cxn>
              <a:cxn ang="0">
                <a:pos x="connsiteX52513" y="connsiteY52513"/>
              </a:cxn>
              <a:cxn ang="0">
                <a:pos x="connsiteX52514" y="connsiteY52514"/>
              </a:cxn>
              <a:cxn ang="0">
                <a:pos x="connsiteX52515" y="connsiteY52515"/>
              </a:cxn>
              <a:cxn ang="0">
                <a:pos x="connsiteX52516" y="connsiteY52516"/>
              </a:cxn>
              <a:cxn ang="0">
                <a:pos x="connsiteX52517" y="connsiteY52517"/>
              </a:cxn>
              <a:cxn ang="0">
                <a:pos x="connsiteX52518" y="connsiteY52518"/>
              </a:cxn>
              <a:cxn ang="0">
                <a:pos x="connsiteX52519" y="connsiteY52519"/>
              </a:cxn>
              <a:cxn ang="0">
                <a:pos x="connsiteX52520" y="connsiteY52520"/>
              </a:cxn>
              <a:cxn ang="0">
                <a:pos x="connsiteX52521" y="connsiteY52521"/>
              </a:cxn>
              <a:cxn ang="0">
                <a:pos x="connsiteX52522" y="connsiteY52522"/>
              </a:cxn>
              <a:cxn ang="0">
                <a:pos x="connsiteX52523" y="connsiteY52523"/>
              </a:cxn>
              <a:cxn ang="0">
                <a:pos x="connsiteX52524" y="connsiteY52524"/>
              </a:cxn>
              <a:cxn ang="0">
                <a:pos x="connsiteX52525" y="connsiteY52525"/>
              </a:cxn>
              <a:cxn ang="0">
                <a:pos x="connsiteX52526" y="connsiteY52526"/>
              </a:cxn>
              <a:cxn ang="0">
                <a:pos x="connsiteX52527" y="connsiteY52527"/>
              </a:cxn>
              <a:cxn ang="0">
                <a:pos x="connsiteX52528" y="connsiteY52528"/>
              </a:cxn>
              <a:cxn ang="0">
                <a:pos x="connsiteX52529" y="connsiteY52529"/>
              </a:cxn>
              <a:cxn ang="0">
                <a:pos x="connsiteX52530" y="connsiteY52530"/>
              </a:cxn>
              <a:cxn ang="0">
                <a:pos x="connsiteX52531" y="connsiteY52531"/>
              </a:cxn>
              <a:cxn ang="0">
                <a:pos x="connsiteX52532" y="connsiteY52532"/>
              </a:cxn>
              <a:cxn ang="0">
                <a:pos x="connsiteX52533" y="connsiteY52533"/>
              </a:cxn>
              <a:cxn ang="0">
                <a:pos x="connsiteX52534" y="connsiteY52534"/>
              </a:cxn>
              <a:cxn ang="0">
                <a:pos x="connsiteX52535" y="connsiteY52535"/>
              </a:cxn>
              <a:cxn ang="0">
                <a:pos x="connsiteX52536" y="connsiteY52536"/>
              </a:cxn>
              <a:cxn ang="0">
                <a:pos x="connsiteX52537" y="connsiteY52537"/>
              </a:cxn>
              <a:cxn ang="0">
                <a:pos x="connsiteX52538" y="connsiteY52538"/>
              </a:cxn>
              <a:cxn ang="0">
                <a:pos x="connsiteX52539" y="connsiteY52539"/>
              </a:cxn>
              <a:cxn ang="0">
                <a:pos x="connsiteX52540" y="connsiteY52540"/>
              </a:cxn>
              <a:cxn ang="0">
                <a:pos x="connsiteX52541" y="connsiteY52541"/>
              </a:cxn>
              <a:cxn ang="0">
                <a:pos x="connsiteX52542" y="connsiteY52542"/>
              </a:cxn>
              <a:cxn ang="0">
                <a:pos x="connsiteX52543" y="connsiteY52543"/>
              </a:cxn>
              <a:cxn ang="0">
                <a:pos x="connsiteX52544" y="connsiteY52544"/>
              </a:cxn>
              <a:cxn ang="0">
                <a:pos x="connsiteX52545" y="connsiteY52545"/>
              </a:cxn>
              <a:cxn ang="0">
                <a:pos x="connsiteX52546" y="connsiteY52546"/>
              </a:cxn>
              <a:cxn ang="0">
                <a:pos x="connsiteX52547" y="connsiteY52547"/>
              </a:cxn>
              <a:cxn ang="0">
                <a:pos x="connsiteX52548" y="connsiteY52548"/>
              </a:cxn>
              <a:cxn ang="0">
                <a:pos x="connsiteX52549" y="connsiteY52549"/>
              </a:cxn>
              <a:cxn ang="0">
                <a:pos x="connsiteX52550" y="connsiteY52550"/>
              </a:cxn>
              <a:cxn ang="0">
                <a:pos x="connsiteX52551" y="connsiteY52551"/>
              </a:cxn>
              <a:cxn ang="0">
                <a:pos x="connsiteX52552" y="connsiteY52552"/>
              </a:cxn>
              <a:cxn ang="0">
                <a:pos x="connsiteX52553" y="connsiteY52553"/>
              </a:cxn>
              <a:cxn ang="0">
                <a:pos x="connsiteX52554" y="connsiteY52554"/>
              </a:cxn>
              <a:cxn ang="0">
                <a:pos x="connsiteX52555" y="connsiteY52555"/>
              </a:cxn>
              <a:cxn ang="0">
                <a:pos x="connsiteX52556" y="connsiteY52556"/>
              </a:cxn>
              <a:cxn ang="0">
                <a:pos x="connsiteX52557" y="connsiteY52557"/>
              </a:cxn>
              <a:cxn ang="0">
                <a:pos x="connsiteX52558" y="connsiteY52558"/>
              </a:cxn>
              <a:cxn ang="0">
                <a:pos x="connsiteX52559" y="connsiteY52559"/>
              </a:cxn>
              <a:cxn ang="0">
                <a:pos x="connsiteX52560" y="connsiteY52560"/>
              </a:cxn>
              <a:cxn ang="0">
                <a:pos x="connsiteX52561" y="connsiteY52561"/>
              </a:cxn>
              <a:cxn ang="0">
                <a:pos x="connsiteX52562" y="connsiteY52562"/>
              </a:cxn>
              <a:cxn ang="0">
                <a:pos x="connsiteX52563" y="connsiteY52563"/>
              </a:cxn>
              <a:cxn ang="0">
                <a:pos x="connsiteX52564" y="connsiteY52564"/>
              </a:cxn>
              <a:cxn ang="0">
                <a:pos x="connsiteX52565" y="connsiteY52565"/>
              </a:cxn>
              <a:cxn ang="0">
                <a:pos x="connsiteX52566" y="connsiteY52566"/>
              </a:cxn>
              <a:cxn ang="0">
                <a:pos x="connsiteX52567" y="connsiteY52567"/>
              </a:cxn>
              <a:cxn ang="0">
                <a:pos x="connsiteX52568" y="connsiteY52568"/>
              </a:cxn>
              <a:cxn ang="0">
                <a:pos x="connsiteX52569" y="connsiteY52569"/>
              </a:cxn>
              <a:cxn ang="0">
                <a:pos x="connsiteX52570" y="connsiteY52570"/>
              </a:cxn>
              <a:cxn ang="0">
                <a:pos x="connsiteX52571" y="connsiteY52571"/>
              </a:cxn>
              <a:cxn ang="0">
                <a:pos x="connsiteX52572" y="connsiteY52572"/>
              </a:cxn>
              <a:cxn ang="0">
                <a:pos x="connsiteX52573" y="connsiteY52573"/>
              </a:cxn>
              <a:cxn ang="0">
                <a:pos x="connsiteX52574" y="connsiteY52574"/>
              </a:cxn>
              <a:cxn ang="0">
                <a:pos x="connsiteX52575" y="connsiteY52575"/>
              </a:cxn>
              <a:cxn ang="0">
                <a:pos x="connsiteX52576" y="connsiteY52576"/>
              </a:cxn>
              <a:cxn ang="0">
                <a:pos x="connsiteX52577" y="connsiteY52577"/>
              </a:cxn>
              <a:cxn ang="0">
                <a:pos x="connsiteX52578" y="connsiteY52578"/>
              </a:cxn>
              <a:cxn ang="0">
                <a:pos x="connsiteX52579" y="connsiteY52579"/>
              </a:cxn>
              <a:cxn ang="0">
                <a:pos x="connsiteX52580" y="connsiteY52580"/>
              </a:cxn>
              <a:cxn ang="0">
                <a:pos x="connsiteX52581" y="connsiteY52581"/>
              </a:cxn>
              <a:cxn ang="0">
                <a:pos x="connsiteX52582" y="connsiteY52582"/>
              </a:cxn>
              <a:cxn ang="0">
                <a:pos x="connsiteX52583" y="connsiteY52583"/>
              </a:cxn>
              <a:cxn ang="0">
                <a:pos x="connsiteX52584" y="connsiteY52584"/>
              </a:cxn>
              <a:cxn ang="0">
                <a:pos x="connsiteX52585" y="connsiteY52585"/>
              </a:cxn>
              <a:cxn ang="0">
                <a:pos x="connsiteX52586" y="connsiteY52586"/>
              </a:cxn>
              <a:cxn ang="0">
                <a:pos x="connsiteX52587" y="connsiteY52587"/>
              </a:cxn>
              <a:cxn ang="0">
                <a:pos x="connsiteX52588" y="connsiteY52588"/>
              </a:cxn>
              <a:cxn ang="0">
                <a:pos x="connsiteX52589" y="connsiteY52589"/>
              </a:cxn>
              <a:cxn ang="0">
                <a:pos x="connsiteX52590" y="connsiteY52590"/>
              </a:cxn>
              <a:cxn ang="0">
                <a:pos x="connsiteX52591" y="connsiteY52591"/>
              </a:cxn>
              <a:cxn ang="0">
                <a:pos x="connsiteX52592" y="connsiteY52592"/>
              </a:cxn>
              <a:cxn ang="0">
                <a:pos x="connsiteX52593" y="connsiteY52593"/>
              </a:cxn>
              <a:cxn ang="0">
                <a:pos x="connsiteX52594" y="connsiteY52594"/>
              </a:cxn>
              <a:cxn ang="0">
                <a:pos x="connsiteX52595" y="connsiteY52595"/>
              </a:cxn>
              <a:cxn ang="0">
                <a:pos x="connsiteX52596" y="connsiteY52596"/>
              </a:cxn>
              <a:cxn ang="0">
                <a:pos x="connsiteX52597" y="connsiteY52597"/>
              </a:cxn>
              <a:cxn ang="0">
                <a:pos x="connsiteX52598" y="connsiteY52598"/>
              </a:cxn>
              <a:cxn ang="0">
                <a:pos x="connsiteX52599" y="connsiteY52599"/>
              </a:cxn>
              <a:cxn ang="0">
                <a:pos x="connsiteX52600" y="connsiteY52600"/>
              </a:cxn>
              <a:cxn ang="0">
                <a:pos x="connsiteX52601" y="connsiteY52601"/>
              </a:cxn>
              <a:cxn ang="0">
                <a:pos x="connsiteX52602" y="connsiteY52602"/>
              </a:cxn>
              <a:cxn ang="0">
                <a:pos x="connsiteX52603" y="connsiteY52603"/>
              </a:cxn>
              <a:cxn ang="0">
                <a:pos x="connsiteX52604" y="connsiteY52604"/>
              </a:cxn>
              <a:cxn ang="0">
                <a:pos x="connsiteX52605" y="connsiteY52605"/>
              </a:cxn>
              <a:cxn ang="0">
                <a:pos x="connsiteX52606" y="connsiteY52606"/>
              </a:cxn>
              <a:cxn ang="0">
                <a:pos x="connsiteX52607" y="connsiteY52607"/>
              </a:cxn>
              <a:cxn ang="0">
                <a:pos x="connsiteX52608" y="connsiteY52608"/>
              </a:cxn>
              <a:cxn ang="0">
                <a:pos x="connsiteX52609" y="connsiteY52609"/>
              </a:cxn>
              <a:cxn ang="0">
                <a:pos x="connsiteX52610" y="connsiteY52610"/>
              </a:cxn>
              <a:cxn ang="0">
                <a:pos x="connsiteX52611" y="connsiteY52611"/>
              </a:cxn>
              <a:cxn ang="0">
                <a:pos x="connsiteX52612" y="connsiteY52612"/>
              </a:cxn>
              <a:cxn ang="0">
                <a:pos x="connsiteX52613" y="connsiteY52613"/>
              </a:cxn>
              <a:cxn ang="0">
                <a:pos x="connsiteX52614" y="connsiteY52614"/>
              </a:cxn>
              <a:cxn ang="0">
                <a:pos x="connsiteX52615" y="connsiteY52615"/>
              </a:cxn>
              <a:cxn ang="0">
                <a:pos x="connsiteX52616" y="connsiteY52616"/>
              </a:cxn>
              <a:cxn ang="0">
                <a:pos x="connsiteX52617" y="connsiteY52617"/>
              </a:cxn>
              <a:cxn ang="0">
                <a:pos x="connsiteX52618" y="connsiteY52618"/>
              </a:cxn>
              <a:cxn ang="0">
                <a:pos x="connsiteX52619" y="connsiteY52619"/>
              </a:cxn>
              <a:cxn ang="0">
                <a:pos x="connsiteX52620" y="connsiteY52620"/>
              </a:cxn>
              <a:cxn ang="0">
                <a:pos x="connsiteX52621" y="connsiteY52621"/>
              </a:cxn>
              <a:cxn ang="0">
                <a:pos x="connsiteX52622" y="connsiteY52622"/>
              </a:cxn>
              <a:cxn ang="0">
                <a:pos x="connsiteX52623" y="connsiteY52623"/>
              </a:cxn>
              <a:cxn ang="0">
                <a:pos x="connsiteX52624" y="connsiteY52624"/>
              </a:cxn>
              <a:cxn ang="0">
                <a:pos x="connsiteX52625" y="connsiteY52625"/>
              </a:cxn>
              <a:cxn ang="0">
                <a:pos x="connsiteX52626" y="connsiteY52626"/>
              </a:cxn>
              <a:cxn ang="0">
                <a:pos x="connsiteX52627" y="connsiteY52627"/>
              </a:cxn>
              <a:cxn ang="0">
                <a:pos x="connsiteX52628" y="connsiteY52628"/>
              </a:cxn>
              <a:cxn ang="0">
                <a:pos x="connsiteX52629" y="connsiteY52629"/>
              </a:cxn>
              <a:cxn ang="0">
                <a:pos x="connsiteX52630" y="connsiteY52630"/>
              </a:cxn>
              <a:cxn ang="0">
                <a:pos x="connsiteX52631" y="connsiteY52631"/>
              </a:cxn>
              <a:cxn ang="0">
                <a:pos x="connsiteX52632" y="connsiteY52632"/>
              </a:cxn>
              <a:cxn ang="0">
                <a:pos x="connsiteX52633" y="connsiteY52633"/>
              </a:cxn>
              <a:cxn ang="0">
                <a:pos x="connsiteX52634" y="connsiteY52634"/>
              </a:cxn>
              <a:cxn ang="0">
                <a:pos x="connsiteX52635" y="connsiteY52635"/>
              </a:cxn>
              <a:cxn ang="0">
                <a:pos x="connsiteX52636" y="connsiteY52636"/>
              </a:cxn>
              <a:cxn ang="0">
                <a:pos x="connsiteX52637" y="connsiteY52637"/>
              </a:cxn>
              <a:cxn ang="0">
                <a:pos x="connsiteX52638" y="connsiteY52638"/>
              </a:cxn>
              <a:cxn ang="0">
                <a:pos x="connsiteX52639" y="connsiteY52639"/>
              </a:cxn>
              <a:cxn ang="0">
                <a:pos x="connsiteX52640" y="connsiteY52640"/>
              </a:cxn>
              <a:cxn ang="0">
                <a:pos x="connsiteX52641" y="connsiteY52641"/>
              </a:cxn>
              <a:cxn ang="0">
                <a:pos x="connsiteX52642" y="connsiteY52642"/>
              </a:cxn>
              <a:cxn ang="0">
                <a:pos x="connsiteX52643" y="connsiteY52643"/>
              </a:cxn>
              <a:cxn ang="0">
                <a:pos x="connsiteX52644" y="connsiteY52644"/>
              </a:cxn>
              <a:cxn ang="0">
                <a:pos x="connsiteX52645" y="connsiteY52645"/>
              </a:cxn>
              <a:cxn ang="0">
                <a:pos x="connsiteX52646" y="connsiteY52646"/>
              </a:cxn>
              <a:cxn ang="0">
                <a:pos x="connsiteX52647" y="connsiteY52647"/>
              </a:cxn>
              <a:cxn ang="0">
                <a:pos x="connsiteX52648" y="connsiteY52648"/>
              </a:cxn>
              <a:cxn ang="0">
                <a:pos x="connsiteX52649" y="connsiteY52649"/>
              </a:cxn>
              <a:cxn ang="0">
                <a:pos x="connsiteX52650" y="connsiteY52650"/>
              </a:cxn>
              <a:cxn ang="0">
                <a:pos x="connsiteX52651" y="connsiteY52651"/>
              </a:cxn>
              <a:cxn ang="0">
                <a:pos x="connsiteX52652" y="connsiteY52652"/>
              </a:cxn>
              <a:cxn ang="0">
                <a:pos x="connsiteX52653" y="connsiteY52653"/>
              </a:cxn>
              <a:cxn ang="0">
                <a:pos x="connsiteX52654" y="connsiteY52654"/>
              </a:cxn>
              <a:cxn ang="0">
                <a:pos x="connsiteX52655" y="connsiteY52655"/>
              </a:cxn>
              <a:cxn ang="0">
                <a:pos x="connsiteX52656" y="connsiteY52656"/>
              </a:cxn>
              <a:cxn ang="0">
                <a:pos x="connsiteX52657" y="connsiteY52657"/>
              </a:cxn>
              <a:cxn ang="0">
                <a:pos x="connsiteX52658" y="connsiteY52658"/>
              </a:cxn>
              <a:cxn ang="0">
                <a:pos x="connsiteX52659" y="connsiteY52659"/>
              </a:cxn>
              <a:cxn ang="0">
                <a:pos x="connsiteX52660" y="connsiteY52660"/>
              </a:cxn>
              <a:cxn ang="0">
                <a:pos x="connsiteX52661" y="connsiteY52661"/>
              </a:cxn>
              <a:cxn ang="0">
                <a:pos x="connsiteX52662" y="connsiteY52662"/>
              </a:cxn>
              <a:cxn ang="0">
                <a:pos x="connsiteX52663" y="connsiteY52663"/>
              </a:cxn>
              <a:cxn ang="0">
                <a:pos x="connsiteX52664" y="connsiteY52664"/>
              </a:cxn>
              <a:cxn ang="0">
                <a:pos x="connsiteX52665" y="connsiteY52665"/>
              </a:cxn>
              <a:cxn ang="0">
                <a:pos x="connsiteX52666" y="connsiteY52666"/>
              </a:cxn>
              <a:cxn ang="0">
                <a:pos x="connsiteX52667" y="connsiteY52667"/>
              </a:cxn>
              <a:cxn ang="0">
                <a:pos x="connsiteX52668" y="connsiteY52668"/>
              </a:cxn>
              <a:cxn ang="0">
                <a:pos x="connsiteX52669" y="connsiteY52669"/>
              </a:cxn>
              <a:cxn ang="0">
                <a:pos x="connsiteX52670" y="connsiteY52670"/>
              </a:cxn>
              <a:cxn ang="0">
                <a:pos x="connsiteX52671" y="connsiteY52671"/>
              </a:cxn>
              <a:cxn ang="0">
                <a:pos x="connsiteX52672" y="connsiteY52672"/>
              </a:cxn>
              <a:cxn ang="0">
                <a:pos x="connsiteX52673" y="connsiteY52673"/>
              </a:cxn>
              <a:cxn ang="0">
                <a:pos x="connsiteX52674" y="connsiteY52674"/>
              </a:cxn>
              <a:cxn ang="0">
                <a:pos x="connsiteX52675" y="connsiteY52675"/>
              </a:cxn>
              <a:cxn ang="0">
                <a:pos x="connsiteX52676" y="connsiteY52676"/>
              </a:cxn>
              <a:cxn ang="0">
                <a:pos x="connsiteX52677" y="connsiteY52677"/>
              </a:cxn>
              <a:cxn ang="0">
                <a:pos x="connsiteX52678" y="connsiteY52678"/>
              </a:cxn>
              <a:cxn ang="0">
                <a:pos x="connsiteX52679" y="connsiteY52679"/>
              </a:cxn>
              <a:cxn ang="0">
                <a:pos x="connsiteX52680" y="connsiteY52680"/>
              </a:cxn>
              <a:cxn ang="0">
                <a:pos x="connsiteX52681" y="connsiteY52681"/>
              </a:cxn>
              <a:cxn ang="0">
                <a:pos x="connsiteX52682" y="connsiteY52682"/>
              </a:cxn>
              <a:cxn ang="0">
                <a:pos x="connsiteX52683" y="connsiteY52683"/>
              </a:cxn>
              <a:cxn ang="0">
                <a:pos x="connsiteX52684" y="connsiteY52684"/>
              </a:cxn>
              <a:cxn ang="0">
                <a:pos x="connsiteX52685" y="connsiteY52685"/>
              </a:cxn>
              <a:cxn ang="0">
                <a:pos x="connsiteX52686" y="connsiteY52686"/>
              </a:cxn>
              <a:cxn ang="0">
                <a:pos x="connsiteX52687" y="connsiteY52687"/>
              </a:cxn>
              <a:cxn ang="0">
                <a:pos x="connsiteX52688" y="connsiteY52688"/>
              </a:cxn>
              <a:cxn ang="0">
                <a:pos x="connsiteX52689" y="connsiteY52689"/>
              </a:cxn>
              <a:cxn ang="0">
                <a:pos x="connsiteX52690" y="connsiteY52690"/>
              </a:cxn>
              <a:cxn ang="0">
                <a:pos x="connsiteX52691" y="connsiteY52691"/>
              </a:cxn>
              <a:cxn ang="0">
                <a:pos x="connsiteX52692" y="connsiteY52692"/>
              </a:cxn>
              <a:cxn ang="0">
                <a:pos x="connsiteX52693" y="connsiteY52693"/>
              </a:cxn>
              <a:cxn ang="0">
                <a:pos x="connsiteX52694" y="connsiteY52694"/>
              </a:cxn>
              <a:cxn ang="0">
                <a:pos x="connsiteX52695" y="connsiteY52695"/>
              </a:cxn>
              <a:cxn ang="0">
                <a:pos x="connsiteX52696" y="connsiteY52696"/>
              </a:cxn>
              <a:cxn ang="0">
                <a:pos x="connsiteX52697" y="connsiteY52697"/>
              </a:cxn>
              <a:cxn ang="0">
                <a:pos x="connsiteX52698" y="connsiteY52698"/>
              </a:cxn>
              <a:cxn ang="0">
                <a:pos x="connsiteX52699" y="connsiteY52699"/>
              </a:cxn>
              <a:cxn ang="0">
                <a:pos x="connsiteX52700" y="connsiteY52700"/>
              </a:cxn>
              <a:cxn ang="0">
                <a:pos x="connsiteX52701" y="connsiteY52701"/>
              </a:cxn>
              <a:cxn ang="0">
                <a:pos x="connsiteX52702" y="connsiteY52702"/>
              </a:cxn>
              <a:cxn ang="0">
                <a:pos x="connsiteX52703" y="connsiteY52703"/>
              </a:cxn>
              <a:cxn ang="0">
                <a:pos x="connsiteX52704" y="connsiteY52704"/>
              </a:cxn>
              <a:cxn ang="0">
                <a:pos x="connsiteX52705" y="connsiteY52705"/>
              </a:cxn>
              <a:cxn ang="0">
                <a:pos x="connsiteX52706" y="connsiteY52706"/>
              </a:cxn>
              <a:cxn ang="0">
                <a:pos x="connsiteX52707" y="connsiteY52707"/>
              </a:cxn>
              <a:cxn ang="0">
                <a:pos x="connsiteX52708" y="connsiteY52708"/>
              </a:cxn>
              <a:cxn ang="0">
                <a:pos x="connsiteX52709" y="connsiteY52709"/>
              </a:cxn>
              <a:cxn ang="0">
                <a:pos x="connsiteX52710" y="connsiteY52710"/>
              </a:cxn>
              <a:cxn ang="0">
                <a:pos x="connsiteX52711" y="connsiteY52711"/>
              </a:cxn>
              <a:cxn ang="0">
                <a:pos x="connsiteX52712" y="connsiteY52712"/>
              </a:cxn>
              <a:cxn ang="0">
                <a:pos x="connsiteX52713" y="connsiteY52713"/>
              </a:cxn>
              <a:cxn ang="0">
                <a:pos x="connsiteX52714" y="connsiteY52714"/>
              </a:cxn>
              <a:cxn ang="0">
                <a:pos x="connsiteX52715" y="connsiteY52715"/>
              </a:cxn>
              <a:cxn ang="0">
                <a:pos x="connsiteX52716" y="connsiteY52716"/>
              </a:cxn>
              <a:cxn ang="0">
                <a:pos x="connsiteX52717" y="connsiteY52717"/>
              </a:cxn>
              <a:cxn ang="0">
                <a:pos x="connsiteX52718" y="connsiteY52718"/>
              </a:cxn>
              <a:cxn ang="0">
                <a:pos x="connsiteX52719" y="connsiteY52719"/>
              </a:cxn>
              <a:cxn ang="0">
                <a:pos x="connsiteX52720" y="connsiteY52720"/>
              </a:cxn>
              <a:cxn ang="0">
                <a:pos x="connsiteX52721" y="connsiteY52721"/>
              </a:cxn>
              <a:cxn ang="0">
                <a:pos x="connsiteX52722" y="connsiteY52722"/>
              </a:cxn>
              <a:cxn ang="0">
                <a:pos x="connsiteX52723" y="connsiteY52723"/>
              </a:cxn>
              <a:cxn ang="0">
                <a:pos x="connsiteX52724" y="connsiteY52724"/>
              </a:cxn>
              <a:cxn ang="0">
                <a:pos x="connsiteX52725" y="connsiteY52725"/>
              </a:cxn>
              <a:cxn ang="0">
                <a:pos x="connsiteX52726" y="connsiteY52726"/>
              </a:cxn>
              <a:cxn ang="0">
                <a:pos x="connsiteX52727" y="connsiteY52727"/>
              </a:cxn>
              <a:cxn ang="0">
                <a:pos x="connsiteX52728" y="connsiteY52728"/>
              </a:cxn>
              <a:cxn ang="0">
                <a:pos x="connsiteX52729" y="connsiteY52729"/>
              </a:cxn>
              <a:cxn ang="0">
                <a:pos x="connsiteX52730" y="connsiteY52730"/>
              </a:cxn>
              <a:cxn ang="0">
                <a:pos x="connsiteX52731" y="connsiteY52731"/>
              </a:cxn>
              <a:cxn ang="0">
                <a:pos x="connsiteX52732" y="connsiteY52732"/>
              </a:cxn>
              <a:cxn ang="0">
                <a:pos x="connsiteX52733" y="connsiteY52733"/>
              </a:cxn>
              <a:cxn ang="0">
                <a:pos x="connsiteX52734" y="connsiteY52734"/>
              </a:cxn>
              <a:cxn ang="0">
                <a:pos x="connsiteX52735" y="connsiteY52735"/>
              </a:cxn>
              <a:cxn ang="0">
                <a:pos x="connsiteX52736" y="connsiteY52736"/>
              </a:cxn>
              <a:cxn ang="0">
                <a:pos x="connsiteX52737" y="connsiteY52737"/>
              </a:cxn>
              <a:cxn ang="0">
                <a:pos x="connsiteX52738" y="connsiteY52738"/>
              </a:cxn>
              <a:cxn ang="0">
                <a:pos x="connsiteX52739" y="connsiteY52739"/>
              </a:cxn>
              <a:cxn ang="0">
                <a:pos x="connsiteX52740" y="connsiteY52740"/>
              </a:cxn>
              <a:cxn ang="0">
                <a:pos x="connsiteX52741" y="connsiteY52741"/>
              </a:cxn>
              <a:cxn ang="0">
                <a:pos x="connsiteX52742" y="connsiteY52742"/>
              </a:cxn>
              <a:cxn ang="0">
                <a:pos x="connsiteX52743" y="connsiteY52743"/>
              </a:cxn>
              <a:cxn ang="0">
                <a:pos x="connsiteX52744" y="connsiteY52744"/>
              </a:cxn>
              <a:cxn ang="0">
                <a:pos x="connsiteX52745" y="connsiteY52745"/>
              </a:cxn>
              <a:cxn ang="0">
                <a:pos x="connsiteX52746" y="connsiteY52746"/>
              </a:cxn>
              <a:cxn ang="0">
                <a:pos x="connsiteX52747" y="connsiteY52747"/>
              </a:cxn>
              <a:cxn ang="0">
                <a:pos x="connsiteX52748" y="connsiteY52748"/>
              </a:cxn>
              <a:cxn ang="0">
                <a:pos x="connsiteX52749" y="connsiteY52749"/>
              </a:cxn>
              <a:cxn ang="0">
                <a:pos x="connsiteX52750" y="connsiteY52750"/>
              </a:cxn>
              <a:cxn ang="0">
                <a:pos x="connsiteX52751" y="connsiteY52751"/>
              </a:cxn>
              <a:cxn ang="0">
                <a:pos x="connsiteX52752" y="connsiteY52752"/>
              </a:cxn>
              <a:cxn ang="0">
                <a:pos x="connsiteX52753" y="connsiteY52753"/>
              </a:cxn>
              <a:cxn ang="0">
                <a:pos x="connsiteX52754" y="connsiteY52754"/>
              </a:cxn>
              <a:cxn ang="0">
                <a:pos x="connsiteX52755" y="connsiteY52755"/>
              </a:cxn>
              <a:cxn ang="0">
                <a:pos x="connsiteX52756" y="connsiteY52756"/>
              </a:cxn>
              <a:cxn ang="0">
                <a:pos x="connsiteX52757" y="connsiteY52757"/>
              </a:cxn>
              <a:cxn ang="0">
                <a:pos x="connsiteX52758" y="connsiteY52758"/>
              </a:cxn>
              <a:cxn ang="0">
                <a:pos x="connsiteX52759" y="connsiteY52759"/>
              </a:cxn>
              <a:cxn ang="0">
                <a:pos x="connsiteX52760" y="connsiteY52760"/>
              </a:cxn>
              <a:cxn ang="0">
                <a:pos x="connsiteX52761" y="connsiteY52761"/>
              </a:cxn>
              <a:cxn ang="0">
                <a:pos x="connsiteX52762" y="connsiteY52762"/>
              </a:cxn>
              <a:cxn ang="0">
                <a:pos x="connsiteX52763" y="connsiteY52763"/>
              </a:cxn>
              <a:cxn ang="0">
                <a:pos x="connsiteX52764" y="connsiteY52764"/>
              </a:cxn>
              <a:cxn ang="0">
                <a:pos x="connsiteX52765" y="connsiteY52765"/>
              </a:cxn>
              <a:cxn ang="0">
                <a:pos x="connsiteX52766" y="connsiteY52766"/>
              </a:cxn>
              <a:cxn ang="0">
                <a:pos x="connsiteX52767" y="connsiteY52767"/>
              </a:cxn>
              <a:cxn ang="0">
                <a:pos x="connsiteX52768" y="connsiteY52768"/>
              </a:cxn>
              <a:cxn ang="0">
                <a:pos x="connsiteX52769" y="connsiteY52769"/>
              </a:cxn>
              <a:cxn ang="0">
                <a:pos x="connsiteX52770" y="connsiteY52770"/>
              </a:cxn>
              <a:cxn ang="0">
                <a:pos x="connsiteX52771" y="connsiteY52771"/>
              </a:cxn>
              <a:cxn ang="0">
                <a:pos x="connsiteX52772" y="connsiteY52772"/>
              </a:cxn>
              <a:cxn ang="0">
                <a:pos x="connsiteX52773" y="connsiteY52773"/>
              </a:cxn>
              <a:cxn ang="0">
                <a:pos x="connsiteX52774" y="connsiteY52774"/>
              </a:cxn>
              <a:cxn ang="0">
                <a:pos x="connsiteX52775" y="connsiteY52775"/>
              </a:cxn>
              <a:cxn ang="0">
                <a:pos x="connsiteX52776" y="connsiteY52776"/>
              </a:cxn>
              <a:cxn ang="0">
                <a:pos x="connsiteX52777" y="connsiteY52777"/>
              </a:cxn>
              <a:cxn ang="0">
                <a:pos x="connsiteX52778" y="connsiteY52778"/>
              </a:cxn>
              <a:cxn ang="0">
                <a:pos x="connsiteX52779" y="connsiteY52779"/>
              </a:cxn>
              <a:cxn ang="0">
                <a:pos x="connsiteX52780" y="connsiteY52780"/>
              </a:cxn>
              <a:cxn ang="0">
                <a:pos x="connsiteX52781" y="connsiteY52781"/>
              </a:cxn>
              <a:cxn ang="0">
                <a:pos x="connsiteX52782" y="connsiteY52782"/>
              </a:cxn>
              <a:cxn ang="0">
                <a:pos x="connsiteX52783" y="connsiteY52783"/>
              </a:cxn>
              <a:cxn ang="0">
                <a:pos x="connsiteX52784" y="connsiteY52784"/>
              </a:cxn>
              <a:cxn ang="0">
                <a:pos x="connsiteX52785" y="connsiteY52785"/>
              </a:cxn>
              <a:cxn ang="0">
                <a:pos x="connsiteX52786" y="connsiteY52786"/>
              </a:cxn>
              <a:cxn ang="0">
                <a:pos x="connsiteX52787" y="connsiteY52787"/>
              </a:cxn>
              <a:cxn ang="0">
                <a:pos x="connsiteX52788" y="connsiteY52788"/>
              </a:cxn>
              <a:cxn ang="0">
                <a:pos x="connsiteX52789" y="connsiteY52789"/>
              </a:cxn>
              <a:cxn ang="0">
                <a:pos x="connsiteX52790" y="connsiteY52790"/>
              </a:cxn>
              <a:cxn ang="0">
                <a:pos x="connsiteX52791" y="connsiteY52791"/>
              </a:cxn>
              <a:cxn ang="0">
                <a:pos x="connsiteX52792" y="connsiteY52792"/>
              </a:cxn>
              <a:cxn ang="0">
                <a:pos x="connsiteX52793" y="connsiteY52793"/>
              </a:cxn>
              <a:cxn ang="0">
                <a:pos x="connsiteX52794" y="connsiteY52794"/>
              </a:cxn>
              <a:cxn ang="0">
                <a:pos x="connsiteX52795" y="connsiteY52795"/>
              </a:cxn>
              <a:cxn ang="0">
                <a:pos x="connsiteX52796" y="connsiteY52796"/>
              </a:cxn>
              <a:cxn ang="0">
                <a:pos x="connsiteX52797" y="connsiteY52797"/>
              </a:cxn>
              <a:cxn ang="0">
                <a:pos x="connsiteX52798" y="connsiteY52798"/>
              </a:cxn>
              <a:cxn ang="0">
                <a:pos x="connsiteX52799" y="connsiteY52799"/>
              </a:cxn>
              <a:cxn ang="0">
                <a:pos x="connsiteX52800" y="connsiteY52800"/>
              </a:cxn>
              <a:cxn ang="0">
                <a:pos x="connsiteX52801" y="connsiteY52801"/>
              </a:cxn>
              <a:cxn ang="0">
                <a:pos x="connsiteX52802" y="connsiteY52802"/>
              </a:cxn>
              <a:cxn ang="0">
                <a:pos x="connsiteX52803" y="connsiteY52803"/>
              </a:cxn>
              <a:cxn ang="0">
                <a:pos x="connsiteX52804" y="connsiteY52804"/>
              </a:cxn>
              <a:cxn ang="0">
                <a:pos x="connsiteX52805" y="connsiteY52805"/>
              </a:cxn>
              <a:cxn ang="0">
                <a:pos x="connsiteX52806" y="connsiteY52806"/>
              </a:cxn>
              <a:cxn ang="0">
                <a:pos x="connsiteX52807" y="connsiteY52807"/>
              </a:cxn>
              <a:cxn ang="0">
                <a:pos x="connsiteX52808" y="connsiteY52808"/>
              </a:cxn>
              <a:cxn ang="0">
                <a:pos x="connsiteX52809" y="connsiteY52809"/>
              </a:cxn>
              <a:cxn ang="0">
                <a:pos x="connsiteX52810" y="connsiteY52810"/>
              </a:cxn>
              <a:cxn ang="0">
                <a:pos x="connsiteX52811" y="connsiteY52811"/>
              </a:cxn>
              <a:cxn ang="0">
                <a:pos x="connsiteX52812" y="connsiteY52812"/>
              </a:cxn>
              <a:cxn ang="0">
                <a:pos x="connsiteX52813" y="connsiteY52813"/>
              </a:cxn>
              <a:cxn ang="0">
                <a:pos x="connsiteX52814" y="connsiteY52814"/>
              </a:cxn>
              <a:cxn ang="0">
                <a:pos x="connsiteX52815" y="connsiteY52815"/>
              </a:cxn>
              <a:cxn ang="0">
                <a:pos x="connsiteX52816" y="connsiteY52816"/>
              </a:cxn>
              <a:cxn ang="0">
                <a:pos x="connsiteX52817" y="connsiteY52817"/>
              </a:cxn>
              <a:cxn ang="0">
                <a:pos x="connsiteX52818" y="connsiteY52818"/>
              </a:cxn>
              <a:cxn ang="0">
                <a:pos x="connsiteX52819" y="connsiteY52819"/>
              </a:cxn>
              <a:cxn ang="0">
                <a:pos x="connsiteX52820" y="connsiteY52820"/>
              </a:cxn>
              <a:cxn ang="0">
                <a:pos x="connsiteX52821" y="connsiteY52821"/>
              </a:cxn>
              <a:cxn ang="0">
                <a:pos x="connsiteX52822" y="connsiteY52822"/>
              </a:cxn>
              <a:cxn ang="0">
                <a:pos x="connsiteX52823" y="connsiteY52823"/>
              </a:cxn>
              <a:cxn ang="0">
                <a:pos x="connsiteX52824" y="connsiteY52824"/>
              </a:cxn>
              <a:cxn ang="0">
                <a:pos x="connsiteX52825" y="connsiteY52825"/>
              </a:cxn>
              <a:cxn ang="0">
                <a:pos x="connsiteX52826" y="connsiteY52826"/>
              </a:cxn>
              <a:cxn ang="0">
                <a:pos x="connsiteX52827" y="connsiteY52827"/>
              </a:cxn>
              <a:cxn ang="0">
                <a:pos x="connsiteX52828" y="connsiteY52828"/>
              </a:cxn>
              <a:cxn ang="0">
                <a:pos x="connsiteX52829" y="connsiteY52829"/>
              </a:cxn>
              <a:cxn ang="0">
                <a:pos x="connsiteX52830" y="connsiteY52830"/>
              </a:cxn>
              <a:cxn ang="0">
                <a:pos x="connsiteX52831" y="connsiteY52831"/>
              </a:cxn>
              <a:cxn ang="0">
                <a:pos x="connsiteX52832" y="connsiteY52832"/>
              </a:cxn>
              <a:cxn ang="0">
                <a:pos x="connsiteX52833" y="connsiteY52833"/>
              </a:cxn>
              <a:cxn ang="0">
                <a:pos x="connsiteX52834" y="connsiteY52834"/>
              </a:cxn>
              <a:cxn ang="0">
                <a:pos x="connsiteX52835" y="connsiteY52835"/>
              </a:cxn>
              <a:cxn ang="0">
                <a:pos x="connsiteX52836" y="connsiteY52836"/>
              </a:cxn>
              <a:cxn ang="0">
                <a:pos x="connsiteX52837" y="connsiteY52837"/>
              </a:cxn>
              <a:cxn ang="0">
                <a:pos x="connsiteX52838" y="connsiteY52838"/>
              </a:cxn>
              <a:cxn ang="0">
                <a:pos x="connsiteX52839" y="connsiteY52839"/>
              </a:cxn>
              <a:cxn ang="0">
                <a:pos x="connsiteX52840" y="connsiteY52840"/>
              </a:cxn>
              <a:cxn ang="0">
                <a:pos x="connsiteX52841" y="connsiteY52841"/>
              </a:cxn>
              <a:cxn ang="0">
                <a:pos x="connsiteX52842" y="connsiteY52842"/>
              </a:cxn>
              <a:cxn ang="0">
                <a:pos x="connsiteX52843" y="connsiteY52843"/>
              </a:cxn>
              <a:cxn ang="0">
                <a:pos x="connsiteX52844" y="connsiteY52844"/>
              </a:cxn>
              <a:cxn ang="0">
                <a:pos x="connsiteX52845" y="connsiteY52845"/>
              </a:cxn>
              <a:cxn ang="0">
                <a:pos x="connsiteX52846" y="connsiteY52846"/>
              </a:cxn>
              <a:cxn ang="0">
                <a:pos x="connsiteX52847" y="connsiteY52847"/>
              </a:cxn>
              <a:cxn ang="0">
                <a:pos x="connsiteX52848" y="connsiteY52848"/>
              </a:cxn>
              <a:cxn ang="0">
                <a:pos x="connsiteX52849" y="connsiteY52849"/>
              </a:cxn>
              <a:cxn ang="0">
                <a:pos x="connsiteX52850" y="connsiteY52850"/>
              </a:cxn>
              <a:cxn ang="0">
                <a:pos x="connsiteX52851" y="connsiteY52851"/>
              </a:cxn>
              <a:cxn ang="0">
                <a:pos x="connsiteX52852" y="connsiteY52852"/>
              </a:cxn>
              <a:cxn ang="0">
                <a:pos x="connsiteX52853" y="connsiteY52853"/>
              </a:cxn>
              <a:cxn ang="0">
                <a:pos x="connsiteX52854" y="connsiteY52854"/>
              </a:cxn>
              <a:cxn ang="0">
                <a:pos x="connsiteX52855" y="connsiteY52855"/>
              </a:cxn>
              <a:cxn ang="0">
                <a:pos x="connsiteX52856" y="connsiteY52856"/>
              </a:cxn>
              <a:cxn ang="0">
                <a:pos x="connsiteX52857" y="connsiteY52857"/>
              </a:cxn>
              <a:cxn ang="0">
                <a:pos x="connsiteX52858" y="connsiteY52858"/>
              </a:cxn>
              <a:cxn ang="0">
                <a:pos x="connsiteX52859" y="connsiteY52859"/>
              </a:cxn>
              <a:cxn ang="0">
                <a:pos x="connsiteX52860" y="connsiteY52860"/>
              </a:cxn>
              <a:cxn ang="0">
                <a:pos x="connsiteX52861" y="connsiteY52861"/>
              </a:cxn>
              <a:cxn ang="0">
                <a:pos x="connsiteX52862" y="connsiteY52862"/>
              </a:cxn>
              <a:cxn ang="0">
                <a:pos x="connsiteX52863" y="connsiteY52863"/>
              </a:cxn>
              <a:cxn ang="0">
                <a:pos x="connsiteX52864" y="connsiteY52864"/>
              </a:cxn>
              <a:cxn ang="0">
                <a:pos x="connsiteX52865" y="connsiteY52865"/>
              </a:cxn>
              <a:cxn ang="0">
                <a:pos x="connsiteX52866" y="connsiteY52866"/>
              </a:cxn>
              <a:cxn ang="0">
                <a:pos x="connsiteX52867" y="connsiteY52867"/>
              </a:cxn>
              <a:cxn ang="0">
                <a:pos x="connsiteX52868" y="connsiteY52868"/>
              </a:cxn>
              <a:cxn ang="0">
                <a:pos x="connsiteX52869" y="connsiteY52869"/>
              </a:cxn>
              <a:cxn ang="0">
                <a:pos x="connsiteX52870" y="connsiteY52870"/>
              </a:cxn>
              <a:cxn ang="0">
                <a:pos x="connsiteX52871" y="connsiteY52871"/>
              </a:cxn>
              <a:cxn ang="0">
                <a:pos x="connsiteX52872" y="connsiteY52872"/>
              </a:cxn>
              <a:cxn ang="0">
                <a:pos x="connsiteX52873" y="connsiteY52873"/>
              </a:cxn>
              <a:cxn ang="0">
                <a:pos x="connsiteX52874" y="connsiteY52874"/>
              </a:cxn>
              <a:cxn ang="0">
                <a:pos x="connsiteX52875" y="connsiteY52875"/>
              </a:cxn>
              <a:cxn ang="0">
                <a:pos x="connsiteX52876" y="connsiteY52876"/>
              </a:cxn>
              <a:cxn ang="0">
                <a:pos x="connsiteX52877" y="connsiteY52877"/>
              </a:cxn>
              <a:cxn ang="0">
                <a:pos x="connsiteX52878" y="connsiteY52878"/>
              </a:cxn>
              <a:cxn ang="0">
                <a:pos x="connsiteX52879" y="connsiteY52879"/>
              </a:cxn>
              <a:cxn ang="0">
                <a:pos x="connsiteX52880" y="connsiteY52880"/>
              </a:cxn>
              <a:cxn ang="0">
                <a:pos x="connsiteX52881" y="connsiteY52881"/>
              </a:cxn>
              <a:cxn ang="0">
                <a:pos x="connsiteX52882" y="connsiteY52882"/>
              </a:cxn>
              <a:cxn ang="0">
                <a:pos x="connsiteX52883" y="connsiteY52883"/>
              </a:cxn>
              <a:cxn ang="0">
                <a:pos x="connsiteX52884" y="connsiteY52884"/>
              </a:cxn>
              <a:cxn ang="0">
                <a:pos x="connsiteX52885" y="connsiteY52885"/>
              </a:cxn>
              <a:cxn ang="0">
                <a:pos x="connsiteX52886" y="connsiteY52886"/>
              </a:cxn>
              <a:cxn ang="0">
                <a:pos x="connsiteX52887" y="connsiteY52887"/>
              </a:cxn>
              <a:cxn ang="0">
                <a:pos x="connsiteX52888" y="connsiteY52888"/>
              </a:cxn>
              <a:cxn ang="0">
                <a:pos x="connsiteX52889" y="connsiteY52889"/>
              </a:cxn>
              <a:cxn ang="0">
                <a:pos x="connsiteX52890" y="connsiteY52890"/>
              </a:cxn>
              <a:cxn ang="0">
                <a:pos x="connsiteX52891" y="connsiteY52891"/>
              </a:cxn>
              <a:cxn ang="0">
                <a:pos x="connsiteX52892" y="connsiteY52892"/>
              </a:cxn>
              <a:cxn ang="0">
                <a:pos x="connsiteX52893" y="connsiteY52893"/>
              </a:cxn>
              <a:cxn ang="0">
                <a:pos x="connsiteX52894" y="connsiteY52894"/>
              </a:cxn>
              <a:cxn ang="0">
                <a:pos x="connsiteX52895" y="connsiteY52895"/>
              </a:cxn>
              <a:cxn ang="0">
                <a:pos x="connsiteX52896" y="connsiteY52896"/>
              </a:cxn>
              <a:cxn ang="0">
                <a:pos x="connsiteX52897" y="connsiteY52897"/>
              </a:cxn>
              <a:cxn ang="0">
                <a:pos x="connsiteX52898" y="connsiteY52898"/>
              </a:cxn>
              <a:cxn ang="0">
                <a:pos x="connsiteX52899" y="connsiteY52899"/>
              </a:cxn>
              <a:cxn ang="0">
                <a:pos x="connsiteX52900" y="connsiteY52900"/>
              </a:cxn>
              <a:cxn ang="0">
                <a:pos x="connsiteX52901" y="connsiteY52901"/>
              </a:cxn>
              <a:cxn ang="0">
                <a:pos x="connsiteX52902" y="connsiteY52902"/>
              </a:cxn>
              <a:cxn ang="0">
                <a:pos x="connsiteX52903" y="connsiteY52903"/>
              </a:cxn>
              <a:cxn ang="0">
                <a:pos x="connsiteX52904" y="connsiteY52904"/>
              </a:cxn>
              <a:cxn ang="0">
                <a:pos x="connsiteX52905" y="connsiteY52905"/>
              </a:cxn>
              <a:cxn ang="0">
                <a:pos x="connsiteX52906" y="connsiteY52906"/>
              </a:cxn>
              <a:cxn ang="0">
                <a:pos x="connsiteX52907" y="connsiteY52907"/>
              </a:cxn>
              <a:cxn ang="0">
                <a:pos x="connsiteX52908" y="connsiteY52908"/>
              </a:cxn>
              <a:cxn ang="0">
                <a:pos x="connsiteX52909" y="connsiteY52909"/>
              </a:cxn>
              <a:cxn ang="0">
                <a:pos x="connsiteX52910" y="connsiteY52910"/>
              </a:cxn>
              <a:cxn ang="0">
                <a:pos x="connsiteX52911" y="connsiteY52911"/>
              </a:cxn>
              <a:cxn ang="0">
                <a:pos x="connsiteX52912" y="connsiteY52912"/>
              </a:cxn>
              <a:cxn ang="0">
                <a:pos x="connsiteX52913" y="connsiteY52913"/>
              </a:cxn>
              <a:cxn ang="0">
                <a:pos x="connsiteX52914" y="connsiteY52914"/>
              </a:cxn>
              <a:cxn ang="0">
                <a:pos x="connsiteX52915" y="connsiteY52915"/>
              </a:cxn>
              <a:cxn ang="0">
                <a:pos x="connsiteX52916" y="connsiteY52916"/>
              </a:cxn>
              <a:cxn ang="0">
                <a:pos x="connsiteX52917" y="connsiteY52917"/>
              </a:cxn>
              <a:cxn ang="0">
                <a:pos x="connsiteX52918" y="connsiteY52918"/>
              </a:cxn>
              <a:cxn ang="0">
                <a:pos x="connsiteX52919" y="connsiteY52919"/>
              </a:cxn>
              <a:cxn ang="0">
                <a:pos x="connsiteX52920" y="connsiteY52920"/>
              </a:cxn>
              <a:cxn ang="0">
                <a:pos x="connsiteX52921" y="connsiteY52921"/>
              </a:cxn>
              <a:cxn ang="0">
                <a:pos x="connsiteX52922" y="connsiteY52922"/>
              </a:cxn>
              <a:cxn ang="0">
                <a:pos x="connsiteX52923" y="connsiteY52923"/>
              </a:cxn>
              <a:cxn ang="0">
                <a:pos x="connsiteX52924" y="connsiteY52924"/>
              </a:cxn>
              <a:cxn ang="0">
                <a:pos x="connsiteX52925" y="connsiteY52925"/>
              </a:cxn>
              <a:cxn ang="0">
                <a:pos x="connsiteX52926" y="connsiteY52926"/>
              </a:cxn>
              <a:cxn ang="0">
                <a:pos x="connsiteX52927" y="connsiteY52927"/>
              </a:cxn>
              <a:cxn ang="0">
                <a:pos x="connsiteX52928" y="connsiteY52928"/>
              </a:cxn>
              <a:cxn ang="0">
                <a:pos x="connsiteX52929" y="connsiteY52929"/>
              </a:cxn>
              <a:cxn ang="0">
                <a:pos x="connsiteX52930" y="connsiteY52930"/>
              </a:cxn>
              <a:cxn ang="0">
                <a:pos x="connsiteX52931" y="connsiteY52931"/>
              </a:cxn>
              <a:cxn ang="0">
                <a:pos x="connsiteX52932" y="connsiteY52932"/>
              </a:cxn>
              <a:cxn ang="0">
                <a:pos x="connsiteX52933" y="connsiteY52933"/>
              </a:cxn>
              <a:cxn ang="0">
                <a:pos x="connsiteX52934" y="connsiteY52934"/>
              </a:cxn>
              <a:cxn ang="0">
                <a:pos x="connsiteX52935" y="connsiteY52935"/>
              </a:cxn>
              <a:cxn ang="0">
                <a:pos x="connsiteX52936" y="connsiteY52936"/>
              </a:cxn>
              <a:cxn ang="0">
                <a:pos x="connsiteX52937" y="connsiteY52937"/>
              </a:cxn>
              <a:cxn ang="0">
                <a:pos x="connsiteX52938" y="connsiteY52938"/>
              </a:cxn>
              <a:cxn ang="0">
                <a:pos x="connsiteX52939" y="connsiteY52939"/>
              </a:cxn>
              <a:cxn ang="0">
                <a:pos x="connsiteX52940" y="connsiteY52940"/>
              </a:cxn>
              <a:cxn ang="0">
                <a:pos x="connsiteX52941" y="connsiteY52941"/>
              </a:cxn>
              <a:cxn ang="0">
                <a:pos x="connsiteX52942" y="connsiteY52942"/>
              </a:cxn>
              <a:cxn ang="0">
                <a:pos x="connsiteX52943" y="connsiteY52943"/>
              </a:cxn>
              <a:cxn ang="0">
                <a:pos x="connsiteX52944" y="connsiteY52944"/>
              </a:cxn>
              <a:cxn ang="0">
                <a:pos x="connsiteX52945" y="connsiteY52945"/>
              </a:cxn>
              <a:cxn ang="0">
                <a:pos x="connsiteX52946" y="connsiteY52946"/>
              </a:cxn>
              <a:cxn ang="0">
                <a:pos x="connsiteX52947" y="connsiteY52947"/>
              </a:cxn>
              <a:cxn ang="0">
                <a:pos x="connsiteX52948" y="connsiteY52948"/>
              </a:cxn>
              <a:cxn ang="0">
                <a:pos x="connsiteX52949" y="connsiteY52949"/>
              </a:cxn>
              <a:cxn ang="0">
                <a:pos x="connsiteX52950" y="connsiteY52950"/>
              </a:cxn>
              <a:cxn ang="0">
                <a:pos x="connsiteX52951" y="connsiteY52951"/>
              </a:cxn>
              <a:cxn ang="0">
                <a:pos x="connsiteX52952" y="connsiteY52952"/>
              </a:cxn>
              <a:cxn ang="0">
                <a:pos x="connsiteX52953" y="connsiteY52953"/>
              </a:cxn>
              <a:cxn ang="0">
                <a:pos x="connsiteX52954" y="connsiteY52954"/>
              </a:cxn>
              <a:cxn ang="0">
                <a:pos x="connsiteX52955" y="connsiteY52955"/>
              </a:cxn>
              <a:cxn ang="0">
                <a:pos x="connsiteX52956" y="connsiteY52956"/>
              </a:cxn>
              <a:cxn ang="0">
                <a:pos x="connsiteX52957" y="connsiteY52957"/>
              </a:cxn>
              <a:cxn ang="0">
                <a:pos x="connsiteX52958" y="connsiteY52958"/>
              </a:cxn>
              <a:cxn ang="0">
                <a:pos x="connsiteX52959" y="connsiteY52959"/>
              </a:cxn>
              <a:cxn ang="0">
                <a:pos x="connsiteX52960" y="connsiteY52960"/>
              </a:cxn>
              <a:cxn ang="0">
                <a:pos x="connsiteX52961" y="connsiteY52961"/>
              </a:cxn>
              <a:cxn ang="0">
                <a:pos x="connsiteX52962" y="connsiteY52962"/>
              </a:cxn>
              <a:cxn ang="0">
                <a:pos x="connsiteX52963" y="connsiteY52963"/>
              </a:cxn>
              <a:cxn ang="0">
                <a:pos x="connsiteX52964" y="connsiteY52964"/>
              </a:cxn>
              <a:cxn ang="0">
                <a:pos x="connsiteX52965" y="connsiteY52965"/>
              </a:cxn>
              <a:cxn ang="0">
                <a:pos x="connsiteX52966" y="connsiteY52966"/>
              </a:cxn>
              <a:cxn ang="0">
                <a:pos x="connsiteX52967" y="connsiteY52967"/>
              </a:cxn>
              <a:cxn ang="0">
                <a:pos x="connsiteX52968" y="connsiteY52968"/>
              </a:cxn>
              <a:cxn ang="0">
                <a:pos x="connsiteX52969" y="connsiteY52969"/>
              </a:cxn>
              <a:cxn ang="0">
                <a:pos x="connsiteX52970" y="connsiteY52970"/>
              </a:cxn>
              <a:cxn ang="0">
                <a:pos x="connsiteX52971" y="connsiteY52971"/>
              </a:cxn>
              <a:cxn ang="0">
                <a:pos x="connsiteX52972" y="connsiteY52972"/>
              </a:cxn>
              <a:cxn ang="0">
                <a:pos x="connsiteX52973" y="connsiteY52973"/>
              </a:cxn>
              <a:cxn ang="0">
                <a:pos x="connsiteX52974" y="connsiteY52974"/>
              </a:cxn>
              <a:cxn ang="0">
                <a:pos x="connsiteX52975" y="connsiteY52975"/>
              </a:cxn>
              <a:cxn ang="0">
                <a:pos x="connsiteX52976" y="connsiteY52976"/>
              </a:cxn>
              <a:cxn ang="0">
                <a:pos x="connsiteX52977" y="connsiteY52977"/>
              </a:cxn>
              <a:cxn ang="0">
                <a:pos x="connsiteX52978" y="connsiteY52978"/>
              </a:cxn>
              <a:cxn ang="0">
                <a:pos x="connsiteX52979" y="connsiteY52979"/>
              </a:cxn>
              <a:cxn ang="0">
                <a:pos x="connsiteX52980" y="connsiteY52980"/>
              </a:cxn>
              <a:cxn ang="0">
                <a:pos x="connsiteX52981" y="connsiteY52981"/>
              </a:cxn>
              <a:cxn ang="0">
                <a:pos x="connsiteX52982" y="connsiteY52982"/>
              </a:cxn>
              <a:cxn ang="0">
                <a:pos x="connsiteX52983" y="connsiteY52983"/>
              </a:cxn>
              <a:cxn ang="0">
                <a:pos x="connsiteX52984" y="connsiteY52984"/>
              </a:cxn>
              <a:cxn ang="0">
                <a:pos x="connsiteX52985" y="connsiteY52985"/>
              </a:cxn>
              <a:cxn ang="0">
                <a:pos x="connsiteX52986" y="connsiteY52986"/>
              </a:cxn>
              <a:cxn ang="0">
                <a:pos x="connsiteX52987" y="connsiteY52987"/>
              </a:cxn>
              <a:cxn ang="0">
                <a:pos x="connsiteX52988" y="connsiteY52988"/>
              </a:cxn>
              <a:cxn ang="0">
                <a:pos x="connsiteX52989" y="connsiteY52989"/>
              </a:cxn>
              <a:cxn ang="0">
                <a:pos x="connsiteX52990" y="connsiteY52990"/>
              </a:cxn>
              <a:cxn ang="0">
                <a:pos x="connsiteX52991" y="connsiteY52991"/>
              </a:cxn>
              <a:cxn ang="0">
                <a:pos x="connsiteX52992" y="connsiteY52992"/>
              </a:cxn>
              <a:cxn ang="0">
                <a:pos x="connsiteX52993" y="connsiteY52993"/>
              </a:cxn>
              <a:cxn ang="0">
                <a:pos x="connsiteX52994" y="connsiteY52994"/>
              </a:cxn>
              <a:cxn ang="0">
                <a:pos x="connsiteX52995" y="connsiteY52995"/>
              </a:cxn>
              <a:cxn ang="0">
                <a:pos x="connsiteX52996" y="connsiteY52996"/>
              </a:cxn>
              <a:cxn ang="0">
                <a:pos x="connsiteX52997" y="connsiteY52997"/>
              </a:cxn>
              <a:cxn ang="0">
                <a:pos x="connsiteX52998" y="connsiteY52998"/>
              </a:cxn>
              <a:cxn ang="0">
                <a:pos x="connsiteX52999" y="connsiteY52999"/>
              </a:cxn>
              <a:cxn ang="0">
                <a:pos x="connsiteX53000" y="connsiteY53000"/>
              </a:cxn>
              <a:cxn ang="0">
                <a:pos x="connsiteX53001" y="connsiteY53001"/>
              </a:cxn>
              <a:cxn ang="0">
                <a:pos x="connsiteX53002" y="connsiteY53002"/>
              </a:cxn>
              <a:cxn ang="0">
                <a:pos x="connsiteX53003" y="connsiteY53003"/>
              </a:cxn>
              <a:cxn ang="0">
                <a:pos x="connsiteX53004" y="connsiteY53004"/>
              </a:cxn>
              <a:cxn ang="0">
                <a:pos x="connsiteX53005" y="connsiteY53005"/>
              </a:cxn>
              <a:cxn ang="0">
                <a:pos x="connsiteX53006" y="connsiteY53006"/>
              </a:cxn>
              <a:cxn ang="0">
                <a:pos x="connsiteX53007" y="connsiteY53007"/>
              </a:cxn>
              <a:cxn ang="0">
                <a:pos x="connsiteX53008" y="connsiteY53008"/>
              </a:cxn>
              <a:cxn ang="0">
                <a:pos x="connsiteX53009" y="connsiteY53009"/>
              </a:cxn>
              <a:cxn ang="0">
                <a:pos x="connsiteX53010" y="connsiteY53010"/>
              </a:cxn>
              <a:cxn ang="0">
                <a:pos x="connsiteX53011" y="connsiteY53011"/>
              </a:cxn>
              <a:cxn ang="0">
                <a:pos x="connsiteX53012" y="connsiteY53012"/>
              </a:cxn>
              <a:cxn ang="0">
                <a:pos x="connsiteX53013" y="connsiteY53013"/>
              </a:cxn>
              <a:cxn ang="0">
                <a:pos x="connsiteX53014" y="connsiteY53014"/>
              </a:cxn>
              <a:cxn ang="0">
                <a:pos x="connsiteX53015" y="connsiteY53015"/>
              </a:cxn>
              <a:cxn ang="0">
                <a:pos x="connsiteX53016" y="connsiteY53016"/>
              </a:cxn>
              <a:cxn ang="0">
                <a:pos x="connsiteX53017" y="connsiteY53017"/>
              </a:cxn>
              <a:cxn ang="0">
                <a:pos x="connsiteX53018" y="connsiteY53018"/>
              </a:cxn>
              <a:cxn ang="0">
                <a:pos x="connsiteX53019" y="connsiteY53019"/>
              </a:cxn>
              <a:cxn ang="0">
                <a:pos x="connsiteX53020" y="connsiteY53020"/>
              </a:cxn>
              <a:cxn ang="0">
                <a:pos x="connsiteX53021" y="connsiteY53021"/>
              </a:cxn>
              <a:cxn ang="0">
                <a:pos x="connsiteX53022" y="connsiteY53022"/>
              </a:cxn>
              <a:cxn ang="0">
                <a:pos x="connsiteX53023" y="connsiteY53023"/>
              </a:cxn>
              <a:cxn ang="0">
                <a:pos x="connsiteX53024" y="connsiteY53024"/>
              </a:cxn>
              <a:cxn ang="0">
                <a:pos x="connsiteX53025" y="connsiteY53025"/>
              </a:cxn>
              <a:cxn ang="0">
                <a:pos x="connsiteX53026" y="connsiteY53026"/>
              </a:cxn>
              <a:cxn ang="0">
                <a:pos x="connsiteX53027" y="connsiteY53027"/>
              </a:cxn>
              <a:cxn ang="0">
                <a:pos x="connsiteX53028" y="connsiteY53028"/>
              </a:cxn>
              <a:cxn ang="0">
                <a:pos x="connsiteX53029" y="connsiteY53029"/>
              </a:cxn>
              <a:cxn ang="0">
                <a:pos x="connsiteX53030" y="connsiteY53030"/>
              </a:cxn>
              <a:cxn ang="0">
                <a:pos x="connsiteX53031" y="connsiteY53031"/>
              </a:cxn>
              <a:cxn ang="0">
                <a:pos x="connsiteX53032" y="connsiteY53032"/>
              </a:cxn>
              <a:cxn ang="0">
                <a:pos x="connsiteX53033" y="connsiteY53033"/>
              </a:cxn>
              <a:cxn ang="0">
                <a:pos x="connsiteX53034" y="connsiteY53034"/>
              </a:cxn>
              <a:cxn ang="0">
                <a:pos x="connsiteX53035" y="connsiteY53035"/>
              </a:cxn>
              <a:cxn ang="0">
                <a:pos x="connsiteX53036" y="connsiteY53036"/>
              </a:cxn>
              <a:cxn ang="0">
                <a:pos x="connsiteX53037" y="connsiteY53037"/>
              </a:cxn>
              <a:cxn ang="0">
                <a:pos x="connsiteX53038" y="connsiteY53038"/>
              </a:cxn>
              <a:cxn ang="0">
                <a:pos x="connsiteX53039" y="connsiteY53039"/>
              </a:cxn>
              <a:cxn ang="0">
                <a:pos x="connsiteX53040" y="connsiteY53040"/>
              </a:cxn>
              <a:cxn ang="0">
                <a:pos x="connsiteX53041" y="connsiteY53041"/>
              </a:cxn>
              <a:cxn ang="0">
                <a:pos x="connsiteX53042" y="connsiteY53042"/>
              </a:cxn>
              <a:cxn ang="0">
                <a:pos x="connsiteX53043" y="connsiteY53043"/>
              </a:cxn>
              <a:cxn ang="0">
                <a:pos x="connsiteX53044" y="connsiteY53044"/>
              </a:cxn>
              <a:cxn ang="0">
                <a:pos x="connsiteX53045" y="connsiteY53045"/>
              </a:cxn>
              <a:cxn ang="0">
                <a:pos x="connsiteX53046" y="connsiteY53046"/>
              </a:cxn>
              <a:cxn ang="0">
                <a:pos x="connsiteX53047" y="connsiteY53047"/>
              </a:cxn>
              <a:cxn ang="0">
                <a:pos x="connsiteX53048" y="connsiteY53048"/>
              </a:cxn>
              <a:cxn ang="0">
                <a:pos x="connsiteX53049" y="connsiteY53049"/>
              </a:cxn>
              <a:cxn ang="0">
                <a:pos x="connsiteX53050" y="connsiteY53050"/>
              </a:cxn>
              <a:cxn ang="0">
                <a:pos x="connsiteX53051" y="connsiteY53051"/>
              </a:cxn>
              <a:cxn ang="0">
                <a:pos x="connsiteX53052" y="connsiteY53052"/>
              </a:cxn>
              <a:cxn ang="0">
                <a:pos x="connsiteX53053" y="connsiteY53053"/>
              </a:cxn>
              <a:cxn ang="0">
                <a:pos x="connsiteX53054" y="connsiteY53054"/>
              </a:cxn>
              <a:cxn ang="0">
                <a:pos x="connsiteX53055" y="connsiteY53055"/>
              </a:cxn>
              <a:cxn ang="0">
                <a:pos x="connsiteX53056" y="connsiteY53056"/>
              </a:cxn>
              <a:cxn ang="0">
                <a:pos x="connsiteX53057" y="connsiteY53057"/>
              </a:cxn>
              <a:cxn ang="0">
                <a:pos x="connsiteX53058" y="connsiteY53058"/>
              </a:cxn>
              <a:cxn ang="0">
                <a:pos x="connsiteX53059" y="connsiteY53059"/>
              </a:cxn>
              <a:cxn ang="0">
                <a:pos x="connsiteX53060" y="connsiteY53060"/>
              </a:cxn>
              <a:cxn ang="0">
                <a:pos x="connsiteX53061" y="connsiteY53061"/>
              </a:cxn>
              <a:cxn ang="0">
                <a:pos x="connsiteX53062" y="connsiteY53062"/>
              </a:cxn>
              <a:cxn ang="0">
                <a:pos x="connsiteX53063" y="connsiteY53063"/>
              </a:cxn>
              <a:cxn ang="0">
                <a:pos x="connsiteX53064" y="connsiteY53064"/>
              </a:cxn>
              <a:cxn ang="0">
                <a:pos x="connsiteX53065" y="connsiteY53065"/>
              </a:cxn>
              <a:cxn ang="0">
                <a:pos x="connsiteX53066" y="connsiteY53066"/>
              </a:cxn>
              <a:cxn ang="0">
                <a:pos x="connsiteX53067" y="connsiteY53067"/>
              </a:cxn>
              <a:cxn ang="0">
                <a:pos x="connsiteX53068" y="connsiteY53068"/>
              </a:cxn>
              <a:cxn ang="0">
                <a:pos x="connsiteX53069" y="connsiteY53069"/>
              </a:cxn>
              <a:cxn ang="0">
                <a:pos x="connsiteX53070" y="connsiteY53070"/>
              </a:cxn>
              <a:cxn ang="0">
                <a:pos x="connsiteX53071" y="connsiteY53071"/>
              </a:cxn>
              <a:cxn ang="0">
                <a:pos x="connsiteX53072" y="connsiteY53072"/>
              </a:cxn>
              <a:cxn ang="0">
                <a:pos x="connsiteX53073" y="connsiteY53073"/>
              </a:cxn>
              <a:cxn ang="0">
                <a:pos x="connsiteX53074" y="connsiteY53074"/>
              </a:cxn>
              <a:cxn ang="0">
                <a:pos x="connsiteX53075" y="connsiteY53075"/>
              </a:cxn>
              <a:cxn ang="0">
                <a:pos x="connsiteX53076" y="connsiteY53076"/>
              </a:cxn>
              <a:cxn ang="0">
                <a:pos x="connsiteX53077" y="connsiteY53077"/>
              </a:cxn>
              <a:cxn ang="0">
                <a:pos x="connsiteX53078" y="connsiteY53078"/>
              </a:cxn>
              <a:cxn ang="0">
                <a:pos x="connsiteX53079" y="connsiteY53079"/>
              </a:cxn>
              <a:cxn ang="0">
                <a:pos x="connsiteX53080" y="connsiteY53080"/>
              </a:cxn>
              <a:cxn ang="0">
                <a:pos x="connsiteX53081" y="connsiteY53081"/>
              </a:cxn>
              <a:cxn ang="0">
                <a:pos x="connsiteX53082" y="connsiteY53082"/>
              </a:cxn>
              <a:cxn ang="0">
                <a:pos x="connsiteX53083" y="connsiteY53083"/>
              </a:cxn>
              <a:cxn ang="0">
                <a:pos x="connsiteX53084" y="connsiteY53084"/>
              </a:cxn>
              <a:cxn ang="0">
                <a:pos x="connsiteX53085" y="connsiteY53085"/>
              </a:cxn>
              <a:cxn ang="0">
                <a:pos x="connsiteX53086" y="connsiteY53086"/>
              </a:cxn>
              <a:cxn ang="0">
                <a:pos x="connsiteX53087" y="connsiteY53087"/>
              </a:cxn>
              <a:cxn ang="0">
                <a:pos x="connsiteX53088" y="connsiteY53088"/>
              </a:cxn>
              <a:cxn ang="0">
                <a:pos x="connsiteX53089" y="connsiteY53089"/>
              </a:cxn>
              <a:cxn ang="0">
                <a:pos x="connsiteX53090" y="connsiteY53090"/>
              </a:cxn>
              <a:cxn ang="0">
                <a:pos x="connsiteX53091" y="connsiteY53091"/>
              </a:cxn>
              <a:cxn ang="0">
                <a:pos x="connsiteX53092" y="connsiteY53092"/>
              </a:cxn>
              <a:cxn ang="0">
                <a:pos x="connsiteX53093" y="connsiteY53093"/>
              </a:cxn>
              <a:cxn ang="0">
                <a:pos x="connsiteX53094" y="connsiteY53094"/>
              </a:cxn>
              <a:cxn ang="0">
                <a:pos x="connsiteX53095" y="connsiteY53095"/>
              </a:cxn>
              <a:cxn ang="0">
                <a:pos x="connsiteX53096" y="connsiteY53096"/>
              </a:cxn>
              <a:cxn ang="0">
                <a:pos x="connsiteX53097" y="connsiteY53097"/>
              </a:cxn>
              <a:cxn ang="0">
                <a:pos x="connsiteX53098" y="connsiteY53098"/>
              </a:cxn>
              <a:cxn ang="0">
                <a:pos x="connsiteX53099" y="connsiteY53099"/>
              </a:cxn>
              <a:cxn ang="0">
                <a:pos x="connsiteX53100" y="connsiteY53100"/>
              </a:cxn>
              <a:cxn ang="0">
                <a:pos x="connsiteX53101" y="connsiteY53101"/>
              </a:cxn>
              <a:cxn ang="0">
                <a:pos x="connsiteX53102" y="connsiteY53102"/>
              </a:cxn>
              <a:cxn ang="0">
                <a:pos x="connsiteX53103" y="connsiteY53103"/>
              </a:cxn>
              <a:cxn ang="0">
                <a:pos x="connsiteX53104" y="connsiteY53104"/>
              </a:cxn>
              <a:cxn ang="0">
                <a:pos x="connsiteX53105" y="connsiteY53105"/>
              </a:cxn>
              <a:cxn ang="0">
                <a:pos x="connsiteX53106" y="connsiteY53106"/>
              </a:cxn>
              <a:cxn ang="0">
                <a:pos x="connsiteX53107" y="connsiteY53107"/>
              </a:cxn>
              <a:cxn ang="0">
                <a:pos x="connsiteX53108" y="connsiteY53108"/>
              </a:cxn>
              <a:cxn ang="0">
                <a:pos x="connsiteX53109" y="connsiteY53109"/>
              </a:cxn>
              <a:cxn ang="0">
                <a:pos x="connsiteX53110" y="connsiteY53110"/>
              </a:cxn>
              <a:cxn ang="0">
                <a:pos x="connsiteX53111" y="connsiteY53111"/>
              </a:cxn>
              <a:cxn ang="0">
                <a:pos x="connsiteX53112" y="connsiteY53112"/>
              </a:cxn>
              <a:cxn ang="0">
                <a:pos x="connsiteX53113" y="connsiteY53113"/>
              </a:cxn>
              <a:cxn ang="0">
                <a:pos x="connsiteX53114" y="connsiteY53114"/>
              </a:cxn>
              <a:cxn ang="0">
                <a:pos x="connsiteX53115" y="connsiteY53115"/>
              </a:cxn>
              <a:cxn ang="0">
                <a:pos x="connsiteX53116" y="connsiteY53116"/>
              </a:cxn>
              <a:cxn ang="0">
                <a:pos x="connsiteX53117" y="connsiteY53117"/>
              </a:cxn>
              <a:cxn ang="0">
                <a:pos x="connsiteX53118" y="connsiteY53118"/>
              </a:cxn>
              <a:cxn ang="0">
                <a:pos x="connsiteX53119" y="connsiteY53119"/>
              </a:cxn>
              <a:cxn ang="0">
                <a:pos x="connsiteX53120" y="connsiteY53120"/>
              </a:cxn>
              <a:cxn ang="0">
                <a:pos x="connsiteX53121" y="connsiteY53121"/>
              </a:cxn>
              <a:cxn ang="0">
                <a:pos x="connsiteX53122" y="connsiteY53122"/>
              </a:cxn>
              <a:cxn ang="0">
                <a:pos x="connsiteX53123" y="connsiteY53123"/>
              </a:cxn>
              <a:cxn ang="0">
                <a:pos x="connsiteX53124" y="connsiteY53124"/>
              </a:cxn>
              <a:cxn ang="0">
                <a:pos x="connsiteX53125" y="connsiteY53125"/>
              </a:cxn>
              <a:cxn ang="0">
                <a:pos x="connsiteX53126" y="connsiteY53126"/>
              </a:cxn>
              <a:cxn ang="0">
                <a:pos x="connsiteX53127" y="connsiteY53127"/>
              </a:cxn>
              <a:cxn ang="0">
                <a:pos x="connsiteX53128" y="connsiteY53128"/>
              </a:cxn>
              <a:cxn ang="0">
                <a:pos x="connsiteX53129" y="connsiteY53129"/>
              </a:cxn>
              <a:cxn ang="0">
                <a:pos x="connsiteX53130" y="connsiteY53130"/>
              </a:cxn>
              <a:cxn ang="0">
                <a:pos x="connsiteX53131" y="connsiteY53131"/>
              </a:cxn>
              <a:cxn ang="0">
                <a:pos x="connsiteX53132" y="connsiteY53132"/>
              </a:cxn>
              <a:cxn ang="0">
                <a:pos x="connsiteX53133" y="connsiteY53133"/>
              </a:cxn>
              <a:cxn ang="0">
                <a:pos x="connsiteX53134" y="connsiteY53134"/>
              </a:cxn>
              <a:cxn ang="0">
                <a:pos x="connsiteX53135" y="connsiteY53135"/>
              </a:cxn>
              <a:cxn ang="0">
                <a:pos x="connsiteX53136" y="connsiteY53136"/>
              </a:cxn>
              <a:cxn ang="0">
                <a:pos x="connsiteX53137" y="connsiteY53137"/>
              </a:cxn>
              <a:cxn ang="0">
                <a:pos x="connsiteX53138" y="connsiteY53138"/>
              </a:cxn>
              <a:cxn ang="0">
                <a:pos x="connsiteX53139" y="connsiteY53139"/>
              </a:cxn>
              <a:cxn ang="0">
                <a:pos x="connsiteX53140" y="connsiteY53140"/>
              </a:cxn>
              <a:cxn ang="0">
                <a:pos x="connsiteX53141" y="connsiteY53141"/>
              </a:cxn>
              <a:cxn ang="0">
                <a:pos x="connsiteX53142" y="connsiteY53142"/>
              </a:cxn>
              <a:cxn ang="0">
                <a:pos x="connsiteX53143" y="connsiteY53143"/>
              </a:cxn>
              <a:cxn ang="0">
                <a:pos x="connsiteX53144" y="connsiteY53144"/>
              </a:cxn>
              <a:cxn ang="0">
                <a:pos x="connsiteX53145" y="connsiteY53145"/>
              </a:cxn>
              <a:cxn ang="0">
                <a:pos x="connsiteX53146" y="connsiteY53146"/>
              </a:cxn>
              <a:cxn ang="0">
                <a:pos x="connsiteX53147" y="connsiteY53147"/>
              </a:cxn>
              <a:cxn ang="0">
                <a:pos x="connsiteX53148" y="connsiteY53148"/>
              </a:cxn>
              <a:cxn ang="0">
                <a:pos x="connsiteX53149" y="connsiteY53149"/>
              </a:cxn>
              <a:cxn ang="0">
                <a:pos x="connsiteX53150" y="connsiteY53150"/>
              </a:cxn>
              <a:cxn ang="0">
                <a:pos x="connsiteX53151" y="connsiteY53151"/>
              </a:cxn>
              <a:cxn ang="0">
                <a:pos x="connsiteX53152" y="connsiteY53152"/>
              </a:cxn>
              <a:cxn ang="0">
                <a:pos x="connsiteX53153" y="connsiteY53153"/>
              </a:cxn>
              <a:cxn ang="0">
                <a:pos x="connsiteX53154" y="connsiteY53154"/>
              </a:cxn>
              <a:cxn ang="0">
                <a:pos x="connsiteX53155" y="connsiteY53155"/>
              </a:cxn>
              <a:cxn ang="0">
                <a:pos x="connsiteX53156" y="connsiteY53156"/>
              </a:cxn>
              <a:cxn ang="0">
                <a:pos x="connsiteX53157" y="connsiteY53157"/>
              </a:cxn>
              <a:cxn ang="0">
                <a:pos x="connsiteX53158" y="connsiteY53158"/>
              </a:cxn>
              <a:cxn ang="0">
                <a:pos x="connsiteX53159" y="connsiteY53159"/>
              </a:cxn>
              <a:cxn ang="0">
                <a:pos x="connsiteX53160" y="connsiteY53160"/>
              </a:cxn>
              <a:cxn ang="0">
                <a:pos x="connsiteX53161" y="connsiteY53161"/>
              </a:cxn>
              <a:cxn ang="0">
                <a:pos x="connsiteX53162" y="connsiteY53162"/>
              </a:cxn>
              <a:cxn ang="0">
                <a:pos x="connsiteX53163" y="connsiteY53163"/>
              </a:cxn>
              <a:cxn ang="0">
                <a:pos x="connsiteX53164" y="connsiteY53164"/>
              </a:cxn>
              <a:cxn ang="0">
                <a:pos x="connsiteX53165" y="connsiteY53165"/>
              </a:cxn>
              <a:cxn ang="0">
                <a:pos x="connsiteX53166" y="connsiteY53166"/>
              </a:cxn>
              <a:cxn ang="0">
                <a:pos x="connsiteX53167" y="connsiteY53167"/>
              </a:cxn>
              <a:cxn ang="0">
                <a:pos x="connsiteX53168" y="connsiteY53168"/>
              </a:cxn>
              <a:cxn ang="0">
                <a:pos x="connsiteX53169" y="connsiteY53169"/>
              </a:cxn>
              <a:cxn ang="0">
                <a:pos x="connsiteX53170" y="connsiteY53170"/>
              </a:cxn>
              <a:cxn ang="0">
                <a:pos x="connsiteX53171" y="connsiteY53171"/>
              </a:cxn>
              <a:cxn ang="0">
                <a:pos x="connsiteX53172" y="connsiteY53172"/>
              </a:cxn>
              <a:cxn ang="0">
                <a:pos x="connsiteX53173" y="connsiteY53173"/>
              </a:cxn>
              <a:cxn ang="0">
                <a:pos x="connsiteX53174" y="connsiteY53174"/>
              </a:cxn>
              <a:cxn ang="0">
                <a:pos x="connsiteX53175" y="connsiteY53175"/>
              </a:cxn>
              <a:cxn ang="0">
                <a:pos x="connsiteX53176" y="connsiteY53176"/>
              </a:cxn>
              <a:cxn ang="0">
                <a:pos x="connsiteX53177" y="connsiteY53177"/>
              </a:cxn>
              <a:cxn ang="0">
                <a:pos x="connsiteX53178" y="connsiteY53178"/>
              </a:cxn>
              <a:cxn ang="0">
                <a:pos x="connsiteX53179" y="connsiteY53179"/>
              </a:cxn>
              <a:cxn ang="0">
                <a:pos x="connsiteX53180" y="connsiteY53180"/>
              </a:cxn>
              <a:cxn ang="0">
                <a:pos x="connsiteX53181" y="connsiteY53181"/>
              </a:cxn>
              <a:cxn ang="0">
                <a:pos x="connsiteX53182" y="connsiteY53182"/>
              </a:cxn>
              <a:cxn ang="0">
                <a:pos x="connsiteX53183" y="connsiteY53183"/>
              </a:cxn>
              <a:cxn ang="0">
                <a:pos x="connsiteX53184" y="connsiteY53184"/>
              </a:cxn>
              <a:cxn ang="0">
                <a:pos x="connsiteX53185" y="connsiteY53185"/>
              </a:cxn>
              <a:cxn ang="0">
                <a:pos x="connsiteX53186" y="connsiteY53186"/>
              </a:cxn>
              <a:cxn ang="0">
                <a:pos x="connsiteX53187" y="connsiteY53187"/>
              </a:cxn>
              <a:cxn ang="0">
                <a:pos x="connsiteX53188" y="connsiteY53188"/>
              </a:cxn>
              <a:cxn ang="0">
                <a:pos x="connsiteX53189" y="connsiteY53189"/>
              </a:cxn>
              <a:cxn ang="0">
                <a:pos x="connsiteX53190" y="connsiteY53190"/>
              </a:cxn>
              <a:cxn ang="0">
                <a:pos x="connsiteX53191" y="connsiteY53191"/>
              </a:cxn>
              <a:cxn ang="0">
                <a:pos x="connsiteX53192" y="connsiteY53192"/>
              </a:cxn>
              <a:cxn ang="0">
                <a:pos x="connsiteX53193" y="connsiteY53193"/>
              </a:cxn>
              <a:cxn ang="0">
                <a:pos x="connsiteX53194" y="connsiteY53194"/>
              </a:cxn>
              <a:cxn ang="0">
                <a:pos x="connsiteX53195" y="connsiteY53195"/>
              </a:cxn>
              <a:cxn ang="0">
                <a:pos x="connsiteX53196" y="connsiteY53196"/>
              </a:cxn>
              <a:cxn ang="0">
                <a:pos x="connsiteX53197" y="connsiteY53197"/>
              </a:cxn>
              <a:cxn ang="0">
                <a:pos x="connsiteX53198" y="connsiteY53198"/>
              </a:cxn>
              <a:cxn ang="0">
                <a:pos x="connsiteX53199" y="connsiteY53199"/>
              </a:cxn>
              <a:cxn ang="0">
                <a:pos x="connsiteX53200" y="connsiteY53200"/>
              </a:cxn>
              <a:cxn ang="0">
                <a:pos x="connsiteX53201" y="connsiteY53201"/>
              </a:cxn>
              <a:cxn ang="0">
                <a:pos x="connsiteX53202" y="connsiteY53202"/>
              </a:cxn>
              <a:cxn ang="0">
                <a:pos x="connsiteX53203" y="connsiteY53203"/>
              </a:cxn>
              <a:cxn ang="0">
                <a:pos x="connsiteX53204" y="connsiteY53204"/>
              </a:cxn>
              <a:cxn ang="0">
                <a:pos x="connsiteX53205" y="connsiteY53205"/>
              </a:cxn>
              <a:cxn ang="0">
                <a:pos x="connsiteX53206" y="connsiteY53206"/>
              </a:cxn>
              <a:cxn ang="0">
                <a:pos x="connsiteX53207" y="connsiteY53207"/>
              </a:cxn>
              <a:cxn ang="0">
                <a:pos x="connsiteX53208" y="connsiteY53208"/>
              </a:cxn>
              <a:cxn ang="0">
                <a:pos x="connsiteX53209" y="connsiteY53209"/>
              </a:cxn>
              <a:cxn ang="0">
                <a:pos x="connsiteX53210" y="connsiteY53210"/>
              </a:cxn>
              <a:cxn ang="0">
                <a:pos x="connsiteX53211" y="connsiteY53211"/>
              </a:cxn>
              <a:cxn ang="0">
                <a:pos x="connsiteX53212" y="connsiteY53212"/>
              </a:cxn>
              <a:cxn ang="0">
                <a:pos x="connsiteX53213" y="connsiteY53213"/>
              </a:cxn>
              <a:cxn ang="0">
                <a:pos x="connsiteX53214" y="connsiteY53214"/>
              </a:cxn>
              <a:cxn ang="0">
                <a:pos x="connsiteX53215" y="connsiteY53215"/>
              </a:cxn>
              <a:cxn ang="0">
                <a:pos x="connsiteX53216" y="connsiteY53216"/>
              </a:cxn>
              <a:cxn ang="0">
                <a:pos x="connsiteX53217" y="connsiteY53217"/>
              </a:cxn>
              <a:cxn ang="0">
                <a:pos x="connsiteX53218" y="connsiteY53218"/>
              </a:cxn>
              <a:cxn ang="0">
                <a:pos x="connsiteX53219" y="connsiteY53219"/>
              </a:cxn>
              <a:cxn ang="0">
                <a:pos x="connsiteX53220" y="connsiteY53220"/>
              </a:cxn>
              <a:cxn ang="0">
                <a:pos x="connsiteX53221" y="connsiteY53221"/>
              </a:cxn>
              <a:cxn ang="0">
                <a:pos x="connsiteX53222" y="connsiteY53222"/>
              </a:cxn>
              <a:cxn ang="0">
                <a:pos x="connsiteX53223" y="connsiteY53223"/>
              </a:cxn>
              <a:cxn ang="0">
                <a:pos x="connsiteX53224" y="connsiteY53224"/>
              </a:cxn>
              <a:cxn ang="0">
                <a:pos x="connsiteX53225" y="connsiteY53225"/>
              </a:cxn>
              <a:cxn ang="0">
                <a:pos x="connsiteX53226" y="connsiteY53226"/>
              </a:cxn>
              <a:cxn ang="0">
                <a:pos x="connsiteX53227" y="connsiteY53227"/>
              </a:cxn>
              <a:cxn ang="0">
                <a:pos x="connsiteX53228" y="connsiteY53228"/>
              </a:cxn>
              <a:cxn ang="0">
                <a:pos x="connsiteX53229" y="connsiteY53229"/>
              </a:cxn>
              <a:cxn ang="0">
                <a:pos x="connsiteX53230" y="connsiteY53230"/>
              </a:cxn>
              <a:cxn ang="0">
                <a:pos x="connsiteX53231" y="connsiteY53231"/>
              </a:cxn>
              <a:cxn ang="0">
                <a:pos x="connsiteX53232" y="connsiteY53232"/>
              </a:cxn>
              <a:cxn ang="0">
                <a:pos x="connsiteX53233" y="connsiteY53233"/>
              </a:cxn>
              <a:cxn ang="0">
                <a:pos x="connsiteX53234" y="connsiteY53234"/>
              </a:cxn>
              <a:cxn ang="0">
                <a:pos x="connsiteX53235" y="connsiteY53235"/>
              </a:cxn>
              <a:cxn ang="0">
                <a:pos x="connsiteX53236" y="connsiteY53236"/>
              </a:cxn>
              <a:cxn ang="0">
                <a:pos x="connsiteX53237" y="connsiteY53237"/>
              </a:cxn>
              <a:cxn ang="0">
                <a:pos x="connsiteX53238" y="connsiteY53238"/>
              </a:cxn>
              <a:cxn ang="0">
                <a:pos x="connsiteX53239" y="connsiteY53239"/>
              </a:cxn>
              <a:cxn ang="0">
                <a:pos x="connsiteX53240" y="connsiteY53240"/>
              </a:cxn>
              <a:cxn ang="0">
                <a:pos x="connsiteX53241" y="connsiteY53241"/>
              </a:cxn>
              <a:cxn ang="0">
                <a:pos x="connsiteX53242" y="connsiteY53242"/>
              </a:cxn>
              <a:cxn ang="0">
                <a:pos x="connsiteX53243" y="connsiteY53243"/>
              </a:cxn>
              <a:cxn ang="0">
                <a:pos x="connsiteX53244" y="connsiteY53244"/>
              </a:cxn>
              <a:cxn ang="0">
                <a:pos x="connsiteX53245" y="connsiteY53245"/>
              </a:cxn>
              <a:cxn ang="0">
                <a:pos x="connsiteX53246" y="connsiteY53246"/>
              </a:cxn>
              <a:cxn ang="0">
                <a:pos x="connsiteX53247" y="connsiteY53247"/>
              </a:cxn>
              <a:cxn ang="0">
                <a:pos x="connsiteX53248" y="connsiteY53248"/>
              </a:cxn>
              <a:cxn ang="0">
                <a:pos x="connsiteX53249" y="connsiteY53249"/>
              </a:cxn>
              <a:cxn ang="0">
                <a:pos x="connsiteX53250" y="connsiteY53250"/>
              </a:cxn>
              <a:cxn ang="0">
                <a:pos x="connsiteX53251" y="connsiteY53251"/>
              </a:cxn>
              <a:cxn ang="0">
                <a:pos x="connsiteX53252" y="connsiteY53252"/>
              </a:cxn>
              <a:cxn ang="0">
                <a:pos x="connsiteX53253" y="connsiteY53253"/>
              </a:cxn>
              <a:cxn ang="0">
                <a:pos x="connsiteX53254" y="connsiteY53254"/>
              </a:cxn>
              <a:cxn ang="0">
                <a:pos x="connsiteX53255" y="connsiteY53255"/>
              </a:cxn>
              <a:cxn ang="0">
                <a:pos x="connsiteX53256" y="connsiteY53256"/>
              </a:cxn>
              <a:cxn ang="0">
                <a:pos x="connsiteX53257" y="connsiteY53257"/>
              </a:cxn>
              <a:cxn ang="0">
                <a:pos x="connsiteX53258" y="connsiteY53258"/>
              </a:cxn>
              <a:cxn ang="0">
                <a:pos x="connsiteX53259" y="connsiteY53259"/>
              </a:cxn>
              <a:cxn ang="0">
                <a:pos x="connsiteX53260" y="connsiteY53260"/>
              </a:cxn>
              <a:cxn ang="0">
                <a:pos x="connsiteX53261" y="connsiteY53261"/>
              </a:cxn>
              <a:cxn ang="0">
                <a:pos x="connsiteX53262" y="connsiteY53262"/>
              </a:cxn>
              <a:cxn ang="0">
                <a:pos x="connsiteX53263" y="connsiteY53263"/>
              </a:cxn>
              <a:cxn ang="0">
                <a:pos x="connsiteX53264" y="connsiteY53264"/>
              </a:cxn>
              <a:cxn ang="0">
                <a:pos x="connsiteX53265" y="connsiteY53265"/>
              </a:cxn>
              <a:cxn ang="0">
                <a:pos x="connsiteX53266" y="connsiteY53266"/>
              </a:cxn>
              <a:cxn ang="0">
                <a:pos x="connsiteX53267" y="connsiteY53267"/>
              </a:cxn>
              <a:cxn ang="0">
                <a:pos x="connsiteX53268" y="connsiteY53268"/>
              </a:cxn>
              <a:cxn ang="0">
                <a:pos x="connsiteX53269" y="connsiteY53269"/>
              </a:cxn>
              <a:cxn ang="0">
                <a:pos x="connsiteX53270" y="connsiteY53270"/>
              </a:cxn>
              <a:cxn ang="0">
                <a:pos x="connsiteX53271" y="connsiteY53271"/>
              </a:cxn>
              <a:cxn ang="0">
                <a:pos x="connsiteX53272" y="connsiteY53272"/>
              </a:cxn>
              <a:cxn ang="0">
                <a:pos x="connsiteX53273" y="connsiteY53273"/>
              </a:cxn>
              <a:cxn ang="0">
                <a:pos x="connsiteX53274" y="connsiteY53274"/>
              </a:cxn>
              <a:cxn ang="0">
                <a:pos x="connsiteX53275" y="connsiteY53275"/>
              </a:cxn>
              <a:cxn ang="0">
                <a:pos x="connsiteX53276" y="connsiteY53276"/>
              </a:cxn>
              <a:cxn ang="0">
                <a:pos x="connsiteX53277" y="connsiteY53277"/>
              </a:cxn>
              <a:cxn ang="0">
                <a:pos x="connsiteX53278" y="connsiteY53278"/>
              </a:cxn>
              <a:cxn ang="0">
                <a:pos x="connsiteX53279" y="connsiteY53279"/>
              </a:cxn>
              <a:cxn ang="0">
                <a:pos x="connsiteX53280" y="connsiteY53280"/>
              </a:cxn>
              <a:cxn ang="0">
                <a:pos x="connsiteX53281" y="connsiteY53281"/>
              </a:cxn>
              <a:cxn ang="0">
                <a:pos x="connsiteX53282" y="connsiteY53282"/>
              </a:cxn>
              <a:cxn ang="0">
                <a:pos x="connsiteX53283" y="connsiteY53283"/>
              </a:cxn>
              <a:cxn ang="0">
                <a:pos x="connsiteX53284" y="connsiteY53284"/>
              </a:cxn>
              <a:cxn ang="0">
                <a:pos x="connsiteX53285" y="connsiteY53285"/>
              </a:cxn>
              <a:cxn ang="0">
                <a:pos x="connsiteX53286" y="connsiteY53286"/>
              </a:cxn>
              <a:cxn ang="0">
                <a:pos x="connsiteX53287" y="connsiteY53287"/>
              </a:cxn>
              <a:cxn ang="0">
                <a:pos x="connsiteX53288" y="connsiteY53288"/>
              </a:cxn>
              <a:cxn ang="0">
                <a:pos x="connsiteX53289" y="connsiteY53289"/>
              </a:cxn>
              <a:cxn ang="0">
                <a:pos x="connsiteX53290" y="connsiteY53290"/>
              </a:cxn>
              <a:cxn ang="0">
                <a:pos x="connsiteX53291" y="connsiteY53291"/>
              </a:cxn>
              <a:cxn ang="0">
                <a:pos x="connsiteX53292" y="connsiteY53292"/>
              </a:cxn>
              <a:cxn ang="0">
                <a:pos x="connsiteX53293" y="connsiteY53293"/>
              </a:cxn>
              <a:cxn ang="0">
                <a:pos x="connsiteX53294" y="connsiteY53294"/>
              </a:cxn>
              <a:cxn ang="0">
                <a:pos x="connsiteX53295" y="connsiteY53295"/>
              </a:cxn>
              <a:cxn ang="0">
                <a:pos x="connsiteX53296" y="connsiteY53296"/>
              </a:cxn>
              <a:cxn ang="0">
                <a:pos x="connsiteX53297" y="connsiteY53297"/>
              </a:cxn>
              <a:cxn ang="0">
                <a:pos x="connsiteX53298" y="connsiteY53298"/>
              </a:cxn>
              <a:cxn ang="0">
                <a:pos x="connsiteX53299" y="connsiteY53299"/>
              </a:cxn>
              <a:cxn ang="0">
                <a:pos x="connsiteX53300" y="connsiteY53300"/>
              </a:cxn>
              <a:cxn ang="0">
                <a:pos x="connsiteX53301" y="connsiteY53301"/>
              </a:cxn>
              <a:cxn ang="0">
                <a:pos x="connsiteX53302" y="connsiteY53302"/>
              </a:cxn>
              <a:cxn ang="0">
                <a:pos x="connsiteX53303" y="connsiteY53303"/>
              </a:cxn>
              <a:cxn ang="0">
                <a:pos x="connsiteX53304" y="connsiteY53304"/>
              </a:cxn>
              <a:cxn ang="0">
                <a:pos x="connsiteX53305" y="connsiteY53305"/>
              </a:cxn>
              <a:cxn ang="0">
                <a:pos x="connsiteX53306" y="connsiteY53306"/>
              </a:cxn>
              <a:cxn ang="0">
                <a:pos x="connsiteX53307" y="connsiteY53307"/>
              </a:cxn>
              <a:cxn ang="0">
                <a:pos x="connsiteX53308" y="connsiteY53308"/>
              </a:cxn>
              <a:cxn ang="0">
                <a:pos x="connsiteX53309" y="connsiteY53309"/>
              </a:cxn>
              <a:cxn ang="0">
                <a:pos x="connsiteX53310" y="connsiteY53310"/>
              </a:cxn>
              <a:cxn ang="0">
                <a:pos x="connsiteX53311" y="connsiteY53311"/>
              </a:cxn>
              <a:cxn ang="0">
                <a:pos x="connsiteX53312" y="connsiteY53312"/>
              </a:cxn>
              <a:cxn ang="0">
                <a:pos x="connsiteX53313" y="connsiteY53313"/>
              </a:cxn>
              <a:cxn ang="0">
                <a:pos x="connsiteX53314" y="connsiteY53314"/>
              </a:cxn>
              <a:cxn ang="0">
                <a:pos x="connsiteX53315" y="connsiteY53315"/>
              </a:cxn>
              <a:cxn ang="0">
                <a:pos x="connsiteX53316" y="connsiteY53316"/>
              </a:cxn>
              <a:cxn ang="0">
                <a:pos x="connsiteX53317" y="connsiteY53317"/>
              </a:cxn>
              <a:cxn ang="0">
                <a:pos x="connsiteX53318" y="connsiteY53318"/>
              </a:cxn>
              <a:cxn ang="0">
                <a:pos x="connsiteX53319" y="connsiteY53319"/>
              </a:cxn>
              <a:cxn ang="0">
                <a:pos x="connsiteX53320" y="connsiteY53320"/>
              </a:cxn>
              <a:cxn ang="0">
                <a:pos x="connsiteX53321" y="connsiteY53321"/>
              </a:cxn>
              <a:cxn ang="0">
                <a:pos x="connsiteX53322" y="connsiteY53322"/>
              </a:cxn>
              <a:cxn ang="0">
                <a:pos x="connsiteX53323" y="connsiteY53323"/>
              </a:cxn>
              <a:cxn ang="0">
                <a:pos x="connsiteX53324" y="connsiteY53324"/>
              </a:cxn>
              <a:cxn ang="0">
                <a:pos x="connsiteX53325" y="connsiteY53325"/>
              </a:cxn>
              <a:cxn ang="0">
                <a:pos x="connsiteX53326" y="connsiteY53326"/>
              </a:cxn>
              <a:cxn ang="0">
                <a:pos x="connsiteX53327" y="connsiteY53327"/>
              </a:cxn>
              <a:cxn ang="0">
                <a:pos x="connsiteX53328" y="connsiteY53328"/>
              </a:cxn>
              <a:cxn ang="0">
                <a:pos x="connsiteX53329" y="connsiteY53329"/>
              </a:cxn>
              <a:cxn ang="0">
                <a:pos x="connsiteX53330" y="connsiteY53330"/>
              </a:cxn>
              <a:cxn ang="0">
                <a:pos x="connsiteX53331" y="connsiteY53331"/>
              </a:cxn>
              <a:cxn ang="0">
                <a:pos x="connsiteX53332" y="connsiteY53332"/>
              </a:cxn>
              <a:cxn ang="0">
                <a:pos x="connsiteX53333" y="connsiteY53333"/>
              </a:cxn>
              <a:cxn ang="0">
                <a:pos x="connsiteX53334" y="connsiteY53334"/>
              </a:cxn>
              <a:cxn ang="0">
                <a:pos x="connsiteX53335" y="connsiteY53335"/>
              </a:cxn>
              <a:cxn ang="0">
                <a:pos x="connsiteX53336" y="connsiteY53336"/>
              </a:cxn>
              <a:cxn ang="0">
                <a:pos x="connsiteX53337" y="connsiteY53337"/>
              </a:cxn>
              <a:cxn ang="0">
                <a:pos x="connsiteX53338" y="connsiteY53338"/>
              </a:cxn>
              <a:cxn ang="0">
                <a:pos x="connsiteX53339" y="connsiteY53339"/>
              </a:cxn>
              <a:cxn ang="0">
                <a:pos x="connsiteX53340" y="connsiteY53340"/>
              </a:cxn>
              <a:cxn ang="0">
                <a:pos x="connsiteX53341" y="connsiteY53341"/>
              </a:cxn>
              <a:cxn ang="0">
                <a:pos x="connsiteX53342" y="connsiteY53342"/>
              </a:cxn>
              <a:cxn ang="0">
                <a:pos x="connsiteX53343" y="connsiteY53343"/>
              </a:cxn>
              <a:cxn ang="0">
                <a:pos x="connsiteX53344" y="connsiteY53344"/>
              </a:cxn>
              <a:cxn ang="0">
                <a:pos x="connsiteX53345" y="connsiteY53345"/>
              </a:cxn>
              <a:cxn ang="0">
                <a:pos x="connsiteX53346" y="connsiteY53346"/>
              </a:cxn>
              <a:cxn ang="0">
                <a:pos x="connsiteX53347" y="connsiteY53347"/>
              </a:cxn>
              <a:cxn ang="0">
                <a:pos x="connsiteX53348" y="connsiteY53348"/>
              </a:cxn>
              <a:cxn ang="0">
                <a:pos x="connsiteX53349" y="connsiteY53349"/>
              </a:cxn>
              <a:cxn ang="0">
                <a:pos x="connsiteX53350" y="connsiteY53350"/>
              </a:cxn>
              <a:cxn ang="0">
                <a:pos x="connsiteX53351" y="connsiteY53351"/>
              </a:cxn>
              <a:cxn ang="0">
                <a:pos x="connsiteX53352" y="connsiteY53352"/>
              </a:cxn>
              <a:cxn ang="0">
                <a:pos x="connsiteX53353" y="connsiteY53353"/>
              </a:cxn>
              <a:cxn ang="0">
                <a:pos x="connsiteX53354" y="connsiteY53354"/>
              </a:cxn>
              <a:cxn ang="0">
                <a:pos x="connsiteX53355" y="connsiteY53355"/>
              </a:cxn>
              <a:cxn ang="0">
                <a:pos x="connsiteX53356" y="connsiteY53356"/>
              </a:cxn>
              <a:cxn ang="0">
                <a:pos x="connsiteX53357" y="connsiteY53357"/>
              </a:cxn>
              <a:cxn ang="0">
                <a:pos x="connsiteX53358" y="connsiteY53358"/>
              </a:cxn>
              <a:cxn ang="0">
                <a:pos x="connsiteX53359" y="connsiteY53359"/>
              </a:cxn>
              <a:cxn ang="0">
                <a:pos x="connsiteX53360" y="connsiteY53360"/>
              </a:cxn>
              <a:cxn ang="0">
                <a:pos x="connsiteX53361" y="connsiteY53361"/>
              </a:cxn>
              <a:cxn ang="0">
                <a:pos x="connsiteX53362" y="connsiteY53362"/>
              </a:cxn>
              <a:cxn ang="0">
                <a:pos x="connsiteX53363" y="connsiteY53363"/>
              </a:cxn>
              <a:cxn ang="0">
                <a:pos x="connsiteX53364" y="connsiteY53364"/>
              </a:cxn>
              <a:cxn ang="0">
                <a:pos x="connsiteX53365" y="connsiteY53365"/>
              </a:cxn>
              <a:cxn ang="0">
                <a:pos x="connsiteX53366" y="connsiteY53366"/>
              </a:cxn>
              <a:cxn ang="0">
                <a:pos x="connsiteX53367" y="connsiteY53367"/>
              </a:cxn>
              <a:cxn ang="0">
                <a:pos x="connsiteX53368" y="connsiteY53368"/>
              </a:cxn>
              <a:cxn ang="0">
                <a:pos x="connsiteX53369" y="connsiteY53369"/>
              </a:cxn>
              <a:cxn ang="0">
                <a:pos x="connsiteX53370" y="connsiteY53370"/>
              </a:cxn>
              <a:cxn ang="0">
                <a:pos x="connsiteX53371" y="connsiteY53371"/>
              </a:cxn>
              <a:cxn ang="0">
                <a:pos x="connsiteX53372" y="connsiteY53372"/>
              </a:cxn>
              <a:cxn ang="0">
                <a:pos x="connsiteX53373" y="connsiteY53373"/>
              </a:cxn>
              <a:cxn ang="0">
                <a:pos x="connsiteX53374" y="connsiteY53374"/>
              </a:cxn>
              <a:cxn ang="0">
                <a:pos x="connsiteX53375" y="connsiteY53375"/>
              </a:cxn>
              <a:cxn ang="0">
                <a:pos x="connsiteX53376" y="connsiteY53376"/>
              </a:cxn>
              <a:cxn ang="0">
                <a:pos x="connsiteX53377" y="connsiteY53377"/>
              </a:cxn>
              <a:cxn ang="0">
                <a:pos x="connsiteX53378" y="connsiteY53378"/>
              </a:cxn>
              <a:cxn ang="0">
                <a:pos x="connsiteX53379" y="connsiteY53379"/>
              </a:cxn>
              <a:cxn ang="0">
                <a:pos x="connsiteX53380" y="connsiteY53380"/>
              </a:cxn>
              <a:cxn ang="0">
                <a:pos x="connsiteX53381" y="connsiteY53381"/>
              </a:cxn>
              <a:cxn ang="0">
                <a:pos x="connsiteX53382" y="connsiteY53382"/>
              </a:cxn>
              <a:cxn ang="0">
                <a:pos x="connsiteX53383" y="connsiteY53383"/>
              </a:cxn>
              <a:cxn ang="0">
                <a:pos x="connsiteX53384" y="connsiteY53384"/>
              </a:cxn>
              <a:cxn ang="0">
                <a:pos x="connsiteX53385" y="connsiteY53385"/>
              </a:cxn>
              <a:cxn ang="0">
                <a:pos x="connsiteX53386" y="connsiteY53386"/>
              </a:cxn>
              <a:cxn ang="0">
                <a:pos x="connsiteX53387" y="connsiteY53387"/>
              </a:cxn>
              <a:cxn ang="0">
                <a:pos x="connsiteX53388" y="connsiteY53388"/>
              </a:cxn>
              <a:cxn ang="0">
                <a:pos x="connsiteX53389" y="connsiteY53389"/>
              </a:cxn>
              <a:cxn ang="0">
                <a:pos x="connsiteX53390" y="connsiteY53390"/>
              </a:cxn>
              <a:cxn ang="0">
                <a:pos x="connsiteX53391" y="connsiteY53391"/>
              </a:cxn>
              <a:cxn ang="0">
                <a:pos x="connsiteX53392" y="connsiteY53392"/>
              </a:cxn>
              <a:cxn ang="0">
                <a:pos x="connsiteX53393" y="connsiteY53393"/>
              </a:cxn>
              <a:cxn ang="0">
                <a:pos x="connsiteX53394" y="connsiteY53394"/>
              </a:cxn>
              <a:cxn ang="0">
                <a:pos x="connsiteX53395" y="connsiteY53395"/>
              </a:cxn>
              <a:cxn ang="0">
                <a:pos x="connsiteX53396" y="connsiteY53396"/>
              </a:cxn>
              <a:cxn ang="0">
                <a:pos x="connsiteX53397" y="connsiteY53397"/>
              </a:cxn>
              <a:cxn ang="0">
                <a:pos x="connsiteX53398" y="connsiteY53398"/>
              </a:cxn>
              <a:cxn ang="0">
                <a:pos x="connsiteX53399" y="connsiteY53399"/>
              </a:cxn>
              <a:cxn ang="0">
                <a:pos x="connsiteX53400" y="connsiteY53400"/>
              </a:cxn>
              <a:cxn ang="0">
                <a:pos x="connsiteX53401" y="connsiteY53401"/>
              </a:cxn>
              <a:cxn ang="0">
                <a:pos x="connsiteX53402" y="connsiteY53402"/>
              </a:cxn>
              <a:cxn ang="0">
                <a:pos x="connsiteX53403" y="connsiteY53403"/>
              </a:cxn>
              <a:cxn ang="0">
                <a:pos x="connsiteX53404" y="connsiteY53404"/>
              </a:cxn>
              <a:cxn ang="0">
                <a:pos x="connsiteX53405" y="connsiteY53405"/>
              </a:cxn>
              <a:cxn ang="0">
                <a:pos x="connsiteX53406" y="connsiteY53406"/>
              </a:cxn>
              <a:cxn ang="0">
                <a:pos x="connsiteX53407" y="connsiteY53407"/>
              </a:cxn>
              <a:cxn ang="0">
                <a:pos x="connsiteX53408" y="connsiteY53408"/>
              </a:cxn>
              <a:cxn ang="0">
                <a:pos x="connsiteX53409" y="connsiteY53409"/>
              </a:cxn>
              <a:cxn ang="0">
                <a:pos x="connsiteX53410" y="connsiteY53410"/>
              </a:cxn>
              <a:cxn ang="0">
                <a:pos x="connsiteX53411" y="connsiteY53411"/>
              </a:cxn>
              <a:cxn ang="0">
                <a:pos x="connsiteX53412" y="connsiteY53412"/>
              </a:cxn>
              <a:cxn ang="0">
                <a:pos x="connsiteX53413" y="connsiteY53413"/>
              </a:cxn>
              <a:cxn ang="0">
                <a:pos x="connsiteX53414" y="connsiteY53414"/>
              </a:cxn>
              <a:cxn ang="0">
                <a:pos x="connsiteX53415" y="connsiteY53415"/>
              </a:cxn>
              <a:cxn ang="0">
                <a:pos x="connsiteX53416" y="connsiteY53416"/>
              </a:cxn>
              <a:cxn ang="0">
                <a:pos x="connsiteX53417" y="connsiteY53417"/>
              </a:cxn>
              <a:cxn ang="0">
                <a:pos x="connsiteX53418" y="connsiteY53418"/>
              </a:cxn>
              <a:cxn ang="0">
                <a:pos x="connsiteX53419" y="connsiteY53419"/>
              </a:cxn>
              <a:cxn ang="0">
                <a:pos x="connsiteX53420" y="connsiteY53420"/>
              </a:cxn>
              <a:cxn ang="0">
                <a:pos x="connsiteX53421" y="connsiteY53421"/>
              </a:cxn>
              <a:cxn ang="0">
                <a:pos x="connsiteX53422" y="connsiteY53422"/>
              </a:cxn>
              <a:cxn ang="0">
                <a:pos x="connsiteX53423" y="connsiteY53423"/>
              </a:cxn>
              <a:cxn ang="0">
                <a:pos x="connsiteX53424" y="connsiteY53424"/>
              </a:cxn>
              <a:cxn ang="0">
                <a:pos x="connsiteX53425" y="connsiteY53425"/>
              </a:cxn>
              <a:cxn ang="0">
                <a:pos x="connsiteX53426" y="connsiteY53426"/>
              </a:cxn>
              <a:cxn ang="0">
                <a:pos x="connsiteX53427" y="connsiteY53427"/>
              </a:cxn>
              <a:cxn ang="0">
                <a:pos x="connsiteX53428" y="connsiteY53428"/>
              </a:cxn>
              <a:cxn ang="0">
                <a:pos x="connsiteX53429" y="connsiteY53429"/>
              </a:cxn>
              <a:cxn ang="0">
                <a:pos x="connsiteX53430" y="connsiteY53430"/>
              </a:cxn>
              <a:cxn ang="0">
                <a:pos x="connsiteX53431" y="connsiteY53431"/>
              </a:cxn>
              <a:cxn ang="0">
                <a:pos x="connsiteX53432" y="connsiteY53432"/>
              </a:cxn>
              <a:cxn ang="0">
                <a:pos x="connsiteX53433" y="connsiteY53433"/>
              </a:cxn>
              <a:cxn ang="0">
                <a:pos x="connsiteX53434" y="connsiteY53434"/>
              </a:cxn>
              <a:cxn ang="0">
                <a:pos x="connsiteX53435" y="connsiteY53435"/>
              </a:cxn>
              <a:cxn ang="0">
                <a:pos x="connsiteX53436" y="connsiteY53436"/>
              </a:cxn>
              <a:cxn ang="0">
                <a:pos x="connsiteX53437" y="connsiteY53437"/>
              </a:cxn>
              <a:cxn ang="0">
                <a:pos x="connsiteX53438" y="connsiteY53438"/>
              </a:cxn>
              <a:cxn ang="0">
                <a:pos x="connsiteX53439" y="connsiteY53439"/>
              </a:cxn>
              <a:cxn ang="0">
                <a:pos x="connsiteX53440" y="connsiteY53440"/>
              </a:cxn>
              <a:cxn ang="0">
                <a:pos x="connsiteX53441" y="connsiteY53441"/>
              </a:cxn>
              <a:cxn ang="0">
                <a:pos x="connsiteX53442" y="connsiteY53442"/>
              </a:cxn>
              <a:cxn ang="0">
                <a:pos x="connsiteX53443" y="connsiteY53443"/>
              </a:cxn>
              <a:cxn ang="0">
                <a:pos x="connsiteX53444" y="connsiteY53444"/>
              </a:cxn>
              <a:cxn ang="0">
                <a:pos x="connsiteX53445" y="connsiteY53445"/>
              </a:cxn>
              <a:cxn ang="0">
                <a:pos x="connsiteX53446" y="connsiteY53446"/>
              </a:cxn>
              <a:cxn ang="0">
                <a:pos x="connsiteX53447" y="connsiteY53447"/>
              </a:cxn>
              <a:cxn ang="0">
                <a:pos x="connsiteX53448" y="connsiteY53448"/>
              </a:cxn>
              <a:cxn ang="0">
                <a:pos x="connsiteX53449" y="connsiteY53449"/>
              </a:cxn>
              <a:cxn ang="0">
                <a:pos x="connsiteX53450" y="connsiteY53450"/>
              </a:cxn>
              <a:cxn ang="0">
                <a:pos x="connsiteX53451" y="connsiteY53451"/>
              </a:cxn>
              <a:cxn ang="0">
                <a:pos x="connsiteX53452" y="connsiteY53452"/>
              </a:cxn>
              <a:cxn ang="0">
                <a:pos x="connsiteX53453" y="connsiteY53453"/>
              </a:cxn>
              <a:cxn ang="0">
                <a:pos x="connsiteX53454" y="connsiteY53454"/>
              </a:cxn>
              <a:cxn ang="0">
                <a:pos x="connsiteX53455" y="connsiteY53455"/>
              </a:cxn>
              <a:cxn ang="0">
                <a:pos x="connsiteX53456" y="connsiteY53456"/>
              </a:cxn>
              <a:cxn ang="0">
                <a:pos x="connsiteX53457" y="connsiteY53457"/>
              </a:cxn>
              <a:cxn ang="0">
                <a:pos x="connsiteX53458" y="connsiteY53458"/>
              </a:cxn>
              <a:cxn ang="0">
                <a:pos x="connsiteX53459" y="connsiteY53459"/>
              </a:cxn>
              <a:cxn ang="0">
                <a:pos x="connsiteX53460" y="connsiteY53460"/>
              </a:cxn>
              <a:cxn ang="0">
                <a:pos x="connsiteX53461" y="connsiteY53461"/>
              </a:cxn>
              <a:cxn ang="0">
                <a:pos x="connsiteX53462" y="connsiteY53462"/>
              </a:cxn>
              <a:cxn ang="0">
                <a:pos x="connsiteX53463" y="connsiteY53463"/>
              </a:cxn>
              <a:cxn ang="0">
                <a:pos x="connsiteX53464" y="connsiteY53464"/>
              </a:cxn>
              <a:cxn ang="0">
                <a:pos x="connsiteX53465" y="connsiteY53465"/>
              </a:cxn>
              <a:cxn ang="0">
                <a:pos x="connsiteX53466" y="connsiteY53466"/>
              </a:cxn>
              <a:cxn ang="0">
                <a:pos x="connsiteX53467" y="connsiteY53467"/>
              </a:cxn>
              <a:cxn ang="0">
                <a:pos x="connsiteX53468" y="connsiteY53468"/>
              </a:cxn>
              <a:cxn ang="0">
                <a:pos x="connsiteX53469" y="connsiteY53469"/>
              </a:cxn>
              <a:cxn ang="0">
                <a:pos x="connsiteX53470" y="connsiteY53470"/>
              </a:cxn>
              <a:cxn ang="0">
                <a:pos x="connsiteX53471" y="connsiteY53471"/>
              </a:cxn>
              <a:cxn ang="0">
                <a:pos x="connsiteX53472" y="connsiteY53472"/>
              </a:cxn>
              <a:cxn ang="0">
                <a:pos x="connsiteX53473" y="connsiteY53473"/>
              </a:cxn>
              <a:cxn ang="0">
                <a:pos x="connsiteX53474" y="connsiteY53474"/>
              </a:cxn>
              <a:cxn ang="0">
                <a:pos x="connsiteX53475" y="connsiteY53475"/>
              </a:cxn>
              <a:cxn ang="0">
                <a:pos x="connsiteX53476" y="connsiteY53476"/>
              </a:cxn>
              <a:cxn ang="0">
                <a:pos x="connsiteX53477" y="connsiteY53477"/>
              </a:cxn>
              <a:cxn ang="0">
                <a:pos x="connsiteX53478" y="connsiteY53478"/>
              </a:cxn>
              <a:cxn ang="0">
                <a:pos x="connsiteX53479" y="connsiteY53479"/>
              </a:cxn>
              <a:cxn ang="0">
                <a:pos x="connsiteX53480" y="connsiteY53480"/>
              </a:cxn>
              <a:cxn ang="0">
                <a:pos x="connsiteX53481" y="connsiteY53481"/>
              </a:cxn>
              <a:cxn ang="0">
                <a:pos x="connsiteX53482" y="connsiteY53482"/>
              </a:cxn>
              <a:cxn ang="0">
                <a:pos x="connsiteX53483" y="connsiteY53483"/>
              </a:cxn>
              <a:cxn ang="0">
                <a:pos x="connsiteX53484" y="connsiteY53484"/>
              </a:cxn>
              <a:cxn ang="0">
                <a:pos x="connsiteX53485" y="connsiteY53485"/>
              </a:cxn>
              <a:cxn ang="0">
                <a:pos x="connsiteX53486" y="connsiteY53486"/>
              </a:cxn>
              <a:cxn ang="0">
                <a:pos x="connsiteX53487" y="connsiteY53487"/>
              </a:cxn>
              <a:cxn ang="0">
                <a:pos x="connsiteX53488" y="connsiteY53488"/>
              </a:cxn>
              <a:cxn ang="0">
                <a:pos x="connsiteX53489" y="connsiteY53489"/>
              </a:cxn>
              <a:cxn ang="0">
                <a:pos x="connsiteX53490" y="connsiteY53490"/>
              </a:cxn>
              <a:cxn ang="0">
                <a:pos x="connsiteX53491" y="connsiteY53491"/>
              </a:cxn>
              <a:cxn ang="0">
                <a:pos x="connsiteX53492" y="connsiteY53492"/>
              </a:cxn>
              <a:cxn ang="0">
                <a:pos x="connsiteX53493" y="connsiteY53493"/>
              </a:cxn>
              <a:cxn ang="0">
                <a:pos x="connsiteX53494" y="connsiteY53494"/>
              </a:cxn>
              <a:cxn ang="0">
                <a:pos x="connsiteX53495" y="connsiteY53495"/>
              </a:cxn>
              <a:cxn ang="0">
                <a:pos x="connsiteX53496" y="connsiteY53496"/>
              </a:cxn>
              <a:cxn ang="0">
                <a:pos x="connsiteX53497" y="connsiteY53497"/>
              </a:cxn>
              <a:cxn ang="0">
                <a:pos x="connsiteX53498" y="connsiteY53498"/>
              </a:cxn>
              <a:cxn ang="0">
                <a:pos x="connsiteX53499" y="connsiteY53499"/>
              </a:cxn>
              <a:cxn ang="0">
                <a:pos x="connsiteX53500" y="connsiteY53500"/>
              </a:cxn>
              <a:cxn ang="0">
                <a:pos x="connsiteX53501" y="connsiteY53501"/>
              </a:cxn>
              <a:cxn ang="0">
                <a:pos x="connsiteX53502" y="connsiteY53502"/>
              </a:cxn>
              <a:cxn ang="0">
                <a:pos x="connsiteX53503" y="connsiteY53503"/>
              </a:cxn>
              <a:cxn ang="0">
                <a:pos x="connsiteX53504" y="connsiteY53504"/>
              </a:cxn>
              <a:cxn ang="0">
                <a:pos x="connsiteX53505" y="connsiteY53505"/>
              </a:cxn>
              <a:cxn ang="0">
                <a:pos x="connsiteX53506" y="connsiteY53506"/>
              </a:cxn>
              <a:cxn ang="0">
                <a:pos x="connsiteX53507" y="connsiteY53507"/>
              </a:cxn>
              <a:cxn ang="0">
                <a:pos x="connsiteX53508" y="connsiteY53508"/>
              </a:cxn>
              <a:cxn ang="0">
                <a:pos x="connsiteX53509" y="connsiteY53509"/>
              </a:cxn>
              <a:cxn ang="0">
                <a:pos x="connsiteX53510" y="connsiteY53510"/>
              </a:cxn>
              <a:cxn ang="0">
                <a:pos x="connsiteX53511" y="connsiteY53511"/>
              </a:cxn>
              <a:cxn ang="0">
                <a:pos x="connsiteX53512" y="connsiteY53512"/>
              </a:cxn>
              <a:cxn ang="0">
                <a:pos x="connsiteX53513" y="connsiteY53513"/>
              </a:cxn>
              <a:cxn ang="0">
                <a:pos x="connsiteX53514" y="connsiteY53514"/>
              </a:cxn>
              <a:cxn ang="0">
                <a:pos x="connsiteX53515" y="connsiteY53515"/>
              </a:cxn>
              <a:cxn ang="0">
                <a:pos x="connsiteX53516" y="connsiteY53516"/>
              </a:cxn>
              <a:cxn ang="0">
                <a:pos x="connsiteX53517" y="connsiteY53517"/>
              </a:cxn>
              <a:cxn ang="0">
                <a:pos x="connsiteX53518" y="connsiteY53518"/>
              </a:cxn>
              <a:cxn ang="0">
                <a:pos x="connsiteX53519" y="connsiteY53519"/>
              </a:cxn>
              <a:cxn ang="0">
                <a:pos x="connsiteX53520" y="connsiteY53520"/>
              </a:cxn>
              <a:cxn ang="0">
                <a:pos x="connsiteX53521" y="connsiteY53521"/>
              </a:cxn>
              <a:cxn ang="0">
                <a:pos x="connsiteX53522" y="connsiteY53522"/>
              </a:cxn>
              <a:cxn ang="0">
                <a:pos x="connsiteX53523" y="connsiteY53523"/>
              </a:cxn>
              <a:cxn ang="0">
                <a:pos x="connsiteX53524" y="connsiteY53524"/>
              </a:cxn>
              <a:cxn ang="0">
                <a:pos x="connsiteX53525" y="connsiteY53525"/>
              </a:cxn>
              <a:cxn ang="0">
                <a:pos x="connsiteX53526" y="connsiteY53526"/>
              </a:cxn>
              <a:cxn ang="0">
                <a:pos x="connsiteX53527" y="connsiteY53527"/>
              </a:cxn>
              <a:cxn ang="0">
                <a:pos x="connsiteX53528" y="connsiteY53528"/>
              </a:cxn>
              <a:cxn ang="0">
                <a:pos x="connsiteX53529" y="connsiteY53529"/>
              </a:cxn>
              <a:cxn ang="0">
                <a:pos x="connsiteX53530" y="connsiteY53530"/>
              </a:cxn>
              <a:cxn ang="0">
                <a:pos x="connsiteX53531" y="connsiteY53531"/>
              </a:cxn>
              <a:cxn ang="0">
                <a:pos x="connsiteX53532" y="connsiteY53532"/>
              </a:cxn>
              <a:cxn ang="0">
                <a:pos x="connsiteX53533" y="connsiteY53533"/>
              </a:cxn>
              <a:cxn ang="0">
                <a:pos x="connsiteX53534" y="connsiteY53534"/>
              </a:cxn>
              <a:cxn ang="0">
                <a:pos x="connsiteX53535" y="connsiteY53535"/>
              </a:cxn>
              <a:cxn ang="0">
                <a:pos x="connsiteX53536" y="connsiteY53536"/>
              </a:cxn>
              <a:cxn ang="0">
                <a:pos x="connsiteX53537" y="connsiteY53537"/>
              </a:cxn>
              <a:cxn ang="0">
                <a:pos x="connsiteX53538" y="connsiteY53538"/>
              </a:cxn>
              <a:cxn ang="0">
                <a:pos x="connsiteX53539" y="connsiteY53539"/>
              </a:cxn>
              <a:cxn ang="0">
                <a:pos x="connsiteX53540" y="connsiteY53540"/>
              </a:cxn>
              <a:cxn ang="0">
                <a:pos x="connsiteX53541" y="connsiteY53541"/>
              </a:cxn>
              <a:cxn ang="0">
                <a:pos x="connsiteX53542" y="connsiteY53542"/>
              </a:cxn>
              <a:cxn ang="0">
                <a:pos x="connsiteX53543" y="connsiteY53543"/>
              </a:cxn>
              <a:cxn ang="0">
                <a:pos x="connsiteX53544" y="connsiteY53544"/>
              </a:cxn>
              <a:cxn ang="0">
                <a:pos x="connsiteX53545" y="connsiteY53545"/>
              </a:cxn>
              <a:cxn ang="0">
                <a:pos x="connsiteX53546" y="connsiteY53546"/>
              </a:cxn>
              <a:cxn ang="0">
                <a:pos x="connsiteX53547" y="connsiteY53547"/>
              </a:cxn>
              <a:cxn ang="0">
                <a:pos x="connsiteX53548" y="connsiteY53548"/>
              </a:cxn>
              <a:cxn ang="0">
                <a:pos x="connsiteX53549" y="connsiteY53549"/>
              </a:cxn>
              <a:cxn ang="0">
                <a:pos x="connsiteX53550" y="connsiteY53550"/>
              </a:cxn>
              <a:cxn ang="0">
                <a:pos x="connsiteX53551" y="connsiteY53551"/>
              </a:cxn>
              <a:cxn ang="0">
                <a:pos x="connsiteX53552" y="connsiteY53552"/>
              </a:cxn>
              <a:cxn ang="0">
                <a:pos x="connsiteX53553" y="connsiteY53553"/>
              </a:cxn>
              <a:cxn ang="0">
                <a:pos x="connsiteX53554" y="connsiteY53554"/>
              </a:cxn>
              <a:cxn ang="0">
                <a:pos x="connsiteX53555" y="connsiteY53555"/>
              </a:cxn>
              <a:cxn ang="0">
                <a:pos x="connsiteX53556" y="connsiteY53556"/>
              </a:cxn>
              <a:cxn ang="0">
                <a:pos x="connsiteX53557" y="connsiteY53557"/>
              </a:cxn>
              <a:cxn ang="0">
                <a:pos x="connsiteX53558" y="connsiteY53558"/>
              </a:cxn>
              <a:cxn ang="0">
                <a:pos x="connsiteX53559" y="connsiteY53559"/>
              </a:cxn>
              <a:cxn ang="0">
                <a:pos x="connsiteX53560" y="connsiteY53560"/>
              </a:cxn>
              <a:cxn ang="0">
                <a:pos x="connsiteX53561" y="connsiteY53561"/>
              </a:cxn>
              <a:cxn ang="0">
                <a:pos x="connsiteX53562" y="connsiteY53562"/>
              </a:cxn>
              <a:cxn ang="0">
                <a:pos x="connsiteX53563" y="connsiteY53563"/>
              </a:cxn>
              <a:cxn ang="0">
                <a:pos x="connsiteX53564" y="connsiteY53564"/>
              </a:cxn>
              <a:cxn ang="0">
                <a:pos x="connsiteX53565" y="connsiteY53565"/>
              </a:cxn>
              <a:cxn ang="0">
                <a:pos x="connsiteX53566" y="connsiteY53566"/>
              </a:cxn>
              <a:cxn ang="0">
                <a:pos x="connsiteX53567" y="connsiteY53567"/>
              </a:cxn>
              <a:cxn ang="0">
                <a:pos x="connsiteX53568" y="connsiteY53568"/>
              </a:cxn>
              <a:cxn ang="0">
                <a:pos x="connsiteX53569" y="connsiteY53569"/>
              </a:cxn>
              <a:cxn ang="0">
                <a:pos x="connsiteX53570" y="connsiteY53570"/>
              </a:cxn>
              <a:cxn ang="0">
                <a:pos x="connsiteX53571" y="connsiteY53571"/>
              </a:cxn>
              <a:cxn ang="0">
                <a:pos x="connsiteX53572" y="connsiteY53572"/>
              </a:cxn>
              <a:cxn ang="0">
                <a:pos x="connsiteX53573" y="connsiteY53573"/>
              </a:cxn>
              <a:cxn ang="0">
                <a:pos x="connsiteX53574" y="connsiteY53574"/>
              </a:cxn>
              <a:cxn ang="0">
                <a:pos x="connsiteX53575" y="connsiteY53575"/>
              </a:cxn>
              <a:cxn ang="0">
                <a:pos x="connsiteX53576" y="connsiteY53576"/>
              </a:cxn>
              <a:cxn ang="0">
                <a:pos x="connsiteX53577" y="connsiteY53577"/>
              </a:cxn>
              <a:cxn ang="0">
                <a:pos x="connsiteX53578" y="connsiteY53578"/>
              </a:cxn>
              <a:cxn ang="0">
                <a:pos x="connsiteX53579" y="connsiteY53579"/>
              </a:cxn>
              <a:cxn ang="0">
                <a:pos x="connsiteX53580" y="connsiteY53580"/>
              </a:cxn>
              <a:cxn ang="0">
                <a:pos x="connsiteX53581" y="connsiteY53581"/>
              </a:cxn>
              <a:cxn ang="0">
                <a:pos x="connsiteX53582" y="connsiteY53582"/>
              </a:cxn>
              <a:cxn ang="0">
                <a:pos x="connsiteX53583" y="connsiteY53583"/>
              </a:cxn>
              <a:cxn ang="0">
                <a:pos x="connsiteX53584" y="connsiteY53584"/>
              </a:cxn>
              <a:cxn ang="0">
                <a:pos x="connsiteX53585" y="connsiteY53585"/>
              </a:cxn>
              <a:cxn ang="0">
                <a:pos x="connsiteX53586" y="connsiteY53586"/>
              </a:cxn>
              <a:cxn ang="0">
                <a:pos x="connsiteX53587" y="connsiteY53587"/>
              </a:cxn>
              <a:cxn ang="0">
                <a:pos x="connsiteX53588" y="connsiteY53588"/>
              </a:cxn>
              <a:cxn ang="0">
                <a:pos x="connsiteX53589" y="connsiteY53589"/>
              </a:cxn>
              <a:cxn ang="0">
                <a:pos x="connsiteX53590" y="connsiteY53590"/>
              </a:cxn>
              <a:cxn ang="0">
                <a:pos x="connsiteX53591" y="connsiteY53591"/>
              </a:cxn>
              <a:cxn ang="0">
                <a:pos x="connsiteX53592" y="connsiteY53592"/>
              </a:cxn>
              <a:cxn ang="0">
                <a:pos x="connsiteX53593" y="connsiteY53593"/>
              </a:cxn>
              <a:cxn ang="0">
                <a:pos x="connsiteX53594" y="connsiteY53594"/>
              </a:cxn>
              <a:cxn ang="0">
                <a:pos x="connsiteX53595" y="connsiteY53595"/>
              </a:cxn>
              <a:cxn ang="0">
                <a:pos x="connsiteX53596" y="connsiteY53596"/>
              </a:cxn>
              <a:cxn ang="0">
                <a:pos x="connsiteX53597" y="connsiteY53597"/>
              </a:cxn>
              <a:cxn ang="0">
                <a:pos x="connsiteX53598" y="connsiteY53598"/>
              </a:cxn>
              <a:cxn ang="0">
                <a:pos x="connsiteX53599" y="connsiteY53599"/>
              </a:cxn>
              <a:cxn ang="0">
                <a:pos x="connsiteX53600" y="connsiteY53600"/>
              </a:cxn>
              <a:cxn ang="0">
                <a:pos x="connsiteX53601" y="connsiteY53601"/>
              </a:cxn>
              <a:cxn ang="0">
                <a:pos x="connsiteX53602" y="connsiteY53602"/>
              </a:cxn>
              <a:cxn ang="0">
                <a:pos x="connsiteX53603" y="connsiteY53603"/>
              </a:cxn>
              <a:cxn ang="0">
                <a:pos x="connsiteX53604" y="connsiteY53604"/>
              </a:cxn>
              <a:cxn ang="0">
                <a:pos x="connsiteX53605" y="connsiteY53605"/>
              </a:cxn>
              <a:cxn ang="0">
                <a:pos x="connsiteX53606" y="connsiteY53606"/>
              </a:cxn>
              <a:cxn ang="0">
                <a:pos x="connsiteX53607" y="connsiteY53607"/>
              </a:cxn>
              <a:cxn ang="0">
                <a:pos x="connsiteX53608" y="connsiteY53608"/>
              </a:cxn>
              <a:cxn ang="0">
                <a:pos x="connsiteX53609" y="connsiteY53609"/>
              </a:cxn>
              <a:cxn ang="0">
                <a:pos x="connsiteX53610" y="connsiteY53610"/>
              </a:cxn>
              <a:cxn ang="0">
                <a:pos x="connsiteX53611" y="connsiteY53611"/>
              </a:cxn>
              <a:cxn ang="0">
                <a:pos x="connsiteX53612" y="connsiteY53612"/>
              </a:cxn>
              <a:cxn ang="0">
                <a:pos x="connsiteX53613" y="connsiteY53613"/>
              </a:cxn>
              <a:cxn ang="0">
                <a:pos x="connsiteX53614" y="connsiteY53614"/>
              </a:cxn>
              <a:cxn ang="0">
                <a:pos x="connsiteX53615" y="connsiteY53615"/>
              </a:cxn>
              <a:cxn ang="0">
                <a:pos x="connsiteX53616" y="connsiteY53616"/>
              </a:cxn>
              <a:cxn ang="0">
                <a:pos x="connsiteX53617" y="connsiteY53617"/>
              </a:cxn>
              <a:cxn ang="0">
                <a:pos x="connsiteX53618" y="connsiteY53618"/>
              </a:cxn>
              <a:cxn ang="0">
                <a:pos x="connsiteX53619" y="connsiteY53619"/>
              </a:cxn>
              <a:cxn ang="0">
                <a:pos x="connsiteX53620" y="connsiteY53620"/>
              </a:cxn>
              <a:cxn ang="0">
                <a:pos x="connsiteX53621" y="connsiteY53621"/>
              </a:cxn>
              <a:cxn ang="0">
                <a:pos x="connsiteX53622" y="connsiteY53622"/>
              </a:cxn>
              <a:cxn ang="0">
                <a:pos x="connsiteX53623" y="connsiteY53623"/>
              </a:cxn>
              <a:cxn ang="0">
                <a:pos x="connsiteX53624" y="connsiteY53624"/>
              </a:cxn>
              <a:cxn ang="0">
                <a:pos x="connsiteX53625" y="connsiteY53625"/>
              </a:cxn>
              <a:cxn ang="0">
                <a:pos x="connsiteX53626" y="connsiteY53626"/>
              </a:cxn>
              <a:cxn ang="0">
                <a:pos x="connsiteX53627" y="connsiteY53627"/>
              </a:cxn>
              <a:cxn ang="0">
                <a:pos x="connsiteX53628" y="connsiteY53628"/>
              </a:cxn>
              <a:cxn ang="0">
                <a:pos x="connsiteX53629" y="connsiteY53629"/>
              </a:cxn>
              <a:cxn ang="0">
                <a:pos x="connsiteX53630" y="connsiteY53630"/>
              </a:cxn>
              <a:cxn ang="0">
                <a:pos x="connsiteX53631" y="connsiteY53631"/>
              </a:cxn>
              <a:cxn ang="0">
                <a:pos x="connsiteX53632" y="connsiteY53632"/>
              </a:cxn>
              <a:cxn ang="0">
                <a:pos x="connsiteX53633" y="connsiteY53633"/>
              </a:cxn>
              <a:cxn ang="0">
                <a:pos x="connsiteX53634" y="connsiteY53634"/>
              </a:cxn>
              <a:cxn ang="0">
                <a:pos x="connsiteX53635" y="connsiteY53635"/>
              </a:cxn>
              <a:cxn ang="0">
                <a:pos x="connsiteX53636" y="connsiteY53636"/>
              </a:cxn>
              <a:cxn ang="0">
                <a:pos x="connsiteX53637" y="connsiteY53637"/>
              </a:cxn>
              <a:cxn ang="0">
                <a:pos x="connsiteX53638" y="connsiteY53638"/>
              </a:cxn>
              <a:cxn ang="0">
                <a:pos x="connsiteX53639" y="connsiteY53639"/>
              </a:cxn>
              <a:cxn ang="0">
                <a:pos x="connsiteX53640" y="connsiteY53640"/>
              </a:cxn>
              <a:cxn ang="0">
                <a:pos x="connsiteX53641" y="connsiteY53641"/>
              </a:cxn>
              <a:cxn ang="0">
                <a:pos x="connsiteX53642" y="connsiteY53642"/>
              </a:cxn>
              <a:cxn ang="0">
                <a:pos x="connsiteX53643" y="connsiteY53643"/>
              </a:cxn>
              <a:cxn ang="0">
                <a:pos x="connsiteX53644" y="connsiteY53644"/>
              </a:cxn>
              <a:cxn ang="0">
                <a:pos x="connsiteX53645" y="connsiteY53645"/>
              </a:cxn>
              <a:cxn ang="0">
                <a:pos x="connsiteX53646" y="connsiteY53646"/>
              </a:cxn>
              <a:cxn ang="0">
                <a:pos x="connsiteX53647" y="connsiteY53647"/>
              </a:cxn>
              <a:cxn ang="0">
                <a:pos x="connsiteX53648" y="connsiteY53648"/>
              </a:cxn>
              <a:cxn ang="0">
                <a:pos x="connsiteX53649" y="connsiteY53649"/>
              </a:cxn>
              <a:cxn ang="0">
                <a:pos x="connsiteX53650" y="connsiteY53650"/>
              </a:cxn>
              <a:cxn ang="0">
                <a:pos x="connsiteX53651" y="connsiteY53651"/>
              </a:cxn>
              <a:cxn ang="0">
                <a:pos x="connsiteX53652" y="connsiteY53652"/>
              </a:cxn>
              <a:cxn ang="0">
                <a:pos x="connsiteX53653" y="connsiteY53653"/>
              </a:cxn>
              <a:cxn ang="0">
                <a:pos x="connsiteX53654" y="connsiteY53654"/>
              </a:cxn>
              <a:cxn ang="0">
                <a:pos x="connsiteX53655" y="connsiteY53655"/>
              </a:cxn>
              <a:cxn ang="0">
                <a:pos x="connsiteX53656" y="connsiteY53656"/>
              </a:cxn>
              <a:cxn ang="0">
                <a:pos x="connsiteX53657" y="connsiteY53657"/>
              </a:cxn>
              <a:cxn ang="0">
                <a:pos x="connsiteX53658" y="connsiteY53658"/>
              </a:cxn>
              <a:cxn ang="0">
                <a:pos x="connsiteX53659" y="connsiteY53659"/>
              </a:cxn>
              <a:cxn ang="0">
                <a:pos x="connsiteX53660" y="connsiteY53660"/>
              </a:cxn>
              <a:cxn ang="0">
                <a:pos x="connsiteX53661" y="connsiteY53661"/>
              </a:cxn>
              <a:cxn ang="0">
                <a:pos x="connsiteX53662" y="connsiteY53662"/>
              </a:cxn>
              <a:cxn ang="0">
                <a:pos x="connsiteX53663" y="connsiteY53663"/>
              </a:cxn>
              <a:cxn ang="0">
                <a:pos x="connsiteX53664" y="connsiteY53664"/>
              </a:cxn>
              <a:cxn ang="0">
                <a:pos x="connsiteX53665" y="connsiteY53665"/>
              </a:cxn>
              <a:cxn ang="0">
                <a:pos x="connsiteX53666" y="connsiteY53666"/>
              </a:cxn>
              <a:cxn ang="0">
                <a:pos x="connsiteX53667" y="connsiteY53667"/>
              </a:cxn>
              <a:cxn ang="0">
                <a:pos x="connsiteX53668" y="connsiteY53668"/>
              </a:cxn>
              <a:cxn ang="0">
                <a:pos x="connsiteX53669" y="connsiteY53669"/>
              </a:cxn>
              <a:cxn ang="0">
                <a:pos x="connsiteX53670" y="connsiteY53670"/>
              </a:cxn>
              <a:cxn ang="0">
                <a:pos x="connsiteX53671" y="connsiteY53671"/>
              </a:cxn>
              <a:cxn ang="0">
                <a:pos x="connsiteX53672" y="connsiteY53672"/>
              </a:cxn>
              <a:cxn ang="0">
                <a:pos x="connsiteX53673" y="connsiteY53673"/>
              </a:cxn>
              <a:cxn ang="0">
                <a:pos x="connsiteX53674" y="connsiteY53674"/>
              </a:cxn>
              <a:cxn ang="0">
                <a:pos x="connsiteX53675" y="connsiteY53675"/>
              </a:cxn>
              <a:cxn ang="0">
                <a:pos x="connsiteX53676" y="connsiteY53676"/>
              </a:cxn>
              <a:cxn ang="0">
                <a:pos x="connsiteX53677" y="connsiteY53677"/>
              </a:cxn>
              <a:cxn ang="0">
                <a:pos x="connsiteX53678" y="connsiteY53678"/>
              </a:cxn>
              <a:cxn ang="0">
                <a:pos x="connsiteX53679" y="connsiteY53679"/>
              </a:cxn>
              <a:cxn ang="0">
                <a:pos x="connsiteX53680" y="connsiteY53680"/>
              </a:cxn>
              <a:cxn ang="0">
                <a:pos x="connsiteX53681" y="connsiteY53681"/>
              </a:cxn>
              <a:cxn ang="0">
                <a:pos x="connsiteX53682" y="connsiteY53682"/>
              </a:cxn>
              <a:cxn ang="0">
                <a:pos x="connsiteX53683" y="connsiteY53683"/>
              </a:cxn>
              <a:cxn ang="0">
                <a:pos x="connsiteX53684" y="connsiteY53684"/>
              </a:cxn>
              <a:cxn ang="0">
                <a:pos x="connsiteX53685" y="connsiteY53685"/>
              </a:cxn>
              <a:cxn ang="0">
                <a:pos x="connsiteX53686" y="connsiteY53686"/>
              </a:cxn>
              <a:cxn ang="0">
                <a:pos x="connsiteX53687" y="connsiteY53687"/>
              </a:cxn>
              <a:cxn ang="0">
                <a:pos x="connsiteX53688" y="connsiteY53688"/>
              </a:cxn>
              <a:cxn ang="0">
                <a:pos x="connsiteX53689" y="connsiteY53689"/>
              </a:cxn>
              <a:cxn ang="0">
                <a:pos x="connsiteX53690" y="connsiteY53690"/>
              </a:cxn>
              <a:cxn ang="0">
                <a:pos x="connsiteX53691" y="connsiteY53691"/>
              </a:cxn>
              <a:cxn ang="0">
                <a:pos x="connsiteX53692" y="connsiteY53692"/>
              </a:cxn>
              <a:cxn ang="0">
                <a:pos x="connsiteX53693" y="connsiteY53693"/>
              </a:cxn>
              <a:cxn ang="0">
                <a:pos x="connsiteX53694" y="connsiteY53694"/>
              </a:cxn>
              <a:cxn ang="0">
                <a:pos x="connsiteX53695" y="connsiteY53695"/>
              </a:cxn>
              <a:cxn ang="0">
                <a:pos x="connsiteX53696" y="connsiteY53696"/>
              </a:cxn>
              <a:cxn ang="0">
                <a:pos x="connsiteX53697" y="connsiteY53697"/>
              </a:cxn>
              <a:cxn ang="0">
                <a:pos x="connsiteX53698" y="connsiteY53698"/>
              </a:cxn>
              <a:cxn ang="0">
                <a:pos x="connsiteX53699" y="connsiteY53699"/>
              </a:cxn>
              <a:cxn ang="0">
                <a:pos x="connsiteX53700" y="connsiteY53700"/>
              </a:cxn>
              <a:cxn ang="0">
                <a:pos x="connsiteX53701" y="connsiteY53701"/>
              </a:cxn>
              <a:cxn ang="0">
                <a:pos x="connsiteX53702" y="connsiteY53702"/>
              </a:cxn>
              <a:cxn ang="0">
                <a:pos x="connsiteX53703" y="connsiteY53703"/>
              </a:cxn>
              <a:cxn ang="0">
                <a:pos x="connsiteX53704" y="connsiteY53704"/>
              </a:cxn>
              <a:cxn ang="0">
                <a:pos x="connsiteX53705" y="connsiteY53705"/>
              </a:cxn>
              <a:cxn ang="0">
                <a:pos x="connsiteX53706" y="connsiteY53706"/>
              </a:cxn>
              <a:cxn ang="0">
                <a:pos x="connsiteX53707" y="connsiteY53707"/>
              </a:cxn>
              <a:cxn ang="0">
                <a:pos x="connsiteX53708" y="connsiteY53708"/>
              </a:cxn>
              <a:cxn ang="0">
                <a:pos x="connsiteX53709" y="connsiteY53709"/>
              </a:cxn>
              <a:cxn ang="0">
                <a:pos x="connsiteX53710" y="connsiteY53710"/>
              </a:cxn>
              <a:cxn ang="0">
                <a:pos x="connsiteX53711" y="connsiteY53711"/>
              </a:cxn>
              <a:cxn ang="0">
                <a:pos x="connsiteX53712" y="connsiteY53712"/>
              </a:cxn>
              <a:cxn ang="0">
                <a:pos x="connsiteX53713" y="connsiteY53713"/>
              </a:cxn>
              <a:cxn ang="0">
                <a:pos x="connsiteX53714" y="connsiteY53714"/>
              </a:cxn>
              <a:cxn ang="0">
                <a:pos x="connsiteX53715" y="connsiteY53715"/>
              </a:cxn>
              <a:cxn ang="0">
                <a:pos x="connsiteX53716" y="connsiteY53716"/>
              </a:cxn>
              <a:cxn ang="0">
                <a:pos x="connsiteX53717" y="connsiteY53717"/>
              </a:cxn>
              <a:cxn ang="0">
                <a:pos x="connsiteX53718" y="connsiteY53718"/>
              </a:cxn>
              <a:cxn ang="0">
                <a:pos x="connsiteX53719" y="connsiteY53719"/>
              </a:cxn>
              <a:cxn ang="0">
                <a:pos x="connsiteX53720" y="connsiteY53720"/>
              </a:cxn>
              <a:cxn ang="0">
                <a:pos x="connsiteX53721" y="connsiteY53721"/>
              </a:cxn>
              <a:cxn ang="0">
                <a:pos x="connsiteX53722" y="connsiteY53722"/>
              </a:cxn>
              <a:cxn ang="0">
                <a:pos x="connsiteX53723" y="connsiteY53723"/>
              </a:cxn>
              <a:cxn ang="0">
                <a:pos x="connsiteX53724" y="connsiteY53724"/>
              </a:cxn>
              <a:cxn ang="0">
                <a:pos x="connsiteX53725" y="connsiteY53725"/>
              </a:cxn>
              <a:cxn ang="0">
                <a:pos x="connsiteX53726" y="connsiteY53726"/>
              </a:cxn>
              <a:cxn ang="0">
                <a:pos x="connsiteX53727" y="connsiteY53727"/>
              </a:cxn>
              <a:cxn ang="0">
                <a:pos x="connsiteX53728" y="connsiteY53728"/>
              </a:cxn>
              <a:cxn ang="0">
                <a:pos x="connsiteX53729" y="connsiteY53729"/>
              </a:cxn>
              <a:cxn ang="0">
                <a:pos x="connsiteX53730" y="connsiteY53730"/>
              </a:cxn>
              <a:cxn ang="0">
                <a:pos x="connsiteX53731" y="connsiteY53731"/>
              </a:cxn>
              <a:cxn ang="0">
                <a:pos x="connsiteX53732" y="connsiteY53732"/>
              </a:cxn>
              <a:cxn ang="0">
                <a:pos x="connsiteX53733" y="connsiteY53733"/>
              </a:cxn>
              <a:cxn ang="0">
                <a:pos x="connsiteX53734" y="connsiteY53734"/>
              </a:cxn>
              <a:cxn ang="0">
                <a:pos x="connsiteX53735" y="connsiteY53735"/>
              </a:cxn>
              <a:cxn ang="0">
                <a:pos x="connsiteX53736" y="connsiteY53736"/>
              </a:cxn>
              <a:cxn ang="0">
                <a:pos x="connsiteX53737" y="connsiteY53737"/>
              </a:cxn>
              <a:cxn ang="0">
                <a:pos x="connsiteX53738" y="connsiteY53738"/>
              </a:cxn>
              <a:cxn ang="0">
                <a:pos x="connsiteX53739" y="connsiteY53739"/>
              </a:cxn>
              <a:cxn ang="0">
                <a:pos x="connsiteX53740" y="connsiteY53740"/>
              </a:cxn>
              <a:cxn ang="0">
                <a:pos x="connsiteX53741" y="connsiteY53741"/>
              </a:cxn>
              <a:cxn ang="0">
                <a:pos x="connsiteX53742" y="connsiteY53742"/>
              </a:cxn>
              <a:cxn ang="0">
                <a:pos x="connsiteX53743" y="connsiteY53743"/>
              </a:cxn>
              <a:cxn ang="0">
                <a:pos x="connsiteX53744" y="connsiteY53744"/>
              </a:cxn>
              <a:cxn ang="0">
                <a:pos x="connsiteX53745" y="connsiteY53745"/>
              </a:cxn>
              <a:cxn ang="0">
                <a:pos x="connsiteX53746" y="connsiteY53746"/>
              </a:cxn>
              <a:cxn ang="0">
                <a:pos x="connsiteX53747" y="connsiteY53747"/>
              </a:cxn>
              <a:cxn ang="0">
                <a:pos x="connsiteX53748" y="connsiteY53748"/>
              </a:cxn>
              <a:cxn ang="0">
                <a:pos x="connsiteX53749" y="connsiteY53749"/>
              </a:cxn>
              <a:cxn ang="0">
                <a:pos x="connsiteX53750" y="connsiteY53750"/>
              </a:cxn>
              <a:cxn ang="0">
                <a:pos x="connsiteX53751" y="connsiteY53751"/>
              </a:cxn>
              <a:cxn ang="0">
                <a:pos x="connsiteX53752" y="connsiteY53752"/>
              </a:cxn>
              <a:cxn ang="0">
                <a:pos x="connsiteX53753" y="connsiteY53753"/>
              </a:cxn>
              <a:cxn ang="0">
                <a:pos x="connsiteX53754" y="connsiteY53754"/>
              </a:cxn>
              <a:cxn ang="0">
                <a:pos x="connsiteX53755" y="connsiteY53755"/>
              </a:cxn>
              <a:cxn ang="0">
                <a:pos x="connsiteX53756" y="connsiteY53756"/>
              </a:cxn>
              <a:cxn ang="0">
                <a:pos x="connsiteX53757" y="connsiteY53757"/>
              </a:cxn>
              <a:cxn ang="0">
                <a:pos x="connsiteX53758" y="connsiteY53758"/>
              </a:cxn>
              <a:cxn ang="0">
                <a:pos x="connsiteX53759" y="connsiteY53759"/>
              </a:cxn>
              <a:cxn ang="0">
                <a:pos x="connsiteX53760" y="connsiteY53760"/>
              </a:cxn>
              <a:cxn ang="0">
                <a:pos x="connsiteX53761" y="connsiteY53761"/>
              </a:cxn>
              <a:cxn ang="0">
                <a:pos x="connsiteX53762" y="connsiteY53762"/>
              </a:cxn>
              <a:cxn ang="0">
                <a:pos x="connsiteX53763" y="connsiteY53763"/>
              </a:cxn>
              <a:cxn ang="0">
                <a:pos x="connsiteX53764" y="connsiteY53764"/>
              </a:cxn>
              <a:cxn ang="0">
                <a:pos x="connsiteX53765" y="connsiteY53765"/>
              </a:cxn>
              <a:cxn ang="0">
                <a:pos x="connsiteX53766" y="connsiteY53766"/>
              </a:cxn>
              <a:cxn ang="0">
                <a:pos x="connsiteX53767" y="connsiteY53767"/>
              </a:cxn>
              <a:cxn ang="0">
                <a:pos x="connsiteX53768" y="connsiteY53768"/>
              </a:cxn>
              <a:cxn ang="0">
                <a:pos x="connsiteX53769" y="connsiteY53769"/>
              </a:cxn>
              <a:cxn ang="0">
                <a:pos x="connsiteX53770" y="connsiteY53770"/>
              </a:cxn>
              <a:cxn ang="0">
                <a:pos x="connsiteX53771" y="connsiteY53771"/>
              </a:cxn>
              <a:cxn ang="0">
                <a:pos x="connsiteX53772" y="connsiteY53772"/>
              </a:cxn>
              <a:cxn ang="0">
                <a:pos x="connsiteX53773" y="connsiteY53773"/>
              </a:cxn>
              <a:cxn ang="0">
                <a:pos x="connsiteX53774" y="connsiteY53774"/>
              </a:cxn>
              <a:cxn ang="0">
                <a:pos x="connsiteX53775" y="connsiteY53775"/>
              </a:cxn>
              <a:cxn ang="0">
                <a:pos x="connsiteX53776" y="connsiteY53776"/>
              </a:cxn>
              <a:cxn ang="0">
                <a:pos x="connsiteX53777" y="connsiteY53777"/>
              </a:cxn>
              <a:cxn ang="0">
                <a:pos x="connsiteX53778" y="connsiteY53778"/>
              </a:cxn>
              <a:cxn ang="0">
                <a:pos x="connsiteX53779" y="connsiteY53779"/>
              </a:cxn>
              <a:cxn ang="0">
                <a:pos x="connsiteX53780" y="connsiteY53780"/>
              </a:cxn>
              <a:cxn ang="0">
                <a:pos x="connsiteX53781" y="connsiteY53781"/>
              </a:cxn>
              <a:cxn ang="0">
                <a:pos x="connsiteX53782" y="connsiteY53782"/>
              </a:cxn>
              <a:cxn ang="0">
                <a:pos x="connsiteX53783" y="connsiteY53783"/>
              </a:cxn>
              <a:cxn ang="0">
                <a:pos x="connsiteX53784" y="connsiteY53784"/>
              </a:cxn>
              <a:cxn ang="0">
                <a:pos x="connsiteX53785" y="connsiteY53785"/>
              </a:cxn>
              <a:cxn ang="0">
                <a:pos x="connsiteX53786" y="connsiteY53786"/>
              </a:cxn>
              <a:cxn ang="0">
                <a:pos x="connsiteX53787" y="connsiteY53787"/>
              </a:cxn>
              <a:cxn ang="0">
                <a:pos x="connsiteX53788" y="connsiteY53788"/>
              </a:cxn>
              <a:cxn ang="0">
                <a:pos x="connsiteX53789" y="connsiteY53789"/>
              </a:cxn>
              <a:cxn ang="0">
                <a:pos x="connsiteX53790" y="connsiteY53790"/>
              </a:cxn>
              <a:cxn ang="0">
                <a:pos x="connsiteX53791" y="connsiteY53791"/>
              </a:cxn>
              <a:cxn ang="0">
                <a:pos x="connsiteX53792" y="connsiteY53792"/>
              </a:cxn>
              <a:cxn ang="0">
                <a:pos x="connsiteX53793" y="connsiteY53793"/>
              </a:cxn>
              <a:cxn ang="0">
                <a:pos x="connsiteX53794" y="connsiteY53794"/>
              </a:cxn>
              <a:cxn ang="0">
                <a:pos x="connsiteX53795" y="connsiteY53795"/>
              </a:cxn>
              <a:cxn ang="0">
                <a:pos x="connsiteX53796" y="connsiteY53796"/>
              </a:cxn>
              <a:cxn ang="0">
                <a:pos x="connsiteX53797" y="connsiteY53797"/>
              </a:cxn>
              <a:cxn ang="0">
                <a:pos x="connsiteX53798" y="connsiteY53798"/>
              </a:cxn>
              <a:cxn ang="0">
                <a:pos x="connsiteX53799" y="connsiteY53799"/>
              </a:cxn>
              <a:cxn ang="0">
                <a:pos x="connsiteX53800" y="connsiteY53800"/>
              </a:cxn>
              <a:cxn ang="0">
                <a:pos x="connsiteX53801" y="connsiteY53801"/>
              </a:cxn>
              <a:cxn ang="0">
                <a:pos x="connsiteX53802" y="connsiteY53802"/>
              </a:cxn>
              <a:cxn ang="0">
                <a:pos x="connsiteX53803" y="connsiteY53803"/>
              </a:cxn>
              <a:cxn ang="0">
                <a:pos x="connsiteX53804" y="connsiteY53804"/>
              </a:cxn>
              <a:cxn ang="0">
                <a:pos x="connsiteX53805" y="connsiteY53805"/>
              </a:cxn>
              <a:cxn ang="0">
                <a:pos x="connsiteX53806" y="connsiteY53806"/>
              </a:cxn>
              <a:cxn ang="0">
                <a:pos x="connsiteX53807" y="connsiteY53807"/>
              </a:cxn>
              <a:cxn ang="0">
                <a:pos x="connsiteX53808" y="connsiteY53808"/>
              </a:cxn>
              <a:cxn ang="0">
                <a:pos x="connsiteX53809" y="connsiteY53809"/>
              </a:cxn>
              <a:cxn ang="0">
                <a:pos x="connsiteX53810" y="connsiteY53810"/>
              </a:cxn>
              <a:cxn ang="0">
                <a:pos x="connsiteX53811" y="connsiteY53811"/>
              </a:cxn>
              <a:cxn ang="0">
                <a:pos x="connsiteX53812" y="connsiteY53812"/>
              </a:cxn>
              <a:cxn ang="0">
                <a:pos x="connsiteX53813" y="connsiteY53813"/>
              </a:cxn>
              <a:cxn ang="0">
                <a:pos x="connsiteX53814" y="connsiteY53814"/>
              </a:cxn>
              <a:cxn ang="0">
                <a:pos x="connsiteX53815" y="connsiteY53815"/>
              </a:cxn>
              <a:cxn ang="0">
                <a:pos x="connsiteX53816" y="connsiteY53816"/>
              </a:cxn>
              <a:cxn ang="0">
                <a:pos x="connsiteX53817" y="connsiteY53817"/>
              </a:cxn>
              <a:cxn ang="0">
                <a:pos x="connsiteX53818" y="connsiteY53818"/>
              </a:cxn>
              <a:cxn ang="0">
                <a:pos x="connsiteX53819" y="connsiteY53819"/>
              </a:cxn>
              <a:cxn ang="0">
                <a:pos x="connsiteX53820" y="connsiteY53820"/>
              </a:cxn>
              <a:cxn ang="0">
                <a:pos x="connsiteX53821" y="connsiteY53821"/>
              </a:cxn>
              <a:cxn ang="0">
                <a:pos x="connsiteX53822" y="connsiteY53822"/>
              </a:cxn>
              <a:cxn ang="0">
                <a:pos x="connsiteX53823" y="connsiteY53823"/>
              </a:cxn>
              <a:cxn ang="0">
                <a:pos x="connsiteX53824" y="connsiteY53824"/>
              </a:cxn>
              <a:cxn ang="0">
                <a:pos x="connsiteX53825" y="connsiteY53825"/>
              </a:cxn>
              <a:cxn ang="0">
                <a:pos x="connsiteX53826" y="connsiteY53826"/>
              </a:cxn>
              <a:cxn ang="0">
                <a:pos x="connsiteX53827" y="connsiteY53827"/>
              </a:cxn>
              <a:cxn ang="0">
                <a:pos x="connsiteX53828" y="connsiteY53828"/>
              </a:cxn>
              <a:cxn ang="0">
                <a:pos x="connsiteX53829" y="connsiteY53829"/>
              </a:cxn>
              <a:cxn ang="0">
                <a:pos x="connsiteX53830" y="connsiteY53830"/>
              </a:cxn>
              <a:cxn ang="0">
                <a:pos x="connsiteX53831" y="connsiteY53831"/>
              </a:cxn>
              <a:cxn ang="0">
                <a:pos x="connsiteX53832" y="connsiteY53832"/>
              </a:cxn>
              <a:cxn ang="0">
                <a:pos x="connsiteX53833" y="connsiteY53833"/>
              </a:cxn>
              <a:cxn ang="0">
                <a:pos x="connsiteX53834" y="connsiteY53834"/>
              </a:cxn>
              <a:cxn ang="0">
                <a:pos x="connsiteX53835" y="connsiteY53835"/>
              </a:cxn>
              <a:cxn ang="0">
                <a:pos x="connsiteX53836" y="connsiteY53836"/>
              </a:cxn>
              <a:cxn ang="0">
                <a:pos x="connsiteX53837" y="connsiteY53837"/>
              </a:cxn>
              <a:cxn ang="0">
                <a:pos x="connsiteX53838" y="connsiteY53838"/>
              </a:cxn>
              <a:cxn ang="0">
                <a:pos x="connsiteX53839" y="connsiteY53839"/>
              </a:cxn>
              <a:cxn ang="0">
                <a:pos x="connsiteX53840" y="connsiteY53840"/>
              </a:cxn>
              <a:cxn ang="0">
                <a:pos x="connsiteX53841" y="connsiteY53841"/>
              </a:cxn>
              <a:cxn ang="0">
                <a:pos x="connsiteX53842" y="connsiteY53842"/>
              </a:cxn>
              <a:cxn ang="0">
                <a:pos x="connsiteX53843" y="connsiteY53843"/>
              </a:cxn>
              <a:cxn ang="0">
                <a:pos x="connsiteX53844" y="connsiteY53844"/>
              </a:cxn>
              <a:cxn ang="0">
                <a:pos x="connsiteX53845" y="connsiteY53845"/>
              </a:cxn>
              <a:cxn ang="0">
                <a:pos x="connsiteX53846" y="connsiteY53846"/>
              </a:cxn>
              <a:cxn ang="0">
                <a:pos x="connsiteX53847" y="connsiteY53847"/>
              </a:cxn>
              <a:cxn ang="0">
                <a:pos x="connsiteX53848" y="connsiteY53848"/>
              </a:cxn>
              <a:cxn ang="0">
                <a:pos x="connsiteX53849" y="connsiteY53849"/>
              </a:cxn>
              <a:cxn ang="0">
                <a:pos x="connsiteX53850" y="connsiteY53850"/>
              </a:cxn>
              <a:cxn ang="0">
                <a:pos x="connsiteX53851" y="connsiteY53851"/>
              </a:cxn>
              <a:cxn ang="0">
                <a:pos x="connsiteX53852" y="connsiteY53852"/>
              </a:cxn>
              <a:cxn ang="0">
                <a:pos x="connsiteX53853" y="connsiteY53853"/>
              </a:cxn>
              <a:cxn ang="0">
                <a:pos x="connsiteX53854" y="connsiteY53854"/>
              </a:cxn>
              <a:cxn ang="0">
                <a:pos x="connsiteX53855" y="connsiteY53855"/>
              </a:cxn>
              <a:cxn ang="0">
                <a:pos x="connsiteX53856" y="connsiteY53856"/>
              </a:cxn>
              <a:cxn ang="0">
                <a:pos x="connsiteX53857" y="connsiteY53857"/>
              </a:cxn>
              <a:cxn ang="0">
                <a:pos x="connsiteX53858" y="connsiteY53858"/>
              </a:cxn>
              <a:cxn ang="0">
                <a:pos x="connsiteX53859" y="connsiteY53859"/>
              </a:cxn>
              <a:cxn ang="0">
                <a:pos x="connsiteX53860" y="connsiteY53860"/>
              </a:cxn>
              <a:cxn ang="0">
                <a:pos x="connsiteX53861" y="connsiteY53861"/>
              </a:cxn>
              <a:cxn ang="0">
                <a:pos x="connsiteX53862" y="connsiteY53862"/>
              </a:cxn>
              <a:cxn ang="0">
                <a:pos x="connsiteX53863" y="connsiteY53863"/>
              </a:cxn>
              <a:cxn ang="0">
                <a:pos x="connsiteX53864" y="connsiteY53864"/>
              </a:cxn>
              <a:cxn ang="0">
                <a:pos x="connsiteX53865" y="connsiteY53865"/>
              </a:cxn>
              <a:cxn ang="0">
                <a:pos x="connsiteX53866" y="connsiteY53866"/>
              </a:cxn>
              <a:cxn ang="0">
                <a:pos x="connsiteX53867" y="connsiteY53867"/>
              </a:cxn>
              <a:cxn ang="0">
                <a:pos x="connsiteX53868" y="connsiteY53868"/>
              </a:cxn>
              <a:cxn ang="0">
                <a:pos x="connsiteX53869" y="connsiteY53869"/>
              </a:cxn>
              <a:cxn ang="0">
                <a:pos x="connsiteX53870" y="connsiteY53870"/>
              </a:cxn>
              <a:cxn ang="0">
                <a:pos x="connsiteX53871" y="connsiteY53871"/>
              </a:cxn>
              <a:cxn ang="0">
                <a:pos x="connsiteX53872" y="connsiteY53872"/>
              </a:cxn>
              <a:cxn ang="0">
                <a:pos x="connsiteX53873" y="connsiteY53873"/>
              </a:cxn>
              <a:cxn ang="0">
                <a:pos x="connsiteX53874" y="connsiteY53874"/>
              </a:cxn>
              <a:cxn ang="0">
                <a:pos x="connsiteX53875" y="connsiteY53875"/>
              </a:cxn>
              <a:cxn ang="0">
                <a:pos x="connsiteX53876" y="connsiteY53876"/>
              </a:cxn>
              <a:cxn ang="0">
                <a:pos x="connsiteX53877" y="connsiteY53877"/>
              </a:cxn>
              <a:cxn ang="0">
                <a:pos x="connsiteX53878" y="connsiteY53878"/>
              </a:cxn>
              <a:cxn ang="0">
                <a:pos x="connsiteX53879" y="connsiteY53879"/>
              </a:cxn>
              <a:cxn ang="0">
                <a:pos x="connsiteX53880" y="connsiteY53880"/>
              </a:cxn>
              <a:cxn ang="0">
                <a:pos x="connsiteX53881" y="connsiteY53881"/>
              </a:cxn>
              <a:cxn ang="0">
                <a:pos x="connsiteX53882" y="connsiteY53882"/>
              </a:cxn>
              <a:cxn ang="0">
                <a:pos x="connsiteX53883" y="connsiteY53883"/>
              </a:cxn>
              <a:cxn ang="0">
                <a:pos x="connsiteX53884" y="connsiteY53884"/>
              </a:cxn>
              <a:cxn ang="0">
                <a:pos x="connsiteX53885" y="connsiteY53885"/>
              </a:cxn>
              <a:cxn ang="0">
                <a:pos x="connsiteX53886" y="connsiteY53886"/>
              </a:cxn>
              <a:cxn ang="0">
                <a:pos x="connsiteX53887" y="connsiteY53887"/>
              </a:cxn>
              <a:cxn ang="0">
                <a:pos x="connsiteX53888" y="connsiteY53888"/>
              </a:cxn>
              <a:cxn ang="0">
                <a:pos x="connsiteX53889" y="connsiteY53889"/>
              </a:cxn>
              <a:cxn ang="0">
                <a:pos x="connsiteX53890" y="connsiteY53890"/>
              </a:cxn>
              <a:cxn ang="0">
                <a:pos x="connsiteX53891" y="connsiteY53891"/>
              </a:cxn>
              <a:cxn ang="0">
                <a:pos x="connsiteX53892" y="connsiteY53892"/>
              </a:cxn>
              <a:cxn ang="0">
                <a:pos x="connsiteX53893" y="connsiteY53893"/>
              </a:cxn>
              <a:cxn ang="0">
                <a:pos x="connsiteX53894" y="connsiteY53894"/>
              </a:cxn>
              <a:cxn ang="0">
                <a:pos x="connsiteX53895" y="connsiteY53895"/>
              </a:cxn>
              <a:cxn ang="0">
                <a:pos x="connsiteX53896" y="connsiteY53896"/>
              </a:cxn>
              <a:cxn ang="0">
                <a:pos x="connsiteX53897" y="connsiteY53897"/>
              </a:cxn>
              <a:cxn ang="0">
                <a:pos x="connsiteX53898" y="connsiteY53898"/>
              </a:cxn>
              <a:cxn ang="0">
                <a:pos x="connsiteX53899" y="connsiteY53899"/>
              </a:cxn>
              <a:cxn ang="0">
                <a:pos x="connsiteX53900" y="connsiteY53900"/>
              </a:cxn>
              <a:cxn ang="0">
                <a:pos x="connsiteX53901" y="connsiteY53901"/>
              </a:cxn>
              <a:cxn ang="0">
                <a:pos x="connsiteX53902" y="connsiteY53902"/>
              </a:cxn>
              <a:cxn ang="0">
                <a:pos x="connsiteX53903" y="connsiteY53903"/>
              </a:cxn>
              <a:cxn ang="0">
                <a:pos x="connsiteX53904" y="connsiteY53904"/>
              </a:cxn>
              <a:cxn ang="0">
                <a:pos x="connsiteX53905" y="connsiteY53905"/>
              </a:cxn>
              <a:cxn ang="0">
                <a:pos x="connsiteX53906" y="connsiteY53906"/>
              </a:cxn>
              <a:cxn ang="0">
                <a:pos x="connsiteX53907" y="connsiteY53907"/>
              </a:cxn>
              <a:cxn ang="0">
                <a:pos x="connsiteX53908" y="connsiteY53908"/>
              </a:cxn>
              <a:cxn ang="0">
                <a:pos x="connsiteX53909" y="connsiteY53909"/>
              </a:cxn>
              <a:cxn ang="0">
                <a:pos x="connsiteX53910" y="connsiteY53910"/>
              </a:cxn>
              <a:cxn ang="0">
                <a:pos x="connsiteX53911" y="connsiteY53911"/>
              </a:cxn>
              <a:cxn ang="0">
                <a:pos x="connsiteX53912" y="connsiteY53912"/>
              </a:cxn>
              <a:cxn ang="0">
                <a:pos x="connsiteX53913" y="connsiteY53913"/>
              </a:cxn>
              <a:cxn ang="0">
                <a:pos x="connsiteX53914" y="connsiteY53914"/>
              </a:cxn>
              <a:cxn ang="0">
                <a:pos x="connsiteX53915" y="connsiteY53915"/>
              </a:cxn>
              <a:cxn ang="0">
                <a:pos x="connsiteX53916" y="connsiteY53916"/>
              </a:cxn>
              <a:cxn ang="0">
                <a:pos x="connsiteX53917" y="connsiteY53917"/>
              </a:cxn>
              <a:cxn ang="0">
                <a:pos x="connsiteX53918" y="connsiteY53918"/>
              </a:cxn>
              <a:cxn ang="0">
                <a:pos x="connsiteX53919" y="connsiteY53919"/>
              </a:cxn>
              <a:cxn ang="0">
                <a:pos x="connsiteX53920" y="connsiteY53920"/>
              </a:cxn>
              <a:cxn ang="0">
                <a:pos x="connsiteX53921" y="connsiteY53921"/>
              </a:cxn>
              <a:cxn ang="0">
                <a:pos x="connsiteX53922" y="connsiteY53922"/>
              </a:cxn>
              <a:cxn ang="0">
                <a:pos x="connsiteX53923" y="connsiteY53923"/>
              </a:cxn>
              <a:cxn ang="0">
                <a:pos x="connsiteX53924" y="connsiteY53924"/>
              </a:cxn>
              <a:cxn ang="0">
                <a:pos x="connsiteX53925" y="connsiteY53925"/>
              </a:cxn>
              <a:cxn ang="0">
                <a:pos x="connsiteX53926" y="connsiteY53926"/>
              </a:cxn>
              <a:cxn ang="0">
                <a:pos x="connsiteX53927" y="connsiteY53927"/>
              </a:cxn>
              <a:cxn ang="0">
                <a:pos x="connsiteX53928" y="connsiteY53928"/>
              </a:cxn>
              <a:cxn ang="0">
                <a:pos x="connsiteX53929" y="connsiteY53929"/>
              </a:cxn>
              <a:cxn ang="0">
                <a:pos x="connsiteX53930" y="connsiteY53930"/>
              </a:cxn>
              <a:cxn ang="0">
                <a:pos x="connsiteX53931" y="connsiteY53931"/>
              </a:cxn>
              <a:cxn ang="0">
                <a:pos x="connsiteX53932" y="connsiteY53932"/>
              </a:cxn>
              <a:cxn ang="0">
                <a:pos x="connsiteX53933" y="connsiteY53933"/>
              </a:cxn>
              <a:cxn ang="0">
                <a:pos x="connsiteX53934" y="connsiteY53934"/>
              </a:cxn>
              <a:cxn ang="0">
                <a:pos x="connsiteX53935" y="connsiteY53935"/>
              </a:cxn>
              <a:cxn ang="0">
                <a:pos x="connsiteX53936" y="connsiteY53936"/>
              </a:cxn>
              <a:cxn ang="0">
                <a:pos x="connsiteX53937" y="connsiteY53937"/>
              </a:cxn>
              <a:cxn ang="0">
                <a:pos x="connsiteX53938" y="connsiteY53938"/>
              </a:cxn>
              <a:cxn ang="0">
                <a:pos x="connsiteX53939" y="connsiteY53939"/>
              </a:cxn>
              <a:cxn ang="0">
                <a:pos x="connsiteX53940" y="connsiteY53940"/>
              </a:cxn>
              <a:cxn ang="0">
                <a:pos x="connsiteX53941" y="connsiteY53941"/>
              </a:cxn>
              <a:cxn ang="0">
                <a:pos x="connsiteX53942" y="connsiteY53942"/>
              </a:cxn>
              <a:cxn ang="0">
                <a:pos x="connsiteX53943" y="connsiteY53943"/>
              </a:cxn>
              <a:cxn ang="0">
                <a:pos x="connsiteX53944" y="connsiteY53944"/>
              </a:cxn>
              <a:cxn ang="0">
                <a:pos x="connsiteX53945" y="connsiteY53945"/>
              </a:cxn>
              <a:cxn ang="0">
                <a:pos x="connsiteX53946" y="connsiteY53946"/>
              </a:cxn>
              <a:cxn ang="0">
                <a:pos x="connsiteX53947" y="connsiteY53947"/>
              </a:cxn>
              <a:cxn ang="0">
                <a:pos x="connsiteX53948" y="connsiteY53948"/>
              </a:cxn>
              <a:cxn ang="0">
                <a:pos x="connsiteX53949" y="connsiteY53949"/>
              </a:cxn>
              <a:cxn ang="0">
                <a:pos x="connsiteX53950" y="connsiteY53950"/>
              </a:cxn>
              <a:cxn ang="0">
                <a:pos x="connsiteX53951" y="connsiteY53951"/>
              </a:cxn>
              <a:cxn ang="0">
                <a:pos x="connsiteX53952" y="connsiteY53952"/>
              </a:cxn>
              <a:cxn ang="0">
                <a:pos x="connsiteX53953" y="connsiteY53953"/>
              </a:cxn>
              <a:cxn ang="0">
                <a:pos x="connsiteX53954" y="connsiteY53954"/>
              </a:cxn>
              <a:cxn ang="0">
                <a:pos x="connsiteX53955" y="connsiteY53955"/>
              </a:cxn>
              <a:cxn ang="0">
                <a:pos x="connsiteX53956" y="connsiteY53956"/>
              </a:cxn>
              <a:cxn ang="0">
                <a:pos x="connsiteX53957" y="connsiteY53957"/>
              </a:cxn>
              <a:cxn ang="0">
                <a:pos x="connsiteX53958" y="connsiteY53958"/>
              </a:cxn>
              <a:cxn ang="0">
                <a:pos x="connsiteX53959" y="connsiteY53959"/>
              </a:cxn>
              <a:cxn ang="0">
                <a:pos x="connsiteX53960" y="connsiteY53960"/>
              </a:cxn>
              <a:cxn ang="0">
                <a:pos x="connsiteX53961" y="connsiteY53961"/>
              </a:cxn>
              <a:cxn ang="0">
                <a:pos x="connsiteX53962" y="connsiteY53962"/>
              </a:cxn>
              <a:cxn ang="0">
                <a:pos x="connsiteX53963" y="connsiteY53963"/>
              </a:cxn>
              <a:cxn ang="0">
                <a:pos x="connsiteX53964" y="connsiteY53964"/>
              </a:cxn>
              <a:cxn ang="0">
                <a:pos x="connsiteX53965" y="connsiteY53965"/>
              </a:cxn>
              <a:cxn ang="0">
                <a:pos x="connsiteX53966" y="connsiteY53966"/>
              </a:cxn>
              <a:cxn ang="0">
                <a:pos x="connsiteX53967" y="connsiteY53967"/>
              </a:cxn>
              <a:cxn ang="0">
                <a:pos x="connsiteX53968" y="connsiteY53968"/>
              </a:cxn>
              <a:cxn ang="0">
                <a:pos x="connsiteX53969" y="connsiteY53969"/>
              </a:cxn>
              <a:cxn ang="0">
                <a:pos x="connsiteX53970" y="connsiteY53970"/>
              </a:cxn>
              <a:cxn ang="0">
                <a:pos x="connsiteX53971" y="connsiteY53971"/>
              </a:cxn>
              <a:cxn ang="0">
                <a:pos x="connsiteX53972" y="connsiteY53972"/>
              </a:cxn>
              <a:cxn ang="0">
                <a:pos x="connsiteX53973" y="connsiteY53973"/>
              </a:cxn>
              <a:cxn ang="0">
                <a:pos x="connsiteX53974" y="connsiteY53974"/>
              </a:cxn>
              <a:cxn ang="0">
                <a:pos x="connsiteX53975" y="connsiteY53975"/>
              </a:cxn>
              <a:cxn ang="0">
                <a:pos x="connsiteX53976" y="connsiteY53976"/>
              </a:cxn>
              <a:cxn ang="0">
                <a:pos x="connsiteX53977" y="connsiteY53977"/>
              </a:cxn>
              <a:cxn ang="0">
                <a:pos x="connsiteX53978" y="connsiteY53978"/>
              </a:cxn>
              <a:cxn ang="0">
                <a:pos x="connsiteX53979" y="connsiteY53979"/>
              </a:cxn>
              <a:cxn ang="0">
                <a:pos x="connsiteX53980" y="connsiteY53980"/>
              </a:cxn>
              <a:cxn ang="0">
                <a:pos x="connsiteX53981" y="connsiteY53981"/>
              </a:cxn>
              <a:cxn ang="0">
                <a:pos x="connsiteX53982" y="connsiteY53982"/>
              </a:cxn>
              <a:cxn ang="0">
                <a:pos x="connsiteX53983" y="connsiteY53983"/>
              </a:cxn>
              <a:cxn ang="0">
                <a:pos x="connsiteX53984" y="connsiteY53984"/>
              </a:cxn>
              <a:cxn ang="0">
                <a:pos x="connsiteX53985" y="connsiteY53985"/>
              </a:cxn>
              <a:cxn ang="0">
                <a:pos x="connsiteX53986" y="connsiteY53986"/>
              </a:cxn>
              <a:cxn ang="0">
                <a:pos x="connsiteX53987" y="connsiteY53987"/>
              </a:cxn>
              <a:cxn ang="0">
                <a:pos x="connsiteX53988" y="connsiteY53988"/>
              </a:cxn>
              <a:cxn ang="0">
                <a:pos x="connsiteX53989" y="connsiteY53989"/>
              </a:cxn>
              <a:cxn ang="0">
                <a:pos x="connsiteX53990" y="connsiteY53990"/>
              </a:cxn>
              <a:cxn ang="0">
                <a:pos x="connsiteX53991" y="connsiteY53991"/>
              </a:cxn>
              <a:cxn ang="0">
                <a:pos x="connsiteX53992" y="connsiteY53992"/>
              </a:cxn>
              <a:cxn ang="0">
                <a:pos x="connsiteX53993" y="connsiteY53993"/>
              </a:cxn>
              <a:cxn ang="0">
                <a:pos x="connsiteX53994" y="connsiteY53994"/>
              </a:cxn>
              <a:cxn ang="0">
                <a:pos x="connsiteX53995" y="connsiteY53995"/>
              </a:cxn>
              <a:cxn ang="0">
                <a:pos x="connsiteX53996" y="connsiteY53996"/>
              </a:cxn>
              <a:cxn ang="0">
                <a:pos x="connsiteX53997" y="connsiteY53997"/>
              </a:cxn>
              <a:cxn ang="0">
                <a:pos x="connsiteX53998" y="connsiteY53998"/>
              </a:cxn>
              <a:cxn ang="0">
                <a:pos x="connsiteX53999" y="connsiteY53999"/>
              </a:cxn>
              <a:cxn ang="0">
                <a:pos x="connsiteX54000" y="connsiteY54000"/>
              </a:cxn>
              <a:cxn ang="0">
                <a:pos x="connsiteX54001" y="connsiteY54001"/>
              </a:cxn>
              <a:cxn ang="0">
                <a:pos x="connsiteX54002" y="connsiteY54002"/>
              </a:cxn>
              <a:cxn ang="0">
                <a:pos x="connsiteX54003" y="connsiteY54003"/>
              </a:cxn>
              <a:cxn ang="0">
                <a:pos x="connsiteX54004" y="connsiteY54004"/>
              </a:cxn>
              <a:cxn ang="0">
                <a:pos x="connsiteX54005" y="connsiteY54005"/>
              </a:cxn>
              <a:cxn ang="0">
                <a:pos x="connsiteX54006" y="connsiteY54006"/>
              </a:cxn>
              <a:cxn ang="0">
                <a:pos x="connsiteX54007" y="connsiteY54007"/>
              </a:cxn>
              <a:cxn ang="0">
                <a:pos x="connsiteX54008" y="connsiteY54008"/>
              </a:cxn>
              <a:cxn ang="0">
                <a:pos x="connsiteX54009" y="connsiteY54009"/>
              </a:cxn>
              <a:cxn ang="0">
                <a:pos x="connsiteX54010" y="connsiteY54010"/>
              </a:cxn>
              <a:cxn ang="0">
                <a:pos x="connsiteX54011" y="connsiteY54011"/>
              </a:cxn>
              <a:cxn ang="0">
                <a:pos x="connsiteX54012" y="connsiteY54012"/>
              </a:cxn>
              <a:cxn ang="0">
                <a:pos x="connsiteX54013" y="connsiteY54013"/>
              </a:cxn>
              <a:cxn ang="0">
                <a:pos x="connsiteX54014" y="connsiteY54014"/>
              </a:cxn>
              <a:cxn ang="0">
                <a:pos x="connsiteX54015" y="connsiteY54015"/>
              </a:cxn>
              <a:cxn ang="0">
                <a:pos x="connsiteX54016" y="connsiteY54016"/>
              </a:cxn>
              <a:cxn ang="0">
                <a:pos x="connsiteX54017" y="connsiteY54017"/>
              </a:cxn>
              <a:cxn ang="0">
                <a:pos x="connsiteX54018" y="connsiteY54018"/>
              </a:cxn>
              <a:cxn ang="0">
                <a:pos x="connsiteX54019" y="connsiteY54019"/>
              </a:cxn>
              <a:cxn ang="0">
                <a:pos x="connsiteX54020" y="connsiteY54020"/>
              </a:cxn>
              <a:cxn ang="0">
                <a:pos x="connsiteX54021" y="connsiteY54021"/>
              </a:cxn>
              <a:cxn ang="0">
                <a:pos x="connsiteX54022" y="connsiteY54022"/>
              </a:cxn>
              <a:cxn ang="0">
                <a:pos x="connsiteX54023" y="connsiteY54023"/>
              </a:cxn>
              <a:cxn ang="0">
                <a:pos x="connsiteX54024" y="connsiteY54024"/>
              </a:cxn>
              <a:cxn ang="0">
                <a:pos x="connsiteX54025" y="connsiteY54025"/>
              </a:cxn>
              <a:cxn ang="0">
                <a:pos x="connsiteX54026" y="connsiteY54026"/>
              </a:cxn>
              <a:cxn ang="0">
                <a:pos x="connsiteX54027" y="connsiteY54027"/>
              </a:cxn>
              <a:cxn ang="0">
                <a:pos x="connsiteX54028" y="connsiteY54028"/>
              </a:cxn>
              <a:cxn ang="0">
                <a:pos x="connsiteX54029" y="connsiteY54029"/>
              </a:cxn>
              <a:cxn ang="0">
                <a:pos x="connsiteX54030" y="connsiteY54030"/>
              </a:cxn>
              <a:cxn ang="0">
                <a:pos x="connsiteX54031" y="connsiteY54031"/>
              </a:cxn>
              <a:cxn ang="0">
                <a:pos x="connsiteX54032" y="connsiteY54032"/>
              </a:cxn>
              <a:cxn ang="0">
                <a:pos x="connsiteX54033" y="connsiteY54033"/>
              </a:cxn>
              <a:cxn ang="0">
                <a:pos x="connsiteX54034" y="connsiteY54034"/>
              </a:cxn>
              <a:cxn ang="0">
                <a:pos x="connsiteX54035" y="connsiteY54035"/>
              </a:cxn>
              <a:cxn ang="0">
                <a:pos x="connsiteX54036" y="connsiteY54036"/>
              </a:cxn>
              <a:cxn ang="0">
                <a:pos x="connsiteX54037" y="connsiteY54037"/>
              </a:cxn>
              <a:cxn ang="0">
                <a:pos x="connsiteX54038" y="connsiteY54038"/>
              </a:cxn>
              <a:cxn ang="0">
                <a:pos x="connsiteX54039" y="connsiteY54039"/>
              </a:cxn>
              <a:cxn ang="0">
                <a:pos x="connsiteX54040" y="connsiteY54040"/>
              </a:cxn>
              <a:cxn ang="0">
                <a:pos x="connsiteX54041" y="connsiteY54041"/>
              </a:cxn>
              <a:cxn ang="0">
                <a:pos x="connsiteX54042" y="connsiteY54042"/>
              </a:cxn>
              <a:cxn ang="0">
                <a:pos x="connsiteX54043" y="connsiteY54043"/>
              </a:cxn>
              <a:cxn ang="0">
                <a:pos x="connsiteX54044" y="connsiteY54044"/>
              </a:cxn>
              <a:cxn ang="0">
                <a:pos x="connsiteX54045" y="connsiteY54045"/>
              </a:cxn>
              <a:cxn ang="0">
                <a:pos x="connsiteX54046" y="connsiteY54046"/>
              </a:cxn>
              <a:cxn ang="0">
                <a:pos x="connsiteX54047" y="connsiteY54047"/>
              </a:cxn>
              <a:cxn ang="0">
                <a:pos x="connsiteX54048" y="connsiteY54048"/>
              </a:cxn>
              <a:cxn ang="0">
                <a:pos x="connsiteX54049" y="connsiteY54049"/>
              </a:cxn>
              <a:cxn ang="0">
                <a:pos x="connsiteX54050" y="connsiteY54050"/>
              </a:cxn>
              <a:cxn ang="0">
                <a:pos x="connsiteX54051" y="connsiteY54051"/>
              </a:cxn>
              <a:cxn ang="0">
                <a:pos x="connsiteX54052" y="connsiteY54052"/>
              </a:cxn>
              <a:cxn ang="0">
                <a:pos x="connsiteX54053" y="connsiteY54053"/>
              </a:cxn>
              <a:cxn ang="0">
                <a:pos x="connsiteX54054" y="connsiteY54054"/>
              </a:cxn>
              <a:cxn ang="0">
                <a:pos x="connsiteX54055" y="connsiteY54055"/>
              </a:cxn>
              <a:cxn ang="0">
                <a:pos x="connsiteX54056" y="connsiteY54056"/>
              </a:cxn>
              <a:cxn ang="0">
                <a:pos x="connsiteX54057" y="connsiteY54057"/>
              </a:cxn>
              <a:cxn ang="0">
                <a:pos x="connsiteX54058" y="connsiteY54058"/>
              </a:cxn>
              <a:cxn ang="0">
                <a:pos x="connsiteX54059" y="connsiteY54059"/>
              </a:cxn>
              <a:cxn ang="0">
                <a:pos x="connsiteX54060" y="connsiteY54060"/>
              </a:cxn>
              <a:cxn ang="0">
                <a:pos x="connsiteX54061" y="connsiteY54061"/>
              </a:cxn>
              <a:cxn ang="0">
                <a:pos x="connsiteX54062" y="connsiteY54062"/>
              </a:cxn>
              <a:cxn ang="0">
                <a:pos x="connsiteX54063" y="connsiteY54063"/>
              </a:cxn>
              <a:cxn ang="0">
                <a:pos x="connsiteX54064" y="connsiteY54064"/>
              </a:cxn>
              <a:cxn ang="0">
                <a:pos x="connsiteX54065" y="connsiteY54065"/>
              </a:cxn>
              <a:cxn ang="0">
                <a:pos x="connsiteX54066" y="connsiteY54066"/>
              </a:cxn>
              <a:cxn ang="0">
                <a:pos x="connsiteX54067" y="connsiteY54067"/>
              </a:cxn>
              <a:cxn ang="0">
                <a:pos x="connsiteX54068" y="connsiteY54068"/>
              </a:cxn>
              <a:cxn ang="0">
                <a:pos x="connsiteX54069" y="connsiteY54069"/>
              </a:cxn>
              <a:cxn ang="0">
                <a:pos x="connsiteX54070" y="connsiteY54070"/>
              </a:cxn>
              <a:cxn ang="0">
                <a:pos x="connsiteX54071" y="connsiteY54071"/>
              </a:cxn>
              <a:cxn ang="0">
                <a:pos x="connsiteX54072" y="connsiteY54072"/>
              </a:cxn>
              <a:cxn ang="0">
                <a:pos x="connsiteX54073" y="connsiteY54073"/>
              </a:cxn>
              <a:cxn ang="0">
                <a:pos x="connsiteX54074" y="connsiteY54074"/>
              </a:cxn>
              <a:cxn ang="0">
                <a:pos x="connsiteX54075" y="connsiteY54075"/>
              </a:cxn>
              <a:cxn ang="0">
                <a:pos x="connsiteX54076" y="connsiteY54076"/>
              </a:cxn>
              <a:cxn ang="0">
                <a:pos x="connsiteX54077" y="connsiteY54077"/>
              </a:cxn>
              <a:cxn ang="0">
                <a:pos x="connsiteX54078" y="connsiteY54078"/>
              </a:cxn>
              <a:cxn ang="0">
                <a:pos x="connsiteX54079" y="connsiteY54079"/>
              </a:cxn>
              <a:cxn ang="0">
                <a:pos x="connsiteX54080" y="connsiteY54080"/>
              </a:cxn>
              <a:cxn ang="0">
                <a:pos x="connsiteX54081" y="connsiteY54081"/>
              </a:cxn>
              <a:cxn ang="0">
                <a:pos x="connsiteX54082" y="connsiteY54082"/>
              </a:cxn>
              <a:cxn ang="0">
                <a:pos x="connsiteX54083" y="connsiteY54083"/>
              </a:cxn>
              <a:cxn ang="0">
                <a:pos x="connsiteX54084" y="connsiteY54084"/>
              </a:cxn>
              <a:cxn ang="0">
                <a:pos x="connsiteX54085" y="connsiteY54085"/>
              </a:cxn>
              <a:cxn ang="0">
                <a:pos x="connsiteX54086" y="connsiteY54086"/>
              </a:cxn>
              <a:cxn ang="0">
                <a:pos x="connsiteX54087" y="connsiteY54087"/>
              </a:cxn>
              <a:cxn ang="0">
                <a:pos x="connsiteX54088" y="connsiteY54088"/>
              </a:cxn>
              <a:cxn ang="0">
                <a:pos x="connsiteX54089" y="connsiteY54089"/>
              </a:cxn>
              <a:cxn ang="0">
                <a:pos x="connsiteX54090" y="connsiteY54090"/>
              </a:cxn>
              <a:cxn ang="0">
                <a:pos x="connsiteX54091" y="connsiteY54091"/>
              </a:cxn>
              <a:cxn ang="0">
                <a:pos x="connsiteX54092" y="connsiteY54092"/>
              </a:cxn>
              <a:cxn ang="0">
                <a:pos x="connsiteX54093" y="connsiteY54093"/>
              </a:cxn>
              <a:cxn ang="0">
                <a:pos x="connsiteX54094" y="connsiteY54094"/>
              </a:cxn>
              <a:cxn ang="0">
                <a:pos x="connsiteX54095" y="connsiteY54095"/>
              </a:cxn>
              <a:cxn ang="0">
                <a:pos x="connsiteX54096" y="connsiteY54096"/>
              </a:cxn>
              <a:cxn ang="0">
                <a:pos x="connsiteX54097" y="connsiteY54097"/>
              </a:cxn>
              <a:cxn ang="0">
                <a:pos x="connsiteX54098" y="connsiteY54098"/>
              </a:cxn>
              <a:cxn ang="0">
                <a:pos x="connsiteX54099" y="connsiteY54099"/>
              </a:cxn>
              <a:cxn ang="0">
                <a:pos x="connsiteX54100" y="connsiteY54100"/>
              </a:cxn>
              <a:cxn ang="0">
                <a:pos x="connsiteX54101" y="connsiteY54101"/>
              </a:cxn>
              <a:cxn ang="0">
                <a:pos x="connsiteX54102" y="connsiteY54102"/>
              </a:cxn>
              <a:cxn ang="0">
                <a:pos x="connsiteX54103" y="connsiteY54103"/>
              </a:cxn>
              <a:cxn ang="0">
                <a:pos x="connsiteX54104" y="connsiteY54104"/>
              </a:cxn>
              <a:cxn ang="0">
                <a:pos x="connsiteX54105" y="connsiteY54105"/>
              </a:cxn>
              <a:cxn ang="0">
                <a:pos x="connsiteX54106" y="connsiteY54106"/>
              </a:cxn>
              <a:cxn ang="0">
                <a:pos x="connsiteX54107" y="connsiteY54107"/>
              </a:cxn>
              <a:cxn ang="0">
                <a:pos x="connsiteX54108" y="connsiteY54108"/>
              </a:cxn>
              <a:cxn ang="0">
                <a:pos x="connsiteX54109" y="connsiteY54109"/>
              </a:cxn>
              <a:cxn ang="0">
                <a:pos x="connsiteX54110" y="connsiteY54110"/>
              </a:cxn>
              <a:cxn ang="0">
                <a:pos x="connsiteX54111" y="connsiteY54111"/>
              </a:cxn>
              <a:cxn ang="0">
                <a:pos x="connsiteX54112" y="connsiteY54112"/>
              </a:cxn>
              <a:cxn ang="0">
                <a:pos x="connsiteX54113" y="connsiteY54113"/>
              </a:cxn>
              <a:cxn ang="0">
                <a:pos x="connsiteX54114" y="connsiteY54114"/>
              </a:cxn>
              <a:cxn ang="0">
                <a:pos x="connsiteX54115" y="connsiteY54115"/>
              </a:cxn>
              <a:cxn ang="0">
                <a:pos x="connsiteX54116" y="connsiteY54116"/>
              </a:cxn>
              <a:cxn ang="0">
                <a:pos x="connsiteX54117" y="connsiteY54117"/>
              </a:cxn>
              <a:cxn ang="0">
                <a:pos x="connsiteX54118" y="connsiteY54118"/>
              </a:cxn>
              <a:cxn ang="0">
                <a:pos x="connsiteX54119" y="connsiteY54119"/>
              </a:cxn>
              <a:cxn ang="0">
                <a:pos x="connsiteX54120" y="connsiteY54120"/>
              </a:cxn>
              <a:cxn ang="0">
                <a:pos x="connsiteX54121" y="connsiteY54121"/>
              </a:cxn>
              <a:cxn ang="0">
                <a:pos x="connsiteX54122" y="connsiteY54122"/>
              </a:cxn>
              <a:cxn ang="0">
                <a:pos x="connsiteX54123" y="connsiteY54123"/>
              </a:cxn>
              <a:cxn ang="0">
                <a:pos x="connsiteX54124" y="connsiteY54124"/>
              </a:cxn>
              <a:cxn ang="0">
                <a:pos x="connsiteX54125" y="connsiteY54125"/>
              </a:cxn>
              <a:cxn ang="0">
                <a:pos x="connsiteX54126" y="connsiteY54126"/>
              </a:cxn>
              <a:cxn ang="0">
                <a:pos x="connsiteX54127" y="connsiteY54127"/>
              </a:cxn>
              <a:cxn ang="0">
                <a:pos x="connsiteX54128" y="connsiteY54128"/>
              </a:cxn>
              <a:cxn ang="0">
                <a:pos x="connsiteX54129" y="connsiteY54129"/>
              </a:cxn>
              <a:cxn ang="0">
                <a:pos x="connsiteX54130" y="connsiteY54130"/>
              </a:cxn>
              <a:cxn ang="0">
                <a:pos x="connsiteX54131" y="connsiteY54131"/>
              </a:cxn>
              <a:cxn ang="0">
                <a:pos x="connsiteX54132" y="connsiteY54132"/>
              </a:cxn>
              <a:cxn ang="0">
                <a:pos x="connsiteX54133" y="connsiteY54133"/>
              </a:cxn>
              <a:cxn ang="0">
                <a:pos x="connsiteX54134" y="connsiteY54134"/>
              </a:cxn>
              <a:cxn ang="0">
                <a:pos x="connsiteX54135" y="connsiteY54135"/>
              </a:cxn>
              <a:cxn ang="0">
                <a:pos x="connsiteX54136" y="connsiteY54136"/>
              </a:cxn>
              <a:cxn ang="0">
                <a:pos x="connsiteX54137" y="connsiteY54137"/>
              </a:cxn>
              <a:cxn ang="0">
                <a:pos x="connsiteX54138" y="connsiteY54138"/>
              </a:cxn>
              <a:cxn ang="0">
                <a:pos x="connsiteX54139" y="connsiteY54139"/>
              </a:cxn>
              <a:cxn ang="0">
                <a:pos x="connsiteX54140" y="connsiteY54140"/>
              </a:cxn>
              <a:cxn ang="0">
                <a:pos x="connsiteX54141" y="connsiteY54141"/>
              </a:cxn>
              <a:cxn ang="0">
                <a:pos x="connsiteX54142" y="connsiteY54142"/>
              </a:cxn>
              <a:cxn ang="0">
                <a:pos x="connsiteX54143" y="connsiteY54143"/>
              </a:cxn>
              <a:cxn ang="0">
                <a:pos x="connsiteX54144" y="connsiteY54144"/>
              </a:cxn>
              <a:cxn ang="0">
                <a:pos x="connsiteX54145" y="connsiteY54145"/>
              </a:cxn>
              <a:cxn ang="0">
                <a:pos x="connsiteX54146" y="connsiteY54146"/>
              </a:cxn>
              <a:cxn ang="0">
                <a:pos x="connsiteX54147" y="connsiteY54147"/>
              </a:cxn>
              <a:cxn ang="0">
                <a:pos x="connsiteX54148" y="connsiteY54148"/>
              </a:cxn>
              <a:cxn ang="0">
                <a:pos x="connsiteX54149" y="connsiteY54149"/>
              </a:cxn>
              <a:cxn ang="0">
                <a:pos x="connsiteX54150" y="connsiteY54150"/>
              </a:cxn>
              <a:cxn ang="0">
                <a:pos x="connsiteX54151" y="connsiteY54151"/>
              </a:cxn>
              <a:cxn ang="0">
                <a:pos x="connsiteX54152" y="connsiteY54152"/>
              </a:cxn>
              <a:cxn ang="0">
                <a:pos x="connsiteX54153" y="connsiteY54153"/>
              </a:cxn>
              <a:cxn ang="0">
                <a:pos x="connsiteX54154" y="connsiteY54154"/>
              </a:cxn>
              <a:cxn ang="0">
                <a:pos x="connsiteX54155" y="connsiteY54155"/>
              </a:cxn>
              <a:cxn ang="0">
                <a:pos x="connsiteX54156" y="connsiteY54156"/>
              </a:cxn>
              <a:cxn ang="0">
                <a:pos x="connsiteX54157" y="connsiteY54157"/>
              </a:cxn>
              <a:cxn ang="0">
                <a:pos x="connsiteX54158" y="connsiteY54158"/>
              </a:cxn>
              <a:cxn ang="0">
                <a:pos x="connsiteX54159" y="connsiteY54159"/>
              </a:cxn>
              <a:cxn ang="0">
                <a:pos x="connsiteX54160" y="connsiteY54160"/>
              </a:cxn>
              <a:cxn ang="0">
                <a:pos x="connsiteX54161" y="connsiteY54161"/>
              </a:cxn>
              <a:cxn ang="0">
                <a:pos x="connsiteX54162" y="connsiteY54162"/>
              </a:cxn>
              <a:cxn ang="0">
                <a:pos x="connsiteX54163" y="connsiteY54163"/>
              </a:cxn>
              <a:cxn ang="0">
                <a:pos x="connsiteX54164" y="connsiteY54164"/>
              </a:cxn>
              <a:cxn ang="0">
                <a:pos x="connsiteX54165" y="connsiteY54165"/>
              </a:cxn>
              <a:cxn ang="0">
                <a:pos x="connsiteX54166" y="connsiteY54166"/>
              </a:cxn>
              <a:cxn ang="0">
                <a:pos x="connsiteX54167" y="connsiteY54167"/>
              </a:cxn>
              <a:cxn ang="0">
                <a:pos x="connsiteX54168" y="connsiteY54168"/>
              </a:cxn>
              <a:cxn ang="0">
                <a:pos x="connsiteX54169" y="connsiteY54169"/>
              </a:cxn>
              <a:cxn ang="0">
                <a:pos x="connsiteX54170" y="connsiteY54170"/>
              </a:cxn>
              <a:cxn ang="0">
                <a:pos x="connsiteX54171" y="connsiteY54171"/>
              </a:cxn>
              <a:cxn ang="0">
                <a:pos x="connsiteX54172" y="connsiteY54172"/>
              </a:cxn>
              <a:cxn ang="0">
                <a:pos x="connsiteX54173" y="connsiteY54173"/>
              </a:cxn>
              <a:cxn ang="0">
                <a:pos x="connsiteX54174" y="connsiteY54174"/>
              </a:cxn>
              <a:cxn ang="0">
                <a:pos x="connsiteX54175" y="connsiteY54175"/>
              </a:cxn>
              <a:cxn ang="0">
                <a:pos x="connsiteX54176" y="connsiteY54176"/>
              </a:cxn>
              <a:cxn ang="0">
                <a:pos x="connsiteX54177" y="connsiteY54177"/>
              </a:cxn>
              <a:cxn ang="0">
                <a:pos x="connsiteX54178" y="connsiteY54178"/>
              </a:cxn>
              <a:cxn ang="0">
                <a:pos x="connsiteX54179" y="connsiteY54179"/>
              </a:cxn>
              <a:cxn ang="0">
                <a:pos x="connsiteX54180" y="connsiteY54180"/>
              </a:cxn>
              <a:cxn ang="0">
                <a:pos x="connsiteX54181" y="connsiteY54181"/>
              </a:cxn>
              <a:cxn ang="0">
                <a:pos x="connsiteX54182" y="connsiteY54182"/>
              </a:cxn>
              <a:cxn ang="0">
                <a:pos x="connsiteX54183" y="connsiteY54183"/>
              </a:cxn>
              <a:cxn ang="0">
                <a:pos x="connsiteX54184" y="connsiteY54184"/>
              </a:cxn>
              <a:cxn ang="0">
                <a:pos x="connsiteX54185" y="connsiteY54185"/>
              </a:cxn>
              <a:cxn ang="0">
                <a:pos x="connsiteX54186" y="connsiteY54186"/>
              </a:cxn>
              <a:cxn ang="0">
                <a:pos x="connsiteX54187" y="connsiteY54187"/>
              </a:cxn>
              <a:cxn ang="0">
                <a:pos x="connsiteX54188" y="connsiteY54188"/>
              </a:cxn>
              <a:cxn ang="0">
                <a:pos x="connsiteX54189" y="connsiteY54189"/>
              </a:cxn>
              <a:cxn ang="0">
                <a:pos x="connsiteX54190" y="connsiteY54190"/>
              </a:cxn>
              <a:cxn ang="0">
                <a:pos x="connsiteX54191" y="connsiteY54191"/>
              </a:cxn>
              <a:cxn ang="0">
                <a:pos x="connsiteX54192" y="connsiteY54192"/>
              </a:cxn>
              <a:cxn ang="0">
                <a:pos x="connsiteX54193" y="connsiteY54193"/>
              </a:cxn>
              <a:cxn ang="0">
                <a:pos x="connsiteX54194" y="connsiteY54194"/>
              </a:cxn>
              <a:cxn ang="0">
                <a:pos x="connsiteX54195" y="connsiteY54195"/>
              </a:cxn>
              <a:cxn ang="0">
                <a:pos x="connsiteX54196" y="connsiteY54196"/>
              </a:cxn>
              <a:cxn ang="0">
                <a:pos x="connsiteX54197" y="connsiteY54197"/>
              </a:cxn>
              <a:cxn ang="0">
                <a:pos x="connsiteX54198" y="connsiteY54198"/>
              </a:cxn>
              <a:cxn ang="0">
                <a:pos x="connsiteX54199" y="connsiteY54199"/>
              </a:cxn>
              <a:cxn ang="0">
                <a:pos x="connsiteX54200" y="connsiteY54200"/>
              </a:cxn>
              <a:cxn ang="0">
                <a:pos x="connsiteX54201" y="connsiteY54201"/>
              </a:cxn>
              <a:cxn ang="0">
                <a:pos x="connsiteX54202" y="connsiteY54202"/>
              </a:cxn>
              <a:cxn ang="0">
                <a:pos x="connsiteX54203" y="connsiteY54203"/>
              </a:cxn>
              <a:cxn ang="0">
                <a:pos x="connsiteX54204" y="connsiteY54204"/>
              </a:cxn>
              <a:cxn ang="0">
                <a:pos x="connsiteX54205" y="connsiteY54205"/>
              </a:cxn>
              <a:cxn ang="0">
                <a:pos x="connsiteX54206" y="connsiteY54206"/>
              </a:cxn>
              <a:cxn ang="0">
                <a:pos x="connsiteX54207" y="connsiteY54207"/>
              </a:cxn>
              <a:cxn ang="0">
                <a:pos x="connsiteX54208" y="connsiteY54208"/>
              </a:cxn>
              <a:cxn ang="0">
                <a:pos x="connsiteX54209" y="connsiteY54209"/>
              </a:cxn>
              <a:cxn ang="0">
                <a:pos x="connsiteX54210" y="connsiteY54210"/>
              </a:cxn>
              <a:cxn ang="0">
                <a:pos x="connsiteX54211" y="connsiteY54211"/>
              </a:cxn>
              <a:cxn ang="0">
                <a:pos x="connsiteX54212" y="connsiteY54212"/>
              </a:cxn>
              <a:cxn ang="0">
                <a:pos x="connsiteX54213" y="connsiteY54213"/>
              </a:cxn>
              <a:cxn ang="0">
                <a:pos x="connsiteX54214" y="connsiteY54214"/>
              </a:cxn>
              <a:cxn ang="0">
                <a:pos x="connsiteX54215" y="connsiteY54215"/>
              </a:cxn>
              <a:cxn ang="0">
                <a:pos x="connsiteX54216" y="connsiteY54216"/>
              </a:cxn>
              <a:cxn ang="0">
                <a:pos x="connsiteX54217" y="connsiteY54217"/>
              </a:cxn>
              <a:cxn ang="0">
                <a:pos x="connsiteX54218" y="connsiteY54218"/>
              </a:cxn>
              <a:cxn ang="0">
                <a:pos x="connsiteX54219" y="connsiteY54219"/>
              </a:cxn>
              <a:cxn ang="0">
                <a:pos x="connsiteX54220" y="connsiteY54220"/>
              </a:cxn>
              <a:cxn ang="0">
                <a:pos x="connsiteX54221" y="connsiteY54221"/>
              </a:cxn>
              <a:cxn ang="0">
                <a:pos x="connsiteX54222" y="connsiteY54222"/>
              </a:cxn>
              <a:cxn ang="0">
                <a:pos x="connsiteX54223" y="connsiteY54223"/>
              </a:cxn>
              <a:cxn ang="0">
                <a:pos x="connsiteX54224" y="connsiteY54224"/>
              </a:cxn>
              <a:cxn ang="0">
                <a:pos x="connsiteX54225" y="connsiteY54225"/>
              </a:cxn>
              <a:cxn ang="0">
                <a:pos x="connsiteX54226" y="connsiteY54226"/>
              </a:cxn>
              <a:cxn ang="0">
                <a:pos x="connsiteX54227" y="connsiteY54227"/>
              </a:cxn>
              <a:cxn ang="0">
                <a:pos x="connsiteX54228" y="connsiteY54228"/>
              </a:cxn>
              <a:cxn ang="0">
                <a:pos x="connsiteX54229" y="connsiteY54229"/>
              </a:cxn>
              <a:cxn ang="0">
                <a:pos x="connsiteX54230" y="connsiteY54230"/>
              </a:cxn>
              <a:cxn ang="0">
                <a:pos x="connsiteX54231" y="connsiteY54231"/>
              </a:cxn>
              <a:cxn ang="0">
                <a:pos x="connsiteX54232" y="connsiteY54232"/>
              </a:cxn>
              <a:cxn ang="0">
                <a:pos x="connsiteX54233" y="connsiteY54233"/>
              </a:cxn>
              <a:cxn ang="0">
                <a:pos x="connsiteX54234" y="connsiteY54234"/>
              </a:cxn>
              <a:cxn ang="0">
                <a:pos x="connsiteX54235" y="connsiteY54235"/>
              </a:cxn>
              <a:cxn ang="0">
                <a:pos x="connsiteX54236" y="connsiteY54236"/>
              </a:cxn>
              <a:cxn ang="0">
                <a:pos x="connsiteX54237" y="connsiteY54237"/>
              </a:cxn>
              <a:cxn ang="0">
                <a:pos x="connsiteX54238" y="connsiteY54238"/>
              </a:cxn>
              <a:cxn ang="0">
                <a:pos x="connsiteX54239" y="connsiteY54239"/>
              </a:cxn>
              <a:cxn ang="0">
                <a:pos x="connsiteX54240" y="connsiteY54240"/>
              </a:cxn>
              <a:cxn ang="0">
                <a:pos x="connsiteX54241" y="connsiteY54241"/>
              </a:cxn>
              <a:cxn ang="0">
                <a:pos x="connsiteX54242" y="connsiteY54242"/>
              </a:cxn>
              <a:cxn ang="0">
                <a:pos x="connsiteX54243" y="connsiteY54243"/>
              </a:cxn>
              <a:cxn ang="0">
                <a:pos x="connsiteX54244" y="connsiteY54244"/>
              </a:cxn>
              <a:cxn ang="0">
                <a:pos x="connsiteX54245" y="connsiteY54245"/>
              </a:cxn>
              <a:cxn ang="0">
                <a:pos x="connsiteX54246" y="connsiteY54246"/>
              </a:cxn>
              <a:cxn ang="0">
                <a:pos x="connsiteX54247" y="connsiteY54247"/>
              </a:cxn>
              <a:cxn ang="0">
                <a:pos x="connsiteX54248" y="connsiteY54248"/>
              </a:cxn>
              <a:cxn ang="0">
                <a:pos x="connsiteX54249" y="connsiteY54249"/>
              </a:cxn>
              <a:cxn ang="0">
                <a:pos x="connsiteX54250" y="connsiteY54250"/>
              </a:cxn>
              <a:cxn ang="0">
                <a:pos x="connsiteX54251" y="connsiteY54251"/>
              </a:cxn>
              <a:cxn ang="0">
                <a:pos x="connsiteX54252" y="connsiteY54252"/>
              </a:cxn>
              <a:cxn ang="0">
                <a:pos x="connsiteX54253" y="connsiteY54253"/>
              </a:cxn>
              <a:cxn ang="0">
                <a:pos x="connsiteX54254" y="connsiteY54254"/>
              </a:cxn>
              <a:cxn ang="0">
                <a:pos x="connsiteX54255" y="connsiteY54255"/>
              </a:cxn>
              <a:cxn ang="0">
                <a:pos x="connsiteX54256" y="connsiteY54256"/>
              </a:cxn>
              <a:cxn ang="0">
                <a:pos x="connsiteX54257" y="connsiteY54257"/>
              </a:cxn>
              <a:cxn ang="0">
                <a:pos x="connsiteX54258" y="connsiteY54258"/>
              </a:cxn>
              <a:cxn ang="0">
                <a:pos x="connsiteX54259" y="connsiteY54259"/>
              </a:cxn>
              <a:cxn ang="0">
                <a:pos x="connsiteX54260" y="connsiteY54260"/>
              </a:cxn>
              <a:cxn ang="0">
                <a:pos x="connsiteX54261" y="connsiteY54261"/>
              </a:cxn>
              <a:cxn ang="0">
                <a:pos x="connsiteX54262" y="connsiteY54262"/>
              </a:cxn>
              <a:cxn ang="0">
                <a:pos x="connsiteX54263" y="connsiteY54263"/>
              </a:cxn>
              <a:cxn ang="0">
                <a:pos x="connsiteX54264" y="connsiteY54264"/>
              </a:cxn>
              <a:cxn ang="0">
                <a:pos x="connsiteX54265" y="connsiteY54265"/>
              </a:cxn>
              <a:cxn ang="0">
                <a:pos x="connsiteX54266" y="connsiteY54266"/>
              </a:cxn>
              <a:cxn ang="0">
                <a:pos x="connsiteX54267" y="connsiteY54267"/>
              </a:cxn>
              <a:cxn ang="0">
                <a:pos x="connsiteX54268" y="connsiteY54268"/>
              </a:cxn>
              <a:cxn ang="0">
                <a:pos x="connsiteX54269" y="connsiteY54269"/>
              </a:cxn>
              <a:cxn ang="0">
                <a:pos x="connsiteX54270" y="connsiteY54270"/>
              </a:cxn>
              <a:cxn ang="0">
                <a:pos x="connsiteX54271" y="connsiteY54271"/>
              </a:cxn>
              <a:cxn ang="0">
                <a:pos x="connsiteX54272" y="connsiteY54272"/>
              </a:cxn>
              <a:cxn ang="0">
                <a:pos x="connsiteX54273" y="connsiteY54273"/>
              </a:cxn>
              <a:cxn ang="0">
                <a:pos x="connsiteX54274" y="connsiteY54274"/>
              </a:cxn>
              <a:cxn ang="0">
                <a:pos x="connsiteX54275" y="connsiteY54275"/>
              </a:cxn>
              <a:cxn ang="0">
                <a:pos x="connsiteX54276" y="connsiteY54276"/>
              </a:cxn>
              <a:cxn ang="0">
                <a:pos x="connsiteX54277" y="connsiteY54277"/>
              </a:cxn>
              <a:cxn ang="0">
                <a:pos x="connsiteX54278" y="connsiteY54278"/>
              </a:cxn>
              <a:cxn ang="0">
                <a:pos x="connsiteX54279" y="connsiteY54279"/>
              </a:cxn>
              <a:cxn ang="0">
                <a:pos x="connsiteX54280" y="connsiteY54280"/>
              </a:cxn>
              <a:cxn ang="0">
                <a:pos x="connsiteX54281" y="connsiteY54281"/>
              </a:cxn>
              <a:cxn ang="0">
                <a:pos x="connsiteX54282" y="connsiteY54282"/>
              </a:cxn>
              <a:cxn ang="0">
                <a:pos x="connsiteX54283" y="connsiteY54283"/>
              </a:cxn>
              <a:cxn ang="0">
                <a:pos x="connsiteX54284" y="connsiteY54284"/>
              </a:cxn>
              <a:cxn ang="0">
                <a:pos x="connsiteX54285" y="connsiteY54285"/>
              </a:cxn>
              <a:cxn ang="0">
                <a:pos x="connsiteX54286" y="connsiteY54286"/>
              </a:cxn>
              <a:cxn ang="0">
                <a:pos x="connsiteX54287" y="connsiteY54287"/>
              </a:cxn>
              <a:cxn ang="0">
                <a:pos x="connsiteX54288" y="connsiteY54288"/>
              </a:cxn>
              <a:cxn ang="0">
                <a:pos x="connsiteX54289" y="connsiteY54289"/>
              </a:cxn>
              <a:cxn ang="0">
                <a:pos x="connsiteX54290" y="connsiteY54290"/>
              </a:cxn>
              <a:cxn ang="0">
                <a:pos x="connsiteX54291" y="connsiteY54291"/>
              </a:cxn>
              <a:cxn ang="0">
                <a:pos x="connsiteX54292" y="connsiteY54292"/>
              </a:cxn>
              <a:cxn ang="0">
                <a:pos x="connsiteX54293" y="connsiteY54293"/>
              </a:cxn>
              <a:cxn ang="0">
                <a:pos x="connsiteX54294" y="connsiteY54294"/>
              </a:cxn>
              <a:cxn ang="0">
                <a:pos x="connsiteX54295" y="connsiteY54295"/>
              </a:cxn>
              <a:cxn ang="0">
                <a:pos x="connsiteX54296" y="connsiteY54296"/>
              </a:cxn>
              <a:cxn ang="0">
                <a:pos x="connsiteX54297" y="connsiteY54297"/>
              </a:cxn>
              <a:cxn ang="0">
                <a:pos x="connsiteX54298" y="connsiteY54298"/>
              </a:cxn>
              <a:cxn ang="0">
                <a:pos x="connsiteX54299" y="connsiteY54299"/>
              </a:cxn>
              <a:cxn ang="0">
                <a:pos x="connsiteX54300" y="connsiteY54300"/>
              </a:cxn>
              <a:cxn ang="0">
                <a:pos x="connsiteX54301" y="connsiteY54301"/>
              </a:cxn>
              <a:cxn ang="0">
                <a:pos x="connsiteX54302" y="connsiteY54302"/>
              </a:cxn>
              <a:cxn ang="0">
                <a:pos x="connsiteX54303" y="connsiteY54303"/>
              </a:cxn>
              <a:cxn ang="0">
                <a:pos x="connsiteX54304" y="connsiteY54304"/>
              </a:cxn>
              <a:cxn ang="0">
                <a:pos x="connsiteX54305" y="connsiteY54305"/>
              </a:cxn>
              <a:cxn ang="0">
                <a:pos x="connsiteX54306" y="connsiteY54306"/>
              </a:cxn>
              <a:cxn ang="0">
                <a:pos x="connsiteX54307" y="connsiteY54307"/>
              </a:cxn>
              <a:cxn ang="0">
                <a:pos x="connsiteX54308" y="connsiteY54308"/>
              </a:cxn>
              <a:cxn ang="0">
                <a:pos x="connsiteX54309" y="connsiteY54309"/>
              </a:cxn>
              <a:cxn ang="0">
                <a:pos x="connsiteX54310" y="connsiteY54310"/>
              </a:cxn>
              <a:cxn ang="0">
                <a:pos x="connsiteX54311" y="connsiteY54311"/>
              </a:cxn>
              <a:cxn ang="0">
                <a:pos x="connsiteX54312" y="connsiteY54312"/>
              </a:cxn>
              <a:cxn ang="0">
                <a:pos x="connsiteX54313" y="connsiteY54313"/>
              </a:cxn>
              <a:cxn ang="0">
                <a:pos x="connsiteX54314" y="connsiteY54314"/>
              </a:cxn>
              <a:cxn ang="0">
                <a:pos x="connsiteX54315" y="connsiteY54315"/>
              </a:cxn>
              <a:cxn ang="0">
                <a:pos x="connsiteX54316" y="connsiteY54316"/>
              </a:cxn>
              <a:cxn ang="0">
                <a:pos x="connsiteX54317" y="connsiteY54317"/>
              </a:cxn>
              <a:cxn ang="0">
                <a:pos x="connsiteX54318" y="connsiteY54318"/>
              </a:cxn>
              <a:cxn ang="0">
                <a:pos x="connsiteX54319" y="connsiteY54319"/>
              </a:cxn>
              <a:cxn ang="0">
                <a:pos x="connsiteX54320" y="connsiteY54320"/>
              </a:cxn>
              <a:cxn ang="0">
                <a:pos x="connsiteX54321" y="connsiteY54321"/>
              </a:cxn>
              <a:cxn ang="0">
                <a:pos x="connsiteX54322" y="connsiteY54322"/>
              </a:cxn>
              <a:cxn ang="0">
                <a:pos x="connsiteX54323" y="connsiteY54323"/>
              </a:cxn>
              <a:cxn ang="0">
                <a:pos x="connsiteX54324" y="connsiteY54324"/>
              </a:cxn>
              <a:cxn ang="0">
                <a:pos x="connsiteX54325" y="connsiteY54325"/>
              </a:cxn>
              <a:cxn ang="0">
                <a:pos x="connsiteX54326" y="connsiteY54326"/>
              </a:cxn>
              <a:cxn ang="0">
                <a:pos x="connsiteX54327" y="connsiteY54327"/>
              </a:cxn>
              <a:cxn ang="0">
                <a:pos x="connsiteX54328" y="connsiteY54328"/>
              </a:cxn>
              <a:cxn ang="0">
                <a:pos x="connsiteX54329" y="connsiteY54329"/>
              </a:cxn>
              <a:cxn ang="0">
                <a:pos x="connsiteX54330" y="connsiteY54330"/>
              </a:cxn>
              <a:cxn ang="0">
                <a:pos x="connsiteX54331" y="connsiteY54331"/>
              </a:cxn>
              <a:cxn ang="0">
                <a:pos x="connsiteX54332" y="connsiteY54332"/>
              </a:cxn>
              <a:cxn ang="0">
                <a:pos x="connsiteX54333" y="connsiteY54333"/>
              </a:cxn>
              <a:cxn ang="0">
                <a:pos x="connsiteX54334" y="connsiteY54334"/>
              </a:cxn>
              <a:cxn ang="0">
                <a:pos x="connsiteX54335" y="connsiteY54335"/>
              </a:cxn>
              <a:cxn ang="0">
                <a:pos x="connsiteX54336" y="connsiteY54336"/>
              </a:cxn>
              <a:cxn ang="0">
                <a:pos x="connsiteX54337" y="connsiteY54337"/>
              </a:cxn>
              <a:cxn ang="0">
                <a:pos x="connsiteX54338" y="connsiteY54338"/>
              </a:cxn>
              <a:cxn ang="0">
                <a:pos x="connsiteX54339" y="connsiteY54339"/>
              </a:cxn>
              <a:cxn ang="0">
                <a:pos x="connsiteX54340" y="connsiteY54340"/>
              </a:cxn>
              <a:cxn ang="0">
                <a:pos x="connsiteX54341" y="connsiteY54341"/>
              </a:cxn>
              <a:cxn ang="0">
                <a:pos x="connsiteX54342" y="connsiteY54342"/>
              </a:cxn>
              <a:cxn ang="0">
                <a:pos x="connsiteX54343" y="connsiteY54343"/>
              </a:cxn>
              <a:cxn ang="0">
                <a:pos x="connsiteX54344" y="connsiteY54344"/>
              </a:cxn>
              <a:cxn ang="0">
                <a:pos x="connsiteX54345" y="connsiteY54345"/>
              </a:cxn>
              <a:cxn ang="0">
                <a:pos x="connsiteX54346" y="connsiteY54346"/>
              </a:cxn>
              <a:cxn ang="0">
                <a:pos x="connsiteX54347" y="connsiteY54347"/>
              </a:cxn>
              <a:cxn ang="0">
                <a:pos x="connsiteX54348" y="connsiteY54348"/>
              </a:cxn>
              <a:cxn ang="0">
                <a:pos x="connsiteX54349" y="connsiteY54349"/>
              </a:cxn>
              <a:cxn ang="0">
                <a:pos x="connsiteX54350" y="connsiteY54350"/>
              </a:cxn>
              <a:cxn ang="0">
                <a:pos x="connsiteX54351" y="connsiteY54351"/>
              </a:cxn>
              <a:cxn ang="0">
                <a:pos x="connsiteX54352" y="connsiteY54352"/>
              </a:cxn>
              <a:cxn ang="0">
                <a:pos x="connsiteX54353" y="connsiteY54353"/>
              </a:cxn>
              <a:cxn ang="0">
                <a:pos x="connsiteX54354" y="connsiteY54354"/>
              </a:cxn>
              <a:cxn ang="0">
                <a:pos x="connsiteX54355" y="connsiteY54355"/>
              </a:cxn>
              <a:cxn ang="0">
                <a:pos x="connsiteX54356" y="connsiteY54356"/>
              </a:cxn>
              <a:cxn ang="0">
                <a:pos x="connsiteX54357" y="connsiteY54357"/>
              </a:cxn>
              <a:cxn ang="0">
                <a:pos x="connsiteX54358" y="connsiteY54358"/>
              </a:cxn>
              <a:cxn ang="0">
                <a:pos x="connsiteX54359" y="connsiteY54359"/>
              </a:cxn>
              <a:cxn ang="0">
                <a:pos x="connsiteX54360" y="connsiteY54360"/>
              </a:cxn>
              <a:cxn ang="0">
                <a:pos x="connsiteX54361" y="connsiteY54361"/>
              </a:cxn>
              <a:cxn ang="0">
                <a:pos x="connsiteX54362" y="connsiteY54362"/>
              </a:cxn>
              <a:cxn ang="0">
                <a:pos x="connsiteX54363" y="connsiteY54363"/>
              </a:cxn>
              <a:cxn ang="0">
                <a:pos x="connsiteX54364" y="connsiteY54364"/>
              </a:cxn>
              <a:cxn ang="0">
                <a:pos x="connsiteX54365" y="connsiteY54365"/>
              </a:cxn>
              <a:cxn ang="0">
                <a:pos x="connsiteX54366" y="connsiteY54366"/>
              </a:cxn>
              <a:cxn ang="0">
                <a:pos x="connsiteX54367" y="connsiteY54367"/>
              </a:cxn>
              <a:cxn ang="0">
                <a:pos x="connsiteX54368" y="connsiteY54368"/>
              </a:cxn>
              <a:cxn ang="0">
                <a:pos x="connsiteX54369" y="connsiteY54369"/>
              </a:cxn>
              <a:cxn ang="0">
                <a:pos x="connsiteX54370" y="connsiteY54370"/>
              </a:cxn>
              <a:cxn ang="0">
                <a:pos x="connsiteX54371" y="connsiteY54371"/>
              </a:cxn>
              <a:cxn ang="0">
                <a:pos x="connsiteX54372" y="connsiteY54372"/>
              </a:cxn>
              <a:cxn ang="0">
                <a:pos x="connsiteX54373" y="connsiteY54373"/>
              </a:cxn>
              <a:cxn ang="0">
                <a:pos x="connsiteX54374" y="connsiteY54374"/>
              </a:cxn>
              <a:cxn ang="0">
                <a:pos x="connsiteX54375" y="connsiteY54375"/>
              </a:cxn>
              <a:cxn ang="0">
                <a:pos x="connsiteX54376" y="connsiteY54376"/>
              </a:cxn>
              <a:cxn ang="0">
                <a:pos x="connsiteX54377" y="connsiteY54377"/>
              </a:cxn>
              <a:cxn ang="0">
                <a:pos x="connsiteX54378" y="connsiteY54378"/>
              </a:cxn>
              <a:cxn ang="0">
                <a:pos x="connsiteX54379" y="connsiteY54379"/>
              </a:cxn>
              <a:cxn ang="0">
                <a:pos x="connsiteX54380" y="connsiteY54380"/>
              </a:cxn>
              <a:cxn ang="0">
                <a:pos x="connsiteX54381" y="connsiteY54381"/>
              </a:cxn>
              <a:cxn ang="0">
                <a:pos x="connsiteX54382" y="connsiteY54382"/>
              </a:cxn>
              <a:cxn ang="0">
                <a:pos x="connsiteX54383" y="connsiteY54383"/>
              </a:cxn>
              <a:cxn ang="0">
                <a:pos x="connsiteX54384" y="connsiteY54384"/>
              </a:cxn>
              <a:cxn ang="0">
                <a:pos x="connsiteX54385" y="connsiteY54385"/>
              </a:cxn>
              <a:cxn ang="0">
                <a:pos x="connsiteX54386" y="connsiteY54386"/>
              </a:cxn>
              <a:cxn ang="0">
                <a:pos x="connsiteX54387" y="connsiteY54387"/>
              </a:cxn>
              <a:cxn ang="0">
                <a:pos x="connsiteX54388" y="connsiteY54388"/>
              </a:cxn>
              <a:cxn ang="0">
                <a:pos x="connsiteX54389" y="connsiteY54389"/>
              </a:cxn>
              <a:cxn ang="0">
                <a:pos x="connsiteX54390" y="connsiteY54390"/>
              </a:cxn>
              <a:cxn ang="0">
                <a:pos x="connsiteX54391" y="connsiteY54391"/>
              </a:cxn>
              <a:cxn ang="0">
                <a:pos x="connsiteX54392" y="connsiteY54392"/>
              </a:cxn>
              <a:cxn ang="0">
                <a:pos x="connsiteX54393" y="connsiteY54393"/>
              </a:cxn>
              <a:cxn ang="0">
                <a:pos x="connsiteX54394" y="connsiteY54394"/>
              </a:cxn>
              <a:cxn ang="0">
                <a:pos x="connsiteX54395" y="connsiteY54395"/>
              </a:cxn>
              <a:cxn ang="0">
                <a:pos x="connsiteX54396" y="connsiteY54396"/>
              </a:cxn>
              <a:cxn ang="0">
                <a:pos x="connsiteX54397" y="connsiteY54397"/>
              </a:cxn>
              <a:cxn ang="0">
                <a:pos x="connsiteX54398" y="connsiteY54398"/>
              </a:cxn>
              <a:cxn ang="0">
                <a:pos x="connsiteX54399" y="connsiteY54399"/>
              </a:cxn>
              <a:cxn ang="0">
                <a:pos x="connsiteX54400" y="connsiteY54400"/>
              </a:cxn>
              <a:cxn ang="0">
                <a:pos x="connsiteX54401" y="connsiteY54401"/>
              </a:cxn>
              <a:cxn ang="0">
                <a:pos x="connsiteX54402" y="connsiteY54402"/>
              </a:cxn>
              <a:cxn ang="0">
                <a:pos x="connsiteX54403" y="connsiteY54403"/>
              </a:cxn>
              <a:cxn ang="0">
                <a:pos x="connsiteX54404" y="connsiteY54404"/>
              </a:cxn>
              <a:cxn ang="0">
                <a:pos x="connsiteX54405" y="connsiteY54405"/>
              </a:cxn>
              <a:cxn ang="0">
                <a:pos x="connsiteX54406" y="connsiteY54406"/>
              </a:cxn>
              <a:cxn ang="0">
                <a:pos x="connsiteX54407" y="connsiteY54407"/>
              </a:cxn>
              <a:cxn ang="0">
                <a:pos x="connsiteX54408" y="connsiteY54408"/>
              </a:cxn>
              <a:cxn ang="0">
                <a:pos x="connsiteX54409" y="connsiteY54409"/>
              </a:cxn>
              <a:cxn ang="0">
                <a:pos x="connsiteX54410" y="connsiteY54410"/>
              </a:cxn>
              <a:cxn ang="0">
                <a:pos x="connsiteX54411" y="connsiteY54411"/>
              </a:cxn>
              <a:cxn ang="0">
                <a:pos x="connsiteX54412" y="connsiteY54412"/>
              </a:cxn>
              <a:cxn ang="0">
                <a:pos x="connsiteX54413" y="connsiteY54413"/>
              </a:cxn>
              <a:cxn ang="0">
                <a:pos x="connsiteX54414" y="connsiteY54414"/>
              </a:cxn>
              <a:cxn ang="0">
                <a:pos x="connsiteX54415" y="connsiteY54415"/>
              </a:cxn>
              <a:cxn ang="0">
                <a:pos x="connsiteX54416" y="connsiteY54416"/>
              </a:cxn>
              <a:cxn ang="0">
                <a:pos x="connsiteX54417" y="connsiteY54417"/>
              </a:cxn>
              <a:cxn ang="0">
                <a:pos x="connsiteX54418" y="connsiteY54418"/>
              </a:cxn>
              <a:cxn ang="0">
                <a:pos x="connsiteX54419" y="connsiteY54419"/>
              </a:cxn>
              <a:cxn ang="0">
                <a:pos x="connsiteX54420" y="connsiteY54420"/>
              </a:cxn>
              <a:cxn ang="0">
                <a:pos x="connsiteX54421" y="connsiteY54421"/>
              </a:cxn>
              <a:cxn ang="0">
                <a:pos x="connsiteX54422" y="connsiteY54422"/>
              </a:cxn>
              <a:cxn ang="0">
                <a:pos x="connsiteX54423" y="connsiteY54423"/>
              </a:cxn>
              <a:cxn ang="0">
                <a:pos x="connsiteX54424" y="connsiteY54424"/>
              </a:cxn>
              <a:cxn ang="0">
                <a:pos x="connsiteX54425" y="connsiteY54425"/>
              </a:cxn>
              <a:cxn ang="0">
                <a:pos x="connsiteX54426" y="connsiteY54426"/>
              </a:cxn>
              <a:cxn ang="0">
                <a:pos x="connsiteX54427" y="connsiteY54427"/>
              </a:cxn>
              <a:cxn ang="0">
                <a:pos x="connsiteX54428" y="connsiteY54428"/>
              </a:cxn>
              <a:cxn ang="0">
                <a:pos x="connsiteX54429" y="connsiteY54429"/>
              </a:cxn>
              <a:cxn ang="0">
                <a:pos x="connsiteX54430" y="connsiteY54430"/>
              </a:cxn>
              <a:cxn ang="0">
                <a:pos x="connsiteX54431" y="connsiteY54431"/>
              </a:cxn>
              <a:cxn ang="0">
                <a:pos x="connsiteX54432" y="connsiteY54432"/>
              </a:cxn>
              <a:cxn ang="0">
                <a:pos x="connsiteX54433" y="connsiteY54433"/>
              </a:cxn>
              <a:cxn ang="0">
                <a:pos x="connsiteX54434" y="connsiteY54434"/>
              </a:cxn>
              <a:cxn ang="0">
                <a:pos x="connsiteX54435" y="connsiteY54435"/>
              </a:cxn>
              <a:cxn ang="0">
                <a:pos x="connsiteX54436" y="connsiteY54436"/>
              </a:cxn>
              <a:cxn ang="0">
                <a:pos x="connsiteX54437" y="connsiteY54437"/>
              </a:cxn>
              <a:cxn ang="0">
                <a:pos x="connsiteX54438" y="connsiteY54438"/>
              </a:cxn>
              <a:cxn ang="0">
                <a:pos x="connsiteX54439" y="connsiteY54439"/>
              </a:cxn>
              <a:cxn ang="0">
                <a:pos x="connsiteX54440" y="connsiteY54440"/>
              </a:cxn>
              <a:cxn ang="0">
                <a:pos x="connsiteX54441" y="connsiteY54441"/>
              </a:cxn>
              <a:cxn ang="0">
                <a:pos x="connsiteX54442" y="connsiteY54442"/>
              </a:cxn>
              <a:cxn ang="0">
                <a:pos x="connsiteX54443" y="connsiteY54443"/>
              </a:cxn>
              <a:cxn ang="0">
                <a:pos x="connsiteX54444" y="connsiteY54444"/>
              </a:cxn>
              <a:cxn ang="0">
                <a:pos x="connsiteX54445" y="connsiteY54445"/>
              </a:cxn>
              <a:cxn ang="0">
                <a:pos x="connsiteX54446" y="connsiteY54446"/>
              </a:cxn>
              <a:cxn ang="0">
                <a:pos x="connsiteX54447" y="connsiteY54447"/>
              </a:cxn>
              <a:cxn ang="0">
                <a:pos x="connsiteX54448" y="connsiteY54448"/>
              </a:cxn>
              <a:cxn ang="0">
                <a:pos x="connsiteX54449" y="connsiteY54449"/>
              </a:cxn>
              <a:cxn ang="0">
                <a:pos x="connsiteX54450" y="connsiteY54450"/>
              </a:cxn>
              <a:cxn ang="0">
                <a:pos x="connsiteX54451" y="connsiteY54451"/>
              </a:cxn>
              <a:cxn ang="0">
                <a:pos x="connsiteX54452" y="connsiteY54452"/>
              </a:cxn>
              <a:cxn ang="0">
                <a:pos x="connsiteX54453" y="connsiteY54453"/>
              </a:cxn>
              <a:cxn ang="0">
                <a:pos x="connsiteX54454" y="connsiteY54454"/>
              </a:cxn>
              <a:cxn ang="0">
                <a:pos x="connsiteX54455" y="connsiteY54455"/>
              </a:cxn>
              <a:cxn ang="0">
                <a:pos x="connsiteX54456" y="connsiteY54456"/>
              </a:cxn>
              <a:cxn ang="0">
                <a:pos x="connsiteX54457" y="connsiteY54457"/>
              </a:cxn>
              <a:cxn ang="0">
                <a:pos x="connsiteX54458" y="connsiteY54458"/>
              </a:cxn>
              <a:cxn ang="0">
                <a:pos x="connsiteX54459" y="connsiteY54459"/>
              </a:cxn>
              <a:cxn ang="0">
                <a:pos x="connsiteX54460" y="connsiteY54460"/>
              </a:cxn>
              <a:cxn ang="0">
                <a:pos x="connsiteX54461" y="connsiteY54461"/>
              </a:cxn>
              <a:cxn ang="0">
                <a:pos x="connsiteX54462" y="connsiteY54462"/>
              </a:cxn>
              <a:cxn ang="0">
                <a:pos x="connsiteX54463" y="connsiteY54463"/>
              </a:cxn>
              <a:cxn ang="0">
                <a:pos x="connsiteX54464" y="connsiteY54464"/>
              </a:cxn>
              <a:cxn ang="0">
                <a:pos x="connsiteX54465" y="connsiteY54465"/>
              </a:cxn>
              <a:cxn ang="0">
                <a:pos x="connsiteX54466" y="connsiteY54466"/>
              </a:cxn>
              <a:cxn ang="0">
                <a:pos x="connsiteX54467" y="connsiteY54467"/>
              </a:cxn>
              <a:cxn ang="0">
                <a:pos x="connsiteX54468" y="connsiteY54468"/>
              </a:cxn>
              <a:cxn ang="0">
                <a:pos x="connsiteX54469" y="connsiteY54469"/>
              </a:cxn>
              <a:cxn ang="0">
                <a:pos x="connsiteX54470" y="connsiteY54470"/>
              </a:cxn>
              <a:cxn ang="0">
                <a:pos x="connsiteX54471" y="connsiteY54471"/>
              </a:cxn>
              <a:cxn ang="0">
                <a:pos x="connsiteX54472" y="connsiteY54472"/>
              </a:cxn>
              <a:cxn ang="0">
                <a:pos x="connsiteX54473" y="connsiteY54473"/>
              </a:cxn>
              <a:cxn ang="0">
                <a:pos x="connsiteX54474" y="connsiteY54474"/>
              </a:cxn>
              <a:cxn ang="0">
                <a:pos x="connsiteX54475" y="connsiteY54475"/>
              </a:cxn>
              <a:cxn ang="0">
                <a:pos x="connsiteX54476" y="connsiteY54476"/>
              </a:cxn>
              <a:cxn ang="0">
                <a:pos x="connsiteX54477" y="connsiteY54477"/>
              </a:cxn>
              <a:cxn ang="0">
                <a:pos x="connsiteX54478" y="connsiteY54478"/>
              </a:cxn>
              <a:cxn ang="0">
                <a:pos x="connsiteX54479" y="connsiteY54479"/>
              </a:cxn>
              <a:cxn ang="0">
                <a:pos x="connsiteX54480" y="connsiteY54480"/>
              </a:cxn>
              <a:cxn ang="0">
                <a:pos x="connsiteX54481" y="connsiteY54481"/>
              </a:cxn>
              <a:cxn ang="0">
                <a:pos x="connsiteX54482" y="connsiteY54482"/>
              </a:cxn>
              <a:cxn ang="0">
                <a:pos x="connsiteX54483" y="connsiteY54483"/>
              </a:cxn>
              <a:cxn ang="0">
                <a:pos x="connsiteX54484" y="connsiteY54484"/>
              </a:cxn>
              <a:cxn ang="0">
                <a:pos x="connsiteX54485" y="connsiteY54485"/>
              </a:cxn>
              <a:cxn ang="0">
                <a:pos x="connsiteX54486" y="connsiteY54486"/>
              </a:cxn>
              <a:cxn ang="0">
                <a:pos x="connsiteX54487" y="connsiteY54487"/>
              </a:cxn>
              <a:cxn ang="0">
                <a:pos x="connsiteX54488" y="connsiteY54488"/>
              </a:cxn>
              <a:cxn ang="0">
                <a:pos x="connsiteX54489" y="connsiteY54489"/>
              </a:cxn>
              <a:cxn ang="0">
                <a:pos x="connsiteX54490" y="connsiteY54490"/>
              </a:cxn>
              <a:cxn ang="0">
                <a:pos x="connsiteX54491" y="connsiteY54491"/>
              </a:cxn>
              <a:cxn ang="0">
                <a:pos x="connsiteX54492" y="connsiteY54492"/>
              </a:cxn>
              <a:cxn ang="0">
                <a:pos x="connsiteX54493" y="connsiteY54493"/>
              </a:cxn>
              <a:cxn ang="0">
                <a:pos x="connsiteX54494" y="connsiteY54494"/>
              </a:cxn>
              <a:cxn ang="0">
                <a:pos x="connsiteX54495" y="connsiteY54495"/>
              </a:cxn>
              <a:cxn ang="0">
                <a:pos x="connsiteX54496" y="connsiteY54496"/>
              </a:cxn>
              <a:cxn ang="0">
                <a:pos x="connsiteX54497" y="connsiteY54497"/>
              </a:cxn>
              <a:cxn ang="0">
                <a:pos x="connsiteX54498" y="connsiteY54498"/>
              </a:cxn>
              <a:cxn ang="0">
                <a:pos x="connsiteX54499" y="connsiteY54499"/>
              </a:cxn>
              <a:cxn ang="0">
                <a:pos x="connsiteX54500" y="connsiteY54500"/>
              </a:cxn>
              <a:cxn ang="0">
                <a:pos x="connsiteX54501" y="connsiteY54501"/>
              </a:cxn>
              <a:cxn ang="0">
                <a:pos x="connsiteX54502" y="connsiteY54502"/>
              </a:cxn>
              <a:cxn ang="0">
                <a:pos x="connsiteX54503" y="connsiteY54503"/>
              </a:cxn>
              <a:cxn ang="0">
                <a:pos x="connsiteX54504" y="connsiteY54504"/>
              </a:cxn>
              <a:cxn ang="0">
                <a:pos x="connsiteX54505" y="connsiteY54505"/>
              </a:cxn>
              <a:cxn ang="0">
                <a:pos x="connsiteX54506" y="connsiteY54506"/>
              </a:cxn>
              <a:cxn ang="0">
                <a:pos x="connsiteX54507" y="connsiteY54507"/>
              </a:cxn>
              <a:cxn ang="0">
                <a:pos x="connsiteX54508" y="connsiteY54508"/>
              </a:cxn>
              <a:cxn ang="0">
                <a:pos x="connsiteX54509" y="connsiteY54509"/>
              </a:cxn>
              <a:cxn ang="0">
                <a:pos x="connsiteX54510" y="connsiteY54510"/>
              </a:cxn>
              <a:cxn ang="0">
                <a:pos x="connsiteX54511" y="connsiteY54511"/>
              </a:cxn>
              <a:cxn ang="0">
                <a:pos x="connsiteX54512" y="connsiteY54512"/>
              </a:cxn>
              <a:cxn ang="0">
                <a:pos x="connsiteX54513" y="connsiteY54513"/>
              </a:cxn>
              <a:cxn ang="0">
                <a:pos x="connsiteX54514" y="connsiteY54514"/>
              </a:cxn>
              <a:cxn ang="0">
                <a:pos x="connsiteX54515" y="connsiteY54515"/>
              </a:cxn>
              <a:cxn ang="0">
                <a:pos x="connsiteX54516" y="connsiteY54516"/>
              </a:cxn>
              <a:cxn ang="0">
                <a:pos x="connsiteX54517" y="connsiteY54517"/>
              </a:cxn>
              <a:cxn ang="0">
                <a:pos x="connsiteX54518" y="connsiteY54518"/>
              </a:cxn>
              <a:cxn ang="0">
                <a:pos x="connsiteX54519" y="connsiteY54519"/>
              </a:cxn>
              <a:cxn ang="0">
                <a:pos x="connsiteX54520" y="connsiteY54520"/>
              </a:cxn>
              <a:cxn ang="0">
                <a:pos x="connsiteX54521" y="connsiteY54521"/>
              </a:cxn>
              <a:cxn ang="0">
                <a:pos x="connsiteX54522" y="connsiteY54522"/>
              </a:cxn>
              <a:cxn ang="0">
                <a:pos x="connsiteX54523" y="connsiteY54523"/>
              </a:cxn>
              <a:cxn ang="0">
                <a:pos x="connsiteX54524" y="connsiteY54524"/>
              </a:cxn>
              <a:cxn ang="0">
                <a:pos x="connsiteX54525" y="connsiteY54525"/>
              </a:cxn>
              <a:cxn ang="0">
                <a:pos x="connsiteX54526" y="connsiteY54526"/>
              </a:cxn>
              <a:cxn ang="0">
                <a:pos x="connsiteX54527" y="connsiteY54527"/>
              </a:cxn>
              <a:cxn ang="0">
                <a:pos x="connsiteX54528" y="connsiteY54528"/>
              </a:cxn>
              <a:cxn ang="0">
                <a:pos x="connsiteX54529" y="connsiteY54529"/>
              </a:cxn>
              <a:cxn ang="0">
                <a:pos x="connsiteX54530" y="connsiteY54530"/>
              </a:cxn>
              <a:cxn ang="0">
                <a:pos x="connsiteX54531" y="connsiteY54531"/>
              </a:cxn>
              <a:cxn ang="0">
                <a:pos x="connsiteX54532" y="connsiteY54532"/>
              </a:cxn>
              <a:cxn ang="0">
                <a:pos x="connsiteX54533" y="connsiteY54533"/>
              </a:cxn>
              <a:cxn ang="0">
                <a:pos x="connsiteX54534" y="connsiteY54534"/>
              </a:cxn>
              <a:cxn ang="0">
                <a:pos x="connsiteX54535" y="connsiteY54535"/>
              </a:cxn>
              <a:cxn ang="0">
                <a:pos x="connsiteX54536" y="connsiteY54536"/>
              </a:cxn>
              <a:cxn ang="0">
                <a:pos x="connsiteX54537" y="connsiteY54537"/>
              </a:cxn>
              <a:cxn ang="0">
                <a:pos x="connsiteX54538" y="connsiteY54538"/>
              </a:cxn>
              <a:cxn ang="0">
                <a:pos x="connsiteX54539" y="connsiteY54539"/>
              </a:cxn>
              <a:cxn ang="0">
                <a:pos x="connsiteX54540" y="connsiteY54540"/>
              </a:cxn>
              <a:cxn ang="0">
                <a:pos x="connsiteX54541" y="connsiteY54541"/>
              </a:cxn>
              <a:cxn ang="0">
                <a:pos x="connsiteX54542" y="connsiteY54542"/>
              </a:cxn>
              <a:cxn ang="0">
                <a:pos x="connsiteX54543" y="connsiteY54543"/>
              </a:cxn>
              <a:cxn ang="0">
                <a:pos x="connsiteX54544" y="connsiteY54544"/>
              </a:cxn>
              <a:cxn ang="0">
                <a:pos x="connsiteX54545" y="connsiteY54545"/>
              </a:cxn>
              <a:cxn ang="0">
                <a:pos x="connsiteX54546" y="connsiteY54546"/>
              </a:cxn>
              <a:cxn ang="0">
                <a:pos x="connsiteX54547" y="connsiteY54547"/>
              </a:cxn>
              <a:cxn ang="0">
                <a:pos x="connsiteX54548" y="connsiteY54548"/>
              </a:cxn>
              <a:cxn ang="0">
                <a:pos x="connsiteX54549" y="connsiteY54549"/>
              </a:cxn>
              <a:cxn ang="0">
                <a:pos x="connsiteX54550" y="connsiteY54550"/>
              </a:cxn>
              <a:cxn ang="0">
                <a:pos x="connsiteX54551" y="connsiteY54551"/>
              </a:cxn>
              <a:cxn ang="0">
                <a:pos x="connsiteX54552" y="connsiteY54552"/>
              </a:cxn>
              <a:cxn ang="0">
                <a:pos x="connsiteX54553" y="connsiteY54553"/>
              </a:cxn>
              <a:cxn ang="0">
                <a:pos x="connsiteX54554" y="connsiteY54554"/>
              </a:cxn>
              <a:cxn ang="0">
                <a:pos x="connsiteX54555" y="connsiteY54555"/>
              </a:cxn>
              <a:cxn ang="0">
                <a:pos x="connsiteX54556" y="connsiteY54556"/>
              </a:cxn>
              <a:cxn ang="0">
                <a:pos x="connsiteX54557" y="connsiteY54557"/>
              </a:cxn>
              <a:cxn ang="0">
                <a:pos x="connsiteX54558" y="connsiteY54558"/>
              </a:cxn>
              <a:cxn ang="0">
                <a:pos x="connsiteX54559" y="connsiteY54559"/>
              </a:cxn>
              <a:cxn ang="0">
                <a:pos x="connsiteX54560" y="connsiteY54560"/>
              </a:cxn>
              <a:cxn ang="0">
                <a:pos x="connsiteX54561" y="connsiteY54561"/>
              </a:cxn>
              <a:cxn ang="0">
                <a:pos x="connsiteX54562" y="connsiteY54562"/>
              </a:cxn>
              <a:cxn ang="0">
                <a:pos x="connsiteX54563" y="connsiteY54563"/>
              </a:cxn>
              <a:cxn ang="0">
                <a:pos x="connsiteX54564" y="connsiteY54564"/>
              </a:cxn>
              <a:cxn ang="0">
                <a:pos x="connsiteX54565" y="connsiteY54565"/>
              </a:cxn>
              <a:cxn ang="0">
                <a:pos x="connsiteX54566" y="connsiteY54566"/>
              </a:cxn>
              <a:cxn ang="0">
                <a:pos x="connsiteX54567" y="connsiteY54567"/>
              </a:cxn>
              <a:cxn ang="0">
                <a:pos x="connsiteX54568" y="connsiteY54568"/>
              </a:cxn>
              <a:cxn ang="0">
                <a:pos x="connsiteX54569" y="connsiteY54569"/>
              </a:cxn>
              <a:cxn ang="0">
                <a:pos x="connsiteX54570" y="connsiteY54570"/>
              </a:cxn>
              <a:cxn ang="0">
                <a:pos x="connsiteX54571" y="connsiteY54571"/>
              </a:cxn>
              <a:cxn ang="0">
                <a:pos x="connsiteX54572" y="connsiteY54572"/>
              </a:cxn>
              <a:cxn ang="0">
                <a:pos x="connsiteX54573" y="connsiteY54573"/>
              </a:cxn>
              <a:cxn ang="0">
                <a:pos x="connsiteX54574" y="connsiteY54574"/>
              </a:cxn>
              <a:cxn ang="0">
                <a:pos x="connsiteX54575" y="connsiteY54575"/>
              </a:cxn>
              <a:cxn ang="0">
                <a:pos x="connsiteX54576" y="connsiteY54576"/>
              </a:cxn>
              <a:cxn ang="0">
                <a:pos x="connsiteX54577" y="connsiteY54577"/>
              </a:cxn>
              <a:cxn ang="0">
                <a:pos x="connsiteX54578" y="connsiteY54578"/>
              </a:cxn>
              <a:cxn ang="0">
                <a:pos x="connsiteX54579" y="connsiteY54579"/>
              </a:cxn>
              <a:cxn ang="0">
                <a:pos x="connsiteX54580" y="connsiteY54580"/>
              </a:cxn>
              <a:cxn ang="0">
                <a:pos x="connsiteX54581" y="connsiteY54581"/>
              </a:cxn>
              <a:cxn ang="0">
                <a:pos x="connsiteX54582" y="connsiteY54582"/>
              </a:cxn>
              <a:cxn ang="0">
                <a:pos x="connsiteX54583" y="connsiteY54583"/>
              </a:cxn>
              <a:cxn ang="0">
                <a:pos x="connsiteX54584" y="connsiteY54584"/>
              </a:cxn>
              <a:cxn ang="0">
                <a:pos x="connsiteX54585" y="connsiteY54585"/>
              </a:cxn>
              <a:cxn ang="0">
                <a:pos x="connsiteX54586" y="connsiteY54586"/>
              </a:cxn>
              <a:cxn ang="0">
                <a:pos x="connsiteX54587" y="connsiteY54587"/>
              </a:cxn>
              <a:cxn ang="0">
                <a:pos x="connsiteX54588" y="connsiteY54588"/>
              </a:cxn>
              <a:cxn ang="0">
                <a:pos x="connsiteX54589" y="connsiteY54589"/>
              </a:cxn>
              <a:cxn ang="0">
                <a:pos x="connsiteX54590" y="connsiteY54590"/>
              </a:cxn>
              <a:cxn ang="0">
                <a:pos x="connsiteX54591" y="connsiteY54591"/>
              </a:cxn>
              <a:cxn ang="0">
                <a:pos x="connsiteX54592" y="connsiteY54592"/>
              </a:cxn>
              <a:cxn ang="0">
                <a:pos x="connsiteX54593" y="connsiteY54593"/>
              </a:cxn>
              <a:cxn ang="0">
                <a:pos x="connsiteX54594" y="connsiteY54594"/>
              </a:cxn>
              <a:cxn ang="0">
                <a:pos x="connsiteX54595" y="connsiteY54595"/>
              </a:cxn>
              <a:cxn ang="0">
                <a:pos x="connsiteX54596" y="connsiteY54596"/>
              </a:cxn>
              <a:cxn ang="0">
                <a:pos x="connsiteX54597" y="connsiteY54597"/>
              </a:cxn>
              <a:cxn ang="0">
                <a:pos x="connsiteX54598" y="connsiteY54598"/>
              </a:cxn>
              <a:cxn ang="0">
                <a:pos x="connsiteX54599" y="connsiteY54599"/>
              </a:cxn>
              <a:cxn ang="0">
                <a:pos x="connsiteX54600" y="connsiteY54600"/>
              </a:cxn>
              <a:cxn ang="0">
                <a:pos x="connsiteX54601" y="connsiteY54601"/>
              </a:cxn>
              <a:cxn ang="0">
                <a:pos x="connsiteX54602" y="connsiteY54602"/>
              </a:cxn>
              <a:cxn ang="0">
                <a:pos x="connsiteX54603" y="connsiteY54603"/>
              </a:cxn>
              <a:cxn ang="0">
                <a:pos x="connsiteX54604" y="connsiteY54604"/>
              </a:cxn>
              <a:cxn ang="0">
                <a:pos x="connsiteX54605" y="connsiteY54605"/>
              </a:cxn>
              <a:cxn ang="0">
                <a:pos x="connsiteX54606" y="connsiteY54606"/>
              </a:cxn>
              <a:cxn ang="0">
                <a:pos x="connsiteX54607" y="connsiteY54607"/>
              </a:cxn>
              <a:cxn ang="0">
                <a:pos x="connsiteX54608" y="connsiteY54608"/>
              </a:cxn>
              <a:cxn ang="0">
                <a:pos x="connsiteX54609" y="connsiteY54609"/>
              </a:cxn>
              <a:cxn ang="0">
                <a:pos x="connsiteX54610" y="connsiteY54610"/>
              </a:cxn>
              <a:cxn ang="0">
                <a:pos x="connsiteX54611" y="connsiteY54611"/>
              </a:cxn>
              <a:cxn ang="0">
                <a:pos x="connsiteX54612" y="connsiteY54612"/>
              </a:cxn>
              <a:cxn ang="0">
                <a:pos x="connsiteX54613" y="connsiteY54613"/>
              </a:cxn>
              <a:cxn ang="0">
                <a:pos x="connsiteX54614" y="connsiteY54614"/>
              </a:cxn>
              <a:cxn ang="0">
                <a:pos x="connsiteX54615" y="connsiteY54615"/>
              </a:cxn>
              <a:cxn ang="0">
                <a:pos x="connsiteX54616" y="connsiteY54616"/>
              </a:cxn>
              <a:cxn ang="0">
                <a:pos x="connsiteX54617" y="connsiteY54617"/>
              </a:cxn>
              <a:cxn ang="0">
                <a:pos x="connsiteX54618" y="connsiteY54618"/>
              </a:cxn>
              <a:cxn ang="0">
                <a:pos x="connsiteX54619" y="connsiteY54619"/>
              </a:cxn>
              <a:cxn ang="0">
                <a:pos x="connsiteX54620" y="connsiteY54620"/>
              </a:cxn>
              <a:cxn ang="0">
                <a:pos x="connsiteX54621" y="connsiteY54621"/>
              </a:cxn>
              <a:cxn ang="0">
                <a:pos x="connsiteX54622" y="connsiteY54622"/>
              </a:cxn>
              <a:cxn ang="0">
                <a:pos x="connsiteX54623" y="connsiteY54623"/>
              </a:cxn>
              <a:cxn ang="0">
                <a:pos x="connsiteX54624" y="connsiteY54624"/>
              </a:cxn>
              <a:cxn ang="0">
                <a:pos x="connsiteX54625" y="connsiteY54625"/>
              </a:cxn>
              <a:cxn ang="0">
                <a:pos x="connsiteX54626" y="connsiteY54626"/>
              </a:cxn>
              <a:cxn ang="0">
                <a:pos x="connsiteX54627" y="connsiteY54627"/>
              </a:cxn>
              <a:cxn ang="0">
                <a:pos x="connsiteX54628" y="connsiteY54628"/>
              </a:cxn>
              <a:cxn ang="0">
                <a:pos x="connsiteX54629" y="connsiteY54629"/>
              </a:cxn>
              <a:cxn ang="0">
                <a:pos x="connsiteX54630" y="connsiteY54630"/>
              </a:cxn>
              <a:cxn ang="0">
                <a:pos x="connsiteX54631" y="connsiteY54631"/>
              </a:cxn>
              <a:cxn ang="0">
                <a:pos x="connsiteX54632" y="connsiteY54632"/>
              </a:cxn>
              <a:cxn ang="0">
                <a:pos x="connsiteX54633" y="connsiteY54633"/>
              </a:cxn>
              <a:cxn ang="0">
                <a:pos x="connsiteX54634" y="connsiteY54634"/>
              </a:cxn>
              <a:cxn ang="0">
                <a:pos x="connsiteX54635" y="connsiteY54635"/>
              </a:cxn>
              <a:cxn ang="0">
                <a:pos x="connsiteX54636" y="connsiteY54636"/>
              </a:cxn>
              <a:cxn ang="0">
                <a:pos x="connsiteX54637" y="connsiteY54637"/>
              </a:cxn>
              <a:cxn ang="0">
                <a:pos x="connsiteX54638" y="connsiteY54638"/>
              </a:cxn>
              <a:cxn ang="0">
                <a:pos x="connsiteX54639" y="connsiteY54639"/>
              </a:cxn>
              <a:cxn ang="0">
                <a:pos x="connsiteX54640" y="connsiteY54640"/>
              </a:cxn>
              <a:cxn ang="0">
                <a:pos x="connsiteX54641" y="connsiteY54641"/>
              </a:cxn>
              <a:cxn ang="0">
                <a:pos x="connsiteX54642" y="connsiteY54642"/>
              </a:cxn>
              <a:cxn ang="0">
                <a:pos x="connsiteX54643" y="connsiteY54643"/>
              </a:cxn>
              <a:cxn ang="0">
                <a:pos x="connsiteX54644" y="connsiteY54644"/>
              </a:cxn>
              <a:cxn ang="0">
                <a:pos x="connsiteX54645" y="connsiteY54645"/>
              </a:cxn>
              <a:cxn ang="0">
                <a:pos x="connsiteX54646" y="connsiteY54646"/>
              </a:cxn>
              <a:cxn ang="0">
                <a:pos x="connsiteX54647" y="connsiteY54647"/>
              </a:cxn>
              <a:cxn ang="0">
                <a:pos x="connsiteX54648" y="connsiteY54648"/>
              </a:cxn>
              <a:cxn ang="0">
                <a:pos x="connsiteX54649" y="connsiteY54649"/>
              </a:cxn>
              <a:cxn ang="0">
                <a:pos x="connsiteX54650" y="connsiteY54650"/>
              </a:cxn>
              <a:cxn ang="0">
                <a:pos x="connsiteX54651" y="connsiteY54651"/>
              </a:cxn>
              <a:cxn ang="0">
                <a:pos x="connsiteX54652" y="connsiteY54652"/>
              </a:cxn>
              <a:cxn ang="0">
                <a:pos x="connsiteX54653" y="connsiteY54653"/>
              </a:cxn>
              <a:cxn ang="0">
                <a:pos x="connsiteX54654" y="connsiteY54654"/>
              </a:cxn>
              <a:cxn ang="0">
                <a:pos x="connsiteX54655" y="connsiteY54655"/>
              </a:cxn>
              <a:cxn ang="0">
                <a:pos x="connsiteX54656" y="connsiteY54656"/>
              </a:cxn>
              <a:cxn ang="0">
                <a:pos x="connsiteX54657" y="connsiteY54657"/>
              </a:cxn>
              <a:cxn ang="0">
                <a:pos x="connsiteX54658" y="connsiteY54658"/>
              </a:cxn>
              <a:cxn ang="0">
                <a:pos x="connsiteX54659" y="connsiteY54659"/>
              </a:cxn>
              <a:cxn ang="0">
                <a:pos x="connsiteX54660" y="connsiteY54660"/>
              </a:cxn>
              <a:cxn ang="0">
                <a:pos x="connsiteX54661" y="connsiteY54661"/>
              </a:cxn>
              <a:cxn ang="0">
                <a:pos x="connsiteX54662" y="connsiteY54662"/>
              </a:cxn>
              <a:cxn ang="0">
                <a:pos x="connsiteX54663" y="connsiteY54663"/>
              </a:cxn>
              <a:cxn ang="0">
                <a:pos x="connsiteX54664" y="connsiteY54664"/>
              </a:cxn>
              <a:cxn ang="0">
                <a:pos x="connsiteX54665" y="connsiteY54665"/>
              </a:cxn>
              <a:cxn ang="0">
                <a:pos x="connsiteX54666" y="connsiteY54666"/>
              </a:cxn>
              <a:cxn ang="0">
                <a:pos x="connsiteX54667" y="connsiteY54667"/>
              </a:cxn>
              <a:cxn ang="0">
                <a:pos x="connsiteX54668" y="connsiteY54668"/>
              </a:cxn>
              <a:cxn ang="0">
                <a:pos x="connsiteX54669" y="connsiteY54669"/>
              </a:cxn>
              <a:cxn ang="0">
                <a:pos x="connsiteX54670" y="connsiteY54670"/>
              </a:cxn>
              <a:cxn ang="0">
                <a:pos x="connsiteX54671" y="connsiteY54671"/>
              </a:cxn>
              <a:cxn ang="0">
                <a:pos x="connsiteX54672" y="connsiteY54672"/>
              </a:cxn>
              <a:cxn ang="0">
                <a:pos x="connsiteX54673" y="connsiteY54673"/>
              </a:cxn>
              <a:cxn ang="0">
                <a:pos x="connsiteX54674" y="connsiteY54674"/>
              </a:cxn>
              <a:cxn ang="0">
                <a:pos x="connsiteX54675" y="connsiteY54675"/>
              </a:cxn>
              <a:cxn ang="0">
                <a:pos x="connsiteX54676" y="connsiteY54676"/>
              </a:cxn>
              <a:cxn ang="0">
                <a:pos x="connsiteX54677" y="connsiteY54677"/>
              </a:cxn>
              <a:cxn ang="0">
                <a:pos x="connsiteX54678" y="connsiteY54678"/>
              </a:cxn>
              <a:cxn ang="0">
                <a:pos x="connsiteX54679" y="connsiteY54679"/>
              </a:cxn>
              <a:cxn ang="0">
                <a:pos x="connsiteX54680" y="connsiteY54680"/>
              </a:cxn>
              <a:cxn ang="0">
                <a:pos x="connsiteX54681" y="connsiteY54681"/>
              </a:cxn>
              <a:cxn ang="0">
                <a:pos x="connsiteX54682" y="connsiteY54682"/>
              </a:cxn>
              <a:cxn ang="0">
                <a:pos x="connsiteX54683" y="connsiteY54683"/>
              </a:cxn>
              <a:cxn ang="0">
                <a:pos x="connsiteX54684" y="connsiteY54684"/>
              </a:cxn>
              <a:cxn ang="0">
                <a:pos x="connsiteX54685" y="connsiteY54685"/>
              </a:cxn>
              <a:cxn ang="0">
                <a:pos x="connsiteX54686" y="connsiteY54686"/>
              </a:cxn>
              <a:cxn ang="0">
                <a:pos x="connsiteX54687" y="connsiteY54687"/>
              </a:cxn>
              <a:cxn ang="0">
                <a:pos x="connsiteX54688" y="connsiteY54688"/>
              </a:cxn>
              <a:cxn ang="0">
                <a:pos x="connsiteX54689" y="connsiteY54689"/>
              </a:cxn>
              <a:cxn ang="0">
                <a:pos x="connsiteX54690" y="connsiteY54690"/>
              </a:cxn>
              <a:cxn ang="0">
                <a:pos x="connsiteX54691" y="connsiteY54691"/>
              </a:cxn>
              <a:cxn ang="0">
                <a:pos x="connsiteX54692" y="connsiteY54692"/>
              </a:cxn>
              <a:cxn ang="0">
                <a:pos x="connsiteX54693" y="connsiteY54693"/>
              </a:cxn>
              <a:cxn ang="0">
                <a:pos x="connsiteX54694" y="connsiteY54694"/>
              </a:cxn>
              <a:cxn ang="0">
                <a:pos x="connsiteX54695" y="connsiteY54695"/>
              </a:cxn>
              <a:cxn ang="0">
                <a:pos x="connsiteX54696" y="connsiteY54696"/>
              </a:cxn>
              <a:cxn ang="0">
                <a:pos x="connsiteX54697" y="connsiteY54697"/>
              </a:cxn>
              <a:cxn ang="0">
                <a:pos x="connsiteX54698" y="connsiteY54698"/>
              </a:cxn>
              <a:cxn ang="0">
                <a:pos x="connsiteX54699" y="connsiteY54699"/>
              </a:cxn>
              <a:cxn ang="0">
                <a:pos x="connsiteX54700" y="connsiteY54700"/>
              </a:cxn>
              <a:cxn ang="0">
                <a:pos x="connsiteX54701" y="connsiteY54701"/>
              </a:cxn>
              <a:cxn ang="0">
                <a:pos x="connsiteX54702" y="connsiteY54702"/>
              </a:cxn>
              <a:cxn ang="0">
                <a:pos x="connsiteX54703" y="connsiteY54703"/>
              </a:cxn>
              <a:cxn ang="0">
                <a:pos x="connsiteX54704" y="connsiteY54704"/>
              </a:cxn>
              <a:cxn ang="0">
                <a:pos x="connsiteX54705" y="connsiteY54705"/>
              </a:cxn>
              <a:cxn ang="0">
                <a:pos x="connsiteX54706" y="connsiteY54706"/>
              </a:cxn>
              <a:cxn ang="0">
                <a:pos x="connsiteX54707" y="connsiteY54707"/>
              </a:cxn>
              <a:cxn ang="0">
                <a:pos x="connsiteX54708" y="connsiteY54708"/>
              </a:cxn>
              <a:cxn ang="0">
                <a:pos x="connsiteX54709" y="connsiteY54709"/>
              </a:cxn>
              <a:cxn ang="0">
                <a:pos x="connsiteX54710" y="connsiteY54710"/>
              </a:cxn>
              <a:cxn ang="0">
                <a:pos x="connsiteX54711" y="connsiteY54711"/>
              </a:cxn>
              <a:cxn ang="0">
                <a:pos x="connsiteX54712" y="connsiteY54712"/>
              </a:cxn>
              <a:cxn ang="0">
                <a:pos x="connsiteX54713" y="connsiteY54713"/>
              </a:cxn>
              <a:cxn ang="0">
                <a:pos x="connsiteX54714" y="connsiteY54714"/>
              </a:cxn>
              <a:cxn ang="0">
                <a:pos x="connsiteX54715" y="connsiteY54715"/>
              </a:cxn>
              <a:cxn ang="0">
                <a:pos x="connsiteX54716" y="connsiteY54716"/>
              </a:cxn>
              <a:cxn ang="0">
                <a:pos x="connsiteX54717" y="connsiteY54717"/>
              </a:cxn>
              <a:cxn ang="0">
                <a:pos x="connsiteX54718" y="connsiteY54718"/>
              </a:cxn>
              <a:cxn ang="0">
                <a:pos x="connsiteX54719" y="connsiteY54719"/>
              </a:cxn>
              <a:cxn ang="0">
                <a:pos x="connsiteX54720" y="connsiteY54720"/>
              </a:cxn>
              <a:cxn ang="0">
                <a:pos x="connsiteX54721" y="connsiteY54721"/>
              </a:cxn>
              <a:cxn ang="0">
                <a:pos x="connsiteX54722" y="connsiteY54722"/>
              </a:cxn>
              <a:cxn ang="0">
                <a:pos x="connsiteX54723" y="connsiteY54723"/>
              </a:cxn>
              <a:cxn ang="0">
                <a:pos x="connsiteX54724" y="connsiteY54724"/>
              </a:cxn>
              <a:cxn ang="0">
                <a:pos x="connsiteX54725" y="connsiteY54725"/>
              </a:cxn>
              <a:cxn ang="0">
                <a:pos x="connsiteX54726" y="connsiteY54726"/>
              </a:cxn>
              <a:cxn ang="0">
                <a:pos x="connsiteX54727" y="connsiteY54727"/>
              </a:cxn>
              <a:cxn ang="0">
                <a:pos x="connsiteX54728" y="connsiteY54728"/>
              </a:cxn>
              <a:cxn ang="0">
                <a:pos x="connsiteX54729" y="connsiteY54729"/>
              </a:cxn>
              <a:cxn ang="0">
                <a:pos x="connsiteX54730" y="connsiteY54730"/>
              </a:cxn>
              <a:cxn ang="0">
                <a:pos x="connsiteX54731" y="connsiteY54731"/>
              </a:cxn>
              <a:cxn ang="0">
                <a:pos x="connsiteX54732" y="connsiteY54732"/>
              </a:cxn>
              <a:cxn ang="0">
                <a:pos x="connsiteX54733" y="connsiteY54733"/>
              </a:cxn>
              <a:cxn ang="0">
                <a:pos x="connsiteX54734" y="connsiteY54734"/>
              </a:cxn>
              <a:cxn ang="0">
                <a:pos x="connsiteX54735" y="connsiteY54735"/>
              </a:cxn>
              <a:cxn ang="0">
                <a:pos x="connsiteX54736" y="connsiteY54736"/>
              </a:cxn>
              <a:cxn ang="0">
                <a:pos x="connsiteX54737" y="connsiteY54737"/>
              </a:cxn>
              <a:cxn ang="0">
                <a:pos x="connsiteX54738" y="connsiteY54738"/>
              </a:cxn>
              <a:cxn ang="0">
                <a:pos x="connsiteX54739" y="connsiteY54739"/>
              </a:cxn>
              <a:cxn ang="0">
                <a:pos x="connsiteX54740" y="connsiteY54740"/>
              </a:cxn>
              <a:cxn ang="0">
                <a:pos x="connsiteX54741" y="connsiteY54741"/>
              </a:cxn>
              <a:cxn ang="0">
                <a:pos x="connsiteX54742" y="connsiteY54742"/>
              </a:cxn>
              <a:cxn ang="0">
                <a:pos x="connsiteX54743" y="connsiteY54743"/>
              </a:cxn>
              <a:cxn ang="0">
                <a:pos x="connsiteX54744" y="connsiteY54744"/>
              </a:cxn>
              <a:cxn ang="0">
                <a:pos x="connsiteX54745" y="connsiteY54745"/>
              </a:cxn>
              <a:cxn ang="0">
                <a:pos x="connsiteX54746" y="connsiteY54746"/>
              </a:cxn>
              <a:cxn ang="0">
                <a:pos x="connsiteX54747" y="connsiteY54747"/>
              </a:cxn>
              <a:cxn ang="0">
                <a:pos x="connsiteX54748" y="connsiteY54748"/>
              </a:cxn>
              <a:cxn ang="0">
                <a:pos x="connsiteX54749" y="connsiteY54749"/>
              </a:cxn>
              <a:cxn ang="0">
                <a:pos x="connsiteX54750" y="connsiteY54750"/>
              </a:cxn>
              <a:cxn ang="0">
                <a:pos x="connsiteX54751" y="connsiteY54751"/>
              </a:cxn>
              <a:cxn ang="0">
                <a:pos x="connsiteX54752" y="connsiteY54752"/>
              </a:cxn>
              <a:cxn ang="0">
                <a:pos x="connsiteX54753" y="connsiteY54753"/>
              </a:cxn>
              <a:cxn ang="0">
                <a:pos x="connsiteX54754" y="connsiteY54754"/>
              </a:cxn>
              <a:cxn ang="0">
                <a:pos x="connsiteX54755" y="connsiteY54755"/>
              </a:cxn>
              <a:cxn ang="0">
                <a:pos x="connsiteX54756" y="connsiteY54756"/>
              </a:cxn>
              <a:cxn ang="0">
                <a:pos x="connsiteX54757" y="connsiteY54757"/>
              </a:cxn>
              <a:cxn ang="0">
                <a:pos x="connsiteX54758" y="connsiteY54758"/>
              </a:cxn>
              <a:cxn ang="0">
                <a:pos x="connsiteX54759" y="connsiteY54759"/>
              </a:cxn>
              <a:cxn ang="0">
                <a:pos x="connsiteX54760" y="connsiteY54760"/>
              </a:cxn>
              <a:cxn ang="0">
                <a:pos x="connsiteX54761" y="connsiteY54761"/>
              </a:cxn>
              <a:cxn ang="0">
                <a:pos x="connsiteX54762" y="connsiteY54762"/>
              </a:cxn>
              <a:cxn ang="0">
                <a:pos x="connsiteX54763" y="connsiteY54763"/>
              </a:cxn>
              <a:cxn ang="0">
                <a:pos x="connsiteX54764" y="connsiteY54764"/>
              </a:cxn>
              <a:cxn ang="0">
                <a:pos x="connsiteX54765" y="connsiteY54765"/>
              </a:cxn>
              <a:cxn ang="0">
                <a:pos x="connsiteX54766" y="connsiteY54766"/>
              </a:cxn>
              <a:cxn ang="0">
                <a:pos x="connsiteX54767" y="connsiteY54767"/>
              </a:cxn>
              <a:cxn ang="0">
                <a:pos x="connsiteX54768" y="connsiteY54768"/>
              </a:cxn>
              <a:cxn ang="0">
                <a:pos x="connsiteX54769" y="connsiteY54769"/>
              </a:cxn>
              <a:cxn ang="0">
                <a:pos x="connsiteX54770" y="connsiteY54770"/>
              </a:cxn>
              <a:cxn ang="0">
                <a:pos x="connsiteX54771" y="connsiteY54771"/>
              </a:cxn>
              <a:cxn ang="0">
                <a:pos x="connsiteX54772" y="connsiteY54772"/>
              </a:cxn>
              <a:cxn ang="0">
                <a:pos x="connsiteX54773" y="connsiteY54773"/>
              </a:cxn>
              <a:cxn ang="0">
                <a:pos x="connsiteX54774" y="connsiteY54774"/>
              </a:cxn>
              <a:cxn ang="0">
                <a:pos x="connsiteX54775" y="connsiteY54775"/>
              </a:cxn>
              <a:cxn ang="0">
                <a:pos x="connsiteX54776" y="connsiteY54776"/>
              </a:cxn>
              <a:cxn ang="0">
                <a:pos x="connsiteX54777" y="connsiteY54777"/>
              </a:cxn>
              <a:cxn ang="0">
                <a:pos x="connsiteX54778" y="connsiteY54778"/>
              </a:cxn>
              <a:cxn ang="0">
                <a:pos x="connsiteX54779" y="connsiteY54779"/>
              </a:cxn>
              <a:cxn ang="0">
                <a:pos x="connsiteX54780" y="connsiteY54780"/>
              </a:cxn>
              <a:cxn ang="0">
                <a:pos x="connsiteX54781" y="connsiteY54781"/>
              </a:cxn>
              <a:cxn ang="0">
                <a:pos x="connsiteX54782" y="connsiteY54782"/>
              </a:cxn>
              <a:cxn ang="0">
                <a:pos x="connsiteX54783" y="connsiteY54783"/>
              </a:cxn>
              <a:cxn ang="0">
                <a:pos x="connsiteX54784" y="connsiteY54784"/>
              </a:cxn>
              <a:cxn ang="0">
                <a:pos x="connsiteX54785" y="connsiteY54785"/>
              </a:cxn>
              <a:cxn ang="0">
                <a:pos x="connsiteX54786" y="connsiteY54786"/>
              </a:cxn>
              <a:cxn ang="0">
                <a:pos x="connsiteX54787" y="connsiteY54787"/>
              </a:cxn>
              <a:cxn ang="0">
                <a:pos x="connsiteX54788" y="connsiteY54788"/>
              </a:cxn>
              <a:cxn ang="0">
                <a:pos x="connsiteX54789" y="connsiteY54789"/>
              </a:cxn>
              <a:cxn ang="0">
                <a:pos x="connsiteX54790" y="connsiteY54790"/>
              </a:cxn>
              <a:cxn ang="0">
                <a:pos x="connsiteX54791" y="connsiteY54791"/>
              </a:cxn>
              <a:cxn ang="0">
                <a:pos x="connsiteX54792" y="connsiteY54792"/>
              </a:cxn>
              <a:cxn ang="0">
                <a:pos x="connsiteX54793" y="connsiteY54793"/>
              </a:cxn>
              <a:cxn ang="0">
                <a:pos x="connsiteX54794" y="connsiteY54794"/>
              </a:cxn>
              <a:cxn ang="0">
                <a:pos x="connsiteX54795" y="connsiteY54795"/>
              </a:cxn>
              <a:cxn ang="0">
                <a:pos x="connsiteX54796" y="connsiteY54796"/>
              </a:cxn>
              <a:cxn ang="0">
                <a:pos x="connsiteX54797" y="connsiteY54797"/>
              </a:cxn>
              <a:cxn ang="0">
                <a:pos x="connsiteX54798" y="connsiteY54798"/>
              </a:cxn>
              <a:cxn ang="0">
                <a:pos x="connsiteX54799" y="connsiteY54799"/>
              </a:cxn>
              <a:cxn ang="0">
                <a:pos x="connsiteX54800" y="connsiteY54800"/>
              </a:cxn>
              <a:cxn ang="0">
                <a:pos x="connsiteX54801" y="connsiteY54801"/>
              </a:cxn>
              <a:cxn ang="0">
                <a:pos x="connsiteX54802" y="connsiteY54802"/>
              </a:cxn>
              <a:cxn ang="0">
                <a:pos x="connsiteX54803" y="connsiteY54803"/>
              </a:cxn>
              <a:cxn ang="0">
                <a:pos x="connsiteX54804" y="connsiteY54804"/>
              </a:cxn>
              <a:cxn ang="0">
                <a:pos x="connsiteX54805" y="connsiteY54805"/>
              </a:cxn>
              <a:cxn ang="0">
                <a:pos x="connsiteX54806" y="connsiteY54806"/>
              </a:cxn>
              <a:cxn ang="0">
                <a:pos x="connsiteX54807" y="connsiteY54807"/>
              </a:cxn>
              <a:cxn ang="0">
                <a:pos x="connsiteX54808" y="connsiteY54808"/>
              </a:cxn>
              <a:cxn ang="0">
                <a:pos x="connsiteX54809" y="connsiteY54809"/>
              </a:cxn>
              <a:cxn ang="0">
                <a:pos x="connsiteX54810" y="connsiteY54810"/>
              </a:cxn>
              <a:cxn ang="0">
                <a:pos x="connsiteX54811" y="connsiteY54811"/>
              </a:cxn>
              <a:cxn ang="0">
                <a:pos x="connsiteX54812" y="connsiteY54812"/>
              </a:cxn>
              <a:cxn ang="0">
                <a:pos x="connsiteX54813" y="connsiteY54813"/>
              </a:cxn>
              <a:cxn ang="0">
                <a:pos x="connsiteX54814" y="connsiteY54814"/>
              </a:cxn>
              <a:cxn ang="0">
                <a:pos x="connsiteX54815" y="connsiteY54815"/>
              </a:cxn>
              <a:cxn ang="0">
                <a:pos x="connsiteX54816" y="connsiteY54816"/>
              </a:cxn>
              <a:cxn ang="0">
                <a:pos x="connsiteX54817" y="connsiteY54817"/>
              </a:cxn>
              <a:cxn ang="0">
                <a:pos x="connsiteX54818" y="connsiteY54818"/>
              </a:cxn>
              <a:cxn ang="0">
                <a:pos x="connsiteX54819" y="connsiteY54819"/>
              </a:cxn>
              <a:cxn ang="0">
                <a:pos x="connsiteX54820" y="connsiteY54820"/>
              </a:cxn>
              <a:cxn ang="0">
                <a:pos x="connsiteX54821" y="connsiteY54821"/>
              </a:cxn>
              <a:cxn ang="0">
                <a:pos x="connsiteX54822" y="connsiteY54822"/>
              </a:cxn>
              <a:cxn ang="0">
                <a:pos x="connsiteX54823" y="connsiteY54823"/>
              </a:cxn>
              <a:cxn ang="0">
                <a:pos x="connsiteX54824" y="connsiteY54824"/>
              </a:cxn>
              <a:cxn ang="0">
                <a:pos x="connsiteX54825" y="connsiteY54825"/>
              </a:cxn>
              <a:cxn ang="0">
                <a:pos x="connsiteX54826" y="connsiteY54826"/>
              </a:cxn>
              <a:cxn ang="0">
                <a:pos x="connsiteX54827" y="connsiteY54827"/>
              </a:cxn>
              <a:cxn ang="0">
                <a:pos x="connsiteX54828" y="connsiteY54828"/>
              </a:cxn>
              <a:cxn ang="0">
                <a:pos x="connsiteX54829" y="connsiteY54829"/>
              </a:cxn>
              <a:cxn ang="0">
                <a:pos x="connsiteX54830" y="connsiteY54830"/>
              </a:cxn>
              <a:cxn ang="0">
                <a:pos x="connsiteX54831" y="connsiteY54831"/>
              </a:cxn>
              <a:cxn ang="0">
                <a:pos x="connsiteX54832" y="connsiteY54832"/>
              </a:cxn>
              <a:cxn ang="0">
                <a:pos x="connsiteX54833" y="connsiteY54833"/>
              </a:cxn>
              <a:cxn ang="0">
                <a:pos x="connsiteX54834" y="connsiteY54834"/>
              </a:cxn>
              <a:cxn ang="0">
                <a:pos x="connsiteX54835" y="connsiteY54835"/>
              </a:cxn>
              <a:cxn ang="0">
                <a:pos x="connsiteX54836" y="connsiteY54836"/>
              </a:cxn>
              <a:cxn ang="0">
                <a:pos x="connsiteX54837" y="connsiteY54837"/>
              </a:cxn>
              <a:cxn ang="0">
                <a:pos x="connsiteX54838" y="connsiteY54838"/>
              </a:cxn>
              <a:cxn ang="0">
                <a:pos x="connsiteX54839" y="connsiteY54839"/>
              </a:cxn>
              <a:cxn ang="0">
                <a:pos x="connsiteX54840" y="connsiteY54840"/>
              </a:cxn>
              <a:cxn ang="0">
                <a:pos x="connsiteX54841" y="connsiteY54841"/>
              </a:cxn>
              <a:cxn ang="0">
                <a:pos x="connsiteX54842" y="connsiteY54842"/>
              </a:cxn>
              <a:cxn ang="0">
                <a:pos x="connsiteX54843" y="connsiteY54843"/>
              </a:cxn>
              <a:cxn ang="0">
                <a:pos x="connsiteX54844" y="connsiteY54844"/>
              </a:cxn>
              <a:cxn ang="0">
                <a:pos x="connsiteX54845" y="connsiteY54845"/>
              </a:cxn>
              <a:cxn ang="0">
                <a:pos x="connsiteX54846" y="connsiteY54846"/>
              </a:cxn>
              <a:cxn ang="0">
                <a:pos x="connsiteX54847" y="connsiteY54847"/>
              </a:cxn>
              <a:cxn ang="0">
                <a:pos x="connsiteX54848" y="connsiteY54848"/>
              </a:cxn>
              <a:cxn ang="0">
                <a:pos x="connsiteX54849" y="connsiteY54849"/>
              </a:cxn>
              <a:cxn ang="0">
                <a:pos x="connsiteX54850" y="connsiteY54850"/>
              </a:cxn>
              <a:cxn ang="0">
                <a:pos x="connsiteX54851" y="connsiteY54851"/>
              </a:cxn>
              <a:cxn ang="0">
                <a:pos x="connsiteX54852" y="connsiteY54852"/>
              </a:cxn>
              <a:cxn ang="0">
                <a:pos x="connsiteX54853" y="connsiteY54853"/>
              </a:cxn>
              <a:cxn ang="0">
                <a:pos x="connsiteX54854" y="connsiteY54854"/>
              </a:cxn>
              <a:cxn ang="0">
                <a:pos x="connsiteX54855" y="connsiteY54855"/>
              </a:cxn>
              <a:cxn ang="0">
                <a:pos x="connsiteX54856" y="connsiteY54856"/>
              </a:cxn>
              <a:cxn ang="0">
                <a:pos x="connsiteX54857" y="connsiteY54857"/>
              </a:cxn>
              <a:cxn ang="0">
                <a:pos x="connsiteX54858" y="connsiteY54858"/>
              </a:cxn>
              <a:cxn ang="0">
                <a:pos x="connsiteX54859" y="connsiteY54859"/>
              </a:cxn>
              <a:cxn ang="0">
                <a:pos x="connsiteX54860" y="connsiteY54860"/>
              </a:cxn>
              <a:cxn ang="0">
                <a:pos x="connsiteX54861" y="connsiteY54861"/>
              </a:cxn>
              <a:cxn ang="0">
                <a:pos x="connsiteX54862" y="connsiteY54862"/>
              </a:cxn>
              <a:cxn ang="0">
                <a:pos x="connsiteX54863" y="connsiteY54863"/>
              </a:cxn>
              <a:cxn ang="0">
                <a:pos x="connsiteX54864" y="connsiteY54864"/>
              </a:cxn>
              <a:cxn ang="0">
                <a:pos x="connsiteX54865" y="connsiteY54865"/>
              </a:cxn>
              <a:cxn ang="0">
                <a:pos x="connsiteX54866" y="connsiteY54866"/>
              </a:cxn>
              <a:cxn ang="0">
                <a:pos x="connsiteX54867" y="connsiteY54867"/>
              </a:cxn>
              <a:cxn ang="0">
                <a:pos x="connsiteX54868" y="connsiteY54868"/>
              </a:cxn>
              <a:cxn ang="0">
                <a:pos x="connsiteX54869" y="connsiteY54869"/>
              </a:cxn>
              <a:cxn ang="0">
                <a:pos x="connsiteX54870" y="connsiteY54870"/>
              </a:cxn>
              <a:cxn ang="0">
                <a:pos x="connsiteX54871" y="connsiteY54871"/>
              </a:cxn>
              <a:cxn ang="0">
                <a:pos x="connsiteX54872" y="connsiteY54872"/>
              </a:cxn>
              <a:cxn ang="0">
                <a:pos x="connsiteX54873" y="connsiteY54873"/>
              </a:cxn>
              <a:cxn ang="0">
                <a:pos x="connsiteX54874" y="connsiteY54874"/>
              </a:cxn>
              <a:cxn ang="0">
                <a:pos x="connsiteX54875" y="connsiteY54875"/>
              </a:cxn>
              <a:cxn ang="0">
                <a:pos x="connsiteX54876" y="connsiteY54876"/>
              </a:cxn>
              <a:cxn ang="0">
                <a:pos x="connsiteX54877" y="connsiteY54877"/>
              </a:cxn>
              <a:cxn ang="0">
                <a:pos x="connsiteX54878" y="connsiteY54878"/>
              </a:cxn>
              <a:cxn ang="0">
                <a:pos x="connsiteX54879" y="connsiteY54879"/>
              </a:cxn>
              <a:cxn ang="0">
                <a:pos x="connsiteX54880" y="connsiteY54880"/>
              </a:cxn>
              <a:cxn ang="0">
                <a:pos x="connsiteX54881" y="connsiteY54881"/>
              </a:cxn>
              <a:cxn ang="0">
                <a:pos x="connsiteX54882" y="connsiteY54882"/>
              </a:cxn>
              <a:cxn ang="0">
                <a:pos x="connsiteX54883" y="connsiteY54883"/>
              </a:cxn>
              <a:cxn ang="0">
                <a:pos x="connsiteX54884" y="connsiteY54884"/>
              </a:cxn>
              <a:cxn ang="0">
                <a:pos x="connsiteX54885" y="connsiteY54885"/>
              </a:cxn>
              <a:cxn ang="0">
                <a:pos x="connsiteX54886" y="connsiteY54886"/>
              </a:cxn>
              <a:cxn ang="0">
                <a:pos x="connsiteX54887" y="connsiteY54887"/>
              </a:cxn>
              <a:cxn ang="0">
                <a:pos x="connsiteX54888" y="connsiteY54888"/>
              </a:cxn>
              <a:cxn ang="0">
                <a:pos x="connsiteX54889" y="connsiteY54889"/>
              </a:cxn>
              <a:cxn ang="0">
                <a:pos x="connsiteX54890" y="connsiteY54890"/>
              </a:cxn>
              <a:cxn ang="0">
                <a:pos x="connsiteX54891" y="connsiteY54891"/>
              </a:cxn>
              <a:cxn ang="0">
                <a:pos x="connsiteX54892" y="connsiteY54892"/>
              </a:cxn>
              <a:cxn ang="0">
                <a:pos x="connsiteX54893" y="connsiteY54893"/>
              </a:cxn>
              <a:cxn ang="0">
                <a:pos x="connsiteX54894" y="connsiteY54894"/>
              </a:cxn>
              <a:cxn ang="0">
                <a:pos x="connsiteX54895" y="connsiteY54895"/>
              </a:cxn>
              <a:cxn ang="0">
                <a:pos x="connsiteX54896" y="connsiteY54896"/>
              </a:cxn>
              <a:cxn ang="0">
                <a:pos x="connsiteX54897" y="connsiteY54897"/>
              </a:cxn>
              <a:cxn ang="0">
                <a:pos x="connsiteX54898" y="connsiteY54898"/>
              </a:cxn>
              <a:cxn ang="0">
                <a:pos x="connsiteX54899" y="connsiteY54899"/>
              </a:cxn>
              <a:cxn ang="0">
                <a:pos x="connsiteX54900" y="connsiteY54900"/>
              </a:cxn>
              <a:cxn ang="0">
                <a:pos x="connsiteX54901" y="connsiteY54901"/>
              </a:cxn>
              <a:cxn ang="0">
                <a:pos x="connsiteX54902" y="connsiteY54902"/>
              </a:cxn>
              <a:cxn ang="0">
                <a:pos x="connsiteX54903" y="connsiteY54903"/>
              </a:cxn>
              <a:cxn ang="0">
                <a:pos x="connsiteX54904" y="connsiteY54904"/>
              </a:cxn>
              <a:cxn ang="0">
                <a:pos x="connsiteX54905" y="connsiteY54905"/>
              </a:cxn>
              <a:cxn ang="0">
                <a:pos x="connsiteX54906" y="connsiteY54906"/>
              </a:cxn>
              <a:cxn ang="0">
                <a:pos x="connsiteX54907" y="connsiteY54907"/>
              </a:cxn>
              <a:cxn ang="0">
                <a:pos x="connsiteX54908" y="connsiteY54908"/>
              </a:cxn>
              <a:cxn ang="0">
                <a:pos x="connsiteX54909" y="connsiteY54909"/>
              </a:cxn>
              <a:cxn ang="0">
                <a:pos x="connsiteX54910" y="connsiteY54910"/>
              </a:cxn>
              <a:cxn ang="0">
                <a:pos x="connsiteX54911" y="connsiteY54911"/>
              </a:cxn>
              <a:cxn ang="0">
                <a:pos x="connsiteX54912" y="connsiteY54912"/>
              </a:cxn>
              <a:cxn ang="0">
                <a:pos x="connsiteX54913" y="connsiteY54913"/>
              </a:cxn>
              <a:cxn ang="0">
                <a:pos x="connsiteX54914" y="connsiteY54914"/>
              </a:cxn>
              <a:cxn ang="0">
                <a:pos x="connsiteX54915" y="connsiteY54915"/>
              </a:cxn>
              <a:cxn ang="0">
                <a:pos x="connsiteX54916" y="connsiteY54916"/>
              </a:cxn>
              <a:cxn ang="0">
                <a:pos x="connsiteX54917" y="connsiteY54917"/>
              </a:cxn>
              <a:cxn ang="0">
                <a:pos x="connsiteX54918" y="connsiteY54918"/>
              </a:cxn>
              <a:cxn ang="0">
                <a:pos x="connsiteX54919" y="connsiteY54919"/>
              </a:cxn>
              <a:cxn ang="0">
                <a:pos x="connsiteX54920" y="connsiteY54920"/>
              </a:cxn>
              <a:cxn ang="0">
                <a:pos x="connsiteX54921" y="connsiteY54921"/>
              </a:cxn>
              <a:cxn ang="0">
                <a:pos x="connsiteX54922" y="connsiteY54922"/>
              </a:cxn>
              <a:cxn ang="0">
                <a:pos x="connsiteX54923" y="connsiteY54923"/>
              </a:cxn>
              <a:cxn ang="0">
                <a:pos x="connsiteX54924" y="connsiteY54924"/>
              </a:cxn>
              <a:cxn ang="0">
                <a:pos x="connsiteX54925" y="connsiteY54925"/>
              </a:cxn>
              <a:cxn ang="0">
                <a:pos x="connsiteX54926" y="connsiteY54926"/>
              </a:cxn>
              <a:cxn ang="0">
                <a:pos x="connsiteX54927" y="connsiteY54927"/>
              </a:cxn>
              <a:cxn ang="0">
                <a:pos x="connsiteX54928" y="connsiteY54928"/>
              </a:cxn>
              <a:cxn ang="0">
                <a:pos x="connsiteX54929" y="connsiteY54929"/>
              </a:cxn>
              <a:cxn ang="0">
                <a:pos x="connsiteX54930" y="connsiteY54930"/>
              </a:cxn>
              <a:cxn ang="0">
                <a:pos x="connsiteX54931" y="connsiteY54931"/>
              </a:cxn>
              <a:cxn ang="0">
                <a:pos x="connsiteX54932" y="connsiteY54932"/>
              </a:cxn>
              <a:cxn ang="0">
                <a:pos x="connsiteX54933" y="connsiteY54933"/>
              </a:cxn>
              <a:cxn ang="0">
                <a:pos x="connsiteX54934" y="connsiteY54934"/>
              </a:cxn>
              <a:cxn ang="0">
                <a:pos x="connsiteX54935" y="connsiteY54935"/>
              </a:cxn>
              <a:cxn ang="0">
                <a:pos x="connsiteX54936" y="connsiteY54936"/>
              </a:cxn>
              <a:cxn ang="0">
                <a:pos x="connsiteX54937" y="connsiteY54937"/>
              </a:cxn>
              <a:cxn ang="0">
                <a:pos x="connsiteX54938" y="connsiteY54938"/>
              </a:cxn>
              <a:cxn ang="0">
                <a:pos x="connsiteX54939" y="connsiteY54939"/>
              </a:cxn>
              <a:cxn ang="0">
                <a:pos x="connsiteX54940" y="connsiteY54940"/>
              </a:cxn>
              <a:cxn ang="0">
                <a:pos x="connsiteX54941" y="connsiteY54941"/>
              </a:cxn>
              <a:cxn ang="0">
                <a:pos x="connsiteX54942" y="connsiteY54942"/>
              </a:cxn>
              <a:cxn ang="0">
                <a:pos x="connsiteX54943" y="connsiteY54943"/>
              </a:cxn>
              <a:cxn ang="0">
                <a:pos x="connsiteX54944" y="connsiteY54944"/>
              </a:cxn>
              <a:cxn ang="0">
                <a:pos x="connsiteX54945" y="connsiteY54945"/>
              </a:cxn>
              <a:cxn ang="0">
                <a:pos x="connsiteX54946" y="connsiteY54946"/>
              </a:cxn>
              <a:cxn ang="0">
                <a:pos x="connsiteX54947" y="connsiteY54947"/>
              </a:cxn>
              <a:cxn ang="0">
                <a:pos x="connsiteX54948" y="connsiteY54948"/>
              </a:cxn>
              <a:cxn ang="0">
                <a:pos x="connsiteX54949" y="connsiteY54949"/>
              </a:cxn>
              <a:cxn ang="0">
                <a:pos x="connsiteX54950" y="connsiteY54950"/>
              </a:cxn>
              <a:cxn ang="0">
                <a:pos x="connsiteX54951" y="connsiteY54951"/>
              </a:cxn>
              <a:cxn ang="0">
                <a:pos x="connsiteX54952" y="connsiteY54952"/>
              </a:cxn>
              <a:cxn ang="0">
                <a:pos x="connsiteX54953" y="connsiteY54953"/>
              </a:cxn>
              <a:cxn ang="0">
                <a:pos x="connsiteX54954" y="connsiteY54954"/>
              </a:cxn>
              <a:cxn ang="0">
                <a:pos x="connsiteX54955" y="connsiteY54955"/>
              </a:cxn>
              <a:cxn ang="0">
                <a:pos x="connsiteX54956" y="connsiteY54956"/>
              </a:cxn>
              <a:cxn ang="0">
                <a:pos x="connsiteX54957" y="connsiteY54957"/>
              </a:cxn>
              <a:cxn ang="0">
                <a:pos x="connsiteX54958" y="connsiteY54958"/>
              </a:cxn>
              <a:cxn ang="0">
                <a:pos x="connsiteX54959" y="connsiteY54959"/>
              </a:cxn>
              <a:cxn ang="0">
                <a:pos x="connsiteX54960" y="connsiteY54960"/>
              </a:cxn>
              <a:cxn ang="0">
                <a:pos x="connsiteX54961" y="connsiteY54961"/>
              </a:cxn>
              <a:cxn ang="0">
                <a:pos x="connsiteX54962" y="connsiteY54962"/>
              </a:cxn>
              <a:cxn ang="0">
                <a:pos x="connsiteX54963" y="connsiteY54963"/>
              </a:cxn>
              <a:cxn ang="0">
                <a:pos x="connsiteX54964" y="connsiteY54964"/>
              </a:cxn>
              <a:cxn ang="0">
                <a:pos x="connsiteX54965" y="connsiteY54965"/>
              </a:cxn>
              <a:cxn ang="0">
                <a:pos x="connsiteX54966" y="connsiteY54966"/>
              </a:cxn>
              <a:cxn ang="0">
                <a:pos x="connsiteX54967" y="connsiteY54967"/>
              </a:cxn>
              <a:cxn ang="0">
                <a:pos x="connsiteX54968" y="connsiteY54968"/>
              </a:cxn>
              <a:cxn ang="0">
                <a:pos x="connsiteX54969" y="connsiteY54969"/>
              </a:cxn>
              <a:cxn ang="0">
                <a:pos x="connsiteX54970" y="connsiteY54970"/>
              </a:cxn>
              <a:cxn ang="0">
                <a:pos x="connsiteX54971" y="connsiteY54971"/>
              </a:cxn>
              <a:cxn ang="0">
                <a:pos x="connsiteX54972" y="connsiteY54972"/>
              </a:cxn>
              <a:cxn ang="0">
                <a:pos x="connsiteX54973" y="connsiteY54973"/>
              </a:cxn>
              <a:cxn ang="0">
                <a:pos x="connsiteX54974" y="connsiteY54974"/>
              </a:cxn>
              <a:cxn ang="0">
                <a:pos x="connsiteX54975" y="connsiteY54975"/>
              </a:cxn>
              <a:cxn ang="0">
                <a:pos x="connsiteX54976" y="connsiteY54976"/>
              </a:cxn>
              <a:cxn ang="0">
                <a:pos x="connsiteX54977" y="connsiteY54977"/>
              </a:cxn>
              <a:cxn ang="0">
                <a:pos x="connsiteX54978" y="connsiteY54978"/>
              </a:cxn>
              <a:cxn ang="0">
                <a:pos x="connsiteX54979" y="connsiteY54979"/>
              </a:cxn>
              <a:cxn ang="0">
                <a:pos x="connsiteX54980" y="connsiteY54980"/>
              </a:cxn>
              <a:cxn ang="0">
                <a:pos x="connsiteX54981" y="connsiteY54981"/>
              </a:cxn>
              <a:cxn ang="0">
                <a:pos x="connsiteX54982" y="connsiteY54982"/>
              </a:cxn>
              <a:cxn ang="0">
                <a:pos x="connsiteX54983" y="connsiteY54983"/>
              </a:cxn>
              <a:cxn ang="0">
                <a:pos x="connsiteX54984" y="connsiteY54984"/>
              </a:cxn>
              <a:cxn ang="0">
                <a:pos x="connsiteX54985" y="connsiteY54985"/>
              </a:cxn>
              <a:cxn ang="0">
                <a:pos x="connsiteX54986" y="connsiteY54986"/>
              </a:cxn>
              <a:cxn ang="0">
                <a:pos x="connsiteX54987" y="connsiteY54987"/>
              </a:cxn>
              <a:cxn ang="0">
                <a:pos x="connsiteX54988" y="connsiteY54988"/>
              </a:cxn>
              <a:cxn ang="0">
                <a:pos x="connsiteX54989" y="connsiteY54989"/>
              </a:cxn>
              <a:cxn ang="0">
                <a:pos x="connsiteX54990" y="connsiteY54990"/>
              </a:cxn>
              <a:cxn ang="0">
                <a:pos x="connsiteX54991" y="connsiteY54991"/>
              </a:cxn>
              <a:cxn ang="0">
                <a:pos x="connsiteX54992" y="connsiteY54992"/>
              </a:cxn>
              <a:cxn ang="0">
                <a:pos x="connsiteX54993" y="connsiteY54993"/>
              </a:cxn>
              <a:cxn ang="0">
                <a:pos x="connsiteX54994" y="connsiteY54994"/>
              </a:cxn>
              <a:cxn ang="0">
                <a:pos x="connsiteX54995" y="connsiteY54995"/>
              </a:cxn>
              <a:cxn ang="0">
                <a:pos x="connsiteX54996" y="connsiteY54996"/>
              </a:cxn>
              <a:cxn ang="0">
                <a:pos x="connsiteX54997" y="connsiteY54997"/>
              </a:cxn>
              <a:cxn ang="0">
                <a:pos x="connsiteX54998" y="connsiteY54998"/>
              </a:cxn>
              <a:cxn ang="0">
                <a:pos x="connsiteX54999" y="connsiteY54999"/>
              </a:cxn>
              <a:cxn ang="0">
                <a:pos x="connsiteX55000" y="connsiteY55000"/>
              </a:cxn>
              <a:cxn ang="0">
                <a:pos x="connsiteX55001" y="connsiteY55001"/>
              </a:cxn>
              <a:cxn ang="0">
                <a:pos x="connsiteX55002" y="connsiteY55002"/>
              </a:cxn>
              <a:cxn ang="0">
                <a:pos x="connsiteX55003" y="connsiteY55003"/>
              </a:cxn>
              <a:cxn ang="0">
                <a:pos x="connsiteX55004" y="connsiteY55004"/>
              </a:cxn>
              <a:cxn ang="0">
                <a:pos x="connsiteX55005" y="connsiteY55005"/>
              </a:cxn>
              <a:cxn ang="0">
                <a:pos x="connsiteX55006" y="connsiteY55006"/>
              </a:cxn>
              <a:cxn ang="0">
                <a:pos x="connsiteX55007" y="connsiteY55007"/>
              </a:cxn>
              <a:cxn ang="0">
                <a:pos x="connsiteX55008" y="connsiteY55008"/>
              </a:cxn>
              <a:cxn ang="0">
                <a:pos x="connsiteX55009" y="connsiteY55009"/>
              </a:cxn>
              <a:cxn ang="0">
                <a:pos x="connsiteX55010" y="connsiteY55010"/>
              </a:cxn>
              <a:cxn ang="0">
                <a:pos x="connsiteX55011" y="connsiteY55011"/>
              </a:cxn>
              <a:cxn ang="0">
                <a:pos x="connsiteX55012" y="connsiteY55012"/>
              </a:cxn>
              <a:cxn ang="0">
                <a:pos x="connsiteX55013" y="connsiteY55013"/>
              </a:cxn>
              <a:cxn ang="0">
                <a:pos x="connsiteX55014" y="connsiteY55014"/>
              </a:cxn>
              <a:cxn ang="0">
                <a:pos x="connsiteX55015" y="connsiteY55015"/>
              </a:cxn>
              <a:cxn ang="0">
                <a:pos x="connsiteX55016" y="connsiteY55016"/>
              </a:cxn>
              <a:cxn ang="0">
                <a:pos x="connsiteX55017" y="connsiteY55017"/>
              </a:cxn>
              <a:cxn ang="0">
                <a:pos x="connsiteX55018" y="connsiteY55018"/>
              </a:cxn>
              <a:cxn ang="0">
                <a:pos x="connsiteX55019" y="connsiteY55019"/>
              </a:cxn>
              <a:cxn ang="0">
                <a:pos x="connsiteX55020" y="connsiteY55020"/>
              </a:cxn>
              <a:cxn ang="0">
                <a:pos x="connsiteX55021" y="connsiteY55021"/>
              </a:cxn>
              <a:cxn ang="0">
                <a:pos x="connsiteX55022" y="connsiteY55022"/>
              </a:cxn>
              <a:cxn ang="0">
                <a:pos x="connsiteX55023" y="connsiteY55023"/>
              </a:cxn>
              <a:cxn ang="0">
                <a:pos x="connsiteX55024" y="connsiteY55024"/>
              </a:cxn>
              <a:cxn ang="0">
                <a:pos x="connsiteX55025" y="connsiteY55025"/>
              </a:cxn>
              <a:cxn ang="0">
                <a:pos x="connsiteX55026" y="connsiteY55026"/>
              </a:cxn>
              <a:cxn ang="0">
                <a:pos x="connsiteX55027" y="connsiteY55027"/>
              </a:cxn>
              <a:cxn ang="0">
                <a:pos x="connsiteX55028" y="connsiteY55028"/>
              </a:cxn>
              <a:cxn ang="0">
                <a:pos x="connsiteX55029" y="connsiteY55029"/>
              </a:cxn>
              <a:cxn ang="0">
                <a:pos x="connsiteX55030" y="connsiteY55030"/>
              </a:cxn>
              <a:cxn ang="0">
                <a:pos x="connsiteX55031" y="connsiteY55031"/>
              </a:cxn>
              <a:cxn ang="0">
                <a:pos x="connsiteX55032" y="connsiteY55032"/>
              </a:cxn>
              <a:cxn ang="0">
                <a:pos x="connsiteX55033" y="connsiteY55033"/>
              </a:cxn>
              <a:cxn ang="0">
                <a:pos x="connsiteX55034" y="connsiteY55034"/>
              </a:cxn>
              <a:cxn ang="0">
                <a:pos x="connsiteX55035" y="connsiteY55035"/>
              </a:cxn>
              <a:cxn ang="0">
                <a:pos x="connsiteX55036" y="connsiteY55036"/>
              </a:cxn>
              <a:cxn ang="0">
                <a:pos x="connsiteX55037" y="connsiteY55037"/>
              </a:cxn>
              <a:cxn ang="0">
                <a:pos x="connsiteX55038" y="connsiteY55038"/>
              </a:cxn>
              <a:cxn ang="0">
                <a:pos x="connsiteX55039" y="connsiteY55039"/>
              </a:cxn>
              <a:cxn ang="0">
                <a:pos x="connsiteX55040" y="connsiteY55040"/>
              </a:cxn>
              <a:cxn ang="0">
                <a:pos x="connsiteX55041" y="connsiteY55041"/>
              </a:cxn>
              <a:cxn ang="0">
                <a:pos x="connsiteX55042" y="connsiteY55042"/>
              </a:cxn>
              <a:cxn ang="0">
                <a:pos x="connsiteX55043" y="connsiteY55043"/>
              </a:cxn>
              <a:cxn ang="0">
                <a:pos x="connsiteX55044" y="connsiteY55044"/>
              </a:cxn>
              <a:cxn ang="0">
                <a:pos x="connsiteX55045" y="connsiteY55045"/>
              </a:cxn>
              <a:cxn ang="0">
                <a:pos x="connsiteX55046" y="connsiteY55046"/>
              </a:cxn>
              <a:cxn ang="0">
                <a:pos x="connsiteX55047" y="connsiteY55047"/>
              </a:cxn>
              <a:cxn ang="0">
                <a:pos x="connsiteX55048" y="connsiteY55048"/>
              </a:cxn>
              <a:cxn ang="0">
                <a:pos x="connsiteX55049" y="connsiteY55049"/>
              </a:cxn>
              <a:cxn ang="0">
                <a:pos x="connsiteX55050" y="connsiteY55050"/>
              </a:cxn>
              <a:cxn ang="0">
                <a:pos x="connsiteX55051" y="connsiteY55051"/>
              </a:cxn>
              <a:cxn ang="0">
                <a:pos x="connsiteX55052" y="connsiteY55052"/>
              </a:cxn>
              <a:cxn ang="0">
                <a:pos x="connsiteX55053" y="connsiteY55053"/>
              </a:cxn>
              <a:cxn ang="0">
                <a:pos x="connsiteX55054" y="connsiteY55054"/>
              </a:cxn>
              <a:cxn ang="0">
                <a:pos x="connsiteX55055" y="connsiteY55055"/>
              </a:cxn>
              <a:cxn ang="0">
                <a:pos x="connsiteX55056" y="connsiteY55056"/>
              </a:cxn>
              <a:cxn ang="0">
                <a:pos x="connsiteX55057" y="connsiteY55057"/>
              </a:cxn>
              <a:cxn ang="0">
                <a:pos x="connsiteX55058" y="connsiteY55058"/>
              </a:cxn>
              <a:cxn ang="0">
                <a:pos x="connsiteX55059" y="connsiteY55059"/>
              </a:cxn>
              <a:cxn ang="0">
                <a:pos x="connsiteX55060" y="connsiteY55060"/>
              </a:cxn>
              <a:cxn ang="0">
                <a:pos x="connsiteX55061" y="connsiteY55061"/>
              </a:cxn>
              <a:cxn ang="0">
                <a:pos x="connsiteX55062" y="connsiteY55062"/>
              </a:cxn>
              <a:cxn ang="0">
                <a:pos x="connsiteX55063" y="connsiteY55063"/>
              </a:cxn>
              <a:cxn ang="0">
                <a:pos x="connsiteX55064" y="connsiteY55064"/>
              </a:cxn>
              <a:cxn ang="0">
                <a:pos x="connsiteX55065" y="connsiteY55065"/>
              </a:cxn>
              <a:cxn ang="0">
                <a:pos x="connsiteX55066" y="connsiteY55066"/>
              </a:cxn>
              <a:cxn ang="0">
                <a:pos x="connsiteX55067" y="connsiteY55067"/>
              </a:cxn>
              <a:cxn ang="0">
                <a:pos x="connsiteX55068" y="connsiteY55068"/>
              </a:cxn>
              <a:cxn ang="0">
                <a:pos x="connsiteX55069" y="connsiteY55069"/>
              </a:cxn>
              <a:cxn ang="0">
                <a:pos x="connsiteX55070" y="connsiteY55070"/>
              </a:cxn>
              <a:cxn ang="0">
                <a:pos x="connsiteX55071" y="connsiteY55071"/>
              </a:cxn>
              <a:cxn ang="0">
                <a:pos x="connsiteX55072" y="connsiteY55072"/>
              </a:cxn>
              <a:cxn ang="0">
                <a:pos x="connsiteX55073" y="connsiteY55073"/>
              </a:cxn>
              <a:cxn ang="0">
                <a:pos x="connsiteX55074" y="connsiteY55074"/>
              </a:cxn>
              <a:cxn ang="0">
                <a:pos x="connsiteX55075" y="connsiteY55075"/>
              </a:cxn>
              <a:cxn ang="0">
                <a:pos x="connsiteX55076" y="connsiteY55076"/>
              </a:cxn>
              <a:cxn ang="0">
                <a:pos x="connsiteX55077" y="connsiteY55077"/>
              </a:cxn>
              <a:cxn ang="0">
                <a:pos x="connsiteX55078" y="connsiteY55078"/>
              </a:cxn>
              <a:cxn ang="0">
                <a:pos x="connsiteX55079" y="connsiteY55079"/>
              </a:cxn>
              <a:cxn ang="0">
                <a:pos x="connsiteX55080" y="connsiteY55080"/>
              </a:cxn>
              <a:cxn ang="0">
                <a:pos x="connsiteX55081" y="connsiteY55081"/>
              </a:cxn>
              <a:cxn ang="0">
                <a:pos x="connsiteX55082" y="connsiteY55082"/>
              </a:cxn>
              <a:cxn ang="0">
                <a:pos x="connsiteX55083" y="connsiteY55083"/>
              </a:cxn>
              <a:cxn ang="0">
                <a:pos x="connsiteX55084" y="connsiteY55084"/>
              </a:cxn>
              <a:cxn ang="0">
                <a:pos x="connsiteX55085" y="connsiteY55085"/>
              </a:cxn>
              <a:cxn ang="0">
                <a:pos x="connsiteX55086" y="connsiteY55086"/>
              </a:cxn>
              <a:cxn ang="0">
                <a:pos x="connsiteX55087" y="connsiteY55087"/>
              </a:cxn>
              <a:cxn ang="0">
                <a:pos x="connsiteX55088" y="connsiteY55088"/>
              </a:cxn>
              <a:cxn ang="0">
                <a:pos x="connsiteX55089" y="connsiteY55089"/>
              </a:cxn>
              <a:cxn ang="0">
                <a:pos x="connsiteX55090" y="connsiteY55090"/>
              </a:cxn>
              <a:cxn ang="0">
                <a:pos x="connsiteX55091" y="connsiteY55091"/>
              </a:cxn>
              <a:cxn ang="0">
                <a:pos x="connsiteX55092" y="connsiteY55092"/>
              </a:cxn>
              <a:cxn ang="0">
                <a:pos x="connsiteX55093" y="connsiteY55093"/>
              </a:cxn>
              <a:cxn ang="0">
                <a:pos x="connsiteX55094" y="connsiteY55094"/>
              </a:cxn>
              <a:cxn ang="0">
                <a:pos x="connsiteX55095" y="connsiteY55095"/>
              </a:cxn>
              <a:cxn ang="0">
                <a:pos x="connsiteX55096" y="connsiteY55096"/>
              </a:cxn>
              <a:cxn ang="0">
                <a:pos x="connsiteX55097" y="connsiteY55097"/>
              </a:cxn>
              <a:cxn ang="0">
                <a:pos x="connsiteX55098" y="connsiteY55098"/>
              </a:cxn>
              <a:cxn ang="0">
                <a:pos x="connsiteX55099" y="connsiteY55099"/>
              </a:cxn>
              <a:cxn ang="0">
                <a:pos x="connsiteX55100" y="connsiteY55100"/>
              </a:cxn>
              <a:cxn ang="0">
                <a:pos x="connsiteX55101" y="connsiteY55101"/>
              </a:cxn>
              <a:cxn ang="0">
                <a:pos x="connsiteX55102" y="connsiteY55102"/>
              </a:cxn>
              <a:cxn ang="0">
                <a:pos x="connsiteX55103" y="connsiteY55103"/>
              </a:cxn>
              <a:cxn ang="0">
                <a:pos x="connsiteX55104" y="connsiteY55104"/>
              </a:cxn>
              <a:cxn ang="0">
                <a:pos x="connsiteX55105" y="connsiteY55105"/>
              </a:cxn>
              <a:cxn ang="0">
                <a:pos x="connsiteX55106" y="connsiteY55106"/>
              </a:cxn>
              <a:cxn ang="0">
                <a:pos x="connsiteX55107" y="connsiteY55107"/>
              </a:cxn>
              <a:cxn ang="0">
                <a:pos x="connsiteX55108" y="connsiteY55108"/>
              </a:cxn>
              <a:cxn ang="0">
                <a:pos x="connsiteX55109" y="connsiteY55109"/>
              </a:cxn>
              <a:cxn ang="0">
                <a:pos x="connsiteX55110" y="connsiteY55110"/>
              </a:cxn>
              <a:cxn ang="0">
                <a:pos x="connsiteX55111" y="connsiteY55111"/>
              </a:cxn>
              <a:cxn ang="0">
                <a:pos x="connsiteX55112" y="connsiteY55112"/>
              </a:cxn>
              <a:cxn ang="0">
                <a:pos x="connsiteX55113" y="connsiteY55113"/>
              </a:cxn>
              <a:cxn ang="0">
                <a:pos x="connsiteX55114" y="connsiteY55114"/>
              </a:cxn>
              <a:cxn ang="0">
                <a:pos x="connsiteX55115" y="connsiteY55115"/>
              </a:cxn>
              <a:cxn ang="0">
                <a:pos x="connsiteX55116" y="connsiteY55116"/>
              </a:cxn>
              <a:cxn ang="0">
                <a:pos x="connsiteX55117" y="connsiteY55117"/>
              </a:cxn>
              <a:cxn ang="0">
                <a:pos x="connsiteX55118" y="connsiteY55118"/>
              </a:cxn>
              <a:cxn ang="0">
                <a:pos x="connsiteX55119" y="connsiteY55119"/>
              </a:cxn>
              <a:cxn ang="0">
                <a:pos x="connsiteX55120" y="connsiteY55120"/>
              </a:cxn>
              <a:cxn ang="0">
                <a:pos x="connsiteX55121" y="connsiteY55121"/>
              </a:cxn>
              <a:cxn ang="0">
                <a:pos x="connsiteX55122" y="connsiteY55122"/>
              </a:cxn>
              <a:cxn ang="0">
                <a:pos x="connsiteX55123" y="connsiteY55123"/>
              </a:cxn>
              <a:cxn ang="0">
                <a:pos x="connsiteX55124" y="connsiteY55124"/>
              </a:cxn>
              <a:cxn ang="0">
                <a:pos x="connsiteX55125" y="connsiteY55125"/>
              </a:cxn>
              <a:cxn ang="0">
                <a:pos x="connsiteX55126" y="connsiteY55126"/>
              </a:cxn>
              <a:cxn ang="0">
                <a:pos x="connsiteX55127" y="connsiteY55127"/>
              </a:cxn>
              <a:cxn ang="0">
                <a:pos x="connsiteX55128" y="connsiteY55128"/>
              </a:cxn>
              <a:cxn ang="0">
                <a:pos x="connsiteX55129" y="connsiteY55129"/>
              </a:cxn>
              <a:cxn ang="0">
                <a:pos x="connsiteX55130" y="connsiteY55130"/>
              </a:cxn>
              <a:cxn ang="0">
                <a:pos x="connsiteX55131" y="connsiteY55131"/>
              </a:cxn>
              <a:cxn ang="0">
                <a:pos x="connsiteX55132" y="connsiteY55132"/>
              </a:cxn>
              <a:cxn ang="0">
                <a:pos x="connsiteX55133" y="connsiteY55133"/>
              </a:cxn>
              <a:cxn ang="0">
                <a:pos x="connsiteX55134" y="connsiteY55134"/>
              </a:cxn>
              <a:cxn ang="0">
                <a:pos x="connsiteX55135" y="connsiteY55135"/>
              </a:cxn>
              <a:cxn ang="0">
                <a:pos x="connsiteX55136" y="connsiteY55136"/>
              </a:cxn>
              <a:cxn ang="0">
                <a:pos x="connsiteX55137" y="connsiteY55137"/>
              </a:cxn>
              <a:cxn ang="0">
                <a:pos x="connsiteX55138" y="connsiteY55138"/>
              </a:cxn>
              <a:cxn ang="0">
                <a:pos x="connsiteX55139" y="connsiteY55139"/>
              </a:cxn>
              <a:cxn ang="0">
                <a:pos x="connsiteX55140" y="connsiteY55140"/>
              </a:cxn>
              <a:cxn ang="0">
                <a:pos x="connsiteX55141" y="connsiteY55141"/>
              </a:cxn>
              <a:cxn ang="0">
                <a:pos x="connsiteX55142" y="connsiteY55142"/>
              </a:cxn>
              <a:cxn ang="0">
                <a:pos x="connsiteX55143" y="connsiteY55143"/>
              </a:cxn>
              <a:cxn ang="0">
                <a:pos x="connsiteX55144" y="connsiteY55144"/>
              </a:cxn>
              <a:cxn ang="0">
                <a:pos x="connsiteX55145" y="connsiteY55145"/>
              </a:cxn>
              <a:cxn ang="0">
                <a:pos x="connsiteX55146" y="connsiteY55146"/>
              </a:cxn>
              <a:cxn ang="0">
                <a:pos x="connsiteX55147" y="connsiteY55147"/>
              </a:cxn>
              <a:cxn ang="0">
                <a:pos x="connsiteX55148" y="connsiteY55148"/>
              </a:cxn>
              <a:cxn ang="0">
                <a:pos x="connsiteX55149" y="connsiteY55149"/>
              </a:cxn>
              <a:cxn ang="0">
                <a:pos x="connsiteX55150" y="connsiteY55150"/>
              </a:cxn>
              <a:cxn ang="0">
                <a:pos x="connsiteX55151" y="connsiteY55151"/>
              </a:cxn>
              <a:cxn ang="0">
                <a:pos x="connsiteX55152" y="connsiteY55152"/>
              </a:cxn>
              <a:cxn ang="0">
                <a:pos x="connsiteX55153" y="connsiteY55153"/>
              </a:cxn>
              <a:cxn ang="0">
                <a:pos x="connsiteX55154" y="connsiteY55154"/>
              </a:cxn>
              <a:cxn ang="0">
                <a:pos x="connsiteX55155" y="connsiteY55155"/>
              </a:cxn>
              <a:cxn ang="0">
                <a:pos x="connsiteX55156" y="connsiteY55156"/>
              </a:cxn>
              <a:cxn ang="0">
                <a:pos x="connsiteX55157" y="connsiteY55157"/>
              </a:cxn>
              <a:cxn ang="0">
                <a:pos x="connsiteX55158" y="connsiteY55158"/>
              </a:cxn>
              <a:cxn ang="0">
                <a:pos x="connsiteX55159" y="connsiteY55159"/>
              </a:cxn>
              <a:cxn ang="0">
                <a:pos x="connsiteX55160" y="connsiteY55160"/>
              </a:cxn>
              <a:cxn ang="0">
                <a:pos x="connsiteX55161" y="connsiteY55161"/>
              </a:cxn>
              <a:cxn ang="0">
                <a:pos x="connsiteX55162" y="connsiteY55162"/>
              </a:cxn>
              <a:cxn ang="0">
                <a:pos x="connsiteX55163" y="connsiteY55163"/>
              </a:cxn>
              <a:cxn ang="0">
                <a:pos x="connsiteX55164" y="connsiteY55164"/>
              </a:cxn>
              <a:cxn ang="0">
                <a:pos x="connsiteX55165" y="connsiteY55165"/>
              </a:cxn>
              <a:cxn ang="0">
                <a:pos x="connsiteX55166" y="connsiteY55166"/>
              </a:cxn>
              <a:cxn ang="0">
                <a:pos x="connsiteX55167" y="connsiteY55167"/>
              </a:cxn>
              <a:cxn ang="0">
                <a:pos x="connsiteX55168" y="connsiteY55168"/>
              </a:cxn>
              <a:cxn ang="0">
                <a:pos x="connsiteX55169" y="connsiteY55169"/>
              </a:cxn>
              <a:cxn ang="0">
                <a:pos x="connsiteX55170" y="connsiteY55170"/>
              </a:cxn>
              <a:cxn ang="0">
                <a:pos x="connsiteX55171" y="connsiteY55171"/>
              </a:cxn>
              <a:cxn ang="0">
                <a:pos x="connsiteX55172" y="connsiteY55172"/>
              </a:cxn>
              <a:cxn ang="0">
                <a:pos x="connsiteX55173" y="connsiteY55173"/>
              </a:cxn>
              <a:cxn ang="0">
                <a:pos x="connsiteX55174" y="connsiteY55174"/>
              </a:cxn>
              <a:cxn ang="0">
                <a:pos x="connsiteX55175" y="connsiteY55175"/>
              </a:cxn>
              <a:cxn ang="0">
                <a:pos x="connsiteX55176" y="connsiteY55176"/>
              </a:cxn>
              <a:cxn ang="0">
                <a:pos x="connsiteX55177" y="connsiteY55177"/>
              </a:cxn>
              <a:cxn ang="0">
                <a:pos x="connsiteX55178" y="connsiteY55178"/>
              </a:cxn>
              <a:cxn ang="0">
                <a:pos x="connsiteX55179" y="connsiteY55179"/>
              </a:cxn>
              <a:cxn ang="0">
                <a:pos x="connsiteX55180" y="connsiteY55180"/>
              </a:cxn>
              <a:cxn ang="0">
                <a:pos x="connsiteX55181" y="connsiteY55181"/>
              </a:cxn>
              <a:cxn ang="0">
                <a:pos x="connsiteX55182" y="connsiteY55182"/>
              </a:cxn>
              <a:cxn ang="0">
                <a:pos x="connsiteX55183" y="connsiteY55183"/>
              </a:cxn>
              <a:cxn ang="0">
                <a:pos x="connsiteX55184" y="connsiteY55184"/>
              </a:cxn>
              <a:cxn ang="0">
                <a:pos x="connsiteX55185" y="connsiteY55185"/>
              </a:cxn>
              <a:cxn ang="0">
                <a:pos x="connsiteX55186" y="connsiteY55186"/>
              </a:cxn>
              <a:cxn ang="0">
                <a:pos x="connsiteX55187" y="connsiteY55187"/>
              </a:cxn>
              <a:cxn ang="0">
                <a:pos x="connsiteX55188" y="connsiteY55188"/>
              </a:cxn>
              <a:cxn ang="0">
                <a:pos x="connsiteX55189" y="connsiteY55189"/>
              </a:cxn>
              <a:cxn ang="0">
                <a:pos x="connsiteX55190" y="connsiteY55190"/>
              </a:cxn>
              <a:cxn ang="0">
                <a:pos x="connsiteX55191" y="connsiteY55191"/>
              </a:cxn>
              <a:cxn ang="0">
                <a:pos x="connsiteX55192" y="connsiteY55192"/>
              </a:cxn>
              <a:cxn ang="0">
                <a:pos x="connsiteX55193" y="connsiteY55193"/>
              </a:cxn>
              <a:cxn ang="0">
                <a:pos x="connsiteX55194" y="connsiteY55194"/>
              </a:cxn>
              <a:cxn ang="0">
                <a:pos x="connsiteX55195" y="connsiteY55195"/>
              </a:cxn>
              <a:cxn ang="0">
                <a:pos x="connsiteX55196" y="connsiteY55196"/>
              </a:cxn>
              <a:cxn ang="0">
                <a:pos x="connsiteX55197" y="connsiteY55197"/>
              </a:cxn>
              <a:cxn ang="0">
                <a:pos x="connsiteX55198" y="connsiteY55198"/>
              </a:cxn>
              <a:cxn ang="0">
                <a:pos x="connsiteX55199" y="connsiteY55199"/>
              </a:cxn>
              <a:cxn ang="0">
                <a:pos x="connsiteX55200" y="connsiteY55200"/>
              </a:cxn>
              <a:cxn ang="0">
                <a:pos x="connsiteX55201" y="connsiteY55201"/>
              </a:cxn>
              <a:cxn ang="0">
                <a:pos x="connsiteX55202" y="connsiteY55202"/>
              </a:cxn>
              <a:cxn ang="0">
                <a:pos x="connsiteX55203" y="connsiteY55203"/>
              </a:cxn>
              <a:cxn ang="0">
                <a:pos x="connsiteX55204" y="connsiteY55204"/>
              </a:cxn>
              <a:cxn ang="0">
                <a:pos x="connsiteX55205" y="connsiteY55205"/>
              </a:cxn>
              <a:cxn ang="0">
                <a:pos x="connsiteX55206" y="connsiteY55206"/>
              </a:cxn>
              <a:cxn ang="0">
                <a:pos x="connsiteX55207" y="connsiteY55207"/>
              </a:cxn>
              <a:cxn ang="0">
                <a:pos x="connsiteX55208" y="connsiteY55208"/>
              </a:cxn>
              <a:cxn ang="0">
                <a:pos x="connsiteX55209" y="connsiteY55209"/>
              </a:cxn>
              <a:cxn ang="0">
                <a:pos x="connsiteX55210" y="connsiteY55210"/>
              </a:cxn>
              <a:cxn ang="0">
                <a:pos x="connsiteX55211" y="connsiteY55211"/>
              </a:cxn>
              <a:cxn ang="0">
                <a:pos x="connsiteX55212" y="connsiteY55212"/>
              </a:cxn>
              <a:cxn ang="0">
                <a:pos x="connsiteX55213" y="connsiteY55213"/>
              </a:cxn>
              <a:cxn ang="0">
                <a:pos x="connsiteX55214" y="connsiteY55214"/>
              </a:cxn>
              <a:cxn ang="0">
                <a:pos x="connsiteX55215" y="connsiteY55215"/>
              </a:cxn>
              <a:cxn ang="0">
                <a:pos x="connsiteX55216" y="connsiteY55216"/>
              </a:cxn>
              <a:cxn ang="0">
                <a:pos x="connsiteX55217" y="connsiteY55217"/>
              </a:cxn>
              <a:cxn ang="0">
                <a:pos x="connsiteX55218" y="connsiteY55218"/>
              </a:cxn>
              <a:cxn ang="0">
                <a:pos x="connsiteX55219" y="connsiteY55219"/>
              </a:cxn>
              <a:cxn ang="0">
                <a:pos x="connsiteX55220" y="connsiteY55220"/>
              </a:cxn>
              <a:cxn ang="0">
                <a:pos x="connsiteX55221" y="connsiteY55221"/>
              </a:cxn>
              <a:cxn ang="0">
                <a:pos x="connsiteX55222" y="connsiteY55222"/>
              </a:cxn>
              <a:cxn ang="0">
                <a:pos x="connsiteX55223" y="connsiteY55223"/>
              </a:cxn>
              <a:cxn ang="0">
                <a:pos x="connsiteX55224" y="connsiteY55224"/>
              </a:cxn>
              <a:cxn ang="0">
                <a:pos x="connsiteX55225" y="connsiteY55225"/>
              </a:cxn>
              <a:cxn ang="0">
                <a:pos x="connsiteX55226" y="connsiteY55226"/>
              </a:cxn>
              <a:cxn ang="0">
                <a:pos x="connsiteX55227" y="connsiteY55227"/>
              </a:cxn>
              <a:cxn ang="0">
                <a:pos x="connsiteX55228" y="connsiteY55228"/>
              </a:cxn>
              <a:cxn ang="0">
                <a:pos x="connsiteX55229" y="connsiteY55229"/>
              </a:cxn>
              <a:cxn ang="0">
                <a:pos x="connsiteX55230" y="connsiteY55230"/>
              </a:cxn>
              <a:cxn ang="0">
                <a:pos x="connsiteX55231" y="connsiteY55231"/>
              </a:cxn>
              <a:cxn ang="0">
                <a:pos x="connsiteX55232" y="connsiteY55232"/>
              </a:cxn>
              <a:cxn ang="0">
                <a:pos x="connsiteX55233" y="connsiteY55233"/>
              </a:cxn>
              <a:cxn ang="0">
                <a:pos x="connsiteX55234" y="connsiteY55234"/>
              </a:cxn>
              <a:cxn ang="0">
                <a:pos x="connsiteX55235" y="connsiteY55235"/>
              </a:cxn>
              <a:cxn ang="0">
                <a:pos x="connsiteX55236" y="connsiteY55236"/>
              </a:cxn>
              <a:cxn ang="0">
                <a:pos x="connsiteX55237" y="connsiteY55237"/>
              </a:cxn>
              <a:cxn ang="0">
                <a:pos x="connsiteX55238" y="connsiteY55238"/>
              </a:cxn>
              <a:cxn ang="0">
                <a:pos x="connsiteX55239" y="connsiteY55239"/>
              </a:cxn>
              <a:cxn ang="0">
                <a:pos x="connsiteX55240" y="connsiteY55240"/>
              </a:cxn>
              <a:cxn ang="0">
                <a:pos x="connsiteX55241" y="connsiteY55241"/>
              </a:cxn>
              <a:cxn ang="0">
                <a:pos x="connsiteX55242" y="connsiteY55242"/>
              </a:cxn>
              <a:cxn ang="0">
                <a:pos x="connsiteX55243" y="connsiteY55243"/>
              </a:cxn>
              <a:cxn ang="0">
                <a:pos x="connsiteX55244" y="connsiteY55244"/>
              </a:cxn>
              <a:cxn ang="0">
                <a:pos x="connsiteX55245" y="connsiteY55245"/>
              </a:cxn>
              <a:cxn ang="0">
                <a:pos x="connsiteX55246" y="connsiteY55246"/>
              </a:cxn>
              <a:cxn ang="0">
                <a:pos x="connsiteX55247" y="connsiteY55247"/>
              </a:cxn>
              <a:cxn ang="0">
                <a:pos x="connsiteX55248" y="connsiteY55248"/>
              </a:cxn>
              <a:cxn ang="0">
                <a:pos x="connsiteX55249" y="connsiteY55249"/>
              </a:cxn>
              <a:cxn ang="0">
                <a:pos x="connsiteX55250" y="connsiteY55250"/>
              </a:cxn>
              <a:cxn ang="0">
                <a:pos x="connsiteX55251" y="connsiteY55251"/>
              </a:cxn>
              <a:cxn ang="0">
                <a:pos x="connsiteX55252" y="connsiteY55252"/>
              </a:cxn>
              <a:cxn ang="0">
                <a:pos x="connsiteX55253" y="connsiteY55253"/>
              </a:cxn>
              <a:cxn ang="0">
                <a:pos x="connsiteX55254" y="connsiteY55254"/>
              </a:cxn>
              <a:cxn ang="0">
                <a:pos x="connsiteX55255" y="connsiteY55255"/>
              </a:cxn>
              <a:cxn ang="0">
                <a:pos x="connsiteX55256" y="connsiteY55256"/>
              </a:cxn>
              <a:cxn ang="0">
                <a:pos x="connsiteX55257" y="connsiteY55257"/>
              </a:cxn>
              <a:cxn ang="0">
                <a:pos x="connsiteX55258" y="connsiteY55258"/>
              </a:cxn>
              <a:cxn ang="0">
                <a:pos x="connsiteX55259" y="connsiteY55259"/>
              </a:cxn>
              <a:cxn ang="0">
                <a:pos x="connsiteX55260" y="connsiteY55260"/>
              </a:cxn>
              <a:cxn ang="0">
                <a:pos x="connsiteX55261" y="connsiteY55261"/>
              </a:cxn>
              <a:cxn ang="0">
                <a:pos x="connsiteX55262" y="connsiteY55262"/>
              </a:cxn>
              <a:cxn ang="0">
                <a:pos x="connsiteX55263" y="connsiteY55263"/>
              </a:cxn>
              <a:cxn ang="0">
                <a:pos x="connsiteX55264" y="connsiteY55264"/>
              </a:cxn>
              <a:cxn ang="0">
                <a:pos x="connsiteX55265" y="connsiteY55265"/>
              </a:cxn>
              <a:cxn ang="0">
                <a:pos x="connsiteX55266" y="connsiteY55266"/>
              </a:cxn>
              <a:cxn ang="0">
                <a:pos x="connsiteX55267" y="connsiteY55267"/>
              </a:cxn>
              <a:cxn ang="0">
                <a:pos x="connsiteX55268" y="connsiteY55268"/>
              </a:cxn>
              <a:cxn ang="0">
                <a:pos x="connsiteX55269" y="connsiteY55269"/>
              </a:cxn>
              <a:cxn ang="0">
                <a:pos x="connsiteX55270" y="connsiteY55270"/>
              </a:cxn>
              <a:cxn ang="0">
                <a:pos x="connsiteX55271" y="connsiteY55271"/>
              </a:cxn>
              <a:cxn ang="0">
                <a:pos x="connsiteX55272" y="connsiteY55272"/>
              </a:cxn>
              <a:cxn ang="0">
                <a:pos x="connsiteX55273" y="connsiteY55273"/>
              </a:cxn>
              <a:cxn ang="0">
                <a:pos x="connsiteX55274" y="connsiteY55274"/>
              </a:cxn>
              <a:cxn ang="0">
                <a:pos x="connsiteX55275" y="connsiteY55275"/>
              </a:cxn>
              <a:cxn ang="0">
                <a:pos x="connsiteX55276" y="connsiteY55276"/>
              </a:cxn>
              <a:cxn ang="0">
                <a:pos x="connsiteX55277" y="connsiteY55277"/>
              </a:cxn>
              <a:cxn ang="0">
                <a:pos x="connsiteX55278" y="connsiteY55278"/>
              </a:cxn>
              <a:cxn ang="0">
                <a:pos x="connsiteX55279" y="connsiteY55279"/>
              </a:cxn>
              <a:cxn ang="0">
                <a:pos x="connsiteX55280" y="connsiteY55280"/>
              </a:cxn>
              <a:cxn ang="0">
                <a:pos x="connsiteX55281" y="connsiteY55281"/>
              </a:cxn>
              <a:cxn ang="0">
                <a:pos x="connsiteX55282" y="connsiteY55282"/>
              </a:cxn>
              <a:cxn ang="0">
                <a:pos x="connsiteX55283" y="connsiteY55283"/>
              </a:cxn>
              <a:cxn ang="0">
                <a:pos x="connsiteX55284" y="connsiteY55284"/>
              </a:cxn>
              <a:cxn ang="0">
                <a:pos x="connsiteX55285" y="connsiteY55285"/>
              </a:cxn>
              <a:cxn ang="0">
                <a:pos x="connsiteX55286" y="connsiteY55286"/>
              </a:cxn>
              <a:cxn ang="0">
                <a:pos x="connsiteX55287" y="connsiteY55287"/>
              </a:cxn>
              <a:cxn ang="0">
                <a:pos x="connsiteX55288" y="connsiteY55288"/>
              </a:cxn>
              <a:cxn ang="0">
                <a:pos x="connsiteX55289" y="connsiteY55289"/>
              </a:cxn>
              <a:cxn ang="0">
                <a:pos x="connsiteX55290" y="connsiteY55290"/>
              </a:cxn>
              <a:cxn ang="0">
                <a:pos x="connsiteX55291" y="connsiteY55291"/>
              </a:cxn>
              <a:cxn ang="0">
                <a:pos x="connsiteX55292" y="connsiteY55292"/>
              </a:cxn>
              <a:cxn ang="0">
                <a:pos x="connsiteX55293" y="connsiteY55293"/>
              </a:cxn>
              <a:cxn ang="0">
                <a:pos x="connsiteX55294" y="connsiteY55294"/>
              </a:cxn>
              <a:cxn ang="0">
                <a:pos x="connsiteX55295" y="connsiteY55295"/>
              </a:cxn>
              <a:cxn ang="0">
                <a:pos x="connsiteX55296" y="connsiteY55296"/>
              </a:cxn>
              <a:cxn ang="0">
                <a:pos x="connsiteX55297" y="connsiteY55297"/>
              </a:cxn>
              <a:cxn ang="0">
                <a:pos x="connsiteX55298" y="connsiteY55298"/>
              </a:cxn>
              <a:cxn ang="0">
                <a:pos x="connsiteX55299" y="connsiteY55299"/>
              </a:cxn>
              <a:cxn ang="0">
                <a:pos x="connsiteX55300" y="connsiteY55300"/>
              </a:cxn>
              <a:cxn ang="0">
                <a:pos x="connsiteX55301" y="connsiteY55301"/>
              </a:cxn>
              <a:cxn ang="0">
                <a:pos x="connsiteX55302" y="connsiteY55302"/>
              </a:cxn>
              <a:cxn ang="0">
                <a:pos x="connsiteX55303" y="connsiteY55303"/>
              </a:cxn>
              <a:cxn ang="0">
                <a:pos x="connsiteX55304" y="connsiteY55304"/>
              </a:cxn>
              <a:cxn ang="0">
                <a:pos x="connsiteX55305" y="connsiteY55305"/>
              </a:cxn>
              <a:cxn ang="0">
                <a:pos x="connsiteX55306" y="connsiteY55306"/>
              </a:cxn>
              <a:cxn ang="0">
                <a:pos x="connsiteX55307" y="connsiteY55307"/>
              </a:cxn>
              <a:cxn ang="0">
                <a:pos x="connsiteX55308" y="connsiteY55308"/>
              </a:cxn>
              <a:cxn ang="0">
                <a:pos x="connsiteX55309" y="connsiteY55309"/>
              </a:cxn>
              <a:cxn ang="0">
                <a:pos x="connsiteX55310" y="connsiteY55310"/>
              </a:cxn>
              <a:cxn ang="0">
                <a:pos x="connsiteX55311" y="connsiteY55311"/>
              </a:cxn>
              <a:cxn ang="0">
                <a:pos x="connsiteX55312" y="connsiteY55312"/>
              </a:cxn>
              <a:cxn ang="0">
                <a:pos x="connsiteX55313" y="connsiteY55313"/>
              </a:cxn>
              <a:cxn ang="0">
                <a:pos x="connsiteX55314" y="connsiteY55314"/>
              </a:cxn>
              <a:cxn ang="0">
                <a:pos x="connsiteX55315" y="connsiteY55315"/>
              </a:cxn>
              <a:cxn ang="0">
                <a:pos x="connsiteX55316" y="connsiteY55316"/>
              </a:cxn>
              <a:cxn ang="0">
                <a:pos x="connsiteX55317" y="connsiteY55317"/>
              </a:cxn>
              <a:cxn ang="0">
                <a:pos x="connsiteX55318" y="connsiteY55318"/>
              </a:cxn>
              <a:cxn ang="0">
                <a:pos x="connsiteX55319" y="connsiteY55319"/>
              </a:cxn>
              <a:cxn ang="0">
                <a:pos x="connsiteX55320" y="connsiteY55320"/>
              </a:cxn>
              <a:cxn ang="0">
                <a:pos x="connsiteX55321" y="connsiteY55321"/>
              </a:cxn>
              <a:cxn ang="0">
                <a:pos x="connsiteX55322" y="connsiteY55322"/>
              </a:cxn>
              <a:cxn ang="0">
                <a:pos x="connsiteX55323" y="connsiteY55323"/>
              </a:cxn>
              <a:cxn ang="0">
                <a:pos x="connsiteX55324" y="connsiteY55324"/>
              </a:cxn>
              <a:cxn ang="0">
                <a:pos x="connsiteX55325" y="connsiteY55325"/>
              </a:cxn>
              <a:cxn ang="0">
                <a:pos x="connsiteX55326" y="connsiteY55326"/>
              </a:cxn>
              <a:cxn ang="0">
                <a:pos x="connsiteX55327" y="connsiteY55327"/>
              </a:cxn>
              <a:cxn ang="0">
                <a:pos x="connsiteX55328" y="connsiteY55328"/>
              </a:cxn>
              <a:cxn ang="0">
                <a:pos x="connsiteX55329" y="connsiteY55329"/>
              </a:cxn>
              <a:cxn ang="0">
                <a:pos x="connsiteX55330" y="connsiteY55330"/>
              </a:cxn>
              <a:cxn ang="0">
                <a:pos x="connsiteX55331" y="connsiteY55331"/>
              </a:cxn>
              <a:cxn ang="0">
                <a:pos x="connsiteX55332" y="connsiteY55332"/>
              </a:cxn>
              <a:cxn ang="0">
                <a:pos x="connsiteX55333" y="connsiteY55333"/>
              </a:cxn>
              <a:cxn ang="0">
                <a:pos x="connsiteX55334" y="connsiteY55334"/>
              </a:cxn>
              <a:cxn ang="0">
                <a:pos x="connsiteX55335" y="connsiteY55335"/>
              </a:cxn>
              <a:cxn ang="0">
                <a:pos x="connsiteX55336" y="connsiteY55336"/>
              </a:cxn>
              <a:cxn ang="0">
                <a:pos x="connsiteX55337" y="connsiteY55337"/>
              </a:cxn>
              <a:cxn ang="0">
                <a:pos x="connsiteX55338" y="connsiteY55338"/>
              </a:cxn>
              <a:cxn ang="0">
                <a:pos x="connsiteX55339" y="connsiteY55339"/>
              </a:cxn>
              <a:cxn ang="0">
                <a:pos x="connsiteX55340" y="connsiteY55340"/>
              </a:cxn>
              <a:cxn ang="0">
                <a:pos x="connsiteX55341" y="connsiteY55341"/>
              </a:cxn>
              <a:cxn ang="0">
                <a:pos x="connsiteX55342" y="connsiteY55342"/>
              </a:cxn>
              <a:cxn ang="0">
                <a:pos x="connsiteX55343" y="connsiteY55343"/>
              </a:cxn>
              <a:cxn ang="0">
                <a:pos x="connsiteX55344" y="connsiteY55344"/>
              </a:cxn>
              <a:cxn ang="0">
                <a:pos x="connsiteX55345" y="connsiteY55345"/>
              </a:cxn>
              <a:cxn ang="0">
                <a:pos x="connsiteX55346" y="connsiteY55346"/>
              </a:cxn>
              <a:cxn ang="0">
                <a:pos x="connsiteX55347" y="connsiteY55347"/>
              </a:cxn>
              <a:cxn ang="0">
                <a:pos x="connsiteX55348" y="connsiteY55348"/>
              </a:cxn>
              <a:cxn ang="0">
                <a:pos x="connsiteX55349" y="connsiteY55349"/>
              </a:cxn>
              <a:cxn ang="0">
                <a:pos x="connsiteX55350" y="connsiteY55350"/>
              </a:cxn>
              <a:cxn ang="0">
                <a:pos x="connsiteX55351" y="connsiteY55351"/>
              </a:cxn>
              <a:cxn ang="0">
                <a:pos x="connsiteX55352" y="connsiteY55352"/>
              </a:cxn>
              <a:cxn ang="0">
                <a:pos x="connsiteX55353" y="connsiteY55353"/>
              </a:cxn>
              <a:cxn ang="0">
                <a:pos x="connsiteX55354" y="connsiteY55354"/>
              </a:cxn>
              <a:cxn ang="0">
                <a:pos x="connsiteX55355" y="connsiteY55355"/>
              </a:cxn>
              <a:cxn ang="0">
                <a:pos x="connsiteX55356" y="connsiteY55356"/>
              </a:cxn>
              <a:cxn ang="0">
                <a:pos x="connsiteX55357" y="connsiteY55357"/>
              </a:cxn>
              <a:cxn ang="0">
                <a:pos x="connsiteX55358" y="connsiteY55358"/>
              </a:cxn>
              <a:cxn ang="0">
                <a:pos x="connsiteX55359" y="connsiteY55359"/>
              </a:cxn>
              <a:cxn ang="0">
                <a:pos x="connsiteX55360" y="connsiteY55360"/>
              </a:cxn>
              <a:cxn ang="0">
                <a:pos x="connsiteX55361" y="connsiteY55361"/>
              </a:cxn>
              <a:cxn ang="0">
                <a:pos x="connsiteX55362" y="connsiteY55362"/>
              </a:cxn>
              <a:cxn ang="0">
                <a:pos x="connsiteX55363" y="connsiteY55363"/>
              </a:cxn>
              <a:cxn ang="0">
                <a:pos x="connsiteX55364" y="connsiteY55364"/>
              </a:cxn>
              <a:cxn ang="0">
                <a:pos x="connsiteX55365" y="connsiteY55365"/>
              </a:cxn>
              <a:cxn ang="0">
                <a:pos x="connsiteX55366" y="connsiteY55366"/>
              </a:cxn>
              <a:cxn ang="0">
                <a:pos x="connsiteX55367" y="connsiteY55367"/>
              </a:cxn>
              <a:cxn ang="0">
                <a:pos x="connsiteX55368" y="connsiteY55368"/>
              </a:cxn>
              <a:cxn ang="0">
                <a:pos x="connsiteX55369" y="connsiteY55369"/>
              </a:cxn>
              <a:cxn ang="0">
                <a:pos x="connsiteX55370" y="connsiteY55370"/>
              </a:cxn>
              <a:cxn ang="0">
                <a:pos x="connsiteX55371" y="connsiteY55371"/>
              </a:cxn>
              <a:cxn ang="0">
                <a:pos x="connsiteX55372" y="connsiteY55372"/>
              </a:cxn>
              <a:cxn ang="0">
                <a:pos x="connsiteX55373" y="connsiteY55373"/>
              </a:cxn>
              <a:cxn ang="0">
                <a:pos x="connsiteX55374" y="connsiteY55374"/>
              </a:cxn>
              <a:cxn ang="0">
                <a:pos x="connsiteX55375" y="connsiteY55375"/>
              </a:cxn>
              <a:cxn ang="0">
                <a:pos x="connsiteX55376" y="connsiteY55376"/>
              </a:cxn>
              <a:cxn ang="0">
                <a:pos x="connsiteX55377" y="connsiteY55377"/>
              </a:cxn>
              <a:cxn ang="0">
                <a:pos x="connsiteX55378" y="connsiteY55378"/>
              </a:cxn>
              <a:cxn ang="0">
                <a:pos x="connsiteX55379" y="connsiteY55379"/>
              </a:cxn>
              <a:cxn ang="0">
                <a:pos x="connsiteX55380" y="connsiteY55380"/>
              </a:cxn>
              <a:cxn ang="0">
                <a:pos x="connsiteX55381" y="connsiteY55381"/>
              </a:cxn>
              <a:cxn ang="0">
                <a:pos x="connsiteX55382" y="connsiteY55382"/>
              </a:cxn>
              <a:cxn ang="0">
                <a:pos x="connsiteX55383" y="connsiteY55383"/>
              </a:cxn>
              <a:cxn ang="0">
                <a:pos x="connsiteX55384" y="connsiteY55384"/>
              </a:cxn>
              <a:cxn ang="0">
                <a:pos x="connsiteX55385" y="connsiteY55385"/>
              </a:cxn>
              <a:cxn ang="0">
                <a:pos x="connsiteX55386" y="connsiteY55386"/>
              </a:cxn>
              <a:cxn ang="0">
                <a:pos x="connsiteX55387" y="connsiteY55387"/>
              </a:cxn>
              <a:cxn ang="0">
                <a:pos x="connsiteX55388" y="connsiteY55388"/>
              </a:cxn>
              <a:cxn ang="0">
                <a:pos x="connsiteX55389" y="connsiteY55389"/>
              </a:cxn>
              <a:cxn ang="0">
                <a:pos x="connsiteX55390" y="connsiteY55390"/>
              </a:cxn>
              <a:cxn ang="0">
                <a:pos x="connsiteX55391" y="connsiteY55391"/>
              </a:cxn>
              <a:cxn ang="0">
                <a:pos x="connsiteX55392" y="connsiteY55392"/>
              </a:cxn>
              <a:cxn ang="0">
                <a:pos x="connsiteX55393" y="connsiteY55393"/>
              </a:cxn>
              <a:cxn ang="0">
                <a:pos x="connsiteX55394" y="connsiteY55394"/>
              </a:cxn>
              <a:cxn ang="0">
                <a:pos x="connsiteX55395" y="connsiteY55395"/>
              </a:cxn>
              <a:cxn ang="0">
                <a:pos x="connsiteX55396" y="connsiteY55396"/>
              </a:cxn>
              <a:cxn ang="0">
                <a:pos x="connsiteX55397" y="connsiteY55397"/>
              </a:cxn>
              <a:cxn ang="0">
                <a:pos x="connsiteX55398" y="connsiteY55398"/>
              </a:cxn>
              <a:cxn ang="0">
                <a:pos x="connsiteX55399" y="connsiteY55399"/>
              </a:cxn>
              <a:cxn ang="0">
                <a:pos x="connsiteX55400" y="connsiteY55400"/>
              </a:cxn>
              <a:cxn ang="0">
                <a:pos x="connsiteX55401" y="connsiteY55401"/>
              </a:cxn>
              <a:cxn ang="0">
                <a:pos x="connsiteX55402" y="connsiteY55402"/>
              </a:cxn>
              <a:cxn ang="0">
                <a:pos x="connsiteX55403" y="connsiteY55403"/>
              </a:cxn>
              <a:cxn ang="0">
                <a:pos x="connsiteX55404" y="connsiteY55404"/>
              </a:cxn>
              <a:cxn ang="0">
                <a:pos x="connsiteX55405" y="connsiteY55405"/>
              </a:cxn>
              <a:cxn ang="0">
                <a:pos x="connsiteX55406" y="connsiteY55406"/>
              </a:cxn>
              <a:cxn ang="0">
                <a:pos x="connsiteX55407" y="connsiteY55407"/>
              </a:cxn>
              <a:cxn ang="0">
                <a:pos x="connsiteX55408" y="connsiteY55408"/>
              </a:cxn>
              <a:cxn ang="0">
                <a:pos x="connsiteX55409" y="connsiteY55409"/>
              </a:cxn>
              <a:cxn ang="0">
                <a:pos x="connsiteX55410" y="connsiteY55410"/>
              </a:cxn>
              <a:cxn ang="0">
                <a:pos x="connsiteX55411" y="connsiteY55411"/>
              </a:cxn>
              <a:cxn ang="0">
                <a:pos x="connsiteX55412" y="connsiteY55412"/>
              </a:cxn>
              <a:cxn ang="0">
                <a:pos x="connsiteX55413" y="connsiteY55413"/>
              </a:cxn>
              <a:cxn ang="0">
                <a:pos x="connsiteX55414" y="connsiteY55414"/>
              </a:cxn>
              <a:cxn ang="0">
                <a:pos x="connsiteX55415" y="connsiteY55415"/>
              </a:cxn>
              <a:cxn ang="0">
                <a:pos x="connsiteX55416" y="connsiteY55416"/>
              </a:cxn>
              <a:cxn ang="0">
                <a:pos x="connsiteX55417" y="connsiteY55417"/>
              </a:cxn>
              <a:cxn ang="0">
                <a:pos x="connsiteX55418" y="connsiteY55418"/>
              </a:cxn>
              <a:cxn ang="0">
                <a:pos x="connsiteX55419" y="connsiteY55419"/>
              </a:cxn>
              <a:cxn ang="0">
                <a:pos x="connsiteX55420" y="connsiteY55420"/>
              </a:cxn>
              <a:cxn ang="0">
                <a:pos x="connsiteX55421" y="connsiteY55421"/>
              </a:cxn>
              <a:cxn ang="0">
                <a:pos x="connsiteX55422" y="connsiteY55422"/>
              </a:cxn>
              <a:cxn ang="0">
                <a:pos x="connsiteX55423" y="connsiteY55423"/>
              </a:cxn>
              <a:cxn ang="0">
                <a:pos x="connsiteX55424" y="connsiteY55424"/>
              </a:cxn>
              <a:cxn ang="0">
                <a:pos x="connsiteX55425" y="connsiteY55425"/>
              </a:cxn>
              <a:cxn ang="0">
                <a:pos x="connsiteX55426" y="connsiteY55426"/>
              </a:cxn>
              <a:cxn ang="0">
                <a:pos x="connsiteX55427" y="connsiteY55427"/>
              </a:cxn>
              <a:cxn ang="0">
                <a:pos x="connsiteX55428" y="connsiteY55428"/>
              </a:cxn>
              <a:cxn ang="0">
                <a:pos x="connsiteX55429" y="connsiteY55429"/>
              </a:cxn>
              <a:cxn ang="0">
                <a:pos x="connsiteX55430" y="connsiteY55430"/>
              </a:cxn>
              <a:cxn ang="0">
                <a:pos x="connsiteX55431" y="connsiteY55431"/>
              </a:cxn>
              <a:cxn ang="0">
                <a:pos x="connsiteX55432" y="connsiteY55432"/>
              </a:cxn>
              <a:cxn ang="0">
                <a:pos x="connsiteX55433" y="connsiteY55433"/>
              </a:cxn>
              <a:cxn ang="0">
                <a:pos x="connsiteX55434" y="connsiteY55434"/>
              </a:cxn>
              <a:cxn ang="0">
                <a:pos x="connsiteX55435" y="connsiteY55435"/>
              </a:cxn>
              <a:cxn ang="0">
                <a:pos x="connsiteX55436" y="connsiteY55436"/>
              </a:cxn>
              <a:cxn ang="0">
                <a:pos x="connsiteX55437" y="connsiteY55437"/>
              </a:cxn>
              <a:cxn ang="0">
                <a:pos x="connsiteX55438" y="connsiteY55438"/>
              </a:cxn>
              <a:cxn ang="0">
                <a:pos x="connsiteX55439" y="connsiteY55439"/>
              </a:cxn>
              <a:cxn ang="0">
                <a:pos x="connsiteX55440" y="connsiteY55440"/>
              </a:cxn>
              <a:cxn ang="0">
                <a:pos x="connsiteX55441" y="connsiteY55441"/>
              </a:cxn>
              <a:cxn ang="0">
                <a:pos x="connsiteX55442" y="connsiteY55442"/>
              </a:cxn>
              <a:cxn ang="0">
                <a:pos x="connsiteX55443" y="connsiteY55443"/>
              </a:cxn>
              <a:cxn ang="0">
                <a:pos x="connsiteX55444" y="connsiteY55444"/>
              </a:cxn>
              <a:cxn ang="0">
                <a:pos x="connsiteX55445" y="connsiteY55445"/>
              </a:cxn>
              <a:cxn ang="0">
                <a:pos x="connsiteX55446" y="connsiteY55446"/>
              </a:cxn>
              <a:cxn ang="0">
                <a:pos x="connsiteX55447" y="connsiteY55447"/>
              </a:cxn>
              <a:cxn ang="0">
                <a:pos x="connsiteX55448" y="connsiteY55448"/>
              </a:cxn>
              <a:cxn ang="0">
                <a:pos x="connsiteX55449" y="connsiteY55449"/>
              </a:cxn>
              <a:cxn ang="0">
                <a:pos x="connsiteX55450" y="connsiteY55450"/>
              </a:cxn>
              <a:cxn ang="0">
                <a:pos x="connsiteX55451" y="connsiteY55451"/>
              </a:cxn>
              <a:cxn ang="0">
                <a:pos x="connsiteX55452" y="connsiteY55452"/>
              </a:cxn>
              <a:cxn ang="0">
                <a:pos x="connsiteX55453" y="connsiteY55453"/>
              </a:cxn>
              <a:cxn ang="0">
                <a:pos x="connsiteX55454" y="connsiteY55454"/>
              </a:cxn>
              <a:cxn ang="0">
                <a:pos x="connsiteX55455" y="connsiteY55455"/>
              </a:cxn>
              <a:cxn ang="0">
                <a:pos x="connsiteX55456" y="connsiteY55456"/>
              </a:cxn>
              <a:cxn ang="0">
                <a:pos x="connsiteX55457" y="connsiteY55457"/>
              </a:cxn>
              <a:cxn ang="0">
                <a:pos x="connsiteX55458" y="connsiteY55458"/>
              </a:cxn>
              <a:cxn ang="0">
                <a:pos x="connsiteX55459" y="connsiteY55459"/>
              </a:cxn>
              <a:cxn ang="0">
                <a:pos x="connsiteX55460" y="connsiteY55460"/>
              </a:cxn>
              <a:cxn ang="0">
                <a:pos x="connsiteX55461" y="connsiteY55461"/>
              </a:cxn>
              <a:cxn ang="0">
                <a:pos x="connsiteX55462" y="connsiteY55462"/>
              </a:cxn>
              <a:cxn ang="0">
                <a:pos x="connsiteX55463" y="connsiteY55463"/>
              </a:cxn>
              <a:cxn ang="0">
                <a:pos x="connsiteX55464" y="connsiteY55464"/>
              </a:cxn>
              <a:cxn ang="0">
                <a:pos x="connsiteX55465" y="connsiteY55465"/>
              </a:cxn>
              <a:cxn ang="0">
                <a:pos x="connsiteX55466" y="connsiteY55466"/>
              </a:cxn>
              <a:cxn ang="0">
                <a:pos x="connsiteX55467" y="connsiteY55467"/>
              </a:cxn>
              <a:cxn ang="0">
                <a:pos x="connsiteX55468" y="connsiteY55468"/>
              </a:cxn>
              <a:cxn ang="0">
                <a:pos x="connsiteX55469" y="connsiteY55469"/>
              </a:cxn>
              <a:cxn ang="0">
                <a:pos x="connsiteX55470" y="connsiteY55470"/>
              </a:cxn>
              <a:cxn ang="0">
                <a:pos x="connsiteX55471" y="connsiteY55471"/>
              </a:cxn>
              <a:cxn ang="0">
                <a:pos x="connsiteX55472" y="connsiteY55472"/>
              </a:cxn>
              <a:cxn ang="0">
                <a:pos x="connsiteX55473" y="connsiteY55473"/>
              </a:cxn>
              <a:cxn ang="0">
                <a:pos x="connsiteX55474" y="connsiteY55474"/>
              </a:cxn>
              <a:cxn ang="0">
                <a:pos x="connsiteX55475" y="connsiteY55475"/>
              </a:cxn>
              <a:cxn ang="0">
                <a:pos x="connsiteX55476" y="connsiteY55476"/>
              </a:cxn>
              <a:cxn ang="0">
                <a:pos x="connsiteX55477" y="connsiteY55477"/>
              </a:cxn>
              <a:cxn ang="0">
                <a:pos x="connsiteX55478" y="connsiteY55478"/>
              </a:cxn>
              <a:cxn ang="0">
                <a:pos x="connsiteX55479" y="connsiteY55479"/>
              </a:cxn>
              <a:cxn ang="0">
                <a:pos x="connsiteX55480" y="connsiteY55480"/>
              </a:cxn>
              <a:cxn ang="0">
                <a:pos x="connsiteX55481" y="connsiteY55481"/>
              </a:cxn>
              <a:cxn ang="0">
                <a:pos x="connsiteX55482" y="connsiteY55482"/>
              </a:cxn>
              <a:cxn ang="0">
                <a:pos x="connsiteX55483" y="connsiteY55483"/>
              </a:cxn>
              <a:cxn ang="0">
                <a:pos x="connsiteX55484" y="connsiteY55484"/>
              </a:cxn>
              <a:cxn ang="0">
                <a:pos x="connsiteX55485" y="connsiteY55485"/>
              </a:cxn>
              <a:cxn ang="0">
                <a:pos x="connsiteX55486" y="connsiteY55486"/>
              </a:cxn>
              <a:cxn ang="0">
                <a:pos x="connsiteX55487" y="connsiteY55487"/>
              </a:cxn>
              <a:cxn ang="0">
                <a:pos x="connsiteX55488" y="connsiteY55488"/>
              </a:cxn>
              <a:cxn ang="0">
                <a:pos x="connsiteX55489" y="connsiteY55489"/>
              </a:cxn>
              <a:cxn ang="0">
                <a:pos x="connsiteX55490" y="connsiteY55490"/>
              </a:cxn>
              <a:cxn ang="0">
                <a:pos x="connsiteX55491" y="connsiteY55491"/>
              </a:cxn>
              <a:cxn ang="0">
                <a:pos x="connsiteX55492" y="connsiteY55492"/>
              </a:cxn>
              <a:cxn ang="0">
                <a:pos x="connsiteX55493" y="connsiteY55493"/>
              </a:cxn>
              <a:cxn ang="0">
                <a:pos x="connsiteX55494" y="connsiteY55494"/>
              </a:cxn>
              <a:cxn ang="0">
                <a:pos x="connsiteX55495" y="connsiteY55495"/>
              </a:cxn>
              <a:cxn ang="0">
                <a:pos x="connsiteX55496" y="connsiteY55496"/>
              </a:cxn>
              <a:cxn ang="0">
                <a:pos x="connsiteX55497" y="connsiteY55497"/>
              </a:cxn>
              <a:cxn ang="0">
                <a:pos x="connsiteX55498" y="connsiteY55498"/>
              </a:cxn>
              <a:cxn ang="0">
                <a:pos x="connsiteX55499" y="connsiteY55499"/>
              </a:cxn>
              <a:cxn ang="0">
                <a:pos x="connsiteX55500" y="connsiteY55500"/>
              </a:cxn>
              <a:cxn ang="0">
                <a:pos x="connsiteX55501" y="connsiteY55501"/>
              </a:cxn>
              <a:cxn ang="0">
                <a:pos x="connsiteX55502" y="connsiteY55502"/>
              </a:cxn>
              <a:cxn ang="0">
                <a:pos x="connsiteX55503" y="connsiteY55503"/>
              </a:cxn>
              <a:cxn ang="0">
                <a:pos x="connsiteX55504" y="connsiteY55504"/>
              </a:cxn>
              <a:cxn ang="0">
                <a:pos x="connsiteX55505" y="connsiteY55505"/>
              </a:cxn>
              <a:cxn ang="0">
                <a:pos x="connsiteX55506" y="connsiteY55506"/>
              </a:cxn>
              <a:cxn ang="0">
                <a:pos x="connsiteX55507" y="connsiteY55507"/>
              </a:cxn>
              <a:cxn ang="0">
                <a:pos x="connsiteX55508" y="connsiteY55508"/>
              </a:cxn>
              <a:cxn ang="0">
                <a:pos x="connsiteX55509" y="connsiteY55509"/>
              </a:cxn>
              <a:cxn ang="0">
                <a:pos x="connsiteX55510" y="connsiteY55510"/>
              </a:cxn>
              <a:cxn ang="0">
                <a:pos x="connsiteX55511" y="connsiteY55511"/>
              </a:cxn>
              <a:cxn ang="0">
                <a:pos x="connsiteX55512" y="connsiteY55512"/>
              </a:cxn>
              <a:cxn ang="0">
                <a:pos x="connsiteX55513" y="connsiteY55513"/>
              </a:cxn>
              <a:cxn ang="0">
                <a:pos x="connsiteX55514" y="connsiteY55514"/>
              </a:cxn>
              <a:cxn ang="0">
                <a:pos x="connsiteX55515" y="connsiteY55515"/>
              </a:cxn>
              <a:cxn ang="0">
                <a:pos x="connsiteX55516" y="connsiteY55516"/>
              </a:cxn>
              <a:cxn ang="0">
                <a:pos x="connsiteX55517" y="connsiteY55517"/>
              </a:cxn>
              <a:cxn ang="0">
                <a:pos x="connsiteX55518" y="connsiteY55518"/>
              </a:cxn>
              <a:cxn ang="0">
                <a:pos x="connsiteX55519" y="connsiteY55519"/>
              </a:cxn>
              <a:cxn ang="0">
                <a:pos x="connsiteX55520" y="connsiteY55520"/>
              </a:cxn>
              <a:cxn ang="0">
                <a:pos x="connsiteX55521" y="connsiteY55521"/>
              </a:cxn>
              <a:cxn ang="0">
                <a:pos x="connsiteX55522" y="connsiteY55522"/>
              </a:cxn>
              <a:cxn ang="0">
                <a:pos x="connsiteX55523" y="connsiteY55523"/>
              </a:cxn>
              <a:cxn ang="0">
                <a:pos x="connsiteX55524" y="connsiteY55524"/>
              </a:cxn>
              <a:cxn ang="0">
                <a:pos x="connsiteX55525" y="connsiteY55525"/>
              </a:cxn>
              <a:cxn ang="0">
                <a:pos x="connsiteX55526" y="connsiteY55526"/>
              </a:cxn>
              <a:cxn ang="0">
                <a:pos x="connsiteX55527" y="connsiteY55527"/>
              </a:cxn>
              <a:cxn ang="0">
                <a:pos x="connsiteX55528" y="connsiteY55528"/>
              </a:cxn>
              <a:cxn ang="0">
                <a:pos x="connsiteX55529" y="connsiteY55529"/>
              </a:cxn>
              <a:cxn ang="0">
                <a:pos x="connsiteX55530" y="connsiteY55530"/>
              </a:cxn>
              <a:cxn ang="0">
                <a:pos x="connsiteX55531" y="connsiteY55531"/>
              </a:cxn>
              <a:cxn ang="0">
                <a:pos x="connsiteX55532" y="connsiteY55532"/>
              </a:cxn>
              <a:cxn ang="0">
                <a:pos x="connsiteX55533" y="connsiteY55533"/>
              </a:cxn>
              <a:cxn ang="0">
                <a:pos x="connsiteX55534" y="connsiteY55534"/>
              </a:cxn>
              <a:cxn ang="0">
                <a:pos x="connsiteX55535" y="connsiteY55535"/>
              </a:cxn>
              <a:cxn ang="0">
                <a:pos x="connsiteX55536" y="connsiteY55536"/>
              </a:cxn>
              <a:cxn ang="0">
                <a:pos x="connsiteX55537" y="connsiteY55537"/>
              </a:cxn>
              <a:cxn ang="0">
                <a:pos x="connsiteX55538" y="connsiteY55538"/>
              </a:cxn>
              <a:cxn ang="0">
                <a:pos x="connsiteX55539" y="connsiteY55539"/>
              </a:cxn>
              <a:cxn ang="0">
                <a:pos x="connsiteX55540" y="connsiteY55540"/>
              </a:cxn>
              <a:cxn ang="0">
                <a:pos x="connsiteX55541" y="connsiteY55541"/>
              </a:cxn>
              <a:cxn ang="0">
                <a:pos x="connsiteX55542" y="connsiteY55542"/>
              </a:cxn>
              <a:cxn ang="0">
                <a:pos x="connsiteX55543" y="connsiteY55543"/>
              </a:cxn>
              <a:cxn ang="0">
                <a:pos x="connsiteX55544" y="connsiteY55544"/>
              </a:cxn>
              <a:cxn ang="0">
                <a:pos x="connsiteX55545" y="connsiteY55545"/>
              </a:cxn>
              <a:cxn ang="0">
                <a:pos x="connsiteX55546" y="connsiteY55546"/>
              </a:cxn>
              <a:cxn ang="0">
                <a:pos x="connsiteX55547" y="connsiteY55547"/>
              </a:cxn>
              <a:cxn ang="0">
                <a:pos x="connsiteX55548" y="connsiteY55548"/>
              </a:cxn>
              <a:cxn ang="0">
                <a:pos x="connsiteX55549" y="connsiteY55549"/>
              </a:cxn>
              <a:cxn ang="0">
                <a:pos x="connsiteX55550" y="connsiteY55550"/>
              </a:cxn>
              <a:cxn ang="0">
                <a:pos x="connsiteX55551" y="connsiteY55551"/>
              </a:cxn>
              <a:cxn ang="0">
                <a:pos x="connsiteX55552" y="connsiteY55552"/>
              </a:cxn>
              <a:cxn ang="0">
                <a:pos x="connsiteX55553" y="connsiteY55553"/>
              </a:cxn>
              <a:cxn ang="0">
                <a:pos x="connsiteX55554" y="connsiteY55554"/>
              </a:cxn>
              <a:cxn ang="0">
                <a:pos x="connsiteX55555" y="connsiteY55555"/>
              </a:cxn>
              <a:cxn ang="0">
                <a:pos x="connsiteX55556" y="connsiteY55556"/>
              </a:cxn>
              <a:cxn ang="0">
                <a:pos x="connsiteX55557" y="connsiteY55557"/>
              </a:cxn>
              <a:cxn ang="0">
                <a:pos x="connsiteX55558" y="connsiteY55558"/>
              </a:cxn>
              <a:cxn ang="0">
                <a:pos x="connsiteX55559" y="connsiteY55559"/>
              </a:cxn>
              <a:cxn ang="0">
                <a:pos x="connsiteX55560" y="connsiteY55560"/>
              </a:cxn>
              <a:cxn ang="0">
                <a:pos x="connsiteX55561" y="connsiteY55561"/>
              </a:cxn>
              <a:cxn ang="0">
                <a:pos x="connsiteX55562" y="connsiteY55562"/>
              </a:cxn>
              <a:cxn ang="0">
                <a:pos x="connsiteX55563" y="connsiteY55563"/>
              </a:cxn>
              <a:cxn ang="0">
                <a:pos x="connsiteX55564" y="connsiteY55564"/>
              </a:cxn>
              <a:cxn ang="0">
                <a:pos x="connsiteX55565" y="connsiteY55565"/>
              </a:cxn>
              <a:cxn ang="0">
                <a:pos x="connsiteX55566" y="connsiteY55566"/>
              </a:cxn>
              <a:cxn ang="0">
                <a:pos x="connsiteX55567" y="connsiteY55567"/>
              </a:cxn>
              <a:cxn ang="0">
                <a:pos x="connsiteX55568" y="connsiteY55568"/>
              </a:cxn>
              <a:cxn ang="0">
                <a:pos x="connsiteX55569" y="connsiteY55569"/>
              </a:cxn>
              <a:cxn ang="0">
                <a:pos x="connsiteX55570" y="connsiteY55570"/>
              </a:cxn>
              <a:cxn ang="0">
                <a:pos x="connsiteX55571" y="connsiteY55571"/>
              </a:cxn>
              <a:cxn ang="0">
                <a:pos x="connsiteX55572" y="connsiteY55572"/>
              </a:cxn>
              <a:cxn ang="0">
                <a:pos x="connsiteX55573" y="connsiteY55573"/>
              </a:cxn>
              <a:cxn ang="0">
                <a:pos x="connsiteX55574" y="connsiteY55574"/>
              </a:cxn>
              <a:cxn ang="0">
                <a:pos x="connsiteX55575" y="connsiteY55575"/>
              </a:cxn>
              <a:cxn ang="0">
                <a:pos x="connsiteX55576" y="connsiteY55576"/>
              </a:cxn>
              <a:cxn ang="0">
                <a:pos x="connsiteX55577" y="connsiteY55577"/>
              </a:cxn>
              <a:cxn ang="0">
                <a:pos x="connsiteX55578" y="connsiteY55578"/>
              </a:cxn>
              <a:cxn ang="0">
                <a:pos x="connsiteX55579" y="connsiteY55579"/>
              </a:cxn>
              <a:cxn ang="0">
                <a:pos x="connsiteX55580" y="connsiteY55580"/>
              </a:cxn>
              <a:cxn ang="0">
                <a:pos x="connsiteX55581" y="connsiteY55581"/>
              </a:cxn>
              <a:cxn ang="0">
                <a:pos x="connsiteX55582" y="connsiteY55582"/>
              </a:cxn>
              <a:cxn ang="0">
                <a:pos x="connsiteX55583" y="connsiteY55583"/>
              </a:cxn>
              <a:cxn ang="0">
                <a:pos x="connsiteX55584" y="connsiteY55584"/>
              </a:cxn>
              <a:cxn ang="0">
                <a:pos x="connsiteX55585" y="connsiteY55585"/>
              </a:cxn>
              <a:cxn ang="0">
                <a:pos x="connsiteX55586" y="connsiteY55586"/>
              </a:cxn>
              <a:cxn ang="0">
                <a:pos x="connsiteX55587" y="connsiteY55587"/>
              </a:cxn>
              <a:cxn ang="0">
                <a:pos x="connsiteX55588" y="connsiteY55588"/>
              </a:cxn>
              <a:cxn ang="0">
                <a:pos x="connsiteX55589" y="connsiteY55589"/>
              </a:cxn>
              <a:cxn ang="0">
                <a:pos x="connsiteX55590" y="connsiteY55590"/>
              </a:cxn>
              <a:cxn ang="0">
                <a:pos x="connsiteX55591" y="connsiteY55591"/>
              </a:cxn>
              <a:cxn ang="0">
                <a:pos x="connsiteX55592" y="connsiteY55592"/>
              </a:cxn>
              <a:cxn ang="0">
                <a:pos x="connsiteX55593" y="connsiteY55593"/>
              </a:cxn>
              <a:cxn ang="0">
                <a:pos x="connsiteX55594" y="connsiteY55594"/>
              </a:cxn>
              <a:cxn ang="0">
                <a:pos x="connsiteX55595" y="connsiteY55595"/>
              </a:cxn>
              <a:cxn ang="0">
                <a:pos x="connsiteX55596" y="connsiteY55596"/>
              </a:cxn>
              <a:cxn ang="0">
                <a:pos x="connsiteX55597" y="connsiteY55597"/>
              </a:cxn>
              <a:cxn ang="0">
                <a:pos x="connsiteX55598" y="connsiteY55598"/>
              </a:cxn>
              <a:cxn ang="0">
                <a:pos x="connsiteX55599" y="connsiteY55599"/>
              </a:cxn>
              <a:cxn ang="0">
                <a:pos x="connsiteX55600" y="connsiteY55600"/>
              </a:cxn>
              <a:cxn ang="0">
                <a:pos x="connsiteX55601" y="connsiteY55601"/>
              </a:cxn>
              <a:cxn ang="0">
                <a:pos x="connsiteX55602" y="connsiteY55602"/>
              </a:cxn>
              <a:cxn ang="0">
                <a:pos x="connsiteX55603" y="connsiteY55603"/>
              </a:cxn>
              <a:cxn ang="0">
                <a:pos x="connsiteX55604" y="connsiteY55604"/>
              </a:cxn>
              <a:cxn ang="0">
                <a:pos x="connsiteX55605" y="connsiteY55605"/>
              </a:cxn>
              <a:cxn ang="0">
                <a:pos x="connsiteX55606" y="connsiteY55606"/>
              </a:cxn>
              <a:cxn ang="0">
                <a:pos x="connsiteX55607" y="connsiteY55607"/>
              </a:cxn>
              <a:cxn ang="0">
                <a:pos x="connsiteX55608" y="connsiteY55608"/>
              </a:cxn>
              <a:cxn ang="0">
                <a:pos x="connsiteX55609" y="connsiteY55609"/>
              </a:cxn>
              <a:cxn ang="0">
                <a:pos x="connsiteX55610" y="connsiteY55610"/>
              </a:cxn>
              <a:cxn ang="0">
                <a:pos x="connsiteX55611" y="connsiteY55611"/>
              </a:cxn>
              <a:cxn ang="0">
                <a:pos x="connsiteX55612" y="connsiteY55612"/>
              </a:cxn>
              <a:cxn ang="0">
                <a:pos x="connsiteX55613" y="connsiteY55613"/>
              </a:cxn>
              <a:cxn ang="0">
                <a:pos x="connsiteX55614" y="connsiteY55614"/>
              </a:cxn>
              <a:cxn ang="0">
                <a:pos x="connsiteX55615" y="connsiteY55615"/>
              </a:cxn>
              <a:cxn ang="0">
                <a:pos x="connsiteX55616" y="connsiteY55616"/>
              </a:cxn>
              <a:cxn ang="0">
                <a:pos x="connsiteX55617" y="connsiteY55617"/>
              </a:cxn>
              <a:cxn ang="0">
                <a:pos x="connsiteX55618" y="connsiteY55618"/>
              </a:cxn>
              <a:cxn ang="0">
                <a:pos x="connsiteX55619" y="connsiteY55619"/>
              </a:cxn>
              <a:cxn ang="0">
                <a:pos x="connsiteX55620" y="connsiteY55620"/>
              </a:cxn>
              <a:cxn ang="0">
                <a:pos x="connsiteX55621" y="connsiteY55621"/>
              </a:cxn>
              <a:cxn ang="0">
                <a:pos x="connsiteX55622" y="connsiteY55622"/>
              </a:cxn>
              <a:cxn ang="0">
                <a:pos x="connsiteX55623" y="connsiteY55623"/>
              </a:cxn>
              <a:cxn ang="0">
                <a:pos x="connsiteX55624" y="connsiteY55624"/>
              </a:cxn>
              <a:cxn ang="0">
                <a:pos x="connsiteX55625" y="connsiteY55625"/>
              </a:cxn>
              <a:cxn ang="0">
                <a:pos x="connsiteX55626" y="connsiteY55626"/>
              </a:cxn>
              <a:cxn ang="0">
                <a:pos x="connsiteX55627" y="connsiteY55627"/>
              </a:cxn>
              <a:cxn ang="0">
                <a:pos x="connsiteX55628" y="connsiteY55628"/>
              </a:cxn>
              <a:cxn ang="0">
                <a:pos x="connsiteX55629" y="connsiteY55629"/>
              </a:cxn>
              <a:cxn ang="0">
                <a:pos x="connsiteX55630" y="connsiteY55630"/>
              </a:cxn>
              <a:cxn ang="0">
                <a:pos x="connsiteX55631" y="connsiteY55631"/>
              </a:cxn>
              <a:cxn ang="0">
                <a:pos x="connsiteX55632" y="connsiteY55632"/>
              </a:cxn>
              <a:cxn ang="0">
                <a:pos x="connsiteX55633" y="connsiteY55633"/>
              </a:cxn>
              <a:cxn ang="0">
                <a:pos x="connsiteX55634" y="connsiteY55634"/>
              </a:cxn>
              <a:cxn ang="0">
                <a:pos x="connsiteX55635" y="connsiteY55635"/>
              </a:cxn>
              <a:cxn ang="0">
                <a:pos x="connsiteX55636" y="connsiteY55636"/>
              </a:cxn>
              <a:cxn ang="0">
                <a:pos x="connsiteX55637" y="connsiteY55637"/>
              </a:cxn>
              <a:cxn ang="0">
                <a:pos x="connsiteX55638" y="connsiteY55638"/>
              </a:cxn>
              <a:cxn ang="0">
                <a:pos x="connsiteX55639" y="connsiteY55639"/>
              </a:cxn>
              <a:cxn ang="0">
                <a:pos x="connsiteX55640" y="connsiteY55640"/>
              </a:cxn>
              <a:cxn ang="0">
                <a:pos x="connsiteX55641" y="connsiteY55641"/>
              </a:cxn>
              <a:cxn ang="0">
                <a:pos x="connsiteX55642" y="connsiteY55642"/>
              </a:cxn>
              <a:cxn ang="0">
                <a:pos x="connsiteX55643" y="connsiteY55643"/>
              </a:cxn>
              <a:cxn ang="0">
                <a:pos x="connsiteX55644" y="connsiteY55644"/>
              </a:cxn>
              <a:cxn ang="0">
                <a:pos x="connsiteX55645" y="connsiteY55645"/>
              </a:cxn>
              <a:cxn ang="0">
                <a:pos x="connsiteX55646" y="connsiteY55646"/>
              </a:cxn>
              <a:cxn ang="0">
                <a:pos x="connsiteX55647" y="connsiteY55647"/>
              </a:cxn>
              <a:cxn ang="0">
                <a:pos x="connsiteX55648" y="connsiteY55648"/>
              </a:cxn>
              <a:cxn ang="0">
                <a:pos x="connsiteX55649" y="connsiteY55649"/>
              </a:cxn>
              <a:cxn ang="0">
                <a:pos x="connsiteX55650" y="connsiteY55650"/>
              </a:cxn>
              <a:cxn ang="0">
                <a:pos x="connsiteX55651" y="connsiteY55651"/>
              </a:cxn>
              <a:cxn ang="0">
                <a:pos x="connsiteX55652" y="connsiteY55652"/>
              </a:cxn>
              <a:cxn ang="0">
                <a:pos x="connsiteX55653" y="connsiteY55653"/>
              </a:cxn>
              <a:cxn ang="0">
                <a:pos x="connsiteX55654" y="connsiteY55654"/>
              </a:cxn>
              <a:cxn ang="0">
                <a:pos x="connsiteX55655" y="connsiteY55655"/>
              </a:cxn>
              <a:cxn ang="0">
                <a:pos x="connsiteX55656" y="connsiteY55656"/>
              </a:cxn>
              <a:cxn ang="0">
                <a:pos x="connsiteX55657" y="connsiteY55657"/>
              </a:cxn>
              <a:cxn ang="0">
                <a:pos x="connsiteX55658" y="connsiteY55658"/>
              </a:cxn>
              <a:cxn ang="0">
                <a:pos x="connsiteX55659" y="connsiteY55659"/>
              </a:cxn>
              <a:cxn ang="0">
                <a:pos x="connsiteX55660" y="connsiteY55660"/>
              </a:cxn>
              <a:cxn ang="0">
                <a:pos x="connsiteX55661" y="connsiteY55661"/>
              </a:cxn>
              <a:cxn ang="0">
                <a:pos x="connsiteX55662" y="connsiteY55662"/>
              </a:cxn>
              <a:cxn ang="0">
                <a:pos x="connsiteX55663" y="connsiteY55663"/>
              </a:cxn>
              <a:cxn ang="0">
                <a:pos x="connsiteX55664" y="connsiteY55664"/>
              </a:cxn>
              <a:cxn ang="0">
                <a:pos x="connsiteX55665" y="connsiteY55665"/>
              </a:cxn>
              <a:cxn ang="0">
                <a:pos x="connsiteX55666" y="connsiteY55666"/>
              </a:cxn>
              <a:cxn ang="0">
                <a:pos x="connsiteX55667" y="connsiteY55667"/>
              </a:cxn>
              <a:cxn ang="0">
                <a:pos x="connsiteX55668" y="connsiteY55668"/>
              </a:cxn>
              <a:cxn ang="0">
                <a:pos x="connsiteX55669" y="connsiteY55669"/>
              </a:cxn>
              <a:cxn ang="0">
                <a:pos x="connsiteX55670" y="connsiteY55670"/>
              </a:cxn>
              <a:cxn ang="0">
                <a:pos x="connsiteX55671" y="connsiteY55671"/>
              </a:cxn>
              <a:cxn ang="0">
                <a:pos x="connsiteX55672" y="connsiteY55672"/>
              </a:cxn>
              <a:cxn ang="0">
                <a:pos x="connsiteX55673" y="connsiteY55673"/>
              </a:cxn>
              <a:cxn ang="0">
                <a:pos x="connsiteX55674" y="connsiteY55674"/>
              </a:cxn>
              <a:cxn ang="0">
                <a:pos x="connsiteX55675" y="connsiteY55675"/>
              </a:cxn>
              <a:cxn ang="0">
                <a:pos x="connsiteX55676" y="connsiteY55676"/>
              </a:cxn>
              <a:cxn ang="0">
                <a:pos x="connsiteX55677" y="connsiteY55677"/>
              </a:cxn>
              <a:cxn ang="0">
                <a:pos x="connsiteX55678" y="connsiteY55678"/>
              </a:cxn>
              <a:cxn ang="0">
                <a:pos x="connsiteX55679" y="connsiteY55679"/>
              </a:cxn>
              <a:cxn ang="0">
                <a:pos x="connsiteX55680" y="connsiteY55680"/>
              </a:cxn>
              <a:cxn ang="0">
                <a:pos x="connsiteX55681" y="connsiteY55681"/>
              </a:cxn>
              <a:cxn ang="0">
                <a:pos x="connsiteX55682" y="connsiteY55682"/>
              </a:cxn>
              <a:cxn ang="0">
                <a:pos x="connsiteX55683" y="connsiteY55683"/>
              </a:cxn>
              <a:cxn ang="0">
                <a:pos x="connsiteX55684" y="connsiteY55684"/>
              </a:cxn>
              <a:cxn ang="0">
                <a:pos x="connsiteX55685" y="connsiteY55685"/>
              </a:cxn>
              <a:cxn ang="0">
                <a:pos x="connsiteX55686" y="connsiteY55686"/>
              </a:cxn>
              <a:cxn ang="0">
                <a:pos x="connsiteX55687" y="connsiteY55687"/>
              </a:cxn>
              <a:cxn ang="0">
                <a:pos x="connsiteX55688" y="connsiteY55688"/>
              </a:cxn>
              <a:cxn ang="0">
                <a:pos x="connsiteX55689" y="connsiteY55689"/>
              </a:cxn>
              <a:cxn ang="0">
                <a:pos x="connsiteX55690" y="connsiteY55690"/>
              </a:cxn>
              <a:cxn ang="0">
                <a:pos x="connsiteX55691" y="connsiteY55691"/>
              </a:cxn>
              <a:cxn ang="0">
                <a:pos x="connsiteX55692" y="connsiteY55692"/>
              </a:cxn>
              <a:cxn ang="0">
                <a:pos x="connsiteX55693" y="connsiteY55693"/>
              </a:cxn>
              <a:cxn ang="0">
                <a:pos x="connsiteX55694" y="connsiteY55694"/>
              </a:cxn>
              <a:cxn ang="0">
                <a:pos x="connsiteX55695" y="connsiteY55695"/>
              </a:cxn>
              <a:cxn ang="0">
                <a:pos x="connsiteX55696" y="connsiteY55696"/>
              </a:cxn>
              <a:cxn ang="0">
                <a:pos x="connsiteX55697" y="connsiteY55697"/>
              </a:cxn>
              <a:cxn ang="0">
                <a:pos x="connsiteX55698" y="connsiteY55698"/>
              </a:cxn>
              <a:cxn ang="0">
                <a:pos x="connsiteX55699" y="connsiteY55699"/>
              </a:cxn>
              <a:cxn ang="0">
                <a:pos x="connsiteX55700" y="connsiteY55700"/>
              </a:cxn>
              <a:cxn ang="0">
                <a:pos x="connsiteX55701" y="connsiteY55701"/>
              </a:cxn>
              <a:cxn ang="0">
                <a:pos x="connsiteX55702" y="connsiteY55702"/>
              </a:cxn>
              <a:cxn ang="0">
                <a:pos x="connsiteX55703" y="connsiteY55703"/>
              </a:cxn>
              <a:cxn ang="0">
                <a:pos x="connsiteX55704" y="connsiteY55704"/>
              </a:cxn>
              <a:cxn ang="0">
                <a:pos x="connsiteX55705" y="connsiteY55705"/>
              </a:cxn>
              <a:cxn ang="0">
                <a:pos x="connsiteX55706" y="connsiteY55706"/>
              </a:cxn>
              <a:cxn ang="0">
                <a:pos x="connsiteX55707" y="connsiteY55707"/>
              </a:cxn>
              <a:cxn ang="0">
                <a:pos x="connsiteX55708" y="connsiteY55708"/>
              </a:cxn>
              <a:cxn ang="0">
                <a:pos x="connsiteX55709" y="connsiteY55709"/>
              </a:cxn>
              <a:cxn ang="0">
                <a:pos x="connsiteX55710" y="connsiteY55710"/>
              </a:cxn>
              <a:cxn ang="0">
                <a:pos x="connsiteX55711" y="connsiteY55711"/>
              </a:cxn>
              <a:cxn ang="0">
                <a:pos x="connsiteX55712" y="connsiteY55712"/>
              </a:cxn>
              <a:cxn ang="0">
                <a:pos x="connsiteX55713" y="connsiteY55713"/>
              </a:cxn>
              <a:cxn ang="0">
                <a:pos x="connsiteX55714" y="connsiteY55714"/>
              </a:cxn>
              <a:cxn ang="0">
                <a:pos x="connsiteX55715" y="connsiteY55715"/>
              </a:cxn>
              <a:cxn ang="0">
                <a:pos x="connsiteX55716" y="connsiteY55716"/>
              </a:cxn>
              <a:cxn ang="0">
                <a:pos x="connsiteX55717" y="connsiteY55717"/>
              </a:cxn>
              <a:cxn ang="0">
                <a:pos x="connsiteX55718" y="connsiteY55718"/>
              </a:cxn>
              <a:cxn ang="0">
                <a:pos x="connsiteX55719" y="connsiteY55719"/>
              </a:cxn>
              <a:cxn ang="0">
                <a:pos x="connsiteX55720" y="connsiteY55720"/>
              </a:cxn>
              <a:cxn ang="0">
                <a:pos x="connsiteX55721" y="connsiteY55721"/>
              </a:cxn>
              <a:cxn ang="0">
                <a:pos x="connsiteX55722" y="connsiteY55722"/>
              </a:cxn>
              <a:cxn ang="0">
                <a:pos x="connsiteX55723" y="connsiteY55723"/>
              </a:cxn>
              <a:cxn ang="0">
                <a:pos x="connsiteX55724" y="connsiteY55724"/>
              </a:cxn>
              <a:cxn ang="0">
                <a:pos x="connsiteX55725" y="connsiteY55725"/>
              </a:cxn>
              <a:cxn ang="0">
                <a:pos x="connsiteX55726" y="connsiteY55726"/>
              </a:cxn>
              <a:cxn ang="0">
                <a:pos x="connsiteX55727" y="connsiteY55727"/>
              </a:cxn>
              <a:cxn ang="0">
                <a:pos x="connsiteX55728" y="connsiteY55728"/>
              </a:cxn>
              <a:cxn ang="0">
                <a:pos x="connsiteX55729" y="connsiteY55729"/>
              </a:cxn>
              <a:cxn ang="0">
                <a:pos x="connsiteX55730" y="connsiteY55730"/>
              </a:cxn>
              <a:cxn ang="0">
                <a:pos x="connsiteX55731" y="connsiteY55731"/>
              </a:cxn>
              <a:cxn ang="0">
                <a:pos x="connsiteX55732" y="connsiteY55732"/>
              </a:cxn>
              <a:cxn ang="0">
                <a:pos x="connsiteX55733" y="connsiteY55733"/>
              </a:cxn>
              <a:cxn ang="0">
                <a:pos x="connsiteX55734" y="connsiteY55734"/>
              </a:cxn>
              <a:cxn ang="0">
                <a:pos x="connsiteX55735" y="connsiteY55735"/>
              </a:cxn>
              <a:cxn ang="0">
                <a:pos x="connsiteX55736" y="connsiteY55736"/>
              </a:cxn>
              <a:cxn ang="0">
                <a:pos x="connsiteX55737" y="connsiteY55737"/>
              </a:cxn>
              <a:cxn ang="0">
                <a:pos x="connsiteX55738" y="connsiteY55738"/>
              </a:cxn>
              <a:cxn ang="0">
                <a:pos x="connsiteX55739" y="connsiteY55739"/>
              </a:cxn>
              <a:cxn ang="0">
                <a:pos x="connsiteX55740" y="connsiteY55740"/>
              </a:cxn>
              <a:cxn ang="0">
                <a:pos x="connsiteX55741" y="connsiteY55741"/>
              </a:cxn>
              <a:cxn ang="0">
                <a:pos x="connsiteX55742" y="connsiteY55742"/>
              </a:cxn>
              <a:cxn ang="0">
                <a:pos x="connsiteX55743" y="connsiteY55743"/>
              </a:cxn>
              <a:cxn ang="0">
                <a:pos x="connsiteX55744" y="connsiteY55744"/>
              </a:cxn>
              <a:cxn ang="0">
                <a:pos x="connsiteX55745" y="connsiteY55745"/>
              </a:cxn>
              <a:cxn ang="0">
                <a:pos x="connsiteX55746" y="connsiteY55746"/>
              </a:cxn>
              <a:cxn ang="0">
                <a:pos x="connsiteX55747" y="connsiteY55747"/>
              </a:cxn>
              <a:cxn ang="0">
                <a:pos x="connsiteX55748" y="connsiteY55748"/>
              </a:cxn>
              <a:cxn ang="0">
                <a:pos x="connsiteX55749" y="connsiteY55749"/>
              </a:cxn>
              <a:cxn ang="0">
                <a:pos x="connsiteX55750" y="connsiteY55750"/>
              </a:cxn>
              <a:cxn ang="0">
                <a:pos x="connsiteX55751" y="connsiteY55751"/>
              </a:cxn>
              <a:cxn ang="0">
                <a:pos x="connsiteX55752" y="connsiteY55752"/>
              </a:cxn>
              <a:cxn ang="0">
                <a:pos x="connsiteX55753" y="connsiteY55753"/>
              </a:cxn>
              <a:cxn ang="0">
                <a:pos x="connsiteX55754" y="connsiteY55754"/>
              </a:cxn>
              <a:cxn ang="0">
                <a:pos x="connsiteX55755" y="connsiteY55755"/>
              </a:cxn>
              <a:cxn ang="0">
                <a:pos x="connsiteX55756" y="connsiteY55756"/>
              </a:cxn>
              <a:cxn ang="0">
                <a:pos x="connsiteX55757" y="connsiteY55757"/>
              </a:cxn>
              <a:cxn ang="0">
                <a:pos x="connsiteX55758" y="connsiteY55758"/>
              </a:cxn>
              <a:cxn ang="0">
                <a:pos x="connsiteX55759" y="connsiteY55759"/>
              </a:cxn>
              <a:cxn ang="0">
                <a:pos x="connsiteX55760" y="connsiteY55760"/>
              </a:cxn>
              <a:cxn ang="0">
                <a:pos x="connsiteX55761" y="connsiteY55761"/>
              </a:cxn>
              <a:cxn ang="0">
                <a:pos x="connsiteX55762" y="connsiteY55762"/>
              </a:cxn>
              <a:cxn ang="0">
                <a:pos x="connsiteX55763" y="connsiteY55763"/>
              </a:cxn>
              <a:cxn ang="0">
                <a:pos x="connsiteX55764" y="connsiteY55764"/>
              </a:cxn>
              <a:cxn ang="0">
                <a:pos x="connsiteX55765" y="connsiteY55765"/>
              </a:cxn>
              <a:cxn ang="0">
                <a:pos x="connsiteX55766" y="connsiteY55766"/>
              </a:cxn>
              <a:cxn ang="0">
                <a:pos x="connsiteX55767" y="connsiteY55767"/>
              </a:cxn>
              <a:cxn ang="0">
                <a:pos x="connsiteX55768" y="connsiteY55768"/>
              </a:cxn>
              <a:cxn ang="0">
                <a:pos x="connsiteX55769" y="connsiteY55769"/>
              </a:cxn>
              <a:cxn ang="0">
                <a:pos x="connsiteX55770" y="connsiteY55770"/>
              </a:cxn>
              <a:cxn ang="0">
                <a:pos x="connsiteX55771" y="connsiteY55771"/>
              </a:cxn>
              <a:cxn ang="0">
                <a:pos x="connsiteX55772" y="connsiteY55772"/>
              </a:cxn>
              <a:cxn ang="0">
                <a:pos x="connsiteX55773" y="connsiteY55773"/>
              </a:cxn>
              <a:cxn ang="0">
                <a:pos x="connsiteX55774" y="connsiteY55774"/>
              </a:cxn>
              <a:cxn ang="0">
                <a:pos x="connsiteX55775" y="connsiteY55775"/>
              </a:cxn>
              <a:cxn ang="0">
                <a:pos x="connsiteX55776" y="connsiteY55776"/>
              </a:cxn>
              <a:cxn ang="0">
                <a:pos x="connsiteX55777" y="connsiteY55777"/>
              </a:cxn>
              <a:cxn ang="0">
                <a:pos x="connsiteX55778" y="connsiteY55778"/>
              </a:cxn>
              <a:cxn ang="0">
                <a:pos x="connsiteX55779" y="connsiteY55779"/>
              </a:cxn>
              <a:cxn ang="0">
                <a:pos x="connsiteX55780" y="connsiteY55780"/>
              </a:cxn>
              <a:cxn ang="0">
                <a:pos x="connsiteX55781" y="connsiteY55781"/>
              </a:cxn>
              <a:cxn ang="0">
                <a:pos x="connsiteX55782" y="connsiteY55782"/>
              </a:cxn>
              <a:cxn ang="0">
                <a:pos x="connsiteX55783" y="connsiteY55783"/>
              </a:cxn>
              <a:cxn ang="0">
                <a:pos x="connsiteX55784" y="connsiteY55784"/>
              </a:cxn>
              <a:cxn ang="0">
                <a:pos x="connsiteX55785" y="connsiteY55785"/>
              </a:cxn>
              <a:cxn ang="0">
                <a:pos x="connsiteX55786" y="connsiteY55786"/>
              </a:cxn>
              <a:cxn ang="0">
                <a:pos x="connsiteX55787" y="connsiteY55787"/>
              </a:cxn>
              <a:cxn ang="0">
                <a:pos x="connsiteX55788" y="connsiteY55788"/>
              </a:cxn>
              <a:cxn ang="0">
                <a:pos x="connsiteX55789" y="connsiteY55789"/>
              </a:cxn>
              <a:cxn ang="0">
                <a:pos x="connsiteX55790" y="connsiteY55790"/>
              </a:cxn>
              <a:cxn ang="0">
                <a:pos x="connsiteX55791" y="connsiteY55791"/>
              </a:cxn>
              <a:cxn ang="0">
                <a:pos x="connsiteX55792" y="connsiteY55792"/>
              </a:cxn>
              <a:cxn ang="0">
                <a:pos x="connsiteX55793" y="connsiteY55793"/>
              </a:cxn>
              <a:cxn ang="0">
                <a:pos x="connsiteX55794" y="connsiteY55794"/>
              </a:cxn>
              <a:cxn ang="0">
                <a:pos x="connsiteX55795" y="connsiteY55795"/>
              </a:cxn>
              <a:cxn ang="0">
                <a:pos x="connsiteX55796" y="connsiteY55796"/>
              </a:cxn>
              <a:cxn ang="0">
                <a:pos x="connsiteX55797" y="connsiteY55797"/>
              </a:cxn>
              <a:cxn ang="0">
                <a:pos x="connsiteX55798" y="connsiteY55798"/>
              </a:cxn>
              <a:cxn ang="0">
                <a:pos x="connsiteX55799" y="connsiteY55799"/>
              </a:cxn>
              <a:cxn ang="0">
                <a:pos x="connsiteX55800" y="connsiteY55800"/>
              </a:cxn>
              <a:cxn ang="0">
                <a:pos x="connsiteX55801" y="connsiteY55801"/>
              </a:cxn>
              <a:cxn ang="0">
                <a:pos x="connsiteX55802" y="connsiteY55802"/>
              </a:cxn>
              <a:cxn ang="0">
                <a:pos x="connsiteX55803" y="connsiteY55803"/>
              </a:cxn>
              <a:cxn ang="0">
                <a:pos x="connsiteX55804" y="connsiteY55804"/>
              </a:cxn>
              <a:cxn ang="0">
                <a:pos x="connsiteX55805" y="connsiteY55805"/>
              </a:cxn>
              <a:cxn ang="0">
                <a:pos x="connsiteX55806" y="connsiteY55806"/>
              </a:cxn>
              <a:cxn ang="0">
                <a:pos x="connsiteX55807" y="connsiteY55807"/>
              </a:cxn>
              <a:cxn ang="0">
                <a:pos x="connsiteX55808" y="connsiteY55808"/>
              </a:cxn>
              <a:cxn ang="0">
                <a:pos x="connsiteX55809" y="connsiteY55809"/>
              </a:cxn>
              <a:cxn ang="0">
                <a:pos x="connsiteX55810" y="connsiteY55810"/>
              </a:cxn>
              <a:cxn ang="0">
                <a:pos x="connsiteX55811" y="connsiteY55811"/>
              </a:cxn>
              <a:cxn ang="0">
                <a:pos x="connsiteX55812" y="connsiteY55812"/>
              </a:cxn>
              <a:cxn ang="0">
                <a:pos x="connsiteX55813" y="connsiteY55813"/>
              </a:cxn>
              <a:cxn ang="0">
                <a:pos x="connsiteX55814" y="connsiteY55814"/>
              </a:cxn>
              <a:cxn ang="0">
                <a:pos x="connsiteX55815" y="connsiteY55815"/>
              </a:cxn>
              <a:cxn ang="0">
                <a:pos x="connsiteX55816" y="connsiteY55816"/>
              </a:cxn>
              <a:cxn ang="0">
                <a:pos x="connsiteX55817" y="connsiteY55817"/>
              </a:cxn>
              <a:cxn ang="0">
                <a:pos x="connsiteX55818" y="connsiteY55818"/>
              </a:cxn>
              <a:cxn ang="0">
                <a:pos x="connsiteX55819" y="connsiteY55819"/>
              </a:cxn>
              <a:cxn ang="0">
                <a:pos x="connsiteX55820" y="connsiteY55820"/>
              </a:cxn>
              <a:cxn ang="0">
                <a:pos x="connsiteX55821" y="connsiteY55821"/>
              </a:cxn>
              <a:cxn ang="0">
                <a:pos x="connsiteX55822" y="connsiteY55822"/>
              </a:cxn>
              <a:cxn ang="0">
                <a:pos x="connsiteX55823" y="connsiteY55823"/>
              </a:cxn>
              <a:cxn ang="0">
                <a:pos x="connsiteX55824" y="connsiteY55824"/>
              </a:cxn>
              <a:cxn ang="0">
                <a:pos x="connsiteX55825" y="connsiteY55825"/>
              </a:cxn>
              <a:cxn ang="0">
                <a:pos x="connsiteX55826" y="connsiteY55826"/>
              </a:cxn>
              <a:cxn ang="0">
                <a:pos x="connsiteX55827" y="connsiteY55827"/>
              </a:cxn>
              <a:cxn ang="0">
                <a:pos x="connsiteX55828" y="connsiteY55828"/>
              </a:cxn>
              <a:cxn ang="0">
                <a:pos x="connsiteX55829" y="connsiteY55829"/>
              </a:cxn>
              <a:cxn ang="0">
                <a:pos x="connsiteX55830" y="connsiteY55830"/>
              </a:cxn>
              <a:cxn ang="0">
                <a:pos x="connsiteX55831" y="connsiteY55831"/>
              </a:cxn>
              <a:cxn ang="0">
                <a:pos x="connsiteX55832" y="connsiteY55832"/>
              </a:cxn>
              <a:cxn ang="0">
                <a:pos x="connsiteX55833" y="connsiteY55833"/>
              </a:cxn>
              <a:cxn ang="0">
                <a:pos x="connsiteX55834" y="connsiteY55834"/>
              </a:cxn>
              <a:cxn ang="0">
                <a:pos x="connsiteX55835" y="connsiteY55835"/>
              </a:cxn>
              <a:cxn ang="0">
                <a:pos x="connsiteX55836" y="connsiteY55836"/>
              </a:cxn>
              <a:cxn ang="0">
                <a:pos x="connsiteX55837" y="connsiteY55837"/>
              </a:cxn>
              <a:cxn ang="0">
                <a:pos x="connsiteX55838" y="connsiteY55838"/>
              </a:cxn>
              <a:cxn ang="0">
                <a:pos x="connsiteX55839" y="connsiteY55839"/>
              </a:cxn>
              <a:cxn ang="0">
                <a:pos x="connsiteX55840" y="connsiteY55840"/>
              </a:cxn>
              <a:cxn ang="0">
                <a:pos x="connsiteX55841" y="connsiteY55841"/>
              </a:cxn>
              <a:cxn ang="0">
                <a:pos x="connsiteX55842" y="connsiteY55842"/>
              </a:cxn>
              <a:cxn ang="0">
                <a:pos x="connsiteX55843" y="connsiteY55843"/>
              </a:cxn>
              <a:cxn ang="0">
                <a:pos x="connsiteX55844" y="connsiteY55844"/>
              </a:cxn>
              <a:cxn ang="0">
                <a:pos x="connsiteX55845" y="connsiteY55845"/>
              </a:cxn>
              <a:cxn ang="0">
                <a:pos x="connsiteX55846" y="connsiteY55846"/>
              </a:cxn>
              <a:cxn ang="0">
                <a:pos x="connsiteX55847" y="connsiteY55847"/>
              </a:cxn>
              <a:cxn ang="0">
                <a:pos x="connsiteX55848" y="connsiteY55848"/>
              </a:cxn>
              <a:cxn ang="0">
                <a:pos x="connsiteX55849" y="connsiteY55849"/>
              </a:cxn>
              <a:cxn ang="0">
                <a:pos x="connsiteX55850" y="connsiteY55850"/>
              </a:cxn>
              <a:cxn ang="0">
                <a:pos x="connsiteX55851" y="connsiteY55851"/>
              </a:cxn>
              <a:cxn ang="0">
                <a:pos x="connsiteX55852" y="connsiteY55852"/>
              </a:cxn>
              <a:cxn ang="0">
                <a:pos x="connsiteX55853" y="connsiteY55853"/>
              </a:cxn>
              <a:cxn ang="0">
                <a:pos x="connsiteX55854" y="connsiteY55854"/>
              </a:cxn>
              <a:cxn ang="0">
                <a:pos x="connsiteX55855" y="connsiteY55855"/>
              </a:cxn>
              <a:cxn ang="0">
                <a:pos x="connsiteX55856" y="connsiteY55856"/>
              </a:cxn>
              <a:cxn ang="0">
                <a:pos x="connsiteX55857" y="connsiteY55857"/>
              </a:cxn>
              <a:cxn ang="0">
                <a:pos x="connsiteX55858" y="connsiteY55858"/>
              </a:cxn>
              <a:cxn ang="0">
                <a:pos x="connsiteX55859" y="connsiteY55859"/>
              </a:cxn>
              <a:cxn ang="0">
                <a:pos x="connsiteX55860" y="connsiteY55860"/>
              </a:cxn>
              <a:cxn ang="0">
                <a:pos x="connsiteX55861" y="connsiteY55861"/>
              </a:cxn>
              <a:cxn ang="0">
                <a:pos x="connsiteX55862" y="connsiteY55862"/>
              </a:cxn>
              <a:cxn ang="0">
                <a:pos x="connsiteX55863" y="connsiteY55863"/>
              </a:cxn>
              <a:cxn ang="0">
                <a:pos x="connsiteX55864" y="connsiteY55864"/>
              </a:cxn>
              <a:cxn ang="0">
                <a:pos x="connsiteX55865" y="connsiteY55865"/>
              </a:cxn>
              <a:cxn ang="0">
                <a:pos x="connsiteX55866" y="connsiteY55866"/>
              </a:cxn>
              <a:cxn ang="0">
                <a:pos x="connsiteX55867" y="connsiteY55867"/>
              </a:cxn>
              <a:cxn ang="0">
                <a:pos x="connsiteX55868" y="connsiteY55868"/>
              </a:cxn>
              <a:cxn ang="0">
                <a:pos x="connsiteX55869" y="connsiteY55869"/>
              </a:cxn>
              <a:cxn ang="0">
                <a:pos x="connsiteX55870" y="connsiteY55870"/>
              </a:cxn>
              <a:cxn ang="0">
                <a:pos x="connsiteX55871" y="connsiteY55871"/>
              </a:cxn>
              <a:cxn ang="0">
                <a:pos x="connsiteX55872" y="connsiteY55872"/>
              </a:cxn>
              <a:cxn ang="0">
                <a:pos x="connsiteX55873" y="connsiteY55873"/>
              </a:cxn>
              <a:cxn ang="0">
                <a:pos x="connsiteX55874" y="connsiteY55874"/>
              </a:cxn>
              <a:cxn ang="0">
                <a:pos x="connsiteX55875" y="connsiteY55875"/>
              </a:cxn>
              <a:cxn ang="0">
                <a:pos x="connsiteX55876" y="connsiteY55876"/>
              </a:cxn>
              <a:cxn ang="0">
                <a:pos x="connsiteX55877" y="connsiteY55877"/>
              </a:cxn>
              <a:cxn ang="0">
                <a:pos x="connsiteX55878" y="connsiteY55878"/>
              </a:cxn>
              <a:cxn ang="0">
                <a:pos x="connsiteX55879" y="connsiteY55879"/>
              </a:cxn>
              <a:cxn ang="0">
                <a:pos x="connsiteX55880" y="connsiteY55880"/>
              </a:cxn>
              <a:cxn ang="0">
                <a:pos x="connsiteX55881" y="connsiteY55881"/>
              </a:cxn>
              <a:cxn ang="0">
                <a:pos x="connsiteX55882" y="connsiteY55882"/>
              </a:cxn>
              <a:cxn ang="0">
                <a:pos x="connsiteX55883" y="connsiteY55883"/>
              </a:cxn>
              <a:cxn ang="0">
                <a:pos x="connsiteX55884" y="connsiteY55884"/>
              </a:cxn>
              <a:cxn ang="0">
                <a:pos x="connsiteX55885" y="connsiteY55885"/>
              </a:cxn>
              <a:cxn ang="0">
                <a:pos x="connsiteX55886" y="connsiteY55886"/>
              </a:cxn>
              <a:cxn ang="0">
                <a:pos x="connsiteX55887" y="connsiteY55887"/>
              </a:cxn>
              <a:cxn ang="0">
                <a:pos x="connsiteX55888" y="connsiteY55888"/>
              </a:cxn>
              <a:cxn ang="0">
                <a:pos x="connsiteX55889" y="connsiteY55889"/>
              </a:cxn>
              <a:cxn ang="0">
                <a:pos x="connsiteX55890" y="connsiteY55890"/>
              </a:cxn>
              <a:cxn ang="0">
                <a:pos x="connsiteX55891" y="connsiteY55891"/>
              </a:cxn>
              <a:cxn ang="0">
                <a:pos x="connsiteX55892" y="connsiteY55892"/>
              </a:cxn>
              <a:cxn ang="0">
                <a:pos x="connsiteX55893" y="connsiteY55893"/>
              </a:cxn>
              <a:cxn ang="0">
                <a:pos x="connsiteX55894" y="connsiteY55894"/>
              </a:cxn>
              <a:cxn ang="0">
                <a:pos x="connsiteX55895" y="connsiteY55895"/>
              </a:cxn>
              <a:cxn ang="0">
                <a:pos x="connsiteX55896" y="connsiteY55896"/>
              </a:cxn>
              <a:cxn ang="0">
                <a:pos x="connsiteX55897" y="connsiteY55897"/>
              </a:cxn>
              <a:cxn ang="0">
                <a:pos x="connsiteX55898" y="connsiteY55898"/>
              </a:cxn>
              <a:cxn ang="0">
                <a:pos x="connsiteX55899" y="connsiteY55899"/>
              </a:cxn>
              <a:cxn ang="0">
                <a:pos x="connsiteX55900" y="connsiteY55900"/>
              </a:cxn>
              <a:cxn ang="0">
                <a:pos x="connsiteX55901" y="connsiteY55901"/>
              </a:cxn>
              <a:cxn ang="0">
                <a:pos x="connsiteX55902" y="connsiteY55902"/>
              </a:cxn>
              <a:cxn ang="0">
                <a:pos x="connsiteX55903" y="connsiteY55903"/>
              </a:cxn>
              <a:cxn ang="0">
                <a:pos x="connsiteX55904" y="connsiteY55904"/>
              </a:cxn>
              <a:cxn ang="0">
                <a:pos x="connsiteX55905" y="connsiteY55905"/>
              </a:cxn>
              <a:cxn ang="0">
                <a:pos x="connsiteX55906" y="connsiteY55906"/>
              </a:cxn>
              <a:cxn ang="0">
                <a:pos x="connsiteX55907" y="connsiteY55907"/>
              </a:cxn>
              <a:cxn ang="0">
                <a:pos x="connsiteX55908" y="connsiteY55908"/>
              </a:cxn>
              <a:cxn ang="0">
                <a:pos x="connsiteX55909" y="connsiteY55909"/>
              </a:cxn>
              <a:cxn ang="0">
                <a:pos x="connsiteX55910" y="connsiteY55910"/>
              </a:cxn>
              <a:cxn ang="0">
                <a:pos x="connsiteX55911" y="connsiteY55911"/>
              </a:cxn>
              <a:cxn ang="0">
                <a:pos x="connsiteX55912" y="connsiteY55912"/>
              </a:cxn>
              <a:cxn ang="0">
                <a:pos x="connsiteX55913" y="connsiteY55913"/>
              </a:cxn>
              <a:cxn ang="0">
                <a:pos x="connsiteX55914" y="connsiteY55914"/>
              </a:cxn>
              <a:cxn ang="0">
                <a:pos x="connsiteX55915" y="connsiteY55915"/>
              </a:cxn>
              <a:cxn ang="0">
                <a:pos x="connsiteX55916" y="connsiteY55916"/>
              </a:cxn>
              <a:cxn ang="0">
                <a:pos x="connsiteX55917" y="connsiteY55917"/>
              </a:cxn>
              <a:cxn ang="0">
                <a:pos x="connsiteX55918" y="connsiteY55918"/>
              </a:cxn>
              <a:cxn ang="0">
                <a:pos x="connsiteX55919" y="connsiteY55919"/>
              </a:cxn>
              <a:cxn ang="0">
                <a:pos x="connsiteX55920" y="connsiteY55920"/>
              </a:cxn>
              <a:cxn ang="0">
                <a:pos x="connsiteX55921" y="connsiteY55921"/>
              </a:cxn>
              <a:cxn ang="0">
                <a:pos x="connsiteX55922" y="connsiteY55922"/>
              </a:cxn>
              <a:cxn ang="0">
                <a:pos x="connsiteX55923" y="connsiteY55923"/>
              </a:cxn>
              <a:cxn ang="0">
                <a:pos x="connsiteX55924" y="connsiteY55924"/>
              </a:cxn>
              <a:cxn ang="0">
                <a:pos x="connsiteX55925" y="connsiteY55925"/>
              </a:cxn>
              <a:cxn ang="0">
                <a:pos x="connsiteX55926" y="connsiteY55926"/>
              </a:cxn>
              <a:cxn ang="0">
                <a:pos x="connsiteX55927" y="connsiteY55927"/>
              </a:cxn>
              <a:cxn ang="0">
                <a:pos x="connsiteX55928" y="connsiteY55928"/>
              </a:cxn>
              <a:cxn ang="0">
                <a:pos x="connsiteX55929" y="connsiteY55929"/>
              </a:cxn>
              <a:cxn ang="0">
                <a:pos x="connsiteX55930" y="connsiteY55930"/>
              </a:cxn>
              <a:cxn ang="0">
                <a:pos x="connsiteX55931" y="connsiteY55931"/>
              </a:cxn>
              <a:cxn ang="0">
                <a:pos x="connsiteX55932" y="connsiteY55932"/>
              </a:cxn>
              <a:cxn ang="0">
                <a:pos x="connsiteX55933" y="connsiteY55933"/>
              </a:cxn>
              <a:cxn ang="0">
                <a:pos x="connsiteX55934" y="connsiteY55934"/>
              </a:cxn>
              <a:cxn ang="0">
                <a:pos x="connsiteX55935" y="connsiteY55935"/>
              </a:cxn>
              <a:cxn ang="0">
                <a:pos x="connsiteX55936" y="connsiteY55936"/>
              </a:cxn>
              <a:cxn ang="0">
                <a:pos x="connsiteX55937" y="connsiteY55937"/>
              </a:cxn>
              <a:cxn ang="0">
                <a:pos x="connsiteX55938" y="connsiteY55938"/>
              </a:cxn>
              <a:cxn ang="0">
                <a:pos x="connsiteX55939" y="connsiteY55939"/>
              </a:cxn>
              <a:cxn ang="0">
                <a:pos x="connsiteX55940" y="connsiteY55940"/>
              </a:cxn>
              <a:cxn ang="0">
                <a:pos x="connsiteX55941" y="connsiteY55941"/>
              </a:cxn>
              <a:cxn ang="0">
                <a:pos x="connsiteX55942" y="connsiteY55942"/>
              </a:cxn>
              <a:cxn ang="0">
                <a:pos x="connsiteX55943" y="connsiteY55943"/>
              </a:cxn>
              <a:cxn ang="0">
                <a:pos x="connsiteX55944" y="connsiteY55944"/>
              </a:cxn>
              <a:cxn ang="0">
                <a:pos x="connsiteX55945" y="connsiteY55945"/>
              </a:cxn>
              <a:cxn ang="0">
                <a:pos x="connsiteX55946" y="connsiteY55946"/>
              </a:cxn>
              <a:cxn ang="0">
                <a:pos x="connsiteX55947" y="connsiteY55947"/>
              </a:cxn>
              <a:cxn ang="0">
                <a:pos x="connsiteX55948" y="connsiteY55948"/>
              </a:cxn>
              <a:cxn ang="0">
                <a:pos x="connsiteX55949" y="connsiteY55949"/>
              </a:cxn>
              <a:cxn ang="0">
                <a:pos x="connsiteX55950" y="connsiteY55950"/>
              </a:cxn>
              <a:cxn ang="0">
                <a:pos x="connsiteX55951" y="connsiteY55951"/>
              </a:cxn>
              <a:cxn ang="0">
                <a:pos x="connsiteX55952" y="connsiteY55952"/>
              </a:cxn>
              <a:cxn ang="0">
                <a:pos x="connsiteX55953" y="connsiteY55953"/>
              </a:cxn>
              <a:cxn ang="0">
                <a:pos x="connsiteX55954" y="connsiteY55954"/>
              </a:cxn>
              <a:cxn ang="0">
                <a:pos x="connsiteX55955" y="connsiteY55955"/>
              </a:cxn>
              <a:cxn ang="0">
                <a:pos x="connsiteX55956" y="connsiteY55956"/>
              </a:cxn>
              <a:cxn ang="0">
                <a:pos x="connsiteX55957" y="connsiteY55957"/>
              </a:cxn>
              <a:cxn ang="0">
                <a:pos x="connsiteX55958" y="connsiteY55958"/>
              </a:cxn>
              <a:cxn ang="0">
                <a:pos x="connsiteX55959" y="connsiteY55959"/>
              </a:cxn>
              <a:cxn ang="0">
                <a:pos x="connsiteX55960" y="connsiteY55960"/>
              </a:cxn>
              <a:cxn ang="0">
                <a:pos x="connsiteX55961" y="connsiteY55961"/>
              </a:cxn>
              <a:cxn ang="0">
                <a:pos x="connsiteX55962" y="connsiteY55962"/>
              </a:cxn>
              <a:cxn ang="0">
                <a:pos x="connsiteX55963" y="connsiteY55963"/>
              </a:cxn>
              <a:cxn ang="0">
                <a:pos x="connsiteX55964" y="connsiteY55964"/>
              </a:cxn>
              <a:cxn ang="0">
                <a:pos x="connsiteX55965" y="connsiteY55965"/>
              </a:cxn>
              <a:cxn ang="0">
                <a:pos x="connsiteX55966" y="connsiteY55966"/>
              </a:cxn>
              <a:cxn ang="0">
                <a:pos x="connsiteX55967" y="connsiteY55967"/>
              </a:cxn>
              <a:cxn ang="0">
                <a:pos x="connsiteX55968" y="connsiteY55968"/>
              </a:cxn>
              <a:cxn ang="0">
                <a:pos x="connsiteX55969" y="connsiteY55969"/>
              </a:cxn>
              <a:cxn ang="0">
                <a:pos x="connsiteX55970" y="connsiteY55970"/>
              </a:cxn>
              <a:cxn ang="0">
                <a:pos x="connsiteX55971" y="connsiteY55971"/>
              </a:cxn>
              <a:cxn ang="0">
                <a:pos x="connsiteX55972" y="connsiteY55972"/>
              </a:cxn>
              <a:cxn ang="0">
                <a:pos x="connsiteX55973" y="connsiteY55973"/>
              </a:cxn>
              <a:cxn ang="0">
                <a:pos x="connsiteX55974" y="connsiteY55974"/>
              </a:cxn>
              <a:cxn ang="0">
                <a:pos x="connsiteX55975" y="connsiteY55975"/>
              </a:cxn>
              <a:cxn ang="0">
                <a:pos x="connsiteX55976" y="connsiteY55976"/>
              </a:cxn>
              <a:cxn ang="0">
                <a:pos x="connsiteX55977" y="connsiteY55977"/>
              </a:cxn>
              <a:cxn ang="0">
                <a:pos x="connsiteX55978" y="connsiteY55978"/>
              </a:cxn>
              <a:cxn ang="0">
                <a:pos x="connsiteX55979" y="connsiteY55979"/>
              </a:cxn>
              <a:cxn ang="0">
                <a:pos x="connsiteX55980" y="connsiteY55980"/>
              </a:cxn>
              <a:cxn ang="0">
                <a:pos x="connsiteX55981" y="connsiteY55981"/>
              </a:cxn>
              <a:cxn ang="0">
                <a:pos x="connsiteX55982" y="connsiteY55982"/>
              </a:cxn>
              <a:cxn ang="0">
                <a:pos x="connsiteX55983" y="connsiteY55983"/>
              </a:cxn>
              <a:cxn ang="0">
                <a:pos x="connsiteX55984" y="connsiteY55984"/>
              </a:cxn>
              <a:cxn ang="0">
                <a:pos x="connsiteX55985" y="connsiteY55985"/>
              </a:cxn>
              <a:cxn ang="0">
                <a:pos x="connsiteX55986" y="connsiteY55986"/>
              </a:cxn>
              <a:cxn ang="0">
                <a:pos x="connsiteX55987" y="connsiteY55987"/>
              </a:cxn>
              <a:cxn ang="0">
                <a:pos x="connsiteX55988" y="connsiteY55988"/>
              </a:cxn>
              <a:cxn ang="0">
                <a:pos x="connsiteX55989" y="connsiteY55989"/>
              </a:cxn>
              <a:cxn ang="0">
                <a:pos x="connsiteX55990" y="connsiteY55990"/>
              </a:cxn>
              <a:cxn ang="0">
                <a:pos x="connsiteX55991" y="connsiteY55991"/>
              </a:cxn>
              <a:cxn ang="0">
                <a:pos x="connsiteX55992" y="connsiteY55992"/>
              </a:cxn>
              <a:cxn ang="0">
                <a:pos x="connsiteX55993" y="connsiteY55993"/>
              </a:cxn>
              <a:cxn ang="0">
                <a:pos x="connsiteX55994" y="connsiteY55994"/>
              </a:cxn>
              <a:cxn ang="0">
                <a:pos x="connsiteX55995" y="connsiteY55995"/>
              </a:cxn>
              <a:cxn ang="0">
                <a:pos x="connsiteX55996" y="connsiteY55996"/>
              </a:cxn>
              <a:cxn ang="0">
                <a:pos x="connsiteX55997" y="connsiteY55997"/>
              </a:cxn>
              <a:cxn ang="0">
                <a:pos x="connsiteX55998" y="connsiteY55998"/>
              </a:cxn>
              <a:cxn ang="0">
                <a:pos x="connsiteX55999" y="connsiteY55999"/>
              </a:cxn>
              <a:cxn ang="0">
                <a:pos x="connsiteX56000" y="connsiteY56000"/>
              </a:cxn>
              <a:cxn ang="0">
                <a:pos x="connsiteX56001" y="connsiteY56001"/>
              </a:cxn>
              <a:cxn ang="0">
                <a:pos x="connsiteX56002" y="connsiteY56002"/>
              </a:cxn>
              <a:cxn ang="0">
                <a:pos x="connsiteX56003" y="connsiteY56003"/>
              </a:cxn>
              <a:cxn ang="0">
                <a:pos x="connsiteX56004" y="connsiteY56004"/>
              </a:cxn>
              <a:cxn ang="0">
                <a:pos x="connsiteX56005" y="connsiteY56005"/>
              </a:cxn>
              <a:cxn ang="0">
                <a:pos x="connsiteX56006" y="connsiteY56006"/>
              </a:cxn>
              <a:cxn ang="0">
                <a:pos x="connsiteX56007" y="connsiteY56007"/>
              </a:cxn>
              <a:cxn ang="0">
                <a:pos x="connsiteX56008" y="connsiteY56008"/>
              </a:cxn>
              <a:cxn ang="0">
                <a:pos x="connsiteX56009" y="connsiteY56009"/>
              </a:cxn>
              <a:cxn ang="0">
                <a:pos x="connsiteX56010" y="connsiteY56010"/>
              </a:cxn>
              <a:cxn ang="0">
                <a:pos x="connsiteX56011" y="connsiteY56011"/>
              </a:cxn>
              <a:cxn ang="0">
                <a:pos x="connsiteX56012" y="connsiteY56012"/>
              </a:cxn>
              <a:cxn ang="0">
                <a:pos x="connsiteX56013" y="connsiteY56013"/>
              </a:cxn>
              <a:cxn ang="0">
                <a:pos x="connsiteX56014" y="connsiteY56014"/>
              </a:cxn>
              <a:cxn ang="0">
                <a:pos x="connsiteX56015" y="connsiteY56015"/>
              </a:cxn>
              <a:cxn ang="0">
                <a:pos x="connsiteX56016" y="connsiteY56016"/>
              </a:cxn>
              <a:cxn ang="0">
                <a:pos x="connsiteX56017" y="connsiteY56017"/>
              </a:cxn>
              <a:cxn ang="0">
                <a:pos x="connsiteX56018" y="connsiteY56018"/>
              </a:cxn>
              <a:cxn ang="0">
                <a:pos x="connsiteX56019" y="connsiteY56019"/>
              </a:cxn>
              <a:cxn ang="0">
                <a:pos x="connsiteX56020" y="connsiteY56020"/>
              </a:cxn>
              <a:cxn ang="0">
                <a:pos x="connsiteX56021" y="connsiteY56021"/>
              </a:cxn>
              <a:cxn ang="0">
                <a:pos x="connsiteX56022" y="connsiteY56022"/>
              </a:cxn>
              <a:cxn ang="0">
                <a:pos x="connsiteX56023" y="connsiteY56023"/>
              </a:cxn>
              <a:cxn ang="0">
                <a:pos x="connsiteX56024" y="connsiteY56024"/>
              </a:cxn>
              <a:cxn ang="0">
                <a:pos x="connsiteX56025" y="connsiteY56025"/>
              </a:cxn>
              <a:cxn ang="0">
                <a:pos x="connsiteX56026" y="connsiteY56026"/>
              </a:cxn>
              <a:cxn ang="0">
                <a:pos x="connsiteX56027" y="connsiteY56027"/>
              </a:cxn>
              <a:cxn ang="0">
                <a:pos x="connsiteX56028" y="connsiteY56028"/>
              </a:cxn>
              <a:cxn ang="0">
                <a:pos x="connsiteX56029" y="connsiteY56029"/>
              </a:cxn>
              <a:cxn ang="0">
                <a:pos x="connsiteX56030" y="connsiteY56030"/>
              </a:cxn>
              <a:cxn ang="0">
                <a:pos x="connsiteX56031" y="connsiteY56031"/>
              </a:cxn>
              <a:cxn ang="0">
                <a:pos x="connsiteX56032" y="connsiteY56032"/>
              </a:cxn>
              <a:cxn ang="0">
                <a:pos x="connsiteX56033" y="connsiteY56033"/>
              </a:cxn>
              <a:cxn ang="0">
                <a:pos x="connsiteX56034" y="connsiteY56034"/>
              </a:cxn>
              <a:cxn ang="0">
                <a:pos x="connsiteX56035" y="connsiteY56035"/>
              </a:cxn>
              <a:cxn ang="0">
                <a:pos x="connsiteX56036" y="connsiteY56036"/>
              </a:cxn>
              <a:cxn ang="0">
                <a:pos x="connsiteX56037" y="connsiteY56037"/>
              </a:cxn>
              <a:cxn ang="0">
                <a:pos x="connsiteX56038" y="connsiteY56038"/>
              </a:cxn>
              <a:cxn ang="0">
                <a:pos x="connsiteX56039" y="connsiteY56039"/>
              </a:cxn>
              <a:cxn ang="0">
                <a:pos x="connsiteX56040" y="connsiteY56040"/>
              </a:cxn>
              <a:cxn ang="0">
                <a:pos x="connsiteX56041" y="connsiteY56041"/>
              </a:cxn>
              <a:cxn ang="0">
                <a:pos x="connsiteX56042" y="connsiteY56042"/>
              </a:cxn>
              <a:cxn ang="0">
                <a:pos x="connsiteX56043" y="connsiteY56043"/>
              </a:cxn>
              <a:cxn ang="0">
                <a:pos x="connsiteX56044" y="connsiteY56044"/>
              </a:cxn>
              <a:cxn ang="0">
                <a:pos x="connsiteX56045" y="connsiteY56045"/>
              </a:cxn>
              <a:cxn ang="0">
                <a:pos x="connsiteX56046" y="connsiteY56046"/>
              </a:cxn>
              <a:cxn ang="0">
                <a:pos x="connsiteX56047" y="connsiteY56047"/>
              </a:cxn>
              <a:cxn ang="0">
                <a:pos x="connsiteX56048" y="connsiteY56048"/>
              </a:cxn>
              <a:cxn ang="0">
                <a:pos x="connsiteX56049" y="connsiteY56049"/>
              </a:cxn>
              <a:cxn ang="0">
                <a:pos x="connsiteX56050" y="connsiteY56050"/>
              </a:cxn>
              <a:cxn ang="0">
                <a:pos x="connsiteX56051" y="connsiteY56051"/>
              </a:cxn>
              <a:cxn ang="0">
                <a:pos x="connsiteX56052" y="connsiteY56052"/>
              </a:cxn>
              <a:cxn ang="0">
                <a:pos x="connsiteX56053" y="connsiteY56053"/>
              </a:cxn>
              <a:cxn ang="0">
                <a:pos x="connsiteX56054" y="connsiteY56054"/>
              </a:cxn>
              <a:cxn ang="0">
                <a:pos x="connsiteX56055" y="connsiteY56055"/>
              </a:cxn>
              <a:cxn ang="0">
                <a:pos x="connsiteX56056" y="connsiteY56056"/>
              </a:cxn>
              <a:cxn ang="0">
                <a:pos x="connsiteX56057" y="connsiteY56057"/>
              </a:cxn>
              <a:cxn ang="0">
                <a:pos x="connsiteX56058" y="connsiteY56058"/>
              </a:cxn>
              <a:cxn ang="0">
                <a:pos x="connsiteX56059" y="connsiteY56059"/>
              </a:cxn>
              <a:cxn ang="0">
                <a:pos x="connsiteX56060" y="connsiteY56060"/>
              </a:cxn>
              <a:cxn ang="0">
                <a:pos x="connsiteX56061" y="connsiteY56061"/>
              </a:cxn>
              <a:cxn ang="0">
                <a:pos x="connsiteX56062" y="connsiteY56062"/>
              </a:cxn>
              <a:cxn ang="0">
                <a:pos x="connsiteX56063" y="connsiteY56063"/>
              </a:cxn>
              <a:cxn ang="0">
                <a:pos x="connsiteX56064" y="connsiteY56064"/>
              </a:cxn>
              <a:cxn ang="0">
                <a:pos x="connsiteX56065" y="connsiteY56065"/>
              </a:cxn>
              <a:cxn ang="0">
                <a:pos x="connsiteX56066" y="connsiteY56066"/>
              </a:cxn>
              <a:cxn ang="0">
                <a:pos x="connsiteX56067" y="connsiteY56067"/>
              </a:cxn>
              <a:cxn ang="0">
                <a:pos x="connsiteX56068" y="connsiteY56068"/>
              </a:cxn>
              <a:cxn ang="0">
                <a:pos x="connsiteX56069" y="connsiteY56069"/>
              </a:cxn>
              <a:cxn ang="0">
                <a:pos x="connsiteX56070" y="connsiteY56070"/>
              </a:cxn>
              <a:cxn ang="0">
                <a:pos x="connsiteX56071" y="connsiteY56071"/>
              </a:cxn>
              <a:cxn ang="0">
                <a:pos x="connsiteX56072" y="connsiteY56072"/>
              </a:cxn>
              <a:cxn ang="0">
                <a:pos x="connsiteX56073" y="connsiteY56073"/>
              </a:cxn>
              <a:cxn ang="0">
                <a:pos x="connsiteX56074" y="connsiteY56074"/>
              </a:cxn>
              <a:cxn ang="0">
                <a:pos x="connsiteX56075" y="connsiteY56075"/>
              </a:cxn>
              <a:cxn ang="0">
                <a:pos x="connsiteX56076" y="connsiteY56076"/>
              </a:cxn>
              <a:cxn ang="0">
                <a:pos x="connsiteX56077" y="connsiteY56077"/>
              </a:cxn>
              <a:cxn ang="0">
                <a:pos x="connsiteX56078" y="connsiteY56078"/>
              </a:cxn>
              <a:cxn ang="0">
                <a:pos x="connsiteX56079" y="connsiteY56079"/>
              </a:cxn>
              <a:cxn ang="0">
                <a:pos x="connsiteX56080" y="connsiteY56080"/>
              </a:cxn>
              <a:cxn ang="0">
                <a:pos x="connsiteX56081" y="connsiteY56081"/>
              </a:cxn>
              <a:cxn ang="0">
                <a:pos x="connsiteX56082" y="connsiteY56082"/>
              </a:cxn>
              <a:cxn ang="0">
                <a:pos x="connsiteX56083" y="connsiteY56083"/>
              </a:cxn>
              <a:cxn ang="0">
                <a:pos x="connsiteX56084" y="connsiteY56084"/>
              </a:cxn>
              <a:cxn ang="0">
                <a:pos x="connsiteX56085" y="connsiteY56085"/>
              </a:cxn>
              <a:cxn ang="0">
                <a:pos x="connsiteX56086" y="connsiteY56086"/>
              </a:cxn>
              <a:cxn ang="0">
                <a:pos x="connsiteX56087" y="connsiteY56087"/>
              </a:cxn>
              <a:cxn ang="0">
                <a:pos x="connsiteX56088" y="connsiteY56088"/>
              </a:cxn>
              <a:cxn ang="0">
                <a:pos x="connsiteX56089" y="connsiteY56089"/>
              </a:cxn>
              <a:cxn ang="0">
                <a:pos x="connsiteX56090" y="connsiteY56090"/>
              </a:cxn>
              <a:cxn ang="0">
                <a:pos x="connsiteX56091" y="connsiteY56091"/>
              </a:cxn>
              <a:cxn ang="0">
                <a:pos x="connsiteX56092" y="connsiteY56092"/>
              </a:cxn>
              <a:cxn ang="0">
                <a:pos x="connsiteX56093" y="connsiteY56093"/>
              </a:cxn>
              <a:cxn ang="0">
                <a:pos x="connsiteX56094" y="connsiteY56094"/>
              </a:cxn>
              <a:cxn ang="0">
                <a:pos x="connsiteX56095" y="connsiteY56095"/>
              </a:cxn>
              <a:cxn ang="0">
                <a:pos x="connsiteX56096" y="connsiteY56096"/>
              </a:cxn>
              <a:cxn ang="0">
                <a:pos x="connsiteX56097" y="connsiteY56097"/>
              </a:cxn>
              <a:cxn ang="0">
                <a:pos x="connsiteX56098" y="connsiteY56098"/>
              </a:cxn>
              <a:cxn ang="0">
                <a:pos x="connsiteX56099" y="connsiteY56099"/>
              </a:cxn>
              <a:cxn ang="0">
                <a:pos x="connsiteX56100" y="connsiteY56100"/>
              </a:cxn>
              <a:cxn ang="0">
                <a:pos x="connsiteX56101" y="connsiteY56101"/>
              </a:cxn>
              <a:cxn ang="0">
                <a:pos x="connsiteX56102" y="connsiteY56102"/>
              </a:cxn>
              <a:cxn ang="0">
                <a:pos x="connsiteX56103" y="connsiteY56103"/>
              </a:cxn>
              <a:cxn ang="0">
                <a:pos x="connsiteX56104" y="connsiteY56104"/>
              </a:cxn>
              <a:cxn ang="0">
                <a:pos x="connsiteX56105" y="connsiteY56105"/>
              </a:cxn>
              <a:cxn ang="0">
                <a:pos x="connsiteX56106" y="connsiteY56106"/>
              </a:cxn>
              <a:cxn ang="0">
                <a:pos x="connsiteX56107" y="connsiteY56107"/>
              </a:cxn>
              <a:cxn ang="0">
                <a:pos x="connsiteX56108" y="connsiteY56108"/>
              </a:cxn>
              <a:cxn ang="0">
                <a:pos x="connsiteX56109" y="connsiteY56109"/>
              </a:cxn>
              <a:cxn ang="0">
                <a:pos x="connsiteX56110" y="connsiteY56110"/>
              </a:cxn>
              <a:cxn ang="0">
                <a:pos x="connsiteX56111" y="connsiteY56111"/>
              </a:cxn>
              <a:cxn ang="0">
                <a:pos x="connsiteX56112" y="connsiteY56112"/>
              </a:cxn>
              <a:cxn ang="0">
                <a:pos x="connsiteX56113" y="connsiteY56113"/>
              </a:cxn>
              <a:cxn ang="0">
                <a:pos x="connsiteX56114" y="connsiteY56114"/>
              </a:cxn>
              <a:cxn ang="0">
                <a:pos x="connsiteX56115" y="connsiteY56115"/>
              </a:cxn>
              <a:cxn ang="0">
                <a:pos x="connsiteX56116" y="connsiteY56116"/>
              </a:cxn>
              <a:cxn ang="0">
                <a:pos x="connsiteX56117" y="connsiteY56117"/>
              </a:cxn>
              <a:cxn ang="0">
                <a:pos x="connsiteX56118" y="connsiteY56118"/>
              </a:cxn>
              <a:cxn ang="0">
                <a:pos x="connsiteX56119" y="connsiteY56119"/>
              </a:cxn>
              <a:cxn ang="0">
                <a:pos x="connsiteX56120" y="connsiteY56120"/>
              </a:cxn>
              <a:cxn ang="0">
                <a:pos x="connsiteX56121" y="connsiteY56121"/>
              </a:cxn>
              <a:cxn ang="0">
                <a:pos x="connsiteX56122" y="connsiteY56122"/>
              </a:cxn>
              <a:cxn ang="0">
                <a:pos x="connsiteX56123" y="connsiteY56123"/>
              </a:cxn>
              <a:cxn ang="0">
                <a:pos x="connsiteX56124" y="connsiteY56124"/>
              </a:cxn>
              <a:cxn ang="0">
                <a:pos x="connsiteX56125" y="connsiteY56125"/>
              </a:cxn>
              <a:cxn ang="0">
                <a:pos x="connsiteX56126" y="connsiteY56126"/>
              </a:cxn>
              <a:cxn ang="0">
                <a:pos x="connsiteX56127" y="connsiteY56127"/>
              </a:cxn>
              <a:cxn ang="0">
                <a:pos x="connsiteX56128" y="connsiteY56128"/>
              </a:cxn>
              <a:cxn ang="0">
                <a:pos x="connsiteX56129" y="connsiteY56129"/>
              </a:cxn>
              <a:cxn ang="0">
                <a:pos x="connsiteX56130" y="connsiteY56130"/>
              </a:cxn>
              <a:cxn ang="0">
                <a:pos x="connsiteX56131" y="connsiteY56131"/>
              </a:cxn>
              <a:cxn ang="0">
                <a:pos x="connsiteX56132" y="connsiteY56132"/>
              </a:cxn>
              <a:cxn ang="0">
                <a:pos x="connsiteX56133" y="connsiteY56133"/>
              </a:cxn>
              <a:cxn ang="0">
                <a:pos x="connsiteX56134" y="connsiteY56134"/>
              </a:cxn>
              <a:cxn ang="0">
                <a:pos x="connsiteX56135" y="connsiteY56135"/>
              </a:cxn>
              <a:cxn ang="0">
                <a:pos x="connsiteX56136" y="connsiteY56136"/>
              </a:cxn>
              <a:cxn ang="0">
                <a:pos x="connsiteX56137" y="connsiteY56137"/>
              </a:cxn>
              <a:cxn ang="0">
                <a:pos x="connsiteX56138" y="connsiteY56138"/>
              </a:cxn>
              <a:cxn ang="0">
                <a:pos x="connsiteX56139" y="connsiteY56139"/>
              </a:cxn>
              <a:cxn ang="0">
                <a:pos x="connsiteX56140" y="connsiteY56140"/>
              </a:cxn>
              <a:cxn ang="0">
                <a:pos x="connsiteX56141" y="connsiteY56141"/>
              </a:cxn>
              <a:cxn ang="0">
                <a:pos x="connsiteX56142" y="connsiteY56142"/>
              </a:cxn>
              <a:cxn ang="0">
                <a:pos x="connsiteX56143" y="connsiteY56143"/>
              </a:cxn>
              <a:cxn ang="0">
                <a:pos x="connsiteX56144" y="connsiteY56144"/>
              </a:cxn>
              <a:cxn ang="0">
                <a:pos x="connsiteX56145" y="connsiteY56145"/>
              </a:cxn>
              <a:cxn ang="0">
                <a:pos x="connsiteX56146" y="connsiteY56146"/>
              </a:cxn>
              <a:cxn ang="0">
                <a:pos x="connsiteX56147" y="connsiteY56147"/>
              </a:cxn>
              <a:cxn ang="0">
                <a:pos x="connsiteX56148" y="connsiteY56148"/>
              </a:cxn>
              <a:cxn ang="0">
                <a:pos x="connsiteX56149" y="connsiteY56149"/>
              </a:cxn>
              <a:cxn ang="0">
                <a:pos x="connsiteX56150" y="connsiteY56150"/>
              </a:cxn>
              <a:cxn ang="0">
                <a:pos x="connsiteX56151" y="connsiteY56151"/>
              </a:cxn>
              <a:cxn ang="0">
                <a:pos x="connsiteX56152" y="connsiteY56152"/>
              </a:cxn>
              <a:cxn ang="0">
                <a:pos x="connsiteX56153" y="connsiteY56153"/>
              </a:cxn>
              <a:cxn ang="0">
                <a:pos x="connsiteX56154" y="connsiteY56154"/>
              </a:cxn>
              <a:cxn ang="0">
                <a:pos x="connsiteX56155" y="connsiteY56155"/>
              </a:cxn>
              <a:cxn ang="0">
                <a:pos x="connsiteX56156" y="connsiteY56156"/>
              </a:cxn>
              <a:cxn ang="0">
                <a:pos x="connsiteX56157" y="connsiteY56157"/>
              </a:cxn>
              <a:cxn ang="0">
                <a:pos x="connsiteX56158" y="connsiteY56158"/>
              </a:cxn>
              <a:cxn ang="0">
                <a:pos x="connsiteX56159" y="connsiteY56159"/>
              </a:cxn>
              <a:cxn ang="0">
                <a:pos x="connsiteX56160" y="connsiteY56160"/>
              </a:cxn>
              <a:cxn ang="0">
                <a:pos x="connsiteX56161" y="connsiteY56161"/>
              </a:cxn>
              <a:cxn ang="0">
                <a:pos x="connsiteX56162" y="connsiteY56162"/>
              </a:cxn>
              <a:cxn ang="0">
                <a:pos x="connsiteX56163" y="connsiteY56163"/>
              </a:cxn>
              <a:cxn ang="0">
                <a:pos x="connsiteX56164" y="connsiteY56164"/>
              </a:cxn>
              <a:cxn ang="0">
                <a:pos x="connsiteX56165" y="connsiteY56165"/>
              </a:cxn>
              <a:cxn ang="0">
                <a:pos x="connsiteX56166" y="connsiteY56166"/>
              </a:cxn>
              <a:cxn ang="0">
                <a:pos x="connsiteX56167" y="connsiteY56167"/>
              </a:cxn>
              <a:cxn ang="0">
                <a:pos x="connsiteX56168" y="connsiteY56168"/>
              </a:cxn>
              <a:cxn ang="0">
                <a:pos x="connsiteX56169" y="connsiteY56169"/>
              </a:cxn>
              <a:cxn ang="0">
                <a:pos x="connsiteX56170" y="connsiteY56170"/>
              </a:cxn>
              <a:cxn ang="0">
                <a:pos x="connsiteX56171" y="connsiteY56171"/>
              </a:cxn>
              <a:cxn ang="0">
                <a:pos x="connsiteX56172" y="connsiteY56172"/>
              </a:cxn>
              <a:cxn ang="0">
                <a:pos x="connsiteX56173" y="connsiteY56173"/>
              </a:cxn>
              <a:cxn ang="0">
                <a:pos x="connsiteX56174" y="connsiteY56174"/>
              </a:cxn>
              <a:cxn ang="0">
                <a:pos x="connsiteX56175" y="connsiteY56175"/>
              </a:cxn>
              <a:cxn ang="0">
                <a:pos x="connsiteX56176" y="connsiteY56176"/>
              </a:cxn>
              <a:cxn ang="0">
                <a:pos x="connsiteX56177" y="connsiteY56177"/>
              </a:cxn>
              <a:cxn ang="0">
                <a:pos x="connsiteX56178" y="connsiteY56178"/>
              </a:cxn>
              <a:cxn ang="0">
                <a:pos x="connsiteX56179" y="connsiteY56179"/>
              </a:cxn>
              <a:cxn ang="0">
                <a:pos x="connsiteX56180" y="connsiteY56180"/>
              </a:cxn>
              <a:cxn ang="0">
                <a:pos x="connsiteX56181" y="connsiteY56181"/>
              </a:cxn>
              <a:cxn ang="0">
                <a:pos x="connsiteX56182" y="connsiteY56182"/>
              </a:cxn>
              <a:cxn ang="0">
                <a:pos x="connsiteX56183" y="connsiteY56183"/>
              </a:cxn>
              <a:cxn ang="0">
                <a:pos x="connsiteX56184" y="connsiteY56184"/>
              </a:cxn>
              <a:cxn ang="0">
                <a:pos x="connsiteX56185" y="connsiteY56185"/>
              </a:cxn>
              <a:cxn ang="0">
                <a:pos x="connsiteX56186" y="connsiteY56186"/>
              </a:cxn>
              <a:cxn ang="0">
                <a:pos x="connsiteX56187" y="connsiteY56187"/>
              </a:cxn>
              <a:cxn ang="0">
                <a:pos x="connsiteX56188" y="connsiteY56188"/>
              </a:cxn>
              <a:cxn ang="0">
                <a:pos x="connsiteX56189" y="connsiteY56189"/>
              </a:cxn>
              <a:cxn ang="0">
                <a:pos x="connsiteX56190" y="connsiteY56190"/>
              </a:cxn>
              <a:cxn ang="0">
                <a:pos x="connsiteX56191" y="connsiteY56191"/>
              </a:cxn>
              <a:cxn ang="0">
                <a:pos x="connsiteX56192" y="connsiteY56192"/>
              </a:cxn>
              <a:cxn ang="0">
                <a:pos x="connsiteX56193" y="connsiteY56193"/>
              </a:cxn>
              <a:cxn ang="0">
                <a:pos x="connsiteX56194" y="connsiteY56194"/>
              </a:cxn>
              <a:cxn ang="0">
                <a:pos x="connsiteX56195" y="connsiteY56195"/>
              </a:cxn>
              <a:cxn ang="0">
                <a:pos x="connsiteX56196" y="connsiteY56196"/>
              </a:cxn>
              <a:cxn ang="0">
                <a:pos x="connsiteX56197" y="connsiteY56197"/>
              </a:cxn>
              <a:cxn ang="0">
                <a:pos x="connsiteX56198" y="connsiteY56198"/>
              </a:cxn>
              <a:cxn ang="0">
                <a:pos x="connsiteX56199" y="connsiteY56199"/>
              </a:cxn>
              <a:cxn ang="0">
                <a:pos x="connsiteX56200" y="connsiteY56200"/>
              </a:cxn>
              <a:cxn ang="0">
                <a:pos x="connsiteX56201" y="connsiteY56201"/>
              </a:cxn>
              <a:cxn ang="0">
                <a:pos x="connsiteX56202" y="connsiteY56202"/>
              </a:cxn>
              <a:cxn ang="0">
                <a:pos x="connsiteX56203" y="connsiteY56203"/>
              </a:cxn>
              <a:cxn ang="0">
                <a:pos x="connsiteX56204" y="connsiteY56204"/>
              </a:cxn>
              <a:cxn ang="0">
                <a:pos x="connsiteX56205" y="connsiteY56205"/>
              </a:cxn>
              <a:cxn ang="0">
                <a:pos x="connsiteX56206" y="connsiteY56206"/>
              </a:cxn>
              <a:cxn ang="0">
                <a:pos x="connsiteX56207" y="connsiteY56207"/>
              </a:cxn>
              <a:cxn ang="0">
                <a:pos x="connsiteX56208" y="connsiteY56208"/>
              </a:cxn>
              <a:cxn ang="0">
                <a:pos x="connsiteX56209" y="connsiteY56209"/>
              </a:cxn>
              <a:cxn ang="0">
                <a:pos x="connsiteX56210" y="connsiteY56210"/>
              </a:cxn>
              <a:cxn ang="0">
                <a:pos x="connsiteX56211" y="connsiteY56211"/>
              </a:cxn>
              <a:cxn ang="0">
                <a:pos x="connsiteX56212" y="connsiteY56212"/>
              </a:cxn>
              <a:cxn ang="0">
                <a:pos x="connsiteX56213" y="connsiteY56213"/>
              </a:cxn>
              <a:cxn ang="0">
                <a:pos x="connsiteX56214" y="connsiteY56214"/>
              </a:cxn>
              <a:cxn ang="0">
                <a:pos x="connsiteX56215" y="connsiteY56215"/>
              </a:cxn>
              <a:cxn ang="0">
                <a:pos x="connsiteX56216" y="connsiteY56216"/>
              </a:cxn>
              <a:cxn ang="0">
                <a:pos x="connsiteX56217" y="connsiteY56217"/>
              </a:cxn>
              <a:cxn ang="0">
                <a:pos x="connsiteX56218" y="connsiteY56218"/>
              </a:cxn>
              <a:cxn ang="0">
                <a:pos x="connsiteX56219" y="connsiteY56219"/>
              </a:cxn>
              <a:cxn ang="0">
                <a:pos x="connsiteX56220" y="connsiteY56220"/>
              </a:cxn>
              <a:cxn ang="0">
                <a:pos x="connsiteX56221" y="connsiteY56221"/>
              </a:cxn>
              <a:cxn ang="0">
                <a:pos x="connsiteX56222" y="connsiteY56222"/>
              </a:cxn>
              <a:cxn ang="0">
                <a:pos x="connsiteX56223" y="connsiteY56223"/>
              </a:cxn>
              <a:cxn ang="0">
                <a:pos x="connsiteX56224" y="connsiteY56224"/>
              </a:cxn>
              <a:cxn ang="0">
                <a:pos x="connsiteX56225" y="connsiteY56225"/>
              </a:cxn>
              <a:cxn ang="0">
                <a:pos x="connsiteX56226" y="connsiteY56226"/>
              </a:cxn>
              <a:cxn ang="0">
                <a:pos x="connsiteX56227" y="connsiteY56227"/>
              </a:cxn>
              <a:cxn ang="0">
                <a:pos x="connsiteX56228" y="connsiteY56228"/>
              </a:cxn>
              <a:cxn ang="0">
                <a:pos x="connsiteX56229" y="connsiteY56229"/>
              </a:cxn>
              <a:cxn ang="0">
                <a:pos x="connsiteX56230" y="connsiteY56230"/>
              </a:cxn>
              <a:cxn ang="0">
                <a:pos x="connsiteX56231" y="connsiteY56231"/>
              </a:cxn>
              <a:cxn ang="0">
                <a:pos x="connsiteX56232" y="connsiteY56232"/>
              </a:cxn>
              <a:cxn ang="0">
                <a:pos x="connsiteX56233" y="connsiteY56233"/>
              </a:cxn>
              <a:cxn ang="0">
                <a:pos x="connsiteX56234" y="connsiteY56234"/>
              </a:cxn>
              <a:cxn ang="0">
                <a:pos x="connsiteX56235" y="connsiteY56235"/>
              </a:cxn>
              <a:cxn ang="0">
                <a:pos x="connsiteX56236" y="connsiteY56236"/>
              </a:cxn>
              <a:cxn ang="0">
                <a:pos x="connsiteX56237" y="connsiteY56237"/>
              </a:cxn>
              <a:cxn ang="0">
                <a:pos x="connsiteX56238" y="connsiteY56238"/>
              </a:cxn>
              <a:cxn ang="0">
                <a:pos x="connsiteX56239" y="connsiteY56239"/>
              </a:cxn>
              <a:cxn ang="0">
                <a:pos x="connsiteX56240" y="connsiteY56240"/>
              </a:cxn>
              <a:cxn ang="0">
                <a:pos x="connsiteX56241" y="connsiteY56241"/>
              </a:cxn>
              <a:cxn ang="0">
                <a:pos x="connsiteX56242" y="connsiteY56242"/>
              </a:cxn>
              <a:cxn ang="0">
                <a:pos x="connsiteX56243" y="connsiteY56243"/>
              </a:cxn>
              <a:cxn ang="0">
                <a:pos x="connsiteX56244" y="connsiteY56244"/>
              </a:cxn>
              <a:cxn ang="0">
                <a:pos x="connsiteX56245" y="connsiteY56245"/>
              </a:cxn>
              <a:cxn ang="0">
                <a:pos x="connsiteX56246" y="connsiteY56246"/>
              </a:cxn>
              <a:cxn ang="0">
                <a:pos x="connsiteX56247" y="connsiteY56247"/>
              </a:cxn>
              <a:cxn ang="0">
                <a:pos x="connsiteX56248" y="connsiteY56248"/>
              </a:cxn>
              <a:cxn ang="0">
                <a:pos x="connsiteX56249" y="connsiteY56249"/>
              </a:cxn>
              <a:cxn ang="0">
                <a:pos x="connsiteX56250" y="connsiteY56250"/>
              </a:cxn>
              <a:cxn ang="0">
                <a:pos x="connsiteX56251" y="connsiteY56251"/>
              </a:cxn>
              <a:cxn ang="0">
                <a:pos x="connsiteX56252" y="connsiteY56252"/>
              </a:cxn>
              <a:cxn ang="0">
                <a:pos x="connsiteX56253" y="connsiteY56253"/>
              </a:cxn>
              <a:cxn ang="0">
                <a:pos x="connsiteX56254" y="connsiteY56254"/>
              </a:cxn>
              <a:cxn ang="0">
                <a:pos x="connsiteX56255" y="connsiteY56255"/>
              </a:cxn>
              <a:cxn ang="0">
                <a:pos x="connsiteX56256" y="connsiteY56256"/>
              </a:cxn>
              <a:cxn ang="0">
                <a:pos x="connsiteX56257" y="connsiteY56257"/>
              </a:cxn>
              <a:cxn ang="0">
                <a:pos x="connsiteX56258" y="connsiteY56258"/>
              </a:cxn>
              <a:cxn ang="0">
                <a:pos x="connsiteX56259" y="connsiteY56259"/>
              </a:cxn>
              <a:cxn ang="0">
                <a:pos x="connsiteX56260" y="connsiteY56260"/>
              </a:cxn>
              <a:cxn ang="0">
                <a:pos x="connsiteX56261" y="connsiteY56261"/>
              </a:cxn>
              <a:cxn ang="0">
                <a:pos x="connsiteX56262" y="connsiteY56262"/>
              </a:cxn>
              <a:cxn ang="0">
                <a:pos x="connsiteX56263" y="connsiteY56263"/>
              </a:cxn>
              <a:cxn ang="0">
                <a:pos x="connsiteX56264" y="connsiteY56264"/>
              </a:cxn>
              <a:cxn ang="0">
                <a:pos x="connsiteX56265" y="connsiteY56265"/>
              </a:cxn>
              <a:cxn ang="0">
                <a:pos x="connsiteX56266" y="connsiteY56266"/>
              </a:cxn>
              <a:cxn ang="0">
                <a:pos x="connsiteX56267" y="connsiteY56267"/>
              </a:cxn>
              <a:cxn ang="0">
                <a:pos x="connsiteX56268" y="connsiteY56268"/>
              </a:cxn>
              <a:cxn ang="0">
                <a:pos x="connsiteX56269" y="connsiteY56269"/>
              </a:cxn>
              <a:cxn ang="0">
                <a:pos x="connsiteX56270" y="connsiteY56270"/>
              </a:cxn>
              <a:cxn ang="0">
                <a:pos x="connsiteX56271" y="connsiteY56271"/>
              </a:cxn>
              <a:cxn ang="0">
                <a:pos x="connsiteX56272" y="connsiteY56272"/>
              </a:cxn>
              <a:cxn ang="0">
                <a:pos x="connsiteX56273" y="connsiteY56273"/>
              </a:cxn>
              <a:cxn ang="0">
                <a:pos x="connsiteX56274" y="connsiteY56274"/>
              </a:cxn>
              <a:cxn ang="0">
                <a:pos x="connsiteX56275" y="connsiteY56275"/>
              </a:cxn>
              <a:cxn ang="0">
                <a:pos x="connsiteX56276" y="connsiteY56276"/>
              </a:cxn>
              <a:cxn ang="0">
                <a:pos x="connsiteX56277" y="connsiteY56277"/>
              </a:cxn>
              <a:cxn ang="0">
                <a:pos x="connsiteX56278" y="connsiteY56278"/>
              </a:cxn>
              <a:cxn ang="0">
                <a:pos x="connsiteX56279" y="connsiteY56279"/>
              </a:cxn>
              <a:cxn ang="0">
                <a:pos x="connsiteX56280" y="connsiteY56280"/>
              </a:cxn>
              <a:cxn ang="0">
                <a:pos x="connsiteX56281" y="connsiteY56281"/>
              </a:cxn>
              <a:cxn ang="0">
                <a:pos x="connsiteX56282" y="connsiteY56282"/>
              </a:cxn>
              <a:cxn ang="0">
                <a:pos x="connsiteX56283" y="connsiteY56283"/>
              </a:cxn>
              <a:cxn ang="0">
                <a:pos x="connsiteX56284" y="connsiteY56284"/>
              </a:cxn>
              <a:cxn ang="0">
                <a:pos x="connsiteX56285" y="connsiteY56285"/>
              </a:cxn>
              <a:cxn ang="0">
                <a:pos x="connsiteX56286" y="connsiteY56286"/>
              </a:cxn>
              <a:cxn ang="0">
                <a:pos x="connsiteX56287" y="connsiteY56287"/>
              </a:cxn>
              <a:cxn ang="0">
                <a:pos x="connsiteX56288" y="connsiteY56288"/>
              </a:cxn>
              <a:cxn ang="0">
                <a:pos x="connsiteX56289" y="connsiteY56289"/>
              </a:cxn>
              <a:cxn ang="0">
                <a:pos x="connsiteX56290" y="connsiteY56290"/>
              </a:cxn>
              <a:cxn ang="0">
                <a:pos x="connsiteX56291" y="connsiteY56291"/>
              </a:cxn>
              <a:cxn ang="0">
                <a:pos x="connsiteX56292" y="connsiteY56292"/>
              </a:cxn>
              <a:cxn ang="0">
                <a:pos x="connsiteX56293" y="connsiteY56293"/>
              </a:cxn>
              <a:cxn ang="0">
                <a:pos x="connsiteX56294" y="connsiteY56294"/>
              </a:cxn>
              <a:cxn ang="0">
                <a:pos x="connsiteX56295" y="connsiteY56295"/>
              </a:cxn>
              <a:cxn ang="0">
                <a:pos x="connsiteX56296" y="connsiteY56296"/>
              </a:cxn>
              <a:cxn ang="0">
                <a:pos x="connsiteX56297" y="connsiteY56297"/>
              </a:cxn>
              <a:cxn ang="0">
                <a:pos x="connsiteX56298" y="connsiteY56298"/>
              </a:cxn>
              <a:cxn ang="0">
                <a:pos x="connsiteX56299" y="connsiteY56299"/>
              </a:cxn>
              <a:cxn ang="0">
                <a:pos x="connsiteX56300" y="connsiteY56300"/>
              </a:cxn>
              <a:cxn ang="0">
                <a:pos x="connsiteX56301" y="connsiteY56301"/>
              </a:cxn>
              <a:cxn ang="0">
                <a:pos x="connsiteX56302" y="connsiteY56302"/>
              </a:cxn>
              <a:cxn ang="0">
                <a:pos x="connsiteX56303" y="connsiteY56303"/>
              </a:cxn>
              <a:cxn ang="0">
                <a:pos x="connsiteX56304" y="connsiteY56304"/>
              </a:cxn>
              <a:cxn ang="0">
                <a:pos x="connsiteX56305" y="connsiteY56305"/>
              </a:cxn>
              <a:cxn ang="0">
                <a:pos x="connsiteX56306" y="connsiteY56306"/>
              </a:cxn>
              <a:cxn ang="0">
                <a:pos x="connsiteX56307" y="connsiteY56307"/>
              </a:cxn>
              <a:cxn ang="0">
                <a:pos x="connsiteX56308" y="connsiteY56308"/>
              </a:cxn>
              <a:cxn ang="0">
                <a:pos x="connsiteX56309" y="connsiteY56309"/>
              </a:cxn>
              <a:cxn ang="0">
                <a:pos x="connsiteX56310" y="connsiteY56310"/>
              </a:cxn>
              <a:cxn ang="0">
                <a:pos x="connsiteX56311" y="connsiteY56311"/>
              </a:cxn>
              <a:cxn ang="0">
                <a:pos x="connsiteX56312" y="connsiteY56312"/>
              </a:cxn>
              <a:cxn ang="0">
                <a:pos x="connsiteX56313" y="connsiteY56313"/>
              </a:cxn>
              <a:cxn ang="0">
                <a:pos x="connsiteX56314" y="connsiteY56314"/>
              </a:cxn>
              <a:cxn ang="0">
                <a:pos x="connsiteX56315" y="connsiteY56315"/>
              </a:cxn>
              <a:cxn ang="0">
                <a:pos x="connsiteX56316" y="connsiteY56316"/>
              </a:cxn>
              <a:cxn ang="0">
                <a:pos x="connsiteX56317" y="connsiteY56317"/>
              </a:cxn>
              <a:cxn ang="0">
                <a:pos x="connsiteX56318" y="connsiteY56318"/>
              </a:cxn>
              <a:cxn ang="0">
                <a:pos x="connsiteX56319" y="connsiteY56319"/>
              </a:cxn>
              <a:cxn ang="0">
                <a:pos x="connsiteX56320" y="connsiteY56320"/>
              </a:cxn>
              <a:cxn ang="0">
                <a:pos x="connsiteX56321" y="connsiteY56321"/>
              </a:cxn>
              <a:cxn ang="0">
                <a:pos x="connsiteX56322" y="connsiteY56322"/>
              </a:cxn>
              <a:cxn ang="0">
                <a:pos x="connsiteX56323" y="connsiteY56323"/>
              </a:cxn>
              <a:cxn ang="0">
                <a:pos x="connsiteX56324" y="connsiteY56324"/>
              </a:cxn>
              <a:cxn ang="0">
                <a:pos x="connsiteX56325" y="connsiteY56325"/>
              </a:cxn>
              <a:cxn ang="0">
                <a:pos x="connsiteX56326" y="connsiteY56326"/>
              </a:cxn>
              <a:cxn ang="0">
                <a:pos x="connsiteX56327" y="connsiteY56327"/>
              </a:cxn>
              <a:cxn ang="0">
                <a:pos x="connsiteX56328" y="connsiteY56328"/>
              </a:cxn>
              <a:cxn ang="0">
                <a:pos x="connsiteX56329" y="connsiteY56329"/>
              </a:cxn>
              <a:cxn ang="0">
                <a:pos x="connsiteX56330" y="connsiteY56330"/>
              </a:cxn>
              <a:cxn ang="0">
                <a:pos x="connsiteX56331" y="connsiteY56331"/>
              </a:cxn>
              <a:cxn ang="0">
                <a:pos x="connsiteX56332" y="connsiteY56332"/>
              </a:cxn>
              <a:cxn ang="0">
                <a:pos x="connsiteX56333" y="connsiteY56333"/>
              </a:cxn>
              <a:cxn ang="0">
                <a:pos x="connsiteX56334" y="connsiteY56334"/>
              </a:cxn>
              <a:cxn ang="0">
                <a:pos x="connsiteX56335" y="connsiteY56335"/>
              </a:cxn>
              <a:cxn ang="0">
                <a:pos x="connsiteX56336" y="connsiteY56336"/>
              </a:cxn>
              <a:cxn ang="0">
                <a:pos x="connsiteX56337" y="connsiteY56337"/>
              </a:cxn>
              <a:cxn ang="0">
                <a:pos x="connsiteX56338" y="connsiteY56338"/>
              </a:cxn>
              <a:cxn ang="0">
                <a:pos x="connsiteX56339" y="connsiteY56339"/>
              </a:cxn>
              <a:cxn ang="0">
                <a:pos x="connsiteX56340" y="connsiteY56340"/>
              </a:cxn>
              <a:cxn ang="0">
                <a:pos x="connsiteX56341" y="connsiteY56341"/>
              </a:cxn>
              <a:cxn ang="0">
                <a:pos x="connsiteX56342" y="connsiteY56342"/>
              </a:cxn>
              <a:cxn ang="0">
                <a:pos x="connsiteX56343" y="connsiteY56343"/>
              </a:cxn>
              <a:cxn ang="0">
                <a:pos x="connsiteX56344" y="connsiteY56344"/>
              </a:cxn>
              <a:cxn ang="0">
                <a:pos x="connsiteX56345" y="connsiteY56345"/>
              </a:cxn>
              <a:cxn ang="0">
                <a:pos x="connsiteX56346" y="connsiteY56346"/>
              </a:cxn>
              <a:cxn ang="0">
                <a:pos x="connsiteX56347" y="connsiteY56347"/>
              </a:cxn>
              <a:cxn ang="0">
                <a:pos x="connsiteX56348" y="connsiteY56348"/>
              </a:cxn>
              <a:cxn ang="0">
                <a:pos x="connsiteX56349" y="connsiteY56349"/>
              </a:cxn>
              <a:cxn ang="0">
                <a:pos x="connsiteX56350" y="connsiteY56350"/>
              </a:cxn>
              <a:cxn ang="0">
                <a:pos x="connsiteX56351" y="connsiteY56351"/>
              </a:cxn>
              <a:cxn ang="0">
                <a:pos x="connsiteX56352" y="connsiteY56352"/>
              </a:cxn>
              <a:cxn ang="0">
                <a:pos x="connsiteX56353" y="connsiteY56353"/>
              </a:cxn>
              <a:cxn ang="0">
                <a:pos x="connsiteX56354" y="connsiteY56354"/>
              </a:cxn>
              <a:cxn ang="0">
                <a:pos x="connsiteX56355" y="connsiteY56355"/>
              </a:cxn>
              <a:cxn ang="0">
                <a:pos x="connsiteX56356" y="connsiteY56356"/>
              </a:cxn>
              <a:cxn ang="0">
                <a:pos x="connsiteX56357" y="connsiteY56357"/>
              </a:cxn>
              <a:cxn ang="0">
                <a:pos x="connsiteX56358" y="connsiteY56358"/>
              </a:cxn>
              <a:cxn ang="0">
                <a:pos x="connsiteX56359" y="connsiteY56359"/>
              </a:cxn>
              <a:cxn ang="0">
                <a:pos x="connsiteX56360" y="connsiteY56360"/>
              </a:cxn>
              <a:cxn ang="0">
                <a:pos x="connsiteX56361" y="connsiteY56361"/>
              </a:cxn>
              <a:cxn ang="0">
                <a:pos x="connsiteX56362" y="connsiteY56362"/>
              </a:cxn>
              <a:cxn ang="0">
                <a:pos x="connsiteX56363" y="connsiteY56363"/>
              </a:cxn>
              <a:cxn ang="0">
                <a:pos x="connsiteX56364" y="connsiteY56364"/>
              </a:cxn>
              <a:cxn ang="0">
                <a:pos x="connsiteX56365" y="connsiteY56365"/>
              </a:cxn>
              <a:cxn ang="0">
                <a:pos x="connsiteX56366" y="connsiteY56366"/>
              </a:cxn>
              <a:cxn ang="0">
                <a:pos x="connsiteX56367" y="connsiteY56367"/>
              </a:cxn>
              <a:cxn ang="0">
                <a:pos x="connsiteX56368" y="connsiteY56368"/>
              </a:cxn>
              <a:cxn ang="0">
                <a:pos x="connsiteX56369" y="connsiteY56369"/>
              </a:cxn>
              <a:cxn ang="0">
                <a:pos x="connsiteX56370" y="connsiteY56370"/>
              </a:cxn>
              <a:cxn ang="0">
                <a:pos x="connsiteX56371" y="connsiteY56371"/>
              </a:cxn>
              <a:cxn ang="0">
                <a:pos x="connsiteX56372" y="connsiteY56372"/>
              </a:cxn>
              <a:cxn ang="0">
                <a:pos x="connsiteX56373" y="connsiteY56373"/>
              </a:cxn>
              <a:cxn ang="0">
                <a:pos x="connsiteX56374" y="connsiteY56374"/>
              </a:cxn>
              <a:cxn ang="0">
                <a:pos x="connsiteX56375" y="connsiteY56375"/>
              </a:cxn>
              <a:cxn ang="0">
                <a:pos x="connsiteX56376" y="connsiteY56376"/>
              </a:cxn>
              <a:cxn ang="0">
                <a:pos x="connsiteX56377" y="connsiteY56377"/>
              </a:cxn>
              <a:cxn ang="0">
                <a:pos x="connsiteX56378" y="connsiteY56378"/>
              </a:cxn>
              <a:cxn ang="0">
                <a:pos x="connsiteX56379" y="connsiteY56379"/>
              </a:cxn>
              <a:cxn ang="0">
                <a:pos x="connsiteX56380" y="connsiteY56380"/>
              </a:cxn>
              <a:cxn ang="0">
                <a:pos x="connsiteX56381" y="connsiteY56381"/>
              </a:cxn>
              <a:cxn ang="0">
                <a:pos x="connsiteX56382" y="connsiteY56382"/>
              </a:cxn>
              <a:cxn ang="0">
                <a:pos x="connsiteX56383" y="connsiteY56383"/>
              </a:cxn>
              <a:cxn ang="0">
                <a:pos x="connsiteX56384" y="connsiteY56384"/>
              </a:cxn>
              <a:cxn ang="0">
                <a:pos x="connsiteX56385" y="connsiteY56385"/>
              </a:cxn>
              <a:cxn ang="0">
                <a:pos x="connsiteX56386" y="connsiteY56386"/>
              </a:cxn>
              <a:cxn ang="0">
                <a:pos x="connsiteX56387" y="connsiteY56387"/>
              </a:cxn>
              <a:cxn ang="0">
                <a:pos x="connsiteX56388" y="connsiteY56388"/>
              </a:cxn>
              <a:cxn ang="0">
                <a:pos x="connsiteX56389" y="connsiteY56389"/>
              </a:cxn>
              <a:cxn ang="0">
                <a:pos x="connsiteX56390" y="connsiteY56390"/>
              </a:cxn>
              <a:cxn ang="0">
                <a:pos x="connsiteX56391" y="connsiteY56391"/>
              </a:cxn>
              <a:cxn ang="0">
                <a:pos x="connsiteX56392" y="connsiteY56392"/>
              </a:cxn>
              <a:cxn ang="0">
                <a:pos x="connsiteX56393" y="connsiteY56393"/>
              </a:cxn>
              <a:cxn ang="0">
                <a:pos x="connsiteX56394" y="connsiteY56394"/>
              </a:cxn>
              <a:cxn ang="0">
                <a:pos x="connsiteX56395" y="connsiteY56395"/>
              </a:cxn>
              <a:cxn ang="0">
                <a:pos x="connsiteX56396" y="connsiteY56396"/>
              </a:cxn>
              <a:cxn ang="0">
                <a:pos x="connsiteX56397" y="connsiteY56397"/>
              </a:cxn>
              <a:cxn ang="0">
                <a:pos x="connsiteX56398" y="connsiteY56398"/>
              </a:cxn>
              <a:cxn ang="0">
                <a:pos x="connsiteX56399" y="connsiteY56399"/>
              </a:cxn>
              <a:cxn ang="0">
                <a:pos x="connsiteX56400" y="connsiteY56400"/>
              </a:cxn>
              <a:cxn ang="0">
                <a:pos x="connsiteX56401" y="connsiteY56401"/>
              </a:cxn>
              <a:cxn ang="0">
                <a:pos x="connsiteX56402" y="connsiteY56402"/>
              </a:cxn>
              <a:cxn ang="0">
                <a:pos x="connsiteX56403" y="connsiteY56403"/>
              </a:cxn>
              <a:cxn ang="0">
                <a:pos x="connsiteX56404" y="connsiteY56404"/>
              </a:cxn>
              <a:cxn ang="0">
                <a:pos x="connsiteX56405" y="connsiteY56405"/>
              </a:cxn>
              <a:cxn ang="0">
                <a:pos x="connsiteX56406" y="connsiteY56406"/>
              </a:cxn>
              <a:cxn ang="0">
                <a:pos x="connsiteX56407" y="connsiteY56407"/>
              </a:cxn>
              <a:cxn ang="0">
                <a:pos x="connsiteX56408" y="connsiteY56408"/>
              </a:cxn>
              <a:cxn ang="0">
                <a:pos x="connsiteX56409" y="connsiteY56409"/>
              </a:cxn>
              <a:cxn ang="0">
                <a:pos x="connsiteX56410" y="connsiteY56410"/>
              </a:cxn>
              <a:cxn ang="0">
                <a:pos x="connsiteX56411" y="connsiteY56411"/>
              </a:cxn>
              <a:cxn ang="0">
                <a:pos x="connsiteX56412" y="connsiteY56412"/>
              </a:cxn>
              <a:cxn ang="0">
                <a:pos x="connsiteX56413" y="connsiteY56413"/>
              </a:cxn>
              <a:cxn ang="0">
                <a:pos x="connsiteX56414" y="connsiteY56414"/>
              </a:cxn>
              <a:cxn ang="0">
                <a:pos x="connsiteX56415" y="connsiteY56415"/>
              </a:cxn>
              <a:cxn ang="0">
                <a:pos x="connsiteX56416" y="connsiteY56416"/>
              </a:cxn>
              <a:cxn ang="0">
                <a:pos x="connsiteX56417" y="connsiteY56417"/>
              </a:cxn>
              <a:cxn ang="0">
                <a:pos x="connsiteX56418" y="connsiteY56418"/>
              </a:cxn>
              <a:cxn ang="0">
                <a:pos x="connsiteX56419" y="connsiteY56419"/>
              </a:cxn>
              <a:cxn ang="0">
                <a:pos x="connsiteX56420" y="connsiteY56420"/>
              </a:cxn>
              <a:cxn ang="0">
                <a:pos x="connsiteX56421" y="connsiteY56421"/>
              </a:cxn>
              <a:cxn ang="0">
                <a:pos x="connsiteX56422" y="connsiteY56422"/>
              </a:cxn>
              <a:cxn ang="0">
                <a:pos x="connsiteX56423" y="connsiteY56423"/>
              </a:cxn>
              <a:cxn ang="0">
                <a:pos x="connsiteX56424" y="connsiteY56424"/>
              </a:cxn>
              <a:cxn ang="0">
                <a:pos x="connsiteX56425" y="connsiteY56425"/>
              </a:cxn>
              <a:cxn ang="0">
                <a:pos x="connsiteX56426" y="connsiteY56426"/>
              </a:cxn>
              <a:cxn ang="0">
                <a:pos x="connsiteX56427" y="connsiteY56427"/>
              </a:cxn>
              <a:cxn ang="0">
                <a:pos x="connsiteX56428" y="connsiteY56428"/>
              </a:cxn>
              <a:cxn ang="0">
                <a:pos x="connsiteX56429" y="connsiteY56429"/>
              </a:cxn>
              <a:cxn ang="0">
                <a:pos x="connsiteX56430" y="connsiteY56430"/>
              </a:cxn>
              <a:cxn ang="0">
                <a:pos x="connsiteX56431" y="connsiteY56431"/>
              </a:cxn>
              <a:cxn ang="0">
                <a:pos x="connsiteX56432" y="connsiteY56432"/>
              </a:cxn>
              <a:cxn ang="0">
                <a:pos x="connsiteX56433" y="connsiteY56433"/>
              </a:cxn>
              <a:cxn ang="0">
                <a:pos x="connsiteX56434" y="connsiteY56434"/>
              </a:cxn>
              <a:cxn ang="0">
                <a:pos x="connsiteX56435" y="connsiteY56435"/>
              </a:cxn>
              <a:cxn ang="0">
                <a:pos x="connsiteX56436" y="connsiteY56436"/>
              </a:cxn>
              <a:cxn ang="0">
                <a:pos x="connsiteX56437" y="connsiteY56437"/>
              </a:cxn>
              <a:cxn ang="0">
                <a:pos x="connsiteX56438" y="connsiteY56438"/>
              </a:cxn>
              <a:cxn ang="0">
                <a:pos x="connsiteX56439" y="connsiteY56439"/>
              </a:cxn>
              <a:cxn ang="0">
                <a:pos x="connsiteX56440" y="connsiteY56440"/>
              </a:cxn>
              <a:cxn ang="0">
                <a:pos x="connsiteX56441" y="connsiteY56441"/>
              </a:cxn>
              <a:cxn ang="0">
                <a:pos x="connsiteX56442" y="connsiteY56442"/>
              </a:cxn>
              <a:cxn ang="0">
                <a:pos x="connsiteX56443" y="connsiteY56443"/>
              </a:cxn>
              <a:cxn ang="0">
                <a:pos x="connsiteX56444" y="connsiteY56444"/>
              </a:cxn>
              <a:cxn ang="0">
                <a:pos x="connsiteX56445" y="connsiteY56445"/>
              </a:cxn>
              <a:cxn ang="0">
                <a:pos x="connsiteX56446" y="connsiteY56446"/>
              </a:cxn>
              <a:cxn ang="0">
                <a:pos x="connsiteX56447" y="connsiteY56447"/>
              </a:cxn>
              <a:cxn ang="0">
                <a:pos x="connsiteX56448" y="connsiteY56448"/>
              </a:cxn>
              <a:cxn ang="0">
                <a:pos x="connsiteX56449" y="connsiteY56449"/>
              </a:cxn>
              <a:cxn ang="0">
                <a:pos x="connsiteX56450" y="connsiteY56450"/>
              </a:cxn>
              <a:cxn ang="0">
                <a:pos x="connsiteX56451" y="connsiteY56451"/>
              </a:cxn>
              <a:cxn ang="0">
                <a:pos x="connsiteX56452" y="connsiteY56452"/>
              </a:cxn>
              <a:cxn ang="0">
                <a:pos x="connsiteX56453" y="connsiteY56453"/>
              </a:cxn>
              <a:cxn ang="0">
                <a:pos x="connsiteX56454" y="connsiteY56454"/>
              </a:cxn>
              <a:cxn ang="0">
                <a:pos x="connsiteX56455" y="connsiteY56455"/>
              </a:cxn>
              <a:cxn ang="0">
                <a:pos x="connsiteX56456" y="connsiteY56456"/>
              </a:cxn>
              <a:cxn ang="0">
                <a:pos x="connsiteX56457" y="connsiteY56457"/>
              </a:cxn>
              <a:cxn ang="0">
                <a:pos x="connsiteX56458" y="connsiteY56458"/>
              </a:cxn>
              <a:cxn ang="0">
                <a:pos x="connsiteX56459" y="connsiteY56459"/>
              </a:cxn>
              <a:cxn ang="0">
                <a:pos x="connsiteX56460" y="connsiteY56460"/>
              </a:cxn>
              <a:cxn ang="0">
                <a:pos x="connsiteX56461" y="connsiteY56461"/>
              </a:cxn>
              <a:cxn ang="0">
                <a:pos x="connsiteX56462" y="connsiteY56462"/>
              </a:cxn>
              <a:cxn ang="0">
                <a:pos x="connsiteX56463" y="connsiteY56463"/>
              </a:cxn>
              <a:cxn ang="0">
                <a:pos x="connsiteX56464" y="connsiteY56464"/>
              </a:cxn>
              <a:cxn ang="0">
                <a:pos x="connsiteX56465" y="connsiteY56465"/>
              </a:cxn>
              <a:cxn ang="0">
                <a:pos x="connsiteX56466" y="connsiteY56466"/>
              </a:cxn>
              <a:cxn ang="0">
                <a:pos x="connsiteX56467" y="connsiteY56467"/>
              </a:cxn>
              <a:cxn ang="0">
                <a:pos x="connsiteX56468" y="connsiteY56468"/>
              </a:cxn>
              <a:cxn ang="0">
                <a:pos x="connsiteX56469" y="connsiteY56469"/>
              </a:cxn>
              <a:cxn ang="0">
                <a:pos x="connsiteX56470" y="connsiteY56470"/>
              </a:cxn>
              <a:cxn ang="0">
                <a:pos x="connsiteX56471" y="connsiteY56471"/>
              </a:cxn>
              <a:cxn ang="0">
                <a:pos x="connsiteX56472" y="connsiteY56472"/>
              </a:cxn>
              <a:cxn ang="0">
                <a:pos x="connsiteX56473" y="connsiteY56473"/>
              </a:cxn>
              <a:cxn ang="0">
                <a:pos x="connsiteX56474" y="connsiteY56474"/>
              </a:cxn>
              <a:cxn ang="0">
                <a:pos x="connsiteX56475" y="connsiteY56475"/>
              </a:cxn>
              <a:cxn ang="0">
                <a:pos x="connsiteX56476" y="connsiteY56476"/>
              </a:cxn>
              <a:cxn ang="0">
                <a:pos x="connsiteX56477" y="connsiteY56477"/>
              </a:cxn>
              <a:cxn ang="0">
                <a:pos x="connsiteX56478" y="connsiteY56478"/>
              </a:cxn>
              <a:cxn ang="0">
                <a:pos x="connsiteX56479" y="connsiteY56479"/>
              </a:cxn>
              <a:cxn ang="0">
                <a:pos x="connsiteX56480" y="connsiteY56480"/>
              </a:cxn>
              <a:cxn ang="0">
                <a:pos x="connsiteX56481" y="connsiteY56481"/>
              </a:cxn>
              <a:cxn ang="0">
                <a:pos x="connsiteX56482" y="connsiteY56482"/>
              </a:cxn>
              <a:cxn ang="0">
                <a:pos x="connsiteX56483" y="connsiteY56483"/>
              </a:cxn>
              <a:cxn ang="0">
                <a:pos x="connsiteX56484" y="connsiteY56484"/>
              </a:cxn>
              <a:cxn ang="0">
                <a:pos x="connsiteX56485" y="connsiteY56485"/>
              </a:cxn>
              <a:cxn ang="0">
                <a:pos x="connsiteX56486" y="connsiteY56486"/>
              </a:cxn>
              <a:cxn ang="0">
                <a:pos x="connsiteX56487" y="connsiteY56487"/>
              </a:cxn>
              <a:cxn ang="0">
                <a:pos x="connsiteX56488" y="connsiteY56488"/>
              </a:cxn>
              <a:cxn ang="0">
                <a:pos x="connsiteX56489" y="connsiteY56489"/>
              </a:cxn>
              <a:cxn ang="0">
                <a:pos x="connsiteX56490" y="connsiteY56490"/>
              </a:cxn>
              <a:cxn ang="0">
                <a:pos x="connsiteX56491" y="connsiteY56491"/>
              </a:cxn>
              <a:cxn ang="0">
                <a:pos x="connsiteX56492" y="connsiteY56492"/>
              </a:cxn>
              <a:cxn ang="0">
                <a:pos x="connsiteX56493" y="connsiteY56493"/>
              </a:cxn>
              <a:cxn ang="0">
                <a:pos x="connsiteX56494" y="connsiteY56494"/>
              </a:cxn>
              <a:cxn ang="0">
                <a:pos x="connsiteX56495" y="connsiteY56495"/>
              </a:cxn>
              <a:cxn ang="0">
                <a:pos x="connsiteX56496" y="connsiteY56496"/>
              </a:cxn>
              <a:cxn ang="0">
                <a:pos x="connsiteX56497" y="connsiteY56497"/>
              </a:cxn>
              <a:cxn ang="0">
                <a:pos x="connsiteX56498" y="connsiteY56498"/>
              </a:cxn>
              <a:cxn ang="0">
                <a:pos x="connsiteX56499" y="connsiteY56499"/>
              </a:cxn>
              <a:cxn ang="0">
                <a:pos x="connsiteX56500" y="connsiteY56500"/>
              </a:cxn>
              <a:cxn ang="0">
                <a:pos x="connsiteX56501" y="connsiteY56501"/>
              </a:cxn>
              <a:cxn ang="0">
                <a:pos x="connsiteX56502" y="connsiteY56502"/>
              </a:cxn>
              <a:cxn ang="0">
                <a:pos x="connsiteX56503" y="connsiteY56503"/>
              </a:cxn>
              <a:cxn ang="0">
                <a:pos x="connsiteX56504" y="connsiteY56504"/>
              </a:cxn>
              <a:cxn ang="0">
                <a:pos x="connsiteX56505" y="connsiteY56505"/>
              </a:cxn>
              <a:cxn ang="0">
                <a:pos x="connsiteX56506" y="connsiteY56506"/>
              </a:cxn>
              <a:cxn ang="0">
                <a:pos x="connsiteX56507" y="connsiteY56507"/>
              </a:cxn>
              <a:cxn ang="0">
                <a:pos x="connsiteX56508" y="connsiteY56508"/>
              </a:cxn>
              <a:cxn ang="0">
                <a:pos x="connsiteX56509" y="connsiteY56509"/>
              </a:cxn>
              <a:cxn ang="0">
                <a:pos x="connsiteX56510" y="connsiteY56510"/>
              </a:cxn>
              <a:cxn ang="0">
                <a:pos x="connsiteX56511" y="connsiteY56511"/>
              </a:cxn>
              <a:cxn ang="0">
                <a:pos x="connsiteX56512" y="connsiteY56512"/>
              </a:cxn>
              <a:cxn ang="0">
                <a:pos x="connsiteX56513" y="connsiteY56513"/>
              </a:cxn>
              <a:cxn ang="0">
                <a:pos x="connsiteX56514" y="connsiteY56514"/>
              </a:cxn>
              <a:cxn ang="0">
                <a:pos x="connsiteX56515" y="connsiteY56515"/>
              </a:cxn>
              <a:cxn ang="0">
                <a:pos x="connsiteX56516" y="connsiteY56516"/>
              </a:cxn>
              <a:cxn ang="0">
                <a:pos x="connsiteX56517" y="connsiteY56517"/>
              </a:cxn>
              <a:cxn ang="0">
                <a:pos x="connsiteX56518" y="connsiteY56518"/>
              </a:cxn>
              <a:cxn ang="0">
                <a:pos x="connsiteX56519" y="connsiteY56519"/>
              </a:cxn>
              <a:cxn ang="0">
                <a:pos x="connsiteX56520" y="connsiteY56520"/>
              </a:cxn>
              <a:cxn ang="0">
                <a:pos x="connsiteX56521" y="connsiteY56521"/>
              </a:cxn>
              <a:cxn ang="0">
                <a:pos x="connsiteX56522" y="connsiteY56522"/>
              </a:cxn>
              <a:cxn ang="0">
                <a:pos x="connsiteX56523" y="connsiteY56523"/>
              </a:cxn>
              <a:cxn ang="0">
                <a:pos x="connsiteX56524" y="connsiteY56524"/>
              </a:cxn>
              <a:cxn ang="0">
                <a:pos x="connsiteX56525" y="connsiteY56525"/>
              </a:cxn>
              <a:cxn ang="0">
                <a:pos x="connsiteX56526" y="connsiteY56526"/>
              </a:cxn>
              <a:cxn ang="0">
                <a:pos x="connsiteX56527" y="connsiteY56527"/>
              </a:cxn>
              <a:cxn ang="0">
                <a:pos x="connsiteX56528" y="connsiteY56528"/>
              </a:cxn>
              <a:cxn ang="0">
                <a:pos x="connsiteX56529" y="connsiteY56529"/>
              </a:cxn>
              <a:cxn ang="0">
                <a:pos x="connsiteX56530" y="connsiteY56530"/>
              </a:cxn>
              <a:cxn ang="0">
                <a:pos x="connsiteX56531" y="connsiteY56531"/>
              </a:cxn>
              <a:cxn ang="0">
                <a:pos x="connsiteX56532" y="connsiteY56532"/>
              </a:cxn>
              <a:cxn ang="0">
                <a:pos x="connsiteX56533" y="connsiteY56533"/>
              </a:cxn>
              <a:cxn ang="0">
                <a:pos x="connsiteX56534" y="connsiteY56534"/>
              </a:cxn>
              <a:cxn ang="0">
                <a:pos x="connsiteX56535" y="connsiteY56535"/>
              </a:cxn>
              <a:cxn ang="0">
                <a:pos x="connsiteX56536" y="connsiteY56536"/>
              </a:cxn>
              <a:cxn ang="0">
                <a:pos x="connsiteX56537" y="connsiteY56537"/>
              </a:cxn>
              <a:cxn ang="0">
                <a:pos x="connsiteX56538" y="connsiteY56538"/>
              </a:cxn>
              <a:cxn ang="0">
                <a:pos x="connsiteX56539" y="connsiteY56539"/>
              </a:cxn>
              <a:cxn ang="0">
                <a:pos x="connsiteX56540" y="connsiteY56540"/>
              </a:cxn>
              <a:cxn ang="0">
                <a:pos x="connsiteX56541" y="connsiteY56541"/>
              </a:cxn>
              <a:cxn ang="0">
                <a:pos x="connsiteX56542" y="connsiteY56542"/>
              </a:cxn>
              <a:cxn ang="0">
                <a:pos x="connsiteX56543" y="connsiteY56543"/>
              </a:cxn>
              <a:cxn ang="0">
                <a:pos x="connsiteX56544" y="connsiteY56544"/>
              </a:cxn>
              <a:cxn ang="0">
                <a:pos x="connsiteX56545" y="connsiteY56545"/>
              </a:cxn>
              <a:cxn ang="0">
                <a:pos x="connsiteX56546" y="connsiteY56546"/>
              </a:cxn>
              <a:cxn ang="0">
                <a:pos x="connsiteX56547" y="connsiteY56547"/>
              </a:cxn>
              <a:cxn ang="0">
                <a:pos x="connsiteX56548" y="connsiteY56548"/>
              </a:cxn>
              <a:cxn ang="0">
                <a:pos x="connsiteX56549" y="connsiteY56549"/>
              </a:cxn>
              <a:cxn ang="0">
                <a:pos x="connsiteX56550" y="connsiteY56550"/>
              </a:cxn>
              <a:cxn ang="0">
                <a:pos x="connsiteX56551" y="connsiteY56551"/>
              </a:cxn>
              <a:cxn ang="0">
                <a:pos x="connsiteX56552" y="connsiteY56552"/>
              </a:cxn>
              <a:cxn ang="0">
                <a:pos x="connsiteX56553" y="connsiteY56553"/>
              </a:cxn>
              <a:cxn ang="0">
                <a:pos x="connsiteX56554" y="connsiteY56554"/>
              </a:cxn>
              <a:cxn ang="0">
                <a:pos x="connsiteX56555" y="connsiteY56555"/>
              </a:cxn>
              <a:cxn ang="0">
                <a:pos x="connsiteX56556" y="connsiteY56556"/>
              </a:cxn>
              <a:cxn ang="0">
                <a:pos x="connsiteX56557" y="connsiteY56557"/>
              </a:cxn>
              <a:cxn ang="0">
                <a:pos x="connsiteX56558" y="connsiteY56558"/>
              </a:cxn>
              <a:cxn ang="0">
                <a:pos x="connsiteX56559" y="connsiteY56559"/>
              </a:cxn>
              <a:cxn ang="0">
                <a:pos x="connsiteX56560" y="connsiteY56560"/>
              </a:cxn>
              <a:cxn ang="0">
                <a:pos x="connsiteX56561" y="connsiteY56561"/>
              </a:cxn>
              <a:cxn ang="0">
                <a:pos x="connsiteX56562" y="connsiteY56562"/>
              </a:cxn>
              <a:cxn ang="0">
                <a:pos x="connsiteX56563" y="connsiteY56563"/>
              </a:cxn>
              <a:cxn ang="0">
                <a:pos x="connsiteX56564" y="connsiteY56564"/>
              </a:cxn>
              <a:cxn ang="0">
                <a:pos x="connsiteX56565" y="connsiteY56565"/>
              </a:cxn>
              <a:cxn ang="0">
                <a:pos x="connsiteX56566" y="connsiteY56566"/>
              </a:cxn>
              <a:cxn ang="0">
                <a:pos x="connsiteX56567" y="connsiteY56567"/>
              </a:cxn>
              <a:cxn ang="0">
                <a:pos x="connsiteX56568" y="connsiteY56568"/>
              </a:cxn>
              <a:cxn ang="0">
                <a:pos x="connsiteX56569" y="connsiteY56569"/>
              </a:cxn>
              <a:cxn ang="0">
                <a:pos x="connsiteX56570" y="connsiteY56570"/>
              </a:cxn>
              <a:cxn ang="0">
                <a:pos x="connsiteX56571" y="connsiteY56571"/>
              </a:cxn>
              <a:cxn ang="0">
                <a:pos x="connsiteX56572" y="connsiteY56572"/>
              </a:cxn>
              <a:cxn ang="0">
                <a:pos x="connsiteX56573" y="connsiteY56573"/>
              </a:cxn>
              <a:cxn ang="0">
                <a:pos x="connsiteX56574" y="connsiteY56574"/>
              </a:cxn>
              <a:cxn ang="0">
                <a:pos x="connsiteX56575" y="connsiteY56575"/>
              </a:cxn>
              <a:cxn ang="0">
                <a:pos x="connsiteX56576" y="connsiteY56576"/>
              </a:cxn>
              <a:cxn ang="0">
                <a:pos x="connsiteX56577" y="connsiteY56577"/>
              </a:cxn>
              <a:cxn ang="0">
                <a:pos x="connsiteX56578" y="connsiteY56578"/>
              </a:cxn>
              <a:cxn ang="0">
                <a:pos x="connsiteX56579" y="connsiteY56579"/>
              </a:cxn>
              <a:cxn ang="0">
                <a:pos x="connsiteX56580" y="connsiteY56580"/>
              </a:cxn>
              <a:cxn ang="0">
                <a:pos x="connsiteX56581" y="connsiteY56581"/>
              </a:cxn>
              <a:cxn ang="0">
                <a:pos x="connsiteX56582" y="connsiteY56582"/>
              </a:cxn>
              <a:cxn ang="0">
                <a:pos x="connsiteX56583" y="connsiteY56583"/>
              </a:cxn>
              <a:cxn ang="0">
                <a:pos x="connsiteX56584" y="connsiteY56584"/>
              </a:cxn>
              <a:cxn ang="0">
                <a:pos x="connsiteX56585" y="connsiteY56585"/>
              </a:cxn>
              <a:cxn ang="0">
                <a:pos x="connsiteX56586" y="connsiteY56586"/>
              </a:cxn>
              <a:cxn ang="0">
                <a:pos x="connsiteX56587" y="connsiteY56587"/>
              </a:cxn>
              <a:cxn ang="0">
                <a:pos x="connsiteX56588" y="connsiteY56588"/>
              </a:cxn>
              <a:cxn ang="0">
                <a:pos x="connsiteX56589" y="connsiteY56589"/>
              </a:cxn>
              <a:cxn ang="0">
                <a:pos x="connsiteX56590" y="connsiteY56590"/>
              </a:cxn>
              <a:cxn ang="0">
                <a:pos x="connsiteX56591" y="connsiteY56591"/>
              </a:cxn>
              <a:cxn ang="0">
                <a:pos x="connsiteX56592" y="connsiteY56592"/>
              </a:cxn>
              <a:cxn ang="0">
                <a:pos x="connsiteX56593" y="connsiteY56593"/>
              </a:cxn>
              <a:cxn ang="0">
                <a:pos x="connsiteX56594" y="connsiteY56594"/>
              </a:cxn>
              <a:cxn ang="0">
                <a:pos x="connsiteX56595" y="connsiteY56595"/>
              </a:cxn>
              <a:cxn ang="0">
                <a:pos x="connsiteX56596" y="connsiteY56596"/>
              </a:cxn>
              <a:cxn ang="0">
                <a:pos x="connsiteX56597" y="connsiteY56597"/>
              </a:cxn>
              <a:cxn ang="0">
                <a:pos x="connsiteX56598" y="connsiteY56598"/>
              </a:cxn>
              <a:cxn ang="0">
                <a:pos x="connsiteX56599" y="connsiteY56599"/>
              </a:cxn>
              <a:cxn ang="0">
                <a:pos x="connsiteX56600" y="connsiteY56600"/>
              </a:cxn>
              <a:cxn ang="0">
                <a:pos x="connsiteX56601" y="connsiteY56601"/>
              </a:cxn>
              <a:cxn ang="0">
                <a:pos x="connsiteX56602" y="connsiteY56602"/>
              </a:cxn>
              <a:cxn ang="0">
                <a:pos x="connsiteX56603" y="connsiteY56603"/>
              </a:cxn>
              <a:cxn ang="0">
                <a:pos x="connsiteX56604" y="connsiteY56604"/>
              </a:cxn>
              <a:cxn ang="0">
                <a:pos x="connsiteX56605" y="connsiteY56605"/>
              </a:cxn>
              <a:cxn ang="0">
                <a:pos x="connsiteX56606" y="connsiteY56606"/>
              </a:cxn>
              <a:cxn ang="0">
                <a:pos x="connsiteX56607" y="connsiteY56607"/>
              </a:cxn>
              <a:cxn ang="0">
                <a:pos x="connsiteX56608" y="connsiteY56608"/>
              </a:cxn>
              <a:cxn ang="0">
                <a:pos x="connsiteX56609" y="connsiteY56609"/>
              </a:cxn>
              <a:cxn ang="0">
                <a:pos x="connsiteX56610" y="connsiteY56610"/>
              </a:cxn>
              <a:cxn ang="0">
                <a:pos x="connsiteX56611" y="connsiteY56611"/>
              </a:cxn>
              <a:cxn ang="0">
                <a:pos x="connsiteX56612" y="connsiteY56612"/>
              </a:cxn>
              <a:cxn ang="0">
                <a:pos x="connsiteX56613" y="connsiteY56613"/>
              </a:cxn>
              <a:cxn ang="0">
                <a:pos x="connsiteX56614" y="connsiteY56614"/>
              </a:cxn>
              <a:cxn ang="0">
                <a:pos x="connsiteX56615" y="connsiteY56615"/>
              </a:cxn>
              <a:cxn ang="0">
                <a:pos x="connsiteX56616" y="connsiteY56616"/>
              </a:cxn>
              <a:cxn ang="0">
                <a:pos x="connsiteX56617" y="connsiteY56617"/>
              </a:cxn>
              <a:cxn ang="0">
                <a:pos x="connsiteX56618" y="connsiteY56618"/>
              </a:cxn>
              <a:cxn ang="0">
                <a:pos x="connsiteX56619" y="connsiteY56619"/>
              </a:cxn>
              <a:cxn ang="0">
                <a:pos x="connsiteX56620" y="connsiteY56620"/>
              </a:cxn>
              <a:cxn ang="0">
                <a:pos x="connsiteX56621" y="connsiteY56621"/>
              </a:cxn>
              <a:cxn ang="0">
                <a:pos x="connsiteX56622" y="connsiteY56622"/>
              </a:cxn>
              <a:cxn ang="0">
                <a:pos x="connsiteX56623" y="connsiteY56623"/>
              </a:cxn>
              <a:cxn ang="0">
                <a:pos x="connsiteX56624" y="connsiteY56624"/>
              </a:cxn>
              <a:cxn ang="0">
                <a:pos x="connsiteX56625" y="connsiteY56625"/>
              </a:cxn>
              <a:cxn ang="0">
                <a:pos x="connsiteX56626" y="connsiteY56626"/>
              </a:cxn>
              <a:cxn ang="0">
                <a:pos x="connsiteX56627" y="connsiteY56627"/>
              </a:cxn>
              <a:cxn ang="0">
                <a:pos x="connsiteX56628" y="connsiteY56628"/>
              </a:cxn>
              <a:cxn ang="0">
                <a:pos x="connsiteX56629" y="connsiteY56629"/>
              </a:cxn>
              <a:cxn ang="0">
                <a:pos x="connsiteX56630" y="connsiteY56630"/>
              </a:cxn>
              <a:cxn ang="0">
                <a:pos x="connsiteX56631" y="connsiteY56631"/>
              </a:cxn>
              <a:cxn ang="0">
                <a:pos x="connsiteX56632" y="connsiteY56632"/>
              </a:cxn>
              <a:cxn ang="0">
                <a:pos x="connsiteX56633" y="connsiteY56633"/>
              </a:cxn>
              <a:cxn ang="0">
                <a:pos x="connsiteX56634" y="connsiteY56634"/>
              </a:cxn>
              <a:cxn ang="0">
                <a:pos x="connsiteX56635" y="connsiteY56635"/>
              </a:cxn>
              <a:cxn ang="0">
                <a:pos x="connsiteX56636" y="connsiteY56636"/>
              </a:cxn>
              <a:cxn ang="0">
                <a:pos x="connsiteX56637" y="connsiteY56637"/>
              </a:cxn>
              <a:cxn ang="0">
                <a:pos x="connsiteX56638" y="connsiteY56638"/>
              </a:cxn>
              <a:cxn ang="0">
                <a:pos x="connsiteX56639" y="connsiteY56639"/>
              </a:cxn>
              <a:cxn ang="0">
                <a:pos x="connsiteX56640" y="connsiteY56640"/>
              </a:cxn>
              <a:cxn ang="0">
                <a:pos x="connsiteX56641" y="connsiteY56641"/>
              </a:cxn>
              <a:cxn ang="0">
                <a:pos x="connsiteX56642" y="connsiteY56642"/>
              </a:cxn>
              <a:cxn ang="0">
                <a:pos x="connsiteX56643" y="connsiteY56643"/>
              </a:cxn>
              <a:cxn ang="0">
                <a:pos x="connsiteX56644" y="connsiteY56644"/>
              </a:cxn>
              <a:cxn ang="0">
                <a:pos x="connsiteX56645" y="connsiteY56645"/>
              </a:cxn>
              <a:cxn ang="0">
                <a:pos x="connsiteX56646" y="connsiteY56646"/>
              </a:cxn>
              <a:cxn ang="0">
                <a:pos x="connsiteX56647" y="connsiteY56647"/>
              </a:cxn>
              <a:cxn ang="0">
                <a:pos x="connsiteX56648" y="connsiteY56648"/>
              </a:cxn>
              <a:cxn ang="0">
                <a:pos x="connsiteX56649" y="connsiteY56649"/>
              </a:cxn>
              <a:cxn ang="0">
                <a:pos x="connsiteX56650" y="connsiteY56650"/>
              </a:cxn>
              <a:cxn ang="0">
                <a:pos x="connsiteX56651" y="connsiteY56651"/>
              </a:cxn>
              <a:cxn ang="0">
                <a:pos x="connsiteX56652" y="connsiteY56652"/>
              </a:cxn>
              <a:cxn ang="0">
                <a:pos x="connsiteX56653" y="connsiteY56653"/>
              </a:cxn>
              <a:cxn ang="0">
                <a:pos x="connsiteX56654" y="connsiteY56654"/>
              </a:cxn>
              <a:cxn ang="0">
                <a:pos x="connsiteX56655" y="connsiteY56655"/>
              </a:cxn>
              <a:cxn ang="0">
                <a:pos x="connsiteX56656" y="connsiteY56656"/>
              </a:cxn>
              <a:cxn ang="0">
                <a:pos x="connsiteX56657" y="connsiteY56657"/>
              </a:cxn>
              <a:cxn ang="0">
                <a:pos x="connsiteX56658" y="connsiteY56658"/>
              </a:cxn>
              <a:cxn ang="0">
                <a:pos x="connsiteX56659" y="connsiteY56659"/>
              </a:cxn>
              <a:cxn ang="0">
                <a:pos x="connsiteX56660" y="connsiteY56660"/>
              </a:cxn>
              <a:cxn ang="0">
                <a:pos x="connsiteX56661" y="connsiteY56661"/>
              </a:cxn>
              <a:cxn ang="0">
                <a:pos x="connsiteX56662" y="connsiteY56662"/>
              </a:cxn>
              <a:cxn ang="0">
                <a:pos x="connsiteX56663" y="connsiteY56663"/>
              </a:cxn>
              <a:cxn ang="0">
                <a:pos x="connsiteX56664" y="connsiteY56664"/>
              </a:cxn>
              <a:cxn ang="0">
                <a:pos x="connsiteX56665" y="connsiteY56665"/>
              </a:cxn>
              <a:cxn ang="0">
                <a:pos x="connsiteX56666" y="connsiteY56666"/>
              </a:cxn>
              <a:cxn ang="0">
                <a:pos x="connsiteX56667" y="connsiteY56667"/>
              </a:cxn>
              <a:cxn ang="0">
                <a:pos x="connsiteX56668" y="connsiteY56668"/>
              </a:cxn>
              <a:cxn ang="0">
                <a:pos x="connsiteX56669" y="connsiteY56669"/>
              </a:cxn>
              <a:cxn ang="0">
                <a:pos x="connsiteX56670" y="connsiteY56670"/>
              </a:cxn>
              <a:cxn ang="0">
                <a:pos x="connsiteX56671" y="connsiteY56671"/>
              </a:cxn>
              <a:cxn ang="0">
                <a:pos x="connsiteX56672" y="connsiteY56672"/>
              </a:cxn>
              <a:cxn ang="0">
                <a:pos x="connsiteX56673" y="connsiteY56673"/>
              </a:cxn>
              <a:cxn ang="0">
                <a:pos x="connsiteX56674" y="connsiteY56674"/>
              </a:cxn>
              <a:cxn ang="0">
                <a:pos x="connsiteX56675" y="connsiteY56675"/>
              </a:cxn>
              <a:cxn ang="0">
                <a:pos x="connsiteX56676" y="connsiteY56676"/>
              </a:cxn>
              <a:cxn ang="0">
                <a:pos x="connsiteX56677" y="connsiteY56677"/>
              </a:cxn>
              <a:cxn ang="0">
                <a:pos x="connsiteX56678" y="connsiteY56678"/>
              </a:cxn>
              <a:cxn ang="0">
                <a:pos x="connsiteX56679" y="connsiteY56679"/>
              </a:cxn>
              <a:cxn ang="0">
                <a:pos x="connsiteX56680" y="connsiteY56680"/>
              </a:cxn>
              <a:cxn ang="0">
                <a:pos x="connsiteX56681" y="connsiteY56681"/>
              </a:cxn>
              <a:cxn ang="0">
                <a:pos x="connsiteX56682" y="connsiteY56682"/>
              </a:cxn>
              <a:cxn ang="0">
                <a:pos x="connsiteX56683" y="connsiteY56683"/>
              </a:cxn>
              <a:cxn ang="0">
                <a:pos x="connsiteX56684" y="connsiteY56684"/>
              </a:cxn>
              <a:cxn ang="0">
                <a:pos x="connsiteX56685" y="connsiteY56685"/>
              </a:cxn>
              <a:cxn ang="0">
                <a:pos x="connsiteX56686" y="connsiteY56686"/>
              </a:cxn>
              <a:cxn ang="0">
                <a:pos x="connsiteX56687" y="connsiteY56687"/>
              </a:cxn>
              <a:cxn ang="0">
                <a:pos x="connsiteX56688" y="connsiteY56688"/>
              </a:cxn>
              <a:cxn ang="0">
                <a:pos x="connsiteX56689" y="connsiteY56689"/>
              </a:cxn>
              <a:cxn ang="0">
                <a:pos x="connsiteX56690" y="connsiteY56690"/>
              </a:cxn>
              <a:cxn ang="0">
                <a:pos x="connsiteX56691" y="connsiteY56691"/>
              </a:cxn>
              <a:cxn ang="0">
                <a:pos x="connsiteX56692" y="connsiteY56692"/>
              </a:cxn>
              <a:cxn ang="0">
                <a:pos x="connsiteX56693" y="connsiteY56693"/>
              </a:cxn>
              <a:cxn ang="0">
                <a:pos x="connsiteX56694" y="connsiteY56694"/>
              </a:cxn>
              <a:cxn ang="0">
                <a:pos x="connsiteX56695" y="connsiteY56695"/>
              </a:cxn>
              <a:cxn ang="0">
                <a:pos x="connsiteX56696" y="connsiteY56696"/>
              </a:cxn>
              <a:cxn ang="0">
                <a:pos x="connsiteX56697" y="connsiteY56697"/>
              </a:cxn>
              <a:cxn ang="0">
                <a:pos x="connsiteX56698" y="connsiteY56698"/>
              </a:cxn>
              <a:cxn ang="0">
                <a:pos x="connsiteX56699" y="connsiteY56699"/>
              </a:cxn>
              <a:cxn ang="0">
                <a:pos x="connsiteX56700" y="connsiteY56700"/>
              </a:cxn>
              <a:cxn ang="0">
                <a:pos x="connsiteX56701" y="connsiteY56701"/>
              </a:cxn>
              <a:cxn ang="0">
                <a:pos x="connsiteX56702" y="connsiteY56702"/>
              </a:cxn>
              <a:cxn ang="0">
                <a:pos x="connsiteX56703" y="connsiteY56703"/>
              </a:cxn>
              <a:cxn ang="0">
                <a:pos x="connsiteX56704" y="connsiteY56704"/>
              </a:cxn>
              <a:cxn ang="0">
                <a:pos x="connsiteX56705" y="connsiteY56705"/>
              </a:cxn>
              <a:cxn ang="0">
                <a:pos x="connsiteX56706" y="connsiteY56706"/>
              </a:cxn>
              <a:cxn ang="0">
                <a:pos x="connsiteX56707" y="connsiteY56707"/>
              </a:cxn>
              <a:cxn ang="0">
                <a:pos x="connsiteX56708" y="connsiteY56708"/>
              </a:cxn>
              <a:cxn ang="0">
                <a:pos x="connsiteX56709" y="connsiteY56709"/>
              </a:cxn>
              <a:cxn ang="0">
                <a:pos x="connsiteX56710" y="connsiteY56710"/>
              </a:cxn>
              <a:cxn ang="0">
                <a:pos x="connsiteX56711" y="connsiteY56711"/>
              </a:cxn>
              <a:cxn ang="0">
                <a:pos x="connsiteX56712" y="connsiteY56712"/>
              </a:cxn>
              <a:cxn ang="0">
                <a:pos x="connsiteX56713" y="connsiteY56713"/>
              </a:cxn>
              <a:cxn ang="0">
                <a:pos x="connsiteX56714" y="connsiteY56714"/>
              </a:cxn>
              <a:cxn ang="0">
                <a:pos x="connsiteX56715" y="connsiteY56715"/>
              </a:cxn>
              <a:cxn ang="0">
                <a:pos x="connsiteX56716" y="connsiteY56716"/>
              </a:cxn>
              <a:cxn ang="0">
                <a:pos x="connsiteX56717" y="connsiteY56717"/>
              </a:cxn>
              <a:cxn ang="0">
                <a:pos x="connsiteX56718" y="connsiteY56718"/>
              </a:cxn>
              <a:cxn ang="0">
                <a:pos x="connsiteX56719" y="connsiteY56719"/>
              </a:cxn>
              <a:cxn ang="0">
                <a:pos x="connsiteX56720" y="connsiteY56720"/>
              </a:cxn>
              <a:cxn ang="0">
                <a:pos x="connsiteX56721" y="connsiteY56721"/>
              </a:cxn>
              <a:cxn ang="0">
                <a:pos x="connsiteX56722" y="connsiteY56722"/>
              </a:cxn>
              <a:cxn ang="0">
                <a:pos x="connsiteX56723" y="connsiteY56723"/>
              </a:cxn>
              <a:cxn ang="0">
                <a:pos x="connsiteX56724" y="connsiteY56724"/>
              </a:cxn>
              <a:cxn ang="0">
                <a:pos x="connsiteX56725" y="connsiteY56725"/>
              </a:cxn>
              <a:cxn ang="0">
                <a:pos x="connsiteX56726" y="connsiteY56726"/>
              </a:cxn>
              <a:cxn ang="0">
                <a:pos x="connsiteX56727" y="connsiteY56727"/>
              </a:cxn>
              <a:cxn ang="0">
                <a:pos x="connsiteX56728" y="connsiteY56728"/>
              </a:cxn>
              <a:cxn ang="0">
                <a:pos x="connsiteX56729" y="connsiteY56729"/>
              </a:cxn>
              <a:cxn ang="0">
                <a:pos x="connsiteX56730" y="connsiteY56730"/>
              </a:cxn>
              <a:cxn ang="0">
                <a:pos x="connsiteX56731" y="connsiteY56731"/>
              </a:cxn>
              <a:cxn ang="0">
                <a:pos x="connsiteX56732" y="connsiteY56732"/>
              </a:cxn>
              <a:cxn ang="0">
                <a:pos x="connsiteX56733" y="connsiteY56733"/>
              </a:cxn>
              <a:cxn ang="0">
                <a:pos x="connsiteX56734" y="connsiteY56734"/>
              </a:cxn>
              <a:cxn ang="0">
                <a:pos x="connsiteX56735" y="connsiteY56735"/>
              </a:cxn>
              <a:cxn ang="0">
                <a:pos x="connsiteX56736" y="connsiteY56736"/>
              </a:cxn>
              <a:cxn ang="0">
                <a:pos x="connsiteX56737" y="connsiteY56737"/>
              </a:cxn>
              <a:cxn ang="0">
                <a:pos x="connsiteX56738" y="connsiteY56738"/>
              </a:cxn>
              <a:cxn ang="0">
                <a:pos x="connsiteX56739" y="connsiteY56739"/>
              </a:cxn>
              <a:cxn ang="0">
                <a:pos x="connsiteX56740" y="connsiteY56740"/>
              </a:cxn>
              <a:cxn ang="0">
                <a:pos x="connsiteX56741" y="connsiteY56741"/>
              </a:cxn>
              <a:cxn ang="0">
                <a:pos x="connsiteX56742" y="connsiteY56742"/>
              </a:cxn>
              <a:cxn ang="0">
                <a:pos x="connsiteX56743" y="connsiteY56743"/>
              </a:cxn>
              <a:cxn ang="0">
                <a:pos x="connsiteX56744" y="connsiteY56744"/>
              </a:cxn>
              <a:cxn ang="0">
                <a:pos x="connsiteX56745" y="connsiteY56745"/>
              </a:cxn>
              <a:cxn ang="0">
                <a:pos x="connsiteX56746" y="connsiteY56746"/>
              </a:cxn>
              <a:cxn ang="0">
                <a:pos x="connsiteX56747" y="connsiteY56747"/>
              </a:cxn>
              <a:cxn ang="0">
                <a:pos x="connsiteX56748" y="connsiteY56748"/>
              </a:cxn>
              <a:cxn ang="0">
                <a:pos x="connsiteX56749" y="connsiteY56749"/>
              </a:cxn>
              <a:cxn ang="0">
                <a:pos x="connsiteX56750" y="connsiteY56750"/>
              </a:cxn>
              <a:cxn ang="0">
                <a:pos x="connsiteX56751" y="connsiteY56751"/>
              </a:cxn>
              <a:cxn ang="0">
                <a:pos x="connsiteX56752" y="connsiteY56752"/>
              </a:cxn>
              <a:cxn ang="0">
                <a:pos x="connsiteX56753" y="connsiteY56753"/>
              </a:cxn>
              <a:cxn ang="0">
                <a:pos x="connsiteX56754" y="connsiteY56754"/>
              </a:cxn>
              <a:cxn ang="0">
                <a:pos x="connsiteX56755" y="connsiteY56755"/>
              </a:cxn>
              <a:cxn ang="0">
                <a:pos x="connsiteX56756" y="connsiteY56756"/>
              </a:cxn>
              <a:cxn ang="0">
                <a:pos x="connsiteX56757" y="connsiteY56757"/>
              </a:cxn>
              <a:cxn ang="0">
                <a:pos x="connsiteX56758" y="connsiteY56758"/>
              </a:cxn>
              <a:cxn ang="0">
                <a:pos x="connsiteX56759" y="connsiteY56759"/>
              </a:cxn>
              <a:cxn ang="0">
                <a:pos x="connsiteX56760" y="connsiteY56760"/>
              </a:cxn>
              <a:cxn ang="0">
                <a:pos x="connsiteX56761" y="connsiteY56761"/>
              </a:cxn>
              <a:cxn ang="0">
                <a:pos x="connsiteX56762" y="connsiteY56762"/>
              </a:cxn>
              <a:cxn ang="0">
                <a:pos x="connsiteX56763" y="connsiteY56763"/>
              </a:cxn>
              <a:cxn ang="0">
                <a:pos x="connsiteX56764" y="connsiteY56764"/>
              </a:cxn>
              <a:cxn ang="0">
                <a:pos x="connsiteX56765" y="connsiteY56765"/>
              </a:cxn>
              <a:cxn ang="0">
                <a:pos x="connsiteX56766" y="connsiteY56766"/>
              </a:cxn>
              <a:cxn ang="0">
                <a:pos x="connsiteX56767" y="connsiteY56767"/>
              </a:cxn>
              <a:cxn ang="0">
                <a:pos x="connsiteX56768" y="connsiteY56768"/>
              </a:cxn>
              <a:cxn ang="0">
                <a:pos x="connsiteX56769" y="connsiteY56769"/>
              </a:cxn>
              <a:cxn ang="0">
                <a:pos x="connsiteX56770" y="connsiteY56770"/>
              </a:cxn>
              <a:cxn ang="0">
                <a:pos x="connsiteX56771" y="connsiteY56771"/>
              </a:cxn>
              <a:cxn ang="0">
                <a:pos x="connsiteX56772" y="connsiteY56772"/>
              </a:cxn>
              <a:cxn ang="0">
                <a:pos x="connsiteX56773" y="connsiteY56773"/>
              </a:cxn>
              <a:cxn ang="0">
                <a:pos x="connsiteX56774" y="connsiteY56774"/>
              </a:cxn>
              <a:cxn ang="0">
                <a:pos x="connsiteX56775" y="connsiteY56775"/>
              </a:cxn>
              <a:cxn ang="0">
                <a:pos x="connsiteX56776" y="connsiteY56776"/>
              </a:cxn>
              <a:cxn ang="0">
                <a:pos x="connsiteX56777" y="connsiteY56777"/>
              </a:cxn>
              <a:cxn ang="0">
                <a:pos x="connsiteX56778" y="connsiteY56778"/>
              </a:cxn>
              <a:cxn ang="0">
                <a:pos x="connsiteX56779" y="connsiteY56779"/>
              </a:cxn>
              <a:cxn ang="0">
                <a:pos x="connsiteX56780" y="connsiteY56780"/>
              </a:cxn>
              <a:cxn ang="0">
                <a:pos x="connsiteX56781" y="connsiteY56781"/>
              </a:cxn>
              <a:cxn ang="0">
                <a:pos x="connsiteX56782" y="connsiteY56782"/>
              </a:cxn>
              <a:cxn ang="0">
                <a:pos x="connsiteX56783" y="connsiteY56783"/>
              </a:cxn>
              <a:cxn ang="0">
                <a:pos x="connsiteX56784" y="connsiteY56784"/>
              </a:cxn>
              <a:cxn ang="0">
                <a:pos x="connsiteX56785" y="connsiteY56785"/>
              </a:cxn>
              <a:cxn ang="0">
                <a:pos x="connsiteX56786" y="connsiteY56786"/>
              </a:cxn>
              <a:cxn ang="0">
                <a:pos x="connsiteX56787" y="connsiteY56787"/>
              </a:cxn>
              <a:cxn ang="0">
                <a:pos x="connsiteX56788" y="connsiteY56788"/>
              </a:cxn>
              <a:cxn ang="0">
                <a:pos x="connsiteX56789" y="connsiteY56789"/>
              </a:cxn>
              <a:cxn ang="0">
                <a:pos x="connsiteX56790" y="connsiteY56790"/>
              </a:cxn>
              <a:cxn ang="0">
                <a:pos x="connsiteX56791" y="connsiteY56791"/>
              </a:cxn>
              <a:cxn ang="0">
                <a:pos x="connsiteX56792" y="connsiteY56792"/>
              </a:cxn>
              <a:cxn ang="0">
                <a:pos x="connsiteX56793" y="connsiteY56793"/>
              </a:cxn>
              <a:cxn ang="0">
                <a:pos x="connsiteX56794" y="connsiteY56794"/>
              </a:cxn>
              <a:cxn ang="0">
                <a:pos x="connsiteX56795" y="connsiteY56795"/>
              </a:cxn>
              <a:cxn ang="0">
                <a:pos x="connsiteX56796" y="connsiteY56796"/>
              </a:cxn>
              <a:cxn ang="0">
                <a:pos x="connsiteX56797" y="connsiteY56797"/>
              </a:cxn>
              <a:cxn ang="0">
                <a:pos x="connsiteX56798" y="connsiteY56798"/>
              </a:cxn>
              <a:cxn ang="0">
                <a:pos x="connsiteX56799" y="connsiteY56799"/>
              </a:cxn>
              <a:cxn ang="0">
                <a:pos x="connsiteX56800" y="connsiteY56800"/>
              </a:cxn>
              <a:cxn ang="0">
                <a:pos x="connsiteX56801" y="connsiteY56801"/>
              </a:cxn>
              <a:cxn ang="0">
                <a:pos x="connsiteX56802" y="connsiteY56802"/>
              </a:cxn>
              <a:cxn ang="0">
                <a:pos x="connsiteX56803" y="connsiteY56803"/>
              </a:cxn>
              <a:cxn ang="0">
                <a:pos x="connsiteX56804" y="connsiteY56804"/>
              </a:cxn>
              <a:cxn ang="0">
                <a:pos x="connsiteX56805" y="connsiteY56805"/>
              </a:cxn>
              <a:cxn ang="0">
                <a:pos x="connsiteX56806" y="connsiteY56806"/>
              </a:cxn>
              <a:cxn ang="0">
                <a:pos x="connsiteX56807" y="connsiteY56807"/>
              </a:cxn>
              <a:cxn ang="0">
                <a:pos x="connsiteX56808" y="connsiteY56808"/>
              </a:cxn>
              <a:cxn ang="0">
                <a:pos x="connsiteX56809" y="connsiteY56809"/>
              </a:cxn>
              <a:cxn ang="0">
                <a:pos x="connsiteX56810" y="connsiteY56810"/>
              </a:cxn>
              <a:cxn ang="0">
                <a:pos x="connsiteX56811" y="connsiteY56811"/>
              </a:cxn>
              <a:cxn ang="0">
                <a:pos x="connsiteX56812" y="connsiteY56812"/>
              </a:cxn>
              <a:cxn ang="0">
                <a:pos x="connsiteX56813" y="connsiteY56813"/>
              </a:cxn>
              <a:cxn ang="0">
                <a:pos x="connsiteX56814" y="connsiteY56814"/>
              </a:cxn>
              <a:cxn ang="0">
                <a:pos x="connsiteX56815" y="connsiteY56815"/>
              </a:cxn>
              <a:cxn ang="0">
                <a:pos x="connsiteX56816" y="connsiteY56816"/>
              </a:cxn>
              <a:cxn ang="0">
                <a:pos x="connsiteX56817" y="connsiteY56817"/>
              </a:cxn>
              <a:cxn ang="0">
                <a:pos x="connsiteX56818" y="connsiteY56818"/>
              </a:cxn>
              <a:cxn ang="0">
                <a:pos x="connsiteX56819" y="connsiteY56819"/>
              </a:cxn>
              <a:cxn ang="0">
                <a:pos x="connsiteX56820" y="connsiteY56820"/>
              </a:cxn>
              <a:cxn ang="0">
                <a:pos x="connsiteX56821" y="connsiteY56821"/>
              </a:cxn>
              <a:cxn ang="0">
                <a:pos x="connsiteX56822" y="connsiteY56822"/>
              </a:cxn>
              <a:cxn ang="0">
                <a:pos x="connsiteX56823" y="connsiteY56823"/>
              </a:cxn>
              <a:cxn ang="0">
                <a:pos x="connsiteX56824" y="connsiteY56824"/>
              </a:cxn>
              <a:cxn ang="0">
                <a:pos x="connsiteX56825" y="connsiteY56825"/>
              </a:cxn>
              <a:cxn ang="0">
                <a:pos x="connsiteX56826" y="connsiteY56826"/>
              </a:cxn>
              <a:cxn ang="0">
                <a:pos x="connsiteX56827" y="connsiteY56827"/>
              </a:cxn>
              <a:cxn ang="0">
                <a:pos x="connsiteX56828" y="connsiteY56828"/>
              </a:cxn>
              <a:cxn ang="0">
                <a:pos x="connsiteX56829" y="connsiteY56829"/>
              </a:cxn>
              <a:cxn ang="0">
                <a:pos x="connsiteX56830" y="connsiteY56830"/>
              </a:cxn>
              <a:cxn ang="0">
                <a:pos x="connsiteX56831" y="connsiteY56831"/>
              </a:cxn>
              <a:cxn ang="0">
                <a:pos x="connsiteX56832" y="connsiteY56832"/>
              </a:cxn>
              <a:cxn ang="0">
                <a:pos x="connsiteX56833" y="connsiteY56833"/>
              </a:cxn>
              <a:cxn ang="0">
                <a:pos x="connsiteX56834" y="connsiteY56834"/>
              </a:cxn>
              <a:cxn ang="0">
                <a:pos x="connsiteX56835" y="connsiteY56835"/>
              </a:cxn>
              <a:cxn ang="0">
                <a:pos x="connsiteX56836" y="connsiteY56836"/>
              </a:cxn>
              <a:cxn ang="0">
                <a:pos x="connsiteX56837" y="connsiteY56837"/>
              </a:cxn>
              <a:cxn ang="0">
                <a:pos x="connsiteX56838" y="connsiteY56838"/>
              </a:cxn>
              <a:cxn ang="0">
                <a:pos x="connsiteX56839" y="connsiteY56839"/>
              </a:cxn>
              <a:cxn ang="0">
                <a:pos x="connsiteX56840" y="connsiteY56840"/>
              </a:cxn>
              <a:cxn ang="0">
                <a:pos x="connsiteX56841" y="connsiteY56841"/>
              </a:cxn>
              <a:cxn ang="0">
                <a:pos x="connsiteX56842" y="connsiteY56842"/>
              </a:cxn>
              <a:cxn ang="0">
                <a:pos x="connsiteX56843" y="connsiteY56843"/>
              </a:cxn>
              <a:cxn ang="0">
                <a:pos x="connsiteX56844" y="connsiteY56844"/>
              </a:cxn>
              <a:cxn ang="0">
                <a:pos x="connsiteX56845" y="connsiteY56845"/>
              </a:cxn>
              <a:cxn ang="0">
                <a:pos x="connsiteX56846" y="connsiteY56846"/>
              </a:cxn>
              <a:cxn ang="0">
                <a:pos x="connsiteX56847" y="connsiteY56847"/>
              </a:cxn>
              <a:cxn ang="0">
                <a:pos x="connsiteX56848" y="connsiteY56848"/>
              </a:cxn>
              <a:cxn ang="0">
                <a:pos x="connsiteX56849" y="connsiteY56849"/>
              </a:cxn>
              <a:cxn ang="0">
                <a:pos x="connsiteX56850" y="connsiteY56850"/>
              </a:cxn>
              <a:cxn ang="0">
                <a:pos x="connsiteX56851" y="connsiteY56851"/>
              </a:cxn>
              <a:cxn ang="0">
                <a:pos x="connsiteX56852" y="connsiteY56852"/>
              </a:cxn>
              <a:cxn ang="0">
                <a:pos x="connsiteX56853" y="connsiteY56853"/>
              </a:cxn>
              <a:cxn ang="0">
                <a:pos x="connsiteX56854" y="connsiteY56854"/>
              </a:cxn>
              <a:cxn ang="0">
                <a:pos x="connsiteX56855" y="connsiteY56855"/>
              </a:cxn>
              <a:cxn ang="0">
                <a:pos x="connsiteX56856" y="connsiteY56856"/>
              </a:cxn>
              <a:cxn ang="0">
                <a:pos x="connsiteX56857" y="connsiteY56857"/>
              </a:cxn>
              <a:cxn ang="0">
                <a:pos x="connsiteX56858" y="connsiteY56858"/>
              </a:cxn>
              <a:cxn ang="0">
                <a:pos x="connsiteX56859" y="connsiteY56859"/>
              </a:cxn>
              <a:cxn ang="0">
                <a:pos x="connsiteX56860" y="connsiteY56860"/>
              </a:cxn>
              <a:cxn ang="0">
                <a:pos x="connsiteX56861" y="connsiteY56861"/>
              </a:cxn>
              <a:cxn ang="0">
                <a:pos x="connsiteX56862" y="connsiteY56862"/>
              </a:cxn>
              <a:cxn ang="0">
                <a:pos x="connsiteX56863" y="connsiteY56863"/>
              </a:cxn>
              <a:cxn ang="0">
                <a:pos x="connsiteX56864" y="connsiteY56864"/>
              </a:cxn>
              <a:cxn ang="0">
                <a:pos x="connsiteX56865" y="connsiteY56865"/>
              </a:cxn>
              <a:cxn ang="0">
                <a:pos x="connsiteX56866" y="connsiteY56866"/>
              </a:cxn>
              <a:cxn ang="0">
                <a:pos x="connsiteX56867" y="connsiteY56867"/>
              </a:cxn>
              <a:cxn ang="0">
                <a:pos x="connsiteX56868" y="connsiteY56868"/>
              </a:cxn>
              <a:cxn ang="0">
                <a:pos x="connsiteX56869" y="connsiteY56869"/>
              </a:cxn>
              <a:cxn ang="0">
                <a:pos x="connsiteX56870" y="connsiteY56870"/>
              </a:cxn>
              <a:cxn ang="0">
                <a:pos x="connsiteX56871" y="connsiteY56871"/>
              </a:cxn>
              <a:cxn ang="0">
                <a:pos x="connsiteX56872" y="connsiteY56872"/>
              </a:cxn>
              <a:cxn ang="0">
                <a:pos x="connsiteX56873" y="connsiteY56873"/>
              </a:cxn>
              <a:cxn ang="0">
                <a:pos x="connsiteX56874" y="connsiteY56874"/>
              </a:cxn>
              <a:cxn ang="0">
                <a:pos x="connsiteX56875" y="connsiteY56875"/>
              </a:cxn>
              <a:cxn ang="0">
                <a:pos x="connsiteX56876" y="connsiteY56876"/>
              </a:cxn>
              <a:cxn ang="0">
                <a:pos x="connsiteX56877" y="connsiteY56877"/>
              </a:cxn>
              <a:cxn ang="0">
                <a:pos x="connsiteX56878" y="connsiteY56878"/>
              </a:cxn>
              <a:cxn ang="0">
                <a:pos x="connsiteX56879" y="connsiteY56879"/>
              </a:cxn>
              <a:cxn ang="0">
                <a:pos x="connsiteX56880" y="connsiteY56880"/>
              </a:cxn>
              <a:cxn ang="0">
                <a:pos x="connsiteX56881" y="connsiteY56881"/>
              </a:cxn>
              <a:cxn ang="0">
                <a:pos x="connsiteX56882" y="connsiteY56882"/>
              </a:cxn>
              <a:cxn ang="0">
                <a:pos x="connsiteX56883" y="connsiteY56883"/>
              </a:cxn>
              <a:cxn ang="0">
                <a:pos x="connsiteX56884" y="connsiteY56884"/>
              </a:cxn>
              <a:cxn ang="0">
                <a:pos x="connsiteX56885" y="connsiteY56885"/>
              </a:cxn>
              <a:cxn ang="0">
                <a:pos x="connsiteX56886" y="connsiteY56886"/>
              </a:cxn>
              <a:cxn ang="0">
                <a:pos x="connsiteX56887" y="connsiteY56887"/>
              </a:cxn>
              <a:cxn ang="0">
                <a:pos x="connsiteX56888" y="connsiteY56888"/>
              </a:cxn>
              <a:cxn ang="0">
                <a:pos x="connsiteX56889" y="connsiteY56889"/>
              </a:cxn>
              <a:cxn ang="0">
                <a:pos x="connsiteX56890" y="connsiteY56890"/>
              </a:cxn>
              <a:cxn ang="0">
                <a:pos x="connsiteX56891" y="connsiteY56891"/>
              </a:cxn>
              <a:cxn ang="0">
                <a:pos x="connsiteX56892" y="connsiteY56892"/>
              </a:cxn>
              <a:cxn ang="0">
                <a:pos x="connsiteX56893" y="connsiteY56893"/>
              </a:cxn>
              <a:cxn ang="0">
                <a:pos x="connsiteX56894" y="connsiteY56894"/>
              </a:cxn>
              <a:cxn ang="0">
                <a:pos x="connsiteX56895" y="connsiteY56895"/>
              </a:cxn>
              <a:cxn ang="0">
                <a:pos x="connsiteX56896" y="connsiteY56896"/>
              </a:cxn>
              <a:cxn ang="0">
                <a:pos x="connsiteX56897" y="connsiteY56897"/>
              </a:cxn>
              <a:cxn ang="0">
                <a:pos x="connsiteX56898" y="connsiteY56898"/>
              </a:cxn>
              <a:cxn ang="0">
                <a:pos x="connsiteX56899" y="connsiteY56899"/>
              </a:cxn>
              <a:cxn ang="0">
                <a:pos x="connsiteX56900" y="connsiteY56900"/>
              </a:cxn>
              <a:cxn ang="0">
                <a:pos x="connsiteX56901" y="connsiteY56901"/>
              </a:cxn>
              <a:cxn ang="0">
                <a:pos x="connsiteX56902" y="connsiteY56902"/>
              </a:cxn>
              <a:cxn ang="0">
                <a:pos x="connsiteX56903" y="connsiteY56903"/>
              </a:cxn>
              <a:cxn ang="0">
                <a:pos x="connsiteX56904" y="connsiteY56904"/>
              </a:cxn>
              <a:cxn ang="0">
                <a:pos x="connsiteX56905" y="connsiteY56905"/>
              </a:cxn>
              <a:cxn ang="0">
                <a:pos x="connsiteX56906" y="connsiteY56906"/>
              </a:cxn>
              <a:cxn ang="0">
                <a:pos x="connsiteX56907" y="connsiteY56907"/>
              </a:cxn>
              <a:cxn ang="0">
                <a:pos x="connsiteX56908" y="connsiteY56908"/>
              </a:cxn>
              <a:cxn ang="0">
                <a:pos x="connsiteX56909" y="connsiteY56909"/>
              </a:cxn>
              <a:cxn ang="0">
                <a:pos x="connsiteX56910" y="connsiteY56910"/>
              </a:cxn>
              <a:cxn ang="0">
                <a:pos x="connsiteX56911" y="connsiteY56911"/>
              </a:cxn>
              <a:cxn ang="0">
                <a:pos x="connsiteX56912" y="connsiteY56912"/>
              </a:cxn>
              <a:cxn ang="0">
                <a:pos x="connsiteX56913" y="connsiteY56913"/>
              </a:cxn>
              <a:cxn ang="0">
                <a:pos x="connsiteX56914" y="connsiteY56914"/>
              </a:cxn>
              <a:cxn ang="0">
                <a:pos x="connsiteX56915" y="connsiteY56915"/>
              </a:cxn>
              <a:cxn ang="0">
                <a:pos x="connsiteX56916" y="connsiteY56916"/>
              </a:cxn>
              <a:cxn ang="0">
                <a:pos x="connsiteX56917" y="connsiteY56917"/>
              </a:cxn>
              <a:cxn ang="0">
                <a:pos x="connsiteX56918" y="connsiteY56918"/>
              </a:cxn>
              <a:cxn ang="0">
                <a:pos x="connsiteX56919" y="connsiteY56919"/>
              </a:cxn>
              <a:cxn ang="0">
                <a:pos x="connsiteX56920" y="connsiteY56920"/>
              </a:cxn>
              <a:cxn ang="0">
                <a:pos x="connsiteX56921" y="connsiteY56921"/>
              </a:cxn>
              <a:cxn ang="0">
                <a:pos x="connsiteX56922" y="connsiteY56922"/>
              </a:cxn>
              <a:cxn ang="0">
                <a:pos x="connsiteX56923" y="connsiteY56923"/>
              </a:cxn>
              <a:cxn ang="0">
                <a:pos x="connsiteX56924" y="connsiteY56924"/>
              </a:cxn>
              <a:cxn ang="0">
                <a:pos x="connsiteX56925" y="connsiteY56925"/>
              </a:cxn>
              <a:cxn ang="0">
                <a:pos x="connsiteX56926" y="connsiteY56926"/>
              </a:cxn>
              <a:cxn ang="0">
                <a:pos x="connsiteX56927" y="connsiteY56927"/>
              </a:cxn>
              <a:cxn ang="0">
                <a:pos x="connsiteX56928" y="connsiteY56928"/>
              </a:cxn>
              <a:cxn ang="0">
                <a:pos x="connsiteX56929" y="connsiteY56929"/>
              </a:cxn>
              <a:cxn ang="0">
                <a:pos x="connsiteX56930" y="connsiteY56930"/>
              </a:cxn>
              <a:cxn ang="0">
                <a:pos x="connsiteX56931" y="connsiteY56931"/>
              </a:cxn>
              <a:cxn ang="0">
                <a:pos x="connsiteX56932" y="connsiteY56932"/>
              </a:cxn>
              <a:cxn ang="0">
                <a:pos x="connsiteX56933" y="connsiteY56933"/>
              </a:cxn>
              <a:cxn ang="0">
                <a:pos x="connsiteX56934" y="connsiteY56934"/>
              </a:cxn>
              <a:cxn ang="0">
                <a:pos x="connsiteX56935" y="connsiteY56935"/>
              </a:cxn>
              <a:cxn ang="0">
                <a:pos x="connsiteX56936" y="connsiteY56936"/>
              </a:cxn>
              <a:cxn ang="0">
                <a:pos x="connsiteX56937" y="connsiteY56937"/>
              </a:cxn>
              <a:cxn ang="0">
                <a:pos x="connsiteX56938" y="connsiteY56938"/>
              </a:cxn>
              <a:cxn ang="0">
                <a:pos x="connsiteX56939" y="connsiteY56939"/>
              </a:cxn>
              <a:cxn ang="0">
                <a:pos x="connsiteX56940" y="connsiteY56940"/>
              </a:cxn>
              <a:cxn ang="0">
                <a:pos x="connsiteX56941" y="connsiteY56941"/>
              </a:cxn>
              <a:cxn ang="0">
                <a:pos x="connsiteX56942" y="connsiteY56942"/>
              </a:cxn>
              <a:cxn ang="0">
                <a:pos x="connsiteX56943" y="connsiteY56943"/>
              </a:cxn>
              <a:cxn ang="0">
                <a:pos x="connsiteX56944" y="connsiteY56944"/>
              </a:cxn>
              <a:cxn ang="0">
                <a:pos x="connsiteX56945" y="connsiteY56945"/>
              </a:cxn>
              <a:cxn ang="0">
                <a:pos x="connsiteX56946" y="connsiteY56946"/>
              </a:cxn>
              <a:cxn ang="0">
                <a:pos x="connsiteX56947" y="connsiteY56947"/>
              </a:cxn>
              <a:cxn ang="0">
                <a:pos x="connsiteX56948" y="connsiteY56948"/>
              </a:cxn>
              <a:cxn ang="0">
                <a:pos x="connsiteX56949" y="connsiteY56949"/>
              </a:cxn>
              <a:cxn ang="0">
                <a:pos x="connsiteX56950" y="connsiteY56950"/>
              </a:cxn>
              <a:cxn ang="0">
                <a:pos x="connsiteX56951" y="connsiteY56951"/>
              </a:cxn>
              <a:cxn ang="0">
                <a:pos x="connsiteX56952" y="connsiteY56952"/>
              </a:cxn>
              <a:cxn ang="0">
                <a:pos x="connsiteX56953" y="connsiteY56953"/>
              </a:cxn>
              <a:cxn ang="0">
                <a:pos x="connsiteX56954" y="connsiteY56954"/>
              </a:cxn>
              <a:cxn ang="0">
                <a:pos x="connsiteX56955" y="connsiteY56955"/>
              </a:cxn>
              <a:cxn ang="0">
                <a:pos x="connsiteX56956" y="connsiteY56956"/>
              </a:cxn>
              <a:cxn ang="0">
                <a:pos x="connsiteX56957" y="connsiteY56957"/>
              </a:cxn>
              <a:cxn ang="0">
                <a:pos x="connsiteX56958" y="connsiteY56958"/>
              </a:cxn>
              <a:cxn ang="0">
                <a:pos x="connsiteX56959" y="connsiteY56959"/>
              </a:cxn>
              <a:cxn ang="0">
                <a:pos x="connsiteX56960" y="connsiteY56960"/>
              </a:cxn>
              <a:cxn ang="0">
                <a:pos x="connsiteX56961" y="connsiteY56961"/>
              </a:cxn>
              <a:cxn ang="0">
                <a:pos x="connsiteX56962" y="connsiteY56962"/>
              </a:cxn>
              <a:cxn ang="0">
                <a:pos x="connsiteX56963" y="connsiteY56963"/>
              </a:cxn>
              <a:cxn ang="0">
                <a:pos x="connsiteX56964" y="connsiteY56964"/>
              </a:cxn>
              <a:cxn ang="0">
                <a:pos x="connsiteX56965" y="connsiteY56965"/>
              </a:cxn>
              <a:cxn ang="0">
                <a:pos x="connsiteX56966" y="connsiteY56966"/>
              </a:cxn>
              <a:cxn ang="0">
                <a:pos x="connsiteX56967" y="connsiteY56967"/>
              </a:cxn>
              <a:cxn ang="0">
                <a:pos x="connsiteX56968" y="connsiteY56968"/>
              </a:cxn>
              <a:cxn ang="0">
                <a:pos x="connsiteX56969" y="connsiteY56969"/>
              </a:cxn>
              <a:cxn ang="0">
                <a:pos x="connsiteX56970" y="connsiteY56970"/>
              </a:cxn>
              <a:cxn ang="0">
                <a:pos x="connsiteX56971" y="connsiteY56971"/>
              </a:cxn>
              <a:cxn ang="0">
                <a:pos x="connsiteX56972" y="connsiteY56972"/>
              </a:cxn>
              <a:cxn ang="0">
                <a:pos x="connsiteX56973" y="connsiteY56973"/>
              </a:cxn>
              <a:cxn ang="0">
                <a:pos x="connsiteX56974" y="connsiteY56974"/>
              </a:cxn>
              <a:cxn ang="0">
                <a:pos x="connsiteX56975" y="connsiteY56975"/>
              </a:cxn>
              <a:cxn ang="0">
                <a:pos x="connsiteX56976" y="connsiteY56976"/>
              </a:cxn>
              <a:cxn ang="0">
                <a:pos x="connsiteX56977" y="connsiteY56977"/>
              </a:cxn>
              <a:cxn ang="0">
                <a:pos x="connsiteX56978" y="connsiteY56978"/>
              </a:cxn>
              <a:cxn ang="0">
                <a:pos x="connsiteX56979" y="connsiteY56979"/>
              </a:cxn>
              <a:cxn ang="0">
                <a:pos x="connsiteX56980" y="connsiteY56980"/>
              </a:cxn>
              <a:cxn ang="0">
                <a:pos x="connsiteX56981" y="connsiteY56981"/>
              </a:cxn>
              <a:cxn ang="0">
                <a:pos x="connsiteX56982" y="connsiteY56982"/>
              </a:cxn>
              <a:cxn ang="0">
                <a:pos x="connsiteX56983" y="connsiteY56983"/>
              </a:cxn>
              <a:cxn ang="0">
                <a:pos x="connsiteX56984" y="connsiteY56984"/>
              </a:cxn>
              <a:cxn ang="0">
                <a:pos x="connsiteX56985" y="connsiteY56985"/>
              </a:cxn>
              <a:cxn ang="0">
                <a:pos x="connsiteX56986" y="connsiteY56986"/>
              </a:cxn>
              <a:cxn ang="0">
                <a:pos x="connsiteX56987" y="connsiteY56987"/>
              </a:cxn>
              <a:cxn ang="0">
                <a:pos x="connsiteX56988" y="connsiteY56988"/>
              </a:cxn>
              <a:cxn ang="0">
                <a:pos x="connsiteX56989" y="connsiteY56989"/>
              </a:cxn>
              <a:cxn ang="0">
                <a:pos x="connsiteX56990" y="connsiteY56990"/>
              </a:cxn>
              <a:cxn ang="0">
                <a:pos x="connsiteX56991" y="connsiteY56991"/>
              </a:cxn>
              <a:cxn ang="0">
                <a:pos x="connsiteX56992" y="connsiteY56992"/>
              </a:cxn>
              <a:cxn ang="0">
                <a:pos x="connsiteX56993" y="connsiteY56993"/>
              </a:cxn>
              <a:cxn ang="0">
                <a:pos x="connsiteX56994" y="connsiteY56994"/>
              </a:cxn>
              <a:cxn ang="0">
                <a:pos x="connsiteX56995" y="connsiteY56995"/>
              </a:cxn>
              <a:cxn ang="0">
                <a:pos x="connsiteX56996" y="connsiteY56996"/>
              </a:cxn>
              <a:cxn ang="0">
                <a:pos x="connsiteX56997" y="connsiteY56997"/>
              </a:cxn>
              <a:cxn ang="0">
                <a:pos x="connsiteX56998" y="connsiteY56998"/>
              </a:cxn>
              <a:cxn ang="0">
                <a:pos x="connsiteX56999" y="connsiteY56999"/>
              </a:cxn>
              <a:cxn ang="0">
                <a:pos x="connsiteX57000" y="connsiteY57000"/>
              </a:cxn>
              <a:cxn ang="0">
                <a:pos x="connsiteX57001" y="connsiteY57001"/>
              </a:cxn>
              <a:cxn ang="0">
                <a:pos x="connsiteX57002" y="connsiteY57002"/>
              </a:cxn>
              <a:cxn ang="0">
                <a:pos x="connsiteX57003" y="connsiteY57003"/>
              </a:cxn>
              <a:cxn ang="0">
                <a:pos x="connsiteX57004" y="connsiteY57004"/>
              </a:cxn>
              <a:cxn ang="0">
                <a:pos x="connsiteX57005" y="connsiteY57005"/>
              </a:cxn>
              <a:cxn ang="0">
                <a:pos x="connsiteX57006" y="connsiteY57006"/>
              </a:cxn>
              <a:cxn ang="0">
                <a:pos x="connsiteX57007" y="connsiteY57007"/>
              </a:cxn>
              <a:cxn ang="0">
                <a:pos x="connsiteX57008" y="connsiteY57008"/>
              </a:cxn>
              <a:cxn ang="0">
                <a:pos x="connsiteX57009" y="connsiteY57009"/>
              </a:cxn>
              <a:cxn ang="0">
                <a:pos x="connsiteX57010" y="connsiteY57010"/>
              </a:cxn>
              <a:cxn ang="0">
                <a:pos x="connsiteX57011" y="connsiteY57011"/>
              </a:cxn>
              <a:cxn ang="0">
                <a:pos x="connsiteX57012" y="connsiteY57012"/>
              </a:cxn>
              <a:cxn ang="0">
                <a:pos x="connsiteX57013" y="connsiteY57013"/>
              </a:cxn>
              <a:cxn ang="0">
                <a:pos x="connsiteX57014" y="connsiteY57014"/>
              </a:cxn>
              <a:cxn ang="0">
                <a:pos x="connsiteX57015" y="connsiteY57015"/>
              </a:cxn>
              <a:cxn ang="0">
                <a:pos x="connsiteX57016" y="connsiteY57016"/>
              </a:cxn>
              <a:cxn ang="0">
                <a:pos x="connsiteX57017" y="connsiteY57017"/>
              </a:cxn>
              <a:cxn ang="0">
                <a:pos x="connsiteX57018" y="connsiteY57018"/>
              </a:cxn>
              <a:cxn ang="0">
                <a:pos x="connsiteX57019" y="connsiteY57019"/>
              </a:cxn>
              <a:cxn ang="0">
                <a:pos x="connsiteX57020" y="connsiteY57020"/>
              </a:cxn>
              <a:cxn ang="0">
                <a:pos x="connsiteX57021" y="connsiteY57021"/>
              </a:cxn>
              <a:cxn ang="0">
                <a:pos x="connsiteX57022" y="connsiteY57022"/>
              </a:cxn>
              <a:cxn ang="0">
                <a:pos x="connsiteX57023" y="connsiteY57023"/>
              </a:cxn>
              <a:cxn ang="0">
                <a:pos x="connsiteX57024" y="connsiteY57024"/>
              </a:cxn>
              <a:cxn ang="0">
                <a:pos x="connsiteX57025" y="connsiteY57025"/>
              </a:cxn>
              <a:cxn ang="0">
                <a:pos x="connsiteX57026" y="connsiteY57026"/>
              </a:cxn>
              <a:cxn ang="0">
                <a:pos x="connsiteX57027" y="connsiteY57027"/>
              </a:cxn>
              <a:cxn ang="0">
                <a:pos x="connsiteX57028" y="connsiteY57028"/>
              </a:cxn>
              <a:cxn ang="0">
                <a:pos x="connsiteX57029" y="connsiteY57029"/>
              </a:cxn>
              <a:cxn ang="0">
                <a:pos x="connsiteX57030" y="connsiteY57030"/>
              </a:cxn>
              <a:cxn ang="0">
                <a:pos x="connsiteX57031" y="connsiteY57031"/>
              </a:cxn>
              <a:cxn ang="0">
                <a:pos x="connsiteX57032" y="connsiteY57032"/>
              </a:cxn>
              <a:cxn ang="0">
                <a:pos x="connsiteX57033" y="connsiteY57033"/>
              </a:cxn>
              <a:cxn ang="0">
                <a:pos x="connsiteX57034" y="connsiteY57034"/>
              </a:cxn>
              <a:cxn ang="0">
                <a:pos x="connsiteX57035" y="connsiteY57035"/>
              </a:cxn>
              <a:cxn ang="0">
                <a:pos x="connsiteX57036" y="connsiteY57036"/>
              </a:cxn>
              <a:cxn ang="0">
                <a:pos x="connsiteX57037" y="connsiteY57037"/>
              </a:cxn>
              <a:cxn ang="0">
                <a:pos x="connsiteX57038" y="connsiteY57038"/>
              </a:cxn>
              <a:cxn ang="0">
                <a:pos x="connsiteX57039" y="connsiteY57039"/>
              </a:cxn>
              <a:cxn ang="0">
                <a:pos x="connsiteX57040" y="connsiteY57040"/>
              </a:cxn>
              <a:cxn ang="0">
                <a:pos x="connsiteX57041" y="connsiteY57041"/>
              </a:cxn>
              <a:cxn ang="0">
                <a:pos x="connsiteX57042" y="connsiteY57042"/>
              </a:cxn>
              <a:cxn ang="0">
                <a:pos x="connsiteX57043" y="connsiteY57043"/>
              </a:cxn>
              <a:cxn ang="0">
                <a:pos x="connsiteX57044" y="connsiteY57044"/>
              </a:cxn>
              <a:cxn ang="0">
                <a:pos x="connsiteX57045" y="connsiteY57045"/>
              </a:cxn>
              <a:cxn ang="0">
                <a:pos x="connsiteX57046" y="connsiteY57046"/>
              </a:cxn>
              <a:cxn ang="0">
                <a:pos x="connsiteX57047" y="connsiteY57047"/>
              </a:cxn>
              <a:cxn ang="0">
                <a:pos x="connsiteX57048" y="connsiteY57048"/>
              </a:cxn>
              <a:cxn ang="0">
                <a:pos x="connsiteX57049" y="connsiteY57049"/>
              </a:cxn>
              <a:cxn ang="0">
                <a:pos x="connsiteX57050" y="connsiteY57050"/>
              </a:cxn>
              <a:cxn ang="0">
                <a:pos x="connsiteX57051" y="connsiteY57051"/>
              </a:cxn>
              <a:cxn ang="0">
                <a:pos x="connsiteX57052" y="connsiteY57052"/>
              </a:cxn>
              <a:cxn ang="0">
                <a:pos x="connsiteX57053" y="connsiteY57053"/>
              </a:cxn>
              <a:cxn ang="0">
                <a:pos x="connsiteX57054" y="connsiteY57054"/>
              </a:cxn>
              <a:cxn ang="0">
                <a:pos x="connsiteX57055" y="connsiteY57055"/>
              </a:cxn>
              <a:cxn ang="0">
                <a:pos x="connsiteX57056" y="connsiteY57056"/>
              </a:cxn>
              <a:cxn ang="0">
                <a:pos x="connsiteX57057" y="connsiteY57057"/>
              </a:cxn>
              <a:cxn ang="0">
                <a:pos x="connsiteX57058" y="connsiteY57058"/>
              </a:cxn>
              <a:cxn ang="0">
                <a:pos x="connsiteX57059" y="connsiteY57059"/>
              </a:cxn>
              <a:cxn ang="0">
                <a:pos x="connsiteX57060" y="connsiteY57060"/>
              </a:cxn>
              <a:cxn ang="0">
                <a:pos x="connsiteX57061" y="connsiteY57061"/>
              </a:cxn>
              <a:cxn ang="0">
                <a:pos x="connsiteX57062" y="connsiteY57062"/>
              </a:cxn>
              <a:cxn ang="0">
                <a:pos x="connsiteX57063" y="connsiteY57063"/>
              </a:cxn>
              <a:cxn ang="0">
                <a:pos x="connsiteX57064" y="connsiteY57064"/>
              </a:cxn>
              <a:cxn ang="0">
                <a:pos x="connsiteX57065" y="connsiteY57065"/>
              </a:cxn>
              <a:cxn ang="0">
                <a:pos x="connsiteX57066" y="connsiteY57066"/>
              </a:cxn>
              <a:cxn ang="0">
                <a:pos x="connsiteX57067" y="connsiteY57067"/>
              </a:cxn>
              <a:cxn ang="0">
                <a:pos x="connsiteX57068" y="connsiteY57068"/>
              </a:cxn>
              <a:cxn ang="0">
                <a:pos x="connsiteX57069" y="connsiteY57069"/>
              </a:cxn>
              <a:cxn ang="0">
                <a:pos x="connsiteX57070" y="connsiteY57070"/>
              </a:cxn>
              <a:cxn ang="0">
                <a:pos x="connsiteX57071" y="connsiteY57071"/>
              </a:cxn>
              <a:cxn ang="0">
                <a:pos x="connsiteX57072" y="connsiteY57072"/>
              </a:cxn>
              <a:cxn ang="0">
                <a:pos x="connsiteX57073" y="connsiteY57073"/>
              </a:cxn>
              <a:cxn ang="0">
                <a:pos x="connsiteX57074" y="connsiteY57074"/>
              </a:cxn>
              <a:cxn ang="0">
                <a:pos x="connsiteX57075" y="connsiteY57075"/>
              </a:cxn>
              <a:cxn ang="0">
                <a:pos x="connsiteX57076" y="connsiteY57076"/>
              </a:cxn>
              <a:cxn ang="0">
                <a:pos x="connsiteX57077" y="connsiteY57077"/>
              </a:cxn>
              <a:cxn ang="0">
                <a:pos x="connsiteX57078" y="connsiteY57078"/>
              </a:cxn>
              <a:cxn ang="0">
                <a:pos x="connsiteX57079" y="connsiteY57079"/>
              </a:cxn>
              <a:cxn ang="0">
                <a:pos x="connsiteX57080" y="connsiteY57080"/>
              </a:cxn>
              <a:cxn ang="0">
                <a:pos x="connsiteX57081" y="connsiteY57081"/>
              </a:cxn>
              <a:cxn ang="0">
                <a:pos x="connsiteX57082" y="connsiteY57082"/>
              </a:cxn>
              <a:cxn ang="0">
                <a:pos x="connsiteX57083" y="connsiteY57083"/>
              </a:cxn>
              <a:cxn ang="0">
                <a:pos x="connsiteX57084" y="connsiteY57084"/>
              </a:cxn>
              <a:cxn ang="0">
                <a:pos x="connsiteX57085" y="connsiteY57085"/>
              </a:cxn>
              <a:cxn ang="0">
                <a:pos x="connsiteX57086" y="connsiteY57086"/>
              </a:cxn>
              <a:cxn ang="0">
                <a:pos x="connsiteX57087" y="connsiteY57087"/>
              </a:cxn>
              <a:cxn ang="0">
                <a:pos x="connsiteX57088" y="connsiteY57088"/>
              </a:cxn>
              <a:cxn ang="0">
                <a:pos x="connsiteX57089" y="connsiteY57089"/>
              </a:cxn>
              <a:cxn ang="0">
                <a:pos x="connsiteX57090" y="connsiteY57090"/>
              </a:cxn>
              <a:cxn ang="0">
                <a:pos x="connsiteX57091" y="connsiteY57091"/>
              </a:cxn>
              <a:cxn ang="0">
                <a:pos x="connsiteX57092" y="connsiteY57092"/>
              </a:cxn>
              <a:cxn ang="0">
                <a:pos x="connsiteX57093" y="connsiteY57093"/>
              </a:cxn>
              <a:cxn ang="0">
                <a:pos x="connsiteX57094" y="connsiteY57094"/>
              </a:cxn>
              <a:cxn ang="0">
                <a:pos x="connsiteX57095" y="connsiteY57095"/>
              </a:cxn>
              <a:cxn ang="0">
                <a:pos x="connsiteX57096" y="connsiteY57096"/>
              </a:cxn>
              <a:cxn ang="0">
                <a:pos x="connsiteX57097" y="connsiteY57097"/>
              </a:cxn>
              <a:cxn ang="0">
                <a:pos x="connsiteX57098" y="connsiteY57098"/>
              </a:cxn>
              <a:cxn ang="0">
                <a:pos x="connsiteX57099" y="connsiteY57099"/>
              </a:cxn>
              <a:cxn ang="0">
                <a:pos x="connsiteX57100" y="connsiteY57100"/>
              </a:cxn>
              <a:cxn ang="0">
                <a:pos x="connsiteX57101" y="connsiteY57101"/>
              </a:cxn>
              <a:cxn ang="0">
                <a:pos x="connsiteX57102" y="connsiteY57102"/>
              </a:cxn>
              <a:cxn ang="0">
                <a:pos x="connsiteX57103" y="connsiteY57103"/>
              </a:cxn>
              <a:cxn ang="0">
                <a:pos x="connsiteX57104" y="connsiteY57104"/>
              </a:cxn>
              <a:cxn ang="0">
                <a:pos x="connsiteX57105" y="connsiteY57105"/>
              </a:cxn>
              <a:cxn ang="0">
                <a:pos x="connsiteX57106" y="connsiteY57106"/>
              </a:cxn>
              <a:cxn ang="0">
                <a:pos x="connsiteX57107" y="connsiteY57107"/>
              </a:cxn>
              <a:cxn ang="0">
                <a:pos x="connsiteX57108" y="connsiteY57108"/>
              </a:cxn>
              <a:cxn ang="0">
                <a:pos x="connsiteX57109" y="connsiteY57109"/>
              </a:cxn>
              <a:cxn ang="0">
                <a:pos x="connsiteX57110" y="connsiteY57110"/>
              </a:cxn>
              <a:cxn ang="0">
                <a:pos x="connsiteX57111" y="connsiteY57111"/>
              </a:cxn>
              <a:cxn ang="0">
                <a:pos x="connsiteX57112" y="connsiteY57112"/>
              </a:cxn>
              <a:cxn ang="0">
                <a:pos x="connsiteX57113" y="connsiteY57113"/>
              </a:cxn>
              <a:cxn ang="0">
                <a:pos x="connsiteX57114" y="connsiteY57114"/>
              </a:cxn>
              <a:cxn ang="0">
                <a:pos x="connsiteX57115" y="connsiteY57115"/>
              </a:cxn>
              <a:cxn ang="0">
                <a:pos x="connsiteX57116" y="connsiteY57116"/>
              </a:cxn>
              <a:cxn ang="0">
                <a:pos x="connsiteX57117" y="connsiteY57117"/>
              </a:cxn>
              <a:cxn ang="0">
                <a:pos x="connsiteX57118" y="connsiteY57118"/>
              </a:cxn>
              <a:cxn ang="0">
                <a:pos x="connsiteX57119" y="connsiteY57119"/>
              </a:cxn>
              <a:cxn ang="0">
                <a:pos x="connsiteX57120" y="connsiteY57120"/>
              </a:cxn>
              <a:cxn ang="0">
                <a:pos x="connsiteX57121" y="connsiteY57121"/>
              </a:cxn>
              <a:cxn ang="0">
                <a:pos x="connsiteX57122" y="connsiteY57122"/>
              </a:cxn>
              <a:cxn ang="0">
                <a:pos x="connsiteX57123" y="connsiteY57123"/>
              </a:cxn>
              <a:cxn ang="0">
                <a:pos x="connsiteX57124" y="connsiteY57124"/>
              </a:cxn>
              <a:cxn ang="0">
                <a:pos x="connsiteX57125" y="connsiteY57125"/>
              </a:cxn>
              <a:cxn ang="0">
                <a:pos x="connsiteX57126" y="connsiteY57126"/>
              </a:cxn>
              <a:cxn ang="0">
                <a:pos x="connsiteX57127" y="connsiteY57127"/>
              </a:cxn>
              <a:cxn ang="0">
                <a:pos x="connsiteX57128" y="connsiteY57128"/>
              </a:cxn>
              <a:cxn ang="0">
                <a:pos x="connsiteX57129" y="connsiteY57129"/>
              </a:cxn>
              <a:cxn ang="0">
                <a:pos x="connsiteX57130" y="connsiteY57130"/>
              </a:cxn>
              <a:cxn ang="0">
                <a:pos x="connsiteX57131" y="connsiteY57131"/>
              </a:cxn>
              <a:cxn ang="0">
                <a:pos x="connsiteX57132" y="connsiteY57132"/>
              </a:cxn>
              <a:cxn ang="0">
                <a:pos x="connsiteX57133" y="connsiteY57133"/>
              </a:cxn>
              <a:cxn ang="0">
                <a:pos x="connsiteX57134" y="connsiteY57134"/>
              </a:cxn>
              <a:cxn ang="0">
                <a:pos x="connsiteX57135" y="connsiteY57135"/>
              </a:cxn>
              <a:cxn ang="0">
                <a:pos x="connsiteX57136" y="connsiteY57136"/>
              </a:cxn>
              <a:cxn ang="0">
                <a:pos x="connsiteX57137" y="connsiteY57137"/>
              </a:cxn>
              <a:cxn ang="0">
                <a:pos x="connsiteX57138" y="connsiteY57138"/>
              </a:cxn>
              <a:cxn ang="0">
                <a:pos x="connsiteX57139" y="connsiteY57139"/>
              </a:cxn>
              <a:cxn ang="0">
                <a:pos x="connsiteX57140" y="connsiteY57140"/>
              </a:cxn>
              <a:cxn ang="0">
                <a:pos x="connsiteX57141" y="connsiteY57141"/>
              </a:cxn>
              <a:cxn ang="0">
                <a:pos x="connsiteX57142" y="connsiteY57142"/>
              </a:cxn>
              <a:cxn ang="0">
                <a:pos x="connsiteX57143" y="connsiteY57143"/>
              </a:cxn>
              <a:cxn ang="0">
                <a:pos x="connsiteX57144" y="connsiteY57144"/>
              </a:cxn>
              <a:cxn ang="0">
                <a:pos x="connsiteX57145" y="connsiteY57145"/>
              </a:cxn>
              <a:cxn ang="0">
                <a:pos x="connsiteX57146" y="connsiteY57146"/>
              </a:cxn>
              <a:cxn ang="0">
                <a:pos x="connsiteX57147" y="connsiteY57147"/>
              </a:cxn>
              <a:cxn ang="0">
                <a:pos x="connsiteX57148" y="connsiteY57148"/>
              </a:cxn>
              <a:cxn ang="0">
                <a:pos x="connsiteX57149" y="connsiteY57149"/>
              </a:cxn>
              <a:cxn ang="0">
                <a:pos x="connsiteX57150" y="connsiteY57150"/>
              </a:cxn>
              <a:cxn ang="0">
                <a:pos x="connsiteX57151" y="connsiteY57151"/>
              </a:cxn>
              <a:cxn ang="0">
                <a:pos x="connsiteX57152" y="connsiteY57152"/>
              </a:cxn>
              <a:cxn ang="0">
                <a:pos x="connsiteX57153" y="connsiteY57153"/>
              </a:cxn>
              <a:cxn ang="0">
                <a:pos x="connsiteX57154" y="connsiteY57154"/>
              </a:cxn>
              <a:cxn ang="0">
                <a:pos x="connsiteX57155" y="connsiteY57155"/>
              </a:cxn>
              <a:cxn ang="0">
                <a:pos x="connsiteX57156" y="connsiteY57156"/>
              </a:cxn>
              <a:cxn ang="0">
                <a:pos x="connsiteX57157" y="connsiteY57157"/>
              </a:cxn>
              <a:cxn ang="0">
                <a:pos x="connsiteX57158" y="connsiteY57158"/>
              </a:cxn>
              <a:cxn ang="0">
                <a:pos x="connsiteX57159" y="connsiteY57159"/>
              </a:cxn>
              <a:cxn ang="0">
                <a:pos x="connsiteX57160" y="connsiteY57160"/>
              </a:cxn>
              <a:cxn ang="0">
                <a:pos x="connsiteX57161" y="connsiteY57161"/>
              </a:cxn>
              <a:cxn ang="0">
                <a:pos x="connsiteX57162" y="connsiteY57162"/>
              </a:cxn>
              <a:cxn ang="0">
                <a:pos x="connsiteX57163" y="connsiteY57163"/>
              </a:cxn>
              <a:cxn ang="0">
                <a:pos x="connsiteX57164" y="connsiteY57164"/>
              </a:cxn>
              <a:cxn ang="0">
                <a:pos x="connsiteX57165" y="connsiteY57165"/>
              </a:cxn>
              <a:cxn ang="0">
                <a:pos x="connsiteX57166" y="connsiteY57166"/>
              </a:cxn>
              <a:cxn ang="0">
                <a:pos x="connsiteX57167" y="connsiteY57167"/>
              </a:cxn>
              <a:cxn ang="0">
                <a:pos x="connsiteX57168" y="connsiteY57168"/>
              </a:cxn>
              <a:cxn ang="0">
                <a:pos x="connsiteX57169" y="connsiteY57169"/>
              </a:cxn>
              <a:cxn ang="0">
                <a:pos x="connsiteX57170" y="connsiteY57170"/>
              </a:cxn>
              <a:cxn ang="0">
                <a:pos x="connsiteX57171" y="connsiteY57171"/>
              </a:cxn>
              <a:cxn ang="0">
                <a:pos x="connsiteX57172" y="connsiteY57172"/>
              </a:cxn>
              <a:cxn ang="0">
                <a:pos x="connsiteX57173" y="connsiteY57173"/>
              </a:cxn>
              <a:cxn ang="0">
                <a:pos x="connsiteX57174" y="connsiteY57174"/>
              </a:cxn>
              <a:cxn ang="0">
                <a:pos x="connsiteX57175" y="connsiteY57175"/>
              </a:cxn>
              <a:cxn ang="0">
                <a:pos x="connsiteX57176" y="connsiteY57176"/>
              </a:cxn>
              <a:cxn ang="0">
                <a:pos x="connsiteX57177" y="connsiteY57177"/>
              </a:cxn>
              <a:cxn ang="0">
                <a:pos x="connsiteX57178" y="connsiteY57178"/>
              </a:cxn>
              <a:cxn ang="0">
                <a:pos x="connsiteX57179" y="connsiteY57179"/>
              </a:cxn>
              <a:cxn ang="0">
                <a:pos x="connsiteX57180" y="connsiteY57180"/>
              </a:cxn>
              <a:cxn ang="0">
                <a:pos x="connsiteX57181" y="connsiteY57181"/>
              </a:cxn>
              <a:cxn ang="0">
                <a:pos x="connsiteX57182" y="connsiteY57182"/>
              </a:cxn>
              <a:cxn ang="0">
                <a:pos x="connsiteX57183" y="connsiteY57183"/>
              </a:cxn>
              <a:cxn ang="0">
                <a:pos x="connsiteX57184" y="connsiteY57184"/>
              </a:cxn>
              <a:cxn ang="0">
                <a:pos x="connsiteX57185" y="connsiteY57185"/>
              </a:cxn>
              <a:cxn ang="0">
                <a:pos x="connsiteX57186" y="connsiteY57186"/>
              </a:cxn>
              <a:cxn ang="0">
                <a:pos x="connsiteX57187" y="connsiteY57187"/>
              </a:cxn>
              <a:cxn ang="0">
                <a:pos x="connsiteX57188" y="connsiteY57188"/>
              </a:cxn>
              <a:cxn ang="0">
                <a:pos x="connsiteX57189" y="connsiteY57189"/>
              </a:cxn>
              <a:cxn ang="0">
                <a:pos x="connsiteX57190" y="connsiteY57190"/>
              </a:cxn>
              <a:cxn ang="0">
                <a:pos x="connsiteX57191" y="connsiteY57191"/>
              </a:cxn>
              <a:cxn ang="0">
                <a:pos x="connsiteX57192" y="connsiteY57192"/>
              </a:cxn>
              <a:cxn ang="0">
                <a:pos x="connsiteX57193" y="connsiteY57193"/>
              </a:cxn>
              <a:cxn ang="0">
                <a:pos x="connsiteX57194" y="connsiteY57194"/>
              </a:cxn>
              <a:cxn ang="0">
                <a:pos x="connsiteX57195" y="connsiteY57195"/>
              </a:cxn>
              <a:cxn ang="0">
                <a:pos x="connsiteX57196" y="connsiteY57196"/>
              </a:cxn>
              <a:cxn ang="0">
                <a:pos x="connsiteX57197" y="connsiteY57197"/>
              </a:cxn>
              <a:cxn ang="0">
                <a:pos x="connsiteX57198" y="connsiteY57198"/>
              </a:cxn>
              <a:cxn ang="0">
                <a:pos x="connsiteX57199" y="connsiteY57199"/>
              </a:cxn>
              <a:cxn ang="0">
                <a:pos x="connsiteX57200" y="connsiteY57200"/>
              </a:cxn>
              <a:cxn ang="0">
                <a:pos x="connsiteX57201" y="connsiteY57201"/>
              </a:cxn>
              <a:cxn ang="0">
                <a:pos x="connsiteX57202" y="connsiteY57202"/>
              </a:cxn>
              <a:cxn ang="0">
                <a:pos x="connsiteX57203" y="connsiteY57203"/>
              </a:cxn>
              <a:cxn ang="0">
                <a:pos x="connsiteX57204" y="connsiteY57204"/>
              </a:cxn>
              <a:cxn ang="0">
                <a:pos x="connsiteX57205" y="connsiteY57205"/>
              </a:cxn>
              <a:cxn ang="0">
                <a:pos x="connsiteX57206" y="connsiteY57206"/>
              </a:cxn>
              <a:cxn ang="0">
                <a:pos x="connsiteX57207" y="connsiteY57207"/>
              </a:cxn>
              <a:cxn ang="0">
                <a:pos x="connsiteX57208" y="connsiteY57208"/>
              </a:cxn>
              <a:cxn ang="0">
                <a:pos x="connsiteX57209" y="connsiteY57209"/>
              </a:cxn>
              <a:cxn ang="0">
                <a:pos x="connsiteX57210" y="connsiteY57210"/>
              </a:cxn>
              <a:cxn ang="0">
                <a:pos x="connsiteX57211" y="connsiteY57211"/>
              </a:cxn>
              <a:cxn ang="0">
                <a:pos x="connsiteX57212" y="connsiteY57212"/>
              </a:cxn>
              <a:cxn ang="0">
                <a:pos x="connsiteX57213" y="connsiteY57213"/>
              </a:cxn>
              <a:cxn ang="0">
                <a:pos x="connsiteX57214" y="connsiteY57214"/>
              </a:cxn>
              <a:cxn ang="0">
                <a:pos x="connsiteX57215" y="connsiteY57215"/>
              </a:cxn>
              <a:cxn ang="0">
                <a:pos x="connsiteX57216" y="connsiteY57216"/>
              </a:cxn>
              <a:cxn ang="0">
                <a:pos x="connsiteX57217" y="connsiteY57217"/>
              </a:cxn>
              <a:cxn ang="0">
                <a:pos x="connsiteX57218" y="connsiteY57218"/>
              </a:cxn>
              <a:cxn ang="0">
                <a:pos x="connsiteX57219" y="connsiteY57219"/>
              </a:cxn>
              <a:cxn ang="0">
                <a:pos x="connsiteX57220" y="connsiteY57220"/>
              </a:cxn>
              <a:cxn ang="0">
                <a:pos x="connsiteX57221" y="connsiteY57221"/>
              </a:cxn>
              <a:cxn ang="0">
                <a:pos x="connsiteX57222" y="connsiteY57222"/>
              </a:cxn>
              <a:cxn ang="0">
                <a:pos x="connsiteX57223" y="connsiteY57223"/>
              </a:cxn>
              <a:cxn ang="0">
                <a:pos x="connsiteX57224" y="connsiteY57224"/>
              </a:cxn>
              <a:cxn ang="0">
                <a:pos x="connsiteX57225" y="connsiteY57225"/>
              </a:cxn>
              <a:cxn ang="0">
                <a:pos x="connsiteX57226" y="connsiteY57226"/>
              </a:cxn>
              <a:cxn ang="0">
                <a:pos x="connsiteX57227" y="connsiteY57227"/>
              </a:cxn>
              <a:cxn ang="0">
                <a:pos x="connsiteX57228" y="connsiteY57228"/>
              </a:cxn>
              <a:cxn ang="0">
                <a:pos x="connsiteX57229" y="connsiteY57229"/>
              </a:cxn>
              <a:cxn ang="0">
                <a:pos x="connsiteX57230" y="connsiteY57230"/>
              </a:cxn>
              <a:cxn ang="0">
                <a:pos x="connsiteX57231" y="connsiteY57231"/>
              </a:cxn>
              <a:cxn ang="0">
                <a:pos x="connsiteX57232" y="connsiteY57232"/>
              </a:cxn>
              <a:cxn ang="0">
                <a:pos x="connsiteX57233" y="connsiteY57233"/>
              </a:cxn>
              <a:cxn ang="0">
                <a:pos x="connsiteX57234" y="connsiteY57234"/>
              </a:cxn>
              <a:cxn ang="0">
                <a:pos x="connsiteX57235" y="connsiteY57235"/>
              </a:cxn>
              <a:cxn ang="0">
                <a:pos x="connsiteX57236" y="connsiteY57236"/>
              </a:cxn>
              <a:cxn ang="0">
                <a:pos x="connsiteX57237" y="connsiteY57237"/>
              </a:cxn>
              <a:cxn ang="0">
                <a:pos x="connsiteX57238" y="connsiteY57238"/>
              </a:cxn>
              <a:cxn ang="0">
                <a:pos x="connsiteX57239" y="connsiteY57239"/>
              </a:cxn>
              <a:cxn ang="0">
                <a:pos x="connsiteX57240" y="connsiteY57240"/>
              </a:cxn>
              <a:cxn ang="0">
                <a:pos x="connsiteX57241" y="connsiteY57241"/>
              </a:cxn>
              <a:cxn ang="0">
                <a:pos x="connsiteX57242" y="connsiteY57242"/>
              </a:cxn>
              <a:cxn ang="0">
                <a:pos x="connsiteX57243" y="connsiteY57243"/>
              </a:cxn>
              <a:cxn ang="0">
                <a:pos x="connsiteX57244" y="connsiteY57244"/>
              </a:cxn>
              <a:cxn ang="0">
                <a:pos x="connsiteX57245" y="connsiteY57245"/>
              </a:cxn>
              <a:cxn ang="0">
                <a:pos x="connsiteX57246" y="connsiteY57246"/>
              </a:cxn>
              <a:cxn ang="0">
                <a:pos x="connsiteX57247" y="connsiteY57247"/>
              </a:cxn>
              <a:cxn ang="0">
                <a:pos x="connsiteX57248" y="connsiteY57248"/>
              </a:cxn>
              <a:cxn ang="0">
                <a:pos x="connsiteX57249" y="connsiteY57249"/>
              </a:cxn>
              <a:cxn ang="0">
                <a:pos x="connsiteX57250" y="connsiteY57250"/>
              </a:cxn>
              <a:cxn ang="0">
                <a:pos x="connsiteX57251" y="connsiteY57251"/>
              </a:cxn>
              <a:cxn ang="0">
                <a:pos x="connsiteX57252" y="connsiteY57252"/>
              </a:cxn>
              <a:cxn ang="0">
                <a:pos x="connsiteX57253" y="connsiteY57253"/>
              </a:cxn>
              <a:cxn ang="0">
                <a:pos x="connsiteX57254" y="connsiteY57254"/>
              </a:cxn>
              <a:cxn ang="0">
                <a:pos x="connsiteX57255" y="connsiteY57255"/>
              </a:cxn>
              <a:cxn ang="0">
                <a:pos x="connsiteX57256" y="connsiteY57256"/>
              </a:cxn>
              <a:cxn ang="0">
                <a:pos x="connsiteX57257" y="connsiteY57257"/>
              </a:cxn>
              <a:cxn ang="0">
                <a:pos x="connsiteX57258" y="connsiteY57258"/>
              </a:cxn>
              <a:cxn ang="0">
                <a:pos x="connsiteX57259" y="connsiteY57259"/>
              </a:cxn>
              <a:cxn ang="0">
                <a:pos x="connsiteX57260" y="connsiteY57260"/>
              </a:cxn>
              <a:cxn ang="0">
                <a:pos x="connsiteX57261" y="connsiteY57261"/>
              </a:cxn>
              <a:cxn ang="0">
                <a:pos x="connsiteX57262" y="connsiteY57262"/>
              </a:cxn>
              <a:cxn ang="0">
                <a:pos x="connsiteX57263" y="connsiteY57263"/>
              </a:cxn>
              <a:cxn ang="0">
                <a:pos x="connsiteX57264" y="connsiteY57264"/>
              </a:cxn>
              <a:cxn ang="0">
                <a:pos x="connsiteX57265" y="connsiteY57265"/>
              </a:cxn>
              <a:cxn ang="0">
                <a:pos x="connsiteX57266" y="connsiteY57266"/>
              </a:cxn>
              <a:cxn ang="0">
                <a:pos x="connsiteX57267" y="connsiteY57267"/>
              </a:cxn>
              <a:cxn ang="0">
                <a:pos x="connsiteX57268" y="connsiteY57268"/>
              </a:cxn>
              <a:cxn ang="0">
                <a:pos x="connsiteX57269" y="connsiteY57269"/>
              </a:cxn>
              <a:cxn ang="0">
                <a:pos x="connsiteX57270" y="connsiteY57270"/>
              </a:cxn>
              <a:cxn ang="0">
                <a:pos x="connsiteX57271" y="connsiteY57271"/>
              </a:cxn>
              <a:cxn ang="0">
                <a:pos x="connsiteX57272" y="connsiteY57272"/>
              </a:cxn>
              <a:cxn ang="0">
                <a:pos x="connsiteX57273" y="connsiteY57273"/>
              </a:cxn>
              <a:cxn ang="0">
                <a:pos x="connsiteX57274" y="connsiteY57274"/>
              </a:cxn>
              <a:cxn ang="0">
                <a:pos x="connsiteX57275" y="connsiteY57275"/>
              </a:cxn>
              <a:cxn ang="0">
                <a:pos x="connsiteX57276" y="connsiteY57276"/>
              </a:cxn>
              <a:cxn ang="0">
                <a:pos x="connsiteX57277" y="connsiteY57277"/>
              </a:cxn>
              <a:cxn ang="0">
                <a:pos x="connsiteX57278" y="connsiteY57278"/>
              </a:cxn>
              <a:cxn ang="0">
                <a:pos x="connsiteX57279" y="connsiteY57279"/>
              </a:cxn>
              <a:cxn ang="0">
                <a:pos x="connsiteX57280" y="connsiteY57280"/>
              </a:cxn>
              <a:cxn ang="0">
                <a:pos x="connsiteX57281" y="connsiteY57281"/>
              </a:cxn>
              <a:cxn ang="0">
                <a:pos x="connsiteX57282" y="connsiteY57282"/>
              </a:cxn>
              <a:cxn ang="0">
                <a:pos x="connsiteX57283" y="connsiteY57283"/>
              </a:cxn>
              <a:cxn ang="0">
                <a:pos x="connsiteX57284" y="connsiteY57284"/>
              </a:cxn>
              <a:cxn ang="0">
                <a:pos x="connsiteX57285" y="connsiteY57285"/>
              </a:cxn>
              <a:cxn ang="0">
                <a:pos x="connsiteX57286" y="connsiteY57286"/>
              </a:cxn>
              <a:cxn ang="0">
                <a:pos x="connsiteX57287" y="connsiteY57287"/>
              </a:cxn>
              <a:cxn ang="0">
                <a:pos x="connsiteX57288" y="connsiteY57288"/>
              </a:cxn>
              <a:cxn ang="0">
                <a:pos x="connsiteX57289" y="connsiteY57289"/>
              </a:cxn>
              <a:cxn ang="0">
                <a:pos x="connsiteX57290" y="connsiteY57290"/>
              </a:cxn>
              <a:cxn ang="0">
                <a:pos x="connsiteX57291" y="connsiteY57291"/>
              </a:cxn>
              <a:cxn ang="0">
                <a:pos x="connsiteX57292" y="connsiteY57292"/>
              </a:cxn>
              <a:cxn ang="0">
                <a:pos x="connsiteX57293" y="connsiteY57293"/>
              </a:cxn>
              <a:cxn ang="0">
                <a:pos x="connsiteX57294" y="connsiteY57294"/>
              </a:cxn>
              <a:cxn ang="0">
                <a:pos x="connsiteX57295" y="connsiteY57295"/>
              </a:cxn>
              <a:cxn ang="0">
                <a:pos x="connsiteX57296" y="connsiteY57296"/>
              </a:cxn>
              <a:cxn ang="0">
                <a:pos x="connsiteX57297" y="connsiteY57297"/>
              </a:cxn>
              <a:cxn ang="0">
                <a:pos x="connsiteX57298" y="connsiteY57298"/>
              </a:cxn>
              <a:cxn ang="0">
                <a:pos x="connsiteX57299" y="connsiteY57299"/>
              </a:cxn>
              <a:cxn ang="0">
                <a:pos x="connsiteX57300" y="connsiteY57300"/>
              </a:cxn>
              <a:cxn ang="0">
                <a:pos x="connsiteX57301" y="connsiteY57301"/>
              </a:cxn>
              <a:cxn ang="0">
                <a:pos x="connsiteX57302" y="connsiteY57302"/>
              </a:cxn>
              <a:cxn ang="0">
                <a:pos x="connsiteX57303" y="connsiteY57303"/>
              </a:cxn>
              <a:cxn ang="0">
                <a:pos x="connsiteX57304" y="connsiteY57304"/>
              </a:cxn>
              <a:cxn ang="0">
                <a:pos x="connsiteX57305" y="connsiteY57305"/>
              </a:cxn>
              <a:cxn ang="0">
                <a:pos x="connsiteX57306" y="connsiteY57306"/>
              </a:cxn>
              <a:cxn ang="0">
                <a:pos x="connsiteX57307" y="connsiteY57307"/>
              </a:cxn>
              <a:cxn ang="0">
                <a:pos x="connsiteX57308" y="connsiteY57308"/>
              </a:cxn>
              <a:cxn ang="0">
                <a:pos x="connsiteX57309" y="connsiteY57309"/>
              </a:cxn>
              <a:cxn ang="0">
                <a:pos x="connsiteX57310" y="connsiteY57310"/>
              </a:cxn>
              <a:cxn ang="0">
                <a:pos x="connsiteX57311" y="connsiteY57311"/>
              </a:cxn>
              <a:cxn ang="0">
                <a:pos x="connsiteX57312" y="connsiteY57312"/>
              </a:cxn>
              <a:cxn ang="0">
                <a:pos x="connsiteX57313" y="connsiteY57313"/>
              </a:cxn>
              <a:cxn ang="0">
                <a:pos x="connsiteX57314" y="connsiteY57314"/>
              </a:cxn>
              <a:cxn ang="0">
                <a:pos x="connsiteX57315" y="connsiteY57315"/>
              </a:cxn>
              <a:cxn ang="0">
                <a:pos x="connsiteX57316" y="connsiteY57316"/>
              </a:cxn>
              <a:cxn ang="0">
                <a:pos x="connsiteX57317" y="connsiteY57317"/>
              </a:cxn>
              <a:cxn ang="0">
                <a:pos x="connsiteX57318" y="connsiteY57318"/>
              </a:cxn>
              <a:cxn ang="0">
                <a:pos x="connsiteX57319" y="connsiteY57319"/>
              </a:cxn>
              <a:cxn ang="0">
                <a:pos x="connsiteX57320" y="connsiteY57320"/>
              </a:cxn>
              <a:cxn ang="0">
                <a:pos x="connsiteX57321" y="connsiteY57321"/>
              </a:cxn>
              <a:cxn ang="0">
                <a:pos x="connsiteX57322" y="connsiteY57322"/>
              </a:cxn>
              <a:cxn ang="0">
                <a:pos x="connsiteX57323" y="connsiteY57323"/>
              </a:cxn>
              <a:cxn ang="0">
                <a:pos x="connsiteX57324" y="connsiteY57324"/>
              </a:cxn>
              <a:cxn ang="0">
                <a:pos x="connsiteX57325" y="connsiteY57325"/>
              </a:cxn>
              <a:cxn ang="0">
                <a:pos x="connsiteX57326" y="connsiteY57326"/>
              </a:cxn>
              <a:cxn ang="0">
                <a:pos x="connsiteX57327" y="connsiteY57327"/>
              </a:cxn>
              <a:cxn ang="0">
                <a:pos x="connsiteX57328" y="connsiteY57328"/>
              </a:cxn>
              <a:cxn ang="0">
                <a:pos x="connsiteX57329" y="connsiteY57329"/>
              </a:cxn>
              <a:cxn ang="0">
                <a:pos x="connsiteX57330" y="connsiteY57330"/>
              </a:cxn>
              <a:cxn ang="0">
                <a:pos x="connsiteX57331" y="connsiteY57331"/>
              </a:cxn>
              <a:cxn ang="0">
                <a:pos x="connsiteX57332" y="connsiteY57332"/>
              </a:cxn>
              <a:cxn ang="0">
                <a:pos x="connsiteX57333" y="connsiteY57333"/>
              </a:cxn>
              <a:cxn ang="0">
                <a:pos x="connsiteX57334" y="connsiteY57334"/>
              </a:cxn>
              <a:cxn ang="0">
                <a:pos x="connsiteX57335" y="connsiteY57335"/>
              </a:cxn>
              <a:cxn ang="0">
                <a:pos x="connsiteX57336" y="connsiteY57336"/>
              </a:cxn>
              <a:cxn ang="0">
                <a:pos x="connsiteX57337" y="connsiteY57337"/>
              </a:cxn>
              <a:cxn ang="0">
                <a:pos x="connsiteX57338" y="connsiteY57338"/>
              </a:cxn>
              <a:cxn ang="0">
                <a:pos x="connsiteX57339" y="connsiteY57339"/>
              </a:cxn>
              <a:cxn ang="0">
                <a:pos x="connsiteX57340" y="connsiteY57340"/>
              </a:cxn>
              <a:cxn ang="0">
                <a:pos x="connsiteX57341" y="connsiteY57341"/>
              </a:cxn>
              <a:cxn ang="0">
                <a:pos x="connsiteX57342" y="connsiteY57342"/>
              </a:cxn>
              <a:cxn ang="0">
                <a:pos x="connsiteX57343" y="connsiteY57343"/>
              </a:cxn>
              <a:cxn ang="0">
                <a:pos x="connsiteX57344" y="connsiteY57344"/>
              </a:cxn>
              <a:cxn ang="0">
                <a:pos x="connsiteX57345" y="connsiteY57345"/>
              </a:cxn>
              <a:cxn ang="0">
                <a:pos x="connsiteX57346" y="connsiteY57346"/>
              </a:cxn>
              <a:cxn ang="0">
                <a:pos x="connsiteX57347" y="connsiteY57347"/>
              </a:cxn>
              <a:cxn ang="0">
                <a:pos x="connsiteX57348" y="connsiteY57348"/>
              </a:cxn>
              <a:cxn ang="0">
                <a:pos x="connsiteX57349" y="connsiteY57349"/>
              </a:cxn>
              <a:cxn ang="0">
                <a:pos x="connsiteX57350" y="connsiteY57350"/>
              </a:cxn>
              <a:cxn ang="0">
                <a:pos x="connsiteX57351" y="connsiteY57351"/>
              </a:cxn>
              <a:cxn ang="0">
                <a:pos x="connsiteX57352" y="connsiteY57352"/>
              </a:cxn>
              <a:cxn ang="0">
                <a:pos x="connsiteX57353" y="connsiteY57353"/>
              </a:cxn>
              <a:cxn ang="0">
                <a:pos x="connsiteX57354" y="connsiteY57354"/>
              </a:cxn>
              <a:cxn ang="0">
                <a:pos x="connsiteX57355" y="connsiteY57355"/>
              </a:cxn>
              <a:cxn ang="0">
                <a:pos x="connsiteX57356" y="connsiteY57356"/>
              </a:cxn>
              <a:cxn ang="0">
                <a:pos x="connsiteX57357" y="connsiteY57357"/>
              </a:cxn>
              <a:cxn ang="0">
                <a:pos x="connsiteX57358" y="connsiteY57358"/>
              </a:cxn>
              <a:cxn ang="0">
                <a:pos x="connsiteX57359" y="connsiteY57359"/>
              </a:cxn>
              <a:cxn ang="0">
                <a:pos x="connsiteX57360" y="connsiteY57360"/>
              </a:cxn>
              <a:cxn ang="0">
                <a:pos x="connsiteX57361" y="connsiteY57361"/>
              </a:cxn>
              <a:cxn ang="0">
                <a:pos x="connsiteX57362" y="connsiteY57362"/>
              </a:cxn>
              <a:cxn ang="0">
                <a:pos x="connsiteX57363" y="connsiteY57363"/>
              </a:cxn>
              <a:cxn ang="0">
                <a:pos x="connsiteX57364" y="connsiteY57364"/>
              </a:cxn>
              <a:cxn ang="0">
                <a:pos x="connsiteX57365" y="connsiteY57365"/>
              </a:cxn>
              <a:cxn ang="0">
                <a:pos x="connsiteX57366" y="connsiteY57366"/>
              </a:cxn>
              <a:cxn ang="0">
                <a:pos x="connsiteX57367" y="connsiteY57367"/>
              </a:cxn>
              <a:cxn ang="0">
                <a:pos x="connsiteX57368" y="connsiteY57368"/>
              </a:cxn>
              <a:cxn ang="0">
                <a:pos x="connsiteX57369" y="connsiteY57369"/>
              </a:cxn>
              <a:cxn ang="0">
                <a:pos x="connsiteX57370" y="connsiteY57370"/>
              </a:cxn>
              <a:cxn ang="0">
                <a:pos x="connsiteX57371" y="connsiteY57371"/>
              </a:cxn>
              <a:cxn ang="0">
                <a:pos x="connsiteX57372" y="connsiteY57372"/>
              </a:cxn>
              <a:cxn ang="0">
                <a:pos x="connsiteX57373" y="connsiteY57373"/>
              </a:cxn>
              <a:cxn ang="0">
                <a:pos x="connsiteX57374" y="connsiteY57374"/>
              </a:cxn>
              <a:cxn ang="0">
                <a:pos x="connsiteX57375" y="connsiteY57375"/>
              </a:cxn>
              <a:cxn ang="0">
                <a:pos x="connsiteX57376" y="connsiteY57376"/>
              </a:cxn>
              <a:cxn ang="0">
                <a:pos x="connsiteX57377" y="connsiteY57377"/>
              </a:cxn>
              <a:cxn ang="0">
                <a:pos x="connsiteX57378" y="connsiteY57378"/>
              </a:cxn>
              <a:cxn ang="0">
                <a:pos x="connsiteX57379" y="connsiteY57379"/>
              </a:cxn>
              <a:cxn ang="0">
                <a:pos x="connsiteX57380" y="connsiteY57380"/>
              </a:cxn>
              <a:cxn ang="0">
                <a:pos x="connsiteX57381" y="connsiteY57381"/>
              </a:cxn>
              <a:cxn ang="0">
                <a:pos x="connsiteX57382" y="connsiteY57382"/>
              </a:cxn>
              <a:cxn ang="0">
                <a:pos x="connsiteX57383" y="connsiteY57383"/>
              </a:cxn>
              <a:cxn ang="0">
                <a:pos x="connsiteX57384" y="connsiteY57384"/>
              </a:cxn>
              <a:cxn ang="0">
                <a:pos x="connsiteX57385" y="connsiteY57385"/>
              </a:cxn>
              <a:cxn ang="0">
                <a:pos x="connsiteX57386" y="connsiteY57386"/>
              </a:cxn>
              <a:cxn ang="0">
                <a:pos x="connsiteX57387" y="connsiteY57387"/>
              </a:cxn>
              <a:cxn ang="0">
                <a:pos x="connsiteX57388" y="connsiteY57388"/>
              </a:cxn>
              <a:cxn ang="0">
                <a:pos x="connsiteX57389" y="connsiteY57389"/>
              </a:cxn>
              <a:cxn ang="0">
                <a:pos x="connsiteX57390" y="connsiteY57390"/>
              </a:cxn>
              <a:cxn ang="0">
                <a:pos x="connsiteX57391" y="connsiteY57391"/>
              </a:cxn>
              <a:cxn ang="0">
                <a:pos x="connsiteX57392" y="connsiteY57392"/>
              </a:cxn>
              <a:cxn ang="0">
                <a:pos x="connsiteX57393" y="connsiteY57393"/>
              </a:cxn>
              <a:cxn ang="0">
                <a:pos x="connsiteX57394" y="connsiteY57394"/>
              </a:cxn>
              <a:cxn ang="0">
                <a:pos x="connsiteX57395" y="connsiteY57395"/>
              </a:cxn>
              <a:cxn ang="0">
                <a:pos x="connsiteX57396" y="connsiteY57396"/>
              </a:cxn>
              <a:cxn ang="0">
                <a:pos x="connsiteX57397" y="connsiteY57397"/>
              </a:cxn>
              <a:cxn ang="0">
                <a:pos x="connsiteX57398" y="connsiteY57398"/>
              </a:cxn>
              <a:cxn ang="0">
                <a:pos x="connsiteX57399" y="connsiteY57399"/>
              </a:cxn>
              <a:cxn ang="0">
                <a:pos x="connsiteX57400" y="connsiteY57400"/>
              </a:cxn>
              <a:cxn ang="0">
                <a:pos x="connsiteX57401" y="connsiteY57401"/>
              </a:cxn>
              <a:cxn ang="0">
                <a:pos x="connsiteX57402" y="connsiteY57402"/>
              </a:cxn>
              <a:cxn ang="0">
                <a:pos x="connsiteX57403" y="connsiteY57403"/>
              </a:cxn>
              <a:cxn ang="0">
                <a:pos x="connsiteX57404" y="connsiteY57404"/>
              </a:cxn>
              <a:cxn ang="0">
                <a:pos x="connsiteX57405" y="connsiteY57405"/>
              </a:cxn>
              <a:cxn ang="0">
                <a:pos x="connsiteX57406" y="connsiteY57406"/>
              </a:cxn>
              <a:cxn ang="0">
                <a:pos x="connsiteX57407" y="connsiteY57407"/>
              </a:cxn>
              <a:cxn ang="0">
                <a:pos x="connsiteX57408" y="connsiteY57408"/>
              </a:cxn>
              <a:cxn ang="0">
                <a:pos x="connsiteX57409" y="connsiteY57409"/>
              </a:cxn>
              <a:cxn ang="0">
                <a:pos x="connsiteX57410" y="connsiteY57410"/>
              </a:cxn>
              <a:cxn ang="0">
                <a:pos x="connsiteX57411" y="connsiteY57411"/>
              </a:cxn>
              <a:cxn ang="0">
                <a:pos x="connsiteX57412" y="connsiteY57412"/>
              </a:cxn>
              <a:cxn ang="0">
                <a:pos x="connsiteX57413" y="connsiteY57413"/>
              </a:cxn>
              <a:cxn ang="0">
                <a:pos x="connsiteX57414" y="connsiteY57414"/>
              </a:cxn>
              <a:cxn ang="0">
                <a:pos x="connsiteX57415" y="connsiteY57415"/>
              </a:cxn>
              <a:cxn ang="0">
                <a:pos x="connsiteX57416" y="connsiteY57416"/>
              </a:cxn>
              <a:cxn ang="0">
                <a:pos x="connsiteX57417" y="connsiteY57417"/>
              </a:cxn>
              <a:cxn ang="0">
                <a:pos x="connsiteX57418" y="connsiteY57418"/>
              </a:cxn>
              <a:cxn ang="0">
                <a:pos x="connsiteX57419" y="connsiteY57419"/>
              </a:cxn>
              <a:cxn ang="0">
                <a:pos x="connsiteX57420" y="connsiteY57420"/>
              </a:cxn>
              <a:cxn ang="0">
                <a:pos x="connsiteX57421" y="connsiteY57421"/>
              </a:cxn>
              <a:cxn ang="0">
                <a:pos x="connsiteX57422" y="connsiteY57422"/>
              </a:cxn>
              <a:cxn ang="0">
                <a:pos x="connsiteX57423" y="connsiteY57423"/>
              </a:cxn>
              <a:cxn ang="0">
                <a:pos x="connsiteX57424" y="connsiteY57424"/>
              </a:cxn>
              <a:cxn ang="0">
                <a:pos x="connsiteX57425" y="connsiteY57425"/>
              </a:cxn>
              <a:cxn ang="0">
                <a:pos x="connsiteX57426" y="connsiteY57426"/>
              </a:cxn>
              <a:cxn ang="0">
                <a:pos x="connsiteX57427" y="connsiteY57427"/>
              </a:cxn>
              <a:cxn ang="0">
                <a:pos x="connsiteX57428" y="connsiteY57428"/>
              </a:cxn>
              <a:cxn ang="0">
                <a:pos x="connsiteX57429" y="connsiteY57429"/>
              </a:cxn>
              <a:cxn ang="0">
                <a:pos x="connsiteX57430" y="connsiteY57430"/>
              </a:cxn>
              <a:cxn ang="0">
                <a:pos x="connsiteX57431" y="connsiteY57431"/>
              </a:cxn>
              <a:cxn ang="0">
                <a:pos x="connsiteX57432" y="connsiteY57432"/>
              </a:cxn>
              <a:cxn ang="0">
                <a:pos x="connsiteX57433" y="connsiteY57433"/>
              </a:cxn>
              <a:cxn ang="0">
                <a:pos x="connsiteX57434" y="connsiteY57434"/>
              </a:cxn>
              <a:cxn ang="0">
                <a:pos x="connsiteX57435" y="connsiteY57435"/>
              </a:cxn>
              <a:cxn ang="0">
                <a:pos x="connsiteX57436" y="connsiteY57436"/>
              </a:cxn>
              <a:cxn ang="0">
                <a:pos x="connsiteX57437" y="connsiteY57437"/>
              </a:cxn>
              <a:cxn ang="0">
                <a:pos x="connsiteX57438" y="connsiteY57438"/>
              </a:cxn>
              <a:cxn ang="0">
                <a:pos x="connsiteX57439" y="connsiteY57439"/>
              </a:cxn>
              <a:cxn ang="0">
                <a:pos x="connsiteX57440" y="connsiteY57440"/>
              </a:cxn>
              <a:cxn ang="0">
                <a:pos x="connsiteX57441" y="connsiteY57441"/>
              </a:cxn>
              <a:cxn ang="0">
                <a:pos x="connsiteX57442" y="connsiteY57442"/>
              </a:cxn>
              <a:cxn ang="0">
                <a:pos x="connsiteX57443" y="connsiteY57443"/>
              </a:cxn>
              <a:cxn ang="0">
                <a:pos x="connsiteX57444" y="connsiteY57444"/>
              </a:cxn>
              <a:cxn ang="0">
                <a:pos x="connsiteX57445" y="connsiteY57445"/>
              </a:cxn>
              <a:cxn ang="0">
                <a:pos x="connsiteX57446" y="connsiteY57446"/>
              </a:cxn>
              <a:cxn ang="0">
                <a:pos x="connsiteX57447" y="connsiteY57447"/>
              </a:cxn>
              <a:cxn ang="0">
                <a:pos x="connsiteX57448" y="connsiteY57448"/>
              </a:cxn>
              <a:cxn ang="0">
                <a:pos x="connsiteX57449" y="connsiteY57449"/>
              </a:cxn>
              <a:cxn ang="0">
                <a:pos x="connsiteX57450" y="connsiteY57450"/>
              </a:cxn>
              <a:cxn ang="0">
                <a:pos x="connsiteX57451" y="connsiteY57451"/>
              </a:cxn>
              <a:cxn ang="0">
                <a:pos x="connsiteX57452" y="connsiteY57452"/>
              </a:cxn>
              <a:cxn ang="0">
                <a:pos x="connsiteX57453" y="connsiteY57453"/>
              </a:cxn>
              <a:cxn ang="0">
                <a:pos x="connsiteX57454" y="connsiteY57454"/>
              </a:cxn>
              <a:cxn ang="0">
                <a:pos x="connsiteX57455" y="connsiteY57455"/>
              </a:cxn>
              <a:cxn ang="0">
                <a:pos x="connsiteX57456" y="connsiteY57456"/>
              </a:cxn>
              <a:cxn ang="0">
                <a:pos x="connsiteX57457" y="connsiteY57457"/>
              </a:cxn>
              <a:cxn ang="0">
                <a:pos x="connsiteX57458" y="connsiteY57458"/>
              </a:cxn>
              <a:cxn ang="0">
                <a:pos x="connsiteX57459" y="connsiteY57459"/>
              </a:cxn>
              <a:cxn ang="0">
                <a:pos x="connsiteX57460" y="connsiteY57460"/>
              </a:cxn>
              <a:cxn ang="0">
                <a:pos x="connsiteX57461" y="connsiteY57461"/>
              </a:cxn>
              <a:cxn ang="0">
                <a:pos x="connsiteX57462" y="connsiteY57462"/>
              </a:cxn>
              <a:cxn ang="0">
                <a:pos x="connsiteX57463" y="connsiteY57463"/>
              </a:cxn>
              <a:cxn ang="0">
                <a:pos x="connsiteX57464" y="connsiteY57464"/>
              </a:cxn>
              <a:cxn ang="0">
                <a:pos x="connsiteX57465" y="connsiteY57465"/>
              </a:cxn>
              <a:cxn ang="0">
                <a:pos x="connsiteX57466" y="connsiteY57466"/>
              </a:cxn>
              <a:cxn ang="0">
                <a:pos x="connsiteX57467" y="connsiteY57467"/>
              </a:cxn>
              <a:cxn ang="0">
                <a:pos x="connsiteX57468" y="connsiteY57468"/>
              </a:cxn>
              <a:cxn ang="0">
                <a:pos x="connsiteX57469" y="connsiteY57469"/>
              </a:cxn>
              <a:cxn ang="0">
                <a:pos x="connsiteX57470" y="connsiteY57470"/>
              </a:cxn>
              <a:cxn ang="0">
                <a:pos x="connsiteX57471" y="connsiteY57471"/>
              </a:cxn>
              <a:cxn ang="0">
                <a:pos x="connsiteX57472" y="connsiteY57472"/>
              </a:cxn>
              <a:cxn ang="0">
                <a:pos x="connsiteX57473" y="connsiteY57473"/>
              </a:cxn>
              <a:cxn ang="0">
                <a:pos x="connsiteX57474" y="connsiteY57474"/>
              </a:cxn>
              <a:cxn ang="0">
                <a:pos x="connsiteX57475" y="connsiteY57475"/>
              </a:cxn>
              <a:cxn ang="0">
                <a:pos x="connsiteX57476" y="connsiteY57476"/>
              </a:cxn>
              <a:cxn ang="0">
                <a:pos x="connsiteX57477" y="connsiteY57477"/>
              </a:cxn>
              <a:cxn ang="0">
                <a:pos x="connsiteX57478" y="connsiteY57478"/>
              </a:cxn>
              <a:cxn ang="0">
                <a:pos x="connsiteX57479" y="connsiteY57479"/>
              </a:cxn>
              <a:cxn ang="0">
                <a:pos x="connsiteX57480" y="connsiteY57480"/>
              </a:cxn>
              <a:cxn ang="0">
                <a:pos x="connsiteX57481" y="connsiteY57481"/>
              </a:cxn>
              <a:cxn ang="0">
                <a:pos x="connsiteX57482" y="connsiteY57482"/>
              </a:cxn>
              <a:cxn ang="0">
                <a:pos x="connsiteX57483" y="connsiteY57483"/>
              </a:cxn>
              <a:cxn ang="0">
                <a:pos x="connsiteX57484" y="connsiteY57484"/>
              </a:cxn>
              <a:cxn ang="0">
                <a:pos x="connsiteX57485" y="connsiteY57485"/>
              </a:cxn>
              <a:cxn ang="0">
                <a:pos x="connsiteX57486" y="connsiteY57486"/>
              </a:cxn>
              <a:cxn ang="0">
                <a:pos x="connsiteX57487" y="connsiteY57487"/>
              </a:cxn>
              <a:cxn ang="0">
                <a:pos x="connsiteX57488" y="connsiteY57488"/>
              </a:cxn>
              <a:cxn ang="0">
                <a:pos x="connsiteX57489" y="connsiteY57489"/>
              </a:cxn>
              <a:cxn ang="0">
                <a:pos x="connsiteX57490" y="connsiteY57490"/>
              </a:cxn>
              <a:cxn ang="0">
                <a:pos x="connsiteX57491" y="connsiteY57491"/>
              </a:cxn>
              <a:cxn ang="0">
                <a:pos x="connsiteX57492" y="connsiteY57492"/>
              </a:cxn>
              <a:cxn ang="0">
                <a:pos x="connsiteX57493" y="connsiteY57493"/>
              </a:cxn>
              <a:cxn ang="0">
                <a:pos x="connsiteX57494" y="connsiteY57494"/>
              </a:cxn>
              <a:cxn ang="0">
                <a:pos x="connsiteX57495" y="connsiteY57495"/>
              </a:cxn>
              <a:cxn ang="0">
                <a:pos x="connsiteX57496" y="connsiteY57496"/>
              </a:cxn>
              <a:cxn ang="0">
                <a:pos x="connsiteX57497" y="connsiteY57497"/>
              </a:cxn>
              <a:cxn ang="0">
                <a:pos x="connsiteX57498" y="connsiteY57498"/>
              </a:cxn>
              <a:cxn ang="0">
                <a:pos x="connsiteX57499" y="connsiteY57499"/>
              </a:cxn>
              <a:cxn ang="0">
                <a:pos x="connsiteX57500" y="connsiteY57500"/>
              </a:cxn>
              <a:cxn ang="0">
                <a:pos x="connsiteX57501" y="connsiteY57501"/>
              </a:cxn>
              <a:cxn ang="0">
                <a:pos x="connsiteX57502" y="connsiteY57502"/>
              </a:cxn>
              <a:cxn ang="0">
                <a:pos x="connsiteX57503" y="connsiteY57503"/>
              </a:cxn>
              <a:cxn ang="0">
                <a:pos x="connsiteX57504" y="connsiteY57504"/>
              </a:cxn>
              <a:cxn ang="0">
                <a:pos x="connsiteX57505" y="connsiteY57505"/>
              </a:cxn>
              <a:cxn ang="0">
                <a:pos x="connsiteX57506" y="connsiteY57506"/>
              </a:cxn>
              <a:cxn ang="0">
                <a:pos x="connsiteX57507" y="connsiteY57507"/>
              </a:cxn>
              <a:cxn ang="0">
                <a:pos x="connsiteX57508" y="connsiteY57508"/>
              </a:cxn>
              <a:cxn ang="0">
                <a:pos x="connsiteX57509" y="connsiteY57509"/>
              </a:cxn>
              <a:cxn ang="0">
                <a:pos x="connsiteX57510" y="connsiteY57510"/>
              </a:cxn>
              <a:cxn ang="0">
                <a:pos x="connsiteX57511" y="connsiteY57511"/>
              </a:cxn>
              <a:cxn ang="0">
                <a:pos x="connsiteX57512" y="connsiteY57512"/>
              </a:cxn>
              <a:cxn ang="0">
                <a:pos x="connsiteX57513" y="connsiteY57513"/>
              </a:cxn>
              <a:cxn ang="0">
                <a:pos x="connsiteX57514" y="connsiteY57514"/>
              </a:cxn>
              <a:cxn ang="0">
                <a:pos x="connsiteX57515" y="connsiteY57515"/>
              </a:cxn>
              <a:cxn ang="0">
                <a:pos x="connsiteX57516" y="connsiteY57516"/>
              </a:cxn>
              <a:cxn ang="0">
                <a:pos x="connsiteX57517" y="connsiteY57517"/>
              </a:cxn>
              <a:cxn ang="0">
                <a:pos x="connsiteX57518" y="connsiteY57518"/>
              </a:cxn>
              <a:cxn ang="0">
                <a:pos x="connsiteX57519" y="connsiteY57519"/>
              </a:cxn>
              <a:cxn ang="0">
                <a:pos x="connsiteX57520" y="connsiteY57520"/>
              </a:cxn>
              <a:cxn ang="0">
                <a:pos x="connsiteX57521" y="connsiteY57521"/>
              </a:cxn>
              <a:cxn ang="0">
                <a:pos x="connsiteX57522" y="connsiteY57522"/>
              </a:cxn>
              <a:cxn ang="0">
                <a:pos x="connsiteX57523" y="connsiteY57523"/>
              </a:cxn>
              <a:cxn ang="0">
                <a:pos x="connsiteX57524" y="connsiteY57524"/>
              </a:cxn>
              <a:cxn ang="0">
                <a:pos x="connsiteX57525" y="connsiteY57525"/>
              </a:cxn>
              <a:cxn ang="0">
                <a:pos x="connsiteX57526" y="connsiteY57526"/>
              </a:cxn>
              <a:cxn ang="0">
                <a:pos x="connsiteX57527" y="connsiteY57527"/>
              </a:cxn>
              <a:cxn ang="0">
                <a:pos x="connsiteX57528" y="connsiteY57528"/>
              </a:cxn>
              <a:cxn ang="0">
                <a:pos x="connsiteX57529" y="connsiteY57529"/>
              </a:cxn>
              <a:cxn ang="0">
                <a:pos x="connsiteX57530" y="connsiteY57530"/>
              </a:cxn>
              <a:cxn ang="0">
                <a:pos x="connsiteX57531" y="connsiteY57531"/>
              </a:cxn>
              <a:cxn ang="0">
                <a:pos x="connsiteX57532" y="connsiteY57532"/>
              </a:cxn>
              <a:cxn ang="0">
                <a:pos x="connsiteX57533" y="connsiteY57533"/>
              </a:cxn>
              <a:cxn ang="0">
                <a:pos x="connsiteX57534" y="connsiteY57534"/>
              </a:cxn>
              <a:cxn ang="0">
                <a:pos x="connsiteX57535" y="connsiteY57535"/>
              </a:cxn>
              <a:cxn ang="0">
                <a:pos x="connsiteX57536" y="connsiteY57536"/>
              </a:cxn>
              <a:cxn ang="0">
                <a:pos x="connsiteX57537" y="connsiteY57537"/>
              </a:cxn>
              <a:cxn ang="0">
                <a:pos x="connsiteX57538" y="connsiteY57538"/>
              </a:cxn>
              <a:cxn ang="0">
                <a:pos x="connsiteX57539" y="connsiteY57539"/>
              </a:cxn>
              <a:cxn ang="0">
                <a:pos x="connsiteX57540" y="connsiteY57540"/>
              </a:cxn>
              <a:cxn ang="0">
                <a:pos x="connsiteX57541" y="connsiteY57541"/>
              </a:cxn>
              <a:cxn ang="0">
                <a:pos x="connsiteX57542" y="connsiteY57542"/>
              </a:cxn>
              <a:cxn ang="0">
                <a:pos x="connsiteX57543" y="connsiteY57543"/>
              </a:cxn>
              <a:cxn ang="0">
                <a:pos x="connsiteX57544" y="connsiteY57544"/>
              </a:cxn>
              <a:cxn ang="0">
                <a:pos x="connsiteX57545" y="connsiteY57545"/>
              </a:cxn>
              <a:cxn ang="0">
                <a:pos x="connsiteX57546" y="connsiteY57546"/>
              </a:cxn>
              <a:cxn ang="0">
                <a:pos x="connsiteX57547" y="connsiteY57547"/>
              </a:cxn>
              <a:cxn ang="0">
                <a:pos x="connsiteX57548" y="connsiteY57548"/>
              </a:cxn>
              <a:cxn ang="0">
                <a:pos x="connsiteX57549" y="connsiteY57549"/>
              </a:cxn>
              <a:cxn ang="0">
                <a:pos x="connsiteX57550" y="connsiteY57550"/>
              </a:cxn>
              <a:cxn ang="0">
                <a:pos x="connsiteX57551" y="connsiteY57551"/>
              </a:cxn>
              <a:cxn ang="0">
                <a:pos x="connsiteX57552" y="connsiteY57552"/>
              </a:cxn>
              <a:cxn ang="0">
                <a:pos x="connsiteX57553" y="connsiteY57553"/>
              </a:cxn>
              <a:cxn ang="0">
                <a:pos x="connsiteX57554" y="connsiteY57554"/>
              </a:cxn>
              <a:cxn ang="0">
                <a:pos x="connsiteX57555" y="connsiteY57555"/>
              </a:cxn>
              <a:cxn ang="0">
                <a:pos x="connsiteX57556" y="connsiteY57556"/>
              </a:cxn>
              <a:cxn ang="0">
                <a:pos x="connsiteX57557" y="connsiteY57557"/>
              </a:cxn>
              <a:cxn ang="0">
                <a:pos x="connsiteX57558" y="connsiteY57558"/>
              </a:cxn>
              <a:cxn ang="0">
                <a:pos x="connsiteX57559" y="connsiteY57559"/>
              </a:cxn>
              <a:cxn ang="0">
                <a:pos x="connsiteX57560" y="connsiteY57560"/>
              </a:cxn>
              <a:cxn ang="0">
                <a:pos x="connsiteX57561" y="connsiteY57561"/>
              </a:cxn>
              <a:cxn ang="0">
                <a:pos x="connsiteX57562" y="connsiteY57562"/>
              </a:cxn>
              <a:cxn ang="0">
                <a:pos x="connsiteX57563" y="connsiteY57563"/>
              </a:cxn>
              <a:cxn ang="0">
                <a:pos x="connsiteX57564" y="connsiteY57564"/>
              </a:cxn>
              <a:cxn ang="0">
                <a:pos x="connsiteX57565" y="connsiteY57565"/>
              </a:cxn>
              <a:cxn ang="0">
                <a:pos x="connsiteX57566" y="connsiteY57566"/>
              </a:cxn>
              <a:cxn ang="0">
                <a:pos x="connsiteX57567" y="connsiteY57567"/>
              </a:cxn>
              <a:cxn ang="0">
                <a:pos x="connsiteX57568" y="connsiteY57568"/>
              </a:cxn>
              <a:cxn ang="0">
                <a:pos x="connsiteX57569" y="connsiteY57569"/>
              </a:cxn>
              <a:cxn ang="0">
                <a:pos x="connsiteX57570" y="connsiteY57570"/>
              </a:cxn>
              <a:cxn ang="0">
                <a:pos x="connsiteX57571" y="connsiteY57571"/>
              </a:cxn>
              <a:cxn ang="0">
                <a:pos x="connsiteX57572" y="connsiteY57572"/>
              </a:cxn>
              <a:cxn ang="0">
                <a:pos x="connsiteX57573" y="connsiteY57573"/>
              </a:cxn>
              <a:cxn ang="0">
                <a:pos x="connsiteX57574" y="connsiteY57574"/>
              </a:cxn>
              <a:cxn ang="0">
                <a:pos x="connsiteX57575" y="connsiteY57575"/>
              </a:cxn>
              <a:cxn ang="0">
                <a:pos x="connsiteX57576" y="connsiteY57576"/>
              </a:cxn>
              <a:cxn ang="0">
                <a:pos x="connsiteX57577" y="connsiteY57577"/>
              </a:cxn>
              <a:cxn ang="0">
                <a:pos x="connsiteX57578" y="connsiteY57578"/>
              </a:cxn>
              <a:cxn ang="0">
                <a:pos x="connsiteX57579" y="connsiteY57579"/>
              </a:cxn>
              <a:cxn ang="0">
                <a:pos x="connsiteX57580" y="connsiteY57580"/>
              </a:cxn>
              <a:cxn ang="0">
                <a:pos x="connsiteX57581" y="connsiteY57581"/>
              </a:cxn>
              <a:cxn ang="0">
                <a:pos x="connsiteX57582" y="connsiteY57582"/>
              </a:cxn>
              <a:cxn ang="0">
                <a:pos x="connsiteX57583" y="connsiteY57583"/>
              </a:cxn>
              <a:cxn ang="0">
                <a:pos x="connsiteX57584" y="connsiteY57584"/>
              </a:cxn>
              <a:cxn ang="0">
                <a:pos x="connsiteX57585" y="connsiteY57585"/>
              </a:cxn>
              <a:cxn ang="0">
                <a:pos x="connsiteX57586" y="connsiteY57586"/>
              </a:cxn>
              <a:cxn ang="0">
                <a:pos x="connsiteX57587" y="connsiteY57587"/>
              </a:cxn>
              <a:cxn ang="0">
                <a:pos x="connsiteX57588" y="connsiteY57588"/>
              </a:cxn>
              <a:cxn ang="0">
                <a:pos x="connsiteX57589" y="connsiteY57589"/>
              </a:cxn>
              <a:cxn ang="0">
                <a:pos x="connsiteX57590" y="connsiteY57590"/>
              </a:cxn>
              <a:cxn ang="0">
                <a:pos x="connsiteX57591" y="connsiteY57591"/>
              </a:cxn>
              <a:cxn ang="0">
                <a:pos x="connsiteX57592" y="connsiteY57592"/>
              </a:cxn>
              <a:cxn ang="0">
                <a:pos x="connsiteX57593" y="connsiteY57593"/>
              </a:cxn>
              <a:cxn ang="0">
                <a:pos x="connsiteX57594" y="connsiteY57594"/>
              </a:cxn>
              <a:cxn ang="0">
                <a:pos x="connsiteX57595" y="connsiteY57595"/>
              </a:cxn>
              <a:cxn ang="0">
                <a:pos x="connsiteX57596" y="connsiteY57596"/>
              </a:cxn>
              <a:cxn ang="0">
                <a:pos x="connsiteX57597" y="connsiteY57597"/>
              </a:cxn>
              <a:cxn ang="0">
                <a:pos x="connsiteX57598" y="connsiteY57598"/>
              </a:cxn>
              <a:cxn ang="0">
                <a:pos x="connsiteX57599" y="connsiteY57599"/>
              </a:cxn>
              <a:cxn ang="0">
                <a:pos x="connsiteX57600" y="connsiteY57600"/>
              </a:cxn>
              <a:cxn ang="0">
                <a:pos x="connsiteX57601" y="connsiteY57601"/>
              </a:cxn>
              <a:cxn ang="0">
                <a:pos x="connsiteX57602" y="connsiteY57602"/>
              </a:cxn>
              <a:cxn ang="0">
                <a:pos x="connsiteX57603" y="connsiteY57603"/>
              </a:cxn>
              <a:cxn ang="0">
                <a:pos x="connsiteX57604" y="connsiteY57604"/>
              </a:cxn>
              <a:cxn ang="0">
                <a:pos x="connsiteX57605" y="connsiteY57605"/>
              </a:cxn>
              <a:cxn ang="0">
                <a:pos x="connsiteX57606" y="connsiteY57606"/>
              </a:cxn>
              <a:cxn ang="0">
                <a:pos x="connsiteX57607" y="connsiteY57607"/>
              </a:cxn>
              <a:cxn ang="0">
                <a:pos x="connsiteX57608" y="connsiteY57608"/>
              </a:cxn>
              <a:cxn ang="0">
                <a:pos x="connsiteX57609" y="connsiteY57609"/>
              </a:cxn>
              <a:cxn ang="0">
                <a:pos x="connsiteX57610" y="connsiteY57610"/>
              </a:cxn>
              <a:cxn ang="0">
                <a:pos x="connsiteX57611" y="connsiteY57611"/>
              </a:cxn>
              <a:cxn ang="0">
                <a:pos x="connsiteX57612" y="connsiteY57612"/>
              </a:cxn>
              <a:cxn ang="0">
                <a:pos x="connsiteX57613" y="connsiteY57613"/>
              </a:cxn>
              <a:cxn ang="0">
                <a:pos x="connsiteX57614" y="connsiteY57614"/>
              </a:cxn>
              <a:cxn ang="0">
                <a:pos x="connsiteX57615" y="connsiteY57615"/>
              </a:cxn>
              <a:cxn ang="0">
                <a:pos x="connsiteX57616" y="connsiteY57616"/>
              </a:cxn>
              <a:cxn ang="0">
                <a:pos x="connsiteX57617" y="connsiteY57617"/>
              </a:cxn>
              <a:cxn ang="0">
                <a:pos x="connsiteX57618" y="connsiteY57618"/>
              </a:cxn>
              <a:cxn ang="0">
                <a:pos x="connsiteX57619" y="connsiteY57619"/>
              </a:cxn>
              <a:cxn ang="0">
                <a:pos x="connsiteX57620" y="connsiteY57620"/>
              </a:cxn>
              <a:cxn ang="0">
                <a:pos x="connsiteX57621" y="connsiteY57621"/>
              </a:cxn>
              <a:cxn ang="0">
                <a:pos x="connsiteX57622" y="connsiteY57622"/>
              </a:cxn>
              <a:cxn ang="0">
                <a:pos x="connsiteX57623" y="connsiteY57623"/>
              </a:cxn>
              <a:cxn ang="0">
                <a:pos x="connsiteX57624" y="connsiteY57624"/>
              </a:cxn>
              <a:cxn ang="0">
                <a:pos x="connsiteX57625" y="connsiteY57625"/>
              </a:cxn>
              <a:cxn ang="0">
                <a:pos x="connsiteX57626" y="connsiteY57626"/>
              </a:cxn>
              <a:cxn ang="0">
                <a:pos x="connsiteX57627" y="connsiteY57627"/>
              </a:cxn>
              <a:cxn ang="0">
                <a:pos x="connsiteX57628" y="connsiteY57628"/>
              </a:cxn>
              <a:cxn ang="0">
                <a:pos x="connsiteX57629" y="connsiteY57629"/>
              </a:cxn>
              <a:cxn ang="0">
                <a:pos x="connsiteX57630" y="connsiteY57630"/>
              </a:cxn>
              <a:cxn ang="0">
                <a:pos x="connsiteX57631" y="connsiteY57631"/>
              </a:cxn>
              <a:cxn ang="0">
                <a:pos x="connsiteX57632" y="connsiteY57632"/>
              </a:cxn>
              <a:cxn ang="0">
                <a:pos x="connsiteX57633" y="connsiteY57633"/>
              </a:cxn>
              <a:cxn ang="0">
                <a:pos x="connsiteX57634" y="connsiteY57634"/>
              </a:cxn>
              <a:cxn ang="0">
                <a:pos x="connsiteX57635" y="connsiteY57635"/>
              </a:cxn>
              <a:cxn ang="0">
                <a:pos x="connsiteX57636" y="connsiteY57636"/>
              </a:cxn>
              <a:cxn ang="0">
                <a:pos x="connsiteX57637" y="connsiteY57637"/>
              </a:cxn>
              <a:cxn ang="0">
                <a:pos x="connsiteX57638" y="connsiteY57638"/>
              </a:cxn>
              <a:cxn ang="0">
                <a:pos x="connsiteX57639" y="connsiteY57639"/>
              </a:cxn>
              <a:cxn ang="0">
                <a:pos x="connsiteX57640" y="connsiteY57640"/>
              </a:cxn>
              <a:cxn ang="0">
                <a:pos x="connsiteX57641" y="connsiteY57641"/>
              </a:cxn>
              <a:cxn ang="0">
                <a:pos x="connsiteX57642" y="connsiteY57642"/>
              </a:cxn>
              <a:cxn ang="0">
                <a:pos x="connsiteX57643" y="connsiteY57643"/>
              </a:cxn>
              <a:cxn ang="0">
                <a:pos x="connsiteX57644" y="connsiteY57644"/>
              </a:cxn>
              <a:cxn ang="0">
                <a:pos x="connsiteX57645" y="connsiteY57645"/>
              </a:cxn>
              <a:cxn ang="0">
                <a:pos x="connsiteX57646" y="connsiteY57646"/>
              </a:cxn>
              <a:cxn ang="0">
                <a:pos x="connsiteX57647" y="connsiteY57647"/>
              </a:cxn>
              <a:cxn ang="0">
                <a:pos x="connsiteX57648" y="connsiteY57648"/>
              </a:cxn>
              <a:cxn ang="0">
                <a:pos x="connsiteX57649" y="connsiteY57649"/>
              </a:cxn>
              <a:cxn ang="0">
                <a:pos x="connsiteX57650" y="connsiteY57650"/>
              </a:cxn>
              <a:cxn ang="0">
                <a:pos x="connsiteX57651" y="connsiteY57651"/>
              </a:cxn>
              <a:cxn ang="0">
                <a:pos x="connsiteX57652" y="connsiteY57652"/>
              </a:cxn>
              <a:cxn ang="0">
                <a:pos x="connsiteX57653" y="connsiteY57653"/>
              </a:cxn>
              <a:cxn ang="0">
                <a:pos x="connsiteX57654" y="connsiteY57654"/>
              </a:cxn>
              <a:cxn ang="0">
                <a:pos x="connsiteX57655" y="connsiteY57655"/>
              </a:cxn>
              <a:cxn ang="0">
                <a:pos x="connsiteX57656" y="connsiteY57656"/>
              </a:cxn>
              <a:cxn ang="0">
                <a:pos x="connsiteX57657" y="connsiteY57657"/>
              </a:cxn>
              <a:cxn ang="0">
                <a:pos x="connsiteX57658" y="connsiteY57658"/>
              </a:cxn>
              <a:cxn ang="0">
                <a:pos x="connsiteX57659" y="connsiteY57659"/>
              </a:cxn>
              <a:cxn ang="0">
                <a:pos x="connsiteX57660" y="connsiteY57660"/>
              </a:cxn>
              <a:cxn ang="0">
                <a:pos x="connsiteX57661" y="connsiteY57661"/>
              </a:cxn>
              <a:cxn ang="0">
                <a:pos x="connsiteX57662" y="connsiteY57662"/>
              </a:cxn>
              <a:cxn ang="0">
                <a:pos x="connsiteX57663" y="connsiteY57663"/>
              </a:cxn>
              <a:cxn ang="0">
                <a:pos x="connsiteX57664" y="connsiteY57664"/>
              </a:cxn>
              <a:cxn ang="0">
                <a:pos x="connsiteX57665" y="connsiteY57665"/>
              </a:cxn>
              <a:cxn ang="0">
                <a:pos x="connsiteX57666" y="connsiteY57666"/>
              </a:cxn>
              <a:cxn ang="0">
                <a:pos x="connsiteX57667" y="connsiteY57667"/>
              </a:cxn>
              <a:cxn ang="0">
                <a:pos x="connsiteX57668" y="connsiteY57668"/>
              </a:cxn>
              <a:cxn ang="0">
                <a:pos x="connsiteX57669" y="connsiteY57669"/>
              </a:cxn>
              <a:cxn ang="0">
                <a:pos x="connsiteX57670" y="connsiteY57670"/>
              </a:cxn>
              <a:cxn ang="0">
                <a:pos x="connsiteX57671" y="connsiteY57671"/>
              </a:cxn>
              <a:cxn ang="0">
                <a:pos x="connsiteX57672" y="connsiteY57672"/>
              </a:cxn>
              <a:cxn ang="0">
                <a:pos x="connsiteX57673" y="connsiteY57673"/>
              </a:cxn>
              <a:cxn ang="0">
                <a:pos x="connsiteX57674" y="connsiteY57674"/>
              </a:cxn>
              <a:cxn ang="0">
                <a:pos x="connsiteX57675" y="connsiteY57675"/>
              </a:cxn>
              <a:cxn ang="0">
                <a:pos x="connsiteX57676" y="connsiteY57676"/>
              </a:cxn>
              <a:cxn ang="0">
                <a:pos x="connsiteX57677" y="connsiteY57677"/>
              </a:cxn>
              <a:cxn ang="0">
                <a:pos x="connsiteX57678" y="connsiteY57678"/>
              </a:cxn>
              <a:cxn ang="0">
                <a:pos x="connsiteX57679" y="connsiteY57679"/>
              </a:cxn>
              <a:cxn ang="0">
                <a:pos x="connsiteX57680" y="connsiteY57680"/>
              </a:cxn>
              <a:cxn ang="0">
                <a:pos x="connsiteX57681" y="connsiteY57681"/>
              </a:cxn>
              <a:cxn ang="0">
                <a:pos x="connsiteX57682" y="connsiteY57682"/>
              </a:cxn>
              <a:cxn ang="0">
                <a:pos x="connsiteX57683" y="connsiteY57683"/>
              </a:cxn>
              <a:cxn ang="0">
                <a:pos x="connsiteX57684" y="connsiteY57684"/>
              </a:cxn>
              <a:cxn ang="0">
                <a:pos x="connsiteX57685" y="connsiteY57685"/>
              </a:cxn>
              <a:cxn ang="0">
                <a:pos x="connsiteX57686" y="connsiteY57686"/>
              </a:cxn>
              <a:cxn ang="0">
                <a:pos x="connsiteX57687" y="connsiteY57687"/>
              </a:cxn>
              <a:cxn ang="0">
                <a:pos x="connsiteX57688" y="connsiteY57688"/>
              </a:cxn>
              <a:cxn ang="0">
                <a:pos x="connsiteX57689" y="connsiteY57689"/>
              </a:cxn>
              <a:cxn ang="0">
                <a:pos x="connsiteX57690" y="connsiteY57690"/>
              </a:cxn>
              <a:cxn ang="0">
                <a:pos x="connsiteX57691" y="connsiteY57691"/>
              </a:cxn>
              <a:cxn ang="0">
                <a:pos x="connsiteX57692" y="connsiteY57692"/>
              </a:cxn>
              <a:cxn ang="0">
                <a:pos x="connsiteX57693" y="connsiteY57693"/>
              </a:cxn>
              <a:cxn ang="0">
                <a:pos x="connsiteX57694" y="connsiteY57694"/>
              </a:cxn>
              <a:cxn ang="0">
                <a:pos x="connsiteX57695" y="connsiteY57695"/>
              </a:cxn>
              <a:cxn ang="0">
                <a:pos x="connsiteX57696" y="connsiteY57696"/>
              </a:cxn>
              <a:cxn ang="0">
                <a:pos x="connsiteX57697" y="connsiteY57697"/>
              </a:cxn>
              <a:cxn ang="0">
                <a:pos x="connsiteX57698" y="connsiteY57698"/>
              </a:cxn>
              <a:cxn ang="0">
                <a:pos x="connsiteX57699" y="connsiteY57699"/>
              </a:cxn>
              <a:cxn ang="0">
                <a:pos x="connsiteX57700" y="connsiteY57700"/>
              </a:cxn>
              <a:cxn ang="0">
                <a:pos x="connsiteX57701" y="connsiteY57701"/>
              </a:cxn>
              <a:cxn ang="0">
                <a:pos x="connsiteX57702" y="connsiteY57702"/>
              </a:cxn>
              <a:cxn ang="0">
                <a:pos x="connsiteX57703" y="connsiteY57703"/>
              </a:cxn>
              <a:cxn ang="0">
                <a:pos x="connsiteX57704" y="connsiteY57704"/>
              </a:cxn>
              <a:cxn ang="0">
                <a:pos x="connsiteX57705" y="connsiteY57705"/>
              </a:cxn>
              <a:cxn ang="0">
                <a:pos x="connsiteX57706" y="connsiteY57706"/>
              </a:cxn>
              <a:cxn ang="0">
                <a:pos x="connsiteX57707" y="connsiteY57707"/>
              </a:cxn>
              <a:cxn ang="0">
                <a:pos x="connsiteX57708" y="connsiteY57708"/>
              </a:cxn>
              <a:cxn ang="0">
                <a:pos x="connsiteX57709" y="connsiteY57709"/>
              </a:cxn>
              <a:cxn ang="0">
                <a:pos x="connsiteX57710" y="connsiteY57710"/>
              </a:cxn>
              <a:cxn ang="0">
                <a:pos x="connsiteX57711" y="connsiteY57711"/>
              </a:cxn>
              <a:cxn ang="0">
                <a:pos x="connsiteX57712" y="connsiteY57712"/>
              </a:cxn>
              <a:cxn ang="0">
                <a:pos x="connsiteX57713" y="connsiteY57713"/>
              </a:cxn>
              <a:cxn ang="0">
                <a:pos x="connsiteX57714" y="connsiteY57714"/>
              </a:cxn>
              <a:cxn ang="0">
                <a:pos x="connsiteX57715" y="connsiteY57715"/>
              </a:cxn>
              <a:cxn ang="0">
                <a:pos x="connsiteX57716" y="connsiteY57716"/>
              </a:cxn>
              <a:cxn ang="0">
                <a:pos x="connsiteX57717" y="connsiteY57717"/>
              </a:cxn>
              <a:cxn ang="0">
                <a:pos x="connsiteX57718" y="connsiteY57718"/>
              </a:cxn>
              <a:cxn ang="0">
                <a:pos x="connsiteX57719" y="connsiteY57719"/>
              </a:cxn>
              <a:cxn ang="0">
                <a:pos x="connsiteX57720" y="connsiteY57720"/>
              </a:cxn>
              <a:cxn ang="0">
                <a:pos x="connsiteX57721" y="connsiteY57721"/>
              </a:cxn>
              <a:cxn ang="0">
                <a:pos x="connsiteX57722" y="connsiteY57722"/>
              </a:cxn>
              <a:cxn ang="0">
                <a:pos x="connsiteX57723" y="connsiteY57723"/>
              </a:cxn>
              <a:cxn ang="0">
                <a:pos x="connsiteX57724" y="connsiteY57724"/>
              </a:cxn>
              <a:cxn ang="0">
                <a:pos x="connsiteX57725" y="connsiteY57725"/>
              </a:cxn>
              <a:cxn ang="0">
                <a:pos x="connsiteX57726" y="connsiteY57726"/>
              </a:cxn>
              <a:cxn ang="0">
                <a:pos x="connsiteX57727" y="connsiteY57727"/>
              </a:cxn>
              <a:cxn ang="0">
                <a:pos x="connsiteX57728" y="connsiteY57728"/>
              </a:cxn>
              <a:cxn ang="0">
                <a:pos x="connsiteX57729" y="connsiteY57729"/>
              </a:cxn>
              <a:cxn ang="0">
                <a:pos x="connsiteX57730" y="connsiteY57730"/>
              </a:cxn>
              <a:cxn ang="0">
                <a:pos x="connsiteX57731" y="connsiteY57731"/>
              </a:cxn>
              <a:cxn ang="0">
                <a:pos x="connsiteX57732" y="connsiteY57732"/>
              </a:cxn>
              <a:cxn ang="0">
                <a:pos x="connsiteX57733" y="connsiteY57733"/>
              </a:cxn>
              <a:cxn ang="0">
                <a:pos x="connsiteX57734" y="connsiteY57734"/>
              </a:cxn>
              <a:cxn ang="0">
                <a:pos x="connsiteX57735" y="connsiteY57735"/>
              </a:cxn>
              <a:cxn ang="0">
                <a:pos x="connsiteX57736" y="connsiteY57736"/>
              </a:cxn>
              <a:cxn ang="0">
                <a:pos x="connsiteX57737" y="connsiteY57737"/>
              </a:cxn>
              <a:cxn ang="0">
                <a:pos x="connsiteX57738" y="connsiteY57738"/>
              </a:cxn>
              <a:cxn ang="0">
                <a:pos x="connsiteX57739" y="connsiteY57739"/>
              </a:cxn>
              <a:cxn ang="0">
                <a:pos x="connsiteX57740" y="connsiteY57740"/>
              </a:cxn>
              <a:cxn ang="0">
                <a:pos x="connsiteX57741" y="connsiteY57741"/>
              </a:cxn>
              <a:cxn ang="0">
                <a:pos x="connsiteX57742" y="connsiteY57742"/>
              </a:cxn>
              <a:cxn ang="0">
                <a:pos x="connsiteX57743" y="connsiteY57743"/>
              </a:cxn>
              <a:cxn ang="0">
                <a:pos x="connsiteX57744" y="connsiteY57744"/>
              </a:cxn>
              <a:cxn ang="0">
                <a:pos x="connsiteX57745" y="connsiteY57745"/>
              </a:cxn>
              <a:cxn ang="0">
                <a:pos x="connsiteX57746" y="connsiteY57746"/>
              </a:cxn>
              <a:cxn ang="0">
                <a:pos x="connsiteX57747" y="connsiteY57747"/>
              </a:cxn>
              <a:cxn ang="0">
                <a:pos x="connsiteX57748" y="connsiteY57748"/>
              </a:cxn>
              <a:cxn ang="0">
                <a:pos x="connsiteX57749" y="connsiteY57749"/>
              </a:cxn>
              <a:cxn ang="0">
                <a:pos x="connsiteX57750" y="connsiteY57750"/>
              </a:cxn>
              <a:cxn ang="0">
                <a:pos x="connsiteX57751" y="connsiteY57751"/>
              </a:cxn>
              <a:cxn ang="0">
                <a:pos x="connsiteX57752" y="connsiteY57752"/>
              </a:cxn>
              <a:cxn ang="0">
                <a:pos x="connsiteX57753" y="connsiteY57753"/>
              </a:cxn>
              <a:cxn ang="0">
                <a:pos x="connsiteX57754" y="connsiteY57754"/>
              </a:cxn>
              <a:cxn ang="0">
                <a:pos x="connsiteX57755" y="connsiteY57755"/>
              </a:cxn>
              <a:cxn ang="0">
                <a:pos x="connsiteX57756" y="connsiteY57756"/>
              </a:cxn>
              <a:cxn ang="0">
                <a:pos x="connsiteX57757" y="connsiteY57757"/>
              </a:cxn>
              <a:cxn ang="0">
                <a:pos x="connsiteX57758" y="connsiteY57758"/>
              </a:cxn>
              <a:cxn ang="0">
                <a:pos x="connsiteX57759" y="connsiteY57759"/>
              </a:cxn>
              <a:cxn ang="0">
                <a:pos x="connsiteX57760" y="connsiteY57760"/>
              </a:cxn>
              <a:cxn ang="0">
                <a:pos x="connsiteX57761" y="connsiteY57761"/>
              </a:cxn>
              <a:cxn ang="0">
                <a:pos x="connsiteX57762" y="connsiteY57762"/>
              </a:cxn>
              <a:cxn ang="0">
                <a:pos x="connsiteX57763" y="connsiteY57763"/>
              </a:cxn>
              <a:cxn ang="0">
                <a:pos x="connsiteX57764" y="connsiteY57764"/>
              </a:cxn>
              <a:cxn ang="0">
                <a:pos x="connsiteX57765" y="connsiteY57765"/>
              </a:cxn>
              <a:cxn ang="0">
                <a:pos x="connsiteX57766" y="connsiteY57766"/>
              </a:cxn>
              <a:cxn ang="0">
                <a:pos x="connsiteX57767" y="connsiteY57767"/>
              </a:cxn>
              <a:cxn ang="0">
                <a:pos x="connsiteX57768" y="connsiteY57768"/>
              </a:cxn>
              <a:cxn ang="0">
                <a:pos x="connsiteX57769" y="connsiteY57769"/>
              </a:cxn>
              <a:cxn ang="0">
                <a:pos x="connsiteX57770" y="connsiteY57770"/>
              </a:cxn>
              <a:cxn ang="0">
                <a:pos x="connsiteX57771" y="connsiteY57771"/>
              </a:cxn>
              <a:cxn ang="0">
                <a:pos x="connsiteX57772" y="connsiteY57772"/>
              </a:cxn>
              <a:cxn ang="0">
                <a:pos x="connsiteX57773" y="connsiteY57773"/>
              </a:cxn>
              <a:cxn ang="0">
                <a:pos x="connsiteX57774" y="connsiteY57774"/>
              </a:cxn>
              <a:cxn ang="0">
                <a:pos x="connsiteX57775" y="connsiteY57775"/>
              </a:cxn>
              <a:cxn ang="0">
                <a:pos x="connsiteX57776" y="connsiteY57776"/>
              </a:cxn>
              <a:cxn ang="0">
                <a:pos x="connsiteX57777" y="connsiteY57777"/>
              </a:cxn>
              <a:cxn ang="0">
                <a:pos x="connsiteX57778" y="connsiteY57778"/>
              </a:cxn>
              <a:cxn ang="0">
                <a:pos x="connsiteX57779" y="connsiteY57779"/>
              </a:cxn>
              <a:cxn ang="0">
                <a:pos x="connsiteX57780" y="connsiteY57780"/>
              </a:cxn>
              <a:cxn ang="0">
                <a:pos x="connsiteX57781" y="connsiteY57781"/>
              </a:cxn>
              <a:cxn ang="0">
                <a:pos x="connsiteX57782" y="connsiteY57782"/>
              </a:cxn>
              <a:cxn ang="0">
                <a:pos x="connsiteX57783" y="connsiteY57783"/>
              </a:cxn>
              <a:cxn ang="0">
                <a:pos x="connsiteX57784" y="connsiteY57784"/>
              </a:cxn>
              <a:cxn ang="0">
                <a:pos x="connsiteX57785" y="connsiteY57785"/>
              </a:cxn>
              <a:cxn ang="0">
                <a:pos x="connsiteX57786" y="connsiteY57786"/>
              </a:cxn>
              <a:cxn ang="0">
                <a:pos x="connsiteX57787" y="connsiteY57787"/>
              </a:cxn>
              <a:cxn ang="0">
                <a:pos x="connsiteX57788" y="connsiteY57788"/>
              </a:cxn>
              <a:cxn ang="0">
                <a:pos x="connsiteX57789" y="connsiteY57789"/>
              </a:cxn>
              <a:cxn ang="0">
                <a:pos x="connsiteX57790" y="connsiteY57790"/>
              </a:cxn>
              <a:cxn ang="0">
                <a:pos x="connsiteX57791" y="connsiteY57791"/>
              </a:cxn>
              <a:cxn ang="0">
                <a:pos x="connsiteX57792" y="connsiteY57792"/>
              </a:cxn>
              <a:cxn ang="0">
                <a:pos x="connsiteX57793" y="connsiteY57793"/>
              </a:cxn>
              <a:cxn ang="0">
                <a:pos x="connsiteX57794" y="connsiteY57794"/>
              </a:cxn>
              <a:cxn ang="0">
                <a:pos x="connsiteX57795" y="connsiteY57795"/>
              </a:cxn>
              <a:cxn ang="0">
                <a:pos x="connsiteX57796" y="connsiteY57796"/>
              </a:cxn>
              <a:cxn ang="0">
                <a:pos x="connsiteX57797" y="connsiteY57797"/>
              </a:cxn>
              <a:cxn ang="0">
                <a:pos x="connsiteX57798" y="connsiteY57798"/>
              </a:cxn>
              <a:cxn ang="0">
                <a:pos x="connsiteX57799" y="connsiteY57799"/>
              </a:cxn>
              <a:cxn ang="0">
                <a:pos x="connsiteX57800" y="connsiteY57800"/>
              </a:cxn>
              <a:cxn ang="0">
                <a:pos x="connsiteX57801" y="connsiteY57801"/>
              </a:cxn>
              <a:cxn ang="0">
                <a:pos x="connsiteX57802" y="connsiteY57802"/>
              </a:cxn>
              <a:cxn ang="0">
                <a:pos x="connsiteX57803" y="connsiteY57803"/>
              </a:cxn>
              <a:cxn ang="0">
                <a:pos x="connsiteX57804" y="connsiteY57804"/>
              </a:cxn>
              <a:cxn ang="0">
                <a:pos x="connsiteX57805" y="connsiteY57805"/>
              </a:cxn>
              <a:cxn ang="0">
                <a:pos x="connsiteX57806" y="connsiteY57806"/>
              </a:cxn>
              <a:cxn ang="0">
                <a:pos x="connsiteX57807" y="connsiteY57807"/>
              </a:cxn>
              <a:cxn ang="0">
                <a:pos x="connsiteX57808" y="connsiteY57808"/>
              </a:cxn>
              <a:cxn ang="0">
                <a:pos x="connsiteX57809" y="connsiteY57809"/>
              </a:cxn>
              <a:cxn ang="0">
                <a:pos x="connsiteX57810" y="connsiteY57810"/>
              </a:cxn>
              <a:cxn ang="0">
                <a:pos x="connsiteX57811" y="connsiteY57811"/>
              </a:cxn>
              <a:cxn ang="0">
                <a:pos x="connsiteX57812" y="connsiteY57812"/>
              </a:cxn>
              <a:cxn ang="0">
                <a:pos x="connsiteX57813" y="connsiteY57813"/>
              </a:cxn>
              <a:cxn ang="0">
                <a:pos x="connsiteX57814" y="connsiteY57814"/>
              </a:cxn>
              <a:cxn ang="0">
                <a:pos x="connsiteX57815" y="connsiteY57815"/>
              </a:cxn>
              <a:cxn ang="0">
                <a:pos x="connsiteX57816" y="connsiteY57816"/>
              </a:cxn>
              <a:cxn ang="0">
                <a:pos x="connsiteX57817" y="connsiteY57817"/>
              </a:cxn>
              <a:cxn ang="0">
                <a:pos x="connsiteX57818" y="connsiteY57818"/>
              </a:cxn>
              <a:cxn ang="0">
                <a:pos x="connsiteX57819" y="connsiteY57819"/>
              </a:cxn>
              <a:cxn ang="0">
                <a:pos x="connsiteX57820" y="connsiteY57820"/>
              </a:cxn>
              <a:cxn ang="0">
                <a:pos x="connsiteX57821" y="connsiteY57821"/>
              </a:cxn>
              <a:cxn ang="0">
                <a:pos x="connsiteX57822" y="connsiteY57822"/>
              </a:cxn>
              <a:cxn ang="0">
                <a:pos x="connsiteX57823" y="connsiteY57823"/>
              </a:cxn>
              <a:cxn ang="0">
                <a:pos x="connsiteX57824" y="connsiteY57824"/>
              </a:cxn>
              <a:cxn ang="0">
                <a:pos x="connsiteX57825" y="connsiteY57825"/>
              </a:cxn>
              <a:cxn ang="0">
                <a:pos x="connsiteX57826" y="connsiteY57826"/>
              </a:cxn>
              <a:cxn ang="0">
                <a:pos x="connsiteX57827" y="connsiteY57827"/>
              </a:cxn>
              <a:cxn ang="0">
                <a:pos x="connsiteX57828" y="connsiteY57828"/>
              </a:cxn>
              <a:cxn ang="0">
                <a:pos x="connsiteX57829" y="connsiteY57829"/>
              </a:cxn>
              <a:cxn ang="0">
                <a:pos x="connsiteX57830" y="connsiteY57830"/>
              </a:cxn>
              <a:cxn ang="0">
                <a:pos x="connsiteX57831" y="connsiteY57831"/>
              </a:cxn>
              <a:cxn ang="0">
                <a:pos x="connsiteX57832" y="connsiteY57832"/>
              </a:cxn>
              <a:cxn ang="0">
                <a:pos x="connsiteX57833" y="connsiteY57833"/>
              </a:cxn>
              <a:cxn ang="0">
                <a:pos x="connsiteX57834" y="connsiteY57834"/>
              </a:cxn>
              <a:cxn ang="0">
                <a:pos x="connsiteX57835" y="connsiteY57835"/>
              </a:cxn>
              <a:cxn ang="0">
                <a:pos x="connsiteX57836" y="connsiteY57836"/>
              </a:cxn>
              <a:cxn ang="0">
                <a:pos x="connsiteX57837" y="connsiteY57837"/>
              </a:cxn>
              <a:cxn ang="0">
                <a:pos x="connsiteX57838" y="connsiteY57838"/>
              </a:cxn>
              <a:cxn ang="0">
                <a:pos x="connsiteX57839" y="connsiteY57839"/>
              </a:cxn>
              <a:cxn ang="0">
                <a:pos x="connsiteX57840" y="connsiteY57840"/>
              </a:cxn>
              <a:cxn ang="0">
                <a:pos x="connsiteX57841" y="connsiteY57841"/>
              </a:cxn>
              <a:cxn ang="0">
                <a:pos x="connsiteX57842" y="connsiteY57842"/>
              </a:cxn>
              <a:cxn ang="0">
                <a:pos x="connsiteX57843" y="connsiteY57843"/>
              </a:cxn>
              <a:cxn ang="0">
                <a:pos x="connsiteX57844" y="connsiteY57844"/>
              </a:cxn>
              <a:cxn ang="0">
                <a:pos x="connsiteX57845" y="connsiteY57845"/>
              </a:cxn>
              <a:cxn ang="0">
                <a:pos x="connsiteX57846" y="connsiteY57846"/>
              </a:cxn>
              <a:cxn ang="0">
                <a:pos x="connsiteX57847" y="connsiteY57847"/>
              </a:cxn>
              <a:cxn ang="0">
                <a:pos x="connsiteX57848" y="connsiteY57848"/>
              </a:cxn>
              <a:cxn ang="0">
                <a:pos x="connsiteX57849" y="connsiteY57849"/>
              </a:cxn>
              <a:cxn ang="0">
                <a:pos x="connsiteX57850" y="connsiteY57850"/>
              </a:cxn>
              <a:cxn ang="0">
                <a:pos x="connsiteX57851" y="connsiteY57851"/>
              </a:cxn>
              <a:cxn ang="0">
                <a:pos x="connsiteX57852" y="connsiteY57852"/>
              </a:cxn>
              <a:cxn ang="0">
                <a:pos x="connsiteX57853" y="connsiteY57853"/>
              </a:cxn>
              <a:cxn ang="0">
                <a:pos x="connsiteX57854" y="connsiteY57854"/>
              </a:cxn>
              <a:cxn ang="0">
                <a:pos x="connsiteX57855" y="connsiteY57855"/>
              </a:cxn>
              <a:cxn ang="0">
                <a:pos x="connsiteX57856" y="connsiteY57856"/>
              </a:cxn>
              <a:cxn ang="0">
                <a:pos x="connsiteX57857" y="connsiteY57857"/>
              </a:cxn>
              <a:cxn ang="0">
                <a:pos x="connsiteX57858" y="connsiteY57858"/>
              </a:cxn>
              <a:cxn ang="0">
                <a:pos x="connsiteX57859" y="connsiteY57859"/>
              </a:cxn>
              <a:cxn ang="0">
                <a:pos x="connsiteX57860" y="connsiteY57860"/>
              </a:cxn>
              <a:cxn ang="0">
                <a:pos x="connsiteX57861" y="connsiteY57861"/>
              </a:cxn>
              <a:cxn ang="0">
                <a:pos x="connsiteX57862" y="connsiteY57862"/>
              </a:cxn>
              <a:cxn ang="0">
                <a:pos x="connsiteX57863" y="connsiteY57863"/>
              </a:cxn>
              <a:cxn ang="0">
                <a:pos x="connsiteX57864" y="connsiteY57864"/>
              </a:cxn>
              <a:cxn ang="0">
                <a:pos x="connsiteX57865" y="connsiteY57865"/>
              </a:cxn>
              <a:cxn ang="0">
                <a:pos x="connsiteX57866" y="connsiteY57866"/>
              </a:cxn>
              <a:cxn ang="0">
                <a:pos x="connsiteX57867" y="connsiteY57867"/>
              </a:cxn>
              <a:cxn ang="0">
                <a:pos x="connsiteX57868" y="connsiteY57868"/>
              </a:cxn>
              <a:cxn ang="0">
                <a:pos x="connsiteX57869" y="connsiteY57869"/>
              </a:cxn>
              <a:cxn ang="0">
                <a:pos x="connsiteX57870" y="connsiteY57870"/>
              </a:cxn>
              <a:cxn ang="0">
                <a:pos x="connsiteX57871" y="connsiteY57871"/>
              </a:cxn>
              <a:cxn ang="0">
                <a:pos x="connsiteX57872" y="connsiteY57872"/>
              </a:cxn>
              <a:cxn ang="0">
                <a:pos x="connsiteX57873" y="connsiteY57873"/>
              </a:cxn>
              <a:cxn ang="0">
                <a:pos x="connsiteX57874" y="connsiteY57874"/>
              </a:cxn>
              <a:cxn ang="0">
                <a:pos x="connsiteX57875" y="connsiteY57875"/>
              </a:cxn>
              <a:cxn ang="0">
                <a:pos x="connsiteX57876" y="connsiteY57876"/>
              </a:cxn>
              <a:cxn ang="0">
                <a:pos x="connsiteX57877" y="connsiteY57877"/>
              </a:cxn>
              <a:cxn ang="0">
                <a:pos x="connsiteX57878" y="connsiteY57878"/>
              </a:cxn>
              <a:cxn ang="0">
                <a:pos x="connsiteX57879" y="connsiteY57879"/>
              </a:cxn>
              <a:cxn ang="0">
                <a:pos x="connsiteX57880" y="connsiteY57880"/>
              </a:cxn>
              <a:cxn ang="0">
                <a:pos x="connsiteX57881" y="connsiteY57881"/>
              </a:cxn>
              <a:cxn ang="0">
                <a:pos x="connsiteX57882" y="connsiteY57882"/>
              </a:cxn>
              <a:cxn ang="0">
                <a:pos x="connsiteX57883" y="connsiteY57883"/>
              </a:cxn>
              <a:cxn ang="0">
                <a:pos x="connsiteX57884" y="connsiteY57884"/>
              </a:cxn>
              <a:cxn ang="0">
                <a:pos x="connsiteX57885" y="connsiteY57885"/>
              </a:cxn>
              <a:cxn ang="0">
                <a:pos x="connsiteX57886" y="connsiteY57886"/>
              </a:cxn>
              <a:cxn ang="0">
                <a:pos x="connsiteX57887" y="connsiteY57887"/>
              </a:cxn>
              <a:cxn ang="0">
                <a:pos x="connsiteX57888" y="connsiteY57888"/>
              </a:cxn>
              <a:cxn ang="0">
                <a:pos x="connsiteX57889" y="connsiteY57889"/>
              </a:cxn>
              <a:cxn ang="0">
                <a:pos x="connsiteX57890" y="connsiteY57890"/>
              </a:cxn>
              <a:cxn ang="0">
                <a:pos x="connsiteX57891" y="connsiteY57891"/>
              </a:cxn>
              <a:cxn ang="0">
                <a:pos x="connsiteX57892" y="connsiteY57892"/>
              </a:cxn>
              <a:cxn ang="0">
                <a:pos x="connsiteX57893" y="connsiteY57893"/>
              </a:cxn>
              <a:cxn ang="0">
                <a:pos x="connsiteX57894" y="connsiteY57894"/>
              </a:cxn>
              <a:cxn ang="0">
                <a:pos x="connsiteX57895" y="connsiteY57895"/>
              </a:cxn>
              <a:cxn ang="0">
                <a:pos x="connsiteX57896" y="connsiteY57896"/>
              </a:cxn>
              <a:cxn ang="0">
                <a:pos x="connsiteX57897" y="connsiteY57897"/>
              </a:cxn>
              <a:cxn ang="0">
                <a:pos x="connsiteX57898" y="connsiteY57898"/>
              </a:cxn>
              <a:cxn ang="0">
                <a:pos x="connsiteX57899" y="connsiteY57899"/>
              </a:cxn>
              <a:cxn ang="0">
                <a:pos x="connsiteX57900" y="connsiteY57900"/>
              </a:cxn>
              <a:cxn ang="0">
                <a:pos x="connsiteX57901" y="connsiteY57901"/>
              </a:cxn>
              <a:cxn ang="0">
                <a:pos x="connsiteX57902" y="connsiteY57902"/>
              </a:cxn>
              <a:cxn ang="0">
                <a:pos x="connsiteX57903" y="connsiteY57903"/>
              </a:cxn>
              <a:cxn ang="0">
                <a:pos x="connsiteX57904" y="connsiteY57904"/>
              </a:cxn>
              <a:cxn ang="0">
                <a:pos x="connsiteX57905" y="connsiteY57905"/>
              </a:cxn>
              <a:cxn ang="0">
                <a:pos x="connsiteX57906" y="connsiteY57906"/>
              </a:cxn>
              <a:cxn ang="0">
                <a:pos x="connsiteX57907" y="connsiteY57907"/>
              </a:cxn>
              <a:cxn ang="0">
                <a:pos x="connsiteX57908" y="connsiteY57908"/>
              </a:cxn>
              <a:cxn ang="0">
                <a:pos x="connsiteX57909" y="connsiteY57909"/>
              </a:cxn>
              <a:cxn ang="0">
                <a:pos x="connsiteX57910" y="connsiteY57910"/>
              </a:cxn>
              <a:cxn ang="0">
                <a:pos x="connsiteX57911" y="connsiteY57911"/>
              </a:cxn>
              <a:cxn ang="0">
                <a:pos x="connsiteX57912" y="connsiteY57912"/>
              </a:cxn>
              <a:cxn ang="0">
                <a:pos x="connsiteX57913" y="connsiteY57913"/>
              </a:cxn>
              <a:cxn ang="0">
                <a:pos x="connsiteX57914" y="connsiteY57914"/>
              </a:cxn>
              <a:cxn ang="0">
                <a:pos x="connsiteX57915" y="connsiteY57915"/>
              </a:cxn>
              <a:cxn ang="0">
                <a:pos x="connsiteX57916" y="connsiteY57916"/>
              </a:cxn>
              <a:cxn ang="0">
                <a:pos x="connsiteX57917" y="connsiteY57917"/>
              </a:cxn>
              <a:cxn ang="0">
                <a:pos x="connsiteX57918" y="connsiteY57918"/>
              </a:cxn>
              <a:cxn ang="0">
                <a:pos x="connsiteX57919" y="connsiteY57919"/>
              </a:cxn>
              <a:cxn ang="0">
                <a:pos x="connsiteX57920" y="connsiteY57920"/>
              </a:cxn>
              <a:cxn ang="0">
                <a:pos x="connsiteX57921" y="connsiteY57921"/>
              </a:cxn>
              <a:cxn ang="0">
                <a:pos x="connsiteX57922" y="connsiteY57922"/>
              </a:cxn>
              <a:cxn ang="0">
                <a:pos x="connsiteX57923" y="connsiteY57923"/>
              </a:cxn>
              <a:cxn ang="0">
                <a:pos x="connsiteX57924" y="connsiteY57924"/>
              </a:cxn>
              <a:cxn ang="0">
                <a:pos x="connsiteX57925" y="connsiteY57925"/>
              </a:cxn>
              <a:cxn ang="0">
                <a:pos x="connsiteX57926" y="connsiteY57926"/>
              </a:cxn>
              <a:cxn ang="0">
                <a:pos x="connsiteX57927" y="connsiteY57927"/>
              </a:cxn>
              <a:cxn ang="0">
                <a:pos x="connsiteX57928" y="connsiteY57928"/>
              </a:cxn>
              <a:cxn ang="0">
                <a:pos x="connsiteX57929" y="connsiteY57929"/>
              </a:cxn>
              <a:cxn ang="0">
                <a:pos x="connsiteX57930" y="connsiteY57930"/>
              </a:cxn>
              <a:cxn ang="0">
                <a:pos x="connsiteX57931" y="connsiteY57931"/>
              </a:cxn>
              <a:cxn ang="0">
                <a:pos x="connsiteX57932" y="connsiteY57932"/>
              </a:cxn>
              <a:cxn ang="0">
                <a:pos x="connsiteX57933" y="connsiteY57933"/>
              </a:cxn>
              <a:cxn ang="0">
                <a:pos x="connsiteX57934" y="connsiteY57934"/>
              </a:cxn>
              <a:cxn ang="0">
                <a:pos x="connsiteX57935" y="connsiteY57935"/>
              </a:cxn>
              <a:cxn ang="0">
                <a:pos x="connsiteX57936" y="connsiteY57936"/>
              </a:cxn>
              <a:cxn ang="0">
                <a:pos x="connsiteX57937" y="connsiteY57937"/>
              </a:cxn>
              <a:cxn ang="0">
                <a:pos x="connsiteX57938" y="connsiteY57938"/>
              </a:cxn>
              <a:cxn ang="0">
                <a:pos x="connsiteX57939" y="connsiteY57939"/>
              </a:cxn>
              <a:cxn ang="0">
                <a:pos x="connsiteX57940" y="connsiteY57940"/>
              </a:cxn>
              <a:cxn ang="0">
                <a:pos x="connsiteX57941" y="connsiteY57941"/>
              </a:cxn>
              <a:cxn ang="0">
                <a:pos x="connsiteX57942" y="connsiteY57942"/>
              </a:cxn>
              <a:cxn ang="0">
                <a:pos x="connsiteX57943" y="connsiteY57943"/>
              </a:cxn>
              <a:cxn ang="0">
                <a:pos x="connsiteX57944" y="connsiteY57944"/>
              </a:cxn>
              <a:cxn ang="0">
                <a:pos x="connsiteX57945" y="connsiteY57945"/>
              </a:cxn>
              <a:cxn ang="0">
                <a:pos x="connsiteX57946" y="connsiteY57946"/>
              </a:cxn>
              <a:cxn ang="0">
                <a:pos x="connsiteX57947" y="connsiteY57947"/>
              </a:cxn>
              <a:cxn ang="0">
                <a:pos x="connsiteX57948" y="connsiteY57948"/>
              </a:cxn>
              <a:cxn ang="0">
                <a:pos x="connsiteX57949" y="connsiteY57949"/>
              </a:cxn>
              <a:cxn ang="0">
                <a:pos x="connsiteX57950" y="connsiteY57950"/>
              </a:cxn>
              <a:cxn ang="0">
                <a:pos x="connsiteX57951" y="connsiteY57951"/>
              </a:cxn>
              <a:cxn ang="0">
                <a:pos x="connsiteX57952" y="connsiteY57952"/>
              </a:cxn>
              <a:cxn ang="0">
                <a:pos x="connsiteX57953" y="connsiteY57953"/>
              </a:cxn>
              <a:cxn ang="0">
                <a:pos x="connsiteX57954" y="connsiteY57954"/>
              </a:cxn>
              <a:cxn ang="0">
                <a:pos x="connsiteX57955" y="connsiteY57955"/>
              </a:cxn>
              <a:cxn ang="0">
                <a:pos x="connsiteX57956" y="connsiteY57956"/>
              </a:cxn>
              <a:cxn ang="0">
                <a:pos x="connsiteX57957" y="connsiteY57957"/>
              </a:cxn>
              <a:cxn ang="0">
                <a:pos x="connsiteX57958" y="connsiteY57958"/>
              </a:cxn>
              <a:cxn ang="0">
                <a:pos x="connsiteX57959" y="connsiteY57959"/>
              </a:cxn>
              <a:cxn ang="0">
                <a:pos x="connsiteX57960" y="connsiteY57960"/>
              </a:cxn>
              <a:cxn ang="0">
                <a:pos x="connsiteX57961" y="connsiteY57961"/>
              </a:cxn>
              <a:cxn ang="0">
                <a:pos x="connsiteX57962" y="connsiteY57962"/>
              </a:cxn>
              <a:cxn ang="0">
                <a:pos x="connsiteX57963" y="connsiteY57963"/>
              </a:cxn>
              <a:cxn ang="0">
                <a:pos x="connsiteX57964" y="connsiteY57964"/>
              </a:cxn>
              <a:cxn ang="0">
                <a:pos x="connsiteX57965" y="connsiteY57965"/>
              </a:cxn>
              <a:cxn ang="0">
                <a:pos x="connsiteX57966" y="connsiteY57966"/>
              </a:cxn>
              <a:cxn ang="0">
                <a:pos x="connsiteX57967" y="connsiteY57967"/>
              </a:cxn>
              <a:cxn ang="0">
                <a:pos x="connsiteX57968" y="connsiteY57968"/>
              </a:cxn>
              <a:cxn ang="0">
                <a:pos x="connsiteX57969" y="connsiteY57969"/>
              </a:cxn>
              <a:cxn ang="0">
                <a:pos x="connsiteX57970" y="connsiteY57970"/>
              </a:cxn>
              <a:cxn ang="0">
                <a:pos x="connsiteX57971" y="connsiteY57971"/>
              </a:cxn>
              <a:cxn ang="0">
                <a:pos x="connsiteX57972" y="connsiteY57972"/>
              </a:cxn>
              <a:cxn ang="0">
                <a:pos x="connsiteX57973" y="connsiteY57973"/>
              </a:cxn>
              <a:cxn ang="0">
                <a:pos x="connsiteX57974" y="connsiteY57974"/>
              </a:cxn>
              <a:cxn ang="0">
                <a:pos x="connsiteX57975" y="connsiteY57975"/>
              </a:cxn>
              <a:cxn ang="0">
                <a:pos x="connsiteX57976" y="connsiteY57976"/>
              </a:cxn>
              <a:cxn ang="0">
                <a:pos x="connsiteX57977" y="connsiteY57977"/>
              </a:cxn>
              <a:cxn ang="0">
                <a:pos x="connsiteX57978" y="connsiteY57978"/>
              </a:cxn>
              <a:cxn ang="0">
                <a:pos x="connsiteX57979" y="connsiteY57979"/>
              </a:cxn>
              <a:cxn ang="0">
                <a:pos x="connsiteX57980" y="connsiteY57980"/>
              </a:cxn>
              <a:cxn ang="0">
                <a:pos x="connsiteX57981" y="connsiteY57981"/>
              </a:cxn>
              <a:cxn ang="0">
                <a:pos x="connsiteX57982" y="connsiteY57982"/>
              </a:cxn>
              <a:cxn ang="0">
                <a:pos x="connsiteX57983" y="connsiteY57983"/>
              </a:cxn>
              <a:cxn ang="0">
                <a:pos x="connsiteX57984" y="connsiteY57984"/>
              </a:cxn>
              <a:cxn ang="0">
                <a:pos x="connsiteX57985" y="connsiteY57985"/>
              </a:cxn>
              <a:cxn ang="0">
                <a:pos x="connsiteX57986" y="connsiteY57986"/>
              </a:cxn>
              <a:cxn ang="0">
                <a:pos x="connsiteX57987" y="connsiteY57987"/>
              </a:cxn>
              <a:cxn ang="0">
                <a:pos x="connsiteX57988" y="connsiteY57988"/>
              </a:cxn>
              <a:cxn ang="0">
                <a:pos x="connsiteX57989" y="connsiteY57989"/>
              </a:cxn>
              <a:cxn ang="0">
                <a:pos x="connsiteX57990" y="connsiteY57990"/>
              </a:cxn>
              <a:cxn ang="0">
                <a:pos x="connsiteX57991" y="connsiteY57991"/>
              </a:cxn>
              <a:cxn ang="0">
                <a:pos x="connsiteX57992" y="connsiteY57992"/>
              </a:cxn>
              <a:cxn ang="0">
                <a:pos x="connsiteX57993" y="connsiteY57993"/>
              </a:cxn>
              <a:cxn ang="0">
                <a:pos x="connsiteX57994" y="connsiteY57994"/>
              </a:cxn>
              <a:cxn ang="0">
                <a:pos x="connsiteX57995" y="connsiteY57995"/>
              </a:cxn>
              <a:cxn ang="0">
                <a:pos x="connsiteX57996" y="connsiteY57996"/>
              </a:cxn>
              <a:cxn ang="0">
                <a:pos x="connsiteX57997" y="connsiteY57997"/>
              </a:cxn>
              <a:cxn ang="0">
                <a:pos x="connsiteX57998" y="connsiteY57998"/>
              </a:cxn>
              <a:cxn ang="0">
                <a:pos x="connsiteX57999" y="connsiteY57999"/>
              </a:cxn>
              <a:cxn ang="0">
                <a:pos x="connsiteX58000" y="connsiteY58000"/>
              </a:cxn>
              <a:cxn ang="0">
                <a:pos x="connsiteX58001" y="connsiteY58001"/>
              </a:cxn>
              <a:cxn ang="0">
                <a:pos x="connsiteX58002" y="connsiteY58002"/>
              </a:cxn>
              <a:cxn ang="0">
                <a:pos x="connsiteX58003" y="connsiteY58003"/>
              </a:cxn>
              <a:cxn ang="0">
                <a:pos x="connsiteX58004" y="connsiteY58004"/>
              </a:cxn>
              <a:cxn ang="0">
                <a:pos x="connsiteX58005" y="connsiteY58005"/>
              </a:cxn>
              <a:cxn ang="0">
                <a:pos x="connsiteX58006" y="connsiteY58006"/>
              </a:cxn>
              <a:cxn ang="0">
                <a:pos x="connsiteX58007" y="connsiteY58007"/>
              </a:cxn>
              <a:cxn ang="0">
                <a:pos x="connsiteX58008" y="connsiteY58008"/>
              </a:cxn>
              <a:cxn ang="0">
                <a:pos x="connsiteX58009" y="connsiteY58009"/>
              </a:cxn>
              <a:cxn ang="0">
                <a:pos x="connsiteX58010" y="connsiteY58010"/>
              </a:cxn>
              <a:cxn ang="0">
                <a:pos x="connsiteX58011" y="connsiteY58011"/>
              </a:cxn>
              <a:cxn ang="0">
                <a:pos x="connsiteX58012" y="connsiteY58012"/>
              </a:cxn>
              <a:cxn ang="0">
                <a:pos x="connsiteX58013" y="connsiteY58013"/>
              </a:cxn>
              <a:cxn ang="0">
                <a:pos x="connsiteX58014" y="connsiteY58014"/>
              </a:cxn>
              <a:cxn ang="0">
                <a:pos x="connsiteX58015" y="connsiteY58015"/>
              </a:cxn>
              <a:cxn ang="0">
                <a:pos x="connsiteX58016" y="connsiteY58016"/>
              </a:cxn>
              <a:cxn ang="0">
                <a:pos x="connsiteX58017" y="connsiteY58017"/>
              </a:cxn>
              <a:cxn ang="0">
                <a:pos x="connsiteX58018" y="connsiteY58018"/>
              </a:cxn>
              <a:cxn ang="0">
                <a:pos x="connsiteX58019" y="connsiteY58019"/>
              </a:cxn>
              <a:cxn ang="0">
                <a:pos x="connsiteX58020" y="connsiteY58020"/>
              </a:cxn>
              <a:cxn ang="0">
                <a:pos x="connsiteX58021" y="connsiteY58021"/>
              </a:cxn>
              <a:cxn ang="0">
                <a:pos x="connsiteX58022" y="connsiteY58022"/>
              </a:cxn>
              <a:cxn ang="0">
                <a:pos x="connsiteX58023" y="connsiteY58023"/>
              </a:cxn>
              <a:cxn ang="0">
                <a:pos x="connsiteX58024" y="connsiteY58024"/>
              </a:cxn>
              <a:cxn ang="0">
                <a:pos x="connsiteX58025" y="connsiteY58025"/>
              </a:cxn>
              <a:cxn ang="0">
                <a:pos x="connsiteX58026" y="connsiteY58026"/>
              </a:cxn>
              <a:cxn ang="0">
                <a:pos x="connsiteX58027" y="connsiteY58027"/>
              </a:cxn>
              <a:cxn ang="0">
                <a:pos x="connsiteX58028" y="connsiteY58028"/>
              </a:cxn>
              <a:cxn ang="0">
                <a:pos x="connsiteX58029" y="connsiteY58029"/>
              </a:cxn>
              <a:cxn ang="0">
                <a:pos x="connsiteX58030" y="connsiteY58030"/>
              </a:cxn>
              <a:cxn ang="0">
                <a:pos x="connsiteX58031" y="connsiteY58031"/>
              </a:cxn>
              <a:cxn ang="0">
                <a:pos x="connsiteX58032" y="connsiteY58032"/>
              </a:cxn>
              <a:cxn ang="0">
                <a:pos x="connsiteX58033" y="connsiteY58033"/>
              </a:cxn>
              <a:cxn ang="0">
                <a:pos x="connsiteX58034" y="connsiteY58034"/>
              </a:cxn>
              <a:cxn ang="0">
                <a:pos x="connsiteX58035" y="connsiteY58035"/>
              </a:cxn>
              <a:cxn ang="0">
                <a:pos x="connsiteX58036" y="connsiteY58036"/>
              </a:cxn>
              <a:cxn ang="0">
                <a:pos x="connsiteX58037" y="connsiteY58037"/>
              </a:cxn>
              <a:cxn ang="0">
                <a:pos x="connsiteX58038" y="connsiteY58038"/>
              </a:cxn>
              <a:cxn ang="0">
                <a:pos x="connsiteX58039" y="connsiteY58039"/>
              </a:cxn>
              <a:cxn ang="0">
                <a:pos x="connsiteX58040" y="connsiteY58040"/>
              </a:cxn>
              <a:cxn ang="0">
                <a:pos x="connsiteX58041" y="connsiteY58041"/>
              </a:cxn>
              <a:cxn ang="0">
                <a:pos x="connsiteX58042" y="connsiteY58042"/>
              </a:cxn>
              <a:cxn ang="0">
                <a:pos x="connsiteX58043" y="connsiteY58043"/>
              </a:cxn>
              <a:cxn ang="0">
                <a:pos x="connsiteX58044" y="connsiteY58044"/>
              </a:cxn>
              <a:cxn ang="0">
                <a:pos x="connsiteX58045" y="connsiteY58045"/>
              </a:cxn>
              <a:cxn ang="0">
                <a:pos x="connsiteX58046" y="connsiteY58046"/>
              </a:cxn>
              <a:cxn ang="0">
                <a:pos x="connsiteX58047" y="connsiteY58047"/>
              </a:cxn>
              <a:cxn ang="0">
                <a:pos x="connsiteX58048" y="connsiteY58048"/>
              </a:cxn>
              <a:cxn ang="0">
                <a:pos x="connsiteX58049" y="connsiteY58049"/>
              </a:cxn>
              <a:cxn ang="0">
                <a:pos x="connsiteX58050" y="connsiteY58050"/>
              </a:cxn>
              <a:cxn ang="0">
                <a:pos x="connsiteX58051" y="connsiteY58051"/>
              </a:cxn>
              <a:cxn ang="0">
                <a:pos x="connsiteX58052" y="connsiteY58052"/>
              </a:cxn>
              <a:cxn ang="0">
                <a:pos x="connsiteX58053" y="connsiteY58053"/>
              </a:cxn>
              <a:cxn ang="0">
                <a:pos x="connsiteX58054" y="connsiteY58054"/>
              </a:cxn>
              <a:cxn ang="0">
                <a:pos x="connsiteX58055" y="connsiteY58055"/>
              </a:cxn>
              <a:cxn ang="0">
                <a:pos x="connsiteX58056" y="connsiteY58056"/>
              </a:cxn>
              <a:cxn ang="0">
                <a:pos x="connsiteX58057" y="connsiteY58057"/>
              </a:cxn>
              <a:cxn ang="0">
                <a:pos x="connsiteX58058" y="connsiteY58058"/>
              </a:cxn>
              <a:cxn ang="0">
                <a:pos x="connsiteX58059" y="connsiteY58059"/>
              </a:cxn>
              <a:cxn ang="0">
                <a:pos x="connsiteX58060" y="connsiteY58060"/>
              </a:cxn>
              <a:cxn ang="0">
                <a:pos x="connsiteX58061" y="connsiteY58061"/>
              </a:cxn>
              <a:cxn ang="0">
                <a:pos x="connsiteX58062" y="connsiteY58062"/>
              </a:cxn>
              <a:cxn ang="0">
                <a:pos x="connsiteX58063" y="connsiteY58063"/>
              </a:cxn>
              <a:cxn ang="0">
                <a:pos x="connsiteX58064" y="connsiteY58064"/>
              </a:cxn>
              <a:cxn ang="0">
                <a:pos x="connsiteX58065" y="connsiteY58065"/>
              </a:cxn>
              <a:cxn ang="0">
                <a:pos x="connsiteX58066" y="connsiteY58066"/>
              </a:cxn>
              <a:cxn ang="0">
                <a:pos x="connsiteX58067" y="connsiteY58067"/>
              </a:cxn>
              <a:cxn ang="0">
                <a:pos x="connsiteX58068" y="connsiteY58068"/>
              </a:cxn>
              <a:cxn ang="0">
                <a:pos x="connsiteX58069" y="connsiteY58069"/>
              </a:cxn>
              <a:cxn ang="0">
                <a:pos x="connsiteX58070" y="connsiteY58070"/>
              </a:cxn>
              <a:cxn ang="0">
                <a:pos x="connsiteX58071" y="connsiteY58071"/>
              </a:cxn>
              <a:cxn ang="0">
                <a:pos x="connsiteX58072" y="connsiteY58072"/>
              </a:cxn>
              <a:cxn ang="0">
                <a:pos x="connsiteX58073" y="connsiteY58073"/>
              </a:cxn>
              <a:cxn ang="0">
                <a:pos x="connsiteX58074" y="connsiteY58074"/>
              </a:cxn>
              <a:cxn ang="0">
                <a:pos x="connsiteX58075" y="connsiteY58075"/>
              </a:cxn>
              <a:cxn ang="0">
                <a:pos x="connsiteX58076" y="connsiteY58076"/>
              </a:cxn>
              <a:cxn ang="0">
                <a:pos x="connsiteX58077" y="connsiteY58077"/>
              </a:cxn>
              <a:cxn ang="0">
                <a:pos x="connsiteX58078" y="connsiteY58078"/>
              </a:cxn>
              <a:cxn ang="0">
                <a:pos x="connsiteX58079" y="connsiteY58079"/>
              </a:cxn>
              <a:cxn ang="0">
                <a:pos x="connsiteX58080" y="connsiteY58080"/>
              </a:cxn>
              <a:cxn ang="0">
                <a:pos x="connsiteX58081" y="connsiteY58081"/>
              </a:cxn>
              <a:cxn ang="0">
                <a:pos x="connsiteX58082" y="connsiteY58082"/>
              </a:cxn>
              <a:cxn ang="0">
                <a:pos x="connsiteX58083" y="connsiteY58083"/>
              </a:cxn>
              <a:cxn ang="0">
                <a:pos x="connsiteX58084" y="connsiteY58084"/>
              </a:cxn>
              <a:cxn ang="0">
                <a:pos x="connsiteX58085" y="connsiteY58085"/>
              </a:cxn>
              <a:cxn ang="0">
                <a:pos x="connsiteX58086" y="connsiteY58086"/>
              </a:cxn>
              <a:cxn ang="0">
                <a:pos x="connsiteX58087" y="connsiteY58087"/>
              </a:cxn>
              <a:cxn ang="0">
                <a:pos x="connsiteX58088" y="connsiteY58088"/>
              </a:cxn>
              <a:cxn ang="0">
                <a:pos x="connsiteX58089" y="connsiteY58089"/>
              </a:cxn>
              <a:cxn ang="0">
                <a:pos x="connsiteX58090" y="connsiteY58090"/>
              </a:cxn>
              <a:cxn ang="0">
                <a:pos x="connsiteX58091" y="connsiteY58091"/>
              </a:cxn>
              <a:cxn ang="0">
                <a:pos x="connsiteX58092" y="connsiteY58092"/>
              </a:cxn>
              <a:cxn ang="0">
                <a:pos x="connsiteX58093" y="connsiteY58093"/>
              </a:cxn>
              <a:cxn ang="0">
                <a:pos x="connsiteX58094" y="connsiteY58094"/>
              </a:cxn>
              <a:cxn ang="0">
                <a:pos x="connsiteX58095" y="connsiteY58095"/>
              </a:cxn>
              <a:cxn ang="0">
                <a:pos x="connsiteX58096" y="connsiteY58096"/>
              </a:cxn>
              <a:cxn ang="0">
                <a:pos x="connsiteX58097" y="connsiteY58097"/>
              </a:cxn>
              <a:cxn ang="0">
                <a:pos x="connsiteX58098" y="connsiteY58098"/>
              </a:cxn>
              <a:cxn ang="0">
                <a:pos x="connsiteX58099" y="connsiteY58099"/>
              </a:cxn>
              <a:cxn ang="0">
                <a:pos x="connsiteX58100" y="connsiteY58100"/>
              </a:cxn>
              <a:cxn ang="0">
                <a:pos x="connsiteX58101" y="connsiteY58101"/>
              </a:cxn>
              <a:cxn ang="0">
                <a:pos x="connsiteX58102" y="connsiteY58102"/>
              </a:cxn>
              <a:cxn ang="0">
                <a:pos x="connsiteX58103" y="connsiteY58103"/>
              </a:cxn>
              <a:cxn ang="0">
                <a:pos x="connsiteX58104" y="connsiteY58104"/>
              </a:cxn>
              <a:cxn ang="0">
                <a:pos x="connsiteX58105" y="connsiteY58105"/>
              </a:cxn>
              <a:cxn ang="0">
                <a:pos x="connsiteX58106" y="connsiteY58106"/>
              </a:cxn>
              <a:cxn ang="0">
                <a:pos x="connsiteX58107" y="connsiteY58107"/>
              </a:cxn>
              <a:cxn ang="0">
                <a:pos x="connsiteX58108" y="connsiteY58108"/>
              </a:cxn>
              <a:cxn ang="0">
                <a:pos x="connsiteX58109" y="connsiteY58109"/>
              </a:cxn>
              <a:cxn ang="0">
                <a:pos x="connsiteX58110" y="connsiteY58110"/>
              </a:cxn>
              <a:cxn ang="0">
                <a:pos x="connsiteX58111" y="connsiteY58111"/>
              </a:cxn>
              <a:cxn ang="0">
                <a:pos x="connsiteX58112" y="connsiteY58112"/>
              </a:cxn>
              <a:cxn ang="0">
                <a:pos x="connsiteX58113" y="connsiteY58113"/>
              </a:cxn>
              <a:cxn ang="0">
                <a:pos x="connsiteX58114" y="connsiteY58114"/>
              </a:cxn>
              <a:cxn ang="0">
                <a:pos x="connsiteX58115" y="connsiteY58115"/>
              </a:cxn>
              <a:cxn ang="0">
                <a:pos x="connsiteX58116" y="connsiteY58116"/>
              </a:cxn>
              <a:cxn ang="0">
                <a:pos x="connsiteX58117" y="connsiteY58117"/>
              </a:cxn>
              <a:cxn ang="0">
                <a:pos x="connsiteX58118" y="connsiteY58118"/>
              </a:cxn>
              <a:cxn ang="0">
                <a:pos x="connsiteX58119" y="connsiteY58119"/>
              </a:cxn>
              <a:cxn ang="0">
                <a:pos x="connsiteX58120" y="connsiteY58120"/>
              </a:cxn>
              <a:cxn ang="0">
                <a:pos x="connsiteX58121" y="connsiteY58121"/>
              </a:cxn>
              <a:cxn ang="0">
                <a:pos x="connsiteX58122" y="connsiteY58122"/>
              </a:cxn>
              <a:cxn ang="0">
                <a:pos x="connsiteX58123" y="connsiteY58123"/>
              </a:cxn>
              <a:cxn ang="0">
                <a:pos x="connsiteX58124" y="connsiteY58124"/>
              </a:cxn>
              <a:cxn ang="0">
                <a:pos x="connsiteX58125" y="connsiteY58125"/>
              </a:cxn>
              <a:cxn ang="0">
                <a:pos x="connsiteX58126" y="connsiteY58126"/>
              </a:cxn>
              <a:cxn ang="0">
                <a:pos x="connsiteX58127" y="connsiteY58127"/>
              </a:cxn>
              <a:cxn ang="0">
                <a:pos x="connsiteX58128" y="connsiteY58128"/>
              </a:cxn>
              <a:cxn ang="0">
                <a:pos x="connsiteX58129" y="connsiteY58129"/>
              </a:cxn>
              <a:cxn ang="0">
                <a:pos x="connsiteX58130" y="connsiteY58130"/>
              </a:cxn>
              <a:cxn ang="0">
                <a:pos x="connsiteX58131" y="connsiteY58131"/>
              </a:cxn>
              <a:cxn ang="0">
                <a:pos x="connsiteX58132" y="connsiteY58132"/>
              </a:cxn>
              <a:cxn ang="0">
                <a:pos x="connsiteX58133" y="connsiteY58133"/>
              </a:cxn>
              <a:cxn ang="0">
                <a:pos x="connsiteX58134" y="connsiteY58134"/>
              </a:cxn>
              <a:cxn ang="0">
                <a:pos x="connsiteX58135" y="connsiteY58135"/>
              </a:cxn>
              <a:cxn ang="0">
                <a:pos x="connsiteX58136" y="connsiteY58136"/>
              </a:cxn>
              <a:cxn ang="0">
                <a:pos x="connsiteX58137" y="connsiteY58137"/>
              </a:cxn>
              <a:cxn ang="0">
                <a:pos x="connsiteX58138" y="connsiteY58138"/>
              </a:cxn>
              <a:cxn ang="0">
                <a:pos x="connsiteX58139" y="connsiteY58139"/>
              </a:cxn>
              <a:cxn ang="0">
                <a:pos x="connsiteX58140" y="connsiteY58140"/>
              </a:cxn>
              <a:cxn ang="0">
                <a:pos x="connsiteX58141" y="connsiteY58141"/>
              </a:cxn>
              <a:cxn ang="0">
                <a:pos x="connsiteX58142" y="connsiteY58142"/>
              </a:cxn>
              <a:cxn ang="0">
                <a:pos x="connsiteX58143" y="connsiteY58143"/>
              </a:cxn>
              <a:cxn ang="0">
                <a:pos x="connsiteX58144" y="connsiteY58144"/>
              </a:cxn>
              <a:cxn ang="0">
                <a:pos x="connsiteX58145" y="connsiteY58145"/>
              </a:cxn>
              <a:cxn ang="0">
                <a:pos x="connsiteX58146" y="connsiteY58146"/>
              </a:cxn>
              <a:cxn ang="0">
                <a:pos x="connsiteX58147" y="connsiteY58147"/>
              </a:cxn>
              <a:cxn ang="0">
                <a:pos x="connsiteX58148" y="connsiteY58148"/>
              </a:cxn>
              <a:cxn ang="0">
                <a:pos x="connsiteX58149" y="connsiteY58149"/>
              </a:cxn>
              <a:cxn ang="0">
                <a:pos x="connsiteX58150" y="connsiteY58150"/>
              </a:cxn>
              <a:cxn ang="0">
                <a:pos x="connsiteX58151" y="connsiteY58151"/>
              </a:cxn>
              <a:cxn ang="0">
                <a:pos x="connsiteX58152" y="connsiteY58152"/>
              </a:cxn>
              <a:cxn ang="0">
                <a:pos x="connsiteX58153" y="connsiteY58153"/>
              </a:cxn>
              <a:cxn ang="0">
                <a:pos x="connsiteX58154" y="connsiteY58154"/>
              </a:cxn>
              <a:cxn ang="0">
                <a:pos x="connsiteX58155" y="connsiteY58155"/>
              </a:cxn>
              <a:cxn ang="0">
                <a:pos x="connsiteX58156" y="connsiteY58156"/>
              </a:cxn>
              <a:cxn ang="0">
                <a:pos x="connsiteX58157" y="connsiteY58157"/>
              </a:cxn>
              <a:cxn ang="0">
                <a:pos x="connsiteX58158" y="connsiteY58158"/>
              </a:cxn>
              <a:cxn ang="0">
                <a:pos x="connsiteX58159" y="connsiteY58159"/>
              </a:cxn>
              <a:cxn ang="0">
                <a:pos x="connsiteX58160" y="connsiteY58160"/>
              </a:cxn>
              <a:cxn ang="0">
                <a:pos x="connsiteX58161" y="connsiteY58161"/>
              </a:cxn>
              <a:cxn ang="0">
                <a:pos x="connsiteX58162" y="connsiteY58162"/>
              </a:cxn>
              <a:cxn ang="0">
                <a:pos x="connsiteX58163" y="connsiteY58163"/>
              </a:cxn>
              <a:cxn ang="0">
                <a:pos x="connsiteX58164" y="connsiteY58164"/>
              </a:cxn>
              <a:cxn ang="0">
                <a:pos x="connsiteX58165" y="connsiteY58165"/>
              </a:cxn>
              <a:cxn ang="0">
                <a:pos x="connsiteX58166" y="connsiteY58166"/>
              </a:cxn>
              <a:cxn ang="0">
                <a:pos x="connsiteX58167" y="connsiteY58167"/>
              </a:cxn>
              <a:cxn ang="0">
                <a:pos x="connsiteX58168" y="connsiteY58168"/>
              </a:cxn>
              <a:cxn ang="0">
                <a:pos x="connsiteX58169" y="connsiteY58169"/>
              </a:cxn>
              <a:cxn ang="0">
                <a:pos x="connsiteX58170" y="connsiteY58170"/>
              </a:cxn>
              <a:cxn ang="0">
                <a:pos x="connsiteX58171" y="connsiteY58171"/>
              </a:cxn>
              <a:cxn ang="0">
                <a:pos x="connsiteX58172" y="connsiteY58172"/>
              </a:cxn>
              <a:cxn ang="0">
                <a:pos x="connsiteX58173" y="connsiteY58173"/>
              </a:cxn>
              <a:cxn ang="0">
                <a:pos x="connsiteX58174" y="connsiteY58174"/>
              </a:cxn>
              <a:cxn ang="0">
                <a:pos x="connsiteX58175" y="connsiteY58175"/>
              </a:cxn>
              <a:cxn ang="0">
                <a:pos x="connsiteX58176" y="connsiteY58176"/>
              </a:cxn>
              <a:cxn ang="0">
                <a:pos x="connsiteX58177" y="connsiteY58177"/>
              </a:cxn>
              <a:cxn ang="0">
                <a:pos x="connsiteX58178" y="connsiteY58178"/>
              </a:cxn>
              <a:cxn ang="0">
                <a:pos x="connsiteX58179" y="connsiteY58179"/>
              </a:cxn>
              <a:cxn ang="0">
                <a:pos x="connsiteX58180" y="connsiteY58180"/>
              </a:cxn>
              <a:cxn ang="0">
                <a:pos x="connsiteX58181" y="connsiteY58181"/>
              </a:cxn>
              <a:cxn ang="0">
                <a:pos x="connsiteX58182" y="connsiteY58182"/>
              </a:cxn>
              <a:cxn ang="0">
                <a:pos x="connsiteX58183" y="connsiteY58183"/>
              </a:cxn>
              <a:cxn ang="0">
                <a:pos x="connsiteX58184" y="connsiteY58184"/>
              </a:cxn>
              <a:cxn ang="0">
                <a:pos x="connsiteX58185" y="connsiteY58185"/>
              </a:cxn>
              <a:cxn ang="0">
                <a:pos x="connsiteX58186" y="connsiteY58186"/>
              </a:cxn>
              <a:cxn ang="0">
                <a:pos x="connsiteX58187" y="connsiteY58187"/>
              </a:cxn>
              <a:cxn ang="0">
                <a:pos x="connsiteX58188" y="connsiteY58188"/>
              </a:cxn>
              <a:cxn ang="0">
                <a:pos x="connsiteX58189" y="connsiteY58189"/>
              </a:cxn>
              <a:cxn ang="0">
                <a:pos x="connsiteX58190" y="connsiteY58190"/>
              </a:cxn>
              <a:cxn ang="0">
                <a:pos x="connsiteX58191" y="connsiteY58191"/>
              </a:cxn>
              <a:cxn ang="0">
                <a:pos x="connsiteX58192" y="connsiteY58192"/>
              </a:cxn>
              <a:cxn ang="0">
                <a:pos x="connsiteX58193" y="connsiteY58193"/>
              </a:cxn>
              <a:cxn ang="0">
                <a:pos x="connsiteX58194" y="connsiteY58194"/>
              </a:cxn>
              <a:cxn ang="0">
                <a:pos x="connsiteX58195" y="connsiteY58195"/>
              </a:cxn>
              <a:cxn ang="0">
                <a:pos x="connsiteX58196" y="connsiteY58196"/>
              </a:cxn>
              <a:cxn ang="0">
                <a:pos x="connsiteX58197" y="connsiteY58197"/>
              </a:cxn>
              <a:cxn ang="0">
                <a:pos x="connsiteX58198" y="connsiteY58198"/>
              </a:cxn>
              <a:cxn ang="0">
                <a:pos x="connsiteX58199" y="connsiteY58199"/>
              </a:cxn>
              <a:cxn ang="0">
                <a:pos x="connsiteX58200" y="connsiteY58200"/>
              </a:cxn>
              <a:cxn ang="0">
                <a:pos x="connsiteX58201" y="connsiteY58201"/>
              </a:cxn>
              <a:cxn ang="0">
                <a:pos x="connsiteX58202" y="connsiteY58202"/>
              </a:cxn>
              <a:cxn ang="0">
                <a:pos x="connsiteX58203" y="connsiteY58203"/>
              </a:cxn>
              <a:cxn ang="0">
                <a:pos x="connsiteX58204" y="connsiteY58204"/>
              </a:cxn>
              <a:cxn ang="0">
                <a:pos x="connsiteX58205" y="connsiteY58205"/>
              </a:cxn>
              <a:cxn ang="0">
                <a:pos x="connsiteX58206" y="connsiteY58206"/>
              </a:cxn>
              <a:cxn ang="0">
                <a:pos x="connsiteX58207" y="connsiteY58207"/>
              </a:cxn>
              <a:cxn ang="0">
                <a:pos x="connsiteX58208" y="connsiteY58208"/>
              </a:cxn>
              <a:cxn ang="0">
                <a:pos x="connsiteX58209" y="connsiteY58209"/>
              </a:cxn>
              <a:cxn ang="0">
                <a:pos x="connsiteX58210" y="connsiteY58210"/>
              </a:cxn>
              <a:cxn ang="0">
                <a:pos x="connsiteX58211" y="connsiteY58211"/>
              </a:cxn>
              <a:cxn ang="0">
                <a:pos x="connsiteX58212" y="connsiteY58212"/>
              </a:cxn>
              <a:cxn ang="0">
                <a:pos x="connsiteX58213" y="connsiteY58213"/>
              </a:cxn>
              <a:cxn ang="0">
                <a:pos x="connsiteX58214" y="connsiteY58214"/>
              </a:cxn>
              <a:cxn ang="0">
                <a:pos x="connsiteX58215" y="connsiteY58215"/>
              </a:cxn>
              <a:cxn ang="0">
                <a:pos x="connsiteX58216" y="connsiteY58216"/>
              </a:cxn>
              <a:cxn ang="0">
                <a:pos x="connsiteX58217" y="connsiteY58217"/>
              </a:cxn>
              <a:cxn ang="0">
                <a:pos x="connsiteX58218" y="connsiteY58218"/>
              </a:cxn>
              <a:cxn ang="0">
                <a:pos x="connsiteX58219" y="connsiteY58219"/>
              </a:cxn>
              <a:cxn ang="0">
                <a:pos x="connsiteX58220" y="connsiteY58220"/>
              </a:cxn>
              <a:cxn ang="0">
                <a:pos x="connsiteX58221" y="connsiteY58221"/>
              </a:cxn>
              <a:cxn ang="0">
                <a:pos x="connsiteX58222" y="connsiteY58222"/>
              </a:cxn>
              <a:cxn ang="0">
                <a:pos x="connsiteX58223" y="connsiteY58223"/>
              </a:cxn>
              <a:cxn ang="0">
                <a:pos x="connsiteX58224" y="connsiteY58224"/>
              </a:cxn>
              <a:cxn ang="0">
                <a:pos x="connsiteX58225" y="connsiteY58225"/>
              </a:cxn>
              <a:cxn ang="0">
                <a:pos x="connsiteX58226" y="connsiteY58226"/>
              </a:cxn>
              <a:cxn ang="0">
                <a:pos x="connsiteX58227" y="connsiteY58227"/>
              </a:cxn>
              <a:cxn ang="0">
                <a:pos x="connsiteX58228" y="connsiteY58228"/>
              </a:cxn>
              <a:cxn ang="0">
                <a:pos x="connsiteX58229" y="connsiteY58229"/>
              </a:cxn>
              <a:cxn ang="0">
                <a:pos x="connsiteX58230" y="connsiteY58230"/>
              </a:cxn>
              <a:cxn ang="0">
                <a:pos x="connsiteX58231" y="connsiteY58231"/>
              </a:cxn>
              <a:cxn ang="0">
                <a:pos x="connsiteX58232" y="connsiteY58232"/>
              </a:cxn>
              <a:cxn ang="0">
                <a:pos x="connsiteX58233" y="connsiteY58233"/>
              </a:cxn>
              <a:cxn ang="0">
                <a:pos x="connsiteX58234" y="connsiteY58234"/>
              </a:cxn>
              <a:cxn ang="0">
                <a:pos x="connsiteX58235" y="connsiteY58235"/>
              </a:cxn>
              <a:cxn ang="0">
                <a:pos x="connsiteX58236" y="connsiteY58236"/>
              </a:cxn>
              <a:cxn ang="0">
                <a:pos x="connsiteX58237" y="connsiteY58237"/>
              </a:cxn>
              <a:cxn ang="0">
                <a:pos x="connsiteX58238" y="connsiteY58238"/>
              </a:cxn>
              <a:cxn ang="0">
                <a:pos x="connsiteX58239" y="connsiteY58239"/>
              </a:cxn>
              <a:cxn ang="0">
                <a:pos x="connsiteX58240" y="connsiteY58240"/>
              </a:cxn>
              <a:cxn ang="0">
                <a:pos x="connsiteX58241" y="connsiteY58241"/>
              </a:cxn>
              <a:cxn ang="0">
                <a:pos x="connsiteX58242" y="connsiteY58242"/>
              </a:cxn>
              <a:cxn ang="0">
                <a:pos x="connsiteX58243" y="connsiteY58243"/>
              </a:cxn>
              <a:cxn ang="0">
                <a:pos x="connsiteX58244" y="connsiteY58244"/>
              </a:cxn>
              <a:cxn ang="0">
                <a:pos x="connsiteX58245" y="connsiteY58245"/>
              </a:cxn>
              <a:cxn ang="0">
                <a:pos x="connsiteX58246" y="connsiteY58246"/>
              </a:cxn>
              <a:cxn ang="0">
                <a:pos x="connsiteX58247" y="connsiteY58247"/>
              </a:cxn>
              <a:cxn ang="0">
                <a:pos x="connsiteX58248" y="connsiteY58248"/>
              </a:cxn>
              <a:cxn ang="0">
                <a:pos x="connsiteX58249" y="connsiteY58249"/>
              </a:cxn>
              <a:cxn ang="0">
                <a:pos x="connsiteX58250" y="connsiteY58250"/>
              </a:cxn>
              <a:cxn ang="0">
                <a:pos x="connsiteX58251" y="connsiteY58251"/>
              </a:cxn>
              <a:cxn ang="0">
                <a:pos x="connsiteX58252" y="connsiteY58252"/>
              </a:cxn>
              <a:cxn ang="0">
                <a:pos x="connsiteX58253" y="connsiteY58253"/>
              </a:cxn>
              <a:cxn ang="0">
                <a:pos x="connsiteX58254" y="connsiteY58254"/>
              </a:cxn>
              <a:cxn ang="0">
                <a:pos x="connsiteX58255" y="connsiteY58255"/>
              </a:cxn>
              <a:cxn ang="0">
                <a:pos x="connsiteX58256" y="connsiteY58256"/>
              </a:cxn>
              <a:cxn ang="0">
                <a:pos x="connsiteX58257" y="connsiteY58257"/>
              </a:cxn>
              <a:cxn ang="0">
                <a:pos x="connsiteX58258" y="connsiteY58258"/>
              </a:cxn>
              <a:cxn ang="0">
                <a:pos x="connsiteX58259" y="connsiteY58259"/>
              </a:cxn>
              <a:cxn ang="0">
                <a:pos x="connsiteX58260" y="connsiteY58260"/>
              </a:cxn>
              <a:cxn ang="0">
                <a:pos x="connsiteX58261" y="connsiteY58261"/>
              </a:cxn>
              <a:cxn ang="0">
                <a:pos x="connsiteX58262" y="connsiteY58262"/>
              </a:cxn>
              <a:cxn ang="0">
                <a:pos x="connsiteX58263" y="connsiteY58263"/>
              </a:cxn>
              <a:cxn ang="0">
                <a:pos x="connsiteX58264" y="connsiteY58264"/>
              </a:cxn>
              <a:cxn ang="0">
                <a:pos x="connsiteX58265" y="connsiteY58265"/>
              </a:cxn>
              <a:cxn ang="0">
                <a:pos x="connsiteX58266" y="connsiteY58266"/>
              </a:cxn>
              <a:cxn ang="0">
                <a:pos x="connsiteX58267" y="connsiteY58267"/>
              </a:cxn>
              <a:cxn ang="0">
                <a:pos x="connsiteX58268" y="connsiteY58268"/>
              </a:cxn>
              <a:cxn ang="0">
                <a:pos x="connsiteX58269" y="connsiteY58269"/>
              </a:cxn>
              <a:cxn ang="0">
                <a:pos x="connsiteX58270" y="connsiteY58270"/>
              </a:cxn>
              <a:cxn ang="0">
                <a:pos x="connsiteX58271" y="connsiteY58271"/>
              </a:cxn>
              <a:cxn ang="0">
                <a:pos x="connsiteX58272" y="connsiteY58272"/>
              </a:cxn>
              <a:cxn ang="0">
                <a:pos x="connsiteX58273" y="connsiteY58273"/>
              </a:cxn>
              <a:cxn ang="0">
                <a:pos x="connsiteX58274" y="connsiteY58274"/>
              </a:cxn>
              <a:cxn ang="0">
                <a:pos x="connsiteX58275" y="connsiteY58275"/>
              </a:cxn>
              <a:cxn ang="0">
                <a:pos x="connsiteX58276" y="connsiteY58276"/>
              </a:cxn>
              <a:cxn ang="0">
                <a:pos x="connsiteX58277" y="connsiteY58277"/>
              </a:cxn>
              <a:cxn ang="0">
                <a:pos x="connsiteX58278" y="connsiteY58278"/>
              </a:cxn>
              <a:cxn ang="0">
                <a:pos x="connsiteX58279" y="connsiteY58279"/>
              </a:cxn>
              <a:cxn ang="0">
                <a:pos x="connsiteX58280" y="connsiteY58280"/>
              </a:cxn>
              <a:cxn ang="0">
                <a:pos x="connsiteX58281" y="connsiteY58281"/>
              </a:cxn>
              <a:cxn ang="0">
                <a:pos x="connsiteX58282" y="connsiteY58282"/>
              </a:cxn>
              <a:cxn ang="0">
                <a:pos x="connsiteX58283" y="connsiteY58283"/>
              </a:cxn>
              <a:cxn ang="0">
                <a:pos x="connsiteX58284" y="connsiteY58284"/>
              </a:cxn>
              <a:cxn ang="0">
                <a:pos x="connsiteX58285" y="connsiteY58285"/>
              </a:cxn>
              <a:cxn ang="0">
                <a:pos x="connsiteX58286" y="connsiteY58286"/>
              </a:cxn>
              <a:cxn ang="0">
                <a:pos x="connsiteX58287" y="connsiteY58287"/>
              </a:cxn>
              <a:cxn ang="0">
                <a:pos x="connsiteX58288" y="connsiteY58288"/>
              </a:cxn>
              <a:cxn ang="0">
                <a:pos x="connsiteX58289" y="connsiteY58289"/>
              </a:cxn>
              <a:cxn ang="0">
                <a:pos x="connsiteX58290" y="connsiteY58290"/>
              </a:cxn>
              <a:cxn ang="0">
                <a:pos x="connsiteX58291" y="connsiteY58291"/>
              </a:cxn>
              <a:cxn ang="0">
                <a:pos x="connsiteX58292" y="connsiteY58292"/>
              </a:cxn>
              <a:cxn ang="0">
                <a:pos x="connsiteX58293" y="connsiteY58293"/>
              </a:cxn>
              <a:cxn ang="0">
                <a:pos x="connsiteX58294" y="connsiteY58294"/>
              </a:cxn>
              <a:cxn ang="0">
                <a:pos x="connsiteX58295" y="connsiteY58295"/>
              </a:cxn>
              <a:cxn ang="0">
                <a:pos x="connsiteX58296" y="connsiteY58296"/>
              </a:cxn>
              <a:cxn ang="0">
                <a:pos x="connsiteX58297" y="connsiteY58297"/>
              </a:cxn>
              <a:cxn ang="0">
                <a:pos x="connsiteX58298" y="connsiteY58298"/>
              </a:cxn>
              <a:cxn ang="0">
                <a:pos x="connsiteX58299" y="connsiteY58299"/>
              </a:cxn>
              <a:cxn ang="0">
                <a:pos x="connsiteX58300" y="connsiteY58300"/>
              </a:cxn>
              <a:cxn ang="0">
                <a:pos x="connsiteX58301" y="connsiteY58301"/>
              </a:cxn>
              <a:cxn ang="0">
                <a:pos x="connsiteX58302" y="connsiteY58302"/>
              </a:cxn>
              <a:cxn ang="0">
                <a:pos x="connsiteX58303" y="connsiteY58303"/>
              </a:cxn>
              <a:cxn ang="0">
                <a:pos x="connsiteX58304" y="connsiteY58304"/>
              </a:cxn>
              <a:cxn ang="0">
                <a:pos x="connsiteX58305" y="connsiteY58305"/>
              </a:cxn>
              <a:cxn ang="0">
                <a:pos x="connsiteX58306" y="connsiteY58306"/>
              </a:cxn>
              <a:cxn ang="0">
                <a:pos x="connsiteX58307" y="connsiteY58307"/>
              </a:cxn>
              <a:cxn ang="0">
                <a:pos x="connsiteX58308" y="connsiteY58308"/>
              </a:cxn>
              <a:cxn ang="0">
                <a:pos x="connsiteX58309" y="connsiteY58309"/>
              </a:cxn>
              <a:cxn ang="0">
                <a:pos x="connsiteX58310" y="connsiteY58310"/>
              </a:cxn>
              <a:cxn ang="0">
                <a:pos x="connsiteX58311" y="connsiteY58311"/>
              </a:cxn>
              <a:cxn ang="0">
                <a:pos x="connsiteX58312" y="connsiteY58312"/>
              </a:cxn>
              <a:cxn ang="0">
                <a:pos x="connsiteX58313" y="connsiteY58313"/>
              </a:cxn>
              <a:cxn ang="0">
                <a:pos x="connsiteX58314" y="connsiteY58314"/>
              </a:cxn>
              <a:cxn ang="0">
                <a:pos x="connsiteX58315" y="connsiteY58315"/>
              </a:cxn>
              <a:cxn ang="0">
                <a:pos x="connsiteX58316" y="connsiteY58316"/>
              </a:cxn>
              <a:cxn ang="0">
                <a:pos x="connsiteX58317" y="connsiteY58317"/>
              </a:cxn>
              <a:cxn ang="0">
                <a:pos x="connsiteX58318" y="connsiteY58318"/>
              </a:cxn>
              <a:cxn ang="0">
                <a:pos x="connsiteX58319" y="connsiteY58319"/>
              </a:cxn>
              <a:cxn ang="0">
                <a:pos x="connsiteX58320" y="connsiteY58320"/>
              </a:cxn>
              <a:cxn ang="0">
                <a:pos x="connsiteX58321" y="connsiteY58321"/>
              </a:cxn>
              <a:cxn ang="0">
                <a:pos x="connsiteX58322" y="connsiteY58322"/>
              </a:cxn>
              <a:cxn ang="0">
                <a:pos x="connsiteX58323" y="connsiteY58323"/>
              </a:cxn>
              <a:cxn ang="0">
                <a:pos x="connsiteX58324" y="connsiteY58324"/>
              </a:cxn>
              <a:cxn ang="0">
                <a:pos x="connsiteX58325" y="connsiteY58325"/>
              </a:cxn>
              <a:cxn ang="0">
                <a:pos x="connsiteX58326" y="connsiteY58326"/>
              </a:cxn>
              <a:cxn ang="0">
                <a:pos x="connsiteX58327" y="connsiteY58327"/>
              </a:cxn>
              <a:cxn ang="0">
                <a:pos x="connsiteX58328" y="connsiteY58328"/>
              </a:cxn>
              <a:cxn ang="0">
                <a:pos x="connsiteX58329" y="connsiteY58329"/>
              </a:cxn>
              <a:cxn ang="0">
                <a:pos x="connsiteX58330" y="connsiteY58330"/>
              </a:cxn>
              <a:cxn ang="0">
                <a:pos x="connsiteX58331" y="connsiteY58331"/>
              </a:cxn>
              <a:cxn ang="0">
                <a:pos x="connsiteX58332" y="connsiteY58332"/>
              </a:cxn>
              <a:cxn ang="0">
                <a:pos x="connsiteX58333" y="connsiteY58333"/>
              </a:cxn>
              <a:cxn ang="0">
                <a:pos x="connsiteX58334" y="connsiteY58334"/>
              </a:cxn>
              <a:cxn ang="0">
                <a:pos x="connsiteX58335" y="connsiteY58335"/>
              </a:cxn>
              <a:cxn ang="0">
                <a:pos x="connsiteX58336" y="connsiteY58336"/>
              </a:cxn>
              <a:cxn ang="0">
                <a:pos x="connsiteX58337" y="connsiteY58337"/>
              </a:cxn>
              <a:cxn ang="0">
                <a:pos x="connsiteX58338" y="connsiteY58338"/>
              </a:cxn>
              <a:cxn ang="0">
                <a:pos x="connsiteX58339" y="connsiteY58339"/>
              </a:cxn>
              <a:cxn ang="0">
                <a:pos x="connsiteX58340" y="connsiteY58340"/>
              </a:cxn>
              <a:cxn ang="0">
                <a:pos x="connsiteX58341" y="connsiteY58341"/>
              </a:cxn>
              <a:cxn ang="0">
                <a:pos x="connsiteX58342" y="connsiteY58342"/>
              </a:cxn>
              <a:cxn ang="0">
                <a:pos x="connsiteX58343" y="connsiteY58343"/>
              </a:cxn>
              <a:cxn ang="0">
                <a:pos x="connsiteX58344" y="connsiteY58344"/>
              </a:cxn>
              <a:cxn ang="0">
                <a:pos x="connsiteX58345" y="connsiteY58345"/>
              </a:cxn>
              <a:cxn ang="0">
                <a:pos x="connsiteX58346" y="connsiteY58346"/>
              </a:cxn>
              <a:cxn ang="0">
                <a:pos x="connsiteX58347" y="connsiteY58347"/>
              </a:cxn>
              <a:cxn ang="0">
                <a:pos x="connsiteX58348" y="connsiteY58348"/>
              </a:cxn>
              <a:cxn ang="0">
                <a:pos x="connsiteX58349" y="connsiteY58349"/>
              </a:cxn>
              <a:cxn ang="0">
                <a:pos x="connsiteX58350" y="connsiteY58350"/>
              </a:cxn>
              <a:cxn ang="0">
                <a:pos x="connsiteX58351" y="connsiteY58351"/>
              </a:cxn>
              <a:cxn ang="0">
                <a:pos x="connsiteX58352" y="connsiteY58352"/>
              </a:cxn>
              <a:cxn ang="0">
                <a:pos x="connsiteX58353" y="connsiteY58353"/>
              </a:cxn>
              <a:cxn ang="0">
                <a:pos x="connsiteX58354" y="connsiteY58354"/>
              </a:cxn>
              <a:cxn ang="0">
                <a:pos x="connsiteX58355" y="connsiteY58355"/>
              </a:cxn>
              <a:cxn ang="0">
                <a:pos x="connsiteX58356" y="connsiteY58356"/>
              </a:cxn>
              <a:cxn ang="0">
                <a:pos x="connsiteX58357" y="connsiteY58357"/>
              </a:cxn>
              <a:cxn ang="0">
                <a:pos x="connsiteX58358" y="connsiteY58358"/>
              </a:cxn>
              <a:cxn ang="0">
                <a:pos x="connsiteX58359" y="connsiteY58359"/>
              </a:cxn>
              <a:cxn ang="0">
                <a:pos x="connsiteX58360" y="connsiteY58360"/>
              </a:cxn>
              <a:cxn ang="0">
                <a:pos x="connsiteX58361" y="connsiteY58361"/>
              </a:cxn>
              <a:cxn ang="0">
                <a:pos x="connsiteX58362" y="connsiteY58362"/>
              </a:cxn>
              <a:cxn ang="0">
                <a:pos x="connsiteX58363" y="connsiteY58363"/>
              </a:cxn>
              <a:cxn ang="0">
                <a:pos x="connsiteX58364" y="connsiteY58364"/>
              </a:cxn>
              <a:cxn ang="0">
                <a:pos x="connsiteX58365" y="connsiteY58365"/>
              </a:cxn>
              <a:cxn ang="0">
                <a:pos x="connsiteX58366" y="connsiteY58366"/>
              </a:cxn>
              <a:cxn ang="0">
                <a:pos x="connsiteX58367" y="connsiteY58367"/>
              </a:cxn>
              <a:cxn ang="0">
                <a:pos x="connsiteX58368" y="connsiteY58368"/>
              </a:cxn>
              <a:cxn ang="0">
                <a:pos x="connsiteX58369" y="connsiteY58369"/>
              </a:cxn>
              <a:cxn ang="0">
                <a:pos x="connsiteX58370" y="connsiteY58370"/>
              </a:cxn>
              <a:cxn ang="0">
                <a:pos x="connsiteX58371" y="connsiteY58371"/>
              </a:cxn>
              <a:cxn ang="0">
                <a:pos x="connsiteX58372" y="connsiteY58372"/>
              </a:cxn>
              <a:cxn ang="0">
                <a:pos x="connsiteX58373" y="connsiteY58373"/>
              </a:cxn>
              <a:cxn ang="0">
                <a:pos x="connsiteX58374" y="connsiteY58374"/>
              </a:cxn>
              <a:cxn ang="0">
                <a:pos x="connsiteX58375" y="connsiteY58375"/>
              </a:cxn>
              <a:cxn ang="0">
                <a:pos x="connsiteX58376" y="connsiteY58376"/>
              </a:cxn>
              <a:cxn ang="0">
                <a:pos x="connsiteX58377" y="connsiteY58377"/>
              </a:cxn>
              <a:cxn ang="0">
                <a:pos x="connsiteX58378" y="connsiteY58378"/>
              </a:cxn>
              <a:cxn ang="0">
                <a:pos x="connsiteX58379" y="connsiteY58379"/>
              </a:cxn>
              <a:cxn ang="0">
                <a:pos x="connsiteX58380" y="connsiteY58380"/>
              </a:cxn>
              <a:cxn ang="0">
                <a:pos x="connsiteX58381" y="connsiteY58381"/>
              </a:cxn>
              <a:cxn ang="0">
                <a:pos x="connsiteX58382" y="connsiteY58382"/>
              </a:cxn>
              <a:cxn ang="0">
                <a:pos x="connsiteX58383" y="connsiteY58383"/>
              </a:cxn>
              <a:cxn ang="0">
                <a:pos x="connsiteX58384" y="connsiteY58384"/>
              </a:cxn>
              <a:cxn ang="0">
                <a:pos x="connsiteX58385" y="connsiteY58385"/>
              </a:cxn>
              <a:cxn ang="0">
                <a:pos x="connsiteX58386" y="connsiteY58386"/>
              </a:cxn>
              <a:cxn ang="0">
                <a:pos x="connsiteX58387" y="connsiteY58387"/>
              </a:cxn>
              <a:cxn ang="0">
                <a:pos x="connsiteX58388" y="connsiteY58388"/>
              </a:cxn>
              <a:cxn ang="0">
                <a:pos x="connsiteX58389" y="connsiteY58389"/>
              </a:cxn>
              <a:cxn ang="0">
                <a:pos x="connsiteX58390" y="connsiteY58390"/>
              </a:cxn>
              <a:cxn ang="0">
                <a:pos x="connsiteX58391" y="connsiteY58391"/>
              </a:cxn>
              <a:cxn ang="0">
                <a:pos x="connsiteX58392" y="connsiteY58392"/>
              </a:cxn>
              <a:cxn ang="0">
                <a:pos x="connsiteX58393" y="connsiteY58393"/>
              </a:cxn>
              <a:cxn ang="0">
                <a:pos x="connsiteX58394" y="connsiteY58394"/>
              </a:cxn>
              <a:cxn ang="0">
                <a:pos x="connsiteX58395" y="connsiteY58395"/>
              </a:cxn>
              <a:cxn ang="0">
                <a:pos x="connsiteX58396" y="connsiteY58396"/>
              </a:cxn>
              <a:cxn ang="0">
                <a:pos x="connsiteX58397" y="connsiteY58397"/>
              </a:cxn>
              <a:cxn ang="0">
                <a:pos x="connsiteX58398" y="connsiteY58398"/>
              </a:cxn>
              <a:cxn ang="0">
                <a:pos x="connsiteX58399" y="connsiteY58399"/>
              </a:cxn>
              <a:cxn ang="0">
                <a:pos x="connsiteX58400" y="connsiteY58400"/>
              </a:cxn>
              <a:cxn ang="0">
                <a:pos x="connsiteX58401" y="connsiteY58401"/>
              </a:cxn>
              <a:cxn ang="0">
                <a:pos x="connsiteX58402" y="connsiteY58402"/>
              </a:cxn>
              <a:cxn ang="0">
                <a:pos x="connsiteX58403" y="connsiteY58403"/>
              </a:cxn>
              <a:cxn ang="0">
                <a:pos x="connsiteX58404" y="connsiteY58404"/>
              </a:cxn>
              <a:cxn ang="0">
                <a:pos x="connsiteX58405" y="connsiteY58405"/>
              </a:cxn>
              <a:cxn ang="0">
                <a:pos x="connsiteX58406" y="connsiteY58406"/>
              </a:cxn>
              <a:cxn ang="0">
                <a:pos x="connsiteX58407" y="connsiteY58407"/>
              </a:cxn>
              <a:cxn ang="0">
                <a:pos x="connsiteX58408" y="connsiteY58408"/>
              </a:cxn>
              <a:cxn ang="0">
                <a:pos x="connsiteX58409" y="connsiteY58409"/>
              </a:cxn>
              <a:cxn ang="0">
                <a:pos x="connsiteX58410" y="connsiteY58410"/>
              </a:cxn>
              <a:cxn ang="0">
                <a:pos x="connsiteX58411" y="connsiteY58411"/>
              </a:cxn>
              <a:cxn ang="0">
                <a:pos x="connsiteX58412" y="connsiteY58412"/>
              </a:cxn>
              <a:cxn ang="0">
                <a:pos x="connsiteX58413" y="connsiteY58413"/>
              </a:cxn>
              <a:cxn ang="0">
                <a:pos x="connsiteX58414" y="connsiteY58414"/>
              </a:cxn>
              <a:cxn ang="0">
                <a:pos x="connsiteX58415" y="connsiteY58415"/>
              </a:cxn>
              <a:cxn ang="0">
                <a:pos x="connsiteX58416" y="connsiteY58416"/>
              </a:cxn>
              <a:cxn ang="0">
                <a:pos x="connsiteX58417" y="connsiteY58417"/>
              </a:cxn>
              <a:cxn ang="0">
                <a:pos x="connsiteX58418" y="connsiteY58418"/>
              </a:cxn>
              <a:cxn ang="0">
                <a:pos x="connsiteX58419" y="connsiteY58419"/>
              </a:cxn>
              <a:cxn ang="0">
                <a:pos x="connsiteX58420" y="connsiteY58420"/>
              </a:cxn>
              <a:cxn ang="0">
                <a:pos x="connsiteX58421" y="connsiteY58421"/>
              </a:cxn>
              <a:cxn ang="0">
                <a:pos x="connsiteX58422" y="connsiteY58422"/>
              </a:cxn>
              <a:cxn ang="0">
                <a:pos x="connsiteX58423" y="connsiteY58423"/>
              </a:cxn>
              <a:cxn ang="0">
                <a:pos x="connsiteX58424" y="connsiteY58424"/>
              </a:cxn>
              <a:cxn ang="0">
                <a:pos x="connsiteX58425" y="connsiteY58425"/>
              </a:cxn>
              <a:cxn ang="0">
                <a:pos x="connsiteX58426" y="connsiteY58426"/>
              </a:cxn>
              <a:cxn ang="0">
                <a:pos x="connsiteX58427" y="connsiteY58427"/>
              </a:cxn>
              <a:cxn ang="0">
                <a:pos x="connsiteX58428" y="connsiteY58428"/>
              </a:cxn>
              <a:cxn ang="0">
                <a:pos x="connsiteX58429" y="connsiteY58429"/>
              </a:cxn>
              <a:cxn ang="0">
                <a:pos x="connsiteX58430" y="connsiteY58430"/>
              </a:cxn>
              <a:cxn ang="0">
                <a:pos x="connsiteX58431" y="connsiteY58431"/>
              </a:cxn>
              <a:cxn ang="0">
                <a:pos x="connsiteX58432" y="connsiteY58432"/>
              </a:cxn>
              <a:cxn ang="0">
                <a:pos x="connsiteX58433" y="connsiteY58433"/>
              </a:cxn>
              <a:cxn ang="0">
                <a:pos x="connsiteX58434" y="connsiteY58434"/>
              </a:cxn>
              <a:cxn ang="0">
                <a:pos x="connsiteX58435" y="connsiteY58435"/>
              </a:cxn>
              <a:cxn ang="0">
                <a:pos x="connsiteX58436" y="connsiteY58436"/>
              </a:cxn>
              <a:cxn ang="0">
                <a:pos x="connsiteX58437" y="connsiteY58437"/>
              </a:cxn>
              <a:cxn ang="0">
                <a:pos x="connsiteX58438" y="connsiteY58438"/>
              </a:cxn>
              <a:cxn ang="0">
                <a:pos x="connsiteX58439" y="connsiteY58439"/>
              </a:cxn>
              <a:cxn ang="0">
                <a:pos x="connsiteX58440" y="connsiteY58440"/>
              </a:cxn>
              <a:cxn ang="0">
                <a:pos x="connsiteX58441" y="connsiteY58441"/>
              </a:cxn>
              <a:cxn ang="0">
                <a:pos x="connsiteX58442" y="connsiteY58442"/>
              </a:cxn>
              <a:cxn ang="0">
                <a:pos x="connsiteX58443" y="connsiteY58443"/>
              </a:cxn>
              <a:cxn ang="0">
                <a:pos x="connsiteX58444" y="connsiteY58444"/>
              </a:cxn>
              <a:cxn ang="0">
                <a:pos x="connsiteX58445" y="connsiteY58445"/>
              </a:cxn>
              <a:cxn ang="0">
                <a:pos x="connsiteX58446" y="connsiteY58446"/>
              </a:cxn>
              <a:cxn ang="0">
                <a:pos x="connsiteX58447" y="connsiteY58447"/>
              </a:cxn>
              <a:cxn ang="0">
                <a:pos x="connsiteX58448" y="connsiteY58448"/>
              </a:cxn>
              <a:cxn ang="0">
                <a:pos x="connsiteX58449" y="connsiteY58449"/>
              </a:cxn>
              <a:cxn ang="0">
                <a:pos x="connsiteX58450" y="connsiteY58450"/>
              </a:cxn>
              <a:cxn ang="0">
                <a:pos x="connsiteX58451" y="connsiteY58451"/>
              </a:cxn>
              <a:cxn ang="0">
                <a:pos x="connsiteX58452" y="connsiteY58452"/>
              </a:cxn>
              <a:cxn ang="0">
                <a:pos x="connsiteX58453" y="connsiteY58453"/>
              </a:cxn>
              <a:cxn ang="0">
                <a:pos x="connsiteX58454" y="connsiteY58454"/>
              </a:cxn>
              <a:cxn ang="0">
                <a:pos x="connsiteX58455" y="connsiteY58455"/>
              </a:cxn>
              <a:cxn ang="0">
                <a:pos x="connsiteX58456" y="connsiteY58456"/>
              </a:cxn>
              <a:cxn ang="0">
                <a:pos x="connsiteX58457" y="connsiteY58457"/>
              </a:cxn>
              <a:cxn ang="0">
                <a:pos x="connsiteX58458" y="connsiteY58458"/>
              </a:cxn>
              <a:cxn ang="0">
                <a:pos x="connsiteX58459" y="connsiteY58459"/>
              </a:cxn>
              <a:cxn ang="0">
                <a:pos x="connsiteX58460" y="connsiteY58460"/>
              </a:cxn>
              <a:cxn ang="0">
                <a:pos x="connsiteX58461" y="connsiteY58461"/>
              </a:cxn>
              <a:cxn ang="0">
                <a:pos x="connsiteX58462" y="connsiteY58462"/>
              </a:cxn>
              <a:cxn ang="0">
                <a:pos x="connsiteX58463" y="connsiteY58463"/>
              </a:cxn>
              <a:cxn ang="0">
                <a:pos x="connsiteX58464" y="connsiteY58464"/>
              </a:cxn>
              <a:cxn ang="0">
                <a:pos x="connsiteX58465" y="connsiteY58465"/>
              </a:cxn>
              <a:cxn ang="0">
                <a:pos x="connsiteX58466" y="connsiteY58466"/>
              </a:cxn>
              <a:cxn ang="0">
                <a:pos x="connsiteX58467" y="connsiteY58467"/>
              </a:cxn>
              <a:cxn ang="0">
                <a:pos x="connsiteX58468" y="connsiteY58468"/>
              </a:cxn>
              <a:cxn ang="0">
                <a:pos x="connsiteX58469" y="connsiteY58469"/>
              </a:cxn>
              <a:cxn ang="0">
                <a:pos x="connsiteX58470" y="connsiteY58470"/>
              </a:cxn>
              <a:cxn ang="0">
                <a:pos x="connsiteX58471" y="connsiteY58471"/>
              </a:cxn>
              <a:cxn ang="0">
                <a:pos x="connsiteX58472" y="connsiteY58472"/>
              </a:cxn>
              <a:cxn ang="0">
                <a:pos x="connsiteX58473" y="connsiteY58473"/>
              </a:cxn>
              <a:cxn ang="0">
                <a:pos x="connsiteX58474" y="connsiteY58474"/>
              </a:cxn>
              <a:cxn ang="0">
                <a:pos x="connsiteX58475" y="connsiteY58475"/>
              </a:cxn>
              <a:cxn ang="0">
                <a:pos x="connsiteX58476" y="connsiteY58476"/>
              </a:cxn>
              <a:cxn ang="0">
                <a:pos x="connsiteX58477" y="connsiteY58477"/>
              </a:cxn>
              <a:cxn ang="0">
                <a:pos x="connsiteX58478" y="connsiteY58478"/>
              </a:cxn>
              <a:cxn ang="0">
                <a:pos x="connsiteX58479" y="connsiteY58479"/>
              </a:cxn>
              <a:cxn ang="0">
                <a:pos x="connsiteX58480" y="connsiteY58480"/>
              </a:cxn>
              <a:cxn ang="0">
                <a:pos x="connsiteX58481" y="connsiteY58481"/>
              </a:cxn>
              <a:cxn ang="0">
                <a:pos x="connsiteX58482" y="connsiteY58482"/>
              </a:cxn>
              <a:cxn ang="0">
                <a:pos x="connsiteX58483" y="connsiteY58483"/>
              </a:cxn>
              <a:cxn ang="0">
                <a:pos x="connsiteX58484" y="connsiteY58484"/>
              </a:cxn>
              <a:cxn ang="0">
                <a:pos x="connsiteX58485" y="connsiteY58485"/>
              </a:cxn>
              <a:cxn ang="0">
                <a:pos x="connsiteX58486" y="connsiteY58486"/>
              </a:cxn>
              <a:cxn ang="0">
                <a:pos x="connsiteX58487" y="connsiteY58487"/>
              </a:cxn>
              <a:cxn ang="0">
                <a:pos x="connsiteX58488" y="connsiteY58488"/>
              </a:cxn>
              <a:cxn ang="0">
                <a:pos x="connsiteX58489" y="connsiteY58489"/>
              </a:cxn>
              <a:cxn ang="0">
                <a:pos x="connsiteX58490" y="connsiteY58490"/>
              </a:cxn>
              <a:cxn ang="0">
                <a:pos x="connsiteX58491" y="connsiteY58491"/>
              </a:cxn>
              <a:cxn ang="0">
                <a:pos x="connsiteX58492" y="connsiteY58492"/>
              </a:cxn>
              <a:cxn ang="0">
                <a:pos x="connsiteX58493" y="connsiteY58493"/>
              </a:cxn>
              <a:cxn ang="0">
                <a:pos x="connsiteX58494" y="connsiteY58494"/>
              </a:cxn>
              <a:cxn ang="0">
                <a:pos x="connsiteX58495" y="connsiteY58495"/>
              </a:cxn>
              <a:cxn ang="0">
                <a:pos x="connsiteX58496" y="connsiteY58496"/>
              </a:cxn>
              <a:cxn ang="0">
                <a:pos x="connsiteX58497" y="connsiteY58497"/>
              </a:cxn>
              <a:cxn ang="0">
                <a:pos x="connsiteX58498" y="connsiteY58498"/>
              </a:cxn>
              <a:cxn ang="0">
                <a:pos x="connsiteX58499" y="connsiteY58499"/>
              </a:cxn>
              <a:cxn ang="0">
                <a:pos x="connsiteX58500" y="connsiteY58500"/>
              </a:cxn>
              <a:cxn ang="0">
                <a:pos x="connsiteX58501" y="connsiteY58501"/>
              </a:cxn>
              <a:cxn ang="0">
                <a:pos x="connsiteX58502" y="connsiteY58502"/>
              </a:cxn>
              <a:cxn ang="0">
                <a:pos x="connsiteX58503" y="connsiteY58503"/>
              </a:cxn>
              <a:cxn ang="0">
                <a:pos x="connsiteX58504" y="connsiteY58504"/>
              </a:cxn>
              <a:cxn ang="0">
                <a:pos x="connsiteX58505" y="connsiteY58505"/>
              </a:cxn>
              <a:cxn ang="0">
                <a:pos x="connsiteX58506" y="connsiteY58506"/>
              </a:cxn>
              <a:cxn ang="0">
                <a:pos x="connsiteX58507" y="connsiteY58507"/>
              </a:cxn>
              <a:cxn ang="0">
                <a:pos x="connsiteX58508" y="connsiteY58508"/>
              </a:cxn>
              <a:cxn ang="0">
                <a:pos x="connsiteX58509" y="connsiteY58509"/>
              </a:cxn>
              <a:cxn ang="0">
                <a:pos x="connsiteX58510" y="connsiteY58510"/>
              </a:cxn>
              <a:cxn ang="0">
                <a:pos x="connsiteX58511" y="connsiteY58511"/>
              </a:cxn>
              <a:cxn ang="0">
                <a:pos x="connsiteX58512" y="connsiteY58512"/>
              </a:cxn>
              <a:cxn ang="0">
                <a:pos x="connsiteX58513" y="connsiteY58513"/>
              </a:cxn>
              <a:cxn ang="0">
                <a:pos x="connsiteX58514" y="connsiteY58514"/>
              </a:cxn>
              <a:cxn ang="0">
                <a:pos x="connsiteX58515" y="connsiteY58515"/>
              </a:cxn>
              <a:cxn ang="0">
                <a:pos x="connsiteX58516" y="connsiteY58516"/>
              </a:cxn>
              <a:cxn ang="0">
                <a:pos x="connsiteX58517" y="connsiteY58517"/>
              </a:cxn>
              <a:cxn ang="0">
                <a:pos x="connsiteX58518" y="connsiteY58518"/>
              </a:cxn>
              <a:cxn ang="0">
                <a:pos x="connsiteX58519" y="connsiteY58519"/>
              </a:cxn>
              <a:cxn ang="0">
                <a:pos x="connsiteX58520" y="connsiteY58520"/>
              </a:cxn>
              <a:cxn ang="0">
                <a:pos x="connsiteX58521" y="connsiteY58521"/>
              </a:cxn>
              <a:cxn ang="0">
                <a:pos x="connsiteX58522" y="connsiteY58522"/>
              </a:cxn>
              <a:cxn ang="0">
                <a:pos x="connsiteX58523" y="connsiteY58523"/>
              </a:cxn>
              <a:cxn ang="0">
                <a:pos x="connsiteX58524" y="connsiteY58524"/>
              </a:cxn>
              <a:cxn ang="0">
                <a:pos x="connsiteX58525" y="connsiteY58525"/>
              </a:cxn>
              <a:cxn ang="0">
                <a:pos x="connsiteX58526" y="connsiteY58526"/>
              </a:cxn>
              <a:cxn ang="0">
                <a:pos x="connsiteX58527" y="connsiteY58527"/>
              </a:cxn>
              <a:cxn ang="0">
                <a:pos x="connsiteX58528" y="connsiteY58528"/>
              </a:cxn>
              <a:cxn ang="0">
                <a:pos x="connsiteX58529" y="connsiteY58529"/>
              </a:cxn>
              <a:cxn ang="0">
                <a:pos x="connsiteX58530" y="connsiteY58530"/>
              </a:cxn>
              <a:cxn ang="0">
                <a:pos x="connsiteX58531" y="connsiteY58531"/>
              </a:cxn>
              <a:cxn ang="0">
                <a:pos x="connsiteX58532" y="connsiteY58532"/>
              </a:cxn>
              <a:cxn ang="0">
                <a:pos x="connsiteX58533" y="connsiteY58533"/>
              </a:cxn>
              <a:cxn ang="0">
                <a:pos x="connsiteX58534" y="connsiteY58534"/>
              </a:cxn>
              <a:cxn ang="0">
                <a:pos x="connsiteX58535" y="connsiteY58535"/>
              </a:cxn>
              <a:cxn ang="0">
                <a:pos x="connsiteX58536" y="connsiteY58536"/>
              </a:cxn>
              <a:cxn ang="0">
                <a:pos x="connsiteX58537" y="connsiteY58537"/>
              </a:cxn>
              <a:cxn ang="0">
                <a:pos x="connsiteX58538" y="connsiteY58538"/>
              </a:cxn>
              <a:cxn ang="0">
                <a:pos x="connsiteX58539" y="connsiteY58539"/>
              </a:cxn>
              <a:cxn ang="0">
                <a:pos x="connsiteX58540" y="connsiteY58540"/>
              </a:cxn>
              <a:cxn ang="0">
                <a:pos x="connsiteX58541" y="connsiteY58541"/>
              </a:cxn>
              <a:cxn ang="0">
                <a:pos x="connsiteX58542" y="connsiteY58542"/>
              </a:cxn>
              <a:cxn ang="0">
                <a:pos x="connsiteX58543" y="connsiteY58543"/>
              </a:cxn>
              <a:cxn ang="0">
                <a:pos x="connsiteX58544" y="connsiteY58544"/>
              </a:cxn>
              <a:cxn ang="0">
                <a:pos x="connsiteX58545" y="connsiteY58545"/>
              </a:cxn>
              <a:cxn ang="0">
                <a:pos x="connsiteX58546" y="connsiteY58546"/>
              </a:cxn>
              <a:cxn ang="0">
                <a:pos x="connsiteX58547" y="connsiteY58547"/>
              </a:cxn>
              <a:cxn ang="0">
                <a:pos x="connsiteX58548" y="connsiteY58548"/>
              </a:cxn>
              <a:cxn ang="0">
                <a:pos x="connsiteX58549" y="connsiteY58549"/>
              </a:cxn>
              <a:cxn ang="0">
                <a:pos x="connsiteX58550" y="connsiteY58550"/>
              </a:cxn>
              <a:cxn ang="0">
                <a:pos x="connsiteX58551" y="connsiteY58551"/>
              </a:cxn>
              <a:cxn ang="0">
                <a:pos x="connsiteX58552" y="connsiteY58552"/>
              </a:cxn>
              <a:cxn ang="0">
                <a:pos x="connsiteX58553" y="connsiteY58553"/>
              </a:cxn>
              <a:cxn ang="0">
                <a:pos x="connsiteX58554" y="connsiteY58554"/>
              </a:cxn>
              <a:cxn ang="0">
                <a:pos x="connsiteX58555" y="connsiteY58555"/>
              </a:cxn>
              <a:cxn ang="0">
                <a:pos x="connsiteX58556" y="connsiteY58556"/>
              </a:cxn>
              <a:cxn ang="0">
                <a:pos x="connsiteX58557" y="connsiteY58557"/>
              </a:cxn>
              <a:cxn ang="0">
                <a:pos x="connsiteX58558" y="connsiteY58558"/>
              </a:cxn>
              <a:cxn ang="0">
                <a:pos x="connsiteX58559" y="connsiteY58559"/>
              </a:cxn>
              <a:cxn ang="0">
                <a:pos x="connsiteX58560" y="connsiteY58560"/>
              </a:cxn>
              <a:cxn ang="0">
                <a:pos x="connsiteX58561" y="connsiteY58561"/>
              </a:cxn>
              <a:cxn ang="0">
                <a:pos x="connsiteX58562" y="connsiteY58562"/>
              </a:cxn>
              <a:cxn ang="0">
                <a:pos x="connsiteX58563" y="connsiteY58563"/>
              </a:cxn>
              <a:cxn ang="0">
                <a:pos x="connsiteX58564" y="connsiteY58564"/>
              </a:cxn>
              <a:cxn ang="0">
                <a:pos x="connsiteX58565" y="connsiteY58565"/>
              </a:cxn>
              <a:cxn ang="0">
                <a:pos x="connsiteX58566" y="connsiteY58566"/>
              </a:cxn>
              <a:cxn ang="0">
                <a:pos x="connsiteX58567" y="connsiteY58567"/>
              </a:cxn>
              <a:cxn ang="0">
                <a:pos x="connsiteX58568" y="connsiteY58568"/>
              </a:cxn>
              <a:cxn ang="0">
                <a:pos x="connsiteX58569" y="connsiteY58569"/>
              </a:cxn>
              <a:cxn ang="0">
                <a:pos x="connsiteX58570" y="connsiteY58570"/>
              </a:cxn>
              <a:cxn ang="0">
                <a:pos x="connsiteX58571" y="connsiteY58571"/>
              </a:cxn>
              <a:cxn ang="0">
                <a:pos x="connsiteX58572" y="connsiteY58572"/>
              </a:cxn>
              <a:cxn ang="0">
                <a:pos x="connsiteX58573" y="connsiteY58573"/>
              </a:cxn>
              <a:cxn ang="0">
                <a:pos x="connsiteX58574" y="connsiteY58574"/>
              </a:cxn>
              <a:cxn ang="0">
                <a:pos x="connsiteX58575" y="connsiteY58575"/>
              </a:cxn>
              <a:cxn ang="0">
                <a:pos x="connsiteX58576" y="connsiteY58576"/>
              </a:cxn>
              <a:cxn ang="0">
                <a:pos x="connsiteX58577" y="connsiteY58577"/>
              </a:cxn>
              <a:cxn ang="0">
                <a:pos x="connsiteX58578" y="connsiteY58578"/>
              </a:cxn>
              <a:cxn ang="0">
                <a:pos x="connsiteX58579" y="connsiteY58579"/>
              </a:cxn>
              <a:cxn ang="0">
                <a:pos x="connsiteX58580" y="connsiteY58580"/>
              </a:cxn>
              <a:cxn ang="0">
                <a:pos x="connsiteX58581" y="connsiteY58581"/>
              </a:cxn>
              <a:cxn ang="0">
                <a:pos x="connsiteX58582" y="connsiteY58582"/>
              </a:cxn>
              <a:cxn ang="0">
                <a:pos x="connsiteX58583" y="connsiteY58583"/>
              </a:cxn>
              <a:cxn ang="0">
                <a:pos x="connsiteX58584" y="connsiteY58584"/>
              </a:cxn>
              <a:cxn ang="0">
                <a:pos x="connsiteX58585" y="connsiteY58585"/>
              </a:cxn>
              <a:cxn ang="0">
                <a:pos x="connsiteX58586" y="connsiteY58586"/>
              </a:cxn>
              <a:cxn ang="0">
                <a:pos x="connsiteX58587" y="connsiteY58587"/>
              </a:cxn>
              <a:cxn ang="0">
                <a:pos x="connsiteX58588" y="connsiteY58588"/>
              </a:cxn>
              <a:cxn ang="0">
                <a:pos x="connsiteX58589" y="connsiteY58589"/>
              </a:cxn>
              <a:cxn ang="0">
                <a:pos x="connsiteX58590" y="connsiteY58590"/>
              </a:cxn>
              <a:cxn ang="0">
                <a:pos x="connsiteX58591" y="connsiteY58591"/>
              </a:cxn>
              <a:cxn ang="0">
                <a:pos x="connsiteX58592" y="connsiteY58592"/>
              </a:cxn>
              <a:cxn ang="0">
                <a:pos x="connsiteX58593" y="connsiteY58593"/>
              </a:cxn>
              <a:cxn ang="0">
                <a:pos x="connsiteX58594" y="connsiteY58594"/>
              </a:cxn>
              <a:cxn ang="0">
                <a:pos x="connsiteX58595" y="connsiteY58595"/>
              </a:cxn>
              <a:cxn ang="0">
                <a:pos x="connsiteX58596" y="connsiteY58596"/>
              </a:cxn>
              <a:cxn ang="0">
                <a:pos x="connsiteX58597" y="connsiteY58597"/>
              </a:cxn>
              <a:cxn ang="0">
                <a:pos x="connsiteX58598" y="connsiteY58598"/>
              </a:cxn>
              <a:cxn ang="0">
                <a:pos x="connsiteX58599" y="connsiteY58599"/>
              </a:cxn>
              <a:cxn ang="0">
                <a:pos x="connsiteX58600" y="connsiteY58600"/>
              </a:cxn>
              <a:cxn ang="0">
                <a:pos x="connsiteX58601" y="connsiteY58601"/>
              </a:cxn>
              <a:cxn ang="0">
                <a:pos x="connsiteX58602" y="connsiteY58602"/>
              </a:cxn>
              <a:cxn ang="0">
                <a:pos x="connsiteX58603" y="connsiteY58603"/>
              </a:cxn>
              <a:cxn ang="0">
                <a:pos x="connsiteX58604" y="connsiteY58604"/>
              </a:cxn>
              <a:cxn ang="0">
                <a:pos x="connsiteX58605" y="connsiteY58605"/>
              </a:cxn>
              <a:cxn ang="0">
                <a:pos x="connsiteX58606" y="connsiteY58606"/>
              </a:cxn>
              <a:cxn ang="0">
                <a:pos x="connsiteX58607" y="connsiteY58607"/>
              </a:cxn>
              <a:cxn ang="0">
                <a:pos x="connsiteX58608" y="connsiteY58608"/>
              </a:cxn>
              <a:cxn ang="0">
                <a:pos x="connsiteX58609" y="connsiteY58609"/>
              </a:cxn>
              <a:cxn ang="0">
                <a:pos x="connsiteX58610" y="connsiteY58610"/>
              </a:cxn>
              <a:cxn ang="0">
                <a:pos x="connsiteX58611" y="connsiteY58611"/>
              </a:cxn>
              <a:cxn ang="0">
                <a:pos x="connsiteX58612" y="connsiteY58612"/>
              </a:cxn>
              <a:cxn ang="0">
                <a:pos x="connsiteX58613" y="connsiteY58613"/>
              </a:cxn>
              <a:cxn ang="0">
                <a:pos x="connsiteX58614" y="connsiteY58614"/>
              </a:cxn>
              <a:cxn ang="0">
                <a:pos x="connsiteX58615" y="connsiteY58615"/>
              </a:cxn>
              <a:cxn ang="0">
                <a:pos x="connsiteX58616" y="connsiteY58616"/>
              </a:cxn>
              <a:cxn ang="0">
                <a:pos x="connsiteX58617" y="connsiteY58617"/>
              </a:cxn>
              <a:cxn ang="0">
                <a:pos x="connsiteX58618" y="connsiteY58618"/>
              </a:cxn>
              <a:cxn ang="0">
                <a:pos x="connsiteX58619" y="connsiteY58619"/>
              </a:cxn>
              <a:cxn ang="0">
                <a:pos x="connsiteX58620" y="connsiteY58620"/>
              </a:cxn>
              <a:cxn ang="0">
                <a:pos x="connsiteX58621" y="connsiteY58621"/>
              </a:cxn>
              <a:cxn ang="0">
                <a:pos x="connsiteX58622" y="connsiteY58622"/>
              </a:cxn>
              <a:cxn ang="0">
                <a:pos x="connsiteX58623" y="connsiteY58623"/>
              </a:cxn>
              <a:cxn ang="0">
                <a:pos x="connsiteX58624" y="connsiteY58624"/>
              </a:cxn>
              <a:cxn ang="0">
                <a:pos x="connsiteX58625" y="connsiteY58625"/>
              </a:cxn>
              <a:cxn ang="0">
                <a:pos x="connsiteX58626" y="connsiteY58626"/>
              </a:cxn>
              <a:cxn ang="0">
                <a:pos x="connsiteX58627" y="connsiteY58627"/>
              </a:cxn>
              <a:cxn ang="0">
                <a:pos x="connsiteX58628" y="connsiteY58628"/>
              </a:cxn>
              <a:cxn ang="0">
                <a:pos x="connsiteX58629" y="connsiteY58629"/>
              </a:cxn>
              <a:cxn ang="0">
                <a:pos x="connsiteX58630" y="connsiteY58630"/>
              </a:cxn>
              <a:cxn ang="0">
                <a:pos x="connsiteX58631" y="connsiteY58631"/>
              </a:cxn>
              <a:cxn ang="0">
                <a:pos x="connsiteX58632" y="connsiteY58632"/>
              </a:cxn>
              <a:cxn ang="0">
                <a:pos x="connsiteX58633" y="connsiteY58633"/>
              </a:cxn>
              <a:cxn ang="0">
                <a:pos x="connsiteX58634" y="connsiteY58634"/>
              </a:cxn>
              <a:cxn ang="0">
                <a:pos x="connsiteX58635" y="connsiteY58635"/>
              </a:cxn>
              <a:cxn ang="0">
                <a:pos x="connsiteX58636" y="connsiteY58636"/>
              </a:cxn>
              <a:cxn ang="0">
                <a:pos x="connsiteX58637" y="connsiteY58637"/>
              </a:cxn>
              <a:cxn ang="0">
                <a:pos x="connsiteX58638" y="connsiteY58638"/>
              </a:cxn>
              <a:cxn ang="0">
                <a:pos x="connsiteX58639" y="connsiteY58639"/>
              </a:cxn>
              <a:cxn ang="0">
                <a:pos x="connsiteX58640" y="connsiteY58640"/>
              </a:cxn>
              <a:cxn ang="0">
                <a:pos x="connsiteX58641" y="connsiteY58641"/>
              </a:cxn>
              <a:cxn ang="0">
                <a:pos x="connsiteX58642" y="connsiteY58642"/>
              </a:cxn>
              <a:cxn ang="0">
                <a:pos x="connsiteX58643" y="connsiteY58643"/>
              </a:cxn>
              <a:cxn ang="0">
                <a:pos x="connsiteX58644" y="connsiteY58644"/>
              </a:cxn>
              <a:cxn ang="0">
                <a:pos x="connsiteX58645" y="connsiteY58645"/>
              </a:cxn>
              <a:cxn ang="0">
                <a:pos x="connsiteX58646" y="connsiteY58646"/>
              </a:cxn>
              <a:cxn ang="0">
                <a:pos x="connsiteX58647" y="connsiteY58647"/>
              </a:cxn>
              <a:cxn ang="0">
                <a:pos x="connsiteX58648" y="connsiteY58648"/>
              </a:cxn>
              <a:cxn ang="0">
                <a:pos x="connsiteX58649" y="connsiteY58649"/>
              </a:cxn>
              <a:cxn ang="0">
                <a:pos x="connsiteX58650" y="connsiteY58650"/>
              </a:cxn>
              <a:cxn ang="0">
                <a:pos x="connsiteX58651" y="connsiteY58651"/>
              </a:cxn>
              <a:cxn ang="0">
                <a:pos x="connsiteX58652" y="connsiteY58652"/>
              </a:cxn>
              <a:cxn ang="0">
                <a:pos x="connsiteX58653" y="connsiteY58653"/>
              </a:cxn>
              <a:cxn ang="0">
                <a:pos x="connsiteX58654" y="connsiteY58654"/>
              </a:cxn>
              <a:cxn ang="0">
                <a:pos x="connsiteX58655" y="connsiteY58655"/>
              </a:cxn>
              <a:cxn ang="0">
                <a:pos x="connsiteX58656" y="connsiteY58656"/>
              </a:cxn>
              <a:cxn ang="0">
                <a:pos x="connsiteX58657" y="connsiteY58657"/>
              </a:cxn>
              <a:cxn ang="0">
                <a:pos x="connsiteX58658" y="connsiteY58658"/>
              </a:cxn>
              <a:cxn ang="0">
                <a:pos x="connsiteX58659" y="connsiteY58659"/>
              </a:cxn>
              <a:cxn ang="0">
                <a:pos x="connsiteX58660" y="connsiteY58660"/>
              </a:cxn>
              <a:cxn ang="0">
                <a:pos x="connsiteX58661" y="connsiteY58661"/>
              </a:cxn>
              <a:cxn ang="0">
                <a:pos x="connsiteX58662" y="connsiteY58662"/>
              </a:cxn>
              <a:cxn ang="0">
                <a:pos x="connsiteX58663" y="connsiteY58663"/>
              </a:cxn>
              <a:cxn ang="0">
                <a:pos x="connsiteX58664" y="connsiteY58664"/>
              </a:cxn>
              <a:cxn ang="0">
                <a:pos x="connsiteX58665" y="connsiteY58665"/>
              </a:cxn>
              <a:cxn ang="0">
                <a:pos x="connsiteX58666" y="connsiteY58666"/>
              </a:cxn>
              <a:cxn ang="0">
                <a:pos x="connsiteX58667" y="connsiteY58667"/>
              </a:cxn>
              <a:cxn ang="0">
                <a:pos x="connsiteX58668" y="connsiteY58668"/>
              </a:cxn>
              <a:cxn ang="0">
                <a:pos x="connsiteX58669" y="connsiteY58669"/>
              </a:cxn>
              <a:cxn ang="0">
                <a:pos x="connsiteX58670" y="connsiteY58670"/>
              </a:cxn>
              <a:cxn ang="0">
                <a:pos x="connsiteX58671" y="connsiteY58671"/>
              </a:cxn>
              <a:cxn ang="0">
                <a:pos x="connsiteX58672" y="connsiteY58672"/>
              </a:cxn>
              <a:cxn ang="0">
                <a:pos x="connsiteX58673" y="connsiteY58673"/>
              </a:cxn>
              <a:cxn ang="0">
                <a:pos x="connsiteX58674" y="connsiteY58674"/>
              </a:cxn>
              <a:cxn ang="0">
                <a:pos x="connsiteX58675" y="connsiteY58675"/>
              </a:cxn>
              <a:cxn ang="0">
                <a:pos x="connsiteX58676" y="connsiteY58676"/>
              </a:cxn>
              <a:cxn ang="0">
                <a:pos x="connsiteX58677" y="connsiteY58677"/>
              </a:cxn>
              <a:cxn ang="0">
                <a:pos x="connsiteX58678" y="connsiteY58678"/>
              </a:cxn>
              <a:cxn ang="0">
                <a:pos x="connsiteX58679" y="connsiteY58679"/>
              </a:cxn>
              <a:cxn ang="0">
                <a:pos x="connsiteX58680" y="connsiteY58680"/>
              </a:cxn>
              <a:cxn ang="0">
                <a:pos x="connsiteX58681" y="connsiteY58681"/>
              </a:cxn>
              <a:cxn ang="0">
                <a:pos x="connsiteX58682" y="connsiteY58682"/>
              </a:cxn>
              <a:cxn ang="0">
                <a:pos x="connsiteX58683" y="connsiteY58683"/>
              </a:cxn>
              <a:cxn ang="0">
                <a:pos x="connsiteX58684" y="connsiteY58684"/>
              </a:cxn>
              <a:cxn ang="0">
                <a:pos x="connsiteX58685" y="connsiteY58685"/>
              </a:cxn>
              <a:cxn ang="0">
                <a:pos x="connsiteX58686" y="connsiteY58686"/>
              </a:cxn>
              <a:cxn ang="0">
                <a:pos x="connsiteX58687" y="connsiteY58687"/>
              </a:cxn>
              <a:cxn ang="0">
                <a:pos x="connsiteX58688" y="connsiteY58688"/>
              </a:cxn>
              <a:cxn ang="0">
                <a:pos x="connsiteX58689" y="connsiteY58689"/>
              </a:cxn>
              <a:cxn ang="0">
                <a:pos x="connsiteX58690" y="connsiteY58690"/>
              </a:cxn>
              <a:cxn ang="0">
                <a:pos x="connsiteX58691" y="connsiteY58691"/>
              </a:cxn>
              <a:cxn ang="0">
                <a:pos x="connsiteX58692" y="connsiteY58692"/>
              </a:cxn>
              <a:cxn ang="0">
                <a:pos x="connsiteX58693" y="connsiteY58693"/>
              </a:cxn>
              <a:cxn ang="0">
                <a:pos x="connsiteX58694" y="connsiteY58694"/>
              </a:cxn>
              <a:cxn ang="0">
                <a:pos x="connsiteX58695" y="connsiteY58695"/>
              </a:cxn>
              <a:cxn ang="0">
                <a:pos x="connsiteX58696" y="connsiteY58696"/>
              </a:cxn>
              <a:cxn ang="0">
                <a:pos x="connsiteX58697" y="connsiteY58697"/>
              </a:cxn>
              <a:cxn ang="0">
                <a:pos x="connsiteX58698" y="connsiteY58698"/>
              </a:cxn>
              <a:cxn ang="0">
                <a:pos x="connsiteX58699" y="connsiteY58699"/>
              </a:cxn>
              <a:cxn ang="0">
                <a:pos x="connsiteX58700" y="connsiteY58700"/>
              </a:cxn>
              <a:cxn ang="0">
                <a:pos x="connsiteX58701" y="connsiteY58701"/>
              </a:cxn>
              <a:cxn ang="0">
                <a:pos x="connsiteX58702" y="connsiteY58702"/>
              </a:cxn>
              <a:cxn ang="0">
                <a:pos x="connsiteX58703" y="connsiteY58703"/>
              </a:cxn>
              <a:cxn ang="0">
                <a:pos x="connsiteX58704" y="connsiteY58704"/>
              </a:cxn>
              <a:cxn ang="0">
                <a:pos x="connsiteX58705" y="connsiteY58705"/>
              </a:cxn>
              <a:cxn ang="0">
                <a:pos x="connsiteX58706" y="connsiteY58706"/>
              </a:cxn>
              <a:cxn ang="0">
                <a:pos x="connsiteX58707" y="connsiteY58707"/>
              </a:cxn>
              <a:cxn ang="0">
                <a:pos x="connsiteX58708" y="connsiteY58708"/>
              </a:cxn>
              <a:cxn ang="0">
                <a:pos x="connsiteX58709" y="connsiteY58709"/>
              </a:cxn>
              <a:cxn ang="0">
                <a:pos x="connsiteX58710" y="connsiteY58710"/>
              </a:cxn>
              <a:cxn ang="0">
                <a:pos x="connsiteX58711" y="connsiteY58711"/>
              </a:cxn>
              <a:cxn ang="0">
                <a:pos x="connsiteX58712" y="connsiteY58712"/>
              </a:cxn>
              <a:cxn ang="0">
                <a:pos x="connsiteX58713" y="connsiteY58713"/>
              </a:cxn>
              <a:cxn ang="0">
                <a:pos x="connsiteX58714" y="connsiteY58714"/>
              </a:cxn>
              <a:cxn ang="0">
                <a:pos x="connsiteX58715" y="connsiteY58715"/>
              </a:cxn>
              <a:cxn ang="0">
                <a:pos x="connsiteX58716" y="connsiteY58716"/>
              </a:cxn>
              <a:cxn ang="0">
                <a:pos x="connsiteX58717" y="connsiteY58717"/>
              </a:cxn>
              <a:cxn ang="0">
                <a:pos x="connsiteX58718" y="connsiteY58718"/>
              </a:cxn>
              <a:cxn ang="0">
                <a:pos x="connsiteX58719" y="connsiteY58719"/>
              </a:cxn>
              <a:cxn ang="0">
                <a:pos x="connsiteX58720" y="connsiteY58720"/>
              </a:cxn>
              <a:cxn ang="0">
                <a:pos x="connsiteX58721" y="connsiteY58721"/>
              </a:cxn>
              <a:cxn ang="0">
                <a:pos x="connsiteX58722" y="connsiteY58722"/>
              </a:cxn>
              <a:cxn ang="0">
                <a:pos x="connsiteX58723" y="connsiteY58723"/>
              </a:cxn>
              <a:cxn ang="0">
                <a:pos x="connsiteX58724" y="connsiteY58724"/>
              </a:cxn>
              <a:cxn ang="0">
                <a:pos x="connsiteX58725" y="connsiteY58725"/>
              </a:cxn>
              <a:cxn ang="0">
                <a:pos x="connsiteX58726" y="connsiteY58726"/>
              </a:cxn>
              <a:cxn ang="0">
                <a:pos x="connsiteX58727" y="connsiteY58727"/>
              </a:cxn>
              <a:cxn ang="0">
                <a:pos x="connsiteX58728" y="connsiteY58728"/>
              </a:cxn>
              <a:cxn ang="0">
                <a:pos x="connsiteX58729" y="connsiteY58729"/>
              </a:cxn>
              <a:cxn ang="0">
                <a:pos x="connsiteX58730" y="connsiteY58730"/>
              </a:cxn>
              <a:cxn ang="0">
                <a:pos x="connsiteX58731" y="connsiteY58731"/>
              </a:cxn>
              <a:cxn ang="0">
                <a:pos x="connsiteX58732" y="connsiteY58732"/>
              </a:cxn>
              <a:cxn ang="0">
                <a:pos x="connsiteX58733" y="connsiteY58733"/>
              </a:cxn>
              <a:cxn ang="0">
                <a:pos x="connsiteX58734" y="connsiteY58734"/>
              </a:cxn>
              <a:cxn ang="0">
                <a:pos x="connsiteX58735" y="connsiteY58735"/>
              </a:cxn>
              <a:cxn ang="0">
                <a:pos x="connsiteX58736" y="connsiteY58736"/>
              </a:cxn>
              <a:cxn ang="0">
                <a:pos x="connsiteX58737" y="connsiteY58737"/>
              </a:cxn>
              <a:cxn ang="0">
                <a:pos x="connsiteX58738" y="connsiteY58738"/>
              </a:cxn>
              <a:cxn ang="0">
                <a:pos x="connsiteX58739" y="connsiteY58739"/>
              </a:cxn>
              <a:cxn ang="0">
                <a:pos x="connsiteX58740" y="connsiteY58740"/>
              </a:cxn>
              <a:cxn ang="0">
                <a:pos x="connsiteX58741" y="connsiteY58741"/>
              </a:cxn>
              <a:cxn ang="0">
                <a:pos x="connsiteX58742" y="connsiteY58742"/>
              </a:cxn>
              <a:cxn ang="0">
                <a:pos x="connsiteX58743" y="connsiteY58743"/>
              </a:cxn>
              <a:cxn ang="0">
                <a:pos x="connsiteX58744" y="connsiteY58744"/>
              </a:cxn>
              <a:cxn ang="0">
                <a:pos x="connsiteX58745" y="connsiteY58745"/>
              </a:cxn>
              <a:cxn ang="0">
                <a:pos x="connsiteX58746" y="connsiteY58746"/>
              </a:cxn>
              <a:cxn ang="0">
                <a:pos x="connsiteX58747" y="connsiteY58747"/>
              </a:cxn>
              <a:cxn ang="0">
                <a:pos x="connsiteX58748" y="connsiteY58748"/>
              </a:cxn>
              <a:cxn ang="0">
                <a:pos x="connsiteX58749" y="connsiteY58749"/>
              </a:cxn>
              <a:cxn ang="0">
                <a:pos x="connsiteX58750" y="connsiteY58750"/>
              </a:cxn>
              <a:cxn ang="0">
                <a:pos x="connsiteX58751" y="connsiteY58751"/>
              </a:cxn>
              <a:cxn ang="0">
                <a:pos x="connsiteX58752" y="connsiteY58752"/>
              </a:cxn>
              <a:cxn ang="0">
                <a:pos x="connsiteX58753" y="connsiteY58753"/>
              </a:cxn>
              <a:cxn ang="0">
                <a:pos x="connsiteX58754" y="connsiteY58754"/>
              </a:cxn>
              <a:cxn ang="0">
                <a:pos x="connsiteX58755" y="connsiteY58755"/>
              </a:cxn>
              <a:cxn ang="0">
                <a:pos x="connsiteX58756" y="connsiteY58756"/>
              </a:cxn>
              <a:cxn ang="0">
                <a:pos x="connsiteX58757" y="connsiteY58757"/>
              </a:cxn>
              <a:cxn ang="0">
                <a:pos x="connsiteX58758" y="connsiteY58758"/>
              </a:cxn>
              <a:cxn ang="0">
                <a:pos x="connsiteX58759" y="connsiteY58759"/>
              </a:cxn>
              <a:cxn ang="0">
                <a:pos x="connsiteX58760" y="connsiteY58760"/>
              </a:cxn>
              <a:cxn ang="0">
                <a:pos x="connsiteX58761" y="connsiteY58761"/>
              </a:cxn>
              <a:cxn ang="0">
                <a:pos x="connsiteX58762" y="connsiteY58762"/>
              </a:cxn>
              <a:cxn ang="0">
                <a:pos x="connsiteX58763" y="connsiteY58763"/>
              </a:cxn>
              <a:cxn ang="0">
                <a:pos x="connsiteX58764" y="connsiteY58764"/>
              </a:cxn>
              <a:cxn ang="0">
                <a:pos x="connsiteX58765" y="connsiteY58765"/>
              </a:cxn>
              <a:cxn ang="0">
                <a:pos x="connsiteX58766" y="connsiteY58766"/>
              </a:cxn>
              <a:cxn ang="0">
                <a:pos x="connsiteX58767" y="connsiteY58767"/>
              </a:cxn>
              <a:cxn ang="0">
                <a:pos x="connsiteX58768" y="connsiteY58768"/>
              </a:cxn>
              <a:cxn ang="0">
                <a:pos x="connsiteX58769" y="connsiteY58769"/>
              </a:cxn>
              <a:cxn ang="0">
                <a:pos x="connsiteX58770" y="connsiteY58770"/>
              </a:cxn>
              <a:cxn ang="0">
                <a:pos x="connsiteX58771" y="connsiteY58771"/>
              </a:cxn>
              <a:cxn ang="0">
                <a:pos x="connsiteX58772" y="connsiteY58772"/>
              </a:cxn>
              <a:cxn ang="0">
                <a:pos x="connsiteX58773" y="connsiteY58773"/>
              </a:cxn>
              <a:cxn ang="0">
                <a:pos x="connsiteX58774" y="connsiteY58774"/>
              </a:cxn>
              <a:cxn ang="0">
                <a:pos x="connsiteX58775" y="connsiteY58775"/>
              </a:cxn>
              <a:cxn ang="0">
                <a:pos x="connsiteX58776" y="connsiteY58776"/>
              </a:cxn>
              <a:cxn ang="0">
                <a:pos x="connsiteX58777" y="connsiteY58777"/>
              </a:cxn>
              <a:cxn ang="0">
                <a:pos x="connsiteX58778" y="connsiteY58778"/>
              </a:cxn>
              <a:cxn ang="0">
                <a:pos x="connsiteX58779" y="connsiteY58779"/>
              </a:cxn>
              <a:cxn ang="0">
                <a:pos x="connsiteX58780" y="connsiteY58780"/>
              </a:cxn>
              <a:cxn ang="0">
                <a:pos x="connsiteX58781" y="connsiteY58781"/>
              </a:cxn>
              <a:cxn ang="0">
                <a:pos x="connsiteX58782" y="connsiteY58782"/>
              </a:cxn>
              <a:cxn ang="0">
                <a:pos x="connsiteX58783" y="connsiteY58783"/>
              </a:cxn>
              <a:cxn ang="0">
                <a:pos x="connsiteX58784" y="connsiteY58784"/>
              </a:cxn>
              <a:cxn ang="0">
                <a:pos x="connsiteX58785" y="connsiteY58785"/>
              </a:cxn>
              <a:cxn ang="0">
                <a:pos x="connsiteX58786" y="connsiteY58786"/>
              </a:cxn>
              <a:cxn ang="0">
                <a:pos x="connsiteX58787" y="connsiteY58787"/>
              </a:cxn>
              <a:cxn ang="0">
                <a:pos x="connsiteX58788" y="connsiteY58788"/>
              </a:cxn>
              <a:cxn ang="0">
                <a:pos x="connsiteX58789" y="connsiteY58789"/>
              </a:cxn>
              <a:cxn ang="0">
                <a:pos x="connsiteX58790" y="connsiteY58790"/>
              </a:cxn>
              <a:cxn ang="0">
                <a:pos x="connsiteX58791" y="connsiteY58791"/>
              </a:cxn>
              <a:cxn ang="0">
                <a:pos x="connsiteX58792" y="connsiteY58792"/>
              </a:cxn>
              <a:cxn ang="0">
                <a:pos x="connsiteX58793" y="connsiteY58793"/>
              </a:cxn>
              <a:cxn ang="0">
                <a:pos x="connsiteX58794" y="connsiteY58794"/>
              </a:cxn>
              <a:cxn ang="0">
                <a:pos x="connsiteX58795" y="connsiteY58795"/>
              </a:cxn>
              <a:cxn ang="0">
                <a:pos x="connsiteX58796" y="connsiteY58796"/>
              </a:cxn>
              <a:cxn ang="0">
                <a:pos x="connsiteX58797" y="connsiteY58797"/>
              </a:cxn>
              <a:cxn ang="0">
                <a:pos x="connsiteX58798" y="connsiteY58798"/>
              </a:cxn>
              <a:cxn ang="0">
                <a:pos x="connsiteX58799" y="connsiteY58799"/>
              </a:cxn>
              <a:cxn ang="0">
                <a:pos x="connsiteX58800" y="connsiteY58800"/>
              </a:cxn>
              <a:cxn ang="0">
                <a:pos x="connsiteX58801" y="connsiteY58801"/>
              </a:cxn>
              <a:cxn ang="0">
                <a:pos x="connsiteX58802" y="connsiteY58802"/>
              </a:cxn>
              <a:cxn ang="0">
                <a:pos x="connsiteX58803" y="connsiteY58803"/>
              </a:cxn>
              <a:cxn ang="0">
                <a:pos x="connsiteX58804" y="connsiteY58804"/>
              </a:cxn>
              <a:cxn ang="0">
                <a:pos x="connsiteX58805" y="connsiteY58805"/>
              </a:cxn>
              <a:cxn ang="0">
                <a:pos x="connsiteX58806" y="connsiteY58806"/>
              </a:cxn>
              <a:cxn ang="0">
                <a:pos x="connsiteX58807" y="connsiteY58807"/>
              </a:cxn>
              <a:cxn ang="0">
                <a:pos x="connsiteX58808" y="connsiteY58808"/>
              </a:cxn>
              <a:cxn ang="0">
                <a:pos x="connsiteX58809" y="connsiteY58809"/>
              </a:cxn>
              <a:cxn ang="0">
                <a:pos x="connsiteX58810" y="connsiteY58810"/>
              </a:cxn>
              <a:cxn ang="0">
                <a:pos x="connsiteX58811" y="connsiteY58811"/>
              </a:cxn>
              <a:cxn ang="0">
                <a:pos x="connsiteX58812" y="connsiteY58812"/>
              </a:cxn>
              <a:cxn ang="0">
                <a:pos x="connsiteX58813" y="connsiteY58813"/>
              </a:cxn>
              <a:cxn ang="0">
                <a:pos x="connsiteX58814" y="connsiteY58814"/>
              </a:cxn>
              <a:cxn ang="0">
                <a:pos x="connsiteX58815" y="connsiteY58815"/>
              </a:cxn>
              <a:cxn ang="0">
                <a:pos x="connsiteX58816" y="connsiteY58816"/>
              </a:cxn>
              <a:cxn ang="0">
                <a:pos x="connsiteX58817" y="connsiteY58817"/>
              </a:cxn>
              <a:cxn ang="0">
                <a:pos x="connsiteX58818" y="connsiteY58818"/>
              </a:cxn>
              <a:cxn ang="0">
                <a:pos x="connsiteX58819" y="connsiteY58819"/>
              </a:cxn>
              <a:cxn ang="0">
                <a:pos x="connsiteX58820" y="connsiteY58820"/>
              </a:cxn>
              <a:cxn ang="0">
                <a:pos x="connsiteX58821" y="connsiteY58821"/>
              </a:cxn>
              <a:cxn ang="0">
                <a:pos x="connsiteX58822" y="connsiteY58822"/>
              </a:cxn>
              <a:cxn ang="0">
                <a:pos x="connsiteX58823" y="connsiteY58823"/>
              </a:cxn>
              <a:cxn ang="0">
                <a:pos x="connsiteX58824" y="connsiteY58824"/>
              </a:cxn>
              <a:cxn ang="0">
                <a:pos x="connsiteX58825" y="connsiteY58825"/>
              </a:cxn>
              <a:cxn ang="0">
                <a:pos x="connsiteX58826" y="connsiteY58826"/>
              </a:cxn>
              <a:cxn ang="0">
                <a:pos x="connsiteX58827" y="connsiteY58827"/>
              </a:cxn>
              <a:cxn ang="0">
                <a:pos x="connsiteX58828" y="connsiteY58828"/>
              </a:cxn>
              <a:cxn ang="0">
                <a:pos x="connsiteX58829" y="connsiteY58829"/>
              </a:cxn>
              <a:cxn ang="0">
                <a:pos x="connsiteX58830" y="connsiteY58830"/>
              </a:cxn>
              <a:cxn ang="0">
                <a:pos x="connsiteX58831" y="connsiteY58831"/>
              </a:cxn>
              <a:cxn ang="0">
                <a:pos x="connsiteX58832" y="connsiteY58832"/>
              </a:cxn>
              <a:cxn ang="0">
                <a:pos x="connsiteX58833" y="connsiteY58833"/>
              </a:cxn>
              <a:cxn ang="0">
                <a:pos x="connsiteX58834" y="connsiteY58834"/>
              </a:cxn>
              <a:cxn ang="0">
                <a:pos x="connsiteX58835" y="connsiteY58835"/>
              </a:cxn>
              <a:cxn ang="0">
                <a:pos x="connsiteX58836" y="connsiteY58836"/>
              </a:cxn>
              <a:cxn ang="0">
                <a:pos x="connsiteX58837" y="connsiteY58837"/>
              </a:cxn>
              <a:cxn ang="0">
                <a:pos x="connsiteX58838" y="connsiteY58838"/>
              </a:cxn>
              <a:cxn ang="0">
                <a:pos x="connsiteX58839" y="connsiteY58839"/>
              </a:cxn>
              <a:cxn ang="0">
                <a:pos x="connsiteX58840" y="connsiteY58840"/>
              </a:cxn>
              <a:cxn ang="0">
                <a:pos x="connsiteX58841" y="connsiteY58841"/>
              </a:cxn>
              <a:cxn ang="0">
                <a:pos x="connsiteX58842" y="connsiteY58842"/>
              </a:cxn>
              <a:cxn ang="0">
                <a:pos x="connsiteX58843" y="connsiteY58843"/>
              </a:cxn>
              <a:cxn ang="0">
                <a:pos x="connsiteX58844" y="connsiteY58844"/>
              </a:cxn>
              <a:cxn ang="0">
                <a:pos x="connsiteX58845" y="connsiteY58845"/>
              </a:cxn>
              <a:cxn ang="0">
                <a:pos x="connsiteX58846" y="connsiteY58846"/>
              </a:cxn>
              <a:cxn ang="0">
                <a:pos x="connsiteX58847" y="connsiteY58847"/>
              </a:cxn>
              <a:cxn ang="0">
                <a:pos x="connsiteX58848" y="connsiteY58848"/>
              </a:cxn>
              <a:cxn ang="0">
                <a:pos x="connsiteX58849" y="connsiteY58849"/>
              </a:cxn>
              <a:cxn ang="0">
                <a:pos x="connsiteX58850" y="connsiteY58850"/>
              </a:cxn>
              <a:cxn ang="0">
                <a:pos x="connsiteX58851" y="connsiteY58851"/>
              </a:cxn>
              <a:cxn ang="0">
                <a:pos x="connsiteX58852" y="connsiteY58852"/>
              </a:cxn>
              <a:cxn ang="0">
                <a:pos x="connsiteX58853" y="connsiteY58853"/>
              </a:cxn>
              <a:cxn ang="0">
                <a:pos x="connsiteX58854" y="connsiteY58854"/>
              </a:cxn>
              <a:cxn ang="0">
                <a:pos x="connsiteX58855" y="connsiteY58855"/>
              </a:cxn>
              <a:cxn ang="0">
                <a:pos x="connsiteX58856" y="connsiteY58856"/>
              </a:cxn>
              <a:cxn ang="0">
                <a:pos x="connsiteX58857" y="connsiteY58857"/>
              </a:cxn>
              <a:cxn ang="0">
                <a:pos x="connsiteX58858" y="connsiteY58858"/>
              </a:cxn>
              <a:cxn ang="0">
                <a:pos x="connsiteX58859" y="connsiteY58859"/>
              </a:cxn>
              <a:cxn ang="0">
                <a:pos x="connsiteX58860" y="connsiteY58860"/>
              </a:cxn>
              <a:cxn ang="0">
                <a:pos x="connsiteX58861" y="connsiteY58861"/>
              </a:cxn>
              <a:cxn ang="0">
                <a:pos x="connsiteX58862" y="connsiteY58862"/>
              </a:cxn>
              <a:cxn ang="0">
                <a:pos x="connsiteX58863" y="connsiteY58863"/>
              </a:cxn>
              <a:cxn ang="0">
                <a:pos x="connsiteX58864" y="connsiteY58864"/>
              </a:cxn>
              <a:cxn ang="0">
                <a:pos x="connsiteX58865" y="connsiteY58865"/>
              </a:cxn>
              <a:cxn ang="0">
                <a:pos x="connsiteX58866" y="connsiteY58866"/>
              </a:cxn>
              <a:cxn ang="0">
                <a:pos x="connsiteX58867" y="connsiteY58867"/>
              </a:cxn>
              <a:cxn ang="0">
                <a:pos x="connsiteX58868" y="connsiteY58868"/>
              </a:cxn>
              <a:cxn ang="0">
                <a:pos x="connsiteX58869" y="connsiteY58869"/>
              </a:cxn>
              <a:cxn ang="0">
                <a:pos x="connsiteX58870" y="connsiteY58870"/>
              </a:cxn>
              <a:cxn ang="0">
                <a:pos x="connsiteX58871" y="connsiteY58871"/>
              </a:cxn>
              <a:cxn ang="0">
                <a:pos x="connsiteX58872" y="connsiteY58872"/>
              </a:cxn>
              <a:cxn ang="0">
                <a:pos x="connsiteX58873" y="connsiteY58873"/>
              </a:cxn>
              <a:cxn ang="0">
                <a:pos x="connsiteX58874" y="connsiteY58874"/>
              </a:cxn>
              <a:cxn ang="0">
                <a:pos x="connsiteX58875" y="connsiteY58875"/>
              </a:cxn>
              <a:cxn ang="0">
                <a:pos x="connsiteX58876" y="connsiteY58876"/>
              </a:cxn>
              <a:cxn ang="0">
                <a:pos x="connsiteX58877" y="connsiteY58877"/>
              </a:cxn>
              <a:cxn ang="0">
                <a:pos x="connsiteX58878" y="connsiteY58878"/>
              </a:cxn>
              <a:cxn ang="0">
                <a:pos x="connsiteX58879" y="connsiteY58879"/>
              </a:cxn>
              <a:cxn ang="0">
                <a:pos x="connsiteX58880" y="connsiteY58880"/>
              </a:cxn>
              <a:cxn ang="0">
                <a:pos x="connsiteX58881" y="connsiteY58881"/>
              </a:cxn>
              <a:cxn ang="0">
                <a:pos x="connsiteX58882" y="connsiteY58882"/>
              </a:cxn>
              <a:cxn ang="0">
                <a:pos x="connsiteX58883" y="connsiteY58883"/>
              </a:cxn>
              <a:cxn ang="0">
                <a:pos x="connsiteX58884" y="connsiteY58884"/>
              </a:cxn>
              <a:cxn ang="0">
                <a:pos x="connsiteX58885" y="connsiteY58885"/>
              </a:cxn>
              <a:cxn ang="0">
                <a:pos x="connsiteX58886" y="connsiteY58886"/>
              </a:cxn>
              <a:cxn ang="0">
                <a:pos x="connsiteX58887" y="connsiteY58887"/>
              </a:cxn>
              <a:cxn ang="0">
                <a:pos x="connsiteX58888" y="connsiteY58888"/>
              </a:cxn>
              <a:cxn ang="0">
                <a:pos x="connsiteX58889" y="connsiteY58889"/>
              </a:cxn>
              <a:cxn ang="0">
                <a:pos x="connsiteX58890" y="connsiteY58890"/>
              </a:cxn>
              <a:cxn ang="0">
                <a:pos x="connsiteX58891" y="connsiteY58891"/>
              </a:cxn>
              <a:cxn ang="0">
                <a:pos x="connsiteX58892" y="connsiteY58892"/>
              </a:cxn>
              <a:cxn ang="0">
                <a:pos x="connsiteX58893" y="connsiteY58893"/>
              </a:cxn>
              <a:cxn ang="0">
                <a:pos x="connsiteX58894" y="connsiteY58894"/>
              </a:cxn>
              <a:cxn ang="0">
                <a:pos x="connsiteX58895" y="connsiteY58895"/>
              </a:cxn>
              <a:cxn ang="0">
                <a:pos x="connsiteX58896" y="connsiteY58896"/>
              </a:cxn>
              <a:cxn ang="0">
                <a:pos x="connsiteX58897" y="connsiteY58897"/>
              </a:cxn>
              <a:cxn ang="0">
                <a:pos x="connsiteX58898" y="connsiteY58898"/>
              </a:cxn>
              <a:cxn ang="0">
                <a:pos x="connsiteX58899" y="connsiteY58899"/>
              </a:cxn>
              <a:cxn ang="0">
                <a:pos x="connsiteX58900" y="connsiteY58900"/>
              </a:cxn>
              <a:cxn ang="0">
                <a:pos x="connsiteX58901" y="connsiteY58901"/>
              </a:cxn>
              <a:cxn ang="0">
                <a:pos x="connsiteX58902" y="connsiteY58902"/>
              </a:cxn>
              <a:cxn ang="0">
                <a:pos x="connsiteX58903" y="connsiteY58903"/>
              </a:cxn>
              <a:cxn ang="0">
                <a:pos x="connsiteX58904" y="connsiteY58904"/>
              </a:cxn>
              <a:cxn ang="0">
                <a:pos x="connsiteX58905" y="connsiteY58905"/>
              </a:cxn>
              <a:cxn ang="0">
                <a:pos x="connsiteX58906" y="connsiteY58906"/>
              </a:cxn>
              <a:cxn ang="0">
                <a:pos x="connsiteX58907" y="connsiteY58907"/>
              </a:cxn>
              <a:cxn ang="0">
                <a:pos x="connsiteX58908" y="connsiteY58908"/>
              </a:cxn>
              <a:cxn ang="0">
                <a:pos x="connsiteX58909" y="connsiteY58909"/>
              </a:cxn>
              <a:cxn ang="0">
                <a:pos x="connsiteX58910" y="connsiteY58910"/>
              </a:cxn>
              <a:cxn ang="0">
                <a:pos x="connsiteX58911" y="connsiteY58911"/>
              </a:cxn>
              <a:cxn ang="0">
                <a:pos x="connsiteX58912" y="connsiteY58912"/>
              </a:cxn>
              <a:cxn ang="0">
                <a:pos x="connsiteX58913" y="connsiteY58913"/>
              </a:cxn>
              <a:cxn ang="0">
                <a:pos x="connsiteX58914" y="connsiteY58914"/>
              </a:cxn>
              <a:cxn ang="0">
                <a:pos x="connsiteX58915" y="connsiteY58915"/>
              </a:cxn>
              <a:cxn ang="0">
                <a:pos x="connsiteX58916" y="connsiteY58916"/>
              </a:cxn>
              <a:cxn ang="0">
                <a:pos x="connsiteX58917" y="connsiteY58917"/>
              </a:cxn>
              <a:cxn ang="0">
                <a:pos x="connsiteX58918" y="connsiteY58918"/>
              </a:cxn>
              <a:cxn ang="0">
                <a:pos x="connsiteX58919" y="connsiteY58919"/>
              </a:cxn>
              <a:cxn ang="0">
                <a:pos x="connsiteX58920" y="connsiteY58920"/>
              </a:cxn>
              <a:cxn ang="0">
                <a:pos x="connsiteX58921" y="connsiteY58921"/>
              </a:cxn>
              <a:cxn ang="0">
                <a:pos x="connsiteX58922" y="connsiteY58922"/>
              </a:cxn>
              <a:cxn ang="0">
                <a:pos x="connsiteX58923" y="connsiteY58923"/>
              </a:cxn>
              <a:cxn ang="0">
                <a:pos x="connsiteX58924" y="connsiteY58924"/>
              </a:cxn>
              <a:cxn ang="0">
                <a:pos x="connsiteX58925" y="connsiteY58925"/>
              </a:cxn>
              <a:cxn ang="0">
                <a:pos x="connsiteX58926" y="connsiteY58926"/>
              </a:cxn>
              <a:cxn ang="0">
                <a:pos x="connsiteX58927" y="connsiteY58927"/>
              </a:cxn>
              <a:cxn ang="0">
                <a:pos x="connsiteX58928" y="connsiteY58928"/>
              </a:cxn>
              <a:cxn ang="0">
                <a:pos x="connsiteX58929" y="connsiteY58929"/>
              </a:cxn>
              <a:cxn ang="0">
                <a:pos x="connsiteX58930" y="connsiteY58930"/>
              </a:cxn>
              <a:cxn ang="0">
                <a:pos x="connsiteX58931" y="connsiteY58931"/>
              </a:cxn>
              <a:cxn ang="0">
                <a:pos x="connsiteX58932" y="connsiteY58932"/>
              </a:cxn>
              <a:cxn ang="0">
                <a:pos x="connsiteX58933" y="connsiteY58933"/>
              </a:cxn>
              <a:cxn ang="0">
                <a:pos x="connsiteX58934" y="connsiteY58934"/>
              </a:cxn>
              <a:cxn ang="0">
                <a:pos x="connsiteX58935" y="connsiteY58935"/>
              </a:cxn>
              <a:cxn ang="0">
                <a:pos x="connsiteX58936" y="connsiteY58936"/>
              </a:cxn>
              <a:cxn ang="0">
                <a:pos x="connsiteX58937" y="connsiteY58937"/>
              </a:cxn>
              <a:cxn ang="0">
                <a:pos x="connsiteX58938" y="connsiteY58938"/>
              </a:cxn>
              <a:cxn ang="0">
                <a:pos x="connsiteX58939" y="connsiteY58939"/>
              </a:cxn>
              <a:cxn ang="0">
                <a:pos x="connsiteX58940" y="connsiteY58940"/>
              </a:cxn>
              <a:cxn ang="0">
                <a:pos x="connsiteX58941" y="connsiteY58941"/>
              </a:cxn>
              <a:cxn ang="0">
                <a:pos x="connsiteX58942" y="connsiteY58942"/>
              </a:cxn>
              <a:cxn ang="0">
                <a:pos x="connsiteX58943" y="connsiteY58943"/>
              </a:cxn>
              <a:cxn ang="0">
                <a:pos x="connsiteX58944" y="connsiteY58944"/>
              </a:cxn>
              <a:cxn ang="0">
                <a:pos x="connsiteX58945" y="connsiteY58945"/>
              </a:cxn>
              <a:cxn ang="0">
                <a:pos x="connsiteX58946" y="connsiteY58946"/>
              </a:cxn>
              <a:cxn ang="0">
                <a:pos x="connsiteX58947" y="connsiteY58947"/>
              </a:cxn>
              <a:cxn ang="0">
                <a:pos x="connsiteX58948" y="connsiteY58948"/>
              </a:cxn>
              <a:cxn ang="0">
                <a:pos x="connsiteX58949" y="connsiteY58949"/>
              </a:cxn>
              <a:cxn ang="0">
                <a:pos x="connsiteX58950" y="connsiteY58950"/>
              </a:cxn>
              <a:cxn ang="0">
                <a:pos x="connsiteX58951" y="connsiteY58951"/>
              </a:cxn>
              <a:cxn ang="0">
                <a:pos x="connsiteX58952" y="connsiteY58952"/>
              </a:cxn>
              <a:cxn ang="0">
                <a:pos x="connsiteX58953" y="connsiteY58953"/>
              </a:cxn>
              <a:cxn ang="0">
                <a:pos x="connsiteX58954" y="connsiteY58954"/>
              </a:cxn>
              <a:cxn ang="0">
                <a:pos x="connsiteX58955" y="connsiteY58955"/>
              </a:cxn>
              <a:cxn ang="0">
                <a:pos x="connsiteX58956" y="connsiteY58956"/>
              </a:cxn>
              <a:cxn ang="0">
                <a:pos x="connsiteX58957" y="connsiteY58957"/>
              </a:cxn>
              <a:cxn ang="0">
                <a:pos x="connsiteX58958" y="connsiteY58958"/>
              </a:cxn>
              <a:cxn ang="0">
                <a:pos x="connsiteX58959" y="connsiteY58959"/>
              </a:cxn>
              <a:cxn ang="0">
                <a:pos x="connsiteX58960" y="connsiteY58960"/>
              </a:cxn>
              <a:cxn ang="0">
                <a:pos x="connsiteX58961" y="connsiteY58961"/>
              </a:cxn>
              <a:cxn ang="0">
                <a:pos x="connsiteX58962" y="connsiteY58962"/>
              </a:cxn>
              <a:cxn ang="0">
                <a:pos x="connsiteX58963" y="connsiteY58963"/>
              </a:cxn>
              <a:cxn ang="0">
                <a:pos x="connsiteX58964" y="connsiteY58964"/>
              </a:cxn>
              <a:cxn ang="0">
                <a:pos x="connsiteX58965" y="connsiteY58965"/>
              </a:cxn>
              <a:cxn ang="0">
                <a:pos x="connsiteX58966" y="connsiteY58966"/>
              </a:cxn>
              <a:cxn ang="0">
                <a:pos x="connsiteX58967" y="connsiteY58967"/>
              </a:cxn>
              <a:cxn ang="0">
                <a:pos x="connsiteX58968" y="connsiteY58968"/>
              </a:cxn>
              <a:cxn ang="0">
                <a:pos x="connsiteX58969" y="connsiteY58969"/>
              </a:cxn>
              <a:cxn ang="0">
                <a:pos x="connsiteX58970" y="connsiteY58970"/>
              </a:cxn>
              <a:cxn ang="0">
                <a:pos x="connsiteX58971" y="connsiteY58971"/>
              </a:cxn>
              <a:cxn ang="0">
                <a:pos x="connsiteX58972" y="connsiteY58972"/>
              </a:cxn>
              <a:cxn ang="0">
                <a:pos x="connsiteX58973" y="connsiteY58973"/>
              </a:cxn>
              <a:cxn ang="0">
                <a:pos x="connsiteX58974" y="connsiteY58974"/>
              </a:cxn>
              <a:cxn ang="0">
                <a:pos x="connsiteX58975" y="connsiteY58975"/>
              </a:cxn>
              <a:cxn ang="0">
                <a:pos x="connsiteX58976" y="connsiteY58976"/>
              </a:cxn>
              <a:cxn ang="0">
                <a:pos x="connsiteX58977" y="connsiteY58977"/>
              </a:cxn>
              <a:cxn ang="0">
                <a:pos x="connsiteX58978" y="connsiteY58978"/>
              </a:cxn>
              <a:cxn ang="0">
                <a:pos x="connsiteX58979" y="connsiteY58979"/>
              </a:cxn>
              <a:cxn ang="0">
                <a:pos x="connsiteX58980" y="connsiteY58980"/>
              </a:cxn>
              <a:cxn ang="0">
                <a:pos x="connsiteX58981" y="connsiteY58981"/>
              </a:cxn>
              <a:cxn ang="0">
                <a:pos x="connsiteX58982" y="connsiteY58982"/>
              </a:cxn>
              <a:cxn ang="0">
                <a:pos x="connsiteX58983" y="connsiteY58983"/>
              </a:cxn>
              <a:cxn ang="0">
                <a:pos x="connsiteX58984" y="connsiteY58984"/>
              </a:cxn>
              <a:cxn ang="0">
                <a:pos x="connsiteX58985" y="connsiteY58985"/>
              </a:cxn>
              <a:cxn ang="0">
                <a:pos x="connsiteX58986" y="connsiteY58986"/>
              </a:cxn>
              <a:cxn ang="0">
                <a:pos x="connsiteX58987" y="connsiteY58987"/>
              </a:cxn>
              <a:cxn ang="0">
                <a:pos x="connsiteX58988" y="connsiteY58988"/>
              </a:cxn>
              <a:cxn ang="0">
                <a:pos x="connsiteX58989" y="connsiteY58989"/>
              </a:cxn>
              <a:cxn ang="0">
                <a:pos x="connsiteX58990" y="connsiteY58990"/>
              </a:cxn>
              <a:cxn ang="0">
                <a:pos x="connsiteX58991" y="connsiteY58991"/>
              </a:cxn>
              <a:cxn ang="0">
                <a:pos x="connsiteX58992" y="connsiteY58992"/>
              </a:cxn>
              <a:cxn ang="0">
                <a:pos x="connsiteX58993" y="connsiteY58993"/>
              </a:cxn>
              <a:cxn ang="0">
                <a:pos x="connsiteX58994" y="connsiteY58994"/>
              </a:cxn>
              <a:cxn ang="0">
                <a:pos x="connsiteX58995" y="connsiteY58995"/>
              </a:cxn>
              <a:cxn ang="0">
                <a:pos x="connsiteX58996" y="connsiteY58996"/>
              </a:cxn>
              <a:cxn ang="0">
                <a:pos x="connsiteX58997" y="connsiteY58997"/>
              </a:cxn>
              <a:cxn ang="0">
                <a:pos x="connsiteX58998" y="connsiteY58998"/>
              </a:cxn>
              <a:cxn ang="0">
                <a:pos x="connsiteX58999" y="connsiteY58999"/>
              </a:cxn>
              <a:cxn ang="0">
                <a:pos x="connsiteX59000" y="connsiteY59000"/>
              </a:cxn>
              <a:cxn ang="0">
                <a:pos x="connsiteX59001" y="connsiteY59001"/>
              </a:cxn>
              <a:cxn ang="0">
                <a:pos x="connsiteX59002" y="connsiteY59002"/>
              </a:cxn>
              <a:cxn ang="0">
                <a:pos x="connsiteX59003" y="connsiteY59003"/>
              </a:cxn>
              <a:cxn ang="0">
                <a:pos x="connsiteX59004" y="connsiteY59004"/>
              </a:cxn>
              <a:cxn ang="0">
                <a:pos x="connsiteX59005" y="connsiteY59005"/>
              </a:cxn>
              <a:cxn ang="0">
                <a:pos x="connsiteX59006" y="connsiteY59006"/>
              </a:cxn>
              <a:cxn ang="0">
                <a:pos x="connsiteX59007" y="connsiteY59007"/>
              </a:cxn>
              <a:cxn ang="0">
                <a:pos x="connsiteX59008" y="connsiteY59008"/>
              </a:cxn>
              <a:cxn ang="0">
                <a:pos x="connsiteX59009" y="connsiteY59009"/>
              </a:cxn>
              <a:cxn ang="0">
                <a:pos x="connsiteX59010" y="connsiteY59010"/>
              </a:cxn>
              <a:cxn ang="0">
                <a:pos x="connsiteX59011" y="connsiteY59011"/>
              </a:cxn>
              <a:cxn ang="0">
                <a:pos x="connsiteX59012" y="connsiteY59012"/>
              </a:cxn>
              <a:cxn ang="0">
                <a:pos x="connsiteX59013" y="connsiteY59013"/>
              </a:cxn>
              <a:cxn ang="0">
                <a:pos x="connsiteX59014" y="connsiteY59014"/>
              </a:cxn>
              <a:cxn ang="0">
                <a:pos x="connsiteX59015" y="connsiteY59015"/>
              </a:cxn>
              <a:cxn ang="0">
                <a:pos x="connsiteX59016" y="connsiteY59016"/>
              </a:cxn>
              <a:cxn ang="0">
                <a:pos x="connsiteX59017" y="connsiteY59017"/>
              </a:cxn>
              <a:cxn ang="0">
                <a:pos x="connsiteX59018" y="connsiteY59018"/>
              </a:cxn>
              <a:cxn ang="0">
                <a:pos x="connsiteX59019" y="connsiteY59019"/>
              </a:cxn>
              <a:cxn ang="0">
                <a:pos x="connsiteX59020" y="connsiteY59020"/>
              </a:cxn>
              <a:cxn ang="0">
                <a:pos x="connsiteX59021" y="connsiteY59021"/>
              </a:cxn>
              <a:cxn ang="0">
                <a:pos x="connsiteX59022" y="connsiteY59022"/>
              </a:cxn>
              <a:cxn ang="0">
                <a:pos x="connsiteX59023" y="connsiteY59023"/>
              </a:cxn>
              <a:cxn ang="0">
                <a:pos x="connsiteX59024" y="connsiteY59024"/>
              </a:cxn>
              <a:cxn ang="0">
                <a:pos x="connsiteX59025" y="connsiteY59025"/>
              </a:cxn>
              <a:cxn ang="0">
                <a:pos x="connsiteX59026" y="connsiteY59026"/>
              </a:cxn>
              <a:cxn ang="0">
                <a:pos x="connsiteX59027" y="connsiteY59027"/>
              </a:cxn>
              <a:cxn ang="0">
                <a:pos x="connsiteX59028" y="connsiteY59028"/>
              </a:cxn>
              <a:cxn ang="0">
                <a:pos x="connsiteX59029" y="connsiteY59029"/>
              </a:cxn>
              <a:cxn ang="0">
                <a:pos x="connsiteX59030" y="connsiteY59030"/>
              </a:cxn>
              <a:cxn ang="0">
                <a:pos x="connsiteX59031" y="connsiteY59031"/>
              </a:cxn>
              <a:cxn ang="0">
                <a:pos x="connsiteX59032" y="connsiteY59032"/>
              </a:cxn>
              <a:cxn ang="0">
                <a:pos x="connsiteX59033" y="connsiteY59033"/>
              </a:cxn>
              <a:cxn ang="0">
                <a:pos x="connsiteX59034" y="connsiteY59034"/>
              </a:cxn>
              <a:cxn ang="0">
                <a:pos x="connsiteX59035" y="connsiteY59035"/>
              </a:cxn>
              <a:cxn ang="0">
                <a:pos x="connsiteX59036" y="connsiteY59036"/>
              </a:cxn>
              <a:cxn ang="0">
                <a:pos x="connsiteX59037" y="connsiteY59037"/>
              </a:cxn>
              <a:cxn ang="0">
                <a:pos x="connsiteX59038" y="connsiteY59038"/>
              </a:cxn>
              <a:cxn ang="0">
                <a:pos x="connsiteX59039" y="connsiteY59039"/>
              </a:cxn>
              <a:cxn ang="0">
                <a:pos x="connsiteX59040" y="connsiteY59040"/>
              </a:cxn>
              <a:cxn ang="0">
                <a:pos x="connsiteX59041" y="connsiteY59041"/>
              </a:cxn>
              <a:cxn ang="0">
                <a:pos x="connsiteX59042" y="connsiteY59042"/>
              </a:cxn>
              <a:cxn ang="0">
                <a:pos x="connsiteX59043" y="connsiteY59043"/>
              </a:cxn>
              <a:cxn ang="0">
                <a:pos x="connsiteX59044" y="connsiteY59044"/>
              </a:cxn>
              <a:cxn ang="0">
                <a:pos x="connsiteX59045" y="connsiteY59045"/>
              </a:cxn>
              <a:cxn ang="0">
                <a:pos x="connsiteX59046" y="connsiteY59046"/>
              </a:cxn>
              <a:cxn ang="0">
                <a:pos x="connsiteX59047" y="connsiteY59047"/>
              </a:cxn>
              <a:cxn ang="0">
                <a:pos x="connsiteX59048" y="connsiteY59048"/>
              </a:cxn>
              <a:cxn ang="0">
                <a:pos x="connsiteX59049" y="connsiteY59049"/>
              </a:cxn>
              <a:cxn ang="0">
                <a:pos x="connsiteX59050" y="connsiteY59050"/>
              </a:cxn>
              <a:cxn ang="0">
                <a:pos x="connsiteX59051" y="connsiteY59051"/>
              </a:cxn>
              <a:cxn ang="0">
                <a:pos x="connsiteX59052" y="connsiteY59052"/>
              </a:cxn>
              <a:cxn ang="0">
                <a:pos x="connsiteX59053" y="connsiteY59053"/>
              </a:cxn>
              <a:cxn ang="0">
                <a:pos x="connsiteX59054" y="connsiteY59054"/>
              </a:cxn>
              <a:cxn ang="0">
                <a:pos x="connsiteX59055" y="connsiteY59055"/>
              </a:cxn>
              <a:cxn ang="0">
                <a:pos x="connsiteX59056" y="connsiteY59056"/>
              </a:cxn>
              <a:cxn ang="0">
                <a:pos x="connsiteX59057" y="connsiteY59057"/>
              </a:cxn>
              <a:cxn ang="0">
                <a:pos x="connsiteX59058" y="connsiteY59058"/>
              </a:cxn>
              <a:cxn ang="0">
                <a:pos x="connsiteX59059" y="connsiteY59059"/>
              </a:cxn>
              <a:cxn ang="0">
                <a:pos x="connsiteX59060" y="connsiteY59060"/>
              </a:cxn>
              <a:cxn ang="0">
                <a:pos x="connsiteX59061" y="connsiteY59061"/>
              </a:cxn>
              <a:cxn ang="0">
                <a:pos x="connsiteX59062" y="connsiteY59062"/>
              </a:cxn>
              <a:cxn ang="0">
                <a:pos x="connsiteX59063" y="connsiteY59063"/>
              </a:cxn>
              <a:cxn ang="0">
                <a:pos x="connsiteX59064" y="connsiteY59064"/>
              </a:cxn>
              <a:cxn ang="0">
                <a:pos x="connsiteX59065" y="connsiteY59065"/>
              </a:cxn>
              <a:cxn ang="0">
                <a:pos x="connsiteX59066" y="connsiteY59066"/>
              </a:cxn>
              <a:cxn ang="0">
                <a:pos x="connsiteX59067" y="connsiteY59067"/>
              </a:cxn>
              <a:cxn ang="0">
                <a:pos x="connsiteX59068" y="connsiteY59068"/>
              </a:cxn>
              <a:cxn ang="0">
                <a:pos x="connsiteX59069" y="connsiteY59069"/>
              </a:cxn>
              <a:cxn ang="0">
                <a:pos x="connsiteX59070" y="connsiteY59070"/>
              </a:cxn>
              <a:cxn ang="0">
                <a:pos x="connsiteX59071" y="connsiteY59071"/>
              </a:cxn>
              <a:cxn ang="0">
                <a:pos x="connsiteX59072" y="connsiteY59072"/>
              </a:cxn>
              <a:cxn ang="0">
                <a:pos x="connsiteX59073" y="connsiteY59073"/>
              </a:cxn>
              <a:cxn ang="0">
                <a:pos x="connsiteX59074" y="connsiteY59074"/>
              </a:cxn>
              <a:cxn ang="0">
                <a:pos x="connsiteX59075" y="connsiteY59075"/>
              </a:cxn>
              <a:cxn ang="0">
                <a:pos x="connsiteX59076" y="connsiteY59076"/>
              </a:cxn>
              <a:cxn ang="0">
                <a:pos x="connsiteX59077" y="connsiteY59077"/>
              </a:cxn>
              <a:cxn ang="0">
                <a:pos x="connsiteX59078" y="connsiteY59078"/>
              </a:cxn>
              <a:cxn ang="0">
                <a:pos x="connsiteX59079" y="connsiteY59079"/>
              </a:cxn>
              <a:cxn ang="0">
                <a:pos x="connsiteX59080" y="connsiteY59080"/>
              </a:cxn>
              <a:cxn ang="0">
                <a:pos x="connsiteX59081" y="connsiteY59081"/>
              </a:cxn>
              <a:cxn ang="0">
                <a:pos x="connsiteX59082" y="connsiteY59082"/>
              </a:cxn>
              <a:cxn ang="0">
                <a:pos x="connsiteX59083" y="connsiteY59083"/>
              </a:cxn>
              <a:cxn ang="0">
                <a:pos x="connsiteX59084" y="connsiteY59084"/>
              </a:cxn>
              <a:cxn ang="0">
                <a:pos x="connsiteX59085" y="connsiteY59085"/>
              </a:cxn>
              <a:cxn ang="0">
                <a:pos x="connsiteX59086" y="connsiteY59086"/>
              </a:cxn>
              <a:cxn ang="0">
                <a:pos x="connsiteX59087" y="connsiteY59087"/>
              </a:cxn>
              <a:cxn ang="0">
                <a:pos x="connsiteX59088" y="connsiteY59088"/>
              </a:cxn>
              <a:cxn ang="0">
                <a:pos x="connsiteX59089" y="connsiteY59089"/>
              </a:cxn>
              <a:cxn ang="0">
                <a:pos x="connsiteX59090" y="connsiteY59090"/>
              </a:cxn>
              <a:cxn ang="0">
                <a:pos x="connsiteX59091" y="connsiteY59091"/>
              </a:cxn>
              <a:cxn ang="0">
                <a:pos x="connsiteX59092" y="connsiteY59092"/>
              </a:cxn>
              <a:cxn ang="0">
                <a:pos x="connsiteX59093" y="connsiteY59093"/>
              </a:cxn>
              <a:cxn ang="0">
                <a:pos x="connsiteX59094" y="connsiteY59094"/>
              </a:cxn>
              <a:cxn ang="0">
                <a:pos x="connsiteX59095" y="connsiteY59095"/>
              </a:cxn>
              <a:cxn ang="0">
                <a:pos x="connsiteX59096" y="connsiteY59096"/>
              </a:cxn>
              <a:cxn ang="0">
                <a:pos x="connsiteX59097" y="connsiteY59097"/>
              </a:cxn>
              <a:cxn ang="0">
                <a:pos x="connsiteX59098" y="connsiteY59098"/>
              </a:cxn>
              <a:cxn ang="0">
                <a:pos x="connsiteX59099" y="connsiteY59099"/>
              </a:cxn>
              <a:cxn ang="0">
                <a:pos x="connsiteX59100" y="connsiteY59100"/>
              </a:cxn>
              <a:cxn ang="0">
                <a:pos x="connsiteX59101" y="connsiteY59101"/>
              </a:cxn>
              <a:cxn ang="0">
                <a:pos x="connsiteX59102" y="connsiteY59102"/>
              </a:cxn>
              <a:cxn ang="0">
                <a:pos x="connsiteX59103" y="connsiteY59103"/>
              </a:cxn>
              <a:cxn ang="0">
                <a:pos x="connsiteX59104" y="connsiteY59104"/>
              </a:cxn>
              <a:cxn ang="0">
                <a:pos x="connsiteX59105" y="connsiteY59105"/>
              </a:cxn>
              <a:cxn ang="0">
                <a:pos x="connsiteX59106" y="connsiteY59106"/>
              </a:cxn>
              <a:cxn ang="0">
                <a:pos x="connsiteX59107" y="connsiteY59107"/>
              </a:cxn>
              <a:cxn ang="0">
                <a:pos x="connsiteX59108" y="connsiteY59108"/>
              </a:cxn>
              <a:cxn ang="0">
                <a:pos x="connsiteX59109" y="connsiteY59109"/>
              </a:cxn>
              <a:cxn ang="0">
                <a:pos x="connsiteX59110" y="connsiteY59110"/>
              </a:cxn>
              <a:cxn ang="0">
                <a:pos x="connsiteX59111" y="connsiteY59111"/>
              </a:cxn>
              <a:cxn ang="0">
                <a:pos x="connsiteX59112" y="connsiteY59112"/>
              </a:cxn>
              <a:cxn ang="0">
                <a:pos x="connsiteX59113" y="connsiteY59113"/>
              </a:cxn>
              <a:cxn ang="0">
                <a:pos x="connsiteX59114" y="connsiteY59114"/>
              </a:cxn>
              <a:cxn ang="0">
                <a:pos x="connsiteX59115" y="connsiteY59115"/>
              </a:cxn>
              <a:cxn ang="0">
                <a:pos x="connsiteX59116" y="connsiteY59116"/>
              </a:cxn>
              <a:cxn ang="0">
                <a:pos x="connsiteX59117" y="connsiteY59117"/>
              </a:cxn>
              <a:cxn ang="0">
                <a:pos x="connsiteX59118" y="connsiteY59118"/>
              </a:cxn>
              <a:cxn ang="0">
                <a:pos x="connsiteX59119" y="connsiteY59119"/>
              </a:cxn>
              <a:cxn ang="0">
                <a:pos x="connsiteX59120" y="connsiteY59120"/>
              </a:cxn>
              <a:cxn ang="0">
                <a:pos x="connsiteX59121" y="connsiteY59121"/>
              </a:cxn>
              <a:cxn ang="0">
                <a:pos x="connsiteX59122" y="connsiteY59122"/>
              </a:cxn>
              <a:cxn ang="0">
                <a:pos x="connsiteX59123" y="connsiteY59123"/>
              </a:cxn>
              <a:cxn ang="0">
                <a:pos x="connsiteX59124" y="connsiteY59124"/>
              </a:cxn>
              <a:cxn ang="0">
                <a:pos x="connsiteX59125" y="connsiteY59125"/>
              </a:cxn>
              <a:cxn ang="0">
                <a:pos x="connsiteX59126" y="connsiteY59126"/>
              </a:cxn>
              <a:cxn ang="0">
                <a:pos x="connsiteX59127" y="connsiteY59127"/>
              </a:cxn>
              <a:cxn ang="0">
                <a:pos x="connsiteX59128" y="connsiteY59128"/>
              </a:cxn>
              <a:cxn ang="0">
                <a:pos x="connsiteX59129" y="connsiteY59129"/>
              </a:cxn>
              <a:cxn ang="0">
                <a:pos x="connsiteX59130" y="connsiteY59130"/>
              </a:cxn>
              <a:cxn ang="0">
                <a:pos x="connsiteX59131" y="connsiteY59131"/>
              </a:cxn>
              <a:cxn ang="0">
                <a:pos x="connsiteX59132" y="connsiteY59132"/>
              </a:cxn>
              <a:cxn ang="0">
                <a:pos x="connsiteX59133" y="connsiteY59133"/>
              </a:cxn>
              <a:cxn ang="0">
                <a:pos x="connsiteX59134" y="connsiteY59134"/>
              </a:cxn>
              <a:cxn ang="0">
                <a:pos x="connsiteX59135" y="connsiteY59135"/>
              </a:cxn>
              <a:cxn ang="0">
                <a:pos x="connsiteX59136" y="connsiteY59136"/>
              </a:cxn>
              <a:cxn ang="0">
                <a:pos x="connsiteX59137" y="connsiteY59137"/>
              </a:cxn>
              <a:cxn ang="0">
                <a:pos x="connsiteX59138" y="connsiteY59138"/>
              </a:cxn>
              <a:cxn ang="0">
                <a:pos x="connsiteX59139" y="connsiteY59139"/>
              </a:cxn>
              <a:cxn ang="0">
                <a:pos x="connsiteX59140" y="connsiteY59140"/>
              </a:cxn>
              <a:cxn ang="0">
                <a:pos x="connsiteX59141" y="connsiteY59141"/>
              </a:cxn>
              <a:cxn ang="0">
                <a:pos x="connsiteX59142" y="connsiteY59142"/>
              </a:cxn>
              <a:cxn ang="0">
                <a:pos x="connsiteX59143" y="connsiteY59143"/>
              </a:cxn>
              <a:cxn ang="0">
                <a:pos x="connsiteX59144" y="connsiteY59144"/>
              </a:cxn>
              <a:cxn ang="0">
                <a:pos x="connsiteX59145" y="connsiteY59145"/>
              </a:cxn>
              <a:cxn ang="0">
                <a:pos x="connsiteX59146" y="connsiteY59146"/>
              </a:cxn>
              <a:cxn ang="0">
                <a:pos x="connsiteX59147" y="connsiteY59147"/>
              </a:cxn>
              <a:cxn ang="0">
                <a:pos x="connsiteX59148" y="connsiteY59148"/>
              </a:cxn>
              <a:cxn ang="0">
                <a:pos x="connsiteX59149" y="connsiteY59149"/>
              </a:cxn>
              <a:cxn ang="0">
                <a:pos x="connsiteX59150" y="connsiteY59150"/>
              </a:cxn>
              <a:cxn ang="0">
                <a:pos x="connsiteX59151" y="connsiteY59151"/>
              </a:cxn>
              <a:cxn ang="0">
                <a:pos x="connsiteX59152" y="connsiteY59152"/>
              </a:cxn>
              <a:cxn ang="0">
                <a:pos x="connsiteX59153" y="connsiteY59153"/>
              </a:cxn>
              <a:cxn ang="0">
                <a:pos x="connsiteX59154" y="connsiteY59154"/>
              </a:cxn>
              <a:cxn ang="0">
                <a:pos x="connsiteX59155" y="connsiteY59155"/>
              </a:cxn>
              <a:cxn ang="0">
                <a:pos x="connsiteX59156" y="connsiteY59156"/>
              </a:cxn>
              <a:cxn ang="0">
                <a:pos x="connsiteX59157" y="connsiteY59157"/>
              </a:cxn>
              <a:cxn ang="0">
                <a:pos x="connsiteX59158" y="connsiteY59158"/>
              </a:cxn>
              <a:cxn ang="0">
                <a:pos x="connsiteX59159" y="connsiteY59159"/>
              </a:cxn>
              <a:cxn ang="0">
                <a:pos x="connsiteX59160" y="connsiteY59160"/>
              </a:cxn>
              <a:cxn ang="0">
                <a:pos x="connsiteX59161" y="connsiteY59161"/>
              </a:cxn>
              <a:cxn ang="0">
                <a:pos x="connsiteX59162" y="connsiteY59162"/>
              </a:cxn>
              <a:cxn ang="0">
                <a:pos x="connsiteX59163" y="connsiteY59163"/>
              </a:cxn>
              <a:cxn ang="0">
                <a:pos x="connsiteX59164" y="connsiteY59164"/>
              </a:cxn>
              <a:cxn ang="0">
                <a:pos x="connsiteX59165" y="connsiteY59165"/>
              </a:cxn>
              <a:cxn ang="0">
                <a:pos x="connsiteX59166" y="connsiteY59166"/>
              </a:cxn>
              <a:cxn ang="0">
                <a:pos x="connsiteX59167" y="connsiteY59167"/>
              </a:cxn>
              <a:cxn ang="0">
                <a:pos x="connsiteX59168" y="connsiteY59168"/>
              </a:cxn>
              <a:cxn ang="0">
                <a:pos x="connsiteX59169" y="connsiteY59169"/>
              </a:cxn>
              <a:cxn ang="0">
                <a:pos x="connsiteX59170" y="connsiteY59170"/>
              </a:cxn>
              <a:cxn ang="0">
                <a:pos x="connsiteX59171" y="connsiteY59171"/>
              </a:cxn>
              <a:cxn ang="0">
                <a:pos x="connsiteX59172" y="connsiteY59172"/>
              </a:cxn>
              <a:cxn ang="0">
                <a:pos x="connsiteX59173" y="connsiteY59173"/>
              </a:cxn>
              <a:cxn ang="0">
                <a:pos x="connsiteX59174" y="connsiteY59174"/>
              </a:cxn>
              <a:cxn ang="0">
                <a:pos x="connsiteX59175" y="connsiteY59175"/>
              </a:cxn>
              <a:cxn ang="0">
                <a:pos x="connsiteX59176" y="connsiteY59176"/>
              </a:cxn>
              <a:cxn ang="0">
                <a:pos x="connsiteX59177" y="connsiteY59177"/>
              </a:cxn>
              <a:cxn ang="0">
                <a:pos x="connsiteX59178" y="connsiteY59178"/>
              </a:cxn>
              <a:cxn ang="0">
                <a:pos x="connsiteX59179" y="connsiteY59179"/>
              </a:cxn>
              <a:cxn ang="0">
                <a:pos x="connsiteX59180" y="connsiteY59180"/>
              </a:cxn>
              <a:cxn ang="0">
                <a:pos x="connsiteX59181" y="connsiteY59181"/>
              </a:cxn>
              <a:cxn ang="0">
                <a:pos x="connsiteX59182" y="connsiteY59182"/>
              </a:cxn>
              <a:cxn ang="0">
                <a:pos x="connsiteX59183" y="connsiteY59183"/>
              </a:cxn>
              <a:cxn ang="0">
                <a:pos x="connsiteX59184" y="connsiteY59184"/>
              </a:cxn>
              <a:cxn ang="0">
                <a:pos x="connsiteX59185" y="connsiteY59185"/>
              </a:cxn>
              <a:cxn ang="0">
                <a:pos x="connsiteX59186" y="connsiteY59186"/>
              </a:cxn>
              <a:cxn ang="0">
                <a:pos x="connsiteX59187" y="connsiteY59187"/>
              </a:cxn>
              <a:cxn ang="0">
                <a:pos x="connsiteX59188" y="connsiteY59188"/>
              </a:cxn>
              <a:cxn ang="0">
                <a:pos x="connsiteX59189" y="connsiteY59189"/>
              </a:cxn>
              <a:cxn ang="0">
                <a:pos x="connsiteX59190" y="connsiteY59190"/>
              </a:cxn>
              <a:cxn ang="0">
                <a:pos x="connsiteX59191" y="connsiteY59191"/>
              </a:cxn>
              <a:cxn ang="0">
                <a:pos x="connsiteX59192" y="connsiteY59192"/>
              </a:cxn>
              <a:cxn ang="0">
                <a:pos x="connsiteX59193" y="connsiteY59193"/>
              </a:cxn>
              <a:cxn ang="0">
                <a:pos x="connsiteX59194" y="connsiteY59194"/>
              </a:cxn>
              <a:cxn ang="0">
                <a:pos x="connsiteX59195" y="connsiteY59195"/>
              </a:cxn>
              <a:cxn ang="0">
                <a:pos x="connsiteX59196" y="connsiteY59196"/>
              </a:cxn>
              <a:cxn ang="0">
                <a:pos x="connsiteX59197" y="connsiteY59197"/>
              </a:cxn>
              <a:cxn ang="0">
                <a:pos x="connsiteX59198" y="connsiteY59198"/>
              </a:cxn>
              <a:cxn ang="0">
                <a:pos x="connsiteX59199" y="connsiteY59199"/>
              </a:cxn>
              <a:cxn ang="0">
                <a:pos x="connsiteX59200" y="connsiteY59200"/>
              </a:cxn>
              <a:cxn ang="0">
                <a:pos x="connsiteX59201" y="connsiteY59201"/>
              </a:cxn>
              <a:cxn ang="0">
                <a:pos x="connsiteX59202" y="connsiteY59202"/>
              </a:cxn>
              <a:cxn ang="0">
                <a:pos x="connsiteX59203" y="connsiteY59203"/>
              </a:cxn>
              <a:cxn ang="0">
                <a:pos x="connsiteX59204" y="connsiteY59204"/>
              </a:cxn>
              <a:cxn ang="0">
                <a:pos x="connsiteX59205" y="connsiteY59205"/>
              </a:cxn>
              <a:cxn ang="0">
                <a:pos x="connsiteX59206" y="connsiteY59206"/>
              </a:cxn>
              <a:cxn ang="0">
                <a:pos x="connsiteX59207" y="connsiteY59207"/>
              </a:cxn>
              <a:cxn ang="0">
                <a:pos x="connsiteX59208" y="connsiteY59208"/>
              </a:cxn>
              <a:cxn ang="0">
                <a:pos x="connsiteX59209" y="connsiteY59209"/>
              </a:cxn>
              <a:cxn ang="0">
                <a:pos x="connsiteX59210" y="connsiteY59210"/>
              </a:cxn>
              <a:cxn ang="0">
                <a:pos x="connsiteX59211" y="connsiteY59211"/>
              </a:cxn>
              <a:cxn ang="0">
                <a:pos x="connsiteX59212" y="connsiteY59212"/>
              </a:cxn>
              <a:cxn ang="0">
                <a:pos x="connsiteX59213" y="connsiteY59213"/>
              </a:cxn>
              <a:cxn ang="0">
                <a:pos x="connsiteX59214" y="connsiteY59214"/>
              </a:cxn>
              <a:cxn ang="0">
                <a:pos x="connsiteX59215" y="connsiteY59215"/>
              </a:cxn>
              <a:cxn ang="0">
                <a:pos x="connsiteX59216" y="connsiteY59216"/>
              </a:cxn>
              <a:cxn ang="0">
                <a:pos x="connsiteX59217" y="connsiteY59217"/>
              </a:cxn>
              <a:cxn ang="0">
                <a:pos x="connsiteX59218" y="connsiteY59218"/>
              </a:cxn>
              <a:cxn ang="0">
                <a:pos x="connsiteX59219" y="connsiteY59219"/>
              </a:cxn>
              <a:cxn ang="0">
                <a:pos x="connsiteX59220" y="connsiteY59220"/>
              </a:cxn>
              <a:cxn ang="0">
                <a:pos x="connsiteX59221" y="connsiteY59221"/>
              </a:cxn>
              <a:cxn ang="0">
                <a:pos x="connsiteX59222" y="connsiteY59222"/>
              </a:cxn>
              <a:cxn ang="0">
                <a:pos x="connsiteX59223" y="connsiteY59223"/>
              </a:cxn>
              <a:cxn ang="0">
                <a:pos x="connsiteX59224" y="connsiteY59224"/>
              </a:cxn>
              <a:cxn ang="0">
                <a:pos x="connsiteX59225" y="connsiteY59225"/>
              </a:cxn>
              <a:cxn ang="0">
                <a:pos x="connsiteX59226" y="connsiteY59226"/>
              </a:cxn>
              <a:cxn ang="0">
                <a:pos x="connsiteX59227" y="connsiteY59227"/>
              </a:cxn>
              <a:cxn ang="0">
                <a:pos x="connsiteX59228" y="connsiteY59228"/>
              </a:cxn>
              <a:cxn ang="0">
                <a:pos x="connsiteX59229" y="connsiteY59229"/>
              </a:cxn>
              <a:cxn ang="0">
                <a:pos x="connsiteX59230" y="connsiteY59230"/>
              </a:cxn>
              <a:cxn ang="0">
                <a:pos x="connsiteX59231" y="connsiteY59231"/>
              </a:cxn>
              <a:cxn ang="0">
                <a:pos x="connsiteX59232" y="connsiteY59232"/>
              </a:cxn>
              <a:cxn ang="0">
                <a:pos x="connsiteX59233" y="connsiteY59233"/>
              </a:cxn>
              <a:cxn ang="0">
                <a:pos x="connsiteX59234" y="connsiteY59234"/>
              </a:cxn>
              <a:cxn ang="0">
                <a:pos x="connsiteX59235" y="connsiteY59235"/>
              </a:cxn>
              <a:cxn ang="0">
                <a:pos x="connsiteX59236" y="connsiteY59236"/>
              </a:cxn>
              <a:cxn ang="0">
                <a:pos x="connsiteX59237" y="connsiteY59237"/>
              </a:cxn>
              <a:cxn ang="0">
                <a:pos x="connsiteX59238" y="connsiteY59238"/>
              </a:cxn>
              <a:cxn ang="0">
                <a:pos x="connsiteX59239" y="connsiteY59239"/>
              </a:cxn>
              <a:cxn ang="0">
                <a:pos x="connsiteX59240" y="connsiteY59240"/>
              </a:cxn>
              <a:cxn ang="0">
                <a:pos x="connsiteX59241" y="connsiteY59241"/>
              </a:cxn>
              <a:cxn ang="0">
                <a:pos x="connsiteX59242" y="connsiteY59242"/>
              </a:cxn>
              <a:cxn ang="0">
                <a:pos x="connsiteX59243" y="connsiteY59243"/>
              </a:cxn>
              <a:cxn ang="0">
                <a:pos x="connsiteX59244" y="connsiteY59244"/>
              </a:cxn>
              <a:cxn ang="0">
                <a:pos x="connsiteX59245" y="connsiteY59245"/>
              </a:cxn>
              <a:cxn ang="0">
                <a:pos x="connsiteX59246" y="connsiteY59246"/>
              </a:cxn>
              <a:cxn ang="0">
                <a:pos x="connsiteX59247" y="connsiteY59247"/>
              </a:cxn>
              <a:cxn ang="0">
                <a:pos x="connsiteX59248" y="connsiteY59248"/>
              </a:cxn>
              <a:cxn ang="0">
                <a:pos x="connsiteX59249" y="connsiteY59249"/>
              </a:cxn>
              <a:cxn ang="0">
                <a:pos x="connsiteX59250" y="connsiteY59250"/>
              </a:cxn>
              <a:cxn ang="0">
                <a:pos x="connsiteX59251" y="connsiteY59251"/>
              </a:cxn>
              <a:cxn ang="0">
                <a:pos x="connsiteX59252" y="connsiteY59252"/>
              </a:cxn>
              <a:cxn ang="0">
                <a:pos x="connsiteX59253" y="connsiteY59253"/>
              </a:cxn>
              <a:cxn ang="0">
                <a:pos x="connsiteX59254" y="connsiteY59254"/>
              </a:cxn>
              <a:cxn ang="0">
                <a:pos x="connsiteX59255" y="connsiteY59255"/>
              </a:cxn>
              <a:cxn ang="0">
                <a:pos x="connsiteX59256" y="connsiteY59256"/>
              </a:cxn>
              <a:cxn ang="0">
                <a:pos x="connsiteX59257" y="connsiteY59257"/>
              </a:cxn>
              <a:cxn ang="0">
                <a:pos x="connsiteX59258" y="connsiteY59258"/>
              </a:cxn>
              <a:cxn ang="0">
                <a:pos x="connsiteX59259" y="connsiteY59259"/>
              </a:cxn>
              <a:cxn ang="0">
                <a:pos x="connsiteX59260" y="connsiteY59260"/>
              </a:cxn>
              <a:cxn ang="0">
                <a:pos x="connsiteX59261" y="connsiteY59261"/>
              </a:cxn>
              <a:cxn ang="0">
                <a:pos x="connsiteX59262" y="connsiteY59262"/>
              </a:cxn>
              <a:cxn ang="0">
                <a:pos x="connsiteX59263" y="connsiteY59263"/>
              </a:cxn>
              <a:cxn ang="0">
                <a:pos x="connsiteX59264" y="connsiteY59264"/>
              </a:cxn>
              <a:cxn ang="0">
                <a:pos x="connsiteX59265" y="connsiteY59265"/>
              </a:cxn>
              <a:cxn ang="0">
                <a:pos x="connsiteX59266" y="connsiteY59266"/>
              </a:cxn>
              <a:cxn ang="0">
                <a:pos x="connsiteX59267" y="connsiteY59267"/>
              </a:cxn>
              <a:cxn ang="0">
                <a:pos x="connsiteX59268" y="connsiteY59268"/>
              </a:cxn>
              <a:cxn ang="0">
                <a:pos x="connsiteX59269" y="connsiteY59269"/>
              </a:cxn>
              <a:cxn ang="0">
                <a:pos x="connsiteX59270" y="connsiteY59270"/>
              </a:cxn>
              <a:cxn ang="0">
                <a:pos x="connsiteX59271" y="connsiteY59271"/>
              </a:cxn>
              <a:cxn ang="0">
                <a:pos x="connsiteX59272" y="connsiteY59272"/>
              </a:cxn>
              <a:cxn ang="0">
                <a:pos x="connsiteX59273" y="connsiteY59273"/>
              </a:cxn>
              <a:cxn ang="0">
                <a:pos x="connsiteX59274" y="connsiteY59274"/>
              </a:cxn>
              <a:cxn ang="0">
                <a:pos x="connsiteX59275" y="connsiteY59275"/>
              </a:cxn>
              <a:cxn ang="0">
                <a:pos x="connsiteX59276" y="connsiteY59276"/>
              </a:cxn>
              <a:cxn ang="0">
                <a:pos x="connsiteX59277" y="connsiteY59277"/>
              </a:cxn>
              <a:cxn ang="0">
                <a:pos x="connsiteX59278" y="connsiteY59278"/>
              </a:cxn>
              <a:cxn ang="0">
                <a:pos x="connsiteX59279" y="connsiteY59279"/>
              </a:cxn>
              <a:cxn ang="0">
                <a:pos x="connsiteX59280" y="connsiteY59280"/>
              </a:cxn>
              <a:cxn ang="0">
                <a:pos x="connsiteX59281" y="connsiteY59281"/>
              </a:cxn>
              <a:cxn ang="0">
                <a:pos x="connsiteX59282" y="connsiteY59282"/>
              </a:cxn>
              <a:cxn ang="0">
                <a:pos x="connsiteX59283" y="connsiteY59283"/>
              </a:cxn>
              <a:cxn ang="0">
                <a:pos x="connsiteX59284" y="connsiteY59284"/>
              </a:cxn>
              <a:cxn ang="0">
                <a:pos x="connsiteX59285" y="connsiteY59285"/>
              </a:cxn>
              <a:cxn ang="0">
                <a:pos x="connsiteX59286" y="connsiteY59286"/>
              </a:cxn>
              <a:cxn ang="0">
                <a:pos x="connsiteX59287" y="connsiteY59287"/>
              </a:cxn>
              <a:cxn ang="0">
                <a:pos x="connsiteX59288" y="connsiteY59288"/>
              </a:cxn>
              <a:cxn ang="0">
                <a:pos x="connsiteX59289" y="connsiteY59289"/>
              </a:cxn>
              <a:cxn ang="0">
                <a:pos x="connsiteX59290" y="connsiteY59290"/>
              </a:cxn>
              <a:cxn ang="0">
                <a:pos x="connsiteX59291" y="connsiteY59291"/>
              </a:cxn>
              <a:cxn ang="0">
                <a:pos x="connsiteX59292" y="connsiteY59292"/>
              </a:cxn>
              <a:cxn ang="0">
                <a:pos x="connsiteX59293" y="connsiteY59293"/>
              </a:cxn>
              <a:cxn ang="0">
                <a:pos x="connsiteX59294" y="connsiteY59294"/>
              </a:cxn>
              <a:cxn ang="0">
                <a:pos x="connsiteX59295" y="connsiteY59295"/>
              </a:cxn>
              <a:cxn ang="0">
                <a:pos x="connsiteX59296" y="connsiteY59296"/>
              </a:cxn>
              <a:cxn ang="0">
                <a:pos x="connsiteX59297" y="connsiteY59297"/>
              </a:cxn>
              <a:cxn ang="0">
                <a:pos x="connsiteX59298" y="connsiteY59298"/>
              </a:cxn>
              <a:cxn ang="0">
                <a:pos x="connsiteX59299" y="connsiteY59299"/>
              </a:cxn>
              <a:cxn ang="0">
                <a:pos x="connsiteX59300" y="connsiteY59300"/>
              </a:cxn>
              <a:cxn ang="0">
                <a:pos x="connsiteX59301" y="connsiteY59301"/>
              </a:cxn>
              <a:cxn ang="0">
                <a:pos x="connsiteX59302" y="connsiteY59302"/>
              </a:cxn>
              <a:cxn ang="0">
                <a:pos x="connsiteX59303" y="connsiteY59303"/>
              </a:cxn>
              <a:cxn ang="0">
                <a:pos x="connsiteX59304" y="connsiteY59304"/>
              </a:cxn>
              <a:cxn ang="0">
                <a:pos x="connsiteX59305" y="connsiteY59305"/>
              </a:cxn>
              <a:cxn ang="0">
                <a:pos x="connsiteX59306" y="connsiteY59306"/>
              </a:cxn>
              <a:cxn ang="0">
                <a:pos x="connsiteX59307" y="connsiteY59307"/>
              </a:cxn>
              <a:cxn ang="0">
                <a:pos x="connsiteX59308" y="connsiteY59308"/>
              </a:cxn>
              <a:cxn ang="0">
                <a:pos x="connsiteX59309" y="connsiteY59309"/>
              </a:cxn>
              <a:cxn ang="0">
                <a:pos x="connsiteX59310" y="connsiteY59310"/>
              </a:cxn>
              <a:cxn ang="0">
                <a:pos x="connsiteX59311" y="connsiteY59311"/>
              </a:cxn>
              <a:cxn ang="0">
                <a:pos x="connsiteX59312" y="connsiteY59312"/>
              </a:cxn>
              <a:cxn ang="0">
                <a:pos x="connsiteX59313" y="connsiteY59313"/>
              </a:cxn>
              <a:cxn ang="0">
                <a:pos x="connsiteX59314" y="connsiteY59314"/>
              </a:cxn>
              <a:cxn ang="0">
                <a:pos x="connsiteX59315" y="connsiteY59315"/>
              </a:cxn>
              <a:cxn ang="0">
                <a:pos x="connsiteX59316" y="connsiteY59316"/>
              </a:cxn>
              <a:cxn ang="0">
                <a:pos x="connsiteX59317" y="connsiteY59317"/>
              </a:cxn>
              <a:cxn ang="0">
                <a:pos x="connsiteX59318" y="connsiteY59318"/>
              </a:cxn>
              <a:cxn ang="0">
                <a:pos x="connsiteX59319" y="connsiteY59319"/>
              </a:cxn>
              <a:cxn ang="0">
                <a:pos x="connsiteX59320" y="connsiteY59320"/>
              </a:cxn>
              <a:cxn ang="0">
                <a:pos x="connsiteX59321" y="connsiteY59321"/>
              </a:cxn>
              <a:cxn ang="0">
                <a:pos x="connsiteX59322" y="connsiteY59322"/>
              </a:cxn>
              <a:cxn ang="0">
                <a:pos x="connsiteX59323" y="connsiteY59323"/>
              </a:cxn>
              <a:cxn ang="0">
                <a:pos x="connsiteX59324" y="connsiteY59324"/>
              </a:cxn>
              <a:cxn ang="0">
                <a:pos x="connsiteX59325" y="connsiteY59325"/>
              </a:cxn>
              <a:cxn ang="0">
                <a:pos x="connsiteX59326" y="connsiteY59326"/>
              </a:cxn>
              <a:cxn ang="0">
                <a:pos x="connsiteX59327" y="connsiteY59327"/>
              </a:cxn>
              <a:cxn ang="0">
                <a:pos x="connsiteX59328" y="connsiteY59328"/>
              </a:cxn>
              <a:cxn ang="0">
                <a:pos x="connsiteX59329" y="connsiteY59329"/>
              </a:cxn>
              <a:cxn ang="0">
                <a:pos x="connsiteX59330" y="connsiteY59330"/>
              </a:cxn>
              <a:cxn ang="0">
                <a:pos x="connsiteX59331" y="connsiteY59331"/>
              </a:cxn>
              <a:cxn ang="0">
                <a:pos x="connsiteX59332" y="connsiteY59332"/>
              </a:cxn>
              <a:cxn ang="0">
                <a:pos x="connsiteX59333" y="connsiteY59333"/>
              </a:cxn>
              <a:cxn ang="0">
                <a:pos x="connsiteX59334" y="connsiteY59334"/>
              </a:cxn>
              <a:cxn ang="0">
                <a:pos x="connsiteX59335" y="connsiteY59335"/>
              </a:cxn>
              <a:cxn ang="0">
                <a:pos x="connsiteX59336" y="connsiteY59336"/>
              </a:cxn>
              <a:cxn ang="0">
                <a:pos x="connsiteX59337" y="connsiteY59337"/>
              </a:cxn>
              <a:cxn ang="0">
                <a:pos x="connsiteX59338" y="connsiteY59338"/>
              </a:cxn>
              <a:cxn ang="0">
                <a:pos x="connsiteX59339" y="connsiteY59339"/>
              </a:cxn>
              <a:cxn ang="0">
                <a:pos x="connsiteX59340" y="connsiteY59340"/>
              </a:cxn>
              <a:cxn ang="0">
                <a:pos x="connsiteX59341" y="connsiteY59341"/>
              </a:cxn>
              <a:cxn ang="0">
                <a:pos x="connsiteX59342" y="connsiteY59342"/>
              </a:cxn>
              <a:cxn ang="0">
                <a:pos x="connsiteX59343" y="connsiteY59343"/>
              </a:cxn>
              <a:cxn ang="0">
                <a:pos x="connsiteX59344" y="connsiteY59344"/>
              </a:cxn>
              <a:cxn ang="0">
                <a:pos x="connsiteX59345" y="connsiteY59345"/>
              </a:cxn>
              <a:cxn ang="0">
                <a:pos x="connsiteX59346" y="connsiteY59346"/>
              </a:cxn>
              <a:cxn ang="0">
                <a:pos x="connsiteX59347" y="connsiteY59347"/>
              </a:cxn>
              <a:cxn ang="0">
                <a:pos x="connsiteX59348" y="connsiteY59348"/>
              </a:cxn>
              <a:cxn ang="0">
                <a:pos x="connsiteX59349" y="connsiteY59349"/>
              </a:cxn>
              <a:cxn ang="0">
                <a:pos x="connsiteX59350" y="connsiteY59350"/>
              </a:cxn>
              <a:cxn ang="0">
                <a:pos x="connsiteX59351" y="connsiteY59351"/>
              </a:cxn>
              <a:cxn ang="0">
                <a:pos x="connsiteX59352" y="connsiteY59352"/>
              </a:cxn>
              <a:cxn ang="0">
                <a:pos x="connsiteX59353" y="connsiteY59353"/>
              </a:cxn>
              <a:cxn ang="0">
                <a:pos x="connsiteX59354" y="connsiteY59354"/>
              </a:cxn>
              <a:cxn ang="0">
                <a:pos x="connsiteX59355" y="connsiteY59355"/>
              </a:cxn>
              <a:cxn ang="0">
                <a:pos x="connsiteX59356" y="connsiteY59356"/>
              </a:cxn>
              <a:cxn ang="0">
                <a:pos x="connsiteX59357" y="connsiteY59357"/>
              </a:cxn>
              <a:cxn ang="0">
                <a:pos x="connsiteX59358" y="connsiteY59358"/>
              </a:cxn>
              <a:cxn ang="0">
                <a:pos x="connsiteX59359" y="connsiteY59359"/>
              </a:cxn>
              <a:cxn ang="0">
                <a:pos x="connsiteX59360" y="connsiteY59360"/>
              </a:cxn>
              <a:cxn ang="0">
                <a:pos x="connsiteX59361" y="connsiteY59361"/>
              </a:cxn>
              <a:cxn ang="0">
                <a:pos x="connsiteX59362" y="connsiteY59362"/>
              </a:cxn>
              <a:cxn ang="0">
                <a:pos x="connsiteX59363" y="connsiteY59363"/>
              </a:cxn>
              <a:cxn ang="0">
                <a:pos x="connsiteX59364" y="connsiteY59364"/>
              </a:cxn>
              <a:cxn ang="0">
                <a:pos x="connsiteX59365" y="connsiteY59365"/>
              </a:cxn>
              <a:cxn ang="0">
                <a:pos x="connsiteX59366" y="connsiteY59366"/>
              </a:cxn>
              <a:cxn ang="0">
                <a:pos x="connsiteX59367" y="connsiteY59367"/>
              </a:cxn>
              <a:cxn ang="0">
                <a:pos x="connsiteX59368" y="connsiteY59368"/>
              </a:cxn>
              <a:cxn ang="0">
                <a:pos x="connsiteX59369" y="connsiteY59369"/>
              </a:cxn>
              <a:cxn ang="0">
                <a:pos x="connsiteX59370" y="connsiteY59370"/>
              </a:cxn>
              <a:cxn ang="0">
                <a:pos x="connsiteX59371" y="connsiteY59371"/>
              </a:cxn>
              <a:cxn ang="0">
                <a:pos x="connsiteX59372" y="connsiteY59372"/>
              </a:cxn>
              <a:cxn ang="0">
                <a:pos x="connsiteX59373" y="connsiteY59373"/>
              </a:cxn>
              <a:cxn ang="0">
                <a:pos x="connsiteX59374" y="connsiteY59374"/>
              </a:cxn>
              <a:cxn ang="0">
                <a:pos x="connsiteX59375" y="connsiteY59375"/>
              </a:cxn>
              <a:cxn ang="0">
                <a:pos x="connsiteX59376" y="connsiteY59376"/>
              </a:cxn>
              <a:cxn ang="0">
                <a:pos x="connsiteX59377" y="connsiteY59377"/>
              </a:cxn>
              <a:cxn ang="0">
                <a:pos x="connsiteX59378" y="connsiteY59378"/>
              </a:cxn>
              <a:cxn ang="0">
                <a:pos x="connsiteX59379" y="connsiteY59379"/>
              </a:cxn>
              <a:cxn ang="0">
                <a:pos x="connsiteX59380" y="connsiteY59380"/>
              </a:cxn>
              <a:cxn ang="0">
                <a:pos x="connsiteX59381" y="connsiteY59381"/>
              </a:cxn>
              <a:cxn ang="0">
                <a:pos x="connsiteX59382" y="connsiteY59382"/>
              </a:cxn>
              <a:cxn ang="0">
                <a:pos x="connsiteX59383" y="connsiteY59383"/>
              </a:cxn>
              <a:cxn ang="0">
                <a:pos x="connsiteX59384" y="connsiteY59384"/>
              </a:cxn>
              <a:cxn ang="0">
                <a:pos x="connsiteX59385" y="connsiteY59385"/>
              </a:cxn>
              <a:cxn ang="0">
                <a:pos x="connsiteX59386" y="connsiteY59386"/>
              </a:cxn>
              <a:cxn ang="0">
                <a:pos x="connsiteX59387" y="connsiteY59387"/>
              </a:cxn>
              <a:cxn ang="0">
                <a:pos x="connsiteX59388" y="connsiteY59388"/>
              </a:cxn>
              <a:cxn ang="0">
                <a:pos x="connsiteX59389" y="connsiteY59389"/>
              </a:cxn>
              <a:cxn ang="0">
                <a:pos x="connsiteX59390" y="connsiteY59390"/>
              </a:cxn>
              <a:cxn ang="0">
                <a:pos x="connsiteX59391" y="connsiteY59391"/>
              </a:cxn>
              <a:cxn ang="0">
                <a:pos x="connsiteX59392" y="connsiteY59392"/>
              </a:cxn>
              <a:cxn ang="0">
                <a:pos x="connsiteX59393" y="connsiteY59393"/>
              </a:cxn>
              <a:cxn ang="0">
                <a:pos x="connsiteX59394" y="connsiteY59394"/>
              </a:cxn>
              <a:cxn ang="0">
                <a:pos x="connsiteX59395" y="connsiteY59395"/>
              </a:cxn>
              <a:cxn ang="0">
                <a:pos x="connsiteX59396" y="connsiteY59396"/>
              </a:cxn>
              <a:cxn ang="0">
                <a:pos x="connsiteX59397" y="connsiteY59397"/>
              </a:cxn>
              <a:cxn ang="0">
                <a:pos x="connsiteX59398" y="connsiteY59398"/>
              </a:cxn>
              <a:cxn ang="0">
                <a:pos x="connsiteX59399" y="connsiteY59399"/>
              </a:cxn>
              <a:cxn ang="0">
                <a:pos x="connsiteX59400" y="connsiteY59400"/>
              </a:cxn>
              <a:cxn ang="0">
                <a:pos x="connsiteX59401" y="connsiteY59401"/>
              </a:cxn>
              <a:cxn ang="0">
                <a:pos x="connsiteX59402" y="connsiteY59402"/>
              </a:cxn>
              <a:cxn ang="0">
                <a:pos x="connsiteX59403" y="connsiteY59403"/>
              </a:cxn>
              <a:cxn ang="0">
                <a:pos x="connsiteX59404" y="connsiteY59404"/>
              </a:cxn>
              <a:cxn ang="0">
                <a:pos x="connsiteX59405" y="connsiteY59405"/>
              </a:cxn>
              <a:cxn ang="0">
                <a:pos x="connsiteX59406" y="connsiteY59406"/>
              </a:cxn>
              <a:cxn ang="0">
                <a:pos x="connsiteX59407" y="connsiteY59407"/>
              </a:cxn>
              <a:cxn ang="0">
                <a:pos x="connsiteX59408" y="connsiteY59408"/>
              </a:cxn>
              <a:cxn ang="0">
                <a:pos x="connsiteX59409" y="connsiteY59409"/>
              </a:cxn>
              <a:cxn ang="0">
                <a:pos x="connsiteX59410" y="connsiteY59410"/>
              </a:cxn>
              <a:cxn ang="0">
                <a:pos x="connsiteX59411" y="connsiteY59411"/>
              </a:cxn>
              <a:cxn ang="0">
                <a:pos x="connsiteX59412" y="connsiteY59412"/>
              </a:cxn>
              <a:cxn ang="0">
                <a:pos x="connsiteX59413" y="connsiteY59413"/>
              </a:cxn>
              <a:cxn ang="0">
                <a:pos x="connsiteX59414" y="connsiteY59414"/>
              </a:cxn>
              <a:cxn ang="0">
                <a:pos x="connsiteX59415" y="connsiteY59415"/>
              </a:cxn>
              <a:cxn ang="0">
                <a:pos x="connsiteX59416" y="connsiteY59416"/>
              </a:cxn>
              <a:cxn ang="0">
                <a:pos x="connsiteX59417" y="connsiteY59417"/>
              </a:cxn>
              <a:cxn ang="0">
                <a:pos x="connsiteX59418" y="connsiteY59418"/>
              </a:cxn>
              <a:cxn ang="0">
                <a:pos x="connsiteX59419" y="connsiteY59419"/>
              </a:cxn>
              <a:cxn ang="0">
                <a:pos x="connsiteX59420" y="connsiteY59420"/>
              </a:cxn>
              <a:cxn ang="0">
                <a:pos x="connsiteX59421" y="connsiteY59421"/>
              </a:cxn>
              <a:cxn ang="0">
                <a:pos x="connsiteX59422" y="connsiteY59422"/>
              </a:cxn>
              <a:cxn ang="0">
                <a:pos x="connsiteX59423" y="connsiteY59423"/>
              </a:cxn>
              <a:cxn ang="0">
                <a:pos x="connsiteX59424" y="connsiteY59424"/>
              </a:cxn>
              <a:cxn ang="0">
                <a:pos x="connsiteX59425" y="connsiteY59425"/>
              </a:cxn>
              <a:cxn ang="0">
                <a:pos x="connsiteX59426" y="connsiteY59426"/>
              </a:cxn>
              <a:cxn ang="0">
                <a:pos x="connsiteX59427" y="connsiteY59427"/>
              </a:cxn>
              <a:cxn ang="0">
                <a:pos x="connsiteX59428" y="connsiteY59428"/>
              </a:cxn>
              <a:cxn ang="0">
                <a:pos x="connsiteX59429" y="connsiteY59429"/>
              </a:cxn>
              <a:cxn ang="0">
                <a:pos x="connsiteX59430" y="connsiteY59430"/>
              </a:cxn>
              <a:cxn ang="0">
                <a:pos x="connsiteX59431" y="connsiteY59431"/>
              </a:cxn>
              <a:cxn ang="0">
                <a:pos x="connsiteX59432" y="connsiteY59432"/>
              </a:cxn>
              <a:cxn ang="0">
                <a:pos x="connsiteX59433" y="connsiteY59433"/>
              </a:cxn>
              <a:cxn ang="0">
                <a:pos x="connsiteX59434" y="connsiteY59434"/>
              </a:cxn>
              <a:cxn ang="0">
                <a:pos x="connsiteX59435" y="connsiteY59435"/>
              </a:cxn>
              <a:cxn ang="0">
                <a:pos x="connsiteX59436" y="connsiteY59436"/>
              </a:cxn>
              <a:cxn ang="0">
                <a:pos x="connsiteX59437" y="connsiteY59437"/>
              </a:cxn>
              <a:cxn ang="0">
                <a:pos x="connsiteX59438" y="connsiteY59438"/>
              </a:cxn>
              <a:cxn ang="0">
                <a:pos x="connsiteX59439" y="connsiteY59439"/>
              </a:cxn>
              <a:cxn ang="0">
                <a:pos x="connsiteX59440" y="connsiteY59440"/>
              </a:cxn>
              <a:cxn ang="0">
                <a:pos x="connsiteX59441" y="connsiteY59441"/>
              </a:cxn>
              <a:cxn ang="0">
                <a:pos x="connsiteX59442" y="connsiteY59442"/>
              </a:cxn>
              <a:cxn ang="0">
                <a:pos x="connsiteX59443" y="connsiteY59443"/>
              </a:cxn>
              <a:cxn ang="0">
                <a:pos x="connsiteX59444" y="connsiteY59444"/>
              </a:cxn>
              <a:cxn ang="0">
                <a:pos x="connsiteX59445" y="connsiteY59445"/>
              </a:cxn>
              <a:cxn ang="0">
                <a:pos x="connsiteX59446" y="connsiteY59446"/>
              </a:cxn>
              <a:cxn ang="0">
                <a:pos x="connsiteX59447" y="connsiteY59447"/>
              </a:cxn>
              <a:cxn ang="0">
                <a:pos x="connsiteX59448" y="connsiteY59448"/>
              </a:cxn>
              <a:cxn ang="0">
                <a:pos x="connsiteX59449" y="connsiteY59449"/>
              </a:cxn>
              <a:cxn ang="0">
                <a:pos x="connsiteX59450" y="connsiteY59450"/>
              </a:cxn>
              <a:cxn ang="0">
                <a:pos x="connsiteX59451" y="connsiteY59451"/>
              </a:cxn>
              <a:cxn ang="0">
                <a:pos x="connsiteX59452" y="connsiteY59452"/>
              </a:cxn>
              <a:cxn ang="0">
                <a:pos x="connsiteX59453" y="connsiteY59453"/>
              </a:cxn>
              <a:cxn ang="0">
                <a:pos x="connsiteX59454" y="connsiteY59454"/>
              </a:cxn>
              <a:cxn ang="0">
                <a:pos x="connsiteX59455" y="connsiteY59455"/>
              </a:cxn>
              <a:cxn ang="0">
                <a:pos x="connsiteX59456" y="connsiteY59456"/>
              </a:cxn>
              <a:cxn ang="0">
                <a:pos x="connsiteX59457" y="connsiteY59457"/>
              </a:cxn>
              <a:cxn ang="0">
                <a:pos x="connsiteX59458" y="connsiteY59458"/>
              </a:cxn>
              <a:cxn ang="0">
                <a:pos x="connsiteX59459" y="connsiteY59459"/>
              </a:cxn>
              <a:cxn ang="0">
                <a:pos x="connsiteX59460" y="connsiteY59460"/>
              </a:cxn>
              <a:cxn ang="0">
                <a:pos x="connsiteX59461" y="connsiteY59461"/>
              </a:cxn>
              <a:cxn ang="0">
                <a:pos x="connsiteX59462" y="connsiteY59462"/>
              </a:cxn>
              <a:cxn ang="0">
                <a:pos x="connsiteX59463" y="connsiteY59463"/>
              </a:cxn>
              <a:cxn ang="0">
                <a:pos x="connsiteX59464" y="connsiteY59464"/>
              </a:cxn>
              <a:cxn ang="0">
                <a:pos x="connsiteX59465" y="connsiteY59465"/>
              </a:cxn>
              <a:cxn ang="0">
                <a:pos x="connsiteX59466" y="connsiteY59466"/>
              </a:cxn>
              <a:cxn ang="0">
                <a:pos x="connsiteX59467" y="connsiteY59467"/>
              </a:cxn>
              <a:cxn ang="0">
                <a:pos x="connsiteX59468" y="connsiteY59468"/>
              </a:cxn>
              <a:cxn ang="0">
                <a:pos x="connsiteX59469" y="connsiteY59469"/>
              </a:cxn>
              <a:cxn ang="0">
                <a:pos x="connsiteX59470" y="connsiteY59470"/>
              </a:cxn>
              <a:cxn ang="0">
                <a:pos x="connsiteX59471" y="connsiteY59471"/>
              </a:cxn>
              <a:cxn ang="0">
                <a:pos x="connsiteX59472" y="connsiteY59472"/>
              </a:cxn>
              <a:cxn ang="0">
                <a:pos x="connsiteX59473" y="connsiteY59473"/>
              </a:cxn>
              <a:cxn ang="0">
                <a:pos x="connsiteX59474" y="connsiteY59474"/>
              </a:cxn>
              <a:cxn ang="0">
                <a:pos x="connsiteX59475" y="connsiteY59475"/>
              </a:cxn>
              <a:cxn ang="0">
                <a:pos x="connsiteX59476" y="connsiteY59476"/>
              </a:cxn>
              <a:cxn ang="0">
                <a:pos x="connsiteX59477" y="connsiteY59477"/>
              </a:cxn>
              <a:cxn ang="0">
                <a:pos x="connsiteX59478" y="connsiteY59478"/>
              </a:cxn>
              <a:cxn ang="0">
                <a:pos x="connsiteX59479" y="connsiteY59479"/>
              </a:cxn>
              <a:cxn ang="0">
                <a:pos x="connsiteX59480" y="connsiteY59480"/>
              </a:cxn>
              <a:cxn ang="0">
                <a:pos x="connsiteX59481" y="connsiteY59481"/>
              </a:cxn>
              <a:cxn ang="0">
                <a:pos x="connsiteX59482" y="connsiteY59482"/>
              </a:cxn>
              <a:cxn ang="0">
                <a:pos x="connsiteX59483" y="connsiteY59483"/>
              </a:cxn>
              <a:cxn ang="0">
                <a:pos x="connsiteX59484" y="connsiteY59484"/>
              </a:cxn>
              <a:cxn ang="0">
                <a:pos x="connsiteX59485" y="connsiteY59485"/>
              </a:cxn>
              <a:cxn ang="0">
                <a:pos x="connsiteX59486" y="connsiteY59486"/>
              </a:cxn>
              <a:cxn ang="0">
                <a:pos x="connsiteX59487" y="connsiteY59487"/>
              </a:cxn>
              <a:cxn ang="0">
                <a:pos x="connsiteX59488" y="connsiteY59488"/>
              </a:cxn>
              <a:cxn ang="0">
                <a:pos x="connsiteX59489" y="connsiteY59489"/>
              </a:cxn>
              <a:cxn ang="0">
                <a:pos x="connsiteX59490" y="connsiteY59490"/>
              </a:cxn>
              <a:cxn ang="0">
                <a:pos x="connsiteX59491" y="connsiteY59491"/>
              </a:cxn>
              <a:cxn ang="0">
                <a:pos x="connsiteX59492" y="connsiteY59492"/>
              </a:cxn>
              <a:cxn ang="0">
                <a:pos x="connsiteX59493" y="connsiteY59493"/>
              </a:cxn>
              <a:cxn ang="0">
                <a:pos x="connsiteX59494" y="connsiteY59494"/>
              </a:cxn>
              <a:cxn ang="0">
                <a:pos x="connsiteX59495" y="connsiteY59495"/>
              </a:cxn>
              <a:cxn ang="0">
                <a:pos x="connsiteX59496" y="connsiteY59496"/>
              </a:cxn>
              <a:cxn ang="0">
                <a:pos x="connsiteX59497" y="connsiteY59497"/>
              </a:cxn>
              <a:cxn ang="0">
                <a:pos x="connsiteX59498" y="connsiteY59498"/>
              </a:cxn>
              <a:cxn ang="0">
                <a:pos x="connsiteX59499" y="connsiteY59499"/>
              </a:cxn>
              <a:cxn ang="0">
                <a:pos x="connsiteX59500" y="connsiteY59500"/>
              </a:cxn>
              <a:cxn ang="0">
                <a:pos x="connsiteX59501" y="connsiteY59501"/>
              </a:cxn>
              <a:cxn ang="0">
                <a:pos x="connsiteX59502" y="connsiteY59502"/>
              </a:cxn>
              <a:cxn ang="0">
                <a:pos x="connsiteX59503" y="connsiteY59503"/>
              </a:cxn>
              <a:cxn ang="0">
                <a:pos x="connsiteX59504" y="connsiteY59504"/>
              </a:cxn>
              <a:cxn ang="0">
                <a:pos x="connsiteX59505" y="connsiteY59505"/>
              </a:cxn>
              <a:cxn ang="0">
                <a:pos x="connsiteX59506" y="connsiteY59506"/>
              </a:cxn>
              <a:cxn ang="0">
                <a:pos x="connsiteX59507" y="connsiteY59507"/>
              </a:cxn>
              <a:cxn ang="0">
                <a:pos x="connsiteX59508" y="connsiteY59508"/>
              </a:cxn>
              <a:cxn ang="0">
                <a:pos x="connsiteX59509" y="connsiteY59509"/>
              </a:cxn>
              <a:cxn ang="0">
                <a:pos x="connsiteX59510" y="connsiteY59510"/>
              </a:cxn>
              <a:cxn ang="0">
                <a:pos x="connsiteX59511" y="connsiteY59511"/>
              </a:cxn>
              <a:cxn ang="0">
                <a:pos x="connsiteX59512" y="connsiteY59512"/>
              </a:cxn>
              <a:cxn ang="0">
                <a:pos x="connsiteX59513" y="connsiteY59513"/>
              </a:cxn>
              <a:cxn ang="0">
                <a:pos x="connsiteX59514" y="connsiteY59514"/>
              </a:cxn>
              <a:cxn ang="0">
                <a:pos x="connsiteX59515" y="connsiteY59515"/>
              </a:cxn>
              <a:cxn ang="0">
                <a:pos x="connsiteX59516" y="connsiteY59516"/>
              </a:cxn>
              <a:cxn ang="0">
                <a:pos x="connsiteX59517" y="connsiteY59517"/>
              </a:cxn>
              <a:cxn ang="0">
                <a:pos x="connsiteX59518" y="connsiteY59518"/>
              </a:cxn>
              <a:cxn ang="0">
                <a:pos x="connsiteX59519" y="connsiteY59519"/>
              </a:cxn>
              <a:cxn ang="0">
                <a:pos x="connsiteX59520" y="connsiteY59520"/>
              </a:cxn>
              <a:cxn ang="0">
                <a:pos x="connsiteX59521" y="connsiteY59521"/>
              </a:cxn>
              <a:cxn ang="0">
                <a:pos x="connsiteX59522" y="connsiteY59522"/>
              </a:cxn>
              <a:cxn ang="0">
                <a:pos x="connsiteX59523" y="connsiteY59523"/>
              </a:cxn>
              <a:cxn ang="0">
                <a:pos x="connsiteX59524" y="connsiteY59524"/>
              </a:cxn>
              <a:cxn ang="0">
                <a:pos x="connsiteX59525" y="connsiteY59525"/>
              </a:cxn>
              <a:cxn ang="0">
                <a:pos x="connsiteX59526" y="connsiteY59526"/>
              </a:cxn>
              <a:cxn ang="0">
                <a:pos x="connsiteX59527" y="connsiteY59527"/>
              </a:cxn>
              <a:cxn ang="0">
                <a:pos x="connsiteX59528" y="connsiteY59528"/>
              </a:cxn>
              <a:cxn ang="0">
                <a:pos x="connsiteX59529" y="connsiteY59529"/>
              </a:cxn>
              <a:cxn ang="0">
                <a:pos x="connsiteX59530" y="connsiteY59530"/>
              </a:cxn>
              <a:cxn ang="0">
                <a:pos x="connsiteX59531" y="connsiteY59531"/>
              </a:cxn>
              <a:cxn ang="0">
                <a:pos x="connsiteX59532" y="connsiteY59532"/>
              </a:cxn>
              <a:cxn ang="0">
                <a:pos x="connsiteX59533" y="connsiteY59533"/>
              </a:cxn>
              <a:cxn ang="0">
                <a:pos x="connsiteX59534" y="connsiteY59534"/>
              </a:cxn>
              <a:cxn ang="0">
                <a:pos x="connsiteX59535" y="connsiteY59535"/>
              </a:cxn>
              <a:cxn ang="0">
                <a:pos x="connsiteX59536" y="connsiteY59536"/>
              </a:cxn>
              <a:cxn ang="0">
                <a:pos x="connsiteX59537" y="connsiteY59537"/>
              </a:cxn>
              <a:cxn ang="0">
                <a:pos x="connsiteX59538" y="connsiteY59538"/>
              </a:cxn>
              <a:cxn ang="0">
                <a:pos x="connsiteX59539" y="connsiteY59539"/>
              </a:cxn>
              <a:cxn ang="0">
                <a:pos x="connsiteX59540" y="connsiteY59540"/>
              </a:cxn>
              <a:cxn ang="0">
                <a:pos x="connsiteX59541" y="connsiteY59541"/>
              </a:cxn>
              <a:cxn ang="0">
                <a:pos x="connsiteX59542" y="connsiteY59542"/>
              </a:cxn>
              <a:cxn ang="0">
                <a:pos x="connsiteX59543" y="connsiteY59543"/>
              </a:cxn>
              <a:cxn ang="0">
                <a:pos x="connsiteX59544" y="connsiteY59544"/>
              </a:cxn>
              <a:cxn ang="0">
                <a:pos x="connsiteX59545" y="connsiteY59545"/>
              </a:cxn>
              <a:cxn ang="0">
                <a:pos x="connsiteX59546" y="connsiteY59546"/>
              </a:cxn>
              <a:cxn ang="0">
                <a:pos x="connsiteX59547" y="connsiteY59547"/>
              </a:cxn>
              <a:cxn ang="0">
                <a:pos x="connsiteX59548" y="connsiteY59548"/>
              </a:cxn>
              <a:cxn ang="0">
                <a:pos x="connsiteX59549" y="connsiteY59549"/>
              </a:cxn>
              <a:cxn ang="0">
                <a:pos x="connsiteX59550" y="connsiteY59550"/>
              </a:cxn>
              <a:cxn ang="0">
                <a:pos x="connsiteX59551" y="connsiteY59551"/>
              </a:cxn>
              <a:cxn ang="0">
                <a:pos x="connsiteX59552" y="connsiteY59552"/>
              </a:cxn>
              <a:cxn ang="0">
                <a:pos x="connsiteX59553" y="connsiteY59553"/>
              </a:cxn>
              <a:cxn ang="0">
                <a:pos x="connsiteX59554" y="connsiteY59554"/>
              </a:cxn>
              <a:cxn ang="0">
                <a:pos x="connsiteX59555" y="connsiteY59555"/>
              </a:cxn>
              <a:cxn ang="0">
                <a:pos x="connsiteX59556" y="connsiteY59556"/>
              </a:cxn>
              <a:cxn ang="0">
                <a:pos x="connsiteX59557" y="connsiteY59557"/>
              </a:cxn>
              <a:cxn ang="0">
                <a:pos x="connsiteX59558" y="connsiteY59558"/>
              </a:cxn>
              <a:cxn ang="0">
                <a:pos x="connsiteX59559" y="connsiteY59559"/>
              </a:cxn>
              <a:cxn ang="0">
                <a:pos x="connsiteX59560" y="connsiteY59560"/>
              </a:cxn>
              <a:cxn ang="0">
                <a:pos x="connsiteX59561" y="connsiteY59561"/>
              </a:cxn>
              <a:cxn ang="0">
                <a:pos x="connsiteX59562" y="connsiteY59562"/>
              </a:cxn>
              <a:cxn ang="0">
                <a:pos x="connsiteX59563" y="connsiteY59563"/>
              </a:cxn>
              <a:cxn ang="0">
                <a:pos x="connsiteX59564" y="connsiteY59564"/>
              </a:cxn>
              <a:cxn ang="0">
                <a:pos x="connsiteX59565" y="connsiteY59565"/>
              </a:cxn>
              <a:cxn ang="0">
                <a:pos x="connsiteX59566" y="connsiteY59566"/>
              </a:cxn>
              <a:cxn ang="0">
                <a:pos x="connsiteX59567" y="connsiteY59567"/>
              </a:cxn>
              <a:cxn ang="0">
                <a:pos x="connsiteX59568" y="connsiteY59568"/>
              </a:cxn>
              <a:cxn ang="0">
                <a:pos x="connsiteX59569" y="connsiteY59569"/>
              </a:cxn>
              <a:cxn ang="0">
                <a:pos x="connsiteX59570" y="connsiteY59570"/>
              </a:cxn>
              <a:cxn ang="0">
                <a:pos x="connsiteX59571" y="connsiteY59571"/>
              </a:cxn>
              <a:cxn ang="0">
                <a:pos x="connsiteX59572" y="connsiteY59572"/>
              </a:cxn>
              <a:cxn ang="0">
                <a:pos x="connsiteX59573" y="connsiteY59573"/>
              </a:cxn>
              <a:cxn ang="0">
                <a:pos x="connsiteX59574" y="connsiteY59574"/>
              </a:cxn>
              <a:cxn ang="0">
                <a:pos x="connsiteX59575" y="connsiteY59575"/>
              </a:cxn>
              <a:cxn ang="0">
                <a:pos x="connsiteX59576" y="connsiteY59576"/>
              </a:cxn>
              <a:cxn ang="0">
                <a:pos x="connsiteX59577" y="connsiteY59577"/>
              </a:cxn>
              <a:cxn ang="0">
                <a:pos x="connsiteX59578" y="connsiteY59578"/>
              </a:cxn>
              <a:cxn ang="0">
                <a:pos x="connsiteX59579" y="connsiteY59579"/>
              </a:cxn>
              <a:cxn ang="0">
                <a:pos x="connsiteX59580" y="connsiteY59580"/>
              </a:cxn>
              <a:cxn ang="0">
                <a:pos x="connsiteX59581" y="connsiteY59581"/>
              </a:cxn>
              <a:cxn ang="0">
                <a:pos x="connsiteX59582" y="connsiteY59582"/>
              </a:cxn>
              <a:cxn ang="0">
                <a:pos x="connsiteX59583" y="connsiteY59583"/>
              </a:cxn>
              <a:cxn ang="0">
                <a:pos x="connsiteX59584" y="connsiteY59584"/>
              </a:cxn>
              <a:cxn ang="0">
                <a:pos x="connsiteX59585" y="connsiteY59585"/>
              </a:cxn>
              <a:cxn ang="0">
                <a:pos x="connsiteX59586" y="connsiteY59586"/>
              </a:cxn>
              <a:cxn ang="0">
                <a:pos x="connsiteX59587" y="connsiteY59587"/>
              </a:cxn>
              <a:cxn ang="0">
                <a:pos x="connsiteX59588" y="connsiteY59588"/>
              </a:cxn>
              <a:cxn ang="0">
                <a:pos x="connsiteX59589" y="connsiteY59589"/>
              </a:cxn>
              <a:cxn ang="0">
                <a:pos x="connsiteX59590" y="connsiteY59590"/>
              </a:cxn>
              <a:cxn ang="0">
                <a:pos x="connsiteX59591" y="connsiteY59591"/>
              </a:cxn>
              <a:cxn ang="0">
                <a:pos x="connsiteX59592" y="connsiteY59592"/>
              </a:cxn>
              <a:cxn ang="0">
                <a:pos x="connsiteX59593" y="connsiteY59593"/>
              </a:cxn>
              <a:cxn ang="0">
                <a:pos x="connsiteX59594" y="connsiteY59594"/>
              </a:cxn>
              <a:cxn ang="0">
                <a:pos x="connsiteX59595" y="connsiteY59595"/>
              </a:cxn>
              <a:cxn ang="0">
                <a:pos x="connsiteX59596" y="connsiteY59596"/>
              </a:cxn>
              <a:cxn ang="0">
                <a:pos x="connsiteX59597" y="connsiteY59597"/>
              </a:cxn>
              <a:cxn ang="0">
                <a:pos x="connsiteX59598" y="connsiteY59598"/>
              </a:cxn>
              <a:cxn ang="0">
                <a:pos x="connsiteX59599" y="connsiteY59599"/>
              </a:cxn>
              <a:cxn ang="0">
                <a:pos x="connsiteX59600" y="connsiteY59600"/>
              </a:cxn>
              <a:cxn ang="0">
                <a:pos x="connsiteX59601" y="connsiteY59601"/>
              </a:cxn>
              <a:cxn ang="0">
                <a:pos x="connsiteX59602" y="connsiteY59602"/>
              </a:cxn>
              <a:cxn ang="0">
                <a:pos x="connsiteX59603" y="connsiteY59603"/>
              </a:cxn>
              <a:cxn ang="0">
                <a:pos x="connsiteX59604" y="connsiteY59604"/>
              </a:cxn>
              <a:cxn ang="0">
                <a:pos x="connsiteX59605" y="connsiteY59605"/>
              </a:cxn>
              <a:cxn ang="0">
                <a:pos x="connsiteX59606" y="connsiteY59606"/>
              </a:cxn>
              <a:cxn ang="0">
                <a:pos x="connsiteX59607" y="connsiteY59607"/>
              </a:cxn>
              <a:cxn ang="0">
                <a:pos x="connsiteX59608" y="connsiteY59608"/>
              </a:cxn>
              <a:cxn ang="0">
                <a:pos x="connsiteX59609" y="connsiteY59609"/>
              </a:cxn>
              <a:cxn ang="0">
                <a:pos x="connsiteX59610" y="connsiteY59610"/>
              </a:cxn>
              <a:cxn ang="0">
                <a:pos x="connsiteX59611" y="connsiteY59611"/>
              </a:cxn>
              <a:cxn ang="0">
                <a:pos x="connsiteX59612" y="connsiteY59612"/>
              </a:cxn>
              <a:cxn ang="0">
                <a:pos x="connsiteX59613" y="connsiteY59613"/>
              </a:cxn>
              <a:cxn ang="0">
                <a:pos x="connsiteX59614" y="connsiteY59614"/>
              </a:cxn>
              <a:cxn ang="0">
                <a:pos x="connsiteX59615" y="connsiteY59615"/>
              </a:cxn>
              <a:cxn ang="0">
                <a:pos x="connsiteX59616" y="connsiteY59616"/>
              </a:cxn>
              <a:cxn ang="0">
                <a:pos x="connsiteX59617" y="connsiteY59617"/>
              </a:cxn>
              <a:cxn ang="0">
                <a:pos x="connsiteX59618" y="connsiteY59618"/>
              </a:cxn>
              <a:cxn ang="0">
                <a:pos x="connsiteX59619" y="connsiteY59619"/>
              </a:cxn>
              <a:cxn ang="0">
                <a:pos x="connsiteX59620" y="connsiteY59620"/>
              </a:cxn>
              <a:cxn ang="0">
                <a:pos x="connsiteX59621" y="connsiteY59621"/>
              </a:cxn>
              <a:cxn ang="0">
                <a:pos x="connsiteX59622" y="connsiteY59622"/>
              </a:cxn>
              <a:cxn ang="0">
                <a:pos x="connsiteX59623" y="connsiteY59623"/>
              </a:cxn>
              <a:cxn ang="0">
                <a:pos x="connsiteX59624" y="connsiteY59624"/>
              </a:cxn>
              <a:cxn ang="0">
                <a:pos x="connsiteX59625" y="connsiteY59625"/>
              </a:cxn>
              <a:cxn ang="0">
                <a:pos x="connsiteX59626" y="connsiteY59626"/>
              </a:cxn>
              <a:cxn ang="0">
                <a:pos x="connsiteX59627" y="connsiteY59627"/>
              </a:cxn>
              <a:cxn ang="0">
                <a:pos x="connsiteX59628" y="connsiteY59628"/>
              </a:cxn>
              <a:cxn ang="0">
                <a:pos x="connsiteX59629" y="connsiteY59629"/>
              </a:cxn>
              <a:cxn ang="0">
                <a:pos x="connsiteX59630" y="connsiteY59630"/>
              </a:cxn>
              <a:cxn ang="0">
                <a:pos x="connsiteX59631" y="connsiteY59631"/>
              </a:cxn>
              <a:cxn ang="0">
                <a:pos x="connsiteX59632" y="connsiteY59632"/>
              </a:cxn>
              <a:cxn ang="0">
                <a:pos x="connsiteX59633" y="connsiteY59633"/>
              </a:cxn>
              <a:cxn ang="0">
                <a:pos x="connsiteX59634" y="connsiteY59634"/>
              </a:cxn>
              <a:cxn ang="0">
                <a:pos x="connsiteX59635" y="connsiteY59635"/>
              </a:cxn>
              <a:cxn ang="0">
                <a:pos x="connsiteX59636" y="connsiteY59636"/>
              </a:cxn>
              <a:cxn ang="0">
                <a:pos x="connsiteX59637" y="connsiteY59637"/>
              </a:cxn>
              <a:cxn ang="0">
                <a:pos x="connsiteX59638" y="connsiteY59638"/>
              </a:cxn>
              <a:cxn ang="0">
                <a:pos x="connsiteX59639" y="connsiteY59639"/>
              </a:cxn>
              <a:cxn ang="0">
                <a:pos x="connsiteX59640" y="connsiteY59640"/>
              </a:cxn>
              <a:cxn ang="0">
                <a:pos x="connsiteX59641" y="connsiteY59641"/>
              </a:cxn>
              <a:cxn ang="0">
                <a:pos x="connsiteX59642" y="connsiteY59642"/>
              </a:cxn>
              <a:cxn ang="0">
                <a:pos x="connsiteX59643" y="connsiteY59643"/>
              </a:cxn>
              <a:cxn ang="0">
                <a:pos x="connsiteX59644" y="connsiteY59644"/>
              </a:cxn>
              <a:cxn ang="0">
                <a:pos x="connsiteX59645" y="connsiteY59645"/>
              </a:cxn>
              <a:cxn ang="0">
                <a:pos x="connsiteX59646" y="connsiteY59646"/>
              </a:cxn>
              <a:cxn ang="0">
                <a:pos x="connsiteX59647" y="connsiteY59647"/>
              </a:cxn>
              <a:cxn ang="0">
                <a:pos x="connsiteX59648" y="connsiteY59648"/>
              </a:cxn>
              <a:cxn ang="0">
                <a:pos x="connsiteX59649" y="connsiteY59649"/>
              </a:cxn>
              <a:cxn ang="0">
                <a:pos x="connsiteX59650" y="connsiteY59650"/>
              </a:cxn>
              <a:cxn ang="0">
                <a:pos x="connsiteX59651" y="connsiteY59651"/>
              </a:cxn>
              <a:cxn ang="0">
                <a:pos x="connsiteX59652" y="connsiteY59652"/>
              </a:cxn>
              <a:cxn ang="0">
                <a:pos x="connsiteX59653" y="connsiteY59653"/>
              </a:cxn>
              <a:cxn ang="0">
                <a:pos x="connsiteX59654" y="connsiteY59654"/>
              </a:cxn>
              <a:cxn ang="0">
                <a:pos x="connsiteX59655" y="connsiteY59655"/>
              </a:cxn>
              <a:cxn ang="0">
                <a:pos x="connsiteX59656" y="connsiteY59656"/>
              </a:cxn>
              <a:cxn ang="0">
                <a:pos x="connsiteX59657" y="connsiteY59657"/>
              </a:cxn>
              <a:cxn ang="0">
                <a:pos x="connsiteX59658" y="connsiteY59658"/>
              </a:cxn>
              <a:cxn ang="0">
                <a:pos x="connsiteX59659" y="connsiteY59659"/>
              </a:cxn>
              <a:cxn ang="0">
                <a:pos x="connsiteX59660" y="connsiteY59660"/>
              </a:cxn>
              <a:cxn ang="0">
                <a:pos x="connsiteX59661" y="connsiteY59661"/>
              </a:cxn>
              <a:cxn ang="0">
                <a:pos x="connsiteX59662" y="connsiteY59662"/>
              </a:cxn>
              <a:cxn ang="0">
                <a:pos x="connsiteX59663" y="connsiteY59663"/>
              </a:cxn>
              <a:cxn ang="0">
                <a:pos x="connsiteX59664" y="connsiteY59664"/>
              </a:cxn>
              <a:cxn ang="0">
                <a:pos x="connsiteX59665" y="connsiteY59665"/>
              </a:cxn>
              <a:cxn ang="0">
                <a:pos x="connsiteX59666" y="connsiteY59666"/>
              </a:cxn>
              <a:cxn ang="0">
                <a:pos x="connsiteX59667" y="connsiteY59667"/>
              </a:cxn>
              <a:cxn ang="0">
                <a:pos x="connsiteX59668" y="connsiteY59668"/>
              </a:cxn>
              <a:cxn ang="0">
                <a:pos x="connsiteX59669" y="connsiteY59669"/>
              </a:cxn>
              <a:cxn ang="0">
                <a:pos x="connsiteX59670" y="connsiteY59670"/>
              </a:cxn>
              <a:cxn ang="0">
                <a:pos x="connsiteX59671" y="connsiteY59671"/>
              </a:cxn>
              <a:cxn ang="0">
                <a:pos x="connsiteX59672" y="connsiteY59672"/>
              </a:cxn>
              <a:cxn ang="0">
                <a:pos x="connsiteX59673" y="connsiteY59673"/>
              </a:cxn>
              <a:cxn ang="0">
                <a:pos x="connsiteX59674" y="connsiteY59674"/>
              </a:cxn>
              <a:cxn ang="0">
                <a:pos x="connsiteX59675" y="connsiteY59675"/>
              </a:cxn>
              <a:cxn ang="0">
                <a:pos x="connsiteX59676" y="connsiteY59676"/>
              </a:cxn>
              <a:cxn ang="0">
                <a:pos x="connsiteX59677" y="connsiteY59677"/>
              </a:cxn>
              <a:cxn ang="0">
                <a:pos x="connsiteX59678" y="connsiteY59678"/>
              </a:cxn>
              <a:cxn ang="0">
                <a:pos x="connsiteX59679" y="connsiteY59679"/>
              </a:cxn>
              <a:cxn ang="0">
                <a:pos x="connsiteX59680" y="connsiteY59680"/>
              </a:cxn>
              <a:cxn ang="0">
                <a:pos x="connsiteX59681" y="connsiteY59681"/>
              </a:cxn>
              <a:cxn ang="0">
                <a:pos x="connsiteX59682" y="connsiteY59682"/>
              </a:cxn>
              <a:cxn ang="0">
                <a:pos x="connsiteX59683" y="connsiteY59683"/>
              </a:cxn>
              <a:cxn ang="0">
                <a:pos x="connsiteX59684" y="connsiteY59684"/>
              </a:cxn>
              <a:cxn ang="0">
                <a:pos x="connsiteX59685" y="connsiteY59685"/>
              </a:cxn>
              <a:cxn ang="0">
                <a:pos x="connsiteX59686" y="connsiteY59686"/>
              </a:cxn>
              <a:cxn ang="0">
                <a:pos x="connsiteX59687" y="connsiteY59687"/>
              </a:cxn>
              <a:cxn ang="0">
                <a:pos x="connsiteX59688" y="connsiteY59688"/>
              </a:cxn>
              <a:cxn ang="0">
                <a:pos x="connsiteX59689" y="connsiteY59689"/>
              </a:cxn>
              <a:cxn ang="0">
                <a:pos x="connsiteX59690" y="connsiteY59690"/>
              </a:cxn>
              <a:cxn ang="0">
                <a:pos x="connsiteX59691" y="connsiteY59691"/>
              </a:cxn>
              <a:cxn ang="0">
                <a:pos x="connsiteX59692" y="connsiteY59692"/>
              </a:cxn>
              <a:cxn ang="0">
                <a:pos x="connsiteX59693" y="connsiteY59693"/>
              </a:cxn>
              <a:cxn ang="0">
                <a:pos x="connsiteX59694" y="connsiteY59694"/>
              </a:cxn>
              <a:cxn ang="0">
                <a:pos x="connsiteX59695" y="connsiteY59695"/>
              </a:cxn>
              <a:cxn ang="0">
                <a:pos x="connsiteX59696" y="connsiteY59696"/>
              </a:cxn>
              <a:cxn ang="0">
                <a:pos x="connsiteX59697" y="connsiteY59697"/>
              </a:cxn>
              <a:cxn ang="0">
                <a:pos x="connsiteX59698" y="connsiteY59698"/>
              </a:cxn>
              <a:cxn ang="0">
                <a:pos x="connsiteX59699" y="connsiteY59699"/>
              </a:cxn>
              <a:cxn ang="0">
                <a:pos x="connsiteX59700" y="connsiteY59700"/>
              </a:cxn>
              <a:cxn ang="0">
                <a:pos x="connsiteX59701" y="connsiteY59701"/>
              </a:cxn>
              <a:cxn ang="0">
                <a:pos x="connsiteX59702" y="connsiteY59702"/>
              </a:cxn>
              <a:cxn ang="0">
                <a:pos x="connsiteX59703" y="connsiteY59703"/>
              </a:cxn>
              <a:cxn ang="0">
                <a:pos x="connsiteX59704" y="connsiteY59704"/>
              </a:cxn>
              <a:cxn ang="0">
                <a:pos x="connsiteX59705" y="connsiteY59705"/>
              </a:cxn>
              <a:cxn ang="0">
                <a:pos x="connsiteX59706" y="connsiteY59706"/>
              </a:cxn>
              <a:cxn ang="0">
                <a:pos x="connsiteX59707" y="connsiteY59707"/>
              </a:cxn>
              <a:cxn ang="0">
                <a:pos x="connsiteX59708" y="connsiteY59708"/>
              </a:cxn>
              <a:cxn ang="0">
                <a:pos x="connsiteX59709" y="connsiteY59709"/>
              </a:cxn>
              <a:cxn ang="0">
                <a:pos x="connsiteX59710" y="connsiteY59710"/>
              </a:cxn>
              <a:cxn ang="0">
                <a:pos x="connsiteX59711" y="connsiteY59711"/>
              </a:cxn>
              <a:cxn ang="0">
                <a:pos x="connsiteX59712" y="connsiteY59712"/>
              </a:cxn>
              <a:cxn ang="0">
                <a:pos x="connsiteX59713" y="connsiteY59713"/>
              </a:cxn>
              <a:cxn ang="0">
                <a:pos x="connsiteX59714" y="connsiteY59714"/>
              </a:cxn>
              <a:cxn ang="0">
                <a:pos x="connsiteX59715" y="connsiteY59715"/>
              </a:cxn>
              <a:cxn ang="0">
                <a:pos x="connsiteX59716" y="connsiteY59716"/>
              </a:cxn>
              <a:cxn ang="0">
                <a:pos x="connsiteX59717" y="connsiteY59717"/>
              </a:cxn>
              <a:cxn ang="0">
                <a:pos x="connsiteX59718" y="connsiteY59718"/>
              </a:cxn>
              <a:cxn ang="0">
                <a:pos x="connsiteX59719" y="connsiteY59719"/>
              </a:cxn>
              <a:cxn ang="0">
                <a:pos x="connsiteX59720" y="connsiteY59720"/>
              </a:cxn>
              <a:cxn ang="0">
                <a:pos x="connsiteX59721" y="connsiteY59721"/>
              </a:cxn>
              <a:cxn ang="0">
                <a:pos x="connsiteX59722" y="connsiteY59722"/>
              </a:cxn>
              <a:cxn ang="0">
                <a:pos x="connsiteX59723" y="connsiteY59723"/>
              </a:cxn>
              <a:cxn ang="0">
                <a:pos x="connsiteX59724" y="connsiteY59724"/>
              </a:cxn>
              <a:cxn ang="0">
                <a:pos x="connsiteX59725" y="connsiteY59725"/>
              </a:cxn>
              <a:cxn ang="0">
                <a:pos x="connsiteX59726" y="connsiteY59726"/>
              </a:cxn>
              <a:cxn ang="0">
                <a:pos x="connsiteX59727" y="connsiteY59727"/>
              </a:cxn>
              <a:cxn ang="0">
                <a:pos x="connsiteX59728" y="connsiteY59728"/>
              </a:cxn>
              <a:cxn ang="0">
                <a:pos x="connsiteX59729" y="connsiteY59729"/>
              </a:cxn>
              <a:cxn ang="0">
                <a:pos x="connsiteX59730" y="connsiteY59730"/>
              </a:cxn>
              <a:cxn ang="0">
                <a:pos x="connsiteX59731" y="connsiteY59731"/>
              </a:cxn>
              <a:cxn ang="0">
                <a:pos x="connsiteX59732" y="connsiteY59732"/>
              </a:cxn>
              <a:cxn ang="0">
                <a:pos x="connsiteX59733" y="connsiteY59733"/>
              </a:cxn>
              <a:cxn ang="0">
                <a:pos x="connsiteX59734" y="connsiteY59734"/>
              </a:cxn>
              <a:cxn ang="0">
                <a:pos x="connsiteX59735" y="connsiteY59735"/>
              </a:cxn>
              <a:cxn ang="0">
                <a:pos x="connsiteX59736" y="connsiteY59736"/>
              </a:cxn>
              <a:cxn ang="0">
                <a:pos x="connsiteX59737" y="connsiteY59737"/>
              </a:cxn>
              <a:cxn ang="0">
                <a:pos x="connsiteX59738" y="connsiteY59738"/>
              </a:cxn>
              <a:cxn ang="0">
                <a:pos x="connsiteX59739" y="connsiteY59739"/>
              </a:cxn>
              <a:cxn ang="0">
                <a:pos x="connsiteX59740" y="connsiteY59740"/>
              </a:cxn>
              <a:cxn ang="0">
                <a:pos x="connsiteX59741" y="connsiteY59741"/>
              </a:cxn>
              <a:cxn ang="0">
                <a:pos x="connsiteX59742" y="connsiteY59742"/>
              </a:cxn>
              <a:cxn ang="0">
                <a:pos x="connsiteX59743" y="connsiteY59743"/>
              </a:cxn>
              <a:cxn ang="0">
                <a:pos x="connsiteX59744" y="connsiteY59744"/>
              </a:cxn>
              <a:cxn ang="0">
                <a:pos x="connsiteX59745" y="connsiteY59745"/>
              </a:cxn>
              <a:cxn ang="0">
                <a:pos x="connsiteX59746" y="connsiteY59746"/>
              </a:cxn>
              <a:cxn ang="0">
                <a:pos x="connsiteX59747" y="connsiteY59747"/>
              </a:cxn>
              <a:cxn ang="0">
                <a:pos x="connsiteX59748" y="connsiteY59748"/>
              </a:cxn>
              <a:cxn ang="0">
                <a:pos x="connsiteX59749" y="connsiteY59749"/>
              </a:cxn>
              <a:cxn ang="0">
                <a:pos x="connsiteX59750" y="connsiteY59750"/>
              </a:cxn>
              <a:cxn ang="0">
                <a:pos x="connsiteX59751" y="connsiteY59751"/>
              </a:cxn>
              <a:cxn ang="0">
                <a:pos x="connsiteX59752" y="connsiteY59752"/>
              </a:cxn>
              <a:cxn ang="0">
                <a:pos x="connsiteX59753" y="connsiteY59753"/>
              </a:cxn>
              <a:cxn ang="0">
                <a:pos x="connsiteX59754" y="connsiteY59754"/>
              </a:cxn>
              <a:cxn ang="0">
                <a:pos x="connsiteX59755" y="connsiteY59755"/>
              </a:cxn>
              <a:cxn ang="0">
                <a:pos x="connsiteX59756" y="connsiteY59756"/>
              </a:cxn>
              <a:cxn ang="0">
                <a:pos x="connsiteX59757" y="connsiteY59757"/>
              </a:cxn>
              <a:cxn ang="0">
                <a:pos x="connsiteX59758" y="connsiteY59758"/>
              </a:cxn>
              <a:cxn ang="0">
                <a:pos x="connsiteX59759" y="connsiteY59759"/>
              </a:cxn>
              <a:cxn ang="0">
                <a:pos x="connsiteX59760" y="connsiteY59760"/>
              </a:cxn>
              <a:cxn ang="0">
                <a:pos x="connsiteX59761" y="connsiteY59761"/>
              </a:cxn>
              <a:cxn ang="0">
                <a:pos x="connsiteX59762" y="connsiteY59762"/>
              </a:cxn>
              <a:cxn ang="0">
                <a:pos x="connsiteX59763" y="connsiteY59763"/>
              </a:cxn>
              <a:cxn ang="0">
                <a:pos x="connsiteX59764" y="connsiteY59764"/>
              </a:cxn>
              <a:cxn ang="0">
                <a:pos x="connsiteX59765" y="connsiteY59765"/>
              </a:cxn>
              <a:cxn ang="0">
                <a:pos x="connsiteX59766" y="connsiteY59766"/>
              </a:cxn>
              <a:cxn ang="0">
                <a:pos x="connsiteX59767" y="connsiteY59767"/>
              </a:cxn>
              <a:cxn ang="0">
                <a:pos x="connsiteX59768" y="connsiteY59768"/>
              </a:cxn>
              <a:cxn ang="0">
                <a:pos x="connsiteX59769" y="connsiteY59769"/>
              </a:cxn>
              <a:cxn ang="0">
                <a:pos x="connsiteX59770" y="connsiteY59770"/>
              </a:cxn>
              <a:cxn ang="0">
                <a:pos x="connsiteX59771" y="connsiteY59771"/>
              </a:cxn>
              <a:cxn ang="0">
                <a:pos x="connsiteX59772" y="connsiteY59772"/>
              </a:cxn>
              <a:cxn ang="0">
                <a:pos x="connsiteX59773" y="connsiteY59773"/>
              </a:cxn>
              <a:cxn ang="0">
                <a:pos x="connsiteX59774" y="connsiteY59774"/>
              </a:cxn>
              <a:cxn ang="0">
                <a:pos x="connsiteX59775" y="connsiteY59775"/>
              </a:cxn>
              <a:cxn ang="0">
                <a:pos x="connsiteX59776" y="connsiteY59776"/>
              </a:cxn>
              <a:cxn ang="0">
                <a:pos x="connsiteX59777" y="connsiteY59777"/>
              </a:cxn>
              <a:cxn ang="0">
                <a:pos x="connsiteX59778" y="connsiteY59778"/>
              </a:cxn>
              <a:cxn ang="0">
                <a:pos x="connsiteX59779" y="connsiteY59779"/>
              </a:cxn>
              <a:cxn ang="0">
                <a:pos x="connsiteX59780" y="connsiteY59780"/>
              </a:cxn>
              <a:cxn ang="0">
                <a:pos x="connsiteX59781" y="connsiteY59781"/>
              </a:cxn>
              <a:cxn ang="0">
                <a:pos x="connsiteX59782" y="connsiteY59782"/>
              </a:cxn>
              <a:cxn ang="0">
                <a:pos x="connsiteX59783" y="connsiteY59783"/>
              </a:cxn>
              <a:cxn ang="0">
                <a:pos x="connsiteX59784" y="connsiteY59784"/>
              </a:cxn>
              <a:cxn ang="0">
                <a:pos x="connsiteX59785" y="connsiteY59785"/>
              </a:cxn>
              <a:cxn ang="0">
                <a:pos x="connsiteX59786" y="connsiteY59786"/>
              </a:cxn>
              <a:cxn ang="0">
                <a:pos x="connsiteX59787" y="connsiteY59787"/>
              </a:cxn>
              <a:cxn ang="0">
                <a:pos x="connsiteX59788" y="connsiteY59788"/>
              </a:cxn>
              <a:cxn ang="0">
                <a:pos x="connsiteX59789" y="connsiteY59789"/>
              </a:cxn>
              <a:cxn ang="0">
                <a:pos x="connsiteX59790" y="connsiteY59790"/>
              </a:cxn>
              <a:cxn ang="0">
                <a:pos x="connsiteX59791" y="connsiteY59791"/>
              </a:cxn>
              <a:cxn ang="0">
                <a:pos x="connsiteX59792" y="connsiteY59792"/>
              </a:cxn>
              <a:cxn ang="0">
                <a:pos x="connsiteX59793" y="connsiteY59793"/>
              </a:cxn>
              <a:cxn ang="0">
                <a:pos x="connsiteX59794" y="connsiteY59794"/>
              </a:cxn>
              <a:cxn ang="0">
                <a:pos x="connsiteX59795" y="connsiteY59795"/>
              </a:cxn>
              <a:cxn ang="0">
                <a:pos x="connsiteX59796" y="connsiteY59796"/>
              </a:cxn>
              <a:cxn ang="0">
                <a:pos x="connsiteX59797" y="connsiteY59797"/>
              </a:cxn>
              <a:cxn ang="0">
                <a:pos x="connsiteX59798" y="connsiteY59798"/>
              </a:cxn>
              <a:cxn ang="0">
                <a:pos x="connsiteX59799" y="connsiteY59799"/>
              </a:cxn>
              <a:cxn ang="0">
                <a:pos x="connsiteX59800" y="connsiteY59800"/>
              </a:cxn>
              <a:cxn ang="0">
                <a:pos x="connsiteX59801" y="connsiteY59801"/>
              </a:cxn>
              <a:cxn ang="0">
                <a:pos x="connsiteX59802" y="connsiteY59802"/>
              </a:cxn>
              <a:cxn ang="0">
                <a:pos x="connsiteX59803" y="connsiteY59803"/>
              </a:cxn>
              <a:cxn ang="0">
                <a:pos x="connsiteX59804" y="connsiteY59804"/>
              </a:cxn>
              <a:cxn ang="0">
                <a:pos x="connsiteX59805" y="connsiteY59805"/>
              </a:cxn>
              <a:cxn ang="0">
                <a:pos x="connsiteX59806" y="connsiteY59806"/>
              </a:cxn>
              <a:cxn ang="0">
                <a:pos x="connsiteX59807" y="connsiteY59807"/>
              </a:cxn>
              <a:cxn ang="0">
                <a:pos x="connsiteX59808" y="connsiteY59808"/>
              </a:cxn>
              <a:cxn ang="0">
                <a:pos x="connsiteX59809" y="connsiteY59809"/>
              </a:cxn>
              <a:cxn ang="0">
                <a:pos x="connsiteX59810" y="connsiteY59810"/>
              </a:cxn>
              <a:cxn ang="0">
                <a:pos x="connsiteX59811" y="connsiteY59811"/>
              </a:cxn>
              <a:cxn ang="0">
                <a:pos x="connsiteX59812" y="connsiteY59812"/>
              </a:cxn>
              <a:cxn ang="0">
                <a:pos x="connsiteX59813" y="connsiteY59813"/>
              </a:cxn>
              <a:cxn ang="0">
                <a:pos x="connsiteX59814" y="connsiteY59814"/>
              </a:cxn>
              <a:cxn ang="0">
                <a:pos x="connsiteX59815" y="connsiteY59815"/>
              </a:cxn>
              <a:cxn ang="0">
                <a:pos x="connsiteX59816" y="connsiteY59816"/>
              </a:cxn>
              <a:cxn ang="0">
                <a:pos x="connsiteX59817" y="connsiteY59817"/>
              </a:cxn>
              <a:cxn ang="0">
                <a:pos x="connsiteX59818" y="connsiteY59818"/>
              </a:cxn>
              <a:cxn ang="0">
                <a:pos x="connsiteX59819" y="connsiteY59819"/>
              </a:cxn>
              <a:cxn ang="0">
                <a:pos x="connsiteX59820" y="connsiteY59820"/>
              </a:cxn>
              <a:cxn ang="0">
                <a:pos x="connsiteX59821" y="connsiteY59821"/>
              </a:cxn>
              <a:cxn ang="0">
                <a:pos x="connsiteX59822" y="connsiteY59822"/>
              </a:cxn>
              <a:cxn ang="0">
                <a:pos x="connsiteX59823" y="connsiteY59823"/>
              </a:cxn>
              <a:cxn ang="0">
                <a:pos x="connsiteX59824" y="connsiteY59824"/>
              </a:cxn>
              <a:cxn ang="0">
                <a:pos x="connsiteX59825" y="connsiteY59825"/>
              </a:cxn>
              <a:cxn ang="0">
                <a:pos x="connsiteX59826" y="connsiteY59826"/>
              </a:cxn>
              <a:cxn ang="0">
                <a:pos x="connsiteX59827" y="connsiteY59827"/>
              </a:cxn>
              <a:cxn ang="0">
                <a:pos x="connsiteX59828" y="connsiteY59828"/>
              </a:cxn>
              <a:cxn ang="0">
                <a:pos x="connsiteX59829" y="connsiteY59829"/>
              </a:cxn>
              <a:cxn ang="0">
                <a:pos x="connsiteX59830" y="connsiteY59830"/>
              </a:cxn>
              <a:cxn ang="0">
                <a:pos x="connsiteX59831" y="connsiteY59831"/>
              </a:cxn>
              <a:cxn ang="0">
                <a:pos x="connsiteX59832" y="connsiteY59832"/>
              </a:cxn>
              <a:cxn ang="0">
                <a:pos x="connsiteX59833" y="connsiteY59833"/>
              </a:cxn>
              <a:cxn ang="0">
                <a:pos x="connsiteX59834" y="connsiteY59834"/>
              </a:cxn>
              <a:cxn ang="0">
                <a:pos x="connsiteX59835" y="connsiteY59835"/>
              </a:cxn>
              <a:cxn ang="0">
                <a:pos x="connsiteX59836" y="connsiteY59836"/>
              </a:cxn>
              <a:cxn ang="0">
                <a:pos x="connsiteX59837" y="connsiteY59837"/>
              </a:cxn>
              <a:cxn ang="0">
                <a:pos x="connsiteX59838" y="connsiteY59838"/>
              </a:cxn>
              <a:cxn ang="0">
                <a:pos x="connsiteX59839" y="connsiteY59839"/>
              </a:cxn>
              <a:cxn ang="0">
                <a:pos x="connsiteX59840" y="connsiteY59840"/>
              </a:cxn>
              <a:cxn ang="0">
                <a:pos x="connsiteX59841" y="connsiteY59841"/>
              </a:cxn>
              <a:cxn ang="0">
                <a:pos x="connsiteX59842" y="connsiteY59842"/>
              </a:cxn>
              <a:cxn ang="0">
                <a:pos x="connsiteX59843" y="connsiteY59843"/>
              </a:cxn>
              <a:cxn ang="0">
                <a:pos x="connsiteX59844" y="connsiteY59844"/>
              </a:cxn>
              <a:cxn ang="0">
                <a:pos x="connsiteX59845" y="connsiteY59845"/>
              </a:cxn>
              <a:cxn ang="0">
                <a:pos x="connsiteX59846" y="connsiteY59846"/>
              </a:cxn>
              <a:cxn ang="0">
                <a:pos x="connsiteX59847" y="connsiteY59847"/>
              </a:cxn>
              <a:cxn ang="0">
                <a:pos x="connsiteX59848" y="connsiteY59848"/>
              </a:cxn>
              <a:cxn ang="0">
                <a:pos x="connsiteX59849" y="connsiteY59849"/>
              </a:cxn>
              <a:cxn ang="0">
                <a:pos x="connsiteX59850" y="connsiteY59850"/>
              </a:cxn>
              <a:cxn ang="0">
                <a:pos x="connsiteX59851" y="connsiteY59851"/>
              </a:cxn>
              <a:cxn ang="0">
                <a:pos x="connsiteX59852" y="connsiteY59852"/>
              </a:cxn>
              <a:cxn ang="0">
                <a:pos x="connsiteX59853" y="connsiteY59853"/>
              </a:cxn>
              <a:cxn ang="0">
                <a:pos x="connsiteX59854" y="connsiteY59854"/>
              </a:cxn>
              <a:cxn ang="0">
                <a:pos x="connsiteX59855" y="connsiteY59855"/>
              </a:cxn>
              <a:cxn ang="0">
                <a:pos x="connsiteX59856" y="connsiteY59856"/>
              </a:cxn>
              <a:cxn ang="0">
                <a:pos x="connsiteX59857" y="connsiteY59857"/>
              </a:cxn>
              <a:cxn ang="0">
                <a:pos x="connsiteX59858" y="connsiteY59858"/>
              </a:cxn>
              <a:cxn ang="0">
                <a:pos x="connsiteX59859" y="connsiteY59859"/>
              </a:cxn>
              <a:cxn ang="0">
                <a:pos x="connsiteX59860" y="connsiteY59860"/>
              </a:cxn>
              <a:cxn ang="0">
                <a:pos x="connsiteX59861" y="connsiteY59861"/>
              </a:cxn>
              <a:cxn ang="0">
                <a:pos x="connsiteX59862" y="connsiteY59862"/>
              </a:cxn>
              <a:cxn ang="0">
                <a:pos x="connsiteX59863" y="connsiteY59863"/>
              </a:cxn>
              <a:cxn ang="0">
                <a:pos x="connsiteX59864" y="connsiteY59864"/>
              </a:cxn>
              <a:cxn ang="0">
                <a:pos x="connsiteX59865" y="connsiteY59865"/>
              </a:cxn>
              <a:cxn ang="0">
                <a:pos x="connsiteX59866" y="connsiteY59866"/>
              </a:cxn>
              <a:cxn ang="0">
                <a:pos x="connsiteX59867" y="connsiteY59867"/>
              </a:cxn>
              <a:cxn ang="0">
                <a:pos x="connsiteX59868" y="connsiteY59868"/>
              </a:cxn>
              <a:cxn ang="0">
                <a:pos x="connsiteX59869" y="connsiteY59869"/>
              </a:cxn>
              <a:cxn ang="0">
                <a:pos x="connsiteX59870" y="connsiteY59870"/>
              </a:cxn>
              <a:cxn ang="0">
                <a:pos x="connsiteX59871" y="connsiteY59871"/>
              </a:cxn>
              <a:cxn ang="0">
                <a:pos x="connsiteX59872" y="connsiteY59872"/>
              </a:cxn>
              <a:cxn ang="0">
                <a:pos x="connsiteX59873" y="connsiteY59873"/>
              </a:cxn>
              <a:cxn ang="0">
                <a:pos x="connsiteX59874" y="connsiteY59874"/>
              </a:cxn>
              <a:cxn ang="0">
                <a:pos x="connsiteX59875" y="connsiteY59875"/>
              </a:cxn>
              <a:cxn ang="0">
                <a:pos x="connsiteX59876" y="connsiteY59876"/>
              </a:cxn>
              <a:cxn ang="0">
                <a:pos x="connsiteX59877" y="connsiteY59877"/>
              </a:cxn>
              <a:cxn ang="0">
                <a:pos x="connsiteX59878" y="connsiteY59878"/>
              </a:cxn>
              <a:cxn ang="0">
                <a:pos x="connsiteX59879" y="connsiteY59879"/>
              </a:cxn>
              <a:cxn ang="0">
                <a:pos x="connsiteX59880" y="connsiteY59880"/>
              </a:cxn>
              <a:cxn ang="0">
                <a:pos x="connsiteX59881" y="connsiteY59881"/>
              </a:cxn>
              <a:cxn ang="0">
                <a:pos x="connsiteX59882" y="connsiteY59882"/>
              </a:cxn>
              <a:cxn ang="0">
                <a:pos x="connsiteX59883" y="connsiteY59883"/>
              </a:cxn>
              <a:cxn ang="0">
                <a:pos x="connsiteX59884" y="connsiteY59884"/>
              </a:cxn>
              <a:cxn ang="0">
                <a:pos x="connsiteX59885" y="connsiteY59885"/>
              </a:cxn>
              <a:cxn ang="0">
                <a:pos x="connsiteX59886" y="connsiteY59886"/>
              </a:cxn>
              <a:cxn ang="0">
                <a:pos x="connsiteX59887" y="connsiteY59887"/>
              </a:cxn>
              <a:cxn ang="0">
                <a:pos x="connsiteX59888" y="connsiteY59888"/>
              </a:cxn>
              <a:cxn ang="0">
                <a:pos x="connsiteX59889" y="connsiteY59889"/>
              </a:cxn>
              <a:cxn ang="0">
                <a:pos x="connsiteX59890" y="connsiteY59890"/>
              </a:cxn>
              <a:cxn ang="0">
                <a:pos x="connsiteX59891" y="connsiteY59891"/>
              </a:cxn>
              <a:cxn ang="0">
                <a:pos x="connsiteX59892" y="connsiteY59892"/>
              </a:cxn>
              <a:cxn ang="0">
                <a:pos x="connsiteX59893" y="connsiteY59893"/>
              </a:cxn>
              <a:cxn ang="0">
                <a:pos x="connsiteX59894" y="connsiteY59894"/>
              </a:cxn>
              <a:cxn ang="0">
                <a:pos x="connsiteX59895" y="connsiteY59895"/>
              </a:cxn>
              <a:cxn ang="0">
                <a:pos x="connsiteX59896" y="connsiteY59896"/>
              </a:cxn>
              <a:cxn ang="0">
                <a:pos x="connsiteX59897" y="connsiteY59897"/>
              </a:cxn>
              <a:cxn ang="0">
                <a:pos x="connsiteX59898" y="connsiteY59898"/>
              </a:cxn>
              <a:cxn ang="0">
                <a:pos x="connsiteX59899" y="connsiteY59899"/>
              </a:cxn>
              <a:cxn ang="0">
                <a:pos x="connsiteX59900" y="connsiteY59900"/>
              </a:cxn>
              <a:cxn ang="0">
                <a:pos x="connsiteX59901" y="connsiteY59901"/>
              </a:cxn>
              <a:cxn ang="0">
                <a:pos x="connsiteX59902" y="connsiteY59902"/>
              </a:cxn>
              <a:cxn ang="0">
                <a:pos x="connsiteX59903" y="connsiteY59903"/>
              </a:cxn>
              <a:cxn ang="0">
                <a:pos x="connsiteX59904" y="connsiteY59904"/>
              </a:cxn>
              <a:cxn ang="0">
                <a:pos x="connsiteX59905" y="connsiteY59905"/>
              </a:cxn>
              <a:cxn ang="0">
                <a:pos x="connsiteX59906" y="connsiteY59906"/>
              </a:cxn>
              <a:cxn ang="0">
                <a:pos x="connsiteX59907" y="connsiteY59907"/>
              </a:cxn>
              <a:cxn ang="0">
                <a:pos x="connsiteX59908" y="connsiteY59908"/>
              </a:cxn>
              <a:cxn ang="0">
                <a:pos x="connsiteX59909" y="connsiteY59909"/>
              </a:cxn>
              <a:cxn ang="0">
                <a:pos x="connsiteX59910" y="connsiteY59910"/>
              </a:cxn>
              <a:cxn ang="0">
                <a:pos x="connsiteX59911" y="connsiteY59911"/>
              </a:cxn>
              <a:cxn ang="0">
                <a:pos x="connsiteX59912" y="connsiteY59912"/>
              </a:cxn>
              <a:cxn ang="0">
                <a:pos x="connsiteX59913" y="connsiteY59913"/>
              </a:cxn>
              <a:cxn ang="0">
                <a:pos x="connsiteX59914" y="connsiteY59914"/>
              </a:cxn>
              <a:cxn ang="0">
                <a:pos x="connsiteX59915" y="connsiteY59915"/>
              </a:cxn>
              <a:cxn ang="0">
                <a:pos x="connsiteX59916" y="connsiteY59916"/>
              </a:cxn>
              <a:cxn ang="0">
                <a:pos x="connsiteX59917" y="connsiteY59917"/>
              </a:cxn>
              <a:cxn ang="0">
                <a:pos x="connsiteX59918" y="connsiteY59918"/>
              </a:cxn>
              <a:cxn ang="0">
                <a:pos x="connsiteX59919" y="connsiteY59919"/>
              </a:cxn>
              <a:cxn ang="0">
                <a:pos x="connsiteX59920" y="connsiteY59920"/>
              </a:cxn>
              <a:cxn ang="0">
                <a:pos x="connsiteX59921" y="connsiteY59921"/>
              </a:cxn>
              <a:cxn ang="0">
                <a:pos x="connsiteX59922" y="connsiteY59922"/>
              </a:cxn>
              <a:cxn ang="0">
                <a:pos x="connsiteX59923" y="connsiteY59923"/>
              </a:cxn>
              <a:cxn ang="0">
                <a:pos x="connsiteX59924" y="connsiteY59924"/>
              </a:cxn>
              <a:cxn ang="0">
                <a:pos x="connsiteX59925" y="connsiteY59925"/>
              </a:cxn>
              <a:cxn ang="0">
                <a:pos x="connsiteX59926" y="connsiteY59926"/>
              </a:cxn>
              <a:cxn ang="0">
                <a:pos x="connsiteX59927" y="connsiteY59927"/>
              </a:cxn>
              <a:cxn ang="0">
                <a:pos x="connsiteX59928" y="connsiteY59928"/>
              </a:cxn>
              <a:cxn ang="0">
                <a:pos x="connsiteX59929" y="connsiteY59929"/>
              </a:cxn>
              <a:cxn ang="0">
                <a:pos x="connsiteX59930" y="connsiteY59930"/>
              </a:cxn>
              <a:cxn ang="0">
                <a:pos x="connsiteX59931" y="connsiteY59931"/>
              </a:cxn>
              <a:cxn ang="0">
                <a:pos x="connsiteX59932" y="connsiteY59932"/>
              </a:cxn>
              <a:cxn ang="0">
                <a:pos x="connsiteX59933" y="connsiteY59933"/>
              </a:cxn>
              <a:cxn ang="0">
                <a:pos x="connsiteX59934" y="connsiteY59934"/>
              </a:cxn>
              <a:cxn ang="0">
                <a:pos x="connsiteX59935" y="connsiteY59935"/>
              </a:cxn>
              <a:cxn ang="0">
                <a:pos x="connsiteX59936" y="connsiteY59936"/>
              </a:cxn>
              <a:cxn ang="0">
                <a:pos x="connsiteX59937" y="connsiteY59937"/>
              </a:cxn>
              <a:cxn ang="0">
                <a:pos x="connsiteX59938" y="connsiteY59938"/>
              </a:cxn>
              <a:cxn ang="0">
                <a:pos x="connsiteX59939" y="connsiteY59939"/>
              </a:cxn>
              <a:cxn ang="0">
                <a:pos x="connsiteX59940" y="connsiteY59940"/>
              </a:cxn>
              <a:cxn ang="0">
                <a:pos x="connsiteX59941" y="connsiteY59941"/>
              </a:cxn>
              <a:cxn ang="0">
                <a:pos x="connsiteX59942" y="connsiteY59942"/>
              </a:cxn>
              <a:cxn ang="0">
                <a:pos x="connsiteX59943" y="connsiteY59943"/>
              </a:cxn>
              <a:cxn ang="0">
                <a:pos x="connsiteX59944" y="connsiteY59944"/>
              </a:cxn>
              <a:cxn ang="0">
                <a:pos x="connsiteX59945" y="connsiteY59945"/>
              </a:cxn>
              <a:cxn ang="0">
                <a:pos x="connsiteX59946" y="connsiteY59946"/>
              </a:cxn>
              <a:cxn ang="0">
                <a:pos x="connsiteX59947" y="connsiteY59947"/>
              </a:cxn>
              <a:cxn ang="0">
                <a:pos x="connsiteX59948" y="connsiteY59948"/>
              </a:cxn>
              <a:cxn ang="0">
                <a:pos x="connsiteX59949" y="connsiteY59949"/>
              </a:cxn>
              <a:cxn ang="0">
                <a:pos x="connsiteX59950" y="connsiteY59950"/>
              </a:cxn>
              <a:cxn ang="0">
                <a:pos x="connsiteX59951" y="connsiteY59951"/>
              </a:cxn>
              <a:cxn ang="0">
                <a:pos x="connsiteX59952" y="connsiteY59952"/>
              </a:cxn>
              <a:cxn ang="0">
                <a:pos x="connsiteX59953" y="connsiteY59953"/>
              </a:cxn>
              <a:cxn ang="0">
                <a:pos x="connsiteX59954" y="connsiteY59954"/>
              </a:cxn>
              <a:cxn ang="0">
                <a:pos x="connsiteX59955" y="connsiteY59955"/>
              </a:cxn>
              <a:cxn ang="0">
                <a:pos x="connsiteX59956" y="connsiteY59956"/>
              </a:cxn>
              <a:cxn ang="0">
                <a:pos x="connsiteX59957" y="connsiteY59957"/>
              </a:cxn>
              <a:cxn ang="0">
                <a:pos x="connsiteX59958" y="connsiteY59958"/>
              </a:cxn>
              <a:cxn ang="0">
                <a:pos x="connsiteX59959" y="connsiteY59959"/>
              </a:cxn>
              <a:cxn ang="0">
                <a:pos x="connsiteX59960" y="connsiteY59960"/>
              </a:cxn>
              <a:cxn ang="0">
                <a:pos x="connsiteX59961" y="connsiteY59961"/>
              </a:cxn>
              <a:cxn ang="0">
                <a:pos x="connsiteX59962" y="connsiteY59962"/>
              </a:cxn>
              <a:cxn ang="0">
                <a:pos x="connsiteX59963" y="connsiteY59963"/>
              </a:cxn>
              <a:cxn ang="0">
                <a:pos x="connsiteX59964" y="connsiteY59964"/>
              </a:cxn>
              <a:cxn ang="0">
                <a:pos x="connsiteX59965" y="connsiteY59965"/>
              </a:cxn>
              <a:cxn ang="0">
                <a:pos x="connsiteX59966" y="connsiteY59966"/>
              </a:cxn>
              <a:cxn ang="0">
                <a:pos x="connsiteX59967" y="connsiteY59967"/>
              </a:cxn>
              <a:cxn ang="0">
                <a:pos x="connsiteX59968" y="connsiteY59968"/>
              </a:cxn>
              <a:cxn ang="0">
                <a:pos x="connsiteX59969" y="connsiteY59969"/>
              </a:cxn>
              <a:cxn ang="0">
                <a:pos x="connsiteX59970" y="connsiteY59970"/>
              </a:cxn>
              <a:cxn ang="0">
                <a:pos x="connsiteX59971" y="connsiteY59971"/>
              </a:cxn>
              <a:cxn ang="0">
                <a:pos x="connsiteX59972" y="connsiteY59972"/>
              </a:cxn>
              <a:cxn ang="0">
                <a:pos x="connsiteX59973" y="connsiteY59973"/>
              </a:cxn>
              <a:cxn ang="0">
                <a:pos x="connsiteX59974" y="connsiteY59974"/>
              </a:cxn>
              <a:cxn ang="0">
                <a:pos x="connsiteX59975" y="connsiteY59975"/>
              </a:cxn>
              <a:cxn ang="0">
                <a:pos x="connsiteX59976" y="connsiteY59976"/>
              </a:cxn>
              <a:cxn ang="0">
                <a:pos x="connsiteX59977" y="connsiteY59977"/>
              </a:cxn>
              <a:cxn ang="0">
                <a:pos x="connsiteX59978" y="connsiteY59978"/>
              </a:cxn>
              <a:cxn ang="0">
                <a:pos x="connsiteX59979" y="connsiteY59979"/>
              </a:cxn>
              <a:cxn ang="0">
                <a:pos x="connsiteX59980" y="connsiteY59980"/>
              </a:cxn>
              <a:cxn ang="0">
                <a:pos x="connsiteX59981" y="connsiteY59981"/>
              </a:cxn>
              <a:cxn ang="0">
                <a:pos x="connsiteX59982" y="connsiteY59982"/>
              </a:cxn>
              <a:cxn ang="0">
                <a:pos x="connsiteX59983" y="connsiteY59983"/>
              </a:cxn>
              <a:cxn ang="0">
                <a:pos x="connsiteX59984" y="connsiteY59984"/>
              </a:cxn>
              <a:cxn ang="0">
                <a:pos x="connsiteX59985" y="connsiteY59985"/>
              </a:cxn>
              <a:cxn ang="0">
                <a:pos x="connsiteX59986" y="connsiteY59986"/>
              </a:cxn>
              <a:cxn ang="0">
                <a:pos x="connsiteX59987" y="connsiteY59987"/>
              </a:cxn>
              <a:cxn ang="0">
                <a:pos x="connsiteX59988" y="connsiteY59988"/>
              </a:cxn>
              <a:cxn ang="0">
                <a:pos x="connsiteX59989" y="connsiteY59989"/>
              </a:cxn>
              <a:cxn ang="0">
                <a:pos x="connsiteX59990" y="connsiteY59990"/>
              </a:cxn>
              <a:cxn ang="0">
                <a:pos x="connsiteX59991" y="connsiteY59991"/>
              </a:cxn>
              <a:cxn ang="0">
                <a:pos x="connsiteX59992" y="connsiteY59992"/>
              </a:cxn>
              <a:cxn ang="0">
                <a:pos x="connsiteX59993" y="connsiteY59993"/>
              </a:cxn>
              <a:cxn ang="0">
                <a:pos x="connsiteX59994" y="connsiteY59994"/>
              </a:cxn>
              <a:cxn ang="0">
                <a:pos x="connsiteX59995" y="connsiteY59995"/>
              </a:cxn>
              <a:cxn ang="0">
                <a:pos x="connsiteX59996" y="connsiteY59996"/>
              </a:cxn>
              <a:cxn ang="0">
                <a:pos x="connsiteX59997" y="connsiteY59997"/>
              </a:cxn>
              <a:cxn ang="0">
                <a:pos x="connsiteX59998" y="connsiteY59998"/>
              </a:cxn>
              <a:cxn ang="0">
                <a:pos x="connsiteX59999" y="connsiteY59999"/>
              </a:cxn>
              <a:cxn ang="0">
                <a:pos x="connsiteX60000" y="connsiteY60000"/>
              </a:cxn>
              <a:cxn ang="0">
                <a:pos x="connsiteX60001" y="connsiteY60001"/>
              </a:cxn>
              <a:cxn ang="0">
                <a:pos x="connsiteX60002" y="connsiteY60002"/>
              </a:cxn>
              <a:cxn ang="0">
                <a:pos x="connsiteX60003" y="connsiteY60003"/>
              </a:cxn>
              <a:cxn ang="0">
                <a:pos x="connsiteX60004" y="connsiteY60004"/>
              </a:cxn>
              <a:cxn ang="0">
                <a:pos x="connsiteX60005" y="connsiteY60005"/>
              </a:cxn>
              <a:cxn ang="0">
                <a:pos x="connsiteX60006" y="connsiteY60006"/>
              </a:cxn>
              <a:cxn ang="0">
                <a:pos x="connsiteX60007" y="connsiteY60007"/>
              </a:cxn>
              <a:cxn ang="0">
                <a:pos x="connsiteX60008" y="connsiteY60008"/>
              </a:cxn>
              <a:cxn ang="0">
                <a:pos x="connsiteX60009" y="connsiteY60009"/>
              </a:cxn>
              <a:cxn ang="0">
                <a:pos x="connsiteX60010" y="connsiteY60010"/>
              </a:cxn>
              <a:cxn ang="0">
                <a:pos x="connsiteX60011" y="connsiteY60011"/>
              </a:cxn>
              <a:cxn ang="0">
                <a:pos x="connsiteX60012" y="connsiteY60012"/>
              </a:cxn>
              <a:cxn ang="0">
                <a:pos x="connsiteX60013" y="connsiteY60013"/>
              </a:cxn>
              <a:cxn ang="0">
                <a:pos x="connsiteX60014" y="connsiteY60014"/>
              </a:cxn>
              <a:cxn ang="0">
                <a:pos x="connsiteX60015" y="connsiteY60015"/>
              </a:cxn>
              <a:cxn ang="0">
                <a:pos x="connsiteX60016" y="connsiteY60016"/>
              </a:cxn>
              <a:cxn ang="0">
                <a:pos x="connsiteX60017" y="connsiteY60017"/>
              </a:cxn>
              <a:cxn ang="0">
                <a:pos x="connsiteX60018" y="connsiteY60018"/>
              </a:cxn>
              <a:cxn ang="0">
                <a:pos x="connsiteX60019" y="connsiteY60019"/>
              </a:cxn>
              <a:cxn ang="0">
                <a:pos x="connsiteX60020" y="connsiteY60020"/>
              </a:cxn>
              <a:cxn ang="0">
                <a:pos x="connsiteX60021" y="connsiteY60021"/>
              </a:cxn>
              <a:cxn ang="0">
                <a:pos x="connsiteX60022" y="connsiteY60022"/>
              </a:cxn>
              <a:cxn ang="0">
                <a:pos x="connsiteX60023" y="connsiteY60023"/>
              </a:cxn>
              <a:cxn ang="0">
                <a:pos x="connsiteX60024" y="connsiteY60024"/>
              </a:cxn>
              <a:cxn ang="0">
                <a:pos x="connsiteX60025" y="connsiteY60025"/>
              </a:cxn>
              <a:cxn ang="0">
                <a:pos x="connsiteX60026" y="connsiteY60026"/>
              </a:cxn>
              <a:cxn ang="0">
                <a:pos x="connsiteX60027" y="connsiteY60027"/>
              </a:cxn>
              <a:cxn ang="0">
                <a:pos x="connsiteX60028" y="connsiteY60028"/>
              </a:cxn>
              <a:cxn ang="0">
                <a:pos x="connsiteX60029" y="connsiteY60029"/>
              </a:cxn>
              <a:cxn ang="0">
                <a:pos x="connsiteX60030" y="connsiteY60030"/>
              </a:cxn>
              <a:cxn ang="0">
                <a:pos x="connsiteX60031" y="connsiteY60031"/>
              </a:cxn>
              <a:cxn ang="0">
                <a:pos x="connsiteX60032" y="connsiteY60032"/>
              </a:cxn>
              <a:cxn ang="0">
                <a:pos x="connsiteX60033" y="connsiteY60033"/>
              </a:cxn>
              <a:cxn ang="0">
                <a:pos x="connsiteX60034" y="connsiteY60034"/>
              </a:cxn>
              <a:cxn ang="0">
                <a:pos x="connsiteX60035" y="connsiteY60035"/>
              </a:cxn>
              <a:cxn ang="0">
                <a:pos x="connsiteX60036" y="connsiteY60036"/>
              </a:cxn>
              <a:cxn ang="0">
                <a:pos x="connsiteX60037" y="connsiteY60037"/>
              </a:cxn>
              <a:cxn ang="0">
                <a:pos x="connsiteX60038" y="connsiteY60038"/>
              </a:cxn>
              <a:cxn ang="0">
                <a:pos x="connsiteX60039" y="connsiteY60039"/>
              </a:cxn>
              <a:cxn ang="0">
                <a:pos x="connsiteX60040" y="connsiteY60040"/>
              </a:cxn>
              <a:cxn ang="0">
                <a:pos x="connsiteX60041" y="connsiteY60041"/>
              </a:cxn>
              <a:cxn ang="0">
                <a:pos x="connsiteX60042" y="connsiteY60042"/>
              </a:cxn>
              <a:cxn ang="0">
                <a:pos x="connsiteX60043" y="connsiteY60043"/>
              </a:cxn>
              <a:cxn ang="0">
                <a:pos x="connsiteX60044" y="connsiteY60044"/>
              </a:cxn>
              <a:cxn ang="0">
                <a:pos x="connsiteX60045" y="connsiteY60045"/>
              </a:cxn>
              <a:cxn ang="0">
                <a:pos x="connsiteX60046" y="connsiteY60046"/>
              </a:cxn>
              <a:cxn ang="0">
                <a:pos x="connsiteX60047" y="connsiteY60047"/>
              </a:cxn>
              <a:cxn ang="0">
                <a:pos x="connsiteX60048" y="connsiteY60048"/>
              </a:cxn>
              <a:cxn ang="0">
                <a:pos x="connsiteX60049" y="connsiteY60049"/>
              </a:cxn>
              <a:cxn ang="0">
                <a:pos x="connsiteX60050" y="connsiteY60050"/>
              </a:cxn>
              <a:cxn ang="0">
                <a:pos x="connsiteX60051" y="connsiteY60051"/>
              </a:cxn>
              <a:cxn ang="0">
                <a:pos x="connsiteX60052" y="connsiteY60052"/>
              </a:cxn>
              <a:cxn ang="0">
                <a:pos x="connsiteX60053" y="connsiteY60053"/>
              </a:cxn>
              <a:cxn ang="0">
                <a:pos x="connsiteX60054" y="connsiteY60054"/>
              </a:cxn>
              <a:cxn ang="0">
                <a:pos x="connsiteX60055" y="connsiteY60055"/>
              </a:cxn>
              <a:cxn ang="0">
                <a:pos x="connsiteX60056" y="connsiteY60056"/>
              </a:cxn>
              <a:cxn ang="0">
                <a:pos x="connsiteX60057" y="connsiteY60057"/>
              </a:cxn>
              <a:cxn ang="0">
                <a:pos x="connsiteX60058" y="connsiteY60058"/>
              </a:cxn>
              <a:cxn ang="0">
                <a:pos x="connsiteX60059" y="connsiteY60059"/>
              </a:cxn>
              <a:cxn ang="0">
                <a:pos x="connsiteX60060" y="connsiteY60060"/>
              </a:cxn>
              <a:cxn ang="0">
                <a:pos x="connsiteX60061" y="connsiteY60061"/>
              </a:cxn>
              <a:cxn ang="0">
                <a:pos x="connsiteX60062" y="connsiteY60062"/>
              </a:cxn>
              <a:cxn ang="0">
                <a:pos x="connsiteX60063" y="connsiteY60063"/>
              </a:cxn>
              <a:cxn ang="0">
                <a:pos x="connsiteX60064" y="connsiteY60064"/>
              </a:cxn>
              <a:cxn ang="0">
                <a:pos x="connsiteX60065" y="connsiteY60065"/>
              </a:cxn>
              <a:cxn ang="0">
                <a:pos x="connsiteX60066" y="connsiteY60066"/>
              </a:cxn>
              <a:cxn ang="0">
                <a:pos x="connsiteX60067" y="connsiteY60067"/>
              </a:cxn>
              <a:cxn ang="0">
                <a:pos x="connsiteX60068" y="connsiteY60068"/>
              </a:cxn>
              <a:cxn ang="0">
                <a:pos x="connsiteX60069" y="connsiteY60069"/>
              </a:cxn>
              <a:cxn ang="0">
                <a:pos x="connsiteX60070" y="connsiteY60070"/>
              </a:cxn>
              <a:cxn ang="0">
                <a:pos x="connsiteX60071" y="connsiteY60071"/>
              </a:cxn>
              <a:cxn ang="0">
                <a:pos x="connsiteX60072" y="connsiteY60072"/>
              </a:cxn>
              <a:cxn ang="0">
                <a:pos x="connsiteX60073" y="connsiteY60073"/>
              </a:cxn>
              <a:cxn ang="0">
                <a:pos x="connsiteX60074" y="connsiteY60074"/>
              </a:cxn>
              <a:cxn ang="0">
                <a:pos x="connsiteX60075" y="connsiteY60075"/>
              </a:cxn>
              <a:cxn ang="0">
                <a:pos x="connsiteX60076" y="connsiteY60076"/>
              </a:cxn>
              <a:cxn ang="0">
                <a:pos x="connsiteX60077" y="connsiteY60077"/>
              </a:cxn>
              <a:cxn ang="0">
                <a:pos x="connsiteX60078" y="connsiteY60078"/>
              </a:cxn>
              <a:cxn ang="0">
                <a:pos x="connsiteX60079" y="connsiteY60079"/>
              </a:cxn>
              <a:cxn ang="0">
                <a:pos x="connsiteX60080" y="connsiteY60080"/>
              </a:cxn>
              <a:cxn ang="0">
                <a:pos x="connsiteX60081" y="connsiteY60081"/>
              </a:cxn>
              <a:cxn ang="0">
                <a:pos x="connsiteX60082" y="connsiteY60082"/>
              </a:cxn>
              <a:cxn ang="0">
                <a:pos x="connsiteX60083" y="connsiteY60083"/>
              </a:cxn>
              <a:cxn ang="0">
                <a:pos x="connsiteX60084" y="connsiteY60084"/>
              </a:cxn>
              <a:cxn ang="0">
                <a:pos x="connsiteX60085" y="connsiteY60085"/>
              </a:cxn>
              <a:cxn ang="0">
                <a:pos x="connsiteX60086" y="connsiteY60086"/>
              </a:cxn>
              <a:cxn ang="0">
                <a:pos x="connsiteX60087" y="connsiteY60087"/>
              </a:cxn>
              <a:cxn ang="0">
                <a:pos x="connsiteX60088" y="connsiteY60088"/>
              </a:cxn>
              <a:cxn ang="0">
                <a:pos x="connsiteX60089" y="connsiteY60089"/>
              </a:cxn>
              <a:cxn ang="0">
                <a:pos x="connsiteX60090" y="connsiteY60090"/>
              </a:cxn>
              <a:cxn ang="0">
                <a:pos x="connsiteX60091" y="connsiteY60091"/>
              </a:cxn>
              <a:cxn ang="0">
                <a:pos x="connsiteX60092" y="connsiteY60092"/>
              </a:cxn>
              <a:cxn ang="0">
                <a:pos x="connsiteX60093" y="connsiteY60093"/>
              </a:cxn>
              <a:cxn ang="0">
                <a:pos x="connsiteX60094" y="connsiteY60094"/>
              </a:cxn>
              <a:cxn ang="0">
                <a:pos x="connsiteX60095" y="connsiteY60095"/>
              </a:cxn>
              <a:cxn ang="0">
                <a:pos x="connsiteX60096" y="connsiteY60096"/>
              </a:cxn>
              <a:cxn ang="0">
                <a:pos x="connsiteX60097" y="connsiteY60097"/>
              </a:cxn>
              <a:cxn ang="0">
                <a:pos x="connsiteX60098" y="connsiteY60098"/>
              </a:cxn>
              <a:cxn ang="0">
                <a:pos x="connsiteX60099" y="connsiteY60099"/>
              </a:cxn>
              <a:cxn ang="0">
                <a:pos x="connsiteX60100" y="connsiteY60100"/>
              </a:cxn>
              <a:cxn ang="0">
                <a:pos x="connsiteX60101" y="connsiteY60101"/>
              </a:cxn>
              <a:cxn ang="0">
                <a:pos x="connsiteX60102" y="connsiteY60102"/>
              </a:cxn>
              <a:cxn ang="0">
                <a:pos x="connsiteX60103" y="connsiteY60103"/>
              </a:cxn>
              <a:cxn ang="0">
                <a:pos x="connsiteX60104" y="connsiteY60104"/>
              </a:cxn>
              <a:cxn ang="0">
                <a:pos x="connsiteX60105" y="connsiteY60105"/>
              </a:cxn>
              <a:cxn ang="0">
                <a:pos x="connsiteX60106" y="connsiteY60106"/>
              </a:cxn>
              <a:cxn ang="0">
                <a:pos x="connsiteX60107" y="connsiteY60107"/>
              </a:cxn>
              <a:cxn ang="0">
                <a:pos x="connsiteX60108" y="connsiteY60108"/>
              </a:cxn>
              <a:cxn ang="0">
                <a:pos x="connsiteX60109" y="connsiteY60109"/>
              </a:cxn>
              <a:cxn ang="0">
                <a:pos x="connsiteX60110" y="connsiteY60110"/>
              </a:cxn>
              <a:cxn ang="0">
                <a:pos x="connsiteX60111" y="connsiteY60111"/>
              </a:cxn>
              <a:cxn ang="0">
                <a:pos x="connsiteX60112" y="connsiteY60112"/>
              </a:cxn>
              <a:cxn ang="0">
                <a:pos x="connsiteX60113" y="connsiteY60113"/>
              </a:cxn>
              <a:cxn ang="0">
                <a:pos x="connsiteX60114" y="connsiteY60114"/>
              </a:cxn>
              <a:cxn ang="0">
                <a:pos x="connsiteX60115" y="connsiteY60115"/>
              </a:cxn>
              <a:cxn ang="0">
                <a:pos x="connsiteX60116" y="connsiteY60116"/>
              </a:cxn>
              <a:cxn ang="0">
                <a:pos x="connsiteX60117" y="connsiteY60117"/>
              </a:cxn>
              <a:cxn ang="0">
                <a:pos x="connsiteX60118" y="connsiteY60118"/>
              </a:cxn>
              <a:cxn ang="0">
                <a:pos x="connsiteX60119" y="connsiteY60119"/>
              </a:cxn>
              <a:cxn ang="0">
                <a:pos x="connsiteX60120" y="connsiteY60120"/>
              </a:cxn>
              <a:cxn ang="0">
                <a:pos x="connsiteX60121" y="connsiteY60121"/>
              </a:cxn>
              <a:cxn ang="0">
                <a:pos x="connsiteX60122" y="connsiteY60122"/>
              </a:cxn>
              <a:cxn ang="0">
                <a:pos x="connsiteX60123" y="connsiteY60123"/>
              </a:cxn>
              <a:cxn ang="0">
                <a:pos x="connsiteX60124" y="connsiteY60124"/>
              </a:cxn>
              <a:cxn ang="0">
                <a:pos x="connsiteX60125" y="connsiteY60125"/>
              </a:cxn>
              <a:cxn ang="0">
                <a:pos x="connsiteX60126" y="connsiteY60126"/>
              </a:cxn>
              <a:cxn ang="0">
                <a:pos x="connsiteX60127" y="connsiteY60127"/>
              </a:cxn>
              <a:cxn ang="0">
                <a:pos x="connsiteX60128" y="connsiteY60128"/>
              </a:cxn>
              <a:cxn ang="0">
                <a:pos x="connsiteX60129" y="connsiteY60129"/>
              </a:cxn>
              <a:cxn ang="0">
                <a:pos x="connsiteX60130" y="connsiteY60130"/>
              </a:cxn>
              <a:cxn ang="0">
                <a:pos x="connsiteX60131" y="connsiteY60131"/>
              </a:cxn>
              <a:cxn ang="0">
                <a:pos x="connsiteX60132" y="connsiteY60132"/>
              </a:cxn>
              <a:cxn ang="0">
                <a:pos x="connsiteX60133" y="connsiteY60133"/>
              </a:cxn>
              <a:cxn ang="0">
                <a:pos x="connsiteX60134" y="connsiteY60134"/>
              </a:cxn>
              <a:cxn ang="0">
                <a:pos x="connsiteX60135" y="connsiteY60135"/>
              </a:cxn>
              <a:cxn ang="0">
                <a:pos x="connsiteX60136" y="connsiteY60136"/>
              </a:cxn>
              <a:cxn ang="0">
                <a:pos x="connsiteX60137" y="connsiteY60137"/>
              </a:cxn>
              <a:cxn ang="0">
                <a:pos x="connsiteX60138" y="connsiteY60138"/>
              </a:cxn>
              <a:cxn ang="0">
                <a:pos x="connsiteX60139" y="connsiteY60139"/>
              </a:cxn>
              <a:cxn ang="0">
                <a:pos x="connsiteX60140" y="connsiteY60140"/>
              </a:cxn>
              <a:cxn ang="0">
                <a:pos x="connsiteX60141" y="connsiteY60141"/>
              </a:cxn>
              <a:cxn ang="0">
                <a:pos x="connsiteX60142" y="connsiteY60142"/>
              </a:cxn>
              <a:cxn ang="0">
                <a:pos x="connsiteX60143" y="connsiteY60143"/>
              </a:cxn>
              <a:cxn ang="0">
                <a:pos x="connsiteX60144" y="connsiteY60144"/>
              </a:cxn>
              <a:cxn ang="0">
                <a:pos x="connsiteX60145" y="connsiteY60145"/>
              </a:cxn>
              <a:cxn ang="0">
                <a:pos x="connsiteX60146" y="connsiteY60146"/>
              </a:cxn>
              <a:cxn ang="0">
                <a:pos x="connsiteX60147" y="connsiteY60147"/>
              </a:cxn>
              <a:cxn ang="0">
                <a:pos x="connsiteX60148" y="connsiteY60148"/>
              </a:cxn>
              <a:cxn ang="0">
                <a:pos x="connsiteX60149" y="connsiteY60149"/>
              </a:cxn>
              <a:cxn ang="0">
                <a:pos x="connsiteX60150" y="connsiteY60150"/>
              </a:cxn>
              <a:cxn ang="0">
                <a:pos x="connsiteX60151" y="connsiteY60151"/>
              </a:cxn>
              <a:cxn ang="0">
                <a:pos x="connsiteX60152" y="connsiteY60152"/>
              </a:cxn>
              <a:cxn ang="0">
                <a:pos x="connsiteX60153" y="connsiteY60153"/>
              </a:cxn>
              <a:cxn ang="0">
                <a:pos x="connsiteX60154" y="connsiteY60154"/>
              </a:cxn>
              <a:cxn ang="0">
                <a:pos x="connsiteX60155" y="connsiteY60155"/>
              </a:cxn>
              <a:cxn ang="0">
                <a:pos x="connsiteX60156" y="connsiteY60156"/>
              </a:cxn>
              <a:cxn ang="0">
                <a:pos x="connsiteX60157" y="connsiteY60157"/>
              </a:cxn>
              <a:cxn ang="0">
                <a:pos x="connsiteX60158" y="connsiteY60158"/>
              </a:cxn>
              <a:cxn ang="0">
                <a:pos x="connsiteX60159" y="connsiteY60159"/>
              </a:cxn>
              <a:cxn ang="0">
                <a:pos x="connsiteX60160" y="connsiteY60160"/>
              </a:cxn>
              <a:cxn ang="0">
                <a:pos x="connsiteX60161" y="connsiteY60161"/>
              </a:cxn>
              <a:cxn ang="0">
                <a:pos x="connsiteX60162" y="connsiteY60162"/>
              </a:cxn>
              <a:cxn ang="0">
                <a:pos x="connsiteX60163" y="connsiteY60163"/>
              </a:cxn>
              <a:cxn ang="0">
                <a:pos x="connsiteX60164" y="connsiteY60164"/>
              </a:cxn>
              <a:cxn ang="0">
                <a:pos x="connsiteX60165" y="connsiteY60165"/>
              </a:cxn>
              <a:cxn ang="0">
                <a:pos x="connsiteX60166" y="connsiteY60166"/>
              </a:cxn>
              <a:cxn ang="0">
                <a:pos x="connsiteX60167" y="connsiteY60167"/>
              </a:cxn>
              <a:cxn ang="0">
                <a:pos x="connsiteX60168" y="connsiteY60168"/>
              </a:cxn>
              <a:cxn ang="0">
                <a:pos x="connsiteX60169" y="connsiteY60169"/>
              </a:cxn>
              <a:cxn ang="0">
                <a:pos x="connsiteX60170" y="connsiteY60170"/>
              </a:cxn>
              <a:cxn ang="0">
                <a:pos x="connsiteX60171" y="connsiteY60171"/>
              </a:cxn>
              <a:cxn ang="0">
                <a:pos x="connsiteX60172" y="connsiteY60172"/>
              </a:cxn>
              <a:cxn ang="0">
                <a:pos x="connsiteX60173" y="connsiteY60173"/>
              </a:cxn>
              <a:cxn ang="0">
                <a:pos x="connsiteX60174" y="connsiteY60174"/>
              </a:cxn>
              <a:cxn ang="0">
                <a:pos x="connsiteX60175" y="connsiteY60175"/>
              </a:cxn>
              <a:cxn ang="0">
                <a:pos x="connsiteX60176" y="connsiteY60176"/>
              </a:cxn>
              <a:cxn ang="0">
                <a:pos x="connsiteX60177" y="connsiteY60177"/>
              </a:cxn>
              <a:cxn ang="0">
                <a:pos x="connsiteX60178" y="connsiteY60178"/>
              </a:cxn>
              <a:cxn ang="0">
                <a:pos x="connsiteX60179" y="connsiteY60179"/>
              </a:cxn>
              <a:cxn ang="0">
                <a:pos x="connsiteX60180" y="connsiteY60180"/>
              </a:cxn>
              <a:cxn ang="0">
                <a:pos x="connsiteX60181" y="connsiteY60181"/>
              </a:cxn>
              <a:cxn ang="0">
                <a:pos x="connsiteX60182" y="connsiteY60182"/>
              </a:cxn>
              <a:cxn ang="0">
                <a:pos x="connsiteX60183" y="connsiteY60183"/>
              </a:cxn>
              <a:cxn ang="0">
                <a:pos x="connsiteX60184" y="connsiteY60184"/>
              </a:cxn>
              <a:cxn ang="0">
                <a:pos x="connsiteX60185" y="connsiteY60185"/>
              </a:cxn>
              <a:cxn ang="0">
                <a:pos x="connsiteX60186" y="connsiteY60186"/>
              </a:cxn>
              <a:cxn ang="0">
                <a:pos x="connsiteX60187" y="connsiteY60187"/>
              </a:cxn>
              <a:cxn ang="0">
                <a:pos x="connsiteX60188" y="connsiteY60188"/>
              </a:cxn>
              <a:cxn ang="0">
                <a:pos x="connsiteX60189" y="connsiteY60189"/>
              </a:cxn>
              <a:cxn ang="0">
                <a:pos x="connsiteX60190" y="connsiteY60190"/>
              </a:cxn>
              <a:cxn ang="0">
                <a:pos x="connsiteX60191" y="connsiteY60191"/>
              </a:cxn>
              <a:cxn ang="0">
                <a:pos x="connsiteX60192" y="connsiteY60192"/>
              </a:cxn>
              <a:cxn ang="0">
                <a:pos x="connsiteX60193" y="connsiteY60193"/>
              </a:cxn>
              <a:cxn ang="0">
                <a:pos x="connsiteX60194" y="connsiteY60194"/>
              </a:cxn>
              <a:cxn ang="0">
                <a:pos x="connsiteX60195" y="connsiteY60195"/>
              </a:cxn>
              <a:cxn ang="0">
                <a:pos x="connsiteX60196" y="connsiteY60196"/>
              </a:cxn>
              <a:cxn ang="0">
                <a:pos x="connsiteX60197" y="connsiteY60197"/>
              </a:cxn>
              <a:cxn ang="0">
                <a:pos x="connsiteX60198" y="connsiteY60198"/>
              </a:cxn>
              <a:cxn ang="0">
                <a:pos x="connsiteX60199" y="connsiteY60199"/>
              </a:cxn>
              <a:cxn ang="0">
                <a:pos x="connsiteX60200" y="connsiteY60200"/>
              </a:cxn>
              <a:cxn ang="0">
                <a:pos x="connsiteX60201" y="connsiteY60201"/>
              </a:cxn>
              <a:cxn ang="0">
                <a:pos x="connsiteX60202" y="connsiteY60202"/>
              </a:cxn>
              <a:cxn ang="0">
                <a:pos x="connsiteX60203" y="connsiteY60203"/>
              </a:cxn>
              <a:cxn ang="0">
                <a:pos x="connsiteX60204" y="connsiteY60204"/>
              </a:cxn>
              <a:cxn ang="0">
                <a:pos x="connsiteX60205" y="connsiteY60205"/>
              </a:cxn>
              <a:cxn ang="0">
                <a:pos x="connsiteX60206" y="connsiteY60206"/>
              </a:cxn>
              <a:cxn ang="0">
                <a:pos x="connsiteX60207" y="connsiteY60207"/>
              </a:cxn>
              <a:cxn ang="0">
                <a:pos x="connsiteX60208" y="connsiteY60208"/>
              </a:cxn>
              <a:cxn ang="0">
                <a:pos x="connsiteX60209" y="connsiteY60209"/>
              </a:cxn>
              <a:cxn ang="0">
                <a:pos x="connsiteX60210" y="connsiteY60210"/>
              </a:cxn>
              <a:cxn ang="0">
                <a:pos x="connsiteX60211" y="connsiteY60211"/>
              </a:cxn>
              <a:cxn ang="0">
                <a:pos x="connsiteX60212" y="connsiteY60212"/>
              </a:cxn>
              <a:cxn ang="0">
                <a:pos x="connsiteX60213" y="connsiteY60213"/>
              </a:cxn>
              <a:cxn ang="0">
                <a:pos x="connsiteX60214" y="connsiteY60214"/>
              </a:cxn>
              <a:cxn ang="0">
                <a:pos x="connsiteX60215" y="connsiteY60215"/>
              </a:cxn>
              <a:cxn ang="0">
                <a:pos x="connsiteX60216" y="connsiteY60216"/>
              </a:cxn>
              <a:cxn ang="0">
                <a:pos x="connsiteX60217" y="connsiteY60217"/>
              </a:cxn>
              <a:cxn ang="0">
                <a:pos x="connsiteX60218" y="connsiteY60218"/>
              </a:cxn>
              <a:cxn ang="0">
                <a:pos x="connsiteX60219" y="connsiteY60219"/>
              </a:cxn>
              <a:cxn ang="0">
                <a:pos x="connsiteX60220" y="connsiteY60220"/>
              </a:cxn>
              <a:cxn ang="0">
                <a:pos x="connsiteX60221" y="connsiteY60221"/>
              </a:cxn>
              <a:cxn ang="0">
                <a:pos x="connsiteX60222" y="connsiteY60222"/>
              </a:cxn>
              <a:cxn ang="0">
                <a:pos x="connsiteX60223" y="connsiteY60223"/>
              </a:cxn>
              <a:cxn ang="0">
                <a:pos x="connsiteX60224" y="connsiteY60224"/>
              </a:cxn>
              <a:cxn ang="0">
                <a:pos x="connsiteX60225" y="connsiteY60225"/>
              </a:cxn>
              <a:cxn ang="0">
                <a:pos x="connsiteX60226" y="connsiteY60226"/>
              </a:cxn>
              <a:cxn ang="0">
                <a:pos x="connsiteX60227" y="connsiteY60227"/>
              </a:cxn>
              <a:cxn ang="0">
                <a:pos x="connsiteX60228" y="connsiteY60228"/>
              </a:cxn>
              <a:cxn ang="0">
                <a:pos x="connsiteX60229" y="connsiteY60229"/>
              </a:cxn>
              <a:cxn ang="0">
                <a:pos x="connsiteX60230" y="connsiteY60230"/>
              </a:cxn>
              <a:cxn ang="0">
                <a:pos x="connsiteX60231" y="connsiteY60231"/>
              </a:cxn>
              <a:cxn ang="0">
                <a:pos x="connsiteX60232" y="connsiteY60232"/>
              </a:cxn>
              <a:cxn ang="0">
                <a:pos x="connsiteX60233" y="connsiteY60233"/>
              </a:cxn>
              <a:cxn ang="0">
                <a:pos x="connsiteX60234" y="connsiteY60234"/>
              </a:cxn>
              <a:cxn ang="0">
                <a:pos x="connsiteX60235" y="connsiteY60235"/>
              </a:cxn>
              <a:cxn ang="0">
                <a:pos x="connsiteX60236" y="connsiteY60236"/>
              </a:cxn>
              <a:cxn ang="0">
                <a:pos x="connsiteX60237" y="connsiteY60237"/>
              </a:cxn>
              <a:cxn ang="0">
                <a:pos x="connsiteX60238" y="connsiteY60238"/>
              </a:cxn>
              <a:cxn ang="0">
                <a:pos x="connsiteX60239" y="connsiteY60239"/>
              </a:cxn>
              <a:cxn ang="0">
                <a:pos x="connsiteX60240" y="connsiteY60240"/>
              </a:cxn>
              <a:cxn ang="0">
                <a:pos x="connsiteX60241" y="connsiteY60241"/>
              </a:cxn>
              <a:cxn ang="0">
                <a:pos x="connsiteX60242" y="connsiteY60242"/>
              </a:cxn>
              <a:cxn ang="0">
                <a:pos x="connsiteX60243" y="connsiteY60243"/>
              </a:cxn>
              <a:cxn ang="0">
                <a:pos x="connsiteX60244" y="connsiteY60244"/>
              </a:cxn>
              <a:cxn ang="0">
                <a:pos x="connsiteX60245" y="connsiteY60245"/>
              </a:cxn>
              <a:cxn ang="0">
                <a:pos x="connsiteX60246" y="connsiteY60246"/>
              </a:cxn>
              <a:cxn ang="0">
                <a:pos x="connsiteX60247" y="connsiteY60247"/>
              </a:cxn>
              <a:cxn ang="0">
                <a:pos x="connsiteX60248" y="connsiteY60248"/>
              </a:cxn>
              <a:cxn ang="0">
                <a:pos x="connsiteX60249" y="connsiteY60249"/>
              </a:cxn>
              <a:cxn ang="0">
                <a:pos x="connsiteX60250" y="connsiteY60250"/>
              </a:cxn>
              <a:cxn ang="0">
                <a:pos x="connsiteX60251" y="connsiteY60251"/>
              </a:cxn>
              <a:cxn ang="0">
                <a:pos x="connsiteX60252" y="connsiteY60252"/>
              </a:cxn>
              <a:cxn ang="0">
                <a:pos x="connsiteX60253" y="connsiteY60253"/>
              </a:cxn>
              <a:cxn ang="0">
                <a:pos x="connsiteX60254" y="connsiteY60254"/>
              </a:cxn>
              <a:cxn ang="0">
                <a:pos x="connsiteX60255" y="connsiteY60255"/>
              </a:cxn>
              <a:cxn ang="0">
                <a:pos x="connsiteX60256" y="connsiteY60256"/>
              </a:cxn>
              <a:cxn ang="0">
                <a:pos x="connsiteX60257" y="connsiteY60257"/>
              </a:cxn>
              <a:cxn ang="0">
                <a:pos x="connsiteX60258" y="connsiteY60258"/>
              </a:cxn>
              <a:cxn ang="0">
                <a:pos x="connsiteX60259" y="connsiteY60259"/>
              </a:cxn>
              <a:cxn ang="0">
                <a:pos x="connsiteX60260" y="connsiteY60260"/>
              </a:cxn>
              <a:cxn ang="0">
                <a:pos x="connsiteX60261" y="connsiteY60261"/>
              </a:cxn>
              <a:cxn ang="0">
                <a:pos x="connsiteX60262" y="connsiteY60262"/>
              </a:cxn>
              <a:cxn ang="0">
                <a:pos x="connsiteX60263" y="connsiteY60263"/>
              </a:cxn>
              <a:cxn ang="0">
                <a:pos x="connsiteX60264" y="connsiteY60264"/>
              </a:cxn>
              <a:cxn ang="0">
                <a:pos x="connsiteX60265" y="connsiteY60265"/>
              </a:cxn>
              <a:cxn ang="0">
                <a:pos x="connsiteX60266" y="connsiteY60266"/>
              </a:cxn>
              <a:cxn ang="0">
                <a:pos x="connsiteX60267" y="connsiteY60267"/>
              </a:cxn>
              <a:cxn ang="0">
                <a:pos x="connsiteX60268" y="connsiteY60268"/>
              </a:cxn>
              <a:cxn ang="0">
                <a:pos x="connsiteX60269" y="connsiteY60269"/>
              </a:cxn>
              <a:cxn ang="0">
                <a:pos x="connsiteX60270" y="connsiteY60270"/>
              </a:cxn>
              <a:cxn ang="0">
                <a:pos x="connsiteX60271" y="connsiteY60271"/>
              </a:cxn>
              <a:cxn ang="0">
                <a:pos x="connsiteX60272" y="connsiteY60272"/>
              </a:cxn>
              <a:cxn ang="0">
                <a:pos x="connsiteX60273" y="connsiteY60273"/>
              </a:cxn>
              <a:cxn ang="0">
                <a:pos x="connsiteX60274" y="connsiteY60274"/>
              </a:cxn>
              <a:cxn ang="0">
                <a:pos x="connsiteX60275" y="connsiteY60275"/>
              </a:cxn>
              <a:cxn ang="0">
                <a:pos x="connsiteX60276" y="connsiteY60276"/>
              </a:cxn>
              <a:cxn ang="0">
                <a:pos x="connsiteX60277" y="connsiteY60277"/>
              </a:cxn>
              <a:cxn ang="0">
                <a:pos x="connsiteX60278" y="connsiteY60278"/>
              </a:cxn>
              <a:cxn ang="0">
                <a:pos x="connsiteX60279" y="connsiteY60279"/>
              </a:cxn>
              <a:cxn ang="0">
                <a:pos x="connsiteX60280" y="connsiteY60280"/>
              </a:cxn>
              <a:cxn ang="0">
                <a:pos x="connsiteX60281" y="connsiteY60281"/>
              </a:cxn>
              <a:cxn ang="0">
                <a:pos x="connsiteX60282" y="connsiteY60282"/>
              </a:cxn>
              <a:cxn ang="0">
                <a:pos x="connsiteX60283" y="connsiteY60283"/>
              </a:cxn>
              <a:cxn ang="0">
                <a:pos x="connsiteX60284" y="connsiteY60284"/>
              </a:cxn>
              <a:cxn ang="0">
                <a:pos x="connsiteX60285" y="connsiteY60285"/>
              </a:cxn>
              <a:cxn ang="0">
                <a:pos x="connsiteX60286" y="connsiteY60286"/>
              </a:cxn>
              <a:cxn ang="0">
                <a:pos x="connsiteX60287" y="connsiteY60287"/>
              </a:cxn>
              <a:cxn ang="0">
                <a:pos x="connsiteX60288" y="connsiteY60288"/>
              </a:cxn>
              <a:cxn ang="0">
                <a:pos x="connsiteX60289" y="connsiteY60289"/>
              </a:cxn>
              <a:cxn ang="0">
                <a:pos x="connsiteX60290" y="connsiteY60290"/>
              </a:cxn>
              <a:cxn ang="0">
                <a:pos x="connsiteX60291" y="connsiteY60291"/>
              </a:cxn>
              <a:cxn ang="0">
                <a:pos x="connsiteX60292" y="connsiteY60292"/>
              </a:cxn>
              <a:cxn ang="0">
                <a:pos x="connsiteX60293" y="connsiteY60293"/>
              </a:cxn>
              <a:cxn ang="0">
                <a:pos x="connsiteX60294" y="connsiteY60294"/>
              </a:cxn>
              <a:cxn ang="0">
                <a:pos x="connsiteX60295" y="connsiteY60295"/>
              </a:cxn>
              <a:cxn ang="0">
                <a:pos x="connsiteX60296" y="connsiteY60296"/>
              </a:cxn>
              <a:cxn ang="0">
                <a:pos x="connsiteX60297" y="connsiteY60297"/>
              </a:cxn>
              <a:cxn ang="0">
                <a:pos x="connsiteX60298" y="connsiteY60298"/>
              </a:cxn>
              <a:cxn ang="0">
                <a:pos x="connsiteX60299" y="connsiteY60299"/>
              </a:cxn>
              <a:cxn ang="0">
                <a:pos x="connsiteX60300" y="connsiteY60300"/>
              </a:cxn>
              <a:cxn ang="0">
                <a:pos x="connsiteX60301" y="connsiteY60301"/>
              </a:cxn>
              <a:cxn ang="0">
                <a:pos x="connsiteX60302" y="connsiteY60302"/>
              </a:cxn>
              <a:cxn ang="0">
                <a:pos x="connsiteX60303" y="connsiteY60303"/>
              </a:cxn>
              <a:cxn ang="0">
                <a:pos x="connsiteX60304" y="connsiteY60304"/>
              </a:cxn>
              <a:cxn ang="0">
                <a:pos x="connsiteX60305" y="connsiteY60305"/>
              </a:cxn>
              <a:cxn ang="0">
                <a:pos x="connsiteX60306" y="connsiteY60306"/>
              </a:cxn>
              <a:cxn ang="0">
                <a:pos x="connsiteX60307" y="connsiteY60307"/>
              </a:cxn>
              <a:cxn ang="0">
                <a:pos x="connsiteX60308" y="connsiteY60308"/>
              </a:cxn>
              <a:cxn ang="0">
                <a:pos x="connsiteX60309" y="connsiteY60309"/>
              </a:cxn>
              <a:cxn ang="0">
                <a:pos x="connsiteX60310" y="connsiteY60310"/>
              </a:cxn>
              <a:cxn ang="0">
                <a:pos x="connsiteX60311" y="connsiteY60311"/>
              </a:cxn>
              <a:cxn ang="0">
                <a:pos x="connsiteX60312" y="connsiteY60312"/>
              </a:cxn>
              <a:cxn ang="0">
                <a:pos x="connsiteX60313" y="connsiteY60313"/>
              </a:cxn>
              <a:cxn ang="0">
                <a:pos x="connsiteX60314" y="connsiteY60314"/>
              </a:cxn>
              <a:cxn ang="0">
                <a:pos x="connsiteX60315" y="connsiteY60315"/>
              </a:cxn>
              <a:cxn ang="0">
                <a:pos x="connsiteX60316" y="connsiteY60316"/>
              </a:cxn>
              <a:cxn ang="0">
                <a:pos x="connsiteX60317" y="connsiteY60317"/>
              </a:cxn>
              <a:cxn ang="0">
                <a:pos x="connsiteX60318" y="connsiteY60318"/>
              </a:cxn>
              <a:cxn ang="0">
                <a:pos x="connsiteX60319" y="connsiteY60319"/>
              </a:cxn>
              <a:cxn ang="0">
                <a:pos x="connsiteX60320" y="connsiteY60320"/>
              </a:cxn>
              <a:cxn ang="0">
                <a:pos x="connsiteX60321" y="connsiteY60321"/>
              </a:cxn>
              <a:cxn ang="0">
                <a:pos x="connsiteX60322" y="connsiteY60322"/>
              </a:cxn>
              <a:cxn ang="0">
                <a:pos x="connsiteX60323" y="connsiteY60323"/>
              </a:cxn>
              <a:cxn ang="0">
                <a:pos x="connsiteX60324" y="connsiteY60324"/>
              </a:cxn>
              <a:cxn ang="0">
                <a:pos x="connsiteX60325" y="connsiteY60325"/>
              </a:cxn>
              <a:cxn ang="0">
                <a:pos x="connsiteX60326" y="connsiteY60326"/>
              </a:cxn>
              <a:cxn ang="0">
                <a:pos x="connsiteX60327" y="connsiteY60327"/>
              </a:cxn>
              <a:cxn ang="0">
                <a:pos x="connsiteX60328" y="connsiteY60328"/>
              </a:cxn>
              <a:cxn ang="0">
                <a:pos x="connsiteX60329" y="connsiteY60329"/>
              </a:cxn>
              <a:cxn ang="0">
                <a:pos x="connsiteX60330" y="connsiteY60330"/>
              </a:cxn>
              <a:cxn ang="0">
                <a:pos x="connsiteX60331" y="connsiteY60331"/>
              </a:cxn>
              <a:cxn ang="0">
                <a:pos x="connsiteX60332" y="connsiteY60332"/>
              </a:cxn>
              <a:cxn ang="0">
                <a:pos x="connsiteX60333" y="connsiteY60333"/>
              </a:cxn>
              <a:cxn ang="0">
                <a:pos x="connsiteX60334" y="connsiteY60334"/>
              </a:cxn>
              <a:cxn ang="0">
                <a:pos x="connsiteX60335" y="connsiteY60335"/>
              </a:cxn>
              <a:cxn ang="0">
                <a:pos x="connsiteX60336" y="connsiteY60336"/>
              </a:cxn>
              <a:cxn ang="0">
                <a:pos x="connsiteX60337" y="connsiteY60337"/>
              </a:cxn>
              <a:cxn ang="0">
                <a:pos x="connsiteX60338" y="connsiteY60338"/>
              </a:cxn>
              <a:cxn ang="0">
                <a:pos x="connsiteX60339" y="connsiteY60339"/>
              </a:cxn>
              <a:cxn ang="0">
                <a:pos x="connsiteX60340" y="connsiteY60340"/>
              </a:cxn>
              <a:cxn ang="0">
                <a:pos x="connsiteX60341" y="connsiteY60341"/>
              </a:cxn>
              <a:cxn ang="0">
                <a:pos x="connsiteX60342" y="connsiteY60342"/>
              </a:cxn>
              <a:cxn ang="0">
                <a:pos x="connsiteX60343" y="connsiteY60343"/>
              </a:cxn>
              <a:cxn ang="0">
                <a:pos x="connsiteX60344" y="connsiteY60344"/>
              </a:cxn>
              <a:cxn ang="0">
                <a:pos x="connsiteX60345" y="connsiteY60345"/>
              </a:cxn>
              <a:cxn ang="0">
                <a:pos x="connsiteX60346" y="connsiteY60346"/>
              </a:cxn>
              <a:cxn ang="0">
                <a:pos x="connsiteX60347" y="connsiteY60347"/>
              </a:cxn>
              <a:cxn ang="0">
                <a:pos x="connsiteX60348" y="connsiteY60348"/>
              </a:cxn>
              <a:cxn ang="0">
                <a:pos x="connsiteX60349" y="connsiteY60349"/>
              </a:cxn>
              <a:cxn ang="0">
                <a:pos x="connsiteX60350" y="connsiteY60350"/>
              </a:cxn>
              <a:cxn ang="0">
                <a:pos x="connsiteX60351" y="connsiteY60351"/>
              </a:cxn>
              <a:cxn ang="0">
                <a:pos x="connsiteX60352" y="connsiteY60352"/>
              </a:cxn>
              <a:cxn ang="0">
                <a:pos x="connsiteX60353" y="connsiteY60353"/>
              </a:cxn>
              <a:cxn ang="0">
                <a:pos x="connsiteX60354" y="connsiteY60354"/>
              </a:cxn>
              <a:cxn ang="0">
                <a:pos x="connsiteX60355" y="connsiteY60355"/>
              </a:cxn>
              <a:cxn ang="0">
                <a:pos x="connsiteX60356" y="connsiteY60356"/>
              </a:cxn>
              <a:cxn ang="0">
                <a:pos x="connsiteX60357" y="connsiteY60357"/>
              </a:cxn>
              <a:cxn ang="0">
                <a:pos x="connsiteX60358" y="connsiteY60358"/>
              </a:cxn>
              <a:cxn ang="0">
                <a:pos x="connsiteX60359" y="connsiteY60359"/>
              </a:cxn>
              <a:cxn ang="0">
                <a:pos x="connsiteX60360" y="connsiteY60360"/>
              </a:cxn>
              <a:cxn ang="0">
                <a:pos x="connsiteX60361" y="connsiteY60361"/>
              </a:cxn>
              <a:cxn ang="0">
                <a:pos x="connsiteX60362" y="connsiteY60362"/>
              </a:cxn>
              <a:cxn ang="0">
                <a:pos x="connsiteX60363" y="connsiteY60363"/>
              </a:cxn>
              <a:cxn ang="0">
                <a:pos x="connsiteX60364" y="connsiteY60364"/>
              </a:cxn>
              <a:cxn ang="0">
                <a:pos x="connsiteX60365" y="connsiteY60365"/>
              </a:cxn>
              <a:cxn ang="0">
                <a:pos x="connsiteX60366" y="connsiteY60366"/>
              </a:cxn>
              <a:cxn ang="0">
                <a:pos x="connsiteX60367" y="connsiteY60367"/>
              </a:cxn>
              <a:cxn ang="0">
                <a:pos x="connsiteX60368" y="connsiteY60368"/>
              </a:cxn>
              <a:cxn ang="0">
                <a:pos x="connsiteX60369" y="connsiteY60369"/>
              </a:cxn>
              <a:cxn ang="0">
                <a:pos x="connsiteX60370" y="connsiteY60370"/>
              </a:cxn>
              <a:cxn ang="0">
                <a:pos x="connsiteX60371" y="connsiteY60371"/>
              </a:cxn>
              <a:cxn ang="0">
                <a:pos x="connsiteX60372" y="connsiteY60372"/>
              </a:cxn>
              <a:cxn ang="0">
                <a:pos x="connsiteX60373" y="connsiteY60373"/>
              </a:cxn>
              <a:cxn ang="0">
                <a:pos x="connsiteX60374" y="connsiteY60374"/>
              </a:cxn>
              <a:cxn ang="0">
                <a:pos x="connsiteX60375" y="connsiteY60375"/>
              </a:cxn>
              <a:cxn ang="0">
                <a:pos x="connsiteX60376" y="connsiteY60376"/>
              </a:cxn>
              <a:cxn ang="0">
                <a:pos x="connsiteX60377" y="connsiteY60377"/>
              </a:cxn>
              <a:cxn ang="0">
                <a:pos x="connsiteX60378" y="connsiteY60378"/>
              </a:cxn>
              <a:cxn ang="0">
                <a:pos x="connsiteX60379" y="connsiteY60379"/>
              </a:cxn>
              <a:cxn ang="0">
                <a:pos x="connsiteX60380" y="connsiteY60380"/>
              </a:cxn>
              <a:cxn ang="0">
                <a:pos x="connsiteX60381" y="connsiteY60381"/>
              </a:cxn>
              <a:cxn ang="0">
                <a:pos x="connsiteX60382" y="connsiteY60382"/>
              </a:cxn>
              <a:cxn ang="0">
                <a:pos x="connsiteX60383" y="connsiteY60383"/>
              </a:cxn>
              <a:cxn ang="0">
                <a:pos x="connsiteX60384" y="connsiteY60384"/>
              </a:cxn>
              <a:cxn ang="0">
                <a:pos x="connsiteX60385" y="connsiteY60385"/>
              </a:cxn>
              <a:cxn ang="0">
                <a:pos x="connsiteX60386" y="connsiteY60386"/>
              </a:cxn>
              <a:cxn ang="0">
                <a:pos x="connsiteX60387" y="connsiteY60387"/>
              </a:cxn>
              <a:cxn ang="0">
                <a:pos x="connsiteX60388" y="connsiteY60388"/>
              </a:cxn>
              <a:cxn ang="0">
                <a:pos x="connsiteX60389" y="connsiteY60389"/>
              </a:cxn>
              <a:cxn ang="0">
                <a:pos x="connsiteX60390" y="connsiteY60390"/>
              </a:cxn>
              <a:cxn ang="0">
                <a:pos x="connsiteX60391" y="connsiteY60391"/>
              </a:cxn>
              <a:cxn ang="0">
                <a:pos x="connsiteX60392" y="connsiteY60392"/>
              </a:cxn>
              <a:cxn ang="0">
                <a:pos x="connsiteX60393" y="connsiteY60393"/>
              </a:cxn>
              <a:cxn ang="0">
                <a:pos x="connsiteX60394" y="connsiteY60394"/>
              </a:cxn>
              <a:cxn ang="0">
                <a:pos x="connsiteX60395" y="connsiteY60395"/>
              </a:cxn>
              <a:cxn ang="0">
                <a:pos x="connsiteX60396" y="connsiteY60396"/>
              </a:cxn>
              <a:cxn ang="0">
                <a:pos x="connsiteX60397" y="connsiteY60397"/>
              </a:cxn>
              <a:cxn ang="0">
                <a:pos x="connsiteX60398" y="connsiteY60398"/>
              </a:cxn>
              <a:cxn ang="0">
                <a:pos x="connsiteX60399" y="connsiteY60399"/>
              </a:cxn>
              <a:cxn ang="0">
                <a:pos x="connsiteX60400" y="connsiteY60400"/>
              </a:cxn>
              <a:cxn ang="0">
                <a:pos x="connsiteX60401" y="connsiteY60401"/>
              </a:cxn>
              <a:cxn ang="0">
                <a:pos x="connsiteX60402" y="connsiteY60402"/>
              </a:cxn>
              <a:cxn ang="0">
                <a:pos x="connsiteX60403" y="connsiteY60403"/>
              </a:cxn>
              <a:cxn ang="0">
                <a:pos x="connsiteX60404" y="connsiteY60404"/>
              </a:cxn>
              <a:cxn ang="0">
                <a:pos x="connsiteX60405" y="connsiteY60405"/>
              </a:cxn>
              <a:cxn ang="0">
                <a:pos x="connsiteX60406" y="connsiteY60406"/>
              </a:cxn>
              <a:cxn ang="0">
                <a:pos x="connsiteX60407" y="connsiteY60407"/>
              </a:cxn>
              <a:cxn ang="0">
                <a:pos x="connsiteX60408" y="connsiteY60408"/>
              </a:cxn>
              <a:cxn ang="0">
                <a:pos x="connsiteX60409" y="connsiteY60409"/>
              </a:cxn>
              <a:cxn ang="0">
                <a:pos x="connsiteX60410" y="connsiteY60410"/>
              </a:cxn>
              <a:cxn ang="0">
                <a:pos x="connsiteX60411" y="connsiteY60411"/>
              </a:cxn>
              <a:cxn ang="0">
                <a:pos x="connsiteX60412" y="connsiteY60412"/>
              </a:cxn>
              <a:cxn ang="0">
                <a:pos x="connsiteX60413" y="connsiteY60413"/>
              </a:cxn>
              <a:cxn ang="0">
                <a:pos x="connsiteX60414" y="connsiteY60414"/>
              </a:cxn>
              <a:cxn ang="0">
                <a:pos x="connsiteX60415" y="connsiteY60415"/>
              </a:cxn>
              <a:cxn ang="0">
                <a:pos x="connsiteX60416" y="connsiteY60416"/>
              </a:cxn>
              <a:cxn ang="0">
                <a:pos x="connsiteX60417" y="connsiteY60417"/>
              </a:cxn>
              <a:cxn ang="0">
                <a:pos x="connsiteX60418" y="connsiteY60418"/>
              </a:cxn>
              <a:cxn ang="0">
                <a:pos x="connsiteX60419" y="connsiteY60419"/>
              </a:cxn>
              <a:cxn ang="0">
                <a:pos x="connsiteX60420" y="connsiteY60420"/>
              </a:cxn>
              <a:cxn ang="0">
                <a:pos x="connsiteX60421" y="connsiteY60421"/>
              </a:cxn>
              <a:cxn ang="0">
                <a:pos x="connsiteX60422" y="connsiteY60422"/>
              </a:cxn>
              <a:cxn ang="0">
                <a:pos x="connsiteX60423" y="connsiteY60423"/>
              </a:cxn>
              <a:cxn ang="0">
                <a:pos x="connsiteX60424" y="connsiteY60424"/>
              </a:cxn>
              <a:cxn ang="0">
                <a:pos x="connsiteX60425" y="connsiteY60425"/>
              </a:cxn>
              <a:cxn ang="0">
                <a:pos x="connsiteX60426" y="connsiteY60426"/>
              </a:cxn>
              <a:cxn ang="0">
                <a:pos x="connsiteX60427" y="connsiteY60427"/>
              </a:cxn>
              <a:cxn ang="0">
                <a:pos x="connsiteX60428" y="connsiteY60428"/>
              </a:cxn>
              <a:cxn ang="0">
                <a:pos x="connsiteX60429" y="connsiteY60429"/>
              </a:cxn>
              <a:cxn ang="0">
                <a:pos x="connsiteX60430" y="connsiteY60430"/>
              </a:cxn>
              <a:cxn ang="0">
                <a:pos x="connsiteX60431" y="connsiteY60431"/>
              </a:cxn>
              <a:cxn ang="0">
                <a:pos x="connsiteX60432" y="connsiteY60432"/>
              </a:cxn>
              <a:cxn ang="0">
                <a:pos x="connsiteX60433" y="connsiteY60433"/>
              </a:cxn>
              <a:cxn ang="0">
                <a:pos x="connsiteX60434" y="connsiteY60434"/>
              </a:cxn>
              <a:cxn ang="0">
                <a:pos x="connsiteX60435" y="connsiteY60435"/>
              </a:cxn>
              <a:cxn ang="0">
                <a:pos x="connsiteX60436" y="connsiteY60436"/>
              </a:cxn>
              <a:cxn ang="0">
                <a:pos x="connsiteX60437" y="connsiteY60437"/>
              </a:cxn>
              <a:cxn ang="0">
                <a:pos x="connsiteX60438" y="connsiteY60438"/>
              </a:cxn>
              <a:cxn ang="0">
                <a:pos x="connsiteX60439" y="connsiteY60439"/>
              </a:cxn>
              <a:cxn ang="0">
                <a:pos x="connsiteX60440" y="connsiteY60440"/>
              </a:cxn>
              <a:cxn ang="0">
                <a:pos x="connsiteX60441" y="connsiteY60441"/>
              </a:cxn>
              <a:cxn ang="0">
                <a:pos x="connsiteX60442" y="connsiteY60442"/>
              </a:cxn>
              <a:cxn ang="0">
                <a:pos x="connsiteX60443" y="connsiteY60443"/>
              </a:cxn>
              <a:cxn ang="0">
                <a:pos x="connsiteX60444" y="connsiteY60444"/>
              </a:cxn>
              <a:cxn ang="0">
                <a:pos x="connsiteX60445" y="connsiteY60445"/>
              </a:cxn>
              <a:cxn ang="0">
                <a:pos x="connsiteX60446" y="connsiteY60446"/>
              </a:cxn>
              <a:cxn ang="0">
                <a:pos x="connsiteX60447" y="connsiteY60447"/>
              </a:cxn>
              <a:cxn ang="0">
                <a:pos x="connsiteX60448" y="connsiteY60448"/>
              </a:cxn>
              <a:cxn ang="0">
                <a:pos x="connsiteX60449" y="connsiteY60449"/>
              </a:cxn>
              <a:cxn ang="0">
                <a:pos x="connsiteX60450" y="connsiteY60450"/>
              </a:cxn>
              <a:cxn ang="0">
                <a:pos x="connsiteX60451" y="connsiteY60451"/>
              </a:cxn>
              <a:cxn ang="0">
                <a:pos x="connsiteX60452" y="connsiteY60452"/>
              </a:cxn>
              <a:cxn ang="0">
                <a:pos x="connsiteX60453" y="connsiteY60453"/>
              </a:cxn>
              <a:cxn ang="0">
                <a:pos x="connsiteX60454" y="connsiteY60454"/>
              </a:cxn>
              <a:cxn ang="0">
                <a:pos x="connsiteX60455" y="connsiteY60455"/>
              </a:cxn>
              <a:cxn ang="0">
                <a:pos x="connsiteX60456" y="connsiteY60456"/>
              </a:cxn>
              <a:cxn ang="0">
                <a:pos x="connsiteX60457" y="connsiteY60457"/>
              </a:cxn>
              <a:cxn ang="0">
                <a:pos x="connsiteX60458" y="connsiteY60458"/>
              </a:cxn>
              <a:cxn ang="0">
                <a:pos x="connsiteX60459" y="connsiteY60459"/>
              </a:cxn>
              <a:cxn ang="0">
                <a:pos x="connsiteX60460" y="connsiteY60460"/>
              </a:cxn>
              <a:cxn ang="0">
                <a:pos x="connsiteX60461" y="connsiteY60461"/>
              </a:cxn>
              <a:cxn ang="0">
                <a:pos x="connsiteX60462" y="connsiteY60462"/>
              </a:cxn>
              <a:cxn ang="0">
                <a:pos x="connsiteX60463" y="connsiteY60463"/>
              </a:cxn>
              <a:cxn ang="0">
                <a:pos x="connsiteX60464" y="connsiteY60464"/>
              </a:cxn>
              <a:cxn ang="0">
                <a:pos x="connsiteX60465" y="connsiteY60465"/>
              </a:cxn>
              <a:cxn ang="0">
                <a:pos x="connsiteX60466" y="connsiteY60466"/>
              </a:cxn>
              <a:cxn ang="0">
                <a:pos x="connsiteX60467" y="connsiteY60467"/>
              </a:cxn>
              <a:cxn ang="0">
                <a:pos x="connsiteX60468" y="connsiteY60468"/>
              </a:cxn>
              <a:cxn ang="0">
                <a:pos x="connsiteX60469" y="connsiteY60469"/>
              </a:cxn>
              <a:cxn ang="0">
                <a:pos x="connsiteX60470" y="connsiteY60470"/>
              </a:cxn>
              <a:cxn ang="0">
                <a:pos x="connsiteX60471" y="connsiteY60471"/>
              </a:cxn>
              <a:cxn ang="0">
                <a:pos x="connsiteX60472" y="connsiteY60472"/>
              </a:cxn>
              <a:cxn ang="0">
                <a:pos x="connsiteX60473" y="connsiteY60473"/>
              </a:cxn>
              <a:cxn ang="0">
                <a:pos x="connsiteX60474" y="connsiteY60474"/>
              </a:cxn>
              <a:cxn ang="0">
                <a:pos x="connsiteX60475" y="connsiteY60475"/>
              </a:cxn>
              <a:cxn ang="0">
                <a:pos x="connsiteX60476" y="connsiteY60476"/>
              </a:cxn>
              <a:cxn ang="0">
                <a:pos x="connsiteX60477" y="connsiteY60477"/>
              </a:cxn>
              <a:cxn ang="0">
                <a:pos x="connsiteX60478" y="connsiteY60478"/>
              </a:cxn>
              <a:cxn ang="0">
                <a:pos x="connsiteX60479" y="connsiteY60479"/>
              </a:cxn>
              <a:cxn ang="0">
                <a:pos x="connsiteX60480" y="connsiteY60480"/>
              </a:cxn>
              <a:cxn ang="0">
                <a:pos x="connsiteX60481" y="connsiteY60481"/>
              </a:cxn>
              <a:cxn ang="0">
                <a:pos x="connsiteX60482" y="connsiteY60482"/>
              </a:cxn>
              <a:cxn ang="0">
                <a:pos x="connsiteX60483" y="connsiteY60483"/>
              </a:cxn>
              <a:cxn ang="0">
                <a:pos x="connsiteX60484" y="connsiteY60484"/>
              </a:cxn>
              <a:cxn ang="0">
                <a:pos x="connsiteX60485" y="connsiteY60485"/>
              </a:cxn>
              <a:cxn ang="0">
                <a:pos x="connsiteX60486" y="connsiteY60486"/>
              </a:cxn>
              <a:cxn ang="0">
                <a:pos x="connsiteX60487" y="connsiteY60487"/>
              </a:cxn>
              <a:cxn ang="0">
                <a:pos x="connsiteX60488" y="connsiteY60488"/>
              </a:cxn>
              <a:cxn ang="0">
                <a:pos x="connsiteX60489" y="connsiteY60489"/>
              </a:cxn>
              <a:cxn ang="0">
                <a:pos x="connsiteX60490" y="connsiteY60490"/>
              </a:cxn>
              <a:cxn ang="0">
                <a:pos x="connsiteX60491" y="connsiteY60491"/>
              </a:cxn>
              <a:cxn ang="0">
                <a:pos x="connsiteX60492" y="connsiteY60492"/>
              </a:cxn>
              <a:cxn ang="0">
                <a:pos x="connsiteX60493" y="connsiteY60493"/>
              </a:cxn>
              <a:cxn ang="0">
                <a:pos x="connsiteX60494" y="connsiteY60494"/>
              </a:cxn>
              <a:cxn ang="0">
                <a:pos x="connsiteX60495" y="connsiteY60495"/>
              </a:cxn>
              <a:cxn ang="0">
                <a:pos x="connsiteX60496" y="connsiteY60496"/>
              </a:cxn>
              <a:cxn ang="0">
                <a:pos x="connsiteX60497" y="connsiteY60497"/>
              </a:cxn>
              <a:cxn ang="0">
                <a:pos x="connsiteX60498" y="connsiteY60498"/>
              </a:cxn>
              <a:cxn ang="0">
                <a:pos x="connsiteX60499" y="connsiteY60499"/>
              </a:cxn>
              <a:cxn ang="0">
                <a:pos x="connsiteX60500" y="connsiteY60500"/>
              </a:cxn>
              <a:cxn ang="0">
                <a:pos x="connsiteX60501" y="connsiteY60501"/>
              </a:cxn>
              <a:cxn ang="0">
                <a:pos x="connsiteX60502" y="connsiteY60502"/>
              </a:cxn>
              <a:cxn ang="0">
                <a:pos x="connsiteX60503" y="connsiteY60503"/>
              </a:cxn>
              <a:cxn ang="0">
                <a:pos x="connsiteX60504" y="connsiteY60504"/>
              </a:cxn>
              <a:cxn ang="0">
                <a:pos x="connsiteX60505" y="connsiteY60505"/>
              </a:cxn>
              <a:cxn ang="0">
                <a:pos x="connsiteX60506" y="connsiteY60506"/>
              </a:cxn>
              <a:cxn ang="0">
                <a:pos x="connsiteX60507" y="connsiteY60507"/>
              </a:cxn>
              <a:cxn ang="0">
                <a:pos x="connsiteX60508" y="connsiteY60508"/>
              </a:cxn>
              <a:cxn ang="0">
                <a:pos x="connsiteX60509" y="connsiteY60509"/>
              </a:cxn>
              <a:cxn ang="0">
                <a:pos x="connsiteX60510" y="connsiteY60510"/>
              </a:cxn>
              <a:cxn ang="0">
                <a:pos x="connsiteX60511" y="connsiteY60511"/>
              </a:cxn>
              <a:cxn ang="0">
                <a:pos x="connsiteX60512" y="connsiteY60512"/>
              </a:cxn>
              <a:cxn ang="0">
                <a:pos x="connsiteX60513" y="connsiteY60513"/>
              </a:cxn>
              <a:cxn ang="0">
                <a:pos x="connsiteX60514" y="connsiteY60514"/>
              </a:cxn>
              <a:cxn ang="0">
                <a:pos x="connsiteX60515" y="connsiteY60515"/>
              </a:cxn>
              <a:cxn ang="0">
                <a:pos x="connsiteX60516" y="connsiteY60516"/>
              </a:cxn>
              <a:cxn ang="0">
                <a:pos x="connsiteX60517" y="connsiteY60517"/>
              </a:cxn>
              <a:cxn ang="0">
                <a:pos x="connsiteX60518" y="connsiteY60518"/>
              </a:cxn>
              <a:cxn ang="0">
                <a:pos x="connsiteX60519" y="connsiteY60519"/>
              </a:cxn>
              <a:cxn ang="0">
                <a:pos x="connsiteX60520" y="connsiteY60520"/>
              </a:cxn>
              <a:cxn ang="0">
                <a:pos x="connsiteX60521" y="connsiteY60521"/>
              </a:cxn>
              <a:cxn ang="0">
                <a:pos x="connsiteX60522" y="connsiteY60522"/>
              </a:cxn>
              <a:cxn ang="0">
                <a:pos x="connsiteX60523" y="connsiteY60523"/>
              </a:cxn>
              <a:cxn ang="0">
                <a:pos x="connsiteX60524" y="connsiteY60524"/>
              </a:cxn>
              <a:cxn ang="0">
                <a:pos x="connsiteX60525" y="connsiteY60525"/>
              </a:cxn>
              <a:cxn ang="0">
                <a:pos x="connsiteX60526" y="connsiteY60526"/>
              </a:cxn>
              <a:cxn ang="0">
                <a:pos x="connsiteX60527" y="connsiteY60527"/>
              </a:cxn>
              <a:cxn ang="0">
                <a:pos x="connsiteX60528" y="connsiteY60528"/>
              </a:cxn>
              <a:cxn ang="0">
                <a:pos x="connsiteX60529" y="connsiteY60529"/>
              </a:cxn>
              <a:cxn ang="0">
                <a:pos x="connsiteX60530" y="connsiteY60530"/>
              </a:cxn>
              <a:cxn ang="0">
                <a:pos x="connsiteX60531" y="connsiteY60531"/>
              </a:cxn>
              <a:cxn ang="0">
                <a:pos x="connsiteX60532" y="connsiteY60532"/>
              </a:cxn>
              <a:cxn ang="0">
                <a:pos x="connsiteX60533" y="connsiteY60533"/>
              </a:cxn>
              <a:cxn ang="0">
                <a:pos x="connsiteX60534" y="connsiteY60534"/>
              </a:cxn>
              <a:cxn ang="0">
                <a:pos x="connsiteX60535" y="connsiteY60535"/>
              </a:cxn>
              <a:cxn ang="0">
                <a:pos x="connsiteX60536" y="connsiteY60536"/>
              </a:cxn>
              <a:cxn ang="0">
                <a:pos x="connsiteX60537" y="connsiteY60537"/>
              </a:cxn>
              <a:cxn ang="0">
                <a:pos x="connsiteX60538" y="connsiteY60538"/>
              </a:cxn>
              <a:cxn ang="0">
                <a:pos x="connsiteX60539" y="connsiteY60539"/>
              </a:cxn>
              <a:cxn ang="0">
                <a:pos x="connsiteX60540" y="connsiteY60540"/>
              </a:cxn>
              <a:cxn ang="0">
                <a:pos x="connsiteX60541" y="connsiteY60541"/>
              </a:cxn>
              <a:cxn ang="0">
                <a:pos x="connsiteX60542" y="connsiteY60542"/>
              </a:cxn>
              <a:cxn ang="0">
                <a:pos x="connsiteX60543" y="connsiteY60543"/>
              </a:cxn>
              <a:cxn ang="0">
                <a:pos x="connsiteX60544" y="connsiteY60544"/>
              </a:cxn>
              <a:cxn ang="0">
                <a:pos x="connsiteX60545" y="connsiteY60545"/>
              </a:cxn>
              <a:cxn ang="0">
                <a:pos x="connsiteX60546" y="connsiteY60546"/>
              </a:cxn>
              <a:cxn ang="0">
                <a:pos x="connsiteX60547" y="connsiteY60547"/>
              </a:cxn>
              <a:cxn ang="0">
                <a:pos x="connsiteX60548" y="connsiteY60548"/>
              </a:cxn>
              <a:cxn ang="0">
                <a:pos x="connsiteX60549" y="connsiteY60549"/>
              </a:cxn>
              <a:cxn ang="0">
                <a:pos x="connsiteX60550" y="connsiteY60550"/>
              </a:cxn>
              <a:cxn ang="0">
                <a:pos x="connsiteX60551" y="connsiteY60551"/>
              </a:cxn>
              <a:cxn ang="0">
                <a:pos x="connsiteX60552" y="connsiteY60552"/>
              </a:cxn>
              <a:cxn ang="0">
                <a:pos x="connsiteX60553" y="connsiteY60553"/>
              </a:cxn>
              <a:cxn ang="0">
                <a:pos x="connsiteX60554" y="connsiteY60554"/>
              </a:cxn>
              <a:cxn ang="0">
                <a:pos x="connsiteX60555" y="connsiteY60555"/>
              </a:cxn>
              <a:cxn ang="0">
                <a:pos x="connsiteX60556" y="connsiteY60556"/>
              </a:cxn>
              <a:cxn ang="0">
                <a:pos x="connsiteX60557" y="connsiteY60557"/>
              </a:cxn>
              <a:cxn ang="0">
                <a:pos x="connsiteX60558" y="connsiteY60558"/>
              </a:cxn>
              <a:cxn ang="0">
                <a:pos x="connsiteX60559" y="connsiteY60559"/>
              </a:cxn>
              <a:cxn ang="0">
                <a:pos x="connsiteX60560" y="connsiteY60560"/>
              </a:cxn>
              <a:cxn ang="0">
                <a:pos x="connsiteX60561" y="connsiteY60561"/>
              </a:cxn>
              <a:cxn ang="0">
                <a:pos x="connsiteX60562" y="connsiteY60562"/>
              </a:cxn>
              <a:cxn ang="0">
                <a:pos x="connsiteX60563" y="connsiteY60563"/>
              </a:cxn>
              <a:cxn ang="0">
                <a:pos x="connsiteX60564" y="connsiteY60564"/>
              </a:cxn>
              <a:cxn ang="0">
                <a:pos x="connsiteX60565" y="connsiteY60565"/>
              </a:cxn>
              <a:cxn ang="0">
                <a:pos x="connsiteX60566" y="connsiteY60566"/>
              </a:cxn>
              <a:cxn ang="0">
                <a:pos x="connsiteX60567" y="connsiteY60567"/>
              </a:cxn>
              <a:cxn ang="0">
                <a:pos x="connsiteX60568" y="connsiteY60568"/>
              </a:cxn>
              <a:cxn ang="0">
                <a:pos x="connsiteX60569" y="connsiteY60569"/>
              </a:cxn>
              <a:cxn ang="0">
                <a:pos x="connsiteX60570" y="connsiteY60570"/>
              </a:cxn>
              <a:cxn ang="0">
                <a:pos x="connsiteX60571" y="connsiteY60571"/>
              </a:cxn>
              <a:cxn ang="0">
                <a:pos x="connsiteX60572" y="connsiteY60572"/>
              </a:cxn>
              <a:cxn ang="0">
                <a:pos x="connsiteX60573" y="connsiteY60573"/>
              </a:cxn>
              <a:cxn ang="0">
                <a:pos x="connsiteX60574" y="connsiteY60574"/>
              </a:cxn>
              <a:cxn ang="0">
                <a:pos x="connsiteX60575" y="connsiteY60575"/>
              </a:cxn>
              <a:cxn ang="0">
                <a:pos x="connsiteX60576" y="connsiteY60576"/>
              </a:cxn>
              <a:cxn ang="0">
                <a:pos x="connsiteX60577" y="connsiteY60577"/>
              </a:cxn>
              <a:cxn ang="0">
                <a:pos x="connsiteX60578" y="connsiteY60578"/>
              </a:cxn>
              <a:cxn ang="0">
                <a:pos x="connsiteX60579" y="connsiteY60579"/>
              </a:cxn>
              <a:cxn ang="0">
                <a:pos x="connsiteX60580" y="connsiteY60580"/>
              </a:cxn>
              <a:cxn ang="0">
                <a:pos x="connsiteX60581" y="connsiteY60581"/>
              </a:cxn>
              <a:cxn ang="0">
                <a:pos x="connsiteX60582" y="connsiteY60582"/>
              </a:cxn>
              <a:cxn ang="0">
                <a:pos x="connsiteX60583" y="connsiteY60583"/>
              </a:cxn>
              <a:cxn ang="0">
                <a:pos x="connsiteX60584" y="connsiteY60584"/>
              </a:cxn>
              <a:cxn ang="0">
                <a:pos x="connsiteX60585" y="connsiteY60585"/>
              </a:cxn>
              <a:cxn ang="0">
                <a:pos x="connsiteX60586" y="connsiteY60586"/>
              </a:cxn>
              <a:cxn ang="0">
                <a:pos x="connsiteX60587" y="connsiteY60587"/>
              </a:cxn>
              <a:cxn ang="0">
                <a:pos x="connsiteX60588" y="connsiteY60588"/>
              </a:cxn>
              <a:cxn ang="0">
                <a:pos x="connsiteX60589" y="connsiteY60589"/>
              </a:cxn>
              <a:cxn ang="0">
                <a:pos x="connsiteX60590" y="connsiteY60590"/>
              </a:cxn>
              <a:cxn ang="0">
                <a:pos x="connsiteX60591" y="connsiteY60591"/>
              </a:cxn>
              <a:cxn ang="0">
                <a:pos x="connsiteX60592" y="connsiteY60592"/>
              </a:cxn>
              <a:cxn ang="0">
                <a:pos x="connsiteX60593" y="connsiteY60593"/>
              </a:cxn>
              <a:cxn ang="0">
                <a:pos x="connsiteX60594" y="connsiteY60594"/>
              </a:cxn>
              <a:cxn ang="0">
                <a:pos x="connsiteX60595" y="connsiteY60595"/>
              </a:cxn>
              <a:cxn ang="0">
                <a:pos x="connsiteX60596" y="connsiteY60596"/>
              </a:cxn>
              <a:cxn ang="0">
                <a:pos x="connsiteX60597" y="connsiteY60597"/>
              </a:cxn>
              <a:cxn ang="0">
                <a:pos x="connsiteX60598" y="connsiteY60598"/>
              </a:cxn>
              <a:cxn ang="0">
                <a:pos x="connsiteX60599" y="connsiteY60599"/>
              </a:cxn>
              <a:cxn ang="0">
                <a:pos x="connsiteX60600" y="connsiteY60600"/>
              </a:cxn>
              <a:cxn ang="0">
                <a:pos x="connsiteX60601" y="connsiteY60601"/>
              </a:cxn>
              <a:cxn ang="0">
                <a:pos x="connsiteX60602" y="connsiteY60602"/>
              </a:cxn>
              <a:cxn ang="0">
                <a:pos x="connsiteX60603" y="connsiteY60603"/>
              </a:cxn>
              <a:cxn ang="0">
                <a:pos x="connsiteX60604" y="connsiteY60604"/>
              </a:cxn>
              <a:cxn ang="0">
                <a:pos x="connsiteX60605" y="connsiteY60605"/>
              </a:cxn>
              <a:cxn ang="0">
                <a:pos x="connsiteX60606" y="connsiteY60606"/>
              </a:cxn>
              <a:cxn ang="0">
                <a:pos x="connsiteX60607" y="connsiteY60607"/>
              </a:cxn>
              <a:cxn ang="0">
                <a:pos x="connsiteX60608" y="connsiteY60608"/>
              </a:cxn>
              <a:cxn ang="0">
                <a:pos x="connsiteX60609" y="connsiteY60609"/>
              </a:cxn>
              <a:cxn ang="0">
                <a:pos x="connsiteX60610" y="connsiteY60610"/>
              </a:cxn>
              <a:cxn ang="0">
                <a:pos x="connsiteX60611" y="connsiteY60611"/>
              </a:cxn>
              <a:cxn ang="0">
                <a:pos x="connsiteX60612" y="connsiteY60612"/>
              </a:cxn>
              <a:cxn ang="0">
                <a:pos x="connsiteX60613" y="connsiteY60613"/>
              </a:cxn>
              <a:cxn ang="0">
                <a:pos x="connsiteX60614" y="connsiteY60614"/>
              </a:cxn>
              <a:cxn ang="0">
                <a:pos x="connsiteX60615" y="connsiteY60615"/>
              </a:cxn>
              <a:cxn ang="0">
                <a:pos x="connsiteX60616" y="connsiteY60616"/>
              </a:cxn>
              <a:cxn ang="0">
                <a:pos x="connsiteX60617" y="connsiteY60617"/>
              </a:cxn>
              <a:cxn ang="0">
                <a:pos x="connsiteX60618" y="connsiteY60618"/>
              </a:cxn>
              <a:cxn ang="0">
                <a:pos x="connsiteX60619" y="connsiteY60619"/>
              </a:cxn>
              <a:cxn ang="0">
                <a:pos x="connsiteX60620" y="connsiteY60620"/>
              </a:cxn>
              <a:cxn ang="0">
                <a:pos x="connsiteX60621" y="connsiteY60621"/>
              </a:cxn>
              <a:cxn ang="0">
                <a:pos x="connsiteX60622" y="connsiteY60622"/>
              </a:cxn>
              <a:cxn ang="0">
                <a:pos x="connsiteX60623" y="connsiteY60623"/>
              </a:cxn>
              <a:cxn ang="0">
                <a:pos x="connsiteX60624" y="connsiteY60624"/>
              </a:cxn>
              <a:cxn ang="0">
                <a:pos x="connsiteX60625" y="connsiteY60625"/>
              </a:cxn>
              <a:cxn ang="0">
                <a:pos x="connsiteX60626" y="connsiteY60626"/>
              </a:cxn>
              <a:cxn ang="0">
                <a:pos x="connsiteX60627" y="connsiteY60627"/>
              </a:cxn>
              <a:cxn ang="0">
                <a:pos x="connsiteX60628" y="connsiteY60628"/>
              </a:cxn>
              <a:cxn ang="0">
                <a:pos x="connsiteX60629" y="connsiteY60629"/>
              </a:cxn>
              <a:cxn ang="0">
                <a:pos x="connsiteX60630" y="connsiteY60630"/>
              </a:cxn>
              <a:cxn ang="0">
                <a:pos x="connsiteX60631" y="connsiteY60631"/>
              </a:cxn>
              <a:cxn ang="0">
                <a:pos x="connsiteX60632" y="connsiteY60632"/>
              </a:cxn>
              <a:cxn ang="0">
                <a:pos x="connsiteX60633" y="connsiteY60633"/>
              </a:cxn>
              <a:cxn ang="0">
                <a:pos x="connsiteX60634" y="connsiteY60634"/>
              </a:cxn>
              <a:cxn ang="0">
                <a:pos x="connsiteX60635" y="connsiteY60635"/>
              </a:cxn>
              <a:cxn ang="0">
                <a:pos x="connsiteX60636" y="connsiteY60636"/>
              </a:cxn>
              <a:cxn ang="0">
                <a:pos x="connsiteX60637" y="connsiteY60637"/>
              </a:cxn>
              <a:cxn ang="0">
                <a:pos x="connsiteX60638" y="connsiteY60638"/>
              </a:cxn>
              <a:cxn ang="0">
                <a:pos x="connsiteX60639" y="connsiteY60639"/>
              </a:cxn>
              <a:cxn ang="0">
                <a:pos x="connsiteX60640" y="connsiteY60640"/>
              </a:cxn>
              <a:cxn ang="0">
                <a:pos x="connsiteX60641" y="connsiteY60641"/>
              </a:cxn>
              <a:cxn ang="0">
                <a:pos x="connsiteX60642" y="connsiteY60642"/>
              </a:cxn>
              <a:cxn ang="0">
                <a:pos x="connsiteX60643" y="connsiteY60643"/>
              </a:cxn>
              <a:cxn ang="0">
                <a:pos x="connsiteX60644" y="connsiteY60644"/>
              </a:cxn>
              <a:cxn ang="0">
                <a:pos x="connsiteX60645" y="connsiteY60645"/>
              </a:cxn>
              <a:cxn ang="0">
                <a:pos x="connsiteX60646" y="connsiteY60646"/>
              </a:cxn>
              <a:cxn ang="0">
                <a:pos x="connsiteX60647" y="connsiteY60647"/>
              </a:cxn>
              <a:cxn ang="0">
                <a:pos x="connsiteX60648" y="connsiteY60648"/>
              </a:cxn>
              <a:cxn ang="0">
                <a:pos x="connsiteX60649" y="connsiteY60649"/>
              </a:cxn>
              <a:cxn ang="0">
                <a:pos x="connsiteX60650" y="connsiteY60650"/>
              </a:cxn>
              <a:cxn ang="0">
                <a:pos x="connsiteX60651" y="connsiteY60651"/>
              </a:cxn>
              <a:cxn ang="0">
                <a:pos x="connsiteX60652" y="connsiteY60652"/>
              </a:cxn>
              <a:cxn ang="0">
                <a:pos x="connsiteX60653" y="connsiteY60653"/>
              </a:cxn>
              <a:cxn ang="0">
                <a:pos x="connsiteX60654" y="connsiteY60654"/>
              </a:cxn>
              <a:cxn ang="0">
                <a:pos x="connsiteX60655" y="connsiteY60655"/>
              </a:cxn>
              <a:cxn ang="0">
                <a:pos x="connsiteX60656" y="connsiteY60656"/>
              </a:cxn>
              <a:cxn ang="0">
                <a:pos x="connsiteX60657" y="connsiteY60657"/>
              </a:cxn>
              <a:cxn ang="0">
                <a:pos x="connsiteX60658" y="connsiteY60658"/>
              </a:cxn>
              <a:cxn ang="0">
                <a:pos x="connsiteX60659" y="connsiteY60659"/>
              </a:cxn>
              <a:cxn ang="0">
                <a:pos x="connsiteX60660" y="connsiteY60660"/>
              </a:cxn>
              <a:cxn ang="0">
                <a:pos x="connsiteX60661" y="connsiteY60661"/>
              </a:cxn>
              <a:cxn ang="0">
                <a:pos x="connsiteX60662" y="connsiteY60662"/>
              </a:cxn>
              <a:cxn ang="0">
                <a:pos x="connsiteX60663" y="connsiteY60663"/>
              </a:cxn>
              <a:cxn ang="0">
                <a:pos x="connsiteX60664" y="connsiteY60664"/>
              </a:cxn>
              <a:cxn ang="0">
                <a:pos x="connsiteX60665" y="connsiteY60665"/>
              </a:cxn>
              <a:cxn ang="0">
                <a:pos x="connsiteX60666" y="connsiteY60666"/>
              </a:cxn>
              <a:cxn ang="0">
                <a:pos x="connsiteX60667" y="connsiteY60667"/>
              </a:cxn>
              <a:cxn ang="0">
                <a:pos x="connsiteX60668" y="connsiteY60668"/>
              </a:cxn>
              <a:cxn ang="0">
                <a:pos x="connsiteX60669" y="connsiteY60669"/>
              </a:cxn>
              <a:cxn ang="0">
                <a:pos x="connsiteX60670" y="connsiteY60670"/>
              </a:cxn>
              <a:cxn ang="0">
                <a:pos x="connsiteX60671" y="connsiteY60671"/>
              </a:cxn>
              <a:cxn ang="0">
                <a:pos x="connsiteX60672" y="connsiteY60672"/>
              </a:cxn>
              <a:cxn ang="0">
                <a:pos x="connsiteX60673" y="connsiteY60673"/>
              </a:cxn>
              <a:cxn ang="0">
                <a:pos x="connsiteX60674" y="connsiteY60674"/>
              </a:cxn>
              <a:cxn ang="0">
                <a:pos x="connsiteX60675" y="connsiteY60675"/>
              </a:cxn>
              <a:cxn ang="0">
                <a:pos x="connsiteX60676" y="connsiteY60676"/>
              </a:cxn>
              <a:cxn ang="0">
                <a:pos x="connsiteX60677" y="connsiteY60677"/>
              </a:cxn>
              <a:cxn ang="0">
                <a:pos x="connsiteX60678" y="connsiteY60678"/>
              </a:cxn>
              <a:cxn ang="0">
                <a:pos x="connsiteX60679" y="connsiteY60679"/>
              </a:cxn>
              <a:cxn ang="0">
                <a:pos x="connsiteX60680" y="connsiteY60680"/>
              </a:cxn>
              <a:cxn ang="0">
                <a:pos x="connsiteX60681" y="connsiteY60681"/>
              </a:cxn>
              <a:cxn ang="0">
                <a:pos x="connsiteX60682" y="connsiteY60682"/>
              </a:cxn>
              <a:cxn ang="0">
                <a:pos x="connsiteX60683" y="connsiteY60683"/>
              </a:cxn>
              <a:cxn ang="0">
                <a:pos x="connsiteX60684" y="connsiteY60684"/>
              </a:cxn>
              <a:cxn ang="0">
                <a:pos x="connsiteX60685" y="connsiteY60685"/>
              </a:cxn>
              <a:cxn ang="0">
                <a:pos x="connsiteX60686" y="connsiteY60686"/>
              </a:cxn>
              <a:cxn ang="0">
                <a:pos x="connsiteX60687" y="connsiteY60687"/>
              </a:cxn>
              <a:cxn ang="0">
                <a:pos x="connsiteX60688" y="connsiteY60688"/>
              </a:cxn>
              <a:cxn ang="0">
                <a:pos x="connsiteX60689" y="connsiteY60689"/>
              </a:cxn>
              <a:cxn ang="0">
                <a:pos x="connsiteX60690" y="connsiteY60690"/>
              </a:cxn>
              <a:cxn ang="0">
                <a:pos x="connsiteX60691" y="connsiteY60691"/>
              </a:cxn>
              <a:cxn ang="0">
                <a:pos x="connsiteX60692" y="connsiteY60692"/>
              </a:cxn>
              <a:cxn ang="0">
                <a:pos x="connsiteX60693" y="connsiteY60693"/>
              </a:cxn>
              <a:cxn ang="0">
                <a:pos x="connsiteX60694" y="connsiteY60694"/>
              </a:cxn>
              <a:cxn ang="0">
                <a:pos x="connsiteX60695" y="connsiteY60695"/>
              </a:cxn>
              <a:cxn ang="0">
                <a:pos x="connsiteX60696" y="connsiteY60696"/>
              </a:cxn>
              <a:cxn ang="0">
                <a:pos x="connsiteX60697" y="connsiteY60697"/>
              </a:cxn>
              <a:cxn ang="0">
                <a:pos x="connsiteX60698" y="connsiteY60698"/>
              </a:cxn>
              <a:cxn ang="0">
                <a:pos x="connsiteX60699" y="connsiteY60699"/>
              </a:cxn>
              <a:cxn ang="0">
                <a:pos x="connsiteX60700" y="connsiteY60700"/>
              </a:cxn>
              <a:cxn ang="0">
                <a:pos x="connsiteX60701" y="connsiteY60701"/>
              </a:cxn>
              <a:cxn ang="0">
                <a:pos x="connsiteX60702" y="connsiteY60702"/>
              </a:cxn>
              <a:cxn ang="0">
                <a:pos x="connsiteX60703" y="connsiteY60703"/>
              </a:cxn>
              <a:cxn ang="0">
                <a:pos x="connsiteX60704" y="connsiteY60704"/>
              </a:cxn>
              <a:cxn ang="0">
                <a:pos x="connsiteX60705" y="connsiteY60705"/>
              </a:cxn>
              <a:cxn ang="0">
                <a:pos x="connsiteX60706" y="connsiteY60706"/>
              </a:cxn>
              <a:cxn ang="0">
                <a:pos x="connsiteX60707" y="connsiteY60707"/>
              </a:cxn>
              <a:cxn ang="0">
                <a:pos x="connsiteX60708" y="connsiteY60708"/>
              </a:cxn>
              <a:cxn ang="0">
                <a:pos x="connsiteX60709" y="connsiteY60709"/>
              </a:cxn>
              <a:cxn ang="0">
                <a:pos x="connsiteX60710" y="connsiteY60710"/>
              </a:cxn>
              <a:cxn ang="0">
                <a:pos x="connsiteX60711" y="connsiteY60711"/>
              </a:cxn>
              <a:cxn ang="0">
                <a:pos x="connsiteX60712" y="connsiteY60712"/>
              </a:cxn>
              <a:cxn ang="0">
                <a:pos x="connsiteX60713" y="connsiteY60713"/>
              </a:cxn>
              <a:cxn ang="0">
                <a:pos x="connsiteX60714" y="connsiteY60714"/>
              </a:cxn>
              <a:cxn ang="0">
                <a:pos x="connsiteX60715" y="connsiteY60715"/>
              </a:cxn>
              <a:cxn ang="0">
                <a:pos x="connsiteX60716" y="connsiteY60716"/>
              </a:cxn>
              <a:cxn ang="0">
                <a:pos x="connsiteX60717" y="connsiteY60717"/>
              </a:cxn>
              <a:cxn ang="0">
                <a:pos x="connsiteX60718" y="connsiteY60718"/>
              </a:cxn>
              <a:cxn ang="0">
                <a:pos x="connsiteX60719" y="connsiteY60719"/>
              </a:cxn>
              <a:cxn ang="0">
                <a:pos x="connsiteX60720" y="connsiteY60720"/>
              </a:cxn>
              <a:cxn ang="0">
                <a:pos x="connsiteX60721" y="connsiteY60721"/>
              </a:cxn>
              <a:cxn ang="0">
                <a:pos x="connsiteX60722" y="connsiteY60722"/>
              </a:cxn>
              <a:cxn ang="0">
                <a:pos x="connsiteX60723" y="connsiteY60723"/>
              </a:cxn>
              <a:cxn ang="0">
                <a:pos x="connsiteX60724" y="connsiteY60724"/>
              </a:cxn>
              <a:cxn ang="0">
                <a:pos x="connsiteX60725" y="connsiteY60725"/>
              </a:cxn>
              <a:cxn ang="0">
                <a:pos x="connsiteX60726" y="connsiteY60726"/>
              </a:cxn>
              <a:cxn ang="0">
                <a:pos x="connsiteX60727" y="connsiteY60727"/>
              </a:cxn>
              <a:cxn ang="0">
                <a:pos x="connsiteX60728" y="connsiteY60728"/>
              </a:cxn>
              <a:cxn ang="0">
                <a:pos x="connsiteX60729" y="connsiteY60729"/>
              </a:cxn>
              <a:cxn ang="0">
                <a:pos x="connsiteX60730" y="connsiteY60730"/>
              </a:cxn>
              <a:cxn ang="0">
                <a:pos x="connsiteX60731" y="connsiteY60731"/>
              </a:cxn>
              <a:cxn ang="0">
                <a:pos x="connsiteX60732" y="connsiteY60732"/>
              </a:cxn>
              <a:cxn ang="0">
                <a:pos x="connsiteX60733" y="connsiteY60733"/>
              </a:cxn>
              <a:cxn ang="0">
                <a:pos x="connsiteX60734" y="connsiteY60734"/>
              </a:cxn>
              <a:cxn ang="0">
                <a:pos x="connsiteX60735" y="connsiteY60735"/>
              </a:cxn>
              <a:cxn ang="0">
                <a:pos x="connsiteX60736" y="connsiteY60736"/>
              </a:cxn>
              <a:cxn ang="0">
                <a:pos x="connsiteX60737" y="connsiteY60737"/>
              </a:cxn>
              <a:cxn ang="0">
                <a:pos x="connsiteX60738" y="connsiteY60738"/>
              </a:cxn>
              <a:cxn ang="0">
                <a:pos x="connsiteX60739" y="connsiteY60739"/>
              </a:cxn>
              <a:cxn ang="0">
                <a:pos x="connsiteX60740" y="connsiteY60740"/>
              </a:cxn>
              <a:cxn ang="0">
                <a:pos x="connsiteX60741" y="connsiteY60741"/>
              </a:cxn>
              <a:cxn ang="0">
                <a:pos x="connsiteX60742" y="connsiteY60742"/>
              </a:cxn>
              <a:cxn ang="0">
                <a:pos x="connsiteX60743" y="connsiteY60743"/>
              </a:cxn>
              <a:cxn ang="0">
                <a:pos x="connsiteX60744" y="connsiteY60744"/>
              </a:cxn>
              <a:cxn ang="0">
                <a:pos x="connsiteX60745" y="connsiteY60745"/>
              </a:cxn>
              <a:cxn ang="0">
                <a:pos x="connsiteX60746" y="connsiteY60746"/>
              </a:cxn>
              <a:cxn ang="0">
                <a:pos x="connsiteX60747" y="connsiteY60747"/>
              </a:cxn>
              <a:cxn ang="0">
                <a:pos x="connsiteX60748" y="connsiteY60748"/>
              </a:cxn>
              <a:cxn ang="0">
                <a:pos x="connsiteX60749" y="connsiteY60749"/>
              </a:cxn>
              <a:cxn ang="0">
                <a:pos x="connsiteX60750" y="connsiteY60750"/>
              </a:cxn>
              <a:cxn ang="0">
                <a:pos x="connsiteX60751" y="connsiteY60751"/>
              </a:cxn>
              <a:cxn ang="0">
                <a:pos x="connsiteX60752" y="connsiteY60752"/>
              </a:cxn>
              <a:cxn ang="0">
                <a:pos x="connsiteX60753" y="connsiteY60753"/>
              </a:cxn>
              <a:cxn ang="0">
                <a:pos x="connsiteX60754" y="connsiteY60754"/>
              </a:cxn>
              <a:cxn ang="0">
                <a:pos x="connsiteX60755" y="connsiteY60755"/>
              </a:cxn>
              <a:cxn ang="0">
                <a:pos x="connsiteX60756" y="connsiteY60756"/>
              </a:cxn>
              <a:cxn ang="0">
                <a:pos x="connsiteX60757" y="connsiteY60757"/>
              </a:cxn>
              <a:cxn ang="0">
                <a:pos x="connsiteX60758" y="connsiteY60758"/>
              </a:cxn>
              <a:cxn ang="0">
                <a:pos x="connsiteX60759" y="connsiteY60759"/>
              </a:cxn>
              <a:cxn ang="0">
                <a:pos x="connsiteX60760" y="connsiteY60760"/>
              </a:cxn>
              <a:cxn ang="0">
                <a:pos x="connsiteX60761" y="connsiteY60761"/>
              </a:cxn>
              <a:cxn ang="0">
                <a:pos x="connsiteX60762" y="connsiteY60762"/>
              </a:cxn>
              <a:cxn ang="0">
                <a:pos x="connsiteX60763" y="connsiteY60763"/>
              </a:cxn>
              <a:cxn ang="0">
                <a:pos x="connsiteX60764" y="connsiteY60764"/>
              </a:cxn>
              <a:cxn ang="0">
                <a:pos x="connsiteX60765" y="connsiteY60765"/>
              </a:cxn>
              <a:cxn ang="0">
                <a:pos x="connsiteX60766" y="connsiteY60766"/>
              </a:cxn>
              <a:cxn ang="0">
                <a:pos x="connsiteX60767" y="connsiteY60767"/>
              </a:cxn>
              <a:cxn ang="0">
                <a:pos x="connsiteX60768" y="connsiteY60768"/>
              </a:cxn>
              <a:cxn ang="0">
                <a:pos x="connsiteX60769" y="connsiteY60769"/>
              </a:cxn>
              <a:cxn ang="0">
                <a:pos x="connsiteX60770" y="connsiteY60770"/>
              </a:cxn>
              <a:cxn ang="0">
                <a:pos x="connsiteX60771" y="connsiteY60771"/>
              </a:cxn>
              <a:cxn ang="0">
                <a:pos x="connsiteX60772" y="connsiteY60772"/>
              </a:cxn>
              <a:cxn ang="0">
                <a:pos x="connsiteX60773" y="connsiteY60773"/>
              </a:cxn>
              <a:cxn ang="0">
                <a:pos x="connsiteX60774" y="connsiteY60774"/>
              </a:cxn>
              <a:cxn ang="0">
                <a:pos x="connsiteX60775" y="connsiteY60775"/>
              </a:cxn>
              <a:cxn ang="0">
                <a:pos x="connsiteX60776" y="connsiteY60776"/>
              </a:cxn>
              <a:cxn ang="0">
                <a:pos x="connsiteX60777" y="connsiteY60777"/>
              </a:cxn>
              <a:cxn ang="0">
                <a:pos x="connsiteX60778" y="connsiteY60778"/>
              </a:cxn>
              <a:cxn ang="0">
                <a:pos x="connsiteX60779" y="connsiteY60779"/>
              </a:cxn>
              <a:cxn ang="0">
                <a:pos x="connsiteX60780" y="connsiteY60780"/>
              </a:cxn>
              <a:cxn ang="0">
                <a:pos x="connsiteX60781" y="connsiteY60781"/>
              </a:cxn>
              <a:cxn ang="0">
                <a:pos x="connsiteX60782" y="connsiteY60782"/>
              </a:cxn>
              <a:cxn ang="0">
                <a:pos x="connsiteX60783" y="connsiteY60783"/>
              </a:cxn>
              <a:cxn ang="0">
                <a:pos x="connsiteX60784" y="connsiteY60784"/>
              </a:cxn>
              <a:cxn ang="0">
                <a:pos x="connsiteX60785" y="connsiteY60785"/>
              </a:cxn>
              <a:cxn ang="0">
                <a:pos x="connsiteX60786" y="connsiteY60786"/>
              </a:cxn>
              <a:cxn ang="0">
                <a:pos x="connsiteX60787" y="connsiteY60787"/>
              </a:cxn>
              <a:cxn ang="0">
                <a:pos x="connsiteX60788" y="connsiteY60788"/>
              </a:cxn>
              <a:cxn ang="0">
                <a:pos x="connsiteX60789" y="connsiteY60789"/>
              </a:cxn>
              <a:cxn ang="0">
                <a:pos x="connsiteX60790" y="connsiteY60790"/>
              </a:cxn>
              <a:cxn ang="0">
                <a:pos x="connsiteX60791" y="connsiteY60791"/>
              </a:cxn>
              <a:cxn ang="0">
                <a:pos x="connsiteX60792" y="connsiteY60792"/>
              </a:cxn>
              <a:cxn ang="0">
                <a:pos x="connsiteX60793" y="connsiteY60793"/>
              </a:cxn>
              <a:cxn ang="0">
                <a:pos x="connsiteX60794" y="connsiteY60794"/>
              </a:cxn>
              <a:cxn ang="0">
                <a:pos x="connsiteX60795" y="connsiteY60795"/>
              </a:cxn>
              <a:cxn ang="0">
                <a:pos x="connsiteX60796" y="connsiteY60796"/>
              </a:cxn>
              <a:cxn ang="0">
                <a:pos x="connsiteX60797" y="connsiteY60797"/>
              </a:cxn>
              <a:cxn ang="0">
                <a:pos x="connsiteX60798" y="connsiteY60798"/>
              </a:cxn>
              <a:cxn ang="0">
                <a:pos x="connsiteX60799" y="connsiteY60799"/>
              </a:cxn>
              <a:cxn ang="0">
                <a:pos x="connsiteX60800" y="connsiteY60800"/>
              </a:cxn>
              <a:cxn ang="0">
                <a:pos x="connsiteX60801" y="connsiteY60801"/>
              </a:cxn>
              <a:cxn ang="0">
                <a:pos x="connsiteX60802" y="connsiteY60802"/>
              </a:cxn>
              <a:cxn ang="0">
                <a:pos x="connsiteX60803" y="connsiteY60803"/>
              </a:cxn>
              <a:cxn ang="0">
                <a:pos x="connsiteX60804" y="connsiteY60804"/>
              </a:cxn>
              <a:cxn ang="0">
                <a:pos x="connsiteX60805" y="connsiteY60805"/>
              </a:cxn>
              <a:cxn ang="0">
                <a:pos x="connsiteX60806" y="connsiteY60806"/>
              </a:cxn>
              <a:cxn ang="0">
                <a:pos x="connsiteX60807" y="connsiteY60807"/>
              </a:cxn>
              <a:cxn ang="0">
                <a:pos x="connsiteX60808" y="connsiteY60808"/>
              </a:cxn>
              <a:cxn ang="0">
                <a:pos x="connsiteX60809" y="connsiteY60809"/>
              </a:cxn>
              <a:cxn ang="0">
                <a:pos x="connsiteX60810" y="connsiteY60810"/>
              </a:cxn>
              <a:cxn ang="0">
                <a:pos x="connsiteX60811" y="connsiteY60811"/>
              </a:cxn>
              <a:cxn ang="0">
                <a:pos x="connsiteX60812" y="connsiteY60812"/>
              </a:cxn>
              <a:cxn ang="0">
                <a:pos x="connsiteX60813" y="connsiteY60813"/>
              </a:cxn>
              <a:cxn ang="0">
                <a:pos x="connsiteX60814" y="connsiteY60814"/>
              </a:cxn>
              <a:cxn ang="0">
                <a:pos x="connsiteX60815" y="connsiteY60815"/>
              </a:cxn>
              <a:cxn ang="0">
                <a:pos x="connsiteX60816" y="connsiteY60816"/>
              </a:cxn>
              <a:cxn ang="0">
                <a:pos x="connsiteX60817" y="connsiteY60817"/>
              </a:cxn>
              <a:cxn ang="0">
                <a:pos x="connsiteX60818" y="connsiteY60818"/>
              </a:cxn>
              <a:cxn ang="0">
                <a:pos x="connsiteX60819" y="connsiteY60819"/>
              </a:cxn>
              <a:cxn ang="0">
                <a:pos x="connsiteX60820" y="connsiteY60820"/>
              </a:cxn>
              <a:cxn ang="0">
                <a:pos x="connsiteX60821" y="connsiteY60821"/>
              </a:cxn>
              <a:cxn ang="0">
                <a:pos x="connsiteX60822" y="connsiteY60822"/>
              </a:cxn>
              <a:cxn ang="0">
                <a:pos x="connsiteX60823" y="connsiteY60823"/>
              </a:cxn>
              <a:cxn ang="0">
                <a:pos x="connsiteX60824" y="connsiteY60824"/>
              </a:cxn>
              <a:cxn ang="0">
                <a:pos x="connsiteX60825" y="connsiteY60825"/>
              </a:cxn>
              <a:cxn ang="0">
                <a:pos x="connsiteX60826" y="connsiteY60826"/>
              </a:cxn>
              <a:cxn ang="0">
                <a:pos x="connsiteX60827" y="connsiteY60827"/>
              </a:cxn>
              <a:cxn ang="0">
                <a:pos x="connsiteX60828" y="connsiteY60828"/>
              </a:cxn>
              <a:cxn ang="0">
                <a:pos x="connsiteX60829" y="connsiteY60829"/>
              </a:cxn>
              <a:cxn ang="0">
                <a:pos x="connsiteX60830" y="connsiteY60830"/>
              </a:cxn>
              <a:cxn ang="0">
                <a:pos x="connsiteX60831" y="connsiteY60831"/>
              </a:cxn>
              <a:cxn ang="0">
                <a:pos x="connsiteX60832" y="connsiteY60832"/>
              </a:cxn>
              <a:cxn ang="0">
                <a:pos x="connsiteX60833" y="connsiteY60833"/>
              </a:cxn>
              <a:cxn ang="0">
                <a:pos x="connsiteX60834" y="connsiteY60834"/>
              </a:cxn>
              <a:cxn ang="0">
                <a:pos x="connsiteX60835" y="connsiteY60835"/>
              </a:cxn>
              <a:cxn ang="0">
                <a:pos x="connsiteX60836" y="connsiteY60836"/>
              </a:cxn>
              <a:cxn ang="0">
                <a:pos x="connsiteX60837" y="connsiteY60837"/>
              </a:cxn>
              <a:cxn ang="0">
                <a:pos x="connsiteX60838" y="connsiteY60838"/>
              </a:cxn>
              <a:cxn ang="0">
                <a:pos x="connsiteX60839" y="connsiteY60839"/>
              </a:cxn>
              <a:cxn ang="0">
                <a:pos x="connsiteX60840" y="connsiteY60840"/>
              </a:cxn>
              <a:cxn ang="0">
                <a:pos x="connsiteX60841" y="connsiteY60841"/>
              </a:cxn>
              <a:cxn ang="0">
                <a:pos x="connsiteX60842" y="connsiteY60842"/>
              </a:cxn>
              <a:cxn ang="0">
                <a:pos x="connsiteX60843" y="connsiteY60843"/>
              </a:cxn>
              <a:cxn ang="0">
                <a:pos x="connsiteX60844" y="connsiteY60844"/>
              </a:cxn>
              <a:cxn ang="0">
                <a:pos x="connsiteX60845" y="connsiteY60845"/>
              </a:cxn>
              <a:cxn ang="0">
                <a:pos x="connsiteX60846" y="connsiteY60846"/>
              </a:cxn>
              <a:cxn ang="0">
                <a:pos x="connsiteX60847" y="connsiteY60847"/>
              </a:cxn>
              <a:cxn ang="0">
                <a:pos x="connsiteX60848" y="connsiteY60848"/>
              </a:cxn>
              <a:cxn ang="0">
                <a:pos x="connsiteX60849" y="connsiteY60849"/>
              </a:cxn>
              <a:cxn ang="0">
                <a:pos x="connsiteX60850" y="connsiteY60850"/>
              </a:cxn>
              <a:cxn ang="0">
                <a:pos x="connsiteX60851" y="connsiteY60851"/>
              </a:cxn>
              <a:cxn ang="0">
                <a:pos x="connsiteX60852" y="connsiteY60852"/>
              </a:cxn>
              <a:cxn ang="0">
                <a:pos x="connsiteX60853" y="connsiteY60853"/>
              </a:cxn>
              <a:cxn ang="0">
                <a:pos x="connsiteX60854" y="connsiteY60854"/>
              </a:cxn>
              <a:cxn ang="0">
                <a:pos x="connsiteX60855" y="connsiteY60855"/>
              </a:cxn>
              <a:cxn ang="0">
                <a:pos x="connsiteX60856" y="connsiteY60856"/>
              </a:cxn>
              <a:cxn ang="0">
                <a:pos x="connsiteX60857" y="connsiteY60857"/>
              </a:cxn>
              <a:cxn ang="0">
                <a:pos x="connsiteX60858" y="connsiteY60858"/>
              </a:cxn>
              <a:cxn ang="0">
                <a:pos x="connsiteX60859" y="connsiteY60859"/>
              </a:cxn>
              <a:cxn ang="0">
                <a:pos x="connsiteX60860" y="connsiteY60860"/>
              </a:cxn>
              <a:cxn ang="0">
                <a:pos x="connsiteX60861" y="connsiteY60861"/>
              </a:cxn>
              <a:cxn ang="0">
                <a:pos x="connsiteX60862" y="connsiteY60862"/>
              </a:cxn>
              <a:cxn ang="0">
                <a:pos x="connsiteX60863" y="connsiteY60863"/>
              </a:cxn>
              <a:cxn ang="0">
                <a:pos x="connsiteX60864" y="connsiteY60864"/>
              </a:cxn>
              <a:cxn ang="0">
                <a:pos x="connsiteX60865" y="connsiteY60865"/>
              </a:cxn>
              <a:cxn ang="0">
                <a:pos x="connsiteX60866" y="connsiteY60866"/>
              </a:cxn>
              <a:cxn ang="0">
                <a:pos x="connsiteX60867" y="connsiteY60867"/>
              </a:cxn>
              <a:cxn ang="0">
                <a:pos x="connsiteX60868" y="connsiteY60868"/>
              </a:cxn>
              <a:cxn ang="0">
                <a:pos x="connsiteX60869" y="connsiteY60869"/>
              </a:cxn>
              <a:cxn ang="0">
                <a:pos x="connsiteX60870" y="connsiteY60870"/>
              </a:cxn>
              <a:cxn ang="0">
                <a:pos x="connsiteX60871" y="connsiteY60871"/>
              </a:cxn>
              <a:cxn ang="0">
                <a:pos x="connsiteX60872" y="connsiteY60872"/>
              </a:cxn>
              <a:cxn ang="0">
                <a:pos x="connsiteX60873" y="connsiteY60873"/>
              </a:cxn>
              <a:cxn ang="0">
                <a:pos x="connsiteX60874" y="connsiteY60874"/>
              </a:cxn>
              <a:cxn ang="0">
                <a:pos x="connsiteX60875" y="connsiteY60875"/>
              </a:cxn>
              <a:cxn ang="0">
                <a:pos x="connsiteX60876" y="connsiteY60876"/>
              </a:cxn>
              <a:cxn ang="0">
                <a:pos x="connsiteX60877" y="connsiteY60877"/>
              </a:cxn>
              <a:cxn ang="0">
                <a:pos x="connsiteX60878" y="connsiteY60878"/>
              </a:cxn>
              <a:cxn ang="0">
                <a:pos x="connsiteX60879" y="connsiteY60879"/>
              </a:cxn>
              <a:cxn ang="0">
                <a:pos x="connsiteX60880" y="connsiteY60880"/>
              </a:cxn>
              <a:cxn ang="0">
                <a:pos x="connsiteX60881" y="connsiteY60881"/>
              </a:cxn>
              <a:cxn ang="0">
                <a:pos x="connsiteX60882" y="connsiteY60882"/>
              </a:cxn>
              <a:cxn ang="0">
                <a:pos x="connsiteX60883" y="connsiteY60883"/>
              </a:cxn>
              <a:cxn ang="0">
                <a:pos x="connsiteX60884" y="connsiteY60884"/>
              </a:cxn>
              <a:cxn ang="0">
                <a:pos x="connsiteX60885" y="connsiteY60885"/>
              </a:cxn>
              <a:cxn ang="0">
                <a:pos x="connsiteX60886" y="connsiteY60886"/>
              </a:cxn>
              <a:cxn ang="0">
                <a:pos x="connsiteX60887" y="connsiteY60887"/>
              </a:cxn>
              <a:cxn ang="0">
                <a:pos x="connsiteX60888" y="connsiteY60888"/>
              </a:cxn>
              <a:cxn ang="0">
                <a:pos x="connsiteX60889" y="connsiteY60889"/>
              </a:cxn>
              <a:cxn ang="0">
                <a:pos x="connsiteX60890" y="connsiteY60890"/>
              </a:cxn>
              <a:cxn ang="0">
                <a:pos x="connsiteX60891" y="connsiteY60891"/>
              </a:cxn>
              <a:cxn ang="0">
                <a:pos x="connsiteX60892" y="connsiteY60892"/>
              </a:cxn>
              <a:cxn ang="0">
                <a:pos x="connsiteX60893" y="connsiteY60893"/>
              </a:cxn>
              <a:cxn ang="0">
                <a:pos x="connsiteX60894" y="connsiteY60894"/>
              </a:cxn>
              <a:cxn ang="0">
                <a:pos x="connsiteX60895" y="connsiteY60895"/>
              </a:cxn>
              <a:cxn ang="0">
                <a:pos x="connsiteX60896" y="connsiteY60896"/>
              </a:cxn>
              <a:cxn ang="0">
                <a:pos x="connsiteX60897" y="connsiteY60897"/>
              </a:cxn>
              <a:cxn ang="0">
                <a:pos x="connsiteX60898" y="connsiteY60898"/>
              </a:cxn>
              <a:cxn ang="0">
                <a:pos x="connsiteX60899" y="connsiteY60899"/>
              </a:cxn>
              <a:cxn ang="0">
                <a:pos x="connsiteX60900" y="connsiteY60900"/>
              </a:cxn>
              <a:cxn ang="0">
                <a:pos x="connsiteX60901" y="connsiteY60901"/>
              </a:cxn>
              <a:cxn ang="0">
                <a:pos x="connsiteX60902" y="connsiteY60902"/>
              </a:cxn>
              <a:cxn ang="0">
                <a:pos x="connsiteX60903" y="connsiteY60903"/>
              </a:cxn>
              <a:cxn ang="0">
                <a:pos x="connsiteX60904" y="connsiteY60904"/>
              </a:cxn>
              <a:cxn ang="0">
                <a:pos x="connsiteX60905" y="connsiteY60905"/>
              </a:cxn>
              <a:cxn ang="0">
                <a:pos x="connsiteX60906" y="connsiteY60906"/>
              </a:cxn>
              <a:cxn ang="0">
                <a:pos x="connsiteX60907" y="connsiteY60907"/>
              </a:cxn>
              <a:cxn ang="0">
                <a:pos x="connsiteX60908" y="connsiteY60908"/>
              </a:cxn>
              <a:cxn ang="0">
                <a:pos x="connsiteX60909" y="connsiteY60909"/>
              </a:cxn>
              <a:cxn ang="0">
                <a:pos x="connsiteX60910" y="connsiteY60910"/>
              </a:cxn>
              <a:cxn ang="0">
                <a:pos x="connsiteX60911" y="connsiteY60911"/>
              </a:cxn>
              <a:cxn ang="0">
                <a:pos x="connsiteX60912" y="connsiteY60912"/>
              </a:cxn>
              <a:cxn ang="0">
                <a:pos x="connsiteX60913" y="connsiteY60913"/>
              </a:cxn>
              <a:cxn ang="0">
                <a:pos x="connsiteX60914" y="connsiteY60914"/>
              </a:cxn>
              <a:cxn ang="0">
                <a:pos x="connsiteX60915" y="connsiteY60915"/>
              </a:cxn>
              <a:cxn ang="0">
                <a:pos x="connsiteX60916" y="connsiteY60916"/>
              </a:cxn>
              <a:cxn ang="0">
                <a:pos x="connsiteX60917" y="connsiteY60917"/>
              </a:cxn>
              <a:cxn ang="0">
                <a:pos x="connsiteX60918" y="connsiteY60918"/>
              </a:cxn>
              <a:cxn ang="0">
                <a:pos x="connsiteX60919" y="connsiteY60919"/>
              </a:cxn>
              <a:cxn ang="0">
                <a:pos x="connsiteX60920" y="connsiteY60920"/>
              </a:cxn>
              <a:cxn ang="0">
                <a:pos x="connsiteX60921" y="connsiteY60921"/>
              </a:cxn>
              <a:cxn ang="0">
                <a:pos x="connsiteX60922" y="connsiteY60922"/>
              </a:cxn>
              <a:cxn ang="0">
                <a:pos x="connsiteX60923" y="connsiteY60923"/>
              </a:cxn>
              <a:cxn ang="0">
                <a:pos x="connsiteX60924" y="connsiteY60924"/>
              </a:cxn>
              <a:cxn ang="0">
                <a:pos x="connsiteX60925" y="connsiteY60925"/>
              </a:cxn>
              <a:cxn ang="0">
                <a:pos x="connsiteX60926" y="connsiteY60926"/>
              </a:cxn>
              <a:cxn ang="0">
                <a:pos x="connsiteX60927" y="connsiteY60927"/>
              </a:cxn>
              <a:cxn ang="0">
                <a:pos x="connsiteX60928" y="connsiteY60928"/>
              </a:cxn>
              <a:cxn ang="0">
                <a:pos x="connsiteX60929" y="connsiteY60929"/>
              </a:cxn>
              <a:cxn ang="0">
                <a:pos x="connsiteX60930" y="connsiteY60930"/>
              </a:cxn>
              <a:cxn ang="0">
                <a:pos x="connsiteX60931" y="connsiteY60931"/>
              </a:cxn>
              <a:cxn ang="0">
                <a:pos x="connsiteX60932" y="connsiteY60932"/>
              </a:cxn>
              <a:cxn ang="0">
                <a:pos x="connsiteX60933" y="connsiteY60933"/>
              </a:cxn>
              <a:cxn ang="0">
                <a:pos x="connsiteX60934" y="connsiteY60934"/>
              </a:cxn>
              <a:cxn ang="0">
                <a:pos x="connsiteX60935" y="connsiteY60935"/>
              </a:cxn>
              <a:cxn ang="0">
                <a:pos x="connsiteX60936" y="connsiteY60936"/>
              </a:cxn>
              <a:cxn ang="0">
                <a:pos x="connsiteX60937" y="connsiteY60937"/>
              </a:cxn>
              <a:cxn ang="0">
                <a:pos x="connsiteX60938" y="connsiteY60938"/>
              </a:cxn>
              <a:cxn ang="0">
                <a:pos x="connsiteX60939" y="connsiteY60939"/>
              </a:cxn>
              <a:cxn ang="0">
                <a:pos x="connsiteX60940" y="connsiteY60940"/>
              </a:cxn>
              <a:cxn ang="0">
                <a:pos x="connsiteX60941" y="connsiteY60941"/>
              </a:cxn>
              <a:cxn ang="0">
                <a:pos x="connsiteX60942" y="connsiteY60942"/>
              </a:cxn>
              <a:cxn ang="0">
                <a:pos x="connsiteX60943" y="connsiteY60943"/>
              </a:cxn>
              <a:cxn ang="0">
                <a:pos x="connsiteX60944" y="connsiteY60944"/>
              </a:cxn>
              <a:cxn ang="0">
                <a:pos x="connsiteX60945" y="connsiteY60945"/>
              </a:cxn>
              <a:cxn ang="0">
                <a:pos x="connsiteX60946" y="connsiteY60946"/>
              </a:cxn>
              <a:cxn ang="0">
                <a:pos x="connsiteX60947" y="connsiteY60947"/>
              </a:cxn>
              <a:cxn ang="0">
                <a:pos x="connsiteX60948" y="connsiteY60948"/>
              </a:cxn>
              <a:cxn ang="0">
                <a:pos x="connsiteX60949" y="connsiteY60949"/>
              </a:cxn>
              <a:cxn ang="0">
                <a:pos x="connsiteX60950" y="connsiteY60950"/>
              </a:cxn>
              <a:cxn ang="0">
                <a:pos x="connsiteX60951" y="connsiteY60951"/>
              </a:cxn>
              <a:cxn ang="0">
                <a:pos x="connsiteX60952" y="connsiteY60952"/>
              </a:cxn>
              <a:cxn ang="0">
                <a:pos x="connsiteX60953" y="connsiteY60953"/>
              </a:cxn>
              <a:cxn ang="0">
                <a:pos x="connsiteX60954" y="connsiteY60954"/>
              </a:cxn>
              <a:cxn ang="0">
                <a:pos x="connsiteX60955" y="connsiteY60955"/>
              </a:cxn>
              <a:cxn ang="0">
                <a:pos x="connsiteX60956" y="connsiteY60956"/>
              </a:cxn>
              <a:cxn ang="0">
                <a:pos x="connsiteX60957" y="connsiteY60957"/>
              </a:cxn>
              <a:cxn ang="0">
                <a:pos x="connsiteX60958" y="connsiteY60958"/>
              </a:cxn>
              <a:cxn ang="0">
                <a:pos x="connsiteX60959" y="connsiteY60959"/>
              </a:cxn>
              <a:cxn ang="0">
                <a:pos x="connsiteX60960" y="connsiteY60960"/>
              </a:cxn>
              <a:cxn ang="0">
                <a:pos x="connsiteX60961" y="connsiteY60961"/>
              </a:cxn>
              <a:cxn ang="0">
                <a:pos x="connsiteX60962" y="connsiteY60962"/>
              </a:cxn>
              <a:cxn ang="0">
                <a:pos x="connsiteX60963" y="connsiteY60963"/>
              </a:cxn>
              <a:cxn ang="0">
                <a:pos x="connsiteX60964" y="connsiteY60964"/>
              </a:cxn>
              <a:cxn ang="0">
                <a:pos x="connsiteX60965" y="connsiteY60965"/>
              </a:cxn>
              <a:cxn ang="0">
                <a:pos x="connsiteX60966" y="connsiteY60966"/>
              </a:cxn>
              <a:cxn ang="0">
                <a:pos x="connsiteX60967" y="connsiteY60967"/>
              </a:cxn>
              <a:cxn ang="0">
                <a:pos x="connsiteX60968" y="connsiteY60968"/>
              </a:cxn>
              <a:cxn ang="0">
                <a:pos x="connsiteX60969" y="connsiteY60969"/>
              </a:cxn>
              <a:cxn ang="0">
                <a:pos x="connsiteX60970" y="connsiteY60970"/>
              </a:cxn>
              <a:cxn ang="0">
                <a:pos x="connsiteX60971" y="connsiteY60971"/>
              </a:cxn>
              <a:cxn ang="0">
                <a:pos x="connsiteX60972" y="connsiteY60972"/>
              </a:cxn>
              <a:cxn ang="0">
                <a:pos x="connsiteX60973" y="connsiteY60973"/>
              </a:cxn>
              <a:cxn ang="0">
                <a:pos x="connsiteX60974" y="connsiteY60974"/>
              </a:cxn>
              <a:cxn ang="0">
                <a:pos x="connsiteX60975" y="connsiteY60975"/>
              </a:cxn>
              <a:cxn ang="0">
                <a:pos x="connsiteX60976" y="connsiteY60976"/>
              </a:cxn>
              <a:cxn ang="0">
                <a:pos x="connsiteX60977" y="connsiteY60977"/>
              </a:cxn>
              <a:cxn ang="0">
                <a:pos x="connsiteX60978" y="connsiteY60978"/>
              </a:cxn>
              <a:cxn ang="0">
                <a:pos x="connsiteX60979" y="connsiteY60979"/>
              </a:cxn>
              <a:cxn ang="0">
                <a:pos x="connsiteX60980" y="connsiteY60980"/>
              </a:cxn>
              <a:cxn ang="0">
                <a:pos x="connsiteX60981" y="connsiteY60981"/>
              </a:cxn>
              <a:cxn ang="0">
                <a:pos x="connsiteX60982" y="connsiteY60982"/>
              </a:cxn>
              <a:cxn ang="0">
                <a:pos x="connsiteX60983" y="connsiteY60983"/>
              </a:cxn>
              <a:cxn ang="0">
                <a:pos x="connsiteX60984" y="connsiteY60984"/>
              </a:cxn>
              <a:cxn ang="0">
                <a:pos x="connsiteX60985" y="connsiteY60985"/>
              </a:cxn>
              <a:cxn ang="0">
                <a:pos x="connsiteX60986" y="connsiteY60986"/>
              </a:cxn>
              <a:cxn ang="0">
                <a:pos x="connsiteX60987" y="connsiteY60987"/>
              </a:cxn>
              <a:cxn ang="0">
                <a:pos x="connsiteX60988" y="connsiteY60988"/>
              </a:cxn>
              <a:cxn ang="0">
                <a:pos x="connsiteX60989" y="connsiteY60989"/>
              </a:cxn>
              <a:cxn ang="0">
                <a:pos x="connsiteX60990" y="connsiteY60990"/>
              </a:cxn>
              <a:cxn ang="0">
                <a:pos x="connsiteX60991" y="connsiteY60991"/>
              </a:cxn>
              <a:cxn ang="0">
                <a:pos x="connsiteX60992" y="connsiteY60992"/>
              </a:cxn>
              <a:cxn ang="0">
                <a:pos x="connsiteX60993" y="connsiteY60993"/>
              </a:cxn>
              <a:cxn ang="0">
                <a:pos x="connsiteX60994" y="connsiteY60994"/>
              </a:cxn>
              <a:cxn ang="0">
                <a:pos x="connsiteX60995" y="connsiteY60995"/>
              </a:cxn>
              <a:cxn ang="0">
                <a:pos x="connsiteX60996" y="connsiteY60996"/>
              </a:cxn>
              <a:cxn ang="0">
                <a:pos x="connsiteX60997" y="connsiteY60997"/>
              </a:cxn>
              <a:cxn ang="0">
                <a:pos x="connsiteX60998" y="connsiteY60998"/>
              </a:cxn>
              <a:cxn ang="0">
                <a:pos x="connsiteX60999" y="connsiteY60999"/>
              </a:cxn>
              <a:cxn ang="0">
                <a:pos x="connsiteX61000" y="connsiteY61000"/>
              </a:cxn>
              <a:cxn ang="0">
                <a:pos x="connsiteX61001" y="connsiteY61001"/>
              </a:cxn>
              <a:cxn ang="0">
                <a:pos x="connsiteX61002" y="connsiteY61002"/>
              </a:cxn>
              <a:cxn ang="0">
                <a:pos x="connsiteX61003" y="connsiteY61003"/>
              </a:cxn>
              <a:cxn ang="0">
                <a:pos x="connsiteX61004" y="connsiteY61004"/>
              </a:cxn>
              <a:cxn ang="0">
                <a:pos x="connsiteX61005" y="connsiteY61005"/>
              </a:cxn>
              <a:cxn ang="0">
                <a:pos x="connsiteX61006" y="connsiteY61006"/>
              </a:cxn>
              <a:cxn ang="0">
                <a:pos x="connsiteX61007" y="connsiteY61007"/>
              </a:cxn>
              <a:cxn ang="0">
                <a:pos x="connsiteX61008" y="connsiteY61008"/>
              </a:cxn>
              <a:cxn ang="0">
                <a:pos x="connsiteX61009" y="connsiteY61009"/>
              </a:cxn>
              <a:cxn ang="0">
                <a:pos x="connsiteX61010" y="connsiteY61010"/>
              </a:cxn>
              <a:cxn ang="0">
                <a:pos x="connsiteX61011" y="connsiteY61011"/>
              </a:cxn>
              <a:cxn ang="0">
                <a:pos x="connsiteX61012" y="connsiteY61012"/>
              </a:cxn>
              <a:cxn ang="0">
                <a:pos x="connsiteX61013" y="connsiteY61013"/>
              </a:cxn>
              <a:cxn ang="0">
                <a:pos x="connsiteX61014" y="connsiteY61014"/>
              </a:cxn>
              <a:cxn ang="0">
                <a:pos x="connsiteX61015" y="connsiteY61015"/>
              </a:cxn>
              <a:cxn ang="0">
                <a:pos x="connsiteX61016" y="connsiteY61016"/>
              </a:cxn>
              <a:cxn ang="0">
                <a:pos x="connsiteX61017" y="connsiteY61017"/>
              </a:cxn>
              <a:cxn ang="0">
                <a:pos x="connsiteX61018" y="connsiteY61018"/>
              </a:cxn>
              <a:cxn ang="0">
                <a:pos x="connsiteX61019" y="connsiteY61019"/>
              </a:cxn>
              <a:cxn ang="0">
                <a:pos x="connsiteX61020" y="connsiteY61020"/>
              </a:cxn>
              <a:cxn ang="0">
                <a:pos x="connsiteX61021" y="connsiteY61021"/>
              </a:cxn>
              <a:cxn ang="0">
                <a:pos x="connsiteX61022" y="connsiteY61022"/>
              </a:cxn>
              <a:cxn ang="0">
                <a:pos x="connsiteX61023" y="connsiteY61023"/>
              </a:cxn>
              <a:cxn ang="0">
                <a:pos x="connsiteX61024" y="connsiteY61024"/>
              </a:cxn>
              <a:cxn ang="0">
                <a:pos x="connsiteX61025" y="connsiteY61025"/>
              </a:cxn>
              <a:cxn ang="0">
                <a:pos x="connsiteX61026" y="connsiteY61026"/>
              </a:cxn>
              <a:cxn ang="0">
                <a:pos x="connsiteX61027" y="connsiteY61027"/>
              </a:cxn>
              <a:cxn ang="0">
                <a:pos x="connsiteX61028" y="connsiteY61028"/>
              </a:cxn>
              <a:cxn ang="0">
                <a:pos x="connsiteX61029" y="connsiteY61029"/>
              </a:cxn>
              <a:cxn ang="0">
                <a:pos x="connsiteX61030" y="connsiteY61030"/>
              </a:cxn>
              <a:cxn ang="0">
                <a:pos x="connsiteX61031" y="connsiteY61031"/>
              </a:cxn>
              <a:cxn ang="0">
                <a:pos x="connsiteX61032" y="connsiteY61032"/>
              </a:cxn>
              <a:cxn ang="0">
                <a:pos x="connsiteX61033" y="connsiteY61033"/>
              </a:cxn>
              <a:cxn ang="0">
                <a:pos x="connsiteX61034" y="connsiteY61034"/>
              </a:cxn>
              <a:cxn ang="0">
                <a:pos x="connsiteX61035" y="connsiteY61035"/>
              </a:cxn>
              <a:cxn ang="0">
                <a:pos x="connsiteX61036" y="connsiteY61036"/>
              </a:cxn>
              <a:cxn ang="0">
                <a:pos x="connsiteX61037" y="connsiteY61037"/>
              </a:cxn>
              <a:cxn ang="0">
                <a:pos x="connsiteX61038" y="connsiteY61038"/>
              </a:cxn>
              <a:cxn ang="0">
                <a:pos x="connsiteX61039" y="connsiteY61039"/>
              </a:cxn>
              <a:cxn ang="0">
                <a:pos x="connsiteX61040" y="connsiteY61040"/>
              </a:cxn>
              <a:cxn ang="0">
                <a:pos x="connsiteX61041" y="connsiteY61041"/>
              </a:cxn>
              <a:cxn ang="0">
                <a:pos x="connsiteX61042" y="connsiteY61042"/>
              </a:cxn>
              <a:cxn ang="0">
                <a:pos x="connsiteX61043" y="connsiteY61043"/>
              </a:cxn>
              <a:cxn ang="0">
                <a:pos x="connsiteX61044" y="connsiteY61044"/>
              </a:cxn>
              <a:cxn ang="0">
                <a:pos x="connsiteX61045" y="connsiteY61045"/>
              </a:cxn>
              <a:cxn ang="0">
                <a:pos x="connsiteX61046" y="connsiteY61046"/>
              </a:cxn>
              <a:cxn ang="0">
                <a:pos x="connsiteX61047" y="connsiteY61047"/>
              </a:cxn>
              <a:cxn ang="0">
                <a:pos x="connsiteX61048" y="connsiteY61048"/>
              </a:cxn>
              <a:cxn ang="0">
                <a:pos x="connsiteX61049" y="connsiteY61049"/>
              </a:cxn>
              <a:cxn ang="0">
                <a:pos x="connsiteX61050" y="connsiteY61050"/>
              </a:cxn>
              <a:cxn ang="0">
                <a:pos x="connsiteX61051" y="connsiteY61051"/>
              </a:cxn>
              <a:cxn ang="0">
                <a:pos x="connsiteX61052" y="connsiteY61052"/>
              </a:cxn>
              <a:cxn ang="0">
                <a:pos x="connsiteX61053" y="connsiteY61053"/>
              </a:cxn>
              <a:cxn ang="0">
                <a:pos x="connsiteX61054" y="connsiteY61054"/>
              </a:cxn>
              <a:cxn ang="0">
                <a:pos x="connsiteX61055" y="connsiteY61055"/>
              </a:cxn>
              <a:cxn ang="0">
                <a:pos x="connsiteX61056" y="connsiteY61056"/>
              </a:cxn>
              <a:cxn ang="0">
                <a:pos x="connsiteX61057" y="connsiteY61057"/>
              </a:cxn>
              <a:cxn ang="0">
                <a:pos x="connsiteX61058" y="connsiteY61058"/>
              </a:cxn>
              <a:cxn ang="0">
                <a:pos x="connsiteX61059" y="connsiteY61059"/>
              </a:cxn>
              <a:cxn ang="0">
                <a:pos x="connsiteX61060" y="connsiteY61060"/>
              </a:cxn>
              <a:cxn ang="0">
                <a:pos x="connsiteX61061" y="connsiteY61061"/>
              </a:cxn>
              <a:cxn ang="0">
                <a:pos x="connsiteX61062" y="connsiteY61062"/>
              </a:cxn>
              <a:cxn ang="0">
                <a:pos x="connsiteX61063" y="connsiteY61063"/>
              </a:cxn>
              <a:cxn ang="0">
                <a:pos x="connsiteX61064" y="connsiteY61064"/>
              </a:cxn>
              <a:cxn ang="0">
                <a:pos x="connsiteX61065" y="connsiteY61065"/>
              </a:cxn>
              <a:cxn ang="0">
                <a:pos x="connsiteX61066" y="connsiteY61066"/>
              </a:cxn>
              <a:cxn ang="0">
                <a:pos x="connsiteX61067" y="connsiteY61067"/>
              </a:cxn>
              <a:cxn ang="0">
                <a:pos x="connsiteX61068" y="connsiteY61068"/>
              </a:cxn>
              <a:cxn ang="0">
                <a:pos x="connsiteX61069" y="connsiteY61069"/>
              </a:cxn>
              <a:cxn ang="0">
                <a:pos x="connsiteX61070" y="connsiteY61070"/>
              </a:cxn>
              <a:cxn ang="0">
                <a:pos x="connsiteX61071" y="connsiteY61071"/>
              </a:cxn>
              <a:cxn ang="0">
                <a:pos x="connsiteX61072" y="connsiteY61072"/>
              </a:cxn>
              <a:cxn ang="0">
                <a:pos x="connsiteX61073" y="connsiteY61073"/>
              </a:cxn>
              <a:cxn ang="0">
                <a:pos x="connsiteX61074" y="connsiteY61074"/>
              </a:cxn>
              <a:cxn ang="0">
                <a:pos x="connsiteX61075" y="connsiteY61075"/>
              </a:cxn>
              <a:cxn ang="0">
                <a:pos x="connsiteX61076" y="connsiteY61076"/>
              </a:cxn>
              <a:cxn ang="0">
                <a:pos x="connsiteX61077" y="connsiteY61077"/>
              </a:cxn>
              <a:cxn ang="0">
                <a:pos x="connsiteX61078" y="connsiteY61078"/>
              </a:cxn>
              <a:cxn ang="0">
                <a:pos x="connsiteX61079" y="connsiteY61079"/>
              </a:cxn>
              <a:cxn ang="0">
                <a:pos x="connsiteX61080" y="connsiteY61080"/>
              </a:cxn>
              <a:cxn ang="0">
                <a:pos x="connsiteX61081" y="connsiteY61081"/>
              </a:cxn>
              <a:cxn ang="0">
                <a:pos x="connsiteX61082" y="connsiteY61082"/>
              </a:cxn>
              <a:cxn ang="0">
                <a:pos x="connsiteX61083" y="connsiteY61083"/>
              </a:cxn>
              <a:cxn ang="0">
                <a:pos x="connsiteX61084" y="connsiteY61084"/>
              </a:cxn>
              <a:cxn ang="0">
                <a:pos x="connsiteX61085" y="connsiteY61085"/>
              </a:cxn>
              <a:cxn ang="0">
                <a:pos x="connsiteX61086" y="connsiteY61086"/>
              </a:cxn>
              <a:cxn ang="0">
                <a:pos x="connsiteX61087" y="connsiteY61087"/>
              </a:cxn>
              <a:cxn ang="0">
                <a:pos x="connsiteX61088" y="connsiteY61088"/>
              </a:cxn>
              <a:cxn ang="0">
                <a:pos x="connsiteX61089" y="connsiteY61089"/>
              </a:cxn>
              <a:cxn ang="0">
                <a:pos x="connsiteX61090" y="connsiteY61090"/>
              </a:cxn>
              <a:cxn ang="0">
                <a:pos x="connsiteX61091" y="connsiteY61091"/>
              </a:cxn>
              <a:cxn ang="0">
                <a:pos x="connsiteX61092" y="connsiteY61092"/>
              </a:cxn>
              <a:cxn ang="0">
                <a:pos x="connsiteX61093" y="connsiteY61093"/>
              </a:cxn>
              <a:cxn ang="0">
                <a:pos x="connsiteX61094" y="connsiteY61094"/>
              </a:cxn>
              <a:cxn ang="0">
                <a:pos x="connsiteX61095" y="connsiteY61095"/>
              </a:cxn>
              <a:cxn ang="0">
                <a:pos x="connsiteX61096" y="connsiteY61096"/>
              </a:cxn>
              <a:cxn ang="0">
                <a:pos x="connsiteX61097" y="connsiteY61097"/>
              </a:cxn>
              <a:cxn ang="0">
                <a:pos x="connsiteX61098" y="connsiteY61098"/>
              </a:cxn>
              <a:cxn ang="0">
                <a:pos x="connsiteX61099" y="connsiteY61099"/>
              </a:cxn>
              <a:cxn ang="0">
                <a:pos x="connsiteX61100" y="connsiteY61100"/>
              </a:cxn>
              <a:cxn ang="0">
                <a:pos x="connsiteX61101" y="connsiteY61101"/>
              </a:cxn>
              <a:cxn ang="0">
                <a:pos x="connsiteX61102" y="connsiteY61102"/>
              </a:cxn>
              <a:cxn ang="0">
                <a:pos x="connsiteX61103" y="connsiteY61103"/>
              </a:cxn>
              <a:cxn ang="0">
                <a:pos x="connsiteX61104" y="connsiteY61104"/>
              </a:cxn>
              <a:cxn ang="0">
                <a:pos x="connsiteX61105" y="connsiteY61105"/>
              </a:cxn>
              <a:cxn ang="0">
                <a:pos x="connsiteX61106" y="connsiteY61106"/>
              </a:cxn>
              <a:cxn ang="0">
                <a:pos x="connsiteX61107" y="connsiteY61107"/>
              </a:cxn>
              <a:cxn ang="0">
                <a:pos x="connsiteX61108" y="connsiteY61108"/>
              </a:cxn>
              <a:cxn ang="0">
                <a:pos x="connsiteX61109" y="connsiteY61109"/>
              </a:cxn>
              <a:cxn ang="0">
                <a:pos x="connsiteX61110" y="connsiteY61110"/>
              </a:cxn>
              <a:cxn ang="0">
                <a:pos x="connsiteX61111" y="connsiteY61111"/>
              </a:cxn>
              <a:cxn ang="0">
                <a:pos x="connsiteX61112" y="connsiteY61112"/>
              </a:cxn>
              <a:cxn ang="0">
                <a:pos x="connsiteX61113" y="connsiteY61113"/>
              </a:cxn>
              <a:cxn ang="0">
                <a:pos x="connsiteX61114" y="connsiteY61114"/>
              </a:cxn>
              <a:cxn ang="0">
                <a:pos x="connsiteX61115" y="connsiteY61115"/>
              </a:cxn>
              <a:cxn ang="0">
                <a:pos x="connsiteX61116" y="connsiteY61116"/>
              </a:cxn>
              <a:cxn ang="0">
                <a:pos x="connsiteX61117" y="connsiteY61117"/>
              </a:cxn>
              <a:cxn ang="0">
                <a:pos x="connsiteX61118" y="connsiteY61118"/>
              </a:cxn>
              <a:cxn ang="0">
                <a:pos x="connsiteX61119" y="connsiteY61119"/>
              </a:cxn>
              <a:cxn ang="0">
                <a:pos x="connsiteX61120" y="connsiteY61120"/>
              </a:cxn>
              <a:cxn ang="0">
                <a:pos x="connsiteX61121" y="connsiteY61121"/>
              </a:cxn>
              <a:cxn ang="0">
                <a:pos x="connsiteX61122" y="connsiteY61122"/>
              </a:cxn>
              <a:cxn ang="0">
                <a:pos x="connsiteX61123" y="connsiteY61123"/>
              </a:cxn>
              <a:cxn ang="0">
                <a:pos x="connsiteX61124" y="connsiteY61124"/>
              </a:cxn>
              <a:cxn ang="0">
                <a:pos x="connsiteX61125" y="connsiteY61125"/>
              </a:cxn>
              <a:cxn ang="0">
                <a:pos x="connsiteX61126" y="connsiteY61126"/>
              </a:cxn>
              <a:cxn ang="0">
                <a:pos x="connsiteX61127" y="connsiteY61127"/>
              </a:cxn>
              <a:cxn ang="0">
                <a:pos x="connsiteX61128" y="connsiteY61128"/>
              </a:cxn>
              <a:cxn ang="0">
                <a:pos x="connsiteX61129" y="connsiteY61129"/>
              </a:cxn>
              <a:cxn ang="0">
                <a:pos x="connsiteX61130" y="connsiteY61130"/>
              </a:cxn>
              <a:cxn ang="0">
                <a:pos x="connsiteX61131" y="connsiteY61131"/>
              </a:cxn>
              <a:cxn ang="0">
                <a:pos x="connsiteX61132" y="connsiteY61132"/>
              </a:cxn>
              <a:cxn ang="0">
                <a:pos x="connsiteX61133" y="connsiteY61133"/>
              </a:cxn>
              <a:cxn ang="0">
                <a:pos x="connsiteX61134" y="connsiteY61134"/>
              </a:cxn>
              <a:cxn ang="0">
                <a:pos x="connsiteX61135" y="connsiteY61135"/>
              </a:cxn>
              <a:cxn ang="0">
                <a:pos x="connsiteX61136" y="connsiteY61136"/>
              </a:cxn>
              <a:cxn ang="0">
                <a:pos x="connsiteX61137" y="connsiteY61137"/>
              </a:cxn>
              <a:cxn ang="0">
                <a:pos x="connsiteX61138" y="connsiteY61138"/>
              </a:cxn>
              <a:cxn ang="0">
                <a:pos x="connsiteX61139" y="connsiteY61139"/>
              </a:cxn>
              <a:cxn ang="0">
                <a:pos x="connsiteX61140" y="connsiteY61140"/>
              </a:cxn>
              <a:cxn ang="0">
                <a:pos x="connsiteX61141" y="connsiteY61141"/>
              </a:cxn>
              <a:cxn ang="0">
                <a:pos x="connsiteX61142" y="connsiteY61142"/>
              </a:cxn>
              <a:cxn ang="0">
                <a:pos x="connsiteX61143" y="connsiteY61143"/>
              </a:cxn>
              <a:cxn ang="0">
                <a:pos x="connsiteX61144" y="connsiteY61144"/>
              </a:cxn>
              <a:cxn ang="0">
                <a:pos x="connsiteX61145" y="connsiteY61145"/>
              </a:cxn>
              <a:cxn ang="0">
                <a:pos x="connsiteX61146" y="connsiteY61146"/>
              </a:cxn>
              <a:cxn ang="0">
                <a:pos x="connsiteX61147" y="connsiteY61147"/>
              </a:cxn>
              <a:cxn ang="0">
                <a:pos x="connsiteX61148" y="connsiteY61148"/>
              </a:cxn>
              <a:cxn ang="0">
                <a:pos x="connsiteX61149" y="connsiteY61149"/>
              </a:cxn>
              <a:cxn ang="0">
                <a:pos x="connsiteX61150" y="connsiteY61150"/>
              </a:cxn>
              <a:cxn ang="0">
                <a:pos x="connsiteX61151" y="connsiteY61151"/>
              </a:cxn>
              <a:cxn ang="0">
                <a:pos x="connsiteX61152" y="connsiteY61152"/>
              </a:cxn>
              <a:cxn ang="0">
                <a:pos x="connsiteX61153" y="connsiteY61153"/>
              </a:cxn>
              <a:cxn ang="0">
                <a:pos x="connsiteX61154" y="connsiteY61154"/>
              </a:cxn>
              <a:cxn ang="0">
                <a:pos x="connsiteX61155" y="connsiteY61155"/>
              </a:cxn>
              <a:cxn ang="0">
                <a:pos x="connsiteX61156" y="connsiteY61156"/>
              </a:cxn>
              <a:cxn ang="0">
                <a:pos x="connsiteX61157" y="connsiteY61157"/>
              </a:cxn>
              <a:cxn ang="0">
                <a:pos x="connsiteX61158" y="connsiteY61158"/>
              </a:cxn>
              <a:cxn ang="0">
                <a:pos x="connsiteX61159" y="connsiteY61159"/>
              </a:cxn>
              <a:cxn ang="0">
                <a:pos x="connsiteX61160" y="connsiteY61160"/>
              </a:cxn>
              <a:cxn ang="0">
                <a:pos x="connsiteX61161" y="connsiteY61161"/>
              </a:cxn>
              <a:cxn ang="0">
                <a:pos x="connsiteX61162" y="connsiteY61162"/>
              </a:cxn>
              <a:cxn ang="0">
                <a:pos x="connsiteX61163" y="connsiteY61163"/>
              </a:cxn>
              <a:cxn ang="0">
                <a:pos x="connsiteX61164" y="connsiteY61164"/>
              </a:cxn>
              <a:cxn ang="0">
                <a:pos x="connsiteX61165" y="connsiteY61165"/>
              </a:cxn>
              <a:cxn ang="0">
                <a:pos x="connsiteX61166" y="connsiteY61166"/>
              </a:cxn>
              <a:cxn ang="0">
                <a:pos x="connsiteX61167" y="connsiteY61167"/>
              </a:cxn>
              <a:cxn ang="0">
                <a:pos x="connsiteX61168" y="connsiteY61168"/>
              </a:cxn>
              <a:cxn ang="0">
                <a:pos x="connsiteX61169" y="connsiteY61169"/>
              </a:cxn>
              <a:cxn ang="0">
                <a:pos x="connsiteX61170" y="connsiteY61170"/>
              </a:cxn>
              <a:cxn ang="0">
                <a:pos x="connsiteX61171" y="connsiteY61171"/>
              </a:cxn>
              <a:cxn ang="0">
                <a:pos x="connsiteX61172" y="connsiteY61172"/>
              </a:cxn>
              <a:cxn ang="0">
                <a:pos x="connsiteX61173" y="connsiteY61173"/>
              </a:cxn>
              <a:cxn ang="0">
                <a:pos x="connsiteX61174" y="connsiteY61174"/>
              </a:cxn>
              <a:cxn ang="0">
                <a:pos x="connsiteX61175" y="connsiteY61175"/>
              </a:cxn>
              <a:cxn ang="0">
                <a:pos x="connsiteX61176" y="connsiteY61176"/>
              </a:cxn>
              <a:cxn ang="0">
                <a:pos x="connsiteX61177" y="connsiteY61177"/>
              </a:cxn>
              <a:cxn ang="0">
                <a:pos x="connsiteX61178" y="connsiteY61178"/>
              </a:cxn>
              <a:cxn ang="0">
                <a:pos x="connsiteX61179" y="connsiteY61179"/>
              </a:cxn>
              <a:cxn ang="0">
                <a:pos x="connsiteX61180" y="connsiteY61180"/>
              </a:cxn>
              <a:cxn ang="0">
                <a:pos x="connsiteX61181" y="connsiteY61181"/>
              </a:cxn>
              <a:cxn ang="0">
                <a:pos x="connsiteX61182" y="connsiteY61182"/>
              </a:cxn>
              <a:cxn ang="0">
                <a:pos x="connsiteX61183" y="connsiteY61183"/>
              </a:cxn>
              <a:cxn ang="0">
                <a:pos x="connsiteX61184" y="connsiteY61184"/>
              </a:cxn>
              <a:cxn ang="0">
                <a:pos x="connsiteX61185" y="connsiteY61185"/>
              </a:cxn>
              <a:cxn ang="0">
                <a:pos x="connsiteX61186" y="connsiteY61186"/>
              </a:cxn>
              <a:cxn ang="0">
                <a:pos x="connsiteX61187" y="connsiteY61187"/>
              </a:cxn>
              <a:cxn ang="0">
                <a:pos x="connsiteX61188" y="connsiteY61188"/>
              </a:cxn>
              <a:cxn ang="0">
                <a:pos x="connsiteX61189" y="connsiteY61189"/>
              </a:cxn>
              <a:cxn ang="0">
                <a:pos x="connsiteX61190" y="connsiteY61190"/>
              </a:cxn>
              <a:cxn ang="0">
                <a:pos x="connsiteX61191" y="connsiteY61191"/>
              </a:cxn>
              <a:cxn ang="0">
                <a:pos x="connsiteX61192" y="connsiteY61192"/>
              </a:cxn>
              <a:cxn ang="0">
                <a:pos x="connsiteX61193" y="connsiteY61193"/>
              </a:cxn>
              <a:cxn ang="0">
                <a:pos x="connsiteX61194" y="connsiteY61194"/>
              </a:cxn>
              <a:cxn ang="0">
                <a:pos x="connsiteX61195" y="connsiteY61195"/>
              </a:cxn>
              <a:cxn ang="0">
                <a:pos x="connsiteX61196" y="connsiteY61196"/>
              </a:cxn>
              <a:cxn ang="0">
                <a:pos x="connsiteX61197" y="connsiteY61197"/>
              </a:cxn>
              <a:cxn ang="0">
                <a:pos x="connsiteX61198" y="connsiteY61198"/>
              </a:cxn>
              <a:cxn ang="0">
                <a:pos x="connsiteX61199" y="connsiteY61199"/>
              </a:cxn>
              <a:cxn ang="0">
                <a:pos x="connsiteX61200" y="connsiteY61200"/>
              </a:cxn>
              <a:cxn ang="0">
                <a:pos x="connsiteX61201" y="connsiteY61201"/>
              </a:cxn>
              <a:cxn ang="0">
                <a:pos x="connsiteX61202" y="connsiteY61202"/>
              </a:cxn>
              <a:cxn ang="0">
                <a:pos x="connsiteX61203" y="connsiteY61203"/>
              </a:cxn>
              <a:cxn ang="0">
                <a:pos x="connsiteX61204" y="connsiteY61204"/>
              </a:cxn>
              <a:cxn ang="0">
                <a:pos x="connsiteX61205" y="connsiteY61205"/>
              </a:cxn>
              <a:cxn ang="0">
                <a:pos x="connsiteX61206" y="connsiteY61206"/>
              </a:cxn>
              <a:cxn ang="0">
                <a:pos x="connsiteX61207" y="connsiteY61207"/>
              </a:cxn>
              <a:cxn ang="0">
                <a:pos x="connsiteX61208" y="connsiteY61208"/>
              </a:cxn>
              <a:cxn ang="0">
                <a:pos x="connsiteX61209" y="connsiteY61209"/>
              </a:cxn>
              <a:cxn ang="0">
                <a:pos x="connsiteX61210" y="connsiteY61210"/>
              </a:cxn>
              <a:cxn ang="0">
                <a:pos x="connsiteX61211" y="connsiteY61211"/>
              </a:cxn>
              <a:cxn ang="0">
                <a:pos x="connsiteX61212" y="connsiteY61212"/>
              </a:cxn>
              <a:cxn ang="0">
                <a:pos x="connsiteX61213" y="connsiteY61213"/>
              </a:cxn>
              <a:cxn ang="0">
                <a:pos x="connsiteX61214" y="connsiteY61214"/>
              </a:cxn>
              <a:cxn ang="0">
                <a:pos x="connsiteX61215" y="connsiteY61215"/>
              </a:cxn>
              <a:cxn ang="0">
                <a:pos x="connsiteX61216" y="connsiteY61216"/>
              </a:cxn>
              <a:cxn ang="0">
                <a:pos x="connsiteX61217" y="connsiteY61217"/>
              </a:cxn>
              <a:cxn ang="0">
                <a:pos x="connsiteX61218" y="connsiteY61218"/>
              </a:cxn>
              <a:cxn ang="0">
                <a:pos x="connsiteX61219" y="connsiteY61219"/>
              </a:cxn>
              <a:cxn ang="0">
                <a:pos x="connsiteX61220" y="connsiteY61220"/>
              </a:cxn>
              <a:cxn ang="0">
                <a:pos x="connsiteX61221" y="connsiteY61221"/>
              </a:cxn>
              <a:cxn ang="0">
                <a:pos x="connsiteX61222" y="connsiteY61222"/>
              </a:cxn>
              <a:cxn ang="0">
                <a:pos x="connsiteX61223" y="connsiteY61223"/>
              </a:cxn>
              <a:cxn ang="0">
                <a:pos x="connsiteX61224" y="connsiteY61224"/>
              </a:cxn>
              <a:cxn ang="0">
                <a:pos x="connsiteX61225" y="connsiteY61225"/>
              </a:cxn>
              <a:cxn ang="0">
                <a:pos x="connsiteX61226" y="connsiteY61226"/>
              </a:cxn>
              <a:cxn ang="0">
                <a:pos x="connsiteX61227" y="connsiteY61227"/>
              </a:cxn>
              <a:cxn ang="0">
                <a:pos x="connsiteX61228" y="connsiteY61228"/>
              </a:cxn>
              <a:cxn ang="0">
                <a:pos x="connsiteX61229" y="connsiteY61229"/>
              </a:cxn>
              <a:cxn ang="0">
                <a:pos x="connsiteX61230" y="connsiteY61230"/>
              </a:cxn>
              <a:cxn ang="0">
                <a:pos x="connsiteX61231" y="connsiteY61231"/>
              </a:cxn>
              <a:cxn ang="0">
                <a:pos x="connsiteX61232" y="connsiteY61232"/>
              </a:cxn>
              <a:cxn ang="0">
                <a:pos x="connsiteX61233" y="connsiteY61233"/>
              </a:cxn>
              <a:cxn ang="0">
                <a:pos x="connsiteX61234" y="connsiteY61234"/>
              </a:cxn>
              <a:cxn ang="0">
                <a:pos x="connsiteX61235" y="connsiteY61235"/>
              </a:cxn>
              <a:cxn ang="0">
                <a:pos x="connsiteX61236" y="connsiteY61236"/>
              </a:cxn>
              <a:cxn ang="0">
                <a:pos x="connsiteX61237" y="connsiteY61237"/>
              </a:cxn>
              <a:cxn ang="0">
                <a:pos x="connsiteX61238" y="connsiteY61238"/>
              </a:cxn>
              <a:cxn ang="0">
                <a:pos x="connsiteX61239" y="connsiteY61239"/>
              </a:cxn>
              <a:cxn ang="0">
                <a:pos x="connsiteX61240" y="connsiteY61240"/>
              </a:cxn>
              <a:cxn ang="0">
                <a:pos x="connsiteX61241" y="connsiteY61241"/>
              </a:cxn>
              <a:cxn ang="0">
                <a:pos x="connsiteX61242" y="connsiteY61242"/>
              </a:cxn>
              <a:cxn ang="0">
                <a:pos x="connsiteX61243" y="connsiteY61243"/>
              </a:cxn>
              <a:cxn ang="0">
                <a:pos x="connsiteX61244" y="connsiteY61244"/>
              </a:cxn>
              <a:cxn ang="0">
                <a:pos x="connsiteX61245" y="connsiteY61245"/>
              </a:cxn>
              <a:cxn ang="0">
                <a:pos x="connsiteX61246" y="connsiteY61246"/>
              </a:cxn>
              <a:cxn ang="0">
                <a:pos x="connsiteX61247" y="connsiteY61247"/>
              </a:cxn>
              <a:cxn ang="0">
                <a:pos x="connsiteX61248" y="connsiteY61248"/>
              </a:cxn>
              <a:cxn ang="0">
                <a:pos x="connsiteX61249" y="connsiteY61249"/>
              </a:cxn>
              <a:cxn ang="0">
                <a:pos x="connsiteX61250" y="connsiteY61250"/>
              </a:cxn>
              <a:cxn ang="0">
                <a:pos x="connsiteX61251" y="connsiteY61251"/>
              </a:cxn>
              <a:cxn ang="0">
                <a:pos x="connsiteX61252" y="connsiteY61252"/>
              </a:cxn>
              <a:cxn ang="0">
                <a:pos x="connsiteX61253" y="connsiteY61253"/>
              </a:cxn>
              <a:cxn ang="0">
                <a:pos x="connsiteX61254" y="connsiteY61254"/>
              </a:cxn>
              <a:cxn ang="0">
                <a:pos x="connsiteX61255" y="connsiteY61255"/>
              </a:cxn>
              <a:cxn ang="0">
                <a:pos x="connsiteX61256" y="connsiteY61256"/>
              </a:cxn>
              <a:cxn ang="0">
                <a:pos x="connsiteX61257" y="connsiteY61257"/>
              </a:cxn>
              <a:cxn ang="0">
                <a:pos x="connsiteX61258" y="connsiteY61258"/>
              </a:cxn>
              <a:cxn ang="0">
                <a:pos x="connsiteX61259" y="connsiteY61259"/>
              </a:cxn>
              <a:cxn ang="0">
                <a:pos x="connsiteX61260" y="connsiteY61260"/>
              </a:cxn>
              <a:cxn ang="0">
                <a:pos x="connsiteX61261" y="connsiteY61261"/>
              </a:cxn>
              <a:cxn ang="0">
                <a:pos x="connsiteX61262" y="connsiteY61262"/>
              </a:cxn>
              <a:cxn ang="0">
                <a:pos x="connsiteX61263" y="connsiteY61263"/>
              </a:cxn>
              <a:cxn ang="0">
                <a:pos x="connsiteX61264" y="connsiteY61264"/>
              </a:cxn>
              <a:cxn ang="0">
                <a:pos x="connsiteX61265" y="connsiteY61265"/>
              </a:cxn>
              <a:cxn ang="0">
                <a:pos x="connsiteX61266" y="connsiteY61266"/>
              </a:cxn>
              <a:cxn ang="0">
                <a:pos x="connsiteX61267" y="connsiteY61267"/>
              </a:cxn>
              <a:cxn ang="0">
                <a:pos x="connsiteX61268" y="connsiteY61268"/>
              </a:cxn>
              <a:cxn ang="0">
                <a:pos x="connsiteX61269" y="connsiteY61269"/>
              </a:cxn>
              <a:cxn ang="0">
                <a:pos x="connsiteX61270" y="connsiteY61270"/>
              </a:cxn>
              <a:cxn ang="0">
                <a:pos x="connsiteX61271" y="connsiteY61271"/>
              </a:cxn>
              <a:cxn ang="0">
                <a:pos x="connsiteX61272" y="connsiteY61272"/>
              </a:cxn>
              <a:cxn ang="0">
                <a:pos x="connsiteX61273" y="connsiteY61273"/>
              </a:cxn>
              <a:cxn ang="0">
                <a:pos x="connsiteX61274" y="connsiteY61274"/>
              </a:cxn>
              <a:cxn ang="0">
                <a:pos x="connsiteX61275" y="connsiteY61275"/>
              </a:cxn>
              <a:cxn ang="0">
                <a:pos x="connsiteX61276" y="connsiteY61276"/>
              </a:cxn>
              <a:cxn ang="0">
                <a:pos x="connsiteX61277" y="connsiteY61277"/>
              </a:cxn>
              <a:cxn ang="0">
                <a:pos x="connsiteX61278" y="connsiteY61278"/>
              </a:cxn>
              <a:cxn ang="0">
                <a:pos x="connsiteX61279" y="connsiteY61279"/>
              </a:cxn>
              <a:cxn ang="0">
                <a:pos x="connsiteX61280" y="connsiteY61280"/>
              </a:cxn>
              <a:cxn ang="0">
                <a:pos x="connsiteX61281" y="connsiteY61281"/>
              </a:cxn>
              <a:cxn ang="0">
                <a:pos x="connsiteX61282" y="connsiteY61282"/>
              </a:cxn>
              <a:cxn ang="0">
                <a:pos x="connsiteX61283" y="connsiteY61283"/>
              </a:cxn>
              <a:cxn ang="0">
                <a:pos x="connsiteX61284" y="connsiteY61284"/>
              </a:cxn>
              <a:cxn ang="0">
                <a:pos x="connsiteX61285" y="connsiteY61285"/>
              </a:cxn>
              <a:cxn ang="0">
                <a:pos x="connsiteX61286" y="connsiteY61286"/>
              </a:cxn>
              <a:cxn ang="0">
                <a:pos x="connsiteX61287" y="connsiteY61287"/>
              </a:cxn>
              <a:cxn ang="0">
                <a:pos x="connsiteX61288" y="connsiteY61288"/>
              </a:cxn>
              <a:cxn ang="0">
                <a:pos x="connsiteX61289" y="connsiteY61289"/>
              </a:cxn>
              <a:cxn ang="0">
                <a:pos x="connsiteX61290" y="connsiteY61290"/>
              </a:cxn>
              <a:cxn ang="0">
                <a:pos x="connsiteX61291" y="connsiteY61291"/>
              </a:cxn>
              <a:cxn ang="0">
                <a:pos x="connsiteX61292" y="connsiteY61292"/>
              </a:cxn>
              <a:cxn ang="0">
                <a:pos x="connsiteX61293" y="connsiteY61293"/>
              </a:cxn>
              <a:cxn ang="0">
                <a:pos x="connsiteX61294" y="connsiteY61294"/>
              </a:cxn>
              <a:cxn ang="0">
                <a:pos x="connsiteX61295" y="connsiteY61295"/>
              </a:cxn>
              <a:cxn ang="0">
                <a:pos x="connsiteX61296" y="connsiteY61296"/>
              </a:cxn>
              <a:cxn ang="0">
                <a:pos x="connsiteX61297" y="connsiteY61297"/>
              </a:cxn>
              <a:cxn ang="0">
                <a:pos x="connsiteX61298" y="connsiteY61298"/>
              </a:cxn>
              <a:cxn ang="0">
                <a:pos x="connsiteX61299" y="connsiteY61299"/>
              </a:cxn>
              <a:cxn ang="0">
                <a:pos x="connsiteX61300" y="connsiteY61300"/>
              </a:cxn>
              <a:cxn ang="0">
                <a:pos x="connsiteX61301" y="connsiteY61301"/>
              </a:cxn>
              <a:cxn ang="0">
                <a:pos x="connsiteX61302" y="connsiteY61302"/>
              </a:cxn>
              <a:cxn ang="0">
                <a:pos x="connsiteX61303" y="connsiteY61303"/>
              </a:cxn>
              <a:cxn ang="0">
                <a:pos x="connsiteX61304" y="connsiteY61304"/>
              </a:cxn>
              <a:cxn ang="0">
                <a:pos x="connsiteX61305" y="connsiteY61305"/>
              </a:cxn>
              <a:cxn ang="0">
                <a:pos x="connsiteX61306" y="connsiteY61306"/>
              </a:cxn>
              <a:cxn ang="0">
                <a:pos x="connsiteX61307" y="connsiteY61307"/>
              </a:cxn>
              <a:cxn ang="0">
                <a:pos x="connsiteX61308" y="connsiteY61308"/>
              </a:cxn>
              <a:cxn ang="0">
                <a:pos x="connsiteX61309" y="connsiteY61309"/>
              </a:cxn>
              <a:cxn ang="0">
                <a:pos x="connsiteX61310" y="connsiteY61310"/>
              </a:cxn>
              <a:cxn ang="0">
                <a:pos x="connsiteX61311" y="connsiteY61311"/>
              </a:cxn>
              <a:cxn ang="0">
                <a:pos x="connsiteX61312" y="connsiteY61312"/>
              </a:cxn>
              <a:cxn ang="0">
                <a:pos x="connsiteX61313" y="connsiteY61313"/>
              </a:cxn>
              <a:cxn ang="0">
                <a:pos x="connsiteX61314" y="connsiteY61314"/>
              </a:cxn>
              <a:cxn ang="0">
                <a:pos x="connsiteX61315" y="connsiteY61315"/>
              </a:cxn>
              <a:cxn ang="0">
                <a:pos x="connsiteX61316" y="connsiteY61316"/>
              </a:cxn>
              <a:cxn ang="0">
                <a:pos x="connsiteX61317" y="connsiteY61317"/>
              </a:cxn>
              <a:cxn ang="0">
                <a:pos x="connsiteX61318" y="connsiteY61318"/>
              </a:cxn>
              <a:cxn ang="0">
                <a:pos x="connsiteX61319" y="connsiteY61319"/>
              </a:cxn>
              <a:cxn ang="0">
                <a:pos x="connsiteX61320" y="connsiteY61320"/>
              </a:cxn>
              <a:cxn ang="0">
                <a:pos x="connsiteX61321" y="connsiteY61321"/>
              </a:cxn>
              <a:cxn ang="0">
                <a:pos x="connsiteX61322" y="connsiteY61322"/>
              </a:cxn>
              <a:cxn ang="0">
                <a:pos x="connsiteX61323" y="connsiteY61323"/>
              </a:cxn>
              <a:cxn ang="0">
                <a:pos x="connsiteX61324" y="connsiteY61324"/>
              </a:cxn>
              <a:cxn ang="0">
                <a:pos x="connsiteX61325" y="connsiteY61325"/>
              </a:cxn>
              <a:cxn ang="0">
                <a:pos x="connsiteX61326" y="connsiteY61326"/>
              </a:cxn>
              <a:cxn ang="0">
                <a:pos x="connsiteX61327" y="connsiteY61327"/>
              </a:cxn>
              <a:cxn ang="0">
                <a:pos x="connsiteX61328" y="connsiteY61328"/>
              </a:cxn>
              <a:cxn ang="0">
                <a:pos x="connsiteX61329" y="connsiteY61329"/>
              </a:cxn>
              <a:cxn ang="0">
                <a:pos x="connsiteX61330" y="connsiteY61330"/>
              </a:cxn>
              <a:cxn ang="0">
                <a:pos x="connsiteX61331" y="connsiteY61331"/>
              </a:cxn>
              <a:cxn ang="0">
                <a:pos x="connsiteX61332" y="connsiteY61332"/>
              </a:cxn>
              <a:cxn ang="0">
                <a:pos x="connsiteX61333" y="connsiteY61333"/>
              </a:cxn>
              <a:cxn ang="0">
                <a:pos x="connsiteX61334" y="connsiteY61334"/>
              </a:cxn>
              <a:cxn ang="0">
                <a:pos x="connsiteX61335" y="connsiteY61335"/>
              </a:cxn>
              <a:cxn ang="0">
                <a:pos x="connsiteX61336" y="connsiteY61336"/>
              </a:cxn>
              <a:cxn ang="0">
                <a:pos x="connsiteX61337" y="connsiteY61337"/>
              </a:cxn>
              <a:cxn ang="0">
                <a:pos x="connsiteX61338" y="connsiteY61338"/>
              </a:cxn>
              <a:cxn ang="0">
                <a:pos x="connsiteX61339" y="connsiteY61339"/>
              </a:cxn>
              <a:cxn ang="0">
                <a:pos x="connsiteX61340" y="connsiteY61340"/>
              </a:cxn>
              <a:cxn ang="0">
                <a:pos x="connsiteX61341" y="connsiteY61341"/>
              </a:cxn>
              <a:cxn ang="0">
                <a:pos x="connsiteX61342" y="connsiteY61342"/>
              </a:cxn>
              <a:cxn ang="0">
                <a:pos x="connsiteX61343" y="connsiteY61343"/>
              </a:cxn>
              <a:cxn ang="0">
                <a:pos x="connsiteX61344" y="connsiteY61344"/>
              </a:cxn>
              <a:cxn ang="0">
                <a:pos x="connsiteX61345" y="connsiteY61345"/>
              </a:cxn>
              <a:cxn ang="0">
                <a:pos x="connsiteX61346" y="connsiteY61346"/>
              </a:cxn>
              <a:cxn ang="0">
                <a:pos x="connsiteX61347" y="connsiteY61347"/>
              </a:cxn>
              <a:cxn ang="0">
                <a:pos x="connsiteX61348" y="connsiteY61348"/>
              </a:cxn>
              <a:cxn ang="0">
                <a:pos x="connsiteX61349" y="connsiteY61349"/>
              </a:cxn>
              <a:cxn ang="0">
                <a:pos x="connsiteX61350" y="connsiteY61350"/>
              </a:cxn>
              <a:cxn ang="0">
                <a:pos x="connsiteX61351" y="connsiteY61351"/>
              </a:cxn>
              <a:cxn ang="0">
                <a:pos x="connsiteX61352" y="connsiteY61352"/>
              </a:cxn>
              <a:cxn ang="0">
                <a:pos x="connsiteX61353" y="connsiteY61353"/>
              </a:cxn>
              <a:cxn ang="0">
                <a:pos x="connsiteX61354" y="connsiteY61354"/>
              </a:cxn>
              <a:cxn ang="0">
                <a:pos x="connsiteX61355" y="connsiteY61355"/>
              </a:cxn>
              <a:cxn ang="0">
                <a:pos x="connsiteX61356" y="connsiteY61356"/>
              </a:cxn>
              <a:cxn ang="0">
                <a:pos x="connsiteX61357" y="connsiteY61357"/>
              </a:cxn>
              <a:cxn ang="0">
                <a:pos x="connsiteX61358" y="connsiteY61358"/>
              </a:cxn>
              <a:cxn ang="0">
                <a:pos x="connsiteX61359" y="connsiteY61359"/>
              </a:cxn>
              <a:cxn ang="0">
                <a:pos x="connsiteX61360" y="connsiteY61360"/>
              </a:cxn>
              <a:cxn ang="0">
                <a:pos x="connsiteX61361" y="connsiteY61361"/>
              </a:cxn>
              <a:cxn ang="0">
                <a:pos x="connsiteX61362" y="connsiteY61362"/>
              </a:cxn>
              <a:cxn ang="0">
                <a:pos x="connsiteX61363" y="connsiteY61363"/>
              </a:cxn>
              <a:cxn ang="0">
                <a:pos x="connsiteX61364" y="connsiteY61364"/>
              </a:cxn>
              <a:cxn ang="0">
                <a:pos x="connsiteX61365" y="connsiteY61365"/>
              </a:cxn>
              <a:cxn ang="0">
                <a:pos x="connsiteX61366" y="connsiteY61366"/>
              </a:cxn>
              <a:cxn ang="0">
                <a:pos x="connsiteX61367" y="connsiteY61367"/>
              </a:cxn>
              <a:cxn ang="0">
                <a:pos x="connsiteX61368" y="connsiteY61368"/>
              </a:cxn>
              <a:cxn ang="0">
                <a:pos x="connsiteX61369" y="connsiteY61369"/>
              </a:cxn>
              <a:cxn ang="0">
                <a:pos x="connsiteX61370" y="connsiteY61370"/>
              </a:cxn>
              <a:cxn ang="0">
                <a:pos x="connsiteX61371" y="connsiteY61371"/>
              </a:cxn>
              <a:cxn ang="0">
                <a:pos x="connsiteX61372" y="connsiteY61372"/>
              </a:cxn>
              <a:cxn ang="0">
                <a:pos x="connsiteX61373" y="connsiteY61373"/>
              </a:cxn>
              <a:cxn ang="0">
                <a:pos x="connsiteX61374" y="connsiteY61374"/>
              </a:cxn>
              <a:cxn ang="0">
                <a:pos x="connsiteX61375" y="connsiteY61375"/>
              </a:cxn>
              <a:cxn ang="0">
                <a:pos x="connsiteX61376" y="connsiteY61376"/>
              </a:cxn>
              <a:cxn ang="0">
                <a:pos x="connsiteX61377" y="connsiteY61377"/>
              </a:cxn>
              <a:cxn ang="0">
                <a:pos x="connsiteX61378" y="connsiteY61378"/>
              </a:cxn>
              <a:cxn ang="0">
                <a:pos x="connsiteX61379" y="connsiteY61379"/>
              </a:cxn>
              <a:cxn ang="0">
                <a:pos x="connsiteX61380" y="connsiteY61380"/>
              </a:cxn>
              <a:cxn ang="0">
                <a:pos x="connsiteX61381" y="connsiteY61381"/>
              </a:cxn>
              <a:cxn ang="0">
                <a:pos x="connsiteX61382" y="connsiteY61382"/>
              </a:cxn>
              <a:cxn ang="0">
                <a:pos x="connsiteX61383" y="connsiteY61383"/>
              </a:cxn>
              <a:cxn ang="0">
                <a:pos x="connsiteX61384" y="connsiteY61384"/>
              </a:cxn>
              <a:cxn ang="0">
                <a:pos x="connsiteX61385" y="connsiteY61385"/>
              </a:cxn>
              <a:cxn ang="0">
                <a:pos x="connsiteX61386" y="connsiteY61386"/>
              </a:cxn>
              <a:cxn ang="0">
                <a:pos x="connsiteX61387" y="connsiteY61387"/>
              </a:cxn>
              <a:cxn ang="0">
                <a:pos x="connsiteX61388" y="connsiteY61388"/>
              </a:cxn>
              <a:cxn ang="0">
                <a:pos x="connsiteX61389" y="connsiteY61389"/>
              </a:cxn>
              <a:cxn ang="0">
                <a:pos x="connsiteX61390" y="connsiteY61390"/>
              </a:cxn>
              <a:cxn ang="0">
                <a:pos x="connsiteX61391" y="connsiteY61391"/>
              </a:cxn>
              <a:cxn ang="0">
                <a:pos x="connsiteX61392" y="connsiteY61392"/>
              </a:cxn>
              <a:cxn ang="0">
                <a:pos x="connsiteX61393" y="connsiteY61393"/>
              </a:cxn>
              <a:cxn ang="0">
                <a:pos x="connsiteX61394" y="connsiteY61394"/>
              </a:cxn>
              <a:cxn ang="0">
                <a:pos x="connsiteX61395" y="connsiteY61395"/>
              </a:cxn>
              <a:cxn ang="0">
                <a:pos x="connsiteX61396" y="connsiteY61396"/>
              </a:cxn>
              <a:cxn ang="0">
                <a:pos x="connsiteX61397" y="connsiteY61397"/>
              </a:cxn>
              <a:cxn ang="0">
                <a:pos x="connsiteX61398" y="connsiteY61398"/>
              </a:cxn>
              <a:cxn ang="0">
                <a:pos x="connsiteX61399" y="connsiteY61399"/>
              </a:cxn>
              <a:cxn ang="0">
                <a:pos x="connsiteX61400" y="connsiteY61400"/>
              </a:cxn>
              <a:cxn ang="0">
                <a:pos x="connsiteX61401" y="connsiteY61401"/>
              </a:cxn>
              <a:cxn ang="0">
                <a:pos x="connsiteX61402" y="connsiteY61402"/>
              </a:cxn>
              <a:cxn ang="0">
                <a:pos x="connsiteX61403" y="connsiteY61403"/>
              </a:cxn>
              <a:cxn ang="0">
                <a:pos x="connsiteX61404" y="connsiteY61404"/>
              </a:cxn>
              <a:cxn ang="0">
                <a:pos x="connsiteX61405" y="connsiteY61405"/>
              </a:cxn>
              <a:cxn ang="0">
                <a:pos x="connsiteX61406" y="connsiteY61406"/>
              </a:cxn>
              <a:cxn ang="0">
                <a:pos x="connsiteX61407" y="connsiteY61407"/>
              </a:cxn>
              <a:cxn ang="0">
                <a:pos x="connsiteX61408" y="connsiteY61408"/>
              </a:cxn>
              <a:cxn ang="0">
                <a:pos x="connsiteX61409" y="connsiteY61409"/>
              </a:cxn>
              <a:cxn ang="0">
                <a:pos x="connsiteX61410" y="connsiteY61410"/>
              </a:cxn>
              <a:cxn ang="0">
                <a:pos x="connsiteX61411" y="connsiteY61411"/>
              </a:cxn>
              <a:cxn ang="0">
                <a:pos x="connsiteX61412" y="connsiteY61412"/>
              </a:cxn>
              <a:cxn ang="0">
                <a:pos x="connsiteX61413" y="connsiteY61413"/>
              </a:cxn>
              <a:cxn ang="0">
                <a:pos x="connsiteX61414" y="connsiteY61414"/>
              </a:cxn>
              <a:cxn ang="0">
                <a:pos x="connsiteX61415" y="connsiteY61415"/>
              </a:cxn>
              <a:cxn ang="0">
                <a:pos x="connsiteX61416" y="connsiteY61416"/>
              </a:cxn>
              <a:cxn ang="0">
                <a:pos x="connsiteX61417" y="connsiteY61417"/>
              </a:cxn>
              <a:cxn ang="0">
                <a:pos x="connsiteX61418" y="connsiteY61418"/>
              </a:cxn>
              <a:cxn ang="0">
                <a:pos x="connsiteX61419" y="connsiteY61419"/>
              </a:cxn>
              <a:cxn ang="0">
                <a:pos x="connsiteX61420" y="connsiteY61420"/>
              </a:cxn>
              <a:cxn ang="0">
                <a:pos x="connsiteX61421" y="connsiteY61421"/>
              </a:cxn>
              <a:cxn ang="0">
                <a:pos x="connsiteX61422" y="connsiteY61422"/>
              </a:cxn>
              <a:cxn ang="0">
                <a:pos x="connsiteX61423" y="connsiteY61423"/>
              </a:cxn>
              <a:cxn ang="0">
                <a:pos x="connsiteX61424" y="connsiteY61424"/>
              </a:cxn>
              <a:cxn ang="0">
                <a:pos x="connsiteX61425" y="connsiteY61425"/>
              </a:cxn>
              <a:cxn ang="0">
                <a:pos x="connsiteX61426" y="connsiteY61426"/>
              </a:cxn>
              <a:cxn ang="0">
                <a:pos x="connsiteX61427" y="connsiteY61427"/>
              </a:cxn>
              <a:cxn ang="0">
                <a:pos x="connsiteX61428" y="connsiteY61428"/>
              </a:cxn>
              <a:cxn ang="0">
                <a:pos x="connsiteX61429" y="connsiteY61429"/>
              </a:cxn>
              <a:cxn ang="0">
                <a:pos x="connsiteX61430" y="connsiteY61430"/>
              </a:cxn>
              <a:cxn ang="0">
                <a:pos x="connsiteX61431" y="connsiteY61431"/>
              </a:cxn>
              <a:cxn ang="0">
                <a:pos x="connsiteX61432" y="connsiteY61432"/>
              </a:cxn>
              <a:cxn ang="0">
                <a:pos x="connsiteX61433" y="connsiteY61433"/>
              </a:cxn>
              <a:cxn ang="0">
                <a:pos x="connsiteX61434" y="connsiteY61434"/>
              </a:cxn>
              <a:cxn ang="0">
                <a:pos x="connsiteX61435" y="connsiteY61435"/>
              </a:cxn>
              <a:cxn ang="0">
                <a:pos x="connsiteX61436" y="connsiteY61436"/>
              </a:cxn>
              <a:cxn ang="0">
                <a:pos x="connsiteX61437" y="connsiteY61437"/>
              </a:cxn>
              <a:cxn ang="0">
                <a:pos x="connsiteX61438" y="connsiteY61438"/>
              </a:cxn>
              <a:cxn ang="0">
                <a:pos x="connsiteX61439" y="connsiteY61439"/>
              </a:cxn>
              <a:cxn ang="0">
                <a:pos x="connsiteX61440" y="connsiteY61440"/>
              </a:cxn>
              <a:cxn ang="0">
                <a:pos x="connsiteX61441" y="connsiteY61441"/>
              </a:cxn>
              <a:cxn ang="0">
                <a:pos x="connsiteX61442" y="connsiteY61442"/>
              </a:cxn>
              <a:cxn ang="0">
                <a:pos x="connsiteX61443" y="connsiteY61443"/>
              </a:cxn>
              <a:cxn ang="0">
                <a:pos x="connsiteX61444" y="connsiteY61444"/>
              </a:cxn>
              <a:cxn ang="0">
                <a:pos x="connsiteX61445" y="connsiteY61445"/>
              </a:cxn>
              <a:cxn ang="0">
                <a:pos x="connsiteX61446" y="connsiteY61446"/>
              </a:cxn>
              <a:cxn ang="0">
                <a:pos x="connsiteX61447" y="connsiteY61447"/>
              </a:cxn>
              <a:cxn ang="0">
                <a:pos x="connsiteX61448" y="connsiteY61448"/>
              </a:cxn>
              <a:cxn ang="0">
                <a:pos x="connsiteX61449" y="connsiteY61449"/>
              </a:cxn>
              <a:cxn ang="0">
                <a:pos x="connsiteX61450" y="connsiteY61450"/>
              </a:cxn>
              <a:cxn ang="0">
                <a:pos x="connsiteX61451" y="connsiteY61451"/>
              </a:cxn>
              <a:cxn ang="0">
                <a:pos x="connsiteX61452" y="connsiteY61452"/>
              </a:cxn>
              <a:cxn ang="0">
                <a:pos x="connsiteX61453" y="connsiteY61453"/>
              </a:cxn>
              <a:cxn ang="0">
                <a:pos x="connsiteX61454" y="connsiteY61454"/>
              </a:cxn>
              <a:cxn ang="0">
                <a:pos x="connsiteX61455" y="connsiteY61455"/>
              </a:cxn>
              <a:cxn ang="0">
                <a:pos x="connsiteX61456" y="connsiteY61456"/>
              </a:cxn>
              <a:cxn ang="0">
                <a:pos x="connsiteX61457" y="connsiteY61457"/>
              </a:cxn>
              <a:cxn ang="0">
                <a:pos x="connsiteX61458" y="connsiteY61458"/>
              </a:cxn>
              <a:cxn ang="0">
                <a:pos x="connsiteX61459" y="connsiteY61459"/>
              </a:cxn>
              <a:cxn ang="0">
                <a:pos x="connsiteX61460" y="connsiteY61460"/>
              </a:cxn>
              <a:cxn ang="0">
                <a:pos x="connsiteX61461" y="connsiteY61461"/>
              </a:cxn>
              <a:cxn ang="0">
                <a:pos x="connsiteX61462" y="connsiteY61462"/>
              </a:cxn>
              <a:cxn ang="0">
                <a:pos x="connsiteX61463" y="connsiteY61463"/>
              </a:cxn>
              <a:cxn ang="0">
                <a:pos x="connsiteX61464" y="connsiteY61464"/>
              </a:cxn>
              <a:cxn ang="0">
                <a:pos x="connsiteX61465" y="connsiteY61465"/>
              </a:cxn>
              <a:cxn ang="0">
                <a:pos x="connsiteX61466" y="connsiteY61466"/>
              </a:cxn>
              <a:cxn ang="0">
                <a:pos x="connsiteX61467" y="connsiteY61467"/>
              </a:cxn>
              <a:cxn ang="0">
                <a:pos x="connsiteX61468" y="connsiteY61468"/>
              </a:cxn>
              <a:cxn ang="0">
                <a:pos x="connsiteX61469" y="connsiteY61469"/>
              </a:cxn>
              <a:cxn ang="0">
                <a:pos x="connsiteX61470" y="connsiteY61470"/>
              </a:cxn>
              <a:cxn ang="0">
                <a:pos x="connsiteX61471" y="connsiteY61471"/>
              </a:cxn>
              <a:cxn ang="0">
                <a:pos x="connsiteX61472" y="connsiteY61472"/>
              </a:cxn>
              <a:cxn ang="0">
                <a:pos x="connsiteX61473" y="connsiteY61473"/>
              </a:cxn>
              <a:cxn ang="0">
                <a:pos x="connsiteX61474" y="connsiteY61474"/>
              </a:cxn>
              <a:cxn ang="0">
                <a:pos x="connsiteX61475" y="connsiteY61475"/>
              </a:cxn>
              <a:cxn ang="0">
                <a:pos x="connsiteX61476" y="connsiteY61476"/>
              </a:cxn>
              <a:cxn ang="0">
                <a:pos x="connsiteX61477" y="connsiteY61477"/>
              </a:cxn>
              <a:cxn ang="0">
                <a:pos x="connsiteX61478" y="connsiteY61478"/>
              </a:cxn>
              <a:cxn ang="0">
                <a:pos x="connsiteX61479" y="connsiteY61479"/>
              </a:cxn>
              <a:cxn ang="0">
                <a:pos x="connsiteX61480" y="connsiteY61480"/>
              </a:cxn>
              <a:cxn ang="0">
                <a:pos x="connsiteX61481" y="connsiteY61481"/>
              </a:cxn>
              <a:cxn ang="0">
                <a:pos x="connsiteX61482" y="connsiteY61482"/>
              </a:cxn>
              <a:cxn ang="0">
                <a:pos x="connsiteX61483" y="connsiteY61483"/>
              </a:cxn>
              <a:cxn ang="0">
                <a:pos x="connsiteX61484" y="connsiteY61484"/>
              </a:cxn>
              <a:cxn ang="0">
                <a:pos x="connsiteX61485" y="connsiteY61485"/>
              </a:cxn>
              <a:cxn ang="0">
                <a:pos x="connsiteX61486" y="connsiteY61486"/>
              </a:cxn>
              <a:cxn ang="0">
                <a:pos x="connsiteX61487" y="connsiteY61487"/>
              </a:cxn>
              <a:cxn ang="0">
                <a:pos x="connsiteX61488" y="connsiteY61488"/>
              </a:cxn>
              <a:cxn ang="0">
                <a:pos x="connsiteX61489" y="connsiteY61489"/>
              </a:cxn>
              <a:cxn ang="0">
                <a:pos x="connsiteX61490" y="connsiteY61490"/>
              </a:cxn>
              <a:cxn ang="0">
                <a:pos x="connsiteX61491" y="connsiteY61491"/>
              </a:cxn>
              <a:cxn ang="0">
                <a:pos x="connsiteX61492" y="connsiteY61492"/>
              </a:cxn>
              <a:cxn ang="0">
                <a:pos x="connsiteX61493" y="connsiteY61493"/>
              </a:cxn>
              <a:cxn ang="0">
                <a:pos x="connsiteX61494" y="connsiteY61494"/>
              </a:cxn>
              <a:cxn ang="0">
                <a:pos x="connsiteX61495" y="connsiteY61495"/>
              </a:cxn>
              <a:cxn ang="0">
                <a:pos x="connsiteX61496" y="connsiteY61496"/>
              </a:cxn>
              <a:cxn ang="0">
                <a:pos x="connsiteX61497" y="connsiteY61497"/>
              </a:cxn>
              <a:cxn ang="0">
                <a:pos x="connsiteX61498" y="connsiteY61498"/>
              </a:cxn>
              <a:cxn ang="0">
                <a:pos x="connsiteX61499" y="connsiteY61499"/>
              </a:cxn>
              <a:cxn ang="0">
                <a:pos x="connsiteX61500" y="connsiteY61500"/>
              </a:cxn>
              <a:cxn ang="0">
                <a:pos x="connsiteX61501" y="connsiteY61501"/>
              </a:cxn>
              <a:cxn ang="0">
                <a:pos x="connsiteX61502" y="connsiteY61502"/>
              </a:cxn>
              <a:cxn ang="0">
                <a:pos x="connsiteX61503" y="connsiteY61503"/>
              </a:cxn>
              <a:cxn ang="0">
                <a:pos x="connsiteX61504" y="connsiteY61504"/>
              </a:cxn>
              <a:cxn ang="0">
                <a:pos x="connsiteX61505" y="connsiteY61505"/>
              </a:cxn>
              <a:cxn ang="0">
                <a:pos x="connsiteX61506" y="connsiteY61506"/>
              </a:cxn>
              <a:cxn ang="0">
                <a:pos x="connsiteX61507" y="connsiteY61507"/>
              </a:cxn>
              <a:cxn ang="0">
                <a:pos x="connsiteX61508" y="connsiteY61508"/>
              </a:cxn>
              <a:cxn ang="0">
                <a:pos x="connsiteX61509" y="connsiteY61509"/>
              </a:cxn>
              <a:cxn ang="0">
                <a:pos x="connsiteX61510" y="connsiteY61510"/>
              </a:cxn>
              <a:cxn ang="0">
                <a:pos x="connsiteX61511" y="connsiteY61511"/>
              </a:cxn>
              <a:cxn ang="0">
                <a:pos x="connsiteX61512" y="connsiteY61512"/>
              </a:cxn>
              <a:cxn ang="0">
                <a:pos x="connsiteX61513" y="connsiteY61513"/>
              </a:cxn>
              <a:cxn ang="0">
                <a:pos x="connsiteX61514" y="connsiteY61514"/>
              </a:cxn>
              <a:cxn ang="0">
                <a:pos x="connsiteX61515" y="connsiteY61515"/>
              </a:cxn>
              <a:cxn ang="0">
                <a:pos x="connsiteX61516" y="connsiteY61516"/>
              </a:cxn>
              <a:cxn ang="0">
                <a:pos x="connsiteX61517" y="connsiteY61517"/>
              </a:cxn>
              <a:cxn ang="0">
                <a:pos x="connsiteX61518" y="connsiteY61518"/>
              </a:cxn>
              <a:cxn ang="0">
                <a:pos x="connsiteX61519" y="connsiteY61519"/>
              </a:cxn>
              <a:cxn ang="0">
                <a:pos x="connsiteX61520" y="connsiteY61520"/>
              </a:cxn>
              <a:cxn ang="0">
                <a:pos x="connsiteX61521" y="connsiteY61521"/>
              </a:cxn>
              <a:cxn ang="0">
                <a:pos x="connsiteX61522" y="connsiteY61522"/>
              </a:cxn>
              <a:cxn ang="0">
                <a:pos x="connsiteX61523" y="connsiteY61523"/>
              </a:cxn>
              <a:cxn ang="0">
                <a:pos x="connsiteX61524" y="connsiteY61524"/>
              </a:cxn>
              <a:cxn ang="0">
                <a:pos x="connsiteX61525" y="connsiteY61525"/>
              </a:cxn>
              <a:cxn ang="0">
                <a:pos x="connsiteX61526" y="connsiteY61526"/>
              </a:cxn>
              <a:cxn ang="0">
                <a:pos x="connsiteX61527" y="connsiteY61527"/>
              </a:cxn>
              <a:cxn ang="0">
                <a:pos x="connsiteX61528" y="connsiteY61528"/>
              </a:cxn>
              <a:cxn ang="0">
                <a:pos x="connsiteX61529" y="connsiteY61529"/>
              </a:cxn>
              <a:cxn ang="0">
                <a:pos x="connsiteX61530" y="connsiteY61530"/>
              </a:cxn>
              <a:cxn ang="0">
                <a:pos x="connsiteX61531" y="connsiteY61531"/>
              </a:cxn>
              <a:cxn ang="0">
                <a:pos x="connsiteX61532" y="connsiteY61532"/>
              </a:cxn>
              <a:cxn ang="0">
                <a:pos x="connsiteX61533" y="connsiteY61533"/>
              </a:cxn>
              <a:cxn ang="0">
                <a:pos x="connsiteX61534" y="connsiteY61534"/>
              </a:cxn>
              <a:cxn ang="0">
                <a:pos x="connsiteX61535" y="connsiteY61535"/>
              </a:cxn>
              <a:cxn ang="0">
                <a:pos x="connsiteX61536" y="connsiteY61536"/>
              </a:cxn>
              <a:cxn ang="0">
                <a:pos x="connsiteX61537" y="connsiteY61537"/>
              </a:cxn>
              <a:cxn ang="0">
                <a:pos x="connsiteX61538" y="connsiteY61538"/>
              </a:cxn>
              <a:cxn ang="0">
                <a:pos x="connsiteX61539" y="connsiteY61539"/>
              </a:cxn>
              <a:cxn ang="0">
                <a:pos x="connsiteX61540" y="connsiteY61540"/>
              </a:cxn>
              <a:cxn ang="0">
                <a:pos x="connsiteX61541" y="connsiteY61541"/>
              </a:cxn>
              <a:cxn ang="0">
                <a:pos x="connsiteX61542" y="connsiteY61542"/>
              </a:cxn>
              <a:cxn ang="0">
                <a:pos x="connsiteX61543" y="connsiteY61543"/>
              </a:cxn>
              <a:cxn ang="0">
                <a:pos x="connsiteX61544" y="connsiteY61544"/>
              </a:cxn>
              <a:cxn ang="0">
                <a:pos x="connsiteX61545" y="connsiteY61545"/>
              </a:cxn>
              <a:cxn ang="0">
                <a:pos x="connsiteX61546" y="connsiteY61546"/>
              </a:cxn>
              <a:cxn ang="0">
                <a:pos x="connsiteX61547" y="connsiteY61547"/>
              </a:cxn>
              <a:cxn ang="0">
                <a:pos x="connsiteX61548" y="connsiteY61548"/>
              </a:cxn>
              <a:cxn ang="0">
                <a:pos x="connsiteX61549" y="connsiteY61549"/>
              </a:cxn>
              <a:cxn ang="0">
                <a:pos x="connsiteX61550" y="connsiteY61550"/>
              </a:cxn>
              <a:cxn ang="0">
                <a:pos x="connsiteX61551" y="connsiteY61551"/>
              </a:cxn>
              <a:cxn ang="0">
                <a:pos x="connsiteX61552" y="connsiteY61552"/>
              </a:cxn>
              <a:cxn ang="0">
                <a:pos x="connsiteX61553" y="connsiteY61553"/>
              </a:cxn>
              <a:cxn ang="0">
                <a:pos x="connsiteX61554" y="connsiteY61554"/>
              </a:cxn>
              <a:cxn ang="0">
                <a:pos x="connsiteX61555" y="connsiteY61555"/>
              </a:cxn>
              <a:cxn ang="0">
                <a:pos x="connsiteX61556" y="connsiteY61556"/>
              </a:cxn>
              <a:cxn ang="0">
                <a:pos x="connsiteX61557" y="connsiteY61557"/>
              </a:cxn>
              <a:cxn ang="0">
                <a:pos x="connsiteX61558" y="connsiteY61558"/>
              </a:cxn>
              <a:cxn ang="0">
                <a:pos x="connsiteX61559" y="connsiteY61559"/>
              </a:cxn>
              <a:cxn ang="0">
                <a:pos x="connsiteX61560" y="connsiteY61560"/>
              </a:cxn>
              <a:cxn ang="0">
                <a:pos x="connsiteX61561" y="connsiteY61561"/>
              </a:cxn>
              <a:cxn ang="0">
                <a:pos x="connsiteX61562" y="connsiteY61562"/>
              </a:cxn>
              <a:cxn ang="0">
                <a:pos x="connsiteX61563" y="connsiteY61563"/>
              </a:cxn>
              <a:cxn ang="0">
                <a:pos x="connsiteX61564" y="connsiteY61564"/>
              </a:cxn>
              <a:cxn ang="0">
                <a:pos x="connsiteX61565" y="connsiteY61565"/>
              </a:cxn>
              <a:cxn ang="0">
                <a:pos x="connsiteX61566" y="connsiteY61566"/>
              </a:cxn>
              <a:cxn ang="0">
                <a:pos x="connsiteX61567" y="connsiteY61567"/>
              </a:cxn>
              <a:cxn ang="0">
                <a:pos x="connsiteX61568" y="connsiteY61568"/>
              </a:cxn>
              <a:cxn ang="0">
                <a:pos x="connsiteX61569" y="connsiteY61569"/>
              </a:cxn>
              <a:cxn ang="0">
                <a:pos x="connsiteX61570" y="connsiteY61570"/>
              </a:cxn>
              <a:cxn ang="0">
                <a:pos x="connsiteX61571" y="connsiteY61571"/>
              </a:cxn>
              <a:cxn ang="0">
                <a:pos x="connsiteX61572" y="connsiteY61572"/>
              </a:cxn>
              <a:cxn ang="0">
                <a:pos x="connsiteX61573" y="connsiteY61573"/>
              </a:cxn>
              <a:cxn ang="0">
                <a:pos x="connsiteX61574" y="connsiteY61574"/>
              </a:cxn>
              <a:cxn ang="0">
                <a:pos x="connsiteX61575" y="connsiteY61575"/>
              </a:cxn>
              <a:cxn ang="0">
                <a:pos x="connsiteX61576" y="connsiteY61576"/>
              </a:cxn>
              <a:cxn ang="0">
                <a:pos x="connsiteX61577" y="connsiteY61577"/>
              </a:cxn>
              <a:cxn ang="0">
                <a:pos x="connsiteX61578" y="connsiteY61578"/>
              </a:cxn>
              <a:cxn ang="0">
                <a:pos x="connsiteX61579" y="connsiteY61579"/>
              </a:cxn>
              <a:cxn ang="0">
                <a:pos x="connsiteX61580" y="connsiteY61580"/>
              </a:cxn>
              <a:cxn ang="0">
                <a:pos x="connsiteX61581" y="connsiteY61581"/>
              </a:cxn>
              <a:cxn ang="0">
                <a:pos x="connsiteX61582" y="connsiteY61582"/>
              </a:cxn>
              <a:cxn ang="0">
                <a:pos x="connsiteX61583" y="connsiteY61583"/>
              </a:cxn>
              <a:cxn ang="0">
                <a:pos x="connsiteX61584" y="connsiteY61584"/>
              </a:cxn>
              <a:cxn ang="0">
                <a:pos x="connsiteX61585" y="connsiteY61585"/>
              </a:cxn>
              <a:cxn ang="0">
                <a:pos x="connsiteX61586" y="connsiteY61586"/>
              </a:cxn>
              <a:cxn ang="0">
                <a:pos x="connsiteX61587" y="connsiteY61587"/>
              </a:cxn>
              <a:cxn ang="0">
                <a:pos x="connsiteX61588" y="connsiteY61588"/>
              </a:cxn>
              <a:cxn ang="0">
                <a:pos x="connsiteX61589" y="connsiteY61589"/>
              </a:cxn>
              <a:cxn ang="0">
                <a:pos x="connsiteX61590" y="connsiteY61590"/>
              </a:cxn>
              <a:cxn ang="0">
                <a:pos x="connsiteX61591" y="connsiteY61591"/>
              </a:cxn>
              <a:cxn ang="0">
                <a:pos x="connsiteX61592" y="connsiteY61592"/>
              </a:cxn>
              <a:cxn ang="0">
                <a:pos x="connsiteX61593" y="connsiteY61593"/>
              </a:cxn>
              <a:cxn ang="0">
                <a:pos x="connsiteX61594" y="connsiteY61594"/>
              </a:cxn>
              <a:cxn ang="0">
                <a:pos x="connsiteX61595" y="connsiteY61595"/>
              </a:cxn>
              <a:cxn ang="0">
                <a:pos x="connsiteX61596" y="connsiteY61596"/>
              </a:cxn>
              <a:cxn ang="0">
                <a:pos x="connsiteX61597" y="connsiteY61597"/>
              </a:cxn>
              <a:cxn ang="0">
                <a:pos x="connsiteX61598" y="connsiteY61598"/>
              </a:cxn>
              <a:cxn ang="0">
                <a:pos x="connsiteX61599" y="connsiteY61599"/>
              </a:cxn>
              <a:cxn ang="0">
                <a:pos x="connsiteX61600" y="connsiteY61600"/>
              </a:cxn>
              <a:cxn ang="0">
                <a:pos x="connsiteX61601" y="connsiteY61601"/>
              </a:cxn>
              <a:cxn ang="0">
                <a:pos x="connsiteX61602" y="connsiteY61602"/>
              </a:cxn>
              <a:cxn ang="0">
                <a:pos x="connsiteX61603" y="connsiteY61603"/>
              </a:cxn>
              <a:cxn ang="0">
                <a:pos x="connsiteX61604" y="connsiteY61604"/>
              </a:cxn>
              <a:cxn ang="0">
                <a:pos x="connsiteX61605" y="connsiteY61605"/>
              </a:cxn>
              <a:cxn ang="0">
                <a:pos x="connsiteX61606" y="connsiteY61606"/>
              </a:cxn>
              <a:cxn ang="0">
                <a:pos x="connsiteX61607" y="connsiteY61607"/>
              </a:cxn>
              <a:cxn ang="0">
                <a:pos x="connsiteX61608" y="connsiteY61608"/>
              </a:cxn>
              <a:cxn ang="0">
                <a:pos x="connsiteX61609" y="connsiteY61609"/>
              </a:cxn>
              <a:cxn ang="0">
                <a:pos x="connsiteX61610" y="connsiteY61610"/>
              </a:cxn>
              <a:cxn ang="0">
                <a:pos x="connsiteX61611" y="connsiteY61611"/>
              </a:cxn>
              <a:cxn ang="0">
                <a:pos x="connsiteX61612" y="connsiteY61612"/>
              </a:cxn>
              <a:cxn ang="0">
                <a:pos x="connsiteX61613" y="connsiteY61613"/>
              </a:cxn>
              <a:cxn ang="0">
                <a:pos x="connsiteX61614" y="connsiteY61614"/>
              </a:cxn>
              <a:cxn ang="0">
                <a:pos x="connsiteX61615" y="connsiteY61615"/>
              </a:cxn>
              <a:cxn ang="0">
                <a:pos x="connsiteX61616" y="connsiteY61616"/>
              </a:cxn>
              <a:cxn ang="0">
                <a:pos x="connsiteX61617" y="connsiteY61617"/>
              </a:cxn>
              <a:cxn ang="0">
                <a:pos x="connsiteX61618" y="connsiteY61618"/>
              </a:cxn>
              <a:cxn ang="0">
                <a:pos x="connsiteX61619" y="connsiteY61619"/>
              </a:cxn>
              <a:cxn ang="0">
                <a:pos x="connsiteX61620" y="connsiteY61620"/>
              </a:cxn>
              <a:cxn ang="0">
                <a:pos x="connsiteX61621" y="connsiteY61621"/>
              </a:cxn>
              <a:cxn ang="0">
                <a:pos x="connsiteX61622" y="connsiteY61622"/>
              </a:cxn>
              <a:cxn ang="0">
                <a:pos x="connsiteX61623" y="connsiteY61623"/>
              </a:cxn>
              <a:cxn ang="0">
                <a:pos x="connsiteX61624" y="connsiteY61624"/>
              </a:cxn>
              <a:cxn ang="0">
                <a:pos x="connsiteX61625" y="connsiteY61625"/>
              </a:cxn>
              <a:cxn ang="0">
                <a:pos x="connsiteX61626" y="connsiteY61626"/>
              </a:cxn>
              <a:cxn ang="0">
                <a:pos x="connsiteX61627" y="connsiteY61627"/>
              </a:cxn>
              <a:cxn ang="0">
                <a:pos x="connsiteX61628" y="connsiteY61628"/>
              </a:cxn>
              <a:cxn ang="0">
                <a:pos x="connsiteX61629" y="connsiteY61629"/>
              </a:cxn>
              <a:cxn ang="0">
                <a:pos x="connsiteX61630" y="connsiteY61630"/>
              </a:cxn>
              <a:cxn ang="0">
                <a:pos x="connsiteX61631" y="connsiteY61631"/>
              </a:cxn>
              <a:cxn ang="0">
                <a:pos x="connsiteX61632" y="connsiteY61632"/>
              </a:cxn>
              <a:cxn ang="0">
                <a:pos x="connsiteX61633" y="connsiteY61633"/>
              </a:cxn>
              <a:cxn ang="0">
                <a:pos x="connsiteX61634" y="connsiteY61634"/>
              </a:cxn>
              <a:cxn ang="0">
                <a:pos x="connsiteX61635" y="connsiteY61635"/>
              </a:cxn>
              <a:cxn ang="0">
                <a:pos x="connsiteX61636" y="connsiteY61636"/>
              </a:cxn>
              <a:cxn ang="0">
                <a:pos x="connsiteX61637" y="connsiteY61637"/>
              </a:cxn>
              <a:cxn ang="0">
                <a:pos x="connsiteX61638" y="connsiteY61638"/>
              </a:cxn>
              <a:cxn ang="0">
                <a:pos x="connsiteX61639" y="connsiteY61639"/>
              </a:cxn>
              <a:cxn ang="0">
                <a:pos x="connsiteX61640" y="connsiteY61640"/>
              </a:cxn>
              <a:cxn ang="0">
                <a:pos x="connsiteX61641" y="connsiteY61641"/>
              </a:cxn>
              <a:cxn ang="0">
                <a:pos x="connsiteX61642" y="connsiteY61642"/>
              </a:cxn>
              <a:cxn ang="0">
                <a:pos x="connsiteX61643" y="connsiteY61643"/>
              </a:cxn>
              <a:cxn ang="0">
                <a:pos x="connsiteX61644" y="connsiteY61644"/>
              </a:cxn>
              <a:cxn ang="0">
                <a:pos x="connsiteX61645" y="connsiteY61645"/>
              </a:cxn>
              <a:cxn ang="0">
                <a:pos x="connsiteX61646" y="connsiteY61646"/>
              </a:cxn>
              <a:cxn ang="0">
                <a:pos x="connsiteX61647" y="connsiteY61647"/>
              </a:cxn>
              <a:cxn ang="0">
                <a:pos x="connsiteX61648" y="connsiteY61648"/>
              </a:cxn>
              <a:cxn ang="0">
                <a:pos x="connsiteX61649" y="connsiteY61649"/>
              </a:cxn>
              <a:cxn ang="0">
                <a:pos x="connsiteX61650" y="connsiteY61650"/>
              </a:cxn>
              <a:cxn ang="0">
                <a:pos x="connsiteX61651" y="connsiteY61651"/>
              </a:cxn>
              <a:cxn ang="0">
                <a:pos x="connsiteX61652" y="connsiteY61652"/>
              </a:cxn>
              <a:cxn ang="0">
                <a:pos x="connsiteX61653" y="connsiteY61653"/>
              </a:cxn>
              <a:cxn ang="0">
                <a:pos x="connsiteX61654" y="connsiteY61654"/>
              </a:cxn>
              <a:cxn ang="0">
                <a:pos x="connsiteX61655" y="connsiteY61655"/>
              </a:cxn>
              <a:cxn ang="0">
                <a:pos x="connsiteX61656" y="connsiteY61656"/>
              </a:cxn>
              <a:cxn ang="0">
                <a:pos x="connsiteX61657" y="connsiteY61657"/>
              </a:cxn>
              <a:cxn ang="0">
                <a:pos x="connsiteX61658" y="connsiteY61658"/>
              </a:cxn>
              <a:cxn ang="0">
                <a:pos x="connsiteX61659" y="connsiteY61659"/>
              </a:cxn>
              <a:cxn ang="0">
                <a:pos x="connsiteX61660" y="connsiteY61660"/>
              </a:cxn>
              <a:cxn ang="0">
                <a:pos x="connsiteX61661" y="connsiteY61661"/>
              </a:cxn>
              <a:cxn ang="0">
                <a:pos x="connsiteX61662" y="connsiteY61662"/>
              </a:cxn>
              <a:cxn ang="0">
                <a:pos x="connsiteX61663" y="connsiteY61663"/>
              </a:cxn>
              <a:cxn ang="0">
                <a:pos x="connsiteX61664" y="connsiteY61664"/>
              </a:cxn>
              <a:cxn ang="0">
                <a:pos x="connsiteX61665" y="connsiteY61665"/>
              </a:cxn>
              <a:cxn ang="0">
                <a:pos x="connsiteX61666" y="connsiteY61666"/>
              </a:cxn>
              <a:cxn ang="0">
                <a:pos x="connsiteX61667" y="connsiteY61667"/>
              </a:cxn>
              <a:cxn ang="0">
                <a:pos x="connsiteX61668" y="connsiteY61668"/>
              </a:cxn>
              <a:cxn ang="0">
                <a:pos x="connsiteX61669" y="connsiteY61669"/>
              </a:cxn>
              <a:cxn ang="0">
                <a:pos x="connsiteX61670" y="connsiteY61670"/>
              </a:cxn>
              <a:cxn ang="0">
                <a:pos x="connsiteX61671" y="connsiteY61671"/>
              </a:cxn>
              <a:cxn ang="0">
                <a:pos x="connsiteX61672" y="connsiteY61672"/>
              </a:cxn>
              <a:cxn ang="0">
                <a:pos x="connsiteX61673" y="connsiteY61673"/>
              </a:cxn>
              <a:cxn ang="0">
                <a:pos x="connsiteX61674" y="connsiteY61674"/>
              </a:cxn>
              <a:cxn ang="0">
                <a:pos x="connsiteX61675" y="connsiteY61675"/>
              </a:cxn>
              <a:cxn ang="0">
                <a:pos x="connsiteX61676" y="connsiteY61676"/>
              </a:cxn>
              <a:cxn ang="0">
                <a:pos x="connsiteX61677" y="connsiteY61677"/>
              </a:cxn>
              <a:cxn ang="0">
                <a:pos x="connsiteX61678" y="connsiteY61678"/>
              </a:cxn>
              <a:cxn ang="0">
                <a:pos x="connsiteX61679" y="connsiteY61679"/>
              </a:cxn>
              <a:cxn ang="0">
                <a:pos x="connsiteX61680" y="connsiteY61680"/>
              </a:cxn>
              <a:cxn ang="0">
                <a:pos x="connsiteX61681" y="connsiteY61681"/>
              </a:cxn>
              <a:cxn ang="0">
                <a:pos x="connsiteX61682" y="connsiteY61682"/>
              </a:cxn>
              <a:cxn ang="0">
                <a:pos x="connsiteX61683" y="connsiteY61683"/>
              </a:cxn>
              <a:cxn ang="0">
                <a:pos x="connsiteX61684" y="connsiteY61684"/>
              </a:cxn>
              <a:cxn ang="0">
                <a:pos x="connsiteX61685" y="connsiteY61685"/>
              </a:cxn>
              <a:cxn ang="0">
                <a:pos x="connsiteX61686" y="connsiteY61686"/>
              </a:cxn>
              <a:cxn ang="0">
                <a:pos x="connsiteX61687" y="connsiteY61687"/>
              </a:cxn>
              <a:cxn ang="0">
                <a:pos x="connsiteX61688" y="connsiteY61688"/>
              </a:cxn>
              <a:cxn ang="0">
                <a:pos x="connsiteX61689" y="connsiteY61689"/>
              </a:cxn>
              <a:cxn ang="0">
                <a:pos x="connsiteX61690" y="connsiteY61690"/>
              </a:cxn>
              <a:cxn ang="0">
                <a:pos x="connsiteX61691" y="connsiteY61691"/>
              </a:cxn>
              <a:cxn ang="0">
                <a:pos x="connsiteX61692" y="connsiteY61692"/>
              </a:cxn>
              <a:cxn ang="0">
                <a:pos x="connsiteX61693" y="connsiteY61693"/>
              </a:cxn>
              <a:cxn ang="0">
                <a:pos x="connsiteX61694" y="connsiteY61694"/>
              </a:cxn>
              <a:cxn ang="0">
                <a:pos x="connsiteX61695" y="connsiteY61695"/>
              </a:cxn>
              <a:cxn ang="0">
                <a:pos x="connsiteX61696" y="connsiteY61696"/>
              </a:cxn>
              <a:cxn ang="0">
                <a:pos x="connsiteX61697" y="connsiteY61697"/>
              </a:cxn>
              <a:cxn ang="0">
                <a:pos x="connsiteX61698" y="connsiteY61698"/>
              </a:cxn>
              <a:cxn ang="0">
                <a:pos x="connsiteX61699" y="connsiteY61699"/>
              </a:cxn>
              <a:cxn ang="0">
                <a:pos x="connsiteX61700" y="connsiteY61700"/>
              </a:cxn>
              <a:cxn ang="0">
                <a:pos x="connsiteX61701" y="connsiteY61701"/>
              </a:cxn>
              <a:cxn ang="0">
                <a:pos x="connsiteX61702" y="connsiteY61702"/>
              </a:cxn>
              <a:cxn ang="0">
                <a:pos x="connsiteX61703" y="connsiteY61703"/>
              </a:cxn>
              <a:cxn ang="0">
                <a:pos x="connsiteX61704" y="connsiteY61704"/>
              </a:cxn>
              <a:cxn ang="0">
                <a:pos x="connsiteX61705" y="connsiteY61705"/>
              </a:cxn>
              <a:cxn ang="0">
                <a:pos x="connsiteX61706" y="connsiteY61706"/>
              </a:cxn>
              <a:cxn ang="0">
                <a:pos x="connsiteX61707" y="connsiteY61707"/>
              </a:cxn>
              <a:cxn ang="0">
                <a:pos x="connsiteX61708" y="connsiteY61708"/>
              </a:cxn>
              <a:cxn ang="0">
                <a:pos x="connsiteX61709" y="connsiteY61709"/>
              </a:cxn>
              <a:cxn ang="0">
                <a:pos x="connsiteX61710" y="connsiteY61710"/>
              </a:cxn>
              <a:cxn ang="0">
                <a:pos x="connsiteX61711" y="connsiteY61711"/>
              </a:cxn>
              <a:cxn ang="0">
                <a:pos x="connsiteX61712" y="connsiteY61712"/>
              </a:cxn>
              <a:cxn ang="0">
                <a:pos x="connsiteX61713" y="connsiteY61713"/>
              </a:cxn>
              <a:cxn ang="0">
                <a:pos x="connsiteX61714" y="connsiteY61714"/>
              </a:cxn>
              <a:cxn ang="0">
                <a:pos x="connsiteX61715" y="connsiteY61715"/>
              </a:cxn>
              <a:cxn ang="0">
                <a:pos x="connsiteX61716" y="connsiteY61716"/>
              </a:cxn>
              <a:cxn ang="0">
                <a:pos x="connsiteX61717" y="connsiteY61717"/>
              </a:cxn>
              <a:cxn ang="0">
                <a:pos x="connsiteX61718" y="connsiteY61718"/>
              </a:cxn>
              <a:cxn ang="0">
                <a:pos x="connsiteX61719" y="connsiteY61719"/>
              </a:cxn>
              <a:cxn ang="0">
                <a:pos x="connsiteX61720" y="connsiteY61720"/>
              </a:cxn>
              <a:cxn ang="0">
                <a:pos x="connsiteX61721" y="connsiteY61721"/>
              </a:cxn>
              <a:cxn ang="0">
                <a:pos x="connsiteX61722" y="connsiteY61722"/>
              </a:cxn>
              <a:cxn ang="0">
                <a:pos x="connsiteX61723" y="connsiteY61723"/>
              </a:cxn>
              <a:cxn ang="0">
                <a:pos x="connsiteX61724" y="connsiteY61724"/>
              </a:cxn>
              <a:cxn ang="0">
                <a:pos x="connsiteX61725" y="connsiteY61725"/>
              </a:cxn>
              <a:cxn ang="0">
                <a:pos x="connsiteX61726" y="connsiteY61726"/>
              </a:cxn>
              <a:cxn ang="0">
                <a:pos x="connsiteX61727" y="connsiteY61727"/>
              </a:cxn>
              <a:cxn ang="0">
                <a:pos x="connsiteX61728" y="connsiteY61728"/>
              </a:cxn>
              <a:cxn ang="0">
                <a:pos x="connsiteX61729" y="connsiteY61729"/>
              </a:cxn>
              <a:cxn ang="0">
                <a:pos x="connsiteX61730" y="connsiteY61730"/>
              </a:cxn>
              <a:cxn ang="0">
                <a:pos x="connsiteX61731" y="connsiteY61731"/>
              </a:cxn>
              <a:cxn ang="0">
                <a:pos x="connsiteX61732" y="connsiteY61732"/>
              </a:cxn>
              <a:cxn ang="0">
                <a:pos x="connsiteX61733" y="connsiteY61733"/>
              </a:cxn>
              <a:cxn ang="0">
                <a:pos x="connsiteX61734" y="connsiteY61734"/>
              </a:cxn>
              <a:cxn ang="0">
                <a:pos x="connsiteX61735" y="connsiteY61735"/>
              </a:cxn>
              <a:cxn ang="0">
                <a:pos x="connsiteX61736" y="connsiteY61736"/>
              </a:cxn>
              <a:cxn ang="0">
                <a:pos x="connsiteX61737" y="connsiteY61737"/>
              </a:cxn>
              <a:cxn ang="0">
                <a:pos x="connsiteX61738" y="connsiteY61738"/>
              </a:cxn>
              <a:cxn ang="0">
                <a:pos x="connsiteX61739" y="connsiteY61739"/>
              </a:cxn>
              <a:cxn ang="0">
                <a:pos x="connsiteX61740" y="connsiteY61740"/>
              </a:cxn>
              <a:cxn ang="0">
                <a:pos x="connsiteX61741" y="connsiteY61741"/>
              </a:cxn>
              <a:cxn ang="0">
                <a:pos x="connsiteX61742" y="connsiteY61742"/>
              </a:cxn>
              <a:cxn ang="0">
                <a:pos x="connsiteX61743" y="connsiteY61743"/>
              </a:cxn>
              <a:cxn ang="0">
                <a:pos x="connsiteX61744" y="connsiteY61744"/>
              </a:cxn>
              <a:cxn ang="0">
                <a:pos x="connsiteX61745" y="connsiteY61745"/>
              </a:cxn>
              <a:cxn ang="0">
                <a:pos x="connsiteX61746" y="connsiteY61746"/>
              </a:cxn>
              <a:cxn ang="0">
                <a:pos x="connsiteX61747" y="connsiteY61747"/>
              </a:cxn>
              <a:cxn ang="0">
                <a:pos x="connsiteX61748" y="connsiteY61748"/>
              </a:cxn>
              <a:cxn ang="0">
                <a:pos x="connsiteX61749" y="connsiteY61749"/>
              </a:cxn>
              <a:cxn ang="0">
                <a:pos x="connsiteX61750" y="connsiteY61750"/>
              </a:cxn>
              <a:cxn ang="0">
                <a:pos x="connsiteX61751" y="connsiteY61751"/>
              </a:cxn>
              <a:cxn ang="0">
                <a:pos x="connsiteX61752" y="connsiteY61752"/>
              </a:cxn>
              <a:cxn ang="0">
                <a:pos x="connsiteX61753" y="connsiteY61753"/>
              </a:cxn>
              <a:cxn ang="0">
                <a:pos x="connsiteX61754" y="connsiteY61754"/>
              </a:cxn>
              <a:cxn ang="0">
                <a:pos x="connsiteX61755" y="connsiteY61755"/>
              </a:cxn>
              <a:cxn ang="0">
                <a:pos x="connsiteX61756" y="connsiteY61756"/>
              </a:cxn>
              <a:cxn ang="0">
                <a:pos x="connsiteX61757" y="connsiteY61757"/>
              </a:cxn>
              <a:cxn ang="0">
                <a:pos x="connsiteX61758" y="connsiteY61758"/>
              </a:cxn>
              <a:cxn ang="0">
                <a:pos x="connsiteX61759" y="connsiteY61759"/>
              </a:cxn>
              <a:cxn ang="0">
                <a:pos x="connsiteX61760" y="connsiteY61760"/>
              </a:cxn>
              <a:cxn ang="0">
                <a:pos x="connsiteX61761" y="connsiteY61761"/>
              </a:cxn>
              <a:cxn ang="0">
                <a:pos x="connsiteX61762" y="connsiteY61762"/>
              </a:cxn>
              <a:cxn ang="0">
                <a:pos x="connsiteX61763" y="connsiteY61763"/>
              </a:cxn>
              <a:cxn ang="0">
                <a:pos x="connsiteX61764" y="connsiteY61764"/>
              </a:cxn>
              <a:cxn ang="0">
                <a:pos x="connsiteX61765" y="connsiteY61765"/>
              </a:cxn>
              <a:cxn ang="0">
                <a:pos x="connsiteX61766" y="connsiteY61766"/>
              </a:cxn>
              <a:cxn ang="0">
                <a:pos x="connsiteX61767" y="connsiteY61767"/>
              </a:cxn>
              <a:cxn ang="0">
                <a:pos x="connsiteX61768" y="connsiteY61768"/>
              </a:cxn>
              <a:cxn ang="0">
                <a:pos x="connsiteX61769" y="connsiteY61769"/>
              </a:cxn>
              <a:cxn ang="0">
                <a:pos x="connsiteX61770" y="connsiteY61770"/>
              </a:cxn>
              <a:cxn ang="0">
                <a:pos x="connsiteX61771" y="connsiteY61771"/>
              </a:cxn>
              <a:cxn ang="0">
                <a:pos x="connsiteX61772" y="connsiteY61772"/>
              </a:cxn>
              <a:cxn ang="0">
                <a:pos x="connsiteX61773" y="connsiteY61773"/>
              </a:cxn>
              <a:cxn ang="0">
                <a:pos x="connsiteX61774" y="connsiteY61774"/>
              </a:cxn>
              <a:cxn ang="0">
                <a:pos x="connsiteX61775" y="connsiteY61775"/>
              </a:cxn>
              <a:cxn ang="0">
                <a:pos x="connsiteX61776" y="connsiteY61776"/>
              </a:cxn>
              <a:cxn ang="0">
                <a:pos x="connsiteX61777" y="connsiteY61777"/>
              </a:cxn>
              <a:cxn ang="0">
                <a:pos x="connsiteX61778" y="connsiteY61778"/>
              </a:cxn>
              <a:cxn ang="0">
                <a:pos x="connsiteX61779" y="connsiteY61779"/>
              </a:cxn>
              <a:cxn ang="0">
                <a:pos x="connsiteX61780" y="connsiteY61780"/>
              </a:cxn>
              <a:cxn ang="0">
                <a:pos x="connsiteX61781" y="connsiteY61781"/>
              </a:cxn>
              <a:cxn ang="0">
                <a:pos x="connsiteX61782" y="connsiteY61782"/>
              </a:cxn>
              <a:cxn ang="0">
                <a:pos x="connsiteX61783" y="connsiteY61783"/>
              </a:cxn>
              <a:cxn ang="0">
                <a:pos x="connsiteX61784" y="connsiteY61784"/>
              </a:cxn>
              <a:cxn ang="0">
                <a:pos x="connsiteX61785" y="connsiteY61785"/>
              </a:cxn>
              <a:cxn ang="0">
                <a:pos x="connsiteX61786" y="connsiteY61786"/>
              </a:cxn>
              <a:cxn ang="0">
                <a:pos x="connsiteX61787" y="connsiteY61787"/>
              </a:cxn>
              <a:cxn ang="0">
                <a:pos x="connsiteX61788" y="connsiteY61788"/>
              </a:cxn>
              <a:cxn ang="0">
                <a:pos x="connsiteX61789" y="connsiteY61789"/>
              </a:cxn>
              <a:cxn ang="0">
                <a:pos x="connsiteX61790" y="connsiteY61790"/>
              </a:cxn>
              <a:cxn ang="0">
                <a:pos x="connsiteX61791" y="connsiteY61791"/>
              </a:cxn>
              <a:cxn ang="0">
                <a:pos x="connsiteX61792" y="connsiteY61792"/>
              </a:cxn>
              <a:cxn ang="0">
                <a:pos x="connsiteX61793" y="connsiteY61793"/>
              </a:cxn>
              <a:cxn ang="0">
                <a:pos x="connsiteX61794" y="connsiteY61794"/>
              </a:cxn>
              <a:cxn ang="0">
                <a:pos x="connsiteX61795" y="connsiteY61795"/>
              </a:cxn>
              <a:cxn ang="0">
                <a:pos x="connsiteX61796" y="connsiteY61796"/>
              </a:cxn>
              <a:cxn ang="0">
                <a:pos x="connsiteX61797" y="connsiteY61797"/>
              </a:cxn>
              <a:cxn ang="0">
                <a:pos x="connsiteX61798" y="connsiteY61798"/>
              </a:cxn>
              <a:cxn ang="0">
                <a:pos x="connsiteX61799" y="connsiteY61799"/>
              </a:cxn>
              <a:cxn ang="0">
                <a:pos x="connsiteX61800" y="connsiteY61800"/>
              </a:cxn>
              <a:cxn ang="0">
                <a:pos x="connsiteX61801" y="connsiteY61801"/>
              </a:cxn>
              <a:cxn ang="0">
                <a:pos x="connsiteX61802" y="connsiteY61802"/>
              </a:cxn>
              <a:cxn ang="0">
                <a:pos x="connsiteX61803" y="connsiteY61803"/>
              </a:cxn>
              <a:cxn ang="0">
                <a:pos x="connsiteX61804" y="connsiteY61804"/>
              </a:cxn>
              <a:cxn ang="0">
                <a:pos x="connsiteX61805" y="connsiteY61805"/>
              </a:cxn>
              <a:cxn ang="0">
                <a:pos x="connsiteX61806" y="connsiteY61806"/>
              </a:cxn>
              <a:cxn ang="0">
                <a:pos x="connsiteX61807" y="connsiteY61807"/>
              </a:cxn>
              <a:cxn ang="0">
                <a:pos x="connsiteX61808" y="connsiteY61808"/>
              </a:cxn>
              <a:cxn ang="0">
                <a:pos x="connsiteX61809" y="connsiteY61809"/>
              </a:cxn>
              <a:cxn ang="0">
                <a:pos x="connsiteX61810" y="connsiteY61810"/>
              </a:cxn>
              <a:cxn ang="0">
                <a:pos x="connsiteX61811" y="connsiteY61811"/>
              </a:cxn>
              <a:cxn ang="0">
                <a:pos x="connsiteX61812" y="connsiteY61812"/>
              </a:cxn>
              <a:cxn ang="0">
                <a:pos x="connsiteX61813" y="connsiteY61813"/>
              </a:cxn>
              <a:cxn ang="0">
                <a:pos x="connsiteX61814" y="connsiteY61814"/>
              </a:cxn>
              <a:cxn ang="0">
                <a:pos x="connsiteX61815" y="connsiteY61815"/>
              </a:cxn>
              <a:cxn ang="0">
                <a:pos x="connsiteX61816" y="connsiteY61816"/>
              </a:cxn>
              <a:cxn ang="0">
                <a:pos x="connsiteX61817" y="connsiteY61817"/>
              </a:cxn>
              <a:cxn ang="0">
                <a:pos x="connsiteX61818" y="connsiteY61818"/>
              </a:cxn>
              <a:cxn ang="0">
                <a:pos x="connsiteX61819" y="connsiteY61819"/>
              </a:cxn>
              <a:cxn ang="0">
                <a:pos x="connsiteX61820" y="connsiteY61820"/>
              </a:cxn>
              <a:cxn ang="0">
                <a:pos x="connsiteX61821" y="connsiteY61821"/>
              </a:cxn>
              <a:cxn ang="0">
                <a:pos x="connsiteX61822" y="connsiteY61822"/>
              </a:cxn>
              <a:cxn ang="0">
                <a:pos x="connsiteX61823" y="connsiteY61823"/>
              </a:cxn>
              <a:cxn ang="0">
                <a:pos x="connsiteX61824" y="connsiteY61824"/>
              </a:cxn>
              <a:cxn ang="0">
                <a:pos x="connsiteX61825" y="connsiteY61825"/>
              </a:cxn>
              <a:cxn ang="0">
                <a:pos x="connsiteX61826" y="connsiteY61826"/>
              </a:cxn>
              <a:cxn ang="0">
                <a:pos x="connsiteX61827" y="connsiteY61827"/>
              </a:cxn>
              <a:cxn ang="0">
                <a:pos x="connsiteX61828" y="connsiteY61828"/>
              </a:cxn>
              <a:cxn ang="0">
                <a:pos x="connsiteX61829" y="connsiteY61829"/>
              </a:cxn>
              <a:cxn ang="0">
                <a:pos x="connsiteX61830" y="connsiteY61830"/>
              </a:cxn>
              <a:cxn ang="0">
                <a:pos x="connsiteX61831" y="connsiteY61831"/>
              </a:cxn>
              <a:cxn ang="0">
                <a:pos x="connsiteX61832" y="connsiteY61832"/>
              </a:cxn>
              <a:cxn ang="0">
                <a:pos x="connsiteX61833" y="connsiteY61833"/>
              </a:cxn>
              <a:cxn ang="0">
                <a:pos x="connsiteX61834" y="connsiteY61834"/>
              </a:cxn>
              <a:cxn ang="0">
                <a:pos x="connsiteX61835" y="connsiteY61835"/>
              </a:cxn>
              <a:cxn ang="0">
                <a:pos x="connsiteX61836" y="connsiteY61836"/>
              </a:cxn>
              <a:cxn ang="0">
                <a:pos x="connsiteX61837" y="connsiteY61837"/>
              </a:cxn>
              <a:cxn ang="0">
                <a:pos x="connsiteX61838" y="connsiteY61838"/>
              </a:cxn>
              <a:cxn ang="0">
                <a:pos x="connsiteX61839" y="connsiteY61839"/>
              </a:cxn>
              <a:cxn ang="0">
                <a:pos x="connsiteX61840" y="connsiteY61840"/>
              </a:cxn>
              <a:cxn ang="0">
                <a:pos x="connsiteX61841" y="connsiteY61841"/>
              </a:cxn>
              <a:cxn ang="0">
                <a:pos x="connsiteX61842" y="connsiteY61842"/>
              </a:cxn>
              <a:cxn ang="0">
                <a:pos x="connsiteX61843" y="connsiteY61843"/>
              </a:cxn>
              <a:cxn ang="0">
                <a:pos x="connsiteX61844" y="connsiteY61844"/>
              </a:cxn>
              <a:cxn ang="0">
                <a:pos x="connsiteX61845" y="connsiteY61845"/>
              </a:cxn>
              <a:cxn ang="0">
                <a:pos x="connsiteX61846" y="connsiteY61846"/>
              </a:cxn>
              <a:cxn ang="0">
                <a:pos x="connsiteX61847" y="connsiteY61847"/>
              </a:cxn>
              <a:cxn ang="0">
                <a:pos x="connsiteX61848" y="connsiteY61848"/>
              </a:cxn>
              <a:cxn ang="0">
                <a:pos x="connsiteX61849" y="connsiteY61849"/>
              </a:cxn>
              <a:cxn ang="0">
                <a:pos x="connsiteX61850" y="connsiteY61850"/>
              </a:cxn>
              <a:cxn ang="0">
                <a:pos x="connsiteX61851" y="connsiteY61851"/>
              </a:cxn>
              <a:cxn ang="0">
                <a:pos x="connsiteX61852" y="connsiteY61852"/>
              </a:cxn>
              <a:cxn ang="0">
                <a:pos x="connsiteX61853" y="connsiteY61853"/>
              </a:cxn>
              <a:cxn ang="0">
                <a:pos x="connsiteX61854" y="connsiteY61854"/>
              </a:cxn>
              <a:cxn ang="0">
                <a:pos x="connsiteX61855" y="connsiteY61855"/>
              </a:cxn>
              <a:cxn ang="0">
                <a:pos x="connsiteX61856" y="connsiteY61856"/>
              </a:cxn>
              <a:cxn ang="0">
                <a:pos x="connsiteX61857" y="connsiteY61857"/>
              </a:cxn>
              <a:cxn ang="0">
                <a:pos x="connsiteX61858" y="connsiteY61858"/>
              </a:cxn>
              <a:cxn ang="0">
                <a:pos x="connsiteX61859" y="connsiteY61859"/>
              </a:cxn>
              <a:cxn ang="0">
                <a:pos x="connsiteX61860" y="connsiteY61860"/>
              </a:cxn>
              <a:cxn ang="0">
                <a:pos x="connsiteX61861" y="connsiteY61861"/>
              </a:cxn>
              <a:cxn ang="0">
                <a:pos x="connsiteX61862" y="connsiteY61862"/>
              </a:cxn>
              <a:cxn ang="0">
                <a:pos x="connsiteX61863" y="connsiteY61863"/>
              </a:cxn>
              <a:cxn ang="0">
                <a:pos x="connsiteX61864" y="connsiteY61864"/>
              </a:cxn>
              <a:cxn ang="0">
                <a:pos x="connsiteX61865" y="connsiteY61865"/>
              </a:cxn>
              <a:cxn ang="0">
                <a:pos x="connsiteX61866" y="connsiteY61866"/>
              </a:cxn>
              <a:cxn ang="0">
                <a:pos x="connsiteX61867" y="connsiteY61867"/>
              </a:cxn>
              <a:cxn ang="0">
                <a:pos x="connsiteX61868" y="connsiteY61868"/>
              </a:cxn>
              <a:cxn ang="0">
                <a:pos x="connsiteX61869" y="connsiteY61869"/>
              </a:cxn>
              <a:cxn ang="0">
                <a:pos x="connsiteX61870" y="connsiteY61870"/>
              </a:cxn>
              <a:cxn ang="0">
                <a:pos x="connsiteX61871" y="connsiteY61871"/>
              </a:cxn>
              <a:cxn ang="0">
                <a:pos x="connsiteX61872" y="connsiteY61872"/>
              </a:cxn>
              <a:cxn ang="0">
                <a:pos x="connsiteX61873" y="connsiteY61873"/>
              </a:cxn>
              <a:cxn ang="0">
                <a:pos x="connsiteX61874" y="connsiteY61874"/>
              </a:cxn>
              <a:cxn ang="0">
                <a:pos x="connsiteX61875" y="connsiteY61875"/>
              </a:cxn>
              <a:cxn ang="0">
                <a:pos x="connsiteX61876" y="connsiteY61876"/>
              </a:cxn>
              <a:cxn ang="0">
                <a:pos x="connsiteX61877" y="connsiteY61877"/>
              </a:cxn>
              <a:cxn ang="0">
                <a:pos x="connsiteX61878" y="connsiteY61878"/>
              </a:cxn>
              <a:cxn ang="0">
                <a:pos x="connsiteX61879" y="connsiteY61879"/>
              </a:cxn>
              <a:cxn ang="0">
                <a:pos x="connsiteX61880" y="connsiteY61880"/>
              </a:cxn>
              <a:cxn ang="0">
                <a:pos x="connsiteX61881" y="connsiteY61881"/>
              </a:cxn>
              <a:cxn ang="0">
                <a:pos x="connsiteX61882" y="connsiteY61882"/>
              </a:cxn>
              <a:cxn ang="0">
                <a:pos x="connsiteX61883" y="connsiteY61883"/>
              </a:cxn>
              <a:cxn ang="0">
                <a:pos x="connsiteX61884" y="connsiteY61884"/>
              </a:cxn>
              <a:cxn ang="0">
                <a:pos x="connsiteX61885" y="connsiteY61885"/>
              </a:cxn>
              <a:cxn ang="0">
                <a:pos x="connsiteX61886" y="connsiteY61886"/>
              </a:cxn>
              <a:cxn ang="0">
                <a:pos x="connsiteX61887" y="connsiteY61887"/>
              </a:cxn>
              <a:cxn ang="0">
                <a:pos x="connsiteX61888" y="connsiteY61888"/>
              </a:cxn>
              <a:cxn ang="0">
                <a:pos x="connsiteX61889" y="connsiteY61889"/>
              </a:cxn>
              <a:cxn ang="0">
                <a:pos x="connsiteX61890" y="connsiteY61890"/>
              </a:cxn>
              <a:cxn ang="0">
                <a:pos x="connsiteX61891" y="connsiteY61891"/>
              </a:cxn>
              <a:cxn ang="0">
                <a:pos x="connsiteX61892" y="connsiteY61892"/>
              </a:cxn>
              <a:cxn ang="0">
                <a:pos x="connsiteX61893" y="connsiteY61893"/>
              </a:cxn>
              <a:cxn ang="0">
                <a:pos x="connsiteX61894" y="connsiteY61894"/>
              </a:cxn>
              <a:cxn ang="0">
                <a:pos x="connsiteX61895" y="connsiteY61895"/>
              </a:cxn>
              <a:cxn ang="0">
                <a:pos x="connsiteX61896" y="connsiteY61896"/>
              </a:cxn>
              <a:cxn ang="0">
                <a:pos x="connsiteX61897" y="connsiteY61897"/>
              </a:cxn>
              <a:cxn ang="0">
                <a:pos x="connsiteX61898" y="connsiteY61898"/>
              </a:cxn>
              <a:cxn ang="0">
                <a:pos x="connsiteX61899" y="connsiteY61899"/>
              </a:cxn>
              <a:cxn ang="0">
                <a:pos x="connsiteX61900" y="connsiteY61900"/>
              </a:cxn>
              <a:cxn ang="0">
                <a:pos x="connsiteX61901" y="connsiteY61901"/>
              </a:cxn>
              <a:cxn ang="0">
                <a:pos x="connsiteX61902" y="connsiteY61902"/>
              </a:cxn>
              <a:cxn ang="0">
                <a:pos x="connsiteX61903" y="connsiteY61903"/>
              </a:cxn>
              <a:cxn ang="0">
                <a:pos x="connsiteX61904" y="connsiteY61904"/>
              </a:cxn>
              <a:cxn ang="0">
                <a:pos x="connsiteX61905" y="connsiteY61905"/>
              </a:cxn>
              <a:cxn ang="0">
                <a:pos x="connsiteX61906" y="connsiteY61906"/>
              </a:cxn>
              <a:cxn ang="0">
                <a:pos x="connsiteX61907" y="connsiteY61907"/>
              </a:cxn>
              <a:cxn ang="0">
                <a:pos x="connsiteX61908" y="connsiteY61908"/>
              </a:cxn>
              <a:cxn ang="0">
                <a:pos x="connsiteX61909" y="connsiteY61909"/>
              </a:cxn>
              <a:cxn ang="0">
                <a:pos x="connsiteX61910" y="connsiteY61910"/>
              </a:cxn>
              <a:cxn ang="0">
                <a:pos x="connsiteX61911" y="connsiteY61911"/>
              </a:cxn>
              <a:cxn ang="0">
                <a:pos x="connsiteX61912" y="connsiteY61912"/>
              </a:cxn>
              <a:cxn ang="0">
                <a:pos x="connsiteX61913" y="connsiteY61913"/>
              </a:cxn>
              <a:cxn ang="0">
                <a:pos x="connsiteX61914" y="connsiteY61914"/>
              </a:cxn>
              <a:cxn ang="0">
                <a:pos x="connsiteX61915" y="connsiteY61915"/>
              </a:cxn>
              <a:cxn ang="0">
                <a:pos x="connsiteX61916" y="connsiteY61916"/>
              </a:cxn>
              <a:cxn ang="0">
                <a:pos x="connsiteX61917" y="connsiteY61917"/>
              </a:cxn>
              <a:cxn ang="0">
                <a:pos x="connsiteX61918" y="connsiteY61918"/>
              </a:cxn>
              <a:cxn ang="0">
                <a:pos x="connsiteX61919" y="connsiteY61919"/>
              </a:cxn>
              <a:cxn ang="0">
                <a:pos x="connsiteX61920" y="connsiteY61920"/>
              </a:cxn>
              <a:cxn ang="0">
                <a:pos x="connsiteX61921" y="connsiteY61921"/>
              </a:cxn>
              <a:cxn ang="0">
                <a:pos x="connsiteX61922" y="connsiteY61922"/>
              </a:cxn>
              <a:cxn ang="0">
                <a:pos x="connsiteX61923" y="connsiteY61923"/>
              </a:cxn>
              <a:cxn ang="0">
                <a:pos x="connsiteX61924" y="connsiteY61924"/>
              </a:cxn>
              <a:cxn ang="0">
                <a:pos x="connsiteX61925" y="connsiteY61925"/>
              </a:cxn>
              <a:cxn ang="0">
                <a:pos x="connsiteX61926" y="connsiteY61926"/>
              </a:cxn>
              <a:cxn ang="0">
                <a:pos x="connsiteX61927" y="connsiteY61927"/>
              </a:cxn>
              <a:cxn ang="0">
                <a:pos x="connsiteX61928" y="connsiteY61928"/>
              </a:cxn>
              <a:cxn ang="0">
                <a:pos x="connsiteX61929" y="connsiteY61929"/>
              </a:cxn>
              <a:cxn ang="0">
                <a:pos x="connsiteX61930" y="connsiteY61930"/>
              </a:cxn>
              <a:cxn ang="0">
                <a:pos x="connsiteX61931" y="connsiteY61931"/>
              </a:cxn>
              <a:cxn ang="0">
                <a:pos x="connsiteX61932" y="connsiteY61932"/>
              </a:cxn>
              <a:cxn ang="0">
                <a:pos x="connsiteX61933" y="connsiteY61933"/>
              </a:cxn>
              <a:cxn ang="0">
                <a:pos x="connsiteX61934" y="connsiteY61934"/>
              </a:cxn>
              <a:cxn ang="0">
                <a:pos x="connsiteX61935" y="connsiteY61935"/>
              </a:cxn>
              <a:cxn ang="0">
                <a:pos x="connsiteX61936" y="connsiteY61936"/>
              </a:cxn>
              <a:cxn ang="0">
                <a:pos x="connsiteX61937" y="connsiteY61937"/>
              </a:cxn>
              <a:cxn ang="0">
                <a:pos x="connsiteX61938" y="connsiteY61938"/>
              </a:cxn>
              <a:cxn ang="0">
                <a:pos x="connsiteX61939" y="connsiteY61939"/>
              </a:cxn>
              <a:cxn ang="0">
                <a:pos x="connsiteX61940" y="connsiteY61940"/>
              </a:cxn>
              <a:cxn ang="0">
                <a:pos x="connsiteX61941" y="connsiteY61941"/>
              </a:cxn>
              <a:cxn ang="0">
                <a:pos x="connsiteX61942" y="connsiteY61942"/>
              </a:cxn>
              <a:cxn ang="0">
                <a:pos x="connsiteX61943" y="connsiteY61943"/>
              </a:cxn>
              <a:cxn ang="0">
                <a:pos x="connsiteX61944" y="connsiteY61944"/>
              </a:cxn>
              <a:cxn ang="0">
                <a:pos x="connsiteX61945" y="connsiteY61945"/>
              </a:cxn>
              <a:cxn ang="0">
                <a:pos x="connsiteX61946" y="connsiteY61946"/>
              </a:cxn>
              <a:cxn ang="0">
                <a:pos x="connsiteX61947" y="connsiteY61947"/>
              </a:cxn>
              <a:cxn ang="0">
                <a:pos x="connsiteX61948" y="connsiteY61948"/>
              </a:cxn>
              <a:cxn ang="0">
                <a:pos x="connsiteX61949" y="connsiteY61949"/>
              </a:cxn>
              <a:cxn ang="0">
                <a:pos x="connsiteX61950" y="connsiteY61950"/>
              </a:cxn>
              <a:cxn ang="0">
                <a:pos x="connsiteX61951" y="connsiteY61951"/>
              </a:cxn>
              <a:cxn ang="0">
                <a:pos x="connsiteX61952" y="connsiteY61952"/>
              </a:cxn>
              <a:cxn ang="0">
                <a:pos x="connsiteX61953" y="connsiteY61953"/>
              </a:cxn>
              <a:cxn ang="0">
                <a:pos x="connsiteX61954" y="connsiteY61954"/>
              </a:cxn>
              <a:cxn ang="0">
                <a:pos x="connsiteX61955" y="connsiteY61955"/>
              </a:cxn>
              <a:cxn ang="0">
                <a:pos x="connsiteX61956" y="connsiteY61956"/>
              </a:cxn>
              <a:cxn ang="0">
                <a:pos x="connsiteX61957" y="connsiteY61957"/>
              </a:cxn>
              <a:cxn ang="0">
                <a:pos x="connsiteX61958" y="connsiteY61958"/>
              </a:cxn>
              <a:cxn ang="0">
                <a:pos x="connsiteX61959" y="connsiteY61959"/>
              </a:cxn>
              <a:cxn ang="0">
                <a:pos x="connsiteX61960" y="connsiteY61960"/>
              </a:cxn>
              <a:cxn ang="0">
                <a:pos x="connsiteX61961" y="connsiteY61961"/>
              </a:cxn>
              <a:cxn ang="0">
                <a:pos x="connsiteX61962" y="connsiteY61962"/>
              </a:cxn>
              <a:cxn ang="0">
                <a:pos x="connsiteX61963" y="connsiteY61963"/>
              </a:cxn>
              <a:cxn ang="0">
                <a:pos x="connsiteX61964" y="connsiteY61964"/>
              </a:cxn>
              <a:cxn ang="0">
                <a:pos x="connsiteX61965" y="connsiteY61965"/>
              </a:cxn>
              <a:cxn ang="0">
                <a:pos x="connsiteX61966" y="connsiteY61966"/>
              </a:cxn>
              <a:cxn ang="0">
                <a:pos x="connsiteX61967" y="connsiteY61967"/>
              </a:cxn>
              <a:cxn ang="0">
                <a:pos x="connsiteX61968" y="connsiteY61968"/>
              </a:cxn>
              <a:cxn ang="0">
                <a:pos x="connsiteX61969" y="connsiteY61969"/>
              </a:cxn>
              <a:cxn ang="0">
                <a:pos x="connsiteX61970" y="connsiteY61970"/>
              </a:cxn>
              <a:cxn ang="0">
                <a:pos x="connsiteX61971" y="connsiteY61971"/>
              </a:cxn>
              <a:cxn ang="0">
                <a:pos x="connsiteX61972" y="connsiteY61972"/>
              </a:cxn>
              <a:cxn ang="0">
                <a:pos x="connsiteX61973" y="connsiteY61973"/>
              </a:cxn>
              <a:cxn ang="0">
                <a:pos x="connsiteX61974" y="connsiteY61974"/>
              </a:cxn>
              <a:cxn ang="0">
                <a:pos x="connsiteX61975" y="connsiteY61975"/>
              </a:cxn>
              <a:cxn ang="0">
                <a:pos x="connsiteX61976" y="connsiteY61976"/>
              </a:cxn>
              <a:cxn ang="0">
                <a:pos x="connsiteX61977" y="connsiteY61977"/>
              </a:cxn>
              <a:cxn ang="0">
                <a:pos x="connsiteX61978" y="connsiteY61978"/>
              </a:cxn>
              <a:cxn ang="0">
                <a:pos x="connsiteX61979" y="connsiteY61979"/>
              </a:cxn>
              <a:cxn ang="0">
                <a:pos x="connsiteX61980" y="connsiteY61980"/>
              </a:cxn>
              <a:cxn ang="0">
                <a:pos x="connsiteX61981" y="connsiteY61981"/>
              </a:cxn>
              <a:cxn ang="0">
                <a:pos x="connsiteX61982" y="connsiteY61982"/>
              </a:cxn>
              <a:cxn ang="0">
                <a:pos x="connsiteX61983" y="connsiteY61983"/>
              </a:cxn>
              <a:cxn ang="0">
                <a:pos x="connsiteX61984" y="connsiteY61984"/>
              </a:cxn>
              <a:cxn ang="0">
                <a:pos x="connsiteX61985" y="connsiteY61985"/>
              </a:cxn>
              <a:cxn ang="0">
                <a:pos x="connsiteX61986" y="connsiteY61986"/>
              </a:cxn>
              <a:cxn ang="0">
                <a:pos x="connsiteX61987" y="connsiteY61987"/>
              </a:cxn>
              <a:cxn ang="0">
                <a:pos x="connsiteX61988" y="connsiteY61988"/>
              </a:cxn>
              <a:cxn ang="0">
                <a:pos x="connsiteX61989" y="connsiteY61989"/>
              </a:cxn>
              <a:cxn ang="0">
                <a:pos x="connsiteX61990" y="connsiteY61990"/>
              </a:cxn>
              <a:cxn ang="0">
                <a:pos x="connsiteX61991" y="connsiteY61991"/>
              </a:cxn>
              <a:cxn ang="0">
                <a:pos x="connsiteX61992" y="connsiteY61992"/>
              </a:cxn>
              <a:cxn ang="0">
                <a:pos x="connsiteX61993" y="connsiteY61993"/>
              </a:cxn>
              <a:cxn ang="0">
                <a:pos x="connsiteX61994" y="connsiteY61994"/>
              </a:cxn>
              <a:cxn ang="0">
                <a:pos x="connsiteX61995" y="connsiteY61995"/>
              </a:cxn>
              <a:cxn ang="0">
                <a:pos x="connsiteX61996" y="connsiteY61996"/>
              </a:cxn>
              <a:cxn ang="0">
                <a:pos x="connsiteX61997" y="connsiteY61997"/>
              </a:cxn>
              <a:cxn ang="0">
                <a:pos x="connsiteX61998" y="connsiteY61998"/>
              </a:cxn>
              <a:cxn ang="0">
                <a:pos x="connsiteX61999" y="connsiteY61999"/>
              </a:cxn>
              <a:cxn ang="0">
                <a:pos x="connsiteX62000" y="connsiteY62000"/>
              </a:cxn>
              <a:cxn ang="0">
                <a:pos x="connsiteX62001" y="connsiteY62001"/>
              </a:cxn>
              <a:cxn ang="0">
                <a:pos x="connsiteX62002" y="connsiteY62002"/>
              </a:cxn>
              <a:cxn ang="0">
                <a:pos x="connsiteX62003" y="connsiteY62003"/>
              </a:cxn>
              <a:cxn ang="0">
                <a:pos x="connsiteX62004" y="connsiteY62004"/>
              </a:cxn>
              <a:cxn ang="0">
                <a:pos x="connsiteX62005" y="connsiteY62005"/>
              </a:cxn>
              <a:cxn ang="0">
                <a:pos x="connsiteX62006" y="connsiteY62006"/>
              </a:cxn>
              <a:cxn ang="0">
                <a:pos x="connsiteX62007" y="connsiteY62007"/>
              </a:cxn>
              <a:cxn ang="0">
                <a:pos x="connsiteX62008" y="connsiteY62008"/>
              </a:cxn>
              <a:cxn ang="0">
                <a:pos x="connsiteX62009" y="connsiteY62009"/>
              </a:cxn>
              <a:cxn ang="0">
                <a:pos x="connsiteX62010" y="connsiteY62010"/>
              </a:cxn>
              <a:cxn ang="0">
                <a:pos x="connsiteX62011" y="connsiteY62011"/>
              </a:cxn>
              <a:cxn ang="0">
                <a:pos x="connsiteX62012" y="connsiteY62012"/>
              </a:cxn>
              <a:cxn ang="0">
                <a:pos x="connsiteX62013" y="connsiteY62013"/>
              </a:cxn>
              <a:cxn ang="0">
                <a:pos x="connsiteX62014" y="connsiteY62014"/>
              </a:cxn>
              <a:cxn ang="0">
                <a:pos x="connsiteX62015" y="connsiteY62015"/>
              </a:cxn>
              <a:cxn ang="0">
                <a:pos x="connsiteX62016" y="connsiteY62016"/>
              </a:cxn>
              <a:cxn ang="0">
                <a:pos x="connsiteX62017" y="connsiteY62017"/>
              </a:cxn>
              <a:cxn ang="0">
                <a:pos x="connsiteX62018" y="connsiteY62018"/>
              </a:cxn>
              <a:cxn ang="0">
                <a:pos x="connsiteX62019" y="connsiteY62019"/>
              </a:cxn>
              <a:cxn ang="0">
                <a:pos x="connsiteX62020" y="connsiteY62020"/>
              </a:cxn>
              <a:cxn ang="0">
                <a:pos x="connsiteX62021" y="connsiteY62021"/>
              </a:cxn>
              <a:cxn ang="0">
                <a:pos x="connsiteX62022" y="connsiteY62022"/>
              </a:cxn>
              <a:cxn ang="0">
                <a:pos x="connsiteX62023" y="connsiteY62023"/>
              </a:cxn>
              <a:cxn ang="0">
                <a:pos x="connsiteX62024" y="connsiteY62024"/>
              </a:cxn>
              <a:cxn ang="0">
                <a:pos x="connsiteX62025" y="connsiteY62025"/>
              </a:cxn>
              <a:cxn ang="0">
                <a:pos x="connsiteX62026" y="connsiteY62026"/>
              </a:cxn>
              <a:cxn ang="0">
                <a:pos x="connsiteX62027" y="connsiteY62027"/>
              </a:cxn>
              <a:cxn ang="0">
                <a:pos x="connsiteX62028" y="connsiteY62028"/>
              </a:cxn>
              <a:cxn ang="0">
                <a:pos x="connsiteX62029" y="connsiteY62029"/>
              </a:cxn>
              <a:cxn ang="0">
                <a:pos x="connsiteX62030" y="connsiteY62030"/>
              </a:cxn>
              <a:cxn ang="0">
                <a:pos x="connsiteX62031" y="connsiteY62031"/>
              </a:cxn>
              <a:cxn ang="0">
                <a:pos x="connsiteX62032" y="connsiteY62032"/>
              </a:cxn>
              <a:cxn ang="0">
                <a:pos x="connsiteX62033" y="connsiteY62033"/>
              </a:cxn>
              <a:cxn ang="0">
                <a:pos x="connsiteX62034" y="connsiteY62034"/>
              </a:cxn>
              <a:cxn ang="0">
                <a:pos x="connsiteX62035" y="connsiteY62035"/>
              </a:cxn>
              <a:cxn ang="0">
                <a:pos x="connsiteX62036" y="connsiteY62036"/>
              </a:cxn>
              <a:cxn ang="0">
                <a:pos x="connsiteX62037" y="connsiteY62037"/>
              </a:cxn>
              <a:cxn ang="0">
                <a:pos x="connsiteX62038" y="connsiteY62038"/>
              </a:cxn>
              <a:cxn ang="0">
                <a:pos x="connsiteX62039" y="connsiteY62039"/>
              </a:cxn>
              <a:cxn ang="0">
                <a:pos x="connsiteX62040" y="connsiteY62040"/>
              </a:cxn>
              <a:cxn ang="0">
                <a:pos x="connsiteX62041" y="connsiteY62041"/>
              </a:cxn>
              <a:cxn ang="0">
                <a:pos x="connsiteX62042" y="connsiteY62042"/>
              </a:cxn>
              <a:cxn ang="0">
                <a:pos x="connsiteX62043" y="connsiteY62043"/>
              </a:cxn>
              <a:cxn ang="0">
                <a:pos x="connsiteX62044" y="connsiteY62044"/>
              </a:cxn>
              <a:cxn ang="0">
                <a:pos x="connsiteX62045" y="connsiteY62045"/>
              </a:cxn>
              <a:cxn ang="0">
                <a:pos x="connsiteX62046" y="connsiteY62046"/>
              </a:cxn>
              <a:cxn ang="0">
                <a:pos x="connsiteX62047" y="connsiteY62047"/>
              </a:cxn>
              <a:cxn ang="0">
                <a:pos x="connsiteX62048" y="connsiteY62048"/>
              </a:cxn>
              <a:cxn ang="0">
                <a:pos x="connsiteX62049" y="connsiteY62049"/>
              </a:cxn>
              <a:cxn ang="0">
                <a:pos x="connsiteX62050" y="connsiteY62050"/>
              </a:cxn>
              <a:cxn ang="0">
                <a:pos x="connsiteX62051" y="connsiteY62051"/>
              </a:cxn>
              <a:cxn ang="0">
                <a:pos x="connsiteX62052" y="connsiteY62052"/>
              </a:cxn>
              <a:cxn ang="0">
                <a:pos x="connsiteX62053" y="connsiteY62053"/>
              </a:cxn>
              <a:cxn ang="0">
                <a:pos x="connsiteX62054" y="connsiteY62054"/>
              </a:cxn>
              <a:cxn ang="0">
                <a:pos x="connsiteX62055" y="connsiteY62055"/>
              </a:cxn>
              <a:cxn ang="0">
                <a:pos x="connsiteX62056" y="connsiteY62056"/>
              </a:cxn>
              <a:cxn ang="0">
                <a:pos x="connsiteX62057" y="connsiteY62057"/>
              </a:cxn>
              <a:cxn ang="0">
                <a:pos x="connsiteX62058" y="connsiteY62058"/>
              </a:cxn>
              <a:cxn ang="0">
                <a:pos x="connsiteX62059" y="connsiteY62059"/>
              </a:cxn>
              <a:cxn ang="0">
                <a:pos x="connsiteX62060" y="connsiteY62060"/>
              </a:cxn>
              <a:cxn ang="0">
                <a:pos x="connsiteX62061" y="connsiteY62061"/>
              </a:cxn>
              <a:cxn ang="0">
                <a:pos x="connsiteX62062" y="connsiteY62062"/>
              </a:cxn>
              <a:cxn ang="0">
                <a:pos x="connsiteX62063" y="connsiteY62063"/>
              </a:cxn>
              <a:cxn ang="0">
                <a:pos x="connsiteX62064" y="connsiteY62064"/>
              </a:cxn>
              <a:cxn ang="0">
                <a:pos x="connsiteX62065" y="connsiteY62065"/>
              </a:cxn>
              <a:cxn ang="0">
                <a:pos x="connsiteX62066" y="connsiteY62066"/>
              </a:cxn>
              <a:cxn ang="0">
                <a:pos x="connsiteX62067" y="connsiteY62067"/>
              </a:cxn>
              <a:cxn ang="0">
                <a:pos x="connsiteX62068" y="connsiteY62068"/>
              </a:cxn>
              <a:cxn ang="0">
                <a:pos x="connsiteX62069" y="connsiteY62069"/>
              </a:cxn>
              <a:cxn ang="0">
                <a:pos x="connsiteX62070" y="connsiteY62070"/>
              </a:cxn>
              <a:cxn ang="0">
                <a:pos x="connsiteX62071" y="connsiteY62071"/>
              </a:cxn>
              <a:cxn ang="0">
                <a:pos x="connsiteX62072" y="connsiteY62072"/>
              </a:cxn>
              <a:cxn ang="0">
                <a:pos x="connsiteX62073" y="connsiteY62073"/>
              </a:cxn>
              <a:cxn ang="0">
                <a:pos x="connsiteX62074" y="connsiteY62074"/>
              </a:cxn>
              <a:cxn ang="0">
                <a:pos x="connsiteX62075" y="connsiteY62075"/>
              </a:cxn>
              <a:cxn ang="0">
                <a:pos x="connsiteX62076" y="connsiteY62076"/>
              </a:cxn>
              <a:cxn ang="0">
                <a:pos x="connsiteX62077" y="connsiteY62077"/>
              </a:cxn>
              <a:cxn ang="0">
                <a:pos x="connsiteX62078" y="connsiteY62078"/>
              </a:cxn>
              <a:cxn ang="0">
                <a:pos x="connsiteX62079" y="connsiteY62079"/>
              </a:cxn>
              <a:cxn ang="0">
                <a:pos x="connsiteX62080" y="connsiteY62080"/>
              </a:cxn>
              <a:cxn ang="0">
                <a:pos x="connsiteX62081" y="connsiteY62081"/>
              </a:cxn>
              <a:cxn ang="0">
                <a:pos x="connsiteX62082" y="connsiteY62082"/>
              </a:cxn>
              <a:cxn ang="0">
                <a:pos x="connsiteX62083" y="connsiteY62083"/>
              </a:cxn>
              <a:cxn ang="0">
                <a:pos x="connsiteX62084" y="connsiteY62084"/>
              </a:cxn>
              <a:cxn ang="0">
                <a:pos x="connsiteX62085" y="connsiteY62085"/>
              </a:cxn>
              <a:cxn ang="0">
                <a:pos x="connsiteX62086" y="connsiteY62086"/>
              </a:cxn>
              <a:cxn ang="0">
                <a:pos x="connsiteX62087" y="connsiteY62087"/>
              </a:cxn>
              <a:cxn ang="0">
                <a:pos x="connsiteX62088" y="connsiteY62088"/>
              </a:cxn>
              <a:cxn ang="0">
                <a:pos x="connsiteX62089" y="connsiteY62089"/>
              </a:cxn>
              <a:cxn ang="0">
                <a:pos x="connsiteX62090" y="connsiteY62090"/>
              </a:cxn>
              <a:cxn ang="0">
                <a:pos x="connsiteX62091" y="connsiteY62091"/>
              </a:cxn>
              <a:cxn ang="0">
                <a:pos x="connsiteX62092" y="connsiteY62092"/>
              </a:cxn>
              <a:cxn ang="0">
                <a:pos x="connsiteX62093" y="connsiteY62093"/>
              </a:cxn>
              <a:cxn ang="0">
                <a:pos x="connsiteX62094" y="connsiteY62094"/>
              </a:cxn>
              <a:cxn ang="0">
                <a:pos x="connsiteX62095" y="connsiteY62095"/>
              </a:cxn>
              <a:cxn ang="0">
                <a:pos x="connsiteX62096" y="connsiteY62096"/>
              </a:cxn>
              <a:cxn ang="0">
                <a:pos x="connsiteX62097" y="connsiteY62097"/>
              </a:cxn>
              <a:cxn ang="0">
                <a:pos x="connsiteX62098" y="connsiteY62098"/>
              </a:cxn>
              <a:cxn ang="0">
                <a:pos x="connsiteX62099" y="connsiteY62099"/>
              </a:cxn>
              <a:cxn ang="0">
                <a:pos x="connsiteX62100" y="connsiteY62100"/>
              </a:cxn>
              <a:cxn ang="0">
                <a:pos x="connsiteX62101" y="connsiteY62101"/>
              </a:cxn>
              <a:cxn ang="0">
                <a:pos x="connsiteX62102" y="connsiteY62102"/>
              </a:cxn>
              <a:cxn ang="0">
                <a:pos x="connsiteX62103" y="connsiteY62103"/>
              </a:cxn>
              <a:cxn ang="0">
                <a:pos x="connsiteX62104" y="connsiteY62104"/>
              </a:cxn>
              <a:cxn ang="0">
                <a:pos x="connsiteX62105" y="connsiteY62105"/>
              </a:cxn>
              <a:cxn ang="0">
                <a:pos x="connsiteX62106" y="connsiteY62106"/>
              </a:cxn>
              <a:cxn ang="0">
                <a:pos x="connsiteX62107" y="connsiteY62107"/>
              </a:cxn>
              <a:cxn ang="0">
                <a:pos x="connsiteX62108" y="connsiteY62108"/>
              </a:cxn>
              <a:cxn ang="0">
                <a:pos x="connsiteX62109" y="connsiteY62109"/>
              </a:cxn>
              <a:cxn ang="0">
                <a:pos x="connsiteX62110" y="connsiteY62110"/>
              </a:cxn>
              <a:cxn ang="0">
                <a:pos x="connsiteX62111" y="connsiteY62111"/>
              </a:cxn>
              <a:cxn ang="0">
                <a:pos x="connsiteX62112" y="connsiteY62112"/>
              </a:cxn>
              <a:cxn ang="0">
                <a:pos x="connsiteX62113" y="connsiteY62113"/>
              </a:cxn>
              <a:cxn ang="0">
                <a:pos x="connsiteX62114" y="connsiteY62114"/>
              </a:cxn>
              <a:cxn ang="0">
                <a:pos x="connsiteX62115" y="connsiteY62115"/>
              </a:cxn>
              <a:cxn ang="0">
                <a:pos x="connsiteX62116" y="connsiteY62116"/>
              </a:cxn>
              <a:cxn ang="0">
                <a:pos x="connsiteX62117" y="connsiteY62117"/>
              </a:cxn>
              <a:cxn ang="0">
                <a:pos x="connsiteX62118" y="connsiteY62118"/>
              </a:cxn>
              <a:cxn ang="0">
                <a:pos x="connsiteX62119" y="connsiteY62119"/>
              </a:cxn>
              <a:cxn ang="0">
                <a:pos x="connsiteX62120" y="connsiteY62120"/>
              </a:cxn>
              <a:cxn ang="0">
                <a:pos x="connsiteX62121" y="connsiteY62121"/>
              </a:cxn>
              <a:cxn ang="0">
                <a:pos x="connsiteX62122" y="connsiteY62122"/>
              </a:cxn>
              <a:cxn ang="0">
                <a:pos x="connsiteX62123" y="connsiteY62123"/>
              </a:cxn>
              <a:cxn ang="0">
                <a:pos x="connsiteX62124" y="connsiteY62124"/>
              </a:cxn>
              <a:cxn ang="0">
                <a:pos x="connsiteX62125" y="connsiteY62125"/>
              </a:cxn>
              <a:cxn ang="0">
                <a:pos x="connsiteX62126" y="connsiteY62126"/>
              </a:cxn>
              <a:cxn ang="0">
                <a:pos x="connsiteX62127" y="connsiteY62127"/>
              </a:cxn>
              <a:cxn ang="0">
                <a:pos x="connsiteX62128" y="connsiteY62128"/>
              </a:cxn>
              <a:cxn ang="0">
                <a:pos x="connsiteX62129" y="connsiteY62129"/>
              </a:cxn>
              <a:cxn ang="0">
                <a:pos x="connsiteX62130" y="connsiteY62130"/>
              </a:cxn>
              <a:cxn ang="0">
                <a:pos x="connsiteX62131" y="connsiteY62131"/>
              </a:cxn>
              <a:cxn ang="0">
                <a:pos x="connsiteX62132" y="connsiteY62132"/>
              </a:cxn>
              <a:cxn ang="0">
                <a:pos x="connsiteX62133" y="connsiteY62133"/>
              </a:cxn>
              <a:cxn ang="0">
                <a:pos x="connsiteX62134" y="connsiteY62134"/>
              </a:cxn>
              <a:cxn ang="0">
                <a:pos x="connsiteX62135" y="connsiteY62135"/>
              </a:cxn>
              <a:cxn ang="0">
                <a:pos x="connsiteX62136" y="connsiteY62136"/>
              </a:cxn>
              <a:cxn ang="0">
                <a:pos x="connsiteX62137" y="connsiteY62137"/>
              </a:cxn>
              <a:cxn ang="0">
                <a:pos x="connsiteX62138" y="connsiteY62138"/>
              </a:cxn>
              <a:cxn ang="0">
                <a:pos x="connsiteX62139" y="connsiteY62139"/>
              </a:cxn>
              <a:cxn ang="0">
                <a:pos x="connsiteX62140" y="connsiteY62140"/>
              </a:cxn>
              <a:cxn ang="0">
                <a:pos x="connsiteX62141" y="connsiteY62141"/>
              </a:cxn>
              <a:cxn ang="0">
                <a:pos x="connsiteX62142" y="connsiteY62142"/>
              </a:cxn>
              <a:cxn ang="0">
                <a:pos x="connsiteX62143" y="connsiteY62143"/>
              </a:cxn>
              <a:cxn ang="0">
                <a:pos x="connsiteX62144" y="connsiteY62144"/>
              </a:cxn>
              <a:cxn ang="0">
                <a:pos x="connsiteX62145" y="connsiteY62145"/>
              </a:cxn>
              <a:cxn ang="0">
                <a:pos x="connsiteX62146" y="connsiteY62146"/>
              </a:cxn>
              <a:cxn ang="0">
                <a:pos x="connsiteX62147" y="connsiteY62147"/>
              </a:cxn>
              <a:cxn ang="0">
                <a:pos x="connsiteX62148" y="connsiteY62148"/>
              </a:cxn>
              <a:cxn ang="0">
                <a:pos x="connsiteX62149" y="connsiteY62149"/>
              </a:cxn>
              <a:cxn ang="0">
                <a:pos x="connsiteX62150" y="connsiteY62150"/>
              </a:cxn>
              <a:cxn ang="0">
                <a:pos x="connsiteX62151" y="connsiteY62151"/>
              </a:cxn>
              <a:cxn ang="0">
                <a:pos x="connsiteX62152" y="connsiteY62152"/>
              </a:cxn>
              <a:cxn ang="0">
                <a:pos x="connsiteX62153" y="connsiteY62153"/>
              </a:cxn>
              <a:cxn ang="0">
                <a:pos x="connsiteX62154" y="connsiteY62154"/>
              </a:cxn>
              <a:cxn ang="0">
                <a:pos x="connsiteX62155" y="connsiteY62155"/>
              </a:cxn>
              <a:cxn ang="0">
                <a:pos x="connsiteX62156" y="connsiteY62156"/>
              </a:cxn>
              <a:cxn ang="0">
                <a:pos x="connsiteX62157" y="connsiteY62157"/>
              </a:cxn>
              <a:cxn ang="0">
                <a:pos x="connsiteX62158" y="connsiteY62158"/>
              </a:cxn>
              <a:cxn ang="0">
                <a:pos x="connsiteX62159" y="connsiteY62159"/>
              </a:cxn>
              <a:cxn ang="0">
                <a:pos x="connsiteX62160" y="connsiteY62160"/>
              </a:cxn>
              <a:cxn ang="0">
                <a:pos x="connsiteX62161" y="connsiteY62161"/>
              </a:cxn>
              <a:cxn ang="0">
                <a:pos x="connsiteX62162" y="connsiteY62162"/>
              </a:cxn>
              <a:cxn ang="0">
                <a:pos x="connsiteX62163" y="connsiteY62163"/>
              </a:cxn>
              <a:cxn ang="0">
                <a:pos x="connsiteX62164" y="connsiteY62164"/>
              </a:cxn>
              <a:cxn ang="0">
                <a:pos x="connsiteX62165" y="connsiteY62165"/>
              </a:cxn>
              <a:cxn ang="0">
                <a:pos x="connsiteX62166" y="connsiteY62166"/>
              </a:cxn>
              <a:cxn ang="0">
                <a:pos x="connsiteX62167" y="connsiteY62167"/>
              </a:cxn>
              <a:cxn ang="0">
                <a:pos x="connsiteX62168" y="connsiteY62168"/>
              </a:cxn>
              <a:cxn ang="0">
                <a:pos x="connsiteX62169" y="connsiteY62169"/>
              </a:cxn>
              <a:cxn ang="0">
                <a:pos x="connsiteX62170" y="connsiteY62170"/>
              </a:cxn>
              <a:cxn ang="0">
                <a:pos x="connsiteX62171" y="connsiteY62171"/>
              </a:cxn>
              <a:cxn ang="0">
                <a:pos x="connsiteX62172" y="connsiteY62172"/>
              </a:cxn>
              <a:cxn ang="0">
                <a:pos x="connsiteX62173" y="connsiteY62173"/>
              </a:cxn>
              <a:cxn ang="0">
                <a:pos x="connsiteX62174" y="connsiteY62174"/>
              </a:cxn>
              <a:cxn ang="0">
                <a:pos x="connsiteX62175" y="connsiteY62175"/>
              </a:cxn>
              <a:cxn ang="0">
                <a:pos x="connsiteX62176" y="connsiteY62176"/>
              </a:cxn>
              <a:cxn ang="0">
                <a:pos x="connsiteX62177" y="connsiteY62177"/>
              </a:cxn>
              <a:cxn ang="0">
                <a:pos x="connsiteX62178" y="connsiteY62178"/>
              </a:cxn>
              <a:cxn ang="0">
                <a:pos x="connsiteX62179" y="connsiteY62179"/>
              </a:cxn>
              <a:cxn ang="0">
                <a:pos x="connsiteX62180" y="connsiteY62180"/>
              </a:cxn>
              <a:cxn ang="0">
                <a:pos x="connsiteX62181" y="connsiteY62181"/>
              </a:cxn>
              <a:cxn ang="0">
                <a:pos x="connsiteX62182" y="connsiteY62182"/>
              </a:cxn>
              <a:cxn ang="0">
                <a:pos x="connsiteX62183" y="connsiteY62183"/>
              </a:cxn>
              <a:cxn ang="0">
                <a:pos x="connsiteX62184" y="connsiteY62184"/>
              </a:cxn>
              <a:cxn ang="0">
                <a:pos x="connsiteX62185" y="connsiteY62185"/>
              </a:cxn>
              <a:cxn ang="0">
                <a:pos x="connsiteX62186" y="connsiteY62186"/>
              </a:cxn>
              <a:cxn ang="0">
                <a:pos x="connsiteX62187" y="connsiteY62187"/>
              </a:cxn>
              <a:cxn ang="0">
                <a:pos x="connsiteX62188" y="connsiteY62188"/>
              </a:cxn>
              <a:cxn ang="0">
                <a:pos x="connsiteX62189" y="connsiteY62189"/>
              </a:cxn>
              <a:cxn ang="0">
                <a:pos x="connsiteX62190" y="connsiteY62190"/>
              </a:cxn>
              <a:cxn ang="0">
                <a:pos x="connsiteX62191" y="connsiteY62191"/>
              </a:cxn>
              <a:cxn ang="0">
                <a:pos x="connsiteX62192" y="connsiteY62192"/>
              </a:cxn>
              <a:cxn ang="0">
                <a:pos x="connsiteX62193" y="connsiteY62193"/>
              </a:cxn>
              <a:cxn ang="0">
                <a:pos x="connsiteX62194" y="connsiteY62194"/>
              </a:cxn>
              <a:cxn ang="0">
                <a:pos x="connsiteX62195" y="connsiteY62195"/>
              </a:cxn>
              <a:cxn ang="0">
                <a:pos x="connsiteX62196" y="connsiteY62196"/>
              </a:cxn>
              <a:cxn ang="0">
                <a:pos x="connsiteX62197" y="connsiteY62197"/>
              </a:cxn>
              <a:cxn ang="0">
                <a:pos x="connsiteX62198" y="connsiteY62198"/>
              </a:cxn>
              <a:cxn ang="0">
                <a:pos x="connsiteX62199" y="connsiteY62199"/>
              </a:cxn>
              <a:cxn ang="0">
                <a:pos x="connsiteX62200" y="connsiteY62200"/>
              </a:cxn>
              <a:cxn ang="0">
                <a:pos x="connsiteX62201" y="connsiteY62201"/>
              </a:cxn>
              <a:cxn ang="0">
                <a:pos x="connsiteX62202" y="connsiteY62202"/>
              </a:cxn>
              <a:cxn ang="0">
                <a:pos x="connsiteX62203" y="connsiteY62203"/>
              </a:cxn>
              <a:cxn ang="0">
                <a:pos x="connsiteX62204" y="connsiteY62204"/>
              </a:cxn>
              <a:cxn ang="0">
                <a:pos x="connsiteX62205" y="connsiteY62205"/>
              </a:cxn>
              <a:cxn ang="0">
                <a:pos x="connsiteX62206" y="connsiteY62206"/>
              </a:cxn>
              <a:cxn ang="0">
                <a:pos x="connsiteX62207" y="connsiteY62207"/>
              </a:cxn>
              <a:cxn ang="0">
                <a:pos x="connsiteX62208" y="connsiteY62208"/>
              </a:cxn>
              <a:cxn ang="0">
                <a:pos x="connsiteX62209" y="connsiteY62209"/>
              </a:cxn>
              <a:cxn ang="0">
                <a:pos x="connsiteX62210" y="connsiteY62210"/>
              </a:cxn>
              <a:cxn ang="0">
                <a:pos x="connsiteX62211" y="connsiteY62211"/>
              </a:cxn>
              <a:cxn ang="0">
                <a:pos x="connsiteX62212" y="connsiteY62212"/>
              </a:cxn>
              <a:cxn ang="0">
                <a:pos x="connsiteX62213" y="connsiteY62213"/>
              </a:cxn>
              <a:cxn ang="0">
                <a:pos x="connsiteX62214" y="connsiteY62214"/>
              </a:cxn>
              <a:cxn ang="0">
                <a:pos x="connsiteX62215" y="connsiteY62215"/>
              </a:cxn>
              <a:cxn ang="0">
                <a:pos x="connsiteX62216" y="connsiteY62216"/>
              </a:cxn>
              <a:cxn ang="0">
                <a:pos x="connsiteX62217" y="connsiteY62217"/>
              </a:cxn>
              <a:cxn ang="0">
                <a:pos x="connsiteX62218" y="connsiteY62218"/>
              </a:cxn>
              <a:cxn ang="0">
                <a:pos x="connsiteX62219" y="connsiteY62219"/>
              </a:cxn>
              <a:cxn ang="0">
                <a:pos x="connsiteX62220" y="connsiteY62220"/>
              </a:cxn>
              <a:cxn ang="0">
                <a:pos x="connsiteX62221" y="connsiteY62221"/>
              </a:cxn>
              <a:cxn ang="0">
                <a:pos x="connsiteX62222" y="connsiteY62222"/>
              </a:cxn>
              <a:cxn ang="0">
                <a:pos x="connsiteX62223" y="connsiteY62223"/>
              </a:cxn>
              <a:cxn ang="0">
                <a:pos x="connsiteX62224" y="connsiteY62224"/>
              </a:cxn>
              <a:cxn ang="0">
                <a:pos x="connsiteX62225" y="connsiteY62225"/>
              </a:cxn>
              <a:cxn ang="0">
                <a:pos x="connsiteX62226" y="connsiteY62226"/>
              </a:cxn>
              <a:cxn ang="0">
                <a:pos x="connsiteX62227" y="connsiteY62227"/>
              </a:cxn>
              <a:cxn ang="0">
                <a:pos x="connsiteX62228" y="connsiteY62228"/>
              </a:cxn>
              <a:cxn ang="0">
                <a:pos x="connsiteX62229" y="connsiteY62229"/>
              </a:cxn>
              <a:cxn ang="0">
                <a:pos x="connsiteX62230" y="connsiteY62230"/>
              </a:cxn>
              <a:cxn ang="0">
                <a:pos x="connsiteX62231" y="connsiteY62231"/>
              </a:cxn>
              <a:cxn ang="0">
                <a:pos x="connsiteX62232" y="connsiteY62232"/>
              </a:cxn>
              <a:cxn ang="0">
                <a:pos x="connsiteX62233" y="connsiteY62233"/>
              </a:cxn>
              <a:cxn ang="0">
                <a:pos x="connsiteX62234" y="connsiteY62234"/>
              </a:cxn>
              <a:cxn ang="0">
                <a:pos x="connsiteX62235" y="connsiteY62235"/>
              </a:cxn>
              <a:cxn ang="0">
                <a:pos x="connsiteX62236" y="connsiteY62236"/>
              </a:cxn>
              <a:cxn ang="0">
                <a:pos x="connsiteX62237" y="connsiteY62237"/>
              </a:cxn>
              <a:cxn ang="0">
                <a:pos x="connsiteX62238" y="connsiteY62238"/>
              </a:cxn>
              <a:cxn ang="0">
                <a:pos x="connsiteX62239" y="connsiteY62239"/>
              </a:cxn>
              <a:cxn ang="0">
                <a:pos x="connsiteX62240" y="connsiteY62240"/>
              </a:cxn>
              <a:cxn ang="0">
                <a:pos x="connsiteX62241" y="connsiteY62241"/>
              </a:cxn>
              <a:cxn ang="0">
                <a:pos x="connsiteX62242" y="connsiteY62242"/>
              </a:cxn>
              <a:cxn ang="0">
                <a:pos x="connsiteX62243" y="connsiteY62243"/>
              </a:cxn>
              <a:cxn ang="0">
                <a:pos x="connsiteX62244" y="connsiteY62244"/>
              </a:cxn>
              <a:cxn ang="0">
                <a:pos x="connsiteX62245" y="connsiteY62245"/>
              </a:cxn>
              <a:cxn ang="0">
                <a:pos x="connsiteX62246" y="connsiteY62246"/>
              </a:cxn>
              <a:cxn ang="0">
                <a:pos x="connsiteX62247" y="connsiteY62247"/>
              </a:cxn>
              <a:cxn ang="0">
                <a:pos x="connsiteX62248" y="connsiteY62248"/>
              </a:cxn>
              <a:cxn ang="0">
                <a:pos x="connsiteX62249" y="connsiteY62249"/>
              </a:cxn>
              <a:cxn ang="0">
                <a:pos x="connsiteX62250" y="connsiteY62250"/>
              </a:cxn>
              <a:cxn ang="0">
                <a:pos x="connsiteX62251" y="connsiteY62251"/>
              </a:cxn>
              <a:cxn ang="0">
                <a:pos x="connsiteX62252" y="connsiteY62252"/>
              </a:cxn>
              <a:cxn ang="0">
                <a:pos x="connsiteX62253" y="connsiteY62253"/>
              </a:cxn>
              <a:cxn ang="0">
                <a:pos x="connsiteX62254" y="connsiteY62254"/>
              </a:cxn>
              <a:cxn ang="0">
                <a:pos x="connsiteX62255" y="connsiteY62255"/>
              </a:cxn>
              <a:cxn ang="0">
                <a:pos x="connsiteX62256" y="connsiteY62256"/>
              </a:cxn>
              <a:cxn ang="0">
                <a:pos x="connsiteX62257" y="connsiteY62257"/>
              </a:cxn>
              <a:cxn ang="0">
                <a:pos x="connsiteX62258" y="connsiteY62258"/>
              </a:cxn>
              <a:cxn ang="0">
                <a:pos x="connsiteX62259" y="connsiteY62259"/>
              </a:cxn>
              <a:cxn ang="0">
                <a:pos x="connsiteX62260" y="connsiteY62260"/>
              </a:cxn>
              <a:cxn ang="0">
                <a:pos x="connsiteX62261" y="connsiteY62261"/>
              </a:cxn>
              <a:cxn ang="0">
                <a:pos x="connsiteX62262" y="connsiteY62262"/>
              </a:cxn>
              <a:cxn ang="0">
                <a:pos x="connsiteX62263" y="connsiteY62263"/>
              </a:cxn>
              <a:cxn ang="0">
                <a:pos x="connsiteX62264" y="connsiteY62264"/>
              </a:cxn>
              <a:cxn ang="0">
                <a:pos x="connsiteX62265" y="connsiteY62265"/>
              </a:cxn>
              <a:cxn ang="0">
                <a:pos x="connsiteX62266" y="connsiteY62266"/>
              </a:cxn>
              <a:cxn ang="0">
                <a:pos x="connsiteX62267" y="connsiteY62267"/>
              </a:cxn>
              <a:cxn ang="0">
                <a:pos x="connsiteX62268" y="connsiteY62268"/>
              </a:cxn>
              <a:cxn ang="0">
                <a:pos x="connsiteX62269" y="connsiteY62269"/>
              </a:cxn>
              <a:cxn ang="0">
                <a:pos x="connsiteX62270" y="connsiteY62270"/>
              </a:cxn>
              <a:cxn ang="0">
                <a:pos x="connsiteX62271" y="connsiteY62271"/>
              </a:cxn>
              <a:cxn ang="0">
                <a:pos x="connsiteX62272" y="connsiteY62272"/>
              </a:cxn>
              <a:cxn ang="0">
                <a:pos x="connsiteX62273" y="connsiteY62273"/>
              </a:cxn>
              <a:cxn ang="0">
                <a:pos x="connsiteX62274" y="connsiteY62274"/>
              </a:cxn>
              <a:cxn ang="0">
                <a:pos x="connsiteX62275" y="connsiteY62275"/>
              </a:cxn>
              <a:cxn ang="0">
                <a:pos x="connsiteX62276" y="connsiteY62276"/>
              </a:cxn>
              <a:cxn ang="0">
                <a:pos x="connsiteX62277" y="connsiteY62277"/>
              </a:cxn>
              <a:cxn ang="0">
                <a:pos x="connsiteX62278" y="connsiteY62278"/>
              </a:cxn>
              <a:cxn ang="0">
                <a:pos x="connsiteX62279" y="connsiteY62279"/>
              </a:cxn>
              <a:cxn ang="0">
                <a:pos x="connsiteX62280" y="connsiteY62280"/>
              </a:cxn>
              <a:cxn ang="0">
                <a:pos x="connsiteX62281" y="connsiteY62281"/>
              </a:cxn>
              <a:cxn ang="0">
                <a:pos x="connsiteX62282" y="connsiteY62282"/>
              </a:cxn>
              <a:cxn ang="0">
                <a:pos x="connsiteX62283" y="connsiteY62283"/>
              </a:cxn>
              <a:cxn ang="0">
                <a:pos x="connsiteX62284" y="connsiteY62284"/>
              </a:cxn>
              <a:cxn ang="0">
                <a:pos x="connsiteX62285" y="connsiteY62285"/>
              </a:cxn>
              <a:cxn ang="0">
                <a:pos x="connsiteX62286" y="connsiteY62286"/>
              </a:cxn>
              <a:cxn ang="0">
                <a:pos x="connsiteX62287" y="connsiteY62287"/>
              </a:cxn>
              <a:cxn ang="0">
                <a:pos x="connsiteX62288" y="connsiteY62288"/>
              </a:cxn>
              <a:cxn ang="0">
                <a:pos x="connsiteX62289" y="connsiteY62289"/>
              </a:cxn>
              <a:cxn ang="0">
                <a:pos x="connsiteX62290" y="connsiteY62290"/>
              </a:cxn>
              <a:cxn ang="0">
                <a:pos x="connsiteX62291" y="connsiteY62291"/>
              </a:cxn>
              <a:cxn ang="0">
                <a:pos x="connsiteX62292" y="connsiteY62292"/>
              </a:cxn>
              <a:cxn ang="0">
                <a:pos x="connsiteX62293" y="connsiteY62293"/>
              </a:cxn>
              <a:cxn ang="0">
                <a:pos x="connsiteX62294" y="connsiteY62294"/>
              </a:cxn>
              <a:cxn ang="0">
                <a:pos x="connsiteX62295" y="connsiteY62295"/>
              </a:cxn>
              <a:cxn ang="0">
                <a:pos x="connsiteX62296" y="connsiteY62296"/>
              </a:cxn>
              <a:cxn ang="0">
                <a:pos x="connsiteX62297" y="connsiteY62297"/>
              </a:cxn>
              <a:cxn ang="0">
                <a:pos x="connsiteX62298" y="connsiteY62298"/>
              </a:cxn>
              <a:cxn ang="0">
                <a:pos x="connsiteX62299" y="connsiteY62299"/>
              </a:cxn>
              <a:cxn ang="0">
                <a:pos x="connsiteX62300" y="connsiteY62300"/>
              </a:cxn>
              <a:cxn ang="0">
                <a:pos x="connsiteX62301" y="connsiteY62301"/>
              </a:cxn>
              <a:cxn ang="0">
                <a:pos x="connsiteX62302" y="connsiteY62302"/>
              </a:cxn>
              <a:cxn ang="0">
                <a:pos x="connsiteX62303" y="connsiteY62303"/>
              </a:cxn>
              <a:cxn ang="0">
                <a:pos x="connsiteX62304" y="connsiteY62304"/>
              </a:cxn>
              <a:cxn ang="0">
                <a:pos x="connsiteX62305" y="connsiteY62305"/>
              </a:cxn>
              <a:cxn ang="0">
                <a:pos x="connsiteX62306" y="connsiteY62306"/>
              </a:cxn>
              <a:cxn ang="0">
                <a:pos x="connsiteX62307" y="connsiteY62307"/>
              </a:cxn>
              <a:cxn ang="0">
                <a:pos x="connsiteX62308" y="connsiteY62308"/>
              </a:cxn>
              <a:cxn ang="0">
                <a:pos x="connsiteX62309" y="connsiteY62309"/>
              </a:cxn>
              <a:cxn ang="0">
                <a:pos x="connsiteX62310" y="connsiteY62310"/>
              </a:cxn>
              <a:cxn ang="0">
                <a:pos x="connsiteX62311" y="connsiteY62311"/>
              </a:cxn>
              <a:cxn ang="0">
                <a:pos x="connsiteX62312" y="connsiteY62312"/>
              </a:cxn>
              <a:cxn ang="0">
                <a:pos x="connsiteX62313" y="connsiteY62313"/>
              </a:cxn>
              <a:cxn ang="0">
                <a:pos x="connsiteX62314" y="connsiteY62314"/>
              </a:cxn>
              <a:cxn ang="0">
                <a:pos x="connsiteX62315" y="connsiteY62315"/>
              </a:cxn>
              <a:cxn ang="0">
                <a:pos x="connsiteX62316" y="connsiteY62316"/>
              </a:cxn>
              <a:cxn ang="0">
                <a:pos x="connsiteX62317" y="connsiteY62317"/>
              </a:cxn>
              <a:cxn ang="0">
                <a:pos x="connsiteX62318" y="connsiteY62318"/>
              </a:cxn>
              <a:cxn ang="0">
                <a:pos x="connsiteX62319" y="connsiteY62319"/>
              </a:cxn>
              <a:cxn ang="0">
                <a:pos x="connsiteX62320" y="connsiteY62320"/>
              </a:cxn>
              <a:cxn ang="0">
                <a:pos x="connsiteX62321" y="connsiteY62321"/>
              </a:cxn>
              <a:cxn ang="0">
                <a:pos x="connsiteX62322" y="connsiteY62322"/>
              </a:cxn>
              <a:cxn ang="0">
                <a:pos x="connsiteX62323" y="connsiteY62323"/>
              </a:cxn>
              <a:cxn ang="0">
                <a:pos x="connsiteX62324" y="connsiteY62324"/>
              </a:cxn>
              <a:cxn ang="0">
                <a:pos x="connsiteX62325" y="connsiteY62325"/>
              </a:cxn>
              <a:cxn ang="0">
                <a:pos x="connsiteX62326" y="connsiteY62326"/>
              </a:cxn>
              <a:cxn ang="0">
                <a:pos x="connsiteX62327" y="connsiteY62327"/>
              </a:cxn>
              <a:cxn ang="0">
                <a:pos x="connsiteX62328" y="connsiteY62328"/>
              </a:cxn>
              <a:cxn ang="0">
                <a:pos x="connsiteX62329" y="connsiteY62329"/>
              </a:cxn>
              <a:cxn ang="0">
                <a:pos x="connsiteX62330" y="connsiteY62330"/>
              </a:cxn>
              <a:cxn ang="0">
                <a:pos x="connsiteX62331" y="connsiteY62331"/>
              </a:cxn>
              <a:cxn ang="0">
                <a:pos x="connsiteX62332" y="connsiteY62332"/>
              </a:cxn>
              <a:cxn ang="0">
                <a:pos x="connsiteX62333" y="connsiteY62333"/>
              </a:cxn>
              <a:cxn ang="0">
                <a:pos x="connsiteX62334" y="connsiteY62334"/>
              </a:cxn>
              <a:cxn ang="0">
                <a:pos x="connsiteX62335" y="connsiteY62335"/>
              </a:cxn>
              <a:cxn ang="0">
                <a:pos x="connsiteX62336" y="connsiteY62336"/>
              </a:cxn>
              <a:cxn ang="0">
                <a:pos x="connsiteX62337" y="connsiteY62337"/>
              </a:cxn>
              <a:cxn ang="0">
                <a:pos x="connsiteX62338" y="connsiteY62338"/>
              </a:cxn>
              <a:cxn ang="0">
                <a:pos x="connsiteX62339" y="connsiteY62339"/>
              </a:cxn>
              <a:cxn ang="0">
                <a:pos x="connsiteX62340" y="connsiteY62340"/>
              </a:cxn>
              <a:cxn ang="0">
                <a:pos x="connsiteX62341" y="connsiteY62341"/>
              </a:cxn>
              <a:cxn ang="0">
                <a:pos x="connsiteX62342" y="connsiteY62342"/>
              </a:cxn>
              <a:cxn ang="0">
                <a:pos x="connsiteX62343" y="connsiteY62343"/>
              </a:cxn>
              <a:cxn ang="0">
                <a:pos x="connsiteX62344" y="connsiteY62344"/>
              </a:cxn>
              <a:cxn ang="0">
                <a:pos x="connsiteX62345" y="connsiteY62345"/>
              </a:cxn>
              <a:cxn ang="0">
                <a:pos x="connsiteX62346" y="connsiteY62346"/>
              </a:cxn>
              <a:cxn ang="0">
                <a:pos x="connsiteX62347" y="connsiteY62347"/>
              </a:cxn>
              <a:cxn ang="0">
                <a:pos x="connsiteX62348" y="connsiteY62348"/>
              </a:cxn>
              <a:cxn ang="0">
                <a:pos x="connsiteX62349" y="connsiteY62349"/>
              </a:cxn>
              <a:cxn ang="0">
                <a:pos x="connsiteX62350" y="connsiteY62350"/>
              </a:cxn>
              <a:cxn ang="0">
                <a:pos x="connsiteX62351" y="connsiteY62351"/>
              </a:cxn>
              <a:cxn ang="0">
                <a:pos x="connsiteX62352" y="connsiteY62352"/>
              </a:cxn>
              <a:cxn ang="0">
                <a:pos x="connsiteX62353" y="connsiteY62353"/>
              </a:cxn>
              <a:cxn ang="0">
                <a:pos x="connsiteX62354" y="connsiteY62354"/>
              </a:cxn>
              <a:cxn ang="0">
                <a:pos x="connsiteX62355" y="connsiteY62355"/>
              </a:cxn>
              <a:cxn ang="0">
                <a:pos x="connsiteX62356" y="connsiteY62356"/>
              </a:cxn>
              <a:cxn ang="0">
                <a:pos x="connsiteX62357" y="connsiteY62357"/>
              </a:cxn>
              <a:cxn ang="0">
                <a:pos x="connsiteX62358" y="connsiteY62358"/>
              </a:cxn>
              <a:cxn ang="0">
                <a:pos x="connsiteX62359" y="connsiteY62359"/>
              </a:cxn>
              <a:cxn ang="0">
                <a:pos x="connsiteX62360" y="connsiteY62360"/>
              </a:cxn>
              <a:cxn ang="0">
                <a:pos x="connsiteX62361" y="connsiteY62361"/>
              </a:cxn>
              <a:cxn ang="0">
                <a:pos x="connsiteX62362" y="connsiteY62362"/>
              </a:cxn>
              <a:cxn ang="0">
                <a:pos x="connsiteX62363" y="connsiteY62363"/>
              </a:cxn>
              <a:cxn ang="0">
                <a:pos x="connsiteX62364" y="connsiteY62364"/>
              </a:cxn>
              <a:cxn ang="0">
                <a:pos x="connsiteX62365" y="connsiteY62365"/>
              </a:cxn>
              <a:cxn ang="0">
                <a:pos x="connsiteX62366" y="connsiteY62366"/>
              </a:cxn>
              <a:cxn ang="0">
                <a:pos x="connsiteX62367" y="connsiteY62367"/>
              </a:cxn>
              <a:cxn ang="0">
                <a:pos x="connsiteX62368" y="connsiteY62368"/>
              </a:cxn>
              <a:cxn ang="0">
                <a:pos x="connsiteX62369" y="connsiteY62369"/>
              </a:cxn>
              <a:cxn ang="0">
                <a:pos x="connsiteX62370" y="connsiteY62370"/>
              </a:cxn>
              <a:cxn ang="0">
                <a:pos x="connsiteX62371" y="connsiteY62371"/>
              </a:cxn>
              <a:cxn ang="0">
                <a:pos x="connsiteX62372" y="connsiteY62372"/>
              </a:cxn>
              <a:cxn ang="0">
                <a:pos x="connsiteX62373" y="connsiteY62373"/>
              </a:cxn>
              <a:cxn ang="0">
                <a:pos x="connsiteX62374" y="connsiteY62374"/>
              </a:cxn>
              <a:cxn ang="0">
                <a:pos x="connsiteX62375" y="connsiteY62375"/>
              </a:cxn>
              <a:cxn ang="0">
                <a:pos x="connsiteX62376" y="connsiteY62376"/>
              </a:cxn>
              <a:cxn ang="0">
                <a:pos x="connsiteX62377" y="connsiteY62377"/>
              </a:cxn>
              <a:cxn ang="0">
                <a:pos x="connsiteX62378" y="connsiteY62378"/>
              </a:cxn>
              <a:cxn ang="0">
                <a:pos x="connsiteX62379" y="connsiteY62379"/>
              </a:cxn>
              <a:cxn ang="0">
                <a:pos x="connsiteX62380" y="connsiteY62380"/>
              </a:cxn>
              <a:cxn ang="0">
                <a:pos x="connsiteX62381" y="connsiteY62381"/>
              </a:cxn>
              <a:cxn ang="0">
                <a:pos x="connsiteX62382" y="connsiteY62382"/>
              </a:cxn>
              <a:cxn ang="0">
                <a:pos x="connsiteX62383" y="connsiteY62383"/>
              </a:cxn>
              <a:cxn ang="0">
                <a:pos x="connsiteX62384" y="connsiteY62384"/>
              </a:cxn>
              <a:cxn ang="0">
                <a:pos x="connsiteX62385" y="connsiteY62385"/>
              </a:cxn>
              <a:cxn ang="0">
                <a:pos x="connsiteX62386" y="connsiteY62386"/>
              </a:cxn>
              <a:cxn ang="0">
                <a:pos x="connsiteX62387" y="connsiteY62387"/>
              </a:cxn>
              <a:cxn ang="0">
                <a:pos x="connsiteX62388" y="connsiteY62388"/>
              </a:cxn>
              <a:cxn ang="0">
                <a:pos x="connsiteX62389" y="connsiteY62389"/>
              </a:cxn>
              <a:cxn ang="0">
                <a:pos x="connsiteX62390" y="connsiteY62390"/>
              </a:cxn>
              <a:cxn ang="0">
                <a:pos x="connsiteX62391" y="connsiteY62391"/>
              </a:cxn>
              <a:cxn ang="0">
                <a:pos x="connsiteX62392" y="connsiteY62392"/>
              </a:cxn>
              <a:cxn ang="0">
                <a:pos x="connsiteX62393" y="connsiteY62393"/>
              </a:cxn>
              <a:cxn ang="0">
                <a:pos x="connsiteX62394" y="connsiteY62394"/>
              </a:cxn>
              <a:cxn ang="0">
                <a:pos x="connsiteX62395" y="connsiteY62395"/>
              </a:cxn>
              <a:cxn ang="0">
                <a:pos x="connsiteX62396" y="connsiteY62396"/>
              </a:cxn>
              <a:cxn ang="0">
                <a:pos x="connsiteX62397" y="connsiteY62397"/>
              </a:cxn>
              <a:cxn ang="0">
                <a:pos x="connsiteX62398" y="connsiteY62398"/>
              </a:cxn>
              <a:cxn ang="0">
                <a:pos x="connsiteX62399" y="connsiteY62399"/>
              </a:cxn>
              <a:cxn ang="0">
                <a:pos x="connsiteX62400" y="connsiteY62400"/>
              </a:cxn>
              <a:cxn ang="0">
                <a:pos x="connsiteX62401" y="connsiteY62401"/>
              </a:cxn>
              <a:cxn ang="0">
                <a:pos x="connsiteX62402" y="connsiteY62402"/>
              </a:cxn>
              <a:cxn ang="0">
                <a:pos x="connsiteX62403" y="connsiteY62403"/>
              </a:cxn>
              <a:cxn ang="0">
                <a:pos x="connsiteX62404" y="connsiteY62404"/>
              </a:cxn>
              <a:cxn ang="0">
                <a:pos x="connsiteX62405" y="connsiteY62405"/>
              </a:cxn>
              <a:cxn ang="0">
                <a:pos x="connsiteX62406" y="connsiteY62406"/>
              </a:cxn>
              <a:cxn ang="0">
                <a:pos x="connsiteX62407" y="connsiteY62407"/>
              </a:cxn>
              <a:cxn ang="0">
                <a:pos x="connsiteX62408" y="connsiteY62408"/>
              </a:cxn>
              <a:cxn ang="0">
                <a:pos x="connsiteX62409" y="connsiteY62409"/>
              </a:cxn>
              <a:cxn ang="0">
                <a:pos x="connsiteX62410" y="connsiteY62410"/>
              </a:cxn>
              <a:cxn ang="0">
                <a:pos x="connsiteX62411" y="connsiteY62411"/>
              </a:cxn>
              <a:cxn ang="0">
                <a:pos x="connsiteX62412" y="connsiteY62412"/>
              </a:cxn>
              <a:cxn ang="0">
                <a:pos x="connsiteX62413" y="connsiteY62413"/>
              </a:cxn>
              <a:cxn ang="0">
                <a:pos x="connsiteX62414" y="connsiteY62414"/>
              </a:cxn>
              <a:cxn ang="0">
                <a:pos x="connsiteX62415" y="connsiteY62415"/>
              </a:cxn>
              <a:cxn ang="0">
                <a:pos x="connsiteX62416" y="connsiteY62416"/>
              </a:cxn>
              <a:cxn ang="0">
                <a:pos x="connsiteX62417" y="connsiteY62417"/>
              </a:cxn>
              <a:cxn ang="0">
                <a:pos x="connsiteX62418" y="connsiteY62418"/>
              </a:cxn>
              <a:cxn ang="0">
                <a:pos x="connsiteX62419" y="connsiteY62419"/>
              </a:cxn>
              <a:cxn ang="0">
                <a:pos x="connsiteX62420" y="connsiteY62420"/>
              </a:cxn>
              <a:cxn ang="0">
                <a:pos x="connsiteX62421" y="connsiteY62421"/>
              </a:cxn>
              <a:cxn ang="0">
                <a:pos x="connsiteX62422" y="connsiteY62422"/>
              </a:cxn>
              <a:cxn ang="0">
                <a:pos x="connsiteX62423" y="connsiteY62423"/>
              </a:cxn>
              <a:cxn ang="0">
                <a:pos x="connsiteX62424" y="connsiteY62424"/>
              </a:cxn>
              <a:cxn ang="0">
                <a:pos x="connsiteX62425" y="connsiteY62425"/>
              </a:cxn>
              <a:cxn ang="0">
                <a:pos x="connsiteX62426" y="connsiteY62426"/>
              </a:cxn>
              <a:cxn ang="0">
                <a:pos x="connsiteX62427" y="connsiteY62427"/>
              </a:cxn>
              <a:cxn ang="0">
                <a:pos x="connsiteX62428" y="connsiteY62428"/>
              </a:cxn>
              <a:cxn ang="0">
                <a:pos x="connsiteX62429" y="connsiteY62429"/>
              </a:cxn>
              <a:cxn ang="0">
                <a:pos x="connsiteX62430" y="connsiteY62430"/>
              </a:cxn>
              <a:cxn ang="0">
                <a:pos x="connsiteX62431" y="connsiteY62431"/>
              </a:cxn>
              <a:cxn ang="0">
                <a:pos x="connsiteX62432" y="connsiteY62432"/>
              </a:cxn>
              <a:cxn ang="0">
                <a:pos x="connsiteX62433" y="connsiteY62433"/>
              </a:cxn>
              <a:cxn ang="0">
                <a:pos x="connsiteX62434" y="connsiteY62434"/>
              </a:cxn>
              <a:cxn ang="0">
                <a:pos x="connsiteX62435" y="connsiteY62435"/>
              </a:cxn>
              <a:cxn ang="0">
                <a:pos x="connsiteX62436" y="connsiteY62436"/>
              </a:cxn>
              <a:cxn ang="0">
                <a:pos x="connsiteX62437" y="connsiteY62437"/>
              </a:cxn>
              <a:cxn ang="0">
                <a:pos x="connsiteX62438" y="connsiteY62438"/>
              </a:cxn>
              <a:cxn ang="0">
                <a:pos x="connsiteX62439" y="connsiteY62439"/>
              </a:cxn>
              <a:cxn ang="0">
                <a:pos x="connsiteX62440" y="connsiteY62440"/>
              </a:cxn>
              <a:cxn ang="0">
                <a:pos x="connsiteX62441" y="connsiteY62441"/>
              </a:cxn>
              <a:cxn ang="0">
                <a:pos x="connsiteX62442" y="connsiteY62442"/>
              </a:cxn>
              <a:cxn ang="0">
                <a:pos x="connsiteX62443" y="connsiteY62443"/>
              </a:cxn>
              <a:cxn ang="0">
                <a:pos x="connsiteX62444" y="connsiteY62444"/>
              </a:cxn>
              <a:cxn ang="0">
                <a:pos x="connsiteX62445" y="connsiteY62445"/>
              </a:cxn>
              <a:cxn ang="0">
                <a:pos x="connsiteX62446" y="connsiteY62446"/>
              </a:cxn>
              <a:cxn ang="0">
                <a:pos x="connsiteX62447" y="connsiteY62447"/>
              </a:cxn>
              <a:cxn ang="0">
                <a:pos x="connsiteX62448" y="connsiteY62448"/>
              </a:cxn>
              <a:cxn ang="0">
                <a:pos x="connsiteX62449" y="connsiteY62449"/>
              </a:cxn>
              <a:cxn ang="0">
                <a:pos x="connsiteX62450" y="connsiteY62450"/>
              </a:cxn>
              <a:cxn ang="0">
                <a:pos x="connsiteX62451" y="connsiteY62451"/>
              </a:cxn>
              <a:cxn ang="0">
                <a:pos x="connsiteX62452" y="connsiteY62452"/>
              </a:cxn>
              <a:cxn ang="0">
                <a:pos x="connsiteX62453" y="connsiteY62453"/>
              </a:cxn>
              <a:cxn ang="0">
                <a:pos x="connsiteX62454" y="connsiteY62454"/>
              </a:cxn>
              <a:cxn ang="0">
                <a:pos x="connsiteX62455" y="connsiteY62455"/>
              </a:cxn>
              <a:cxn ang="0">
                <a:pos x="connsiteX62456" y="connsiteY62456"/>
              </a:cxn>
              <a:cxn ang="0">
                <a:pos x="connsiteX62457" y="connsiteY62457"/>
              </a:cxn>
              <a:cxn ang="0">
                <a:pos x="connsiteX62458" y="connsiteY62458"/>
              </a:cxn>
              <a:cxn ang="0">
                <a:pos x="connsiteX62459" y="connsiteY62459"/>
              </a:cxn>
              <a:cxn ang="0">
                <a:pos x="connsiteX62460" y="connsiteY62460"/>
              </a:cxn>
              <a:cxn ang="0">
                <a:pos x="connsiteX62461" y="connsiteY62461"/>
              </a:cxn>
              <a:cxn ang="0">
                <a:pos x="connsiteX62462" y="connsiteY62462"/>
              </a:cxn>
              <a:cxn ang="0">
                <a:pos x="connsiteX62463" y="connsiteY62463"/>
              </a:cxn>
              <a:cxn ang="0">
                <a:pos x="connsiteX62464" y="connsiteY62464"/>
              </a:cxn>
              <a:cxn ang="0">
                <a:pos x="connsiteX62465" y="connsiteY62465"/>
              </a:cxn>
              <a:cxn ang="0">
                <a:pos x="connsiteX62466" y="connsiteY62466"/>
              </a:cxn>
              <a:cxn ang="0">
                <a:pos x="connsiteX62467" y="connsiteY62467"/>
              </a:cxn>
              <a:cxn ang="0">
                <a:pos x="connsiteX62468" y="connsiteY62468"/>
              </a:cxn>
              <a:cxn ang="0">
                <a:pos x="connsiteX62469" y="connsiteY62469"/>
              </a:cxn>
              <a:cxn ang="0">
                <a:pos x="connsiteX62470" y="connsiteY62470"/>
              </a:cxn>
              <a:cxn ang="0">
                <a:pos x="connsiteX62471" y="connsiteY62471"/>
              </a:cxn>
              <a:cxn ang="0">
                <a:pos x="connsiteX62472" y="connsiteY62472"/>
              </a:cxn>
              <a:cxn ang="0">
                <a:pos x="connsiteX62473" y="connsiteY62473"/>
              </a:cxn>
              <a:cxn ang="0">
                <a:pos x="connsiteX62474" y="connsiteY62474"/>
              </a:cxn>
              <a:cxn ang="0">
                <a:pos x="connsiteX62475" y="connsiteY62475"/>
              </a:cxn>
              <a:cxn ang="0">
                <a:pos x="connsiteX62476" y="connsiteY62476"/>
              </a:cxn>
              <a:cxn ang="0">
                <a:pos x="connsiteX62477" y="connsiteY62477"/>
              </a:cxn>
              <a:cxn ang="0">
                <a:pos x="connsiteX62478" y="connsiteY62478"/>
              </a:cxn>
              <a:cxn ang="0">
                <a:pos x="connsiteX62479" y="connsiteY62479"/>
              </a:cxn>
              <a:cxn ang="0">
                <a:pos x="connsiteX62480" y="connsiteY62480"/>
              </a:cxn>
              <a:cxn ang="0">
                <a:pos x="connsiteX62481" y="connsiteY62481"/>
              </a:cxn>
              <a:cxn ang="0">
                <a:pos x="connsiteX62482" y="connsiteY62482"/>
              </a:cxn>
              <a:cxn ang="0">
                <a:pos x="connsiteX62483" y="connsiteY62483"/>
              </a:cxn>
              <a:cxn ang="0">
                <a:pos x="connsiteX62484" y="connsiteY62484"/>
              </a:cxn>
              <a:cxn ang="0">
                <a:pos x="connsiteX62485" y="connsiteY62485"/>
              </a:cxn>
              <a:cxn ang="0">
                <a:pos x="connsiteX62486" y="connsiteY62486"/>
              </a:cxn>
              <a:cxn ang="0">
                <a:pos x="connsiteX62487" y="connsiteY62487"/>
              </a:cxn>
              <a:cxn ang="0">
                <a:pos x="connsiteX62488" y="connsiteY62488"/>
              </a:cxn>
              <a:cxn ang="0">
                <a:pos x="connsiteX62489" y="connsiteY62489"/>
              </a:cxn>
              <a:cxn ang="0">
                <a:pos x="connsiteX62490" y="connsiteY62490"/>
              </a:cxn>
              <a:cxn ang="0">
                <a:pos x="connsiteX62491" y="connsiteY62491"/>
              </a:cxn>
              <a:cxn ang="0">
                <a:pos x="connsiteX62492" y="connsiteY62492"/>
              </a:cxn>
              <a:cxn ang="0">
                <a:pos x="connsiteX62493" y="connsiteY62493"/>
              </a:cxn>
              <a:cxn ang="0">
                <a:pos x="connsiteX62494" y="connsiteY62494"/>
              </a:cxn>
              <a:cxn ang="0">
                <a:pos x="connsiteX62495" y="connsiteY62495"/>
              </a:cxn>
              <a:cxn ang="0">
                <a:pos x="connsiteX62496" y="connsiteY62496"/>
              </a:cxn>
              <a:cxn ang="0">
                <a:pos x="connsiteX62497" y="connsiteY62497"/>
              </a:cxn>
              <a:cxn ang="0">
                <a:pos x="connsiteX62498" y="connsiteY62498"/>
              </a:cxn>
              <a:cxn ang="0">
                <a:pos x="connsiteX62499" y="connsiteY62499"/>
              </a:cxn>
              <a:cxn ang="0">
                <a:pos x="connsiteX62500" y="connsiteY62500"/>
              </a:cxn>
              <a:cxn ang="0">
                <a:pos x="connsiteX62501" y="connsiteY62501"/>
              </a:cxn>
              <a:cxn ang="0">
                <a:pos x="connsiteX62502" y="connsiteY62502"/>
              </a:cxn>
              <a:cxn ang="0">
                <a:pos x="connsiteX62503" y="connsiteY62503"/>
              </a:cxn>
              <a:cxn ang="0">
                <a:pos x="connsiteX62504" y="connsiteY62504"/>
              </a:cxn>
              <a:cxn ang="0">
                <a:pos x="connsiteX62505" y="connsiteY62505"/>
              </a:cxn>
              <a:cxn ang="0">
                <a:pos x="connsiteX62506" y="connsiteY62506"/>
              </a:cxn>
              <a:cxn ang="0">
                <a:pos x="connsiteX62507" y="connsiteY62507"/>
              </a:cxn>
              <a:cxn ang="0">
                <a:pos x="connsiteX62508" y="connsiteY62508"/>
              </a:cxn>
              <a:cxn ang="0">
                <a:pos x="connsiteX62509" y="connsiteY62509"/>
              </a:cxn>
              <a:cxn ang="0">
                <a:pos x="connsiteX62510" y="connsiteY62510"/>
              </a:cxn>
              <a:cxn ang="0">
                <a:pos x="connsiteX62511" y="connsiteY62511"/>
              </a:cxn>
              <a:cxn ang="0">
                <a:pos x="connsiteX62512" y="connsiteY62512"/>
              </a:cxn>
              <a:cxn ang="0">
                <a:pos x="connsiteX62513" y="connsiteY62513"/>
              </a:cxn>
              <a:cxn ang="0">
                <a:pos x="connsiteX62514" y="connsiteY62514"/>
              </a:cxn>
              <a:cxn ang="0">
                <a:pos x="connsiteX62515" y="connsiteY62515"/>
              </a:cxn>
              <a:cxn ang="0">
                <a:pos x="connsiteX62516" y="connsiteY62516"/>
              </a:cxn>
              <a:cxn ang="0">
                <a:pos x="connsiteX62517" y="connsiteY62517"/>
              </a:cxn>
              <a:cxn ang="0">
                <a:pos x="connsiteX62518" y="connsiteY62518"/>
              </a:cxn>
              <a:cxn ang="0">
                <a:pos x="connsiteX62519" y="connsiteY62519"/>
              </a:cxn>
              <a:cxn ang="0">
                <a:pos x="connsiteX62520" y="connsiteY62520"/>
              </a:cxn>
              <a:cxn ang="0">
                <a:pos x="connsiteX62521" y="connsiteY62521"/>
              </a:cxn>
              <a:cxn ang="0">
                <a:pos x="connsiteX62522" y="connsiteY62522"/>
              </a:cxn>
              <a:cxn ang="0">
                <a:pos x="connsiteX62523" y="connsiteY62523"/>
              </a:cxn>
              <a:cxn ang="0">
                <a:pos x="connsiteX62524" y="connsiteY62524"/>
              </a:cxn>
              <a:cxn ang="0">
                <a:pos x="connsiteX62525" y="connsiteY62525"/>
              </a:cxn>
              <a:cxn ang="0">
                <a:pos x="connsiteX62526" y="connsiteY62526"/>
              </a:cxn>
              <a:cxn ang="0">
                <a:pos x="connsiteX62527" y="connsiteY62527"/>
              </a:cxn>
              <a:cxn ang="0">
                <a:pos x="connsiteX62528" y="connsiteY62528"/>
              </a:cxn>
              <a:cxn ang="0">
                <a:pos x="connsiteX62529" y="connsiteY62529"/>
              </a:cxn>
              <a:cxn ang="0">
                <a:pos x="connsiteX62530" y="connsiteY62530"/>
              </a:cxn>
              <a:cxn ang="0">
                <a:pos x="connsiteX62531" y="connsiteY62531"/>
              </a:cxn>
              <a:cxn ang="0">
                <a:pos x="connsiteX62532" y="connsiteY62532"/>
              </a:cxn>
              <a:cxn ang="0">
                <a:pos x="connsiteX62533" y="connsiteY62533"/>
              </a:cxn>
              <a:cxn ang="0">
                <a:pos x="connsiteX62534" y="connsiteY62534"/>
              </a:cxn>
              <a:cxn ang="0">
                <a:pos x="connsiteX62535" y="connsiteY62535"/>
              </a:cxn>
              <a:cxn ang="0">
                <a:pos x="connsiteX62536" y="connsiteY62536"/>
              </a:cxn>
              <a:cxn ang="0">
                <a:pos x="connsiteX62537" y="connsiteY62537"/>
              </a:cxn>
              <a:cxn ang="0">
                <a:pos x="connsiteX62538" y="connsiteY62538"/>
              </a:cxn>
              <a:cxn ang="0">
                <a:pos x="connsiteX62539" y="connsiteY62539"/>
              </a:cxn>
              <a:cxn ang="0">
                <a:pos x="connsiteX62540" y="connsiteY62540"/>
              </a:cxn>
              <a:cxn ang="0">
                <a:pos x="connsiteX62541" y="connsiteY62541"/>
              </a:cxn>
              <a:cxn ang="0">
                <a:pos x="connsiteX62542" y="connsiteY62542"/>
              </a:cxn>
              <a:cxn ang="0">
                <a:pos x="connsiteX62543" y="connsiteY62543"/>
              </a:cxn>
              <a:cxn ang="0">
                <a:pos x="connsiteX62544" y="connsiteY62544"/>
              </a:cxn>
              <a:cxn ang="0">
                <a:pos x="connsiteX62545" y="connsiteY62545"/>
              </a:cxn>
              <a:cxn ang="0">
                <a:pos x="connsiteX62546" y="connsiteY62546"/>
              </a:cxn>
              <a:cxn ang="0">
                <a:pos x="connsiteX62547" y="connsiteY62547"/>
              </a:cxn>
              <a:cxn ang="0">
                <a:pos x="connsiteX62548" y="connsiteY62548"/>
              </a:cxn>
              <a:cxn ang="0">
                <a:pos x="connsiteX62549" y="connsiteY62549"/>
              </a:cxn>
              <a:cxn ang="0">
                <a:pos x="connsiteX62550" y="connsiteY62550"/>
              </a:cxn>
              <a:cxn ang="0">
                <a:pos x="connsiteX62551" y="connsiteY62551"/>
              </a:cxn>
              <a:cxn ang="0">
                <a:pos x="connsiteX62552" y="connsiteY62552"/>
              </a:cxn>
              <a:cxn ang="0">
                <a:pos x="connsiteX62553" y="connsiteY62553"/>
              </a:cxn>
              <a:cxn ang="0">
                <a:pos x="connsiteX62554" y="connsiteY62554"/>
              </a:cxn>
              <a:cxn ang="0">
                <a:pos x="connsiteX62555" y="connsiteY62555"/>
              </a:cxn>
              <a:cxn ang="0">
                <a:pos x="connsiteX62556" y="connsiteY62556"/>
              </a:cxn>
              <a:cxn ang="0">
                <a:pos x="connsiteX62557" y="connsiteY62557"/>
              </a:cxn>
              <a:cxn ang="0">
                <a:pos x="connsiteX62558" y="connsiteY62558"/>
              </a:cxn>
              <a:cxn ang="0">
                <a:pos x="connsiteX62559" y="connsiteY62559"/>
              </a:cxn>
              <a:cxn ang="0">
                <a:pos x="connsiteX62560" y="connsiteY62560"/>
              </a:cxn>
              <a:cxn ang="0">
                <a:pos x="connsiteX62561" y="connsiteY62561"/>
              </a:cxn>
              <a:cxn ang="0">
                <a:pos x="connsiteX62562" y="connsiteY62562"/>
              </a:cxn>
              <a:cxn ang="0">
                <a:pos x="connsiteX62563" y="connsiteY62563"/>
              </a:cxn>
              <a:cxn ang="0">
                <a:pos x="connsiteX62564" y="connsiteY62564"/>
              </a:cxn>
              <a:cxn ang="0">
                <a:pos x="connsiteX62565" y="connsiteY62565"/>
              </a:cxn>
              <a:cxn ang="0">
                <a:pos x="connsiteX62566" y="connsiteY62566"/>
              </a:cxn>
              <a:cxn ang="0">
                <a:pos x="connsiteX62567" y="connsiteY62567"/>
              </a:cxn>
              <a:cxn ang="0">
                <a:pos x="connsiteX62568" y="connsiteY62568"/>
              </a:cxn>
              <a:cxn ang="0">
                <a:pos x="connsiteX62569" y="connsiteY62569"/>
              </a:cxn>
              <a:cxn ang="0">
                <a:pos x="connsiteX62570" y="connsiteY62570"/>
              </a:cxn>
              <a:cxn ang="0">
                <a:pos x="connsiteX62571" y="connsiteY62571"/>
              </a:cxn>
              <a:cxn ang="0">
                <a:pos x="connsiteX62572" y="connsiteY62572"/>
              </a:cxn>
              <a:cxn ang="0">
                <a:pos x="connsiteX62573" y="connsiteY62573"/>
              </a:cxn>
              <a:cxn ang="0">
                <a:pos x="connsiteX62574" y="connsiteY62574"/>
              </a:cxn>
              <a:cxn ang="0">
                <a:pos x="connsiteX62575" y="connsiteY62575"/>
              </a:cxn>
              <a:cxn ang="0">
                <a:pos x="connsiteX62576" y="connsiteY62576"/>
              </a:cxn>
              <a:cxn ang="0">
                <a:pos x="connsiteX62577" y="connsiteY62577"/>
              </a:cxn>
              <a:cxn ang="0">
                <a:pos x="connsiteX62578" y="connsiteY62578"/>
              </a:cxn>
              <a:cxn ang="0">
                <a:pos x="connsiteX62579" y="connsiteY62579"/>
              </a:cxn>
              <a:cxn ang="0">
                <a:pos x="connsiteX62580" y="connsiteY62580"/>
              </a:cxn>
              <a:cxn ang="0">
                <a:pos x="connsiteX62581" y="connsiteY62581"/>
              </a:cxn>
              <a:cxn ang="0">
                <a:pos x="connsiteX62582" y="connsiteY62582"/>
              </a:cxn>
              <a:cxn ang="0">
                <a:pos x="connsiteX62583" y="connsiteY62583"/>
              </a:cxn>
              <a:cxn ang="0">
                <a:pos x="connsiteX62584" y="connsiteY62584"/>
              </a:cxn>
              <a:cxn ang="0">
                <a:pos x="connsiteX62585" y="connsiteY62585"/>
              </a:cxn>
              <a:cxn ang="0">
                <a:pos x="connsiteX62586" y="connsiteY62586"/>
              </a:cxn>
              <a:cxn ang="0">
                <a:pos x="connsiteX62587" y="connsiteY62587"/>
              </a:cxn>
              <a:cxn ang="0">
                <a:pos x="connsiteX62588" y="connsiteY62588"/>
              </a:cxn>
              <a:cxn ang="0">
                <a:pos x="connsiteX62589" y="connsiteY62589"/>
              </a:cxn>
              <a:cxn ang="0">
                <a:pos x="connsiteX62590" y="connsiteY62590"/>
              </a:cxn>
              <a:cxn ang="0">
                <a:pos x="connsiteX62591" y="connsiteY62591"/>
              </a:cxn>
              <a:cxn ang="0">
                <a:pos x="connsiteX62592" y="connsiteY62592"/>
              </a:cxn>
              <a:cxn ang="0">
                <a:pos x="connsiteX62593" y="connsiteY62593"/>
              </a:cxn>
              <a:cxn ang="0">
                <a:pos x="connsiteX62594" y="connsiteY62594"/>
              </a:cxn>
              <a:cxn ang="0">
                <a:pos x="connsiteX62595" y="connsiteY62595"/>
              </a:cxn>
              <a:cxn ang="0">
                <a:pos x="connsiteX62596" y="connsiteY62596"/>
              </a:cxn>
              <a:cxn ang="0">
                <a:pos x="connsiteX62597" y="connsiteY62597"/>
              </a:cxn>
              <a:cxn ang="0">
                <a:pos x="connsiteX62598" y="connsiteY62598"/>
              </a:cxn>
              <a:cxn ang="0">
                <a:pos x="connsiteX62599" y="connsiteY62599"/>
              </a:cxn>
              <a:cxn ang="0">
                <a:pos x="connsiteX62600" y="connsiteY62600"/>
              </a:cxn>
              <a:cxn ang="0">
                <a:pos x="connsiteX62601" y="connsiteY62601"/>
              </a:cxn>
              <a:cxn ang="0">
                <a:pos x="connsiteX62602" y="connsiteY62602"/>
              </a:cxn>
              <a:cxn ang="0">
                <a:pos x="connsiteX62603" y="connsiteY62603"/>
              </a:cxn>
              <a:cxn ang="0">
                <a:pos x="connsiteX62604" y="connsiteY62604"/>
              </a:cxn>
              <a:cxn ang="0">
                <a:pos x="connsiteX62605" y="connsiteY62605"/>
              </a:cxn>
              <a:cxn ang="0">
                <a:pos x="connsiteX62606" y="connsiteY62606"/>
              </a:cxn>
              <a:cxn ang="0">
                <a:pos x="connsiteX62607" y="connsiteY62607"/>
              </a:cxn>
              <a:cxn ang="0">
                <a:pos x="connsiteX62608" y="connsiteY62608"/>
              </a:cxn>
              <a:cxn ang="0">
                <a:pos x="connsiteX62609" y="connsiteY62609"/>
              </a:cxn>
              <a:cxn ang="0">
                <a:pos x="connsiteX62610" y="connsiteY62610"/>
              </a:cxn>
              <a:cxn ang="0">
                <a:pos x="connsiteX62611" y="connsiteY62611"/>
              </a:cxn>
              <a:cxn ang="0">
                <a:pos x="connsiteX62612" y="connsiteY62612"/>
              </a:cxn>
              <a:cxn ang="0">
                <a:pos x="connsiteX62613" y="connsiteY62613"/>
              </a:cxn>
              <a:cxn ang="0">
                <a:pos x="connsiteX62614" y="connsiteY62614"/>
              </a:cxn>
              <a:cxn ang="0">
                <a:pos x="connsiteX62615" y="connsiteY62615"/>
              </a:cxn>
              <a:cxn ang="0">
                <a:pos x="connsiteX62616" y="connsiteY62616"/>
              </a:cxn>
              <a:cxn ang="0">
                <a:pos x="connsiteX62617" y="connsiteY62617"/>
              </a:cxn>
              <a:cxn ang="0">
                <a:pos x="connsiteX62618" y="connsiteY62618"/>
              </a:cxn>
              <a:cxn ang="0">
                <a:pos x="connsiteX62619" y="connsiteY62619"/>
              </a:cxn>
              <a:cxn ang="0">
                <a:pos x="connsiteX62620" y="connsiteY62620"/>
              </a:cxn>
              <a:cxn ang="0">
                <a:pos x="connsiteX62621" y="connsiteY62621"/>
              </a:cxn>
              <a:cxn ang="0">
                <a:pos x="connsiteX62622" y="connsiteY62622"/>
              </a:cxn>
              <a:cxn ang="0">
                <a:pos x="connsiteX62623" y="connsiteY62623"/>
              </a:cxn>
              <a:cxn ang="0">
                <a:pos x="connsiteX62624" y="connsiteY62624"/>
              </a:cxn>
              <a:cxn ang="0">
                <a:pos x="connsiteX62625" y="connsiteY62625"/>
              </a:cxn>
              <a:cxn ang="0">
                <a:pos x="connsiteX62626" y="connsiteY62626"/>
              </a:cxn>
              <a:cxn ang="0">
                <a:pos x="connsiteX62627" y="connsiteY62627"/>
              </a:cxn>
              <a:cxn ang="0">
                <a:pos x="connsiteX62628" y="connsiteY62628"/>
              </a:cxn>
              <a:cxn ang="0">
                <a:pos x="connsiteX62629" y="connsiteY62629"/>
              </a:cxn>
              <a:cxn ang="0">
                <a:pos x="connsiteX62630" y="connsiteY62630"/>
              </a:cxn>
              <a:cxn ang="0">
                <a:pos x="connsiteX62631" y="connsiteY62631"/>
              </a:cxn>
              <a:cxn ang="0">
                <a:pos x="connsiteX62632" y="connsiteY62632"/>
              </a:cxn>
              <a:cxn ang="0">
                <a:pos x="connsiteX62633" y="connsiteY62633"/>
              </a:cxn>
              <a:cxn ang="0">
                <a:pos x="connsiteX62634" y="connsiteY62634"/>
              </a:cxn>
              <a:cxn ang="0">
                <a:pos x="connsiteX62635" y="connsiteY62635"/>
              </a:cxn>
              <a:cxn ang="0">
                <a:pos x="connsiteX62636" y="connsiteY62636"/>
              </a:cxn>
              <a:cxn ang="0">
                <a:pos x="connsiteX62637" y="connsiteY62637"/>
              </a:cxn>
              <a:cxn ang="0">
                <a:pos x="connsiteX62638" y="connsiteY62638"/>
              </a:cxn>
              <a:cxn ang="0">
                <a:pos x="connsiteX62639" y="connsiteY62639"/>
              </a:cxn>
              <a:cxn ang="0">
                <a:pos x="connsiteX62640" y="connsiteY62640"/>
              </a:cxn>
              <a:cxn ang="0">
                <a:pos x="connsiteX62641" y="connsiteY62641"/>
              </a:cxn>
              <a:cxn ang="0">
                <a:pos x="connsiteX62642" y="connsiteY62642"/>
              </a:cxn>
              <a:cxn ang="0">
                <a:pos x="connsiteX62643" y="connsiteY62643"/>
              </a:cxn>
              <a:cxn ang="0">
                <a:pos x="connsiteX62644" y="connsiteY62644"/>
              </a:cxn>
              <a:cxn ang="0">
                <a:pos x="connsiteX62645" y="connsiteY62645"/>
              </a:cxn>
              <a:cxn ang="0">
                <a:pos x="connsiteX62646" y="connsiteY62646"/>
              </a:cxn>
              <a:cxn ang="0">
                <a:pos x="connsiteX62647" y="connsiteY62647"/>
              </a:cxn>
              <a:cxn ang="0">
                <a:pos x="connsiteX62648" y="connsiteY62648"/>
              </a:cxn>
              <a:cxn ang="0">
                <a:pos x="connsiteX62649" y="connsiteY62649"/>
              </a:cxn>
              <a:cxn ang="0">
                <a:pos x="connsiteX62650" y="connsiteY62650"/>
              </a:cxn>
              <a:cxn ang="0">
                <a:pos x="connsiteX62651" y="connsiteY62651"/>
              </a:cxn>
              <a:cxn ang="0">
                <a:pos x="connsiteX62652" y="connsiteY62652"/>
              </a:cxn>
              <a:cxn ang="0">
                <a:pos x="connsiteX62653" y="connsiteY62653"/>
              </a:cxn>
              <a:cxn ang="0">
                <a:pos x="connsiteX62654" y="connsiteY62654"/>
              </a:cxn>
              <a:cxn ang="0">
                <a:pos x="connsiteX62655" y="connsiteY62655"/>
              </a:cxn>
              <a:cxn ang="0">
                <a:pos x="connsiteX62656" y="connsiteY62656"/>
              </a:cxn>
              <a:cxn ang="0">
                <a:pos x="connsiteX62657" y="connsiteY62657"/>
              </a:cxn>
              <a:cxn ang="0">
                <a:pos x="connsiteX62658" y="connsiteY62658"/>
              </a:cxn>
              <a:cxn ang="0">
                <a:pos x="connsiteX62659" y="connsiteY62659"/>
              </a:cxn>
              <a:cxn ang="0">
                <a:pos x="connsiteX62660" y="connsiteY62660"/>
              </a:cxn>
              <a:cxn ang="0">
                <a:pos x="connsiteX62661" y="connsiteY62661"/>
              </a:cxn>
              <a:cxn ang="0">
                <a:pos x="connsiteX62662" y="connsiteY62662"/>
              </a:cxn>
              <a:cxn ang="0">
                <a:pos x="connsiteX62663" y="connsiteY62663"/>
              </a:cxn>
              <a:cxn ang="0">
                <a:pos x="connsiteX62664" y="connsiteY62664"/>
              </a:cxn>
              <a:cxn ang="0">
                <a:pos x="connsiteX62665" y="connsiteY62665"/>
              </a:cxn>
              <a:cxn ang="0">
                <a:pos x="connsiteX62666" y="connsiteY62666"/>
              </a:cxn>
              <a:cxn ang="0">
                <a:pos x="connsiteX62667" y="connsiteY62667"/>
              </a:cxn>
              <a:cxn ang="0">
                <a:pos x="connsiteX62668" y="connsiteY62668"/>
              </a:cxn>
              <a:cxn ang="0">
                <a:pos x="connsiteX62669" y="connsiteY62669"/>
              </a:cxn>
              <a:cxn ang="0">
                <a:pos x="connsiteX62670" y="connsiteY62670"/>
              </a:cxn>
              <a:cxn ang="0">
                <a:pos x="connsiteX62671" y="connsiteY62671"/>
              </a:cxn>
              <a:cxn ang="0">
                <a:pos x="connsiteX62672" y="connsiteY62672"/>
              </a:cxn>
              <a:cxn ang="0">
                <a:pos x="connsiteX62673" y="connsiteY62673"/>
              </a:cxn>
              <a:cxn ang="0">
                <a:pos x="connsiteX62674" y="connsiteY62674"/>
              </a:cxn>
              <a:cxn ang="0">
                <a:pos x="connsiteX62675" y="connsiteY62675"/>
              </a:cxn>
              <a:cxn ang="0">
                <a:pos x="connsiteX62676" y="connsiteY62676"/>
              </a:cxn>
              <a:cxn ang="0">
                <a:pos x="connsiteX62677" y="connsiteY62677"/>
              </a:cxn>
              <a:cxn ang="0">
                <a:pos x="connsiteX62678" y="connsiteY62678"/>
              </a:cxn>
              <a:cxn ang="0">
                <a:pos x="connsiteX62679" y="connsiteY62679"/>
              </a:cxn>
              <a:cxn ang="0">
                <a:pos x="connsiteX62680" y="connsiteY62680"/>
              </a:cxn>
              <a:cxn ang="0">
                <a:pos x="connsiteX62681" y="connsiteY62681"/>
              </a:cxn>
              <a:cxn ang="0">
                <a:pos x="connsiteX62682" y="connsiteY62682"/>
              </a:cxn>
              <a:cxn ang="0">
                <a:pos x="connsiteX62683" y="connsiteY62683"/>
              </a:cxn>
              <a:cxn ang="0">
                <a:pos x="connsiteX62684" y="connsiteY62684"/>
              </a:cxn>
              <a:cxn ang="0">
                <a:pos x="connsiteX62685" y="connsiteY62685"/>
              </a:cxn>
              <a:cxn ang="0">
                <a:pos x="connsiteX62686" y="connsiteY62686"/>
              </a:cxn>
              <a:cxn ang="0">
                <a:pos x="connsiteX62687" y="connsiteY62687"/>
              </a:cxn>
              <a:cxn ang="0">
                <a:pos x="connsiteX62688" y="connsiteY62688"/>
              </a:cxn>
              <a:cxn ang="0">
                <a:pos x="connsiteX62689" y="connsiteY62689"/>
              </a:cxn>
              <a:cxn ang="0">
                <a:pos x="connsiteX62690" y="connsiteY62690"/>
              </a:cxn>
              <a:cxn ang="0">
                <a:pos x="connsiteX62691" y="connsiteY62691"/>
              </a:cxn>
              <a:cxn ang="0">
                <a:pos x="connsiteX62692" y="connsiteY62692"/>
              </a:cxn>
              <a:cxn ang="0">
                <a:pos x="connsiteX62693" y="connsiteY62693"/>
              </a:cxn>
              <a:cxn ang="0">
                <a:pos x="connsiteX62694" y="connsiteY62694"/>
              </a:cxn>
              <a:cxn ang="0">
                <a:pos x="connsiteX62695" y="connsiteY62695"/>
              </a:cxn>
              <a:cxn ang="0">
                <a:pos x="connsiteX62696" y="connsiteY62696"/>
              </a:cxn>
              <a:cxn ang="0">
                <a:pos x="connsiteX62697" y="connsiteY62697"/>
              </a:cxn>
              <a:cxn ang="0">
                <a:pos x="connsiteX62698" y="connsiteY62698"/>
              </a:cxn>
              <a:cxn ang="0">
                <a:pos x="connsiteX62699" y="connsiteY62699"/>
              </a:cxn>
              <a:cxn ang="0">
                <a:pos x="connsiteX62700" y="connsiteY62700"/>
              </a:cxn>
              <a:cxn ang="0">
                <a:pos x="connsiteX62701" y="connsiteY62701"/>
              </a:cxn>
              <a:cxn ang="0">
                <a:pos x="connsiteX62702" y="connsiteY62702"/>
              </a:cxn>
              <a:cxn ang="0">
                <a:pos x="connsiteX62703" y="connsiteY62703"/>
              </a:cxn>
              <a:cxn ang="0">
                <a:pos x="connsiteX62704" y="connsiteY62704"/>
              </a:cxn>
              <a:cxn ang="0">
                <a:pos x="connsiteX62705" y="connsiteY62705"/>
              </a:cxn>
              <a:cxn ang="0">
                <a:pos x="connsiteX62706" y="connsiteY62706"/>
              </a:cxn>
              <a:cxn ang="0">
                <a:pos x="connsiteX62707" y="connsiteY62707"/>
              </a:cxn>
              <a:cxn ang="0">
                <a:pos x="connsiteX62708" y="connsiteY62708"/>
              </a:cxn>
              <a:cxn ang="0">
                <a:pos x="connsiteX62709" y="connsiteY62709"/>
              </a:cxn>
              <a:cxn ang="0">
                <a:pos x="connsiteX62710" y="connsiteY62710"/>
              </a:cxn>
              <a:cxn ang="0">
                <a:pos x="connsiteX62711" y="connsiteY62711"/>
              </a:cxn>
              <a:cxn ang="0">
                <a:pos x="connsiteX62712" y="connsiteY62712"/>
              </a:cxn>
              <a:cxn ang="0">
                <a:pos x="connsiteX62713" y="connsiteY62713"/>
              </a:cxn>
              <a:cxn ang="0">
                <a:pos x="connsiteX62714" y="connsiteY62714"/>
              </a:cxn>
              <a:cxn ang="0">
                <a:pos x="connsiteX62715" y="connsiteY62715"/>
              </a:cxn>
              <a:cxn ang="0">
                <a:pos x="connsiteX62716" y="connsiteY62716"/>
              </a:cxn>
              <a:cxn ang="0">
                <a:pos x="connsiteX62717" y="connsiteY62717"/>
              </a:cxn>
              <a:cxn ang="0">
                <a:pos x="connsiteX62718" y="connsiteY62718"/>
              </a:cxn>
              <a:cxn ang="0">
                <a:pos x="connsiteX62719" y="connsiteY62719"/>
              </a:cxn>
              <a:cxn ang="0">
                <a:pos x="connsiteX62720" y="connsiteY62720"/>
              </a:cxn>
              <a:cxn ang="0">
                <a:pos x="connsiteX62721" y="connsiteY62721"/>
              </a:cxn>
              <a:cxn ang="0">
                <a:pos x="connsiteX62722" y="connsiteY62722"/>
              </a:cxn>
              <a:cxn ang="0">
                <a:pos x="connsiteX62723" y="connsiteY62723"/>
              </a:cxn>
              <a:cxn ang="0">
                <a:pos x="connsiteX62724" y="connsiteY62724"/>
              </a:cxn>
              <a:cxn ang="0">
                <a:pos x="connsiteX62725" y="connsiteY62725"/>
              </a:cxn>
              <a:cxn ang="0">
                <a:pos x="connsiteX62726" y="connsiteY62726"/>
              </a:cxn>
              <a:cxn ang="0">
                <a:pos x="connsiteX62727" y="connsiteY62727"/>
              </a:cxn>
              <a:cxn ang="0">
                <a:pos x="connsiteX62728" y="connsiteY62728"/>
              </a:cxn>
              <a:cxn ang="0">
                <a:pos x="connsiteX62729" y="connsiteY62729"/>
              </a:cxn>
              <a:cxn ang="0">
                <a:pos x="connsiteX62730" y="connsiteY62730"/>
              </a:cxn>
              <a:cxn ang="0">
                <a:pos x="connsiteX62731" y="connsiteY62731"/>
              </a:cxn>
              <a:cxn ang="0">
                <a:pos x="connsiteX62732" y="connsiteY62732"/>
              </a:cxn>
              <a:cxn ang="0">
                <a:pos x="connsiteX62733" y="connsiteY62733"/>
              </a:cxn>
              <a:cxn ang="0">
                <a:pos x="connsiteX62734" y="connsiteY62734"/>
              </a:cxn>
              <a:cxn ang="0">
                <a:pos x="connsiteX62735" y="connsiteY62735"/>
              </a:cxn>
              <a:cxn ang="0">
                <a:pos x="connsiteX62736" y="connsiteY62736"/>
              </a:cxn>
              <a:cxn ang="0">
                <a:pos x="connsiteX62737" y="connsiteY62737"/>
              </a:cxn>
              <a:cxn ang="0">
                <a:pos x="connsiteX62738" y="connsiteY62738"/>
              </a:cxn>
              <a:cxn ang="0">
                <a:pos x="connsiteX62739" y="connsiteY62739"/>
              </a:cxn>
              <a:cxn ang="0">
                <a:pos x="connsiteX62740" y="connsiteY62740"/>
              </a:cxn>
              <a:cxn ang="0">
                <a:pos x="connsiteX62741" y="connsiteY62741"/>
              </a:cxn>
              <a:cxn ang="0">
                <a:pos x="connsiteX62742" y="connsiteY62742"/>
              </a:cxn>
              <a:cxn ang="0">
                <a:pos x="connsiteX62743" y="connsiteY62743"/>
              </a:cxn>
              <a:cxn ang="0">
                <a:pos x="connsiteX62744" y="connsiteY62744"/>
              </a:cxn>
              <a:cxn ang="0">
                <a:pos x="connsiteX62745" y="connsiteY62745"/>
              </a:cxn>
              <a:cxn ang="0">
                <a:pos x="connsiteX62746" y="connsiteY62746"/>
              </a:cxn>
              <a:cxn ang="0">
                <a:pos x="connsiteX62747" y="connsiteY62747"/>
              </a:cxn>
              <a:cxn ang="0">
                <a:pos x="connsiteX62748" y="connsiteY62748"/>
              </a:cxn>
              <a:cxn ang="0">
                <a:pos x="connsiteX62749" y="connsiteY62749"/>
              </a:cxn>
              <a:cxn ang="0">
                <a:pos x="connsiteX62750" y="connsiteY62750"/>
              </a:cxn>
              <a:cxn ang="0">
                <a:pos x="connsiteX62751" y="connsiteY62751"/>
              </a:cxn>
              <a:cxn ang="0">
                <a:pos x="connsiteX62752" y="connsiteY62752"/>
              </a:cxn>
              <a:cxn ang="0">
                <a:pos x="connsiteX62753" y="connsiteY62753"/>
              </a:cxn>
              <a:cxn ang="0">
                <a:pos x="connsiteX62754" y="connsiteY62754"/>
              </a:cxn>
              <a:cxn ang="0">
                <a:pos x="connsiteX62755" y="connsiteY62755"/>
              </a:cxn>
              <a:cxn ang="0">
                <a:pos x="connsiteX62756" y="connsiteY62756"/>
              </a:cxn>
              <a:cxn ang="0">
                <a:pos x="connsiteX62757" y="connsiteY62757"/>
              </a:cxn>
              <a:cxn ang="0">
                <a:pos x="connsiteX62758" y="connsiteY62758"/>
              </a:cxn>
              <a:cxn ang="0">
                <a:pos x="connsiteX62759" y="connsiteY62759"/>
              </a:cxn>
              <a:cxn ang="0">
                <a:pos x="connsiteX62760" y="connsiteY62760"/>
              </a:cxn>
              <a:cxn ang="0">
                <a:pos x="connsiteX62761" y="connsiteY62761"/>
              </a:cxn>
              <a:cxn ang="0">
                <a:pos x="connsiteX62762" y="connsiteY62762"/>
              </a:cxn>
              <a:cxn ang="0">
                <a:pos x="connsiteX62763" y="connsiteY62763"/>
              </a:cxn>
              <a:cxn ang="0">
                <a:pos x="connsiteX62764" y="connsiteY62764"/>
              </a:cxn>
              <a:cxn ang="0">
                <a:pos x="connsiteX62765" y="connsiteY62765"/>
              </a:cxn>
              <a:cxn ang="0">
                <a:pos x="connsiteX62766" y="connsiteY62766"/>
              </a:cxn>
              <a:cxn ang="0">
                <a:pos x="connsiteX62767" y="connsiteY62767"/>
              </a:cxn>
              <a:cxn ang="0">
                <a:pos x="connsiteX62768" y="connsiteY62768"/>
              </a:cxn>
              <a:cxn ang="0">
                <a:pos x="connsiteX62769" y="connsiteY62769"/>
              </a:cxn>
              <a:cxn ang="0">
                <a:pos x="connsiteX62770" y="connsiteY62770"/>
              </a:cxn>
              <a:cxn ang="0">
                <a:pos x="connsiteX62771" y="connsiteY62771"/>
              </a:cxn>
              <a:cxn ang="0">
                <a:pos x="connsiteX62772" y="connsiteY62772"/>
              </a:cxn>
              <a:cxn ang="0">
                <a:pos x="connsiteX62773" y="connsiteY62773"/>
              </a:cxn>
              <a:cxn ang="0">
                <a:pos x="connsiteX62774" y="connsiteY62774"/>
              </a:cxn>
              <a:cxn ang="0">
                <a:pos x="connsiteX62775" y="connsiteY62775"/>
              </a:cxn>
              <a:cxn ang="0">
                <a:pos x="connsiteX62776" y="connsiteY62776"/>
              </a:cxn>
              <a:cxn ang="0">
                <a:pos x="connsiteX62777" y="connsiteY62777"/>
              </a:cxn>
              <a:cxn ang="0">
                <a:pos x="connsiteX62778" y="connsiteY62778"/>
              </a:cxn>
              <a:cxn ang="0">
                <a:pos x="connsiteX62779" y="connsiteY62779"/>
              </a:cxn>
              <a:cxn ang="0">
                <a:pos x="connsiteX62780" y="connsiteY62780"/>
              </a:cxn>
              <a:cxn ang="0">
                <a:pos x="connsiteX62781" y="connsiteY62781"/>
              </a:cxn>
              <a:cxn ang="0">
                <a:pos x="connsiteX62782" y="connsiteY62782"/>
              </a:cxn>
              <a:cxn ang="0">
                <a:pos x="connsiteX62783" y="connsiteY62783"/>
              </a:cxn>
              <a:cxn ang="0">
                <a:pos x="connsiteX62784" y="connsiteY62784"/>
              </a:cxn>
              <a:cxn ang="0">
                <a:pos x="connsiteX62785" y="connsiteY62785"/>
              </a:cxn>
              <a:cxn ang="0">
                <a:pos x="connsiteX62786" y="connsiteY62786"/>
              </a:cxn>
              <a:cxn ang="0">
                <a:pos x="connsiteX62787" y="connsiteY62787"/>
              </a:cxn>
              <a:cxn ang="0">
                <a:pos x="connsiteX62788" y="connsiteY62788"/>
              </a:cxn>
              <a:cxn ang="0">
                <a:pos x="connsiteX62789" y="connsiteY62789"/>
              </a:cxn>
              <a:cxn ang="0">
                <a:pos x="connsiteX62790" y="connsiteY62790"/>
              </a:cxn>
              <a:cxn ang="0">
                <a:pos x="connsiteX62791" y="connsiteY62791"/>
              </a:cxn>
              <a:cxn ang="0">
                <a:pos x="connsiteX62792" y="connsiteY62792"/>
              </a:cxn>
              <a:cxn ang="0">
                <a:pos x="connsiteX62793" y="connsiteY62793"/>
              </a:cxn>
              <a:cxn ang="0">
                <a:pos x="connsiteX62794" y="connsiteY62794"/>
              </a:cxn>
              <a:cxn ang="0">
                <a:pos x="connsiteX62795" y="connsiteY62795"/>
              </a:cxn>
              <a:cxn ang="0">
                <a:pos x="connsiteX62796" y="connsiteY62796"/>
              </a:cxn>
              <a:cxn ang="0">
                <a:pos x="connsiteX62797" y="connsiteY62797"/>
              </a:cxn>
              <a:cxn ang="0">
                <a:pos x="connsiteX62798" y="connsiteY62798"/>
              </a:cxn>
              <a:cxn ang="0">
                <a:pos x="connsiteX62799" y="connsiteY62799"/>
              </a:cxn>
              <a:cxn ang="0">
                <a:pos x="connsiteX62800" y="connsiteY62800"/>
              </a:cxn>
              <a:cxn ang="0">
                <a:pos x="connsiteX62801" y="connsiteY62801"/>
              </a:cxn>
              <a:cxn ang="0">
                <a:pos x="connsiteX62802" y="connsiteY62802"/>
              </a:cxn>
              <a:cxn ang="0">
                <a:pos x="connsiteX62803" y="connsiteY62803"/>
              </a:cxn>
              <a:cxn ang="0">
                <a:pos x="connsiteX62804" y="connsiteY62804"/>
              </a:cxn>
              <a:cxn ang="0">
                <a:pos x="connsiteX62805" y="connsiteY62805"/>
              </a:cxn>
              <a:cxn ang="0">
                <a:pos x="connsiteX62806" y="connsiteY62806"/>
              </a:cxn>
              <a:cxn ang="0">
                <a:pos x="connsiteX62807" y="connsiteY62807"/>
              </a:cxn>
              <a:cxn ang="0">
                <a:pos x="connsiteX62808" y="connsiteY62808"/>
              </a:cxn>
              <a:cxn ang="0">
                <a:pos x="connsiteX62809" y="connsiteY62809"/>
              </a:cxn>
              <a:cxn ang="0">
                <a:pos x="connsiteX62810" y="connsiteY62810"/>
              </a:cxn>
              <a:cxn ang="0">
                <a:pos x="connsiteX62811" y="connsiteY62811"/>
              </a:cxn>
              <a:cxn ang="0">
                <a:pos x="connsiteX62812" y="connsiteY62812"/>
              </a:cxn>
              <a:cxn ang="0">
                <a:pos x="connsiteX62813" y="connsiteY62813"/>
              </a:cxn>
              <a:cxn ang="0">
                <a:pos x="connsiteX62814" y="connsiteY62814"/>
              </a:cxn>
              <a:cxn ang="0">
                <a:pos x="connsiteX62815" y="connsiteY62815"/>
              </a:cxn>
              <a:cxn ang="0">
                <a:pos x="connsiteX62816" y="connsiteY62816"/>
              </a:cxn>
              <a:cxn ang="0">
                <a:pos x="connsiteX62817" y="connsiteY62817"/>
              </a:cxn>
              <a:cxn ang="0">
                <a:pos x="connsiteX62818" y="connsiteY62818"/>
              </a:cxn>
              <a:cxn ang="0">
                <a:pos x="connsiteX62819" y="connsiteY62819"/>
              </a:cxn>
              <a:cxn ang="0">
                <a:pos x="connsiteX62820" y="connsiteY62820"/>
              </a:cxn>
              <a:cxn ang="0">
                <a:pos x="connsiteX62821" y="connsiteY62821"/>
              </a:cxn>
              <a:cxn ang="0">
                <a:pos x="connsiteX62822" y="connsiteY62822"/>
              </a:cxn>
              <a:cxn ang="0">
                <a:pos x="connsiteX62823" y="connsiteY62823"/>
              </a:cxn>
              <a:cxn ang="0">
                <a:pos x="connsiteX62824" y="connsiteY62824"/>
              </a:cxn>
              <a:cxn ang="0">
                <a:pos x="connsiteX62825" y="connsiteY62825"/>
              </a:cxn>
              <a:cxn ang="0">
                <a:pos x="connsiteX62826" y="connsiteY62826"/>
              </a:cxn>
              <a:cxn ang="0">
                <a:pos x="connsiteX62827" y="connsiteY62827"/>
              </a:cxn>
              <a:cxn ang="0">
                <a:pos x="connsiteX62828" y="connsiteY62828"/>
              </a:cxn>
              <a:cxn ang="0">
                <a:pos x="connsiteX62829" y="connsiteY62829"/>
              </a:cxn>
              <a:cxn ang="0">
                <a:pos x="connsiteX62830" y="connsiteY62830"/>
              </a:cxn>
              <a:cxn ang="0">
                <a:pos x="connsiteX62831" y="connsiteY62831"/>
              </a:cxn>
              <a:cxn ang="0">
                <a:pos x="connsiteX62832" y="connsiteY62832"/>
              </a:cxn>
              <a:cxn ang="0">
                <a:pos x="connsiteX62833" y="connsiteY62833"/>
              </a:cxn>
              <a:cxn ang="0">
                <a:pos x="connsiteX62834" y="connsiteY62834"/>
              </a:cxn>
              <a:cxn ang="0">
                <a:pos x="connsiteX62835" y="connsiteY62835"/>
              </a:cxn>
              <a:cxn ang="0">
                <a:pos x="connsiteX62836" y="connsiteY62836"/>
              </a:cxn>
              <a:cxn ang="0">
                <a:pos x="connsiteX62837" y="connsiteY62837"/>
              </a:cxn>
              <a:cxn ang="0">
                <a:pos x="connsiteX62838" y="connsiteY62838"/>
              </a:cxn>
              <a:cxn ang="0">
                <a:pos x="connsiteX62839" y="connsiteY62839"/>
              </a:cxn>
              <a:cxn ang="0">
                <a:pos x="connsiteX62840" y="connsiteY62840"/>
              </a:cxn>
              <a:cxn ang="0">
                <a:pos x="connsiteX62841" y="connsiteY62841"/>
              </a:cxn>
              <a:cxn ang="0">
                <a:pos x="connsiteX62842" y="connsiteY62842"/>
              </a:cxn>
              <a:cxn ang="0">
                <a:pos x="connsiteX62843" y="connsiteY62843"/>
              </a:cxn>
              <a:cxn ang="0">
                <a:pos x="connsiteX62844" y="connsiteY62844"/>
              </a:cxn>
              <a:cxn ang="0">
                <a:pos x="connsiteX62845" y="connsiteY62845"/>
              </a:cxn>
              <a:cxn ang="0">
                <a:pos x="connsiteX62846" y="connsiteY62846"/>
              </a:cxn>
              <a:cxn ang="0">
                <a:pos x="connsiteX62847" y="connsiteY62847"/>
              </a:cxn>
              <a:cxn ang="0">
                <a:pos x="connsiteX62848" y="connsiteY62848"/>
              </a:cxn>
              <a:cxn ang="0">
                <a:pos x="connsiteX62849" y="connsiteY62849"/>
              </a:cxn>
              <a:cxn ang="0">
                <a:pos x="connsiteX62850" y="connsiteY62850"/>
              </a:cxn>
              <a:cxn ang="0">
                <a:pos x="connsiteX62851" y="connsiteY62851"/>
              </a:cxn>
              <a:cxn ang="0">
                <a:pos x="connsiteX62852" y="connsiteY62852"/>
              </a:cxn>
              <a:cxn ang="0">
                <a:pos x="connsiteX62853" y="connsiteY62853"/>
              </a:cxn>
              <a:cxn ang="0">
                <a:pos x="connsiteX62854" y="connsiteY62854"/>
              </a:cxn>
              <a:cxn ang="0">
                <a:pos x="connsiteX62855" y="connsiteY62855"/>
              </a:cxn>
              <a:cxn ang="0">
                <a:pos x="connsiteX62856" y="connsiteY62856"/>
              </a:cxn>
              <a:cxn ang="0">
                <a:pos x="connsiteX62857" y="connsiteY62857"/>
              </a:cxn>
              <a:cxn ang="0">
                <a:pos x="connsiteX62858" y="connsiteY62858"/>
              </a:cxn>
              <a:cxn ang="0">
                <a:pos x="connsiteX62859" y="connsiteY62859"/>
              </a:cxn>
              <a:cxn ang="0">
                <a:pos x="connsiteX62860" y="connsiteY62860"/>
              </a:cxn>
              <a:cxn ang="0">
                <a:pos x="connsiteX62861" y="connsiteY62861"/>
              </a:cxn>
              <a:cxn ang="0">
                <a:pos x="connsiteX62862" y="connsiteY62862"/>
              </a:cxn>
              <a:cxn ang="0">
                <a:pos x="connsiteX62863" y="connsiteY62863"/>
              </a:cxn>
              <a:cxn ang="0">
                <a:pos x="connsiteX62864" y="connsiteY62864"/>
              </a:cxn>
              <a:cxn ang="0">
                <a:pos x="connsiteX62865" y="connsiteY62865"/>
              </a:cxn>
              <a:cxn ang="0">
                <a:pos x="connsiteX62866" y="connsiteY62866"/>
              </a:cxn>
              <a:cxn ang="0">
                <a:pos x="connsiteX62867" y="connsiteY62867"/>
              </a:cxn>
              <a:cxn ang="0">
                <a:pos x="connsiteX62868" y="connsiteY62868"/>
              </a:cxn>
              <a:cxn ang="0">
                <a:pos x="connsiteX62869" y="connsiteY62869"/>
              </a:cxn>
              <a:cxn ang="0">
                <a:pos x="connsiteX62870" y="connsiteY62870"/>
              </a:cxn>
              <a:cxn ang="0">
                <a:pos x="connsiteX62871" y="connsiteY62871"/>
              </a:cxn>
              <a:cxn ang="0">
                <a:pos x="connsiteX62872" y="connsiteY62872"/>
              </a:cxn>
              <a:cxn ang="0">
                <a:pos x="connsiteX62873" y="connsiteY62873"/>
              </a:cxn>
              <a:cxn ang="0">
                <a:pos x="connsiteX62874" y="connsiteY62874"/>
              </a:cxn>
              <a:cxn ang="0">
                <a:pos x="connsiteX62875" y="connsiteY62875"/>
              </a:cxn>
              <a:cxn ang="0">
                <a:pos x="connsiteX62876" y="connsiteY62876"/>
              </a:cxn>
              <a:cxn ang="0">
                <a:pos x="connsiteX62877" y="connsiteY62877"/>
              </a:cxn>
              <a:cxn ang="0">
                <a:pos x="connsiteX62878" y="connsiteY62878"/>
              </a:cxn>
              <a:cxn ang="0">
                <a:pos x="connsiteX62879" y="connsiteY62879"/>
              </a:cxn>
              <a:cxn ang="0">
                <a:pos x="connsiteX62880" y="connsiteY62880"/>
              </a:cxn>
              <a:cxn ang="0">
                <a:pos x="connsiteX62881" y="connsiteY62881"/>
              </a:cxn>
              <a:cxn ang="0">
                <a:pos x="connsiteX62882" y="connsiteY62882"/>
              </a:cxn>
              <a:cxn ang="0">
                <a:pos x="connsiteX62883" y="connsiteY62883"/>
              </a:cxn>
              <a:cxn ang="0">
                <a:pos x="connsiteX62884" y="connsiteY62884"/>
              </a:cxn>
              <a:cxn ang="0">
                <a:pos x="connsiteX62885" y="connsiteY62885"/>
              </a:cxn>
              <a:cxn ang="0">
                <a:pos x="connsiteX62886" y="connsiteY62886"/>
              </a:cxn>
              <a:cxn ang="0">
                <a:pos x="connsiteX62887" y="connsiteY62887"/>
              </a:cxn>
              <a:cxn ang="0">
                <a:pos x="connsiteX62888" y="connsiteY62888"/>
              </a:cxn>
              <a:cxn ang="0">
                <a:pos x="connsiteX62889" y="connsiteY62889"/>
              </a:cxn>
              <a:cxn ang="0">
                <a:pos x="connsiteX62890" y="connsiteY62890"/>
              </a:cxn>
              <a:cxn ang="0">
                <a:pos x="connsiteX62891" y="connsiteY62891"/>
              </a:cxn>
              <a:cxn ang="0">
                <a:pos x="connsiteX62892" y="connsiteY62892"/>
              </a:cxn>
              <a:cxn ang="0">
                <a:pos x="connsiteX62893" y="connsiteY62893"/>
              </a:cxn>
              <a:cxn ang="0">
                <a:pos x="connsiteX62894" y="connsiteY62894"/>
              </a:cxn>
              <a:cxn ang="0">
                <a:pos x="connsiteX62895" y="connsiteY62895"/>
              </a:cxn>
              <a:cxn ang="0">
                <a:pos x="connsiteX62896" y="connsiteY62896"/>
              </a:cxn>
              <a:cxn ang="0">
                <a:pos x="connsiteX62897" y="connsiteY62897"/>
              </a:cxn>
              <a:cxn ang="0">
                <a:pos x="connsiteX62898" y="connsiteY62898"/>
              </a:cxn>
              <a:cxn ang="0">
                <a:pos x="connsiteX62899" y="connsiteY62899"/>
              </a:cxn>
              <a:cxn ang="0">
                <a:pos x="connsiteX62900" y="connsiteY62900"/>
              </a:cxn>
              <a:cxn ang="0">
                <a:pos x="connsiteX62901" y="connsiteY62901"/>
              </a:cxn>
              <a:cxn ang="0">
                <a:pos x="connsiteX62902" y="connsiteY62902"/>
              </a:cxn>
              <a:cxn ang="0">
                <a:pos x="connsiteX62903" y="connsiteY62903"/>
              </a:cxn>
              <a:cxn ang="0">
                <a:pos x="connsiteX62904" y="connsiteY62904"/>
              </a:cxn>
              <a:cxn ang="0">
                <a:pos x="connsiteX62905" y="connsiteY62905"/>
              </a:cxn>
              <a:cxn ang="0">
                <a:pos x="connsiteX62906" y="connsiteY62906"/>
              </a:cxn>
              <a:cxn ang="0">
                <a:pos x="connsiteX62907" y="connsiteY62907"/>
              </a:cxn>
              <a:cxn ang="0">
                <a:pos x="connsiteX62908" y="connsiteY62908"/>
              </a:cxn>
              <a:cxn ang="0">
                <a:pos x="connsiteX62909" y="connsiteY62909"/>
              </a:cxn>
              <a:cxn ang="0">
                <a:pos x="connsiteX62910" y="connsiteY62910"/>
              </a:cxn>
              <a:cxn ang="0">
                <a:pos x="connsiteX62911" y="connsiteY62911"/>
              </a:cxn>
              <a:cxn ang="0">
                <a:pos x="connsiteX62912" y="connsiteY62912"/>
              </a:cxn>
              <a:cxn ang="0">
                <a:pos x="connsiteX62913" y="connsiteY62913"/>
              </a:cxn>
              <a:cxn ang="0">
                <a:pos x="connsiteX62914" y="connsiteY62914"/>
              </a:cxn>
              <a:cxn ang="0">
                <a:pos x="connsiteX62915" y="connsiteY62915"/>
              </a:cxn>
              <a:cxn ang="0">
                <a:pos x="connsiteX62916" y="connsiteY62916"/>
              </a:cxn>
              <a:cxn ang="0">
                <a:pos x="connsiteX62917" y="connsiteY62917"/>
              </a:cxn>
              <a:cxn ang="0">
                <a:pos x="connsiteX62918" y="connsiteY62918"/>
              </a:cxn>
              <a:cxn ang="0">
                <a:pos x="connsiteX62919" y="connsiteY62919"/>
              </a:cxn>
              <a:cxn ang="0">
                <a:pos x="connsiteX62920" y="connsiteY62920"/>
              </a:cxn>
              <a:cxn ang="0">
                <a:pos x="connsiteX62921" y="connsiteY62921"/>
              </a:cxn>
              <a:cxn ang="0">
                <a:pos x="connsiteX62922" y="connsiteY62922"/>
              </a:cxn>
              <a:cxn ang="0">
                <a:pos x="connsiteX62923" y="connsiteY62923"/>
              </a:cxn>
              <a:cxn ang="0">
                <a:pos x="connsiteX62924" y="connsiteY62924"/>
              </a:cxn>
              <a:cxn ang="0">
                <a:pos x="connsiteX62925" y="connsiteY62925"/>
              </a:cxn>
              <a:cxn ang="0">
                <a:pos x="connsiteX62926" y="connsiteY62926"/>
              </a:cxn>
              <a:cxn ang="0">
                <a:pos x="connsiteX62927" y="connsiteY62927"/>
              </a:cxn>
              <a:cxn ang="0">
                <a:pos x="connsiteX62928" y="connsiteY62928"/>
              </a:cxn>
              <a:cxn ang="0">
                <a:pos x="connsiteX62929" y="connsiteY62929"/>
              </a:cxn>
              <a:cxn ang="0">
                <a:pos x="connsiteX62930" y="connsiteY62930"/>
              </a:cxn>
              <a:cxn ang="0">
                <a:pos x="connsiteX62931" y="connsiteY62931"/>
              </a:cxn>
              <a:cxn ang="0">
                <a:pos x="connsiteX62932" y="connsiteY62932"/>
              </a:cxn>
              <a:cxn ang="0">
                <a:pos x="connsiteX62933" y="connsiteY62933"/>
              </a:cxn>
              <a:cxn ang="0">
                <a:pos x="connsiteX62934" y="connsiteY62934"/>
              </a:cxn>
              <a:cxn ang="0">
                <a:pos x="connsiteX62935" y="connsiteY62935"/>
              </a:cxn>
              <a:cxn ang="0">
                <a:pos x="connsiteX62936" y="connsiteY62936"/>
              </a:cxn>
              <a:cxn ang="0">
                <a:pos x="connsiteX62937" y="connsiteY62937"/>
              </a:cxn>
              <a:cxn ang="0">
                <a:pos x="connsiteX62938" y="connsiteY62938"/>
              </a:cxn>
              <a:cxn ang="0">
                <a:pos x="connsiteX62939" y="connsiteY62939"/>
              </a:cxn>
              <a:cxn ang="0">
                <a:pos x="connsiteX62940" y="connsiteY62940"/>
              </a:cxn>
              <a:cxn ang="0">
                <a:pos x="connsiteX62941" y="connsiteY62941"/>
              </a:cxn>
              <a:cxn ang="0">
                <a:pos x="connsiteX62942" y="connsiteY62942"/>
              </a:cxn>
              <a:cxn ang="0">
                <a:pos x="connsiteX62943" y="connsiteY62943"/>
              </a:cxn>
              <a:cxn ang="0">
                <a:pos x="connsiteX62944" y="connsiteY62944"/>
              </a:cxn>
              <a:cxn ang="0">
                <a:pos x="connsiteX62945" y="connsiteY62945"/>
              </a:cxn>
              <a:cxn ang="0">
                <a:pos x="connsiteX62946" y="connsiteY62946"/>
              </a:cxn>
              <a:cxn ang="0">
                <a:pos x="connsiteX62947" y="connsiteY62947"/>
              </a:cxn>
              <a:cxn ang="0">
                <a:pos x="connsiteX62948" y="connsiteY62948"/>
              </a:cxn>
              <a:cxn ang="0">
                <a:pos x="connsiteX62949" y="connsiteY62949"/>
              </a:cxn>
              <a:cxn ang="0">
                <a:pos x="connsiteX62950" y="connsiteY62950"/>
              </a:cxn>
              <a:cxn ang="0">
                <a:pos x="connsiteX62951" y="connsiteY62951"/>
              </a:cxn>
              <a:cxn ang="0">
                <a:pos x="connsiteX62952" y="connsiteY62952"/>
              </a:cxn>
              <a:cxn ang="0">
                <a:pos x="connsiteX62953" y="connsiteY62953"/>
              </a:cxn>
              <a:cxn ang="0">
                <a:pos x="connsiteX62954" y="connsiteY62954"/>
              </a:cxn>
              <a:cxn ang="0">
                <a:pos x="connsiteX62955" y="connsiteY62955"/>
              </a:cxn>
              <a:cxn ang="0">
                <a:pos x="connsiteX62956" y="connsiteY62956"/>
              </a:cxn>
              <a:cxn ang="0">
                <a:pos x="connsiteX62957" y="connsiteY62957"/>
              </a:cxn>
              <a:cxn ang="0">
                <a:pos x="connsiteX62958" y="connsiteY62958"/>
              </a:cxn>
              <a:cxn ang="0">
                <a:pos x="connsiteX62959" y="connsiteY62959"/>
              </a:cxn>
              <a:cxn ang="0">
                <a:pos x="connsiteX62960" y="connsiteY62960"/>
              </a:cxn>
              <a:cxn ang="0">
                <a:pos x="connsiteX62961" y="connsiteY62961"/>
              </a:cxn>
              <a:cxn ang="0">
                <a:pos x="connsiteX62962" y="connsiteY62962"/>
              </a:cxn>
              <a:cxn ang="0">
                <a:pos x="connsiteX62963" y="connsiteY62963"/>
              </a:cxn>
              <a:cxn ang="0">
                <a:pos x="connsiteX62964" y="connsiteY62964"/>
              </a:cxn>
              <a:cxn ang="0">
                <a:pos x="connsiteX62965" y="connsiteY62965"/>
              </a:cxn>
              <a:cxn ang="0">
                <a:pos x="connsiteX62966" y="connsiteY62966"/>
              </a:cxn>
              <a:cxn ang="0">
                <a:pos x="connsiteX62967" y="connsiteY62967"/>
              </a:cxn>
              <a:cxn ang="0">
                <a:pos x="connsiteX62968" y="connsiteY62968"/>
              </a:cxn>
              <a:cxn ang="0">
                <a:pos x="connsiteX62969" y="connsiteY62969"/>
              </a:cxn>
              <a:cxn ang="0">
                <a:pos x="connsiteX62970" y="connsiteY62970"/>
              </a:cxn>
              <a:cxn ang="0">
                <a:pos x="connsiteX62971" y="connsiteY62971"/>
              </a:cxn>
              <a:cxn ang="0">
                <a:pos x="connsiteX62972" y="connsiteY62972"/>
              </a:cxn>
              <a:cxn ang="0">
                <a:pos x="connsiteX62973" y="connsiteY62973"/>
              </a:cxn>
              <a:cxn ang="0">
                <a:pos x="connsiteX62974" y="connsiteY62974"/>
              </a:cxn>
              <a:cxn ang="0">
                <a:pos x="connsiteX62975" y="connsiteY62975"/>
              </a:cxn>
              <a:cxn ang="0">
                <a:pos x="connsiteX62976" y="connsiteY62976"/>
              </a:cxn>
              <a:cxn ang="0">
                <a:pos x="connsiteX62977" y="connsiteY62977"/>
              </a:cxn>
              <a:cxn ang="0">
                <a:pos x="connsiteX62978" y="connsiteY62978"/>
              </a:cxn>
              <a:cxn ang="0">
                <a:pos x="connsiteX62979" y="connsiteY62979"/>
              </a:cxn>
              <a:cxn ang="0">
                <a:pos x="connsiteX62980" y="connsiteY62980"/>
              </a:cxn>
              <a:cxn ang="0">
                <a:pos x="connsiteX62981" y="connsiteY62981"/>
              </a:cxn>
              <a:cxn ang="0">
                <a:pos x="connsiteX62982" y="connsiteY62982"/>
              </a:cxn>
              <a:cxn ang="0">
                <a:pos x="connsiteX62983" y="connsiteY62983"/>
              </a:cxn>
              <a:cxn ang="0">
                <a:pos x="connsiteX62984" y="connsiteY62984"/>
              </a:cxn>
              <a:cxn ang="0">
                <a:pos x="connsiteX62985" y="connsiteY62985"/>
              </a:cxn>
              <a:cxn ang="0">
                <a:pos x="connsiteX62986" y="connsiteY62986"/>
              </a:cxn>
              <a:cxn ang="0">
                <a:pos x="connsiteX62987" y="connsiteY62987"/>
              </a:cxn>
              <a:cxn ang="0">
                <a:pos x="connsiteX62988" y="connsiteY62988"/>
              </a:cxn>
              <a:cxn ang="0">
                <a:pos x="connsiteX62989" y="connsiteY62989"/>
              </a:cxn>
              <a:cxn ang="0">
                <a:pos x="connsiteX62990" y="connsiteY62990"/>
              </a:cxn>
              <a:cxn ang="0">
                <a:pos x="connsiteX62991" y="connsiteY62991"/>
              </a:cxn>
              <a:cxn ang="0">
                <a:pos x="connsiteX62992" y="connsiteY62992"/>
              </a:cxn>
              <a:cxn ang="0">
                <a:pos x="connsiteX62993" y="connsiteY62993"/>
              </a:cxn>
              <a:cxn ang="0">
                <a:pos x="connsiteX62994" y="connsiteY62994"/>
              </a:cxn>
              <a:cxn ang="0">
                <a:pos x="connsiteX62995" y="connsiteY62995"/>
              </a:cxn>
              <a:cxn ang="0">
                <a:pos x="connsiteX62996" y="connsiteY62996"/>
              </a:cxn>
              <a:cxn ang="0">
                <a:pos x="connsiteX62997" y="connsiteY62997"/>
              </a:cxn>
              <a:cxn ang="0">
                <a:pos x="connsiteX62998" y="connsiteY62998"/>
              </a:cxn>
              <a:cxn ang="0">
                <a:pos x="connsiteX62999" y="connsiteY62999"/>
              </a:cxn>
              <a:cxn ang="0">
                <a:pos x="connsiteX63000" y="connsiteY63000"/>
              </a:cxn>
              <a:cxn ang="0">
                <a:pos x="connsiteX63001" y="connsiteY63001"/>
              </a:cxn>
              <a:cxn ang="0">
                <a:pos x="connsiteX63002" y="connsiteY63002"/>
              </a:cxn>
              <a:cxn ang="0">
                <a:pos x="connsiteX63003" y="connsiteY63003"/>
              </a:cxn>
              <a:cxn ang="0">
                <a:pos x="connsiteX63004" y="connsiteY63004"/>
              </a:cxn>
              <a:cxn ang="0">
                <a:pos x="connsiteX63005" y="connsiteY63005"/>
              </a:cxn>
              <a:cxn ang="0">
                <a:pos x="connsiteX63006" y="connsiteY63006"/>
              </a:cxn>
              <a:cxn ang="0">
                <a:pos x="connsiteX63007" y="connsiteY63007"/>
              </a:cxn>
              <a:cxn ang="0">
                <a:pos x="connsiteX63008" y="connsiteY63008"/>
              </a:cxn>
              <a:cxn ang="0">
                <a:pos x="connsiteX63009" y="connsiteY63009"/>
              </a:cxn>
              <a:cxn ang="0">
                <a:pos x="connsiteX63010" y="connsiteY63010"/>
              </a:cxn>
              <a:cxn ang="0">
                <a:pos x="connsiteX63011" y="connsiteY63011"/>
              </a:cxn>
              <a:cxn ang="0">
                <a:pos x="connsiteX63012" y="connsiteY63012"/>
              </a:cxn>
              <a:cxn ang="0">
                <a:pos x="connsiteX63013" y="connsiteY63013"/>
              </a:cxn>
              <a:cxn ang="0">
                <a:pos x="connsiteX63014" y="connsiteY63014"/>
              </a:cxn>
              <a:cxn ang="0">
                <a:pos x="connsiteX63015" y="connsiteY63015"/>
              </a:cxn>
              <a:cxn ang="0">
                <a:pos x="connsiteX63016" y="connsiteY63016"/>
              </a:cxn>
              <a:cxn ang="0">
                <a:pos x="connsiteX63017" y="connsiteY63017"/>
              </a:cxn>
              <a:cxn ang="0">
                <a:pos x="connsiteX63018" y="connsiteY63018"/>
              </a:cxn>
              <a:cxn ang="0">
                <a:pos x="connsiteX63019" y="connsiteY63019"/>
              </a:cxn>
              <a:cxn ang="0">
                <a:pos x="connsiteX63020" y="connsiteY63020"/>
              </a:cxn>
              <a:cxn ang="0">
                <a:pos x="connsiteX63021" y="connsiteY63021"/>
              </a:cxn>
              <a:cxn ang="0">
                <a:pos x="connsiteX63022" y="connsiteY63022"/>
              </a:cxn>
              <a:cxn ang="0">
                <a:pos x="connsiteX63023" y="connsiteY63023"/>
              </a:cxn>
              <a:cxn ang="0">
                <a:pos x="connsiteX63024" y="connsiteY63024"/>
              </a:cxn>
              <a:cxn ang="0">
                <a:pos x="connsiteX63025" y="connsiteY63025"/>
              </a:cxn>
              <a:cxn ang="0">
                <a:pos x="connsiteX63026" y="connsiteY63026"/>
              </a:cxn>
              <a:cxn ang="0">
                <a:pos x="connsiteX63027" y="connsiteY63027"/>
              </a:cxn>
              <a:cxn ang="0">
                <a:pos x="connsiteX63028" y="connsiteY63028"/>
              </a:cxn>
              <a:cxn ang="0">
                <a:pos x="connsiteX63029" y="connsiteY63029"/>
              </a:cxn>
              <a:cxn ang="0">
                <a:pos x="connsiteX63030" y="connsiteY63030"/>
              </a:cxn>
              <a:cxn ang="0">
                <a:pos x="connsiteX63031" y="connsiteY63031"/>
              </a:cxn>
              <a:cxn ang="0">
                <a:pos x="connsiteX63032" y="connsiteY63032"/>
              </a:cxn>
              <a:cxn ang="0">
                <a:pos x="connsiteX63033" y="connsiteY63033"/>
              </a:cxn>
              <a:cxn ang="0">
                <a:pos x="connsiteX63034" y="connsiteY63034"/>
              </a:cxn>
              <a:cxn ang="0">
                <a:pos x="connsiteX63035" y="connsiteY63035"/>
              </a:cxn>
              <a:cxn ang="0">
                <a:pos x="connsiteX63036" y="connsiteY63036"/>
              </a:cxn>
              <a:cxn ang="0">
                <a:pos x="connsiteX63037" y="connsiteY63037"/>
              </a:cxn>
              <a:cxn ang="0">
                <a:pos x="connsiteX63038" y="connsiteY63038"/>
              </a:cxn>
              <a:cxn ang="0">
                <a:pos x="connsiteX63039" y="connsiteY63039"/>
              </a:cxn>
              <a:cxn ang="0">
                <a:pos x="connsiteX63040" y="connsiteY63040"/>
              </a:cxn>
              <a:cxn ang="0">
                <a:pos x="connsiteX63041" y="connsiteY63041"/>
              </a:cxn>
              <a:cxn ang="0">
                <a:pos x="connsiteX63042" y="connsiteY63042"/>
              </a:cxn>
              <a:cxn ang="0">
                <a:pos x="connsiteX63043" y="connsiteY63043"/>
              </a:cxn>
              <a:cxn ang="0">
                <a:pos x="connsiteX63044" y="connsiteY63044"/>
              </a:cxn>
              <a:cxn ang="0">
                <a:pos x="connsiteX63045" y="connsiteY63045"/>
              </a:cxn>
              <a:cxn ang="0">
                <a:pos x="connsiteX63046" y="connsiteY63046"/>
              </a:cxn>
              <a:cxn ang="0">
                <a:pos x="connsiteX63047" y="connsiteY63047"/>
              </a:cxn>
              <a:cxn ang="0">
                <a:pos x="connsiteX63048" y="connsiteY63048"/>
              </a:cxn>
              <a:cxn ang="0">
                <a:pos x="connsiteX63049" y="connsiteY63049"/>
              </a:cxn>
              <a:cxn ang="0">
                <a:pos x="connsiteX63050" y="connsiteY63050"/>
              </a:cxn>
              <a:cxn ang="0">
                <a:pos x="connsiteX63051" y="connsiteY63051"/>
              </a:cxn>
              <a:cxn ang="0">
                <a:pos x="connsiteX63052" y="connsiteY63052"/>
              </a:cxn>
              <a:cxn ang="0">
                <a:pos x="connsiteX63053" y="connsiteY63053"/>
              </a:cxn>
              <a:cxn ang="0">
                <a:pos x="connsiteX63054" y="connsiteY63054"/>
              </a:cxn>
              <a:cxn ang="0">
                <a:pos x="connsiteX63055" y="connsiteY63055"/>
              </a:cxn>
              <a:cxn ang="0">
                <a:pos x="connsiteX63056" y="connsiteY63056"/>
              </a:cxn>
              <a:cxn ang="0">
                <a:pos x="connsiteX63057" y="connsiteY63057"/>
              </a:cxn>
              <a:cxn ang="0">
                <a:pos x="connsiteX63058" y="connsiteY63058"/>
              </a:cxn>
              <a:cxn ang="0">
                <a:pos x="connsiteX63059" y="connsiteY63059"/>
              </a:cxn>
              <a:cxn ang="0">
                <a:pos x="connsiteX63060" y="connsiteY63060"/>
              </a:cxn>
              <a:cxn ang="0">
                <a:pos x="connsiteX63061" y="connsiteY63061"/>
              </a:cxn>
              <a:cxn ang="0">
                <a:pos x="connsiteX63062" y="connsiteY63062"/>
              </a:cxn>
              <a:cxn ang="0">
                <a:pos x="connsiteX63063" y="connsiteY63063"/>
              </a:cxn>
              <a:cxn ang="0">
                <a:pos x="connsiteX63064" y="connsiteY63064"/>
              </a:cxn>
              <a:cxn ang="0">
                <a:pos x="connsiteX63065" y="connsiteY63065"/>
              </a:cxn>
              <a:cxn ang="0">
                <a:pos x="connsiteX63066" y="connsiteY63066"/>
              </a:cxn>
              <a:cxn ang="0">
                <a:pos x="connsiteX63067" y="connsiteY63067"/>
              </a:cxn>
              <a:cxn ang="0">
                <a:pos x="connsiteX63068" y="connsiteY63068"/>
              </a:cxn>
              <a:cxn ang="0">
                <a:pos x="connsiteX63069" y="connsiteY63069"/>
              </a:cxn>
              <a:cxn ang="0">
                <a:pos x="connsiteX63070" y="connsiteY63070"/>
              </a:cxn>
              <a:cxn ang="0">
                <a:pos x="connsiteX63071" y="connsiteY63071"/>
              </a:cxn>
              <a:cxn ang="0">
                <a:pos x="connsiteX63072" y="connsiteY63072"/>
              </a:cxn>
              <a:cxn ang="0">
                <a:pos x="connsiteX63073" y="connsiteY63073"/>
              </a:cxn>
              <a:cxn ang="0">
                <a:pos x="connsiteX63074" y="connsiteY63074"/>
              </a:cxn>
              <a:cxn ang="0">
                <a:pos x="connsiteX63075" y="connsiteY63075"/>
              </a:cxn>
              <a:cxn ang="0">
                <a:pos x="connsiteX63076" y="connsiteY63076"/>
              </a:cxn>
              <a:cxn ang="0">
                <a:pos x="connsiteX63077" y="connsiteY63077"/>
              </a:cxn>
              <a:cxn ang="0">
                <a:pos x="connsiteX63078" y="connsiteY63078"/>
              </a:cxn>
              <a:cxn ang="0">
                <a:pos x="connsiteX63079" y="connsiteY63079"/>
              </a:cxn>
              <a:cxn ang="0">
                <a:pos x="connsiteX63080" y="connsiteY63080"/>
              </a:cxn>
              <a:cxn ang="0">
                <a:pos x="connsiteX63081" y="connsiteY63081"/>
              </a:cxn>
              <a:cxn ang="0">
                <a:pos x="connsiteX63082" y="connsiteY63082"/>
              </a:cxn>
              <a:cxn ang="0">
                <a:pos x="connsiteX63083" y="connsiteY63083"/>
              </a:cxn>
              <a:cxn ang="0">
                <a:pos x="connsiteX63084" y="connsiteY63084"/>
              </a:cxn>
              <a:cxn ang="0">
                <a:pos x="connsiteX63085" y="connsiteY63085"/>
              </a:cxn>
              <a:cxn ang="0">
                <a:pos x="connsiteX63086" y="connsiteY63086"/>
              </a:cxn>
              <a:cxn ang="0">
                <a:pos x="connsiteX63087" y="connsiteY63087"/>
              </a:cxn>
              <a:cxn ang="0">
                <a:pos x="connsiteX63088" y="connsiteY63088"/>
              </a:cxn>
              <a:cxn ang="0">
                <a:pos x="connsiteX63089" y="connsiteY63089"/>
              </a:cxn>
              <a:cxn ang="0">
                <a:pos x="connsiteX63090" y="connsiteY63090"/>
              </a:cxn>
              <a:cxn ang="0">
                <a:pos x="connsiteX63091" y="connsiteY63091"/>
              </a:cxn>
              <a:cxn ang="0">
                <a:pos x="connsiteX63092" y="connsiteY63092"/>
              </a:cxn>
              <a:cxn ang="0">
                <a:pos x="connsiteX63093" y="connsiteY63093"/>
              </a:cxn>
              <a:cxn ang="0">
                <a:pos x="connsiteX63094" y="connsiteY63094"/>
              </a:cxn>
              <a:cxn ang="0">
                <a:pos x="connsiteX63095" y="connsiteY63095"/>
              </a:cxn>
              <a:cxn ang="0">
                <a:pos x="connsiteX63096" y="connsiteY63096"/>
              </a:cxn>
              <a:cxn ang="0">
                <a:pos x="connsiteX63097" y="connsiteY63097"/>
              </a:cxn>
              <a:cxn ang="0">
                <a:pos x="connsiteX63098" y="connsiteY63098"/>
              </a:cxn>
              <a:cxn ang="0">
                <a:pos x="connsiteX63099" y="connsiteY63099"/>
              </a:cxn>
              <a:cxn ang="0">
                <a:pos x="connsiteX63100" y="connsiteY63100"/>
              </a:cxn>
              <a:cxn ang="0">
                <a:pos x="connsiteX63101" y="connsiteY63101"/>
              </a:cxn>
              <a:cxn ang="0">
                <a:pos x="connsiteX63102" y="connsiteY63102"/>
              </a:cxn>
              <a:cxn ang="0">
                <a:pos x="connsiteX63103" y="connsiteY63103"/>
              </a:cxn>
              <a:cxn ang="0">
                <a:pos x="connsiteX63104" y="connsiteY63104"/>
              </a:cxn>
              <a:cxn ang="0">
                <a:pos x="connsiteX63105" y="connsiteY63105"/>
              </a:cxn>
              <a:cxn ang="0">
                <a:pos x="connsiteX63106" y="connsiteY63106"/>
              </a:cxn>
              <a:cxn ang="0">
                <a:pos x="connsiteX63107" y="connsiteY63107"/>
              </a:cxn>
              <a:cxn ang="0">
                <a:pos x="connsiteX63108" y="connsiteY63108"/>
              </a:cxn>
              <a:cxn ang="0">
                <a:pos x="connsiteX63109" y="connsiteY63109"/>
              </a:cxn>
              <a:cxn ang="0">
                <a:pos x="connsiteX63110" y="connsiteY63110"/>
              </a:cxn>
              <a:cxn ang="0">
                <a:pos x="connsiteX63111" y="connsiteY63111"/>
              </a:cxn>
              <a:cxn ang="0">
                <a:pos x="connsiteX63112" y="connsiteY63112"/>
              </a:cxn>
              <a:cxn ang="0">
                <a:pos x="connsiteX63113" y="connsiteY63113"/>
              </a:cxn>
              <a:cxn ang="0">
                <a:pos x="connsiteX63114" y="connsiteY63114"/>
              </a:cxn>
              <a:cxn ang="0">
                <a:pos x="connsiteX63115" y="connsiteY63115"/>
              </a:cxn>
              <a:cxn ang="0">
                <a:pos x="connsiteX63116" y="connsiteY63116"/>
              </a:cxn>
              <a:cxn ang="0">
                <a:pos x="connsiteX63117" y="connsiteY63117"/>
              </a:cxn>
              <a:cxn ang="0">
                <a:pos x="connsiteX63118" y="connsiteY63118"/>
              </a:cxn>
              <a:cxn ang="0">
                <a:pos x="connsiteX63119" y="connsiteY63119"/>
              </a:cxn>
              <a:cxn ang="0">
                <a:pos x="connsiteX63120" y="connsiteY63120"/>
              </a:cxn>
              <a:cxn ang="0">
                <a:pos x="connsiteX63121" y="connsiteY63121"/>
              </a:cxn>
              <a:cxn ang="0">
                <a:pos x="connsiteX63122" y="connsiteY63122"/>
              </a:cxn>
              <a:cxn ang="0">
                <a:pos x="connsiteX63123" y="connsiteY63123"/>
              </a:cxn>
              <a:cxn ang="0">
                <a:pos x="connsiteX63124" y="connsiteY63124"/>
              </a:cxn>
              <a:cxn ang="0">
                <a:pos x="connsiteX63125" y="connsiteY63125"/>
              </a:cxn>
              <a:cxn ang="0">
                <a:pos x="connsiteX63126" y="connsiteY63126"/>
              </a:cxn>
              <a:cxn ang="0">
                <a:pos x="connsiteX63127" y="connsiteY63127"/>
              </a:cxn>
              <a:cxn ang="0">
                <a:pos x="connsiteX63128" y="connsiteY63128"/>
              </a:cxn>
              <a:cxn ang="0">
                <a:pos x="connsiteX63129" y="connsiteY63129"/>
              </a:cxn>
              <a:cxn ang="0">
                <a:pos x="connsiteX63130" y="connsiteY63130"/>
              </a:cxn>
              <a:cxn ang="0">
                <a:pos x="connsiteX63131" y="connsiteY63131"/>
              </a:cxn>
              <a:cxn ang="0">
                <a:pos x="connsiteX63132" y="connsiteY63132"/>
              </a:cxn>
              <a:cxn ang="0">
                <a:pos x="connsiteX63133" y="connsiteY63133"/>
              </a:cxn>
              <a:cxn ang="0">
                <a:pos x="connsiteX63134" y="connsiteY63134"/>
              </a:cxn>
              <a:cxn ang="0">
                <a:pos x="connsiteX63135" y="connsiteY63135"/>
              </a:cxn>
              <a:cxn ang="0">
                <a:pos x="connsiteX63136" y="connsiteY63136"/>
              </a:cxn>
              <a:cxn ang="0">
                <a:pos x="connsiteX63137" y="connsiteY63137"/>
              </a:cxn>
              <a:cxn ang="0">
                <a:pos x="connsiteX63138" y="connsiteY63138"/>
              </a:cxn>
              <a:cxn ang="0">
                <a:pos x="connsiteX63139" y="connsiteY63139"/>
              </a:cxn>
              <a:cxn ang="0">
                <a:pos x="connsiteX63140" y="connsiteY63140"/>
              </a:cxn>
              <a:cxn ang="0">
                <a:pos x="connsiteX63141" y="connsiteY63141"/>
              </a:cxn>
              <a:cxn ang="0">
                <a:pos x="connsiteX63142" y="connsiteY63142"/>
              </a:cxn>
              <a:cxn ang="0">
                <a:pos x="connsiteX63143" y="connsiteY63143"/>
              </a:cxn>
              <a:cxn ang="0">
                <a:pos x="connsiteX63144" y="connsiteY63144"/>
              </a:cxn>
              <a:cxn ang="0">
                <a:pos x="connsiteX63145" y="connsiteY63145"/>
              </a:cxn>
              <a:cxn ang="0">
                <a:pos x="connsiteX63146" y="connsiteY63146"/>
              </a:cxn>
              <a:cxn ang="0">
                <a:pos x="connsiteX63147" y="connsiteY63147"/>
              </a:cxn>
              <a:cxn ang="0">
                <a:pos x="connsiteX63148" y="connsiteY63148"/>
              </a:cxn>
              <a:cxn ang="0">
                <a:pos x="connsiteX63149" y="connsiteY63149"/>
              </a:cxn>
              <a:cxn ang="0">
                <a:pos x="connsiteX63150" y="connsiteY63150"/>
              </a:cxn>
              <a:cxn ang="0">
                <a:pos x="connsiteX63151" y="connsiteY63151"/>
              </a:cxn>
              <a:cxn ang="0">
                <a:pos x="connsiteX63152" y="connsiteY63152"/>
              </a:cxn>
              <a:cxn ang="0">
                <a:pos x="connsiteX63153" y="connsiteY63153"/>
              </a:cxn>
              <a:cxn ang="0">
                <a:pos x="connsiteX63154" y="connsiteY63154"/>
              </a:cxn>
              <a:cxn ang="0">
                <a:pos x="connsiteX63155" y="connsiteY63155"/>
              </a:cxn>
              <a:cxn ang="0">
                <a:pos x="connsiteX63156" y="connsiteY63156"/>
              </a:cxn>
              <a:cxn ang="0">
                <a:pos x="connsiteX63157" y="connsiteY63157"/>
              </a:cxn>
              <a:cxn ang="0">
                <a:pos x="connsiteX63158" y="connsiteY63158"/>
              </a:cxn>
              <a:cxn ang="0">
                <a:pos x="connsiteX63159" y="connsiteY63159"/>
              </a:cxn>
              <a:cxn ang="0">
                <a:pos x="connsiteX63160" y="connsiteY63160"/>
              </a:cxn>
              <a:cxn ang="0">
                <a:pos x="connsiteX63161" y="connsiteY63161"/>
              </a:cxn>
              <a:cxn ang="0">
                <a:pos x="connsiteX63162" y="connsiteY63162"/>
              </a:cxn>
              <a:cxn ang="0">
                <a:pos x="connsiteX63163" y="connsiteY63163"/>
              </a:cxn>
              <a:cxn ang="0">
                <a:pos x="connsiteX63164" y="connsiteY63164"/>
              </a:cxn>
              <a:cxn ang="0">
                <a:pos x="connsiteX63165" y="connsiteY63165"/>
              </a:cxn>
              <a:cxn ang="0">
                <a:pos x="connsiteX63166" y="connsiteY63166"/>
              </a:cxn>
              <a:cxn ang="0">
                <a:pos x="connsiteX63167" y="connsiteY63167"/>
              </a:cxn>
              <a:cxn ang="0">
                <a:pos x="connsiteX63168" y="connsiteY63168"/>
              </a:cxn>
              <a:cxn ang="0">
                <a:pos x="connsiteX63169" y="connsiteY63169"/>
              </a:cxn>
              <a:cxn ang="0">
                <a:pos x="connsiteX63170" y="connsiteY63170"/>
              </a:cxn>
              <a:cxn ang="0">
                <a:pos x="connsiteX63171" y="connsiteY63171"/>
              </a:cxn>
              <a:cxn ang="0">
                <a:pos x="connsiteX63172" y="connsiteY63172"/>
              </a:cxn>
              <a:cxn ang="0">
                <a:pos x="connsiteX63173" y="connsiteY63173"/>
              </a:cxn>
              <a:cxn ang="0">
                <a:pos x="connsiteX63174" y="connsiteY63174"/>
              </a:cxn>
              <a:cxn ang="0">
                <a:pos x="connsiteX63175" y="connsiteY63175"/>
              </a:cxn>
              <a:cxn ang="0">
                <a:pos x="connsiteX63176" y="connsiteY63176"/>
              </a:cxn>
              <a:cxn ang="0">
                <a:pos x="connsiteX63177" y="connsiteY63177"/>
              </a:cxn>
              <a:cxn ang="0">
                <a:pos x="connsiteX63178" y="connsiteY63178"/>
              </a:cxn>
              <a:cxn ang="0">
                <a:pos x="connsiteX63179" y="connsiteY63179"/>
              </a:cxn>
              <a:cxn ang="0">
                <a:pos x="connsiteX63180" y="connsiteY63180"/>
              </a:cxn>
              <a:cxn ang="0">
                <a:pos x="connsiteX63181" y="connsiteY63181"/>
              </a:cxn>
              <a:cxn ang="0">
                <a:pos x="connsiteX63182" y="connsiteY63182"/>
              </a:cxn>
              <a:cxn ang="0">
                <a:pos x="connsiteX63183" y="connsiteY63183"/>
              </a:cxn>
              <a:cxn ang="0">
                <a:pos x="connsiteX63184" y="connsiteY63184"/>
              </a:cxn>
              <a:cxn ang="0">
                <a:pos x="connsiteX63185" y="connsiteY63185"/>
              </a:cxn>
              <a:cxn ang="0">
                <a:pos x="connsiteX63186" y="connsiteY63186"/>
              </a:cxn>
              <a:cxn ang="0">
                <a:pos x="connsiteX63187" y="connsiteY63187"/>
              </a:cxn>
              <a:cxn ang="0">
                <a:pos x="connsiteX63188" y="connsiteY63188"/>
              </a:cxn>
              <a:cxn ang="0">
                <a:pos x="connsiteX63189" y="connsiteY63189"/>
              </a:cxn>
              <a:cxn ang="0">
                <a:pos x="connsiteX63190" y="connsiteY63190"/>
              </a:cxn>
              <a:cxn ang="0">
                <a:pos x="connsiteX63191" y="connsiteY63191"/>
              </a:cxn>
              <a:cxn ang="0">
                <a:pos x="connsiteX63192" y="connsiteY63192"/>
              </a:cxn>
              <a:cxn ang="0">
                <a:pos x="connsiteX63193" y="connsiteY63193"/>
              </a:cxn>
              <a:cxn ang="0">
                <a:pos x="connsiteX63194" y="connsiteY63194"/>
              </a:cxn>
              <a:cxn ang="0">
                <a:pos x="connsiteX63195" y="connsiteY63195"/>
              </a:cxn>
              <a:cxn ang="0">
                <a:pos x="connsiteX63196" y="connsiteY63196"/>
              </a:cxn>
              <a:cxn ang="0">
                <a:pos x="connsiteX63197" y="connsiteY63197"/>
              </a:cxn>
              <a:cxn ang="0">
                <a:pos x="connsiteX63198" y="connsiteY63198"/>
              </a:cxn>
              <a:cxn ang="0">
                <a:pos x="connsiteX63199" y="connsiteY63199"/>
              </a:cxn>
              <a:cxn ang="0">
                <a:pos x="connsiteX63200" y="connsiteY63200"/>
              </a:cxn>
              <a:cxn ang="0">
                <a:pos x="connsiteX63201" y="connsiteY63201"/>
              </a:cxn>
              <a:cxn ang="0">
                <a:pos x="connsiteX63202" y="connsiteY63202"/>
              </a:cxn>
              <a:cxn ang="0">
                <a:pos x="connsiteX63203" y="connsiteY63203"/>
              </a:cxn>
              <a:cxn ang="0">
                <a:pos x="connsiteX63204" y="connsiteY63204"/>
              </a:cxn>
              <a:cxn ang="0">
                <a:pos x="connsiteX63205" y="connsiteY63205"/>
              </a:cxn>
              <a:cxn ang="0">
                <a:pos x="connsiteX63206" y="connsiteY63206"/>
              </a:cxn>
              <a:cxn ang="0">
                <a:pos x="connsiteX63207" y="connsiteY63207"/>
              </a:cxn>
              <a:cxn ang="0">
                <a:pos x="connsiteX63208" y="connsiteY63208"/>
              </a:cxn>
              <a:cxn ang="0">
                <a:pos x="connsiteX63209" y="connsiteY63209"/>
              </a:cxn>
              <a:cxn ang="0">
                <a:pos x="connsiteX63210" y="connsiteY63210"/>
              </a:cxn>
              <a:cxn ang="0">
                <a:pos x="connsiteX63211" y="connsiteY63211"/>
              </a:cxn>
              <a:cxn ang="0">
                <a:pos x="connsiteX63212" y="connsiteY63212"/>
              </a:cxn>
              <a:cxn ang="0">
                <a:pos x="connsiteX63213" y="connsiteY63213"/>
              </a:cxn>
              <a:cxn ang="0">
                <a:pos x="connsiteX63214" y="connsiteY63214"/>
              </a:cxn>
              <a:cxn ang="0">
                <a:pos x="connsiteX63215" y="connsiteY63215"/>
              </a:cxn>
              <a:cxn ang="0">
                <a:pos x="connsiteX63216" y="connsiteY63216"/>
              </a:cxn>
              <a:cxn ang="0">
                <a:pos x="connsiteX63217" y="connsiteY63217"/>
              </a:cxn>
              <a:cxn ang="0">
                <a:pos x="connsiteX63218" y="connsiteY63218"/>
              </a:cxn>
              <a:cxn ang="0">
                <a:pos x="connsiteX63219" y="connsiteY63219"/>
              </a:cxn>
              <a:cxn ang="0">
                <a:pos x="connsiteX63220" y="connsiteY63220"/>
              </a:cxn>
              <a:cxn ang="0">
                <a:pos x="connsiteX63221" y="connsiteY63221"/>
              </a:cxn>
              <a:cxn ang="0">
                <a:pos x="connsiteX63222" y="connsiteY63222"/>
              </a:cxn>
              <a:cxn ang="0">
                <a:pos x="connsiteX63223" y="connsiteY63223"/>
              </a:cxn>
              <a:cxn ang="0">
                <a:pos x="connsiteX63224" y="connsiteY63224"/>
              </a:cxn>
              <a:cxn ang="0">
                <a:pos x="connsiteX63225" y="connsiteY63225"/>
              </a:cxn>
              <a:cxn ang="0">
                <a:pos x="connsiteX63226" y="connsiteY63226"/>
              </a:cxn>
              <a:cxn ang="0">
                <a:pos x="connsiteX63227" y="connsiteY63227"/>
              </a:cxn>
              <a:cxn ang="0">
                <a:pos x="connsiteX63228" y="connsiteY63228"/>
              </a:cxn>
              <a:cxn ang="0">
                <a:pos x="connsiteX63229" y="connsiteY63229"/>
              </a:cxn>
              <a:cxn ang="0">
                <a:pos x="connsiteX63230" y="connsiteY63230"/>
              </a:cxn>
              <a:cxn ang="0">
                <a:pos x="connsiteX63231" y="connsiteY63231"/>
              </a:cxn>
              <a:cxn ang="0">
                <a:pos x="connsiteX63232" y="connsiteY63232"/>
              </a:cxn>
              <a:cxn ang="0">
                <a:pos x="connsiteX63233" y="connsiteY63233"/>
              </a:cxn>
              <a:cxn ang="0">
                <a:pos x="connsiteX63234" y="connsiteY63234"/>
              </a:cxn>
              <a:cxn ang="0">
                <a:pos x="connsiteX63235" y="connsiteY63235"/>
              </a:cxn>
              <a:cxn ang="0">
                <a:pos x="connsiteX63236" y="connsiteY63236"/>
              </a:cxn>
              <a:cxn ang="0">
                <a:pos x="connsiteX63237" y="connsiteY63237"/>
              </a:cxn>
              <a:cxn ang="0">
                <a:pos x="connsiteX63238" y="connsiteY63238"/>
              </a:cxn>
              <a:cxn ang="0">
                <a:pos x="connsiteX63239" y="connsiteY63239"/>
              </a:cxn>
              <a:cxn ang="0">
                <a:pos x="connsiteX63240" y="connsiteY63240"/>
              </a:cxn>
              <a:cxn ang="0">
                <a:pos x="connsiteX63241" y="connsiteY63241"/>
              </a:cxn>
              <a:cxn ang="0">
                <a:pos x="connsiteX63242" y="connsiteY63242"/>
              </a:cxn>
              <a:cxn ang="0">
                <a:pos x="connsiteX63243" y="connsiteY63243"/>
              </a:cxn>
              <a:cxn ang="0">
                <a:pos x="connsiteX63244" y="connsiteY63244"/>
              </a:cxn>
              <a:cxn ang="0">
                <a:pos x="connsiteX63245" y="connsiteY63245"/>
              </a:cxn>
              <a:cxn ang="0">
                <a:pos x="connsiteX63246" y="connsiteY63246"/>
              </a:cxn>
              <a:cxn ang="0">
                <a:pos x="connsiteX63247" y="connsiteY63247"/>
              </a:cxn>
              <a:cxn ang="0">
                <a:pos x="connsiteX63248" y="connsiteY63248"/>
              </a:cxn>
              <a:cxn ang="0">
                <a:pos x="connsiteX63249" y="connsiteY63249"/>
              </a:cxn>
              <a:cxn ang="0">
                <a:pos x="connsiteX63250" y="connsiteY63250"/>
              </a:cxn>
              <a:cxn ang="0">
                <a:pos x="connsiteX63251" y="connsiteY63251"/>
              </a:cxn>
              <a:cxn ang="0">
                <a:pos x="connsiteX63252" y="connsiteY63252"/>
              </a:cxn>
              <a:cxn ang="0">
                <a:pos x="connsiteX63253" y="connsiteY63253"/>
              </a:cxn>
              <a:cxn ang="0">
                <a:pos x="connsiteX63254" y="connsiteY63254"/>
              </a:cxn>
              <a:cxn ang="0">
                <a:pos x="connsiteX63255" y="connsiteY63255"/>
              </a:cxn>
              <a:cxn ang="0">
                <a:pos x="connsiteX63256" y="connsiteY63256"/>
              </a:cxn>
              <a:cxn ang="0">
                <a:pos x="connsiteX63257" y="connsiteY63257"/>
              </a:cxn>
              <a:cxn ang="0">
                <a:pos x="connsiteX63258" y="connsiteY63258"/>
              </a:cxn>
              <a:cxn ang="0">
                <a:pos x="connsiteX63259" y="connsiteY63259"/>
              </a:cxn>
              <a:cxn ang="0">
                <a:pos x="connsiteX63260" y="connsiteY63260"/>
              </a:cxn>
              <a:cxn ang="0">
                <a:pos x="connsiteX63261" y="connsiteY63261"/>
              </a:cxn>
              <a:cxn ang="0">
                <a:pos x="connsiteX63262" y="connsiteY63262"/>
              </a:cxn>
              <a:cxn ang="0">
                <a:pos x="connsiteX63263" y="connsiteY63263"/>
              </a:cxn>
              <a:cxn ang="0">
                <a:pos x="connsiteX63264" y="connsiteY63264"/>
              </a:cxn>
              <a:cxn ang="0">
                <a:pos x="connsiteX63265" y="connsiteY63265"/>
              </a:cxn>
              <a:cxn ang="0">
                <a:pos x="connsiteX63266" y="connsiteY63266"/>
              </a:cxn>
              <a:cxn ang="0">
                <a:pos x="connsiteX63267" y="connsiteY63267"/>
              </a:cxn>
              <a:cxn ang="0">
                <a:pos x="connsiteX63268" y="connsiteY63268"/>
              </a:cxn>
              <a:cxn ang="0">
                <a:pos x="connsiteX63269" y="connsiteY63269"/>
              </a:cxn>
              <a:cxn ang="0">
                <a:pos x="connsiteX63270" y="connsiteY63270"/>
              </a:cxn>
              <a:cxn ang="0">
                <a:pos x="connsiteX63271" y="connsiteY63271"/>
              </a:cxn>
              <a:cxn ang="0">
                <a:pos x="connsiteX63272" y="connsiteY63272"/>
              </a:cxn>
              <a:cxn ang="0">
                <a:pos x="connsiteX63273" y="connsiteY63273"/>
              </a:cxn>
              <a:cxn ang="0">
                <a:pos x="connsiteX63274" y="connsiteY63274"/>
              </a:cxn>
              <a:cxn ang="0">
                <a:pos x="connsiteX63275" y="connsiteY63275"/>
              </a:cxn>
              <a:cxn ang="0">
                <a:pos x="connsiteX63276" y="connsiteY63276"/>
              </a:cxn>
              <a:cxn ang="0">
                <a:pos x="connsiteX63277" y="connsiteY63277"/>
              </a:cxn>
              <a:cxn ang="0">
                <a:pos x="connsiteX63278" y="connsiteY63278"/>
              </a:cxn>
              <a:cxn ang="0">
                <a:pos x="connsiteX63279" y="connsiteY63279"/>
              </a:cxn>
              <a:cxn ang="0">
                <a:pos x="connsiteX63280" y="connsiteY63280"/>
              </a:cxn>
              <a:cxn ang="0">
                <a:pos x="connsiteX63281" y="connsiteY63281"/>
              </a:cxn>
              <a:cxn ang="0">
                <a:pos x="connsiteX63282" y="connsiteY63282"/>
              </a:cxn>
              <a:cxn ang="0">
                <a:pos x="connsiteX63283" y="connsiteY63283"/>
              </a:cxn>
              <a:cxn ang="0">
                <a:pos x="connsiteX63284" y="connsiteY63284"/>
              </a:cxn>
              <a:cxn ang="0">
                <a:pos x="connsiteX63285" y="connsiteY63285"/>
              </a:cxn>
              <a:cxn ang="0">
                <a:pos x="connsiteX63286" y="connsiteY63286"/>
              </a:cxn>
              <a:cxn ang="0">
                <a:pos x="connsiteX63287" y="connsiteY63287"/>
              </a:cxn>
              <a:cxn ang="0">
                <a:pos x="connsiteX63288" y="connsiteY63288"/>
              </a:cxn>
              <a:cxn ang="0">
                <a:pos x="connsiteX63289" y="connsiteY63289"/>
              </a:cxn>
              <a:cxn ang="0">
                <a:pos x="connsiteX63290" y="connsiteY63290"/>
              </a:cxn>
              <a:cxn ang="0">
                <a:pos x="connsiteX63291" y="connsiteY63291"/>
              </a:cxn>
              <a:cxn ang="0">
                <a:pos x="connsiteX63292" y="connsiteY63292"/>
              </a:cxn>
              <a:cxn ang="0">
                <a:pos x="connsiteX63293" y="connsiteY63293"/>
              </a:cxn>
              <a:cxn ang="0">
                <a:pos x="connsiteX63294" y="connsiteY63294"/>
              </a:cxn>
              <a:cxn ang="0">
                <a:pos x="connsiteX63295" y="connsiteY63295"/>
              </a:cxn>
              <a:cxn ang="0">
                <a:pos x="connsiteX63296" y="connsiteY63296"/>
              </a:cxn>
              <a:cxn ang="0">
                <a:pos x="connsiteX63297" y="connsiteY63297"/>
              </a:cxn>
              <a:cxn ang="0">
                <a:pos x="connsiteX63298" y="connsiteY63298"/>
              </a:cxn>
              <a:cxn ang="0">
                <a:pos x="connsiteX63299" y="connsiteY63299"/>
              </a:cxn>
              <a:cxn ang="0">
                <a:pos x="connsiteX63300" y="connsiteY63300"/>
              </a:cxn>
              <a:cxn ang="0">
                <a:pos x="connsiteX63301" y="connsiteY63301"/>
              </a:cxn>
              <a:cxn ang="0">
                <a:pos x="connsiteX63302" y="connsiteY63302"/>
              </a:cxn>
              <a:cxn ang="0">
                <a:pos x="connsiteX63303" y="connsiteY63303"/>
              </a:cxn>
              <a:cxn ang="0">
                <a:pos x="connsiteX63304" y="connsiteY63304"/>
              </a:cxn>
              <a:cxn ang="0">
                <a:pos x="connsiteX63305" y="connsiteY63305"/>
              </a:cxn>
              <a:cxn ang="0">
                <a:pos x="connsiteX63306" y="connsiteY63306"/>
              </a:cxn>
              <a:cxn ang="0">
                <a:pos x="connsiteX63307" y="connsiteY63307"/>
              </a:cxn>
              <a:cxn ang="0">
                <a:pos x="connsiteX63308" y="connsiteY63308"/>
              </a:cxn>
              <a:cxn ang="0">
                <a:pos x="connsiteX63309" y="connsiteY63309"/>
              </a:cxn>
              <a:cxn ang="0">
                <a:pos x="connsiteX63310" y="connsiteY63310"/>
              </a:cxn>
              <a:cxn ang="0">
                <a:pos x="connsiteX63311" y="connsiteY63311"/>
              </a:cxn>
              <a:cxn ang="0">
                <a:pos x="connsiteX63312" y="connsiteY63312"/>
              </a:cxn>
              <a:cxn ang="0">
                <a:pos x="connsiteX63313" y="connsiteY63313"/>
              </a:cxn>
              <a:cxn ang="0">
                <a:pos x="connsiteX63314" y="connsiteY63314"/>
              </a:cxn>
              <a:cxn ang="0">
                <a:pos x="connsiteX63315" y="connsiteY63315"/>
              </a:cxn>
              <a:cxn ang="0">
                <a:pos x="connsiteX63316" y="connsiteY63316"/>
              </a:cxn>
              <a:cxn ang="0">
                <a:pos x="connsiteX63317" y="connsiteY63317"/>
              </a:cxn>
              <a:cxn ang="0">
                <a:pos x="connsiteX63318" y="connsiteY63318"/>
              </a:cxn>
              <a:cxn ang="0">
                <a:pos x="connsiteX63319" y="connsiteY63319"/>
              </a:cxn>
              <a:cxn ang="0">
                <a:pos x="connsiteX63320" y="connsiteY63320"/>
              </a:cxn>
              <a:cxn ang="0">
                <a:pos x="connsiteX63321" y="connsiteY63321"/>
              </a:cxn>
              <a:cxn ang="0">
                <a:pos x="connsiteX63322" y="connsiteY63322"/>
              </a:cxn>
              <a:cxn ang="0">
                <a:pos x="connsiteX63323" y="connsiteY63323"/>
              </a:cxn>
              <a:cxn ang="0">
                <a:pos x="connsiteX63324" y="connsiteY63324"/>
              </a:cxn>
              <a:cxn ang="0">
                <a:pos x="connsiteX63325" y="connsiteY63325"/>
              </a:cxn>
              <a:cxn ang="0">
                <a:pos x="connsiteX63326" y="connsiteY63326"/>
              </a:cxn>
              <a:cxn ang="0">
                <a:pos x="connsiteX63327" y="connsiteY63327"/>
              </a:cxn>
              <a:cxn ang="0">
                <a:pos x="connsiteX63328" y="connsiteY63328"/>
              </a:cxn>
              <a:cxn ang="0">
                <a:pos x="connsiteX63329" y="connsiteY63329"/>
              </a:cxn>
              <a:cxn ang="0">
                <a:pos x="connsiteX63330" y="connsiteY63330"/>
              </a:cxn>
              <a:cxn ang="0">
                <a:pos x="connsiteX63331" y="connsiteY63331"/>
              </a:cxn>
              <a:cxn ang="0">
                <a:pos x="connsiteX63332" y="connsiteY63332"/>
              </a:cxn>
              <a:cxn ang="0">
                <a:pos x="connsiteX63333" y="connsiteY63333"/>
              </a:cxn>
              <a:cxn ang="0">
                <a:pos x="connsiteX63334" y="connsiteY63334"/>
              </a:cxn>
              <a:cxn ang="0">
                <a:pos x="connsiteX63335" y="connsiteY63335"/>
              </a:cxn>
              <a:cxn ang="0">
                <a:pos x="connsiteX63336" y="connsiteY63336"/>
              </a:cxn>
              <a:cxn ang="0">
                <a:pos x="connsiteX63337" y="connsiteY63337"/>
              </a:cxn>
              <a:cxn ang="0">
                <a:pos x="connsiteX63338" y="connsiteY63338"/>
              </a:cxn>
              <a:cxn ang="0">
                <a:pos x="connsiteX63339" y="connsiteY63339"/>
              </a:cxn>
              <a:cxn ang="0">
                <a:pos x="connsiteX63340" y="connsiteY63340"/>
              </a:cxn>
              <a:cxn ang="0">
                <a:pos x="connsiteX63341" y="connsiteY63341"/>
              </a:cxn>
              <a:cxn ang="0">
                <a:pos x="connsiteX63342" y="connsiteY63342"/>
              </a:cxn>
              <a:cxn ang="0">
                <a:pos x="connsiteX63343" y="connsiteY63343"/>
              </a:cxn>
              <a:cxn ang="0">
                <a:pos x="connsiteX63344" y="connsiteY63344"/>
              </a:cxn>
              <a:cxn ang="0">
                <a:pos x="connsiteX63345" y="connsiteY63345"/>
              </a:cxn>
              <a:cxn ang="0">
                <a:pos x="connsiteX63346" y="connsiteY63346"/>
              </a:cxn>
              <a:cxn ang="0">
                <a:pos x="connsiteX63347" y="connsiteY63347"/>
              </a:cxn>
              <a:cxn ang="0">
                <a:pos x="connsiteX63348" y="connsiteY63348"/>
              </a:cxn>
              <a:cxn ang="0">
                <a:pos x="connsiteX63349" y="connsiteY63349"/>
              </a:cxn>
              <a:cxn ang="0">
                <a:pos x="connsiteX63350" y="connsiteY63350"/>
              </a:cxn>
              <a:cxn ang="0">
                <a:pos x="connsiteX63351" y="connsiteY63351"/>
              </a:cxn>
              <a:cxn ang="0">
                <a:pos x="connsiteX63352" y="connsiteY63352"/>
              </a:cxn>
              <a:cxn ang="0">
                <a:pos x="connsiteX63353" y="connsiteY63353"/>
              </a:cxn>
              <a:cxn ang="0">
                <a:pos x="connsiteX63354" y="connsiteY63354"/>
              </a:cxn>
              <a:cxn ang="0">
                <a:pos x="connsiteX63355" y="connsiteY63355"/>
              </a:cxn>
              <a:cxn ang="0">
                <a:pos x="connsiteX63356" y="connsiteY63356"/>
              </a:cxn>
              <a:cxn ang="0">
                <a:pos x="connsiteX63357" y="connsiteY63357"/>
              </a:cxn>
              <a:cxn ang="0">
                <a:pos x="connsiteX63358" y="connsiteY63358"/>
              </a:cxn>
              <a:cxn ang="0">
                <a:pos x="connsiteX63359" y="connsiteY63359"/>
              </a:cxn>
              <a:cxn ang="0">
                <a:pos x="connsiteX63360" y="connsiteY63360"/>
              </a:cxn>
              <a:cxn ang="0">
                <a:pos x="connsiteX63361" y="connsiteY63361"/>
              </a:cxn>
              <a:cxn ang="0">
                <a:pos x="connsiteX63362" y="connsiteY63362"/>
              </a:cxn>
              <a:cxn ang="0">
                <a:pos x="connsiteX63363" y="connsiteY63363"/>
              </a:cxn>
              <a:cxn ang="0">
                <a:pos x="connsiteX63364" y="connsiteY63364"/>
              </a:cxn>
              <a:cxn ang="0">
                <a:pos x="connsiteX63365" y="connsiteY63365"/>
              </a:cxn>
              <a:cxn ang="0">
                <a:pos x="connsiteX63366" y="connsiteY63366"/>
              </a:cxn>
              <a:cxn ang="0">
                <a:pos x="connsiteX63367" y="connsiteY63367"/>
              </a:cxn>
              <a:cxn ang="0">
                <a:pos x="connsiteX63368" y="connsiteY63368"/>
              </a:cxn>
              <a:cxn ang="0">
                <a:pos x="connsiteX63369" y="connsiteY63369"/>
              </a:cxn>
              <a:cxn ang="0">
                <a:pos x="connsiteX63370" y="connsiteY63370"/>
              </a:cxn>
              <a:cxn ang="0">
                <a:pos x="connsiteX63371" y="connsiteY63371"/>
              </a:cxn>
              <a:cxn ang="0">
                <a:pos x="connsiteX63372" y="connsiteY63372"/>
              </a:cxn>
              <a:cxn ang="0">
                <a:pos x="connsiteX63373" y="connsiteY63373"/>
              </a:cxn>
              <a:cxn ang="0">
                <a:pos x="connsiteX63374" y="connsiteY63374"/>
              </a:cxn>
              <a:cxn ang="0">
                <a:pos x="connsiteX63375" y="connsiteY63375"/>
              </a:cxn>
              <a:cxn ang="0">
                <a:pos x="connsiteX63376" y="connsiteY63376"/>
              </a:cxn>
              <a:cxn ang="0">
                <a:pos x="connsiteX63377" y="connsiteY63377"/>
              </a:cxn>
              <a:cxn ang="0">
                <a:pos x="connsiteX63378" y="connsiteY63378"/>
              </a:cxn>
              <a:cxn ang="0">
                <a:pos x="connsiteX63379" y="connsiteY63379"/>
              </a:cxn>
              <a:cxn ang="0">
                <a:pos x="connsiteX63380" y="connsiteY63380"/>
              </a:cxn>
              <a:cxn ang="0">
                <a:pos x="connsiteX63381" y="connsiteY63381"/>
              </a:cxn>
              <a:cxn ang="0">
                <a:pos x="connsiteX63382" y="connsiteY63382"/>
              </a:cxn>
              <a:cxn ang="0">
                <a:pos x="connsiteX63383" y="connsiteY63383"/>
              </a:cxn>
              <a:cxn ang="0">
                <a:pos x="connsiteX63384" y="connsiteY63384"/>
              </a:cxn>
              <a:cxn ang="0">
                <a:pos x="connsiteX63385" y="connsiteY63385"/>
              </a:cxn>
              <a:cxn ang="0">
                <a:pos x="connsiteX63386" y="connsiteY63386"/>
              </a:cxn>
              <a:cxn ang="0">
                <a:pos x="connsiteX63387" y="connsiteY63387"/>
              </a:cxn>
              <a:cxn ang="0">
                <a:pos x="connsiteX63388" y="connsiteY63388"/>
              </a:cxn>
              <a:cxn ang="0">
                <a:pos x="connsiteX63389" y="connsiteY63389"/>
              </a:cxn>
              <a:cxn ang="0">
                <a:pos x="connsiteX63390" y="connsiteY63390"/>
              </a:cxn>
              <a:cxn ang="0">
                <a:pos x="connsiteX63391" y="connsiteY63391"/>
              </a:cxn>
              <a:cxn ang="0">
                <a:pos x="connsiteX63392" y="connsiteY63392"/>
              </a:cxn>
              <a:cxn ang="0">
                <a:pos x="connsiteX63393" y="connsiteY63393"/>
              </a:cxn>
              <a:cxn ang="0">
                <a:pos x="connsiteX63394" y="connsiteY63394"/>
              </a:cxn>
              <a:cxn ang="0">
                <a:pos x="connsiteX63395" y="connsiteY63395"/>
              </a:cxn>
              <a:cxn ang="0">
                <a:pos x="connsiteX63396" y="connsiteY63396"/>
              </a:cxn>
              <a:cxn ang="0">
                <a:pos x="connsiteX63397" y="connsiteY63397"/>
              </a:cxn>
              <a:cxn ang="0">
                <a:pos x="connsiteX63398" y="connsiteY63398"/>
              </a:cxn>
              <a:cxn ang="0">
                <a:pos x="connsiteX63399" y="connsiteY63399"/>
              </a:cxn>
              <a:cxn ang="0">
                <a:pos x="connsiteX63400" y="connsiteY63400"/>
              </a:cxn>
              <a:cxn ang="0">
                <a:pos x="connsiteX63401" y="connsiteY63401"/>
              </a:cxn>
              <a:cxn ang="0">
                <a:pos x="connsiteX63402" y="connsiteY63402"/>
              </a:cxn>
              <a:cxn ang="0">
                <a:pos x="connsiteX63403" y="connsiteY63403"/>
              </a:cxn>
              <a:cxn ang="0">
                <a:pos x="connsiteX63404" y="connsiteY63404"/>
              </a:cxn>
              <a:cxn ang="0">
                <a:pos x="connsiteX63405" y="connsiteY63405"/>
              </a:cxn>
              <a:cxn ang="0">
                <a:pos x="connsiteX63406" y="connsiteY63406"/>
              </a:cxn>
              <a:cxn ang="0">
                <a:pos x="connsiteX63407" y="connsiteY63407"/>
              </a:cxn>
              <a:cxn ang="0">
                <a:pos x="connsiteX63408" y="connsiteY63408"/>
              </a:cxn>
              <a:cxn ang="0">
                <a:pos x="connsiteX63409" y="connsiteY63409"/>
              </a:cxn>
              <a:cxn ang="0">
                <a:pos x="connsiteX63410" y="connsiteY63410"/>
              </a:cxn>
              <a:cxn ang="0">
                <a:pos x="connsiteX63411" y="connsiteY63411"/>
              </a:cxn>
              <a:cxn ang="0">
                <a:pos x="connsiteX63412" y="connsiteY63412"/>
              </a:cxn>
              <a:cxn ang="0">
                <a:pos x="connsiteX63413" y="connsiteY63413"/>
              </a:cxn>
              <a:cxn ang="0">
                <a:pos x="connsiteX63414" y="connsiteY63414"/>
              </a:cxn>
              <a:cxn ang="0">
                <a:pos x="connsiteX63415" y="connsiteY63415"/>
              </a:cxn>
              <a:cxn ang="0">
                <a:pos x="connsiteX63416" y="connsiteY63416"/>
              </a:cxn>
              <a:cxn ang="0">
                <a:pos x="connsiteX63417" y="connsiteY63417"/>
              </a:cxn>
              <a:cxn ang="0">
                <a:pos x="connsiteX63418" y="connsiteY63418"/>
              </a:cxn>
              <a:cxn ang="0">
                <a:pos x="connsiteX63419" y="connsiteY63419"/>
              </a:cxn>
              <a:cxn ang="0">
                <a:pos x="connsiteX63420" y="connsiteY63420"/>
              </a:cxn>
              <a:cxn ang="0">
                <a:pos x="connsiteX63421" y="connsiteY63421"/>
              </a:cxn>
              <a:cxn ang="0">
                <a:pos x="connsiteX63422" y="connsiteY63422"/>
              </a:cxn>
              <a:cxn ang="0">
                <a:pos x="connsiteX63423" y="connsiteY63423"/>
              </a:cxn>
              <a:cxn ang="0">
                <a:pos x="connsiteX63424" y="connsiteY63424"/>
              </a:cxn>
              <a:cxn ang="0">
                <a:pos x="connsiteX63425" y="connsiteY63425"/>
              </a:cxn>
              <a:cxn ang="0">
                <a:pos x="connsiteX63426" y="connsiteY63426"/>
              </a:cxn>
              <a:cxn ang="0">
                <a:pos x="connsiteX63427" y="connsiteY63427"/>
              </a:cxn>
              <a:cxn ang="0">
                <a:pos x="connsiteX63428" y="connsiteY63428"/>
              </a:cxn>
              <a:cxn ang="0">
                <a:pos x="connsiteX63429" y="connsiteY63429"/>
              </a:cxn>
              <a:cxn ang="0">
                <a:pos x="connsiteX63430" y="connsiteY63430"/>
              </a:cxn>
              <a:cxn ang="0">
                <a:pos x="connsiteX63431" y="connsiteY63431"/>
              </a:cxn>
              <a:cxn ang="0">
                <a:pos x="connsiteX63432" y="connsiteY63432"/>
              </a:cxn>
              <a:cxn ang="0">
                <a:pos x="connsiteX63433" y="connsiteY63433"/>
              </a:cxn>
              <a:cxn ang="0">
                <a:pos x="connsiteX63434" y="connsiteY63434"/>
              </a:cxn>
              <a:cxn ang="0">
                <a:pos x="connsiteX63435" y="connsiteY63435"/>
              </a:cxn>
              <a:cxn ang="0">
                <a:pos x="connsiteX63436" y="connsiteY63436"/>
              </a:cxn>
              <a:cxn ang="0">
                <a:pos x="connsiteX63437" y="connsiteY63437"/>
              </a:cxn>
              <a:cxn ang="0">
                <a:pos x="connsiteX63438" y="connsiteY63438"/>
              </a:cxn>
              <a:cxn ang="0">
                <a:pos x="connsiteX63439" y="connsiteY63439"/>
              </a:cxn>
              <a:cxn ang="0">
                <a:pos x="connsiteX63440" y="connsiteY63440"/>
              </a:cxn>
              <a:cxn ang="0">
                <a:pos x="connsiteX63441" y="connsiteY63441"/>
              </a:cxn>
              <a:cxn ang="0">
                <a:pos x="connsiteX63442" y="connsiteY63442"/>
              </a:cxn>
              <a:cxn ang="0">
                <a:pos x="connsiteX63443" y="connsiteY63443"/>
              </a:cxn>
              <a:cxn ang="0">
                <a:pos x="connsiteX63444" y="connsiteY63444"/>
              </a:cxn>
              <a:cxn ang="0">
                <a:pos x="connsiteX63445" y="connsiteY63445"/>
              </a:cxn>
              <a:cxn ang="0">
                <a:pos x="connsiteX63446" y="connsiteY63446"/>
              </a:cxn>
              <a:cxn ang="0">
                <a:pos x="connsiteX63447" y="connsiteY63447"/>
              </a:cxn>
              <a:cxn ang="0">
                <a:pos x="connsiteX63448" y="connsiteY63448"/>
              </a:cxn>
              <a:cxn ang="0">
                <a:pos x="connsiteX63449" y="connsiteY63449"/>
              </a:cxn>
              <a:cxn ang="0">
                <a:pos x="connsiteX63450" y="connsiteY63450"/>
              </a:cxn>
              <a:cxn ang="0">
                <a:pos x="connsiteX63451" y="connsiteY63451"/>
              </a:cxn>
              <a:cxn ang="0">
                <a:pos x="connsiteX63452" y="connsiteY63452"/>
              </a:cxn>
              <a:cxn ang="0">
                <a:pos x="connsiteX63453" y="connsiteY63453"/>
              </a:cxn>
              <a:cxn ang="0">
                <a:pos x="connsiteX63454" y="connsiteY63454"/>
              </a:cxn>
              <a:cxn ang="0">
                <a:pos x="connsiteX63455" y="connsiteY63455"/>
              </a:cxn>
              <a:cxn ang="0">
                <a:pos x="connsiteX63456" y="connsiteY63456"/>
              </a:cxn>
              <a:cxn ang="0">
                <a:pos x="connsiteX63457" y="connsiteY63457"/>
              </a:cxn>
              <a:cxn ang="0">
                <a:pos x="connsiteX63458" y="connsiteY63458"/>
              </a:cxn>
              <a:cxn ang="0">
                <a:pos x="connsiteX63459" y="connsiteY63459"/>
              </a:cxn>
              <a:cxn ang="0">
                <a:pos x="connsiteX63460" y="connsiteY63460"/>
              </a:cxn>
              <a:cxn ang="0">
                <a:pos x="connsiteX63461" y="connsiteY63461"/>
              </a:cxn>
              <a:cxn ang="0">
                <a:pos x="connsiteX63462" y="connsiteY63462"/>
              </a:cxn>
              <a:cxn ang="0">
                <a:pos x="connsiteX63463" y="connsiteY63463"/>
              </a:cxn>
              <a:cxn ang="0">
                <a:pos x="connsiteX63464" y="connsiteY63464"/>
              </a:cxn>
              <a:cxn ang="0">
                <a:pos x="connsiteX63465" y="connsiteY63465"/>
              </a:cxn>
              <a:cxn ang="0">
                <a:pos x="connsiteX63466" y="connsiteY63466"/>
              </a:cxn>
              <a:cxn ang="0">
                <a:pos x="connsiteX63467" y="connsiteY63467"/>
              </a:cxn>
              <a:cxn ang="0">
                <a:pos x="connsiteX63468" y="connsiteY63468"/>
              </a:cxn>
              <a:cxn ang="0">
                <a:pos x="connsiteX63469" y="connsiteY63469"/>
              </a:cxn>
              <a:cxn ang="0">
                <a:pos x="connsiteX63470" y="connsiteY63470"/>
              </a:cxn>
              <a:cxn ang="0">
                <a:pos x="connsiteX63471" y="connsiteY63471"/>
              </a:cxn>
              <a:cxn ang="0">
                <a:pos x="connsiteX63472" y="connsiteY63472"/>
              </a:cxn>
              <a:cxn ang="0">
                <a:pos x="connsiteX63473" y="connsiteY63473"/>
              </a:cxn>
              <a:cxn ang="0">
                <a:pos x="connsiteX63474" y="connsiteY63474"/>
              </a:cxn>
              <a:cxn ang="0">
                <a:pos x="connsiteX63475" y="connsiteY63475"/>
              </a:cxn>
              <a:cxn ang="0">
                <a:pos x="connsiteX63476" y="connsiteY63476"/>
              </a:cxn>
              <a:cxn ang="0">
                <a:pos x="connsiteX63477" y="connsiteY63477"/>
              </a:cxn>
              <a:cxn ang="0">
                <a:pos x="connsiteX63478" y="connsiteY63478"/>
              </a:cxn>
              <a:cxn ang="0">
                <a:pos x="connsiteX63479" y="connsiteY63479"/>
              </a:cxn>
              <a:cxn ang="0">
                <a:pos x="connsiteX63480" y="connsiteY63480"/>
              </a:cxn>
              <a:cxn ang="0">
                <a:pos x="connsiteX63481" y="connsiteY63481"/>
              </a:cxn>
              <a:cxn ang="0">
                <a:pos x="connsiteX63482" y="connsiteY63482"/>
              </a:cxn>
              <a:cxn ang="0">
                <a:pos x="connsiteX63483" y="connsiteY63483"/>
              </a:cxn>
              <a:cxn ang="0">
                <a:pos x="connsiteX63484" y="connsiteY63484"/>
              </a:cxn>
              <a:cxn ang="0">
                <a:pos x="connsiteX63485" y="connsiteY63485"/>
              </a:cxn>
              <a:cxn ang="0">
                <a:pos x="connsiteX63486" y="connsiteY63486"/>
              </a:cxn>
              <a:cxn ang="0">
                <a:pos x="connsiteX63487" y="connsiteY63487"/>
              </a:cxn>
              <a:cxn ang="0">
                <a:pos x="connsiteX63488" y="connsiteY63488"/>
              </a:cxn>
              <a:cxn ang="0">
                <a:pos x="connsiteX63489" y="connsiteY63489"/>
              </a:cxn>
              <a:cxn ang="0">
                <a:pos x="connsiteX63490" y="connsiteY63490"/>
              </a:cxn>
              <a:cxn ang="0">
                <a:pos x="connsiteX63491" y="connsiteY63491"/>
              </a:cxn>
              <a:cxn ang="0">
                <a:pos x="connsiteX63492" y="connsiteY63492"/>
              </a:cxn>
              <a:cxn ang="0">
                <a:pos x="connsiteX63493" y="connsiteY63493"/>
              </a:cxn>
              <a:cxn ang="0">
                <a:pos x="connsiteX63494" y="connsiteY63494"/>
              </a:cxn>
              <a:cxn ang="0">
                <a:pos x="connsiteX63495" y="connsiteY63495"/>
              </a:cxn>
              <a:cxn ang="0">
                <a:pos x="connsiteX63496" y="connsiteY63496"/>
              </a:cxn>
              <a:cxn ang="0">
                <a:pos x="connsiteX63497" y="connsiteY63497"/>
              </a:cxn>
              <a:cxn ang="0">
                <a:pos x="connsiteX63498" y="connsiteY63498"/>
              </a:cxn>
              <a:cxn ang="0">
                <a:pos x="connsiteX63499" y="connsiteY63499"/>
              </a:cxn>
              <a:cxn ang="0">
                <a:pos x="connsiteX63500" y="connsiteY63500"/>
              </a:cxn>
              <a:cxn ang="0">
                <a:pos x="connsiteX63501" y="connsiteY63501"/>
              </a:cxn>
              <a:cxn ang="0">
                <a:pos x="connsiteX63502" y="connsiteY63502"/>
              </a:cxn>
              <a:cxn ang="0">
                <a:pos x="connsiteX63503" y="connsiteY63503"/>
              </a:cxn>
              <a:cxn ang="0">
                <a:pos x="connsiteX63504" y="connsiteY63504"/>
              </a:cxn>
              <a:cxn ang="0">
                <a:pos x="connsiteX63505" y="connsiteY63505"/>
              </a:cxn>
              <a:cxn ang="0">
                <a:pos x="connsiteX63506" y="connsiteY63506"/>
              </a:cxn>
              <a:cxn ang="0">
                <a:pos x="connsiteX63507" y="connsiteY63507"/>
              </a:cxn>
              <a:cxn ang="0">
                <a:pos x="connsiteX63508" y="connsiteY63508"/>
              </a:cxn>
              <a:cxn ang="0">
                <a:pos x="connsiteX63509" y="connsiteY63509"/>
              </a:cxn>
              <a:cxn ang="0">
                <a:pos x="connsiteX63510" y="connsiteY63510"/>
              </a:cxn>
              <a:cxn ang="0">
                <a:pos x="connsiteX63511" y="connsiteY63511"/>
              </a:cxn>
              <a:cxn ang="0">
                <a:pos x="connsiteX63512" y="connsiteY63512"/>
              </a:cxn>
              <a:cxn ang="0">
                <a:pos x="connsiteX63513" y="connsiteY63513"/>
              </a:cxn>
              <a:cxn ang="0">
                <a:pos x="connsiteX63514" y="connsiteY63514"/>
              </a:cxn>
              <a:cxn ang="0">
                <a:pos x="connsiteX63515" y="connsiteY63515"/>
              </a:cxn>
              <a:cxn ang="0">
                <a:pos x="connsiteX63516" y="connsiteY63516"/>
              </a:cxn>
              <a:cxn ang="0">
                <a:pos x="connsiteX63517" y="connsiteY63517"/>
              </a:cxn>
              <a:cxn ang="0">
                <a:pos x="connsiteX63518" y="connsiteY63518"/>
              </a:cxn>
              <a:cxn ang="0">
                <a:pos x="connsiteX63519" y="connsiteY63519"/>
              </a:cxn>
              <a:cxn ang="0">
                <a:pos x="connsiteX63520" y="connsiteY63520"/>
              </a:cxn>
              <a:cxn ang="0">
                <a:pos x="connsiteX63521" y="connsiteY63521"/>
              </a:cxn>
              <a:cxn ang="0">
                <a:pos x="connsiteX63522" y="connsiteY63522"/>
              </a:cxn>
              <a:cxn ang="0">
                <a:pos x="connsiteX63523" y="connsiteY63523"/>
              </a:cxn>
              <a:cxn ang="0">
                <a:pos x="connsiteX63524" y="connsiteY63524"/>
              </a:cxn>
              <a:cxn ang="0">
                <a:pos x="connsiteX63525" y="connsiteY63525"/>
              </a:cxn>
              <a:cxn ang="0">
                <a:pos x="connsiteX63526" y="connsiteY63526"/>
              </a:cxn>
              <a:cxn ang="0">
                <a:pos x="connsiteX63527" y="connsiteY63527"/>
              </a:cxn>
              <a:cxn ang="0">
                <a:pos x="connsiteX63528" y="connsiteY63528"/>
              </a:cxn>
              <a:cxn ang="0">
                <a:pos x="connsiteX63529" y="connsiteY63529"/>
              </a:cxn>
              <a:cxn ang="0">
                <a:pos x="connsiteX63530" y="connsiteY63530"/>
              </a:cxn>
              <a:cxn ang="0">
                <a:pos x="connsiteX63531" y="connsiteY63531"/>
              </a:cxn>
              <a:cxn ang="0">
                <a:pos x="connsiteX63532" y="connsiteY63532"/>
              </a:cxn>
              <a:cxn ang="0">
                <a:pos x="connsiteX63533" y="connsiteY63533"/>
              </a:cxn>
              <a:cxn ang="0">
                <a:pos x="connsiteX63534" y="connsiteY63534"/>
              </a:cxn>
              <a:cxn ang="0">
                <a:pos x="connsiteX63535" y="connsiteY63535"/>
              </a:cxn>
              <a:cxn ang="0">
                <a:pos x="connsiteX63536" y="connsiteY63536"/>
              </a:cxn>
              <a:cxn ang="0">
                <a:pos x="connsiteX63537" y="connsiteY63537"/>
              </a:cxn>
              <a:cxn ang="0">
                <a:pos x="connsiteX63538" y="connsiteY63538"/>
              </a:cxn>
              <a:cxn ang="0">
                <a:pos x="connsiteX63539" y="connsiteY63539"/>
              </a:cxn>
              <a:cxn ang="0">
                <a:pos x="connsiteX63540" y="connsiteY63540"/>
              </a:cxn>
              <a:cxn ang="0">
                <a:pos x="connsiteX63541" y="connsiteY63541"/>
              </a:cxn>
              <a:cxn ang="0">
                <a:pos x="connsiteX63542" y="connsiteY63542"/>
              </a:cxn>
              <a:cxn ang="0">
                <a:pos x="connsiteX63543" y="connsiteY63543"/>
              </a:cxn>
              <a:cxn ang="0">
                <a:pos x="connsiteX63544" y="connsiteY63544"/>
              </a:cxn>
              <a:cxn ang="0">
                <a:pos x="connsiteX63545" y="connsiteY63545"/>
              </a:cxn>
              <a:cxn ang="0">
                <a:pos x="connsiteX63546" y="connsiteY63546"/>
              </a:cxn>
              <a:cxn ang="0">
                <a:pos x="connsiteX63547" y="connsiteY63547"/>
              </a:cxn>
              <a:cxn ang="0">
                <a:pos x="connsiteX63548" y="connsiteY63548"/>
              </a:cxn>
              <a:cxn ang="0">
                <a:pos x="connsiteX63549" y="connsiteY63549"/>
              </a:cxn>
              <a:cxn ang="0">
                <a:pos x="connsiteX63550" y="connsiteY63550"/>
              </a:cxn>
              <a:cxn ang="0">
                <a:pos x="connsiteX63551" y="connsiteY63551"/>
              </a:cxn>
              <a:cxn ang="0">
                <a:pos x="connsiteX63552" y="connsiteY63552"/>
              </a:cxn>
              <a:cxn ang="0">
                <a:pos x="connsiteX63553" y="connsiteY63553"/>
              </a:cxn>
              <a:cxn ang="0">
                <a:pos x="connsiteX63554" y="connsiteY63554"/>
              </a:cxn>
              <a:cxn ang="0">
                <a:pos x="connsiteX63555" y="connsiteY63555"/>
              </a:cxn>
              <a:cxn ang="0">
                <a:pos x="connsiteX63556" y="connsiteY63556"/>
              </a:cxn>
              <a:cxn ang="0">
                <a:pos x="connsiteX63557" y="connsiteY63557"/>
              </a:cxn>
              <a:cxn ang="0">
                <a:pos x="connsiteX63558" y="connsiteY63558"/>
              </a:cxn>
              <a:cxn ang="0">
                <a:pos x="connsiteX63559" y="connsiteY63559"/>
              </a:cxn>
              <a:cxn ang="0">
                <a:pos x="connsiteX63560" y="connsiteY63560"/>
              </a:cxn>
              <a:cxn ang="0">
                <a:pos x="connsiteX63561" y="connsiteY63561"/>
              </a:cxn>
              <a:cxn ang="0">
                <a:pos x="connsiteX63562" y="connsiteY63562"/>
              </a:cxn>
              <a:cxn ang="0">
                <a:pos x="connsiteX63563" y="connsiteY63563"/>
              </a:cxn>
              <a:cxn ang="0">
                <a:pos x="connsiteX63564" y="connsiteY63564"/>
              </a:cxn>
              <a:cxn ang="0">
                <a:pos x="connsiteX63565" y="connsiteY63565"/>
              </a:cxn>
              <a:cxn ang="0">
                <a:pos x="connsiteX63566" y="connsiteY63566"/>
              </a:cxn>
              <a:cxn ang="0">
                <a:pos x="connsiteX63567" y="connsiteY63567"/>
              </a:cxn>
              <a:cxn ang="0">
                <a:pos x="connsiteX63568" y="connsiteY63568"/>
              </a:cxn>
              <a:cxn ang="0">
                <a:pos x="connsiteX63569" y="connsiteY63569"/>
              </a:cxn>
              <a:cxn ang="0">
                <a:pos x="connsiteX63570" y="connsiteY63570"/>
              </a:cxn>
              <a:cxn ang="0">
                <a:pos x="connsiteX63571" y="connsiteY63571"/>
              </a:cxn>
              <a:cxn ang="0">
                <a:pos x="connsiteX63572" y="connsiteY63572"/>
              </a:cxn>
              <a:cxn ang="0">
                <a:pos x="connsiteX63573" y="connsiteY63573"/>
              </a:cxn>
              <a:cxn ang="0">
                <a:pos x="connsiteX63574" y="connsiteY63574"/>
              </a:cxn>
              <a:cxn ang="0">
                <a:pos x="connsiteX63575" y="connsiteY63575"/>
              </a:cxn>
              <a:cxn ang="0">
                <a:pos x="connsiteX63576" y="connsiteY63576"/>
              </a:cxn>
              <a:cxn ang="0">
                <a:pos x="connsiteX63577" y="connsiteY63577"/>
              </a:cxn>
              <a:cxn ang="0">
                <a:pos x="connsiteX63578" y="connsiteY63578"/>
              </a:cxn>
              <a:cxn ang="0">
                <a:pos x="connsiteX63579" y="connsiteY63579"/>
              </a:cxn>
              <a:cxn ang="0">
                <a:pos x="connsiteX63580" y="connsiteY63580"/>
              </a:cxn>
              <a:cxn ang="0">
                <a:pos x="connsiteX63581" y="connsiteY63581"/>
              </a:cxn>
              <a:cxn ang="0">
                <a:pos x="connsiteX63582" y="connsiteY63582"/>
              </a:cxn>
              <a:cxn ang="0">
                <a:pos x="connsiteX63583" y="connsiteY63583"/>
              </a:cxn>
              <a:cxn ang="0">
                <a:pos x="connsiteX63584" y="connsiteY63584"/>
              </a:cxn>
              <a:cxn ang="0">
                <a:pos x="connsiteX63585" y="connsiteY63585"/>
              </a:cxn>
              <a:cxn ang="0">
                <a:pos x="connsiteX63586" y="connsiteY63586"/>
              </a:cxn>
              <a:cxn ang="0">
                <a:pos x="connsiteX63587" y="connsiteY63587"/>
              </a:cxn>
              <a:cxn ang="0">
                <a:pos x="connsiteX63588" y="connsiteY63588"/>
              </a:cxn>
              <a:cxn ang="0">
                <a:pos x="connsiteX63589" y="connsiteY63589"/>
              </a:cxn>
              <a:cxn ang="0">
                <a:pos x="connsiteX63590" y="connsiteY63590"/>
              </a:cxn>
              <a:cxn ang="0">
                <a:pos x="connsiteX63591" y="connsiteY63591"/>
              </a:cxn>
              <a:cxn ang="0">
                <a:pos x="connsiteX63592" y="connsiteY63592"/>
              </a:cxn>
              <a:cxn ang="0">
                <a:pos x="connsiteX63593" y="connsiteY63593"/>
              </a:cxn>
              <a:cxn ang="0">
                <a:pos x="connsiteX63594" y="connsiteY63594"/>
              </a:cxn>
              <a:cxn ang="0">
                <a:pos x="connsiteX63595" y="connsiteY63595"/>
              </a:cxn>
              <a:cxn ang="0">
                <a:pos x="connsiteX63596" y="connsiteY63596"/>
              </a:cxn>
              <a:cxn ang="0">
                <a:pos x="connsiteX63597" y="connsiteY63597"/>
              </a:cxn>
              <a:cxn ang="0">
                <a:pos x="connsiteX63598" y="connsiteY63598"/>
              </a:cxn>
              <a:cxn ang="0">
                <a:pos x="connsiteX63599" y="connsiteY63599"/>
              </a:cxn>
              <a:cxn ang="0">
                <a:pos x="connsiteX63600" y="connsiteY63600"/>
              </a:cxn>
              <a:cxn ang="0">
                <a:pos x="connsiteX63601" y="connsiteY63601"/>
              </a:cxn>
              <a:cxn ang="0">
                <a:pos x="connsiteX63602" y="connsiteY63602"/>
              </a:cxn>
              <a:cxn ang="0">
                <a:pos x="connsiteX63603" y="connsiteY63603"/>
              </a:cxn>
              <a:cxn ang="0">
                <a:pos x="connsiteX63604" y="connsiteY63604"/>
              </a:cxn>
              <a:cxn ang="0">
                <a:pos x="connsiteX63605" y="connsiteY63605"/>
              </a:cxn>
              <a:cxn ang="0">
                <a:pos x="connsiteX63606" y="connsiteY63606"/>
              </a:cxn>
              <a:cxn ang="0">
                <a:pos x="connsiteX63607" y="connsiteY63607"/>
              </a:cxn>
              <a:cxn ang="0">
                <a:pos x="connsiteX63608" y="connsiteY63608"/>
              </a:cxn>
              <a:cxn ang="0">
                <a:pos x="connsiteX63609" y="connsiteY63609"/>
              </a:cxn>
              <a:cxn ang="0">
                <a:pos x="connsiteX63610" y="connsiteY63610"/>
              </a:cxn>
              <a:cxn ang="0">
                <a:pos x="connsiteX63611" y="connsiteY63611"/>
              </a:cxn>
              <a:cxn ang="0">
                <a:pos x="connsiteX63612" y="connsiteY63612"/>
              </a:cxn>
              <a:cxn ang="0">
                <a:pos x="connsiteX63613" y="connsiteY63613"/>
              </a:cxn>
              <a:cxn ang="0">
                <a:pos x="connsiteX63614" y="connsiteY63614"/>
              </a:cxn>
              <a:cxn ang="0">
                <a:pos x="connsiteX63615" y="connsiteY63615"/>
              </a:cxn>
              <a:cxn ang="0">
                <a:pos x="connsiteX63616" y="connsiteY63616"/>
              </a:cxn>
              <a:cxn ang="0">
                <a:pos x="connsiteX63617" y="connsiteY63617"/>
              </a:cxn>
              <a:cxn ang="0">
                <a:pos x="connsiteX63618" y="connsiteY63618"/>
              </a:cxn>
              <a:cxn ang="0">
                <a:pos x="connsiteX63619" y="connsiteY63619"/>
              </a:cxn>
              <a:cxn ang="0">
                <a:pos x="connsiteX63620" y="connsiteY63620"/>
              </a:cxn>
              <a:cxn ang="0">
                <a:pos x="connsiteX63621" y="connsiteY63621"/>
              </a:cxn>
              <a:cxn ang="0">
                <a:pos x="connsiteX63622" y="connsiteY63622"/>
              </a:cxn>
              <a:cxn ang="0">
                <a:pos x="connsiteX63623" y="connsiteY63623"/>
              </a:cxn>
              <a:cxn ang="0">
                <a:pos x="connsiteX63624" y="connsiteY63624"/>
              </a:cxn>
              <a:cxn ang="0">
                <a:pos x="connsiteX63625" y="connsiteY63625"/>
              </a:cxn>
              <a:cxn ang="0">
                <a:pos x="connsiteX63626" y="connsiteY63626"/>
              </a:cxn>
              <a:cxn ang="0">
                <a:pos x="connsiteX63627" y="connsiteY63627"/>
              </a:cxn>
              <a:cxn ang="0">
                <a:pos x="connsiteX63628" y="connsiteY63628"/>
              </a:cxn>
              <a:cxn ang="0">
                <a:pos x="connsiteX63629" y="connsiteY63629"/>
              </a:cxn>
              <a:cxn ang="0">
                <a:pos x="connsiteX63630" y="connsiteY63630"/>
              </a:cxn>
              <a:cxn ang="0">
                <a:pos x="connsiteX63631" y="connsiteY63631"/>
              </a:cxn>
              <a:cxn ang="0">
                <a:pos x="connsiteX63632" y="connsiteY63632"/>
              </a:cxn>
              <a:cxn ang="0">
                <a:pos x="connsiteX63633" y="connsiteY63633"/>
              </a:cxn>
              <a:cxn ang="0">
                <a:pos x="connsiteX63634" y="connsiteY63634"/>
              </a:cxn>
              <a:cxn ang="0">
                <a:pos x="connsiteX63635" y="connsiteY63635"/>
              </a:cxn>
              <a:cxn ang="0">
                <a:pos x="connsiteX63636" y="connsiteY63636"/>
              </a:cxn>
              <a:cxn ang="0">
                <a:pos x="connsiteX63637" y="connsiteY63637"/>
              </a:cxn>
              <a:cxn ang="0">
                <a:pos x="connsiteX63638" y="connsiteY63638"/>
              </a:cxn>
              <a:cxn ang="0">
                <a:pos x="connsiteX63639" y="connsiteY63639"/>
              </a:cxn>
              <a:cxn ang="0">
                <a:pos x="connsiteX63640" y="connsiteY63640"/>
              </a:cxn>
              <a:cxn ang="0">
                <a:pos x="connsiteX63641" y="connsiteY63641"/>
              </a:cxn>
              <a:cxn ang="0">
                <a:pos x="connsiteX63642" y="connsiteY63642"/>
              </a:cxn>
              <a:cxn ang="0">
                <a:pos x="connsiteX63643" y="connsiteY63643"/>
              </a:cxn>
              <a:cxn ang="0">
                <a:pos x="connsiteX63644" y="connsiteY63644"/>
              </a:cxn>
              <a:cxn ang="0">
                <a:pos x="connsiteX63645" y="connsiteY63645"/>
              </a:cxn>
              <a:cxn ang="0">
                <a:pos x="connsiteX63646" y="connsiteY63646"/>
              </a:cxn>
              <a:cxn ang="0">
                <a:pos x="connsiteX63647" y="connsiteY63647"/>
              </a:cxn>
              <a:cxn ang="0">
                <a:pos x="connsiteX63648" y="connsiteY63648"/>
              </a:cxn>
              <a:cxn ang="0">
                <a:pos x="connsiteX63649" y="connsiteY63649"/>
              </a:cxn>
              <a:cxn ang="0">
                <a:pos x="connsiteX63650" y="connsiteY63650"/>
              </a:cxn>
              <a:cxn ang="0">
                <a:pos x="connsiteX63651" y="connsiteY63651"/>
              </a:cxn>
              <a:cxn ang="0">
                <a:pos x="connsiteX63652" y="connsiteY63652"/>
              </a:cxn>
              <a:cxn ang="0">
                <a:pos x="connsiteX63653" y="connsiteY63653"/>
              </a:cxn>
              <a:cxn ang="0">
                <a:pos x="connsiteX63654" y="connsiteY63654"/>
              </a:cxn>
              <a:cxn ang="0">
                <a:pos x="connsiteX63655" y="connsiteY63655"/>
              </a:cxn>
              <a:cxn ang="0">
                <a:pos x="connsiteX63656" y="connsiteY63656"/>
              </a:cxn>
              <a:cxn ang="0">
                <a:pos x="connsiteX63657" y="connsiteY63657"/>
              </a:cxn>
              <a:cxn ang="0">
                <a:pos x="connsiteX63658" y="connsiteY63658"/>
              </a:cxn>
              <a:cxn ang="0">
                <a:pos x="connsiteX63659" y="connsiteY63659"/>
              </a:cxn>
              <a:cxn ang="0">
                <a:pos x="connsiteX63660" y="connsiteY63660"/>
              </a:cxn>
              <a:cxn ang="0">
                <a:pos x="connsiteX63661" y="connsiteY63661"/>
              </a:cxn>
              <a:cxn ang="0">
                <a:pos x="connsiteX63662" y="connsiteY63662"/>
              </a:cxn>
              <a:cxn ang="0">
                <a:pos x="connsiteX63663" y="connsiteY63663"/>
              </a:cxn>
              <a:cxn ang="0">
                <a:pos x="connsiteX63664" y="connsiteY63664"/>
              </a:cxn>
              <a:cxn ang="0">
                <a:pos x="connsiteX63665" y="connsiteY63665"/>
              </a:cxn>
              <a:cxn ang="0">
                <a:pos x="connsiteX63666" y="connsiteY63666"/>
              </a:cxn>
              <a:cxn ang="0">
                <a:pos x="connsiteX63667" y="connsiteY63667"/>
              </a:cxn>
              <a:cxn ang="0">
                <a:pos x="connsiteX63668" y="connsiteY63668"/>
              </a:cxn>
              <a:cxn ang="0">
                <a:pos x="connsiteX63669" y="connsiteY63669"/>
              </a:cxn>
              <a:cxn ang="0">
                <a:pos x="connsiteX63670" y="connsiteY63670"/>
              </a:cxn>
              <a:cxn ang="0">
                <a:pos x="connsiteX63671" y="connsiteY63671"/>
              </a:cxn>
              <a:cxn ang="0">
                <a:pos x="connsiteX63672" y="connsiteY63672"/>
              </a:cxn>
              <a:cxn ang="0">
                <a:pos x="connsiteX63673" y="connsiteY63673"/>
              </a:cxn>
              <a:cxn ang="0">
                <a:pos x="connsiteX63674" y="connsiteY63674"/>
              </a:cxn>
              <a:cxn ang="0">
                <a:pos x="connsiteX63675" y="connsiteY63675"/>
              </a:cxn>
              <a:cxn ang="0">
                <a:pos x="connsiteX63676" y="connsiteY63676"/>
              </a:cxn>
              <a:cxn ang="0">
                <a:pos x="connsiteX63677" y="connsiteY63677"/>
              </a:cxn>
              <a:cxn ang="0">
                <a:pos x="connsiteX63678" y="connsiteY63678"/>
              </a:cxn>
              <a:cxn ang="0">
                <a:pos x="connsiteX63679" y="connsiteY63679"/>
              </a:cxn>
              <a:cxn ang="0">
                <a:pos x="connsiteX63680" y="connsiteY63680"/>
              </a:cxn>
              <a:cxn ang="0">
                <a:pos x="connsiteX63681" y="connsiteY63681"/>
              </a:cxn>
              <a:cxn ang="0">
                <a:pos x="connsiteX63682" y="connsiteY63682"/>
              </a:cxn>
              <a:cxn ang="0">
                <a:pos x="connsiteX63683" y="connsiteY63683"/>
              </a:cxn>
              <a:cxn ang="0">
                <a:pos x="connsiteX63684" y="connsiteY63684"/>
              </a:cxn>
              <a:cxn ang="0">
                <a:pos x="connsiteX63685" y="connsiteY63685"/>
              </a:cxn>
              <a:cxn ang="0">
                <a:pos x="connsiteX63686" y="connsiteY63686"/>
              </a:cxn>
              <a:cxn ang="0">
                <a:pos x="connsiteX63687" y="connsiteY63687"/>
              </a:cxn>
              <a:cxn ang="0">
                <a:pos x="connsiteX63688" y="connsiteY63688"/>
              </a:cxn>
              <a:cxn ang="0">
                <a:pos x="connsiteX63689" y="connsiteY63689"/>
              </a:cxn>
              <a:cxn ang="0">
                <a:pos x="connsiteX63690" y="connsiteY63690"/>
              </a:cxn>
              <a:cxn ang="0">
                <a:pos x="connsiteX63691" y="connsiteY63691"/>
              </a:cxn>
              <a:cxn ang="0">
                <a:pos x="connsiteX63692" y="connsiteY63692"/>
              </a:cxn>
              <a:cxn ang="0">
                <a:pos x="connsiteX63693" y="connsiteY63693"/>
              </a:cxn>
              <a:cxn ang="0">
                <a:pos x="connsiteX63694" y="connsiteY63694"/>
              </a:cxn>
              <a:cxn ang="0">
                <a:pos x="connsiteX63695" y="connsiteY63695"/>
              </a:cxn>
              <a:cxn ang="0">
                <a:pos x="connsiteX63696" y="connsiteY63696"/>
              </a:cxn>
              <a:cxn ang="0">
                <a:pos x="connsiteX63697" y="connsiteY63697"/>
              </a:cxn>
              <a:cxn ang="0">
                <a:pos x="connsiteX63698" y="connsiteY63698"/>
              </a:cxn>
              <a:cxn ang="0">
                <a:pos x="connsiteX63699" y="connsiteY63699"/>
              </a:cxn>
              <a:cxn ang="0">
                <a:pos x="connsiteX63700" y="connsiteY63700"/>
              </a:cxn>
              <a:cxn ang="0">
                <a:pos x="connsiteX63701" y="connsiteY63701"/>
              </a:cxn>
              <a:cxn ang="0">
                <a:pos x="connsiteX63702" y="connsiteY63702"/>
              </a:cxn>
              <a:cxn ang="0">
                <a:pos x="connsiteX63703" y="connsiteY63703"/>
              </a:cxn>
              <a:cxn ang="0">
                <a:pos x="connsiteX63704" y="connsiteY63704"/>
              </a:cxn>
              <a:cxn ang="0">
                <a:pos x="connsiteX63705" y="connsiteY63705"/>
              </a:cxn>
              <a:cxn ang="0">
                <a:pos x="connsiteX63706" y="connsiteY63706"/>
              </a:cxn>
              <a:cxn ang="0">
                <a:pos x="connsiteX63707" y="connsiteY63707"/>
              </a:cxn>
              <a:cxn ang="0">
                <a:pos x="connsiteX63708" y="connsiteY63708"/>
              </a:cxn>
              <a:cxn ang="0">
                <a:pos x="connsiteX63709" y="connsiteY63709"/>
              </a:cxn>
              <a:cxn ang="0">
                <a:pos x="connsiteX63710" y="connsiteY63710"/>
              </a:cxn>
              <a:cxn ang="0">
                <a:pos x="connsiteX63711" y="connsiteY63711"/>
              </a:cxn>
              <a:cxn ang="0">
                <a:pos x="connsiteX63712" y="connsiteY63712"/>
              </a:cxn>
              <a:cxn ang="0">
                <a:pos x="connsiteX63713" y="connsiteY63713"/>
              </a:cxn>
              <a:cxn ang="0">
                <a:pos x="connsiteX63714" y="connsiteY63714"/>
              </a:cxn>
              <a:cxn ang="0">
                <a:pos x="connsiteX63715" y="connsiteY63715"/>
              </a:cxn>
              <a:cxn ang="0">
                <a:pos x="connsiteX63716" y="connsiteY63716"/>
              </a:cxn>
              <a:cxn ang="0">
                <a:pos x="connsiteX63717" y="connsiteY63717"/>
              </a:cxn>
              <a:cxn ang="0">
                <a:pos x="connsiteX63718" y="connsiteY63718"/>
              </a:cxn>
              <a:cxn ang="0">
                <a:pos x="connsiteX63719" y="connsiteY63719"/>
              </a:cxn>
              <a:cxn ang="0">
                <a:pos x="connsiteX63720" y="connsiteY63720"/>
              </a:cxn>
              <a:cxn ang="0">
                <a:pos x="connsiteX63721" y="connsiteY63721"/>
              </a:cxn>
              <a:cxn ang="0">
                <a:pos x="connsiteX63722" y="connsiteY63722"/>
              </a:cxn>
              <a:cxn ang="0">
                <a:pos x="connsiteX63723" y="connsiteY63723"/>
              </a:cxn>
              <a:cxn ang="0">
                <a:pos x="connsiteX63724" y="connsiteY63724"/>
              </a:cxn>
              <a:cxn ang="0">
                <a:pos x="connsiteX63725" y="connsiteY63725"/>
              </a:cxn>
              <a:cxn ang="0">
                <a:pos x="connsiteX63726" y="connsiteY63726"/>
              </a:cxn>
              <a:cxn ang="0">
                <a:pos x="connsiteX63727" y="connsiteY63727"/>
              </a:cxn>
              <a:cxn ang="0">
                <a:pos x="connsiteX63728" y="connsiteY63728"/>
              </a:cxn>
              <a:cxn ang="0">
                <a:pos x="connsiteX63729" y="connsiteY63729"/>
              </a:cxn>
              <a:cxn ang="0">
                <a:pos x="connsiteX63730" y="connsiteY63730"/>
              </a:cxn>
              <a:cxn ang="0">
                <a:pos x="connsiteX63731" y="connsiteY63731"/>
              </a:cxn>
              <a:cxn ang="0">
                <a:pos x="connsiteX63732" y="connsiteY63732"/>
              </a:cxn>
              <a:cxn ang="0">
                <a:pos x="connsiteX63733" y="connsiteY63733"/>
              </a:cxn>
              <a:cxn ang="0">
                <a:pos x="connsiteX63734" y="connsiteY63734"/>
              </a:cxn>
              <a:cxn ang="0">
                <a:pos x="connsiteX63735" y="connsiteY63735"/>
              </a:cxn>
              <a:cxn ang="0">
                <a:pos x="connsiteX63736" y="connsiteY63736"/>
              </a:cxn>
              <a:cxn ang="0">
                <a:pos x="connsiteX63737" y="connsiteY63737"/>
              </a:cxn>
              <a:cxn ang="0">
                <a:pos x="connsiteX63738" y="connsiteY63738"/>
              </a:cxn>
              <a:cxn ang="0">
                <a:pos x="connsiteX63739" y="connsiteY63739"/>
              </a:cxn>
              <a:cxn ang="0">
                <a:pos x="connsiteX63740" y="connsiteY63740"/>
              </a:cxn>
              <a:cxn ang="0">
                <a:pos x="connsiteX63741" y="connsiteY63741"/>
              </a:cxn>
              <a:cxn ang="0">
                <a:pos x="connsiteX63742" y="connsiteY63742"/>
              </a:cxn>
              <a:cxn ang="0">
                <a:pos x="connsiteX63743" y="connsiteY63743"/>
              </a:cxn>
              <a:cxn ang="0">
                <a:pos x="connsiteX63744" y="connsiteY63744"/>
              </a:cxn>
              <a:cxn ang="0">
                <a:pos x="connsiteX63745" y="connsiteY63745"/>
              </a:cxn>
              <a:cxn ang="0">
                <a:pos x="connsiteX63746" y="connsiteY63746"/>
              </a:cxn>
              <a:cxn ang="0">
                <a:pos x="connsiteX63747" y="connsiteY63747"/>
              </a:cxn>
              <a:cxn ang="0">
                <a:pos x="connsiteX63748" y="connsiteY63748"/>
              </a:cxn>
              <a:cxn ang="0">
                <a:pos x="connsiteX63749" y="connsiteY63749"/>
              </a:cxn>
              <a:cxn ang="0">
                <a:pos x="connsiteX63750" y="connsiteY63750"/>
              </a:cxn>
              <a:cxn ang="0">
                <a:pos x="connsiteX63751" y="connsiteY63751"/>
              </a:cxn>
              <a:cxn ang="0">
                <a:pos x="connsiteX63752" y="connsiteY63752"/>
              </a:cxn>
              <a:cxn ang="0">
                <a:pos x="connsiteX63753" y="connsiteY63753"/>
              </a:cxn>
              <a:cxn ang="0">
                <a:pos x="connsiteX63754" y="connsiteY63754"/>
              </a:cxn>
              <a:cxn ang="0">
                <a:pos x="connsiteX63755" y="connsiteY63755"/>
              </a:cxn>
              <a:cxn ang="0">
                <a:pos x="connsiteX63756" y="connsiteY63756"/>
              </a:cxn>
              <a:cxn ang="0">
                <a:pos x="connsiteX63757" y="connsiteY63757"/>
              </a:cxn>
              <a:cxn ang="0">
                <a:pos x="connsiteX63758" y="connsiteY63758"/>
              </a:cxn>
              <a:cxn ang="0">
                <a:pos x="connsiteX63759" y="connsiteY63759"/>
              </a:cxn>
              <a:cxn ang="0">
                <a:pos x="connsiteX63760" y="connsiteY63760"/>
              </a:cxn>
              <a:cxn ang="0">
                <a:pos x="connsiteX63761" y="connsiteY63761"/>
              </a:cxn>
              <a:cxn ang="0">
                <a:pos x="connsiteX63762" y="connsiteY63762"/>
              </a:cxn>
              <a:cxn ang="0">
                <a:pos x="connsiteX63763" y="connsiteY63763"/>
              </a:cxn>
              <a:cxn ang="0">
                <a:pos x="connsiteX63764" y="connsiteY63764"/>
              </a:cxn>
              <a:cxn ang="0">
                <a:pos x="connsiteX63765" y="connsiteY63765"/>
              </a:cxn>
              <a:cxn ang="0">
                <a:pos x="connsiteX63766" y="connsiteY63766"/>
              </a:cxn>
              <a:cxn ang="0">
                <a:pos x="connsiteX63767" y="connsiteY63767"/>
              </a:cxn>
              <a:cxn ang="0">
                <a:pos x="connsiteX63768" y="connsiteY63768"/>
              </a:cxn>
              <a:cxn ang="0">
                <a:pos x="connsiteX63769" y="connsiteY63769"/>
              </a:cxn>
              <a:cxn ang="0">
                <a:pos x="connsiteX63770" y="connsiteY63770"/>
              </a:cxn>
              <a:cxn ang="0">
                <a:pos x="connsiteX63771" y="connsiteY63771"/>
              </a:cxn>
              <a:cxn ang="0">
                <a:pos x="connsiteX63772" y="connsiteY63772"/>
              </a:cxn>
              <a:cxn ang="0">
                <a:pos x="connsiteX63773" y="connsiteY63773"/>
              </a:cxn>
              <a:cxn ang="0">
                <a:pos x="connsiteX63774" y="connsiteY63774"/>
              </a:cxn>
              <a:cxn ang="0">
                <a:pos x="connsiteX63775" y="connsiteY63775"/>
              </a:cxn>
              <a:cxn ang="0">
                <a:pos x="connsiteX63776" y="connsiteY63776"/>
              </a:cxn>
              <a:cxn ang="0">
                <a:pos x="connsiteX63777" y="connsiteY63777"/>
              </a:cxn>
              <a:cxn ang="0">
                <a:pos x="connsiteX63778" y="connsiteY63778"/>
              </a:cxn>
              <a:cxn ang="0">
                <a:pos x="connsiteX63779" y="connsiteY63779"/>
              </a:cxn>
              <a:cxn ang="0">
                <a:pos x="connsiteX63780" y="connsiteY63780"/>
              </a:cxn>
              <a:cxn ang="0">
                <a:pos x="connsiteX63781" y="connsiteY63781"/>
              </a:cxn>
              <a:cxn ang="0">
                <a:pos x="connsiteX63782" y="connsiteY63782"/>
              </a:cxn>
              <a:cxn ang="0">
                <a:pos x="connsiteX63783" y="connsiteY63783"/>
              </a:cxn>
              <a:cxn ang="0">
                <a:pos x="connsiteX63784" y="connsiteY63784"/>
              </a:cxn>
              <a:cxn ang="0">
                <a:pos x="connsiteX63785" y="connsiteY63785"/>
              </a:cxn>
              <a:cxn ang="0">
                <a:pos x="connsiteX63786" y="connsiteY63786"/>
              </a:cxn>
              <a:cxn ang="0">
                <a:pos x="connsiteX63787" y="connsiteY63787"/>
              </a:cxn>
              <a:cxn ang="0">
                <a:pos x="connsiteX63788" y="connsiteY63788"/>
              </a:cxn>
              <a:cxn ang="0">
                <a:pos x="connsiteX63789" y="connsiteY63789"/>
              </a:cxn>
              <a:cxn ang="0">
                <a:pos x="connsiteX63790" y="connsiteY63790"/>
              </a:cxn>
              <a:cxn ang="0">
                <a:pos x="connsiteX63791" y="connsiteY63791"/>
              </a:cxn>
              <a:cxn ang="0">
                <a:pos x="connsiteX63792" y="connsiteY63792"/>
              </a:cxn>
              <a:cxn ang="0">
                <a:pos x="connsiteX63793" y="connsiteY63793"/>
              </a:cxn>
              <a:cxn ang="0">
                <a:pos x="connsiteX63794" y="connsiteY63794"/>
              </a:cxn>
              <a:cxn ang="0">
                <a:pos x="connsiteX63795" y="connsiteY63795"/>
              </a:cxn>
              <a:cxn ang="0">
                <a:pos x="connsiteX63796" y="connsiteY63796"/>
              </a:cxn>
              <a:cxn ang="0">
                <a:pos x="connsiteX63797" y="connsiteY63797"/>
              </a:cxn>
              <a:cxn ang="0">
                <a:pos x="connsiteX63798" y="connsiteY63798"/>
              </a:cxn>
              <a:cxn ang="0">
                <a:pos x="connsiteX63799" y="connsiteY63799"/>
              </a:cxn>
              <a:cxn ang="0">
                <a:pos x="connsiteX63800" y="connsiteY63800"/>
              </a:cxn>
              <a:cxn ang="0">
                <a:pos x="connsiteX63801" y="connsiteY63801"/>
              </a:cxn>
              <a:cxn ang="0">
                <a:pos x="connsiteX63802" y="connsiteY63802"/>
              </a:cxn>
              <a:cxn ang="0">
                <a:pos x="connsiteX63803" y="connsiteY63803"/>
              </a:cxn>
              <a:cxn ang="0">
                <a:pos x="connsiteX63804" y="connsiteY63804"/>
              </a:cxn>
              <a:cxn ang="0">
                <a:pos x="connsiteX63805" y="connsiteY63805"/>
              </a:cxn>
              <a:cxn ang="0">
                <a:pos x="connsiteX63806" y="connsiteY63806"/>
              </a:cxn>
              <a:cxn ang="0">
                <a:pos x="connsiteX63807" y="connsiteY63807"/>
              </a:cxn>
              <a:cxn ang="0">
                <a:pos x="connsiteX63808" y="connsiteY63808"/>
              </a:cxn>
              <a:cxn ang="0">
                <a:pos x="connsiteX63809" y="connsiteY63809"/>
              </a:cxn>
              <a:cxn ang="0">
                <a:pos x="connsiteX63810" y="connsiteY63810"/>
              </a:cxn>
              <a:cxn ang="0">
                <a:pos x="connsiteX63811" y="connsiteY63811"/>
              </a:cxn>
              <a:cxn ang="0">
                <a:pos x="connsiteX63812" y="connsiteY63812"/>
              </a:cxn>
              <a:cxn ang="0">
                <a:pos x="connsiteX63813" y="connsiteY63813"/>
              </a:cxn>
              <a:cxn ang="0">
                <a:pos x="connsiteX63814" y="connsiteY63814"/>
              </a:cxn>
              <a:cxn ang="0">
                <a:pos x="connsiteX63815" y="connsiteY63815"/>
              </a:cxn>
              <a:cxn ang="0">
                <a:pos x="connsiteX63816" y="connsiteY63816"/>
              </a:cxn>
              <a:cxn ang="0">
                <a:pos x="connsiteX63817" y="connsiteY63817"/>
              </a:cxn>
              <a:cxn ang="0">
                <a:pos x="connsiteX63818" y="connsiteY63818"/>
              </a:cxn>
              <a:cxn ang="0">
                <a:pos x="connsiteX63819" y="connsiteY63819"/>
              </a:cxn>
              <a:cxn ang="0">
                <a:pos x="connsiteX63820" y="connsiteY63820"/>
              </a:cxn>
              <a:cxn ang="0">
                <a:pos x="connsiteX63821" y="connsiteY63821"/>
              </a:cxn>
              <a:cxn ang="0">
                <a:pos x="connsiteX63822" y="connsiteY63822"/>
              </a:cxn>
              <a:cxn ang="0">
                <a:pos x="connsiteX63823" y="connsiteY63823"/>
              </a:cxn>
              <a:cxn ang="0">
                <a:pos x="connsiteX63824" y="connsiteY63824"/>
              </a:cxn>
              <a:cxn ang="0">
                <a:pos x="connsiteX63825" y="connsiteY63825"/>
              </a:cxn>
              <a:cxn ang="0">
                <a:pos x="connsiteX63826" y="connsiteY63826"/>
              </a:cxn>
              <a:cxn ang="0">
                <a:pos x="connsiteX63827" y="connsiteY63827"/>
              </a:cxn>
              <a:cxn ang="0">
                <a:pos x="connsiteX63828" y="connsiteY63828"/>
              </a:cxn>
              <a:cxn ang="0">
                <a:pos x="connsiteX63829" y="connsiteY63829"/>
              </a:cxn>
              <a:cxn ang="0">
                <a:pos x="connsiteX63830" y="connsiteY63830"/>
              </a:cxn>
              <a:cxn ang="0">
                <a:pos x="connsiteX63831" y="connsiteY63831"/>
              </a:cxn>
              <a:cxn ang="0">
                <a:pos x="connsiteX63832" y="connsiteY63832"/>
              </a:cxn>
              <a:cxn ang="0">
                <a:pos x="connsiteX63833" y="connsiteY63833"/>
              </a:cxn>
              <a:cxn ang="0">
                <a:pos x="connsiteX63834" y="connsiteY63834"/>
              </a:cxn>
              <a:cxn ang="0">
                <a:pos x="connsiteX63835" y="connsiteY63835"/>
              </a:cxn>
              <a:cxn ang="0">
                <a:pos x="connsiteX63836" y="connsiteY63836"/>
              </a:cxn>
              <a:cxn ang="0">
                <a:pos x="connsiteX63837" y="connsiteY63837"/>
              </a:cxn>
              <a:cxn ang="0">
                <a:pos x="connsiteX63838" y="connsiteY63838"/>
              </a:cxn>
              <a:cxn ang="0">
                <a:pos x="connsiteX63839" y="connsiteY63839"/>
              </a:cxn>
              <a:cxn ang="0">
                <a:pos x="connsiteX63840" y="connsiteY63840"/>
              </a:cxn>
              <a:cxn ang="0">
                <a:pos x="connsiteX63841" y="connsiteY63841"/>
              </a:cxn>
              <a:cxn ang="0">
                <a:pos x="connsiteX63842" y="connsiteY63842"/>
              </a:cxn>
              <a:cxn ang="0">
                <a:pos x="connsiteX63843" y="connsiteY63843"/>
              </a:cxn>
              <a:cxn ang="0">
                <a:pos x="connsiteX63844" y="connsiteY63844"/>
              </a:cxn>
              <a:cxn ang="0">
                <a:pos x="connsiteX63845" y="connsiteY63845"/>
              </a:cxn>
              <a:cxn ang="0">
                <a:pos x="connsiteX63846" y="connsiteY63846"/>
              </a:cxn>
              <a:cxn ang="0">
                <a:pos x="connsiteX63847" y="connsiteY63847"/>
              </a:cxn>
              <a:cxn ang="0">
                <a:pos x="connsiteX63848" y="connsiteY63848"/>
              </a:cxn>
              <a:cxn ang="0">
                <a:pos x="connsiteX63849" y="connsiteY63849"/>
              </a:cxn>
              <a:cxn ang="0">
                <a:pos x="connsiteX63850" y="connsiteY63850"/>
              </a:cxn>
              <a:cxn ang="0">
                <a:pos x="connsiteX63851" y="connsiteY63851"/>
              </a:cxn>
              <a:cxn ang="0">
                <a:pos x="connsiteX63852" y="connsiteY63852"/>
              </a:cxn>
              <a:cxn ang="0">
                <a:pos x="connsiteX63853" y="connsiteY63853"/>
              </a:cxn>
              <a:cxn ang="0">
                <a:pos x="connsiteX63854" y="connsiteY63854"/>
              </a:cxn>
              <a:cxn ang="0">
                <a:pos x="connsiteX63855" y="connsiteY63855"/>
              </a:cxn>
              <a:cxn ang="0">
                <a:pos x="connsiteX63856" y="connsiteY63856"/>
              </a:cxn>
              <a:cxn ang="0">
                <a:pos x="connsiteX63857" y="connsiteY63857"/>
              </a:cxn>
              <a:cxn ang="0">
                <a:pos x="connsiteX63858" y="connsiteY63858"/>
              </a:cxn>
              <a:cxn ang="0">
                <a:pos x="connsiteX63859" y="connsiteY63859"/>
              </a:cxn>
              <a:cxn ang="0">
                <a:pos x="connsiteX63860" y="connsiteY63860"/>
              </a:cxn>
              <a:cxn ang="0">
                <a:pos x="connsiteX63861" y="connsiteY63861"/>
              </a:cxn>
              <a:cxn ang="0">
                <a:pos x="connsiteX63862" y="connsiteY63862"/>
              </a:cxn>
              <a:cxn ang="0">
                <a:pos x="connsiteX63863" y="connsiteY63863"/>
              </a:cxn>
              <a:cxn ang="0">
                <a:pos x="connsiteX63864" y="connsiteY63864"/>
              </a:cxn>
              <a:cxn ang="0">
                <a:pos x="connsiteX63865" y="connsiteY63865"/>
              </a:cxn>
              <a:cxn ang="0">
                <a:pos x="connsiteX63866" y="connsiteY63866"/>
              </a:cxn>
              <a:cxn ang="0">
                <a:pos x="connsiteX63867" y="connsiteY63867"/>
              </a:cxn>
              <a:cxn ang="0">
                <a:pos x="connsiteX63868" y="connsiteY63868"/>
              </a:cxn>
              <a:cxn ang="0">
                <a:pos x="connsiteX63869" y="connsiteY63869"/>
              </a:cxn>
              <a:cxn ang="0">
                <a:pos x="connsiteX63870" y="connsiteY63870"/>
              </a:cxn>
              <a:cxn ang="0">
                <a:pos x="connsiteX63871" y="connsiteY63871"/>
              </a:cxn>
              <a:cxn ang="0">
                <a:pos x="connsiteX63872" y="connsiteY63872"/>
              </a:cxn>
              <a:cxn ang="0">
                <a:pos x="connsiteX63873" y="connsiteY63873"/>
              </a:cxn>
              <a:cxn ang="0">
                <a:pos x="connsiteX63874" y="connsiteY63874"/>
              </a:cxn>
              <a:cxn ang="0">
                <a:pos x="connsiteX63875" y="connsiteY63875"/>
              </a:cxn>
              <a:cxn ang="0">
                <a:pos x="connsiteX63876" y="connsiteY63876"/>
              </a:cxn>
              <a:cxn ang="0">
                <a:pos x="connsiteX63877" y="connsiteY63877"/>
              </a:cxn>
              <a:cxn ang="0">
                <a:pos x="connsiteX63878" y="connsiteY63878"/>
              </a:cxn>
              <a:cxn ang="0">
                <a:pos x="connsiteX63879" y="connsiteY63879"/>
              </a:cxn>
              <a:cxn ang="0">
                <a:pos x="connsiteX63880" y="connsiteY63880"/>
              </a:cxn>
              <a:cxn ang="0">
                <a:pos x="connsiteX63881" y="connsiteY63881"/>
              </a:cxn>
              <a:cxn ang="0">
                <a:pos x="connsiteX63882" y="connsiteY63882"/>
              </a:cxn>
              <a:cxn ang="0">
                <a:pos x="connsiteX63883" y="connsiteY63883"/>
              </a:cxn>
              <a:cxn ang="0">
                <a:pos x="connsiteX63884" y="connsiteY63884"/>
              </a:cxn>
              <a:cxn ang="0">
                <a:pos x="connsiteX63885" y="connsiteY63885"/>
              </a:cxn>
              <a:cxn ang="0">
                <a:pos x="connsiteX63886" y="connsiteY63886"/>
              </a:cxn>
              <a:cxn ang="0">
                <a:pos x="connsiteX63887" y="connsiteY63887"/>
              </a:cxn>
              <a:cxn ang="0">
                <a:pos x="connsiteX63888" y="connsiteY63888"/>
              </a:cxn>
              <a:cxn ang="0">
                <a:pos x="connsiteX63889" y="connsiteY63889"/>
              </a:cxn>
              <a:cxn ang="0">
                <a:pos x="connsiteX63890" y="connsiteY63890"/>
              </a:cxn>
              <a:cxn ang="0">
                <a:pos x="connsiteX63891" y="connsiteY63891"/>
              </a:cxn>
              <a:cxn ang="0">
                <a:pos x="connsiteX63892" y="connsiteY63892"/>
              </a:cxn>
              <a:cxn ang="0">
                <a:pos x="connsiteX63893" y="connsiteY63893"/>
              </a:cxn>
              <a:cxn ang="0">
                <a:pos x="connsiteX63894" y="connsiteY63894"/>
              </a:cxn>
              <a:cxn ang="0">
                <a:pos x="connsiteX63895" y="connsiteY63895"/>
              </a:cxn>
              <a:cxn ang="0">
                <a:pos x="connsiteX63896" y="connsiteY63896"/>
              </a:cxn>
              <a:cxn ang="0">
                <a:pos x="connsiteX63897" y="connsiteY63897"/>
              </a:cxn>
              <a:cxn ang="0">
                <a:pos x="connsiteX63898" y="connsiteY63898"/>
              </a:cxn>
              <a:cxn ang="0">
                <a:pos x="connsiteX63899" y="connsiteY63899"/>
              </a:cxn>
              <a:cxn ang="0">
                <a:pos x="connsiteX63900" y="connsiteY63900"/>
              </a:cxn>
              <a:cxn ang="0">
                <a:pos x="connsiteX63901" y="connsiteY63901"/>
              </a:cxn>
              <a:cxn ang="0">
                <a:pos x="connsiteX63902" y="connsiteY63902"/>
              </a:cxn>
              <a:cxn ang="0">
                <a:pos x="connsiteX63903" y="connsiteY63903"/>
              </a:cxn>
              <a:cxn ang="0">
                <a:pos x="connsiteX63904" y="connsiteY63904"/>
              </a:cxn>
              <a:cxn ang="0">
                <a:pos x="connsiteX63905" y="connsiteY63905"/>
              </a:cxn>
              <a:cxn ang="0">
                <a:pos x="connsiteX63906" y="connsiteY63906"/>
              </a:cxn>
              <a:cxn ang="0">
                <a:pos x="connsiteX63907" y="connsiteY63907"/>
              </a:cxn>
              <a:cxn ang="0">
                <a:pos x="connsiteX63908" y="connsiteY63908"/>
              </a:cxn>
              <a:cxn ang="0">
                <a:pos x="connsiteX63909" y="connsiteY63909"/>
              </a:cxn>
              <a:cxn ang="0">
                <a:pos x="connsiteX63910" y="connsiteY63910"/>
              </a:cxn>
              <a:cxn ang="0">
                <a:pos x="connsiteX63911" y="connsiteY63911"/>
              </a:cxn>
              <a:cxn ang="0">
                <a:pos x="connsiteX63912" y="connsiteY63912"/>
              </a:cxn>
              <a:cxn ang="0">
                <a:pos x="connsiteX63913" y="connsiteY63913"/>
              </a:cxn>
              <a:cxn ang="0">
                <a:pos x="connsiteX63914" y="connsiteY63914"/>
              </a:cxn>
              <a:cxn ang="0">
                <a:pos x="connsiteX63915" y="connsiteY63915"/>
              </a:cxn>
              <a:cxn ang="0">
                <a:pos x="connsiteX63916" y="connsiteY63916"/>
              </a:cxn>
              <a:cxn ang="0">
                <a:pos x="connsiteX63917" y="connsiteY63917"/>
              </a:cxn>
              <a:cxn ang="0">
                <a:pos x="connsiteX63918" y="connsiteY63918"/>
              </a:cxn>
              <a:cxn ang="0">
                <a:pos x="connsiteX63919" y="connsiteY63919"/>
              </a:cxn>
              <a:cxn ang="0">
                <a:pos x="connsiteX63920" y="connsiteY63920"/>
              </a:cxn>
              <a:cxn ang="0">
                <a:pos x="connsiteX63921" y="connsiteY63921"/>
              </a:cxn>
              <a:cxn ang="0">
                <a:pos x="connsiteX63922" y="connsiteY63922"/>
              </a:cxn>
              <a:cxn ang="0">
                <a:pos x="connsiteX63923" y="connsiteY63923"/>
              </a:cxn>
              <a:cxn ang="0">
                <a:pos x="connsiteX63924" y="connsiteY63924"/>
              </a:cxn>
              <a:cxn ang="0">
                <a:pos x="connsiteX63925" y="connsiteY63925"/>
              </a:cxn>
              <a:cxn ang="0">
                <a:pos x="connsiteX63926" y="connsiteY63926"/>
              </a:cxn>
              <a:cxn ang="0">
                <a:pos x="connsiteX63927" y="connsiteY63927"/>
              </a:cxn>
              <a:cxn ang="0">
                <a:pos x="connsiteX63928" y="connsiteY63928"/>
              </a:cxn>
              <a:cxn ang="0">
                <a:pos x="connsiteX63929" y="connsiteY63929"/>
              </a:cxn>
              <a:cxn ang="0">
                <a:pos x="connsiteX63930" y="connsiteY63930"/>
              </a:cxn>
              <a:cxn ang="0">
                <a:pos x="connsiteX63931" y="connsiteY63931"/>
              </a:cxn>
              <a:cxn ang="0">
                <a:pos x="connsiteX63932" y="connsiteY63932"/>
              </a:cxn>
              <a:cxn ang="0">
                <a:pos x="connsiteX63933" y="connsiteY63933"/>
              </a:cxn>
              <a:cxn ang="0">
                <a:pos x="connsiteX63934" y="connsiteY63934"/>
              </a:cxn>
              <a:cxn ang="0">
                <a:pos x="connsiteX63935" y="connsiteY63935"/>
              </a:cxn>
              <a:cxn ang="0">
                <a:pos x="connsiteX63936" y="connsiteY63936"/>
              </a:cxn>
              <a:cxn ang="0">
                <a:pos x="connsiteX63937" y="connsiteY63937"/>
              </a:cxn>
              <a:cxn ang="0">
                <a:pos x="connsiteX63938" y="connsiteY63938"/>
              </a:cxn>
              <a:cxn ang="0">
                <a:pos x="connsiteX63939" y="connsiteY63939"/>
              </a:cxn>
              <a:cxn ang="0">
                <a:pos x="connsiteX63940" y="connsiteY63940"/>
              </a:cxn>
              <a:cxn ang="0">
                <a:pos x="connsiteX63941" y="connsiteY63941"/>
              </a:cxn>
              <a:cxn ang="0">
                <a:pos x="connsiteX63942" y="connsiteY63942"/>
              </a:cxn>
              <a:cxn ang="0">
                <a:pos x="connsiteX63943" y="connsiteY63943"/>
              </a:cxn>
              <a:cxn ang="0">
                <a:pos x="connsiteX63944" y="connsiteY63944"/>
              </a:cxn>
              <a:cxn ang="0">
                <a:pos x="connsiteX63945" y="connsiteY63945"/>
              </a:cxn>
              <a:cxn ang="0">
                <a:pos x="connsiteX63946" y="connsiteY63946"/>
              </a:cxn>
              <a:cxn ang="0">
                <a:pos x="connsiteX63947" y="connsiteY63947"/>
              </a:cxn>
              <a:cxn ang="0">
                <a:pos x="connsiteX63948" y="connsiteY63948"/>
              </a:cxn>
              <a:cxn ang="0">
                <a:pos x="connsiteX63949" y="connsiteY63949"/>
              </a:cxn>
              <a:cxn ang="0">
                <a:pos x="connsiteX63950" y="connsiteY63950"/>
              </a:cxn>
              <a:cxn ang="0">
                <a:pos x="connsiteX63951" y="connsiteY63951"/>
              </a:cxn>
              <a:cxn ang="0">
                <a:pos x="connsiteX63952" y="connsiteY63952"/>
              </a:cxn>
              <a:cxn ang="0">
                <a:pos x="connsiteX63953" y="connsiteY63953"/>
              </a:cxn>
              <a:cxn ang="0">
                <a:pos x="connsiteX63954" y="connsiteY63954"/>
              </a:cxn>
              <a:cxn ang="0">
                <a:pos x="connsiteX63955" y="connsiteY63955"/>
              </a:cxn>
              <a:cxn ang="0">
                <a:pos x="connsiteX63956" y="connsiteY63956"/>
              </a:cxn>
              <a:cxn ang="0">
                <a:pos x="connsiteX63957" y="connsiteY63957"/>
              </a:cxn>
              <a:cxn ang="0">
                <a:pos x="connsiteX63958" y="connsiteY63958"/>
              </a:cxn>
              <a:cxn ang="0">
                <a:pos x="connsiteX63959" y="connsiteY63959"/>
              </a:cxn>
              <a:cxn ang="0">
                <a:pos x="connsiteX63960" y="connsiteY63960"/>
              </a:cxn>
              <a:cxn ang="0">
                <a:pos x="connsiteX63961" y="connsiteY63961"/>
              </a:cxn>
              <a:cxn ang="0">
                <a:pos x="connsiteX63962" y="connsiteY63962"/>
              </a:cxn>
              <a:cxn ang="0">
                <a:pos x="connsiteX63963" y="connsiteY63963"/>
              </a:cxn>
              <a:cxn ang="0">
                <a:pos x="connsiteX63964" y="connsiteY63964"/>
              </a:cxn>
              <a:cxn ang="0">
                <a:pos x="connsiteX63965" y="connsiteY63965"/>
              </a:cxn>
              <a:cxn ang="0">
                <a:pos x="connsiteX63966" y="connsiteY63966"/>
              </a:cxn>
              <a:cxn ang="0">
                <a:pos x="connsiteX63967" y="connsiteY63967"/>
              </a:cxn>
              <a:cxn ang="0">
                <a:pos x="connsiteX63968" y="connsiteY63968"/>
              </a:cxn>
              <a:cxn ang="0">
                <a:pos x="connsiteX63969" y="connsiteY63969"/>
              </a:cxn>
              <a:cxn ang="0">
                <a:pos x="connsiteX63970" y="connsiteY63970"/>
              </a:cxn>
              <a:cxn ang="0">
                <a:pos x="connsiteX63971" y="connsiteY63971"/>
              </a:cxn>
              <a:cxn ang="0">
                <a:pos x="connsiteX63972" y="connsiteY63972"/>
              </a:cxn>
              <a:cxn ang="0">
                <a:pos x="connsiteX63973" y="connsiteY63973"/>
              </a:cxn>
              <a:cxn ang="0">
                <a:pos x="connsiteX63974" y="connsiteY63974"/>
              </a:cxn>
              <a:cxn ang="0">
                <a:pos x="connsiteX63975" y="connsiteY63975"/>
              </a:cxn>
              <a:cxn ang="0">
                <a:pos x="connsiteX63976" y="connsiteY63976"/>
              </a:cxn>
              <a:cxn ang="0">
                <a:pos x="connsiteX63977" y="connsiteY63977"/>
              </a:cxn>
              <a:cxn ang="0">
                <a:pos x="connsiteX63978" y="connsiteY63978"/>
              </a:cxn>
              <a:cxn ang="0">
                <a:pos x="connsiteX63979" y="connsiteY63979"/>
              </a:cxn>
              <a:cxn ang="0">
                <a:pos x="connsiteX63980" y="connsiteY63980"/>
              </a:cxn>
              <a:cxn ang="0">
                <a:pos x="connsiteX63981" y="connsiteY63981"/>
              </a:cxn>
              <a:cxn ang="0">
                <a:pos x="connsiteX63982" y="connsiteY63982"/>
              </a:cxn>
              <a:cxn ang="0">
                <a:pos x="connsiteX63983" y="connsiteY63983"/>
              </a:cxn>
              <a:cxn ang="0">
                <a:pos x="connsiteX63984" y="connsiteY63984"/>
              </a:cxn>
              <a:cxn ang="0">
                <a:pos x="connsiteX63985" y="connsiteY63985"/>
              </a:cxn>
              <a:cxn ang="0">
                <a:pos x="connsiteX63986" y="connsiteY63986"/>
              </a:cxn>
              <a:cxn ang="0">
                <a:pos x="connsiteX63987" y="connsiteY63987"/>
              </a:cxn>
              <a:cxn ang="0">
                <a:pos x="connsiteX63988" y="connsiteY63988"/>
              </a:cxn>
              <a:cxn ang="0">
                <a:pos x="connsiteX63989" y="connsiteY63989"/>
              </a:cxn>
              <a:cxn ang="0">
                <a:pos x="connsiteX63990" y="connsiteY63990"/>
              </a:cxn>
              <a:cxn ang="0">
                <a:pos x="connsiteX63991" y="connsiteY63991"/>
              </a:cxn>
              <a:cxn ang="0">
                <a:pos x="connsiteX63992" y="connsiteY63992"/>
              </a:cxn>
              <a:cxn ang="0">
                <a:pos x="connsiteX63993" y="connsiteY63993"/>
              </a:cxn>
              <a:cxn ang="0">
                <a:pos x="connsiteX63994" y="connsiteY63994"/>
              </a:cxn>
              <a:cxn ang="0">
                <a:pos x="connsiteX63995" y="connsiteY63995"/>
              </a:cxn>
              <a:cxn ang="0">
                <a:pos x="connsiteX63996" y="connsiteY63996"/>
              </a:cxn>
              <a:cxn ang="0">
                <a:pos x="connsiteX63997" y="connsiteY63997"/>
              </a:cxn>
              <a:cxn ang="0">
                <a:pos x="connsiteX63998" y="connsiteY63998"/>
              </a:cxn>
              <a:cxn ang="0">
                <a:pos x="connsiteX63999" y="connsiteY63999"/>
              </a:cxn>
              <a:cxn ang="0">
                <a:pos x="connsiteX64000" y="connsiteY64000"/>
              </a:cxn>
              <a:cxn ang="0">
                <a:pos x="connsiteX64001" y="connsiteY64001"/>
              </a:cxn>
              <a:cxn ang="0">
                <a:pos x="connsiteX64002" y="connsiteY64002"/>
              </a:cxn>
              <a:cxn ang="0">
                <a:pos x="connsiteX64003" y="connsiteY64003"/>
              </a:cxn>
              <a:cxn ang="0">
                <a:pos x="connsiteX64004" y="connsiteY64004"/>
              </a:cxn>
              <a:cxn ang="0">
                <a:pos x="connsiteX64005" y="connsiteY64005"/>
              </a:cxn>
              <a:cxn ang="0">
                <a:pos x="connsiteX64006" y="connsiteY64006"/>
              </a:cxn>
              <a:cxn ang="0">
                <a:pos x="connsiteX64007" y="connsiteY64007"/>
              </a:cxn>
              <a:cxn ang="0">
                <a:pos x="connsiteX64008" y="connsiteY64008"/>
              </a:cxn>
              <a:cxn ang="0">
                <a:pos x="connsiteX64009" y="connsiteY64009"/>
              </a:cxn>
              <a:cxn ang="0">
                <a:pos x="connsiteX64010" y="connsiteY64010"/>
              </a:cxn>
              <a:cxn ang="0">
                <a:pos x="connsiteX64011" y="connsiteY64011"/>
              </a:cxn>
              <a:cxn ang="0">
                <a:pos x="connsiteX64012" y="connsiteY64012"/>
              </a:cxn>
              <a:cxn ang="0">
                <a:pos x="connsiteX64013" y="connsiteY64013"/>
              </a:cxn>
              <a:cxn ang="0">
                <a:pos x="connsiteX64014" y="connsiteY64014"/>
              </a:cxn>
              <a:cxn ang="0">
                <a:pos x="connsiteX64015" y="connsiteY64015"/>
              </a:cxn>
              <a:cxn ang="0">
                <a:pos x="connsiteX64016" y="connsiteY64016"/>
              </a:cxn>
              <a:cxn ang="0">
                <a:pos x="connsiteX64017" y="connsiteY64017"/>
              </a:cxn>
              <a:cxn ang="0">
                <a:pos x="connsiteX64018" y="connsiteY64018"/>
              </a:cxn>
              <a:cxn ang="0">
                <a:pos x="connsiteX64019" y="connsiteY64019"/>
              </a:cxn>
              <a:cxn ang="0">
                <a:pos x="connsiteX64020" y="connsiteY64020"/>
              </a:cxn>
              <a:cxn ang="0">
                <a:pos x="connsiteX64021" y="connsiteY64021"/>
              </a:cxn>
              <a:cxn ang="0">
                <a:pos x="connsiteX64022" y="connsiteY64022"/>
              </a:cxn>
              <a:cxn ang="0">
                <a:pos x="connsiteX64023" y="connsiteY64023"/>
              </a:cxn>
              <a:cxn ang="0">
                <a:pos x="connsiteX64024" y="connsiteY64024"/>
              </a:cxn>
              <a:cxn ang="0">
                <a:pos x="connsiteX64025" y="connsiteY64025"/>
              </a:cxn>
              <a:cxn ang="0">
                <a:pos x="connsiteX64026" y="connsiteY64026"/>
              </a:cxn>
              <a:cxn ang="0">
                <a:pos x="connsiteX64027" y="connsiteY64027"/>
              </a:cxn>
              <a:cxn ang="0">
                <a:pos x="connsiteX64028" y="connsiteY64028"/>
              </a:cxn>
              <a:cxn ang="0">
                <a:pos x="connsiteX64029" y="connsiteY64029"/>
              </a:cxn>
              <a:cxn ang="0">
                <a:pos x="connsiteX64030" y="connsiteY64030"/>
              </a:cxn>
              <a:cxn ang="0">
                <a:pos x="connsiteX64031" y="connsiteY64031"/>
              </a:cxn>
              <a:cxn ang="0">
                <a:pos x="connsiteX64032" y="connsiteY64032"/>
              </a:cxn>
              <a:cxn ang="0">
                <a:pos x="connsiteX64033" y="connsiteY64033"/>
              </a:cxn>
              <a:cxn ang="0">
                <a:pos x="connsiteX64034" y="connsiteY64034"/>
              </a:cxn>
              <a:cxn ang="0">
                <a:pos x="connsiteX64035" y="connsiteY64035"/>
              </a:cxn>
              <a:cxn ang="0">
                <a:pos x="connsiteX64036" y="connsiteY64036"/>
              </a:cxn>
              <a:cxn ang="0">
                <a:pos x="connsiteX64037" y="connsiteY64037"/>
              </a:cxn>
              <a:cxn ang="0">
                <a:pos x="connsiteX64038" y="connsiteY64038"/>
              </a:cxn>
              <a:cxn ang="0">
                <a:pos x="connsiteX64039" y="connsiteY64039"/>
              </a:cxn>
              <a:cxn ang="0">
                <a:pos x="connsiteX64040" y="connsiteY64040"/>
              </a:cxn>
              <a:cxn ang="0">
                <a:pos x="connsiteX64041" y="connsiteY64041"/>
              </a:cxn>
              <a:cxn ang="0">
                <a:pos x="connsiteX64042" y="connsiteY64042"/>
              </a:cxn>
              <a:cxn ang="0">
                <a:pos x="connsiteX64043" y="connsiteY64043"/>
              </a:cxn>
              <a:cxn ang="0">
                <a:pos x="connsiteX64044" y="connsiteY64044"/>
              </a:cxn>
              <a:cxn ang="0">
                <a:pos x="connsiteX64045" y="connsiteY64045"/>
              </a:cxn>
              <a:cxn ang="0">
                <a:pos x="connsiteX64046" y="connsiteY64046"/>
              </a:cxn>
              <a:cxn ang="0">
                <a:pos x="connsiteX64047" y="connsiteY64047"/>
              </a:cxn>
              <a:cxn ang="0">
                <a:pos x="connsiteX64048" y="connsiteY64048"/>
              </a:cxn>
              <a:cxn ang="0">
                <a:pos x="connsiteX64049" y="connsiteY64049"/>
              </a:cxn>
              <a:cxn ang="0">
                <a:pos x="connsiteX64050" y="connsiteY64050"/>
              </a:cxn>
              <a:cxn ang="0">
                <a:pos x="connsiteX64051" y="connsiteY64051"/>
              </a:cxn>
              <a:cxn ang="0">
                <a:pos x="connsiteX64052" y="connsiteY64052"/>
              </a:cxn>
              <a:cxn ang="0">
                <a:pos x="connsiteX64053" y="connsiteY64053"/>
              </a:cxn>
              <a:cxn ang="0">
                <a:pos x="connsiteX64054" y="connsiteY64054"/>
              </a:cxn>
              <a:cxn ang="0">
                <a:pos x="connsiteX64055" y="connsiteY64055"/>
              </a:cxn>
              <a:cxn ang="0">
                <a:pos x="connsiteX64056" y="connsiteY64056"/>
              </a:cxn>
              <a:cxn ang="0">
                <a:pos x="connsiteX64057" y="connsiteY64057"/>
              </a:cxn>
              <a:cxn ang="0">
                <a:pos x="connsiteX64058" y="connsiteY64058"/>
              </a:cxn>
              <a:cxn ang="0">
                <a:pos x="connsiteX64059" y="connsiteY64059"/>
              </a:cxn>
              <a:cxn ang="0">
                <a:pos x="connsiteX64060" y="connsiteY64060"/>
              </a:cxn>
              <a:cxn ang="0">
                <a:pos x="connsiteX64061" y="connsiteY64061"/>
              </a:cxn>
              <a:cxn ang="0">
                <a:pos x="connsiteX64062" y="connsiteY64062"/>
              </a:cxn>
              <a:cxn ang="0">
                <a:pos x="connsiteX64063" y="connsiteY64063"/>
              </a:cxn>
              <a:cxn ang="0">
                <a:pos x="connsiteX64064" y="connsiteY64064"/>
              </a:cxn>
              <a:cxn ang="0">
                <a:pos x="connsiteX64065" y="connsiteY64065"/>
              </a:cxn>
              <a:cxn ang="0">
                <a:pos x="connsiteX64066" y="connsiteY64066"/>
              </a:cxn>
              <a:cxn ang="0">
                <a:pos x="connsiteX64067" y="connsiteY64067"/>
              </a:cxn>
              <a:cxn ang="0">
                <a:pos x="connsiteX64068" y="connsiteY64068"/>
              </a:cxn>
              <a:cxn ang="0">
                <a:pos x="connsiteX64069" y="connsiteY64069"/>
              </a:cxn>
              <a:cxn ang="0">
                <a:pos x="connsiteX64070" y="connsiteY64070"/>
              </a:cxn>
              <a:cxn ang="0">
                <a:pos x="connsiteX64071" y="connsiteY64071"/>
              </a:cxn>
              <a:cxn ang="0">
                <a:pos x="connsiteX64072" y="connsiteY64072"/>
              </a:cxn>
              <a:cxn ang="0">
                <a:pos x="connsiteX64073" y="connsiteY64073"/>
              </a:cxn>
              <a:cxn ang="0">
                <a:pos x="connsiteX64074" y="connsiteY64074"/>
              </a:cxn>
              <a:cxn ang="0">
                <a:pos x="connsiteX64075" y="connsiteY64075"/>
              </a:cxn>
              <a:cxn ang="0">
                <a:pos x="connsiteX64076" y="connsiteY64076"/>
              </a:cxn>
              <a:cxn ang="0">
                <a:pos x="connsiteX64077" y="connsiteY64077"/>
              </a:cxn>
              <a:cxn ang="0">
                <a:pos x="connsiteX64078" y="connsiteY64078"/>
              </a:cxn>
              <a:cxn ang="0">
                <a:pos x="connsiteX64079" y="connsiteY64079"/>
              </a:cxn>
              <a:cxn ang="0">
                <a:pos x="connsiteX64080" y="connsiteY64080"/>
              </a:cxn>
              <a:cxn ang="0">
                <a:pos x="connsiteX64081" y="connsiteY64081"/>
              </a:cxn>
              <a:cxn ang="0">
                <a:pos x="connsiteX64082" y="connsiteY64082"/>
              </a:cxn>
              <a:cxn ang="0">
                <a:pos x="connsiteX64083" y="connsiteY64083"/>
              </a:cxn>
              <a:cxn ang="0">
                <a:pos x="connsiteX64084" y="connsiteY64084"/>
              </a:cxn>
              <a:cxn ang="0">
                <a:pos x="connsiteX64085" y="connsiteY64085"/>
              </a:cxn>
              <a:cxn ang="0">
                <a:pos x="connsiteX64086" y="connsiteY64086"/>
              </a:cxn>
              <a:cxn ang="0">
                <a:pos x="connsiteX64087" y="connsiteY64087"/>
              </a:cxn>
              <a:cxn ang="0">
                <a:pos x="connsiteX64088" y="connsiteY64088"/>
              </a:cxn>
              <a:cxn ang="0">
                <a:pos x="connsiteX64089" y="connsiteY64089"/>
              </a:cxn>
              <a:cxn ang="0">
                <a:pos x="connsiteX64090" y="connsiteY64090"/>
              </a:cxn>
              <a:cxn ang="0">
                <a:pos x="connsiteX64091" y="connsiteY64091"/>
              </a:cxn>
              <a:cxn ang="0">
                <a:pos x="connsiteX64092" y="connsiteY64092"/>
              </a:cxn>
              <a:cxn ang="0">
                <a:pos x="connsiteX64093" y="connsiteY64093"/>
              </a:cxn>
              <a:cxn ang="0">
                <a:pos x="connsiteX64094" y="connsiteY64094"/>
              </a:cxn>
              <a:cxn ang="0">
                <a:pos x="connsiteX64095" y="connsiteY64095"/>
              </a:cxn>
              <a:cxn ang="0">
                <a:pos x="connsiteX64096" y="connsiteY64096"/>
              </a:cxn>
              <a:cxn ang="0">
                <a:pos x="connsiteX64097" y="connsiteY64097"/>
              </a:cxn>
              <a:cxn ang="0">
                <a:pos x="connsiteX64098" y="connsiteY64098"/>
              </a:cxn>
              <a:cxn ang="0">
                <a:pos x="connsiteX64099" y="connsiteY64099"/>
              </a:cxn>
              <a:cxn ang="0">
                <a:pos x="connsiteX64100" y="connsiteY64100"/>
              </a:cxn>
              <a:cxn ang="0">
                <a:pos x="connsiteX64101" y="connsiteY64101"/>
              </a:cxn>
              <a:cxn ang="0">
                <a:pos x="connsiteX64102" y="connsiteY64102"/>
              </a:cxn>
              <a:cxn ang="0">
                <a:pos x="connsiteX64103" y="connsiteY64103"/>
              </a:cxn>
              <a:cxn ang="0">
                <a:pos x="connsiteX64104" y="connsiteY64104"/>
              </a:cxn>
              <a:cxn ang="0">
                <a:pos x="connsiteX64105" y="connsiteY64105"/>
              </a:cxn>
              <a:cxn ang="0">
                <a:pos x="connsiteX64106" y="connsiteY64106"/>
              </a:cxn>
              <a:cxn ang="0">
                <a:pos x="connsiteX64107" y="connsiteY64107"/>
              </a:cxn>
              <a:cxn ang="0">
                <a:pos x="connsiteX64108" y="connsiteY64108"/>
              </a:cxn>
              <a:cxn ang="0">
                <a:pos x="connsiteX64109" y="connsiteY64109"/>
              </a:cxn>
              <a:cxn ang="0">
                <a:pos x="connsiteX64110" y="connsiteY64110"/>
              </a:cxn>
              <a:cxn ang="0">
                <a:pos x="connsiteX64111" y="connsiteY64111"/>
              </a:cxn>
              <a:cxn ang="0">
                <a:pos x="connsiteX64112" y="connsiteY64112"/>
              </a:cxn>
              <a:cxn ang="0">
                <a:pos x="connsiteX64113" y="connsiteY64113"/>
              </a:cxn>
              <a:cxn ang="0">
                <a:pos x="connsiteX64114" y="connsiteY64114"/>
              </a:cxn>
              <a:cxn ang="0">
                <a:pos x="connsiteX64115" y="connsiteY64115"/>
              </a:cxn>
              <a:cxn ang="0">
                <a:pos x="connsiteX64116" y="connsiteY64116"/>
              </a:cxn>
              <a:cxn ang="0">
                <a:pos x="connsiteX64117" y="connsiteY64117"/>
              </a:cxn>
              <a:cxn ang="0">
                <a:pos x="connsiteX64118" y="connsiteY64118"/>
              </a:cxn>
              <a:cxn ang="0">
                <a:pos x="connsiteX64119" y="connsiteY64119"/>
              </a:cxn>
              <a:cxn ang="0">
                <a:pos x="connsiteX64120" y="connsiteY64120"/>
              </a:cxn>
              <a:cxn ang="0">
                <a:pos x="connsiteX64121" y="connsiteY64121"/>
              </a:cxn>
              <a:cxn ang="0">
                <a:pos x="connsiteX64122" y="connsiteY64122"/>
              </a:cxn>
              <a:cxn ang="0">
                <a:pos x="connsiteX64123" y="connsiteY64123"/>
              </a:cxn>
              <a:cxn ang="0">
                <a:pos x="connsiteX64124" y="connsiteY64124"/>
              </a:cxn>
              <a:cxn ang="0">
                <a:pos x="connsiteX64125" y="connsiteY64125"/>
              </a:cxn>
              <a:cxn ang="0">
                <a:pos x="connsiteX64126" y="connsiteY64126"/>
              </a:cxn>
              <a:cxn ang="0">
                <a:pos x="connsiteX64127" y="connsiteY64127"/>
              </a:cxn>
              <a:cxn ang="0">
                <a:pos x="connsiteX64128" y="connsiteY64128"/>
              </a:cxn>
              <a:cxn ang="0">
                <a:pos x="connsiteX64129" y="connsiteY64129"/>
              </a:cxn>
              <a:cxn ang="0">
                <a:pos x="connsiteX64130" y="connsiteY64130"/>
              </a:cxn>
              <a:cxn ang="0">
                <a:pos x="connsiteX64131" y="connsiteY64131"/>
              </a:cxn>
              <a:cxn ang="0">
                <a:pos x="connsiteX64132" y="connsiteY64132"/>
              </a:cxn>
              <a:cxn ang="0">
                <a:pos x="connsiteX64133" y="connsiteY64133"/>
              </a:cxn>
              <a:cxn ang="0">
                <a:pos x="connsiteX64134" y="connsiteY64134"/>
              </a:cxn>
              <a:cxn ang="0">
                <a:pos x="connsiteX64135" y="connsiteY64135"/>
              </a:cxn>
              <a:cxn ang="0">
                <a:pos x="connsiteX64136" y="connsiteY64136"/>
              </a:cxn>
              <a:cxn ang="0">
                <a:pos x="connsiteX64137" y="connsiteY64137"/>
              </a:cxn>
              <a:cxn ang="0">
                <a:pos x="connsiteX64138" y="connsiteY64138"/>
              </a:cxn>
              <a:cxn ang="0">
                <a:pos x="connsiteX64139" y="connsiteY64139"/>
              </a:cxn>
              <a:cxn ang="0">
                <a:pos x="connsiteX64140" y="connsiteY64140"/>
              </a:cxn>
              <a:cxn ang="0">
                <a:pos x="connsiteX64141" y="connsiteY64141"/>
              </a:cxn>
              <a:cxn ang="0">
                <a:pos x="connsiteX64142" y="connsiteY64142"/>
              </a:cxn>
              <a:cxn ang="0">
                <a:pos x="connsiteX64143" y="connsiteY64143"/>
              </a:cxn>
              <a:cxn ang="0">
                <a:pos x="connsiteX64144" y="connsiteY64144"/>
              </a:cxn>
              <a:cxn ang="0">
                <a:pos x="connsiteX64145" y="connsiteY64145"/>
              </a:cxn>
              <a:cxn ang="0">
                <a:pos x="connsiteX64146" y="connsiteY64146"/>
              </a:cxn>
              <a:cxn ang="0">
                <a:pos x="connsiteX64147" y="connsiteY64147"/>
              </a:cxn>
              <a:cxn ang="0">
                <a:pos x="connsiteX64148" y="connsiteY64148"/>
              </a:cxn>
              <a:cxn ang="0">
                <a:pos x="connsiteX64149" y="connsiteY64149"/>
              </a:cxn>
              <a:cxn ang="0">
                <a:pos x="connsiteX64150" y="connsiteY64150"/>
              </a:cxn>
              <a:cxn ang="0">
                <a:pos x="connsiteX64151" y="connsiteY64151"/>
              </a:cxn>
              <a:cxn ang="0">
                <a:pos x="connsiteX64152" y="connsiteY64152"/>
              </a:cxn>
              <a:cxn ang="0">
                <a:pos x="connsiteX64153" y="connsiteY64153"/>
              </a:cxn>
              <a:cxn ang="0">
                <a:pos x="connsiteX64154" y="connsiteY64154"/>
              </a:cxn>
              <a:cxn ang="0">
                <a:pos x="connsiteX64155" y="connsiteY64155"/>
              </a:cxn>
              <a:cxn ang="0">
                <a:pos x="connsiteX64156" y="connsiteY64156"/>
              </a:cxn>
              <a:cxn ang="0">
                <a:pos x="connsiteX64157" y="connsiteY64157"/>
              </a:cxn>
              <a:cxn ang="0">
                <a:pos x="connsiteX64158" y="connsiteY64158"/>
              </a:cxn>
              <a:cxn ang="0">
                <a:pos x="connsiteX64159" y="connsiteY64159"/>
              </a:cxn>
              <a:cxn ang="0">
                <a:pos x="connsiteX64160" y="connsiteY64160"/>
              </a:cxn>
              <a:cxn ang="0">
                <a:pos x="connsiteX64161" y="connsiteY64161"/>
              </a:cxn>
              <a:cxn ang="0">
                <a:pos x="connsiteX64162" y="connsiteY64162"/>
              </a:cxn>
              <a:cxn ang="0">
                <a:pos x="connsiteX64163" y="connsiteY64163"/>
              </a:cxn>
              <a:cxn ang="0">
                <a:pos x="connsiteX64164" y="connsiteY64164"/>
              </a:cxn>
              <a:cxn ang="0">
                <a:pos x="connsiteX64165" y="connsiteY64165"/>
              </a:cxn>
              <a:cxn ang="0">
                <a:pos x="connsiteX64166" y="connsiteY64166"/>
              </a:cxn>
              <a:cxn ang="0">
                <a:pos x="connsiteX64167" y="connsiteY64167"/>
              </a:cxn>
              <a:cxn ang="0">
                <a:pos x="connsiteX64168" y="connsiteY64168"/>
              </a:cxn>
              <a:cxn ang="0">
                <a:pos x="connsiteX64169" y="connsiteY64169"/>
              </a:cxn>
              <a:cxn ang="0">
                <a:pos x="connsiteX64170" y="connsiteY64170"/>
              </a:cxn>
              <a:cxn ang="0">
                <a:pos x="connsiteX64171" y="connsiteY64171"/>
              </a:cxn>
              <a:cxn ang="0">
                <a:pos x="connsiteX64172" y="connsiteY64172"/>
              </a:cxn>
              <a:cxn ang="0">
                <a:pos x="connsiteX64173" y="connsiteY64173"/>
              </a:cxn>
              <a:cxn ang="0">
                <a:pos x="connsiteX64174" y="connsiteY64174"/>
              </a:cxn>
              <a:cxn ang="0">
                <a:pos x="connsiteX64175" y="connsiteY64175"/>
              </a:cxn>
              <a:cxn ang="0">
                <a:pos x="connsiteX64176" y="connsiteY64176"/>
              </a:cxn>
              <a:cxn ang="0">
                <a:pos x="connsiteX64177" y="connsiteY64177"/>
              </a:cxn>
              <a:cxn ang="0">
                <a:pos x="connsiteX64178" y="connsiteY64178"/>
              </a:cxn>
              <a:cxn ang="0">
                <a:pos x="connsiteX64179" y="connsiteY64179"/>
              </a:cxn>
              <a:cxn ang="0">
                <a:pos x="connsiteX64180" y="connsiteY64180"/>
              </a:cxn>
              <a:cxn ang="0">
                <a:pos x="connsiteX64181" y="connsiteY64181"/>
              </a:cxn>
              <a:cxn ang="0">
                <a:pos x="connsiteX64182" y="connsiteY64182"/>
              </a:cxn>
              <a:cxn ang="0">
                <a:pos x="connsiteX64183" y="connsiteY64183"/>
              </a:cxn>
              <a:cxn ang="0">
                <a:pos x="connsiteX64184" y="connsiteY64184"/>
              </a:cxn>
              <a:cxn ang="0">
                <a:pos x="connsiteX64185" y="connsiteY64185"/>
              </a:cxn>
              <a:cxn ang="0">
                <a:pos x="connsiteX64186" y="connsiteY64186"/>
              </a:cxn>
              <a:cxn ang="0">
                <a:pos x="connsiteX64187" y="connsiteY64187"/>
              </a:cxn>
              <a:cxn ang="0">
                <a:pos x="connsiteX64188" y="connsiteY64188"/>
              </a:cxn>
              <a:cxn ang="0">
                <a:pos x="connsiteX64189" y="connsiteY64189"/>
              </a:cxn>
              <a:cxn ang="0">
                <a:pos x="connsiteX64190" y="connsiteY64190"/>
              </a:cxn>
              <a:cxn ang="0">
                <a:pos x="connsiteX64191" y="connsiteY64191"/>
              </a:cxn>
              <a:cxn ang="0">
                <a:pos x="connsiteX64192" y="connsiteY64192"/>
              </a:cxn>
              <a:cxn ang="0">
                <a:pos x="connsiteX64193" y="connsiteY64193"/>
              </a:cxn>
              <a:cxn ang="0">
                <a:pos x="connsiteX64194" y="connsiteY64194"/>
              </a:cxn>
              <a:cxn ang="0">
                <a:pos x="connsiteX64195" y="connsiteY64195"/>
              </a:cxn>
              <a:cxn ang="0">
                <a:pos x="connsiteX64196" y="connsiteY64196"/>
              </a:cxn>
              <a:cxn ang="0">
                <a:pos x="connsiteX64197" y="connsiteY64197"/>
              </a:cxn>
              <a:cxn ang="0">
                <a:pos x="connsiteX64198" y="connsiteY64198"/>
              </a:cxn>
              <a:cxn ang="0">
                <a:pos x="connsiteX64199" y="connsiteY64199"/>
              </a:cxn>
              <a:cxn ang="0">
                <a:pos x="connsiteX64200" y="connsiteY64200"/>
              </a:cxn>
              <a:cxn ang="0">
                <a:pos x="connsiteX64201" y="connsiteY64201"/>
              </a:cxn>
              <a:cxn ang="0">
                <a:pos x="connsiteX64202" y="connsiteY64202"/>
              </a:cxn>
              <a:cxn ang="0">
                <a:pos x="connsiteX64203" y="connsiteY64203"/>
              </a:cxn>
              <a:cxn ang="0">
                <a:pos x="connsiteX64204" y="connsiteY64204"/>
              </a:cxn>
              <a:cxn ang="0">
                <a:pos x="connsiteX64205" y="connsiteY64205"/>
              </a:cxn>
              <a:cxn ang="0">
                <a:pos x="connsiteX64206" y="connsiteY64206"/>
              </a:cxn>
              <a:cxn ang="0">
                <a:pos x="connsiteX64207" y="connsiteY64207"/>
              </a:cxn>
              <a:cxn ang="0">
                <a:pos x="connsiteX64208" y="connsiteY64208"/>
              </a:cxn>
              <a:cxn ang="0">
                <a:pos x="connsiteX64209" y="connsiteY64209"/>
              </a:cxn>
              <a:cxn ang="0">
                <a:pos x="connsiteX64210" y="connsiteY64210"/>
              </a:cxn>
              <a:cxn ang="0">
                <a:pos x="connsiteX64211" y="connsiteY64211"/>
              </a:cxn>
              <a:cxn ang="0">
                <a:pos x="connsiteX64212" y="connsiteY64212"/>
              </a:cxn>
              <a:cxn ang="0">
                <a:pos x="connsiteX64213" y="connsiteY64213"/>
              </a:cxn>
              <a:cxn ang="0">
                <a:pos x="connsiteX64214" y="connsiteY64214"/>
              </a:cxn>
              <a:cxn ang="0">
                <a:pos x="connsiteX64215" y="connsiteY64215"/>
              </a:cxn>
              <a:cxn ang="0">
                <a:pos x="connsiteX64216" y="connsiteY64216"/>
              </a:cxn>
              <a:cxn ang="0">
                <a:pos x="connsiteX64217" y="connsiteY64217"/>
              </a:cxn>
              <a:cxn ang="0">
                <a:pos x="connsiteX64218" y="connsiteY64218"/>
              </a:cxn>
              <a:cxn ang="0">
                <a:pos x="connsiteX64219" y="connsiteY64219"/>
              </a:cxn>
              <a:cxn ang="0">
                <a:pos x="connsiteX64220" y="connsiteY64220"/>
              </a:cxn>
              <a:cxn ang="0">
                <a:pos x="connsiteX64221" y="connsiteY64221"/>
              </a:cxn>
              <a:cxn ang="0">
                <a:pos x="connsiteX64222" y="connsiteY64222"/>
              </a:cxn>
              <a:cxn ang="0">
                <a:pos x="connsiteX64223" y="connsiteY64223"/>
              </a:cxn>
              <a:cxn ang="0">
                <a:pos x="connsiteX64224" y="connsiteY64224"/>
              </a:cxn>
              <a:cxn ang="0">
                <a:pos x="connsiteX64225" y="connsiteY64225"/>
              </a:cxn>
              <a:cxn ang="0">
                <a:pos x="connsiteX64226" y="connsiteY64226"/>
              </a:cxn>
              <a:cxn ang="0">
                <a:pos x="connsiteX64227" y="connsiteY64227"/>
              </a:cxn>
              <a:cxn ang="0">
                <a:pos x="connsiteX64228" y="connsiteY64228"/>
              </a:cxn>
              <a:cxn ang="0">
                <a:pos x="connsiteX64229" y="connsiteY64229"/>
              </a:cxn>
              <a:cxn ang="0">
                <a:pos x="connsiteX64230" y="connsiteY64230"/>
              </a:cxn>
              <a:cxn ang="0">
                <a:pos x="connsiteX64231" y="connsiteY64231"/>
              </a:cxn>
              <a:cxn ang="0">
                <a:pos x="connsiteX64232" y="connsiteY64232"/>
              </a:cxn>
              <a:cxn ang="0">
                <a:pos x="connsiteX64233" y="connsiteY64233"/>
              </a:cxn>
              <a:cxn ang="0">
                <a:pos x="connsiteX64234" y="connsiteY64234"/>
              </a:cxn>
              <a:cxn ang="0">
                <a:pos x="connsiteX64235" y="connsiteY64235"/>
              </a:cxn>
              <a:cxn ang="0">
                <a:pos x="connsiteX64236" y="connsiteY64236"/>
              </a:cxn>
              <a:cxn ang="0">
                <a:pos x="connsiteX64237" y="connsiteY64237"/>
              </a:cxn>
              <a:cxn ang="0">
                <a:pos x="connsiteX64238" y="connsiteY64238"/>
              </a:cxn>
              <a:cxn ang="0">
                <a:pos x="connsiteX64239" y="connsiteY64239"/>
              </a:cxn>
              <a:cxn ang="0">
                <a:pos x="connsiteX64240" y="connsiteY64240"/>
              </a:cxn>
              <a:cxn ang="0">
                <a:pos x="connsiteX64241" y="connsiteY64241"/>
              </a:cxn>
              <a:cxn ang="0">
                <a:pos x="connsiteX64242" y="connsiteY64242"/>
              </a:cxn>
              <a:cxn ang="0">
                <a:pos x="connsiteX64243" y="connsiteY64243"/>
              </a:cxn>
              <a:cxn ang="0">
                <a:pos x="connsiteX64244" y="connsiteY64244"/>
              </a:cxn>
              <a:cxn ang="0">
                <a:pos x="connsiteX64245" y="connsiteY64245"/>
              </a:cxn>
              <a:cxn ang="0">
                <a:pos x="connsiteX64246" y="connsiteY64246"/>
              </a:cxn>
              <a:cxn ang="0">
                <a:pos x="connsiteX64247" y="connsiteY64247"/>
              </a:cxn>
              <a:cxn ang="0">
                <a:pos x="connsiteX64248" y="connsiteY64248"/>
              </a:cxn>
              <a:cxn ang="0">
                <a:pos x="connsiteX64249" y="connsiteY64249"/>
              </a:cxn>
              <a:cxn ang="0">
                <a:pos x="connsiteX64250" y="connsiteY64250"/>
              </a:cxn>
              <a:cxn ang="0">
                <a:pos x="connsiteX64251" y="connsiteY64251"/>
              </a:cxn>
              <a:cxn ang="0">
                <a:pos x="connsiteX64252" y="connsiteY64252"/>
              </a:cxn>
              <a:cxn ang="0">
                <a:pos x="connsiteX64253" y="connsiteY64253"/>
              </a:cxn>
              <a:cxn ang="0">
                <a:pos x="connsiteX64254" y="connsiteY64254"/>
              </a:cxn>
              <a:cxn ang="0">
                <a:pos x="connsiteX64255" y="connsiteY64255"/>
              </a:cxn>
              <a:cxn ang="0">
                <a:pos x="connsiteX64256" y="connsiteY64256"/>
              </a:cxn>
              <a:cxn ang="0">
                <a:pos x="connsiteX64257" y="connsiteY64257"/>
              </a:cxn>
              <a:cxn ang="0">
                <a:pos x="connsiteX64258" y="connsiteY64258"/>
              </a:cxn>
              <a:cxn ang="0">
                <a:pos x="connsiteX64259" y="connsiteY64259"/>
              </a:cxn>
              <a:cxn ang="0">
                <a:pos x="connsiteX64260" y="connsiteY64260"/>
              </a:cxn>
              <a:cxn ang="0">
                <a:pos x="connsiteX64261" y="connsiteY64261"/>
              </a:cxn>
              <a:cxn ang="0">
                <a:pos x="connsiteX64262" y="connsiteY64262"/>
              </a:cxn>
              <a:cxn ang="0">
                <a:pos x="connsiteX64263" y="connsiteY64263"/>
              </a:cxn>
              <a:cxn ang="0">
                <a:pos x="connsiteX64264" y="connsiteY64264"/>
              </a:cxn>
              <a:cxn ang="0">
                <a:pos x="connsiteX64265" y="connsiteY64265"/>
              </a:cxn>
              <a:cxn ang="0">
                <a:pos x="connsiteX64266" y="connsiteY64266"/>
              </a:cxn>
              <a:cxn ang="0">
                <a:pos x="connsiteX64267" y="connsiteY64267"/>
              </a:cxn>
              <a:cxn ang="0">
                <a:pos x="connsiteX64268" y="connsiteY64268"/>
              </a:cxn>
              <a:cxn ang="0">
                <a:pos x="connsiteX64269" y="connsiteY64269"/>
              </a:cxn>
              <a:cxn ang="0">
                <a:pos x="connsiteX64270" y="connsiteY64270"/>
              </a:cxn>
              <a:cxn ang="0">
                <a:pos x="connsiteX64271" y="connsiteY64271"/>
              </a:cxn>
              <a:cxn ang="0">
                <a:pos x="connsiteX64272" y="connsiteY64272"/>
              </a:cxn>
              <a:cxn ang="0">
                <a:pos x="connsiteX64273" y="connsiteY64273"/>
              </a:cxn>
              <a:cxn ang="0">
                <a:pos x="connsiteX64274" y="connsiteY64274"/>
              </a:cxn>
              <a:cxn ang="0">
                <a:pos x="connsiteX64275" y="connsiteY64275"/>
              </a:cxn>
              <a:cxn ang="0">
                <a:pos x="connsiteX64276" y="connsiteY64276"/>
              </a:cxn>
              <a:cxn ang="0">
                <a:pos x="connsiteX64277" y="connsiteY64277"/>
              </a:cxn>
              <a:cxn ang="0">
                <a:pos x="connsiteX64278" y="connsiteY64278"/>
              </a:cxn>
              <a:cxn ang="0">
                <a:pos x="connsiteX64279" y="connsiteY64279"/>
              </a:cxn>
              <a:cxn ang="0">
                <a:pos x="connsiteX64280" y="connsiteY64280"/>
              </a:cxn>
              <a:cxn ang="0">
                <a:pos x="connsiteX64281" y="connsiteY64281"/>
              </a:cxn>
              <a:cxn ang="0">
                <a:pos x="connsiteX64282" y="connsiteY64282"/>
              </a:cxn>
              <a:cxn ang="0">
                <a:pos x="connsiteX64283" y="connsiteY64283"/>
              </a:cxn>
              <a:cxn ang="0">
                <a:pos x="connsiteX64284" y="connsiteY64284"/>
              </a:cxn>
              <a:cxn ang="0">
                <a:pos x="connsiteX64285" y="connsiteY64285"/>
              </a:cxn>
              <a:cxn ang="0">
                <a:pos x="connsiteX64286" y="connsiteY64286"/>
              </a:cxn>
              <a:cxn ang="0">
                <a:pos x="connsiteX64287" y="connsiteY64287"/>
              </a:cxn>
              <a:cxn ang="0">
                <a:pos x="connsiteX64288" y="connsiteY64288"/>
              </a:cxn>
              <a:cxn ang="0">
                <a:pos x="connsiteX64289" y="connsiteY64289"/>
              </a:cxn>
              <a:cxn ang="0">
                <a:pos x="connsiteX64290" y="connsiteY64290"/>
              </a:cxn>
              <a:cxn ang="0">
                <a:pos x="connsiteX64291" y="connsiteY64291"/>
              </a:cxn>
              <a:cxn ang="0">
                <a:pos x="connsiteX64292" y="connsiteY64292"/>
              </a:cxn>
              <a:cxn ang="0">
                <a:pos x="connsiteX64293" y="connsiteY64293"/>
              </a:cxn>
              <a:cxn ang="0">
                <a:pos x="connsiteX64294" y="connsiteY64294"/>
              </a:cxn>
              <a:cxn ang="0">
                <a:pos x="connsiteX64295" y="connsiteY64295"/>
              </a:cxn>
              <a:cxn ang="0">
                <a:pos x="connsiteX64296" y="connsiteY64296"/>
              </a:cxn>
              <a:cxn ang="0">
                <a:pos x="connsiteX64297" y="connsiteY64297"/>
              </a:cxn>
              <a:cxn ang="0">
                <a:pos x="connsiteX64298" y="connsiteY64298"/>
              </a:cxn>
              <a:cxn ang="0">
                <a:pos x="connsiteX64299" y="connsiteY64299"/>
              </a:cxn>
              <a:cxn ang="0">
                <a:pos x="connsiteX64300" y="connsiteY64300"/>
              </a:cxn>
              <a:cxn ang="0">
                <a:pos x="connsiteX64301" y="connsiteY64301"/>
              </a:cxn>
              <a:cxn ang="0">
                <a:pos x="connsiteX64302" y="connsiteY64302"/>
              </a:cxn>
              <a:cxn ang="0">
                <a:pos x="connsiteX64303" y="connsiteY64303"/>
              </a:cxn>
              <a:cxn ang="0">
                <a:pos x="connsiteX64304" y="connsiteY64304"/>
              </a:cxn>
              <a:cxn ang="0">
                <a:pos x="connsiteX64305" y="connsiteY64305"/>
              </a:cxn>
              <a:cxn ang="0">
                <a:pos x="connsiteX64306" y="connsiteY64306"/>
              </a:cxn>
              <a:cxn ang="0">
                <a:pos x="connsiteX64307" y="connsiteY64307"/>
              </a:cxn>
              <a:cxn ang="0">
                <a:pos x="connsiteX64308" y="connsiteY64308"/>
              </a:cxn>
              <a:cxn ang="0">
                <a:pos x="connsiteX64309" y="connsiteY64309"/>
              </a:cxn>
              <a:cxn ang="0">
                <a:pos x="connsiteX64310" y="connsiteY64310"/>
              </a:cxn>
              <a:cxn ang="0">
                <a:pos x="connsiteX64311" y="connsiteY64311"/>
              </a:cxn>
              <a:cxn ang="0">
                <a:pos x="connsiteX64312" y="connsiteY64312"/>
              </a:cxn>
              <a:cxn ang="0">
                <a:pos x="connsiteX64313" y="connsiteY64313"/>
              </a:cxn>
              <a:cxn ang="0">
                <a:pos x="connsiteX64314" y="connsiteY64314"/>
              </a:cxn>
              <a:cxn ang="0">
                <a:pos x="connsiteX64315" y="connsiteY64315"/>
              </a:cxn>
              <a:cxn ang="0">
                <a:pos x="connsiteX64316" y="connsiteY64316"/>
              </a:cxn>
              <a:cxn ang="0">
                <a:pos x="connsiteX64317" y="connsiteY64317"/>
              </a:cxn>
              <a:cxn ang="0">
                <a:pos x="connsiteX64318" y="connsiteY64318"/>
              </a:cxn>
              <a:cxn ang="0">
                <a:pos x="connsiteX64319" y="connsiteY64319"/>
              </a:cxn>
              <a:cxn ang="0">
                <a:pos x="connsiteX64320" y="connsiteY64320"/>
              </a:cxn>
              <a:cxn ang="0">
                <a:pos x="connsiteX64321" y="connsiteY64321"/>
              </a:cxn>
              <a:cxn ang="0">
                <a:pos x="connsiteX64322" y="connsiteY64322"/>
              </a:cxn>
              <a:cxn ang="0">
                <a:pos x="connsiteX64323" y="connsiteY64323"/>
              </a:cxn>
              <a:cxn ang="0">
                <a:pos x="connsiteX64324" y="connsiteY64324"/>
              </a:cxn>
              <a:cxn ang="0">
                <a:pos x="connsiteX64325" y="connsiteY64325"/>
              </a:cxn>
              <a:cxn ang="0">
                <a:pos x="connsiteX64326" y="connsiteY64326"/>
              </a:cxn>
              <a:cxn ang="0">
                <a:pos x="connsiteX64327" y="connsiteY64327"/>
              </a:cxn>
              <a:cxn ang="0">
                <a:pos x="connsiteX64328" y="connsiteY64328"/>
              </a:cxn>
              <a:cxn ang="0">
                <a:pos x="connsiteX64329" y="connsiteY64329"/>
              </a:cxn>
              <a:cxn ang="0">
                <a:pos x="connsiteX64330" y="connsiteY64330"/>
              </a:cxn>
              <a:cxn ang="0">
                <a:pos x="connsiteX64331" y="connsiteY64331"/>
              </a:cxn>
              <a:cxn ang="0">
                <a:pos x="connsiteX64332" y="connsiteY64332"/>
              </a:cxn>
              <a:cxn ang="0">
                <a:pos x="connsiteX64333" y="connsiteY64333"/>
              </a:cxn>
              <a:cxn ang="0">
                <a:pos x="connsiteX64334" y="connsiteY64334"/>
              </a:cxn>
              <a:cxn ang="0">
                <a:pos x="connsiteX64335" y="connsiteY64335"/>
              </a:cxn>
              <a:cxn ang="0">
                <a:pos x="connsiteX64336" y="connsiteY64336"/>
              </a:cxn>
              <a:cxn ang="0">
                <a:pos x="connsiteX64337" y="connsiteY64337"/>
              </a:cxn>
              <a:cxn ang="0">
                <a:pos x="connsiteX64338" y="connsiteY64338"/>
              </a:cxn>
              <a:cxn ang="0">
                <a:pos x="connsiteX64339" y="connsiteY64339"/>
              </a:cxn>
              <a:cxn ang="0">
                <a:pos x="connsiteX64340" y="connsiteY64340"/>
              </a:cxn>
              <a:cxn ang="0">
                <a:pos x="connsiteX64341" y="connsiteY64341"/>
              </a:cxn>
              <a:cxn ang="0">
                <a:pos x="connsiteX64342" y="connsiteY64342"/>
              </a:cxn>
              <a:cxn ang="0">
                <a:pos x="connsiteX64343" y="connsiteY64343"/>
              </a:cxn>
              <a:cxn ang="0">
                <a:pos x="connsiteX64344" y="connsiteY64344"/>
              </a:cxn>
              <a:cxn ang="0">
                <a:pos x="connsiteX64345" y="connsiteY64345"/>
              </a:cxn>
              <a:cxn ang="0">
                <a:pos x="connsiteX64346" y="connsiteY64346"/>
              </a:cxn>
              <a:cxn ang="0">
                <a:pos x="connsiteX64347" y="connsiteY64347"/>
              </a:cxn>
              <a:cxn ang="0">
                <a:pos x="connsiteX64348" y="connsiteY64348"/>
              </a:cxn>
              <a:cxn ang="0">
                <a:pos x="connsiteX64349" y="connsiteY64349"/>
              </a:cxn>
              <a:cxn ang="0">
                <a:pos x="connsiteX64350" y="connsiteY64350"/>
              </a:cxn>
              <a:cxn ang="0">
                <a:pos x="connsiteX64351" y="connsiteY64351"/>
              </a:cxn>
              <a:cxn ang="0">
                <a:pos x="connsiteX64352" y="connsiteY64352"/>
              </a:cxn>
              <a:cxn ang="0">
                <a:pos x="connsiteX64353" y="connsiteY64353"/>
              </a:cxn>
              <a:cxn ang="0">
                <a:pos x="connsiteX64354" y="connsiteY64354"/>
              </a:cxn>
              <a:cxn ang="0">
                <a:pos x="connsiteX64355" y="connsiteY64355"/>
              </a:cxn>
              <a:cxn ang="0">
                <a:pos x="connsiteX64356" y="connsiteY64356"/>
              </a:cxn>
              <a:cxn ang="0">
                <a:pos x="connsiteX64357" y="connsiteY64357"/>
              </a:cxn>
              <a:cxn ang="0">
                <a:pos x="connsiteX64358" y="connsiteY64358"/>
              </a:cxn>
              <a:cxn ang="0">
                <a:pos x="connsiteX64359" y="connsiteY64359"/>
              </a:cxn>
              <a:cxn ang="0">
                <a:pos x="connsiteX64360" y="connsiteY64360"/>
              </a:cxn>
              <a:cxn ang="0">
                <a:pos x="connsiteX64361" y="connsiteY64361"/>
              </a:cxn>
              <a:cxn ang="0">
                <a:pos x="connsiteX64362" y="connsiteY64362"/>
              </a:cxn>
              <a:cxn ang="0">
                <a:pos x="connsiteX64363" y="connsiteY64363"/>
              </a:cxn>
              <a:cxn ang="0">
                <a:pos x="connsiteX64364" y="connsiteY64364"/>
              </a:cxn>
              <a:cxn ang="0">
                <a:pos x="connsiteX64365" y="connsiteY64365"/>
              </a:cxn>
              <a:cxn ang="0">
                <a:pos x="connsiteX64366" y="connsiteY64366"/>
              </a:cxn>
              <a:cxn ang="0">
                <a:pos x="connsiteX64367" y="connsiteY64367"/>
              </a:cxn>
              <a:cxn ang="0">
                <a:pos x="connsiteX64368" y="connsiteY64368"/>
              </a:cxn>
              <a:cxn ang="0">
                <a:pos x="connsiteX64369" y="connsiteY64369"/>
              </a:cxn>
              <a:cxn ang="0">
                <a:pos x="connsiteX64370" y="connsiteY64370"/>
              </a:cxn>
              <a:cxn ang="0">
                <a:pos x="connsiteX64371" y="connsiteY64371"/>
              </a:cxn>
              <a:cxn ang="0">
                <a:pos x="connsiteX64372" y="connsiteY64372"/>
              </a:cxn>
              <a:cxn ang="0">
                <a:pos x="connsiteX64373" y="connsiteY64373"/>
              </a:cxn>
              <a:cxn ang="0">
                <a:pos x="connsiteX64374" y="connsiteY64374"/>
              </a:cxn>
              <a:cxn ang="0">
                <a:pos x="connsiteX64375" y="connsiteY64375"/>
              </a:cxn>
              <a:cxn ang="0">
                <a:pos x="connsiteX64376" y="connsiteY64376"/>
              </a:cxn>
              <a:cxn ang="0">
                <a:pos x="connsiteX64377" y="connsiteY64377"/>
              </a:cxn>
              <a:cxn ang="0">
                <a:pos x="connsiteX64378" y="connsiteY64378"/>
              </a:cxn>
              <a:cxn ang="0">
                <a:pos x="connsiteX64379" y="connsiteY64379"/>
              </a:cxn>
              <a:cxn ang="0">
                <a:pos x="connsiteX64380" y="connsiteY64380"/>
              </a:cxn>
              <a:cxn ang="0">
                <a:pos x="connsiteX64381" y="connsiteY64381"/>
              </a:cxn>
              <a:cxn ang="0">
                <a:pos x="connsiteX64382" y="connsiteY64382"/>
              </a:cxn>
              <a:cxn ang="0">
                <a:pos x="connsiteX64383" y="connsiteY64383"/>
              </a:cxn>
              <a:cxn ang="0">
                <a:pos x="connsiteX64384" y="connsiteY64384"/>
              </a:cxn>
              <a:cxn ang="0">
                <a:pos x="connsiteX64385" y="connsiteY64385"/>
              </a:cxn>
              <a:cxn ang="0">
                <a:pos x="connsiteX64386" y="connsiteY64386"/>
              </a:cxn>
              <a:cxn ang="0">
                <a:pos x="connsiteX64387" y="connsiteY64387"/>
              </a:cxn>
              <a:cxn ang="0">
                <a:pos x="connsiteX64388" y="connsiteY64388"/>
              </a:cxn>
              <a:cxn ang="0">
                <a:pos x="connsiteX64389" y="connsiteY64389"/>
              </a:cxn>
              <a:cxn ang="0">
                <a:pos x="connsiteX64390" y="connsiteY64390"/>
              </a:cxn>
              <a:cxn ang="0">
                <a:pos x="connsiteX64391" y="connsiteY64391"/>
              </a:cxn>
              <a:cxn ang="0">
                <a:pos x="connsiteX64392" y="connsiteY64392"/>
              </a:cxn>
              <a:cxn ang="0">
                <a:pos x="connsiteX64393" y="connsiteY64393"/>
              </a:cxn>
              <a:cxn ang="0">
                <a:pos x="connsiteX64394" y="connsiteY64394"/>
              </a:cxn>
              <a:cxn ang="0">
                <a:pos x="connsiteX64395" y="connsiteY64395"/>
              </a:cxn>
              <a:cxn ang="0">
                <a:pos x="connsiteX64396" y="connsiteY64396"/>
              </a:cxn>
              <a:cxn ang="0">
                <a:pos x="connsiteX64397" y="connsiteY64397"/>
              </a:cxn>
              <a:cxn ang="0">
                <a:pos x="connsiteX64398" y="connsiteY64398"/>
              </a:cxn>
              <a:cxn ang="0">
                <a:pos x="connsiteX64399" y="connsiteY64399"/>
              </a:cxn>
              <a:cxn ang="0">
                <a:pos x="connsiteX64400" y="connsiteY64400"/>
              </a:cxn>
              <a:cxn ang="0">
                <a:pos x="connsiteX64401" y="connsiteY64401"/>
              </a:cxn>
              <a:cxn ang="0">
                <a:pos x="connsiteX64402" y="connsiteY64402"/>
              </a:cxn>
              <a:cxn ang="0">
                <a:pos x="connsiteX64403" y="connsiteY64403"/>
              </a:cxn>
              <a:cxn ang="0">
                <a:pos x="connsiteX64404" y="connsiteY64404"/>
              </a:cxn>
              <a:cxn ang="0">
                <a:pos x="connsiteX64405" y="connsiteY64405"/>
              </a:cxn>
              <a:cxn ang="0">
                <a:pos x="connsiteX64406" y="connsiteY64406"/>
              </a:cxn>
              <a:cxn ang="0">
                <a:pos x="connsiteX64407" y="connsiteY64407"/>
              </a:cxn>
              <a:cxn ang="0">
                <a:pos x="connsiteX64408" y="connsiteY64408"/>
              </a:cxn>
              <a:cxn ang="0">
                <a:pos x="connsiteX64409" y="connsiteY64409"/>
              </a:cxn>
              <a:cxn ang="0">
                <a:pos x="connsiteX64410" y="connsiteY64410"/>
              </a:cxn>
              <a:cxn ang="0">
                <a:pos x="connsiteX64411" y="connsiteY64411"/>
              </a:cxn>
              <a:cxn ang="0">
                <a:pos x="connsiteX64412" y="connsiteY64412"/>
              </a:cxn>
              <a:cxn ang="0">
                <a:pos x="connsiteX64413" y="connsiteY64413"/>
              </a:cxn>
              <a:cxn ang="0">
                <a:pos x="connsiteX64414" y="connsiteY64414"/>
              </a:cxn>
              <a:cxn ang="0">
                <a:pos x="connsiteX64415" y="connsiteY64415"/>
              </a:cxn>
              <a:cxn ang="0">
                <a:pos x="connsiteX64416" y="connsiteY64416"/>
              </a:cxn>
              <a:cxn ang="0">
                <a:pos x="connsiteX64417" y="connsiteY64417"/>
              </a:cxn>
              <a:cxn ang="0">
                <a:pos x="connsiteX64418" y="connsiteY64418"/>
              </a:cxn>
              <a:cxn ang="0">
                <a:pos x="connsiteX64419" y="connsiteY64419"/>
              </a:cxn>
              <a:cxn ang="0">
                <a:pos x="connsiteX64420" y="connsiteY64420"/>
              </a:cxn>
              <a:cxn ang="0">
                <a:pos x="connsiteX64421" y="connsiteY64421"/>
              </a:cxn>
              <a:cxn ang="0">
                <a:pos x="connsiteX64422" y="connsiteY64422"/>
              </a:cxn>
              <a:cxn ang="0">
                <a:pos x="connsiteX64423" y="connsiteY64423"/>
              </a:cxn>
              <a:cxn ang="0">
                <a:pos x="connsiteX64424" y="connsiteY64424"/>
              </a:cxn>
              <a:cxn ang="0">
                <a:pos x="connsiteX64425" y="connsiteY64425"/>
              </a:cxn>
              <a:cxn ang="0">
                <a:pos x="connsiteX64426" y="connsiteY64426"/>
              </a:cxn>
              <a:cxn ang="0">
                <a:pos x="connsiteX64427" y="connsiteY64427"/>
              </a:cxn>
              <a:cxn ang="0">
                <a:pos x="connsiteX64428" y="connsiteY64428"/>
              </a:cxn>
              <a:cxn ang="0">
                <a:pos x="connsiteX64429" y="connsiteY64429"/>
              </a:cxn>
              <a:cxn ang="0">
                <a:pos x="connsiteX64430" y="connsiteY64430"/>
              </a:cxn>
              <a:cxn ang="0">
                <a:pos x="connsiteX64431" y="connsiteY64431"/>
              </a:cxn>
              <a:cxn ang="0">
                <a:pos x="connsiteX64432" y="connsiteY64432"/>
              </a:cxn>
              <a:cxn ang="0">
                <a:pos x="connsiteX64433" y="connsiteY64433"/>
              </a:cxn>
              <a:cxn ang="0">
                <a:pos x="connsiteX64434" y="connsiteY64434"/>
              </a:cxn>
              <a:cxn ang="0">
                <a:pos x="connsiteX64435" y="connsiteY64435"/>
              </a:cxn>
              <a:cxn ang="0">
                <a:pos x="connsiteX64436" y="connsiteY64436"/>
              </a:cxn>
              <a:cxn ang="0">
                <a:pos x="connsiteX64437" y="connsiteY64437"/>
              </a:cxn>
              <a:cxn ang="0">
                <a:pos x="connsiteX64438" y="connsiteY64438"/>
              </a:cxn>
              <a:cxn ang="0">
                <a:pos x="connsiteX64439" y="connsiteY64439"/>
              </a:cxn>
              <a:cxn ang="0">
                <a:pos x="connsiteX64440" y="connsiteY64440"/>
              </a:cxn>
              <a:cxn ang="0">
                <a:pos x="connsiteX64441" y="connsiteY64441"/>
              </a:cxn>
              <a:cxn ang="0">
                <a:pos x="connsiteX64442" y="connsiteY64442"/>
              </a:cxn>
              <a:cxn ang="0">
                <a:pos x="connsiteX64443" y="connsiteY64443"/>
              </a:cxn>
              <a:cxn ang="0">
                <a:pos x="connsiteX64444" y="connsiteY64444"/>
              </a:cxn>
              <a:cxn ang="0">
                <a:pos x="connsiteX64445" y="connsiteY64445"/>
              </a:cxn>
              <a:cxn ang="0">
                <a:pos x="connsiteX64446" y="connsiteY64446"/>
              </a:cxn>
              <a:cxn ang="0">
                <a:pos x="connsiteX64447" y="connsiteY64447"/>
              </a:cxn>
              <a:cxn ang="0">
                <a:pos x="connsiteX64448" y="connsiteY64448"/>
              </a:cxn>
              <a:cxn ang="0">
                <a:pos x="connsiteX64449" y="connsiteY64449"/>
              </a:cxn>
              <a:cxn ang="0">
                <a:pos x="connsiteX64450" y="connsiteY64450"/>
              </a:cxn>
              <a:cxn ang="0">
                <a:pos x="connsiteX64451" y="connsiteY64451"/>
              </a:cxn>
              <a:cxn ang="0">
                <a:pos x="connsiteX64452" y="connsiteY64452"/>
              </a:cxn>
              <a:cxn ang="0">
                <a:pos x="connsiteX64453" y="connsiteY64453"/>
              </a:cxn>
              <a:cxn ang="0">
                <a:pos x="connsiteX64454" y="connsiteY64454"/>
              </a:cxn>
              <a:cxn ang="0">
                <a:pos x="connsiteX64455" y="connsiteY64455"/>
              </a:cxn>
              <a:cxn ang="0">
                <a:pos x="connsiteX64456" y="connsiteY64456"/>
              </a:cxn>
              <a:cxn ang="0">
                <a:pos x="connsiteX64457" y="connsiteY64457"/>
              </a:cxn>
              <a:cxn ang="0">
                <a:pos x="connsiteX64458" y="connsiteY64458"/>
              </a:cxn>
              <a:cxn ang="0">
                <a:pos x="connsiteX64459" y="connsiteY64459"/>
              </a:cxn>
              <a:cxn ang="0">
                <a:pos x="connsiteX64460" y="connsiteY64460"/>
              </a:cxn>
              <a:cxn ang="0">
                <a:pos x="connsiteX64461" y="connsiteY64461"/>
              </a:cxn>
              <a:cxn ang="0">
                <a:pos x="connsiteX64462" y="connsiteY64462"/>
              </a:cxn>
              <a:cxn ang="0">
                <a:pos x="connsiteX64463" y="connsiteY64463"/>
              </a:cxn>
              <a:cxn ang="0">
                <a:pos x="connsiteX64464" y="connsiteY64464"/>
              </a:cxn>
              <a:cxn ang="0">
                <a:pos x="connsiteX64465" y="connsiteY64465"/>
              </a:cxn>
              <a:cxn ang="0">
                <a:pos x="connsiteX64466" y="connsiteY64466"/>
              </a:cxn>
              <a:cxn ang="0">
                <a:pos x="connsiteX64467" y="connsiteY64467"/>
              </a:cxn>
              <a:cxn ang="0">
                <a:pos x="connsiteX64468" y="connsiteY64468"/>
              </a:cxn>
              <a:cxn ang="0">
                <a:pos x="connsiteX64469" y="connsiteY64469"/>
              </a:cxn>
              <a:cxn ang="0">
                <a:pos x="connsiteX64470" y="connsiteY64470"/>
              </a:cxn>
              <a:cxn ang="0">
                <a:pos x="connsiteX64471" y="connsiteY64471"/>
              </a:cxn>
              <a:cxn ang="0">
                <a:pos x="connsiteX64472" y="connsiteY64472"/>
              </a:cxn>
              <a:cxn ang="0">
                <a:pos x="connsiteX64473" y="connsiteY64473"/>
              </a:cxn>
              <a:cxn ang="0">
                <a:pos x="connsiteX64474" y="connsiteY64474"/>
              </a:cxn>
              <a:cxn ang="0">
                <a:pos x="connsiteX64475" y="connsiteY64475"/>
              </a:cxn>
              <a:cxn ang="0">
                <a:pos x="connsiteX64476" y="connsiteY64476"/>
              </a:cxn>
              <a:cxn ang="0">
                <a:pos x="connsiteX64477" y="connsiteY64477"/>
              </a:cxn>
              <a:cxn ang="0">
                <a:pos x="connsiteX64478" y="connsiteY64478"/>
              </a:cxn>
              <a:cxn ang="0">
                <a:pos x="connsiteX64479" y="connsiteY64479"/>
              </a:cxn>
              <a:cxn ang="0">
                <a:pos x="connsiteX64480" y="connsiteY64480"/>
              </a:cxn>
              <a:cxn ang="0">
                <a:pos x="connsiteX64481" y="connsiteY64481"/>
              </a:cxn>
              <a:cxn ang="0">
                <a:pos x="connsiteX64482" y="connsiteY64482"/>
              </a:cxn>
              <a:cxn ang="0">
                <a:pos x="connsiteX64483" y="connsiteY64483"/>
              </a:cxn>
              <a:cxn ang="0">
                <a:pos x="connsiteX64484" y="connsiteY64484"/>
              </a:cxn>
              <a:cxn ang="0">
                <a:pos x="connsiteX64485" y="connsiteY64485"/>
              </a:cxn>
              <a:cxn ang="0">
                <a:pos x="connsiteX64486" y="connsiteY64486"/>
              </a:cxn>
              <a:cxn ang="0">
                <a:pos x="connsiteX64487" y="connsiteY64487"/>
              </a:cxn>
              <a:cxn ang="0">
                <a:pos x="connsiteX64488" y="connsiteY64488"/>
              </a:cxn>
              <a:cxn ang="0">
                <a:pos x="connsiteX64489" y="connsiteY64489"/>
              </a:cxn>
              <a:cxn ang="0">
                <a:pos x="connsiteX64490" y="connsiteY64490"/>
              </a:cxn>
              <a:cxn ang="0">
                <a:pos x="connsiteX64491" y="connsiteY64491"/>
              </a:cxn>
              <a:cxn ang="0">
                <a:pos x="connsiteX64492" y="connsiteY64492"/>
              </a:cxn>
              <a:cxn ang="0">
                <a:pos x="connsiteX64493" y="connsiteY64493"/>
              </a:cxn>
              <a:cxn ang="0">
                <a:pos x="connsiteX64494" y="connsiteY64494"/>
              </a:cxn>
              <a:cxn ang="0">
                <a:pos x="connsiteX64495" y="connsiteY64495"/>
              </a:cxn>
              <a:cxn ang="0">
                <a:pos x="connsiteX64496" y="connsiteY64496"/>
              </a:cxn>
              <a:cxn ang="0">
                <a:pos x="connsiteX64497" y="connsiteY64497"/>
              </a:cxn>
              <a:cxn ang="0">
                <a:pos x="connsiteX64498" y="connsiteY64498"/>
              </a:cxn>
              <a:cxn ang="0">
                <a:pos x="connsiteX64499" y="connsiteY64499"/>
              </a:cxn>
              <a:cxn ang="0">
                <a:pos x="connsiteX64500" y="connsiteY64500"/>
              </a:cxn>
              <a:cxn ang="0">
                <a:pos x="connsiteX64501" y="connsiteY64501"/>
              </a:cxn>
              <a:cxn ang="0">
                <a:pos x="connsiteX64502" y="connsiteY64502"/>
              </a:cxn>
              <a:cxn ang="0">
                <a:pos x="connsiteX64503" y="connsiteY64503"/>
              </a:cxn>
              <a:cxn ang="0">
                <a:pos x="connsiteX64504" y="connsiteY64504"/>
              </a:cxn>
              <a:cxn ang="0">
                <a:pos x="connsiteX64505" y="connsiteY64505"/>
              </a:cxn>
              <a:cxn ang="0">
                <a:pos x="connsiteX64506" y="connsiteY64506"/>
              </a:cxn>
              <a:cxn ang="0">
                <a:pos x="connsiteX64507" y="connsiteY64507"/>
              </a:cxn>
              <a:cxn ang="0">
                <a:pos x="connsiteX64508" y="connsiteY64508"/>
              </a:cxn>
              <a:cxn ang="0">
                <a:pos x="connsiteX64509" y="connsiteY64509"/>
              </a:cxn>
              <a:cxn ang="0">
                <a:pos x="connsiteX64510" y="connsiteY64510"/>
              </a:cxn>
              <a:cxn ang="0">
                <a:pos x="connsiteX64511" y="connsiteY64511"/>
              </a:cxn>
              <a:cxn ang="0">
                <a:pos x="connsiteX64512" y="connsiteY64512"/>
              </a:cxn>
              <a:cxn ang="0">
                <a:pos x="connsiteX64513" y="connsiteY64513"/>
              </a:cxn>
              <a:cxn ang="0">
                <a:pos x="connsiteX64514" y="connsiteY64514"/>
              </a:cxn>
              <a:cxn ang="0">
                <a:pos x="connsiteX64515" y="connsiteY64515"/>
              </a:cxn>
              <a:cxn ang="0">
                <a:pos x="connsiteX64516" y="connsiteY64516"/>
              </a:cxn>
              <a:cxn ang="0">
                <a:pos x="connsiteX64517" y="connsiteY64517"/>
              </a:cxn>
              <a:cxn ang="0">
                <a:pos x="connsiteX64518" y="connsiteY64518"/>
              </a:cxn>
              <a:cxn ang="0">
                <a:pos x="connsiteX64519" y="connsiteY64519"/>
              </a:cxn>
              <a:cxn ang="0">
                <a:pos x="connsiteX64520" y="connsiteY64520"/>
              </a:cxn>
              <a:cxn ang="0">
                <a:pos x="connsiteX64521" y="connsiteY64521"/>
              </a:cxn>
              <a:cxn ang="0">
                <a:pos x="connsiteX64522" y="connsiteY64522"/>
              </a:cxn>
              <a:cxn ang="0">
                <a:pos x="connsiteX64523" y="connsiteY64523"/>
              </a:cxn>
              <a:cxn ang="0">
                <a:pos x="connsiteX64524" y="connsiteY64524"/>
              </a:cxn>
              <a:cxn ang="0">
                <a:pos x="connsiteX64525" y="connsiteY64525"/>
              </a:cxn>
              <a:cxn ang="0">
                <a:pos x="connsiteX64526" y="connsiteY64526"/>
              </a:cxn>
              <a:cxn ang="0">
                <a:pos x="connsiteX64527" y="connsiteY64527"/>
              </a:cxn>
              <a:cxn ang="0">
                <a:pos x="connsiteX64528" y="connsiteY64528"/>
              </a:cxn>
              <a:cxn ang="0">
                <a:pos x="connsiteX64529" y="connsiteY64529"/>
              </a:cxn>
              <a:cxn ang="0">
                <a:pos x="connsiteX64530" y="connsiteY64530"/>
              </a:cxn>
              <a:cxn ang="0">
                <a:pos x="connsiteX64531" y="connsiteY64531"/>
              </a:cxn>
              <a:cxn ang="0">
                <a:pos x="connsiteX64532" y="connsiteY64532"/>
              </a:cxn>
              <a:cxn ang="0">
                <a:pos x="connsiteX64533" y="connsiteY64533"/>
              </a:cxn>
              <a:cxn ang="0">
                <a:pos x="connsiteX64534" y="connsiteY64534"/>
              </a:cxn>
              <a:cxn ang="0">
                <a:pos x="connsiteX64535" y="connsiteY64535"/>
              </a:cxn>
              <a:cxn ang="0">
                <a:pos x="connsiteX64536" y="connsiteY64536"/>
              </a:cxn>
              <a:cxn ang="0">
                <a:pos x="connsiteX64537" y="connsiteY64537"/>
              </a:cxn>
              <a:cxn ang="0">
                <a:pos x="connsiteX64538" y="connsiteY64538"/>
              </a:cxn>
              <a:cxn ang="0">
                <a:pos x="connsiteX64539" y="connsiteY64539"/>
              </a:cxn>
              <a:cxn ang="0">
                <a:pos x="connsiteX64540" y="connsiteY64540"/>
              </a:cxn>
              <a:cxn ang="0">
                <a:pos x="connsiteX64541" y="connsiteY64541"/>
              </a:cxn>
              <a:cxn ang="0">
                <a:pos x="connsiteX64542" y="connsiteY64542"/>
              </a:cxn>
              <a:cxn ang="0">
                <a:pos x="connsiteX64543" y="connsiteY64543"/>
              </a:cxn>
              <a:cxn ang="0">
                <a:pos x="connsiteX64544" y="connsiteY64544"/>
              </a:cxn>
              <a:cxn ang="0">
                <a:pos x="connsiteX64545" y="connsiteY64545"/>
              </a:cxn>
              <a:cxn ang="0">
                <a:pos x="connsiteX64546" y="connsiteY64546"/>
              </a:cxn>
              <a:cxn ang="0">
                <a:pos x="connsiteX64547" y="connsiteY64547"/>
              </a:cxn>
              <a:cxn ang="0">
                <a:pos x="connsiteX64548" y="connsiteY64548"/>
              </a:cxn>
              <a:cxn ang="0">
                <a:pos x="connsiteX64549" y="connsiteY64549"/>
              </a:cxn>
              <a:cxn ang="0">
                <a:pos x="connsiteX64550" y="connsiteY64550"/>
              </a:cxn>
              <a:cxn ang="0">
                <a:pos x="connsiteX64551" y="connsiteY64551"/>
              </a:cxn>
              <a:cxn ang="0">
                <a:pos x="connsiteX64552" y="connsiteY64552"/>
              </a:cxn>
              <a:cxn ang="0">
                <a:pos x="connsiteX64553" y="connsiteY64553"/>
              </a:cxn>
              <a:cxn ang="0">
                <a:pos x="connsiteX64554" y="connsiteY64554"/>
              </a:cxn>
              <a:cxn ang="0">
                <a:pos x="connsiteX64555" y="connsiteY64555"/>
              </a:cxn>
              <a:cxn ang="0">
                <a:pos x="connsiteX64556" y="connsiteY64556"/>
              </a:cxn>
              <a:cxn ang="0">
                <a:pos x="connsiteX64557" y="connsiteY64557"/>
              </a:cxn>
              <a:cxn ang="0">
                <a:pos x="connsiteX64558" y="connsiteY64558"/>
              </a:cxn>
              <a:cxn ang="0">
                <a:pos x="connsiteX64559" y="connsiteY64559"/>
              </a:cxn>
              <a:cxn ang="0">
                <a:pos x="connsiteX64560" y="connsiteY64560"/>
              </a:cxn>
              <a:cxn ang="0">
                <a:pos x="connsiteX64561" y="connsiteY64561"/>
              </a:cxn>
              <a:cxn ang="0">
                <a:pos x="connsiteX64562" y="connsiteY64562"/>
              </a:cxn>
              <a:cxn ang="0">
                <a:pos x="connsiteX64563" y="connsiteY64563"/>
              </a:cxn>
              <a:cxn ang="0">
                <a:pos x="connsiteX64564" y="connsiteY64564"/>
              </a:cxn>
              <a:cxn ang="0">
                <a:pos x="connsiteX64565" y="connsiteY64565"/>
              </a:cxn>
              <a:cxn ang="0">
                <a:pos x="connsiteX64566" y="connsiteY64566"/>
              </a:cxn>
              <a:cxn ang="0">
                <a:pos x="connsiteX64567" y="connsiteY64567"/>
              </a:cxn>
              <a:cxn ang="0">
                <a:pos x="connsiteX64568" y="connsiteY64568"/>
              </a:cxn>
              <a:cxn ang="0">
                <a:pos x="connsiteX64569" y="connsiteY64569"/>
              </a:cxn>
              <a:cxn ang="0">
                <a:pos x="connsiteX64570" y="connsiteY64570"/>
              </a:cxn>
              <a:cxn ang="0">
                <a:pos x="connsiteX64571" y="connsiteY64571"/>
              </a:cxn>
              <a:cxn ang="0">
                <a:pos x="connsiteX64572" y="connsiteY64572"/>
              </a:cxn>
              <a:cxn ang="0">
                <a:pos x="connsiteX64573" y="connsiteY64573"/>
              </a:cxn>
              <a:cxn ang="0">
                <a:pos x="connsiteX64574" y="connsiteY64574"/>
              </a:cxn>
              <a:cxn ang="0">
                <a:pos x="connsiteX64575" y="connsiteY64575"/>
              </a:cxn>
              <a:cxn ang="0">
                <a:pos x="connsiteX64576" y="connsiteY64576"/>
              </a:cxn>
              <a:cxn ang="0">
                <a:pos x="connsiteX64577" y="connsiteY64577"/>
              </a:cxn>
              <a:cxn ang="0">
                <a:pos x="connsiteX64578" y="connsiteY64578"/>
              </a:cxn>
              <a:cxn ang="0">
                <a:pos x="connsiteX64579" y="connsiteY64579"/>
              </a:cxn>
              <a:cxn ang="0">
                <a:pos x="connsiteX64580" y="connsiteY64580"/>
              </a:cxn>
              <a:cxn ang="0">
                <a:pos x="connsiteX64581" y="connsiteY64581"/>
              </a:cxn>
              <a:cxn ang="0">
                <a:pos x="connsiteX64582" y="connsiteY64582"/>
              </a:cxn>
              <a:cxn ang="0">
                <a:pos x="connsiteX64583" y="connsiteY64583"/>
              </a:cxn>
              <a:cxn ang="0">
                <a:pos x="connsiteX64584" y="connsiteY64584"/>
              </a:cxn>
              <a:cxn ang="0">
                <a:pos x="connsiteX64585" y="connsiteY64585"/>
              </a:cxn>
              <a:cxn ang="0">
                <a:pos x="connsiteX64586" y="connsiteY64586"/>
              </a:cxn>
              <a:cxn ang="0">
                <a:pos x="connsiteX64587" y="connsiteY64587"/>
              </a:cxn>
              <a:cxn ang="0">
                <a:pos x="connsiteX64588" y="connsiteY64588"/>
              </a:cxn>
              <a:cxn ang="0">
                <a:pos x="connsiteX64589" y="connsiteY64589"/>
              </a:cxn>
              <a:cxn ang="0">
                <a:pos x="connsiteX64590" y="connsiteY64590"/>
              </a:cxn>
              <a:cxn ang="0">
                <a:pos x="connsiteX64591" y="connsiteY64591"/>
              </a:cxn>
              <a:cxn ang="0">
                <a:pos x="connsiteX64592" y="connsiteY64592"/>
              </a:cxn>
              <a:cxn ang="0">
                <a:pos x="connsiteX64593" y="connsiteY64593"/>
              </a:cxn>
              <a:cxn ang="0">
                <a:pos x="connsiteX64594" y="connsiteY64594"/>
              </a:cxn>
              <a:cxn ang="0">
                <a:pos x="connsiteX64595" y="connsiteY64595"/>
              </a:cxn>
              <a:cxn ang="0">
                <a:pos x="connsiteX64596" y="connsiteY64596"/>
              </a:cxn>
              <a:cxn ang="0">
                <a:pos x="connsiteX64597" y="connsiteY64597"/>
              </a:cxn>
              <a:cxn ang="0">
                <a:pos x="connsiteX64598" y="connsiteY64598"/>
              </a:cxn>
              <a:cxn ang="0">
                <a:pos x="connsiteX64599" y="connsiteY64599"/>
              </a:cxn>
              <a:cxn ang="0">
                <a:pos x="connsiteX64600" y="connsiteY64600"/>
              </a:cxn>
              <a:cxn ang="0">
                <a:pos x="connsiteX64601" y="connsiteY64601"/>
              </a:cxn>
              <a:cxn ang="0">
                <a:pos x="connsiteX64602" y="connsiteY64602"/>
              </a:cxn>
              <a:cxn ang="0">
                <a:pos x="connsiteX64603" y="connsiteY64603"/>
              </a:cxn>
              <a:cxn ang="0">
                <a:pos x="connsiteX64604" y="connsiteY64604"/>
              </a:cxn>
              <a:cxn ang="0">
                <a:pos x="connsiteX64605" y="connsiteY64605"/>
              </a:cxn>
              <a:cxn ang="0">
                <a:pos x="connsiteX64606" y="connsiteY64606"/>
              </a:cxn>
              <a:cxn ang="0">
                <a:pos x="connsiteX64607" y="connsiteY64607"/>
              </a:cxn>
              <a:cxn ang="0">
                <a:pos x="connsiteX64608" y="connsiteY64608"/>
              </a:cxn>
              <a:cxn ang="0">
                <a:pos x="connsiteX64609" y="connsiteY64609"/>
              </a:cxn>
              <a:cxn ang="0">
                <a:pos x="connsiteX64610" y="connsiteY64610"/>
              </a:cxn>
              <a:cxn ang="0">
                <a:pos x="connsiteX64611" y="connsiteY64611"/>
              </a:cxn>
              <a:cxn ang="0">
                <a:pos x="connsiteX64612" y="connsiteY64612"/>
              </a:cxn>
              <a:cxn ang="0">
                <a:pos x="connsiteX64613" y="connsiteY64613"/>
              </a:cxn>
              <a:cxn ang="0">
                <a:pos x="connsiteX64614" y="connsiteY64614"/>
              </a:cxn>
              <a:cxn ang="0">
                <a:pos x="connsiteX64615" y="connsiteY64615"/>
              </a:cxn>
              <a:cxn ang="0">
                <a:pos x="connsiteX64616" y="connsiteY64616"/>
              </a:cxn>
              <a:cxn ang="0">
                <a:pos x="connsiteX64617" y="connsiteY64617"/>
              </a:cxn>
              <a:cxn ang="0">
                <a:pos x="connsiteX64618" y="connsiteY64618"/>
              </a:cxn>
              <a:cxn ang="0">
                <a:pos x="connsiteX64619" y="connsiteY64619"/>
              </a:cxn>
              <a:cxn ang="0">
                <a:pos x="connsiteX64620" y="connsiteY64620"/>
              </a:cxn>
              <a:cxn ang="0">
                <a:pos x="connsiteX64621" y="connsiteY64621"/>
              </a:cxn>
              <a:cxn ang="0">
                <a:pos x="connsiteX64622" y="connsiteY64622"/>
              </a:cxn>
              <a:cxn ang="0">
                <a:pos x="connsiteX64623" y="connsiteY64623"/>
              </a:cxn>
              <a:cxn ang="0">
                <a:pos x="connsiteX64624" y="connsiteY64624"/>
              </a:cxn>
              <a:cxn ang="0">
                <a:pos x="connsiteX64625" y="connsiteY64625"/>
              </a:cxn>
              <a:cxn ang="0">
                <a:pos x="connsiteX64626" y="connsiteY64626"/>
              </a:cxn>
              <a:cxn ang="0">
                <a:pos x="connsiteX64627" y="connsiteY64627"/>
              </a:cxn>
              <a:cxn ang="0">
                <a:pos x="connsiteX64628" y="connsiteY64628"/>
              </a:cxn>
              <a:cxn ang="0">
                <a:pos x="connsiteX64629" y="connsiteY64629"/>
              </a:cxn>
              <a:cxn ang="0">
                <a:pos x="connsiteX64630" y="connsiteY64630"/>
              </a:cxn>
              <a:cxn ang="0">
                <a:pos x="connsiteX64631" y="connsiteY64631"/>
              </a:cxn>
              <a:cxn ang="0">
                <a:pos x="connsiteX64632" y="connsiteY64632"/>
              </a:cxn>
              <a:cxn ang="0">
                <a:pos x="connsiteX64633" y="connsiteY64633"/>
              </a:cxn>
              <a:cxn ang="0">
                <a:pos x="connsiteX64634" y="connsiteY64634"/>
              </a:cxn>
              <a:cxn ang="0">
                <a:pos x="connsiteX64635" y="connsiteY64635"/>
              </a:cxn>
              <a:cxn ang="0">
                <a:pos x="connsiteX64636" y="connsiteY64636"/>
              </a:cxn>
              <a:cxn ang="0">
                <a:pos x="connsiteX64637" y="connsiteY64637"/>
              </a:cxn>
              <a:cxn ang="0">
                <a:pos x="connsiteX64638" y="connsiteY64638"/>
              </a:cxn>
              <a:cxn ang="0">
                <a:pos x="connsiteX64639" y="connsiteY64639"/>
              </a:cxn>
              <a:cxn ang="0">
                <a:pos x="connsiteX64640" y="connsiteY64640"/>
              </a:cxn>
              <a:cxn ang="0">
                <a:pos x="connsiteX64641" y="connsiteY64641"/>
              </a:cxn>
              <a:cxn ang="0">
                <a:pos x="connsiteX64642" y="connsiteY64642"/>
              </a:cxn>
              <a:cxn ang="0">
                <a:pos x="connsiteX64643" y="connsiteY64643"/>
              </a:cxn>
              <a:cxn ang="0">
                <a:pos x="connsiteX64644" y="connsiteY64644"/>
              </a:cxn>
              <a:cxn ang="0">
                <a:pos x="connsiteX64645" y="connsiteY64645"/>
              </a:cxn>
              <a:cxn ang="0">
                <a:pos x="connsiteX64646" y="connsiteY64646"/>
              </a:cxn>
              <a:cxn ang="0">
                <a:pos x="connsiteX64647" y="connsiteY64647"/>
              </a:cxn>
              <a:cxn ang="0">
                <a:pos x="connsiteX64648" y="connsiteY64648"/>
              </a:cxn>
              <a:cxn ang="0">
                <a:pos x="connsiteX64649" y="connsiteY64649"/>
              </a:cxn>
              <a:cxn ang="0">
                <a:pos x="connsiteX64650" y="connsiteY64650"/>
              </a:cxn>
              <a:cxn ang="0">
                <a:pos x="connsiteX64651" y="connsiteY64651"/>
              </a:cxn>
              <a:cxn ang="0">
                <a:pos x="connsiteX64652" y="connsiteY64652"/>
              </a:cxn>
              <a:cxn ang="0">
                <a:pos x="connsiteX64653" y="connsiteY64653"/>
              </a:cxn>
              <a:cxn ang="0">
                <a:pos x="connsiteX64654" y="connsiteY64654"/>
              </a:cxn>
              <a:cxn ang="0">
                <a:pos x="connsiteX64655" y="connsiteY64655"/>
              </a:cxn>
              <a:cxn ang="0">
                <a:pos x="connsiteX64656" y="connsiteY64656"/>
              </a:cxn>
              <a:cxn ang="0">
                <a:pos x="connsiteX64657" y="connsiteY64657"/>
              </a:cxn>
              <a:cxn ang="0">
                <a:pos x="connsiteX64658" y="connsiteY64658"/>
              </a:cxn>
              <a:cxn ang="0">
                <a:pos x="connsiteX64659" y="connsiteY64659"/>
              </a:cxn>
              <a:cxn ang="0">
                <a:pos x="connsiteX64660" y="connsiteY64660"/>
              </a:cxn>
              <a:cxn ang="0">
                <a:pos x="connsiteX64661" y="connsiteY64661"/>
              </a:cxn>
              <a:cxn ang="0">
                <a:pos x="connsiteX64662" y="connsiteY64662"/>
              </a:cxn>
              <a:cxn ang="0">
                <a:pos x="connsiteX64663" y="connsiteY64663"/>
              </a:cxn>
              <a:cxn ang="0">
                <a:pos x="connsiteX64664" y="connsiteY64664"/>
              </a:cxn>
              <a:cxn ang="0">
                <a:pos x="connsiteX64665" y="connsiteY64665"/>
              </a:cxn>
              <a:cxn ang="0">
                <a:pos x="connsiteX64666" y="connsiteY64666"/>
              </a:cxn>
              <a:cxn ang="0">
                <a:pos x="connsiteX64667" y="connsiteY64667"/>
              </a:cxn>
              <a:cxn ang="0">
                <a:pos x="connsiteX64668" y="connsiteY64668"/>
              </a:cxn>
              <a:cxn ang="0">
                <a:pos x="connsiteX64669" y="connsiteY64669"/>
              </a:cxn>
              <a:cxn ang="0">
                <a:pos x="connsiteX64670" y="connsiteY64670"/>
              </a:cxn>
              <a:cxn ang="0">
                <a:pos x="connsiteX64671" y="connsiteY64671"/>
              </a:cxn>
              <a:cxn ang="0">
                <a:pos x="connsiteX64672" y="connsiteY64672"/>
              </a:cxn>
              <a:cxn ang="0">
                <a:pos x="connsiteX64673" y="connsiteY64673"/>
              </a:cxn>
              <a:cxn ang="0">
                <a:pos x="connsiteX64674" y="connsiteY64674"/>
              </a:cxn>
              <a:cxn ang="0">
                <a:pos x="connsiteX64675" y="connsiteY64675"/>
              </a:cxn>
              <a:cxn ang="0">
                <a:pos x="connsiteX64676" y="connsiteY64676"/>
              </a:cxn>
              <a:cxn ang="0">
                <a:pos x="connsiteX64677" y="connsiteY64677"/>
              </a:cxn>
              <a:cxn ang="0">
                <a:pos x="connsiteX64678" y="connsiteY64678"/>
              </a:cxn>
              <a:cxn ang="0">
                <a:pos x="connsiteX64679" y="connsiteY64679"/>
              </a:cxn>
              <a:cxn ang="0">
                <a:pos x="connsiteX64680" y="connsiteY64680"/>
              </a:cxn>
              <a:cxn ang="0">
                <a:pos x="connsiteX64681" y="connsiteY64681"/>
              </a:cxn>
              <a:cxn ang="0">
                <a:pos x="connsiteX64682" y="connsiteY64682"/>
              </a:cxn>
              <a:cxn ang="0">
                <a:pos x="connsiteX64683" y="connsiteY64683"/>
              </a:cxn>
              <a:cxn ang="0">
                <a:pos x="connsiteX64684" y="connsiteY64684"/>
              </a:cxn>
              <a:cxn ang="0">
                <a:pos x="connsiteX64685" y="connsiteY64685"/>
              </a:cxn>
              <a:cxn ang="0">
                <a:pos x="connsiteX64686" y="connsiteY64686"/>
              </a:cxn>
              <a:cxn ang="0">
                <a:pos x="connsiteX64687" y="connsiteY64687"/>
              </a:cxn>
              <a:cxn ang="0">
                <a:pos x="connsiteX64688" y="connsiteY64688"/>
              </a:cxn>
              <a:cxn ang="0">
                <a:pos x="connsiteX64689" y="connsiteY64689"/>
              </a:cxn>
              <a:cxn ang="0">
                <a:pos x="connsiteX64690" y="connsiteY64690"/>
              </a:cxn>
              <a:cxn ang="0">
                <a:pos x="connsiteX64691" y="connsiteY64691"/>
              </a:cxn>
              <a:cxn ang="0">
                <a:pos x="connsiteX64692" y="connsiteY64692"/>
              </a:cxn>
              <a:cxn ang="0">
                <a:pos x="connsiteX64693" y="connsiteY64693"/>
              </a:cxn>
              <a:cxn ang="0">
                <a:pos x="connsiteX64694" y="connsiteY64694"/>
              </a:cxn>
              <a:cxn ang="0">
                <a:pos x="connsiteX64695" y="connsiteY64695"/>
              </a:cxn>
              <a:cxn ang="0">
                <a:pos x="connsiteX64696" y="connsiteY64696"/>
              </a:cxn>
              <a:cxn ang="0">
                <a:pos x="connsiteX64697" y="connsiteY64697"/>
              </a:cxn>
              <a:cxn ang="0">
                <a:pos x="connsiteX64698" y="connsiteY64698"/>
              </a:cxn>
              <a:cxn ang="0">
                <a:pos x="connsiteX64699" y="connsiteY64699"/>
              </a:cxn>
              <a:cxn ang="0">
                <a:pos x="connsiteX64700" y="connsiteY64700"/>
              </a:cxn>
              <a:cxn ang="0">
                <a:pos x="connsiteX64701" y="connsiteY64701"/>
              </a:cxn>
              <a:cxn ang="0">
                <a:pos x="connsiteX64702" y="connsiteY64702"/>
              </a:cxn>
              <a:cxn ang="0">
                <a:pos x="connsiteX64703" y="connsiteY64703"/>
              </a:cxn>
              <a:cxn ang="0">
                <a:pos x="connsiteX64704" y="connsiteY64704"/>
              </a:cxn>
              <a:cxn ang="0">
                <a:pos x="connsiteX64705" y="connsiteY64705"/>
              </a:cxn>
              <a:cxn ang="0">
                <a:pos x="connsiteX64706" y="connsiteY64706"/>
              </a:cxn>
              <a:cxn ang="0">
                <a:pos x="connsiteX64707" y="connsiteY64707"/>
              </a:cxn>
              <a:cxn ang="0">
                <a:pos x="connsiteX64708" y="connsiteY64708"/>
              </a:cxn>
              <a:cxn ang="0">
                <a:pos x="connsiteX64709" y="connsiteY64709"/>
              </a:cxn>
              <a:cxn ang="0">
                <a:pos x="connsiteX64710" y="connsiteY64710"/>
              </a:cxn>
              <a:cxn ang="0">
                <a:pos x="connsiteX64711" y="connsiteY64711"/>
              </a:cxn>
              <a:cxn ang="0">
                <a:pos x="connsiteX64712" y="connsiteY64712"/>
              </a:cxn>
              <a:cxn ang="0">
                <a:pos x="connsiteX64713" y="connsiteY64713"/>
              </a:cxn>
              <a:cxn ang="0">
                <a:pos x="connsiteX64714" y="connsiteY64714"/>
              </a:cxn>
              <a:cxn ang="0">
                <a:pos x="connsiteX64715" y="connsiteY64715"/>
              </a:cxn>
              <a:cxn ang="0">
                <a:pos x="connsiteX64716" y="connsiteY64716"/>
              </a:cxn>
              <a:cxn ang="0">
                <a:pos x="connsiteX64717" y="connsiteY64717"/>
              </a:cxn>
              <a:cxn ang="0">
                <a:pos x="connsiteX64718" y="connsiteY64718"/>
              </a:cxn>
              <a:cxn ang="0">
                <a:pos x="connsiteX64719" y="connsiteY64719"/>
              </a:cxn>
              <a:cxn ang="0">
                <a:pos x="connsiteX64720" y="connsiteY64720"/>
              </a:cxn>
              <a:cxn ang="0">
                <a:pos x="connsiteX64721" y="connsiteY64721"/>
              </a:cxn>
              <a:cxn ang="0">
                <a:pos x="connsiteX64722" y="connsiteY64722"/>
              </a:cxn>
              <a:cxn ang="0">
                <a:pos x="connsiteX64723" y="connsiteY64723"/>
              </a:cxn>
              <a:cxn ang="0">
                <a:pos x="connsiteX64724" y="connsiteY64724"/>
              </a:cxn>
              <a:cxn ang="0">
                <a:pos x="connsiteX64725" y="connsiteY64725"/>
              </a:cxn>
              <a:cxn ang="0">
                <a:pos x="connsiteX64726" y="connsiteY64726"/>
              </a:cxn>
              <a:cxn ang="0">
                <a:pos x="connsiteX64727" y="connsiteY64727"/>
              </a:cxn>
              <a:cxn ang="0">
                <a:pos x="connsiteX64728" y="connsiteY64728"/>
              </a:cxn>
              <a:cxn ang="0">
                <a:pos x="connsiteX64729" y="connsiteY64729"/>
              </a:cxn>
              <a:cxn ang="0">
                <a:pos x="connsiteX64730" y="connsiteY64730"/>
              </a:cxn>
              <a:cxn ang="0">
                <a:pos x="connsiteX64731" y="connsiteY64731"/>
              </a:cxn>
              <a:cxn ang="0">
                <a:pos x="connsiteX64732" y="connsiteY64732"/>
              </a:cxn>
              <a:cxn ang="0">
                <a:pos x="connsiteX64733" y="connsiteY64733"/>
              </a:cxn>
              <a:cxn ang="0">
                <a:pos x="connsiteX64734" y="connsiteY64734"/>
              </a:cxn>
              <a:cxn ang="0">
                <a:pos x="connsiteX64735" y="connsiteY64735"/>
              </a:cxn>
              <a:cxn ang="0">
                <a:pos x="connsiteX64736" y="connsiteY64736"/>
              </a:cxn>
              <a:cxn ang="0">
                <a:pos x="connsiteX64737" y="connsiteY64737"/>
              </a:cxn>
              <a:cxn ang="0">
                <a:pos x="connsiteX64738" y="connsiteY64738"/>
              </a:cxn>
              <a:cxn ang="0">
                <a:pos x="connsiteX64739" y="connsiteY64739"/>
              </a:cxn>
              <a:cxn ang="0">
                <a:pos x="connsiteX64740" y="connsiteY64740"/>
              </a:cxn>
              <a:cxn ang="0">
                <a:pos x="connsiteX64741" y="connsiteY64741"/>
              </a:cxn>
              <a:cxn ang="0">
                <a:pos x="connsiteX64742" y="connsiteY64742"/>
              </a:cxn>
              <a:cxn ang="0">
                <a:pos x="connsiteX64743" y="connsiteY64743"/>
              </a:cxn>
              <a:cxn ang="0">
                <a:pos x="connsiteX64744" y="connsiteY64744"/>
              </a:cxn>
              <a:cxn ang="0">
                <a:pos x="connsiteX64745" y="connsiteY64745"/>
              </a:cxn>
              <a:cxn ang="0">
                <a:pos x="connsiteX64746" y="connsiteY64746"/>
              </a:cxn>
              <a:cxn ang="0">
                <a:pos x="connsiteX64747" y="connsiteY64747"/>
              </a:cxn>
              <a:cxn ang="0">
                <a:pos x="connsiteX64748" y="connsiteY64748"/>
              </a:cxn>
              <a:cxn ang="0">
                <a:pos x="connsiteX64749" y="connsiteY64749"/>
              </a:cxn>
              <a:cxn ang="0">
                <a:pos x="connsiteX64750" y="connsiteY64750"/>
              </a:cxn>
              <a:cxn ang="0">
                <a:pos x="connsiteX64751" y="connsiteY64751"/>
              </a:cxn>
              <a:cxn ang="0">
                <a:pos x="connsiteX64752" y="connsiteY64752"/>
              </a:cxn>
              <a:cxn ang="0">
                <a:pos x="connsiteX64753" y="connsiteY64753"/>
              </a:cxn>
              <a:cxn ang="0">
                <a:pos x="connsiteX64754" y="connsiteY64754"/>
              </a:cxn>
              <a:cxn ang="0">
                <a:pos x="connsiteX64755" y="connsiteY64755"/>
              </a:cxn>
              <a:cxn ang="0">
                <a:pos x="connsiteX64756" y="connsiteY64756"/>
              </a:cxn>
              <a:cxn ang="0">
                <a:pos x="connsiteX64757" y="connsiteY64757"/>
              </a:cxn>
              <a:cxn ang="0">
                <a:pos x="connsiteX64758" y="connsiteY64758"/>
              </a:cxn>
              <a:cxn ang="0">
                <a:pos x="connsiteX64759" y="connsiteY64759"/>
              </a:cxn>
              <a:cxn ang="0">
                <a:pos x="connsiteX64760" y="connsiteY64760"/>
              </a:cxn>
              <a:cxn ang="0">
                <a:pos x="connsiteX64761" y="connsiteY64761"/>
              </a:cxn>
              <a:cxn ang="0">
                <a:pos x="connsiteX64762" y="connsiteY64762"/>
              </a:cxn>
              <a:cxn ang="0">
                <a:pos x="connsiteX64763" y="connsiteY64763"/>
              </a:cxn>
              <a:cxn ang="0">
                <a:pos x="connsiteX64764" y="connsiteY64764"/>
              </a:cxn>
              <a:cxn ang="0">
                <a:pos x="connsiteX64765" y="connsiteY64765"/>
              </a:cxn>
              <a:cxn ang="0">
                <a:pos x="connsiteX64766" y="connsiteY64766"/>
              </a:cxn>
              <a:cxn ang="0">
                <a:pos x="connsiteX64767" y="connsiteY64767"/>
              </a:cxn>
              <a:cxn ang="0">
                <a:pos x="connsiteX64768" y="connsiteY64768"/>
              </a:cxn>
              <a:cxn ang="0">
                <a:pos x="connsiteX64769" y="connsiteY64769"/>
              </a:cxn>
              <a:cxn ang="0">
                <a:pos x="connsiteX64770" y="connsiteY64770"/>
              </a:cxn>
              <a:cxn ang="0">
                <a:pos x="connsiteX64771" y="connsiteY64771"/>
              </a:cxn>
              <a:cxn ang="0">
                <a:pos x="connsiteX64772" y="connsiteY64772"/>
              </a:cxn>
              <a:cxn ang="0">
                <a:pos x="connsiteX64773" y="connsiteY64773"/>
              </a:cxn>
              <a:cxn ang="0">
                <a:pos x="connsiteX64774" y="connsiteY64774"/>
              </a:cxn>
              <a:cxn ang="0">
                <a:pos x="connsiteX64775" y="connsiteY64775"/>
              </a:cxn>
              <a:cxn ang="0">
                <a:pos x="connsiteX64776" y="connsiteY64776"/>
              </a:cxn>
              <a:cxn ang="0">
                <a:pos x="connsiteX64777" y="connsiteY64777"/>
              </a:cxn>
              <a:cxn ang="0">
                <a:pos x="connsiteX64778" y="connsiteY64778"/>
              </a:cxn>
              <a:cxn ang="0">
                <a:pos x="connsiteX64779" y="connsiteY64779"/>
              </a:cxn>
              <a:cxn ang="0">
                <a:pos x="connsiteX64780" y="connsiteY64780"/>
              </a:cxn>
              <a:cxn ang="0">
                <a:pos x="connsiteX64781" y="connsiteY64781"/>
              </a:cxn>
              <a:cxn ang="0">
                <a:pos x="connsiteX64782" y="connsiteY64782"/>
              </a:cxn>
              <a:cxn ang="0">
                <a:pos x="connsiteX64783" y="connsiteY64783"/>
              </a:cxn>
              <a:cxn ang="0">
                <a:pos x="connsiteX64784" y="connsiteY64784"/>
              </a:cxn>
              <a:cxn ang="0">
                <a:pos x="connsiteX64785" y="connsiteY64785"/>
              </a:cxn>
              <a:cxn ang="0">
                <a:pos x="connsiteX64786" y="connsiteY64786"/>
              </a:cxn>
              <a:cxn ang="0">
                <a:pos x="connsiteX64787" y="connsiteY64787"/>
              </a:cxn>
              <a:cxn ang="0">
                <a:pos x="connsiteX64788" y="connsiteY64788"/>
              </a:cxn>
              <a:cxn ang="0">
                <a:pos x="connsiteX64789" y="connsiteY64789"/>
              </a:cxn>
              <a:cxn ang="0">
                <a:pos x="connsiteX64790" y="connsiteY64790"/>
              </a:cxn>
              <a:cxn ang="0">
                <a:pos x="connsiteX64791" y="connsiteY64791"/>
              </a:cxn>
              <a:cxn ang="0">
                <a:pos x="connsiteX64792" y="connsiteY64792"/>
              </a:cxn>
              <a:cxn ang="0">
                <a:pos x="connsiteX64793" y="connsiteY64793"/>
              </a:cxn>
              <a:cxn ang="0">
                <a:pos x="connsiteX64794" y="connsiteY64794"/>
              </a:cxn>
              <a:cxn ang="0">
                <a:pos x="connsiteX64795" y="connsiteY64795"/>
              </a:cxn>
              <a:cxn ang="0">
                <a:pos x="connsiteX64796" y="connsiteY64796"/>
              </a:cxn>
              <a:cxn ang="0">
                <a:pos x="connsiteX64797" y="connsiteY64797"/>
              </a:cxn>
              <a:cxn ang="0">
                <a:pos x="connsiteX64798" y="connsiteY64798"/>
              </a:cxn>
              <a:cxn ang="0">
                <a:pos x="connsiteX64799" y="connsiteY64799"/>
              </a:cxn>
              <a:cxn ang="0">
                <a:pos x="connsiteX64800" y="connsiteY64800"/>
              </a:cxn>
              <a:cxn ang="0">
                <a:pos x="connsiteX64801" y="connsiteY64801"/>
              </a:cxn>
              <a:cxn ang="0">
                <a:pos x="connsiteX64802" y="connsiteY64802"/>
              </a:cxn>
              <a:cxn ang="0">
                <a:pos x="connsiteX64803" y="connsiteY64803"/>
              </a:cxn>
              <a:cxn ang="0">
                <a:pos x="connsiteX64804" y="connsiteY64804"/>
              </a:cxn>
              <a:cxn ang="0">
                <a:pos x="connsiteX64805" y="connsiteY64805"/>
              </a:cxn>
              <a:cxn ang="0">
                <a:pos x="connsiteX64806" y="connsiteY64806"/>
              </a:cxn>
              <a:cxn ang="0">
                <a:pos x="connsiteX64807" y="connsiteY64807"/>
              </a:cxn>
              <a:cxn ang="0">
                <a:pos x="connsiteX64808" y="connsiteY64808"/>
              </a:cxn>
              <a:cxn ang="0">
                <a:pos x="connsiteX64809" y="connsiteY64809"/>
              </a:cxn>
              <a:cxn ang="0">
                <a:pos x="connsiteX64810" y="connsiteY64810"/>
              </a:cxn>
              <a:cxn ang="0">
                <a:pos x="connsiteX64811" y="connsiteY64811"/>
              </a:cxn>
              <a:cxn ang="0">
                <a:pos x="connsiteX64812" y="connsiteY64812"/>
              </a:cxn>
              <a:cxn ang="0">
                <a:pos x="connsiteX64813" y="connsiteY64813"/>
              </a:cxn>
              <a:cxn ang="0">
                <a:pos x="connsiteX64814" y="connsiteY64814"/>
              </a:cxn>
              <a:cxn ang="0">
                <a:pos x="connsiteX64815" y="connsiteY64815"/>
              </a:cxn>
              <a:cxn ang="0">
                <a:pos x="connsiteX64816" y="connsiteY64816"/>
              </a:cxn>
              <a:cxn ang="0">
                <a:pos x="connsiteX64817" y="connsiteY64817"/>
              </a:cxn>
              <a:cxn ang="0">
                <a:pos x="connsiteX64818" y="connsiteY64818"/>
              </a:cxn>
              <a:cxn ang="0">
                <a:pos x="connsiteX64819" y="connsiteY64819"/>
              </a:cxn>
              <a:cxn ang="0">
                <a:pos x="connsiteX64820" y="connsiteY64820"/>
              </a:cxn>
              <a:cxn ang="0">
                <a:pos x="connsiteX64821" y="connsiteY64821"/>
              </a:cxn>
              <a:cxn ang="0">
                <a:pos x="connsiteX64822" y="connsiteY64822"/>
              </a:cxn>
              <a:cxn ang="0">
                <a:pos x="connsiteX64823" y="connsiteY64823"/>
              </a:cxn>
              <a:cxn ang="0">
                <a:pos x="connsiteX64824" y="connsiteY64824"/>
              </a:cxn>
              <a:cxn ang="0">
                <a:pos x="connsiteX64825" y="connsiteY64825"/>
              </a:cxn>
              <a:cxn ang="0">
                <a:pos x="connsiteX64826" y="connsiteY64826"/>
              </a:cxn>
              <a:cxn ang="0">
                <a:pos x="connsiteX64827" y="connsiteY64827"/>
              </a:cxn>
              <a:cxn ang="0">
                <a:pos x="connsiteX64828" y="connsiteY64828"/>
              </a:cxn>
              <a:cxn ang="0">
                <a:pos x="connsiteX64829" y="connsiteY64829"/>
              </a:cxn>
              <a:cxn ang="0">
                <a:pos x="connsiteX64830" y="connsiteY64830"/>
              </a:cxn>
              <a:cxn ang="0">
                <a:pos x="connsiteX64831" y="connsiteY64831"/>
              </a:cxn>
              <a:cxn ang="0">
                <a:pos x="connsiteX64832" y="connsiteY64832"/>
              </a:cxn>
              <a:cxn ang="0">
                <a:pos x="connsiteX64833" y="connsiteY64833"/>
              </a:cxn>
              <a:cxn ang="0">
                <a:pos x="connsiteX64834" y="connsiteY64834"/>
              </a:cxn>
              <a:cxn ang="0">
                <a:pos x="connsiteX64835" y="connsiteY64835"/>
              </a:cxn>
              <a:cxn ang="0">
                <a:pos x="connsiteX64836" y="connsiteY64836"/>
              </a:cxn>
              <a:cxn ang="0">
                <a:pos x="connsiteX64837" y="connsiteY64837"/>
              </a:cxn>
              <a:cxn ang="0">
                <a:pos x="connsiteX64838" y="connsiteY64838"/>
              </a:cxn>
              <a:cxn ang="0">
                <a:pos x="connsiteX64839" y="connsiteY64839"/>
              </a:cxn>
              <a:cxn ang="0">
                <a:pos x="connsiteX64840" y="connsiteY64840"/>
              </a:cxn>
              <a:cxn ang="0">
                <a:pos x="connsiteX64841" y="connsiteY64841"/>
              </a:cxn>
              <a:cxn ang="0">
                <a:pos x="connsiteX64842" y="connsiteY64842"/>
              </a:cxn>
              <a:cxn ang="0">
                <a:pos x="connsiteX64843" y="connsiteY64843"/>
              </a:cxn>
              <a:cxn ang="0">
                <a:pos x="connsiteX64844" y="connsiteY64844"/>
              </a:cxn>
              <a:cxn ang="0">
                <a:pos x="connsiteX64845" y="connsiteY64845"/>
              </a:cxn>
              <a:cxn ang="0">
                <a:pos x="connsiteX64846" y="connsiteY64846"/>
              </a:cxn>
              <a:cxn ang="0">
                <a:pos x="connsiteX64847" y="connsiteY64847"/>
              </a:cxn>
              <a:cxn ang="0">
                <a:pos x="connsiteX64848" y="connsiteY64848"/>
              </a:cxn>
              <a:cxn ang="0">
                <a:pos x="connsiteX64849" y="connsiteY64849"/>
              </a:cxn>
              <a:cxn ang="0">
                <a:pos x="connsiteX64850" y="connsiteY64850"/>
              </a:cxn>
              <a:cxn ang="0">
                <a:pos x="connsiteX64851" y="connsiteY64851"/>
              </a:cxn>
              <a:cxn ang="0">
                <a:pos x="connsiteX64852" y="connsiteY64852"/>
              </a:cxn>
              <a:cxn ang="0">
                <a:pos x="connsiteX64853" y="connsiteY64853"/>
              </a:cxn>
              <a:cxn ang="0">
                <a:pos x="connsiteX64854" y="connsiteY64854"/>
              </a:cxn>
              <a:cxn ang="0">
                <a:pos x="connsiteX64855" y="connsiteY64855"/>
              </a:cxn>
              <a:cxn ang="0">
                <a:pos x="connsiteX64856" y="connsiteY64856"/>
              </a:cxn>
              <a:cxn ang="0">
                <a:pos x="connsiteX64857" y="connsiteY64857"/>
              </a:cxn>
              <a:cxn ang="0">
                <a:pos x="connsiteX64858" y="connsiteY64858"/>
              </a:cxn>
              <a:cxn ang="0">
                <a:pos x="connsiteX64859" y="connsiteY64859"/>
              </a:cxn>
              <a:cxn ang="0">
                <a:pos x="connsiteX64860" y="connsiteY64860"/>
              </a:cxn>
              <a:cxn ang="0">
                <a:pos x="connsiteX64861" y="connsiteY64861"/>
              </a:cxn>
              <a:cxn ang="0">
                <a:pos x="connsiteX64862" y="connsiteY64862"/>
              </a:cxn>
              <a:cxn ang="0">
                <a:pos x="connsiteX64863" y="connsiteY64863"/>
              </a:cxn>
              <a:cxn ang="0">
                <a:pos x="connsiteX64864" y="connsiteY64864"/>
              </a:cxn>
              <a:cxn ang="0">
                <a:pos x="connsiteX64865" y="connsiteY64865"/>
              </a:cxn>
              <a:cxn ang="0">
                <a:pos x="connsiteX64866" y="connsiteY64866"/>
              </a:cxn>
              <a:cxn ang="0">
                <a:pos x="connsiteX64867" y="connsiteY64867"/>
              </a:cxn>
              <a:cxn ang="0">
                <a:pos x="connsiteX64868" y="connsiteY64868"/>
              </a:cxn>
              <a:cxn ang="0">
                <a:pos x="connsiteX64869" y="connsiteY64869"/>
              </a:cxn>
              <a:cxn ang="0">
                <a:pos x="connsiteX64870" y="connsiteY64870"/>
              </a:cxn>
              <a:cxn ang="0">
                <a:pos x="connsiteX64871" y="connsiteY64871"/>
              </a:cxn>
              <a:cxn ang="0">
                <a:pos x="connsiteX64872" y="connsiteY64872"/>
              </a:cxn>
              <a:cxn ang="0">
                <a:pos x="connsiteX64873" y="connsiteY64873"/>
              </a:cxn>
              <a:cxn ang="0">
                <a:pos x="connsiteX64874" y="connsiteY64874"/>
              </a:cxn>
              <a:cxn ang="0">
                <a:pos x="connsiteX64875" y="connsiteY64875"/>
              </a:cxn>
              <a:cxn ang="0">
                <a:pos x="connsiteX64876" y="connsiteY64876"/>
              </a:cxn>
              <a:cxn ang="0">
                <a:pos x="connsiteX64877" y="connsiteY64877"/>
              </a:cxn>
              <a:cxn ang="0">
                <a:pos x="connsiteX64878" y="connsiteY64878"/>
              </a:cxn>
              <a:cxn ang="0">
                <a:pos x="connsiteX64879" y="connsiteY64879"/>
              </a:cxn>
              <a:cxn ang="0">
                <a:pos x="connsiteX64880" y="connsiteY64880"/>
              </a:cxn>
              <a:cxn ang="0">
                <a:pos x="connsiteX64881" y="connsiteY64881"/>
              </a:cxn>
              <a:cxn ang="0">
                <a:pos x="connsiteX64882" y="connsiteY64882"/>
              </a:cxn>
              <a:cxn ang="0">
                <a:pos x="connsiteX64883" y="connsiteY64883"/>
              </a:cxn>
              <a:cxn ang="0">
                <a:pos x="connsiteX64884" y="connsiteY64884"/>
              </a:cxn>
              <a:cxn ang="0">
                <a:pos x="connsiteX64885" y="connsiteY64885"/>
              </a:cxn>
              <a:cxn ang="0">
                <a:pos x="connsiteX64886" y="connsiteY64886"/>
              </a:cxn>
              <a:cxn ang="0">
                <a:pos x="connsiteX64887" y="connsiteY64887"/>
              </a:cxn>
              <a:cxn ang="0">
                <a:pos x="connsiteX64888" y="connsiteY64888"/>
              </a:cxn>
              <a:cxn ang="0">
                <a:pos x="connsiteX64889" y="connsiteY64889"/>
              </a:cxn>
              <a:cxn ang="0">
                <a:pos x="connsiteX64890" y="connsiteY64890"/>
              </a:cxn>
              <a:cxn ang="0">
                <a:pos x="connsiteX64891" y="connsiteY64891"/>
              </a:cxn>
              <a:cxn ang="0">
                <a:pos x="connsiteX64892" y="connsiteY64892"/>
              </a:cxn>
              <a:cxn ang="0">
                <a:pos x="connsiteX64893" y="connsiteY64893"/>
              </a:cxn>
              <a:cxn ang="0">
                <a:pos x="connsiteX64894" y="connsiteY64894"/>
              </a:cxn>
              <a:cxn ang="0">
                <a:pos x="connsiteX64895" y="connsiteY64895"/>
              </a:cxn>
              <a:cxn ang="0">
                <a:pos x="connsiteX64896" y="connsiteY64896"/>
              </a:cxn>
              <a:cxn ang="0">
                <a:pos x="connsiteX64897" y="connsiteY64897"/>
              </a:cxn>
              <a:cxn ang="0">
                <a:pos x="connsiteX64898" y="connsiteY64898"/>
              </a:cxn>
              <a:cxn ang="0">
                <a:pos x="connsiteX64899" y="connsiteY64899"/>
              </a:cxn>
              <a:cxn ang="0">
                <a:pos x="connsiteX64900" y="connsiteY64900"/>
              </a:cxn>
              <a:cxn ang="0">
                <a:pos x="connsiteX64901" y="connsiteY64901"/>
              </a:cxn>
              <a:cxn ang="0">
                <a:pos x="connsiteX64902" y="connsiteY64902"/>
              </a:cxn>
              <a:cxn ang="0">
                <a:pos x="connsiteX64903" y="connsiteY64903"/>
              </a:cxn>
              <a:cxn ang="0">
                <a:pos x="connsiteX64904" y="connsiteY64904"/>
              </a:cxn>
              <a:cxn ang="0">
                <a:pos x="connsiteX64905" y="connsiteY64905"/>
              </a:cxn>
              <a:cxn ang="0">
                <a:pos x="connsiteX64906" y="connsiteY64906"/>
              </a:cxn>
              <a:cxn ang="0">
                <a:pos x="connsiteX64907" y="connsiteY64907"/>
              </a:cxn>
              <a:cxn ang="0">
                <a:pos x="connsiteX64908" y="connsiteY64908"/>
              </a:cxn>
              <a:cxn ang="0">
                <a:pos x="connsiteX64909" y="connsiteY64909"/>
              </a:cxn>
              <a:cxn ang="0">
                <a:pos x="connsiteX64910" y="connsiteY64910"/>
              </a:cxn>
              <a:cxn ang="0">
                <a:pos x="connsiteX64911" y="connsiteY64911"/>
              </a:cxn>
              <a:cxn ang="0">
                <a:pos x="connsiteX64912" y="connsiteY64912"/>
              </a:cxn>
              <a:cxn ang="0">
                <a:pos x="connsiteX64913" y="connsiteY64913"/>
              </a:cxn>
              <a:cxn ang="0">
                <a:pos x="connsiteX64914" y="connsiteY64914"/>
              </a:cxn>
              <a:cxn ang="0">
                <a:pos x="connsiteX64915" y="connsiteY64915"/>
              </a:cxn>
              <a:cxn ang="0">
                <a:pos x="connsiteX64916" y="connsiteY64916"/>
              </a:cxn>
              <a:cxn ang="0">
                <a:pos x="connsiteX64917" y="connsiteY64917"/>
              </a:cxn>
              <a:cxn ang="0">
                <a:pos x="connsiteX64918" y="connsiteY64918"/>
              </a:cxn>
              <a:cxn ang="0">
                <a:pos x="connsiteX64919" y="connsiteY64919"/>
              </a:cxn>
              <a:cxn ang="0">
                <a:pos x="connsiteX64920" y="connsiteY64920"/>
              </a:cxn>
              <a:cxn ang="0">
                <a:pos x="connsiteX64921" y="connsiteY64921"/>
              </a:cxn>
              <a:cxn ang="0">
                <a:pos x="connsiteX64922" y="connsiteY64922"/>
              </a:cxn>
              <a:cxn ang="0">
                <a:pos x="connsiteX64923" y="connsiteY64923"/>
              </a:cxn>
              <a:cxn ang="0">
                <a:pos x="connsiteX64924" y="connsiteY64924"/>
              </a:cxn>
              <a:cxn ang="0">
                <a:pos x="connsiteX64925" y="connsiteY64925"/>
              </a:cxn>
              <a:cxn ang="0">
                <a:pos x="connsiteX64926" y="connsiteY64926"/>
              </a:cxn>
              <a:cxn ang="0">
                <a:pos x="connsiteX64927" y="connsiteY64927"/>
              </a:cxn>
              <a:cxn ang="0">
                <a:pos x="connsiteX64928" y="connsiteY64928"/>
              </a:cxn>
              <a:cxn ang="0">
                <a:pos x="connsiteX64929" y="connsiteY64929"/>
              </a:cxn>
              <a:cxn ang="0">
                <a:pos x="connsiteX64930" y="connsiteY64930"/>
              </a:cxn>
              <a:cxn ang="0">
                <a:pos x="connsiteX64931" y="connsiteY64931"/>
              </a:cxn>
              <a:cxn ang="0">
                <a:pos x="connsiteX64932" y="connsiteY64932"/>
              </a:cxn>
              <a:cxn ang="0">
                <a:pos x="connsiteX64933" y="connsiteY64933"/>
              </a:cxn>
              <a:cxn ang="0">
                <a:pos x="connsiteX64934" y="connsiteY64934"/>
              </a:cxn>
              <a:cxn ang="0">
                <a:pos x="connsiteX64935" y="connsiteY64935"/>
              </a:cxn>
              <a:cxn ang="0">
                <a:pos x="connsiteX64936" y="connsiteY64936"/>
              </a:cxn>
              <a:cxn ang="0">
                <a:pos x="connsiteX64937" y="connsiteY64937"/>
              </a:cxn>
              <a:cxn ang="0">
                <a:pos x="connsiteX64938" y="connsiteY64938"/>
              </a:cxn>
              <a:cxn ang="0">
                <a:pos x="connsiteX64939" y="connsiteY64939"/>
              </a:cxn>
              <a:cxn ang="0">
                <a:pos x="connsiteX64940" y="connsiteY64940"/>
              </a:cxn>
              <a:cxn ang="0">
                <a:pos x="connsiteX64941" y="connsiteY64941"/>
              </a:cxn>
              <a:cxn ang="0">
                <a:pos x="connsiteX64942" y="connsiteY64942"/>
              </a:cxn>
              <a:cxn ang="0">
                <a:pos x="connsiteX64943" y="connsiteY64943"/>
              </a:cxn>
              <a:cxn ang="0">
                <a:pos x="connsiteX64944" y="connsiteY64944"/>
              </a:cxn>
              <a:cxn ang="0">
                <a:pos x="connsiteX64945" y="connsiteY64945"/>
              </a:cxn>
              <a:cxn ang="0">
                <a:pos x="connsiteX64946" y="connsiteY64946"/>
              </a:cxn>
              <a:cxn ang="0">
                <a:pos x="connsiteX64947" y="connsiteY64947"/>
              </a:cxn>
              <a:cxn ang="0">
                <a:pos x="connsiteX64948" y="connsiteY64948"/>
              </a:cxn>
              <a:cxn ang="0">
                <a:pos x="connsiteX64949" y="connsiteY64949"/>
              </a:cxn>
              <a:cxn ang="0">
                <a:pos x="connsiteX64950" y="connsiteY64950"/>
              </a:cxn>
              <a:cxn ang="0">
                <a:pos x="connsiteX64951" y="connsiteY64951"/>
              </a:cxn>
              <a:cxn ang="0">
                <a:pos x="connsiteX64952" y="connsiteY64952"/>
              </a:cxn>
              <a:cxn ang="0">
                <a:pos x="connsiteX64953" y="connsiteY64953"/>
              </a:cxn>
              <a:cxn ang="0">
                <a:pos x="connsiteX64954" y="connsiteY64954"/>
              </a:cxn>
              <a:cxn ang="0">
                <a:pos x="connsiteX64955" y="connsiteY64955"/>
              </a:cxn>
              <a:cxn ang="0">
                <a:pos x="connsiteX64956" y="connsiteY64956"/>
              </a:cxn>
              <a:cxn ang="0">
                <a:pos x="connsiteX64957" y="connsiteY64957"/>
              </a:cxn>
              <a:cxn ang="0">
                <a:pos x="connsiteX64958" y="connsiteY64958"/>
              </a:cxn>
              <a:cxn ang="0">
                <a:pos x="connsiteX64959" y="connsiteY64959"/>
              </a:cxn>
              <a:cxn ang="0">
                <a:pos x="connsiteX64960" y="connsiteY64960"/>
              </a:cxn>
              <a:cxn ang="0">
                <a:pos x="connsiteX64961" y="connsiteY64961"/>
              </a:cxn>
              <a:cxn ang="0">
                <a:pos x="connsiteX64962" y="connsiteY64962"/>
              </a:cxn>
              <a:cxn ang="0">
                <a:pos x="connsiteX64963" y="connsiteY64963"/>
              </a:cxn>
              <a:cxn ang="0">
                <a:pos x="connsiteX64964" y="connsiteY64964"/>
              </a:cxn>
              <a:cxn ang="0">
                <a:pos x="connsiteX64965" y="connsiteY64965"/>
              </a:cxn>
              <a:cxn ang="0">
                <a:pos x="connsiteX64966" y="connsiteY64966"/>
              </a:cxn>
              <a:cxn ang="0">
                <a:pos x="connsiteX64967" y="connsiteY64967"/>
              </a:cxn>
              <a:cxn ang="0">
                <a:pos x="connsiteX64968" y="connsiteY64968"/>
              </a:cxn>
              <a:cxn ang="0">
                <a:pos x="connsiteX64969" y="connsiteY64969"/>
              </a:cxn>
              <a:cxn ang="0">
                <a:pos x="connsiteX64970" y="connsiteY64970"/>
              </a:cxn>
              <a:cxn ang="0">
                <a:pos x="connsiteX64971" y="connsiteY64971"/>
              </a:cxn>
              <a:cxn ang="0">
                <a:pos x="connsiteX64972" y="connsiteY64972"/>
              </a:cxn>
              <a:cxn ang="0">
                <a:pos x="connsiteX64973" y="connsiteY64973"/>
              </a:cxn>
              <a:cxn ang="0">
                <a:pos x="connsiteX64974" y="connsiteY64974"/>
              </a:cxn>
              <a:cxn ang="0">
                <a:pos x="connsiteX64975" y="connsiteY64975"/>
              </a:cxn>
              <a:cxn ang="0">
                <a:pos x="connsiteX64976" y="connsiteY64976"/>
              </a:cxn>
              <a:cxn ang="0">
                <a:pos x="connsiteX64977" y="connsiteY64977"/>
              </a:cxn>
              <a:cxn ang="0">
                <a:pos x="connsiteX64978" y="connsiteY64978"/>
              </a:cxn>
              <a:cxn ang="0">
                <a:pos x="connsiteX64979" y="connsiteY64979"/>
              </a:cxn>
              <a:cxn ang="0">
                <a:pos x="connsiteX64980" y="connsiteY64980"/>
              </a:cxn>
              <a:cxn ang="0">
                <a:pos x="connsiteX64981" y="connsiteY64981"/>
              </a:cxn>
              <a:cxn ang="0">
                <a:pos x="connsiteX64982" y="connsiteY64982"/>
              </a:cxn>
              <a:cxn ang="0">
                <a:pos x="connsiteX64983" y="connsiteY64983"/>
              </a:cxn>
              <a:cxn ang="0">
                <a:pos x="connsiteX64984" y="connsiteY64984"/>
              </a:cxn>
              <a:cxn ang="0">
                <a:pos x="connsiteX64985" y="connsiteY64985"/>
              </a:cxn>
              <a:cxn ang="0">
                <a:pos x="connsiteX64986" y="connsiteY64986"/>
              </a:cxn>
              <a:cxn ang="0">
                <a:pos x="connsiteX64987" y="connsiteY64987"/>
              </a:cxn>
              <a:cxn ang="0">
                <a:pos x="connsiteX64988" y="connsiteY64988"/>
              </a:cxn>
              <a:cxn ang="0">
                <a:pos x="connsiteX64989" y="connsiteY64989"/>
              </a:cxn>
              <a:cxn ang="0">
                <a:pos x="connsiteX64990" y="connsiteY64990"/>
              </a:cxn>
              <a:cxn ang="0">
                <a:pos x="connsiteX64991" y="connsiteY64991"/>
              </a:cxn>
              <a:cxn ang="0">
                <a:pos x="connsiteX64992" y="connsiteY64992"/>
              </a:cxn>
              <a:cxn ang="0">
                <a:pos x="connsiteX64993" y="connsiteY64993"/>
              </a:cxn>
              <a:cxn ang="0">
                <a:pos x="connsiteX64994" y="connsiteY64994"/>
              </a:cxn>
              <a:cxn ang="0">
                <a:pos x="connsiteX64995" y="connsiteY64995"/>
              </a:cxn>
              <a:cxn ang="0">
                <a:pos x="connsiteX64996" y="connsiteY64996"/>
              </a:cxn>
              <a:cxn ang="0">
                <a:pos x="connsiteX64997" y="connsiteY64997"/>
              </a:cxn>
              <a:cxn ang="0">
                <a:pos x="connsiteX64998" y="connsiteY64998"/>
              </a:cxn>
              <a:cxn ang="0">
                <a:pos x="connsiteX64999" y="connsiteY64999"/>
              </a:cxn>
              <a:cxn ang="0">
                <a:pos x="connsiteX65000" y="connsiteY65000"/>
              </a:cxn>
              <a:cxn ang="0">
                <a:pos x="connsiteX65001" y="connsiteY65001"/>
              </a:cxn>
              <a:cxn ang="0">
                <a:pos x="connsiteX65002" y="connsiteY65002"/>
              </a:cxn>
              <a:cxn ang="0">
                <a:pos x="connsiteX65003" y="connsiteY65003"/>
              </a:cxn>
              <a:cxn ang="0">
                <a:pos x="connsiteX65004" y="connsiteY65004"/>
              </a:cxn>
              <a:cxn ang="0">
                <a:pos x="connsiteX65005" y="connsiteY65005"/>
              </a:cxn>
              <a:cxn ang="0">
                <a:pos x="connsiteX65006" y="connsiteY65006"/>
              </a:cxn>
              <a:cxn ang="0">
                <a:pos x="connsiteX65007" y="connsiteY65007"/>
              </a:cxn>
              <a:cxn ang="0">
                <a:pos x="connsiteX65008" y="connsiteY65008"/>
              </a:cxn>
              <a:cxn ang="0">
                <a:pos x="connsiteX65009" y="connsiteY65009"/>
              </a:cxn>
              <a:cxn ang="0">
                <a:pos x="connsiteX65010" y="connsiteY65010"/>
              </a:cxn>
              <a:cxn ang="0">
                <a:pos x="connsiteX65011" y="connsiteY65011"/>
              </a:cxn>
              <a:cxn ang="0">
                <a:pos x="connsiteX65012" y="connsiteY65012"/>
              </a:cxn>
              <a:cxn ang="0">
                <a:pos x="connsiteX65013" y="connsiteY65013"/>
              </a:cxn>
              <a:cxn ang="0">
                <a:pos x="connsiteX65014" y="connsiteY65014"/>
              </a:cxn>
              <a:cxn ang="0">
                <a:pos x="connsiteX65015" y="connsiteY65015"/>
              </a:cxn>
              <a:cxn ang="0">
                <a:pos x="connsiteX65016" y="connsiteY65016"/>
              </a:cxn>
              <a:cxn ang="0">
                <a:pos x="connsiteX65017" y="connsiteY65017"/>
              </a:cxn>
              <a:cxn ang="0">
                <a:pos x="connsiteX65018" y="connsiteY65018"/>
              </a:cxn>
              <a:cxn ang="0">
                <a:pos x="connsiteX65019" y="connsiteY65019"/>
              </a:cxn>
              <a:cxn ang="0">
                <a:pos x="connsiteX65020" y="connsiteY65020"/>
              </a:cxn>
              <a:cxn ang="0">
                <a:pos x="connsiteX65021" y="connsiteY65021"/>
              </a:cxn>
              <a:cxn ang="0">
                <a:pos x="connsiteX65022" y="connsiteY65022"/>
              </a:cxn>
              <a:cxn ang="0">
                <a:pos x="connsiteX65023" y="connsiteY65023"/>
              </a:cxn>
              <a:cxn ang="0">
                <a:pos x="connsiteX65024" y="connsiteY65024"/>
              </a:cxn>
              <a:cxn ang="0">
                <a:pos x="connsiteX65025" y="connsiteY65025"/>
              </a:cxn>
              <a:cxn ang="0">
                <a:pos x="connsiteX65026" y="connsiteY65026"/>
              </a:cxn>
              <a:cxn ang="0">
                <a:pos x="connsiteX65027" y="connsiteY65027"/>
              </a:cxn>
              <a:cxn ang="0">
                <a:pos x="connsiteX65028" y="connsiteY65028"/>
              </a:cxn>
              <a:cxn ang="0">
                <a:pos x="connsiteX65029" y="connsiteY65029"/>
              </a:cxn>
              <a:cxn ang="0">
                <a:pos x="connsiteX65030" y="connsiteY65030"/>
              </a:cxn>
              <a:cxn ang="0">
                <a:pos x="connsiteX65031" y="connsiteY65031"/>
              </a:cxn>
              <a:cxn ang="0">
                <a:pos x="connsiteX65032" y="connsiteY65032"/>
              </a:cxn>
              <a:cxn ang="0">
                <a:pos x="connsiteX65033" y="connsiteY65033"/>
              </a:cxn>
              <a:cxn ang="0">
                <a:pos x="connsiteX65034" y="connsiteY65034"/>
              </a:cxn>
              <a:cxn ang="0">
                <a:pos x="connsiteX65035" y="connsiteY65035"/>
              </a:cxn>
              <a:cxn ang="0">
                <a:pos x="connsiteX65036" y="connsiteY65036"/>
              </a:cxn>
              <a:cxn ang="0">
                <a:pos x="connsiteX65037" y="connsiteY65037"/>
              </a:cxn>
              <a:cxn ang="0">
                <a:pos x="connsiteX65038" y="connsiteY65038"/>
              </a:cxn>
              <a:cxn ang="0">
                <a:pos x="connsiteX65039" y="connsiteY65039"/>
              </a:cxn>
              <a:cxn ang="0">
                <a:pos x="connsiteX65040" y="connsiteY65040"/>
              </a:cxn>
              <a:cxn ang="0">
                <a:pos x="connsiteX65041" y="connsiteY65041"/>
              </a:cxn>
              <a:cxn ang="0">
                <a:pos x="connsiteX65042" y="connsiteY65042"/>
              </a:cxn>
              <a:cxn ang="0">
                <a:pos x="connsiteX65043" y="connsiteY65043"/>
              </a:cxn>
              <a:cxn ang="0">
                <a:pos x="connsiteX65044" y="connsiteY65044"/>
              </a:cxn>
              <a:cxn ang="0">
                <a:pos x="connsiteX65045" y="connsiteY65045"/>
              </a:cxn>
              <a:cxn ang="0">
                <a:pos x="connsiteX65046" y="connsiteY65046"/>
              </a:cxn>
              <a:cxn ang="0">
                <a:pos x="connsiteX65047" y="connsiteY65047"/>
              </a:cxn>
              <a:cxn ang="0">
                <a:pos x="connsiteX65048" y="connsiteY65048"/>
              </a:cxn>
              <a:cxn ang="0">
                <a:pos x="connsiteX65049" y="connsiteY65049"/>
              </a:cxn>
              <a:cxn ang="0">
                <a:pos x="connsiteX65050" y="connsiteY65050"/>
              </a:cxn>
              <a:cxn ang="0">
                <a:pos x="connsiteX65051" y="connsiteY65051"/>
              </a:cxn>
              <a:cxn ang="0">
                <a:pos x="connsiteX65052" y="connsiteY65052"/>
              </a:cxn>
              <a:cxn ang="0">
                <a:pos x="connsiteX65053" y="connsiteY65053"/>
              </a:cxn>
              <a:cxn ang="0">
                <a:pos x="connsiteX65054" y="connsiteY65054"/>
              </a:cxn>
              <a:cxn ang="0">
                <a:pos x="connsiteX65055" y="connsiteY65055"/>
              </a:cxn>
              <a:cxn ang="0">
                <a:pos x="connsiteX65056" y="connsiteY65056"/>
              </a:cxn>
              <a:cxn ang="0">
                <a:pos x="connsiteX65057" y="connsiteY65057"/>
              </a:cxn>
              <a:cxn ang="0">
                <a:pos x="connsiteX65058" y="connsiteY65058"/>
              </a:cxn>
              <a:cxn ang="0">
                <a:pos x="connsiteX65059" y="connsiteY65059"/>
              </a:cxn>
              <a:cxn ang="0">
                <a:pos x="connsiteX65060" y="connsiteY65060"/>
              </a:cxn>
              <a:cxn ang="0">
                <a:pos x="connsiteX65061" y="connsiteY65061"/>
              </a:cxn>
              <a:cxn ang="0">
                <a:pos x="connsiteX65062" y="connsiteY65062"/>
              </a:cxn>
              <a:cxn ang="0">
                <a:pos x="connsiteX65063" y="connsiteY65063"/>
              </a:cxn>
              <a:cxn ang="0">
                <a:pos x="connsiteX65064" y="connsiteY65064"/>
              </a:cxn>
              <a:cxn ang="0">
                <a:pos x="connsiteX65065" y="connsiteY65065"/>
              </a:cxn>
              <a:cxn ang="0">
                <a:pos x="connsiteX65066" y="connsiteY65066"/>
              </a:cxn>
              <a:cxn ang="0">
                <a:pos x="connsiteX65067" y="connsiteY65067"/>
              </a:cxn>
              <a:cxn ang="0">
                <a:pos x="connsiteX65068" y="connsiteY65068"/>
              </a:cxn>
              <a:cxn ang="0">
                <a:pos x="connsiteX65069" y="connsiteY65069"/>
              </a:cxn>
              <a:cxn ang="0">
                <a:pos x="connsiteX65070" y="connsiteY65070"/>
              </a:cxn>
              <a:cxn ang="0">
                <a:pos x="connsiteX65071" y="connsiteY65071"/>
              </a:cxn>
              <a:cxn ang="0">
                <a:pos x="connsiteX65072" y="connsiteY65072"/>
              </a:cxn>
              <a:cxn ang="0">
                <a:pos x="connsiteX65073" y="connsiteY65073"/>
              </a:cxn>
              <a:cxn ang="0">
                <a:pos x="connsiteX65074" y="connsiteY65074"/>
              </a:cxn>
              <a:cxn ang="0">
                <a:pos x="connsiteX65075" y="connsiteY65075"/>
              </a:cxn>
              <a:cxn ang="0">
                <a:pos x="connsiteX65076" y="connsiteY65076"/>
              </a:cxn>
              <a:cxn ang="0">
                <a:pos x="connsiteX65077" y="connsiteY65077"/>
              </a:cxn>
              <a:cxn ang="0">
                <a:pos x="connsiteX65078" y="connsiteY65078"/>
              </a:cxn>
              <a:cxn ang="0">
                <a:pos x="connsiteX65079" y="connsiteY65079"/>
              </a:cxn>
              <a:cxn ang="0">
                <a:pos x="connsiteX65080" y="connsiteY65080"/>
              </a:cxn>
              <a:cxn ang="0">
                <a:pos x="connsiteX65081" y="connsiteY65081"/>
              </a:cxn>
              <a:cxn ang="0">
                <a:pos x="connsiteX65082" y="connsiteY65082"/>
              </a:cxn>
              <a:cxn ang="0">
                <a:pos x="connsiteX65083" y="connsiteY65083"/>
              </a:cxn>
              <a:cxn ang="0">
                <a:pos x="connsiteX65084" y="connsiteY65084"/>
              </a:cxn>
              <a:cxn ang="0">
                <a:pos x="connsiteX65085" y="connsiteY65085"/>
              </a:cxn>
              <a:cxn ang="0">
                <a:pos x="connsiteX65086" y="connsiteY65086"/>
              </a:cxn>
              <a:cxn ang="0">
                <a:pos x="connsiteX65087" y="connsiteY65087"/>
              </a:cxn>
              <a:cxn ang="0">
                <a:pos x="connsiteX65088" y="connsiteY65088"/>
              </a:cxn>
              <a:cxn ang="0">
                <a:pos x="connsiteX65089" y="connsiteY65089"/>
              </a:cxn>
              <a:cxn ang="0">
                <a:pos x="connsiteX65090" y="connsiteY65090"/>
              </a:cxn>
              <a:cxn ang="0">
                <a:pos x="connsiteX65091" y="connsiteY65091"/>
              </a:cxn>
              <a:cxn ang="0">
                <a:pos x="connsiteX65092" y="connsiteY65092"/>
              </a:cxn>
              <a:cxn ang="0">
                <a:pos x="connsiteX65093" y="connsiteY65093"/>
              </a:cxn>
              <a:cxn ang="0">
                <a:pos x="connsiteX65094" y="connsiteY65094"/>
              </a:cxn>
              <a:cxn ang="0">
                <a:pos x="connsiteX65095" y="connsiteY65095"/>
              </a:cxn>
              <a:cxn ang="0">
                <a:pos x="connsiteX65096" y="connsiteY65096"/>
              </a:cxn>
              <a:cxn ang="0">
                <a:pos x="connsiteX65097" y="connsiteY65097"/>
              </a:cxn>
              <a:cxn ang="0">
                <a:pos x="connsiteX65098" y="connsiteY65098"/>
              </a:cxn>
              <a:cxn ang="0">
                <a:pos x="connsiteX65099" y="connsiteY65099"/>
              </a:cxn>
              <a:cxn ang="0">
                <a:pos x="connsiteX65100" y="connsiteY65100"/>
              </a:cxn>
              <a:cxn ang="0">
                <a:pos x="connsiteX65101" y="connsiteY65101"/>
              </a:cxn>
              <a:cxn ang="0">
                <a:pos x="connsiteX65102" y="connsiteY65102"/>
              </a:cxn>
              <a:cxn ang="0">
                <a:pos x="connsiteX65103" y="connsiteY65103"/>
              </a:cxn>
              <a:cxn ang="0">
                <a:pos x="connsiteX65104" y="connsiteY65104"/>
              </a:cxn>
              <a:cxn ang="0">
                <a:pos x="connsiteX65105" y="connsiteY65105"/>
              </a:cxn>
              <a:cxn ang="0">
                <a:pos x="connsiteX65106" y="connsiteY65106"/>
              </a:cxn>
              <a:cxn ang="0">
                <a:pos x="connsiteX65107" y="connsiteY65107"/>
              </a:cxn>
              <a:cxn ang="0">
                <a:pos x="connsiteX65108" y="connsiteY65108"/>
              </a:cxn>
              <a:cxn ang="0">
                <a:pos x="connsiteX65109" y="connsiteY65109"/>
              </a:cxn>
              <a:cxn ang="0">
                <a:pos x="connsiteX65110" y="connsiteY65110"/>
              </a:cxn>
              <a:cxn ang="0">
                <a:pos x="connsiteX65111" y="connsiteY65111"/>
              </a:cxn>
              <a:cxn ang="0">
                <a:pos x="connsiteX65112" y="connsiteY65112"/>
              </a:cxn>
              <a:cxn ang="0">
                <a:pos x="connsiteX65113" y="connsiteY65113"/>
              </a:cxn>
              <a:cxn ang="0">
                <a:pos x="connsiteX65114" y="connsiteY65114"/>
              </a:cxn>
              <a:cxn ang="0">
                <a:pos x="connsiteX65115" y="connsiteY65115"/>
              </a:cxn>
              <a:cxn ang="0">
                <a:pos x="connsiteX65116" y="connsiteY65116"/>
              </a:cxn>
              <a:cxn ang="0">
                <a:pos x="connsiteX65117" y="connsiteY65117"/>
              </a:cxn>
              <a:cxn ang="0">
                <a:pos x="connsiteX65118" y="connsiteY65118"/>
              </a:cxn>
              <a:cxn ang="0">
                <a:pos x="connsiteX65119" y="connsiteY65119"/>
              </a:cxn>
              <a:cxn ang="0">
                <a:pos x="connsiteX65120" y="connsiteY65120"/>
              </a:cxn>
              <a:cxn ang="0">
                <a:pos x="connsiteX65121" y="connsiteY65121"/>
              </a:cxn>
              <a:cxn ang="0">
                <a:pos x="connsiteX65122" y="connsiteY65122"/>
              </a:cxn>
              <a:cxn ang="0">
                <a:pos x="connsiteX65123" y="connsiteY65123"/>
              </a:cxn>
              <a:cxn ang="0">
                <a:pos x="connsiteX65124" y="connsiteY65124"/>
              </a:cxn>
              <a:cxn ang="0">
                <a:pos x="connsiteX65125" y="connsiteY65125"/>
              </a:cxn>
              <a:cxn ang="0">
                <a:pos x="connsiteX65126" y="connsiteY65126"/>
              </a:cxn>
              <a:cxn ang="0">
                <a:pos x="connsiteX65127" y="connsiteY65127"/>
              </a:cxn>
              <a:cxn ang="0">
                <a:pos x="connsiteX65128" y="connsiteY65128"/>
              </a:cxn>
              <a:cxn ang="0">
                <a:pos x="connsiteX65129" y="connsiteY65129"/>
              </a:cxn>
              <a:cxn ang="0">
                <a:pos x="connsiteX65130" y="connsiteY65130"/>
              </a:cxn>
              <a:cxn ang="0">
                <a:pos x="connsiteX65131" y="connsiteY65131"/>
              </a:cxn>
              <a:cxn ang="0">
                <a:pos x="connsiteX65132" y="connsiteY65132"/>
              </a:cxn>
              <a:cxn ang="0">
                <a:pos x="connsiteX65133" y="connsiteY65133"/>
              </a:cxn>
              <a:cxn ang="0">
                <a:pos x="connsiteX65134" y="connsiteY65134"/>
              </a:cxn>
              <a:cxn ang="0">
                <a:pos x="connsiteX65135" y="connsiteY65135"/>
              </a:cxn>
              <a:cxn ang="0">
                <a:pos x="connsiteX65136" y="connsiteY65136"/>
              </a:cxn>
              <a:cxn ang="0">
                <a:pos x="connsiteX65137" y="connsiteY65137"/>
              </a:cxn>
              <a:cxn ang="0">
                <a:pos x="connsiteX65138" y="connsiteY65138"/>
              </a:cxn>
              <a:cxn ang="0">
                <a:pos x="connsiteX65139" y="connsiteY65139"/>
              </a:cxn>
              <a:cxn ang="0">
                <a:pos x="connsiteX65140" y="connsiteY65140"/>
              </a:cxn>
              <a:cxn ang="0">
                <a:pos x="connsiteX65141" y="connsiteY65141"/>
              </a:cxn>
              <a:cxn ang="0">
                <a:pos x="connsiteX65142" y="connsiteY65142"/>
              </a:cxn>
              <a:cxn ang="0">
                <a:pos x="connsiteX65143" y="connsiteY65143"/>
              </a:cxn>
              <a:cxn ang="0">
                <a:pos x="connsiteX65144" y="connsiteY65144"/>
              </a:cxn>
              <a:cxn ang="0">
                <a:pos x="connsiteX65145" y="connsiteY65145"/>
              </a:cxn>
              <a:cxn ang="0">
                <a:pos x="connsiteX65146" y="connsiteY65146"/>
              </a:cxn>
              <a:cxn ang="0">
                <a:pos x="connsiteX65147" y="connsiteY65147"/>
              </a:cxn>
              <a:cxn ang="0">
                <a:pos x="connsiteX65148" y="connsiteY65148"/>
              </a:cxn>
              <a:cxn ang="0">
                <a:pos x="connsiteX65149" y="connsiteY65149"/>
              </a:cxn>
              <a:cxn ang="0">
                <a:pos x="connsiteX65150" y="connsiteY65150"/>
              </a:cxn>
              <a:cxn ang="0">
                <a:pos x="connsiteX65151" y="connsiteY65151"/>
              </a:cxn>
              <a:cxn ang="0">
                <a:pos x="connsiteX65152" y="connsiteY65152"/>
              </a:cxn>
              <a:cxn ang="0">
                <a:pos x="connsiteX65153" y="connsiteY65153"/>
              </a:cxn>
              <a:cxn ang="0">
                <a:pos x="connsiteX65154" y="connsiteY65154"/>
              </a:cxn>
              <a:cxn ang="0">
                <a:pos x="connsiteX65155" y="connsiteY65155"/>
              </a:cxn>
              <a:cxn ang="0">
                <a:pos x="connsiteX65156" y="connsiteY65156"/>
              </a:cxn>
              <a:cxn ang="0">
                <a:pos x="connsiteX65157" y="connsiteY65157"/>
              </a:cxn>
              <a:cxn ang="0">
                <a:pos x="connsiteX65158" y="connsiteY65158"/>
              </a:cxn>
              <a:cxn ang="0">
                <a:pos x="connsiteX65159" y="connsiteY65159"/>
              </a:cxn>
              <a:cxn ang="0">
                <a:pos x="connsiteX65160" y="connsiteY65160"/>
              </a:cxn>
              <a:cxn ang="0">
                <a:pos x="connsiteX65161" y="connsiteY65161"/>
              </a:cxn>
              <a:cxn ang="0">
                <a:pos x="connsiteX65162" y="connsiteY65162"/>
              </a:cxn>
              <a:cxn ang="0">
                <a:pos x="connsiteX65163" y="connsiteY65163"/>
              </a:cxn>
              <a:cxn ang="0">
                <a:pos x="connsiteX65164" y="connsiteY65164"/>
              </a:cxn>
              <a:cxn ang="0">
                <a:pos x="connsiteX65165" y="connsiteY65165"/>
              </a:cxn>
              <a:cxn ang="0">
                <a:pos x="connsiteX65166" y="connsiteY65166"/>
              </a:cxn>
              <a:cxn ang="0">
                <a:pos x="connsiteX65167" y="connsiteY65167"/>
              </a:cxn>
              <a:cxn ang="0">
                <a:pos x="connsiteX65168" y="connsiteY65168"/>
              </a:cxn>
              <a:cxn ang="0">
                <a:pos x="connsiteX65169" y="connsiteY65169"/>
              </a:cxn>
              <a:cxn ang="0">
                <a:pos x="connsiteX65170" y="connsiteY65170"/>
              </a:cxn>
              <a:cxn ang="0">
                <a:pos x="connsiteX65171" y="connsiteY65171"/>
              </a:cxn>
              <a:cxn ang="0">
                <a:pos x="connsiteX65172" y="connsiteY65172"/>
              </a:cxn>
              <a:cxn ang="0">
                <a:pos x="connsiteX65173" y="connsiteY65173"/>
              </a:cxn>
              <a:cxn ang="0">
                <a:pos x="connsiteX65174" y="connsiteY65174"/>
              </a:cxn>
              <a:cxn ang="0">
                <a:pos x="connsiteX65175" y="connsiteY65175"/>
              </a:cxn>
              <a:cxn ang="0">
                <a:pos x="connsiteX65176" y="connsiteY65176"/>
              </a:cxn>
              <a:cxn ang="0">
                <a:pos x="connsiteX65177" y="connsiteY65177"/>
              </a:cxn>
              <a:cxn ang="0">
                <a:pos x="connsiteX65178" y="connsiteY65178"/>
              </a:cxn>
              <a:cxn ang="0">
                <a:pos x="connsiteX65179" y="connsiteY65179"/>
              </a:cxn>
              <a:cxn ang="0">
                <a:pos x="connsiteX65180" y="connsiteY65180"/>
              </a:cxn>
              <a:cxn ang="0">
                <a:pos x="connsiteX65181" y="connsiteY65181"/>
              </a:cxn>
              <a:cxn ang="0">
                <a:pos x="connsiteX65182" y="connsiteY65182"/>
              </a:cxn>
              <a:cxn ang="0">
                <a:pos x="connsiteX65183" y="connsiteY65183"/>
              </a:cxn>
              <a:cxn ang="0">
                <a:pos x="connsiteX65184" y="connsiteY65184"/>
              </a:cxn>
              <a:cxn ang="0">
                <a:pos x="connsiteX65185" y="connsiteY65185"/>
              </a:cxn>
              <a:cxn ang="0">
                <a:pos x="connsiteX65186" y="connsiteY65186"/>
              </a:cxn>
              <a:cxn ang="0">
                <a:pos x="connsiteX65187" y="connsiteY65187"/>
              </a:cxn>
              <a:cxn ang="0">
                <a:pos x="connsiteX65188" y="connsiteY65188"/>
              </a:cxn>
              <a:cxn ang="0">
                <a:pos x="connsiteX65189" y="connsiteY65189"/>
              </a:cxn>
              <a:cxn ang="0">
                <a:pos x="connsiteX65190" y="connsiteY65190"/>
              </a:cxn>
              <a:cxn ang="0">
                <a:pos x="connsiteX65191" y="connsiteY65191"/>
              </a:cxn>
              <a:cxn ang="0">
                <a:pos x="connsiteX65192" y="connsiteY65192"/>
              </a:cxn>
              <a:cxn ang="0">
                <a:pos x="connsiteX65193" y="connsiteY65193"/>
              </a:cxn>
              <a:cxn ang="0">
                <a:pos x="connsiteX65194" y="connsiteY65194"/>
              </a:cxn>
              <a:cxn ang="0">
                <a:pos x="connsiteX65195" y="connsiteY65195"/>
              </a:cxn>
              <a:cxn ang="0">
                <a:pos x="connsiteX65196" y="connsiteY65196"/>
              </a:cxn>
              <a:cxn ang="0">
                <a:pos x="connsiteX65197" y="connsiteY65197"/>
              </a:cxn>
              <a:cxn ang="0">
                <a:pos x="connsiteX65198" y="connsiteY65198"/>
              </a:cxn>
              <a:cxn ang="0">
                <a:pos x="connsiteX65199" y="connsiteY65199"/>
              </a:cxn>
              <a:cxn ang="0">
                <a:pos x="connsiteX65200" y="connsiteY65200"/>
              </a:cxn>
              <a:cxn ang="0">
                <a:pos x="connsiteX65201" y="connsiteY65201"/>
              </a:cxn>
              <a:cxn ang="0">
                <a:pos x="connsiteX65202" y="connsiteY65202"/>
              </a:cxn>
              <a:cxn ang="0">
                <a:pos x="connsiteX65203" y="connsiteY65203"/>
              </a:cxn>
              <a:cxn ang="0">
                <a:pos x="connsiteX65204" y="connsiteY65204"/>
              </a:cxn>
              <a:cxn ang="0">
                <a:pos x="connsiteX65205" y="connsiteY65205"/>
              </a:cxn>
              <a:cxn ang="0">
                <a:pos x="connsiteX65206" y="connsiteY65206"/>
              </a:cxn>
              <a:cxn ang="0">
                <a:pos x="connsiteX65207" y="connsiteY65207"/>
              </a:cxn>
              <a:cxn ang="0">
                <a:pos x="connsiteX65208" y="connsiteY65208"/>
              </a:cxn>
              <a:cxn ang="0">
                <a:pos x="connsiteX65209" y="connsiteY65209"/>
              </a:cxn>
              <a:cxn ang="0">
                <a:pos x="connsiteX65210" y="connsiteY65210"/>
              </a:cxn>
              <a:cxn ang="0">
                <a:pos x="connsiteX65211" y="connsiteY65211"/>
              </a:cxn>
              <a:cxn ang="0">
                <a:pos x="connsiteX65212" y="connsiteY65212"/>
              </a:cxn>
              <a:cxn ang="0">
                <a:pos x="connsiteX65213" y="connsiteY65213"/>
              </a:cxn>
              <a:cxn ang="0">
                <a:pos x="connsiteX65214" y="connsiteY65214"/>
              </a:cxn>
              <a:cxn ang="0">
                <a:pos x="connsiteX65215" y="connsiteY65215"/>
              </a:cxn>
              <a:cxn ang="0">
                <a:pos x="connsiteX65216" y="connsiteY65216"/>
              </a:cxn>
              <a:cxn ang="0">
                <a:pos x="connsiteX65217" y="connsiteY65217"/>
              </a:cxn>
              <a:cxn ang="0">
                <a:pos x="connsiteX65218" y="connsiteY65218"/>
              </a:cxn>
              <a:cxn ang="0">
                <a:pos x="connsiteX65219" y="connsiteY65219"/>
              </a:cxn>
              <a:cxn ang="0">
                <a:pos x="connsiteX65220" y="connsiteY65220"/>
              </a:cxn>
              <a:cxn ang="0">
                <a:pos x="connsiteX65221" y="connsiteY65221"/>
              </a:cxn>
              <a:cxn ang="0">
                <a:pos x="connsiteX65222" y="connsiteY65222"/>
              </a:cxn>
              <a:cxn ang="0">
                <a:pos x="connsiteX65223" y="connsiteY65223"/>
              </a:cxn>
              <a:cxn ang="0">
                <a:pos x="connsiteX65224" y="connsiteY65224"/>
              </a:cxn>
              <a:cxn ang="0">
                <a:pos x="connsiteX65225" y="connsiteY65225"/>
              </a:cxn>
              <a:cxn ang="0">
                <a:pos x="connsiteX65226" y="connsiteY65226"/>
              </a:cxn>
              <a:cxn ang="0">
                <a:pos x="connsiteX65227" y="connsiteY65227"/>
              </a:cxn>
              <a:cxn ang="0">
                <a:pos x="connsiteX65228" y="connsiteY65228"/>
              </a:cxn>
              <a:cxn ang="0">
                <a:pos x="connsiteX65229" y="connsiteY65229"/>
              </a:cxn>
              <a:cxn ang="0">
                <a:pos x="connsiteX65230" y="connsiteY65230"/>
              </a:cxn>
              <a:cxn ang="0">
                <a:pos x="connsiteX65231" y="connsiteY65231"/>
              </a:cxn>
              <a:cxn ang="0">
                <a:pos x="connsiteX65232" y="connsiteY65232"/>
              </a:cxn>
              <a:cxn ang="0">
                <a:pos x="connsiteX65233" y="connsiteY65233"/>
              </a:cxn>
              <a:cxn ang="0">
                <a:pos x="connsiteX65234" y="connsiteY65234"/>
              </a:cxn>
              <a:cxn ang="0">
                <a:pos x="connsiteX65235" y="connsiteY65235"/>
              </a:cxn>
              <a:cxn ang="0">
                <a:pos x="connsiteX65236" y="connsiteY65236"/>
              </a:cxn>
              <a:cxn ang="0">
                <a:pos x="connsiteX65237" y="connsiteY65237"/>
              </a:cxn>
              <a:cxn ang="0">
                <a:pos x="connsiteX65238" y="connsiteY65238"/>
              </a:cxn>
              <a:cxn ang="0">
                <a:pos x="connsiteX65239" y="connsiteY65239"/>
              </a:cxn>
              <a:cxn ang="0">
                <a:pos x="connsiteX65240" y="connsiteY65240"/>
              </a:cxn>
              <a:cxn ang="0">
                <a:pos x="connsiteX65241" y="connsiteY65241"/>
              </a:cxn>
              <a:cxn ang="0">
                <a:pos x="connsiteX65242" y="connsiteY65242"/>
              </a:cxn>
              <a:cxn ang="0">
                <a:pos x="connsiteX65243" y="connsiteY65243"/>
              </a:cxn>
              <a:cxn ang="0">
                <a:pos x="connsiteX65244" y="connsiteY65244"/>
              </a:cxn>
              <a:cxn ang="0">
                <a:pos x="connsiteX65245" y="connsiteY65245"/>
              </a:cxn>
              <a:cxn ang="0">
                <a:pos x="connsiteX65246" y="connsiteY65246"/>
              </a:cxn>
              <a:cxn ang="0">
                <a:pos x="connsiteX65247" y="connsiteY65247"/>
              </a:cxn>
              <a:cxn ang="0">
                <a:pos x="connsiteX65248" y="connsiteY65248"/>
              </a:cxn>
              <a:cxn ang="0">
                <a:pos x="connsiteX65249" y="connsiteY65249"/>
              </a:cxn>
              <a:cxn ang="0">
                <a:pos x="connsiteX65250" y="connsiteY65250"/>
              </a:cxn>
              <a:cxn ang="0">
                <a:pos x="connsiteX65251" y="connsiteY65251"/>
              </a:cxn>
              <a:cxn ang="0">
                <a:pos x="connsiteX65252" y="connsiteY65252"/>
              </a:cxn>
              <a:cxn ang="0">
                <a:pos x="connsiteX65253" y="connsiteY65253"/>
              </a:cxn>
              <a:cxn ang="0">
                <a:pos x="connsiteX65254" y="connsiteY65254"/>
              </a:cxn>
              <a:cxn ang="0">
                <a:pos x="connsiteX65255" y="connsiteY65255"/>
              </a:cxn>
              <a:cxn ang="0">
                <a:pos x="connsiteX65256" y="connsiteY65256"/>
              </a:cxn>
              <a:cxn ang="0">
                <a:pos x="connsiteX65257" y="connsiteY65257"/>
              </a:cxn>
              <a:cxn ang="0">
                <a:pos x="connsiteX65258" y="connsiteY65258"/>
              </a:cxn>
              <a:cxn ang="0">
                <a:pos x="connsiteX65259" y="connsiteY65259"/>
              </a:cxn>
              <a:cxn ang="0">
                <a:pos x="connsiteX65260" y="connsiteY65260"/>
              </a:cxn>
              <a:cxn ang="0">
                <a:pos x="connsiteX65261" y="connsiteY65261"/>
              </a:cxn>
              <a:cxn ang="0">
                <a:pos x="connsiteX65262" y="connsiteY65262"/>
              </a:cxn>
              <a:cxn ang="0">
                <a:pos x="connsiteX65263" y="connsiteY65263"/>
              </a:cxn>
              <a:cxn ang="0">
                <a:pos x="connsiteX65264" y="connsiteY65264"/>
              </a:cxn>
              <a:cxn ang="0">
                <a:pos x="connsiteX65265" y="connsiteY65265"/>
              </a:cxn>
              <a:cxn ang="0">
                <a:pos x="connsiteX65266" y="connsiteY65266"/>
              </a:cxn>
              <a:cxn ang="0">
                <a:pos x="connsiteX65267" y="connsiteY65267"/>
              </a:cxn>
              <a:cxn ang="0">
                <a:pos x="connsiteX65268" y="connsiteY65268"/>
              </a:cxn>
              <a:cxn ang="0">
                <a:pos x="connsiteX65269" y="connsiteY65269"/>
              </a:cxn>
              <a:cxn ang="0">
                <a:pos x="connsiteX65270" y="connsiteY65270"/>
              </a:cxn>
              <a:cxn ang="0">
                <a:pos x="connsiteX65271" y="connsiteY65271"/>
              </a:cxn>
              <a:cxn ang="0">
                <a:pos x="connsiteX65272" y="connsiteY65272"/>
              </a:cxn>
              <a:cxn ang="0">
                <a:pos x="connsiteX65273" y="connsiteY65273"/>
              </a:cxn>
              <a:cxn ang="0">
                <a:pos x="connsiteX65274" y="connsiteY65274"/>
              </a:cxn>
              <a:cxn ang="0">
                <a:pos x="connsiteX65275" y="connsiteY65275"/>
              </a:cxn>
              <a:cxn ang="0">
                <a:pos x="connsiteX65276" y="connsiteY65276"/>
              </a:cxn>
              <a:cxn ang="0">
                <a:pos x="connsiteX65277" y="connsiteY65277"/>
              </a:cxn>
              <a:cxn ang="0">
                <a:pos x="connsiteX65278" y="connsiteY65278"/>
              </a:cxn>
              <a:cxn ang="0">
                <a:pos x="connsiteX65279" y="connsiteY65279"/>
              </a:cxn>
              <a:cxn ang="0">
                <a:pos x="connsiteX65280" y="connsiteY65280"/>
              </a:cxn>
              <a:cxn ang="0">
                <a:pos x="connsiteX65281" y="connsiteY65281"/>
              </a:cxn>
              <a:cxn ang="0">
                <a:pos x="connsiteX65282" y="connsiteY65282"/>
              </a:cxn>
              <a:cxn ang="0">
                <a:pos x="connsiteX65283" y="connsiteY65283"/>
              </a:cxn>
              <a:cxn ang="0">
                <a:pos x="connsiteX65284" y="connsiteY65284"/>
              </a:cxn>
              <a:cxn ang="0">
                <a:pos x="connsiteX65285" y="connsiteY65285"/>
              </a:cxn>
              <a:cxn ang="0">
                <a:pos x="connsiteX65286" y="connsiteY65286"/>
              </a:cxn>
              <a:cxn ang="0">
                <a:pos x="connsiteX65287" y="connsiteY65287"/>
              </a:cxn>
              <a:cxn ang="0">
                <a:pos x="connsiteX65288" y="connsiteY65288"/>
              </a:cxn>
              <a:cxn ang="0">
                <a:pos x="connsiteX65289" y="connsiteY65289"/>
              </a:cxn>
              <a:cxn ang="0">
                <a:pos x="connsiteX65290" y="connsiteY65290"/>
              </a:cxn>
              <a:cxn ang="0">
                <a:pos x="connsiteX65291" y="connsiteY65291"/>
              </a:cxn>
              <a:cxn ang="0">
                <a:pos x="connsiteX65292" y="connsiteY65292"/>
              </a:cxn>
              <a:cxn ang="0">
                <a:pos x="connsiteX65293" y="connsiteY65293"/>
              </a:cxn>
              <a:cxn ang="0">
                <a:pos x="connsiteX65294" y="connsiteY65294"/>
              </a:cxn>
              <a:cxn ang="0">
                <a:pos x="connsiteX65295" y="connsiteY65295"/>
              </a:cxn>
              <a:cxn ang="0">
                <a:pos x="connsiteX65296" y="connsiteY65296"/>
              </a:cxn>
              <a:cxn ang="0">
                <a:pos x="connsiteX65297" y="connsiteY65297"/>
              </a:cxn>
              <a:cxn ang="0">
                <a:pos x="connsiteX65298" y="connsiteY65298"/>
              </a:cxn>
              <a:cxn ang="0">
                <a:pos x="connsiteX65299" y="connsiteY65299"/>
              </a:cxn>
              <a:cxn ang="0">
                <a:pos x="connsiteX65300" y="connsiteY65300"/>
              </a:cxn>
              <a:cxn ang="0">
                <a:pos x="connsiteX65301" y="connsiteY65301"/>
              </a:cxn>
              <a:cxn ang="0">
                <a:pos x="connsiteX65302" y="connsiteY65302"/>
              </a:cxn>
              <a:cxn ang="0">
                <a:pos x="connsiteX65303" y="connsiteY65303"/>
              </a:cxn>
              <a:cxn ang="0">
                <a:pos x="connsiteX65304" y="connsiteY65304"/>
              </a:cxn>
              <a:cxn ang="0">
                <a:pos x="connsiteX65305" y="connsiteY65305"/>
              </a:cxn>
              <a:cxn ang="0">
                <a:pos x="connsiteX65306" y="connsiteY65306"/>
              </a:cxn>
              <a:cxn ang="0">
                <a:pos x="connsiteX65307" y="connsiteY65307"/>
              </a:cxn>
              <a:cxn ang="0">
                <a:pos x="connsiteX65308" y="connsiteY65308"/>
              </a:cxn>
              <a:cxn ang="0">
                <a:pos x="connsiteX65309" y="connsiteY65309"/>
              </a:cxn>
              <a:cxn ang="0">
                <a:pos x="connsiteX65310" y="connsiteY65310"/>
              </a:cxn>
              <a:cxn ang="0">
                <a:pos x="connsiteX65311" y="connsiteY65311"/>
              </a:cxn>
              <a:cxn ang="0">
                <a:pos x="connsiteX65312" y="connsiteY65312"/>
              </a:cxn>
              <a:cxn ang="0">
                <a:pos x="connsiteX65313" y="connsiteY65313"/>
              </a:cxn>
              <a:cxn ang="0">
                <a:pos x="connsiteX65314" y="connsiteY65314"/>
              </a:cxn>
              <a:cxn ang="0">
                <a:pos x="connsiteX65315" y="connsiteY65315"/>
              </a:cxn>
              <a:cxn ang="0">
                <a:pos x="connsiteX65316" y="connsiteY65316"/>
              </a:cxn>
              <a:cxn ang="0">
                <a:pos x="connsiteX65317" y="connsiteY65317"/>
              </a:cxn>
              <a:cxn ang="0">
                <a:pos x="connsiteX65318" y="connsiteY65318"/>
              </a:cxn>
              <a:cxn ang="0">
                <a:pos x="connsiteX65319" y="connsiteY65319"/>
              </a:cxn>
              <a:cxn ang="0">
                <a:pos x="connsiteX65320" y="connsiteY65320"/>
              </a:cxn>
              <a:cxn ang="0">
                <a:pos x="connsiteX65321" y="connsiteY65321"/>
              </a:cxn>
              <a:cxn ang="0">
                <a:pos x="connsiteX65322" y="connsiteY65322"/>
              </a:cxn>
              <a:cxn ang="0">
                <a:pos x="connsiteX65323" y="connsiteY65323"/>
              </a:cxn>
              <a:cxn ang="0">
                <a:pos x="connsiteX65324" y="connsiteY65324"/>
              </a:cxn>
              <a:cxn ang="0">
                <a:pos x="connsiteX65325" y="connsiteY65325"/>
              </a:cxn>
              <a:cxn ang="0">
                <a:pos x="connsiteX65326" y="connsiteY65326"/>
              </a:cxn>
              <a:cxn ang="0">
                <a:pos x="connsiteX65327" y="connsiteY65327"/>
              </a:cxn>
              <a:cxn ang="0">
                <a:pos x="connsiteX65328" y="connsiteY65328"/>
              </a:cxn>
              <a:cxn ang="0">
                <a:pos x="connsiteX65329" y="connsiteY65329"/>
              </a:cxn>
              <a:cxn ang="0">
                <a:pos x="connsiteX65330" y="connsiteY65330"/>
              </a:cxn>
              <a:cxn ang="0">
                <a:pos x="connsiteX65331" y="connsiteY65331"/>
              </a:cxn>
              <a:cxn ang="0">
                <a:pos x="connsiteX65332" y="connsiteY65332"/>
              </a:cxn>
              <a:cxn ang="0">
                <a:pos x="connsiteX65333" y="connsiteY65333"/>
              </a:cxn>
              <a:cxn ang="0">
                <a:pos x="connsiteX65334" y="connsiteY65334"/>
              </a:cxn>
              <a:cxn ang="0">
                <a:pos x="connsiteX65335" y="connsiteY65335"/>
              </a:cxn>
              <a:cxn ang="0">
                <a:pos x="connsiteX65336" y="connsiteY65336"/>
              </a:cxn>
              <a:cxn ang="0">
                <a:pos x="connsiteX65337" y="connsiteY65337"/>
              </a:cxn>
              <a:cxn ang="0">
                <a:pos x="connsiteX65338" y="connsiteY65338"/>
              </a:cxn>
              <a:cxn ang="0">
                <a:pos x="connsiteX65339" y="connsiteY65339"/>
              </a:cxn>
              <a:cxn ang="0">
                <a:pos x="connsiteX65340" y="connsiteY65340"/>
              </a:cxn>
              <a:cxn ang="0">
                <a:pos x="connsiteX65341" y="connsiteY65341"/>
              </a:cxn>
              <a:cxn ang="0">
                <a:pos x="connsiteX65342" y="connsiteY65342"/>
              </a:cxn>
              <a:cxn ang="0">
                <a:pos x="connsiteX65343" y="connsiteY65343"/>
              </a:cxn>
              <a:cxn ang="0">
                <a:pos x="connsiteX65344" y="connsiteY65344"/>
              </a:cxn>
              <a:cxn ang="0">
                <a:pos x="connsiteX65345" y="connsiteY65345"/>
              </a:cxn>
              <a:cxn ang="0">
                <a:pos x="connsiteX65346" y="connsiteY65346"/>
              </a:cxn>
              <a:cxn ang="0">
                <a:pos x="connsiteX65347" y="connsiteY65347"/>
              </a:cxn>
              <a:cxn ang="0">
                <a:pos x="connsiteX65348" y="connsiteY65348"/>
              </a:cxn>
              <a:cxn ang="0">
                <a:pos x="connsiteX65349" y="connsiteY65349"/>
              </a:cxn>
              <a:cxn ang="0">
                <a:pos x="connsiteX65350" y="connsiteY65350"/>
              </a:cxn>
              <a:cxn ang="0">
                <a:pos x="connsiteX65351" y="connsiteY65351"/>
              </a:cxn>
              <a:cxn ang="0">
                <a:pos x="connsiteX65352" y="connsiteY65352"/>
              </a:cxn>
              <a:cxn ang="0">
                <a:pos x="connsiteX65353" y="connsiteY65353"/>
              </a:cxn>
              <a:cxn ang="0">
                <a:pos x="connsiteX65354" y="connsiteY65354"/>
              </a:cxn>
              <a:cxn ang="0">
                <a:pos x="connsiteX65355" y="connsiteY65355"/>
              </a:cxn>
              <a:cxn ang="0">
                <a:pos x="connsiteX65356" y="connsiteY65356"/>
              </a:cxn>
              <a:cxn ang="0">
                <a:pos x="connsiteX65357" y="connsiteY65357"/>
              </a:cxn>
              <a:cxn ang="0">
                <a:pos x="connsiteX65358" y="connsiteY65358"/>
              </a:cxn>
              <a:cxn ang="0">
                <a:pos x="connsiteX65359" y="connsiteY65359"/>
              </a:cxn>
              <a:cxn ang="0">
                <a:pos x="connsiteX65360" y="connsiteY65360"/>
              </a:cxn>
              <a:cxn ang="0">
                <a:pos x="connsiteX65361" y="connsiteY65361"/>
              </a:cxn>
              <a:cxn ang="0">
                <a:pos x="connsiteX65362" y="connsiteY65362"/>
              </a:cxn>
              <a:cxn ang="0">
                <a:pos x="connsiteX65363" y="connsiteY65363"/>
              </a:cxn>
              <a:cxn ang="0">
                <a:pos x="connsiteX65364" y="connsiteY65364"/>
              </a:cxn>
              <a:cxn ang="0">
                <a:pos x="connsiteX65365" y="connsiteY65365"/>
              </a:cxn>
              <a:cxn ang="0">
                <a:pos x="connsiteX65366" y="connsiteY65366"/>
              </a:cxn>
              <a:cxn ang="0">
                <a:pos x="connsiteX65367" y="connsiteY65367"/>
              </a:cxn>
              <a:cxn ang="0">
                <a:pos x="connsiteX65368" y="connsiteY65368"/>
              </a:cxn>
              <a:cxn ang="0">
                <a:pos x="connsiteX65369" y="connsiteY65369"/>
              </a:cxn>
              <a:cxn ang="0">
                <a:pos x="connsiteX65370" y="connsiteY65370"/>
              </a:cxn>
              <a:cxn ang="0">
                <a:pos x="connsiteX65371" y="connsiteY65371"/>
              </a:cxn>
              <a:cxn ang="0">
                <a:pos x="connsiteX65372" y="connsiteY65372"/>
              </a:cxn>
              <a:cxn ang="0">
                <a:pos x="connsiteX65373" y="connsiteY65373"/>
              </a:cxn>
              <a:cxn ang="0">
                <a:pos x="connsiteX65374" y="connsiteY65374"/>
              </a:cxn>
              <a:cxn ang="0">
                <a:pos x="connsiteX65375" y="connsiteY65375"/>
              </a:cxn>
              <a:cxn ang="0">
                <a:pos x="connsiteX65376" y="connsiteY65376"/>
              </a:cxn>
              <a:cxn ang="0">
                <a:pos x="connsiteX65377" y="connsiteY65377"/>
              </a:cxn>
              <a:cxn ang="0">
                <a:pos x="connsiteX65378" y="connsiteY65378"/>
              </a:cxn>
              <a:cxn ang="0">
                <a:pos x="connsiteX65379" y="connsiteY65379"/>
              </a:cxn>
              <a:cxn ang="0">
                <a:pos x="connsiteX65380" y="connsiteY65380"/>
              </a:cxn>
              <a:cxn ang="0">
                <a:pos x="connsiteX65381" y="connsiteY65381"/>
              </a:cxn>
              <a:cxn ang="0">
                <a:pos x="connsiteX65382" y="connsiteY65382"/>
              </a:cxn>
              <a:cxn ang="0">
                <a:pos x="connsiteX65383" y="connsiteY65383"/>
              </a:cxn>
              <a:cxn ang="0">
                <a:pos x="connsiteX65384" y="connsiteY65384"/>
              </a:cxn>
              <a:cxn ang="0">
                <a:pos x="connsiteX65385" y="connsiteY65385"/>
              </a:cxn>
              <a:cxn ang="0">
                <a:pos x="connsiteX65386" y="connsiteY65386"/>
              </a:cxn>
              <a:cxn ang="0">
                <a:pos x="connsiteX65387" y="connsiteY65387"/>
              </a:cxn>
              <a:cxn ang="0">
                <a:pos x="connsiteX65388" y="connsiteY65388"/>
              </a:cxn>
              <a:cxn ang="0">
                <a:pos x="connsiteX65389" y="connsiteY65389"/>
              </a:cxn>
              <a:cxn ang="0">
                <a:pos x="connsiteX65390" y="connsiteY65390"/>
              </a:cxn>
              <a:cxn ang="0">
                <a:pos x="connsiteX65391" y="connsiteY65391"/>
              </a:cxn>
              <a:cxn ang="0">
                <a:pos x="connsiteX65392" y="connsiteY65392"/>
              </a:cxn>
              <a:cxn ang="0">
                <a:pos x="connsiteX65393" y="connsiteY65393"/>
              </a:cxn>
              <a:cxn ang="0">
                <a:pos x="connsiteX65394" y="connsiteY65394"/>
              </a:cxn>
              <a:cxn ang="0">
                <a:pos x="connsiteX65395" y="connsiteY65395"/>
              </a:cxn>
              <a:cxn ang="0">
                <a:pos x="connsiteX65396" y="connsiteY65396"/>
              </a:cxn>
              <a:cxn ang="0">
                <a:pos x="connsiteX65397" y="connsiteY65397"/>
              </a:cxn>
              <a:cxn ang="0">
                <a:pos x="connsiteX65398" y="connsiteY65398"/>
              </a:cxn>
              <a:cxn ang="0">
                <a:pos x="connsiteX65399" y="connsiteY65399"/>
              </a:cxn>
              <a:cxn ang="0">
                <a:pos x="connsiteX65400" y="connsiteY65400"/>
              </a:cxn>
              <a:cxn ang="0">
                <a:pos x="connsiteX65401" y="connsiteY65401"/>
              </a:cxn>
              <a:cxn ang="0">
                <a:pos x="connsiteX65402" y="connsiteY65402"/>
              </a:cxn>
              <a:cxn ang="0">
                <a:pos x="connsiteX65403" y="connsiteY65403"/>
              </a:cxn>
              <a:cxn ang="0">
                <a:pos x="connsiteX65404" y="connsiteY65404"/>
              </a:cxn>
              <a:cxn ang="0">
                <a:pos x="connsiteX65405" y="connsiteY65405"/>
              </a:cxn>
              <a:cxn ang="0">
                <a:pos x="connsiteX65406" y="connsiteY65406"/>
              </a:cxn>
              <a:cxn ang="0">
                <a:pos x="connsiteX65407" y="connsiteY65407"/>
              </a:cxn>
              <a:cxn ang="0">
                <a:pos x="connsiteX65408" y="connsiteY65408"/>
              </a:cxn>
              <a:cxn ang="0">
                <a:pos x="connsiteX65409" y="connsiteY65409"/>
              </a:cxn>
              <a:cxn ang="0">
                <a:pos x="connsiteX65410" y="connsiteY65410"/>
              </a:cxn>
              <a:cxn ang="0">
                <a:pos x="connsiteX65411" y="connsiteY65411"/>
              </a:cxn>
              <a:cxn ang="0">
                <a:pos x="connsiteX65412" y="connsiteY65412"/>
              </a:cxn>
              <a:cxn ang="0">
                <a:pos x="connsiteX65413" y="connsiteY65413"/>
              </a:cxn>
              <a:cxn ang="0">
                <a:pos x="connsiteX65414" y="connsiteY65414"/>
              </a:cxn>
              <a:cxn ang="0">
                <a:pos x="connsiteX65415" y="connsiteY65415"/>
              </a:cxn>
              <a:cxn ang="0">
                <a:pos x="connsiteX65416" y="connsiteY65416"/>
              </a:cxn>
              <a:cxn ang="0">
                <a:pos x="connsiteX65417" y="connsiteY65417"/>
              </a:cxn>
              <a:cxn ang="0">
                <a:pos x="connsiteX65418" y="connsiteY65418"/>
              </a:cxn>
              <a:cxn ang="0">
                <a:pos x="connsiteX65419" y="connsiteY65419"/>
              </a:cxn>
              <a:cxn ang="0">
                <a:pos x="connsiteX65420" y="connsiteY65420"/>
              </a:cxn>
              <a:cxn ang="0">
                <a:pos x="connsiteX65421" y="connsiteY65421"/>
              </a:cxn>
              <a:cxn ang="0">
                <a:pos x="connsiteX65422" y="connsiteY65422"/>
              </a:cxn>
              <a:cxn ang="0">
                <a:pos x="connsiteX65423" y="connsiteY65423"/>
              </a:cxn>
              <a:cxn ang="0">
                <a:pos x="connsiteX65424" y="connsiteY65424"/>
              </a:cxn>
              <a:cxn ang="0">
                <a:pos x="connsiteX65425" y="connsiteY65425"/>
              </a:cxn>
              <a:cxn ang="0">
                <a:pos x="connsiteX65426" y="connsiteY65426"/>
              </a:cxn>
              <a:cxn ang="0">
                <a:pos x="connsiteX65427" y="connsiteY65427"/>
              </a:cxn>
              <a:cxn ang="0">
                <a:pos x="connsiteX65428" y="connsiteY65428"/>
              </a:cxn>
              <a:cxn ang="0">
                <a:pos x="connsiteX65429" y="connsiteY65429"/>
              </a:cxn>
              <a:cxn ang="0">
                <a:pos x="connsiteX65430" y="connsiteY65430"/>
              </a:cxn>
              <a:cxn ang="0">
                <a:pos x="connsiteX65431" y="connsiteY65431"/>
              </a:cxn>
              <a:cxn ang="0">
                <a:pos x="connsiteX65432" y="connsiteY65432"/>
              </a:cxn>
              <a:cxn ang="0">
                <a:pos x="connsiteX65433" y="connsiteY65433"/>
              </a:cxn>
              <a:cxn ang="0">
                <a:pos x="connsiteX65434" y="connsiteY65434"/>
              </a:cxn>
              <a:cxn ang="0">
                <a:pos x="connsiteX65435" y="connsiteY65435"/>
              </a:cxn>
              <a:cxn ang="0">
                <a:pos x="connsiteX65436" y="connsiteY65436"/>
              </a:cxn>
              <a:cxn ang="0">
                <a:pos x="connsiteX65437" y="connsiteY65437"/>
              </a:cxn>
              <a:cxn ang="0">
                <a:pos x="connsiteX65438" y="connsiteY65438"/>
              </a:cxn>
              <a:cxn ang="0">
                <a:pos x="connsiteX65439" y="connsiteY65439"/>
              </a:cxn>
              <a:cxn ang="0">
                <a:pos x="connsiteX65440" y="connsiteY65440"/>
              </a:cxn>
              <a:cxn ang="0">
                <a:pos x="connsiteX65441" y="connsiteY65441"/>
              </a:cxn>
              <a:cxn ang="0">
                <a:pos x="connsiteX65442" y="connsiteY65442"/>
              </a:cxn>
              <a:cxn ang="0">
                <a:pos x="connsiteX65443" y="connsiteY65443"/>
              </a:cxn>
              <a:cxn ang="0">
                <a:pos x="connsiteX65444" y="connsiteY65444"/>
              </a:cxn>
              <a:cxn ang="0">
                <a:pos x="connsiteX65445" y="connsiteY65445"/>
              </a:cxn>
              <a:cxn ang="0">
                <a:pos x="connsiteX65446" y="connsiteY65446"/>
              </a:cxn>
              <a:cxn ang="0">
                <a:pos x="connsiteX65447" y="connsiteY65447"/>
              </a:cxn>
              <a:cxn ang="0">
                <a:pos x="connsiteX65448" y="connsiteY65448"/>
              </a:cxn>
              <a:cxn ang="0">
                <a:pos x="connsiteX65449" y="connsiteY65449"/>
              </a:cxn>
              <a:cxn ang="0">
                <a:pos x="connsiteX65450" y="connsiteY65450"/>
              </a:cxn>
              <a:cxn ang="0">
                <a:pos x="connsiteX65451" y="connsiteY65451"/>
              </a:cxn>
              <a:cxn ang="0">
                <a:pos x="connsiteX65452" y="connsiteY65452"/>
              </a:cxn>
              <a:cxn ang="0">
                <a:pos x="connsiteX65453" y="connsiteY65453"/>
              </a:cxn>
              <a:cxn ang="0">
                <a:pos x="connsiteX65454" y="connsiteY65454"/>
              </a:cxn>
              <a:cxn ang="0">
                <a:pos x="connsiteX65455" y="connsiteY65455"/>
              </a:cxn>
              <a:cxn ang="0">
                <a:pos x="connsiteX65456" y="connsiteY65456"/>
              </a:cxn>
              <a:cxn ang="0">
                <a:pos x="connsiteX65457" y="connsiteY65457"/>
              </a:cxn>
              <a:cxn ang="0">
                <a:pos x="connsiteX65458" y="connsiteY65458"/>
              </a:cxn>
              <a:cxn ang="0">
                <a:pos x="connsiteX65459" y="connsiteY65459"/>
              </a:cxn>
              <a:cxn ang="0">
                <a:pos x="connsiteX65460" y="connsiteY65460"/>
              </a:cxn>
              <a:cxn ang="0">
                <a:pos x="connsiteX65461" y="connsiteY65461"/>
              </a:cxn>
              <a:cxn ang="0">
                <a:pos x="connsiteX65462" y="connsiteY65462"/>
              </a:cxn>
              <a:cxn ang="0">
                <a:pos x="connsiteX65463" y="connsiteY65463"/>
              </a:cxn>
              <a:cxn ang="0">
                <a:pos x="connsiteX65464" y="connsiteY65464"/>
              </a:cxn>
              <a:cxn ang="0">
                <a:pos x="connsiteX65465" y="connsiteY65465"/>
              </a:cxn>
              <a:cxn ang="0">
                <a:pos x="connsiteX65466" y="connsiteY65466"/>
              </a:cxn>
              <a:cxn ang="0">
                <a:pos x="connsiteX65467" y="connsiteY65467"/>
              </a:cxn>
              <a:cxn ang="0">
                <a:pos x="connsiteX65468" y="connsiteY65468"/>
              </a:cxn>
              <a:cxn ang="0">
                <a:pos x="connsiteX65469" y="connsiteY65469"/>
              </a:cxn>
              <a:cxn ang="0">
                <a:pos x="connsiteX65470" y="connsiteY65470"/>
              </a:cxn>
              <a:cxn ang="0">
                <a:pos x="connsiteX65471" y="connsiteY65471"/>
              </a:cxn>
              <a:cxn ang="0">
                <a:pos x="connsiteX65472" y="connsiteY65472"/>
              </a:cxn>
              <a:cxn ang="0">
                <a:pos x="connsiteX65473" y="connsiteY65473"/>
              </a:cxn>
              <a:cxn ang="0">
                <a:pos x="connsiteX65474" y="connsiteY65474"/>
              </a:cxn>
              <a:cxn ang="0">
                <a:pos x="connsiteX65475" y="connsiteY65475"/>
              </a:cxn>
              <a:cxn ang="0">
                <a:pos x="connsiteX65476" y="connsiteY65476"/>
              </a:cxn>
              <a:cxn ang="0">
                <a:pos x="connsiteX65477" y="connsiteY65477"/>
              </a:cxn>
              <a:cxn ang="0">
                <a:pos x="connsiteX65478" y="connsiteY65478"/>
              </a:cxn>
              <a:cxn ang="0">
                <a:pos x="connsiteX65479" y="connsiteY65479"/>
              </a:cxn>
              <a:cxn ang="0">
                <a:pos x="connsiteX65480" y="connsiteY65480"/>
              </a:cxn>
              <a:cxn ang="0">
                <a:pos x="connsiteX65481" y="connsiteY65481"/>
              </a:cxn>
              <a:cxn ang="0">
                <a:pos x="connsiteX65482" y="connsiteY65482"/>
              </a:cxn>
              <a:cxn ang="0">
                <a:pos x="connsiteX65483" y="connsiteY65483"/>
              </a:cxn>
              <a:cxn ang="0">
                <a:pos x="connsiteX65484" y="connsiteY65484"/>
              </a:cxn>
              <a:cxn ang="0">
                <a:pos x="connsiteX65485" y="connsiteY65485"/>
              </a:cxn>
              <a:cxn ang="0">
                <a:pos x="connsiteX65486" y="connsiteY65486"/>
              </a:cxn>
              <a:cxn ang="0">
                <a:pos x="connsiteX65487" y="connsiteY65487"/>
              </a:cxn>
              <a:cxn ang="0">
                <a:pos x="connsiteX65488" y="connsiteY65488"/>
              </a:cxn>
              <a:cxn ang="0">
                <a:pos x="connsiteX65489" y="connsiteY65489"/>
              </a:cxn>
              <a:cxn ang="0">
                <a:pos x="connsiteX65490" y="connsiteY65490"/>
              </a:cxn>
              <a:cxn ang="0">
                <a:pos x="connsiteX65491" y="connsiteY65491"/>
              </a:cxn>
              <a:cxn ang="0">
                <a:pos x="connsiteX65492" y="connsiteY65492"/>
              </a:cxn>
              <a:cxn ang="0">
                <a:pos x="connsiteX65493" y="connsiteY65493"/>
              </a:cxn>
              <a:cxn ang="0">
                <a:pos x="connsiteX65494" y="connsiteY65494"/>
              </a:cxn>
              <a:cxn ang="0">
                <a:pos x="connsiteX65495" y="connsiteY65495"/>
              </a:cxn>
              <a:cxn ang="0">
                <a:pos x="connsiteX65496" y="connsiteY65496"/>
              </a:cxn>
              <a:cxn ang="0">
                <a:pos x="connsiteX65497" y="connsiteY65497"/>
              </a:cxn>
              <a:cxn ang="0">
                <a:pos x="connsiteX65498" y="connsiteY65498"/>
              </a:cxn>
              <a:cxn ang="0">
                <a:pos x="connsiteX65499" y="connsiteY65499"/>
              </a:cxn>
              <a:cxn ang="0">
                <a:pos x="connsiteX65500" y="connsiteY65500"/>
              </a:cxn>
              <a:cxn ang="0">
                <a:pos x="connsiteX65501" y="connsiteY65501"/>
              </a:cxn>
              <a:cxn ang="0">
                <a:pos x="connsiteX65502" y="connsiteY65502"/>
              </a:cxn>
              <a:cxn ang="0">
                <a:pos x="connsiteX65503" y="connsiteY65503"/>
              </a:cxn>
              <a:cxn ang="0">
                <a:pos x="connsiteX65504" y="connsiteY65504"/>
              </a:cxn>
              <a:cxn ang="0">
                <a:pos x="connsiteX65505" y="connsiteY65505"/>
              </a:cxn>
              <a:cxn ang="0">
                <a:pos x="connsiteX65506" y="connsiteY65506"/>
              </a:cxn>
              <a:cxn ang="0">
                <a:pos x="connsiteX65507" y="connsiteY65507"/>
              </a:cxn>
              <a:cxn ang="0">
                <a:pos x="connsiteX65508" y="connsiteY65508"/>
              </a:cxn>
              <a:cxn ang="0">
                <a:pos x="connsiteX65509" y="connsiteY65509"/>
              </a:cxn>
              <a:cxn ang="0">
                <a:pos x="connsiteX65510" y="connsiteY65510"/>
              </a:cxn>
              <a:cxn ang="0">
                <a:pos x="connsiteX65511" y="connsiteY65511"/>
              </a:cxn>
              <a:cxn ang="0">
                <a:pos x="connsiteX65512" y="connsiteY65512"/>
              </a:cxn>
              <a:cxn ang="0">
                <a:pos x="connsiteX65513" y="connsiteY65513"/>
              </a:cxn>
              <a:cxn ang="0">
                <a:pos x="connsiteX65514" y="connsiteY65514"/>
              </a:cxn>
              <a:cxn ang="0">
                <a:pos x="connsiteX65515" y="connsiteY65515"/>
              </a:cxn>
              <a:cxn ang="0">
                <a:pos x="connsiteX65516" y="connsiteY65516"/>
              </a:cxn>
              <a:cxn ang="0">
                <a:pos x="connsiteX65517" y="connsiteY65517"/>
              </a:cxn>
              <a:cxn ang="0">
                <a:pos x="connsiteX65518" y="connsiteY65518"/>
              </a:cxn>
              <a:cxn ang="0">
                <a:pos x="connsiteX65519" y="connsiteY65519"/>
              </a:cxn>
              <a:cxn ang="0">
                <a:pos x="connsiteX65520" y="connsiteY65520"/>
              </a:cxn>
              <a:cxn ang="0">
                <a:pos x="connsiteX65521" y="connsiteY65521"/>
              </a:cxn>
              <a:cxn ang="0">
                <a:pos x="connsiteX65522" y="connsiteY65522"/>
              </a:cxn>
              <a:cxn ang="0">
                <a:pos x="connsiteX65523" y="connsiteY65523"/>
              </a:cxn>
              <a:cxn ang="0">
                <a:pos x="connsiteX65524" y="connsiteY65524"/>
              </a:cxn>
              <a:cxn ang="0">
                <a:pos x="connsiteX65525" y="connsiteY65525"/>
              </a:cxn>
              <a:cxn ang="0">
                <a:pos x="connsiteX65526" y="connsiteY65526"/>
              </a:cxn>
              <a:cxn ang="0">
                <a:pos x="connsiteX65527" y="connsiteY65527"/>
              </a:cxn>
              <a:cxn ang="0">
                <a:pos x="connsiteX65528" y="connsiteY65528"/>
              </a:cxn>
              <a:cxn ang="0">
                <a:pos x="connsiteX65529" y="connsiteY65529"/>
              </a:cxn>
              <a:cxn ang="0">
                <a:pos x="connsiteX65530" y="connsiteY65530"/>
              </a:cxn>
              <a:cxn ang="0">
                <a:pos x="connsiteX65531" y="connsiteY65531"/>
              </a:cxn>
              <a:cxn ang="0">
                <a:pos x="connsiteX65532" y="connsiteY65532"/>
              </a:cxn>
              <a:cxn ang="0">
                <a:pos x="connsiteX65533" y="connsiteY65533"/>
              </a:cxn>
              <a:cxn ang="0">
                <a:pos x="connsiteX65534" y="connsiteY65534"/>
              </a:cxn>
              <a:cxn ang="0">
                <a:pos x="connsiteX65535" y="connsiteY65535"/>
              </a:cxn>
              <a:cxn ang="0">
                <a:pos x="connsiteX65536" y="connsiteY65536"/>
              </a:cxn>
              <a:cxn ang="0">
                <a:pos x="connsiteX65537" y="connsiteY65537"/>
              </a:cxn>
              <a:cxn ang="0">
                <a:pos x="connsiteX65538" y="connsiteY65538"/>
              </a:cxn>
              <a:cxn ang="0">
                <a:pos x="connsiteX65539" y="connsiteY65539"/>
              </a:cxn>
              <a:cxn ang="0">
                <a:pos x="connsiteX65540" y="connsiteY65540"/>
              </a:cxn>
              <a:cxn ang="0">
                <a:pos x="connsiteX65541" y="connsiteY65541"/>
              </a:cxn>
              <a:cxn ang="0">
                <a:pos x="connsiteX65542" y="connsiteY65542"/>
              </a:cxn>
              <a:cxn ang="0">
                <a:pos x="connsiteX65543" y="connsiteY65543"/>
              </a:cxn>
              <a:cxn ang="0">
                <a:pos x="connsiteX65544" y="connsiteY65544"/>
              </a:cxn>
              <a:cxn ang="0">
                <a:pos x="connsiteX65545" y="connsiteY65545"/>
              </a:cxn>
              <a:cxn ang="0">
                <a:pos x="connsiteX65546" y="connsiteY65546"/>
              </a:cxn>
              <a:cxn ang="0">
                <a:pos x="connsiteX65547" y="connsiteY65547"/>
              </a:cxn>
              <a:cxn ang="0">
                <a:pos x="connsiteX65548" y="connsiteY65548"/>
              </a:cxn>
              <a:cxn ang="0">
                <a:pos x="connsiteX65549" y="connsiteY65549"/>
              </a:cxn>
              <a:cxn ang="0">
                <a:pos x="connsiteX65550" y="connsiteY65550"/>
              </a:cxn>
              <a:cxn ang="0">
                <a:pos x="connsiteX65551" y="connsiteY65551"/>
              </a:cxn>
              <a:cxn ang="0">
                <a:pos x="connsiteX65552" y="connsiteY65552"/>
              </a:cxn>
              <a:cxn ang="0">
                <a:pos x="connsiteX65553" y="connsiteY65553"/>
              </a:cxn>
              <a:cxn ang="0">
                <a:pos x="connsiteX65554" y="connsiteY65554"/>
              </a:cxn>
              <a:cxn ang="0">
                <a:pos x="connsiteX65555" y="connsiteY65555"/>
              </a:cxn>
              <a:cxn ang="0">
                <a:pos x="connsiteX65556" y="connsiteY65556"/>
              </a:cxn>
              <a:cxn ang="0">
                <a:pos x="connsiteX65557" y="connsiteY65557"/>
              </a:cxn>
              <a:cxn ang="0">
                <a:pos x="connsiteX65558" y="connsiteY65558"/>
              </a:cxn>
              <a:cxn ang="0">
                <a:pos x="connsiteX65559" y="connsiteY65559"/>
              </a:cxn>
              <a:cxn ang="0">
                <a:pos x="connsiteX65560" y="connsiteY65560"/>
              </a:cxn>
              <a:cxn ang="0">
                <a:pos x="connsiteX65561" y="connsiteY65561"/>
              </a:cxn>
              <a:cxn ang="0">
                <a:pos x="connsiteX65562" y="connsiteY65562"/>
              </a:cxn>
              <a:cxn ang="0">
                <a:pos x="connsiteX65563" y="connsiteY65563"/>
              </a:cxn>
              <a:cxn ang="0">
                <a:pos x="connsiteX65564" y="connsiteY65564"/>
              </a:cxn>
              <a:cxn ang="0">
                <a:pos x="connsiteX65565" y="connsiteY65565"/>
              </a:cxn>
              <a:cxn ang="0">
                <a:pos x="connsiteX65566" y="connsiteY65566"/>
              </a:cxn>
              <a:cxn ang="0">
                <a:pos x="connsiteX65567" y="connsiteY65567"/>
              </a:cxn>
              <a:cxn ang="0">
                <a:pos x="connsiteX65568" y="connsiteY65568"/>
              </a:cxn>
              <a:cxn ang="0">
                <a:pos x="connsiteX65569" y="connsiteY65569"/>
              </a:cxn>
              <a:cxn ang="0">
                <a:pos x="connsiteX65570" y="connsiteY65570"/>
              </a:cxn>
              <a:cxn ang="0">
                <a:pos x="connsiteX65571" y="connsiteY65571"/>
              </a:cxn>
              <a:cxn ang="0">
                <a:pos x="connsiteX65572" y="connsiteY65572"/>
              </a:cxn>
              <a:cxn ang="0">
                <a:pos x="connsiteX65573" y="connsiteY65573"/>
              </a:cxn>
              <a:cxn ang="0">
                <a:pos x="connsiteX65574" y="connsiteY65574"/>
              </a:cxn>
              <a:cxn ang="0">
                <a:pos x="connsiteX65575" y="connsiteY65575"/>
              </a:cxn>
              <a:cxn ang="0">
                <a:pos x="connsiteX65576" y="connsiteY65576"/>
              </a:cxn>
              <a:cxn ang="0">
                <a:pos x="connsiteX65577" y="connsiteY65577"/>
              </a:cxn>
              <a:cxn ang="0">
                <a:pos x="connsiteX65578" y="connsiteY65578"/>
              </a:cxn>
              <a:cxn ang="0">
                <a:pos x="connsiteX65579" y="connsiteY65579"/>
              </a:cxn>
              <a:cxn ang="0">
                <a:pos x="connsiteX65580" y="connsiteY65580"/>
              </a:cxn>
              <a:cxn ang="0">
                <a:pos x="connsiteX65581" y="connsiteY65581"/>
              </a:cxn>
              <a:cxn ang="0">
                <a:pos x="connsiteX65582" y="connsiteY65582"/>
              </a:cxn>
              <a:cxn ang="0">
                <a:pos x="connsiteX65583" y="connsiteY65583"/>
              </a:cxn>
              <a:cxn ang="0">
                <a:pos x="connsiteX65584" y="connsiteY65584"/>
              </a:cxn>
              <a:cxn ang="0">
                <a:pos x="connsiteX65585" y="connsiteY65585"/>
              </a:cxn>
              <a:cxn ang="0">
                <a:pos x="connsiteX65586" y="connsiteY65586"/>
              </a:cxn>
              <a:cxn ang="0">
                <a:pos x="connsiteX65587" y="connsiteY65587"/>
              </a:cxn>
              <a:cxn ang="0">
                <a:pos x="connsiteX65588" y="connsiteY65588"/>
              </a:cxn>
              <a:cxn ang="0">
                <a:pos x="connsiteX65589" y="connsiteY65589"/>
              </a:cxn>
              <a:cxn ang="0">
                <a:pos x="connsiteX65590" y="connsiteY65590"/>
              </a:cxn>
              <a:cxn ang="0">
                <a:pos x="connsiteX65591" y="connsiteY65591"/>
              </a:cxn>
              <a:cxn ang="0">
                <a:pos x="connsiteX65592" y="connsiteY65592"/>
              </a:cxn>
              <a:cxn ang="0">
                <a:pos x="connsiteX65593" y="connsiteY65593"/>
              </a:cxn>
              <a:cxn ang="0">
                <a:pos x="connsiteX65594" y="connsiteY65594"/>
              </a:cxn>
              <a:cxn ang="0">
                <a:pos x="connsiteX65595" y="connsiteY65595"/>
              </a:cxn>
              <a:cxn ang="0">
                <a:pos x="connsiteX65596" y="connsiteY65596"/>
              </a:cxn>
              <a:cxn ang="0">
                <a:pos x="connsiteX65597" y="connsiteY65597"/>
              </a:cxn>
              <a:cxn ang="0">
                <a:pos x="connsiteX65598" y="connsiteY65598"/>
              </a:cxn>
              <a:cxn ang="0">
                <a:pos x="connsiteX65599" y="connsiteY65599"/>
              </a:cxn>
              <a:cxn ang="0">
                <a:pos x="connsiteX65600" y="connsiteY65600"/>
              </a:cxn>
              <a:cxn ang="0">
                <a:pos x="connsiteX65601" y="connsiteY65601"/>
              </a:cxn>
              <a:cxn ang="0">
                <a:pos x="connsiteX65602" y="connsiteY65602"/>
              </a:cxn>
              <a:cxn ang="0">
                <a:pos x="connsiteX65603" y="connsiteY65603"/>
              </a:cxn>
              <a:cxn ang="0">
                <a:pos x="connsiteX65604" y="connsiteY65604"/>
              </a:cxn>
              <a:cxn ang="0">
                <a:pos x="connsiteX65605" y="connsiteY65605"/>
              </a:cxn>
              <a:cxn ang="0">
                <a:pos x="connsiteX65606" y="connsiteY65606"/>
              </a:cxn>
              <a:cxn ang="0">
                <a:pos x="connsiteX65607" y="connsiteY65607"/>
              </a:cxn>
              <a:cxn ang="0">
                <a:pos x="connsiteX65608" y="connsiteY65608"/>
              </a:cxn>
              <a:cxn ang="0">
                <a:pos x="connsiteX65609" y="connsiteY65609"/>
              </a:cxn>
              <a:cxn ang="0">
                <a:pos x="connsiteX65610" y="connsiteY65610"/>
              </a:cxn>
              <a:cxn ang="0">
                <a:pos x="connsiteX65611" y="connsiteY65611"/>
              </a:cxn>
              <a:cxn ang="0">
                <a:pos x="connsiteX65612" y="connsiteY65612"/>
              </a:cxn>
              <a:cxn ang="0">
                <a:pos x="connsiteX65613" y="connsiteY65613"/>
              </a:cxn>
              <a:cxn ang="0">
                <a:pos x="connsiteX65614" y="connsiteY65614"/>
              </a:cxn>
              <a:cxn ang="0">
                <a:pos x="connsiteX65615" y="connsiteY65615"/>
              </a:cxn>
              <a:cxn ang="0">
                <a:pos x="connsiteX65616" y="connsiteY65616"/>
              </a:cxn>
              <a:cxn ang="0">
                <a:pos x="connsiteX65617" y="connsiteY65617"/>
              </a:cxn>
              <a:cxn ang="0">
                <a:pos x="connsiteX65618" y="connsiteY65618"/>
              </a:cxn>
              <a:cxn ang="0">
                <a:pos x="connsiteX65619" y="connsiteY65619"/>
              </a:cxn>
              <a:cxn ang="0">
                <a:pos x="connsiteX65620" y="connsiteY65620"/>
              </a:cxn>
              <a:cxn ang="0">
                <a:pos x="connsiteX65621" y="connsiteY65621"/>
              </a:cxn>
              <a:cxn ang="0">
                <a:pos x="connsiteX65622" y="connsiteY65622"/>
              </a:cxn>
              <a:cxn ang="0">
                <a:pos x="connsiteX65623" y="connsiteY65623"/>
              </a:cxn>
              <a:cxn ang="0">
                <a:pos x="connsiteX65624" y="connsiteY65624"/>
              </a:cxn>
              <a:cxn ang="0">
                <a:pos x="connsiteX65625" y="connsiteY65625"/>
              </a:cxn>
              <a:cxn ang="0">
                <a:pos x="connsiteX65626" y="connsiteY65626"/>
              </a:cxn>
              <a:cxn ang="0">
                <a:pos x="connsiteX65627" y="connsiteY65627"/>
              </a:cxn>
              <a:cxn ang="0">
                <a:pos x="connsiteX65628" y="connsiteY65628"/>
              </a:cxn>
              <a:cxn ang="0">
                <a:pos x="connsiteX65629" y="connsiteY65629"/>
              </a:cxn>
              <a:cxn ang="0">
                <a:pos x="connsiteX65630" y="connsiteY65630"/>
              </a:cxn>
              <a:cxn ang="0">
                <a:pos x="connsiteX65631" y="connsiteY65631"/>
              </a:cxn>
              <a:cxn ang="0">
                <a:pos x="connsiteX65632" y="connsiteY65632"/>
              </a:cxn>
              <a:cxn ang="0">
                <a:pos x="connsiteX65633" y="connsiteY65633"/>
              </a:cxn>
              <a:cxn ang="0">
                <a:pos x="connsiteX65634" y="connsiteY65634"/>
              </a:cxn>
              <a:cxn ang="0">
                <a:pos x="connsiteX65635" y="connsiteY65635"/>
              </a:cxn>
              <a:cxn ang="0">
                <a:pos x="connsiteX65636" y="connsiteY65636"/>
              </a:cxn>
              <a:cxn ang="0">
                <a:pos x="connsiteX65637" y="connsiteY65637"/>
              </a:cxn>
              <a:cxn ang="0">
                <a:pos x="connsiteX65638" y="connsiteY65638"/>
              </a:cxn>
              <a:cxn ang="0">
                <a:pos x="connsiteX65639" y="connsiteY65639"/>
              </a:cxn>
              <a:cxn ang="0">
                <a:pos x="connsiteX65640" y="connsiteY65640"/>
              </a:cxn>
              <a:cxn ang="0">
                <a:pos x="connsiteX65641" y="connsiteY65641"/>
              </a:cxn>
              <a:cxn ang="0">
                <a:pos x="connsiteX65642" y="connsiteY65642"/>
              </a:cxn>
              <a:cxn ang="0">
                <a:pos x="connsiteX65643" y="connsiteY65643"/>
              </a:cxn>
              <a:cxn ang="0">
                <a:pos x="connsiteX65644" y="connsiteY65644"/>
              </a:cxn>
              <a:cxn ang="0">
                <a:pos x="connsiteX65645" y="connsiteY65645"/>
              </a:cxn>
              <a:cxn ang="0">
                <a:pos x="connsiteX65646" y="connsiteY65646"/>
              </a:cxn>
              <a:cxn ang="0">
                <a:pos x="connsiteX65647" y="connsiteY65647"/>
              </a:cxn>
              <a:cxn ang="0">
                <a:pos x="connsiteX65648" y="connsiteY65648"/>
              </a:cxn>
              <a:cxn ang="0">
                <a:pos x="connsiteX65649" y="connsiteY65649"/>
              </a:cxn>
              <a:cxn ang="0">
                <a:pos x="connsiteX65650" y="connsiteY65650"/>
              </a:cxn>
              <a:cxn ang="0">
                <a:pos x="connsiteX65651" y="connsiteY65651"/>
              </a:cxn>
              <a:cxn ang="0">
                <a:pos x="connsiteX65652" y="connsiteY65652"/>
              </a:cxn>
              <a:cxn ang="0">
                <a:pos x="connsiteX65653" y="connsiteY65653"/>
              </a:cxn>
              <a:cxn ang="0">
                <a:pos x="connsiteX65654" y="connsiteY65654"/>
              </a:cxn>
              <a:cxn ang="0">
                <a:pos x="connsiteX65655" y="connsiteY65655"/>
              </a:cxn>
              <a:cxn ang="0">
                <a:pos x="connsiteX65656" y="connsiteY65656"/>
              </a:cxn>
              <a:cxn ang="0">
                <a:pos x="connsiteX65657" y="connsiteY65657"/>
              </a:cxn>
              <a:cxn ang="0">
                <a:pos x="connsiteX65658" y="connsiteY65658"/>
              </a:cxn>
              <a:cxn ang="0">
                <a:pos x="connsiteX65659" y="connsiteY65659"/>
              </a:cxn>
              <a:cxn ang="0">
                <a:pos x="connsiteX65660" y="connsiteY65660"/>
              </a:cxn>
              <a:cxn ang="0">
                <a:pos x="connsiteX65661" y="connsiteY65661"/>
              </a:cxn>
              <a:cxn ang="0">
                <a:pos x="connsiteX65662" y="connsiteY65662"/>
              </a:cxn>
              <a:cxn ang="0">
                <a:pos x="connsiteX65663" y="connsiteY65663"/>
              </a:cxn>
              <a:cxn ang="0">
                <a:pos x="connsiteX65664" y="connsiteY65664"/>
              </a:cxn>
              <a:cxn ang="0">
                <a:pos x="connsiteX65665" y="connsiteY65665"/>
              </a:cxn>
              <a:cxn ang="0">
                <a:pos x="connsiteX65666" y="connsiteY65666"/>
              </a:cxn>
              <a:cxn ang="0">
                <a:pos x="connsiteX65667" y="connsiteY65667"/>
              </a:cxn>
              <a:cxn ang="0">
                <a:pos x="connsiteX65668" y="connsiteY65668"/>
              </a:cxn>
              <a:cxn ang="0">
                <a:pos x="connsiteX65669" y="connsiteY65669"/>
              </a:cxn>
              <a:cxn ang="0">
                <a:pos x="connsiteX65670" y="connsiteY65670"/>
              </a:cxn>
              <a:cxn ang="0">
                <a:pos x="connsiteX65671" y="connsiteY65671"/>
              </a:cxn>
              <a:cxn ang="0">
                <a:pos x="connsiteX65672" y="connsiteY65672"/>
              </a:cxn>
              <a:cxn ang="0">
                <a:pos x="connsiteX65673" y="connsiteY65673"/>
              </a:cxn>
              <a:cxn ang="0">
                <a:pos x="connsiteX65674" y="connsiteY65674"/>
              </a:cxn>
              <a:cxn ang="0">
                <a:pos x="connsiteX65675" y="connsiteY65675"/>
              </a:cxn>
              <a:cxn ang="0">
                <a:pos x="connsiteX65676" y="connsiteY65676"/>
              </a:cxn>
              <a:cxn ang="0">
                <a:pos x="connsiteX65677" y="connsiteY65677"/>
              </a:cxn>
              <a:cxn ang="0">
                <a:pos x="connsiteX65678" y="connsiteY65678"/>
              </a:cxn>
              <a:cxn ang="0">
                <a:pos x="connsiteX65679" y="connsiteY65679"/>
              </a:cxn>
              <a:cxn ang="0">
                <a:pos x="connsiteX65680" y="connsiteY65680"/>
              </a:cxn>
              <a:cxn ang="0">
                <a:pos x="connsiteX65681" y="connsiteY65681"/>
              </a:cxn>
              <a:cxn ang="0">
                <a:pos x="connsiteX65682" y="connsiteY65682"/>
              </a:cxn>
              <a:cxn ang="0">
                <a:pos x="connsiteX65683" y="connsiteY65683"/>
              </a:cxn>
              <a:cxn ang="0">
                <a:pos x="connsiteX65684" y="connsiteY65684"/>
              </a:cxn>
              <a:cxn ang="0">
                <a:pos x="connsiteX65685" y="connsiteY65685"/>
              </a:cxn>
              <a:cxn ang="0">
                <a:pos x="connsiteX65686" y="connsiteY65686"/>
              </a:cxn>
              <a:cxn ang="0">
                <a:pos x="connsiteX65687" y="connsiteY65687"/>
              </a:cxn>
              <a:cxn ang="0">
                <a:pos x="connsiteX65688" y="connsiteY65688"/>
              </a:cxn>
              <a:cxn ang="0">
                <a:pos x="connsiteX65689" y="connsiteY65689"/>
              </a:cxn>
              <a:cxn ang="0">
                <a:pos x="connsiteX65690" y="connsiteY65690"/>
              </a:cxn>
              <a:cxn ang="0">
                <a:pos x="connsiteX65691" y="connsiteY65691"/>
              </a:cxn>
              <a:cxn ang="0">
                <a:pos x="connsiteX65692" y="connsiteY65692"/>
              </a:cxn>
              <a:cxn ang="0">
                <a:pos x="connsiteX65693" y="connsiteY65693"/>
              </a:cxn>
              <a:cxn ang="0">
                <a:pos x="connsiteX65694" y="connsiteY65694"/>
              </a:cxn>
              <a:cxn ang="0">
                <a:pos x="connsiteX65695" y="connsiteY65695"/>
              </a:cxn>
              <a:cxn ang="0">
                <a:pos x="connsiteX65696" y="connsiteY65696"/>
              </a:cxn>
              <a:cxn ang="0">
                <a:pos x="connsiteX65697" y="connsiteY65697"/>
              </a:cxn>
              <a:cxn ang="0">
                <a:pos x="connsiteX65698" y="connsiteY65698"/>
              </a:cxn>
              <a:cxn ang="0">
                <a:pos x="connsiteX65699" y="connsiteY65699"/>
              </a:cxn>
              <a:cxn ang="0">
                <a:pos x="connsiteX65700" y="connsiteY65700"/>
              </a:cxn>
              <a:cxn ang="0">
                <a:pos x="connsiteX65701" y="connsiteY65701"/>
              </a:cxn>
              <a:cxn ang="0">
                <a:pos x="connsiteX65702" y="connsiteY65702"/>
              </a:cxn>
              <a:cxn ang="0">
                <a:pos x="connsiteX65703" y="connsiteY65703"/>
              </a:cxn>
              <a:cxn ang="0">
                <a:pos x="connsiteX65704" y="connsiteY65704"/>
              </a:cxn>
              <a:cxn ang="0">
                <a:pos x="connsiteX65705" y="connsiteY65705"/>
              </a:cxn>
              <a:cxn ang="0">
                <a:pos x="connsiteX65706" y="connsiteY65706"/>
              </a:cxn>
              <a:cxn ang="0">
                <a:pos x="connsiteX65707" y="connsiteY65707"/>
              </a:cxn>
              <a:cxn ang="0">
                <a:pos x="connsiteX65708" y="connsiteY65708"/>
              </a:cxn>
              <a:cxn ang="0">
                <a:pos x="connsiteX65709" y="connsiteY65709"/>
              </a:cxn>
              <a:cxn ang="0">
                <a:pos x="connsiteX65710" y="connsiteY65710"/>
              </a:cxn>
              <a:cxn ang="0">
                <a:pos x="connsiteX65711" y="connsiteY65711"/>
              </a:cxn>
              <a:cxn ang="0">
                <a:pos x="connsiteX65712" y="connsiteY65712"/>
              </a:cxn>
              <a:cxn ang="0">
                <a:pos x="connsiteX65713" y="connsiteY65713"/>
              </a:cxn>
              <a:cxn ang="0">
                <a:pos x="connsiteX65714" y="connsiteY65714"/>
              </a:cxn>
              <a:cxn ang="0">
                <a:pos x="connsiteX65715" y="connsiteY65715"/>
              </a:cxn>
              <a:cxn ang="0">
                <a:pos x="connsiteX65716" y="connsiteY65716"/>
              </a:cxn>
              <a:cxn ang="0">
                <a:pos x="connsiteX65717" y="connsiteY65717"/>
              </a:cxn>
              <a:cxn ang="0">
                <a:pos x="connsiteX65718" y="connsiteY65718"/>
              </a:cxn>
              <a:cxn ang="0">
                <a:pos x="connsiteX65719" y="connsiteY65719"/>
              </a:cxn>
              <a:cxn ang="0">
                <a:pos x="connsiteX65720" y="connsiteY65720"/>
              </a:cxn>
              <a:cxn ang="0">
                <a:pos x="connsiteX65721" y="connsiteY65721"/>
              </a:cxn>
              <a:cxn ang="0">
                <a:pos x="connsiteX65722" y="connsiteY65722"/>
              </a:cxn>
              <a:cxn ang="0">
                <a:pos x="connsiteX65723" y="connsiteY65723"/>
              </a:cxn>
              <a:cxn ang="0">
                <a:pos x="connsiteX65724" y="connsiteY65724"/>
              </a:cxn>
              <a:cxn ang="0">
                <a:pos x="connsiteX65725" y="connsiteY65725"/>
              </a:cxn>
              <a:cxn ang="0">
                <a:pos x="connsiteX65726" y="connsiteY65726"/>
              </a:cxn>
              <a:cxn ang="0">
                <a:pos x="connsiteX65727" y="connsiteY65727"/>
              </a:cxn>
              <a:cxn ang="0">
                <a:pos x="connsiteX65728" y="connsiteY65728"/>
              </a:cxn>
              <a:cxn ang="0">
                <a:pos x="connsiteX65729" y="connsiteY65729"/>
              </a:cxn>
              <a:cxn ang="0">
                <a:pos x="connsiteX65730" y="connsiteY65730"/>
              </a:cxn>
              <a:cxn ang="0">
                <a:pos x="connsiteX65731" y="connsiteY65731"/>
              </a:cxn>
              <a:cxn ang="0">
                <a:pos x="connsiteX65732" y="connsiteY65732"/>
              </a:cxn>
              <a:cxn ang="0">
                <a:pos x="connsiteX65733" y="connsiteY65733"/>
              </a:cxn>
              <a:cxn ang="0">
                <a:pos x="connsiteX65734" y="connsiteY65734"/>
              </a:cxn>
              <a:cxn ang="0">
                <a:pos x="connsiteX65735" y="connsiteY65735"/>
              </a:cxn>
              <a:cxn ang="0">
                <a:pos x="connsiteX65736" y="connsiteY65736"/>
              </a:cxn>
              <a:cxn ang="0">
                <a:pos x="connsiteX65737" y="connsiteY65737"/>
              </a:cxn>
              <a:cxn ang="0">
                <a:pos x="connsiteX65738" y="connsiteY65738"/>
              </a:cxn>
              <a:cxn ang="0">
                <a:pos x="connsiteX65739" y="connsiteY65739"/>
              </a:cxn>
              <a:cxn ang="0">
                <a:pos x="connsiteX65740" y="connsiteY65740"/>
              </a:cxn>
              <a:cxn ang="0">
                <a:pos x="connsiteX65741" y="connsiteY65741"/>
              </a:cxn>
              <a:cxn ang="0">
                <a:pos x="connsiteX65742" y="connsiteY65742"/>
              </a:cxn>
              <a:cxn ang="0">
                <a:pos x="connsiteX65743" y="connsiteY65743"/>
              </a:cxn>
              <a:cxn ang="0">
                <a:pos x="connsiteX65744" y="connsiteY65744"/>
              </a:cxn>
              <a:cxn ang="0">
                <a:pos x="connsiteX65745" y="connsiteY65745"/>
              </a:cxn>
              <a:cxn ang="0">
                <a:pos x="connsiteX65746" y="connsiteY65746"/>
              </a:cxn>
              <a:cxn ang="0">
                <a:pos x="connsiteX65747" y="connsiteY65747"/>
              </a:cxn>
              <a:cxn ang="0">
                <a:pos x="connsiteX65748" y="connsiteY65748"/>
              </a:cxn>
              <a:cxn ang="0">
                <a:pos x="connsiteX65749" y="connsiteY65749"/>
              </a:cxn>
              <a:cxn ang="0">
                <a:pos x="connsiteX65750" y="connsiteY65750"/>
              </a:cxn>
              <a:cxn ang="0">
                <a:pos x="connsiteX65751" y="connsiteY65751"/>
              </a:cxn>
              <a:cxn ang="0">
                <a:pos x="connsiteX65752" y="connsiteY65752"/>
              </a:cxn>
              <a:cxn ang="0">
                <a:pos x="connsiteX65753" y="connsiteY65753"/>
              </a:cxn>
              <a:cxn ang="0">
                <a:pos x="connsiteX65754" y="connsiteY65754"/>
              </a:cxn>
              <a:cxn ang="0">
                <a:pos x="connsiteX65755" y="connsiteY65755"/>
              </a:cxn>
              <a:cxn ang="0">
                <a:pos x="connsiteX65756" y="connsiteY65756"/>
              </a:cxn>
              <a:cxn ang="0">
                <a:pos x="connsiteX65757" y="connsiteY65757"/>
              </a:cxn>
              <a:cxn ang="0">
                <a:pos x="connsiteX65758" y="connsiteY65758"/>
              </a:cxn>
              <a:cxn ang="0">
                <a:pos x="connsiteX65759" y="connsiteY65759"/>
              </a:cxn>
              <a:cxn ang="0">
                <a:pos x="connsiteX65760" y="connsiteY65760"/>
              </a:cxn>
              <a:cxn ang="0">
                <a:pos x="connsiteX65761" y="connsiteY65761"/>
              </a:cxn>
              <a:cxn ang="0">
                <a:pos x="connsiteX65762" y="connsiteY65762"/>
              </a:cxn>
              <a:cxn ang="0">
                <a:pos x="connsiteX65763" y="connsiteY65763"/>
              </a:cxn>
              <a:cxn ang="0">
                <a:pos x="connsiteX65764" y="connsiteY65764"/>
              </a:cxn>
              <a:cxn ang="0">
                <a:pos x="connsiteX65765" y="connsiteY65765"/>
              </a:cxn>
              <a:cxn ang="0">
                <a:pos x="connsiteX65766" y="connsiteY65766"/>
              </a:cxn>
              <a:cxn ang="0">
                <a:pos x="connsiteX65767" y="connsiteY65767"/>
              </a:cxn>
              <a:cxn ang="0">
                <a:pos x="connsiteX65768" y="connsiteY65768"/>
              </a:cxn>
              <a:cxn ang="0">
                <a:pos x="connsiteX65769" y="connsiteY65769"/>
              </a:cxn>
              <a:cxn ang="0">
                <a:pos x="connsiteX65770" y="connsiteY65770"/>
              </a:cxn>
              <a:cxn ang="0">
                <a:pos x="connsiteX65771" y="connsiteY65771"/>
              </a:cxn>
              <a:cxn ang="0">
                <a:pos x="connsiteX65772" y="connsiteY65772"/>
              </a:cxn>
              <a:cxn ang="0">
                <a:pos x="connsiteX65773" y="connsiteY65773"/>
              </a:cxn>
              <a:cxn ang="0">
                <a:pos x="connsiteX65774" y="connsiteY65774"/>
              </a:cxn>
              <a:cxn ang="0">
                <a:pos x="connsiteX65775" y="connsiteY65775"/>
              </a:cxn>
              <a:cxn ang="0">
                <a:pos x="connsiteX65776" y="connsiteY65776"/>
              </a:cxn>
              <a:cxn ang="0">
                <a:pos x="connsiteX65777" y="connsiteY65777"/>
              </a:cxn>
              <a:cxn ang="0">
                <a:pos x="connsiteX65778" y="connsiteY65778"/>
              </a:cxn>
              <a:cxn ang="0">
                <a:pos x="connsiteX65779" y="connsiteY65779"/>
              </a:cxn>
              <a:cxn ang="0">
                <a:pos x="connsiteX65780" y="connsiteY65780"/>
              </a:cxn>
              <a:cxn ang="0">
                <a:pos x="connsiteX65781" y="connsiteY65781"/>
              </a:cxn>
              <a:cxn ang="0">
                <a:pos x="connsiteX65782" y="connsiteY65782"/>
              </a:cxn>
              <a:cxn ang="0">
                <a:pos x="connsiteX65783" y="connsiteY65783"/>
              </a:cxn>
              <a:cxn ang="0">
                <a:pos x="connsiteX65784" y="connsiteY65784"/>
              </a:cxn>
              <a:cxn ang="0">
                <a:pos x="connsiteX65785" y="connsiteY65785"/>
              </a:cxn>
              <a:cxn ang="0">
                <a:pos x="connsiteX65786" y="connsiteY65786"/>
              </a:cxn>
              <a:cxn ang="0">
                <a:pos x="connsiteX65787" y="connsiteY65787"/>
              </a:cxn>
              <a:cxn ang="0">
                <a:pos x="connsiteX65788" y="connsiteY65788"/>
              </a:cxn>
              <a:cxn ang="0">
                <a:pos x="connsiteX65789" y="connsiteY65789"/>
              </a:cxn>
              <a:cxn ang="0">
                <a:pos x="connsiteX65790" y="connsiteY65790"/>
              </a:cxn>
              <a:cxn ang="0">
                <a:pos x="connsiteX65791" y="connsiteY65791"/>
              </a:cxn>
              <a:cxn ang="0">
                <a:pos x="connsiteX65792" y="connsiteY65792"/>
              </a:cxn>
              <a:cxn ang="0">
                <a:pos x="connsiteX65793" y="connsiteY65793"/>
              </a:cxn>
              <a:cxn ang="0">
                <a:pos x="connsiteX65794" y="connsiteY65794"/>
              </a:cxn>
              <a:cxn ang="0">
                <a:pos x="connsiteX65795" y="connsiteY65795"/>
              </a:cxn>
              <a:cxn ang="0">
                <a:pos x="connsiteX65796" y="connsiteY65796"/>
              </a:cxn>
              <a:cxn ang="0">
                <a:pos x="connsiteX65797" y="connsiteY65797"/>
              </a:cxn>
              <a:cxn ang="0">
                <a:pos x="connsiteX65798" y="connsiteY65798"/>
              </a:cxn>
              <a:cxn ang="0">
                <a:pos x="connsiteX65799" y="connsiteY65799"/>
              </a:cxn>
              <a:cxn ang="0">
                <a:pos x="connsiteX65800" y="connsiteY65800"/>
              </a:cxn>
              <a:cxn ang="0">
                <a:pos x="connsiteX65801" y="connsiteY65801"/>
              </a:cxn>
              <a:cxn ang="0">
                <a:pos x="connsiteX65802" y="connsiteY65802"/>
              </a:cxn>
              <a:cxn ang="0">
                <a:pos x="connsiteX65803" y="connsiteY65803"/>
              </a:cxn>
              <a:cxn ang="0">
                <a:pos x="connsiteX65804" y="connsiteY65804"/>
              </a:cxn>
              <a:cxn ang="0">
                <a:pos x="connsiteX65805" y="connsiteY65805"/>
              </a:cxn>
              <a:cxn ang="0">
                <a:pos x="connsiteX65806" y="connsiteY65806"/>
              </a:cxn>
              <a:cxn ang="0">
                <a:pos x="connsiteX65807" y="connsiteY65807"/>
              </a:cxn>
              <a:cxn ang="0">
                <a:pos x="connsiteX65808" y="connsiteY65808"/>
              </a:cxn>
              <a:cxn ang="0">
                <a:pos x="connsiteX65809" y="connsiteY65809"/>
              </a:cxn>
              <a:cxn ang="0">
                <a:pos x="connsiteX65810" y="connsiteY65810"/>
              </a:cxn>
              <a:cxn ang="0">
                <a:pos x="connsiteX65811" y="connsiteY65811"/>
              </a:cxn>
              <a:cxn ang="0">
                <a:pos x="connsiteX65812" y="connsiteY65812"/>
              </a:cxn>
              <a:cxn ang="0">
                <a:pos x="connsiteX65813" y="connsiteY65813"/>
              </a:cxn>
              <a:cxn ang="0">
                <a:pos x="connsiteX65814" y="connsiteY65814"/>
              </a:cxn>
              <a:cxn ang="0">
                <a:pos x="connsiteX65815" y="connsiteY65815"/>
              </a:cxn>
              <a:cxn ang="0">
                <a:pos x="connsiteX65816" y="connsiteY65816"/>
              </a:cxn>
              <a:cxn ang="0">
                <a:pos x="connsiteX65817" y="connsiteY65817"/>
              </a:cxn>
              <a:cxn ang="0">
                <a:pos x="connsiteX65818" y="connsiteY65818"/>
              </a:cxn>
              <a:cxn ang="0">
                <a:pos x="connsiteX65819" y="connsiteY65819"/>
              </a:cxn>
              <a:cxn ang="0">
                <a:pos x="connsiteX65820" y="connsiteY65820"/>
              </a:cxn>
              <a:cxn ang="0">
                <a:pos x="connsiteX65821" y="connsiteY65821"/>
              </a:cxn>
              <a:cxn ang="0">
                <a:pos x="connsiteX65822" y="connsiteY65822"/>
              </a:cxn>
              <a:cxn ang="0">
                <a:pos x="connsiteX65823" y="connsiteY65823"/>
              </a:cxn>
              <a:cxn ang="0">
                <a:pos x="connsiteX65824" y="connsiteY65824"/>
              </a:cxn>
              <a:cxn ang="0">
                <a:pos x="connsiteX65825" y="connsiteY65825"/>
              </a:cxn>
              <a:cxn ang="0">
                <a:pos x="connsiteX65826" y="connsiteY65826"/>
              </a:cxn>
              <a:cxn ang="0">
                <a:pos x="connsiteX65827" y="connsiteY65827"/>
              </a:cxn>
              <a:cxn ang="0">
                <a:pos x="connsiteX65828" y="connsiteY65828"/>
              </a:cxn>
              <a:cxn ang="0">
                <a:pos x="connsiteX65829" y="connsiteY65829"/>
              </a:cxn>
              <a:cxn ang="0">
                <a:pos x="connsiteX65830" y="connsiteY65830"/>
              </a:cxn>
              <a:cxn ang="0">
                <a:pos x="connsiteX65831" y="connsiteY65831"/>
              </a:cxn>
              <a:cxn ang="0">
                <a:pos x="connsiteX65832" y="connsiteY65832"/>
              </a:cxn>
              <a:cxn ang="0">
                <a:pos x="connsiteX65833" y="connsiteY65833"/>
              </a:cxn>
              <a:cxn ang="0">
                <a:pos x="connsiteX65834" y="connsiteY65834"/>
              </a:cxn>
              <a:cxn ang="0">
                <a:pos x="connsiteX65835" y="connsiteY65835"/>
              </a:cxn>
              <a:cxn ang="0">
                <a:pos x="connsiteX65836" y="connsiteY65836"/>
              </a:cxn>
              <a:cxn ang="0">
                <a:pos x="connsiteX65837" y="connsiteY65837"/>
              </a:cxn>
              <a:cxn ang="0">
                <a:pos x="connsiteX65838" y="connsiteY65838"/>
              </a:cxn>
              <a:cxn ang="0">
                <a:pos x="connsiteX65839" y="connsiteY65839"/>
              </a:cxn>
              <a:cxn ang="0">
                <a:pos x="connsiteX65840" y="connsiteY65840"/>
              </a:cxn>
              <a:cxn ang="0">
                <a:pos x="connsiteX65841" y="connsiteY65841"/>
              </a:cxn>
              <a:cxn ang="0">
                <a:pos x="connsiteX65842" y="connsiteY65842"/>
              </a:cxn>
              <a:cxn ang="0">
                <a:pos x="connsiteX65843" y="connsiteY65843"/>
              </a:cxn>
              <a:cxn ang="0">
                <a:pos x="connsiteX65844" y="connsiteY65844"/>
              </a:cxn>
              <a:cxn ang="0">
                <a:pos x="connsiteX65845" y="connsiteY65845"/>
              </a:cxn>
              <a:cxn ang="0">
                <a:pos x="connsiteX65846" y="connsiteY65846"/>
              </a:cxn>
              <a:cxn ang="0">
                <a:pos x="connsiteX65847" y="connsiteY65847"/>
              </a:cxn>
              <a:cxn ang="0">
                <a:pos x="connsiteX65848" y="connsiteY65848"/>
              </a:cxn>
              <a:cxn ang="0">
                <a:pos x="connsiteX65849" y="connsiteY65849"/>
              </a:cxn>
              <a:cxn ang="0">
                <a:pos x="connsiteX65850" y="connsiteY65850"/>
              </a:cxn>
              <a:cxn ang="0">
                <a:pos x="connsiteX65851" y="connsiteY65851"/>
              </a:cxn>
              <a:cxn ang="0">
                <a:pos x="connsiteX65852" y="connsiteY65852"/>
              </a:cxn>
              <a:cxn ang="0">
                <a:pos x="connsiteX65853" y="connsiteY65853"/>
              </a:cxn>
              <a:cxn ang="0">
                <a:pos x="connsiteX65854" y="connsiteY65854"/>
              </a:cxn>
              <a:cxn ang="0">
                <a:pos x="connsiteX65855" y="connsiteY65855"/>
              </a:cxn>
              <a:cxn ang="0">
                <a:pos x="connsiteX65856" y="connsiteY65856"/>
              </a:cxn>
              <a:cxn ang="0">
                <a:pos x="connsiteX65857" y="connsiteY65857"/>
              </a:cxn>
              <a:cxn ang="0">
                <a:pos x="connsiteX65858" y="connsiteY65858"/>
              </a:cxn>
              <a:cxn ang="0">
                <a:pos x="connsiteX65859" y="connsiteY65859"/>
              </a:cxn>
              <a:cxn ang="0">
                <a:pos x="connsiteX65860" y="connsiteY65860"/>
              </a:cxn>
              <a:cxn ang="0">
                <a:pos x="connsiteX65861" y="connsiteY65861"/>
              </a:cxn>
              <a:cxn ang="0">
                <a:pos x="connsiteX65862" y="connsiteY65862"/>
              </a:cxn>
              <a:cxn ang="0">
                <a:pos x="connsiteX65863" y="connsiteY65863"/>
              </a:cxn>
              <a:cxn ang="0">
                <a:pos x="connsiteX65864" y="connsiteY65864"/>
              </a:cxn>
              <a:cxn ang="0">
                <a:pos x="connsiteX65865" y="connsiteY65865"/>
              </a:cxn>
              <a:cxn ang="0">
                <a:pos x="connsiteX65866" y="connsiteY65866"/>
              </a:cxn>
              <a:cxn ang="0">
                <a:pos x="connsiteX65867" y="connsiteY65867"/>
              </a:cxn>
              <a:cxn ang="0">
                <a:pos x="connsiteX65868" y="connsiteY65868"/>
              </a:cxn>
              <a:cxn ang="0">
                <a:pos x="connsiteX65869" y="connsiteY65869"/>
              </a:cxn>
              <a:cxn ang="0">
                <a:pos x="connsiteX65870" y="connsiteY65870"/>
              </a:cxn>
              <a:cxn ang="0">
                <a:pos x="connsiteX65871" y="connsiteY65871"/>
              </a:cxn>
              <a:cxn ang="0">
                <a:pos x="connsiteX65872" y="connsiteY65872"/>
              </a:cxn>
              <a:cxn ang="0">
                <a:pos x="connsiteX65873" y="connsiteY65873"/>
              </a:cxn>
              <a:cxn ang="0">
                <a:pos x="connsiteX65874" y="connsiteY65874"/>
              </a:cxn>
              <a:cxn ang="0">
                <a:pos x="connsiteX65875" y="connsiteY65875"/>
              </a:cxn>
              <a:cxn ang="0">
                <a:pos x="connsiteX65876" y="connsiteY65876"/>
              </a:cxn>
              <a:cxn ang="0">
                <a:pos x="connsiteX65877" y="connsiteY65877"/>
              </a:cxn>
              <a:cxn ang="0">
                <a:pos x="connsiteX65878" y="connsiteY65878"/>
              </a:cxn>
              <a:cxn ang="0">
                <a:pos x="connsiteX65879" y="connsiteY65879"/>
              </a:cxn>
              <a:cxn ang="0">
                <a:pos x="connsiteX65880" y="connsiteY65880"/>
              </a:cxn>
              <a:cxn ang="0">
                <a:pos x="connsiteX65881" y="connsiteY65881"/>
              </a:cxn>
              <a:cxn ang="0">
                <a:pos x="connsiteX65882" y="connsiteY65882"/>
              </a:cxn>
              <a:cxn ang="0">
                <a:pos x="connsiteX65883" y="connsiteY65883"/>
              </a:cxn>
              <a:cxn ang="0">
                <a:pos x="connsiteX65884" y="connsiteY65884"/>
              </a:cxn>
              <a:cxn ang="0">
                <a:pos x="connsiteX65885" y="connsiteY65885"/>
              </a:cxn>
              <a:cxn ang="0">
                <a:pos x="connsiteX65886" y="connsiteY65886"/>
              </a:cxn>
              <a:cxn ang="0">
                <a:pos x="connsiteX65887" y="connsiteY65887"/>
              </a:cxn>
              <a:cxn ang="0">
                <a:pos x="connsiteX65888" y="connsiteY65888"/>
              </a:cxn>
              <a:cxn ang="0">
                <a:pos x="connsiteX65889" y="connsiteY65889"/>
              </a:cxn>
              <a:cxn ang="0">
                <a:pos x="connsiteX65890" y="connsiteY65890"/>
              </a:cxn>
              <a:cxn ang="0">
                <a:pos x="connsiteX65891" y="connsiteY65891"/>
              </a:cxn>
              <a:cxn ang="0">
                <a:pos x="connsiteX65892" y="connsiteY65892"/>
              </a:cxn>
              <a:cxn ang="0">
                <a:pos x="connsiteX65893" y="connsiteY65893"/>
              </a:cxn>
              <a:cxn ang="0">
                <a:pos x="connsiteX65894" y="connsiteY65894"/>
              </a:cxn>
              <a:cxn ang="0">
                <a:pos x="connsiteX65895" y="connsiteY65895"/>
              </a:cxn>
              <a:cxn ang="0">
                <a:pos x="connsiteX65896" y="connsiteY65896"/>
              </a:cxn>
              <a:cxn ang="0">
                <a:pos x="connsiteX65897" y="connsiteY65897"/>
              </a:cxn>
              <a:cxn ang="0">
                <a:pos x="connsiteX65898" y="connsiteY65898"/>
              </a:cxn>
              <a:cxn ang="0">
                <a:pos x="connsiteX65899" y="connsiteY65899"/>
              </a:cxn>
              <a:cxn ang="0">
                <a:pos x="connsiteX65900" y="connsiteY65900"/>
              </a:cxn>
              <a:cxn ang="0">
                <a:pos x="connsiteX65901" y="connsiteY65901"/>
              </a:cxn>
              <a:cxn ang="0">
                <a:pos x="connsiteX65902" y="connsiteY65902"/>
              </a:cxn>
              <a:cxn ang="0">
                <a:pos x="connsiteX65903" y="connsiteY65903"/>
              </a:cxn>
              <a:cxn ang="0">
                <a:pos x="connsiteX65904" y="connsiteY65904"/>
              </a:cxn>
              <a:cxn ang="0">
                <a:pos x="connsiteX65905" y="connsiteY65905"/>
              </a:cxn>
              <a:cxn ang="0">
                <a:pos x="connsiteX65906" y="connsiteY65906"/>
              </a:cxn>
              <a:cxn ang="0">
                <a:pos x="connsiteX65907" y="connsiteY65907"/>
              </a:cxn>
              <a:cxn ang="0">
                <a:pos x="connsiteX65908" y="connsiteY65908"/>
              </a:cxn>
              <a:cxn ang="0">
                <a:pos x="connsiteX65909" y="connsiteY65909"/>
              </a:cxn>
              <a:cxn ang="0">
                <a:pos x="connsiteX65910" y="connsiteY65910"/>
              </a:cxn>
              <a:cxn ang="0">
                <a:pos x="connsiteX65911" y="connsiteY65911"/>
              </a:cxn>
              <a:cxn ang="0">
                <a:pos x="connsiteX65912" y="connsiteY65912"/>
              </a:cxn>
              <a:cxn ang="0">
                <a:pos x="connsiteX65913" y="connsiteY65913"/>
              </a:cxn>
              <a:cxn ang="0">
                <a:pos x="connsiteX65914" y="connsiteY65914"/>
              </a:cxn>
              <a:cxn ang="0">
                <a:pos x="connsiteX65915" y="connsiteY65915"/>
              </a:cxn>
              <a:cxn ang="0">
                <a:pos x="connsiteX65916" y="connsiteY65916"/>
              </a:cxn>
              <a:cxn ang="0">
                <a:pos x="connsiteX65917" y="connsiteY65917"/>
              </a:cxn>
              <a:cxn ang="0">
                <a:pos x="connsiteX65918" y="connsiteY65918"/>
              </a:cxn>
              <a:cxn ang="0">
                <a:pos x="connsiteX65919" y="connsiteY65919"/>
              </a:cxn>
              <a:cxn ang="0">
                <a:pos x="connsiteX65920" y="connsiteY65920"/>
              </a:cxn>
              <a:cxn ang="0">
                <a:pos x="connsiteX65921" y="connsiteY65921"/>
              </a:cxn>
              <a:cxn ang="0">
                <a:pos x="connsiteX65922" y="connsiteY65922"/>
              </a:cxn>
              <a:cxn ang="0">
                <a:pos x="connsiteX65923" y="connsiteY65923"/>
              </a:cxn>
              <a:cxn ang="0">
                <a:pos x="connsiteX65924" y="connsiteY65924"/>
              </a:cxn>
              <a:cxn ang="0">
                <a:pos x="connsiteX65925" y="connsiteY65925"/>
              </a:cxn>
              <a:cxn ang="0">
                <a:pos x="connsiteX65926" y="connsiteY65926"/>
              </a:cxn>
              <a:cxn ang="0">
                <a:pos x="connsiteX65927" y="connsiteY65927"/>
              </a:cxn>
              <a:cxn ang="0">
                <a:pos x="connsiteX65928" y="connsiteY65928"/>
              </a:cxn>
              <a:cxn ang="0">
                <a:pos x="connsiteX65929" y="connsiteY65929"/>
              </a:cxn>
              <a:cxn ang="0">
                <a:pos x="connsiteX65930" y="connsiteY65930"/>
              </a:cxn>
              <a:cxn ang="0">
                <a:pos x="connsiteX65931" y="connsiteY65931"/>
              </a:cxn>
              <a:cxn ang="0">
                <a:pos x="connsiteX65932" y="connsiteY65932"/>
              </a:cxn>
              <a:cxn ang="0">
                <a:pos x="connsiteX65933" y="connsiteY65933"/>
              </a:cxn>
              <a:cxn ang="0">
                <a:pos x="connsiteX65934" y="connsiteY65934"/>
              </a:cxn>
              <a:cxn ang="0">
                <a:pos x="connsiteX65935" y="connsiteY65935"/>
              </a:cxn>
              <a:cxn ang="0">
                <a:pos x="connsiteX65936" y="connsiteY65936"/>
              </a:cxn>
              <a:cxn ang="0">
                <a:pos x="connsiteX65937" y="connsiteY65937"/>
              </a:cxn>
              <a:cxn ang="0">
                <a:pos x="connsiteX65938" y="connsiteY65938"/>
              </a:cxn>
              <a:cxn ang="0">
                <a:pos x="connsiteX65939" y="connsiteY65939"/>
              </a:cxn>
              <a:cxn ang="0">
                <a:pos x="connsiteX65940" y="connsiteY65940"/>
              </a:cxn>
              <a:cxn ang="0">
                <a:pos x="connsiteX65941" y="connsiteY65941"/>
              </a:cxn>
              <a:cxn ang="0">
                <a:pos x="connsiteX65942" y="connsiteY65942"/>
              </a:cxn>
              <a:cxn ang="0">
                <a:pos x="connsiteX65943" y="connsiteY65943"/>
              </a:cxn>
              <a:cxn ang="0">
                <a:pos x="connsiteX65944" y="connsiteY65944"/>
              </a:cxn>
              <a:cxn ang="0">
                <a:pos x="connsiteX65945" y="connsiteY65945"/>
              </a:cxn>
              <a:cxn ang="0">
                <a:pos x="connsiteX65946" y="connsiteY65946"/>
              </a:cxn>
              <a:cxn ang="0">
                <a:pos x="connsiteX65947" y="connsiteY65947"/>
              </a:cxn>
              <a:cxn ang="0">
                <a:pos x="connsiteX65948" y="connsiteY65948"/>
              </a:cxn>
              <a:cxn ang="0">
                <a:pos x="connsiteX65949" y="connsiteY65949"/>
              </a:cxn>
              <a:cxn ang="0">
                <a:pos x="connsiteX65950" y="connsiteY65950"/>
              </a:cxn>
              <a:cxn ang="0">
                <a:pos x="connsiteX65951" y="connsiteY65951"/>
              </a:cxn>
              <a:cxn ang="0">
                <a:pos x="connsiteX65952" y="connsiteY65952"/>
              </a:cxn>
              <a:cxn ang="0">
                <a:pos x="connsiteX65953" y="connsiteY65953"/>
              </a:cxn>
              <a:cxn ang="0">
                <a:pos x="connsiteX65954" y="connsiteY65954"/>
              </a:cxn>
              <a:cxn ang="0">
                <a:pos x="connsiteX65955" y="connsiteY65955"/>
              </a:cxn>
              <a:cxn ang="0">
                <a:pos x="connsiteX65956" y="connsiteY65956"/>
              </a:cxn>
              <a:cxn ang="0">
                <a:pos x="connsiteX65957" y="connsiteY65957"/>
              </a:cxn>
              <a:cxn ang="0">
                <a:pos x="connsiteX65958" y="connsiteY65958"/>
              </a:cxn>
              <a:cxn ang="0">
                <a:pos x="connsiteX65959" y="connsiteY65959"/>
              </a:cxn>
              <a:cxn ang="0">
                <a:pos x="connsiteX65960" y="connsiteY65960"/>
              </a:cxn>
              <a:cxn ang="0">
                <a:pos x="connsiteX65961" y="connsiteY65961"/>
              </a:cxn>
              <a:cxn ang="0">
                <a:pos x="connsiteX65962" y="connsiteY65962"/>
              </a:cxn>
              <a:cxn ang="0">
                <a:pos x="connsiteX65963" y="connsiteY65963"/>
              </a:cxn>
              <a:cxn ang="0">
                <a:pos x="connsiteX65964" y="connsiteY65964"/>
              </a:cxn>
              <a:cxn ang="0">
                <a:pos x="connsiteX65965" y="connsiteY65965"/>
              </a:cxn>
              <a:cxn ang="0">
                <a:pos x="connsiteX65966" y="connsiteY65966"/>
              </a:cxn>
              <a:cxn ang="0">
                <a:pos x="connsiteX65967" y="connsiteY65967"/>
              </a:cxn>
              <a:cxn ang="0">
                <a:pos x="connsiteX65968" y="connsiteY65968"/>
              </a:cxn>
              <a:cxn ang="0">
                <a:pos x="connsiteX65969" y="connsiteY65969"/>
              </a:cxn>
              <a:cxn ang="0">
                <a:pos x="connsiteX65970" y="connsiteY65970"/>
              </a:cxn>
              <a:cxn ang="0">
                <a:pos x="connsiteX65971" y="connsiteY65971"/>
              </a:cxn>
              <a:cxn ang="0">
                <a:pos x="connsiteX65972" y="connsiteY65972"/>
              </a:cxn>
              <a:cxn ang="0">
                <a:pos x="connsiteX65973" y="connsiteY65973"/>
              </a:cxn>
              <a:cxn ang="0">
                <a:pos x="connsiteX65974" y="connsiteY65974"/>
              </a:cxn>
              <a:cxn ang="0">
                <a:pos x="connsiteX65975" y="connsiteY65975"/>
              </a:cxn>
              <a:cxn ang="0">
                <a:pos x="connsiteX65976" y="connsiteY65976"/>
              </a:cxn>
              <a:cxn ang="0">
                <a:pos x="connsiteX65977" y="connsiteY65977"/>
              </a:cxn>
              <a:cxn ang="0">
                <a:pos x="connsiteX65978" y="connsiteY65978"/>
              </a:cxn>
              <a:cxn ang="0">
                <a:pos x="connsiteX65979" y="connsiteY65979"/>
              </a:cxn>
              <a:cxn ang="0">
                <a:pos x="connsiteX65980" y="connsiteY65980"/>
              </a:cxn>
              <a:cxn ang="0">
                <a:pos x="connsiteX65981" y="connsiteY65981"/>
              </a:cxn>
              <a:cxn ang="0">
                <a:pos x="connsiteX65982" y="connsiteY65982"/>
              </a:cxn>
              <a:cxn ang="0">
                <a:pos x="connsiteX65983" y="connsiteY65983"/>
              </a:cxn>
              <a:cxn ang="0">
                <a:pos x="connsiteX65984" y="connsiteY65984"/>
              </a:cxn>
              <a:cxn ang="0">
                <a:pos x="connsiteX65985" y="connsiteY65985"/>
              </a:cxn>
              <a:cxn ang="0">
                <a:pos x="connsiteX65986" y="connsiteY65986"/>
              </a:cxn>
              <a:cxn ang="0">
                <a:pos x="connsiteX65987" y="connsiteY65987"/>
              </a:cxn>
              <a:cxn ang="0">
                <a:pos x="connsiteX65988" y="connsiteY65988"/>
              </a:cxn>
              <a:cxn ang="0">
                <a:pos x="connsiteX65989" y="connsiteY65989"/>
              </a:cxn>
              <a:cxn ang="0">
                <a:pos x="connsiteX65990" y="connsiteY65990"/>
              </a:cxn>
              <a:cxn ang="0">
                <a:pos x="connsiteX65991" y="connsiteY65991"/>
              </a:cxn>
              <a:cxn ang="0">
                <a:pos x="connsiteX65992" y="connsiteY65992"/>
              </a:cxn>
              <a:cxn ang="0">
                <a:pos x="connsiteX65993" y="connsiteY65993"/>
              </a:cxn>
              <a:cxn ang="0">
                <a:pos x="connsiteX65994" y="connsiteY65994"/>
              </a:cxn>
              <a:cxn ang="0">
                <a:pos x="connsiteX65995" y="connsiteY65995"/>
              </a:cxn>
              <a:cxn ang="0">
                <a:pos x="connsiteX65996" y="connsiteY65996"/>
              </a:cxn>
              <a:cxn ang="0">
                <a:pos x="connsiteX65997" y="connsiteY65997"/>
              </a:cxn>
              <a:cxn ang="0">
                <a:pos x="connsiteX65998" y="connsiteY65998"/>
              </a:cxn>
              <a:cxn ang="0">
                <a:pos x="connsiteX65999" y="connsiteY65999"/>
              </a:cxn>
              <a:cxn ang="0">
                <a:pos x="connsiteX66000" y="connsiteY66000"/>
              </a:cxn>
              <a:cxn ang="0">
                <a:pos x="connsiteX66001" y="connsiteY66001"/>
              </a:cxn>
              <a:cxn ang="0">
                <a:pos x="connsiteX66002" y="connsiteY66002"/>
              </a:cxn>
              <a:cxn ang="0">
                <a:pos x="connsiteX66003" y="connsiteY66003"/>
              </a:cxn>
              <a:cxn ang="0">
                <a:pos x="connsiteX66004" y="connsiteY66004"/>
              </a:cxn>
              <a:cxn ang="0">
                <a:pos x="connsiteX66005" y="connsiteY66005"/>
              </a:cxn>
              <a:cxn ang="0">
                <a:pos x="connsiteX66006" y="connsiteY66006"/>
              </a:cxn>
              <a:cxn ang="0">
                <a:pos x="connsiteX66007" y="connsiteY66007"/>
              </a:cxn>
              <a:cxn ang="0">
                <a:pos x="connsiteX66008" y="connsiteY66008"/>
              </a:cxn>
              <a:cxn ang="0">
                <a:pos x="connsiteX66009" y="connsiteY66009"/>
              </a:cxn>
              <a:cxn ang="0">
                <a:pos x="connsiteX66010" y="connsiteY66010"/>
              </a:cxn>
              <a:cxn ang="0">
                <a:pos x="connsiteX66011" y="connsiteY66011"/>
              </a:cxn>
              <a:cxn ang="0">
                <a:pos x="connsiteX66012" y="connsiteY66012"/>
              </a:cxn>
              <a:cxn ang="0">
                <a:pos x="connsiteX66013" y="connsiteY66013"/>
              </a:cxn>
              <a:cxn ang="0">
                <a:pos x="connsiteX66014" y="connsiteY66014"/>
              </a:cxn>
              <a:cxn ang="0">
                <a:pos x="connsiteX66015" y="connsiteY66015"/>
              </a:cxn>
              <a:cxn ang="0">
                <a:pos x="connsiteX66016" y="connsiteY66016"/>
              </a:cxn>
              <a:cxn ang="0">
                <a:pos x="connsiteX66017" y="connsiteY66017"/>
              </a:cxn>
              <a:cxn ang="0">
                <a:pos x="connsiteX66018" y="connsiteY66018"/>
              </a:cxn>
              <a:cxn ang="0">
                <a:pos x="connsiteX66019" y="connsiteY66019"/>
              </a:cxn>
              <a:cxn ang="0">
                <a:pos x="connsiteX66020" y="connsiteY66020"/>
              </a:cxn>
              <a:cxn ang="0">
                <a:pos x="connsiteX66021" y="connsiteY66021"/>
              </a:cxn>
              <a:cxn ang="0">
                <a:pos x="connsiteX66022" y="connsiteY66022"/>
              </a:cxn>
              <a:cxn ang="0">
                <a:pos x="connsiteX66023" y="connsiteY66023"/>
              </a:cxn>
              <a:cxn ang="0">
                <a:pos x="connsiteX66024" y="connsiteY66024"/>
              </a:cxn>
              <a:cxn ang="0">
                <a:pos x="connsiteX66025" y="connsiteY66025"/>
              </a:cxn>
              <a:cxn ang="0">
                <a:pos x="connsiteX66026" y="connsiteY66026"/>
              </a:cxn>
              <a:cxn ang="0">
                <a:pos x="connsiteX66027" y="connsiteY66027"/>
              </a:cxn>
              <a:cxn ang="0">
                <a:pos x="connsiteX66028" y="connsiteY66028"/>
              </a:cxn>
              <a:cxn ang="0">
                <a:pos x="connsiteX66029" y="connsiteY66029"/>
              </a:cxn>
              <a:cxn ang="0">
                <a:pos x="connsiteX66030" y="connsiteY66030"/>
              </a:cxn>
              <a:cxn ang="0">
                <a:pos x="connsiteX66031" y="connsiteY66031"/>
              </a:cxn>
              <a:cxn ang="0">
                <a:pos x="connsiteX66032" y="connsiteY66032"/>
              </a:cxn>
              <a:cxn ang="0">
                <a:pos x="connsiteX66033" y="connsiteY66033"/>
              </a:cxn>
              <a:cxn ang="0">
                <a:pos x="connsiteX66034" y="connsiteY66034"/>
              </a:cxn>
              <a:cxn ang="0">
                <a:pos x="connsiteX66035" y="connsiteY66035"/>
              </a:cxn>
              <a:cxn ang="0">
                <a:pos x="connsiteX66036" y="connsiteY66036"/>
              </a:cxn>
              <a:cxn ang="0">
                <a:pos x="connsiteX66037" y="connsiteY66037"/>
              </a:cxn>
              <a:cxn ang="0">
                <a:pos x="connsiteX66038" y="connsiteY66038"/>
              </a:cxn>
              <a:cxn ang="0">
                <a:pos x="connsiteX66039" y="connsiteY66039"/>
              </a:cxn>
              <a:cxn ang="0">
                <a:pos x="connsiteX66040" y="connsiteY66040"/>
              </a:cxn>
              <a:cxn ang="0">
                <a:pos x="connsiteX66041" y="connsiteY66041"/>
              </a:cxn>
              <a:cxn ang="0">
                <a:pos x="connsiteX66042" y="connsiteY66042"/>
              </a:cxn>
              <a:cxn ang="0">
                <a:pos x="connsiteX66043" y="connsiteY66043"/>
              </a:cxn>
              <a:cxn ang="0">
                <a:pos x="connsiteX66044" y="connsiteY66044"/>
              </a:cxn>
              <a:cxn ang="0">
                <a:pos x="connsiteX66045" y="connsiteY66045"/>
              </a:cxn>
              <a:cxn ang="0">
                <a:pos x="connsiteX66046" y="connsiteY66046"/>
              </a:cxn>
              <a:cxn ang="0">
                <a:pos x="connsiteX66047" y="connsiteY66047"/>
              </a:cxn>
              <a:cxn ang="0">
                <a:pos x="connsiteX66048" y="connsiteY66048"/>
              </a:cxn>
              <a:cxn ang="0">
                <a:pos x="connsiteX66049" y="connsiteY66049"/>
              </a:cxn>
              <a:cxn ang="0">
                <a:pos x="connsiteX66050" y="connsiteY66050"/>
              </a:cxn>
              <a:cxn ang="0">
                <a:pos x="connsiteX66051" y="connsiteY66051"/>
              </a:cxn>
              <a:cxn ang="0">
                <a:pos x="connsiteX66052" y="connsiteY66052"/>
              </a:cxn>
              <a:cxn ang="0">
                <a:pos x="connsiteX66053" y="connsiteY66053"/>
              </a:cxn>
              <a:cxn ang="0">
                <a:pos x="connsiteX66054" y="connsiteY66054"/>
              </a:cxn>
              <a:cxn ang="0">
                <a:pos x="connsiteX66055" y="connsiteY66055"/>
              </a:cxn>
              <a:cxn ang="0">
                <a:pos x="connsiteX66056" y="connsiteY66056"/>
              </a:cxn>
              <a:cxn ang="0">
                <a:pos x="connsiteX66057" y="connsiteY66057"/>
              </a:cxn>
              <a:cxn ang="0">
                <a:pos x="connsiteX66058" y="connsiteY66058"/>
              </a:cxn>
              <a:cxn ang="0">
                <a:pos x="connsiteX66059" y="connsiteY66059"/>
              </a:cxn>
              <a:cxn ang="0">
                <a:pos x="connsiteX66060" y="connsiteY66060"/>
              </a:cxn>
              <a:cxn ang="0">
                <a:pos x="connsiteX66061" y="connsiteY66061"/>
              </a:cxn>
              <a:cxn ang="0">
                <a:pos x="connsiteX66062" y="connsiteY66062"/>
              </a:cxn>
              <a:cxn ang="0">
                <a:pos x="connsiteX66063" y="connsiteY66063"/>
              </a:cxn>
              <a:cxn ang="0">
                <a:pos x="connsiteX66064" y="connsiteY66064"/>
              </a:cxn>
              <a:cxn ang="0">
                <a:pos x="connsiteX66065" y="connsiteY66065"/>
              </a:cxn>
              <a:cxn ang="0">
                <a:pos x="connsiteX66066" y="connsiteY66066"/>
              </a:cxn>
              <a:cxn ang="0">
                <a:pos x="connsiteX66067" y="connsiteY66067"/>
              </a:cxn>
              <a:cxn ang="0">
                <a:pos x="connsiteX66068" y="connsiteY66068"/>
              </a:cxn>
              <a:cxn ang="0">
                <a:pos x="connsiteX66069" y="connsiteY66069"/>
              </a:cxn>
              <a:cxn ang="0">
                <a:pos x="connsiteX66070" y="connsiteY66070"/>
              </a:cxn>
              <a:cxn ang="0">
                <a:pos x="connsiteX66071" y="connsiteY66071"/>
              </a:cxn>
              <a:cxn ang="0">
                <a:pos x="connsiteX66072" y="connsiteY66072"/>
              </a:cxn>
              <a:cxn ang="0">
                <a:pos x="connsiteX66073" y="connsiteY66073"/>
              </a:cxn>
              <a:cxn ang="0">
                <a:pos x="connsiteX66074" y="connsiteY66074"/>
              </a:cxn>
              <a:cxn ang="0">
                <a:pos x="connsiteX66075" y="connsiteY66075"/>
              </a:cxn>
              <a:cxn ang="0">
                <a:pos x="connsiteX66076" y="connsiteY66076"/>
              </a:cxn>
              <a:cxn ang="0">
                <a:pos x="connsiteX66077" y="connsiteY66077"/>
              </a:cxn>
              <a:cxn ang="0">
                <a:pos x="connsiteX66078" y="connsiteY66078"/>
              </a:cxn>
              <a:cxn ang="0">
                <a:pos x="connsiteX66079" y="connsiteY66079"/>
              </a:cxn>
              <a:cxn ang="0">
                <a:pos x="connsiteX66080" y="connsiteY66080"/>
              </a:cxn>
              <a:cxn ang="0">
                <a:pos x="connsiteX66081" y="connsiteY66081"/>
              </a:cxn>
              <a:cxn ang="0">
                <a:pos x="connsiteX66082" y="connsiteY66082"/>
              </a:cxn>
              <a:cxn ang="0">
                <a:pos x="connsiteX66083" y="connsiteY66083"/>
              </a:cxn>
              <a:cxn ang="0">
                <a:pos x="connsiteX66084" y="connsiteY66084"/>
              </a:cxn>
              <a:cxn ang="0">
                <a:pos x="connsiteX66085" y="connsiteY66085"/>
              </a:cxn>
              <a:cxn ang="0">
                <a:pos x="connsiteX66086" y="connsiteY66086"/>
              </a:cxn>
              <a:cxn ang="0">
                <a:pos x="connsiteX66087" y="connsiteY66087"/>
              </a:cxn>
              <a:cxn ang="0">
                <a:pos x="connsiteX66088" y="connsiteY66088"/>
              </a:cxn>
              <a:cxn ang="0">
                <a:pos x="connsiteX66089" y="connsiteY66089"/>
              </a:cxn>
              <a:cxn ang="0">
                <a:pos x="connsiteX66090" y="connsiteY66090"/>
              </a:cxn>
              <a:cxn ang="0">
                <a:pos x="connsiteX66091" y="connsiteY66091"/>
              </a:cxn>
              <a:cxn ang="0">
                <a:pos x="connsiteX66092" y="connsiteY66092"/>
              </a:cxn>
              <a:cxn ang="0">
                <a:pos x="connsiteX66093" y="connsiteY66093"/>
              </a:cxn>
              <a:cxn ang="0">
                <a:pos x="connsiteX66094" y="connsiteY66094"/>
              </a:cxn>
              <a:cxn ang="0">
                <a:pos x="connsiteX66095" y="connsiteY66095"/>
              </a:cxn>
              <a:cxn ang="0">
                <a:pos x="connsiteX66096" y="connsiteY66096"/>
              </a:cxn>
              <a:cxn ang="0">
                <a:pos x="connsiteX66097" y="connsiteY66097"/>
              </a:cxn>
              <a:cxn ang="0">
                <a:pos x="connsiteX66098" y="connsiteY66098"/>
              </a:cxn>
              <a:cxn ang="0">
                <a:pos x="connsiteX66099" y="connsiteY66099"/>
              </a:cxn>
              <a:cxn ang="0">
                <a:pos x="connsiteX66100" y="connsiteY66100"/>
              </a:cxn>
              <a:cxn ang="0">
                <a:pos x="connsiteX66101" y="connsiteY66101"/>
              </a:cxn>
              <a:cxn ang="0">
                <a:pos x="connsiteX66102" y="connsiteY66102"/>
              </a:cxn>
              <a:cxn ang="0">
                <a:pos x="connsiteX66103" y="connsiteY66103"/>
              </a:cxn>
              <a:cxn ang="0">
                <a:pos x="connsiteX66104" y="connsiteY66104"/>
              </a:cxn>
              <a:cxn ang="0">
                <a:pos x="connsiteX66105" y="connsiteY66105"/>
              </a:cxn>
              <a:cxn ang="0">
                <a:pos x="connsiteX66106" y="connsiteY66106"/>
              </a:cxn>
              <a:cxn ang="0">
                <a:pos x="connsiteX66107" y="connsiteY66107"/>
              </a:cxn>
              <a:cxn ang="0">
                <a:pos x="connsiteX66108" y="connsiteY66108"/>
              </a:cxn>
              <a:cxn ang="0">
                <a:pos x="connsiteX66109" y="connsiteY66109"/>
              </a:cxn>
              <a:cxn ang="0">
                <a:pos x="connsiteX66110" y="connsiteY66110"/>
              </a:cxn>
              <a:cxn ang="0">
                <a:pos x="connsiteX66111" y="connsiteY66111"/>
              </a:cxn>
              <a:cxn ang="0">
                <a:pos x="connsiteX66112" y="connsiteY66112"/>
              </a:cxn>
              <a:cxn ang="0">
                <a:pos x="connsiteX66113" y="connsiteY66113"/>
              </a:cxn>
              <a:cxn ang="0">
                <a:pos x="connsiteX66114" y="connsiteY66114"/>
              </a:cxn>
              <a:cxn ang="0">
                <a:pos x="connsiteX66115" y="connsiteY66115"/>
              </a:cxn>
              <a:cxn ang="0">
                <a:pos x="connsiteX66116" y="connsiteY66116"/>
              </a:cxn>
              <a:cxn ang="0">
                <a:pos x="connsiteX66117" y="connsiteY66117"/>
              </a:cxn>
              <a:cxn ang="0">
                <a:pos x="connsiteX66118" y="connsiteY66118"/>
              </a:cxn>
              <a:cxn ang="0">
                <a:pos x="connsiteX66119" y="connsiteY66119"/>
              </a:cxn>
              <a:cxn ang="0">
                <a:pos x="connsiteX66120" y="connsiteY66120"/>
              </a:cxn>
              <a:cxn ang="0">
                <a:pos x="connsiteX66121" y="connsiteY66121"/>
              </a:cxn>
              <a:cxn ang="0">
                <a:pos x="connsiteX66122" y="connsiteY66122"/>
              </a:cxn>
              <a:cxn ang="0">
                <a:pos x="connsiteX66123" y="connsiteY66123"/>
              </a:cxn>
              <a:cxn ang="0">
                <a:pos x="connsiteX66124" y="connsiteY66124"/>
              </a:cxn>
              <a:cxn ang="0">
                <a:pos x="connsiteX66125" y="connsiteY66125"/>
              </a:cxn>
              <a:cxn ang="0">
                <a:pos x="connsiteX66126" y="connsiteY66126"/>
              </a:cxn>
              <a:cxn ang="0">
                <a:pos x="connsiteX66127" y="connsiteY66127"/>
              </a:cxn>
              <a:cxn ang="0">
                <a:pos x="connsiteX66128" y="connsiteY66128"/>
              </a:cxn>
              <a:cxn ang="0">
                <a:pos x="connsiteX66129" y="connsiteY66129"/>
              </a:cxn>
              <a:cxn ang="0">
                <a:pos x="connsiteX66130" y="connsiteY66130"/>
              </a:cxn>
              <a:cxn ang="0">
                <a:pos x="connsiteX66131" y="connsiteY66131"/>
              </a:cxn>
              <a:cxn ang="0">
                <a:pos x="connsiteX66132" y="connsiteY66132"/>
              </a:cxn>
              <a:cxn ang="0">
                <a:pos x="connsiteX66133" y="connsiteY66133"/>
              </a:cxn>
              <a:cxn ang="0">
                <a:pos x="connsiteX66134" y="connsiteY66134"/>
              </a:cxn>
              <a:cxn ang="0">
                <a:pos x="connsiteX66135" y="connsiteY66135"/>
              </a:cxn>
              <a:cxn ang="0">
                <a:pos x="connsiteX66136" y="connsiteY66136"/>
              </a:cxn>
              <a:cxn ang="0">
                <a:pos x="connsiteX66137" y="connsiteY66137"/>
              </a:cxn>
              <a:cxn ang="0">
                <a:pos x="connsiteX66138" y="connsiteY66138"/>
              </a:cxn>
              <a:cxn ang="0">
                <a:pos x="connsiteX66139" y="connsiteY66139"/>
              </a:cxn>
              <a:cxn ang="0">
                <a:pos x="connsiteX66140" y="connsiteY66140"/>
              </a:cxn>
              <a:cxn ang="0">
                <a:pos x="connsiteX66141" y="connsiteY66141"/>
              </a:cxn>
              <a:cxn ang="0">
                <a:pos x="connsiteX66142" y="connsiteY66142"/>
              </a:cxn>
              <a:cxn ang="0">
                <a:pos x="connsiteX66143" y="connsiteY66143"/>
              </a:cxn>
              <a:cxn ang="0">
                <a:pos x="connsiteX66144" y="connsiteY66144"/>
              </a:cxn>
              <a:cxn ang="0">
                <a:pos x="connsiteX66145" y="connsiteY66145"/>
              </a:cxn>
              <a:cxn ang="0">
                <a:pos x="connsiteX66146" y="connsiteY66146"/>
              </a:cxn>
              <a:cxn ang="0">
                <a:pos x="connsiteX66147" y="connsiteY66147"/>
              </a:cxn>
              <a:cxn ang="0">
                <a:pos x="connsiteX66148" y="connsiteY66148"/>
              </a:cxn>
              <a:cxn ang="0">
                <a:pos x="connsiteX66149" y="connsiteY66149"/>
              </a:cxn>
              <a:cxn ang="0">
                <a:pos x="connsiteX66150" y="connsiteY66150"/>
              </a:cxn>
              <a:cxn ang="0">
                <a:pos x="connsiteX66151" y="connsiteY66151"/>
              </a:cxn>
              <a:cxn ang="0">
                <a:pos x="connsiteX66152" y="connsiteY66152"/>
              </a:cxn>
              <a:cxn ang="0">
                <a:pos x="connsiteX66153" y="connsiteY66153"/>
              </a:cxn>
              <a:cxn ang="0">
                <a:pos x="connsiteX66154" y="connsiteY66154"/>
              </a:cxn>
              <a:cxn ang="0">
                <a:pos x="connsiteX66155" y="connsiteY66155"/>
              </a:cxn>
              <a:cxn ang="0">
                <a:pos x="connsiteX66156" y="connsiteY66156"/>
              </a:cxn>
              <a:cxn ang="0">
                <a:pos x="connsiteX66157" y="connsiteY66157"/>
              </a:cxn>
              <a:cxn ang="0">
                <a:pos x="connsiteX66158" y="connsiteY66158"/>
              </a:cxn>
              <a:cxn ang="0">
                <a:pos x="connsiteX66159" y="connsiteY66159"/>
              </a:cxn>
              <a:cxn ang="0">
                <a:pos x="connsiteX66160" y="connsiteY66160"/>
              </a:cxn>
              <a:cxn ang="0">
                <a:pos x="connsiteX66161" y="connsiteY66161"/>
              </a:cxn>
              <a:cxn ang="0">
                <a:pos x="connsiteX66162" y="connsiteY66162"/>
              </a:cxn>
              <a:cxn ang="0">
                <a:pos x="connsiteX66163" y="connsiteY66163"/>
              </a:cxn>
              <a:cxn ang="0">
                <a:pos x="connsiteX66164" y="connsiteY66164"/>
              </a:cxn>
              <a:cxn ang="0">
                <a:pos x="connsiteX66165" y="connsiteY66165"/>
              </a:cxn>
              <a:cxn ang="0">
                <a:pos x="connsiteX66166" y="connsiteY66166"/>
              </a:cxn>
              <a:cxn ang="0">
                <a:pos x="connsiteX66167" y="connsiteY66167"/>
              </a:cxn>
              <a:cxn ang="0">
                <a:pos x="connsiteX66168" y="connsiteY66168"/>
              </a:cxn>
              <a:cxn ang="0">
                <a:pos x="connsiteX66169" y="connsiteY66169"/>
              </a:cxn>
              <a:cxn ang="0">
                <a:pos x="connsiteX66170" y="connsiteY66170"/>
              </a:cxn>
              <a:cxn ang="0">
                <a:pos x="connsiteX66171" y="connsiteY66171"/>
              </a:cxn>
              <a:cxn ang="0">
                <a:pos x="connsiteX66172" y="connsiteY66172"/>
              </a:cxn>
              <a:cxn ang="0">
                <a:pos x="connsiteX66173" y="connsiteY66173"/>
              </a:cxn>
              <a:cxn ang="0">
                <a:pos x="connsiteX66174" y="connsiteY66174"/>
              </a:cxn>
              <a:cxn ang="0">
                <a:pos x="connsiteX66175" y="connsiteY66175"/>
              </a:cxn>
              <a:cxn ang="0">
                <a:pos x="connsiteX66176" y="connsiteY66176"/>
              </a:cxn>
              <a:cxn ang="0">
                <a:pos x="connsiteX66177" y="connsiteY66177"/>
              </a:cxn>
              <a:cxn ang="0">
                <a:pos x="connsiteX66178" y="connsiteY66178"/>
              </a:cxn>
              <a:cxn ang="0">
                <a:pos x="connsiteX66179" y="connsiteY66179"/>
              </a:cxn>
              <a:cxn ang="0">
                <a:pos x="connsiteX66180" y="connsiteY66180"/>
              </a:cxn>
              <a:cxn ang="0">
                <a:pos x="connsiteX66181" y="connsiteY66181"/>
              </a:cxn>
              <a:cxn ang="0">
                <a:pos x="connsiteX66182" y="connsiteY66182"/>
              </a:cxn>
              <a:cxn ang="0">
                <a:pos x="connsiteX66183" y="connsiteY66183"/>
              </a:cxn>
              <a:cxn ang="0">
                <a:pos x="connsiteX66184" y="connsiteY66184"/>
              </a:cxn>
              <a:cxn ang="0">
                <a:pos x="connsiteX66185" y="connsiteY66185"/>
              </a:cxn>
              <a:cxn ang="0">
                <a:pos x="connsiteX66186" y="connsiteY66186"/>
              </a:cxn>
              <a:cxn ang="0">
                <a:pos x="connsiteX66187" y="connsiteY66187"/>
              </a:cxn>
              <a:cxn ang="0">
                <a:pos x="connsiteX66188" y="connsiteY66188"/>
              </a:cxn>
              <a:cxn ang="0">
                <a:pos x="connsiteX66189" y="connsiteY66189"/>
              </a:cxn>
              <a:cxn ang="0">
                <a:pos x="connsiteX66190" y="connsiteY66190"/>
              </a:cxn>
              <a:cxn ang="0">
                <a:pos x="connsiteX66191" y="connsiteY66191"/>
              </a:cxn>
              <a:cxn ang="0">
                <a:pos x="connsiteX66192" y="connsiteY66192"/>
              </a:cxn>
              <a:cxn ang="0">
                <a:pos x="connsiteX66193" y="connsiteY66193"/>
              </a:cxn>
              <a:cxn ang="0">
                <a:pos x="connsiteX66194" y="connsiteY66194"/>
              </a:cxn>
              <a:cxn ang="0">
                <a:pos x="connsiteX66195" y="connsiteY66195"/>
              </a:cxn>
              <a:cxn ang="0">
                <a:pos x="connsiteX66196" y="connsiteY66196"/>
              </a:cxn>
              <a:cxn ang="0">
                <a:pos x="connsiteX66197" y="connsiteY66197"/>
              </a:cxn>
              <a:cxn ang="0">
                <a:pos x="connsiteX66198" y="connsiteY66198"/>
              </a:cxn>
              <a:cxn ang="0">
                <a:pos x="connsiteX66199" y="connsiteY66199"/>
              </a:cxn>
              <a:cxn ang="0">
                <a:pos x="connsiteX66200" y="connsiteY66200"/>
              </a:cxn>
              <a:cxn ang="0">
                <a:pos x="connsiteX66201" y="connsiteY66201"/>
              </a:cxn>
              <a:cxn ang="0">
                <a:pos x="connsiteX66202" y="connsiteY66202"/>
              </a:cxn>
              <a:cxn ang="0">
                <a:pos x="connsiteX66203" y="connsiteY66203"/>
              </a:cxn>
              <a:cxn ang="0">
                <a:pos x="connsiteX66204" y="connsiteY66204"/>
              </a:cxn>
              <a:cxn ang="0">
                <a:pos x="connsiteX66205" y="connsiteY66205"/>
              </a:cxn>
              <a:cxn ang="0">
                <a:pos x="connsiteX66206" y="connsiteY66206"/>
              </a:cxn>
              <a:cxn ang="0">
                <a:pos x="connsiteX66207" y="connsiteY66207"/>
              </a:cxn>
              <a:cxn ang="0">
                <a:pos x="connsiteX66208" y="connsiteY66208"/>
              </a:cxn>
              <a:cxn ang="0">
                <a:pos x="connsiteX66209" y="connsiteY66209"/>
              </a:cxn>
              <a:cxn ang="0">
                <a:pos x="connsiteX66210" y="connsiteY66210"/>
              </a:cxn>
              <a:cxn ang="0">
                <a:pos x="connsiteX66211" y="connsiteY66211"/>
              </a:cxn>
              <a:cxn ang="0">
                <a:pos x="connsiteX66212" y="connsiteY66212"/>
              </a:cxn>
              <a:cxn ang="0">
                <a:pos x="connsiteX66213" y="connsiteY66213"/>
              </a:cxn>
              <a:cxn ang="0">
                <a:pos x="connsiteX66214" y="connsiteY66214"/>
              </a:cxn>
              <a:cxn ang="0">
                <a:pos x="connsiteX66215" y="connsiteY66215"/>
              </a:cxn>
              <a:cxn ang="0">
                <a:pos x="connsiteX66216" y="connsiteY66216"/>
              </a:cxn>
              <a:cxn ang="0">
                <a:pos x="connsiteX66217" y="connsiteY66217"/>
              </a:cxn>
              <a:cxn ang="0">
                <a:pos x="connsiteX66218" y="connsiteY66218"/>
              </a:cxn>
              <a:cxn ang="0">
                <a:pos x="connsiteX66219" y="connsiteY66219"/>
              </a:cxn>
              <a:cxn ang="0">
                <a:pos x="connsiteX66220" y="connsiteY66220"/>
              </a:cxn>
              <a:cxn ang="0">
                <a:pos x="connsiteX66221" y="connsiteY66221"/>
              </a:cxn>
              <a:cxn ang="0">
                <a:pos x="connsiteX66222" y="connsiteY66222"/>
              </a:cxn>
              <a:cxn ang="0">
                <a:pos x="connsiteX66223" y="connsiteY66223"/>
              </a:cxn>
              <a:cxn ang="0">
                <a:pos x="connsiteX66224" y="connsiteY66224"/>
              </a:cxn>
              <a:cxn ang="0">
                <a:pos x="connsiteX66225" y="connsiteY66225"/>
              </a:cxn>
              <a:cxn ang="0">
                <a:pos x="connsiteX66226" y="connsiteY66226"/>
              </a:cxn>
              <a:cxn ang="0">
                <a:pos x="connsiteX66227" y="connsiteY66227"/>
              </a:cxn>
              <a:cxn ang="0">
                <a:pos x="connsiteX66228" y="connsiteY66228"/>
              </a:cxn>
              <a:cxn ang="0">
                <a:pos x="connsiteX66229" y="connsiteY66229"/>
              </a:cxn>
              <a:cxn ang="0">
                <a:pos x="connsiteX66230" y="connsiteY66230"/>
              </a:cxn>
              <a:cxn ang="0">
                <a:pos x="connsiteX66231" y="connsiteY66231"/>
              </a:cxn>
              <a:cxn ang="0">
                <a:pos x="connsiteX66232" y="connsiteY66232"/>
              </a:cxn>
              <a:cxn ang="0">
                <a:pos x="connsiteX66233" y="connsiteY66233"/>
              </a:cxn>
              <a:cxn ang="0">
                <a:pos x="connsiteX66234" y="connsiteY66234"/>
              </a:cxn>
              <a:cxn ang="0">
                <a:pos x="connsiteX66235" y="connsiteY66235"/>
              </a:cxn>
              <a:cxn ang="0">
                <a:pos x="connsiteX66236" y="connsiteY66236"/>
              </a:cxn>
              <a:cxn ang="0">
                <a:pos x="connsiteX66237" y="connsiteY66237"/>
              </a:cxn>
              <a:cxn ang="0">
                <a:pos x="connsiteX66238" y="connsiteY66238"/>
              </a:cxn>
              <a:cxn ang="0">
                <a:pos x="connsiteX66239" y="connsiteY66239"/>
              </a:cxn>
              <a:cxn ang="0">
                <a:pos x="connsiteX66240" y="connsiteY66240"/>
              </a:cxn>
              <a:cxn ang="0">
                <a:pos x="connsiteX66241" y="connsiteY66241"/>
              </a:cxn>
              <a:cxn ang="0">
                <a:pos x="connsiteX66242" y="connsiteY66242"/>
              </a:cxn>
              <a:cxn ang="0">
                <a:pos x="connsiteX66243" y="connsiteY66243"/>
              </a:cxn>
              <a:cxn ang="0">
                <a:pos x="connsiteX66244" y="connsiteY66244"/>
              </a:cxn>
              <a:cxn ang="0">
                <a:pos x="connsiteX66245" y="connsiteY66245"/>
              </a:cxn>
              <a:cxn ang="0">
                <a:pos x="connsiteX66246" y="connsiteY66246"/>
              </a:cxn>
              <a:cxn ang="0">
                <a:pos x="connsiteX66247" y="connsiteY66247"/>
              </a:cxn>
              <a:cxn ang="0">
                <a:pos x="connsiteX66248" y="connsiteY66248"/>
              </a:cxn>
              <a:cxn ang="0">
                <a:pos x="connsiteX66249" y="connsiteY66249"/>
              </a:cxn>
              <a:cxn ang="0">
                <a:pos x="connsiteX66250" y="connsiteY66250"/>
              </a:cxn>
              <a:cxn ang="0">
                <a:pos x="connsiteX66251" y="connsiteY66251"/>
              </a:cxn>
              <a:cxn ang="0">
                <a:pos x="connsiteX66252" y="connsiteY66252"/>
              </a:cxn>
              <a:cxn ang="0">
                <a:pos x="connsiteX66253" y="connsiteY66253"/>
              </a:cxn>
              <a:cxn ang="0">
                <a:pos x="connsiteX66254" y="connsiteY66254"/>
              </a:cxn>
              <a:cxn ang="0">
                <a:pos x="connsiteX66255" y="connsiteY66255"/>
              </a:cxn>
              <a:cxn ang="0">
                <a:pos x="connsiteX66256" y="connsiteY66256"/>
              </a:cxn>
              <a:cxn ang="0">
                <a:pos x="connsiteX66257" y="connsiteY66257"/>
              </a:cxn>
              <a:cxn ang="0">
                <a:pos x="connsiteX66258" y="connsiteY66258"/>
              </a:cxn>
              <a:cxn ang="0">
                <a:pos x="connsiteX66259" y="connsiteY66259"/>
              </a:cxn>
              <a:cxn ang="0">
                <a:pos x="connsiteX66260" y="connsiteY66260"/>
              </a:cxn>
              <a:cxn ang="0">
                <a:pos x="connsiteX66261" y="connsiteY66261"/>
              </a:cxn>
              <a:cxn ang="0">
                <a:pos x="connsiteX66262" y="connsiteY66262"/>
              </a:cxn>
              <a:cxn ang="0">
                <a:pos x="connsiteX66263" y="connsiteY66263"/>
              </a:cxn>
              <a:cxn ang="0">
                <a:pos x="connsiteX66264" y="connsiteY66264"/>
              </a:cxn>
              <a:cxn ang="0">
                <a:pos x="connsiteX66265" y="connsiteY66265"/>
              </a:cxn>
              <a:cxn ang="0">
                <a:pos x="connsiteX66266" y="connsiteY66266"/>
              </a:cxn>
              <a:cxn ang="0">
                <a:pos x="connsiteX66267" y="connsiteY66267"/>
              </a:cxn>
              <a:cxn ang="0">
                <a:pos x="connsiteX66268" y="connsiteY66268"/>
              </a:cxn>
              <a:cxn ang="0">
                <a:pos x="connsiteX66269" y="connsiteY66269"/>
              </a:cxn>
              <a:cxn ang="0">
                <a:pos x="connsiteX66270" y="connsiteY66270"/>
              </a:cxn>
              <a:cxn ang="0">
                <a:pos x="connsiteX66271" y="connsiteY66271"/>
              </a:cxn>
              <a:cxn ang="0">
                <a:pos x="connsiteX66272" y="connsiteY66272"/>
              </a:cxn>
              <a:cxn ang="0">
                <a:pos x="connsiteX66273" y="connsiteY66273"/>
              </a:cxn>
              <a:cxn ang="0">
                <a:pos x="connsiteX66274" y="connsiteY66274"/>
              </a:cxn>
              <a:cxn ang="0">
                <a:pos x="connsiteX66275" y="connsiteY66275"/>
              </a:cxn>
              <a:cxn ang="0">
                <a:pos x="connsiteX66276" y="connsiteY66276"/>
              </a:cxn>
              <a:cxn ang="0">
                <a:pos x="connsiteX66277" y="connsiteY66277"/>
              </a:cxn>
              <a:cxn ang="0">
                <a:pos x="connsiteX66278" y="connsiteY66278"/>
              </a:cxn>
              <a:cxn ang="0">
                <a:pos x="connsiteX66279" y="connsiteY66279"/>
              </a:cxn>
              <a:cxn ang="0">
                <a:pos x="connsiteX66280" y="connsiteY66280"/>
              </a:cxn>
              <a:cxn ang="0">
                <a:pos x="connsiteX66281" y="connsiteY66281"/>
              </a:cxn>
              <a:cxn ang="0">
                <a:pos x="connsiteX66282" y="connsiteY66282"/>
              </a:cxn>
              <a:cxn ang="0">
                <a:pos x="connsiteX66283" y="connsiteY66283"/>
              </a:cxn>
              <a:cxn ang="0">
                <a:pos x="connsiteX66284" y="connsiteY66284"/>
              </a:cxn>
              <a:cxn ang="0">
                <a:pos x="connsiteX66285" y="connsiteY66285"/>
              </a:cxn>
              <a:cxn ang="0">
                <a:pos x="connsiteX66286" y="connsiteY66286"/>
              </a:cxn>
              <a:cxn ang="0">
                <a:pos x="connsiteX66287" y="connsiteY66287"/>
              </a:cxn>
              <a:cxn ang="0">
                <a:pos x="connsiteX66288" y="connsiteY66288"/>
              </a:cxn>
              <a:cxn ang="0">
                <a:pos x="connsiteX66289" y="connsiteY66289"/>
              </a:cxn>
              <a:cxn ang="0">
                <a:pos x="connsiteX66290" y="connsiteY66290"/>
              </a:cxn>
              <a:cxn ang="0">
                <a:pos x="connsiteX66291" y="connsiteY66291"/>
              </a:cxn>
              <a:cxn ang="0">
                <a:pos x="connsiteX66292" y="connsiteY66292"/>
              </a:cxn>
              <a:cxn ang="0">
                <a:pos x="connsiteX66293" y="connsiteY66293"/>
              </a:cxn>
              <a:cxn ang="0">
                <a:pos x="connsiteX66294" y="connsiteY66294"/>
              </a:cxn>
              <a:cxn ang="0">
                <a:pos x="connsiteX66295" y="connsiteY66295"/>
              </a:cxn>
              <a:cxn ang="0">
                <a:pos x="connsiteX66296" y="connsiteY66296"/>
              </a:cxn>
              <a:cxn ang="0">
                <a:pos x="connsiteX66297" y="connsiteY66297"/>
              </a:cxn>
              <a:cxn ang="0">
                <a:pos x="connsiteX66298" y="connsiteY66298"/>
              </a:cxn>
              <a:cxn ang="0">
                <a:pos x="connsiteX66299" y="connsiteY66299"/>
              </a:cxn>
              <a:cxn ang="0">
                <a:pos x="connsiteX66300" y="connsiteY66300"/>
              </a:cxn>
              <a:cxn ang="0">
                <a:pos x="connsiteX66301" y="connsiteY66301"/>
              </a:cxn>
              <a:cxn ang="0">
                <a:pos x="connsiteX66302" y="connsiteY66302"/>
              </a:cxn>
              <a:cxn ang="0">
                <a:pos x="connsiteX66303" y="connsiteY66303"/>
              </a:cxn>
              <a:cxn ang="0">
                <a:pos x="connsiteX66304" y="connsiteY66304"/>
              </a:cxn>
              <a:cxn ang="0">
                <a:pos x="connsiteX66305" y="connsiteY66305"/>
              </a:cxn>
              <a:cxn ang="0">
                <a:pos x="connsiteX66306" y="connsiteY66306"/>
              </a:cxn>
              <a:cxn ang="0">
                <a:pos x="connsiteX66307" y="connsiteY66307"/>
              </a:cxn>
              <a:cxn ang="0">
                <a:pos x="connsiteX66308" y="connsiteY66308"/>
              </a:cxn>
              <a:cxn ang="0">
                <a:pos x="connsiteX66309" y="connsiteY66309"/>
              </a:cxn>
              <a:cxn ang="0">
                <a:pos x="connsiteX66310" y="connsiteY66310"/>
              </a:cxn>
              <a:cxn ang="0">
                <a:pos x="connsiteX66311" y="connsiteY66311"/>
              </a:cxn>
              <a:cxn ang="0">
                <a:pos x="connsiteX66312" y="connsiteY66312"/>
              </a:cxn>
              <a:cxn ang="0">
                <a:pos x="connsiteX66313" y="connsiteY66313"/>
              </a:cxn>
              <a:cxn ang="0">
                <a:pos x="connsiteX66314" y="connsiteY66314"/>
              </a:cxn>
              <a:cxn ang="0">
                <a:pos x="connsiteX66315" y="connsiteY66315"/>
              </a:cxn>
              <a:cxn ang="0">
                <a:pos x="connsiteX66316" y="connsiteY66316"/>
              </a:cxn>
              <a:cxn ang="0">
                <a:pos x="connsiteX66317" y="connsiteY66317"/>
              </a:cxn>
              <a:cxn ang="0">
                <a:pos x="connsiteX66318" y="connsiteY66318"/>
              </a:cxn>
              <a:cxn ang="0">
                <a:pos x="connsiteX66319" y="connsiteY66319"/>
              </a:cxn>
              <a:cxn ang="0">
                <a:pos x="connsiteX66320" y="connsiteY66320"/>
              </a:cxn>
              <a:cxn ang="0">
                <a:pos x="connsiteX66321" y="connsiteY66321"/>
              </a:cxn>
              <a:cxn ang="0">
                <a:pos x="connsiteX66322" y="connsiteY66322"/>
              </a:cxn>
              <a:cxn ang="0">
                <a:pos x="connsiteX66323" y="connsiteY66323"/>
              </a:cxn>
              <a:cxn ang="0">
                <a:pos x="connsiteX66324" y="connsiteY66324"/>
              </a:cxn>
              <a:cxn ang="0">
                <a:pos x="connsiteX66325" y="connsiteY66325"/>
              </a:cxn>
              <a:cxn ang="0">
                <a:pos x="connsiteX66326" y="connsiteY66326"/>
              </a:cxn>
              <a:cxn ang="0">
                <a:pos x="connsiteX66327" y="connsiteY66327"/>
              </a:cxn>
              <a:cxn ang="0">
                <a:pos x="connsiteX66328" y="connsiteY66328"/>
              </a:cxn>
              <a:cxn ang="0">
                <a:pos x="connsiteX66329" y="connsiteY66329"/>
              </a:cxn>
              <a:cxn ang="0">
                <a:pos x="connsiteX66330" y="connsiteY66330"/>
              </a:cxn>
              <a:cxn ang="0">
                <a:pos x="connsiteX66331" y="connsiteY66331"/>
              </a:cxn>
              <a:cxn ang="0">
                <a:pos x="connsiteX66332" y="connsiteY66332"/>
              </a:cxn>
              <a:cxn ang="0">
                <a:pos x="connsiteX66333" y="connsiteY66333"/>
              </a:cxn>
              <a:cxn ang="0">
                <a:pos x="connsiteX66334" y="connsiteY66334"/>
              </a:cxn>
              <a:cxn ang="0">
                <a:pos x="connsiteX66335" y="connsiteY66335"/>
              </a:cxn>
              <a:cxn ang="0">
                <a:pos x="connsiteX66336" y="connsiteY66336"/>
              </a:cxn>
              <a:cxn ang="0">
                <a:pos x="connsiteX66337" y="connsiteY66337"/>
              </a:cxn>
              <a:cxn ang="0">
                <a:pos x="connsiteX66338" y="connsiteY66338"/>
              </a:cxn>
              <a:cxn ang="0">
                <a:pos x="connsiteX66339" y="connsiteY66339"/>
              </a:cxn>
              <a:cxn ang="0">
                <a:pos x="connsiteX66340" y="connsiteY66340"/>
              </a:cxn>
              <a:cxn ang="0">
                <a:pos x="connsiteX66341" y="connsiteY66341"/>
              </a:cxn>
              <a:cxn ang="0">
                <a:pos x="connsiteX66342" y="connsiteY66342"/>
              </a:cxn>
              <a:cxn ang="0">
                <a:pos x="connsiteX66343" y="connsiteY66343"/>
              </a:cxn>
              <a:cxn ang="0">
                <a:pos x="connsiteX66344" y="connsiteY66344"/>
              </a:cxn>
              <a:cxn ang="0">
                <a:pos x="connsiteX66345" y="connsiteY66345"/>
              </a:cxn>
              <a:cxn ang="0">
                <a:pos x="connsiteX66346" y="connsiteY66346"/>
              </a:cxn>
              <a:cxn ang="0">
                <a:pos x="connsiteX66347" y="connsiteY66347"/>
              </a:cxn>
              <a:cxn ang="0">
                <a:pos x="connsiteX66348" y="connsiteY66348"/>
              </a:cxn>
              <a:cxn ang="0">
                <a:pos x="connsiteX66349" y="connsiteY66349"/>
              </a:cxn>
              <a:cxn ang="0">
                <a:pos x="connsiteX66350" y="connsiteY66350"/>
              </a:cxn>
              <a:cxn ang="0">
                <a:pos x="connsiteX66351" y="connsiteY66351"/>
              </a:cxn>
              <a:cxn ang="0">
                <a:pos x="connsiteX66352" y="connsiteY66352"/>
              </a:cxn>
              <a:cxn ang="0">
                <a:pos x="connsiteX66353" y="connsiteY66353"/>
              </a:cxn>
              <a:cxn ang="0">
                <a:pos x="connsiteX66354" y="connsiteY66354"/>
              </a:cxn>
              <a:cxn ang="0">
                <a:pos x="connsiteX66355" y="connsiteY66355"/>
              </a:cxn>
              <a:cxn ang="0">
                <a:pos x="connsiteX66356" y="connsiteY66356"/>
              </a:cxn>
              <a:cxn ang="0">
                <a:pos x="connsiteX66357" y="connsiteY66357"/>
              </a:cxn>
              <a:cxn ang="0">
                <a:pos x="connsiteX66358" y="connsiteY66358"/>
              </a:cxn>
              <a:cxn ang="0">
                <a:pos x="connsiteX66359" y="connsiteY66359"/>
              </a:cxn>
              <a:cxn ang="0">
                <a:pos x="connsiteX66360" y="connsiteY66360"/>
              </a:cxn>
              <a:cxn ang="0">
                <a:pos x="connsiteX66361" y="connsiteY66361"/>
              </a:cxn>
              <a:cxn ang="0">
                <a:pos x="connsiteX66362" y="connsiteY66362"/>
              </a:cxn>
              <a:cxn ang="0">
                <a:pos x="connsiteX66363" y="connsiteY66363"/>
              </a:cxn>
              <a:cxn ang="0">
                <a:pos x="connsiteX66364" y="connsiteY66364"/>
              </a:cxn>
              <a:cxn ang="0">
                <a:pos x="connsiteX66365" y="connsiteY66365"/>
              </a:cxn>
              <a:cxn ang="0">
                <a:pos x="connsiteX66366" y="connsiteY66366"/>
              </a:cxn>
              <a:cxn ang="0">
                <a:pos x="connsiteX66367" y="connsiteY66367"/>
              </a:cxn>
              <a:cxn ang="0">
                <a:pos x="connsiteX66368" y="connsiteY66368"/>
              </a:cxn>
              <a:cxn ang="0">
                <a:pos x="connsiteX66369" y="connsiteY66369"/>
              </a:cxn>
              <a:cxn ang="0">
                <a:pos x="connsiteX66370" y="connsiteY66370"/>
              </a:cxn>
              <a:cxn ang="0">
                <a:pos x="connsiteX66371" y="connsiteY66371"/>
              </a:cxn>
              <a:cxn ang="0">
                <a:pos x="connsiteX66372" y="connsiteY66372"/>
              </a:cxn>
              <a:cxn ang="0">
                <a:pos x="connsiteX66373" y="connsiteY66373"/>
              </a:cxn>
              <a:cxn ang="0">
                <a:pos x="connsiteX66374" y="connsiteY66374"/>
              </a:cxn>
              <a:cxn ang="0">
                <a:pos x="connsiteX66375" y="connsiteY66375"/>
              </a:cxn>
              <a:cxn ang="0">
                <a:pos x="connsiteX66376" y="connsiteY66376"/>
              </a:cxn>
              <a:cxn ang="0">
                <a:pos x="connsiteX66377" y="connsiteY66377"/>
              </a:cxn>
              <a:cxn ang="0">
                <a:pos x="connsiteX66378" y="connsiteY66378"/>
              </a:cxn>
              <a:cxn ang="0">
                <a:pos x="connsiteX66379" y="connsiteY66379"/>
              </a:cxn>
              <a:cxn ang="0">
                <a:pos x="connsiteX66380" y="connsiteY66380"/>
              </a:cxn>
              <a:cxn ang="0">
                <a:pos x="connsiteX66381" y="connsiteY66381"/>
              </a:cxn>
              <a:cxn ang="0">
                <a:pos x="connsiteX66382" y="connsiteY66382"/>
              </a:cxn>
              <a:cxn ang="0">
                <a:pos x="connsiteX66383" y="connsiteY66383"/>
              </a:cxn>
              <a:cxn ang="0">
                <a:pos x="connsiteX66384" y="connsiteY66384"/>
              </a:cxn>
              <a:cxn ang="0">
                <a:pos x="connsiteX66385" y="connsiteY66385"/>
              </a:cxn>
              <a:cxn ang="0">
                <a:pos x="connsiteX66386" y="connsiteY66386"/>
              </a:cxn>
              <a:cxn ang="0">
                <a:pos x="connsiteX66387" y="connsiteY66387"/>
              </a:cxn>
              <a:cxn ang="0">
                <a:pos x="connsiteX66388" y="connsiteY66388"/>
              </a:cxn>
              <a:cxn ang="0">
                <a:pos x="connsiteX66389" y="connsiteY66389"/>
              </a:cxn>
              <a:cxn ang="0">
                <a:pos x="connsiteX66390" y="connsiteY66390"/>
              </a:cxn>
              <a:cxn ang="0">
                <a:pos x="connsiteX66391" y="connsiteY66391"/>
              </a:cxn>
              <a:cxn ang="0">
                <a:pos x="connsiteX66392" y="connsiteY66392"/>
              </a:cxn>
              <a:cxn ang="0">
                <a:pos x="connsiteX66393" y="connsiteY66393"/>
              </a:cxn>
              <a:cxn ang="0">
                <a:pos x="connsiteX66394" y="connsiteY66394"/>
              </a:cxn>
              <a:cxn ang="0">
                <a:pos x="connsiteX66395" y="connsiteY66395"/>
              </a:cxn>
              <a:cxn ang="0">
                <a:pos x="connsiteX66396" y="connsiteY66396"/>
              </a:cxn>
              <a:cxn ang="0">
                <a:pos x="connsiteX66397" y="connsiteY66397"/>
              </a:cxn>
              <a:cxn ang="0">
                <a:pos x="connsiteX66398" y="connsiteY66398"/>
              </a:cxn>
              <a:cxn ang="0">
                <a:pos x="connsiteX66399" y="connsiteY66399"/>
              </a:cxn>
              <a:cxn ang="0">
                <a:pos x="connsiteX66400" y="connsiteY66400"/>
              </a:cxn>
              <a:cxn ang="0">
                <a:pos x="connsiteX66401" y="connsiteY66401"/>
              </a:cxn>
              <a:cxn ang="0">
                <a:pos x="connsiteX66402" y="connsiteY66402"/>
              </a:cxn>
              <a:cxn ang="0">
                <a:pos x="connsiteX66403" y="connsiteY66403"/>
              </a:cxn>
              <a:cxn ang="0">
                <a:pos x="connsiteX66404" y="connsiteY66404"/>
              </a:cxn>
              <a:cxn ang="0">
                <a:pos x="connsiteX66405" y="connsiteY66405"/>
              </a:cxn>
              <a:cxn ang="0">
                <a:pos x="connsiteX66406" y="connsiteY66406"/>
              </a:cxn>
              <a:cxn ang="0">
                <a:pos x="connsiteX66407" y="connsiteY66407"/>
              </a:cxn>
              <a:cxn ang="0">
                <a:pos x="connsiteX66408" y="connsiteY66408"/>
              </a:cxn>
              <a:cxn ang="0">
                <a:pos x="connsiteX66409" y="connsiteY66409"/>
              </a:cxn>
              <a:cxn ang="0">
                <a:pos x="connsiteX66410" y="connsiteY66410"/>
              </a:cxn>
              <a:cxn ang="0">
                <a:pos x="connsiteX66411" y="connsiteY66411"/>
              </a:cxn>
              <a:cxn ang="0">
                <a:pos x="connsiteX66412" y="connsiteY66412"/>
              </a:cxn>
              <a:cxn ang="0">
                <a:pos x="connsiteX66413" y="connsiteY66413"/>
              </a:cxn>
              <a:cxn ang="0">
                <a:pos x="connsiteX66414" y="connsiteY66414"/>
              </a:cxn>
              <a:cxn ang="0">
                <a:pos x="connsiteX66415" y="connsiteY66415"/>
              </a:cxn>
              <a:cxn ang="0">
                <a:pos x="connsiteX66416" y="connsiteY66416"/>
              </a:cxn>
              <a:cxn ang="0">
                <a:pos x="connsiteX66417" y="connsiteY66417"/>
              </a:cxn>
              <a:cxn ang="0">
                <a:pos x="connsiteX66418" y="connsiteY66418"/>
              </a:cxn>
              <a:cxn ang="0">
                <a:pos x="connsiteX66419" y="connsiteY66419"/>
              </a:cxn>
              <a:cxn ang="0">
                <a:pos x="connsiteX66420" y="connsiteY66420"/>
              </a:cxn>
              <a:cxn ang="0">
                <a:pos x="connsiteX66421" y="connsiteY66421"/>
              </a:cxn>
              <a:cxn ang="0">
                <a:pos x="connsiteX66422" y="connsiteY66422"/>
              </a:cxn>
              <a:cxn ang="0">
                <a:pos x="connsiteX66423" y="connsiteY66423"/>
              </a:cxn>
              <a:cxn ang="0">
                <a:pos x="connsiteX66424" y="connsiteY66424"/>
              </a:cxn>
              <a:cxn ang="0">
                <a:pos x="connsiteX66425" y="connsiteY66425"/>
              </a:cxn>
              <a:cxn ang="0">
                <a:pos x="connsiteX66426" y="connsiteY66426"/>
              </a:cxn>
              <a:cxn ang="0">
                <a:pos x="connsiteX66427" y="connsiteY66427"/>
              </a:cxn>
              <a:cxn ang="0">
                <a:pos x="connsiteX66428" y="connsiteY66428"/>
              </a:cxn>
              <a:cxn ang="0">
                <a:pos x="connsiteX66429" y="connsiteY66429"/>
              </a:cxn>
              <a:cxn ang="0">
                <a:pos x="connsiteX66430" y="connsiteY66430"/>
              </a:cxn>
              <a:cxn ang="0">
                <a:pos x="connsiteX66431" y="connsiteY66431"/>
              </a:cxn>
              <a:cxn ang="0">
                <a:pos x="connsiteX66432" y="connsiteY66432"/>
              </a:cxn>
              <a:cxn ang="0">
                <a:pos x="connsiteX66433" y="connsiteY66433"/>
              </a:cxn>
              <a:cxn ang="0">
                <a:pos x="connsiteX66434" y="connsiteY66434"/>
              </a:cxn>
              <a:cxn ang="0">
                <a:pos x="connsiteX66435" y="connsiteY66435"/>
              </a:cxn>
              <a:cxn ang="0">
                <a:pos x="connsiteX66436" y="connsiteY66436"/>
              </a:cxn>
              <a:cxn ang="0">
                <a:pos x="connsiteX66437" y="connsiteY66437"/>
              </a:cxn>
              <a:cxn ang="0">
                <a:pos x="connsiteX66438" y="connsiteY66438"/>
              </a:cxn>
              <a:cxn ang="0">
                <a:pos x="connsiteX66439" y="connsiteY66439"/>
              </a:cxn>
              <a:cxn ang="0">
                <a:pos x="connsiteX66440" y="connsiteY66440"/>
              </a:cxn>
              <a:cxn ang="0">
                <a:pos x="connsiteX66441" y="connsiteY66441"/>
              </a:cxn>
              <a:cxn ang="0">
                <a:pos x="connsiteX66442" y="connsiteY66442"/>
              </a:cxn>
              <a:cxn ang="0">
                <a:pos x="connsiteX66443" y="connsiteY66443"/>
              </a:cxn>
              <a:cxn ang="0">
                <a:pos x="connsiteX66444" y="connsiteY66444"/>
              </a:cxn>
              <a:cxn ang="0">
                <a:pos x="connsiteX66445" y="connsiteY66445"/>
              </a:cxn>
              <a:cxn ang="0">
                <a:pos x="connsiteX66446" y="connsiteY66446"/>
              </a:cxn>
              <a:cxn ang="0">
                <a:pos x="connsiteX66447" y="connsiteY66447"/>
              </a:cxn>
              <a:cxn ang="0">
                <a:pos x="connsiteX66448" y="connsiteY66448"/>
              </a:cxn>
              <a:cxn ang="0">
                <a:pos x="connsiteX66449" y="connsiteY66449"/>
              </a:cxn>
              <a:cxn ang="0">
                <a:pos x="connsiteX66450" y="connsiteY66450"/>
              </a:cxn>
              <a:cxn ang="0">
                <a:pos x="connsiteX66451" y="connsiteY66451"/>
              </a:cxn>
              <a:cxn ang="0">
                <a:pos x="connsiteX66452" y="connsiteY66452"/>
              </a:cxn>
              <a:cxn ang="0">
                <a:pos x="connsiteX66453" y="connsiteY66453"/>
              </a:cxn>
              <a:cxn ang="0">
                <a:pos x="connsiteX66454" y="connsiteY66454"/>
              </a:cxn>
              <a:cxn ang="0">
                <a:pos x="connsiteX66455" y="connsiteY66455"/>
              </a:cxn>
              <a:cxn ang="0">
                <a:pos x="connsiteX66456" y="connsiteY66456"/>
              </a:cxn>
              <a:cxn ang="0">
                <a:pos x="connsiteX66457" y="connsiteY66457"/>
              </a:cxn>
              <a:cxn ang="0">
                <a:pos x="connsiteX66458" y="connsiteY66458"/>
              </a:cxn>
              <a:cxn ang="0">
                <a:pos x="connsiteX66459" y="connsiteY66459"/>
              </a:cxn>
              <a:cxn ang="0">
                <a:pos x="connsiteX66460" y="connsiteY66460"/>
              </a:cxn>
              <a:cxn ang="0">
                <a:pos x="connsiteX66461" y="connsiteY66461"/>
              </a:cxn>
              <a:cxn ang="0">
                <a:pos x="connsiteX66462" y="connsiteY66462"/>
              </a:cxn>
              <a:cxn ang="0">
                <a:pos x="connsiteX66463" y="connsiteY66463"/>
              </a:cxn>
              <a:cxn ang="0">
                <a:pos x="connsiteX66464" y="connsiteY66464"/>
              </a:cxn>
              <a:cxn ang="0">
                <a:pos x="connsiteX66465" y="connsiteY66465"/>
              </a:cxn>
              <a:cxn ang="0">
                <a:pos x="connsiteX66466" y="connsiteY66466"/>
              </a:cxn>
              <a:cxn ang="0">
                <a:pos x="connsiteX66467" y="connsiteY66467"/>
              </a:cxn>
              <a:cxn ang="0">
                <a:pos x="connsiteX66468" y="connsiteY66468"/>
              </a:cxn>
              <a:cxn ang="0">
                <a:pos x="connsiteX66469" y="connsiteY66469"/>
              </a:cxn>
              <a:cxn ang="0">
                <a:pos x="connsiteX66470" y="connsiteY66470"/>
              </a:cxn>
              <a:cxn ang="0">
                <a:pos x="connsiteX66471" y="connsiteY66471"/>
              </a:cxn>
              <a:cxn ang="0">
                <a:pos x="connsiteX66472" y="connsiteY66472"/>
              </a:cxn>
              <a:cxn ang="0">
                <a:pos x="connsiteX66473" y="connsiteY66473"/>
              </a:cxn>
              <a:cxn ang="0">
                <a:pos x="connsiteX66474" y="connsiteY66474"/>
              </a:cxn>
              <a:cxn ang="0">
                <a:pos x="connsiteX66475" y="connsiteY66475"/>
              </a:cxn>
              <a:cxn ang="0">
                <a:pos x="connsiteX66476" y="connsiteY66476"/>
              </a:cxn>
              <a:cxn ang="0">
                <a:pos x="connsiteX66477" y="connsiteY66477"/>
              </a:cxn>
              <a:cxn ang="0">
                <a:pos x="connsiteX66478" y="connsiteY66478"/>
              </a:cxn>
              <a:cxn ang="0">
                <a:pos x="connsiteX66479" y="connsiteY66479"/>
              </a:cxn>
              <a:cxn ang="0">
                <a:pos x="connsiteX66480" y="connsiteY66480"/>
              </a:cxn>
              <a:cxn ang="0">
                <a:pos x="connsiteX66481" y="connsiteY66481"/>
              </a:cxn>
              <a:cxn ang="0">
                <a:pos x="connsiteX66482" y="connsiteY66482"/>
              </a:cxn>
              <a:cxn ang="0">
                <a:pos x="connsiteX66483" y="connsiteY66483"/>
              </a:cxn>
              <a:cxn ang="0">
                <a:pos x="connsiteX66484" y="connsiteY66484"/>
              </a:cxn>
              <a:cxn ang="0">
                <a:pos x="connsiteX66485" y="connsiteY66485"/>
              </a:cxn>
              <a:cxn ang="0">
                <a:pos x="connsiteX66486" y="connsiteY66486"/>
              </a:cxn>
              <a:cxn ang="0">
                <a:pos x="connsiteX66487" y="connsiteY66487"/>
              </a:cxn>
              <a:cxn ang="0">
                <a:pos x="connsiteX66488" y="connsiteY66488"/>
              </a:cxn>
              <a:cxn ang="0">
                <a:pos x="connsiteX66489" y="connsiteY66489"/>
              </a:cxn>
              <a:cxn ang="0">
                <a:pos x="connsiteX66490" y="connsiteY66490"/>
              </a:cxn>
              <a:cxn ang="0">
                <a:pos x="connsiteX66491" y="connsiteY66491"/>
              </a:cxn>
              <a:cxn ang="0">
                <a:pos x="connsiteX66492" y="connsiteY66492"/>
              </a:cxn>
              <a:cxn ang="0">
                <a:pos x="connsiteX66493" y="connsiteY66493"/>
              </a:cxn>
              <a:cxn ang="0">
                <a:pos x="connsiteX66494" y="connsiteY66494"/>
              </a:cxn>
              <a:cxn ang="0">
                <a:pos x="connsiteX66495" y="connsiteY66495"/>
              </a:cxn>
              <a:cxn ang="0">
                <a:pos x="connsiteX66496" y="connsiteY66496"/>
              </a:cxn>
              <a:cxn ang="0">
                <a:pos x="connsiteX66497" y="connsiteY66497"/>
              </a:cxn>
              <a:cxn ang="0">
                <a:pos x="connsiteX66498" y="connsiteY66498"/>
              </a:cxn>
              <a:cxn ang="0">
                <a:pos x="connsiteX66499" y="connsiteY66499"/>
              </a:cxn>
              <a:cxn ang="0">
                <a:pos x="connsiteX66500" y="connsiteY66500"/>
              </a:cxn>
              <a:cxn ang="0">
                <a:pos x="connsiteX66501" y="connsiteY66501"/>
              </a:cxn>
              <a:cxn ang="0">
                <a:pos x="connsiteX66502" y="connsiteY66502"/>
              </a:cxn>
              <a:cxn ang="0">
                <a:pos x="connsiteX66503" y="connsiteY66503"/>
              </a:cxn>
              <a:cxn ang="0">
                <a:pos x="connsiteX66504" y="connsiteY66504"/>
              </a:cxn>
              <a:cxn ang="0">
                <a:pos x="connsiteX66505" y="connsiteY66505"/>
              </a:cxn>
              <a:cxn ang="0">
                <a:pos x="connsiteX66506" y="connsiteY66506"/>
              </a:cxn>
              <a:cxn ang="0">
                <a:pos x="connsiteX66507" y="connsiteY66507"/>
              </a:cxn>
              <a:cxn ang="0">
                <a:pos x="connsiteX66508" y="connsiteY66508"/>
              </a:cxn>
              <a:cxn ang="0">
                <a:pos x="connsiteX66509" y="connsiteY66509"/>
              </a:cxn>
              <a:cxn ang="0">
                <a:pos x="connsiteX66510" y="connsiteY66510"/>
              </a:cxn>
              <a:cxn ang="0">
                <a:pos x="connsiteX66511" y="connsiteY66511"/>
              </a:cxn>
              <a:cxn ang="0">
                <a:pos x="connsiteX66512" y="connsiteY66512"/>
              </a:cxn>
              <a:cxn ang="0">
                <a:pos x="connsiteX66513" y="connsiteY66513"/>
              </a:cxn>
              <a:cxn ang="0">
                <a:pos x="connsiteX66514" y="connsiteY66514"/>
              </a:cxn>
              <a:cxn ang="0">
                <a:pos x="connsiteX66515" y="connsiteY66515"/>
              </a:cxn>
              <a:cxn ang="0">
                <a:pos x="connsiteX66516" y="connsiteY66516"/>
              </a:cxn>
              <a:cxn ang="0">
                <a:pos x="connsiteX66517" y="connsiteY66517"/>
              </a:cxn>
              <a:cxn ang="0">
                <a:pos x="connsiteX66518" y="connsiteY66518"/>
              </a:cxn>
              <a:cxn ang="0">
                <a:pos x="connsiteX66519" y="connsiteY66519"/>
              </a:cxn>
              <a:cxn ang="0">
                <a:pos x="connsiteX66520" y="connsiteY66520"/>
              </a:cxn>
              <a:cxn ang="0">
                <a:pos x="connsiteX66521" y="connsiteY66521"/>
              </a:cxn>
              <a:cxn ang="0">
                <a:pos x="connsiteX66522" y="connsiteY66522"/>
              </a:cxn>
              <a:cxn ang="0">
                <a:pos x="connsiteX66523" y="connsiteY66523"/>
              </a:cxn>
              <a:cxn ang="0">
                <a:pos x="connsiteX66524" y="connsiteY66524"/>
              </a:cxn>
              <a:cxn ang="0">
                <a:pos x="connsiteX66525" y="connsiteY66525"/>
              </a:cxn>
              <a:cxn ang="0">
                <a:pos x="connsiteX66526" y="connsiteY66526"/>
              </a:cxn>
              <a:cxn ang="0">
                <a:pos x="connsiteX66527" y="connsiteY66527"/>
              </a:cxn>
              <a:cxn ang="0">
                <a:pos x="connsiteX66528" y="connsiteY66528"/>
              </a:cxn>
              <a:cxn ang="0">
                <a:pos x="connsiteX66529" y="connsiteY66529"/>
              </a:cxn>
              <a:cxn ang="0">
                <a:pos x="connsiteX66530" y="connsiteY66530"/>
              </a:cxn>
              <a:cxn ang="0">
                <a:pos x="connsiteX66531" y="connsiteY66531"/>
              </a:cxn>
              <a:cxn ang="0">
                <a:pos x="connsiteX66532" y="connsiteY66532"/>
              </a:cxn>
              <a:cxn ang="0">
                <a:pos x="connsiteX66533" y="connsiteY66533"/>
              </a:cxn>
              <a:cxn ang="0">
                <a:pos x="connsiteX66534" y="connsiteY66534"/>
              </a:cxn>
              <a:cxn ang="0">
                <a:pos x="connsiteX66535" y="connsiteY66535"/>
              </a:cxn>
              <a:cxn ang="0">
                <a:pos x="connsiteX66536" y="connsiteY66536"/>
              </a:cxn>
              <a:cxn ang="0">
                <a:pos x="connsiteX66537" y="connsiteY66537"/>
              </a:cxn>
              <a:cxn ang="0">
                <a:pos x="connsiteX66538" y="connsiteY66538"/>
              </a:cxn>
              <a:cxn ang="0">
                <a:pos x="connsiteX66539" y="connsiteY66539"/>
              </a:cxn>
              <a:cxn ang="0">
                <a:pos x="connsiteX66540" y="connsiteY66540"/>
              </a:cxn>
              <a:cxn ang="0">
                <a:pos x="connsiteX66541" y="connsiteY66541"/>
              </a:cxn>
              <a:cxn ang="0">
                <a:pos x="connsiteX66542" y="connsiteY66542"/>
              </a:cxn>
              <a:cxn ang="0">
                <a:pos x="connsiteX66543" y="connsiteY66543"/>
              </a:cxn>
              <a:cxn ang="0">
                <a:pos x="connsiteX66544" y="connsiteY66544"/>
              </a:cxn>
              <a:cxn ang="0">
                <a:pos x="connsiteX66545" y="connsiteY66545"/>
              </a:cxn>
              <a:cxn ang="0">
                <a:pos x="connsiteX66546" y="connsiteY66546"/>
              </a:cxn>
              <a:cxn ang="0">
                <a:pos x="connsiteX66547" y="connsiteY66547"/>
              </a:cxn>
              <a:cxn ang="0">
                <a:pos x="connsiteX66548" y="connsiteY66548"/>
              </a:cxn>
              <a:cxn ang="0">
                <a:pos x="connsiteX66549" y="connsiteY66549"/>
              </a:cxn>
              <a:cxn ang="0">
                <a:pos x="connsiteX66550" y="connsiteY66550"/>
              </a:cxn>
              <a:cxn ang="0">
                <a:pos x="connsiteX66551" y="connsiteY66551"/>
              </a:cxn>
              <a:cxn ang="0">
                <a:pos x="connsiteX66552" y="connsiteY66552"/>
              </a:cxn>
              <a:cxn ang="0">
                <a:pos x="connsiteX66553" y="connsiteY66553"/>
              </a:cxn>
              <a:cxn ang="0">
                <a:pos x="connsiteX66554" y="connsiteY66554"/>
              </a:cxn>
              <a:cxn ang="0">
                <a:pos x="connsiteX66555" y="connsiteY66555"/>
              </a:cxn>
              <a:cxn ang="0">
                <a:pos x="connsiteX66556" y="connsiteY66556"/>
              </a:cxn>
              <a:cxn ang="0">
                <a:pos x="connsiteX66557" y="connsiteY66557"/>
              </a:cxn>
              <a:cxn ang="0">
                <a:pos x="connsiteX66558" y="connsiteY66558"/>
              </a:cxn>
              <a:cxn ang="0">
                <a:pos x="connsiteX66559" y="connsiteY66559"/>
              </a:cxn>
              <a:cxn ang="0">
                <a:pos x="connsiteX66560" y="connsiteY66560"/>
              </a:cxn>
              <a:cxn ang="0">
                <a:pos x="connsiteX66561" y="connsiteY66561"/>
              </a:cxn>
              <a:cxn ang="0">
                <a:pos x="connsiteX66562" y="connsiteY66562"/>
              </a:cxn>
              <a:cxn ang="0">
                <a:pos x="connsiteX66563" y="connsiteY66563"/>
              </a:cxn>
              <a:cxn ang="0">
                <a:pos x="connsiteX66564" y="connsiteY66564"/>
              </a:cxn>
              <a:cxn ang="0">
                <a:pos x="connsiteX66565" y="connsiteY66565"/>
              </a:cxn>
              <a:cxn ang="0">
                <a:pos x="connsiteX66566" y="connsiteY66566"/>
              </a:cxn>
              <a:cxn ang="0">
                <a:pos x="connsiteX66567" y="connsiteY66567"/>
              </a:cxn>
              <a:cxn ang="0">
                <a:pos x="connsiteX66568" y="connsiteY66568"/>
              </a:cxn>
              <a:cxn ang="0">
                <a:pos x="connsiteX66569" y="connsiteY66569"/>
              </a:cxn>
              <a:cxn ang="0">
                <a:pos x="connsiteX66570" y="connsiteY66570"/>
              </a:cxn>
              <a:cxn ang="0">
                <a:pos x="connsiteX66571" y="connsiteY66571"/>
              </a:cxn>
              <a:cxn ang="0">
                <a:pos x="connsiteX66572" y="connsiteY66572"/>
              </a:cxn>
              <a:cxn ang="0">
                <a:pos x="connsiteX66573" y="connsiteY66573"/>
              </a:cxn>
              <a:cxn ang="0">
                <a:pos x="connsiteX66574" y="connsiteY66574"/>
              </a:cxn>
              <a:cxn ang="0">
                <a:pos x="connsiteX66575" y="connsiteY66575"/>
              </a:cxn>
              <a:cxn ang="0">
                <a:pos x="connsiteX66576" y="connsiteY66576"/>
              </a:cxn>
              <a:cxn ang="0">
                <a:pos x="connsiteX66577" y="connsiteY66577"/>
              </a:cxn>
              <a:cxn ang="0">
                <a:pos x="connsiteX66578" y="connsiteY66578"/>
              </a:cxn>
              <a:cxn ang="0">
                <a:pos x="connsiteX66579" y="connsiteY66579"/>
              </a:cxn>
              <a:cxn ang="0">
                <a:pos x="connsiteX66580" y="connsiteY66580"/>
              </a:cxn>
              <a:cxn ang="0">
                <a:pos x="connsiteX66581" y="connsiteY66581"/>
              </a:cxn>
              <a:cxn ang="0">
                <a:pos x="connsiteX66582" y="connsiteY66582"/>
              </a:cxn>
              <a:cxn ang="0">
                <a:pos x="connsiteX66583" y="connsiteY66583"/>
              </a:cxn>
              <a:cxn ang="0">
                <a:pos x="connsiteX66584" y="connsiteY66584"/>
              </a:cxn>
              <a:cxn ang="0">
                <a:pos x="connsiteX66585" y="connsiteY66585"/>
              </a:cxn>
              <a:cxn ang="0">
                <a:pos x="connsiteX66586" y="connsiteY66586"/>
              </a:cxn>
              <a:cxn ang="0">
                <a:pos x="connsiteX66587" y="connsiteY66587"/>
              </a:cxn>
              <a:cxn ang="0">
                <a:pos x="connsiteX66588" y="connsiteY66588"/>
              </a:cxn>
              <a:cxn ang="0">
                <a:pos x="connsiteX66589" y="connsiteY66589"/>
              </a:cxn>
              <a:cxn ang="0">
                <a:pos x="connsiteX66590" y="connsiteY66590"/>
              </a:cxn>
              <a:cxn ang="0">
                <a:pos x="connsiteX66591" y="connsiteY66591"/>
              </a:cxn>
              <a:cxn ang="0">
                <a:pos x="connsiteX66592" y="connsiteY66592"/>
              </a:cxn>
              <a:cxn ang="0">
                <a:pos x="connsiteX66593" y="connsiteY66593"/>
              </a:cxn>
              <a:cxn ang="0">
                <a:pos x="connsiteX66594" y="connsiteY66594"/>
              </a:cxn>
              <a:cxn ang="0">
                <a:pos x="connsiteX66595" y="connsiteY66595"/>
              </a:cxn>
              <a:cxn ang="0">
                <a:pos x="connsiteX66596" y="connsiteY66596"/>
              </a:cxn>
              <a:cxn ang="0">
                <a:pos x="connsiteX66597" y="connsiteY66597"/>
              </a:cxn>
              <a:cxn ang="0">
                <a:pos x="connsiteX66598" y="connsiteY66598"/>
              </a:cxn>
              <a:cxn ang="0">
                <a:pos x="connsiteX66599" y="connsiteY66599"/>
              </a:cxn>
              <a:cxn ang="0">
                <a:pos x="connsiteX66600" y="connsiteY66600"/>
              </a:cxn>
              <a:cxn ang="0">
                <a:pos x="connsiteX66601" y="connsiteY66601"/>
              </a:cxn>
              <a:cxn ang="0">
                <a:pos x="connsiteX66602" y="connsiteY66602"/>
              </a:cxn>
              <a:cxn ang="0">
                <a:pos x="connsiteX66603" y="connsiteY66603"/>
              </a:cxn>
              <a:cxn ang="0">
                <a:pos x="connsiteX66604" y="connsiteY66604"/>
              </a:cxn>
              <a:cxn ang="0">
                <a:pos x="connsiteX66605" y="connsiteY66605"/>
              </a:cxn>
              <a:cxn ang="0">
                <a:pos x="connsiteX66606" y="connsiteY66606"/>
              </a:cxn>
              <a:cxn ang="0">
                <a:pos x="connsiteX66607" y="connsiteY66607"/>
              </a:cxn>
              <a:cxn ang="0">
                <a:pos x="connsiteX66608" y="connsiteY66608"/>
              </a:cxn>
              <a:cxn ang="0">
                <a:pos x="connsiteX66609" y="connsiteY66609"/>
              </a:cxn>
              <a:cxn ang="0">
                <a:pos x="connsiteX66610" y="connsiteY66610"/>
              </a:cxn>
              <a:cxn ang="0">
                <a:pos x="connsiteX66611" y="connsiteY66611"/>
              </a:cxn>
              <a:cxn ang="0">
                <a:pos x="connsiteX66612" y="connsiteY66612"/>
              </a:cxn>
              <a:cxn ang="0">
                <a:pos x="connsiteX66613" y="connsiteY66613"/>
              </a:cxn>
              <a:cxn ang="0">
                <a:pos x="connsiteX66614" y="connsiteY66614"/>
              </a:cxn>
              <a:cxn ang="0">
                <a:pos x="connsiteX66615" y="connsiteY66615"/>
              </a:cxn>
              <a:cxn ang="0">
                <a:pos x="connsiteX66616" y="connsiteY66616"/>
              </a:cxn>
              <a:cxn ang="0">
                <a:pos x="connsiteX66617" y="connsiteY66617"/>
              </a:cxn>
              <a:cxn ang="0">
                <a:pos x="connsiteX66618" y="connsiteY66618"/>
              </a:cxn>
              <a:cxn ang="0">
                <a:pos x="connsiteX66619" y="connsiteY66619"/>
              </a:cxn>
              <a:cxn ang="0">
                <a:pos x="connsiteX66620" y="connsiteY66620"/>
              </a:cxn>
              <a:cxn ang="0">
                <a:pos x="connsiteX66621" y="connsiteY66621"/>
              </a:cxn>
              <a:cxn ang="0">
                <a:pos x="connsiteX66622" y="connsiteY66622"/>
              </a:cxn>
              <a:cxn ang="0">
                <a:pos x="connsiteX66623" y="connsiteY66623"/>
              </a:cxn>
              <a:cxn ang="0">
                <a:pos x="connsiteX66624" y="connsiteY66624"/>
              </a:cxn>
              <a:cxn ang="0">
                <a:pos x="connsiteX66625" y="connsiteY66625"/>
              </a:cxn>
              <a:cxn ang="0">
                <a:pos x="connsiteX66626" y="connsiteY66626"/>
              </a:cxn>
              <a:cxn ang="0">
                <a:pos x="connsiteX66627" y="connsiteY66627"/>
              </a:cxn>
              <a:cxn ang="0">
                <a:pos x="connsiteX66628" y="connsiteY66628"/>
              </a:cxn>
              <a:cxn ang="0">
                <a:pos x="connsiteX66629" y="connsiteY66629"/>
              </a:cxn>
              <a:cxn ang="0">
                <a:pos x="connsiteX66630" y="connsiteY66630"/>
              </a:cxn>
              <a:cxn ang="0">
                <a:pos x="connsiteX66631" y="connsiteY66631"/>
              </a:cxn>
              <a:cxn ang="0">
                <a:pos x="connsiteX66632" y="connsiteY66632"/>
              </a:cxn>
              <a:cxn ang="0">
                <a:pos x="connsiteX66633" y="connsiteY66633"/>
              </a:cxn>
              <a:cxn ang="0">
                <a:pos x="connsiteX66634" y="connsiteY66634"/>
              </a:cxn>
              <a:cxn ang="0">
                <a:pos x="connsiteX66635" y="connsiteY66635"/>
              </a:cxn>
              <a:cxn ang="0">
                <a:pos x="connsiteX66636" y="connsiteY66636"/>
              </a:cxn>
              <a:cxn ang="0">
                <a:pos x="connsiteX66637" y="connsiteY66637"/>
              </a:cxn>
              <a:cxn ang="0">
                <a:pos x="connsiteX66638" y="connsiteY66638"/>
              </a:cxn>
              <a:cxn ang="0">
                <a:pos x="connsiteX66639" y="connsiteY66639"/>
              </a:cxn>
              <a:cxn ang="0">
                <a:pos x="connsiteX66640" y="connsiteY66640"/>
              </a:cxn>
              <a:cxn ang="0">
                <a:pos x="connsiteX66641" y="connsiteY66641"/>
              </a:cxn>
              <a:cxn ang="0">
                <a:pos x="connsiteX66642" y="connsiteY66642"/>
              </a:cxn>
              <a:cxn ang="0">
                <a:pos x="connsiteX66643" y="connsiteY66643"/>
              </a:cxn>
              <a:cxn ang="0">
                <a:pos x="connsiteX66644" y="connsiteY66644"/>
              </a:cxn>
              <a:cxn ang="0">
                <a:pos x="connsiteX66645" y="connsiteY66645"/>
              </a:cxn>
              <a:cxn ang="0">
                <a:pos x="connsiteX66646" y="connsiteY66646"/>
              </a:cxn>
              <a:cxn ang="0">
                <a:pos x="connsiteX66647" y="connsiteY66647"/>
              </a:cxn>
              <a:cxn ang="0">
                <a:pos x="connsiteX66648" y="connsiteY66648"/>
              </a:cxn>
              <a:cxn ang="0">
                <a:pos x="connsiteX66649" y="connsiteY66649"/>
              </a:cxn>
              <a:cxn ang="0">
                <a:pos x="connsiteX66650" y="connsiteY66650"/>
              </a:cxn>
              <a:cxn ang="0">
                <a:pos x="connsiteX66651" y="connsiteY66651"/>
              </a:cxn>
              <a:cxn ang="0">
                <a:pos x="connsiteX66652" y="connsiteY66652"/>
              </a:cxn>
              <a:cxn ang="0">
                <a:pos x="connsiteX66653" y="connsiteY66653"/>
              </a:cxn>
              <a:cxn ang="0">
                <a:pos x="connsiteX66654" y="connsiteY66654"/>
              </a:cxn>
              <a:cxn ang="0">
                <a:pos x="connsiteX66655" y="connsiteY66655"/>
              </a:cxn>
              <a:cxn ang="0">
                <a:pos x="connsiteX66656" y="connsiteY66656"/>
              </a:cxn>
              <a:cxn ang="0">
                <a:pos x="connsiteX66657" y="connsiteY66657"/>
              </a:cxn>
              <a:cxn ang="0">
                <a:pos x="connsiteX66658" y="connsiteY66658"/>
              </a:cxn>
              <a:cxn ang="0">
                <a:pos x="connsiteX66659" y="connsiteY66659"/>
              </a:cxn>
              <a:cxn ang="0">
                <a:pos x="connsiteX66660" y="connsiteY66660"/>
              </a:cxn>
              <a:cxn ang="0">
                <a:pos x="connsiteX66661" y="connsiteY66661"/>
              </a:cxn>
              <a:cxn ang="0">
                <a:pos x="connsiteX66662" y="connsiteY66662"/>
              </a:cxn>
              <a:cxn ang="0">
                <a:pos x="connsiteX66663" y="connsiteY66663"/>
              </a:cxn>
              <a:cxn ang="0">
                <a:pos x="connsiteX66664" y="connsiteY66664"/>
              </a:cxn>
              <a:cxn ang="0">
                <a:pos x="connsiteX66665" y="connsiteY66665"/>
              </a:cxn>
              <a:cxn ang="0">
                <a:pos x="connsiteX66666" y="connsiteY66666"/>
              </a:cxn>
              <a:cxn ang="0">
                <a:pos x="connsiteX66667" y="connsiteY66667"/>
              </a:cxn>
              <a:cxn ang="0">
                <a:pos x="connsiteX66668" y="connsiteY66668"/>
              </a:cxn>
              <a:cxn ang="0">
                <a:pos x="connsiteX66669" y="connsiteY66669"/>
              </a:cxn>
              <a:cxn ang="0">
                <a:pos x="connsiteX66670" y="connsiteY66670"/>
              </a:cxn>
              <a:cxn ang="0">
                <a:pos x="connsiteX66671" y="connsiteY66671"/>
              </a:cxn>
              <a:cxn ang="0">
                <a:pos x="connsiteX66672" y="connsiteY66672"/>
              </a:cxn>
              <a:cxn ang="0">
                <a:pos x="connsiteX66673" y="connsiteY66673"/>
              </a:cxn>
              <a:cxn ang="0">
                <a:pos x="connsiteX66674" y="connsiteY66674"/>
              </a:cxn>
              <a:cxn ang="0">
                <a:pos x="connsiteX66675" y="connsiteY66675"/>
              </a:cxn>
              <a:cxn ang="0">
                <a:pos x="connsiteX66676" y="connsiteY66676"/>
              </a:cxn>
              <a:cxn ang="0">
                <a:pos x="connsiteX66677" y="connsiteY66677"/>
              </a:cxn>
              <a:cxn ang="0">
                <a:pos x="connsiteX66678" y="connsiteY66678"/>
              </a:cxn>
              <a:cxn ang="0">
                <a:pos x="connsiteX66679" y="connsiteY66679"/>
              </a:cxn>
              <a:cxn ang="0">
                <a:pos x="connsiteX66680" y="connsiteY66680"/>
              </a:cxn>
              <a:cxn ang="0">
                <a:pos x="connsiteX66681" y="connsiteY66681"/>
              </a:cxn>
              <a:cxn ang="0">
                <a:pos x="connsiteX66682" y="connsiteY66682"/>
              </a:cxn>
              <a:cxn ang="0">
                <a:pos x="connsiteX66683" y="connsiteY66683"/>
              </a:cxn>
              <a:cxn ang="0">
                <a:pos x="connsiteX66684" y="connsiteY66684"/>
              </a:cxn>
              <a:cxn ang="0">
                <a:pos x="connsiteX66685" y="connsiteY66685"/>
              </a:cxn>
              <a:cxn ang="0">
                <a:pos x="connsiteX66686" y="connsiteY66686"/>
              </a:cxn>
              <a:cxn ang="0">
                <a:pos x="connsiteX66687" y="connsiteY66687"/>
              </a:cxn>
              <a:cxn ang="0">
                <a:pos x="connsiteX66688" y="connsiteY66688"/>
              </a:cxn>
              <a:cxn ang="0">
                <a:pos x="connsiteX66689" y="connsiteY66689"/>
              </a:cxn>
              <a:cxn ang="0">
                <a:pos x="connsiteX66690" y="connsiteY66690"/>
              </a:cxn>
              <a:cxn ang="0">
                <a:pos x="connsiteX66691" y="connsiteY66691"/>
              </a:cxn>
              <a:cxn ang="0">
                <a:pos x="connsiteX66692" y="connsiteY66692"/>
              </a:cxn>
              <a:cxn ang="0">
                <a:pos x="connsiteX66693" y="connsiteY66693"/>
              </a:cxn>
              <a:cxn ang="0">
                <a:pos x="connsiteX66694" y="connsiteY66694"/>
              </a:cxn>
              <a:cxn ang="0">
                <a:pos x="connsiteX66695" y="connsiteY66695"/>
              </a:cxn>
              <a:cxn ang="0">
                <a:pos x="connsiteX66696" y="connsiteY66696"/>
              </a:cxn>
              <a:cxn ang="0">
                <a:pos x="connsiteX66697" y="connsiteY66697"/>
              </a:cxn>
              <a:cxn ang="0">
                <a:pos x="connsiteX66698" y="connsiteY66698"/>
              </a:cxn>
              <a:cxn ang="0">
                <a:pos x="connsiteX66699" y="connsiteY66699"/>
              </a:cxn>
              <a:cxn ang="0">
                <a:pos x="connsiteX66700" y="connsiteY66700"/>
              </a:cxn>
              <a:cxn ang="0">
                <a:pos x="connsiteX66701" y="connsiteY66701"/>
              </a:cxn>
              <a:cxn ang="0">
                <a:pos x="connsiteX66702" y="connsiteY66702"/>
              </a:cxn>
              <a:cxn ang="0">
                <a:pos x="connsiteX66703" y="connsiteY66703"/>
              </a:cxn>
              <a:cxn ang="0">
                <a:pos x="connsiteX66704" y="connsiteY66704"/>
              </a:cxn>
              <a:cxn ang="0">
                <a:pos x="connsiteX66705" y="connsiteY66705"/>
              </a:cxn>
              <a:cxn ang="0">
                <a:pos x="connsiteX66706" y="connsiteY66706"/>
              </a:cxn>
              <a:cxn ang="0">
                <a:pos x="connsiteX66707" y="connsiteY66707"/>
              </a:cxn>
              <a:cxn ang="0">
                <a:pos x="connsiteX66708" y="connsiteY66708"/>
              </a:cxn>
              <a:cxn ang="0">
                <a:pos x="connsiteX66709" y="connsiteY66709"/>
              </a:cxn>
              <a:cxn ang="0">
                <a:pos x="connsiteX66710" y="connsiteY66710"/>
              </a:cxn>
              <a:cxn ang="0">
                <a:pos x="connsiteX66711" y="connsiteY66711"/>
              </a:cxn>
              <a:cxn ang="0">
                <a:pos x="connsiteX66712" y="connsiteY66712"/>
              </a:cxn>
              <a:cxn ang="0">
                <a:pos x="connsiteX66713" y="connsiteY66713"/>
              </a:cxn>
              <a:cxn ang="0">
                <a:pos x="connsiteX66714" y="connsiteY66714"/>
              </a:cxn>
              <a:cxn ang="0">
                <a:pos x="connsiteX66715" y="connsiteY66715"/>
              </a:cxn>
              <a:cxn ang="0">
                <a:pos x="connsiteX66716" y="connsiteY66716"/>
              </a:cxn>
              <a:cxn ang="0">
                <a:pos x="connsiteX66717" y="connsiteY66717"/>
              </a:cxn>
              <a:cxn ang="0">
                <a:pos x="connsiteX66718" y="connsiteY66718"/>
              </a:cxn>
              <a:cxn ang="0">
                <a:pos x="connsiteX66719" y="connsiteY66719"/>
              </a:cxn>
              <a:cxn ang="0">
                <a:pos x="connsiteX66720" y="connsiteY66720"/>
              </a:cxn>
              <a:cxn ang="0">
                <a:pos x="connsiteX66721" y="connsiteY66721"/>
              </a:cxn>
              <a:cxn ang="0">
                <a:pos x="connsiteX66722" y="connsiteY66722"/>
              </a:cxn>
              <a:cxn ang="0">
                <a:pos x="connsiteX66723" y="connsiteY66723"/>
              </a:cxn>
              <a:cxn ang="0">
                <a:pos x="connsiteX66724" y="connsiteY66724"/>
              </a:cxn>
              <a:cxn ang="0">
                <a:pos x="connsiteX66725" y="connsiteY66725"/>
              </a:cxn>
              <a:cxn ang="0">
                <a:pos x="connsiteX66726" y="connsiteY66726"/>
              </a:cxn>
              <a:cxn ang="0">
                <a:pos x="connsiteX66727" y="connsiteY66727"/>
              </a:cxn>
              <a:cxn ang="0">
                <a:pos x="connsiteX66728" y="connsiteY66728"/>
              </a:cxn>
              <a:cxn ang="0">
                <a:pos x="connsiteX66729" y="connsiteY66729"/>
              </a:cxn>
              <a:cxn ang="0">
                <a:pos x="connsiteX66730" y="connsiteY66730"/>
              </a:cxn>
              <a:cxn ang="0">
                <a:pos x="connsiteX66731" y="connsiteY66731"/>
              </a:cxn>
              <a:cxn ang="0">
                <a:pos x="connsiteX66732" y="connsiteY66732"/>
              </a:cxn>
              <a:cxn ang="0">
                <a:pos x="connsiteX66733" y="connsiteY66733"/>
              </a:cxn>
              <a:cxn ang="0">
                <a:pos x="connsiteX66734" y="connsiteY66734"/>
              </a:cxn>
              <a:cxn ang="0">
                <a:pos x="connsiteX66735" y="connsiteY66735"/>
              </a:cxn>
              <a:cxn ang="0">
                <a:pos x="connsiteX66736" y="connsiteY66736"/>
              </a:cxn>
              <a:cxn ang="0">
                <a:pos x="connsiteX66737" y="connsiteY66737"/>
              </a:cxn>
              <a:cxn ang="0">
                <a:pos x="connsiteX66738" y="connsiteY66738"/>
              </a:cxn>
              <a:cxn ang="0">
                <a:pos x="connsiteX66739" y="connsiteY66739"/>
              </a:cxn>
              <a:cxn ang="0">
                <a:pos x="connsiteX66740" y="connsiteY66740"/>
              </a:cxn>
              <a:cxn ang="0">
                <a:pos x="connsiteX66741" y="connsiteY66741"/>
              </a:cxn>
              <a:cxn ang="0">
                <a:pos x="connsiteX66742" y="connsiteY66742"/>
              </a:cxn>
              <a:cxn ang="0">
                <a:pos x="connsiteX66743" y="connsiteY66743"/>
              </a:cxn>
              <a:cxn ang="0">
                <a:pos x="connsiteX66744" y="connsiteY66744"/>
              </a:cxn>
              <a:cxn ang="0">
                <a:pos x="connsiteX66745" y="connsiteY66745"/>
              </a:cxn>
              <a:cxn ang="0">
                <a:pos x="connsiteX66746" y="connsiteY66746"/>
              </a:cxn>
              <a:cxn ang="0">
                <a:pos x="connsiteX66747" y="connsiteY66747"/>
              </a:cxn>
              <a:cxn ang="0">
                <a:pos x="connsiteX66748" y="connsiteY66748"/>
              </a:cxn>
              <a:cxn ang="0">
                <a:pos x="connsiteX66749" y="connsiteY66749"/>
              </a:cxn>
              <a:cxn ang="0">
                <a:pos x="connsiteX66750" y="connsiteY66750"/>
              </a:cxn>
              <a:cxn ang="0">
                <a:pos x="connsiteX66751" y="connsiteY66751"/>
              </a:cxn>
              <a:cxn ang="0">
                <a:pos x="connsiteX66752" y="connsiteY66752"/>
              </a:cxn>
              <a:cxn ang="0">
                <a:pos x="connsiteX66753" y="connsiteY66753"/>
              </a:cxn>
              <a:cxn ang="0">
                <a:pos x="connsiteX66754" y="connsiteY66754"/>
              </a:cxn>
              <a:cxn ang="0">
                <a:pos x="connsiteX66755" y="connsiteY66755"/>
              </a:cxn>
              <a:cxn ang="0">
                <a:pos x="connsiteX66756" y="connsiteY66756"/>
              </a:cxn>
              <a:cxn ang="0">
                <a:pos x="connsiteX66757" y="connsiteY66757"/>
              </a:cxn>
              <a:cxn ang="0">
                <a:pos x="connsiteX66758" y="connsiteY66758"/>
              </a:cxn>
              <a:cxn ang="0">
                <a:pos x="connsiteX66759" y="connsiteY66759"/>
              </a:cxn>
              <a:cxn ang="0">
                <a:pos x="connsiteX66760" y="connsiteY66760"/>
              </a:cxn>
              <a:cxn ang="0">
                <a:pos x="connsiteX66761" y="connsiteY66761"/>
              </a:cxn>
              <a:cxn ang="0">
                <a:pos x="connsiteX66762" y="connsiteY66762"/>
              </a:cxn>
              <a:cxn ang="0">
                <a:pos x="connsiteX66763" y="connsiteY66763"/>
              </a:cxn>
              <a:cxn ang="0">
                <a:pos x="connsiteX66764" y="connsiteY66764"/>
              </a:cxn>
              <a:cxn ang="0">
                <a:pos x="connsiteX66765" y="connsiteY66765"/>
              </a:cxn>
              <a:cxn ang="0">
                <a:pos x="connsiteX66766" y="connsiteY66766"/>
              </a:cxn>
              <a:cxn ang="0">
                <a:pos x="connsiteX66767" y="connsiteY66767"/>
              </a:cxn>
              <a:cxn ang="0">
                <a:pos x="connsiteX66768" y="connsiteY66768"/>
              </a:cxn>
              <a:cxn ang="0">
                <a:pos x="connsiteX66769" y="connsiteY66769"/>
              </a:cxn>
              <a:cxn ang="0">
                <a:pos x="connsiteX66770" y="connsiteY66770"/>
              </a:cxn>
              <a:cxn ang="0">
                <a:pos x="connsiteX66771" y="connsiteY66771"/>
              </a:cxn>
              <a:cxn ang="0">
                <a:pos x="connsiteX66772" y="connsiteY66772"/>
              </a:cxn>
              <a:cxn ang="0">
                <a:pos x="connsiteX66773" y="connsiteY66773"/>
              </a:cxn>
              <a:cxn ang="0">
                <a:pos x="connsiteX66774" y="connsiteY66774"/>
              </a:cxn>
              <a:cxn ang="0">
                <a:pos x="connsiteX66775" y="connsiteY66775"/>
              </a:cxn>
              <a:cxn ang="0">
                <a:pos x="connsiteX66776" y="connsiteY66776"/>
              </a:cxn>
              <a:cxn ang="0">
                <a:pos x="connsiteX66777" y="connsiteY66777"/>
              </a:cxn>
              <a:cxn ang="0">
                <a:pos x="connsiteX66778" y="connsiteY66778"/>
              </a:cxn>
              <a:cxn ang="0">
                <a:pos x="connsiteX66779" y="connsiteY66779"/>
              </a:cxn>
              <a:cxn ang="0">
                <a:pos x="connsiteX66780" y="connsiteY66780"/>
              </a:cxn>
              <a:cxn ang="0">
                <a:pos x="connsiteX66781" y="connsiteY66781"/>
              </a:cxn>
              <a:cxn ang="0">
                <a:pos x="connsiteX66782" y="connsiteY66782"/>
              </a:cxn>
              <a:cxn ang="0">
                <a:pos x="connsiteX66783" y="connsiteY66783"/>
              </a:cxn>
              <a:cxn ang="0">
                <a:pos x="connsiteX66784" y="connsiteY66784"/>
              </a:cxn>
              <a:cxn ang="0">
                <a:pos x="connsiteX66785" y="connsiteY66785"/>
              </a:cxn>
              <a:cxn ang="0">
                <a:pos x="connsiteX66786" y="connsiteY66786"/>
              </a:cxn>
              <a:cxn ang="0">
                <a:pos x="connsiteX66787" y="connsiteY66787"/>
              </a:cxn>
              <a:cxn ang="0">
                <a:pos x="connsiteX66788" y="connsiteY66788"/>
              </a:cxn>
              <a:cxn ang="0">
                <a:pos x="connsiteX66789" y="connsiteY66789"/>
              </a:cxn>
              <a:cxn ang="0">
                <a:pos x="connsiteX66790" y="connsiteY66790"/>
              </a:cxn>
              <a:cxn ang="0">
                <a:pos x="connsiteX66791" y="connsiteY66791"/>
              </a:cxn>
              <a:cxn ang="0">
                <a:pos x="connsiteX66792" y="connsiteY66792"/>
              </a:cxn>
              <a:cxn ang="0">
                <a:pos x="connsiteX66793" y="connsiteY66793"/>
              </a:cxn>
              <a:cxn ang="0">
                <a:pos x="connsiteX66794" y="connsiteY66794"/>
              </a:cxn>
              <a:cxn ang="0">
                <a:pos x="connsiteX66795" y="connsiteY66795"/>
              </a:cxn>
              <a:cxn ang="0">
                <a:pos x="connsiteX66796" y="connsiteY66796"/>
              </a:cxn>
              <a:cxn ang="0">
                <a:pos x="connsiteX66797" y="connsiteY66797"/>
              </a:cxn>
              <a:cxn ang="0">
                <a:pos x="connsiteX66798" y="connsiteY66798"/>
              </a:cxn>
              <a:cxn ang="0">
                <a:pos x="connsiteX66799" y="connsiteY66799"/>
              </a:cxn>
              <a:cxn ang="0">
                <a:pos x="connsiteX66800" y="connsiteY66800"/>
              </a:cxn>
              <a:cxn ang="0">
                <a:pos x="connsiteX66801" y="connsiteY66801"/>
              </a:cxn>
              <a:cxn ang="0">
                <a:pos x="connsiteX66802" y="connsiteY66802"/>
              </a:cxn>
              <a:cxn ang="0">
                <a:pos x="connsiteX66803" y="connsiteY66803"/>
              </a:cxn>
              <a:cxn ang="0">
                <a:pos x="connsiteX66804" y="connsiteY66804"/>
              </a:cxn>
              <a:cxn ang="0">
                <a:pos x="connsiteX66805" y="connsiteY66805"/>
              </a:cxn>
              <a:cxn ang="0">
                <a:pos x="connsiteX66806" y="connsiteY66806"/>
              </a:cxn>
              <a:cxn ang="0">
                <a:pos x="connsiteX66807" y="connsiteY66807"/>
              </a:cxn>
              <a:cxn ang="0">
                <a:pos x="connsiteX66808" y="connsiteY66808"/>
              </a:cxn>
              <a:cxn ang="0">
                <a:pos x="connsiteX66809" y="connsiteY66809"/>
              </a:cxn>
              <a:cxn ang="0">
                <a:pos x="connsiteX66810" y="connsiteY66810"/>
              </a:cxn>
              <a:cxn ang="0">
                <a:pos x="connsiteX66811" y="connsiteY66811"/>
              </a:cxn>
              <a:cxn ang="0">
                <a:pos x="connsiteX66812" y="connsiteY66812"/>
              </a:cxn>
              <a:cxn ang="0">
                <a:pos x="connsiteX66813" y="connsiteY66813"/>
              </a:cxn>
              <a:cxn ang="0">
                <a:pos x="connsiteX66814" y="connsiteY66814"/>
              </a:cxn>
              <a:cxn ang="0">
                <a:pos x="connsiteX66815" y="connsiteY66815"/>
              </a:cxn>
              <a:cxn ang="0">
                <a:pos x="connsiteX66816" y="connsiteY66816"/>
              </a:cxn>
              <a:cxn ang="0">
                <a:pos x="connsiteX66817" y="connsiteY66817"/>
              </a:cxn>
              <a:cxn ang="0">
                <a:pos x="connsiteX66818" y="connsiteY66818"/>
              </a:cxn>
              <a:cxn ang="0">
                <a:pos x="connsiteX66819" y="connsiteY66819"/>
              </a:cxn>
              <a:cxn ang="0">
                <a:pos x="connsiteX66820" y="connsiteY66820"/>
              </a:cxn>
              <a:cxn ang="0">
                <a:pos x="connsiteX66821" y="connsiteY66821"/>
              </a:cxn>
              <a:cxn ang="0">
                <a:pos x="connsiteX66822" y="connsiteY66822"/>
              </a:cxn>
              <a:cxn ang="0">
                <a:pos x="connsiteX66823" y="connsiteY66823"/>
              </a:cxn>
              <a:cxn ang="0">
                <a:pos x="connsiteX66824" y="connsiteY66824"/>
              </a:cxn>
              <a:cxn ang="0">
                <a:pos x="connsiteX66825" y="connsiteY66825"/>
              </a:cxn>
              <a:cxn ang="0">
                <a:pos x="connsiteX66826" y="connsiteY66826"/>
              </a:cxn>
              <a:cxn ang="0">
                <a:pos x="connsiteX66827" y="connsiteY66827"/>
              </a:cxn>
              <a:cxn ang="0">
                <a:pos x="connsiteX66828" y="connsiteY66828"/>
              </a:cxn>
              <a:cxn ang="0">
                <a:pos x="connsiteX66829" y="connsiteY66829"/>
              </a:cxn>
              <a:cxn ang="0">
                <a:pos x="connsiteX66830" y="connsiteY66830"/>
              </a:cxn>
              <a:cxn ang="0">
                <a:pos x="connsiteX66831" y="connsiteY66831"/>
              </a:cxn>
              <a:cxn ang="0">
                <a:pos x="connsiteX66832" y="connsiteY66832"/>
              </a:cxn>
              <a:cxn ang="0">
                <a:pos x="connsiteX66833" y="connsiteY66833"/>
              </a:cxn>
              <a:cxn ang="0">
                <a:pos x="connsiteX66834" y="connsiteY66834"/>
              </a:cxn>
              <a:cxn ang="0">
                <a:pos x="connsiteX66835" y="connsiteY66835"/>
              </a:cxn>
              <a:cxn ang="0">
                <a:pos x="connsiteX66836" y="connsiteY66836"/>
              </a:cxn>
              <a:cxn ang="0">
                <a:pos x="connsiteX66837" y="connsiteY66837"/>
              </a:cxn>
              <a:cxn ang="0">
                <a:pos x="connsiteX66838" y="connsiteY66838"/>
              </a:cxn>
              <a:cxn ang="0">
                <a:pos x="connsiteX66839" y="connsiteY66839"/>
              </a:cxn>
              <a:cxn ang="0">
                <a:pos x="connsiteX66840" y="connsiteY66840"/>
              </a:cxn>
              <a:cxn ang="0">
                <a:pos x="connsiteX66841" y="connsiteY66841"/>
              </a:cxn>
              <a:cxn ang="0">
                <a:pos x="connsiteX66842" y="connsiteY66842"/>
              </a:cxn>
              <a:cxn ang="0">
                <a:pos x="connsiteX66843" y="connsiteY66843"/>
              </a:cxn>
              <a:cxn ang="0">
                <a:pos x="connsiteX66844" y="connsiteY66844"/>
              </a:cxn>
              <a:cxn ang="0">
                <a:pos x="connsiteX66845" y="connsiteY66845"/>
              </a:cxn>
              <a:cxn ang="0">
                <a:pos x="connsiteX66846" y="connsiteY66846"/>
              </a:cxn>
              <a:cxn ang="0">
                <a:pos x="connsiteX66847" y="connsiteY66847"/>
              </a:cxn>
              <a:cxn ang="0">
                <a:pos x="connsiteX66848" y="connsiteY66848"/>
              </a:cxn>
              <a:cxn ang="0">
                <a:pos x="connsiteX66849" y="connsiteY66849"/>
              </a:cxn>
              <a:cxn ang="0">
                <a:pos x="connsiteX66850" y="connsiteY66850"/>
              </a:cxn>
              <a:cxn ang="0">
                <a:pos x="connsiteX66851" y="connsiteY66851"/>
              </a:cxn>
              <a:cxn ang="0">
                <a:pos x="connsiteX66852" y="connsiteY66852"/>
              </a:cxn>
              <a:cxn ang="0">
                <a:pos x="connsiteX66853" y="connsiteY66853"/>
              </a:cxn>
              <a:cxn ang="0">
                <a:pos x="connsiteX66854" y="connsiteY66854"/>
              </a:cxn>
              <a:cxn ang="0">
                <a:pos x="connsiteX66855" y="connsiteY66855"/>
              </a:cxn>
              <a:cxn ang="0">
                <a:pos x="connsiteX66856" y="connsiteY66856"/>
              </a:cxn>
              <a:cxn ang="0">
                <a:pos x="connsiteX66857" y="connsiteY66857"/>
              </a:cxn>
              <a:cxn ang="0">
                <a:pos x="connsiteX66858" y="connsiteY66858"/>
              </a:cxn>
              <a:cxn ang="0">
                <a:pos x="connsiteX66859" y="connsiteY66859"/>
              </a:cxn>
              <a:cxn ang="0">
                <a:pos x="connsiteX66860" y="connsiteY66860"/>
              </a:cxn>
              <a:cxn ang="0">
                <a:pos x="connsiteX66861" y="connsiteY66861"/>
              </a:cxn>
              <a:cxn ang="0">
                <a:pos x="connsiteX66862" y="connsiteY66862"/>
              </a:cxn>
              <a:cxn ang="0">
                <a:pos x="connsiteX66863" y="connsiteY66863"/>
              </a:cxn>
              <a:cxn ang="0">
                <a:pos x="connsiteX66864" y="connsiteY66864"/>
              </a:cxn>
              <a:cxn ang="0">
                <a:pos x="connsiteX66865" y="connsiteY66865"/>
              </a:cxn>
              <a:cxn ang="0">
                <a:pos x="connsiteX66866" y="connsiteY66866"/>
              </a:cxn>
              <a:cxn ang="0">
                <a:pos x="connsiteX66867" y="connsiteY66867"/>
              </a:cxn>
              <a:cxn ang="0">
                <a:pos x="connsiteX66868" y="connsiteY66868"/>
              </a:cxn>
              <a:cxn ang="0">
                <a:pos x="connsiteX66869" y="connsiteY66869"/>
              </a:cxn>
              <a:cxn ang="0">
                <a:pos x="connsiteX66870" y="connsiteY66870"/>
              </a:cxn>
              <a:cxn ang="0">
                <a:pos x="connsiteX66871" y="connsiteY66871"/>
              </a:cxn>
              <a:cxn ang="0">
                <a:pos x="connsiteX66872" y="connsiteY66872"/>
              </a:cxn>
              <a:cxn ang="0">
                <a:pos x="connsiteX66873" y="connsiteY66873"/>
              </a:cxn>
              <a:cxn ang="0">
                <a:pos x="connsiteX66874" y="connsiteY66874"/>
              </a:cxn>
              <a:cxn ang="0">
                <a:pos x="connsiteX66875" y="connsiteY66875"/>
              </a:cxn>
              <a:cxn ang="0">
                <a:pos x="connsiteX66876" y="connsiteY66876"/>
              </a:cxn>
              <a:cxn ang="0">
                <a:pos x="connsiteX66877" y="connsiteY66877"/>
              </a:cxn>
              <a:cxn ang="0">
                <a:pos x="connsiteX66878" y="connsiteY66878"/>
              </a:cxn>
              <a:cxn ang="0">
                <a:pos x="connsiteX66879" y="connsiteY66879"/>
              </a:cxn>
              <a:cxn ang="0">
                <a:pos x="connsiteX66880" y="connsiteY66880"/>
              </a:cxn>
              <a:cxn ang="0">
                <a:pos x="connsiteX66881" y="connsiteY66881"/>
              </a:cxn>
              <a:cxn ang="0">
                <a:pos x="connsiteX66882" y="connsiteY66882"/>
              </a:cxn>
              <a:cxn ang="0">
                <a:pos x="connsiteX66883" y="connsiteY66883"/>
              </a:cxn>
              <a:cxn ang="0">
                <a:pos x="connsiteX66884" y="connsiteY66884"/>
              </a:cxn>
              <a:cxn ang="0">
                <a:pos x="connsiteX66885" y="connsiteY66885"/>
              </a:cxn>
              <a:cxn ang="0">
                <a:pos x="connsiteX66886" y="connsiteY66886"/>
              </a:cxn>
              <a:cxn ang="0">
                <a:pos x="connsiteX66887" y="connsiteY66887"/>
              </a:cxn>
              <a:cxn ang="0">
                <a:pos x="connsiteX66888" y="connsiteY66888"/>
              </a:cxn>
              <a:cxn ang="0">
                <a:pos x="connsiteX66889" y="connsiteY66889"/>
              </a:cxn>
              <a:cxn ang="0">
                <a:pos x="connsiteX66890" y="connsiteY66890"/>
              </a:cxn>
              <a:cxn ang="0">
                <a:pos x="connsiteX66891" y="connsiteY66891"/>
              </a:cxn>
              <a:cxn ang="0">
                <a:pos x="connsiteX66892" y="connsiteY66892"/>
              </a:cxn>
              <a:cxn ang="0">
                <a:pos x="connsiteX66893" y="connsiteY66893"/>
              </a:cxn>
              <a:cxn ang="0">
                <a:pos x="connsiteX66894" y="connsiteY66894"/>
              </a:cxn>
              <a:cxn ang="0">
                <a:pos x="connsiteX66895" y="connsiteY66895"/>
              </a:cxn>
              <a:cxn ang="0">
                <a:pos x="connsiteX66896" y="connsiteY66896"/>
              </a:cxn>
              <a:cxn ang="0">
                <a:pos x="connsiteX66897" y="connsiteY66897"/>
              </a:cxn>
              <a:cxn ang="0">
                <a:pos x="connsiteX66898" y="connsiteY66898"/>
              </a:cxn>
              <a:cxn ang="0">
                <a:pos x="connsiteX66899" y="connsiteY66899"/>
              </a:cxn>
              <a:cxn ang="0">
                <a:pos x="connsiteX66900" y="connsiteY66900"/>
              </a:cxn>
              <a:cxn ang="0">
                <a:pos x="connsiteX66901" y="connsiteY66901"/>
              </a:cxn>
              <a:cxn ang="0">
                <a:pos x="connsiteX66902" y="connsiteY66902"/>
              </a:cxn>
              <a:cxn ang="0">
                <a:pos x="connsiteX66903" y="connsiteY66903"/>
              </a:cxn>
              <a:cxn ang="0">
                <a:pos x="connsiteX66904" y="connsiteY66904"/>
              </a:cxn>
              <a:cxn ang="0">
                <a:pos x="connsiteX66905" y="connsiteY66905"/>
              </a:cxn>
              <a:cxn ang="0">
                <a:pos x="connsiteX66906" y="connsiteY66906"/>
              </a:cxn>
              <a:cxn ang="0">
                <a:pos x="connsiteX66907" y="connsiteY66907"/>
              </a:cxn>
              <a:cxn ang="0">
                <a:pos x="connsiteX66908" y="connsiteY66908"/>
              </a:cxn>
              <a:cxn ang="0">
                <a:pos x="connsiteX66909" y="connsiteY66909"/>
              </a:cxn>
              <a:cxn ang="0">
                <a:pos x="connsiteX66910" y="connsiteY66910"/>
              </a:cxn>
              <a:cxn ang="0">
                <a:pos x="connsiteX66911" y="connsiteY66911"/>
              </a:cxn>
              <a:cxn ang="0">
                <a:pos x="connsiteX66912" y="connsiteY66912"/>
              </a:cxn>
              <a:cxn ang="0">
                <a:pos x="connsiteX66913" y="connsiteY66913"/>
              </a:cxn>
              <a:cxn ang="0">
                <a:pos x="connsiteX66914" y="connsiteY66914"/>
              </a:cxn>
              <a:cxn ang="0">
                <a:pos x="connsiteX66915" y="connsiteY66915"/>
              </a:cxn>
              <a:cxn ang="0">
                <a:pos x="connsiteX66916" y="connsiteY66916"/>
              </a:cxn>
              <a:cxn ang="0">
                <a:pos x="connsiteX66917" y="connsiteY66917"/>
              </a:cxn>
              <a:cxn ang="0">
                <a:pos x="connsiteX66918" y="connsiteY66918"/>
              </a:cxn>
              <a:cxn ang="0">
                <a:pos x="connsiteX66919" y="connsiteY66919"/>
              </a:cxn>
              <a:cxn ang="0">
                <a:pos x="connsiteX66920" y="connsiteY66920"/>
              </a:cxn>
              <a:cxn ang="0">
                <a:pos x="connsiteX66921" y="connsiteY66921"/>
              </a:cxn>
              <a:cxn ang="0">
                <a:pos x="connsiteX66922" y="connsiteY66922"/>
              </a:cxn>
              <a:cxn ang="0">
                <a:pos x="connsiteX66923" y="connsiteY66923"/>
              </a:cxn>
              <a:cxn ang="0">
                <a:pos x="connsiteX66924" y="connsiteY66924"/>
              </a:cxn>
              <a:cxn ang="0">
                <a:pos x="connsiteX66925" y="connsiteY66925"/>
              </a:cxn>
              <a:cxn ang="0">
                <a:pos x="connsiteX66926" y="connsiteY66926"/>
              </a:cxn>
              <a:cxn ang="0">
                <a:pos x="connsiteX66927" y="connsiteY66927"/>
              </a:cxn>
              <a:cxn ang="0">
                <a:pos x="connsiteX66928" y="connsiteY66928"/>
              </a:cxn>
              <a:cxn ang="0">
                <a:pos x="connsiteX66929" y="connsiteY66929"/>
              </a:cxn>
              <a:cxn ang="0">
                <a:pos x="connsiteX66930" y="connsiteY66930"/>
              </a:cxn>
              <a:cxn ang="0">
                <a:pos x="connsiteX66931" y="connsiteY66931"/>
              </a:cxn>
              <a:cxn ang="0">
                <a:pos x="connsiteX66932" y="connsiteY66932"/>
              </a:cxn>
              <a:cxn ang="0">
                <a:pos x="connsiteX66933" y="connsiteY66933"/>
              </a:cxn>
              <a:cxn ang="0">
                <a:pos x="connsiteX66934" y="connsiteY66934"/>
              </a:cxn>
              <a:cxn ang="0">
                <a:pos x="connsiteX66935" y="connsiteY66935"/>
              </a:cxn>
              <a:cxn ang="0">
                <a:pos x="connsiteX66936" y="connsiteY66936"/>
              </a:cxn>
              <a:cxn ang="0">
                <a:pos x="connsiteX66937" y="connsiteY66937"/>
              </a:cxn>
              <a:cxn ang="0">
                <a:pos x="connsiteX66938" y="connsiteY66938"/>
              </a:cxn>
              <a:cxn ang="0">
                <a:pos x="connsiteX66939" y="connsiteY66939"/>
              </a:cxn>
              <a:cxn ang="0">
                <a:pos x="connsiteX66940" y="connsiteY66940"/>
              </a:cxn>
              <a:cxn ang="0">
                <a:pos x="connsiteX66941" y="connsiteY66941"/>
              </a:cxn>
              <a:cxn ang="0">
                <a:pos x="connsiteX66942" y="connsiteY66942"/>
              </a:cxn>
              <a:cxn ang="0">
                <a:pos x="connsiteX66943" y="connsiteY66943"/>
              </a:cxn>
              <a:cxn ang="0">
                <a:pos x="connsiteX66944" y="connsiteY66944"/>
              </a:cxn>
              <a:cxn ang="0">
                <a:pos x="connsiteX66945" y="connsiteY66945"/>
              </a:cxn>
              <a:cxn ang="0">
                <a:pos x="connsiteX66946" y="connsiteY66946"/>
              </a:cxn>
              <a:cxn ang="0">
                <a:pos x="connsiteX66947" y="connsiteY66947"/>
              </a:cxn>
              <a:cxn ang="0">
                <a:pos x="connsiteX66948" y="connsiteY66948"/>
              </a:cxn>
              <a:cxn ang="0">
                <a:pos x="connsiteX66949" y="connsiteY66949"/>
              </a:cxn>
              <a:cxn ang="0">
                <a:pos x="connsiteX66950" y="connsiteY66950"/>
              </a:cxn>
              <a:cxn ang="0">
                <a:pos x="connsiteX66951" y="connsiteY66951"/>
              </a:cxn>
              <a:cxn ang="0">
                <a:pos x="connsiteX66952" y="connsiteY66952"/>
              </a:cxn>
              <a:cxn ang="0">
                <a:pos x="connsiteX66953" y="connsiteY66953"/>
              </a:cxn>
              <a:cxn ang="0">
                <a:pos x="connsiteX66954" y="connsiteY66954"/>
              </a:cxn>
              <a:cxn ang="0">
                <a:pos x="connsiteX66955" y="connsiteY66955"/>
              </a:cxn>
              <a:cxn ang="0">
                <a:pos x="connsiteX66956" y="connsiteY66956"/>
              </a:cxn>
              <a:cxn ang="0">
                <a:pos x="connsiteX66957" y="connsiteY66957"/>
              </a:cxn>
              <a:cxn ang="0">
                <a:pos x="connsiteX66958" y="connsiteY66958"/>
              </a:cxn>
              <a:cxn ang="0">
                <a:pos x="connsiteX66959" y="connsiteY66959"/>
              </a:cxn>
              <a:cxn ang="0">
                <a:pos x="connsiteX66960" y="connsiteY66960"/>
              </a:cxn>
              <a:cxn ang="0">
                <a:pos x="connsiteX66961" y="connsiteY66961"/>
              </a:cxn>
              <a:cxn ang="0">
                <a:pos x="connsiteX66962" y="connsiteY66962"/>
              </a:cxn>
              <a:cxn ang="0">
                <a:pos x="connsiteX66963" y="connsiteY66963"/>
              </a:cxn>
              <a:cxn ang="0">
                <a:pos x="connsiteX66964" y="connsiteY66964"/>
              </a:cxn>
              <a:cxn ang="0">
                <a:pos x="connsiteX66965" y="connsiteY66965"/>
              </a:cxn>
              <a:cxn ang="0">
                <a:pos x="connsiteX66966" y="connsiteY66966"/>
              </a:cxn>
              <a:cxn ang="0">
                <a:pos x="connsiteX66967" y="connsiteY66967"/>
              </a:cxn>
              <a:cxn ang="0">
                <a:pos x="connsiteX66968" y="connsiteY66968"/>
              </a:cxn>
              <a:cxn ang="0">
                <a:pos x="connsiteX66969" y="connsiteY66969"/>
              </a:cxn>
              <a:cxn ang="0">
                <a:pos x="connsiteX66970" y="connsiteY66970"/>
              </a:cxn>
              <a:cxn ang="0">
                <a:pos x="connsiteX66971" y="connsiteY66971"/>
              </a:cxn>
              <a:cxn ang="0">
                <a:pos x="connsiteX66972" y="connsiteY66972"/>
              </a:cxn>
              <a:cxn ang="0">
                <a:pos x="connsiteX66973" y="connsiteY66973"/>
              </a:cxn>
              <a:cxn ang="0">
                <a:pos x="connsiteX66974" y="connsiteY66974"/>
              </a:cxn>
              <a:cxn ang="0">
                <a:pos x="connsiteX66975" y="connsiteY66975"/>
              </a:cxn>
              <a:cxn ang="0">
                <a:pos x="connsiteX66976" y="connsiteY66976"/>
              </a:cxn>
              <a:cxn ang="0">
                <a:pos x="connsiteX66977" y="connsiteY66977"/>
              </a:cxn>
              <a:cxn ang="0">
                <a:pos x="connsiteX66978" y="connsiteY66978"/>
              </a:cxn>
              <a:cxn ang="0">
                <a:pos x="connsiteX66979" y="connsiteY66979"/>
              </a:cxn>
              <a:cxn ang="0">
                <a:pos x="connsiteX66980" y="connsiteY66980"/>
              </a:cxn>
              <a:cxn ang="0">
                <a:pos x="connsiteX66981" y="connsiteY66981"/>
              </a:cxn>
              <a:cxn ang="0">
                <a:pos x="connsiteX66982" y="connsiteY66982"/>
              </a:cxn>
              <a:cxn ang="0">
                <a:pos x="connsiteX66983" y="connsiteY66983"/>
              </a:cxn>
              <a:cxn ang="0">
                <a:pos x="connsiteX66984" y="connsiteY66984"/>
              </a:cxn>
              <a:cxn ang="0">
                <a:pos x="connsiteX66985" y="connsiteY66985"/>
              </a:cxn>
              <a:cxn ang="0">
                <a:pos x="connsiteX66986" y="connsiteY66986"/>
              </a:cxn>
              <a:cxn ang="0">
                <a:pos x="connsiteX66987" y="connsiteY66987"/>
              </a:cxn>
              <a:cxn ang="0">
                <a:pos x="connsiteX66988" y="connsiteY66988"/>
              </a:cxn>
              <a:cxn ang="0">
                <a:pos x="connsiteX66989" y="connsiteY66989"/>
              </a:cxn>
              <a:cxn ang="0">
                <a:pos x="connsiteX66990" y="connsiteY66990"/>
              </a:cxn>
              <a:cxn ang="0">
                <a:pos x="connsiteX66991" y="connsiteY66991"/>
              </a:cxn>
              <a:cxn ang="0">
                <a:pos x="connsiteX66992" y="connsiteY66992"/>
              </a:cxn>
              <a:cxn ang="0">
                <a:pos x="connsiteX66993" y="connsiteY66993"/>
              </a:cxn>
              <a:cxn ang="0">
                <a:pos x="connsiteX66994" y="connsiteY66994"/>
              </a:cxn>
              <a:cxn ang="0">
                <a:pos x="connsiteX66995" y="connsiteY66995"/>
              </a:cxn>
              <a:cxn ang="0">
                <a:pos x="connsiteX66996" y="connsiteY66996"/>
              </a:cxn>
              <a:cxn ang="0">
                <a:pos x="connsiteX66997" y="connsiteY66997"/>
              </a:cxn>
              <a:cxn ang="0">
                <a:pos x="connsiteX66998" y="connsiteY66998"/>
              </a:cxn>
              <a:cxn ang="0">
                <a:pos x="connsiteX66999" y="connsiteY66999"/>
              </a:cxn>
              <a:cxn ang="0">
                <a:pos x="connsiteX67000" y="connsiteY67000"/>
              </a:cxn>
              <a:cxn ang="0">
                <a:pos x="connsiteX67001" y="connsiteY67001"/>
              </a:cxn>
              <a:cxn ang="0">
                <a:pos x="connsiteX67002" y="connsiteY67002"/>
              </a:cxn>
              <a:cxn ang="0">
                <a:pos x="connsiteX67003" y="connsiteY67003"/>
              </a:cxn>
              <a:cxn ang="0">
                <a:pos x="connsiteX67004" y="connsiteY67004"/>
              </a:cxn>
              <a:cxn ang="0">
                <a:pos x="connsiteX67005" y="connsiteY67005"/>
              </a:cxn>
              <a:cxn ang="0">
                <a:pos x="connsiteX67006" y="connsiteY67006"/>
              </a:cxn>
              <a:cxn ang="0">
                <a:pos x="connsiteX67007" y="connsiteY67007"/>
              </a:cxn>
              <a:cxn ang="0">
                <a:pos x="connsiteX67008" y="connsiteY67008"/>
              </a:cxn>
              <a:cxn ang="0">
                <a:pos x="connsiteX67009" y="connsiteY67009"/>
              </a:cxn>
              <a:cxn ang="0">
                <a:pos x="connsiteX67010" y="connsiteY67010"/>
              </a:cxn>
              <a:cxn ang="0">
                <a:pos x="connsiteX67011" y="connsiteY67011"/>
              </a:cxn>
              <a:cxn ang="0">
                <a:pos x="connsiteX67012" y="connsiteY67012"/>
              </a:cxn>
              <a:cxn ang="0">
                <a:pos x="connsiteX67013" y="connsiteY67013"/>
              </a:cxn>
              <a:cxn ang="0">
                <a:pos x="connsiteX67014" y="connsiteY67014"/>
              </a:cxn>
              <a:cxn ang="0">
                <a:pos x="connsiteX67015" y="connsiteY67015"/>
              </a:cxn>
              <a:cxn ang="0">
                <a:pos x="connsiteX67016" y="connsiteY67016"/>
              </a:cxn>
              <a:cxn ang="0">
                <a:pos x="connsiteX67017" y="connsiteY67017"/>
              </a:cxn>
              <a:cxn ang="0">
                <a:pos x="connsiteX67018" y="connsiteY67018"/>
              </a:cxn>
              <a:cxn ang="0">
                <a:pos x="connsiteX67019" y="connsiteY67019"/>
              </a:cxn>
              <a:cxn ang="0">
                <a:pos x="connsiteX67020" y="connsiteY67020"/>
              </a:cxn>
              <a:cxn ang="0">
                <a:pos x="connsiteX67021" y="connsiteY67021"/>
              </a:cxn>
              <a:cxn ang="0">
                <a:pos x="connsiteX67022" y="connsiteY67022"/>
              </a:cxn>
              <a:cxn ang="0">
                <a:pos x="connsiteX67023" y="connsiteY67023"/>
              </a:cxn>
              <a:cxn ang="0">
                <a:pos x="connsiteX67024" y="connsiteY67024"/>
              </a:cxn>
              <a:cxn ang="0">
                <a:pos x="connsiteX67025" y="connsiteY67025"/>
              </a:cxn>
              <a:cxn ang="0">
                <a:pos x="connsiteX67026" y="connsiteY67026"/>
              </a:cxn>
              <a:cxn ang="0">
                <a:pos x="connsiteX67027" y="connsiteY67027"/>
              </a:cxn>
              <a:cxn ang="0">
                <a:pos x="connsiteX67028" y="connsiteY67028"/>
              </a:cxn>
              <a:cxn ang="0">
                <a:pos x="connsiteX67029" y="connsiteY67029"/>
              </a:cxn>
              <a:cxn ang="0">
                <a:pos x="connsiteX67030" y="connsiteY67030"/>
              </a:cxn>
              <a:cxn ang="0">
                <a:pos x="connsiteX67031" y="connsiteY67031"/>
              </a:cxn>
              <a:cxn ang="0">
                <a:pos x="connsiteX67032" y="connsiteY67032"/>
              </a:cxn>
              <a:cxn ang="0">
                <a:pos x="connsiteX67033" y="connsiteY67033"/>
              </a:cxn>
              <a:cxn ang="0">
                <a:pos x="connsiteX67034" y="connsiteY67034"/>
              </a:cxn>
              <a:cxn ang="0">
                <a:pos x="connsiteX67035" y="connsiteY67035"/>
              </a:cxn>
              <a:cxn ang="0">
                <a:pos x="connsiteX67036" y="connsiteY67036"/>
              </a:cxn>
              <a:cxn ang="0">
                <a:pos x="connsiteX67037" y="connsiteY67037"/>
              </a:cxn>
              <a:cxn ang="0">
                <a:pos x="connsiteX67038" y="connsiteY67038"/>
              </a:cxn>
              <a:cxn ang="0">
                <a:pos x="connsiteX67039" y="connsiteY67039"/>
              </a:cxn>
              <a:cxn ang="0">
                <a:pos x="connsiteX67040" y="connsiteY67040"/>
              </a:cxn>
              <a:cxn ang="0">
                <a:pos x="connsiteX67041" y="connsiteY67041"/>
              </a:cxn>
              <a:cxn ang="0">
                <a:pos x="connsiteX67042" y="connsiteY67042"/>
              </a:cxn>
              <a:cxn ang="0">
                <a:pos x="connsiteX67043" y="connsiteY67043"/>
              </a:cxn>
              <a:cxn ang="0">
                <a:pos x="connsiteX67044" y="connsiteY67044"/>
              </a:cxn>
              <a:cxn ang="0">
                <a:pos x="connsiteX67045" y="connsiteY67045"/>
              </a:cxn>
              <a:cxn ang="0">
                <a:pos x="connsiteX67046" y="connsiteY67046"/>
              </a:cxn>
              <a:cxn ang="0">
                <a:pos x="connsiteX67047" y="connsiteY67047"/>
              </a:cxn>
              <a:cxn ang="0">
                <a:pos x="connsiteX67048" y="connsiteY67048"/>
              </a:cxn>
              <a:cxn ang="0">
                <a:pos x="connsiteX67049" y="connsiteY67049"/>
              </a:cxn>
              <a:cxn ang="0">
                <a:pos x="connsiteX67050" y="connsiteY67050"/>
              </a:cxn>
              <a:cxn ang="0">
                <a:pos x="connsiteX67051" y="connsiteY67051"/>
              </a:cxn>
              <a:cxn ang="0">
                <a:pos x="connsiteX67052" y="connsiteY67052"/>
              </a:cxn>
              <a:cxn ang="0">
                <a:pos x="connsiteX67053" y="connsiteY67053"/>
              </a:cxn>
              <a:cxn ang="0">
                <a:pos x="connsiteX67054" y="connsiteY67054"/>
              </a:cxn>
              <a:cxn ang="0">
                <a:pos x="connsiteX67055" y="connsiteY67055"/>
              </a:cxn>
              <a:cxn ang="0">
                <a:pos x="connsiteX67056" y="connsiteY67056"/>
              </a:cxn>
              <a:cxn ang="0">
                <a:pos x="connsiteX67057" y="connsiteY67057"/>
              </a:cxn>
              <a:cxn ang="0">
                <a:pos x="connsiteX67058" y="connsiteY67058"/>
              </a:cxn>
              <a:cxn ang="0">
                <a:pos x="connsiteX67059" y="connsiteY67059"/>
              </a:cxn>
              <a:cxn ang="0">
                <a:pos x="connsiteX67060" y="connsiteY67060"/>
              </a:cxn>
              <a:cxn ang="0">
                <a:pos x="connsiteX67061" y="connsiteY67061"/>
              </a:cxn>
              <a:cxn ang="0">
                <a:pos x="connsiteX67062" y="connsiteY67062"/>
              </a:cxn>
              <a:cxn ang="0">
                <a:pos x="connsiteX67063" y="connsiteY67063"/>
              </a:cxn>
              <a:cxn ang="0">
                <a:pos x="connsiteX67064" y="connsiteY67064"/>
              </a:cxn>
              <a:cxn ang="0">
                <a:pos x="connsiteX67065" y="connsiteY67065"/>
              </a:cxn>
              <a:cxn ang="0">
                <a:pos x="connsiteX67066" y="connsiteY67066"/>
              </a:cxn>
              <a:cxn ang="0">
                <a:pos x="connsiteX67067" y="connsiteY67067"/>
              </a:cxn>
              <a:cxn ang="0">
                <a:pos x="connsiteX67068" y="connsiteY67068"/>
              </a:cxn>
              <a:cxn ang="0">
                <a:pos x="connsiteX67069" y="connsiteY67069"/>
              </a:cxn>
              <a:cxn ang="0">
                <a:pos x="connsiteX67070" y="connsiteY67070"/>
              </a:cxn>
              <a:cxn ang="0">
                <a:pos x="connsiteX67071" y="connsiteY67071"/>
              </a:cxn>
              <a:cxn ang="0">
                <a:pos x="connsiteX67072" y="connsiteY67072"/>
              </a:cxn>
              <a:cxn ang="0">
                <a:pos x="connsiteX67073" y="connsiteY67073"/>
              </a:cxn>
              <a:cxn ang="0">
                <a:pos x="connsiteX67074" y="connsiteY67074"/>
              </a:cxn>
              <a:cxn ang="0">
                <a:pos x="connsiteX67075" y="connsiteY67075"/>
              </a:cxn>
              <a:cxn ang="0">
                <a:pos x="connsiteX67076" y="connsiteY67076"/>
              </a:cxn>
              <a:cxn ang="0">
                <a:pos x="connsiteX67077" y="connsiteY67077"/>
              </a:cxn>
              <a:cxn ang="0">
                <a:pos x="connsiteX67078" y="connsiteY67078"/>
              </a:cxn>
              <a:cxn ang="0">
                <a:pos x="connsiteX67079" y="connsiteY67079"/>
              </a:cxn>
              <a:cxn ang="0">
                <a:pos x="connsiteX67080" y="connsiteY67080"/>
              </a:cxn>
              <a:cxn ang="0">
                <a:pos x="connsiteX67081" y="connsiteY67081"/>
              </a:cxn>
              <a:cxn ang="0">
                <a:pos x="connsiteX67082" y="connsiteY67082"/>
              </a:cxn>
              <a:cxn ang="0">
                <a:pos x="connsiteX67083" y="connsiteY67083"/>
              </a:cxn>
              <a:cxn ang="0">
                <a:pos x="connsiteX67084" y="connsiteY67084"/>
              </a:cxn>
              <a:cxn ang="0">
                <a:pos x="connsiteX67085" y="connsiteY67085"/>
              </a:cxn>
              <a:cxn ang="0">
                <a:pos x="connsiteX67086" y="connsiteY67086"/>
              </a:cxn>
              <a:cxn ang="0">
                <a:pos x="connsiteX67087" y="connsiteY67087"/>
              </a:cxn>
              <a:cxn ang="0">
                <a:pos x="connsiteX67088" y="connsiteY67088"/>
              </a:cxn>
              <a:cxn ang="0">
                <a:pos x="connsiteX67089" y="connsiteY67089"/>
              </a:cxn>
              <a:cxn ang="0">
                <a:pos x="connsiteX67090" y="connsiteY67090"/>
              </a:cxn>
              <a:cxn ang="0">
                <a:pos x="connsiteX67091" y="connsiteY67091"/>
              </a:cxn>
              <a:cxn ang="0">
                <a:pos x="connsiteX67092" y="connsiteY67092"/>
              </a:cxn>
              <a:cxn ang="0">
                <a:pos x="connsiteX67093" y="connsiteY67093"/>
              </a:cxn>
              <a:cxn ang="0">
                <a:pos x="connsiteX67094" y="connsiteY67094"/>
              </a:cxn>
              <a:cxn ang="0">
                <a:pos x="connsiteX67095" y="connsiteY67095"/>
              </a:cxn>
              <a:cxn ang="0">
                <a:pos x="connsiteX67096" y="connsiteY67096"/>
              </a:cxn>
              <a:cxn ang="0">
                <a:pos x="connsiteX67097" y="connsiteY67097"/>
              </a:cxn>
              <a:cxn ang="0">
                <a:pos x="connsiteX67098" y="connsiteY67098"/>
              </a:cxn>
              <a:cxn ang="0">
                <a:pos x="connsiteX67099" y="connsiteY67099"/>
              </a:cxn>
              <a:cxn ang="0">
                <a:pos x="connsiteX67100" y="connsiteY67100"/>
              </a:cxn>
              <a:cxn ang="0">
                <a:pos x="connsiteX67101" y="connsiteY67101"/>
              </a:cxn>
              <a:cxn ang="0">
                <a:pos x="connsiteX67102" y="connsiteY67102"/>
              </a:cxn>
              <a:cxn ang="0">
                <a:pos x="connsiteX67103" y="connsiteY67103"/>
              </a:cxn>
              <a:cxn ang="0">
                <a:pos x="connsiteX67104" y="connsiteY67104"/>
              </a:cxn>
              <a:cxn ang="0">
                <a:pos x="connsiteX67105" y="connsiteY67105"/>
              </a:cxn>
              <a:cxn ang="0">
                <a:pos x="connsiteX67106" y="connsiteY67106"/>
              </a:cxn>
              <a:cxn ang="0">
                <a:pos x="connsiteX67107" y="connsiteY67107"/>
              </a:cxn>
              <a:cxn ang="0">
                <a:pos x="connsiteX67108" y="connsiteY67108"/>
              </a:cxn>
              <a:cxn ang="0">
                <a:pos x="connsiteX67109" y="connsiteY67109"/>
              </a:cxn>
              <a:cxn ang="0">
                <a:pos x="connsiteX67110" y="connsiteY67110"/>
              </a:cxn>
              <a:cxn ang="0">
                <a:pos x="connsiteX67111" y="connsiteY67111"/>
              </a:cxn>
              <a:cxn ang="0">
                <a:pos x="connsiteX67112" y="connsiteY67112"/>
              </a:cxn>
              <a:cxn ang="0">
                <a:pos x="connsiteX67113" y="connsiteY67113"/>
              </a:cxn>
              <a:cxn ang="0">
                <a:pos x="connsiteX67114" y="connsiteY67114"/>
              </a:cxn>
              <a:cxn ang="0">
                <a:pos x="connsiteX67115" y="connsiteY67115"/>
              </a:cxn>
              <a:cxn ang="0">
                <a:pos x="connsiteX67116" y="connsiteY67116"/>
              </a:cxn>
              <a:cxn ang="0">
                <a:pos x="connsiteX67117" y="connsiteY67117"/>
              </a:cxn>
              <a:cxn ang="0">
                <a:pos x="connsiteX67118" y="connsiteY67118"/>
              </a:cxn>
              <a:cxn ang="0">
                <a:pos x="connsiteX67119" y="connsiteY67119"/>
              </a:cxn>
              <a:cxn ang="0">
                <a:pos x="connsiteX67120" y="connsiteY67120"/>
              </a:cxn>
              <a:cxn ang="0">
                <a:pos x="connsiteX67121" y="connsiteY67121"/>
              </a:cxn>
              <a:cxn ang="0">
                <a:pos x="connsiteX67122" y="connsiteY67122"/>
              </a:cxn>
              <a:cxn ang="0">
                <a:pos x="connsiteX67123" y="connsiteY67123"/>
              </a:cxn>
              <a:cxn ang="0">
                <a:pos x="connsiteX67124" y="connsiteY67124"/>
              </a:cxn>
              <a:cxn ang="0">
                <a:pos x="connsiteX67125" y="connsiteY67125"/>
              </a:cxn>
              <a:cxn ang="0">
                <a:pos x="connsiteX67126" y="connsiteY67126"/>
              </a:cxn>
              <a:cxn ang="0">
                <a:pos x="connsiteX67127" y="connsiteY67127"/>
              </a:cxn>
              <a:cxn ang="0">
                <a:pos x="connsiteX67128" y="connsiteY67128"/>
              </a:cxn>
              <a:cxn ang="0">
                <a:pos x="connsiteX67129" y="connsiteY67129"/>
              </a:cxn>
              <a:cxn ang="0">
                <a:pos x="connsiteX67130" y="connsiteY67130"/>
              </a:cxn>
              <a:cxn ang="0">
                <a:pos x="connsiteX67131" y="connsiteY67131"/>
              </a:cxn>
              <a:cxn ang="0">
                <a:pos x="connsiteX67132" y="connsiteY67132"/>
              </a:cxn>
              <a:cxn ang="0">
                <a:pos x="connsiteX67133" y="connsiteY67133"/>
              </a:cxn>
              <a:cxn ang="0">
                <a:pos x="connsiteX67134" y="connsiteY67134"/>
              </a:cxn>
              <a:cxn ang="0">
                <a:pos x="connsiteX67135" y="connsiteY67135"/>
              </a:cxn>
              <a:cxn ang="0">
                <a:pos x="connsiteX67136" y="connsiteY67136"/>
              </a:cxn>
              <a:cxn ang="0">
                <a:pos x="connsiteX67137" y="connsiteY67137"/>
              </a:cxn>
              <a:cxn ang="0">
                <a:pos x="connsiteX67138" y="connsiteY67138"/>
              </a:cxn>
              <a:cxn ang="0">
                <a:pos x="connsiteX67139" y="connsiteY67139"/>
              </a:cxn>
              <a:cxn ang="0">
                <a:pos x="connsiteX67140" y="connsiteY67140"/>
              </a:cxn>
              <a:cxn ang="0">
                <a:pos x="connsiteX67141" y="connsiteY67141"/>
              </a:cxn>
              <a:cxn ang="0">
                <a:pos x="connsiteX67142" y="connsiteY67142"/>
              </a:cxn>
              <a:cxn ang="0">
                <a:pos x="connsiteX67143" y="connsiteY67143"/>
              </a:cxn>
              <a:cxn ang="0">
                <a:pos x="connsiteX67144" y="connsiteY67144"/>
              </a:cxn>
              <a:cxn ang="0">
                <a:pos x="connsiteX67145" y="connsiteY67145"/>
              </a:cxn>
              <a:cxn ang="0">
                <a:pos x="connsiteX67146" y="connsiteY67146"/>
              </a:cxn>
              <a:cxn ang="0">
                <a:pos x="connsiteX67147" y="connsiteY67147"/>
              </a:cxn>
              <a:cxn ang="0">
                <a:pos x="connsiteX67148" y="connsiteY67148"/>
              </a:cxn>
              <a:cxn ang="0">
                <a:pos x="connsiteX67149" y="connsiteY67149"/>
              </a:cxn>
              <a:cxn ang="0">
                <a:pos x="connsiteX67150" y="connsiteY67150"/>
              </a:cxn>
              <a:cxn ang="0">
                <a:pos x="connsiteX67151" y="connsiteY67151"/>
              </a:cxn>
              <a:cxn ang="0">
                <a:pos x="connsiteX67152" y="connsiteY67152"/>
              </a:cxn>
              <a:cxn ang="0">
                <a:pos x="connsiteX67153" y="connsiteY67153"/>
              </a:cxn>
              <a:cxn ang="0">
                <a:pos x="connsiteX67154" y="connsiteY67154"/>
              </a:cxn>
              <a:cxn ang="0">
                <a:pos x="connsiteX67155" y="connsiteY67155"/>
              </a:cxn>
              <a:cxn ang="0">
                <a:pos x="connsiteX67156" y="connsiteY67156"/>
              </a:cxn>
              <a:cxn ang="0">
                <a:pos x="connsiteX67157" y="connsiteY67157"/>
              </a:cxn>
              <a:cxn ang="0">
                <a:pos x="connsiteX67158" y="connsiteY67158"/>
              </a:cxn>
              <a:cxn ang="0">
                <a:pos x="connsiteX67159" y="connsiteY67159"/>
              </a:cxn>
              <a:cxn ang="0">
                <a:pos x="connsiteX67160" y="connsiteY67160"/>
              </a:cxn>
              <a:cxn ang="0">
                <a:pos x="connsiteX67161" y="connsiteY67161"/>
              </a:cxn>
              <a:cxn ang="0">
                <a:pos x="connsiteX67162" y="connsiteY67162"/>
              </a:cxn>
              <a:cxn ang="0">
                <a:pos x="connsiteX67163" y="connsiteY67163"/>
              </a:cxn>
              <a:cxn ang="0">
                <a:pos x="connsiteX67164" y="connsiteY67164"/>
              </a:cxn>
              <a:cxn ang="0">
                <a:pos x="connsiteX67165" y="connsiteY67165"/>
              </a:cxn>
              <a:cxn ang="0">
                <a:pos x="connsiteX67166" y="connsiteY67166"/>
              </a:cxn>
              <a:cxn ang="0">
                <a:pos x="connsiteX67167" y="connsiteY67167"/>
              </a:cxn>
              <a:cxn ang="0">
                <a:pos x="connsiteX67168" y="connsiteY67168"/>
              </a:cxn>
              <a:cxn ang="0">
                <a:pos x="connsiteX67169" y="connsiteY67169"/>
              </a:cxn>
              <a:cxn ang="0">
                <a:pos x="connsiteX67170" y="connsiteY67170"/>
              </a:cxn>
              <a:cxn ang="0">
                <a:pos x="connsiteX67171" y="connsiteY67171"/>
              </a:cxn>
              <a:cxn ang="0">
                <a:pos x="connsiteX67172" y="connsiteY67172"/>
              </a:cxn>
              <a:cxn ang="0">
                <a:pos x="connsiteX67173" y="connsiteY67173"/>
              </a:cxn>
              <a:cxn ang="0">
                <a:pos x="connsiteX67174" y="connsiteY67174"/>
              </a:cxn>
              <a:cxn ang="0">
                <a:pos x="connsiteX67175" y="connsiteY67175"/>
              </a:cxn>
              <a:cxn ang="0">
                <a:pos x="connsiteX67176" y="connsiteY67176"/>
              </a:cxn>
              <a:cxn ang="0">
                <a:pos x="connsiteX67177" y="connsiteY67177"/>
              </a:cxn>
              <a:cxn ang="0">
                <a:pos x="connsiteX67178" y="connsiteY67178"/>
              </a:cxn>
              <a:cxn ang="0">
                <a:pos x="connsiteX67179" y="connsiteY67179"/>
              </a:cxn>
              <a:cxn ang="0">
                <a:pos x="connsiteX67180" y="connsiteY67180"/>
              </a:cxn>
              <a:cxn ang="0">
                <a:pos x="connsiteX67181" y="connsiteY67181"/>
              </a:cxn>
              <a:cxn ang="0">
                <a:pos x="connsiteX67182" y="connsiteY67182"/>
              </a:cxn>
              <a:cxn ang="0">
                <a:pos x="connsiteX67183" y="connsiteY67183"/>
              </a:cxn>
              <a:cxn ang="0">
                <a:pos x="connsiteX67184" y="connsiteY67184"/>
              </a:cxn>
              <a:cxn ang="0">
                <a:pos x="connsiteX67185" y="connsiteY67185"/>
              </a:cxn>
              <a:cxn ang="0">
                <a:pos x="connsiteX67186" y="connsiteY67186"/>
              </a:cxn>
              <a:cxn ang="0">
                <a:pos x="connsiteX67187" y="connsiteY67187"/>
              </a:cxn>
              <a:cxn ang="0">
                <a:pos x="connsiteX67188" y="connsiteY67188"/>
              </a:cxn>
              <a:cxn ang="0">
                <a:pos x="connsiteX67189" y="connsiteY67189"/>
              </a:cxn>
              <a:cxn ang="0">
                <a:pos x="connsiteX67190" y="connsiteY67190"/>
              </a:cxn>
              <a:cxn ang="0">
                <a:pos x="connsiteX67191" y="connsiteY67191"/>
              </a:cxn>
              <a:cxn ang="0">
                <a:pos x="connsiteX67192" y="connsiteY67192"/>
              </a:cxn>
              <a:cxn ang="0">
                <a:pos x="connsiteX67193" y="connsiteY67193"/>
              </a:cxn>
              <a:cxn ang="0">
                <a:pos x="connsiteX67194" y="connsiteY67194"/>
              </a:cxn>
              <a:cxn ang="0">
                <a:pos x="connsiteX67195" y="connsiteY67195"/>
              </a:cxn>
              <a:cxn ang="0">
                <a:pos x="connsiteX67196" y="connsiteY67196"/>
              </a:cxn>
              <a:cxn ang="0">
                <a:pos x="connsiteX67197" y="connsiteY67197"/>
              </a:cxn>
              <a:cxn ang="0">
                <a:pos x="connsiteX67198" y="connsiteY67198"/>
              </a:cxn>
              <a:cxn ang="0">
                <a:pos x="connsiteX67199" y="connsiteY67199"/>
              </a:cxn>
              <a:cxn ang="0">
                <a:pos x="connsiteX67200" y="connsiteY67200"/>
              </a:cxn>
              <a:cxn ang="0">
                <a:pos x="connsiteX67201" y="connsiteY67201"/>
              </a:cxn>
              <a:cxn ang="0">
                <a:pos x="connsiteX67202" y="connsiteY67202"/>
              </a:cxn>
              <a:cxn ang="0">
                <a:pos x="connsiteX67203" y="connsiteY67203"/>
              </a:cxn>
              <a:cxn ang="0">
                <a:pos x="connsiteX67204" y="connsiteY67204"/>
              </a:cxn>
              <a:cxn ang="0">
                <a:pos x="connsiteX67205" y="connsiteY67205"/>
              </a:cxn>
              <a:cxn ang="0">
                <a:pos x="connsiteX67206" y="connsiteY67206"/>
              </a:cxn>
              <a:cxn ang="0">
                <a:pos x="connsiteX67207" y="connsiteY67207"/>
              </a:cxn>
              <a:cxn ang="0">
                <a:pos x="connsiteX67208" y="connsiteY67208"/>
              </a:cxn>
              <a:cxn ang="0">
                <a:pos x="connsiteX67209" y="connsiteY67209"/>
              </a:cxn>
              <a:cxn ang="0">
                <a:pos x="connsiteX67210" y="connsiteY67210"/>
              </a:cxn>
              <a:cxn ang="0">
                <a:pos x="connsiteX67211" y="connsiteY67211"/>
              </a:cxn>
              <a:cxn ang="0">
                <a:pos x="connsiteX67212" y="connsiteY67212"/>
              </a:cxn>
              <a:cxn ang="0">
                <a:pos x="connsiteX67213" y="connsiteY67213"/>
              </a:cxn>
              <a:cxn ang="0">
                <a:pos x="connsiteX67214" y="connsiteY67214"/>
              </a:cxn>
              <a:cxn ang="0">
                <a:pos x="connsiteX67215" y="connsiteY67215"/>
              </a:cxn>
              <a:cxn ang="0">
                <a:pos x="connsiteX67216" y="connsiteY67216"/>
              </a:cxn>
              <a:cxn ang="0">
                <a:pos x="connsiteX67217" y="connsiteY67217"/>
              </a:cxn>
              <a:cxn ang="0">
                <a:pos x="connsiteX67218" y="connsiteY67218"/>
              </a:cxn>
              <a:cxn ang="0">
                <a:pos x="connsiteX67219" y="connsiteY67219"/>
              </a:cxn>
              <a:cxn ang="0">
                <a:pos x="connsiteX67220" y="connsiteY67220"/>
              </a:cxn>
              <a:cxn ang="0">
                <a:pos x="connsiteX67221" y="connsiteY67221"/>
              </a:cxn>
              <a:cxn ang="0">
                <a:pos x="connsiteX67222" y="connsiteY67222"/>
              </a:cxn>
              <a:cxn ang="0">
                <a:pos x="connsiteX67223" y="connsiteY67223"/>
              </a:cxn>
              <a:cxn ang="0">
                <a:pos x="connsiteX67224" y="connsiteY67224"/>
              </a:cxn>
              <a:cxn ang="0">
                <a:pos x="connsiteX67225" y="connsiteY67225"/>
              </a:cxn>
              <a:cxn ang="0">
                <a:pos x="connsiteX67226" y="connsiteY67226"/>
              </a:cxn>
              <a:cxn ang="0">
                <a:pos x="connsiteX67227" y="connsiteY67227"/>
              </a:cxn>
              <a:cxn ang="0">
                <a:pos x="connsiteX67228" y="connsiteY67228"/>
              </a:cxn>
              <a:cxn ang="0">
                <a:pos x="connsiteX67229" y="connsiteY67229"/>
              </a:cxn>
              <a:cxn ang="0">
                <a:pos x="connsiteX67230" y="connsiteY67230"/>
              </a:cxn>
              <a:cxn ang="0">
                <a:pos x="connsiteX67231" y="connsiteY67231"/>
              </a:cxn>
              <a:cxn ang="0">
                <a:pos x="connsiteX67232" y="connsiteY67232"/>
              </a:cxn>
              <a:cxn ang="0">
                <a:pos x="connsiteX67233" y="connsiteY67233"/>
              </a:cxn>
              <a:cxn ang="0">
                <a:pos x="connsiteX67234" y="connsiteY67234"/>
              </a:cxn>
              <a:cxn ang="0">
                <a:pos x="connsiteX67235" y="connsiteY67235"/>
              </a:cxn>
              <a:cxn ang="0">
                <a:pos x="connsiteX67236" y="connsiteY67236"/>
              </a:cxn>
              <a:cxn ang="0">
                <a:pos x="connsiteX67237" y="connsiteY67237"/>
              </a:cxn>
              <a:cxn ang="0">
                <a:pos x="connsiteX67238" y="connsiteY67238"/>
              </a:cxn>
              <a:cxn ang="0">
                <a:pos x="connsiteX67239" y="connsiteY67239"/>
              </a:cxn>
              <a:cxn ang="0">
                <a:pos x="connsiteX67240" y="connsiteY67240"/>
              </a:cxn>
              <a:cxn ang="0">
                <a:pos x="connsiteX67241" y="connsiteY67241"/>
              </a:cxn>
              <a:cxn ang="0">
                <a:pos x="connsiteX67242" y="connsiteY67242"/>
              </a:cxn>
              <a:cxn ang="0">
                <a:pos x="connsiteX67243" y="connsiteY67243"/>
              </a:cxn>
              <a:cxn ang="0">
                <a:pos x="connsiteX67244" y="connsiteY67244"/>
              </a:cxn>
              <a:cxn ang="0">
                <a:pos x="connsiteX67245" y="connsiteY67245"/>
              </a:cxn>
              <a:cxn ang="0">
                <a:pos x="connsiteX67246" y="connsiteY67246"/>
              </a:cxn>
              <a:cxn ang="0">
                <a:pos x="connsiteX67247" y="connsiteY67247"/>
              </a:cxn>
              <a:cxn ang="0">
                <a:pos x="connsiteX67248" y="connsiteY67248"/>
              </a:cxn>
              <a:cxn ang="0">
                <a:pos x="connsiteX67249" y="connsiteY67249"/>
              </a:cxn>
              <a:cxn ang="0">
                <a:pos x="connsiteX67250" y="connsiteY67250"/>
              </a:cxn>
              <a:cxn ang="0">
                <a:pos x="connsiteX67251" y="connsiteY67251"/>
              </a:cxn>
              <a:cxn ang="0">
                <a:pos x="connsiteX67252" y="connsiteY67252"/>
              </a:cxn>
              <a:cxn ang="0">
                <a:pos x="connsiteX67253" y="connsiteY67253"/>
              </a:cxn>
              <a:cxn ang="0">
                <a:pos x="connsiteX67254" y="connsiteY67254"/>
              </a:cxn>
              <a:cxn ang="0">
                <a:pos x="connsiteX67255" y="connsiteY67255"/>
              </a:cxn>
              <a:cxn ang="0">
                <a:pos x="connsiteX67256" y="connsiteY67256"/>
              </a:cxn>
              <a:cxn ang="0">
                <a:pos x="connsiteX67257" y="connsiteY67257"/>
              </a:cxn>
              <a:cxn ang="0">
                <a:pos x="connsiteX67258" y="connsiteY67258"/>
              </a:cxn>
              <a:cxn ang="0">
                <a:pos x="connsiteX67259" y="connsiteY67259"/>
              </a:cxn>
              <a:cxn ang="0">
                <a:pos x="connsiteX67260" y="connsiteY67260"/>
              </a:cxn>
              <a:cxn ang="0">
                <a:pos x="connsiteX67261" y="connsiteY67261"/>
              </a:cxn>
              <a:cxn ang="0">
                <a:pos x="connsiteX67262" y="connsiteY67262"/>
              </a:cxn>
              <a:cxn ang="0">
                <a:pos x="connsiteX67263" y="connsiteY67263"/>
              </a:cxn>
              <a:cxn ang="0">
                <a:pos x="connsiteX67264" y="connsiteY67264"/>
              </a:cxn>
              <a:cxn ang="0">
                <a:pos x="connsiteX67265" y="connsiteY67265"/>
              </a:cxn>
              <a:cxn ang="0">
                <a:pos x="connsiteX67266" y="connsiteY67266"/>
              </a:cxn>
              <a:cxn ang="0">
                <a:pos x="connsiteX67267" y="connsiteY67267"/>
              </a:cxn>
              <a:cxn ang="0">
                <a:pos x="connsiteX67268" y="connsiteY67268"/>
              </a:cxn>
              <a:cxn ang="0">
                <a:pos x="connsiteX67269" y="connsiteY67269"/>
              </a:cxn>
              <a:cxn ang="0">
                <a:pos x="connsiteX67270" y="connsiteY67270"/>
              </a:cxn>
              <a:cxn ang="0">
                <a:pos x="connsiteX67271" y="connsiteY67271"/>
              </a:cxn>
              <a:cxn ang="0">
                <a:pos x="connsiteX67272" y="connsiteY67272"/>
              </a:cxn>
              <a:cxn ang="0">
                <a:pos x="connsiteX67273" y="connsiteY67273"/>
              </a:cxn>
              <a:cxn ang="0">
                <a:pos x="connsiteX67274" y="connsiteY67274"/>
              </a:cxn>
              <a:cxn ang="0">
                <a:pos x="connsiteX67275" y="connsiteY67275"/>
              </a:cxn>
              <a:cxn ang="0">
                <a:pos x="connsiteX67276" y="connsiteY67276"/>
              </a:cxn>
              <a:cxn ang="0">
                <a:pos x="connsiteX67277" y="connsiteY67277"/>
              </a:cxn>
              <a:cxn ang="0">
                <a:pos x="connsiteX67278" y="connsiteY67278"/>
              </a:cxn>
              <a:cxn ang="0">
                <a:pos x="connsiteX67279" y="connsiteY67279"/>
              </a:cxn>
              <a:cxn ang="0">
                <a:pos x="connsiteX67280" y="connsiteY67280"/>
              </a:cxn>
              <a:cxn ang="0">
                <a:pos x="connsiteX67281" y="connsiteY67281"/>
              </a:cxn>
              <a:cxn ang="0">
                <a:pos x="connsiteX67282" y="connsiteY67282"/>
              </a:cxn>
              <a:cxn ang="0">
                <a:pos x="connsiteX67283" y="connsiteY67283"/>
              </a:cxn>
              <a:cxn ang="0">
                <a:pos x="connsiteX67284" y="connsiteY67284"/>
              </a:cxn>
              <a:cxn ang="0">
                <a:pos x="connsiteX67285" y="connsiteY67285"/>
              </a:cxn>
              <a:cxn ang="0">
                <a:pos x="connsiteX67286" y="connsiteY67286"/>
              </a:cxn>
              <a:cxn ang="0">
                <a:pos x="connsiteX67287" y="connsiteY67287"/>
              </a:cxn>
              <a:cxn ang="0">
                <a:pos x="connsiteX67288" y="connsiteY67288"/>
              </a:cxn>
              <a:cxn ang="0">
                <a:pos x="connsiteX67289" y="connsiteY67289"/>
              </a:cxn>
              <a:cxn ang="0">
                <a:pos x="connsiteX67290" y="connsiteY67290"/>
              </a:cxn>
              <a:cxn ang="0">
                <a:pos x="connsiteX67291" y="connsiteY67291"/>
              </a:cxn>
              <a:cxn ang="0">
                <a:pos x="connsiteX67292" y="connsiteY67292"/>
              </a:cxn>
              <a:cxn ang="0">
                <a:pos x="connsiteX67293" y="connsiteY67293"/>
              </a:cxn>
              <a:cxn ang="0">
                <a:pos x="connsiteX67294" y="connsiteY67294"/>
              </a:cxn>
              <a:cxn ang="0">
                <a:pos x="connsiteX67295" y="connsiteY67295"/>
              </a:cxn>
              <a:cxn ang="0">
                <a:pos x="connsiteX67296" y="connsiteY67296"/>
              </a:cxn>
              <a:cxn ang="0">
                <a:pos x="connsiteX67297" y="connsiteY67297"/>
              </a:cxn>
              <a:cxn ang="0">
                <a:pos x="connsiteX67298" y="connsiteY67298"/>
              </a:cxn>
              <a:cxn ang="0">
                <a:pos x="connsiteX67299" y="connsiteY67299"/>
              </a:cxn>
              <a:cxn ang="0">
                <a:pos x="connsiteX67300" y="connsiteY67300"/>
              </a:cxn>
              <a:cxn ang="0">
                <a:pos x="connsiteX67301" y="connsiteY67301"/>
              </a:cxn>
              <a:cxn ang="0">
                <a:pos x="connsiteX67302" y="connsiteY67302"/>
              </a:cxn>
              <a:cxn ang="0">
                <a:pos x="connsiteX67303" y="connsiteY67303"/>
              </a:cxn>
              <a:cxn ang="0">
                <a:pos x="connsiteX67304" y="connsiteY67304"/>
              </a:cxn>
              <a:cxn ang="0">
                <a:pos x="connsiteX67305" y="connsiteY67305"/>
              </a:cxn>
              <a:cxn ang="0">
                <a:pos x="connsiteX67306" y="connsiteY67306"/>
              </a:cxn>
              <a:cxn ang="0">
                <a:pos x="connsiteX67307" y="connsiteY67307"/>
              </a:cxn>
              <a:cxn ang="0">
                <a:pos x="connsiteX67308" y="connsiteY67308"/>
              </a:cxn>
              <a:cxn ang="0">
                <a:pos x="connsiteX67309" y="connsiteY67309"/>
              </a:cxn>
              <a:cxn ang="0">
                <a:pos x="connsiteX67310" y="connsiteY67310"/>
              </a:cxn>
              <a:cxn ang="0">
                <a:pos x="connsiteX67311" y="connsiteY67311"/>
              </a:cxn>
              <a:cxn ang="0">
                <a:pos x="connsiteX67312" y="connsiteY67312"/>
              </a:cxn>
              <a:cxn ang="0">
                <a:pos x="connsiteX67313" y="connsiteY67313"/>
              </a:cxn>
              <a:cxn ang="0">
                <a:pos x="connsiteX67314" y="connsiteY67314"/>
              </a:cxn>
              <a:cxn ang="0">
                <a:pos x="connsiteX67315" y="connsiteY67315"/>
              </a:cxn>
              <a:cxn ang="0">
                <a:pos x="connsiteX67316" y="connsiteY67316"/>
              </a:cxn>
              <a:cxn ang="0">
                <a:pos x="connsiteX67317" y="connsiteY67317"/>
              </a:cxn>
              <a:cxn ang="0">
                <a:pos x="connsiteX67318" y="connsiteY67318"/>
              </a:cxn>
              <a:cxn ang="0">
                <a:pos x="connsiteX67319" y="connsiteY67319"/>
              </a:cxn>
              <a:cxn ang="0">
                <a:pos x="connsiteX67320" y="connsiteY67320"/>
              </a:cxn>
              <a:cxn ang="0">
                <a:pos x="connsiteX67321" y="connsiteY67321"/>
              </a:cxn>
              <a:cxn ang="0">
                <a:pos x="connsiteX67322" y="connsiteY67322"/>
              </a:cxn>
              <a:cxn ang="0">
                <a:pos x="connsiteX67323" y="connsiteY67323"/>
              </a:cxn>
              <a:cxn ang="0">
                <a:pos x="connsiteX67324" y="connsiteY67324"/>
              </a:cxn>
              <a:cxn ang="0">
                <a:pos x="connsiteX67325" y="connsiteY67325"/>
              </a:cxn>
              <a:cxn ang="0">
                <a:pos x="connsiteX67326" y="connsiteY67326"/>
              </a:cxn>
              <a:cxn ang="0">
                <a:pos x="connsiteX67327" y="connsiteY67327"/>
              </a:cxn>
              <a:cxn ang="0">
                <a:pos x="connsiteX67328" y="connsiteY67328"/>
              </a:cxn>
              <a:cxn ang="0">
                <a:pos x="connsiteX67329" y="connsiteY67329"/>
              </a:cxn>
              <a:cxn ang="0">
                <a:pos x="connsiteX67330" y="connsiteY67330"/>
              </a:cxn>
              <a:cxn ang="0">
                <a:pos x="connsiteX67331" y="connsiteY67331"/>
              </a:cxn>
              <a:cxn ang="0">
                <a:pos x="connsiteX67332" y="connsiteY67332"/>
              </a:cxn>
              <a:cxn ang="0">
                <a:pos x="connsiteX67333" y="connsiteY67333"/>
              </a:cxn>
              <a:cxn ang="0">
                <a:pos x="connsiteX67334" y="connsiteY67334"/>
              </a:cxn>
              <a:cxn ang="0">
                <a:pos x="connsiteX67335" y="connsiteY67335"/>
              </a:cxn>
              <a:cxn ang="0">
                <a:pos x="connsiteX67336" y="connsiteY67336"/>
              </a:cxn>
              <a:cxn ang="0">
                <a:pos x="connsiteX67337" y="connsiteY67337"/>
              </a:cxn>
              <a:cxn ang="0">
                <a:pos x="connsiteX67338" y="connsiteY67338"/>
              </a:cxn>
              <a:cxn ang="0">
                <a:pos x="connsiteX67339" y="connsiteY67339"/>
              </a:cxn>
              <a:cxn ang="0">
                <a:pos x="connsiteX67340" y="connsiteY67340"/>
              </a:cxn>
              <a:cxn ang="0">
                <a:pos x="connsiteX67341" y="connsiteY67341"/>
              </a:cxn>
              <a:cxn ang="0">
                <a:pos x="connsiteX67342" y="connsiteY67342"/>
              </a:cxn>
              <a:cxn ang="0">
                <a:pos x="connsiteX67343" y="connsiteY67343"/>
              </a:cxn>
              <a:cxn ang="0">
                <a:pos x="connsiteX67344" y="connsiteY67344"/>
              </a:cxn>
              <a:cxn ang="0">
                <a:pos x="connsiteX67345" y="connsiteY67345"/>
              </a:cxn>
              <a:cxn ang="0">
                <a:pos x="connsiteX67346" y="connsiteY67346"/>
              </a:cxn>
              <a:cxn ang="0">
                <a:pos x="connsiteX67347" y="connsiteY67347"/>
              </a:cxn>
              <a:cxn ang="0">
                <a:pos x="connsiteX67348" y="connsiteY67348"/>
              </a:cxn>
              <a:cxn ang="0">
                <a:pos x="connsiteX67349" y="connsiteY67349"/>
              </a:cxn>
              <a:cxn ang="0">
                <a:pos x="connsiteX67350" y="connsiteY67350"/>
              </a:cxn>
              <a:cxn ang="0">
                <a:pos x="connsiteX67351" y="connsiteY67351"/>
              </a:cxn>
              <a:cxn ang="0">
                <a:pos x="connsiteX67352" y="connsiteY67352"/>
              </a:cxn>
              <a:cxn ang="0">
                <a:pos x="connsiteX67353" y="connsiteY67353"/>
              </a:cxn>
              <a:cxn ang="0">
                <a:pos x="connsiteX67354" y="connsiteY67354"/>
              </a:cxn>
              <a:cxn ang="0">
                <a:pos x="connsiteX67355" y="connsiteY67355"/>
              </a:cxn>
              <a:cxn ang="0">
                <a:pos x="connsiteX67356" y="connsiteY67356"/>
              </a:cxn>
              <a:cxn ang="0">
                <a:pos x="connsiteX67357" y="connsiteY67357"/>
              </a:cxn>
              <a:cxn ang="0">
                <a:pos x="connsiteX67358" y="connsiteY67358"/>
              </a:cxn>
              <a:cxn ang="0">
                <a:pos x="connsiteX67359" y="connsiteY67359"/>
              </a:cxn>
              <a:cxn ang="0">
                <a:pos x="connsiteX67360" y="connsiteY67360"/>
              </a:cxn>
              <a:cxn ang="0">
                <a:pos x="connsiteX67361" y="connsiteY67361"/>
              </a:cxn>
              <a:cxn ang="0">
                <a:pos x="connsiteX67362" y="connsiteY67362"/>
              </a:cxn>
              <a:cxn ang="0">
                <a:pos x="connsiteX67363" y="connsiteY67363"/>
              </a:cxn>
              <a:cxn ang="0">
                <a:pos x="connsiteX67364" y="connsiteY67364"/>
              </a:cxn>
              <a:cxn ang="0">
                <a:pos x="connsiteX67365" y="connsiteY67365"/>
              </a:cxn>
              <a:cxn ang="0">
                <a:pos x="connsiteX67366" y="connsiteY67366"/>
              </a:cxn>
              <a:cxn ang="0">
                <a:pos x="connsiteX67367" y="connsiteY67367"/>
              </a:cxn>
              <a:cxn ang="0">
                <a:pos x="connsiteX67368" y="connsiteY67368"/>
              </a:cxn>
              <a:cxn ang="0">
                <a:pos x="connsiteX67369" y="connsiteY67369"/>
              </a:cxn>
              <a:cxn ang="0">
                <a:pos x="connsiteX67370" y="connsiteY67370"/>
              </a:cxn>
              <a:cxn ang="0">
                <a:pos x="connsiteX67371" y="connsiteY67371"/>
              </a:cxn>
              <a:cxn ang="0">
                <a:pos x="connsiteX67372" y="connsiteY67372"/>
              </a:cxn>
              <a:cxn ang="0">
                <a:pos x="connsiteX67373" y="connsiteY67373"/>
              </a:cxn>
              <a:cxn ang="0">
                <a:pos x="connsiteX67374" y="connsiteY67374"/>
              </a:cxn>
              <a:cxn ang="0">
                <a:pos x="connsiteX67375" y="connsiteY67375"/>
              </a:cxn>
              <a:cxn ang="0">
                <a:pos x="connsiteX67376" y="connsiteY67376"/>
              </a:cxn>
              <a:cxn ang="0">
                <a:pos x="connsiteX67377" y="connsiteY67377"/>
              </a:cxn>
              <a:cxn ang="0">
                <a:pos x="connsiteX67378" y="connsiteY67378"/>
              </a:cxn>
              <a:cxn ang="0">
                <a:pos x="connsiteX67379" y="connsiteY67379"/>
              </a:cxn>
              <a:cxn ang="0">
                <a:pos x="connsiteX67380" y="connsiteY67380"/>
              </a:cxn>
              <a:cxn ang="0">
                <a:pos x="connsiteX67381" y="connsiteY67381"/>
              </a:cxn>
              <a:cxn ang="0">
                <a:pos x="connsiteX67382" y="connsiteY67382"/>
              </a:cxn>
              <a:cxn ang="0">
                <a:pos x="connsiteX67383" y="connsiteY67383"/>
              </a:cxn>
              <a:cxn ang="0">
                <a:pos x="connsiteX67384" y="connsiteY67384"/>
              </a:cxn>
              <a:cxn ang="0">
                <a:pos x="connsiteX67385" y="connsiteY67385"/>
              </a:cxn>
              <a:cxn ang="0">
                <a:pos x="connsiteX67386" y="connsiteY67386"/>
              </a:cxn>
              <a:cxn ang="0">
                <a:pos x="connsiteX67387" y="connsiteY67387"/>
              </a:cxn>
              <a:cxn ang="0">
                <a:pos x="connsiteX67388" y="connsiteY67388"/>
              </a:cxn>
              <a:cxn ang="0">
                <a:pos x="connsiteX67389" y="connsiteY67389"/>
              </a:cxn>
              <a:cxn ang="0">
                <a:pos x="connsiteX67390" y="connsiteY67390"/>
              </a:cxn>
              <a:cxn ang="0">
                <a:pos x="connsiteX67391" y="connsiteY67391"/>
              </a:cxn>
              <a:cxn ang="0">
                <a:pos x="connsiteX67392" y="connsiteY67392"/>
              </a:cxn>
              <a:cxn ang="0">
                <a:pos x="connsiteX67393" y="connsiteY67393"/>
              </a:cxn>
              <a:cxn ang="0">
                <a:pos x="connsiteX67394" y="connsiteY67394"/>
              </a:cxn>
              <a:cxn ang="0">
                <a:pos x="connsiteX67395" y="connsiteY67395"/>
              </a:cxn>
              <a:cxn ang="0">
                <a:pos x="connsiteX67396" y="connsiteY67396"/>
              </a:cxn>
              <a:cxn ang="0">
                <a:pos x="connsiteX67397" y="connsiteY67397"/>
              </a:cxn>
              <a:cxn ang="0">
                <a:pos x="connsiteX67398" y="connsiteY67398"/>
              </a:cxn>
              <a:cxn ang="0">
                <a:pos x="connsiteX67399" y="connsiteY67399"/>
              </a:cxn>
              <a:cxn ang="0">
                <a:pos x="connsiteX67400" y="connsiteY67400"/>
              </a:cxn>
              <a:cxn ang="0">
                <a:pos x="connsiteX67401" y="connsiteY67401"/>
              </a:cxn>
              <a:cxn ang="0">
                <a:pos x="connsiteX67402" y="connsiteY67402"/>
              </a:cxn>
              <a:cxn ang="0">
                <a:pos x="connsiteX67403" y="connsiteY67403"/>
              </a:cxn>
              <a:cxn ang="0">
                <a:pos x="connsiteX67404" y="connsiteY67404"/>
              </a:cxn>
              <a:cxn ang="0">
                <a:pos x="connsiteX67405" y="connsiteY67405"/>
              </a:cxn>
              <a:cxn ang="0">
                <a:pos x="connsiteX67406" y="connsiteY67406"/>
              </a:cxn>
              <a:cxn ang="0">
                <a:pos x="connsiteX67407" y="connsiteY67407"/>
              </a:cxn>
              <a:cxn ang="0">
                <a:pos x="connsiteX67408" y="connsiteY67408"/>
              </a:cxn>
              <a:cxn ang="0">
                <a:pos x="connsiteX67409" y="connsiteY67409"/>
              </a:cxn>
              <a:cxn ang="0">
                <a:pos x="connsiteX67410" y="connsiteY67410"/>
              </a:cxn>
              <a:cxn ang="0">
                <a:pos x="connsiteX67411" y="connsiteY67411"/>
              </a:cxn>
              <a:cxn ang="0">
                <a:pos x="connsiteX67412" y="connsiteY67412"/>
              </a:cxn>
              <a:cxn ang="0">
                <a:pos x="connsiteX67413" y="connsiteY67413"/>
              </a:cxn>
              <a:cxn ang="0">
                <a:pos x="connsiteX67414" y="connsiteY67414"/>
              </a:cxn>
              <a:cxn ang="0">
                <a:pos x="connsiteX67415" y="connsiteY67415"/>
              </a:cxn>
              <a:cxn ang="0">
                <a:pos x="connsiteX67416" y="connsiteY67416"/>
              </a:cxn>
              <a:cxn ang="0">
                <a:pos x="connsiteX67417" y="connsiteY67417"/>
              </a:cxn>
              <a:cxn ang="0">
                <a:pos x="connsiteX67418" y="connsiteY67418"/>
              </a:cxn>
              <a:cxn ang="0">
                <a:pos x="connsiteX67419" y="connsiteY67419"/>
              </a:cxn>
              <a:cxn ang="0">
                <a:pos x="connsiteX67420" y="connsiteY67420"/>
              </a:cxn>
              <a:cxn ang="0">
                <a:pos x="connsiteX67421" y="connsiteY67421"/>
              </a:cxn>
              <a:cxn ang="0">
                <a:pos x="connsiteX67422" y="connsiteY67422"/>
              </a:cxn>
              <a:cxn ang="0">
                <a:pos x="connsiteX67423" y="connsiteY67423"/>
              </a:cxn>
              <a:cxn ang="0">
                <a:pos x="connsiteX67424" y="connsiteY67424"/>
              </a:cxn>
              <a:cxn ang="0">
                <a:pos x="connsiteX67425" y="connsiteY67425"/>
              </a:cxn>
              <a:cxn ang="0">
                <a:pos x="connsiteX67426" y="connsiteY67426"/>
              </a:cxn>
              <a:cxn ang="0">
                <a:pos x="connsiteX67427" y="connsiteY67427"/>
              </a:cxn>
              <a:cxn ang="0">
                <a:pos x="connsiteX67428" y="connsiteY67428"/>
              </a:cxn>
              <a:cxn ang="0">
                <a:pos x="connsiteX67429" y="connsiteY67429"/>
              </a:cxn>
              <a:cxn ang="0">
                <a:pos x="connsiteX67430" y="connsiteY67430"/>
              </a:cxn>
              <a:cxn ang="0">
                <a:pos x="connsiteX67431" y="connsiteY67431"/>
              </a:cxn>
              <a:cxn ang="0">
                <a:pos x="connsiteX67432" y="connsiteY67432"/>
              </a:cxn>
              <a:cxn ang="0">
                <a:pos x="connsiteX67433" y="connsiteY67433"/>
              </a:cxn>
              <a:cxn ang="0">
                <a:pos x="connsiteX67434" y="connsiteY67434"/>
              </a:cxn>
              <a:cxn ang="0">
                <a:pos x="connsiteX67435" y="connsiteY67435"/>
              </a:cxn>
              <a:cxn ang="0">
                <a:pos x="connsiteX67436" y="connsiteY67436"/>
              </a:cxn>
              <a:cxn ang="0">
                <a:pos x="connsiteX67437" y="connsiteY67437"/>
              </a:cxn>
              <a:cxn ang="0">
                <a:pos x="connsiteX67438" y="connsiteY67438"/>
              </a:cxn>
              <a:cxn ang="0">
                <a:pos x="connsiteX67439" y="connsiteY67439"/>
              </a:cxn>
              <a:cxn ang="0">
                <a:pos x="connsiteX67440" y="connsiteY67440"/>
              </a:cxn>
              <a:cxn ang="0">
                <a:pos x="connsiteX67441" y="connsiteY67441"/>
              </a:cxn>
              <a:cxn ang="0">
                <a:pos x="connsiteX67442" y="connsiteY67442"/>
              </a:cxn>
              <a:cxn ang="0">
                <a:pos x="connsiteX67443" y="connsiteY67443"/>
              </a:cxn>
              <a:cxn ang="0">
                <a:pos x="connsiteX67444" y="connsiteY67444"/>
              </a:cxn>
              <a:cxn ang="0">
                <a:pos x="connsiteX67445" y="connsiteY67445"/>
              </a:cxn>
              <a:cxn ang="0">
                <a:pos x="connsiteX67446" y="connsiteY67446"/>
              </a:cxn>
              <a:cxn ang="0">
                <a:pos x="connsiteX67447" y="connsiteY67447"/>
              </a:cxn>
              <a:cxn ang="0">
                <a:pos x="connsiteX67448" y="connsiteY67448"/>
              </a:cxn>
              <a:cxn ang="0">
                <a:pos x="connsiteX67449" y="connsiteY67449"/>
              </a:cxn>
              <a:cxn ang="0">
                <a:pos x="connsiteX67450" y="connsiteY67450"/>
              </a:cxn>
              <a:cxn ang="0">
                <a:pos x="connsiteX67451" y="connsiteY67451"/>
              </a:cxn>
              <a:cxn ang="0">
                <a:pos x="connsiteX67452" y="connsiteY67452"/>
              </a:cxn>
              <a:cxn ang="0">
                <a:pos x="connsiteX67453" y="connsiteY67453"/>
              </a:cxn>
              <a:cxn ang="0">
                <a:pos x="connsiteX67454" y="connsiteY67454"/>
              </a:cxn>
              <a:cxn ang="0">
                <a:pos x="connsiteX67455" y="connsiteY67455"/>
              </a:cxn>
              <a:cxn ang="0">
                <a:pos x="connsiteX67456" y="connsiteY67456"/>
              </a:cxn>
              <a:cxn ang="0">
                <a:pos x="connsiteX67457" y="connsiteY67457"/>
              </a:cxn>
              <a:cxn ang="0">
                <a:pos x="connsiteX67458" y="connsiteY67458"/>
              </a:cxn>
              <a:cxn ang="0">
                <a:pos x="connsiteX67459" y="connsiteY67459"/>
              </a:cxn>
              <a:cxn ang="0">
                <a:pos x="connsiteX67460" y="connsiteY67460"/>
              </a:cxn>
              <a:cxn ang="0">
                <a:pos x="connsiteX67461" y="connsiteY67461"/>
              </a:cxn>
              <a:cxn ang="0">
                <a:pos x="connsiteX67462" y="connsiteY67462"/>
              </a:cxn>
              <a:cxn ang="0">
                <a:pos x="connsiteX67463" y="connsiteY67463"/>
              </a:cxn>
              <a:cxn ang="0">
                <a:pos x="connsiteX67464" y="connsiteY67464"/>
              </a:cxn>
              <a:cxn ang="0">
                <a:pos x="connsiteX67465" y="connsiteY67465"/>
              </a:cxn>
              <a:cxn ang="0">
                <a:pos x="connsiteX67466" y="connsiteY67466"/>
              </a:cxn>
              <a:cxn ang="0">
                <a:pos x="connsiteX67467" y="connsiteY67467"/>
              </a:cxn>
              <a:cxn ang="0">
                <a:pos x="connsiteX67468" y="connsiteY67468"/>
              </a:cxn>
              <a:cxn ang="0">
                <a:pos x="connsiteX67469" y="connsiteY67469"/>
              </a:cxn>
              <a:cxn ang="0">
                <a:pos x="connsiteX67470" y="connsiteY67470"/>
              </a:cxn>
              <a:cxn ang="0">
                <a:pos x="connsiteX67471" y="connsiteY67471"/>
              </a:cxn>
              <a:cxn ang="0">
                <a:pos x="connsiteX67472" y="connsiteY67472"/>
              </a:cxn>
              <a:cxn ang="0">
                <a:pos x="connsiteX67473" y="connsiteY67473"/>
              </a:cxn>
              <a:cxn ang="0">
                <a:pos x="connsiteX67474" y="connsiteY67474"/>
              </a:cxn>
              <a:cxn ang="0">
                <a:pos x="connsiteX67475" y="connsiteY67475"/>
              </a:cxn>
              <a:cxn ang="0">
                <a:pos x="connsiteX67476" y="connsiteY67476"/>
              </a:cxn>
              <a:cxn ang="0">
                <a:pos x="connsiteX67477" y="connsiteY67477"/>
              </a:cxn>
              <a:cxn ang="0">
                <a:pos x="connsiteX67478" y="connsiteY67478"/>
              </a:cxn>
              <a:cxn ang="0">
                <a:pos x="connsiteX67479" y="connsiteY67479"/>
              </a:cxn>
              <a:cxn ang="0">
                <a:pos x="connsiteX67480" y="connsiteY67480"/>
              </a:cxn>
              <a:cxn ang="0">
                <a:pos x="connsiteX67481" y="connsiteY67481"/>
              </a:cxn>
              <a:cxn ang="0">
                <a:pos x="connsiteX67482" y="connsiteY67482"/>
              </a:cxn>
              <a:cxn ang="0">
                <a:pos x="connsiteX67483" y="connsiteY67483"/>
              </a:cxn>
              <a:cxn ang="0">
                <a:pos x="connsiteX67484" y="connsiteY67484"/>
              </a:cxn>
              <a:cxn ang="0">
                <a:pos x="connsiteX67485" y="connsiteY67485"/>
              </a:cxn>
              <a:cxn ang="0">
                <a:pos x="connsiteX67486" y="connsiteY67486"/>
              </a:cxn>
              <a:cxn ang="0">
                <a:pos x="connsiteX67487" y="connsiteY67487"/>
              </a:cxn>
              <a:cxn ang="0">
                <a:pos x="connsiteX67488" y="connsiteY67488"/>
              </a:cxn>
              <a:cxn ang="0">
                <a:pos x="connsiteX67489" y="connsiteY67489"/>
              </a:cxn>
              <a:cxn ang="0">
                <a:pos x="connsiteX67490" y="connsiteY67490"/>
              </a:cxn>
              <a:cxn ang="0">
                <a:pos x="connsiteX67491" y="connsiteY67491"/>
              </a:cxn>
              <a:cxn ang="0">
                <a:pos x="connsiteX67492" y="connsiteY67492"/>
              </a:cxn>
              <a:cxn ang="0">
                <a:pos x="connsiteX67493" y="connsiteY67493"/>
              </a:cxn>
              <a:cxn ang="0">
                <a:pos x="connsiteX67494" y="connsiteY67494"/>
              </a:cxn>
              <a:cxn ang="0">
                <a:pos x="connsiteX67495" y="connsiteY67495"/>
              </a:cxn>
              <a:cxn ang="0">
                <a:pos x="connsiteX67496" y="connsiteY67496"/>
              </a:cxn>
              <a:cxn ang="0">
                <a:pos x="connsiteX67497" y="connsiteY67497"/>
              </a:cxn>
              <a:cxn ang="0">
                <a:pos x="connsiteX67498" y="connsiteY67498"/>
              </a:cxn>
              <a:cxn ang="0">
                <a:pos x="connsiteX67499" y="connsiteY67499"/>
              </a:cxn>
              <a:cxn ang="0">
                <a:pos x="connsiteX67500" y="connsiteY67500"/>
              </a:cxn>
              <a:cxn ang="0">
                <a:pos x="connsiteX67501" y="connsiteY67501"/>
              </a:cxn>
              <a:cxn ang="0">
                <a:pos x="connsiteX67502" y="connsiteY67502"/>
              </a:cxn>
              <a:cxn ang="0">
                <a:pos x="connsiteX67503" y="connsiteY67503"/>
              </a:cxn>
              <a:cxn ang="0">
                <a:pos x="connsiteX67504" y="connsiteY67504"/>
              </a:cxn>
              <a:cxn ang="0">
                <a:pos x="connsiteX67505" y="connsiteY67505"/>
              </a:cxn>
              <a:cxn ang="0">
                <a:pos x="connsiteX67506" y="connsiteY67506"/>
              </a:cxn>
              <a:cxn ang="0">
                <a:pos x="connsiteX67507" y="connsiteY67507"/>
              </a:cxn>
              <a:cxn ang="0">
                <a:pos x="connsiteX67508" y="connsiteY67508"/>
              </a:cxn>
              <a:cxn ang="0">
                <a:pos x="connsiteX67509" y="connsiteY67509"/>
              </a:cxn>
              <a:cxn ang="0">
                <a:pos x="connsiteX67510" y="connsiteY67510"/>
              </a:cxn>
              <a:cxn ang="0">
                <a:pos x="connsiteX67511" y="connsiteY67511"/>
              </a:cxn>
              <a:cxn ang="0">
                <a:pos x="connsiteX67512" y="connsiteY67512"/>
              </a:cxn>
              <a:cxn ang="0">
                <a:pos x="connsiteX67513" y="connsiteY67513"/>
              </a:cxn>
              <a:cxn ang="0">
                <a:pos x="connsiteX67514" y="connsiteY67514"/>
              </a:cxn>
              <a:cxn ang="0">
                <a:pos x="connsiteX67515" y="connsiteY67515"/>
              </a:cxn>
              <a:cxn ang="0">
                <a:pos x="connsiteX67516" y="connsiteY67516"/>
              </a:cxn>
              <a:cxn ang="0">
                <a:pos x="connsiteX67517" y="connsiteY67517"/>
              </a:cxn>
              <a:cxn ang="0">
                <a:pos x="connsiteX67518" y="connsiteY67518"/>
              </a:cxn>
              <a:cxn ang="0">
                <a:pos x="connsiteX67519" y="connsiteY67519"/>
              </a:cxn>
              <a:cxn ang="0">
                <a:pos x="connsiteX67520" y="connsiteY67520"/>
              </a:cxn>
              <a:cxn ang="0">
                <a:pos x="connsiteX67521" y="connsiteY67521"/>
              </a:cxn>
              <a:cxn ang="0">
                <a:pos x="connsiteX67522" y="connsiteY67522"/>
              </a:cxn>
              <a:cxn ang="0">
                <a:pos x="connsiteX67523" y="connsiteY67523"/>
              </a:cxn>
              <a:cxn ang="0">
                <a:pos x="connsiteX67524" y="connsiteY67524"/>
              </a:cxn>
              <a:cxn ang="0">
                <a:pos x="connsiteX67525" y="connsiteY67525"/>
              </a:cxn>
              <a:cxn ang="0">
                <a:pos x="connsiteX67526" y="connsiteY67526"/>
              </a:cxn>
              <a:cxn ang="0">
                <a:pos x="connsiteX67527" y="connsiteY67527"/>
              </a:cxn>
              <a:cxn ang="0">
                <a:pos x="connsiteX67528" y="connsiteY67528"/>
              </a:cxn>
              <a:cxn ang="0">
                <a:pos x="connsiteX67529" y="connsiteY67529"/>
              </a:cxn>
              <a:cxn ang="0">
                <a:pos x="connsiteX67530" y="connsiteY67530"/>
              </a:cxn>
              <a:cxn ang="0">
                <a:pos x="connsiteX67531" y="connsiteY67531"/>
              </a:cxn>
              <a:cxn ang="0">
                <a:pos x="connsiteX67532" y="connsiteY67532"/>
              </a:cxn>
              <a:cxn ang="0">
                <a:pos x="connsiteX67533" y="connsiteY67533"/>
              </a:cxn>
              <a:cxn ang="0">
                <a:pos x="connsiteX67534" y="connsiteY67534"/>
              </a:cxn>
              <a:cxn ang="0">
                <a:pos x="connsiteX67535" y="connsiteY67535"/>
              </a:cxn>
              <a:cxn ang="0">
                <a:pos x="connsiteX67536" y="connsiteY67536"/>
              </a:cxn>
              <a:cxn ang="0">
                <a:pos x="connsiteX67537" y="connsiteY67537"/>
              </a:cxn>
              <a:cxn ang="0">
                <a:pos x="connsiteX67538" y="connsiteY67538"/>
              </a:cxn>
              <a:cxn ang="0">
                <a:pos x="connsiteX67539" y="connsiteY67539"/>
              </a:cxn>
              <a:cxn ang="0">
                <a:pos x="connsiteX67540" y="connsiteY67540"/>
              </a:cxn>
              <a:cxn ang="0">
                <a:pos x="connsiteX67541" y="connsiteY67541"/>
              </a:cxn>
              <a:cxn ang="0">
                <a:pos x="connsiteX67542" y="connsiteY67542"/>
              </a:cxn>
              <a:cxn ang="0">
                <a:pos x="connsiteX67543" y="connsiteY67543"/>
              </a:cxn>
              <a:cxn ang="0">
                <a:pos x="connsiteX67544" y="connsiteY67544"/>
              </a:cxn>
              <a:cxn ang="0">
                <a:pos x="connsiteX67545" y="connsiteY67545"/>
              </a:cxn>
              <a:cxn ang="0">
                <a:pos x="connsiteX67546" y="connsiteY67546"/>
              </a:cxn>
              <a:cxn ang="0">
                <a:pos x="connsiteX67547" y="connsiteY67547"/>
              </a:cxn>
              <a:cxn ang="0">
                <a:pos x="connsiteX67548" y="connsiteY67548"/>
              </a:cxn>
              <a:cxn ang="0">
                <a:pos x="connsiteX67549" y="connsiteY67549"/>
              </a:cxn>
              <a:cxn ang="0">
                <a:pos x="connsiteX67550" y="connsiteY67550"/>
              </a:cxn>
              <a:cxn ang="0">
                <a:pos x="connsiteX67551" y="connsiteY67551"/>
              </a:cxn>
              <a:cxn ang="0">
                <a:pos x="connsiteX67552" y="connsiteY67552"/>
              </a:cxn>
              <a:cxn ang="0">
                <a:pos x="connsiteX67553" y="connsiteY67553"/>
              </a:cxn>
              <a:cxn ang="0">
                <a:pos x="connsiteX67554" y="connsiteY67554"/>
              </a:cxn>
              <a:cxn ang="0">
                <a:pos x="connsiteX67555" y="connsiteY67555"/>
              </a:cxn>
              <a:cxn ang="0">
                <a:pos x="connsiteX67556" y="connsiteY67556"/>
              </a:cxn>
              <a:cxn ang="0">
                <a:pos x="connsiteX67557" y="connsiteY67557"/>
              </a:cxn>
              <a:cxn ang="0">
                <a:pos x="connsiteX67558" y="connsiteY67558"/>
              </a:cxn>
              <a:cxn ang="0">
                <a:pos x="connsiteX67559" y="connsiteY67559"/>
              </a:cxn>
              <a:cxn ang="0">
                <a:pos x="connsiteX67560" y="connsiteY67560"/>
              </a:cxn>
              <a:cxn ang="0">
                <a:pos x="connsiteX67561" y="connsiteY67561"/>
              </a:cxn>
              <a:cxn ang="0">
                <a:pos x="connsiteX67562" y="connsiteY67562"/>
              </a:cxn>
              <a:cxn ang="0">
                <a:pos x="connsiteX67563" y="connsiteY67563"/>
              </a:cxn>
              <a:cxn ang="0">
                <a:pos x="connsiteX67564" y="connsiteY67564"/>
              </a:cxn>
              <a:cxn ang="0">
                <a:pos x="connsiteX67565" y="connsiteY67565"/>
              </a:cxn>
              <a:cxn ang="0">
                <a:pos x="connsiteX67566" y="connsiteY67566"/>
              </a:cxn>
              <a:cxn ang="0">
                <a:pos x="connsiteX67567" y="connsiteY67567"/>
              </a:cxn>
              <a:cxn ang="0">
                <a:pos x="connsiteX67568" y="connsiteY67568"/>
              </a:cxn>
              <a:cxn ang="0">
                <a:pos x="connsiteX67569" y="connsiteY67569"/>
              </a:cxn>
              <a:cxn ang="0">
                <a:pos x="connsiteX67570" y="connsiteY67570"/>
              </a:cxn>
              <a:cxn ang="0">
                <a:pos x="connsiteX67571" y="connsiteY67571"/>
              </a:cxn>
              <a:cxn ang="0">
                <a:pos x="connsiteX67572" y="connsiteY67572"/>
              </a:cxn>
              <a:cxn ang="0">
                <a:pos x="connsiteX67573" y="connsiteY67573"/>
              </a:cxn>
              <a:cxn ang="0">
                <a:pos x="connsiteX67574" y="connsiteY67574"/>
              </a:cxn>
              <a:cxn ang="0">
                <a:pos x="connsiteX67575" y="connsiteY67575"/>
              </a:cxn>
              <a:cxn ang="0">
                <a:pos x="connsiteX67576" y="connsiteY67576"/>
              </a:cxn>
              <a:cxn ang="0">
                <a:pos x="connsiteX67577" y="connsiteY67577"/>
              </a:cxn>
              <a:cxn ang="0">
                <a:pos x="connsiteX67578" y="connsiteY67578"/>
              </a:cxn>
              <a:cxn ang="0">
                <a:pos x="connsiteX67579" y="connsiteY67579"/>
              </a:cxn>
              <a:cxn ang="0">
                <a:pos x="connsiteX67580" y="connsiteY67580"/>
              </a:cxn>
              <a:cxn ang="0">
                <a:pos x="connsiteX67581" y="connsiteY67581"/>
              </a:cxn>
              <a:cxn ang="0">
                <a:pos x="connsiteX67582" y="connsiteY67582"/>
              </a:cxn>
              <a:cxn ang="0">
                <a:pos x="connsiteX67583" y="connsiteY67583"/>
              </a:cxn>
              <a:cxn ang="0">
                <a:pos x="connsiteX67584" y="connsiteY67584"/>
              </a:cxn>
              <a:cxn ang="0">
                <a:pos x="connsiteX67585" y="connsiteY67585"/>
              </a:cxn>
              <a:cxn ang="0">
                <a:pos x="connsiteX67586" y="connsiteY67586"/>
              </a:cxn>
              <a:cxn ang="0">
                <a:pos x="connsiteX67587" y="connsiteY67587"/>
              </a:cxn>
              <a:cxn ang="0">
                <a:pos x="connsiteX67588" y="connsiteY67588"/>
              </a:cxn>
              <a:cxn ang="0">
                <a:pos x="connsiteX67589" y="connsiteY67589"/>
              </a:cxn>
              <a:cxn ang="0">
                <a:pos x="connsiteX67590" y="connsiteY67590"/>
              </a:cxn>
              <a:cxn ang="0">
                <a:pos x="connsiteX67591" y="connsiteY67591"/>
              </a:cxn>
              <a:cxn ang="0">
                <a:pos x="connsiteX67592" y="connsiteY67592"/>
              </a:cxn>
              <a:cxn ang="0">
                <a:pos x="connsiteX67593" y="connsiteY67593"/>
              </a:cxn>
              <a:cxn ang="0">
                <a:pos x="connsiteX67594" y="connsiteY67594"/>
              </a:cxn>
              <a:cxn ang="0">
                <a:pos x="connsiteX67595" y="connsiteY67595"/>
              </a:cxn>
              <a:cxn ang="0">
                <a:pos x="connsiteX67596" y="connsiteY67596"/>
              </a:cxn>
              <a:cxn ang="0">
                <a:pos x="connsiteX67597" y="connsiteY67597"/>
              </a:cxn>
              <a:cxn ang="0">
                <a:pos x="connsiteX67598" y="connsiteY67598"/>
              </a:cxn>
              <a:cxn ang="0">
                <a:pos x="connsiteX67599" y="connsiteY67599"/>
              </a:cxn>
              <a:cxn ang="0">
                <a:pos x="connsiteX67600" y="connsiteY67600"/>
              </a:cxn>
              <a:cxn ang="0">
                <a:pos x="connsiteX67601" y="connsiteY67601"/>
              </a:cxn>
              <a:cxn ang="0">
                <a:pos x="connsiteX67602" y="connsiteY67602"/>
              </a:cxn>
              <a:cxn ang="0">
                <a:pos x="connsiteX67603" y="connsiteY67603"/>
              </a:cxn>
              <a:cxn ang="0">
                <a:pos x="connsiteX67604" y="connsiteY67604"/>
              </a:cxn>
              <a:cxn ang="0">
                <a:pos x="connsiteX67605" y="connsiteY67605"/>
              </a:cxn>
              <a:cxn ang="0">
                <a:pos x="connsiteX67606" y="connsiteY67606"/>
              </a:cxn>
              <a:cxn ang="0">
                <a:pos x="connsiteX67607" y="connsiteY67607"/>
              </a:cxn>
              <a:cxn ang="0">
                <a:pos x="connsiteX67608" y="connsiteY67608"/>
              </a:cxn>
              <a:cxn ang="0">
                <a:pos x="connsiteX67609" y="connsiteY67609"/>
              </a:cxn>
              <a:cxn ang="0">
                <a:pos x="connsiteX67610" y="connsiteY67610"/>
              </a:cxn>
              <a:cxn ang="0">
                <a:pos x="connsiteX67611" y="connsiteY67611"/>
              </a:cxn>
              <a:cxn ang="0">
                <a:pos x="connsiteX67612" y="connsiteY67612"/>
              </a:cxn>
              <a:cxn ang="0">
                <a:pos x="connsiteX67613" y="connsiteY67613"/>
              </a:cxn>
              <a:cxn ang="0">
                <a:pos x="connsiteX67614" y="connsiteY67614"/>
              </a:cxn>
              <a:cxn ang="0">
                <a:pos x="connsiteX67615" y="connsiteY67615"/>
              </a:cxn>
              <a:cxn ang="0">
                <a:pos x="connsiteX67616" y="connsiteY67616"/>
              </a:cxn>
              <a:cxn ang="0">
                <a:pos x="connsiteX67617" y="connsiteY67617"/>
              </a:cxn>
              <a:cxn ang="0">
                <a:pos x="connsiteX67618" y="connsiteY67618"/>
              </a:cxn>
              <a:cxn ang="0">
                <a:pos x="connsiteX67619" y="connsiteY67619"/>
              </a:cxn>
              <a:cxn ang="0">
                <a:pos x="connsiteX67620" y="connsiteY67620"/>
              </a:cxn>
              <a:cxn ang="0">
                <a:pos x="connsiteX67621" y="connsiteY67621"/>
              </a:cxn>
              <a:cxn ang="0">
                <a:pos x="connsiteX67622" y="connsiteY67622"/>
              </a:cxn>
              <a:cxn ang="0">
                <a:pos x="connsiteX67623" y="connsiteY67623"/>
              </a:cxn>
              <a:cxn ang="0">
                <a:pos x="connsiteX67624" y="connsiteY67624"/>
              </a:cxn>
              <a:cxn ang="0">
                <a:pos x="connsiteX67625" y="connsiteY67625"/>
              </a:cxn>
              <a:cxn ang="0">
                <a:pos x="connsiteX67626" y="connsiteY67626"/>
              </a:cxn>
              <a:cxn ang="0">
                <a:pos x="connsiteX67627" y="connsiteY67627"/>
              </a:cxn>
              <a:cxn ang="0">
                <a:pos x="connsiteX67628" y="connsiteY67628"/>
              </a:cxn>
              <a:cxn ang="0">
                <a:pos x="connsiteX67629" y="connsiteY67629"/>
              </a:cxn>
              <a:cxn ang="0">
                <a:pos x="connsiteX67630" y="connsiteY67630"/>
              </a:cxn>
              <a:cxn ang="0">
                <a:pos x="connsiteX67631" y="connsiteY67631"/>
              </a:cxn>
              <a:cxn ang="0">
                <a:pos x="connsiteX67632" y="connsiteY67632"/>
              </a:cxn>
              <a:cxn ang="0">
                <a:pos x="connsiteX67633" y="connsiteY67633"/>
              </a:cxn>
              <a:cxn ang="0">
                <a:pos x="connsiteX67634" y="connsiteY67634"/>
              </a:cxn>
              <a:cxn ang="0">
                <a:pos x="connsiteX67635" y="connsiteY67635"/>
              </a:cxn>
              <a:cxn ang="0">
                <a:pos x="connsiteX67636" y="connsiteY67636"/>
              </a:cxn>
              <a:cxn ang="0">
                <a:pos x="connsiteX67637" y="connsiteY67637"/>
              </a:cxn>
              <a:cxn ang="0">
                <a:pos x="connsiteX67638" y="connsiteY67638"/>
              </a:cxn>
              <a:cxn ang="0">
                <a:pos x="connsiteX67639" y="connsiteY67639"/>
              </a:cxn>
              <a:cxn ang="0">
                <a:pos x="connsiteX67640" y="connsiteY67640"/>
              </a:cxn>
              <a:cxn ang="0">
                <a:pos x="connsiteX67641" y="connsiteY67641"/>
              </a:cxn>
              <a:cxn ang="0">
                <a:pos x="connsiteX67642" y="connsiteY67642"/>
              </a:cxn>
              <a:cxn ang="0">
                <a:pos x="connsiteX67643" y="connsiteY67643"/>
              </a:cxn>
              <a:cxn ang="0">
                <a:pos x="connsiteX67644" y="connsiteY67644"/>
              </a:cxn>
              <a:cxn ang="0">
                <a:pos x="connsiteX67645" y="connsiteY67645"/>
              </a:cxn>
              <a:cxn ang="0">
                <a:pos x="connsiteX67646" y="connsiteY67646"/>
              </a:cxn>
              <a:cxn ang="0">
                <a:pos x="connsiteX67647" y="connsiteY67647"/>
              </a:cxn>
              <a:cxn ang="0">
                <a:pos x="connsiteX67648" y="connsiteY67648"/>
              </a:cxn>
              <a:cxn ang="0">
                <a:pos x="connsiteX67649" y="connsiteY67649"/>
              </a:cxn>
              <a:cxn ang="0">
                <a:pos x="connsiteX67650" y="connsiteY67650"/>
              </a:cxn>
              <a:cxn ang="0">
                <a:pos x="connsiteX67651" y="connsiteY67651"/>
              </a:cxn>
              <a:cxn ang="0">
                <a:pos x="connsiteX67652" y="connsiteY67652"/>
              </a:cxn>
              <a:cxn ang="0">
                <a:pos x="connsiteX67653" y="connsiteY67653"/>
              </a:cxn>
              <a:cxn ang="0">
                <a:pos x="connsiteX67654" y="connsiteY67654"/>
              </a:cxn>
              <a:cxn ang="0">
                <a:pos x="connsiteX67655" y="connsiteY67655"/>
              </a:cxn>
              <a:cxn ang="0">
                <a:pos x="connsiteX67656" y="connsiteY67656"/>
              </a:cxn>
              <a:cxn ang="0">
                <a:pos x="connsiteX67657" y="connsiteY67657"/>
              </a:cxn>
              <a:cxn ang="0">
                <a:pos x="connsiteX67658" y="connsiteY67658"/>
              </a:cxn>
              <a:cxn ang="0">
                <a:pos x="connsiteX67659" y="connsiteY67659"/>
              </a:cxn>
              <a:cxn ang="0">
                <a:pos x="connsiteX67660" y="connsiteY67660"/>
              </a:cxn>
              <a:cxn ang="0">
                <a:pos x="connsiteX67661" y="connsiteY67661"/>
              </a:cxn>
              <a:cxn ang="0">
                <a:pos x="connsiteX67662" y="connsiteY67662"/>
              </a:cxn>
              <a:cxn ang="0">
                <a:pos x="connsiteX67663" y="connsiteY67663"/>
              </a:cxn>
              <a:cxn ang="0">
                <a:pos x="connsiteX67664" y="connsiteY67664"/>
              </a:cxn>
              <a:cxn ang="0">
                <a:pos x="connsiteX67665" y="connsiteY67665"/>
              </a:cxn>
              <a:cxn ang="0">
                <a:pos x="connsiteX67666" y="connsiteY67666"/>
              </a:cxn>
              <a:cxn ang="0">
                <a:pos x="connsiteX67667" y="connsiteY67667"/>
              </a:cxn>
              <a:cxn ang="0">
                <a:pos x="connsiteX67668" y="connsiteY67668"/>
              </a:cxn>
              <a:cxn ang="0">
                <a:pos x="connsiteX67669" y="connsiteY67669"/>
              </a:cxn>
              <a:cxn ang="0">
                <a:pos x="connsiteX67670" y="connsiteY67670"/>
              </a:cxn>
              <a:cxn ang="0">
                <a:pos x="connsiteX67671" y="connsiteY67671"/>
              </a:cxn>
              <a:cxn ang="0">
                <a:pos x="connsiteX67672" y="connsiteY67672"/>
              </a:cxn>
              <a:cxn ang="0">
                <a:pos x="connsiteX67673" y="connsiteY67673"/>
              </a:cxn>
              <a:cxn ang="0">
                <a:pos x="connsiteX67674" y="connsiteY67674"/>
              </a:cxn>
              <a:cxn ang="0">
                <a:pos x="connsiteX67675" y="connsiteY67675"/>
              </a:cxn>
              <a:cxn ang="0">
                <a:pos x="connsiteX67676" y="connsiteY67676"/>
              </a:cxn>
              <a:cxn ang="0">
                <a:pos x="connsiteX67677" y="connsiteY67677"/>
              </a:cxn>
              <a:cxn ang="0">
                <a:pos x="connsiteX67678" y="connsiteY67678"/>
              </a:cxn>
              <a:cxn ang="0">
                <a:pos x="connsiteX67679" y="connsiteY67679"/>
              </a:cxn>
              <a:cxn ang="0">
                <a:pos x="connsiteX67680" y="connsiteY67680"/>
              </a:cxn>
              <a:cxn ang="0">
                <a:pos x="connsiteX67681" y="connsiteY67681"/>
              </a:cxn>
              <a:cxn ang="0">
                <a:pos x="connsiteX67682" y="connsiteY67682"/>
              </a:cxn>
              <a:cxn ang="0">
                <a:pos x="connsiteX67683" y="connsiteY67683"/>
              </a:cxn>
              <a:cxn ang="0">
                <a:pos x="connsiteX67684" y="connsiteY67684"/>
              </a:cxn>
              <a:cxn ang="0">
                <a:pos x="connsiteX67685" y="connsiteY67685"/>
              </a:cxn>
              <a:cxn ang="0">
                <a:pos x="connsiteX67686" y="connsiteY67686"/>
              </a:cxn>
              <a:cxn ang="0">
                <a:pos x="connsiteX67687" y="connsiteY67687"/>
              </a:cxn>
              <a:cxn ang="0">
                <a:pos x="connsiteX67688" y="connsiteY67688"/>
              </a:cxn>
              <a:cxn ang="0">
                <a:pos x="connsiteX67689" y="connsiteY67689"/>
              </a:cxn>
              <a:cxn ang="0">
                <a:pos x="connsiteX67690" y="connsiteY67690"/>
              </a:cxn>
              <a:cxn ang="0">
                <a:pos x="connsiteX67691" y="connsiteY67691"/>
              </a:cxn>
              <a:cxn ang="0">
                <a:pos x="connsiteX67692" y="connsiteY67692"/>
              </a:cxn>
              <a:cxn ang="0">
                <a:pos x="connsiteX67693" y="connsiteY67693"/>
              </a:cxn>
              <a:cxn ang="0">
                <a:pos x="connsiteX67694" y="connsiteY67694"/>
              </a:cxn>
              <a:cxn ang="0">
                <a:pos x="connsiteX67695" y="connsiteY67695"/>
              </a:cxn>
              <a:cxn ang="0">
                <a:pos x="connsiteX67696" y="connsiteY67696"/>
              </a:cxn>
              <a:cxn ang="0">
                <a:pos x="connsiteX67697" y="connsiteY67697"/>
              </a:cxn>
              <a:cxn ang="0">
                <a:pos x="connsiteX67698" y="connsiteY67698"/>
              </a:cxn>
              <a:cxn ang="0">
                <a:pos x="connsiteX67699" y="connsiteY67699"/>
              </a:cxn>
              <a:cxn ang="0">
                <a:pos x="connsiteX67700" y="connsiteY67700"/>
              </a:cxn>
              <a:cxn ang="0">
                <a:pos x="connsiteX67701" y="connsiteY67701"/>
              </a:cxn>
              <a:cxn ang="0">
                <a:pos x="connsiteX67702" y="connsiteY67702"/>
              </a:cxn>
              <a:cxn ang="0">
                <a:pos x="connsiteX67703" y="connsiteY67703"/>
              </a:cxn>
              <a:cxn ang="0">
                <a:pos x="connsiteX67704" y="connsiteY67704"/>
              </a:cxn>
              <a:cxn ang="0">
                <a:pos x="connsiteX67705" y="connsiteY67705"/>
              </a:cxn>
              <a:cxn ang="0">
                <a:pos x="connsiteX67706" y="connsiteY67706"/>
              </a:cxn>
              <a:cxn ang="0">
                <a:pos x="connsiteX67707" y="connsiteY67707"/>
              </a:cxn>
              <a:cxn ang="0">
                <a:pos x="connsiteX67708" y="connsiteY67708"/>
              </a:cxn>
              <a:cxn ang="0">
                <a:pos x="connsiteX67709" y="connsiteY67709"/>
              </a:cxn>
              <a:cxn ang="0">
                <a:pos x="connsiteX67710" y="connsiteY67710"/>
              </a:cxn>
              <a:cxn ang="0">
                <a:pos x="connsiteX67711" y="connsiteY67711"/>
              </a:cxn>
              <a:cxn ang="0">
                <a:pos x="connsiteX67712" y="connsiteY67712"/>
              </a:cxn>
              <a:cxn ang="0">
                <a:pos x="connsiteX67713" y="connsiteY67713"/>
              </a:cxn>
              <a:cxn ang="0">
                <a:pos x="connsiteX67714" y="connsiteY67714"/>
              </a:cxn>
              <a:cxn ang="0">
                <a:pos x="connsiteX67715" y="connsiteY67715"/>
              </a:cxn>
              <a:cxn ang="0">
                <a:pos x="connsiteX67716" y="connsiteY67716"/>
              </a:cxn>
              <a:cxn ang="0">
                <a:pos x="connsiteX67717" y="connsiteY67717"/>
              </a:cxn>
              <a:cxn ang="0">
                <a:pos x="connsiteX67718" y="connsiteY67718"/>
              </a:cxn>
              <a:cxn ang="0">
                <a:pos x="connsiteX67719" y="connsiteY67719"/>
              </a:cxn>
              <a:cxn ang="0">
                <a:pos x="connsiteX67720" y="connsiteY67720"/>
              </a:cxn>
              <a:cxn ang="0">
                <a:pos x="connsiteX67721" y="connsiteY67721"/>
              </a:cxn>
              <a:cxn ang="0">
                <a:pos x="connsiteX67722" y="connsiteY67722"/>
              </a:cxn>
              <a:cxn ang="0">
                <a:pos x="connsiteX67723" y="connsiteY67723"/>
              </a:cxn>
              <a:cxn ang="0">
                <a:pos x="connsiteX67724" y="connsiteY67724"/>
              </a:cxn>
              <a:cxn ang="0">
                <a:pos x="connsiteX67725" y="connsiteY67725"/>
              </a:cxn>
              <a:cxn ang="0">
                <a:pos x="connsiteX67726" y="connsiteY67726"/>
              </a:cxn>
              <a:cxn ang="0">
                <a:pos x="connsiteX67727" y="connsiteY67727"/>
              </a:cxn>
              <a:cxn ang="0">
                <a:pos x="connsiteX67728" y="connsiteY67728"/>
              </a:cxn>
              <a:cxn ang="0">
                <a:pos x="connsiteX67729" y="connsiteY67729"/>
              </a:cxn>
              <a:cxn ang="0">
                <a:pos x="connsiteX67730" y="connsiteY67730"/>
              </a:cxn>
              <a:cxn ang="0">
                <a:pos x="connsiteX67731" y="connsiteY67731"/>
              </a:cxn>
              <a:cxn ang="0">
                <a:pos x="connsiteX67732" y="connsiteY67732"/>
              </a:cxn>
              <a:cxn ang="0">
                <a:pos x="connsiteX67733" y="connsiteY67733"/>
              </a:cxn>
              <a:cxn ang="0">
                <a:pos x="connsiteX67734" y="connsiteY67734"/>
              </a:cxn>
              <a:cxn ang="0">
                <a:pos x="connsiteX67735" y="connsiteY67735"/>
              </a:cxn>
              <a:cxn ang="0">
                <a:pos x="connsiteX67736" y="connsiteY67736"/>
              </a:cxn>
              <a:cxn ang="0">
                <a:pos x="connsiteX67737" y="connsiteY67737"/>
              </a:cxn>
              <a:cxn ang="0">
                <a:pos x="connsiteX67738" y="connsiteY67738"/>
              </a:cxn>
              <a:cxn ang="0">
                <a:pos x="connsiteX67739" y="connsiteY67739"/>
              </a:cxn>
              <a:cxn ang="0">
                <a:pos x="connsiteX67740" y="connsiteY67740"/>
              </a:cxn>
              <a:cxn ang="0">
                <a:pos x="connsiteX67741" y="connsiteY67741"/>
              </a:cxn>
              <a:cxn ang="0">
                <a:pos x="connsiteX67742" y="connsiteY67742"/>
              </a:cxn>
              <a:cxn ang="0">
                <a:pos x="connsiteX67743" y="connsiteY67743"/>
              </a:cxn>
              <a:cxn ang="0">
                <a:pos x="connsiteX67744" y="connsiteY67744"/>
              </a:cxn>
              <a:cxn ang="0">
                <a:pos x="connsiteX67745" y="connsiteY67745"/>
              </a:cxn>
              <a:cxn ang="0">
                <a:pos x="connsiteX67746" y="connsiteY67746"/>
              </a:cxn>
              <a:cxn ang="0">
                <a:pos x="connsiteX67747" y="connsiteY67747"/>
              </a:cxn>
              <a:cxn ang="0">
                <a:pos x="connsiteX67748" y="connsiteY67748"/>
              </a:cxn>
              <a:cxn ang="0">
                <a:pos x="connsiteX67749" y="connsiteY67749"/>
              </a:cxn>
              <a:cxn ang="0">
                <a:pos x="connsiteX67750" y="connsiteY67750"/>
              </a:cxn>
              <a:cxn ang="0">
                <a:pos x="connsiteX67751" y="connsiteY67751"/>
              </a:cxn>
              <a:cxn ang="0">
                <a:pos x="connsiteX67752" y="connsiteY67752"/>
              </a:cxn>
              <a:cxn ang="0">
                <a:pos x="connsiteX67753" y="connsiteY67753"/>
              </a:cxn>
              <a:cxn ang="0">
                <a:pos x="connsiteX67754" y="connsiteY67754"/>
              </a:cxn>
              <a:cxn ang="0">
                <a:pos x="connsiteX67755" y="connsiteY67755"/>
              </a:cxn>
              <a:cxn ang="0">
                <a:pos x="connsiteX67756" y="connsiteY67756"/>
              </a:cxn>
              <a:cxn ang="0">
                <a:pos x="connsiteX67757" y="connsiteY67757"/>
              </a:cxn>
              <a:cxn ang="0">
                <a:pos x="connsiteX67758" y="connsiteY67758"/>
              </a:cxn>
              <a:cxn ang="0">
                <a:pos x="connsiteX67759" y="connsiteY67759"/>
              </a:cxn>
              <a:cxn ang="0">
                <a:pos x="connsiteX67760" y="connsiteY67760"/>
              </a:cxn>
              <a:cxn ang="0">
                <a:pos x="connsiteX67761" y="connsiteY67761"/>
              </a:cxn>
              <a:cxn ang="0">
                <a:pos x="connsiteX67762" y="connsiteY67762"/>
              </a:cxn>
              <a:cxn ang="0">
                <a:pos x="connsiteX67763" y="connsiteY67763"/>
              </a:cxn>
              <a:cxn ang="0">
                <a:pos x="connsiteX67764" y="connsiteY67764"/>
              </a:cxn>
              <a:cxn ang="0">
                <a:pos x="connsiteX67765" y="connsiteY67765"/>
              </a:cxn>
              <a:cxn ang="0">
                <a:pos x="connsiteX67766" y="connsiteY67766"/>
              </a:cxn>
              <a:cxn ang="0">
                <a:pos x="connsiteX67767" y="connsiteY67767"/>
              </a:cxn>
              <a:cxn ang="0">
                <a:pos x="connsiteX67768" y="connsiteY67768"/>
              </a:cxn>
              <a:cxn ang="0">
                <a:pos x="connsiteX67769" y="connsiteY67769"/>
              </a:cxn>
              <a:cxn ang="0">
                <a:pos x="connsiteX67770" y="connsiteY67770"/>
              </a:cxn>
              <a:cxn ang="0">
                <a:pos x="connsiteX67771" y="connsiteY67771"/>
              </a:cxn>
              <a:cxn ang="0">
                <a:pos x="connsiteX67772" y="connsiteY67772"/>
              </a:cxn>
              <a:cxn ang="0">
                <a:pos x="connsiteX67773" y="connsiteY67773"/>
              </a:cxn>
              <a:cxn ang="0">
                <a:pos x="connsiteX67774" y="connsiteY67774"/>
              </a:cxn>
              <a:cxn ang="0">
                <a:pos x="connsiteX67775" y="connsiteY67775"/>
              </a:cxn>
              <a:cxn ang="0">
                <a:pos x="connsiteX67776" y="connsiteY67776"/>
              </a:cxn>
              <a:cxn ang="0">
                <a:pos x="connsiteX67777" y="connsiteY67777"/>
              </a:cxn>
              <a:cxn ang="0">
                <a:pos x="connsiteX67778" y="connsiteY67778"/>
              </a:cxn>
              <a:cxn ang="0">
                <a:pos x="connsiteX67779" y="connsiteY67779"/>
              </a:cxn>
              <a:cxn ang="0">
                <a:pos x="connsiteX67780" y="connsiteY67780"/>
              </a:cxn>
              <a:cxn ang="0">
                <a:pos x="connsiteX67781" y="connsiteY67781"/>
              </a:cxn>
              <a:cxn ang="0">
                <a:pos x="connsiteX67782" y="connsiteY67782"/>
              </a:cxn>
              <a:cxn ang="0">
                <a:pos x="connsiteX67783" y="connsiteY67783"/>
              </a:cxn>
              <a:cxn ang="0">
                <a:pos x="connsiteX67784" y="connsiteY67784"/>
              </a:cxn>
              <a:cxn ang="0">
                <a:pos x="connsiteX67785" y="connsiteY67785"/>
              </a:cxn>
              <a:cxn ang="0">
                <a:pos x="connsiteX67786" y="connsiteY67786"/>
              </a:cxn>
              <a:cxn ang="0">
                <a:pos x="connsiteX67787" y="connsiteY67787"/>
              </a:cxn>
              <a:cxn ang="0">
                <a:pos x="connsiteX67788" y="connsiteY67788"/>
              </a:cxn>
              <a:cxn ang="0">
                <a:pos x="connsiteX67789" y="connsiteY67789"/>
              </a:cxn>
              <a:cxn ang="0">
                <a:pos x="connsiteX67790" y="connsiteY67790"/>
              </a:cxn>
              <a:cxn ang="0">
                <a:pos x="connsiteX67791" y="connsiteY67791"/>
              </a:cxn>
              <a:cxn ang="0">
                <a:pos x="connsiteX67792" y="connsiteY67792"/>
              </a:cxn>
              <a:cxn ang="0">
                <a:pos x="connsiteX67793" y="connsiteY67793"/>
              </a:cxn>
              <a:cxn ang="0">
                <a:pos x="connsiteX67794" y="connsiteY67794"/>
              </a:cxn>
              <a:cxn ang="0">
                <a:pos x="connsiteX67795" y="connsiteY67795"/>
              </a:cxn>
              <a:cxn ang="0">
                <a:pos x="connsiteX67796" y="connsiteY67796"/>
              </a:cxn>
              <a:cxn ang="0">
                <a:pos x="connsiteX67797" y="connsiteY67797"/>
              </a:cxn>
              <a:cxn ang="0">
                <a:pos x="connsiteX67798" y="connsiteY67798"/>
              </a:cxn>
              <a:cxn ang="0">
                <a:pos x="connsiteX67799" y="connsiteY67799"/>
              </a:cxn>
              <a:cxn ang="0">
                <a:pos x="connsiteX67800" y="connsiteY67800"/>
              </a:cxn>
              <a:cxn ang="0">
                <a:pos x="connsiteX67801" y="connsiteY67801"/>
              </a:cxn>
              <a:cxn ang="0">
                <a:pos x="connsiteX67802" y="connsiteY67802"/>
              </a:cxn>
              <a:cxn ang="0">
                <a:pos x="connsiteX67803" y="connsiteY67803"/>
              </a:cxn>
              <a:cxn ang="0">
                <a:pos x="connsiteX67804" y="connsiteY67804"/>
              </a:cxn>
              <a:cxn ang="0">
                <a:pos x="connsiteX67805" y="connsiteY67805"/>
              </a:cxn>
              <a:cxn ang="0">
                <a:pos x="connsiteX67806" y="connsiteY67806"/>
              </a:cxn>
              <a:cxn ang="0">
                <a:pos x="connsiteX67807" y="connsiteY67807"/>
              </a:cxn>
              <a:cxn ang="0">
                <a:pos x="connsiteX67808" y="connsiteY67808"/>
              </a:cxn>
              <a:cxn ang="0">
                <a:pos x="connsiteX67809" y="connsiteY67809"/>
              </a:cxn>
              <a:cxn ang="0">
                <a:pos x="connsiteX67810" y="connsiteY67810"/>
              </a:cxn>
              <a:cxn ang="0">
                <a:pos x="connsiteX67811" y="connsiteY67811"/>
              </a:cxn>
              <a:cxn ang="0">
                <a:pos x="connsiteX67812" y="connsiteY67812"/>
              </a:cxn>
              <a:cxn ang="0">
                <a:pos x="connsiteX67813" y="connsiteY67813"/>
              </a:cxn>
              <a:cxn ang="0">
                <a:pos x="connsiteX67814" y="connsiteY67814"/>
              </a:cxn>
              <a:cxn ang="0">
                <a:pos x="connsiteX67815" y="connsiteY67815"/>
              </a:cxn>
              <a:cxn ang="0">
                <a:pos x="connsiteX67816" y="connsiteY67816"/>
              </a:cxn>
              <a:cxn ang="0">
                <a:pos x="connsiteX67817" y="connsiteY67817"/>
              </a:cxn>
              <a:cxn ang="0">
                <a:pos x="connsiteX67818" y="connsiteY67818"/>
              </a:cxn>
              <a:cxn ang="0">
                <a:pos x="connsiteX67819" y="connsiteY67819"/>
              </a:cxn>
              <a:cxn ang="0">
                <a:pos x="connsiteX67820" y="connsiteY67820"/>
              </a:cxn>
              <a:cxn ang="0">
                <a:pos x="connsiteX67821" y="connsiteY67821"/>
              </a:cxn>
              <a:cxn ang="0">
                <a:pos x="connsiteX67822" y="connsiteY67822"/>
              </a:cxn>
              <a:cxn ang="0">
                <a:pos x="connsiteX67823" y="connsiteY67823"/>
              </a:cxn>
              <a:cxn ang="0">
                <a:pos x="connsiteX67824" y="connsiteY67824"/>
              </a:cxn>
              <a:cxn ang="0">
                <a:pos x="connsiteX67825" y="connsiteY67825"/>
              </a:cxn>
              <a:cxn ang="0">
                <a:pos x="connsiteX67826" y="connsiteY67826"/>
              </a:cxn>
              <a:cxn ang="0">
                <a:pos x="connsiteX67827" y="connsiteY67827"/>
              </a:cxn>
              <a:cxn ang="0">
                <a:pos x="connsiteX67828" y="connsiteY67828"/>
              </a:cxn>
              <a:cxn ang="0">
                <a:pos x="connsiteX67829" y="connsiteY67829"/>
              </a:cxn>
              <a:cxn ang="0">
                <a:pos x="connsiteX67830" y="connsiteY67830"/>
              </a:cxn>
              <a:cxn ang="0">
                <a:pos x="connsiteX67831" y="connsiteY67831"/>
              </a:cxn>
              <a:cxn ang="0">
                <a:pos x="connsiteX67832" y="connsiteY67832"/>
              </a:cxn>
              <a:cxn ang="0">
                <a:pos x="connsiteX67833" y="connsiteY67833"/>
              </a:cxn>
              <a:cxn ang="0">
                <a:pos x="connsiteX67834" y="connsiteY67834"/>
              </a:cxn>
              <a:cxn ang="0">
                <a:pos x="connsiteX67835" y="connsiteY67835"/>
              </a:cxn>
              <a:cxn ang="0">
                <a:pos x="connsiteX67836" y="connsiteY67836"/>
              </a:cxn>
              <a:cxn ang="0">
                <a:pos x="connsiteX67837" y="connsiteY67837"/>
              </a:cxn>
              <a:cxn ang="0">
                <a:pos x="connsiteX67838" y="connsiteY67838"/>
              </a:cxn>
              <a:cxn ang="0">
                <a:pos x="connsiteX67839" y="connsiteY67839"/>
              </a:cxn>
              <a:cxn ang="0">
                <a:pos x="connsiteX67840" y="connsiteY67840"/>
              </a:cxn>
              <a:cxn ang="0">
                <a:pos x="connsiteX67841" y="connsiteY67841"/>
              </a:cxn>
              <a:cxn ang="0">
                <a:pos x="connsiteX67842" y="connsiteY67842"/>
              </a:cxn>
              <a:cxn ang="0">
                <a:pos x="connsiteX67843" y="connsiteY67843"/>
              </a:cxn>
              <a:cxn ang="0">
                <a:pos x="connsiteX67844" y="connsiteY67844"/>
              </a:cxn>
              <a:cxn ang="0">
                <a:pos x="connsiteX67845" y="connsiteY67845"/>
              </a:cxn>
              <a:cxn ang="0">
                <a:pos x="connsiteX67846" y="connsiteY67846"/>
              </a:cxn>
              <a:cxn ang="0">
                <a:pos x="connsiteX67847" y="connsiteY67847"/>
              </a:cxn>
              <a:cxn ang="0">
                <a:pos x="connsiteX67848" y="connsiteY67848"/>
              </a:cxn>
              <a:cxn ang="0">
                <a:pos x="connsiteX67849" y="connsiteY67849"/>
              </a:cxn>
              <a:cxn ang="0">
                <a:pos x="connsiteX67850" y="connsiteY67850"/>
              </a:cxn>
              <a:cxn ang="0">
                <a:pos x="connsiteX67851" y="connsiteY67851"/>
              </a:cxn>
              <a:cxn ang="0">
                <a:pos x="connsiteX67852" y="connsiteY67852"/>
              </a:cxn>
              <a:cxn ang="0">
                <a:pos x="connsiteX67853" y="connsiteY67853"/>
              </a:cxn>
              <a:cxn ang="0">
                <a:pos x="connsiteX67854" y="connsiteY67854"/>
              </a:cxn>
              <a:cxn ang="0">
                <a:pos x="connsiteX67855" y="connsiteY67855"/>
              </a:cxn>
              <a:cxn ang="0">
                <a:pos x="connsiteX67856" y="connsiteY67856"/>
              </a:cxn>
              <a:cxn ang="0">
                <a:pos x="connsiteX67857" y="connsiteY67857"/>
              </a:cxn>
              <a:cxn ang="0">
                <a:pos x="connsiteX67858" y="connsiteY67858"/>
              </a:cxn>
              <a:cxn ang="0">
                <a:pos x="connsiteX67859" y="connsiteY67859"/>
              </a:cxn>
              <a:cxn ang="0">
                <a:pos x="connsiteX67860" y="connsiteY67860"/>
              </a:cxn>
              <a:cxn ang="0">
                <a:pos x="connsiteX67861" y="connsiteY67861"/>
              </a:cxn>
              <a:cxn ang="0">
                <a:pos x="connsiteX67862" y="connsiteY67862"/>
              </a:cxn>
              <a:cxn ang="0">
                <a:pos x="connsiteX67863" y="connsiteY67863"/>
              </a:cxn>
              <a:cxn ang="0">
                <a:pos x="connsiteX67864" y="connsiteY67864"/>
              </a:cxn>
              <a:cxn ang="0">
                <a:pos x="connsiteX67865" y="connsiteY67865"/>
              </a:cxn>
              <a:cxn ang="0">
                <a:pos x="connsiteX67866" y="connsiteY67866"/>
              </a:cxn>
              <a:cxn ang="0">
                <a:pos x="connsiteX67867" y="connsiteY67867"/>
              </a:cxn>
              <a:cxn ang="0">
                <a:pos x="connsiteX67868" y="connsiteY67868"/>
              </a:cxn>
              <a:cxn ang="0">
                <a:pos x="connsiteX67869" y="connsiteY67869"/>
              </a:cxn>
              <a:cxn ang="0">
                <a:pos x="connsiteX67870" y="connsiteY67870"/>
              </a:cxn>
              <a:cxn ang="0">
                <a:pos x="connsiteX67871" y="connsiteY67871"/>
              </a:cxn>
              <a:cxn ang="0">
                <a:pos x="connsiteX67872" y="connsiteY67872"/>
              </a:cxn>
              <a:cxn ang="0">
                <a:pos x="connsiteX67873" y="connsiteY67873"/>
              </a:cxn>
              <a:cxn ang="0">
                <a:pos x="connsiteX67874" y="connsiteY67874"/>
              </a:cxn>
              <a:cxn ang="0">
                <a:pos x="connsiteX67875" y="connsiteY67875"/>
              </a:cxn>
              <a:cxn ang="0">
                <a:pos x="connsiteX67876" y="connsiteY67876"/>
              </a:cxn>
              <a:cxn ang="0">
                <a:pos x="connsiteX67877" y="connsiteY67877"/>
              </a:cxn>
              <a:cxn ang="0">
                <a:pos x="connsiteX67878" y="connsiteY67878"/>
              </a:cxn>
              <a:cxn ang="0">
                <a:pos x="connsiteX67879" y="connsiteY67879"/>
              </a:cxn>
              <a:cxn ang="0">
                <a:pos x="connsiteX67880" y="connsiteY67880"/>
              </a:cxn>
              <a:cxn ang="0">
                <a:pos x="connsiteX67881" y="connsiteY67881"/>
              </a:cxn>
              <a:cxn ang="0">
                <a:pos x="connsiteX67882" y="connsiteY67882"/>
              </a:cxn>
              <a:cxn ang="0">
                <a:pos x="connsiteX67883" y="connsiteY67883"/>
              </a:cxn>
              <a:cxn ang="0">
                <a:pos x="connsiteX67884" y="connsiteY67884"/>
              </a:cxn>
              <a:cxn ang="0">
                <a:pos x="connsiteX67885" y="connsiteY67885"/>
              </a:cxn>
              <a:cxn ang="0">
                <a:pos x="connsiteX67886" y="connsiteY67886"/>
              </a:cxn>
              <a:cxn ang="0">
                <a:pos x="connsiteX67887" y="connsiteY67887"/>
              </a:cxn>
              <a:cxn ang="0">
                <a:pos x="connsiteX67888" y="connsiteY67888"/>
              </a:cxn>
              <a:cxn ang="0">
                <a:pos x="connsiteX67889" y="connsiteY67889"/>
              </a:cxn>
              <a:cxn ang="0">
                <a:pos x="connsiteX67890" y="connsiteY67890"/>
              </a:cxn>
              <a:cxn ang="0">
                <a:pos x="connsiteX67891" y="connsiteY67891"/>
              </a:cxn>
              <a:cxn ang="0">
                <a:pos x="connsiteX67892" y="connsiteY67892"/>
              </a:cxn>
              <a:cxn ang="0">
                <a:pos x="connsiteX67893" y="connsiteY67893"/>
              </a:cxn>
              <a:cxn ang="0">
                <a:pos x="connsiteX67894" y="connsiteY67894"/>
              </a:cxn>
              <a:cxn ang="0">
                <a:pos x="connsiteX67895" y="connsiteY67895"/>
              </a:cxn>
              <a:cxn ang="0">
                <a:pos x="connsiteX67896" y="connsiteY67896"/>
              </a:cxn>
              <a:cxn ang="0">
                <a:pos x="connsiteX67897" y="connsiteY67897"/>
              </a:cxn>
              <a:cxn ang="0">
                <a:pos x="connsiteX67898" y="connsiteY67898"/>
              </a:cxn>
              <a:cxn ang="0">
                <a:pos x="connsiteX67899" y="connsiteY67899"/>
              </a:cxn>
              <a:cxn ang="0">
                <a:pos x="connsiteX67900" y="connsiteY67900"/>
              </a:cxn>
              <a:cxn ang="0">
                <a:pos x="connsiteX67901" y="connsiteY67901"/>
              </a:cxn>
              <a:cxn ang="0">
                <a:pos x="connsiteX67902" y="connsiteY67902"/>
              </a:cxn>
              <a:cxn ang="0">
                <a:pos x="connsiteX67903" y="connsiteY67903"/>
              </a:cxn>
              <a:cxn ang="0">
                <a:pos x="connsiteX67904" y="connsiteY67904"/>
              </a:cxn>
              <a:cxn ang="0">
                <a:pos x="connsiteX67905" y="connsiteY67905"/>
              </a:cxn>
              <a:cxn ang="0">
                <a:pos x="connsiteX67906" y="connsiteY67906"/>
              </a:cxn>
              <a:cxn ang="0">
                <a:pos x="connsiteX67907" y="connsiteY67907"/>
              </a:cxn>
              <a:cxn ang="0">
                <a:pos x="connsiteX67908" y="connsiteY67908"/>
              </a:cxn>
              <a:cxn ang="0">
                <a:pos x="connsiteX67909" y="connsiteY67909"/>
              </a:cxn>
              <a:cxn ang="0">
                <a:pos x="connsiteX67910" y="connsiteY67910"/>
              </a:cxn>
              <a:cxn ang="0">
                <a:pos x="connsiteX67911" y="connsiteY67911"/>
              </a:cxn>
              <a:cxn ang="0">
                <a:pos x="connsiteX67912" y="connsiteY67912"/>
              </a:cxn>
              <a:cxn ang="0">
                <a:pos x="connsiteX67913" y="connsiteY67913"/>
              </a:cxn>
              <a:cxn ang="0">
                <a:pos x="connsiteX67914" y="connsiteY67914"/>
              </a:cxn>
              <a:cxn ang="0">
                <a:pos x="connsiteX67915" y="connsiteY67915"/>
              </a:cxn>
              <a:cxn ang="0">
                <a:pos x="connsiteX67916" y="connsiteY67916"/>
              </a:cxn>
              <a:cxn ang="0">
                <a:pos x="connsiteX67917" y="connsiteY67917"/>
              </a:cxn>
              <a:cxn ang="0">
                <a:pos x="connsiteX67918" y="connsiteY67918"/>
              </a:cxn>
              <a:cxn ang="0">
                <a:pos x="connsiteX67919" y="connsiteY67919"/>
              </a:cxn>
              <a:cxn ang="0">
                <a:pos x="connsiteX67920" y="connsiteY67920"/>
              </a:cxn>
              <a:cxn ang="0">
                <a:pos x="connsiteX67921" y="connsiteY67921"/>
              </a:cxn>
              <a:cxn ang="0">
                <a:pos x="connsiteX67922" y="connsiteY67922"/>
              </a:cxn>
              <a:cxn ang="0">
                <a:pos x="connsiteX67923" y="connsiteY67923"/>
              </a:cxn>
              <a:cxn ang="0">
                <a:pos x="connsiteX67924" y="connsiteY67924"/>
              </a:cxn>
              <a:cxn ang="0">
                <a:pos x="connsiteX67925" y="connsiteY67925"/>
              </a:cxn>
              <a:cxn ang="0">
                <a:pos x="connsiteX67926" y="connsiteY67926"/>
              </a:cxn>
              <a:cxn ang="0">
                <a:pos x="connsiteX67927" y="connsiteY67927"/>
              </a:cxn>
              <a:cxn ang="0">
                <a:pos x="connsiteX67928" y="connsiteY67928"/>
              </a:cxn>
              <a:cxn ang="0">
                <a:pos x="connsiteX67929" y="connsiteY67929"/>
              </a:cxn>
              <a:cxn ang="0">
                <a:pos x="connsiteX67930" y="connsiteY67930"/>
              </a:cxn>
              <a:cxn ang="0">
                <a:pos x="connsiteX67931" y="connsiteY67931"/>
              </a:cxn>
              <a:cxn ang="0">
                <a:pos x="connsiteX67932" y="connsiteY67932"/>
              </a:cxn>
              <a:cxn ang="0">
                <a:pos x="connsiteX67933" y="connsiteY67933"/>
              </a:cxn>
              <a:cxn ang="0">
                <a:pos x="connsiteX67934" y="connsiteY67934"/>
              </a:cxn>
              <a:cxn ang="0">
                <a:pos x="connsiteX67935" y="connsiteY67935"/>
              </a:cxn>
              <a:cxn ang="0">
                <a:pos x="connsiteX67936" y="connsiteY67936"/>
              </a:cxn>
              <a:cxn ang="0">
                <a:pos x="connsiteX67937" y="connsiteY67937"/>
              </a:cxn>
              <a:cxn ang="0">
                <a:pos x="connsiteX67938" y="connsiteY67938"/>
              </a:cxn>
              <a:cxn ang="0">
                <a:pos x="connsiteX67939" y="connsiteY67939"/>
              </a:cxn>
              <a:cxn ang="0">
                <a:pos x="connsiteX67940" y="connsiteY67940"/>
              </a:cxn>
              <a:cxn ang="0">
                <a:pos x="connsiteX67941" y="connsiteY67941"/>
              </a:cxn>
              <a:cxn ang="0">
                <a:pos x="connsiteX67942" y="connsiteY67942"/>
              </a:cxn>
              <a:cxn ang="0">
                <a:pos x="connsiteX67943" y="connsiteY67943"/>
              </a:cxn>
              <a:cxn ang="0">
                <a:pos x="connsiteX67944" y="connsiteY67944"/>
              </a:cxn>
              <a:cxn ang="0">
                <a:pos x="connsiteX67945" y="connsiteY67945"/>
              </a:cxn>
              <a:cxn ang="0">
                <a:pos x="connsiteX67946" y="connsiteY67946"/>
              </a:cxn>
              <a:cxn ang="0">
                <a:pos x="connsiteX67947" y="connsiteY67947"/>
              </a:cxn>
              <a:cxn ang="0">
                <a:pos x="connsiteX67948" y="connsiteY67948"/>
              </a:cxn>
              <a:cxn ang="0">
                <a:pos x="connsiteX67949" y="connsiteY67949"/>
              </a:cxn>
              <a:cxn ang="0">
                <a:pos x="connsiteX67950" y="connsiteY67950"/>
              </a:cxn>
              <a:cxn ang="0">
                <a:pos x="connsiteX67951" y="connsiteY67951"/>
              </a:cxn>
              <a:cxn ang="0">
                <a:pos x="connsiteX67952" y="connsiteY67952"/>
              </a:cxn>
              <a:cxn ang="0">
                <a:pos x="connsiteX67953" y="connsiteY67953"/>
              </a:cxn>
              <a:cxn ang="0">
                <a:pos x="connsiteX67954" y="connsiteY67954"/>
              </a:cxn>
              <a:cxn ang="0">
                <a:pos x="connsiteX67955" y="connsiteY67955"/>
              </a:cxn>
              <a:cxn ang="0">
                <a:pos x="connsiteX67956" y="connsiteY67956"/>
              </a:cxn>
              <a:cxn ang="0">
                <a:pos x="connsiteX67957" y="connsiteY67957"/>
              </a:cxn>
              <a:cxn ang="0">
                <a:pos x="connsiteX67958" y="connsiteY67958"/>
              </a:cxn>
              <a:cxn ang="0">
                <a:pos x="connsiteX67959" y="connsiteY67959"/>
              </a:cxn>
              <a:cxn ang="0">
                <a:pos x="connsiteX67960" y="connsiteY67960"/>
              </a:cxn>
              <a:cxn ang="0">
                <a:pos x="connsiteX67961" y="connsiteY67961"/>
              </a:cxn>
              <a:cxn ang="0">
                <a:pos x="connsiteX67962" y="connsiteY67962"/>
              </a:cxn>
              <a:cxn ang="0">
                <a:pos x="connsiteX67963" y="connsiteY67963"/>
              </a:cxn>
              <a:cxn ang="0">
                <a:pos x="connsiteX67964" y="connsiteY67964"/>
              </a:cxn>
              <a:cxn ang="0">
                <a:pos x="connsiteX67965" y="connsiteY67965"/>
              </a:cxn>
              <a:cxn ang="0">
                <a:pos x="connsiteX67966" y="connsiteY67966"/>
              </a:cxn>
              <a:cxn ang="0">
                <a:pos x="connsiteX67967" y="connsiteY67967"/>
              </a:cxn>
              <a:cxn ang="0">
                <a:pos x="connsiteX67968" y="connsiteY67968"/>
              </a:cxn>
              <a:cxn ang="0">
                <a:pos x="connsiteX67969" y="connsiteY67969"/>
              </a:cxn>
              <a:cxn ang="0">
                <a:pos x="connsiteX67970" y="connsiteY67970"/>
              </a:cxn>
              <a:cxn ang="0">
                <a:pos x="connsiteX67971" y="connsiteY67971"/>
              </a:cxn>
              <a:cxn ang="0">
                <a:pos x="connsiteX67972" y="connsiteY67972"/>
              </a:cxn>
              <a:cxn ang="0">
                <a:pos x="connsiteX67973" y="connsiteY67973"/>
              </a:cxn>
              <a:cxn ang="0">
                <a:pos x="connsiteX67974" y="connsiteY67974"/>
              </a:cxn>
              <a:cxn ang="0">
                <a:pos x="connsiteX67975" y="connsiteY67975"/>
              </a:cxn>
              <a:cxn ang="0">
                <a:pos x="connsiteX67976" y="connsiteY67976"/>
              </a:cxn>
              <a:cxn ang="0">
                <a:pos x="connsiteX67977" y="connsiteY67977"/>
              </a:cxn>
              <a:cxn ang="0">
                <a:pos x="connsiteX67978" y="connsiteY67978"/>
              </a:cxn>
              <a:cxn ang="0">
                <a:pos x="connsiteX67979" y="connsiteY67979"/>
              </a:cxn>
              <a:cxn ang="0">
                <a:pos x="connsiteX67980" y="connsiteY67980"/>
              </a:cxn>
              <a:cxn ang="0">
                <a:pos x="connsiteX67981" y="connsiteY67981"/>
              </a:cxn>
              <a:cxn ang="0">
                <a:pos x="connsiteX67982" y="connsiteY67982"/>
              </a:cxn>
              <a:cxn ang="0">
                <a:pos x="connsiteX67983" y="connsiteY67983"/>
              </a:cxn>
              <a:cxn ang="0">
                <a:pos x="connsiteX67984" y="connsiteY67984"/>
              </a:cxn>
              <a:cxn ang="0">
                <a:pos x="connsiteX67985" y="connsiteY67985"/>
              </a:cxn>
              <a:cxn ang="0">
                <a:pos x="connsiteX67986" y="connsiteY67986"/>
              </a:cxn>
              <a:cxn ang="0">
                <a:pos x="connsiteX67987" y="connsiteY67987"/>
              </a:cxn>
              <a:cxn ang="0">
                <a:pos x="connsiteX67988" y="connsiteY67988"/>
              </a:cxn>
              <a:cxn ang="0">
                <a:pos x="connsiteX67989" y="connsiteY67989"/>
              </a:cxn>
              <a:cxn ang="0">
                <a:pos x="connsiteX67990" y="connsiteY67990"/>
              </a:cxn>
              <a:cxn ang="0">
                <a:pos x="connsiteX67991" y="connsiteY67991"/>
              </a:cxn>
              <a:cxn ang="0">
                <a:pos x="connsiteX67992" y="connsiteY67992"/>
              </a:cxn>
              <a:cxn ang="0">
                <a:pos x="connsiteX67993" y="connsiteY67993"/>
              </a:cxn>
              <a:cxn ang="0">
                <a:pos x="connsiteX67994" y="connsiteY67994"/>
              </a:cxn>
              <a:cxn ang="0">
                <a:pos x="connsiteX67995" y="connsiteY67995"/>
              </a:cxn>
              <a:cxn ang="0">
                <a:pos x="connsiteX67996" y="connsiteY67996"/>
              </a:cxn>
              <a:cxn ang="0">
                <a:pos x="connsiteX67997" y="connsiteY67997"/>
              </a:cxn>
              <a:cxn ang="0">
                <a:pos x="connsiteX67998" y="connsiteY67998"/>
              </a:cxn>
              <a:cxn ang="0">
                <a:pos x="connsiteX67999" y="connsiteY67999"/>
              </a:cxn>
              <a:cxn ang="0">
                <a:pos x="connsiteX68000" y="connsiteY68000"/>
              </a:cxn>
              <a:cxn ang="0">
                <a:pos x="connsiteX68001" y="connsiteY68001"/>
              </a:cxn>
              <a:cxn ang="0">
                <a:pos x="connsiteX68002" y="connsiteY68002"/>
              </a:cxn>
              <a:cxn ang="0">
                <a:pos x="connsiteX68003" y="connsiteY68003"/>
              </a:cxn>
              <a:cxn ang="0">
                <a:pos x="connsiteX68004" y="connsiteY68004"/>
              </a:cxn>
              <a:cxn ang="0">
                <a:pos x="connsiteX68005" y="connsiteY68005"/>
              </a:cxn>
              <a:cxn ang="0">
                <a:pos x="connsiteX68006" y="connsiteY68006"/>
              </a:cxn>
              <a:cxn ang="0">
                <a:pos x="connsiteX68007" y="connsiteY68007"/>
              </a:cxn>
              <a:cxn ang="0">
                <a:pos x="connsiteX68008" y="connsiteY68008"/>
              </a:cxn>
              <a:cxn ang="0">
                <a:pos x="connsiteX68009" y="connsiteY68009"/>
              </a:cxn>
              <a:cxn ang="0">
                <a:pos x="connsiteX68010" y="connsiteY68010"/>
              </a:cxn>
              <a:cxn ang="0">
                <a:pos x="connsiteX68011" y="connsiteY68011"/>
              </a:cxn>
              <a:cxn ang="0">
                <a:pos x="connsiteX68012" y="connsiteY68012"/>
              </a:cxn>
              <a:cxn ang="0">
                <a:pos x="connsiteX68013" y="connsiteY68013"/>
              </a:cxn>
              <a:cxn ang="0">
                <a:pos x="connsiteX68014" y="connsiteY68014"/>
              </a:cxn>
              <a:cxn ang="0">
                <a:pos x="connsiteX68015" y="connsiteY68015"/>
              </a:cxn>
              <a:cxn ang="0">
                <a:pos x="connsiteX68016" y="connsiteY68016"/>
              </a:cxn>
              <a:cxn ang="0">
                <a:pos x="connsiteX68017" y="connsiteY68017"/>
              </a:cxn>
              <a:cxn ang="0">
                <a:pos x="connsiteX68018" y="connsiteY68018"/>
              </a:cxn>
              <a:cxn ang="0">
                <a:pos x="connsiteX68019" y="connsiteY68019"/>
              </a:cxn>
              <a:cxn ang="0">
                <a:pos x="connsiteX68020" y="connsiteY68020"/>
              </a:cxn>
              <a:cxn ang="0">
                <a:pos x="connsiteX68021" y="connsiteY68021"/>
              </a:cxn>
              <a:cxn ang="0">
                <a:pos x="connsiteX68022" y="connsiteY68022"/>
              </a:cxn>
              <a:cxn ang="0">
                <a:pos x="connsiteX68023" y="connsiteY68023"/>
              </a:cxn>
              <a:cxn ang="0">
                <a:pos x="connsiteX68024" y="connsiteY68024"/>
              </a:cxn>
              <a:cxn ang="0">
                <a:pos x="connsiteX68025" y="connsiteY68025"/>
              </a:cxn>
              <a:cxn ang="0">
                <a:pos x="connsiteX68026" y="connsiteY68026"/>
              </a:cxn>
              <a:cxn ang="0">
                <a:pos x="connsiteX68027" y="connsiteY68027"/>
              </a:cxn>
              <a:cxn ang="0">
                <a:pos x="connsiteX68028" y="connsiteY68028"/>
              </a:cxn>
              <a:cxn ang="0">
                <a:pos x="connsiteX68029" y="connsiteY68029"/>
              </a:cxn>
              <a:cxn ang="0">
                <a:pos x="connsiteX68030" y="connsiteY68030"/>
              </a:cxn>
              <a:cxn ang="0">
                <a:pos x="connsiteX68031" y="connsiteY68031"/>
              </a:cxn>
              <a:cxn ang="0">
                <a:pos x="connsiteX68032" y="connsiteY68032"/>
              </a:cxn>
              <a:cxn ang="0">
                <a:pos x="connsiteX68033" y="connsiteY68033"/>
              </a:cxn>
              <a:cxn ang="0">
                <a:pos x="connsiteX68034" y="connsiteY68034"/>
              </a:cxn>
              <a:cxn ang="0">
                <a:pos x="connsiteX68035" y="connsiteY68035"/>
              </a:cxn>
              <a:cxn ang="0">
                <a:pos x="connsiteX68036" y="connsiteY68036"/>
              </a:cxn>
              <a:cxn ang="0">
                <a:pos x="connsiteX68037" y="connsiteY68037"/>
              </a:cxn>
              <a:cxn ang="0">
                <a:pos x="connsiteX68038" y="connsiteY68038"/>
              </a:cxn>
              <a:cxn ang="0">
                <a:pos x="connsiteX68039" y="connsiteY68039"/>
              </a:cxn>
              <a:cxn ang="0">
                <a:pos x="connsiteX68040" y="connsiteY68040"/>
              </a:cxn>
              <a:cxn ang="0">
                <a:pos x="connsiteX68041" y="connsiteY68041"/>
              </a:cxn>
              <a:cxn ang="0">
                <a:pos x="connsiteX68042" y="connsiteY68042"/>
              </a:cxn>
              <a:cxn ang="0">
                <a:pos x="connsiteX68043" y="connsiteY68043"/>
              </a:cxn>
              <a:cxn ang="0">
                <a:pos x="connsiteX68044" y="connsiteY68044"/>
              </a:cxn>
              <a:cxn ang="0">
                <a:pos x="connsiteX68045" y="connsiteY68045"/>
              </a:cxn>
              <a:cxn ang="0">
                <a:pos x="connsiteX68046" y="connsiteY68046"/>
              </a:cxn>
              <a:cxn ang="0">
                <a:pos x="connsiteX68047" y="connsiteY68047"/>
              </a:cxn>
              <a:cxn ang="0">
                <a:pos x="connsiteX68048" y="connsiteY68048"/>
              </a:cxn>
              <a:cxn ang="0">
                <a:pos x="connsiteX68049" y="connsiteY68049"/>
              </a:cxn>
              <a:cxn ang="0">
                <a:pos x="connsiteX68050" y="connsiteY68050"/>
              </a:cxn>
              <a:cxn ang="0">
                <a:pos x="connsiteX68051" y="connsiteY68051"/>
              </a:cxn>
              <a:cxn ang="0">
                <a:pos x="connsiteX68052" y="connsiteY68052"/>
              </a:cxn>
              <a:cxn ang="0">
                <a:pos x="connsiteX68053" y="connsiteY68053"/>
              </a:cxn>
              <a:cxn ang="0">
                <a:pos x="connsiteX68054" y="connsiteY68054"/>
              </a:cxn>
              <a:cxn ang="0">
                <a:pos x="connsiteX68055" y="connsiteY68055"/>
              </a:cxn>
              <a:cxn ang="0">
                <a:pos x="connsiteX68056" y="connsiteY68056"/>
              </a:cxn>
              <a:cxn ang="0">
                <a:pos x="connsiteX68057" y="connsiteY68057"/>
              </a:cxn>
              <a:cxn ang="0">
                <a:pos x="connsiteX68058" y="connsiteY68058"/>
              </a:cxn>
              <a:cxn ang="0">
                <a:pos x="connsiteX68059" y="connsiteY68059"/>
              </a:cxn>
              <a:cxn ang="0">
                <a:pos x="connsiteX68060" y="connsiteY68060"/>
              </a:cxn>
              <a:cxn ang="0">
                <a:pos x="connsiteX68061" y="connsiteY68061"/>
              </a:cxn>
              <a:cxn ang="0">
                <a:pos x="connsiteX68062" y="connsiteY68062"/>
              </a:cxn>
              <a:cxn ang="0">
                <a:pos x="connsiteX68063" y="connsiteY68063"/>
              </a:cxn>
              <a:cxn ang="0">
                <a:pos x="connsiteX68064" y="connsiteY68064"/>
              </a:cxn>
              <a:cxn ang="0">
                <a:pos x="connsiteX68065" y="connsiteY68065"/>
              </a:cxn>
              <a:cxn ang="0">
                <a:pos x="connsiteX68066" y="connsiteY68066"/>
              </a:cxn>
              <a:cxn ang="0">
                <a:pos x="connsiteX68067" y="connsiteY68067"/>
              </a:cxn>
              <a:cxn ang="0">
                <a:pos x="connsiteX68068" y="connsiteY68068"/>
              </a:cxn>
              <a:cxn ang="0">
                <a:pos x="connsiteX68069" y="connsiteY68069"/>
              </a:cxn>
              <a:cxn ang="0">
                <a:pos x="connsiteX68070" y="connsiteY68070"/>
              </a:cxn>
              <a:cxn ang="0">
                <a:pos x="connsiteX68071" y="connsiteY68071"/>
              </a:cxn>
              <a:cxn ang="0">
                <a:pos x="connsiteX68072" y="connsiteY68072"/>
              </a:cxn>
              <a:cxn ang="0">
                <a:pos x="connsiteX68073" y="connsiteY68073"/>
              </a:cxn>
              <a:cxn ang="0">
                <a:pos x="connsiteX68074" y="connsiteY68074"/>
              </a:cxn>
              <a:cxn ang="0">
                <a:pos x="connsiteX68075" y="connsiteY68075"/>
              </a:cxn>
              <a:cxn ang="0">
                <a:pos x="connsiteX68076" y="connsiteY68076"/>
              </a:cxn>
              <a:cxn ang="0">
                <a:pos x="connsiteX68077" y="connsiteY68077"/>
              </a:cxn>
              <a:cxn ang="0">
                <a:pos x="connsiteX68078" y="connsiteY68078"/>
              </a:cxn>
              <a:cxn ang="0">
                <a:pos x="connsiteX68079" y="connsiteY68079"/>
              </a:cxn>
              <a:cxn ang="0">
                <a:pos x="connsiteX68080" y="connsiteY68080"/>
              </a:cxn>
              <a:cxn ang="0">
                <a:pos x="connsiteX68081" y="connsiteY68081"/>
              </a:cxn>
              <a:cxn ang="0">
                <a:pos x="connsiteX68082" y="connsiteY68082"/>
              </a:cxn>
              <a:cxn ang="0">
                <a:pos x="connsiteX68083" y="connsiteY68083"/>
              </a:cxn>
              <a:cxn ang="0">
                <a:pos x="connsiteX68084" y="connsiteY68084"/>
              </a:cxn>
              <a:cxn ang="0">
                <a:pos x="connsiteX68085" y="connsiteY68085"/>
              </a:cxn>
              <a:cxn ang="0">
                <a:pos x="connsiteX68086" y="connsiteY68086"/>
              </a:cxn>
              <a:cxn ang="0">
                <a:pos x="connsiteX68087" y="connsiteY68087"/>
              </a:cxn>
              <a:cxn ang="0">
                <a:pos x="connsiteX68088" y="connsiteY68088"/>
              </a:cxn>
              <a:cxn ang="0">
                <a:pos x="connsiteX68089" y="connsiteY68089"/>
              </a:cxn>
              <a:cxn ang="0">
                <a:pos x="connsiteX68090" y="connsiteY68090"/>
              </a:cxn>
              <a:cxn ang="0">
                <a:pos x="connsiteX68091" y="connsiteY68091"/>
              </a:cxn>
              <a:cxn ang="0">
                <a:pos x="connsiteX68092" y="connsiteY68092"/>
              </a:cxn>
              <a:cxn ang="0">
                <a:pos x="connsiteX68093" y="connsiteY68093"/>
              </a:cxn>
              <a:cxn ang="0">
                <a:pos x="connsiteX68094" y="connsiteY68094"/>
              </a:cxn>
              <a:cxn ang="0">
                <a:pos x="connsiteX68095" y="connsiteY68095"/>
              </a:cxn>
              <a:cxn ang="0">
                <a:pos x="connsiteX68096" y="connsiteY68096"/>
              </a:cxn>
              <a:cxn ang="0">
                <a:pos x="connsiteX68097" y="connsiteY68097"/>
              </a:cxn>
              <a:cxn ang="0">
                <a:pos x="connsiteX68098" y="connsiteY68098"/>
              </a:cxn>
              <a:cxn ang="0">
                <a:pos x="connsiteX68099" y="connsiteY68099"/>
              </a:cxn>
              <a:cxn ang="0">
                <a:pos x="connsiteX68100" y="connsiteY68100"/>
              </a:cxn>
              <a:cxn ang="0">
                <a:pos x="connsiteX68101" y="connsiteY68101"/>
              </a:cxn>
              <a:cxn ang="0">
                <a:pos x="connsiteX68102" y="connsiteY68102"/>
              </a:cxn>
              <a:cxn ang="0">
                <a:pos x="connsiteX68103" y="connsiteY68103"/>
              </a:cxn>
              <a:cxn ang="0">
                <a:pos x="connsiteX68104" y="connsiteY68104"/>
              </a:cxn>
              <a:cxn ang="0">
                <a:pos x="connsiteX68105" y="connsiteY68105"/>
              </a:cxn>
              <a:cxn ang="0">
                <a:pos x="connsiteX68106" y="connsiteY68106"/>
              </a:cxn>
              <a:cxn ang="0">
                <a:pos x="connsiteX68107" y="connsiteY68107"/>
              </a:cxn>
              <a:cxn ang="0">
                <a:pos x="connsiteX68108" y="connsiteY68108"/>
              </a:cxn>
              <a:cxn ang="0">
                <a:pos x="connsiteX68109" y="connsiteY68109"/>
              </a:cxn>
              <a:cxn ang="0">
                <a:pos x="connsiteX68110" y="connsiteY68110"/>
              </a:cxn>
              <a:cxn ang="0">
                <a:pos x="connsiteX68111" y="connsiteY68111"/>
              </a:cxn>
              <a:cxn ang="0">
                <a:pos x="connsiteX68112" y="connsiteY68112"/>
              </a:cxn>
              <a:cxn ang="0">
                <a:pos x="connsiteX68113" y="connsiteY68113"/>
              </a:cxn>
              <a:cxn ang="0">
                <a:pos x="connsiteX68114" y="connsiteY68114"/>
              </a:cxn>
              <a:cxn ang="0">
                <a:pos x="connsiteX68115" y="connsiteY68115"/>
              </a:cxn>
              <a:cxn ang="0">
                <a:pos x="connsiteX68116" y="connsiteY68116"/>
              </a:cxn>
              <a:cxn ang="0">
                <a:pos x="connsiteX68117" y="connsiteY68117"/>
              </a:cxn>
              <a:cxn ang="0">
                <a:pos x="connsiteX68118" y="connsiteY68118"/>
              </a:cxn>
              <a:cxn ang="0">
                <a:pos x="connsiteX68119" y="connsiteY68119"/>
              </a:cxn>
              <a:cxn ang="0">
                <a:pos x="connsiteX68120" y="connsiteY68120"/>
              </a:cxn>
              <a:cxn ang="0">
                <a:pos x="connsiteX68121" y="connsiteY68121"/>
              </a:cxn>
              <a:cxn ang="0">
                <a:pos x="connsiteX68122" y="connsiteY68122"/>
              </a:cxn>
              <a:cxn ang="0">
                <a:pos x="connsiteX68123" y="connsiteY68123"/>
              </a:cxn>
              <a:cxn ang="0">
                <a:pos x="connsiteX68124" y="connsiteY68124"/>
              </a:cxn>
              <a:cxn ang="0">
                <a:pos x="connsiteX68125" y="connsiteY68125"/>
              </a:cxn>
              <a:cxn ang="0">
                <a:pos x="connsiteX68126" y="connsiteY68126"/>
              </a:cxn>
              <a:cxn ang="0">
                <a:pos x="connsiteX68127" y="connsiteY68127"/>
              </a:cxn>
              <a:cxn ang="0">
                <a:pos x="connsiteX68128" y="connsiteY68128"/>
              </a:cxn>
              <a:cxn ang="0">
                <a:pos x="connsiteX68129" y="connsiteY68129"/>
              </a:cxn>
              <a:cxn ang="0">
                <a:pos x="connsiteX68130" y="connsiteY68130"/>
              </a:cxn>
              <a:cxn ang="0">
                <a:pos x="connsiteX68131" y="connsiteY68131"/>
              </a:cxn>
              <a:cxn ang="0">
                <a:pos x="connsiteX68132" y="connsiteY68132"/>
              </a:cxn>
              <a:cxn ang="0">
                <a:pos x="connsiteX68133" y="connsiteY68133"/>
              </a:cxn>
              <a:cxn ang="0">
                <a:pos x="connsiteX68134" y="connsiteY68134"/>
              </a:cxn>
              <a:cxn ang="0">
                <a:pos x="connsiteX68135" y="connsiteY68135"/>
              </a:cxn>
              <a:cxn ang="0">
                <a:pos x="connsiteX68136" y="connsiteY68136"/>
              </a:cxn>
              <a:cxn ang="0">
                <a:pos x="connsiteX68137" y="connsiteY68137"/>
              </a:cxn>
              <a:cxn ang="0">
                <a:pos x="connsiteX68138" y="connsiteY68138"/>
              </a:cxn>
              <a:cxn ang="0">
                <a:pos x="connsiteX68139" y="connsiteY68139"/>
              </a:cxn>
              <a:cxn ang="0">
                <a:pos x="connsiteX68140" y="connsiteY68140"/>
              </a:cxn>
              <a:cxn ang="0">
                <a:pos x="connsiteX68141" y="connsiteY68141"/>
              </a:cxn>
              <a:cxn ang="0">
                <a:pos x="connsiteX68142" y="connsiteY68142"/>
              </a:cxn>
              <a:cxn ang="0">
                <a:pos x="connsiteX68143" y="connsiteY68143"/>
              </a:cxn>
              <a:cxn ang="0">
                <a:pos x="connsiteX68144" y="connsiteY68144"/>
              </a:cxn>
              <a:cxn ang="0">
                <a:pos x="connsiteX68145" y="connsiteY68145"/>
              </a:cxn>
              <a:cxn ang="0">
                <a:pos x="connsiteX68146" y="connsiteY68146"/>
              </a:cxn>
              <a:cxn ang="0">
                <a:pos x="connsiteX68147" y="connsiteY68147"/>
              </a:cxn>
              <a:cxn ang="0">
                <a:pos x="connsiteX68148" y="connsiteY68148"/>
              </a:cxn>
              <a:cxn ang="0">
                <a:pos x="connsiteX68149" y="connsiteY68149"/>
              </a:cxn>
              <a:cxn ang="0">
                <a:pos x="connsiteX68150" y="connsiteY68150"/>
              </a:cxn>
              <a:cxn ang="0">
                <a:pos x="connsiteX68151" y="connsiteY68151"/>
              </a:cxn>
              <a:cxn ang="0">
                <a:pos x="connsiteX68152" y="connsiteY68152"/>
              </a:cxn>
              <a:cxn ang="0">
                <a:pos x="connsiteX68153" y="connsiteY68153"/>
              </a:cxn>
              <a:cxn ang="0">
                <a:pos x="connsiteX68154" y="connsiteY68154"/>
              </a:cxn>
              <a:cxn ang="0">
                <a:pos x="connsiteX68155" y="connsiteY68155"/>
              </a:cxn>
              <a:cxn ang="0">
                <a:pos x="connsiteX68156" y="connsiteY68156"/>
              </a:cxn>
              <a:cxn ang="0">
                <a:pos x="connsiteX68157" y="connsiteY68157"/>
              </a:cxn>
              <a:cxn ang="0">
                <a:pos x="connsiteX68158" y="connsiteY68158"/>
              </a:cxn>
              <a:cxn ang="0">
                <a:pos x="connsiteX68159" y="connsiteY68159"/>
              </a:cxn>
              <a:cxn ang="0">
                <a:pos x="connsiteX68160" y="connsiteY68160"/>
              </a:cxn>
              <a:cxn ang="0">
                <a:pos x="connsiteX68161" y="connsiteY68161"/>
              </a:cxn>
              <a:cxn ang="0">
                <a:pos x="connsiteX68162" y="connsiteY68162"/>
              </a:cxn>
              <a:cxn ang="0">
                <a:pos x="connsiteX68163" y="connsiteY68163"/>
              </a:cxn>
              <a:cxn ang="0">
                <a:pos x="connsiteX68164" y="connsiteY68164"/>
              </a:cxn>
              <a:cxn ang="0">
                <a:pos x="connsiteX68165" y="connsiteY68165"/>
              </a:cxn>
              <a:cxn ang="0">
                <a:pos x="connsiteX68166" y="connsiteY68166"/>
              </a:cxn>
              <a:cxn ang="0">
                <a:pos x="connsiteX68167" y="connsiteY68167"/>
              </a:cxn>
              <a:cxn ang="0">
                <a:pos x="connsiteX68168" y="connsiteY68168"/>
              </a:cxn>
              <a:cxn ang="0">
                <a:pos x="connsiteX68169" y="connsiteY68169"/>
              </a:cxn>
              <a:cxn ang="0">
                <a:pos x="connsiteX68170" y="connsiteY68170"/>
              </a:cxn>
              <a:cxn ang="0">
                <a:pos x="connsiteX68171" y="connsiteY68171"/>
              </a:cxn>
              <a:cxn ang="0">
                <a:pos x="connsiteX68172" y="connsiteY68172"/>
              </a:cxn>
              <a:cxn ang="0">
                <a:pos x="connsiteX68173" y="connsiteY68173"/>
              </a:cxn>
              <a:cxn ang="0">
                <a:pos x="connsiteX68174" y="connsiteY68174"/>
              </a:cxn>
              <a:cxn ang="0">
                <a:pos x="connsiteX68175" y="connsiteY68175"/>
              </a:cxn>
              <a:cxn ang="0">
                <a:pos x="connsiteX68176" y="connsiteY68176"/>
              </a:cxn>
              <a:cxn ang="0">
                <a:pos x="connsiteX68177" y="connsiteY68177"/>
              </a:cxn>
              <a:cxn ang="0">
                <a:pos x="connsiteX68178" y="connsiteY68178"/>
              </a:cxn>
              <a:cxn ang="0">
                <a:pos x="connsiteX68179" y="connsiteY68179"/>
              </a:cxn>
              <a:cxn ang="0">
                <a:pos x="connsiteX68180" y="connsiteY68180"/>
              </a:cxn>
              <a:cxn ang="0">
                <a:pos x="connsiteX68181" y="connsiteY68181"/>
              </a:cxn>
              <a:cxn ang="0">
                <a:pos x="connsiteX68182" y="connsiteY68182"/>
              </a:cxn>
              <a:cxn ang="0">
                <a:pos x="connsiteX68183" y="connsiteY68183"/>
              </a:cxn>
              <a:cxn ang="0">
                <a:pos x="connsiteX68184" y="connsiteY68184"/>
              </a:cxn>
              <a:cxn ang="0">
                <a:pos x="connsiteX68185" y="connsiteY68185"/>
              </a:cxn>
              <a:cxn ang="0">
                <a:pos x="connsiteX68186" y="connsiteY68186"/>
              </a:cxn>
              <a:cxn ang="0">
                <a:pos x="connsiteX68187" y="connsiteY68187"/>
              </a:cxn>
              <a:cxn ang="0">
                <a:pos x="connsiteX68188" y="connsiteY68188"/>
              </a:cxn>
              <a:cxn ang="0">
                <a:pos x="connsiteX68189" y="connsiteY68189"/>
              </a:cxn>
              <a:cxn ang="0">
                <a:pos x="connsiteX68190" y="connsiteY68190"/>
              </a:cxn>
              <a:cxn ang="0">
                <a:pos x="connsiteX68191" y="connsiteY68191"/>
              </a:cxn>
              <a:cxn ang="0">
                <a:pos x="connsiteX68192" y="connsiteY68192"/>
              </a:cxn>
              <a:cxn ang="0">
                <a:pos x="connsiteX68193" y="connsiteY68193"/>
              </a:cxn>
              <a:cxn ang="0">
                <a:pos x="connsiteX68194" y="connsiteY68194"/>
              </a:cxn>
              <a:cxn ang="0">
                <a:pos x="connsiteX68195" y="connsiteY68195"/>
              </a:cxn>
              <a:cxn ang="0">
                <a:pos x="connsiteX68196" y="connsiteY68196"/>
              </a:cxn>
              <a:cxn ang="0">
                <a:pos x="connsiteX68197" y="connsiteY68197"/>
              </a:cxn>
              <a:cxn ang="0">
                <a:pos x="connsiteX68198" y="connsiteY68198"/>
              </a:cxn>
              <a:cxn ang="0">
                <a:pos x="connsiteX68199" y="connsiteY68199"/>
              </a:cxn>
              <a:cxn ang="0">
                <a:pos x="connsiteX68200" y="connsiteY68200"/>
              </a:cxn>
              <a:cxn ang="0">
                <a:pos x="connsiteX68201" y="connsiteY68201"/>
              </a:cxn>
              <a:cxn ang="0">
                <a:pos x="connsiteX68202" y="connsiteY68202"/>
              </a:cxn>
              <a:cxn ang="0">
                <a:pos x="connsiteX68203" y="connsiteY68203"/>
              </a:cxn>
              <a:cxn ang="0">
                <a:pos x="connsiteX68204" y="connsiteY68204"/>
              </a:cxn>
              <a:cxn ang="0">
                <a:pos x="connsiteX68205" y="connsiteY68205"/>
              </a:cxn>
              <a:cxn ang="0">
                <a:pos x="connsiteX68206" y="connsiteY68206"/>
              </a:cxn>
              <a:cxn ang="0">
                <a:pos x="connsiteX68207" y="connsiteY68207"/>
              </a:cxn>
              <a:cxn ang="0">
                <a:pos x="connsiteX68208" y="connsiteY68208"/>
              </a:cxn>
              <a:cxn ang="0">
                <a:pos x="connsiteX68209" y="connsiteY68209"/>
              </a:cxn>
              <a:cxn ang="0">
                <a:pos x="connsiteX68210" y="connsiteY68210"/>
              </a:cxn>
              <a:cxn ang="0">
                <a:pos x="connsiteX68211" y="connsiteY68211"/>
              </a:cxn>
              <a:cxn ang="0">
                <a:pos x="connsiteX68212" y="connsiteY68212"/>
              </a:cxn>
              <a:cxn ang="0">
                <a:pos x="connsiteX68213" y="connsiteY68213"/>
              </a:cxn>
              <a:cxn ang="0">
                <a:pos x="connsiteX68214" y="connsiteY68214"/>
              </a:cxn>
              <a:cxn ang="0">
                <a:pos x="connsiteX68215" y="connsiteY68215"/>
              </a:cxn>
              <a:cxn ang="0">
                <a:pos x="connsiteX68216" y="connsiteY68216"/>
              </a:cxn>
              <a:cxn ang="0">
                <a:pos x="connsiteX68217" y="connsiteY68217"/>
              </a:cxn>
              <a:cxn ang="0">
                <a:pos x="connsiteX68218" y="connsiteY68218"/>
              </a:cxn>
              <a:cxn ang="0">
                <a:pos x="connsiteX68219" y="connsiteY68219"/>
              </a:cxn>
              <a:cxn ang="0">
                <a:pos x="connsiteX68220" y="connsiteY68220"/>
              </a:cxn>
              <a:cxn ang="0">
                <a:pos x="connsiteX68221" y="connsiteY68221"/>
              </a:cxn>
              <a:cxn ang="0">
                <a:pos x="connsiteX68222" y="connsiteY68222"/>
              </a:cxn>
              <a:cxn ang="0">
                <a:pos x="connsiteX68223" y="connsiteY68223"/>
              </a:cxn>
              <a:cxn ang="0">
                <a:pos x="connsiteX68224" y="connsiteY68224"/>
              </a:cxn>
              <a:cxn ang="0">
                <a:pos x="connsiteX68225" y="connsiteY68225"/>
              </a:cxn>
              <a:cxn ang="0">
                <a:pos x="connsiteX68226" y="connsiteY68226"/>
              </a:cxn>
              <a:cxn ang="0">
                <a:pos x="connsiteX68227" y="connsiteY68227"/>
              </a:cxn>
              <a:cxn ang="0">
                <a:pos x="connsiteX68228" y="connsiteY68228"/>
              </a:cxn>
              <a:cxn ang="0">
                <a:pos x="connsiteX68229" y="connsiteY68229"/>
              </a:cxn>
              <a:cxn ang="0">
                <a:pos x="connsiteX68230" y="connsiteY68230"/>
              </a:cxn>
              <a:cxn ang="0">
                <a:pos x="connsiteX68231" y="connsiteY68231"/>
              </a:cxn>
              <a:cxn ang="0">
                <a:pos x="connsiteX68232" y="connsiteY68232"/>
              </a:cxn>
              <a:cxn ang="0">
                <a:pos x="connsiteX68233" y="connsiteY68233"/>
              </a:cxn>
              <a:cxn ang="0">
                <a:pos x="connsiteX68234" y="connsiteY68234"/>
              </a:cxn>
              <a:cxn ang="0">
                <a:pos x="connsiteX68235" y="connsiteY68235"/>
              </a:cxn>
              <a:cxn ang="0">
                <a:pos x="connsiteX68236" y="connsiteY68236"/>
              </a:cxn>
              <a:cxn ang="0">
                <a:pos x="connsiteX68237" y="connsiteY68237"/>
              </a:cxn>
              <a:cxn ang="0">
                <a:pos x="connsiteX68238" y="connsiteY68238"/>
              </a:cxn>
              <a:cxn ang="0">
                <a:pos x="connsiteX68239" y="connsiteY68239"/>
              </a:cxn>
              <a:cxn ang="0">
                <a:pos x="connsiteX68240" y="connsiteY68240"/>
              </a:cxn>
              <a:cxn ang="0">
                <a:pos x="connsiteX68241" y="connsiteY68241"/>
              </a:cxn>
              <a:cxn ang="0">
                <a:pos x="connsiteX68242" y="connsiteY68242"/>
              </a:cxn>
              <a:cxn ang="0">
                <a:pos x="connsiteX68243" y="connsiteY68243"/>
              </a:cxn>
              <a:cxn ang="0">
                <a:pos x="connsiteX68244" y="connsiteY68244"/>
              </a:cxn>
              <a:cxn ang="0">
                <a:pos x="connsiteX68245" y="connsiteY68245"/>
              </a:cxn>
              <a:cxn ang="0">
                <a:pos x="connsiteX68246" y="connsiteY68246"/>
              </a:cxn>
              <a:cxn ang="0">
                <a:pos x="connsiteX68247" y="connsiteY68247"/>
              </a:cxn>
              <a:cxn ang="0">
                <a:pos x="connsiteX68248" y="connsiteY68248"/>
              </a:cxn>
              <a:cxn ang="0">
                <a:pos x="connsiteX68249" y="connsiteY68249"/>
              </a:cxn>
              <a:cxn ang="0">
                <a:pos x="connsiteX68250" y="connsiteY68250"/>
              </a:cxn>
              <a:cxn ang="0">
                <a:pos x="connsiteX68251" y="connsiteY68251"/>
              </a:cxn>
              <a:cxn ang="0">
                <a:pos x="connsiteX68252" y="connsiteY68252"/>
              </a:cxn>
              <a:cxn ang="0">
                <a:pos x="connsiteX68253" y="connsiteY68253"/>
              </a:cxn>
              <a:cxn ang="0">
                <a:pos x="connsiteX68254" y="connsiteY68254"/>
              </a:cxn>
              <a:cxn ang="0">
                <a:pos x="connsiteX68255" y="connsiteY68255"/>
              </a:cxn>
              <a:cxn ang="0">
                <a:pos x="connsiteX68256" y="connsiteY68256"/>
              </a:cxn>
              <a:cxn ang="0">
                <a:pos x="connsiteX68257" y="connsiteY68257"/>
              </a:cxn>
              <a:cxn ang="0">
                <a:pos x="connsiteX68258" y="connsiteY68258"/>
              </a:cxn>
              <a:cxn ang="0">
                <a:pos x="connsiteX68259" y="connsiteY68259"/>
              </a:cxn>
              <a:cxn ang="0">
                <a:pos x="connsiteX68260" y="connsiteY68260"/>
              </a:cxn>
              <a:cxn ang="0">
                <a:pos x="connsiteX68261" y="connsiteY68261"/>
              </a:cxn>
              <a:cxn ang="0">
                <a:pos x="connsiteX68262" y="connsiteY68262"/>
              </a:cxn>
              <a:cxn ang="0">
                <a:pos x="connsiteX68263" y="connsiteY68263"/>
              </a:cxn>
              <a:cxn ang="0">
                <a:pos x="connsiteX68264" y="connsiteY68264"/>
              </a:cxn>
              <a:cxn ang="0">
                <a:pos x="connsiteX68265" y="connsiteY68265"/>
              </a:cxn>
              <a:cxn ang="0">
                <a:pos x="connsiteX68266" y="connsiteY68266"/>
              </a:cxn>
              <a:cxn ang="0">
                <a:pos x="connsiteX68267" y="connsiteY68267"/>
              </a:cxn>
              <a:cxn ang="0">
                <a:pos x="connsiteX68268" y="connsiteY68268"/>
              </a:cxn>
              <a:cxn ang="0">
                <a:pos x="connsiteX68269" y="connsiteY68269"/>
              </a:cxn>
              <a:cxn ang="0">
                <a:pos x="connsiteX68270" y="connsiteY68270"/>
              </a:cxn>
              <a:cxn ang="0">
                <a:pos x="connsiteX68271" y="connsiteY68271"/>
              </a:cxn>
              <a:cxn ang="0">
                <a:pos x="connsiteX68272" y="connsiteY68272"/>
              </a:cxn>
              <a:cxn ang="0">
                <a:pos x="connsiteX68273" y="connsiteY68273"/>
              </a:cxn>
              <a:cxn ang="0">
                <a:pos x="connsiteX68274" y="connsiteY68274"/>
              </a:cxn>
              <a:cxn ang="0">
                <a:pos x="connsiteX68275" y="connsiteY68275"/>
              </a:cxn>
              <a:cxn ang="0">
                <a:pos x="connsiteX68276" y="connsiteY68276"/>
              </a:cxn>
              <a:cxn ang="0">
                <a:pos x="connsiteX68277" y="connsiteY68277"/>
              </a:cxn>
              <a:cxn ang="0">
                <a:pos x="connsiteX68278" y="connsiteY68278"/>
              </a:cxn>
              <a:cxn ang="0">
                <a:pos x="connsiteX68279" y="connsiteY68279"/>
              </a:cxn>
              <a:cxn ang="0">
                <a:pos x="connsiteX68280" y="connsiteY68280"/>
              </a:cxn>
              <a:cxn ang="0">
                <a:pos x="connsiteX68281" y="connsiteY68281"/>
              </a:cxn>
              <a:cxn ang="0">
                <a:pos x="connsiteX68282" y="connsiteY68282"/>
              </a:cxn>
              <a:cxn ang="0">
                <a:pos x="connsiteX68283" y="connsiteY68283"/>
              </a:cxn>
              <a:cxn ang="0">
                <a:pos x="connsiteX68284" y="connsiteY68284"/>
              </a:cxn>
              <a:cxn ang="0">
                <a:pos x="connsiteX68285" y="connsiteY68285"/>
              </a:cxn>
              <a:cxn ang="0">
                <a:pos x="connsiteX68286" y="connsiteY68286"/>
              </a:cxn>
              <a:cxn ang="0">
                <a:pos x="connsiteX68287" y="connsiteY68287"/>
              </a:cxn>
              <a:cxn ang="0">
                <a:pos x="connsiteX68288" y="connsiteY68288"/>
              </a:cxn>
              <a:cxn ang="0">
                <a:pos x="connsiteX68289" y="connsiteY68289"/>
              </a:cxn>
              <a:cxn ang="0">
                <a:pos x="connsiteX68290" y="connsiteY68290"/>
              </a:cxn>
              <a:cxn ang="0">
                <a:pos x="connsiteX68291" y="connsiteY68291"/>
              </a:cxn>
              <a:cxn ang="0">
                <a:pos x="connsiteX68292" y="connsiteY68292"/>
              </a:cxn>
              <a:cxn ang="0">
                <a:pos x="connsiteX68293" y="connsiteY68293"/>
              </a:cxn>
              <a:cxn ang="0">
                <a:pos x="connsiteX68294" y="connsiteY68294"/>
              </a:cxn>
              <a:cxn ang="0">
                <a:pos x="connsiteX68295" y="connsiteY68295"/>
              </a:cxn>
              <a:cxn ang="0">
                <a:pos x="connsiteX68296" y="connsiteY68296"/>
              </a:cxn>
              <a:cxn ang="0">
                <a:pos x="connsiteX68297" y="connsiteY68297"/>
              </a:cxn>
              <a:cxn ang="0">
                <a:pos x="connsiteX68298" y="connsiteY68298"/>
              </a:cxn>
              <a:cxn ang="0">
                <a:pos x="connsiteX68299" y="connsiteY68299"/>
              </a:cxn>
              <a:cxn ang="0">
                <a:pos x="connsiteX68300" y="connsiteY68300"/>
              </a:cxn>
              <a:cxn ang="0">
                <a:pos x="connsiteX68301" y="connsiteY68301"/>
              </a:cxn>
              <a:cxn ang="0">
                <a:pos x="connsiteX68302" y="connsiteY68302"/>
              </a:cxn>
              <a:cxn ang="0">
                <a:pos x="connsiteX68303" y="connsiteY68303"/>
              </a:cxn>
              <a:cxn ang="0">
                <a:pos x="connsiteX68304" y="connsiteY68304"/>
              </a:cxn>
              <a:cxn ang="0">
                <a:pos x="connsiteX68305" y="connsiteY68305"/>
              </a:cxn>
              <a:cxn ang="0">
                <a:pos x="connsiteX68306" y="connsiteY68306"/>
              </a:cxn>
              <a:cxn ang="0">
                <a:pos x="connsiteX68307" y="connsiteY68307"/>
              </a:cxn>
              <a:cxn ang="0">
                <a:pos x="connsiteX68308" y="connsiteY68308"/>
              </a:cxn>
              <a:cxn ang="0">
                <a:pos x="connsiteX68309" y="connsiteY68309"/>
              </a:cxn>
              <a:cxn ang="0">
                <a:pos x="connsiteX68310" y="connsiteY68310"/>
              </a:cxn>
              <a:cxn ang="0">
                <a:pos x="connsiteX68311" y="connsiteY68311"/>
              </a:cxn>
              <a:cxn ang="0">
                <a:pos x="connsiteX68312" y="connsiteY68312"/>
              </a:cxn>
              <a:cxn ang="0">
                <a:pos x="connsiteX68313" y="connsiteY68313"/>
              </a:cxn>
              <a:cxn ang="0">
                <a:pos x="connsiteX68314" y="connsiteY68314"/>
              </a:cxn>
              <a:cxn ang="0">
                <a:pos x="connsiteX68315" y="connsiteY68315"/>
              </a:cxn>
              <a:cxn ang="0">
                <a:pos x="connsiteX68316" y="connsiteY68316"/>
              </a:cxn>
              <a:cxn ang="0">
                <a:pos x="connsiteX68317" y="connsiteY68317"/>
              </a:cxn>
              <a:cxn ang="0">
                <a:pos x="connsiteX68318" y="connsiteY68318"/>
              </a:cxn>
              <a:cxn ang="0">
                <a:pos x="connsiteX68319" y="connsiteY68319"/>
              </a:cxn>
              <a:cxn ang="0">
                <a:pos x="connsiteX68320" y="connsiteY68320"/>
              </a:cxn>
              <a:cxn ang="0">
                <a:pos x="connsiteX68321" y="connsiteY68321"/>
              </a:cxn>
              <a:cxn ang="0">
                <a:pos x="connsiteX68322" y="connsiteY68322"/>
              </a:cxn>
              <a:cxn ang="0">
                <a:pos x="connsiteX68323" y="connsiteY68323"/>
              </a:cxn>
              <a:cxn ang="0">
                <a:pos x="connsiteX68324" y="connsiteY68324"/>
              </a:cxn>
              <a:cxn ang="0">
                <a:pos x="connsiteX68325" y="connsiteY68325"/>
              </a:cxn>
              <a:cxn ang="0">
                <a:pos x="connsiteX68326" y="connsiteY68326"/>
              </a:cxn>
              <a:cxn ang="0">
                <a:pos x="connsiteX68327" y="connsiteY68327"/>
              </a:cxn>
              <a:cxn ang="0">
                <a:pos x="connsiteX68328" y="connsiteY68328"/>
              </a:cxn>
              <a:cxn ang="0">
                <a:pos x="connsiteX68329" y="connsiteY68329"/>
              </a:cxn>
              <a:cxn ang="0">
                <a:pos x="connsiteX68330" y="connsiteY68330"/>
              </a:cxn>
              <a:cxn ang="0">
                <a:pos x="connsiteX68331" y="connsiteY68331"/>
              </a:cxn>
              <a:cxn ang="0">
                <a:pos x="connsiteX68332" y="connsiteY68332"/>
              </a:cxn>
              <a:cxn ang="0">
                <a:pos x="connsiteX68333" y="connsiteY68333"/>
              </a:cxn>
              <a:cxn ang="0">
                <a:pos x="connsiteX68334" y="connsiteY68334"/>
              </a:cxn>
              <a:cxn ang="0">
                <a:pos x="connsiteX68335" y="connsiteY68335"/>
              </a:cxn>
              <a:cxn ang="0">
                <a:pos x="connsiteX68336" y="connsiteY68336"/>
              </a:cxn>
              <a:cxn ang="0">
                <a:pos x="connsiteX68337" y="connsiteY68337"/>
              </a:cxn>
              <a:cxn ang="0">
                <a:pos x="connsiteX68338" y="connsiteY68338"/>
              </a:cxn>
              <a:cxn ang="0">
                <a:pos x="connsiteX68339" y="connsiteY68339"/>
              </a:cxn>
              <a:cxn ang="0">
                <a:pos x="connsiteX68340" y="connsiteY68340"/>
              </a:cxn>
              <a:cxn ang="0">
                <a:pos x="connsiteX68341" y="connsiteY68341"/>
              </a:cxn>
              <a:cxn ang="0">
                <a:pos x="connsiteX68342" y="connsiteY68342"/>
              </a:cxn>
              <a:cxn ang="0">
                <a:pos x="connsiteX68343" y="connsiteY68343"/>
              </a:cxn>
              <a:cxn ang="0">
                <a:pos x="connsiteX68344" y="connsiteY68344"/>
              </a:cxn>
              <a:cxn ang="0">
                <a:pos x="connsiteX68345" y="connsiteY68345"/>
              </a:cxn>
              <a:cxn ang="0">
                <a:pos x="connsiteX68346" y="connsiteY68346"/>
              </a:cxn>
              <a:cxn ang="0">
                <a:pos x="connsiteX68347" y="connsiteY68347"/>
              </a:cxn>
              <a:cxn ang="0">
                <a:pos x="connsiteX68348" y="connsiteY68348"/>
              </a:cxn>
              <a:cxn ang="0">
                <a:pos x="connsiteX68349" y="connsiteY68349"/>
              </a:cxn>
              <a:cxn ang="0">
                <a:pos x="connsiteX68350" y="connsiteY68350"/>
              </a:cxn>
              <a:cxn ang="0">
                <a:pos x="connsiteX68351" y="connsiteY68351"/>
              </a:cxn>
              <a:cxn ang="0">
                <a:pos x="connsiteX68352" y="connsiteY68352"/>
              </a:cxn>
              <a:cxn ang="0">
                <a:pos x="connsiteX68353" y="connsiteY68353"/>
              </a:cxn>
              <a:cxn ang="0">
                <a:pos x="connsiteX68354" y="connsiteY68354"/>
              </a:cxn>
              <a:cxn ang="0">
                <a:pos x="connsiteX68355" y="connsiteY68355"/>
              </a:cxn>
              <a:cxn ang="0">
                <a:pos x="connsiteX68356" y="connsiteY68356"/>
              </a:cxn>
              <a:cxn ang="0">
                <a:pos x="connsiteX68357" y="connsiteY68357"/>
              </a:cxn>
              <a:cxn ang="0">
                <a:pos x="connsiteX68358" y="connsiteY68358"/>
              </a:cxn>
              <a:cxn ang="0">
                <a:pos x="connsiteX68359" y="connsiteY68359"/>
              </a:cxn>
              <a:cxn ang="0">
                <a:pos x="connsiteX68360" y="connsiteY68360"/>
              </a:cxn>
              <a:cxn ang="0">
                <a:pos x="connsiteX68361" y="connsiteY68361"/>
              </a:cxn>
              <a:cxn ang="0">
                <a:pos x="connsiteX68362" y="connsiteY68362"/>
              </a:cxn>
              <a:cxn ang="0">
                <a:pos x="connsiteX68363" y="connsiteY68363"/>
              </a:cxn>
              <a:cxn ang="0">
                <a:pos x="connsiteX68364" y="connsiteY68364"/>
              </a:cxn>
              <a:cxn ang="0">
                <a:pos x="connsiteX68365" y="connsiteY68365"/>
              </a:cxn>
              <a:cxn ang="0">
                <a:pos x="connsiteX68366" y="connsiteY68366"/>
              </a:cxn>
              <a:cxn ang="0">
                <a:pos x="connsiteX68367" y="connsiteY68367"/>
              </a:cxn>
              <a:cxn ang="0">
                <a:pos x="connsiteX68368" y="connsiteY68368"/>
              </a:cxn>
              <a:cxn ang="0">
                <a:pos x="connsiteX68369" y="connsiteY68369"/>
              </a:cxn>
              <a:cxn ang="0">
                <a:pos x="connsiteX68370" y="connsiteY68370"/>
              </a:cxn>
              <a:cxn ang="0">
                <a:pos x="connsiteX68371" y="connsiteY68371"/>
              </a:cxn>
              <a:cxn ang="0">
                <a:pos x="connsiteX68372" y="connsiteY68372"/>
              </a:cxn>
              <a:cxn ang="0">
                <a:pos x="connsiteX68373" y="connsiteY68373"/>
              </a:cxn>
              <a:cxn ang="0">
                <a:pos x="connsiteX68374" y="connsiteY68374"/>
              </a:cxn>
              <a:cxn ang="0">
                <a:pos x="connsiteX68375" y="connsiteY68375"/>
              </a:cxn>
              <a:cxn ang="0">
                <a:pos x="connsiteX68376" y="connsiteY68376"/>
              </a:cxn>
              <a:cxn ang="0">
                <a:pos x="connsiteX68377" y="connsiteY68377"/>
              </a:cxn>
              <a:cxn ang="0">
                <a:pos x="connsiteX68378" y="connsiteY68378"/>
              </a:cxn>
              <a:cxn ang="0">
                <a:pos x="connsiteX68379" y="connsiteY68379"/>
              </a:cxn>
              <a:cxn ang="0">
                <a:pos x="connsiteX68380" y="connsiteY68380"/>
              </a:cxn>
              <a:cxn ang="0">
                <a:pos x="connsiteX68381" y="connsiteY68381"/>
              </a:cxn>
              <a:cxn ang="0">
                <a:pos x="connsiteX68382" y="connsiteY68382"/>
              </a:cxn>
              <a:cxn ang="0">
                <a:pos x="connsiteX68383" y="connsiteY68383"/>
              </a:cxn>
              <a:cxn ang="0">
                <a:pos x="connsiteX68384" y="connsiteY68384"/>
              </a:cxn>
              <a:cxn ang="0">
                <a:pos x="connsiteX68385" y="connsiteY68385"/>
              </a:cxn>
              <a:cxn ang="0">
                <a:pos x="connsiteX68386" y="connsiteY68386"/>
              </a:cxn>
              <a:cxn ang="0">
                <a:pos x="connsiteX68387" y="connsiteY68387"/>
              </a:cxn>
              <a:cxn ang="0">
                <a:pos x="connsiteX68388" y="connsiteY68388"/>
              </a:cxn>
              <a:cxn ang="0">
                <a:pos x="connsiteX68389" y="connsiteY68389"/>
              </a:cxn>
              <a:cxn ang="0">
                <a:pos x="connsiteX68390" y="connsiteY68390"/>
              </a:cxn>
              <a:cxn ang="0">
                <a:pos x="connsiteX68391" y="connsiteY68391"/>
              </a:cxn>
              <a:cxn ang="0">
                <a:pos x="connsiteX68392" y="connsiteY68392"/>
              </a:cxn>
              <a:cxn ang="0">
                <a:pos x="connsiteX68393" y="connsiteY68393"/>
              </a:cxn>
              <a:cxn ang="0">
                <a:pos x="connsiteX68394" y="connsiteY68394"/>
              </a:cxn>
              <a:cxn ang="0">
                <a:pos x="connsiteX68395" y="connsiteY68395"/>
              </a:cxn>
              <a:cxn ang="0">
                <a:pos x="connsiteX68396" y="connsiteY68396"/>
              </a:cxn>
              <a:cxn ang="0">
                <a:pos x="connsiteX68397" y="connsiteY68397"/>
              </a:cxn>
              <a:cxn ang="0">
                <a:pos x="connsiteX68398" y="connsiteY68398"/>
              </a:cxn>
              <a:cxn ang="0">
                <a:pos x="connsiteX68399" y="connsiteY68399"/>
              </a:cxn>
              <a:cxn ang="0">
                <a:pos x="connsiteX68400" y="connsiteY68400"/>
              </a:cxn>
              <a:cxn ang="0">
                <a:pos x="connsiteX68401" y="connsiteY68401"/>
              </a:cxn>
              <a:cxn ang="0">
                <a:pos x="connsiteX68402" y="connsiteY68402"/>
              </a:cxn>
              <a:cxn ang="0">
                <a:pos x="connsiteX68403" y="connsiteY68403"/>
              </a:cxn>
              <a:cxn ang="0">
                <a:pos x="connsiteX68404" y="connsiteY68404"/>
              </a:cxn>
              <a:cxn ang="0">
                <a:pos x="connsiteX68405" y="connsiteY68405"/>
              </a:cxn>
              <a:cxn ang="0">
                <a:pos x="connsiteX68406" y="connsiteY68406"/>
              </a:cxn>
              <a:cxn ang="0">
                <a:pos x="connsiteX68407" y="connsiteY68407"/>
              </a:cxn>
              <a:cxn ang="0">
                <a:pos x="connsiteX68408" y="connsiteY68408"/>
              </a:cxn>
              <a:cxn ang="0">
                <a:pos x="connsiteX68409" y="connsiteY68409"/>
              </a:cxn>
              <a:cxn ang="0">
                <a:pos x="connsiteX68410" y="connsiteY68410"/>
              </a:cxn>
              <a:cxn ang="0">
                <a:pos x="connsiteX68411" y="connsiteY68411"/>
              </a:cxn>
              <a:cxn ang="0">
                <a:pos x="connsiteX68412" y="connsiteY68412"/>
              </a:cxn>
              <a:cxn ang="0">
                <a:pos x="connsiteX68413" y="connsiteY68413"/>
              </a:cxn>
              <a:cxn ang="0">
                <a:pos x="connsiteX68414" y="connsiteY68414"/>
              </a:cxn>
              <a:cxn ang="0">
                <a:pos x="connsiteX68415" y="connsiteY68415"/>
              </a:cxn>
              <a:cxn ang="0">
                <a:pos x="connsiteX68416" y="connsiteY68416"/>
              </a:cxn>
              <a:cxn ang="0">
                <a:pos x="connsiteX68417" y="connsiteY68417"/>
              </a:cxn>
              <a:cxn ang="0">
                <a:pos x="connsiteX68418" y="connsiteY68418"/>
              </a:cxn>
              <a:cxn ang="0">
                <a:pos x="connsiteX68419" y="connsiteY68419"/>
              </a:cxn>
              <a:cxn ang="0">
                <a:pos x="connsiteX68420" y="connsiteY68420"/>
              </a:cxn>
              <a:cxn ang="0">
                <a:pos x="connsiteX68421" y="connsiteY68421"/>
              </a:cxn>
              <a:cxn ang="0">
                <a:pos x="connsiteX68422" y="connsiteY68422"/>
              </a:cxn>
              <a:cxn ang="0">
                <a:pos x="connsiteX68423" y="connsiteY68423"/>
              </a:cxn>
              <a:cxn ang="0">
                <a:pos x="connsiteX68424" y="connsiteY68424"/>
              </a:cxn>
              <a:cxn ang="0">
                <a:pos x="connsiteX68425" y="connsiteY68425"/>
              </a:cxn>
              <a:cxn ang="0">
                <a:pos x="connsiteX68426" y="connsiteY68426"/>
              </a:cxn>
              <a:cxn ang="0">
                <a:pos x="connsiteX68427" y="connsiteY68427"/>
              </a:cxn>
              <a:cxn ang="0">
                <a:pos x="connsiteX68428" y="connsiteY68428"/>
              </a:cxn>
              <a:cxn ang="0">
                <a:pos x="connsiteX68429" y="connsiteY68429"/>
              </a:cxn>
              <a:cxn ang="0">
                <a:pos x="connsiteX68430" y="connsiteY68430"/>
              </a:cxn>
              <a:cxn ang="0">
                <a:pos x="connsiteX68431" y="connsiteY68431"/>
              </a:cxn>
              <a:cxn ang="0">
                <a:pos x="connsiteX68432" y="connsiteY68432"/>
              </a:cxn>
              <a:cxn ang="0">
                <a:pos x="connsiteX68433" y="connsiteY68433"/>
              </a:cxn>
              <a:cxn ang="0">
                <a:pos x="connsiteX68434" y="connsiteY68434"/>
              </a:cxn>
              <a:cxn ang="0">
                <a:pos x="connsiteX68435" y="connsiteY68435"/>
              </a:cxn>
              <a:cxn ang="0">
                <a:pos x="connsiteX68436" y="connsiteY68436"/>
              </a:cxn>
              <a:cxn ang="0">
                <a:pos x="connsiteX68437" y="connsiteY68437"/>
              </a:cxn>
              <a:cxn ang="0">
                <a:pos x="connsiteX68438" y="connsiteY68438"/>
              </a:cxn>
              <a:cxn ang="0">
                <a:pos x="connsiteX68439" y="connsiteY68439"/>
              </a:cxn>
              <a:cxn ang="0">
                <a:pos x="connsiteX68440" y="connsiteY68440"/>
              </a:cxn>
              <a:cxn ang="0">
                <a:pos x="connsiteX68441" y="connsiteY68441"/>
              </a:cxn>
              <a:cxn ang="0">
                <a:pos x="connsiteX68442" y="connsiteY68442"/>
              </a:cxn>
              <a:cxn ang="0">
                <a:pos x="connsiteX68443" y="connsiteY68443"/>
              </a:cxn>
              <a:cxn ang="0">
                <a:pos x="connsiteX68444" y="connsiteY68444"/>
              </a:cxn>
              <a:cxn ang="0">
                <a:pos x="connsiteX68445" y="connsiteY68445"/>
              </a:cxn>
              <a:cxn ang="0">
                <a:pos x="connsiteX68446" y="connsiteY68446"/>
              </a:cxn>
              <a:cxn ang="0">
                <a:pos x="connsiteX68447" y="connsiteY68447"/>
              </a:cxn>
              <a:cxn ang="0">
                <a:pos x="connsiteX68448" y="connsiteY68448"/>
              </a:cxn>
              <a:cxn ang="0">
                <a:pos x="connsiteX68449" y="connsiteY68449"/>
              </a:cxn>
              <a:cxn ang="0">
                <a:pos x="connsiteX68450" y="connsiteY68450"/>
              </a:cxn>
              <a:cxn ang="0">
                <a:pos x="connsiteX68451" y="connsiteY68451"/>
              </a:cxn>
              <a:cxn ang="0">
                <a:pos x="connsiteX68452" y="connsiteY68452"/>
              </a:cxn>
              <a:cxn ang="0">
                <a:pos x="connsiteX68453" y="connsiteY68453"/>
              </a:cxn>
              <a:cxn ang="0">
                <a:pos x="connsiteX68454" y="connsiteY68454"/>
              </a:cxn>
              <a:cxn ang="0">
                <a:pos x="connsiteX68455" y="connsiteY68455"/>
              </a:cxn>
              <a:cxn ang="0">
                <a:pos x="connsiteX68456" y="connsiteY68456"/>
              </a:cxn>
              <a:cxn ang="0">
                <a:pos x="connsiteX68457" y="connsiteY68457"/>
              </a:cxn>
              <a:cxn ang="0">
                <a:pos x="connsiteX68458" y="connsiteY68458"/>
              </a:cxn>
              <a:cxn ang="0">
                <a:pos x="connsiteX68459" y="connsiteY68459"/>
              </a:cxn>
              <a:cxn ang="0">
                <a:pos x="connsiteX68460" y="connsiteY68460"/>
              </a:cxn>
              <a:cxn ang="0">
                <a:pos x="connsiteX68461" y="connsiteY68461"/>
              </a:cxn>
              <a:cxn ang="0">
                <a:pos x="connsiteX68462" y="connsiteY68462"/>
              </a:cxn>
              <a:cxn ang="0">
                <a:pos x="connsiteX68463" y="connsiteY68463"/>
              </a:cxn>
              <a:cxn ang="0">
                <a:pos x="connsiteX68464" y="connsiteY68464"/>
              </a:cxn>
              <a:cxn ang="0">
                <a:pos x="connsiteX68465" y="connsiteY68465"/>
              </a:cxn>
              <a:cxn ang="0">
                <a:pos x="connsiteX68466" y="connsiteY68466"/>
              </a:cxn>
              <a:cxn ang="0">
                <a:pos x="connsiteX68467" y="connsiteY68467"/>
              </a:cxn>
              <a:cxn ang="0">
                <a:pos x="connsiteX68468" y="connsiteY68468"/>
              </a:cxn>
              <a:cxn ang="0">
                <a:pos x="connsiteX68469" y="connsiteY68469"/>
              </a:cxn>
              <a:cxn ang="0">
                <a:pos x="connsiteX68470" y="connsiteY68470"/>
              </a:cxn>
              <a:cxn ang="0">
                <a:pos x="connsiteX68471" y="connsiteY68471"/>
              </a:cxn>
              <a:cxn ang="0">
                <a:pos x="connsiteX68472" y="connsiteY68472"/>
              </a:cxn>
              <a:cxn ang="0">
                <a:pos x="connsiteX68473" y="connsiteY68473"/>
              </a:cxn>
              <a:cxn ang="0">
                <a:pos x="connsiteX68474" y="connsiteY68474"/>
              </a:cxn>
              <a:cxn ang="0">
                <a:pos x="connsiteX68475" y="connsiteY68475"/>
              </a:cxn>
              <a:cxn ang="0">
                <a:pos x="connsiteX68476" y="connsiteY68476"/>
              </a:cxn>
              <a:cxn ang="0">
                <a:pos x="connsiteX68477" y="connsiteY68477"/>
              </a:cxn>
              <a:cxn ang="0">
                <a:pos x="connsiteX68478" y="connsiteY68478"/>
              </a:cxn>
              <a:cxn ang="0">
                <a:pos x="connsiteX68479" y="connsiteY68479"/>
              </a:cxn>
              <a:cxn ang="0">
                <a:pos x="connsiteX68480" y="connsiteY68480"/>
              </a:cxn>
              <a:cxn ang="0">
                <a:pos x="connsiteX68481" y="connsiteY68481"/>
              </a:cxn>
              <a:cxn ang="0">
                <a:pos x="connsiteX68482" y="connsiteY68482"/>
              </a:cxn>
              <a:cxn ang="0">
                <a:pos x="connsiteX68483" y="connsiteY68483"/>
              </a:cxn>
              <a:cxn ang="0">
                <a:pos x="connsiteX68484" y="connsiteY68484"/>
              </a:cxn>
              <a:cxn ang="0">
                <a:pos x="connsiteX68485" y="connsiteY68485"/>
              </a:cxn>
              <a:cxn ang="0">
                <a:pos x="connsiteX68486" y="connsiteY68486"/>
              </a:cxn>
              <a:cxn ang="0">
                <a:pos x="connsiteX68487" y="connsiteY68487"/>
              </a:cxn>
              <a:cxn ang="0">
                <a:pos x="connsiteX68488" y="connsiteY68488"/>
              </a:cxn>
              <a:cxn ang="0">
                <a:pos x="connsiteX68489" y="connsiteY68489"/>
              </a:cxn>
              <a:cxn ang="0">
                <a:pos x="connsiteX68490" y="connsiteY68490"/>
              </a:cxn>
              <a:cxn ang="0">
                <a:pos x="connsiteX68491" y="connsiteY68491"/>
              </a:cxn>
              <a:cxn ang="0">
                <a:pos x="connsiteX68492" y="connsiteY68492"/>
              </a:cxn>
              <a:cxn ang="0">
                <a:pos x="connsiteX68493" y="connsiteY68493"/>
              </a:cxn>
              <a:cxn ang="0">
                <a:pos x="connsiteX68494" y="connsiteY68494"/>
              </a:cxn>
              <a:cxn ang="0">
                <a:pos x="connsiteX68495" y="connsiteY68495"/>
              </a:cxn>
              <a:cxn ang="0">
                <a:pos x="connsiteX68496" y="connsiteY68496"/>
              </a:cxn>
              <a:cxn ang="0">
                <a:pos x="connsiteX68497" y="connsiteY68497"/>
              </a:cxn>
              <a:cxn ang="0">
                <a:pos x="connsiteX68498" y="connsiteY68498"/>
              </a:cxn>
              <a:cxn ang="0">
                <a:pos x="connsiteX68499" y="connsiteY68499"/>
              </a:cxn>
              <a:cxn ang="0">
                <a:pos x="connsiteX68500" y="connsiteY68500"/>
              </a:cxn>
              <a:cxn ang="0">
                <a:pos x="connsiteX68501" y="connsiteY68501"/>
              </a:cxn>
              <a:cxn ang="0">
                <a:pos x="connsiteX68502" y="connsiteY68502"/>
              </a:cxn>
              <a:cxn ang="0">
                <a:pos x="connsiteX68503" y="connsiteY68503"/>
              </a:cxn>
              <a:cxn ang="0">
                <a:pos x="connsiteX68504" y="connsiteY68504"/>
              </a:cxn>
              <a:cxn ang="0">
                <a:pos x="connsiteX68505" y="connsiteY68505"/>
              </a:cxn>
              <a:cxn ang="0">
                <a:pos x="connsiteX68506" y="connsiteY68506"/>
              </a:cxn>
              <a:cxn ang="0">
                <a:pos x="connsiteX68507" y="connsiteY68507"/>
              </a:cxn>
              <a:cxn ang="0">
                <a:pos x="connsiteX68508" y="connsiteY68508"/>
              </a:cxn>
              <a:cxn ang="0">
                <a:pos x="connsiteX68509" y="connsiteY68509"/>
              </a:cxn>
              <a:cxn ang="0">
                <a:pos x="connsiteX68510" y="connsiteY68510"/>
              </a:cxn>
              <a:cxn ang="0">
                <a:pos x="connsiteX68511" y="connsiteY68511"/>
              </a:cxn>
              <a:cxn ang="0">
                <a:pos x="connsiteX68512" y="connsiteY68512"/>
              </a:cxn>
              <a:cxn ang="0">
                <a:pos x="connsiteX68513" y="connsiteY68513"/>
              </a:cxn>
              <a:cxn ang="0">
                <a:pos x="connsiteX68514" y="connsiteY68514"/>
              </a:cxn>
              <a:cxn ang="0">
                <a:pos x="connsiteX68515" y="connsiteY68515"/>
              </a:cxn>
              <a:cxn ang="0">
                <a:pos x="connsiteX68516" y="connsiteY68516"/>
              </a:cxn>
              <a:cxn ang="0">
                <a:pos x="connsiteX68517" y="connsiteY68517"/>
              </a:cxn>
              <a:cxn ang="0">
                <a:pos x="connsiteX68518" y="connsiteY68518"/>
              </a:cxn>
              <a:cxn ang="0">
                <a:pos x="connsiteX68519" y="connsiteY68519"/>
              </a:cxn>
              <a:cxn ang="0">
                <a:pos x="connsiteX68520" y="connsiteY68520"/>
              </a:cxn>
              <a:cxn ang="0">
                <a:pos x="connsiteX68521" y="connsiteY68521"/>
              </a:cxn>
              <a:cxn ang="0">
                <a:pos x="connsiteX68522" y="connsiteY68522"/>
              </a:cxn>
              <a:cxn ang="0">
                <a:pos x="connsiteX68523" y="connsiteY68523"/>
              </a:cxn>
              <a:cxn ang="0">
                <a:pos x="connsiteX68524" y="connsiteY68524"/>
              </a:cxn>
              <a:cxn ang="0">
                <a:pos x="connsiteX68525" y="connsiteY68525"/>
              </a:cxn>
              <a:cxn ang="0">
                <a:pos x="connsiteX68526" y="connsiteY68526"/>
              </a:cxn>
              <a:cxn ang="0">
                <a:pos x="connsiteX68527" y="connsiteY68527"/>
              </a:cxn>
              <a:cxn ang="0">
                <a:pos x="connsiteX68528" y="connsiteY68528"/>
              </a:cxn>
              <a:cxn ang="0">
                <a:pos x="connsiteX68529" y="connsiteY68529"/>
              </a:cxn>
              <a:cxn ang="0">
                <a:pos x="connsiteX68530" y="connsiteY68530"/>
              </a:cxn>
              <a:cxn ang="0">
                <a:pos x="connsiteX68531" y="connsiteY68531"/>
              </a:cxn>
              <a:cxn ang="0">
                <a:pos x="connsiteX68532" y="connsiteY68532"/>
              </a:cxn>
              <a:cxn ang="0">
                <a:pos x="connsiteX68533" y="connsiteY68533"/>
              </a:cxn>
              <a:cxn ang="0">
                <a:pos x="connsiteX68534" y="connsiteY68534"/>
              </a:cxn>
              <a:cxn ang="0">
                <a:pos x="connsiteX68535" y="connsiteY68535"/>
              </a:cxn>
              <a:cxn ang="0">
                <a:pos x="connsiteX68536" y="connsiteY68536"/>
              </a:cxn>
              <a:cxn ang="0">
                <a:pos x="connsiteX68537" y="connsiteY68537"/>
              </a:cxn>
              <a:cxn ang="0">
                <a:pos x="connsiteX68538" y="connsiteY68538"/>
              </a:cxn>
              <a:cxn ang="0">
                <a:pos x="connsiteX68539" y="connsiteY68539"/>
              </a:cxn>
              <a:cxn ang="0">
                <a:pos x="connsiteX68540" y="connsiteY68540"/>
              </a:cxn>
              <a:cxn ang="0">
                <a:pos x="connsiteX68541" y="connsiteY68541"/>
              </a:cxn>
              <a:cxn ang="0">
                <a:pos x="connsiteX68542" y="connsiteY68542"/>
              </a:cxn>
              <a:cxn ang="0">
                <a:pos x="connsiteX68543" y="connsiteY68543"/>
              </a:cxn>
              <a:cxn ang="0">
                <a:pos x="connsiteX68544" y="connsiteY68544"/>
              </a:cxn>
              <a:cxn ang="0">
                <a:pos x="connsiteX68545" y="connsiteY68545"/>
              </a:cxn>
              <a:cxn ang="0">
                <a:pos x="connsiteX68546" y="connsiteY68546"/>
              </a:cxn>
              <a:cxn ang="0">
                <a:pos x="connsiteX68547" y="connsiteY68547"/>
              </a:cxn>
              <a:cxn ang="0">
                <a:pos x="connsiteX68548" y="connsiteY68548"/>
              </a:cxn>
              <a:cxn ang="0">
                <a:pos x="connsiteX68549" y="connsiteY68549"/>
              </a:cxn>
              <a:cxn ang="0">
                <a:pos x="connsiteX68550" y="connsiteY68550"/>
              </a:cxn>
              <a:cxn ang="0">
                <a:pos x="connsiteX68551" y="connsiteY68551"/>
              </a:cxn>
              <a:cxn ang="0">
                <a:pos x="connsiteX68552" y="connsiteY68552"/>
              </a:cxn>
              <a:cxn ang="0">
                <a:pos x="connsiteX68553" y="connsiteY68553"/>
              </a:cxn>
              <a:cxn ang="0">
                <a:pos x="connsiteX68554" y="connsiteY68554"/>
              </a:cxn>
              <a:cxn ang="0">
                <a:pos x="connsiteX68555" y="connsiteY68555"/>
              </a:cxn>
              <a:cxn ang="0">
                <a:pos x="connsiteX68556" y="connsiteY68556"/>
              </a:cxn>
              <a:cxn ang="0">
                <a:pos x="connsiteX68557" y="connsiteY68557"/>
              </a:cxn>
              <a:cxn ang="0">
                <a:pos x="connsiteX68558" y="connsiteY68558"/>
              </a:cxn>
              <a:cxn ang="0">
                <a:pos x="connsiteX68559" y="connsiteY68559"/>
              </a:cxn>
              <a:cxn ang="0">
                <a:pos x="connsiteX68560" y="connsiteY68560"/>
              </a:cxn>
              <a:cxn ang="0">
                <a:pos x="connsiteX68561" y="connsiteY68561"/>
              </a:cxn>
              <a:cxn ang="0">
                <a:pos x="connsiteX68562" y="connsiteY68562"/>
              </a:cxn>
              <a:cxn ang="0">
                <a:pos x="connsiteX68563" y="connsiteY68563"/>
              </a:cxn>
              <a:cxn ang="0">
                <a:pos x="connsiteX68564" y="connsiteY68564"/>
              </a:cxn>
              <a:cxn ang="0">
                <a:pos x="connsiteX68565" y="connsiteY68565"/>
              </a:cxn>
              <a:cxn ang="0">
                <a:pos x="connsiteX68566" y="connsiteY68566"/>
              </a:cxn>
              <a:cxn ang="0">
                <a:pos x="connsiteX68567" y="connsiteY68567"/>
              </a:cxn>
              <a:cxn ang="0">
                <a:pos x="connsiteX68568" y="connsiteY68568"/>
              </a:cxn>
              <a:cxn ang="0">
                <a:pos x="connsiteX68569" y="connsiteY68569"/>
              </a:cxn>
              <a:cxn ang="0">
                <a:pos x="connsiteX68570" y="connsiteY68570"/>
              </a:cxn>
              <a:cxn ang="0">
                <a:pos x="connsiteX68571" y="connsiteY68571"/>
              </a:cxn>
              <a:cxn ang="0">
                <a:pos x="connsiteX68572" y="connsiteY68572"/>
              </a:cxn>
              <a:cxn ang="0">
                <a:pos x="connsiteX68573" y="connsiteY68573"/>
              </a:cxn>
              <a:cxn ang="0">
                <a:pos x="connsiteX68574" y="connsiteY68574"/>
              </a:cxn>
              <a:cxn ang="0">
                <a:pos x="connsiteX68575" y="connsiteY68575"/>
              </a:cxn>
              <a:cxn ang="0">
                <a:pos x="connsiteX68576" y="connsiteY68576"/>
              </a:cxn>
              <a:cxn ang="0">
                <a:pos x="connsiteX68577" y="connsiteY68577"/>
              </a:cxn>
              <a:cxn ang="0">
                <a:pos x="connsiteX68578" y="connsiteY68578"/>
              </a:cxn>
              <a:cxn ang="0">
                <a:pos x="connsiteX68579" y="connsiteY68579"/>
              </a:cxn>
              <a:cxn ang="0">
                <a:pos x="connsiteX68580" y="connsiteY68580"/>
              </a:cxn>
              <a:cxn ang="0">
                <a:pos x="connsiteX68581" y="connsiteY68581"/>
              </a:cxn>
              <a:cxn ang="0">
                <a:pos x="connsiteX68582" y="connsiteY68582"/>
              </a:cxn>
              <a:cxn ang="0">
                <a:pos x="connsiteX68583" y="connsiteY68583"/>
              </a:cxn>
              <a:cxn ang="0">
                <a:pos x="connsiteX68584" y="connsiteY68584"/>
              </a:cxn>
              <a:cxn ang="0">
                <a:pos x="connsiteX68585" y="connsiteY68585"/>
              </a:cxn>
              <a:cxn ang="0">
                <a:pos x="connsiteX68586" y="connsiteY68586"/>
              </a:cxn>
              <a:cxn ang="0">
                <a:pos x="connsiteX68587" y="connsiteY68587"/>
              </a:cxn>
              <a:cxn ang="0">
                <a:pos x="connsiteX68588" y="connsiteY68588"/>
              </a:cxn>
              <a:cxn ang="0">
                <a:pos x="connsiteX68589" y="connsiteY68589"/>
              </a:cxn>
              <a:cxn ang="0">
                <a:pos x="connsiteX68590" y="connsiteY68590"/>
              </a:cxn>
              <a:cxn ang="0">
                <a:pos x="connsiteX68591" y="connsiteY68591"/>
              </a:cxn>
              <a:cxn ang="0">
                <a:pos x="connsiteX68592" y="connsiteY68592"/>
              </a:cxn>
              <a:cxn ang="0">
                <a:pos x="connsiteX68593" y="connsiteY68593"/>
              </a:cxn>
              <a:cxn ang="0">
                <a:pos x="connsiteX68594" y="connsiteY68594"/>
              </a:cxn>
              <a:cxn ang="0">
                <a:pos x="connsiteX68595" y="connsiteY68595"/>
              </a:cxn>
              <a:cxn ang="0">
                <a:pos x="connsiteX68596" y="connsiteY68596"/>
              </a:cxn>
              <a:cxn ang="0">
                <a:pos x="connsiteX68597" y="connsiteY68597"/>
              </a:cxn>
              <a:cxn ang="0">
                <a:pos x="connsiteX68598" y="connsiteY68598"/>
              </a:cxn>
              <a:cxn ang="0">
                <a:pos x="connsiteX68599" y="connsiteY68599"/>
              </a:cxn>
              <a:cxn ang="0">
                <a:pos x="connsiteX68600" y="connsiteY68600"/>
              </a:cxn>
              <a:cxn ang="0">
                <a:pos x="connsiteX68601" y="connsiteY68601"/>
              </a:cxn>
              <a:cxn ang="0">
                <a:pos x="connsiteX68602" y="connsiteY68602"/>
              </a:cxn>
              <a:cxn ang="0">
                <a:pos x="connsiteX68603" y="connsiteY68603"/>
              </a:cxn>
              <a:cxn ang="0">
                <a:pos x="connsiteX68604" y="connsiteY68604"/>
              </a:cxn>
              <a:cxn ang="0">
                <a:pos x="connsiteX68605" y="connsiteY68605"/>
              </a:cxn>
              <a:cxn ang="0">
                <a:pos x="connsiteX68606" y="connsiteY68606"/>
              </a:cxn>
              <a:cxn ang="0">
                <a:pos x="connsiteX68607" y="connsiteY68607"/>
              </a:cxn>
              <a:cxn ang="0">
                <a:pos x="connsiteX68608" y="connsiteY68608"/>
              </a:cxn>
              <a:cxn ang="0">
                <a:pos x="connsiteX68609" y="connsiteY68609"/>
              </a:cxn>
              <a:cxn ang="0">
                <a:pos x="connsiteX68610" y="connsiteY68610"/>
              </a:cxn>
              <a:cxn ang="0">
                <a:pos x="connsiteX68611" y="connsiteY68611"/>
              </a:cxn>
              <a:cxn ang="0">
                <a:pos x="connsiteX68612" y="connsiteY68612"/>
              </a:cxn>
              <a:cxn ang="0">
                <a:pos x="connsiteX68613" y="connsiteY68613"/>
              </a:cxn>
              <a:cxn ang="0">
                <a:pos x="connsiteX68614" y="connsiteY68614"/>
              </a:cxn>
              <a:cxn ang="0">
                <a:pos x="connsiteX68615" y="connsiteY68615"/>
              </a:cxn>
              <a:cxn ang="0">
                <a:pos x="connsiteX68616" y="connsiteY68616"/>
              </a:cxn>
              <a:cxn ang="0">
                <a:pos x="connsiteX68617" y="connsiteY68617"/>
              </a:cxn>
              <a:cxn ang="0">
                <a:pos x="connsiteX68618" y="connsiteY68618"/>
              </a:cxn>
              <a:cxn ang="0">
                <a:pos x="connsiteX68619" y="connsiteY68619"/>
              </a:cxn>
              <a:cxn ang="0">
                <a:pos x="connsiteX68620" y="connsiteY68620"/>
              </a:cxn>
              <a:cxn ang="0">
                <a:pos x="connsiteX68621" y="connsiteY68621"/>
              </a:cxn>
              <a:cxn ang="0">
                <a:pos x="connsiteX68622" y="connsiteY68622"/>
              </a:cxn>
              <a:cxn ang="0">
                <a:pos x="connsiteX68623" y="connsiteY68623"/>
              </a:cxn>
              <a:cxn ang="0">
                <a:pos x="connsiteX68624" y="connsiteY68624"/>
              </a:cxn>
              <a:cxn ang="0">
                <a:pos x="connsiteX68625" y="connsiteY68625"/>
              </a:cxn>
              <a:cxn ang="0">
                <a:pos x="connsiteX68626" y="connsiteY68626"/>
              </a:cxn>
              <a:cxn ang="0">
                <a:pos x="connsiteX68627" y="connsiteY68627"/>
              </a:cxn>
              <a:cxn ang="0">
                <a:pos x="connsiteX68628" y="connsiteY68628"/>
              </a:cxn>
              <a:cxn ang="0">
                <a:pos x="connsiteX68629" y="connsiteY68629"/>
              </a:cxn>
              <a:cxn ang="0">
                <a:pos x="connsiteX68630" y="connsiteY68630"/>
              </a:cxn>
              <a:cxn ang="0">
                <a:pos x="connsiteX68631" y="connsiteY68631"/>
              </a:cxn>
              <a:cxn ang="0">
                <a:pos x="connsiteX68632" y="connsiteY68632"/>
              </a:cxn>
              <a:cxn ang="0">
                <a:pos x="connsiteX68633" y="connsiteY68633"/>
              </a:cxn>
              <a:cxn ang="0">
                <a:pos x="connsiteX68634" y="connsiteY68634"/>
              </a:cxn>
              <a:cxn ang="0">
                <a:pos x="connsiteX68635" y="connsiteY68635"/>
              </a:cxn>
              <a:cxn ang="0">
                <a:pos x="connsiteX68636" y="connsiteY68636"/>
              </a:cxn>
              <a:cxn ang="0">
                <a:pos x="connsiteX68637" y="connsiteY68637"/>
              </a:cxn>
              <a:cxn ang="0">
                <a:pos x="connsiteX68638" y="connsiteY68638"/>
              </a:cxn>
              <a:cxn ang="0">
                <a:pos x="connsiteX68639" y="connsiteY68639"/>
              </a:cxn>
              <a:cxn ang="0">
                <a:pos x="connsiteX68640" y="connsiteY68640"/>
              </a:cxn>
              <a:cxn ang="0">
                <a:pos x="connsiteX68641" y="connsiteY68641"/>
              </a:cxn>
              <a:cxn ang="0">
                <a:pos x="connsiteX68642" y="connsiteY68642"/>
              </a:cxn>
              <a:cxn ang="0">
                <a:pos x="connsiteX68643" y="connsiteY68643"/>
              </a:cxn>
              <a:cxn ang="0">
                <a:pos x="connsiteX68644" y="connsiteY68644"/>
              </a:cxn>
              <a:cxn ang="0">
                <a:pos x="connsiteX68645" y="connsiteY68645"/>
              </a:cxn>
              <a:cxn ang="0">
                <a:pos x="connsiteX68646" y="connsiteY68646"/>
              </a:cxn>
              <a:cxn ang="0">
                <a:pos x="connsiteX68647" y="connsiteY68647"/>
              </a:cxn>
              <a:cxn ang="0">
                <a:pos x="connsiteX68648" y="connsiteY68648"/>
              </a:cxn>
              <a:cxn ang="0">
                <a:pos x="connsiteX68649" y="connsiteY68649"/>
              </a:cxn>
              <a:cxn ang="0">
                <a:pos x="connsiteX68650" y="connsiteY68650"/>
              </a:cxn>
              <a:cxn ang="0">
                <a:pos x="connsiteX68651" y="connsiteY68651"/>
              </a:cxn>
              <a:cxn ang="0">
                <a:pos x="connsiteX68652" y="connsiteY68652"/>
              </a:cxn>
              <a:cxn ang="0">
                <a:pos x="connsiteX68653" y="connsiteY68653"/>
              </a:cxn>
              <a:cxn ang="0">
                <a:pos x="connsiteX68654" y="connsiteY68654"/>
              </a:cxn>
              <a:cxn ang="0">
                <a:pos x="connsiteX68655" y="connsiteY68655"/>
              </a:cxn>
              <a:cxn ang="0">
                <a:pos x="connsiteX68656" y="connsiteY68656"/>
              </a:cxn>
              <a:cxn ang="0">
                <a:pos x="connsiteX68657" y="connsiteY68657"/>
              </a:cxn>
              <a:cxn ang="0">
                <a:pos x="connsiteX68658" y="connsiteY68658"/>
              </a:cxn>
              <a:cxn ang="0">
                <a:pos x="connsiteX68659" y="connsiteY68659"/>
              </a:cxn>
              <a:cxn ang="0">
                <a:pos x="connsiteX68660" y="connsiteY68660"/>
              </a:cxn>
              <a:cxn ang="0">
                <a:pos x="connsiteX68661" y="connsiteY68661"/>
              </a:cxn>
              <a:cxn ang="0">
                <a:pos x="connsiteX68662" y="connsiteY68662"/>
              </a:cxn>
              <a:cxn ang="0">
                <a:pos x="connsiteX68663" y="connsiteY68663"/>
              </a:cxn>
              <a:cxn ang="0">
                <a:pos x="connsiteX68664" y="connsiteY68664"/>
              </a:cxn>
              <a:cxn ang="0">
                <a:pos x="connsiteX68665" y="connsiteY68665"/>
              </a:cxn>
              <a:cxn ang="0">
                <a:pos x="connsiteX68666" y="connsiteY68666"/>
              </a:cxn>
              <a:cxn ang="0">
                <a:pos x="connsiteX68667" y="connsiteY68667"/>
              </a:cxn>
              <a:cxn ang="0">
                <a:pos x="connsiteX68668" y="connsiteY68668"/>
              </a:cxn>
              <a:cxn ang="0">
                <a:pos x="connsiteX68669" y="connsiteY68669"/>
              </a:cxn>
              <a:cxn ang="0">
                <a:pos x="connsiteX68670" y="connsiteY68670"/>
              </a:cxn>
              <a:cxn ang="0">
                <a:pos x="connsiteX68671" y="connsiteY68671"/>
              </a:cxn>
              <a:cxn ang="0">
                <a:pos x="connsiteX68672" y="connsiteY68672"/>
              </a:cxn>
              <a:cxn ang="0">
                <a:pos x="connsiteX68673" y="connsiteY68673"/>
              </a:cxn>
              <a:cxn ang="0">
                <a:pos x="connsiteX68674" y="connsiteY68674"/>
              </a:cxn>
              <a:cxn ang="0">
                <a:pos x="connsiteX68675" y="connsiteY68675"/>
              </a:cxn>
              <a:cxn ang="0">
                <a:pos x="connsiteX68676" y="connsiteY68676"/>
              </a:cxn>
              <a:cxn ang="0">
                <a:pos x="connsiteX68677" y="connsiteY68677"/>
              </a:cxn>
              <a:cxn ang="0">
                <a:pos x="connsiteX68678" y="connsiteY68678"/>
              </a:cxn>
              <a:cxn ang="0">
                <a:pos x="connsiteX68679" y="connsiteY68679"/>
              </a:cxn>
              <a:cxn ang="0">
                <a:pos x="connsiteX68680" y="connsiteY68680"/>
              </a:cxn>
              <a:cxn ang="0">
                <a:pos x="connsiteX68681" y="connsiteY68681"/>
              </a:cxn>
              <a:cxn ang="0">
                <a:pos x="connsiteX68682" y="connsiteY68682"/>
              </a:cxn>
              <a:cxn ang="0">
                <a:pos x="connsiteX68683" y="connsiteY68683"/>
              </a:cxn>
              <a:cxn ang="0">
                <a:pos x="connsiteX68684" y="connsiteY68684"/>
              </a:cxn>
              <a:cxn ang="0">
                <a:pos x="connsiteX68685" y="connsiteY68685"/>
              </a:cxn>
              <a:cxn ang="0">
                <a:pos x="connsiteX68686" y="connsiteY68686"/>
              </a:cxn>
              <a:cxn ang="0">
                <a:pos x="connsiteX68687" y="connsiteY68687"/>
              </a:cxn>
              <a:cxn ang="0">
                <a:pos x="connsiteX68688" y="connsiteY68688"/>
              </a:cxn>
              <a:cxn ang="0">
                <a:pos x="connsiteX68689" y="connsiteY68689"/>
              </a:cxn>
              <a:cxn ang="0">
                <a:pos x="connsiteX68690" y="connsiteY68690"/>
              </a:cxn>
              <a:cxn ang="0">
                <a:pos x="connsiteX68691" y="connsiteY68691"/>
              </a:cxn>
              <a:cxn ang="0">
                <a:pos x="connsiteX68692" y="connsiteY68692"/>
              </a:cxn>
              <a:cxn ang="0">
                <a:pos x="connsiteX68693" y="connsiteY68693"/>
              </a:cxn>
              <a:cxn ang="0">
                <a:pos x="connsiteX68694" y="connsiteY68694"/>
              </a:cxn>
              <a:cxn ang="0">
                <a:pos x="connsiteX68695" y="connsiteY68695"/>
              </a:cxn>
              <a:cxn ang="0">
                <a:pos x="connsiteX68696" y="connsiteY68696"/>
              </a:cxn>
              <a:cxn ang="0">
                <a:pos x="connsiteX68697" y="connsiteY68697"/>
              </a:cxn>
              <a:cxn ang="0">
                <a:pos x="connsiteX68698" y="connsiteY68698"/>
              </a:cxn>
              <a:cxn ang="0">
                <a:pos x="connsiteX68699" y="connsiteY68699"/>
              </a:cxn>
              <a:cxn ang="0">
                <a:pos x="connsiteX68700" y="connsiteY68700"/>
              </a:cxn>
              <a:cxn ang="0">
                <a:pos x="connsiteX68701" y="connsiteY68701"/>
              </a:cxn>
              <a:cxn ang="0">
                <a:pos x="connsiteX68702" y="connsiteY68702"/>
              </a:cxn>
              <a:cxn ang="0">
                <a:pos x="connsiteX68703" y="connsiteY68703"/>
              </a:cxn>
              <a:cxn ang="0">
                <a:pos x="connsiteX68704" y="connsiteY68704"/>
              </a:cxn>
              <a:cxn ang="0">
                <a:pos x="connsiteX68705" y="connsiteY68705"/>
              </a:cxn>
              <a:cxn ang="0">
                <a:pos x="connsiteX68706" y="connsiteY68706"/>
              </a:cxn>
              <a:cxn ang="0">
                <a:pos x="connsiteX68707" y="connsiteY68707"/>
              </a:cxn>
              <a:cxn ang="0">
                <a:pos x="connsiteX68708" y="connsiteY68708"/>
              </a:cxn>
              <a:cxn ang="0">
                <a:pos x="connsiteX68709" y="connsiteY68709"/>
              </a:cxn>
              <a:cxn ang="0">
                <a:pos x="connsiteX68710" y="connsiteY68710"/>
              </a:cxn>
              <a:cxn ang="0">
                <a:pos x="connsiteX68711" y="connsiteY68711"/>
              </a:cxn>
              <a:cxn ang="0">
                <a:pos x="connsiteX68712" y="connsiteY68712"/>
              </a:cxn>
              <a:cxn ang="0">
                <a:pos x="connsiteX68713" y="connsiteY68713"/>
              </a:cxn>
              <a:cxn ang="0">
                <a:pos x="connsiteX68714" y="connsiteY68714"/>
              </a:cxn>
              <a:cxn ang="0">
                <a:pos x="connsiteX68715" y="connsiteY68715"/>
              </a:cxn>
              <a:cxn ang="0">
                <a:pos x="connsiteX68716" y="connsiteY68716"/>
              </a:cxn>
              <a:cxn ang="0">
                <a:pos x="connsiteX68717" y="connsiteY68717"/>
              </a:cxn>
              <a:cxn ang="0">
                <a:pos x="connsiteX68718" y="connsiteY68718"/>
              </a:cxn>
              <a:cxn ang="0">
                <a:pos x="connsiteX68719" y="connsiteY68719"/>
              </a:cxn>
              <a:cxn ang="0">
                <a:pos x="connsiteX68720" y="connsiteY68720"/>
              </a:cxn>
              <a:cxn ang="0">
                <a:pos x="connsiteX68721" y="connsiteY68721"/>
              </a:cxn>
              <a:cxn ang="0">
                <a:pos x="connsiteX68722" y="connsiteY68722"/>
              </a:cxn>
              <a:cxn ang="0">
                <a:pos x="connsiteX68723" y="connsiteY68723"/>
              </a:cxn>
              <a:cxn ang="0">
                <a:pos x="connsiteX68724" y="connsiteY68724"/>
              </a:cxn>
              <a:cxn ang="0">
                <a:pos x="connsiteX68725" y="connsiteY68725"/>
              </a:cxn>
              <a:cxn ang="0">
                <a:pos x="connsiteX68726" y="connsiteY68726"/>
              </a:cxn>
              <a:cxn ang="0">
                <a:pos x="connsiteX68727" y="connsiteY68727"/>
              </a:cxn>
              <a:cxn ang="0">
                <a:pos x="connsiteX68728" y="connsiteY68728"/>
              </a:cxn>
              <a:cxn ang="0">
                <a:pos x="connsiteX68729" y="connsiteY68729"/>
              </a:cxn>
              <a:cxn ang="0">
                <a:pos x="connsiteX68730" y="connsiteY68730"/>
              </a:cxn>
              <a:cxn ang="0">
                <a:pos x="connsiteX68731" y="connsiteY68731"/>
              </a:cxn>
              <a:cxn ang="0">
                <a:pos x="connsiteX68732" y="connsiteY68732"/>
              </a:cxn>
              <a:cxn ang="0">
                <a:pos x="connsiteX68733" y="connsiteY68733"/>
              </a:cxn>
              <a:cxn ang="0">
                <a:pos x="connsiteX68734" y="connsiteY68734"/>
              </a:cxn>
              <a:cxn ang="0">
                <a:pos x="connsiteX68735" y="connsiteY68735"/>
              </a:cxn>
              <a:cxn ang="0">
                <a:pos x="connsiteX68736" y="connsiteY68736"/>
              </a:cxn>
              <a:cxn ang="0">
                <a:pos x="connsiteX68737" y="connsiteY68737"/>
              </a:cxn>
              <a:cxn ang="0">
                <a:pos x="connsiteX68738" y="connsiteY68738"/>
              </a:cxn>
              <a:cxn ang="0">
                <a:pos x="connsiteX68739" y="connsiteY68739"/>
              </a:cxn>
              <a:cxn ang="0">
                <a:pos x="connsiteX68740" y="connsiteY68740"/>
              </a:cxn>
              <a:cxn ang="0">
                <a:pos x="connsiteX68741" y="connsiteY68741"/>
              </a:cxn>
              <a:cxn ang="0">
                <a:pos x="connsiteX68742" y="connsiteY68742"/>
              </a:cxn>
              <a:cxn ang="0">
                <a:pos x="connsiteX68743" y="connsiteY68743"/>
              </a:cxn>
              <a:cxn ang="0">
                <a:pos x="connsiteX68744" y="connsiteY68744"/>
              </a:cxn>
              <a:cxn ang="0">
                <a:pos x="connsiteX68745" y="connsiteY68745"/>
              </a:cxn>
              <a:cxn ang="0">
                <a:pos x="connsiteX68746" y="connsiteY68746"/>
              </a:cxn>
              <a:cxn ang="0">
                <a:pos x="connsiteX68747" y="connsiteY68747"/>
              </a:cxn>
              <a:cxn ang="0">
                <a:pos x="connsiteX68748" y="connsiteY68748"/>
              </a:cxn>
              <a:cxn ang="0">
                <a:pos x="connsiteX68749" y="connsiteY68749"/>
              </a:cxn>
              <a:cxn ang="0">
                <a:pos x="connsiteX68750" y="connsiteY68750"/>
              </a:cxn>
              <a:cxn ang="0">
                <a:pos x="connsiteX68751" y="connsiteY68751"/>
              </a:cxn>
              <a:cxn ang="0">
                <a:pos x="connsiteX68752" y="connsiteY68752"/>
              </a:cxn>
              <a:cxn ang="0">
                <a:pos x="connsiteX68753" y="connsiteY68753"/>
              </a:cxn>
              <a:cxn ang="0">
                <a:pos x="connsiteX68754" y="connsiteY68754"/>
              </a:cxn>
              <a:cxn ang="0">
                <a:pos x="connsiteX68755" y="connsiteY68755"/>
              </a:cxn>
              <a:cxn ang="0">
                <a:pos x="connsiteX68756" y="connsiteY68756"/>
              </a:cxn>
              <a:cxn ang="0">
                <a:pos x="connsiteX68757" y="connsiteY68757"/>
              </a:cxn>
              <a:cxn ang="0">
                <a:pos x="connsiteX68758" y="connsiteY68758"/>
              </a:cxn>
              <a:cxn ang="0">
                <a:pos x="connsiteX68759" y="connsiteY68759"/>
              </a:cxn>
              <a:cxn ang="0">
                <a:pos x="connsiteX68760" y="connsiteY68760"/>
              </a:cxn>
              <a:cxn ang="0">
                <a:pos x="connsiteX68761" y="connsiteY68761"/>
              </a:cxn>
              <a:cxn ang="0">
                <a:pos x="connsiteX68762" y="connsiteY68762"/>
              </a:cxn>
              <a:cxn ang="0">
                <a:pos x="connsiteX68763" y="connsiteY68763"/>
              </a:cxn>
              <a:cxn ang="0">
                <a:pos x="connsiteX68764" y="connsiteY68764"/>
              </a:cxn>
              <a:cxn ang="0">
                <a:pos x="connsiteX68765" y="connsiteY68765"/>
              </a:cxn>
              <a:cxn ang="0">
                <a:pos x="connsiteX68766" y="connsiteY68766"/>
              </a:cxn>
              <a:cxn ang="0">
                <a:pos x="connsiteX68767" y="connsiteY68767"/>
              </a:cxn>
              <a:cxn ang="0">
                <a:pos x="connsiteX68768" y="connsiteY68768"/>
              </a:cxn>
              <a:cxn ang="0">
                <a:pos x="connsiteX68769" y="connsiteY68769"/>
              </a:cxn>
              <a:cxn ang="0">
                <a:pos x="connsiteX68770" y="connsiteY68770"/>
              </a:cxn>
              <a:cxn ang="0">
                <a:pos x="connsiteX68771" y="connsiteY68771"/>
              </a:cxn>
              <a:cxn ang="0">
                <a:pos x="connsiteX68772" y="connsiteY68772"/>
              </a:cxn>
              <a:cxn ang="0">
                <a:pos x="connsiteX68773" y="connsiteY68773"/>
              </a:cxn>
              <a:cxn ang="0">
                <a:pos x="connsiteX68774" y="connsiteY68774"/>
              </a:cxn>
              <a:cxn ang="0">
                <a:pos x="connsiteX68775" y="connsiteY68775"/>
              </a:cxn>
              <a:cxn ang="0">
                <a:pos x="connsiteX68776" y="connsiteY68776"/>
              </a:cxn>
              <a:cxn ang="0">
                <a:pos x="connsiteX68777" y="connsiteY68777"/>
              </a:cxn>
              <a:cxn ang="0">
                <a:pos x="connsiteX68778" y="connsiteY68778"/>
              </a:cxn>
              <a:cxn ang="0">
                <a:pos x="connsiteX68779" y="connsiteY68779"/>
              </a:cxn>
              <a:cxn ang="0">
                <a:pos x="connsiteX68780" y="connsiteY68780"/>
              </a:cxn>
              <a:cxn ang="0">
                <a:pos x="connsiteX68781" y="connsiteY68781"/>
              </a:cxn>
              <a:cxn ang="0">
                <a:pos x="connsiteX68782" y="connsiteY68782"/>
              </a:cxn>
              <a:cxn ang="0">
                <a:pos x="connsiteX68783" y="connsiteY68783"/>
              </a:cxn>
              <a:cxn ang="0">
                <a:pos x="connsiteX68784" y="connsiteY68784"/>
              </a:cxn>
              <a:cxn ang="0">
                <a:pos x="connsiteX68785" y="connsiteY68785"/>
              </a:cxn>
              <a:cxn ang="0">
                <a:pos x="connsiteX68786" y="connsiteY68786"/>
              </a:cxn>
              <a:cxn ang="0">
                <a:pos x="connsiteX68787" y="connsiteY68787"/>
              </a:cxn>
              <a:cxn ang="0">
                <a:pos x="connsiteX68788" y="connsiteY68788"/>
              </a:cxn>
              <a:cxn ang="0">
                <a:pos x="connsiteX68789" y="connsiteY68789"/>
              </a:cxn>
              <a:cxn ang="0">
                <a:pos x="connsiteX68790" y="connsiteY68790"/>
              </a:cxn>
              <a:cxn ang="0">
                <a:pos x="connsiteX68791" y="connsiteY68791"/>
              </a:cxn>
              <a:cxn ang="0">
                <a:pos x="connsiteX68792" y="connsiteY68792"/>
              </a:cxn>
              <a:cxn ang="0">
                <a:pos x="connsiteX68793" y="connsiteY68793"/>
              </a:cxn>
              <a:cxn ang="0">
                <a:pos x="connsiteX68794" y="connsiteY68794"/>
              </a:cxn>
              <a:cxn ang="0">
                <a:pos x="connsiteX68795" y="connsiteY68795"/>
              </a:cxn>
              <a:cxn ang="0">
                <a:pos x="connsiteX68796" y="connsiteY68796"/>
              </a:cxn>
              <a:cxn ang="0">
                <a:pos x="connsiteX68797" y="connsiteY68797"/>
              </a:cxn>
              <a:cxn ang="0">
                <a:pos x="connsiteX68798" y="connsiteY68798"/>
              </a:cxn>
              <a:cxn ang="0">
                <a:pos x="connsiteX68799" y="connsiteY68799"/>
              </a:cxn>
              <a:cxn ang="0">
                <a:pos x="connsiteX68800" y="connsiteY68800"/>
              </a:cxn>
              <a:cxn ang="0">
                <a:pos x="connsiteX68801" y="connsiteY68801"/>
              </a:cxn>
              <a:cxn ang="0">
                <a:pos x="connsiteX68802" y="connsiteY68802"/>
              </a:cxn>
              <a:cxn ang="0">
                <a:pos x="connsiteX68803" y="connsiteY68803"/>
              </a:cxn>
              <a:cxn ang="0">
                <a:pos x="connsiteX68804" y="connsiteY68804"/>
              </a:cxn>
              <a:cxn ang="0">
                <a:pos x="connsiteX68805" y="connsiteY68805"/>
              </a:cxn>
              <a:cxn ang="0">
                <a:pos x="connsiteX68806" y="connsiteY68806"/>
              </a:cxn>
              <a:cxn ang="0">
                <a:pos x="connsiteX68807" y="connsiteY68807"/>
              </a:cxn>
              <a:cxn ang="0">
                <a:pos x="connsiteX68808" y="connsiteY68808"/>
              </a:cxn>
              <a:cxn ang="0">
                <a:pos x="connsiteX68809" y="connsiteY68809"/>
              </a:cxn>
              <a:cxn ang="0">
                <a:pos x="connsiteX68810" y="connsiteY68810"/>
              </a:cxn>
              <a:cxn ang="0">
                <a:pos x="connsiteX68811" y="connsiteY68811"/>
              </a:cxn>
              <a:cxn ang="0">
                <a:pos x="connsiteX68812" y="connsiteY68812"/>
              </a:cxn>
              <a:cxn ang="0">
                <a:pos x="connsiteX68813" y="connsiteY68813"/>
              </a:cxn>
              <a:cxn ang="0">
                <a:pos x="connsiteX68814" y="connsiteY68814"/>
              </a:cxn>
              <a:cxn ang="0">
                <a:pos x="connsiteX68815" y="connsiteY68815"/>
              </a:cxn>
              <a:cxn ang="0">
                <a:pos x="connsiteX68816" y="connsiteY68816"/>
              </a:cxn>
              <a:cxn ang="0">
                <a:pos x="connsiteX68817" y="connsiteY68817"/>
              </a:cxn>
              <a:cxn ang="0">
                <a:pos x="connsiteX68818" y="connsiteY68818"/>
              </a:cxn>
              <a:cxn ang="0">
                <a:pos x="connsiteX68819" y="connsiteY68819"/>
              </a:cxn>
              <a:cxn ang="0">
                <a:pos x="connsiteX68820" y="connsiteY68820"/>
              </a:cxn>
              <a:cxn ang="0">
                <a:pos x="connsiteX68821" y="connsiteY68821"/>
              </a:cxn>
              <a:cxn ang="0">
                <a:pos x="connsiteX68822" y="connsiteY68822"/>
              </a:cxn>
              <a:cxn ang="0">
                <a:pos x="connsiteX68823" y="connsiteY68823"/>
              </a:cxn>
              <a:cxn ang="0">
                <a:pos x="connsiteX68824" y="connsiteY68824"/>
              </a:cxn>
              <a:cxn ang="0">
                <a:pos x="connsiteX68825" y="connsiteY68825"/>
              </a:cxn>
              <a:cxn ang="0">
                <a:pos x="connsiteX68826" y="connsiteY68826"/>
              </a:cxn>
              <a:cxn ang="0">
                <a:pos x="connsiteX68827" y="connsiteY68827"/>
              </a:cxn>
              <a:cxn ang="0">
                <a:pos x="connsiteX68828" y="connsiteY68828"/>
              </a:cxn>
              <a:cxn ang="0">
                <a:pos x="connsiteX68829" y="connsiteY68829"/>
              </a:cxn>
              <a:cxn ang="0">
                <a:pos x="connsiteX68830" y="connsiteY68830"/>
              </a:cxn>
              <a:cxn ang="0">
                <a:pos x="connsiteX68831" y="connsiteY68831"/>
              </a:cxn>
              <a:cxn ang="0">
                <a:pos x="connsiteX68832" y="connsiteY68832"/>
              </a:cxn>
              <a:cxn ang="0">
                <a:pos x="connsiteX68833" y="connsiteY68833"/>
              </a:cxn>
              <a:cxn ang="0">
                <a:pos x="connsiteX68834" y="connsiteY68834"/>
              </a:cxn>
              <a:cxn ang="0">
                <a:pos x="connsiteX68835" y="connsiteY68835"/>
              </a:cxn>
              <a:cxn ang="0">
                <a:pos x="connsiteX68836" y="connsiteY68836"/>
              </a:cxn>
              <a:cxn ang="0">
                <a:pos x="connsiteX68837" y="connsiteY68837"/>
              </a:cxn>
              <a:cxn ang="0">
                <a:pos x="connsiteX68838" y="connsiteY68838"/>
              </a:cxn>
              <a:cxn ang="0">
                <a:pos x="connsiteX68839" y="connsiteY68839"/>
              </a:cxn>
              <a:cxn ang="0">
                <a:pos x="connsiteX68840" y="connsiteY68840"/>
              </a:cxn>
              <a:cxn ang="0">
                <a:pos x="connsiteX68841" y="connsiteY68841"/>
              </a:cxn>
              <a:cxn ang="0">
                <a:pos x="connsiteX68842" y="connsiteY68842"/>
              </a:cxn>
              <a:cxn ang="0">
                <a:pos x="connsiteX68843" y="connsiteY68843"/>
              </a:cxn>
              <a:cxn ang="0">
                <a:pos x="connsiteX68844" y="connsiteY68844"/>
              </a:cxn>
              <a:cxn ang="0">
                <a:pos x="connsiteX68845" y="connsiteY68845"/>
              </a:cxn>
              <a:cxn ang="0">
                <a:pos x="connsiteX68846" y="connsiteY68846"/>
              </a:cxn>
              <a:cxn ang="0">
                <a:pos x="connsiteX68847" y="connsiteY68847"/>
              </a:cxn>
              <a:cxn ang="0">
                <a:pos x="connsiteX68848" y="connsiteY68848"/>
              </a:cxn>
              <a:cxn ang="0">
                <a:pos x="connsiteX68849" y="connsiteY68849"/>
              </a:cxn>
              <a:cxn ang="0">
                <a:pos x="connsiteX68850" y="connsiteY68850"/>
              </a:cxn>
              <a:cxn ang="0">
                <a:pos x="connsiteX68851" y="connsiteY68851"/>
              </a:cxn>
              <a:cxn ang="0">
                <a:pos x="connsiteX68852" y="connsiteY68852"/>
              </a:cxn>
              <a:cxn ang="0">
                <a:pos x="connsiteX68853" y="connsiteY68853"/>
              </a:cxn>
              <a:cxn ang="0">
                <a:pos x="connsiteX68854" y="connsiteY68854"/>
              </a:cxn>
              <a:cxn ang="0">
                <a:pos x="connsiteX68855" y="connsiteY68855"/>
              </a:cxn>
              <a:cxn ang="0">
                <a:pos x="connsiteX68856" y="connsiteY68856"/>
              </a:cxn>
              <a:cxn ang="0">
                <a:pos x="connsiteX68857" y="connsiteY68857"/>
              </a:cxn>
              <a:cxn ang="0">
                <a:pos x="connsiteX68858" y="connsiteY68858"/>
              </a:cxn>
              <a:cxn ang="0">
                <a:pos x="connsiteX68859" y="connsiteY68859"/>
              </a:cxn>
              <a:cxn ang="0">
                <a:pos x="connsiteX68860" y="connsiteY68860"/>
              </a:cxn>
              <a:cxn ang="0">
                <a:pos x="connsiteX68861" y="connsiteY68861"/>
              </a:cxn>
              <a:cxn ang="0">
                <a:pos x="connsiteX68862" y="connsiteY68862"/>
              </a:cxn>
              <a:cxn ang="0">
                <a:pos x="connsiteX68863" y="connsiteY68863"/>
              </a:cxn>
              <a:cxn ang="0">
                <a:pos x="connsiteX68864" y="connsiteY68864"/>
              </a:cxn>
              <a:cxn ang="0">
                <a:pos x="connsiteX68865" y="connsiteY68865"/>
              </a:cxn>
              <a:cxn ang="0">
                <a:pos x="connsiteX68866" y="connsiteY68866"/>
              </a:cxn>
              <a:cxn ang="0">
                <a:pos x="connsiteX68867" y="connsiteY68867"/>
              </a:cxn>
              <a:cxn ang="0">
                <a:pos x="connsiteX68868" y="connsiteY68868"/>
              </a:cxn>
              <a:cxn ang="0">
                <a:pos x="connsiteX68869" y="connsiteY68869"/>
              </a:cxn>
              <a:cxn ang="0">
                <a:pos x="connsiteX68870" y="connsiteY68870"/>
              </a:cxn>
              <a:cxn ang="0">
                <a:pos x="connsiteX68871" y="connsiteY68871"/>
              </a:cxn>
              <a:cxn ang="0">
                <a:pos x="connsiteX68872" y="connsiteY68872"/>
              </a:cxn>
              <a:cxn ang="0">
                <a:pos x="connsiteX68873" y="connsiteY68873"/>
              </a:cxn>
              <a:cxn ang="0">
                <a:pos x="connsiteX68874" y="connsiteY68874"/>
              </a:cxn>
              <a:cxn ang="0">
                <a:pos x="connsiteX68875" y="connsiteY68875"/>
              </a:cxn>
              <a:cxn ang="0">
                <a:pos x="connsiteX68876" y="connsiteY68876"/>
              </a:cxn>
              <a:cxn ang="0">
                <a:pos x="connsiteX68877" y="connsiteY68877"/>
              </a:cxn>
              <a:cxn ang="0">
                <a:pos x="connsiteX68878" y="connsiteY68878"/>
              </a:cxn>
              <a:cxn ang="0">
                <a:pos x="connsiteX68879" y="connsiteY68879"/>
              </a:cxn>
              <a:cxn ang="0">
                <a:pos x="connsiteX68880" y="connsiteY68880"/>
              </a:cxn>
              <a:cxn ang="0">
                <a:pos x="connsiteX68881" y="connsiteY68881"/>
              </a:cxn>
              <a:cxn ang="0">
                <a:pos x="connsiteX68882" y="connsiteY68882"/>
              </a:cxn>
              <a:cxn ang="0">
                <a:pos x="connsiteX68883" y="connsiteY68883"/>
              </a:cxn>
              <a:cxn ang="0">
                <a:pos x="connsiteX68884" y="connsiteY68884"/>
              </a:cxn>
              <a:cxn ang="0">
                <a:pos x="connsiteX68885" y="connsiteY68885"/>
              </a:cxn>
              <a:cxn ang="0">
                <a:pos x="connsiteX68886" y="connsiteY68886"/>
              </a:cxn>
              <a:cxn ang="0">
                <a:pos x="connsiteX68887" y="connsiteY68887"/>
              </a:cxn>
              <a:cxn ang="0">
                <a:pos x="connsiteX68888" y="connsiteY68888"/>
              </a:cxn>
              <a:cxn ang="0">
                <a:pos x="connsiteX68889" y="connsiteY68889"/>
              </a:cxn>
              <a:cxn ang="0">
                <a:pos x="connsiteX68890" y="connsiteY68890"/>
              </a:cxn>
              <a:cxn ang="0">
                <a:pos x="connsiteX68891" y="connsiteY68891"/>
              </a:cxn>
              <a:cxn ang="0">
                <a:pos x="connsiteX68892" y="connsiteY68892"/>
              </a:cxn>
              <a:cxn ang="0">
                <a:pos x="connsiteX68893" y="connsiteY68893"/>
              </a:cxn>
              <a:cxn ang="0">
                <a:pos x="connsiteX68894" y="connsiteY68894"/>
              </a:cxn>
              <a:cxn ang="0">
                <a:pos x="connsiteX68895" y="connsiteY68895"/>
              </a:cxn>
              <a:cxn ang="0">
                <a:pos x="connsiteX68896" y="connsiteY68896"/>
              </a:cxn>
              <a:cxn ang="0">
                <a:pos x="connsiteX68897" y="connsiteY68897"/>
              </a:cxn>
              <a:cxn ang="0">
                <a:pos x="connsiteX68898" y="connsiteY68898"/>
              </a:cxn>
              <a:cxn ang="0">
                <a:pos x="connsiteX68899" y="connsiteY68899"/>
              </a:cxn>
              <a:cxn ang="0">
                <a:pos x="connsiteX68900" y="connsiteY68900"/>
              </a:cxn>
              <a:cxn ang="0">
                <a:pos x="connsiteX68901" y="connsiteY68901"/>
              </a:cxn>
              <a:cxn ang="0">
                <a:pos x="connsiteX68902" y="connsiteY68902"/>
              </a:cxn>
              <a:cxn ang="0">
                <a:pos x="connsiteX68903" y="connsiteY68903"/>
              </a:cxn>
              <a:cxn ang="0">
                <a:pos x="connsiteX68904" y="connsiteY68904"/>
              </a:cxn>
              <a:cxn ang="0">
                <a:pos x="connsiteX68905" y="connsiteY68905"/>
              </a:cxn>
              <a:cxn ang="0">
                <a:pos x="connsiteX68906" y="connsiteY68906"/>
              </a:cxn>
              <a:cxn ang="0">
                <a:pos x="connsiteX68907" y="connsiteY68907"/>
              </a:cxn>
              <a:cxn ang="0">
                <a:pos x="connsiteX68908" y="connsiteY68908"/>
              </a:cxn>
              <a:cxn ang="0">
                <a:pos x="connsiteX68909" y="connsiteY68909"/>
              </a:cxn>
              <a:cxn ang="0">
                <a:pos x="connsiteX68910" y="connsiteY68910"/>
              </a:cxn>
              <a:cxn ang="0">
                <a:pos x="connsiteX68911" y="connsiteY68911"/>
              </a:cxn>
              <a:cxn ang="0">
                <a:pos x="connsiteX68912" y="connsiteY68912"/>
              </a:cxn>
              <a:cxn ang="0">
                <a:pos x="connsiteX68913" y="connsiteY68913"/>
              </a:cxn>
              <a:cxn ang="0">
                <a:pos x="connsiteX68914" y="connsiteY68914"/>
              </a:cxn>
              <a:cxn ang="0">
                <a:pos x="connsiteX68915" y="connsiteY68915"/>
              </a:cxn>
              <a:cxn ang="0">
                <a:pos x="connsiteX68916" y="connsiteY68916"/>
              </a:cxn>
              <a:cxn ang="0">
                <a:pos x="connsiteX68917" y="connsiteY68917"/>
              </a:cxn>
              <a:cxn ang="0">
                <a:pos x="connsiteX68918" y="connsiteY68918"/>
              </a:cxn>
              <a:cxn ang="0">
                <a:pos x="connsiteX68919" y="connsiteY68919"/>
              </a:cxn>
              <a:cxn ang="0">
                <a:pos x="connsiteX68920" y="connsiteY68920"/>
              </a:cxn>
              <a:cxn ang="0">
                <a:pos x="connsiteX68921" y="connsiteY68921"/>
              </a:cxn>
              <a:cxn ang="0">
                <a:pos x="connsiteX68922" y="connsiteY68922"/>
              </a:cxn>
              <a:cxn ang="0">
                <a:pos x="connsiteX68923" y="connsiteY68923"/>
              </a:cxn>
              <a:cxn ang="0">
                <a:pos x="connsiteX68924" y="connsiteY68924"/>
              </a:cxn>
              <a:cxn ang="0">
                <a:pos x="connsiteX68925" y="connsiteY68925"/>
              </a:cxn>
              <a:cxn ang="0">
                <a:pos x="connsiteX68926" y="connsiteY68926"/>
              </a:cxn>
              <a:cxn ang="0">
                <a:pos x="connsiteX68927" y="connsiteY68927"/>
              </a:cxn>
              <a:cxn ang="0">
                <a:pos x="connsiteX68928" y="connsiteY68928"/>
              </a:cxn>
              <a:cxn ang="0">
                <a:pos x="connsiteX68929" y="connsiteY68929"/>
              </a:cxn>
              <a:cxn ang="0">
                <a:pos x="connsiteX68930" y="connsiteY68930"/>
              </a:cxn>
              <a:cxn ang="0">
                <a:pos x="connsiteX68931" y="connsiteY68931"/>
              </a:cxn>
              <a:cxn ang="0">
                <a:pos x="connsiteX68932" y="connsiteY68932"/>
              </a:cxn>
              <a:cxn ang="0">
                <a:pos x="connsiteX68933" y="connsiteY68933"/>
              </a:cxn>
              <a:cxn ang="0">
                <a:pos x="connsiteX68934" y="connsiteY68934"/>
              </a:cxn>
              <a:cxn ang="0">
                <a:pos x="connsiteX68935" y="connsiteY68935"/>
              </a:cxn>
              <a:cxn ang="0">
                <a:pos x="connsiteX68936" y="connsiteY68936"/>
              </a:cxn>
              <a:cxn ang="0">
                <a:pos x="connsiteX68937" y="connsiteY68937"/>
              </a:cxn>
              <a:cxn ang="0">
                <a:pos x="connsiteX68938" y="connsiteY68938"/>
              </a:cxn>
              <a:cxn ang="0">
                <a:pos x="connsiteX68939" y="connsiteY68939"/>
              </a:cxn>
              <a:cxn ang="0">
                <a:pos x="connsiteX68940" y="connsiteY68940"/>
              </a:cxn>
              <a:cxn ang="0">
                <a:pos x="connsiteX68941" y="connsiteY68941"/>
              </a:cxn>
              <a:cxn ang="0">
                <a:pos x="connsiteX68942" y="connsiteY68942"/>
              </a:cxn>
              <a:cxn ang="0">
                <a:pos x="connsiteX68943" y="connsiteY68943"/>
              </a:cxn>
              <a:cxn ang="0">
                <a:pos x="connsiteX68944" y="connsiteY68944"/>
              </a:cxn>
              <a:cxn ang="0">
                <a:pos x="connsiteX68945" y="connsiteY68945"/>
              </a:cxn>
              <a:cxn ang="0">
                <a:pos x="connsiteX68946" y="connsiteY68946"/>
              </a:cxn>
              <a:cxn ang="0">
                <a:pos x="connsiteX68947" y="connsiteY68947"/>
              </a:cxn>
              <a:cxn ang="0">
                <a:pos x="connsiteX68948" y="connsiteY68948"/>
              </a:cxn>
              <a:cxn ang="0">
                <a:pos x="connsiteX68949" y="connsiteY68949"/>
              </a:cxn>
              <a:cxn ang="0">
                <a:pos x="connsiteX68950" y="connsiteY68950"/>
              </a:cxn>
              <a:cxn ang="0">
                <a:pos x="connsiteX68951" y="connsiteY68951"/>
              </a:cxn>
              <a:cxn ang="0">
                <a:pos x="connsiteX68952" y="connsiteY68952"/>
              </a:cxn>
              <a:cxn ang="0">
                <a:pos x="connsiteX68953" y="connsiteY68953"/>
              </a:cxn>
              <a:cxn ang="0">
                <a:pos x="connsiteX68954" y="connsiteY68954"/>
              </a:cxn>
              <a:cxn ang="0">
                <a:pos x="connsiteX68955" y="connsiteY68955"/>
              </a:cxn>
              <a:cxn ang="0">
                <a:pos x="connsiteX68956" y="connsiteY68956"/>
              </a:cxn>
              <a:cxn ang="0">
                <a:pos x="connsiteX68957" y="connsiteY68957"/>
              </a:cxn>
              <a:cxn ang="0">
                <a:pos x="connsiteX68958" y="connsiteY68958"/>
              </a:cxn>
              <a:cxn ang="0">
                <a:pos x="connsiteX68959" y="connsiteY68959"/>
              </a:cxn>
              <a:cxn ang="0">
                <a:pos x="connsiteX68960" y="connsiteY68960"/>
              </a:cxn>
              <a:cxn ang="0">
                <a:pos x="connsiteX68961" y="connsiteY68961"/>
              </a:cxn>
              <a:cxn ang="0">
                <a:pos x="connsiteX68962" y="connsiteY68962"/>
              </a:cxn>
              <a:cxn ang="0">
                <a:pos x="connsiteX68963" y="connsiteY68963"/>
              </a:cxn>
              <a:cxn ang="0">
                <a:pos x="connsiteX68964" y="connsiteY68964"/>
              </a:cxn>
              <a:cxn ang="0">
                <a:pos x="connsiteX68965" y="connsiteY68965"/>
              </a:cxn>
              <a:cxn ang="0">
                <a:pos x="connsiteX68966" y="connsiteY68966"/>
              </a:cxn>
              <a:cxn ang="0">
                <a:pos x="connsiteX68967" y="connsiteY68967"/>
              </a:cxn>
              <a:cxn ang="0">
                <a:pos x="connsiteX68968" y="connsiteY68968"/>
              </a:cxn>
              <a:cxn ang="0">
                <a:pos x="connsiteX68969" y="connsiteY68969"/>
              </a:cxn>
              <a:cxn ang="0">
                <a:pos x="connsiteX68970" y="connsiteY68970"/>
              </a:cxn>
              <a:cxn ang="0">
                <a:pos x="connsiteX68971" y="connsiteY68971"/>
              </a:cxn>
              <a:cxn ang="0">
                <a:pos x="connsiteX68972" y="connsiteY68972"/>
              </a:cxn>
              <a:cxn ang="0">
                <a:pos x="connsiteX68973" y="connsiteY68973"/>
              </a:cxn>
              <a:cxn ang="0">
                <a:pos x="connsiteX68974" y="connsiteY68974"/>
              </a:cxn>
              <a:cxn ang="0">
                <a:pos x="connsiteX68975" y="connsiteY68975"/>
              </a:cxn>
              <a:cxn ang="0">
                <a:pos x="connsiteX68976" y="connsiteY68976"/>
              </a:cxn>
              <a:cxn ang="0">
                <a:pos x="connsiteX68977" y="connsiteY68977"/>
              </a:cxn>
              <a:cxn ang="0">
                <a:pos x="connsiteX68978" y="connsiteY68978"/>
              </a:cxn>
              <a:cxn ang="0">
                <a:pos x="connsiteX68979" y="connsiteY68979"/>
              </a:cxn>
              <a:cxn ang="0">
                <a:pos x="connsiteX68980" y="connsiteY68980"/>
              </a:cxn>
              <a:cxn ang="0">
                <a:pos x="connsiteX68981" y="connsiteY68981"/>
              </a:cxn>
              <a:cxn ang="0">
                <a:pos x="connsiteX68982" y="connsiteY68982"/>
              </a:cxn>
              <a:cxn ang="0">
                <a:pos x="connsiteX68983" y="connsiteY68983"/>
              </a:cxn>
              <a:cxn ang="0">
                <a:pos x="connsiteX68984" y="connsiteY68984"/>
              </a:cxn>
              <a:cxn ang="0">
                <a:pos x="connsiteX68985" y="connsiteY68985"/>
              </a:cxn>
              <a:cxn ang="0">
                <a:pos x="connsiteX68986" y="connsiteY68986"/>
              </a:cxn>
              <a:cxn ang="0">
                <a:pos x="connsiteX68987" y="connsiteY68987"/>
              </a:cxn>
              <a:cxn ang="0">
                <a:pos x="connsiteX68988" y="connsiteY68988"/>
              </a:cxn>
              <a:cxn ang="0">
                <a:pos x="connsiteX68989" y="connsiteY68989"/>
              </a:cxn>
              <a:cxn ang="0">
                <a:pos x="connsiteX68990" y="connsiteY68990"/>
              </a:cxn>
              <a:cxn ang="0">
                <a:pos x="connsiteX68991" y="connsiteY68991"/>
              </a:cxn>
              <a:cxn ang="0">
                <a:pos x="connsiteX68992" y="connsiteY68992"/>
              </a:cxn>
              <a:cxn ang="0">
                <a:pos x="connsiteX68993" y="connsiteY68993"/>
              </a:cxn>
              <a:cxn ang="0">
                <a:pos x="connsiteX68994" y="connsiteY68994"/>
              </a:cxn>
              <a:cxn ang="0">
                <a:pos x="connsiteX68995" y="connsiteY68995"/>
              </a:cxn>
              <a:cxn ang="0">
                <a:pos x="connsiteX68996" y="connsiteY68996"/>
              </a:cxn>
              <a:cxn ang="0">
                <a:pos x="connsiteX68997" y="connsiteY68997"/>
              </a:cxn>
              <a:cxn ang="0">
                <a:pos x="connsiteX68998" y="connsiteY68998"/>
              </a:cxn>
              <a:cxn ang="0">
                <a:pos x="connsiteX68999" y="connsiteY68999"/>
              </a:cxn>
              <a:cxn ang="0">
                <a:pos x="connsiteX69000" y="connsiteY69000"/>
              </a:cxn>
              <a:cxn ang="0">
                <a:pos x="connsiteX69001" y="connsiteY69001"/>
              </a:cxn>
              <a:cxn ang="0">
                <a:pos x="connsiteX69002" y="connsiteY69002"/>
              </a:cxn>
              <a:cxn ang="0">
                <a:pos x="connsiteX69003" y="connsiteY69003"/>
              </a:cxn>
              <a:cxn ang="0">
                <a:pos x="connsiteX69004" y="connsiteY69004"/>
              </a:cxn>
              <a:cxn ang="0">
                <a:pos x="connsiteX69005" y="connsiteY69005"/>
              </a:cxn>
              <a:cxn ang="0">
                <a:pos x="connsiteX69006" y="connsiteY69006"/>
              </a:cxn>
              <a:cxn ang="0">
                <a:pos x="connsiteX69007" y="connsiteY69007"/>
              </a:cxn>
              <a:cxn ang="0">
                <a:pos x="connsiteX69008" y="connsiteY69008"/>
              </a:cxn>
              <a:cxn ang="0">
                <a:pos x="connsiteX69009" y="connsiteY69009"/>
              </a:cxn>
              <a:cxn ang="0">
                <a:pos x="connsiteX69010" y="connsiteY69010"/>
              </a:cxn>
              <a:cxn ang="0">
                <a:pos x="connsiteX69011" y="connsiteY69011"/>
              </a:cxn>
              <a:cxn ang="0">
                <a:pos x="connsiteX69012" y="connsiteY69012"/>
              </a:cxn>
              <a:cxn ang="0">
                <a:pos x="connsiteX69013" y="connsiteY69013"/>
              </a:cxn>
              <a:cxn ang="0">
                <a:pos x="connsiteX69014" y="connsiteY69014"/>
              </a:cxn>
              <a:cxn ang="0">
                <a:pos x="connsiteX69015" y="connsiteY69015"/>
              </a:cxn>
              <a:cxn ang="0">
                <a:pos x="connsiteX69016" y="connsiteY69016"/>
              </a:cxn>
              <a:cxn ang="0">
                <a:pos x="connsiteX69017" y="connsiteY69017"/>
              </a:cxn>
              <a:cxn ang="0">
                <a:pos x="connsiteX69018" y="connsiteY69018"/>
              </a:cxn>
              <a:cxn ang="0">
                <a:pos x="connsiteX69019" y="connsiteY69019"/>
              </a:cxn>
              <a:cxn ang="0">
                <a:pos x="connsiteX69020" y="connsiteY69020"/>
              </a:cxn>
              <a:cxn ang="0">
                <a:pos x="connsiteX69021" y="connsiteY69021"/>
              </a:cxn>
              <a:cxn ang="0">
                <a:pos x="connsiteX69022" y="connsiteY69022"/>
              </a:cxn>
              <a:cxn ang="0">
                <a:pos x="connsiteX69023" y="connsiteY69023"/>
              </a:cxn>
              <a:cxn ang="0">
                <a:pos x="connsiteX69024" y="connsiteY69024"/>
              </a:cxn>
              <a:cxn ang="0">
                <a:pos x="connsiteX69025" y="connsiteY69025"/>
              </a:cxn>
              <a:cxn ang="0">
                <a:pos x="connsiteX69026" y="connsiteY69026"/>
              </a:cxn>
              <a:cxn ang="0">
                <a:pos x="connsiteX69027" y="connsiteY69027"/>
              </a:cxn>
              <a:cxn ang="0">
                <a:pos x="connsiteX69028" y="connsiteY69028"/>
              </a:cxn>
              <a:cxn ang="0">
                <a:pos x="connsiteX69029" y="connsiteY69029"/>
              </a:cxn>
              <a:cxn ang="0">
                <a:pos x="connsiteX69030" y="connsiteY69030"/>
              </a:cxn>
              <a:cxn ang="0">
                <a:pos x="connsiteX69031" y="connsiteY69031"/>
              </a:cxn>
              <a:cxn ang="0">
                <a:pos x="connsiteX69032" y="connsiteY69032"/>
              </a:cxn>
              <a:cxn ang="0">
                <a:pos x="connsiteX69033" y="connsiteY69033"/>
              </a:cxn>
              <a:cxn ang="0">
                <a:pos x="connsiteX69034" y="connsiteY69034"/>
              </a:cxn>
              <a:cxn ang="0">
                <a:pos x="connsiteX69035" y="connsiteY69035"/>
              </a:cxn>
              <a:cxn ang="0">
                <a:pos x="connsiteX69036" y="connsiteY69036"/>
              </a:cxn>
              <a:cxn ang="0">
                <a:pos x="connsiteX69037" y="connsiteY69037"/>
              </a:cxn>
              <a:cxn ang="0">
                <a:pos x="connsiteX69038" y="connsiteY69038"/>
              </a:cxn>
              <a:cxn ang="0">
                <a:pos x="connsiteX69039" y="connsiteY69039"/>
              </a:cxn>
              <a:cxn ang="0">
                <a:pos x="connsiteX69040" y="connsiteY69040"/>
              </a:cxn>
              <a:cxn ang="0">
                <a:pos x="connsiteX69041" y="connsiteY69041"/>
              </a:cxn>
              <a:cxn ang="0">
                <a:pos x="connsiteX69042" y="connsiteY69042"/>
              </a:cxn>
              <a:cxn ang="0">
                <a:pos x="connsiteX69043" y="connsiteY69043"/>
              </a:cxn>
              <a:cxn ang="0">
                <a:pos x="connsiteX69044" y="connsiteY69044"/>
              </a:cxn>
              <a:cxn ang="0">
                <a:pos x="connsiteX69045" y="connsiteY69045"/>
              </a:cxn>
              <a:cxn ang="0">
                <a:pos x="connsiteX69046" y="connsiteY69046"/>
              </a:cxn>
              <a:cxn ang="0">
                <a:pos x="connsiteX69047" y="connsiteY69047"/>
              </a:cxn>
              <a:cxn ang="0">
                <a:pos x="connsiteX69048" y="connsiteY69048"/>
              </a:cxn>
              <a:cxn ang="0">
                <a:pos x="connsiteX69049" y="connsiteY69049"/>
              </a:cxn>
              <a:cxn ang="0">
                <a:pos x="connsiteX69050" y="connsiteY69050"/>
              </a:cxn>
              <a:cxn ang="0">
                <a:pos x="connsiteX69051" y="connsiteY69051"/>
              </a:cxn>
              <a:cxn ang="0">
                <a:pos x="connsiteX69052" y="connsiteY69052"/>
              </a:cxn>
              <a:cxn ang="0">
                <a:pos x="connsiteX69053" y="connsiteY69053"/>
              </a:cxn>
              <a:cxn ang="0">
                <a:pos x="connsiteX69054" y="connsiteY69054"/>
              </a:cxn>
              <a:cxn ang="0">
                <a:pos x="connsiteX69055" y="connsiteY69055"/>
              </a:cxn>
              <a:cxn ang="0">
                <a:pos x="connsiteX69056" y="connsiteY69056"/>
              </a:cxn>
              <a:cxn ang="0">
                <a:pos x="connsiteX69057" y="connsiteY69057"/>
              </a:cxn>
              <a:cxn ang="0">
                <a:pos x="connsiteX69058" y="connsiteY69058"/>
              </a:cxn>
              <a:cxn ang="0">
                <a:pos x="connsiteX69059" y="connsiteY69059"/>
              </a:cxn>
              <a:cxn ang="0">
                <a:pos x="connsiteX69060" y="connsiteY69060"/>
              </a:cxn>
              <a:cxn ang="0">
                <a:pos x="connsiteX69061" y="connsiteY69061"/>
              </a:cxn>
              <a:cxn ang="0">
                <a:pos x="connsiteX69062" y="connsiteY69062"/>
              </a:cxn>
              <a:cxn ang="0">
                <a:pos x="connsiteX69063" y="connsiteY69063"/>
              </a:cxn>
              <a:cxn ang="0">
                <a:pos x="connsiteX69064" y="connsiteY69064"/>
              </a:cxn>
              <a:cxn ang="0">
                <a:pos x="connsiteX69065" y="connsiteY69065"/>
              </a:cxn>
              <a:cxn ang="0">
                <a:pos x="connsiteX69066" y="connsiteY69066"/>
              </a:cxn>
              <a:cxn ang="0">
                <a:pos x="connsiteX69067" y="connsiteY69067"/>
              </a:cxn>
              <a:cxn ang="0">
                <a:pos x="connsiteX69068" y="connsiteY69068"/>
              </a:cxn>
              <a:cxn ang="0">
                <a:pos x="connsiteX69069" y="connsiteY69069"/>
              </a:cxn>
              <a:cxn ang="0">
                <a:pos x="connsiteX69070" y="connsiteY69070"/>
              </a:cxn>
              <a:cxn ang="0">
                <a:pos x="connsiteX69071" y="connsiteY69071"/>
              </a:cxn>
              <a:cxn ang="0">
                <a:pos x="connsiteX69072" y="connsiteY69072"/>
              </a:cxn>
              <a:cxn ang="0">
                <a:pos x="connsiteX69073" y="connsiteY69073"/>
              </a:cxn>
              <a:cxn ang="0">
                <a:pos x="connsiteX69074" y="connsiteY69074"/>
              </a:cxn>
              <a:cxn ang="0">
                <a:pos x="connsiteX69075" y="connsiteY69075"/>
              </a:cxn>
              <a:cxn ang="0">
                <a:pos x="connsiteX69076" y="connsiteY69076"/>
              </a:cxn>
              <a:cxn ang="0">
                <a:pos x="connsiteX69077" y="connsiteY69077"/>
              </a:cxn>
              <a:cxn ang="0">
                <a:pos x="connsiteX69078" y="connsiteY69078"/>
              </a:cxn>
              <a:cxn ang="0">
                <a:pos x="connsiteX69079" y="connsiteY69079"/>
              </a:cxn>
              <a:cxn ang="0">
                <a:pos x="connsiteX69080" y="connsiteY69080"/>
              </a:cxn>
              <a:cxn ang="0">
                <a:pos x="connsiteX69081" y="connsiteY69081"/>
              </a:cxn>
              <a:cxn ang="0">
                <a:pos x="connsiteX69082" y="connsiteY69082"/>
              </a:cxn>
              <a:cxn ang="0">
                <a:pos x="connsiteX69083" y="connsiteY69083"/>
              </a:cxn>
              <a:cxn ang="0">
                <a:pos x="connsiteX69084" y="connsiteY69084"/>
              </a:cxn>
              <a:cxn ang="0">
                <a:pos x="connsiteX69085" y="connsiteY69085"/>
              </a:cxn>
              <a:cxn ang="0">
                <a:pos x="connsiteX69086" y="connsiteY69086"/>
              </a:cxn>
              <a:cxn ang="0">
                <a:pos x="connsiteX69087" y="connsiteY69087"/>
              </a:cxn>
              <a:cxn ang="0">
                <a:pos x="connsiteX69088" y="connsiteY69088"/>
              </a:cxn>
              <a:cxn ang="0">
                <a:pos x="connsiteX69089" y="connsiteY69089"/>
              </a:cxn>
              <a:cxn ang="0">
                <a:pos x="connsiteX69090" y="connsiteY69090"/>
              </a:cxn>
              <a:cxn ang="0">
                <a:pos x="connsiteX69091" y="connsiteY69091"/>
              </a:cxn>
              <a:cxn ang="0">
                <a:pos x="connsiteX69092" y="connsiteY69092"/>
              </a:cxn>
              <a:cxn ang="0">
                <a:pos x="connsiteX69093" y="connsiteY69093"/>
              </a:cxn>
              <a:cxn ang="0">
                <a:pos x="connsiteX69094" y="connsiteY69094"/>
              </a:cxn>
              <a:cxn ang="0">
                <a:pos x="connsiteX69095" y="connsiteY69095"/>
              </a:cxn>
              <a:cxn ang="0">
                <a:pos x="connsiteX69096" y="connsiteY69096"/>
              </a:cxn>
              <a:cxn ang="0">
                <a:pos x="connsiteX69097" y="connsiteY69097"/>
              </a:cxn>
              <a:cxn ang="0">
                <a:pos x="connsiteX69098" y="connsiteY69098"/>
              </a:cxn>
              <a:cxn ang="0">
                <a:pos x="connsiteX69099" y="connsiteY69099"/>
              </a:cxn>
              <a:cxn ang="0">
                <a:pos x="connsiteX69100" y="connsiteY69100"/>
              </a:cxn>
              <a:cxn ang="0">
                <a:pos x="connsiteX69101" y="connsiteY69101"/>
              </a:cxn>
              <a:cxn ang="0">
                <a:pos x="connsiteX69102" y="connsiteY69102"/>
              </a:cxn>
              <a:cxn ang="0">
                <a:pos x="connsiteX69103" y="connsiteY69103"/>
              </a:cxn>
              <a:cxn ang="0">
                <a:pos x="connsiteX69104" y="connsiteY69104"/>
              </a:cxn>
              <a:cxn ang="0">
                <a:pos x="connsiteX69105" y="connsiteY69105"/>
              </a:cxn>
              <a:cxn ang="0">
                <a:pos x="connsiteX69106" y="connsiteY69106"/>
              </a:cxn>
              <a:cxn ang="0">
                <a:pos x="connsiteX69107" y="connsiteY69107"/>
              </a:cxn>
              <a:cxn ang="0">
                <a:pos x="connsiteX69108" y="connsiteY69108"/>
              </a:cxn>
              <a:cxn ang="0">
                <a:pos x="connsiteX69109" y="connsiteY69109"/>
              </a:cxn>
              <a:cxn ang="0">
                <a:pos x="connsiteX69110" y="connsiteY69110"/>
              </a:cxn>
              <a:cxn ang="0">
                <a:pos x="connsiteX69111" y="connsiteY69111"/>
              </a:cxn>
              <a:cxn ang="0">
                <a:pos x="connsiteX69112" y="connsiteY69112"/>
              </a:cxn>
              <a:cxn ang="0">
                <a:pos x="connsiteX69113" y="connsiteY69113"/>
              </a:cxn>
              <a:cxn ang="0">
                <a:pos x="connsiteX69114" y="connsiteY69114"/>
              </a:cxn>
              <a:cxn ang="0">
                <a:pos x="connsiteX69115" y="connsiteY69115"/>
              </a:cxn>
              <a:cxn ang="0">
                <a:pos x="connsiteX69116" y="connsiteY69116"/>
              </a:cxn>
              <a:cxn ang="0">
                <a:pos x="connsiteX69117" y="connsiteY69117"/>
              </a:cxn>
              <a:cxn ang="0">
                <a:pos x="connsiteX69118" y="connsiteY69118"/>
              </a:cxn>
              <a:cxn ang="0">
                <a:pos x="connsiteX69119" y="connsiteY69119"/>
              </a:cxn>
              <a:cxn ang="0">
                <a:pos x="connsiteX69120" y="connsiteY69120"/>
              </a:cxn>
              <a:cxn ang="0">
                <a:pos x="connsiteX69121" y="connsiteY69121"/>
              </a:cxn>
              <a:cxn ang="0">
                <a:pos x="connsiteX69122" y="connsiteY69122"/>
              </a:cxn>
              <a:cxn ang="0">
                <a:pos x="connsiteX69123" y="connsiteY69123"/>
              </a:cxn>
              <a:cxn ang="0">
                <a:pos x="connsiteX69124" y="connsiteY69124"/>
              </a:cxn>
              <a:cxn ang="0">
                <a:pos x="connsiteX69125" y="connsiteY69125"/>
              </a:cxn>
              <a:cxn ang="0">
                <a:pos x="connsiteX69126" y="connsiteY69126"/>
              </a:cxn>
              <a:cxn ang="0">
                <a:pos x="connsiteX69127" y="connsiteY69127"/>
              </a:cxn>
              <a:cxn ang="0">
                <a:pos x="connsiteX69128" y="connsiteY69128"/>
              </a:cxn>
              <a:cxn ang="0">
                <a:pos x="connsiteX69129" y="connsiteY69129"/>
              </a:cxn>
              <a:cxn ang="0">
                <a:pos x="connsiteX69130" y="connsiteY69130"/>
              </a:cxn>
              <a:cxn ang="0">
                <a:pos x="connsiteX69131" y="connsiteY69131"/>
              </a:cxn>
              <a:cxn ang="0">
                <a:pos x="connsiteX69132" y="connsiteY69132"/>
              </a:cxn>
              <a:cxn ang="0">
                <a:pos x="connsiteX69133" y="connsiteY69133"/>
              </a:cxn>
              <a:cxn ang="0">
                <a:pos x="connsiteX69134" y="connsiteY69134"/>
              </a:cxn>
              <a:cxn ang="0">
                <a:pos x="connsiteX69135" y="connsiteY69135"/>
              </a:cxn>
              <a:cxn ang="0">
                <a:pos x="connsiteX69136" y="connsiteY69136"/>
              </a:cxn>
              <a:cxn ang="0">
                <a:pos x="connsiteX69137" y="connsiteY69137"/>
              </a:cxn>
              <a:cxn ang="0">
                <a:pos x="connsiteX69138" y="connsiteY69138"/>
              </a:cxn>
              <a:cxn ang="0">
                <a:pos x="connsiteX69139" y="connsiteY69139"/>
              </a:cxn>
              <a:cxn ang="0">
                <a:pos x="connsiteX69140" y="connsiteY69140"/>
              </a:cxn>
              <a:cxn ang="0">
                <a:pos x="connsiteX69141" y="connsiteY69141"/>
              </a:cxn>
              <a:cxn ang="0">
                <a:pos x="connsiteX69142" y="connsiteY69142"/>
              </a:cxn>
              <a:cxn ang="0">
                <a:pos x="connsiteX69143" y="connsiteY69143"/>
              </a:cxn>
              <a:cxn ang="0">
                <a:pos x="connsiteX69144" y="connsiteY69144"/>
              </a:cxn>
              <a:cxn ang="0">
                <a:pos x="connsiteX69145" y="connsiteY69145"/>
              </a:cxn>
              <a:cxn ang="0">
                <a:pos x="connsiteX69146" y="connsiteY69146"/>
              </a:cxn>
              <a:cxn ang="0">
                <a:pos x="connsiteX69147" y="connsiteY69147"/>
              </a:cxn>
              <a:cxn ang="0">
                <a:pos x="connsiteX69148" y="connsiteY69148"/>
              </a:cxn>
              <a:cxn ang="0">
                <a:pos x="connsiteX69149" y="connsiteY69149"/>
              </a:cxn>
              <a:cxn ang="0">
                <a:pos x="connsiteX69150" y="connsiteY69150"/>
              </a:cxn>
              <a:cxn ang="0">
                <a:pos x="connsiteX69151" y="connsiteY69151"/>
              </a:cxn>
              <a:cxn ang="0">
                <a:pos x="connsiteX69152" y="connsiteY69152"/>
              </a:cxn>
              <a:cxn ang="0">
                <a:pos x="connsiteX69153" y="connsiteY69153"/>
              </a:cxn>
              <a:cxn ang="0">
                <a:pos x="connsiteX69154" y="connsiteY69154"/>
              </a:cxn>
              <a:cxn ang="0">
                <a:pos x="connsiteX69155" y="connsiteY69155"/>
              </a:cxn>
              <a:cxn ang="0">
                <a:pos x="connsiteX69156" y="connsiteY69156"/>
              </a:cxn>
              <a:cxn ang="0">
                <a:pos x="connsiteX69157" y="connsiteY69157"/>
              </a:cxn>
              <a:cxn ang="0">
                <a:pos x="connsiteX69158" y="connsiteY69158"/>
              </a:cxn>
              <a:cxn ang="0">
                <a:pos x="connsiteX69159" y="connsiteY69159"/>
              </a:cxn>
              <a:cxn ang="0">
                <a:pos x="connsiteX69160" y="connsiteY69160"/>
              </a:cxn>
              <a:cxn ang="0">
                <a:pos x="connsiteX69161" y="connsiteY69161"/>
              </a:cxn>
              <a:cxn ang="0">
                <a:pos x="connsiteX69162" y="connsiteY69162"/>
              </a:cxn>
              <a:cxn ang="0">
                <a:pos x="connsiteX69163" y="connsiteY69163"/>
              </a:cxn>
              <a:cxn ang="0">
                <a:pos x="connsiteX69164" y="connsiteY69164"/>
              </a:cxn>
              <a:cxn ang="0">
                <a:pos x="connsiteX69165" y="connsiteY69165"/>
              </a:cxn>
              <a:cxn ang="0">
                <a:pos x="connsiteX69166" y="connsiteY69166"/>
              </a:cxn>
              <a:cxn ang="0">
                <a:pos x="connsiteX69167" y="connsiteY69167"/>
              </a:cxn>
              <a:cxn ang="0">
                <a:pos x="connsiteX69168" y="connsiteY69168"/>
              </a:cxn>
              <a:cxn ang="0">
                <a:pos x="connsiteX69169" y="connsiteY69169"/>
              </a:cxn>
              <a:cxn ang="0">
                <a:pos x="connsiteX69170" y="connsiteY69170"/>
              </a:cxn>
              <a:cxn ang="0">
                <a:pos x="connsiteX69171" y="connsiteY69171"/>
              </a:cxn>
              <a:cxn ang="0">
                <a:pos x="connsiteX69172" y="connsiteY69172"/>
              </a:cxn>
              <a:cxn ang="0">
                <a:pos x="connsiteX69173" y="connsiteY69173"/>
              </a:cxn>
              <a:cxn ang="0">
                <a:pos x="connsiteX69174" y="connsiteY69174"/>
              </a:cxn>
              <a:cxn ang="0">
                <a:pos x="connsiteX69175" y="connsiteY69175"/>
              </a:cxn>
              <a:cxn ang="0">
                <a:pos x="connsiteX69176" y="connsiteY69176"/>
              </a:cxn>
              <a:cxn ang="0">
                <a:pos x="connsiteX69177" y="connsiteY69177"/>
              </a:cxn>
              <a:cxn ang="0">
                <a:pos x="connsiteX69178" y="connsiteY69178"/>
              </a:cxn>
              <a:cxn ang="0">
                <a:pos x="connsiteX69179" y="connsiteY69179"/>
              </a:cxn>
              <a:cxn ang="0">
                <a:pos x="connsiteX69180" y="connsiteY69180"/>
              </a:cxn>
              <a:cxn ang="0">
                <a:pos x="connsiteX69181" y="connsiteY69181"/>
              </a:cxn>
              <a:cxn ang="0">
                <a:pos x="connsiteX69182" y="connsiteY69182"/>
              </a:cxn>
              <a:cxn ang="0">
                <a:pos x="connsiteX69183" y="connsiteY69183"/>
              </a:cxn>
              <a:cxn ang="0">
                <a:pos x="connsiteX69184" y="connsiteY69184"/>
              </a:cxn>
              <a:cxn ang="0">
                <a:pos x="connsiteX69185" y="connsiteY69185"/>
              </a:cxn>
              <a:cxn ang="0">
                <a:pos x="connsiteX69186" y="connsiteY69186"/>
              </a:cxn>
              <a:cxn ang="0">
                <a:pos x="connsiteX69187" y="connsiteY69187"/>
              </a:cxn>
              <a:cxn ang="0">
                <a:pos x="connsiteX69188" y="connsiteY69188"/>
              </a:cxn>
              <a:cxn ang="0">
                <a:pos x="connsiteX69189" y="connsiteY69189"/>
              </a:cxn>
              <a:cxn ang="0">
                <a:pos x="connsiteX69190" y="connsiteY69190"/>
              </a:cxn>
              <a:cxn ang="0">
                <a:pos x="connsiteX69191" y="connsiteY69191"/>
              </a:cxn>
              <a:cxn ang="0">
                <a:pos x="connsiteX69192" y="connsiteY69192"/>
              </a:cxn>
              <a:cxn ang="0">
                <a:pos x="connsiteX69193" y="connsiteY69193"/>
              </a:cxn>
              <a:cxn ang="0">
                <a:pos x="connsiteX69194" y="connsiteY69194"/>
              </a:cxn>
              <a:cxn ang="0">
                <a:pos x="connsiteX69195" y="connsiteY69195"/>
              </a:cxn>
              <a:cxn ang="0">
                <a:pos x="connsiteX69196" y="connsiteY69196"/>
              </a:cxn>
              <a:cxn ang="0">
                <a:pos x="connsiteX69197" y="connsiteY69197"/>
              </a:cxn>
              <a:cxn ang="0">
                <a:pos x="connsiteX69198" y="connsiteY69198"/>
              </a:cxn>
              <a:cxn ang="0">
                <a:pos x="connsiteX69199" y="connsiteY69199"/>
              </a:cxn>
              <a:cxn ang="0">
                <a:pos x="connsiteX69200" y="connsiteY69200"/>
              </a:cxn>
              <a:cxn ang="0">
                <a:pos x="connsiteX69201" y="connsiteY69201"/>
              </a:cxn>
              <a:cxn ang="0">
                <a:pos x="connsiteX69202" y="connsiteY69202"/>
              </a:cxn>
              <a:cxn ang="0">
                <a:pos x="connsiteX69203" y="connsiteY69203"/>
              </a:cxn>
              <a:cxn ang="0">
                <a:pos x="connsiteX69204" y="connsiteY69204"/>
              </a:cxn>
              <a:cxn ang="0">
                <a:pos x="connsiteX69205" y="connsiteY69205"/>
              </a:cxn>
              <a:cxn ang="0">
                <a:pos x="connsiteX69206" y="connsiteY69206"/>
              </a:cxn>
              <a:cxn ang="0">
                <a:pos x="connsiteX69207" y="connsiteY69207"/>
              </a:cxn>
              <a:cxn ang="0">
                <a:pos x="connsiteX69208" y="connsiteY69208"/>
              </a:cxn>
              <a:cxn ang="0">
                <a:pos x="connsiteX69209" y="connsiteY69209"/>
              </a:cxn>
              <a:cxn ang="0">
                <a:pos x="connsiteX69210" y="connsiteY69210"/>
              </a:cxn>
              <a:cxn ang="0">
                <a:pos x="connsiteX69211" y="connsiteY69211"/>
              </a:cxn>
              <a:cxn ang="0">
                <a:pos x="connsiteX69212" y="connsiteY69212"/>
              </a:cxn>
              <a:cxn ang="0">
                <a:pos x="connsiteX69213" y="connsiteY69213"/>
              </a:cxn>
              <a:cxn ang="0">
                <a:pos x="connsiteX69214" y="connsiteY69214"/>
              </a:cxn>
              <a:cxn ang="0">
                <a:pos x="connsiteX69215" y="connsiteY69215"/>
              </a:cxn>
              <a:cxn ang="0">
                <a:pos x="connsiteX69216" y="connsiteY69216"/>
              </a:cxn>
              <a:cxn ang="0">
                <a:pos x="connsiteX69217" y="connsiteY69217"/>
              </a:cxn>
              <a:cxn ang="0">
                <a:pos x="connsiteX69218" y="connsiteY69218"/>
              </a:cxn>
              <a:cxn ang="0">
                <a:pos x="connsiteX69219" y="connsiteY69219"/>
              </a:cxn>
              <a:cxn ang="0">
                <a:pos x="connsiteX69220" y="connsiteY69220"/>
              </a:cxn>
              <a:cxn ang="0">
                <a:pos x="connsiteX69221" y="connsiteY69221"/>
              </a:cxn>
              <a:cxn ang="0">
                <a:pos x="connsiteX69222" y="connsiteY69222"/>
              </a:cxn>
              <a:cxn ang="0">
                <a:pos x="connsiteX69223" y="connsiteY69223"/>
              </a:cxn>
              <a:cxn ang="0">
                <a:pos x="connsiteX69224" y="connsiteY69224"/>
              </a:cxn>
              <a:cxn ang="0">
                <a:pos x="connsiteX69225" y="connsiteY69225"/>
              </a:cxn>
              <a:cxn ang="0">
                <a:pos x="connsiteX69226" y="connsiteY69226"/>
              </a:cxn>
              <a:cxn ang="0">
                <a:pos x="connsiteX69227" y="connsiteY69227"/>
              </a:cxn>
              <a:cxn ang="0">
                <a:pos x="connsiteX69228" y="connsiteY69228"/>
              </a:cxn>
              <a:cxn ang="0">
                <a:pos x="connsiteX69229" y="connsiteY69229"/>
              </a:cxn>
              <a:cxn ang="0">
                <a:pos x="connsiteX69230" y="connsiteY69230"/>
              </a:cxn>
              <a:cxn ang="0">
                <a:pos x="connsiteX69231" y="connsiteY69231"/>
              </a:cxn>
              <a:cxn ang="0">
                <a:pos x="connsiteX69232" y="connsiteY69232"/>
              </a:cxn>
              <a:cxn ang="0">
                <a:pos x="connsiteX69233" y="connsiteY69233"/>
              </a:cxn>
              <a:cxn ang="0">
                <a:pos x="connsiteX69234" y="connsiteY69234"/>
              </a:cxn>
              <a:cxn ang="0">
                <a:pos x="connsiteX69235" y="connsiteY69235"/>
              </a:cxn>
              <a:cxn ang="0">
                <a:pos x="connsiteX69236" y="connsiteY69236"/>
              </a:cxn>
              <a:cxn ang="0">
                <a:pos x="connsiteX69237" y="connsiteY69237"/>
              </a:cxn>
              <a:cxn ang="0">
                <a:pos x="connsiteX69238" y="connsiteY69238"/>
              </a:cxn>
              <a:cxn ang="0">
                <a:pos x="connsiteX69239" y="connsiteY69239"/>
              </a:cxn>
              <a:cxn ang="0">
                <a:pos x="connsiteX69240" y="connsiteY69240"/>
              </a:cxn>
              <a:cxn ang="0">
                <a:pos x="connsiteX69241" y="connsiteY69241"/>
              </a:cxn>
              <a:cxn ang="0">
                <a:pos x="connsiteX69242" y="connsiteY69242"/>
              </a:cxn>
              <a:cxn ang="0">
                <a:pos x="connsiteX69243" y="connsiteY69243"/>
              </a:cxn>
              <a:cxn ang="0">
                <a:pos x="connsiteX69244" y="connsiteY69244"/>
              </a:cxn>
              <a:cxn ang="0">
                <a:pos x="connsiteX69245" y="connsiteY69245"/>
              </a:cxn>
              <a:cxn ang="0">
                <a:pos x="connsiteX69246" y="connsiteY69246"/>
              </a:cxn>
              <a:cxn ang="0">
                <a:pos x="connsiteX69247" y="connsiteY69247"/>
              </a:cxn>
              <a:cxn ang="0">
                <a:pos x="connsiteX69248" y="connsiteY69248"/>
              </a:cxn>
              <a:cxn ang="0">
                <a:pos x="connsiteX69249" y="connsiteY69249"/>
              </a:cxn>
              <a:cxn ang="0">
                <a:pos x="connsiteX69250" y="connsiteY69250"/>
              </a:cxn>
              <a:cxn ang="0">
                <a:pos x="connsiteX69251" y="connsiteY69251"/>
              </a:cxn>
              <a:cxn ang="0">
                <a:pos x="connsiteX69252" y="connsiteY69252"/>
              </a:cxn>
              <a:cxn ang="0">
                <a:pos x="connsiteX69253" y="connsiteY69253"/>
              </a:cxn>
              <a:cxn ang="0">
                <a:pos x="connsiteX69254" y="connsiteY69254"/>
              </a:cxn>
              <a:cxn ang="0">
                <a:pos x="connsiteX69255" y="connsiteY69255"/>
              </a:cxn>
              <a:cxn ang="0">
                <a:pos x="connsiteX69256" y="connsiteY69256"/>
              </a:cxn>
              <a:cxn ang="0">
                <a:pos x="connsiteX69257" y="connsiteY69257"/>
              </a:cxn>
              <a:cxn ang="0">
                <a:pos x="connsiteX69258" y="connsiteY69258"/>
              </a:cxn>
              <a:cxn ang="0">
                <a:pos x="connsiteX69259" y="connsiteY69259"/>
              </a:cxn>
              <a:cxn ang="0">
                <a:pos x="connsiteX69260" y="connsiteY69260"/>
              </a:cxn>
              <a:cxn ang="0">
                <a:pos x="connsiteX69261" y="connsiteY69261"/>
              </a:cxn>
              <a:cxn ang="0">
                <a:pos x="connsiteX69262" y="connsiteY69262"/>
              </a:cxn>
              <a:cxn ang="0">
                <a:pos x="connsiteX69263" y="connsiteY69263"/>
              </a:cxn>
              <a:cxn ang="0">
                <a:pos x="connsiteX69264" y="connsiteY69264"/>
              </a:cxn>
              <a:cxn ang="0">
                <a:pos x="connsiteX69265" y="connsiteY69265"/>
              </a:cxn>
              <a:cxn ang="0">
                <a:pos x="connsiteX69266" y="connsiteY69266"/>
              </a:cxn>
              <a:cxn ang="0">
                <a:pos x="connsiteX69267" y="connsiteY69267"/>
              </a:cxn>
              <a:cxn ang="0">
                <a:pos x="connsiteX69268" y="connsiteY69268"/>
              </a:cxn>
              <a:cxn ang="0">
                <a:pos x="connsiteX69269" y="connsiteY69269"/>
              </a:cxn>
              <a:cxn ang="0">
                <a:pos x="connsiteX69270" y="connsiteY69270"/>
              </a:cxn>
              <a:cxn ang="0">
                <a:pos x="connsiteX69271" y="connsiteY69271"/>
              </a:cxn>
              <a:cxn ang="0">
                <a:pos x="connsiteX69272" y="connsiteY69272"/>
              </a:cxn>
              <a:cxn ang="0">
                <a:pos x="connsiteX69273" y="connsiteY69273"/>
              </a:cxn>
              <a:cxn ang="0">
                <a:pos x="connsiteX69274" y="connsiteY69274"/>
              </a:cxn>
              <a:cxn ang="0">
                <a:pos x="connsiteX69275" y="connsiteY69275"/>
              </a:cxn>
              <a:cxn ang="0">
                <a:pos x="connsiteX69276" y="connsiteY69276"/>
              </a:cxn>
              <a:cxn ang="0">
                <a:pos x="connsiteX69277" y="connsiteY69277"/>
              </a:cxn>
              <a:cxn ang="0">
                <a:pos x="connsiteX69278" y="connsiteY69278"/>
              </a:cxn>
              <a:cxn ang="0">
                <a:pos x="connsiteX69279" y="connsiteY69279"/>
              </a:cxn>
              <a:cxn ang="0">
                <a:pos x="connsiteX69280" y="connsiteY69280"/>
              </a:cxn>
              <a:cxn ang="0">
                <a:pos x="connsiteX69281" y="connsiteY69281"/>
              </a:cxn>
              <a:cxn ang="0">
                <a:pos x="connsiteX69282" y="connsiteY69282"/>
              </a:cxn>
              <a:cxn ang="0">
                <a:pos x="connsiteX69283" y="connsiteY69283"/>
              </a:cxn>
              <a:cxn ang="0">
                <a:pos x="connsiteX69284" y="connsiteY69284"/>
              </a:cxn>
              <a:cxn ang="0">
                <a:pos x="connsiteX69285" y="connsiteY69285"/>
              </a:cxn>
              <a:cxn ang="0">
                <a:pos x="connsiteX69286" y="connsiteY69286"/>
              </a:cxn>
              <a:cxn ang="0">
                <a:pos x="connsiteX69287" y="connsiteY69287"/>
              </a:cxn>
              <a:cxn ang="0">
                <a:pos x="connsiteX69288" y="connsiteY69288"/>
              </a:cxn>
              <a:cxn ang="0">
                <a:pos x="connsiteX69289" y="connsiteY69289"/>
              </a:cxn>
              <a:cxn ang="0">
                <a:pos x="connsiteX69290" y="connsiteY69290"/>
              </a:cxn>
              <a:cxn ang="0">
                <a:pos x="connsiteX69291" y="connsiteY69291"/>
              </a:cxn>
              <a:cxn ang="0">
                <a:pos x="connsiteX69292" y="connsiteY69292"/>
              </a:cxn>
              <a:cxn ang="0">
                <a:pos x="connsiteX69293" y="connsiteY69293"/>
              </a:cxn>
              <a:cxn ang="0">
                <a:pos x="connsiteX69294" y="connsiteY69294"/>
              </a:cxn>
              <a:cxn ang="0">
                <a:pos x="connsiteX69295" y="connsiteY69295"/>
              </a:cxn>
              <a:cxn ang="0">
                <a:pos x="connsiteX69296" y="connsiteY69296"/>
              </a:cxn>
              <a:cxn ang="0">
                <a:pos x="connsiteX69297" y="connsiteY69297"/>
              </a:cxn>
              <a:cxn ang="0">
                <a:pos x="connsiteX69298" y="connsiteY69298"/>
              </a:cxn>
              <a:cxn ang="0">
                <a:pos x="connsiteX69299" y="connsiteY69299"/>
              </a:cxn>
              <a:cxn ang="0">
                <a:pos x="connsiteX69300" y="connsiteY69300"/>
              </a:cxn>
              <a:cxn ang="0">
                <a:pos x="connsiteX69301" y="connsiteY69301"/>
              </a:cxn>
              <a:cxn ang="0">
                <a:pos x="connsiteX69302" y="connsiteY69302"/>
              </a:cxn>
              <a:cxn ang="0">
                <a:pos x="connsiteX69303" y="connsiteY69303"/>
              </a:cxn>
              <a:cxn ang="0">
                <a:pos x="connsiteX69304" y="connsiteY69304"/>
              </a:cxn>
              <a:cxn ang="0">
                <a:pos x="connsiteX69305" y="connsiteY69305"/>
              </a:cxn>
              <a:cxn ang="0">
                <a:pos x="connsiteX69306" y="connsiteY69306"/>
              </a:cxn>
              <a:cxn ang="0">
                <a:pos x="connsiteX69307" y="connsiteY69307"/>
              </a:cxn>
              <a:cxn ang="0">
                <a:pos x="connsiteX69308" y="connsiteY69308"/>
              </a:cxn>
              <a:cxn ang="0">
                <a:pos x="connsiteX69309" y="connsiteY69309"/>
              </a:cxn>
              <a:cxn ang="0">
                <a:pos x="connsiteX69310" y="connsiteY69310"/>
              </a:cxn>
              <a:cxn ang="0">
                <a:pos x="connsiteX69311" y="connsiteY69311"/>
              </a:cxn>
              <a:cxn ang="0">
                <a:pos x="connsiteX69312" y="connsiteY69312"/>
              </a:cxn>
              <a:cxn ang="0">
                <a:pos x="connsiteX69313" y="connsiteY69313"/>
              </a:cxn>
              <a:cxn ang="0">
                <a:pos x="connsiteX69314" y="connsiteY69314"/>
              </a:cxn>
              <a:cxn ang="0">
                <a:pos x="connsiteX69315" y="connsiteY69315"/>
              </a:cxn>
              <a:cxn ang="0">
                <a:pos x="connsiteX69316" y="connsiteY69316"/>
              </a:cxn>
              <a:cxn ang="0">
                <a:pos x="connsiteX69317" y="connsiteY69317"/>
              </a:cxn>
              <a:cxn ang="0">
                <a:pos x="connsiteX69318" y="connsiteY69318"/>
              </a:cxn>
              <a:cxn ang="0">
                <a:pos x="connsiteX69319" y="connsiteY69319"/>
              </a:cxn>
              <a:cxn ang="0">
                <a:pos x="connsiteX69320" y="connsiteY69320"/>
              </a:cxn>
              <a:cxn ang="0">
                <a:pos x="connsiteX69321" y="connsiteY69321"/>
              </a:cxn>
              <a:cxn ang="0">
                <a:pos x="connsiteX69322" y="connsiteY69322"/>
              </a:cxn>
              <a:cxn ang="0">
                <a:pos x="connsiteX69323" y="connsiteY69323"/>
              </a:cxn>
              <a:cxn ang="0">
                <a:pos x="connsiteX69324" y="connsiteY69324"/>
              </a:cxn>
              <a:cxn ang="0">
                <a:pos x="connsiteX69325" y="connsiteY69325"/>
              </a:cxn>
              <a:cxn ang="0">
                <a:pos x="connsiteX69326" y="connsiteY69326"/>
              </a:cxn>
              <a:cxn ang="0">
                <a:pos x="connsiteX69327" y="connsiteY69327"/>
              </a:cxn>
              <a:cxn ang="0">
                <a:pos x="connsiteX69328" y="connsiteY69328"/>
              </a:cxn>
              <a:cxn ang="0">
                <a:pos x="connsiteX69329" y="connsiteY69329"/>
              </a:cxn>
              <a:cxn ang="0">
                <a:pos x="connsiteX69330" y="connsiteY69330"/>
              </a:cxn>
              <a:cxn ang="0">
                <a:pos x="connsiteX69331" y="connsiteY69331"/>
              </a:cxn>
              <a:cxn ang="0">
                <a:pos x="connsiteX69332" y="connsiteY69332"/>
              </a:cxn>
              <a:cxn ang="0">
                <a:pos x="connsiteX69333" y="connsiteY69333"/>
              </a:cxn>
              <a:cxn ang="0">
                <a:pos x="connsiteX69334" y="connsiteY69334"/>
              </a:cxn>
              <a:cxn ang="0">
                <a:pos x="connsiteX69335" y="connsiteY69335"/>
              </a:cxn>
              <a:cxn ang="0">
                <a:pos x="connsiteX69336" y="connsiteY69336"/>
              </a:cxn>
              <a:cxn ang="0">
                <a:pos x="connsiteX69337" y="connsiteY69337"/>
              </a:cxn>
              <a:cxn ang="0">
                <a:pos x="connsiteX69338" y="connsiteY69338"/>
              </a:cxn>
              <a:cxn ang="0">
                <a:pos x="connsiteX69339" y="connsiteY69339"/>
              </a:cxn>
              <a:cxn ang="0">
                <a:pos x="connsiteX69340" y="connsiteY69340"/>
              </a:cxn>
              <a:cxn ang="0">
                <a:pos x="connsiteX69341" y="connsiteY69341"/>
              </a:cxn>
              <a:cxn ang="0">
                <a:pos x="connsiteX69342" y="connsiteY69342"/>
              </a:cxn>
              <a:cxn ang="0">
                <a:pos x="connsiteX69343" y="connsiteY69343"/>
              </a:cxn>
              <a:cxn ang="0">
                <a:pos x="connsiteX69344" y="connsiteY69344"/>
              </a:cxn>
              <a:cxn ang="0">
                <a:pos x="connsiteX69345" y="connsiteY69345"/>
              </a:cxn>
              <a:cxn ang="0">
                <a:pos x="connsiteX69346" y="connsiteY69346"/>
              </a:cxn>
              <a:cxn ang="0">
                <a:pos x="connsiteX69347" y="connsiteY69347"/>
              </a:cxn>
              <a:cxn ang="0">
                <a:pos x="connsiteX69348" y="connsiteY69348"/>
              </a:cxn>
              <a:cxn ang="0">
                <a:pos x="connsiteX69349" y="connsiteY69349"/>
              </a:cxn>
              <a:cxn ang="0">
                <a:pos x="connsiteX69350" y="connsiteY69350"/>
              </a:cxn>
              <a:cxn ang="0">
                <a:pos x="connsiteX69351" y="connsiteY69351"/>
              </a:cxn>
              <a:cxn ang="0">
                <a:pos x="connsiteX69352" y="connsiteY69352"/>
              </a:cxn>
              <a:cxn ang="0">
                <a:pos x="connsiteX69353" y="connsiteY69353"/>
              </a:cxn>
              <a:cxn ang="0">
                <a:pos x="connsiteX69354" y="connsiteY69354"/>
              </a:cxn>
              <a:cxn ang="0">
                <a:pos x="connsiteX69355" y="connsiteY69355"/>
              </a:cxn>
              <a:cxn ang="0">
                <a:pos x="connsiteX69356" y="connsiteY69356"/>
              </a:cxn>
              <a:cxn ang="0">
                <a:pos x="connsiteX69357" y="connsiteY69357"/>
              </a:cxn>
              <a:cxn ang="0">
                <a:pos x="connsiteX69358" y="connsiteY69358"/>
              </a:cxn>
              <a:cxn ang="0">
                <a:pos x="connsiteX69359" y="connsiteY69359"/>
              </a:cxn>
              <a:cxn ang="0">
                <a:pos x="connsiteX69360" y="connsiteY69360"/>
              </a:cxn>
              <a:cxn ang="0">
                <a:pos x="connsiteX69361" y="connsiteY69361"/>
              </a:cxn>
              <a:cxn ang="0">
                <a:pos x="connsiteX69362" y="connsiteY69362"/>
              </a:cxn>
              <a:cxn ang="0">
                <a:pos x="connsiteX69363" y="connsiteY69363"/>
              </a:cxn>
              <a:cxn ang="0">
                <a:pos x="connsiteX69364" y="connsiteY69364"/>
              </a:cxn>
              <a:cxn ang="0">
                <a:pos x="connsiteX69365" y="connsiteY69365"/>
              </a:cxn>
              <a:cxn ang="0">
                <a:pos x="connsiteX69366" y="connsiteY69366"/>
              </a:cxn>
              <a:cxn ang="0">
                <a:pos x="connsiteX69367" y="connsiteY69367"/>
              </a:cxn>
              <a:cxn ang="0">
                <a:pos x="connsiteX69368" y="connsiteY69368"/>
              </a:cxn>
              <a:cxn ang="0">
                <a:pos x="connsiteX69369" y="connsiteY69369"/>
              </a:cxn>
              <a:cxn ang="0">
                <a:pos x="connsiteX69370" y="connsiteY69370"/>
              </a:cxn>
              <a:cxn ang="0">
                <a:pos x="connsiteX69371" y="connsiteY69371"/>
              </a:cxn>
              <a:cxn ang="0">
                <a:pos x="connsiteX69372" y="connsiteY69372"/>
              </a:cxn>
              <a:cxn ang="0">
                <a:pos x="connsiteX69373" y="connsiteY69373"/>
              </a:cxn>
              <a:cxn ang="0">
                <a:pos x="connsiteX69374" y="connsiteY69374"/>
              </a:cxn>
              <a:cxn ang="0">
                <a:pos x="connsiteX69375" y="connsiteY69375"/>
              </a:cxn>
              <a:cxn ang="0">
                <a:pos x="connsiteX69376" y="connsiteY69376"/>
              </a:cxn>
              <a:cxn ang="0">
                <a:pos x="connsiteX69377" y="connsiteY69377"/>
              </a:cxn>
              <a:cxn ang="0">
                <a:pos x="connsiteX69378" y="connsiteY69378"/>
              </a:cxn>
              <a:cxn ang="0">
                <a:pos x="connsiteX69379" y="connsiteY69379"/>
              </a:cxn>
              <a:cxn ang="0">
                <a:pos x="connsiteX69380" y="connsiteY69380"/>
              </a:cxn>
              <a:cxn ang="0">
                <a:pos x="connsiteX69381" y="connsiteY69381"/>
              </a:cxn>
              <a:cxn ang="0">
                <a:pos x="connsiteX69382" y="connsiteY69382"/>
              </a:cxn>
              <a:cxn ang="0">
                <a:pos x="connsiteX69383" y="connsiteY69383"/>
              </a:cxn>
              <a:cxn ang="0">
                <a:pos x="connsiteX69384" y="connsiteY69384"/>
              </a:cxn>
              <a:cxn ang="0">
                <a:pos x="connsiteX69385" y="connsiteY69385"/>
              </a:cxn>
              <a:cxn ang="0">
                <a:pos x="connsiteX69386" y="connsiteY69386"/>
              </a:cxn>
              <a:cxn ang="0">
                <a:pos x="connsiteX69387" y="connsiteY69387"/>
              </a:cxn>
              <a:cxn ang="0">
                <a:pos x="connsiteX69388" y="connsiteY69388"/>
              </a:cxn>
              <a:cxn ang="0">
                <a:pos x="connsiteX69389" y="connsiteY69389"/>
              </a:cxn>
              <a:cxn ang="0">
                <a:pos x="connsiteX69390" y="connsiteY69390"/>
              </a:cxn>
              <a:cxn ang="0">
                <a:pos x="connsiteX69391" y="connsiteY69391"/>
              </a:cxn>
              <a:cxn ang="0">
                <a:pos x="connsiteX69392" y="connsiteY69392"/>
              </a:cxn>
              <a:cxn ang="0">
                <a:pos x="connsiteX69393" y="connsiteY69393"/>
              </a:cxn>
              <a:cxn ang="0">
                <a:pos x="connsiteX69394" y="connsiteY69394"/>
              </a:cxn>
              <a:cxn ang="0">
                <a:pos x="connsiteX69395" y="connsiteY69395"/>
              </a:cxn>
              <a:cxn ang="0">
                <a:pos x="connsiteX69396" y="connsiteY69396"/>
              </a:cxn>
              <a:cxn ang="0">
                <a:pos x="connsiteX69397" y="connsiteY69397"/>
              </a:cxn>
              <a:cxn ang="0">
                <a:pos x="connsiteX69398" y="connsiteY69398"/>
              </a:cxn>
              <a:cxn ang="0">
                <a:pos x="connsiteX69399" y="connsiteY69399"/>
              </a:cxn>
              <a:cxn ang="0">
                <a:pos x="connsiteX69400" y="connsiteY69400"/>
              </a:cxn>
              <a:cxn ang="0">
                <a:pos x="connsiteX69401" y="connsiteY69401"/>
              </a:cxn>
              <a:cxn ang="0">
                <a:pos x="connsiteX69402" y="connsiteY69402"/>
              </a:cxn>
              <a:cxn ang="0">
                <a:pos x="connsiteX69403" y="connsiteY69403"/>
              </a:cxn>
              <a:cxn ang="0">
                <a:pos x="connsiteX69404" y="connsiteY69404"/>
              </a:cxn>
              <a:cxn ang="0">
                <a:pos x="connsiteX69405" y="connsiteY69405"/>
              </a:cxn>
              <a:cxn ang="0">
                <a:pos x="connsiteX69406" y="connsiteY69406"/>
              </a:cxn>
              <a:cxn ang="0">
                <a:pos x="connsiteX69407" y="connsiteY69407"/>
              </a:cxn>
              <a:cxn ang="0">
                <a:pos x="connsiteX69408" y="connsiteY69408"/>
              </a:cxn>
              <a:cxn ang="0">
                <a:pos x="connsiteX69409" y="connsiteY69409"/>
              </a:cxn>
              <a:cxn ang="0">
                <a:pos x="connsiteX69410" y="connsiteY69410"/>
              </a:cxn>
              <a:cxn ang="0">
                <a:pos x="connsiteX69411" y="connsiteY69411"/>
              </a:cxn>
              <a:cxn ang="0">
                <a:pos x="connsiteX69412" y="connsiteY69412"/>
              </a:cxn>
              <a:cxn ang="0">
                <a:pos x="connsiteX69413" y="connsiteY69413"/>
              </a:cxn>
              <a:cxn ang="0">
                <a:pos x="connsiteX69414" y="connsiteY69414"/>
              </a:cxn>
              <a:cxn ang="0">
                <a:pos x="connsiteX69415" y="connsiteY69415"/>
              </a:cxn>
              <a:cxn ang="0">
                <a:pos x="connsiteX69416" y="connsiteY69416"/>
              </a:cxn>
              <a:cxn ang="0">
                <a:pos x="connsiteX69417" y="connsiteY69417"/>
              </a:cxn>
              <a:cxn ang="0">
                <a:pos x="connsiteX69418" y="connsiteY69418"/>
              </a:cxn>
              <a:cxn ang="0">
                <a:pos x="connsiteX69419" y="connsiteY69419"/>
              </a:cxn>
              <a:cxn ang="0">
                <a:pos x="connsiteX69420" y="connsiteY69420"/>
              </a:cxn>
              <a:cxn ang="0">
                <a:pos x="connsiteX69421" y="connsiteY69421"/>
              </a:cxn>
              <a:cxn ang="0">
                <a:pos x="connsiteX69422" y="connsiteY69422"/>
              </a:cxn>
              <a:cxn ang="0">
                <a:pos x="connsiteX69423" y="connsiteY69423"/>
              </a:cxn>
              <a:cxn ang="0">
                <a:pos x="connsiteX69424" y="connsiteY69424"/>
              </a:cxn>
              <a:cxn ang="0">
                <a:pos x="connsiteX69425" y="connsiteY69425"/>
              </a:cxn>
              <a:cxn ang="0">
                <a:pos x="connsiteX69426" y="connsiteY69426"/>
              </a:cxn>
              <a:cxn ang="0">
                <a:pos x="connsiteX69427" y="connsiteY69427"/>
              </a:cxn>
              <a:cxn ang="0">
                <a:pos x="connsiteX69428" y="connsiteY69428"/>
              </a:cxn>
              <a:cxn ang="0">
                <a:pos x="connsiteX69429" y="connsiteY69429"/>
              </a:cxn>
              <a:cxn ang="0">
                <a:pos x="connsiteX69430" y="connsiteY69430"/>
              </a:cxn>
              <a:cxn ang="0">
                <a:pos x="connsiteX69431" y="connsiteY69431"/>
              </a:cxn>
              <a:cxn ang="0">
                <a:pos x="connsiteX69432" y="connsiteY69432"/>
              </a:cxn>
              <a:cxn ang="0">
                <a:pos x="connsiteX69433" y="connsiteY69433"/>
              </a:cxn>
              <a:cxn ang="0">
                <a:pos x="connsiteX69434" y="connsiteY69434"/>
              </a:cxn>
              <a:cxn ang="0">
                <a:pos x="connsiteX69435" y="connsiteY69435"/>
              </a:cxn>
              <a:cxn ang="0">
                <a:pos x="connsiteX69436" y="connsiteY69436"/>
              </a:cxn>
              <a:cxn ang="0">
                <a:pos x="connsiteX69437" y="connsiteY69437"/>
              </a:cxn>
              <a:cxn ang="0">
                <a:pos x="connsiteX69438" y="connsiteY69438"/>
              </a:cxn>
              <a:cxn ang="0">
                <a:pos x="connsiteX69439" y="connsiteY69439"/>
              </a:cxn>
              <a:cxn ang="0">
                <a:pos x="connsiteX69440" y="connsiteY69440"/>
              </a:cxn>
              <a:cxn ang="0">
                <a:pos x="connsiteX69441" y="connsiteY69441"/>
              </a:cxn>
              <a:cxn ang="0">
                <a:pos x="connsiteX69442" y="connsiteY69442"/>
              </a:cxn>
              <a:cxn ang="0">
                <a:pos x="connsiteX69443" y="connsiteY69443"/>
              </a:cxn>
              <a:cxn ang="0">
                <a:pos x="connsiteX69444" y="connsiteY69444"/>
              </a:cxn>
              <a:cxn ang="0">
                <a:pos x="connsiteX69445" y="connsiteY69445"/>
              </a:cxn>
              <a:cxn ang="0">
                <a:pos x="connsiteX69446" y="connsiteY69446"/>
              </a:cxn>
              <a:cxn ang="0">
                <a:pos x="connsiteX69447" y="connsiteY69447"/>
              </a:cxn>
              <a:cxn ang="0">
                <a:pos x="connsiteX69448" y="connsiteY69448"/>
              </a:cxn>
              <a:cxn ang="0">
                <a:pos x="connsiteX69449" y="connsiteY69449"/>
              </a:cxn>
              <a:cxn ang="0">
                <a:pos x="connsiteX69450" y="connsiteY69450"/>
              </a:cxn>
              <a:cxn ang="0">
                <a:pos x="connsiteX69451" y="connsiteY69451"/>
              </a:cxn>
              <a:cxn ang="0">
                <a:pos x="connsiteX69452" y="connsiteY69452"/>
              </a:cxn>
              <a:cxn ang="0">
                <a:pos x="connsiteX69453" y="connsiteY69453"/>
              </a:cxn>
              <a:cxn ang="0">
                <a:pos x="connsiteX69454" y="connsiteY69454"/>
              </a:cxn>
              <a:cxn ang="0">
                <a:pos x="connsiteX69455" y="connsiteY69455"/>
              </a:cxn>
              <a:cxn ang="0">
                <a:pos x="connsiteX69456" y="connsiteY69456"/>
              </a:cxn>
              <a:cxn ang="0">
                <a:pos x="connsiteX69457" y="connsiteY69457"/>
              </a:cxn>
              <a:cxn ang="0">
                <a:pos x="connsiteX69458" y="connsiteY69458"/>
              </a:cxn>
              <a:cxn ang="0">
                <a:pos x="connsiteX69459" y="connsiteY69459"/>
              </a:cxn>
              <a:cxn ang="0">
                <a:pos x="connsiteX69460" y="connsiteY69460"/>
              </a:cxn>
              <a:cxn ang="0">
                <a:pos x="connsiteX69461" y="connsiteY69461"/>
              </a:cxn>
              <a:cxn ang="0">
                <a:pos x="connsiteX69462" y="connsiteY69462"/>
              </a:cxn>
              <a:cxn ang="0">
                <a:pos x="connsiteX69463" y="connsiteY69463"/>
              </a:cxn>
              <a:cxn ang="0">
                <a:pos x="connsiteX69464" y="connsiteY69464"/>
              </a:cxn>
              <a:cxn ang="0">
                <a:pos x="connsiteX69465" y="connsiteY69465"/>
              </a:cxn>
              <a:cxn ang="0">
                <a:pos x="connsiteX69466" y="connsiteY69466"/>
              </a:cxn>
              <a:cxn ang="0">
                <a:pos x="connsiteX69467" y="connsiteY69467"/>
              </a:cxn>
              <a:cxn ang="0">
                <a:pos x="connsiteX69468" y="connsiteY69468"/>
              </a:cxn>
              <a:cxn ang="0">
                <a:pos x="connsiteX69469" y="connsiteY69469"/>
              </a:cxn>
              <a:cxn ang="0">
                <a:pos x="connsiteX69470" y="connsiteY69470"/>
              </a:cxn>
              <a:cxn ang="0">
                <a:pos x="connsiteX69471" y="connsiteY69471"/>
              </a:cxn>
              <a:cxn ang="0">
                <a:pos x="connsiteX69472" y="connsiteY69472"/>
              </a:cxn>
              <a:cxn ang="0">
                <a:pos x="connsiteX69473" y="connsiteY69473"/>
              </a:cxn>
              <a:cxn ang="0">
                <a:pos x="connsiteX69474" y="connsiteY69474"/>
              </a:cxn>
              <a:cxn ang="0">
                <a:pos x="connsiteX69475" y="connsiteY69475"/>
              </a:cxn>
              <a:cxn ang="0">
                <a:pos x="connsiteX69476" y="connsiteY69476"/>
              </a:cxn>
              <a:cxn ang="0">
                <a:pos x="connsiteX69477" y="connsiteY69477"/>
              </a:cxn>
              <a:cxn ang="0">
                <a:pos x="connsiteX69478" y="connsiteY69478"/>
              </a:cxn>
              <a:cxn ang="0">
                <a:pos x="connsiteX69479" y="connsiteY69479"/>
              </a:cxn>
              <a:cxn ang="0">
                <a:pos x="connsiteX69480" y="connsiteY69480"/>
              </a:cxn>
              <a:cxn ang="0">
                <a:pos x="connsiteX69481" y="connsiteY69481"/>
              </a:cxn>
              <a:cxn ang="0">
                <a:pos x="connsiteX69482" y="connsiteY69482"/>
              </a:cxn>
              <a:cxn ang="0">
                <a:pos x="connsiteX69483" y="connsiteY69483"/>
              </a:cxn>
              <a:cxn ang="0">
                <a:pos x="connsiteX69484" y="connsiteY69484"/>
              </a:cxn>
              <a:cxn ang="0">
                <a:pos x="connsiteX69485" y="connsiteY69485"/>
              </a:cxn>
              <a:cxn ang="0">
                <a:pos x="connsiteX69486" y="connsiteY69486"/>
              </a:cxn>
              <a:cxn ang="0">
                <a:pos x="connsiteX69487" y="connsiteY69487"/>
              </a:cxn>
              <a:cxn ang="0">
                <a:pos x="connsiteX69488" y="connsiteY69488"/>
              </a:cxn>
              <a:cxn ang="0">
                <a:pos x="connsiteX69489" y="connsiteY69489"/>
              </a:cxn>
              <a:cxn ang="0">
                <a:pos x="connsiteX69490" y="connsiteY69490"/>
              </a:cxn>
              <a:cxn ang="0">
                <a:pos x="connsiteX69491" y="connsiteY69491"/>
              </a:cxn>
              <a:cxn ang="0">
                <a:pos x="connsiteX69492" y="connsiteY69492"/>
              </a:cxn>
              <a:cxn ang="0">
                <a:pos x="connsiteX69493" y="connsiteY69493"/>
              </a:cxn>
              <a:cxn ang="0">
                <a:pos x="connsiteX69494" y="connsiteY69494"/>
              </a:cxn>
              <a:cxn ang="0">
                <a:pos x="connsiteX69495" y="connsiteY69495"/>
              </a:cxn>
              <a:cxn ang="0">
                <a:pos x="connsiteX69496" y="connsiteY69496"/>
              </a:cxn>
              <a:cxn ang="0">
                <a:pos x="connsiteX69497" y="connsiteY69497"/>
              </a:cxn>
              <a:cxn ang="0">
                <a:pos x="connsiteX69498" y="connsiteY69498"/>
              </a:cxn>
              <a:cxn ang="0">
                <a:pos x="connsiteX69499" y="connsiteY69499"/>
              </a:cxn>
              <a:cxn ang="0">
                <a:pos x="connsiteX69500" y="connsiteY69500"/>
              </a:cxn>
              <a:cxn ang="0">
                <a:pos x="connsiteX69501" y="connsiteY69501"/>
              </a:cxn>
              <a:cxn ang="0">
                <a:pos x="connsiteX69502" y="connsiteY69502"/>
              </a:cxn>
              <a:cxn ang="0">
                <a:pos x="connsiteX69503" y="connsiteY69503"/>
              </a:cxn>
              <a:cxn ang="0">
                <a:pos x="connsiteX69504" y="connsiteY69504"/>
              </a:cxn>
              <a:cxn ang="0">
                <a:pos x="connsiteX69505" y="connsiteY69505"/>
              </a:cxn>
              <a:cxn ang="0">
                <a:pos x="connsiteX69506" y="connsiteY69506"/>
              </a:cxn>
              <a:cxn ang="0">
                <a:pos x="connsiteX69507" y="connsiteY69507"/>
              </a:cxn>
              <a:cxn ang="0">
                <a:pos x="connsiteX69508" y="connsiteY69508"/>
              </a:cxn>
              <a:cxn ang="0">
                <a:pos x="connsiteX69509" y="connsiteY69509"/>
              </a:cxn>
              <a:cxn ang="0">
                <a:pos x="connsiteX69510" y="connsiteY69510"/>
              </a:cxn>
              <a:cxn ang="0">
                <a:pos x="connsiteX69511" y="connsiteY69511"/>
              </a:cxn>
              <a:cxn ang="0">
                <a:pos x="connsiteX69512" y="connsiteY69512"/>
              </a:cxn>
              <a:cxn ang="0">
                <a:pos x="connsiteX69513" y="connsiteY69513"/>
              </a:cxn>
              <a:cxn ang="0">
                <a:pos x="connsiteX69514" y="connsiteY69514"/>
              </a:cxn>
              <a:cxn ang="0">
                <a:pos x="connsiteX69515" y="connsiteY69515"/>
              </a:cxn>
              <a:cxn ang="0">
                <a:pos x="connsiteX69516" y="connsiteY69516"/>
              </a:cxn>
              <a:cxn ang="0">
                <a:pos x="connsiteX69517" y="connsiteY69517"/>
              </a:cxn>
              <a:cxn ang="0">
                <a:pos x="connsiteX69518" y="connsiteY69518"/>
              </a:cxn>
              <a:cxn ang="0">
                <a:pos x="connsiteX69519" y="connsiteY69519"/>
              </a:cxn>
              <a:cxn ang="0">
                <a:pos x="connsiteX69520" y="connsiteY69520"/>
              </a:cxn>
              <a:cxn ang="0">
                <a:pos x="connsiteX69521" y="connsiteY69521"/>
              </a:cxn>
              <a:cxn ang="0">
                <a:pos x="connsiteX69522" y="connsiteY69522"/>
              </a:cxn>
              <a:cxn ang="0">
                <a:pos x="connsiteX69523" y="connsiteY69523"/>
              </a:cxn>
              <a:cxn ang="0">
                <a:pos x="connsiteX69524" y="connsiteY69524"/>
              </a:cxn>
              <a:cxn ang="0">
                <a:pos x="connsiteX69525" y="connsiteY69525"/>
              </a:cxn>
              <a:cxn ang="0">
                <a:pos x="connsiteX69526" y="connsiteY69526"/>
              </a:cxn>
              <a:cxn ang="0">
                <a:pos x="connsiteX69527" y="connsiteY69527"/>
              </a:cxn>
              <a:cxn ang="0">
                <a:pos x="connsiteX69528" y="connsiteY69528"/>
              </a:cxn>
              <a:cxn ang="0">
                <a:pos x="connsiteX69529" y="connsiteY69529"/>
              </a:cxn>
              <a:cxn ang="0">
                <a:pos x="connsiteX69530" y="connsiteY69530"/>
              </a:cxn>
              <a:cxn ang="0">
                <a:pos x="connsiteX69531" y="connsiteY69531"/>
              </a:cxn>
              <a:cxn ang="0">
                <a:pos x="connsiteX69532" y="connsiteY69532"/>
              </a:cxn>
              <a:cxn ang="0">
                <a:pos x="connsiteX69533" y="connsiteY69533"/>
              </a:cxn>
              <a:cxn ang="0">
                <a:pos x="connsiteX69534" y="connsiteY69534"/>
              </a:cxn>
              <a:cxn ang="0">
                <a:pos x="connsiteX69535" y="connsiteY69535"/>
              </a:cxn>
              <a:cxn ang="0">
                <a:pos x="connsiteX69536" y="connsiteY69536"/>
              </a:cxn>
              <a:cxn ang="0">
                <a:pos x="connsiteX69537" y="connsiteY69537"/>
              </a:cxn>
              <a:cxn ang="0">
                <a:pos x="connsiteX69538" y="connsiteY69538"/>
              </a:cxn>
              <a:cxn ang="0">
                <a:pos x="connsiteX69539" y="connsiteY69539"/>
              </a:cxn>
              <a:cxn ang="0">
                <a:pos x="connsiteX69540" y="connsiteY69540"/>
              </a:cxn>
              <a:cxn ang="0">
                <a:pos x="connsiteX69541" y="connsiteY69541"/>
              </a:cxn>
              <a:cxn ang="0">
                <a:pos x="connsiteX69542" y="connsiteY69542"/>
              </a:cxn>
              <a:cxn ang="0">
                <a:pos x="connsiteX69543" y="connsiteY69543"/>
              </a:cxn>
              <a:cxn ang="0">
                <a:pos x="connsiteX69544" y="connsiteY69544"/>
              </a:cxn>
              <a:cxn ang="0">
                <a:pos x="connsiteX69545" y="connsiteY69545"/>
              </a:cxn>
              <a:cxn ang="0">
                <a:pos x="connsiteX69546" y="connsiteY69546"/>
              </a:cxn>
              <a:cxn ang="0">
                <a:pos x="connsiteX69547" y="connsiteY69547"/>
              </a:cxn>
              <a:cxn ang="0">
                <a:pos x="connsiteX69548" y="connsiteY69548"/>
              </a:cxn>
              <a:cxn ang="0">
                <a:pos x="connsiteX69549" y="connsiteY69549"/>
              </a:cxn>
              <a:cxn ang="0">
                <a:pos x="connsiteX69550" y="connsiteY69550"/>
              </a:cxn>
              <a:cxn ang="0">
                <a:pos x="connsiteX69551" y="connsiteY69551"/>
              </a:cxn>
              <a:cxn ang="0">
                <a:pos x="connsiteX69552" y="connsiteY69552"/>
              </a:cxn>
              <a:cxn ang="0">
                <a:pos x="connsiteX69553" y="connsiteY69553"/>
              </a:cxn>
              <a:cxn ang="0">
                <a:pos x="connsiteX69554" y="connsiteY69554"/>
              </a:cxn>
              <a:cxn ang="0">
                <a:pos x="connsiteX69555" y="connsiteY69555"/>
              </a:cxn>
              <a:cxn ang="0">
                <a:pos x="connsiteX69556" y="connsiteY69556"/>
              </a:cxn>
              <a:cxn ang="0">
                <a:pos x="connsiteX69557" y="connsiteY69557"/>
              </a:cxn>
              <a:cxn ang="0">
                <a:pos x="connsiteX69558" y="connsiteY69558"/>
              </a:cxn>
              <a:cxn ang="0">
                <a:pos x="connsiteX69559" y="connsiteY69559"/>
              </a:cxn>
              <a:cxn ang="0">
                <a:pos x="connsiteX69560" y="connsiteY69560"/>
              </a:cxn>
              <a:cxn ang="0">
                <a:pos x="connsiteX69561" y="connsiteY69561"/>
              </a:cxn>
              <a:cxn ang="0">
                <a:pos x="connsiteX69562" y="connsiteY69562"/>
              </a:cxn>
              <a:cxn ang="0">
                <a:pos x="connsiteX69563" y="connsiteY69563"/>
              </a:cxn>
              <a:cxn ang="0">
                <a:pos x="connsiteX69564" y="connsiteY69564"/>
              </a:cxn>
              <a:cxn ang="0">
                <a:pos x="connsiteX69565" y="connsiteY69565"/>
              </a:cxn>
              <a:cxn ang="0">
                <a:pos x="connsiteX69566" y="connsiteY69566"/>
              </a:cxn>
              <a:cxn ang="0">
                <a:pos x="connsiteX69567" y="connsiteY69567"/>
              </a:cxn>
              <a:cxn ang="0">
                <a:pos x="connsiteX69568" y="connsiteY69568"/>
              </a:cxn>
              <a:cxn ang="0">
                <a:pos x="connsiteX69569" y="connsiteY69569"/>
              </a:cxn>
              <a:cxn ang="0">
                <a:pos x="connsiteX69570" y="connsiteY69570"/>
              </a:cxn>
              <a:cxn ang="0">
                <a:pos x="connsiteX69571" y="connsiteY69571"/>
              </a:cxn>
              <a:cxn ang="0">
                <a:pos x="connsiteX69572" y="connsiteY69572"/>
              </a:cxn>
              <a:cxn ang="0">
                <a:pos x="connsiteX69573" y="connsiteY69573"/>
              </a:cxn>
              <a:cxn ang="0">
                <a:pos x="connsiteX69574" y="connsiteY69574"/>
              </a:cxn>
              <a:cxn ang="0">
                <a:pos x="connsiteX69575" y="connsiteY69575"/>
              </a:cxn>
              <a:cxn ang="0">
                <a:pos x="connsiteX69576" y="connsiteY69576"/>
              </a:cxn>
              <a:cxn ang="0">
                <a:pos x="connsiteX69577" y="connsiteY69577"/>
              </a:cxn>
              <a:cxn ang="0">
                <a:pos x="connsiteX69578" y="connsiteY69578"/>
              </a:cxn>
              <a:cxn ang="0">
                <a:pos x="connsiteX69579" y="connsiteY69579"/>
              </a:cxn>
              <a:cxn ang="0">
                <a:pos x="connsiteX69580" y="connsiteY69580"/>
              </a:cxn>
              <a:cxn ang="0">
                <a:pos x="connsiteX69581" y="connsiteY69581"/>
              </a:cxn>
              <a:cxn ang="0">
                <a:pos x="connsiteX69582" y="connsiteY69582"/>
              </a:cxn>
              <a:cxn ang="0">
                <a:pos x="connsiteX69583" y="connsiteY69583"/>
              </a:cxn>
              <a:cxn ang="0">
                <a:pos x="connsiteX69584" y="connsiteY69584"/>
              </a:cxn>
              <a:cxn ang="0">
                <a:pos x="connsiteX69585" y="connsiteY69585"/>
              </a:cxn>
              <a:cxn ang="0">
                <a:pos x="connsiteX69586" y="connsiteY69586"/>
              </a:cxn>
              <a:cxn ang="0">
                <a:pos x="connsiteX69587" y="connsiteY69587"/>
              </a:cxn>
              <a:cxn ang="0">
                <a:pos x="connsiteX69588" y="connsiteY69588"/>
              </a:cxn>
              <a:cxn ang="0">
                <a:pos x="connsiteX69589" y="connsiteY69589"/>
              </a:cxn>
              <a:cxn ang="0">
                <a:pos x="connsiteX69590" y="connsiteY69590"/>
              </a:cxn>
              <a:cxn ang="0">
                <a:pos x="connsiteX69591" y="connsiteY69591"/>
              </a:cxn>
              <a:cxn ang="0">
                <a:pos x="connsiteX69592" y="connsiteY69592"/>
              </a:cxn>
              <a:cxn ang="0">
                <a:pos x="connsiteX69593" y="connsiteY69593"/>
              </a:cxn>
              <a:cxn ang="0">
                <a:pos x="connsiteX69594" y="connsiteY69594"/>
              </a:cxn>
              <a:cxn ang="0">
                <a:pos x="connsiteX69595" y="connsiteY69595"/>
              </a:cxn>
              <a:cxn ang="0">
                <a:pos x="connsiteX69596" y="connsiteY69596"/>
              </a:cxn>
              <a:cxn ang="0">
                <a:pos x="connsiteX69597" y="connsiteY69597"/>
              </a:cxn>
              <a:cxn ang="0">
                <a:pos x="connsiteX69598" y="connsiteY69598"/>
              </a:cxn>
              <a:cxn ang="0">
                <a:pos x="connsiteX69599" y="connsiteY69599"/>
              </a:cxn>
              <a:cxn ang="0">
                <a:pos x="connsiteX69600" y="connsiteY69600"/>
              </a:cxn>
              <a:cxn ang="0">
                <a:pos x="connsiteX69601" y="connsiteY69601"/>
              </a:cxn>
              <a:cxn ang="0">
                <a:pos x="connsiteX69602" y="connsiteY69602"/>
              </a:cxn>
              <a:cxn ang="0">
                <a:pos x="connsiteX69603" y="connsiteY69603"/>
              </a:cxn>
              <a:cxn ang="0">
                <a:pos x="connsiteX69604" y="connsiteY69604"/>
              </a:cxn>
              <a:cxn ang="0">
                <a:pos x="connsiteX69605" y="connsiteY69605"/>
              </a:cxn>
              <a:cxn ang="0">
                <a:pos x="connsiteX69606" y="connsiteY69606"/>
              </a:cxn>
              <a:cxn ang="0">
                <a:pos x="connsiteX69607" y="connsiteY69607"/>
              </a:cxn>
              <a:cxn ang="0">
                <a:pos x="connsiteX69608" y="connsiteY69608"/>
              </a:cxn>
              <a:cxn ang="0">
                <a:pos x="connsiteX69609" y="connsiteY69609"/>
              </a:cxn>
              <a:cxn ang="0">
                <a:pos x="connsiteX69610" y="connsiteY69610"/>
              </a:cxn>
              <a:cxn ang="0">
                <a:pos x="connsiteX69611" y="connsiteY69611"/>
              </a:cxn>
              <a:cxn ang="0">
                <a:pos x="connsiteX69612" y="connsiteY69612"/>
              </a:cxn>
              <a:cxn ang="0">
                <a:pos x="connsiteX69613" y="connsiteY69613"/>
              </a:cxn>
              <a:cxn ang="0">
                <a:pos x="connsiteX69614" y="connsiteY69614"/>
              </a:cxn>
              <a:cxn ang="0">
                <a:pos x="connsiteX69615" y="connsiteY69615"/>
              </a:cxn>
              <a:cxn ang="0">
                <a:pos x="connsiteX69616" y="connsiteY69616"/>
              </a:cxn>
              <a:cxn ang="0">
                <a:pos x="connsiteX69617" y="connsiteY69617"/>
              </a:cxn>
              <a:cxn ang="0">
                <a:pos x="connsiteX69618" y="connsiteY69618"/>
              </a:cxn>
              <a:cxn ang="0">
                <a:pos x="connsiteX69619" y="connsiteY69619"/>
              </a:cxn>
              <a:cxn ang="0">
                <a:pos x="connsiteX69620" y="connsiteY69620"/>
              </a:cxn>
              <a:cxn ang="0">
                <a:pos x="connsiteX69621" y="connsiteY69621"/>
              </a:cxn>
              <a:cxn ang="0">
                <a:pos x="connsiteX69622" y="connsiteY69622"/>
              </a:cxn>
              <a:cxn ang="0">
                <a:pos x="connsiteX69623" y="connsiteY69623"/>
              </a:cxn>
              <a:cxn ang="0">
                <a:pos x="connsiteX69624" y="connsiteY69624"/>
              </a:cxn>
              <a:cxn ang="0">
                <a:pos x="connsiteX69625" y="connsiteY69625"/>
              </a:cxn>
              <a:cxn ang="0">
                <a:pos x="connsiteX69626" y="connsiteY69626"/>
              </a:cxn>
              <a:cxn ang="0">
                <a:pos x="connsiteX69627" y="connsiteY69627"/>
              </a:cxn>
              <a:cxn ang="0">
                <a:pos x="connsiteX69628" y="connsiteY69628"/>
              </a:cxn>
              <a:cxn ang="0">
                <a:pos x="connsiteX69629" y="connsiteY69629"/>
              </a:cxn>
              <a:cxn ang="0">
                <a:pos x="connsiteX69630" y="connsiteY69630"/>
              </a:cxn>
              <a:cxn ang="0">
                <a:pos x="connsiteX69631" y="connsiteY69631"/>
              </a:cxn>
              <a:cxn ang="0">
                <a:pos x="connsiteX69632" y="connsiteY69632"/>
              </a:cxn>
              <a:cxn ang="0">
                <a:pos x="connsiteX69633" y="connsiteY69633"/>
              </a:cxn>
              <a:cxn ang="0">
                <a:pos x="connsiteX69634" y="connsiteY69634"/>
              </a:cxn>
              <a:cxn ang="0">
                <a:pos x="connsiteX69635" y="connsiteY69635"/>
              </a:cxn>
              <a:cxn ang="0">
                <a:pos x="connsiteX69636" y="connsiteY69636"/>
              </a:cxn>
              <a:cxn ang="0">
                <a:pos x="connsiteX69637" y="connsiteY69637"/>
              </a:cxn>
              <a:cxn ang="0">
                <a:pos x="connsiteX69638" y="connsiteY69638"/>
              </a:cxn>
              <a:cxn ang="0">
                <a:pos x="connsiteX69639" y="connsiteY69639"/>
              </a:cxn>
              <a:cxn ang="0">
                <a:pos x="connsiteX69640" y="connsiteY69640"/>
              </a:cxn>
              <a:cxn ang="0">
                <a:pos x="connsiteX69641" y="connsiteY69641"/>
              </a:cxn>
              <a:cxn ang="0">
                <a:pos x="connsiteX69642" y="connsiteY69642"/>
              </a:cxn>
              <a:cxn ang="0">
                <a:pos x="connsiteX69643" y="connsiteY69643"/>
              </a:cxn>
              <a:cxn ang="0">
                <a:pos x="connsiteX69644" y="connsiteY69644"/>
              </a:cxn>
              <a:cxn ang="0">
                <a:pos x="connsiteX69645" y="connsiteY69645"/>
              </a:cxn>
              <a:cxn ang="0">
                <a:pos x="connsiteX69646" y="connsiteY69646"/>
              </a:cxn>
              <a:cxn ang="0">
                <a:pos x="connsiteX69647" y="connsiteY69647"/>
              </a:cxn>
              <a:cxn ang="0">
                <a:pos x="connsiteX69648" y="connsiteY69648"/>
              </a:cxn>
              <a:cxn ang="0">
                <a:pos x="connsiteX69649" y="connsiteY69649"/>
              </a:cxn>
              <a:cxn ang="0">
                <a:pos x="connsiteX69650" y="connsiteY69650"/>
              </a:cxn>
              <a:cxn ang="0">
                <a:pos x="connsiteX69651" y="connsiteY69651"/>
              </a:cxn>
              <a:cxn ang="0">
                <a:pos x="connsiteX69652" y="connsiteY69652"/>
              </a:cxn>
              <a:cxn ang="0">
                <a:pos x="connsiteX69653" y="connsiteY69653"/>
              </a:cxn>
              <a:cxn ang="0">
                <a:pos x="connsiteX69654" y="connsiteY69654"/>
              </a:cxn>
              <a:cxn ang="0">
                <a:pos x="connsiteX69655" y="connsiteY69655"/>
              </a:cxn>
              <a:cxn ang="0">
                <a:pos x="connsiteX69656" y="connsiteY69656"/>
              </a:cxn>
              <a:cxn ang="0">
                <a:pos x="connsiteX69657" y="connsiteY69657"/>
              </a:cxn>
              <a:cxn ang="0">
                <a:pos x="connsiteX69658" y="connsiteY69658"/>
              </a:cxn>
              <a:cxn ang="0">
                <a:pos x="connsiteX69659" y="connsiteY69659"/>
              </a:cxn>
              <a:cxn ang="0">
                <a:pos x="connsiteX69660" y="connsiteY69660"/>
              </a:cxn>
              <a:cxn ang="0">
                <a:pos x="connsiteX69661" y="connsiteY69661"/>
              </a:cxn>
              <a:cxn ang="0">
                <a:pos x="connsiteX69662" y="connsiteY69662"/>
              </a:cxn>
              <a:cxn ang="0">
                <a:pos x="connsiteX69663" y="connsiteY69663"/>
              </a:cxn>
              <a:cxn ang="0">
                <a:pos x="connsiteX69664" y="connsiteY69664"/>
              </a:cxn>
              <a:cxn ang="0">
                <a:pos x="connsiteX69665" y="connsiteY69665"/>
              </a:cxn>
              <a:cxn ang="0">
                <a:pos x="connsiteX69666" y="connsiteY69666"/>
              </a:cxn>
              <a:cxn ang="0">
                <a:pos x="connsiteX69667" y="connsiteY69667"/>
              </a:cxn>
              <a:cxn ang="0">
                <a:pos x="connsiteX69668" y="connsiteY69668"/>
              </a:cxn>
              <a:cxn ang="0">
                <a:pos x="connsiteX69669" y="connsiteY69669"/>
              </a:cxn>
              <a:cxn ang="0">
                <a:pos x="connsiteX69670" y="connsiteY69670"/>
              </a:cxn>
              <a:cxn ang="0">
                <a:pos x="connsiteX69671" y="connsiteY69671"/>
              </a:cxn>
              <a:cxn ang="0">
                <a:pos x="connsiteX69672" y="connsiteY69672"/>
              </a:cxn>
              <a:cxn ang="0">
                <a:pos x="connsiteX69673" y="connsiteY69673"/>
              </a:cxn>
              <a:cxn ang="0">
                <a:pos x="connsiteX69674" y="connsiteY69674"/>
              </a:cxn>
              <a:cxn ang="0">
                <a:pos x="connsiteX69675" y="connsiteY69675"/>
              </a:cxn>
              <a:cxn ang="0">
                <a:pos x="connsiteX69676" y="connsiteY69676"/>
              </a:cxn>
              <a:cxn ang="0">
                <a:pos x="connsiteX69677" y="connsiteY69677"/>
              </a:cxn>
              <a:cxn ang="0">
                <a:pos x="connsiteX69678" y="connsiteY69678"/>
              </a:cxn>
              <a:cxn ang="0">
                <a:pos x="connsiteX69679" y="connsiteY69679"/>
              </a:cxn>
              <a:cxn ang="0">
                <a:pos x="connsiteX69680" y="connsiteY69680"/>
              </a:cxn>
              <a:cxn ang="0">
                <a:pos x="connsiteX69681" y="connsiteY69681"/>
              </a:cxn>
              <a:cxn ang="0">
                <a:pos x="connsiteX69682" y="connsiteY69682"/>
              </a:cxn>
              <a:cxn ang="0">
                <a:pos x="connsiteX69683" y="connsiteY69683"/>
              </a:cxn>
              <a:cxn ang="0">
                <a:pos x="connsiteX69684" y="connsiteY69684"/>
              </a:cxn>
              <a:cxn ang="0">
                <a:pos x="connsiteX69685" y="connsiteY69685"/>
              </a:cxn>
              <a:cxn ang="0">
                <a:pos x="connsiteX69686" y="connsiteY69686"/>
              </a:cxn>
              <a:cxn ang="0">
                <a:pos x="connsiteX69687" y="connsiteY69687"/>
              </a:cxn>
              <a:cxn ang="0">
                <a:pos x="connsiteX69688" y="connsiteY69688"/>
              </a:cxn>
              <a:cxn ang="0">
                <a:pos x="connsiteX69689" y="connsiteY69689"/>
              </a:cxn>
              <a:cxn ang="0">
                <a:pos x="connsiteX69690" y="connsiteY69690"/>
              </a:cxn>
              <a:cxn ang="0">
                <a:pos x="connsiteX69691" y="connsiteY69691"/>
              </a:cxn>
              <a:cxn ang="0">
                <a:pos x="connsiteX69692" y="connsiteY69692"/>
              </a:cxn>
              <a:cxn ang="0">
                <a:pos x="connsiteX69693" y="connsiteY69693"/>
              </a:cxn>
              <a:cxn ang="0">
                <a:pos x="connsiteX69694" y="connsiteY69694"/>
              </a:cxn>
              <a:cxn ang="0">
                <a:pos x="connsiteX69695" y="connsiteY69695"/>
              </a:cxn>
              <a:cxn ang="0">
                <a:pos x="connsiteX69696" y="connsiteY69696"/>
              </a:cxn>
              <a:cxn ang="0">
                <a:pos x="connsiteX69697" y="connsiteY69697"/>
              </a:cxn>
              <a:cxn ang="0">
                <a:pos x="connsiteX69698" y="connsiteY69698"/>
              </a:cxn>
              <a:cxn ang="0">
                <a:pos x="connsiteX69699" y="connsiteY69699"/>
              </a:cxn>
              <a:cxn ang="0">
                <a:pos x="connsiteX69700" y="connsiteY69700"/>
              </a:cxn>
              <a:cxn ang="0">
                <a:pos x="connsiteX69701" y="connsiteY69701"/>
              </a:cxn>
              <a:cxn ang="0">
                <a:pos x="connsiteX69702" y="connsiteY69702"/>
              </a:cxn>
              <a:cxn ang="0">
                <a:pos x="connsiteX69703" y="connsiteY69703"/>
              </a:cxn>
              <a:cxn ang="0">
                <a:pos x="connsiteX69704" y="connsiteY69704"/>
              </a:cxn>
              <a:cxn ang="0">
                <a:pos x="connsiteX69705" y="connsiteY69705"/>
              </a:cxn>
              <a:cxn ang="0">
                <a:pos x="connsiteX69706" y="connsiteY69706"/>
              </a:cxn>
              <a:cxn ang="0">
                <a:pos x="connsiteX69707" y="connsiteY69707"/>
              </a:cxn>
              <a:cxn ang="0">
                <a:pos x="connsiteX69708" y="connsiteY69708"/>
              </a:cxn>
              <a:cxn ang="0">
                <a:pos x="connsiteX69709" y="connsiteY69709"/>
              </a:cxn>
              <a:cxn ang="0">
                <a:pos x="connsiteX69710" y="connsiteY69710"/>
              </a:cxn>
              <a:cxn ang="0">
                <a:pos x="connsiteX69711" y="connsiteY69711"/>
              </a:cxn>
              <a:cxn ang="0">
                <a:pos x="connsiteX69712" y="connsiteY69712"/>
              </a:cxn>
              <a:cxn ang="0">
                <a:pos x="connsiteX69713" y="connsiteY69713"/>
              </a:cxn>
              <a:cxn ang="0">
                <a:pos x="connsiteX69714" y="connsiteY69714"/>
              </a:cxn>
              <a:cxn ang="0">
                <a:pos x="connsiteX69715" y="connsiteY69715"/>
              </a:cxn>
              <a:cxn ang="0">
                <a:pos x="connsiteX69716" y="connsiteY69716"/>
              </a:cxn>
              <a:cxn ang="0">
                <a:pos x="connsiteX69717" y="connsiteY69717"/>
              </a:cxn>
              <a:cxn ang="0">
                <a:pos x="connsiteX69718" y="connsiteY69718"/>
              </a:cxn>
              <a:cxn ang="0">
                <a:pos x="connsiteX69719" y="connsiteY69719"/>
              </a:cxn>
              <a:cxn ang="0">
                <a:pos x="connsiteX69720" y="connsiteY69720"/>
              </a:cxn>
              <a:cxn ang="0">
                <a:pos x="connsiteX69721" y="connsiteY69721"/>
              </a:cxn>
              <a:cxn ang="0">
                <a:pos x="connsiteX69722" y="connsiteY69722"/>
              </a:cxn>
              <a:cxn ang="0">
                <a:pos x="connsiteX69723" y="connsiteY69723"/>
              </a:cxn>
              <a:cxn ang="0">
                <a:pos x="connsiteX69724" y="connsiteY69724"/>
              </a:cxn>
              <a:cxn ang="0">
                <a:pos x="connsiteX69725" y="connsiteY69725"/>
              </a:cxn>
              <a:cxn ang="0">
                <a:pos x="connsiteX69726" y="connsiteY69726"/>
              </a:cxn>
              <a:cxn ang="0">
                <a:pos x="connsiteX69727" y="connsiteY69727"/>
              </a:cxn>
              <a:cxn ang="0">
                <a:pos x="connsiteX69728" y="connsiteY69728"/>
              </a:cxn>
              <a:cxn ang="0">
                <a:pos x="connsiteX69729" y="connsiteY69729"/>
              </a:cxn>
              <a:cxn ang="0">
                <a:pos x="connsiteX69730" y="connsiteY69730"/>
              </a:cxn>
              <a:cxn ang="0">
                <a:pos x="connsiteX69731" y="connsiteY69731"/>
              </a:cxn>
              <a:cxn ang="0">
                <a:pos x="connsiteX69732" y="connsiteY69732"/>
              </a:cxn>
              <a:cxn ang="0">
                <a:pos x="connsiteX69733" y="connsiteY69733"/>
              </a:cxn>
              <a:cxn ang="0">
                <a:pos x="connsiteX69734" y="connsiteY69734"/>
              </a:cxn>
              <a:cxn ang="0">
                <a:pos x="connsiteX69735" y="connsiteY69735"/>
              </a:cxn>
              <a:cxn ang="0">
                <a:pos x="connsiteX69736" y="connsiteY69736"/>
              </a:cxn>
              <a:cxn ang="0">
                <a:pos x="connsiteX69737" y="connsiteY69737"/>
              </a:cxn>
              <a:cxn ang="0">
                <a:pos x="connsiteX69738" y="connsiteY69738"/>
              </a:cxn>
              <a:cxn ang="0">
                <a:pos x="connsiteX69739" y="connsiteY69739"/>
              </a:cxn>
              <a:cxn ang="0">
                <a:pos x="connsiteX69740" y="connsiteY69740"/>
              </a:cxn>
              <a:cxn ang="0">
                <a:pos x="connsiteX69741" y="connsiteY69741"/>
              </a:cxn>
              <a:cxn ang="0">
                <a:pos x="connsiteX69742" y="connsiteY69742"/>
              </a:cxn>
              <a:cxn ang="0">
                <a:pos x="connsiteX69743" y="connsiteY69743"/>
              </a:cxn>
              <a:cxn ang="0">
                <a:pos x="connsiteX69744" y="connsiteY69744"/>
              </a:cxn>
              <a:cxn ang="0">
                <a:pos x="connsiteX69745" y="connsiteY69745"/>
              </a:cxn>
              <a:cxn ang="0">
                <a:pos x="connsiteX69746" y="connsiteY69746"/>
              </a:cxn>
              <a:cxn ang="0">
                <a:pos x="connsiteX69747" y="connsiteY69747"/>
              </a:cxn>
              <a:cxn ang="0">
                <a:pos x="connsiteX69748" y="connsiteY69748"/>
              </a:cxn>
              <a:cxn ang="0">
                <a:pos x="connsiteX69749" y="connsiteY69749"/>
              </a:cxn>
              <a:cxn ang="0">
                <a:pos x="connsiteX69750" y="connsiteY69750"/>
              </a:cxn>
              <a:cxn ang="0">
                <a:pos x="connsiteX69751" y="connsiteY69751"/>
              </a:cxn>
              <a:cxn ang="0">
                <a:pos x="connsiteX69752" y="connsiteY69752"/>
              </a:cxn>
              <a:cxn ang="0">
                <a:pos x="connsiteX69753" y="connsiteY69753"/>
              </a:cxn>
              <a:cxn ang="0">
                <a:pos x="connsiteX69754" y="connsiteY69754"/>
              </a:cxn>
              <a:cxn ang="0">
                <a:pos x="connsiteX69755" y="connsiteY69755"/>
              </a:cxn>
              <a:cxn ang="0">
                <a:pos x="connsiteX69756" y="connsiteY69756"/>
              </a:cxn>
              <a:cxn ang="0">
                <a:pos x="connsiteX69757" y="connsiteY69757"/>
              </a:cxn>
              <a:cxn ang="0">
                <a:pos x="connsiteX69758" y="connsiteY69758"/>
              </a:cxn>
              <a:cxn ang="0">
                <a:pos x="connsiteX69759" y="connsiteY69759"/>
              </a:cxn>
              <a:cxn ang="0">
                <a:pos x="connsiteX69760" y="connsiteY69760"/>
              </a:cxn>
              <a:cxn ang="0">
                <a:pos x="connsiteX69761" y="connsiteY69761"/>
              </a:cxn>
              <a:cxn ang="0">
                <a:pos x="connsiteX69762" y="connsiteY69762"/>
              </a:cxn>
              <a:cxn ang="0">
                <a:pos x="connsiteX69763" y="connsiteY69763"/>
              </a:cxn>
              <a:cxn ang="0">
                <a:pos x="connsiteX69764" y="connsiteY69764"/>
              </a:cxn>
              <a:cxn ang="0">
                <a:pos x="connsiteX69765" y="connsiteY69765"/>
              </a:cxn>
              <a:cxn ang="0">
                <a:pos x="connsiteX69766" y="connsiteY69766"/>
              </a:cxn>
              <a:cxn ang="0">
                <a:pos x="connsiteX69767" y="connsiteY69767"/>
              </a:cxn>
              <a:cxn ang="0">
                <a:pos x="connsiteX69768" y="connsiteY69768"/>
              </a:cxn>
              <a:cxn ang="0">
                <a:pos x="connsiteX69769" y="connsiteY69769"/>
              </a:cxn>
              <a:cxn ang="0">
                <a:pos x="connsiteX69770" y="connsiteY69770"/>
              </a:cxn>
              <a:cxn ang="0">
                <a:pos x="connsiteX69771" y="connsiteY69771"/>
              </a:cxn>
              <a:cxn ang="0">
                <a:pos x="connsiteX69772" y="connsiteY69772"/>
              </a:cxn>
              <a:cxn ang="0">
                <a:pos x="connsiteX69773" y="connsiteY69773"/>
              </a:cxn>
              <a:cxn ang="0">
                <a:pos x="connsiteX69774" y="connsiteY69774"/>
              </a:cxn>
              <a:cxn ang="0">
                <a:pos x="connsiteX69775" y="connsiteY69775"/>
              </a:cxn>
              <a:cxn ang="0">
                <a:pos x="connsiteX69776" y="connsiteY69776"/>
              </a:cxn>
              <a:cxn ang="0">
                <a:pos x="connsiteX69777" y="connsiteY69777"/>
              </a:cxn>
              <a:cxn ang="0">
                <a:pos x="connsiteX69778" y="connsiteY69778"/>
              </a:cxn>
              <a:cxn ang="0">
                <a:pos x="connsiteX69779" y="connsiteY69779"/>
              </a:cxn>
              <a:cxn ang="0">
                <a:pos x="connsiteX69780" y="connsiteY69780"/>
              </a:cxn>
              <a:cxn ang="0">
                <a:pos x="connsiteX69781" y="connsiteY69781"/>
              </a:cxn>
              <a:cxn ang="0">
                <a:pos x="connsiteX69782" y="connsiteY69782"/>
              </a:cxn>
              <a:cxn ang="0">
                <a:pos x="connsiteX69783" y="connsiteY69783"/>
              </a:cxn>
              <a:cxn ang="0">
                <a:pos x="connsiteX69784" y="connsiteY69784"/>
              </a:cxn>
              <a:cxn ang="0">
                <a:pos x="connsiteX69785" y="connsiteY69785"/>
              </a:cxn>
              <a:cxn ang="0">
                <a:pos x="connsiteX69786" y="connsiteY69786"/>
              </a:cxn>
              <a:cxn ang="0">
                <a:pos x="connsiteX69787" y="connsiteY69787"/>
              </a:cxn>
              <a:cxn ang="0">
                <a:pos x="connsiteX69788" y="connsiteY69788"/>
              </a:cxn>
              <a:cxn ang="0">
                <a:pos x="connsiteX69789" y="connsiteY69789"/>
              </a:cxn>
              <a:cxn ang="0">
                <a:pos x="connsiteX69790" y="connsiteY69790"/>
              </a:cxn>
              <a:cxn ang="0">
                <a:pos x="connsiteX69791" y="connsiteY69791"/>
              </a:cxn>
              <a:cxn ang="0">
                <a:pos x="connsiteX69792" y="connsiteY69792"/>
              </a:cxn>
              <a:cxn ang="0">
                <a:pos x="connsiteX69793" y="connsiteY69793"/>
              </a:cxn>
              <a:cxn ang="0">
                <a:pos x="connsiteX69794" y="connsiteY69794"/>
              </a:cxn>
              <a:cxn ang="0">
                <a:pos x="connsiteX69795" y="connsiteY69795"/>
              </a:cxn>
              <a:cxn ang="0">
                <a:pos x="connsiteX69796" y="connsiteY69796"/>
              </a:cxn>
              <a:cxn ang="0">
                <a:pos x="connsiteX69797" y="connsiteY69797"/>
              </a:cxn>
              <a:cxn ang="0">
                <a:pos x="connsiteX69798" y="connsiteY69798"/>
              </a:cxn>
              <a:cxn ang="0">
                <a:pos x="connsiteX69799" y="connsiteY69799"/>
              </a:cxn>
              <a:cxn ang="0">
                <a:pos x="connsiteX69800" y="connsiteY69800"/>
              </a:cxn>
              <a:cxn ang="0">
                <a:pos x="connsiteX69801" y="connsiteY69801"/>
              </a:cxn>
              <a:cxn ang="0">
                <a:pos x="connsiteX69802" y="connsiteY69802"/>
              </a:cxn>
              <a:cxn ang="0">
                <a:pos x="connsiteX69803" y="connsiteY69803"/>
              </a:cxn>
              <a:cxn ang="0">
                <a:pos x="connsiteX69804" y="connsiteY69804"/>
              </a:cxn>
              <a:cxn ang="0">
                <a:pos x="connsiteX69805" y="connsiteY69805"/>
              </a:cxn>
              <a:cxn ang="0">
                <a:pos x="connsiteX69806" y="connsiteY69806"/>
              </a:cxn>
              <a:cxn ang="0">
                <a:pos x="connsiteX69807" y="connsiteY69807"/>
              </a:cxn>
              <a:cxn ang="0">
                <a:pos x="connsiteX69808" y="connsiteY69808"/>
              </a:cxn>
              <a:cxn ang="0">
                <a:pos x="connsiteX69809" y="connsiteY69809"/>
              </a:cxn>
              <a:cxn ang="0">
                <a:pos x="connsiteX69810" y="connsiteY69810"/>
              </a:cxn>
              <a:cxn ang="0">
                <a:pos x="connsiteX69811" y="connsiteY69811"/>
              </a:cxn>
              <a:cxn ang="0">
                <a:pos x="connsiteX69812" y="connsiteY69812"/>
              </a:cxn>
              <a:cxn ang="0">
                <a:pos x="connsiteX69813" y="connsiteY69813"/>
              </a:cxn>
              <a:cxn ang="0">
                <a:pos x="connsiteX69814" y="connsiteY69814"/>
              </a:cxn>
              <a:cxn ang="0">
                <a:pos x="connsiteX69815" y="connsiteY69815"/>
              </a:cxn>
              <a:cxn ang="0">
                <a:pos x="connsiteX69816" y="connsiteY69816"/>
              </a:cxn>
              <a:cxn ang="0">
                <a:pos x="connsiteX69817" y="connsiteY69817"/>
              </a:cxn>
              <a:cxn ang="0">
                <a:pos x="connsiteX69818" y="connsiteY69818"/>
              </a:cxn>
              <a:cxn ang="0">
                <a:pos x="connsiteX69819" y="connsiteY69819"/>
              </a:cxn>
              <a:cxn ang="0">
                <a:pos x="connsiteX69820" y="connsiteY69820"/>
              </a:cxn>
              <a:cxn ang="0">
                <a:pos x="connsiteX69821" y="connsiteY69821"/>
              </a:cxn>
              <a:cxn ang="0">
                <a:pos x="connsiteX69822" y="connsiteY69822"/>
              </a:cxn>
              <a:cxn ang="0">
                <a:pos x="connsiteX69823" y="connsiteY69823"/>
              </a:cxn>
              <a:cxn ang="0">
                <a:pos x="connsiteX69824" y="connsiteY69824"/>
              </a:cxn>
              <a:cxn ang="0">
                <a:pos x="connsiteX69825" y="connsiteY69825"/>
              </a:cxn>
              <a:cxn ang="0">
                <a:pos x="connsiteX69826" y="connsiteY69826"/>
              </a:cxn>
              <a:cxn ang="0">
                <a:pos x="connsiteX69827" y="connsiteY69827"/>
              </a:cxn>
              <a:cxn ang="0">
                <a:pos x="connsiteX69828" y="connsiteY69828"/>
              </a:cxn>
              <a:cxn ang="0">
                <a:pos x="connsiteX69829" y="connsiteY69829"/>
              </a:cxn>
              <a:cxn ang="0">
                <a:pos x="connsiteX69830" y="connsiteY69830"/>
              </a:cxn>
              <a:cxn ang="0">
                <a:pos x="connsiteX69831" y="connsiteY69831"/>
              </a:cxn>
              <a:cxn ang="0">
                <a:pos x="connsiteX69832" y="connsiteY69832"/>
              </a:cxn>
              <a:cxn ang="0">
                <a:pos x="connsiteX69833" y="connsiteY69833"/>
              </a:cxn>
              <a:cxn ang="0">
                <a:pos x="connsiteX69834" y="connsiteY69834"/>
              </a:cxn>
              <a:cxn ang="0">
                <a:pos x="connsiteX69835" y="connsiteY69835"/>
              </a:cxn>
              <a:cxn ang="0">
                <a:pos x="connsiteX69836" y="connsiteY69836"/>
              </a:cxn>
              <a:cxn ang="0">
                <a:pos x="connsiteX69837" y="connsiteY69837"/>
              </a:cxn>
              <a:cxn ang="0">
                <a:pos x="connsiteX69838" y="connsiteY69838"/>
              </a:cxn>
              <a:cxn ang="0">
                <a:pos x="connsiteX69839" y="connsiteY69839"/>
              </a:cxn>
              <a:cxn ang="0">
                <a:pos x="connsiteX69840" y="connsiteY69840"/>
              </a:cxn>
              <a:cxn ang="0">
                <a:pos x="connsiteX69841" y="connsiteY69841"/>
              </a:cxn>
              <a:cxn ang="0">
                <a:pos x="connsiteX69842" y="connsiteY69842"/>
              </a:cxn>
              <a:cxn ang="0">
                <a:pos x="connsiteX69843" y="connsiteY69843"/>
              </a:cxn>
              <a:cxn ang="0">
                <a:pos x="connsiteX69844" y="connsiteY69844"/>
              </a:cxn>
              <a:cxn ang="0">
                <a:pos x="connsiteX69845" y="connsiteY69845"/>
              </a:cxn>
              <a:cxn ang="0">
                <a:pos x="connsiteX69846" y="connsiteY69846"/>
              </a:cxn>
              <a:cxn ang="0">
                <a:pos x="connsiteX69847" y="connsiteY69847"/>
              </a:cxn>
              <a:cxn ang="0">
                <a:pos x="connsiteX69848" y="connsiteY69848"/>
              </a:cxn>
              <a:cxn ang="0">
                <a:pos x="connsiteX69849" y="connsiteY69849"/>
              </a:cxn>
              <a:cxn ang="0">
                <a:pos x="connsiteX69850" y="connsiteY69850"/>
              </a:cxn>
              <a:cxn ang="0">
                <a:pos x="connsiteX69851" y="connsiteY69851"/>
              </a:cxn>
              <a:cxn ang="0">
                <a:pos x="connsiteX69852" y="connsiteY69852"/>
              </a:cxn>
              <a:cxn ang="0">
                <a:pos x="connsiteX69853" y="connsiteY69853"/>
              </a:cxn>
              <a:cxn ang="0">
                <a:pos x="connsiteX69854" y="connsiteY69854"/>
              </a:cxn>
              <a:cxn ang="0">
                <a:pos x="connsiteX69855" y="connsiteY69855"/>
              </a:cxn>
              <a:cxn ang="0">
                <a:pos x="connsiteX69856" y="connsiteY69856"/>
              </a:cxn>
              <a:cxn ang="0">
                <a:pos x="connsiteX69857" y="connsiteY69857"/>
              </a:cxn>
              <a:cxn ang="0">
                <a:pos x="connsiteX69858" y="connsiteY69858"/>
              </a:cxn>
              <a:cxn ang="0">
                <a:pos x="connsiteX69859" y="connsiteY69859"/>
              </a:cxn>
              <a:cxn ang="0">
                <a:pos x="connsiteX69860" y="connsiteY69860"/>
              </a:cxn>
              <a:cxn ang="0">
                <a:pos x="connsiteX69861" y="connsiteY69861"/>
              </a:cxn>
              <a:cxn ang="0">
                <a:pos x="connsiteX69862" y="connsiteY69862"/>
              </a:cxn>
              <a:cxn ang="0">
                <a:pos x="connsiteX69863" y="connsiteY69863"/>
              </a:cxn>
              <a:cxn ang="0">
                <a:pos x="connsiteX69864" y="connsiteY69864"/>
              </a:cxn>
              <a:cxn ang="0">
                <a:pos x="connsiteX69865" y="connsiteY69865"/>
              </a:cxn>
              <a:cxn ang="0">
                <a:pos x="connsiteX69866" y="connsiteY69866"/>
              </a:cxn>
              <a:cxn ang="0">
                <a:pos x="connsiteX69867" y="connsiteY69867"/>
              </a:cxn>
              <a:cxn ang="0">
                <a:pos x="connsiteX69868" y="connsiteY69868"/>
              </a:cxn>
              <a:cxn ang="0">
                <a:pos x="connsiteX69869" y="connsiteY69869"/>
              </a:cxn>
              <a:cxn ang="0">
                <a:pos x="connsiteX69870" y="connsiteY69870"/>
              </a:cxn>
              <a:cxn ang="0">
                <a:pos x="connsiteX69871" y="connsiteY69871"/>
              </a:cxn>
              <a:cxn ang="0">
                <a:pos x="connsiteX69872" y="connsiteY69872"/>
              </a:cxn>
              <a:cxn ang="0">
                <a:pos x="connsiteX69873" y="connsiteY69873"/>
              </a:cxn>
              <a:cxn ang="0">
                <a:pos x="connsiteX69874" y="connsiteY69874"/>
              </a:cxn>
              <a:cxn ang="0">
                <a:pos x="connsiteX69875" y="connsiteY69875"/>
              </a:cxn>
              <a:cxn ang="0">
                <a:pos x="connsiteX69876" y="connsiteY69876"/>
              </a:cxn>
              <a:cxn ang="0">
                <a:pos x="connsiteX69877" y="connsiteY69877"/>
              </a:cxn>
              <a:cxn ang="0">
                <a:pos x="connsiteX69878" y="connsiteY69878"/>
              </a:cxn>
              <a:cxn ang="0">
                <a:pos x="connsiteX69879" y="connsiteY69879"/>
              </a:cxn>
              <a:cxn ang="0">
                <a:pos x="connsiteX69880" y="connsiteY69880"/>
              </a:cxn>
              <a:cxn ang="0">
                <a:pos x="connsiteX69881" y="connsiteY69881"/>
              </a:cxn>
              <a:cxn ang="0">
                <a:pos x="connsiteX69882" y="connsiteY69882"/>
              </a:cxn>
              <a:cxn ang="0">
                <a:pos x="connsiteX69883" y="connsiteY69883"/>
              </a:cxn>
              <a:cxn ang="0">
                <a:pos x="connsiteX69884" y="connsiteY69884"/>
              </a:cxn>
              <a:cxn ang="0">
                <a:pos x="connsiteX69885" y="connsiteY69885"/>
              </a:cxn>
              <a:cxn ang="0">
                <a:pos x="connsiteX69886" y="connsiteY69886"/>
              </a:cxn>
              <a:cxn ang="0">
                <a:pos x="connsiteX69887" y="connsiteY69887"/>
              </a:cxn>
              <a:cxn ang="0">
                <a:pos x="connsiteX69888" y="connsiteY69888"/>
              </a:cxn>
              <a:cxn ang="0">
                <a:pos x="connsiteX69889" y="connsiteY69889"/>
              </a:cxn>
              <a:cxn ang="0">
                <a:pos x="connsiteX69890" y="connsiteY69890"/>
              </a:cxn>
              <a:cxn ang="0">
                <a:pos x="connsiteX69891" y="connsiteY69891"/>
              </a:cxn>
              <a:cxn ang="0">
                <a:pos x="connsiteX69892" y="connsiteY69892"/>
              </a:cxn>
              <a:cxn ang="0">
                <a:pos x="connsiteX69893" y="connsiteY69893"/>
              </a:cxn>
              <a:cxn ang="0">
                <a:pos x="connsiteX69894" y="connsiteY69894"/>
              </a:cxn>
              <a:cxn ang="0">
                <a:pos x="connsiteX69895" y="connsiteY69895"/>
              </a:cxn>
              <a:cxn ang="0">
                <a:pos x="connsiteX69896" y="connsiteY69896"/>
              </a:cxn>
              <a:cxn ang="0">
                <a:pos x="connsiteX69897" y="connsiteY69897"/>
              </a:cxn>
              <a:cxn ang="0">
                <a:pos x="connsiteX69898" y="connsiteY69898"/>
              </a:cxn>
              <a:cxn ang="0">
                <a:pos x="connsiteX69899" y="connsiteY69899"/>
              </a:cxn>
              <a:cxn ang="0">
                <a:pos x="connsiteX69900" y="connsiteY69900"/>
              </a:cxn>
              <a:cxn ang="0">
                <a:pos x="connsiteX69901" y="connsiteY69901"/>
              </a:cxn>
              <a:cxn ang="0">
                <a:pos x="connsiteX69902" y="connsiteY69902"/>
              </a:cxn>
              <a:cxn ang="0">
                <a:pos x="connsiteX69903" y="connsiteY69903"/>
              </a:cxn>
              <a:cxn ang="0">
                <a:pos x="connsiteX69904" y="connsiteY69904"/>
              </a:cxn>
              <a:cxn ang="0">
                <a:pos x="connsiteX69905" y="connsiteY69905"/>
              </a:cxn>
              <a:cxn ang="0">
                <a:pos x="connsiteX69906" y="connsiteY69906"/>
              </a:cxn>
              <a:cxn ang="0">
                <a:pos x="connsiteX69907" y="connsiteY69907"/>
              </a:cxn>
              <a:cxn ang="0">
                <a:pos x="connsiteX69908" y="connsiteY69908"/>
              </a:cxn>
              <a:cxn ang="0">
                <a:pos x="connsiteX69909" y="connsiteY69909"/>
              </a:cxn>
              <a:cxn ang="0">
                <a:pos x="connsiteX69910" y="connsiteY69910"/>
              </a:cxn>
              <a:cxn ang="0">
                <a:pos x="connsiteX69911" y="connsiteY69911"/>
              </a:cxn>
              <a:cxn ang="0">
                <a:pos x="connsiteX69912" y="connsiteY69912"/>
              </a:cxn>
              <a:cxn ang="0">
                <a:pos x="connsiteX69913" y="connsiteY69913"/>
              </a:cxn>
              <a:cxn ang="0">
                <a:pos x="connsiteX69914" y="connsiteY69914"/>
              </a:cxn>
              <a:cxn ang="0">
                <a:pos x="connsiteX69915" y="connsiteY69915"/>
              </a:cxn>
              <a:cxn ang="0">
                <a:pos x="connsiteX69916" y="connsiteY69916"/>
              </a:cxn>
              <a:cxn ang="0">
                <a:pos x="connsiteX69917" y="connsiteY69917"/>
              </a:cxn>
              <a:cxn ang="0">
                <a:pos x="connsiteX69918" y="connsiteY69918"/>
              </a:cxn>
              <a:cxn ang="0">
                <a:pos x="connsiteX69919" y="connsiteY69919"/>
              </a:cxn>
              <a:cxn ang="0">
                <a:pos x="connsiteX69920" y="connsiteY69920"/>
              </a:cxn>
              <a:cxn ang="0">
                <a:pos x="connsiteX69921" y="connsiteY69921"/>
              </a:cxn>
              <a:cxn ang="0">
                <a:pos x="connsiteX69922" y="connsiteY69922"/>
              </a:cxn>
              <a:cxn ang="0">
                <a:pos x="connsiteX69923" y="connsiteY69923"/>
              </a:cxn>
              <a:cxn ang="0">
                <a:pos x="connsiteX69924" y="connsiteY69924"/>
              </a:cxn>
              <a:cxn ang="0">
                <a:pos x="connsiteX69925" y="connsiteY69925"/>
              </a:cxn>
              <a:cxn ang="0">
                <a:pos x="connsiteX69926" y="connsiteY69926"/>
              </a:cxn>
              <a:cxn ang="0">
                <a:pos x="connsiteX69927" y="connsiteY69927"/>
              </a:cxn>
              <a:cxn ang="0">
                <a:pos x="connsiteX69928" y="connsiteY69928"/>
              </a:cxn>
              <a:cxn ang="0">
                <a:pos x="connsiteX69929" y="connsiteY69929"/>
              </a:cxn>
              <a:cxn ang="0">
                <a:pos x="connsiteX69930" y="connsiteY69930"/>
              </a:cxn>
              <a:cxn ang="0">
                <a:pos x="connsiteX69931" y="connsiteY69931"/>
              </a:cxn>
              <a:cxn ang="0">
                <a:pos x="connsiteX69932" y="connsiteY69932"/>
              </a:cxn>
              <a:cxn ang="0">
                <a:pos x="connsiteX69933" y="connsiteY69933"/>
              </a:cxn>
              <a:cxn ang="0">
                <a:pos x="connsiteX69934" y="connsiteY69934"/>
              </a:cxn>
              <a:cxn ang="0">
                <a:pos x="connsiteX69935" y="connsiteY69935"/>
              </a:cxn>
              <a:cxn ang="0">
                <a:pos x="connsiteX69936" y="connsiteY69936"/>
              </a:cxn>
              <a:cxn ang="0">
                <a:pos x="connsiteX69937" y="connsiteY69937"/>
              </a:cxn>
              <a:cxn ang="0">
                <a:pos x="connsiteX69938" y="connsiteY69938"/>
              </a:cxn>
              <a:cxn ang="0">
                <a:pos x="connsiteX69939" y="connsiteY69939"/>
              </a:cxn>
              <a:cxn ang="0">
                <a:pos x="connsiteX69940" y="connsiteY69940"/>
              </a:cxn>
              <a:cxn ang="0">
                <a:pos x="connsiteX69941" y="connsiteY69941"/>
              </a:cxn>
              <a:cxn ang="0">
                <a:pos x="connsiteX69942" y="connsiteY69942"/>
              </a:cxn>
              <a:cxn ang="0">
                <a:pos x="connsiteX69943" y="connsiteY69943"/>
              </a:cxn>
              <a:cxn ang="0">
                <a:pos x="connsiteX69944" y="connsiteY69944"/>
              </a:cxn>
              <a:cxn ang="0">
                <a:pos x="connsiteX69945" y="connsiteY69945"/>
              </a:cxn>
              <a:cxn ang="0">
                <a:pos x="connsiteX69946" y="connsiteY69946"/>
              </a:cxn>
              <a:cxn ang="0">
                <a:pos x="connsiteX69947" y="connsiteY69947"/>
              </a:cxn>
              <a:cxn ang="0">
                <a:pos x="connsiteX69948" y="connsiteY69948"/>
              </a:cxn>
              <a:cxn ang="0">
                <a:pos x="connsiteX69949" y="connsiteY69949"/>
              </a:cxn>
              <a:cxn ang="0">
                <a:pos x="connsiteX69950" y="connsiteY69950"/>
              </a:cxn>
              <a:cxn ang="0">
                <a:pos x="connsiteX69951" y="connsiteY69951"/>
              </a:cxn>
              <a:cxn ang="0">
                <a:pos x="connsiteX69952" y="connsiteY69952"/>
              </a:cxn>
              <a:cxn ang="0">
                <a:pos x="connsiteX69953" y="connsiteY69953"/>
              </a:cxn>
              <a:cxn ang="0">
                <a:pos x="connsiteX69954" y="connsiteY69954"/>
              </a:cxn>
              <a:cxn ang="0">
                <a:pos x="connsiteX69955" y="connsiteY69955"/>
              </a:cxn>
              <a:cxn ang="0">
                <a:pos x="connsiteX69956" y="connsiteY69956"/>
              </a:cxn>
              <a:cxn ang="0">
                <a:pos x="connsiteX69957" y="connsiteY69957"/>
              </a:cxn>
              <a:cxn ang="0">
                <a:pos x="connsiteX69958" y="connsiteY69958"/>
              </a:cxn>
              <a:cxn ang="0">
                <a:pos x="connsiteX69959" y="connsiteY69959"/>
              </a:cxn>
              <a:cxn ang="0">
                <a:pos x="connsiteX69960" y="connsiteY69960"/>
              </a:cxn>
              <a:cxn ang="0">
                <a:pos x="connsiteX69961" y="connsiteY69961"/>
              </a:cxn>
              <a:cxn ang="0">
                <a:pos x="connsiteX69962" y="connsiteY69962"/>
              </a:cxn>
              <a:cxn ang="0">
                <a:pos x="connsiteX69963" y="connsiteY69963"/>
              </a:cxn>
              <a:cxn ang="0">
                <a:pos x="connsiteX69964" y="connsiteY69964"/>
              </a:cxn>
              <a:cxn ang="0">
                <a:pos x="connsiteX69965" y="connsiteY69965"/>
              </a:cxn>
              <a:cxn ang="0">
                <a:pos x="connsiteX69966" y="connsiteY69966"/>
              </a:cxn>
              <a:cxn ang="0">
                <a:pos x="connsiteX69967" y="connsiteY69967"/>
              </a:cxn>
              <a:cxn ang="0">
                <a:pos x="connsiteX69968" y="connsiteY69968"/>
              </a:cxn>
              <a:cxn ang="0">
                <a:pos x="connsiteX69969" y="connsiteY69969"/>
              </a:cxn>
              <a:cxn ang="0">
                <a:pos x="connsiteX69970" y="connsiteY69970"/>
              </a:cxn>
              <a:cxn ang="0">
                <a:pos x="connsiteX69971" y="connsiteY69971"/>
              </a:cxn>
              <a:cxn ang="0">
                <a:pos x="connsiteX69972" y="connsiteY69972"/>
              </a:cxn>
              <a:cxn ang="0">
                <a:pos x="connsiteX69973" y="connsiteY69973"/>
              </a:cxn>
              <a:cxn ang="0">
                <a:pos x="connsiteX69974" y="connsiteY69974"/>
              </a:cxn>
              <a:cxn ang="0">
                <a:pos x="connsiteX69975" y="connsiteY69975"/>
              </a:cxn>
              <a:cxn ang="0">
                <a:pos x="connsiteX69976" y="connsiteY69976"/>
              </a:cxn>
              <a:cxn ang="0">
                <a:pos x="connsiteX69977" y="connsiteY69977"/>
              </a:cxn>
              <a:cxn ang="0">
                <a:pos x="connsiteX69978" y="connsiteY69978"/>
              </a:cxn>
              <a:cxn ang="0">
                <a:pos x="connsiteX69979" y="connsiteY69979"/>
              </a:cxn>
              <a:cxn ang="0">
                <a:pos x="connsiteX69980" y="connsiteY69980"/>
              </a:cxn>
              <a:cxn ang="0">
                <a:pos x="connsiteX69981" y="connsiteY69981"/>
              </a:cxn>
              <a:cxn ang="0">
                <a:pos x="connsiteX69982" y="connsiteY69982"/>
              </a:cxn>
              <a:cxn ang="0">
                <a:pos x="connsiteX69983" y="connsiteY69983"/>
              </a:cxn>
              <a:cxn ang="0">
                <a:pos x="connsiteX69984" y="connsiteY69984"/>
              </a:cxn>
              <a:cxn ang="0">
                <a:pos x="connsiteX69985" y="connsiteY69985"/>
              </a:cxn>
              <a:cxn ang="0">
                <a:pos x="connsiteX69986" y="connsiteY69986"/>
              </a:cxn>
              <a:cxn ang="0">
                <a:pos x="connsiteX69987" y="connsiteY69987"/>
              </a:cxn>
              <a:cxn ang="0">
                <a:pos x="connsiteX69988" y="connsiteY69988"/>
              </a:cxn>
              <a:cxn ang="0">
                <a:pos x="connsiteX69989" y="connsiteY69989"/>
              </a:cxn>
              <a:cxn ang="0">
                <a:pos x="connsiteX69990" y="connsiteY69990"/>
              </a:cxn>
              <a:cxn ang="0">
                <a:pos x="connsiteX69991" y="connsiteY69991"/>
              </a:cxn>
              <a:cxn ang="0">
                <a:pos x="connsiteX69992" y="connsiteY69992"/>
              </a:cxn>
              <a:cxn ang="0">
                <a:pos x="connsiteX69993" y="connsiteY69993"/>
              </a:cxn>
              <a:cxn ang="0">
                <a:pos x="connsiteX69994" y="connsiteY69994"/>
              </a:cxn>
              <a:cxn ang="0">
                <a:pos x="connsiteX69995" y="connsiteY69995"/>
              </a:cxn>
              <a:cxn ang="0">
                <a:pos x="connsiteX69996" y="connsiteY69996"/>
              </a:cxn>
              <a:cxn ang="0">
                <a:pos x="connsiteX69997" y="connsiteY69997"/>
              </a:cxn>
              <a:cxn ang="0">
                <a:pos x="connsiteX69998" y="connsiteY69998"/>
              </a:cxn>
              <a:cxn ang="0">
                <a:pos x="connsiteX69999" y="connsiteY69999"/>
              </a:cxn>
              <a:cxn ang="0">
                <a:pos x="connsiteX70000" y="connsiteY70000"/>
              </a:cxn>
              <a:cxn ang="0">
                <a:pos x="connsiteX70001" y="connsiteY70001"/>
              </a:cxn>
              <a:cxn ang="0">
                <a:pos x="connsiteX70002" y="connsiteY70002"/>
              </a:cxn>
              <a:cxn ang="0">
                <a:pos x="connsiteX70003" y="connsiteY70003"/>
              </a:cxn>
              <a:cxn ang="0">
                <a:pos x="connsiteX70004" y="connsiteY70004"/>
              </a:cxn>
              <a:cxn ang="0">
                <a:pos x="connsiteX70005" y="connsiteY70005"/>
              </a:cxn>
              <a:cxn ang="0">
                <a:pos x="connsiteX70006" y="connsiteY70006"/>
              </a:cxn>
              <a:cxn ang="0">
                <a:pos x="connsiteX70007" y="connsiteY70007"/>
              </a:cxn>
              <a:cxn ang="0">
                <a:pos x="connsiteX70008" y="connsiteY70008"/>
              </a:cxn>
              <a:cxn ang="0">
                <a:pos x="connsiteX70009" y="connsiteY70009"/>
              </a:cxn>
              <a:cxn ang="0">
                <a:pos x="connsiteX70010" y="connsiteY70010"/>
              </a:cxn>
              <a:cxn ang="0">
                <a:pos x="connsiteX70011" y="connsiteY70011"/>
              </a:cxn>
              <a:cxn ang="0">
                <a:pos x="connsiteX70012" y="connsiteY70012"/>
              </a:cxn>
              <a:cxn ang="0">
                <a:pos x="connsiteX70013" y="connsiteY70013"/>
              </a:cxn>
              <a:cxn ang="0">
                <a:pos x="connsiteX70014" y="connsiteY70014"/>
              </a:cxn>
              <a:cxn ang="0">
                <a:pos x="connsiteX70015" y="connsiteY70015"/>
              </a:cxn>
              <a:cxn ang="0">
                <a:pos x="connsiteX70016" y="connsiteY70016"/>
              </a:cxn>
              <a:cxn ang="0">
                <a:pos x="connsiteX70017" y="connsiteY70017"/>
              </a:cxn>
              <a:cxn ang="0">
                <a:pos x="connsiteX70018" y="connsiteY70018"/>
              </a:cxn>
              <a:cxn ang="0">
                <a:pos x="connsiteX70019" y="connsiteY70019"/>
              </a:cxn>
              <a:cxn ang="0">
                <a:pos x="connsiteX70020" y="connsiteY70020"/>
              </a:cxn>
              <a:cxn ang="0">
                <a:pos x="connsiteX70021" y="connsiteY70021"/>
              </a:cxn>
              <a:cxn ang="0">
                <a:pos x="connsiteX70022" y="connsiteY70022"/>
              </a:cxn>
              <a:cxn ang="0">
                <a:pos x="connsiteX70023" y="connsiteY70023"/>
              </a:cxn>
              <a:cxn ang="0">
                <a:pos x="connsiteX70024" y="connsiteY70024"/>
              </a:cxn>
              <a:cxn ang="0">
                <a:pos x="connsiteX70025" y="connsiteY70025"/>
              </a:cxn>
              <a:cxn ang="0">
                <a:pos x="connsiteX70026" y="connsiteY70026"/>
              </a:cxn>
              <a:cxn ang="0">
                <a:pos x="connsiteX70027" y="connsiteY70027"/>
              </a:cxn>
              <a:cxn ang="0">
                <a:pos x="connsiteX70028" y="connsiteY70028"/>
              </a:cxn>
              <a:cxn ang="0">
                <a:pos x="connsiteX70029" y="connsiteY70029"/>
              </a:cxn>
              <a:cxn ang="0">
                <a:pos x="connsiteX70030" y="connsiteY70030"/>
              </a:cxn>
              <a:cxn ang="0">
                <a:pos x="connsiteX70031" y="connsiteY70031"/>
              </a:cxn>
              <a:cxn ang="0">
                <a:pos x="connsiteX70032" y="connsiteY70032"/>
              </a:cxn>
              <a:cxn ang="0">
                <a:pos x="connsiteX70033" y="connsiteY70033"/>
              </a:cxn>
              <a:cxn ang="0">
                <a:pos x="connsiteX70034" y="connsiteY70034"/>
              </a:cxn>
              <a:cxn ang="0">
                <a:pos x="connsiteX70035" y="connsiteY70035"/>
              </a:cxn>
              <a:cxn ang="0">
                <a:pos x="connsiteX70036" y="connsiteY70036"/>
              </a:cxn>
              <a:cxn ang="0">
                <a:pos x="connsiteX70037" y="connsiteY70037"/>
              </a:cxn>
              <a:cxn ang="0">
                <a:pos x="connsiteX70038" y="connsiteY70038"/>
              </a:cxn>
              <a:cxn ang="0">
                <a:pos x="connsiteX70039" y="connsiteY70039"/>
              </a:cxn>
              <a:cxn ang="0">
                <a:pos x="connsiteX70040" y="connsiteY70040"/>
              </a:cxn>
              <a:cxn ang="0">
                <a:pos x="connsiteX70041" y="connsiteY70041"/>
              </a:cxn>
              <a:cxn ang="0">
                <a:pos x="connsiteX70042" y="connsiteY70042"/>
              </a:cxn>
              <a:cxn ang="0">
                <a:pos x="connsiteX70043" y="connsiteY70043"/>
              </a:cxn>
              <a:cxn ang="0">
                <a:pos x="connsiteX70044" y="connsiteY70044"/>
              </a:cxn>
              <a:cxn ang="0">
                <a:pos x="connsiteX70045" y="connsiteY70045"/>
              </a:cxn>
              <a:cxn ang="0">
                <a:pos x="connsiteX70046" y="connsiteY70046"/>
              </a:cxn>
              <a:cxn ang="0">
                <a:pos x="connsiteX70047" y="connsiteY70047"/>
              </a:cxn>
              <a:cxn ang="0">
                <a:pos x="connsiteX70048" y="connsiteY70048"/>
              </a:cxn>
              <a:cxn ang="0">
                <a:pos x="connsiteX70049" y="connsiteY70049"/>
              </a:cxn>
              <a:cxn ang="0">
                <a:pos x="connsiteX70050" y="connsiteY70050"/>
              </a:cxn>
              <a:cxn ang="0">
                <a:pos x="connsiteX70051" y="connsiteY70051"/>
              </a:cxn>
              <a:cxn ang="0">
                <a:pos x="connsiteX70052" y="connsiteY70052"/>
              </a:cxn>
              <a:cxn ang="0">
                <a:pos x="connsiteX70053" y="connsiteY70053"/>
              </a:cxn>
              <a:cxn ang="0">
                <a:pos x="connsiteX70054" y="connsiteY70054"/>
              </a:cxn>
              <a:cxn ang="0">
                <a:pos x="connsiteX70055" y="connsiteY70055"/>
              </a:cxn>
              <a:cxn ang="0">
                <a:pos x="connsiteX70056" y="connsiteY70056"/>
              </a:cxn>
              <a:cxn ang="0">
                <a:pos x="connsiteX70057" y="connsiteY70057"/>
              </a:cxn>
              <a:cxn ang="0">
                <a:pos x="connsiteX70058" y="connsiteY70058"/>
              </a:cxn>
              <a:cxn ang="0">
                <a:pos x="connsiteX70059" y="connsiteY70059"/>
              </a:cxn>
              <a:cxn ang="0">
                <a:pos x="connsiteX70060" y="connsiteY70060"/>
              </a:cxn>
              <a:cxn ang="0">
                <a:pos x="connsiteX70061" y="connsiteY70061"/>
              </a:cxn>
              <a:cxn ang="0">
                <a:pos x="connsiteX70062" y="connsiteY70062"/>
              </a:cxn>
              <a:cxn ang="0">
                <a:pos x="connsiteX70063" y="connsiteY70063"/>
              </a:cxn>
              <a:cxn ang="0">
                <a:pos x="connsiteX70064" y="connsiteY70064"/>
              </a:cxn>
              <a:cxn ang="0">
                <a:pos x="connsiteX70065" y="connsiteY70065"/>
              </a:cxn>
              <a:cxn ang="0">
                <a:pos x="connsiteX70066" y="connsiteY70066"/>
              </a:cxn>
              <a:cxn ang="0">
                <a:pos x="connsiteX70067" y="connsiteY70067"/>
              </a:cxn>
              <a:cxn ang="0">
                <a:pos x="connsiteX70068" y="connsiteY70068"/>
              </a:cxn>
              <a:cxn ang="0">
                <a:pos x="connsiteX70069" y="connsiteY70069"/>
              </a:cxn>
              <a:cxn ang="0">
                <a:pos x="connsiteX70070" y="connsiteY70070"/>
              </a:cxn>
              <a:cxn ang="0">
                <a:pos x="connsiteX70071" y="connsiteY70071"/>
              </a:cxn>
              <a:cxn ang="0">
                <a:pos x="connsiteX70072" y="connsiteY70072"/>
              </a:cxn>
              <a:cxn ang="0">
                <a:pos x="connsiteX70073" y="connsiteY70073"/>
              </a:cxn>
              <a:cxn ang="0">
                <a:pos x="connsiteX70074" y="connsiteY70074"/>
              </a:cxn>
              <a:cxn ang="0">
                <a:pos x="connsiteX70075" y="connsiteY70075"/>
              </a:cxn>
              <a:cxn ang="0">
                <a:pos x="connsiteX70076" y="connsiteY70076"/>
              </a:cxn>
              <a:cxn ang="0">
                <a:pos x="connsiteX70077" y="connsiteY70077"/>
              </a:cxn>
              <a:cxn ang="0">
                <a:pos x="connsiteX70078" y="connsiteY70078"/>
              </a:cxn>
              <a:cxn ang="0">
                <a:pos x="connsiteX70079" y="connsiteY70079"/>
              </a:cxn>
              <a:cxn ang="0">
                <a:pos x="connsiteX70080" y="connsiteY70080"/>
              </a:cxn>
              <a:cxn ang="0">
                <a:pos x="connsiteX70081" y="connsiteY70081"/>
              </a:cxn>
              <a:cxn ang="0">
                <a:pos x="connsiteX70082" y="connsiteY70082"/>
              </a:cxn>
              <a:cxn ang="0">
                <a:pos x="connsiteX70083" y="connsiteY70083"/>
              </a:cxn>
              <a:cxn ang="0">
                <a:pos x="connsiteX70084" y="connsiteY70084"/>
              </a:cxn>
              <a:cxn ang="0">
                <a:pos x="connsiteX70085" y="connsiteY70085"/>
              </a:cxn>
              <a:cxn ang="0">
                <a:pos x="connsiteX70086" y="connsiteY70086"/>
              </a:cxn>
              <a:cxn ang="0">
                <a:pos x="connsiteX70087" y="connsiteY70087"/>
              </a:cxn>
              <a:cxn ang="0">
                <a:pos x="connsiteX70088" y="connsiteY70088"/>
              </a:cxn>
              <a:cxn ang="0">
                <a:pos x="connsiteX70089" y="connsiteY70089"/>
              </a:cxn>
              <a:cxn ang="0">
                <a:pos x="connsiteX70090" y="connsiteY70090"/>
              </a:cxn>
              <a:cxn ang="0">
                <a:pos x="connsiteX70091" y="connsiteY70091"/>
              </a:cxn>
              <a:cxn ang="0">
                <a:pos x="connsiteX70092" y="connsiteY70092"/>
              </a:cxn>
              <a:cxn ang="0">
                <a:pos x="connsiteX70093" y="connsiteY70093"/>
              </a:cxn>
              <a:cxn ang="0">
                <a:pos x="connsiteX70094" y="connsiteY70094"/>
              </a:cxn>
              <a:cxn ang="0">
                <a:pos x="connsiteX70095" y="connsiteY70095"/>
              </a:cxn>
              <a:cxn ang="0">
                <a:pos x="connsiteX70096" y="connsiteY70096"/>
              </a:cxn>
              <a:cxn ang="0">
                <a:pos x="connsiteX70097" y="connsiteY70097"/>
              </a:cxn>
              <a:cxn ang="0">
                <a:pos x="connsiteX70098" y="connsiteY70098"/>
              </a:cxn>
              <a:cxn ang="0">
                <a:pos x="connsiteX70099" y="connsiteY70099"/>
              </a:cxn>
              <a:cxn ang="0">
                <a:pos x="connsiteX70100" y="connsiteY70100"/>
              </a:cxn>
              <a:cxn ang="0">
                <a:pos x="connsiteX70101" y="connsiteY70101"/>
              </a:cxn>
              <a:cxn ang="0">
                <a:pos x="connsiteX70102" y="connsiteY70102"/>
              </a:cxn>
              <a:cxn ang="0">
                <a:pos x="connsiteX70103" y="connsiteY70103"/>
              </a:cxn>
              <a:cxn ang="0">
                <a:pos x="connsiteX70104" y="connsiteY70104"/>
              </a:cxn>
              <a:cxn ang="0">
                <a:pos x="connsiteX70105" y="connsiteY70105"/>
              </a:cxn>
              <a:cxn ang="0">
                <a:pos x="connsiteX70106" y="connsiteY70106"/>
              </a:cxn>
              <a:cxn ang="0">
                <a:pos x="connsiteX70107" y="connsiteY70107"/>
              </a:cxn>
              <a:cxn ang="0">
                <a:pos x="connsiteX70108" y="connsiteY70108"/>
              </a:cxn>
              <a:cxn ang="0">
                <a:pos x="connsiteX70109" y="connsiteY70109"/>
              </a:cxn>
              <a:cxn ang="0">
                <a:pos x="connsiteX70110" y="connsiteY70110"/>
              </a:cxn>
              <a:cxn ang="0">
                <a:pos x="connsiteX70111" y="connsiteY70111"/>
              </a:cxn>
              <a:cxn ang="0">
                <a:pos x="connsiteX70112" y="connsiteY70112"/>
              </a:cxn>
              <a:cxn ang="0">
                <a:pos x="connsiteX70113" y="connsiteY70113"/>
              </a:cxn>
              <a:cxn ang="0">
                <a:pos x="connsiteX70114" y="connsiteY70114"/>
              </a:cxn>
              <a:cxn ang="0">
                <a:pos x="connsiteX70115" y="connsiteY70115"/>
              </a:cxn>
              <a:cxn ang="0">
                <a:pos x="connsiteX70116" y="connsiteY70116"/>
              </a:cxn>
              <a:cxn ang="0">
                <a:pos x="connsiteX70117" y="connsiteY70117"/>
              </a:cxn>
              <a:cxn ang="0">
                <a:pos x="connsiteX70118" y="connsiteY70118"/>
              </a:cxn>
              <a:cxn ang="0">
                <a:pos x="connsiteX70119" y="connsiteY70119"/>
              </a:cxn>
              <a:cxn ang="0">
                <a:pos x="connsiteX70120" y="connsiteY70120"/>
              </a:cxn>
              <a:cxn ang="0">
                <a:pos x="connsiteX70121" y="connsiteY70121"/>
              </a:cxn>
              <a:cxn ang="0">
                <a:pos x="connsiteX70122" y="connsiteY70122"/>
              </a:cxn>
              <a:cxn ang="0">
                <a:pos x="connsiteX70123" y="connsiteY70123"/>
              </a:cxn>
              <a:cxn ang="0">
                <a:pos x="connsiteX70124" y="connsiteY70124"/>
              </a:cxn>
              <a:cxn ang="0">
                <a:pos x="connsiteX70125" y="connsiteY70125"/>
              </a:cxn>
              <a:cxn ang="0">
                <a:pos x="connsiteX70126" y="connsiteY70126"/>
              </a:cxn>
              <a:cxn ang="0">
                <a:pos x="connsiteX70127" y="connsiteY70127"/>
              </a:cxn>
              <a:cxn ang="0">
                <a:pos x="connsiteX70128" y="connsiteY70128"/>
              </a:cxn>
              <a:cxn ang="0">
                <a:pos x="connsiteX70129" y="connsiteY70129"/>
              </a:cxn>
              <a:cxn ang="0">
                <a:pos x="connsiteX70130" y="connsiteY70130"/>
              </a:cxn>
              <a:cxn ang="0">
                <a:pos x="connsiteX70131" y="connsiteY70131"/>
              </a:cxn>
              <a:cxn ang="0">
                <a:pos x="connsiteX70132" y="connsiteY70132"/>
              </a:cxn>
              <a:cxn ang="0">
                <a:pos x="connsiteX70133" y="connsiteY70133"/>
              </a:cxn>
              <a:cxn ang="0">
                <a:pos x="connsiteX70134" y="connsiteY70134"/>
              </a:cxn>
              <a:cxn ang="0">
                <a:pos x="connsiteX70135" y="connsiteY70135"/>
              </a:cxn>
              <a:cxn ang="0">
                <a:pos x="connsiteX70136" y="connsiteY70136"/>
              </a:cxn>
              <a:cxn ang="0">
                <a:pos x="connsiteX70137" y="connsiteY70137"/>
              </a:cxn>
              <a:cxn ang="0">
                <a:pos x="connsiteX70138" y="connsiteY70138"/>
              </a:cxn>
              <a:cxn ang="0">
                <a:pos x="connsiteX70139" y="connsiteY70139"/>
              </a:cxn>
              <a:cxn ang="0">
                <a:pos x="connsiteX70140" y="connsiteY70140"/>
              </a:cxn>
              <a:cxn ang="0">
                <a:pos x="connsiteX70141" y="connsiteY70141"/>
              </a:cxn>
              <a:cxn ang="0">
                <a:pos x="connsiteX70142" y="connsiteY70142"/>
              </a:cxn>
              <a:cxn ang="0">
                <a:pos x="connsiteX70143" y="connsiteY70143"/>
              </a:cxn>
              <a:cxn ang="0">
                <a:pos x="connsiteX70144" y="connsiteY70144"/>
              </a:cxn>
              <a:cxn ang="0">
                <a:pos x="connsiteX70145" y="connsiteY70145"/>
              </a:cxn>
              <a:cxn ang="0">
                <a:pos x="connsiteX70146" y="connsiteY70146"/>
              </a:cxn>
              <a:cxn ang="0">
                <a:pos x="connsiteX70147" y="connsiteY70147"/>
              </a:cxn>
              <a:cxn ang="0">
                <a:pos x="connsiteX70148" y="connsiteY70148"/>
              </a:cxn>
              <a:cxn ang="0">
                <a:pos x="connsiteX70149" y="connsiteY70149"/>
              </a:cxn>
              <a:cxn ang="0">
                <a:pos x="connsiteX70150" y="connsiteY70150"/>
              </a:cxn>
              <a:cxn ang="0">
                <a:pos x="connsiteX70151" y="connsiteY70151"/>
              </a:cxn>
              <a:cxn ang="0">
                <a:pos x="connsiteX70152" y="connsiteY70152"/>
              </a:cxn>
              <a:cxn ang="0">
                <a:pos x="connsiteX70153" y="connsiteY70153"/>
              </a:cxn>
              <a:cxn ang="0">
                <a:pos x="connsiteX70154" y="connsiteY70154"/>
              </a:cxn>
              <a:cxn ang="0">
                <a:pos x="connsiteX70155" y="connsiteY70155"/>
              </a:cxn>
              <a:cxn ang="0">
                <a:pos x="connsiteX70156" y="connsiteY70156"/>
              </a:cxn>
              <a:cxn ang="0">
                <a:pos x="connsiteX70157" y="connsiteY70157"/>
              </a:cxn>
              <a:cxn ang="0">
                <a:pos x="connsiteX70158" y="connsiteY70158"/>
              </a:cxn>
              <a:cxn ang="0">
                <a:pos x="connsiteX70159" y="connsiteY70159"/>
              </a:cxn>
              <a:cxn ang="0">
                <a:pos x="connsiteX70160" y="connsiteY70160"/>
              </a:cxn>
              <a:cxn ang="0">
                <a:pos x="connsiteX70161" y="connsiteY70161"/>
              </a:cxn>
              <a:cxn ang="0">
                <a:pos x="connsiteX70162" y="connsiteY70162"/>
              </a:cxn>
              <a:cxn ang="0">
                <a:pos x="connsiteX70163" y="connsiteY70163"/>
              </a:cxn>
              <a:cxn ang="0">
                <a:pos x="connsiteX70164" y="connsiteY70164"/>
              </a:cxn>
              <a:cxn ang="0">
                <a:pos x="connsiteX70165" y="connsiteY70165"/>
              </a:cxn>
              <a:cxn ang="0">
                <a:pos x="connsiteX70166" y="connsiteY70166"/>
              </a:cxn>
              <a:cxn ang="0">
                <a:pos x="connsiteX70167" y="connsiteY70167"/>
              </a:cxn>
              <a:cxn ang="0">
                <a:pos x="connsiteX70168" y="connsiteY70168"/>
              </a:cxn>
              <a:cxn ang="0">
                <a:pos x="connsiteX70169" y="connsiteY70169"/>
              </a:cxn>
              <a:cxn ang="0">
                <a:pos x="connsiteX70170" y="connsiteY70170"/>
              </a:cxn>
              <a:cxn ang="0">
                <a:pos x="connsiteX70171" y="connsiteY70171"/>
              </a:cxn>
              <a:cxn ang="0">
                <a:pos x="connsiteX70172" y="connsiteY70172"/>
              </a:cxn>
              <a:cxn ang="0">
                <a:pos x="connsiteX70173" y="connsiteY70173"/>
              </a:cxn>
              <a:cxn ang="0">
                <a:pos x="connsiteX70174" y="connsiteY70174"/>
              </a:cxn>
              <a:cxn ang="0">
                <a:pos x="connsiteX70175" y="connsiteY70175"/>
              </a:cxn>
              <a:cxn ang="0">
                <a:pos x="connsiteX70176" y="connsiteY70176"/>
              </a:cxn>
              <a:cxn ang="0">
                <a:pos x="connsiteX70177" y="connsiteY70177"/>
              </a:cxn>
              <a:cxn ang="0">
                <a:pos x="connsiteX70178" y="connsiteY70178"/>
              </a:cxn>
              <a:cxn ang="0">
                <a:pos x="connsiteX70179" y="connsiteY70179"/>
              </a:cxn>
              <a:cxn ang="0">
                <a:pos x="connsiteX70180" y="connsiteY70180"/>
              </a:cxn>
              <a:cxn ang="0">
                <a:pos x="connsiteX70181" y="connsiteY70181"/>
              </a:cxn>
              <a:cxn ang="0">
                <a:pos x="connsiteX70182" y="connsiteY70182"/>
              </a:cxn>
              <a:cxn ang="0">
                <a:pos x="connsiteX70183" y="connsiteY70183"/>
              </a:cxn>
              <a:cxn ang="0">
                <a:pos x="connsiteX70184" y="connsiteY70184"/>
              </a:cxn>
              <a:cxn ang="0">
                <a:pos x="connsiteX70185" y="connsiteY70185"/>
              </a:cxn>
              <a:cxn ang="0">
                <a:pos x="connsiteX70186" y="connsiteY70186"/>
              </a:cxn>
              <a:cxn ang="0">
                <a:pos x="connsiteX70187" y="connsiteY70187"/>
              </a:cxn>
              <a:cxn ang="0">
                <a:pos x="connsiteX70188" y="connsiteY70188"/>
              </a:cxn>
              <a:cxn ang="0">
                <a:pos x="connsiteX70189" y="connsiteY70189"/>
              </a:cxn>
              <a:cxn ang="0">
                <a:pos x="connsiteX70190" y="connsiteY70190"/>
              </a:cxn>
              <a:cxn ang="0">
                <a:pos x="connsiteX70191" y="connsiteY70191"/>
              </a:cxn>
              <a:cxn ang="0">
                <a:pos x="connsiteX70192" y="connsiteY70192"/>
              </a:cxn>
              <a:cxn ang="0">
                <a:pos x="connsiteX70193" y="connsiteY70193"/>
              </a:cxn>
              <a:cxn ang="0">
                <a:pos x="connsiteX70194" y="connsiteY70194"/>
              </a:cxn>
              <a:cxn ang="0">
                <a:pos x="connsiteX70195" y="connsiteY70195"/>
              </a:cxn>
              <a:cxn ang="0">
                <a:pos x="connsiteX70196" y="connsiteY70196"/>
              </a:cxn>
              <a:cxn ang="0">
                <a:pos x="connsiteX70197" y="connsiteY70197"/>
              </a:cxn>
              <a:cxn ang="0">
                <a:pos x="connsiteX70198" y="connsiteY70198"/>
              </a:cxn>
              <a:cxn ang="0">
                <a:pos x="connsiteX70199" y="connsiteY70199"/>
              </a:cxn>
              <a:cxn ang="0">
                <a:pos x="connsiteX70200" y="connsiteY70200"/>
              </a:cxn>
              <a:cxn ang="0">
                <a:pos x="connsiteX70201" y="connsiteY70201"/>
              </a:cxn>
              <a:cxn ang="0">
                <a:pos x="connsiteX70202" y="connsiteY70202"/>
              </a:cxn>
              <a:cxn ang="0">
                <a:pos x="connsiteX70203" y="connsiteY70203"/>
              </a:cxn>
              <a:cxn ang="0">
                <a:pos x="connsiteX70204" y="connsiteY70204"/>
              </a:cxn>
              <a:cxn ang="0">
                <a:pos x="connsiteX70205" y="connsiteY70205"/>
              </a:cxn>
              <a:cxn ang="0">
                <a:pos x="connsiteX70206" y="connsiteY70206"/>
              </a:cxn>
              <a:cxn ang="0">
                <a:pos x="connsiteX70207" y="connsiteY70207"/>
              </a:cxn>
              <a:cxn ang="0">
                <a:pos x="connsiteX70208" y="connsiteY70208"/>
              </a:cxn>
              <a:cxn ang="0">
                <a:pos x="connsiteX70209" y="connsiteY70209"/>
              </a:cxn>
              <a:cxn ang="0">
                <a:pos x="connsiteX70210" y="connsiteY70210"/>
              </a:cxn>
              <a:cxn ang="0">
                <a:pos x="connsiteX70211" y="connsiteY70211"/>
              </a:cxn>
              <a:cxn ang="0">
                <a:pos x="connsiteX70212" y="connsiteY70212"/>
              </a:cxn>
              <a:cxn ang="0">
                <a:pos x="connsiteX70213" y="connsiteY70213"/>
              </a:cxn>
              <a:cxn ang="0">
                <a:pos x="connsiteX70214" y="connsiteY70214"/>
              </a:cxn>
              <a:cxn ang="0">
                <a:pos x="connsiteX70215" y="connsiteY70215"/>
              </a:cxn>
              <a:cxn ang="0">
                <a:pos x="connsiteX70216" y="connsiteY70216"/>
              </a:cxn>
              <a:cxn ang="0">
                <a:pos x="connsiteX70217" y="connsiteY70217"/>
              </a:cxn>
              <a:cxn ang="0">
                <a:pos x="connsiteX70218" y="connsiteY70218"/>
              </a:cxn>
              <a:cxn ang="0">
                <a:pos x="connsiteX70219" y="connsiteY70219"/>
              </a:cxn>
              <a:cxn ang="0">
                <a:pos x="connsiteX70220" y="connsiteY70220"/>
              </a:cxn>
              <a:cxn ang="0">
                <a:pos x="connsiteX70221" y="connsiteY70221"/>
              </a:cxn>
              <a:cxn ang="0">
                <a:pos x="connsiteX70222" y="connsiteY70222"/>
              </a:cxn>
              <a:cxn ang="0">
                <a:pos x="connsiteX70223" y="connsiteY70223"/>
              </a:cxn>
              <a:cxn ang="0">
                <a:pos x="connsiteX70224" y="connsiteY70224"/>
              </a:cxn>
              <a:cxn ang="0">
                <a:pos x="connsiteX70225" y="connsiteY70225"/>
              </a:cxn>
              <a:cxn ang="0">
                <a:pos x="connsiteX70226" y="connsiteY70226"/>
              </a:cxn>
              <a:cxn ang="0">
                <a:pos x="connsiteX70227" y="connsiteY70227"/>
              </a:cxn>
              <a:cxn ang="0">
                <a:pos x="connsiteX70228" y="connsiteY70228"/>
              </a:cxn>
              <a:cxn ang="0">
                <a:pos x="connsiteX70229" y="connsiteY70229"/>
              </a:cxn>
              <a:cxn ang="0">
                <a:pos x="connsiteX70230" y="connsiteY70230"/>
              </a:cxn>
              <a:cxn ang="0">
                <a:pos x="connsiteX70231" y="connsiteY70231"/>
              </a:cxn>
              <a:cxn ang="0">
                <a:pos x="connsiteX70232" y="connsiteY70232"/>
              </a:cxn>
              <a:cxn ang="0">
                <a:pos x="connsiteX70233" y="connsiteY70233"/>
              </a:cxn>
              <a:cxn ang="0">
                <a:pos x="connsiteX70234" y="connsiteY70234"/>
              </a:cxn>
              <a:cxn ang="0">
                <a:pos x="connsiteX70235" y="connsiteY70235"/>
              </a:cxn>
              <a:cxn ang="0">
                <a:pos x="connsiteX70236" y="connsiteY70236"/>
              </a:cxn>
              <a:cxn ang="0">
                <a:pos x="connsiteX70237" y="connsiteY70237"/>
              </a:cxn>
              <a:cxn ang="0">
                <a:pos x="connsiteX70238" y="connsiteY70238"/>
              </a:cxn>
              <a:cxn ang="0">
                <a:pos x="connsiteX70239" y="connsiteY70239"/>
              </a:cxn>
              <a:cxn ang="0">
                <a:pos x="connsiteX70240" y="connsiteY70240"/>
              </a:cxn>
              <a:cxn ang="0">
                <a:pos x="connsiteX70241" y="connsiteY70241"/>
              </a:cxn>
              <a:cxn ang="0">
                <a:pos x="connsiteX70242" y="connsiteY70242"/>
              </a:cxn>
              <a:cxn ang="0">
                <a:pos x="connsiteX70243" y="connsiteY70243"/>
              </a:cxn>
              <a:cxn ang="0">
                <a:pos x="connsiteX70244" y="connsiteY70244"/>
              </a:cxn>
              <a:cxn ang="0">
                <a:pos x="connsiteX70245" y="connsiteY70245"/>
              </a:cxn>
              <a:cxn ang="0">
                <a:pos x="connsiteX70246" y="connsiteY70246"/>
              </a:cxn>
              <a:cxn ang="0">
                <a:pos x="connsiteX70247" y="connsiteY70247"/>
              </a:cxn>
              <a:cxn ang="0">
                <a:pos x="connsiteX70248" y="connsiteY70248"/>
              </a:cxn>
              <a:cxn ang="0">
                <a:pos x="connsiteX70249" y="connsiteY70249"/>
              </a:cxn>
              <a:cxn ang="0">
                <a:pos x="connsiteX70250" y="connsiteY70250"/>
              </a:cxn>
              <a:cxn ang="0">
                <a:pos x="connsiteX70251" y="connsiteY70251"/>
              </a:cxn>
              <a:cxn ang="0">
                <a:pos x="connsiteX70252" y="connsiteY70252"/>
              </a:cxn>
              <a:cxn ang="0">
                <a:pos x="connsiteX70253" y="connsiteY70253"/>
              </a:cxn>
              <a:cxn ang="0">
                <a:pos x="connsiteX70254" y="connsiteY70254"/>
              </a:cxn>
              <a:cxn ang="0">
                <a:pos x="connsiteX70255" y="connsiteY70255"/>
              </a:cxn>
              <a:cxn ang="0">
                <a:pos x="connsiteX70256" y="connsiteY70256"/>
              </a:cxn>
              <a:cxn ang="0">
                <a:pos x="connsiteX70257" y="connsiteY70257"/>
              </a:cxn>
              <a:cxn ang="0">
                <a:pos x="connsiteX70258" y="connsiteY70258"/>
              </a:cxn>
              <a:cxn ang="0">
                <a:pos x="connsiteX70259" y="connsiteY70259"/>
              </a:cxn>
              <a:cxn ang="0">
                <a:pos x="connsiteX70260" y="connsiteY70260"/>
              </a:cxn>
              <a:cxn ang="0">
                <a:pos x="connsiteX70261" y="connsiteY70261"/>
              </a:cxn>
              <a:cxn ang="0">
                <a:pos x="connsiteX70262" y="connsiteY70262"/>
              </a:cxn>
              <a:cxn ang="0">
                <a:pos x="connsiteX70263" y="connsiteY70263"/>
              </a:cxn>
              <a:cxn ang="0">
                <a:pos x="connsiteX70264" y="connsiteY70264"/>
              </a:cxn>
              <a:cxn ang="0">
                <a:pos x="connsiteX70265" y="connsiteY70265"/>
              </a:cxn>
              <a:cxn ang="0">
                <a:pos x="connsiteX70266" y="connsiteY70266"/>
              </a:cxn>
              <a:cxn ang="0">
                <a:pos x="connsiteX70267" y="connsiteY70267"/>
              </a:cxn>
              <a:cxn ang="0">
                <a:pos x="connsiteX70268" y="connsiteY70268"/>
              </a:cxn>
              <a:cxn ang="0">
                <a:pos x="connsiteX70269" y="connsiteY70269"/>
              </a:cxn>
              <a:cxn ang="0">
                <a:pos x="connsiteX70270" y="connsiteY70270"/>
              </a:cxn>
              <a:cxn ang="0">
                <a:pos x="connsiteX70271" y="connsiteY70271"/>
              </a:cxn>
              <a:cxn ang="0">
                <a:pos x="connsiteX70272" y="connsiteY70272"/>
              </a:cxn>
              <a:cxn ang="0">
                <a:pos x="connsiteX70273" y="connsiteY70273"/>
              </a:cxn>
              <a:cxn ang="0">
                <a:pos x="connsiteX70274" y="connsiteY70274"/>
              </a:cxn>
              <a:cxn ang="0">
                <a:pos x="connsiteX70275" y="connsiteY70275"/>
              </a:cxn>
              <a:cxn ang="0">
                <a:pos x="connsiteX70276" y="connsiteY70276"/>
              </a:cxn>
              <a:cxn ang="0">
                <a:pos x="connsiteX70277" y="connsiteY70277"/>
              </a:cxn>
              <a:cxn ang="0">
                <a:pos x="connsiteX70278" y="connsiteY70278"/>
              </a:cxn>
              <a:cxn ang="0">
                <a:pos x="connsiteX70279" y="connsiteY70279"/>
              </a:cxn>
              <a:cxn ang="0">
                <a:pos x="connsiteX70280" y="connsiteY70280"/>
              </a:cxn>
              <a:cxn ang="0">
                <a:pos x="connsiteX70281" y="connsiteY70281"/>
              </a:cxn>
              <a:cxn ang="0">
                <a:pos x="connsiteX70282" y="connsiteY70282"/>
              </a:cxn>
              <a:cxn ang="0">
                <a:pos x="connsiteX70283" y="connsiteY70283"/>
              </a:cxn>
              <a:cxn ang="0">
                <a:pos x="connsiteX70284" y="connsiteY70284"/>
              </a:cxn>
              <a:cxn ang="0">
                <a:pos x="connsiteX70285" y="connsiteY70285"/>
              </a:cxn>
              <a:cxn ang="0">
                <a:pos x="connsiteX70286" y="connsiteY70286"/>
              </a:cxn>
              <a:cxn ang="0">
                <a:pos x="connsiteX70287" y="connsiteY70287"/>
              </a:cxn>
              <a:cxn ang="0">
                <a:pos x="connsiteX70288" y="connsiteY70288"/>
              </a:cxn>
              <a:cxn ang="0">
                <a:pos x="connsiteX70289" y="connsiteY70289"/>
              </a:cxn>
              <a:cxn ang="0">
                <a:pos x="connsiteX70290" y="connsiteY70290"/>
              </a:cxn>
              <a:cxn ang="0">
                <a:pos x="connsiteX70291" y="connsiteY70291"/>
              </a:cxn>
              <a:cxn ang="0">
                <a:pos x="connsiteX70292" y="connsiteY70292"/>
              </a:cxn>
              <a:cxn ang="0">
                <a:pos x="connsiteX70293" y="connsiteY70293"/>
              </a:cxn>
              <a:cxn ang="0">
                <a:pos x="connsiteX70294" y="connsiteY70294"/>
              </a:cxn>
              <a:cxn ang="0">
                <a:pos x="connsiteX70295" y="connsiteY70295"/>
              </a:cxn>
              <a:cxn ang="0">
                <a:pos x="connsiteX70296" y="connsiteY70296"/>
              </a:cxn>
              <a:cxn ang="0">
                <a:pos x="connsiteX70297" y="connsiteY70297"/>
              </a:cxn>
              <a:cxn ang="0">
                <a:pos x="connsiteX70298" y="connsiteY70298"/>
              </a:cxn>
              <a:cxn ang="0">
                <a:pos x="connsiteX70299" y="connsiteY70299"/>
              </a:cxn>
              <a:cxn ang="0">
                <a:pos x="connsiteX70300" y="connsiteY70300"/>
              </a:cxn>
              <a:cxn ang="0">
                <a:pos x="connsiteX70301" y="connsiteY70301"/>
              </a:cxn>
              <a:cxn ang="0">
                <a:pos x="connsiteX70302" y="connsiteY70302"/>
              </a:cxn>
              <a:cxn ang="0">
                <a:pos x="connsiteX70303" y="connsiteY70303"/>
              </a:cxn>
              <a:cxn ang="0">
                <a:pos x="connsiteX70304" y="connsiteY70304"/>
              </a:cxn>
              <a:cxn ang="0">
                <a:pos x="connsiteX70305" y="connsiteY70305"/>
              </a:cxn>
              <a:cxn ang="0">
                <a:pos x="connsiteX70306" y="connsiteY70306"/>
              </a:cxn>
              <a:cxn ang="0">
                <a:pos x="connsiteX70307" y="connsiteY70307"/>
              </a:cxn>
              <a:cxn ang="0">
                <a:pos x="connsiteX70308" y="connsiteY70308"/>
              </a:cxn>
              <a:cxn ang="0">
                <a:pos x="connsiteX70309" y="connsiteY70309"/>
              </a:cxn>
              <a:cxn ang="0">
                <a:pos x="connsiteX70310" y="connsiteY70310"/>
              </a:cxn>
              <a:cxn ang="0">
                <a:pos x="connsiteX70311" y="connsiteY70311"/>
              </a:cxn>
              <a:cxn ang="0">
                <a:pos x="connsiteX70312" y="connsiteY70312"/>
              </a:cxn>
              <a:cxn ang="0">
                <a:pos x="connsiteX70313" y="connsiteY70313"/>
              </a:cxn>
              <a:cxn ang="0">
                <a:pos x="connsiteX70314" y="connsiteY70314"/>
              </a:cxn>
              <a:cxn ang="0">
                <a:pos x="connsiteX70315" y="connsiteY70315"/>
              </a:cxn>
              <a:cxn ang="0">
                <a:pos x="connsiteX70316" y="connsiteY70316"/>
              </a:cxn>
              <a:cxn ang="0">
                <a:pos x="connsiteX70317" y="connsiteY70317"/>
              </a:cxn>
              <a:cxn ang="0">
                <a:pos x="connsiteX70318" y="connsiteY70318"/>
              </a:cxn>
              <a:cxn ang="0">
                <a:pos x="connsiteX70319" y="connsiteY70319"/>
              </a:cxn>
              <a:cxn ang="0">
                <a:pos x="connsiteX70320" y="connsiteY70320"/>
              </a:cxn>
              <a:cxn ang="0">
                <a:pos x="connsiteX70321" y="connsiteY70321"/>
              </a:cxn>
              <a:cxn ang="0">
                <a:pos x="connsiteX70322" y="connsiteY70322"/>
              </a:cxn>
              <a:cxn ang="0">
                <a:pos x="connsiteX70323" y="connsiteY70323"/>
              </a:cxn>
              <a:cxn ang="0">
                <a:pos x="connsiteX70324" y="connsiteY70324"/>
              </a:cxn>
              <a:cxn ang="0">
                <a:pos x="connsiteX70325" y="connsiteY70325"/>
              </a:cxn>
              <a:cxn ang="0">
                <a:pos x="connsiteX70326" y="connsiteY70326"/>
              </a:cxn>
              <a:cxn ang="0">
                <a:pos x="connsiteX70327" y="connsiteY70327"/>
              </a:cxn>
              <a:cxn ang="0">
                <a:pos x="connsiteX70328" y="connsiteY70328"/>
              </a:cxn>
              <a:cxn ang="0">
                <a:pos x="connsiteX70329" y="connsiteY70329"/>
              </a:cxn>
              <a:cxn ang="0">
                <a:pos x="connsiteX70330" y="connsiteY70330"/>
              </a:cxn>
              <a:cxn ang="0">
                <a:pos x="connsiteX70331" y="connsiteY70331"/>
              </a:cxn>
              <a:cxn ang="0">
                <a:pos x="connsiteX70332" y="connsiteY70332"/>
              </a:cxn>
              <a:cxn ang="0">
                <a:pos x="connsiteX70333" y="connsiteY70333"/>
              </a:cxn>
              <a:cxn ang="0">
                <a:pos x="connsiteX70334" y="connsiteY70334"/>
              </a:cxn>
              <a:cxn ang="0">
                <a:pos x="connsiteX70335" y="connsiteY70335"/>
              </a:cxn>
              <a:cxn ang="0">
                <a:pos x="connsiteX70336" y="connsiteY70336"/>
              </a:cxn>
              <a:cxn ang="0">
                <a:pos x="connsiteX70337" y="connsiteY70337"/>
              </a:cxn>
              <a:cxn ang="0">
                <a:pos x="connsiteX70338" y="connsiteY70338"/>
              </a:cxn>
              <a:cxn ang="0">
                <a:pos x="connsiteX70339" y="connsiteY70339"/>
              </a:cxn>
              <a:cxn ang="0">
                <a:pos x="connsiteX70340" y="connsiteY70340"/>
              </a:cxn>
              <a:cxn ang="0">
                <a:pos x="connsiteX70341" y="connsiteY70341"/>
              </a:cxn>
              <a:cxn ang="0">
                <a:pos x="connsiteX70342" y="connsiteY70342"/>
              </a:cxn>
              <a:cxn ang="0">
                <a:pos x="connsiteX70343" y="connsiteY70343"/>
              </a:cxn>
              <a:cxn ang="0">
                <a:pos x="connsiteX70344" y="connsiteY70344"/>
              </a:cxn>
              <a:cxn ang="0">
                <a:pos x="connsiteX70345" y="connsiteY70345"/>
              </a:cxn>
              <a:cxn ang="0">
                <a:pos x="connsiteX70346" y="connsiteY70346"/>
              </a:cxn>
              <a:cxn ang="0">
                <a:pos x="connsiteX70347" y="connsiteY70347"/>
              </a:cxn>
              <a:cxn ang="0">
                <a:pos x="connsiteX70348" y="connsiteY70348"/>
              </a:cxn>
              <a:cxn ang="0">
                <a:pos x="connsiteX70349" y="connsiteY70349"/>
              </a:cxn>
              <a:cxn ang="0">
                <a:pos x="connsiteX70350" y="connsiteY70350"/>
              </a:cxn>
              <a:cxn ang="0">
                <a:pos x="connsiteX70351" y="connsiteY70351"/>
              </a:cxn>
              <a:cxn ang="0">
                <a:pos x="connsiteX70352" y="connsiteY70352"/>
              </a:cxn>
              <a:cxn ang="0">
                <a:pos x="connsiteX70353" y="connsiteY70353"/>
              </a:cxn>
              <a:cxn ang="0">
                <a:pos x="connsiteX70354" y="connsiteY70354"/>
              </a:cxn>
              <a:cxn ang="0">
                <a:pos x="connsiteX70355" y="connsiteY70355"/>
              </a:cxn>
              <a:cxn ang="0">
                <a:pos x="connsiteX70356" y="connsiteY70356"/>
              </a:cxn>
              <a:cxn ang="0">
                <a:pos x="connsiteX70357" y="connsiteY70357"/>
              </a:cxn>
              <a:cxn ang="0">
                <a:pos x="connsiteX70358" y="connsiteY70358"/>
              </a:cxn>
              <a:cxn ang="0">
                <a:pos x="connsiteX70359" y="connsiteY70359"/>
              </a:cxn>
              <a:cxn ang="0">
                <a:pos x="connsiteX70360" y="connsiteY70360"/>
              </a:cxn>
              <a:cxn ang="0">
                <a:pos x="connsiteX70361" y="connsiteY70361"/>
              </a:cxn>
              <a:cxn ang="0">
                <a:pos x="connsiteX70362" y="connsiteY70362"/>
              </a:cxn>
              <a:cxn ang="0">
                <a:pos x="connsiteX70363" y="connsiteY70363"/>
              </a:cxn>
              <a:cxn ang="0">
                <a:pos x="connsiteX70364" y="connsiteY70364"/>
              </a:cxn>
              <a:cxn ang="0">
                <a:pos x="connsiteX70365" y="connsiteY70365"/>
              </a:cxn>
              <a:cxn ang="0">
                <a:pos x="connsiteX70366" y="connsiteY70366"/>
              </a:cxn>
              <a:cxn ang="0">
                <a:pos x="connsiteX70367" y="connsiteY70367"/>
              </a:cxn>
              <a:cxn ang="0">
                <a:pos x="connsiteX70368" y="connsiteY70368"/>
              </a:cxn>
              <a:cxn ang="0">
                <a:pos x="connsiteX70369" y="connsiteY70369"/>
              </a:cxn>
              <a:cxn ang="0">
                <a:pos x="connsiteX70370" y="connsiteY70370"/>
              </a:cxn>
              <a:cxn ang="0">
                <a:pos x="connsiteX70371" y="connsiteY70371"/>
              </a:cxn>
              <a:cxn ang="0">
                <a:pos x="connsiteX70372" y="connsiteY70372"/>
              </a:cxn>
              <a:cxn ang="0">
                <a:pos x="connsiteX70373" y="connsiteY70373"/>
              </a:cxn>
              <a:cxn ang="0">
                <a:pos x="connsiteX70374" y="connsiteY70374"/>
              </a:cxn>
              <a:cxn ang="0">
                <a:pos x="connsiteX70375" y="connsiteY70375"/>
              </a:cxn>
              <a:cxn ang="0">
                <a:pos x="connsiteX70376" y="connsiteY70376"/>
              </a:cxn>
              <a:cxn ang="0">
                <a:pos x="connsiteX70377" y="connsiteY70377"/>
              </a:cxn>
              <a:cxn ang="0">
                <a:pos x="connsiteX70378" y="connsiteY70378"/>
              </a:cxn>
              <a:cxn ang="0">
                <a:pos x="connsiteX70379" y="connsiteY70379"/>
              </a:cxn>
              <a:cxn ang="0">
                <a:pos x="connsiteX70380" y="connsiteY70380"/>
              </a:cxn>
              <a:cxn ang="0">
                <a:pos x="connsiteX70381" y="connsiteY70381"/>
              </a:cxn>
              <a:cxn ang="0">
                <a:pos x="connsiteX70382" y="connsiteY70382"/>
              </a:cxn>
              <a:cxn ang="0">
                <a:pos x="connsiteX70383" y="connsiteY70383"/>
              </a:cxn>
              <a:cxn ang="0">
                <a:pos x="connsiteX70384" y="connsiteY70384"/>
              </a:cxn>
              <a:cxn ang="0">
                <a:pos x="connsiteX70385" y="connsiteY70385"/>
              </a:cxn>
              <a:cxn ang="0">
                <a:pos x="connsiteX70386" y="connsiteY70386"/>
              </a:cxn>
              <a:cxn ang="0">
                <a:pos x="connsiteX70387" y="connsiteY70387"/>
              </a:cxn>
              <a:cxn ang="0">
                <a:pos x="connsiteX70388" y="connsiteY70388"/>
              </a:cxn>
              <a:cxn ang="0">
                <a:pos x="connsiteX70389" y="connsiteY70389"/>
              </a:cxn>
              <a:cxn ang="0">
                <a:pos x="connsiteX70390" y="connsiteY70390"/>
              </a:cxn>
              <a:cxn ang="0">
                <a:pos x="connsiteX70391" y="connsiteY70391"/>
              </a:cxn>
              <a:cxn ang="0">
                <a:pos x="connsiteX70392" y="connsiteY70392"/>
              </a:cxn>
              <a:cxn ang="0">
                <a:pos x="connsiteX70393" y="connsiteY70393"/>
              </a:cxn>
              <a:cxn ang="0">
                <a:pos x="connsiteX70394" y="connsiteY70394"/>
              </a:cxn>
              <a:cxn ang="0">
                <a:pos x="connsiteX70395" y="connsiteY70395"/>
              </a:cxn>
              <a:cxn ang="0">
                <a:pos x="connsiteX70396" y="connsiteY70396"/>
              </a:cxn>
              <a:cxn ang="0">
                <a:pos x="connsiteX70397" y="connsiteY70397"/>
              </a:cxn>
              <a:cxn ang="0">
                <a:pos x="connsiteX70398" y="connsiteY70398"/>
              </a:cxn>
              <a:cxn ang="0">
                <a:pos x="connsiteX70399" y="connsiteY70399"/>
              </a:cxn>
              <a:cxn ang="0">
                <a:pos x="connsiteX70400" y="connsiteY70400"/>
              </a:cxn>
              <a:cxn ang="0">
                <a:pos x="connsiteX70401" y="connsiteY70401"/>
              </a:cxn>
              <a:cxn ang="0">
                <a:pos x="connsiteX70402" y="connsiteY70402"/>
              </a:cxn>
              <a:cxn ang="0">
                <a:pos x="connsiteX70403" y="connsiteY70403"/>
              </a:cxn>
              <a:cxn ang="0">
                <a:pos x="connsiteX70404" y="connsiteY70404"/>
              </a:cxn>
              <a:cxn ang="0">
                <a:pos x="connsiteX70405" y="connsiteY70405"/>
              </a:cxn>
              <a:cxn ang="0">
                <a:pos x="connsiteX70406" y="connsiteY70406"/>
              </a:cxn>
              <a:cxn ang="0">
                <a:pos x="connsiteX70407" y="connsiteY70407"/>
              </a:cxn>
              <a:cxn ang="0">
                <a:pos x="connsiteX70408" y="connsiteY70408"/>
              </a:cxn>
              <a:cxn ang="0">
                <a:pos x="connsiteX70409" y="connsiteY70409"/>
              </a:cxn>
              <a:cxn ang="0">
                <a:pos x="connsiteX70410" y="connsiteY70410"/>
              </a:cxn>
              <a:cxn ang="0">
                <a:pos x="connsiteX70411" y="connsiteY70411"/>
              </a:cxn>
              <a:cxn ang="0">
                <a:pos x="connsiteX70412" y="connsiteY70412"/>
              </a:cxn>
              <a:cxn ang="0">
                <a:pos x="connsiteX70413" y="connsiteY70413"/>
              </a:cxn>
              <a:cxn ang="0">
                <a:pos x="connsiteX70414" y="connsiteY70414"/>
              </a:cxn>
              <a:cxn ang="0">
                <a:pos x="connsiteX70415" y="connsiteY70415"/>
              </a:cxn>
              <a:cxn ang="0">
                <a:pos x="connsiteX70416" y="connsiteY70416"/>
              </a:cxn>
              <a:cxn ang="0">
                <a:pos x="connsiteX70417" y="connsiteY70417"/>
              </a:cxn>
              <a:cxn ang="0">
                <a:pos x="connsiteX70418" y="connsiteY70418"/>
              </a:cxn>
              <a:cxn ang="0">
                <a:pos x="connsiteX70419" y="connsiteY70419"/>
              </a:cxn>
              <a:cxn ang="0">
                <a:pos x="connsiteX70420" y="connsiteY70420"/>
              </a:cxn>
              <a:cxn ang="0">
                <a:pos x="connsiteX70421" y="connsiteY70421"/>
              </a:cxn>
              <a:cxn ang="0">
                <a:pos x="connsiteX70422" y="connsiteY70422"/>
              </a:cxn>
              <a:cxn ang="0">
                <a:pos x="connsiteX70423" y="connsiteY70423"/>
              </a:cxn>
              <a:cxn ang="0">
                <a:pos x="connsiteX70424" y="connsiteY70424"/>
              </a:cxn>
              <a:cxn ang="0">
                <a:pos x="connsiteX70425" y="connsiteY70425"/>
              </a:cxn>
              <a:cxn ang="0">
                <a:pos x="connsiteX70426" y="connsiteY70426"/>
              </a:cxn>
              <a:cxn ang="0">
                <a:pos x="connsiteX70427" y="connsiteY70427"/>
              </a:cxn>
              <a:cxn ang="0">
                <a:pos x="connsiteX70428" y="connsiteY70428"/>
              </a:cxn>
              <a:cxn ang="0">
                <a:pos x="connsiteX70429" y="connsiteY70429"/>
              </a:cxn>
              <a:cxn ang="0">
                <a:pos x="connsiteX70430" y="connsiteY70430"/>
              </a:cxn>
              <a:cxn ang="0">
                <a:pos x="connsiteX70431" y="connsiteY70431"/>
              </a:cxn>
              <a:cxn ang="0">
                <a:pos x="connsiteX70432" y="connsiteY70432"/>
              </a:cxn>
              <a:cxn ang="0">
                <a:pos x="connsiteX70433" y="connsiteY70433"/>
              </a:cxn>
              <a:cxn ang="0">
                <a:pos x="connsiteX70434" y="connsiteY70434"/>
              </a:cxn>
              <a:cxn ang="0">
                <a:pos x="connsiteX70435" y="connsiteY70435"/>
              </a:cxn>
              <a:cxn ang="0">
                <a:pos x="connsiteX70436" y="connsiteY70436"/>
              </a:cxn>
              <a:cxn ang="0">
                <a:pos x="connsiteX70437" y="connsiteY70437"/>
              </a:cxn>
              <a:cxn ang="0">
                <a:pos x="connsiteX70438" y="connsiteY70438"/>
              </a:cxn>
              <a:cxn ang="0">
                <a:pos x="connsiteX70439" y="connsiteY70439"/>
              </a:cxn>
              <a:cxn ang="0">
                <a:pos x="connsiteX70440" y="connsiteY70440"/>
              </a:cxn>
              <a:cxn ang="0">
                <a:pos x="connsiteX70441" y="connsiteY70441"/>
              </a:cxn>
              <a:cxn ang="0">
                <a:pos x="connsiteX70442" y="connsiteY70442"/>
              </a:cxn>
              <a:cxn ang="0">
                <a:pos x="connsiteX70443" y="connsiteY70443"/>
              </a:cxn>
              <a:cxn ang="0">
                <a:pos x="connsiteX70444" y="connsiteY70444"/>
              </a:cxn>
              <a:cxn ang="0">
                <a:pos x="connsiteX70445" y="connsiteY70445"/>
              </a:cxn>
              <a:cxn ang="0">
                <a:pos x="connsiteX70446" y="connsiteY70446"/>
              </a:cxn>
              <a:cxn ang="0">
                <a:pos x="connsiteX70447" y="connsiteY70447"/>
              </a:cxn>
              <a:cxn ang="0">
                <a:pos x="connsiteX70448" y="connsiteY70448"/>
              </a:cxn>
              <a:cxn ang="0">
                <a:pos x="connsiteX70449" y="connsiteY70449"/>
              </a:cxn>
              <a:cxn ang="0">
                <a:pos x="connsiteX70450" y="connsiteY70450"/>
              </a:cxn>
              <a:cxn ang="0">
                <a:pos x="connsiteX70451" y="connsiteY70451"/>
              </a:cxn>
              <a:cxn ang="0">
                <a:pos x="connsiteX70452" y="connsiteY70452"/>
              </a:cxn>
              <a:cxn ang="0">
                <a:pos x="connsiteX70453" y="connsiteY70453"/>
              </a:cxn>
              <a:cxn ang="0">
                <a:pos x="connsiteX70454" y="connsiteY70454"/>
              </a:cxn>
              <a:cxn ang="0">
                <a:pos x="connsiteX70455" y="connsiteY70455"/>
              </a:cxn>
              <a:cxn ang="0">
                <a:pos x="connsiteX70456" y="connsiteY70456"/>
              </a:cxn>
              <a:cxn ang="0">
                <a:pos x="connsiteX70457" y="connsiteY70457"/>
              </a:cxn>
              <a:cxn ang="0">
                <a:pos x="connsiteX70458" y="connsiteY70458"/>
              </a:cxn>
              <a:cxn ang="0">
                <a:pos x="connsiteX70459" y="connsiteY70459"/>
              </a:cxn>
              <a:cxn ang="0">
                <a:pos x="connsiteX70460" y="connsiteY70460"/>
              </a:cxn>
              <a:cxn ang="0">
                <a:pos x="connsiteX70461" y="connsiteY70461"/>
              </a:cxn>
              <a:cxn ang="0">
                <a:pos x="connsiteX70462" y="connsiteY70462"/>
              </a:cxn>
              <a:cxn ang="0">
                <a:pos x="connsiteX70463" y="connsiteY70463"/>
              </a:cxn>
              <a:cxn ang="0">
                <a:pos x="connsiteX70464" y="connsiteY70464"/>
              </a:cxn>
              <a:cxn ang="0">
                <a:pos x="connsiteX70465" y="connsiteY70465"/>
              </a:cxn>
              <a:cxn ang="0">
                <a:pos x="connsiteX70466" y="connsiteY70466"/>
              </a:cxn>
              <a:cxn ang="0">
                <a:pos x="connsiteX70467" y="connsiteY70467"/>
              </a:cxn>
              <a:cxn ang="0">
                <a:pos x="connsiteX70468" y="connsiteY70468"/>
              </a:cxn>
              <a:cxn ang="0">
                <a:pos x="connsiteX70469" y="connsiteY70469"/>
              </a:cxn>
              <a:cxn ang="0">
                <a:pos x="connsiteX70470" y="connsiteY70470"/>
              </a:cxn>
              <a:cxn ang="0">
                <a:pos x="connsiteX70471" y="connsiteY70471"/>
              </a:cxn>
              <a:cxn ang="0">
                <a:pos x="connsiteX70472" y="connsiteY70472"/>
              </a:cxn>
              <a:cxn ang="0">
                <a:pos x="connsiteX70473" y="connsiteY70473"/>
              </a:cxn>
              <a:cxn ang="0">
                <a:pos x="connsiteX70474" y="connsiteY70474"/>
              </a:cxn>
              <a:cxn ang="0">
                <a:pos x="connsiteX70475" y="connsiteY70475"/>
              </a:cxn>
              <a:cxn ang="0">
                <a:pos x="connsiteX70476" y="connsiteY70476"/>
              </a:cxn>
              <a:cxn ang="0">
                <a:pos x="connsiteX70477" y="connsiteY70477"/>
              </a:cxn>
              <a:cxn ang="0">
                <a:pos x="connsiteX70478" y="connsiteY70478"/>
              </a:cxn>
              <a:cxn ang="0">
                <a:pos x="connsiteX70479" y="connsiteY70479"/>
              </a:cxn>
              <a:cxn ang="0">
                <a:pos x="connsiteX70480" y="connsiteY70480"/>
              </a:cxn>
              <a:cxn ang="0">
                <a:pos x="connsiteX70481" y="connsiteY70481"/>
              </a:cxn>
              <a:cxn ang="0">
                <a:pos x="connsiteX70482" y="connsiteY70482"/>
              </a:cxn>
              <a:cxn ang="0">
                <a:pos x="connsiteX70483" y="connsiteY70483"/>
              </a:cxn>
              <a:cxn ang="0">
                <a:pos x="connsiteX70484" y="connsiteY70484"/>
              </a:cxn>
              <a:cxn ang="0">
                <a:pos x="connsiteX70485" y="connsiteY70485"/>
              </a:cxn>
              <a:cxn ang="0">
                <a:pos x="connsiteX70486" y="connsiteY70486"/>
              </a:cxn>
              <a:cxn ang="0">
                <a:pos x="connsiteX70487" y="connsiteY70487"/>
              </a:cxn>
              <a:cxn ang="0">
                <a:pos x="connsiteX70488" y="connsiteY70488"/>
              </a:cxn>
              <a:cxn ang="0">
                <a:pos x="connsiteX70489" y="connsiteY70489"/>
              </a:cxn>
              <a:cxn ang="0">
                <a:pos x="connsiteX70490" y="connsiteY70490"/>
              </a:cxn>
              <a:cxn ang="0">
                <a:pos x="connsiteX70491" y="connsiteY70491"/>
              </a:cxn>
              <a:cxn ang="0">
                <a:pos x="connsiteX70492" y="connsiteY70492"/>
              </a:cxn>
              <a:cxn ang="0">
                <a:pos x="connsiteX70493" y="connsiteY70493"/>
              </a:cxn>
              <a:cxn ang="0">
                <a:pos x="connsiteX70494" y="connsiteY70494"/>
              </a:cxn>
              <a:cxn ang="0">
                <a:pos x="connsiteX70495" y="connsiteY70495"/>
              </a:cxn>
              <a:cxn ang="0">
                <a:pos x="connsiteX70496" y="connsiteY70496"/>
              </a:cxn>
              <a:cxn ang="0">
                <a:pos x="connsiteX70497" y="connsiteY70497"/>
              </a:cxn>
              <a:cxn ang="0">
                <a:pos x="connsiteX70498" y="connsiteY70498"/>
              </a:cxn>
              <a:cxn ang="0">
                <a:pos x="connsiteX70499" y="connsiteY70499"/>
              </a:cxn>
              <a:cxn ang="0">
                <a:pos x="connsiteX70500" y="connsiteY70500"/>
              </a:cxn>
              <a:cxn ang="0">
                <a:pos x="connsiteX70501" y="connsiteY70501"/>
              </a:cxn>
              <a:cxn ang="0">
                <a:pos x="connsiteX70502" y="connsiteY70502"/>
              </a:cxn>
              <a:cxn ang="0">
                <a:pos x="connsiteX70503" y="connsiteY70503"/>
              </a:cxn>
              <a:cxn ang="0">
                <a:pos x="connsiteX70504" y="connsiteY70504"/>
              </a:cxn>
              <a:cxn ang="0">
                <a:pos x="connsiteX70505" y="connsiteY70505"/>
              </a:cxn>
              <a:cxn ang="0">
                <a:pos x="connsiteX70506" y="connsiteY70506"/>
              </a:cxn>
              <a:cxn ang="0">
                <a:pos x="connsiteX70507" y="connsiteY70507"/>
              </a:cxn>
              <a:cxn ang="0">
                <a:pos x="connsiteX70508" y="connsiteY70508"/>
              </a:cxn>
              <a:cxn ang="0">
                <a:pos x="connsiteX70509" y="connsiteY70509"/>
              </a:cxn>
              <a:cxn ang="0">
                <a:pos x="connsiteX70510" y="connsiteY70510"/>
              </a:cxn>
              <a:cxn ang="0">
                <a:pos x="connsiteX70511" y="connsiteY70511"/>
              </a:cxn>
              <a:cxn ang="0">
                <a:pos x="connsiteX70512" y="connsiteY70512"/>
              </a:cxn>
              <a:cxn ang="0">
                <a:pos x="connsiteX70513" y="connsiteY70513"/>
              </a:cxn>
              <a:cxn ang="0">
                <a:pos x="connsiteX70514" y="connsiteY70514"/>
              </a:cxn>
              <a:cxn ang="0">
                <a:pos x="connsiteX70515" y="connsiteY70515"/>
              </a:cxn>
              <a:cxn ang="0">
                <a:pos x="connsiteX70516" y="connsiteY70516"/>
              </a:cxn>
              <a:cxn ang="0">
                <a:pos x="connsiteX70517" y="connsiteY70517"/>
              </a:cxn>
              <a:cxn ang="0">
                <a:pos x="connsiteX70518" y="connsiteY70518"/>
              </a:cxn>
              <a:cxn ang="0">
                <a:pos x="connsiteX70519" y="connsiteY70519"/>
              </a:cxn>
              <a:cxn ang="0">
                <a:pos x="connsiteX70520" y="connsiteY70520"/>
              </a:cxn>
              <a:cxn ang="0">
                <a:pos x="connsiteX70521" y="connsiteY70521"/>
              </a:cxn>
              <a:cxn ang="0">
                <a:pos x="connsiteX70522" y="connsiteY70522"/>
              </a:cxn>
              <a:cxn ang="0">
                <a:pos x="connsiteX70523" y="connsiteY70523"/>
              </a:cxn>
              <a:cxn ang="0">
                <a:pos x="connsiteX70524" y="connsiteY70524"/>
              </a:cxn>
              <a:cxn ang="0">
                <a:pos x="connsiteX70525" y="connsiteY70525"/>
              </a:cxn>
              <a:cxn ang="0">
                <a:pos x="connsiteX70526" y="connsiteY70526"/>
              </a:cxn>
              <a:cxn ang="0">
                <a:pos x="connsiteX70527" y="connsiteY70527"/>
              </a:cxn>
              <a:cxn ang="0">
                <a:pos x="connsiteX70528" y="connsiteY70528"/>
              </a:cxn>
              <a:cxn ang="0">
                <a:pos x="connsiteX70529" y="connsiteY70529"/>
              </a:cxn>
              <a:cxn ang="0">
                <a:pos x="connsiteX70530" y="connsiteY70530"/>
              </a:cxn>
              <a:cxn ang="0">
                <a:pos x="connsiteX70531" y="connsiteY70531"/>
              </a:cxn>
              <a:cxn ang="0">
                <a:pos x="connsiteX70532" y="connsiteY70532"/>
              </a:cxn>
              <a:cxn ang="0">
                <a:pos x="connsiteX70533" y="connsiteY70533"/>
              </a:cxn>
              <a:cxn ang="0">
                <a:pos x="connsiteX70534" y="connsiteY70534"/>
              </a:cxn>
              <a:cxn ang="0">
                <a:pos x="connsiteX70535" y="connsiteY70535"/>
              </a:cxn>
              <a:cxn ang="0">
                <a:pos x="connsiteX70536" y="connsiteY70536"/>
              </a:cxn>
              <a:cxn ang="0">
                <a:pos x="connsiteX70537" y="connsiteY70537"/>
              </a:cxn>
              <a:cxn ang="0">
                <a:pos x="connsiteX70538" y="connsiteY70538"/>
              </a:cxn>
              <a:cxn ang="0">
                <a:pos x="connsiteX70539" y="connsiteY70539"/>
              </a:cxn>
              <a:cxn ang="0">
                <a:pos x="connsiteX70540" y="connsiteY70540"/>
              </a:cxn>
              <a:cxn ang="0">
                <a:pos x="connsiteX70541" y="connsiteY70541"/>
              </a:cxn>
              <a:cxn ang="0">
                <a:pos x="connsiteX70542" y="connsiteY70542"/>
              </a:cxn>
              <a:cxn ang="0">
                <a:pos x="connsiteX70543" y="connsiteY70543"/>
              </a:cxn>
              <a:cxn ang="0">
                <a:pos x="connsiteX70544" y="connsiteY70544"/>
              </a:cxn>
              <a:cxn ang="0">
                <a:pos x="connsiteX70545" y="connsiteY70545"/>
              </a:cxn>
              <a:cxn ang="0">
                <a:pos x="connsiteX70546" y="connsiteY70546"/>
              </a:cxn>
              <a:cxn ang="0">
                <a:pos x="connsiteX70547" y="connsiteY70547"/>
              </a:cxn>
              <a:cxn ang="0">
                <a:pos x="connsiteX70548" y="connsiteY70548"/>
              </a:cxn>
              <a:cxn ang="0">
                <a:pos x="connsiteX70549" y="connsiteY70549"/>
              </a:cxn>
              <a:cxn ang="0">
                <a:pos x="connsiteX70550" y="connsiteY70550"/>
              </a:cxn>
              <a:cxn ang="0">
                <a:pos x="connsiteX70551" y="connsiteY70551"/>
              </a:cxn>
              <a:cxn ang="0">
                <a:pos x="connsiteX70552" y="connsiteY70552"/>
              </a:cxn>
              <a:cxn ang="0">
                <a:pos x="connsiteX70553" y="connsiteY70553"/>
              </a:cxn>
              <a:cxn ang="0">
                <a:pos x="connsiteX70554" y="connsiteY70554"/>
              </a:cxn>
              <a:cxn ang="0">
                <a:pos x="connsiteX70555" y="connsiteY70555"/>
              </a:cxn>
              <a:cxn ang="0">
                <a:pos x="connsiteX70556" y="connsiteY70556"/>
              </a:cxn>
              <a:cxn ang="0">
                <a:pos x="connsiteX70557" y="connsiteY70557"/>
              </a:cxn>
              <a:cxn ang="0">
                <a:pos x="connsiteX70558" y="connsiteY70558"/>
              </a:cxn>
              <a:cxn ang="0">
                <a:pos x="connsiteX70559" y="connsiteY70559"/>
              </a:cxn>
              <a:cxn ang="0">
                <a:pos x="connsiteX70560" y="connsiteY70560"/>
              </a:cxn>
              <a:cxn ang="0">
                <a:pos x="connsiteX70561" y="connsiteY70561"/>
              </a:cxn>
              <a:cxn ang="0">
                <a:pos x="connsiteX70562" y="connsiteY70562"/>
              </a:cxn>
              <a:cxn ang="0">
                <a:pos x="connsiteX70563" y="connsiteY70563"/>
              </a:cxn>
              <a:cxn ang="0">
                <a:pos x="connsiteX70564" y="connsiteY70564"/>
              </a:cxn>
              <a:cxn ang="0">
                <a:pos x="connsiteX70565" y="connsiteY70565"/>
              </a:cxn>
              <a:cxn ang="0">
                <a:pos x="connsiteX70566" y="connsiteY70566"/>
              </a:cxn>
              <a:cxn ang="0">
                <a:pos x="connsiteX70567" y="connsiteY70567"/>
              </a:cxn>
              <a:cxn ang="0">
                <a:pos x="connsiteX70568" y="connsiteY70568"/>
              </a:cxn>
              <a:cxn ang="0">
                <a:pos x="connsiteX70569" y="connsiteY70569"/>
              </a:cxn>
              <a:cxn ang="0">
                <a:pos x="connsiteX70570" y="connsiteY70570"/>
              </a:cxn>
              <a:cxn ang="0">
                <a:pos x="connsiteX70571" y="connsiteY70571"/>
              </a:cxn>
              <a:cxn ang="0">
                <a:pos x="connsiteX70572" y="connsiteY70572"/>
              </a:cxn>
              <a:cxn ang="0">
                <a:pos x="connsiteX70573" y="connsiteY70573"/>
              </a:cxn>
              <a:cxn ang="0">
                <a:pos x="connsiteX70574" y="connsiteY70574"/>
              </a:cxn>
              <a:cxn ang="0">
                <a:pos x="connsiteX70575" y="connsiteY70575"/>
              </a:cxn>
              <a:cxn ang="0">
                <a:pos x="connsiteX70576" y="connsiteY70576"/>
              </a:cxn>
              <a:cxn ang="0">
                <a:pos x="connsiteX70577" y="connsiteY70577"/>
              </a:cxn>
              <a:cxn ang="0">
                <a:pos x="connsiteX70578" y="connsiteY70578"/>
              </a:cxn>
              <a:cxn ang="0">
                <a:pos x="connsiteX70579" y="connsiteY70579"/>
              </a:cxn>
              <a:cxn ang="0">
                <a:pos x="connsiteX70580" y="connsiteY70580"/>
              </a:cxn>
              <a:cxn ang="0">
                <a:pos x="connsiteX70581" y="connsiteY70581"/>
              </a:cxn>
              <a:cxn ang="0">
                <a:pos x="connsiteX70582" y="connsiteY70582"/>
              </a:cxn>
              <a:cxn ang="0">
                <a:pos x="connsiteX70583" y="connsiteY70583"/>
              </a:cxn>
              <a:cxn ang="0">
                <a:pos x="connsiteX70584" y="connsiteY70584"/>
              </a:cxn>
              <a:cxn ang="0">
                <a:pos x="connsiteX70585" y="connsiteY70585"/>
              </a:cxn>
              <a:cxn ang="0">
                <a:pos x="connsiteX70586" y="connsiteY70586"/>
              </a:cxn>
              <a:cxn ang="0">
                <a:pos x="connsiteX70587" y="connsiteY70587"/>
              </a:cxn>
              <a:cxn ang="0">
                <a:pos x="connsiteX70588" y="connsiteY70588"/>
              </a:cxn>
              <a:cxn ang="0">
                <a:pos x="connsiteX70589" y="connsiteY70589"/>
              </a:cxn>
              <a:cxn ang="0">
                <a:pos x="connsiteX70590" y="connsiteY70590"/>
              </a:cxn>
              <a:cxn ang="0">
                <a:pos x="connsiteX70591" y="connsiteY70591"/>
              </a:cxn>
              <a:cxn ang="0">
                <a:pos x="connsiteX70592" y="connsiteY70592"/>
              </a:cxn>
              <a:cxn ang="0">
                <a:pos x="connsiteX70593" y="connsiteY70593"/>
              </a:cxn>
              <a:cxn ang="0">
                <a:pos x="connsiteX70594" y="connsiteY70594"/>
              </a:cxn>
              <a:cxn ang="0">
                <a:pos x="connsiteX70595" y="connsiteY70595"/>
              </a:cxn>
              <a:cxn ang="0">
                <a:pos x="connsiteX70596" y="connsiteY70596"/>
              </a:cxn>
              <a:cxn ang="0">
                <a:pos x="connsiteX70597" y="connsiteY70597"/>
              </a:cxn>
              <a:cxn ang="0">
                <a:pos x="connsiteX70598" y="connsiteY70598"/>
              </a:cxn>
              <a:cxn ang="0">
                <a:pos x="connsiteX70599" y="connsiteY70599"/>
              </a:cxn>
              <a:cxn ang="0">
                <a:pos x="connsiteX70600" y="connsiteY70600"/>
              </a:cxn>
              <a:cxn ang="0">
                <a:pos x="connsiteX70601" y="connsiteY70601"/>
              </a:cxn>
              <a:cxn ang="0">
                <a:pos x="connsiteX70602" y="connsiteY70602"/>
              </a:cxn>
              <a:cxn ang="0">
                <a:pos x="connsiteX70603" y="connsiteY70603"/>
              </a:cxn>
              <a:cxn ang="0">
                <a:pos x="connsiteX70604" y="connsiteY70604"/>
              </a:cxn>
              <a:cxn ang="0">
                <a:pos x="connsiteX70605" y="connsiteY70605"/>
              </a:cxn>
              <a:cxn ang="0">
                <a:pos x="connsiteX70606" y="connsiteY70606"/>
              </a:cxn>
              <a:cxn ang="0">
                <a:pos x="connsiteX70607" y="connsiteY70607"/>
              </a:cxn>
              <a:cxn ang="0">
                <a:pos x="connsiteX70608" y="connsiteY70608"/>
              </a:cxn>
              <a:cxn ang="0">
                <a:pos x="connsiteX70609" y="connsiteY70609"/>
              </a:cxn>
              <a:cxn ang="0">
                <a:pos x="connsiteX70610" y="connsiteY70610"/>
              </a:cxn>
              <a:cxn ang="0">
                <a:pos x="connsiteX70611" y="connsiteY70611"/>
              </a:cxn>
              <a:cxn ang="0">
                <a:pos x="connsiteX70612" y="connsiteY70612"/>
              </a:cxn>
              <a:cxn ang="0">
                <a:pos x="connsiteX70613" y="connsiteY70613"/>
              </a:cxn>
              <a:cxn ang="0">
                <a:pos x="connsiteX70614" y="connsiteY70614"/>
              </a:cxn>
              <a:cxn ang="0">
                <a:pos x="connsiteX70615" y="connsiteY70615"/>
              </a:cxn>
              <a:cxn ang="0">
                <a:pos x="connsiteX70616" y="connsiteY70616"/>
              </a:cxn>
              <a:cxn ang="0">
                <a:pos x="connsiteX70617" y="connsiteY70617"/>
              </a:cxn>
              <a:cxn ang="0">
                <a:pos x="connsiteX70618" y="connsiteY70618"/>
              </a:cxn>
              <a:cxn ang="0">
                <a:pos x="connsiteX70619" y="connsiteY70619"/>
              </a:cxn>
              <a:cxn ang="0">
                <a:pos x="connsiteX70620" y="connsiteY70620"/>
              </a:cxn>
              <a:cxn ang="0">
                <a:pos x="connsiteX70621" y="connsiteY70621"/>
              </a:cxn>
              <a:cxn ang="0">
                <a:pos x="connsiteX70622" y="connsiteY70622"/>
              </a:cxn>
              <a:cxn ang="0">
                <a:pos x="connsiteX70623" y="connsiteY70623"/>
              </a:cxn>
              <a:cxn ang="0">
                <a:pos x="connsiteX70624" y="connsiteY70624"/>
              </a:cxn>
              <a:cxn ang="0">
                <a:pos x="connsiteX70625" y="connsiteY70625"/>
              </a:cxn>
              <a:cxn ang="0">
                <a:pos x="connsiteX70626" y="connsiteY70626"/>
              </a:cxn>
              <a:cxn ang="0">
                <a:pos x="connsiteX70627" y="connsiteY70627"/>
              </a:cxn>
              <a:cxn ang="0">
                <a:pos x="connsiteX70628" y="connsiteY70628"/>
              </a:cxn>
              <a:cxn ang="0">
                <a:pos x="connsiteX70629" y="connsiteY70629"/>
              </a:cxn>
              <a:cxn ang="0">
                <a:pos x="connsiteX70630" y="connsiteY70630"/>
              </a:cxn>
              <a:cxn ang="0">
                <a:pos x="connsiteX70631" y="connsiteY70631"/>
              </a:cxn>
              <a:cxn ang="0">
                <a:pos x="connsiteX70632" y="connsiteY70632"/>
              </a:cxn>
              <a:cxn ang="0">
                <a:pos x="connsiteX70633" y="connsiteY70633"/>
              </a:cxn>
              <a:cxn ang="0">
                <a:pos x="connsiteX70634" y="connsiteY70634"/>
              </a:cxn>
              <a:cxn ang="0">
                <a:pos x="connsiteX70635" y="connsiteY70635"/>
              </a:cxn>
              <a:cxn ang="0">
                <a:pos x="connsiteX70636" y="connsiteY70636"/>
              </a:cxn>
              <a:cxn ang="0">
                <a:pos x="connsiteX70637" y="connsiteY70637"/>
              </a:cxn>
              <a:cxn ang="0">
                <a:pos x="connsiteX70638" y="connsiteY70638"/>
              </a:cxn>
              <a:cxn ang="0">
                <a:pos x="connsiteX70639" y="connsiteY70639"/>
              </a:cxn>
              <a:cxn ang="0">
                <a:pos x="connsiteX70640" y="connsiteY70640"/>
              </a:cxn>
              <a:cxn ang="0">
                <a:pos x="connsiteX70641" y="connsiteY70641"/>
              </a:cxn>
              <a:cxn ang="0">
                <a:pos x="connsiteX70642" y="connsiteY70642"/>
              </a:cxn>
              <a:cxn ang="0">
                <a:pos x="connsiteX70643" y="connsiteY70643"/>
              </a:cxn>
              <a:cxn ang="0">
                <a:pos x="connsiteX70644" y="connsiteY70644"/>
              </a:cxn>
              <a:cxn ang="0">
                <a:pos x="connsiteX70645" y="connsiteY70645"/>
              </a:cxn>
              <a:cxn ang="0">
                <a:pos x="connsiteX70646" y="connsiteY70646"/>
              </a:cxn>
              <a:cxn ang="0">
                <a:pos x="connsiteX70647" y="connsiteY70647"/>
              </a:cxn>
              <a:cxn ang="0">
                <a:pos x="connsiteX70648" y="connsiteY70648"/>
              </a:cxn>
              <a:cxn ang="0">
                <a:pos x="connsiteX70649" y="connsiteY70649"/>
              </a:cxn>
              <a:cxn ang="0">
                <a:pos x="connsiteX70650" y="connsiteY70650"/>
              </a:cxn>
              <a:cxn ang="0">
                <a:pos x="connsiteX70651" y="connsiteY70651"/>
              </a:cxn>
              <a:cxn ang="0">
                <a:pos x="connsiteX70652" y="connsiteY70652"/>
              </a:cxn>
              <a:cxn ang="0">
                <a:pos x="connsiteX70653" y="connsiteY70653"/>
              </a:cxn>
              <a:cxn ang="0">
                <a:pos x="connsiteX70654" y="connsiteY70654"/>
              </a:cxn>
              <a:cxn ang="0">
                <a:pos x="connsiteX70655" y="connsiteY70655"/>
              </a:cxn>
              <a:cxn ang="0">
                <a:pos x="connsiteX70656" y="connsiteY70656"/>
              </a:cxn>
              <a:cxn ang="0">
                <a:pos x="connsiteX70657" y="connsiteY70657"/>
              </a:cxn>
              <a:cxn ang="0">
                <a:pos x="connsiteX70658" y="connsiteY70658"/>
              </a:cxn>
              <a:cxn ang="0">
                <a:pos x="connsiteX70659" y="connsiteY70659"/>
              </a:cxn>
              <a:cxn ang="0">
                <a:pos x="connsiteX70660" y="connsiteY70660"/>
              </a:cxn>
              <a:cxn ang="0">
                <a:pos x="connsiteX70661" y="connsiteY70661"/>
              </a:cxn>
              <a:cxn ang="0">
                <a:pos x="connsiteX70662" y="connsiteY70662"/>
              </a:cxn>
              <a:cxn ang="0">
                <a:pos x="connsiteX70663" y="connsiteY70663"/>
              </a:cxn>
              <a:cxn ang="0">
                <a:pos x="connsiteX70664" y="connsiteY70664"/>
              </a:cxn>
              <a:cxn ang="0">
                <a:pos x="connsiteX70665" y="connsiteY70665"/>
              </a:cxn>
              <a:cxn ang="0">
                <a:pos x="connsiteX70666" y="connsiteY70666"/>
              </a:cxn>
              <a:cxn ang="0">
                <a:pos x="connsiteX70667" y="connsiteY70667"/>
              </a:cxn>
              <a:cxn ang="0">
                <a:pos x="connsiteX70668" y="connsiteY70668"/>
              </a:cxn>
              <a:cxn ang="0">
                <a:pos x="connsiteX70669" y="connsiteY70669"/>
              </a:cxn>
              <a:cxn ang="0">
                <a:pos x="connsiteX70670" y="connsiteY70670"/>
              </a:cxn>
              <a:cxn ang="0">
                <a:pos x="connsiteX70671" y="connsiteY70671"/>
              </a:cxn>
              <a:cxn ang="0">
                <a:pos x="connsiteX70672" y="connsiteY70672"/>
              </a:cxn>
              <a:cxn ang="0">
                <a:pos x="connsiteX70673" y="connsiteY70673"/>
              </a:cxn>
              <a:cxn ang="0">
                <a:pos x="connsiteX70674" y="connsiteY70674"/>
              </a:cxn>
              <a:cxn ang="0">
                <a:pos x="connsiteX70675" y="connsiteY70675"/>
              </a:cxn>
              <a:cxn ang="0">
                <a:pos x="connsiteX70676" y="connsiteY70676"/>
              </a:cxn>
              <a:cxn ang="0">
                <a:pos x="connsiteX70677" y="connsiteY70677"/>
              </a:cxn>
              <a:cxn ang="0">
                <a:pos x="connsiteX70678" y="connsiteY70678"/>
              </a:cxn>
              <a:cxn ang="0">
                <a:pos x="connsiteX70679" y="connsiteY70679"/>
              </a:cxn>
              <a:cxn ang="0">
                <a:pos x="connsiteX70680" y="connsiteY70680"/>
              </a:cxn>
              <a:cxn ang="0">
                <a:pos x="connsiteX70681" y="connsiteY70681"/>
              </a:cxn>
              <a:cxn ang="0">
                <a:pos x="connsiteX70682" y="connsiteY70682"/>
              </a:cxn>
              <a:cxn ang="0">
                <a:pos x="connsiteX70683" y="connsiteY70683"/>
              </a:cxn>
              <a:cxn ang="0">
                <a:pos x="connsiteX70684" y="connsiteY70684"/>
              </a:cxn>
              <a:cxn ang="0">
                <a:pos x="connsiteX70685" y="connsiteY70685"/>
              </a:cxn>
              <a:cxn ang="0">
                <a:pos x="connsiteX70686" y="connsiteY70686"/>
              </a:cxn>
              <a:cxn ang="0">
                <a:pos x="connsiteX70687" y="connsiteY70687"/>
              </a:cxn>
              <a:cxn ang="0">
                <a:pos x="connsiteX70688" y="connsiteY70688"/>
              </a:cxn>
              <a:cxn ang="0">
                <a:pos x="connsiteX70689" y="connsiteY70689"/>
              </a:cxn>
              <a:cxn ang="0">
                <a:pos x="connsiteX70690" y="connsiteY70690"/>
              </a:cxn>
              <a:cxn ang="0">
                <a:pos x="connsiteX70691" y="connsiteY70691"/>
              </a:cxn>
              <a:cxn ang="0">
                <a:pos x="connsiteX70692" y="connsiteY70692"/>
              </a:cxn>
              <a:cxn ang="0">
                <a:pos x="connsiteX70693" y="connsiteY70693"/>
              </a:cxn>
              <a:cxn ang="0">
                <a:pos x="connsiteX70694" y="connsiteY70694"/>
              </a:cxn>
              <a:cxn ang="0">
                <a:pos x="connsiteX70695" y="connsiteY70695"/>
              </a:cxn>
              <a:cxn ang="0">
                <a:pos x="connsiteX70696" y="connsiteY70696"/>
              </a:cxn>
              <a:cxn ang="0">
                <a:pos x="connsiteX70697" y="connsiteY70697"/>
              </a:cxn>
              <a:cxn ang="0">
                <a:pos x="connsiteX70698" y="connsiteY70698"/>
              </a:cxn>
              <a:cxn ang="0">
                <a:pos x="connsiteX70699" y="connsiteY70699"/>
              </a:cxn>
              <a:cxn ang="0">
                <a:pos x="connsiteX70700" y="connsiteY70700"/>
              </a:cxn>
              <a:cxn ang="0">
                <a:pos x="connsiteX70701" y="connsiteY70701"/>
              </a:cxn>
              <a:cxn ang="0">
                <a:pos x="connsiteX70702" y="connsiteY70702"/>
              </a:cxn>
              <a:cxn ang="0">
                <a:pos x="connsiteX70703" y="connsiteY70703"/>
              </a:cxn>
              <a:cxn ang="0">
                <a:pos x="connsiteX70704" y="connsiteY70704"/>
              </a:cxn>
              <a:cxn ang="0">
                <a:pos x="connsiteX70705" y="connsiteY70705"/>
              </a:cxn>
              <a:cxn ang="0">
                <a:pos x="connsiteX70706" y="connsiteY70706"/>
              </a:cxn>
              <a:cxn ang="0">
                <a:pos x="connsiteX70707" y="connsiteY70707"/>
              </a:cxn>
              <a:cxn ang="0">
                <a:pos x="connsiteX70708" y="connsiteY70708"/>
              </a:cxn>
              <a:cxn ang="0">
                <a:pos x="connsiteX70709" y="connsiteY70709"/>
              </a:cxn>
              <a:cxn ang="0">
                <a:pos x="connsiteX70710" y="connsiteY70710"/>
              </a:cxn>
              <a:cxn ang="0">
                <a:pos x="connsiteX70711" y="connsiteY70711"/>
              </a:cxn>
              <a:cxn ang="0">
                <a:pos x="connsiteX70712" y="connsiteY70712"/>
              </a:cxn>
              <a:cxn ang="0">
                <a:pos x="connsiteX70713" y="connsiteY70713"/>
              </a:cxn>
              <a:cxn ang="0">
                <a:pos x="connsiteX70714" y="connsiteY70714"/>
              </a:cxn>
              <a:cxn ang="0">
                <a:pos x="connsiteX70715" y="connsiteY70715"/>
              </a:cxn>
              <a:cxn ang="0">
                <a:pos x="connsiteX70716" y="connsiteY70716"/>
              </a:cxn>
              <a:cxn ang="0">
                <a:pos x="connsiteX70717" y="connsiteY70717"/>
              </a:cxn>
              <a:cxn ang="0">
                <a:pos x="connsiteX70718" y="connsiteY70718"/>
              </a:cxn>
              <a:cxn ang="0">
                <a:pos x="connsiteX70719" y="connsiteY70719"/>
              </a:cxn>
              <a:cxn ang="0">
                <a:pos x="connsiteX70720" y="connsiteY70720"/>
              </a:cxn>
              <a:cxn ang="0">
                <a:pos x="connsiteX70721" y="connsiteY70721"/>
              </a:cxn>
              <a:cxn ang="0">
                <a:pos x="connsiteX70722" y="connsiteY70722"/>
              </a:cxn>
              <a:cxn ang="0">
                <a:pos x="connsiteX70723" y="connsiteY70723"/>
              </a:cxn>
              <a:cxn ang="0">
                <a:pos x="connsiteX70724" y="connsiteY70724"/>
              </a:cxn>
              <a:cxn ang="0">
                <a:pos x="connsiteX70725" y="connsiteY70725"/>
              </a:cxn>
              <a:cxn ang="0">
                <a:pos x="connsiteX70726" y="connsiteY70726"/>
              </a:cxn>
              <a:cxn ang="0">
                <a:pos x="connsiteX70727" y="connsiteY70727"/>
              </a:cxn>
              <a:cxn ang="0">
                <a:pos x="connsiteX70728" y="connsiteY70728"/>
              </a:cxn>
              <a:cxn ang="0">
                <a:pos x="connsiteX70729" y="connsiteY70729"/>
              </a:cxn>
              <a:cxn ang="0">
                <a:pos x="connsiteX70730" y="connsiteY70730"/>
              </a:cxn>
              <a:cxn ang="0">
                <a:pos x="connsiteX70731" y="connsiteY70731"/>
              </a:cxn>
              <a:cxn ang="0">
                <a:pos x="connsiteX70732" y="connsiteY70732"/>
              </a:cxn>
              <a:cxn ang="0">
                <a:pos x="connsiteX70733" y="connsiteY70733"/>
              </a:cxn>
              <a:cxn ang="0">
                <a:pos x="connsiteX70734" y="connsiteY70734"/>
              </a:cxn>
              <a:cxn ang="0">
                <a:pos x="connsiteX70735" y="connsiteY70735"/>
              </a:cxn>
              <a:cxn ang="0">
                <a:pos x="connsiteX70736" y="connsiteY70736"/>
              </a:cxn>
              <a:cxn ang="0">
                <a:pos x="connsiteX70737" y="connsiteY70737"/>
              </a:cxn>
              <a:cxn ang="0">
                <a:pos x="connsiteX70738" y="connsiteY70738"/>
              </a:cxn>
              <a:cxn ang="0">
                <a:pos x="connsiteX70739" y="connsiteY70739"/>
              </a:cxn>
              <a:cxn ang="0">
                <a:pos x="connsiteX70740" y="connsiteY70740"/>
              </a:cxn>
              <a:cxn ang="0">
                <a:pos x="connsiteX70741" y="connsiteY70741"/>
              </a:cxn>
              <a:cxn ang="0">
                <a:pos x="connsiteX70742" y="connsiteY70742"/>
              </a:cxn>
              <a:cxn ang="0">
                <a:pos x="connsiteX70743" y="connsiteY70743"/>
              </a:cxn>
              <a:cxn ang="0">
                <a:pos x="connsiteX70744" y="connsiteY70744"/>
              </a:cxn>
              <a:cxn ang="0">
                <a:pos x="connsiteX70745" y="connsiteY70745"/>
              </a:cxn>
              <a:cxn ang="0">
                <a:pos x="connsiteX70746" y="connsiteY70746"/>
              </a:cxn>
              <a:cxn ang="0">
                <a:pos x="connsiteX70747" y="connsiteY70747"/>
              </a:cxn>
              <a:cxn ang="0">
                <a:pos x="connsiteX70748" y="connsiteY70748"/>
              </a:cxn>
              <a:cxn ang="0">
                <a:pos x="connsiteX70749" y="connsiteY70749"/>
              </a:cxn>
              <a:cxn ang="0">
                <a:pos x="connsiteX70750" y="connsiteY70750"/>
              </a:cxn>
              <a:cxn ang="0">
                <a:pos x="connsiteX70751" y="connsiteY70751"/>
              </a:cxn>
              <a:cxn ang="0">
                <a:pos x="connsiteX70752" y="connsiteY70752"/>
              </a:cxn>
              <a:cxn ang="0">
                <a:pos x="connsiteX70753" y="connsiteY70753"/>
              </a:cxn>
              <a:cxn ang="0">
                <a:pos x="connsiteX70754" y="connsiteY70754"/>
              </a:cxn>
              <a:cxn ang="0">
                <a:pos x="connsiteX70755" y="connsiteY70755"/>
              </a:cxn>
              <a:cxn ang="0">
                <a:pos x="connsiteX70756" y="connsiteY70756"/>
              </a:cxn>
              <a:cxn ang="0">
                <a:pos x="connsiteX70757" y="connsiteY70757"/>
              </a:cxn>
              <a:cxn ang="0">
                <a:pos x="connsiteX70758" y="connsiteY70758"/>
              </a:cxn>
              <a:cxn ang="0">
                <a:pos x="connsiteX70759" y="connsiteY70759"/>
              </a:cxn>
              <a:cxn ang="0">
                <a:pos x="connsiteX70760" y="connsiteY70760"/>
              </a:cxn>
              <a:cxn ang="0">
                <a:pos x="connsiteX70761" y="connsiteY70761"/>
              </a:cxn>
              <a:cxn ang="0">
                <a:pos x="connsiteX70762" y="connsiteY70762"/>
              </a:cxn>
              <a:cxn ang="0">
                <a:pos x="connsiteX70763" y="connsiteY70763"/>
              </a:cxn>
              <a:cxn ang="0">
                <a:pos x="connsiteX70764" y="connsiteY70764"/>
              </a:cxn>
              <a:cxn ang="0">
                <a:pos x="connsiteX70765" y="connsiteY70765"/>
              </a:cxn>
              <a:cxn ang="0">
                <a:pos x="connsiteX70766" y="connsiteY70766"/>
              </a:cxn>
              <a:cxn ang="0">
                <a:pos x="connsiteX70767" y="connsiteY70767"/>
              </a:cxn>
              <a:cxn ang="0">
                <a:pos x="connsiteX70768" y="connsiteY70768"/>
              </a:cxn>
              <a:cxn ang="0">
                <a:pos x="connsiteX70769" y="connsiteY70769"/>
              </a:cxn>
              <a:cxn ang="0">
                <a:pos x="connsiteX70770" y="connsiteY70770"/>
              </a:cxn>
              <a:cxn ang="0">
                <a:pos x="connsiteX70771" y="connsiteY70771"/>
              </a:cxn>
              <a:cxn ang="0">
                <a:pos x="connsiteX70772" y="connsiteY70772"/>
              </a:cxn>
              <a:cxn ang="0">
                <a:pos x="connsiteX70773" y="connsiteY70773"/>
              </a:cxn>
              <a:cxn ang="0">
                <a:pos x="connsiteX70774" y="connsiteY70774"/>
              </a:cxn>
              <a:cxn ang="0">
                <a:pos x="connsiteX70775" y="connsiteY70775"/>
              </a:cxn>
              <a:cxn ang="0">
                <a:pos x="connsiteX70776" y="connsiteY70776"/>
              </a:cxn>
              <a:cxn ang="0">
                <a:pos x="connsiteX70777" y="connsiteY70777"/>
              </a:cxn>
              <a:cxn ang="0">
                <a:pos x="connsiteX70778" y="connsiteY70778"/>
              </a:cxn>
              <a:cxn ang="0">
                <a:pos x="connsiteX70779" y="connsiteY70779"/>
              </a:cxn>
              <a:cxn ang="0">
                <a:pos x="connsiteX70780" y="connsiteY70780"/>
              </a:cxn>
              <a:cxn ang="0">
                <a:pos x="connsiteX70781" y="connsiteY70781"/>
              </a:cxn>
              <a:cxn ang="0">
                <a:pos x="connsiteX70782" y="connsiteY70782"/>
              </a:cxn>
              <a:cxn ang="0">
                <a:pos x="connsiteX70783" y="connsiteY70783"/>
              </a:cxn>
              <a:cxn ang="0">
                <a:pos x="connsiteX70784" y="connsiteY70784"/>
              </a:cxn>
              <a:cxn ang="0">
                <a:pos x="connsiteX70785" y="connsiteY70785"/>
              </a:cxn>
              <a:cxn ang="0">
                <a:pos x="connsiteX70786" y="connsiteY70786"/>
              </a:cxn>
              <a:cxn ang="0">
                <a:pos x="connsiteX70787" y="connsiteY70787"/>
              </a:cxn>
              <a:cxn ang="0">
                <a:pos x="connsiteX70788" y="connsiteY70788"/>
              </a:cxn>
              <a:cxn ang="0">
                <a:pos x="connsiteX70789" y="connsiteY70789"/>
              </a:cxn>
              <a:cxn ang="0">
                <a:pos x="connsiteX70790" y="connsiteY70790"/>
              </a:cxn>
              <a:cxn ang="0">
                <a:pos x="connsiteX70791" y="connsiteY70791"/>
              </a:cxn>
              <a:cxn ang="0">
                <a:pos x="connsiteX70792" y="connsiteY70792"/>
              </a:cxn>
              <a:cxn ang="0">
                <a:pos x="connsiteX70793" y="connsiteY70793"/>
              </a:cxn>
              <a:cxn ang="0">
                <a:pos x="connsiteX70794" y="connsiteY70794"/>
              </a:cxn>
              <a:cxn ang="0">
                <a:pos x="connsiteX70795" y="connsiteY70795"/>
              </a:cxn>
              <a:cxn ang="0">
                <a:pos x="connsiteX70796" y="connsiteY70796"/>
              </a:cxn>
              <a:cxn ang="0">
                <a:pos x="connsiteX70797" y="connsiteY70797"/>
              </a:cxn>
              <a:cxn ang="0">
                <a:pos x="connsiteX70798" y="connsiteY70798"/>
              </a:cxn>
              <a:cxn ang="0">
                <a:pos x="connsiteX70799" y="connsiteY70799"/>
              </a:cxn>
              <a:cxn ang="0">
                <a:pos x="connsiteX70800" y="connsiteY70800"/>
              </a:cxn>
              <a:cxn ang="0">
                <a:pos x="connsiteX70801" y="connsiteY70801"/>
              </a:cxn>
              <a:cxn ang="0">
                <a:pos x="connsiteX70802" y="connsiteY70802"/>
              </a:cxn>
              <a:cxn ang="0">
                <a:pos x="connsiteX70803" y="connsiteY70803"/>
              </a:cxn>
              <a:cxn ang="0">
                <a:pos x="connsiteX70804" y="connsiteY70804"/>
              </a:cxn>
              <a:cxn ang="0">
                <a:pos x="connsiteX70805" y="connsiteY70805"/>
              </a:cxn>
              <a:cxn ang="0">
                <a:pos x="connsiteX70806" y="connsiteY70806"/>
              </a:cxn>
              <a:cxn ang="0">
                <a:pos x="connsiteX70807" y="connsiteY70807"/>
              </a:cxn>
              <a:cxn ang="0">
                <a:pos x="connsiteX70808" y="connsiteY70808"/>
              </a:cxn>
              <a:cxn ang="0">
                <a:pos x="connsiteX70809" y="connsiteY70809"/>
              </a:cxn>
              <a:cxn ang="0">
                <a:pos x="connsiteX70810" y="connsiteY70810"/>
              </a:cxn>
              <a:cxn ang="0">
                <a:pos x="connsiteX70811" y="connsiteY70811"/>
              </a:cxn>
              <a:cxn ang="0">
                <a:pos x="connsiteX70812" y="connsiteY70812"/>
              </a:cxn>
              <a:cxn ang="0">
                <a:pos x="connsiteX70813" y="connsiteY70813"/>
              </a:cxn>
              <a:cxn ang="0">
                <a:pos x="connsiteX70814" y="connsiteY70814"/>
              </a:cxn>
              <a:cxn ang="0">
                <a:pos x="connsiteX70815" y="connsiteY70815"/>
              </a:cxn>
              <a:cxn ang="0">
                <a:pos x="connsiteX70816" y="connsiteY70816"/>
              </a:cxn>
              <a:cxn ang="0">
                <a:pos x="connsiteX70817" y="connsiteY70817"/>
              </a:cxn>
              <a:cxn ang="0">
                <a:pos x="connsiteX70818" y="connsiteY70818"/>
              </a:cxn>
              <a:cxn ang="0">
                <a:pos x="connsiteX70819" y="connsiteY70819"/>
              </a:cxn>
              <a:cxn ang="0">
                <a:pos x="connsiteX70820" y="connsiteY70820"/>
              </a:cxn>
              <a:cxn ang="0">
                <a:pos x="connsiteX70821" y="connsiteY70821"/>
              </a:cxn>
              <a:cxn ang="0">
                <a:pos x="connsiteX70822" y="connsiteY70822"/>
              </a:cxn>
              <a:cxn ang="0">
                <a:pos x="connsiteX70823" y="connsiteY70823"/>
              </a:cxn>
              <a:cxn ang="0">
                <a:pos x="connsiteX70824" y="connsiteY70824"/>
              </a:cxn>
              <a:cxn ang="0">
                <a:pos x="connsiteX70825" y="connsiteY70825"/>
              </a:cxn>
              <a:cxn ang="0">
                <a:pos x="connsiteX70826" y="connsiteY70826"/>
              </a:cxn>
              <a:cxn ang="0">
                <a:pos x="connsiteX70827" y="connsiteY70827"/>
              </a:cxn>
              <a:cxn ang="0">
                <a:pos x="connsiteX70828" y="connsiteY70828"/>
              </a:cxn>
              <a:cxn ang="0">
                <a:pos x="connsiteX70829" y="connsiteY70829"/>
              </a:cxn>
              <a:cxn ang="0">
                <a:pos x="connsiteX70830" y="connsiteY70830"/>
              </a:cxn>
              <a:cxn ang="0">
                <a:pos x="connsiteX70831" y="connsiteY70831"/>
              </a:cxn>
              <a:cxn ang="0">
                <a:pos x="connsiteX70832" y="connsiteY70832"/>
              </a:cxn>
              <a:cxn ang="0">
                <a:pos x="connsiteX70833" y="connsiteY70833"/>
              </a:cxn>
              <a:cxn ang="0">
                <a:pos x="connsiteX70834" y="connsiteY70834"/>
              </a:cxn>
              <a:cxn ang="0">
                <a:pos x="connsiteX70835" y="connsiteY70835"/>
              </a:cxn>
              <a:cxn ang="0">
                <a:pos x="connsiteX70836" y="connsiteY70836"/>
              </a:cxn>
              <a:cxn ang="0">
                <a:pos x="connsiteX70837" y="connsiteY70837"/>
              </a:cxn>
              <a:cxn ang="0">
                <a:pos x="connsiteX70838" y="connsiteY70838"/>
              </a:cxn>
              <a:cxn ang="0">
                <a:pos x="connsiteX70839" y="connsiteY70839"/>
              </a:cxn>
              <a:cxn ang="0">
                <a:pos x="connsiteX70840" y="connsiteY70840"/>
              </a:cxn>
              <a:cxn ang="0">
                <a:pos x="connsiteX70841" y="connsiteY70841"/>
              </a:cxn>
              <a:cxn ang="0">
                <a:pos x="connsiteX70842" y="connsiteY70842"/>
              </a:cxn>
              <a:cxn ang="0">
                <a:pos x="connsiteX70843" y="connsiteY70843"/>
              </a:cxn>
              <a:cxn ang="0">
                <a:pos x="connsiteX70844" y="connsiteY70844"/>
              </a:cxn>
              <a:cxn ang="0">
                <a:pos x="connsiteX70845" y="connsiteY70845"/>
              </a:cxn>
              <a:cxn ang="0">
                <a:pos x="connsiteX70846" y="connsiteY70846"/>
              </a:cxn>
              <a:cxn ang="0">
                <a:pos x="connsiteX70847" y="connsiteY70847"/>
              </a:cxn>
              <a:cxn ang="0">
                <a:pos x="connsiteX70848" y="connsiteY70848"/>
              </a:cxn>
              <a:cxn ang="0">
                <a:pos x="connsiteX70849" y="connsiteY70849"/>
              </a:cxn>
              <a:cxn ang="0">
                <a:pos x="connsiteX70850" y="connsiteY70850"/>
              </a:cxn>
              <a:cxn ang="0">
                <a:pos x="connsiteX70851" y="connsiteY70851"/>
              </a:cxn>
              <a:cxn ang="0">
                <a:pos x="connsiteX70852" y="connsiteY70852"/>
              </a:cxn>
              <a:cxn ang="0">
                <a:pos x="connsiteX70853" y="connsiteY70853"/>
              </a:cxn>
              <a:cxn ang="0">
                <a:pos x="connsiteX70854" y="connsiteY70854"/>
              </a:cxn>
              <a:cxn ang="0">
                <a:pos x="connsiteX70855" y="connsiteY70855"/>
              </a:cxn>
              <a:cxn ang="0">
                <a:pos x="connsiteX70856" y="connsiteY70856"/>
              </a:cxn>
              <a:cxn ang="0">
                <a:pos x="connsiteX70857" y="connsiteY70857"/>
              </a:cxn>
              <a:cxn ang="0">
                <a:pos x="connsiteX70858" y="connsiteY70858"/>
              </a:cxn>
              <a:cxn ang="0">
                <a:pos x="connsiteX70859" y="connsiteY70859"/>
              </a:cxn>
              <a:cxn ang="0">
                <a:pos x="connsiteX70860" y="connsiteY70860"/>
              </a:cxn>
              <a:cxn ang="0">
                <a:pos x="connsiteX70861" y="connsiteY70861"/>
              </a:cxn>
              <a:cxn ang="0">
                <a:pos x="connsiteX70862" y="connsiteY70862"/>
              </a:cxn>
              <a:cxn ang="0">
                <a:pos x="connsiteX70863" y="connsiteY70863"/>
              </a:cxn>
              <a:cxn ang="0">
                <a:pos x="connsiteX70864" y="connsiteY70864"/>
              </a:cxn>
              <a:cxn ang="0">
                <a:pos x="connsiteX70865" y="connsiteY70865"/>
              </a:cxn>
              <a:cxn ang="0">
                <a:pos x="connsiteX70866" y="connsiteY70866"/>
              </a:cxn>
              <a:cxn ang="0">
                <a:pos x="connsiteX70867" y="connsiteY70867"/>
              </a:cxn>
              <a:cxn ang="0">
                <a:pos x="connsiteX70868" y="connsiteY70868"/>
              </a:cxn>
              <a:cxn ang="0">
                <a:pos x="connsiteX70869" y="connsiteY70869"/>
              </a:cxn>
              <a:cxn ang="0">
                <a:pos x="connsiteX70870" y="connsiteY70870"/>
              </a:cxn>
              <a:cxn ang="0">
                <a:pos x="connsiteX70871" y="connsiteY70871"/>
              </a:cxn>
              <a:cxn ang="0">
                <a:pos x="connsiteX70872" y="connsiteY70872"/>
              </a:cxn>
              <a:cxn ang="0">
                <a:pos x="connsiteX70873" y="connsiteY70873"/>
              </a:cxn>
              <a:cxn ang="0">
                <a:pos x="connsiteX70874" y="connsiteY70874"/>
              </a:cxn>
              <a:cxn ang="0">
                <a:pos x="connsiteX70875" y="connsiteY70875"/>
              </a:cxn>
              <a:cxn ang="0">
                <a:pos x="connsiteX70876" y="connsiteY70876"/>
              </a:cxn>
              <a:cxn ang="0">
                <a:pos x="connsiteX70877" y="connsiteY70877"/>
              </a:cxn>
              <a:cxn ang="0">
                <a:pos x="connsiteX70878" y="connsiteY70878"/>
              </a:cxn>
              <a:cxn ang="0">
                <a:pos x="connsiteX70879" y="connsiteY70879"/>
              </a:cxn>
              <a:cxn ang="0">
                <a:pos x="connsiteX70880" y="connsiteY70880"/>
              </a:cxn>
              <a:cxn ang="0">
                <a:pos x="connsiteX70881" y="connsiteY70881"/>
              </a:cxn>
              <a:cxn ang="0">
                <a:pos x="connsiteX70882" y="connsiteY70882"/>
              </a:cxn>
              <a:cxn ang="0">
                <a:pos x="connsiteX70883" y="connsiteY70883"/>
              </a:cxn>
              <a:cxn ang="0">
                <a:pos x="connsiteX70884" y="connsiteY70884"/>
              </a:cxn>
              <a:cxn ang="0">
                <a:pos x="connsiteX70885" y="connsiteY70885"/>
              </a:cxn>
              <a:cxn ang="0">
                <a:pos x="connsiteX70886" y="connsiteY70886"/>
              </a:cxn>
              <a:cxn ang="0">
                <a:pos x="connsiteX70887" y="connsiteY70887"/>
              </a:cxn>
              <a:cxn ang="0">
                <a:pos x="connsiteX70888" y="connsiteY70888"/>
              </a:cxn>
              <a:cxn ang="0">
                <a:pos x="connsiteX70889" y="connsiteY70889"/>
              </a:cxn>
              <a:cxn ang="0">
                <a:pos x="connsiteX70890" y="connsiteY70890"/>
              </a:cxn>
              <a:cxn ang="0">
                <a:pos x="connsiteX70891" y="connsiteY70891"/>
              </a:cxn>
              <a:cxn ang="0">
                <a:pos x="connsiteX70892" y="connsiteY70892"/>
              </a:cxn>
              <a:cxn ang="0">
                <a:pos x="connsiteX70893" y="connsiteY70893"/>
              </a:cxn>
              <a:cxn ang="0">
                <a:pos x="connsiteX70894" y="connsiteY70894"/>
              </a:cxn>
              <a:cxn ang="0">
                <a:pos x="connsiteX70895" y="connsiteY70895"/>
              </a:cxn>
              <a:cxn ang="0">
                <a:pos x="connsiteX70896" y="connsiteY70896"/>
              </a:cxn>
              <a:cxn ang="0">
                <a:pos x="connsiteX70897" y="connsiteY70897"/>
              </a:cxn>
              <a:cxn ang="0">
                <a:pos x="connsiteX70898" y="connsiteY70898"/>
              </a:cxn>
              <a:cxn ang="0">
                <a:pos x="connsiteX70899" y="connsiteY70899"/>
              </a:cxn>
              <a:cxn ang="0">
                <a:pos x="connsiteX70900" y="connsiteY70900"/>
              </a:cxn>
              <a:cxn ang="0">
                <a:pos x="connsiteX70901" y="connsiteY70901"/>
              </a:cxn>
              <a:cxn ang="0">
                <a:pos x="connsiteX70902" y="connsiteY70902"/>
              </a:cxn>
              <a:cxn ang="0">
                <a:pos x="connsiteX70903" y="connsiteY70903"/>
              </a:cxn>
              <a:cxn ang="0">
                <a:pos x="connsiteX70904" y="connsiteY70904"/>
              </a:cxn>
              <a:cxn ang="0">
                <a:pos x="connsiteX70905" y="connsiteY70905"/>
              </a:cxn>
              <a:cxn ang="0">
                <a:pos x="connsiteX70906" y="connsiteY70906"/>
              </a:cxn>
              <a:cxn ang="0">
                <a:pos x="connsiteX70907" y="connsiteY70907"/>
              </a:cxn>
              <a:cxn ang="0">
                <a:pos x="connsiteX70908" y="connsiteY70908"/>
              </a:cxn>
              <a:cxn ang="0">
                <a:pos x="connsiteX70909" y="connsiteY70909"/>
              </a:cxn>
              <a:cxn ang="0">
                <a:pos x="connsiteX70910" y="connsiteY70910"/>
              </a:cxn>
              <a:cxn ang="0">
                <a:pos x="connsiteX70911" y="connsiteY70911"/>
              </a:cxn>
              <a:cxn ang="0">
                <a:pos x="connsiteX70912" y="connsiteY70912"/>
              </a:cxn>
              <a:cxn ang="0">
                <a:pos x="connsiteX70913" y="connsiteY70913"/>
              </a:cxn>
              <a:cxn ang="0">
                <a:pos x="connsiteX70914" y="connsiteY70914"/>
              </a:cxn>
              <a:cxn ang="0">
                <a:pos x="connsiteX70915" y="connsiteY70915"/>
              </a:cxn>
              <a:cxn ang="0">
                <a:pos x="connsiteX70916" y="connsiteY70916"/>
              </a:cxn>
              <a:cxn ang="0">
                <a:pos x="connsiteX70917" y="connsiteY70917"/>
              </a:cxn>
              <a:cxn ang="0">
                <a:pos x="connsiteX70918" y="connsiteY70918"/>
              </a:cxn>
              <a:cxn ang="0">
                <a:pos x="connsiteX70919" y="connsiteY70919"/>
              </a:cxn>
              <a:cxn ang="0">
                <a:pos x="connsiteX70920" y="connsiteY70920"/>
              </a:cxn>
              <a:cxn ang="0">
                <a:pos x="connsiteX70921" y="connsiteY70921"/>
              </a:cxn>
              <a:cxn ang="0">
                <a:pos x="connsiteX70922" y="connsiteY70922"/>
              </a:cxn>
              <a:cxn ang="0">
                <a:pos x="connsiteX70923" y="connsiteY70923"/>
              </a:cxn>
              <a:cxn ang="0">
                <a:pos x="connsiteX70924" y="connsiteY70924"/>
              </a:cxn>
              <a:cxn ang="0">
                <a:pos x="connsiteX70925" y="connsiteY70925"/>
              </a:cxn>
              <a:cxn ang="0">
                <a:pos x="connsiteX70926" y="connsiteY70926"/>
              </a:cxn>
              <a:cxn ang="0">
                <a:pos x="connsiteX70927" y="connsiteY70927"/>
              </a:cxn>
              <a:cxn ang="0">
                <a:pos x="connsiteX70928" y="connsiteY70928"/>
              </a:cxn>
              <a:cxn ang="0">
                <a:pos x="connsiteX70929" y="connsiteY70929"/>
              </a:cxn>
              <a:cxn ang="0">
                <a:pos x="connsiteX70930" y="connsiteY70930"/>
              </a:cxn>
              <a:cxn ang="0">
                <a:pos x="connsiteX70931" y="connsiteY70931"/>
              </a:cxn>
              <a:cxn ang="0">
                <a:pos x="connsiteX70932" y="connsiteY70932"/>
              </a:cxn>
              <a:cxn ang="0">
                <a:pos x="connsiteX70933" y="connsiteY70933"/>
              </a:cxn>
              <a:cxn ang="0">
                <a:pos x="connsiteX70934" y="connsiteY70934"/>
              </a:cxn>
              <a:cxn ang="0">
                <a:pos x="connsiteX70935" y="connsiteY70935"/>
              </a:cxn>
              <a:cxn ang="0">
                <a:pos x="connsiteX70936" y="connsiteY70936"/>
              </a:cxn>
              <a:cxn ang="0">
                <a:pos x="connsiteX70937" y="connsiteY70937"/>
              </a:cxn>
              <a:cxn ang="0">
                <a:pos x="connsiteX70938" y="connsiteY70938"/>
              </a:cxn>
              <a:cxn ang="0">
                <a:pos x="connsiteX70939" y="connsiteY70939"/>
              </a:cxn>
              <a:cxn ang="0">
                <a:pos x="connsiteX70940" y="connsiteY70940"/>
              </a:cxn>
              <a:cxn ang="0">
                <a:pos x="connsiteX70941" y="connsiteY70941"/>
              </a:cxn>
              <a:cxn ang="0">
                <a:pos x="connsiteX70942" y="connsiteY70942"/>
              </a:cxn>
              <a:cxn ang="0">
                <a:pos x="connsiteX70943" y="connsiteY70943"/>
              </a:cxn>
              <a:cxn ang="0">
                <a:pos x="connsiteX70944" y="connsiteY70944"/>
              </a:cxn>
              <a:cxn ang="0">
                <a:pos x="connsiteX70945" y="connsiteY70945"/>
              </a:cxn>
              <a:cxn ang="0">
                <a:pos x="connsiteX70946" y="connsiteY70946"/>
              </a:cxn>
              <a:cxn ang="0">
                <a:pos x="connsiteX70947" y="connsiteY70947"/>
              </a:cxn>
              <a:cxn ang="0">
                <a:pos x="connsiteX70948" y="connsiteY70948"/>
              </a:cxn>
              <a:cxn ang="0">
                <a:pos x="connsiteX70949" y="connsiteY70949"/>
              </a:cxn>
              <a:cxn ang="0">
                <a:pos x="connsiteX70950" y="connsiteY70950"/>
              </a:cxn>
              <a:cxn ang="0">
                <a:pos x="connsiteX70951" y="connsiteY70951"/>
              </a:cxn>
              <a:cxn ang="0">
                <a:pos x="connsiteX70952" y="connsiteY70952"/>
              </a:cxn>
              <a:cxn ang="0">
                <a:pos x="connsiteX70953" y="connsiteY70953"/>
              </a:cxn>
              <a:cxn ang="0">
                <a:pos x="connsiteX70954" y="connsiteY70954"/>
              </a:cxn>
              <a:cxn ang="0">
                <a:pos x="connsiteX70955" y="connsiteY70955"/>
              </a:cxn>
              <a:cxn ang="0">
                <a:pos x="connsiteX70956" y="connsiteY70956"/>
              </a:cxn>
              <a:cxn ang="0">
                <a:pos x="connsiteX70957" y="connsiteY70957"/>
              </a:cxn>
              <a:cxn ang="0">
                <a:pos x="connsiteX70958" y="connsiteY70958"/>
              </a:cxn>
              <a:cxn ang="0">
                <a:pos x="connsiteX70959" y="connsiteY70959"/>
              </a:cxn>
              <a:cxn ang="0">
                <a:pos x="connsiteX70960" y="connsiteY70960"/>
              </a:cxn>
              <a:cxn ang="0">
                <a:pos x="connsiteX70961" y="connsiteY70961"/>
              </a:cxn>
              <a:cxn ang="0">
                <a:pos x="connsiteX70962" y="connsiteY70962"/>
              </a:cxn>
              <a:cxn ang="0">
                <a:pos x="connsiteX70963" y="connsiteY70963"/>
              </a:cxn>
              <a:cxn ang="0">
                <a:pos x="connsiteX70964" y="connsiteY70964"/>
              </a:cxn>
              <a:cxn ang="0">
                <a:pos x="connsiteX70965" y="connsiteY70965"/>
              </a:cxn>
              <a:cxn ang="0">
                <a:pos x="connsiteX70966" y="connsiteY70966"/>
              </a:cxn>
              <a:cxn ang="0">
                <a:pos x="connsiteX70967" y="connsiteY70967"/>
              </a:cxn>
              <a:cxn ang="0">
                <a:pos x="connsiteX70968" y="connsiteY70968"/>
              </a:cxn>
              <a:cxn ang="0">
                <a:pos x="connsiteX70969" y="connsiteY70969"/>
              </a:cxn>
              <a:cxn ang="0">
                <a:pos x="connsiteX70970" y="connsiteY70970"/>
              </a:cxn>
              <a:cxn ang="0">
                <a:pos x="connsiteX70971" y="connsiteY70971"/>
              </a:cxn>
              <a:cxn ang="0">
                <a:pos x="connsiteX70972" y="connsiteY70972"/>
              </a:cxn>
              <a:cxn ang="0">
                <a:pos x="connsiteX70973" y="connsiteY70973"/>
              </a:cxn>
              <a:cxn ang="0">
                <a:pos x="connsiteX70974" y="connsiteY70974"/>
              </a:cxn>
              <a:cxn ang="0">
                <a:pos x="connsiteX70975" y="connsiteY70975"/>
              </a:cxn>
              <a:cxn ang="0">
                <a:pos x="connsiteX70976" y="connsiteY70976"/>
              </a:cxn>
              <a:cxn ang="0">
                <a:pos x="connsiteX70977" y="connsiteY70977"/>
              </a:cxn>
              <a:cxn ang="0">
                <a:pos x="connsiteX70978" y="connsiteY70978"/>
              </a:cxn>
              <a:cxn ang="0">
                <a:pos x="connsiteX70979" y="connsiteY70979"/>
              </a:cxn>
              <a:cxn ang="0">
                <a:pos x="connsiteX70980" y="connsiteY70980"/>
              </a:cxn>
              <a:cxn ang="0">
                <a:pos x="connsiteX70981" y="connsiteY70981"/>
              </a:cxn>
              <a:cxn ang="0">
                <a:pos x="connsiteX70982" y="connsiteY70982"/>
              </a:cxn>
              <a:cxn ang="0">
                <a:pos x="connsiteX70983" y="connsiteY70983"/>
              </a:cxn>
              <a:cxn ang="0">
                <a:pos x="connsiteX70984" y="connsiteY70984"/>
              </a:cxn>
              <a:cxn ang="0">
                <a:pos x="connsiteX70985" y="connsiteY70985"/>
              </a:cxn>
              <a:cxn ang="0">
                <a:pos x="connsiteX70986" y="connsiteY70986"/>
              </a:cxn>
              <a:cxn ang="0">
                <a:pos x="connsiteX70987" y="connsiteY70987"/>
              </a:cxn>
              <a:cxn ang="0">
                <a:pos x="connsiteX70988" y="connsiteY70988"/>
              </a:cxn>
              <a:cxn ang="0">
                <a:pos x="connsiteX70989" y="connsiteY70989"/>
              </a:cxn>
              <a:cxn ang="0">
                <a:pos x="connsiteX70990" y="connsiteY70990"/>
              </a:cxn>
              <a:cxn ang="0">
                <a:pos x="connsiteX70991" y="connsiteY70991"/>
              </a:cxn>
              <a:cxn ang="0">
                <a:pos x="connsiteX70992" y="connsiteY70992"/>
              </a:cxn>
              <a:cxn ang="0">
                <a:pos x="connsiteX70993" y="connsiteY70993"/>
              </a:cxn>
              <a:cxn ang="0">
                <a:pos x="connsiteX70994" y="connsiteY70994"/>
              </a:cxn>
              <a:cxn ang="0">
                <a:pos x="connsiteX70995" y="connsiteY70995"/>
              </a:cxn>
              <a:cxn ang="0">
                <a:pos x="connsiteX70996" y="connsiteY70996"/>
              </a:cxn>
              <a:cxn ang="0">
                <a:pos x="connsiteX70997" y="connsiteY70997"/>
              </a:cxn>
              <a:cxn ang="0">
                <a:pos x="connsiteX70998" y="connsiteY70998"/>
              </a:cxn>
              <a:cxn ang="0">
                <a:pos x="connsiteX70999" y="connsiteY70999"/>
              </a:cxn>
              <a:cxn ang="0">
                <a:pos x="connsiteX71000" y="connsiteY71000"/>
              </a:cxn>
              <a:cxn ang="0">
                <a:pos x="connsiteX71001" y="connsiteY71001"/>
              </a:cxn>
              <a:cxn ang="0">
                <a:pos x="connsiteX71002" y="connsiteY71002"/>
              </a:cxn>
              <a:cxn ang="0">
                <a:pos x="connsiteX71003" y="connsiteY71003"/>
              </a:cxn>
              <a:cxn ang="0">
                <a:pos x="connsiteX71004" y="connsiteY71004"/>
              </a:cxn>
              <a:cxn ang="0">
                <a:pos x="connsiteX71005" y="connsiteY71005"/>
              </a:cxn>
              <a:cxn ang="0">
                <a:pos x="connsiteX71006" y="connsiteY71006"/>
              </a:cxn>
              <a:cxn ang="0">
                <a:pos x="connsiteX71007" y="connsiteY71007"/>
              </a:cxn>
              <a:cxn ang="0">
                <a:pos x="connsiteX71008" y="connsiteY71008"/>
              </a:cxn>
              <a:cxn ang="0">
                <a:pos x="connsiteX71009" y="connsiteY71009"/>
              </a:cxn>
              <a:cxn ang="0">
                <a:pos x="connsiteX71010" y="connsiteY71010"/>
              </a:cxn>
              <a:cxn ang="0">
                <a:pos x="connsiteX71011" y="connsiteY71011"/>
              </a:cxn>
              <a:cxn ang="0">
                <a:pos x="connsiteX71012" y="connsiteY71012"/>
              </a:cxn>
              <a:cxn ang="0">
                <a:pos x="connsiteX71013" y="connsiteY71013"/>
              </a:cxn>
              <a:cxn ang="0">
                <a:pos x="connsiteX71014" y="connsiteY71014"/>
              </a:cxn>
              <a:cxn ang="0">
                <a:pos x="connsiteX71015" y="connsiteY71015"/>
              </a:cxn>
              <a:cxn ang="0">
                <a:pos x="connsiteX71016" y="connsiteY71016"/>
              </a:cxn>
              <a:cxn ang="0">
                <a:pos x="connsiteX71017" y="connsiteY71017"/>
              </a:cxn>
              <a:cxn ang="0">
                <a:pos x="connsiteX71018" y="connsiteY71018"/>
              </a:cxn>
              <a:cxn ang="0">
                <a:pos x="connsiteX71019" y="connsiteY71019"/>
              </a:cxn>
              <a:cxn ang="0">
                <a:pos x="connsiteX71020" y="connsiteY71020"/>
              </a:cxn>
              <a:cxn ang="0">
                <a:pos x="connsiteX71021" y="connsiteY71021"/>
              </a:cxn>
              <a:cxn ang="0">
                <a:pos x="connsiteX71022" y="connsiteY71022"/>
              </a:cxn>
              <a:cxn ang="0">
                <a:pos x="connsiteX71023" y="connsiteY71023"/>
              </a:cxn>
              <a:cxn ang="0">
                <a:pos x="connsiteX71024" y="connsiteY71024"/>
              </a:cxn>
              <a:cxn ang="0">
                <a:pos x="connsiteX71025" y="connsiteY71025"/>
              </a:cxn>
              <a:cxn ang="0">
                <a:pos x="connsiteX71026" y="connsiteY71026"/>
              </a:cxn>
              <a:cxn ang="0">
                <a:pos x="connsiteX71027" y="connsiteY71027"/>
              </a:cxn>
              <a:cxn ang="0">
                <a:pos x="connsiteX71028" y="connsiteY71028"/>
              </a:cxn>
              <a:cxn ang="0">
                <a:pos x="connsiteX71029" y="connsiteY71029"/>
              </a:cxn>
              <a:cxn ang="0">
                <a:pos x="connsiteX71030" y="connsiteY71030"/>
              </a:cxn>
              <a:cxn ang="0">
                <a:pos x="connsiteX71031" y="connsiteY71031"/>
              </a:cxn>
              <a:cxn ang="0">
                <a:pos x="connsiteX71032" y="connsiteY71032"/>
              </a:cxn>
              <a:cxn ang="0">
                <a:pos x="connsiteX71033" y="connsiteY71033"/>
              </a:cxn>
              <a:cxn ang="0">
                <a:pos x="connsiteX71034" y="connsiteY71034"/>
              </a:cxn>
              <a:cxn ang="0">
                <a:pos x="connsiteX71035" y="connsiteY71035"/>
              </a:cxn>
              <a:cxn ang="0">
                <a:pos x="connsiteX71036" y="connsiteY71036"/>
              </a:cxn>
              <a:cxn ang="0">
                <a:pos x="connsiteX71037" y="connsiteY71037"/>
              </a:cxn>
              <a:cxn ang="0">
                <a:pos x="connsiteX71038" y="connsiteY71038"/>
              </a:cxn>
              <a:cxn ang="0">
                <a:pos x="connsiteX71039" y="connsiteY71039"/>
              </a:cxn>
              <a:cxn ang="0">
                <a:pos x="connsiteX71040" y="connsiteY71040"/>
              </a:cxn>
              <a:cxn ang="0">
                <a:pos x="connsiteX71041" y="connsiteY71041"/>
              </a:cxn>
              <a:cxn ang="0">
                <a:pos x="connsiteX71042" y="connsiteY71042"/>
              </a:cxn>
              <a:cxn ang="0">
                <a:pos x="connsiteX71043" y="connsiteY71043"/>
              </a:cxn>
              <a:cxn ang="0">
                <a:pos x="connsiteX71044" y="connsiteY71044"/>
              </a:cxn>
              <a:cxn ang="0">
                <a:pos x="connsiteX71045" y="connsiteY71045"/>
              </a:cxn>
              <a:cxn ang="0">
                <a:pos x="connsiteX71046" y="connsiteY71046"/>
              </a:cxn>
              <a:cxn ang="0">
                <a:pos x="connsiteX71047" y="connsiteY71047"/>
              </a:cxn>
              <a:cxn ang="0">
                <a:pos x="connsiteX71048" y="connsiteY71048"/>
              </a:cxn>
              <a:cxn ang="0">
                <a:pos x="connsiteX71049" y="connsiteY71049"/>
              </a:cxn>
              <a:cxn ang="0">
                <a:pos x="connsiteX71050" y="connsiteY71050"/>
              </a:cxn>
              <a:cxn ang="0">
                <a:pos x="connsiteX71051" y="connsiteY71051"/>
              </a:cxn>
              <a:cxn ang="0">
                <a:pos x="connsiteX71052" y="connsiteY71052"/>
              </a:cxn>
              <a:cxn ang="0">
                <a:pos x="connsiteX71053" y="connsiteY71053"/>
              </a:cxn>
              <a:cxn ang="0">
                <a:pos x="connsiteX71054" y="connsiteY71054"/>
              </a:cxn>
              <a:cxn ang="0">
                <a:pos x="connsiteX71055" y="connsiteY71055"/>
              </a:cxn>
              <a:cxn ang="0">
                <a:pos x="connsiteX71056" y="connsiteY71056"/>
              </a:cxn>
              <a:cxn ang="0">
                <a:pos x="connsiteX71057" y="connsiteY71057"/>
              </a:cxn>
              <a:cxn ang="0">
                <a:pos x="connsiteX71058" y="connsiteY71058"/>
              </a:cxn>
              <a:cxn ang="0">
                <a:pos x="connsiteX71059" y="connsiteY71059"/>
              </a:cxn>
              <a:cxn ang="0">
                <a:pos x="connsiteX71060" y="connsiteY71060"/>
              </a:cxn>
              <a:cxn ang="0">
                <a:pos x="connsiteX71061" y="connsiteY71061"/>
              </a:cxn>
              <a:cxn ang="0">
                <a:pos x="connsiteX71062" y="connsiteY71062"/>
              </a:cxn>
              <a:cxn ang="0">
                <a:pos x="connsiteX71063" y="connsiteY71063"/>
              </a:cxn>
              <a:cxn ang="0">
                <a:pos x="connsiteX71064" y="connsiteY71064"/>
              </a:cxn>
              <a:cxn ang="0">
                <a:pos x="connsiteX71065" y="connsiteY71065"/>
              </a:cxn>
              <a:cxn ang="0">
                <a:pos x="connsiteX71066" y="connsiteY71066"/>
              </a:cxn>
              <a:cxn ang="0">
                <a:pos x="connsiteX71067" y="connsiteY71067"/>
              </a:cxn>
              <a:cxn ang="0">
                <a:pos x="connsiteX71068" y="connsiteY71068"/>
              </a:cxn>
              <a:cxn ang="0">
                <a:pos x="connsiteX71069" y="connsiteY71069"/>
              </a:cxn>
              <a:cxn ang="0">
                <a:pos x="connsiteX71070" y="connsiteY71070"/>
              </a:cxn>
              <a:cxn ang="0">
                <a:pos x="connsiteX71071" y="connsiteY71071"/>
              </a:cxn>
              <a:cxn ang="0">
                <a:pos x="connsiteX71072" y="connsiteY71072"/>
              </a:cxn>
              <a:cxn ang="0">
                <a:pos x="connsiteX71073" y="connsiteY71073"/>
              </a:cxn>
              <a:cxn ang="0">
                <a:pos x="connsiteX71074" y="connsiteY71074"/>
              </a:cxn>
              <a:cxn ang="0">
                <a:pos x="connsiteX71075" y="connsiteY71075"/>
              </a:cxn>
              <a:cxn ang="0">
                <a:pos x="connsiteX71076" y="connsiteY71076"/>
              </a:cxn>
              <a:cxn ang="0">
                <a:pos x="connsiteX71077" y="connsiteY71077"/>
              </a:cxn>
              <a:cxn ang="0">
                <a:pos x="connsiteX71078" y="connsiteY71078"/>
              </a:cxn>
              <a:cxn ang="0">
                <a:pos x="connsiteX71079" y="connsiteY71079"/>
              </a:cxn>
              <a:cxn ang="0">
                <a:pos x="connsiteX71080" y="connsiteY71080"/>
              </a:cxn>
              <a:cxn ang="0">
                <a:pos x="connsiteX71081" y="connsiteY71081"/>
              </a:cxn>
              <a:cxn ang="0">
                <a:pos x="connsiteX71082" y="connsiteY71082"/>
              </a:cxn>
              <a:cxn ang="0">
                <a:pos x="connsiteX71083" y="connsiteY71083"/>
              </a:cxn>
              <a:cxn ang="0">
                <a:pos x="connsiteX71084" y="connsiteY71084"/>
              </a:cxn>
              <a:cxn ang="0">
                <a:pos x="connsiteX71085" y="connsiteY71085"/>
              </a:cxn>
              <a:cxn ang="0">
                <a:pos x="connsiteX71086" y="connsiteY71086"/>
              </a:cxn>
              <a:cxn ang="0">
                <a:pos x="connsiteX71087" y="connsiteY71087"/>
              </a:cxn>
              <a:cxn ang="0">
                <a:pos x="connsiteX71088" y="connsiteY71088"/>
              </a:cxn>
              <a:cxn ang="0">
                <a:pos x="connsiteX71089" y="connsiteY71089"/>
              </a:cxn>
              <a:cxn ang="0">
                <a:pos x="connsiteX71090" y="connsiteY71090"/>
              </a:cxn>
              <a:cxn ang="0">
                <a:pos x="connsiteX71091" y="connsiteY71091"/>
              </a:cxn>
              <a:cxn ang="0">
                <a:pos x="connsiteX71092" y="connsiteY71092"/>
              </a:cxn>
              <a:cxn ang="0">
                <a:pos x="connsiteX71093" y="connsiteY71093"/>
              </a:cxn>
              <a:cxn ang="0">
                <a:pos x="connsiteX71094" y="connsiteY71094"/>
              </a:cxn>
              <a:cxn ang="0">
                <a:pos x="connsiteX71095" y="connsiteY71095"/>
              </a:cxn>
              <a:cxn ang="0">
                <a:pos x="connsiteX71096" y="connsiteY71096"/>
              </a:cxn>
              <a:cxn ang="0">
                <a:pos x="connsiteX71097" y="connsiteY71097"/>
              </a:cxn>
              <a:cxn ang="0">
                <a:pos x="connsiteX71098" y="connsiteY71098"/>
              </a:cxn>
              <a:cxn ang="0">
                <a:pos x="connsiteX71099" y="connsiteY71099"/>
              </a:cxn>
              <a:cxn ang="0">
                <a:pos x="connsiteX71100" y="connsiteY71100"/>
              </a:cxn>
              <a:cxn ang="0">
                <a:pos x="connsiteX71101" y="connsiteY71101"/>
              </a:cxn>
              <a:cxn ang="0">
                <a:pos x="connsiteX71102" y="connsiteY71102"/>
              </a:cxn>
              <a:cxn ang="0">
                <a:pos x="connsiteX71103" y="connsiteY71103"/>
              </a:cxn>
              <a:cxn ang="0">
                <a:pos x="connsiteX71104" y="connsiteY71104"/>
              </a:cxn>
              <a:cxn ang="0">
                <a:pos x="connsiteX71105" y="connsiteY71105"/>
              </a:cxn>
              <a:cxn ang="0">
                <a:pos x="connsiteX71106" y="connsiteY71106"/>
              </a:cxn>
              <a:cxn ang="0">
                <a:pos x="connsiteX71107" y="connsiteY71107"/>
              </a:cxn>
              <a:cxn ang="0">
                <a:pos x="connsiteX71108" y="connsiteY71108"/>
              </a:cxn>
              <a:cxn ang="0">
                <a:pos x="connsiteX71109" y="connsiteY71109"/>
              </a:cxn>
              <a:cxn ang="0">
                <a:pos x="connsiteX71110" y="connsiteY71110"/>
              </a:cxn>
              <a:cxn ang="0">
                <a:pos x="connsiteX71111" y="connsiteY71111"/>
              </a:cxn>
              <a:cxn ang="0">
                <a:pos x="connsiteX71112" y="connsiteY71112"/>
              </a:cxn>
              <a:cxn ang="0">
                <a:pos x="connsiteX71113" y="connsiteY71113"/>
              </a:cxn>
              <a:cxn ang="0">
                <a:pos x="connsiteX71114" y="connsiteY71114"/>
              </a:cxn>
              <a:cxn ang="0">
                <a:pos x="connsiteX71115" y="connsiteY71115"/>
              </a:cxn>
              <a:cxn ang="0">
                <a:pos x="connsiteX71116" y="connsiteY71116"/>
              </a:cxn>
              <a:cxn ang="0">
                <a:pos x="connsiteX71117" y="connsiteY71117"/>
              </a:cxn>
              <a:cxn ang="0">
                <a:pos x="connsiteX71118" y="connsiteY71118"/>
              </a:cxn>
              <a:cxn ang="0">
                <a:pos x="connsiteX71119" y="connsiteY71119"/>
              </a:cxn>
              <a:cxn ang="0">
                <a:pos x="connsiteX71120" y="connsiteY71120"/>
              </a:cxn>
              <a:cxn ang="0">
                <a:pos x="connsiteX71121" y="connsiteY71121"/>
              </a:cxn>
              <a:cxn ang="0">
                <a:pos x="connsiteX71122" y="connsiteY71122"/>
              </a:cxn>
              <a:cxn ang="0">
                <a:pos x="connsiteX71123" y="connsiteY71123"/>
              </a:cxn>
              <a:cxn ang="0">
                <a:pos x="connsiteX71124" y="connsiteY71124"/>
              </a:cxn>
              <a:cxn ang="0">
                <a:pos x="connsiteX71125" y="connsiteY71125"/>
              </a:cxn>
              <a:cxn ang="0">
                <a:pos x="connsiteX71126" y="connsiteY71126"/>
              </a:cxn>
              <a:cxn ang="0">
                <a:pos x="connsiteX71127" y="connsiteY71127"/>
              </a:cxn>
              <a:cxn ang="0">
                <a:pos x="connsiteX71128" y="connsiteY71128"/>
              </a:cxn>
              <a:cxn ang="0">
                <a:pos x="connsiteX71129" y="connsiteY71129"/>
              </a:cxn>
              <a:cxn ang="0">
                <a:pos x="connsiteX71130" y="connsiteY71130"/>
              </a:cxn>
              <a:cxn ang="0">
                <a:pos x="connsiteX71131" y="connsiteY71131"/>
              </a:cxn>
              <a:cxn ang="0">
                <a:pos x="connsiteX71132" y="connsiteY71132"/>
              </a:cxn>
              <a:cxn ang="0">
                <a:pos x="connsiteX71133" y="connsiteY71133"/>
              </a:cxn>
              <a:cxn ang="0">
                <a:pos x="connsiteX71134" y="connsiteY71134"/>
              </a:cxn>
              <a:cxn ang="0">
                <a:pos x="connsiteX71135" y="connsiteY71135"/>
              </a:cxn>
              <a:cxn ang="0">
                <a:pos x="connsiteX71136" y="connsiteY71136"/>
              </a:cxn>
              <a:cxn ang="0">
                <a:pos x="connsiteX71137" y="connsiteY71137"/>
              </a:cxn>
              <a:cxn ang="0">
                <a:pos x="connsiteX71138" y="connsiteY71138"/>
              </a:cxn>
              <a:cxn ang="0">
                <a:pos x="connsiteX71139" y="connsiteY71139"/>
              </a:cxn>
              <a:cxn ang="0">
                <a:pos x="connsiteX71140" y="connsiteY71140"/>
              </a:cxn>
              <a:cxn ang="0">
                <a:pos x="connsiteX71141" y="connsiteY71141"/>
              </a:cxn>
              <a:cxn ang="0">
                <a:pos x="connsiteX71142" y="connsiteY71142"/>
              </a:cxn>
              <a:cxn ang="0">
                <a:pos x="connsiteX71143" y="connsiteY71143"/>
              </a:cxn>
              <a:cxn ang="0">
                <a:pos x="connsiteX71144" y="connsiteY71144"/>
              </a:cxn>
              <a:cxn ang="0">
                <a:pos x="connsiteX71145" y="connsiteY71145"/>
              </a:cxn>
              <a:cxn ang="0">
                <a:pos x="connsiteX71146" y="connsiteY71146"/>
              </a:cxn>
              <a:cxn ang="0">
                <a:pos x="connsiteX71147" y="connsiteY71147"/>
              </a:cxn>
              <a:cxn ang="0">
                <a:pos x="connsiteX71148" y="connsiteY71148"/>
              </a:cxn>
              <a:cxn ang="0">
                <a:pos x="connsiteX71149" y="connsiteY71149"/>
              </a:cxn>
              <a:cxn ang="0">
                <a:pos x="connsiteX71150" y="connsiteY71150"/>
              </a:cxn>
              <a:cxn ang="0">
                <a:pos x="connsiteX71151" y="connsiteY71151"/>
              </a:cxn>
              <a:cxn ang="0">
                <a:pos x="connsiteX71152" y="connsiteY71152"/>
              </a:cxn>
              <a:cxn ang="0">
                <a:pos x="connsiteX71153" y="connsiteY71153"/>
              </a:cxn>
              <a:cxn ang="0">
                <a:pos x="connsiteX71154" y="connsiteY71154"/>
              </a:cxn>
              <a:cxn ang="0">
                <a:pos x="connsiteX71155" y="connsiteY71155"/>
              </a:cxn>
              <a:cxn ang="0">
                <a:pos x="connsiteX71156" y="connsiteY71156"/>
              </a:cxn>
              <a:cxn ang="0">
                <a:pos x="connsiteX71157" y="connsiteY71157"/>
              </a:cxn>
              <a:cxn ang="0">
                <a:pos x="connsiteX71158" y="connsiteY71158"/>
              </a:cxn>
              <a:cxn ang="0">
                <a:pos x="connsiteX71159" y="connsiteY71159"/>
              </a:cxn>
              <a:cxn ang="0">
                <a:pos x="connsiteX71160" y="connsiteY71160"/>
              </a:cxn>
              <a:cxn ang="0">
                <a:pos x="connsiteX71161" y="connsiteY71161"/>
              </a:cxn>
              <a:cxn ang="0">
                <a:pos x="connsiteX71162" y="connsiteY71162"/>
              </a:cxn>
              <a:cxn ang="0">
                <a:pos x="connsiteX71163" y="connsiteY71163"/>
              </a:cxn>
              <a:cxn ang="0">
                <a:pos x="connsiteX71164" y="connsiteY71164"/>
              </a:cxn>
              <a:cxn ang="0">
                <a:pos x="connsiteX71165" y="connsiteY71165"/>
              </a:cxn>
              <a:cxn ang="0">
                <a:pos x="connsiteX71166" y="connsiteY71166"/>
              </a:cxn>
              <a:cxn ang="0">
                <a:pos x="connsiteX71167" y="connsiteY71167"/>
              </a:cxn>
              <a:cxn ang="0">
                <a:pos x="connsiteX71168" y="connsiteY71168"/>
              </a:cxn>
              <a:cxn ang="0">
                <a:pos x="connsiteX71169" y="connsiteY71169"/>
              </a:cxn>
              <a:cxn ang="0">
                <a:pos x="connsiteX71170" y="connsiteY71170"/>
              </a:cxn>
              <a:cxn ang="0">
                <a:pos x="connsiteX71171" y="connsiteY71171"/>
              </a:cxn>
              <a:cxn ang="0">
                <a:pos x="connsiteX71172" y="connsiteY71172"/>
              </a:cxn>
              <a:cxn ang="0">
                <a:pos x="connsiteX71173" y="connsiteY71173"/>
              </a:cxn>
              <a:cxn ang="0">
                <a:pos x="connsiteX71174" y="connsiteY71174"/>
              </a:cxn>
              <a:cxn ang="0">
                <a:pos x="connsiteX71175" y="connsiteY71175"/>
              </a:cxn>
              <a:cxn ang="0">
                <a:pos x="connsiteX71176" y="connsiteY71176"/>
              </a:cxn>
              <a:cxn ang="0">
                <a:pos x="connsiteX71177" y="connsiteY71177"/>
              </a:cxn>
              <a:cxn ang="0">
                <a:pos x="connsiteX71178" y="connsiteY71178"/>
              </a:cxn>
              <a:cxn ang="0">
                <a:pos x="connsiteX71179" y="connsiteY71179"/>
              </a:cxn>
              <a:cxn ang="0">
                <a:pos x="connsiteX71180" y="connsiteY71180"/>
              </a:cxn>
              <a:cxn ang="0">
                <a:pos x="connsiteX71181" y="connsiteY71181"/>
              </a:cxn>
              <a:cxn ang="0">
                <a:pos x="connsiteX71182" y="connsiteY71182"/>
              </a:cxn>
              <a:cxn ang="0">
                <a:pos x="connsiteX71183" y="connsiteY71183"/>
              </a:cxn>
              <a:cxn ang="0">
                <a:pos x="connsiteX71184" y="connsiteY71184"/>
              </a:cxn>
              <a:cxn ang="0">
                <a:pos x="connsiteX71185" y="connsiteY71185"/>
              </a:cxn>
              <a:cxn ang="0">
                <a:pos x="connsiteX71186" y="connsiteY71186"/>
              </a:cxn>
              <a:cxn ang="0">
                <a:pos x="connsiteX71187" y="connsiteY71187"/>
              </a:cxn>
              <a:cxn ang="0">
                <a:pos x="connsiteX71188" y="connsiteY71188"/>
              </a:cxn>
              <a:cxn ang="0">
                <a:pos x="connsiteX71189" y="connsiteY71189"/>
              </a:cxn>
              <a:cxn ang="0">
                <a:pos x="connsiteX71190" y="connsiteY71190"/>
              </a:cxn>
              <a:cxn ang="0">
                <a:pos x="connsiteX71191" y="connsiteY71191"/>
              </a:cxn>
              <a:cxn ang="0">
                <a:pos x="connsiteX71192" y="connsiteY71192"/>
              </a:cxn>
              <a:cxn ang="0">
                <a:pos x="connsiteX71193" y="connsiteY71193"/>
              </a:cxn>
              <a:cxn ang="0">
                <a:pos x="connsiteX71194" y="connsiteY71194"/>
              </a:cxn>
              <a:cxn ang="0">
                <a:pos x="connsiteX71195" y="connsiteY71195"/>
              </a:cxn>
              <a:cxn ang="0">
                <a:pos x="connsiteX71196" y="connsiteY71196"/>
              </a:cxn>
              <a:cxn ang="0">
                <a:pos x="connsiteX71197" y="connsiteY71197"/>
              </a:cxn>
              <a:cxn ang="0">
                <a:pos x="connsiteX71198" y="connsiteY71198"/>
              </a:cxn>
              <a:cxn ang="0">
                <a:pos x="connsiteX71199" y="connsiteY71199"/>
              </a:cxn>
              <a:cxn ang="0">
                <a:pos x="connsiteX71200" y="connsiteY71200"/>
              </a:cxn>
              <a:cxn ang="0">
                <a:pos x="connsiteX71201" y="connsiteY71201"/>
              </a:cxn>
              <a:cxn ang="0">
                <a:pos x="connsiteX71202" y="connsiteY71202"/>
              </a:cxn>
              <a:cxn ang="0">
                <a:pos x="connsiteX71203" y="connsiteY71203"/>
              </a:cxn>
              <a:cxn ang="0">
                <a:pos x="connsiteX71204" y="connsiteY71204"/>
              </a:cxn>
              <a:cxn ang="0">
                <a:pos x="connsiteX71205" y="connsiteY71205"/>
              </a:cxn>
              <a:cxn ang="0">
                <a:pos x="connsiteX71206" y="connsiteY71206"/>
              </a:cxn>
              <a:cxn ang="0">
                <a:pos x="connsiteX71207" y="connsiteY71207"/>
              </a:cxn>
              <a:cxn ang="0">
                <a:pos x="connsiteX71208" y="connsiteY71208"/>
              </a:cxn>
              <a:cxn ang="0">
                <a:pos x="connsiteX71209" y="connsiteY71209"/>
              </a:cxn>
              <a:cxn ang="0">
                <a:pos x="connsiteX71210" y="connsiteY71210"/>
              </a:cxn>
              <a:cxn ang="0">
                <a:pos x="connsiteX71211" y="connsiteY71211"/>
              </a:cxn>
              <a:cxn ang="0">
                <a:pos x="connsiteX71212" y="connsiteY71212"/>
              </a:cxn>
              <a:cxn ang="0">
                <a:pos x="connsiteX71213" y="connsiteY71213"/>
              </a:cxn>
              <a:cxn ang="0">
                <a:pos x="connsiteX71214" y="connsiteY71214"/>
              </a:cxn>
              <a:cxn ang="0">
                <a:pos x="connsiteX71215" y="connsiteY71215"/>
              </a:cxn>
              <a:cxn ang="0">
                <a:pos x="connsiteX71216" y="connsiteY71216"/>
              </a:cxn>
              <a:cxn ang="0">
                <a:pos x="connsiteX71217" y="connsiteY71217"/>
              </a:cxn>
              <a:cxn ang="0">
                <a:pos x="connsiteX71218" y="connsiteY71218"/>
              </a:cxn>
              <a:cxn ang="0">
                <a:pos x="connsiteX71219" y="connsiteY71219"/>
              </a:cxn>
              <a:cxn ang="0">
                <a:pos x="connsiteX71220" y="connsiteY71220"/>
              </a:cxn>
              <a:cxn ang="0">
                <a:pos x="connsiteX71221" y="connsiteY71221"/>
              </a:cxn>
              <a:cxn ang="0">
                <a:pos x="connsiteX71222" y="connsiteY71222"/>
              </a:cxn>
              <a:cxn ang="0">
                <a:pos x="connsiteX71223" y="connsiteY71223"/>
              </a:cxn>
              <a:cxn ang="0">
                <a:pos x="connsiteX71224" y="connsiteY71224"/>
              </a:cxn>
              <a:cxn ang="0">
                <a:pos x="connsiteX71225" y="connsiteY71225"/>
              </a:cxn>
              <a:cxn ang="0">
                <a:pos x="connsiteX71226" y="connsiteY71226"/>
              </a:cxn>
              <a:cxn ang="0">
                <a:pos x="connsiteX71227" y="connsiteY71227"/>
              </a:cxn>
              <a:cxn ang="0">
                <a:pos x="connsiteX71228" y="connsiteY71228"/>
              </a:cxn>
              <a:cxn ang="0">
                <a:pos x="connsiteX71229" y="connsiteY71229"/>
              </a:cxn>
              <a:cxn ang="0">
                <a:pos x="connsiteX71230" y="connsiteY71230"/>
              </a:cxn>
              <a:cxn ang="0">
                <a:pos x="connsiteX71231" y="connsiteY71231"/>
              </a:cxn>
              <a:cxn ang="0">
                <a:pos x="connsiteX71232" y="connsiteY71232"/>
              </a:cxn>
              <a:cxn ang="0">
                <a:pos x="connsiteX71233" y="connsiteY71233"/>
              </a:cxn>
              <a:cxn ang="0">
                <a:pos x="connsiteX71234" y="connsiteY71234"/>
              </a:cxn>
              <a:cxn ang="0">
                <a:pos x="connsiteX71235" y="connsiteY71235"/>
              </a:cxn>
              <a:cxn ang="0">
                <a:pos x="connsiteX71236" y="connsiteY71236"/>
              </a:cxn>
              <a:cxn ang="0">
                <a:pos x="connsiteX71237" y="connsiteY71237"/>
              </a:cxn>
              <a:cxn ang="0">
                <a:pos x="connsiteX71238" y="connsiteY71238"/>
              </a:cxn>
              <a:cxn ang="0">
                <a:pos x="connsiteX71239" y="connsiteY71239"/>
              </a:cxn>
              <a:cxn ang="0">
                <a:pos x="connsiteX71240" y="connsiteY71240"/>
              </a:cxn>
              <a:cxn ang="0">
                <a:pos x="connsiteX71241" y="connsiteY71241"/>
              </a:cxn>
              <a:cxn ang="0">
                <a:pos x="connsiteX71242" y="connsiteY71242"/>
              </a:cxn>
              <a:cxn ang="0">
                <a:pos x="connsiteX71243" y="connsiteY71243"/>
              </a:cxn>
              <a:cxn ang="0">
                <a:pos x="connsiteX71244" y="connsiteY71244"/>
              </a:cxn>
              <a:cxn ang="0">
                <a:pos x="connsiteX71245" y="connsiteY71245"/>
              </a:cxn>
              <a:cxn ang="0">
                <a:pos x="connsiteX71246" y="connsiteY71246"/>
              </a:cxn>
              <a:cxn ang="0">
                <a:pos x="connsiteX71247" y="connsiteY71247"/>
              </a:cxn>
              <a:cxn ang="0">
                <a:pos x="connsiteX71248" y="connsiteY71248"/>
              </a:cxn>
              <a:cxn ang="0">
                <a:pos x="connsiteX71249" y="connsiteY71249"/>
              </a:cxn>
              <a:cxn ang="0">
                <a:pos x="connsiteX71250" y="connsiteY71250"/>
              </a:cxn>
              <a:cxn ang="0">
                <a:pos x="connsiteX71251" y="connsiteY71251"/>
              </a:cxn>
              <a:cxn ang="0">
                <a:pos x="connsiteX71252" y="connsiteY71252"/>
              </a:cxn>
              <a:cxn ang="0">
                <a:pos x="connsiteX71253" y="connsiteY71253"/>
              </a:cxn>
              <a:cxn ang="0">
                <a:pos x="connsiteX71254" y="connsiteY71254"/>
              </a:cxn>
              <a:cxn ang="0">
                <a:pos x="connsiteX71255" y="connsiteY71255"/>
              </a:cxn>
              <a:cxn ang="0">
                <a:pos x="connsiteX71256" y="connsiteY71256"/>
              </a:cxn>
              <a:cxn ang="0">
                <a:pos x="connsiteX71257" y="connsiteY71257"/>
              </a:cxn>
              <a:cxn ang="0">
                <a:pos x="connsiteX71258" y="connsiteY71258"/>
              </a:cxn>
              <a:cxn ang="0">
                <a:pos x="connsiteX71259" y="connsiteY71259"/>
              </a:cxn>
              <a:cxn ang="0">
                <a:pos x="connsiteX71260" y="connsiteY71260"/>
              </a:cxn>
              <a:cxn ang="0">
                <a:pos x="connsiteX71261" y="connsiteY71261"/>
              </a:cxn>
              <a:cxn ang="0">
                <a:pos x="connsiteX71262" y="connsiteY71262"/>
              </a:cxn>
              <a:cxn ang="0">
                <a:pos x="connsiteX71263" y="connsiteY71263"/>
              </a:cxn>
              <a:cxn ang="0">
                <a:pos x="connsiteX71264" y="connsiteY71264"/>
              </a:cxn>
              <a:cxn ang="0">
                <a:pos x="connsiteX71265" y="connsiteY71265"/>
              </a:cxn>
              <a:cxn ang="0">
                <a:pos x="connsiteX71266" y="connsiteY71266"/>
              </a:cxn>
              <a:cxn ang="0">
                <a:pos x="connsiteX71267" y="connsiteY71267"/>
              </a:cxn>
              <a:cxn ang="0">
                <a:pos x="connsiteX71268" y="connsiteY71268"/>
              </a:cxn>
              <a:cxn ang="0">
                <a:pos x="connsiteX71269" y="connsiteY71269"/>
              </a:cxn>
              <a:cxn ang="0">
                <a:pos x="connsiteX71270" y="connsiteY71270"/>
              </a:cxn>
              <a:cxn ang="0">
                <a:pos x="connsiteX71271" y="connsiteY71271"/>
              </a:cxn>
              <a:cxn ang="0">
                <a:pos x="connsiteX71272" y="connsiteY71272"/>
              </a:cxn>
              <a:cxn ang="0">
                <a:pos x="connsiteX71273" y="connsiteY71273"/>
              </a:cxn>
              <a:cxn ang="0">
                <a:pos x="connsiteX71274" y="connsiteY71274"/>
              </a:cxn>
              <a:cxn ang="0">
                <a:pos x="connsiteX71275" y="connsiteY71275"/>
              </a:cxn>
              <a:cxn ang="0">
                <a:pos x="connsiteX71276" y="connsiteY71276"/>
              </a:cxn>
              <a:cxn ang="0">
                <a:pos x="connsiteX71277" y="connsiteY71277"/>
              </a:cxn>
              <a:cxn ang="0">
                <a:pos x="connsiteX71278" y="connsiteY71278"/>
              </a:cxn>
              <a:cxn ang="0">
                <a:pos x="connsiteX71279" y="connsiteY71279"/>
              </a:cxn>
              <a:cxn ang="0">
                <a:pos x="connsiteX71280" y="connsiteY71280"/>
              </a:cxn>
              <a:cxn ang="0">
                <a:pos x="connsiteX71281" y="connsiteY71281"/>
              </a:cxn>
              <a:cxn ang="0">
                <a:pos x="connsiteX71282" y="connsiteY71282"/>
              </a:cxn>
              <a:cxn ang="0">
                <a:pos x="connsiteX71283" y="connsiteY71283"/>
              </a:cxn>
              <a:cxn ang="0">
                <a:pos x="connsiteX71284" y="connsiteY71284"/>
              </a:cxn>
              <a:cxn ang="0">
                <a:pos x="connsiteX71285" y="connsiteY71285"/>
              </a:cxn>
              <a:cxn ang="0">
                <a:pos x="connsiteX71286" y="connsiteY71286"/>
              </a:cxn>
              <a:cxn ang="0">
                <a:pos x="connsiteX71287" y="connsiteY71287"/>
              </a:cxn>
              <a:cxn ang="0">
                <a:pos x="connsiteX71288" y="connsiteY71288"/>
              </a:cxn>
              <a:cxn ang="0">
                <a:pos x="connsiteX71289" y="connsiteY71289"/>
              </a:cxn>
              <a:cxn ang="0">
                <a:pos x="connsiteX71290" y="connsiteY71290"/>
              </a:cxn>
              <a:cxn ang="0">
                <a:pos x="connsiteX71291" y="connsiteY71291"/>
              </a:cxn>
              <a:cxn ang="0">
                <a:pos x="connsiteX71292" y="connsiteY71292"/>
              </a:cxn>
              <a:cxn ang="0">
                <a:pos x="connsiteX71293" y="connsiteY71293"/>
              </a:cxn>
              <a:cxn ang="0">
                <a:pos x="connsiteX71294" y="connsiteY71294"/>
              </a:cxn>
              <a:cxn ang="0">
                <a:pos x="connsiteX71295" y="connsiteY71295"/>
              </a:cxn>
              <a:cxn ang="0">
                <a:pos x="connsiteX71296" y="connsiteY71296"/>
              </a:cxn>
              <a:cxn ang="0">
                <a:pos x="connsiteX71297" y="connsiteY71297"/>
              </a:cxn>
              <a:cxn ang="0">
                <a:pos x="connsiteX71298" y="connsiteY71298"/>
              </a:cxn>
              <a:cxn ang="0">
                <a:pos x="connsiteX71299" y="connsiteY71299"/>
              </a:cxn>
              <a:cxn ang="0">
                <a:pos x="connsiteX71300" y="connsiteY71300"/>
              </a:cxn>
              <a:cxn ang="0">
                <a:pos x="connsiteX71301" y="connsiteY71301"/>
              </a:cxn>
              <a:cxn ang="0">
                <a:pos x="connsiteX71302" y="connsiteY71302"/>
              </a:cxn>
              <a:cxn ang="0">
                <a:pos x="connsiteX71303" y="connsiteY71303"/>
              </a:cxn>
              <a:cxn ang="0">
                <a:pos x="connsiteX71304" y="connsiteY71304"/>
              </a:cxn>
              <a:cxn ang="0">
                <a:pos x="connsiteX71305" y="connsiteY71305"/>
              </a:cxn>
              <a:cxn ang="0">
                <a:pos x="connsiteX71306" y="connsiteY71306"/>
              </a:cxn>
              <a:cxn ang="0">
                <a:pos x="connsiteX71307" y="connsiteY71307"/>
              </a:cxn>
              <a:cxn ang="0">
                <a:pos x="connsiteX71308" y="connsiteY71308"/>
              </a:cxn>
              <a:cxn ang="0">
                <a:pos x="connsiteX71309" y="connsiteY71309"/>
              </a:cxn>
              <a:cxn ang="0">
                <a:pos x="connsiteX71310" y="connsiteY71310"/>
              </a:cxn>
              <a:cxn ang="0">
                <a:pos x="connsiteX71311" y="connsiteY71311"/>
              </a:cxn>
              <a:cxn ang="0">
                <a:pos x="connsiteX71312" y="connsiteY71312"/>
              </a:cxn>
              <a:cxn ang="0">
                <a:pos x="connsiteX71313" y="connsiteY71313"/>
              </a:cxn>
              <a:cxn ang="0">
                <a:pos x="connsiteX71314" y="connsiteY71314"/>
              </a:cxn>
              <a:cxn ang="0">
                <a:pos x="connsiteX71315" y="connsiteY71315"/>
              </a:cxn>
              <a:cxn ang="0">
                <a:pos x="connsiteX71316" y="connsiteY71316"/>
              </a:cxn>
              <a:cxn ang="0">
                <a:pos x="connsiteX71317" y="connsiteY71317"/>
              </a:cxn>
              <a:cxn ang="0">
                <a:pos x="connsiteX71318" y="connsiteY71318"/>
              </a:cxn>
              <a:cxn ang="0">
                <a:pos x="connsiteX71319" y="connsiteY71319"/>
              </a:cxn>
              <a:cxn ang="0">
                <a:pos x="connsiteX71320" y="connsiteY71320"/>
              </a:cxn>
              <a:cxn ang="0">
                <a:pos x="connsiteX71321" y="connsiteY71321"/>
              </a:cxn>
              <a:cxn ang="0">
                <a:pos x="connsiteX71322" y="connsiteY71322"/>
              </a:cxn>
              <a:cxn ang="0">
                <a:pos x="connsiteX71323" y="connsiteY71323"/>
              </a:cxn>
              <a:cxn ang="0">
                <a:pos x="connsiteX71324" y="connsiteY71324"/>
              </a:cxn>
              <a:cxn ang="0">
                <a:pos x="connsiteX71325" y="connsiteY71325"/>
              </a:cxn>
              <a:cxn ang="0">
                <a:pos x="connsiteX71326" y="connsiteY71326"/>
              </a:cxn>
              <a:cxn ang="0">
                <a:pos x="connsiteX71327" y="connsiteY71327"/>
              </a:cxn>
              <a:cxn ang="0">
                <a:pos x="connsiteX71328" y="connsiteY71328"/>
              </a:cxn>
              <a:cxn ang="0">
                <a:pos x="connsiteX71329" y="connsiteY71329"/>
              </a:cxn>
              <a:cxn ang="0">
                <a:pos x="connsiteX71330" y="connsiteY71330"/>
              </a:cxn>
              <a:cxn ang="0">
                <a:pos x="connsiteX71331" y="connsiteY71331"/>
              </a:cxn>
              <a:cxn ang="0">
                <a:pos x="connsiteX71332" y="connsiteY71332"/>
              </a:cxn>
              <a:cxn ang="0">
                <a:pos x="connsiteX71333" y="connsiteY71333"/>
              </a:cxn>
              <a:cxn ang="0">
                <a:pos x="connsiteX71334" y="connsiteY71334"/>
              </a:cxn>
              <a:cxn ang="0">
                <a:pos x="connsiteX71335" y="connsiteY71335"/>
              </a:cxn>
              <a:cxn ang="0">
                <a:pos x="connsiteX71336" y="connsiteY71336"/>
              </a:cxn>
              <a:cxn ang="0">
                <a:pos x="connsiteX71337" y="connsiteY71337"/>
              </a:cxn>
              <a:cxn ang="0">
                <a:pos x="connsiteX71338" y="connsiteY71338"/>
              </a:cxn>
              <a:cxn ang="0">
                <a:pos x="connsiteX71339" y="connsiteY71339"/>
              </a:cxn>
              <a:cxn ang="0">
                <a:pos x="connsiteX71340" y="connsiteY71340"/>
              </a:cxn>
              <a:cxn ang="0">
                <a:pos x="connsiteX71341" y="connsiteY71341"/>
              </a:cxn>
              <a:cxn ang="0">
                <a:pos x="connsiteX71342" y="connsiteY71342"/>
              </a:cxn>
              <a:cxn ang="0">
                <a:pos x="connsiteX71343" y="connsiteY71343"/>
              </a:cxn>
              <a:cxn ang="0">
                <a:pos x="connsiteX71344" y="connsiteY71344"/>
              </a:cxn>
              <a:cxn ang="0">
                <a:pos x="connsiteX71345" y="connsiteY71345"/>
              </a:cxn>
              <a:cxn ang="0">
                <a:pos x="connsiteX71346" y="connsiteY71346"/>
              </a:cxn>
              <a:cxn ang="0">
                <a:pos x="connsiteX71347" y="connsiteY71347"/>
              </a:cxn>
              <a:cxn ang="0">
                <a:pos x="connsiteX71348" y="connsiteY71348"/>
              </a:cxn>
              <a:cxn ang="0">
                <a:pos x="connsiteX71349" y="connsiteY71349"/>
              </a:cxn>
              <a:cxn ang="0">
                <a:pos x="connsiteX71350" y="connsiteY71350"/>
              </a:cxn>
              <a:cxn ang="0">
                <a:pos x="connsiteX71351" y="connsiteY71351"/>
              </a:cxn>
              <a:cxn ang="0">
                <a:pos x="connsiteX71352" y="connsiteY71352"/>
              </a:cxn>
              <a:cxn ang="0">
                <a:pos x="connsiteX71353" y="connsiteY71353"/>
              </a:cxn>
              <a:cxn ang="0">
                <a:pos x="connsiteX71354" y="connsiteY71354"/>
              </a:cxn>
              <a:cxn ang="0">
                <a:pos x="connsiteX71355" y="connsiteY71355"/>
              </a:cxn>
              <a:cxn ang="0">
                <a:pos x="connsiteX71356" y="connsiteY71356"/>
              </a:cxn>
              <a:cxn ang="0">
                <a:pos x="connsiteX71357" y="connsiteY71357"/>
              </a:cxn>
              <a:cxn ang="0">
                <a:pos x="connsiteX71358" y="connsiteY71358"/>
              </a:cxn>
              <a:cxn ang="0">
                <a:pos x="connsiteX71359" y="connsiteY71359"/>
              </a:cxn>
              <a:cxn ang="0">
                <a:pos x="connsiteX71360" y="connsiteY71360"/>
              </a:cxn>
              <a:cxn ang="0">
                <a:pos x="connsiteX71361" y="connsiteY71361"/>
              </a:cxn>
              <a:cxn ang="0">
                <a:pos x="connsiteX71362" y="connsiteY71362"/>
              </a:cxn>
              <a:cxn ang="0">
                <a:pos x="connsiteX71363" y="connsiteY71363"/>
              </a:cxn>
              <a:cxn ang="0">
                <a:pos x="connsiteX71364" y="connsiteY71364"/>
              </a:cxn>
              <a:cxn ang="0">
                <a:pos x="connsiteX71365" y="connsiteY71365"/>
              </a:cxn>
              <a:cxn ang="0">
                <a:pos x="connsiteX71366" y="connsiteY71366"/>
              </a:cxn>
              <a:cxn ang="0">
                <a:pos x="connsiteX71367" y="connsiteY71367"/>
              </a:cxn>
              <a:cxn ang="0">
                <a:pos x="connsiteX71368" y="connsiteY71368"/>
              </a:cxn>
              <a:cxn ang="0">
                <a:pos x="connsiteX71369" y="connsiteY71369"/>
              </a:cxn>
              <a:cxn ang="0">
                <a:pos x="connsiteX71370" y="connsiteY71370"/>
              </a:cxn>
              <a:cxn ang="0">
                <a:pos x="connsiteX71371" y="connsiteY71371"/>
              </a:cxn>
              <a:cxn ang="0">
                <a:pos x="connsiteX71372" y="connsiteY71372"/>
              </a:cxn>
              <a:cxn ang="0">
                <a:pos x="connsiteX71373" y="connsiteY71373"/>
              </a:cxn>
              <a:cxn ang="0">
                <a:pos x="connsiteX71374" y="connsiteY71374"/>
              </a:cxn>
              <a:cxn ang="0">
                <a:pos x="connsiteX71375" y="connsiteY71375"/>
              </a:cxn>
              <a:cxn ang="0">
                <a:pos x="connsiteX71376" y="connsiteY71376"/>
              </a:cxn>
              <a:cxn ang="0">
                <a:pos x="connsiteX71377" y="connsiteY71377"/>
              </a:cxn>
              <a:cxn ang="0">
                <a:pos x="connsiteX71378" y="connsiteY71378"/>
              </a:cxn>
              <a:cxn ang="0">
                <a:pos x="connsiteX71379" y="connsiteY71379"/>
              </a:cxn>
              <a:cxn ang="0">
                <a:pos x="connsiteX71380" y="connsiteY71380"/>
              </a:cxn>
              <a:cxn ang="0">
                <a:pos x="connsiteX71381" y="connsiteY71381"/>
              </a:cxn>
              <a:cxn ang="0">
                <a:pos x="connsiteX71382" y="connsiteY71382"/>
              </a:cxn>
              <a:cxn ang="0">
                <a:pos x="connsiteX71383" y="connsiteY71383"/>
              </a:cxn>
              <a:cxn ang="0">
                <a:pos x="connsiteX71384" y="connsiteY71384"/>
              </a:cxn>
              <a:cxn ang="0">
                <a:pos x="connsiteX71385" y="connsiteY71385"/>
              </a:cxn>
              <a:cxn ang="0">
                <a:pos x="connsiteX71386" y="connsiteY71386"/>
              </a:cxn>
              <a:cxn ang="0">
                <a:pos x="connsiteX71387" y="connsiteY71387"/>
              </a:cxn>
              <a:cxn ang="0">
                <a:pos x="connsiteX71388" y="connsiteY71388"/>
              </a:cxn>
              <a:cxn ang="0">
                <a:pos x="connsiteX71389" y="connsiteY71389"/>
              </a:cxn>
              <a:cxn ang="0">
                <a:pos x="connsiteX71390" y="connsiteY71390"/>
              </a:cxn>
              <a:cxn ang="0">
                <a:pos x="connsiteX71391" y="connsiteY71391"/>
              </a:cxn>
              <a:cxn ang="0">
                <a:pos x="connsiteX71392" y="connsiteY71392"/>
              </a:cxn>
              <a:cxn ang="0">
                <a:pos x="connsiteX71393" y="connsiteY71393"/>
              </a:cxn>
              <a:cxn ang="0">
                <a:pos x="connsiteX71394" y="connsiteY71394"/>
              </a:cxn>
              <a:cxn ang="0">
                <a:pos x="connsiteX71395" y="connsiteY71395"/>
              </a:cxn>
              <a:cxn ang="0">
                <a:pos x="connsiteX71396" y="connsiteY71396"/>
              </a:cxn>
              <a:cxn ang="0">
                <a:pos x="connsiteX71397" y="connsiteY71397"/>
              </a:cxn>
              <a:cxn ang="0">
                <a:pos x="connsiteX71398" y="connsiteY71398"/>
              </a:cxn>
              <a:cxn ang="0">
                <a:pos x="connsiteX71399" y="connsiteY71399"/>
              </a:cxn>
              <a:cxn ang="0">
                <a:pos x="connsiteX71400" y="connsiteY71400"/>
              </a:cxn>
              <a:cxn ang="0">
                <a:pos x="connsiteX71401" y="connsiteY71401"/>
              </a:cxn>
              <a:cxn ang="0">
                <a:pos x="connsiteX71402" y="connsiteY71402"/>
              </a:cxn>
              <a:cxn ang="0">
                <a:pos x="connsiteX71403" y="connsiteY71403"/>
              </a:cxn>
              <a:cxn ang="0">
                <a:pos x="connsiteX71404" y="connsiteY71404"/>
              </a:cxn>
              <a:cxn ang="0">
                <a:pos x="connsiteX71405" y="connsiteY71405"/>
              </a:cxn>
              <a:cxn ang="0">
                <a:pos x="connsiteX71406" y="connsiteY71406"/>
              </a:cxn>
              <a:cxn ang="0">
                <a:pos x="connsiteX71407" y="connsiteY71407"/>
              </a:cxn>
              <a:cxn ang="0">
                <a:pos x="connsiteX71408" y="connsiteY71408"/>
              </a:cxn>
              <a:cxn ang="0">
                <a:pos x="connsiteX71409" y="connsiteY71409"/>
              </a:cxn>
              <a:cxn ang="0">
                <a:pos x="connsiteX71410" y="connsiteY71410"/>
              </a:cxn>
              <a:cxn ang="0">
                <a:pos x="connsiteX71411" y="connsiteY71411"/>
              </a:cxn>
              <a:cxn ang="0">
                <a:pos x="connsiteX71412" y="connsiteY71412"/>
              </a:cxn>
              <a:cxn ang="0">
                <a:pos x="connsiteX71413" y="connsiteY71413"/>
              </a:cxn>
              <a:cxn ang="0">
                <a:pos x="connsiteX71414" y="connsiteY71414"/>
              </a:cxn>
              <a:cxn ang="0">
                <a:pos x="connsiteX71415" y="connsiteY71415"/>
              </a:cxn>
              <a:cxn ang="0">
                <a:pos x="connsiteX71416" y="connsiteY71416"/>
              </a:cxn>
              <a:cxn ang="0">
                <a:pos x="connsiteX71417" y="connsiteY71417"/>
              </a:cxn>
              <a:cxn ang="0">
                <a:pos x="connsiteX71418" y="connsiteY71418"/>
              </a:cxn>
              <a:cxn ang="0">
                <a:pos x="connsiteX71419" y="connsiteY71419"/>
              </a:cxn>
              <a:cxn ang="0">
                <a:pos x="connsiteX71420" y="connsiteY71420"/>
              </a:cxn>
              <a:cxn ang="0">
                <a:pos x="connsiteX71421" y="connsiteY71421"/>
              </a:cxn>
              <a:cxn ang="0">
                <a:pos x="connsiteX71422" y="connsiteY71422"/>
              </a:cxn>
              <a:cxn ang="0">
                <a:pos x="connsiteX71423" y="connsiteY71423"/>
              </a:cxn>
              <a:cxn ang="0">
                <a:pos x="connsiteX71424" y="connsiteY71424"/>
              </a:cxn>
              <a:cxn ang="0">
                <a:pos x="connsiteX71425" y="connsiteY71425"/>
              </a:cxn>
              <a:cxn ang="0">
                <a:pos x="connsiteX71426" y="connsiteY71426"/>
              </a:cxn>
              <a:cxn ang="0">
                <a:pos x="connsiteX71427" y="connsiteY71427"/>
              </a:cxn>
              <a:cxn ang="0">
                <a:pos x="connsiteX71428" y="connsiteY71428"/>
              </a:cxn>
              <a:cxn ang="0">
                <a:pos x="connsiteX71429" y="connsiteY71429"/>
              </a:cxn>
              <a:cxn ang="0">
                <a:pos x="connsiteX71430" y="connsiteY71430"/>
              </a:cxn>
              <a:cxn ang="0">
                <a:pos x="connsiteX71431" y="connsiteY71431"/>
              </a:cxn>
              <a:cxn ang="0">
                <a:pos x="connsiteX71432" y="connsiteY71432"/>
              </a:cxn>
              <a:cxn ang="0">
                <a:pos x="connsiteX71433" y="connsiteY71433"/>
              </a:cxn>
              <a:cxn ang="0">
                <a:pos x="connsiteX71434" y="connsiteY71434"/>
              </a:cxn>
              <a:cxn ang="0">
                <a:pos x="connsiteX71435" y="connsiteY71435"/>
              </a:cxn>
              <a:cxn ang="0">
                <a:pos x="connsiteX71436" y="connsiteY71436"/>
              </a:cxn>
              <a:cxn ang="0">
                <a:pos x="connsiteX71437" y="connsiteY71437"/>
              </a:cxn>
              <a:cxn ang="0">
                <a:pos x="connsiteX71438" y="connsiteY71438"/>
              </a:cxn>
              <a:cxn ang="0">
                <a:pos x="connsiteX71439" y="connsiteY71439"/>
              </a:cxn>
              <a:cxn ang="0">
                <a:pos x="connsiteX71440" y="connsiteY71440"/>
              </a:cxn>
              <a:cxn ang="0">
                <a:pos x="connsiteX71441" y="connsiteY71441"/>
              </a:cxn>
              <a:cxn ang="0">
                <a:pos x="connsiteX71442" y="connsiteY71442"/>
              </a:cxn>
              <a:cxn ang="0">
                <a:pos x="connsiteX71443" y="connsiteY71443"/>
              </a:cxn>
              <a:cxn ang="0">
                <a:pos x="connsiteX71444" y="connsiteY71444"/>
              </a:cxn>
              <a:cxn ang="0">
                <a:pos x="connsiteX71445" y="connsiteY71445"/>
              </a:cxn>
              <a:cxn ang="0">
                <a:pos x="connsiteX71446" y="connsiteY71446"/>
              </a:cxn>
              <a:cxn ang="0">
                <a:pos x="connsiteX71447" y="connsiteY71447"/>
              </a:cxn>
              <a:cxn ang="0">
                <a:pos x="connsiteX71448" y="connsiteY71448"/>
              </a:cxn>
              <a:cxn ang="0">
                <a:pos x="connsiteX71449" y="connsiteY71449"/>
              </a:cxn>
              <a:cxn ang="0">
                <a:pos x="connsiteX71450" y="connsiteY71450"/>
              </a:cxn>
              <a:cxn ang="0">
                <a:pos x="connsiteX71451" y="connsiteY71451"/>
              </a:cxn>
              <a:cxn ang="0">
                <a:pos x="connsiteX71452" y="connsiteY71452"/>
              </a:cxn>
              <a:cxn ang="0">
                <a:pos x="connsiteX71453" y="connsiteY71453"/>
              </a:cxn>
              <a:cxn ang="0">
                <a:pos x="connsiteX71454" y="connsiteY71454"/>
              </a:cxn>
              <a:cxn ang="0">
                <a:pos x="connsiteX71455" y="connsiteY71455"/>
              </a:cxn>
              <a:cxn ang="0">
                <a:pos x="connsiteX71456" y="connsiteY71456"/>
              </a:cxn>
              <a:cxn ang="0">
                <a:pos x="connsiteX71457" y="connsiteY71457"/>
              </a:cxn>
              <a:cxn ang="0">
                <a:pos x="connsiteX71458" y="connsiteY71458"/>
              </a:cxn>
              <a:cxn ang="0">
                <a:pos x="connsiteX71459" y="connsiteY71459"/>
              </a:cxn>
              <a:cxn ang="0">
                <a:pos x="connsiteX71460" y="connsiteY71460"/>
              </a:cxn>
              <a:cxn ang="0">
                <a:pos x="connsiteX71461" y="connsiteY71461"/>
              </a:cxn>
              <a:cxn ang="0">
                <a:pos x="connsiteX71462" y="connsiteY71462"/>
              </a:cxn>
              <a:cxn ang="0">
                <a:pos x="connsiteX71463" y="connsiteY71463"/>
              </a:cxn>
              <a:cxn ang="0">
                <a:pos x="connsiteX71464" y="connsiteY71464"/>
              </a:cxn>
              <a:cxn ang="0">
                <a:pos x="connsiteX71465" y="connsiteY71465"/>
              </a:cxn>
              <a:cxn ang="0">
                <a:pos x="connsiteX71466" y="connsiteY71466"/>
              </a:cxn>
              <a:cxn ang="0">
                <a:pos x="connsiteX71467" y="connsiteY71467"/>
              </a:cxn>
              <a:cxn ang="0">
                <a:pos x="connsiteX71468" y="connsiteY71468"/>
              </a:cxn>
              <a:cxn ang="0">
                <a:pos x="connsiteX71469" y="connsiteY71469"/>
              </a:cxn>
              <a:cxn ang="0">
                <a:pos x="connsiteX71470" y="connsiteY71470"/>
              </a:cxn>
              <a:cxn ang="0">
                <a:pos x="connsiteX71471" y="connsiteY71471"/>
              </a:cxn>
              <a:cxn ang="0">
                <a:pos x="connsiteX71472" y="connsiteY71472"/>
              </a:cxn>
              <a:cxn ang="0">
                <a:pos x="connsiteX71473" y="connsiteY71473"/>
              </a:cxn>
              <a:cxn ang="0">
                <a:pos x="connsiteX71474" y="connsiteY71474"/>
              </a:cxn>
              <a:cxn ang="0">
                <a:pos x="connsiteX71475" y="connsiteY71475"/>
              </a:cxn>
              <a:cxn ang="0">
                <a:pos x="connsiteX71476" y="connsiteY71476"/>
              </a:cxn>
              <a:cxn ang="0">
                <a:pos x="connsiteX71477" y="connsiteY71477"/>
              </a:cxn>
              <a:cxn ang="0">
                <a:pos x="connsiteX71478" y="connsiteY71478"/>
              </a:cxn>
              <a:cxn ang="0">
                <a:pos x="connsiteX71479" y="connsiteY71479"/>
              </a:cxn>
              <a:cxn ang="0">
                <a:pos x="connsiteX71480" y="connsiteY71480"/>
              </a:cxn>
              <a:cxn ang="0">
                <a:pos x="connsiteX71481" y="connsiteY71481"/>
              </a:cxn>
              <a:cxn ang="0">
                <a:pos x="connsiteX71482" y="connsiteY71482"/>
              </a:cxn>
              <a:cxn ang="0">
                <a:pos x="connsiteX71483" y="connsiteY71483"/>
              </a:cxn>
              <a:cxn ang="0">
                <a:pos x="connsiteX71484" y="connsiteY71484"/>
              </a:cxn>
              <a:cxn ang="0">
                <a:pos x="connsiteX71485" y="connsiteY71485"/>
              </a:cxn>
              <a:cxn ang="0">
                <a:pos x="connsiteX71486" y="connsiteY71486"/>
              </a:cxn>
              <a:cxn ang="0">
                <a:pos x="connsiteX71487" y="connsiteY71487"/>
              </a:cxn>
              <a:cxn ang="0">
                <a:pos x="connsiteX71488" y="connsiteY71488"/>
              </a:cxn>
              <a:cxn ang="0">
                <a:pos x="connsiteX71489" y="connsiteY71489"/>
              </a:cxn>
              <a:cxn ang="0">
                <a:pos x="connsiteX71490" y="connsiteY71490"/>
              </a:cxn>
              <a:cxn ang="0">
                <a:pos x="connsiteX71491" y="connsiteY71491"/>
              </a:cxn>
              <a:cxn ang="0">
                <a:pos x="connsiteX71492" y="connsiteY71492"/>
              </a:cxn>
              <a:cxn ang="0">
                <a:pos x="connsiteX71493" y="connsiteY71493"/>
              </a:cxn>
              <a:cxn ang="0">
                <a:pos x="connsiteX71494" y="connsiteY71494"/>
              </a:cxn>
              <a:cxn ang="0">
                <a:pos x="connsiteX71495" y="connsiteY71495"/>
              </a:cxn>
              <a:cxn ang="0">
                <a:pos x="connsiteX71496" y="connsiteY71496"/>
              </a:cxn>
              <a:cxn ang="0">
                <a:pos x="connsiteX71497" y="connsiteY71497"/>
              </a:cxn>
              <a:cxn ang="0">
                <a:pos x="connsiteX71498" y="connsiteY71498"/>
              </a:cxn>
              <a:cxn ang="0">
                <a:pos x="connsiteX71499" y="connsiteY71499"/>
              </a:cxn>
              <a:cxn ang="0">
                <a:pos x="connsiteX71500" y="connsiteY71500"/>
              </a:cxn>
              <a:cxn ang="0">
                <a:pos x="connsiteX71501" y="connsiteY71501"/>
              </a:cxn>
              <a:cxn ang="0">
                <a:pos x="connsiteX71502" y="connsiteY71502"/>
              </a:cxn>
              <a:cxn ang="0">
                <a:pos x="connsiteX71503" y="connsiteY71503"/>
              </a:cxn>
              <a:cxn ang="0">
                <a:pos x="connsiteX71504" y="connsiteY71504"/>
              </a:cxn>
              <a:cxn ang="0">
                <a:pos x="connsiteX71505" y="connsiteY71505"/>
              </a:cxn>
              <a:cxn ang="0">
                <a:pos x="connsiteX71506" y="connsiteY71506"/>
              </a:cxn>
              <a:cxn ang="0">
                <a:pos x="connsiteX71507" y="connsiteY71507"/>
              </a:cxn>
              <a:cxn ang="0">
                <a:pos x="connsiteX71508" y="connsiteY71508"/>
              </a:cxn>
              <a:cxn ang="0">
                <a:pos x="connsiteX71509" y="connsiteY71509"/>
              </a:cxn>
              <a:cxn ang="0">
                <a:pos x="connsiteX71510" y="connsiteY71510"/>
              </a:cxn>
              <a:cxn ang="0">
                <a:pos x="connsiteX71511" y="connsiteY71511"/>
              </a:cxn>
              <a:cxn ang="0">
                <a:pos x="connsiteX71512" y="connsiteY71512"/>
              </a:cxn>
              <a:cxn ang="0">
                <a:pos x="connsiteX71513" y="connsiteY71513"/>
              </a:cxn>
              <a:cxn ang="0">
                <a:pos x="connsiteX71514" y="connsiteY71514"/>
              </a:cxn>
              <a:cxn ang="0">
                <a:pos x="connsiteX71515" y="connsiteY71515"/>
              </a:cxn>
              <a:cxn ang="0">
                <a:pos x="connsiteX71516" y="connsiteY71516"/>
              </a:cxn>
              <a:cxn ang="0">
                <a:pos x="connsiteX71517" y="connsiteY71517"/>
              </a:cxn>
              <a:cxn ang="0">
                <a:pos x="connsiteX71518" y="connsiteY71518"/>
              </a:cxn>
              <a:cxn ang="0">
                <a:pos x="connsiteX71519" y="connsiteY71519"/>
              </a:cxn>
              <a:cxn ang="0">
                <a:pos x="connsiteX71520" y="connsiteY71520"/>
              </a:cxn>
              <a:cxn ang="0">
                <a:pos x="connsiteX71521" y="connsiteY71521"/>
              </a:cxn>
              <a:cxn ang="0">
                <a:pos x="connsiteX71522" y="connsiteY71522"/>
              </a:cxn>
              <a:cxn ang="0">
                <a:pos x="connsiteX71523" y="connsiteY71523"/>
              </a:cxn>
              <a:cxn ang="0">
                <a:pos x="connsiteX71524" y="connsiteY71524"/>
              </a:cxn>
              <a:cxn ang="0">
                <a:pos x="connsiteX71525" y="connsiteY71525"/>
              </a:cxn>
              <a:cxn ang="0">
                <a:pos x="connsiteX71526" y="connsiteY71526"/>
              </a:cxn>
              <a:cxn ang="0">
                <a:pos x="connsiteX71527" y="connsiteY71527"/>
              </a:cxn>
              <a:cxn ang="0">
                <a:pos x="connsiteX71528" y="connsiteY71528"/>
              </a:cxn>
              <a:cxn ang="0">
                <a:pos x="connsiteX71529" y="connsiteY71529"/>
              </a:cxn>
              <a:cxn ang="0">
                <a:pos x="connsiteX71530" y="connsiteY71530"/>
              </a:cxn>
              <a:cxn ang="0">
                <a:pos x="connsiteX71531" y="connsiteY71531"/>
              </a:cxn>
              <a:cxn ang="0">
                <a:pos x="connsiteX71532" y="connsiteY71532"/>
              </a:cxn>
              <a:cxn ang="0">
                <a:pos x="connsiteX71533" y="connsiteY71533"/>
              </a:cxn>
              <a:cxn ang="0">
                <a:pos x="connsiteX71534" y="connsiteY71534"/>
              </a:cxn>
              <a:cxn ang="0">
                <a:pos x="connsiteX71535" y="connsiteY71535"/>
              </a:cxn>
              <a:cxn ang="0">
                <a:pos x="connsiteX71536" y="connsiteY71536"/>
              </a:cxn>
              <a:cxn ang="0">
                <a:pos x="connsiteX71537" y="connsiteY71537"/>
              </a:cxn>
              <a:cxn ang="0">
                <a:pos x="connsiteX71538" y="connsiteY71538"/>
              </a:cxn>
              <a:cxn ang="0">
                <a:pos x="connsiteX71539" y="connsiteY71539"/>
              </a:cxn>
              <a:cxn ang="0">
                <a:pos x="connsiteX71540" y="connsiteY71540"/>
              </a:cxn>
              <a:cxn ang="0">
                <a:pos x="connsiteX71541" y="connsiteY71541"/>
              </a:cxn>
              <a:cxn ang="0">
                <a:pos x="connsiteX71542" y="connsiteY71542"/>
              </a:cxn>
              <a:cxn ang="0">
                <a:pos x="connsiteX71543" y="connsiteY71543"/>
              </a:cxn>
              <a:cxn ang="0">
                <a:pos x="connsiteX71544" y="connsiteY71544"/>
              </a:cxn>
              <a:cxn ang="0">
                <a:pos x="connsiteX71545" y="connsiteY71545"/>
              </a:cxn>
              <a:cxn ang="0">
                <a:pos x="connsiteX71546" y="connsiteY71546"/>
              </a:cxn>
              <a:cxn ang="0">
                <a:pos x="connsiteX71547" y="connsiteY71547"/>
              </a:cxn>
              <a:cxn ang="0">
                <a:pos x="connsiteX71548" y="connsiteY71548"/>
              </a:cxn>
              <a:cxn ang="0">
                <a:pos x="connsiteX71549" y="connsiteY71549"/>
              </a:cxn>
              <a:cxn ang="0">
                <a:pos x="connsiteX71550" y="connsiteY71550"/>
              </a:cxn>
              <a:cxn ang="0">
                <a:pos x="connsiteX71551" y="connsiteY71551"/>
              </a:cxn>
              <a:cxn ang="0">
                <a:pos x="connsiteX71552" y="connsiteY71552"/>
              </a:cxn>
              <a:cxn ang="0">
                <a:pos x="connsiteX71553" y="connsiteY71553"/>
              </a:cxn>
              <a:cxn ang="0">
                <a:pos x="connsiteX71554" y="connsiteY71554"/>
              </a:cxn>
              <a:cxn ang="0">
                <a:pos x="connsiteX71555" y="connsiteY71555"/>
              </a:cxn>
              <a:cxn ang="0">
                <a:pos x="connsiteX71556" y="connsiteY71556"/>
              </a:cxn>
              <a:cxn ang="0">
                <a:pos x="connsiteX71557" y="connsiteY71557"/>
              </a:cxn>
              <a:cxn ang="0">
                <a:pos x="connsiteX71558" y="connsiteY71558"/>
              </a:cxn>
              <a:cxn ang="0">
                <a:pos x="connsiteX71559" y="connsiteY71559"/>
              </a:cxn>
              <a:cxn ang="0">
                <a:pos x="connsiteX71560" y="connsiteY71560"/>
              </a:cxn>
              <a:cxn ang="0">
                <a:pos x="connsiteX71561" y="connsiteY71561"/>
              </a:cxn>
              <a:cxn ang="0">
                <a:pos x="connsiteX71562" y="connsiteY71562"/>
              </a:cxn>
              <a:cxn ang="0">
                <a:pos x="connsiteX71563" y="connsiteY71563"/>
              </a:cxn>
              <a:cxn ang="0">
                <a:pos x="connsiteX71564" y="connsiteY71564"/>
              </a:cxn>
              <a:cxn ang="0">
                <a:pos x="connsiteX71565" y="connsiteY71565"/>
              </a:cxn>
              <a:cxn ang="0">
                <a:pos x="connsiteX71566" y="connsiteY71566"/>
              </a:cxn>
              <a:cxn ang="0">
                <a:pos x="connsiteX71567" y="connsiteY71567"/>
              </a:cxn>
              <a:cxn ang="0">
                <a:pos x="connsiteX71568" y="connsiteY71568"/>
              </a:cxn>
              <a:cxn ang="0">
                <a:pos x="connsiteX71569" y="connsiteY71569"/>
              </a:cxn>
              <a:cxn ang="0">
                <a:pos x="connsiteX71570" y="connsiteY71570"/>
              </a:cxn>
              <a:cxn ang="0">
                <a:pos x="connsiteX71571" y="connsiteY71571"/>
              </a:cxn>
              <a:cxn ang="0">
                <a:pos x="connsiteX71572" y="connsiteY71572"/>
              </a:cxn>
              <a:cxn ang="0">
                <a:pos x="connsiteX71573" y="connsiteY71573"/>
              </a:cxn>
              <a:cxn ang="0">
                <a:pos x="connsiteX71574" y="connsiteY71574"/>
              </a:cxn>
              <a:cxn ang="0">
                <a:pos x="connsiteX71575" y="connsiteY71575"/>
              </a:cxn>
              <a:cxn ang="0">
                <a:pos x="connsiteX71576" y="connsiteY71576"/>
              </a:cxn>
              <a:cxn ang="0">
                <a:pos x="connsiteX71577" y="connsiteY71577"/>
              </a:cxn>
              <a:cxn ang="0">
                <a:pos x="connsiteX71578" y="connsiteY71578"/>
              </a:cxn>
              <a:cxn ang="0">
                <a:pos x="connsiteX71579" y="connsiteY71579"/>
              </a:cxn>
              <a:cxn ang="0">
                <a:pos x="connsiteX71580" y="connsiteY71580"/>
              </a:cxn>
              <a:cxn ang="0">
                <a:pos x="connsiteX71581" y="connsiteY71581"/>
              </a:cxn>
              <a:cxn ang="0">
                <a:pos x="connsiteX71582" y="connsiteY71582"/>
              </a:cxn>
              <a:cxn ang="0">
                <a:pos x="connsiteX71583" y="connsiteY71583"/>
              </a:cxn>
              <a:cxn ang="0">
                <a:pos x="connsiteX71584" y="connsiteY71584"/>
              </a:cxn>
              <a:cxn ang="0">
                <a:pos x="connsiteX71585" y="connsiteY71585"/>
              </a:cxn>
              <a:cxn ang="0">
                <a:pos x="connsiteX71586" y="connsiteY71586"/>
              </a:cxn>
              <a:cxn ang="0">
                <a:pos x="connsiteX71587" y="connsiteY71587"/>
              </a:cxn>
              <a:cxn ang="0">
                <a:pos x="connsiteX71588" y="connsiteY71588"/>
              </a:cxn>
              <a:cxn ang="0">
                <a:pos x="connsiteX71589" y="connsiteY71589"/>
              </a:cxn>
              <a:cxn ang="0">
                <a:pos x="connsiteX71590" y="connsiteY71590"/>
              </a:cxn>
              <a:cxn ang="0">
                <a:pos x="connsiteX71591" y="connsiteY71591"/>
              </a:cxn>
              <a:cxn ang="0">
                <a:pos x="connsiteX71592" y="connsiteY71592"/>
              </a:cxn>
              <a:cxn ang="0">
                <a:pos x="connsiteX71593" y="connsiteY71593"/>
              </a:cxn>
              <a:cxn ang="0">
                <a:pos x="connsiteX71594" y="connsiteY71594"/>
              </a:cxn>
              <a:cxn ang="0">
                <a:pos x="connsiteX71595" y="connsiteY71595"/>
              </a:cxn>
              <a:cxn ang="0">
                <a:pos x="connsiteX71596" y="connsiteY71596"/>
              </a:cxn>
              <a:cxn ang="0">
                <a:pos x="connsiteX71597" y="connsiteY71597"/>
              </a:cxn>
              <a:cxn ang="0">
                <a:pos x="connsiteX71598" y="connsiteY71598"/>
              </a:cxn>
              <a:cxn ang="0">
                <a:pos x="connsiteX71599" y="connsiteY71599"/>
              </a:cxn>
              <a:cxn ang="0">
                <a:pos x="connsiteX71600" y="connsiteY71600"/>
              </a:cxn>
              <a:cxn ang="0">
                <a:pos x="connsiteX71601" y="connsiteY71601"/>
              </a:cxn>
              <a:cxn ang="0">
                <a:pos x="connsiteX71602" y="connsiteY71602"/>
              </a:cxn>
              <a:cxn ang="0">
                <a:pos x="connsiteX71603" y="connsiteY71603"/>
              </a:cxn>
              <a:cxn ang="0">
                <a:pos x="connsiteX71604" y="connsiteY71604"/>
              </a:cxn>
              <a:cxn ang="0">
                <a:pos x="connsiteX71605" y="connsiteY71605"/>
              </a:cxn>
              <a:cxn ang="0">
                <a:pos x="connsiteX71606" y="connsiteY71606"/>
              </a:cxn>
              <a:cxn ang="0">
                <a:pos x="connsiteX71607" y="connsiteY71607"/>
              </a:cxn>
              <a:cxn ang="0">
                <a:pos x="connsiteX71608" y="connsiteY71608"/>
              </a:cxn>
              <a:cxn ang="0">
                <a:pos x="connsiteX71609" y="connsiteY71609"/>
              </a:cxn>
              <a:cxn ang="0">
                <a:pos x="connsiteX71610" y="connsiteY71610"/>
              </a:cxn>
              <a:cxn ang="0">
                <a:pos x="connsiteX71611" y="connsiteY71611"/>
              </a:cxn>
              <a:cxn ang="0">
                <a:pos x="connsiteX71612" y="connsiteY71612"/>
              </a:cxn>
              <a:cxn ang="0">
                <a:pos x="connsiteX71613" y="connsiteY71613"/>
              </a:cxn>
              <a:cxn ang="0">
                <a:pos x="connsiteX71614" y="connsiteY71614"/>
              </a:cxn>
              <a:cxn ang="0">
                <a:pos x="connsiteX71615" y="connsiteY71615"/>
              </a:cxn>
              <a:cxn ang="0">
                <a:pos x="connsiteX71616" y="connsiteY71616"/>
              </a:cxn>
              <a:cxn ang="0">
                <a:pos x="connsiteX71617" y="connsiteY71617"/>
              </a:cxn>
              <a:cxn ang="0">
                <a:pos x="connsiteX71618" y="connsiteY71618"/>
              </a:cxn>
              <a:cxn ang="0">
                <a:pos x="connsiteX71619" y="connsiteY71619"/>
              </a:cxn>
              <a:cxn ang="0">
                <a:pos x="connsiteX71620" y="connsiteY71620"/>
              </a:cxn>
              <a:cxn ang="0">
                <a:pos x="connsiteX71621" y="connsiteY71621"/>
              </a:cxn>
              <a:cxn ang="0">
                <a:pos x="connsiteX71622" y="connsiteY71622"/>
              </a:cxn>
              <a:cxn ang="0">
                <a:pos x="connsiteX71623" y="connsiteY71623"/>
              </a:cxn>
              <a:cxn ang="0">
                <a:pos x="connsiteX71624" y="connsiteY71624"/>
              </a:cxn>
              <a:cxn ang="0">
                <a:pos x="connsiteX71625" y="connsiteY71625"/>
              </a:cxn>
              <a:cxn ang="0">
                <a:pos x="connsiteX71626" y="connsiteY71626"/>
              </a:cxn>
              <a:cxn ang="0">
                <a:pos x="connsiteX71627" y="connsiteY71627"/>
              </a:cxn>
              <a:cxn ang="0">
                <a:pos x="connsiteX71628" y="connsiteY71628"/>
              </a:cxn>
              <a:cxn ang="0">
                <a:pos x="connsiteX71629" y="connsiteY71629"/>
              </a:cxn>
              <a:cxn ang="0">
                <a:pos x="connsiteX71630" y="connsiteY71630"/>
              </a:cxn>
              <a:cxn ang="0">
                <a:pos x="connsiteX71631" y="connsiteY71631"/>
              </a:cxn>
              <a:cxn ang="0">
                <a:pos x="connsiteX71632" y="connsiteY71632"/>
              </a:cxn>
              <a:cxn ang="0">
                <a:pos x="connsiteX71633" y="connsiteY71633"/>
              </a:cxn>
              <a:cxn ang="0">
                <a:pos x="connsiteX71634" y="connsiteY71634"/>
              </a:cxn>
              <a:cxn ang="0">
                <a:pos x="connsiteX71635" y="connsiteY71635"/>
              </a:cxn>
              <a:cxn ang="0">
                <a:pos x="connsiteX71636" y="connsiteY71636"/>
              </a:cxn>
              <a:cxn ang="0">
                <a:pos x="connsiteX71637" y="connsiteY71637"/>
              </a:cxn>
              <a:cxn ang="0">
                <a:pos x="connsiteX71638" y="connsiteY71638"/>
              </a:cxn>
              <a:cxn ang="0">
                <a:pos x="connsiteX71639" y="connsiteY71639"/>
              </a:cxn>
              <a:cxn ang="0">
                <a:pos x="connsiteX71640" y="connsiteY71640"/>
              </a:cxn>
              <a:cxn ang="0">
                <a:pos x="connsiteX71641" y="connsiteY71641"/>
              </a:cxn>
              <a:cxn ang="0">
                <a:pos x="connsiteX71642" y="connsiteY71642"/>
              </a:cxn>
              <a:cxn ang="0">
                <a:pos x="connsiteX71643" y="connsiteY71643"/>
              </a:cxn>
              <a:cxn ang="0">
                <a:pos x="connsiteX71644" y="connsiteY71644"/>
              </a:cxn>
              <a:cxn ang="0">
                <a:pos x="connsiteX71645" y="connsiteY71645"/>
              </a:cxn>
              <a:cxn ang="0">
                <a:pos x="connsiteX71646" y="connsiteY71646"/>
              </a:cxn>
              <a:cxn ang="0">
                <a:pos x="connsiteX71647" y="connsiteY71647"/>
              </a:cxn>
              <a:cxn ang="0">
                <a:pos x="connsiteX71648" y="connsiteY71648"/>
              </a:cxn>
              <a:cxn ang="0">
                <a:pos x="connsiteX71649" y="connsiteY71649"/>
              </a:cxn>
              <a:cxn ang="0">
                <a:pos x="connsiteX71650" y="connsiteY71650"/>
              </a:cxn>
              <a:cxn ang="0">
                <a:pos x="connsiteX71651" y="connsiteY71651"/>
              </a:cxn>
              <a:cxn ang="0">
                <a:pos x="connsiteX71652" y="connsiteY71652"/>
              </a:cxn>
              <a:cxn ang="0">
                <a:pos x="connsiteX71653" y="connsiteY71653"/>
              </a:cxn>
              <a:cxn ang="0">
                <a:pos x="connsiteX71654" y="connsiteY71654"/>
              </a:cxn>
              <a:cxn ang="0">
                <a:pos x="connsiteX71655" y="connsiteY71655"/>
              </a:cxn>
              <a:cxn ang="0">
                <a:pos x="connsiteX71656" y="connsiteY71656"/>
              </a:cxn>
              <a:cxn ang="0">
                <a:pos x="connsiteX71657" y="connsiteY71657"/>
              </a:cxn>
              <a:cxn ang="0">
                <a:pos x="connsiteX71658" y="connsiteY71658"/>
              </a:cxn>
              <a:cxn ang="0">
                <a:pos x="connsiteX71659" y="connsiteY71659"/>
              </a:cxn>
              <a:cxn ang="0">
                <a:pos x="connsiteX71660" y="connsiteY71660"/>
              </a:cxn>
              <a:cxn ang="0">
                <a:pos x="connsiteX71661" y="connsiteY71661"/>
              </a:cxn>
              <a:cxn ang="0">
                <a:pos x="connsiteX71662" y="connsiteY71662"/>
              </a:cxn>
              <a:cxn ang="0">
                <a:pos x="connsiteX71663" y="connsiteY71663"/>
              </a:cxn>
              <a:cxn ang="0">
                <a:pos x="connsiteX71664" y="connsiteY71664"/>
              </a:cxn>
              <a:cxn ang="0">
                <a:pos x="connsiteX71665" y="connsiteY71665"/>
              </a:cxn>
              <a:cxn ang="0">
                <a:pos x="connsiteX71666" y="connsiteY71666"/>
              </a:cxn>
              <a:cxn ang="0">
                <a:pos x="connsiteX71667" y="connsiteY71667"/>
              </a:cxn>
              <a:cxn ang="0">
                <a:pos x="connsiteX71668" y="connsiteY71668"/>
              </a:cxn>
              <a:cxn ang="0">
                <a:pos x="connsiteX71669" y="connsiteY71669"/>
              </a:cxn>
              <a:cxn ang="0">
                <a:pos x="connsiteX71670" y="connsiteY71670"/>
              </a:cxn>
              <a:cxn ang="0">
                <a:pos x="connsiteX71671" y="connsiteY71671"/>
              </a:cxn>
              <a:cxn ang="0">
                <a:pos x="connsiteX71672" y="connsiteY71672"/>
              </a:cxn>
              <a:cxn ang="0">
                <a:pos x="connsiteX71673" y="connsiteY71673"/>
              </a:cxn>
              <a:cxn ang="0">
                <a:pos x="connsiteX71674" y="connsiteY71674"/>
              </a:cxn>
              <a:cxn ang="0">
                <a:pos x="connsiteX71675" y="connsiteY71675"/>
              </a:cxn>
              <a:cxn ang="0">
                <a:pos x="connsiteX71676" y="connsiteY71676"/>
              </a:cxn>
              <a:cxn ang="0">
                <a:pos x="connsiteX71677" y="connsiteY71677"/>
              </a:cxn>
              <a:cxn ang="0">
                <a:pos x="connsiteX71678" y="connsiteY71678"/>
              </a:cxn>
              <a:cxn ang="0">
                <a:pos x="connsiteX71679" y="connsiteY71679"/>
              </a:cxn>
              <a:cxn ang="0">
                <a:pos x="connsiteX71680" y="connsiteY71680"/>
              </a:cxn>
              <a:cxn ang="0">
                <a:pos x="connsiteX71681" y="connsiteY71681"/>
              </a:cxn>
              <a:cxn ang="0">
                <a:pos x="connsiteX71682" y="connsiteY71682"/>
              </a:cxn>
              <a:cxn ang="0">
                <a:pos x="connsiteX71683" y="connsiteY71683"/>
              </a:cxn>
              <a:cxn ang="0">
                <a:pos x="connsiteX71684" y="connsiteY71684"/>
              </a:cxn>
              <a:cxn ang="0">
                <a:pos x="connsiteX71685" y="connsiteY71685"/>
              </a:cxn>
              <a:cxn ang="0">
                <a:pos x="connsiteX71686" y="connsiteY71686"/>
              </a:cxn>
              <a:cxn ang="0">
                <a:pos x="connsiteX71687" y="connsiteY71687"/>
              </a:cxn>
              <a:cxn ang="0">
                <a:pos x="connsiteX71688" y="connsiteY71688"/>
              </a:cxn>
              <a:cxn ang="0">
                <a:pos x="connsiteX71689" y="connsiteY71689"/>
              </a:cxn>
              <a:cxn ang="0">
                <a:pos x="connsiteX71690" y="connsiteY71690"/>
              </a:cxn>
              <a:cxn ang="0">
                <a:pos x="connsiteX71691" y="connsiteY71691"/>
              </a:cxn>
              <a:cxn ang="0">
                <a:pos x="connsiteX71692" y="connsiteY71692"/>
              </a:cxn>
              <a:cxn ang="0">
                <a:pos x="connsiteX71693" y="connsiteY71693"/>
              </a:cxn>
              <a:cxn ang="0">
                <a:pos x="connsiteX71694" y="connsiteY71694"/>
              </a:cxn>
              <a:cxn ang="0">
                <a:pos x="connsiteX71695" y="connsiteY71695"/>
              </a:cxn>
              <a:cxn ang="0">
                <a:pos x="connsiteX71696" y="connsiteY71696"/>
              </a:cxn>
              <a:cxn ang="0">
                <a:pos x="connsiteX71697" y="connsiteY71697"/>
              </a:cxn>
              <a:cxn ang="0">
                <a:pos x="connsiteX71698" y="connsiteY71698"/>
              </a:cxn>
              <a:cxn ang="0">
                <a:pos x="connsiteX71699" y="connsiteY71699"/>
              </a:cxn>
              <a:cxn ang="0">
                <a:pos x="connsiteX71700" y="connsiteY71700"/>
              </a:cxn>
              <a:cxn ang="0">
                <a:pos x="connsiteX71701" y="connsiteY71701"/>
              </a:cxn>
              <a:cxn ang="0">
                <a:pos x="connsiteX71702" y="connsiteY71702"/>
              </a:cxn>
              <a:cxn ang="0">
                <a:pos x="connsiteX71703" y="connsiteY71703"/>
              </a:cxn>
              <a:cxn ang="0">
                <a:pos x="connsiteX71704" y="connsiteY71704"/>
              </a:cxn>
              <a:cxn ang="0">
                <a:pos x="connsiteX71705" y="connsiteY71705"/>
              </a:cxn>
              <a:cxn ang="0">
                <a:pos x="connsiteX71706" y="connsiteY71706"/>
              </a:cxn>
              <a:cxn ang="0">
                <a:pos x="connsiteX71707" y="connsiteY71707"/>
              </a:cxn>
              <a:cxn ang="0">
                <a:pos x="connsiteX71708" y="connsiteY71708"/>
              </a:cxn>
              <a:cxn ang="0">
                <a:pos x="connsiteX71709" y="connsiteY71709"/>
              </a:cxn>
              <a:cxn ang="0">
                <a:pos x="connsiteX71710" y="connsiteY71710"/>
              </a:cxn>
              <a:cxn ang="0">
                <a:pos x="connsiteX71711" y="connsiteY71711"/>
              </a:cxn>
              <a:cxn ang="0">
                <a:pos x="connsiteX71712" y="connsiteY71712"/>
              </a:cxn>
              <a:cxn ang="0">
                <a:pos x="connsiteX71713" y="connsiteY71713"/>
              </a:cxn>
              <a:cxn ang="0">
                <a:pos x="connsiteX71714" y="connsiteY71714"/>
              </a:cxn>
              <a:cxn ang="0">
                <a:pos x="connsiteX71715" y="connsiteY71715"/>
              </a:cxn>
              <a:cxn ang="0">
                <a:pos x="connsiteX71716" y="connsiteY71716"/>
              </a:cxn>
              <a:cxn ang="0">
                <a:pos x="connsiteX71717" y="connsiteY71717"/>
              </a:cxn>
              <a:cxn ang="0">
                <a:pos x="connsiteX71718" y="connsiteY71718"/>
              </a:cxn>
              <a:cxn ang="0">
                <a:pos x="connsiteX71719" y="connsiteY71719"/>
              </a:cxn>
              <a:cxn ang="0">
                <a:pos x="connsiteX71720" y="connsiteY71720"/>
              </a:cxn>
              <a:cxn ang="0">
                <a:pos x="connsiteX71721" y="connsiteY71721"/>
              </a:cxn>
              <a:cxn ang="0">
                <a:pos x="connsiteX71722" y="connsiteY71722"/>
              </a:cxn>
              <a:cxn ang="0">
                <a:pos x="connsiteX71723" y="connsiteY71723"/>
              </a:cxn>
              <a:cxn ang="0">
                <a:pos x="connsiteX71724" y="connsiteY71724"/>
              </a:cxn>
              <a:cxn ang="0">
                <a:pos x="connsiteX71725" y="connsiteY71725"/>
              </a:cxn>
              <a:cxn ang="0">
                <a:pos x="connsiteX71726" y="connsiteY71726"/>
              </a:cxn>
              <a:cxn ang="0">
                <a:pos x="connsiteX71727" y="connsiteY71727"/>
              </a:cxn>
              <a:cxn ang="0">
                <a:pos x="connsiteX71728" y="connsiteY71728"/>
              </a:cxn>
              <a:cxn ang="0">
                <a:pos x="connsiteX71729" y="connsiteY71729"/>
              </a:cxn>
              <a:cxn ang="0">
                <a:pos x="connsiteX71730" y="connsiteY71730"/>
              </a:cxn>
              <a:cxn ang="0">
                <a:pos x="connsiteX71731" y="connsiteY71731"/>
              </a:cxn>
              <a:cxn ang="0">
                <a:pos x="connsiteX71732" y="connsiteY71732"/>
              </a:cxn>
              <a:cxn ang="0">
                <a:pos x="connsiteX71733" y="connsiteY71733"/>
              </a:cxn>
              <a:cxn ang="0">
                <a:pos x="connsiteX71734" y="connsiteY71734"/>
              </a:cxn>
              <a:cxn ang="0">
                <a:pos x="connsiteX71735" y="connsiteY71735"/>
              </a:cxn>
              <a:cxn ang="0">
                <a:pos x="connsiteX71736" y="connsiteY71736"/>
              </a:cxn>
              <a:cxn ang="0">
                <a:pos x="connsiteX71737" y="connsiteY71737"/>
              </a:cxn>
              <a:cxn ang="0">
                <a:pos x="connsiteX71738" y="connsiteY71738"/>
              </a:cxn>
              <a:cxn ang="0">
                <a:pos x="connsiteX71739" y="connsiteY71739"/>
              </a:cxn>
              <a:cxn ang="0">
                <a:pos x="connsiteX71740" y="connsiteY71740"/>
              </a:cxn>
              <a:cxn ang="0">
                <a:pos x="connsiteX71741" y="connsiteY71741"/>
              </a:cxn>
              <a:cxn ang="0">
                <a:pos x="connsiteX71742" y="connsiteY71742"/>
              </a:cxn>
              <a:cxn ang="0">
                <a:pos x="connsiteX71743" y="connsiteY71743"/>
              </a:cxn>
              <a:cxn ang="0">
                <a:pos x="connsiteX71744" y="connsiteY71744"/>
              </a:cxn>
              <a:cxn ang="0">
                <a:pos x="connsiteX71745" y="connsiteY71745"/>
              </a:cxn>
              <a:cxn ang="0">
                <a:pos x="connsiteX71746" y="connsiteY71746"/>
              </a:cxn>
              <a:cxn ang="0">
                <a:pos x="connsiteX71747" y="connsiteY71747"/>
              </a:cxn>
              <a:cxn ang="0">
                <a:pos x="connsiteX71748" y="connsiteY71748"/>
              </a:cxn>
              <a:cxn ang="0">
                <a:pos x="connsiteX71749" y="connsiteY71749"/>
              </a:cxn>
              <a:cxn ang="0">
                <a:pos x="connsiteX71750" y="connsiteY71750"/>
              </a:cxn>
              <a:cxn ang="0">
                <a:pos x="connsiteX71751" y="connsiteY71751"/>
              </a:cxn>
              <a:cxn ang="0">
                <a:pos x="connsiteX71752" y="connsiteY71752"/>
              </a:cxn>
              <a:cxn ang="0">
                <a:pos x="connsiteX71753" y="connsiteY71753"/>
              </a:cxn>
              <a:cxn ang="0">
                <a:pos x="connsiteX71754" y="connsiteY71754"/>
              </a:cxn>
              <a:cxn ang="0">
                <a:pos x="connsiteX71755" y="connsiteY71755"/>
              </a:cxn>
              <a:cxn ang="0">
                <a:pos x="connsiteX71756" y="connsiteY71756"/>
              </a:cxn>
              <a:cxn ang="0">
                <a:pos x="connsiteX71757" y="connsiteY71757"/>
              </a:cxn>
              <a:cxn ang="0">
                <a:pos x="connsiteX71758" y="connsiteY71758"/>
              </a:cxn>
              <a:cxn ang="0">
                <a:pos x="connsiteX71759" y="connsiteY71759"/>
              </a:cxn>
              <a:cxn ang="0">
                <a:pos x="connsiteX71760" y="connsiteY71760"/>
              </a:cxn>
              <a:cxn ang="0">
                <a:pos x="connsiteX71761" y="connsiteY71761"/>
              </a:cxn>
              <a:cxn ang="0">
                <a:pos x="connsiteX71762" y="connsiteY71762"/>
              </a:cxn>
              <a:cxn ang="0">
                <a:pos x="connsiteX71763" y="connsiteY71763"/>
              </a:cxn>
              <a:cxn ang="0">
                <a:pos x="connsiteX71764" y="connsiteY71764"/>
              </a:cxn>
              <a:cxn ang="0">
                <a:pos x="connsiteX71765" y="connsiteY71765"/>
              </a:cxn>
              <a:cxn ang="0">
                <a:pos x="connsiteX71766" y="connsiteY71766"/>
              </a:cxn>
              <a:cxn ang="0">
                <a:pos x="connsiteX71767" y="connsiteY71767"/>
              </a:cxn>
              <a:cxn ang="0">
                <a:pos x="connsiteX71768" y="connsiteY71768"/>
              </a:cxn>
              <a:cxn ang="0">
                <a:pos x="connsiteX71769" y="connsiteY71769"/>
              </a:cxn>
              <a:cxn ang="0">
                <a:pos x="connsiteX71770" y="connsiteY71770"/>
              </a:cxn>
              <a:cxn ang="0">
                <a:pos x="connsiteX71771" y="connsiteY71771"/>
              </a:cxn>
              <a:cxn ang="0">
                <a:pos x="connsiteX71772" y="connsiteY71772"/>
              </a:cxn>
              <a:cxn ang="0">
                <a:pos x="connsiteX71773" y="connsiteY71773"/>
              </a:cxn>
              <a:cxn ang="0">
                <a:pos x="connsiteX71774" y="connsiteY71774"/>
              </a:cxn>
              <a:cxn ang="0">
                <a:pos x="connsiteX71775" y="connsiteY71775"/>
              </a:cxn>
              <a:cxn ang="0">
                <a:pos x="connsiteX71776" y="connsiteY71776"/>
              </a:cxn>
              <a:cxn ang="0">
                <a:pos x="connsiteX71777" y="connsiteY71777"/>
              </a:cxn>
              <a:cxn ang="0">
                <a:pos x="connsiteX71778" y="connsiteY71778"/>
              </a:cxn>
              <a:cxn ang="0">
                <a:pos x="connsiteX71779" y="connsiteY71779"/>
              </a:cxn>
              <a:cxn ang="0">
                <a:pos x="connsiteX71780" y="connsiteY71780"/>
              </a:cxn>
              <a:cxn ang="0">
                <a:pos x="connsiteX71781" y="connsiteY71781"/>
              </a:cxn>
              <a:cxn ang="0">
                <a:pos x="connsiteX71782" y="connsiteY71782"/>
              </a:cxn>
              <a:cxn ang="0">
                <a:pos x="connsiteX71783" y="connsiteY71783"/>
              </a:cxn>
              <a:cxn ang="0">
                <a:pos x="connsiteX71784" y="connsiteY71784"/>
              </a:cxn>
              <a:cxn ang="0">
                <a:pos x="connsiteX71785" y="connsiteY71785"/>
              </a:cxn>
              <a:cxn ang="0">
                <a:pos x="connsiteX71786" y="connsiteY71786"/>
              </a:cxn>
              <a:cxn ang="0">
                <a:pos x="connsiteX71787" y="connsiteY71787"/>
              </a:cxn>
              <a:cxn ang="0">
                <a:pos x="connsiteX71788" y="connsiteY71788"/>
              </a:cxn>
              <a:cxn ang="0">
                <a:pos x="connsiteX71789" y="connsiteY71789"/>
              </a:cxn>
              <a:cxn ang="0">
                <a:pos x="connsiteX71790" y="connsiteY71790"/>
              </a:cxn>
              <a:cxn ang="0">
                <a:pos x="connsiteX71791" y="connsiteY71791"/>
              </a:cxn>
              <a:cxn ang="0">
                <a:pos x="connsiteX71792" y="connsiteY71792"/>
              </a:cxn>
              <a:cxn ang="0">
                <a:pos x="connsiteX71793" y="connsiteY71793"/>
              </a:cxn>
              <a:cxn ang="0">
                <a:pos x="connsiteX71794" y="connsiteY71794"/>
              </a:cxn>
              <a:cxn ang="0">
                <a:pos x="connsiteX71795" y="connsiteY71795"/>
              </a:cxn>
              <a:cxn ang="0">
                <a:pos x="connsiteX71796" y="connsiteY71796"/>
              </a:cxn>
              <a:cxn ang="0">
                <a:pos x="connsiteX71797" y="connsiteY71797"/>
              </a:cxn>
              <a:cxn ang="0">
                <a:pos x="connsiteX71798" y="connsiteY71798"/>
              </a:cxn>
              <a:cxn ang="0">
                <a:pos x="connsiteX71799" y="connsiteY71799"/>
              </a:cxn>
              <a:cxn ang="0">
                <a:pos x="connsiteX71800" y="connsiteY71800"/>
              </a:cxn>
              <a:cxn ang="0">
                <a:pos x="connsiteX71801" y="connsiteY71801"/>
              </a:cxn>
              <a:cxn ang="0">
                <a:pos x="connsiteX71802" y="connsiteY71802"/>
              </a:cxn>
              <a:cxn ang="0">
                <a:pos x="connsiteX71803" y="connsiteY71803"/>
              </a:cxn>
              <a:cxn ang="0">
                <a:pos x="connsiteX71804" y="connsiteY71804"/>
              </a:cxn>
              <a:cxn ang="0">
                <a:pos x="connsiteX71805" y="connsiteY71805"/>
              </a:cxn>
              <a:cxn ang="0">
                <a:pos x="connsiteX71806" y="connsiteY71806"/>
              </a:cxn>
              <a:cxn ang="0">
                <a:pos x="connsiteX71807" y="connsiteY71807"/>
              </a:cxn>
              <a:cxn ang="0">
                <a:pos x="connsiteX71808" y="connsiteY71808"/>
              </a:cxn>
              <a:cxn ang="0">
                <a:pos x="connsiteX71809" y="connsiteY71809"/>
              </a:cxn>
              <a:cxn ang="0">
                <a:pos x="connsiteX71810" y="connsiteY71810"/>
              </a:cxn>
              <a:cxn ang="0">
                <a:pos x="connsiteX71811" y="connsiteY71811"/>
              </a:cxn>
              <a:cxn ang="0">
                <a:pos x="connsiteX71812" y="connsiteY71812"/>
              </a:cxn>
              <a:cxn ang="0">
                <a:pos x="connsiteX71813" y="connsiteY71813"/>
              </a:cxn>
              <a:cxn ang="0">
                <a:pos x="connsiteX71814" y="connsiteY71814"/>
              </a:cxn>
              <a:cxn ang="0">
                <a:pos x="connsiteX71815" y="connsiteY71815"/>
              </a:cxn>
              <a:cxn ang="0">
                <a:pos x="connsiteX71816" y="connsiteY71816"/>
              </a:cxn>
              <a:cxn ang="0">
                <a:pos x="connsiteX71817" y="connsiteY71817"/>
              </a:cxn>
              <a:cxn ang="0">
                <a:pos x="connsiteX71818" y="connsiteY71818"/>
              </a:cxn>
              <a:cxn ang="0">
                <a:pos x="connsiteX71819" y="connsiteY71819"/>
              </a:cxn>
              <a:cxn ang="0">
                <a:pos x="connsiteX71820" y="connsiteY71820"/>
              </a:cxn>
              <a:cxn ang="0">
                <a:pos x="connsiteX71821" y="connsiteY71821"/>
              </a:cxn>
              <a:cxn ang="0">
                <a:pos x="connsiteX71822" y="connsiteY71822"/>
              </a:cxn>
              <a:cxn ang="0">
                <a:pos x="connsiteX71823" y="connsiteY71823"/>
              </a:cxn>
              <a:cxn ang="0">
                <a:pos x="connsiteX71824" y="connsiteY71824"/>
              </a:cxn>
              <a:cxn ang="0">
                <a:pos x="connsiteX71825" y="connsiteY71825"/>
              </a:cxn>
              <a:cxn ang="0">
                <a:pos x="connsiteX71826" y="connsiteY71826"/>
              </a:cxn>
              <a:cxn ang="0">
                <a:pos x="connsiteX71827" y="connsiteY71827"/>
              </a:cxn>
              <a:cxn ang="0">
                <a:pos x="connsiteX71828" y="connsiteY71828"/>
              </a:cxn>
              <a:cxn ang="0">
                <a:pos x="connsiteX71829" y="connsiteY71829"/>
              </a:cxn>
              <a:cxn ang="0">
                <a:pos x="connsiteX71830" y="connsiteY71830"/>
              </a:cxn>
              <a:cxn ang="0">
                <a:pos x="connsiteX71831" y="connsiteY71831"/>
              </a:cxn>
              <a:cxn ang="0">
                <a:pos x="connsiteX71832" y="connsiteY71832"/>
              </a:cxn>
              <a:cxn ang="0">
                <a:pos x="connsiteX71833" y="connsiteY71833"/>
              </a:cxn>
              <a:cxn ang="0">
                <a:pos x="connsiteX71834" y="connsiteY71834"/>
              </a:cxn>
              <a:cxn ang="0">
                <a:pos x="connsiteX71835" y="connsiteY71835"/>
              </a:cxn>
              <a:cxn ang="0">
                <a:pos x="connsiteX71836" y="connsiteY71836"/>
              </a:cxn>
              <a:cxn ang="0">
                <a:pos x="connsiteX71837" y="connsiteY71837"/>
              </a:cxn>
              <a:cxn ang="0">
                <a:pos x="connsiteX71838" y="connsiteY71838"/>
              </a:cxn>
              <a:cxn ang="0">
                <a:pos x="connsiteX71839" y="connsiteY71839"/>
              </a:cxn>
              <a:cxn ang="0">
                <a:pos x="connsiteX71840" y="connsiteY71840"/>
              </a:cxn>
              <a:cxn ang="0">
                <a:pos x="connsiteX71841" y="connsiteY71841"/>
              </a:cxn>
              <a:cxn ang="0">
                <a:pos x="connsiteX71842" y="connsiteY71842"/>
              </a:cxn>
              <a:cxn ang="0">
                <a:pos x="connsiteX71843" y="connsiteY71843"/>
              </a:cxn>
              <a:cxn ang="0">
                <a:pos x="connsiteX71844" y="connsiteY71844"/>
              </a:cxn>
              <a:cxn ang="0">
                <a:pos x="connsiteX71845" y="connsiteY71845"/>
              </a:cxn>
              <a:cxn ang="0">
                <a:pos x="connsiteX71846" y="connsiteY71846"/>
              </a:cxn>
              <a:cxn ang="0">
                <a:pos x="connsiteX71847" y="connsiteY71847"/>
              </a:cxn>
              <a:cxn ang="0">
                <a:pos x="connsiteX71848" y="connsiteY71848"/>
              </a:cxn>
              <a:cxn ang="0">
                <a:pos x="connsiteX71849" y="connsiteY71849"/>
              </a:cxn>
              <a:cxn ang="0">
                <a:pos x="connsiteX71850" y="connsiteY71850"/>
              </a:cxn>
              <a:cxn ang="0">
                <a:pos x="connsiteX71851" y="connsiteY71851"/>
              </a:cxn>
              <a:cxn ang="0">
                <a:pos x="connsiteX71852" y="connsiteY71852"/>
              </a:cxn>
              <a:cxn ang="0">
                <a:pos x="connsiteX71853" y="connsiteY71853"/>
              </a:cxn>
              <a:cxn ang="0">
                <a:pos x="connsiteX71854" y="connsiteY71854"/>
              </a:cxn>
              <a:cxn ang="0">
                <a:pos x="connsiteX71855" y="connsiteY71855"/>
              </a:cxn>
              <a:cxn ang="0">
                <a:pos x="connsiteX71856" y="connsiteY71856"/>
              </a:cxn>
              <a:cxn ang="0">
                <a:pos x="connsiteX71857" y="connsiteY71857"/>
              </a:cxn>
              <a:cxn ang="0">
                <a:pos x="connsiteX71858" y="connsiteY71858"/>
              </a:cxn>
              <a:cxn ang="0">
                <a:pos x="connsiteX71859" y="connsiteY71859"/>
              </a:cxn>
              <a:cxn ang="0">
                <a:pos x="connsiteX71860" y="connsiteY71860"/>
              </a:cxn>
              <a:cxn ang="0">
                <a:pos x="connsiteX71861" y="connsiteY71861"/>
              </a:cxn>
              <a:cxn ang="0">
                <a:pos x="connsiteX71862" y="connsiteY71862"/>
              </a:cxn>
              <a:cxn ang="0">
                <a:pos x="connsiteX71863" y="connsiteY71863"/>
              </a:cxn>
              <a:cxn ang="0">
                <a:pos x="connsiteX71864" y="connsiteY71864"/>
              </a:cxn>
              <a:cxn ang="0">
                <a:pos x="connsiteX71865" y="connsiteY71865"/>
              </a:cxn>
              <a:cxn ang="0">
                <a:pos x="connsiteX71866" y="connsiteY71866"/>
              </a:cxn>
              <a:cxn ang="0">
                <a:pos x="connsiteX71867" y="connsiteY71867"/>
              </a:cxn>
              <a:cxn ang="0">
                <a:pos x="connsiteX71868" y="connsiteY71868"/>
              </a:cxn>
              <a:cxn ang="0">
                <a:pos x="connsiteX71869" y="connsiteY71869"/>
              </a:cxn>
              <a:cxn ang="0">
                <a:pos x="connsiteX71870" y="connsiteY71870"/>
              </a:cxn>
              <a:cxn ang="0">
                <a:pos x="connsiteX71871" y="connsiteY71871"/>
              </a:cxn>
              <a:cxn ang="0">
                <a:pos x="connsiteX71872" y="connsiteY71872"/>
              </a:cxn>
              <a:cxn ang="0">
                <a:pos x="connsiteX71873" y="connsiteY71873"/>
              </a:cxn>
              <a:cxn ang="0">
                <a:pos x="connsiteX71874" y="connsiteY71874"/>
              </a:cxn>
              <a:cxn ang="0">
                <a:pos x="connsiteX71875" y="connsiteY71875"/>
              </a:cxn>
              <a:cxn ang="0">
                <a:pos x="connsiteX71876" y="connsiteY71876"/>
              </a:cxn>
              <a:cxn ang="0">
                <a:pos x="connsiteX71877" y="connsiteY71877"/>
              </a:cxn>
              <a:cxn ang="0">
                <a:pos x="connsiteX71878" y="connsiteY71878"/>
              </a:cxn>
              <a:cxn ang="0">
                <a:pos x="connsiteX71879" y="connsiteY71879"/>
              </a:cxn>
              <a:cxn ang="0">
                <a:pos x="connsiteX71880" y="connsiteY71880"/>
              </a:cxn>
              <a:cxn ang="0">
                <a:pos x="connsiteX71881" y="connsiteY71881"/>
              </a:cxn>
              <a:cxn ang="0">
                <a:pos x="connsiteX71882" y="connsiteY71882"/>
              </a:cxn>
              <a:cxn ang="0">
                <a:pos x="connsiteX71883" y="connsiteY71883"/>
              </a:cxn>
              <a:cxn ang="0">
                <a:pos x="connsiteX71884" y="connsiteY71884"/>
              </a:cxn>
              <a:cxn ang="0">
                <a:pos x="connsiteX71885" y="connsiteY71885"/>
              </a:cxn>
              <a:cxn ang="0">
                <a:pos x="connsiteX71886" y="connsiteY71886"/>
              </a:cxn>
              <a:cxn ang="0">
                <a:pos x="connsiteX71887" y="connsiteY71887"/>
              </a:cxn>
              <a:cxn ang="0">
                <a:pos x="connsiteX71888" y="connsiteY71888"/>
              </a:cxn>
              <a:cxn ang="0">
                <a:pos x="connsiteX71889" y="connsiteY71889"/>
              </a:cxn>
              <a:cxn ang="0">
                <a:pos x="connsiteX71890" y="connsiteY71890"/>
              </a:cxn>
              <a:cxn ang="0">
                <a:pos x="connsiteX71891" y="connsiteY71891"/>
              </a:cxn>
              <a:cxn ang="0">
                <a:pos x="connsiteX71892" y="connsiteY71892"/>
              </a:cxn>
              <a:cxn ang="0">
                <a:pos x="connsiteX71893" y="connsiteY71893"/>
              </a:cxn>
              <a:cxn ang="0">
                <a:pos x="connsiteX71894" y="connsiteY71894"/>
              </a:cxn>
              <a:cxn ang="0">
                <a:pos x="connsiteX71895" y="connsiteY71895"/>
              </a:cxn>
              <a:cxn ang="0">
                <a:pos x="connsiteX71896" y="connsiteY71896"/>
              </a:cxn>
              <a:cxn ang="0">
                <a:pos x="connsiteX71897" y="connsiteY71897"/>
              </a:cxn>
              <a:cxn ang="0">
                <a:pos x="connsiteX71898" y="connsiteY71898"/>
              </a:cxn>
              <a:cxn ang="0">
                <a:pos x="connsiteX71899" y="connsiteY71899"/>
              </a:cxn>
              <a:cxn ang="0">
                <a:pos x="connsiteX71900" y="connsiteY71900"/>
              </a:cxn>
              <a:cxn ang="0">
                <a:pos x="connsiteX71901" y="connsiteY71901"/>
              </a:cxn>
              <a:cxn ang="0">
                <a:pos x="connsiteX71902" y="connsiteY71902"/>
              </a:cxn>
              <a:cxn ang="0">
                <a:pos x="connsiteX71903" y="connsiteY71903"/>
              </a:cxn>
              <a:cxn ang="0">
                <a:pos x="connsiteX71904" y="connsiteY71904"/>
              </a:cxn>
              <a:cxn ang="0">
                <a:pos x="connsiteX71905" y="connsiteY71905"/>
              </a:cxn>
              <a:cxn ang="0">
                <a:pos x="connsiteX71906" y="connsiteY71906"/>
              </a:cxn>
              <a:cxn ang="0">
                <a:pos x="connsiteX71907" y="connsiteY71907"/>
              </a:cxn>
              <a:cxn ang="0">
                <a:pos x="connsiteX71908" y="connsiteY71908"/>
              </a:cxn>
              <a:cxn ang="0">
                <a:pos x="connsiteX71909" y="connsiteY71909"/>
              </a:cxn>
              <a:cxn ang="0">
                <a:pos x="connsiteX71910" y="connsiteY71910"/>
              </a:cxn>
              <a:cxn ang="0">
                <a:pos x="connsiteX71911" y="connsiteY71911"/>
              </a:cxn>
              <a:cxn ang="0">
                <a:pos x="connsiteX71912" y="connsiteY71912"/>
              </a:cxn>
              <a:cxn ang="0">
                <a:pos x="connsiteX71913" y="connsiteY71913"/>
              </a:cxn>
              <a:cxn ang="0">
                <a:pos x="connsiteX71914" y="connsiteY71914"/>
              </a:cxn>
              <a:cxn ang="0">
                <a:pos x="connsiteX71915" y="connsiteY71915"/>
              </a:cxn>
              <a:cxn ang="0">
                <a:pos x="connsiteX71916" y="connsiteY71916"/>
              </a:cxn>
              <a:cxn ang="0">
                <a:pos x="connsiteX71917" y="connsiteY71917"/>
              </a:cxn>
              <a:cxn ang="0">
                <a:pos x="connsiteX71918" y="connsiteY71918"/>
              </a:cxn>
              <a:cxn ang="0">
                <a:pos x="connsiteX71919" y="connsiteY71919"/>
              </a:cxn>
              <a:cxn ang="0">
                <a:pos x="connsiteX71920" y="connsiteY71920"/>
              </a:cxn>
              <a:cxn ang="0">
                <a:pos x="connsiteX71921" y="connsiteY71921"/>
              </a:cxn>
              <a:cxn ang="0">
                <a:pos x="connsiteX71922" y="connsiteY71922"/>
              </a:cxn>
              <a:cxn ang="0">
                <a:pos x="connsiteX71923" y="connsiteY71923"/>
              </a:cxn>
              <a:cxn ang="0">
                <a:pos x="connsiteX71924" y="connsiteY71924"/>
              </a:cxn>
              <a:cxn ang="0">
                <a:pos x="connsiteX71925" y="connsiteY71925"/>
              </a:cxn>
              <a:cxn ang="0">
                <a:pos x="connsiteX71926" y="connsiteY71926"/>
              </a:cxn>
              <a:cxn ang="0">
                <a:pos x="connsiteX71927" y="connsiteY71927"/>
              </a:cxn>
              <a:cxn ang="0">
                <a:pos x="connsiteX71928" y="connsiteY71928"/>
              </a:cxn>
              <a:cxn ang="0">
                <a:pos x="connsiteX71929" y="connsiteY71929"/>
              </a:cxn>
              <a:cxn ang="0">
                <a:pos x="connsiteX71930" y="connsiteY71930"/>
              </a:cxn>
              <a:cxn ang="0">
                <a:pos x="connsiteX71931" y="connsiteY71931"/>
              </a:cxn>
              <a:cxn ang="0">
                <a:pos x="connsiteX71932" y="connsiteY71932"/>
              </a:cxn>
              <a:cxn ang="0">
                <a:pos x="connsiteX71933" y="connsiteY71933"/>
              </a:cxn>
              <a:cxn ang="0">
                <a:pos x="connsiteX71934" y="connsiteY71934"/>
              </a:cxn>
              <a:cxn ang="0">
                <a:pos x="connsiteX71935" y="connsiteY71935"/>
              </a:cxn>
              <a:cxn ang="0">
                <a:pos x="connsiteX71936" y="connsiteY71936"/>
              </a:cxn>
              <a:cxn ang="0">
                <a:pos x="connsiteX71937" y="connsiteY71937"/>
              </a:cxn>
              <a:cxn ang="0">
                <a:pos x="connsiteX71938" y="connsiteY71938"/>
              </a:cxn>
              <a:cxn ang="0">
                <a:pos x="connsiteX71939" y="connsiteY71939"/>
              </a:cxn>
              <a:cxn ang="0">
                <a:pos x="connsiteX71940" y="connsiteY71940"/>
              </a:cxn>
              <a:cxn ang="0">
                <a:pos x="connsiteX71941" y="connsiteY71941"/>
              </a:cxn>
              <a:cxn ang="0">
                <a:pos x="connsiteX71942" y="connsiteY71942"/>
              </a:cxn>
              <a:cxn ang="0">
                <a:pos x="connsiteX71943" y="connsiteY71943"/>
              </a:cxn>
              <a:cxn ang="0">
                <a:pos x="connsiteX71944" y="connsiteY71944"/>
              </a:cxn>
              <a:cxn ang="0">
                <a:pos x="connsiteX71945" y="connsiteY71945"/>
              </a:cxn>
              <a:cxn ang="0">
                <a:pos x="connsiteX71946" y="connsiteY71946"/>
              </a:cxn>
              <a:cxn ang="0">
                <a:pos x="connsiteX71947" y="connsiteY71947"/>
              </a:cxn>
              <a:cxn ang="0">
                <a:pos x="connsiteX71948" y="connsiteY71948"/>
              </a:cxn>
              <a:cxn ang="0">
                <a:pos x="connsiteX71949" y="connsiteY71949"/>
              </a:cxn>
              <a:cxn ang="0">
                <a:pos x="connsiteX71950" y="connsiteY71950"/>
              </a:cxn>
              <a:cxn ang="0">
                <a:pos x="connsiteX71951" y="connsiteY71951"/>
              </a:cxn>
              <a:cxn ang="0">
                <a:pos x="connsiteX71952" y="connsiteY71952"/>
              </a:cxn>
              <a:cxn ang="0">
                <a:pos x="connsiteX71953" y="connsiteY71953"/>
              </a:cxn>
              <a:cxn ang="0">
                <a:pos x="connsiteX71954" y="connsiteY71954"/>
              </a:cxn>
              <a:cxn ang="0">
                <a:pos x="connsiteX71955" y="connsiteY71955"/>
              </a:cxn>
              <a:cxn ang="0">
                <a:pos x="connsiteX71956" y="connsiteY71956"/>
              </a:cxn>
              <a:cxn ang="0">
                <a:pos x="connsiteX71957" y="connsiteY71957"/>
              </a:cxn>
              <a:cxn ang="0">
                <a:pos x="connsiteX71958" y="connsiteY71958"/>
              </a:cxn>
              <a:cxn ang="0">
                <a:pos x="connsiteX71959" y="connsiteY71959"/>
              </a:cxn>
              <a:cxn ang="0">
                <a:pos x="connsiteX71960" y="connsiteY71960"/>
              </a:cxn>
              <a:cxn ang="0">
                <a:pos x="connsiteX71961" y="connsiteY71961"/>
              </a:cxn>
              <a:cxn ang="0">
                <a:pos x="connsiteX71962" y="connsiteY71962"/>
              </a:cxn>
              <a:cxn ang="0">
                <a:pos x="connsiteX71963" y="connsiteY71963"/>
              </a:cxn>
              <a:cxn ang="0">
                <a:pos x="connsiteX71964" y="connsiteY71964"/>
              </a:cxn>
              <a:cxn ang="0">
                <a:pos x="connsiteX71965" y="connsiteY71965"/>
              </a:cxn>
              <a:cxn ang="0">
                <a:pos x="connsiteX71966" y="connsiteY71966"/>
              </a:cxn>
              <a:cxn ang="0">
                <a:pos x="connsiteX71967" y="connsiteY71967"/>
              </a:cxn>
              <a:cxn ang="0">
                <a:pos x="connsiteX71968" y="connsiteY71968"/>
              </a:cxn>
              <a:cxn ang="0">
                <a:pos x="connsiteX71969" y="connsiteY71969"/>
              </a:cxn>
              <a:cxn ang="0">
                <a:pos x="connsiteX71970" y="connsiteY71970"/>
              </a:cxn>
              <a:cxn ang="0">
                <a:pos x="connsiteX71971" y="connsiteY71971"/>
              </a:cxn>
              <a:cxn ang="0">
                <a:pos x="connsiteX71972" y="connsiteY71972"/>
              </a:cxn>
              <a:cxn ang="0">
                <a:pos x="connsiteX71973" y="connsiteY71973"/>
              </a:cxn>
              <a:cxn ang="0">
                <a:pos x="connsiteX71974" y="connsiteY71974"/>
              </a:cxn>
              <a:cxn ang="0">
                <a:pos x="connsiteX71975" y="connsiteY71975"/>
              </a:cxn>
              <a:cxn ang="0">
                <a:pos x="connsiteX71976" y="connsiteY71976"/>
              </a:cxn>
              <a:cxn ang="0">
                <a:pos x="connsiteX71977" y="connsiteY71977"/>
              </a:cxn>
              <a:cxn ang="0">
                <a:pos x="connsiteX71978" y="connsiteY71978"/>
              </a:cxn>
              <a:cxn ang="0">
                <a:pos x="connsiteX71979" y="connsiteY71979"/>
              </a:cxn>
              <a:cxn ang="0">
                <a:pos x="connsiteX71980" y="connsiteY71980"/>
              </a:cxn>
              <a:cxn ang="0">
                <a:pos x="connsiteX71981" y="connsiteY71981"/>
              </a:cxn>
              <a:cxn ang="0">
                <a:pos x="connsiteX71982" y="connsiteY71982"/>
              </a:cxn>
              <a:cxn ang="0">
                <a:pos x="connsiteX71983" y="connsiteY71983"/>
              </a:cxn>
              <a:cxn ang="0">
                <a:pos x="connsiteX71984" y="connsiteY71984"/>
              </a:cxn>
              <a:cxn ang="0">
                <a:pos x="connsiteX71985" y="connsiteY71985"/>
              </a:cxn>
              <a:cxn ang="0">
                <a:pos x="connsiteX71986" y="connsiteY71986"/>
              </a:cxn>
              <a:cxn ang="0">
                <a:pos x="connsiteX71987" y="connsiteY71987"/>
              </a:cxn>
              <a:cxn ang="0">
                <a:pos x="connsiteX71988" y="connsiteY71988"/>
              </a:cxn>
              <a:cxn ang="0">
                <a:pos x="connsiteX71989" y="connsiteY71989"/>
              </a:cxn>
              <a:cxn ang="0">
                <a:pos x="connsiteX71990" y="connsiteY71990"/>
              </a:cxn>
              <a:cxn ang="0">
                <a:pos x="connsiteX71991" y="connsiteY71991"/>
              </a:cxn>
              <a:cxn ang="0">
                <a:pos x="connsiteX71992" y="connsiteY71992"/>
              </a:cxn>
              <a:cxn ang="0">
                <a:pos x="connsiteX71993" y="connsiteY71993"/>
              </a:cxn>
              <a:cxn ang="0">
                <a:pos x="connsiteX71994" y="connsiteY71994"/>
              </a:cxn>
              <a:cxn ang="0">
                <a:pos x="connsiteX71995" y="connsiteY71995"/>
              </a:cxn>
              <a:cxn ang="0">
                <a:pos x="connsiteX71996" y="connsiteY71996"/>
              </a:cxn>
              <a:cxn ang="0">
                <a:pos x="connsiteX71997" y="connsiteY71997"/>
              </a:cxn>
              <a:cxn ang="0">
                <a:pos x="connsiteX71998" y="connsiteY71998"/>
              </a:cxn>
              <a:cxn ang="0">
                <a:pos x="connsiteX71999" y="connsiteY71999"/>
              </a:cxn>
              <a:cxn ang="0">
                <a:pos x="connsiteX72000" y="connsiteY72000"/>
              </a:cxn>
              <a:cxn ang="0">
                <a:pos x="connsiteX72001" y="connsiteY72001"/>
              </a:cxn>
              <a:cxn ang="0">
                <a:pos x="connsiteX72002" y="connsiteY72002"/>
              </a:cxn>
              <a:cxn ang="0">
                <a:pos x="connsiteX72003" y="connsiteY72003"/>
              </a:cxn>
              <a:cxn ang="0">
                <a:pos x="connsiteX72004" y="connsiteY72004"/>
              </a:cxn>
              <a:cxn ang="0">
                <a:pos x="connsiteX72005" y="connsiteY72005"/>
              </a:cxn>
              <a:cxn ang="0">
                <a:pos x="connsiteX72006" y="connsiteY72006"/>
              </a:cxn>
              <a:cxn ang="0">
                <a:pos x="connsiteX72007" y="connsiteY72007"/>
              </a:cxn>
              <a:cxn ang="0">
                <a:pos x="connsiteX72008" y="connsiteY72008"/>
              </a:cxn>
              <a:cxn ang="0">
                <a:pos x="connsiteX72009" y="connsiteY72009"/>
              </a:cxn>
              <a:cxn ang="0">
                <a:pos x="connsiteX72010" y="connsiteY72010"/>
              </a:cxn>
              <a:cxn ang="0">
                <a:pos x="connsiteX72011" y="connsiteY72011"/>
              </a:cxn>
              <a:cxn ang="0">
                <a:pos x="connsiteX72012" y="connsiteY72012"/>
              </a:cxn>
              <a:cxn ang="0">
                <a:pos x="connsiteX72013" y="connsiteY72013"/>
              </a:cxn>
              <a:cxn ang="0">
                <a:pos x="connsiteX72014" y="connsiteY72014"/>
              </a:cxn>
              <a:cxn ang="0">
                <a:pos x="connsiteX72015" y="connsiteY72015"/>
              </a:cxn>
              <a:cxn ang="0">
                <a:pos x="connsiteX72016" y="connsiteY72016"/>
              </a:cxn>
              <a:cxn ang="0">
                <a:pos x="connsiteX72017" y="connsiteY72017"/>
              </a:cxn>
              <a:cxn ang="0">
                <a:pos x="connsiteX72018" y="connsiteY72018"/>
              </a:cxn>
              <a:cxn ang="0">
                <a:pos x="connsiteX72019" y="connsiteY72019"/>
              </a:cxn>
              <a:cxn ang="0">
                <a:pos x="connsiteX72020" y="connsiteY72020"/>
              </a:cxn>
              <a:cxn ang="0">
                <a:pos x="connsiteX72021" y="connsiteY72021"/>
              </a:cxn>
              <a:cxn ang="0">
                <a:pos x="connsiteX72022" y="connsiteY72022"/>
              </a:cxn>
              <a:cxn ang="0">
                <a:pos x="connsiteX72023" y="connsiteY72023"/>
              </a:cxn>
              <a:cxn ang="0">
                <a:pos x="connsiteX72024" y="connsiteY72024"/>
              </a:cxn>
              <a:cxn ang="0">
                <a:pos x="connsiteX72025" y="connsiteY72025"/>
              </a:cxn>
              <a:cxn ang="0">
                <a:pos x="connsiteX72026" y="connsiteY72026"/>
              </a:cxn>
              <a:cxn ang="0">
                <a:pos x="connsiteX72027" y="connsiteY72027"/>
              </a:cxn>
              <a:cxn ang="0">
                <a:pos x="connsiteX72028" y="connsiteY72028"/>
              </a:cxn>
              <a:cxn ang="0">
                <a:pos x="connsiteX72029" y="connsiteY72029"/>
              </a:cxn>
              <a:cxn ang="0">
                <a:pos x="connsiteX72030" y="connsiteY72030"/>
              </a:cxn>
              <a:cxn ang="0">
                <a:pos x="connsiteX72031" y="connsiteY72031"/>
              </a:cxn>
              <a:cxn ang="0">
                <a:pos x="connsiteX72032" y="connsiteY72032"/>
              </a:cxn>
              <a:cxn ang="0">
                <a:pos x="connsiteX72033" y="connsiteY72033"/>
              </a:cxn>
              <a:cxn ang="0">
                <a:pos x="connsiteX72034" y="connsiteY72034"/>
              </a:cxn>
              <a:cxn ang="0">
                <a:pos x="connsiteX72035" y="connsiteY72035"/>
              </a:cxn>
              <a:cxn ang="0">
                <a:pos x="connsiteX72036" y="connsiteY72036"/>
              </a:cxn>
              <a:cxn ang="0">
                <a:pos x="connsiteX72037" y="connsiteY72037"/>
              </a:cxn>
              <a:cxn ang="0">
                <a:pos x="connsiteX72038" y="connsiteY72038"/>
              </a:cxn>
              <a:cxn ang="0">
                <a:pos x="connsiteX72039" y="connsiteY72039"/>
              </a:cxn>
              <a:cxn ang="0">
                <a:pos x="connsiteX72040" y="connsiteY72040"/>
              </a:cxn>
              <a:cxn ang="0">
                <a:pos x="connsiteX72041" y="connsiteY72041"/>
              </a:cxn>
              <a:cxn ang="0">
                <a:pos x="connsiteX72042" y="connsiteY72042"/>
              </a:cxn>
              <a:cxn ang="0">
                <a:pos x="connsiteX72043" y="connsiteY72043"/>
              </a:cxn>
              <a:cxn ang="0">
                <a:pos x="connsiteX72044" y="connsiteY72044"/>
              </a:cxn>
              <a:cxn ang="0">
                <a:pos x="connsiteX72045" y="connsiteY72045"/>
              </a:cxn>
              <a:cxn ang="0">
                <a:pos x="connsiteX72046" y="connsiteY72046"/>
              </a:cxn>
              <a:cxn ang="0">
                <a:pos x="connsiteX72047" y="connsiteY72047"/>
              </a:cxn>
              <a:cxn ang="0">
                <a:pos x="connsiteX72048" y="connsiteY72048"/>
              </a:cxn>
              <a:cxn ang="0">
                <a:pos x="connsiteX72049" y="connsiteY72049"/>
              </a:cxn>
              <a:cxn ang="0">
                <a:pos x="connsiteX72050" y="connsiteY72050"/>
              </a:cxn>
              <a:cxn ang="0">
                <a:pos x="connsiteX72051" y="connsiteY72051"/>
              </a:cxn>
              <a:cxn ang="0">
                <a:pos x="connsiteX72052" y="connsiteY72052"/>
              </a:cxn>
              <a:cxn ang="0">
                <a:pos x="connsiteX72053" y="connsiteY72053"/>
              </a:cxn>
              <a:cxn ang="0">
                <a:pos x="connsiteX72054" y="connsiteY72054"/>
              </a:cxn>
              <a:cxn ang="0">
                <a:pos x="connsiteX72055" y="connsiteY72055"/>
              </a:cxn>
              <a:cxn ang="0">
                <a:pos x="connsiteX72056" y="connsiteY72056"/>
              </a:cxn>
              <a:cxn ang="0">
                <a:pos x="connsiteX72057" y="connsiteY72057"/>
              </a:cxn>
              <a:cxn ang="0">
                <a:pos x="connsiteX72058" y="connsiteY72058"/>
              </a:cxn>
              <a:cxn ang="0">
                <a:pos x="connsiteX72059" y="connsiteY72059"/>
              </a:cxn>
              <a:cxn ang="0">
                <a:pos x="connsiteX72060" y="connsiteY72060"/>
              </a:cxn>
              <a:cxn ang="0">
                <a:pos x="connsiteX72061" y="connsiteY72061"/>
              </a:cxn>
              <a:cxn ang="0">
                <a:pos x="connsiteX72062" y="connsiteY72062"/>
              </a:cxn>
              <a:cxn ang="0">
                <a:pos x="connsiteX72063" y="connsiteY72063"/>
              </a:cxn>
              <a:cxn ang="0">
                <a:pos x="connsiteX72064" y="connsiteY72064"/>
              </a:cxn>
              <a:cxn ang="0">
                <a:pos x="connsiteX72065" y="connsiteY72065"/>
              </a:cxn>
              <a:cxn ang="0">
                <a:pos x="connsiteX72066" y="connsiteY72066"/>
              </a:cxn>
              <a:cxn ang="0">
                <a:pos x="connsiteX72067" y="connsiteY72067"/>
              </a:cxn>
              <a:cxn ang="0">
                <a:pos x="connsiteX72068" y="connsiteY72068"/>
              </a:cxn>
              <a:cxn ang="0">
                <a:pos x="connsiteX72069" y="connsiteY72069"/>
              </a:cxn>
              <a:cxn ang="0">
                <a:pos x="connsiteX72070" y="connsiteY72070"/>
              </a:cxn>
              <a:cxn ang="0">
                <a:pos x="connsiteX72071" y="connsiteY72071"/>
              </a:cxn>
              <a:cxn ang="0">
                <a:pos x="connsiteX72072" y="connsiteY72072"/>
              </a:cxn>
              <a:cxn ang="0">
                <a:pos x="connsiteX72073" y="connsiteY72073"/>
              </a:cxn>
              <a:cxn ang="0">
                <a:pos x="connsiteX72074" y="connsiteY72074"/>
              </a:cxn>
              <a:cxn ang="0">
                <a:pos x="connsiteX72075" y="connsiteY72075"/>
              </a:cxn>
              <a:cxn ang="0">
                <a:pos x="connsiteX72076" y="connsiteY72076"/>
              </a:cxn>
              <a:cxn ang="0">
                <a:pos x="connsiteX72077" y="connsiteY72077"/>
              </a:cxn>
              <a:cxn ang="0">
                <a:pos x="connsiteX72078" y="connsiteY72078"/>
              </a:cxn>
              <a:cxn ang="0">
                <a:pos x="connsiteX72079" y="connsiteY72079"/>
              </a:cxn>
              <a:cxn ang="0">
                <a:pos x="connsiteX72080" y="connsiteY72080"/>
              </a:cxn>
              <a:cxn ang="0">
                <a:pos x="connsiteX72081" y="connsiteY72081"/>
              </a:cxn>
              <a:cxn ang="0">
                <a:pos x="connsiteX72082" y="connsiteY72082"/>
              </a:cxn>
              <a:cxn ang="0">
                <a:pos x="connsiteX72083" y="connsiteY72083"/>
              </a:cxn>
              <a:cxn ang="0">
                <a:pos x="connsiteX72084" y="connsiteY72084"/>
              </a:cxn>
              <a:cxn ang="0">
                <a:pos x="connsiteX72085" y="connsiteY72085"/>
              </a:cxn>
              <a:cxn ang="0">
                <a:pos x="connsiteX72086" y="connsiteY72086"/>
              </a:cxn>
              <a:cxn ang="0">
                <a:pos x="connsiteX72087" y="connsiteY72087"/>
              </a:cxn>
              <a:cxn ang="0">
                <a:pos x="connsiteX72088" y="connsiteY72088"/>
              </a:cxn>
              <a:cxn ang="0">
                <a:pos x="connsiteX72089" y="connsiteY72089"/>
              </a:cxn>
              <a:cxn ang="0">
                <a:pos x="connsiteX72090" y="connsiteY72090"/>
              </a:cxn>
              <a:cxn ang="0">
                <a:pos x="connsiteX72091" y="connsiteY72091"/>
              </a:cxn>
              <a:cxn ang="0">
                <a:pos x="connsiteX72092" y="connsiteY72092"/>
              </a:cxn>
              <a:cxn ang="0">
                <a:pos x="connsiteX72093" y="connsiteY72093"/>
              </a:cxn>
              <a:cxn ang="0">
                <a:pos x="connsiteX72094" y="connsiteY72094"/>
              </a:cxn>
              <a:cxn ang="0">
                <a:pos x="connsiteX72095" y="connsiteY72095"/>
              </a:cxn>
              <a:cxn ang="0">
                <a:pos x="connsiteX72096" y="connsiteY72096"/>
              </a:cxn>
              <a:cxn ang="0">
                <a:pos x="connsiteX72097" y="connsiteY72097"/>
              </a:cxn>
              <a:cxn ang="0">
                <a:pos x="connsiteX72098" y="connsiteY72098"/>
              </a:cxn>
              <a:cxn ang="0">
                <a:pos x="connsiteX72099" y="connsiteY72099"/>
              </a:cxn>
              <a:cxn ang="0">
                <a:pos x="connsiteX72100" y="connsiteY72100"/>
              </a:cxn>
              <a:cxn ang="0">
                <a:pos x="connsiteX72101" y="connsiteY72101"/>
              </a:cxn>
              <a:cxn ang="0">
                <a:pos x="connsiteX72102" y="connsiteY72102"/>
              </a:cxn>
              <a:cxn ang="0">
                <a:pos x="connsiteX72103" y="connsiteY72103"/>
              </a:cxn>
              <a:cxn ang="0">
                <a:pos x="connsiteX72104" y="connsiteY72104"/>
              </a:cxn>
              <a:cxn ang="0">
                <a:pos x="connsiteX72105" y="connsiteY72105"/>
              </a:cxn>
              <a:cxn ang="0">
                <a:pos x="connsiteX72106" y="connsiteY72106"/>
              </a:cxn>
              <a:cxn ang="0">
                <a:pos x="connsiteX72107" y="connsiteY72107"/>
              </a:cxn>
              <a:cxn ang="0">
                <a:pos x="connsiteX72108" y="connsiteY72108"/>
              </a:cxn>
              <a:cxn ang="0">
                <a:pos x="connsiteX72109" y="connsiteY72109"/>
              </a:cxn>
              <a:cxn ang="0">
                <a:pos x="connsiteX72110" y="connsiteY72110"/>
              </a:cxn>
              <a:cxn ang="0">
                <a:pos x="connsiteX72111" y="connsiteY72111"/>
              </a:cxn>
              <a:cxn ang="0">
                <a:pos x="connsiteX72112" y="connsiteY72112"/>
              </a:cxn>
              <a:cxn ang="0">
                <a:pos x="connsiteX72113" y="connsiteY72113"/>
              </a:cxn>
              <a:cxn ang="0">
                <a:pos x="connsiteX72114" y="connsiteY72114"/>
              </a:cxn>
              <a:cxn ang="0">
                <a:pos x="connsiteX72115" y="connsiteY72115"/>
              </a:cxn>
              <a:cxn ang="0">
                <a:pos x="connsiteX72116" y="connsiteY72116"/>
              </a:cxn>
              <a:cxn ang="0">
                <a:pos x="connsiteX72117" y="connsiteY72117"/>
              </a:cxn>
              <a:cxn ang="0">
                <a:pos x="connsiteX72118" y="connsiteY72118"/>
              </a:cxn>
              <a:cxn ang="0">
                <a:pos x="connsiteX72119" y="connsiteY72119"/>
              </a:cxn>
              <a:cxn ang="0">
                <a:pos x="connsiteX72120" y="connsiteY72120"/>
              </a:cxn>
              <a:cxn ang="0">
                <a:pos x="connsiteX72121" y="connsiteY72121"/>
              </a:cxn>
              <a:cxn ang="0">
                <a:pos x="connsiteX72122" y="connsiteY72122"/>
              </a:cxn>
              <a:cxn ang="0">
                <a:pos x="connsiteX72123" y="connsiteY72123"/>
              </a:cxn>
              <a:cxn ang="0">
                <a:pos x="connsiteX72124" y="connsiteY72124"/>
              </a:cxn>
              <a:cxn ang="0">
                <a:pos x="connsiteX72125" y="connsiteY72125"/>
              </a:cxn>
              <a:cxn ang="0">
                <a:pos x="connsiteX72126" y="connsiteY72126"/>
              </a:cxn>
              <a:cxn ang="0">
                <a:pos x="connsiteX72127" y="connsiteY72127"/>
              </a:cxn>
              <a:cxn ang="0">
                <a:pos x="connsiteX72128" y="connsiteY72128"/>
              </a:cxn>
              <a:cxn ang="0">
                <a:pos x="connsiteX72129" y="connsiteY72129"/>
              </a:cxn>
              <a:cxn ang="0">
                <a:pos x="connsiteX72130" y="connsiteY72130"/>
              </a:cxn>
              <a:cxn ang="0">
                <a:pos x="connsiteX72131" y="connsiteY72131"/>
              </a:cxn>
              <a:cxn ang="0">
                <a:pos x="connsiteX72132" y="connsiteY72132"/>
              </a:cxn>
              <a:cxn ang="0">
                <a:pos x="connsiteX72133" y="connsiteY72133"/>
              </a:cxn>
              <a:cxn ang="0">
                <a:pos x="connsiteX72134" y="connsiteY72134"/>
              </a:cxn>
              <a:cxn ang="0">
                <a:pos x="connsiteX72135" y="connsiteY72135"/>
              </a:cxn>
              <a:cxn ang="0">
                <a:pos x="connsiteX72136" y="connsiteY72136"/>
              </a:cxn>
              <a:cxn ang="0">
                <a:pos x="connsiteX72137" y="connsiteY72137"/>
              </a:cxn>
              <a:cxn ang="0">
                <a:pos x="connsiteX72138" y="connsiteY72138"/>
              </a:cxn>
              <a:cxn ang="0">
                <a:pos x="connsiteX72139" y="connsiteY72139"/>
              </a:cxn>
              <a:cxn ang="0">
                <a:pos x="connsiteX72140" y="connsiteY72140"/>
              </a:cxn>
              <a:cxn ang="0">
                <a:pos x="connsiteX72141" y="connsiteY72141"/>
              </a:cxn>
              <a:cxn ang="0">
                <a:pos x="connsiteX72142" y="connsiteY72142"/>
              </a:cxn>
              <a:cxn ang="0">
                <a:pos x="connsiteX72143" y="connsiteY72143"/>
              </a:cxn>
              <a:cxn ang="0">
                <a:pos x="connsiteX72144" y="connsiteY72144"/>
              </a:cxn>
              <a:cxn ang="0">
                <a:pos x="connsiteX72145" y="connsiteY72145"/>
              </a:cxn>
              <a:cxn ang="0">
                <a:pos x="connsiteX72146" y="connsiteY72146"/>
              </a:cxn>
              <a:cxn ang="0">
                <a:pos x="connsiteX72147" y="connsiteY72147"/>
              </a:cxn>
              <a:cxn ang="0">
                <a:pos x="connsiteX72148" y="connsiteY72148"/>
              </a:cxn>
              <a:cxn ang="0">
                <a:pos x="connsiteX72149" y="connsiteY72149"/>
              </a:cxn>
              <a:cxn ang="0">
                <a:pos x="connsiteX72150" y="connsiteY72150"/>
              </a:cxn>
              <a:cxn ang="0">
                <a:pos x="connsiteX72151" y="connsiteY72151"/>
              </a:cxn>
              <a:cxn ang="0">
                <a:pos x="connsiteX72152" y="connsiteY72152"/>
              </a:cxn>
              <a:cxn ang="0">
                <a:pos x="connsiteX72153" y="connsiteY72153"/>
              </a:cxn>
              <a:cxn ang="0">
                <a:pos x="connsiteX72154" y="connsiteY72154"/>
              </a:cxn>
              <a:cxn ang="0">
                <a:pos x="connsiteX72155" y="connsiteY72155"/>
              </a:cxn>
              <a:cxn ang="0">
                <a:pos x="connsiteX72156" y="connsiteY72156"/>
              </a:cxn>
              <a:cxn ang="0">
                <a:pos x="connsiteX72157" y="connsiteY72157"/>
              </a:cxn>
              <a:cxn ang="0">
                <a:pos x="connsiteX72158" y="connsiteY72158"/>
              </a:cxn>
              <a:cxn ang="0">
                <a:pos x="connsiteX72159" y="connsiteY72159"/>
              </a:cxn>
              <a:cxn ang="0">
                <a:pos x="connsiteX72160" y="connsiteY72160"/>
              </a:cxn>
              <a:cxn ang="0">
                <a:pos x="connsiteX72161" y="connsiteY72161"/>
              </a:cxn>
              <a:cxn ang="0">
                <a:pos x="connsiteX72162" y="connsiteY72162"/>
              </a:cxn>
              <a:cxn ang="0">
                <a:pos x="connsiteX72163" y="connsiteY72163"/>
              </a:cxn>
              <a:cxn ang="0">
                <a:pos x="connsiteX72164" y="connsiteY72164"/>
              </a:cxn>
              <a:cxn ang="0">
                <a:pos x="connsiteX72165" y="connsiteY72165"/>
              </a:cxn>
              <a:cxn ang="0">
                <a:pos x="connsiteX72166" y="connsiteY72166"/>
              </a:cxn>
              <a:cxn ang="0">
                <a:pos x="connsiteX72167" y="connsiteY72167"/>
              </a:cxn>
              <a:cxn ang="0">
                <a:pos x="connsiteX72168" y="connsiteY72168"/>
              </a:cxn>
              <a:cxn ang="0">
                <a:pos x="connsiteX72169" y="connsiteY72169"/>
              </a:cxn>
              <a:cxn ang="0">
                <a:pos x="connsiteX72170" y="connsiteY72170"/>
              </a:cxn>
              <a:cxn ang="0">
                <a:pos x="connsiteX72171" y="connsiteY72171"/>
              </a:cxn>
              <a:cxn ang="0">
                <a:pos x="connsiteX72172" y="connsiteY72172"/>
              </a:cxn>
              <a:cxn ang="0">
                <a:pos x="connsiteX72173" y="connsiteY72173"/>
              </a:cxn>
              <a:cxn ang="0">
                <a:pos x="connsiteX72174" y="connsiteY72174"/>
              </a:cxn>
              <a:cxn ang="0">
                <a:pos x="connsiteX72175" y="connsiteY72175"/>
              </a:cxn>
              <a:cxn ang="0">
                <a:pos x="connsiteX72176" y="connsiteY72176"/>
              </a:cxn>
              <a:cxn ang="0">
                <a:pos x="connsiteX72177" y="connsiteY72177"/>
              </a:cxn>
              <a:cxn ang="0">
                <a:pos x="connsiteX72178" y="connsiteY72178"/>
              </a:cxn>
              <a:cxn ang="0">
                <a:pos x="connsiteX72179" y="connsiteY72179"/>
              </a:cxn>
              <a:cxn ang="0">
                <a:pos x="connsiteX72180" y="connsiteY72180"/>
              </a:cxn>
              <a:cxn ang="0">
                <a:pos x="connsiteX72181" y="connsiteY72181"/>
              </a:cxn>
              <a:cxn ang="0">
                <a:pos x="connsiteX72182" y="connsiteY72182"/>
              </a:cxn>
              <a:cxn ang="0">
                <a:pos x="connsiteX72183" y="connsiteY72183"/>
              </a:cxn>
              <a:cxn ang="0">
                <a:pos x="connsiteX72184" y="connsiteY72184"/>
              </a:cxn>
              <a:cxn ang="0">
                <a:pos x="connsiteX72185" y="connsiteY72185"/>
              </a:cxn>
              <a:cxn ang="0">
                <a:pos x="connsiteX72186" y="connsiteY72186"/>
              </a:cxn>
              <a:cxn ang="0">
                <a:pos x="connsiteX72187" y="connsiteY72187"/>
              </a:cxn>
              <a:cxn ang="0">
                <a:pos x="connsiteX72188" y="connsiteY72188"/>
              </a:cxn>
              <a:cxn ang="0">
                <a:pos x="connsiteX72189" y="connsiteY72189"/>
              </a:cxn>
              <a:cxn ang="0">
                <a:pos x="connsiteX72190" y="connsiteY72190"/>
              </a:cxn>
              <a:cxn ang="0">
                <a:pos x="connsiteX72191" y="connsiteY72191"/>
              </a:cxn>
              <a:cxn ang="0">
                <a:pos x="connsiteX72192" y="connsiteY72192"/>
              </a:cxn>
              <a:cxn ang="0">
                <a:pos x="connsiteX72193" y="connsiteY72193"/>
              </a:cxn>
              <a:cxn ang="0">
                <a:pos x="connsiteX72194" y="connsiteY72194"/>
              </a:cxn>
              <a:cxn ang="0">
                <a:pos x="connsiteX72195" y="connsiteY72195"/>
              </a:cxn>
              <a:cxn ang="0">
                <a:pos x="connsiteX72196" y="connsiteY72196"/>
              </a:cxn>
              <a:cxn ang="0">
                <a:pos x="connsiteX72197" y="connsiteY72197"/>
              </a:cxn>
              <a:cxn ang="0">
                <a:pos x="connsiteX72198" y="connsiteY72198"/>
              </a:cxn>
              <a:cxn ang="0">
                <a:pos x="connsiteX72199" y="connsiteY72199"/>
              </a:cxn>
              <a:cxn ang="0">
                <a:pos x="connsiteX72200" y="connsiteY72200"/>
              </a:cxn>
              <a:cxn ang="0">
                <a:pos x="connsiteX72201" y="connsiteY72201"/>
              </a:cxn>
              <a:cxn ang="0">
                <a:pos x="connsiteX72202" y="connsiteY72202"/>
              </a:cxn>
              <a:cxn ang="0">
                <a:pos x="connsiteX72203" y="connsiteY72203"/>
              </a:cxn>
              <a:cxn ang="0">
                <a:pos x="connsiteX72204" y="connsiteY72204"/>
              </a:cxn>
              <a:cxn ang="0">
                <a:pos x="connsiteX72205" y="connsiteY72205"/>
              </a:cxn>
              <a:cxn ang="0">
                <a:pos x="connsiteX72206" y="connsiteY72206"/>
              </a:cxn>
              <a:cxn ang="0">
                <a:pos x="connsiteX72207" y="connsiteY72207"/>
              </a:cxn>
              <a:cxn ang="0">
                <a:pos x="connsiteX72208" y="connsiteY72208"/>
              </a:cxn>
              <a:cxn ang="0">
                <a:pos x="connsiteX72209" y="connsiteY72209"/>
              </a:cxn>
              <a:cxn ang="0">
                <a:pos x="connsiteX72210" y="connsiteY72210"/>
              </a:cxn>
              <a:cxn ang="0">
                <a:pos x="connsiteX72211" y="connsiteY72211"/>
              </a:cxn>
              <a:cxn ang="0">
                <a:pos x="connsiteX72212" y="connsiteY72212"/>
              </a:cxn>
              <a:cxn ang="0">
                <a:pos x="connsiteX72213" y="connsiteY72213"/>
              </a:cxn>
              <a:cxn ang="0">
                <a:pos x="connsiteX72214" y="connsiteY72214"/>
              </a:cxn>
              <a:cxn ang="0">
                <a:pos x="connsiteX72215" y="connsiteY72215"/>
              </a:cxn>
              <a:cxn ang="0">
                <a:pos x="connsiteX72216" y="connsiteY72216"/>
              </a:cxn>
              <a:cxn ang="0">
                <a:pos x="connsiteX72217" y="connsiteY72217"/>
              </a:cxn>
              <a:cxn ang="0">
                <a:pos x="connsiteX72218" y="connsiteY72218"/>
              </a:cxn>
              <a:cxn ang="0">
                <a:pos x="connsiteX72219" y="connsiteY72219"/>
              </a:cxn>
              <a:cxn ang="0">
                <a:pos x="connsiteX72220" y="connsiteY72220"/>
              </a:cxn>
              <a:cxn ang="0">
                <a:pos x="connsiteX72221" y="connsiteY72221"/>
              </a:cxn>
              <a:cxn ang="0">
                <a:pos x="connsiteX72222" y="connsiteY72222"/>
              </a:cxn>
              <a:cxn ang="0">
                <a:pos x="connsiteX72223" y="connsiteY72223"/>
              </a:cxn>
              <a:cxn ang="0">
                <a:pos x="connsiteX72224" y="connsiteY72224"/>
              </a:cxn>
              <a:cxn ang="0">
                <a:pos x="connsiteX72225" y="connsiteY72225"/>
              </a:cxn>
              <a:cxn ang="0">
                <a:pos x="connsiteX72226" y="connsiteY72226"/>
              </a:cxn>
              <a:cxn ang="0">
                <a:pos x="connsiteX72227" y="connsiteY72227"/>
              </a:cxn>
              <a:cxn ang="0">
                <a:pos x="connsiteX72228" y="connsiteY72228"/>
              </a:cxn>
              <a:cxn ang="0">
                <a:pos x="connsiteX72229" y="connsiteY72229"/>
              </a:cxn>
              <a:cxn ang="0">
                <a:pos x="connsiteX72230" y="connsiteY72230"/>
              </a:cxn>
              <a:cxn ang="0">
                <a:pos x="connsiteX72231" y="connsiteY72231"/>
              </a:cxn>
              <a:cxn ang="0">
                <a:pos x="connsiteX72232" y="connsiteY72232"/>
              </a:cxn>
              <a:cxn ang="0">
                <a:pos x="connsiteX72233" y="connsiteY72233"/>
              </a:cxn>
              <a:cxn ang="0">
                <a:pos x="connsiteX72234" y="connsiteY72234"/>
              </a:cxn>
              <a:cxn ang="0">
                <a:pos x="connsiteX72235" y="connsiteY72235"/>
              </a:cxn>
              <a:cxn ang="0">
                <a:pos x="connsiteX72236" y="connsiteY72236"/>
              </a:cxn>
              <a:cxn ang="0">
                <a:pos x="connsiteX72237" y="connsiteY72237"/>
              </a:cxn>
              <a:cxn ang="0">
                <a:pos x="connsiteX72238" y="connsiteY72238"/>
              </a:cxn>
              <a:cxn ang="0">
                <a:pos x="connsiteX72239" y="connsiteY72239"/>
              </a:cxn>
              <a:cxn ang="0">
                <a:pos x="connsiteX72240" y="connsiteY72240"/>
              </a:cxn>
              <a:cxn ang="0">
                <a:pos x="connsiteX72241" y="connsiteY72241"/>
              </a:cxn>
              <a:cxn ang="0">
                <a:pos x="connsiteX72242" y="connsiteY72242"/>
              </a:cxn>
              <a:cxn ang="0">
                <a:pos x="connsiteX72243" y="connsiteY72243"/>
              </a:cxn>
              <a:cxn ang="0">
                <a:pos x="connsiteX72244" y="connsiteY72244"/>
              </a:cxn>
              <a:cxn ang="0">
                <a:pos x="connsiteX72245" y="connsiteY72245"/>
              </a:cxn>
              <a:cxn ang="0">
                <a:pos x="connsiteX72246" y="connsiteY72246"/>
              </a:cxn>
              <a:cxn ang="0">
                <a:pos x="connsiteX72247" y="connsiteY72247"/>
              </a:cxn>
              <a:cxn ang="0">
                <a:pos x="connsiteX72248" y="connsiteY72248"/>
              </a:cxn>
              <a:cxn ang="0">
                <a:pos x="connsiteX72249" y="connsiteY72249"/>
              </a:cxn>
              <a:cxn ang="0">
                <a:pos x="connsiteX72250" y="connsiteY72250"/>
              </a:cxn>
              <a:cxn ang="0">
                <a:pos x="connsiteX72251" y="connsiteY72251"/>
              </a:cxn>
              <a:cxn ang="0">
                <a:pos x="connsiteX72252" y="connsiteY72252"/>
              </a:cxn>
              <a:cxn ang="0">
                <a:pos x="connsiteX72253" y="connsiteY72253"/>
              </a:cxn>
              <a:cxn ang="0">
                <a:pos x="connsiteX72254" y="connsiteY72254"/>
              </a:cxn>
              <a:cxn ang="0">
                <a:pos x="connsiteX72255" y="connsiteY72255"/>
              </a:cxn>
              <a:cxn ang="0">
                <a:pos x="connsiteX72256" y="connsiteY72256"/>
              </a:cxn>
              <a:cxn ang="0">
                <a:pos x="connsiteX72257" y="connsiteY72257"/>
              </a:cxn>
              <a:cxn ang="0">
                <a:pos x="connsiteX72258" y="connsiteY72258"/>
              </a:cxn>
              <a:cxn ang="0">
                <a:pos x="connsiteX72259" y="connsiteY72259"/>
              </a:cxn>
              <a:cxn ang="0">
                <a:pos x="connsiteX72260" y="connsiteY72260"/>
              </a:cxn>
              <a:cxn ang="0">
                <a:pos x="connsiteX72261" y="connsiteY72261"/>
              </a:cxn>
              <a:cxn ang="0">
                <a:pos x="connsiteX72262" y="connsiteY72262"/>
              </a:cxn>
              <a:cxn ang="0">
                <a:pos x="connsiteX72263" y="connsiteY72263"/>
              </a:cxn>
              <a:cxn ang="0">
                <a:pos x="connsiteX72264" y="connsiteY72264"/>
              </a:cxn>
              <a:cxn ang="0">
                <a:pos x="connsiteX72265" y="connsiteY72265"/>
              </a:cxn>
              <a:cxn ang="0">
                <a:pos x="connsiteX72266" y="connsiteY72266"/>
              </a:cxn>
              <a:cxn ang="0">
                <a:pos x="connsiteX72267" y="connsiteY72267"/>
              </a:cxn>
              <a:cxn ang="0">
                <a:pos x="connsiteX72268" y="connsiteY72268"/>
              </a:cxn>
              <a:cxn ang="0">
                <a:pos x="connsiteX72269" y="connsiteY72269"/>
              </a:cxn>
              <a:cxn ang="0">
                <a:pos x="connsiteX72270" y="connsiteY72270"/>
              </a:cxn>
              <a:cxn ang="0">
                <a:pos x="connsiteX72271" y="connsiteY72271"/>
              </a:cxn>
              <a:cxn ang="0">
                <a:pos x="connsiteX72272" y="connsiteY72272"/>
              </a:cxn>
              <a:cxn ang="0">
                <a:pos x="connsiteX72273" y="connsiteY72273"/>
              </a:cxn>
              <a:cxn ang="0">
                <a:pos x="connsiteX72274" y="connsiteY72274"/>
              </a:cxn>
              <a:cxn ang="0">
                <a:pos x="connsiteX72275" y="connsiteY72275"/>
              </a:cxn>
              <a:cxn ang="0">
                <a:pos x="connsiteX72276" y="connsiteY72276"/>
              </a:cxn>
              <a:cxn ang="0">
                <a:pos x="connsiteX72277" y="connsiteY72277"/>
              </a:cxn>
              <a:cxn ang="0">
                <a:pos x="connsiteX72278" y="connsiteY72278"/>
              </a:cxn>
              <a:cxn ang="0">
                <a:pos x="connsiteX72279" y="connsiteY72279"/>
              </a:cxn>
              <a:cxn ang="0">
                <a:pos x="connsiteX72280" y="connsiteY72280"/>
              </a:cxn>
              <a:cxn ang="0">
                <a:pos x="connsiteX72281" y="connsiteY72281"/>
              </a:cxn>
              <a:cxn ang="0">
                <a:pos x="connsiteX72282" y="connsiteY72282"/>
              </a:cxn>
              <a:cxn ang="0">
                <a:pos x="connsiteX72283" y="connsiteY72283"/>
              </a:cxn>
              <a:cxn ang="0">
                <a:pos x="connsiteX72284" y="connsiteY72284"/>
              </a:cxn>
              <a:cxn ang="0">
                <a:pos x="connsiteX72285" y="connsiteY72285"/>
              </a:cxn>
              <a:cxn ang="0">
                <a:pos x="connsiteX72286" y="connsiteY72286"/>
              </a:cxn>
              <a:cxn ang="0">
                <a:pos x="connsiteX72287" y="connsiteY72287"/>
              </a:cxn>
              <a:cxn ang="0">
                <a:pos x="connsiteX72288" y="connsiteY72288"/>
              </a:cxn>
              <a:cxn ang="0">
                <a:pos x="connsiteX72289" y="connsiteY72289"/>
              </a:cxn>
              <a:cxn ang="0">
                <a:pos x="connsiteX72290" y="connsiteY72290"/>
              </a:cxn>
              <a:cxn ang="0">
                <a:pos x="connsiteX72291" y="connsiteY72291"/>
              </a:cxn>
              <a:cxn ang="0">
                <a:pos x="connsiteX72292" y="connsiteY72292"/>
              </a:cxn>
              <a:cxn ang="0">
                <a:pos x="connsiteX72293" y="connsiteY72293"/>
              </a:cxn>
              <a:cxn ang="0">
                <a:pos x="connsiteX72294" y="connsiteY72294"/>
              </a:cxn>
              <a:cxn ang="0">
                <a:pos x="connsiteX72295" y="connsiteY72295"/>
              </a:cxn>
              <a:cxn ang="0">
                <a:pos x="connsiteX72296" y="connsiteY72296"/>
              </a:cxn>
              <a:cxn ang="0">
                <a:pos x="connsiteX72297" y="connsiteY72297"/>
              </a:cxn>
              <a:cxn ang="0">
                <a:pos x="connsiteX72298" y="connsiteY72298"/>
              </a:cxn>
              <a:cxn ang="0">
                <a:pos x="connsiteX72299" y="connsiteY72299"/>
              </a:cxn>
              <a:cxn ang="0">
                <a:pos x="connsiteX72300" y="connsiteY72300"/>
              </a:cxn>
              <a:cxn ang="0">
                <a:pos x="connsiteX72301" y="connsiteY72301"/>
              </a:cxn>
              <a:cxn ang="0">
                <a:pos x="connsiteX72302" y="connsiteY72302"/>
              </a:cxn>
              <a:cxn ang="0">
                <a:pos x="connsiteX72303" y="connsiteY72303"/>
              </a:cxn>
              <a:cxn ang="0">
                <a:pos x="connsiteX72304" y="connsiteY72304"/>
              </a:cxn>
              <a:cxn ang="0">
                <a:pos x="connsiteX72305" y="connsiteY72305"/>
              </a:cxn>
              <a:cxn ang="0">
                <a:pos x="connsiteX72306" y="connsiteY72306"/>
              </a:cxn>
              <a:cxn ang="0">
                <a:pos x="connsiteX72307" y="connsiteY72307"/>
              </a:cxn>
              <a:cxn ang="0">
                <a:pos x="connsiteX72308" y="connsiteY72308"/>
              </a:cxn>
              <a:cxn ang="0">
                <a:pos x="connsiteX72309" y="connsiteY72309"/>
              </a:cxn>
              <a:cxn ang="0">
                <a:pos x="connsiteX72310" y="connsiteY72310"/>
              </a:cxn>
              <a:cxn ang="0">
                <a:pos x="connsiteX72311" y="connsiteY72311"/>
              </a:cxn>
              <a:cxn ang="0">
                <a:pos x="connsiteX72312" y="connsiteY72312"/>
              </a:cxn>
              <a:cxn ang="0">
                <a:pos x="connsiteX72313" y="connsiteY72313"/>
              </a:cxn>
              <a:cxn ang="0">
                <a:pos x="connsiteX72314" y="connsiteY72314"/>
              </a:cxn>
              <a:cxn ang="0">
                <a:pos x="connsiteX72315" y="connsiteY72315"/>
              </a:cxn>
              <a:cxn ang="0">
                <a:pos x="connsiteX72316" y="connsiteY72316"/>
              </a:cxn>
              <a:cxn ang="0">
                <a:pos x="connsiteX72317" y="connsiteY72317"/>
              </a:cxn>
              <a:cxn ang="0">
                <a:pos x="connsiteX72318" y="connsiteY72318"/>
              </a:cxn>
              <a:cxn ang="0">
                <a:pos x="connsiteX72319" y="connsiteY72319"/>
              </a:cxn>
              <a:cxn ang="0">
                <a:pos x="connsiteX72320" y="connsiteY72320"/>
              </a:cxn>
              <a:cxn ang="0">
                <a:pos x="connsiteX72321" y="connsiteY72321"/>
              </a:cxn>
              <a:cxn ang="0">
                <a:pos x="connsiteX72322" y="connsiteY72322"/>
              </a:cxn>
              <a:cxn ang="0">
                <a:pos x="connsiteX72323" y="connsiteY72323"/>
              </a:cxn>
              <a:cxn ang="0">
                <a:pos x="connsiteX72324" y="connsiteY72324"/>
              </a:cxn>
              <a:cxn ang="0">
                <a:pos x="connsiteX72325" y="connsiteY72325"/>
              </a:cxn>
              <a:cxn ang="0">
                <a:pos x="connsiteX72326" y="connsiteY72326"/>
              </a:cxn>
              <a:cxn ang="0">
                <a:pos x="connsiteX72327" y="connsiteY72327"/>
              </a:cxn>
              <a:cxn ang="0">
                <a:pos x="connsiteX72328" y="connsiteY72328"/>
              </a:cxn>
              <a:cxn ang="0">
                <a:pos x="connsiteX72329" y="connsiteY72329"/>
              </a:cxn>
              <a:cxn ang="0">
                <a:pos x="connsiteX72330" y="connsiteY72330"/>
              </a:cxn>
              <a:cxn ang="0">
                <a:pos x="connsiteX72331" y="connsiteY72331"/>
              </a:cxn>
              <a:cxn ang="0">
                <a:pos x="connsiteX72332" y="connsiteY72332"/>
              </a:cxn>
              <a:cxn ang="0">
                <a:pos x="connsiteX72333" y="connsiteY72333"/>
              </a:cxn>
              <a:cxn ang="0">
                <a:pos x="connsiteX72334" y="connsiteY72334"/>
              </a:cxn>
              <a:cxn ang="0">
                <a:pos x="connsiteX72335" y="connsiteY72335"/>
              </a:cxn>
              <a:cxn ang="0">
                <a:pos x="connsiteX72336" y="connsiteY72336"/>
              </a:cxn>
              <a:cxn ang="0">
                <a:pos x="connsiteX72337" y="connsiteY72337"/>
              </a:cxn>
              <a:cxn ang="0">
                <a:pos x="connsiteX72338" y="connsiteY72338"/>
              </a:cxn>
              <a:cxn ang="0">
                <a:pos x="connsiteX72339" y="connsiteY72339"/>
              </a:cxn>
              <a:cxn ang="0">
                <a:pos x="connsiteX72340" y="connsiteY72340"/>
              </a:cxn>
              <a:cxn ang="0">
                <a:pos x="connsiteX72341" y="connsiteY72341"/>
              </a:cxn>
              <a:cxn ang="0">
                <a:pos x="connsiteX72342" y="connsiteY72342"/>
              </a:cxn>
              <a:cxn ang="0">
                <a:pos x="connsiteX72343" y="connsiteY72343"/>
              </a:cxn>
              <a:cxn ang="0">
                <a:pos x="connsiteX72344" y="connsiteY72344"/>
              </a:cxn>
              <a:cxn ang="0">
                <a:pos x="connsiteX72345" y="connsiteY72345"/>
              </a:cxn>
              <a:cxn ang="0">
                <a:pos x="connsiteX72346" y="connsiteY72346"/>
              </a:cxn>
              <a:cxn ang="0">
                <a:pos x="connsiteX72347" y="connsiteY72347"/>
              </a:cxn>
              <a:cxn ang="0">
                <a:pos x="connsiteX72348" y="connsiteY72348"/>
              </a:cxn>
              <a:cxn ang="0">
                <a:pos x="connsiteX72349" y="connsiteY72349"/>
              </a:cxn>
              <a:cxn ang="0">
                <a:pos x="connsiteX72350" y="connsiteY72350"/>
              </a:cxn>
              <a:cxn ang="0">
                <a:pos x="connsiteX72351" y="connsiteY72351"/>
              </a:cxn>
              <a:cxn ang="0">
                <a:pos x="connsiteX72352" y="connsiteY72352"/>
              </a:cxn>
              <a:cxn ang="0">
                <a:pos x="connsiteX72353" y="connsiteY72353"/>
              </a:cxn>
              <a:cxn ang="0">
                <a:pos x="connsiteX72354" y="connsiteY72354"/>
              </a:cxn>
              <a:cxn ang="0">
                <a:pos x="connsiteX72355" y="connsiteY72355"/>
              </a:cxn>
              <a:cxn ang="0">
                <a:pos x="connsiteX72356" y="connsiteY72356"/>
              </a:cxn>
              <a:cxn ang="0">
                <a:pos x="connsiteX72357" y="connsiteY72357"/>
              </a:cxn>
              <a:cxn ang="0">
                <a:pos x="connsiteX72358" y="connsiteY72358"/>
              </a:cxn>
              <a:cxn ang="0">
                <a:pos x="connsiteX72359" y="connsiteY72359"/>
              </a:cxn>
              <a:cxn ang="0">
                <a:pos x="connsiteX72360" y="connsiteY72360"/>
              </a:cxn>
              <a:cxn ang="0">
                <a:pos x="connsiteX72361" y="connsiteY72361"/>
              </a:cxn>
              <a:cxn ang="0">
                <a:pos x="connsiteX72362" y="connsiteY72362"/>
              </a:cxn>
              <a:cxn ang="0">
                <a:pos x="connsiteX72363" y="connsiteY72363"/>
              </a:cxn>
              <a:cxn ang="0">
                <a:pos x="connsiteX72364" y="connsiteY72364"/>
              </a:cxn>
              <a:cxn ang="0">
                <a:pos x="connsiteX72365" y="connsiteY72365"/>
              </a:cxn>
              <a:cxn ang="0">
                <a:pos x="connsiteX72366" y="connsiteY72366"/>
              </a:cxn>
              <a:cxn ang="0">
                <a:pos x="connsiteX72367" y="connsiteY72367"/>
              </a:cxn>
              <a:cxn ang="0">
                <a:pos x="connsiteX72368" y="connsiteY72368"/>
              </a:cxn>
              <a:cxn ang="0">
                <a:pos x="connsiteX72369" y="connsiteY72369"/>
              </a:cxn>
              <a:cxn ang="0">
                <a:pos x="connsiteX72370" y="connsiteY72370"/>
              </a:cxn>
              <a:cxn ang="0">
                <a:pos x="connsiteX72371" y="connsiteY72371"/>
              </a:cxn>
              <a:cxn ang="0">
                <a:pos x="connsiteX72372" y="connsiteY72372"/>
              </a:cxn>
              <a:cxn ang="0">
                <a:pos x="connsiteX72373" y="connsiteY72373"/>
              </a:cxn>
              <a:cxn ang="0">
                <a:pos x="connsiteX72374" y="connsiteY72374"/>
              </a:cxn>
              <a:cxn ang="0">
                <a:pos x="connsiteX72375" y="connsiteY72375"/>
              </a:cxn>
              <a:cxn ang="0">
                <a:pos x="connsiteX72376" y="connsiteY72376"/>
              </a:cxn>
              <a:cxn ang="0">
                <a:pos x="connsiteX72377" y="connsiteY72377"/>
              </a:cxn>
              <a:cxn ang="0">
                <a:pos x="connsiteX72378" y="connsiteY72378"/>
              </a:cxn>
              <a:cxn ang="0">
                <a:pos x="connsiteX72379" y="connsiteY72379"/>
              </a:cxn>
              <a:cxn ang="0">
                <a:pos x="connsiteX72380" y="connsiteY72380"/>
              </a:cxn>
              <a:cxn ang="0">
                <a:pos x="connsiteX72381" y="connsiteY72381"/>
              </a:cxn>
              <a:cxn ang="0">
                <a:pos x="connsiteX72382" y="connsiteY72382"/>
              </a:cxn>
              <a:cxn ang="0">
                <a:pos x="connsiteX72383" y="connsiteY72383"/>
              </a:cxn>
              <a:cxn ang="0">
                <a:pos x="connsiteX72384" y="connsiteY72384"/>
              </a:cxn>
              <a:cxn ang="0">
                <a:pos x="connsiteX72385" y="connsiteY72385"/>
              </a:cxn>
              <a:cxn ang="0">
                <a:pos x="connsiteX72386" y="connsiteY72386"/>
              </a:cxn>
              <a:cxn ang="0">
                <a:pos x="connsiteX72387" y="connsiteY72387"/>
              </a:cxn>
              <a:cxn ang="0">
                <a:pos x="connsiteX72388" y="connsiteY72388"/>
              </a:cxn>
              <a:cxn ang="0">
                <a:pos x="connsiteX72389" y="connsiteY72389"/>
              </a:cxn>
              <a:cxn ang="0">
                <a:pos x="connsiteX72390" y="connsiteY72390"/>
              </a:cxn>
              <a:cxn ang="0">
                <a:pos x="connsiteX72391" y="connsiteY72391"/>
              </a:cxn>
              <a:cxn ang="0">
                <a:pos x="connsiteX72392" y="connsiteY72392"/>
              </a:cxn>
              <a:cxn ang="0">
                <a:pos x="connsiteX72393" y="connsiteY72393"/>
              </a:cxn>
              <a:cxn ang="0">
                <a:pos x="connsiteX72394" y="connsiteY72394"/>
              </a:cxn>
              <a:cxn ang="0">
                <a:pos x="connsiteX72395" y="connsiteY72395"/>
              </a:cxn>
              <a:cxn ang="0">
                <a:pos x="connsiteX72396" y="connsiteY72396"/>
              </a:cxn>
              <a:cxn ang="0">
                <a:pos x="connsiteX72397" y="connsiteY72397"/>
              </a:cxn>
              <a:cxn ang="0">
                <a:pos x="connsiteX72398" y="connsiteY72398"/>
              </a:cxn>
              <a:cxn ang="0">
                <a:pos x="connsiteX72399" y="connsiteY72399"/>
              </a:cxn>
              <a:cxn ang="0">
                <a:pos x="connsiteX72400" y="connsiteY72400"/>
              </a:cxn>
              <a:cxn ang="0">
                <a:pos x="connsiteX72401" y="connsiteY72401"/>
              </a:cxn>
              <a:cxn ang="0">
                <a:pos x="connsiteX72402" y="connsiteY72402"/>
              </a:cxn>
              <a:cxn ang="0">
                <a:pos x="connsiteX72403" y="connsiteY72403"/>
              </a:cxn>
              <a:cxn ang="0">
                <a:pos x="connsiteX72404" y="connsiteY72404"/>
              </a:cxn>
              <a:cxn ang="0">
                <a:pos x="connsiteX72405" y="connsiteY72405"/>
              </a:cxn>
              <a:cxn ang="0">
                <a:pos x="connsiteX72406" y="connsiteY72406"/>
              </a:cxn>
              <a:cxn ang="0">
                <a:pos x="connsiteX72407" y="connsiteY72407"/>
              </a:cxn>
              <a:cxn ang="0">
                <a:pos x="connsiteX72408" y="connsiteY72408"/>
              </a:cxn>
              <a:cxn ang="0">
                <a:pos x="connsiteX72409" y="connsiteY72409"/>
              </a:cxn>
              <a:cxn ang="0">
                <a:pos x="connsiteX72410" y="connsiteY72410"/>
              </a:cxn>
              <a:cxn ang="0">
                <a:pos x="connsiteX72411" y="connsiteY72411"/>
              </a:cxn>
              <a:cxn ang="0">
                <a:pos x="connsiteX72412" y="connsiteY72412"/>
              </a:cxn>
              <a:cxn ang="0">
                <a:pos x="connsiteX72413" y="connsiteY72413"/>
              </a:cxn>
              <a:cxn ang="0">
                <a:pos x="connsiteX72414" y="connsiteY72414"/>
              </a:cxn>
              <a:cxn ang="0">
                <a:pos x="connsiteX72415" y="connsiteY72415"/>
              </a:cxn>
              <a:cxn ang="0">
                <a:pos x="connsiteX72416" y="connsiteY72416"/>
              </a:cxn>
              <a:cxn ang="0">
                <a:pos x="connsiteX72417" y="connsiteY72417"/>
              </a:cxn>
              <a:cxn ang="0">
                <a:pos x="connsiteX72418" y="connsiteY72418"/>
              </a:cxn>
              <a:cxn ang="0">
                <a:pos x="connsiteX72419" y="connsiteY72419"/>
              </a:cxn>
              <a:cxn ang="0">
                <a:pos x="connsiteX72420" y="connsiteY72420"/>
              </a:cxn>
              <a:cxn ang="0">
                <a:pos x="connsiteX72421" y="connsiteY72421"/>
              </a:cxn>
              <a:cxn ang="0">
                <a:pos x="connsiteX72422" y="connsiteY72422"/>
              </a:cxn>
              <a:cxn ang="0">
                <a:pos x="connsiteX72423" y="connsiteY72423"/>
              </a:cxn>
              <a:cxn ang="0">
                <a:pos x="connsiteX72424" y="connsiteY72424"/>
              </a:cxn>
              <a:cxn ang="0">
                <a:pos x="connsiteX72425" y="connsiteY72425"/>
              </a:cxn>
              <a:cxn ang="0">
                <a:pos x="connsiteX72426" y="connsiteY72426"/>
              </a:cxn>
              <a:cxn ang="0">
                <a:pos x="connsiteX72427" y="connsiteY72427"/>
              </a:cxn>
              <a:cxn ang="0">
                <a:pos x="connsiteX72428" y="connsiteY72428"/>
              </a:cxn>
              <a:cxn ang="0">
                <a:pos x="connsiteX72429" y="connsiteY72429"/>
              </a:cxn>
              <a:cxn ang="0">
                <a:pos x="connsiteX72430" y="connsiteY72430"/>
              </a:cxn>
              <a:cxn ang="0">
                <a:pos x="connsiteX72431" y="connsiteY72431"/>
              </a:cxn>
              <a:cxn ang="0">
                <a:pos x="connsiteX72432" y="connsiteY72432"/>
              </a:cxn>
              <a:cxn ang="0">
                <a:pos x="connsiteX72433" y="connsiteY72433"/>
              </a:cxn>
              <a:cxn ang="0">
                <a:pos x="connsiteX72434" y="connsiteY72434"/>
              </a:cxn>
              <a:cxn ang="0">
                <a:pos x="connsiteX72435" y="connsiteY72435"/>
              </a:cxn>
              <a:cxn ang="0">
                <a:pos x="connsiteX72436" y="connsiteY72436"/>
              </a:cxn>
              <a:cxn ang="0">
                <a:pos x="connsiteX72437" y="connsiteY72437"/>
              </a:cxn>
              <a:cxn ang="0">
                <a:pos x="connsiteX72438" y="connsiteY72438"/>
              </a:cxn>
              <a:cxn ang="0">
                <a:pos x="connsiteX72439" y="connsiteY72439"/>
              </a:cxn>
              <a:cxn ang="0">
                <a:pos x="connsiteX72440" y="connsiteY72440"/>
              </a:cxn>
              <a:cxn ang="0">
                <a:pos x="connsiteX72441" y="connsiteY72441"/>
              </a:cxn>
              <a:cxn ang="0">
                <a:pos x="connsiteX72442" y="connsiteY72442"/>
              </a:cxn>
              <a:cxn ang="0">
                <a:pos x="connsiteX72443" y="connsiteY72443"/>
              </a:cxn>
              <a:cxn ang="0">
                <a:pos x="connsiteX72444" y="connsiteY72444"/>
              </a:cxn>
              <a:cxn ang="0">
                <a:pos x="connsiteX72445" y="connsiteY72445"/>
              </a:cxn>
              <a:cxn ang="0">
                <a:pos x="connsiteX72446" y="connsiteY72446"/>
              </a:cxn>
              <a:cxn ang="0">
                <a:pos x="connsiteX72447" y="connsiteY72447"/>
              </a:cxn>
              <a:cxn ang="0">
                <a:pos x="connsiteX72448" y="connsiteY72448"/>
              </a:cxn>
              <a:cxn ang="0">
                <a:pos x="connsiteX72449" y="connsiteY72449"/>
              </a:cxn>
              <a:cxn ang="0">
                <a:pos x="connsiteX72450" y="connsiteY72450"/>
              </a:cxn>
              <a:cxn ang="0">
                <a:pos x="connsiteX72451" y="connsiteY72451"/>
              </a:cxn>
              <a:cxn ang="0">
                <a:pos x="connsiteX72452" y="connsiteY72452"/>
              </a:cxn>
              <a:cxn ang="0">
                <a:pos x="connsiteX72453" y="connsiteY72453"/>
              </a:cxn>
              <a:cxn ang="0">
                <a:pos x="connsiteX72454" y="connsiteY72454"/>
              </a:cxn>
              <a:cxn ang="0">
                <a:pos x="connsiteX72455" y="connsiteY72455"/>
              </a:cxn>
              <a:cxn ang="0">
                <a:pos x="connsiteX72456" y="connsiteY72456"/>
              </a:cxn>
              <a:cxn ang="0">
                <a:pos x="connsiteX72457" y="connsiteY72457"/>
              </a:cxn>
              <a:cxn ang="0">
                <a:pos x="connsiteX72458" y="connsiteY72458"/>
              </a:cxn>
              <a:cxn ang="0">
                <a:pos x="connsiteX72459" y="connsiteY72459"/>
              </a:cxn>
              <a:cxn ang="0">
                <a:pos x="connsiteX72460" y="connsiteY72460"/>
              </a:cxn>
              <a:cxn ang="0">
                <a:pos x="connsiteX72461" y="connsiteY72461"/>
              </a:cxn>
              <a:cxn ang="0">
                <a:pos x="connsiteX72462" y="connsiteY72462"/>
              </a:cxn>
              <a:cxn ang="0">
                <a:pos x="connsiteX72463" y="connsiteY72463"/>
              </a:cxn>
              <a:cxn ang="0">
                <a:pos x="connsiteX72464" y="connsiteY72464"/>
              </a:cxn>
              <a:cxn ang="0">
                <a:pos x="connsiteX72465" y="connsiteY72465"/>
              </a:cxn>
              <a:cxn ang="0">
                <a:pos x="connsiteX72466" y="connsiteY72466"/>
              </a:cxn>
              <a:cxn ang="0">
                <a:pos x="connsiteX72467" y="connsiteY72467"/>
              </a:cxn>
              <a:cxn ang="0">
                <a:pos x="connsiteX72468" y="connsiteY72468"/>
              </a:cxn>
              <a:cxn ang="0">
                <a:pos x="connsiteX72469" y="connsiteY72469"/>
              </a:cxn>
              <a:cxn ang="0">
                <a:pos x="connsiteX72470" y="connsiteY72470"/>
              </a:cxn>
              <a:cxn ang="0">
                <a:pos x="connsiteX72471" y="connsiteY72471"/>
              </a:cxn>
              <a:cxn ang="0">
                <a:pos x="connsiteX72472" y="connsiteY72472"/>
              </a:cxn>
              <a:cxn ang="0">
                <a:pos x="connsiteX72473" y="connsiteY72473"/>
              </a:cxn>
              <a:cxn ang="0">
                <a:pos x="connsiteX72474" y="connsiteY72474"/>
              </a:cxn>
              <a:cxn ang="0">
                <a:pos x="connsiteX72475" y="connsiteY72475"/>
              </a:cxn>
              <a:cxn ang="0">
                <a:pos x="connsiteX72476" y="connsiteY72476"/>
              </a:cxn>
              <a:cxn ang="0">
                <a:pos x="connsiteX72477" y="connsiteY72477"/>
              </a:cxn>
              <a:cxn ang="0">
                <a:pos x="connsiteX72478" y="connsiteY72478"/>
              </a:cxn>
              <a:cxn ang="0">
                <a:pos x="connsiteX72479" y="connsiteY72479"/>
              </a:cxn>
              <a:cxn ang="0">
                <a:pos x="connsiteX72480" y="connsiteY72480"/>
              </a:cxn>
              <a:cxn ang="0">
                <a:pos x="connsiteX72481" y="connsiteY72481"/>
              </a:cxn>
              <a:cxn ang="0">
                <a:pos x="connsiteX72482" y="connsiteY72482"/>
              </a:cxn>
              <a:cxn ang="0">
                <a:pos x="connsiteX72483" y="connsiteY72483"/>
              </a:cxn>
              <a:cxn ang="0">
                <a:pos x="connsiteX72484" y="connsiteY72484"/>
              </a:cxn>
              <a:cxn ang="0">
                <a:pos x="connsiteX72485" y="connsiteY72485"/>
              </a:cxn>
              <a:cxn ang="0">
                <a:pos x="connsiteX72486" y="connsiteY72486"/>
              </a:cxn>
              <a:cxn ang="0">
                <a:pos x="connsiteX72487" y="connsiteY72487"/>
              </a:cxn>
              <a:cxn ang="0">
                <a:pos x="connsiteX72488" y="connsiteY72488"/>
              </a:cxn>
              <a:cxn ang="0">
                <a:pos x="connsiteX72489" y="connsiteY72489"/>
              </a:cxn>
              <a:cxn ang="0">
                <a:pos x="connsiteX72490" y="connsiteY72490"/>
              </a:cxn>
              <a:cxn ang="0">
                <a:pos x="connsiteX72491" y="connsiteY72491"/>
              </a:cxn>
              <a:cxn ang="0">
                <a:pos x="connsiteX72492" y="connsiteY72492"/>
              </a:cxn>
              <a:cxn ang="0">
                <a:pos x="connsiteX72493" y="connsiteY72493"/>
              </a:cxn>
              <a:cxn ang="0">
                <a:pos x="connsiteX72494" y="connsiteY72494"/>
              </a:cxn>
              <a:cxn ang="0">
                <a:pos x="connsiteX72495" y="connsiteY72495"/>
              </a:cxn>
              <a:cxn ang="0">
                <a:pos x="connsiteX72496" y="connsiteY72496"/>
              </a:cxn>
              <a:cxn ang="0">
                <a:pos x="connsiteX72497" y="connsiteY72497"/>
              </a:cxn>
              <a:cxn ang="0">
                <a:pos x="connsiteX72498" y="connsiteY72498"/>
              </a:cxn>
              <a:cxn ang="0">
                <a:pos x="connsiteX72499" y="connsiteY72499"/>
              </a:cxn>
              <a:cxn ang="0">
                <a:pos x="connsiteX72500" y="connsiteY72500"/>
              </a:cxn>
              <a:cxn ang="0">
                <a:pos x="connsiteX72501" y="connsiteY72501"/>
              </a:cxn>
              <a:cxn ang="0">
                <a:pos x="connsiteX72502" y="connsiteY72502"/>
              </a:cxn>
              <a:cxn ang="0">
                <a:pos x="connsiteX72503" y="connsiteY72503"/>
              </a:cxn>
              <a:cxn ang="0">
                <a:pos x="connsiteX72504" y="connsiteY72504"/>
              </a:cxn>
              <a:cxn ang="0">
                <a:pos x="connsiteX72505" y="connsiteY72505"/>
              </a:cxn>
              <a:cxn ang="0">
                <a:pos x="connsiteX72506" y="connsiteY72506"/>
              </a:cxn>
              <a:cxn ang="0">
                <a:pos x="connsiteX72507" y="connsiteY72507"/>
              </a:cxn>
              <a:cxn ang="0">
                <a:pos x="connsiteX72508" y="connsiteY72508"/>
              </a:cxn>
              <a:cxn ang="0">
                <a:pos x="connsiteX72509" y="connsiteY72509"/>
              </a:cxn>
              <a:cxn ang="0">
                <a:pos x="connsiteX72510" y="connsiteY72510"/>
              </a:cxn>
              <a:cxn ang="0">
                <a:pos x="connsiteX72511" y="connsiteY72511"/>
              </a:cxn>
              <a:cxn ang="0">
                <a:pos x="connsiteX72512" y="connsiteY72512"/>
              </a:cxn>
              <a:cxn ang="0">
                <a:pos x="connsiteX72513" y="connsiteY72513"/>
              </a:cxn>
              <a:cxn ang="0">
                <a:pos x="connsiteX72514" y="connsiteY72514"/>
              </a:cxn>
              <a:cxn ang="0">
                <a:pos x="connsiteX72515" y="connsiteY72515"/>
              </a:cxn>
              <a:cxn ang="0">
                <a:pos x="connsiteX72516" y="connsiteY72516"/>
              </a:cxn>
              <a:cxn ang="0">
                <a:pos x="connsiteX72517" y="connsiteY72517"/>
              </a:cxn>
              <a:cxn ang="0">
                <a:pos x="connsiteX72518" y="connsiteY72518"/>
              </a:cxn>
              <a:cxn ang="0">
                <a:pos x="connsiteX72519" y="connsiteY72519"/>
              </a:cxn>
              <a:cxn ang="0">
                <a:pos x="connsiteX72520" y="connsiteY72520"/>
              </a:cxn>
              <a:cxn ang="0">
                <a:pos x="connsiteX72521" y="connsiteY72521"/>
              </a:cxn>
              <a:cxn ang="0">
                <a:pos x="connsiteX72522" y="connsiteY72522"/>
              </a:cxn>
              <a:cxn ang="0">
                <a:pos x="connsiteX72523" y="connsiteY72523"/>
              </a:cxn>
              <a:cxn ang="0">
                <a:pos x="connsiteX72524" y="connsiteY72524"/>
              </a:cxn>
              <a:cxn ang="0">
                <a:pos x="connsiteX72525" y="connsiteY72525"/>
              </a:cxn>
              <a:cxn ang="0">
                <a:pos x="connsiteX72526" y="connsiteY72526"/>
              </a:cxn>
              <a:cxn ang="0">
                <a:pos x="connsiteX72527" y="connsiteY72527"/>
              </a:cxn>
              <a:cxn ang="0">
                <a:pos x="connsiteX72528" y="connsiteY72528"/>
              </a:cxn>
              <a:cxn ang="0">
                <a:pos x="connsiteX72529" y="connsiteY72529"/>
              </a:cxn>
              <a:cxn ang="0">
                <a:pos x="connsiteX72530" y="connsiteY72530"/>
              </a:cxn>
              <a:cxn ang="0">
                <a:pos x="connsiteX72531" y="connsiteY72531"/>
              </a:cxn>
              <a:cxn ang="0">
                <a:pos x="connsiteX72532" y="connsiteY72532"/>
              </a:cxn>
              <a:cxn ang="0">
                <a:pos x="connsiteX72533" y="connsiteY72533"/>
              </a:cxn>
              <a:cxn ang="0">
                <a:pos x="connsiteX72534" y="connsiteY72534"/>
              </a:cxn>
              <a:cxn ang="0">
                <a:pos x="connsiteX72535" y="connsiteY72535"/>
              </a:cxn>
              <a:cxn ang="0">
                <a:pos x="connsiteX72536" y="connsiteY72536"/>
              </a:cxn>
              <a:cxn ang="0">
                <a:pos x="connsiteX72537" y="connsiteY72537"/>
              </a:cxn>
              <a:cxn ang="0">
                <a:pos x="connsiteX72538" y="connsiteY72538"/>
              </a:cxn>
              <a:cxn ang="0">
                <a:pos x="connsiteX72539" y="connsiteY72539"/>
              </a:cxn>
              <a:cxn ang="0">
                <a:pos x="connsiteX72540" y="connsiteY72540"/>
              </a:cxn>
              <a:cxn ang="0">
                <a:pos x="connsiteX72541" y="connsiteY72541"/>
              </a:cxn>
              <a:cxn ang="0">
                <a:pos x="connsiteX72542" y="connsiteY72542"/>
              </a:cxn>
              <a:cxn ang="0">
                <a:pos x="connsiteX72543" y="connsiteY72543"/>
              </a:cxn>
              <a:cxn ang="0">
                <a:pos x="connsiteX72544" y="connsiteY72544"/>
              </a:cxn>
              <a:cxn ang="0">
                <a:pos x="connsiteX72545" y="connsiteY72545"/>
              </a:cxn>
              <a:cxn ang="0">
                <a:pos x="connsiteX72546" y="connsiteY72546"/>
              </a:cxn>
              <a:cxn ang="0">
                <a:pos x="connsiteX72547" y="connsiteY72547"/>
              </a:cxn>
              <a:cxn ang="0">
                <a:pos x="connsiteX72548" y="connsiteY72548"/>
              </a:cxn>
              <a:cxn ang="0">
                <a:pos x="connsiteX72549" y="connsiteY72549"/>
              </a:cxn>
              <a:cxn ang="0">
                <a:pos x="connsiteX72550" y="connsiteY72550"/>
              </a:cxn>
              <a:cxn ang="0">
                <a:pos x="connsiteX72551" y="connsiteY72551"/>
              </a:cxn>
              <a:cxn ang="0">
                <a:pos x="connsiteX72552" y="connsiteY72552"/>
              </a:cxn>
              <a:cxn ang="0">
                <a:pos x="connsiteX72553" y="connsiteY72553"/>
              </a:cxn>
              <a:cxn ang="0">
                <a:pos x="connsiteX72554" y="connsiteY72554"/>
              </a:cxn>
              <a:cxn ang="0">
                <a:pos x="connsiteX72555" y="connsiteY72555"/>
              </a:cxn>
              <a:cxn ang="0">
                <a:pos x="connsiteX72556" y="connsiteY72556"/>
              </a:cxn>
              <a:cxn ang="0">
                <a:pos x="connsiteX72557" y="connsiteY72557"/>
              </a:cxn>
              <a:cxn ang="0">
                <a:pos x="connsiteX72558" y="connsiteY72558"/>
              </a:cxn>
              <a:cxn ang="0">
                <a:pos x="connsiteX72559" y="connsiteY72559"/>
              </a:cxn>
              <a:cxn ang="0">
                <a:pos x="connsiteX72560" y="connsiteY72560"/>
              </a:cxn>
              <a:cxn ang="0">
                <a:pos x="connsiteX72561" y="connsiteY72561"/>
              </a:cxn>
              <a:cxn ang="0">
                <a:pos x="connsiteX72562" y="connsiteY72562"/>
              </a:cxn>
              <a:cxn ang="0">
                <a:pos x="connsiteX72563" y="connsiteY72563"/>
              </a:cxn>
              <a:cxn ang="0">
                <a:pos x="connsiteX72564" y="connsiteY72564"/>
              </a:cxn>
              <a:cxn ang="0">
                <a:pos x="connsiteX72565" y="connsiteY72565"/>
              </a:cxn>
              <a:cxn ang="0">
                <a:pos x="connsiteX72566" y="connsiteY72566"/>
              </a:cxn>
              <a:cxn ang="0">
                <a:pos x="connsiteX72567" y="connsiteY72567"/>
              </a:cxn>
              <a:cxn ang="0">
                <a:pos x="connsiteX72568" y="connsiteY72568"/>
              </a:cxn>
              <a:cxn ang="0">
                <a:pos x="connsiteX72569" y="connsiteY72569"/>
              </a:cxn>
              <a:cxn ang="0">
                <a:pos x="connsiteX72570" y="connsiteY72570"/>
              </a:cxn>
              <a:cxn ang="0">
                <a:pos x="connsiteX72571" y="connsiteY72571"/>
              </a:cxn>
              <a:cxn ang="0">
                <a:pos x="connsiteX72572" y="connsiteY72572"/>
              </a:cxn>
              <a:cxn ang="0">
                <a:pos x="connsiteX72573" y="connsiteY72573"/>
              </a:cxn>
              <a:cxn ang="0">
                <a:pos x="connsiteX72574" y="connsiteY72574"/>
              </a:cxn>
              <a:cxn ang="0">
                <a:pos x="connsiteX72575" y="connsiteY72575"/>
              </a:cxn>
              <a:cxn ang="0">
                <a:pos x="connsiteX72576" y="connsiteY72576"/>
              </a:cxn>
              <a:cxn ang="0">
                <a:pos x="connsiteX72577" y="connsiteY72577"/>
              </a:cxn>
              <a:cxn ang="0">
                <a:pos x="connsiteX72578" y="connsiteY72578"/>
              </a:cxn>
              <a:cxn ang="0">
                <a:pos x="connsiteX72579" y="connsiteY72579"/>
              </a:cxn>
              <a:cxn ang="0">
                <a:pos x="connsiteX72580" y="connsiteY72580"/>
              </a:cxn>
              <a:cxn ang="0">
                <a:pos x="connsiteX72581" y="connsiteY72581"/>
              </a:cxn>
              <a:cxn ang="0">
                <a:pos x="connsiteX72582" y="connsiteY72582"/>
              </a:cxn>
              <a:cxn ang="0">
                <a:pos x="connsiteX72583" y="connsiteY72583"/>
              </a:cxn>
              <a:cxn ang="0">
                <a:pos x="connsiteX72584" y="connsiteY72584"/>
              </a:cxn>
              <a:cxn ang="0">
                <a:pos x="connsiteX72585" y="connsiteY72585"/>
              </a:cxn>
              <a:cxn ang="0">
                <a:pos x="connsiteX72586" y="connsiteY72586"/>
              </a:cxn>
              <a:cxn ang="0">
                <a:pos x="connsiteX72587" y="connsiteY72587"/>
              </a:cxn>
              <a:cxn ang="0">
                <a:pos x="connsiteX72588" y="connsiteY72588"/>
              </a:cxn>
              <a:cxn ang="0">
                <a:pos x="connsiteX72589" y="connsiteY72589"/>
              </a:cxn>
              <a:cxn ang="0">
                <a:pos x="connsiteX72590" y="connsiteY72590"/>
              </a:cxn>
              <a:cxn ang="0">
                <a:pos x="connsiteX72591" y="connsiteY72591"/>
              </a:cxn>
              <a:cxn ang="0">
                <a:pos x="connsiteX72592" y="connsiteY72592"/>
              </a:cxn>
              <a:cxn ang="0">
                <a:pos x="connsiteX72593" y="connsiteY72593"/>
              </a:cxn>
              <a:cxn ang="0">
                <a:pos x="connsiteX72594" y="connsiteY72594"/>
              </a:cxn>
              <a:cxn ang="0">
                <a:pos x="connsiteX72595" y="connsiteY72595"/>
              </a:cxn>
              <a:cxn ang="0">
                <a:pos x="connsiteX72596" y="connsiteY72596"/>
              </a:cxn>
              <a:cxn ang="0">
                <a:pos x="connsiteX72597" y="connsiteY72597"/>
              </a:cxn>
              <a:cxn ang="0">
                <a:pos x="connsiteX72598" y="connsiteY72598"/>
              </a:cxn>
              <a:cxn ang="0">
                <a:pos x="connsiteX72599" y="connsiteY72599"/>
              </a:cxn>
              <a:cxn ang="0">
                <a:pos x="connsiteX72600" y="connsiteY72600"/>
              </a:cxn>
              <a:cxn ang="0">
                <a:pos x="connsiteX72601" y="connsiteY72601"/>
              </a:cxn>
              <a:cxn ang="0">
                <a:pos x="connsiteX72602" y="connsiteY72602"/>
              </a:cxn>
              <a:cxn ang="0">
                <a:pos x="connsiteX72603" y="connsiteY72603"/>
              </a:cxn>
              <a:cxn ang="0">
                <a:pos x="connsiteX72604" y="connsiteY72604"/>
              </a:cxn>
              <a:cxn ang="0">
                <a:pos x="connsiteX72605" y="connsiteY72605"/>
              </a:cxn>
              <a:cxn ang="0">
                <a:pos x="connsiteX72606" y="connsiteY72606"/>
              </a:cxn>
              <a:cxn ang="0">
                <a:pos x="connsiteX72607" y="connsiteY72607"/>
              </a:cxn>
              <a:cxn ang="0">
                <a:pos x="connsiteX72608" y="connsiteY72608"/>
              </a:cxn>
              <a:cxn ang="0">
                <a:pos x="connsiteX72609" y="connsiteY72609"/>
              </a:cxn>
              <a:cxn ang="0">
                <a:pos x="connsiteX72610" y="connsiteY72610"/>
              </a:cxn>
              <a:cxn ang="0">
                <a:pos x="connsiteX72611" y="connsiteY72611"/>
              </a:cxn>
              <a:cxn ang="0">
                <a:pos x="connsiteX72612" y="connsiteY72612"/>
              </a:cxn>
              <a:cxn ang="0">
                <a:pos x="connsiteX72613" y="connsiteY72613"/>
              </a:cxn>
              <a:cxn ang="0">
                <a:pos x="connsiteX72614" y="connsiteY72614"/>
              </a:cxn>
              <a:cxn ang="0">
                <a:pos x="connsiteX72615" y="connsiteY72615"/>
              </a:cxn>
              <a:cxn ang="0">
                <a:pos x="connsiteX72616" y="connsiteY72616"/>
              </a:cxn>
              <a:cxn ang="0">
                <a:pos x="connsiteX72617" y="connsiteY72617"/>
              </a:cxn>
              <a:cxn ang="0">
                <a:pos x="connsiteX72618" y="connsiteY72618"/>
              </a:cxn>
              <a:cxn ang="0">
                <a:pos x="connsiteX72619" y="connsiteY72619"/>
              </a:cxn>
              <a:cxn ang="0">
                <a:pos x="connsiteX72620" y="connsiteY72620"/>
              </a:cxn>
              <a:cxn ang="0">
                <a:pos x="connsiteX72621" y="connsiteY72621"/>
              </a:cxn>
              <a:cxn ang="0">
                <a:pos x="connsiteX72622" y="connsiteY72622"/>
              </a:cxn>
              <a:cxn ang="0">
                <a:pos x="connsiteX72623" y="connsiteY72623"/>
              </a:cxn>
              <a:cxn ang="0">
                <a:pos x="connsiteX72624" y="connsiteY72624"/>
              </a:cxn>
              <a:cxn ang="0">
                <a:pos x="connsiteX72625" y="connsiteY72625"/>
              </a:cxn>
              <a:cxn ang="0">
                <a:pos x="connsiteX72626" y="connsiteY72626"/>
              </a:cxn>
              <a:cxn ang="0">
                <a:pos x="connsiteX72627" y="connsiteY72627"/>
              </a:cxn>
              <a:cxn ang="0">
                <a:pos x="connsiteX72628" y="connsiteY72628"/>
              </a:cxn>
              <a:cxn ang="0">
                <a:pos x="connsiteX72629" y="connsiteY72629"/>
              </a:cxn>
              <a:cxn ang="0">
                <a:pos x="connsiteX72630" y="connsiteY72630"/>
              </a:cxn>
              <a:cxn ang="0">
                <a:pos x="connsiteX72631" y="connsiteY72631"/>
              </a:cxn>
              <a:cxn ang="0">
                <a:pos x="connsiteX72632" y="connsiteY72632"/>
              </a:cxn>
              <a:cxn ang="0">
                <a:pos x="connsiteX72633" y="connsiteY72633"/>
              </a:cxn>
              <a:cxn ang="0">
                <a:pos x="connsiteX72634" y="connsiteY72634"/>
              </a:cxn>
              <a:cxn ang="0">
                <a:pos x="connsiteX72635" y="connsiteY72635"/>
              </a:cxn>
              <a:cxn ang="0">
                <a:pos x="connsiteX72636" y="connsiteY72636"/>
              </a:cxn>
              <a:cxn ang="0">
                <a:pos x="connsiteX72637" y="connsiteY72637"/>
              </a:cxn>
              <a:cxn ang="0">
                <a:pos x="connsiteX72638" y="connsiteY72638"/>
              </a:cxn>
              <a:cxn ang="0">
                <a:pos x="connsiteX72639" y="connsiteY72639"/>
              </a:cxn>
              <a:cxn ang="0">
                <a:pos x="connsiteX72640" y="connsiteY72640"/>
              </a:cxn>
              <a:cxn ang="0">
                <a:pos x="connsiteX72641" y="connsiteY72641"/>
              </a:cxn>
              <a:cxn ang="0">
                <a:pos x="connsiteX72642" y="connsiteY72642"/>
              </a:cxn>
              <a:cxn ang="0">
                <a:pos x="connsiteX72643" y="connsiteY72643"/>
              </a:cxn>
              <a:cxn ang="0">
                <a:pos x="connsiteX72644" y="connsiteY72644"/>
              </a:cxn>
              <a:cxn ang="0">
                <a:pos x="connsiteX72645" y="connsiteY72645"/>
              </a:cxn>
              <a:cxn ang="0">
                <a:pos x="connsiteX72646" y="connsiteY72646"/>
              </a:cxn>
              <a:cxn ang="0">
                <a:pos x="connsiteX72647" y="connsiteY72647"/>
              </a:cxn>
              <a:cxn ang="0">
                <a:pos x="connsiteX72648" y="connsiteY72648"/>
              </a:cxn>
              <a:cxn ang="0">
                <a:pos x="connsiteX72649" y="connsiteY72649"/>
              </a:cxn>
              <a:cxn ang="0">
                <a:pos x="connsiteX72650" y="connsiteY72650"/>
              </a:cxn>
              <a:cxn ang="0">
                <a:pos x="connsiteX72651" y="connsiteY72651"/>
              </a:cxn>
              <a:cxn ang="0">
                <a:pos x="connsiteX72652" y="connsiteY72652"/>
              </a:cxn>
              <a:cxn ang="0">
                <a:pos x="connsiteX72653" y="connsiteY72653"/>
              </a:cxn>
              <a:cxn ang="0">
                <a:pos x="connsiteX72654" y="connsiteY72654"/>
              </a:cxn>
              <a:cxn ang="0">
                <a:pos x="connsiteX72655" y="connsiteY72655"/>
              </a:cxn>
              <a:cxn ang="0">
                <a:pos x="connsiteX72656" y="connsiteY72656"/>
              </a:cxn>
              <a:cxn ang="0">
                <a:pos x="connsiteX72657" y="connsiteY72657"/>
              </a:cxn>
              <a:cxn ang="0">
                <a:pos x="connsiteX72658" y="connsiteY72658"/>
              </a:cxn>
              <a:cxn ang="0">
                <a:pos x="connsiteX72659" y="connsiteY72659"/>
              </a:cxn>
              <a:cxn ang="0">
                <a:pos x="connsiteX72660" y="connsiteY72660"/>
              </a:cxn>
              <a:cxn ang="0">
                <a:pos x="connsiteX72661" y="connsiteY72661"/>
              </a:cxn>
              <a:cxn ang="0">
                <a:pos x="connsiteX72662" y="connsiteY72662"/>
              </a:cxn>
              <a:cxn ang="0">
                <a:pos x="connsiteX72663" y="connsiteY72663"/>
              </a:cxn>
              <a:cxn ang="0">
                <a:pos x="connsiteX72664" y="connsiteY72664"/>
              </a:cxn>
              <a:cxn ang="0">
                <a:pos x="connsiteX72665" y="connsiteY72665"/>
              </a:cxn>
              <a:cxn ang="0">
                <a:pos x="connsiteX72666" y="connsiteY72666"/>
              </a:cxn>
              <a:cxn ang="0">
                <a:pos x="connsiteX72667" y="connsiteY72667"/>
              </a:cxn>
              <a:cxn ang="0">
                <a:pos x="connsiteX72668" y="connsiteY72668"/>
              </a:cxn>
              <a:cxn ang="0">
                <a:pos x="connsiteX72669" y="connsiteY72669"/>
              </a:cxn>
              <a:cxn ang="0">
                <a:pos x="connsiteX72670" y="connsiteY72670"/>
              </a:cxn>
              <a:cxn ang="0">
                <a:pos x="connsiteX72671" y="connsiteY72671"/>
              </a:cxn>
              <a:cxn ang="0">
                <a:pos x="connsiteX72672" y="connsiteY72672"/>
              </a:cxn>
              <a:cxn ang="0">
                <a:pos x="connsiteX72673" y="connsiteY72673"/>
              </a:cxn>
              <a:cxn ang="0">
                <a:pos x="connsiteX72674" y="connsiteY72674"/>
              </a:cxn>
              <a:cxn ang="0">
                <a:pos x="connsiteX72675" y="connsiteY72675"/>
              </a:cxn>
              <a:cxn ang="0">
                <a:pos x="connsiteX72676" y="connsiteY72676"/>
              </a:cxn>
              <a:cxn ang="0">
                <a:pos x="connsiteX72677" y="connsiteY72677"/>
              </a:cxn>
              <a:cxn ang="0">
                <a:pos x="connsiteX72678" y="connsiteY72678"/>
              </a:cxn>
              <a:cxn ang="0">
                <a:pos x="connsiteX72679" y="connsiteY72679"/>
              </a:cxn>
              <a:cxn ang="0">
                <a:pos x="connsiteX72680" y="connsiteY72680"/>
              </a:cxn>
              <a:cxn ang="0">
                <a:pos x="connsiteX72681" y="connsiteY72681"/>
              </a:cxn>
              <a:cxn ang="0">
                <a:pos x="connsiteX72682" y="connsiteY72682"/>
              </a:cxn>
              <a:cxn ang="0">
                <a:pos x="connsiteX72683" y="connsiteY72683"/>
              </a:cxn>
              <a:cxn ang="0">
                <a:pos x="connsiteX72684" y="connsiteY72684"/>
              </a:cxn>
              <a:cxn ang="0">
                <a:pos x="connsiteX72685" y="connsiteY72685"/>
              </a:cxn>
              <a:cxn ang="0">
                <a:pos x="connsiteX72686" y="connsiteY72686"/>
              </a:cxn>
              <a:cxn ang="0">
                <a:pos x="connsiteX72687" y="connsiteY72687"/>
              </a:cxn>
              <a:cxn ang="0">
                <a:pos x="connsiteX72688" y="connsiteY72688"/>
              </a:cxn>
              <a:cxn ang="0">
                <a:pos x="connsiteX72689" y="connsiteY72689"/>
              </a:cxn>
              <a:cxn ang="0">
                <a:pos x="connsiteX72690" y="connsiteY72690"/>
              </a:cxn>
              <a:cxn ang="0">
                <a:pos x="connsiteX72691" y="connsiteY72691"/>
              </a:cxn>
              <a:cxn ang="0">
                <a:pos x="connsiteX72692" y="connsiteY72692"/>
              </a:cxn>
              <a:cxn ang="0">
                <a:pos x="connsiteX72693" y="connsiteY72693"/>
              </a:cxn>
              <a:cxn ang="0">
                <a:pos x="connsiteX72694" y="connsiteY72694"/>
              </a:cxn>
              <a:cxn ang="0">
                <a:pos x="connsiteX72695" y="connsiteY72695"/>
              </a:cxn>
              <a:cxn ang="0">
                <a:pos x="connsiteX72696" y="connsiteY72696"/>
              </a:cxn>
              <a:cxn ang="0">
                <a:pos x="connsiteX72697" y="connsiteY72697"/>
              </a:cxn>
              <a:cxn ang="0">
                <a:pos x="connsiteX72698" y="connsiteY72698"/>
              </a:cxn>
              <a:cxn ang="0">
                <a:pos x="connsiteX72699" y="connsiteY72699"/>
              </a:cxn>
              <a:cxn ang="0">
                <a:pos x="connsiteX72700" y="connsiteY72700"/>
              </a:cxn>
              <a:cxn ang="0">
                <a:pos x="connsiteX72701" y="connsiteY72701"/>
              </a:cxn>
              <a:cxn ang="0">
                <a:pos x="connsiteX72702" y="connsiteY72702"/>
              </a:cxn>
              <a:cxn ang="0">
                <a:pos x="connsiteX72703" y="connsiteY72703"/>
              </a:cxn>
              <a:cxn ang="0">
                <a:pos x="connsiteX72704" y="connsiteY72704"/>
              </a:cxn>
              <a:cxn ang="0">
                <a:pos x="connsiteX72705" y="connsiteY72705"/>
              </a:cxn>
              <a:cxn ang="0">
                <a:pos x="connsiteX72706" y="connsiteY72706"/>
              </a:cxn>
              <a:cxn ang="0">
                <a:pos x="connsiteX72707" y="connsiteY72707"/>
              </a:cxn>
              <a:cxn ang="0">
                <a:pos x="connsiteX72708" y="connsiteY72708"/>
              </a:cxn>
              <a:cxn ang="0">
                <a:pos x="connsiteX72709" y="connsiteY72709"/>
              </a:cxn>
              <a:cxn ang="0">
                <a:pos x="connsiteX72710" y="connsiteY72710"/>
              </a:cxn>
              <a:cxn ang="0">
                <a:pos x="connsiteX72711" y="connsiteY72711"/>
              </a:cxn>
              <a:cxn ang="0">
                <a:pos x="connsiteX72712" y="connsiteY72712"/>
              </a:cxn>
              <a:cxn ang="0">
                <a:pos x="connsiteX72713" y="connsiteY72713"/>
              </a:cxn>
              <a:cxn ang="0">
                <a:pos x="connsiteX72714" y="connsiteY72714"/>
              </a:cxn>
              <a:cxn ang="0">
                <a:pos x="connsiteX72715" y="connsiteY72715"/>
              </a:cxn>
              <a:cxn ang="0">
                <a:pos x="connsiteX72716" y="connsiteY72716"/>
              </a:cxn>
              <a:cxn ang="0">
                <a:pos x="connsiteX72717" y="connsiteY72717"/>
              </a:cxn>
              <a:cxn ang="0">
                <a:pos x="connsiteX72718" y="connsiteY72718"/>
              </a:cxn>
              <a:cxn ang="0">
                <a:pos x="connsiteX72719" y="connsiteY72719"/>
              </a:cxn>
              <a:cxn ang="0">
                <a:pos x="connsiteX72720" y="connsiteY72720"/>
              </a:cxn>
              <a:cxn ang="0">
                <a:pos x="connsiteX72721" y="connsiteY72721"/>
              </a:cxn>
              <a:cxn ang="0">
                <a:pos x="connsiteX72722" y="connsiteY72722"/>
              </a:cxn>
              <a:cxn ang="0">
                <a:pos x="connsiteX72723" y="connsiteY72723"/>
              </a:cxn>
              <a:cxn ang="0">
                <a:pos x="connsiteX72724" y="connsiteY72724"/>
              </a:cxn>
              <a:cxn ang="0">
                <a:pos x="connsiteX72725" y="connsiteY72725"/>
              </a:cxn>
              <a:cxn ang="0">
                <a:pos x="connsiteX72726" y="connsiteY72726"/>
              </a:cxn>
              <a:cxn ang="0">
                <a:pos x="connsiteX72727" y="connsiteY72727"/>
              </a:cxn>
              <a:cxn ang="0">
                <a:pos x="connsiteX72728" y="connsiteY72728"/>
              </a:cxn>
              <a:cxn ang="0">
                <a:pos x="connsiteX72729" y="connsiteY72729"/>
              </a:cxn>
              <a:cxn ang="0">
                <a:pos x="connsiteX72730" y="connsiteY72730"/>
              </a:cxn>
              <a:cxn ang="0">
                <a:pos x="connsiteX72731" y="connsiteY72731"/>
              </a:cxn>
              <a:cxn ang="0">
                <a:pos x="connsiteX72732" y="connsiteY72732"/>
              </a:cxn>
              <a:cxn ang="0">
                <a:pos x="connsiteX72733" y="connsiteY72733"/>
              </a:cxn>
              <a:cxn ang="0">
                <a:pos x="connsiteX72734" y="connsiteY72734"/>
              </a:cxn>
              <a:cxn ang="0">
                <a:pos x="connsiteX72735" y="connsiteY72735"/>
              </a:cxn>
              <a:cxn ang="0">
                <a:pos x="connsiteX72736" y="connsiteY72736"/>
              </a:cxn>
              <a:cxn ang="0">
                <a:pos x="connsiteX72737" y="connsiteY72737"/>
              </a:cxn>
              <a:cxn ang="0">
                <a:pos x="connsiteX72738" y="connsiteY72738"/>
              </a:cxn>
              <a:cxn ang="0">
                <a:pos x="connsiteX72739" y="connsiteY72739"/>
              </a:cxn>
              <a:cxn ang="0">
                <a:pos x="connsiteX72740" y="connsiteY72740"/>
              </a:cxn>
              <a:cxn ang="0">
                <a:pos x="connsiteX72741" y="connsiteY72741"/>
              </a:cxn>
              <a:cxn ang="0">
                <a:pos x="connsiteX72742" y="connsiteY72742"/>
              </a:cxn>
              <a:cxn ang="0">
                <a:pos x="connsiteX72743" y="connsiteY72743"/>
              </a:cxn>
              <a:cxn ang="0">
                <a:pos x="connsiteX72744" y="connsiteY72744"/>
              </a:cxn>
              <a:cxn ang="0">
                <a:pos x="connsiteX72745" y="connsiteY72745"/>
              </a:cxn>
              <a:cxn ang="0">
                <a:pos x="connsiteX72746" y="connsiteY72746"/>
              </a:cxn>
              <a:cxn ang="0">
                <a:pos x="connsiteX72747" y="connsiteY72747"/>
              </a:cxn>
              <a:cxn ang="0">
                <a:pos x="connsiteX72748" y="connsiteY72748"/>
              </a:cxn>
              <a:cxn ang="0">
                <a:pos x="connsiteX72749" y="connsiteY72749"/>
              </a:cxn>
              <a:cxn ang="0">
                <a:pos x="connsiteX72750" y="connsiteY72750"/>
              </a:cxn>
              <a:cxn ang="0">
                <a:pos x="connsiteX72751" y="connsiteY72751"/>
              </a:cxn>
              <a:cxn ang="0">
                <a:pos x="connsiteX72752" y="connsiteY72752"/>
              </a:cxn>
              <a:cxn ang="0">
                <a:pos x="connsiteX72753" y="connsiteY72753"/>
              </a:cxn>
              <a:cxn ang="0">
                <a:pos x="connsiteX72754" y="connsiteY72754"/>
              </a:cxn>
              <a:cxn ang="0">
                <a:pos x="connsiteX72755" y="connsiteY72755"/>
              </a:cxn>
              <a:cxn ang="0">
                <a:pos x="connsiteX72756" y="connsiteY72756"/>
              </a:cxn>
              <a:cxn ang="0">
                <a:pos x="connsiteX72757" y="connsiteY72757"/>
              </a:cxn>
              <a:cxn ang="0">
                <a:pos x="connsiteX72758" y="connsiteY72758"/>
              </a:cxn>
              <a:cxn ang="0">
                <a:pos x="connsiteX72759" y="connsiteY72759"/>
              </a:cxn>
              <a:cxn ang="0">
                <a:pos x="connsiteX72760" y="connsiteY72760"/>
              </a:cxn>
              <a:cxn ang="0">
                <a:pos x="connsiteX72761" y="connsiteY72761"/>
              </a:cxn>
              <a:cxn ang="0">
                <a:pos x="connsiteX72762" y="connsiteY72762"/>
              </a:cxn>
              <a:cxn ang="0">
                <a:pos x="connsiteX72763" y="connsiteY72763"/>
              </a:cxn>
              <a:cxn ang="0">
                <a:pos x="connsiteX72764" y="connsiteY72764"/>
              </a:cxn>
              <a:cxn ang="0">
                <a:pos x="connsiteX72765" y="connsiteY72765"/>
              </a:cxn>
              <a:cxn ang="0">
                <a:pos x="connsiteX72766" y="connsiteY72766"/>
              </a:cxn>
              <a:cxn ang="0">
                <a:pos x="connsiteX72767" y="connsiteY72767"/>
              </a:cxn>
              <a:cxn ang="0">
                <a:pos x="connsiteX72768" y="connsiteY72768"/>
              </a:cxn>
              <a:cxn ang="0">
                <a:pos x="connsiteX72769" y="connsiteY72769"/>
              </a:cxn>
              <a:cxn ang="0">
                <a:pos x="connsiteX72770" y="connsiteY72770"/>
              </a:cxn>
              <a:cxn ang="0">
                <a:pos x="connsiteX72771" y="connsiteY72771"/>
              </a:cxn>
              <a:cxn ang="0">
                <a:pos x="connsiteX72772" y="connsiteY72772"/>
              </a:cxn>
              <a:cxn ang="0">
                <a:pos x="connsiteX72773" y="connsiteY72773"/>
              </a:cxn>
              <a:cxn ang="0">
                <a:pos x="connsiteX72774" y="connsiteY72774"/>
              </a:cxn>
              <a:cxn ang="0">
                <a:pos x="connsiteX72775" y="connsiteY72775"/>
              </a:cxn>
              <a:cxn ang="0">
                <a:pos x="connsiteX72776" y="connsiteY72776"/>
              </a:cxn>
              <a:cxn ang="0">
                <a:pos x="connsiteX72777" y="connsiteY72777"/>
              </a:cxn>
              <a:cxn ang="0">
                <a:pos x="connsiteX72778" y="connsiteY72778"/>
              </a:cxn>
              <a:cxn ang="0">
                <a:pos x="connsiteX72779" y="connsiteY72779"/>
              </a:cxn>
              <a:cxn ang="0">
                <a:pos x="connsiteX72780" y="connsiteY72780"/>
              </a:cxn>
              <a:cxn ang="0">
                <a:pos x="connsiteX72781" y="connsiteY72781"/>
              </a:cxn>
              <a:cxn ang="0">
                <a:pos x="connsiteX72782" y="connsiteY72782"/>
              </a:cxn>
              <a:cxn ang="0">
                <a:pos x="connsiteX72783" y="connsiteY72783"/>
              </a:cxn>
              <a:cxn ang="0">
                <a:pos x="connsiteX72784" y="connsiteY72784"/>
              </a:cxn>
              <a:cxn ang="0">
                <a:pos x="connsiteX72785" y="connsiteY72785"/>
              </a:cxn>
              <a:cxn ang="0">
                <a:pos x="connsiteX72786" y="connsiteY72786"/>
              </a:cxn>
              <a:cxn ang="0">
                <a:pos x="connsiteX72787" y="connsiteY72787"/>
              </a:cxn>
              <a:cxn ang="0">
                <a:pos x="connsiteX72788" y="connsiteY72788"/>
              </a:cxn>
              <a:cxn ang="0">
                <a:pos x="connsiteX72789" y="connsiteY72789"/>
              </a:cxn>
              <a:cxn ang="0">
                <a:pos x="connsiteX72790" y="connsiteY72790"/>
              </a:cxn>
              <a:cxn ang="0">
                <a:pos x="connsiteX72791" y="connsiteY72791"/>
              </a:cxn>
              <a:cxn ang="0">
                <a:pos x="connsiteX72792" y="connsiteY72792"/>
              </a:cxn>
              <a:cxn ang="0">
                <a:pos x="connsiteX72793" y="connsiteY72793"/>
              </a:cxn>
              <a:cxn ang="0">
                <a:pos x="connsiteX72794" y="connsiteY72794"/>
              </a:cxn>
              <a:cxn ang="0">
                <a:pos x="connsiteX72795" y="connsiteY72795"/>
              </a:cxn>
              <a:cxn ang="0">
                <a:pos x="connsiteX72796" y="connsiteY72796"/>
              </a:cxn>
              <a:cxn ang="0">
                <a:pos x="connsiteX72797" y="connsiteY72797"/>
              </a:cxn>
              <a:cxn ang="0">
                <a:pos x="connsiteX72798" y="connsiteY72798"/>
              </a:cxn>
              <a:cxn ang="0">
                <a:pos x="connsiteX72799" y="connsiteY72799"/>
              </a:cxn>
              <a:cxn ang="0">
                <a:pos x="connsiteX72800" y="connsiteY72800"/>
              </a:cxn>
              <a:cxn ang="0">
                <a:pos x="connsiteX72801" y="connsiteY72801"/>
              </a:cxn>
              <a:cxn ang="0">
                <a:pos x="connsiteX72802" y="connsiteY72802"/>
              </a:cxn>
              <a:cxn ang="0">
                <a:pos x="connsiteX72803" y="connsiteY72803"/>
              </a:cxn>
              <a:cxn ang="0">
                <a:pos x="connsiteX72804" y="connsiteY72804"/>
              </a:cxn>
              <a:cxn ang="0">
                <a:pos x="connsiteX72805" y="connsiteY72805"/>
              </a:cxn>
              <a:cxn ang="0">
                <a:pos x="connsiteX72806" y="connsiteY72806"/>
              </a:cxn>
              <a:cxn ang="0">
                <a:pos x="connsiteX72807" y="connsiteY72807"/>
              </a:cxn>
              <a:cxn ang="0">
                <a:pos x="connsiteX72808" y="connsiteY72808"/>
              </a:cxn>
              <a:cxn ang="0">
                <a:pos x="connsiteX72809" y="connsiteY72809"/>
              </a:cxn>
              <a:cxn ang="0">
                <a:pos x="connsiteX72810" y="connsiteY72810"/>
              </a:cxn>
              <a:cxn ang="0">
                <a:pos x="connsiteX72811" y="connsiteY72811"/>
              </a:cxn>
              <a:cxn ang="0">
                <a:pos x="connsiteX72812" y="connsiteY72812"/>
              </a:cxn>
              <a:cxn ang="0">
                <a:pos x="connsiteX72813" y="connsiteY72813"/>
              </a:cxn>
              <a:cxn ang="0">
                <a:pos x="connsiteX72814" y="connsiteY72814"/>
              </a:cxn>
              <a:cxn ang="0">
                <a:pos x="connsiteX72815" y="connsiteY72815"/>
              </a:cxn>
              <a:cxn ang="0">
                <a:pos x="connsiteX72816" y="connsiteY72816"/>
              </a:cxn>
              <a:cxn ang="0">
                <a:pos x="connsiteX72817" y="connsiteY72817"/>
              </a:cxn>
              <a:cxn ang="0">
                <a:pos x="connsiteX72818" y="connsiteY72818"/>
              </a:cxn>
              <a:cxn ang="0">
                <a:pos x="connsiteX72819" y="connsiteY72819"/>
              </a:cxn>
              <a:cxn ang="0">
                <a:pos x="connsiteX72820" y="connsiteY72820"/>
              </a:cxn>
              <a:cxn ang="0">
                <a:pos x="connsiteX72821" y="connsiteY72821"/>
              </a:cxn>
              <a:cxn ang="0">
                <a:pos x="connsiteX72822" y="connsiteY72822"/>
              </a:cxn>
              <a:cxn ang="0">
                <a:pos x="connsiteX72823" y="connsiteY72823"/>
              </a:cxn>
              <a:cxn ang="0">
                <a:pos x="connsiteX72824" y="connsiteY72824"/>
              </a:cxn>
              <a:cxn ang="0">
                <a:pos x="connsiteX72825" y="connsiteY72825"/>
              </a:cxn>
              <a:cxn ang="0">
                <a:pos x="connsiteX72826" y="connsiteY72826"/>
              </a:cxn>
              <a:cxn ang="0">
                <a:pos x="connsiteX72827" y="connsiteY72827"/>
              </a:cxn>
              <a:cxn ang="0">
                <a:pos x="connsiteX72828" y="connsiteY72828"/>
              </a:cxn>
              <a:cxn ang="0">
                <a:pos x="connsiteX72829" y="connsiteY72829"/>
              </a:cxn>
              <a:cxn ang="0">
                <a:pos x="connsiteX72830" y="connsiteY72830"/>
              </a:cxn>
              <a:cxn ang="0">
                <a:pos x="connsiteX72831" y="connsiteY72831"/>
              </a:cxn>
              <a:cxn ang="0">
                <a:pos x="connsiteX72832" y="connsiteY72832"/>
              </a:cxn>
              <a:cxn ang="0">
                <a:pos x="connsiteX72833" y="connsiteY72833"/>
              </a:cxn>
              <a:cxn ang="0">
                <a:pos x="connsiteX72834" y="connsiteY72834"/>
              </a:cxn>
              <a:cxn ang="0">
                <a:pos x="connsiteX72835" y="connsiteY72835"/>
              </a:cxn>
              <a:cxn ang="0">
                <a:pos x="connsiteX72836" y="connsiteY72836"/>
              </a:cxn>
              <a:cxn ang="0">
                <a:pos x="connsiteX72837" y="connsiteY72837"/>
              </a:cxn>
              <a:cxn ang="0">
                <a:pos x="connsiteX72838" y="connsiteY72838"/>
              </a:cxn>
              <a:cxn ang="0">
                <a:pos x="connsiteX72839" y="connsiteY72839"/>
              </a:cxn>
              <a:cxn ang="0">
                <a:pos x="connsiteX72840" y="connsiteY72840"/>
              </a:cxn>
              <a:cxn ang="0">
                <a:pos x="connsiteX72841" y="connsiteY72841"/>
              </a:cxn>
              <a:cxn ang="0">
                <a:pos x="connsiteX72842" y="connsiteY72842"/>
              </a:cxn>
              <a:cxn ang="0">
                <a:pos x="connsiteX72843" y="connsiteY72843"/>
              </a:cxn>
              <a:cxn ang="0">
                <a:pos x="connsiteX72844" y="connsiteY72844"/>
              </a:cxn>
              <a:cxn ang="0">
                <a:pos x="connsiteX72845" y="connsiteY72845"/>
              </a:cxn>
              <a:cxn ang="0">
                <a:pos x="connsiteX72846" y="connsiteY72846"/>
              </a:cxn>
              <a:cxn ang="0">
                <a:pos x="connsiteX72847" y="connsiteY72847"/>
              </a:cxn>
              <a:cxn ang="0">
                <a:pos x="connsiteX72848" y="connsiteY72848"/>
              </a:cxn>
              <a:cxn ang="0">
                <a:pos x="connsiteX72849" y="connsiteY72849"/>
              </a:cxn>
              <a:cxn ang="0">
                <a:pos x="connsiteX72850" y="connsiteY72850"/>
              </a:cxn>
              <a:cxn ang="0">
                <a:pos x="connsiteX72851" y="connsiteY72851"/>
              </a:cxn>
              <a:cxn ang="0">
                <a:pos x="connsiteX72852" y="connsiteY72852"/>
              </a:cxn>
              <a:cxn ang="0">
                <a:pos x="connsiteX72853" y="connsiteY72853"/>
              </a:cxn>
              <a:cxn ang="0">
                <a:pos x="connsiteX72854" y="connsiteY72854"/>
              </a:cxn>
              <a:cxn ang="0">
                <a:pos x="connsiteX72855" y="connsiteY72855"/>
              </a:cxn>
              <a:cxn ang="0">
                <a:pos x="connsiteX72856" y="connsiteY72856"/>
              </a:cxn>
              <a:cxn ang="0">
                <a:pos x="connsiteX72857" y="connsiteY72857"/>
              </a:cxn>
              <a:cxn ang="0">
                <a:pos x="connsiteX72858" y="connsiteY72858"/>
              </a:cxn>
              <a:cxn ang="0">
                <a:pos x="connsiteX72859" y="connsiteY72859"/>
              </a:cxn>
              <a:cxn ang="0">
                <a:pos x="connsiteX72860" y="connsiteY72860"/>
              </a:cxn>
              <a:cxn ang="0">
                <a:pos x="connsiteX72861" y="connsiteY72861"/>
              </a:cxn>
              <a:cxn ang="0">
                <a:pos x="connsiteX72862" y="connsiteY72862"/>
              </a:cxn>
              <a:cxn ang="0">
                <a:pos x="connsiteX72863" y="connsiteY72863"/>
              </a:cxn>
              <a:cxn ang="0">
                <a:pos x="connsiteX72864" y="connsiteY72864"/>
              </a:cxn>
              <a:cxn ang="0">
                <a:pos x="connsiteX72865" y="connsiteY72865"/>
              </a:cxn>
              <a:cxn ang="0">
                <a:pos x="connsiteX72866" y="connsiteY72866"/>
              </a:cxn>
              <a:cxn ang="0">
                <a:pos x="connsiteX72867" y="connsiteY72867"/>
              </a:cxn>
              <a:cxn ang="0">
                <a:pos x="connsiteX72868" y="connsiteY72868"/>
              </a:cxn>
              <a:cxn ang="0">
                <a:pos x="connsiteX72869" y="connsiteY72869"/>
              </a:cxn>
              <a:cxn ang="0">
                <a:pos x="connsiteX72870" y="connsiteY72870"/>
              </a:cxn>
              <a:cxn ang="0">
                <a:pos x="connsiteX72871" y="connsiteY72871"/>
              </a:cxn>
              <a:cxn ang="0">
                <a:pos x="connsiteX72872" y="connsiteY72872"/>
              </a:cxn>
              <a:cxn ang="0">
                <a:pos x="connsiteX72873" y="connsiteY72873"/>
              </a:cxn>
              <a:cxn ang="0">
                <a:pos x="connsiteX72874" y="connsiteY72874"/>
              </a:cxn>
              <a:cxn ang="0">
                <a:pos x="connsiteX72875" y="connsiteY72875"/>
              </a:cxn>
              <a:cxn ang="0">
                <a:pos x="connsiteX72876" y="connsiteY72876"/>
              </a:cxn>
              <a:cxn ang="0">
                <a:pos x="connsiteX72877" y="connsiteY72877"/>
              </a:cxn>
              <a:cxn ang="0">
                <a:pos x="connsiteX72878" y="connsiteY72878"/>
              </a:cxn>
              <a:cxn ang="0">
                <a:pos x="connsiteX72879" y="connsiteY72879"/>
              </a:cxn>
              <a:cxn ang="0">
                <a:pos x="connsiteX72880" y="connsiteY72880"/>
              </a:cxn>
              <a:cxn ang="0">
                <a:pos x="connsiteX72881" y="connsiteY72881"/>
              </a:cxn>
              <a:cxn ang="0">
                <a:pos x="connsiteX72882" y="connsiteY72882"/>
              </a:cxn>
              <a:cxn ang="0">
                <a:pos x="connsiteX72883" y="connsiteY72883"/>
              </a:cxn>
              <a:cxn ang="0">
                <a:pos x="connsiteX72884" y="connsiteY72884"/>
              </a:cxn>
              <a:cxn ang="0">
                <a:pos x="connsiteX72885" y="connsiteY72885"/>
              </a:cxn>
              <a:cxn ang="0">
                <a:pos x="connsiteX72886" y="connsiteY72886"/>
              </a:cxn>
              <a:cxn ang="0">
                <a:pos x="connsiteX72887" y="connsiteY72887"/>
              </a:cxn>
              <a:cxn ang="0">
                <a:pos x="connsiteX72888" y="connsiteY72888"/>
              </a:cxn>
              <a:cxn ang="0">
                <a:pos x="connsiteX72889" y="connsiteY72889"/>
              </a:cxn>
              <a:cxn ang="0">
                <a:pos x="connsiteX72890" y="connsiteY72890"/>
              </a:cxn>
              <a:cxn ang="0">
                <a:pos x="connsiteX72891" y="connsiteY72891"/>
              </a:cxn>
              <a:cxn ang="0">
                <a:pos x="connsiteX72892" y="connsiteY72892"/>
              </a:cxn>
              <a:cxn ang="0">
                <a:pos x="connsiteX72893" y="connsiteY72893"/>
              </a:cxn>
              <a:cxn ang="0">
                <a:pos x="connsiteX72894" y="connsiteY72894"/>
              </a:cxn>
              <a:cxn ang="0">
                <a:pos x="connsiteX72895" y="connsiteY72895"/>
              </a:cxn>
              <a:cxn ang="0">
                <a:pos x="connsiteX72896" y="connsiteY72896"/>
              </a:cxn>
              <a:cxn ang="0">
                <a:pos x="connsiteX72897" y="connsiteY72897"/>
              </a:cxn>
              <a:cxn ang="0">
                <a:pos x="connsiteX72898" y="connsiteY72898"/>
              </a:cxn>
              <a:cxn ang="0">
                <a:pos x="connsiteX72899" y="connsiteY72899"/>
              </a:cxn>
              <a:cxn ang="0">
                <a:pos x="connsiteX72900" y="connsiteY72900"/>
              </a:cxn>
              <a:cxn ang="0">
                <a:pos x="connsiteX72901" y="connsiteY72901"/>
              </a:cxn>
              <a:cxn ang="0">
                <a:pos x="connsiteX72902" y="connsiteY72902"/>
              </a:cxn>
              <a:cxn ang="0">
                <a:pos x="connsiteX72903" y="connsiteY72903"/>
              </a:cxn>
              <a:cxn ang="0">
                <a:pos x="connsiteX72904" y="connsiteY72904"/>
              </a:cxn>
              <a:cxn ang="0">
                <a:pos x="connsiteX72905" y="connsiteY72905"/>
              </a:cxn>
              <a:cxn ang="0">
                <a:pos x="connsiteX72906" y="connsiteY72906"/>
              </a:cxn>
              <a:cxn ang="0">
                <a:pos x="connsiteX72907" y="connsiteY72907"/>
              </a:cxn>
              <a:cxn ang="0">
                <a:pos x="connsiteX72908" y="connsiteY72908"/>
              </a:cxn>
              <a:cxn ang="0">
                <a:pos x="connsiteX72909" y="connsiteY72909"/>
              </a:cxn>
              <a:cxn ang="0">
                <a:pos x="connsiteX72910" y="connsiteY72910"/>
              </a:cxn>
              <a:cxn ang="0">
                <a:pos x="connsiteX72911" y="connsiteY72911"/>
              </a:cxn>
              <a:cxn ang="0">
                <a:pos x="connsiteX72912" y="connsiteY72912"/>
              </a:cxn>
              <a:cxn ang="0">
                <a:pos x="connsiteX72913" y="connsiteY72913"/>
              </a:cxn>
              <a:cxn ang="0">
                <a:pos x="connsiteX72914" y="connsiteY72914"/>
              </a:cxn>
              <a:cxn ang="0">
                <a:pos x="connsiteX72915" y="connsiteY72915"/>
              </a:cxn>
              <a:cxn ang="0">
                <a:pos x="connsiteX72916" y="connsiteY72916"/>
              </a:cxn>
              <a:cxn ang="0">
                <a:pos x="connsiteX72917" y="connsiteY72917"/>
              </a:cxn>
              <a:cxn ang="0">
                <a:pos x="connsiteX72918" y="connsiteY72918"/>
              </a:cxn>
              <a:cxn ang="0">
                <a:pos x="connsiteX72919" y="connsiteY72919"/>
              </a:cxn>
              <a:cxn ang="0">
                <a:pos x="connsiteX72920" y="connsiteY72920"/>
              </a:cxn>
              <a:cxn ang="0">
                <a:pos x="connsiteX72921" y="connsiteY72921"/>
              </a:cxn>
              <a:cxn ang="0">
                <a:pos x="connsiteX72922" y="connsiteY72922"/>
              </a:cxn>
              <a:cxn ang="0">
                <a:pos x="connsiteX72923" y="connsiteY72923"/>
              </a:cxn>
              <a:cxn ang="0">
                <a:pos x="connsiteX72924" y="connsiteY72924"/>
              </a:cxn>
              <a:cxn ang="0">
                <a:pos x="connsiteX72925" y="connsiteY72925"/>
              </a:cxn>
              <a:cxn ang="0">
                <a:pos x="connsiteX72926" y="connsiteY72926"/>
              </a:cxn>
              <a:cxn ang="0">
                <a:pos x="connsiteX72927" y="connsiteY72927"/>
              </a:cxn>
              <a:cxn ang="0">
                <a:pos x="connsiteX72928" y="connsiteY72928"/>
              </a:cxn>
              <a:cxn ang="0">
                <a:pos x="connsiteX72929" y="connsiteY72929"/>
              </a:cxn>
              <a:cxn ang="0">
                <a:pos x="connsiteX72930" y="connsiteY72930"/>
              </a:cxn>
              <a:cxn ang="0">
                <a:pos x="connsiteX72931" y="connsiteY72931"/>
              </a:cxn>
              <a:cxn ang="0">
                <a:pos x="connsiteX72932" y="connsiteY72932"/>
              </a:cxn>
              <a:cxn ang="0">
                <a:pos x="connsiteX72933" y="connsiteY72933"/>
              </a:cxn>
              <a:cxn ang="0">
                <a:pos x="connsiteX72934" y="connsiteY72934"/>
              </a:cxn>
              <a:cxn ang="0">
                <a:pos x="connsiteX72935" y="connsiteY72935"/>
              </a:cxn>
              <a:cxn ang="0">
                <a:pos x="connsiteX72936" y="connsiteY72936"/>
              </a:cxn>
              <a:cxn ang="0">
                <a:pos x="connsiteX72937" y="connsiteY72937"/>
              </a:cxn>
              <a:cxn ang="0">
                <a:pos x="connsiteX72938" y="connsiteY72938"/>
              </a:cxn>
              <a:cxn ang="0">
                <a:pos x="connsiteX72939" y="connsiteY72939"/>
              </a:cxn>
              <a:cxn ang="0">
                <a:pos x="connsiteX72940" y="connsiteY72940"/>
              </a:cxn>
              <a:cxn ang="0">
                <a:pos x="connsiteX72941" y="connsiteY72941"/>
              </a:cxn>
              <a:cxn ang="0">
                <a:pos x="connsiteX72942" y="connsiteY72942"/>
              </a:cxn>
              <a:cxn ang="0">
                <a:pos x="connsiteX72943" y="connsiteY72943"/>
              </a:cxn>
              <a:cxn ang="0">
                <a:pos x="connsiteX72944" y="connsiteY72944"/>
              </a:cxn>
              <a:cxn ang="0">
                <a:pos x="connsiteX72945" y="connsiteY72945"/>
              </a:cxn>
              <a:cxn ang="0">
                <a:pos x="connsiteX72946" y="connsiteY72946"/>
              </a:cxn>
              <a:cxn ang="0">
                <a:pos x="connsiteX72947" y="connsiteY72947"/>
              </a:cxn>
              <a:cxn ang="0">
                <a:pos x="connsiteX72948" y="connsiteY72948"/>
              </a:cxn>
              <a:cxn ang="0">
                <a:pos x="connsiteX72949" y="connsiteY72949"/>
              </a:cxn>
              <a:cxn ang="0">
                <a:pos x="connsiteX72950" y="connsiteY72950"/>
              </a:cxn>
              <a:cxn ang="0">
                <a:pos x="connsiteX72951" y="connsiteY72951"/>
              </a:cxn>
              <a:cxn ang="0">
                <a:pos x="connsiteX72952" y="connsiteY72952"/>
              </a:cxn>
              <a:cxn ang="0">
                <a:pos x="connsiteX72953" y="connsiteY72953"/>
              </a:cxn>
              <a:cxn ang="0">
                <a:pos x="connsiteX72954" y="connsiteY72954"/>
              </a:cxn>
              <a:cxn ang="0">
                <a:pos x="connsiteX72955" y="connsiteY72955"/>
              </a:cxn>
              <a:cxn ang="0">
                <a:pos x="connsiteX72956" y="connsiteY72956"/>
              </a:cxn>
              <a:cxn ang="0">
                <a:pos x="connsiteX72957" y="connsiteY72957"/>
              </a:cxn>
              <a:cxn ang="0">
                <a:pos x="connsiteX72958" y="connsiteY72958"/>
              </a:cxn>
              <a:cxn ang="0">
                <a:pos x="connsiteX72959" y="connsiteY72959"/>
              </a:cxn>
              <a:cxn ang="0">
                <a:pos x="connsiteX72960" y="connsiteY72960"/>
              </a:cxn>
              <a:cxn ang="0">
                <a:pos x="connsiteX72961" y="connsiteY72961"/>
              </a:cxn>
              <a:cxn ang="0">
                <a:pos x="connsiteX72962" y="connsiteY72962"/>
              </a:cxn>
              <a:cxn ang="0">
                <a:pos x="connsiteX72963" y="connsiteY72963"/>
              </a:cxn>
              <a:cxn ang="0">
                <a:pos x="connsiteX72964" y="connsiteY72964"/>
              </a:cxn>
              <a:cxn ang="0">
                <a:pos x="connsiteX72965" y="connsiteY72965"/>
              </a:cxn>
              <a:cxn ang="0">
                <a:pos x="connsiteX72966" y="connsiteY72966"/>
              </a:cxn>
              <a:cxn ang="0">
                <a:pos x="connsiteX72967" y="connsiteY72967"/>
              </a:cxn>
              <a:cxn ang="0">
                <a:pos x="connsiteX72968" y="connsiteY72968"/>
              </a:cxn>
              <a:cxn ang="0">
                <a:pos x="connsiteX72969" y="connsiteY72969"/>
              </a:cxn>
              <a:cxn ang="0">
                <a:pos x="connsiteX72970" y="connsiteY72970"/>
              </a:cxn>
              <a:cxn ang="0">
                <a:pos x="connsiteX72971" y="connsiteY72971"/>
              </a:cxn>
              <a:cxn ang="0">
                <a:pos x="connsiteX72972" y="connsiteY72972"/>
              </a:cxn>
              <a:cxn ang="0">
                <a:pos x="connsiteX72973" y="connsiteY72973"/>
              </a:cxn>
              <a:cxn ang="0">
                <a:pos x="connsiteX72974" y="connsiteY72974"/>
              </a:cxn>
              <a:cxn ang="0">
                <a:pos x="connsiteX72975" y="connsiteY72975"/>
              </a:cxn>
              <a:cxn ang="0">
                <a:pos x="connsiteX72976" y="connsiteY72976"/>
              </a:cxn>
              <a:cxn ang="0">
                <a:pos x="connsiteX72977" y="connsiteY72977"/>
              </a:cxn>
              <a:cxn ang="0">
                <a:pos x="connsiteX72978" y="connsiteY72978"/>
              </a:cxn>
              <a:cxn ang="0">
                <a:pos x="connsiteX72979" y="connsiteY72979"/>
              </a:cxn>
              <a:cxn ang="0">
                <a:pos x="connsiteX72980" y="connsiteY72980"/>
              </a:cxn>
              <a:cxn ang="0">
                <a:pos x="connsiteX72981" y="connsiteY72981"/>
              </a:cxn>
              <a:cxn ang="0">
                <a:pos x="connsiteX72982" y="connsiteY72982"/>
              </a:cxn>
              <a:cxn ang="0">
                <a:pos x="connsiteX72983" y="connsiteY72983"/>
              </a:cxn>
              <a:cxn ang="0">
                <a:pos x="connsiteX72984" y="connsiteY72984"/>
              </a:cxn>
              <a:cxn ang="0">
                <a:pos x="connsiteX72985" y="connsiteY72985"/>
              </a:cxn>
              <a:cxn ang="0">
                <a:pos x="connsiteX72986" y="connsiteY72986"/>
              </a:cxn>
              <a:cxn ang="0">
                <a:pos x="connsiteX72987" y="connsiteY72987"/>
              </a:cxn>
              <a:cxn ang="0">
                <a:pos x="connsiteX72988" y="connsiteY72988"/>
              </a:cxn>
              <a:cxn ang="0">
                <a:pos x="connsiteX72989" y="connsiteY72989"/>
              </a:cxn>
              <a:cxn ang="0">
                <a:pos x="connsiteX72990" y="connsiteY72990"/>
              </a:cxn>
              <a:cxn ang="0">
                <a:pos x="connsiteX72991" y="connsiteY72991"/>
              </a:cxn>
              <a:cxn ang="0">
                <a:pos x="connsiteX72992" y="connsiteY72992"/>
              </a:cxn>
              <a:cxn ang="0">
                <a:pos x="connsiteX72993" y="connsiteY72993"/>
              </a:cxn>
              <a:cxn ang="0">
                <a:pos x="connsiteX72994" y="connsiteY72994"/>
              </a:cxn>
              <a:cxn ang="0">
                <a:pos x="connsiteX72995" y="connsiteY72995"/>
              </a:cxn>
              <a:cxn ang="0">
                <a:pos x="connsiteX72996" y="connsiteY72996"/>
              </a:cxn>
              <a:cxn ang="0">
                <a:pos x="connsiteX72997" y="connsiteY72997"/>
              </a:cxn>
              <a:cxn ang="0">
                <a:pos x="connsiteX72998" y="connsiteY72998"/>
              </a:cxn>
              <a:cxn ang="0">
                <a:pos x="connsiteX72999" y="connsiteY72999"/>
              </a:cxn>
              <a:cxn ang="0">
                <a:pos x="connsiteX73000" y="connsiteY73000"/>
              </a:cxn>
              <a:cxn ang="0">
                <a:pos x="connsiteX73001" y="connsiteY73001"/>
              </a:cxn>
              <a:cxn ang="0">
                <a:pos x="connsiteX73002" y="connsiteY73002"/>
              </a:cxn>
              <a:cxn ang="0">
                <a:pos x="connsiteX73003" y="connsiteY73003"/>
              </a:cxn>
              <a:cxn ang="0">
                <a:pos x="connsiteX73004" y="connsiteY73004"/>
              </a:cxn>
              <a:cxn ang="0">
                <a:pos x="connsiteX73005" y="connsiteY73005"/>
              </a:cxn>
              <a:cxn ang="0">
                <a:pos x="connsiteX73006" y="connsiteY73006"/>
              </a:cxn>
              <a:cxn ang="0">
                <a:pos x="connsiteX73007" y="connsiteY73007"/>
              </a:cxn>
              <a:cxn ang="0">
                <a:pos x="connsiteX73008" y="connsiteY73008"/>
              </a:cxn>
              <a:cxn ang="0">
                <a:pos x="connsiteX73009" y="connsiteY73009"/>
              </a:cxn>
              <a:cxn ang="0">
                <a:pos x="connsiteX73010" y="connsiteY73010"/>
              </a:cxn>
              <a:cxn ang="0">
                <a:pos x="connsiteX73011" y="connsiteY73011"/>
              </a:cxn>
              <a:cxn ang="0">
                <a:pos x="connsiteX73012" y="connsiteY73012"/>
              </a:cxn>
              <a:cxn ang="0">
                <a:pos x="connsiteX73013" y="connsiteY73013"/>
              </a:cxn>
              <a:cxn ang="0">
                <a:pos x="connsiteX73014" y="connsiteY73014"/>
              </a:cxn>
              <a:cxn ang="0">
                <a:pos x="connsiteX73015" y="connsiteY73015"/>
              </a:cxn>
              <a:cxn ang="0">
                <a:pos x="connsiteX73016" y="connsiteY73016"/>
              </a:cxn>
              <a:cxn ang="0">
                <a:pos x="connsiteX73017" y="connsiteY73017"/>
              </a:cxn>
              <a:cxn ang="0">
                <a:pos x="connsiteX73018" y="connsiteY73018"/>
              </a:cxn>
              <a:cxn ang="0">
                <a:pos x="connsiteX73019" y="connsiteY73019"/>
              </a:cxn>
              <a:cxn ang="0">
                <a:pos x="connsiteX73020" y="connsiteY73020"/>
              </a:cxn>
              <a:cxn ang="0">
                <a:pos x="connsiteX73021" y="connsiteY73021"/>
              </a:cxn>
              <a:cxn ang="0">
                <a:pos x="connsiteX73022" y="connsiteY73022"/>
              </a:cxn>
              <a:cxn ang="0">
                <a:pos x="connsiteX73023" y="connsiteY73023"/>
              </a:cxn>
              <a:cxn ang="0">
                <a:pos x="connsiteX73024" y="connsiteY73024"/>
              </a:cxn>
              <a:cxn ang="0">
                <a:pos x="connsiteX73025" y="connsiteY73025"/>
              </a:cxn>
              <a:cxn ang="0">
                <a:pos x="connsiteX73026" y="connsiteY73026"/>
              </a:cxn>
              <a:cxn ang="0">
                <a:pos x="connsiteX73027" y="connsiteY73027"/>
              </a:cxn>
              <a:cxn ang="0">
                <a:pos x="connsiteX73028" y="connsiteY73028"/>
              </a:cxn>
              <a:cxn ang="0">
                <a:pos x="connsiteX73029" y="connsiteY73029"/>
              </a:cxn>
              <a:cxn ang="0">
                <a:pos x="connsiteX73030" y="connsiteY73030"/>
              </a:cxn>
              <a:cxn ang="0">
                <a:pos x="connsiteX73031" y="connsiteY73031"/>
              </a:cxn>
              <a:cxn ang="0">
                <a:pos x="connsiteX73032" y="connsiteY73032"/>
              </a:cxn>
              <a:cxn ang="0">
                <a:pos x="connsiteX73033" y="connsiteY73033"/>
              </a:cxn>
              <a:cxn ang="0">
                <a:pos x="connsiteX73034" y="connsiteY73034"/>
              </a:cxn>
              <a:cxn ang="0">
                <a:pos x="connsiteX73035" y="connsiteY73035"/>
              </a:cxn>
              <a:cxn ang="0">
                <a:pos x="connsiteX73036" y="connsiteY73036"/>
              </a:cxn>
              <a:cxn ang="0">
                <a:pos x="connsiteX73037" y="connsiteY73037"/>
              </a:cxn>
              <a:cxn ang="0">
                <a:pos x="connsiteX73038" y="connsiteY73038"/>
              </a:cxn>
              <a:cxn ang="0">
                <a:pos x="connsiteX73039" y="connsiteY73039"/>
              </a:cxn>
              <a:cxn ang="0">
                <a:pos x="connsiteX73040" y="connsiteY73040"/>
              </a:cxn>
              <a:cxn ang="0">
                <a:pos x="connsiteX73041" y="connsiteY73041"/>
              </a:cxn>
              <a:cxn ang="0">
                <a:pos x="connsiteX73042" y="connsiteY73042"/>
              </a:cxn>
              <a:cxn ang="0">
                <a:pos x="connsiteX73043" y="connsiteY73043"/>
              </a:cxn>
              <a:cxn ang="0">
                <a:pos x="connsiteX73044" y="connsiteY73044"/>
              </a:cxn>
              <a:cxn ang="0">
                <a:pos x="connsiteX73045" y="connsiteY73045"/>
              </a:cxn>
              <a:cxn ang="0">
                <a:pos x="connsiteX73046" y="connsiteY73046"/>
              </a:cxn>
              <a:cxn ang="0">
                <a:pos x="connsiteX73047" y="connsiteY73047"/>
              </a:cxn>
              <a:cxn ang="0">
                <a:pos x="connsiteX73048" y="connsiteY73048"/>
              </a:cxn>
              <a:cxn ang="0">
                <a:pos x="connsiteX73049" y="connsiteY73049"/>
              </a:cxn>
              <a:cxn ang="0">
                <a:pos x="connsiteX73050" y="connsiteY73050"/>
              </a:cxn>
              <a:cxn ang="0">
                <a:pos x="connsiteX73051" y="connsiteY73051"/>
              </a:cxn>
              <a:cxn ang="0">
                <a:pos x="connsiteX73052" y="connsiteY73052"/>
              </a:cxn>
              <a:cxn ang="0">
                <a:pos x="connsiteX73053" y="connsiteY73053"/>
              </a:cxn>
              <a:cxn ang="0">
                <a:pos x="connsiteX73054" y="connsiteY73054"/>
              </a:cxn>
              <a:cxn ang="0">
                <a:pos x="connsiteX73055" y="connsiteY73055"/>
              </a:cxn>
              <a:cxn ang="0">
                <a:pos x="connsiteX73056" y="connsiteY73056"/>
              </a:cxn>
              <a:cxn ang="0">
                <a:pos x="connsiteX73057" y="connsiteY73057"/>
              </a:cxn>
              <a:cxn ang="0">
                <a:pos x="connsiteX73058" y="connsiteY73058"/>
              </a:cxn>
              <a:cxn ang="0">
                <a:pos x="connsiteX73059" y="connsiteY73059"/>
              </a:cxn>
              <a:cxn ang="0">
                <a:pos x="connsiteX73060" y="connsiteY73060"/>
              </a:cxn>
              <a:cxn ang="0">
                <a:pos x="connsiteX73061" y="connsiteY73061"/>
              </a:cxn>
              <a:cxn ang="0">
                <a:pos x="connsiteX73062" y="connsiteY73062"/>
              </a:cxn>
              <a:cxn ang="0">
                <a:pos x="connsiteX73063" y="connsiteY73063"/>
              </a:cxn>
              <a:cxn ang="0">
                <a:pos x="connsiteX73064" y="connsiteY73064"/>
              </a:cxn>
              <a:cxn ang="0">
                <a:pos x="connsiteX73065" y="connsiteY73065"/>
              </a:cxn>
              <a:cxn ang="0">
                <a:pos x="connsiteX73066" y="connsiteY73066"/>
              </a:cxn>
              <a:cxn ang="0">
                <a:pos x="connsiteX73067" y="connsiteY73067"/>
              </a:cxn>
              <a:cxn ang="0">
                <a:pos x="connsiteX73068" y="connsiteY73068"/>
              </a:cxn>
              <a:cxn ang="0">
                <a:pos x="connsiteX73069" y="connsiteY73069"/>
              </a:cxn>
              <a:cxn ang="0">
                <a:pos x="connsiteX73070" y="connsiteY73070"/>
              </a:cxn>
              <a:cxn ang="0">
                <a:pos x="connsiteX73071" y="connsiteY73071"/>
              </a:cxn>
              <a:cxn ang="0">
                <a:pos x="connsiteX73072" y="connsiteY73072"/>
              </a:cxn>
              <a:cxn ang="0">
                <a:pos x="connsiteX73073" y="connsiteY73073"/>
              </a:cxn>
              <a:cxn ang="0">
                <a:pos x="connsiteX73074" y="connsiteY73074"/>
              </a:cxn>
              <a:cxn ang="0">
                <a:pos x="connsiteX73075" y="connsiteY73075"/>
              </a:cxn>
              <a:cxn ang="0">
                <a:pos x="connsiteX73076" y="connsiteY73076"/>
              </a:cxn>
              <a:cxn ang="0">
                <a:pos x="connsiteX73077" y="connsiteY73077"/>
              </a:cxn>
              <a:cxn ang="0">
                <a:pos x="connsiteX73078" y="connsiteY73078"/>
              </a:cxn>
              <a:cxn ang="0">
                <a:pos x="connsiteX73079" y="connsiteY73079"/>
              </a:cxn>
              <a:cxn ang="0">
                <a:pos x="connsiteX73080" y="connsiteY73080"/>
              </a:cxn>
              <a:cxn ang="0">
                <a:pos x="connsiteX73081" y="connsiteY73081"/>
              </a:cxn>
              <a:cxn ang="0">
                <a:pos x="connsiteX73082" y="connsiteY73082"/>
              </a:cxn>
              <a:cxn ang="0">
                <a:pos x="connsiteX73083" y="connsiteY73083"/>
              </a:cxn>
              <a:cxn ang="0">
                <a:pos x="connsiteX73084" y="connsiteY73084"/>
              </a:cxn>
              <a:cxn ang="0">
                <a:pos x="connsiteX73085" y="connsiteY73085"/>
              </a:cxn>
              <a:cxn ang="0">
                <a:pos x="connsiteX73086" y="connsiteY73086"/>
              </a:cxn>
              <a:cxn ang="0">
                <a:pos x="connsiteX73087" y="connsiteY73087"/>
              </a:cxn>
              <a:cxn ang="0">
                <a:pos x="connsiteX73088" y="connsiteY73088"/>
              </a:cxn>
              <a:cxn ang="0">
                <a:pos x="connsiteX73089" y="connsiteY73089"/>
              </a:cxn>
              <a:cxn ang="0">
                <a:pos x="connsiteX73090" y="connsiteY73090"/>
              </a:cxn>
              <a:cxn ang="0">
                <a:pos x="connsiteX73091" y="connsiteY73091"/>
              </a:cxn>
              <a:cxn ang="0">
                <a:pos x="connsiteX73092" y="connsiteY73092"/>
              </a:cxn>
              <a:cxn ang="0">
                <a:pos x="connsiteX73093" y="connsiteY73093"/>
              </a:cxn>
              <a:cxn ang="0">
                <a:pos x="connsiteX73094" y="connsiteY73094"/>
              </a:cxn>
              <a:cxn ang="0">
                <a:pos x="connsiteX73095" y="connsiteY73095"/>
              </a:cxn>
              <a:cxn ang="0">
                <a:pos x="connsiteX73096" y="connsiteY73096"/>
              </a:cxn>
              <a:cxn ang="0">
                <a:pos x="connsiteX73097" y="connsiteY73097"/>
              </a:cxn>
              <a:cxn ang="0">
                <a:pos x="connsiteX73098" y="connsiteY73098"/>
              </a:cxn>
              <a:cxn ang="0">
                <a:pos x="connsiteX73099" y="connsiteY73099"/>
              </a:cxn>
              <a:cxn ang="0">
                <a:pos x="connsiteX73100" y="connsiteY73100"/>
              </a:cxn>
              <a:cxn ang="0">
                <a:pos x="connsiteX73101" y="connsiteY73101"/>
              </a:cxn>
              <a:cxn ang="0">
                <a:pos x="connsiteX73102" y="connsiteY73102"/>
              </a:cxn>
              <a:cxn ang="0">
                <a:pos x="connsiteX73103" y="connsiteY73103"/>
              </a:cxn>
              <a:cxn ang="0">
                <a:pos x="connsiteX73104" y="connsiteY73104"/>
              </a:cxn>
              <a:cxn ang="0">
                <a:pos x="connsiteX73105" y="connsiteY73105"/>
              </a:cxn>
              <a:cxn ang="0">
                <a:pos x="connsiteX73106" y="connsiteY73106"/>
              </a:cxn>
              <a:cxn ang="0">
                <a:pos x="connsiteX73107" y="connsiteY73107"/>
              </a:cxn>
              <a:cxn ang="0">
                <a:pos x="connsiteX73108" y="connsiteY73108"/>
              </a:cxn>
              <a:cxn ang="0">
                <a:pos x="connsiteX73109" y="connsiteY73109"/>
              </a:cxn>
              <a:cxn ang="0">
                <a:pos x="connsiteX73110" y="connsiteY73110"/>
              </a:cxn>
              <a:cxn ang="0">
                <a:pos x="connsiteX73111" y="connsiteY73111"/>
              </a:cxn>
              <a:cxn ang="0">
                <a:pos x="connsiteX73112" y="connsiteY73112"/>
              </a:cxn>
              <a:cxn ang="0">
                <a:pos x="connsiteX73113" y="connsiteY73113"/>
              </a:cxn>
              <a:cxn ang="0">
                <a:pos x="connsiteX73114" y="connsiteY73114"/>
              </a:cxn>
              <a:cxn ang="0">
                <a:pos x="connsiteX73115" y="connsiteY73115"/>
              </a:cxn>
              <a:cxn ang="0">
                <a:pos x="connsiteX73116" y="connsiteY73116"/>
              </a:cxn>
              <a:cxn ang="0">
                <a:pos x="connsiteX73117" y="connsiteY73117"/>
              </a:cxn>
              <a:cxn ang="0">
                <a:pos x="connsiteX73118" y="connsiteY73118"/>
              </a:cxn>
              <a:cxn ang="0">
                <a:pos x="connsiteX73119" y="connsiteY73119"/>
              </a:cxn>
              <a:cxn ang="0">
                <a:pos x="connsiteX73120" y="connsiteY73120"/>
              </a:cxn>
              <a:cxn ang="0">
                <a:pos x="connsiteX73121" y="connsiteY73121"/>
              </a:cxn>
              <a:cxn ang="0">
                <a:pos x="connsiteX73122" y="connsiteY73122"/>
              </a:cxn>
              <a:cxn ang="0">
                <a:pos x="connsiteX73123" y="connsiteY73123"/>
              </a:cxn>
              <a:cxn ang="0">
                <a:pos x="connsiteX73124" y="connsiteY73124"/>
              </a:cxn>
              <a:cxn ang="0">
                <a:pos x="connsiteX73125" y="connsiteY73125"/>
              </a:cxn>
              <a:cxn ang="0">
                <a:pos x="connsiteX73126" y="connsiteY73126"/>
              </a:cxn>
              <a:cxn ang="0">
                <a:pos x="connsiteX73127" y="connsiteY73127"/>
              </a:cxn>
              <a:cxn ang="0">
                <a:pos x="connsiteX73128" y="connsiteY73128"/>
              </a:cxn>
              <a:cxn ang="0">
                <a:pos x="connsiteX73129" y="connsiteY73129"/>
              </a:cxn>
              <a:cxn ang="0">
                <a:pos x="connsiteX73130" y="connsiteY73130"/>
              </a:cxn>
              <a:cxn ang="0">
                <a:pos x="connsiteX73131" y="connsiteY73131"/>
              </a:cxn>
              <a:cxn ang="0">
                <a:pos x="connsiteX73132" y="connsiteY73132"/>
              </a:cxn>
              <a:cxn ang="0">
                <a:pos x="connsiteX73133" y="connsiteY73133"/>
              </a:cxn>
              <a:cxn ang="0">
                <a:pos x="connsiteX73134" y="connsiteY73134"/>
              </a:cxn>
              <a:cxn ang="0">
                <a:pos x="connsiteX73135" y="connsiteY73135"/>
              </a:cxn>
              <a:cxn ang="0">
                <a:pos x="connsiteX73136" y="connsiteY73136"/>
              </a:cxn>
              <a:cxn ang="0">
                <a:pos x="connsiteX73137" y="connsiteY73137"/>
              </a:cxn>
              <a:cxn ang="0">
                <a:pos x="connsiteX73138" y="connsiteY73138"/>
              </a:cxn>
              <a:cxn ang="0">
                <a:pos x="connsiteX73139" y="connsiteY73139"/>
              </a:cxn>
              <a:cxn ang="0">
                <a:pos x="connsiteX73140" y="connsiteY73140"/>
              </a:cxn>
              <a:cxn ang="0">
                <a:pos x="connsiteX73141" y="connsiteY73141"/>
              </a:cxn>
              <a:cxn ang="0">
                <a:pos x="connsiteX73142" y="connsiteY73142"/>
              </a:cxn>
              <a:cxn ang="0">
                <a:pos x="connsiteX73143" y="connsiteY73143"/>
              </a:cxn>
              <a:cxn ang="0">
                <a:pos x="connsiteX73144" y="connsiteY73144"/>
              </a:cxn>
              <a:cxn ang="0">
                <a:pos x="connsiteX73145" y="connsiteY73145"/>
              </a:cxn>
              <a:cxn ang="0">
                <a:pos x="connsiteX73146" y="connsiteY73146"/>
              </a:cxn>
              <a:cxn ang="0">
                <a:pos x="connsiteX73147" y="connsiteY73147"/>
              </a:cxn>
              <a:cxn ang="0">
                <a:pos x="connsiteX73148" y="connsiteY73148"/>
              </a:cxn>
              <a:cxn ang="0">
                <a:pos x="connsiteX73149" y="connsiteY73149"/>
              </a:cxn>
              <a:cxn ang="0">
                <a:pos x="connsiteX73150" y="connsiteY73150"/>
              </a:cxn>
              <a:cxn ang="0">
                <a:pos x="connsiteX73151" y="connsiteY73151"/>
              </a:cxn>
              <a:cxn ang="0">
                <a:pos x="connsiteX73152" y="connsiteY73152"/>
              </a:cxn>
              <a:cxn ang="0">
                <a:pos x="connsiteX73153" y="connsiteY73153"/>
              </a:cxn>
              <a:cxn ang="0">
                <a:pos x="connsiteX73154" y="connsiteY73154"/>
              </a:cxn>
              <a:cxn ang="0">
                <a:pos x="connsiteX73155" y="connsiteY73155"/>
              </a:cxn>
              <a:cxn ang="0">
                <a:pos x="connsiteX73156" y="connsiteY73156"/>
              </a:cxn>
              <a:cxn ang="0">
                <a:pos x="connsiteX73157" y="connsiteY73157"/>
              </a:cxn>
              <a:cxn ang="0">
                <a:pos x="connsiteX73158" y="connsiteY73158"/>
              </a:cxn>
              <a:cxn ang="0">
                <a:pos x="connsiteX73159" y="connsiteY73159"/>
              </a:cxn>
              <a:cxn ang="0">
                <a:pos x="connsiteX73160" y="connsiteY73160"/>
              </a:cxn>
              <a:cxn ang="0">
                <a:pos x="connsiteX73161" y="connsiteY73161"/>
              </a:cxn>
              <a:cxn ang="0">
                <a:pos x="connsiteX73162" y="connsiteY73162"/>
              </a:cxn>
              <a:cxn ang="0">
                <a:pos x="connsiteX73163" y="connsiteY73163"/>
              </a:cxn>
              <a:cxn ang="0">
                <a:pos x="connsiteX73164" y="connsiteY73164"/>
              </a:cxn>
              <a:cxn ang="0">
                <a:pos x="connsiteX73165" y="connsiteY73165"/>
              </a:cxn>
              <a:cxn ang="0">
                <a:pos x="connsiteX73166" y="connsiteY73166"/>
              </a:cxn>
              <a:cxn ang="0">
                <a:pos x="connsiteX73167" y="connsiteY73167"/>
              </a:cxn>
              <a:cxn ang="0">
                <a:pos x="connsiteX73168" y="connsiteY73168"/>
              </a:cxn>
              <a:cxn ang="0">
                <a:pos x="connsiteX73169" y="connsiteY73169"/>
              </a:cxn>
              <a:cxn ang="0">
                <a:pos x="connsiteX73170" y="connsiteY73170"/>
              </a:cxn>
              <a:cxn ang="0">
                <a:pos x="connsiteX73171" y="connsiteY73171"/>
              </a:cxn>
              <a:cxn ang="0">
                <a:pos x="connsiteX73172" y="connsiteY73172"/>
              </a:cxn>
              <a:cxn ang="0">
                <a:pos x="connsiteX73173" y="connsiteY73173"/>
              </a:cxn>
              <a:cxn ang="0">
                <a:pos x="connsiteX73174" y="connsiteY73174"/>
              </a:cxn>
              <a:cxn ang="0">
                <a:pos x="connsiteX73175" y="connsiteY73175"/>
              </a:cxn>
              <a:cxn ang="0">
                <a:pos x="connsiteX73176" y="connsiteY73176"/>
              </a:cxn>
              <a:cxn ang="0">
                <a:pos x="connsiteX73177" y="connsiteY73177"/>
              </a:cxn>
              <a:cxn ang="0">
                <a:pos x="connsiteX73178" y="connsiteY73178"/>
              </a:cxn>
              <a:cxn ang="0">
                <a:pos x="connsiteX73179" y="connsiteY73179"/>
              </a:cxn>
              <a:cxn ang="0">
                <a:pos x="connsiteX73180" y="connsiteY73180"/>
              </a:cxn>
              <a:cxn ang="0">
                <a:pos x="connsiteX73181" y="connsiteY73181"/>
              </a:cxn>
              <a:cxn ang="0">
                <a:pos x="connsiteX73182" y="connsiteY73182"/>
              </a:cxn>
              <a:cxn ang="0">
                <a:pos x="connsiteX73183" y="connsiteY73183"/>
              </a:cxn>
              <a:cxn ang="0">
                <a:pos x="connsiteX73184" y="connsiteY73184"/>
              </a:cxn>
              <a:cxn ang="0">
                <a:pos x="connsiteX73185" y="connsiteY73185"/>
              </a:cxn>
              <a:cxn ang="0">
                <a:pos x="connsiteX73186" y="connsiteY73186"/>
              </a:cxn>
              <a:cxn ang="0">
                <a:pos x="connsiteX73187" y="connsiteY73187"/>
              </a:cxn>
              <a:cxn ang="0">
                <a:pos x="connsiteX73188" y="connsiteY73188"/>
              </a:cxn>
              <a:cxn ang="0">
                <a:pos x="connsiteX73189" y="connsiteY73189"/>
              </a:cxn>
              <a:cxn ang="0">
                <a:pos x="connsiteX73190" y="connsiteY73190"/>
              </a:cxn>
              <a:cxn ang="0">
                <a:pos x="connsiteX73191" y="connsiteY73191"/>
              </a:cxn>
              <a:cxn ang="0">
                <a:pos x="connsiteX73192" y="connsiteY73192"/>
              </a:cxn>
              <a:cxn ang="0">
                <a:pos x="connsiteX73193" y="connsiteY73193"/>
              </a:cxn>
              <a:cxn ang="0">
                <a:pos x="connsiteX73194" y="connsiteY73194"/>
              </a:cxn>
              <a:cxn ang="0">
                <a:pos x="connsiteX73195" y="connsiteY73195"/>
              </a:cxn>
              <a:cxn ang="0">
                <a:pos x="connsiteX73196" y="connsiteY73196"/>
              </a:cxn>
              <a:cxn ang="0">
                <a:pos x="connsiteX73197" y="connsiteY73197"/>
              </a:cxn>
              <a:cxn ang="0">
                <a:pos x="connsiteX73198" y="connsiteY73198"/>
              </a:cxn>
              <a:cxn ang="0">
                <a:pos x="connsiteX73199" y="connsiteY73199"/>
              </a:cxn>
              <a:cxn ang="0">
                <a:pos x="connsiteX73200" y="connsiteY73200"/>
              </a:cxn>
              <a:cxn ang="0">
                <a:pos x="connsiteX73201" y="connsiteY73201"/>
              </a:cxn>
              <a:cxn ang="0">
                <a:pos x="connsiteX73202" y="connsiteY73202"/>
              </a:cxn>
              <a:cxn ang="0">
                <a:pos x="connsiteX73203" y="connsiteY73203"/>
              </a:cxn>
              <a:cxn ang="0">
                <a:pos x="connsiteX73204" y="connsiteY73204"/>
              </a:cxn>
              <a:cxn ang="0">
                <a:pos x="connsiteX73205" y="connsiteY73205"/>
              </a:cxn>
              <a:cxn ang="0">
                <a:pos x="connsiteX73206" y="connsiteY73206"/>
              </a:cxn>
              <a:cxn ang="0">
                <a:pos x="connsiteX73207" y="connsiteY73207"/>
              </a:cxn>
              <a:cxn ang="0">
                <a:pos x="connsiteX73208" y="connsiteY73208"/>
              </a:cxn>
              <a:cxn ang="0">
                <a:pos x="connsiteX73209" y="connsiteY73209"/>
              </a:cxn>
              <a:cxn ang="0">
                <a:pos x="connsiteX73210" y="connsiteY73210"/>
              </a:cxn>
              <a:cxn ang="0">
                <a:pos x="connsiteX73211" y="connsiteY73211"/>
              </a:cxn>
              <a:cxn ang="0">
                <a:pos x="connsiteX73212" y="connsiteY73212"/>
              </a:cxn>
              <a:cxn ang="0">
                <a:pos x="connsiteX73213" y="connsiteY73213"/>
              </a:cxn>
              <a:cxn ang="0">
                <a:pos x="connsiteX73214" y="connsiteY73214"/>
              </a:cxn>
              <a:cxn ang="0">
                <a:pos x="connsiteX73215" y="connsiteY73215"/>
              </a:cxn>
              <a:cxn ang="0">
                <a:pos x="connsiteX73216" y="connsiteY73216"/>
              </a:cxn>
              <a:cxn ang="0">
                <a:pos x="connsiteX73217" y="connsiteY73217"/>
              </a:cxn>
              <a:cxn ang="0">
                <a:pos x="connsiteX73218" y="connsiteY73218"/>
              </a:cxn>
              <a:cxn ang="0">
                <a:pos x="connsiteX73219" y="connsiteY73219"/>
              </a:cxn>
              <a:cxn ang="0">
                <a:pos x="connsiteX73220" y="connsiteY73220"/>
              </a:cxn>
              <a:cxn ang="0">
                <a:pos x="connsiteX73221" y="connsiteY73221"/>
              </a:cxn>
              <a:cxn ang="0">
                <a:pos x="connsiteX73222" y="connsiteY73222"/>
              </a:cxn>
              <a:cxn ang="0">
                <a:pos x="connsiteX73223" y="connsiteY73223"/>
              </a:cxn>
              <a:cxn ang="0">
                <a:pos x="connsiteX73224" y="connsiteY73224"/>
              </a:cxn>
              <a:cxn ang="0">
                <a:pos x="connsiteX73225" y="connsiteY73225"/>
              </a:cxn>
              <a:cxn ang="0">
                <a:pos x="connsiteX73226" y="connsiteY73226"/>
              </a:cxn>
              <a:cxn ang="0">
                <a:pos x="connsiteX73227" y="connsiteY73227"/>
              </a:cxn>
              <a:cxn ang="0">
                <a:pos x="connsiteX73228" y="connsiteY73228"/>
              </a:cxn>
              <a:cxn ang="0">
                <a:pos x="connsiteX73229" y="connsiteY73229"/>
              </a:cxn>
              <a:cxn ang="0">
                <a:pos x="connsiteX73230" y="connsiteY73230"/>
              </a:cxn>
              <a:cxn ang="0">
                <a:pos x="connsiteX73231" y="connsiteY73231"/>
              </a:cxn>
              <a:cxn ang="0">
                <a:pos x="connsiteX73232" y="connsiteY73232"/>
              </a:cxn>
              <a:cxn ang="0">
                <a:pos x="connsiteX73233" y="connsiteY73233"/>
              </a:cxn>
              <a:cxn ang="0">
                <a:pos x="connsiteX73234" y="connsiteY73234"/>
              </a:cxn>
              <a:cxn ang="0">
                <a:pos x="connsiteX73235" y="connsiteY73235"/>
              </a:cxn>
              <a:cxn ang="0">
                <a:pos x="connsiteX73236" y="connsiteY73236"/>
              </a:cxn>
              <a:cxn ang="0">
                <a:pos x="connsiteX73237" y="connsiteY73237"/>
              </a:cxn>
              <a:cxn ang="0">
                <a:pos x="connsiteX73238" y="connsiteY73238"/>
              </a:cxn>
              <a:cxn ang="0">
                <a:pos x="connsiteX73239" y="connsiteY73239"/>
              </a:cxn>
              <a:cxn ang="0">
                <a:pos x="connsiteX73240" y="connsiteY73240"/>
              </a:cxn>
              <a:cxn ang="0">
                <a:pos x="connsiteX73241" y="connsiteY73241"/>
              </a:cxn>
              <a:cxn ang="0">
                <a:pos x="connsiteX73242" y="connsiteY73242"/>
              </a:cxn>
              <a:cxn ang="0">
                <a:pos x="connsiteX73243" y="connsiteY73243"/>
              </a:cxn>
              <a:cxn ang="0">
                <a:pos x="connsiteX73244" y="connsiteY73244"/>
              </a:cxn>
              <a:cxn ang="0">
                <a:pos x="connsiteX73245" y="connsiteY73245"/>
              </a:cxn>
              <a:cxn ang="0">
                <a:pos x="connsiteX73246" y="connsiteY73246"/>
              </a:cxn>
              <a:cxn ang="0">
                <a:pos x="connsiteX73247" y="connsiteY73247"/>
              </a:cxn>
              <a:cxn ang="0">
                <a:pos x="connsiteX73248" y="connsiteY73248"/>
              </a:cxn>
              <a:cxn ang="0">
                <a:pos x="connsiteX73249" y="connsiteY73249"/>
              </a:cxn>
              <a:cxn ang="0">
                <a:pos x="connsiteX73250" y="connsiteY73250"/>
              </a:cxn>
              <a:cxn ang="0">
                <a:pos x="connsiteX73251" y="connsiteY73251"/>
              </a:cxn>
              <a:cxn ang="0">
                <a:pos x="connsiteX73252" y="connsiteY73252"/>
              </a:cxn>
              <a:cxn ang="0">
                <a:pos x="connsiteX73253" y="connsiteY73253"/>
              </a:cxn>
              <a:cxn ang="0">
                <a:pos x="connsiteX73254" y="connsiteY73254"/>
              </a:cxn>
              <a:cxn ang="0">
                <a:pos x="connsiteX73255" y="connsiteY73255"/>
              </a:cxn>
              <a:cxn ang="0">
                <a:pos x="connsiteX73256" y="connsiteY73256"/>
              </a:cxn>
              <a:cxn ang="0">
                <a:pos x="connsiteX73257" y="connsiteY73257"/>
              </a:cxn>
              <a:cxn ang="0">
                <a:pos x="connsiteX73258" y="connsiteY73258"/>
              </a:cxn>
              <a:cxn ang="0">
                <a:pos x="connsiteX73259" y="connsiteY73259"/>
              </a:cxn>
              <a:cxn ang="0">
                <a:pos x="connsiteX73260" y="connsiteY73260"/>
              </a:cxn>
              <a:cxn ang="0">
                <a:pos x="connsiteX73261" y="connsiteY73261"/>
              </a:cxn>
              <a:cxn ang="0">
                <a:pos x="connsiteX73262" y="connsiteY73262"/>
              </a:cxn>
              <a:cxn ang="0">
                <a:pos x="connsiteX73263" y="connsiteY73263"/>
              </a:cxn>
              <a:cxn ang="0">
                <a:pos x="connsiteX73264" y="connsiteY73264"/>
              </a:cxn>
              <a:cxn ang="0">
                <a:pos x="connsiteX73265" y="connsiteY73265"/>
              </a:cxn>
              <a:cxn ang="0">
                <a:pos x="connsiteX73266" y="connsiteY73266"/>
              </a:cxn>
              <a:cxn ang="0">
                <a:pos x="connsiteX73267" y="connsiteY73267"/>
              </a:cxn>
              <a:cxn ang="0">
                <a:pos x="connsiteX73268" y="connsiteY73268"/>
              </a:cxn>
              <a:cxn ang="0">
                <a:pos x="connsiteX73269" y="connsiteY73269"/>
              </a:cxn>
              <a:cxn ang="0">
                <a:pos x="connsiteX73270" y="connsiteY73270"/>
              </a:cxn>
              <a:cxn ang="0">
                <a:pos x="connsiteX73271" y="connsiteY73271"/>
              </a:cxn>
              <a:cxn ang="0">
                <a:pos x="connsiteX73272" y="connsiteY73272"/>
              </a:cxn>
              <a:cxn ang="0">
                <a:pos x="connsiteX73273" y="connsiteY73273"/>
              </a:cxn>
              <a:cxn ang="0">
                <a:pos x="connsiteX73274" y="connsiteY73274"/>
              </a:cxn>
              <a:cxn ang="0">
                <a:pos x="connsiteX73275" y="connsiteY73275"/>
              </a:cxn>
              <a:cxn ang="0">
                <a:pos x="connsiteX73276" y="connsiteY73276"/>
              </a:cxn>
              <a:cxn ang="0">
                <a:pos x="connsiteX73277" y="connsiteY73277"/>
              </a:cxn>
              <a:cxn ang="0">
                <a:pos x="connsiteX73278" y="connsiteY73278"/>
              </a:cxn>
              <a:cxn ang="0">
                <a:pos x="connsiteX73279" y="connsiteY73279"/>
              </a:cxn>
              <a:cxn ang="0">
                <a:pos x="connsiteX73280" y="connsiteY73280"/>
              </a:cxn>
              <a:cxn ang="0">
                <a:pos x="connsiteX73281" y="connsiteY73281"/>
              </a:cxn>
              <a:cxn ang="0">
                <a:pos x="connsiteX73282" y="connsiteY73282"/>
              </a:cxn>
              <a:cxn ang="0">
                <a:pos x="connsiteX73283" y="connsiteY73283"/>
              </a:cxn>
              <a:cxn ang="0">
                <a:pos x="connsiteX73284" y="connsiteY73284"/>
              </a:cxn>
              <a:cxn ang="0">
                <a:pos x="connsiteX73285" y="connsiteY73285"/>
              </a:cxn>
              <a:cxn ang="0">
                <a:pos x="connsiteX73286" y="connsiteY73286"/>
              </a:cxn>
              <a:cxn ang="0">
                <a:pos x="connsiteX73287" y="connsiteY73287"/>
              </a:cxn>
              <a:cxn ang="0">
                <a:pos x="connsiteX73288" y="connsiteY73288"/>
              </a:cxn>
              <a:cxn ang="0">
                <a:pos x="connsiteX73289" y="connsiteY73289"/>
              </a:cxn>
              <a:cxn ang="0">
                <a:pos x="connsiteX73290" y="connsiteY73290"/>
              </a:cxn>
              <a:cxn ang="0">
                <a:pos x="connsiteX73291" y="connsiteY73291"/>
              </a:cxn>
              <a:cxn ang="0">
                <a:pos x="connsiteX73292" y="connsiteY73292"/>
              </a:cxn>
              <a:cxn ang="0">
                <a:pos x="connsiteX73293" y="connsiteY73293"/>
              </a:cxn>
              <a:cxn ang="0">
                <a:pos x="connsiteX73294" y="connsiteY73294"/>
              </a:cxn>
              <a:cxn ang="0">
                <a:pos x="connsiteX73295" y="connsiteY73295"/>
              </a:cxn>
              <a:cxn ang="0">
                <a:pos x="connsiteX73296" y="connsiteY73296"/>
              </a:cxn>
              <a:cxn ang="0">
                <a:pos x="connsiteX73297" y="connsiteY73297"/>
              </a:cxn>
              <a:cxn ang="0">
                <a:pos x="connsiteX73298" y="connsiteY73298"/>
              </a:cxn>
              <a:cxn ang="0">
                <a:pos x="connsiteX73299" y="connsiteY73299"/>
              </a:cxn>
              <a:cxn ang="0">
                <a:pos x="connsiteX73300" y="connsiteY73300"/>
              </a:cxn>
              <a:cxn ang="0">
                <a:pos x="connsiteX73301" y="connsiteY73301"/>
              </a:cxn>
              <a:cxn ang="0">
                <a:pos x="connsiteX73302" y="connsiteY73302"/>
              </a:cxn>
              <a:cxn ang="0">
                <a:pos x="connsiteX73303" y="connsiteY73303"/>
              </a:cxn>
              <a:cxn ang="0">
                <a:pos x="connsiteX73304" y="connsiteY73304"/>
              </a:cxn>
              <a:cxn ang="0">
                <a:pos x="connsiteX73305" y="connsiteY73305"/>
              </a:cxn>
              <a:cxn ang="0">
                <a:pos x="connsiteX73306" y="connsiteY73306"/>
              </a:cxn>
              <a:cxn ang="0">
                <a:pos x="connsiteX73307" y="connsiteY73307"/>
              </a:cxn>
              <a:cxn ang="0">
                <a:pos x="connsiteX73308" y="connsiteY73308"/>
              </a:cxn>
              <a:cxn ang="0">
                <a:pos x="connsiteX73309" y="connsiteY73309"/>
              </a:cxn>
              <a:cxn ang="0">
                <a:pos x="connsiteX73310" y="connsiteY73310"/>
              </a:cxn>
              <a:cxn ang="0">
                <a:pos x="connsiteX73311" y="connsiteY73311"/>
              </a:cxn>
              <a:cxn ang="0">
                <a:pos x="connsiteX73312" y="connsiteY73312"/>
              </a:cxn>
              <a:cxn ang="0">
                <a:pos x="connsiteX73313" y="connsiteY73313"/>
              </a:cxn>
              <a:cxn ang="0">
                <a:pos x="connsiteX73314" y="connsiteY73314"/>
              </a:cxn>
              <a:cxn ang="0">
                <a:pos x="connsiteX73315" y="connsiteY73315"/>
              </a:cxn>
              <a:cxn ang="0">
                <a:pos x="connsiteX73316" y="connsiteY73316"/>
              </a:cxn>
              <a:cxn ang="0">
                <a:pos x="connsiteX73317" y="connsiteY73317"/>
              </a:cxn>
              <a:cxn ang="0">
                <a:pos x="connsiteX73318" y="connsiteY73318"/>
              </a:cxn>
              <a:cxn ang="0">
                <a:pos x="connsiteX73319" y="connsiteY73319"/>
              </a:cxn>
              <a:cxn ang="0">
                <a:pos x="connsiteX73320" y="connsiteY73320"/>
              </a:cxn>
              <a:cxn ang="0">
                <a:pos x="connsiteX73321" y="connsiteY73321"/>
              </a:cxn>
              <a:cxn ang="0">
                <a:pos x="connsiteX73322" y="connsiteY73322"/>
              </a:cxn>
              <a:cxn ang="0">
                <a:pos x="connsiteX73323" y="connsiteY73323"/>
              </a:cxn>
              <a:cxn ang="0">
                <a:pos x="connsiteX73324" y="connsiteY73324"/>
              </a:cxn>
              <a:cxn ang="0">
                <a:pos x="connsiteX73325" y="connsiteY73325"/>
              </a:cxn>
              <a:cxn ang="0">
                <a:pos x="connsiteX73326" y="connsiteY73326"/>
              </a:cxn>
              <a:cxn ang="0">
                <a:pos x="connsiteX73327" y="connsiteY73327"/>
              </a:cxn>
              <a:cxn ang="0">
                <a:pos x="connsiteX73328" y="connsiteY73328"/>
              </a:cxn>
              <a:cxn ang="0">
                <a:pos x="connsiteX73329" y="connsiteY73329"/>
              </a:cxn>
              <a:cxn ang="0">
                <a:pos x="connsiteX73330" y="connsiteY73330"/>
              </a:cxn>
              <a:cxn ang="0">
                <a:pos x="connsiteX73331" y="connsiteY73331"/>
              </a:cxn>
              <a:cxn ang="0">
                <a:pos x="connsiteX73332" y="connsiteY73332"/>
              </a:cxn>
              <a:cxn ang="0">
                <a:pos x="connsiteX73333" y="connsiteY73333"/>
              </a:cxn>
              <a:cxn ang="0">
                <a:pos x="connsiteX73334" y="connsiteY73334"/>
              </a:cxn>
              <a:cxn ang="0">
                <a:pos x="connsiteX73335" y="connsiteY73335"/>
              </a:cxn>
              <a:cxn ang="0">
                <a:pos x="connsiteX73336" y="connsiteY73336"/>
              </a:cxn>
              <a:cxn ang="0">
                <a:pos x="connsiteX73337" y="connsiteY73337"/>
              </a:cxn>
              <a:cxn ang="0">
                <a:pos x="connsiteX73338" y="connsiteY73338"/>
              </a:cxn>
              <a:cxn ang="0">
                <a:pos x="connsiteX73339" y="connsiteY73339"/>
              </a:cxn>
              <a:cxn ang="0">
                <a:pos x="connsiteX73340" y="connsiteY73340"/>
              </a:cxn>
              <a:cxn ang="0">
                <a:pos x="connsiteX73341" y="connsiteY73341"/>
              </a:cxn>
              <a:cxn ang="0">
                <a:pos x="connsiteX73342" y="connsiteY73342"/>
              </a:cxn>
              <a:cxn ang="0">
                <a:pos x="connsiteX73343" y="connsiteY73343"/>
              </a:cxn>
              <a:cxn ang="0">
                <a:pos x="connsiteX73344" y="connsiteY73344"/>
              </a:cxn>
              <a:cxn ang="0">
                <a:pos x="connsiteX73345" y="connsiteY73345"/>
              </a:cxn>
              <a:cxn ang="0">
                <a:pos x="connsiteX73346" y="connsiteY73346"/>
              </a:cxn>
              <a:cxn ang="0">
                <a:pos x="connsiteX73347" y="connsiteY73347"/>
              </a:cxn>
              <a:cxn ang="0">
                <a:pos x="connsiteX73348" y="connsiteY73348"/>
              </a:cxn>
              <a:cxn ang="0">
                <a:pos x="connsiteX73349" y="connsiteY73349"/>
              </a:cxn>
              <a:cxn ang="0">
                <a:pos x="connsiteX73350" y="connsiteY73350"/>
              </a:cxn>
              <a:cxn ang="0">
                <a:pos x="connsiteX73351" y="connsiteY73351"/>
              </a:cxn>
              <a:cxn ang="0">
                <a:pos x="connsiteX73352" y="connsiteY73352"/>
              </a:cxn>
              <a:cxn ang="0">
                <a:pos x="connsiteX73353" y="connsiteY73353"/>
              </a:cxn>
              <a:cxn ang="0">
                <a:pos x="connsiteX73354" y="connsiteY73354"/>
              </a:cxn>
              <a:cxn ang="0">
                <a:pos x="connsiteX73355" y="connsiteY73355"/>
              </a:cxn>
              <a:cxn ang="0">
                <a:pos x="connsiteX73356" y="connsiteY73356"/>
              </a:cxn>
              <a:cxn ang="0">
                <a:pos x="connsiteX73357" y="connsiteY73357"/>
              </a:cxn>
              <a:cxn ang="0">
                <a:pos x="connsiteX73358" y="connsiteY73358"/>
              </a:cxn>
              <a:cxn ang="0">
                <a:pos x="connsiteX73359" y="connsiteY73359"/>
              </a:cxn>
              <a:cxn ang="0">
                <a:pos x="connsiteX73360" y="connsiteY73360"/>
              </a:cxn>
              <a:cxn ang="0">
                <a:pos x="connsiteX73361" y="connsiteY73361"/>
              </a:cxn>
              <a:cxn ang="0">
                <a:pos x="connsiteX73362" y="connsiteY73362"/>
              </a:cxn>
              <a:cxn ang="0">
                <a:pos x="connsiteX73363" y="connsiteY73363"/>
              </a:cxn>
              <a:cxn ang="0">
                <a:pos x="connsiteX73364" y="connsiteY73364"/>
              </a:cxn>
              <a:cxn ang="0">
                <a:pos x="connsiteX73365" y="connsiteY73365"/>
              </a:cxn>
              <a:cxn ang="0">
                <a:pos x="connsiteX73366" y="connsiteY73366"/>
              </a:cxn>
              <a:cxn ang="0">
                <a:pos x="connsiteX73367" y="connsiteY73367"/>
              </a:cxn>
              <a:cxn ang="0">
                <a:pos x="connsiteX73368" y="connsiteY73368"/>
              </a:cxn>
              <a:cxn ang="0">
                <a:pos x="connsiteX73369" y="connsiteY73369"/>
              </a:cxn>
              <a:cxn ang="0">
                <a:pos x="connsiteX73370" y="connsiteY73370"/>
              </a:cxn>
              <a:cxn ang="0">
                <a:pos x="connsiteX73371" y="connsiteY73371"/>
              </a:cxn>
              <a:cxn ang="0">
                <a:pos x="connsiteX73372" y="connsiteY73372"/>
              </a:cxn>
              <a:cxn ang="0">
                <a:pos x="connsiteX73373" y="connsiteY73373"/>
              </a:cxn>
              <a:cxn ang="0">
                <a:pos x="connsiteX73374" y="connsiteY73374"/>
              </a:cxn>
              <a:cxn ang="0">
                <a:pos x="connsiteX73375" y="connsiteY73375"/>
              </a:cxn>
              <a:cxn ang="0">
                <a:pos x="connsiteX73376" y="connsiteY73376"/>
              </a:cxn>
              <a:cxn ang="0">
                <a:pos x="connsiteX73377" y="connsiteY73377"/>
              </a:cxn>
              <a:cxn ang="0">
                <a:pos x="connsiteX73378" y="connsiteY73378"/>
              </a:cxn>
              <a:cxn ang="0">
                <a:pos x="connsiteX73379" y="connsiteY73379"/>
              </a:cxn>
              <a:cxn ang="0">
                <a:pos x="connsiteX73380" y="connsiteY73380"/>
              </a:cxn>
              <a:cxn ang="0">
                <a:pos x="connsiteX73381" y="connsiteY73381"/>
              </a:cxn>
              <a:cxn ang="0">
                <a:pos x="connsiteX73382" y="connsiteY73382"/>
              </a:cxn>
              <a:cxn ang="0">
                <a:pos x="connsiteX73383" y="connsiteY73383"/>
              </a:cxn>
              <a:cxn ang="0">
                <a:pos x="connsiteX73384" y="connsiteY73384"/>
              </a:cxn>
              <a:cxn ang="0">
                <a:pos x="connsiteX73385" y="connsiteY73385"/>
              </a:cxn>
              <a:cxn ang="0">
                <a:pos x="connsiteX73386" y="connsiteY73386"/>
              </a:cxn>
              <a:cxn ang="0">
                <a:pos x="connsiteX73387" y="connsiteY73387"/>
              </a:cxn>
              <a:cxn ang="0">
                <a:pos x="connsiteX73388" y="connsiteY73388"/>
              </a:cxn>
              <a:cxn ang="0">
                <a:pos x="connsiteX73389" y="connsiteY73389"/>
              </a:cxn>
              <a:cxn ang="0">
                <a:pos x="connsiteX73390" y="connsiteY73390"/>
              </a:cxn>
              <a:cxn ang="0">
                <a:pos x="connsiteX73391" y="connsiteY73391"/>
              </a:cxn>
              <a:cxn ang="0">
                <a:pos x="connsiteX73392" y="connsiteY73392"/>
              </a:cxn>
              <a:cxn ang="0">
                <a:pos x="connsiteX73393" y="connsiteY73393"/>
              </a:cxn>
              <a:cxn ang="0">
                <a:pos x="connsiteX73394" y="connsiteY73394"/>
              </a:cxn>
              <a:cxn ang="0">
                <a:pos x="connsiteX73395" y="connsiteY73395"/>
              </a:cxn>
              <a:cxn ang="0">
                <a:pos x="connsiteX73396" y="connsiteY73396"/>
              </a:cxn>
              <a:cxn ang="0">
                <a:pos x="connsiteX73397" y="connsiteY73397"/>
              </a:cxn>
              <a:cxn ang="0">
                <a:pos x="connsiteX73398" y="connsiteY73398"/>
              </a:cxn>
              <a:cxn ang="0">
                <a:pos x="connsiteX73399" y="connsiteY73399"/>
              </a:cxn>
              <a:cxn ang="0">
                <a:pos x="connsiteX73400" y="connsiteY73400"/>
              </a:cxn>
              <a:cxn ang="0">
                <a:pos x="connsiteX73401" y="connsiteY73401"/>
              </a:cxn>
              <a:cxn ang="0">
                <a:pos x="connsiteX73402" y="connsiteY73402"/>
              </a:cxn>
              <a:cxn ang="0">
                <a:pos x="connsiteX73403" y="connsiteY73403"/>
              </a:cxn>
              <a:cxn ang="0">
                <a:pos x="connsiteX73404" y="connsiteY73404"/>
              </a:cxn>
              <a:cxn ang="0">
                <a:pos x="connsiteX73405" y="connsiteY73405"/>
              </a:cxn>
              <a:cxn ang="0">
                <a:pos x="connsiteX73406" y="connsiteY73406"/>
              </a:cxn>
              <a:cxn ang="0">
                <a:pos x="connsiteX73407" y="connsiteY73407"/>
              </a:cxn>
              <a:cxn ang="0">
                <a:pos x="connsiteX73408" y="connsiteY73408"/>
              </a:cxn>
              <a:cxn ang="0">
                <a:pos x="connsiteX73409" y="connsiteY73409"/>
              </a:cxn>
              <a:cxn ang="0">
                <a:pos x="connsiteX73410" y="connsiteY73410"/>
              </a:cxn>
              <a:cxn ang="0">
                <a:pos x="connsiteX73411" y="connsiteY73411"/>
              </a:cxn>
              <a:cxn ang="0">
                <a:pos x="connsiteX73412" y="connsiteY73412"/>
              </a:cxn>
              <a:cxn ang="0">
                <a:pos x="connsiteX73413" y="connsiteY73413"/>
              </a:cxn>
              <a:cxn ang="0">
                <a:pos x="connsiteX73414" y="connsiteY73414"/>
              </a:cxn>
              <a:cxn ang="0">
                <a:pos x="connsiteX73415" y="connsiteY73415"/>
              </a:cxn>
              <a:cxn ang="0">
                <a:pos x="connsiteX73416" y="connsiteY73416"/>
              </a:cxn>
              <a:cxn ang="0">
                <a:pos x="connsiteX73417" y="connsiteY73417"/>
              </a:cxn>
              <a:cxn ang="0">
                <a:pos x="connsiteX73418" y="connsiteY73418"/>
              </a:cxn>
              <a:cxn ang="0">
                <a:pos x="connsiteX73419" y="connsiteY73419"/>
              </a:cxn>
              <a:cxn ang="0">
                <a:pos x="connsiteX73420" y="connsiteY73420"/>
              </a:cxn>
              <a:cxn ang="0">
                <a:pos x="connsiteX73421" y="connsiteY73421"/>
              </a:cxn>
              <a:cxn ang="0">
                <a:pos x="connsiteX73422" y="connsiteY73422"/>
              </a:cxn>
              <a:cxn ang="0">
                <a:pos x="connsiteX73423" y="connsiteY73423"/>
              </a:cxn>
              <a:cxn ang="0">
                <a:pos x="connsiteX73424" y="connsiteY73424"/>
              </a:cxn>
              <a:cxn ang="0">
                <a:pos x="connsiteX73425" y="connsiteY73425"/>
              </a:cxn>
              <a:cxn ang="0">
                <a:pos x="connsiteX73426" y="connsiteY73426"/>
              </a:cxn>
              <a:cxn ang="0">
                <a:pos x="connsiteX73427" y="connsiteY73427"/>
              </a:cxn>
              <a:cxn ang="0">
                <a:pos x="connsiteX73428" y="connsiteY73428"/>
              </a:cxn>
              <a:cxn ang="0">
                <a:pos x="connsiteX73429" y="connsiteY73429"/>
              </a:cxn>
              <a:cxn ang="0">
                <a:pos x="connsiteX73430" y="connsiteY73430"/>
              </a:cxn>
              <a:cxn ang="0">
                <a:pos x="connsiteX73431" y="connsiteY73431"/>
              </a:cxn>
              <a:cxn ang="0">
                <a:pos x="connsiteX73432" y="connsiteY73432"/>
              </a:cxn>
              <a:cxn ang="0">
                <a:pos x="connsiteX73433" y="connsiteY73433"/>
              </a:cxn>
              <a:cxn ang="0">
                <a:pos x="connsiteX73434" y="connsiteY73434"/>
              </a:cxn>
              <a:cxn ang="0">
                <a:pos x="connsiteX73435" y="connsiteY73435"/>
              </a:cxn>
              <a:cxn ang="0">
                <a:pos x="connsiteX73436" y="connsiteY73436"/>
              </a:cxn>
              <a:cxn ang="0">
                <a:pos x="connsiteX73437" y="connsiteY73437"/>
              </a:cxn>
              <a:cxn ang="0">
                <a:pos x="connsiteX73438" y="connsiteY73438"/>
              </a:cxn>
              <a:cxn ang="0">
                <a:pos x="connsiteX73439" y="connsiteY73439"/>
              </a:cxn>
              <a:cxn ang="0">
                <a:pos x="connsiteX73440" y="connsiteY73440"/>
              </a:cxn>
              <a:cxn ang="0">
                <a:pos x="connsiteX73441" y="connsiteY73441"/>
              </a:cxn>
              <a:cxn ang="0">
                <a:pos x="connsiteX73442" y="connsiteY73442"/>
              </a:cxn>
              <a:cxn ang="0">
                <a:pos x="connsiteX73443" y="connsiteY73443"/>
              </a:cxn>
              <a:cxn ang="0">
                <a:pos x="connsiteX73444" y="connsiteY73444"/>
              </a:cxn>
              <a:cxn ang="0">
                <a:pos x="connsiteX73445" y="connsiteY73445"/>
              </a:cxn>
              <a:cxn ang="0">
                <a:pos x="connsiteX73446" y="connsiteY73446"/>
              </a:cxn>
              <a:cxn ang="0">
                <a:pos x="connsiteX73447" y="connsiteY73447"/>
              </a:cxn>
              <a:cxn ang="0">
                <a:pos x="connsiteX73448" y="connsiteY73448"/>
              </a:cxn>
              <a:cxn ang="0">
                <a:pos x="connsiteX73449" y="connsiteY73449"/>
              </a:cxn>
              <a:cxn ang="0">
                <a:pos x="connsiteX73450" y="connsiteY73450"/>
              </a:cxn>
              <a:cxn ang="0">
                <a:pos x="connsiteX73451" y="connsiteY73451"/>
              </a:cxn>
              <a:cxn ang="0">
                <a:pos x="connsiteX73452" y="connsiteY73452"/>
              </a:cxn>
              <a:cxn ang="0">
                <a:pos x="connsiteX73453" y="connsiteY73453"/>
              </a:cxn>
              <a:cxn ang="0">
                <a:pos x="connsiteX73454" y="connsiteY73454"/>
              </a:cxn>
              <a:cxn ang="0">
                <a:pos x="connsiteX73455" y="connsiteY73455"/>
              </a:cxn>
              <a:cxn ang="0">
                <a:pos x="connsiteX73456" y="connsiteY73456"/>
              </a:cxn>
              <a:cxn ang="0">
                <a:pos x="connsiteX73457" y="connsiteY73457"/>
              </a:cxn>
              <a:cxn ang="0">
                <a:pos x="connsiteX73458" y="connsiteY73458"/>
              </a:cxn>
              <a:cxn ang="0">
                <a:pos x="connsiteX73459" y="connsiteY73459"/>
              </a:cxn>
              <a:cxn ang="0">
                <a:pos x="connsiteX73460" y="connsiteY73460"/>
              </a:cxn>
              <a:cxn ang="0">
                <a:pos x="connsiteX73461" y="connsiteY73461"/>
              </a:cxn>
              <a:cxn ang="0">
                <a:pos x="connsiteX73462" y="connsiteY73462"/>
              </a:cxn>
              <a:cxn ang="0">
                <a:pos x="connsiteX73463" y="connsiteY73463"/>
              </a:cxn>
              <a:cxn ang="0">
                <a:pos x="connsiteX73464" y="connsiteY73464"/>
              </a:cxn>
              <a:cxn ang="0">
                <a:pos x="connsiteX73465" y="connsiteY73465"/>
              </a:cxn>
              <a:cxn ang="0">
                <a:pos x="connsiteX73466" y="connsiteY73466"/>
              </a:cxn>
              <a:cxn ang="0">
                <a:pos x="connsiteX73467" y="connsiteY73467"/>
              </a:cxn>
              <a:cxn ang="0">
                <a:pos x="connsiteX73468" y="connsiteY73468"/>
              </a:cxn>
              <a:cxn ang="0">
                <a:pos x="connsiteX73469" y="connsiteY73469"/>
              </a:cxn>
              <a:cxn ang="0">
                <a:pos x="connsiteX73470" y="connsiteY73470"/>
              </a:cxn>
              <a:cxn ang="0">
                <a:pos x="connsiteX73471" y="connsiteY73471"/>
              </a:cxn>
              <a:cxn ang="0">
                <a:pos x="connsiteX73472" y="connsiteY73472"/>
              </a:cxn>
              <a:cxn ang="0">
                <a:pos x="connsiteX73473" y="connsiteY73473"/>
              </a:cxn>
              <a:cxn ang="0">
                <a:pos x="connsiteX73474" y="connsiteY73474"/>
              </a:cxn>
              <a:cxn ang="0">
                <a:pos x="connsiteX73475" y="connsiteY73475"/>
              </a:cxn>
              <a:cxn ang="0">
                <a:pos x="connsiteX73476" y="connsiteY73476"/>
              </a:cxn>
              <a:cxn ang="0">
                <a:pos x="connsiteX73477" y="connsiteY73477"/>
              </a:cxn>
              <a:cxn ang="0">
                <a:pos x="connsiteX73478" y="connsiteY73478"/>
              </a:cxn>
              <a:cxn ang="0">
                <a:pos x="connsiteX73479" y="connsiteY73479"/>
              </a:cxn>
              <a:cxn ang="0">
                <a:pos x="connsiteX73480" y="connsiteY73480"/>
              </a:cxn>
              <a:cxn ang="0">
                <a:pos x="connsiteX73481" y="connsiteY73481"/>
              </a:cxn>
              <a:cxn ang="0">
                <a:pos x="connsiteX73482" y="connsiteY73482"/>
              </a:cxn>
              <a:cxn ang="0">
                <a:pos x="connsiteX73483" y="connsiteY73483"/>
              </a:cxn>
              <a:cxn ang="0">
                <a:pos x="connsiteX73484" y="connsiteY73484"/>
              </a:cxn>
              <a:cxn ang="0">
                <a:pos x="connsiteX73485" y="connsiteY73485"/>
              </a:cxn>
              <a:cxn ang="0">
                <a:pos x="connsiteX73486" y="connsiteY73486"/>
              </a:cxn>
              <a:cxn ang="0">
                <a:pos x="connsiteX73487" y="connsiteY73487"/>
              </a:cxn>
              <a:cxn ang="0">
                <a:pos x="connsiteX73488" y="connsiteY73488"/>
              </a:cxn>
              <a:cxn ang="0">
                <a:pos x="connsiteX73489" y="connsiteY73489"/>
              </a:cxn>
              <a:cxn ang="0">
                <a:pos x="connsiteX73490" y="connsiteY73490"/>
              </a:cxn>
              <a:cxn ang="0">
                <a:pos x="connsiteX73491" y="connsiteY73491"/>
              </a:cxn>
              <a:cxn ang="0">
                <a:pos x="connsiteX73492" y="connsiteY73492"/>
              </a:cxn>
              <a:cxn ang="0">
                <a:pos x="connsiteX73493" y="connsiteY73493"/>
              </a:cxn>
              <a:cxn ang="0">
                <a:pos x="connsiteX73494" y="connsiteY73494"/>
              </a:cxn>
              <a:cxn ang="0">
                <a:pos x="connsiteX73495" y="connsiteY73495"/>
              </a:cxn>
              <a:cxn ang="0">
                <a:pos x="connsiteX73496" y="connsiteY73496"/>
              </a:cxn>
              <a:cxn ang="0">
                <a:pos x="connsiteX73497" y="connsiteY73497"/>
              </a:cxn>
              <a:cxn ang="0">
                <a:pos x="connsiteX73498" y="connsiteY73498"/>
              </a:cxn>
              <a:cxn ang="0">
                <a:pos x="connsiteX73499" y="connsiteY73499"/>
              </a:cxn>
              <a:cxn ang="0">
                <a:pos x="connsiteX73500" y="connsiteY73500"/>
              </a:cxn>
              <a:cxn ang="0">
                <a:pos x="connsiteX73501" y="connsiteY73501"/>
              </a:cxn>
              <a:cxn ang="0">
                <a:pos x="connsiteX73502" y="connsiteY73502"/>
              </a:cxn>
              <a:cxn ang="0">
                <a:pos x="connsiteX73503" y="connsiteY73503"/>
              </a:cxn>
              <a:cxn ang="0">
                <a:pos x="connsiteX73504" y="connsiteY73504"/>
              </a:cxn>
              <a:cxn ang="0">
                <a:pos x="connsiteX73505" y="connsiteY73505"/>
              </a:cxn>
              <a:cxn ang="0">
                <a:pos x="connsiteX73506" y="connsiteY73506"/>
              </a:cxn>
              <a:cxn ang="0">
                <a:pos x="connsiteX73507" y="connsiteY73507"/>
              </a:cxn>
              <a:cxn ang="0">
                <a:pos x="connsiteX73508" y="connsiteY73508"/>
              </a:cxn>
              <a:cxn ang="0">
                <a:pos x="connsiteX73509" y="connsiteY73509"/>
              </a:cxn>
              <a:cxn ang="0">
                <a:pos x="connsiteX73510" y="connsiteY73510"/>
              </a:cxn>
              <a:cxn ang="0">
                <a:pos x="connsiteX73511" y="connsiteY73511"/>
              </a:cxn>
              <a:cxn ang="0">
                <a:pos x="connsiteX73512" y="connsiteY73512"/>
              </a:cxn>
              <a:cxn ang="0">
                <a:pos x="connsiteX73513" y="connsiteY73513"/>
              </a:cxn>
              <a:cxn ang="0">
                <a:pos x="connsiteX73514" y="connsiteY73514"/>
              </a:cxn>
              <a:cxn ang="0">
                <a:pos x="connsiteX73515" y="connsiteY73515"/>
              </a:cxn>
              <a:cxn ang="0">
                <a:pos x="connsiteX73516" y="connsiteY73516"/>
              </a:cxn>
              <a:cxn ang="0">
                <a:pos x="connsiteX73517" y="connsiteY73517"/>
              </a:cxn>
              <a:cxn ang="0">
                <a:pos x="connsiteX73518" y="connsiteY73518"/>
              </a:cxn>
              <a:cxn ang="0">
                <a:pos x="connsiteX73519" y="connsiteY73519"/>
              </a:cxn>
              <a:cxn ang="0">
                <a:pos x="connsiteX73520" y="connsiteY73520"/>
              </a:cxn>
              <a:cxn ang="0">
                <a:pos x="connsiteX73521" y="connsiteY73521"/>
              </a:cxn>
              <a:cxn ang="0">
                <a:pos x="connsiteX73522" y="connsiteY73522"/>
              </a:cxn>
              <a:cxn ang="0">
                <a:pos x="connsiteX73523" y="connsiteY73523"/>
              </a:cxn>
              <a:cxn ang="0">
                <a:pos x="connsiteX73524" y="connsiteY73524"/>
              </a:cxn>
              <a:cxn ang="0">
                <a:pos x="connsiteX73525" y="connsiteY73525"/>
              </a:cxn>
              <a:cxn ang="0">
                <a:pos x="connsiteX73526" y="connsiteY73526"/>
              </a:cxn>
              <a:cxn ang="0">
                <a:pos x="connsiteX73527" y="connsiteY73527"/>
              </a:cxn>
              <a:cxn ang="0">
                <a:pos x="connsiteX73528" y="connsiteY73528"/>
              </a:cxn>
              <a:cxn ang="0">
                <a:pos x="connsiteX73529" y="connsiteY73529"/>
              </a:cxn>
              <a:cxn ang="0">
                <a:pos x="connsiteX73530" y="connsiteY73530"/>
              </a:cxn>
              <a:cxn ang="0">
                <a:pos x="connsiteX73531" y="connsiteY73531"/>
              </a:cxn>
              <a:cxn ang="0">
                <a:pos x="connsiteX73532" y="connsiteY73532"/>
              </a:cxn>
              <a:cxn ang="0">
                <a:pos x="connsiteX73533" y="connsiteY73533"/>
              </a:cxn>
              <a:cxn ang="0">
                <a:pos x="connsiteX73534" y="connsiteY73534"/>
              </a:cxn>
              <a:cxn ang="0">
                <a:pos x="connsiteX73535" y="connsiteY73535"/>
              </a:cxn>
              <a:cxn ang="0">
                <a:pos x="connsiteX73536" y="connsiteY73536"/>
              </a:cxn>
              <a:cxn ang="0">
                <a:pos x="connsiteX73537" y="connsiteY73537"/>
              </a:cxn>
              <a:cxn ang="0">
                <a:pos x="connsiteX73538" y="connsiteY73538"/>
              </a:cxn>
              <a:cxn ang="0">
                <a:pos x="connsiteX73539" y="connsiteY73539"/>
              </a:cxn>
              <a:cxn ang="0">
                <a:pos x="connsiteX73540" y="connsiteY73540"/>
              </a:cxn>
              <a:cxn ang="0">
                <a:pos x="connsiteX73541" y="connsiteY73541"/>
              </a:cxn>
              <a:cxn ang="0">
                <a:pos x="connsiteX73542" y="connsiteY73542"/>
              </a:cxn>
              <a:cxn ang="0">
                <a:pos x="connsiteX73543" y="connsiteY73543"/>
              </a:cxn>
              <a:cxn ang="0">
                <a:pos x="connsiteX73544" y="connsiteY73544"/>
              </a:cxn>
              <a:cxn ang="0">
                <a:pos x="connsiteX73545" y="connsiteY73545"/>
              </a:cxn>
              <a:cxn ang="0">
                <a:pos x="connsiteX73546" y="connsiteY73546"/>
              </a:cxn>
              <a:cxn ang="0">
                <a:pos x="connsiteX73547" y="connsiteY73547"/>
              </a:cxn>
              <a:cxn ang="0">
                <a:pos x="connsiteX73548" y="connsiteY73548"/>
              </a:cxn>
              <a:cxn ang="0">
                <a:pos x="connsiteX73549" y="connsiteY73549"/>
              </a:cxn>
              <a:cxn ang="0">
                <a:pos x="connsiteX73550" y="connsiteY73550"/>
              </a:cxn>
              <a:cxn ang="0">
                <a:pos x="connsiteX73551" y="connsiteY73551"/>
              </a:cxn>
              <a:cxn ang="0">
                <a:pos x="connsiteX73552" y="connsiteY73552"/>
              </a:cxn>
              <a:cxn ang="0">
                <a:pos x="connsiteX73553" y="connsiteY73553"/>
              </a:cxn>
              <a:cxn ang="0">
                <a:pos x="connsiteX73554" y="connsiteY73554"/>
              </a:cxn>
              <a:cxn ang="0">
                <a:pos x="connsiteX73555" y="connsiteY73555"/>
              </a:cxn>
              <a:cxn ang="0">
                <a:pos x="connsiteX73556" y="connsiteY73556"/>
              </a:cxn>
              <a:cxn ang="0">
                <a:pos x="connsiteX73557" y="connsiteY73557"/>
              </a:cxn>
              <a:cxn ang="0">
                <a:pos x="connsiteX73558" y="connsiteY73558"/>
              </a:cxn>
              <a:cxn ang="0">
                <a:pos x="connsiteX73559" y="connsiteY73559"/>
              </a:cxn>
              <a:cxn ang="0">
                <a:pos x="connsiteX73560" y="connsiteY73560"/>
              </a:cxn>
              <a:cxn ang="0">
                <a:pos x="connsiteX73561" y="connsiteY73561"/>
              </a:cxn>
              <a:cxn ang="0">
                <a:pos x="connsiteX73562" y="connsiteY73562"/>
              </a:cxn>
              <a:cxn ang="0">
                <a:pos x="connsiteX73563" y="connsiteY73563"/>
              </a:cxn>
              <a:cxn ang="0">
                <a:pos x="connsiteX73564" y="connsiteY73564"/>
              </a:cxn>
              <a:cxn ang="0">
                <a:pos x="connsiteX73565" y="connsiteY73565"/>
              </a:cxn>
              <a:cxn ang="0">
                <a:pos x="connsiteX73566" y="connsiteY73566"/>
              </a:cxn>
              <a:cxn ang="0">
                <a:pos x="connsiteX73567" y="connsiteY73567"/>
              </a:cxn>
              <a:cxn ang="0">
                <a:pos x="connsiteX73568" y="connsiteY73568"/>
              </a:cxn>
              <a:cxn ang="0">
                <a:pos x="connsiteX73569" y="connsiteY73569"/>
              </a:cxn>
              <a:cxn ang="0">
                <a:pos x="connsiteX73570" y="connsiteY73570"/>
              </a:cxn>
              <a:cxn ang="0">
                <a:pos x="connsiteX73571" y="connsiteY73571"/>
              </a:cxn>
              <a:cxn ang="0">
                <a:pos x="connsiteX73572" y="connsiteY73572"/>
              </a:cxn>
              <a:cxn ang="0">
                <a:pos x="connsiteX73573" y="connsiteY73573"/>
              </a:cxn>
              <a:cxn ang="0">
                <a:pos x="connsiteX73574" y="connsiteY73574"/>
              </a:cxn>
              <a:cxn ang="0">
                <a:pos x="connsiteX73575" y="connsiteY73575"/>
              </a:cxn>
              <a:cxn ang="0">
                <a:pos x="connsiteX73576" y="connsiteY73576"/>
              </a:cxn>
              <a:cxn ang="0">
                <a:pos x="connsiteX73577" y="connsiteY73577"/>
              </a:cxn>
              <a:cxn ang="0">
                <a:pos x="connsiteX73578" y="connsiteY73578"/>
              </a:cxn>
              <a:cxn ang="0">
                <a:pos x="connsiteX73579" y="connsiteY73579"/>
              </a:cxn>
              <a:cxn ang="0">
                <a:pos x="connsiteX73580" y="connsiteY73580"/>
              </a:cxn>
              <a:cxn ang="0">
                <a:pos x="connsiteX73581" y="connsiteY73581"/>
              </a:cxn>
              <a:cxn ang="0">
                <a:pos x="connsiteX73582" y="connsiteY73582"/>
              </a:cxn>
              <a:cxn ang="0">
                <a:pos x="connsiteX73583" y="connsiteY73583"/>
              </a:cxn>
              <a:cxn ang="0">
                <a:pos x="connsiteX73584" y="connsiteY73584"/>
              </a:cxn>
              <a:cxn ang="0">
                <a:pos x="connsiteX73585" y="connsiteY73585"/>
              </a:cxn>
              <a:cxn ang="0">
                <a:pos x="connsiteX73586" y="connsiteY73586"/>
              </a:cxn>
              <a:cxn ang="0">
                <a:pos x="connsiteX73587" y="connsiteY73587"/>
              </a:cxn>
              <a:cxn ang="0">
                <a:pos x="connsiteX73588" y="connsiteY73588"/>
              </a:cxn>
              <a:cxn ang="0">
                <a:pos x="connsiteX73589" y="connsiteY73589"/>
              </a:cxn>
              <a:cxn ang="0">
                <a:pos x="connsiteX73590" y="connsiteY73590"/>
              </a:cxn>
              <a:cxn ang="0">
                <a:pos x="connsiteX73591" y="connsiteY73591"/>
              </a:cxn>
              <a:cxn ang="0">
                <a:pos x="connsiteX73592" y="connsiteY73592"/>
              </a:cxn>
              <a:cxn ang="0">
                <a:pos x="connsiteX73593" y="connsiteY73593"/>
              </a:cxn>
              <a:cxn ang="0">
                <a:pos x="connsiteX73594" y="connsiteY73594"/>
              </a:cxn>
              <a:cxn ang="0">
                <a:pos x="connsiteX73595" y="connsiteY73595"/>
              </a:cxn>
              <a:cxn ang="0">
                <a:pos x="connsiteX73596" y="connsiteY73596"/>
              </a:cxn>
              <a:cxn ang="0">
                <a:pos x="connsiteX73597" y="connsiteY73597"/>
              </a:cxn>
              <a:cxn ang="0">
                <a:pos x="connsiteX73598" y="connsiteY73598"/>
              </a:cxn>
              <a:cxn ang="0">
                <a:pos x="connsiteX73599" y="connsiteY73599"/>
              </a:cxn>
              <a:cxn ang="0">
                <a:pos x="connsiteX73600" y="connsiteY73600"/>
              </a:cxn>
              <a:cxn ang="0">
                <a:pos x="connsiteX73601" y="connsiteY73601"/>
              </a:cxn>
              <a:cxn ang="0">
                <a:pos x="connsiteX73602" y="connsiteY73602"/>
              </a:cxn>
              <a:cxn ang="0">
                <a:pos x="connsiteX73603" y="connsiteY73603"/>
              </a:cxn>
              <a:cxn ang="0">
                <a:pos x="connsiteX73604" y="connsiteY73604"/>
              </a:cxn>
              <a:cxn ang="0">
                <a:pos x="connsiteX73605" y="connsiteY73605"/>
              </a:cxn>
              <a:cxn ang="0">
                <a:pos x="connsiteX73606" y="connsiteY73606"/>
              </a:cxn>
              <a:cxn ang="0">
                <a:pos x="connsiteX73607" y="connsiteY73607"/>
              </a:cxn>
              <a:cxn ang="0">
                <a:pos x="connsiteX73608" y="connsiteY73608"/>
              </a:cxn>
              <a:cxn ang="0">
                <a:pos x="connsiteX73609" y="connsiteY73609"/>
              </a:cxn>
              <a:cxn ang="0">
                <a:pos x="connsiteX73610" y="connsiteY73610"/>
              </a:cxn>
              <a:cxn ang="0">
                <a:pos x="connsiteX73611" y="connsiteY73611"/>
              </a:cxn>
              <a:cxn ang="0">
                <a:pos x="connsiteX73612" y="connsiteY73612"/>
              </a:cxn>
              <a:cxn ang="0">
                <a:pos x="connsiteX73613" y="connsiteY73613"/>
              </a:cxn>
              <a:cxn ang="0">
                <a:pos x="connsiteX73614" y="connsiteY73614"/>
              </a:cxn>
              <a:cxn ang="0">
                <a:pos x="connsiteX73615" y="connsiteY73615"/>
              </a:cxn>
              <a:cxn ang="0">
                <a:pos x="connsiteX73616" y="connsiteY73616"/>
              </a:cxn>
              <a:cxn ang="0">
                <a:pos x="connsiteX73617" y="connsiteY73617"/>
              </a:cxn>
              <a:cxn ang="0">
                <a:pos x="connsiteX73618" y="connsiteY73618"/>
              </a:cxn>
              <a:cxn ang="0">
                <a:pos x="connsiteX73619" y="connsiteY73619"/>
              </a:cxn>
              <a:cxn ang="0">
                <a:pos x="connsiteX73620" y="connsiteY73620"/>
              </a:cxn>
              <a:cxn ang="0">
                <a:pos x="connsiteX73621" y="connsiteY73621"/>
              </a:cxn>
              <a:cxn ang="0">
                <a:pos x="connsiteX73622" y="connsiteY73622"/>
              </a:cxn>
              <a:cxn ang="0">
                <a:pos x="connsiteX73623" y="connsiteY73623"/>
              </a:cxn>
              <a:cxn ang="0">
                <a:pos x="connsiteX73624" y="connsiteY73624"/>
              </a:cxn>
              <a:cxn ang="0">
                <a:pos x="connsiteX73625" y="connsiteY73625"/>
              </a:cxn>
              <a:cxn ang="0">
                <a:pos x="connsiteX73626" y="connsiteY73626"/>
              </a:cxn>
              <a:cxn ang="0">
                <a:pos x="connsiteX73627" y="connsiteY73627"/>
              </a:cxn>
              <a:cxn ang="0">
                <a:pos x="connsiteX73628" y="connsiteY73628"/>
              </a:cxn>
              <a:cxn ang="0">
                <a:pos x="connsiteX73629" y="connsiteY73629"/>
              </a:cxn>
              <a:cxn ang="0">
                <a:pos x="connsiteX73630" y="connsiteY73630"/>
              </a:cxn>
              <a:cxn ang="0">
                <a:pos x="connsiteX73631" y="connsiteY73631"/>
              </a:cxn>
              <a:cxn ang="0">
                <a:pos x="connsiteX73632" y="connsiteY73632"/>
              </a:cxn>
              <a:cxn ang="0">
                <a:pos x="connsiteX73633" y="connsiteY73633"/>
              </a:cxn>
              <a:cxn ang="0">
                <a:pos x="connsiteX73634" y="connsiteY73634"/>
              </a:cxn>
              <a:cxn ang="0">
                <a:pos x="connsiteX73635" y="connsiteY73635"/>
              </a:cxn>
              <a:cxn ang="0">
                <a:pos x="connsiteX73636" y="connsiteY73636"/>
              </a:cxn>
              <a:cxn ang="0">
                <a:pos x="connsiteX73637" y="connsiteY73637"/>
              </a:cxn>
              <a:cxn ang="0">
                <a:pos x="connsiteX73638" y="connsiteY73638"/>
              </a:cxn>
              <a:cxn ang="0">
                <a:pos x="connsiteX73639" y="connsiteY73639"/>
              </a:cxn>
              <a:cxn ang="0">
                <a:pos x="connsiteX73640" y="connsiteY73640"/>
              </a:cxn>
              <a:cxn ang="0">
                <a:pos x="connsiteX73641" y="connsiteY73641"/>
              </a:cxn>
              <a:cxn ang="0">
                <a:pos x="connsiteX73642" y="connsiteY73642"/>
              </a:cxn>
              <a:cxn ang="0">
                <a:pos x="connsiteX73643" y="connsiteY73643"/>
              </a:cxn>
              <a:cxn ang="0">
                <a:pos x="connsiteX73644" y="connsiteY73644"/>
              </a:cxn>
              <a:cxn ang="0">
                <a:pos x="connsiteX73645" y="connsiteY73645"/>
              </a:cxn>
              <a:cxn ang="0">
                <a:pos x="connsiteX73646" y="connsiteY73646"/>
              </a:cxn>
              <a:cxn ang="0">
                <a:pos x="connsiteX73647" y="connsiteY73647"/>
              </a:cxn>
              <a:cxn ang="0">
                <a:pos x="connsiteX73648" y="connsiteY73648"/>
              </a:cxn>
              <a:cxn ang="0">
                <a:pos x="connsiteX73649" y="connsiteY73649"/>
              </a:cxn>
              <a:cxn ang="0">
                <a:pos x="connsiteX73650" y="connsiteY73650"/>
              </a:cxn>
              <a:cxn ang="0">
                <a:pos x="connsiteX73651" y="connsiteY73651"/>
              </a:cxn>
              <a:cxn ang="0">
                <a:pos x="connsiteX73652" y="connsiteY73652"/>
              </a:cxn>
              <a:cxn ang="0">
                <a:pos x="connsiteX73653" y="connsiteY73653"/>
              </a:cxn>
              <a:cxn ang="0">
                <a:pos x="connsiteX73654" y="connsiteY73654"/>
              </a:cxn>
              <a:cxn ang="0">
                <a:pos x="connsiteX73655" y="connsiteY73655"/>
              </a:cxn>
              <a:cxn ang="0">
                <a:pos x="connsiteX73656" y="connsiteY73656"/>
              </a:cxn>
              <a:cxn ang="0">
                <a:pos x="connsiteX73657" y="connsiteY73657"/>
              </a:cxn>
              <a:cxn ang="0">
                <a:pos x="connsiteX73658" y="connsiteY73658"/>
              </a:cxn>
              <a:cxn ang="0">
                <a:pos x="connsiteX73659" y="connsiteY73659"/>
              </a:cxn>
              <a:cxn ang="0">
                <a:pos x="connsiteX73660" y="connsiteY73660"/>
              </a:cxn>
              <a:cxn ang="0">
                <a:pos x="connsiteX73661" y="connsiteY73661"/>
              </a:cxn>
              <a:cxn ang="0">
                <a:pos x="connsiteX73662" y="connsiteY73662"/>
              </a:cxn>
              <a:cxn ang="0">
                <a:pos x="connsiteX73663" y="connsiteY73663"/>
              </a:cxn>
              <a:cxn ang="0">
                <a:pos x="connsiteX73664" y="connsiteY73664"/>
              </a:cxn>
              <a:cxn ang="0">
                <a:pos x="connsiteX73665" y="connsiteY73665"/>
              </a:cxn>
              <a:cxn ang="0">
                <a:pos x="connsiteX73666" y="connsiteY73666"/>
              </a:cxn>
              <a:cxn ang="0">
                <a:pos x="connsiteX73667" y="connsiteY73667"/>
              </a:cxn>
              <a:cxn ang="0">
                <a:pos x="connsiteX73668" y="connsiteY73668"/>
              </a:cxn>
              <a:cxn ang="0">
                <a:pos x="connsiteX73669" y="connsiteY73669"/>
              </a:cxn>
              <a:cxn ang="0">
                <a:pos x="connsiteX73670" y="connsiteY73670"/>
              </a:cxn>
              <a:cxn ang="0">
                <a:pos x="connsiteX73671" y="connsiteY73671"/>
              </a:cxn>
              <a:cxn ang="0">
                <a:pos x="connsiteX73672" y="connsiteY73672"/>
              </a:cxn>
              <a:cxn ang="0">
                <a:pos x="connsiteX73673" y="connsiteY73673"/>
              </a:cxn>
              <a:cxn ang="0">
                <a:pos x="connsiteX73674" y="connsiteY73674"/>
              </a:cxn>
              <a:cxn ang="0">
                <a:pos x="connsiteX73675" y="connsiteY73675"/>
              </a:cxn>
              <a:cxn ang="0">
                <a:pos x="connsiteX73676" y="connsiteY73676"/>
              </a:cxn>
              <a:cxn ang="0">
                <a:pos x="connsiteX73677" y="connsiteY73677"/>
              </a:cxn>
              <a:cxn ang="0">
                <a:pos x="connsiteX73678" y="connsiteY73678"/>
              </a:cxn>
              <a:cxn ang="0">
                <a:pos x="connsiteX73679" y="connsiteY73679"/>
              </a:cxn>
              <a:cxn ang="0">
                <a:pos x="connsiteX73680" y="connsiteY73680"/>
              </a:cxn>
              <a:cxn ang="0">
                <a:pos x="connsiteX73681" y="connsiteY73681"/>
              </a:cxn>
              <a:cxn ang="0">
                <a:pos x="connsiteX73682" y="connsiteY73682"/>
              </a:cxn>
              <a:cxn ang="0">
                <a:pos x="connsiteX73683" y="connsiteY73683"/>
              </a:cxn>
              <a:cxn ang="0">
                <a:pos x="connsiteX73684" y="connsiteY73684"/>
              </a:cxn>
              <a:cxn ang="0">
                <a:pos x="connsiteX73685" y="connsiteY73685"/>
              </a:cxn>
              <a:cxn ang="0">
                <a:pos x="connsiteX73686" y="connsiteY73686"/>
              </a:cxn>
              <a:cxn ang="0">
                <a:pos x="connsiteX73687" y="connsiteY73687"/>
              </a:cxn>
              <a:cxn ang="0">
                <a:pos x="connsiteX73688" y="connsiteY73688"/>
              </a:cxn>
              <a:cxn ang="0">
                <a:pos x="connsiteX73689" y="connsiteY73689"/>
              </a:cxn>
              <a:cxn ang="0">
                <a:pos x="connsiteX73690" y="connsiteY73690"/>
              </a:cxn>
              <a:cxn ang="0">
                <a:pos x="connsiteX73691" y="connsiteY73691"/>
              </a:cxn>
              <a:cxn ang="0">
                <a:pos x="connsiteX73692" y="connsiteY73692"/>
              </a:cxn>
              <a:cxn ang="0">
                <a:pos x="connsiteX73693" y="connsiteY73693"/>
              </a:cxn>
              <a:cxn ang="0">
                <a:pos x="connsiteX73694" y="connsiteY73694"/>
              </a:cxn>
              <a:cxn ang="0">
                <a:pos x="connsiteX73695" y="connsiteY73695"/>
              </a:cxn>
              <a:cxn ang="0">
                <a:pos x="connsiteX73696" y="connsiteY73696"/>
              </a:cxn>
              <a:cxn ang="0">
                <a:pos x="connsiteX73697" y="connsiteY73697"/>
              </a:cxn>
              <a:cxn ang="0">
                <a:pos x="connsiteX73698" y="connsiteY73698"/>
              </a:cxn>
              <a:cxn ang="0">
                <a:pos x="connsiteX73699" y="connsiteY73699"/>
              </a:cxn>
              <a:cxn ang="0">
                <a:pos x="connsiteX73700" y="connsiteY73700"/>
              </a:cxn>
              <a:cxn ang="0">
                <a:pos x="connsiteX73701" y="connsiteY73701"/>
              </a:cxn>
              <a:cxn ang="0">
                <a:pos x="connsiteX73702" y="connsiteY73702"/>
              </a:cxn>
              <a:cxn ang="0">
                <a:pos x="connsiteX73703" y="connsiteY73703"/>
              </a:cxn>
              <a:cxn ang="0">
                <a:pos x="connsiteX73704" y="connsiteY73704"/>
              </a:cxn>
              <a:cxn ang="0">
                <a:pos x="connsiteX73705" y="connsiteY73705"/>
              </a:cxn>
              <a:cxn ang="0">
                <a:pos x="connsiteX73706" y="connsiteY73706"/>
              </a:cxn>
              <a:cxn ang="0">
                <a:pos x="connsiteX73707" y="connsiteY73707"/>
              </a:cxn>
              <a:cxn ang="0">
                <a:pos x="connsiteX73708" y="connsiteY73708"/>
              </a:cxn>
              <a:cxn ang="0">
                <a:pos x="connsiteX73709" y="connsiteY73709"/>
              </a:cxn>
              <a:cxn ang="0">
                <a:pos x="connsiteX73710" y="connsiteY73710"/>
              </a:cxn>
              <a:cxn ang="0">
                <a:pos x="connsiteX73711" y="connsiteY73711"/>
              </a:cxn>
              <a:cxn ang="0">
                <a:pos x="connsiteX73712" y="connsiteY73712"/>
              </a:cxn>
              <a:cxn ang="0">
                <a:pos x="connsiteX73713" y="connsiteY73713"/>
              </a:cxn>
              <a:cxn ang="0">
                <a:pos x="connsiteX73714" y="connsiteY73714"/>
              </a:cxn>
              <a:cxn ang="0">
                <a:pos x="connsiteX73715" y="connsiteY73715"/>
              </a:cxn>
              <a:cxn ang="0">
                <a:pos x="connsiteX73716" y="connsiteY73716"/>
              </a:cxn>
              <a:cxn ang="0">
                <a:pos x="connsiteX73717" y="connsiteY73717"/>
              </a:cxn>
              <a:cxn ang="0">
                <a:pos x="connsiteX73718" y="connsiteY73718"/>
              </a:cxn>
              <a:cxn ang="0">
                <a:pos x="connsiteX73719" y="connsiteY73719"/>
              </a:cxn>
              <a:cxn ang="0">
                <a:pos x="connsiteX73720" y="connsiteY73720"/>
              </a:cxn>
              <a:cxn ang="0">
                <a:pos x="connsiteX73721" y="connsiteY73721"/>
              </a:cxn>
              <a:cxn ang="0">
                <a:pos x="connsiteX73722" y="connsiteY73722"/>
              </a:cxn>
              <a:cxn ang="0">
                <a:pos x="connsiteX73723" y="connsiteY73723"/>
              </a:cxn>
              <a:cxn ang="0">
                <a:pos x="connsiteX73724" y="connsiteY73724"/>
              </a:cxn>
              <a:cxn ang="0">
                <a:pos x="connsiteX73725" y="connsiteY73725"/>
              </a:cxn>
              <a:cxn ang="0">
                <a:pos x="connsiteX73726" y="connsiteY73726"/>
              </a:cxn>
              <a:cxn ang="0">
                <a:pos x="connsiteX73727" y="connsiteY73727"/>
              </a:cxn>
              <a:cxn ang="0">
                <a:pos x="connsiteX73728" y="connsiteY73728"/>
              </a:cxn>
              <a:cxn ang="0">
                <a:pos x="connsiteX73729" y="connsiteY73729"/>
              </a:cxn>
              <a:cxn ang="0">
                <a:pos x="connsiteX73730" y="connsiteY73730"/>
              </a:cxn>
              <a:cxn ang="0">
                <a:pos x="connsiteX73731" y="connsiteY73731"/>
              </a:cxn>
              <a:cxn ang="0">
                <a:pos x="connsiteX73732" y="connsiteY73732"/>
              </a:cxn>
              <a:cxn ang="0">
                <a:pos x="connsiteX73733" y="connsiteY73733"/>
              </a:cxn>
              <a:cxn ang="0">
                <a:pos x="connsiteX73734" y="connsiteY73734"/>
              </a:cxn>
              <a:cxn ang="0">
                <a:pos x="connsiteX73735" y="connsiteY73735"/>
              </a:cxn>
              <a:cxn ang="0">
                <a:pos x="connsiteX73736" y="connsiteY73736"/>
              </a:cxn>
              <a:cxn ang="0">
                <a:pos x="connsiteX73737" y="connsiteY73737"/>
              </a:cxn>
              <a:cxn ang="0">
                <a:pos x="connsiteX73738" y="connsiteY73738"/>
              </a:cxn>
              <a:cxn ang="0">
                <a:pos x="connsiteX73739" y="connsiteY73739"/>
              </a:cxn>
              <a:cxn ang="0">
                <a:pos x="connsiteX73740" y="connsiteY73740"/>
              </a:cxn>
              <a:cxn ang="0">
                <a:pos x="connsiteX73741" y="connsiteY73741"/>
              </a:cxn>
              <a:cxn ang="0">
                <a:pos x="connsiteX73742" y="connsiteY73742"/>
              </a:cxn>
              <a:cxn ang="0">
                <a:pos x="connsiteX73743" y="connsiteY73743"/>
              </a:cxn>
              <a:cxn ang="0">
                <a:pos x="connsiteX73744" y="connsiteY73744"/>
              </a:cxn>
              <a:cxn ang="0">
                <a:pos x="connsiteX73745" y="connsiteY73745"/>
              </a:cxn>
              <a:cxn ang="0">
                <a:pos x="connsiteX73746" y="connsiteY73746"/>
              </a:cxn>
              <a:cxn ang="0">
                <a:pos x="connsiteX73747" y="connsiteY73747"/>
              </a:cxn>
              <a:cxn ang="0">
                <a:pos x="connsiteX73748" y="connsiteY73748"/>
              </a:cxn>
              <a:cxn ang="0">
                <a:pos x="connsiteX73749" y="connsiteY73749"/>
              </a:cxn>
              <a:cxn ang="0">
                <a:pos x="connsiteX73750" y="connsiteY73750"/>
              </a:cxn>
              <a:cxn ang="0">
                <a:pos x="connsiteX73751" y="connsiteY73751"/>
              </a:cxn>
              <a:cxn ang="0">
                <a:pos x="connsiteX73752" y="connsiteY73752"/>
              </a:cxn>
              <a:cxn ang="0">
                <a:pos x="connsiteX73753" y="connsiteY73753"/>
              </a:cxn>
              <a:cxn ang="0">
                <a:pos x="connsiteX73754" y="connsiteY73754"/>
              </a:cxn>
              <a:cxn ang="0">
                <a:pos x="connsiteX73755" y="connsiteY73755"/>
              </a:cxn>
              <a:cxn ang="0">
                <a:pos x="connsiteX73756" y="connsiteY73756"/>
              </a:cxn>
              <a:cxn ang="0">
                <a:pos x="connsiteX73757" y="connsiteY73757"/>
              </a:cxn>
              <a:cxn ang="0">
                <a:pos x="connsiteX73758" y="connsiteY73758"/>
              </a:cxn>
              <a:cxn ang="0">
                <a:pos x="connsiteX73759" y="connsiteY73759"/>
              </a:cxn>
              <a:cxn ang="0">
                <a:pos x="connsiteX73760" y="connsiteY73760"/>
              </a:cxn>
              <a:cxn ang="0">
                <a:pos x="connsiteX73761" y="connsiteY73761"/>
              </a:cxn>
              <a:cxn ang="0">
                <a:pos x="connsiteX73762" y="connsiteY73762"/>
              </a:cxn>
              <a:cxn ang="0">
                <a:pos x="connsiteX73763" y="connsiteY73763"/>
              </a:cxn>
              <a:cxn ang="0">
                <a:pos x="connsiteX73764" y="connsiteY73764"/>
              </a:cxn>
              <a:cxn ang="0">
                <a:pos x="connsiteX73765" y="connsiteY73765"/>
              </a:cxn>
              <a:cxn ang="0">
                <a:pos x="connsiteX73766" y="connsiteY73766"/>
              </a:cxn>
              <a:cxn ang="0">
                <a:pos x="connsiteX73767" y="connsiteY73767"/>
              </a:cxn>
              <a:cxn ang="0">
                <a:pos x="connsiteX73768" y="connsiteY73768"/>
              </a:cxn>
              <a:cxn ang="0">
                <a:pos x="connsiteX73769" y="connsiteY73769"/>
              </a:cxn>
              <a:cxn ang="0">
                <a:pos x="connsiteX73770" y="connsiteY73770"/>
              </a:cxn>
              <a:cxn ang="0">
                <a:pos x="connsiteX73771" y="connsiteY73771"/>
              </a:cxn>
              <a:cxn ang="0">
                <a:pos x="connsiteX73772" y="connsiteY73772"/>
              </a:cxn>
              <a:cxn ang="0">
                <a:pos x="connsiteX73773" y="connsiteY73773"/>
              </a:cxn>
              <a:cxn ang="0">
                <a:pos x="connsiteX73774" y="connsiteY73774"/>
              </a:cxn>
              <a:cxn ang="0">
                <a:pos x="connsiteX73775" y="connsiteY73775"/>
              </a:cxn>
              <a:cxn ang="0">
                <a:pos x="connsiteX73776" y="connsiteY73776"/>
              </a:cxn>
              <a:cxn ang="0">
                <a:pos x="connsiteX73777" y="connsiteY73777"/>
              </a:cxn>
              <a:cxn ang="0">
                <a:pos x="connsiteX73778" y="connsiteY73778"/>
              </a:cxn>
              <a:cxn ang="0">
                <a:pos x="connsiteX73779" y="connsiteY73779"/>
              </a:cxn>
              <a:cxn ang="0">
                <a:pos x="connsiteX73780" y="connsiteY73780"/>
              </a:cxn>
              <a:cxn ang="0">
                <a:pos x="connsiteX73781" y="connsiteY73781"/>
              </a:cxn>
              <a:cxn ang="0">
                <a:pos x="connsiteX73782" y="connsiteY73782"/>
              </a:cxn>
              <a:cxn ang="0">
                <a:pos x="connsiteX73783" y="connsiteY73783"/>
              </a:cxn>
              <a:cxn ang="0">
                <a:pos x="connsiteX73784" y="connsiteY73784"/>
              </a:cxn>
              <a:cxn ang="0">
                <a:pos x="connsiteX73785" y="connsiteY73785"/>
              </a:cxn>
              <a:cxn ang="0">
                <a:pos x="connsiteX73786" y="connsiteY73786"/>
              </a:cxn>
              <a:cxn ang="0">
                <a:pos x="connsiteX73787" y="connsiteY73787"/>
              </a:cxn>
              <a:cxn ang="0">
                <a:pos x="connsiteX73788" y="connsiteY73788"/>
              </a:cxn>
              <a:cxn ang="0">
                <a:pos x="connsiteX73789" y="connsiteY73789"/>
              </a:cxn>
              <a:cxn ang="0">
                <a:pos x="connsiteX73790" y="connsiteY73790"/>
              </a:cxn>
              <a:cxn ang="0">
                <a:pos x="connsiteX73791" y="connsiteY73791"/>
              </a:cxn>
              <a:cxn ang="0">
                <a:pos x="connsiteX73792" y="connsiteY73792"/>
              </a:cxn>
              <a:cxn ang="0">
                <a:pos x="connsiteX73793" y="connsiteY73793"/>
              </a:cxn>
              <a:cxn ang="0">
                <a:pos x="connsiteX73794" y="connsiteY73794"/>
              </a:cxn>
              <a:cxn ang="0">
                <a:pos x="connsiteX73795" y="connsiteY73795"/>
              </a:cxn>
              <a:cxn ang="0">
                <a:pos x="connsiteX73796" y="connsiteY73796"/>
              </a:cxn>
              <a:cxn ang="0">
                <a:pos x="connsiteX73797" y="connsiteY73797"/>
              </a:cxn>
              <a:cxn ang="0">
                <a:pos x="connsiteX73798" y="connsiteY73798"/>
              </a:cxn>
              <a:cxn ang="0">
                <a:pos x="connsiteX73799" y="connsiteY73799"/>
              </a:cxn>
              <a:cxn ang="0">
                <a:pos x="connsiteX73800" y="connsiteY73800"/>
              </a:cxn>
              <a:cxn ang="0">
                <a:pos x="connsiteX73801" y="connsiteY73801"/>
              </a:cxn>
              <a:cxn ang="0">
                <a:pos x="connsiteX73802" y="connsiteY73802"/>
              </a:cxn>
              <a:cxn ang="0">
                <a:pos x="connsiteX73803" y="connsiteY73803"/>
              </a:cxn>
              <a:cxn ang="0">
                <a:pos x="connsiteX73804" y="connsiteY73804"/>
              </a:cxn>
              <a:cxn ang="0">
                <a:pos x="connsiteX73805" y="connsiteY73805"/>
              </a:cxn>
              <a:cxn ang="0">
                <a:pos x="connsiteX73806" y="connsiteY73806"/>
              </a:cxn>
              <a:cxn ang="0">
                <a:pos x="connsiteX73807" y="connsiteY73807"/>
              </a:cxn>
              <a:cxn ang="0">
                <a:pos x="connsiteX73808" y="connsiteY73808"/>
              </a:cxn>
              <a:cxn ang="0">
                <a:pos x="connsiteX73809" y="connsiteY73809"/>
              </a:cxn>
              <a:cxn ang="0">
                <a:pos x="connsiteX73810" y="connsiteY73810"/>
              </a:cxn>
              <a:cxn ang="0">
                <a:pos x="connsiteX73811" y="connsiteY73811"/>
              </a:cxn>
              <a:cxn ang="0">
                <a:pos x="connsiteX73812" y="connsiteY73812"/>
              </a:cxn>
              <a:cxn ang="0">
                <a:pos x="connsiteX73813" y="connsiteY73813"/>
              </a:cxn>
              <a:cxn ang="0">
                <a:pos x="connsiteX73814" y="connsiteY73814"/>
              </a:cxn>
              <a:cxn ang="0">
                <a:pos x="connsiteX73815" y="connsiteY73815"/>
              </a:cxn>
              <a:cxn ang="0">
                <a:pos x="connsiteX73816" y="connsiteY73816"/>
              </a:cxn>
              <a:cxn ang="0">
                <a:pos x="connsiteX73817" y="connsiteY73817"/>
              </a:cxn>
              <a:cxn ang="0">
                <a:pos x="connsiteX73818" y="connsiteY73818"/>
              </a:cxn>
              <a:cxn ang="0">
                <a:pos x="connsiteX73819" y="connsiteY73819"/>
              </a:cxn>
              <a:cxn ang="0">
                <a:pos x="connsiteX73820" y="connsiteY73820"/>
              </a:cxn>
              <a:cxn ang="0">
                <a:pos x="connsiteX73821" y="connsiteY73821"/>
              </a:cxn>
              <a:cxn ang="0">
                <a:pos x="connsiteX73822" y="connsiteY73822"/>
              </a:cxn>
              <a:cxn ang="0">
                <a:pos x="connsiteX73823" y="connsiteY73823"/>
              </a:cxn>
              <a:cxn ang="0">
                <a:pos x="connsiteX73824" y="connsiteY73824"/>
              </a:cxn>
              <a:cxn ang="0">
                <a:pos x="connsiteX73825" y="connsiteY73825"/>
              </a:cxn>
              <a:cxn ang="0">
                <a:pos x="connsiteX73826" y="connsiteY73826"/>
              </a:cxn>
              <a:cxn ang="0">
                <a:pos x="connsiteX73827" y="connsiteY73827"/>
              </a:cxn>
              <a:cxn ang="0">
                <a:pos x="connsiteX73828" y="connsiteY73828"/>
              </a:cxn>
              <a:cxn ang="0">
                <a:pos x="connsiteX73829" y="connsiteY73829"/>
              </a:cxn>
              <a:cxn ang="0">
                <a:pos x="connsiteX73830" y="connsiteY73830"/>
              </a:cxn>
              <a:cxn ang="0">
                <a:pos x="connsiteX73831" y="connsiteY73831"/>
              </a:cxn>
              <a:cxn ang="0">
                <a:pos x="connsiteX73832" y="connsiteY73832"/>
              </a:cxn>
              <a:cxn ang="0">
                <a:pos x="connsiteX73833" y="connsiteY73833"/>
              </a:cxn>
              <a:cxn ang="0">
                <a:pos x="connsiteX73834" y="connsiteY73834"/>
              </a:cxn>
              <a:cxn ang="0">
                <a:pos x="connsiteX73835" y="connsiteY73835"/>
              </a:cxn>
              <a:cxn ang="0">
                <a:pos x="connsiteX73836" y="connsiteY73836"/>
              </a:cxn>
              <a:cxn ang="0">
                <a:pos x="connsiteX73837" y="connsiteY73837"/>
              </a:cxn>
              <a:cxn ang="0">
                <a:pos x="connsiteX73838" y="connsiteY73838"/>
              </a:cxn>
              <a:cxn ang="0">
                <a:pos x="connsiteX73839" y="connsiteY73839"/>
              </a:cxn>
              <a:cxn ang="0">
                <a:pos x="connsiteX73840" y="connsiteY73840"/>
              </a:cxn>
              <a:cxn ang="0">
                <a:pos x="connsiteX73841" y="connsiteY73841"/>
              </a:cxn>
              <a:cxn ang="0">
                <a:pos x="connsiteX73842" y="connsiteY73842"/>
              </a:cxn>
              <a:cxn ang="0">
                <a:pos x="connsiteX73843" y="connsiteY73843"/>
              </a:cxn>
              <a:cxn ang="0">
                <a:pos x="connsiteX73844" y="connsiteY73844"/>
              </a:cxn>
              <a:cxn ang="0">
                <a:pos x="connsiteX73845" y="connsiteY73845"/>
              </a:cxn>
              <a:cxn ang="0">
                <a:pos x="connsiteX73846" y="connsiteY73846"/>
              </a:cxn>
              <a:cxn ang="0">
                <a:pos x="connsiteX73847" y="connsiteY73847"/>
              </a:cxn>
              <a:cxn ang="0">
                <a:pos x="connsiteX73848" y="connsiteY73848"/>
              </a:cxn>
              <a:cxn ang="0">
                <a:pos x="connsiteX73849" y="connsiteY73849"/>
              </a:cxn>
              <a:cxn ang="0">
                <a:pos x="connsiteX73850" y="connsiteY73850"/>
              </a:cxn>
              <a:cxn ang="0">
                <a:pos x="connsiteX73851" y="connsiteY73851"/>
              </a:cxn>
              <a:cxn ang="0">
                <a:pos x="connsiteX73852" y="connsiteY73852"/>
              </a:cxn>
              <a:cxn ang="0">
                <a:pos x="connsiteX73853" y="connsiteY73853"/>
              </a:cxn>
              <a:cxn ang="0">
                <a:pos x="connsiteX73854" y="connsiteY73854"/>
              </a:cxn>
              <a:cxn ang="0">
                <a:pos x="connsiteX73855" y="connsiteY73855"/>
              </a:cxn>
              <a:cxn ang="0">
                <a:pos x="connsiteX73856" y="connsiteY73856"/>
              </a:cxn>
              <a:cxn ang="0">
                <a:pos x="connsiteX73857" y="connsiteY73857"/>
              </a:cxn>
              <a:cxn ang="0">
                <a:pos x="connsiteX73858" y="connsiteY73858"/>
              </a:cxn>
              <a:cxn ang="0">
                <a:pos x="connsiteX73859" y="connsiteY73859"/>
              </a:cxn>
              <a:cxn ang="0">
                <a:pos x="connsiteX73860" y="connsiteY73860"/>
              </a:cxn>
              <a:cxn ang="0">
                <a:pos x="connsiteX73861" y="connsiteY73861"/>
              </a:cxn>
              <a:cxn ang="0">
                <a:pos x="connsiteX73862" y="connsiteY73862"/>
              </a:cxn>
              <a:cxn ang="0">
                <a:pos x="connsiteX73863" y="connsiteY73863"/>
              </a:cxn>
              <a:cxn ang="0">
                <a:pos x="connsiteX73864" y="connsiteY73864"/>
              </a:cxn>
              <a:cxn ang="0">
                <a:pos x="connsiteX73865" y="connsiteY73865"/>
              </a:cxn>
              <a:cxn ang="0">
                <a:pos x="connsiteX73866" y="connsiteY73866"/>
              </a:cxn>
              <a:cxn ang="0">
                <a:pos x="connsiteX73867" y="connsiteY73867"/>
              </a:cxn>
              <a:cxn ang="0">
                <a:pos x="connsiteX73868" y="connsiteY73868"/>
              </a:cxn>
              <a:cxn ang="0">
                <a:pos x="connsiteX73869" y="connsiteY73869"/>
              </a:cxn>
              <a:cxn ang="0">
                <a:pos x="connsiteX73870" y="connsiteY73870"/>
              </a:cxn>
              <a:cxn ang="0">
                <a:pos x="connsiteX73871" y="connsiteY73871"/>
              </a:cxn>
              <a:cxn ang="0">
                <a:pos x="connsiteX73872" y="connsiteY73872"/>
              </a:cxn>
              <a:cxn ang="0">
                <a:pos x="connsiteX73873" y="connsiteY73873"/>
              </a:cxn>
              <a:cxn ang="0">
                <a:pos x="connsiteX73874" y="connsiteY73874"/>
              </a:cxn>
              <a:cxn ang="0">
                <a:pos x="connsiteX73875" y="connsiteY73875"/>
              </a:cxn>
              <a:cxn ang="0">
                <a:pos x="connsiteX73876" y="connsiteY73876"/>
              </a:cxn>
              <a:cxn ang="0">
                <a:pos x="connsiteX73877" y="connsiteY73877"/>
              </a:cxn>
              <a:cxn ang="0">
                <a:pos x="connsiteX73878" y="connsiteY73878"/>
              </a:cxn>
              <a:cxn ang="0">
                <a:pos x="connsiteX73879" y="connsiteY73879"/>
              </a:cxn>
              <a:cxn ang="0">
                <a:pos x="connsiteX73880" y="connsiteY73880"/>
              </a:cxn>
              <a:cxn ang="0">
                <a:pos x="connsiteX73881" y="connsiteY73881"/>
              </a:cxn>
              <a:cxn ang="0">
                <a:pos x="connsiteX73882" y="connsiteY73882"/>
              </a:cxn>
              <a:cxn ang="0">
                <a:pos x="connsiteX73883" y="connsiteY73883"/>
              </a:cxn>
              <a:cxn ang="0">
                <a:pos x="connsiteX73884" y="connsiteY73884"/>
              </a:cxn>
              <a:cxn ang="0">
                <a:pos x="connsiteX73885" y="connsiteY73885"/>
              </a:cxn>
              <a:cxn ang="0">
                <a:pos x="connsiteX73886" y="connsiteY73886"/>
              </a:cxn>
              <a:cxn ang="0">
                <a:pos x="connsiteX73887" y="connsiteY73887"/>
              </a:cxn>
              <a:cxn ang="0">
                <a:pos x="connsiteX73888" y="connsiteY73888"/>
              </a:cxn>
              <a:cxn ang="0">
                <a:pos x="connsiteX73889" y="connsiteY73889"/>
              </a:cxn>
              <a:cxn ang="0">
                <a:pos x="connsiteX73890" y="connsiteY73890"/>
              </a:cxn>
              <a:cxn ang="0">
                <a:pos x="connsiteX73891" y="connsiteY73891"/>
              </a:cxn>
              <a:cxn ang="0">
                <a:pos x="connsiteX73892" y="connsiteY73892"/>
              </a:cxn>
              <a:cxn ang="0">
                <a:pos x="connsiteX73893" y="connsiteY73893"/>
              </a:cxn>
              <a:cxn ang="0">
                <a:pos x="connsiteX73894" y="connsiteY73894"/>
              </a:cxn>
              <a:cxn ang="0">
                <a:pos x="connsiteX73895" y="connsiteY73895"/>
              </a:cxn>
              <a:cxn ang="0">
                <a:pos x="connsiteX73896" y="connsiteY73896"/>
              </a:cxn>
              <a:cxn ang="0">
                <a:pos x="connsiteX73897" y="connsiteY73897"/>
              </a:cxn>
              <a:cxn ang="0">
                <a:pos x="connsiteX73898" y="connsiteY73898"/>
              </a:cxn>
              <a:cxn ang="0">
                <a:pos x="connsiteX73899" y="connsiteY73899"/>
              </a:cxn>
              <a:cxn ang="0">
                <a:pos x="connsiteX73900" y="connsiteY73900"/>
              </a:cxn>
              <a:cxn ang="0">
                <a:pos x="connsiteX73901" y="connsiteY73901"/>
              </a:cxn>
              <a:cxn ang="0">
                <a:pos x="connsiteX73902" y="connsiteY73902"/>
              </a:cxn>
              <a:cxn ang="0">
                <a:pos x="connsiteX73903" y="connsiteY73903"/>
              </a:cxn>
              <a:cxn ang="0">
                <a:pos x="connsiteX73904" y="connsiteY73904"/>
              </a:cxn>
              <a:cxn ang="0">
                <a:pos x="connsiteX73905" y="connsiteY73905"/>
              </a:cxn>
              <a:cxn ang="0">
                <a:pos x="connsiteX73906" y="connsiteY73906"/>
              </a:cxn>
              <a:cxn ang="0">
                <a:pos x="connsiteX73907" y="connsiteY73907"/>
              </a:cxn>
              <a:cxn ang="0">
                <a:pos x="connsiteX73908" y="connsiteY73908"/>
              </a:cxn>
              <a:cxn ang="0">
                <a:pos x="connsiteX73909" y="connsiteY73909"/>
              </a:cxn>
              <a:cxn ang="0">
                <a:pos x="connsiteX73910" y="connsiteY73910"/>
              </a:cxn>
              <a:cxn ang="0">
                <a:pos x="connsiteX73911" y="connsiteY73911"/>
              </a:cxn>
              <a:cxn ang="0">
                <a:pos x="connsiteX73912" y="connsiteY73912"/>
              </a:cxn>
              <a:cxn ang="0">
                <a:pos x="connsiteX73913" y="connsiteY73913"/>
              </a:cxn>
              <a:cxn ang="0">
                <a:pos x="connsiteX73914" y="connsiteY73914"/>
              </a:cxn>
              <a:cxn ang="0">
                <a:pos x="connsiteX73915" y="connsiteY73915"/>
              </a:cxn>
              <a:cxn ang="0">
                <a:pos x="connsiteX73916" y="connsiteY73916"/>
              </a:cxn>
              <a:cxn ang="0">
                <a:pos x="connsiteX73917" y="connsiteY73917"/>
              </a:cxn>
              <a:cxn ang="0">
                <a:pos x="connsiteX73918" y="connsiteY73918"/>
              </a:cxn>
              <a:cxn ang="0">
                <a:pos x="connsiteX73919" y="connsiteY73919"/>
              </a:cxn>
              <a:cxn ang="0">
                <a:pos x="connsiteX73920" y="connsiteY73920"/>
              </a:cxn>
              <a:cxn ang="0">
                <a:pos x="connsiteX73921" y="connsiteY73921"/>
              </a:cxn>
              <a:cxn ang="0">
                <a:pos x="connsiteX73922" y="connsiteY73922"/>
              </a:cxn>
              <a:cxn ang="0">
                <a:pos x="connsiteX73923" y="connsiteY73923"/>
              </a:cxn>
              <a:cxn ang="0">
                <a:pos x="connsiteX73924" y="connsiteY73924"/>
              </a:cxn>
              <a:cxn ang="0">
                <a:pos x="connsiteX73925" y="connsiteY73925"/>
              </a:cxn>
              <a:cxn ang="0">
                <a:pos x="connsiteX73926" y="connsiteY73926"/>
              </a:cxn>
              <a:cxn ang="0">
                <a:pos x="connsiteX73927" y="connsiteY73927"/>
              </a:cxn>
              <a:cxn ang="0">
                <a:pos x="connsiteX73928" y="connsiteY73928"/>
              </a:cxn>
              <a:cxn ang="0">
                <a:pos x="connsiteX73929" y="connsiteY73929"/>
              </a:cxn>
              <a:cxn ang="0">
                <a:pos x="connsiteX73930" y="connsiteY73930"/>
              </a:cxn>
              <a:cxn ang="0">
                <a:pos x="connsiteX73931" y="connsiteY73931"/>
              </a:cxn>
              <a:cxn ang="0">
                <a:pos x="connsiteX73932" y="connsiteY73932"/>
              </a:cxn>
              <a:cxn ang="0">
                <a:pos x="connsiteX73933" y="connsiteY73933"/>
              </a:cxn>
              <a:cxn ang="0">
                <a:pos x="connsiteX73934" y="connsiteY73934"/>
              </a:cxn>
              <a:cxn ang="0">
                <a:pos x="connsiteX73935" y="connsiteY73935"/>
              </a:cxn>
              <a:cxn ang="0">
                <a:pos x="connsiteX73936" y="connsiteY73936"/>
              </a:cxn>
              <a:cxn ang="0">
                <a:pos x="connsiteX73937" y="connsiteY73937"/>
              </a:cxn>
              <a:cxn ang="0">
                <a:pos x="connsiteX73938" y="connsiteY73938"/>
              </a:cxn>
              <a:cxn ang="0">
                <a:pos x="connsiteX73939" y="connsiteY73939"/>
              </a:cxn>
              <a:cxn ang="0">
                <a:pos x="connsiteX73940" y="connsiteY73940"/>
              </a:cxn>
              <a:cxn ang="0">
                <a:pos x="connsiteX73941" y="connsiteY73941"/>
              </a:cxn>
              <a:cxn ang="0">
                <a:pos x="connsiteX73942" y="connsiteY73942"/>
              </a:cxn>
              <a:cxn ang="0">
                <a:pos x="connsiteX73943" y="connsiteY73943"/>
              </a:cxn>
              <a:cxn ang="0">
                <a:pos x="connsiteX73944" y="connsiteY73944"/>
              </a:cxn>
              <a:cxn ang="0">
                <a:pos x="connsiteX73945" y="connsiteY73945"/>
              </a:cxn>
              <a:cxn ang="0">
                <a:pos x="connsiteX73946" y="connsiteY73946"/>
              </a:cxn>
              <a:cxn ang="0">
                <a:pos x="connsiteX73947" y="connsiteY73947"/>
              </a:cxn>
              <a:cxn ang="0">
                <a:pos x="connsiteX73948" y="connsiteY73948"/>
              </a:cxn>
              <a:cxn ang="0">
                <a:pos x="connsiteX73949" y="connsiteY73949"/>
              </a:cxn>
              <a:cxn ang="0">
                <a:pos x="connsiteX73950" y="connsiteY73950"/>
              </a:cxn>
              <a:cxn ang="0">
                <a:pos x="connsiteX73951" y="connsiteY73951"/>
              </a:cxn>
              <a:cxn ang="0">
                <a:pos x="connsiteX73952" y="connsiteY73952"/>
              </a:cxn>
              <a:cxn ang="0">
                <a:pos x="connsiteX73953" y="connsiteY73953"/>
              </a:cxn>
              <a:cxn ang="0">
                <a:pos x="connsiteX73954" y="connsiteY73954"/>
              </a:cxn>
              <a:cxn ang="0">
                <a:pos x="connsiteX73955" y="connsiteY73955"/>
              </a:cxn>
              <a:cxn ang="0">
                <a:pos x="connsiteX73956" y="connsiteY73956"/>
              </a:cxn>
              <a:cxn ang="0">
                <a:pos x="connsiteX73957" y="connsiteY73957"/>
              </a:cxn>
              <a:cxn ang="0">
                <a:pos x="connsiteX73958" y="connsiteY73958"/>
              </a:cxn>
              <a:cxn ang="0">
                <a:pos x="connsiteX73959" y="connsiteY73959"/>
              </a:cxn>
              <a:cxn ang="0">
                <a:pos x="connsiteX73960" y="connsiteY73960"/>
              </a:cxn>
              <a:cxn ang="0">
                <a:pos x="connsiteX73961" y="connsiteY73961"/>
              </a:cxn>
              <a:cxn ang="0">
                <a:pos x="connsiteX73962" y="connsiteY73962"/>
              </a:cxn>
              <a:cxn ang="0">
                <a:pos x="connsiteX73963" y="connsiteY73963"/>
              </a:cxn>
              <a:cxn ang="0">
                <a:pos x="connsiteX73964" y="connsiteY73964"/>
              </a:cxn>
              <a:cxn ang="0">
                <a:pos x="connsiteX73965" y="connsiteY73965"/>
              </a:cxn>
              <a:cxn ang="0">
                <a:pos x="connsiteX73966" y="connsiteY73966"/>
              </a:cxn>
              <a:cxn ang="0">
                <a:pos x="connsiteX73967" y="connsiteY73967"/>
              </a:cxn>
              <a:cxn ang="0">
                <a:pos x="connsiteX73968" y="connsiteY73968"/>
              </a:cxn>
              <a:cxn ang="0">
                <a:pos x="connsiteX73969" y="connsiteY73969"/>
              </a:cxn>
              <a:cxn ang="0">
                <a:pos x="connsiteX73970" y="connsiteY73970"/>
              </a:cxn>
              <a:cxn ang="0">
                <a:pos x="connsiteX73971" y="connsiteY73971"/>
              </a:cxn>
              <a:cxn ang="0">
                <a:pos x="connsiteX73972" y="connsiteY73972"/>
              </a:cxn>
              <a:cxn ang="0">
                <a:pos x="connsiteX73973" y="connsiteY73973"/>
              </a:cxn>
              <a:cxn ang="0">
                <a:pos x="connsiteX73974" y="connsiteY73974"/>
              </a:cxn>
              <a:cxn ang="0">
                <a:pos x="connsiteX73975" y="connsiteY73975"/>
              </a:cxn>
              <a:cxn ang="0">
                <a:pos x="connsiteX73976" y="connsiteY73976"/>
              </a:cxn>
              <a:cxn ang="0">
                <a:pos x="connsiteX73977" y="connsiteY73977"/>
              </a:cxn>
              <a:cxn ang="0">
                <a:pos x="connsiteX73978" y="connsiteY73978"/>
              </a:cxn>
              <a:cxn ang="0">
                <a:pos x="connsiteX73979" y="connsiteY73979"/>
              </a:cxn>
              <a:cxn ang="0">
                <a:pos x="connsiteX73980" y="connsiteY73980"/>
              </a:cxn>
              <a:cxn ang="0">
                <a:pos x="connsiteX73981" y="connsiteY73981"/>
              </a:cxn>
              <a:cxn ang="0">
                <a:pos x="connsiteX73982" y="connsiteY73982"/>
              </a:cxn>
              <a:cxn ang="0">
                <a:pos x="connsiteX73983" y="connsiteY73983"/>
              </a:cxn>
              <a:cxn ang="0">
                <a:pos x="connsiteX73984" y="connsiteY73984"/>
              </a:cxn>
              <a:cxn ang="0">
                <a:pos x="connsiteX73985" y="connsiteY73985"/>
              </a:cxn>
              <a:cxn ang="0">
                <a:pos x="connsiteX73986" y="connsiteY73986"/>
              </a:cxn>
              <a:cxn ang="0">
                <a:pos x="connsiteX73987" y="connsiteY73987"/>
              </a:cxn>
              <a:cxn ang="0">
                <a:pos x="connsiteX73988" y="connsiteY73988"/>
              </a:cxn>
              <a:cxn ang="0">
                <a:pos x="connsiteX73989" y="connsiteY73989"/>
              </a:cxn>
              <a:cxn ang="0">
                <a:pos x="connsiteX73990" y="connsiteY73990"/>
              </a:cxn>
              <a:cxn ang="0">
                <a:pos x="connsiteX73991" y="connsiteY73991"/>
              </a:cxn>
              <a:cxn ang="0">
                <a:pos x="connsiteX73992" y="connsiteY73992"/>
              </a:cxn>
              <a:cxn ang="0">
                <a:pos x="connsiteX73993" y="connsiteY73993"/>
              </a:cxn>
              <a:cxn ang="0">
                <a:pos x="connsiteX73994" y="connsiteY73994"/>
              </a:cxn>
              <a:cxn ang="0">
                <a:pos x="connsiteX73995" y="connsiteY73995"/>
              </a:cxn>
              <a:cxn ang="0">
                <a:pos x="connsiteX73996" y="connsiteY73996"/>
              </a:cxn>
              <a:cxn ang="0">
                <a:pos x="connsiteX73997" y="connsiteY73997"/>
              </a:cxn>
              <a:cxn ang="0">
                <a:pos x="connsiteX73998" y="connsiteY73998"/>
              </a:cxn>
              <a:cxn ang="0">
                <a:pos x="connsiteX73999" y="connsiteY73999"/>
              </a:cxn>
              <a:cxn ang="0">
                <a:pos x="connsiteX74000" y="connsiteY74000"/>
              </a:cxn>
              <a:cxn ang="0">
                <a:pos x="connsiteX74001" y="connsiteY74001"/>
              </a:cxn>
              <a:cxn ang="0">
                <a:pos x="connsiteX74002" y="connsiteY74002"/>
              </a:cxn>
              <a:cxn ang="0">
                <a:pos x="connsiteX74003" y="connsiteY74003"/>
              </a:cxn>
              <a:cxn ang="0">
                <a:pos x="connsiteX74004" y="connsiteY74004"/>
              </a:cxn>
              <a:cxn ang="0">
                <a:pos x="connsiteX74005" y="connsiteY74005"/>
              </a:cxn>
              <a:cxn ang="0">
                <a:pos x="connsiteX74006" y="connsiteY74006"/>
              </a:cxn>
              <a:cxn ang="0">
                <a:pos x="connsiteX74007" y="connsiteY74007"/>
              </a:cxn>
              <a:cxn ang="0">
                <a:pos x="connsiteX74008" y="connsiteY74008"/>
              </a:cxn>
              <a:cxn ang="0">
                <a:pos x="connsiteX74009" y="connsiteY74009"/>
              </a:cxn>
              <a:cxn ang="0">
                <a:pos x="connsiteX74010" y="connsiteY74010"/>
              </a:cxn>
              <a:cxn ang="0">
                <a:pos x="connsiteX74011" y="connsiteY74011"/>
              </a:cxn>
              <a:cxn ang="0">
                <a:pos x="connsiteX74012" y="connsiteY74012"/>
              </a:cxn>
              <a:cxn ang="0">
                <a:pos x="connsiteX74013" y="connsiteY74013"/>
              </a:cxn>
              <a:cxn ang="0">
                <a:pos x="connsiteX74014" y="connsiteY74014"/>
              </a:cxn>
              <a:cxn ang="0">
                <a:pos x="connsiteX74015" y="connsiteY74015"/>
              </a:cxn>
              <a:cxn ang="0">
                <a:pos x="connsiteX74016" y="connsiteY74016"/>
              </a:cxn>
              <a:cxn ang="0">
                <a:pos x="connsiteX74017" y="connsiteY74017"/>
              </a:cxn>
              <a:cxn ang="0">
                <a:pos x="connsiteX74018" y="connsiteY74018"/>
              </a:cxn>
              <a:cxn ang="0">
                <a:pos x="connsiteX74019" y="connsiteY74019"/>
              </a:cxn>
              <a:cxn ang="0">
                <a:pos x="connsiteX74020" y="connsiteY74020"/>
              </a:cxn>
              <a:cxn ang="0">
                <a:pos x="connsiteX74021" y="connsiteY74021"/>
              </a:cxn>
              <a:cxn ang="0">
                <a:pos x="connsiteX74022" y="connsiteY74022"/>
              </a:cxn>
              <a:cxn ang="0">
                <a:pos x="connsiteX74023" y="connsiteY74023"/>
              </a:cxn>
              <a:cxn ang="0">
                <a:pos x="connsiteX74024" y="connsiteY74024"/>
              </a:cxn>
              <a:cxn ang="0">
                <a:pos x="connsiteX74025" y="connsiteY74025"/>
              </a:cxn>
              <a:cxn ang="0">
                <a:pos x="connsiteX74026" y="connsiteY74026"/>
              </a:cxn>
              <a:cxn ang="0">
                <a:pos x="connsiteX74027" y="connsiteY74027"/>
              </a:cxn>
              <a:cxn ang="0">
                <a:pos x="connsiteX74028" y="connsiteY74028"/>
              </a:cxn>
              <a:cxn ang="0">
                <a:pos x="connsiteX74029" y="connsiteY74029"/>
              </a:cxn>
              <a:cxn ang="0">
                <a:pos x="connsiteX74030" y="connsiteY74030"/>
              </a:cxn>
              <a:cxn ang="0">
                <a:pos x="connsiteX74031" y="connsiteY74031"/>
              </a:cxn>
              <a:cxn ang="0">
                <a:pos x="connsiteX74032" y="connsiteY74032"/>
              </a:cxn>
              <a:cxn ang="0">
                <a:pos x="connsiteX74033" y="connsiteY74033"/>
              </a:cxn>
              <a:cxn ang="0">
                <a:pos x="connsiteX74034" y="connsiteY74034"/>
              </a:cxn>
              <a:cxn ang="0">
                <a:pos x="connsiteX74035" y="connsiteY74035"/>
              </a:cxn>
              <a:cxn ang="0">
                <a:pos x="connsiteX74036" y="connsiteY74036"/>
              </a:cxn>
              <a:cxn ang="0">
                <a:pos x="connsiteX74037" y="connsiteY74037"/>
              </a:cxn>
              <a:cxn ang="0">
                <a:pos x="connsiteX74038" y="connsiteY74038"/>
              </a:cxn>
              <a:cxn ang="0">
                <a:pos x="connsiteX74039" y="connsiteY74039"/>
              </a:cxn>
              <a:cxn ang="0">
                <a:pos x="connsiteX74040" y="connsiteY74040"/>
              </a:cxn>
              <a:cxn ang="0">
                <a:pos x="connsiteX74041" y="connsiteY74041"/>
              </a:cxn>
              <a:cxn ang="0">
                <a:pos x="connsiteX74042" y="connsiteY74042"/>
              </a:cxn>
              <a:cxn ang="0">
                <a:pos x="connsiteX74043" y="connsiteY74043"/>
              </a:cxn>
              <a:cxn ang="0">
                <a:pos x="connsiteX74044" y="connsiteY74044"/>
              </a:cxn>
              <a:cxn ang="0">
                <a:pos x="connsiteX74045" y="connsiteY74045"/>
              </a:cxn>
              <a:cxn ang="0">
                <a:pos x="connsiteX74046" y="connsiteY74046"/>
              </a:cxn>
              <a:cxn ang="0">
                <a:pos x="connsiteX74047" y="connsiteY74047"/>
              </a:cxn>
              <a:cxn ang="0">
                <a:pos x="connsiteX74048" y="connsiteY74048"/>
              </a:cxn>
              <a:cxn ang="0">
                <a:pos x="connsiteX74049" y="connsiteY74049"/>
              </a:cxn>
              <a:cxn ang="0">
                <a:pos x="connsiteX74050" y="connsiteY74050"/>
              </a:cxn>
              <a:cxn ang="0">
                <a:pos x="connsiteX74051" y="connsiteY74051"/>
              </a:cxn>
              <a:cxn ang="0">
                <a:pos x="connsiteX74052" y="connsiteY74052"/>
              </a:cxn>
              <a:cxn ang="0">
                <a:pos x="connsiteX74053" y="connsiteY74053"/>
              </a:cxn>
              <a:cxn ang="0">
                <a:pos x="connsiteX74054" y="connsiteY74054"/>
              </a:cxn>
              <a:cxn ang="0">
                <a:pos x="connsiteX74055" y="connsiteY74055"/>
              </a:cxn>
              <a:cxn ang="0">
                <a:pos x="connsiteX74056" y="connsiteY74056"/>
              </a:cxn>
              <a:cxn ang="0">
                <a:pos x="connsiteX74057" y="connsiteY74057"/>
              </a:cxn>
              <a:cxn ang="0">
                <a:pos x="connsiteX74058" y="connsiteY74058"/>
              </a:cxn>
              <a:cxn ang="0">
                <a:pos x="connsiteX74059" y="connsiteY74059"/>
              </a:cxn>
              <a:cxn ang="0">
                <a:pos x="connsiteX74060" y="connsiteY74060"/>
              </a:cxn>
              <a:cxn ang="0">
                <a:pos x="connsiteX74061" y="connsiteY74061"/>
              </a:cxn>
              <a:cxn ang="0">
                <a:pos x="connsiteX74062" y="connsiteY74062"/>
              </a:cxn>
              <a:cxn ang="0">
                <a:pos x="connsiteX74063" y="connsiteY74063"/>
              </a:cxn>
              <a:cxn ang="0">
                <a:pos x="connsiteX74064" y="connsiteY74064"/>
              </a:cxn>
              <a:cxn ang="0">
                <a:pos x="connsiteX74065" y="connsiteY74065"/>
              </a:cxn>
              <a:cxn ang="0">
                <a:pos x="connsiteX74066" y="connsiteY74066"/>
              </a:cxn>
              <a:cxn ang="0">
                <a:pos x="connsiteX74067" y="connsiteY74067"/>
              </a:cxn>
              <a:cxn ang="0">
                <a:pos x="connsiteX74068" y="connsiteY74068"/>
              </a:cxn>
              <a:cxn ang="0">
                <a:pos x="connsiteX74069" y="connsiteY74069"/>
              </a:cxn>
              <a:cxn ang="0">
                <a:pos x="connsiteX74070" y="connsiteY74070"/>
              </a:cxn>
              <a:cxn ang="0">
                <a:pos x="connsiteX74071" y="connsiteY74071"/>
              </a:cxn>
              <a:cxn ang="0">
                <a:pos x="connsiteX74072" y="connsiteY74072"/>
              </a:cxn>
              <a:cxn ang="0">
                <a:pos x="connsiteX74073" y="connsiteY74073"/>
              </a:cxn>
              <a:cxn ang="0">
                <a:pos x="connsiteX74074" y="connsiteY74074"/>
              </a:cxn>
              <a:cxn ang="0">
                <a:pos x="connsiteX74075" y="connsiteY74075"/>
              </a:cxn>
              <a:cxn ang="0">
                <a:pos x="connsiteX74076" y="connsiteY74076"/>
              </a:cxn>
              <a:cxn ang="0">
                <a:pos x="connsiteX74077" y="connsiteY74077"/>
              </a:cxn>
              <a:cxn ang="0">
                <a:pos x="connsiteX74078" y="connsiteY74078"/>
              </a:cxn>
              <a:cxn ang="0">
                <a:pos x="connsiteX74079" y="connsiteY74079"/>
              </a:cxn>
              <a:cxn ang="0">
                <a:pos x="connsiteX74080" y="connsiteY74080"/>
              </a:cxn>
              <a:cxn ang="0">
                <a:pos x="connsiteX74081" y="connsiteY74081"/>
              </a:cxn>
              <a:cxn ang="0">
                <a:pos x="connsiteX74082" y="connsiteY74082"/>
              </a:cxn>
              <a:cxn ang="0">
                <a:pos x="connsiteX74083" y="connsiteY74083"/>
              </a:cxn>
              <a:cxn ang="0">
                <a:pos x="connsiteX74084" y="connsiteY74084"/>
              </a:cxn>
              <a:cxn ang="0">
                <a:pos x="connsiteX74085" y="connsiteY74085"/>
              </a:cxn>
              <a:cxn ang="0">
                <a:pos x="connsiteX74086" y="connsiteY74086"/>
              </a:cxn>
              <a:cxn ang="0">
                <a:pos x="connsiteX74087" y="connsiteY74087"/>
              </a:cxn>
              <a:cxn ang="0">
                <a:pos x="connsiteX74088" y="connsiteY74088"/>
              </a:cxn>
              <a:cxn ang="0">
                <a:pos x="connsiteX74089" y="connsiteY74089"/>
              </a:cxn>
              <a:cxn ang="0">
                <a:pos x="connsiteX74090" y="connsiteY74090"/>
              </a:cxn>
              <a:cxn ang="0">
                <a:pos x="connsiteX74091" y="connsiteY74091"/>
              </a:cxn>
              <a:cxn ang="0">
                <a:pos x="connsiteX74092" y="connsiteY74092"/>
              </a:cxn>
              <a:cxn ang="0">
                <a:pos x="connsiteX74093" y="connsiteY74093"/>
              </a:cxn>
              <a:cxn ang="0">
                <a:pos x="connsiteX74094" y="connsiteY74094"/>
              </a:cxn>
              <a:cxn ang="0">
                <a:pos x="connsiteX74095" y="connsiteY74095"/>
              </a:cxn>
              <a:cxn ang="0">
                <a:pos x="connsiteX74096" y="connsiteY74096"/>
              </a:cxn>
              <a:cxn ang="0">
                <a:pos x="connsiteX74097" y="connsiteY74097"/>
              </a:cxn>
              <a:cxn ang="0">
                <a:pos x="connsiteX74098" y="connsiteY74098"/>
              </a:cxn>
              <a:cxn ang="0">
                <a:pos x="connsiteX74099" y="connsiteY74099"/>
              </a:cxn>
              <a:cxn ang="0">
                <a:pos x="connsiteX74100" y="connsiteY74100"/>
              </a:cxn>
              <a:cxn ang="0">
                <a:pos x="connsiteX74101" y="connsiteY74101"/>
              </a:cxn>
              <a:cxn ang="0">
                <a:pos x="connsiteX74102" y="connsiteY74102"/>
              </a:cxn>
              <a:cxn ang="0">
                <a:pos x="connsiteX74103" y="connsiteY74103"/>
              </a:cxn>
              <a:cxn ang="0">
                <a:pos x="connsiteX74104" y="connsiteY74104"/>
              </a:cxn>
              <a:cxn ang="0">
                <a:pos x="connsiteX74105" y="connsiteY74105"/>
              </a:cxn>
              <a:cxn ang="0">
                <a:pos x="connsiteX74106" y="connsiteY74106"/>
              </a:cxn>
              <a:cxn ang="0">
                <a:pos x="connsiteX74107" y="connsiteY74107"/>
              </a:cxn>
              <a:cxn ang="0">
                <a:pos x="connsiteX74108" y="connsiteY74108"/>
              </a:cxn>
              <a:cxn ang="0">
                <a:pos x="connsiteX74109" y="connsiteY74109"/>
              </a:cxn>
              <a:cxn ang="0">
                <a:pos x="connsiteX74110" y="connsiteY74110"/>
              </a:cxn>
              <a:cxn ang="0">
                <a:pos x="connsiteX74111" y="connsiteY74111"/>
              </a:cxn>
              <a:cxn ang="0">
                <a:pos x="connsiteX74112" y="connsiteY74112"/>
              </a:cxn>
              <a:cxn ang="0">
                <a:pos x="connsiteX74113" y="connsiteY74113"/>
              </a:cxn>
              <a:cxn ang="0">
                <a:pos x="connsiteX74114" y="connsiteY74114"/>
              </a:cxn>
              <a:cxn ang="0">
                <a:pos x="connsiteX74115" y="connsiteY74115"/>
              </a:cxn>
              <a:cxn ang="0">
                <a:pos x="connsiteX74116" y="connsiteY74116"/>
              </a:cxn>
              <a:cxn ang="0">
                <a:pos x="connsiteX74117" y="connsiteY74117"/>
              </a:cxn>
              <a:cxn ang="0">
                <a:pos x="connsiteX74118" y="connsiteY74118"/>
              </a:cxn>
              <a:cxn ang="0">
                <a:pos x="connsiteX74119" y="connsiteY74119"/>
              </a:cxn>
              <a:cxn ang="0">
                <a:pos x="connsiteX74120" y="connsiteY74120"/>
              </a:cxn>
              <a:cxn ang="0">
                <a:pos x="connsiteX74121" y="connsiteY74121"/>
              </a:cxn>
              <a:cxn ang="0">
                <a:pos x="connsiteX74122" y="connsiteY74122"/>
              </a:cxn>
              <a:cxn ang="0">
                <a:pos x="connsiteX74123" y="connsiteY74123"/>
              </a:cxn>
              <a:cxn ang="0">
                <a:pos x="connsiteX74124" y="connsiteY74124"/>
              </a:cxn>
              <a:cxn ang="0">
                <a:pos x="connsiteX74125" y="connsiteY74125"/>
              </a:cxn>
              <a:cxn ang="0">
                <a:pos x="connsiteX74126" y="connsiteY74126"/>
              </a:cxn>
              <a:cxn ang="0">
                <a:pos x="connsiteX74127" y="connsiteY74127"/>
              </a:cxn>
              <a:cxn ang="0">
                <a:pos x="connsiteX74128" y="connsiteY74128"/>
              </a:cxn>
              <a:cxn ang="0">
                <a:pos x="connsiteX74129" y="connsiteY74129"/>
              </a:cxn>
              <a:cxn ang="0">
                <a:pos x="connsiteX74130" y="connsiteY74130"/>
              </a:cxn>
              <a:cxn ang="0">
                <a:pos x="connsiteX74131" y="connsiteY74131"/>
              </a:cxn>
              <a:cxn ang="0">
                <a:pos x="connsiteX74132" y="connsiteY74132"/>
              </a:cxn>
              <a:cxn ang="0">
                <a:pos x="connsiteX74133" y="connsiteY74133"/>
              </a:cxn>
              <a:cxn ang="0">
                <a:pos x="connsiteX74134" y="connsiteY74134"/>
              </a:cxn>
              <a:cxn ang="0">
                <a:pos x="connsiteX74135" y="connsiteY74135"/>
              </a:cxn>
              <a:cxn ang="0">
                <a:pos x="connsiteX74136" y="connsiteY74136"/>
              </a:cxn>
              <a:cxn ang="0">
                <a:pos x="connsiteX74137" y="connsiteY74137"/>
              </a:cxn>
              <a:cxn ang="0">
                <a:pos x="connsiteX74138" y="connsiteY74138"/>
              </a:cxn>
              <a:cxn ang="0">
                <a:pos x="connsiteX74139" y="connsiteY74139"/>
              </a:cxn>
              <a:cxn ang="0">
                <a:pos x="connsiteX74140" y="connsiteY74140"/>
              </a:cxn>
              <a:cxn ang="0">
                <a:pos x="connsiteX74141" y="connsiteY74141"/>
              </a:cxn>
              <a:cxn ang="0">
                <a:pos x="connsiteX74142" y="connsiteY74142"/>
              </a:cxn>
              <a:cxn ang="0">
                <a:pos x="connsiteX74143" y="connsiteY74143"/>
              </a:cxn>
              <a:cxn ang="0">
                <a:pos x="connsiteX74144" y="connsiteY74144"/>
              </a:cxn>
              <a:cxn ang="0">
                <a:pos x="connsiteX74145" y="connsiteY74145"/>
              </a:cxn>
              <a:cxn ang="0">
                <a:pos x="connsiteX74146" y="connsiteY74146"/>
              </a:cxn>
              <a:cxn ang="0">
                <a:pos x="connsiteX74147" y="connsiteY74147"/>
              </a:cxn>
              <a:cxn ang="0">
                <a:pos x="connsiteX74148" y="connsiteY74148"/>
              </a:cxn>
              <a:cxn ang="0">
                <a:pos x="connsiteX74149" y="connsiteY74149"/>
              </a:cxn>
              <a:cxn ang="0">
                <a:pos x="connsiteX74150" y="connsiteY74150"/>
              </a:cxn>
              <a:cxn ang="0">
                <a:pos x="connsiteX74151" y="connsiteY74151"/>
              </a:cxn>
              <a:cxn ang="0">
                <a:pos x="connsiteX74152" y="connsiteY74152"/>
              </a:cxn>
              <a:cxn ang="0">
                <a:pos x="connsiteX74153" y="connsiteY74153"/>
              </a:cxn>
              <a:cxn ang="0">
                <a:pos x="connsiteX74154" y="connsiteY74154"/>
              </a:cxn>
              <a:cxn ang="0">
                <a:pos x="connsiteX74155" y="connsiteY74155"/>
              </a:cxn>
              <a:cxn ang="0">
                <a:pos x="connsiteX74156" y="connsiteY74156"/>
              </a:cxn>
              <a:cxn ang="0">
                <a:pos x="connsiteX74157" y="connsiteY74157"/>
              </a:cxn>
              <a:cxn ang="0">
                <a:pos x="connsiteX74158" y="connsiteY74158"/>
              </a:cxn>
              <a:cxn ang="0">
                <a:pos x="connsiteX74159" y="connsiteY74159"/>
              </a:cxn>
              <a:cxn ang="0">
                <a:pos x="connsiteX74160" y="connsiteY74160"/>
              </a:cxn>
              <a:cxn ang="0">
                <a:pos x="connsiteX74161" y="connsiteY74161"/>
              </a:cxn>
              <a:cxn ang="0">
                <a:pos x="connsiteX74162" y="connsiteY74162"/>
              </a:cxn>
              <a:cxn ang="0">
                <a:pos x="connsiteX74163" y="connsiteY74163"/>
              </a:cxn>
              <a:cxn ang="0">
                <a:pos x="connsiteX74164" y="connsiteY74164"/>
              </a:cxn>
              <a:cxn ang="0">
                <a:pos x="connsiteX74165" y="connsiteY74165"/>
              </a:cxn>
              <a:cxn ang="0">
                <a:pos x="connsiteX74166" y="connsiteY74166"/>
              </a:cxn>
              <a:cxn ang="0">
                <a:pos x="connsiteX74167" y="connsiteY74167"/>
              </a:cxn>
              <a:cxn ang="0">
                <a:pos x="connsiteX74168" y="connsiteY74168"/>
              </a:cxn>
              <a:cxn ang="0">
                <a:pos x="connsiteX74169" y="connsiteY74169"/>
              </a:cxn>
              <a:cxn ang="0">
                <a:pos x="connsiteX74170" y="connsiteY74170"/>
              </a:cxn>
              <a:cxn ang="0">
                <a:pos x="connsiteX74171" y="connsiteY74171"/>
              </a:cxn>
              <a:cxn ang="0">
                <a:pos x="connsiteX74172" y="connsiteY74172"/>
              </a:cxn>
              <a:cxn ang="0">
                <a:pos x="connsiteX74173" y="connsiteY74173"/>
              </a:cxn>
              <a:cxn ang="0">
                <a:pos x="connsiteX74174" y="connsiteY74174"/>
              </a:cxn>
              <a:cxn ang="0">
                <a:pos x="connsiteX74175" y="connsiteY74175"/>
              </a:cxn>
              <a:cxn ang="0">
                <a:pos x="connsiteX74176" y="connsiteY74176"/>
              </a:cxn>
              <a:cxn ang="0">
                <a:pos x="connsiteX74177" y="connsiteY74177"/>
              </a:cxn>
              <a:cxn ang="0">
                <a:pos x="connsiteX74178" y="connsiteY74178"/>
              </a:cxn>
              <a:cxn ang="0">
                <a:pos x="connsiteX74179" y="connsiteY74179"/>
              </a:cxn>
              <a:cxn ang="0">
                <a:pos x="connsiteX74180" y="connsiteY74180"/>
              </a:cxn>
              <a:cxn ang="0">
                <a:pos x="connsiteX74181" y="connsiteY74181"/>
              </a:cxn>
              <a:cxn ang="0">
                <a:pos x="connsiteX74182" y="connsiteY74182"/>
              </a:cxn>
              <a:cxn ang="0">
                <a:pos x="connsiteX74183" y="connsiteY74183"/>
              </a:cxn>
              <a:cxn ang="0">
                <a:pos x="connsiteX74184" y="connsiteY74184"/>
              </a:cxn>
              <a:cxn ang="0">
                <a:pos x="connsiteX74185" y="connsiteY74185"/>
              </a:cxn>
              <a:cxn ang="0">
                <a:pos x="connsiteX74186" y="connsiteY74186"/>
              </a:cxn>
              <a:cxn ang="0">
                <a:pos x="connsiteX74187" y="connsiteY74187"/>
              </a:cxn>
              <a:cxn ang="0">
                <a:pos x="connsiteX74188" y="connsiteY74188"/>
              </a:cxn>
              <a:cxn ang="0">
                <a:pos x="connsiteX74189" y="connsiteY74189"/>
              </a:cxn>
              <a:cxn ang="0">
                <a:pos x="connsiteX74190" y="connsiteY74190"/>
              </a:cxn>
              <a:cxn ang="0">
                <a:pos x="connsiteX74191" y="connsiteY74191"/>
              </a:cxn>
              <a:cxn ang="0">
                <a:pos x="connsiteX74192" y="connsiteY74192"/>
              </a:cxn>
              <a:cxn ang="0">
                <a:pos x="connsiteX74193" y="connsiteY74193"/>
              </a:cxn>
              <a:cxn ang="0">
                <a:pos x="connsiteX74194" y="connsiteY74194"/>
              </a:cxn>
              <a:cxn ang="0">
                <a:pos x="connsiteX74195" y="connsiteY74195"/>
              </a:cxn>
              <a:cxn ang="0">
                <a:pos x="connsiteX74196" y="connsiteY74196"/>
              </a:cxn>
              <a:cxn ang="0">
                <a:pos x="connsiteX74197" y="connsiteY74197"/>
              </a:cxn>
              <a:cxn ang="0">
                <a:pos x="connsiteX74198" y="connsiteY74198"/>
              </a:cxn>
              <a:cxn ang="0">
                <a:pos x="connsiteX74199" y="connsiteY74199"/>
              </a:cxn>
              <a:cxn ang="0">
                <a:pos x="connsiteX74200" y="connsiteY74200"/>
              </a:cxn>
              <a:cxn ang="0">
                <a:pos x="connsiteX74201" y="connsiteY74201"/>
              </a:cxn>
              <a:cxn ang="0">
                <a:pos x="connsiteX74202" y="connsiteY74202"/>
              </a:cxn>
              <a:cxn ang="0">
                <a:pos x="connsiteX74203" y="connsiteY74203"/>
              </a:cxn>
              <a:cxn ang="0">
                <a:pos x="connsiteX74204" y="connsiteY74204"/>
              </a:cxn>
              <a:cxn ang="0">
                <a:pos x="connsiteX74205" y="connsiteY74205"/>
              </a:cxn>
              <a:cxn ang="0">
                <a:pos x="connsiteX74206" y="connsiteY74206"/>
              </a:cxn>
              <a:cxn ang="0">
                <a:pos x="connsiteX74207" y="connsiteY74207"/>
              </a:cxn>
              <a:cxn ang="0">
                <a:pos x="connsiteX74208" y="connsiteY74208"/>
              </a:cxn>
              <a:cxn ang="0">
                <a:pos x="connsiteX74209" y="connsiteY74209"/>
              </a:cxn>
              <a:cxn ang="0">
                <a:pos x="connsiteX74210" y="connsiteY74210"/>
              </a:cxn>
              <a:cxn ang="0">
                <a:pos x="connsiteX74211" y="connsiteY74211"/>
              </a:cxn>
              <a:cxn ang="0">
                <a:pos x="connsiteX74212" y="connsiteY74212"/>
              </a:cxn>
              <a:cxn ang="0">
                <a:pos x="connsiteX74213" y="connsiteY74213"/>
              </a:cxn>
              <a:cxn ang="0">
                <a:pos x="connsiteX74214" y="connsiteY74214"/>
              </a:cxn>
              <a:cxn ang="0">
                <a:pos x="connsiteX74215" y="connsiteY74215"/>
              </a:cxn>
              <a:cxn ang="0">
                <a:pos x="connsiteX74216" y="connsiteY74216"/>
              </a:cxn>
              <a:cxn ang="0">
                <a:pos x="connsiteX74217" y="connsiteY74217"/>
              </a:cxn>
              <a:cxn ang="0">
                <a:pos x="connsiteX74218" y="connsiteY74218"/>
              </a:cxn>
              <a:cxn ang="0">
                <a:pos x="connsiteX74219" y="connsiteY74219"/>
              </a:cxn>
              <a:cxn ang="0">
                <a:pos x="connsiteX74220" y="connsiteY74220"/>
              </a:cxn>
              <a:cxn ang="0">
                <a:pos x="connsiteX74221" y="connsiteY74221"/>
              </a:cxn>
              <a:cxn ang="0">
                <a:pos x="connsiteX74222" y="connsiteY74222"/>
              </a:cxn>
              <a:cxn ang="0">
                <a:pos x="connsiteX74223" y="connsiteY74223"/>
              </a:cxn>
              <a:cxn ang="0">
                <a:pos x="connsiteX74224" y="connsiteY74224"/>
              </a:cxn>
              <a:cxn ang="0">
                <a:pos x="connsiteX74225" y="connsiteY74225"/>
              </a:cxn>
              <a:cxn ang="0">
                <a:pos x="connsiteX74226" y="connsiteY74226"/>
              </a:cxn>
              <a:cxn ang="0">
                <a:pos x="connsiteX74227" y="connsiteY74227"/>
              </a:cxn>
              <a:cxn ang="0">
                <a:pos x="connsiteX74228" y="connsiteY74228"/>
              </a:cxn>
              <a:cxn ang="0">
                <a:pos x="connsiteX74229" y="connsiteY74229"/>
              </a:cxn>
              <a:cxn ang="0">
                <a:pos x="connsiteX74230" y="connsiteY74230"/>
              </a:cxn>
              <a:cxn ang="0">
                <a:pos x="connsiteX74231" y="connsiteY74231"/>
              </a:cxn>
              <a:cxn ang="0">
                <a:pos x="connsiteX74232" y="connsiteY74232"/>
              </a:cxn>
              <a:cxn ang="0">
                <a:pos x="connsiteX74233" y="connsiteY74233"/>
              </a:cxn>
              <a:cxn ang="0">
                <a:pos x="connsiteX74234" y="connsiteY74234"/>
              </a:cxn>
              <a:cxn ang="0">
                <a:pos x="connsiteX74235" y="connsiteY74235"/>
              </a:cxn>
              <a:cxn ang="0">
                <a:pos x="connsiteX74236" y="connsiteY74236"/>
              </a:cxn>
              <a:cxn ang="0">
                <a:pos x="connsiteX74237" y="connsiteY74237"/>
              </a:cxn>
              <a:cxn ang="0">
                <a:pos x="connsiteX74238" y="connsiteY74238"/>
              </a:cxn>
              <a:cxn ang="0">
                <a:pos x="connsiteX74239" y="connsiteY74239"/>
              </a:cxn>
              <a:cxn ang="0">
                <a:pos x="connsiteX74240" y="connsiteY74240"/>
              </a:cxn>
              <a:cxn ang="0">
                <a:pos x="connsiteX74241" y="connsiteY74241"/>
              </a:cxn>
              <a:cxn ang="0">
                <a:pos x="connsiteX74242" y="connsiteY74242"/>
              </a:cxn>
              <a:cxn ang="0">
                <a:pos x="connsiteX74243" y="connsiteY74243"/>
              </a:cxn>
              <a:cxn ang="0">
                <a:pos x="connsiteX74244" y="connsiteY74244"/>
              </a:cxn>
              <a:cxn ang="0">
                <a:pos x="connsiteX74245" y="connsiteY74245"/>
              </a:cxn>
              <a:cxn ang="0">
                <a:pos x="connsiteX74246" y="connsiteY74246"/>
              </a:cxn>
              <a:cxn ang="0">
                <a:pos x="connsiteX74247" y="connsiteY74247"/>
              </a:cxn>
              <a:cxn ang="0">
                <a:pos x="connsiteX74248" y="connsiteY74248"/>
              </a:cxn>
              <a:cxn ang="0">
                <a:pos x="connsiteX74249" y="connsiteY74249"/>
              </a:cxn>
              <a:cxn ang="0">
                <a:pos x="connsiteX74250" y="connsiteY74250"/>
              </a:cxn>
              <a:cxn ang="0">
                <a:pos x="connsiteX74251" y="connsiteY74251"/>
              </a:cxn>
              <a:cxn ang="0">
                <a:pos x="connsiteX74252" y="connsiteY74252"/>
              </a:cxn>
              <a:cxn ang="0">
                <a:pos x="connsiteX74253" y="connsiteY74253"/>
              </a:cxn>
              <a:cxn ang="0">
                <a:pos x="connsiteX74254" y="connsiteY74254"/>
              </a:cxn>
              <a:cxn ang="0">
                <a:pos x="connsiteX74255" y="connsiteY74255"/>
              </a:cxn>
              <a:cxn ang="0">
                <a:pos x="connsiteX74256" y="connsiteY74256"/>
              </a:cxn>
              <a:cxn ang="0">
                <a:pos x="connsiteX74257" y="connsiteY74257"/>
              </a:cxn>
              <a:cxn ang="0">
                <a:pos x="connsiteX74258" y="connsiteY74258"/>
              </a:cxn>
              <a:cxn ang="0">
                <a:pos x="connsiteX74259" y="connsiteY74259"/>
              </a:cxn>
              <a:cxn ang="0">
                <a:pos x="connsiteX74260" y="connsiteY74260"/>
              </a:cxn>
              <a:cxn ang="0">
                <a:pos x="connsiteX74261" y="connsiteY74261"/>
              </a:cxn>
              <a:cxn ang="0">
                <a:pos x="connsiteX74262" y="connsiteY74262"/>
              </a:cxn>
              <a:cxn ang="0">
                <a:pos x="connsiteX74263" y="connsiteY74263"/>
              </a:cxn>
              <a:cxn ang="0">
                <a:pos x="connsiteX74264" y="connsiteY74264"/>
              </a:cxn>
              <a:cxn ang="0">
                <a:pos x="connsiteX74265" y="connsiteY74265"/>
              </a:cxn>
              <a:cxn ang="0">
                <a:pos x="connsiteX74266" y="connsiteY74266"/>
              </a:cxn>
              <a:cxn ang="0">
                <a:pos x="connsiteX74267" y="connsiteY74267"/>
              </a:cxn>
              <a:cxn ang="0">
                <a:pos x="connsiteX74268" y="connsiteY74268"/>
              </a:cxn>
              <a:cxn ang="0">
                <a:pos x="connsiteX74269" y="connsiteY74269"/>
              </a:cxn>
              <a:cxn ang="0">
                <a:pos x="connsiteX74270" y="connsiteY74270"/>
              </a:cxn>
              <a:cxn ang="0">
                <a:pos x="connsiteX74271" y="connsiteY74271"/>
              </a:cxn>
              <a:cxn ang="0">
                <a:pos x="connsiteX74272" y="connsiteY74272"/>
              </a:cxn>
              <a:cxn ang="0">
                <a:pos x="connsiteX74273" y="connsiteY74273"/>
              </a:cxn>
              <a:cxn ang="0">
                <a:pos x="connsiteX74274" y="connsiteY74274"/>
              </a:cxn>
              <a:cxn ang="0">
                <a:pos x="connsiteX74275" y="connsiteY74275"/>
              </a:cxn>
              <a:cxn ang="0">
                <a:pos x="connsiteX74276" y="connsiteY74276"/>
              </a:cxn>
              <a:cxn ang="0">
                <a:pos x="connsiteX74277" y="connsiteY74277"/>
              </a:cxn>
              <a:cxn ang="0">
                <a:pos x="connsiteX74278" y="connsiteY74278"/>
              </a:cxn>
              <a:cxn ang="0">
                <a:pos x="connsiteX74279" y="connsiteY74279"/>
              </a:cxn>
              <a:cxn ang="0">
                <a:pos x="connsiteX74280" y="connsiteY74280"/>
              </a:cxn>
              <a:cxn ang="0">
                <a:pos x="connsiteX74281" y="connsiteY74281"/>
              </a:cxn>
              <a:cxn ang="0">
                <a:pos x="connsiteX74282" y="connsiteY74282"/>
              </a:cxn>
              <a:cxn ang="0">
                <a:pos x="connsiteX74283" y="connsiteY74283"/>
              </a:cxn>
              <a:cxn ang="0">
                <a:pos x="connsiteX74284" y="connsiteY74284"/>
              </a:cxn>
              <a:cxn ang="0">
                <a:pos x="connsiteX74285" y="connsiteY74285"/>
              </a:cxn>
              <a:cxn ang="0">
                <a:pos x="connsiteX74286" y="connsiteY74286"/>
              </a:cxn>
              <a:cxn ang="0">
                <a:pos x="connsiteX74287" y="connsiteY74287"/>
              </a:cxn>
              <a:cxn ang="0">
                <a:pos x="connsiteX74288" y="connsiteY74288"/>
              </a:cxn>
              <a:cxn ang="0">
                <a:pos x="connsiteX74289" y="connsiteY74289"/>
              </a:cxn>
              <a:cxn ang="0">
                <a:pos x="connsiteX74290" y="connsiteY74290"/>
              </a:cxn>
              <a:cxn ang="0">
                <a:pos x="connsiteX74291" y="connsiteY74291"/>
              </a:cxn>
              <a:cxn ang="0">
                <a:pos x="connsiteX74292" y="connsiteY74292"/>
              </a:cxn>
              <a:cxn ang="0">
                <a:pos x="connsiteX74293" y="connsiteY74293"/>
              </a:cxn>
              <a:cxn ang="0">
                <a:pos x="connsiteX74294" y="connsiteY74294"/>
              </a:cxn>
              <a:cxn ang="0">
                <a:pos x="connsiteX74295" y="connsiteY74295"/>
              </a:cxn>
              <a:cxn ang="0">
                <a:pos x="connsiteX74296" y="connsiteY74296"/>
              </a:cxn>
              <a:cxn ang="0">
                <a:pos x="connsiteX74297" y="connsiteY74297"/>
              </a:cxn>
              <a:cxn ang="0">
                <a:pos x="connsiteX74298" y="connsiteY74298"/>
              </a:cxn>
              <a:cxn ang="0">
                <a:pos x="connsiteX74299" y="connsiteY74299"/>
              </a:cxn>
              <a:cxn ang="0">
                <a:pos x="connsiteX74300" y="connsiteY74300"/>
              </a:cxn>
              <a:cxn ang="0">
                <a:pos x="connsiteX74301" y="connsiteY74301"/>
              </a:cxn>
              <a:cxn ang="0">
                <a:pos x="connsiteX74302" y="connsiteY74302"/>
              </a:cxn>
              <a:cxn ang="0">
                <a:pos x="connsiteX74303" y="connsiteY74303"/>
              </a:cxn>
              <a:cxn ang="0">
                <a:pos x="connsiteX74304" y="connsiteY74304"/>
              </a:cxn>
              <a:cxn ang="0">
                <a:pos x="connsiteX74305" y="connsiteY74305"/>
              </a:cxn>
              <a:cxn ang="0">
                <a:pos x="connsiteX74306" y="connsiteY74306"/>
              </a:cxn>
              <a:cxn ang="0">
                <a:pos x="connsiteX74307" y="connsiteY74307"/>
              </a:cxn>
              <a:cxn ang="0">
                <a:pos x="connsiteX74308" y="connsiteY74308"/>
              </a:cxn>
              <a:cxn ang="0">
                <a:pos x="connsiteX74309" y="connsiteY74309"/>
              </a:cxn>
              <a:cxn ang="0">
                <a:pos x="connsiteX74310" y="connsiteY74310"/>
              </a:cxn>
              <a:cxn ang="0">
                <a:pos x="connsiteX74311" y="connsiteY74311"/>
              </a:cxn>
              <a:cxn ang="0">
                <a:pos x="connsiteX74312" y="connsiteY74312"/>
              </a:cxn>
              <a:cxn ang="0">
                <a:pos x="connsiteX74313" y="connsiteY74313"/>
              </a:cxn>
              <a:cxn ang="0">
                <a:pos x="connsiteX74314" y="connsiteY74314"/>
              </a:cxn>
              <a:cxn ang="0">
                <a:pos x="connsiteX74315" y="connsiteY74315"/>
              </a:cxn>
              <a:cxn ang="0">
                <a:pos x="connsiteX74316" y="connsiteY74316"/>
              </a:cxn>
              <a:cxn ang="0">
                <a:pos x="connsiteX74317" y="connsiteY74317"/>
              </a:cxn>
              <a:cxn ang="0">
                <a:pos x="connsiteX74318" y="connsiteY74318"/>
              </a:cxn>
              <a:cxn ang="0">
                <a:pos x="connsiteX74319" y="connsiteY74319"/>
              </a:cxn>
              <a:cxn ang="0">
                <a:pos x="connsiteX74320" y="connsiteY74320"/>
              </a:cxn>
              <a:cxn ang="0">
                <a:pos x="connsiteX74321" y="connsiteY74321"/>
              </a:cxn>
              <a:cxn ang="0">
                <a:pos x="connsiteX74322" y="connsiteY74322"/>
              </a:cxn>
              <a:cxn ang="0">
                <a:pos x="connsiteX74323" y="connsiteY74323"/>
              </a:cxn>
              <a:cxn ang="0">
                <a:pos x="connsiteX74324" y="connsiteY74324"/>
              </a:cxn>
              <a:cxn ang="0">
                <a:pos x="connsiteX74325" y="connsiteY74325"/>
              </a:cxn>
              <a:cxn ang="0">
                <a:pos x="connsiteX74326" y="connsiteY74326"/>
              </a:cxn>
              <a:cxn ang="0">
                <a:pos x="connsiteX74327" y="connsiteY74327"/>
              </a:cxn>
              <a:cxn ang="0">
                <a:pos x="connsiteX74328" y="connsiteY74328"/>
              </a:cxn>
              <a:cxn ang="0">
                <a:pos x="connsiteX74329" y="connsiteY74329"/>
              </a:cxn>
              <a:cxn ang="0">
                <a:pos x="connsiteX74330" y="connsiteY74330"/>
              </a:cxn>
              <a:cxn ang="0">
                <a:pos x="connsiteX74331" y="connsiteY74331"/>
              </a:cxn>
              <a:cxn ang="0">
                <a:pos x="connsiteX74332" y="connsiteY74332"/>
              </a:cxn>
              <a:cxn ang="0">
                <a:pos x="connsiteX74333" y="connsiteY74333"/>
              </a:cxn>
              <a:cxn ang="0">
                <a:pos x="connsiteX74334" y="connsiteY74334"/>
              </a:cxn>
              <a:cxn ang="0">
                <a:pos x="connsiteX74335" y="connsiteY74335"/>
              </a:cxn>
              <a:cxn ang="0">
                <a:pos x="connsiteX74336" y="connsiteY74336"/>
              </a:cxn>
              <a:cxn ang="0">
                <a:pos x="connsiteX74337" y="connsiteY74337"/>
              </a:cxn>
              <a:cxn ang="0">
                <a:pos x="connsiteX74338" y="connsiteY74338"/>
              </a:cxn>
              <a:cxn ang="0">
                <a:pos x="connsiteX74339" y="connsiteY74339"/>
              </a:cxn>
              <a:cxn ang="0">
                <a:pos x="connsiteX74340" y="connsiteY74340"/>
              </a:cxn>
              <a:cxn ang="0">
                <a:pos x="connsiteX74341" y="connsiteY74341"/>
              </a:cxn>
              <a:cxn ang="0">
                <a:pos x="connsiteX74342" y="connsiteY74342"/>
              </a:cxn>
              <a:cxn ang="0">
                <a:pos x="connsiteX74343" y="connsiteY74343"/>
              </a:cxn>
              <a:cxn ang="0">
                <a:pos x="connsiteX74344" y="connsiteY74344"/>
              </a:cxn>
              <a:cxn ang="0">
                <a:pos x="connsiteX74345" y="connsiteY74345"/>
              </a:cxn>
              <a:cxn ang="0">
                <a:pos x="connsiteX74346" y="connsiteY74346"/>
              </a:cxn>
              <a:cxn ang="0">
                <a:pos x="connsiteX74347" y="connsiteY74347"/>
              </a:cxn>
              <a:cxn ang="0">
                <a:pos x="connsiteX74348" y="connsiteY74348"/>
              </a:cxn>
              <a:cxn ang="0">
                <a:pos x="connsiteX74349" y="connsiteY74349"/>
              </a:cxn>
              <a:cxn ang="0">
                <a:pos x="connsiteX74350" y="connsiteY74350"/>
              </a:cxn>
              <a:cxn ang="0">
                <a:pos x="connsiteX74351" y="connsiteY74351"/>
              </a:cxn>
              <a:cxn ang="0">
                <a:pos x="connsiteX74352" y="connsiteY74352"/>
              </a:cxn>
              <a:cxn ang="0">
                <a:pos x="connsiteX74353" y="connsiteY74353"/>
              </a:cxn>
              <a:cxn ang="0">
                <a:pos x="connsiteX74354" y="connsiteY74354"/>
              </a:cxn>
              <a:cxn ang="0">
                <a:pos x="connsiteX74355" y="connsiteY74355"/>
              </a:cxn>
              <a:cxn ang="0">
                <a:pos x="connsiteX74356" y="connsiteY74356"/>
              </a:cxn>
              <a:cxn ang="0">
                <a:pos x="connsiteX74357" y="connsiteY74357"/>
              </a:cxn>
              <a:cxn ang="0">
                <a:pos x="connsiteX74358" y="connsiteY74358"/>
              </a:cxn>
              <a:cxn ang="0">
                <a:pos x="connsiteX74359" y="connsiteY74359"/>
              </a:cxn>
              <a:cxn ang="0">
                <a:pos x="connsiteX74360" y="connsiteY74360"/>
              </a:cxn>
              <a:cxn ang="0">
                <a:pos x="connsiteX74361" y="connsiteY74361"/>
              </a:cxn>
              <a:cxn ang="0">
                <a:pos x="connsiteX74362" y="connsiteY74362"/>
              </a:cxn>
              <a:cxn ang="0">
                <a:pos x="connsiteX74363" y="connsiteY74363"/>
              </a:cxn>
              <a:cxn ang="0">
                <a:pos x="connsiteX74364" y="connsiteY74364"/>
              </a:cxn>
              <a:cxn ang="0">
                <a:pos x="connsiteX74365" y="connsiteY74365"/>
              </a:cxn>
              <a:cxn ang="0">
                <a:pos x="connsiteX74366" y="connsiteY74366"/>
              </a:cxn>
              <a:cxn ang="0">
                <a:pos x="connsiteX74367" y="connsiteY74367"/>
              </a:cxn>
              <a:cxn ang="0">
                <a:pos x="connsiteX74368" y="connsiteY74368"/>
              </a:cxn>
              <a:cxn ang="0">
                <a:pos x="connsiteX74369" y="connsiteY74369"/>
              </a:cxn>
              <a:cxn ang="0">
                <a:pos x="connsiteX74370" y="connsiteY74370"/>
              </a:cxn>
              <a:cxn ang="0">
                <a:pos x="connsiteX74371" y="connsiteY74371"/>
              </a:cxn>
              <a:cxn ang="0">
                <a:pos x="connsiteX74372" y="connsiteY74372"/>
              </a:cxn>
              <a:cxn ang="0">
                <a:pos x="connsiteX74373" y="connsiteY74373"/>
              </a:cxn>
              <a:cxn ang="0">
                <a:pos x="connsiteX74374" y="connsiteY74374"/>
              </a:cxn>
              <a:cxn ang="0">
                <a:pos x="connsiteX74375" y="connsiteY74375"/>
              </a:cxn>
              <a:cxn ang="0">
                <a:pos x="connsiteX74376" y="connsiteY74376"/>
              </a:cxn>
              <a:cxn ang="0">
                <a:pos x="connsiteX74377" y="connsiteY74377"/>
              </a:cxn>
              <a:cxn ang="0">
                <a:pos x="connsiteX74378" y="connsiteY74378"/>
              </a:cxn>
              <a:cxn ang="0">
                <a:pos x="connsiteX74379" y="connsiteY74379"/>
              </a:cxn>
              <a:cxn ang="0">
                <a:pos x="connsiteX74380" y="connsiteY74380"/>
              </a:cxn>
              <a:cxn ang="0">
                <a:pos x="connsiteX74381" y="connsiteY74381"/>
              </a:cxn>
              <a:cxn ang="0">
                <a:pos x="connsiteX74382" y="connsiteY74382"/>
              </a:cxn>
              <a:cxn ang="0">
                <a:pos x="connsiteX74383" y="connsiteY74383"/>
              </a:cxn>
              <a:cxn ang="0">
                <a:pos x="connsiteX74384" y="connsiteY74384"/>
              </a:cxn>
              <a:cxn ang="0">
                <a:pos x="connsiteX74385" y="connsiteY74385"/>
              </a:cxn>
              <a:cxn ang="0">
                <a:pos x="connsiteX74386" y="connsiteY74386"/>
              </a:cxn>
              <a:cxn ang="0">
                <a:pos x="connsiteX74387" y="connsiteY74387"/>
              </a:cxn>
              <a:cxn ang="0">
                <a:pos x="connsiteX74388" y="connsiteY74388"/>
              </a:cxn>
              <a:cxn ang="0">
                <a:pos x="connsiteX74389" y="connsiteY74389"/>
              </a:cxn>
              <a:cxn ang="0">
                <a:pos x="connsiteX74390" y="connsiteY74390"/>
              </a:cxn>
              <a:cxn ang="0">
                <a:pos x="connsiteX74391" y="connsiteY74391"/>
              </a:cxn>
              <a:cxn ang="0">
                <a:pos x="connsiteX74392" y="connsiteY74392"/>
              </a:cxn>
              <a:cxn ang="0">
                <a:pos x="connsiteX74393" y="connsiteY74393"/>
              </a:cxn>
              <a:cxn ang="0">
                <a:pos x="connsiteX74394" y="connsiteY74394"/>
              </a:cxn>
              <a:cxn ang="0">
                <a:pos x="connsiteX74395" y="connsiteY74395"/>
              </a:cxn>
              <a:cxn ang="0">
                <a:pos x="connsiteX74396" y="connsiteY74396"/>
              </a:cxn>
              <a:cxn ang="0">
                <a:pos x="connsiteX74397" y="connsiteY74397"/>
              </a:cxn>
              <a:cxn ang="0">
                <a:pos x="connsiteX74398" y="connsiteY74398"/>
              </a:cxn>
              <a:cxn ang="0">
                <a:pos x="connsiteX74399" y="connsiteY74399"/>
              </a:cxn>
              <a:cxn ang="0">
                <a:pos x="connsiteX74400" y="connsiteY74400"/>
              </a:cxn>
              <a:cxn ang="0">
                <a:pos x="connsiteX74401" y="connsiteY74401"/>
              </a:cxn>
              <a:cxn ang="0">
                <a:pos x="connsiteX74402" y="connsiteY74402"/>
              </a:cxn>
              <a:cxn ang="0">
                <a:pos x="connsiteX74403" y="connsiteY74403"/>
              </a:cxn>
              <a:cxn ang="0">
                <a:pos x="connsiteX74404" y="connsiteY74404"/>
              </a:cxn>
              <a:cxn ang="0">
                <a:pos x="connsiteX74405" y="connsiteY74405"/>
              </a:cxn>
              <a:cxn ang="0">
                <a:pos x="connsiteX74406" y="connsiteY74406"/>
              </a:cxn>
              <a:cxn ang="0">
                <a:pos x="connsiteX74407" y="connsiteY74407"/>
              </a:cxn>
              <a:cxn ang="0">
                <a:pos x="connsiteX74408" y="connsiteY74408"/>
              </a:cxn>
              <a:cxn ang="0">
                <a:pos x="connsiteX74409" y="connsiteY74409"/>
              </a:cxn>
              <a:cxn ang="0">
                <a:pos x="connsiteX74410" y="connsiteY74410"/>
              </a:cxn>
              <a:cxn ang="0">
                <a:pos x="connsiteX74411" y="connsiteY74411"/>
              </a:cxn>
              <a:cxn ang="0">
                <a:pos x="connsiteX74412" y="connsiteY74412"/>
              </a:cxn>
              <a:cxn ang="0">
                <a:pos x="connsiteX74413" y="connsiteY74413"/>
              </a:cxn>
              <a:cxn ang="0">
                <a:pos x="connsiteX74414" y="connsiteY74414"/>
              </a:cxn>
              <a:cxn ang="0">
                <a:pos x="connsiteX74415" y="connsiteY74415"/>
              </a:cxn>
              <a:cxn ang="0">
                <a:pos x="connsiteX74416" y="connsiteY74416"/>
              </a:cxn>
              <a:cxn ang="0">
                <a:pos x="connsiteX74417" y="connsiteY74417"/>
              </a:cxn>
              <a:cxn ang="0">
                <a:pos x="connsiteX74418" y="connsiteY74418"/>
              </a:cxn>
              <a:cxn ang="0">
                <a:pos x="connsiteX74419" y="connsiteY74419"/>
              </a:cxn>
              <a:cxn ang="0">
                <a:pos x="connsiteX74420" y="connsiteY74420"/>
              </a:cxn>
              <a:cxn ang="0">
                <a:pos x="connsiteX74421" y="connsiteY74421"/>
              </a:cxn>
              <a:cxn ang="0">
                <a:pos x="connsiteX74422" y="connsiteY74422"/>
              </a:cxn>
              <a:cxn ang="0">
                <a:pos x="connsiteX74423" y="connsiteY74423"/>
              </a:cxn>
              <a:cxn ang="0">
                <a:pos x="connsiteX74424" y="connsiteY74424"/>
              </a:cxn>
              <a:cxn ang="0">
                <a:pos x="connsiteX74425" y="connsiteY74425"/>
              </a:cxn>
              <a:cxn ang="0">
                <a:pos x="connsiteX74426" y="connsiteY74426"/>
              </a:cxn>
              <a:cxn ang="0">
                <a:pos x="connsiteX74427" y="connsiteY74427"/>
              </a:cxn>
              <a:cxn ang="0">
                <a:pos x="connsiteX74428" y="connsiteY74428"/>
              </a:cxn>
              <a:cxn ang="0">
                <a:pos x="connsiteX74429" y="connsiteY74429"/>
              </a:cxn>
              <a:cxn ang="0">
                <a:pos x="connsiteX74430" y="connsiteY74430"/>
              </a:cxn>
              <a:cxn ang="0">
                <a:pos x="connsiteX74431" y="connsiteY74431"/>
              </a:cxn>
              <a:cxn ang="0">
                <a:pos x="connsiteX74432" y="connsiteY74432"/>
              </a:cxn>
              <a:cxn ang="0">
                <a:pos x="connsiteX74433" y="connsiteY74433"/>
              </a:cxn>
              <a:cxn ang="0">
                <a:pos x="connsiteX74434" y="connsiteY74434"/>
              </a:cxn>
              <a:cxn ang="0">
                <a:pos x="connsiteX74435" y="connsiteY74435"/>
              </a:cxn>
              <a:cxn ang="0">
                <a:pos x="connsiteX74436" y="connsiteY74436"/>
              </a:cxn>
              <a:cxn ang="0">
                <a:pos x="connsiteX74437" y="connsiteY74437"/>
              </a:cxn>
              <a:cxn ang="0">
                <a:pos x="connsiteX74438" y="connsiteY74438"/>
              </a:cxn>
              <a:cxn ang="0">
                <a:pos x="connsiteX74439" y="connsiteY74439"/>
              </a:cxn>
              <a:cxn ang="0">
                <a:pos x="connsiteX74440" y="connsiteY74440"/>
              </a:cxn>
              <a:cxn ang="0">
                <a:pos x="connsiteX74441" y="connsiteY74441"/>
              </a:cxn>
              <a:cxn ang="0">
                <a:pos x="connsiteX74442" y="connsiteY74442"/>
              </a:cxn>
              <a:cxn ang="0">
                <a:pos x="connsiteX74443" y="connsiteY74443"/>
              </a:cxn>
              <a:cxn ang="0">
                <a:pos x="connsiteX74444" y="connsiteY74444"/>
              </a:cxn>
              <a:cxn ang="0">
                <a:pos x="connsiteX74445" y="connsiteY74445"/>
              </a:cxn>
              <a:cxn ang="0">
                <a:pos x="connsiteX74446" y="connsiteY74446"/>
              </a:cxn>
              <a:cxn ang="0">
                <a:pos x="connsiteX74447" y="connsiteY74447"/>
              </a:cxn>
              <a:cxn ang="0">
                <a:pos x="connsiteX74448" y="connsiteY74448"/>
              </a:cxn>
              <a:cxn ang="0">
                <a:pos x="connsiteX74449" y="connsiteY74449"/>
              </a:cxn>
              <a:cxn ang="0">
                <a:pos x="connsiteX74450" y="connsiteY74450"/>
              </a:cxn>
              <a:cxn ang="0">
                <a:pos x="connsiteX74451" y="connsiteY74451"/>
              </a:cxn>
              <a:cxn ang="0">
                <a:pos x="connsiteX74452" y="connsiteY74452"/>
              </a:cxn>
              <a:cxn ang="0">
                <a:pos x="connsiteX74453" y="connsiteY74453"/>
              </a:cxn>
              <a:cxn ang="0">
                <a:pos x="connsiteX74454" y="connsiteY74454"/>
              </a:cxn>
              <a:cxn ang="0">
                <a:pos x="connsiteX74455" y="connsiteY74455"/>
              </a:cxn>
              <a:cxn ang="0">
                <a:pos x="connsiteX74456" y="connsiteY74456"/>
              </a:cxn>
              <a:cxn ang="0">
                <a:pos x="connsiteX74457" y="connsiteY74457"/>
              </a:cxn>
              <a:cxn ang="0">
                <a:pos x="connsiteX74458" y="connsiteY74458"/>
              </a:cxn>
              <a:cxn ang="0">
                <a:pos x="connsiteX74459" y="connsiteY74459"/>
              </a:cxn>
              <a:cxn ang="0">
                <a:pos x="connsiteX74460" y="connsiteY74460"/>
              </a:cxn>
              <a:cxn ang="0">
                <a:pos x="connsiteX74461" y="connsiteY74461"/>
              </a:cxn>
              <a:cxn ang="0">
                <a:pos x="connsiteX74462" y="connsiteY74462"/>
              </a:cxn>
              <a:cxn ang="0">
                <a:pos x="connsiteX74463" y="connsiteY74463"/>
              </a:cxn>
              <a:cxn ang="0">
                <a:pos x="connsiteX74464" y="connsiteY74464"/>
              </a:cxn>
              <a:cxn ang="0">
                <a:pos x="connsiteX74465" y="connsiteY74465"/>
              </a:cxn>
              <a:cxn ang="0">
                <a:pos x="connsiteX74466" y="connsiteY74466"/>
              </a:cxn>
              <a:cxn ang="0">
                <a:pos x="connsiteX74467" y="connsiteY74467"/>
              </a:cxn>
              <a:cxn ang="0">
                <a:pos x="connsiteX74468" y="connsiteY74468"/>
              </a:cxn>
              <a:cxn ang="0">
                <a:pos x="connsiteX74469" y="connsiteY74469"/>
              </a:cxn>
              <a:cxn ang="0">
                <a:pos x="connsiteX74470" y="connsiteY74470"/>
              </a:cxn>
              <a:cxn ang="0">
                <a:pos x="connsiteX74471" y="connsiteY74471"/>
              </a:cxn>
              <a:cxn ang="0">
                <a:pos x="connsiteX74472" y="connsiteY74472"/>
              </a:cxn>
              <a:cxn ang="0">
                <a:pos x="connsiteX74473" y="connsiteY74473"/>
              </a:cxn>
              <a:cxn ang="0">
                <a:pos x="connsiteX74474" y="connsiteY74474"/>
              </a:cxn>
              <a:cxn ang="0">
                <a:pos x="connsiteX74475" y="connsiteY74475"/>
              </a:cxn>
              <a:cxn ang="0">
                <a:pos x="connsiteX74476" y="connsiteY74476"/>
              </a:cxn>
              <a:cxn ang="0">
                <a:pos x="connsiteX74477" y="connsiteY74477"/>
              </a:cxn>
              <a:cxn ang="0">
                <a:pos x="connsiteX74478" y="connsiteY74478"/>
              </a:cxn>
              <a:cxn ang="0">
                <a:pos x="connsiteX74479" y="connsiteY74479"/>
              </a:cxn>
              <a:cxn ang="0">
                <a:pos x="connsiteX74480" y="connsiteY74480"/>
              </a:cxn>
              <a:cxn ang="0">
                <a:pos x="connsiteX74481" y="connsiteY74481"/>
              </a:cxn>
              <a:cxn ang="0">
                <a:pos x="connsiteX74482" y="connsiteY74482"/>
              </a:cxn>
              <a:cxn ang="0">
                <a:pos x="connsiteX74483" y="connsiteY74483"/>
              </a:cxn>
              <a:cxn ang="0">
                <a:pos x="connsiteX74484" y="connsiteY74484"/>
              </a:cxn>
              <a:cxn ang="0">
                <a:pos x="connsiteX74485" y="connsiteY74485"/>
              </a:cxn>
              <a:cxn ang="0">
                <a:pos x="connsiteX74486" y="connsiteY74486"/>
              </a:cxn>
              <a:cxn ang="0">
                <a:pos x="connsiteX74487" y="connsiteY74487"/>
              </a:cxn>
              <a:cxn ang="0">
                <a:pos x="connsiteX74488" y="connsiteY74488"/>
              </a:cxn>
              <a:cxn ang="0">
                <a:pos x="connsiteX74489" y="connsiteY74489"/>
              </a:cxn>
              <a:cxn ang="0">
                <a:pos x="connsiteX74490" y="connsiteY74490"/>
              </a:cxn>
              <a:cxn ang="0">
                <a:pos x="connsiteX74491" y="connsiteY74491"/>
              </a:cxn>
              <a:cxn ang="0">
                <a:pos x="connsiteX74492" y="connsiteY74492"/>
              </a:cxn>
              <a:cxn ang="0">
                <a:pos x="connsiteX74493" y="connsiteY74493"/>
              </a:cxn>
              <a:cxn ang="0">
                <a:pos x="connsiteX74494" y="connsiteY74494"/>
              </a:cxn>
              <a:cxn ang="0">
                <a:pos x="connsiteX74495" y="connsiteY74495"/>
              </a:cxn>
              <a:cxn ang="0">
                <a:pos x="connsiteX74496" y="connsiteY74496"/>
              </a:cxn>
              <a:cxn ang="0">
                <a:pos x="connsiteX74497" y="connsiteY74497"/>
              </a:cxn>
              <a:cxn ang="0">
                <a:pos x="connsiteX74498" y="connsiteY74498"/>
              </a:cxn>
              <a:cxn ang="0">
                <a:pos x="connsiteX74499" y="connsiteY74499"/>
              </a:cxn>
              <a:cxn ang="0">
                <a:pos x="connsiteX74500" y="connsiteY74500"/>
              </a:cxn>
              <a:cxn ang="0">
                <a:pos x="connsiteX74501" y="connsiteY74501"/>
              </a:cxn>
              <a:cxn ang="0">
                <a:pos x="connsiteX74502" y="connsiteY74502"/>
              </a:cxn>
              <a:cxn ang="0">
                <a:pos x="connsiteX74503" y="connsiteY74503"/>
              </a:cxn>
              <a:cxn ang="0">
                <a:pos x="connsiteX74504" y="connsiteY74504"/>
              </a:cxn>
              <a:cxn ang="0">
                <a:pos x="connsiteX74505" y="connsiteY74505"/>
              </a:cxn>
              <a:cxn ang="0">
                <a:pos x="connsiteX74506" y="connsiteY74506"/>
              </a:cxn>
              <a:cxn ang="0">
                <a:pos x="connsiteX74507" y="connsiteY74507"/>
              </a:cxn>
              <a:cxn ang="0">
                <a:pos x="connsiteX74508" y="connsiteY74508"/>
              </a:cxn>
              <a:cxn ang="0">
                <a:pos x="connsiteX74509" y="connsiteY74509"/>
              </a:cxn>
              <a:cxn ang="0">
                <a:pos x="connsiteX74510" y="connsiteY74510"/>
              </a:cxn>
              <a:cxn ang="0">
                <a:pos x="connsiteX74511" y="connsiteY74511"/>
              </a:cxn>
              <a:cxn ang="0">
                <a:pos x="connsiteX74512" y="connsiteY74512"/>
              </a:cxn>
              <a:cxn ang="0">
                <a:pos x="connsiteX74513" y="connsiteY74513"/>
              </a:cxn>
              <a:cxn ang="0">
                <a:pos x="connsiteX74514" y="connsiteY74514"/>
              </a:cxn>
              <a:cxn ang="0">
                <a:pos x="connsiteX74515" y="connsiteY74515"/>
              </a:cxn>
              <a:cxn ang="0">
                <a:pos x="connsiteX74516" y="connsiteY74516"/>
              </a:cxn>
              <a:cxn ang="0">
                <a:pos x="connsiteX74517" y="connsiteY74517"/>
              </a:cxn>
              <a:cxn ang="0">
                <a:pos x="connsiteX74518" y="connsiteY74518"/>
              </a:cxn>
              <a:cxn ang="0">
                <a:pos x="connsiteX74519" y="connsiteY74519"/>
              </a:cxn>
              <a:cxn ang="0">
                <a:pos x="connsiteX74520" y="connsiteY74520"/>
              </a:cxn>
              <a:cxn ang="0">
                <a:pos x="connsiteX74521" y="connsiteY74521"/>
              </a:cxn>
              <a:cxn ang="0">
                <a:pos x="connsiteX74522" y="connsiteY74522"/>
              </a:cxn>
              <a:cxn ang="0">
                <a:pos x="connsiteX74523" y="connsiteY74523"/>
              </a:cxn>
              <a:cxn ang="0">
                <a:pos x="connsiteX74524" y="connsiteY74524"/>
              </a:cxn>
              <a:cxn ang="0">
                <a:pos x="connsiteX74525" y="connsiteY74525"/>
              </a:cxn>
              <a:cxn ang="0">
                <a:pos x="connsiteX74526" y="connsiteY74526"/>
              </a:cxn>
              <a:cxn ang="0">
                <a:pos x="connsiteX74527" y="connsiteY74527"/>
              </a:cxn>
              <a:cxn ang="0">
                <a:pos x="connsiteX74528" y="connsiteY74528"/>
              </a:cxn>
              <a:cxn ang="0">
                <a:pos x="connsiteX74529" y="connsiteY74529"/>
              </a:cxn>
              <a:cxn ang="0">
                <a:pos x="connsiteX74530" y="connsiteY74530"/>
              </a:cxn>
              <a:cxn ang="0">
                <a:pos x="connsiteX74531" y="connsiteY74531"/>
              </a:cxn>
              <a:cxn ang="0">
                <a:pos x="connsiteX74532" y="connsiteY74532"/>
              </a:cxn>
              <a:cxn ang="0">
                <a:pos x="connsiteX74533" y="connsiteY74533"/>
              </a:cxn>
              <a:cxn ang="0">
                <a:pos x="connsiteX74534" y="connsiteY74534"/>
              </a:cxn>
              <a:cxn ang="0">
                <a:pos x="connsiteX74535" y="connsiteY74535"/>
              </a:cxn>
              <a:cxn ang="0">
                <a:pos x="connsiteX74536" y="connsiteY74536"/>
              </a:cxn>
              <a:cxn ang="0">
                <a:pos x="connsiteX74537" y="connsiteY74537"/>
              </a:cxn>
              <a:cxn ang="0">
                <a:pos x="connsiteX74538" y="connsiteY74538"/>
              </a:cxn>
              <a:cxn ang="0">
                <a:pos x="connsiteX74539" y="connsiteY74539"/>
              </a:cxn>
              <a:cxn ang="0">
                <a:pos x="connsiteX74540" y="connsiteY74540"/>
              </a:cxn>
              <a:cxn ang="0">
                <a:pos x="connsiteX74541" y="connsiteY74541"/>
              </a:cxn>
              <a:cxn ang="0">
                <a:pos x="connsiteX74542" y="connsiteY74542"/>
              </a:cxn>
              <a:cxn ang="0">
                <a:pos x="connsiteX74543" y="connsiteY74543"/>
              </a:cxn>
              <a:cxn ang="0">
                <a:pos x="connsiteX74544" y="connsiteY74544"/>
              </a:cxn>
              <a:cxn ang="0">
                <a:pos x="connsiteX74545" y="connsiteY74545"/>
              </a:cxn>
              <a:cxn ang="0">
                <a:pos x="connsiteX74546" y="connsiteY74546"/>
              </a:cxn>
              <a:cxn ang="0">
                <a:pos x="connsiteX74547" y="connsiteY74547"/>
              </a:cxn>
              <a:cxn ang="0">
                <a:pos x="connsiteX74548" y="connsiteY74548"/>
              </a:cxn>
              <a:cxn ang="0">
                <a:pos x="connsiteX74549" y="connsiteY74549"/>
              </a:cxn>
              <a:cxn ang="0">
                <a:pos x="connsiteX74550" y="connsiteY74550"/>
              </a:cxn>
              <a:cxn ang="0">
                <a:pos x="connsiteX74551" y="connsiteY74551"/>
              </a:cxn>
              <a:cxn ang="0">
                <a:pos x="connsiteX74552" y="connsiteY74552"/>
              </a:cxn>
              <a:cxn ang="0">
                <a:pos x="connsiteX74553" y="connsiteY74553"/>
              </a:cxn>
              <a:cxn ang="0">
                <a:pos x="connsiteX74554" y="connsiteY74554"/>
              </a:cxn>
              <a:cxn ang="0">
                <a:pos x="connsiteX74555" y="connsiteY74555"/>
              </a:cxn>
              <a:cxn ang="0">
                <a:pos x="connsiteX74556" y="connsiteY74556"/>
              </a:cxn>
              <a:cxn ang="0">
                <a:pos x="connsiteX74557" y="connsiteY74557"/>
              </a:cxn>
              <a:cxn ang="0">
                <a:pos x="connsiteX74558" y="connsiteY74558"/>
              </a:cxn>
              <a:cxn ang="0">
                <a:pos x="connsiteX74559" y="connsiteY74559"/>
              </a:cxn>
              <a:cxn ang="0">
                <a:pos x="connsiteX74560" y="connsiteY74560"/>
              </a:cxn>
              <a:cxn ang="0">
                <a:pos x="connsiteX74561" y="connsiteY74561"/>
              </a:cxn>
              <a:cxn ang="0">
                <a:pos x="connsiteX74562" y="connsiteY74562"/>
              </a:cxn>
              <a:cxn ang="0">
                <a:pos x="connsiteX74563" y="connsiteY74563"/>
              </a:cxn>
              <a:cxn ang="0">
                <a:pos x="connsiteX74564" y="connsiteY74564"/>
              </a:cxn>
              <a:cxn ang="0">
                <a:pos x="connsiteX74565" y="connsiteY74565"/>
              </a:cxn>
              <a:cxn ang="0">
                <a:pos x="connsiteX74566" y="connsiteY74566"/>
              </a:cxn>
              <a:cxn ang="0">
                <a:pos x="connsiteX74567" y="connsiteY74567"/>
              </a:cxn>
              <a:cxn ang="0">
                <a:pos x="connsiteX74568" y="connsiteY74568"/>
              </a:cxn>
              <a:cxn ang="0">
                <a:pos x="connsiteX74569" y="connsiteY74569"/>
              </a:cxn>
              <a:cxn ang="0">
                <a:pos x="connsiteX74570" y="connsiteY74570"/>
              </a:cxn>
              <a:cxn ang="0">
                <a:pos x="connsiteX74571" y="connsiteY74571"/>
              </a:cxn>
              <a:cxn ang="0">
                <a:pos x="connsiteX74572" y="connsiteY74572"/>
              </a:cxn>
              <a:cxn ang="0">
                <a:pos x="connsiteX74573" y="connsiteY74573"/>
              </a:cxn>
              <a:cxn ang="0">
                <a:pos x="connsiteX74574" y="connsiteY74574"/>
              </a:cxn>
              <a:cxn ang="0">
                <a:pos x="connsiteX74575" y="connsiteY74575"/>
              </a:cxn>
              <a:cxn ang="0">
                <a:pos x="connsiteX74576" y="connsiteY74576"/>
              </a:cxn>
              <a:cxn ang="0">
                <a:pos x="connsiteX74577" y="connsiteY74577"/>
              </a:cxn>
              <a:cxn ang="0">
                <a:pos x="connsiteX74578" y="connsiteY74578"/>
              </a:cxn>
              <a:cxn ang="0">
                <a:pos x="connsiteX74579" y="connsiteY74579"/>
              </a:cxn>
              <a:cxn ang="0">
                <a:pos x="connsiteX74580" y="connsiteY74580"/>
              </a:cxn>
              <a:cxn ang="0">
                <a:pos x="connsiteX74581" y="connsiteY74581"/>
              </a:cxn>
              <a:cxn ang="0">
                <a:pos x="connsiteX74582" y="connsiteY74582"/>
              </a:cxn>
              <a:cxn ang="0">
                <a:pos x="connsiteX74583" y="connsiteY74583"/>
              </a:cxn>
              <a:cxn ang="0">
                <a:pos x="connsiteX74584" y="connsiteY74584"/>
              </a:cxn>
              <a:cxn ang="0">
                <a:pos x="connsiteX74585" y="connsiteY74585"/>
              </a:cxn>
              <a:cxn ang="0">
                <a:pos x="connsiteX74586" y="connsiteY74586"/>
              </a:cxn>
              <a:cxn ang="0">
                <a:pos x="connsiteX74587" y="connsiteY74587"/>
              </a:cxn>
              <a:cxn ang="0">
                <a:pos x="connsiteX74588" y="connsiteY74588"/>
              </a:cxn>
              <a:cxn ang="0">
                <a:pos x="connsiteX74589" y="connsiteY74589"/>
              </a:cxn>
              <a:cxn ang="0">
                <a:pos x="connsiteX74590" y="connsiteY74590"/>
              </a:cxn>
              <a:cxn ang="0">
                <a:pos x="connsiteX74591" y="connsiteY74591"/>
              </a:cxn>
              <a:cxn ang="0">
                <a:pos x="connsiteX74592" y="connsiteY74592"/>
              </a:cxn>
              <a:cxn ang="0">
                <a:pos x="connsiteX74593" y="connsiteY74593"/>
              </a:cxn>
              <a:cxn ang="0">
                <a:pos x="connsiteX74594" y="connsiteY74594"/>
              </a:cxn>
              <a:cxn ang="0">
                <a:pos x="connsiteX74595" y="connsiteY74595"/>
              </a:cxn>
              <a:cxn ang="0">
                <a:pos x="connsiteX74596" y="connsiteY74596"/>
              </a:cxn>
              <a:cxn ang="0">
                <a:pos x="connsiteX74597" y="connsiteY74597"/>
              </a:cxn>
              <a:cxn ang="0">
                <a:pos x="connsiteX74598" y="connsiteY74598"/>
              </a:cxn>
              <a:cxn ang="0">
                <a:pos x="connsiteX74599" y="connsiteY74599"/>
              </a:cxn>
              <a:cxn ang="0">
                <a:pos x="connsiteX74600" y="connsiteY74600"/>
              </a:cxn>
              <a:cxn ang="0">
                <a:pos x="connsiteX74601" y="connsiteY74601"/>
              </a:cxn>
              <a:cxn ang="0">
                <a:pos x="connsiteX74602" y="connsiteY74602"/>
              </a:cxn>
              <a:cxn ang="0">
                <a:pos x="connsiteX74603" y="connsiteY74603"/>
              </a:cxn>
              <a:cxn ang="0">
                <a:pos x="connsiteX74604" y="connsiteY74604"/>
              </a:cxn>
              <a:cxn ang="0">
                <a:pos x="connsiteX74605" y="connsiteY74605"/>
              </a:cxn>
              <a:cxn ang="0">
                <a:pos x="connsiteX74606" y="connsiteY74606"/>
              </a:cxn>
              <a:cxn ang="0">
                <a:pos x="connsiteX74607" y="connsiteY74607"/>
              </a:cxn>
              <a:cxn ang="0">
                <a:pos x="connsiteX74608" y="connsiteY74608"/>
              </a:cxn>
              <a:cxn ang="0">
                <a:pos x="connsiteX74609" y="connsiteY74609"/>
              </a:cxn>
              <a:cxn ang="0">
                <a:pos x="connsiteX74610" y="connsiteY74610"/>
              </a:cxn>
              <a:cxn ang="0">
                <a:pos x="connsiteX74611" y="connsiteY74611"/>
              </a:cxn>
              <a:cxn ang="0">
                <a:pos x="connsiteX74612" y="connsiteY74612"/>
              </a:cxn>
              <a:cxn ang="0">
                <a:pos x="connsiteX74613" y="connsiteY74613"/>
              </a:cxn>
              <a:cxn ang="0">
                <a:pos x="connsiteX74614" y="connsiteY74614"/>
              </a:cxn>
              <a:cxn ang="0">
                <a:pos x="connsiteX74615" y="connsiteY74615"/>
              </a:cxn>
              <a:cxn ang="0">
                <a:pos x="connsiteX74616" y="connsiteY74616"/>
              </a:cxn>
              <a:cxn ang="0">
                <a:pos x="connsiteX74617" y="connsiteY74617"/>
              </a:cxn>
              <a:cxn ang="0">
                <a:pos x="connsiteX74618" y="connsiteY74618"/>
              </a:cxn>
              <a:cxn ang="0">
                <a:pos x="connsiteX74619" y="connsiteY74619"/>
              </a:cxn>
              <a:cxn ang="0">
                <a:pos x="connsiteX74620" y="connsiteY74620"/>
              </a:cxn>
              <a:cxn ang="0">
                <a:pos x="connsiteX74621" y="connsiteY74621"/>
              </a:cxn>
              <a:cxn ang="0">
                <a:pos x="connsiteX74622" y="connsiteY74622"/>
              </a:cxn>
              <a:cxn ang="0">
                <a:pos x="connsiteX74623" y="connsiteY74623"/>
              </a:cxn>
              <a:cxn ang="0">
                <a:pos x="connsiteX74624" y="connsiteY74624"/>
              </a:cxn>
              <a:cxn ang="0">
                <a:pos x="connsiteX74625" y="connsiteY74625"/>
              </a:cxn>
              <a:cxn ang="0">
                <a:pos x="connsiteX74626" y="connsiteY74626"/>
              </a:cxn>
              <a:cxn ang="0">
                <a:pos x="connsiteX74627" y="connsiteY74627"/>
              </a:cxn>
              <a:cxn ang="0">
                <a:pos x="connsiteX74628" y="connsiteY74628"/>
              </a:cxn>
              <a:cxn ang="0">
                <a:pos x="connsiteX74629" y="connsiteY74629"/>
              </a:cxn>
              <a:cxn ang="0">
                <a:pos x="connsiteX74630" y="connsiteY74630"/>
              </a:cxn>
              <a:cxn ang="0">
                <a:pos x="connsiteX74631" y="connsiteY74631"/>
              </a:cxn>
              <a:cxn ang="0">
                <a:pos x="connsiteX74632" y="connsiteY74632"/>
              </a:cxn>
              <a:cxn ang="0">
                <a:pos x="connsiteX74633" y="connsiteY74633"/>
              </a:cxn>
              <a:cxn ang="0">
                <a:pos x="connsiteX74634" y="connsiteY74634"/>
              </a:cxn>
              <a:cxn ang="0">
                <a:pos x="connsiteX74635" y="connsiteY74635"/>
              </a:cxn>
              <a:cxn ang="0">
                <a:pos x="connsiteX74636" y="connsiteY74636"/>
              </a:cxn>
              <a:cxn ang="0">
                <a:pos x="connsiteX74637" y="connsiteY74637"/>
              </a:cxn>
              <a:cxn ang="0">
                <a:pos x="connsiteX74638" y="connsiteY74638"/>
              </a:cxn>
              <a:cxn ang="0">
                <a:pos x="connsiteX74639" y="connsiteY74639"/>
              </a:cxn>
              <a:cxn ang="0">
                <a:pos x="connsiteX74640" y="connsiteY74640"/>
              </a:cxn>
              <a:cxn ang="0">
                <a:pos x="connsiteX74641" y="connsiteY74641"/>
              </a:cxn>
              <a:cxn ang="0">
                <a:pos x="connsiteX74642" y="connsiteY74642"/>
              </a:cxn>
              <a:cxn ang="0">
                <a:pos x="connsiteX74643" y="connsiteY74643"/>
              </a:cxn>
              <a:cxn ang="0">
                <a:pos x="connsiteX74644" y="connsiteY74644"/>
              </a:cxn>
              <a:cxn ang="0">
                <a:pos x="connsiteX74645" y="connsiteY74645"/>
              </a:cxn>
              <a:cxn ang="0">
                <a:pos x="connsiteX74646" y="connsiteY74646"/>
              </a:cxn>
              <a:cxn ang="0">
                <a:pos x="connsiteX74647" y="connsiteY74647"/>
              </a:cxn>
              <a:cxn ang="0">
                <a:pos x="connsiteX74648" y="connsiteY74648"/>
              </a:cxn>
              <a:cxn ang="0">
                <a:pos x="connsiteX74649" y="connsiteY74649"/>
              </a:cxn>
              <a:cxn ang="0">
                <a:pos x="connsiteX74650" y="connsiteY74650"/>
              </a:cxn>
              <a:cxn ang="0">
                <a:pos x="connsiteX74651" y="connsiteY74651"/>
              </a:cxn>
              <a:cxn ang="0">
                <a:pos x="connsiteX74652" y="connsiteY74652"/>
              </a:cxn>
              <a:cxn ang="0">
                <a:pos x="connsiteX74653" y="connsiteY74653"/>
              </a:cxn>
              <a:cxn ang="0">
                <a:pos x="connsiteX74654" y="connsiteY74654"/>
              </a:cxn>
              <a:cxn ang="0">
                <a:pos x="connsiteX74655" y="connsiteY74655"/>
              </a:cxn>
              <a:cxn ang="0">
                <a:pos x="connsiteX74656" y="connsiteY74656"/>
              </a:cxn>
              <a:cxn ang="0">
                <a:pos x="connsiteX74657" y="connsiteY74657"/>
              </a:cxn>
              <a:cxn ang="0">
                <a:pos x="connsiteX74658" y="connsiteY74658"/>
              </a:cxn>
              <a:cxn ang="0">
                <a:pos x="connsiteX74659" y="connsiteY74659"/>
              </a:cxn>
              <a:cxn ang="0">
                <a:pos x="connsiteX74660" y="connsiteY74660"/>
              </a:cxn>
              <a:cxn ang="0">
                <a:pos x="connsiteX74661" y="connsiteY74661"/>
              </a:cxn>
              <a:cxn ang="0">
                <a:pos x="connsiteX74662" y="connsiteY74662"/>
              </a:cxn>
              <a:cxn ang="0">
                <a:pos x="connsiteX74663" y="connsiteY74663"/>
              </a:cxn>
              <a:cxn ang="0">
                <a:pos x="connsiteX74664" y="connsiteY74664"/>
              </a:cxn>
              <a:cxn ang="0">
                <a:pos x="connsiteX74665" y="connsiteY74665"/>
              </a:cxn>
              <a:cxn ang="0">
                <a:pos x="connsiteX74666" y="connsiteY74666"/>
              </a:cxn>
              <a:cxn ang="0">
                <a:pos x="connsiteX74667" y="connsiteY74667"/>
              </a:cxn>
              <a:cxn ang="0">
                <a:pos x="connsiteX74668" y="connsiteY74668"/>
              </a:cxn>
              <a:cxn ang="0">
                <a:pos x="connsiteX74669" y="connsiteY74669"/>
              </a:cxn>
              <a:cxn ang="0">
                <a:pos x="connsiteX74670" y="connsiteY74670"/>
              </a:cxn>
              <a:cxn ang="0">
                <a:pos x="connsiteX74671" y="connsiteY74671"/>
              </a:cxn>
              <a:cxn ang="0">
                <a:pos x="connsiteX74672" y="connsiteY74672"/>
              </a:cxn>
              <a:cxn ang="0">
                <a:pos x="connsiteX74673" y="connsiteY74673"/>
              </a:cxn>
              <a:cxn ang="0">
                <a:pos x="connsiteX74674" y="connsiteY74674"/>
              </a:cxn>
              <a:cxn ang="0">
                <a:pos x="connsiteX74675" y="connsiteY74675"/>
              </a:cxn>
              <a:cxn ang="0">
                <a:pos x="connsiteX74676" y="connsiteY74676"/>
              </a:cxn>
              <a:cxn ang="0">
                <a:pos x="connsiteX74677" y="connsiteY74677"/>
              </a:cxn>
              <a:cxn ang="0">
                <a:pos x="connsiteX74678" y="connsiteY74678"/>
              </a:cxn>
              <a:cxn ang="0">
                <a:pos x="connsiteX74679" y="connsiteY74679"/>
              </a:cxn>
              <a:cxn ang="0">
                <a:pos x="connsiteX74680" y="connsiteY74680"/>
              </a:cxn>
              <a:cxn ang="0">
                <a:pos x="connsiteX74681" y="connsiteY74681"/>
              </a:cxn>
              <a:cxn ang="0">
                <a:pos x="connsiteX74682" y="connsiteY74682"/>
              </a:cxn>
              <a:cxn ang="0">
                <a:pos x="connsiteX74683" y="connsiteY74683"/>
              </a:cxn>
              <a:cxn ang="0">
                <a:pos x="connsiteX74684" y="connsiteY74684"/>
              </a:cxn>
              <a:cxn ang="0">
                <a:pos x="connsiteX74685" y="connsiteY74685"/>
              </a:cxn>
              <a:cxn ang="0">
                <a:pos x="connsiteX74686" y="connsiteY74686"/>
              </a:cxn>
              <a:cxn ang="0">
                <a:pos x="connsiteX74687" y="connsiteY74687"/>
              </a:cxn>
              <a:cxn ang="0">
                <a:pos x="connsiteX74688" y="connsiteY74688"/>
              </a:cxn>
              <a:cxn ang="0">
                <a:pos x="connsiteX74689" y="connsiteY74689"/>
              </a:cxn>
              <a:cxn ang="0">
                <a:pos x="connsiteX74690" y="connsiteY74690"/>
              </a:cxn>
              <a:cxn ang="0">
                <a:pos x="connsiteX74691" y="connsiteY74691"/>
              </a:cxn>
              <a:cxn ang="0">
                <a:pos x="connsiteX74692" y="connsiteY74692"/>
              </a:cxn>
              <a:cxn ang="0">
                <a:pos x="connsiteX74693" y="connsiteY74693"/>
              </a:cxn>
              <a:cxn ang="0">
                <a:pos x="connsiteX74694" y="connsiteY74694"/>
              </a:cxn>
              <a:cxn ang="0">
                <a:pos x="connsiteX74695" y="connsiteY74695"/>
              </a:cxn>
              <a:cxn ang="0">
                <a:pos x="connsiteX74696" y="connsiteY74696"/>
              </a:cxn>
              <a:cxn ang="0">
                <a:pos x="connsiteX74697" y="connsiteY74697"/>
              </a:cxn>
              <a:cxn ang="0">
                <a:pos x="connsiteX74698" y="connsiteY74698"/>
              </a:cxn>
              <a:cxn ang="0">
                <a:pos x="connsiteX74699" y="connsiteY74699"/>
              </a:cxn>
              <a:cxn ang="0">
                <a:pos x="connsiteX74700" y="connsiteY74700"/>
              </a:cxn>
              <a:cxn ang="0">
                <a:pos x="connsiteX74701" y="connsiteY74701"/>
              </a:cxn>
              <a:cxn ang="0">
                <a:pos x="connsiteX74702" y="connsiteY74702"/>
              </a:cxn>
              <a:cxn ang="0">
                <a:pos x="connsiteX74703" y="connsiteY74703"/>
              </a:cxn>
              <a:cxn ang="0">
                <a:pos x="connsiteX74704" y="connsiteY74704"/>
              </a:cxn>
              <a:cxn ang="0">
                <a:pos x="connsiteX74705" y="connsiteY74705"/>
              </a:cxn>
              <a:cxn ang="0">
                <a:pos x="connsiteX74706" y="connsiteY74706"/>
              </a:cxn>
              <a:cxn ang="0">
                <a:pos x="connsiteX74707" y="connsiteY74707"/>
              </a:cxn>
              <a:cxn ang="0">
                <a:pos x="connsiteX74708" y="connsiteY74708"/>
              </a:cxn>
              <a:cxn ang="0">
                <a:pos x="connsiteX74709" y="connsiteY74709"/>
              </a:cxn>
              <a:cxn ang="0">
                <a:pos x="connsiteX74710" y="connsiteY74710"/>
              </a:cxn>
              <a:cxn ang="0">
                <a:pos x="connsiteX74711" y="connsiteY74711"/>
              </a:cxn>
              <a:cxn ang="0">
                <a:pos x="connsiteX74712" y="connsiteY74712"/>
              </a:cxn>
              <a:cxn ang="0">
                <a:pos x="connsiteX74713" y="connsiteY74713"/>
              </a:cxn>
              <a:cxn ang="0">
                <a:pos x="connsiteX74714" y="connsiteY74714"/>
              </a:cxn>
              <a:cxn ang="0">
                <a:pos x="connsiteX74715" y="connsiteY74715"/>
              </a:cxn>
              <a:cxn ang="0">
                <a:pos x="connsiteX74716" y="connsiteY74716"/>
              </a:cxn>
              <a:cxn ang="0">
                <a:pos x="connsiteX74717" y="connsiteY74717"/>
              </a:cxn>
              <a:cxn ang="0">
                <a:pos x="connsiteX74718" y="connsiteY74718"/>
              </a:cxn>
              <a:cxn ang="0">
                <a:pos x="connsiteX74719" y="connsiteY74719"/>
              </a:cxn>
              <a:cxn ang="0">
                <a:pos x="connsiteX74720" y="connsiteY74720"/>
              </a:cxn>
              <a:cxn ang="0">
                <a:pos x="connsiteX74721" y="connsiteY74721"/>
              </a:cxn>
              <a:cxn ang="0">
                <a:pos x="connsiteX74722" y="connsiteY74722"/>
              </a:cxn>
              <a:cxn ang="0">
                <a:pos x="connsiteX74723" y="connsiteY74723"/>
              </a:cxn>
              <a:cxn ang="0">
                <a:pos x="connsiteX74724" y="connsiteY74724"/>
              </a:cxn>
              <a:cxn ang="0">
                <a:pos x="connsiteX74725" y="connsiteY74725"/>
              </a:cxn>
              <a:cxn ang="0">
                <a:pos x="connsiteX74726" y="connsiteY74726"/>
              </a:cxn>
              <a:cxn ang="0">
                <a:pos x="connsiteX74727" y="connsiteY74727"/>
              </a:cxn>
              <a:cxn ang="0">
                <a:pos x="connsiteX74728" y="connsiteY74728"/>
              </a:cxn>
              <a:cxn ang="0">
                <a:pos x="connsiteX74729" y="connsiteY74729"/>
              </a:cxn>
              <a:cxn ang="0">
                <a:pos x="connsiteX74730" y="connsiteY74730"/>
              </a:cxn>
              <a:cxn ang="0">
                <a:pos x="connsiteX74731" y="connsiteY74731"/>
              </a:cxn>
              <a:cxn ang="0">
                <a:pos x="connsiteX74732" y="connsiteY74732"/>
              </a:cxn>
              <a:cxn ang="0">
                <a:pos x="connsiteX74733" y="connsiteY74733"/>
              </a:cxn>
              <a:cxn ang="0">
                <a:pos x="connsiteX74734" y="connsiteY74734"/>
              </a:cxn>
              <a:cxn ang="0">
                <a:pos x="connsiteX74735" y="connsiteY74735"/>
              </a:cxn>
              <a:cxn ang="0">
                <a:pos x="connsiteX74736" y="connsiteY74736"/>
              </a:cxn>
              <a:cxn ang="0">
                <a:pos x="connsiteX74737" y="connsiteY74737"/>
              </a:cxn>
              <a:cxn ang="0">
                <a:pos x="connsiteX74738" y="connsiteY74738"/>
              </a:cxn>
              <a:cxn ang="0">
                <a:pos x="connsiteX74739" y="connsiteY74739"/>
              </a:cxn>
              <a:cxn ang="0">
                <a:pos x="connsiteX74740" y="connsiteY74740"/>
              </a:cxn>
              <a:cxn ang="0">
                <a:pos x="connsiteX74741" y="connsiteY74741"/>
              </a:cxn>
              <a:cxn ang="0">
                <a:pos x="connsiteX74742" y="connsiteY74742"/>
              </a:cxn>
              <a:cxn ang="0">
                <a:pos x="connsiteX74743" y="connsiteY74743"/>
              </a:cxn>
              <a:cxn ang="0">
                <a:pos x="connsiteX74744" y="connsiteY74744"/>
              </a:cxn>
              <a:cxn ang="0">
                <a:pos x="connsiteX74745" y="connsiteY74745"/>
              </a:cxn>
              <a:cxn ang="0">
                <a:pos x="connsiteX74746" y="connsiteY74746"/>
              </a:cxn>
              <a:cxn ang="0">
                <a:pos x="connsiteX74747" y="connsiteY74747"/>
              </a:cxn>
              <a:cxn ang="0">
                <a:pos x="connsiteX74748" y="connsiteY74748"/>
              </a:cxn>
              <a:cxn ang="0">
                <a:pos x="connsiteX74749" y="connsiteY74749"/>
              </a:cxn>
              <a:cxn ang="0">
                <a:pos x="connsiteX74750" y="connsiteY74750"/>
              </a:cxn>
              <a:cxn ang="0">
                <a:pos x="connsiteX74751" y="connsiteY74751"/>
              </a:cxn>
              <a:cxn ang="0">
                <a:pos x="connsiteX74752" y="connsiteY74752"/>
              </a:cxn>
              <a:cxn ang="0">
                <a:pos x="connsiteX74753" y="connsiteY74753"/>
              </a:cxn>
              <a:cxn ang="0">
                <a:pos x="connsiteX74754" y="connsiteY74754"/>
              </a:cxn>
              <a:cxn ang="0">
                <a:pos x="connsiteX74755" y="connsiteY74755"/>
              </a:cxn>
              <a:cxn ang="0">
                <a:pos x="connsiteX74756" y="connsiteY74756"/>
              </a:cxn>
              <a:cxn ang="0">
                <a:pos x="connsiteX74757" y="connsiteY74757"/>
              </a:cxn>
              <a:cxn ang="0">
                <a:pos x="connsiteX74758" y="connsiteY74758"/>
              </a:cxn>
              <a:cxn ang="0">
                <a:pos x="connsiteX74759" y="connsiteY74759"/>
              </a:cxn>
              <a:cxn ang="0">
                <a:pos x="connsiteX74760" y="connsiteY74760"/>
              </a:cxn>
              <a:cxn ang="0">
                <a:pos x="connsiteX74761" y="connsiteY74761"/>
              </a:cxn>
              <a:cxn ang="0">
                <a:pos x="connsiteX74762" y="connsiteY74762"/>
              </a:cxn>
              <a:cxn ang="0">
                <a:pos x="connsiteX74763" y="connsiteY74763"/>
              </a:cxn>
              <a:cxn ang="0">
                <a:pos x="connsiteX74764" y="connsiteY74764"/>
              </a:cxn>
              <a:cxn ang="0">
                <a:pos x="connsiteX74765" y="connsiteY74765"/>
              </a:cxn>
              <a:cxn ang="0">
                <a:pos x="connsiteX74766" y="connsiteY74766"/>
              </a:cxn>
              <a:cxn ang="0">
                <a:pos x="connsiteX74767" y="connsiteY74767"/>
              </a:cxn>
              <a:cxn ang="0">
                <a:pos x="connsiteX74768" y="connsiteY74768"/>
              </a:cxn>
              <a:cxn ang="0">
                <a:pos x="connsiteX74769" y="connsiteY74769"/>
              </a:cxn>
              <a:cxn ang="0">
                <a:pos x="connsiteX74770" y="connsiteY74770"/>
              </a:cxn>
              <a:cxn ang="0">
                <a:pos x="connsiteX74771" y="connsiteY74771"/>
              </a:cxn>
              <a:cxn ang="0">
                <a:pos x="connsiteX74772" y="connsiteY74772"/>
              </a:cxn>
              <a:cxn ang="0">
                <a:pos x="connsiteX74773" y="connsiteY74773"/>
              </a:cxn>
              <a:cxn ang="0">
                <a:pos x="connsiteX74774" y="connsiteY74774"/>
              </a:cxn>
              <a:cxn ang="0">
                <a:pos x="connsiteX74775" y="connsiteY74775"/>
              </a:cxn>
              <a:cxn ang="0">
                <a:pos x="connsiteX74776" y="connsiteY74776"/>
              </a:cxn>
              <a:cxn ang="0">
                <a:pos x="connsiteX74777" y="connsiteY74777"/>
              </a:cxn>
              <a:cxn ang="0">
                <a:pos x="connsiteX74778" y="connsiteY74778"/>
              </a:cxn>
              <a:cxn ang="0">
                <a:pos x="connsiteX74779" y="connsiteY74779"/>
              </a:cxn>
              <a:cxn ang="0">
                <a:pos x="connsiteX74780" y="connsiteY74780"/>
              </a:cxn>
              <a:cxn ang="0">
                <a:pos x="connsiteX74781" y="connsiteY74781"/>
              </a:cxn>
              <a:cxn ang="0">
                <a:pos x="connsiteX74782" y="connsiteY74782"/>
              </a:cxn>
              <a:cxn ang="0">
                <a:pos x="connsiteX74783" y="connsiteY74783"/>
              </a:cxn>
              <a:cxn ang="0">
                <a:pos x="connsiteX74784" y="connsiteY74784"/>
              </a:cxn>
              <a:cxn ang="0">
                <a:pos x="connsiteX74785" y="connsiteY74785"/>
              </a:cxn>
              <a:cxn ang="0">
                <a:pos x="connsiteX74786" y="connsiteY74786"/>
              </a:cxn>
              <a:cxn ang="0">
                <a:pos x="connsiteX74787" y="connsiteY74787"/>
              </a:cxn>
              <a:cxn ang="0">
                <a:pos x="connsiteX74788" y="connsiteY74788"/>
              </a:cxn>
              <a:cxn ang="0">
                <a:pos x="connsiteX74789" y="connsiteY74789"/>
              </a:cxn>
              <a:cxn ang="0">
                <a:pos x="connsiteX74790" y="connsiteY74790"/>
              </a:cxn>
              <a:cxn ang="0">
                <a:pos x="connsiteX74791" y="connsiteY74791"/>
              </a:cxn>
              <a:cxn ang="0">
                <a:pos x="connsiteX74792" y="connsiteY74792"/>
              </a:cxn>
              <a:cxn ang="0">
                <a:pos x="connsiteX74793" y="connsiteY74793"/>
              </a:cxn>
              <a:cxn ang="0">
                <a:pos x="connsiteX74794" y="connsiteY74794"/>
              </a:cxn>
              <a:cxn ang="0">
                <a:pos x="connsiteX74795" y="connsiteY74795"/>
              </a:cxn>
              <a:cxn ang="0">
                <a:pos x="connsiteX74796" y="connsiteY74796"/>
              </a:cxn>
              <a:cxn ang="0">
                <a:pos x="connsiteX74797" y="connsiteY74797"/>
              </a:cxn>
              <a:cxn ang="0">
                <a:pos x="connsiteX74798" y="connsiteY74798"/>
              </a:cxn>
              <a:cxn ang="0">
                <a:pos x="connsiteX74799" y="connsiteY74799"/>
              </a:cxn>
              <a:cxn ang="0">
                <a:pos x="connsiteX74800" y="connsiteY74800"/>
              </a:cxn>
              <a:cxn ang="0">
                <a:pos x="connsiteX74801" y="connsiteY74801"/>
              </a:cxn>
              <a:cxn ang="0">
                <a:pos x="connsiteX74802" y="connsiteY74802"/>
              </a:cxn>
              <a:cxn ang="0">
                <a:pos x="connsiteX74803" y="connsiteY74803"/>
              </a:cxn>
              <a:cxn ang="0">
                <a:pos x="connsiteX74804" y="connsiteY74804"/>
              </a:cxn>
              <a:cxn ang="0">
                <a:pos x="connsiteX74805" y="connsiteY74805"/>
              </a:cxn>
              <a:cxn ang="0">
                <a:pos x="connsiteX74806" y="connsiteY74806"/>
              </a:cxn>
              <a:cxn ang="0">
                <a:pos x="connsiteX74807" y="connsiteY74807"/>
              </a:cxn>
              <a:cxn ang="0">
                <a:pos x="connsiteX74808" y="connsiteY74808"/>
              </a:cxn>
              <a:cxn ang="0">
                <a:pos x="connsiteX74809" y="connsiteY74809"/>
              </a:cxn>
              <a:cxn ang="0">
                <a:pos x="connsiteX74810" y="connsiteY74810"/>
              </a:cxn>
              <a:cxn ang="0">
                <a:pos x="connsiteX74811" y="connsiteY74811"/>
              </a:cxn>
              <a:cxn ang="0">
                <a:pos x="connsiteX74812" y="connsiteY74812"/>
              </a:cxn>
              <a:cxn ang="0">
                <a:pos x="connsiteX74813" y="connsiteY74813"/>
              </a:cxn>
              <a:cxn ang="0">
                <a:pos x="connsiteX74814" y="connsiteY74814"/>
              </a:cxn>
              <a:cxn ang="0">
                <a:pos x="connsiteX74815" y="connsiteY74815"/>
              </a:cxn>
              <a:cxn ang="0">
                <a:pos x="connsiteX74816" y="connsiteY74816"/>
              </a:cxn>
              <a:cxn ang="0">
                <a:pos x="connsiteX74817" y="connsiteY74817"/>
              </a:cxn>
              <a:cxn ang="0">
                <a:pos x="connsiteX74818" y="connsiteY74818"/>
              </a:cxn>
              <a:cxn ang="0">
                <a:pos x="connsiteX74819" y="connsiteY74819"/>
              </a:cxn>
              <a:cxn ang="0">
                <a:pos x="connsiteX74820" y="connsiteY74820"/>
              </a:cxn>
              <a:cxn ang="0">
                <a:pos x="connsiteX74821" y="connsiteY74821"/>
              </a:cxn>
              <a:cxn ang="0">
                <a:pos x="connsiteX74822" y="connsiteY74822"/>
              </a:cxn>
              <a:cxn ang="0">
                <a:pos x="connsiteX74823" y="connsiteY74823"/>
              </a:cxn>
              <a:cxn ang="0">
                <a:pos x="connsiteX74824" y="connsiteY74824"/>
              </a:cxn>
              <a:cxn ang="0">
                <a:pos x="connsiteX74825" y="connsiteY74825"/>
              </a:cxn>
              <a:cxn ang="0">
                <a:pos x="connsiteX74826" y="connsiteY74826"/>
              </a:cxn>
              <a:cxn ang="0">
                <a:pos x="connsiteX74827" y="connsiteY74827"/>
              </a:cxn>
              <a:cxn ang="0">
                <a:pos x="connsiteX74828" y="connsiteY74828"/>
              </a:cxn>
              <a:cxn ang="0">
                <a:pos x="connsiteX74829" y="connsiteY74829"/>
              </a:cxn>
              <a:cxn ang="0">
                <a:pos x="connsiteX74830" y="connsiteY74830"/>
              </a:cxn>
              <a:cxn ang="0">
                <a:pos x="connsiteX74831" y="connsiteY74831"/>
              </a:cxn>
              <a:cxn ang="0">
                <a:pos x="connsiteX74832" y="connsiteY74832"/>
              </a:cxn>
              <a:cxn ang="0">
                <a:pos x="connsiteX74833" y="connsiteY74833"/>
              </a:cxn>
              <a:cxn ang="0">
                <a:pos x="connsiteX74834" y="connsiteY74834"/>
              </a:cxn>
              <a:cxn ang="0">
                <a:pos x="connsiteX74835" y="connsiteY74835"/>
              </a:cxn>
              <a:cxn ang="0">
                <a:pos x="connsiteX74836" y="connsiteY74836"/>
              </a:cxn>
              <a:cxn ang="0">
                <a:pos x="connsiteX74837" y="connsiteY74837"/>
              </a:cxn>
              <a:cxn ang="0">
                <a:pos x="connsiteX74838" y="connsiteY74838"/>
              </a:cxn>
              <a:cxn ang="0">
                <a:pos x="connsiteX74839" y="connsiteY74839"/>
              </a:cxn>
              <a:cxn ang="0">
                <a:pos x="connsiteX74840" y="connsiteY74840"/>
              </a:cxn>
              <a:cxn ang="0">
                <a:pos x="connsiteX74841" y="connsiteY74841"/>
              </a:cxn>
              <a:cxn ang="0">
                <a:pos x="connsiteX74842" y="connsiteY74842"/>
              </a:cxn>
              <a:cxn ang="0">
                <a:pos x="connsiteX74843" y="connsiteY74843"/>
              </a:cxn>
              <a:cxn ang="0">
                <a:pos x="connsiteX74844" y="connsiteY74844"/>
              </a:cxn>
              <a:cxn ang="0">
                <a:pos x="connsiteX74845" y="connsiteY74845"/>
              </a:cxn>
              <a:cxn ang="0">
                <a:pos x="connsiteX74846" y="connsiteY74846"/>
              </a:cxn>
              <a:cxn ang="0">
                <a:pos x="connsiteX74847" y="connsiteY74847"/>
              </a:cxn>
              <a:cxn ang="0">
                <a:pos x="connsiteX74848" y="connsiteY74848"/>
              </a:cxn>
              <a:cxn ang="0">
                <a:pos x="connsiteX74849" y="connsiteY74849"/>
              </a:cxn>
              <a:cxn ang="0">
                <a:pos x="connsiteX74850" y="connsiteY74850"/>
              </a:cxn>
              <a:cxn ang="0">
                <a:pos x="connsiteX74851" y="connsiteY74851"/>
              </a:cxn>
              <a:cxn ang="0">
                <a:pos x="connsiteX74852" y="connsiteY74852"/>
              </a:cxn>
              <a:cxn ang="0">
                <a:pos x="connsiteX74853" y="connsiteY74853"/>
              </a:cxn>
              <a:cxn ang="0">
                <a:pos x="connsiteX74854" y="connsiteY74854"/>
              </a:cxn>
              <a:cxn ang="0">
                <a:pos x="connsiteX74855" y="connsiteY74855"/>
              </a:cxn>
              <a:cxn ang="0">
                <a:pos x="connsiteX74856" y="connsiteY74856"/>
              </a:cxn>
              <a:cxn ang="0">
                <a:pos x="connsiteX74857" y="connsiteY74857"/>
              </a:cxn>
              <a:cxn ang="0">
                <a:pos x="connsiteX74858" y="connsiteY74858"/>
              </a:cxn>
              <a:cxn ang="0">
                <a:pos x="connsiteX74859" y="connsiteY74859"/>
              </a:cxn>
              <a:cxn ang="0">
                <a:pos x="connsiteX74860" y="connsiteY74860"/>
              </a:cxn>
              <a:cxn ang="0">
                <a:pos x="connsiteX74861" y="connsiteY74861"/>
              </a:cxn>
              <a:cxn ang="0">
                <a:pos x="connsiteX74862" y="connsiteY74862"/>
              </a:cxn>
              <a:cxn ang="0">
                <a:pos x="connsiteX74863" y="connsiteY74863"/>
              </a:cxn>
              <a:cxn ang="0">
                <a:pos x="connsiteX74864" y="connsiteY74864"/>
              </a:cxn>
              <a:cxn ang="0">
                <a:pos x="connsiteX74865" y="connsiteY74865"/>
              </a:cxn>
              <a:cxn ang="0">
                <a:pos x="connsiteX74866" y="connsiteY74866"/>
              </a:cxn>
              <a:cxn ang="0">
                <a:pos x="connsiteX74867" y="connsiteY74867"/>
              </a:cxn>
              <a:cxn ang="0">
                <a:pos x="connsiteX74868" y="connsiteY74868"/>
              </a:cxn>
              <a:cxn ang="0">
                <a:pos x="connsiteX74869" y="connsiteY74869"/>
              </a:cxn>
              <a:cxn ang="0">
                <a:pos x="connsiteX74870" y="connsiteY74870"/>
              </a:cxn>
              <a:cxn ang="0">
                <a:pos x="connsiteX74871" y="connsiteY74871"/>
              </a:cxn>
              <a:cxn ang="0">
                <a:pos x="connsiteX74872" y="connsiteY74872"/>
              </a:cxn>
              <a:cxn ang="0">
                <a:pos x="connsiteX74873" y="connsiteY74873"/>
              </a:cxn>
              <a:cxn ang="0">
                <a:pos x="connsiteX74874" y="connsiteY74874"/>
              </a:cxn>
              <a:cxn ang="0">
                <a:pos x="connsiteX74875" y="connsiteY74875"/>
              </a:cxn>
              <a:cxn ang="0">
                <a:pos x="connsiteX74876" y="connsiteY74876"/>
              </a:cxn>
              <a:cxn ang="0">
                <a:pos x="connsiteX74877" y="connsiteY74877"/>
              </a:cxn>
              <a:cxn ang="0">
                <a:pos x="connsiteX74878" y="connsiteY74878"/>
              </a:cxn>
              <a:cxn ang="0">
                <a:pos x="connsiteX74879" y="connsiteY74879"/>
              </a:cxn>
              <a:cxn ang="0">
                <a:pos x="connsiteX74880" y="connsiteY74880"/>
              </a:cxn>
              <a:cxn ang="0">
                <a:pos x="connsiteX74881" y="connsiteY74881"/>
              </a:cxn>
              <a:cxn ang="0">
                <a:pos x="connsiteX74882" y="connsiteY74882"/>
              </a:cxn>
              <a:cxn ang="0">
                <a:pos x="connsiteX74883" y="connsiteY74883"/>
              </a:cxn>
              <a:cxn ang="0">
                <a:pos x="connsiteX74884" y="connsiteY74884"/>
              </a:cxn>
              <a:cxn ang="0">
                <a:pos x="connsiteX74885" y="connsiteY74885"/>
              </a:cxn>
              <a:cxn ang="0">
                <a:pos x="connsiteX74886" y="connsiteY74886"/>
              </a:cxn>
              <a:cxn ang="0">
                <a:pos x="connsiteX74887" y="connsiteY74887"/>
              </a:cxn>
              <a:cxn ang="0">
                <a:pos x="connsiteX74888" y="connsiteY74888"/>
              </a:cxn>
              <a:cxn ang="0">
                <a:pos x="connsiteX74889" y="connsiteY74889"/>
              </a:cxn>
              <a:cxn ang="0">
                <a:pos x="connsiteX74890" y="connsiteY74890"/>
              </a:cxn>
              <a:cxn ang="0">
                <a:pos x="connsiteX74891" y="connsiteY74891"/>
              </a:cxn>
              <a:cxn ang="0">
                <a:pos x="connsiteX74892" y="connsiteY74892"/>
              </a:cxn>
              <a:cxn ang="0">
                <a:pos x="connsiteX74893" y="connsiteY74893"/>
              </a:cxn>
              <a:cxn ang="0">
                <a:pos x="connsiteX74894" y="connsiteY74894"/>
              </a:cxn>
              <a:cxn ang="0">
                <a:pos x="connsiteX74895" y="connsiteY74895"/>
              </a:cxn>
              <a:cxn ang="0">
                <a:pos x="connsiteX74896" y="connsiteY74896"/>
              </a:cxn>
              <a:cxn ang="0">
                <a:pos x="connsiteX74897" y="connsiteY74897"/>
              </a:cxn>
              <a:cxn ang="0">
                <a:pos x="connsiteX74898" y="connsiteY74898"/>
              </a:cxn>
              <a:cxn ang="0">
                <a:pos x="connsiteX74899" y="connsiteY74899"/>
              </a:cxn>
              <a:cxn ang="0">
                <a:pos x="connsiteX74900" y="connsiteY74900"/>
              </a:cxn>
              <a:cxn ang="0">
                <a:pos x="connsiteX74901" y="connsiteY74901"/>
              </a:cxn>
              <a:cxn ang="0">
                <a:pos x="connsiteX74902" y="connsiteY74902"/>
              </a:cxn>
              <a:cxn ang="0">
                <a:pos x="connsiteX74903" y="connsiteY74903"/>
              </a:cxn>
              <a:cxn ang="0">
                <a:pos x="connsiteX74904" y="connsiteY74904"/>
              </a:cxn>
              <a:cxn ang="0">
                <a:pos x="connsiteX74905" y="connsiteY74905"/>
              </a:cxn>
              <a:cxn ang="0">
                <a:pos x="connsiteX74906" y="connsiteY74906"/>
              </a:cxn>
              <a:cxn ang="0">
                <a:pos x="connsiteX74907" y="connsiteY74907"/>
              </a:cxn>
              <a:cxn ang="0">
                <a:pos x="connsiteX74908" y="connsiteY74908"/>
              </a:cxn>
              <a:cxn ang="0">
                <a:pos x="connsiteX74909" y="connsiteY74909"/>
              </a:cxn>
              <a:cxn ang="0">
                <a:pos x="connsiteX74910" y="connsiteY74910"/>
              </a:cxn>
              <a:cxn ang="0">
                <a:pos x="connsiteX74911" y="connsiteY74911"/>
              </a:cxn>
              <a:cxn ang="0">
                <a:pos x="connsiteX74912" y="connsiteY74912"/>
              </a:cxn>
              <a:cxn ang="0">
                <a:pos x="connsiteX74913" y="connsiteY74913"/>
              </a:cxn>
              <a:cxn ang="0">
                <a:pos x="connsiteX74914" y="connsiteY74914"/>
              </a:cxn>
              <a:cxn ang="0">
                <a:pos x="connsiteX74915" y="connsiteY74915"/>
              </a:cxn>
              <a:cxn ang="0">
                <a:pos x="connsiteX74916" y="connsiteY74916"/>
              </a:cxn>
              <a:cxn ang="0">
                <a:pos x="connsiteX74917" y="connsiteY74917"/>
              </a:cxn>
              <a:cxn ang="0">
                <a:pos x="connsiteX74918" y="connsiteY74918"/>
              </a:cxn>
              <a:cxn ang="0">
                <a:pos x="connsiteX74919" y="connsiteY74919"/>
              </a:cxn>
              <a:cxn ang="0">
                <a:pos x="connsiteX74920" y="connsiteY74920"/>
              </a:cxn>
              <a:cxn ang="0">
                <a:pos x="connsiteX74921" y="connsiteY74921"/>
              </a:cxn>
              <a:cxn ang="0">
                <a:pos x="connsiteX74922" y="connsiteY74922"/>
              </a:cxn>
              <a:cxn ang="0">
                <a:pos x="connsiteX74923" y="connsiteY74923"/>
              </a:cxn>
              <a:cxn ang="0">
                <a:pos x="connsiteX74924" y="connsiteY74924"/>
              </a:cxn>
              <a:cxn ang="0">
                <a:pos x="connsiteX74925" y="connsiteY74925"/>
              </a:cxn>
              <a:cxn ang="0">
                <a:pos x="connsiteX74926" y="connsiteY74926"/>
              </a:cxn>
              <a:cxn ang="0">
                <a:pos x="connsiteX74927" y="connsiteY74927"/>
              </a:cxn>
              <a:cxn ang="0">
                <a:pos x="connsiteX74928" y="connsiteY74928"/>
              </a:cxn>
              <a:cxn ang="0">
                <a:pos x="connsiteX74929" y="connsiteY74929"/>
              </a:cxn>
              <a:cxn ang="0">
                <a:pos x="connsiteX74930" y="connsiteY74930"/>
              </a:cxn>
              <a:cxn ang="0">
                <a:pos x="connsiteX74931" y="connsiteY74931"/>
              </a:cxn>
              <a:cxn ang="0">
                <a:pos x="connsiteX74932" y="connsiteY74932"/>
              </a:cxn>
              <a:cxn ang="0">
                <a:pos x="connsiteX74933" y="connsiteY74933"/>
              </a:cxn>
              <a:cxn ang="0">
                <a:pos x="connsiteX74934" y="connsiteY74934"/>
              </a:cxn>
              <a:cxn ang="0">
                <a:pos x="connsiteX74935" y="connsiteY74935"/>
              </a:cxn>
              <a:cxn ang="0">
                <a:pos x="connsiteX74936" y="connsiteY74936"/>
              </a:cxn>
              <a:cxn ang="0">
                <a:pos x="connsiteX74937" y="connsiteY74937"/>
              </a:cxn>
              <a:cxn ang="0">
                <a:pos x="connsiteX74938" y="connsiteY74938"/>
              </a:cxn>
              <a:cxn ang="0">
                <a:pos x="connsiteX74939" y="connsiteY74939"/>
              </a:cxn>
              <a:cxn ang="0">
                <a:pos x="connsiteX74940" y="connsiteY74940"/>
              </a:cxn>
              <a:cxn ang="0">
                <a:pos x="connsiteX74941" y="connsiteY74941"/>
              </a:cxn>
              <a:cxn ang="0">
                <a:pos x="connsiteX74942" y="connsiteY74942"/>
              </a:cxn>
              <a:cxn ang="0">
                <a:pos x="connsiteX74943" y="connsiteY74943"/>
              </a:cxn>
              <a:cxn ang="0">
                <a:pos x="connsiteX74944" y="connsiteY74944"/>
              </a:cxn>
              <a:cxn ang="0">
                <a:pos x="connsiteX74945" y="connsiteY74945"/>
              </a:cxn>
              <a:cxn ang="0">
                <a:pos x="connsiteX74946" y="connsiteY74946"/>
              </a:cxn>
              <a:cxn ang="0">
                <a:pos x="connsiteX74947" y="connsiteY74947"/>
              </a:cxn>
              <a:cxn ang="0">
                <a:pos x="connsiteX74948" y="connsiteY74948"/>
              </a:cxn>
              <a:cxn ang="0">
                <a:pos x="connsiteX74949" y="connsiteY74949"/>
              </a:cxn>
              <a:cxn ang="0">
                <a:pos x="connsiteX74950" y="connsiteY74950"/>
              </a:cxn>
              <a:cxn ang="0">
                <a:pos x="connsiteX74951" y="connsiteY74951"/>
              </a:cxn>
              <a:cxn ang="0">
                <a:pos x="connsiteX74952" y="connsiteY74952"/>
              </a:cxn>
              <a:cxn ang="0">
                <a:pos x="connsiteX74953" y="connsiteY74953"/>
              </a:cxn>
              <a:cxn ang="0">
                <a:pos x="connsiteX74954" y="connsiteY74954"/>
              </a:cxn>
              <a:cxn ang="0">
                <a:pos x="connsiteX74955" y="connsiteY74955"/>
              </a:cxn>
              <a:cxn ang="0">
                <a:pos x="connsiteX74956" y="connsiteY74956"/>
              </a:cxn>
              <a:cxn ang="0">
                <a:pos x="connsiteX74957" y="connsiteY74957"/>
              </a:cxn>
              <a:cxn ang="0">
                <a:pos x="connsiteX74958" y="connsiteY74958"/>
              </a:cxn>
              <a:cxn ang="0">
                <a:pos x="connsiteX74959" y="connsiteY74959"/>
              </a:cxn>
              <a:cxn ang="0">
                <a:pos x="connsiteX74960" y="connsiteY74960"/>
              </a:cxn>
              <a:cxn ang="0">
                <a:pos x="connsiteX74961" y="connsiteY74961"/>
              </a:cxn>
              <a:cxn ang="0">
                <a:pos x="connsiteX74962" y="connsiteY74962"/>
              </a:cxn>
              <a:cxn ang="0">
                <a:pos x="connsiteX74963" y="connsiteY74963"/>
              </a:cxn>
              <a:cxn ang="0">
                <a:pos x="connsiteX74964" y="connsiteY74964"/>
              </a:cxn>
              <a:cxn ang="0">
                <a:pos x="connsiteX74965" y="connsiteY74965"/>
              </a:cxn>
              <a:cxn ang="0">
                <a:pos x="connsiteX74966" y="connsiteY74966"/>
              </a:cxn>
              <a:cxn ang="0">
                <a:pos x="connsiteX74967" y="connsiteY74967"/>
              </a:cxn>
              <a:cxn ang="0">
                <a:pos x="connsiteX74968" y="connsiteY74968"/>
              </a:cxn>
              <a:cxn ang="0">
                <a:pos x="connsiteX74969" y="connsiteY74969"/>
              </a:cxn>
              <a:cxn ang="0">
                <a:pos x="connsiteX74970" y="connsiteY74970"/>
              </a:cxn>
              <a:cxn ang="0">
                <a:pos x="connsiteX74971" y="connsiteY74971"/>
              </a:cxn>
              <a:cxn ang="0">
                <a:pos x="connsiteX74972" y="connsiteY74972"/>
              </a:cxn>
              <a:cxn ang="0">
                <a:pos x="connsiteX74973" y="connsiteY74973"/>
              </a:cxn>
              <a:cxn ang="0">
                <a:pos x="connsiteX74974" y="connsiteY74974"/>
              </a:cxn>
              <a:cxn ang="0">
                <a:pos x="connsiteX74975" y="connsiteY74975"/>
              </a:cxn>
              <a:cxn ang="0">
                <a:pos x="connsiteX74976" y="connsiteY74976"/>
              </a:cxn>
              <a:cxn ang="0">
                <a:pos x="connsiteX74977" y="connsiteY74977"/>
              </a:cxn>
              <a:cxn ang="0">
                <a:pos x="connsiteX74978" y="connsiteY74978"/>
              </a:cxn>
              <a:cxn ang="0">
                <a:pos x="connsiteX74979" y="connsiteY74979"/>
              </a:cxn>
              <a:cxn ang="0">
                <a:pos x="connsiteX74980" y="connsiteY74980"/>
              </a:cxn>
              <a:cxn ang="0">
                <a:pos x="connsiteX74981" y="connsiteY74981"/>
              </a:cxn>
              <a:cxn ang="0">
                <a:pos x="connsiteX74982" y="connsiteY74982"/>
              </a:cxn>
              <a:cxn ang="0">
                <a:pos x="connsiteX74983" y="connsiteY74983"/>
              </a:cxn>
              <a:cxn ang="0">
                <a:pos x="connsiteX74984" y="connsiteY74984"/>
              </a:cxn>
              <a:cxn ang="0">
                <a:pos x="connsiteX74985" y="connsiteY74985"/>
              </a:cxn>
              <a:cxn ang="0">
                <a:pos x="connsiteX74986" y="connsiteY74986"/>
              </a:cxn>
              <a:cxn ang="0">
                <a:pos x="connsiteX74987" y="connsiteY74987"/>
              </a:cxn>
              <a:cxn ang="0">
                <a:pos x="connsiteX74988" y="connsiteY74988"/>
              </a:cxn>
              <a:cxn ang="0">
                <a:pos x="connsiteX74989" y="connsiteY74989"/>
              </a:cxn>
              <a:cxn ang="0">
                <a:pos x="connsiteX74990" y="connsiteY74990"/>
              </a:cxn>
              <a:cxn ang="0">
                <a:pos x="connsiteX74991" y="connsiteY74991"/>
              </a:cxn>
              <a:cxn ang="0">
                <a:pos x="connsiteX74992" y="connsiteY74992"/>
              </a:cxn>
              <a:cxn ang="0">
                <a:pos x="connsiteX74993" y="connsiteY74993"/>
              </a:cxn>
              <a:cxn ang="0">
                <a:pos x="connsiteX74994" y="connsiteY74994"/>
              </a:cxn>
              <a:cxn ang="0">
                <a:pos x="connsiteX74995" y="connsiteY74995"/>
              </a:cxn>
              <a:cxn ang="0">
                <a:pos x="connsiteX74996" y="connsiteY74996"/>
              </a:cxn>
              <a:cxn ang="0">
                <a:pos x="connsiteX74997" y="connsiteY74997"/>
              </a:cxn>
              <a:cxn ang="0">
                <a:pos x="connsiteX74998" y="connsiteY74998"/>
              </a:cxn>
              <a:cxn ang="0">
                <a:pos x="connsiteX74999" y="connsiteY74999"/>
              </a:cxn>
              <a:cxn ang="0">
                <a:pos x="connsiteX75000" y="connsiteY75000"/>
              </a:cxn>
              <a:cxn ang="0">
                <a:pos x="connsiteX75001" y="connsiteY75001"/>
              </a:cxn>
              <a:cxn ang="0">
                <a:pos x="connsiteX75002" y="connsiteY75002"/>
              </a:cxn>
              <a:cxn ang="0">
                <a:pos x="connsiteX75003" y="connsiteY75003"/>
              </a:cxn>
              <a:cxn ang="0">
                <a:pos x="connsiteX75004" y="connsiteY75004"/>
              </a:cxn>
              <a:cxn ang="0">
                <a:pos x="connsiteX75005" y="connsiteY75005"/>
              </a:cxn>
              <a:cxn ang="0">
                <a:pos x="connsiteX75006" y="connsiteY75006"/>
              </a:cxn>
              <a:cxn ang="0">
                <a:pos x="connsiteX75007" y="connsiteY75007"/>
              </a:cxn>
              <a:cxn ang="0">
                <a:pos x="connsiteX75008" y="connsiteY75008"/>
              </a:cxn>
              <a:cxn ang="0">
                <a:pos x="connsiteX75009" y="connsiteY75009"/>
              </a:cxn>
              <a:cxn ang="0">
                <a:pos x="connsiteX75010" y="connsiteY75010"/>
              </a:cxn>
              <a:cxn ang="0">
                <a:pos x="connsiteX75011" y="connsiteY75011"/>
              </a:cxn>
              <a:cxn ang="0">
                <a:pos x="connsiteX75012" y="connsiteY75012"/>
              </a:cxn>
              <a:cxn ang="0">
                <a:pos x="connsiteX75013" y="connsiteY75013"/>
              </a:cxn>
              <a:cxn ang="0">
                <a:pos x="connsiteX75014" y="connsiteY75014"/>
              </a:cxn>
              <a:cxn ang="0">
                <a:pos x="connsiteX75015" y="connsiteY75015"/>
              </a:cxn>
              <a:cxn ang="0">
                <a:pos x="connsiteX75016" y="connsiteY75016"/>
              </a:cxn>
              <a:cxn ang="0">
                <a:pos x="connsiteX75017" y="connsiteY75017"/>
              </a:cxn>
              <a:cxn ang="0">
                <a:pos x="connsiteX75018" y="connsiteY75018"/>
              </a:cxn>
              <a:cxn ang="0">
                <a:pos x="connsiteX75019" y="connsiteY75019"/>
              </a:cxn>
              <a:cxn ang="0">
                <a:pos x="connsiteX75020" y="connsiteY75020"/>
              </a:cxn>
              <a:cxn ang="0">
                <a:pos x="connsiteX75021" y="connsiteY75021"/>
              </a:cxn>
              <a:cxn ang="0">
                <a:pos x="connsiteX75022" y="connsiteY75022"/>
              </a:cxn>
              <a:cxn ang="0">
                <a:pos x="connsiteX75023" y="connsiteY75023"/>
              </a:cxn>
              <a:cxn ang="0">
                <a:pos x="connsiteX75024" y="connsiteY75024"/>
              </a:cxn>
              <a:cxn ang="0">
                <a:pos x="connsiteX75025" y="connsiteY75025"/>
              </a:cxn>
              <a:cxn ang="0">
                <a:pos x="connsiteX75026" y="connsiteY75026"/>
              </a:cxn>
              <a:cxn ang="0">
                <a:pos x="connsiteX75027" y="connsiteY75027"/>
              </a:cxn>
              <a:cxn ang="0">
                <a:pos x="connsiteX75028" y="connsiteY75028"/>
              </a:cxn>
              <a:cxn ang="0">
                <a:pos x="connsiteX75029" y="connsiteY75029"/>
              </a:cxn>
              <a:cxn ang="0">
                <a:pos x="connsiteX75030" y="connsiteY75030"/>
              </a:cxn>
              <a:cxn ang="0">
                <a:pos x="connsiteX75031" y="connsiteY75031"/>
              </a:cxn>
              <a:cxn ang="0">
                <a:pos x="connsiteX75032" y="connsiteY75032"/>
              </a:cxn>
              <a:cxn ang="0">
                <a:pos x="connsiteX75033" y="connsiteY75033"/>
              </a:cxn>
              <a:cxn ang="0">
                <a:pos x="connsiteX75034" y="connsiteY75034"/>
              </a:cxn>
              <a:cxn ang="0">
                <a:pos x="connsiteX75035" y="connsiteY75035"/>
              </a:cxn>
              <a:cxn ang="0">
                <a:pos x="connsiteX75036" y="connsiteY75036"/>
              </a:cxn>
              <a:cxn ang="0">
                <a:pos x="connsiteX75037" y="connsiteY75037"/>
              </a:cxn>
              <a:cxn ang="0">
                <a:pos x="connsiteX75038" y="connsiteY75038"/>
              </a:cxn>
              <a:cxn ang="0">
                <a:pos x="connsiteX75039" y="connsiteY75039"/>
              </a:cxn>
              <a:cxn ang="0">
                <a:pos x="connsiteX75040" y="connsiteY75040"/>
              </a:cxn>
              <a:cxn ang="0">
                <a:pos x="connsiteX75041" y="connsiteY75041"/>
              </a:cxn>
              <a:cxn ang="0">
                <a:pos x="connsiteX75042" y="connsiteY75042"/>
              </a:cxn>
              <a:cxn ang="0">
                <a:pos x="connsiteX75043" y="connsiteY75043"/>
              </a:cxn>
              <a:cxn ang="0">
                <a:pos x="connsiteX75044" y="connsiteY75044"/>
              </a:cxn>
              <a:cxn ang="0">
                <a:pos x="connsiteX75045" y="connsiteY75045"/>
              </a:cxn>
              <a:cxn ang="0">
                <a:pos x="connsiteX75046" y="connsiteY75046"/>
              </a:cxn>
              <a:cxn ang="0">
                <a:pos x="connsiteX75047" y="connsiteY75047"/>
              </a:cxn>
              <a:cxn ang="0">
                <a:pos x="connsiteX75048" y="connsiteY75048"/>
              </a:cxn>
              <a:cxn ang="0">
                <a:pos x="connsiteX75049" y="connsiteY75049"/>
              </a:cxn>
              <a:cxn ang="0">
                <a:pos x="connsiteX75050" y="connsiteY75050"/>
              </a:cxn>
              <a:cxn ang="0">
                <a:pos x="connsiteX75051" y="connsiteY75051"/>
              </a:cxn>
              <a:cxn ang="0">
                <a:pos x="connsiteX75052" y="connsiteY75052"/>
              </a:cxn>
              <a:cxn ang="0">
                <a:pos x="connsiteX75053" y="connsiteY75053"/>
              </a:cxn>
              <a:cxn ang="0">
                <a:pos x="connsiteX75054" y="connsiteY75054"/>
              </a:cxn>
              <a:cxn ang="0">
                <a:pos x="connsiteX75055" y="connsiteY75055"/>
              </a:cxn>
              <a:cxn ang="0">
                <a:pos x="connsiteX75056" y="connsiteY75056"/>
              </a:cxn>
              <a:cxn ang="0">
                <a:pos x="connsiteX75057" y="connsiteY75057"/>
              </a:cxn>
              <a:cxn ang="0">
                <a:pos x="connsiteX75058" y="connsiteY75058"/>
              </a:cxn>
              <a:cxn ang="0">
                <a:pos x="connsiteX75059" y="connsiteY75059"/>
              </a:cxn>
              <a:cxn ang="0">
                <a:pos x="connsiteX75060" y="connsiteY75060"/>
              </a:cxn>
              <a:cxn ang="0">
                <a:pos x="connsiteX75061" y="connsiteY75061"/>
              </a:cxn>
              <a:cxn ang="0">
                <a:pos x="connsiteX75062" y="connsiteY75062"/>
              </a:cxn>
              <a:cxn ang="0">
                <a:pos x="connsiteX75063" y="connsiteY75063"/>
              </a:cxn>
              <a:cxn ang="0">
                <a:pos x="connsiteX75064" y="connsiteY75064"/>
              </a:cxn>
              <a:cxn ang="0">
                <a:pos x="connsiteX75065" y="connsiteY75065"/>
              </a:cxn>
              <a:cxn ang="0">
                <a:pos x="connsiteX75066" y="connsiteY75066"/>
              </a:cxn>
              <a:cxn ang="0">
                <a:pos x="connsiteX75067" y="connsiteY75067"/>
              </a:cxn>
              <a:cxn ang="0">
                <a:pos x="connsiteX75068" y="connsiteY75068"/>
              </a:cxn>
              <a:cxn ang="0">
                <a:pos x="connsiteX75069" y="connsiteY75069"/>
              </a:cxn>
              <a:cxn ang="0">
                <a:pos x="connsiteX75070" y="connsiteY75070"/>
              </a:cxn>
              <a:cxn ang="0">
                <a:pos x="connsiteX75071" y="connsiteY75071"/>
              </a:cxn>
              <a:cxn ang="0">
                <a:pos x="connsiteX75072" y="connsiteY75072"/>
              </a:cxn>
              <a:cxn ang="0">
                <a:pos x="connsiteX75073" y="connsiteY75073"/>
              </a:cxn>
              <a:cxn ang="0">
                <a:pos x="connsiteX75074" y="connsiteY75074"/>
              </a:cxn>
              <a:cxn ang="0">
                <a:pos x="connsiteX75075" y="connsiteY75075"/>
              </a:cxn>
              <a:cxn ang="0">
                <a:pos x="connsiteX75076" y="connsiteY75076"/>
              </a:cxn>
              <a:cxn ang="0">
                <a:pos x="connsiteX75077" y="connsiteY75077"/>
              </a:cxn>
              <a:cxn ang="0">
                <a:pos x="connsiteX75078" y="connsiteY75078"/>
              </a:cxn>
              <a:cxn ang="0">
                <a:pos x="connsiteX75079" y="connsiteY75079"/>
              </a:cxn>
              <a:cxn ang="0">
                <a:pos x="connsiteX75080" y="connsiteY75080"/>
              </a:cxn>
              <a:cxn ang="0">
                <a:pos x="connsiteX75081" y="connsiteY75081"/>
              </a:cxn>
              <a:cxn ang="0">
                <a:pos x="connsiteX75082" y="connsiteY75082"/>
              </a:cxn>
              <a:cxn ang="0">
                <a:pos x="connsiteX75083" y="connsiteY75083"/>
              </a:cxn>
              <a:cxn ang="0">
                <a:pos x="connsiteX75084" y="connsiteY75084"/>
              </a:cxn>
              <a:cxn ang="0">
                <a:pos x="connsiteX75085" y="connsiteY75085"/>
              </a:cxn>
              <a:cxn ang="0">
                <a:pos x="connsiteX75086" y="connsiteY75086"/>
              </a:cxn>
              <a:cxn ang="0">
                <a:pos x="connsiteX75087" y="connsiteY75087"/>
              </a:cxn>
              <a:cxn ang="0">
                <a:pos x="connsiteX75088" y="connsiteY75088"/>
              </a:cxn>
              <a:cxn ang="0">
                <a:pos x="connsiteX75089" y="connsiteY75089"/>
              </a:cxn>
              <a:cxn ang="0">
                <a:pos x="connsiteX75090" y="connsiteY75090"/>
              </a:cxn>
              <a:cxn ang="0">
                <a:pos x="connsiteX75091" y="connsiteY75091"/>
              </a:cxn>
              <a:cxn ang="0">
                <a:pos x="connsiteX75092" y="connsiteY75092"/>
              </a:cxn>
              <a:cxn ang="0">
                <a:pos x="connsiteX75093" y="connsiteY75093"/>
              </a:cxn>
              <a:cxn ang="0">
                <a:pos x="connsiteX75094" y="connsiteY75094"/>
              </a:cxn>
              <a:cxn ang="0">
                <a:pos x="connsiteX75095" y="connsiteY75095"/>
              </a:cxn>
              <a:cxn ang="0">
                <a:pos x="connsiteX75096" y="connsiteY75096"/>
              </a:cxn>
              <a:cxn ang="0">
                <a:pos x="connsiteX75097" y="connsiteY75097"/>
              </a:cxn>
              <a:cxn ang="0">
                <a:pos x="connsiteX75098" y="connsiteY75098"/>
              </a:cxn>
              <a:cxn ang="0">
                <a:pos x="connsiteX75099" y="connsiteY75099"/>
              </a:cxn>
              <a:cxn ang="0">
                <a:pos x="connsiteX75100" y="connsiteY75100"/>
              </a:cxn>
              <a:cxn ang="0">
                <a:pos x="connsiteX75101" y="connsiteY75101"/>
              </a:cxn>
              <a:cxn ang="0">
                <a:pos x="connsiteX75102" y="connsiteY75102"/>
              </a:cxn>
              <a:cxn ang="0">
                <a:pos x="connsiteX75103" y="connsiteY75103"/>
              </a:cxn>
              <a:cxn ang="0">
                <a:pos x="connsiteX75104" y="connsiteY75104"/>
              </a:cxn>
              <a:cxn ang="0">
                <a:pos x="connsiteX75105" y="connsiteY75105"/>
              </a:cxn>
              <a:cxn ang="0">
                <a:pos x="connsiteX75106" y="connsiteY75106"/>
              </a:cxn>
              <a:cxn ang="0">
                <a:pos x="connsiteX75107" y="connsiteY75107"/>
              </a:cxn>
              <a:cxn ang="0">
                <a:pos x="connsiteX75108" y="connsiteY75108"/>
              </a:cxn>
              <a:cxn ang="0">
                <a:pos x="connsiteX75109" y="connsiteY75109"/>
              </a:cxn>
              <a:cxn ang="0">
                <a:pos x="connsiteX75110" y="connsiteY75110"/>
              </a:cxn>
              <a:cxn ang="0">
                <a:pos x="connsiteX75111" y="connsiteY75111"/>
              </a:cxn>
              <a:cxn ang="0">
                <a:pos x="connsiteX75112" y="connsiteY75112"/>
              </a:cxn>
              <a:cxn ang="0">
                <a:pos x="connsiteX75113" y="connsiteY75113"/>
              </a:cxn>
              <a:cxn ang="0">
                <a:pos x="connsiteX75114" y="connsiteY75114"/>
              </a:cxn>
              <a:cxn ang="0">
                <a:pos x="connsiteX75115" y="connsiteY75115"/>
              </a:cxn>
              <a:cxn ang="0">
                <a:pos x="connsiteX75116" y="connsiteY75116"/>
              </a:cxn>
              <a:cxn ang="0">
                <a:pos x="connsiteX75117" y="connsiteY75117"/>
              </a:cxn>
              <a:cxn ang="0">
                <a:pos x="connsiteX75118" y="connsiteY75118"/>
              </a:cxn>
              <a:cxn ang="0">
                <a:pos x="connsiteX75119" y="connsiteY75119"/>
              </a:cxn>
              <a:cxn ang="0">
                <a:pos x="connsiteX75120" y="connsiteY75120"/>
              </a:cxn>
              <a:cxn ang="0">
                <a:pos x="connsiteX75121" y="connsiteY75121"/>
              </a:cxn>
              <a:cxn ang="0">
                <a:pos x="connsiteX75122" y="connsiteY75122"/>
              </a:cxn>
              <a:cxn ang="0">
                <a:pos x="connsiteX75123" y="connsiteY75123"/>
              </a:cxn>
              <a:cxn ang="0">
                <a:pos x="connsiteX75124" y="connsiteY75124"/>
              </a:cxn>
              <a:cxn ang="0">
                <a:pos x="connsiteX75125" y="connsiteY75125"/>
              </a:cxn>
              <a:cxn ang="0">
                <a:pos x="connsiteX75126" y="connsiteY75126"/>
              </a:cxn>
              <a:cxn ang="0">
                <a:pos x="connsiteX75127" y="connsiteY75127"/>
              </a:cxn>
              <a:cxn ang="0">
                <a:pos x="connsiteX75128" y="connsiteY75128"/>
              </a:cxn>
              <a:cxn ang="0">
                <a:pos x="connsiteX75129" y="connsiteY75129"/>
              </a:cxn>
              <a:cxn ang="0">
                <a:pos x="connsiteX75130" y="connsiteY75130"/>
              </a:cxn>
              <a:cxn ang="0">
                <a:pos x="connsiteX75131" y="connsiteY75131"/>
              </a:cxn>
              <a:cxn ang="0">
                <a:pos x="connsiteX75132" y="connsiteY75132"/>
              </a:cxn>
              <a:cxn ang="0">
                <a:pos x="connsiteX75133" y="connsiteY75133"/>
              </a:cxn>
              <a:cxn ang="0">
                <a:pos x="connsiteX75134" y="connsiteY75134"/>
              </a:cxn>
              <a:cxn ang="0">
                <a:pos x="connsiteX75135" y="connsiteY75135"/>
              </a:cxn>
              <a:cxn ang="0">
                <a:pos x="connsiteX75136" y="connsiteY75136"/>
              </a:cxn>
              <a:cxn ang="0">
                <a:pos x="connsiteX75137" y="connsiteY75137"/>
              </a:cxn>
              <a:cxn ang="0">
                <a:pos x="connsiteX75138" y="connsiteY75138"/>
              </a:cxn>
              <a:cxn ang="0">
                <a:pos x="connsiteX75139" y="connsiteY75139"/>
              </a:cxn>
              <a:cxn ang="0">
                <a:pos x="connsiteX75140" y="connsiteY75140"/>
              </a:cxn>
              <a:cxn ang="0">
                <a:pos x="connsiteX75141" y="connsiteY75141"/>
              </a:cxn>
              <a:cxn ang="0">
                <a:pos x="connsiteX75142" y="connsiteY75142"/>
              </a:cxn>
              <a:cxn ang="0">
                <a:pos x="connsiteX75143" y="connsiteY75143"/>
              </a:cxn>
              <a:cxn ang="0">
                <a:pos x="connsiteX75144" y="connsiteY75144"/>
              </a:cxn>
              <a:cxn ang="0">
                <a:pos x="connsiteX75145" y="connsiteY75145"/>
              </a:cxn>
              <a:cxn ang="0">
                <a:pos x="connsiteX75146" y="connsiteY75146"/>
              </a:cxn>
              <a:cxn ang="0">
                <a:pos x="connsiteX75147" y="connsiteY75147"/>
              </a:cxn>
              <a:cxn ang="0">
                <a:pos x="connsiteX75148" y="connsiteY75148"/>
              </a:cxn>
              <a:cxn ang="0">
                <a:pos x="connsiteX75149" y="connsiteY75149"/>
              </a:cxn>
              <a:cxn ang="0">
                <a:pos x="connsiteX75150" y="connsiteY75150"/>
              </a:cxn>
              <a:cxn ang="0">
                <a:pos x="connsiteX75151" y="connsiteY75151"/>
              </a:cxn>
              <a:cxn ang="0">
                <a:pos x="connsiteX75152" y="connsiteY75152"/>
              </a:cxn>
              <a:cxn ang="0">
                <a:pos x="connsiteX75153" y="connsiteY75153"/>
              </a:cxn>
              <a:cxn ang="0">
                <a:pos x="connsiteX75154" y="connsiteY75154"/>
              </a:cxn>
              <a:cxn ang="0">
                <a:pos x="connsiteX75155" y="connsiteY75155"/>
              </a:cxn>
              <a:cxn ang="0">
                <a:pos x="connsiteX75156" y="connsiteY75156"/>
              </a:cxn>
              <a:cxn ang="0">
                <a:pos x="connsiteX75157" y="connsiteY75157"/>
              </a:cxn>
              <a:cxn ang="0">
                <a:pos x="connsiteX75158" y="connsiteY75158"/>
              </a:cxn>
              <a:cxn ang="0">
                <a:pos x="connsiteX75159" y="connsiteY75159"/>
              </a:cxn>
              <a:cxn ang="0">
                <a:pos x="connsiteX75160" y="connsiteY75160"/>
              </a:cxn>
              <a:cxn ang="0">
                <a:pos x="connsiteX75161" y="connsiteY75161"/>
              </a:cxn>
              <a:cxn ang="0">
                <a:pos x="connsiteX75162" y="connsiteY75162"/>
              </a:cxn>
              <a:cxn ang="0">
                <a:pos x="connsiteX75163" y="connsiteY75163"/>
              </a:cxn>
              <a:cxn ang="0">
                <a:pos x="connsiteX75164" y="connsiteY75164"/>
              </a:cxn>
              <a:cxn ang="0">
                <a:pos x="connsiteX75165" y="connsiteY75165"/>
              </a:cxn>
              <a:cxn ang="0">
                <a:pos x="connsiteX75166" y="connsiteY75166"/>
              </a:cxn>
              <a:cxn ang="0">
                <a:pos x="connsiteX75167" y="connsiteY75167"/>
              </a:cxn>
              <a:cxn ang="0">
                <a:pos x="connsiteX75168" y="connsiteY75168"/>
              </a:cxn>
              <a:cxn ang="0">
                <a:pos x="connsiteX75169" y="connsiteY75169"/>
              </a:cxn>
              <a:cxn ang="0">
                <a:pos x="connsiteX75170" y="connsiteY75170"/>
              </a:cxn>
              <a:cxn ang="0">
                <a:pos x="connsiteX75171" y="connsiteY75171"/>
              </a:cxn>
              <a:cxn ang="0">
                <a:pos x="connsiteX75172" y="connsiteY75172"/>
              </a:cxn>
              <a:cxn ang="0">
                <a:pos x="connsiteX75173" y="connsiteY75173"/>
              </a:cxn>
              <a:cxn ang="0">
                <a:pos x="connsiteX75174" y="connsiteY75174"/>
              </a:cxn>
              <a:cxn ang="0">
                <a:pos x="connsiteX75175" y="connsiteY75175"/>
              </a:cxn>
              <a:cxn ang="0">
                <a:pos x="connsiteX75176" y="connsiteY75176"/>
              </a:cxn>
              <a:cxn ang="0">
                <a:pos x="connsiteX75177" y="connsiteY75177"/>
              </a:cxn>
              <a:cxn ang="0">
                <a:pos x="connsiteX75178" y="connsiteY75178"/>
              </a:cxn>
              <a:cxn ang="0">
                <a:pos x="connsiteX75179" y="connsiteY75179"/>
              </a:cxn>
              <a:cxn ang="0">
                <a:pos x="connsiteX75180" y="connsiteY75180"/>
              </a:cxn>
              <a:cxn ang="0">
                <a:pos x="connsiteX75181" y="connsiteY75181"/>
              </a:cxn>
              <a:cxn ang="0">
                <a:pos x="connsiteX75182" y="connsiteY75182"/>
              </a:cxn>
              <a:cxn ang="0">
                <a:pos x="connsiteX75183" y="connsiteY75183"/>
              </a:cxn>
              <a:cxn ang="0">
                <a:pos x="connsiteX75184" y="connsiteY75184"/>
              </a:cxn>
              <a:cxn ang="0">
                <a:pos x="connsiteX75185" y="connsiteY75185"/>
              </a:cxn>
              <a:cxn ang="0">
                <a:pos x="connsiteX75186" y="connsiteY75186"/>
              </a:cxn>
              <a:cxn ang="0">
                <a:pos x="connsiteX75187" y="connsiteY75187"/>
              </a:cxn>
              <a:cxn ang="0">
                <a:pos x="connsiteX75188" y="connsiteY75188"/>
              </a:cxn>
              <a:cxn ang="0">
                <a:pos x="connsiteX75189" y="connsiteY75189"/>
              </a:cxn>
              <a:cxn ang="0">
                <a:pos x="connsiteX75190" y="connsiteY75190"/>
              </a:cxn>
              <a:cxn ang="0">
                <a:pos x="connsiteX75191" y="connsiteY75191"/>
              </a:cxn>
              <a:cxn ang="0">
                <a:pos x="connsiteX75192" y="connsiteY75192"/>
              </a:cxn>
              <a:cxn ang="0">
                <a:pos x="connsiteX75193" y="connsiteY75193"/>
              </a:cxn>
              <a:cxn ang="0">
                <a:pos x="connsiteX75194" y="connsiteY75194"/>
              </a:cxn>
              <a:cxn ang="0">
                <a:pos x="connsiteX75195" y="connsiteY75195"/>
              </a:cxn>
              <a:cxn ang="0">
                <a:pos x="connsiteX75196" y="connsiteY75196"/>
              </a:cxn>
              <a:cxn ang="0">
                <a:pos x="connsiteX75197" y="connsiteY75197"/>
              </a:cxn>
              <a:cxn ang="0">
                <a:pos x="connsiteX75198" y="connsiteY75198"/>
              </a:cxn>
              <a:cxn ang="0">
                <a:pos x="connsiteX75199" y="connsiteY75199"/>
              </a:cxn>
              <a:cxn ang="0">
                <a:pos x="connsiteX75200" y="connsiteY75200"/>
              </a:cxn>
              <a:cxn ang="0">
                <a:pos x="connsiteX75201" y="connsiteY75201"/>
              </a:cxn>
              <a:cxn ang="0">
                <a:pos x="connsiteX75202" y="connsiteY75202"/>
              </a:cxn>
              <a:cxn ang="0">
                <a:pos x="connsiteX75203" y="connsiteY75203"/>
              </a:cxn>
              <a:cxn ang="0">
                <a:pos x="connsiteX75204" y="connsiteY75204"/>
              </a:cxn>
              <a:cxn ang="0">
                <a:pos x="connsiteX75205" y="connsiteY75205"/>
              </a:cxn>
              <a:cxn ang="0">
                <a:pos x="connsiteX75206" y="connsiteY75206"/>
              </a:cxn>
              <a:cxn ang="0">
                <a:pos x="connsiteX75207" y="connsiteY75207"/>
              </a:cxn>
              <a:cxn ang="0">
                <a:pos x="connsiteX75208" y="connsiteY75208"/>
              </a:cxn>
              <a:cxn ang="0">
                <a:pos x="connsiteX75209" y="connsiteY75209"/>
              </a:cxn>
              <a:cxn ang="0">
                <a:pos x="connsiteX75210" y="connsiteY75210"/>
              </a:cxn>
              <a:cxn ang="0">
                <a:pos x="connsiteX75211" y="connsiteY75211"/>
              </a:cxn>
              <a:cxn ang="0">
                <a:pos x="connsiteX75212" y="connsiteY75212"/>
              </a:cxn>
              <a:cxn ang="0">
                <a:pos x="connsiteX75213" y="connsiteY75213"/>
              </a:cxn>
              <a:cxn ang="0">
                <a:pos x="connsiteX75214" y="connsiteY75214"/>
              </a:cxn>
              <a:cxn ang="0">
                <a:pos x="connsiteX75215" y="connsiteY75215"/>
              </a:cxn>
              <a:cxn ang="0">
                <a:pos x="connsiteX75216" y="connsiteY75216"/>
              </a:cxn>
              <a:cxn ang="0">
                <a:pos x="connsiteX75217" y="connsiteY75217"/>
              </a:cxn>
              <a:cxn ang="0">
                <a:pos x="connsiteX75218" y="connsiteY75218"/>
              </a:cxn>
              <a:cxn ang="0">
                <a:pos x="connsiteX75219" y="connsiteY75219"/>
              </a:cxn>
              <a:cxn ang="0">
                <a:pos x="connsiteX75220" y="connsiteY75220"/>
              </a:cxn>
              <a:cxn ang="0">
                <a:pos x="connsiteX75221" y="connsiteY75221"/>
              </a:cxn>
              <a:cxn ang="0">
                <a:pos x="connsiteX75222" y="connsiteY75222"/>
              </a:cxn>
              <a:cxn ang="0">
                <a:pos x="connsiteX75223" y="connsiteY75223"/>
              </a:cxn>
              <a:cxn ang="0">
                <a:pos x="connsiteX75224" y="connsiteY75224"/>
              </a:cxn>
              <a:cxn ang="0">
                <a:pos x="connsiteX75225" y="connsiteY75225"/>
              </a:cxn>
              <a:cxn ang="0">
                <a:pos x="connsiteX75226" y="connsiteY75226"/>
              </a:cxn>
              <a:cxn ang="0">
                <a:pos x="connsiteX75227" y="connsiteY75227"/>
              </a:cxn>
              <a:cxn ang="0">
                <a:pos x="connsiteX75228" y="connsiteY75228"/>
              </a:cxn>
              <a:cxn ang="0">
                <a:pos x="connsiteX75229" y="connsiteY75229"/>
              </a:cxn>
              <a:cxn ang="0">
                <a:pos x="connsiteX75230" y="connsiteY75230"/>
              </a:cxn>
              <a:cxn ang="0">
                <a:pos x="connsiteX75231" y="connsiteY75231"/>
              </a:cxn>
              <a:cxn ang="0">
                <a:pos x="connsiteX75232" y="connsiteY75232"/>
              </a:cxn>
              <a:cxn ang="0">
                <a:pos x="connsiteX75233" y="connsiteY75233"/>
              </a:cxn>
              <a:cxn ang="0">
                <a:pos x="connsiteX75234" y="connsiteY75234"/>
              </a:cxn>
              <a:cxn ang="0">
                <a:pos x="connsiteX75235" y="connsiteY75235"/>
              </a:cxn>
              <a:cxn ang="0">
                <a:pos x="connsiteX75236" y="connsiteY75236"/>
              </a:cxn>
              <a:cxn ang="0">
                <a:pos x="connsiteX75237" y="connsiteY75237"/>
              </a:cxn>
              <a:cxn ang="0">
                <a:pos x="connsiteX75238" y="connsiteY75238"/>
              </a:cxn>
              <a:cxn ang="0">
                <a:pos x="connsiteX75239" y="connsiteY75239"/>
              </a:cxn>
              <a:cxn ang="0">
                <a:pos x="connsiteX75240" y="connsiteY75240"/>
              </a:cxn>
              <a:cxn ang="0">
                <a:pos x="connsiteX75241" y="connsiteY75241"/>
              </a:cxn>
              <a:cxn ang="0">
                <a:pos x="connsiteX75242" y="connsiteY75242"/>
              </a:cxn>
              <a:cxn ang="0">
                <a:pos x="connsiteX75243" y="connsiteY75243"/>
              </a:cxn>
              <a:cxn ang="0">
                <a:pos x="connsiteX75244" y="connsiteY75244"/>
              </a:cxn>
              <a:cxn ang="0">
                <a:pos x="connsiteX75245" y="connsiteY75245"/>
              </a:cxn>
              <a:cxn ang="0">
                <a:pos x="connsiteX75246" y="connsiteY75246"/>
              </a:cxn>
              <a:cxn ang="0">
                <a:pos x="connsiteX75247" y="connsiteY75247"/>
              </a:cxn>
              <a:cxn ang="0">
                <a:pos x="connsiteX75248" y="connsiteY75248"/>
              </a:cxn>
              <a:cxn ang="0">
                <a:pos x="connsiteX75249" y="connsiteY75249"/>
              </a:cxn>
              <a:cxn ang="0">
                <a:pos x="connsiteX75250" y="connsiteY75250"/>
              </a:cxn>
              <a:cxn ang="0">
                <a:pos x="connsiteX75251" y="connsiteY75251"/>
              </a:cxn>
              <a:cxn ang="0">
                <a:pos x="connsiteX75252" y="connsiteY75252"/>
              </a:cxn>
              <a:cxn ang="0">
                <a:pos x="connsiteX75253" y="connsiteY75253"/>
              </a:cxn>
              <a:cxn ang="0">
                <a:pos x="connsiteX75254" y="connsiteY75254"/>
              </a:cxn>
              <a:cxn ang="0">
                <a:pos x="connsiteX75255" y="connsiteY75255"/>
              </a:cxn>
              <a:cxn ang="0">
                <a:pos x="connsiteX75256" y="connsiteY75256"/>
              </a:cxn>
              <a:cxn ang="0">
                <a:pos x="connsiteX75257" y="connsiteY75257"/>
              </a:cxn>
              <a:cxn ang="0">
                <a:pos x="connsiteX75258" y="connsiteY75258"/>
              </a:cxn>
              <a:cxn ang="0">
                <a:pos x="connsiteX75259" y="connsiteY75259"/>
              </a:cxn>
              <a:cxn ang="0">
                <a:pos x="connsiteX75260" y="connsiteY75260"/>
              </a:cxn>
              <a:cxn ang="0">
                <a:pos x="connsiteX75261" y="connsiteY75261"/>
              </a:cxn>
              <a:cxn ang="0">
                <a:pos x="connsiteX75262" y="connsiteY75262"/>
              </a:cxn>
              <a:cxn ang="0">
                <a:pos x="connsiteX75263" y="connsiteY75263"/>
              </a:cxn>
              <a:cxn ang="0">
                <a:pos x="connsiteX75264" y="connsiteY75264"/>
              </a:cxn>
              <a:cxn ang="0">
                <a:pos x="connsiteX75265" y="connsiteY75265"/>
              </a:cxn>
              <a:cxn ang="0">
                <a:pos x="connsiteX75266" y="connsiteY75266"/>
              </a:cxn>
              <a:cxn ang="0">
                <a:pos x="connsiteX75267" y="connsiteY75267"/>
              </a:cxn>
              <a:cxn ang="0">
                <a:pos x="connsiteX75268" y="connsiteY75268"/>
              </a:cxn>
              <a:cxn ang="0">
                <a:pos x="connsiteX75269" y="connsiteY75269"/>
              </a:cxn>
              <a:cxn ang="0">
                <a:pos x="connsiteX75270" y="connsiteY75270"/>
              </a:cxn>
              <a:cxn ang="0">
                <a:pos x="connsiteX75271" y="connsiteY75271"/>
              </a:cxn>
              <a:cxn ang="0">
                <a:pos x="connsiteX75272" y="connsiteY75272"/>
              </a:cxn>
              <a:cxn ang="0">
                <a:pos x="connsiteX75273" y="connsiteY75273"/>
              </a:cxn>
              <a:cxn ang="0">
                <a:pos x="connsiteX75274" y="connsiteY75274"/>
              </a:cxn>
              <a:cxn ang="0">
                <a:pos x="connsiteX75275" y="connsiteY75275"/>
              </a:cxn>
              <a:cxn ang="0">
                <a:pos x="connsiteX75276" y="connsiteY75276"/>
              </a:cxn>
              <a:cxn ang="0">
                <a:pos x="connsiteX75277" y="connsiteY75277"/>
              </a:cxn>
              <a:cxn ang="0">
                <a:pos x="connsiteX75278" y="connsiteY75278"/>
              </a:cxn>
              <a:cxn ang="0">
                <a:pos x="connsiteX75279" y="connsiteY75279"/>
              </a:cxn>
              <a:cxn ang="0">
                <a:pos x="connsiteX75280" y="connsiteY75280"/>
              </a:cxn>
              <a:cxn ang="0">
                <a:pos x="connsiteX75281" y="connsiteY75281"/>
              </a:cxn>
              <a:cxn ang="0">
                <a:pos x="connsiteX75282" y="connsiteY75282"/>
              </a:cxn>
              <a:cxn ang="0">
                <a:pos x="connsiteX75283" y="connsiteY75283"/>
              </a:cxn>
              <a:cxn ang="0">
                <a:pos x="connsiteX75284" y="connsiteY75284"/>
              </a:cxn>
              <a:cxn ang="0">
                <a:pos x="connsiteX75285" y="connsiteY75285"/>
              </a:cxn>
              <a:cxn ang="0">
                <a:pos x="connsiteX75286" y="connsiteY75286"/>
              </a:cxn>
              <a:cxn ang="0">
                <a:pos x="connsiteX75287" y="connsiteY75287"/>
              </a:cxn>
              <a:cxn ang="0">
                <a:pos x="connsiteX75288" y="connsiteY75288"/>
              </a:cxn>
              <a:cxn ang="0">
                <a:pos x="connsiteX75289" y="connsiteY75289"/>
              </a:cxn>
              <a:cxn ang="0">
                <a:pos x="connsiteX75290" y="connsiteY75290"/>
              </a:cxn>
              <a:cxn ang="0">
                <a:pos x="connsiteX75291" y="connsiteY75291"/>
              </a:cxn>
              <a:cxn ang="0">
                <a:pos x="connsiteX75292" y="connsiteY75292"/>
              </a:cxn>
              <a:cxn ang="0">
                <a:pos x="connsiteX75293" y="connsiteY75293"/>
              </a:cxn>
              <a:cxn ang="0">
                <a:pos x="connsiteX75294" y="connsiteY75294"/>
              </a:cxn>
              <a:cxn ang="0">
                <a:pos x="connsiteX75295" y="connsiteY75295"/>
              </a:cxn>
              <a:cxn ang="0">
                <a:pos x="connsiteX75296" y="connsiteY75296"/>
              </a:cxn>
              <a:cxn ang="0">
                <a:pos x="connsiteX75297" y="connsiteY75297"/>
              </a:cxn>
              <a:cxn ang="0">
                <a:pos x="connsiteX75298" y="connsiteY75298"/>
              </a:cxn>
              <a:cxn ang="0">
                <a:pos x="connsiteX75299" y="connsiteY75299"/>
              </a:cxn>
              <a:cxn ang="0">
                <a:pos x="connsiteX75300" y="connsiteY75300"/>
              </a:cxn>
              <a:cxn ang="0">
                <a:pos x="connsiteX75301" y="connsiteY75301"/>
              </a:cxn>
              <a:cxn ang="0">
                <a:pos x="connsiteX75302" y="connsiteY75302"/>
              </a:cxn>
              <a:cxn ang="0">
                <a:pos x="connsiteX75303" y="connsiteY75303"/>
              </a:cxn>
              <a:cxn ang="0">
                <a:pos x="connsiteX75304" y="connsiteY75304"/>
              </a:cxn>
              <a:cxn ang="0">
                <a:pos x="connsiteX75305" y="connsiteY75305"/>
              </a:cxn>
              <a:cxn ang="0">
                <a:pos x="connsiteX75306" y="connsiteY75306"/>
              </a:cxn>
              <a:cxn ang="0">
                <a:pos x="connsiteX75307" y="connsiteY75307"/>
              </a:cxn>
              <a:cxn ang="0">
                <a:pos x="connsiteX75308" y="connsiteY75308"/>
              </a:cxn>
              <a:cxn ang="0">
                <a:pos x="connsiteX75309" y="connsiteY75309"/>
              </a:cxn>
              <a:cxn ang="0">
                <a:pos x="connsiteX75310" y="connsiteY75310"/>
              </a:cxn>
              <a:cxn ang="0">
                <a:pos x="connsiteX75311" y="connsiteY75311"/>
              </a:cxn>
              <a:cxn ang="0">
                <a:pos x="connsiteX75312" y="connsiteY75312"/>
              </a:cxn>
              <a:cxn ang="0">
                <a:pos x="connsiteX75313" y="connsiteY75313"/>
              </a:cxn>
              <a:cxn ang="0">
                <a:pos x="connsiteX75314" y="connsiteY75314"/>
              </a:cxn>
              <a:cxn ang="0">
                <a:pos x="connsiteX75315" y="connsiteY75315"/>
              </a:cxn>
              <a:cxn ang="0">
                <a:pos x="connsiteX75316" y="connsiteY75316"/>
              </a:cxn>
              <a:cxn ang="0">
                <a:pos x="connsiteX75317" y="connsiteY75317"/>
              </a:cxn>
              <a:cxn ang="0">
                <a:pos x="connsiteX75318" y="connsiteY75318"/>
              </a:cxn>
              <a:cxn ang="0">
                <a:pos x="connsiteX75319" y="connsiteY75319"/>
              </a:cxn>
              <a:cxn ang="0">
                <a:pos x="connsiteX75320" y="connsiteY75320"/>
              </a:cxn>
              <a:cxn ang="0">
                <a:pos x="connsiteX75321" y="connsiteY75321"/>
              </a:cxn>
              <a:cxn ang="0">
                <a:pos x="connsiteX75322" y="connsiteY75322"/>
              </a:cxn>
              <a:cxn ang="0">
                <a:pos x="connsiteX75323" y="connsiteY75323"/>
              </a:cxn>
              <a:cxn ang="0">
                <a:pos x="connsiteX75324" y="connsiteY75324"/>
              </a:cxn>
              <a:cxn ang="0">
                <a:pos x="connsiteX75325" y="connsiteY75325"/>
              </a:cxn>
              <a:cxn ang="0">
                <a:pos x="connsiteX75326" y="connsiteY75326"/>
              </a:cxn>
              <a:cxn ang="0">
                <a:pos x="connsiteX75327" y="connsiteY75327"/>
              </a:cxn>
              <a:cxn ang="0">
                <a:pos x="connsiteX75328" y="connsiteY75328"/>
              </a:cxn>
              <a:cxn ang="0">
                <a:pos x="connsiteX75329" y="connsiteY75329"/>
              </a:cxn>
              <a:cxn ang="0">
                <a:pos x="connsiteX75330" y="connsiteY75330"/>
              </a:cxn>
              <a:cxn ang="0">
                <a:pos x="connsiteX75331" y="connsiteY75331"/>
              </a:cxn>
              <a:cxn ang="0">
                <a:pos x="connsiteX75332" y="connsiteY75332"/>
              </a:cxn>
              <a:cxn ang="0">
                <a:pos x="connsiteX75333" y="connsiteY75333"/>
              </a:cxn>
              <a:cxn ang="0">
                <a:pos x="connsiteX75334" y="connsiteY75334"/>
              </a:cxn>
              <a:cxn ang="0">
                <a:pos x="connsiteX75335" y="connsiteY75335"/>
              </a:cxn>
              <a:cxn ang="0">
                <a:pos x="connsiteX75336" y="connsiteY75336"/>
              </a:cxn>
              <a:cxn ang="0">
                <a:pos x="connsiteX75337" y="connsiteY75337"/>
              </a:cxn>
              <a:cxn ang="0">
                <a:pos x="connsiteX75338" y="connsiteY75338"/>
              </a:cxn>
              <a:cxn ang="0">
                <a:pos x="connsiteX75339" y="connsiteY75339"/>
              </a:cxn>
              <a:cxn ang="0">
                <a:pos x="connsiteX75340" y="connsiteY75340"/>
              </a:cxn>
              <a:cxn ang="0">
                <a:pos x="connsiteX75341" y="connsiteY75341"/>
              </a:cxn>
              <a:cxn ang="0">
                <a:pos x="connsiteX75342" y="connsiteY75342"/>
              </a:cxn>
              <a:cxn ang="0">
                <a:pos x="connsiteX75343" y="connsiteY75343"/>
              </a:cxn>
              <a:cxn ang="0">
                <a:pos x="connsiteX75344" y="connsiteY75344"/>
              </a:cxn>
              <a:cxn ang="0">
                <a:pos x="connsiteX75345" y="connsiteY75345"/>
              </a:cxn>
              <a:cxn ang="0">
                <a:pos x="connsiteX75346" y="connsiteY75346"/>
              </a:cxn>
              <a:cxn ang="0">
                <a:pos x="connsiteX75347" y="connsiteY75347"/>
              </a:cxn>
              <a:cxn ang="0">
                <a:pos x="connsiteX75348" y="connsiteY75348"/>
              </a:cxn>
              <a:cxn ang="0">
                <a:pos x="connsiteX75349" y="connsiteY75349"/>
              </a:cxn>
              <a:cxn ang="0">
                <a:pos x="connsiteX75350" y="connsiteY75350"/>
              </a:cxn>
              <a:cxn ang="0">
                <a:pos x="connsiteX75351" y="connsiteY75351"/>
              </a:cxn>
              <a:cxn ang="0">
                <a:pos x="connsiteX75352" y="connsiteY75352"/>
              </a:cxn>
              <a:cxn ang="0">
                <a:pos x="connsiteX75353" y="connsiteY75353"/>
              </a:cxn>
              <a:cxn ang="0">
                <a:pos x="connsiteX75354" y="connsiteY75354"/>
              </a:cxn>
              <a:cxn ang="0">
                <a:pos x="connsiteX75355" y="connsiteY75355"/>
              </a:cxn>
              <a:cxn ang="0">
                <a:pos x="connsiteX75356" y="connsiteY75356"/>
              </a:cxn>
              <a:cxn ang="0">
                <a:pos x="connsiteX75357" y="connsiteY75357"/>
              </a:cxn>
              <a:cxn ang="0">
                <a:pos x="connsiteX75358" y="connsiteY75358"/>
              </a:cxn>
              <a:cxn ang="0">
                <a:pos x="connsiteX75359" y="connsiteY75359"/>
              </a:cxn>
              <a:cxn ang="0">
                <a:pos x="connsiteX75360" y="connsiteY75360"/>
              </a:cxn>
              <a:cxn ang="0">
                <a:pos x="connsiteX75361" y="connsiteY75361"/>
              </a:cxn>
              <a:cxn ang="0">
                <a:pos x="connsiteX75362" y="connsiteY75362"/>
              </a:cxn>
              <a:cxn ang="0">
                <a:pos x="connsiteX75363" y="connsiteY75363"/>
              </a:cxn>
              <a:cxn ang="0">
                <a:pos x="connsiteX75364" y="connsiteY75364"/>
              </a:cxn>
              <a:cxn ang="0">
                <a:pos x="connsiteX75365" y="connsiteY75365"/>
              </a:cxn>
              <a:cxn ang="0">
                <a:pos x="connsiteX75366" y="connsiteY75366"/>
              </a:cxn>
              <a:cxn ang="0">
                <a:pos x="connsiteX75367" y="connsiteY75367"/>
              </a:cxn>
              <a:cxn ang="0">
                <a:pos x="connsiteX75368" y="connsiteY75368"/>
              </a:cxn>
              <a:cxn ang="0">
                <a:pos x="connsiteX75369" y="connsiteY75369"/>
              </a:cxn>
              <a:cxn ang="0">
                <a:pos x="connsiteX75370" y="connsiteY75370"/>
              </a:cxn>
              <a:cxn ang="0">
                <a:pos x="connsiteX75371" y="connsiteY75371"/>
              </a:cxn>
              <a:cxn ang="0">
                <a:pos x="connsiteX75372" y="connsiteY75372"/>
              </a:cxn>
              <a:cxn ang="0">
                <a:pos x="connsiteX75373" y="connsiteY75373"/>
              </a:cxn>
              <a:cxn ang="0">
                <a:pos x="connsiteX75374" y="connsiteY75374"/>
              </a:cxn>
              <a:cxn ang="0">
                <a:pos x="connsiteX75375" y="connsiteY75375"/>
              </a:cxn>
              <a:cxn ang="0">
                <a:pos x="connsiteX75376" y="connsiteY75376"/>
              </a:cxn>
              <a:cxn ang="0">
                <a:pos x="connsiteX75377" y="connsiteY75377"/>
              </a:cxn>
              <a:cxn ang="0">
                <a:pos x="connsiteX75378" y="connsiteY75378"/>
              </a:cxn>
              <a:cxn ang="0">
                <a:pos x="connsiteX75379" y="connsiteY75379"/>
              </a:cxn>
              <a:cxn ang="0">
                <a:pos x="connsiteX75380" y="connsiteY75380"/>
              </a:cxn>
              <a:cxn ang="0">
                <a:pos x="connsiteX75381" y="connsiteY75381"/>
              </a:cxn>
              <a:cxn ang="0">
                <a:pos x="connsiteX75382" y="connsiteY75382"/>
              </a:cxn>
              <a:cxn ang="0">
                <a:pos x="connsiteX75383" y="connsiteY75383"/>
              </a:cxn>
              <a:cxn ang="0">
                <a:pos x="connsiteX75384" y="connsiteY75384"/>
              </a:cxn>
              <a:cxn ang="0">
                <a:pos x="connsiteX75385" y="connsiteY75385"/>
              </a:cxn>
              <a:cxn ang="0">
                <a:pos x="connsiteX75386" y="connsiteY75386"/>
              </a:cxn>
              <a:cxn ang="0">
                <a:pos x="connsiteX75387" y="connsiteY75387"/>
              </a:cxn>
              <a:cxn ang="0">
                <a:pos x="connsiteX75388" y="connsiteY75388"/>
              </a:cxn>
              <a:cxn ang="0">
                <a:pos x="connsiteX75389" y="connsiteY75389"/>
              </a:cxn>
              <a:cxn ang="0">
                <a:pos x="connsiteX75390" y="connsiteY75390"/>
              </a:cxn>
              <a:cxn ang="0">
                <a:pos x="connsiteX75391" y="connsiteY75391"/>
              </a:cxn>
              <a:cxn ang="0">
                <a:pos x="connsiteX75392" y="connsiteY75392"/>
              </a:cxn>
              <a:cxn ang="0">
                <a:pos x="connsiteX75393" y="connsiteY75393"/>
              </a:cxn>
              <a:cxn ang="0">
                <a:pos x="connsiteX75394" y="connsiteY75394"/>
              </a:cxn>
              <a:cxn ang="0">
                <a:pos x="connsiteX75395" y="connsiteY75395"/>
              </a:cxn>
              <a:cxn ang="0">
                <a:pos x="connsiteX75396" y="connsiteY75396"/>
              </a:cxn>
              <a:cxn ang="0">
                <a:pos x="connsiteX75397" y="connsiteY75397"/>
              </a:cxn>
              <a:cxn ang="0">
                <a:pos x="connsiteX75398" y="connsiteY75398"/>
              </a:cxn>
              <a:cxn ang="0">
                <a:pos x="connsiteX75399" y="connsiteY75399"/>
              </a:cxn>
              <a:cxn ang="0">
                <a:pos x="connsiteX75400" y="connsiteY75400"/>
              </a:cxn>
              <a:cxn ang="0">
                <a:pos x="connsiteX75401" y="connsiteY75401"/>
              </a:cxn>
              <a:cxn ang="0">
                <a:pos x="connsiteX75402" y="connsiteY75402"/>
              </a:cxn>
              <a:cxn ang="0">
                <a:pos x="connsiteX75403" y="connsiteY75403"/>
              </a:cxn>
              <a:cxn ang="0">
                <a:pos x="connsiteX75404" y="connsiteY75404"/>
              </a:cxn>
              <a:cxn ang="0">
                <a:pos x="connsiteX75405" y="connsiteY75405"/>
              </a:cxn>
              <a:cxn ang="0">
                <a:pos x="connsiteX75406" y="connsiteY75406"/>
              </a:cxn>
              <a:cxn ang="0">
                <a:pos x="connsiteX75407" y="connsiteY75407"/>
              </a:cxn>
              <a:cxn ang="0">
                <a:pos x="connsiteX75408" y="connsiteY75408"/>
              </a:cxn>
              <a:cxn ang="0">
                <a:pos x="connsiteX75409" y="connsiteY75409"/>
              </a:cxn>
              <a:cxn ang="0">
                <a:pos x="connsiteX75410" y="connsiteY75410"/>
              </a:cxn>
              <a:cxn ang="0">
                <a:pos x="connsiteX75411" y="connsiteY75411"/>
              </a:cxn>
              <a:cxn ang="0">
                <a:pos x="connsiteX75412" y="connsiteY75412"/>
              </a:cxn>
              <a:cxn ang="0">
                <a:pos x="connsiteX75413" y="connsiteY75413"/>
              </a:cxn>
              <a:cxn ang="0">
                <a:pos x="connsiteX75414" y="connsiteY75414"/>
              </a:cxn>
              <a:cxn ang="0">
                <a:pos x="connsiteX75415" y="connsiteY75415"/>
              </a:cxn>
              <a:cxn ang="0">
                <a:pos x="connsiteX75416" y="connsiteY75416"/>
              </a:cxn>
              <a:cxn ang="0">
                <a:pos x="connsiteX75417" y="connsiteY75417"/>
              </a:cxn>
              <a:cxn ang="0">
                <a:pos x="connsiteX75418" y="connsiteY75418"/>
              </a:cxn>
              <a:cxn ang="0">
                <a:pos x="connsiteX75419" y="connsiteY75419"/>
              </a:cxn>
              <a:cxn ang="0">
                <a:pos x="connsiteX75420" y="connsiteY75420"/>
              </a:cxn>
              <a:cxn ang="0">
                <a:pos x="connsiteX75421" y="connsiteY75421"/>
              </a:cxn>
              <a:cxn ang="0">
                <a:pos x="connsiteX75422" y="connsiteY75422"/>
              </a:cxn>
              <a:cxn ang="0">
                <a:pos x="connsiteX75423" y="connsiteY75423"/>
              </a:cxn>
              <a:cxn ang="0">
                <a:pos x="connsiteX75424" y="connsiteY75424"/>
              </a:cxn>
              <a:cxn ang="0">
                <a:pos x="connsiteX75425" y="connsiteY75425"/>
              </a:cxn>
              <a:cxn ang="0">
                <a:pos x="connsiteX75426" y="connsiteY75426"/>
              </a:cxn>
              <a:cxn ang="0">
                <a:pos x="connsiteX75427" y="connsiteY75427"/>
              </a:cxn>
              <a:cxn ang="0">
                <a:pos x="connsiteX75428" y="connsiteY75428"/>
              </a:cxn>
              <a:cxn ang="0">
                <a:pos x="connsiteX75429" y="connsiteY75429"/>
              </a:cxn>
              <a:cxn ang="0">
                <a:pos x="connsiteX75430" y="connsiteY75430"/>
              </a:cxn>
              <a:cxn ang="0">
                <a:pos x="connsiteX75431" y="connsiteY75431"/>
              </a:cxn>
              <a:cxn ang="0">
                <a:pos x="connsiteX75432" y="connsiteY75432"/>
              </a:cxn>
              <a:cxn ang="0">
                <a:pos x="connsiteX75433" y="connsiteY75433"/>
              </a:cxn>
              <a:cxn ang="0">
                <a:pos x="connsiteX75434" y="connsiteY75434"/>
              </a:cxn>
              <a:cxn ang="0">
                <a:pos x="connsiteX75435" y="connsiteY75435"/>
              </a:cxn>
              <a:cxn ang="0">
                <a:pos x="connsiteX75436" y="connsiteY75436"/>
              </a:cxn>
              <a:cxn ang="0">
                <a:pos x="connsiteX75437" y="connsiteY75437"/>
              </a:cxn>
              <a:cxn ang="0">
                <a:pos x="connsiteX75438" y="connsiteY75438"/>
              </a:cxn>
              <a:cxn ang="0">
                <a:pos x="connsiteX75439" y="connsiteY75439"/>
              </a:cxn>
              <a:cxn ang="0">
                <a:pos x="connsiteX75440" y="connsiteY75440"/>
              </a:cxn>
              <a:cxn ang="0">
                <a:pos x="connsiteX75441" y="connsiteY75441"/>
              </a:cxn>
              <a:cxn ang="0">
                <a:pos x="connsiteX75442" y="connsiteY75442"/>
              </a:cxn>
              <a:cxn ang="0">
                <a:pos x="connsiteX75443" y="connsiteY75443"/>
              </a:cxn>
              <a:cxn ang="0">
                <a:pos x="connsiteX75444" y="connsiteY75444"/>
              </a:cxn>
              <a:cxn ang="0">
                <a:pos x="connsiteX75445" y="connsiteY75445"/>
              </a:cxn>
              <a:cxn ang="0">
                <a:pos x="connsiteX75446" y="connsiteY75446"/>
              </a:cxn>
              <a:cxn ang="0">
                <a:pos x="connsiteX75447" y="connsiteY75447"/>
              </a:cxn>
              <a:cxn ang="0">
                <a:pos x="connsiteX75448" y="connsiteY75448"/>
              </a:cxn>
              <a:cxn ang="0">
                <a:pos x="connsiteX75449" y="connsiteY75449"/>
              </a:cxn>
              <a:cxn ang="0">
                <a:pos x="connsiteX75450" y="connsiteY75450"/>
              </a:cxn>
              <a:cxn ang="0">
                <a:pos x="connsiteX75451" y="connsiteY75451"/>
              </a:cxn>
              <a:cxn ang="0">
                <a:pos x="connsiteX75452" y="connsiteY75452"/>
              </a:cxn>
              <a:cxn ang="0">
                <a:pos x="connsiteX75453" y="connsiteY75453"/>
              </a:cxn>
              <a:cxn ang="0">
                <a:pos x="connsiteX75454" y="connsiteY75454"/>
              </a:cxn>
              <a:cxn ang="0">
                <a:pos x="connsiteX75455" y="connsiteY75455"/>
              </a:cxn>
              <a:cxn ang="0">
                <a:pos x="connsiteX75456" y="connsiteY75456"/>
              </a:cxn>
              <a:cxn ang="0">
                <a:pos x="connsiteX75457" y="connsiteY75457"/>
              </a:cxn>
              <a:cxn ang="0">
                <a:pos x="connsiteX75458" y="connsiteY75458"/>
              </a:cxn>
              <a:cxn ang="0">
                <a:pos x="connsiteX75459" y="connsiteY75459"/>
              </a:cxn>
              <a:cxn ang="0">
                <a:pos x="connsiteX75460" y="connsiteY75460"/>
              </a:cxn>
              <a:cxn ang="0">
                <a:pos x="connsiteX75461" y="connsiteY75461"/>
              </a:cxn>
              <a:cxn ang="0">
                <a:pos x="connsiteX75462" y="connsiteY75462"/>
              </a:cxn>
              <a:cxn ang="0">
                <a:pos x="connsiteX75463" y="connsiteY75463"/>
              </a:cxn>
              <a:cxn ang="0">
                <a:pos x="connsiteX75464" y="connsiteY75464"/>
              </a:cxn>
              <a:cxn ang="0">
                <a:pos x="connsiteX75465" y="connsiteY75465"/>
              </a:cxn>
              <a:cxn ang="0">
                <a:pos x="connsiteX75466" y="connsiteY75466"/>
              </a:cxn>
              <a:cxn ang="0">
                <a:pos x="connsiteX75467" y="connsiteY75467"/>
              </a:cxn>
              <a:cxn ang="0">
                <a:pos x="connsiteX75468" y="connsiteY75468"/>
              </a:cxn>
              <a:cxn ang="0">
                <a:pos x="connsiteX75469" y="connsiteY75469"/>
              </a:cxn>
              <a:cxn ang="0">
                <a:pos x="connsiteX75470" y="connsiteY75470"/>
              </a:cxn>
              <a:cxn ang="0">
                <a:pos x="connsiteX75471" y="connsiteY75471"/>
              </a:cxn>
              <a:cxn ang="0">
                <a:pos x="connsiteX75472" y="connsiteY75472"/>
              </a:cxn>
              <a:cxn ang="0">
                <a:pos x="connsiteX75473" y="connsiteY75473"/>
              </a:cxn>
              <a:cxn ang="0">
                <a:pos x="connsiteX75474" y="connsiteY75474"/>
              </a:cxn>
              <a:cxn ang="0">
                <a:pos x="connsiteX75475" y="connsiteY75475"/>
              </a:cxn>
              <a:cxn ang="0">
                <a:pos x="connsiteX75476" y="connsiteY75476"/>
              </a:cxn>
              <a:cxn ang="0">
                <a:pos x="connsiteX75477" y="connsiteY75477"/>
              </a:cxn>
              <a:cxn ang="0">
                <a:pos x="connsiteX75478" y="connsiteY75478"/>
              </a:cxn>
              <a:cxn ang="0">
                <a:pos x="connsiteX75479" y="connsiteY75479"/>
              </a:cxn>
              <a:cxn ang="0">
                <a:pos x="connsiteX75480" y="connsiteY75480"/>
              </a:cxn>
              <a:cxn ang="0">
                <a:pos x="connsiteX75481" y="connsiteY75481"/>
              </a:cxn>
              <a:cxn ang="0">
                <a:pos x="connsiteX75482" y="connsiteY75482"/>
              </a:cxn>
              <a:cxn ang="0">
                <a:pos x="connsiteX75483" y="connsiteY75483"/>
              </a:cxn>
              <a:cxn ang="0">
                <a:pos x="connsiteX75484" y="connsiteY75484"/>
              </a:cxn>
              <a:cxn ang="0">
                <a:pos x="connsiteX75485" y="connsiteY75485"/>
              </a:cxn>
              <a:cxn ang="0">
                <a:pos x="connsiteX75486" y="connsiteY75486"/>
              </a:cxn>
              <a:cxn ang="0">
                <a:pos x="connsiteX75487" y="connsiteY75487"/>
              </a:cxn>
              <a:cxn ang="0">
                <a:pos x="connsiteX75488" y="connsiteY75488"/>
              </a:cxn>
              <a:cxn ang="0">
                <a:pos x="connsiteX75489" y="connsiteY75489"/>
              </a:cxn>
              <a:cxn ang="0">
                <a:pos x="connsiteX75490" y="connsiteY75490"/>
              </a:cxn>
              <a:cxn ang="0">
                <a:pos x="connsiteX75491" y="connsiteY75491"/>
              </a:cxn>
              <a:cxn ang="0">
                <a:pos x="connsiteX75492" y="connsiteY75492"/>
              </a:cxn>
              <a:cxn ang="0">
                <a:pos x="connsiteX75493" y="connsiteY75493"/>
              </a:cxn>
              <a:cxn ang="0">
                <a:pos x="connsiteX75494" y="connsiteY75494"/>
              </a:cxn>
              <a:cxn ang="0">
                <a:pos x="connsiteX75495" y="connsiteY75495"/>
              </a:cxn>
              <a:cxn ang="0">
                <a:pos x="connsiteX75496" y="connsiteY75496"/>
              </a:cxn>
              <a:cxn ang="0">
                <a:pos x="connsiteX75497" y="connsiteY75497"/>
              </a:cxn>
              <a:cxn ang="0">
                <a:pos x="connsiteX75498" y="connsiteY75498"/>
              </a:cxn>
              <a:cxn ang="0">
                <a:pos x="connsiteX75499" y="connsiteY75499"/>
              </a:cxn>
              <a:cxn ang="0">
                <a:pos x="connsiteX75500" y="connsiteY75500"/>
              </a:cxn>
              <a:cxn ang="0">
                <a:pos x="connsiteX75501" y="connsiteY75501"/>
              </a:cxn>
              <a:cxn ang="0">
                <a:pos x="connsiteX75502" y="connsiteY75502"/>
              </a:cxn>
              <a:cxn ang="0">
                <a:pos x="connsiteX75503" y="connsiteY75503"/>
              </a:cxn>
              <a:cxn ang="0">
                <a:pos x="connsiteX75504" y="connsiteY75504"/>
              </a:cxn>
              <a:cxn ang="0">
                <a:pos x="connsiteX75505" y="connsiteY75505"/>
              </a:cxn>
              <a:cxn ang="0">
                <a:pos x="connsiteX75506" y="connsiteY75506"/>
              </a:cxn>
              <a:cxn ang="0">
                <a:pos x="connsiteX75507" y="connsiteY75507"/>
              </a:cxn>
              <a:cxn ang="0">
                <a:pos x="connsiteX75508" y="connsiteY75508"/>
              </a:cxn>
              <a:cxn ang="0">
                <a:pos x="connsiteX75509" y="connsiteY75509"/>
              </a:cxn>
              <a:cxn ang="0">
                <a:pos x="connsiteX75510" y="connsiteY75510"/>
              </a:cxn>
              <a:cxn ang="0">
                <a:pos x="connsiteX75511" y="connsiteY75511"/>
              </a:cxn>
              <a:cxn ang="0">
                <a:pos x="connsiteX75512" y="connsiteY75512"/>
              </a:cxn>
              <a:cxn ang="0">
                <a:pos x="connsiteX75513" y="connsiteY75513"/>
              </a:cxn>
              <a:cxn ang="0">
                <a:pos x="connsiteX75514" y="connsiteY75514"/>
              </a:cxn>
              <a:cxn ang="0">
                <a:pos x="connsiteX75515" y="connsiteY75515"/>
              </a:cxn>
              <a:cxn ang="0">
                <a:pos x="connsiteX75516" y="connsiteY75516"/>
              </a:cxn>
              <a:cxn ang="0">
                <a:pos x="connsiteX75517" y="connsiteY75517"/>
              </a:cxn>
              <a:cxn ang="0">
                <a:pos x="connsiteX75518" y="connsiteY75518"/>
              </a:cxn>
              <a:cxn ang="0">
                <a:pos x="connsiteX75519" y="connsiteY75519"/>
              </a:cxn>
              <a:cxn ang="0">
                <a:pos x="connsiteX75520" y="connsiteY75520"/>
              </a:cxn>
              <a:cxn ang="0">
                <a:pos x="connsiteX75521" y="connsiteY75521"/>
              </a:cxn>
              <a:cxn ang="0">
                <a:pos x="connsiteX75522" y="connsiteY75522"/>
              </a:cxn>
              <a:cxn ang="0">
                <a:pos x="connsiteX75523" y="connsiteY75523"/>
              </a:cxn>
              <a:cxn ang="0">
                <a:pos x="connsiteX75524" y="connsiteY75524"/>
              </a:cxn>
              <a:cxn ang="0">
                <a:pos x="connsiteX75525" y="connsiteY75525"/>
              </a:cxn>
              <a:cxn ang="0">
                <a:pos x="connsiteX75526" y="connsiteY75526"/>
              </a:cxn>
              <a:cxn ang="0">
                <a:pos x="connsiteX75527" y="connsiteY75527"/>
              </a:cxn>
              <a:cxn ang="0">
                <a:pos x="connsiteX75528" y="connsiteY75528"/>
              </a:cxn>
              <a:cxn ang="0">
                <a:pos x="connsiteX75529" y="connsiteY75529"/>
              </a:cxn>
              <a:cxn ang="0">
                <a:pos x="connsiteX75530" y="connsiteY75530"/>
              </a:cxn>
              <a:cxn ang="0">
                <a:pos x="connsiteX75531" y="connsiteY75531"/>
              </a:cxn>
              <a:cxn ang="0">
                <a:pos x="connsiteX75532" y="connsiteY75532"/>
              </a:cxn>
              <a:cxn ang="0">
                <a:pos x="connsiteX75533" y="connsiteY75533"/>
              </a:cxn>
              <a:cxn ang="0">
                <a:pos x="connsiteX75534" y="connsiteY75534"/>
              </a:cxn>
              <a:cxn ang="0">
                <a:pos x="connsiteX75535" y="connsiteY75535"/>
              </a:cxn>
              <a:cxn ang="0">
                <a:pos x="connsiteX75536" y="connsiteY75536"/>
              </a:cxn>
              <a:cxn ang="0">
                <a:pos x="connsiteX75537" y="connsiteY75537"/>
              </a:cxn>
              <a:cxn ang="0">
                <a:pos x="connsiteX75538" y="connsiteY75538"/>
              </a:cxn>
              <a:cxn ang="0">
                <a:pos x="connsiteX75539" y="connsiteY75539"/>
              </a:cxn>
              <a:cxn ang="0">
                <a:pos x="connsiteX75540" y="connsiteY75540"/>
              </a:cxn>
              <a:cxn ang="0">
                <a:pos x="connsiteX75541" y="connsiteY75541"/>
              </a:cxn>
              <a:cxn ang="0">
                <a:pos x="connsiteX75542" y="connsiteY75542"/>
              </a:cxn>
              <a:cxn ang="0">
                <a:pos x="connsiteX75543" y="connsiteY75543"/>
              </a:cxn>
              <a:cxn ang="0">
                <a:pos x="connsiteX75544" y="connsiteY75544"/>
              </a:cxn>
              <a:cxn ang="0">
                <a:pos x="connsiteX75545" y="connsiteY75545"/>
              </a:cxn>
              <a:cxn ang="0">
                <a:pos x="connsiteX75546" y="connsiteY75546"/>
              </a:cxn>
              <a:cxn ang="0">
                <a:pos x="connsiteX75547" y="connsiteY75547"/>
              </a:cxn>
              <a:cxn ang="0">
                <a:pos x="connsiteX75548" y="connsiteY75548"/>
              </a:cxn>
              <a:cxn ang="0">
                <a:pos x="connsiteX75549" y="connsiteY75549"/>
              </a:cxn>
              <a:cxn ang="0">
                <a:pos x="connsiteX75550" y="connsiteY75550"/>
              </a:cxn>
              <a:cxn ang="0">
                <a:pos x="connsiteX75551" y="connsiteY75551"/>
              </a:cxn>
              <a:cxn ang="0">
                <a:pos x="connsiteX75552" y="connsiteY75552"/>
              </a:cxn>
              <a:cxn ang="0">
                <a:pos x="connsiteX75553" y="connsiteY75553"/>
              </a:cxn>
              <a:cxn ang="0">
                <a:pos x="connsiteX75554" y="connsiteY75554"/>
              </a:cxn>
              <a:cxn ang="0">
                <a:pos x="connsiteX75555" y="connsiteY75555"/>
              </a:cxn>
              <a:cxn ang="0">
                <a:pos x="connsiteX75556" y="connsiteY75556"/>
              </a:cxn>
              <a:cxn ang="0">
                <a:pos x="connsiteX75557" y="connsiteY75557"/>
              </a:cxn>
              <a:cxn ang="0">
                <a:pos x="connsiteX75558" y="connsiteY75558"/>
              </a:cxn>
              <a:cxn ang="0">
                <a:pos x="connsiteX75559" y="connsiteY75559"/>
              </a:cxn>
              <a:cxn ang="0">
                <a:pos x="connsiteX75560" y="connsiteY75560"/>
              </a:cxn>
              <a:cxn ang="0">
                <a:pos x="connsiteX75561" y="connsiteY75561"/>
              </a:cxn>
              <a:cxn ang="0">
                <a:pos x="connsiteX75562" y="connsiteY75562"/>
              </a:cxn>
              <a:cxn ang="0">
                <a:pos x="connsiteX75563" y="connsiteY75563"/>
              </a:cxn>
              <a:cxn ang="0">
                <a:pos x="connsiteX75564" y="connsiteY75564"/>
              </a:cxn>
              <a:cxn ang="0">
                <a:pos x="connsiteX75565" y="connsiteY75565"/>
              </a:cxn>
              <a:cxn ang="0">
                <a:pos x="connsiteX75566" y="connsiteY75566"/>
              </a:cxn>
              <a:cxn ang="0">
                <a:pos x="connsiteX75567" y="connsiteY75567"/>
              </a:cxn>
              <a:cxn ang="0">
                <a:pos x="connsiteX75568" y="connsiteY75568"/>
              </a:cxn>
              <a:cxn ang="0">
                <a:pos x="connsiteX75569" y="connsiteY75569"/>
              </a:cxn>
              <a:cxn ang="0">
                <a:pos x="connsiteX75570" y="connsiteY75570"/>
              </a:cxn>
              <a:cxn ang="0">
                <a:pos x="connsiteX75571" y="connsiteY75571"/>
              </a:cxn>
              <a:cxn ang="0">
                <a:pos x="connsiteX75572" y="connsiteY75572"/>
              </a:cxn>
              <a:cxn ang="0">
                <a:pos x="connsiteX75573" y="connsiteY75573"/>
              </a:cxn>
              <a:cxn ang="0">
                <a:pos x="connsiteX75574" y="connsiteY75574"/>
              </a:cxn>
              <a:cxn ang="0">
                <a:pos x="connsiteX75575" y="connsiteY75575"/>
              </a:cxn>
              <a:cxn ang="0">
                <a:pos x="connsiteX75576" y="connsiteY75576"/>
              </a:cxn>
              <a:cxn ang="0">
                <a:pos x="connsiteX75577" y="connsiteY75577"/>
              </a:cxn>
              <a:cxn ang="0">
                <a:pos x="connsiteX75578" y="connsiteY75578"/>
              </a:cxn>
              <a:cxn ang="0">
                <a:pos x="connsiteX75579" y="connsiteY75579"/>
              </a:cxn>
              <a:cxn ang="0">
                <a:pos x="connsiteX75580" y="connsiteY75580"/>
              </a:cxn>
              <a:cxn ang="0">
                <a:pos x="connsiteX75581" y="connsiteY75581"/>
              </a:cxn>
              <a:cxn ang="0">
                <a:pos x="connsiteX75582" y="connsiteY75582"/>
              </a:cxn>
              <a:cxn ang="0">
                <a:pos x="connsiteX75583" y="connsiteY75583"/>
              </a:cxn>
              <a:cxn ang="0">
                <a:pos x="connsiteX75584" y="connsiteY75584"/>
              </a:cxn>
              <a:cxn ang="0">
                <a:pos x="connsiteX75585" y="connsiteY75585"/>
              </a:cxn>
              <a:cxn ang="0">
                <a:pos x="connsiteX75586" y="connsiteY75586"/>
              </a:cxn>
              <a:cxn ang="0">
                <a:pos x="connsiteX75587" y="connsiteY75587"/>
              </a:cxn>
              <a:cxn ang="0">
                <a:pos x="connsiteX75588" y="connsiteY75588"/>
              </a:cxn>
              <a:cxn ang="0">
                <a:pos x="connsiteX75589" y="connsiteY75589"/>
              </a:cxn>
              <a:cxn ang="0">
                <a:pos x="connsiteX75590" y="connsiteY75590"/>
              </a:cxn>
              <a:cxn ang="0">
                <a:pos x="connsiteX75591" y="connsiteY75591"/>
              </a:cxn>
              <a:cxn ang="0">
                <a:pos x="connsiteX75592" y="connsiteY75592"/>
              </a:cxn>
              <a:cxn ang="0">
                <a:pos x="connsiteX75593" y="connsiteY75593"/>
              </a:cxn>
              <a:cxn ang="0">
                <a:pos x="connsiteX75594" y="connsiteY75594"/>
              </a:cxn>
              <a:cxn ang="0">
                <a:pos x="connsiteX75595" y="connsiteY75595"/>
              </a:cxn>
              <a:cxn ang="0">
                <a:pos x="connsiteX75596" y="connsiteY75596"/>
              </a:cxn>
              <a:cxn ang="0">
                <a:pos x="connsiteX75597" y="connsiteY75597"/>
              </a:cxn>
              <a:cxn ang="0">
                <a:pos x="connsiteX75598" y="connsiteY75598"/>
              </a:cxn>
              <a:cxn ang="0">
                <a:pos x="connsiteX75599" y="connsiteY75599"/>
              </a:cxn>
              <a:cxn ang="0">
                <a:pos x="connsiteX75600" y="connsiteY75600"/>
              </a:cxn>
              <a:cxn ang="0">
                <a:pos x="connsiteX75601" y="connsiteY75601"/>
              </a:cxn>
              <a:cxn ang="0">
                <a:pos x="connsiteX75602" y="connsiteY75602"/>
              </a:cxn>
              <a:cxn ang="0">
                <a:pos x="connsiteX75603" y="connsiteY75603"/>
              </a:cxn>
              <a:cxn ang="0">
                <a:pos x="connsiteX75604" y="connsiteY75604"/>
              </a:cxn>
              <a:cxn ang="0">
                <a:pos x="connsiteX75605" y="connsiteY75605"/>
              </a:cxn>
              <a:cxn ang="0">
                <a:pos x="connsiteX75606" y="connsiteY75606"/>
              </a:cxn>
              <a:cxn ang="0">
                <a:pos x="connsiteX75607" y="connsiteY75607"/>
              </a:cxn>
              <a:cxn ang="0">
                <a:pos x="connsiteX75608" y="connsiteY75608"/>
              </a:cxn>
              <a:cxn ang="0">
                <a:pos x="connsiteX75609" y="connsiteY75609"/>
              </a:cxn>
              <a:cxn ang="0">
                <a:pos x="connsiteX75610" y="connsiteY75610"/>
              </a:cxn>
              <a:cxn ang="0">
                <a:pos x="connsiteX75611" y="connsiteY75611"/>
              </a:cxn>
              <a:cxn ang="0">
                <a:pos x="connsiteX75612" y="connsiteY75612"/>
              </a:cxn>
              <a:cxn ang="0">
                <a:pos x="connsiteX75613" y="connsiteY75613"/>
              </a:cxn>
              <a:cxn ang="0">
                <a:pos x="connsiteX75614" y="connsiteY75614"/>
              </a:cxn>
              <a:cxn ang="0">
                <a:pos x="connsiteX75615" y="connsiteY75615"/>
              </a:cxn>
              <a:cxn ang="0">
                <a:pos x="connsiteX75616" y="connsiteY75616"/>
              </a:cxn>
              <a:cxn ang="0">
                <a:pos x="connsiteX75617" y="connsiteY75617"/>
              </a:cxn>
              <a:cxn ang="0">
                <a:pos x="connsiteX75618" y="connsiteY75618"/>
              </a:cxn>
              <a:cxn ang="0">
                <a:pos x="connsiteX75619" y="connsiteY75619"/>
              </a:cxn>
              <a:cxn ang="0">
                <a:pos x="connsiteX75620" y="connsiteY75620"/>
              </a:cxn>
              <a:cxn ang="0">
                <a:pos x="connsiteX75621" y="connsiteY75621"/>
              </a:cxn>
              <a:cxn ang="0">
                <a:pos x="connsiteX75622" y="connsiteY75622"/>
              </a:cxn>
              <a:cxn ang="0">
                <a:pos x="connsiteX75623" y="connsiteY75623"/>
              </a:cxn>
              <a:cxn ang="0">
                <a:pos x="connsiteX75624" y="connsiteY75624"/>
              </a:cxn>
              <a:cxn ang="0">
                <a:pos x="connsiteX75625" y="connsiteY75625"/>
              </a:cxn>
              <a:cxn ang="0">
                <a:pos x="connsiteX75626" y="connsiteY75626"/>
              </a:cxn>
              <a:cxn ang="0">
                <a:pos x="connsiteX75627" y="connsiteY75627"/>
              </a:cxn>
              <a:cxn ang="0">
                <a:pos x="connsiteX75628" y="connsiteY75628"/>
              </a:cxn>
              <a:cxn ang="0">
                <a:pos x="connsiteX75629" y="connsiteY75629"/>
              </a:cxn>
              <a:cxn ang="0">
                <a:pos x="connsiteX75630" y="connsiteY75630"/>
              </a:cxn>
              <a:cxn ang="0">
                <a:pos x="connsiteX75631" y="connsiteY75631"/>
              </a:cxn>
              <a:cxn ang="0">
                <a:pos x="connsiteX75632" y="connsiteY75632"/>
              </a:cxn>
              <a:cxn ang="0">
                <a:pos x="connsiteX75633" y="connsiteY75633"/>
              </a:cxn>
              <a:cxn ang="0">
                <a:pos x="connsiteX75634" y="connsiteY75634"/>
              </a:cxn>
              <a:cxn ang="0">
                <a:pos x="connsiteX75635" y="connsiteY75635"/>
              </a:cxn>
              <a:cxn ang="0">
                <a:pos x="connsiteX75636" y="connsiteY75636"/>
              </a:cxn>
              <a:cxn ang="0">
                <a:pos x="connsiteX75637" y="connsiteY75637"/>
              </a:cxn>
              <a:cxn ang="0">
                <a:pos x="connsiteX75638" y="connsiteY75638"/>
              </a:cxn>
              <a:cxn ang="0">
                <a:pos x="connsiteX75639" y="connsiteY75639"/>
              </a:cxn>
              <a:cxn ang="0">
                <a:pos x="connsiteX75640" y="connsiteY75640"/>
              </a:cxn>
              <a:cxn ang="0">
                <a:pos x="connsiteX75641" y="connsiteY75641"/>
              </a:cxn>
              <a:cxn ang="0">
                <a:pos x="connsiteX75642" y="connsiteY75642"/>
              </a:cxn>
              <a:cxn ang="0">
                <a:pos x="connsiteX75643" y="connsiteY75643"/>
              </a:cxn>
              <a:cxn ang="0">
                <a:pos x="connsiteX75644" y="connsiteY75644"/>
              </a:cxn>
              <a:cxn ang="0">
                <a:pos x="connsiteX75645" y="connsiteY75645"/>
              </a:cxn>
              <a:cxn ang="0">
                <a:pos x="connsiteX75646" y="connsiteY75646"/>
              </a:cxn>
              <a:cxn ang="0">
                <a:pos x="connsiteX75647" y="connsiteY75647"/>
              </a:cxn>
              <a:cxn ang="0">
                <a:pos x="connsiteX75648" y="connsiteY75648"/>
              </a:cxn>
              <a:cxn ang="0">
                <a:pos x="connsiteX75649" y="connsiteY75649"/>
              </a:cxn>
              <a:cxn ang="0">
                <a:pos x="connsiteX75650" y="connsiteY75650"/>
              </a:cxn>
              <a:cxn ang="0">
                <a:pos x="connsiteX75651" y="connsiteY75651"/>
              </a:cxn>
              <a:cxn ang="0">
                <a:pos x="connsiteX75652" y="connsiteY75652"/>
              </a:cxn>
              <a:cxn ang="0">
                <a:pos x="connsiteX75653" y="connsiteY75653"/>
              </a:cxn>
              <a:cxn ang="0">
                <a:pos x="connsiteX75654" y="connsiteY75654"/>
              </a:cxn>
              <a:cxn ang="0">
                <a:pos x="connsiteX75655" y="connsiteY75655"/>
              </a:cxn>
              <a:cxn ang="0">
                <a:pos x="connsiteX75656" y="connsiteY75656"/>
              </a:cxn>
              <a:cxn ang="0">
                <a:pos x="connsiteX75657" y="connsiteY75657"/>
              </a:cxn>
              <a:cxn ang="0">
                <a:pos x="connsiteX75658" y="connsiteY75658"/>
              </a:cxn>
              <a:cxn ang="0">
                <a:pos x="connsiteX75659" y="connsiteY75659"/>
              </a:cxn>
              <a:cxn ang="0">
                <a:pos x="connsiteX75660" y="connsiteY75660"/>
              </a:cxn>
              <a:cxn ang="0">
                <a:pos x="connsiteX75661" y="connsiteY75661"/>
              </a:cxn>
              <a:cxn ang="0">
                <a:pos x="connsiteX75662" y="connsiteY75662"/>
              </a:cxn>
              <a:cxn ang="0">
                <a:pos x="connsiteX75663" y="connsiteY75663"/>
              </a:cxn>
              <a:cxn ang="0">
                <a:pos x="connsiteX75664" y="connsiteY75664"/>
              </a:cxn>
              <a:cxn ang="0">
                <a:pos x="connsiteX75665" y="connsiteY75665"/>
              </a:cxn>
              <a:cxn ang="0">
                <a:pos x="connsiteX75666" y="connsiteY75666"/>
              </a:cxn>
              <a:cxn ang="0">
                <a:pos x="connsiteX75667" y="connsiteY75667"/>
              </a:cxn>
              <a:cxn ang="0">
                <a:pos x="connsiteX75668" y="connsiteY75668"/>
              </a:cxn>
              <a:cxn ang="0">
                <a:pos x="connsiteX75669" y="connsiteY75669"/>
              </a:cxn>
              <a:cxn ang="0">
                <a:pos x="connsiteX75670" y="connsiteY75670"/>
              </a:cxn>
              <a:cxn ang="0">
                <a:pos x="connsiteX75671" y="connsiteY75671"/>
              </a:cxn>
              <a:cxn ang="0">
                <a:pos x="connsiteX75672" y="connsiteY75672"/>
              </a:cxn>
              <a:cxn ang="0">
                <a:pos x="connsiteX75673" y="connsiteY75673"/>
              </a:cxn>
              <a:cxn ang="0">
                <a:pos x="connsiteX75674" y="connsiteY75674"/>
              </a:cxn>
              <a:cxn ang="0">
                <a:pos x="connsiteX75675" y="connsiteY75675"/>
              </a:cxn>
              <a:cxn ang="0">
                <a:pos x="connsiteX75676" y="connsiteY75676"/>
              </a:cxn>
              <a:cxn ang="0">
                <a:pos x="connsiteX75677" y="connsiteY75677"/>
              </a:cxn>
              <a:cxn ang="0">
                <a:pos x="connsiteX75678" y="connsiteY75678"/>
              </a:cxn>
              <a:cxn ang="0">
                <a:pos x="connsiteX75679" y="connsiteY75679"/>
              </a:cxn>
              <a:cxn ang="0">
                <a:pos x="connsiteX75680" y="connsiteY75680"/>
              </a:cxn>
              <a:cxn ang="0">
                <a:pos x="connsiteX75681" y="connsiteY75681"/>
              </a:cxn>
              <a:cxn ang="0">
                <a:pos x="connsiteX75682" y="connsiteY75682"/>
              </a:cxn>
              <a:cxn ang="0">
                <a:pos x="connsiteX75683" y="connsiteY75683"/>
              </a:cxn>
              <a:cxn ang="0">
                <a:pos x="connsiteX75684" y="connsiteY75684"/>
              </a:cxn>
              <a:cxn ang="0">
                <a:pos x="connsiteX75685" y="connsiteY75685"/>
              </a:cxn>
              <a:cxn ang="0">
                <a:pos x="connsiteX75686" y="connsiteY75686"/>
              </a:cxn>
              <a:cxn ang="0">
                <a:pos x="connsiteX75687" y="connsiteY75687"/>
              </a:cxn>
              <a:cxn ang="0">
                <a:pos x="connsiteX75688" y="connsiteY75688"/>
              </a:cxn>
              <a:cxn ang="0">
                <a:pos x="connsiteX75689" y="connsiteY75689"/>
              </a:cxn>
              <a:cxn ang="0">
                <a:pos x="connsiteX75690" y="connsiteY75690"/>
              </a:cxn>
              <a:cxn ang="0">
                <a:pos x="connsiteX75691" y="connsiteY75691"/>
              </a:cxn>
              <a:cxn ang="0">
                <a:pos x="connsiteX75692" y="connsiteY75692"/>
              </a:cxn>
              <a:cxn ang="0">
                <a:pos x="connsiteX75693" y="connsiteY75693"/>
              </a:cxn>
              <a:cxn ang="0">
                <a:pos x="connsiteX75694" y="connsiteY75694"/>
              </a:cxn>
              <a:cxn ang="0">
                <a:pos x="connsiteX75695" y="connsiteY75695"/>
              </a:cxn>
              <a:cxn ang="0">
                <a:pos x="connsiteX75696" y="connsiteY75696"/>
              </a:cxn>
              <a:cxn ang="0">
                <a:pos x="connsiteX75697" y="connsiteY75697"/>
              </a:cxn>
              <a:cxn ang="0">
                <a:pos x="connsiteX75698" y="connsiteY75698"/>
              </a:cxn>
              <a:cxn ang="0">
                <a:pos x="connsiteX75699" y="connsiteY75699"/>
              </a:cxn>
              <a:cxn ang="0">
                <a:pos x="connsiteX75700" y="connsiteY75700"/>
              </a:cxn>
              <a:cxn ang="0">
                <a:pos x="connsiteX75701" y="connsiteY75701"/>
              </a:cxn>
              <a:cxn ang="0">
                <a:pos x="connsiteX75702" y="connsiteY75702"/>
              </a:cxn>
              <a:cxn ang="0">
                <a:pos x="connsiteX75703" y="connsiteY75703"/>
              </a:cxn>
              <a:cxn ang="0">
                <a:pos x="connsiteX75704" y="connsiteY75704"/>
              </a:cxn>
              <a:cxn ang="0">
                <a:pos x="connsiteX75705" y="connsiteY75705"/>
              </a:cxn>
              <a:cxn ang="0">
                <a:pos x="connsiteX75706" y="connsiteY75706"/>
              </a:cxn>
              <a:cxn ang="0">
                <a:pos x="connsiteX75707" y="connsiteY75707"/>
              </a:cxn>
              <a:cxn ang="0">
                <a:pos x="connsiteX75708" y="connsiteY75708"/>
              </a:cxn>
              <a:cxn ang="0">
                <a:pos x="connsiteX75709" y="connsiteY75709"/>
              </a:cxn>
              <a:cxn ang="0">
                <a:pos x="connsiteX75710" y="connsiteY75710"/>
              </a:cxn>
              <a:cxn ang="0">
                <a:pos x="connsiteX75711" y="connsiteY75711"/>
              </a:cxn>
              <a:cxn ang="0">
                <a:pos x="connsiteX75712" y="connsiteY75712"/>
              </a:cxn>
              <a:cxn ang="0">
                <a:pos x="connsiteX75713" y="connsiteY75713"/>
              </a:cxn>
              <a:cxn ang="0">
                <a:pos x="connsiteX75714" y="connsiteY75714"/>
              </a:cxn>
              <a:cxn ang="0">
                <a:pos x="connsiteX75715" y="connsiteY75715"/>
              </a:cxn>
              <a:cxn ang="0">
                <a:pos x="connsiteX75716" y="connsiteY75716"/>
              </a:cxn>
              <a:cxn ang="0">
                <a:pos x="connsiteX75717" y="connsiteY75717"/>
              </a:cxn>
              <a:cxn ang="0">
                <a:pos x="connsiteX75718" y="connsiteY75718"/>
              </a:cxn>
              <a:cxn ang="0">
                <a:pos x="connsiteX75719" y="connsiteY75719"/>
              </a:cxn>
              <a:cxn ang="0">
                <a:pos x="connsiteX75720" y="connsiteY75720"/>
              </a:cxn>
              <a:cxn ang="0">
                <a:pos x="connsiteX75721" y="connsiteY75721"/>
              </a:cxn>
              <a:cxn ang="0">
                <a:pos x="connsiteX75722" y="connsiteY75722"/>
              </a:cxn>
              <a:cxn ang="0">
                <a:pos x="connsiteX75723" y="connsiteY75723"/>
              </a:cxn>
              <a:cxn ang="0">
                <a:pos x="connsiteX75724" y="connsiteY75724"/>
              </a:cxn>
              <a:cxn ang="0">
                <a:pos x="connsiteX75725" y="connsiteY75725"/>
              </a:cxn>
              <a:cxn ang="0">
                <a:pos x="connsiteX75726" y="connsiteY75726"/>
              </a:cxn>
              <a:cxn ang="0">
                <a:pos x="connsiteX75727" y="connsiteY75727"/>
              </a:cxn>
              <a:cxn ang="0">
                <a:pos x="connsiteX75728" y="connsiteY75728"/>
              </a:cxn>
              <a:cxn ang="0">
                <a:pos x="connsiteX75729" y="connsiteY75729"/>
              </a:cxn>
              <a:cxn ang="0">
                <a:pos x="connsiteX75730" y="connsiteY75730"/>
              </a:cxn>
              <a:cxn ang="0">
                <a:pos x="connsiteX75731" y="connsiteY75731"/>
              </a:cxn>
              <a:cxn ang="0">
                <a:pos x="connsiteX75732" y="connsiteY75732"/>
              </a:cxn>
              <a:cxn ang="0">
                <a:pos x="connsiteX75733" y="connsiteY75733"/>
              </a:cxn>
              <a:cxn ang="0">
                <a:pos x="connsiteX75734" y="connsiteY75734"/>
              </a:cxn>
              <a:cxn ang="0">
                <a:pos x="connsiteX75735" y="connsiteY75735"/>
              </a:cxn>
              <a:cxn ang="0">
                <a:pos x="connsiteX75736" y="connsiteY75736"/>
              </a:cxn>
              <a:cxn ang="0">
                <a:pos x="connsiteX75737" y="connsiteY75737"/>
              </a:cxn>
              <a:cxn ang="0">
                <a:pos x="connsiteX75738" y="connsiteY75738"/>
              </a:cxn>
              <a:cxn ang="0">
                <a:pos x="connsiteX75739" y="connsiteY75739"/>
              </a:cxn>
              <a:cxn ang="0">
                <a:pos x="connsiteX75740" y="connsiteY75740"/>
              </a:cxn>
              <a:cxn ang="0">
                <a:pos x="connsiteX75741" y="connsiteY75741"/>
              </a:cxn>
              <a:cxn ang="0">
                <a:pos x="connsiteX75742" y="connsiteY75742"/>
              </a:cxn>
              <a:cxn ang="0">
                <a:pos x="connsiteX75743" y="connsiteY75743"/>
              </a:cxn>
              <a:cxn ang="0">
                <a:pos x="connsiteX75744" y="connsiteY75744"/>
              </a:cxn>
              <a:cxn ang="0">
                <a:pos x="connsiteX75745" y="connsiteY75745"/>
              </a:cxn>
              <a:cxn ang="0">
                <a:pos x="connsiteX75746" y="connsiteY75746"/>
              </a:cxn>
              <a:cxn ang="0">
                <a:pos x="connsiteX75747" y="connsiteY75747"/>
              </a:cxn>
              <a:cxn ang="0">
                <a:pos x="connsiteX75748" y="connsiteY75748"/>
              </a:cxn>
              <a:cxn ang="0">
                <a:pos x="connsiteX75749" y="connsiteY75749"/>
              </a:cxn>
              <a:cxn ang="0">
                <a:pos x="connsiteX75750" y="connsiteY75750"/>
              </a:cxn>
              <a:cxn ang="0">
                <a:pos x="connsiteX75751" y="connsiteY75751"/>
              </a:cxn>
              <a:cxn ang="0">
                <a:pos x="connsiteX75752" y="connsiteY75752"/>
              </a:cxn>
              <a:cxn ang="0">
                <a:pos x="connsiteX75753" y="connsiteY75753"/>
              </a:cxn>
              <a:cxn ang="0">
                <a:pos x="connsiteX75754" y="connsiteY75754"/>
              </a:cxn>
              <a:cxn ang="0">
                <a:pos x="connsiteX75755" y="connsiteY75755"/>
              </a:cxn>
              <a:cxn ang="0">
                <a:pos x="connsiteX75756" y="connsiteY75756"/>
              </a:cxn>
              <a:cxn ang="0">
                <a:pos x="connsiteX75757" y="connsiteY75757"/>
              </a:cxn>
              <a:cxn ang="0">
                <a:pos x="connsiteX75758" y="connsiteY75758"/>
              </a:cxn>
              <a:cxn ang="0">
                <a:pos x="connsiteX75759" y="connsiteY75759"/>
              </a:cxn>
              <a:cxn ang="0">
                <a:pos x="connsiteX75760" y="connsiteY75760"/>
              </a:cxn>
              <a:cxn ang="0">
                <a:pos x="connsiteX75761" y="connsiteY75761"/>
              </a:cxn>
              <a:cxn ang="0">
                <a:pos x="connsiteX75762" y="connsiteY75762"/>
              </a:cxn>
              <a:cxn ang="0">
                <a:pos x="connsiteX75763" y="connsiteY75763"/>
              </a:cxn>
              <a:cxn ang="0">
                <a:pos x="connsiteX75764" y="connsiteY75764"/>
              </a:cxn>
              <a:cxn ang="0">
                <a:pos x="connsiteX75765" y="connsiteY75765"/>
              </a:cxn>
              <a:cxn ang="0">
                <a:pos x="connsiteX75766" y="connsiteY75766"/>
              </a:cxn>
              <a:cxn ang="0">
                <a:pos x="connsiteX75767" y="connsiteY75767"/>
              </a:cxn>
              <a:cxn ang="0">
                <a:pos x="connsiteX75768" y="connsiteY75768"/>
              </a:cxn>
              <a:cxn ang="0">
                <a:pos x="connsiteX75769" y="connsiteY75769"/>
              </a:cxn>
              <a:cxn ang="0">
                <a:pos x="connsiteX75770" y="connsiteY75770"/>
              </a:cxn>
              <a:cxn ang="0">
                <a:pos x="connsiteX75771" y="connsiteY75771"/>
              </a:cxn>
              <a:cxn ang="0">
                <a:pos x="connsiteX75772" y="connsiteY75772"/>
              </a:cxn>
              <a:cxn ang="0">
                <a:pos x="connsiteX75773" y="connsiteY75773"/>
              </a:cxn>
              <a:cxn ang="0">
                <a:pos x="connsiteX75774" y="connsiteY75774"/>
              </a:cxn>
              <a:cxn ang="0">
                <a:pos x="connsiteX75775" y="connsiteY75775"/>
              </a:cxn>
              <a:cxn ang="0">
                <a:pos x="connsiteX75776" y="connsiteY75776"/>
              </a:cxn>
              <a:cxn ang="0">
                <a:pos x="connsiteX75777" y="connsiteY75777"/>
              </a:cxn>
              <a:cxn ang="0">
                <a:pos x="connsiteX75778" y="connsiteY75778"/>
              </a:cxn>
              <a:cxn ang="0">
                <a:pos x="connsiteX75779" y="connsiteY75779"/>
              </a:cxn>
              <a:cxn ang="0">
                <a:pos x="connsiteX75780" y="connsiteY75780"/>
              </a:cxn>
              <a:cxn ang="0">
                <a:pos x="connsiteX75781" y="connsiteY75781"/>
              </a:cxn>
              <a:cxn ang="0">
                <a:pos x="connsiteX75782" y="connsiteY75782"/>
              </a:cxn>
              <a:cxn ang="0">
                <a:pos x="connsiteX75783" y="connsiteY75783"/>
              </a:cxn>
              <a:cxn ang="0">
                <a:pos x="connsiteX75784" y="connsiteY75784"/>
              </a:cxn>
              <a:cxn ang="0">
                <a:pos x="connsiteX75785" y="connsiteY75785"/>
              </a:cxn>
              <a:cxn ang="0">
                <a:pos x="connsiteX75786" y="connsiteY75786"/>
              </a:cxn>
              <a:cxn ang="0">
                <a:pos x="connsiteX75787" y="connsiteY75787"/>
              </a:cxn>
              <a:cxn ang="0">
                <a:pos x="connsiteX75788" y="connsiteY75788"/>
              </a:cxn>
              <a:cxn ang="0">
                <a:pos x="connsiteX75789" y="connsiteY75789"/>
              </a:cxn>
              <a:cxn ang="0">
                <a:pos x="connsiteX75790" y="connsiteY75790"/>
              </a:cxn>
              <a:cxn ang="0">
                <a:pos x="connsiteX75791" y="connsiteY75791"/>
              </a:cxn>
              <a:cxn ang="0">
                <a:pos x="connsiteX75792" y="connsiteY75792"/>
              </a:cxn>
              <a:cxn ang="0">
                <a:pos x="connsiteX75793" y="connsiteY75793"/>
              </a:cxn>
              <a:cxn ang="0">
                <a:pos x="connsiteX75794" y="connsiteY75794"/>
              </a:cxn>
              <a:cxn ang="0">
                <a:pos x="connsiteX75795" y="connsiteY75795"/>
              </a:cxn>
              <a:cxn ang="0">
                <a:pos x="connsiteX75796" y="connsiteY75796"/>
              </a:cxn>
              <a:cxn ang="0">
                <a:pos x="connsiteX75797" y="connsiteY75797"/>
              </a:cxn>
              <a:cxn ang="0">
                <a:pos x="connsiteX75798" y="connsiteY75798"/>
              </a:cxn>
              <a:cxn ang="0">
                <a:pos x="connsiteX75799" y="connsiteY75799"/>
              </a:cxn>
              <a:cxn ang="0">
                <a:pos x="connsiteX75800" y="connsiteY75800"/>
              </a:cxn>
              <a:cxn ang="0">
                <a:pos x="connsiteX75801" y="connsiteY75801"/>
              </a:cxn>
              <a:cxn ang="0">
                <a:pos x="connsiteX75802" y="connsiteY75802"/>
              </a:cxn>
              <a:cxn ang="0">
                <a:pos x="connsiteX75803" y="connsiteY75803"/>
              </a:cxn>
              <a:cxn ang="0">
                <a:pos x="connsiteX75804" y="connsiteY75804"/>
              </a:cxn>
              <a:cxn ang="0">
                <a:pos x="connsiteX75805" y="connsiteY75805"/>
              </a:cxn>
              <a:cxn ang="0">
                <a:pos x="connsiteX75806" y="connsiteY75806"/>
              </a:cxn>
              <a:cxn ang="0">
                <a:pos x="connsiteX75807" y="connsiteY75807"/>
              </a:cxn>
              <a:cxn ang="0">
                <a:pos x="connsiteX75808" y="connsiteY75808"/>
              </a:cxn>
              <a:cxn ang="0">
                <a:pos x="connsiteX75809" y="connsiteY75809"/>
              </a:cxn>
              <a:cxn ang="0">
                <a:pos x="connsiteX75810" y="connsiteY75810"/>
              </a:cxn>
              <a:cxn ang="0">
                <a:pos x="connsiteX75811" y="connsiteY75811"/>
              </a:cxn>
              <a:cxn ang="0">
                <a:pos x="connsiteX75812" y="connsiteY75812"/>
              </a:cxn>
              <a:cxn ang="0">
                <a:pos x="connsiteX75813" y="connsiteY75813"/>
              </a:cxn>
              <a:cxn ang="0">
                <a:pos x="connsiteX75814" y="connsiteY75814"/>
              </a:cxn>
              <a:cxn ang="0">
                <a:pos x="connsiteX75815" y="connsiteY75815"/>
              </a:cxn>
              <a:cxn ang="0">
                <a:pos x="connsiteX75816" y="connsiteY75816"/>
              </a:cxn>
              <a:cxn ang="0">
                <a:pos x="connsiteX75817" y="connsiteY75817"/>
              </a:cxn>
              <a:cxn ang="0">
                <a:pos x="connsiteX75818" y="connsiteY75818"/>
              </a:cxn>
              <a:cxn ang="0">
                <a:pos x="connsiteX75819" y="connsiteY75819"/>
              </a:cxn>
              <a:cxn ang="0">
                <a:pos x="connsiteX75820" y="connsiteY75820"/>
              </a:cxn>
              <a:cxn ang="0">
                <a:pos x="connsiteX75821" y="connsiteY75821"/>
              </a:cxn>
              <a:cxn ang="0">
                <a:pos x="connsiteX75822" y="connsiteY75822"/>
              </a:cxn>
              <a:cxn ang="0">
                <a:pos x="connsiteX75823" y="connsiteY75823"/>
              </a:cxn>
              <a:cxn ang="0">
                <a:pos x="connsiteX75824" y="connsiteY75824"/>
              </a:cxn>
              <a:cxn ang="0">
                <a:pos x="connsiteX75825" y="connsiteY75825"/>
              </a:cxn>
              <a:cxn ang="0">
                <a:pos x="connsiteX75826" y="connsiteY75826"/>
              </a:cxn>
              <a:cxn ang="0">
                <a:pos x="connsiteX75827" y="connsiteY75827"/>
              </a:cxn>
              <a:cxn ang="0">
                <a:pos x="connsiteX75828" y="connsiteY75828"/>
              </a:cxn>
              <a:cxn ang="0">
                <a:pos x="connsiteX75829" y="connsiteY75829"/>
              </a:cxn>
              <a:cxn ang="0">
                <a:pos x="connsiteX75830" y="connsiteY75830"/>
              </a:cxn>
              <a:cxn ang="0">
                <a:pos x="connsiteX75831" y="connsiteY75831"/>
              </a:cxn>
              <a:cxn ang="0">
                <a:pos x="connsiteX75832" y="connsiteY75832"/>
              </a:cxn>
              <a:cxn ang="0">
                <a:pos x="connsiteX75833" y="connsiteY75833"/>
              </a:cxn>
              <a:cxn ang="0">
                <a:pos x="connsiteX75834" y="connsiteY75834"/>
              </a:cxn>
              <a:cxn ang="0">
                <a:pos x="connsiteX75835" y="connsiteY75835"/>
              </a:cxn>
              <a:cxn ang="0">
                <a:pos x="connsiteX75836" y="connsiteY75836"/>
              </a:cxn>
              <a:cxn ang="0">
                <a:pos x="connsiteX75837" y="connsiteY75837"/>
              </a:cxn>
              <a:cxn ang="0">
                <a:pos x="connsiteX75838" y="connsiteY75838"/>
              </a:cxn>
              <a:cxn ang="0">
                <a:pos x="connsiteX75839" y="connsiteY75839"/>
              </a:cxn>
              <a:cxn ang="0">
                <a:pos x="connsiteX75840" y="connsiteY75840"/>
              </a:cxn>
              <a:cxn ang="0">
                <a:pos x="connsiteX75841" y="connsiteY75841"/>
              </a:cxn>
              <a:cxn ang="0">
                <a:pos x="connsiteX75842" y="connsiteY75842"/>
              </a:cxn>
              <a:cxn ang="0">
                <a:pos x="connsiteX75843" y="connsiteY75843"/>
              </a:cxn>
              <a:cxn ang="0">
                <a:pos x="connsiteX75844" y="connsiteY75844"/>
              </a:cxn>
              <a:cxn ang="0">
                <a:pos x="connsiteX75845" y="connsiteY75845"/>
              </a:cxn>
              <a:cxn ang="0">
                <a:pos x="connsiteX75846" y="connsiteY75846"/>
              </a:cxn>
              <a:cxn ang="0">
                <a:pos x="connsiteX75847" y="connsiteY75847"/>
              </a:cxn>
              <a:cxn ang="0">
                <a:pos x="connsiteX75848" y="connsiteY75848"/>
              </a:cxn>
              <a:cxn ang="0">
                <a:pos x="connsiteX75849" y="connsiteY75849"/>
              </a:cxn>
              <a:cxn ang="0">
                <a:pos x="connsiteX75850" y="connsiteY75850"/>
              </a:cxn>
              <a:cxn ang="0">
                <a:pos x="connsiteX75851" y="connsiteY75851"/>
              </a:cxn>
              <a:cxn ang="0">
                <a:pos x="connsiteX75852" y="connsiteY75852"/>
              </a:cxn>
              <a:cxn ang="0">
                <a:pos x="connsiteX75853" y="connsiteY75853"/>
              </a:cxn>
              <a:cxn ang="0">
                <a:pos x="connsiteX75854" y="connsiteY75854"/>
              </a:cxn>
              <a:cxn ang="0">
                <a:pos x="connsiteX75855" y="connsiteY75855"/>
              </a:cxn>
              <a:cxn ang="0">
                <a:pos x="connsiteX75856" y="connsiteY75856"/>
              </a:cxn>
              <a:cxn ang="0">
                <a:pos x="connsiteX75857" y="connsiteY75857"/>
              </a:cxn>
              <a:cxn ang="0">
                <a:pos x="connsiteX75858" y="connsiteY75858"/>
              </a:cxn>
              <a:cxn ang="0">
                <a:pos x="connsiteX75859" y="connsiteY75859"/>
              </a:cxn>
              <a:cxn ang="0">
                <a:pos x="connsiteX75860" y="connsiteY75860"/>
              </a:cxn>
              <a:cxn ang="0">
                <a:pos x="connsiteX75861" y="connsiteY75861"/>
              </a:cxn>
              <a:cxn ang="0">
                <a:pos x="connsiteX75862" y="connsiteY75862"/>
              </a:cxn>
              <a:cxn ang="0">
                <a:pos x="connsiteX75863" y="connsiteY75863"/>
              </a:cxn>
              <a:cxn ang="0">
                <a:pos x="connsiteX75864" y="connsiteY75864"/>
              </a:cxn>
              <a:cxn ang="0">
                <a:pos x="connsiteX75865" y="connsiteY75865"/>
              </a:cxn>
              <a:cxn ang="0">
                <a:pos x="connsiteX75866" y="connsiteY75866"/>
              </a:cxn>
              <a:cxn ang="0">
                <a:pos x="connsiteX75867" y="connsiteY75867"/>
              </a:cxn>
              <a:cxn ang="0">
                <a:pos x="connsiteX75868" y="connsiteY75868"/>
              </a:cxn>
              <a:cxn ang="0">
                <a:pos x="connsiteX75869" y="connsiteY75869"/>
              </a:cxn>
              <a:cxn ang="0">
                <a:pos x="connsiteX75870" y="connsiteY75870"/>
              </a:cxn>
              <a:cxn ang="0">
                <a:pos x="connsiteX75871" y="connsiteY75871"/>
              </a:cxn>
              <a:cxn ang="0">
                <a:pos x="connsiteX75872" y="connsiteY75872"/>
              </a:cxn>
              <a:cxn ang="0">
                <a:pos x="connsiteX75873" y="connsiteY75873"/>
              </a:cxn>
              <a:cxn ang="0">
                <a:pos x="connsiteX75874" y="connsiteY75874"/>
              </a:cxn>
              <a:cxn ang="0">
                <a:pos x="connsiteX75875" y="connsiteY75875"/>
              </a:cxn>
              <a:cxn ang="0">
                <a:pos x="connsiteX75876" y="connsiteY75876"/>
              </a:cxn>
              <a:cxn ang="0">
                <a:pos x="connsiteX75877" y="connsiteY75877"/>
              </a:cxn>
              <a:cxn ang="0">
                <a:pos x="connsiteX75878" y="connsiteY75878"/>
              </a:cxn>
              <a:cxn ang="0">
                <a:pos x="connsiteX75879" y="connsiteY75879"/>
              </a:cxn>
              <a:cxn ang="0">
                <a:pos x="connsiteX75880" y="connsiteY75880"/>
              </a:cxn>
              <a:cxn ang="0">
                <a:pos x="connsiteX75881" y="connsiteY75881"/>
              </a:cxn>
              <a:cxn ang="0">
                <a:pos x="connsiteX75882" y="connsiteY75882"/>
              </a:cxn>
              <a:cxn ang="0">
                <a:pos x="connsiteX75883" y="connsiteY75883"/>
              </a:cxn>
              <a:cxn ang="0">
                <a:pos x="connsiteX75884" y="connsiteY75884"/>
              </a:cxn>
              <a:cxn ang="0">
                <a:pos x="connsiteX75885" y="connsiteY75885"/>
              </a:cxn>
              <a:cxn ang="0">
                <a:pos x="connsiteX75886" y="connsiteY75886"/>
              </a:cxn>
              <a:cxn ang="0">
                <a:pos x="connsiteX75887" y="connsiteY75887"/>
              </a:cxn>
              <a:cxn ang="0">
                <a:pos x="connsiteX75888" y="connsiteY75888"/>
              </a:cxn>
              <a:cxn ang="0">
                <a:pos x="connsiteX75889" y="connsiteY75889"/>
              </a:cxn>
              <a:cxn ang="0">
                <a:pos x="connsiteX75890" y="connsiteY75890"/>
              </a:cxn>
              <a:cxn ang="0">
                <a:pos x="connsiteX75891" y="connsiteY75891"/>
              </a:cxn>
              <a:cxn ang="0">
                <a:pos x="connsiteX75892" y="connsiteY75892"/>
              </a:cxn>
              <a:cxn ang="0">
                <a:pos x="connsiteX75893" y="connsiteY75893"/>
              </a:cxn>
              <a:cxn ang="0">
                <a:pos x="connsiteX75894" y="connsiteY75894"/>
              </a:cxn>
              <a:cxn ang="0">
                <a:pos x="connsiteX75895" y="connsiteY75895"/>
              </a:cxn>
              <a:cxn ang="0">
                <a:pos x="connsiteX75896" y="connsiteY75896"/>
              </a:cxn>
              <a:cxn ang="0">
                <a:pos x="connsiteX75897" y="connsiteY75897"/>
              </a:cxn>
              <a:cxn ang="0">
                <a:pos x="connsiteX75898" y="connsiteY75898"/>
              </a:cxn>
              <a:cxn ang="0">
                <a:pos x="connsiteX75899" y="connsiteY75899"/>
              </a:cxn>
              <a:cxn ang="0">
                <a:pos x="connsiteX75900" y="connsiteY75900"/>
              </a:cxn>
              <a:cxn ang="0">
                <a:pos x="connsiteX75901" y="connsiteY75901"/>
              </a:cxn>
              <a:cxn ang="0">
                <a:pos x="connsiteX75902" y="connsiteY75902"/>
              </a:cxn>
              <a:cxn ang="0">
                <a:pos x="connsiteX75903" y="connsiteY75903"/>
              </a:cxn>
              <a:cxn ang="0">
                <a:pos x="connsiteX75904" y="connsiteY75904"/>
              </a:cxn>
              <a:cxn ang="0">
                <a:pos x="connsiteX75905" y="connsiteY75905"/>
              </a:cxn>
              <a:cxn ang="0">
                <a:pos x="connsiteX75906" y="connsiteY75906"/>
              </a:cxn>
              <a:cxn ang="0">
                <a:pos x="connsiteX75907" y="connsiteY75907"/>
              </a:cxn>
              <a:cxn ang="0">
                <a:pos x="connsiteX75908" y="connsiteY75908"/>
              </a:cxn>
              <a:cxn ang="0">
                <a:pos x="connsiteX75909" y="connsiteY75909"/>
              </a:cxn>
              <a:cxn ang="0">
                <a:pos x="connsiteX75910" y="connsiteY75910"/>
              </a:cxn>
              <a:cxn ang="0">
                <a:pos x="connsiteX75911" y="connsiteY75911"/>
              </a:cxn>
              <a:cxn ang="0">
                <a:pos x="connsiteX75912" y="connsiteY75912"/>
              </a:cxn>
              <a:cxn ang="0">
                <a:pos x="connsiteX75913" y="connsiteY75913"/>
              </a:cxn>
              <a:cxn ang="0">
                <a:pos x="connsiteX75914" y="connsiteY75914"/>
              </a:cxn>
              <a:cxn ang="0">
                <a:pos x="connsiteX75915" y="connsiteY75915"/>
              </a:cxn>
              <a:cxn ang="0">
                <a:pos x="connsiteX75916" y="connsiteY75916"/>
              </a:cxn>
              <a:cxn ang="0">
                <a:pos x="connsiteX75917" y="connsiteY75917"/>
              </a:cxn>
              <a:cxn ang="0">
                <a:pos x="connsiteX75918" y="connsiteY75918"/>
              </a:cxn>
              <a:cxn ang="0">
                <a:pos x="connsiteX75919" y="connsiteY75919"/>
              </a:cxn>
              <a:cxn ang="0">
                <a:pos x="connsiteX75920" y="connsiteY75920"/>
              </a:cxn>
              <a:cxn ang="0">
                <a:pos x="connsiteX75921" y="connsiteY75921"/>
              </a:cxn>
              <a:cxn ang="0">
                <a:pos x="connsiteX75922" y="connsiteY75922"/>
              </a:cxn>
              <a:cxn ang="0">
                <a:pos x="connsiteX75923" y="connsiteY75923"/>
              </a:cxn>
              <a:cxn ang="0">
                <a:pos x="connsiteX75924" y="connsiteY75924"/>
              </a:cxn>
              <a:cxn ang="0">
                <a:pos x="connsiteX75925" y="connsiteY75925"/>
              </a:cxn>
              <a:cxn ang="0">
                <a:pos x="connsiteX75926" y="connsiteY75926"/>
              </a:cxn>
              <a:cxn ang="0">
                <a:pos x="connsiteX75927" y="connsiteY75927"/>
              </a:cxn>
              <a:cxn ang="0">
                <a:pos x="connsiteX75928" y="connsiteY75928"/>
              </a:cxn>
              <a:cxn ang="0">
                <a:pos x="connsiteX75929" y="connsiteY75929"/>
              </a:cxn>
              <a:cxn ang="0">
                <a:pos x="connsiteX75930" y="connsiteY75930"/>
              </a:cxn>
              <a:cxn ang="0">
                <a:pos x="connsiteX75931" y="connsiteY75931"/>
              </a:cxn>
              <a:cxn ang="0">
                <a:pos x="connsiteX75932" y="connsiteY75932"/>
              </a:cxn>
              <a:cxn ang="0">
                <a:pos x="connsiteX75933" y="connsiteY75933"/>
              </a:cxn>
              <a:cxn ang="0">
                <a:pos x="connsiteX75934" y="connsiteY75934"/>
              </a:cxn>
              <a:cxn ang="0">
                <a:pos x="connsiteX75935" y="connsiteY75935"/>
              </a:cxn>
              <a:cxn ang="0">
                <a:pos x="connsiteX75936" y="connsiteY75936"/>
              </a:cxn>
              <a:cxn ang="0">
                <a:pos x="connsiteX75937" y="connsiteY75937"/>
              </a:cxn>
              <a:cxn ang="0">
                <a:pos x="connsiteX75938" y="connsiteY75938"/>
              </a:cxn>
              <a:cxn ang="0">
                <a:pos x="connsiteX75939" y="connsiteY75939"/>
              </a:cxn>
              <a:cxn ang="0">
                <a:pos x="connsiteX75940" y="connsiteY75940"/>
              </a:cxn>
              <a:cxn ang="0">
                <a:pos x="connsiteX75941" y="connsiteY75941"/>
              </a:cxn>
              <a:cxn ang="0">
                <a:pos x="connsiteX75942" y="connsiteY75942"/>
              </a:cxn>
              <a:cxn ang="0">
                <a:pos x="connsiteX75943" y="connsiteY75943"/>
              </a:cxn>
              <a:cxn ang="0">
                <a:pos x="connsiteX75944" y="connsiteY75944"/>
              </a:cxn>
              <a:cxn ang="0">
                <a:pos x="connsiteX75945" y="connsiteY75945"/>
              </a:cxn>
              <a:cxn ang="0">
                <a:pos x="connsiteX75946" y="connsiteY75946"/>
              </a:cxn>
              <a:cxn ang="0">
                <a:pos x="connsiteX75947" y="connsiteY75947"/>
              </a:cxn>
              <a:cxn ang="0">
                <a:pos x="connsiteX75948" y="connsiteY75948"/>
              </a:cxn>
              <a:cxn ang="0">
                <a:pos x="connsiteX75949" y="connsiteY75949"/>
              </a:cxn>
              <a:cxn ang="0">
                <a:pos x="connsiteX75950" y="connsiteY75950"/>
              </a:cxn>
              <a:cxn ang="0">
                <a:pos x="connsiteX75951" y="connsiteY75951"/>
              </a:cxn>
              <a:cxn ang="0">
                <a:pos x="connsiteX75952" y="connsiteY75952"/>
              </a:cxn>
              <a:cxn ang="0">
                <a:pos x="connsiteX75953" y="connsiteY75953"/>
              </a:cxn>
              <a:cxn ang="0">
                <a:pos x="connsiteX75954" y="connsiteY75954"/>
              </a:cxn>
              <a:cxn ang="0">
                <a:pos x="connsiteX75955" y="connsiteY75955"/>
              </a:cxn>
              <a:cxn ang="0">
                <a:pos x="connsiteX75956" y="connsiteY75956"/>
              </a:cxn>
              <a:cxn ang="0">
                <a:pos x="connsiteX75957" y="connsiteY75957"/>
              </a:cxn>
              <a:cxn ang="0">
                <a:pos x="connsiteX75958" y="connsiteY75958"/>
              </a:cxn>
              <a:cxn ang="0">
                <a:pos x="connsiteX75959" y="connsiteY75959"/>
              </a:cxn>
              <a:cxn ang="0">
                <a:pos x="connsiteX75960" y="connsiteY75960"/>
              </a:cxn>
              <a:cxn ang="0">
                <a:pos x="connsiteX75961" y="connsiteY75961"/>
              </a:cxn>
              <a:cxn ang="0">
                <a:pos x="connsiteX75962" y="connsiteY75962"/>
              </a:cxn>
              <a:cxn ang="0">
                <a:pos x="connsiteX75963" y="connsiteY75963"/>
              </a:cxn>
              <a:cxn ang="0">
                <a:pos x="connsiteX75964" y="connsiteY75964"/>
              </a:cxn>
              <a:cxn ang="0">
                <a:pos x="connsiteX75965" y="connsiteY75965"/>
              </a:cxn>
              <a:cxn ang="0">
                <a:pos x="connsiteX75966" y="connsiteY75966"/>
              </a:cxn>
              <a:cxn ang="0">
                <a:pos x="connsiteX75967" y="connsiteY75967"/>
              </a:cxn>
              <a:cxn ang="0">
                <a:pos x="connsiteX75968" y="connsiteY75968"/>
              </a:cxn>
              <a:cxn ang="0">
                <a:pos x="connsiteX75969" y="connsiteY75969"/>
              </a:cxn>
              <a:cxn ang="0">
                <a:pos x="connsiteX75970" y="connsiteY75970"/>
              </a:cxn>
              <a:cxn ang="0">
                <a:pos x="connsiteX75971" y="connsiteY75971"/>
              </a:cxn>
              <a:cxn ang="0">
                <a:pos x="connsiteX75972" y="connsiteY75972"/>
              </a:cxn>
              <a:cxn ang="0">
                <a:pos x="connsiteX75973" y="connsiteY75973"/>
              </a:cxn>
              <a:cxn ang="0">
                <a:pos x="connsiteX75974" y="connsiteY75974"/>
              </a:cxn>
              <a:cxn ang="0">
                <a:pos x="connsiteX75975" y="connsiteY75975"/>
              </a:cxn>
              <a:cxn ang="0">
                <a:pos x="connsiteX75976" y="connsiteY75976"/>
              </a:cxn>
              <a:cxn ang="0">
                <a:pos x="connsiteX75977" y="connsiteY75977"/>
              </a:cxn>
              <a:cxn ang="0">
                <a:pos x="connsiteX75978" y="connsiteY75978"/>
              </a:cxn>
              <a:cxn ang="0">
                <a:pos x="connsiteX75979" y="connsiteY75979"/>
              </a:cxn>
              <a:cxn ang="0">
                <a:pos x="connsiteX75980" y="connsiteY75980"/>
              </a:cxn>
              <a:cxn ang="0">
                <a:pos x="connsiteX75981" y="connsiteY75981"/>
              </a:cxn>
              <a:cxn ang="0">
                <a:pos x="connsiteX75982" y="connsiteY75982"/>
              </a:cxn>
              <a:cxn ang="0">
                <a:pos x="connsiteX75983" y="connsiteY75983"/>
              </a:cxn>
              <a:cxn ang="0">
                <a:pos x="connsiteX75984" y="connsiteY75984"/>
              </a:cxn>
              <a:cxn ang="0">
                <a:pos x="connsiteX75985" y="connsiteY75985"/>
              </a:cxn>
              <a:cxn ang="0">
                <a:pos x="connsiteX75986" y="connsiteY75986"/>
              </a:cxn>
              <a:cxn ang="0">
                <a:pos x="connsiteX75987" y="connsiteY75987"/>
              </a:cxn>
              <a:cxn ang="0">
                <a:pos x="connsiteX75988" y="connsiteY75988"/>
              </a:cxn>
              <a:cxn ang="0">
                <a:pos x="connsiteX75989" y="connsiteY75989"/>
              </a:cxn>
              <a:cxn ang="0">
                <a:pos x="connsiteX75990" y="connsiteY75990"/>
              </a:cxn>
              <a:cxn ang="0">
                <a:pos x="connsiteX75991" y="connsiteY75991"/>
              </a:cxn>
              <a:cxn ang="0">
                <a:pos x="connsiteX75992" y="connsiteY75992"/>
              </a:cxn>
              <a:cxn ang="0">
                <a:pos x="connsiteX75993" y="connsiteY75993"/>
              </a:cxn>
              <a:cxn ang="0">
                <a:pos x="connsiteX75994" y="connsiteY75994"/>
              </a:cxn>
              <a:cxn ang="0">
                <a:pos x="connsiteX75995" y="connsiteY75995"/>
              </a:cxn>
              <a:cxn ang="0">
                <a:pos x="connsiteX75996" y="connsiteY75996"/>
              </a:cxn>
              <a:cxn ang="0">
                <a:pos x="connsiteX75997" y="connsiteY75997"/>
              </a:cxn>
              <a:cxn ang="0">
                <a:pos x="connsiteX75998" y="connsiteY75998"/>
              </a:cxn>
              <a:cxn ang="0">
                <a:pos x="connsiteX75999" y="connsiteY75999"/>
              </a:cxn>
              <a:cxn ang="0">
                <a:pos x="connsiteX76000" y="connsiteY76000"/>
              </a:cxn>
              <a:cxn ang="0">
                <a:pos x="connsiteX76001" y="connsiteY76001"/>
              </a:cxn>
              <a:cxn ang="0">
                <a:pos x="connsiteX76002" y="connsiteY76002"/>
              </a:cxn>
              <a:cxn ang="0">
                <a:pos x="connsiteX76003" y="connsiteY76003"/>
              </a:cxn>
              <a:cxn ang="0">
                <a:pos x="connsiteX76004" y="connsiteY76004"/>
              </a:cxn>
              <a:cxn ang="0">
                <a:pos x="connsiteX76005" y="connsiteY76005"/>
              </a:cxn>
              <a:cxn ang="0">
                <a:pos x="connsiteX76006" y="connsiteY76006"/>
              </a:cxn>
              <a:cxn ang="0">
                <a:pos x="connsiteX76007" y="connsiteY76007"/>
              </a:cxn>
              <a:cxn ang="0">
                <a:pos x="connsiteX76008" y="connsiteY76008"/>
              </a:cxn>
              <a:cxn ang="0">
                <a:pos x="connsiteX76009" y="connsiteY76009"/>
              </a:cxn>
              <a:cxn ang="0">
                <a:pos x="connsiteX76010" y="connsiteY76010"/>
              </a:cxn>
              <a:cxn ang="0">
                <a:pos x="connsiteX76011" y="connsiteY76011"/>
              </a:cxn>
              <a:cxn ang="0">
                <a:pos x="connsiteX76012" y="connsiteY76012"/>
              </a:cxn>
              <a:cxn ang="0">
                <a:pos x="connsiteX76013" y="connsiteY76013"/>
              </a:cxn>
              <a:cxn ang="0">
                <a:pos x="connsiteX76014" y="connsiteY76014"/>
              </a:cxn>
              <a:cxn ang="0">
                <a:pos x="connsiteX76015" y="connsiteY76015"/>
              </a:cxn>
              <a:cxn ang="0">
                <a:pos x="connsiteX76016" y="connsiteY76016"/>
              </a:cxn>
              <a:cxn ang="0">
                <a:pos x="connsiteX76017" y="connsiteY76017"/>
              </a:cxn>
              <a:cxn ang="0">
                <a:pos x="connsiteX76018" y="connsiteY76018"/>
              </a:cxn>
              <a:cxn ang="0">
                <a:pos x="connsiteX76019" y="connsiteY76019"/>
              </a:cxn>
              <a:cxn ang="0">
                <a:pos x="connsiteX76020" y="connsiteY76020"/>
              </a:cxn>
              <a:cxn ang="0">
                <a:pos x="connsiteX76021" y="connsiteY76021"/>
              </a:cxn>
              <a:cxn ang="0">
                <a:pos x="connsiteX76022" y="connsiteY76022"/>
              </a:cxn>
              <a:cxn ang="0">
                <a:pos x="connsiteX76023" y="connsiteY76023"/>
              </a:cxn>
              <a:cxn ang="0">
                <a:pos x="connsiteX76024" y="connsiteY76024"/>
              </a:cxn>
              <a:cxn ang="0">
                <a:pos x="connsiteX76025" y="connsiteY76025"/>
              </a:cxn>
              <a:cxn ang="0">
                <a:pos x="connsiteX76026" y="connsiteY76026"/>
              </a:cxn>
              <a:cxn ang="0">
                <a:pos x="connsiteX76027" y="connsiteY76027"/>
              </a:cxn>
              <a:cxn ang="0">
                <a:pos x="connsiteX76028" y="connsiteY76028"/>
              </a:cxn>
              <a:cxn ang="0">
                <a:pos x="connsiteX76029" y="connsiteY76029"/>
              </a:cxn>
              <a:cxn ang="0">
                <a:pos x="connsiteX76030" y="connsiteY76030"/>
              </a:cxn>
              <a:cxn ang="0">
                <a:pos x="connsiteX76031" y="connsiteY76031"/>
              </a:cxn>
              <a:cxn ang="0">
                <a:pos x="connsiteX76032" y="connsiteY76032"/>
              </a:cxn>
              <a:cxn ang="0">
                <a:pos x="connsiteX76033" y="connsiteY76033"/>
              </a:cxn>
              <a:cxn ang="0">
                <a:pos x="connsiteX76034" y="connsiteY76034"/>
              </a:cxn>
              <a:cxn ang="0">
                <a:pos x="connsiteX76035" y="connsiteY76035"/>
              </a:cxn>
              <a:cxn ang="0">
                <a:pos x="connsiteX76036" y="connsiteY76036"/>
              </a:cxn>
              <a:cxn ang="0">
                <a:pos x="connsiteX76037" y="connsiteY76037"/>
              </a:cxn>
              <a:cxn ang="0">
                <a:pos x="connsiteX76038" y="connsiteY76038"/>
              </a:cxn>
              <a:cxn ang="0">
                <a:pos x="connsiteX76039" y="connsiteY76039"/>
              </a:cxn>
              <a:cxn ang="0">
                <a:pos x="connsiteX76040" y="connsiteY76040"/>
              </a:cxn>
              <a:cxn ang="0">
                <a:pos x="connsiteX76041" y="connsiteY76041"/>
              </a:cxn>
              <a:cxn ang="0">
                <a:pos x="connsiteX76042" y="connsiteY76042"/>
              </a:cxn>
              <a:cxn ang="0">
                <a:pos x="connsiteX76043" y="connsiteY76043"/>
              </a:cxn>
              <a:cxn ang="0">
                <a:pos x="connsiteX76044" y="connsiteY76044"/>
              </a:cxn>
              <a:cxn ang="0">
                <a:pos x="connsiteX76045" y="connsiteY76045"/>
              </a:cxn>
              <a:cxn ang="0">
                <a:pos x="connsiteX76046" y="connsiteY76046"/>
              </a:cxn>
              <a:cxn ang="0">
                <a:pos x="connsiteX76047" y="connsiteY76047"/>
              </a:cxn>
              <a:cxn ang="0">
                <a:pos x="connsiteX76048" y="connsiteY76048"/>
              </a:cxn>
              <a:cxn ang="0">
                <a:pos x="connsiteX76049" y="connsiteY76049"/>
              </a:cxn>
              <a:cxn ang="0">
                <a:pos x="connsiteX76050" y="connsiteY76050"/>
              </a:cxn>
              <a:cxn ang="0">
                <a:pos x="connsiteX76051" y="connsiteY76051"/>
              </a:cxn>
              <a:cxn ang="0">
                <a:pos x="connsiteX76052" y="connsiteY76052"/>
              </a:cxn>
              <a:cxn ang="0">
                <a:pos x="connsiteX76053" y="connsiteY76053"/>
              </a:cxn>
              <a:cxn ang="0">
                <a:pos x="connsiteX76054" y="connsiteY76054"/>
              </a:cxn>
              <a:cxn ang="0">
                <a:pos x="connsiteX76055" y="connsiteY76055"/>
              </a:cxn>
              <a:cxn ang="0">
                <a:pos x="connsiteX76056" y="connsiteY76056"/>
              </a:cxn>
              <a:cxn ang="0">
                <a:pos x="connsiteX76057" y="connsiteY76057"/>
              </a:cxn>
              <a:cxn ang="0">
                <a:pos x="connsiteX76058" y="connsiteY76058"/>
              </a:cxn>
              <a:cxn ang="0">
                <a:pos x="connsiteX76059" y="connsiteY76059"/>
              </a:cxn>
              <a:cxn ang="0">
                <a:pos x="connsiteX76060" y="connsiteY76060"/>
              </a:cxn>
              <a:cxn ang="0">
                <a:pos x="connsiteX76061" y="connsiteY76061"/>
              </a:cxn>
              <a:cxn ang="0">
                <a:pos x="connsiteX76062" y="connsiteY76062"/>
              </a:cxn>
              <a:cxn ang="0">
                <a:pos x="connsiteX76063" y="connsiteY76063"/>
              </a:cxn>
              <a:cxn ang="0">
                <a:pos x="connsiteX76064" y="connsiteY76064"/>
              </a:cxn>
              <a:cxn ang="0">
                <a:pos x="connsiteX76065" y="connsiteY76065"/>
              </a:cxn>
              <a:cxn ang="0">
                <a:pos x="connsiteX76066" y="connsiteY76066"/>
              </a:cxn>
              <a:cxn ang="0">
                <a:pos x="connsiteX76067" y="connsiteY76067"/>
              </a:cxn>
              <a:cxn ang="0">
                <a:pos x="connsiteX76068" y="connsiteY76068"/>
              </a:cxn>
              <a:cxn ang="0">
                <a:pos x="connsiteX76069" y="connsiteY76069"/>
              </a:cxn>
              <a:cxn ang="0">
                <a:pos x="connsiteX76070" y="connsiteY76070"/>
              </a:cxn>
              <a:cxn ang="0">
                <a:pos x="connsiteX76071" y="connsiteY76071"/>
              </a:cxn>
              <a:cxn ang="0">
                <a:pos x="connsiteX76072" y="connsiteY76072"/>
              </a:cxn>
              <a:cxn ang="0">
                <a:pos x="connsiteX76073" y="connsiteY76073"/>
              </a:cxn>
              <a:cxn ang="0">
                <a:pos x="connsiteX76074" y="connsiteY76074"/>
              </a:cxn>
              <a:cxn ang="0">
                <a:pos x="connsiteX76075" y="connsiteY76075"/>
              </a:cxn>
              <a:cxn ang="0">
                <a:pos x="connsiteX76076" y="connsiteY76076"/>
              </a:cxn>
              <a:cxn ang="0">
                <a:pos x="connsiteX76077" y="connsiteY76077"/>
              </a:cxn>
              <a:cxn ang="0">
                <a:pos x="connsiteX76078" y="connsiteY76078"/>
              </a:cxn>
              <a:cxn ang="0">
                <a:pos x="connsiteX76079" y="connsiteY76079"/>
              </a:cxn>
              <a:cxn ang="0">
                <a:pos x="connsiteX76080" y="connsiteY76080"/>
              </a:cxn>
              <a:cxn ang="0">
                <a:pos x="connsiteX76081" y="connsiteY76081"/>
              </a:cxn>
              <a:cxn ang="0">
                <a:pos x="connsiteX76082" y="connsiteY76082"/>
              </a:cxn>
              <a:cxn ang="0">
                <a:pos x="connsiteX76083" y="connsiteY76083"/>
              </a:cxn>
              <a:cxn ang="0">
                <a:pos x="connsiteX76084" y="connsiteY76084"/>
              </a:cxn>
              <a:cxn ang="0">
                <a:pos x="connsiteX76085" y="connsiteY76085"/>
              </a:cxn>
              <a:cxn ang="0">
                <a:pos x="connsiteX76086" y="connsiteY76086"/>
              </a:cxn>
              <a:cxn ang="0">
                <a:pos x="connsiteX76087" y="connsiteY76087"/>
              </a:cxn>
              <a:cxn ang="0">
                <a:pos x="connsiteX76088" y="connsiteY76088"/>
              </a:cxn>
              <a:cxn ang="0">
                <a:pos x="connsiteX76089" y="connsiteY76089"/>
              </a:cxn>
              <a:cxn ang="0">
                <a:pos x="connsiteX76090" y="connsiteY76090"/>
              </a:cxn>
              <a:cxn ang="0">
                <a:pos x="connsiteX76091" y="connsiteY76091"/>
              </a:cxn>
              <a:cxn ang="0">
                <a:pos x="connsiteX76092" y="connsiteY76092"/>
              </a:cxn>
              <a:cxn ang="0">
                <a:pos x="connsiteX76093" y="connsiteY76093"/>
              </a:cxn>
              <a:cxn ang="0">
                <a:pos x="connsiteX76094" y="connsiteY76094"/>
              </a:cxn>
              <a:cxn ang="0">
                <a:pos x="connsiteX76095" y="connsiteY76095"/>
              </a:cxn>
              <a:cxn ang="0">
                <a:pos x="connsiteX76096" y="connsiteY76096"/>
              </a:cxn>
              <a:cxn ang="0">
                <a:pos x="connsiteX76097" y="connsiteY76097"/>
              </a:cxn>
              <a:cxn ang="0">
                <a:pos x="connsiteX76098" y="connsiteY76098"/>
              </a:cxn>
              <a:cxn ang="0">
                <a:pos x="connsiteX76099" y="connsiteY76099"/>
              </a:cxn>
              <a:cxn ang="0">
                <a:pos x="connsiteX76100" y="connsiteY76100"/>
              </a:cxn>
              <a:cxn ang="0">
                <a:pos x="connsiteX76101" y="connsiteY76101"/>
              </a:cxn>
              <a:cxn ang="0">
                <a:pos x="connsiteX76102" y="connsiteY76102"/>
              </a:cxn>
              <a:cxn ang="0">
                <a:pos x="connsiteX76103" y="connsiteY76103"/>
              </a:cxn>
              <a:cxn ang="0">
                <a:pos x="connsiteX76104" y="connsiteY76104"/>
              </a:cxn>
              <a:cxn ang="0">
                <a:pos x="connsiteX76105" y="connsiteY76105"/>
              </a:cxn>
              <a:cxn ang="0">
                <a:pos x="connsiteX76106" y="connsiteY76106"/>
              </a:cxn>
              <a:cxn ang="0">
                <a:pos x="connsiteX76107" y="connsiteY76107"/>
              </a:cxn>
              <a:cxn ang="0">
                <a:pos x="connsiteX76108" y="connsiteY76108"/>
              </a:cxn>
              <a:cxn ang="0">
                <a:pos x="connsiteX76109" y="connsiteY76109"/>
              </a:cxn>
              <a:cxn ang="0">
                <a:pos x="connsiteX76110" y="connsiteY76110"/>
              </a:cxn>
              <a:cxn ang="0">
                <a:pos x="connsiteX76111" y="connsiteY76111"/>
              </a:cxn>
              <a:cxn ang="0">
                <a:pos x="connsiteX76112" y="connsiteY76112"/>
              </a:cxn>
              <a:cxn ang="0">
                <a:pos x="connsiteX76113" y="connsiteY76113"/>
              </a:cxn>
              <a:cxn ang="0">
                <a:pos x="connsiteX76114" y="connsiteY76114"/>
              </a:cxn>
              <a:cxn ang="0">
                <a:pos x="connsiteX76115" y="connsiteY76115"/>
              </a:cxn>
              <a:cxn ang="0">
                <a:pos x="connsiteX76116" y="connsiteY76116"/>
              </a:cxn>
              <a:cxn ang="0">
                <a:pos x="connsiteX76117" y="connsiteY76117"/>
              </a:cxn>
              <a:cxn ang="0">
                <a:pos x="connsiteX76118" y="connsiteY76118"/>
              </a:cxn>
              <a:cxn ang="0">
                <a:pos x="connsiteX76119" y="connsiteY76119"/>
              </a:cxn>
              <a:cxn ang="0">
                <a:pos x="connsiteX76120" y="connsiteY76120"/>
              </a:cxn>
              <a:cxn ang="0">
                <a:pos x="connsiteX76121" y="connsiteY76121"/>
              </a:cxn>
              <a:cxn ang="0">
                <a:pos x="connsiteX76122" y="connsiteY76122"/>
              </a:cxn>
              <a:cxn ang="0">
                <a:pos x="connsiteX76123" y="connsiteY76123"/>
              </a:cxn>
              <a:cxn ang="0">
                <a:pos x="connsiteX76124" y="connsiteY76124"/>
              </a:cxn>
              <a:cxn ang="0">
                <a:pos x="connsiteX76125" y="connsiteY76125"/>
              </a:cxn>
              <a:cxn ang="0">
                <a:pos x="connsiteX76126" y="connsiteY76126"/>
              </a:cxn>
              <a:cxn ang="0">
                <a:pos x="connsiteX76127" y="connsiteY76127"/>
              </a:cxn>
              <a:cxn ang="0">
                <a:pos x="connsiteX76128" y="connsiteY76128"/>
              </a:cxn>
              <a:cxn ang="0">
                <a:pos x="connsiteX76129" y="connsiteY76129"/>
              </a:cxn>
              <a:cxn ang="0">
                <a:pos x="connsiteX76130" y="connsiteY76130"/>
              </a:cxn>
              <a:cxn ang="0">
                <a:pos x="connsiteX76131" y="connsiteY76131"/>
              </a:cxn>
              <a:cxn ang="0">
                <a:pos x="connsiteX76132" y="connsiteY76132"/>
              </a:cxn>
              <a:cxn ang="0">
                <a:pos x="connsiteX76133" y="connsiteY76133"/>
              </a:cxn>
              <a:cxn ang="0">
                <a:pos x="connsiteX76134" y="connsiteY76134"/>
              </a:cxn>
              <a:cxn ang="0">
                <a:pos x="connsiteX76135" y="connsiteY76135"/>
              </a:cxn>
              <a:cxn ang="0">
                <a:pos x="connsiteX76136" y="connsiteY76136"/>
              </a:cxn>
              <a:cxn ang="0">
                <a:pos x="connsiteX76137" y="connsiteY76137"/>
              </a:cxn>
              <a:cxn ang="0">
                <a:pos x="connsiteX76138" y="connsiteY76138"/>
              </a:cxn>
              <a:cxn ang="0">
                <a:pos x="connsiteX76139" y="connsiteY76139"/>
              </a:cxn>
              <a:cxn ang="0">
                <a:pos x="connsiteX76140" y="connsiteY76140"/>
              </a:cxn>
              <a:cxn ang="0">
                <a:pos x="connsiteX76141" y="connsiteY76141"/>
              </a:cxn>
              <a:cxn ang="0">
                <a:pos x="connsiteX76142" y="connsiteY76142"/>
              </a:cxn>
              <a:cxn ang="0">
                <a:pos x="connsiteX76143" y="connsiteY76143"/>
              </a:cxn>
              <a:cxn ang="0">
                <a:pos x="connsiteX76144" y="connsiteY76144"/>
              </a:cxn>
              <a:cxn ang="0">
                <a:pos x="connsiteX76145" y="connsiteY76145"/>
              </a:cxn>
              <a:cxn ang="0">
                <a:pos x="connsiteX76146" y="connsiteY76146"/>
              </a:cxn>
              <a:cxn ang="0">
                <a:pos x="connsiteX76147" y="connsiteY76147"/>
              </a:cxn>
              <a:cxn ang="0">
                <a:pos x="connsiteX76148" y="connsiteY76148"/>
              </a:cxn>
              <a:cxn ang="0">
                <a:pos x="connsiteX76149" y="connsiteY76149"/>
              </a:cxn>
              <a:cxn ang="0">
                <a:pos x="connsiteX76150" y="connsiteY76150"/>
              </a:cxn>
              <a:cxn ang="0">
                <a:pos x="connsiteX76151" y="connsiteY76151"/>
              </a:cxn>
              <a:cxn ang="0">
                <a:pos x="connsiteX76152" y="connsiteY76152"/>
              </a:cxn>
              <a:cxn ang="0">
                <a:pos x="connsiteX76153" y="connsiteY76153"/>
              </a:cxn>
              <a:cxn ang="0">
                <a:pos x="connsiteX76154" y="connsiteY76154"/>
              </a:cxn>
              <a:cxn ang="0">
                <a:pos x="connsiteX76155" y="connsiteY76155"/>
              </a:cxn>
              <a:cxn ang="0">
                <a:pos x="connsiteX76156" y="connsiteY76156"/>
              </a:cxn>
              <a:cxn ang="0">
                <a:pos x="connsiteX76157" y="connsiteY76157"/>
              </a:cxn>
              <a:cxn ang="0">
                <a:pos x="connsiteX76158" y="connsiteY76158"/>
              </a:cxn>
              <a:cxn ang="0">
                <a:pos x="connsiteX76159" y="connsiteY76159"/>
              </a:cxn>
              <a:cxn ang="0">
                <a:pos x="connsiteX76160" y="connsiteY76160"/>
              </a:cxn>
              <a:cxn ang="0">
                <a:pos x="connsiteX76161" y="connsiteY76161"/>
              </a:cxn>
              <a:cxn ang="0">
                <a:pos x="connsiteX76162" y="connsiteY76162"/>
              </a:cxn>
              <a:cxn ang="0">
                <a:pos x="connsiteX76163" y="connsiteY76163"/>
              </a:cxn>
              <a:cxn ang="0">
                <a:pos x="connsiteX76164" y="connsiteY76164"/>
              </a:cxn>
              <a:cxn ang="0">
                <a:pos x="connsiteX76165" y="connsiteY76165"/>
              </a:cxn>
              <a:cxn ang="0">
                <a:pos x="connsiteX76166" y="connsiteY76166"/>
              </a:cxn>
              <a:cxn ang="0">
                <a:pos x="connsiteX76167" y="connsiteY76167"/>
              </a:cxn>
              <a:cxn ang="0">
                <a:pos x="connsiteX76168" y="connsiteY76168"/>
              </a:cxn>
              <a:cxn ang="0">
                <a:pos x="connsiteX76169" y="connsiteY76169"/>
              </a:cxn>
              <a:cxn ang="0">
                <a:pos x="connsiteX76170" y="connsiteY76170"/>
              </a:cxn>
              <a:cxn ang="0">
                <a:pos x="connsiteX76171" y="connsiteY76171"/>
              </a:cxn>
              <a:cxn ang="0">
                <a:pos x="connsiteX76172" y="connsiteY76172"/>
              </a:cxn>
              <a:cxn ang="0">
                <a:pos x="connsiteX76173" y="connsiteY76173"/>
              </a:cxn>
              <a:cxn ang="0">
                <a:pos x="connsiteX76174" y="connsiteY76174"/>
              </a:cxn>
              <a:cxn ang="0">
                <a:pos x="connsiteX76175" y="connsiteY76175"/>
              </a:cxn>
              <a:cxn ang="0">
                <a:pos x="connsiteX76176" y="connsiteY76176"/>
              </a:cxn>
              <a:cxn ang="0">
                <a:pos x="connsiteX76177" y="connsiteY76177"/>
              </a:cxn>
              <a:cxn ang="0">
                <a:pos x="connsiteX76178" y="connsiteY76178"/>
              </a:cxn>
              <a:cxn ang="0">
                <a:pos x="connsiteX76179" y="connsiteY76179"/>
              </a:cxn>
              <a:cxn ang="0">
                <a:pos x="connsiteX76180" y="connsiteY76180"/>
              </a:cxn>
              <a:cxn ang="0">
                <a:pos x="connsiteX76181" y="connsiteY76181"/>
              </a:cxn>
              <a:cxn ang="0">
                <a:pos x="connsiteX76182" y="connsiteY76182"/>
              </a:cxn>
              <a:cxn ang="0">
                <a:pos x="connsiteX76183" y="connsiteY76183"/>
              </a:cxn>
              <a:cxn ang="0">
                <a:pos x="connsiteX76184" y="connsiteY76184"/>
              </a:cxn>
              <a:cxn ang="0">
                <a:pos x="connsiteX76185" y="connsiteY76185"/>
              </a:cxn>
              <a:cxn ang="0">
                <a:pos x="connsiteX76186" y="connsiteY76186"/>
              </a:cxn>
              <a:cxn ang="0">
                <a:pos x="connsiteX76187" y="connsiteY76187"/>
              </a:cxn>
              <a:cxn ang="0">
                <a:pos x="connsiteX76188" y="connsiteY76188"/>
              </a:cxn>
              <a:cxn ang="0">
                <a:pos x="connsiteX76189" y="connsiteY76189"/>
              </a:cxn>
              <a:cxn ang="0">
                <a:pos x="connsiteX76190" y="connsiteY76190"/>
              </a:cxn>
              <a:cxn ang="0">
                <a:pos x="connsiteX76191" y="connsiteY76191"/>
              </a:cxn>
              <a:cxn ang="0">
                <a:pos x="connsiteX76192" y="connsiteY76192"/>
              </a:cxn>
              <a:cxn ang="0">
                <a:pos x="connsiteX76193" y="connsiteY76193"/>
              </a:cxn>
              <a:cxn ang="0">
                <a:pos x="connsiteX76194" y="connsiteY76194"/>
              </a:cxn>
              <a:cxn ang="0">
                <a:pos x="connsiteX76195" y="connsiteY76195"/>
              </a:cxn>
              <a:cxn ang="0">
                <a:pos x="connsiteX76196" y="connsiteY76196"/>
              </a:cxn>
              <a:cxn ang="0">
                <a:pos x="connsiteX76197" y="connsiteY76197"/>
              </a:cxn>
              <a:cxn ang="0">
                <a:pos x="connsiteX76198" y="connsiteY76198"/>
              </a:cxn>
              <a:cxn ang="0">
                <a:pos x="connsiteX76199" y="connsiteY76199"/>
              </a:cxn>
              <a:cxn ang="0">
                <a:pos x="connsiteX76200" y="connsiteY76200"/>
              </a:cxn>
              <a:cxn ang="0">
                <a:pos x="connsiteX76201" y="connsiteY76201"/>
              </a:cxn>
              <a:cxn ang="0">
                <a:pos x="connsiteX76202" y="connsiteY76202"/>
              </a:cxn>
              <a:cxn ang="0">
                <a:pos x="connsiteX76203" y="connsiteY76203"/>
              </a:cxn>
              <a:cxn ang="0">
                <a:pos x="connsiteX76204" y="connsiteY76204"/>
              </a:cxn>
              <a:cxn ang="0">
                <a:pos x="connsiteX76205" y="connsiteY76205"/>
              </a:cxn>
              <a:cxn ang="0">
                <a:pos x="connsiteX76206" y="connsiteY76206"/>
              </a:cxn>
              <a:cxn ang="0">
                <a:pos x="connsiteX76207" y="connsiteY76207"/>
              </a:cxn>
              <a:cxn ang="0">
                <a:pos x="connsiteX76208" y="connsiteY76208"/>
              </a:cxn>
              <a:cxn ang="0">
                <a:pos x="connsiteX76209" y="connsiteY76209"/>
              </a:cxn>
              <a:cxn ang="0">
                <a:pos x="connsiteX76210" y="connsiteY76210"/>
              </a:cxn>
              <a:cxn ang="0">
                <a:pos x="connsiteX76211" y="connsiteY76211"/>
              </a:cxn>
              <a:cxn ang="0">
                <a:pos x="connsiteX76212" y="connsiteY76212"/>
              </a:cxn>
              <a:cxn ang="0">
                <a:pos x="connsiteX76213" y="connsiteY76213"/>
              </a:cxn>
              <a:cxn ang="0">
                <a:pos x="connsiteX76214" y="connsiteY76214"/>
              </a:cxn>
              <a:cxn ang="0">
                <a:pos x="connsiteX76215" y="connsiteY76215"/>
              </a:cxn>
              <a:cxn ang="0">
                <a:pos x="connsiteX76216" y="connsiteY76216"/>
              </a:cxn>
              <a:cxn ang="0">
                <a:pos x="connsiteX76217" y="connsiteY76217"/>
              </a:cxn>
              <a:cxn ang="0">
                <a:pos x="connsiteX76218" y="connsiteY76218"/>
              </a:cxn>
              <a:cxn ang="0">
                <a:pos x="connsiteX76219" y="connsiteY76219"/>
              </a:cxn>
              <a:cxn ang="0">
                <a:pos x="connsiteX76220" y="connsiteY76220"/>
              </a:cxn>
              <a:cxn ang="0">
                <a:pos x="connsiteX76221" y="connsiteY76221"/>
              </a:cxn>
              <a:cxn ang="0">
                <a:pos x="connsiteX76222" y="connsiteY76222"/>
              </a:cxn>
              <a:cxn ang="0">
                <a:pos x="connsiteX76223" y="connsiteY76223"/>
              </a:cxn>
              <a:cxn ang="0">
                <a:pos x="connsiteX76224" y="connsiteY76224"/>
              </a:cxn>
              <a:cxn ang="0">
                <a:pos x="connsiteX76225" y="connsiteY76225"/>
              </a:cxn>
              <a:cxn ang="0">
                <a:pos x="connsiteX76226" y="connsiteY76226"/>
              </a:cxn>
              <a:cxn ang="0">
                <a:pos x="connsiteX76227" y="connsiteY76227"/>
              </a:cxn>
              <a:cxn ang="0">
                <a:pos x="connsiteX76228" y="connsiteY76228"/>
              </a:cxn>
              <a:cxn ang="0">
                <a:pos x="connsiteX76229" y="connsiteY76229"/>
              </a:cxn>
              <a:cxn ang="0">
                <a:pos x="connsiteX76230" y="connsiteY76230"/>
              </a:cxn>
              <a:cxn ang="0">
                <a:pos x="connsiteX76231" y="connsiteY76231"/>
              </a:cxn>
              <a:cxn ang="0">
                <a:pos x="connsiteX76232" y="connsiteY76232"/>
              </a:cxn>
              <a:cxn ang="0">
                <a:pos x="connsiteX76233" y="connsiteY76233"/>
              </a:cxn>
              <a:cxn ang="0">
                <a:pos x="connsiteX76234" y="connsiteY76234"/>
              </a:cxn>
              <a:cxn ang="0">
                <a:pos x="connsiteX76235" y="connsiteY76235"/>
              </a:cxn>
              <a:cxn ang="0">
                <a:pos x="connsiteX76236" y="connsiteY76236"/>
              </a:cxn>
              <a:cxn ang="0">
                <a:pos x="connsiteX76237" y="connsiteY76237"/>
              </a:cxn>
              <a:cxn ang="0">
                <a:pos x="connsiteX76238" y="connsiteY76238"/>
              </a:cxn>
              <a:cxn ang="0">
                <a:pos x="connsiteX76239" y="connsiteY76239"/>
              </a:cxn>
              <a:cxn ang="0">
                <a:pos x="connsiteX76240" y="connsiteY76240"/>
              </a:cxn>
              <a:cxn ang="0">
                <a:pos x="connsiteX76241" y="connsiteY76241"/>
              </a:cxn>
              <a:cxn ang="0">
                <a:pos x="connsiteX76242" y="connsiteY76242"/>
              </a:cxn>
              <a:cxn ang="0">
                <a:pos x="connsiteX76243" y="connsiteY76243"/>
              </a:cxn>
              <a:cxn ang="0">
                <a:pos x="connsiteX76244" y="connsiteY76244"/>
              </a:cxn>
              <a:cxn ang="0">
                <a:pos x="connsiteX76245" y="connsiteY76245"/>
              </a:cxn>
              <a:cxn ang="0">
                <a:pos x="connsiteX76246" y="connsiteY76246"/>
              </a:cxn>
              <a:cxn ang="0">
                <a:pos x="connsiteX76247" y="connsiteY76247"/>
              </a:cxn>
              <a:cxn ang="0">
                <a:pos x="connsiteX76248" y="connsiteY76248"/>
              </a:cxn>
              <a:cxn ang="0">
                <a:pos x="connsiteX76249" y="connsiteY76249"/>
              </a:cxn>
              <a:cxn ang="0">
                <a:pos x="connsiteX76250" y="connsiteY76250"/>
              </a:cxn>
              <a:cxn ang="0">
                <a:pos x="connsiteX76251" y="connsiteY76251"/>
              </a:cxn>
              <a:cxn ang="0">
                <a:pos x="connsiteX76252" y="connsiteY76252"/>
              </a:cxn>
              <a:cxn ang="0">
                <a:pos x="connsiteX76253" y="connsiteY76253"/>
              </a:cxn>
              <a:cxn ang="0">
                <a:pos x="connsiteX76254" y="connsiteY76254"/>
              </a:cxn>
              <a:cxn ang="0">
                <a:pos x="connsiteX76255" y="connsiteY76255"/>
              </a:cxn>
              <a:cxn ang="0">
                <a:pos x="connsiteX76256" y="connsiteY76256"/>
              </a:cxn>
              <a:cxn ang="0">
                <a:pos x="connsiteX76257" y="connsiteY76257"/>
              </a:cxn>
              <a:cxn ang="0">
                <a:pos x="connsiteX76258" y="connsiteY76258"/>
              </a:cxn>
              <a:cxn ang="0">
                <a:pos x="connsiteX76259" y="connsiteY76259"/>
              </a:cxn>
              <a:cxn ang="0">
                <a:pos x="connsiteX76260" y="connsiteY76260"/>
              </a:cxn>
              <a:cxn ang="0">
                <a:pos x="connsiteX76261" y="connsiteY76261"/>
              </a:cxn>
              <a:cxn ang="0">
                <a:pos x="connsiteX76262" y="connsiteY76262"/>
              </a:cxn>
              <a:cxn ang="0">
                <a:pos x="connsiteX76263" y="connsiteY76263"/>
              </a:cxn>
              <a:cxn ang="0">
                <a:pos x="connsiteX76264" y="connsiteY76264"/>
              </a:cxn>
              <a:cxn ang="0">
                <a:pos x="connsiteX76265" y="connsiteY76265"/>
              </a:cxn>
              <a:cxn ang="0">
                <a:pos x="connsiteX76266" y="connsiteY76266"/>
              </a:cxn>
              <a:cxn ang="0">
                <a:pos x="connsiteX76267" y="connsiteY76267"/>
              </a:cxn>
              <a:cxn ang="0">
                <a:pos x="connsiteX76268" y="connsiteY76268"/>
              </a:cxn>
              <a:cxn ang="0">
                <a:pos x="connsiteX76269" y="connsiteY76269"/>
              </a:cxn>
              <a:cxn ang="0">
                <a:pos x="connsiteX76270" y="connsiteY76270"/>
              </a:cxn>
              <a:cxn ang="0">
                <a:pos x="connsiteX76271" y="connsiteY76271"/>
              </a:cxn>
              <a:cxn ang="0">
                <a:pos x="connsiteX76272" y="connsiteY76272"/>
              </a:cxn>
              <a:cxn ang="0">
                <a:pos x="connsiteX76273" y="connsiteY76273"/>
              </a:cxn>
              <a:cxn ang="0">
                <a:pos x="connsiteX76274" y="connsiteY76274"/>
              </a:cxn>
              <a:cxn ang="0">
                <a:pos x="connsiteX76275" y="connsiteY76275"/>
              </a:cxn>
              <a:cxn ang="0">
                <a:pos x="connsiteX76276" y="connsiteY76276"/>
              </a:cxn>
              <a:cxn ang="0">
                <a:pos x="connsiteX76277" y="connsiteY76277"/>
              </a:cxn>
              <a:cxn ang="0">
                <a:pos x="connsiteX76278" y="connsiteY76278"/>
              </a:cxn>
              <a:cxn ang="0">
                <a:pos x="connsiteX76279" y="connsiteY76279"/>
              </a:cxn>
              <a:cxn ang="0">
                <a:pos x="connsiteX76280" y="connsiteY76280"/>
              </a:cxn>
              <a:cxn ang="0">
                <a:pos x="connsiteX76281" y="connsiteY76281"/>
              </a:cxn>
              <a:cxn ang="0">
                <a:pos x="connsiteX76282" y="connsiteY76282"/>
              </a:cxn>
              <a:cxn ang="0">
                <a:pos x="connsiteX76283" y="connsiteY76283"/>
              </a:cxn>
              <a:cxn ang="0">
                <a:pos x="connsiteX76284" y="connsiteY76284"/>
              </a:cxn>
              <a:cxn ang="0">
                <a:pos x="connsiteX76285" y="connsiteY76285"/>
              </a:cxn>
              <a:cxn ang="0">
                <a:pos x="connsiteX76286" y="connsiteY76286"/>
              </a:cxn>
              <a:cxn ang="0">
                <a:pos x="connsiteX76287" y="connsiteY76287"/>
              </a:cxn>
              <a:cxn ang="0">
                <a:pos x="connsiteX76288" y="connsiteY76288"/>
              </a:cxn>
              <a:cxn ang="0">
                <a:pos x="connsiteX76289" y="connsiteY76289"/>
              </a:cxn>
              <a:cxn ang="0">
                <a:pos x="connsiteX76290" y="connsiteY76290"/>
              </a:cxn>
              <a:cxn ang="0">
                <a:pos x="connsiteX76291" y="connsiteY76291"/>
              </a:cxn>
              <a:cxn ang="0">
                <a:pos x="connsiteX76292" y="connsiteY76292"/>
              </a:cxn>
              <a:cxn ang="0">
                <a:pos x="connsiteX76293" y="connsiteY76293"/>
              </a:cxn>
              <a:cxn ang="0">
                <a:pos x="connsiteX76294" y="connsiteY76294"/>
              </a:cxn>
              <a:cxn ang="0">
                <a:pos x="connsiteX76295" y="connsiteY76295"/>
              </a:cxn>
              <a:cxn ang="0">
                <a:pos x="connsiteX76296" y="connsiteY76296"/>
              </a:cxn>
              <a:cxn ang="0">
                <a:pos x="connsiteX76297" y="connsiteY76297"/>
              </a:cxn>
              <a:cxn ang="0">
                <a:pos x="connsiteX76298" y="connsiteY76298"/>
              </a:cxn>
              <a:cxn ang="0">
                <a:pos x="connsiteX76299" y="connsiteY76299"/>
              </a:cxn>
              <a:cxn ang="0">
                <a:pos x="connsiteX76300" y="connsiteY76300"/>
              </a:cxn>
              <a:cxn ang="0">
                <a:pos x="connsiteX76301" y="connsiteY76301"/>
              </a:cxn>
              <a:cxn ang="0">
                <a:pos x="connsiteX76302" y="connsiteY76302"/>
              </a:cxn>
              <a:cxn ang="0">
                <a:pos x="connsiteX76303" y="connsiteY76303"/>
              </a:cxn>
              <a:cxn ang="0">
                <a:pos x="connsiteX76304" y="connsiteY76304"/>
              </a:cxn>
              <a:cxn ang="0">
                <a:pos x="connsiteX76305" y="connsiteY76305"/>
              </a:cxn>
              <a:cxn ang="0">
                <a:pos x="connsiteX76306" y="connsiteY76306"/>
              </a:cxn>
              <a:cxn ang="0">
                <a:pos x="connsiteX76307" y="connsiteY76307"/>
              </a:cxn>
              <a:cxn ang="0">
                <a:pos x="connsiteX76308" y="connsiteY76308"/>
              </a:cxn>
              <a:cxn ang="0">
                <a:pos x="connsiteX76309" y="connsiteY76309"/>
              </a:cxn>
              <a:cxn ang="0">
                <a:pos x="connsiteX76310" y="connsiteY76310"/>
              </a:cxn>
              <a:cxn ang="0">
                <a:pos x="connsiteX76311" y="connsiteY76311"/>
              </a:cxn>
              <a:cxn ang="0">
                <a:pos x="connsiteX76312" y="connsiteY76312"/>
              </a:cxn>
              <a:cxn ang="0">
                <a:pos x="connsiteX76313" y="connsiteY76313"/>
              </a:cxn>
              <a:cxn ang="0">
                <a:pos x="connsiteX76314" y="connsiteY76314"/>
              </a:cxn>
              <a:cxn ang="0">
                <a:pos x="connsiteX76315" y="connsiteY76315"/>
              </a:cxn>
              <a:cxn ang="0">
                <a:pos x="connsiteX76316" y="connsiteY76316"/>
              </a:cxn>
              <a:cxn ang="0">
                <a:pos x="connsiteX76317" y="connsiteY76317"/>
              </a:cxn>
              <a:cxn ang="0">
                <a:pos x="connsiteX76318" y="connsiteY76318"/>
              </a:cxn>
              <a:cxn ang="0">
                <a:pos x="connsiteX76319" y="connsiteY76319"/>
              </a:cxn>
              <a:cxn ang="0">
                <a:pos x="connsiteX76320" y="connsiteY76320"/>
              </a:cxn>
              <a:cxn ang="0">
                <a:pos x="connsiteX76321" y="connsiteY76321"/>
              </a:cxn>
              <a:cxn ang="0">
                <a:pos x="connsiteX76322" y="connsiteY76322"/>
              </a:cxn>
              <a:cxn ang="0">
                <a:pos x="connsiteX76323" y="connsiteY76323"/>
              </a:cxn>
              <a:cxn ang="0">
                <a:pos x="connsiteX76324" y="connsiteY76324"/>
              </a:cxn>
              <a:cxn ang="0">
                <a:pos x="connsiteX76325" y="connsiteY76325"/>
              </a:cxn>
              <a:cxn ang="0">
                <a:pos x="connsiteX76326" y="connsiteY76326"/>
              </a:cxn>
              <a:cxn ang="0">
                <a:pos x="connsiteX76327" y="connsiteY76327"/>
              </a:cxn>
              <a:cxn ang="0">
                <a:pos x="connsiteX76328" y="connsiteY76328"/>
              </a:cxn>
              <a:cxn ang="0">
                <a:pos x="connsiteX76329" y="connsiteY76329"/>
              </a:cxn>
              <a:cxn ang="0">
                <a:pos x="connsiteX76330" y="connsiteY76330"/>
              </a:cxn>
              <a:cxn ang="0">
                <a:pos x="connsiteX76331" y="connsiteY76331"/>
              </a:cxn>
              <a:cxn ang="0">
                <a:pos x="connsiteX76332" y="connsiteY76332"/>
              </a:cxn>
              <a:cxn ang="0">
                <a:pos x="connsiteX76333" y="connsiteY76333"/>
              </a:cxn>
              <a:cxn ang="0">
                <a:pos x="connsiteX76334" y="connsiteY76334"/>
              </a:cxn>
              <a:cxn ang="0">
                <a:pos x="connsiteX76335" y="connsiteY76335"/>
              </a:cxn>
              <a:cxn ang="0">
                <a:pos x="connsiteX76336" y="connsiteY76336"/>
              </a:cxn>
              <a:cxn ang="0">
                <a:pos x="connsiteX76337" y="connsiteY76337"/>
              </a:cxn>
              <a:cxn ang="0">
                <a:pos x="connsiteX76338" y="connsiteY76338"/>
              </a:cxn>
              <a:cxn ang="0">
                <a:pos x="connsiteX76339" y="connsiteY76339"/>
              </a:cxn>
              <a:cxn ang="0">
                <a:pos x="connsiteX76340" y="connsiteY76340"/>
              </a:cxn>
              <a:cxn ang="0">
                <a:pos x="connsiteX76341" y="connsiteY76341"/>
              </a:cxn>
              <a:cxn ang="0">
                <a:pos x="connsiteX76342" y="connsiteY76342"/>
              </a:cxn>
              <a:cxn ang="0">
                <a:pos x="connsiteX76343" y="connsiteY76343"/>
              </a:cxn>
              <a:cxn ang="0">
                <a:pos x="connsiteX76344" y="connsiteY76344"/>
              </a:cxn>
              <a:cxn ang="0">
                <a:pos x="connsiteX76345" y="connsiteY76345"/>
              </a:cxn>
              <a:cxn ang="0">
                <a:pos x="connsiteX76346" y="connsiteY76346"/>
              </a:cxn>
              <a:cxn ang="0">
                <a:pos x="connsiteX76347" y="connsiteY76347"/>
              </a:cxn>
              <a:cxn ang="0">
                <a:pos x="connsiteX76348" y="connsiteY76348"/>
              </a:cxn>
              <a:cxn ang="0">
                <a:pos x="connsiteX76349" y="connsiteY76349"/>
              </a:cxn>
              <a:cxn ang="0">
                <a:pos x="connsiteX76350" y="connsiteY76350"/>
              </a:cxn>
              <a:cxn ang="0">
                <a:pos x="connsiteX76351" y="connsiteY76351"/>
              </a:cxn>
              <a:cxn ang="0">
                <a:pos x="connsiteX76352" y="connsiteY76352"/>
              </a:cxn>
              <a:cxn ang="0">
                <a:pos x="connsiteX76353" y="connsiteY76353"/>
              </a:cxn>
              <a:cxn ang="0">
                <a:pos x="connsiteX76354" y="connsiteY76354"/>
              </a:cxn>
              <a:cxn ang="0">
                <a:pos x="connsiteX76355" y="connsiteY76355"/>
              </a:cxn>
              <a:cxn ang="0">
                <a:pos x="connsiteX76356" y="connsiteY76356"/>
              </a:cxn>
              <a:cxn ang="0">
                <a:pos x="connsiteX76357" y="connsiteY76357"/>
              </a:cxn>
              <a:cxn ang="0">
                <a:pos x="connsiteX76358" y="connsiteY76358"/>
              </a:cxn>
              <a:cxn ang="0">
                <a:pos x="connsiteX76359" y="connsiteY76359"/>
              </a:cxn>
              <a:cxn ang="0">
                <a:pos x="connsiteX76360" y="connsiteY76360"/>
              </a:cxn>
              <a:cxn ang="0">
                <a:pos x="connsiteX76361" y="connsiteY76361"/>
              </a:cxn>
              <a:cxn ang="0">
                <a:pos x="connsiteX76362" y="connsiteY76362"/>
              </a:cxn>
              <a:cxn ang="0">
                <a:pos x="connsiteX76363" y="connsiteY76363"/>
              </a:cxn>
              <a:cxn ang="0">
                <a:pos x="connsiteX76364" y="connsiteY76364"/>
              </a:cxn>
              <a:cxn ang="0">
                <a:pos x="connsiteX76365" y="connsiteY76365"/>
              </a:cxn>
              <a:cxn ang="0">
                <a:pos x="connsiteX76366" y="connsiteY76366"/>
              </a:cxn>
              <a:cxn ang="0">
                <a:pos x="connsiteX76367" y="connsiteY76367"/>
              </a:cxn>
              <a:cxn ang="0">
                <a:pos x="connsiteX76368" y="connsiteY76368"/>
              </a:cxn>
              <a:cxn ang="0">
                <a:pos x="connsiteX76369" y="connsiteY76369"/>
              </a:cxn>
              <a:cxn ang="0">
                <a:pos x="connsiteX76370" y="connsiteY76370"/>
              </a:cxn>
              <a:cxn ang="0">
                <a:pos x="connsiteX76371" y="connsiteY76371"/>
              </a:cxn>
              <a:cxn ang="0">
                <a:pos x="connsiteX76372" y="connsiteY76372"/>
              </a:cxn>
              <a:cxn ang="0">
                <a:pos x="connsiteX76373" y="connsiteY76373"/>
              </a:cxn>
              <a:cxn ang="0">
                <a:pos x="connsiteX76374" y="connsiteY76374"/>
              </a:cxn>
              <a:cxn ang="0">
                <a:pos x="connsiteX76375" y="connsiteY76375"/>
              </a:cxn>
              <a:cxn ang="0">
                <a:pos x="connsiteX76376" y="connsiteY76376"/>
              </a:cxn>
              <a:cxn ang="0">
                <a:pos x="connsiteX76377" y="connsiteY76377"/>
              </a:cxn>
              <a:cxn ang="0">
                <a:pos x="connsiteX76378" y="connsiteY76378"/>
              </a:cxn>
              <a:cxn ang="0">
                <a:pos x="connsiteX76379" y="connsiteY76379"/>
              </a:cxn>
              <a:cxn ang="0">
                <a:pos x="connsiteX76380" y="connsiteY76380"/>
              </a:cxn>
              <a:cxn ang="0">
                <a:pos x="connsiteX76381" y="connsiteY76381"/>
              </a:cxn>
              <a:cxn ang="0">
                <a:pos x="connsiteX76382" y="connsiteY76382"/>
              </a:cxn>
              <a:cxn ang="0">
                <a:pos x="connsiteX76383" y="connsiteY76383"/>
              </a:cxn>
              <a:cxn ang="0">
                <a:pos x="connsiteX76384" y="connsiteY76384"/>
              </a:cxn>
              <a:cxn ang="0">
                <a:pos x="connsiteX76385" y="connsiteY76385"/>
              </a:cxn>
              <a:cxn ang="0">
                <a:pos x="connsiteX76386" y="connsiteY76386"/>
              </a:cxn>
              <a:cxn ang="0">
                <a:pos x="connsiteX76387" y="connsiteY76387"/>
              </a:cxn>
              <a:cxn ang="0">
                <a:pos x="connsiteX76388" y="connsiteY76388"/>
              </a:cxn>
              <a:cxn ang="0">
                <a:pos x="connsiteX76389" y="connsiteY76389"/>
              </a:cxn>
              <a:cxn ang="0">
                <a:pos x="connsiteX76390" y="connsiteY76390"/>
              </a:cxn>
              <a:cxn ang="0">
                <a:pos x="connsiteX76391" y="connsiteY76391"/>
              </a:cxn>
              <a:cxn ang="0">
                <a:pos x="connsiteX76392" y="connsiteY76392"/>
              </a:cxn>
              <a:cxn ang="0">
                <a:pos x="connsiteX76393" y="connsiteY76393"/>
              </a:cxn>
              <a:cxn ang="0">
                <a:pos x="connsiteX76394" y="connsiteY76394"/>
              </a:cxn>
              <a:cxn ang="0">
                <a:pos x="connsiteX76395" y="connsiteY76395"/>
              </a:cxn>
              <a:cxn ang="0">
                <a:pos x="connsiteX76396" y="connsiteY76396"/>
              </a:cxn>
              <a:cxn ang="0">
                <a:pos x="connsiteX76397" y="connsiteY76397"/>
              </a:cxn>
              <a:cxn ang="0">
                <a:pos x="connsiteX76398" y="connsiteY76398"/>
              </a:cxn>
              <a:cxn ang="0">
                <a:pos x="connsiteX76399" y="connsiteY76399"/>
              </a:cxn>
              <a:cxn ang="0">
                <a:pos x="connsiteX76400" y="connsiteY76400"/>
              </a:cxn>
              <a:cxn ang="0">
                <a:pos x="connsiteX76401" y="connsiteY76401"/>
              </a:cxn>
              <a:cxn ang="0">
                <a:pos x="connsiteX76402" y="connsiteY76402"/>
              </a:cxn>
              <a:cxn ang="0">
                <a:pos x="connsiteX76403" y="connsiteY76403"/>
              </a:cxn>
              <a:cxn ang="0">
                <a:pos x="connsiteX76404" y="connsiteY76404"/>
              </a:cxn>
              <a:cxn ang="0">
                <a:pos x="connsiteX76405" y="connsiteY76405"/>
              </a:cxn>
              <a:cxn ang="0">
                <a:pos x="connsiteX76406" y="connsiteY76406"/>
              </a:cxn>
              <a:cxn ang="0">
                <a:pos x="connsiteX76407" y="connsiteY76407"/>
              </a:cxn>
              <a:cxn ang="0">
                <a:pos x="connsiteX76408" y="connsiteY76408"/>
              </a:cxn>
              <a:cxn ang="0">
                <a:pos x="connsiteX76409" y="connsiteY76409"/>
              </a:cxn>
              <a:cxn ang="0">
                <a:pos x="connsiteX76410" y="connsiteY76410"/>
              </a:cxn>
              <a:cxn ang="0">
                <a:pos x="connsiteX76411" y="connsiteY76411"/>
              </a:cxn>
              <a:cxn ang="0">
                <a:pos x="connsiteX76412" y="connsiteY76412"/>
              </a:cxn>
              <a:cxn ang="0">
                <a:pos x="connsiteX76413" y="connsiteY76413"/>
              </a:cxn>
              <a:cxn ang="0">
                <a:pos x="connsiteX76414" y="connsiteY76414"/>
              </a:cxn>
              <a:cxn ang="0">
                <a:pos x="connsiteX76415" y="connsiteY76415"/>
              </a:cxn>
              <a:cxn ang="0">
                <a:pos x="connsiteX76416" y="connsiteY76416"/>
              </a:cxn>
              <a:cxn ang="0">
                <a:pos x="connsiteX76417" y="connsiteY76417"/>
              </a:cxn>
              <a:cxn ang="0">
                <a:pos x="connsiteX76418" y="connsiteY76418"/>
              </a:cxn>
              <a:cxn ang="0">
                <a:pos x="connsiteX76419" y="connsiteY76419"/>
              </a:cxn>
              <a:cxn ang="0">
                <a:pos x="connsiteX76420" y="connsiteY76420"/>
              </a:cxn>
              <a:cxn ang="0">
                <a:pos x="connsiteX76421" y="connsiteY76421"/>
              </a:cxn>
              <a:cxn ang="0">
                <a:pos x="connsiteX76422" y="connsiteY76422"/>
              </a:cxn>
              <a:cxn ang="0">
                <a:pos x="connsiteX76423" y="connsiteY76423"/>
              </a:cxn>
              <a:cxn ang="0">
                <a:pos x="connsiteX76424" y="connsiteY76424"/>
              </a:cxn>
              <a:cxn ang="0">
                <a:pos x="connsiteX76425" y="connsiteY76425"/>
              </a:cxn>
              <a:cxn ang="0">
                <a:pos x="connsiteX76426" y="connsiteY76426"/>
              </a:cxn>
              <a:cxn ang="0">
                <a:pos x="connsiteX76427" y="connsiteY76427"/>
              </a:cxn>
              <a:cxn ang="0">
                <a:pos x="connsiteX76428" y="connsiteY76428"/>
              </a:cxn>
              <a:cxn ang="0">
                <a:pos x="connsiteX76429" y="connsiteY76429"/>
              </a:cxn>
              <a:cxn ang="0">
                <a:pos x="connsiteX76430" y="connsiteY76430"/>
              </a:cxn>
              <a:cxn ang="0">
                <a:pos x="connsiteX76431" y="connsiteY76431"/>
              </a:cxn>
              <a:cxn ang="0">
                <a:pos x="connsiteX76432" y="connsiteY76432"/>
              </a:cxn>
              <a:cxn ang="0">
                <a:pos x="connsiteX76433" y="connsiteY76433"/>
              </a:cxn>
              <a:cxn ang="0">
                <a:pos x="connsiteX76434" y="connsiteY76434"/>
              </a:cxn>
              <a:cxn ang="0">
                <a:pos x="connsiteX76435" y="connsiteY76435"/>
              </a:cxn>
              <a:cxn ang="0">
                <a:pos x="connsiteX76436" y="connsiteY76436"/>
              </a:cxn>
              <a:cxn ang="0">
                <a:pos x="connsiteX76437" y="connsiteY76437"/>
              </a:cxn>
              <a:cxn ang="0">
                <a:pos x="connsiteX76438" y="connsiteY76438"/>
              </a:cxn>
              <a:cxn ang="0">
                <a:pos x="connsiteX76439" y="connsiteY76439"/>
              </a:cxn>
              <a:cxn ang="0">
                <a:pos x="connsiteX76440" y="connsiteY76440"/>
              </a:cxn>
              <a:cxn ang="0">
                <a:pos x="connsiteX76441" y="connsiteY76441"/>
              </a:cxn>
              <a:cxn ang="0">
                <a:pos x="connsiteX76442" y="connsiteY76442"/>
              </a:cxn>
              <a:cxn ang="0">
                <a:pos x="connsiteX76443" y="connsiteY76443"/>
              </a:cxn>
              <a:cxn ang="0">
                <a:pos x="connsiteX76444" y="connsiteY76444"/>
              </a:cxn>
              <a:cxn ang="0">
                <a:pos x="connsiteX76445" y="connsiteY76445"/>
              </a:cxn>
              <a:cxn ang="0">
                <a:pos x="connsiteX76446" y="connsiteY76446"/>
              </a:cxn>
              <a:cxn ang="0">
                <a:pos x="connsiteX76447" y="connsiteY76447"/>
              </a:cxn>
              <a:cxn ang="0">
                <a:pos x="connsiteX76448" y="connsiteY76448"/>
              </a:cxn>
              <a:cxn ang="0">
                <a:pos x="connsiteX76449" y="connsiteY76449"/>
              </a:cxn>
              <a:cxn ang="0">
                <a:pos x="connsiteX76450" y="connsiteY76450"/>
              </a:cxn>
              <a:cxn ang="0">
                <a:pos x="connsiteX76451" y="connsiteY76451"/>
              </a:cxn>
              <a:cxn ang="0">
                <a:pos x="connsiteX76452" y="connsiteY76452"/>
              </a:cxn>
              <a:cxn ang="0">
                <a:pos x="connsiteX76453" y="connsiteY76453"/>
              </a:cxn>
              <a:cxn ang="0">
                <a:pos x="connsiteX76454" y="connsiteY76454"/>
              </a:cxn>
              <a:cxn ang="0">
                <a:pos x="connsiteX76455" y="connsiteY76455"/>
              </a:cxn>
              <a:cxn ang="0">
                <a:pos x="connsiteX76456" y="connsiteY76456"/>
              </a:cxn>
              <a:cxn ang="0">
                <a:pos x="connsiteX76457" y="connsiteY76457"/>
              </a:cxn>
              <a:cxn ang="0">
                <a:pos x="connsiteX76458" y="connsiteY76458"/>
              </a:cxn>
              <a:cxn ang="0">
                <a:pos x="connsiteX76459" y="connsiteY76459"/>
              </a:cxn>
              <a:cxn ang="0">
                <a:pos x="connsiteX76460" y="connsiteY76460"/>
              </a:cxn>
              <a:cxn ang="0">
                <a:pos x="connsiteX76461" y="connsiteY76461"/>
              </a:cxn>
              <a:cxn ang="0">
                <a:pos x="connsiteX76462" y="connsiteY76462"/>
              </a:cxn>
              <a:cxn ang="0">
                <a:pos x="connsiteX76463" y="connsiteY76463"/>
              </a:cxn>
              <a:cxn ang="0">
                <a:pos x="connsiteX76464" y="connsiteY76464"/>
              </a:cxn>
              <a:cxn ang="0">
                <a:pos x="connsiteX76465" y="connsiteY76465"/>
              </a:cxn>
              <a:cxn ang="0">
                <a:pos x="connsiteX76466" y="connsiteY76466"/>
              </a:cxn>
              <a:cxn ang="0">
                <a:pos x="connsiteX76467" y="connsiteY76467"/>
              </a:cxn>
              <a:cxn ang="0">
                <a:pos x="connsiteX76468" y="connsiteY76468"/>
              </a:cxn>
              <a:cxn ang="0">
                <a:pos x="connsiteX76469" y="connsiteY76469"/>
              </a:cxn>
              <a:cxn ang="0">
                <a:pos x="connsiteX76470" y="connsiteY76470"/>
              </a:cxn>
              <a:cxn ang="0">
                <a:pos x="connsiteX76471" y="connsiteY76471"/>
              </a:cxn>
              <a:cxn ang="0">
                <a:pos x="connsiteX76472" y="connsiteY76472"/>
              </a:cxn>
              <a:cxn ang="0">
                <a:pos x="connsiteX76473" y="connsiteY76473"/>
              </a:cxn>
              <a:cxn ang="0">
                <a:pos x="connsiteX76474" y="connsiteY76474"/>
              </a:cxn>
              <a:cxn ang="0">
                <a:pos x="connsiteX76475" y="connsiteY76475"/>
              </a:cxn>
              <a:cxn ang="0">
                <a:pos x="connsiteX76476" y="connsiteY76476"/>
              </a:cxn>
              <a:cxn ang="0">
                <a:pos x="connsiteX76477" y="connsiteY76477"/>
              </a:cxn>
              <a:cxn ang="0">
                <a:pos x="connsiteX76478" y="connsiteY76478"/>
              </a:cxn>
              <a:cxn ang="0">
                <a:pos x="connsiteX76479" y="connsiteY76479"/>
              </a:cxn>
              <a:cxn ang="0">
                <a:pos x="connsiteX76480" y="connsiteY76480"/>
              </a:cxn>
              <a:cxn ang="0">
                <a:pos x="connsiteX76481" y="connsiteY76481"/>
              </a:cxn>
              <a:cxn ang="0">
                <a:pos x="connsiteX76482" y="connsiteY76482"/>
              </a:cxn>
              <a:cxn ang="0">
                <a:pos x="connsiteX76483" y="connsiteY76483"/>
              </a:cxn>
              <a:cxn ang="0">
                <a:pos x="connsiteX76484" y="connsiteY76484"/>
              </a:cxn>
              <a:cxn ang="0">
                <a:pos x="connsiteX76485" y="connsiteY76485"/>
              </a:cxn>
              <a:cxn ang="0">
                <a:pos x="connsiteX76486" y="connsiteY76486"/>
              </a:cxn>
              <a:cxn ang="0">
                <a:pos x="connsiteX76487" y="connsiteY76487"/>
              </a:cxn>
              <a:cxn ang="0">
                <a:pos x="connsiteX76488" y="connsiteY76488"/>
              </a:cxn>
              <a:cxn ang="0">
                <a:pos x="connsiteX76489" y="connsiteY76489"/>
              </a:cxn>
              <a:cxn ang="0">
                <a:pos x="connsiteX76490" y="connsiteY76490"/>
              </a:cxn>
              <a:cxn ang="0">
                <a:pos x="connsiteX76491" y="connsiteY76491"/>
              </a:cxn>
              <a:cxn ang="0">
                <a:pos x="connsiteX76492" y="connsiteY76492"/>
              </a:cxn>
              <a:cxn ang="0">
                <a:pos x="connsiteX76493" y="connsiteY76493"/>
              </a:cxn>
              <a:cxn ang="0">
                <a:pos x="connsiteX76494" y="connsiteY76494"/>
              </a:cxn>
              <a:cxn ang="0">
                <a:pos x="connsiteX76495" y="connsiteY76495"/>
              </a:cxn>
              <a:cxn ang="0">
                <a:pos x="connsiteX76496" y="connsiteY76496"/>
              </a:cxn>
              <a:cxn ang="0">
                <a:pos x="connsiteX76497" y="connsiteY76497"/>
              </a:cxn>
              <a:cxn ang="0">
                <a:pos x="connsiteX76498" y="connsiteY76498"/>
              </a:cxn>
              <a:cxn ang="0">
                <a:pos x="connsiteX76499" y="connsiteY76499"/>
              </a:cxn>
              <a:cxn ang="0">
                <a:pos x="connsiteX76500" y="connsiteY76500"/>
              </a:cxn>
              <a:cxn ang="0">
                <a:pos x="connsiteX76501" y="connsiteY76501"/>
              </a:cxn>
              <a:cxn ang="0">
                <a:pos x="connsiteX76502" y="connsiteY76502"/>
              </a:cxn>
              <a:cxn ang="0">
                <a:pos x="connsiteX76503" y="connsiteY76503"/>
              </a:cxn>
              <a:cxn ang="0">
                <a:pos x="connsiteX76504" y="connsiteY76504"/>
              </a:cxn>
              <a:cxn ang="0">
                <a:pos x="connsiteX76505" y="connsiteY76505"/>
              </a:cxn>
              <a:cxn ang="0">
                <a:pos x="connsiteX76506" y="connsiteY76506"/>
              </a:cxn>
              <a:cxn ang="0">
                <a:pos x="connsiteX76507" y="connsiteY76507"/>
              </a:cxn>
              <a:cxn ang="0">
                <a:pos x="connsiteX76508" y="connsiteY76508"/>
              </a:cxn>
              <a:cxn ang="0">
                <a:pos x="connsiteX76509" y="connsiteY76509"/>
              </a:cxn>
              <a:cxn ang="0">
                <a:pos x="connsiteX76510" y="connsiteY76510"/>
              </a:cxn>
              <a:cxn ang="0">
                <a:pos x="connsiteX76511" y="connsiteY76511"/>
              </a:cxn>
              <a:cxn ang="0">
                <a:pos x="connsiteX76512" y="connsiteY76512"/>
              </a:cxn>
              <a:cxn ang="0">
                <a:pos x="connsiteX76513" y="connsiteY76513"/>
              </a:cxn>
              <a:cxn ang="0">
                <a:pos x="connsiteX76514" y="connsiteY76514"/>
              </a:cxn>
              <a:cxn ang="0">
                <a:pos x="connsiteX76515" y="connsiteY76515"/>
              </a:cxn>
              <a:cxn ang="0">
                <a:pos x="connsiteX76516" y="connsiteY76516"/>
              </a:cxn>
              <a:cxn ang="0">
                <a:pos x="connsiteX76517" y="connsiteY76517"/>
              </a:cxn>
              <a:cxn ang="0">
                <a:pos x="connsiteX76518" y="connsiteY76518"/>
              </a:cxn>
              <a:cxn ang="0">
                <a:pos x="connsiteX76519" y="connsiteY76519"/>
              </a:cxn>
              <a:cxn ang="0">
                <a:pos x="connsiteX76520" y="connsiteY76520"/>
              </a:cxn>
              <a:cxn ang="0">
                <a:pos x="connsiteX76521" y="connsiteY76521"/>
              </a:cxn>
              <a:cxn ang="0">
                <a:pos x="connsiteX76522" y="connsiteY76522"/>
              </a:cxn>
              <a:cxn ang="0">
                <a:pos x="connsiteX76523" y="connsiteY76523"/>
              </a:cxn>
              <a:cxn ang="0">
                <a:pos x="connsiteX76524" y="connsiteY76524"/>
              </a:cxn>
              <a:cxn ang="0">
                <a:pos x="connsiteX76525" y="connsiteY76525"/>
              </a:cxn>
              <a:cxn ang="0">
                <a:pos x="connsiteX76526" y="connsiteY76526"/>
              </a:cxn>
              <a:cxn ang="0">
                <a:pos x="connsiteX76527" y="connsiteY76527"/>
              </a:cxn>
              <a:cxn ang="0">
                <a:pos x="connsiteX76528" y="connsiteY76528"/>
              </a:cxn>
              <a:cxn ang="0">
                <a:pos x="connsiteX76529" y="connsiteY76529"/>
              </a:cxn>
              <a:cxn ang="0">
                <a:pos x="connsiteX76530" y="connsiteY76530"/>
              </a:cxn>
              <a:cxn ang="0">
                <a:pos x="connsiteX76531" y="connsiteY76531"/>
              </a:cxn>
              <a:cxn ang="0">
                <a:pos x="connsiteX76532" y="connsiteY76532"/>
              </a:cxn>
              <a:cxn ang="0">
                <a:pos x="connsiteX76533" y="connsiteY76533"/>
              </a:cxn>
              <a:cxn ang="0">
                <a:pos x="connsiteX76534" y="connsiteY76534"/>
              </a:cxn>
              <a:cxn ang="0">
                <a:pos x="connsiteX76535" y="connsiteY76535"/>
              </a:cxn>
              <a:cxn ang="0">
                <a:pos x="connsiteX76536" y="connsiteY76536"/>
              </a:cxn>
              <a:cxn ang="0">
                <a:pos x="connsiteX76537" y="connsiteY76537"/>
              </a:cxn>
              <a:cxn ang="0">
                <a:pos x="connsiteX76538" y="connsiteY76538"/>
              </a:cxn>
              <a:cxn ang="0">
                <a:pos x="connsiteX76539" y="connsiteY76539"/>
              </a:cxn>
              <a:cxn ang="0">
                <a:pos x="connsiteX76540" y="connsiteY76540"/>
              </a:cxn>
              <a:cxn ang="0">
                <a:pos x="connsiteX76541" y="connsiteY76541"/>
              </a:cxn>
              <a:cxn ang="0">
                <a:pos x="connsiteX76542" y="connsiteY76542"/>
              </a:cxn>
              <a:cxn ang="0">
                <a:pos x="connsiteX76543" y="connsiteY76543"/>
              </a:cxn>
              <a:cxn ang="0">
                <a:pos x="connsiteX76544" y="connsiteY76544"/>
              </a:cxn>
              <a:cxn ang="0">
                <a:pos x="connsiteX76545" y="connsiteY76545"/>
              </a:cxn>
              <a:cxn ang="0">
                <a:pos x="connsiteX76546" y="connsiteY76546"/>
              </a:cxn>
              <a:cxn ang="0">
                <a:pos x="connsiteX76547" y="connsiteY76547"/>
              </a:cxn>
              <a:cxn ang="0">
                <a:pos x="connsiteX76548" y="connsiteY76548"/>
              </a:cxn>
              <a:cxn ang="0">
                <a:pos x="connsiteX76549" y="connsiteY76549"/>
              </a:cxn>
              <a:cxn ang="0">
                <a:pos x="connsiteX76550" y="connsiteY76550"/>
              </a:cxn>
              <a:cxn ang="0">
                <a:pos x="connsiteX76551" y="connsiteY76551"/>
              </a:cxn>
              <a:cxn ang="0">
                <a:pos x="connsiteX76552" y="connsiteY76552"/>
              </a:cxn>
              <a:cxn ang="0">
                <a:pos x="connsiteX76553" y="connsiteY76553"/>
              </a:cxn>
              <a:cxn ang="0">
                <a:pos x="connsiteX76554" y="connsiteY76554"/>
              </a:cxn>
              <a:cxn ang="0">
                <a:pos x="connsiteX76555" y="connsiteY76555"/>
              </a:cxn>
              <a:cxn ang="0">
                <a:pos x="connsiteX76556" y="connsiteY76556"/>
              </a:cxn>
              <a:cxn ang="0">
                <a:pos x="connsiteX76557" y="connsiteY76557"/>
              </a:cxn>
              <a:cxn ang="0">
                <a:pos x="connsiteX76558" y="connsiteY76558"/>
              </a:cxn>
              <a:cxn ang="0">
                <a:pos x="connsiteX76559" y="connsiteY76559"/>
              </a:cxn>
              <a:cxn ang="0">
                <a:pos x="connsiteX76560" y="connsiteY76560"/>
              </a:cxn>
              <a:cxn ang="0">
                <a:pos x="connsiteX76561" y="connsiteY76561"/>
              </a:cxn>
              <a:cxn ang="0">
                <a:pos x="connsiteX76562" y="connsiteY76562"/>
              </a:cxn>
              <a:cxn ang="0">
                <a:pos x="connsiteX76563" y="connsiteY76563"/>
              </a:cxn>
              <a:cxn ang="0">
                <a:pos x="connsiteX76564" y="connsiteY76564"/>
              </a:cxn>
              <a:cxn ang="0">
                <a:pos x="connsiteX76565" y="connsiteY76565"/>
              </a:cxn>
              <a:cxn ang="0">
                <a:pos x="connsiteX76566" y="connsiteY76566"/>
              </a:cxn>
              <a:cxn ang="0">
                <a:pos x="connsiteX76567" y="connsiteY76567"/>
              </a:cxn>
              <a:cxn ang="0">
                <a:pos x="connsiteX76568" y="connsiteY76568"/>
              </a:cxn>
              <a:cxn ang="0">
                <a:pos x="connsiteX76569" y="connsiteY76569"/>
              </a:cxn>
              <a:cxn ang="0">
                <a:pos x="connsiteX76570" y="connsiteY76570"/>
              </a:cxn>
              <a:cxn ang="0">
                <a:pos x="connsiteX76571" y="connsiteY76571"/>
              </a:cxn>
              <a:cxn ang="0">
                <a:pos x="connsiteX76572" y="connsiteY76572"/>
              </a:cxn>
              <a:cxn ang="0">
                <a:pos x="connsiteX76573" y="connsiteY76573"/>
              </a:cxn>
              <a:cxn ang="0">
                <a:pos x="connsiteX76574" y="connsiteY76574"/>
              </a:cxn>
              <a:cxn ang="0">
                <a:pos x="connsiteX76575" y="connsiteY76575"/>
              </a:cxn>
              <a:cxn ang="0">
                <a:pos x="connsiteX76576" y="connsiteY76576"/>
              </a:cxn>
              <a:cxn ang="0">
                <a:pos x="connsiteX76577" y="connsiteY76577"/>
              </a:cxn>
              <a:cxn ang="0">
                <a:pos x="connsiteX76578" y="connsiteY76578"/>
              </a:cxn>
              <a:cxn ang="0">
                <a:pos x="connsiteX76579" y="connsiteY76579"/>
              </a:cxn>
              <a:cxn ang="0">
                <a:pos x="connsiteX76580" y="connsiteY76580"/>
              </a:cxn>
              <a:cxn ang="0">
                <a:pos x="connsiteX76581" y="connsiteY76581"/>
              </a:cxn>
              <a:cxn ang="0">
                <a:pos x="connsiteX76582" y="connsiteY76582"/>
              </a:cxn>
              <a:cxn ang="0">
                <a:pos x="connsiteX76583" y="connsiteY76583"/>
              </a:cxn>
              <a:cxn ang="0">
                <a:pos x="connsiteX76584" y="connsiteY76584"/>
              </a:cxn>
              <a:cxn ang="0">
                <a:pos x="connsiteX76585" y="connsiteY76585"/>
              </a:cxn>
              <a:cxn ang="0">
                <a:pos x="connsiteX76586" y="connsiteY76586"/>
              </a:cxn>
              <a:cxn ang="0">
                <a:pos x="connsiteX76587" y="connsiteY76587"/>
              </a:cxn>
              <a:cxn ang="0">
                <a:pos x="connsiteX76588" y="connsiteY76588"/>
              </a:cxn>
              <a:cxn ang="0">
                <a:pos x="connsiteX76589" y="connsiteY76589"/>
              </a:cxn>
              <a:cxn ang="0">
                <a:pos x="connsiteX76590" y="connsiteY76590"/>
              </a:cxn>
              <a:cxn ang="0">
                <a:pos x="connsiteX76591" y="connsiteY76591"/>
              </a:cxn>
              <a:cxn ang="0">
                <a:pos x="connsiteX76592" y="connsiteY76592"/>
              </a:cxn>
              <a:cxn ang="0">
                <a:pos x="connsiteX76593" y="connsiteY76593"/>
              </a:cxn>
              <a:cxn ang="0">
                <a:pos x="connsiteX76594" y="connsiteY76594"/>
              </a:cxn>
              <a:cxn ang="0">
                <a:pos x="connsiteX76595" y="connsiteY76595"/>
              </a:cxn>
              <a:cxn ang="0">
                <a:pos x="connsiteX76596" y="connsiteY76596"/>
              </a:cxn>
              <a:cxn ang="0">
                <a:pos x="connsiteX76597" y="connsiteY76597"/>
              </a:cxn>
              <a:cxn ang="0">
                <a:pos x="connsiteX76598" y="connsiteY76598"/>
              </a:cxn>
              <a:cxn ang="0">
                <a:pos x="connsiteX76599" y="connsiteY76599"/>
              </a:cxn>
              <a:cxn ang="0">
                <a:pos x="connsiteX76600" y="connsiteY76600"/>
              </a:cxn>
              <a:cxn ang="0">
                <a:pos x="connsiteX76601" y="connsiteY76601"/>
              </a:cxn>
              <a:cxn ang="0">
                <a:pos x="connsiteX76602" y="connsiteY76602"/>
              </a:cxn>
              <a:cxn ang="0">
                <a:pos x="connsiteX76603" y="connsiteY76603"/>
              </a:cxn>
              <a:cxn ang="0">
                <a:pos x="connsiteX76604" y="connsiteY76604"/>
              </a:cxn>
              <a:cxn ang="0">
                <a:pos x="connsiteX76605" y="connsiteY76605"/>
              </a:cxn>
              <a:cxn ang="0">
                <a:pos x="connsiteX76606" y="connsiteY76606"/>
              </a:cxn>
              <a:cxn ang="0">
                <a:pos x="connsiteX76607" y="connsiteY76607"/>
              </a:cxn>
              <a:cxn ang="0">
                <a:pos x="connsiteX76608" y="connsiteY76608"/>
              </a:cxn>
              <a:cxn ang="0">
                <a:pos x="connsiteX76609" y="connsiteY76609"/>
              </a:cxn>
              <a:cxn ang="0">
                <a:pos x="connsiteX76610" y="connsiteY76610"/>
              </a:cxn>
              <a:cxn ang="0">
                <a:pos x="connsiteX76611" y="connsiteY76611"/>
              </a:cxn>
              <a:cxn ang="0">
                <a:pos x="connsiteX76612" y="connsiteY76612"/>
              </a:cxn>
              <a:cxn ang="0">
                <a:pos x="connsiteX76613" y="connsiteY76613"/>
              </a:cxn>
              <a:cxn ang="0">
                <a:pos x="connsiteX76614" y="connsiteY76614"/>
              </a:cxn>
              <a:cxn ang="0">
                <a:pos x="connsiteX76615" y="connsiteY76615"/>
              </a:cxn>
              <a:cxn ang="0">
                <a:pos x="connsiteX76616" y="connsiteY76616"/>
              </a:cxn>
              <a:cxn ang="0">
                <a:pos x="connsiteX76617" y="connsiteY76617"/>
              </a:cxn>
              <a:cxn ang="0">
                <a:pos x="connsiteX76618" y="connsiteY76618"/>
              </a:cxn>
              <a:cxn ang="0">
                <a:pos x="connsiteX76619" y="connsiteY76619"/>
              </a:cxn>
              <a:cxn ang="0">
                <a:pos x="connsiteX76620" y="connsiteY76620"/>
              </a:cxn>
              <a:cxn ang="0">
                <a:pos x="connsiteX76621" y="connsiteY76621"/>
              </a:cxn>
              <a:cxn ang="0">
                <a:pos x="connsiteX76622" y="connsiteY76622"/>
              </a:cxn>
              <a:cxn ang="0">
                <a:pos x="connsiteX76623" y="connsiteY76623"/>
              </a:cxn>
              <a:cxn ang="0">
                <a:pos x="connsiteX76624" y="connsiteY76624"/>
              </a:cxn>
              <a:cxn ang="0">
                <a:pos x="connsiteX76625" y="connsiteY76625"/>
              </a:cxn>
              <a:cxn ang="0">
                <a:pos x="connsiteX76626" y="connsiteY76626"/>
              </a:cxn>
              <a:cxn ang="0">
                <a:pos x="connsiteX76627" y="connsiteY76627"/>
              </a:cxn>
              <a:cxn ang="0">
                <a:pos x="connsiteX76628" y="connsiteY76628"/>
              </a:cxn>
              <a:cxn ang="0">
                <a:pos x="connsiteX76629" y="connsiteY76629"/>
              </a:cxn>
              <a:cxn ang="0">
                <a:pos x="connsiteX76630" y="connsiteY76630"/>
              </a:cxn>
              <a:cxn ang="0">
                <a:pos x="connsiteX76631" y="connsiteY76631"/>
              </a:cxn>
              <a:cxn ang="0">
                <a:pos x="connsiteX76632" y="connsiteY76632"/>
              </a:cxn>
              <a:cxn ang="0">
                <a:pos x="connsiteX76633" y="connsiteY76633"/>
              </a:cxn>
              <a:cxn ang="0">
                <a:pos x="connsiteX76634" y="connsiteY76634"/>
              </a:cxn>
              <a:cxn ang="0">
                <a:pos x="connsiteX76635" y="connsiteY76635"/>
              </a:cxn>
              <a:cxn ang="0">
                <a:pos x="connsiteX76636" y="connsiteY76636"/>
              </a:cxn>
              <a:cxn ang="0">
                <a:pos x="connsiteX76637" y="connsiteY76637"/>
              </a:cxn>
              <a:cxn ang="0">
                <a:pos x="connsiteX76638" y="connsiteY76638"/>
              </a:cxn>
              <a:cxn ang="0">
                <a:pos x="connsiteX76639" y="connsiteY76639"/>
              </a:cxn>
              <a:cxn ang="0">
                <a:pos x="connsiteX76640" y="connsiteY76640"/>
              </a:cxn>
              <a:cxn ang="0">
                <a:pos x="connsiteX76641" y="connsiteY76641"/>
              </a:cxn>
              <a:cxn ang="0">
                <a:pos x="connsiteX76642" y="connsiteY76642"/>
              </a:cxn>
              <a:cxn ang="0">
                <a:pos x="connsiteX76643" y="connsiteY76643"/>
              </a:cxn>
              <a:cxn ang="0">
                <a:pos x="connsiteX76644" y="connsiteY76644"/>
              </a:cxn>
              <a:cxn ang="0">
                <a:pos x="connsiteX76645" y="connsiteY76645"/>
              </a:cxn>
              <a:cxn ang="0">
                <a:pos x="connsiteX76646" y="connsiteY76646"/>
              </a:cxn>
              <a:cxn ang="0">
                <a:pos x="connsiteX76647" y="connsiteY76647"/>
              </a:cxn>
              <a:cxn ang="0">
                <a:pos x="connsiteX76648" y="connsiteY76648"/>
              </a:cxn>
              <a:cxn ang="0">
                <a:pos x="connsiteX76649" y="connsiteY76649"/>
              </a:cxn>
              <a:cxn ang="0">
                <a:pos x="connsiteX76650" y="connsiteY76650"/>
              </a:cxn>
              <a:cxn ang="0">
                <a:pos x="connsiteX76651" y="connsiteY76651"/>
              </a:cxn>
              <a:cxn ang="0">
                <a:pos x="connsiteX76652" y="connsiteY76652"/>
              </a:cxn>
              <a:cxn ang="0">
                <a:pos x="connsiteX76653" y="connsiteY76653"/>
              </a:cxn>
              <a:cxn ang="0">
                <a:pos x="connsiteX76654" y="connsiteY76654"/>
              </a:cxn>
              <a:cxn ang="0">
                <a:pos x="connsiteX76655" y="connsiteY76655"/>
              </a:cxn>
              <a:cxn ang="0">
                <a:pos x="connsiteX76656" y="connsiteY76656"/>
              </a:cxn>
              <a:cxn ang="0">
                <a:pos x="connsiteX76657" y="connsiteY76657"/>
              </a:cxn>
              <a:cxn ang="0">
                <a:pos x="connsiteX76658" y="connsiteY76658"/>
              </a:cxn>
              <a:cxn ang="0">
                <a:pos x="connsiteX76659" y="connsiteY76659"/>
              </a:cxn>
              <a:cxn ang="0">
                <a:pos x="connsiteX76660" y="connsiteY76660"/>
              </a:cxn>
              <a:cxn ang="0">
                <a:pos x="connsiteX76661" y="connsiteY76661"/>
              </a:cxn>
              <a:cxn ang="0">
                <a:pos x="connsiteX76662" y="connsiteY76662"/>
              </a:cxn>
              <a:cxn ang="0">
                <a:pos x="connsiteX76663" y="connsiteY76663"/>
              </a:cxn>
              <a:cxn ang="0">
                <a:pos x="connsiteX76664" y="connsiteY76664"/>
              </a:cxn>
              <a:cxn ang="0">
                <a:pos x="connsiteX76665" y="connsiteY76665"/>
              </a:cxn>
              <a:cxn ang="0">
                <a:pos x="connsiteX76666" y="connsiteY76666"/>
              </a:cxn>
              <a:cxn ang="0">
                <a:pos x="connsiteX76667" y="connsiteY76667"/>
              </a:cxn>
              <a:cxn ang="0">
                <a:pos x="connsiteX76668" y="connsiteY76668"/>
              </a:cxn>
              <a:cxn ang="0">
                <a:pos x="connsiteX76669" y="connsiteY76669"/>
              </a:cxn>
              <a:cxn ang="0">
                <a:pos x="connsiteX76670" y="connsiteY76670"/>
              </a:cxn>
              <a:cxn ang="0">
                <a:pos x="connsiteX76671" y="connsiteY76671"/>
              </a:cxn>
              <a:cxn ang="0">
                <a:pos x="connsiteX76672" y="connsiteY76672"/>
              </a:cxn>
              <a:cxn ang="0">
                <a:pos x="connsiteX76673" y="connsiteY76673"/>
              </a:cxn>
              <a:cxn ang="0">
                <a:pos x="connsiteX76674" y="connsiteY76674"/>
              </a:cxn>
              <a:cxn ang="0">
                <a:pos x="connsiteX76675" y="connsiteY76675"/>
              </a:cxn>
              <a:cxn ang="0">
                <a:pos x="connsiteX76676" y="connsiteY76676"/>
              </a:cxn>
              <a:cxn ang="0">
                <a:pos x="connsiteX76677" y="connsiteY76677"/>
              </a:cxn>
              <a:cxn ang="0">
                <a:pos x="connsiteX76678" y="connsiteY76678"/>
              </a:cxn>
              <a:cxn ang="0">
                <a:pos x="connsiteX76679" y="connsiteY76679"/>
              </a:cxn>
              <a:cxn ang="0">
                <a:pos x="connsiteX76680" y="connsiteY76680"/>
              </a:cxn>
              <a:cxn ang="0">
                <a:pos x="connsiteX76681" y="connsiteY76681"/>
              </a:cxn>
              <a:cxn ang="0">
                <a:pos x="connsiteX76682" y="connsiteY76682"/>
              </a:cxn>
              <a:cxn ang="0">
                <a:pos x="connsiteX76683" y="connsiteY76683"/>
              </a:cxn>
              <a:cxn ang="0">
                <a:pos x="connsiteX76684" y="connsiteY76684"/>
              </a:cxn>
              <a:cxn ang="0">
                <a:pos x="connsiteX76685" y="connsiteY76685"/>
              </a:cxn>
              <a:cxn ang="0">
                <a:pos x="connsiteX76686" y="connsiteY76686"/>
              </a:cxn>
              <a:cxn ang="0">
                <a:pos x="connsiteX76687" y="connsiteY76687"/>
              </a:cxn>
              <a:cxn ang="0">
                <a:pos x="connsiteX76688" y="connsiteY76688"/>
              </a:cxn>
              <a:cxn ang="0">
                <a:pos x="connsiteX76689" y="connsiteY76689"/>
              </a:cxn>
              <a:cxn ang="0">
                <a:pos x="connsiteX76690" y="connsiteY76690"/>
              </a:cxn>
              <a:cxn ang="0">
                <a:pos x="connsiteX76691" y="connsiteY76691"/>
              </a:cxn>
              <a:cxn ang="0">
                <a:pos x="connsiteX76692" y="connsiteY76692"/>
              </a:cxn>
              <a:cxn ang="0">
                <a:pos x="connsiteX76693" y="connsiteY76693"/>
              </a:cxn>
              <a:cxn ang="0">
                <a:pos x="connsiteX76694" y="connsiteY76694"/>
              </a:cxn>
              <a:cxn ang="0">
                <a:pos x="connsiteX76695" y="connsiteY76695"/>
              </a:cxn>
              <a:cxn ang="0">
                <a:pos x="connsiteX76696" y="connsiteY76696"/>
              </a:cxn>
              <a:cxn ang="0">
                <a:pos x="connsiteX76697" y="connsiteY76697"/>
              </a:cxn>
              <a:cxn ang="0">
                <a:pos x="connsiteX76698" y="connsiteY76698"/>
              </a:cxn>
              <a:cxn ang="0">
                <a:pos x="connsiteX76699" y="connsiteY76699"/>
              </a:cxn>
              <a:cxn ang="0">
                <a:pos x="connsiteX76700" y="connsiteY76700"/>
              </a:cxn>
              <a:cxn ang="0">
                <a:pos x="connsiteX76701" y="connsiteY76701"/>
              </a:cxn>
              <a:cxn ang="0">
                <a:pos x="connsiteX76702" y="connsiteY76702"/>
              </a:cxn>
              <a:cxn ang="0">
                <a:pos x="connsiteX76703" y="connsiteY76703"/>
              </a:cxn>
              <a:cxn ang="0">
                <a:pos x="connsiteX76704" y="connsiteY76704"/>
              </a:cxn>
              <a:cxn ang="0">
                <a:pos x="connsiteX76705" y="connsiteY76705"/>
              </a:cxn>
              <a:cxn ang="0">
                <a:pos x="connsiteX76706" y="connsiteY76706"/>
              </a:cxn>
              <a:cxn ang="0">
                <a:pos x="connsiteX76707" y="connsiteY76707"/>
              </a:cxn>
              <a:cxn ang="0">
                <a:pos x="connsiteX76708" y="connsiteY76708"/>
              </a:cxn>
              <a:cxn ang="0">
                <a:pos x="connsiteX76709" y="connsiteY76709"/>
              </a:cxn>
              <a:cxn ang="0">
                <a:pos x="connsiteX76710" y="connsiteY76710"/>
              </a:cxn>
              <a:cxn ang="0">
                <a:pos x="connsiteX76711" y="connsiteY76711"/>
              </a:cxn>
              <a:cxn ang="0">
                <a:pos x="connsiteX76712" y="connsiteY76712"/>
              </a:cxn>
              <a:cxn ang="0">
                <a:pos x="connsiteX76713" y="connsiteY76713"/>
              </a:cxn>
              <a:cxn ang="0">
                <a:pos x="connsiteX76714" y="connsiteY76714"/>
              </a:cxn>
              <a:cxn ang="0">
                <a:pos x="connsiteX76715" y="connsiteY76715"/>
              </a:cxn>
              <a:cxn ang="0">
                <a:pos x="connsiteX76716" y="connsiteY76716"/>
              </a:cxn>
              <a:cxn ang="0">
                <a:pos x="connsiteX76717" y="connsiteY76717"/>
              </a:cxn>
              <a:cxn ang="0">
                <a:pos x="connsiteX76718" y="connsiteY76718"/>
              </a:cxn>
              <a:cxn ang="0">
                <a:pos x="connsiteX76719" y="connsiteY76719"/>
              </a:cxn>
              <a:cxn ang="0">
                <a:pos x="connsiteX76720" y="connsiteY76720"/>
              </a:cxn>
              <a:cxn ang="0">
                <a:pos x="connsiteX76721" y="connsiteY76721"/>
              </a:cxn>
              <a:cxn ang="0">
                <a:pos x="connsiteX76722" y="connsiteY76722"/>
              </a:cxn>
              <a:cxn ang="0">
                <a:pos x="connsiteX76723" y="connsiteY76723"/>
              </a:cxn>
              <a:cxn ang="0">
                <a:pos x="connsiteX76724" y="connsiteY76724"/>
              </a:cxn>
              <a:cxn ang="0">
                <a:pos x="connsiteX76725" y="connsiteY76725"/>
              </a:cxn>
              <a:cxn ang="0">
                <a:pos x="connsiteX76726" y="connsiteY76726"/>
              </a:cxn>
              <a:cxn ang="0">
                <a:pos x="connsiteX76727" y="connsiteY76727"/>
              </a:cxn>
              <a:cxn ang="0">
                <a:pos x="connsiteX76728" y="connsiteY76728"/>
              </a:cxn>
              <a:cxn ang="0">
                <a:pos x="connsiteX76729" y="connsiteY76729"/>
              </a:cxn>
              <a:cxn ang="0">
                <a:pos x="connsiteX76730" y="connsiteY76730"/>
              </a:cxn>
              <a:cxn ang="0">
                <a:pos x="connsiteX76731" y="connsiteY76731"/>
              </a:cxn>
              <a:cxn ang="0">
                <a:pos x="connsiteX76732" y="connsiteY76732"/>
              </a:cxn>
              <a:cxn ang="0">
                <a:pos x="connsiteX76733" y="connsiteY76733"/>
              </a:cxn>
              <a:cxn ang="0">
                <a:pos x="connsiteX76734" y="connsiteY76734"/>
              </a:cxn>
              <a:cxn ang="0">
                <a:pos x="connsiteX76735" y="connsiteY76735"/>
              </a:cxn>
              <a:cxn ang="0">
                <a:pos x="connsiteX76736" y="connsiteY76736"/>
              </a:cxn>
              <a:cxn ang="0">
                <a:pos x="connsiteX76737" y="connsiteY76737"/>
              </a:cxn>
              <a:cxn ang="0">
                <a:pos x="connsiteX76738" y="connsiteY76738"/>
              </a:cxn>
              <a:cxn ang="0">
                <a:pos x="connsiteX76739" y="connsiteY76739"/>
              </a:cxn>
              <a:cxn ang="0">
                <a:pos x="connsiteX76740" y="connsiteY76740"/>
              </a:cxn>
              <a:cxn ang="0">
                <a:pos x="connsiteX76741" y="connsiteY76741"/>
              </a:cxn>
              <a:cxn ang="0">
                <a:pos x="connsiteX76742" y="connsiteY76742"/>
              </a:cxn>
              <a:cxn ang="0">
                <a:pos x="connsiteX76743" y="connsiteY76743"/>
              </a:cxn>
              <a:cxn ang="0">
                <a:pos x="connsiteX76744" y="connsiteY76744"/>
              </a:cxn>
              <a:cxn ang="0">
                <a:pos x="connsiteX76745" y="connsiteY76745"/>
              </a:cxn>
              <a:cxn ang="0">
                <a:pos x="connsiteX76746" y="connsiteY76746"/>
              </a:cxn>
              <a:cxn ang="0">
                <a:pos x="connsiteX76747" y="connsiteY76747"/>
              </a:cxn>
              <a:cxn ang="0">
                <a:pos x="connsiteX76748" y="connsiteY76748"/>
              </a:cxn>
              <a:cxn ang="0">
                <a:pos x="connsiteX76749" y="connsiteY76749"/>
              </a:cxn>
              <a:cxn ang="0">
                <a:pos x="connsiteX76750" y="connsiteY76750"/>
              </a:cxn>
              <a:cxn ang="0">
                <a:pos x="connsiteX76751" y="connsiteY76751"/>
              </a:cxn>
              <a:cxn ang="0">
                <a:pos x="connsiteX76752" y="connsiteY76752"/>
              </a:cxn>
              <a:cxn ang="0">
                <a:pos x="connsiteX76753" y="connsiteY76753"/>
              </a:cxn>
              <a:cxn ang="0">
                <a:pos x="connsiteX76754" y="connsiteY76754"/>
              </a:cxn>
              <a:cxn ang="0">
                <a:pos x="connsiteX76755" y="connsiteY76755"/>
              </a:cxn>
              <a:cxn ang="0">
                <a:pos x="connsiteX76756" y="connsiteY76756"/>
              </a:cxn>
              <a:cxn ang="0">
                <a:pos x="connsiteX76757" y="connsiteY76757"/>
              </a:cxn>
              <a:cxn ang="0">
                <a:pos x="connsiteX76758" y="connsiteY76758"/>
              </a:cxn>
              <a:cxn ang="0">
                <a:pos x="connsiteX76759" y="connsiteY76759"/>
              </a:cxn>
              <a:cxn ang="0">
                <a:pos x="connsiteX76760" y="connsiteY76760"/>
              </a:cxn>
              <a:cxn ang="0">
                <a:pos x="connsiteX76761" y="connsiteY76761"/>
              </a:cxn>
              <a:cxn ang="0">
                <a:pos x="connsiteX76762" y="connsiteY76762"/>
              </a:cxn>
              <a:cxn ang="0">
                <a:pos x="connsiteX76763" y="connsiteY76763"/>
              </a:cxn>
              <a:cxn ang="0">
                <a:pos x="connsiteX76764" y="connsiteY76764"/>
              </a:cxn>
              <a:cxn ang="0">
                <a:pos x="connsiteX76765" y="connsiteY76765"/>
              </a:cxn>
              <a:cxn ang="0">
                <a:pos x="connsiteX76766" y="connsiteY76766"/>
              </a:cxn>
              <a:cxn ang="0">
                <a:pos x="connsiteX76767" y="connsiteY76767"/>
              </a:cxn>
              <a:cxn ang="0">
                <a:pos x="connsiteX76768" y="connsiteY76768"/>
              </a:cxn>
              <a:cxn ang="0">
                <a:pos x="connsiteX76769" y="connsiteY76769"/>
              </a:cxn>
              <a:cxn ang="0">
                <a:pos x="connsiteX76770" y="connsiteY76770"/>
              </a:cxn>
              <a:cxn ang="0">
                <a:pos x="connsiteX76771" y="connsiteY76771"/>
              </a:cxn>
              <a:cxn ang="0">
                <a:pos x="connsiteX76772" y="connsiteY76772"/>
              </a:cxn>
              <a:cxn ang="0">
                <a:pos x="connsiteX76773" y="connsiteY76773"/>
              </a:cxn>
              <a:cxn ang="0">
                <a:pos x="connsiteX76774" y="connsiteY76774"/>
              </a:cxn>
              <a:cxn ang="0">
                <a:pos x="connsiteX76775" y="connsiteY76775"/>
              </a:cxn>
              <a:cxn ang="0">
                <a:pos x="connsiteX76776" y="connsiteY76776"/>
              </a:cxn>
              <a:cxn ang="0">
                <a:pos x="connsiteX76777" y="connsiteY76777"/>
              </a:cxn>
              <a:cxn ang="0">
                <a:pos x="connsiteX76778" y="connsiteY76778"/>
              </a:cxn>
              <a:cxn ang="0">
                <a:pos x="connsiteX76779" y="connsiteY76779"/>
              </a:cxn>
              <a:cxn ang="0">
                <a:pos x="connsiteX76780" y="connsiteY76780"/>
              </a:cxn>
              <a:cxn ang="0">
                <a:pos x="connsiteX76781" y="connsiteY76781"/>
              </a:cxn>
              <a:cxn ang="0">
                <a:pos x="connsiteX76782" y="connsiteY76782"/>
              </a:cxn>
              <a:cxn ang="0">
                <a:pos x="connsiteX76783" y="connsiteY76783"/>
              </a:cxn>
              <a:cxn ang="0">
                <a:pos x="connsiteX76784" y="connsiteY76784"/>
              </a:cxn>
              <a:cxn ang="0">
                <a:pos x="connsiteX76785" y="connsiteY76785"/>
              </a:cxn>
              <a:cxn ang="0">
                <a:pos x="connsiteX76786" y="connsiteY76786"/>
              </a:cxn>
              <a:cxn ang="0">
                <a:pos x="connsiteX76787" y="connsiteY76787"/>
              </a:cxn>
              <a:cxn ang="0">
                <a:pos x="connsiteX76788" y="connsiteY76788"/>
              </a:cxn>
              <a:cxn ang="0">
                <a:pos x="connsiteX76789" y="connsiteY76789"/>
              </a:cxn>
              <a:cxn ang="0">
                <a:pos x="connsiteX76790" y="connsiteY76790"/>
              </a:cxn>
              <a:cxn ang="0">
                <a:pos x="connsiteX76791" y="connsiteY76791"/>
              </a:cxn>
              <a:cxn ang="0">
                <a:pos x="connsiteX76792" y="connsiteY76792"/>
              </a:cxn>
              <a:cxn ang="0">
                <a:pos x="connsiteX76793" y="connsiteY76793"/>
              </a:cxn>
              <a:cxn ang="0">
                <a:pos x="connsiteX76794" y="connsiteY76794"/>
              </a:cxn>
              <a:cxn ang="0">
                <a:pos x="connsiteX76795" y="connsiteY76795"/>
              </a:cxn>
              <a:cxn ang="0">
                <a:pos x="connsiteX76796" y="connsiteY76796"/>
              </a:cxn>
              <a:cxn ang="0">
                <a:pos x="connsiteX76797" y="connsiteY76797"/>
              </a:cxn>
              <a:cxn ang="0">
                <a:pos x="connsiteX76798" y="connsiteY76798"/>
              </a:cxn>
              <a:cxn ang="0">
                <a:pos x="connsiteX76799" y="connsiteY76799"/>
              </a:cxn>
              <a:cxn ang="0">
                <a:pos x="connsiteX76800" y="connsiteY76800"/>
              </a:cxn>
              <a:cxn ang="0">
                <a:pos x="connsiteX76801" y="connsiteY76801"/>
              </a:cxn>
              <a:cxn ang="0">
                <a:pos x="connsiteX76802" y="connsiteY76802"/>
              </a:cxn>
              <a:cxn ang="0">
                <a:pos x="connsiteX76803" y="connsiteY76803"/>
              </a:cxn>
              <a:cxn ang="0">
                <a:pos x="connsiteX76804" y="connsiteY76804"/>
              </a:cxn>
              <a:cxn ang="0">
                <a:pos x="connsiteX76805" y="connsiteY76805"/>
              </a:cxn>
              <a:cxn ang="0">
                <a:pos x="connsiteX76806" y="connsiteY76806"/>
              </a:cxn>
              <a:cxn ang="0">
                <a:pos x="connsiteX76807" y="connsiteY76807"/>
              </a:cxn>
              <a:cxn ang="0">
                <a:pos x="connsiteX76808" y="connsiteY76808"/>
              </a:cxn>
              <a:cxn ang="0">
                <a:pos x="connsiteX76809" y="connsiteY76809"/>
              </a:cxn>
              <a:cxn ang="0">
                <a:pos x="connsiteX76810" y="connsiteY76810"/>
              </a:cxn>
              <a:cxn ang="0">
                <a:pos x="connsiteX76811" y="connsiteY76811"/>
              </a:cxn>
              <a:cxn ang="0">
                <a:pos x="connsiteX76812" y="connsiteY76812"/>
              </a:cxn>
              <a:cxn ang="0">
                <a:pos x="connsiteX76813" y="connsiteY76813"/>
              </a:cxn>
              <a:cxn ang="0">
                <a:pos x="connsiteX76814" y="connsiteY76814"/>
              </a:cxn>
              <a:cxn ang="0">
                <a:pos x="connsiteX76815" y="connsiteY76815"/>
              </a:cxn>
              <a:cxn ang="0">
                <a:pos x="connsiteX76816" y="connsiteY76816"/>
              </a:cxn>
              <a:cxn ang="0">
                <a:pos x="connsiteX76817" y="connsiteY76817"/>
              </a:cxn>
              <a:cxn ang="0">
                <a:pos x="connsiteX76818" y="connsiteY76818"/>
              </a:cxn>
              <a:cxn ang="0">
                <a:pos x="connsiteX76819" y="connsiteY76819"/>
              </a:cxn>
              <a:cxn ang="0">
                <a:pos x="connsiteX76820" y="connsiteY76820"/>
              </a:cxn>
              <a:cxn ang="0">
                <a:pos x="connsiteX76821" y="connsiteY76821"/>
              </a:cxn>
              <a:cxn ang="0">
                <a:pos x="connsiteX76822" y="connsiteY76822"/>
              </a:cxn>
              <a:cxn ang="0">
                <a:pos x="connsiteX76823" y="connsiteY76823"/>
              </a:cxn>
              <a:cxn ang="0">
                <a:pos x="connsiteX76824" y="connsiteY76824"/>
              </a:cxn>
              <a:cxn ang="0">
                <a:pos x="connsiteX76825" y="connsiteY76825"/>
              </a:cxn>
              <a:cxn ang="0">
                <a:pos x="connsiteX76826" y="connsiteY76826"/>
              </a:cxn>
              <a:cxn ang="0">
                <a:pos x="connsiteX76827" y="connsiteY76827"/>
              </a:cxn>
              <a:cxn ang="0">
                <a:pos x="connsiteX76828" y="connsiteY76828"/>
              </a:cxn>
              <a:cxn ang="0">
                <a:pos x="connsiteX76829" y="connsiteY76829"/>
              </a:cxn>
              <a:cxn ang="0">
                <a:pos x="connsiteX76830" y="connsiteY76830"/>
              </a:cxn>
              <a:cxn ang="0">
                <a:pos x="connsiteX76831" y="connsiteY76831"/>
              </a:cxn>
              <a:cxn ang="0">
                <a:pos x="connsiteX76832" y="connsiteY76832"/>
              </a:cxn>
              <a:cxn ang="0">
                <a:pos x="connsiteX76833" y="connsiteY76833"/>
              </a:cxn>
              <a:cxn ang="0">
                <a:pos x="connsiteX76834" y="connsiteY76834"/>
              </a:cxn>
              <a:cxn ang="0">
                <a:pos x="connsiteX76835" y="connsiteY76835"/>
              </a:cxn>
              <a:cxn ang="0">
                <a:pos x="connsiteX76836" y="connsiteY76836"/>
              </a:cxn>
              <a:cxn ang="0">
                <a:pos x="connsiteX76837" y="connsiteY76837"/>
              </a:cxn>
              <a:cxn ang="0">
                <a:pos x="connsiteX76838" y="connsiteY76838"/>
              </a:cxn>
              <a:cxn ang="0">
                <a:pos x="connsiteX76839" y="connsiteY76839"/>
              </a:cxn>
              <a:cxn ang="0">
                <a:pos x="connsiteX76840" y="connsiteY76840"/>
              </a:cxn>
              <a:cxn ang="0">
                <a:pos x="connsiteX76841" y="connsiteY76841"/>
              </a:cxn>
              <a:cxn ang="0">
                <a:pos x="connsiteX76842" y="connsiteY76842"/>
              </a:cxn>
              <a:cxn ang="0">
                <a:pos x="connsiteX76843" y="connsiteY76843"/>
              </a:cxn>
              <a:cxn ang="0">
                <a:pos x="connsiteX76844" y="connsiteY76844"/>
              </a:cxn>
              <a:cxn ang="0">
                <a:pos x="connsiteX76845" y="connsiteY76845"/>
              </a:cxn>
              <a:cxn ang="0">
                <a:pos x="connsiteX76846" y="connsiteY76846"/>
              </a:cxn>
              <a:cxn ang="0">
                <a:pos x="connsiteX76847" y="connsiteY76847"/>
              </a:cxn>
              <a:cxn ang="0">
                <a:pos x="connsiteX76848" y="connsiteY76848"/>
              </a:cxn>
              <a:cxn ang="0">
                <a:pos x="connsiteX76849" y="connsiteY76849"/>
              </a:cxn>
              <a:cxn ang="0">
                <a:pos x="connsiteX76850" y="connsiteY76850"/>
              </a:cxn>
              <a:cxn ang="0">
                <a:pos x="connsiteX76851" y="connsiteY76851"/>
              </a:cxn>
              <a:cxn ang="0">
                <a:pos x="connsiteX76852" y="connsiteY76852"/>
              </a:cxn>
              <a:cxn ang="0">
                <a:pos x="connsiteX76853" y="connsiteY76853"/>
              </a:cxn>
              <a:cxn ang="0">
                <a:pos x="connsiteX76854" y="connsiteY76854"/>
              </a:cxn>
              <a:cxn ang="0">
                <a:pos x="connsiteX76855" y="connsiteY76855"/>
              </a:cxn>
              <a:cxn ang="0">
                <a:pos x="connsiteX76856" y="connsiteY76856"/>
              </a:cxn>
              <a:cxn ang="0">
                <a:pos x="connsiteX76857" y="connsiteY76857"/>
              </a:cxn>
              <a:cxn ang="0">
                <a:pos x="connsiteX76858" y="connsiteY76858"/>
              </a:cxn>
              <a:cxn ang="0">
                <a:pos x="connsiteX76859" y="connsiteY76859"/>
              </a:cxn>
              <a:cxn ang="0">
                <a:pos x="connsiteX76860" y="connsiteY76860"/>
              </a:cxn>
              <a:cxn ang="0">
                <a:pos x="connsiteX76861" y="connsiteY76861"/>
              </a:cxn>
              <a:cxn ang="0">
                <a:pos x="connsiteX76862" y="connsiteY76862"/>
              </a:cxn>
              <a:cxn ang="0">
                <a:pos x="connsiteX76863" y="connsiteY76863"/>
              </a:cxn>
              <a:cxn ang="0">
                <a:pos x="connsiteX76864" y="connsiteY76864"/>
              </a:cxn>
              <a:cxn ang="0">
                <a:pos x="connsiteX76865" y="connsiteY76865"/>
              </a:cxn>
              <a:cxn ang="0">
                <a:pos x="connsiteX76866" y="connsiteY76866"/>
              </a:cxn>
              <a:cxn ang="0">
                <a:pos x="connsiteX76867" y="connsiteY76867"/>
              </a:cxn>
              <a:cxn ang="0">
                <a:pos x="connsiteX76868" y="connsiteY76868"/>
              </a:cxn>
              <a:cxn ang="0">
                <a:pos x="connsiteX76869" y="connsiteY76869"/>
              </a:cxn>
              <a:cxn ang="0">
                <a:pos x="connsiteX76870" y="connsiteY76870"/>
              </a:cxn>
              <a:cxn ang="0">
                <a:pos x="connsiteX76871" y="connsiteY76871"/>
              </a:cxn>
              <a:cxn ang="0">
                <a:pos x="connsiteX76872" y="connsiteY76872"/>
              </a:cxn>
              <a:cxn ang="0">
                <a:pos x="connsiteX76873" y="connsiteY76873"/>
              </a:cxn>
              <a:cxn ang="0">
                <a:pos x="connsiteX76874" y="connsiteY76874"/>
              </a:cxn>
              <a:cxn ang="0">
                <a:pos x="connsiteX76875" y="connsiteY76875"/>
              </a:cxn>
              <a:cxn ang="0">
                <a:pos x="connsiteX76876" y="connsiteY76876"/>
              </a:cxn>
              <a:cxn ang="0">
                <a:pos x="connsiteX76877" y="connsiteY76877"/>
              </a:cxn>
              <a:cxn ang="0">
                <a:pos x="connsiteX76878" y="connsiteY76878"/>
              </a:cxn>
              <a:cxn ang="0">
                <a:pos x="connsiteX76879" y="connsiteY76879"/>
              </a:cxn>
              <a:cxn ang="0">
                <a:pos x="connsiteX76880" y="connsiteY76880"/>
              </a:cxn>
              <a:cxn ang="0">
                <a:pos x="connsiteX76881" y="connsiteY76881"/>
              </a:cxn>
              <a:cxn ang="0">
                <a:pos x="connsiteX76882" y="connsiteY76882"/>
              </a:cxn>
              <a:cxn ang="0">
                <a:pos x="connsiteX76883" y="connsiteY76883"/>
              </a:cxn>
              <a:cxn ang="0">
                <a:pos x="connsiteX76884" y="connsiteY76884"/>
              </a:cxn>
              <a:cxn ang="0">
                <a:pos x="connsiteX76885" y="connsiteY76885"/>
              </a:cxn>
              <a:cxn ang="0">
                <a:pos x="connsiteX76886" y="connsiteY76886"/>
              </a:cxn>
              <a:cxn ang="0">
                <a:pos x="connsiteX76887" y="connsiteY76887"/>
              </a:cxn>
              <a:cxn ang="0">
                <a:pos x="connsiteX76888" y="connsiteY76888"/>
              </a:cxn>
              <a:cxn ang="0">
                <a:pos x="connsiteX76889" y="connsiteY76889"/>
              </a:cxn>
              <a:cxn ang="0">
                <a:pos x="connsiteX76890" y="connsiteY76890"/>
              </a:cxn>
              <a:cxn ang="0">
                <a:pos x="connsiteX76891" y="connsiteY76891"/>
              </a:cxn>
              <a:cxn ang="0">
                <a:pos x="connsiteX76892" y="connsiteY76892"/>
              </a:cxn>
              <a:cxn ang="0">
                <a:pos x="connsiteX76893" y="connsiteY76893"/>
              </a:cxn>
              <a:cxn ang="0">
                <a:pos x="connsiteX76894" y="connsiteY76894"/>
              </a:cxn>
              <a:cxn ang="0">
                <a:pos x="connsiteX76895" y="connsiteY76895"/>
              </a:cxn>
              <a:cxn ang="0">
                <a:pos x="connsiteX76896" y="connsiteY76896"/>
              </a:cxn>
              <a:cxn ang="0">
                <a:pos x="connsiteX76897" y="connsiteY76897"/>
              </a:cxn>
              <a:cxn ang="0">
                <a:pos x="connsiteX76898" y="connsiteY76898"/>
              </a:cxn>
              <a:cxn ang="0">
                <a:pos x="connsiteX76899" y="connsiteY76899"/>
              </a:cxn>
              <a:cxn ang="0">
                <a:pos x="connsiteX76900" y="connsiteY76900"/>
              </a:cxn>
              <a:cxn ang="0">
                <a:pos x="connsiteX76901" y="connsiteY76901"/>
              </a:cxn>
              <a:cxn ang="0">
                <a:pos x="connsiteX76902" y="connsiteY76902"/>
              </a:cxn>
              <a:cxn ang="0">
                <a:pos x="connsiteX76903" y="connsiteY76903"/>
              </a:cxn>
              <a:cxn ang="0">
                <a:pos x="connsiteX76904" y="connsiteY76904"/>
              </a:cxn>
              <a:cxn ang="0">
                <a:pos x="connsiteX76905" y="connsiteY76905"/>
              </a:cxn>
              <a:cxn ang="0">
                <a:pos x="connsiteX76906" y="connsiteY76906"/>
              </a:cxn>
              <a:cxn ang="0">
                <a:pos x="connsiteX76907" y="connsiteY76907"/>
              </a:cxn>
              <a:cxn ang="0">
                <a:pos x="connsiteX76908" y="connsiteY76908"/>
              </a:cxn>
              <a:cxn ang="0">
                <a:pos x="connsiteX76909" y="connsiteY76909"/>
              </a:cxn>
              <a:cxn ang="0">
                <a:pos x="connsiteX76910" y="connsiteY76910"/>
              </a:cxn>
              <a:cxn ang="0">
                <a:pos x="connsiteX76911" y="connsiteY76911"/>
              </a:cxn>
              <a:cxn ang="0">
                <a:pos x="connsiteX76912" y="connsiteY76912"/>
              </a:cxn>
              <a:cxn ang="0">
                <a:pos x="connsiteX76913" y="connsiteY76913"/>
              </a:cxn>
              <a:cxn ang="0">
                <a:pos x="connsiteX76914" y="connsiteY76914"/>
              </a:cxn>
              <a:cxn ang="0">
                <a:pos x="connsiteX76915" y="connsiteY76915"/>
              </a:cxn>
              <a:cxn ang="0">
                <a:pos x="connsiteX76916" y="connsiteY76916"/>
              </a:cxn>
              <a:cxn ang="0">
                <a:pos x="connsiteX76917" y="connsiteY76917"/>
              </a:cxn>
              <a:cxn ang="0">
                <a:pos x="connsiteX76918" y="connsiteY76918"/>
              </a:cxn>
              <a:cxn ang="0">
                <a:pos x="connsiteX76919" y="connsiteY76919"/>
              </a:cxn>
              <a:cxn ang="0">
                <a:pos x="connsiteX76920" y="connsiteY76920"/>
              </a:cxn>
              <a:cxn ang="0">
                <a:pos x="connsiteX76921" y="connsiteY76921"/>
              </a:cxn>
              <a:cxn ang="0">
                <a:pos x="connsiteX76922" y="connsiteY76922"/>
              </a:cxn>
              <a:cxn ang="0">
                <a:pos x="connsiteX76923" y="connsiteY76923"/>
              </a:cxn>
              <a:cxn ang="0">
                <a:pos x="connsiteX76924" y="connsiteY76924"/>
              </a:cxn>
              <a:cxn ang="0">
                <a:pos x="connsiteX76925" y="connsiteY76925"/>
              </a:cxn>
              <a:cxn ang="0">
                <a:pos x="connsiteX76926" y="connsiteY76926"/>
              </a:cxn>
              <a:cxn ang="0">
                <a:pos x="connsiteX76927" y="connsiteY76927"/>
              </a:cxn>
              <a:cxn ang="0">
                <a:pos x="connsiteX76928" y="connsiteY76928"/>
              </a:cxn>
              <a:cxn ang="0">
                <a:pos x="connsiteX76929" y="connsiteY76929"/>
              </a:cxn>
              <a:cxn ang="0">
                <a:pos x="connsiteX76930" y="connsiteY76930"/>
              </a:cxn>
              <a:cxn ang="0">
                <a:pos x="connsiteX76931" y="connsiteY76931"/>
              </a:cxn>
              <a:cxn ang="0">
                <a:pos x="connsiteX76932" y="connsiteY76932"/>
              </a:cxn>
              <a:cxn ang="0">
                <a:pos x="connsiteX76933" y="connsiteY76933"/>
              </a:cxn>
              <a:cxn ang="0">
                <a:pos x="connsiteX76934" y="connsiteY76934"/>
              </a:cxn>
              <a:cxn ang="0">
                <a:pos x="connsiteX76935" y="connsiteY76935"/>
              </a:cxn>
              <a:cxn ang="0">
                <a:pos x="connsiteX76936" y="connsiteY76936"/>
              </a:cxn>
              <a:cxn ang="0">
                <a:pos x="connsiteX76937" y="connsiteY76937"/>
              </a:cxn>
              <a:cxn ang="0">
                <a:pos x="connsiteX76938" y="connsiteY76938"/>
              </a:cxn>
              <a:cxn ang="0">
                <a:pos x="connsiteX76939" y="connsiteY76939"/>
              </a:cxn>
              <a:cxn ang="0">
                <a:pos x="connsiteX76940" y="connsiteY76940"/>
              </a:cxn>
              <a:cxn ang="0">
                <a:pos x="connsiteX76941" y="connsiteY76941"/>
              </a:cxn>
              <a:cxn ang="0">
                <a:pos x="connsiteX76942" y="connsiteY76942"/>
              </a:cxn>
              <a:cxn ang="0">
                <a:pos x="connsiteX76943" y="connsiteY76943"/>
              </a:cxn>
              <a:cxn ang="0">
                <a:pos x="connsiteX76944" y="connsiteY76944"/>
              </a:cxn>
              <a:cxn ang="0">
                <a:pos x="connsiteX76945" y="connsiteY76945"/>
              </a:cxn>
              <a:cxn ang="0">
                <a:pos x="connsiteX76946" y="connsiteY76946"/>
              </a:cxn>
              <a:cxn ang="0">
                <a:pos x="connsiteX76947" y="connsiteY76947"/>
              </a:cxn>
              <a:cxn ang="0">
                <a:pos x="connsiteX76948" y="connsiteY76948"/>
              </a:cxn>
              <a:cxn ang="0">
                <a:pos x="connsiteX76949" y="connsiteY76949"/>
              </a:cxn>
              <a:cxn ang="0">
                <a:pos x="connsiteX76950" y="connsiteY76950"/>
              </a:cxn>
              <a:cxn ang="0">
                <a:pos x="connsiteX76951" y="connsiteY76951"/>
              </a:cxn>
              <a:cxn ang="0">
                <a:pos x="connsiteX76952" y="connsiteY76952"/>
              </a:cxn>
              <a:cxn ang="0">
                <a:pos x="connsiteX76953" y="connsiteY76953"/>
              </a:cxn>
              <a:cxn ang="0">
                <a:pos x="connsiteX76954" y="connsiteY76954"/>
              </a:cxn>
              <a:cxn ang="0">
                <a:pos x="connsiteX76955" y="connsiteY76955"/>
              </a:cxn>
              <a:cxn ang="0">
                <a:pos x="connsiteX76956" y="connsiteY76956"/>
              </a:cxn>
              <a:cxn ang="0">
                <a:pos x="connsiteX76957" y="connsiteY76957"/>
              </a:cxn>
              <a:cxn ang="0">
                <a:pos x="connsiteX76958" y="connsiteY76958"/>
              </a:cxn>
              <a:cxn ang="0">
                <a:pos x="connsiteX76959" y="connsiteY76959"/>
              </a:cxn>
              <a:cxn ang="0">
                <a:pos x="connsiteX76960" y="connsiteY76960"/>
              </a:cxn>
              <a:cxn ang="0">
                <a:pos x="connsiteX76961" y="connsiteY76961"/>
              </a:cxn>
              <a:cxn ang="0">
                <a:pos x="connsiteX76962" y="connsiteY76962"/>
              </a:cxn>
              <a:cxn ang="0">
                <a:pos x="connsiteX76963" y="connsiteY76963"/>
              </a:cxn>
              <a:cxn ang="0">
                <a:pos x="connsiteX76964" y="connsiteY76964"/>
              </a:cxn>
              <a:cxn ang="0">
                <a:pos x="connsiteX76965" y="connsiteY76965"/>
              </a:cxn>
              <a:cxn ang="0">
                <a:pos x="connsiteX76966" y="connsiteY76966"/>
              </a:cxn>
              <a:cxn ang="0">
                <a:pos x="connsiteX76967" y="connsiteY76967"/>
              </a:cxn>
              <a:cxn ang="0">
                <a:pos x="connsiteX76968" y="connsiteY76968"/>
              </a:cxn>
              <a:cxn ang="0">
                <a:pos x="connsiteX76969" y="connsiteY76969"/>
              </a:cxn>
              <a:cxn ang="0">
                <a:pos x="connsiteX76970" y="connsiteY76970"/>
              </a:cxn>
              <a:cxn ang="0">
                <a:pos x="connsiteX76971" y="connsiteY76971"/>
              </a:cxn>
              <a:cxn ang="0">
                <a:pos x="connsiteX76972" y="connsiteY76972"/>
              </a:cxn>
              <a:cxn ang="0">
                <a:pos x="connsiteX76973" y="connsiteY76973"/>
              </a:cxn>
              <a:cxn ang="0">
                <a:pos x="connsiteX76974" y="connsiteY76974"/>
              </a:cxn>
              <a:cxn ang="0">
                <a:pos x="connsiteX76975" y="connsiteY76975"/>
              </a:cxn>
              <a:cxn ang="0">
                <a:pos x="connsiteX76976" y="connsiteY76976"/>
              </a:cxn>
              <a:cxn ang="0">
                <a:pos x="connsiteX76977" y="connsiteY76977"/>
              </a:cxn>
              <a:cxn ang="0">
                <a:pos x="connsiteX76978" y="connsiteY76978"/>
              </a:cxn>
              <a:cxn ang="0">
                <a:pos x="connsiteX76979" y="connsiteY76979"/>
              </a:cxn>
              <a:cxn ang="0">
                <a:pos x="connsiteX76980" y="connsiteY76980"/>
              </a:cxn>
              <a:cxn ang="0">
                <a:pos x="connsiteX76981" y="connsiteY76981"/>
              </a:cxn>
              <a:cxn ang="0">
                <a:pos x="connsiteX76982" y="connsiteY76982"/>
              </a:cxn>
              <a:cxn ang="0">
                <a:pos x="connsiteX76983" y="connsiteY76983"/>
              </a:cxn>
              <a:cxn ang="0">
                <a:pos x="connsiteX76984" y="connsiteY76984"/>
              </a:cxn>
              <a:cxn ang="0">
                <a:pos x="connsiteX76985" y="connsiteY76985"/>
              </a:cxn>
              <a:cxn ang="0">
                <a:pos x="connsiteX76986" y="connsiteY76986"/>
              </a:cxn>
              <a:cxn ang="0">
                <a:pos x="connsiteX76987" y="connsiteY76987"/>
              </a:cxn>
              <a:cxn ang="0">
                <a:pos x="connsiteX76988" y="connsiteY76988"/>
              </a:cxn>
              <a:cxn ang="0">
                <a:pos x="connsiteX76989" y="connsiteY76989"/>
              </a:cxn>
              <a:cxn ang="0">
                <a:pos x="connsiteX76990" y="connsiteY76990"/>
              </a:cxn>
              <a:cxn ang="0">
                <a:pos x="connsiteX76991" y="connsiteY76991"/>
              </a:cxn>
              <a:cxn ang="0">
                <a:pos x="connsiteX76992" y="connsiteY76992"/>
              </a:cxn>
              <a:cxn ang="0">
                <a:pos x="connsiteX76993" y="connsiteY76993"/>
              </a:cxn>
              <a:cxn ang="0">
                <a:pos x="connsiteX76994" y="connsiteY76994"/>
              </a:cxn>
              <a:cxn ang="0">
                <a:pos x="connsiteX76995" y="connsiteY76995"/>
              </a:cxn>
              <a:cxn ang="0">
                <a:pos x="connsiteX76996" y="connsiteY76996"/>
              </a:cxn>
              <a:cxn ang="0">
                <a:pos x="connsiteX76997" y="connsiteY76997"/>
              </a:cxn>
              <a:cxn ang="0">
                <a:pos x="connsiteX76998" y="connsiteY76998"/>
              </a:cxn>
              <a:cxn ang="0">
                <a:pos x="connsiteX76999" y="connsiteY76999"/>
              </a:cxn>
              <a:cxn ang="0">
                <a:pos x="connsiteX77000" y="connsiteY77000"/>
              </a:cxn>
              <a:cxn ang="0">
                <a:pos x="connsiteX77001" y="connsiteY77001"/>
              </a:cxn>
              <a:cxn ang="0">
                <a:pos x="connsiteX77002" y="connsiteY77002"/>
              </a:cxn>
              <a:cxn ang="0">
                <a:pos x="connsiteX77003" y="connsiteY77003"/>
              </a:cxn>
              <a:cxn ang="0">
                <a:pos x="connsiteX77004" y="connsiteY77004"/>
              </a:cxn>
              <a:cxn ang="0">
                <a:pos x="connsiteX77005" y="connsiteY77005"/>
              </a:cxn>
              <a:cxn ang="0">
                <a:pos x="connsiteX77006" y="connsiteY77006"/>
              </a:cxn>
              <a:cxn ang="0">
                <a:pos x="connsiteX77007" y="connsiteY77007"/>
              </a:cxn>
              <a:cxn ang="0">
                <a:pos x="connsiteX77008" y="connsiteY77008"/>
              </a:cxn>
              <a:cxn ang="0">
                <a:pos x="connsiteX77009" y="connsiteY77009"/>
              </a:cxn>
              <a:cxn ang="0">
                <a:pos x="connsiteX77010" y="connsiteY77010"/>
              </a:cxn>
              <a:cxn ang="0">
                <a:pos x="connsiteX77011" y="connsiteY77011"/>
              </a:cxn>
              <a:cxn ang="0">
                <a:pos x="connsiteX77012" y="connsiteY77012"/>
              </a:cxn>
              <a:cxn ang="0">
                <a:pos x="connsiteX77013" y="connsiteY77013"/>
              </a:cxn>
              <a:cxn ang="0">
                <a:pos x="connsiteX77014" y="connsiteY77014"/>
              </a:cxn>
              <a:cxn ang="0">
                <a:pos x="connsiteX77015" y="connsiteY77015"/>
              </a:cxn>
              <a:cxn ang="0">
                <a:pos x="connsiteX77016" y="connsiteY77016"/>
              </a:cxn>
              <a:cxn ang="0">
                <a:pos x="connsiteX77017" y="connsiteY77017"/>
              </a:cxn>
              <a:cxn ang="0">
                <a:pos x="connsiteX77018" y="connsiteY77018"/>
              </a:cxn>
              <a:cxn ang="0">
                <a:pos x="connsiteX77019" y="connsiteY77019"/>
              </a:cxn>
              <a:cxn ang="0">
                <a:pos x="connsiteX77020" y="connsiteY77020"/>
              </a:cxn>
              <a:cxn ang="0">
                <a:pos x="connsiteX77021" y="connsiteY77021"/>
              </a:cxn>
              <a:cxn ang="0">
                <a:pos x="connsiteX77022" y="connsiteY77022"/>
              </a:cxn>
              <a:cxn ang="0">
                <a:pos x="connsiteX77023" y="connsiteY77023"/>
              </a:cxn>
              <a:cxn ang="0">
                <a:pos x="connsiteX77024" y="connsiteY77024"/>
              </a:cxn>
              <a:cxn ang="0">
                <a:pos x="connsiteX77025" y="connsiteY77025"/>
              </a:cxn>
              <a:cxn ang="0">
                <a:pos x="connsiteX77026" y="connsiteY77026"/>
              </a:cxn>
              <a:cxn ang="0">
                <a:pos x="connsiteX77027" y="connsiteY77027"/>
              </a:cxn>
              <a:cxn ang="0">
                <a:pos x="connsiteX77028" y="connsiteY77028"/>
              </a:cxn>
              <a:cxn ang="0">
                <a:pos x="connsiteX77029" y="connsiteY77029"/>
              </a:cxn>
              <a:cxn ang="0">
                <a:pos x="connsiteX77030" y="connsiteY77030"/>
              </a:cxn>
              <a:cxn ang="0">
                <a:pos x="connsiteX77031" y="connsiteY77031"/>
              </a:cxn>
              <a:cxn ang="0">
                <a:pos x="connsiteX77032" y="connsiteY77032"/>
              </a:cxn>
              <a:cxn ang="0">
                <a:pos x="connsiteX77033" y="connsiteY77033"/>
              </a:cxn>
              <a:cxn ang="0">
                <a:pos x="connsiteX77034" y="connsiteY77034"/>
              </a:cxn>
              <a:cxn ang="0">
                <a:pos x="connsiteX77035" y="connsiteY77035"/>
              </a:cxn>
              <a:cxn ang="0">
                <a:pos x="connsiteX77036" y="connsiteY77036"/>
              </a:cxn>
              <a:cxn ang="0">
                <a:pos x="connsiteX77037" y="connsiteY77037"/>
              </a:cxn>
              <a:cxn ang="0">
                <a:pos x="connsiteX77038" y="connsiteY77038"/>
              </a:cxn>
              <a:cxn ang="0">
                <a:pos x="connsiteX77039" y="connsiteY77039"/>
              </a:cxn>
              <a:cxn ang="0">
                <a:pos x="connsiteX77040" y="connsiteY77040"/>
              </a:cxn>
              <a:cxn ang="0">
                <a:pos x="connsiteX77041" y="connsiteY77041"/>
              </a:cxn>
              <a:cxn ang="0">
                <a:pos x="connsiteX77042" y="connsiteY77042"/>
              </a:cxn>
              <a:cxn ang="0">
                <a:pos x="connsiteX77043" y="connsiteY77043"/>
              </a:cxn>
              <a:cxn ang="0">
                <a:pos x="connsiteX77044" y="connsiteY77044"/>
              </a:cxn>
              <a:cxn ang="0">
                <a:pos x="connsiteX77045" y="connsiteY77045"/>
              </a:cxn>
              <a:cxn ang="0">
                <a:pos x="connsiteX77046" y="connsiteY77046"/>
              </a:cxn>
              <a:cxn ang="0">
                <a:pos x="connsiteX77047" y="connsiteY77047"/>
              </a:cxn>
              <a:cxn ang="0">
                <a:pos x="connsiteX77048" y="connsiteY77048"/>
              </a:cxn>
              <a:cxn ang="0">
                <a:pos x="connsiteX77049" y="connsiteY77049"/>
              </a:cxn>
              <a:cxn ang="0">
                <a:pos x="connsiteX77050" y="connsiteY77050"/>
              </a:cxn>
              <a:cxn ang="0">
                <a:pos x="connsiteX77051" y="connsiteY77051"/>
              </a:cxn>
              <a:cxn ang="0">
                <a:pos x="connsiteX77052" y="connsiteY77052"/>
              </a:cxn>
              <a:cxn ang="0">
                <a:pos x="connsiteX77053" y="connsiteY77053"/>
              </a:cxn>
              <a:cxn ang="0">
                <a:pos x="connsiteX77054" y="connsiteY77054"/>
              </a:cxn>
              <a:cxn ang="0">
                <a:pos x="connsiteX77055" y="connsiteY77055"/>
              </a:cxn>
              <a:cxn ang="0">
                <a:pos x="connsiteX77056" y="connsiteY77056"/>
              </a:cxn>
              <a:cxn ang="0">
                <a:pos x="connsiteX77057" y="connsiteY77057"/>
              </a:cxn>
              <a:cxn ang="0">
                <a:pos x="connsiteX77058" y="connsiteY77058"/>
              </a:cxn>
              <a:cxn ang="0">
                <a:pos x="connsiteX77059" y="connsiteY77059"/>
              </a:cxn>
              <a:cxn ang="0">
                <a:pos x="connsiteX77060" y="connsiteY77060"/>
              </a:cxn>
              <a:cxn ang="0">
                <a:pos x="connsiteX77061" y="connsiteY77061"/>
              </a:cxn>
              <a:cxn ang="0">
                <a:pos x="connsiteX77062" y="connsiteY77062"/>
              </a:cxn>
              <a:cxn ang="0">
                <a:pos x="connsiteX77063" y="connsiteY77063"/>
              </a:cxn>
              <a:cxn ang="0">
                <a:pos x="connsiteX77064" y="connsiteY77064"/>
              </a:cxn>
              <a:cxn ang="0">
                <a:pos x="connsiteX77065" y="connsiteY77065"/>
              </a:cxn>
              <a:cxn ang="0">
                <a:pos x="connsiteX77066" y="connsiteY77066"/>
              </a:cxn>
              <a:cxn ang="0">
                <a:pos x="connsiteX77067" y="connsiteY77067"/>
              </a:cxn>
              <a:cxn ang="0">
                <a:pos x="connsiteX77068" y="connsiteY77068"/>
              </a:cxn>
              <a:cxn ang="0">
                <a:pos x="connsiteX77069" y="connsiteY77069"/>
              </a:cxn>
              <a:cxn ang="0">
                <a:pos x="connsiteX77070" y="connsiteY77070"/>
              </a:cxn>
              <a:cxn ang="0">
                <a:pos x="connsiteX77071" y="connsiteY77071"/>
              </a:cxn>
              <a:cxn ang="0">
                <a:pos x="connsiteX77072" y="connsiteY77072"/>
              </a:cxn>
              <a:cxn ang="0">
                <a:pos x="connsiteX77073" y="connsiteY77073"/>
              </a:cxn>
              <a:cxn ang="0">
                <a:pos x="connsiteX77074" y="connsiteY77074"/>
              </a:cxn>
              <a:cxn ang="0">
                <a:pos x="connsiteX77075" y="connsiteY77075"/>
              </a:cxn>
              <a:cxn ang="0">
                <a:pos x="connsiteX77076" y="connsiteY77076"/>
              </a:cxn>
              <a:cxn ang="0">
                <a:pos x="connsiteX77077" y="connsiteY77077"/>
              </a:cxn>
              <a:cxn ang="0">
                <a:pos x="connsiteX77078" y="connsiteY77078"/>
              </a:cxn>
              <a:cxn ang="0">
                <a:pos x="connsiteX77079" y="connsiteY77079"/>
              </a:cxn>
              <a:cxn ang="0">
                <a:pos x="connsiteX77080" y="connsiteY77080"/>
              </a:cxn>
              <a:cxn ang="0">
                <a:pos x="connsiteX77081" y="connsiteY77081"/>
              </a:cxn>
              <a:cxn ang="0">
                <a:pos x="connsiteX77082" y="connsiteY77082"/>
              </a:cxn>
              <a:cxn ang="0">
                <a:pos x="connsiteX77083" y="connsiteY77083"/>
              </a:cxn>
              <a:cxn ang="0">
                <a:pos x="connsiteX77084" y="connsiteY77084"/>
              </a:cxn>
              <a:cxn ang="0">
                <a:pos x="connsiteX77085" y="connsiteY77085"/>
              </a:cxn>
              <a:cxn ang="0">
                <a:pos x="connsiteX77086" y="connsiteY77086"/>
              </a:cxn>
              <a:cxn ang="0">
                <a:pos x="connsiteX77087" y="connsiteY77087"/>
              </a:cxn>
              <a:cxn ang="0">
                <a:pos x="connsiteX77088" y="connsiteY77088"/>
              </a:cxn>
              <a:cxn ang="0">
                <a:pos x="connsiteX77089" y="connsiteY77089"/>
              </a:cxn>
              <a:cxn ang="0">
                <a:pos x="connsiteX77090" y="connsiteY77090"/>
              </a:cxn>
              <a:cxn ang="0">
                <a:pos x="connsiteX77091" y="connsiteY77091"/>
              </a:cxn>
              <a:cxn ang="0">
                <a:pos x="connsiteX77092" y="connsiteY77092"/>
              </a:cxn>
              <a:cxn ang="0">
                <a:pos x="connsiteX77093" y="connsiteY77093"/>
              </a:cxn>
              <a:cxn ang="0">
                <a:pos x="connsiteX77094" y="connsiteY77094"/>
              </a:cxn>
              <a:cxn ang="0">
                <a:pos x="connsiteX77095" y="connsiteY77095"/>
              </a:cxn>
              <a:cxn ang="0">
                <a:pos x="connsiteX77096" y="connsiteY77096"/>
              </a:cxn>
              <a:cxn ang="0">
                <a:pos x="connsiteX77097" y="connsiteY77097"/>
              </a:cxn>
              <a:cxn ang="0">
                <a:pos x="connsiteX77098" y="connsiteY77098"/>
              </a:cxn>
              <a:cxn ang="0">
                <a:pos x="connsiteX77099" y="connsiteY77099"/>
              </a:cxn>
              <a:cxn ang="0">
                <a:pos x="connsiteX77100" y="connsiteY77100"/>
              </a:cxn>
              <a:cxn ang="0">
                <a:pos x="connsiteX77101" y="connsiteY77101"/>
              </a:cxn>
              <a:cxn ang="0">
                <a:pos x="connsiteX77102" y="connsiteY77102"/>
              </a:cxn>
              <a:cxn ang="0">
                <a:pos x="connsiteX77103" y="connsiteY77103"/>
              </a:cxn>
              <a:cxn ang="0">
                <a:pos x="connsiteX77104" y="connsiteY77104"/>
              </a:cxn>
              <a:cxn ang="0">
                <a:pos x="connsiteX77105" y="connsiteY77105"/>
              </a:cxn>
              <a:cxn ang="0">
                <a:pos x="connsiteX77106" y="connsiteY77106"/>
              </a:cxn>
              <a:cxn ang="0">
                <a:pos x="connsiteX77107" y="connsiteY77107"/>
              </a:cxn>
              <a:cxn ang="0">
                <a:pos x="connsiteX77108" y="connsiteY77108"/>
              </a:cxn>
              <a:cxn ang="0">
                <a:pos x="connsiteX77109" y="connsiteY77109"/>
              </a:cxn>
              <a:cxn ang="0">
                <a:pos x="connsiteX77110" y="connsiteY77110"/>
              </a:cxn>
              <a:cxn ang="0">
                <a:pos x="connsiteX77111" y="connsiteY77111"/>
              </a:cxn>
              <a:cxn ang="0">
                <a:pos x="connsiteX77112" y="connsiteY77112"/>
              </a:cxn>
              <a:cxn ang="0">
                <a:pos x="connsiteX77113" y="connsiteY77113"/>
              </a:cxn>
              <a:cxn ang="0">
                <a:pos x="connsiteX77114" y="connsiteY77114"/>
              </a:cxn>
              <a:cxn ang="0">
                <a:pos x="connsiteX77115" y="connsiteY77115"/>
              </a:cxn>
              <a:cxn ang="0">
                <a:pos x="connsiteX77116" y="connsiteY77116"/>
              </a:cxn>
              <a:cxn ang="0">
                <a:pos x="connsiteX77117" y="connsiteY77117"/>
              </a:cxn>
              <a:cxn ang="0">
                <a:pos x="connsiteX77118" y="connsiteY77118"/>
              </a:cxn>
              <a:cxn ang="0">
                <a:pos x="connsiteX77119" y="connsiteY77119"/>
              </a:cxn>
              <a:cxn ang="0">
                <a:pos x="connsiteX77120" y="connsiteY77120"/>
              </a:cxn>
              <a:cxn ang="0">
                <a:pos x="connsiteX77121" y="connsiteY77121"/>
              </a:cxn>
              <a:cxn ang="0">
                <a:pos x="connsiteX77122" y="connsiteY77122"/>
              </a:cxn>
              <a:cxn ang="0">
                <a:pos x="connsiteX77123" y="connsiteY77123"/>
              </a:cxn>
              <a:cxn ang="0">
                <a:pos x="connsiteX77124" y="connsiteY77124"/>
              </a:cxn>
              <a:cxn ang="0">
                <a:pos x="connsiteX77125" y="connsiteY77125"/>
              </a:cxn>
              <a:cxn ang="0">
                <a:pos x="connsiteX77126" y="connsiteY77126"/>
              </a:cxn>
              <a:cxn ang="0">
                <a:pos x="connsiteX77127" y="connsiteY77127"/>
              </a:cxn>
              <a:cxn ang="0">
                <a:pos x="connsiteX77128" y="connsiteY77128"/>
              </a:cxn>
              <a:cxn ang="0">
                <a:pos x="connsiteX77129" y="connsiteY77129"/>
              </a:cxn>
              <a:cxn ang="0">
                <a:pos x="connsiteX77130" y="connsiteY77130"/>
              </a:cxn>
              <a:cxn ang="0">
                <a:pos x="connsiteX77131" y="connsiteY77131"/>
              </a:cxn>
              <a:cxn ang="0">
                <a:pos x="connsiteX77132" y="connsiteY77132"/>
              </a:cxn>
              <a:cxn ang="0">
                <a:pos x="connsiteX77133" y="connsiteY77133"/>
              </a:cxn>
              <a:cxn ang="0">
                <a:pos x="connsiteX77134" y="connsiteY77134"/>
              </a:cxn>
              <a:cxn ang="0">
                <a:pos x="connsiteX77135" y="connsiteY77135"/>
              </a:cxn>
              <a:cxn ang="0">
                <a:pos x="connsiteX77136" y="connsiteY77136"/>
              </a:cxn>
              <a:cxn ang="0">
                <a:pos x="connsiteX77137" y="connsiteY77137"/>
              </a:cxn>
              <a:cxn ang="0">
                <a:pos x="connsiteX77138" y="connsiteY77138"/>
              </a:cxn>
              <a:cxn ang="0">
                <a:pos x="connsiteX77139" y="connsiteY77139"/>
              </a:cxn>
              <a:cxn ang="0">
                <a:pos x="connsiteX77140" y="connsiteY77140"/>
              </a:cxn>
              <a:cxn ang="0">
                <a:pos x="connsiteX77141" y="connsiteY77141"/>
              </a:cxn>
              <a:cxn ang="0">
                <a:pos x="connsiteX77142" y="connsiteY77142"/>
              </a:cxn>
              <a:cxn ang="0">
                <a:pos x="connsiteX77143" y="connsiteY77143"/>
              </a:cxn>
              <a:cxn ang="0">
                <a:pos x="connsiteX77144" y="connsiteY77144"/>
              </a:cxn>
              <a:cxn ang="0">
                <a:pos x="connsiteX77145" y="connsiteY77145"/>
              </a:cxn>
              <a:cxn ang="0">
                <a:pos x="connsiteX77146" y="connsiteY77146"/>
              </a:cxn>
              <a:cxn ang="0">
                <a:pos x="connsiteX77147" y="connsiteY77147"/>
              </a:cxn>
              <a:cxn ang="0">
                <a:pos x="connsiteX77148" y="connsiteY77148"/>
              </a:cxn>
              <a:cxn ang="0">
                <a:pos x="connsiteX77149" y="connsiteY77149"/>
              </a:cxn>
              <a:cxn ang="0">
                <a:pos x="connsiteX77150" y="connsiteY77150"/>
              </a:cxn>
              <a:cxn ang="0">
                <a:pos x="connsiteX77151" y="connsiteY77151"/>
              </a:cxn>
              <a:cxn ang="0">
                <a:pos x="connsiteX77152" y="connsiteY77152"/>
              </a:cxn>
              <a:cxn ang="0">
                <a:pos x="connsiteX77153" y="connsiteY77153"/>
              </a:cxn>
              <a:cxn ang="0">
                <a:pos x="connsiteX77154" y="connsiteY77154"/>
              </a:cxn>
              <a:cxn ang="0">
                <a:pos x="connsiteX77155" y="connsiteY77155"/>
              </a:cxn>
              <a:cxn ang="0">
                <a:pos x="connsiteX77156" y="connsiteY77156"/>
              </a:cxn>
              <a:cxn ang="0">
                <a:pos x="connsiteX77157" y="connsiteY77157"/>
              </a:cxn>
              <a:cxn ang="0">
                <a:pos x="connsiteX77158" y="connsiteY77158"/>
              </a:cxn>
              <a:cxn ang="0">
                <a:pos x="connsiteX77159" y="connsiteY77159"/>
              </a:cxn>
              <a:cxn ang="0">
                <a:pos x="connsiteX77160" y="connsiteY77160"/>
              </a:cxn>
              <a:cxn ang="0">
                <a:pos x="connsiteX77161" y="connsiteY77161"/>
              </a:cxn>
              <a:cxn ang="0">
                <a:pos x="connsiteX77162" y="connsiteY77162"/>
              </a:cxn>
              <a:cxn ang="0">
                <a:pos x="connsiteX77163" y="connsiteY77163"/>
              </a:cxn>
              <a:cxn ang="0">
                <a:pos x="connsiteX77164" y="connsiteY77164"/>
              </a:cxn>
              <a:cxn ang="0">
                <a:pos x="connsiteX77165" y="connsiteY77165"/>
              </a:cxn>
              <a:cxn ang="0">
                <a:pos x="connsiteX77166" y="connsiteY77166"/>
              </a:cxn>
              <a:cxn ang="0">
                <a:pos x="connsiteX77167" y="connsiteY77167"/>
              </a:cxn>
              <a:cxn ang="0">
                <a:pos x="connsiteX77168" y="connsiteY77168"/>
              </a:cxn>
              <a:cxn ang="0">
                <a:pos x="connsiteX77169" y="connsiteY77169"/>
              </a:cxn>
              <a:cxn ang="0">
                <a:pos x="connsiteX77170" y="connsiteY77170"/>
              </a:cxn>
              <a:cxn ang="0">
                <a:pos x="connsiteX77171" y="connsiteY77171"/>
              </a:cxn>
              <a:cxn ang="0">
                <a:pos x="connsiteX77172" y="connsiteY77172"/>
              </a:cxn>
              <a:cxn ang="0">
                <a:pos x="connsiteX77173" y="connsiteY77173"/>
              </a:cxn>
              <a:cxn ang="0">
                <a:pos x="connsiteX77174" y="connsiteY77174"/>
              </a:cxn>
              <a:cxn ang="0">
                <a:pos x="connsiteX77175" y="connsiteY77175"/>
              </a:cxn>
              <a:cxn ang="0">
                <a:pos x="connsiteX77176" y="connsiteY77176"/>
              </a:cxn>
              <a:cxn ang="0">
                <a:pos x="connsiteX77177" y="connsiteY77177"/>
              </a:cxn>
              <a:cxn ang="0">
                <a:pos x="connsiteX77178" y="connsiteY77178"/>
              </a:cxn>
              <a:cxn ang="0">
                <a:pos x="connsiteX77179" y="connsiteY77179"/>
              </a:cxn>
              <a:cxn ang="0">
                <a:pos x="connsiteX77180" y="connsiteY77180"/>
              </a:cxn>
              <a:cxn ang="0">
                <a:pos x="connsiteX77181" y="connsiteY77181"/>
              </a:cxn>
              <a:cxn ang="0">
                <a:pos x="connsiteX77182" y="connsiteY77182"/>
              </a:cxn>
              <a:cxn ang="0">
                <a:pos x="connsiteX77183" y="connsiteY77183"/>
              </a:cxn>
              <a:cxn ang="0">
                <a:pos x="connsiteX77184" y="connsiteY77184"/>
              </a:cxn>
              <a:cxn ang="0">
                <a:pos x="connsiteX77185" y="connsiteY77185"/>
              </a:cxn>
              <a:cxn ang="0">
                <a:pos x="connsiteX77186" y="connsiteY77186"/>
              </a:cxn>
              <a:cxn ang="0">
                <a:pos x="connsiteX77187" y="connsiteY77187"/>
              </a:cxn>
              <a:cxn ang="0">
                <a:pos x="connsiteX77188" y="connsiteY77188"/>
              </a:cxn>
              <a:cxn ang="0">
                <a:pos x="connsiteX77189" y="connsiteY77189"/>
              </a:cxn>
              <a:cxn ang="0">
                <a:pos x="connsiteX77190" y="connsiteY77190"/>
              </a:cxn>
              <a:cxn ang="0">
                <a:pos x="connsiteX77191" y="connsiteY77191"/>
              </a:cxn>
              <a:cxn ang="0">
                <a:pos x="connsiteX77192" y="connsiteY77192"/>
              </a:cxn>
              <a:cxn ang="0">
                <a:pos x="connsiteX77193" y="connsiteY77193"/>
              </a:cxn>
              <a:cxn ang="0">
                <a:pos x="connsiteX77194" y="connsiteY77194"/>
              </a:cxn>
              <a:cxn ang="0">
                <a:pos x="connsiteX77195" y="connsiteY77195"/>
              </a:cxn>
              <a:cxn ang="0">
                <a:pos x="connsiteX77196" y="connsiteY77196"/>
              </a:cxn>
              <a:cxn ang="0">
                <a:pos x="connsiteX77197" y="connsiteY77197"/>
              </a:cxn>
              <a:cxn ang="0">
                <a:pos x="connsiteX77198" y="connsiteY77198"/>
              </a:cxn>
              <a:cxn ang="0">
                <a:pos x="connsiteX77199" y="connsiteY77199"/>
              </a:cxn>
              <a:cxn ang="0">
                <a:pos x="connsiteX77200" y="connsiteY77200"/>
              </a:cxn>
              <a:cxn ang="0">
                <a:pos x="connsiteX77201" y="connsiteY77201"/>
              </a:cxn>
              <a:cxn ang="0">
                <a:pos x="connsiteX77202" y="connsiteY77202"/>
              </a:cxn>
              <a:cxn ang="0">
                <a:pos x="connsiteX77203" y="connsiteY77203"/>
              </a:cxn>
              <a:cxn ang="0">
                <a:pos x="connsiteX77204" y="connsiteY77204"/>
              </a:cxn>
              <a:cxn ang="0">
                <a:pos x="connsiteX77205" y="connsiteY77205"/>
              </a:cxn>
              <a:cxn ang="0">
                <a:pos x="connsiteX77206" y="connsiteY77206"/>
              </a:cxn>
              <a:cxn ang="0">
                <a:pos x="connsiteX77207" y="connsiteY77207"/>
              </a:cxn>
              <a:cxn ang="0">
                <a:pos x="connsiteX77208" y="connsiteY77208"/>
              </a:cxn>
              <a:cxn ang="0">
                <a:pos x="connsiteX77209" y="connsiteY77209"/>
              </a:cxn>
              <a:cxn ang="0">
                <a:pos x="connsiteX77210" y="connsiteY77210"/>
              </a:cxn>
              <a:cxn ang="0">
                <a:pos x="connsiteX77211" y="connsiteY77211"/>
              </a:cxn>
              <a:cxn ang="0">
                <a:pos x="connsiteX77212" y="connsiteY77212"/>
              </a:cxn>
              <a:cxn ang="0">
                <a:pos x="connsiteX77213" y="connsiteY77213"/>
              </a:cxn>
              <a:cxn ang="0">
                <a:pos x="connsiteX77214" y="connsiteY77214"/>
              </a:cxn>
              <a:cxn ang="0">
                <a:pos x="connsiteX77215" y="connsiteY77215"/>
              </a:cxn>
              <a:cxn ang="0">
                <a:pos x="connsiteX77216" y="connsiteY77216"/>
              </a:cxn>
              <a:cxn ang="0">
                <a:pos x="connsiteX77217" y="connsiteY77217"/>
              </a:cxn>
              <a:cxn ang="0">
                <a:pos x="connsiteX77218" y="connsiteY77218"/>
              </a:cxn>
              <a:cxn ang="0">
                <a:pos x="connsiteX77219" y="connsiteY77219"/>
              </a:cxn>
              <a:cxn ang="0">
                <a:pos x="connsiteX77220" y="connsiteY77220"/>
              </a:cxn>
              <a:cxn ang="0">
                <a:pos x="connsiteX77221" y="connsiteY77221"/>
              </a:cxn>
              <a:cxn ang="0">
                <a:pos x="connsiteX77222" y="connsiteY77222"/>
              </a:cxn>
              <a:cxn ang="0">
                <a:pos x="connsiteX77223" y="connsiteY77223"/>
              </a:cxn>
              <a:cxn ang="0">
                <a:pos x="connsiteX77224" y="connsiteY77224"/>
              </a:cxn>
              <a:cxn ang="0">
                <a:pos x="connsiteX77225" y="connsiteY77225"/>
              </a:cxn>
              <a:cxn ang="0">
                <a:pos x="connsiteX77226" y="connsiteY77226"/>
              </a:cxn>
              <a:cxn ang="0">
                <a:pos x="connsiteX77227" y="connsiteY77227"/>
              </a:cxn>
              <a:cxn ang="0">
                <a:pos x="connsiteX77228" y="connsiteY77228"/>
              </a:cxn>
              <a:cxn ang="0">
                <a:pos x="connsiteX77229" y="connsiteY77229"/>
              </a:cxn>
              <a:cxn ang="0">
                <a:pos x="connsiteX77230" y="connsiteY77230"/>
              </a:cxn>
              <a:cxn ang="0">
                <a:pos x="connsiteX77231" y="connsiteY77231"/>
              </a:cxn>
              <a:cxn ang="0">
                <a:pos x="connsiteX77232" y="connsiteY77232"/>
              </a:cxn>
              <a:cxn ang="0">
                <a:pos x="connsiteX77233" y="connsiteY77233"/>
              </a:cxn>
              <a:cxn ang="0">
                <a:pos x="connsiteX77234" y="connsiteY77234"/>
              </a:cxn>
              <a:cxn ang="0">
                <a:pos x="connsiteX77235" y="connsiteY77235"/>
              </a:cxn>
              <a:cxn ang="0">
                <a:pos x="connsiteX77236" y="connsiteY77236"/>
              </a:cxn>
              <a:cxn ang="0">
                <a:pos x="connsiteX77237" y="connsiteY77237"/>
              </a:cxn>
              <a:cxn ang="0">
                <a:pos x="connsiteX77238" y="connsiteY77238"/>
              </a:cxn>
              <a:cxn ang="0">
                <a:pos x="connsiteX77239" y="connsiteY77239"/>
              </a:cxn>
              <a:cxn ang="0">
                <a:pos x="connsiteX77240" y="connsiteY77240"/>
              </a:cxn>
              <a:cxn ang="0">
                <a:pos x="connsiteX77241" y="connsiteY77241"/>
              </a:cxn>
              <a:cxn ang="0">
                <a:pos x="connsiteX77242" y="connsiteY77242"/>
              </a:cxn>
              <a:cxn ang="0">
                <a:pos x="connsiteX77243" y="connsiteY77243"/>
              </a:cxn>
              <a:cxn ang="0">
                <a:pos x="connsiteX77244" y="connsiteY77244"/>
              </a:cxn>
              <a:cxn ang="0">
                <a:pos x="connsiteX77245" y="connsiteY77245"/>
              </a:cxn>
              <a:cxn ang="0">
                <a:pos x="connsiteX77246" y="connsiteY77246"/>
              </a:cxn>
              <a:cxn ang="0">
                <a:pos x="connsiteX77247" y="connsiteY77247"/>
              </a:cxn>
              <a:cxn ang="0">
                <a:pos x="connsiteX77248" y="connsiteY77248"/>
              </a:cxn>
              <a:cxn ang="0">
                <a:pos x="connsiteX77249" y="connsiteY77249"/>
              </a:cxn>
              <a:cxn ang="0">
                <a:pos x="connsiteX77250" y="connsiteY77250"/>
              </a:cxn>
              <a:cxn ang="0">
                <a:pos x="connsiteX77251" y="connsiteY77251"/>
              </a:cxn>
              <a:cxn ang="0">
                <a:pos x="connsiteX77252" y="connsiteY77252"/>
              </a:cxn>
              <a:cxn ang="0">
                <a:pos x="connsiteX77253" y="connsiteY77253"/>
              </a:cxn>
              <a:cxn ang="0">
                <a:pos x="connsiteX77254" y="connsiteY77254"/>
              </a:cxn>
              <a:cxn ang="0">
                <a:pos x="connsiteX77255" y="connsiteY77255"/>
              </a:cxn>
              <a:cxn ang="0">
                <a:pos x="connsiteX77256" y="connsiteY77256"/>
              </a:cxn>
              <a:cxn ang="0">
                <a:pos x="connsiteX77257" y="connsiteY77257"/>
              </a:cxn>
              <a:cxn ang="0">
                <a:pos x="connsiteX77258" y="connsiteY77258"/>
              </a:cxn>
              <a:cxn ang="0">
                <a:pos x="connsiteX77259" y="connsiteY77259"/>
              </a:cxn>
              <a:cxn ang="0">
                <a:pos x="connsiteX77260" y="connsiteY77260"/>
              </a:cxn>
              <a:cxn ang="0">
                <a:pos x="connsiteX77261" y="connsiteY77261"/>
              </a:cxn>
              <a:cxn ang="0">
                <a:pos x="connsiteX77262" y="connsiteY77262"/>
              </a:cxn>
              <a:cxn ang="0">
                <a:pos x="connsiteX77263" y="connsiteY77263"/>
              </a:cxn>
              <a:cxn ang="0">
                <a:pos x="connsiteX77264" y="connsiteY77264"/>
              </a:cxn>
              <a:cxn ang="0">
                <a:pos x="connsiteX77265" y="connsiteY77265"/>
              </a:cxn>
              <a:cxn ang="0">
                <a:pos x="connsiteX77266" y="connsiteY77266"/>
              </a:cxn>
              <a:cxn ang="0">
                <a:pos x="connsiteX77267" y="connsiteY77267"/>
              </a:cxn>
              <a:cxn ang="0">
                <a:pos x="connsiteX77268" y="connsiteY77268"/>
              </a:cxn>
              <a:cxn ang="0">
                <a:pos x="connsiteX77269" y="connsiteY77269"/>
              </a:cxn>
              <a:cxn ang="0">
                <a:pos x="connsiteX77270" y="connsiteY77270"/>
              </a:cxn>
              <a:cxn ang="0">
                <a:pos x="connsiteX77271" y="connsiteY77271"/>
              </a:cxn>
              <a:cxn ang="0">
                <a:pos x="connsiteX77272" y="connsiteY77272"/>
              </a:cxn>
              <a:cxn ang="0">
                <a:pos x="connsiteX77273" y="connsiteY77273"/>
              </a:cxn>
              <a:cxn ang="0">
                <a:pos x="connsiteX77274" y="connsiteY77274"/>
              </a:cxn>
              <a:cxn ang="0">
                <a:pos x="connsiteX77275" y="connsiteY77275"/>
              </a:cxn>
              <a:cxn ang="0">
                <a:pos x="connsiteX77276" y="connsiteY77276"/>
              </a:cxn>
              <a:cxn ang="0">
                <a:pos x="connsiteX77277" y="connsiteY77277"/>
              </a:cxn>
              <a:cxn ang="0">
                <a:pos x="connsiteX77278" y="connsiteY77278"/>
              </a:cxn>
              <a:cxn ang="0">
                <a:pos x="connsiteX77279" y="connsiteY77279"/>
              </a:cxn>
              <a:cxn ang="0">
                <a:pos x="connsiteX77280" y="connsiteY77280"/>
              </a:cxn>
              <a:cxn ang="0">
                <a:pos x="connsiteX77281" y="connsiteY77281"/>
              </a:cxn>
              <a:cxn ang="0">
                <a:pos x="connsiteX77282" y="connsiteY77282"/>
              </a:cxn>
              <a:cxn ang="0">
                <a:pos x="connsiteX77283" y="connsiteY77283"/>
              </a:cxn>
              <a:cxn ang="0">
                <a:pos x="connsiteX77284" y="connsiteY77284"/>
              </a:cxn>
              <a:cxn ang="0">
                <a:pos x="connsiteX77285" y="connsiteY77285"/>
              </a:cxn>
              <a:cxn ang="0">
                <a:pos x="connsiteX77286" y="connsiteY77286"/>
              </a:cxn>
              <a:cxn ang="0">
                <a:pos x="connsiteX77287" y="connsiteY77287"/>
              </a:cxn>
              <a:cxn ang="0">
                <a:pos x="connsiteX77288" y="connsiteY77288"/>
              </a:cxn>
              <a:cxn ang="0">
                <a:pos x="connsiteX77289" y="connsiteY77289"/>
              </a:cxn>
              <a:cxn ang="0">
                <a:pos x="connsiteX77290" y="connsiteY77290"/>
              </a:cxn>
              <a:cxn ang="0">
                <a:pos x="connsiteX77291" y="connsiteY77291"/>
              </a:cxn>
              <a:cxn ang="0">
                <a:pos x="connsiteX77292" y="connsiteY77292"/>
              </a:cxn>
              <a:cxn ang="0">
                <a:pos x="connsiteX77293" y="connsiteY77293"/>
              </a:cxn>
              <a:cxn ang="0">
                <a:pos x="connsiteX77294" y="connsiteY77294"/>
              </a:cxn>
              <a:cxn ang="0">
                <a:pos x="connsiteX77295" y="connsiteY77295"/>
              </a:cxn>
              <a:cxn ang="0">
                <a:pos x="connsiteX77296" y="connsiteY77296"/>
              </a:cxn>
              <a:cxn ang="0">
                <a:pos x="connsiteX77297" y="connsiteY77297"/>
              </a:cxn>
              <a:cxn ang="0">
                <a:pos x="connsiteX77298" y="connsiteY77298"/>
              </a:cxn>
              <a:cxn ang="0">
                <a:pos x="connsiteX77299" y="connsiteY77299"/>
              </a:cxn>
              <a:cxn ang="0">
                <a:pos x="connsiteX77300" y="connsiteY77300"/>
              </a:cxn>
              <a:cxn ang="0">
                <a:pos x="connsiteX77301" y="connsiteY77301"/>
              </a:cxn>
              <a:cxn ang="0">
                <a:pos x="connsiteX77302" y="connsiteY77302"/>
              </a:cxn>
              <a:cxn ang="0">
                <a:pos x="connsiteX77303" y="connsiteY77303"/>
              </a:cxn>
              <a:cxn ang="0">
                <a:pos x="connsiteX77304" y="connsiteY77304"/>
              </a:cxn>
              <a:cxn ang="0">
                <a:pos x="connsiteX77305" y="connsiteY77305"/>
              </a:cxn>
              <a:cxn ang="0">
                <a:pos x="connsiteX77306" y="connsiteY77306"/>
              </a:cxn>
              <a:cxn ang="0">
                <a:pos x="connsiteX77307" y="connsiteY77307"/>
              </a:cxn>
              <a:cxn ang="0">
                <a:pos x="connsiteX77308" y="connsiteY77308"/>
              </a:cxn>
              <a:cxn ang="0">
                <a:pos x="connsiteX77309" y="connsiteY77309"/>
              </a:cxn>
              <a:cxn ang="0">
                <a:pos x="connsiteX77310" y="connsiteY77310"/>
              </a:cxn>
              <a:cxn ang="0">
                <a:pos x="connsiteX77311" y="connsiteY77311"/>
              </a:cxn>
              <a:cxn ang="0">
                <a:pos x="connsiteX77312" y="connsiteY77312"/>
              </a:cxn>
              <a:cxn ang="0">
                <a:pos x="connsiteX77313" y="connsiteY77313"/>
              </a:cxn>
              <a:cxn ang="0">
                <a:pos x="connsiteX77314" y="connsiteY77314"/>
              </a:cxn>
              <a:cxn ang="0">
                <a:pos x="connsiteX77315" y="connsiteY77315"/>
              </a:cxn>
              <a:cxn ang="0">
                <a:pos x="connsiteX77316" y="connsiteY77316"/>
              </a:cxn>
              <a:cxn ang="0">
                <a:pos x="connsiteX77317" y="connsiteY77317"/>
              </a:cxn>
              <a:cxn ang="0">
                <a:pos x="connsiteX77318" y="connsiteY77318"/>
              </a:cxn>
              <a:cxn ang="0">
                <a:pos x="connsiteX77319" y="connsiteY77319"/>
              </a:cxn>
              <a:cxn ang="0">
                <a:pos x="connsiteX77320" y="connsiteY77320"/>
              </a:cxn>
              <a:cxn ang="0">
                <a:pos x="connsiteX77321" y="connsiteY77321"/>
              </a:cxn>
              <a:cxn ang="0">
                <a:pos x="connsiteX77322" y="connsiteY77322"/>
              </a:cxn>
              <a:cxn ang="0">
                <a:pos x="connsiteX77323" y="connsiteY77323"/>
              </a:cxn>
              <a:cxn ang="0">
                <a:pos x="connsiteX77324" y="connsiteY77324"/>
              </a:cxn>
              <a:cxn ang="0">
                <a:pos x="connsiteX77325" y="connsiteY77325"/>
              </a:cxn>
              <a:cxn ang="0">
                <a:pos x="connsiteX77326" y="connsiteY77326"/>
              </a:cxn>
              <a:cxn ang="0">
                <a:pos x="connsiteX77327" y="connsiteY77327"/>
              </a:cxn>
              <a:cxn ang="0">
                <a:pos x="connsiteX77328" y="connsiteY77328"/>
              </a:cxn>
              <a:cxn ang="0">
                <a:pos x="connsiteX77329" y="connsiteY77329"/>
              </a:cxn>
              <a:cxn ang="0">
                <a:pos x="connsiteX77330" y="connsiteY77330"/>
              </a:cxn>
              <a:cxn ang="0">
                <a:pos x="connsiteX77331" y="connsiteY77331"/>
              </a:cxn>
              <a:cxn ang="0">
                <a:pos x="connsiteX77332" y="connsiteY77332"/>
              </a:cxn>
              <a:cxn ang="0">
                <a:pos x="connsiteX77333" y="connsiteY77333"/>
              </a:cxn>
              <a:cxn ang="0">
                <a:pos x="connsiteX77334" y="connsiteY77334"/>
              </a:cxn>
              <a:cxn ang="0">
                <a:pos x="connsiteX77335" y="connsiteY77335"/>
              </a:cxn>
              <a:cxn ang="0">
                <a:pos x="connsiteX77336" y="connsiteY77336"/>
              </a:cxn>
              <a:cxn ang="0">
                <a:pos x="connsiteX77337" y="connsiteY77337"/>
              </a:cxn>
              <a:cxn ang="0">
                <a:pos x="connsiteX77338" y="connsiteY77338"/>
              </a:cxn>
              <a:cxn ang="0">
                <a:pos x="connsiteX77339" y="connsiteY77339"/>
              </a:cxn>
              <a:cxn ang="0">
                <a:pos x="connsiteX77340" y="connsiteY77340"/>
              </a:cxn>
              <a:cxn ang="0">
                <a:pos x="connsiteX77341" y="connsiteY77341"/>
              </a:cxn>
              <a:cxn ang="0">
                <a:pos x="connsiteX77342" y="connsiteY77342"/>
              </a:cxn>
              <a:cxn ang="0">
                <a:pos x="connsiteX77343" y="connsiteY77343"/>
              </a:cxn>
              <a:cxn ang="0">
                <a:pos x="connsiteX77344" y="connsiteY77344"/>
              </a:cxn>
              <a:cxn ang="0">
                <a:pos x="connsiteX77345" y="connsiteY77345"/>
              </a:cxn>
              <a:cxn ang="0">
                <a:pos x="connsiteX77346" y="connsiteY77346"/>
              </a:cxn>
              <a:cxn ang="0">
                <a:pos x="connsiteX77347" y="connsiteY77347"/>
              </a:cxn>
              <a:cxn ang="0">
                <a:pos x="connsiteX77348" y="connsiteY77348"/>
              </a:cxn>
              <a:cxn ang="0">
                <a:pos x="connsiteX77349" y="connsiteY77349"/>
              </a:cxn>
              <a:cxn ang="0">
                <a:pos x="connsiteX77350" y="connsiteY77350"/>
              </a:cxn>
              <a:cxn ang="0">
                <a:pos x="connsiteX77351" y="connsiteY77351"/>
              </a:cxn>
              <a:cxn ang="0">
                <a:pos x="connsiteX77352" y="connsiteY77352"/>
              </a:cxn>
              <a:cxn ang="0">
                <a:pos x="connsiteX77353" y="connsiteY77353"/>
              </a:cxn>
              <a:cxn ang="0">
                <a:pos x="connsiteX77354" y="connsiteY77354"/>
              </a:cxn>
              <a:cxn ang="0">
                <a:pos x="connsiteX77355" y="connsiteY77355"/>
              </a:cxn>
              <a:cxn ang="0">
                <a:pos x="connsiteX77356" y="connsiteY77356"/>
              </a:cxn>
              <a:cxn ang="0">
                <a:pos x="connsiteX77357" y="connsiteY77357"/>
              </a:cxn>
              <a:cxn ang="0">
                <a:pos x="connsiteX77358" y="connsiteY77358"/>
              </a:cxn>
              <a:cxn ang="0">
                <a:pos x="connsiteX77359" y="connsiteY77359"/>
              </a:cxn>
              <a:cxn ang="0">
                <a:pos x="connsiteX77360" y="connsiteY77360"/>
              </a:cxn>
              <a:cxn ang="0">
                <a:pos x="connsiteX77361" y="connsiteY77361"/>
              </a:cxn>
              <a:cxn ang="0">
                <a:pos x="connsiteX77362" y="connsiteY77362"/>
              </a:cxn>
              <a:cxn ang="0">
                <a:pos x="connsiteX77363" y="connsiteY77363"/>
              </a:cxn>
              <a:cxn ang="0">
                <a:pos x="connsiteX77364" y="connsiteY77364"/>
              </a:cxn>
              <a:cxn ang="0">
                <a:pos x="connsiteX77365" y="connsiteY77365"/>
              </a:cxn>
              <a:cxn ang="0">
                <a:pos x="connsiteX77366" y="connsiteY77366"/>
              </a:cxn>
              <a:cxn ang="0">
                <a:pos x="connsiteX77367" y="connsiteY77367"/>
              </a:cxn>
              <a:cxn ang="0">
                <a:pos x="connsiteX77368" y="connsiteY77368"/>
              </a:cxn>
              <a:cxn ang="0">
                <a:pos x="connsiteX77369" y="connsiteY77369"/>
              </a:cxn>
              <a:cxn ang="0">
                <a:pos x="connsiteX77370" y="connsiteY77370"/>
              </a:cxn>
              <a:cxn ang="0">
                <a:pos x="connsiteX77371" y="connsiteY77371"/>
              </a:cxn>
              <a:cxn ang="0">
                <a:pos x="connsiteX77372" y="connsiteY77372"/>
              </a:cxn>
              <a:cxn ang="0">
                <a:pos x="connsiteX77373" y="connsiteY77373"/>
              </a:cxn>
              <a:cxn ang="0">
                <a:pos x="connsiteX77374" y="connsiteY77374"/>
              </a:cxn>
              <a:cxn ang="0">
                <a:pos x="connsiteX77375" y="connsiteY77375"/>
              </a:cxn>
              <a:cxn ang="0">
                <a:pos x="connsiteX77376" y="connsiteY77376"/>
              </a:cxn>
              <a:cxn ang="0">
                <a:pos x="connsiteX77377" y="connsiteY77377"/>
              </a:cxn>
              <a:cxn ang="0">
                <a:pos x="connsiteX77378" y="connsiteY77378"/>
              </a:cxn>
              <a:cxn ang="0">
                <a:pos x="connsiteX77379" y="connsiteY77379"/>
              </a:cxn>
              <a:cxn ang="0">
                <a:pos x="connsiteX77380" y="connsiteY77380"/>
              </a:cxn>
              <a:cxn ang="0">
                <a:pos x="connsiteX77381" y="connsiteY77381"/>
              </a:cxn>
              <a:cxn ang="0">
                <a:pos x="connsiteX77382" y="connsiteY77382"/>
              </a:cxn>
              <a:cxn ang="0">
                <a:pos x="connsiteX77383" y="connsiteY77383"/>
              </a:cxn>
              <a:cxn ang="0">
                <a:pos x="connsiteX77384" y="connsiteY77384"/>
              </a:cxn>
              <a:cxn ang="0">
                <a:pos x="connsiteX77385" y="connsiteY77385"/>
              </a:cxn>
              <a:cxn ang="0">
                <a:pos x="connsiteX77386" y="connsiteY77386"/>
              </a:cxn>
              <a:cxn ang="0">
                <a:pos x="connsiteX77387" y="connsiteY77387"/>
              </a:cxn>
              <a:cxn ang="0">
                <a:pos x="connsiteX77388" y="connsiteY77388"/>
              </a:cxn>
              <a:cxn ang="0">
                <a:pos x="connsiteX77389" y="connsiteY77389"/>
              </a:cxn>
              <a:cxn ang="0">
                <a:pos x="connsiteX77390" y="connsiteY77390"/>
              </a:cxn>
              <a:cxn ang="0">
                <a:pos x="connsiteX77391" y="connsiteY77391"/>
              </a:cxn>
              <a:cxn ang="0">
                <a:pos x="connsiteX77392" y="connsiteY77392"/>
              </a:cxn>
              <a:cxn ang="0">
                <a:pos x="connsiteX77393" y="connsiteY77393"/>
              </a:cxn>
              <a:cxn ang="0">
                <a:pos x="connsiteX77394" y="connsiteY77394"/>
              </a:cxn>
              <a:cxn ang="0">
                <a:pos x="connsiteX77395" y="connsiteY77395"/>
              </a:cxn>
              <a:cxn ang="0">
                <a:pos x="connsiteX77396" y="connsiteY77396"/>
              </a:cxn>
              <a:cxn ang="0">
                <a:pos x="connsiteX77397" y="connsiteY77397"/>
              </a:cxn>
              <a:cxn ang="0">
                <a:pos x="connsiteX77398" y="connsiteY77398"/>
              </a:cxn>
              <a:cxn ang="0">
                <a:pos x="connsiteX77399" y="connsiteY77399"/>
              </a:cxn>
              <a:cxn ang="0">
                <a:pos x="connsiteX77400" y="connsiteY77400"/>
              </a:cxn>
              <a:cxn ang="0">
                <a:pos x="connsiteX77401" y="connsiteY77401"/>
              </a:cxn>
              <a:cxn ang="0">
                <a:pos x="connsiteX77402" y="connsiteY77402"/>
              </a:cxn>
              <a:cxn ang="0">
                <a:pos x="connsiteX77403" y="connsiteY77403"/>
              </a:cxn>
              <a:cxn ang="0">
                <a:pos x="connsiteX77404" y="connsiteY77404"/>
              </a:cxn>
              <a:cxn ang="0">
                <a:pos x="connsiteX77405" y="connsiteY77405"/>
              </a:cxn>
              <a:cxn ang="0">
                <a:pos x="connsiteX77406" y="connsiteY77406"/>
              </a:cxn>
              <a:cxn ang="0">
                <a:pos x="connsiteX77407" y="connsiteY77407"/>
              </a:cxn>
              <a:cxn ang="0">
                <a:pos x="connsiteX77408" y="connsiteY77408"/>
              </a:cxn>
              <a:cxn ang="0">
                <a:pos x="connsiteX77409" y="connsiteY77409"/>
              </a:cxn>
              <a:cxn ang="0">
                <a:pos x="connsiteX77410" y="connsiteY77410"/>
              </a:cxn>
              <a:cxn ang="0">
                <a:pos x="connsiteX77411" y="connsiteY77411"/>
              </a:cxn>
              <a:cxn ang="0">
                <a:pos x="connsiteX77412" y="connsiteY77412"/>
              </a:cxn>
              <a:cxn ang="0">
                <a:pos x="connsiteX77413" y="connsiteY77413"/>
              </a:cxn>
              <a:cxn ang="0">
                <a:pos x="connsiteX77414" y="connsiteY77414"/>
              </a:cxn>
              <a:cxn ang="0">
                <a:pos x="connsiteX77415" y="connsiteY77415"/>
              </a:cxn>
              <a:cxn ang="0">
                <a:pos x="connsiteX77416" y="connsiteY77416"/>
              </a:cxn>
              <a:cxn ang="0">
                <a:pos x="connsiteX77417" y="connsiteY77417"/>
              </a:cxn>
              <a:cxn ang="0">
                <a:pos x="connsiteX77418" y="connsiteY77418"/>
              </a:cxn>
              <a:cxn ang="0">
                <a:pos x="connsiteX77419" y="connsiteY77419"/>
              </a:cxn>
              <a:cxn ang="0">
                <a:pos x="connsiteX77420" y="connsiteY77420"/>
              </a:cxn>
              <a:cxn ang="0">
                <a:pos x="connsiteX77421" y="connsiteY77421"/>
              </a:cxn>
              <a:cxn ang="0">
                <a:pos x="connsiteX77422" y="connsiteY77422"/>
              </a:cxn>
              <a:cxn ang="0">
                <a:pos x="connsiteX77423" y="connsiteY77423"/>
              </a:cxn>
              <a:cxn ang="0">
                <a:pos x="connsiteX77424" y="connsiteY77424"/>
              </a:cxn>
              <a:cxn ang="0">
                <a:pos x="connsiteX77425" y="connsiteY77425"/>
              </a:cxn>
              <a:cxn ang="0">
                <a:pos x="connsiteX77426" y="connsiteY77426"/>
              </a:cxn>
              <a:cxn ang="0">
                <a:pos x="connsiteX77427" y="connsiteY77427"/>
              </a:cxn>
              <a:cxn ang="0">
                <a:pos x="connsiteX77428" y="connsiteY77428"/>
              </a:cxn>
              <a:cxn ang="0">
                <a:pos x="connsiteX77429" y="connsiteY77429"/>
              </a:cxn>
              <a:cxn ang="0">
                <a:pos x="connsiteX77430" y="connsiteY77430"/>
              </a:cxn>
              <a:cxn ang="0">
                <a:pos x="connsiteX77431" y="connsiteY77431"/>
              </a:cxn>
              <a:cxn ang="0">
                <a:pos x="connsiteX77432" y="connsiteY77432"/>
              </a:cxn>
              <a:cxn ang="0">
                <a:pos x="connsiteX77433" y="connsiteY77433"/>
              </a:cxn>
              <a:cxn ang="0">
                <a:pos x="connsiteX77434" y="connsiteY77434"/>
              </a:cxn>
              <a:cxn ang="0">
                <a:pos x="connsiteX77435" y="connsiteY77435"/>
              </a:cxn>
              <a:cxn ang="0">
                <a:pos x="connsiteX77436" y="connsiteY77436"/>
              </a:cxn>
              <a:cxn ang="0">
                <a:pos x="connsiteX77437" y="connsiteY77437"/>
              </a:cxn>
              <a:cxn ang="0">
                <a:pos x="connsiteX77438" y="connsiteY77438"/>
              </a:cxn>
              <a:cxn ang="0">
                <a:pos x="connsiteX77439" y="connsiteY77439"/>
              </a:cxn>
              <a:cxn ang="0">
                <a:pos x="connsiteX77440" y="connsiteY77440"/>
              </a:cxn>
              <a:cxn ang="0">
                <a:pos x="connsiteX77441" y="connsiteY77441"/>
              </a:cxn>
              <a:cxn ang="0">
                <a:pos x="connsiteX77442" y="connsiteY77442"/>
              </a:cxn>
              <a:cxn ang="0">
                <a:pos x="connsiteX77443" y="connsiteY77443"/>
              </a:cxn>
              <a:cxn ang="0">
                <a:pos x="connsiteX77444" y="connsiteY77444"/>
              </a:cxn>
              <a:cxn ang="0">
                <a:pos x="connsiteX77445" y="connsiteY77445"/>
              </a:cxn>
              <a:cxn ang="0">
                <a:pos x="connsiteX77446" y="connsiteY77446"/>
              </a:cxn>
              <a:cxn ang="0">
                <a:pos x="connsiteX77447" y="connsiteY77447"/>
              </a:cxn>
              <a:cxn ang="0">
                <a:pos x="connsiteX77448" y="connsiteY77448"/>
              </a:cxn>
              <a:cxn ang="0">
                <a:pos x="connsiteX77449" y="connsiteY77449"/>
              </a:cxn>
              <a:cxn ang="0">
                <a:pos x="connsiteX77450" y="connsiteY77450"/>
              </a:cxn>
              <a:cxn ang="0">
                <a:pos x="connsiteX77451" y="connsiteY77451"/>
              </a:cxn>
              <a:cxn ang="0">
                <a:pos x="connsiteX77452" y="connsiteY77452"/>
              </a:cxn>
              <a:cxn ang="0">
                <a:pos x="connsiteX77453" y="connsiteY77453"/>
              </a:cxn>
              <a:cxn ang="0">
                <a:pos x="connsiteX77454" y="connsiteY77454"/>
              </a:cxn>
              <a:cxn ang="0">
                <a:pos x="connsiteX77455" y="connsiteY77455"/>
              </a:cxn>
              <a:cxn ang="0">
                <a:pos x="connsiteX77456" y="connsiteY77456"/>
              </a:cxn>
              <a:cxn ang="0">
                <a:pos x="connsiteX77457" y="connsiteY77457"/>
              </a:cxn>
              <a:cxn ang="0">
                <a:pos x="connsiteX77458" y="connsiteY77458"/>
              </a:cxn>
              <a:cxn ang="0">
                <a:pos x="connsiteX77459" y="connsiteY77459"/>
              </a:cxn>
              <a:cxn ang="0">
                <a:pos x="connsiteX77460" y="connsiteY77460"/>
              </a:cxn>
              <a:cxn ang="0">
                <a:pos x="connsiteX77461" y="connsiteY77461"/>
              </a:cxn>
              <a:cxn ang="0">
                <a:pos x="connsiteX77462" y="connsiteY77462"/>
              </a:cxn>
              <a:cxn ang="0">
                <a:pos x="connsiteX77463" y="connsiteY77463"/>
              </a:cxn>
              <a:cxn ang="0">
                <a:pos x="connsiteX77464" y="connsiteY77464"/>
              </a:cxn>
              <a:cxn ang="0">
                <a:pos x="connsiteX77465" y="connsiteY77465"/>
              </a:cxn>
              <a:cxn ang="0">
                <a:pos x="connsiteX77466" y="connsiteY77466"/>
              </a:cxn>
              <a:cxn ang="0">
                <a:pos x="connsiteX77467" y="connsiteY77467"/>
              </a:cxn>
              <a:cxn ang="0">
                <a:pos x="connsiteX77468" y="connsiteY77468"/>
              </a:cxn>
              <a:cxn ang="0">
                <a:pos x="connsiteX77469" y="connsiteY77469"/>
              </a:cxn>
              <a:cxn ang="0">
                <a:pos x="connsiteX77470" y="connsiteY77470"/>
              </a:cxn>
              <a:cxn ang="0">
                <a:pos x="connsiteX77471" y="connsiteY77471"/>
              </a:cxn>
              <a:cxn ang="0">
                <a:pos x="connsiteX77472" y="connsiteY77472"/>
              </a:cxn>
              <a:cxn ang="0">
                <a:pos x="connsiteX77473" y="connsiteY77473"/>
              </a:cxn>
              <a:cxn ang="0">
                <a:pos x="connsiteX77474" y="connsiteY77474"/>
              </a:cxn>
              <a:cxn ang="0">
                <a:pos x="connsiteX77475" y="connsiteY77475"/>
              </a:cxn>
              <a:cxn ang="0">
                <a:pos x="connsiteX77476" y="connsiteY77476"/>
              </a:cxn>
              <a:cxn ang="0">
                <a:pos x="connsiteX77477" y="connsiteY77477"/>
              </a:cxn>
              <a:cxn ang="0">
                <a:pos x="connsiteX77478" y="connsiteY77478"/>
              </a:cxn>
              <a:cxn ang="0">
                <a:pos x="connsiteX77479" y="connsiteY77479"/>
              </a:cxn>
              <a:cxn ang="0">
                <a:pos x="connsiteX77480" y="connsiteY77480"/>
              </a:cxn>
              <a:cxn ang="0">
                <a:pos x="connsiteX77481" y="connsiteY77481"/>
              </a:cxn>
              <a:cxn ang="0">
                <a:pos x="connsiteX77482" y="connsiteY77482"/>
              </a:cxn>
              <a:cxn ang="0">
                <a:pos x="connsiteX77483" y="connsiteY77483"/>
              </a:cxn>
              <a:cxn ang="0">
                <a:pos x="connsiteX77484" y="connsiteY77484"/>
              </a:cxn>
              <a:cxn ang="0">
                <a:pos x="connsiteX77485" y="connsiteY77485"/>
              </a:cxn>
              <a:cxn ang="0">
                <a:pos x="connsiteX77486" y="connsiteY77486"/>
              </a:cxn>
              <a:cxn ang="0">
                <a:pos x="connsiteX77487" y="connsiteY77487"/>
              </a:cxn>
              <a:cxn ang="0">
                <a:pos x="connsiteX77488" y="connsiteY77488"/>
              </a:cxn>
              <a:cxn ang="0">
                <a:pos x="connsiteX77489" y="connsiteY77489"/>
              </a:cxn>
              <a:cxn ang="0">
                <a:pos x="connsiteX77490" y="connsiteY77490"/>
              </a:cxn>
              <a:cxn ang="0">
                <a:pos x="connsiteX77491" y="connsiteY77491"/>
              </a:cxn>
              <a:cxn ang="0">
                <a:pos x="connsiteX77492" y="connsiteY77492"/>
              </a:cxn>
              <a:cxn ang="0">
                <a:pos x="connsiteX77493" y="connsiteY77493"/>
              </a:cxn>
              <a:cxn ang="0">
                <a:pos x="connsiteX77494" y="connsiteY77494"/>
              </a:cxn>
              <a:cxn ang="0">
                <a:pos x="connsiteX77495" y="connsiteY77495"/>
              </a:cxn>
              <a:cxn ang="0">
                <a:pos x="connsiteX77496" y="connsiteY77496"/>
              </a:cxn>
              <a:cxn ang="0">
                <a:pos x="connsiteX77497" y="connsiteY77497"/>
              </a:cxn>
              <a:cxn ang="0">
                <a:pos x="connsiteX77498" y="connsiteY77498"/>
              </a:cxn>
              <a:cxn ang="0">
                <a:pos x="connsiteX77499" y="connsiteY77499"/>
              </a:cxn>
              <a:cxn ang="0">
                <a:pos x="connsiteX77500" y="connsiteY77500"/>
              </a:cxn>
              <a:cxn ang="0">
                <a:pos x="connsiteX77501" y="connsiteY77501"/>
              </a:cxn>
              <a:cxn ang="0">
                <a:pos x="connsiteX77502" y="connsiteY77502"/>
              </a:cxn>
              <a:cxn ang="0">
                <a:pos x="connsiteX77503" y="connsiteY77503"/>
              </a:cxn>
              <a:cxn ang="0">
                <a:pos x="connsiteX77504" y="connsiteY77504"/>
              </a:cxn>
              <a:cxn ang="0">
                <a:pos x="connsiteX77505" y="connsiteY77505"/>
              </a:cxn>
              <a:cxn ang="0">
                <a:pos x="connsiteX77506" y="connsiteY77506"/>
              </a:cxn>
              <a:cxn ang="0">
                <a:pos x="connsiteX77507" y="connsiteY77507"/>
              </a:cxn>
              <a:cxn ang="0">
                <a:pos x="connsiteX77508" y="connsiteY77508"/>
              </a:cxn>
              <a:cxn ang="0">
                <a:pos x="connsiteX77509" y="connsiteY77509"/>
              </a:cxn>
              <a:cxn ang="0">
                <a:pos x="connsiteX77510" y="connsiteY77510"/>
              </a:cxn>
              <a:cxn ang="0">
                <a:pos x="connsiteX77511" y="connsiteY77511"/>
              </a:cxn>
              <a:cxn ang="0">
                <a:pos x="connsiteX77512" y="connsiteY77512"/>
              </a:cxn>
              <a:cxn ang="0">
                <a:pos x="connsiteX77513" y="connsiteY77513"/>
              </a:cxn>
              <a:cxn ang="0">
                <a:pos x="connsiteX77514" y="connsiteY77514"/>
              </a:cxn>
              <a:cxn ang="0">
                <a:pos x="connsiteX77515" y="connsiteY77515"/>
              </a:cxn>
              <a:cxn ang="0">
                <a:pos x="connsiteX77516" y="connsiteY77516"/>
              </a:cxn>
              <a:cxn ang="0">
                <a:pos x="connsiteX77517" y="connsiteY77517"/>
              </a:cxn>
              <a:cxn ang="0">
                <a:pos x="connsiteX77518" y="connsiteY77518"/>
              </a:cxn>
              <a:cxn ang="0">
                <a:pos x="connsiteX77519" y="connsiteY77519"/>
              </a:cxn>
              <a:cxn ang="0">
                <a:pos x="connsiteX77520" y="connsiteY77520"/>
              </a:cxn>
              <a:cxn ang="0">
                <a:pos x="connsiteX77521" y="connsiteY77521"/>
              </a:cxn>
              <a:cxn ang="0">
                <a:pos x="connsiteX77522" y="connsiteY77522"/>
              </a:cxn>
              <a:cxn ang="0">
                <a:pos x="connsiteX77523" y="connsiteY77523"/>
              </a:cxn>
              <a:cxn ang="0">
                <a:pos x="connsiteX77524" y="connsiteY77524"/>
              </a:cxn>
              <a:cxn ang="0">
                <a:pos x="connsiteX77525" y="connsiteY77525"/>
              </a:cxn>
              <a:cxn ang="0">
                <a:pos x="connsiteX77526" y="connsiteY77526"/>
              </a:cxn>
              <a:cxn ang="0">
                <a:pos x="connsiteX77527" y="connsiteY77527"/>
              </a:cxn>
              <a:cxn ang="0">
                <a:pos x="connsiteX77528" y="connsiteY77528"/>
              </a:cxn>
              <a:cxn ang="0">
                <a:pos x="connsiteX77529" y="connsiteY77529"/>
              </a:cxn>
              <a:cxn ang="0">
                <a:pos x="connsiteX77530" y="connsiteY77530"/>
              </a:cxn>
              <a:cxn ang="0">
                <a:pos x="connsiteX77531" y="connsiteY77531"/>
              </a:cxn>
              <a:cxn ang="0">
                <a:pos x="connsiteX77532" y="connsiteY77532"/>
              </a:cxn>
              <a:cxn ang="0">
                <a:pos x="connsiteX77533" y="connsiteY77533"/>
              </a:cxn>
              <a:cxn ang="0">
                <a:pos x="connsiteX77534" y="connsiteY77534"/>
              </a:cxn>
              <a:cxn ang="0">
                <a:pos x="connsiteX77535" y="connsiteY77535"/>
              </a:cxn>
              <a:cxn ang="0">
                <a:pos x="connsiteX77536" y="connsiteY77536"/>
              </a:cxn>
              <a:cxn ang="0">
                <a:pos x="connsiteX77537" y="connsiteY77537"/>
              </a:cxn>
              <a:cxn ang="0">
                <a:pos x="connsiteX77538" y="connsiteY77538"/>
              </a:cxn>
              <a:cxn ang="0">
                <a:pos x="connsiteX77539" y="connsiteY77539"/>
              </a:cxn>
              <a:cxn ang="0">
                <a:pos x="connsiteX77540" y="connsiteY77540"/>
              </a:cxn>
              <a:cxn ang="0">
                <a:pos x="connsiteX77541" y="connsiteY77541"/>
              </a:cxn>
              <a:cxn ang="0">
                <a:pos x="connsiteX77542" y="connsiteY77542"/>
              </a:cxn>
              <a:cxn ang="0">
                <a:pos x="connsiteX77543" y="connsiteY77543"/>
              </a:cxn>
              <a:cxn ang="0">
                <a:pos x="connsiteX77544" y="connsiteY77544"/>
              </a:cxn>
              <a:cxn ang="0">
                <a:pos x="connsiteX77545" y="connsiteY77545"/>
              </a:cxn>
              <a:cxn ang="0">
                <a:pos x="connsiteX77546" y="connsiteY77546"/>
              </a:cxn>
              <a:cxn ang="0">
                <a:pos x="connsiteX77547" y="connsiteY77547"/>
              </a:cxn>
              <a:cxn ang="0">
                <a:pos x="connsiteX77548" y="connsiteY77548"/>
              </a:cxn>
              <a:cxn ang="0">
                <a:pos x="connsiteX77549" y="connsiteY77549"/>
              </a:cxn>
              <a:cxn ang="0">
                <a:pos x="connsiteX77550" y="connsiteY77550"/>
              </a:cxn>
              <a:cxn ang="0">
                <a:pos x="connsiteX77551" y="connsiteY77551"/>
              </a:cxn>
              <a:cxn ang="0">
                <a:pos x="connsiteX77552" y="connsiteY77552"/>
              </a:cxn>
              <a:cxn ang="0">
                <a:pos x="connsiteX77553" y="connsiteY77553"/>
              </a:cxn>
              <a:cxn ang="0">
                <a:pos x="connsiteX77554" y="connsiteY77554"/>
              </a:cxn>
              <a:cxn ang="0">
                <a:pos x="connsiteX77555" y="connsiteY77555"/>
              </a:cxn>
              <a:cxn ang="0">
                <a:pos x="connsiteX77556" y="connsiteY77556"/>
              </a:cxn>
              <a:cxn ang="0">
                <a:pos x="connsiteX77557" y="connsiteY77557"/>
              </a:cxn>
              <a:cxn ang="0">
                <a:pos x="connsiteX77558" y="connsiteY77558"/>
              </a:cxn>
              <a:cxn ang="0">
                <a:pos x="connsiteX77559" y="connsiteY77559"/>
              </a:cxn>
              <a:cxn ang="0">
                <a:pos x="connsiteX77560" y="connsiteY77560"/>
              </a:cxn>
              <a:cxn ang="0">
                <a:pos x="connsiteX77561" y="connsiteY77561"/>
              </a:cxn>
              <a:cxn ang="0">
                <a:pos x="connsiteX77562" y="connsiteY77562"/>
              </a:cxn>
              <a:cxn ang="0">
                <a:pos x="connsiteX77563" y="connsiteY77563"/>
              </a:cxn>
              <a:cxn ang="0">
                <a:pos x="connsiteX77564" y="connsiteY77564"/>
              </a:cxn>
              <a:cxn ang="0">
                <a:pos x="connsiteX77565" y="connsiteY77565"/>
              </a:cxn>
              <a:cxn ang="0">
                <a:pos x="connsiteX77566" y="connsiteY77566"/>
              </a:cxn>
              <a:cxn ang="0">
                <a:pos x="connsiteX77567" y="connsiteY77567"/>
              </a:cxn>
              <a:cxn ang="0">
                <a:pos x="connsiteX77568" y="connsiteY77568"/>
              </a:cxn>
              <a:cxn ang="0">
                <a:pos x="connsiteX77569" y="connsiteY77569"/>
              </a:cxn>
              <a:cxn ang="0">
                <a:pos x="connsiteX77570" y="connsiteY77570"/>
              </a:cxn>
              <a:cxn ang="0">
                <a:pos x="connsiteX77571" y="connsiteY77571"/>
              </a:cxn>
              <a:cxn ang="0">
                <a:pos x="connsiteX77572" y="connsiteY77572"/>
              </a:cxn>
              <a:cxn ang="0">
                <a:pos x="connsiteX77573" y="connsiteY77573"/>
              </a:cxn>
              <a:cxn ang="0">
                <a:pos x="connsiteX77574" y="connsiteY77574"/>
              </a:cxn>
              <a:cxn ang="0">
                <a:pos x="connsiteX77575" y="connsiteY77575"/>
              </a:cxn>
              <a:cxn ang="0">
                <a:pos x="connsiteX77576" y="connsiteY77576"/>
              </a:cxn>
              <a:cxn ang="0">
                <a:pos x="connsiteX77577" y="connsiteY77577"/>
              </a:cxn>
              <a:cxn ang="0">
                <a:pos x="connsiteX77578" y="connsiteY77578"/>
              </a:cxn>
              <a:cxn ang="0">
                <a:pos x="connsiteX77579" y="connsiteY77579"/>
              </a:cxn>
              <a:cxn ang="0">
                <a:pos x="connsiteX77580" y="connsiteY77580"/>
              </a:cxn>
              <a:cxn ang="0">
                <a:pos x="connsiteX77581" y="connsiteY77581"/>
              </a:cxn>
              <a:cxn ang="0">
                <a:pos x="connsiteX77582" y="connsiteY77582"/>
              </a:cxn>
              <a:cxn ang="0">
                <a:pos x="connsiteX77583" y="connsiteY77583"/>
              </a:cxn>
              <a:cxn ang="0">
                <a:pos x="connsiteX77584" y="connsiteY77584"/>
              </a:cxn>
              <a:cxn ang="0">
                <a:pos x="connsiteX77585" y="connsiteY77585"/>
              </a:cxn>
              <a:cxn ang="0">
                <a:pos x="connsiteX77586" y="connsiteY77586"/>
              </a:cxn>
              <a:cxn ang="0">
                <a:pos x="connsiteX77587" y="connsiteY77587"/>
              </a:cxn>
              <a:cxn ang="0">
                <a:pos x="connsiteX77588" y="connsiteY77588"/>
              </a:cxn>
              <a:cxn ang="0">
                <a:pos x="connsiteX77589" y="connsiteY77589"/>
              </a:cxn>
              <a:cxn ang="0">
                <a:pos x="connsiteX77590" y="connsiteY77590"/>
              </a:cxn>
              <a:cxn ang="0">
                <a:pos x="connsiteX77591" y="connsiteY77591"/>
              </a:cxn>
              <a:cxn ang="0">
                <a:pos x="connsiteX77592" y="connsiteY77592"/>
              </a:cxn>
              <a:cxn ang="0">
                <a:pos x="connsiteX77593" y="connsiteY77593"/>
              </a:cxn>
              <a:cxn ang="0">
                <a:pos x="connsiteX77594" y="connsiteY77594"/>
              </a:cxn>
              <a:cxn ang="0">
                <a:pos x="connsiteX77595" y="connsiteY77595"/>
              </a:cxn>
              <a:cxn ang="0">
                <a:pos x="connsiteX77596" y="connsiteY77596"/>
              </a:cxn>
              <a:cxn ang="0">
                <a:pos x="connsiteX77597" y="connsiteY77597"/>
              </a:cxn>
              <a:cxn ang="0">
                <a:pos x="connsiteX77598" y="connsiteY77598"/>
              </a:cxn>
              <a:cxn ang="0">
                <a:pos x="connsiteX77599" y="connsiteY77599"/>
              </a:cxn>
              <a:cxn ang="0">
                <a:pos x="connsiteX77600" y="connsiteY77600"/>
              </a:cxn>
              <a:cxn ang="0">
                <a:pos x="connsiteX77601" y="connsiteY77601"/>
              </a:cxn>
              <a:cxn ang="0">
                <a:pos x="connsiteX77602" y="connsiteY77602"/>
              </a:cxn>
              <a:cxn ang="0">
                <a:pos x="connsiteX77603" y="connsiteY77603"/>
              </a:cxn>
              <a:cxn ang="0">
                <a:pos x="connsiteX77604" y="connsiteY77604"/>
              </a:cxn>
              <a:cxn ang="0">
                <a:pos x="connsiteX77605" y="connsiteY77605"/>
              </a:cxn>
              <a:cxn ang="0">
                <a:pos x="connsiteX77606" y="connsiteY77606"/>
              </a:cxn>
              <a:cxn ang="0">
                <a:pos x="connsiteX77607" y="connsiteY77607"/>
              </a:cxn>
              <a:cxn ang="0">
                <a:pos x="connsiteX77608" y="connsiteY77608"/>
              </a:cxn>
              <a:cxn ang="0">
                <a:pos x="connsiteX77609" y="connsiteY77609"/>
              </a:cxn>
              <a:cxn ang="0">
                <a:pos x="connsiteX77610" y="connsiteY77610"/>
              </a:cxn>
              <a:cxn ang="0">
                <a:pos x="connsiteX77611" y="connsiteY77611"/>
              </a:cxn>
              <a:cxn ang="0">
                <a:pos x="connsiteX77612" y="connsiteY77612"/>
              </a:cxn>
              <a:cxn ang="0">
                <a:pos x="connsiteX77613" y="connsiteY77613"/>
              </a:cxn>
              <a:cxn ang="0">
                <a:pos x="connsiteX77614" y="connsiteY77614"/>
              </a:cxn>
              <a:cxn ang="0">
                <a:pos x="connsiteX77615" y="connsiteY77615"/>
              </a:cxn>
              <a:cxn ang="0">
                <a:pos x="connsiteX77616" y="connsiteY77616"/>
              </a:cxn>
              <a:cxn ang="0">
                <a:pos x="connsiteX77617" y="connsiteY77617"/>
              </a:cxn>
              <a:cxn ang="0">
                <a:pos x="connsiteX77618" y="connsiteY77618"/>
              </a:cxn>
              <a:cxn ang="0">
                <a:pos x="connsiteX77619" y="connsiteY77619"/>
              </a:cxn>
              <a:cxn ang="0">
                <a:pos x="connsiteX77620" y="connsiteY77620"/>
              </a:cxn>
              <a:cxn ang="0">
                <a:pos x="connsiteX77621" y="connsiteY77621"/>
              </a:cxn>
              <a:cxn ang="0">
                <a:pos x="connsiteX77622" y="connsiteY77622"/>
              </a:cxn>
              <a:cxn ang="0">
                <a:pos x="connsiteX77623" y="connsiteY77623"/>
              </a:cxn>
              <a:cxn ang="0">
                <a:pos x="connsiteX77624" y="connsiteY77624"/>
              </a:cxn>
              <a:cxn ang="0">
                <a:pos x="connsiteX77625" y="connsiteY77625"/>
              </a:cxn>
              <a:cxn ang="0">
                <a:pos x="connsiteX77626" y="connsiteY77626"/>
              </a:cxn>
              <a:cxn ang="0">
                <a:pos x="connsiteX77627" y="connsiteY77627"/>
              </a:cxn>
              <a:cxn ang="0">
                <a:pos x="connsiteX77628" y="connsiteY77628"/>
              </a:cxn>
              <a:cxn ang="0">
                <a:pos x="connsiteX77629" y="connsiteY77629"/>
              </a:cxn>
              <a:cxn ang="0">
                <a:pos x="connsiteX77630" y="connsiteY77630"/>
              </a:cxn>
              <a:cxn ang="0">
                <a:pos x="connsiteX77631" y="connsiteY77631"/>
              </a:cxn>
              <a:cxn ang="0">
                <a:pos x="connsiteX77632" y="connsiteY77632"/>
              </a:cxn>
              <a:cxn ang="0">
                <a:pos x="connsiteX77633" y="connsiteY77633"/>
              </a:cxn>
              <a:cxn ang="0">
                <a:pos x="connsiteX77634" y="connsiteY77634"/>
              </a:cxn>
              <a:cxn ang="0">
                <a:pos x="connsiteX77635" y="connsiteY77635"/>
              </a:cxn>
              <a:cxn ang="0">
                <a:pos x="connsiteX77636" y="connsiteY77636"/>
              </a:cxn>
              <a:cxn ang="0">
                <a:pos x="connsiteX77637" y="connsiteY77637"/>
              </a:cxn>
              <a:cxn ang="0">
                <a:pos x="connsiteX77638" y="connsiteY77638"/>
              </a:cxn>
              <a:cxn ang="0">
                <a:pos x="connsiteX77639" y="connsiteY77639"/>
              </a:cxn>
              <a:cxn ang="0">
                <a:pos x="connsiteX77640" y="connsiteY77640"/>
              </a:cxn>
              <a:cxn ang="0">
                <a:pos x="connsiteX77641" y="connsiteY77641"/>
              </a:cxn>
              <a:cxn ang="0">
                <a:pos x="connsiteX77642" y="connsiteY77642"/>
              </a:cxn>
              <a:cxn ang="0">
                <a:pos x="connsiteX77643" y="connsiteY77643"/>
              </a:cxn>
              <a:cxn ang="0">
                <a:pos x="connsiteX77644" y="connsiteY77644"/>
              </a:cxn>
              <a:cxn ang="0">
                <a:pos x="connsiteX77645" y="connsiteY77645"/>
              </a:cxn>
              <a:cxn ang="0">
                <a:pos x="connsiteX77646" y="connsiteY77646"/>
              </a:cxn>
              <a:cxn ang="0">
                <a:pos x="connsiteX77647" y="connsiteY77647"/>
              </a:cxn>
              <a:cxn ang="0">
                <a:pos x="connsiteX77648" y="connsiteY77648"/>
              </a:cxn>
              <a:cxn ang="0">
                <a:pos x="connsiteX77649" y="connsiteY77649"/>
              </a:cxn>
              <a:cxn ang="0">
                <a:pos x="connsiteX77650" y="connsiteY77650"/>
              </a:cxn>
              <a:cxn ang="0">
                <a:pos x="connsiteX77651" y="connsiteY77651"/>
              </a:cxn>
              <a:cxn ang="0">
                <a:pos x="connsiteX77652" y="connsiteY77652"/>
              </a:cxn>
              <a:cxn ang="0">
                <a:pos x="connsiteX77653" y="connsiteY77653"/>
              </a:cxn>
              <a:cxn ang="0">
                <a:pos x="connsiteX77654" y="connsiteY77654"/>
              </a:cxn>
              <a:cxn ang="0">
                <a:pos x="connsiteX77655" y="connsiteY77655"/>
              </a:cxn>
              <a:cxn ang="0">
                <a:pos x="connsiteX77656" y="connsiteY77656"/>
              </a:cxn>
              <a:cxn ang="0">
                <a:pos x="connsiteX77657" y="connsiteY77657"/>
              </a:cxn>
              <a:cxn ang="0">
                <a:pos x="connsiteX77658" y="connsiteY77658"/>
              </a:cxn>
              <a:cxn ang="0">
                <a:pos x="connsiteX77659" y="connsiteY77659"/>
              </a:cxn>
              <a:cxn ang="0">
                <a:pos x="connsiteX77660" y="connsiteY77660"/>
              </a:cxn>
              <a:cxn ang="0">
                <a:pos x="connsiteX77661" y="connsiteY77661"/>
              </a:cxn>
              <a:cxn ang="0">
                <a:pos x="connsiteX77662" y="connsiteY77662"/>
              </a:cxn>
              <a:cxn ang="0">
                <a:pos x="connsiteX77663" y="connsiteY77663"/>
              </a:cxn>
              <a:cxn ang="0">
                <a:pos x="connsiteX77664" y="connsiteY77664"/>
              </a:cxn>
              <a:cxn ang="0">
                <a:pos x="connsiteX77665" y="connsiteY77665"/>
              </a:cxn>
              <a:cxn ang="0">
                <a:pos x="connsiteX77666" y="connsiteY77666"/>
              </a:cxn>
              <a:cxn ang="0">
                <a:pos x="connsiteX77667" y="connsiteY77667"/>
              </a:cxn>
              <a:cxn ang="0">
                <a:pos x="connsiteX77668" y="connsiteY77668"/>
              </a:cxn>
              <a:cxn ang="0">
                <a:pos x="connsiteX77669" y="connsiteY77669"/>
              </a:cxn>
              <a:cxn ang="0">
                <a:pos x="connsiteX77670" y="connsiteY77670"/>
              </a:cxn>
              <a:cxn ang="0">
                <a:pos x="connsiteX77671" y="connsiteY77671"/>
              </a:cxn>
              <a:cxn ang="0">
                <a:pos x="connsiteX77672" y="connsiteY77672"/>
              </a:cxn>
              <a:cxn ang="0">
                <a:pos x="connsiteX77673" y="connsiteY77673"/>
              </a:cxn>
              <a:cxn ang="0">
                <a:pos x="connsiteX77674" y="connsiteY77674"/>
              </a:cxn>
              <a:cxn ang="0">
                <a:pos x="connsiteX77675" y="connsiteY77675"/>
              </a:cxn>
              <a:cxn ang="0">
                <a:pos x="connsiteX77676" y="connsiteY77676"/>
              </a:cxn>
              <a:cxn ang="0">
                <a:pos x="connsiteX77677" y="connsiteY77677"/>
              </a:cxn>
              <a:cxn ang="0">
                <a:pos x="connsiteX77678" y="connsiteY77678"/>
              </a:cxn>
              <a:cxn ang="0">
                <a:pos x="connsiteX77679" y="connsiteY77679"/>
              </a:cxn>
              <a:cxn ang="0">
                <a:pos x="connsiteX77680" y="connsiteY77680"/>
              </a:cxn>
              <a:cxn ang="0">
                <a:pos x="connsiteX77681" y="connsiteY77681"/>
              </a:cxn>
              <a:cxn ang="0">
                <a:pos x="connsiteX77682" y="connsiteY77682"/>
              </a:cxn>
              <a:cxn ang="0">
                <a:pos x="connsiteX77683" y="connsiteY77683"/>
              </a:cxn>
              <a:cxn ang="0">
                <a:pos x="connsiteX77684" y="connsiteY77684"/>
              </a:cxn>
              <a:cxn ang="0">
                <a:pos x="connsiteX77685" y="connsiteY77685"/>
              </a:cxn>
              <a:cxn ang="0">
                <a:pos x="connsiteX77686" y="connsiteY77686"/>
              </a:cxn>
              <a:cxn ang="0">
                <a:pos x="connsiteX77687" y="connsiteY77687"/>
              </a:cxn>
              <a:cxn ang="0">
                <a:pos x="connsiteX77688" y="connsiteY77688"/>
              </a:cxn>
              <a:cxn ang="0">
                <a:pos x="connsiteX77689" y="connsiteY77689"/>
              </a:cxn>
              <a:cxn ang="0">
                <a:pos x="connsiteX77690" y="connsiteY77690"/>
              </a:cxn>
              <a:cxn ang="0">
                <a:pos x="connsiteX77691" y="connsiteY77691"/>
              </a:cxn>
              <a:cxn ang="0">
                <a:pos x="connsiteX77692" y="connsiteY77692"/>
              </a:cxn>
              <a:cxn ang="0">
                <a:pos x="connsiteX77693" y="connsiteY77693"/>
              </a:cxn>
              <a:cxn ang="0">
                <a:pos x="connsiteX77694" y="connsiteY77694"/>
              </a:cxn>
              <a:cxn ang="0">
                <a:pos x="connsiteX77695" y="connsiteY77695"/>
              </a:cxn>
              <a:cxn ang="0">
                <a:pos x="connsiteX77696" y="connsiteY77696"/>
              </a:cxn>
              <a:cxn ang="0">
                <a:pos x="connsiteX77697" y="connsiteY77697"/>
              </a:cxn>
              <a:cxn ang="0">
                <a:pos x="connsiteX77698" y="connsiteY77698"/>
              </a:cxn>
              <a:cxn ang="0">
                <a:pos x="connsiteX77699" y="connsiteY77699"/>
              </a:cxn>
              <a:cxn ang="0">
                <a:pos x="connsiteX77700" y="connsiteY77700"/>
              </a:cxn>
              <a:cxn ang="0">
                <a:pos x="connsiteX77701" y="connsiteY77701"/>
              </a:cxn>
              <a:cxn ang="0">
                <a:pos x="connsiteX77702" y="connsiteY77702"/>
              </a:cxn>
              <a:cxn ang="0">
                <a:pos x="connsiteX77703" y="connsiteY77703"/>
              </a:cxn>
              <a:cxn ang="0">
                <a:pos x="connsiteX77704" y="connsiteY77704"/>
              </a:cxn>
              <a:cxn ang="0">
                <a:pos x="connsiteX77705" y="connsiteY77705"/>
              </a:cxn>
              <a:cxn ang="0">
                <a:pos x="connsiteX77706" y="connsiteY77706"/>
              </a:cxn>
              <a:cxn ang="0">
                <a:pos x="connsiteX77707" y="connsiteY77707"/>
              </a:cxn>
              <a:cxn ang="0">
                <a:pos x="connsiteX77708" y="connsiteY77708"/>
              </a:cxn>
              <a:cxn ang="0">
                <a:pos x="connsiteX77709" y="connsiteY77709"/>
              </a:cxn>
              <a:cxn ang="0">
                <a:pos x="connsiteX77710" y="connsiteY77710"/>
              </a:cxn>
              <a:cxn ang="0">
                <a:pos x="connsiteX77711" y="connsiteY77711"/>
              </a:cxn>
              <a:cxn ang="0">
                <a:pos x="connsiteX77712" y="connsiteY77712"/>
              </a:cxn>
              <a:cxn ang="0">
                <a:pos x="connsiteX77713" y="connsiteY77713"/>
              </a:cxn>
              <a:cxn ang="0">
                <a:pos x="connsiteX77714" y="connsiteY77714"/>
              </a:cxn>
              <a:cxn ang="0">
                <a:pos x="connsiteX77715" y="connsiteY77715"/>
              </a:cxn>
              <a:cxn ang="0">
                <a:pos x="connsiteX77716" y="connsiteY77716"/>
              </a:cxn>
              <a:cxn ang="0">
                <a:pos x="connsiteX77717" y="connsiteY77717"/>
              </a:cxn>
              <a:cxn ang="0">
                <a:pos x="connsiteX77718" y="connsiteY77718"/>
              </a:cxn>
              <a:cxn ang="0">
                <a:pos x="connsiteX77719" y="connsiteY77719"/>
              </a:cxn>
              <a:cxn ang="0">
                <a:pos x="connsiteX77720" y="connsiteY77720"/>
              </a:cxn>
              <a:cxn ang="0">
                <a:pos x="connsiteX77721" y="connsiteY77721"/>
              </a:cxn>
              <a:cxn ang="0">
                <a:pos x="connsiteX77722" y="connsiteY77722"/>
              </a:cxn>
              <a:cxn ang="0">
                <a:pos x="connsiteX77723" y="connsiteY77723"/>
              </a:cxn>
              <a:cxn ang="0">
                <a:pos x="connsiteX77724" y="connsiteY77724"/>
              </a:cxn>
              <a:cxn ang="0">
                <a:pos x="connsiteX77725" y="connsiteY77725"/>
              </a:cxn>
              <a:cxn ang="0">
                <a:pos x="connsiteX77726" y="connsiteY77726"/>
              </a:cxn>
              <a:cxn ang="0">
                <a:pos x="connsiteX77727" y="connsiteY77727"/>
              </a:cxn>
              <a:cxn ang="0">
                <a:pos x="connsiteX77728" y="connsiteY77728"/>
              </a:cxn>
              <a:cxn ang="0">
                <a:pos x="connsiteX77729" y="connsiteY77729"/>
              </a:cxn>
              <a:cxn ang="0">
                <a:pos x="connsiteX77730" y="connsiteY77730"/>
              </a:cxn>
              <a:cxn ang="0">
                <a:pos x="connsiteX77731" y="connsiteY77731"/>
              </a:cxn>
              <a:cxn ang="0">
                <a:pos x="connsiteX77732" y="connsiteY77732"/>
              </a:cxn>
              <a:cxn ang="0">
                <a:pos x="connsiteX77733" y="connsiteY77733"/>
              </a:cxn>
              <a:cxn ang="0">
                <a:pos x="connsiteX77734" y="connsiteY77734"/>
              </a:cxn>
              <a:cxn ang="0">
                <a:pos x="connsiteX77735" y="connsiteY77735"/>
              </a:cxn>
              <a:cxn ang="0">
                <a:pos x="connsiteX77736" y="connsiteY77736"/>
              </a:cxn>
              <a:cxn ang="0">
                <a:pos x="connsiteX77737" y="connsiteY77737"/>
              </a:cxn>
              <a:cxn ang="0">
                <a:pos x="connsiteX77738" y="connsiteY77738"/>
              </a:cxn>
              <a:cxn ang="0">
                <a:pos x="connsiteX77739" y="connsiteY77739"/>
              </a:cxn>
              <a:cxn ang="0">
                <a:pos x="connsiteX77740" y="connsiteY77740"/>
              </a:cxn>
              <a:cxn ang="0">
                <a:pos x="connsiteX77741" y="connsiteY77741"/>
              </a:cxn>
              <a:cxn ang="0">
                <a:pos x="connsiteX77742" y="connsiteY77742"/>
              </a:cxn>
              <a:cxn ang="0">
                <a:pos x="connsiteX77743" y="connsiteY77743"/>
              </a:cxn>
              <a:cxn ang="0">
                <a:pos x="connsiteX77744" y="connsiteY77744"/>
              </a:cxn>
              <a:cxn ang="0">
                <a:pos x="connsiteX77745" y="connsiteY77745"/>
              </a:cxn>
              <a:cxn ang="0">
                <a:pos x="connsiteX77746" y="connsiteY77746"/>
              </a:cxn>
              <a:cxn ang="0">
                <a:pos x="connsiteX77747" y="connsiteY77747"/>
              </a:cxn>
              <a:cxn ang="0">
                <a:pos x="connsiteX77748" y="connsiteY77748"/>
              </a:cxn>
              <a:cxn ang="0">
                <a:pos x="connsiteX77749" y="connsiteY77749"/>
              </a:cxn>
              <a:cxn ang="0">
                <a:pos x="connsiteX77750" y="connsiteY77750"/>
              </a:cxn>
              <a:cxn ang="0">
                <a:pos x="connsiteX77751" y="connsiteY77751"/>
              </a:cxn>
              <a:cxn ang="0">
                <a:pos x="connsiteX77752" y="connsiteY77752"/>
              </a:cxn>
              <a:cxn ang="0">
                <a:pos x="connsiteX77753" y="connsiteY77753"/>
              </a:cxn>
              <a:cxn ang="0">
                <a:pos x="connsiteX77754" y="connsiteY77754"/>
              </a:cxn>
              <a:cxn ang="0">
                <a:pos x="connsiteX77755" y="connsiteY77755"/>
              </a:cxn>
              <a:cxn ang="0">
                <a:pos x="connsiteX77756" y="connsiteY77756"/>
              </a:cxn>
              <a:cxn ang="0">
                <a:pos x="connsiteX77757" y="connsiteY77757"/>
              </a:cxn>
              <a:cxn ang="0">
                <a:pos x="connsiteX77758" y="connsiteY77758"/>
              </a:cxn>
              <a:cxn ang="0">
                <a:pos x="connsiteX77759" y="connsiteY77759"/>
              </a:cxn>
              <a:cxn ang="0">
                <a:pos x="connsiteX77760" y="connsiteY77760"/>
              </a:cxn>
              <a:cxn ang="0">
                <a:pos x="connsiteX77761" y="connsiteY77761"/>
              </a:cxn>
              <a:cxn ang="0">
                <a:pos x="connsiteX77762" y="connsiteY77762"/>
              </a:cxn>
              <a:cxn ang="0">
                <a:pos x="connsiteX77763" y="connsiteY77763"/>
              </a:cxn>
              <a:cxn ang="0">
                <a:pos x="connsiteX77764" y="connsiteY77764"/>
              </a:cxn>
              <a:cxn ang="0">
                <a:pos x="connsiteX77765" y="connsiteY77765"/>
              </a:cxn>
              <a:cxn ang="0">
                <a:pos x="connsiteX77766" y="connsiteY77766"/>
              </a:cxn>
              <a:cxn ang="0">
                <a:pos x="connsiteX77767" y="connsiteY77767"/>
              </a:cxn>
              <a:cxn ang="0">
                <a:pos x="connsiteX77768" y="connsiteY77768"/>
              </a:cxn>
              <a:cxn ang="0">
                <a:pos x="connsiteX77769" y="connsiteY77769"/>
              </a:cxn>
              <a:cxn ang="0">
                <a:pos x="connsiteX77770" y="connsiteY77770"/>
              </a:cxn>
              <a:cxn ang="0">
                <a:pos x="connsiteX77771" y="connsiteY77771"/>
              </a:cxn>
              <a:cxn ang="0">
                <a:pos x="connsiteX77772" y="connsiteY77772"/>
              </a:cxn>
              <a:cxn ang="0">
                <a:pos x="connsiteX77773" y="connsiteY77773"/>
              </a:cxn>
              <a:cxn ang="0">
                <a:pos x="connsiteX77774" y="connsiteY77774"/>
              </a:cxn>
              <a:cxn ang="0">
                <a:pos x="connsiteX77775" y="connsiteY77775"/>
              </a:cxn>
              <a:cxn ang="0">
                <a:pos x="connsiteX77776" y="connsiteY77776"/>
              </a:cxn>
              <a:cxn ang="0">
                <a:pos x="connsiteX77777" y="connsiteY77777"/>
              </a:cxn>
              <a:cxn ang="0">
                <a:pos x="connsiteX77778" y="connsiteY77778"/>
              </a:cxn>
              <a:cxn ang="0">
                <a:pos x="connsiteX77779" y="connsiteY77779"/>
              </a:cxn>
              <a:cxn ang="0">
                <a:pos x="connsiteX77780" y="connsiteY77780"/>
              </a:cxn>
              <a:cxn ang="0">
                <a:pos x="connsiteX77781" y="connsiteY77781"/>
              </a:cxn>
              <a:cxn ang="0">
                <a:pos x="connsiteX77782" y="connsiteY77782"/>
              </a:cxn>
              <a:cxn ang="0">
                <a:pos x="connsiteX77783" y="connsiteY77783"/>
              </a:cxn>
              <a:cxn ang="0">
                <a:pos x="connsiteX77784" y="connsiteY77784"/>
              </a:cxn>
              <a:cxn ang="0">
                <a:pos x="connsiteX77785" y="connsiteY77785"/>
              </a:cxn>
              <a:cxn ang="0">
                <a:pos x="connsiteX77786" y="connsiteY77786"/>
              </a:cxn>
              <a:cxn ang="0">
                <a:pos x="connsiteX77787" y="connsiteY77787"/>
              </a:cxn>
              <a:cxn ang="0">
                <a:pos x="connsiteX77788" y="connsiteY77788"/>
              </a:cxn>
              <a:cxn ang="0">
                <a:pos x="connsiteX77789" y="connsiteY77789"/>
              </a:cxn>
              <a:cxn ang="0">
                <a:pos x="connsiteX77790" y="connsiteY77790"/>
              </a:cxn>
              <a:cxn ang="0">
                <a:pos x="connsiteX77791" y="connsiteY77791"/>
              </a:cxn>
              <a:cxn ang="0">
                <a:pos x="connsiteX77792" y="connsiteY77792"/>
              </a:cxn>
              <a:cxn ang="0">
                <a:pos x="connsiteX77793" y="connsiteY77793"/>
              </a:cxn>
              <a:cxn ang="0">
                <a:pos x="connsiteX77794" y="connsiteY77794"/>
              </a:cxn>
              <a:cxn ang="0">
                <a:pos x="connsiteX77795" y="connsiteY77795"/>
              </a:cxn>
              <a:cxn ang="0">
                <a:pos x="connsiteX77796" y="connsiteY77796"/>
              </a:cxn>
              <a:cxn ang="0">
                <a:pos x="connsiteX77797" y="connsiteY77797"/>
              </a:cxn>
              <a:cxn ang="0">
                <a:pos x="connsiteX77798" y="connsiteY77798"/>
              </a:cxn>
              <a:cxn ang="0">
                <a:pos x="connsiteX77799" y="connsiteY77799"/>
              </a:cxn>
              <a:cxn ang="0">
                <a:pos x="connsiteX77800" y="connsiteY77800"/>
              </a:cxn>
              <a:cxn ang="0">
                <a:pos x="connsiteX77801" y="connsiteY77801"/>
              </a:cxn>
              <a:cxn ang="0">
                <a:pos x="connsiteX77802" y="connsiteY77802"/>
              </a:cxn>
              <a:cxn ang="0">
                <a:pos x="connsiteX77803" y="connsiteY77803"/>
              </a:cxn>
              <a:cxn ang="0">
                <a:pos x="connsiteX77804" y="connsiteY77804"/>
              </a:cxn>
              <a:cxn ang="0">
                <a:pos x="connsiteX77805" y="connsiteY77805"/>
              </a:cxn>
              <a:cxn ang="0">
                <a:pos x="connsiteX77806" y="connsiteY77806"/>
              </a:cxn>
              <a:cxn ang="0">
                <a:pos x="connsiteX77807" y="connsiteY77807"/>
              </a:cxn>
              <a:cxn ang="0">
                <a:pos x="connsiteX77808" y="connsiteY77808"/>
              </a:cxn>
              <a:cxn ang="0">
                <a:pos x="connsiteX77809" y="connsiteY77809"/>
              </a:cxn>
              <a:cxn ang="0">
                <a:pos x="connsiteX77810" y="connsiteY77810"/>
              </a:cxn>
              <a:cxn ang="0">
                <a:pos x="connsiteX77811" y="connsiteY77811"/>
              </a:cxn>
              <a:cxn ang="0">
                <a:pos x="connsiteX77812" y="connsiteY77812"/>
              </a:cxn>
              <a:cxn ang="0">
                <a:pos x="connsiteX77813" y="connsiteY77813"/>
              </a:cxn>
              <a:cxn ang="0">
                <a:pos x="connsiteX77814" y="connsiteY77814"/>
              </a:cxn>
              <a:cxn ang="0">
                <a:pos x="connsiteX77815" y="connsiteY77815"/>
              </a:cxn>
              <a:cxn ang="0">
                <a:pos x="connsiteX77816" y="connsiteY77816"/>
              </a:cxn>
              <a:cxn ang="0">
                <a:pos x="connsiteX77817" y="connsiteY77817"/>
              </a:cxn>
              <a:cxn ang="0">
                <a:pos x="connsiteX77818" y="connsiteY77818"/>
              </a:cxn>
              <a:cxn ang="0">
                <a:pos x="connsiteX77819" y="connsiteY77819"/>
              </a:cxn>
              <a:cxn ang="0">
                <a:pos x="connsiteX77820" y="connsiteY77820"/>
              </a:cxn>
              <a:cxn ang="0">
                <a:pos x="connsiteX77821" y="connsiteY77821"/>
              </a:cxn>
              <a:cxn ang="0">
                <a:pos x="connsiteX77822" y="connsiteY77822"/>
              </a:cxn>
              <a:cxn ang="0">
                <a:pos x="connsiteX77823" y="connsiteY77823"/>
              </a:cxn>
              <a:cxn ang="0">
                <a:pos x="connsiteX77824" y="connsiteY77824"/>
              </a:cxn>
              <a:cxn ang="0">
                <a:pos x="connsiteX77825" y="connsiteY77825"/>
              </a:cxn>
              <a:cxn ang="0">
                <a:pos x="connsiteX77826" y="connsiteY77826"/>
              </a:cxn>
              <a:cxn ang="0">
                <a:pos x="connsiteX77827" y="connsiteY77827"/>
              </a:cxn>
              <a:cxn ang="0">
                <a:pos x="connsiteX77828" y="connsiteY77828"/>
              </a:cxn>
              <a:cxn ang="0">
                <a:pos x="connsiteX77829" y="connsiteY77829"/>
              </a:cxn>
              <a:cxn ang="0">
                <a:pos x="connsiteX77830" y="connsiteY77830"/>
              </a:cxn>
              <a:cxn ang="0">
                <a:pos x="connsiteX77831" y="connsiteY77831"/>
              </a:cxn>
              <a:cxn ang="0">
                <a:pos x="connsiteX77832" y="connsiteY77832"/>
              </a:cxn>
              <a:cxn ang="0">
                <a:pos x="connsiteX77833" y="connsiteY77833"/>
              </a:cxn>
              <a:cxn ang="0">
                <a:pos x="connsiteX77834" y="connsiteY77834"/>
              </a:cxn>
              <a:cxn ang="0">
                <a:pos x="connsiteX77835" y="connsiteY77835"/>
              </a:cxn>
              <a:cxn ang="0">
                <a:pos x="connsiteX77836" y="connsiteY77836"/>
              </a:cxn>
              <a:cxn ang="0">
                <a:pos x="connsiteX77837" y="connsiteY77837"/>
              </a:cxn>
              <a:cxn ang="0">
                <a:pos x="connsiteX77838" y="connsiteY77838"/>
              </a:cxn>
              <a:cxn ang="0">
                <a:pos x="connsiteX77839" y="connsiteY77839"/>
              </a:cxn>
              <a:cxn ang="0">
                <a:pos x="connsiteX77840" y="connsiteY77840"/>
              </a:cxn>
              <a:cxn ang="0">
                <a:pos x="connsiteX77841" y="connsiteY77841"/>
              </a:cxn>
              <a:cxn ang="0">
                <a:pos x="connsiteX77842" y="connsiteY77842"/>
              </a:cxn>
              <a:cxn ang="0">
                <a:pos x="connsiteX77843" y="connsiteY77843"/>
              </a:cxn>
              <a:cxn ang="0">
                <a:pos x="connsiteX77844" y="connsiteY77844"/>
              </a:cxn>
              <a:cxn ang="0">
                <a:pos x="connsiteX77845" y="connsiteY77845"/>
              </a:cxn>
              <a:cxn ang="0">
                <a:pos x="connsiteX77846" y="connsiteY77846"/>
              </a:cxn>
              <a:cxn ang="0">
                <a:pos x="connsiteX77847" y="connsiteY77847"/>
              </a:cxn>
              <a:cxn ang="0">
                <a:pos x="connsiteX77848" y="connsiteY77848"/>
              </a:cxn>
              <a:cxn ang="0">
                <a:pos x="connsiteX77849" y="connsiteY77849"/>
              </a:cxn>
              <a:cxn ang="0">
                <a:pos x="connsiteX77850" y="connsiteY77850"/>
              </a:cxn>
              <a:cxn ang="0">
                <a:pos x="connsiteX77851" y="connsiteY77851"/>
              </a:cxn>
              <a:cxn ang="0">
                <a:pos x="connsiteX77852" y="connsiteY77852"/>
              </a:cxn>
              <a:cxn ang="0">
                <a:pos x="connsiteX77853" y="connsiteY77853"/>
              </a:cxn>
              <a:cxn ang="0">
                <a:pos x="connsiteX77854" y="connsiteY77854"/>
              </a:cxn>
              <a:cxn ang="0">
                <a:pos x="connsiteX77855" y="connsiteY77855"/>
              </a:cxn>
              <a:cxn ang="0">
                <a:pos x="connsiteX77856" y="connsiteY77856"/>
              </a:cxn>
              <a:cxn ang="0">
                <a:pos x="connsiteX77857" y="connsiteY77857"/>
              </a:cxn>
              <a:cxn ang="0">
                <a:pos x="connsiteX77858" y="connsiteY77858"/>
              </a:cxn>
              <a:cxn ang="0">
                <a:pos x="connsiteX77859" y="connsiteY77859"/>
              </a:cxn>
              <a:cxn ang="0">
                <a:pos x="connsiteX77860" y="connsiteY77860"/>
              </a:cxn>
              <a:cxn ang="0">
                <a:pos x="connsiteX77861" y="connsiteY77861"/>
              </a:cxn>
              <a:cxn ang="0">
                <a:pos x="connsiteX77862" y="connsiteY77862"/>
              </a:cxn>
              <a:cxn ang="0">
                <a:pos x="connsiteX77863" y="connsiteY77863"/>
              </a:cxn>
              <a:cxn ang="0">
                <a:pos x="connsiteX77864" y="connsiteY77864"/>
              </a:cxn>
              <a:cxn ang="0">
                <a:pos x="connsiteX77865" y="connsiteY77865"/>
              </a:cxn>
              <a:cxn ang="0">
                <a:pos x="connsiteX77866" y="connsiteY77866"/>
              </a:cxn>
              <a:cxn ang="0">
                <a:pos x="connsiteX77867" y="connsiteY77867"/>
              </a:cxn>
              <a:cxn ang="0">
                <a:pos x="connsiteX77868" y="connsiteY77868"/>
              </a:cxn>
              <a:cxn ang="0">
                <a:pos x="connsiteX77869" y="connsiteY77869"/>
              </a:cxn>
              <a:cxn ang="0">
                <a:pos x="connsiteX77870" y="connsiteY77870"/>
              </a:cxn>
              <a:cxn ang="0">
                <a:pos x="connsiteX77871" y="connsiteY77871"/>
              </a:cxn>
              <a:cxn ang="0">
                <a:pos x="connsiteX77872" y="connsiteY77872"/>
              </a:cxn>
              <a:cxn ang="0">
                <a:pos x="connsiteX77873" y="connsiteY77873"/>
              </a:cxn>
              <a:cxn ang="0">
                <a:pos x="connsiteX77874" y="connsiteY77874"/>
              </a:cxn>
              <a:cxn ang="0">
                <a:pos x="connsiteX77875" y="connsiteY77875"/>
              </a:cxn>
              <a:cxn ang="0">
                <a:pos x="connsiteX77876" y="connsiteY77876"/>
              </a:cxn>
              <a:cxn ang="0">
                <a:pos x="connsiteX77877" y="connsiteY77877"/>
              </a:cxn>
              <a:cxn ang="0">
                <a:pos x="connsiteX77878" y="connsiteY77878"/>
              </a:cxn>
              <a:cxn ang="0">
                <a:pos x="connsiteX77879" y="connsiteY77879"/>
              </a:cxn>
              <a:cxn ang="0">
                <a:pos x="connsiteX77880" y="connsiteY77880"/>
              </a:cxn>
              <a:cxn ang="0">
                <a:pos x="connsiteX77881" y="connsiteY77881"/>
              </a:cxn>
              <a:cxn ang="0">
                <a:pos x="connsiteX77882" y="connsiteY77882"/>
              </a:cxn>
              <a:cxn ang="0">
                <a:pos x="connsiteX77883" y="connsiteY77883"/>
              </a:cxn>
              <a:cxn ang="0">
                <a:pos x="connsiteX77884" y="connsiteY77884"/>
              </a:cxn>
              <a:cxn ang="0">
                <a:pos x="connsiteX77885" y="connsiteY77885"/>
              </a:cxn>
              <a:cxn ang="0">
                <a:pos x="connsiteX77886" y="connsiteY77886"/>
              </a:cxn>
              <a:cxn ang="0">
                <a:pos x="connsiteX77887" y="connsiteY77887"/>
              </a:cxn>
              <a:cxn ang="0">
                <a:pos x="connsiteX77888" y="connsiteY77888"/>
              </a:cxn>
              <a:cxn ang="0">
                <a:pos x="connsiteX77889" y="connsiteY77889"/>
              </a:cxn>
              <a:cxn ang="0">
                <a:pos x="connsiteX77890" y="connsiteY77890"/>
              </a:cxn>
              <a:cxn ang="0">
                <a:pos x="connsiteX77891" y="connsiteY77891"/>
              </a:cxn>
              <a:cxn ang="0">
                <a:pos x="connsiteX77892" y="connsiteY77892"/>
              </a:cxn>
              <a:cxn ang="0">
                <a:pos x="connsiteX77893" y="connsiteY77893"/>
              </a:cxn>
              <a:cxn ang="0">
                <a:pos x="connsiteX77894" y="connsiteY77894"/>
              </a:cxn>
              <a:cxn ang="0">
                <a:pos x="connsiteX77895" y="connsiteY77895"/>
              </a:cxn>
              <a:cxn ang="0">
                <a:pos x="connsiteX77896" y="connsiteY77896"/>
              </a:cxn>
              <a:cxn ang="0">
                <a:pos x="connsiteX77897" y="connsiteY77897"/>
              </a:cxn>
              <a:cxn ang="0">
                <a:pos x="connsiteX77898" y="connsiteY77898"/>
              </a:cxn>
              <a:cxn ang="0">
                <a:pos x="connsiteX77899" y="connsiteY77899"/>
              </a:cxn>
              <a:cxn ang="0">
                <a:pos x="connsiteX77900" y="connsiteY77900"/>
              </a:cxn>
              <a:cxn ang="0">
                <a:pos x="connsiteX77901" y="connsiteY77901"/>
              </a:cxn>
              <a:cxn ang="0">
                <a:pos x="connsiteX77902" y="connsiteY77902"/>
              </a:cxn>
              <a:cxn ang="0">
                <a:pos x="connsiteX77903" y="connsiteY77903"/>
              </a:cxn>
              <a:cxn ang="0">
                <a:pos x="connsiteX77904" y="connsiteY77904"/>
              </a:cxn>
              <a:cxn ang="0">
                <a:pos x="connsiteX77905" y="connsiteY77905"/>
              </a:cxn>
              <a:cxn ang="0">
                <a:pos x="connsiteX77906" y="connsiteY77906"/>
              </a:cxn>
              <a:cxn ang="0">
                <a:pos x="connsiteX77907" y="connsiteY77907"/>
              </a:cxn>
              <a:cxn ang="0">
                <a:pos x="connsiteX77908" y="connsiteY77908"/>
              </a:cxn>
              <a:cxn ang="0">
                <a:pos x="connsiteX77909" y="connsiteY77909"/>
              </a:cxn>
              <a:cxn ang="0">
                <a:pos x="connsiteX77910" y="connsiteY77910"/>
              </a:cxn>
              <a:cxn ang="0">
                <a:pos x="connsiteX77911" y="connsiteY77911"/>
              </a:cxn>
              <a:cxn ang="0">
                <a:pos x="connsiteX77912" y="connsiteY77912"/>
              </a:cxn>
              <a:cxn ang="0">
                <a:pos x="connsiteX77913" y="connsiteY77913"/>
              </a:cxn>
              <a:cxn ang="0">
                <a:pos x="connsiteX77914" y="connsiteY77914"/>
              </a:cxn>
              <a:cxn ang="0">
                <a:pos x="connsiteX77915" y="connsiteY77915"/>
              </a:cxn>
              <a:cxn ang="0">
                <a:pos x="connsiteX77916" y="connsiteY77916"/>
              </a:cxn>
              <a:cxn ang="0">
                <a:pos x="connsiteX77917" y="connsiteY77917"/>
              </a:cxn>
              <a:cxn ang="0">
                <a:pos x="connsiteX77918" y="connsiteY77918"/>
              </a:cxn>
              <a:cxn ang="0">
                <a:pos x="connsiteX77919" y="connsiteY77919"/>
              </a:cxn>
              <a:cxn ang="0">
                <a:pos x="connsiteX77920" y="connsiteY77920"/>
              </a:cxn>
              <a:cxn ang="0">
                <a:pos x="connsiteX77921" y="connsiteY77921"/>
              </a:cxn>
              <a:cxn ang="0">
                <a:pos x="connsiteX77922" y="connsiteY77922"/>
              </a:cxn>
              <a:cxn ang="0">
                <a:pos x="connsiteX77923" y="connsiteY77923"/>
              </a:cxn>
              <a:cxn ang="0">
                <a:pos x="connsiteX77924" y="connsiteY77924"/>
              </a:cxn>
              <a:cxn ang="0">
                <a:pos x="connsiteX77925" y="connsiteY77925"/>
              </a:cxn>
              <a:cxn ang="0">
                <a:pos x="connsiteX77926" y="connsiteY77926"/>
              </a:cxn>
              <a:cxn ang="0">
                <a:pos x="connsiteX77927" y="connsiteY77927"/>
              </a:cxn>
              <a:cxn ang="0">
                <a:pos x="connsiteX77928" y="connsiteY77928"/>
              </a:cxn>
              <a:cxn ang="0">
                <a:pos x="connsiteX77929" y="connsiteY77929"/>
              </a:cxn>
              <a:cxn ang="0">
                <a:pos x="connsiteX77930" y="connsiteY77930"/>
              </a:cxn>
              <a:cxn ang="0">
                <a:pos x="connsiteX77931" y="connsiteY77931"/>
              </a:cxn>
              <a:cxn ang="0">
                <a:pos x="connsiteX77932" y="connsiteY77932"/>
              </a:cxn>
              <a:cxn ang="0">
                <a:pos x="connsiteX77933" y="connsiteY77933"/>
              </a:cxn>
              <a:cxn ang="0">
                <a:pos x="connsiteX77934" y="connsiteY77934"/>
              </a:cxn>
              <a:cxn ang="0">
                <a:pos x="connsiteX77935" y="connsiteY77935"/>
              </a:cxn>
              <a:cxn ang="0">
                <a:pos x="connsiteX77936" y="connsiteY77936"/>
              </a:cxn>
              <a:cxn ang="0">
                <a:pos x="connsiteX77937" y="connsiteY77937"/>
              </a:cxn>
              <a:cxn ang="0">
                <a:pos x="connsiteX77938" y="connsiteY77938"/>
              </a:cxn>
              <a:cxn ang="0">
                <a:pos x="connsiteX77939" y="connsiteY77939"/>
              </a:cxn>
              <a:cxn ang="0">
                <a:pos x="connsiteX77940" y="connsiteY77940"/>
              </a:cxn>
              <a:cxn ang="0">
                <a:pos x="connsiteX77941" y="connsiteY77941"/>
              </a:cxn>
              <a:cxn ang="0">
                <a:pos x="connsiteX77942" y="connsiteY77942"/>
              </a:cxn>
              <a:cxn ang="0">
                <a:pos x="connsiteX77943" y="connsiteY77943"/>
              </a:cxn>
              <a:cxn ang="0">
                <a:pos x="connsiteX77944" y="connsiteY77944"/>
              </a:cxn>
              <a:cxn ang="0">
                <a:pos x="connsiteX77945" y="connsiteY77945"/>
              </a:cxn>
              <a:cxn ang="0">
                <a:pos x="connsiteX77946" y="connsiteY77946"/>
              </a:cxn>
              <a:cxn ang="0">
                <a:pos x="connsiteX77947" y="connsiteY77947"/>
              </a:cxn>
              <a:cxn ang="0">
                <a:pos x="connsiteX77948" y="connsiteY77948"/>
              </a:cxn>
              <a:cxn ang="0">
                <a:pos x="connsiteX77949" y="connsiteY77949"/>
              </a:cxn>
              <a:cxn ang="0">
                <a:pos x="connsiteX77950" y="connsiteY77950"/>
              </a:cxn>
              <a:cxn ang="0">
                <a:pos x="connsiteX77951" y="connsiteY77951"/>
              </a:cxn>
              <a:cxn ang="0">
                <a:pos x="connsiteX77952" y="connsiteY77952"/>
              </a:cxn>
              <a:cxn ang="0">
                <a:pos x="connsiteX77953" y="connsiteY77953"/>
              </a:cxn>
              <a:cxn ang="0">
                <a:pos x="connsiteX77954" y="connsiteY77954"/>
              </a:cxn>
              <a:cxn ang="0">
                <a:pos x="connsiteX77955" y="connsiteY77955"/>
              </a:cxn>
              <a:cxn ang="0">
                <a:pos x="connsiteX77956" y="connsiteY77956"/>
              </a:cxn>
              <a:cxn ang="0">
                <a:pos x="connsiteX77957" y="connsiteY77957"/>
              </a:cxn>
              <a:cxn ang="0">
                <a:pos x="connsiteX77958" y="connsiteY77958"/>
              </a:cxn>
              <a:cxn ang="0">
                <a:pos x="connsiteX77959" y="connsiteY77959"/>
              </a:cxn>
              <a:cxn ang="0">
                <a:pos x="connsiteX77960" y="connsiteY77960"/>
              </a:cxn>
              <a:cxn ang="0">
                <a:pos x="connsiteX77961" y="connsiteY77961"/>
              </a:cxn>
              <a:cxn ang="0">
                <a:pos x="connsiteX77962" y="connsiteY77962"/>
              </a:cxn>
              <a:cxn ang="0">
                <a:pos x="connsiteX77963" y="connsiteY77963"/>
              </a:cxn>
              <a:cxn ang="0">
                <a:pos x="connsiteX77964" y="connsiteY77964"/>
              </a:cxn>
              <a:cxn ang="0">
                <a:pos x="connsiteX77965" y="connsiteY77965"/>
              </a:cxn>
              <a:cxn ang="0">
                <a:pos x="connsiteX77966" y="connsiteY77966"/>
              </a:cxn>
              <a:cxn ang="0">
                <a:pos x="connsiteX77967" y="connsiteY77967"/>
              </a:cxn>
              <a:cxn ang="0">
                <a:pos x="connsiteX77968" y="connsiteY77968"/>
              </a:cxn>
              <a:cxn ang="0">
                <a:pos x="connsiteX77969" y="connsiteY77969"/>
              </a:cxn>
              <a:cxn ang="0">
                <a:pos x="connsiteX77970" y="connsiteY77970"/>
              </a:cxn>
              <a:cxn ang="0">
                <a:pos x="connsiteX77971" y="connsiteY77971"/>
              </a:cxn>
              <a:cxn ang="0">
                <a:pos x="connsiteX77972" y="connsiteY77972"/>
              </a:cxn>
              <a:cxn ang="0">
                <a:pos x="connsiteX77973" y="connsiteY77973"/>
              </a:cxn>
              <a:cxn ang="0">
                <a:pos x="connsiteX77974" y="connsiteY77974"/>
              </a:cxn>
              <a:cxn ang="0">
                <a:pos x="connsiteX77975" y="connsiteY77975"/>
              </a:cxn>
              <a:cxn ang="0">
                <a:pos x="connsiteX77976" y="connsiteY77976"/>
              </a:cxn>
              <a:cxn ang="0">
                <a:pos x="connsiteX77977" y="connsiteY77977"/>
              </a:cxn>
              <a:cxn ang="0">
                <a:pos x="connsiteX77978" y="connsiteY77978"/>
              </a:cxn>
              <a:cxn ang="0">
                <a:pos x="connsiteX77979" y="connsiteY77979"/>
              </a:cxn>
              <a:cxn ang="0">
                <a:pos x="connsiteX77980" y="connsiteY77980"/>
              </a:cxn>
              <a:cxn ang="0">
                <a:pos x="connsiteX77981" y="connsiteY77981"/>
              </a:cxn>
              <a:cxn ang="0">
                <a:pos x="connsiteX77982" y="connsiteY77982"/>
              </a:cxn>
              <a:cxn ang="0">
                <a:pos x="connsiteX77983" y="connsiteY77983"/>
              </a:cxn>
              <a:cxn ang="0">
                <a:pos x="connsiteX77984" y="connsiteY77984"/>
              </a:cxn>
              <a:cxn ang="0">
                <a:pos x="connsiteX77985" y="connsiteY77985"/>
              </a:cxn>
              <a:cxn ang="0">
                <a:pos x="connsiteX77986" y="connsiteY77986"/>
              </a:cxn>
              <a:cxn ang="0">
                <a:pos x="connsiteX77987" y="connsiteY77987"/>
              </a:cxn>
              <a:cxn ang="0">
                <a:pos x="connsiteX77988" y="connsiteY77988"/>
              </a:cxn>
              <a:cxn ang="0">
                <a:pos x="connsiteX77989" y="connsiteY77989"/>
              </a:cxn>
              <a:cxn ang="0">
                <a:pos x="connsiteX77990" y="connsiteY77990"/>
              </a:cxn>
              <a:cxn ang="0">
                <a:pos x="connsiteX77991" y="connsiteY77991"/>
              </a:cxn>
              <a:cxn ang="0">
                <a:pos x="connsiteX77992" y="connsiteY77992"/>
              </a:cxn>
              <a:cxn ang="0">
                <a:pos x="connsiteX77993" y="connsiteY77993"/>
              </a:cxn>
              <a:cxn ang="0">
                <a:pos x="connsiteX77994" y="connsiteY77994"/>
              </a:cxn>
              <a:cxn ang="0">
                <a:pos x="connsiteX77995" y="connsiteY77995"/>
              </a:cxn>
              <a:cxn ang="0">
                <a:pos x="connsiteX77996" y="connsiteY77996"/>
              </a:cxn>
              <a:cxn ang="0">
                <a:pos x="connsiteX77997" y="connsiteY77997"/>
              </a:cxn>
              <a:cxn ang="0">
                <a:pos x="connsiteX77998" y="connsiteY77998"/>
              </a:cxn>
              <a:cxn ang="0">
                <a:pos x="connsiteX77999" y="connsiteY77999"/>
              </a:cxn>
              <a:cxn ang="0">
                <a:pos x="connsiteX78000" y="connsiteY78000"/>
              </a:cxn>
              <a:cxn ang="0">
                <a:pos x="connsiteX78001" y="connsiteY78001"/>
              </a:cxn>
              <a:cxn ang="0">
                <a:pos x="connsiteX78002" y="connsiteY78002"/>
              </a:cxn>
              <a:cxn ang="0">
                <a:pos x="connsiteX78003" y="connsiteY78003"/>
              </a:cxn>
              <a:cxn ang="0">
                <a:pos x="connsiteX78004" y="connsiteY78004"/>
              </a:cxn>
              <a:cxn ang="0">
                <a:pos x="connsiteX78005" y="connsiteY78005"/>
              </a:cxn>
              <a:cxn ang="0">
                <a:pos x="connsiteX78006" y="connsiteY78006"/>
              </a:cxn>
              <a:cxn ang="0">
                <a:pos x="connsiteX78007" y="connsiteY78007"/>
              </a:cxn>
              <a:cxn ang="0">
                <a:pos x="connsiteX78008" y="connsiteY78008"/>
              </a:cxn>
              <a:cxn ang="0">
                <a:pos x="connsiteX78009" y="connsiteY78009"/>
              </a:cxn>
              <a:cxn ang="0">
                <a:pos x="connsiteX78010" y="connsiteY78010"/>
              </a:cxn>
              <a:cxn ang="0">
                <a:pos x="connsiteX78011" y="connsiteY78011"/>
              </a:cxn>
              <a:cxn ang="0">
                <a:pos x="connsiteX78012" y="connsiteY78012"/>
              </a:cxn>
              <a:cxn ang="0">
                <a:pos x="connsiteX78013" y="connsiteY78013"/>
              </a:cxn>
              <a:cxn ang="0">
                <a:pos x="connsiteX78014" y="connsiteY78014"/>
              </a:cxn>
              <a:cxn ang="0">
                <a:pos x="connsiteX78015" y="connsiteY78015"/>
              </a:cxn>
              <a:cxn ang="0">
                <a:pos x="connsiteX78016" y="connsiteY78016"/>
              </a:cxn>
              <a:cxn ang="0">
                <a:pos x="connsiteX78017" y="connsiteY78017"/>
              </a:cxn>
              <a:cxn ang="0">
                <a:pos x="connsiteX78018" y="connsiteY78018"/>
              </a:cxn>
              <a:cxn ang="0">
                <a:pos x="connsiteX78019" y="connsiteY78019"/>
              </a:cxn>
              <a:cxn ang="0">
                <a:pos x="connsiteX78020" y="connsiteY78020"/>
              </a:cxn>
              <a:cxn ang="0">
                <a:pos x="connsiteX78021" y="connsiteY78021"/>
              </a:cxn>
              <a:cxn ang="0">
                <a:pos x="connsiteX78022" y="connsiteY78022"/>
              </a:cxn>
              <a:cxn ang="0">
                <a:pos x="connsiteX78023" y="connsiteY78023"/>
              </a:cxn>
              <a:cxn ang="0">
                <a:pos x="connsiteX78024" y="connsiteY78024"/>
              </a:cxn>
              <a:cxn ang="0">
                <a:pos x="connsiteX78025" y="connsiteY78025"/>
              </a:cxn>
              <a:cxn ang="0">
                <a:pos x="connsiteX78026" y="connsiteY78026"/>
              </a:cxn>
              <a:cxn ang="0">
                <a:pos x="connsiteX78027" y="connsiteY78027"/>
              </a:cxn>
              <a:cxn ang="0">
                <a:pos x="connsiteX78028" y="connsiteY78028"/>
              </a:cxn>
              <a:cxn ang="0">
                <a:pos x="connsiteX78029" y="connsiteY78029"/>
              </a:cxn>
              <a:cxn ang="0">
                <a:pos x="connsiteX78030" y="connsiteY78030"/>
              </a:cxn>
              <a:cxn ang="0">
                <a:pos x="connsiteX78031" y="connsiteY78031"/>
              </a:cxn>
              <a:cxn ang="0">
                <a:pos x="connsiteX78032" y="connsiteY78032"/>
              </a:cxn>
              <a:cxn ang="0">
                <a:pos x="connsiteX78033" y="connsiteY78033"/>
              </a:cxn>
              <a:cxn ang="0">
                <a:pos x="connsiteX78034" y="connsiteY78034"/>
              </a:cxn>
              <a:cxn ang="0">
                <a:pos x="connsiteX78035" y="connsiteY78035"/>
              </a:cxn>
              <a:cxn ang="0">
                <a:pos x="connsiteX78036" y="connsiteY78036"/>
              </a:cxn>
              <a:cxn ang="0">
                <a:pos x="connsiteX78037" y="connsiteY78037"/>
              </a:cxn>
              <a:cxn ang="0">
                <a:pos x="connsiteX78038" y="connsiteY78038"/>
              </a:cxn>
              <a:cxn ang="0">
                <a:pos x="connsiteX78039" y="connsiteY78039"/>
              </a:cxn>
              <a:cxn ang="0">
                <a:pos x="connsiteX78040" y="connsiteY78040"/>
              </a:cxn>
              <a:cxn ang="0">
                <a:pos x="connsiteX78041" y="connsiteY78041"/>
              </a:cxn>
              <a:cxn ang="0">
                <a:pos x="connsiteX78042" y="connsiteY78042"/>
              </a:cxn>
              <a:cxn ang="0">
                <a:pos x="connsiteX78043" y="connsiteY78043"/>
              </a:cxn>
              <a:cxn ang="0">
                <a:pos x="connsiteX78044" y="connsiteY78044"/>
              </a:cxn>
              <a:cxn ang="0">
                <a:pos x="connsiteX78045" y="connsiteY78045"/>
              </a:cxn>
              <a:cxn ang="0">
                <a:pos x="connsiteX78046" y="connsiteY78046"/>
              </a:cxn>
              <a:cxn ang="0">
                <a:pos x="connsiteX78047" y="connsiteY78047"/>
              </a:cxn>
              <a:cxn ang="0">
                <a:pos x="connsiteX78048" y="connsiteY78048"/>
              </a:cxn>
              <a:cxn ang="0">
                <a:pos x="connsiteX78049" y="connsiteY78049"/>
              </a:cxn>
              <a:cxn ang="0">
                <a:pos x="connsiteX78050" y="connsiteY78050"/>
              </a:cxn>
              <a:cxn ang="0">
                <a:pos x="connsiteX78051" y="connsiteY78051"/>
              </a:cxn>
              <a:cxn ang="0">
                <a:pos x="connsiteX78052" y="connsiteY78052"/>
              </a:cxn>
              <a:cxn ang="0">
                <a:pos x="connsiteX78053" y="connsiteY78053"/>
              </a:cxn>
              <a:cxn ang="0">
                <a:pos x="connsiteX78054" y="connsiteY78054"/>
              </a:cxn>
              <a:cxn ang="0">
                <a:pos x="connsiteX78055" y="connsiteY78055"/>
              </a:cxn>
              <a:cxn ang="0">
                <a:pos x="connsiteX78056" y="connsiteY78056"/>
              </a:cxn>
              <a:cxn ang="0">
                <a:pos x="connsiteX78057" y="connsiteY78057"/>
              </a:cxn>
              <a:cxn ang="0">
                <a:pos x="connsiteX78058" y="connsiteY78058"/>
              </a:cxn>
              <a:cxn ang="0">
                <a:pos x="connsiteX78059" y="connsiteY78059"/>
              </a:cxn>
              <a:cxn ang="0">
                <a:pos x="connsiteX78060" y="connsiteY78060"/>
              </a:cxn>
              <a:cxn ang="0">
                <a:pos x="connsiteX78061" y="connsiteY78061"/>
              </a:cxn>
              <a:cxn ang="0">
                <a:pos x="connsiteX78062" y="connsiteY78062"/>
              </a:cxn>
              <a:cxn ang="0">
                <a:pos x="connsiteX78063" y="connsiteY78063"/>
              </a:cxn>
              <a:cxn ang="0">
                <a:pos x="connsiteX78064" y="connsiteY78064"/>
              </a:cxn>
              <a:cxn ang="0">
                <a:pos x="connsiteX78065" y="connsiteY78065"/>
              </a:cxn>
              <a:cxn ang="0">
                <a:pos x="connsiteX78066" y="connsiteY78066"/>
              </a:cxn>
              <a:cxn ang="0">
                <a:pos x="connsiteX78067" y="connsiteY78067"/>
              </a:cxn>
              <a:cxn ang="0">
                <a:pos x="connsiteX78068" y="connsiteY78068"/>
              </a:cxn>
              <a:cxn ang="0">
                <a:pos x="connsiteX78069" y="connsiteY78069"/>
              </a:cxn>
              <a:cxn ang="0">
                <a:pos x="connsiteX78070" y="connsiteY78070"/>
              </a:cxn>
              <a:cxn ang="0">
                <a:pos x="connsiteX78071" y="connsiteY78071"/>
              </a:cxn>
              <a:cxn ang="0">
                <a:pos x="connsiteX78072" y="connsiteY78072"/>
              </a:cxn>
              <a:cxn ang="0">
                <a:pos x="connsiteX78073" y="connsiteY78073"/>
              </a:cxn>
              <a:cxn ang="0">
                <a:pos x="connsiteX78074" y="connsiteY78074"/>
              </a:cxn>
              <a:cxn ang="0">
                <a:pos x="connsiteX78075" y="connsiteY78075"/>
              </a:cxn>
              <a:cxn ang="0">
                <a:pos x="connsiteX78076" y="connsiteY78076"/>
              </a:cxn>
              <a:cxn ang="0">
                <a:pos x="connsiteX78077" y="connsiteY78077"/>
              </a:cxn>
              <a:cxn ang="0">
                <a:pos x="connsiteX78078" y="connsiteY78078"/>
              </a:cxn>
              <a:cxn ang="0">
                <a:pos x="connsiteX78079" y="connsiteY78079"/>
              </a:cxn>
              <a:cxn ang="0">
                <a:pos x="connsiteX78080" y="connsiteY78080"/>
              </a:cxn>
              <a:cxn ang="0">
                <a:pos x="connsiteX78081" y="connsiteY78081"/>
              </a:cxn>
              <a:cxn ang="0">
                <a:pos x="connsiteX78082" y="connsiteY78082"/>
              </a:cxn>
              <a:cxn ang="0">
                <a:pos x="connsiteX78083" y="connsiteY78083"/>
              </a:cxn>
              <a:cxn ang="0">
                <a:pos x="connsiteX78084" y="connsiteY78084"/>
              </a:cxn>
              <a:cxn ang="0">
                <a:pos x="connsiteX78085" y="connsiteY78085"/>
              </a:cxn>
              <a:cxn ang="0">
                <a:pos x="connsiteX78086" y="connsiteY78086"/>
              </a:cxn>
              <a:cxn ang="0">
                <a:pos x="connsiteX78087" y="connsiteY78087"/>
              </a:cxn>
              <a:cxn ang="0">
                <a:pos x="connsiteX78088" y="connsiteY78088"/>
              </a:cxn>
              <a:cxn ang="0">
                <a:pos x="connsiteX78089" y="connsiteY78089"/>
              </a:cxn>
              <a:cxn ang="0">
                <a:pos x="connsiteX78090" y="connsiteY78090"/>
              </a:cxn>
              <a:cxn ang="0">
                <a:pos x="connsiteX78091" y="connsiteY78091"/>
              </a:cxn>
              <a:cxn ang="0">
                <a:pos x="connsiteX78092" y="connsiteY78092"/>
              </a:cxn>
              <a:cxn ang="0">
                <a:pos x="connsiteX78093" y="connsiteY78093"/>
              </a:cxn>
              <a:cxn ang="0">
                <a:pos x="connsiteX78094" y="connsiteY78094"/>
              </a:cxn>
              <a:cxn ang="0">
                <a:pos x="connsiteX78095" y="connsiteY78095"/>
              </a:cxn>
              <a:cxn ang="0">
                <a:pos x="connsiteX78096" y="connsiteY78096"/>
              </a:cxn>
              <a:cxn ang="0">
                <a:pos x="connsiteX78097" y="connsiteY78097"/>
              </a:cxn>
              <a:cxn ang="0">
                <a:pos x="connsiteX78098" y="connsiteY78098"/>
              </a:cxn>
              <a:cxn ang="0">
                <a:pos x="connsiteX78099" y="connsiteY78099"/>
              </a:cxn>
              <a:cxn ang="0">
                <a:pos x="connsiteX78100" y="connsiteY78100"/>
              </a:cxn>
              <a:cxn ang="0">
                <a:pos x="connsiteX78101" y="connsiteY78101"/>
              </a:cxn>
              <a:cxn ang="0">
                <a:pos x="connsiteX78102" y="connsiteY78102"/>
              </a:cxn>
              <a:cxn ang="0">
                <a:pos x="connsiteX78103" y="connsiteY78103"/>
              </a:cxn>
              <a:cxn ang="0">
                <a:pos x="connsiteX78104" y="connsiteY78104"/>
              </a:cxn>
              <a:cxn ang="0">
                <a:pos x="connsiteX78105" y="connsiteY78105"/>
              </a:cxn>
              <a:cxn ang="0">
                <a:pos x="connsiteX78106" y="connsiteY78106"/>
              </a:cxn>
              <a:cxn ang="0">
                <a:pos x="connsiteX78107" y="connsiteY78107"/>
              </a:cxn>
              <a:cxn ang="0">
                <a:pos x="connsiteX78108" y="connsiteY78108"/>
              </a:cxn>
              <a:cxn ang="0">
                <a:pos x="connsiteX78109" y="connsiteY78109"/>
              </a:cxn>
              <a:cxn ang="0">
                <a:pos x="connsiteX78110" y="connsiteY78110"/>
              </a:cxn>
              <a:cxn ang="0">
                <a:pos x="connsiteX78111" y="connsiteY78111"/>
              </a:cxn>
              <a:cxn ang="0">
                <a:pos x="connsiteX78112" y="connsiteY78112"/>
              </a:cxn>
              <a:cxn ang="0">
                <a:pos x="connsiteX78113" y="connsiteY78113"/>
              </a:cxn>
              <a:cxn ang="0">
                <a:pos x="connsiteX78114" y="connsiteY78114"/>
              </a:cxn>
              <a:cxn ang="0">
                <a:pos x="connsiteX78115" y="connsiteY78115"/>
              </a:cxn>
              <a:cxn ang="0">
                <a:pos x="connsiteX78116" y="connsiteY78116"/>
              </a:cxn>
              <a:cxn ang="0">
                <a:pos x="connsiteX78117" y="connsiteY78117"/>
              </a:cxn>
              <a:cxn ang="0">
                <a:pos x="connsiteX78118" y="connsiteY78118"/>
              </a:cxn>
              <a:cxn ang="0">
                <a:pos x="connsiteX78119" y="connsiteY78119"/>
              </a:cxn>
              <a:cxn ang="0">
                <a:pos x="connsiteX78120" y="connsiteY78120"/>
              </a:cxn>
              <a:cxn ang="0">
                <a:pos x="connsiteX78121" y="connsiteY78121"/>
              </a:cxn>
              <a:cxn ang="0">
                <a:pos x="connsiteX78122" y="connsiteY78122"/>
              </a:cxn>
              <a:cxn ang="0">
                <a:pos x="connsiteX78123" y="connsiteY78123"/>
              </a:cxn>
              <a:cxn ang="0">
                <a:pos x="connsiteX78124" y="connsiteY78124"/>
              </a:cxn>
              <a:cxn ang="0">
                <a:pos x="connsiteX78125" y="connsiteY78125"/>
              </a:cxn>
              <a:cxn ang="0">
                <a:pos x="connsiteX78126" y="connsiteY78126"/>
              </a:cxn>
              <a:cxn ang="0">
                <a:pos x="connsiteX78127" y="connsiteY78127"/>
              </a:cxn>
              <a:cxn ang="0">
                <a:pos x="connsiteX78128" y="connsiteY78128"/>
              </a:cxn>
              <a:cxn ang="0">
                <a:pos x="connsiteX78129" y="connsiteY78129"/>
              </a:cxn>
              <a:cxn ang="0">
                <a:pos x="connsiteX78130" y="connsiteY78130"/>
              </a:cxn>
              <a:cxn ang="0">
                <a:pos x="connsiteX78131" y="connsiteY78131"/>
              </a:cxn>
              <a:cxn ang="0">
                <a:pos x="connsiteX78132" y="connsiteY78132"/>
              </a:cxn>
              <a:cxn ang="0">
                <a:pos x="connsiteX78133" y="connsiteY78133"/>
              </a:cxn>
              <a:cxn ang="0">
                <a:pos x="connsiteX78134" y="connsiteY78134"/>
              </a:cxn>
              <a:cxn ang="0">
                <a:pos x="connsiteX78135" y="connsiteY78135"/>
              </a:cxn>
              <a:cxn ang="0">
                <a:pos x="connsiteX78136" y="connsiteY78136"/>
              </a:cxn>
              <a:cxn ang="0">
                <a:pos x="connsiteX78137" y="connsiteY78137"/>
              </a:cxn>
              <a:cxn ang="0">
                <a:pos x="connsiteX78138" y="connsiteY78138"/>
              </a:cxn>
              <a:cxn ang="0">
                <a:pos x="connsiteX78139" y="connsiteY78139"/>
              </a:cxn>
              <a:cxn ang="0">
                <a:pos x="connsiteX78140" y="connsiteY78140"/>
              </a:cxn>
              <a:cxn ang="0">
                <a:pos x="connsiteX78141" y="connsiteY78141"/>
              </a:cxn>
              <a:cxn ang="0">
                <a:pos x="connsiteX78142" y="connsiteY78142"/>
              </a:cxn>
              <a:cxn ang="0">
                <a:pos x="connsiteX78143" y="connsiteY78143"/>
              </a:cxn>
              <a:cxn ang="0">
                <a:pos x="connsiteX78144" y="connsiteY78144"/>
              </a:cxn>
              <a:cxn ang="0">
                <a:pos x="connsiteX78145" y="connsiteY78145"/>
              </a:cxn>
              <a:cxn ang="0">
                <a:pos x="connsiteX78146" y="connsiteY78146"/>
              </a:cxn>
              <a:cxn ang="0">
                <a:pos x="connsiteX78147" y="connsiteY78147"/>
              </a:cxn>
              <a:cxn ang="0">
                <a:pos x="connsiteX78148" y="connsiteY78148"/>
              </a:cxn>
              <a:cxn ang="0">
                <a:pos x="connsiteX78149" y="connsiteY78149"/>
              </a:cxn>
              <a:cxn ang="0">
                <a:pos x="connsiteX78150" y="connsiteY78150"/>
              </a:cxn>
              <a:cxn ang="0">
                <a:pos x="connsiteX78151" y="connsiteY78151"/>
              </a:cxn>
              <a:cxn ang="0">
                <a:pos x="connsiteX78152" y="connsiteY78152"/>
              </a:cxn>
              <a:cxn ang="0">
                <a:pos x="connsiteX78153" y="connsiteY78153"/>
              </a:cxn>
              <a:cxn ang="0">
                <a:pos x="connsiteX78154" y="connsiteY78154"/>
              </a:cxn>
              <a:cxn ang="0">
                <a:pos x="connsiteX78155" y="connsiteY78155"/>
              </a:cxn>
              <a:cxn ang="0">
                <a:pos x="connsiteX78156" y="connsiteY78156"/>
              </a:cxn>
              <a:cxn ang="0">
                <a:pos x="connsiteX78157" y="connsiteY78157"/>
              </a:cxn>
            </a:cxnLst>
            <a:rect l="l" t="t" r="r" b="b"/>
            <a:pathLst>
              <a:path w="12184637" h="4608812">
                <a:moveTo>
                  <a:pt x="6121092" y="508810"/>
                </a:moveTo>
                <a:cubicBezTo>
                  <a:pt x="6120576" y="508810"/>
                  <a:pt x="6120061" y="508736"/>
                  <a:pt x="6119546" y="508589"/>
                </a:cubicBezTo>
                <a:lnTo>
                  <a:pt x="6105926" y="504761"/>
                </a:lnTo>
                <a:cubicBezTo>
                  <a:pt x="6102980" y="503951"/>
                  <a:pt x="6101214" y="500859"/>
                  <a:pt x="6102097" y="497914"/>
                </a:cubicBezTo>
                <a:cubicBezTo>
                  <a:pt x="6102907" y="494969"/>
                  <a:pt x="6106072" y="493202"/>
                  <a:pt x="6108944" y="494085"/>
                </a:cubicBezTo>
                <a:lnTo>
                  <a:pt x="6122564" y="497914"/>
                </a:lnTo>
                <a:cubicBezTo>
                  <a:pt x="6125509" y="498724"/>
                  <a:pt x="6127276" y="501816"/>
                  <a:pt x="6126393" y="504761"/>
                </a:cubicBezTo>
                <a:cubicBezTo>
                  <a:pt x="6125730" y="507190"/>
                  <a:pt x="6123521" y="508810"/>
                  <a:pt x="6121092" y="508810"/>
                </a:cubicBezTo>
                <a:close/>
                <a:moveTo>
                  <a:pt x="6135669" y="507411"/>
                </a:moveTo>
                <a:cubicBezTo>
                  <a:pt x="6136479" y="504466"/>
                  <a:pt x="6134786" y="501374"/>
                  <a:pt x="6131841" y="500491"/>
                </a:cubicBezTo>
                <a:lnTo>
                  <a:pt x="6122564" y="497914"/>
                </a:lnTo>
                <a:cubicBezTo>
                  <a:pt x="6119546" y="497030"/>
                  <a:pt x="6116527" y="498797"/>
                  <a:pt x="6115643" y="501742"/>
                </a:cubicBezTo>
                <a:cubicBezTo>
                  <a:pt x="6114834" y="504687"/>
                  <a:pt x="6116527" y="507779"/>
                  <a:pt x="6119472" y="508663"/>
                </a:cubicBezTo>
                <a:lnTo>
                  <a:pt x="6128749" y="511239"/>
                </a:lnTo>
                <a:cubicBezTo>
                  <a:pt x="6129264" y="511387"/>
                  <a:pt x="6129779" y="511460"/>
                  <a:pt x="6130295" y="511460"/>
                </a:cubicBezTo>
                <a:cubicBezTo>
                  <a:pt x="6132724" y="511387"/>
                  <a:pt x="6134933" y="509841"/>
                  <a:pt x="6135669" y="507411"/>
                </a:cubicBezTo>
                <a:close/>
                <a:moveTo>
                  <a:pt x="6525062" y="617110"/>
                </a:moveTo>
                <a:cubicBezTo>
                  <a:pt x="6525872" y="614165"/>
                  <a:pt x="6524179" y="611073"/>
                  <a:pt x="6521234" y="610263"/>
                </a:cubicBezTo>
                <a:lnTo>
                  <a:pt x="6131767" y="500491"/>
                </a:lnTo>
                <a:cubicBezTo>
                  <a:pt x="6128822" y="499607"/>
                  <a:pt x="6125730" y="501374"/>
                  <a:pt x="6124920" y="504319"/>
                </a:cubicBezTo>
                <a:cubicBezTo>
                  <a:pt x="6124110" y="507264"/>
                  <a:pt x="6125803" y="510356"/>
                  <a:pt x="6128749" y="511166"/>
                </a:cubicBezTo>
                <a:lnTo>
                  <a:pt x="6518215" y="620938"/>
                </a:lnTo>
                <a:cubicBezTo>
                  <a:pt x="6518730" y="621085"/>
                  <a:pt x="6519246" y="621159"/>
                  <a:pt x="6519761" y="621159"/>
                </a:cubicBezTo>
                <a:cubicBezTo>
                  <a:pt x="6522191" y="621159"/>
                  <a:pt x="6524399" y="619539"/>
                  <a:pt x="6525062" y="617110"/>
                </a:cubicBezTo>
                <a:close/>
                <a:moveTo>
                  <a:pt x="6536474" y="620349"/>
                </a:moveTo>
                <a:cubicBezTo>
                  <a:pt x="6537284" y="617404"/>
                  <a:pt x="6535590" y="614312"/>
                  <a:pt x="6532645" y="613428"/>
                </a:cubicBezTo>
                <a:lnTo>
                  <a:pt x="6521307" y="610189"/>
                </a:lnTo>
                <a:cubicBezTo>
                  <a:pt x="6518289" y="609306"/>
                  <a:pt x="6515270" y="611073"/>
                  <a:pt x="6514387" y="614017"/>
                </a:cubicBezTo>
                <a:cubicBezTo>
                  <a:pt x="6513577" y="616962"/>
                  <a:pt x="6515270" y="620055"/>
                  <a:pt x="6518215" y="620938"/>
                </a:cubicBezTo>
                <a:lnTo>
                  <a:pt x="6529553" y="624177"/>
                </a:lnTo>
                <a:cubicBezTo>
                  <a:pt x="6530069" y="624325"/>
                  <a:pt x="6530584" y="624398"/>
                  <a:pt x="6531099" y="624398"/>
                </a:cubicBezTo>
                <a:cubicBezTo>
                  <a:pt x="6533529" y="624398"/>
                  <a:pt x="6535737" y="622779"/>
                  <a:pt x="6536474" y="620349"/>
                </a:cubicBezTo>
                <a:close/>
                <a:moveTo>
                  <a:pt x="6741882" y="702733"/>
                </a:moveTo>
                <a:cubicBezTo>
                  <a:pt x="6743060" y="699862"/>
                  <a:pt x="6741662" y="696623"/>
                  <a:pt x="6738790" y="695518"/>
                </a:cubicBezTo>
                <a:lnTo>
                  <a:pt x="6533161" y="613723"/>
                </a:lnTo>
                <a:cubicBezTo>
                  <a:pt x="6530289" y="612545"/>
                  <a:pt x="6527050" y="613944"/>
                  <a:pt x="6525946" y="616815"/>
                </a:cubicBezTo>
                <a:cubicBezTo>
                  <a:pt x="6524768" y="619686"/>
                  <a:pt x="6526166" y="622926"/>
                  <a:pt x="6529038" y="624030"/>
                </a:cubicBezTo>
                <a:lnTo>
                  <a:pt x="6734667" y="705826"/>
                </a:lnTo>
                <a:cubicBezTo>
                  <a:pt x="6735330" y="706120"/>
                  <a:pt x="6736066" y="706194"/>
                  <a:pt x="6736803" y="706194"/>
                </a:cubicBezTo>
                <a:cubicBezTo>
                  <a:pt x="6738938" y="706194"/>
                  <a:pt x="6740999" y="704868"/>
                  <a:pt x="6741882" y="702733"/>
                </a:cubicBezTo>
                <a:close/>
                <a:moveTo>
                  <a:pt x="6860268" y="749852"/>
                </a:moveTo>
                <a:cubicBezTo>
                  <a:pt x="6861447" y="746981"/>
                  <a:pt x="6860048" y="743742"/>
                  <a:pt x="6857176" y="742637"/>
                </a:cubicBezTo>
                <a:lnTo>
                  <a:pt x="6738790" y="695518"/>
                </a:lnTo>
                <a:cubicBezTo>
                  <a:pt x="6735919" y="694340"/>
                  <a:pt x="6732679" y="695739"/>
                  <a:pt x="6731575" y="698611"/>
                </a:cubicBezTo>
                <a:cubicBezTo>
                  <a:pt x="6730397" y="701482"/>
                  <a:pt x="6731796" y="704721"/>
                  <a:pt x="6734667" y="705826"/>
                </a:cubicBezTo>
                <a:lnTo>
                  <a:pt x="6853054" y="752944"/>
                </a:lnTo>
                <a:cubicBezTo>
                  <a:pt x="6853716" y="753239"/>
                  <a:pt x="6854452" y="753313"/>
                  <a:pt x="6855188" y="753313"/>
                </a:cubicBezTo>
                <a:cubicBezTo>
                  <a:pt x="6857324" y="753386"/>
                  <a:pt x="6859459" y="752061"/>
                  <a:pt x="6860268" y="749852"/>
                </a:cubicBezTo>
                <a:close/>
                <a:moveTo>
                  <a:pt x="7051983" y="824433"/>
                </a:moveTo>
                <a:cubicBezTo>
                  <a:pt x="7053088" y="821561"/>
                  <a:pt x="7051689" y="818322"/>
                  <a:pt x="7048817" y="817217"/>
                </a:cubicBezTo>
                <a:lnTo>
                  <a:pt x="6857176" y="742637"/>
                </a:lnTo>
                <a:cubicBezTo>
                  <a:pt x="6854305" y="741533"/>
                  <a:pt x="6851066" y="742932"/>
                  <a:pt x="6849961" y="745803"/>
                </a:cubicBezTo>
                <a:cubicBezTo>
                  <a:pt x="6848857" y="748674"/>
                  <a:pt x="6850256" y="751914"/>
                  <a:pt x="6853127" y="753018"/>
                </a:cubicBezTo>
                <a:lnTo>
                  <a:pt x="7044768" y="827598"/>
                </a:lnTo>
                <a:cubicBezTo>
                  <a:pt x="7045431" y="827819"/>
                  <a:pt x="7046167" y="827966"/>
                  <a:pt x="7046830" y="827966"/>
                </a:cubicBezTo>
                <a:cubicBezTo>
                  <a:pt x="7049038" y="827966"/>
                  <a:pt x="7051100" y="826641"/>
                  <a:pt x="7051983" y="824433"/>
                </a:cubicBezTo>
                <a:close/>
                <a:moveTo>
                  <a:pt x="7164332" y="878472"/>
                </a:moveTo>
                <a:cubicBezTo>
                  <a:pt x="7165658" y="875674"/>
                  <a:pt x="7164479" y="872361"/>
                  <a:pt x="7161682" y="871036"/>
                </a:cubicBezTo>
                <a:lnTo>
                  <a:pt x="7049112" y="817365"/>
                </a:lnTo>
                <a:cubicBezTo>
                  <a:pt x="7046314" y="816039"/>
                  <a:pt x="7043001" y="817217"/>
                  <a:pt x="7041676" y="820015"/>
                </a:cubicBezTo>
                <a:cubicBezTo>
                  <a:pt x="7040351" y="822813"/>
                  <a:pt x="7041529" y="826126"/>
                  <a:pt x="7044326" y="827451"/>
                </a:cubicBezTo>
                <a:lnTo>
                  <a:pt x="7156897" y="881122"/>
                </a:lnTo>
                <a:cubicBezTo>
                  <a:pt x="7157706" y="881491"/>
                  <a:pt x="7158516" y="881638"/>
                  <a:pt x="7159326" y="881638"/>
                </a:cubicBezTo>
                <a:cubicBezTo>
                  <a:pt x="7161387" y="881638"/>
                  <a:pt x="7163375" y="880460"/>
                  <a:pt x="7164332" y="878472"/>
                </a:cubicBezTo>
                <a:close/>
                <a:moveTo>
                  <a:pt x="7273810" y="930671"/>
                </a:moveTo>
                <a:cubicBezTo>
                  <a:pt x="7275135" y="927873"/>
                  <a:pt x="7273957" y="924560"/>
                  <a:pt x="7271159" y="923235"/>
                </a:cubicBezTo>
                <a:lnTo>
                  <a:pt x="7161682" y="871036"/>
                </a:lnTo>
                <a:cubicBezTo>
                  <a:pt x="7158884" y="869711"/>
                  <a:pt x="7155571" y="870889"/>
                  <a:pt x="7154246" y="873686"/>
                </a:cubicBezTo>
                <a:cubicBezTo>
                  <a:pt x="7152921" y="876484"/>
                  <a:pt x="7154099" y="879797"/>
                  <a:pt x="7156897" y="881122"/>
                </a:cubicBezTo>
                <a:lnTo>
                  <a:pt x="7266374" y="933321"/>
                </a:lnTo>
                <a:cubicBezTo>
                  <a:pt x="7267184" y="933689"/>
                  <a:pt x="7267994" y="933837"/>
                  <a:pt x="7268803" y="933837"/>
                </a:cubicBezTo>
                <a:cubicBezTo>
                  <a:pt x="7270939" y="933837"/>
                  <a:pt x="7272926" y="932659"/>
                  <a:pt x="7273810" y="930671"/>
                </a:cubicBezTo>
                <a:close/>
                <a:moveTo>
                  <a:pt x="5002829" y="263718"/>
                </a:moveTo>
                <a:cubicBezTo>
                  <a:pt x="5003418" y="260700"/>
                  <a:pt x="5001430" y="257755"/>
                  <a:pt x="4998412" y="257166"/>
                </a:cubicBezTo>
                <a:lnTo>
                  <a:pt x="4958508" y="249583"/>
                </a:lnTo>
                <a:cubicBezTo>
                  <a:pt x="4955490" y="248920"/>
                  <a:pt x="4952544" y="250981"/>
                  <a:pt x="4951955" y="254000"/>
                </a:cubicBezTo>
                <a:cubicBezTo>
                  <a:pt x="4951367" y="257019"/>
                  <a:pt x="4953354" y="259964"/>
                  <a:pt x="4956373" y="260552"/>
                </a:cubicBezTo>
                <a:lnTo>
                  <a:pt x="4996277" y="268136"/>
                </a:lnTo>
                <a:cubicBezTo>
                  <a:pt x="4996645" y="268209"/>
                  <a:pt x="4997013" y="268209"/>
                  <a:pt x="4997381" y="268209"/>
                </a:cubicBezTo>
                <a:cubicBezTo>
                  <a:pt x="5000031" y="268209"/>
                  <a:pt x="5002314" y="266369"/>
                  <a:pt x="5002829" y="263718"/>
                </a:cubicBezTo>
                <a:close/>
                <a:moveTo>
                  <a:pt x="5314623" y="323206"/>
                </a:moveTo>
                <a:cubicBezTo>
                  <a:pt x="5315212" y="320187"/>
                  <a:pt x="5313224" y="317242"/>
                  <a:pt x="5310206" y="316653"/>
                </a:cubicBezTo>
                <a:lnTo>
                  <a:pt x="4998412" y="257166"/>
                </a:lnTo>
                <a:cubicBezTo>
                  <a:pt x="4995319" y="256503"/>
                  <a:pt x="4992448" y="258565"/>
                  <a:pt x="4991859" y="261583"/>
                </a:cubicBezTo>
                <a:cubicBezTo>
                  <a:pt x="4991270" y="264602"/>
                  <a:pt x="4993258" y="267547"/>
                  <a:pt x="4996277" y="268136"/>
                </a:cubicBezTo>
                <a:lnTo>
                  <a:pt x="5308071" y="327623"/>
                </a:lnTo>
                <a:cubicBezTo>
                  <a:pt x="5308439" y="327697"/>
                  <a:pt x="5308807" y="327697"/>
                  <a:pt x="5309175" y="327697"/>
                </a:cubicBezTo>
                <a:cubicBezTo>
                  <a:pt x="5311825" y="327697"/>
                  <a:pt x="5314108" y="325856"/>
                  <a:pt x="5314623" y="323206"/>
                </a:cubicBezTo>
                <a:close/>
                <a:moveTo>
                  <a:pt x="5371461" y="337562"/>
                </a:moveTo>
                <a:cubicBezTo>
                  <a:pt x="5372197" y="334544"/>
                  <a:pt x="5370356" y="331525"/>
                  <a:pt x="5367411" y="330789"/>
                </a:cubicBezTo>
                <a:lnTo>
                  <a:pt x="5310500" y="316727"/>
                </a:lnTo>
                <a:cubicBezTo>
                  <a:pt x="5307482" y="315917"/>
                  <a:pt x="5304463" y="317831"/>
                  <a:pt x="5303727" y="320776"/>
                </a:cubicBezTo>
                <a:cubicBezTo>
                  <a:pt x="5302991" y="323795"/>
                  <a:pt x="5304832" y="326813"/>
                  <a:pt x="5307776" y="327550"/>
                </a:cubicBezTo>
                <a:lnTo>
                  <a:pt x="5364687" y="341612"/>
                </a:lnTo>
                <a:cubicBezTo>
                  <a:pt x="5365129" y="341759"/>
                  <a:pt x="5365644" y="341759"/>
                  <a:pt x="5366086" y="341759"/>
                </a:cubicBezTo>
                <a:cubicBezTo>
                  <a:pt x="5368589" y="341759"/>
                  <a:pt x="5370871" y="340066"/>
                  <a:pt x="5371461" y="337562"/>
                </a:cubicBezTo>
                <a:close/>
                <a:moveTo>
                  <a:pt x="5478508" y="405664"/>
                </a:moveTo>
                <a:cubicBezTo>
                  <a:pt x="5480128" y="403087"/>
                  <a:pt x="5479318" y="399627"/>
                  <a:pt x="5476668" y="398007"/>
                </a:cubicBezTo>
                <a:lnTo>
                  <a:pt x="5368957" y="331525"/>
                </a:lnTo>
                <a:cubicBezTo>
                  <a:pt x="5366381" y="329906"/>
                  <a:pt x="5362920" y="330715"/>
                  <a:pt x="5361300" y="333366"/>
                </a:cubicBezTo>
                <a:cubicBezTo>
                  <a:pt x="5359681" y="335943"/>
                  <a:pt x="5360491" y="339403"/>
                  <a:pt x="5363141" y="341023"/>
                </a:cubicBezTo>
                <a:lnTo>
                  <a:pt x="5470852" y="407504"/>
                </a:lnTo>
                <a:cubicBezTo>
                  <a:pt x="5471735" y="408093"/>
                  <a:pt x="5472839" y="408314"/>
                  <a:pt x="5473796" y="408314"/>
                </a:cubicBezTo>
                <a:cubicBezTo>
                  <a:pt x="5475637" y="408241"/>
                  <a:pt x="5477478" y="407357"/>
                  <a:pt x="5478508" y="405664"/>
                </a:cubicBezTo>
                <a:close/>
                <a:moveTo>
                  <a:pt x="5601607" y="499386"/>
                </a:moveTo>
                <a:cubicBezTo>
                  <a:pt x="5603447" y="496957"/>
                  <a:pt x="5603006" y="493423"/>
                  <a:pt x="5600502" y="491582"/>
                </a:cubicBezTo>
                <a:lnTo>
                  <a:pt x="5477110" y="398228"/>
                </a:lnTo>
                <a:cubicBezTo>
                  <a:pt x="5474680" y="396387"/>
                  <a:pt x="5471146" y="396829"/>
                  <a:pt x="5469306" y="399332"/>
                </a:cubicBezTo>
                <a:cubicBezTo>
                  <a:pt x="5467465" y="401762"/>
                  <a:pt x="5467907" y="405296"/>
                  <a:pt x="5470410" y="407136"/>
                </a:cubicBezTo>
                <a:lnTo>
                  <a:pt x="5593803" y="500491"/>
                </a:lnTo>
                <a:cubicBezTo>
                  <a:pt x="5594833" y="501300"/>
                  <a:pt x="5596011" y="501595"/>
                  <a:pt x="5597189" y="501595"/>
                </a:cubicBezTo>
                <a:cubicBezTo>
                  <a:pt x="5598882" y="501595"/>
                  <a:pt x="5600502" y="500859"/>
                  <a:pt x="5601607" y="499386"/>
                </a:cubicBezTo>
                <a:close/>
                <a:moveTo>
                  <a:pt x="5858110" y="522798"/>
                </a:moveTo>
                <a:cubicBezTo>
                  <a:pt x="5858404" y="519706"/>
                  <a:pt x="5856195" y="516982"/>
                  <a:pt x="5853103" y="516688"/>
                </a:cubicBezTo>
                <a:lnTo>
                  <a:pt x="5597704" y="490478"/>
                </a:lnTo>
                <a:cubicBezTo>
                  <a:pt x="5594759" y="490183"/>
                  <a:pt x="5591888" y="492392"/>
                  <a:pt x="5591594" y="495484"/>
                </a:cubicBezTo>
                <a:cubicBezTo>
                  <a:pt x="5591299" y="498576"/>
                  <a:pt x="5593508" y="501300"/>
                  <a:pt x="5596600" y="501595"/>
                </a:cubicBezTo>
                <a:lnTo>
                  <a:pt x="5851999" y="527805"/>
                </a:lnTo>
                <a:cubicBezTo>
                  <a:pt x="5852220" y="527805"/>
                  <a:pt x="5852440" y="527805"/>
                  <a:pt x="5852588" y="527805"/>
                </a:cubicBezTo>
                <a:cubicBezTo>
                  <a:pt x="5855386" y="527805"/>
                  <a:pt x="5857815" y="525670"/>
                  <a:pt x="5858110" y="522798"/>
                </a:cubicBezTo>
                <a:close/>
                <a:moveTo>
                  <a:pt x="5909425" y="603195"/>
                </a:moveTo>
                <a:cubicBezTo>
                  <a:pt x="5911928" y="601428"/>
                  <a:pt x="5912591" y="597968"/>
                  <a:pt x="5910750" y="595464"/>
                </a:cubicBezTo>
                <a:lnTo>
                  <a:pt x="5857079" y="519044"/>
                </a:lnTo>
                <a:cubicBezTo>
                  <a:pt x="5855312" y="516540"/>
                  <a:pt x="5851852" y="515878"/>
                  <a:pt x="5849348" y="517718"/>
                </a:cubicBezTo>
                <a:cubicBezTo>
                  <a:pt x="5846846" y="519485"/>
                  <a:pt x="5846256" y="522946"/>
                  <a:pt x="5848023" y="525449"/>
                </a:cubicBezTo>
                <a:lnTo>
                  <a:pt x="5901694" y="601870"/>
                </a:lnTo>
                <a:cubicBezTo>
                  <a:pt x="5902799" y="603416"/>
                  <a:pt x="5904566" y="604226"/>
                  <a:pt x="5906259" y="604226"/>
                </a:cubicBezTo>
                <a:cubicBezTo>
                  <a:pt x="5907364" y="604226"/>
                  <a:pt x="5908468" y="603857"/>
                  <a:pt x="5909425" y="603195"/>
                </a:cubicBezTo>
                <a:close/>
                <a:moveTo>
                  <a:pt x="5957427" y="677702"/>
                </a:moveTo>
                <a:cubicBezTo>
                  <a:pt x="5960004" y="676008"/>
                  <a:pt x="5960740" y="672548"/>
                  <a:pt x="5959047" y="669971"/>
                </a:cubicBezTo>
                <a:lnTo>
                  <a:pt x="5910897" y="595612"/>
                </a:lnTo>
                <a:cubicBezTo>
                  <a:pt x="5909204" y="593035"/>
                  <a:pt x="5905744" y="592299"/>
                  <a:pt x="5903167" y="593992"/>
                </a:cubicBezTo>
                <a:cubicBezTo>
                  <a:pt x="5900590" y="595685"/>
                  <a:pt x="5899854" y="599146"/>
                  <a:pt x="5901547" y="601722"/>
                </a:cubicBezTo>
                <a:lnTo>
                  <a:pt x="5949697" y="676082"/>
                </a:lnTo>
                <a:cubicBezTo>
                  <a:pt x="5950801" y="677775"/>
                  <a:pt x="5952568" y="678659"/>
                  <a:pt x="5954409" y="678659"/>
                </a:cubicBezTo>
                <a:cubicBezTo>
                  <a:pt x="5955440" y="678585"/>
                  <a:pt x="5956470" y="678291"/>
                  <a:pt x="5957427" y="677702"/>
                </a:cubicBezTo>
                <a:close/>
                <a:moveTo>
                  <a:pt x="6145755" y="696623"/>
                </a:moveTo>
                <a:cubicBezTo>
                  <a:pt x="6146124" y="693604"/>
                  <a:pt x="6143989" y="690806"/>
                  <a:pt x="6140897" y="690438"/>
                </a:cubicBezTo>
                <a:lnTo>
                  <a:pt x="5955071" y="667468"/>
                </a:lnTo>
                <a:cubicBezTo>
                  <a:pt x="5951979" y="667100"/>
                  <a:pt x="5949255" y="669235"/>
                  <a:pt x="5948887" y="672327"/>
                </a:cubicBezTo>
                <a:cubicBezTo>
                  <a:pt x="5948519" y="675346"/>
                  <a:pt x="5950654" y="678143"/>
                  <a:pt x="5953746" y="678511"/>
                </a:cubicBezTo>
                <a:lnTo>
                  <a:pt x="6139571" y="701482"/>
                </a:lnTo>
                <a:cubicBezTo>
                  <a:pt x="6139792" y="701482"/>
                  <a:pt x="6140086" y="701555"/>
                  <a:pt x="6140307" y="701555"/>
                </a:cubicBezTo>
                <a:cubicBezTo>
                  <a:pt x="6143031" y="701482"/>
                  <a:pt x="6145387" y="699420"/>
                  <a:pt x="6145755" y="696623"/>
                </a:cubicBezTo>
                <a:close/>
                <a:moveTo>
                  <a:pt x="6336587" y="742416"/>
                </a:moveTo>
                <a:cubicBezTo>
                  <a:pt x="6337323" y="739398"/>
                  <a:pt x="6335409" y="736379"/>
                  <a:pt x="6332464" y="735717"/>
                </a:cubicBezTo>
                <a:lnTo>
                  <a:pt x="6141485" y="690512"/>
                </a:lnTo>
                <a:cubicBezTo>
                  <a:pt x="6138467" y="689776"/>
                  <a:pt x="6135448" y="691690"/>
                  <a:pt x="6134786" y="694635"/>
                </a:cubicBezTo>
                <a:cubicBezTo>
                  <a:pt x="6134049" y="697653"/>
                  <a:pt x="6135963" y="700672"/>
                  <a:pt x="6138909" y="701335"/>
                </a:cubicBezTo>
                <a:lnTo>
                  <a:pt x="6329887" y="746539"/>
                </a:lnTo>
                <a:cubicBezTo>
                  <a:pt x="6330329" y="746613"/>
                  <a:pt x="6330771" y="746686"/>
                  <a:pt x="6331212" y="746686"/>
                </a:cubicBezTo>
                <a:cubicBezTo>
                  <a:pt x="6333716" y="746686"/>
                  <a:pt x="6335998" y="744993"/>
                  <a:pt x="6336587" y="742416"/>
                </a:cubicBezTo>
                <a:close/>
                <a:moveTo>
                  <a:pt x="6519467" y="808530"/>
                </a:moveTo>
                <a:cubicBezTo>
                  <a:pt x="6520498" y="805659"/>
                  <a:pt x="6518951" y="802419"/>
                  <a:pt x="6516080" y="801388"/>
                </a:cubicBezTo>
                <a:lnTo>
                  <a:pt x="6333053" y="735937"/>
                </a:lnTo>
                <a:cubicBezTo>
                  <a:pt x="6330181" y="734907"/>
                  <a:pt x="6326942" y="736453"/>
                  <a:pt x="6325911" y="739324"/>
                </a:cubicBezTo>
                <a:cubicBezTo>
                  <a:pt x="6324881" y="742195"/>
                  <a:pt x="6326427" y="745435"/>
                  <a:pt x="6329298" y="746466"/>
                </a:cubicBezTo>
                <a:lnTo>
                  <a:pt x="6512325" y="811917"/>
                </a:lnTo>
                <a:cubicBezTo>
                  <a:pt x="6512988" y="812137"/>
                  <a:pt x="6513577" y="812211"/>
                  <a:pt x="6514239" y="812211"/>
                </a:cubicBezTo>
                <a:cubicBezTo>
                  <a:pt x="6516522" y="812211"/>
                  <a:pt x="6518657" y="810739"/>
                  <a:pt x="6519467" y="808530"/>
                </a:cubicBezTo>
                <a:close/>
                <a:moveTo>
                  <a:pt x="6517185" y="811328"/>
                </a:moveTo>
                <a:lnTo>
                  <a:pt x="6575420" y="774442"/>
                </a:lnTo>
                <a:cubicBezTo>
                  <a:pt x="6577997" y="772823"/>
                  <a:pt x="6578807" y="769362"/>
                  <a:pt x="6577114" y="766786"/>
                </a:cubicBezTo>
                <a:cubicBezTo>
                  <a:pt x="6575494" y="764209"/>
                  <a:pt x="6572034" y="763399"/>
                  <a:pt x="6569457" y="765092"/>
                </a:cubicBezTo>
                <a:lnTo>
                  <a:pt x="6511221" y="801977"/>
                </a:lnTo>
                <a:cubicBezTo>
                  <a:pt x="6508644" y="803597"/>
                  <a:pt x="6507834" y="807058"/>
                  <a:pt x="6509527" y="809634"/>
                </a:cubicBezTo>
                <a:cubicBezTo>
                  <a:pt x="6510632" y="811328"/>
                  <a:pt x="6512399" y="812211"/>
                  <a:pt x="6514239" y="812211"/>
                </a:cubicBezTo>
                <a:cubicBezTo>
                  <a:pt x="6515270" y="812211"/>
                  <a:pt x="6516301" y="811917"/>
                  <a:pt x="6517185" y="811328"/>
                </a:cubicBezTo>
                <a:close/>
                <a:moveTo>
                  <a:pt x="6574611" y="774884"/>
                </a:moveTo>
                <a:lnTo>
                  <a:pt x="6644479" y="745509"/>
                </a:lnTo>
                <a:cubicBezTo>
                  <a:pt x="6647350" y="744331"/>
                  <a:pt x="6648675" y="741017"/>
                  <a:pt x="6647424" y="738220"/>
                </a:cubicBezTo>
                <a:cubicBezTo>
                  <a:pt x="6646246" y="735348"/>
                  <a:pt x="6643006" y="734023"/>
                  <a:pt x="6640135" y="735275"/>
                </a:cubicBezTo>
                <a:lnTo>
                  <a:pt x="6570267" y="764651"/>
                </a:lnTo>
                <a:cubicBezTo>
                  <a:pt x="6567396" y="765828"/>
                  <a:pt x="6566070" y="769142"/>
                  <a:pt x="6567322" y="771939"/>
                </a:cubicBezTo>
                <a:cubicBezTo>
                  <a:pt x="6568205" y="774074"/>
                  <a:pt x="6570340" y="775400"/>
                  <a:pt x="6572476" y="775326"/>
                </a:cubicBezTo>
                <a:cubicBezTo>
                  <a:pt x="6573212" y="775326"/>
                  <a:pt x="6573874" y="775179"/>
                  <a:pt x="6574611" y="774884"/>
                </a:cubicBezTo>
                <a:close/>
                <a:moveTo>
                  <a:pt x="6643154" y="745877"/>
                </a:moveTo>
                <a:lnTo>
                  <a:pt x="6729293" y="732183"/>
                </a:lnTo>
                <a:cubicBezTo>
                  <a:pt x="6732311" y="731667"/>
                  <a:pt x="6734373" y="728870"/>
                  <a:pt x="6733931" y="725777"/>
                </a:cubicBezTo>
                <a:cubicBezTo>
                  <a:pt x="6733416" y="722759"/>
                  <a:pt x="6730544" y="720697"/>
                  <a:pt x="6727526" y="721139"/>
                </a:cubicBezTo>
                <a:lnTo>
                  <a:pt x="6641387" y="734833"/>
                </a:lnTo>
                <a:cubicBezTo>
                  <a:pt x="6638368" y="735348"/>
                  <a:pt x="6636307" y="738146"/>
                  <a:pt x="6636749" y="741238"/>
                </a:cubicBezTo>
                <a:cubicBezTo>
                  <a:pt x="6637190" y="743962"/>
                  <a:pt x="6639546" y="745950"/>
                  <a:pt x="6642270" y="745950"/>
                </a:cubicBezTo>
                <a:cubicBezTo>
                  <a:pt x="6642565" y="745950"/>
                  <a:pt x="6642859" y="745950"/>
                  <a:pt x="6643154" y="745877"/>
                </a:cubicBezTo>
                <a:close/>
                <a:moveTo>
                  <a:pt x="6860636" y="748748"/>
                </a:moveTo>
                <a:cubicBezTo>
                  <a:pt x="6861152" y="745729"/>
                  <a:pt x="6859091" y="742858"/>
                  <a:pt x="6856072" y="742343"/>
                </a:cubicBezTo>
                <a:lnTo>
                  <a:pt x="6729367" y="721213"/>
                </a:lnTo>
                <a:cubicBezTo>
                  <a:pt x="6726348" y="720624"/>
                  <a:pt x="6723476" y="722759"/>
                  <a:pt x="6722961" y="725777"/>
                </a:cubicBezTo>
                <a:cubicBezTo>
                  <a:pt x="6722446" y="728796"/>
                  <a:pt x="6724507" y="731667"/>
                  <a:pt x="6727526" y="732183"/>
                </a:cubicBezTo>
                <a:lnTo>
                  <a:pt x="6854231" y="753313"/>
                </a:lnTo>
                <a:cubicBezTo>
                  <a:pt x="6854526" y="753386"/>
                  <a:pt x="6854894" y="753386"/>
                  <a:pt x="6855188" y="753386"/>
                </a:cubicBezTo>
                <a:cubicBezTo>
                  <a:pt x="6857839" y="753386"/>
                  <a:pt x="6860121" y="751398"/>
                  <a:pt x="6860636" y="748748"/>
                </a:cubicBezTo>
                <a:close/>
                <a:moveTo>
                  <a:pt x="7002950" y="817586"/>
                </a:moveTo>
                <a:cubicBezTo>
                  <a:pt x="7004275" y="814788"/>
                  <a:pt x="7003098" y="811475"/>
                  <a:pt x="7000300" y="810150"/>
                </a:cubicBezTo>
                <a:lnTo>
                  <a:pt x="6857471" y="742784"/>
                </a:lnTo>
                <a:cubicBezTo>
                  <a:pt x="6854673" y="741459"/>
                  <a:pt x="6851360" y="742637"/>
                  <a:pt x="6850035" y="745435"/>
                </a:cubicBezTo>
                <a:cubicBezTo>
                  <a:pt x="6848710" y="748233"/>
                  <a:pt x="6849888" y="751546"/>
                  <a:pt x="6852685" y="752871"/>
                </a:cubicBezTo>
                <a:lnTo>
                  <a:pt x="6995514" y="820236"/>
                </a:lnTo>
                <a:cubicBezTo>
                  <a:pt x="6996324" y="820604"/>
                  <a:pt x="6997134" y="820751"/>
                  <a:pt x="6997944" y="820751"/>
                </a:cubicBezTo>
                <a:cubicBezTo>
                  <a:pt x="7000006" y="820751"/>
                  <a:pt x="7001993" y="819573"/>
                  <a:pt x="7002950" y="817586"/>
                </a:cubicBezTo>
                <a:close/>
                <a:moveTo>
                  <a:pt x="7109556" y="867870"/>
                </a:moveTo>
                <a:cubicBezTo>
                  <a:pt x="7110882" y="865073"/>
                  <a:pt x="7109704" y="861760"/>
                  <a:pt x="7106906" y="860434"/>
                </a:cubicBezTo>
                <a:lnTo>
                  <a:pt x="7000300" y="810150"/>
                </a:lnTo>
                <a:cubicBezTo>
                  <a:pt x="6997502" y="808824"/>
                  <a:pt x="6994189" y="810002"/>
                  <a:pt x="6992864" y="812800"/>
                </a:cubicBezTo>
                <a:cubicBezTo>
                  <a:pt x="6991539" y="815598"/>
                  <a:pt x="6992716" y="818911"/>
                  <a:pt x="6995514" y="820236"/>
                </a:cubicBezTo>
                <a:lnTo>
                  <a:pt x="7102121" y="870521"/>
                </a:lnTo>
                <a:cubicBezTo>
                  <a:pt x="7102931" y="870889"/>
                  <a:pt x="7103740" y="871036"/>
                  <a:pt x="7104550" y="871036"/>
                </a:cubicBezTo>
                <a:cubicBezTo>
                  <a:pt x="7106612" y="871036"/>
                  <a:pt x="7108600" y="869858"/>
                  <a:pt x="7109556" y="867870"/>
                </a:cubicBezTo>
                <a:close/>
                <a:moveTo>
                  <a:pt x="7282866" y="960120"/>
                </a:moveTo>
                <a:cubicBezTo>
                  <a:pt x="7284338" y="957396"/>
                  <a:pt x="7283234" y="954009"/>
                  <a:pt x="7280510" y="952611"/>
                </a:cubicBezTo>
                <a:lnTo>
                  <a:pt x="7107054" y="860582"/>
                </a:lnTo>
                <a:cubicBezTo>
                  <a:pt x="7104403" y="859183"/>
                  <a:pt x="7100943" y="860140"/>
                  <a:pt x="7099544" y="862937"/>
                </a:cubicBezTo>
                <a:cubicBezTo>
                  <a:pt x="7098071" y="865662"/>
                  <a:pt x="7099176" y="869048"/>
                  <a:pt x="7101900" y="870447"/>
                </a:cubicBezTo>
                <a:lnTo>
                  <a:pt x="7275356" y="962476"/>
                </a:lnTo>
                <a:cubicBezTo>
                  <a:pt x="7276166" y="962918"/>
                  <a:pt x="7277123" y="963139"/>
                  <a:pt x="7278006" y="963139"/>
                </a:cubicBezTo>
                <a:cubicBezTo>
                  <a:pt x="7279921" y="963065"/>
                  <a:pt x="7281835" y="961961"/>
                  <a:pt x="7282866" y="960120"/>
                </a:cubicBezTo>
                <a:close/>
                <a:moveTo>
                  <a:pt x="7327997" y="984048"/>
                </a:moveTo>
                <a:cubicBezTo>
                  <a:pt x="7329469" y="981324"/>
                  <a:pt x="7328365" y="977937"/>
                  <a:pt x="7325714" y="976538"/>
                </a:cubicBezTo>
                <a:lnTo>
                  <a:pt x="7280583" y="952537"/>
                </a:lnTo>
                <a:cubicBezTo>
                  <a:pt x="7277933" y="951138"/>
                  <a:pt x="7274473" y="952095"/>
                  <a:pt x="7273074" y="954819"/>
                </a:cubicBezTo>
                <a:cubicBezTo>
                  <a:pt x="7271601" y="957543"/>
                  <a:pt x="7272706" y="960930"/>
                  <a:pt x="7275356" y="962329"/>
                </a:cubicBezTo>
                <a:lnTo>
                  <a:pt x="7320487" y="986330"/>
                </a:lnTo>
                <a:cubicBezTo>
                  <a:pt x="7321297" y="986772"/>
                  <a:pt x="7322254" y="986993"/>
                  <a:pt x="7323137" y="986993"/>
                </a:cubicBezTo>
                <a:cubicBezTo>
                  <a:pt x="7325125" y="986993"/>
                  <a:pt x="7327040" y="985962"/>
                  <a:pt x="7327997" y="984048"/>
                </a:cubicBezTo>
                <a:close/>
                <a:moveTo>
                  <a:pt x="7477378" y="1039928"/>
                </a:moveTo>
                <a:cubicBezTo>
                  <a:pt x="7478483" y="1037056"/>
                  <a:pt x="7477010" y="1033817"/>
                  <a:pt x="7474139" y="1032713"/>
                </a:cubicBezTo>
                <a:lnTo>
                  <a:pt x="7325052" y="976244"/>
                </a:lnTo>
                <a:cubicBezTo>
                  <a:pt x="7322180" y="975139"/>
                  <a:pt x="7318941" y="976612"/>
                  <a:pt x="7317837" y="979483"/>
                </a:cubicBezTo>
                <a:cubicBezTo>
                  <a:pt x="7316732" y="982354"/>
                  <a:pt x="7318205" y="985594"/>
                  <a:pt x="7321076" y="986698"/>
                </a:cubicBezTo>
                <a:lnTo>
                  <a:pt x="7470163" y="1043167"/>
                </a:lnTo>
                <a:cubicBezTo>
                  <a:pt x="7470825" y="1043388"/>
                  <a:pt x="7471488" y="1043535"/>
                  <a:pt x="7472151" y="1043535"/>
                </a:cubicBezTo>
                <a:cubicBezTo>
                  <a:pt x="7474433" y="1043462"/>
                  <a:pt x="7476568" y="1042136"/>
                  <a:pt x="7477378" y="1039928"/>
                </a:cubicBezTo>
                <a:close/>
                <a:moveTo>
                  <a:pt x="7599740" y="1112005"/>
                </a:moveTo>
                <a:cubicBezTo>
                  <a:pt x="7601286" y="1109354"/>
                  <a:pt x="7600402" y="1105968"/>
                  <a:pt x="7597678" y="1104422"/>
                </a:cubicBezTo>
                <a:lnTo>
                  <a:pt x="7474948" y="1033154"/>
                </a:lnTo>
                <a:cubicBezTo>
                  <a:pt x="7472298" y="1031608"/>
                  <a:pt x="7468911" y="1032492"/>
                  <a:pt x="7467365" y="1035216"/>
                </a:cubicBezTo>
                <a:cubicBezTo>
                  <a:pt x="7465819" y="1037866"/>
                  <a:pt x="7466703" y="1041253"/>
                  <a:pt x="7469427" y="1042799"/>
                </a:cubicBezTo>
                <a:lnTo>
                  <a:pt x="7592156" y="1114066"/>
                </a:lnTo>
                <a:cubicBezTo>
                  <a:pt x="7593040" y="1114582"/>
                  <a:pt x="7593997" y="1114802"/>
                  <a:pt x="7595028" y="1114802"/>
                </a:cubicBezTo>
                <a:cubicBezTo>
                  <a:pt x="7596868" y="1114729"/>
                  <a:pt x="7598709" y="1113772"/>
                  <a:pt x="7599740" y="1112005"/>
                </a:cubicBezTo>
                <a:close/>
                <a:moveTo>
                  <a:pt x="7664160" y="1149332"/>
                </a:moveTo>
                <a:cubicBezTo>
                  <a:pt x="7665706" y="1146681"/>
                  <a:pt x="7664822" y="1143295"/>
                  <a:pt x="7662098" y="1141749"/>
                </a:cubicBezTo>
                <a:lnTo>
                  <a:pt x="7597678" y="1104348"/>
                </a:lnTo>
                <a:cubicBezTo>
                  <a:pt x="7595028" y="1102802"/>
                  <a:pt x="7591641" y="1103685"/>
                  <a:pt x="7590096" y="1106409"/>
                </a:cubicBezTo>
                <a:cubicBezTo>
                  <a:pt x="7588549" y="1109060"/>
                  <a:pt x="7589432" y="1112447"/>
                  <a:pt x="7592083" y="1113993"/>
                </a:cubicBezTo>
                <a:lnTo>
                  <a:pt x="7656503" y="1151393"/>
                </a:lnTo>
                <a:cubicBezTo>
                  <a:pt x="7657386" y="1151909"/>
                  <a:pt x="7658344" y="1152129"/>
                  <a:pt x="7659374" y="1152129"/>
                </a:cubicBezTo>
                <a:cubicBezTo>
                  <a:pt x="7661289" y="1152129"/>
                  <a:pt x="7663129" y="1151172"/>
                  <a:pt x="7664160" y="1149332"/>
                </a:cubicBezTo>
                <a:close/>
                <a:moveTo>
                  <a:pt x="7784386" y="1218096"/>
                </a:moveTo>
                <a:cubicBezTo>
                  <a:pt x="7785933" y="1215445"/>
                  <a:pt x="7784976" y="1212059"/>
                  <a:pt x="7782326" y="1210513"/>
                </a:cubicBezTo>
                <a:lnTo>
                  <a:pt x="7662172" y="1141749"/>
                </a:lnTo>
                <a:cubicBezTo>
                  <a:pt x="7659522" y="1140202"/>
                  <a:pt x="7656062" y="1141160"/>
                  <a:pt x="7654589" y="1143810"/>
                </a:cubicBezTo>
                <a:cubicBezTo>
                  <a:pt x="7653043" y="1146460"/>
                  <a:pt x="7654000" y="1149847"/>
                  <a:pt x="7656650" y="1151393"/>
                </a:cubicBezTo>
                <a:lnTo>
                  <a:pt x="7776804" y="1220157"/>
                </a:lnTo>
                <a:cubicBezTo>
                  <a:pt x="7777687" y="1220673"/>
                  <a:pt x="7778644" y="1220894"/>
                  <a:pt x="7779602" y="1220894"/>
                </a:cubicBezTo>
                <a:cubicBezTo>
                  <a:pt x="7781516" y="1220894"/>
                  <a:pt x="7783356" y="1219863"/>
                  <a:pt x="7784386" y="1218096"/>
                </a:cubicBezTo>
                <a:close/>
                <a:moveTo>
                  <a:pt x="7803308" y="1226415"/>
                </a:moveTo>
                <a:cubicBezTo>
                  <a:pt x="7804633" y="1223618"/>
                  <a:pt x="7803382" y="1220305"/>
                  <a:pt x="7800584" y="1218979"/>
                </a:cubicBezTo>
                <a:lnTo>
                  <a:pt x="7781883" y="1210218"/>
                </a:lnTo>
                <a:cubicBezTo>
                  <a:pt x="7779086" y="1208893"/>
                  <a:pt x="7775773" y="1210144"/>
                  <a:pt x="7774447" y="1212942"/>
                </a:cubicBezTo>
                <a:cubicBezTo>
                  <a:pt x="7773123" y="1215740"/>
                  <a:pt x="7774374" y="1219053"/>
                  <a:pt x="7777098" y="1220378"/>
                </a:cubicBezTo>
                <a:lnTo>
                  <a:pt x="7795798" y="1229139"/>
                </a:lnTo>
                <a:cubicBezTo>
                  <a:pt x="7796608" y="1229507"/>
                  <a:pt x="7797418" y="1229655"/>
                  <a:pt x="7798228" y="1229655"/>
                </a:cubicBezTo>
                <a:cubicBezTo>
                  <a:pt x="7800363" y="1229581"/>
                  <a:pt x="7802351" y="1228403"/>
                  <a:pt x="7803308" y="1226415"/>
                </a:cubicBezTo>
                <a:close/>
                <a:moveTo>
                  <a:pt x="3680925" y="1449494"/>
                </a:moveTo>
                <a:cubicBezTo>
                  <a:pt x="3683796" y="1448463"/>
                  <a:pt x="3685342" y="1445223"/>
                  <a:pt x="3684311" y="1442352"/>
                </a:cubicBezTo>
                <a:lnTo>
                  <a:pt x="3582564" y="1160375"/>
                </a:lnTo>
                <a:cubicBezTo>
                  <a:pt x="3581533" y="1157430"/>
                  <a:pt x="3578294" y="1155958"/>
                  <a:pt x="3575423" y="1156989"/>
                </a:cubicBezTo>
                <a:cubicBezTo>
                  <a:pt x="3572551" y="1158019"/>
                  <a:pt x="3571005" y="1161259"/>
                  <a:pt x="3572036" y="1164130"/>
                </a:cubicBezTo>
                <a:lnTo>
                  <a:pt x="3673783" y="1446107"/>
                </a:lnTo>
                <a:cubicBezTo>
                  <a:pt x="3674593" y="1448389"/>
                  <a:pt x="3676802" y="1449788"/>
                  <a:pt x="3679084" y="1449788"/>
                </a:cubicBezTo>
                <a:cubicBezTo>
                  <a:pt x="3679673" y="1449788"/>
                  <a:pt x="3680336" y="1449714"/>
                  <a:pt x="3680925" y="1449494"/>
                </a:cubicBezTo>
                <a:close/>
                <a:moveTo>
                  <a:pt x="3579398" y="1167369"/>
                </a:moveTo>
                <a:cubicBezTo>
                  <a:pt x="3582270" y="1166191"/>
                  <a:pt x="3583595" y="1162952"/>
                  <a:pt x="3582417" y="1160081"/>
                </a:cubicBezTo>
                <a:lnTo>
                  <a:pt x="3481848" y="917934"/>
                </a:lnTo>
                <a:cubicBezTo>
                  <a:pt x="3480670" y="915063"/>
                  <a:pt x="3477430" y="913738"/>
                  <a:pt x="3474559" y="914915"/>
                </a:cubicBezTo>
                <a:cubicBezTo>
                  <a:pt x="3471688" y="916093"/>
                  <a:pt x="3470362" y="919333"/>
                  <a:pt x="3471540" y="922204"/>
                </a:cubicBezTo>
                <a:lnTo>
                  <a:pt x="3572109" y="1164351"/>
                </a:lnTo>
                <a:cubicBezTo>
                  <a:pt x="3572993" y="1166486"/>
                  <a:pt x="3575128" y="1167811"/>
                  <a:pt x="3577263" y="1167811"/>
                </a:cubicBezTo>
                <a:cubicBezTo>
                  <a:pt x="3577999" y="1167811"/>
                  <a:pt x="3578736" y="1167664"/>
                  <a:pt x="3579398" y="1167369"/>
                </a:cubicBezTo>
                <a:close/>
                <a:moveTo>
                  <a:pt x="3478976" y="925075"/>
                </a:moveTo>
                <a:cubicBezTo>
                  <a:pt x="3481774" y="923750"/>
                  <a:pt x="3482952" y="920437"/>
                  <a:pt x="3481700" y="917640"/>
                </a:cubicBezTo>
                <a:lnTo>
                  <a:pt x="3378775" y="695960"/>
                </a:lnTo>
                <a:cubicBezTo>
                  <a:pt x="3377450" y="693162"/>
                  <a:pt x="3374210" y="691984"/>
                  <a:pt x="3371339" y="693236"/>
                </a:cubicBezTo>
                <a:cubicBezTo>
                  <a:pt x="3368541" y="694561"/>
                  <a:pt x="3367363" y="697874"/>
                  <a:pt x="3368615" y="700672"/>
                </a:cubicBezTo>
                <a:lnTo>
                  <a:pt x="3471540" y="922351"/>
                </a:lnTo>
                <a:cubicBezTo>
                  <a:pt x="3472497" y="924413"/>
                  <a:pt x="3474559" y="925591"/>
                  <a:pt x="3476620" y="925591"/>
                </a:cubicBezTo>
                <a:cubicBezTo>
                  <a:pt x="3477504" y="925591"/>
                  <a:pt x="3478240" y="925444"/>
                  <a:pt x="3478976" y="925075"/>
                </a:cubicBezTo>
                <a:close/>
                <a:moveTo>
                  <a:pt x="3376345" y="703322"/>
                </a:moveTo>
                <a:cubicBezTo>
                  <a:pt x="3379069" y="701924"/>
                  <a:pt x="3380100" y="698537"/>
                  <a:pt x="3378701" y="695813"/>
                </a:cubicBezTo>
                <a:lnTo>
                  <a:pt x="3275850" y="500049"/>
                </a:lnTo>
                <a:cubicBezTo>
                  <a:pt x="3274377" y="497325"/>
                  <a:pt x="3271064" y="496294"/>
                  <a:pt x="3268340" y="497693"/>
                </a:cubicBezTo>
                <a:cubicBezTo>
                  <a:pt x="3265616" y="499092"/>
                  <a:pt x="3264586" y="502478"/>
                  <a:pt x="3265984" y="505202"/>
                </a:cubicBezTo>
                <a:lnTo>
                  <a:pt x="3368836" y="700966"/>
                </a:lnTo>
                <a:cubicBezTo>
                  <a:pt x="3369867" y="702881"/>
                  <a:pt x="3371781" y="703985"/>
                  <a:pt x="3373842" y="703911"/>
                </a:cubicBezTo>
                <a:cubicBezTo>
                  <a:pt x="3374652" y="703911"/>
                  <a:pt x="3375462" y="703691"/>
                  <a:pt x="3376345" y="703322"/>
                </a:cubicBezTo>
                <a:close/>
                <a:moveTo>
                  <a:pt x="3273788" y="507337"/>
                </a:moveTo>
                <a:cubicBezTo>
                  <a:pt x="3276439" y="505718"/>
                  <a:pt x="3277249" y="502331"/>
                  <a:pt x="3275629" y="499681"/>
                </a:cubicBezTo>
                <a:lnTo>
                  <a:pt x="3175281" y="335133"/>
                </a:lnTo>
                <a:cubicBezTo>
                  <a:pt x="3173661" y="332482"/>
                  <a:pt x="3170201" y="331673"/>
                  <a:pt x="3167624" y="333292"/>
                </a:cubicBezTo>
                <a:cubicBezTo>
                  <a:pt x="3164973" y="334912"/>
                  <a:pt x="3164163" y="338299"/>
                  <a:pt x="3165783" y="340949"/>
                </a:cubicBezTo>
                <a:lnTo>
                  <a:pt x="3266132" y="505497"/>
                </a:lnTo>
                <a:cubicBezTo>
                  <a:pt x="3267162" y="507264"/>
                  <a:pt x="3269076" y="508221"/>
                  <a:pt x="3270917" y="508147"/>
                </a:cubicBezTo>
                <a:cubicBezTo>
                  <a:pt x="3271874" y="508147"/>
                  <a:pt x="3272831" y="507926"/>
                  <a:pt x="3273788" y="507337"/>
                </a:cubicBezTo>
                <a:close/>
                <a:moveTo>
                  <a:pt x="3173955" y="342495"/>
                </a:moveTo>
                <a:cubicBezTo>
                  <a:pt x="3176385" y="340581"/>
                  <a:pt x="3176827" y="337121"/>
                  <a:pt x="3174913" y="334691"/>
                </a:cubicBezTo>
                <a:lnTo>
                  <a:pt x="3076331" y="207544"/>
                </a:lnTo>
                <a:cubicBezTo>
                  <a:pt x="3074417" y="205114"/>
                  <a:pt x="3070956" y="204672"/>
                  <a:pt x="3068527" y="206587"/>
                </a:cubicBezTo>
                <a:cubicBezTo>
                  <a:pt x="3066097" y="208501"/>
                  <a:pt x="3065656" y="211961"/>
                  <a:pt x="3067570" y="214391"/>
                </a:cubicBezTo>
                <a:lnTo>
                  <a:pt x="3166151" y="341538"/>
                </a:lnTo>
                <a:cubicBezTo>
                  <a:pt x="3167256" y="342937"/>
                  <a:pt x="3168949" y="343673"/>
                  <a:pt x="3170569" y="343673"/>
                </a:cubicBezTo>
                <a:cubicBezTo>
                  <a:pt x="3171747" y="343599"/>
                  <a:pt x="3172925" y="343231"/>
                  <a:pt x="3173955" y="342495"/>
                </a:cubicBezTo>
                <a:close/>
                <a:moveTo>
                  <a:pt x="4269837" y="208722"/>
                </a:moveTo>
                <a:cubicBezTo>
                  <a:pt x="4270426" y="205703"/>
                  <a:pt x="4268364" y="202758"/>
                  <a:pt x="4265346" y="202243"/>
                </a:cubicBezTo>
                <a:lnTo>
                  <a:pt x="3978878" y="149602"/>
                </a:lnTo>
                <a:cubicBezTo>
                  <a:pt x="3975859" y="149013"/>
                  <a:pt x="3972914" y="151075"/>
                  <a:pt x="3972399" y="154093"/>
                </a:cubicBezTo>
                <a:cubicBezTo>
                  <a:pt x="3971810" y="157112"/>
                  <a:pt x="3973871" y="160057"/>
                  <a:pt x="3976890" y="160572"/>
                </a:cubicBezTo>
                <a:lnTo>
                  <a:pt x="4263358" y="213213"/>
                </a:lnTo>
                <a:cubicBezTo>
                  <a:pt x="4263726" y="213286"/>
                  <a:pt x="4264094" y="213286"/>
                  <a:pt x="4264389" y="213286"/>
                </a:cubicBezTo>
                <a:cubicBezTo>
                  <a:pt x="4267039" y="213286"/>
                  <a:pt x="4269395" y="211372"/>
                  <a:pt x="4269837" y="208722"/>
                </a:cubicBezTo>
                <a:close/>
                <a:moveTo>
                  <a:pt x="4563151" y="273437"/>
                </a:moveTo>
                <a:cubicBezTo>
                  <a:pt x="4563814" y="270418"/>
                  <a:pt x="4561900" y="267473"/>
                  <a:pt x="4558881" y="266810"/>
                </a:cubicBezTo>
                <a:lnTo>
                  <a:pt x="4265566" y="202317"/>
                </a:lnTo>
                <a:cubicBezTo>
                  <a:pt x="4262474" y="201654"/>
                  <a:pt x="4259603" y="203568"/>
                  <a:pt x="4258940" y="206587"/>
                </a:cubicBezTo>
                <a:cubicBezTo>
                  <a:pt x="4258278" y="209605"/>
                  <a:pt x="4260192" y="212550"/>
                  <a:pt x="4263210" y="213213"/>
                </a:cubicBezTo>
                <a:lnTo>
                  <a:pt x="4556525" y="277707"/>
                </a:lnTo>
                <a:cubicBezTo>
                  <a:pt x="4556967" y="277780"/>
                  <a:pt x="4557335" y="277854"/>
                  <a:pt x="4557777" y="277854"/>
                </a:cubicBezTo>
                <a:cubicBezTo>
                  <a:pt x="4560280" y="277780"/>
                  <a:pt x="4562563" y="276013"/>
                  <a:pt x="4563151" y="273437"/>
                </a:cubicBezTo>
                <a:close/>
                <a:moveTo>
                  <a:pt x="4836956" y="355379"/>
                </a:moveTo>
                <a:cubicBezTo>
                  <a:pt x="4837839" y="352434"/>
                  <a:pt x="4836146" y="349342"/>
                  <a:pt x="4833201" y="348459"/>
                </a:cubicBezTo>
                <a:lnTo>
                  <a:pt x="4559323" y="266884"/>
                </a:lnTo>
                <a:cubicBezTo>
                  <a:pt x="4556304" y="266001"/>
                  <a:pt x="4553286" y="267694"/>
                  <a:pt x="4552403" y="270639"/>
                </a:cubicBezTo>
                <a:cubicBezTo>
                  <a:pt x="4551519" y="273584"/>
                  <a:pt x="4553212" y="276676"/>
                  <a:pt x="4556157" y="277559"/>
                </a:cubicBezTo>
                <a:lnTo>
                  <a:pt x="4830035" y="359134"/>
                </a:lnTo>
                <a:cubicBezTo>
                  <a:pt x="4830551" y="359281"/>
                  <a:pt x="4831140" y="359355"/>
                  <a:pt x="4831655" y="359355"/>
                </a:cubicBezTo>
                <a:cubicBezTo>
                  <a:pt x="4834011" y="359355"/>
                  <a:pt x="4836220" y="357809"/>
                  <a:pt x="4836956" y="355379"/>
                </a:cubicBezTo>
                <a:close/>
                <a:moveTo>
                  <a:pt x="5065998" y="460219"/>
                </a:moveTo>
                <a:cubicBezTo>
                  <a:pt x="5067249" y="457421"/>
                  <a:pt x="5065998" y="454108"/>
                  <a:pt x="5063200" y="452856"/>
                </a:cubicBezTo>
                <a:lnTo>
                  <a:pt x="4833864" y="348753"/>
                </a:lnTo>
                <a:cubicBezTo>
                  <a:pt x="4831066" y="347502"/>
                  <a:pt x="4827753" y="348753"/>
                  <a:pt x="4826502" y="351551"/>
                </a:cubicBezTo>
                <a:cubicBezTo>
                  <a:pt x="4825250" y="354348"/>
                  <a:pt x="4826502" y="357662"/>
                  <a:pt x="4829299" y="358913"/>
                </a:cubicBezTo>
                <a:lnTo>
                  <a:pt x="5058636" y="463016"/>
                </a:lnTo>
                <a:cubicBezTo>
                  <a:pt x="5059372" y="463384"/>
                  <a:pt x="5060181" y="463532"/>
                  <a:pt x="5060991" y="463532"/>
                </a:cubicBezTo>
                <a:cubicBezTo>
                  <a:pt x="5063053" y="463458"/>
                  <a:pt x="5065041" y="462280"/>
                  <a:pt x="5065998" y="460219"/>
                </a:cubicBezTo>
                <a:close/>
                <a:moveTo>
                  <a:pt x="5062979" y="463090"/>
                </a:moveTo>
                <a:lnTo>
                  <a:pt x="5215674" y="400952"/>
                </a:lnTo>
                <a:cubicBezTo>
                  <a:pt x="5218545" y="399774"/>
                  <a:pt x="5219870" y="396535"/>
                  <a:pt x="5218766" y="393663"/>
                </a:cubicBezTo>
                <a:cubicBezTo>
                  <a:pt x="5217588" y="390792"/>
                  <a:pt x="5214348" y="389467"/>
                  <a:pt x="5211477" y="390571"/>
                </a:cubicBezTo>
                <a:lnTo>
                  <a:pt x="5058783" y="452709"/>
                </a:lnTo>
                <a:cubicBezTo>
                  <a:pt x="5055911" y="453887"/>
                  <a:pt x="5054586" y="457126"/>
                  <a:pt x="5055691" y="459998"/>
                </a:cubicBezTo>
                <a:cubicBezTo>
                  <a:pt x="5056574" y="462133"/>
                  <a:pt x="5058709" y="463458"/>
                  <a:pt x="5060918" y="463458"/>
                </a:cubicBezTo>
                <a:cubicBezTo>
                  <a:pt x="5061654" y="463458"/>
                  <a:pt x="5062317" y="463311"/>
                  <a:pt x="5062979" y="463090"/>
                </a:cubicBezTo>
                <a:close/>
                <a:moveTo>
                  <a:pt x="5392885" y="510945"/>
                </a:moveTo>
                <a:cubicBezTo>
                  <a:pt x="5394578" y="508368"/>
                  <a:pt x="5393768" y="504908"/>
                  <a:pt x="5391191" y="503215"/>
                </a:cubicBezTo>
                <a:lnTo>
                  <a:pt x="5216631" y="391013"/>
                </a:lnTo>
                <a:cubicBezTo>
                  <a:pt x="5214054" y="389393"/>
                  <a:pt x="5210594" y="390129"/>
                  <a:pt x="5208900" y="392706"/>
                </a:cubicBezTo>
                <a:cubicBezTo>
                  <a:pt x="5207207" y="395283"/>
                  <a:pt x="5208017" y="398743"/>
                  <a:pt x="5210594" y="400437"/>
                </a:cubicBezTo>
                <a:lnTo>
                  <a:pt x="5385154" y="512638"/>
                </a:lnTo>
                <a:cubicBezTo>
                  <a:pt x="5386111" y="513227"/>
                  <a:pt x="5387142" y="513522"/>
                  <a:pt x="5388173" y="513522"/>
                </a:cubicBezTo>
                <a:cubicBezTo>
                  <a:pt x="5390087" y="513522"/>
                  <a:pt x="5391854" y="512638"/>
                  <a:pt x="5392885" y="510945"/>
                </a:cubicBezTo>
                <a:close/>
                <a:moveTo>
                  <a:pt x="5536156" y="616005"/>
                </a:moveTo>
                <a:cubicBezTo>
                  <a:pt x="5537996" y="613502"/>
                  <a:pt x="5537407" y="610042"/>
                  <a:pt x="5534977" y="608201"/>
                </a:cubicBezTo>
                <a:lnTo>
                  <a:pt x="5391486" y="503435"/>
                </a:lnTo>
                <a:cubicBezTo>
                  <a:pt x="5388983" y="501595"/>
                  <a:pt x="5385522" y="502184"/>
                  <a:pt x="5383682" y="504613"/>
                </a:cubicBezTo>
                <a:cubicBezTo>
                  <a:pt x="5381841" y="507117"/>
                  <a:pt x="5382430" y="510577"/>
                  <a:pt x="5384860" y="512417"/>
                </a:cubicBezTo>
                <a:lnTo>
                  <a:pt x="5528278" y="617183"/>
                </a:lnTo>
                <a:cubicBezTo>
                  <a:pt x="5529309" y="617920"/>
                  <a:pt x="5530486" y="618288"/>
                  <a:pt x="5531591" y="618288"/>
                </a:cubicBezTo>
                <a:cubicBezTo>
                  <a:pt x="5533358" y="618288"/>
                  <a:pt x="5535051" y="617478"/>
                  <a:pt x="5536156" y="616005"/>
                </a:cubicBezTo>
                <a:close/>
                <a:moveTo>
                  <a:pt x="5655646" y="707004"/>
                </a:moveTo>
                <a:cubicBezTo>
                  <a:pt x="5657486" y="704574"/>
                  <a:pt x="5657045" y="701040"/>
                  <a:pt x="5654615" y="699200"/>
                </a:cubicBezTo>
                <a:lnTo>
                  <a:pt x="5535051" y="608275"/>
                </a:lnTo>
                <a:cubicBezTo>
                  <a:pt x="5532621" y="606434"/>
                  <a:pt x="5529088" y="606876"/>
                  <a:pt x="5527247" y="609306"/>
                </a:cubicBezTo>
                <a:cubicBezTo>
                  <a:pt x="5525406" y="611735"/>
                  <a:pt x="5525848" y="615269"/>
                  <a:pt x="5528278" y="617110"/>
                </a:cubicBezTo>
                <a:lnTo>
                  <a:pt x="5647842" y="708034"/>
                </a:lnTo>
                <a:cubicBezTo>
                  <a:pt x="5648873" y="708844"/>
                  <a:pt x="5650050" y="709212"/>
                  <a:pt x="5651229" y="709139"/>
                </a:cubicBezTo>
                <a:cubicBezTo>
                  <a:pt x="5652922" y="709212"/>
                  <a:pt x="5654542" y="708476"/>
                  <a:pt x="5655646" y="707004"/>
                </a:cubicBezTo>
                <a:close/>
                <a:moveTo>
                  <a:pt x="5759307" y="777314"/>
                </a:moveTo>
                <a:cubicBezTo>
                  <a:pt x="5761074" y="774811"/>
                  <a:pt x="5760412" y="771277"/>
                  <a:pt x="5757835" y="769583"/>
                </a:cubicBezTo>
                <a:lnTo>
                  <a:pt x="5654321" y="699052"/>
                </a:lnTo>
                <a:cubicBezTo>
                  <a:pt x="5651817" y="697285"/>
                  <a:pt x="5648284" y="697948"/>
                  <a:pt x="5646590" y="700525"/>
                </a:cubicBezTo>
                <a:cubicBezTo>
                  <a:pt x="5644823" y="703028"/>
                  <a:pt x="5645486" y="706562"/>
                  <a:pt x="5648063" y="708255"/>
                </a:cubicBezTo>
                <a:lnTo>
                  <a:pt x="5751503" y="778786"/>
                </a:lnTo>
                <a:cubicBezTo>
                  <a:pt x="5752461" y="779449"/>
                  <a:pt x="5753565" y="779743"/>
                  <a:pt x="5754669" y="779743"/>
                </a:cubicBezTo>
                <a:cubicBezTo>
                  <a:pt x="5756510" y="779743"/>
                  <a:pt x="5758203" y="778933"/>
                  <a:pt x="5759307" y="777314"/>
                </a:cubicBezTo>
                <a:close/>
                <a:moveTo>
                  <a:pt x="5848465" y="831500"/>
                </a:moveTo>
                <a:cubicBezTo>
                  <a:pt x="5850085" y="828850"/>
                  <a:pt x="5849275" y="825463"/>
                  <a:pt x="5846624" y="823844"/>
                </a:cubicBezTo>
                <a:lnTo>
                  <a:pt x="5757614" y="769436"/>
                </a:lnTo>
                <a:cubicBezTo>
                  <a:pt x="5755037" y="767890"/>
                  <a:pt x="5751577" y="768626"/>
                  <a:pt x="5749957" y="771277"/>
                </a:cubicBezTo>
                <a:cubicBezTo>
                  <a:pt x="5748338" y="773927"/>
                  <a:pt x="5749221" y="777314"/>
                  <a:pt x="5751798" y="778933"/>
                </a:cubicBezTo>
                <a:lnTo>
                  <a:pt x="5840808" y="833341"/>
                </a:lnTo>
                <a:cubicBezTo>
                  <a:pt x="5841692" y="833930"/>
                  <a:pt x="5842723" y="834151"/>
                  <a:pt x="5843753" y="834151"/>
                </a:cubicBezTo>
                <a:cubicBezTo>
                  <a:pt x="5845594" y="834151"/>
                  <a:pt x="5847434" y="833194"/>
                  <a:pt x="5848465" y="831500"/>
                </a:cubicBezTo>
                <a:close/>
                <a:moveTo>
                  <a:pt x="5925033" y="873907"/>
                </a:moveTo>
                <a:cubicBezTo>
                  <a:pt x="5926505" y="871183"/>
                  <a:pt x="5925549" y="867797"/>
                  <a:pt x="5922898" y="866324"/>
                </a:cubicBezTo>
                <a:lnTo>
                  <a:pt x="5846477" y="823696"/>
                </a:lnTo>
                <a:cubicBezTo>
                  <a:pt x="5843827" y="822150"/>
                  <a:pt x="5840367" y="823107"/>
                  <a:pt x="5838894" y="825831"/>
                </a:cubicBezTo>
                <a:cubicBezTo>
                  <a:pt x="5837422" y="828555"/>
                  <a:pt x="5838379" y="831942"/>
                  <a:pt x="5841029" y="833415"/>
                </a:cubicBezTo>
                <a:lnTo>
                  <a:pt x="5917450" y="876042"/>
                </a:lnTo>
                <a:cubicBezTo>
                  <a:pt x="5918333" y="876558"/>
                  <a:pt x="5919290" y="876779"/>
                  <a:pt x="5920174" y="876779"/>
                </a:cubicBezTo>
                <a:cubicBezTo>
                  <a:pt x="5922088" y="876779"/>
                  <a:pt x="5924002" y="875748"/>
                  <a:pt x="5925033" y="873907"/>
                </a:cubicBezTo>
                <a:close/>
                <a:moveTo>
                  <a:pt x="5981796" y="903357"/>
                </a:moveTo>
                <a:cubicBezTo>
                  <a:pt x="5983195" y="900633"/>
                  <a:pt x="5982165" y="897246"/>
                  <a:pt x="5979440" y="895847"/>
                </a:cubicBezTo>
                <a:lnTo>
                  <a:pt x="5922751" y="866251"/>
                </a:lnTo>
                <a:cubicBezTo>
                  <a:pt x="5920027" y="864778"/>
                  <a:pt x="5916640" y="865882"/>
                  <a:pt x="5915241" y="868607"/>
                </a:cubicBezTo>
                <a:cubicBezTo>
                  <a:pt x="5913842" y="871331"/>
                  <a:pt x="5914873" y="874717"/>
                  <a:pt x="5917597" y="876116"/>
                </a:cubicBezTo>
                <a:lnTo>
                  <a:pt x="5974287" y="905713"/>
                </a:lnTo>
                <a:cubicBezTo>
                  <a:pt x="5975097" y="906154"/>
                  <a:pt x="5976054" y="906375"/>
                  <a:pt x="5976938" y="906375"/>
                </a:cubicBezTo>
                <a:cubicBezTo>
                  <a:pt x="5978852" y="906375"/>
                  <a:pt x="5980766" y="905271"/>
                  <a:pt x="5981796" y="903357"/>
                </a:cubicBezTo>
                <a:close/>
                <a:moveTo>
                  <a:pt x="5982607" y="947457"/>
                </a:moveTo>
                <a:cubicBezTo>
                  <a:pt x="5985699" y="947089"/>
                  <a:pt x="5987834" y="944291"/>
                  <a:pt x="5987466" y="941273"/>
                </a:cubicBezTo>
                <a:lnTo>
                  <a:pt x="5982386" y="900117"/>
                </a:lnTo>
                <a:cubicBezTo>
                  <a:pt x="5982018" y="897025"/>
                  <a:pt x="5979072" y="894964"/>
                  <a:pt x="5976201" y="895258"/>
                </a:cubicBezTo>
                <a:cubicBezTo>
                  <a:pt x="5973109" y="895626"/>
                  <a:pt x="5970974" y="898424"/>
                  <a:pt x="5971342" y="901442"/>
                </a:cubicBezTo>
                <a:lnTo>
                  <a:pt x="5976422" y="942598"/>
                </a:lnTo>
                <a:cubicBezTo>
                  <a:pt x="5976790" y="945469"/>
                  <a:pt x="5979220" y="947531"/>
                  <a:pt x="5982018" y="947457"/>
                </a:cubicBezTo>
                <a:cubicBezTo>
                  <a:pt x="5982165" y="947531"/>
                  <a:pt x="5982386" y="947531"/>
                  <a:pt x="5982607" y="947457"/>
                </a:cubicBezTo>
                <a:close/>
                <a:moveTo>
                  <a:pt x="6003515" y="1012687"/>
                </a:moveTo>
                <a:cubicBezTo>
                  <a:pt x="6006461" y="1011804"/>
                  <a:pt x="6008080" y="1008638"/>
                  <a:pt x="6007197" y="1005693"/>
                </a:cubicBezTo>
                <a:lnTo>
                  <a:pt x="5987245" y="940315"/>
                </a:lnTo>
                <a:cubicBezTo>
                  <a:pt x="5986361" y="937371"/>
                  <a:pt x="5983269" y="935751"/>
                  <a:pt x="5980251" y="936634"/>
                </a:cubicBezTo>
                <a:cubicBezTo>
                  <a:pt x="5977306" y="937518"/>
                  <a:pt x="5975686" y="940684"/>
                  <a:pt x="5976570" y="943629"/>
                </a:cubicBezTo>
                <a:lnTo>
                  <a:pt x="5996521" y="1009006"/>
                </a:lnTo>
                <a:cubicBezTo>
                  <a:pt x="5997258" y="1011436"/>
                  <a:pt x="5999466" y="1012982"/>
                  <a:pt x="6001896" y="1012982"/>
                </a:cubicBezTo>
                <a:cubicBezTo>
                  <a:pt x="6002411" y="1012908"/>
                  <a:pt x="6003000" y="1012834"/>
                  <a:pt x="6003515" y="1012687"/>
                </a:cubicBezTo>
                <a:close/>
                <a:moveTo>
                  <a:pt x="6040401" y="1095661"/>
                </a:moveTo>
                <a:cubicBezTo>
                  <a:pt x="6043198" y="1094409"/>
                  <a:pt x="6044524" y="1091169"/>
                  <a:pt x="6043272" y="1088298"/>
                </a:cubicBezTo>
                <a:lnTo>
                  <a:pt x="6006976" y="1005104"/>
                </a:lnTo>
                <a:cubicBezTo>
                  <a:pt x="6005724" y="1002306"/>
                  <a:pt x="6002411" y="1000981"/>
                  <a:pt x="5999614" y="1002233"/>
                </a:cubicBezTo>
                <a:cubicBezTo>
                  <a:pt x="5996816" y="1003484"/>
                  <a:pt x="5995491" y="1006724"/>
                  <a:pt x="5996742" y="1009595"/>
                </a:cubicBezTo>
                <a:lnTo>
                  <a:pt x="6033038" y="1092789"/>
                </a:lnTo>
                <a:cubicBezTo>
                  <a:pt x="6033922" y="1094924"/>
                  <a:pt x="6036057" y="1096176"/>
                  <a:pt x="6038192" y="1096102"/>
                </a:cubicBezTo>
                <a:cubicBezTo>
                  <a:pt x="6038928" y="1096102"/>
                  <a:pt x="6039665" y="1095955"/>
                  <a:pt x="6040401" y="1095661"/>
                </a:cubicBezTo>
                <a:close/>
                <a:moveTo>
                  <a:pt x="6093041" y="1193727"/>
                </a:moveTo>
                <a:cubicBezTo>
                  <a:pt x="6095765" y="1192254"/>
                  <a:pt x="6096796" y="1188941"/>
                  <a:pt x="6095324" y="1186217"/>
                </a:cubicBezTo>
                <a:lnTo>
                  <a:pt x="6043051" y="1087930"/>
                </a:lnTo>
                <a:cubicBezTo>
                  <a:pt x="6041578" y="1085206"/>
                  <a:pt x="6038266" y="1084175"/>
                  <a:pt x="6035542" y="1085648"/>
                </a:cubicBezTo>
                <a:cubicBezTo>
                  <a:pt x="6032817" y="1087120"/>
                  <a:pt x="6031787" y="1090433"/>
                  <a:pt x="6033259" y="1093157"/>
                </a:cubicBezTo>
                <a:lnTo>
                  <a:pt x="6085532" y="1191444"/>
                </a:lnTo>
                <a:cubicBezTo>
                  <a:pt x="6086563" y="1193358"/>
                  <a:pt x="6088476" y="1194389"/>
                  <a:pt x="6090464" y="1194389"/>
                </a:cubicBezTo>
                <a:cubicBezTo>
                  <a:pt x="6091274" y="1194389"/>
                  <a:pt x="6092158" y="1194168"/>
                  <a:pt x="6093041" y="1193727"/>
                </a:cubicBezTo>
                <a:close/>
                <a:moveTo>
                  <a:pt x="6161290" y="1304161"/>
                </a:moveTo>
                <a:cubicBezTo>
                  <a:pt x="6163940" y="1302542"/>
                  <a:pt x="6164750" y="1299155"/>
                  <a:pt x="6163130" y="1296505"/>
                </a:cubicBezTo>
                <a:lnTo>
                  <a:pt x="6095176" y="1185922"/>
                </a:lnTo>
                <a:cubicBezTo>
                  <a:pt x="6093556" y="1183272"/>
                  <a:pt x="6090096" y="1182536"/>
                  <a:pt x="6087520" y="1184082"/>
                </a:cubicBezTo>
                <a:cubicBezTo>
                  <a:pt x="6084869" y="1185702"/>
                  <a:pt x="6084059" y="1189088"/>
                  <a:pt x="6085679" y="1191739"/>
                </a:cubicBezTo>
                <a:lnTo>
                  <a:pt x="6153633" y="1302321"/>
                </a:lnTo>
                <a:cubicBezTo>
                  <a:pt x="6154664" y="1304014"/>
                  <a:pt x="6156505" y="1304971"/>
                  <a:pt x="6158418" y="1304971"/>
                </a:cubicBezTo>
                <a:cubicBezTo>
                  <a:pt x="6159376" y="1304971"/>
                  <a:pt x="6160333" y="1304677"/>
                  <a:pt x="6161290" y="1304161"/>
                </a:cubicBezTo>
                <a:close/>
                <a:moveTo>
                  <a:pt x="6301027" y="1303204"/>
                </a:moveTo>
                <a:cubicBezTo>
                  <a:pt x="6301100" y="1300112"/>
                  <a:pt x="6298671" y="1297535"/>
                  <a:pt x="6295578" y="1297462"/>
                </a:cubicBezTo>
                <a:lnTo>
                  <a:pt x="6158492" y="1293780"/>
                </a:lnTo>
                <a:cubicBezTo>
                  <a:pt x="6155547" y="1294075"/>
                  <a:pt x="6152897" y="1296136"/>
                  <a:pt x="6152750" y="1299229"/>
                </a:cubicBezTo>
                <a:cubicBezTo>
                  <a:pt x="6152676" y="1302321"/>
                  <a:pt x="6155106" y="1304898"/>
                  <a:pt x="6158198" y="1304971"/>
                </a:cubicBezTo>
                <a:lnTo>
                  <a:pt x="6295284" y="1308652"/>
                </a:lnTo>
                <a:cubicBezTo>
                  <a:pt x="6295358" y="1308652"/>
                  <a:pt x="6295432" y="1308652"/>
                  <a:pt x="6295505" y="1308652"/>
                </a:cubicBezTo>
                <a:cubicBezTo>
                  <a:pt x="6298450" y="1308652"/>
                  <a:pt x="6300953" y="1306223"/>
                  <a:pt x="6301027" y="1303204"/>
                </a:cubicBezTo>
                <a:close/>
                <a:moveTo>
                  <a:pt x="6295578" y="1308652"/>
                </a:moveTo>
                <a:lnTo>
                  <a:pt x="6429426" y="1305487"/>
                </a:lnTo>
                <a:cubicBezTo>
                  <a:pt x="6432518" y="1305413"/>
                  <a:pt x="6434948" y="1302836"/>
                  <a:pt x="6434874" y="1299818"/>
                </a:cubicBezTo>
                <a:cubicBezTo>
                  <a:pt x="6434800" y="1296725"/>
                  <a:pt x="6432444" y="1294811"/>
                  <a:pt x="6429205" y="1294369"/>
                </a:cubicBezTo>
                <a:lnTo>
                  <a:pt x="6295358" y="1297535"/>
                </a:lnTo>
                <a:cubicBezTo>
                  <a:pt x="6292266" y="1297609"/>
                  <a:pt x="6289836" y="1300186"/>
                  <a:pt x="6289910" y="1303204"/>
                </a:cubicBezTo>
                <a:cubicBezTo>
                  <a:pt x="6289983" y="1306223"/>
                  <a:pt x="6292486" y="1308652"/>
                  <a:pt x="6295505" y="1308652"/>
                </a:cubicBezTo>
                <a:cubicBezTo>
                  <a:pt x="6295505" y="1308652"/>
                  <a:pt x="6295505" y="1308652"/>
                  <a:pt x="6295578" y="1308652"/>
                </a:cubicBezTo>
                <a:close/>
                <a:moveTo>
                  <a:pt x="6429646" y="1305560"/>
                </a:moveTo>
                <a:lnTo>
                  <a:pt x="6559960" y="1296284"/>
                </a:lnTo>
                <a:cubicBezTo>
                  <a:pt x="6563052" y="1296063"/>
                  <a:pt x="6565334" y="1293412"/>
                  <a:pt x="6565113" y="1290320"/>
                </a:cubicBezTo>
                <a:cubicBezTo>
                  <a:pt x="6564892" y="1287228"/>
                  <a:pt x="6562316" y="1284798"/>
                  <a:pt x="6559150" y="1285167"/>
                </a:cubicBezTo>
                <a:lnTo>
                  <a:pt x="6428837" y="1294443"/>
                </a:lnTo>
                <a:cubicBezTo>
                  <a:pt x="6425745" y="1294664"/>
                  <a:pt x="6423462" y="1297314"/>
                  <a:pt x="6423683" y="1300407"/>
                </a:cubicBezTo>
                <a:cubicBezTo>
                  <a:pt x="6423904" y="1303351"/>
                  <a:pt x="6426333" y="1305634"/>
                  <a:pt x="6429278" y="1305560"/>
                </a:cubicBezTo>
                <a:cubicBezTo>
                  <a:pt x="6429426" y="1305560"/>
                  <a:pt x="6429573" y="1305560"/>
                  <a:pt x="6429646" y="1305560"/>
                </a:cubicBezTo>
                <a:close/>
                <a:moveTo>
                  <a:pt x="6560180" y="1296210"/>
                </a:moveTo>
                <a:lnTo>
                  <a:pt x="6686739" y="1281485"/>
                </a:lnTo>
                <a:cubicBezTo>
                  <a:pt x="6689831" y="1281117"/>
                  <a:pt x="6691966" y="1278393"/>
                  <a:pt x="6691672" y="1275301"/>
                </a:cubicBezTo>
                <a:cubicBezTo>
                  <a:pt x="6691303" y="1272209"/>
                  <a:pt x="6688358" y="1270074"/>
                  <a:pt x="6685487" y="1270368"/>
                </a:cubicBezTo>
                <a:lnTo>
                  <a:pt x="6558929" y="1285093"/>
                </a:lnTo>
                <a:cubicBezTo>
                  <a:pt x="6555837" y="1285461"/>
                  <a:pt x="6553701" y="1288185"/>
                  <a:pt x="6553996" y="1291277"/>
                </a:cubicBezTo>
                <a:cubicBezTo>
                  <a:pt x="6554364" y="1294149"/>
                  <a:pt x="6556720" y="1296210"/>
                  <a:pt x="6559592" y="1296210"/>
                </a:cubicBezTo>
                <a:cubicBezTo>
                  <a:pt x="6559812" y="1296284"/>
                  <a:pt x="6560033" y="1296284"/>
                  <a:pt x="6560180" y="1296210"/>
                </a:cubicBezTo>
                <a:close/>
                <a:moveTo>
                  <a:pt x="6686960" y="1281485"/>
                </a:moveTo>
                <a:lnTo>
                  <a:pt x="6809469" y="1262049"/>
                </a:lnTo>
                <a:cubicBezTo>
                  <a:pt x="6812487" y="1261534"/>
                  <a:pt x="6814549" y="1258736"/>
                  <a:pt x="6814107" y="1255644"/>
                </a:cubicBezTo>
                <a:cubicBezTo>
                  <a:pt x="6813592" y="1252625"/>
                  <a:pt x="6810794" y="1250564"/>
                  <a:pt x="6807701" y="1251005"/>
                </a:cubicBezTo>
                <a:lnTo>
                  <a:pt x="6685193" y="1270442"/>
                </a:lnTo>
                <a:cubicBezTo>
                  <a:pt x="6682174" y="1270957"/>
                  <a:pt x="6680113" y="1273755"/>
                  <a:pt x="6680554" y="1276847"/>
                </a:cubicBezTo>
                <a:cubicBezTo>
                  <a:pt x="6680996" y="1279571"/>
                  <a:pt x="6683352" y="1281559"/>
                  <a:pt x="6686076" y="1281559"/>
                </a:cubicBezTo>
                <a:cubicBezTo>
                  <a:pt x="6686444" y="1281559"/>
                  <a:pt x="6686665" y="1281559"/>
                  <a:pt x="6686960" y="1281485"/>
                </a:cubicBezTo>
                <a:close/>
                <a:moveTo>
                  <a:pt x="6809616" y="1262049"/>
                </a:moveTo>
                <a:lnTo>
                  <a:pt x="6930210" y="1240109"/>
                </a:lnTo>
                <a:cubicBezTo>
                  <a:pt x="6933229" y="1239594"/>
                  <a:pt x="6935217" y="1236649"/>
                  <a:pt x="6934701" y="1233630"/>
                </a:cubicBezTo>
                <a:cubicBezTo>
                  <a:pt x="6934113" y="1230612"/>
                  <a:pt x="6931168" y="1228550"/>
                  <a:pt x="6928223" y="1229139"/>
                </a:cubicBezTo>
                <a:lnTo>
                  <a:pt x="6807628" y="1251079"/>
                </a:lnTo>
                <a:cubicBezTo>
                  <a:pt x="6804609" y="1251594"/>
                  <a:pt x="6802621" y="1254539"/>
                  <a:pt x="6803137" y="1257558"/>
                </a:cubicBezTo>
                <a:cubicBezTo>
                  <a:pt x="6803652" y="1260282"/>
                  <a:pt x="6806008" y="1262122"/>
                  <a:pt x="6808659" y="1262122"/>
                </a:cubicBezTo>
                <a:cubicBezTo>
                  <a:pt x="6808953" y="1262122"/>
                  <a:pt x="6809321" y="1262122"/>
                  <a:pt x="6809616" y="1262049"/>
                </a:cubicBezTo>
                <a:close/>
                <a:moveTo>
                  <a:pt x="6930210" y="1240109"/>
                </a:moveTo>
                <a:lnTo>
                  <a:pt x="7050953" y="1217801"/>
                </a:lnTo>
                <a:cubicBezTo>
                  <a:pt x="7053971" y="1217212"/>
                  <a:pt x="7055959" y="1214341"/>
                  <a:pt x="7055444" y="1211322"/>
                </a:cubicBezTo>
                <a:cubicBezTo>
                  <a:pt x="7054854" y="1208304"/>
                  <a:pt x="7051910" y="1206316"/>
                  <a:pt x="7048965" y="1206831"/>
                </a:cubicBezTo>
                <a:lnTo>
                  <a:pt x="6928223" y="1229139"/>
                </a:lnTo>
                <a:cubicBezTo>
                  <a:pt x="6925204" y="1229728"/>
                  <a:pt x="6923216" y="1232600"/>
                  <a:pt x="6923732" y="1235618"/>
                </a:cubicBezTo>
                <a:cubicBezTo>
                  <a:pt x="6924247" y="1238342"/>
                  <a:pt x="6926603" y="1240183"/>
                  <a:pt x="6929253" y="1240183"/>
                </a:cubicBezTo>
                <a:cubicBezTo>
                  <a:pt x="6929548" y="1240183"/>
                  <a:pt x="6929916" y="1240183"/>
                  <a:pt x="6930210" y="1240109"/>
                </a:cubicBezTo>
                <a:close/>
                <a:moveTo>
                  <a:pt x="7050879" y="1217801"/>
                </a:moveTo>
                <a:lnTo>
                  <a:pt x="7173830" y="1197260"/>
                </a:lnTo>
                <a:cubicBezTo>
                  <a:pt x="7176848" y="1196745"/>
                  <a:pt x="7178910" y="1193874"/>
                  <a:pt x="7178394" y="1190855"/>
                </a:cubicBezTo>
                <a:cubicBezTo>
                  <a:pt x="7177879" y="1187837"/>
                  <a:pt x="7175081" y="1185775"/>
                  <a:pt x="7171989" y="1186291"/>
                </a:cubicBezTo>
                <a:lnTo>
                  <a:pt x="7049038" y="1206831"/>
                </a:lnTo>
                <a:cubicBezTo>
                  <a:pt x="7046020" y="1207347"/>
                  <a:pt x="7043958" y="1210218"/>
                  <a:pt x="7044474" y="1213237"/>
                </a:cubicBezTo>
                <a:cubicBezTo>
                  <a:pt x="7044916" y="1215961"/>
                  <a:pt x="7047345" y="1217875"/>
                  <a:pt x="7049996" y="1217875"/>
                </a:cubicBezTo>
                <a:cubicBezTo>
                  <a:pt x="7050290" y="1217875"/>
                  <a:pt x="7050585" y="1217875"/>
                  <a:pt x="7050879" y="1217801"/>
                </a:cubicBezTo>
                <a:close/>
                <a:moveTo>
                  <a:pt x="7173609" y="1197334"/>
                </a:moveTo>
                <a:lnTo>
                  <a:pt x="7300756" y="1180695"/>
                </a:lnTo>
                <a:cubicBezTo>
                  <a:pt x="7303774" y="1180327"/>
                  <a:pt x="7305983" y="1177529"/>
                  <a:pt x="7305542" y="1174437"/>
                </a:cubicBezTo>
                <a:cubicBezTo>
                  <a:pt x="7305173" y="1171419"/>
                  <a:pt x="7302376" y="1169136"/>
                  <a:pt x="7299284" y="1169652"/>
                </a:cubicBezTo>
                <a:lnTo>
                  <a:pt x="7172136" y="1186291"/>
                </a:lnTo>
                <a:cubicBezTo>
                  <a:pt x="7169118" y="1186659"/>
                  <a:pt x="7166909" y="1189456"/>
                  <a:pt x="7167351" y="1192549"/>
                </a:cubicBezTo>
                <a:cubicBezTo>
                  <a:pt x="7167719" y="1195346"/>
                  <a:pt x="7170149" y="1197408"/>
                  <a:pt x="7172873" y="1197408"/>
                </a:cubicBezTo>
                <a:cubicBezTo>
                  <a:pt x="7173093" y="1197408"/>
                  <a:pt x="7173388" y="1197408"/>
                  <a:pt x="7173609" y="1197334"/>
                </a:cubicBezTo>
                <a:close/>
                <a:moveTo>
                  <a:pt x="7459635" y="1287302"/>
                </a:moveTo>
                <a:cubicBezTo>
                  <a:pt x="7461402" y="1284798"/>
                  <a:pt x="7460813" y="1281338"/>
                  <a:pt x="7458236" y="1279571"/>
                </a:cubicBezTo>
                <a:lnTo>
                  <a:pt x="7303259" y="1170609"/>
                </a:lnTo>
                <a:cubicBezTo>
                  <a:pt x="7300756" y="1168842"/>
                  <a:pt x="7297296" y="1169431"/>
                  <a:pt x="7295529" y="1171934"/>
                </a:cubicBezTo>
                <a:cubicBezTo>
                  <a:pt x="7293762" y="1174437"/>
                  <a:pt x="7294351" y="1177898"/>
                  <a:pt x="7296928" y="1179664"/>
                </a:cubicBezTo>
                <a:lnTo>
                  <a:pt x="7451978" y="1288553"/>
                </a:lnTo>
                <a:cubicBezTo>
                  <a:pt x="7452935" y="1289216"/>
                  <a:pt x="7454113" y="1289584"/>
                  <a:pt x="7455217" y="1289584"/>
                </a:cubicBezTo>
                <a:cubicBezTo>
                  <a:pt x="7456837" y="1289658"/>
                  <a:pt x="7458531" y="1288848"/>
                  <a:pt x="7459635" y="1287302"/>
                </a:cubicBezTo>
                <a:close/>
                <a:moveTo>
                  <a:pt x="7606366" y="1398252"/>
                </a:moveTo>
                <a:cubicBezTo>
                  <a:pt x="7608207" y="1395822"/>
                  <a:pt x="7607764" y="1392288"/>
                  <a:pt x="7605261" y="1390448"/>
                </a:cubicBezTo>
                <a:lnTo>
                  <a:pt x="7458457" y="1279645"/>
                </a:lnTo>
                <a:cubicBezTo>
                  <a:pt x="7456027" y="1277804"/>
                  <a:pt x="7452493" y="1278246"/>
                  <a:pt x="7450653" y="1280749"/>
                </a:cubicBezTo>
                <a:cubicBezTo>
                  <a:pt x="7448812" y="1283179"/>
                  <a:pt x="7449254" y="1286713"/>
                  <a:pt x="7451757" y="1288553"/>
                </a:cubicBezTo>
                <a:lnTo>
                  <a:pt x="7598562" y="1399356"/>
                </a:lnTo>
                <a:cubicBezTo>
                  <a:pt x="7599592" y="1400166"/>
                  <a:pt x="7600771" y="1400460"/>
                  <a:pt x="7601949" y="1400460"/>
                </a:cubicBezTo>
                <a:cubicBezTo>
                  <a:pt x="7603642" y="1400460"/>
                  <a:pt x="7605261" y="1399724"/>
                  <a:pt x="7606366" y="1398252"/>
                </a:cubicBezTo>
                <a:close/>
                <a:moveTo>
                  <a:pt x="7602390" y="1400460"/>
                </a:moveTo>
                <a:lnTo>
                  <a:pt x="7742936" y="1389049"/>
                </a:lnTo>
                <a:cubicBezTo>
                  <a:pt x="7746029" y="1388828"/>
                  <a:pt x="7748312" y="1386104"/>
                  <a:pt x="7748017" y="1383012"/>
                </a:cubicBezTo>
                <a:cubicBezTo>
                  <a:pt x="7747796" y="1379920"/>
                  <a:pt x="7745072" y="1377564"/>
                  <a:pt x="7741980" y="1377932"/>
                </a:cubicBezTo>
                <a:lnTo>
                  <a:pt x="7601433" y="1389343"/>
                </a:lnTo>
                <a:cubicBezTo>
                  <a:pt x="7598341" y="1389564"/>
                  <a:pt x="7596059" y="1392288"/>
                  <a:pt x="7596353" y="1395380"/>
                </a:cubicBezTo>
                <a:cubicBezTo>
                  <a:pt x="7596574" y="1398325"/>
                  <a:pt x="7599077" y="1400534"/>
                  <a:pt x="7601949" y="1400534"/>
                </a:cubicBezTo>
                <a:cubicBezTo>
                  <a:pt x="7602096" y="1400460"/>
                  <a:pt x="7602243" y="1400460"/>
                  <a:pt x="7602390" y="1400460"/>
                </a:cubicBezTo>
                <a:close/>
                <a:moveTo>
                  <a:pt x="7886282" y="1385073"/>
                </a:moveTo>
                <a:cubicBezTo>
                  <a:pt x="7886282" y="1381981"/>
                  <a:pt x="7883851" y="1379478"/>
                  <a:pt x="7880760" y="1379478"/>
                </a:cubicBezTo>
                <a:lnTo>
                  <a:pt x="7742495" y="1377932"/>
                </a:lnTo>
                <a:cubicBezTo>
                  <a:pt x="7742495" y="1377932"/>
                  <a:pt x="7742422" y="1377932"/>
                  <a:pt x="7742422" y="1377932"/>
                </a:cubicBezTo>
                <a:cubicBezTo>
                  <a:pt x="7739403" y="1377932"/>
                  <a:pt x="7736900" y="1380435"/>
                  <a:pt x="7736900" y="1383454"/>
                </a:cubicBezTo>
                <a:cubicBezTo>
                  <a:pt x="7736900" y="1386546"/>
                  <a:pt x="7739329" y="1389049"/>
                  <a:pt x="7742422" y="1389122"/>
                </a:cubicBezTo>
                <a:lnTo>
                  <a:pt x="7880686" y="1390669"/>
                </a:lnTo>
                <a:cubicBezTo>
                  <a:pt x="7880686" y="1390669"/>
                  <a:pt x="7880760" y="1390669"/>
                  <a:pt x="7880760" y="1390669"/>
                </a:cubicBezTo>
                <a:cubicBezTo>
                  <a:pt x="7883778" y="1390595"/>
                  <a:pt x="7886208" y="1388165"/>
                  <a:pt x="7886282" y="1385073"/>
                </a:cubicBezTo>
                <a:close/>
                <a:moveTo>
                  <a:pt x="8026607" y="1496244"/>
                </a:moveTo>
                <a:cubicBezTo>
                  <a:pt x="8028447" y="1493815"/>
                  <a:pt x="8028006" y="1490281"/>
                  <a:pt x="8025576" y="1488440"/>
                </a:cubicBezTo>
                <a:lnTo>
                  <a:pt x="7884072" y="1380582"/>
                </a:lnTo>
                <a:cubicBezTo>
                  <a:pt x="7881643" y="1378742"/>
                  <a:pt x="7878109" y="1379183"/>
                  <a:pt x="7876269" y="1381613"/>
                </a:cubicBezTo>
                <a:cubicBezTo>
                  <a:pt x="7874428" y="1384043"/>
                  <a:pt x="7874870" y="1387576"/>
                  <a:pt x="7877299" y="1389417"/>
                </a:cubicBezTo>
                <a:lnTo>
                  <a:pt x="8018803" y="1497275"/>
                </a:lnTo>
                <a:cubicBezTo>
                  <a:pt x="8019834" y="1498085"/>
                  <a:pt x="8021011" y="1498453"/>
                  <a:pt x="8022190" y="1498379"/>
                </a:cubicBezTo>
                <a:cubicBezTo>
                  <a:pt x="8023883" y="1498453"/>
                  <a:pt x="8025502" y="1497717"/>
                  <a:pt x="8026607" y="1496244"/>
                </a:cubicBezTo>
                <a:close/>
                <a:moveTo>
                  <a:pt x="8158466" y="1609109"/>
                </a:moveTo>
                <a:cubicBezTo>
                  <a:pt x="8160454" y="1606753"/>
                  <a:pt x="8160159" y="1603219"/>
                  <a:pt x="8157878" y="1601231"/>
                </a:cubicBezTo>
                <a:lnTo>
                  <a:pt x="8025797" y="1488661"/>
                </a:lnTo>
                <a:cubicBezTo>
                  <a:pt x="8023442" y="1486673"/>
                  <a:pt x="8019908" y="1486968"/>
                  <a:pt x="8017920" y="1489250"/>
                </a:cubicBezTo>
                <a:cubicBezTo>
                  <a:pt x="8015932" y="1491606"/>
                  <a:pt x="8016227" y="1495140"/>
                  <a:pt x="8018508" y="1497128"/>
                </a:cubicBezTo>
                <a:lnTo>
                  <a:pt x="8150589" y="1609698"/>
                </a:lnTo>
                <a:cubicBezTo>
                  <a:pt x="8151619" y="1610581"/>
                  <a:pt x="8152944" y="1611023"/>
                  <a:pt x="8154270" y="1611023"/>
                </a:cubicBezTo>
                <a:cubicBezTo>
                  <a:pt x="8155816" y="1611023"/>
                  <a:pt x="8157362" y="1610360"/>
                  <a:pt x="8158466" y="1609109"/>
                </a:cubicBezTo>
                <a:close/>
                <a:moveTo>
                  <a:pt x="8282890" y="1725139"/>
                </a:moveTo>
                <a:cubicBezTo>
                  <a:pt x="8284951" y="1722856"/>
                  <a:pt x="8284878" y="1719396"/>
                  <a:pt x="8282595" y="1717261"/>
                </a:cubicBezTo>
                <a:lnTo>
                  <a:pt x="8158024" y="1601378"/>
                </a:lnTo>
                <a:cubicBezTo>
                  <a:pt x="8155742" y="1599243"/>
                  <a:pt x="8152208" y="1599390"/>
                  <a:pt x="8150147" y="1601673"/>
                </a:cubicBezTo>
                <a:cubicBezTo>
                  <a:pt x="8148085" y="1603955"/>
                  <a:pt x="8148159" y="1607415"/>
                  <a:pt x="8150442" y="1609550"/>
                </a:cubicBezTo>
                <a:lnTo>
                  <a:pt x="8275011" y="1725433"/>
                </a:lnTo>
                <a:cubicBezTo>
                  <a:pt x="8276116" y="1726464"/>
                  <a:pt x="8277442" y="1726906"/>
                  <a:pt x="8278840" y="1726906"/>
                </a:cubicBezTo>
                <a:cubicBezTo>
                  <a:pt x="8280313" y="1726906"/>
                  <a:pt x="8281785" y="1726317"/>
                  <a:pt x="8282890" y="1725139"/>
                </a:cubicBezTo>
                <a:close/>
                <a:moveTo>
                  <a:pt x="8391851" y="1832997"/>
                </a:moveTo>
                <a:cubicBezTo>
                  <a:pt x="8393986" y="1830788"/>
                  <a:pt x="8393986" y="1827254"/>
                  <a:pt x="8391777" y="1825119"/>
                </a:cubicBezTo>
                <a:lnTo>
                  <a:pt x="8282669" y="1717408"/>
                </a:lnTo>
                <a:cubicBezTo>
                  <a:pt x="8280459" y="1715273"/>
                  <a:pt x="8276926" y="1715273"/>
                  <a:pt x="8274791" y="1717482"/>
                </a:cubicBezTo>
                <a:cubicBezTo>
                  <a:pt x="8272656" y="1719691"/>
                  <a:pt x="8272656" y="1723225"/>
                  <a:pt x="8274864" y="1725360"/>
                </a:cubicBezTo>
                <a:lnTo>
                  <a:pt x="8383974" y="1833070"/>
                </a:lnTo>
                <a:cubicBezTo>
                  <a:pt x="8385079" y="1834175"/>
                  <a:pt x="8386477" y="1834690"/>
                  <a:pt x="8387950" y="1834690"/>
                </a:cubicBezTo>
                <a:cubicBezTo>
                  <a:pt x="8389348" y="1834616"/>
                  <a:pt x="8390820" y="1834027"/>
                  <a:pt x="8391851" y="1832997"/>
                </a:cubicBezTo>
                <a:close/>
                <a:moveTo>
                  <a:pt x="5259332" y="572494"/>
                </a:moveTo>
                <a:cubicBezTo>
                  <a:pt x="5260878" y="569844"/>
                  <a:pt x="5259995" y="566457"/>
                  <a:pt x="5257271" y="564911"/>
                </a:cubicBezTo>
                <a:lnTo>
                  <a:pt x="5063716" y="453077"/>
                </a:lnTo>
                <a:cubicBezTo>
                  <a:pt x="5061065" y="451531"/>
                  <a:pt x="5057679" y="452415"/>
                  <a:pt x="5056132" y="455139"/>
                </a:cubicBezTo>
                <a:cubicBezTo>
                  <a:pt x="5054586" y="457789"/>
                  <a:pt x="5055469" y="461176"/>
                  <a:pt x="5058194" y="462722"/>
                </a:cubicBezTo>
                <a:lnTo>
                  <a:pt x="5251749" y="574555"/>
                </a:lnTo>
                <a:cubicBezTo>
                  <a:pt x="5252633" y="575071"/>
                  <a:pt x="5253590" y="575292"/>
                  <a:pt x="5254547" y="575292"/>
                </a:cubicBezTo>
                <a:cubicBezTo>
                  <a:pt x="5256387" y="575292"/>
                  <a:pt x="5258302" y="574335"/>
                  <a:pt x="5259332" y="572494"/>
                </a:cubicBezTo>
                <a:close/>
                <a:moveTo>
                  <a:pt x="5424322" y="676524"/>
                </a:moveTo>
                <a:cubicBezTo>
                  <a:pt x="5425941" y="673947"/>
                  <a:pt x="5425205" y="670486"/>
                  <a:pt x="5422555" y="668867"/>
                </a:cubicBezTo>
                <a:lnTo>
                  <a:pt x="5257418" y="565058"/>
                </a:lnTo>
                <a:cubicBezTo>
                  <a:pt x="5254768" y="563438"/>
                  <a:pt x="5251381" y="564175"/>
                  <a:pt x="5249761" y="566825"/>
                </a:cubicBezTo>
                <a:cubicBezTo>
                  <a:pt x="5248142" y="569475"/>
                  <a:pt x="5248878" y="572862"/>
                  <a:pt x="5251528" y="574482"/>
                </a:cubicBezTo>
                <a:lnTo>
                  <a:pt x="5416665" y="678291"/>
                </a:lnTo>
                <a:cubicBezTo>
                  <a:pt x="5417622" y="678880"/>
                  <a:pt x="5418653" y="679174"/>
                  <a:pt x="5419684" y="679174"/>
                </a:cubicBezTo>
                <a:cubicBezTo>
                  <a:pt x="5421524" y="679174"/>
                  <a:pt x="5423291" y="678217"/>
                  <a:pt x="5424322" y="676524"/>
                </a:cubicBezTo>
                <a:close/>
                <a:moveTo>
                  <a:pt x="5566415" y="765976"/>
                </a:moveTo>
                <a:cubicBezTo>
                  <a:pt x="5568035" y="763399"/>
                  <a:pt x="5567298" y="759939"/>
                  <a:pt x="5564648" y="758319"/>
                </a:cubicBezTo>
                <a:lnTo>
                  <a:pt x="5422555" y="668940"/>
                </a:lnTo>
                <a:cubicBezTo>
                  <a:pt x="5419978" y="667321"/>
                  <a:pt x="5416518" y="668057"/>
                  <a:pt x="5414898" y="670707"/>
                </a:cubicBezTo>
                <a:cubicBezTo>
                  <a:pt x="5413278" y="673284"/>
                  <a:pt x="5414014" y="676744"/>
                  <a:pt x="5416665" y="678364"/>
                </a:cubicBezTo>
                <a:lnTo>
                  <a:pt x="5558758" y="767743"/>
                </a:lnTo>
                <a:cubicBezTo>
                  <a:pt x="5559715" y="768332"/>
                  <a:pt x="5560745" y="768626"/>
                  <a:pt x="5561776" y="768626"/>
                </a:cubicBezTo>
                <a:cubicBezTo>
                  <a:pt x="5563617" y="768553"/>
                  <a:pt x="5565384" y="767669"/>
                  <a:pt x="5566415" y="765976"/>
                </a:cubicBezTo>
                <a:close/>
                <a:moveTo>
                  <a:pt x="5691132" y="834224"/>
                </a:moveTo>
                <a:cubicBezTo>
                  <a:pt x="5692605" y="831500"/>
                  <a:pt x="5691648" y="828114"/>
                  <a:pt x="5688924" y="826641"/>
                </a:cubicBezTo>
                <a:lnTo>
                  <a:pt x="5564353" y="758098"/>
                </a:lnTo>
                <a:cubicBezTo>
                  <a:pt x="5561629" y="756626"/>
                  <a:pt x="5558243" y="757583"/>
                  <a:pt x="5556770" y="760307"/>
                </a:cubicBezTo>
                <a:cubicBezTo>
                  <a:pt x="5555297" y="763031"/>
                  <a:pt x="5556255" y="766417"/>
                  <a:pt x="5558979" y="767890"/>
                </a:cubicBezTo>
                <a:lnTo>
                  <a:pt x="5683549" y="836433"/>
                </a:lnTo>
                <a:cubicBezTo>
                  <a:pt x="5684433" y="836875"/>
                  <a:pt x="5685316" y="837096"/>
                  <a:pt x="5686273" y="837096"/>
                </a:cubicBezTo>
                <a:cubicBezTo>
                  <a:pt x="5688261" y="837096"/>
                  <a:pt x="5690175" y="836065"/>
                  <a:pt x="5691132" y="834224"/>
                </a:cubicBezTo>
                <a:close/>
                <a:moveTo>
                  <a:pt x="5800684" y="884951"/>
                </a:moveTo>
                <a:cubicBezTo>
                  <a:pt x="5802009" y="882153"/>
                  <a:pt x="5800757" y="878840"/>
                  <a:pt x="5797960" y="877515"/>
                </a:cubicBezTo>
                <a:lnTo>
                  <a:pt x="5688556" y="826420"/>
                </a:lnTo>
                <a:cubicBezTo>
                  <a:pt x="5685758" y="825095"/>
                  <a:pt x="5682445" y="826347"/>
                  <a:pt x="5681120" y="829144"/>
                </a:cubicBezTo>
                <a:cubicBezTo>
                  <a:pt x="5679794" y="831942"/>
                  <a:pt x="5681046" y="835255"/>
                  <a:pt x="5683844" y="836580"/>
                </a:cubicBezTo>
                <a:lnTo>
                  <a:pt x="5793248" y="887675"/>
                </a:lnTo>
                <a:cubicBezTo>
                  <a:pt x="5794057" y="888043"/>
                  <a:pt x="5794868" y="888190"/>
                  <a:pt x="5795677" y="888190"/>
                </a:cubicBezTo>
                <a:cubicBezTo>
                  <a:pt x="5797739" y="888190"/>
                  <a:pt x="5799800" y="887012"/>
                  <a:pt x="5800684" y="884951"/>
                </a:cubicBezTo>
                <a:close/>
                <a:moveTo>
                  <a:pt x="5897572" y="921836"/>
                </a:moveTo>
                <a:cubicBezTo>
                  <a:pt x="5898676" y="918965"/>
                  <a:pt x="5897277" y="915725"/>
                  <a:pt x="5894406" y="914621"/>
                </a:cubicBezTo>
                <a:lnTo>
                  <a:pt x="5797739" y="877441"/>
                </a:lnTo>
                <a:cubicBezTo>
                  <a:pt x="5794868" y="876337"/>
                  <a:pt x="5791628" y="877736"/>
                  <a:pt x="5790524" y="880681"/>
                </a:cubicBezTo>
                <a:cubicBezTo>
                  <a:pt x="5789419" y="883552"/>
                  <a:pt x="5790892" y="886791"/>
                  <a:pt x="5793763" y="887896"/>
                </a:cubicBezTo>
                <a:lnTo>
                  <a:pt x="5890430" y="925075"/>
                </a:lnTo>
                <a:cubicBezTo>
                  <a:pt x="5891093" y="925296"/>
                  <a:pt x="5891829" y="925444"/>
                  <a:pt x="5892492" y="925444"/>
                </a:cubicBezTo>
                <a:cubicBezTo>
                  <a:pt x="5894627" y="925370"/>
                  <a:pt x="5896688" y="924045"/>
                  <a:pt x="5897572" y="921836"/>
                </a:cubicBezTo>
                <a:close/>
                <a:moveTo>
                  <a:pt x="5987318" y="943260"/>
                </a:moveTo>
                <a:cubicBezTo>
                  <a:pt x="5988055" y="940242"/>
                  <a:pt x="5986214" y="937223"/>
                  <a:pt x="5983269" y="936487"/>
                </a:cubicBezTo>
                <a:lnTo>
                  <a:pt x="5893670" y="914327"/>
                </a:lnTo>
                <a:cubicBezTo>
                  <a:pt x="5890651" y="913590"/>
                  <a:pt x="5887633" y="915431"/>
                  <a:pt x="5886897" y="918376"/>
                </a:cubicBezTo>
                <a:cubicBezTo>
                  <a:pt x="5886160" y="921394"/>
                  <a:pt x="5888001" y="924413"/>
                  <a:pt x="5890946" y="925149"/>
                </a:cubicBezTo>
                <a:lnTo>
                  <a:pt x="5980545" y="947310"/>
                </a:lnTo>
                <a:cubicBezTo>
                  <a:pt x="5980987" y="947457"/>
                  <a:pt x="5981502" y="947457"/>
                  <a:pt x="5981944" y="947457"/>
                </a:cubicBezTo>
                <a:cubicBezTo>
                  <a:pt x="5984447" y="947531"/>
                  <a:pt x="5986730" y="945837"/>
                  <a:pt x="5987318" y="943260"/>
                </a:cubicBezTo>
                <a:close/>
                <a:moveTo>
                  <a:pt x="6075445" y="948120"/>
                </a:moveTo>
                <a:cubicBezTo>
                  <a:pt x="6075666" y="945027"/>
                  <a:pt x="6073310" y="942377"/>
                  <a:pt x="6070218" y="942156"/>
                </a:cubicBezTo>
                <a:lnTo>
                  <a:pt x="5982312" y="936340"/>
                </a:lnTo>
                <a:cubicBezTo>
                  <a:pt x="5979588" y="936119"/>
                  <a:pt x="5976570" y="938475"/>
                  <a:pt x="5976348" y="941567"/>
                </a:cubicBezTo>
                <a:cubicBezTo>
                  <a:pt x="5976128" y="944659"/>
                  <a:pt x="5978484" y="947310"/>
                  <a:pt x="5981576" y="947531"/>
                </a:cubicBezTo>
                <a:lnTo>
                  <a:pt x="6069482" y="953347"/>
                </a:lnTo>
                <a:cubicBezTo>
                  <a:pt x="6069629" y="953347"/>
                  <a:pt x="6069776" y="953347"/>
                  <a:pt x="6069924" y="953347"/>
                </a:cubicBezTo>
                <a:cubicBezTo>
                  <a:pt x="6072795" y="953347"/>
                  <a:pt x="6075224" y="951064"/>
                  <a:pt x="6075445" y="948120"/>
                </a:cubicBezTo>
                <a:close/>
                <a:moveTo>
                  <a:pt x="6069997" y="953347"/>
                </a:moveTo>
                <a:lnTo>
                  <a:pt x="6156725" y="950844"/>
                </a:lnTo>
                <a:cubicBezTo>
                  <a:pt x="6159817" y="950770"/>
                  <a:pt x="6162247" y="948193"/>
                  <a:pt x="6162173" y="945101"/>
                </a:cubicBezTo>
                <a:cubicBezTo>
                  <a:pt x="6162100" y="942082"/>
                  <a:pt x="6159597" y="939653"/>
                  <a:pt x="6156578" y="939653"/>
                </a:cubicBezTo>
                <a:cubicBezTo>
                  <a:pt x="6156578" y="939653"/>
                  <a:pt x="6156505" y="939653"/>
                  <a:pt x="6156431" y="939653"/>
                </a:cubicBezTo>
                <a:lnTo>
                  <a:pt x="6069703" y="942156"/>
                </a:lnTo>
                <a:cubicBezTo>
                  <a:pt x="6066611" y="942230"/>
                  <a:pt x="6064181" y="944807"/>
                  <a:pt x="6064255" y="947899"/>
                </a:cubicBezTo>
                <a:cubicBezTo>
                  <a:pt x="6064328" y="950917"/>
                  <a:pt x="6066832" y="953347"/>
                  <a:pt x="6069850" y="953347"/>
                </a:cubicBezTo>
                <a:cubicBezTo>
                  <a:pt x="6069924" y="953347"/>
                  <a:pt x="6069997" y="953347"/>
                  <a:pt x="6069997" y="953347"/>
                </a:cubicBezTo>
                <a:close/>
                <a:moveTo>
                  <a:pt x="6212973" y="1019460"/>
                </a:moveTo>
                <a:cubicBezTo>
                  <a:pt x="6215403" y="1017620"/>
                  <a:pt x="6215919" y="1014086"/>
                  <a:pt x="6214004" y="1011656"/>
                </a:cubicBezTo>
                <a:lnTo>
                  <a:pt x="6160996" y="941935"/>
                </a:lnTo>
                <a:cubicBezTo>
                  <a:pt x="6159155" y="939506"/>
                  <a:pt x="6155621" y="938990"/>
                  <a:pt x="6153191" y="940904"/>
                </a:cubicBezTo>
                <a:cubicBezTo>
                  <a:pt x="6150762" y="942745"/>
                  <a:pt x="6150246" y="946279"/>
                  <a:pt x="6152161" y="948709"/>
                </a:cubicBezTo>
                <a:lnTo>
                  <a:pt x="6205169" y="1018430"/>
                </a:lnTo>
                <a:cubicBezTo>
                  <a:pt x="6206274" y="1019902"/>
                  <a:pt x="6207967" y="1020638"/>
                  <a:pt x="6209660" y="1020638"/>
                </a:cubicBezTo>
                <a:cubicBezTo>
                  <a:pt x="6210839" y="1020565"/>
                  <a:pt x="6212016" y="1020197"/>
                  <a:pt x="6212973" y="1019460"/>
                </a:cubicBezTo>
                <a:close/>
                <a:moveTo>
                  <a:pt x="6275848" y="1101845"/>
                </a:moveTo>
                <a:cubicBezTo>
                  <a:pt x="6278277" y="1100004"/>
                  <a:pt x="6278793" y="1096470"/>
                  <a:pt x="6276878" y="1094041"/>
                </a:cubicBezTo>
                <a:lnTo>
                  <a:pt x="6214004" y="1011656"/>
                </a:lnTo>
                <a:cubicBezTo>
                  <a:pt x="6212164" y="1009227"/>
                  <a:pt x="6208630" y="1008711"/>
                  <a:pt x="6206200" y="1010626"/>
                </a:cubicBezTo>
                <a:cubicBezTo>
                  <a:pt x="6203771" y="1012466"/>
                  <a:pt x="6203255" y="1016000"/>
                  <a:pt x="6205169" y="1018430"/>
                </a:cubicBezTo>
                <a:lnTo>
                  <a:pt x="6268043" y="1100814"/>
                </a:lnTo>
                <a:cubicBezTo>
                  <a:pt x="6269148" y="1102287"/>
                  <a:pt x="6270841" y="1103023"/>
                  <a:pt x="6272534" y="1103023"/>
                </a:cubicBezTo>
                <a:cubicBezTo>
                  <a:pt x="6273639" y="1102949"/>
                  <a:pt x="6274817" y="1102655"/>
                  <a:pt x="6275848" y="1101845"/>
                </a:cubicBezTo>
                <a:close/>
                <a:moveTo>
                  <a:pt x="6348955" y="1196819"/>
                </a:moveTo>
                <a:cubicBezTo>
                  <a:pt x="6351385" y="1194905"/>
                  <a:pt x="6351827" y="1191444"/>
                  <a:pt x="6349986" y="1189015"/>
                </a:cubicBezTo>
                <a:lnTo>
                  <a:pt x="6276952" y="1094041"/>
                </a:lnTo>
                <a:cubicBezTo>
                  <a:pt x="6275038" y="1091611"/>
                  <a:pt x="6271578" y="1091169"/>
                  <a:pt x="6269148" y="1093010"/>
                </a:cubicBezTo>
                <a:cubicBezTo>
                  <a:pt x="6266718" y="1094924"/>
                  <a:pt x="6266277" y="1098385"/>
                  <a:pt x="6268117" y="1100814"/>
                </a:cubicBezTo>
                <a:lnTo>
                  <a:pt x="6341151" y="1195788"/>
                </a:lnTo>
                <a:cubicBezTo>
                  <a:pt x="6342256" y="1197260"/>
                  <a:pt x="6343949" y="1197997"/>
                  <a:pt x="6345643" y="1197997"/>
                </a:cubicBezTo>
                <a:cubicBezTo>
                  <a:pt x="6346747" y="1197923"/>
                  <a:pt x="6347925" y="1197555"/>
                  <a:pt x="6348955" y="1196819"/>
                </a:cubicBezTo>
                <a:close/>
                <a:moveTo>
                  <a:pt x="6432665" y="1304382"/>
                </a:moveTo>
                <a:cubicBezTo>
                  <a:pt x="6435095" y="1302468"/>
                  <a:pt x="6435536" y="1299008"/>
                  <a:pt x="6433622" y="1296578"/>
                </a:cubicBezTo>
                <a:lnTo>
                  <a:pt x="6349912" y="1189015"/>
                </a:lnTo>
                <a:cubicBezTo>
                  <a:pt x="6347998" y="1186585"/>
                  <a:pt x="6344464" y="1186143"/>
                  <a:pt x="6342108" y="1188058"/>
                </a:cubicBezTo>
                <a:cubicBezTo>
                  <a:pt x="6339679" y="1189972"/>
                  <a:pt x="6339237" y="1193432"/>
                  <a:pt x="6341151" y="1195862"/>
                </a:cubicBezTo>
                <a:lnTo>
                  <a:pt x="6424861" y="1303425"/>
                </a:lnTo>
                <a:cubicBezTo>
                  <a:pt x="6425965" y="1304824"/>
                  <a:pt x="6427659" y="1305560"/>
                  <a:pt x="6429278" y="1305560"/>
                </a:cubicBezTo>
                <a:cubicBezTo>
                  <a:pt x="6430530" y="1305560"/>
                  <a:pt x="6431708" y="1305118"/>
                  <a:pt x="6432665" y="1304382"/>
                </a:cubicBezTo>
                <a:close/>
                <a:moveTo>
                  <a:pt x="6526387" y="1418277"/>
                </a:moveTo>
                <a:cubicBezTo>
                  <a:pt x="6528743" y="1416289"/>
                  <a:pt x="6529111" y="1412829"/>
                  <a:pt x="6527124" y="1410400"/>
                </a:cubicBezTo>
                <a:lnTo>
                  <a:pt x="6433549" y="1296431"/>
                </a:lnTo>
                <a:cubicBezTo>
                  <a:pt x="6431561" y="1294075"/>
                  <a:pt x="6428100" y="1293707"/>
                  <a:pt x="6425671" y="1295695"/>
                </a:cubicBezTo>
                <a:cubicBezTo>
                  <a:pt x="6423315" y="1297682"/>
                  <a:pt x="6422947" y="1301143"/>
                  <a:pt x="6424934" y="1303572"/>
                </a:cubicBezTo>
                <a:lnTo>
                  <a:pt x="6518510" y="1417541"/>
                </a:lnTo>
                <a:cubicBezTo>
                  <a:pt x="6519614" y="1418866"/>
                  <a:pt x="6521234" y="1419603"/>
                  <a:pt x="6522853" y="1419603"/>
                </a:cubicBezTo>
                <a:cubicBezTo>
                  <a:pt x="6524105" y="1419529"/>
                  <a:pt x="6525357" y="1419087"/>
                  <a:pt x="6526387" y="1418277"/>
                </a:cubicBezTo>
                <a:close/>
                <a:moveTo>
                  <a:pt x="6629018" y="1532099"/>
                </a:moveTo>
                <a:cubicBezTo>
                  <a:pt x="6631300" y="1530037"/>
                  <a:pt x="6631521" y="1526503"/>
                  <a:pt x="6629460" y="1524221"/>
                </a:cubicBezTo>
                <a:lnTo>
                  <a:pt x="6527050" y="1410252"/>
                </a:lnTo>
                <a:cubicBezTo>
                  <a:pt x="6524989" y="1407970"/>
                  <a:pt x="6521455" y="1407749"/>
                  <a:pt x="6519172" y="1409811"/>
                </a:cubicBezTo>
                <a:cubicBezTo>
                  <a:pt x="6516890" y="1411872"/>
                  <a:pt x="6516669" y="1415406"/>
                  <a:pt x="6518730" y="1417688"/>
                </a:cubicBezTo>
                <a:lnTo>
                  <a:pt x="6621140" y="1531657"/>
                </a:lnTo>
                <a:cubicBezTo>
                  <a:pt x="6622245" y="1532909"/>
                  <a:pt x="6623791" y="1533498"/>
                  <a:pt x="6625337" y="1533498"/>
                </a:cubicBezTo>
                <a:cubicBezTo>
                  <a:pt x="6626589" y="1533498"/>
                  <a:pt x="6627914" y="1533056"/>
                  <a:pt x="6629018" y="1532099"/>
                </a:cubicBezTo>
                <a:close/>
                <a:moveTo>
                  <a:pt x="6739527" y="1639000"/>
                </a:moveTo>
                <a:cubicBezTo>
                  <a:pt x="6741662" y="1636791"/>
                  <a:pt x="6741588" y="1633257"/>
                  <a:pt x="6739379" y="1631122"/>
                </a:cubicBezTo>
                <a:lnTo>
                  <a:pt x="6629092" y="1524000"/>
                </a:lnTo>
                <a:cubicBezTo>
                  <a:pt x="6626883" y="1521865"/>
                  <a:pt x="6623349" y="1521865"/>
                  <a:pt x="6621214" y="1524147"/>
                </a:cubicBezTo>
                <a:cubicBezTo>
                  <a:pt x="6619079" y="1526356"/>
                  <a:pt x="6619152" y="1529890"/>
                  <a:pt x="6621361" y="1532025"/>
                </a:cubicBezTo>
                <a:lnTo>
                  <a:pt x="6731649" y="1639147"/>
                </a:lnTo>
                <a:cubicBezTo>
                  <a:pt x="6732753" y="1640178"/>
                  <a:pt x="6734152" y="1640693"/>
                  <a:pt x="6735551" y="1640693"/>
                </a:cubicBezTo>
                <a:cubicBezTo>
                  <a:pt x="6737023" y="1640693"/>
                  <a:pt x="6738422" y="1640104"/>
                  <a:pt x="6739527" y="1639000"/>
                </a:cubicBezTo>
                <a:close/>
                <a:moveTo>
                  <a:pt x="6856808" y="1731544"/>
                </a:moveTo>
                <a:cubicBezTo>
                  <a:pt x="6858723" y="1729114"/>
                  <a:pt x="6858354" y="1725654"/>
                  <a:pt x="6855925" y="1723740"/>
                </a:cubicBezTo>
                <a:lnTo>
                  <a:pt x="6739011" y="1630754"/>
                </a:lnTo>
                <a:cubicBezTo>
                  <a:pt x="6736655" y="1628840"/>
                  <a:pt x="6733121" y="1629208"/>
                  <a:pt x="6731207" y="1631637"/>
                </a:cubicBezTo>
                <a:cubicBezTo>
                  <a:pt x="6729293" y="1634067"/>
                  <a:pt x="6729661" y="1637527"/>
                  <a:pt x="6732091" y="1639441"/>
                </a:cubicBezTo>
                <a:lnTo>
                  <a:pt x="6849004" y="1732427"/>
                </a:lnTo>
                <a:cubicBezTo>
                  <a:pt x="6850035" y="1733237"/>
                  <a:pt x="6851287" y="1733679"/>
                  <a:pt x="6852538" y="1733679"/>
                </a:cubicBezTo>
                <a:cubicBezTo>
                  <a:pt x="6854084" y="1733679"/>
                  <a:pt x="6855704" y="1732943"/>
                  <a:pt x="6856808" y="1731544"/>
                </a:cubicBezTo>
                <a:close/>
                <a:moveTo>
                  <a:pt x="6852832" y="1733679"/>
                </a:moveTo>
                <a:lnTo>
                  <a:pt x="6999195" y="1723666"/>
                </a:lnTo>
                <a:cubicBezTo>
                  <a:pt x="7002288" y="1723445"/>
                  <a:pt x="7004570" y="1720795"/>
                  <a:pt x="7004349" y="1717703"/>
                </a:cubicBezTo>
                <a:cubicBezTo>
                  <a:pt x="7004128" y="1714611"/>
                  <a:pt x="7001404" y="1712255"/>
                  <a:pt x="6998386" y="1712549"/>
                </a:cubicBezTo>
                <a:lnTo>
                  <a:pt x="6852023" y="1722562"/>
                </a:lnTo>
                <a:cubicBezTo>
                  <a:pt x="6848931" y="1722783"/>
                  <a:pt x="6846648" y="1725433"/>
                  <a:pt x="6846869" y="1728525"/>
                </a:cubicBezTo>
                <a:cubicBezTo>
                  <a:pt x="6847090" y="1731470"/>
                  <a:pt x="6849520" y="1733753"/>
                  <a:pt x="6852464" y="1733753"/>
                </a:cubicBezTo>
                <a:cubicBezTo>
                  <a:pt x="6852612" y="1733679"/>
                  <a:pt x="6852759" y="1733679"/>
                  <a:pt x="6852832" y="1733679"/>
                </a:cubicBezTo>
                <a:close/>
                <a:moveTo>
                  <a:pt x="6999269" y="1723593"/>
                </a:moveTo>
                <a:lnTo>
                  <a:pt x="7145190" y="1710782"/>
                </a:lnTo>
                <a:cubicBezTo>
                  <a:pt x="7148282" y="1710488"/>
                  <a:pt x="7150491" y="1707837"/>
                  <a:pt x="7150270" y="1704745"/>
                </a:cubicBezTo>
                <a:cubicBezTo>
                  <a:pt x="7149976" y="1701653"/>
                  <a:pt x="7147325" y="1699518"/>
                  <a:pt x="7144233" y="1699665"/>
                </a:cubicBezTo>
                <a:lnTo>
                  <a:pt x="6998312" y="1712476"/>
                </a:lnTo>
                <a:cubicBezTo>
                  <a:pt x="6995220" y="1712770"/>
                  <a:pt x="6993011" y="1715421"/>
                  <a:pt x="6993232" y="1718513"/>
                </a:cubicBezTo>
                <a:cubicBezTo>
                  <a:pt x="6993453" y="1721458"/>
                  <a:pt x="6995956" y="1723593"/>
                  <a:pt x="6998827" y="1723593"/>
                </a:cubicBezTo>
                <a:cubicBezTo>
                  <a:pt x="6998975" y="1723593"/>
                  <a:pt x="6999122" y="1723593"/>
                  <a:pt x="6999269" y="1723593"/>
                </a:cubicBezTo>
                <a:close/>
                <a:moveTo>
                  <a:pt x="7270055" y="1799056"/>
                </a:moveTo>
                <a:cubicBezTo>
                  <a:pt x="7271896" y="1796627"/>
                  <a:pt x="7271381" y="1793093"/>
                  <a:pt x="7268951" y="1791252"/>
                </a:cubicBezTo>
                <a:lnTo>
                  <a:pt x="7148062" y="1700843"/>
                </a:lnTo>
                <a:cubicBezTo>
                  <a:pt x="7145632" y="1699003"/>
                  <a:pt x="7142098" y="1699518"/>
                  <a:pt x="7140258" y="1701947"/>
                </a:cubicBezTo>
                <a:cubicBezTo>
                  <a:pt x="7138417" y="1704377"/>
                  <a:pt x="7138932" y="1707911"/>
                  <a:pt x="7141362" y="1709751"/>
                </a:cubicBezTo>
                <a:lnTo>
                  <a:pt x="7262251" y="1800161"/>
                </a:lnTo>
                <a:cubicBezTo>
                  <a:pt x="7263282" y="1800897"/>
                  <a:pt x="7264460" y="1801265"/>
                  <a:pt x="7265638" y="1801265"/>
                </a:cubicBezTo>
                <a:cubicBezTo>
                  <a:pt x="7267331" y="1801265"/>
                  <a:pt x="7268951" y="1800529"/>
                  <a:pt x="7270055" y="1799056"/>
                </a:cubicBezTo>
                <a:close/>
                <a:moveTo>
                  <a:pt x="7387852" y="1890128"/>
                </a:moveTo>
                <a:cubicBezTo>
                  <a:pt x="7389693" y="1887699"/>
                  <a:pt x="7389251" y="1884165"/>
                  <a:pt x="7386822" y="1882324"/>
                </a:cubicBezTo>
                <a:lnTo>
                  <a:pt x="7269025" y="1791326"/>
                </a:lnTo>
                <a:cubicBezTo>
                  <a:pt x="7266595" y="1789485"/>
                  <a:pt x="7263061" y="1789854"/>
                  <a:pt x="7261220" y="1792357"/>
                </a:cubicBezTo>
                <a:cubicBezTo>
                  <a:pt x="7259380" y="1794786"/>
                  <a:pt x="7259822" y="1798320"/>
                  <a:pt x="7262251" y="1800161"/>
                </a:cubicBezTo>
                <a:lnTo>
                  <a:pt x="7380048" y="1891159"/>
                </a:lnTo>
                <a:cubicBezTo>
                  <a:pt x="7381079" y="1891969"/>
                  <a:pt x="7382257" y="1892337"/>
                  <a:pt x="7383508" y="1892337"/>
                </a:cubicBezTo>
                <a:cubicBezTo>
                  <a:pt x="7385128" y="1892263"/>
                  <a:pt x="7386748" y="1891527"/>
                  <a:pt x="7387852" y="1890128"/>
                </a:cubicBezTo>
                <a:close/>
                <a:moveTo>
                  <a:pt x="7537675" y="1886374"/>
                </a:moveTo>
                <a:cubicBezTo>
                  <a:pt x="7537675" y="1883281"/>
                  <a:pt x="7535172" y="1880778"/>
                  <a:pt x="7532080" y="1880778"/>
                </a:cubicBezTo>
                <a:lnTo>
                  <a:pt x="7383435" y="1881073"/>
                </a:lnTo>
                <a:cubicBezTo>
                  <a:pt x="7383435" y="1881073"/>
                  <a:pt x="7383435" y="1881073"/>
                  <a:pt x="7383435" y="1881073"/>
                </a:cubicBezTo>
                <a:cubicBezTo>
                  <a:pt x="7380343" y="1881073"/>
                  <a:pt x="7377913" y="1883576"/>
                  <a:pt x="7377913" y="1886668"/>
                </a:cubicBezTo>
                <a:cubicBezTo>
                  <a:pt x="7377913" y="1889760"/>
                  <a:pt x="7380416" y="1892263"/>
                  <a:pt x="7383508" y="1892263"/>
                </a:cubicBezTo>
                <a:lnTo>
                  <a:pt x="7532227" y="1891969"/>
                </a:lnTo>
                <a:cubicBezTo>
                  <a:pt x="7532227" y="1891969"/>
                  <a:pt x="7532227" y="1891969"/>
                  <a:pt x="7532227" y="1891969"/>
                </a:cubicBezTo>
                <a:cubicBezTo>
                  <a:pt x="7535246" y="1891969"/>
                  <a:pt x="7537675" y="1889466"/>
                  <a:pt x="7537675" y="1886374"/>
                </a:cubicBezTo>
                <a:close/>
                <a:moveTo>
                  <a:pt x="7691106" y="1890276"/>
                </a:moveTo>
                <a:cubicBezTo>
                  <a:pt x="7691180" y="1887183"/>
                  <a:pt x="7688750" y="1884607"/>
                  <a:pt x="7685658" y="1884533"/>
                </a:cubicBezTo>
                <a:lnTo>
                  <a:pt x="7532227" y="1880778"/>
                </a:lnTo>
                <a:cubicBezTo>
                  <a:pt x="7528988" y="1881073"/>
                  <a:pt x="7526558" y="1883134"/>
                  <a:pt x="7526485" y="1886226"/>
                </a:cubicBezTo>
                <a:cubicBezTo>
                  <a:pt x="7526411" y="1889318"/>
                  <a:pt x="7528841" y="1891895"/>
                  <a:pt x="7531933" y="1891969"/>
                </a:cubicBezTo>
                <a:lnTo>
                  <a:pt x="7685364" y="1895724"/>
                </a:lnTo>
                <a:cubicBezTo>
                  <a:pt x="7685437" y="1895724"/>
                  <a:pt x="7685511" y="1895724"/>
                  <a:pt x="7685511" y="1895724"/>
                </a:cubicBezTo>
                <a:cubicBezTo>
                  <a:pt x="7688530" y="1895650"/>
                  <a:pt x="7691033" y="1893294"/>
                  <a:pt x="7691106" y="1890276"/>
                </a:cubicBezTo>
                <a:close/>
                <a:moveTo>
                  <a:pt x="7850501" y="1896828"/>
                </a:moveTo>
                <a:cubicBezTo>
                  <a:pt x="7850647" y="1893736"/>
                  <a:pt x="7848218" y="1891159"/>
                  <a:pt x="7845126" y="1891012"/>
                </a:cubicBezTo>
                <a:lnTo>
                  <a:pt x="7685658" y="1884533"/>
                </a:lnTo>
                <a:cubicBezTo>
                  <a:pt x="7682787" y="1884238"/>
                  <a:pt x="7679989" y="1886815"/>
                  <a:pt x="7679842" y="1889908"/>
                </a:cubicBezTo>
                <a:cubicBezTo>
                  <a:pt x="7679694" y="1893000"/>
                  <a:pt x="7682125" y="1895576"/>
                  <a:pt x="7685216" y="1895724"/>
                </a:cubicBezTo>
                <a:lnTo>
                  <a:pt x="7844684" y="1902203"/>
                </a:lnTo>
                <a:cubicBezTo>
                  <a:pt x="7844758" y="1902203"/>
                  <a:pt x="7844832" y="1902203"/>
                  <a:pt x="7844979" y="1902203"/>
                </a:cubicBezTo>
                <a:cubicBezTo>
                  <a:pt x="7847923" y="1902129"/>
                  <a:pt x="7850427" y="1899773"/>
                  <a:pt x="7850501" y="1896828"/>
                </a:cubicBezTo>
                <a:close/>
                <a:moveTo>
                  <a:pt x="7845053" y="1902129"/>
                </a:moveTo>
                <a:lnTo>
                  <a:pt x="8000029" y="1900288"/>
                </a:lnTo>
                <a:cubicBezTo>
                  <a:pt x="8003121" y="1900288"/>
                  <a:pt x="8005551" y="1897712"/>
                  <a:pt x="8005551" y="1894619"/>
                </a:cubicBezTo>
                <a:cubicBezTo>
                  <a:pt x="8005551" y="1891527"/>
                  <a:pt x="8002974" y="1889098"/>
                  <a:pt x="7999955" y="1889098"/>
                </a:cubicBezTo>
                <a:cubicBezTo>
                  <a:pt x="7999955" y="1889098"/>
                  <a:pt x="7999955" y="1889098"/>
                  <a:pt x="7999955" y="1889098"/>
                </a:cubicBezTo>
                <a:lnTo>
                  <a:pt x="7844979" y="1890938"/>
                </a:lnTo>
                <a:cubicBezTo>
                  <a:pt x="7841887" y="1890938"/>
                  <a:pt x="7839457" y="1893515"/>
                  <a:pt x="7839457" y="1896607"/>
                </a:cubicBezTo>
                <a:cubicBezTo>
                  <a:pt x="7839384" y="1899699"/>
                  <a:pt x="7841960" y="1902203"/>
                  <a:pt x="7845053" y="1902129"/>
                </a:cubicBezTo>
                <a:cubicBezTo>
                  <a:pt x="7844979" y="1902129"/>
                  <a:pt x="7845053" y="1902129"/>
                  <a:pt x="7845053" y="1902129"/>
                </a:cubicBezTo>
                <a:close/>
                <a:moveTo>
                  <a:pt x="8000765" y="1900215"/>
                </a:moveTo>
                <a:lnTo>
                  <a:pt x="8140502" y="1879232"/>
                </a:lnTo>
                <a:cubicBezTo>
                  <a:pt x="8143521" y="1878790"/>
                  <a:pt x="8145656" y="1875919"/>
                  <a:pt x="8145214" y="1872901"/>
                </a:cubicBezTo>
                <a:cubicBezTo>
                  <a:pt x="8144772" y="1869882"/>
                  <a:pt x="8141827" y="1867820"/>
                  <a:pt x="8138882" y="1868189"/>
                </a:cubicBezTo>
                <a:lnTo>
                  <a:pt x="7999146" y="1889171"/>
                </a:lnTo>
                <a:cubicBezTo>
                  <a:pt x="7996127" y="1889613"/>
                  <a:pt x="7993992" y="1892484"/>
                  <a:pt x="7994434" y="1895503"/>
                </a:cubicBezTo>
                <a:cubicBezTo>
                  <a:pt x="7994876" y="1898300"/>
                  <a:pt x="7997231" y="1900288"/>
                  <a:pt x="7999955" y="1900288"/>
                </a:cubicBezTo>
                <a:cubicBezTo>
                  <a:pt x="8000250" y="1900288"/>
                  <a:pt x="8000545" y="1900288"/>
                  <a:pt x="8000765" y="1900215"/>
                </a:cubicBezTo>
                <a:close/>
                <a:moveTo>
                  <a:pt x="8140649" y="1879232"/>
                </a:moveTo>
                <a:lnTo>
                  <a:pt x="8271183" y="1855305"/>
                </a:lnTo>
                <a:cubicBezTo>
                  <a:pt x="8274202" y="1854716"/>
                  <a:pt x="8276190" y="1851844"/>
                  <a:pt x="8275675" y="1848826"/>
                </a:cubicBezTo>
                <a:cubicBezTo>
                  <a:pt x="8275085" y="1845807"/>
                  <a:pt x="8272140" y="1843746"/>
                  <a:pt x="8269196" y="1844335"/>
                </a:cubicBezTo>
                <a:lnTo>
                  <a:pt x="8138661" y="1868262"/>
                </a:lnTo>
                <a:cubicBezTo>
                  <a:pt x="8135643" y="1868851"/>
                  <a:pt x="8133655" y="1871723"/>
                  <a:pt x="8134170" y="1874741"/>
                </a:cubicBezTo>
                <a:cubicBezTo>
                  <a:pt x="8134686" y="1877465"/>
                  <a:pt x="8137042" y="1879306"/>
                  <a:pt x="8139692" y="1879306"/>
                </a:cubicBezTo>
                <a:cubicBezTo>
                  <a:pt x="8140060" y="1879306"/>
                  <a:pt x="8140355" y="1879306"/>
                  <a:pt x="8140649" y="1879232"/>
                </a:cubicBezTo>
                <a:close/>
                <a:moveTo>
                  <a:pt x="8270668" y="1855378"/>
                </a:moveTo>
                <a:lnTo>
                  <a:pt x="8378452" y="1846102"/>
                </a:lnTo>
                <a:cubicBezTo>
                  <a:pt x="8381545" y="1845807"/>
                  <a:pt x="8383827" y="1843157"/>
                  <a:pt x="8383532" y="1840065"/>
                </a:cubicBezTo>
                <a:cubicBezTo>
                  <a:pt x="8383238" y="1836972"/>
                  <a:pt x="8380219" y="1834690"/>
                  <a:pt x="8377495" y="1834985"/>
                </a:cubicBezTo>
                <a:lnTo>
                  <a:pt x="8269711" y="1844261"/>
                </a:lnTo>
                <a:cubicBezTo>
                  <a:pt x="8266618" y="1844556"/>
                  <a:pt x="8264336" y="1847206"/>
                  <a:pt x="8264631" y="1850298"/>
                </a:cubicBezTo>
                <a:cubicBezTo>
                  <a:pt x="8264851" y="1853243"/>
                  <a:pt x="8267355" y="1855452"/>
                  <a:pt x="8270227" y="1855378"/>
                </a:cubicBezTo>
                <a:cubicBezTo>
                  <a:pt x="8270373" y="1855378"/>
                  <a:pt x="8270521" y="1855378"/>
                  <a:pt x="8270668" y="1855378"/>
                </a:cubicBezTo>
                <a:close/>
                <a:moveTo>
                  <a:pt x="3865645" y="3433565"/>
                </a:moveTo>
                <a:cubicBezTo>
                  <a:pt x="3868149" y="3431798"/>
                  <a:pt x="3868811" y="3428338"/>
                  <a:pt x="3867044" y="3425835"/>
                </a:cubicBezTo>
                <a:lnTo>
                  <a:pt x="3855191" y="3408680"/>
                </a:lnTo>
                <a:cubicBezTo>
                  <a:pt x="3853424" y="3406104"/>
                  <a:pt x="3849963" y="3405515"/>
                  <a:pt x="3847460" y="3407281"/>
                </a:cubicBezTo>
                <a:cubicBezTo>
                  <a:pt x="3844957" y="3409049"/>
                  <a:pt x="3844295" y="3412509"/>
                  <a:pt x="3846062" y="3415012"/>
                </a:cubicBezTo>
                <a:lnTo>
                  <a:pt x="3857915" y="3432166"/>
                </a:lnTo>
                <a:cubicBezTo>
                  <a:pt x="3859019" y="3433712"/>
                  <a:pt x="3860786" y="3434596"/>
                  <a:pt x="3862553" y="3434596"/>
                </a:cubicBezTo>
                <a:cubicBezTo>
                  <a:pt x="3863584" y="3434522"/>
                  <a:pt x="3864688" y="3434228"/>
                  <a:pt x="3865645" y="3433565"/>
                </a:cubicBezTo>
                <a:close/>
                <a:moveTo>
                  <a:pt x="3853792" y="3416411"/>
                </a:moveTo>
                <a:cubicBezTo>
                  <a:pt x="3856295" y="3414644"/>
                  <a:pt x="3856958" y="3411184"/>
                  <a:pt x="3855191" y="3408680"/>
                </a:cubicBezTo>
                <a:lnTo>
                  <a:pt x="3842748" y="3390643"/>
                </a:lnTo>
                <a:cubicBezTo>
                  <a:pt x="3840982" y="3388140"/>
                  <a:pt x="3837521" y="3387477"/>
                  <a:pt x="3835018" y="3389244"/>
                </a:cubicBezTo>
                <a:cubicBezTo>
                  <a:pt x="3832515" y="3391011"/>
                  <a:pt x="3831852" y="3394471"/>
                  <a:pt x="3833619" y="3396974"/>
                </a:cubicBezTo>
                <a:lnTo>
                  <a:pt x="3846062" y="3415012"/>
                </a:lnTo>
                <a:cubicBezTo>
                  <a:pt x="3847166" y="3416558"/>
                  <a:pt x="3848933" y="3417442"/>
                  <a:pt x="3850700" y="3417442"/>
                </a:cubicBezTo>
                <a:cubicBezTo>
                  <a:pt x="3851730" y="3417442"/>
                  <a:pt x="3852835" y="3417074"/>
                  <a:pt x="3853792" y="3416411"/>
                </a:cubicBezTo>
                <a:close/>
                <a:moveTo>
                  <a:pt x="3841202" y="3398299"/>
                </a:moveTo>
                <a:cubicBezTo>
                  <a:pt x="3843779" y="3396606"/>
                  <a:pt x="3844295" y="3392925"/>
                  <a:pt x="3842601" y="3390422"/>
                </a:cubicBezTo>
                <a:cubicBezTo>
                  <a:pt x="3840834" y="3387845"/>
                  <a:pt x="3837374" y="3387183"/>
                  <a:pt x="3834871" y="3388949"/>
                </a:cubicBezTo>
                <a:cubicBezTo>
                  <a:pt x="3832294" y="3390643"/>
                  <a:pt x="3831631" y="3394177"/>
                  <a:pt x="3833398" y="3396680"/>
                </a:cubicBezTo>
                <a:lnTo>
                  <a:pt x="3833619" y="3396974"/>
                </a:lnTo>
                <a:cubicBezTo>
                  <a:pt x="3834650" y="3398520"/>
                  <a:pt x="3836343" y="3399330"/>
                  <a:pt x="3838110" y="3399330"/>
                </a:cubicBezTo>
                <a:cubicBezTo>
                  <a:pt x="3839141" y="3399257"/>
                  <a:pt x="3840245" y="3398962"/>
                  <a:pt x="3841202" y="3398299"/>
                </a:cubicBezTo>
                <a:close/>
                <a:moveTo>
                  <a:pt x="3840908" y="3397711"/>
                </a:moveTo>
                <a:cubicBezTo>
                  <a:pt x="3843411" y="3395944"/>
                  <a:pt x="3843779" y="3392042"/>
                  <a:pt x="3842012" y="3389539"/>
                </a:cubicBezTo>
                <a:cubicBezTo>
                  <a:pt x="3840245" y="3387035"/>
                  <a:pt x="3836711" y="3386446"/>
                  <a:pt x="3834208" y="3388213"/>
                </a:cubicBezTo>
                <a:cubicBezTo>
                  <a:pt x="3831705" y="3389980"/>
                  <a:pt x="3831116" y="3393441"/>
                  <a:pt x="3832883" y="3396017"/>
                </a:cubicBezTo>
                <a:lnTo>
                  <a:pt x="3833398" y="3396827"/>
                </a:lnTo>
                <a:cubicBezTo>
                  <a:pt x="3834429" y="3398299"/>
                  <a:pt x="3835902" y="3398962"/>
                  <a:pt x="3837447" y="3398962"/>
                </a:cubicBezTo>
                <a:cubicBezTo>
                  <a:pt x="3838626" y="3398815"/>
                  <a:pt x="3839877" y="3398447"/>
                  <a:pt x="3840908" y="3397711"/>
                </a:cubicBezTo>
                <a:close/>
                <a:moveTo>
                  <a:pt x="3840614" y="3397343"/>
                </a:moveTo>
                <a:cubicBezTo>
                  <a:pt x="3843116" y="3395575"/>
                  <a:pt x="3843779" y="3392115"/>
                  <a:pt x="3842012" y="3389612"/>
                </a:cubicBezTo>
                <a:lnTo>
                  <a:pt x="3836932" y="3382250"/>
                </a:lnTo>
                <a:cubicBezTo>
                  <a:pt x="3835165" y="3379746"/>
                  <a:pt x="3831705" y="3379084"/>
                  <a:pt x="3829202" y="3380777"/>
                </a:cubicBezTo>
                <a:cubicBezTo>
                  <a:pt x="3826699" y="3382544"/>
                  <a:pt x="3826036" y="3386005"/>
                  <a:pt x="3827729" y="3388508"/>
                </a:cubicBezTo>
                <a:lnTo>
                  <a:pt x="3832809" y="3395870"/>
                </a:lnTo>
                <a:cubicBezTo>
                  <a:pt x="3833914" y="3397416"/>
                  <a:pt x="3835680" y="3398299"/>
                  <a:pt x="3837447" y="3398299"/>
                </a:cubicBezTo>
                <a:cubicBezTo>
                  <a:pt x="3838552" y="3398299"/>
                  <a:pt x="3839656" y="3398005"/>
                  <a:pt x="3840614" y="3397343"/>
                </a:cubicBezTo>
                <a:close/>
                <a:moveTo>
                  <a:pt x="3835533" y="3389980"/>
                </a:moveTo>
                <a:cubicBezTo>
                  <a:pt x="3838036" y="3388213"/>
                  <a:pt x="3838699" y="3384753"/>
                  <a:pt x="3836932" y="3382250"/>
                </a:cubicBezTo>
                <a:lnTo>
                  <a:pt x="3825520" y="3365684"/>
                </a:lnTo>
                <a:cubicBezTo>
                  <a:pt x="3823754" y="3363108"/>
                  <a:pt x="3820293" y="3362519"/>
                  <a:pt x="3817790" y="3364286"/>
                </a:cubicBezTo>
                <a:cubicBezTo>
                  <a:pt x="3815287" y="3366053"/>
                  <a:pt x="3814624" y="3369513"/>
                  <a:pt x="3816391" y="3372016"/>
                </a:cubicBezTo>
                <a:lnTo>
                  <a:pt x="3827803" y="3388581"/>
                </a:lnTo>
                <a:cubicBezTo>
                  <a:pt x="3828907" y="3390127"/>
                  <a:pt x="3830674" y="3391011"/>
                  <a:pt x="3832441" y="3391011"/>
                </a:cubicBezTo>
                <a:cubicBezTo>
                  <a:pt x="3833472" y="3390937"/>
                  <a:pt x="3834576" y="3390643"/>
                  <a:pt x="3835533" y="3389980"/>
                </a:cubicBezTo>
                <a:close/>
                <a:moveTo>
                  <a:pt x="3824269" y="3373268"/>
                </a:moveTo>
                <a:cubicBezTo>
                  <a:pt x="3826699" y="3371427"/>
                  <a:pt x="3827214" y="3367893"/>
                  <a:pt x="3825373" y="3365464"/>
                </a:cubicBezTo>
                <a:lnTo>
                  <a:pt x="3807115" y="3341315"/>
                </a:lnTo>
                <a:cubicBezTo>
                  <a:pt x="3805274" y="3338812"/>
                  <a:pt x="3801740" y="3338370"/>
                  <a:pt x="3799311" y="3340211"/>
                </a:cubicBezTo>
                <a:cubicBezTo>
                  <a:pt x="3796881" y="3342051"/>
                  <a:pt x="3796366" y="3345585"/>
                  <a:pt x="3798206" y="3348015"/>
                </a:cubicBezTo>
                <a:lnTo>
                  <a:pt x="3816465" y="3372163"/>
                </a:lnTo>
                <a:cubicBezTo>
                  <a:pt x="3817569" y="3373636"/>
                  <a:pt x="3819263" y="3374372"/>
                  <a:pt x="3820956" y="3374372"/>
                </a:cubicBezTo>
                <a:cubicBezTo>
                  <a:pt x="3822134" y="3374372"/>
                  <a:pt x="3823312" y="3374004"/>
                  <a:pt x="3824269" y="3373268"/>
                </a:cubicBezTo>
                <a:close/>
                <a:moveTo>
                  <a:pt x="3805937" y="3349119"/>
                </a:moveTo>
                <a:cubicBezTo>
                  <a:pt x="3808440" y="3347279"/>
                  <a:pt x="3808955" y="3343818"/>
                  <a:pt x="3807188" y="3341315"/>
                </a:cubicBezTo>
                <a:lnTo>
                  <a:pt x="3793789" y="3322983"/>
                </a:lnTo>
                <a:cubicBezTo>
                  <a:pt x="3791948" y="3320480"/>
                  <a:pt x="3788488" y="3319964"/>
                  <a:pt x="3785985" y="3321731"/>
                </a:cubicBezTo>
                <a:cubicBezTo>
                  <a:pt x="3783482" y="3323572"/>
                  <a:pt x="3782966" y="3327032"/>
                  <a:pt x="3784733" y="3329535"/>
                </a:cubicBezTo>
                <a:lnTo>
                  <a:pt x="3798133" y="3347868"/>
                </a:lnTo>
                <a:cubicBezTo>
                  <a:pt x="3799237" y="3349340"/>
                  <a:pt x="3800930" y="3350150"/>
                  <a:pt x="3802697" y="3350150"/>
                </a:cubicBezTo>
                <a:cubicBezTo>
                  <a:pt x="3803802" y="3350224"/>
                  <a:pt x="3804980" y="3349855"/>
                  <a:pt x="3805937" y="3349119"/>
                </a:cubicBezTo>
                <a:close/>
                <a:moveTo>
                  <a:pt x="3792537" y="3330787"/>
                </a:moveTo>
                <a:cubicBezTo>
                  <a:pt x="3795041" y="3328947"/>
                  <a:pt x="3795556" y="3325486"/>
                  <a:pt x="3793716" y="3322983"/>
                </a:cubicBezTo>
                <a:lnTo>
                  <a:pt x="3788782" y="3316283"/>
                </a:lnTo>
                <a:cubicBezTo>
                  <a:pt x="3786942" y="3313780"/>
                  <a:pt x="3783482" y="3313265"/>
                  <a:pt x="3780978" y="3315105"/>
                </a:cubicBezTo>
                <a:cubicBezTo>
                  <a:pt x="3778476" y="3316946"/>
                  <a:pt x="3777960" y="3320406"/>
                  <a:pt x="3779801" y="3322909"/>
                </a:cubicBezTo>
                <a:lnTo>
                  <a:pt x="3784733" y="3329609"/>
                </a:lnTo>
                <a:cubicBezTo>
                  <a:pt x="3785838" y="3331082"/>
                  <a:pt x="3787531" y="3331891"/>
                  <a:pt x="3789298" y="3331891"/>
                </a:cubicBezTo>
                <a:cubicBezTo>
                  <a:pt x="3790402" y="3331818"/>
                  <a:pt x="3791580" y="3331523"/>
                  <a:pt x="3792537" y="3330787"/>
                </a:cubicBezTo>
                <a:close/>
                <a:moveTo>
                  <a:pt x="3787605" y="3324087"/>
                </a:moveTo>
                <a:cubicBezTo>
                  <a:pt x="3790108" y="3322247"/>
                  <a:pt x="3790623" y="3318786"/>
                  <a:pt x="3788856" y="3316283"/>
                </a:cubicBezTo>
                <a:lnTo>
                  <a:pt x="3767874" y="3287497"/>
                </a:lnTo>
                <a:cubicBezTo>
                  <a:pt x="3766033" y="3284993"/>
                  <a:pt x="3762573" y="3284478"/>
                  <a:pt x="3760069" y="3286245"/>
                </a:cubicBezTo>
                <a:cubicBezTo>
                  <a:pt x="3757566" y="3288086"/>
                  <a:pt x="3757051" y="3291546"/>
                  <a:pt x="3758818" y="3294049"/>
                </a:cubicBezTo>
                <a:lnTo>
                  <a:pt x="3779801" y="3322836"/>
                </a:lnTo>
                <a:cubicBezTo>
                  <a:pt x="3780905" y="3324382"/>
                  <a:pt x="3782598" y="3325118"/>
                  <a:pt x="3784365" y="3325118"/>
                </a:cubicBezTo>
                <a:cubicBezTo>
                  <a:pt x="3785543" y="3325118"/>
                  <a:pt x="3786648" y="3324824"/>
                  <a:pt x="3787605" y="3324087"/>
                </a:cubicBezTo>
                <a:close/>
                <a:moveTo>
                  <a:pt x="3766254" y="3295522"/>
                </a:moveTo>
                <a:cubicBezTo>
                  <a:pt x="3768904" y="3293976"/>
                  <a:pt x="3769788" y="3290515"/>
                  <a:pt x="3768168" y="3287865"/>
                </a:cubicBezTo>
                <a:lnTo>
                  <a:pt x="3744167" y="3247740"/>
                </a:lnTo>
                <a:cubicBezTo>
                  <a:pt x="3742547" y="3245090"/>
                  <a:pt x="3739161" y="3244206"/>
                  <a:pt x="3736510" y="3245826"/>
                </a:cubicBezTo>
                <a:cubicBezTo>
                  <a:pt x="3733860" y="3247372"/>
                  <a:pt x="3732976" y="3250832"/>
                  <a:pt x="3734596" y="3253483"/>
                </a:cubicBezTo>
                <a:lnTo>
                  <a:pt x="3758597" y="3293607"/>
                </a:lnTo>
                <a:cubicBezTo>
                  <a:pt x="3759628" y="3295374"/>
                  <a:pt x="3761542" y="3296332"/>
                  <a:pt x="3763383" y="3296332"/>
                </a:cubicBezTo>
                <a:cubicBezTo>
                  <a:pt x="3764413" y="3296332"/>
                  <a:pt x="3765370" y="3296111"/>
                  <a:pt x="3766254" y="3295522"/>
                </a:cubicBezTo>
                <a:close/>
                <a:moveTo>
                  <a:pt x="3742253" y="3255397"/>
                </a:moveTo>
                <a:cubicBezTo>
                  <a:pt x="3744903" y="3253777"/>
                  <a:pt x="3745713" y="3250317"/>
                  <a:pt x="3744093" y="3247740"/>
                </a:cubicBezTo>
                <a:lnTo>
                  <a:pt x="3738866" y="3239200"/>
                </a:lnTo>
                <a:cubicBezTo>
                  <a:pt x="3737246" y="3236549"/>
                  <a:pt x="3733860" y="3235813"/>
                  <a:pt x="3731209" y="3237359"/>
                </a:cubicBezTo>
                <a:cubicBezTo>
                  <a:pt x="3728559" y="3238979"/>
                  <a:pt x="3727749" y="3242439"/>
                  <a:pt x="3729369" y="3245016"/>
                </a:cubicBezTo>
                <a:lnTo>
                  <a:pt x="3734596" y="3253556"/>
                </a:lnTo>
                <a:cubicBezTo>
                  <a:pt x="3735627" y="3255323"/>
                  <a:pt x="3737541" y="3256207"/>
                  <a:pt x="3739381" y="3256207"/>
                </a:cubicBezTo>
                <a:cubicBezTo>
                  <a:pt x="3740412" y="3256207"/>
                  <a:pt x="3741369" y="3255912"/>
                  <a:pt x="3742253" y="3255397"/>
                </a:cubicBezTo>
                <a:close/>
                <a:moveTo>
                  <a:pt x="3737025" y="3246857"/>
                </a:moveTo>
                <a:cubicBezTo>
                  <a:pt x="3739676" y="3245237"/>
                  <a:pt x="3740486" y="3241850"/>
                  <a:pt x="3738866" y="3239200"/>
                </a:cubicBezTo>
                <a:lnTo>
                  <a:pt x="3728559" y="3222340"/>
                </a:lnTo>
                <a:cubicBezTo>
                  <a:pt x="3726939" y="3219690"/>
                  <a:pt x="3723479" y="3218953"/>
                  <a:pt x="3720902" y="3220499"/>
                </a:cubicBezTo>
                <a:cubicBezTo>
                  <a:pt x="3718252" y="3222119"/>
                  <a:pt x="3717442" y="3225506"/>
                  <a:pt x="3719062" y="3228156"/>
                </a:cubicBezTo>
                <a:lnTo>
                  <a:pt x="3729369" y="3245016"/>
                </a:lnTo>
                <a:cubicBezTo>
                  <a:pt x="3730399" y="3246709"/>
                  <a:pt x="3732240" y="3247666"/>
                  <a:pt x="3734154" y="3247666"/>
                </a:cubicBezTo>
                <a:cubicBezTo>
                  <a:pt x="3735185" y="3247666"/>
                  <a:pt x="3736142" y="3247372"/>
                  <a:pt x="3737025" y="3246857"/>
                </a:cubicBezTo>
                <a:close/>
                <a:moveTo>
                  <a:pt x="3726718" y="3229997"/>
                </a:moveTo>
                <a:cubicBezTo>
                  <a:pt x="3729369" y="3228377"/>
                  <a:pt x="3730178" y="3224991"/>
                  <a:pt x="3728559" y="3222340"/>
                </a:cubicBezTo>
                <a:lnTo>
                  <a:pt x="3727013" y="3219911"/>
                </a:lnTo>
                <a:cubicBezTo>
                  <a:pt x="3725393" y="3217260"/>
                  <a:pt x="3721933" y="3216450"/>
                  <a:pt x="3719356" y="3218070"/>
                </a:cubicBezTo>
                <a:cubicBezTo>
                  <a:pt x="3716706" y="3219690"/>
                  <a:pt x="3715896" y="3223150"/>
                  <a:pt x="3717515" y="3225727"/>
                </a:cubicBezTo>
                <a:lnTo>
                  <a:pt x="3719062" y="3228156"/>
                </a:lnTo>
                <a:cubicBezTo>
                  <a:pt x="3720092" y="3229850"/>
                  <a:pt x="3721933" y="3230807"/>
                  <a:pt x="3723847" y="3230807"/>
                </a:cubicBezTo>
                <a:cubicBezTo>
                  <a:pt x="3724804" y="3230807"/>
                  <a:pt x="3725835" y="3230512"/>
                  <a:pt x="3726718" y="3229997"/>
                </a:cubicBezTo>
                <a:close/>
                <a:moveTo>
                  <a:pt x="3725172" y="3227494"/>
                </a:moveTo>
                <a:cubicBezTo>
                  <a:pt x="3727822" y="3225874"/>
                  <a:pt x="3728632" y="3222487"/>
                  <a:pt x="3727013" y="3219837"/>
                </a:cubicBezTo>
                <a:lnTo>
                  <a:pt x="3699257" y="3174559"/>
                </a:lnTo>
                <a:cubicBezTo>
                  <a:pt x="3697637" y="3171908"/>
                  <a:pt x="3694177" y="3171098"/>
                  <a:pt x="3691600" y="3172718"/>
                </a:cubicBezTo>
                <a:cubicBezTo>
                  <a:pt x="3688949" y="3174338"/>
                  <a:pt x="3688140" y="3177724"/>
                  <a:pt x="3689759" y="3180375"/>
                </a:cubicBezTo>
                <a:lnTo>
                  <a:pt x="3717515" y="3225653"/>
                </a:lnTo>
                <a:cubicBezTo>
                  <a:pt x="3718546" y="3227346"/>
                  <a:pt x="3720387" y="3228304"/>
                  <a:pt x="3722301" y="3228304"/>
                </a:cubicBezTo>
                <a:cubicBezTo>
                  <a:pt x="3723258" y="3228304"/>
                  <a:pt x="3724289" y="3228083"/>
                  <a:pt x="3725172" y="3227494"/>
                </a:cubicBezTo>
                <a:close/>
                <a:moveTo>
                  <a:pt x="3697416" y="3182216"/>
                </a:moveTo>
                <a:cubicBezTo>
                  <a:pt x="3700067" y="3180596"/>
                  <a:pt x="3700877" y="3177209"/>
                  <a:pt x="3699257" y="3174559"/>
                </a:cubicBezTo>
                <a:lnTo>
                  <a:pt x="3668482" y="3124348"/>
                </a:lnTo>
                <a:cubicBezTo>
                  <a:pt x="3666863" y="3121697"/>
                  <a:pt x="3663402" y="3120961"/>
                  <a:pt x="3660826" y="3122507"/>
                </a:cubicBezTo>
                <a:cubicBezTo>
                  <a:pt x="3658175" y="3124127"/>
                  <a:pt x="3657365" y="3127513"/>
                  <a:pt x="3658985" y="3130164"/>
                </a:cubicBezTo>
                <a:lnTo>
                  <a:pt x="3689759" y="3180375"/>
                </a:lnTo>
                <a:cubicBezTo>
                  <a:pt x="3690790" y="3182068"/>
                  <a:pt x="3692631" y="3183025"/>
                  <a:pt x="3694545" y="3183025"/>
                </a:cubicBezTo>
                <a:cubicBezTo>
                  <a:pt x="3695502" y="3183025"/>
                  <a:pt x="3696533" y="3182804"/>
                  <a:pt x="3697416" y="3182216"/>
                </a:cubicBezTo>
                <a:close/>
                <a:moveTo>
                  <a:pt x="3666642" y="3132004"/>
                </a:moveTo>
                <a:cubicBezTo>
                  <a:pt x="3669292" y="3130385"/>
                  <a:pt x="3670102" y="3126924"/>
                  <a:pt x="3668482" y="3124348"/>
                </a:cubicBezTo>
                <a:lnTo>
                  <a:pt x="3636751" y="3072664"/>
                </a:lnTo>
                <a:cubicBezTo>
                  <a:pt x="3635131" y="3070014"/>
                  <a:pt x="3631671" y="3069278"/>
                  <a:pt x="3629094" y="3070824"/>
                </a:cubicBezTo>
                <a:cubicBezTo>
                  <a:pt x="3626443" y="3072443"/>
                  <a:pt x="3625634" y="3075830"/>
                  <a:pt x="3627253" y="3078481"/>
                </a:cubicBezTo>
                <a:lnTo>
                  <a:pt x="3658985" y="3130164"/>
                </a:lnTo>
                <a:cubicBezTo>
                  <a:pt x="3660016" y="3131857"/>
                  <a:pt x="3661856" y="3132814"/>
                  <a:pt x="3663770" y="3132814"/>
                </a:cubicBezTo>
                <a:cubicBezTo>
                  <a:pt x="3664728" y="3132814"/>
                  <a:pt x="3665685" y="3132593"/>
                  <a:pt x="3666642" y="3132004"/>
                </a:cubicBezTo>
                <a:close/>
                <a:moveTo>
                  <a:pt x="3632554" y="3081131"/>
                </a:moveTo>
                <a:cubicBezTo>
                  <a:pt x="3635646" y="3080836"/>
                  <a:pt x="3637855" y="3078039"/>
                  <a:pt x="3637487" y="3075020"/>
                </a:cubicBezTo>
                <a:lnTo>
                  <a:pt x="3630051" y="3005299"/>
                </a:lnTo>
                <a:cubicBezTo>
                  <a:pt x="3629683" y="3002207"/>
                  <a:pt x="3626959" y="3000072"/>
                  <a:pt x="3623940" y="3000366"/>
                </a:cubicBezTo>
                <a:cubicBezTo>
                  <a:pt x="3620848" y="3000661"/>
                  <a:pt x="3618639" y="3003458"/>
                  <a:pt x="3619007" y="3006477"/>
                </a:cubicBezTo>
                <a:lnTo>
                  <a:pt x="3626443" y="3076198"/>
                </a:lnTo>
                <a:cubicBezTo>
                  <a:pt x="3626738" y="3079069"/>
                  <a:pt x="3629167" y="3081205"/>
                  <a:pt x="3632039" y="3081205"/>
                </a:cubicBezTo>
                <a:cubicBezTo>
                  <a:pt x="3632186" y="3081131"/>
                  <a:pt x="3632407" y="3081131"/>
                  <a:pt x="3632554" y="3081131"/>
                </a:cubicBezTo>
                <a:close/>
                <a:moveTo>
                  <a:pt x="3630125" y="3006182"/>
                </a:moveTo>
                <a:lnTo>
                  <a:pt x="3634542" y="2917393"/>
                </a:lnTo>
                <a:cubicBezTo>
                  <a:pt x="3634689" y="2914301"/>
                  <a:pt x="3632333" y="2911724"/>
                  <a:pt x="3629241" y="2911577"/>
                </a:cubicBezTo>
                <a:cubicBezTo>
                  <a:pt x="3626002" y="2911503"/>
                  <a:pt x="3623572" y="2913785"/>
                  <a:pt x="3623425" y="2916878"/>
                </a:cubicBezTo>
                <a:lnTo>
                  <a:pt x="3619007" y="3005667"/>
                </a:lnTo>
                <a:cubicBezTo>
                  <a:pt x="3618860" y="3008759"/>
                  <a:pt x="3621216" y="3011336"/>
                  <a:pt x="3624308" y="3011483"/>
                </a:cubicBezTo>
                <a:cubicBezTo>
                  <a:pt x="3624382" y="3011483"/>
                  <a:pt x="3624529" y="3011483"/>
                  <a:pt x="3624603" y="3011483"/>
                </a:cubicBezTo>
                <a:cubicBezTo>
                  <a:pt x="3627548" y="3011410"/>
                  <a:pt x="3629977" y="3009127"/>
                  <a:pt x="3630125" y="3006182"/>
                </a:cubicBezTo>
                <a:close/>
                <a:moveTo>
                  <a:pt x="3634468" y="2917908"/>
                </a:moveTo>
                <a:lnTo>
                  <a:pt x="3650666" y="2805559"/>
                </a:lnTo>
                <a:cubicBezTo>
                  <a:pt x="3651107" y="2802541"/>
                  <a:pt x="3648972" y="2799669"/>
                  <a:pt x="3645954" y="2799228"/>
                </a:cubicBezTo>
                <a:cubicBezTo>
                  <a:pt x="3642935" y="2798712"/>
                  <a:pt x="3640064" y="2800921"/>
                  <a:pt x="3639622" y="2803940"/>
                </a:cubicBezTo>
                <a:lnTo>
                  <a:pt x="3623425" y="2916288"/>
                </a:lnTo>
                <a:cubicBezTo>
                  <a:pt x="3622983" y="2919307"/>
                  <a:pt x="3625118" y="2922178"/>
                  <a:pt x="3628137" y="2922620"/>
                </a:cubicBezTo>
                <a:cubicBezTo>
                  <a:pt x="3628431" y="2922694"/>
                  <a:pt x="3628726" y="2922694"/>
                  <a:pt x="3629020" y="2922694"/>
                </a:cubicBezTo>
                <a:cubicBezTo>
                  <a:pt x="3631744" y="2922694"/>
                  <a:pt x="3634100" y="2920706"/>
                  <a:pt x="3634468" y="2917908"/>
                </a:cubicBezTo>
                <a:close/>
                <a:moveTo>
                  <a:pt x="3650666" y="2805927"/>
                </a:moveTo>
                <a:lnTo>
                  <a:pt x="3677170" y="2677381"/>
                </a:lnTo>
                <a:cubicBezTo>
                  <a:pt x="3677759" y="2674363"/>
                  <a:pt x="3675845" y="2671418"/>
                  <a:pt x="3672826" y="2670829"/>
                </a:cubicBezTo>
                <a:cubicBezTo>
                  <a:pt x="3669881" y="2670313"/>
                  <a:pt x="3666863" y="2672154"/>
                  <a:pt x="3666274" y="2675172"/>
                </a:cubicBezTo>
                <a:lnTo>
                  <a:pt x="3639769" y="2803719"/>
                </a:lnTo>
                <a:cubicBezTo>
                  <a:pt x="3639180" y="2806737"/>
                  <a:pt x="3641094" y="2809682"/>
                  <a:pt x="3644113" y="2810271"/>
                </a:cubicBezTo>
                <a:cubicBezTo>
                  <a:pt x="3644481" y="2810345"/>
                  <a:pt x="3644923" y="2810418"/>
                  <a:pt x="3645291" y="2810345"/>
                </a:cubicBezTo>
                <a:cubicBezTo>
                  <a:pt x="3647794" y="2810345"/>
                  <a:pt x="3650076" y="2808578"/>
                  <a:pt x="3650666" y="2805927"/>
                </a:cubicBezTo>
                <a:close/>
                <a:moveTo>
                  <a:pt x="3674151" y="2681283"/>
                </a:moveTo>
                <a:cubicBezTo>
                  <a:pt x="3676949" y="2679958"/>
                  <a:pt x="3678053" y="2676571"/>
                  <a:pt x="3676655" y="2673847"/>
                </a:cubicBezTo>
                <a:lnTo>
                  <a:pt x="3596405" y="2510993"/>
                </a:lnTo>
                <a:cubicBezTo>
                  <a:pt x="3595006" y="2508195"/>
                  <a:pt x="3591693" y="2507091"/>
                  <a:pt x="3588969" y="2508490"/>
                </a:cubicBezTo>
                <a:cubicBezTo>
                  <a:pt x="3586172" y="2509815"/>
                  <a:pt x="3585067" y="2513201"/>
                  <a:pt x="3586466" y="2515926"/>
                </a:cubicBezTo>
                <a:lnTo>
                  <a:pt x="3666715" y="2678780"/>
                </a:lnTo>
                <a:cubicBezTo>
                  <a:pt x="3667672" y="2680768"/>
                  <a:pt x="3669660" y="2681872"/>
                  <a:pt x="3671722" y="2681872"/>
                </a:cubicBezTo>
                <a:cubicBezTo>
                  <a:pt x="3672532" y="2681799"/>
                  <a:pt x="3673341" y="2681651"/>
                  <a:pt x="3674151" y="2681283"/>
                </a:cubicBezTo>
                <a:close/>
                <a:moveTo>
                  <a:pt x="3596773" y="2514895"/>
                </a:moveTo>
                <a:lnTo>
                  <a:pt x="3633806" y="2386128"/>
                </a:lnTo>
                <a:cubicBezTo>
                  <a:pt x="3634689" y="2383183"/>
                  <a:pt x="3632922" y="2380091"/>
                  <a:pt x="3629977" y="2379207"/>
                </a:cubicBezTo>
                <a:cubicBezTo>
                  <a:pt x="3627033" y="2378397"/>
                  <a:pt x="3623940" y="2380091"/>
                  <a:pt x="3623057" y="2383036"/>
                </a:cubicBezTo>
                <a:lnTo>
                  <a:pt x="3586024" y="2511803"/>
                </a:lnTo>
                <a:cubicBezTo>
                  <a:pt x="3585141" y="2514748"/>
                  <a:pt x="3586908" y="2517840"/>
                  <a:pt x="3589853" y="2518723"/>
                </a:cubicBezTo>
                <a:cubicBezTo>
                  <a:pt x="3590368" y="2518871"/>
                  <a:pt x="3590884" y="2518944"/>
                  <a:pt x="3591399" y="2518944"/>
                </a:cubicBezTo>
                <a:cubicBezTo>
                  <a:pt x="3593828" y="2518944"/>
                  <a:pt x="3596037" y="2517325"/>
                  <a:pt x="3596773" y="2514895"/>
                </a:cubicBezTo>
                <a:close/>
                <a:moveTo>
                  <a:pt x="3631376" y="2389294"/>
                </a:moveTo>
                <a:cubicBezTo>
                  <a:pt x="3633953" y="2387674"/>
                  <a:pt x="3634763" y="2384214"/>
                  <a:pt x="3633143" y="2381637"/>
                </a:cubicBezTo>
                <a:lnTo>
                  <a:pt x="3548035" y="2245213"/>
                </a:lnTo>
                <a:cubicBezTo>
                  <a:pt x="3546415" y="2242636"/>
                  <a:pt x="3542955" y="2241826"/>
                  <a:pt x="3540378" y="2243446"/>
                </a:cubicBezTo>
                <a:cubicBezTo>
                  <a:pt x="3537801" y="2245066"/>
                  <a:pt x="3536991" y="2248526"/>
                  <a:pt x="3538611" y="2251103"/>
                </a:cubicBezTo>
                <a:lnTo>
                  <a:pt x="3623719" y="2387527"/>
                </a:lnTo>
                <a:cubicBezTo>
                  <a:pt x="3624750" y="2389220"/>
                  <a:pt x="3626591" y="2390177"/>
                  <a:pt x="3628505" y="2390177"/>
                </a:cubicBezTo>
                <a:cubicBezTo>
                  <a:pt x="3629462" y="2390104"/>
                  <a:pt x="3630493" y="2389883"/>
                  <a:pt x="3631376" y="2389294"/>
                </a:cubicBezTo>
                <a:close/>
                <a:moveTo>
                  <a:pt x="3548697" y="2249630"/>
                </a:moveTo>
                <a:lnTo>
                  <a:pt x="3584773" y="2120127"/>
                </a:lnTo>
                <a:cubicBezTo>
                  <a:pt x="3585583" y="2117182"/>
                  <a:pt x="3583889" y="2114090"/>
                  <a:pt x="3580871" y="2113280"/>
                </a:cubicBezTo>
                <a:cubicBezTo>
                  <a:pt x="3577852" y="2112397"/>
                  <a:pt x="3574834" y="2114164"/>
                  <a:pt x="3574024" y="2117182"/>
                </a:cubicBezTo>
                <a:lnTo>
                  <a:pt x="3537948" y="2246686"/>
                </a:lnTo>
                <a:cubicBezTo>
                  <a:pt x="3537138" y="2249630"/>
                  <a:pt x="3538832" y="2252723"/>
                  <a:pt x="3541850" y="2253532"/>
                </a:cubicBezTo>
                <a:cubicBezTo>
                  <a:pt x="3542366" y="2253680"/>
                  <a:pt x="3542881" y="2253753"/>
                  <a:pt x="3543397" y="2253753"/>
                </a:cubicBezTo>
                <a:cubicBezTo>
                  <a:pt x="3545826" y="2253753"/>
                  <a:pt x="3548035" y="2252134"/>
                  <a:pt x="3548697" y="2249630"/>
                </a:cubicBezTo>
                <a:close/>
                <a:moveTo>
                  <a:pt x="3584846" y="2119833"/>
                </a:moveTo>
                <a:lnTo>
                  <a:pt x="3614001" y="1981568"/>
                </a:lnTo>
                <a:cubicBezTo>
                  <a:pt x="3614664" y="1978550"/>
                  <a:pt x="3612750" y="1975605"/>
                  <a:pt x="3609731" y="1974942"/>
                </a:cubicBezTo>
                <a:cubicBezTo>
                  <a:pt x="3606712" y="1974353"/>
                  <a:pt x="3603768" y="1976267"/>
                  <a:pt x="3603105" y="1979212"/>
                </a:cubicBezTo>
                <a:lnTo>
                  <a:pt x="3573950" y="2117477"/>
                </a:lnTo>
                <a:cubicBezTo>
                  <a:pt x="3573287" y="2120495"/>
                  <a:pt x="3575202" y="2123440"/>
                  <a:pt x="3578220" y="2124103"/>
                </a:cubicBezTo>
                <a:cubicBezTo>
                  <a:pt x="3578588" y="2124176"/>
                  <a:pt x="3579030" y="2124250"/>
                  <a:pt x="3579398" y="2124250"/>
                </a:cubicBezTo>
                <a:cubicBezTo>
                  <a:pt x="3582049" y="2124176"/>
                  <a:pt x="3584331" y="2122410"/>
                  <a:pt x="3584846" y="2119833"/>
                </a:cubicBezTo>
                <a:close/>
                <a:moveTo>
                  <a:pt x="3614075" y="1981274"/>
                </a:moveTo>
                <a:lnTo>
                  <a:pt x="3638444" y="1829536"/>
                </a:lnTo>
                <a:cubicBezTo>
                  <a:pt x="3638959" y="1826518"/>
                  <a:pt x="3636898" y="1823647"/>
                  <a:pt x="3633806" y="1823131"/>
                </a:cubicBezTo>
                <a:cubicBezTo>
                  <a:pt x="3630861" y="1822690"/>
                  <a:pt x="3627916" y="1824677"/>
                  <a:pt x="3627401" y="1827769"/>
                </a:cubicBezTo>
                <a:lnTo>
                  <a:pt x="3603031" y="1979507"/>
                </a:lnTo>
                <a:cubicBezTo>
                  <a:pt x="3602516" y="1982525"/>
                  <a:pt x="3604577" y="1985397"/>
                  <a:pt x="3607670" y="1985912"/>
                </a:cubicBezTo>
                <a:cubicBezTo>
                  <a:pt x="3607964" y="1985986"/>
                  <a:pt x="3608259" y="1985986"/>
                  <a:pt x="3608627" y="1985986"/>
                </a:cubicBezTo>
                <a:cubicBezTo>
                  <a:pt x="3611351" y="1985986"/>
                  <a:pt x="3613633" y="1983998"/>
                  <a:pt x="3614075" y="1981274"/>
                </a:cubicBezTo>
                <a:close/>
                <a:moveTo>
                  <a:pt x="3638444" y="1829389"/>
                </a:moveTo>
                <a:lnTo>
                  <a:pt x="3660089" y="1659688"/>
                </a:lnTo>
                <a:cubicBezTo>
                  <a:pt x="3660457" y="1656669"/>
                  <a:pt x="3658322" y="1653872"/>
                  <a:pt x="3655230" y="1653430"/>
                </a:cubicBezTo>
                <a:cubicBezTo>
                  <a:pt x="3652212" y="1652914"/>
                  <a:pt x="3649414" y="1655197"/>
                  <a:pt x="3648972" y="1658289"/>
                </a:cubicBezTo>
                <a:lnTo>
                  <a:pt x="3627327" y="1827990"/>
                </a:lnTo>
                <a:cubicBezTo>
                  <a:pt x="3626959" y="1831009"/>
                  <a:pt x="3629094" y="1833807"/>
                  <a:pt x="3632186" y="1834248"/>
                </a:cubicBezTo>
                <a:cubicBezTo>
                  <a:pt x="3632407" y="1834322"/>
                  <a:pt x="3632701" y="1834322"/>
                  <a:pt x="3632922" y="1834322"/>
                </a:cubicBezTo>
                <a:cubicBezTo>
                  <a:pt x="3635720" y="1834248"/>
                  <a:pt x="3638150" y="1832187"/>
                  <a:pt x="3638444" y="1829389"/>
                </a:cubicBezTo>
                <a:close/>
                <a:moveTo>
                  <a:pt x="5174665" y="941714"/>
                </a:moveTo>
                <a:cubicBezTo>
                  <a:pt x="5175844" y="938843"/>
                  <a:pt x="5174519" y="935604"/>
                  <a:pt x="5171647" y="934426"/>
                </a:cubicBezTo>
                <a:lnTo>
                  <a:pt x="4980227" y="855207"/>
                </a:lnTo>
                <a:cubicBezTo>
                  <a:pt x="4977429" y="854029"/>
                  <a:pt x="4974116" y="855354"/>
                  <a:pt x="4972938" y="858226"/>
                </a:cubicBezTo>
                <a:cubicBezTo>
                  <a:pt x="4971760" y="861097"/>
                  <a:pt x="4973085" y="864336"/>
                  <a:pt x="4975957" y="865514"/>
                </a:cubicBezTo>
                <a:lnTo>
                  <a:pt x="5167377" y="944733"/>
                </a:lnTo>
                <a:cubicBezTo>
                  <a:pt x="5168113" y="945027"/>
                  <a:pt x="5168849" y="945175"/>
                  <a:pt x="5169512" y="945175"/>
                </a:cubicBezTo>
                <a:cubicBezTo>
                  <a:pt x="5171721" y="945101"/>
                  <a:pt x="5173782" y="943849"/>
                  <a:pt x="5174665" y="941714"/>
                </a:cubicBezTo>
                <a:close/>
                <a:moveTo>
                  <a:pt x="5354822" y="1013202"/>
                </a:moveTo>
                <a:cubicBezTo>
                  <a:pt x="5355999" y="1010331"/>
                  <a:pt x="5354601" y="1007092"/>
                  <a:pt x="5351730" y="1005987"/>
                </a:cubicBezTo>
                <a:lnTo>
                  <a:pt x="5171500" y="934352"/>
                </a:lnTo>
                <a:cubicBezTo>
                  <a:pt x="5168629" y="933174"/>
                  <a:pt x="5165389" y="934646"/>
                  <a:pt x="5164285" y="937444"/>
                </a:cubicBezTo>
                <a:cubicBezTo>
                  <a:pt x="5163107" y="940315"/>
                  <a:pt x="5164505" y="943555"/>
                  <a:pt x="5167377" y="944659"/>
                </a:cubicBezTo>
                <a:lnTo>
                  <a:pt x="5347607" y="1016295"/>
                </a:lnTo>
                <a:cubicBezTo>
                  <a:pt x="5348269" y="1016589"/>
                  <a:pt x="5349006" y="1016663"/>
                  <a:pt x="5349742" y="1016663"/>
                </a:cubicBezTo>
                <a:cubicBezTo>
                  <a:pt x="5351950" y="1016736"/>
                  <a:pt x="5354012" y="1015411"/>
                  <a:pt x="5354822" y="1013202"/>
                </a:cubicBezTo>
                <a:close/>
                <a:moveTo>
                  <a:pt x="5523345" y="1073794"/>
                </a:moveTo>
                <a:cubicBezTo>
                  <a:pt x="5524376" y="1070923"/>
                  <a:pt x="5522903" y="1067684"/>
                  <a:pt x="5520032" y="1066653"/>
                </a:cubicBezTo>
                <a:lnTo>
                  <a:pt x="5351656" y="1005914"/>
                </a:lnTo>
                <a:cubicBezTo>
                  <a:pt x="5348784" y="1004883"/>
                  <a:pt x="5345545" y="1006356"/>
                  <a:pt x="5344514" y="1009300"/>
                </a:cubicBezTo>
                <a:cubicBezTo>
                  <a:pt x="5343484" y="1012172"/>
                  <a:pt x="5344956" y="1015411"/>
                  <a:pt x="5347901" y="1016442"/>
                </a:cubicBezTo>
                <a:lnTo>
                  <a:pt x="5516277" y="1077181"/>
                </a:lnTo>
                <a:cubicBezTo>
                  <a:pt x="5516940" y="1077402"/>
                  <a:pt x="5517529" y="1077549"/>
                  <a:pt x="5518191" y="1077549"/>
                </a:cubicBezTo>
                <a:cubicBezTo>
                  <a:pt x="5520400" y="1077476"/>
                  <a:pt x="5522535" y="1076077"/>
                  <a:pt x="5523345" y="1073794"/>
                </a:cubicBezTo>
                <a:close/>
                <a:moveTo>
                  <a:pt x="5679279" y="1120103"/>
                </a:moveTo>
                <a:cubicBezTo>
                  <a:pt x="5680163" y="1117158"/>
                  <a:pt x="5678469" y="1114066"/>
                  <a:pt x="5675524" y="1113183"/>
                </a:cubicBezTo>
                <a:lnTo>
                  <a:pt x="5519664" y="1066579"/>
                </a:lnTo>
                <a:cubicBezTo>
                  <a:pt x="5516719" y="1065622"/>
                  <a:pt x="5513627" y="1067389"/>
                  <a:pt x="5512743" y="1070334"/>
                </a:cubicBezTo>
                <a:cubicBezTo>
                  <a:pt x="5511860" y="1073279"/>
                  <a:pt x="5513553" y="1076371"/>
                  <a:pt x="5516498" y="1077255"/>
                </a:cubicBezTo>
                <a:lnTo>
                  <a:pt x="5672358" y="1123858"/>
                </a:lnTo>
                <a:cubicBezTo>
                  <a:pt x="5672874" y="1124005"/>
                  <a:pt x="5673463" y="1124079"/>
                  <a:pt x="5673978" y="1124079"/>
                </a:cubicBezTo>
                <a:cubicBezTo>
                  <a:pt x="5676334" y="1124079"/>
                  <a:pt x="5678543" y="1122533"/>
                  <a:pt x="5679279" y="1120103"/>
                </a:cubicBezTo>
                <a:close/>
                <a:moveTo>
                  <a:pt x="5825127" y="1153749"/>
                </a:moveTo>
                <a:cubicBezTo>
                  <a:pt x="5825789" y="1150731"/>
                  <a:pt x="5823948" y="1147712"/>
                  <a:pt x="5820930" y="1147049"/>
                </a:cubicBezTo>
                <a:lnTo>
                  <a:pt x="5675156" y="1113035"/>
                </a:lnTo>
                <a:cubicBezTo>
                  <a:pt x="5672064" y="1112373"/>
                  <a:pt x="5669119" y="1114213"/>
                  <a:pt x="5668456" y="1117232"/>
                </a:cubicBezTo>
                <a:cubicBezTo>
                  <a:pt x="5667794" y="1120251"/>
                  <a:pt x="5669634" y="1123269"/>
                  <a:pt x="5672653" y="1123932"/>
                </a:cubicBezTo>
                <a:lnTo>
                  <a:pt x="5818427" y="1157946"/>
                </a:lnTo>
                <a:cubicBezTo>
                  <a:pt x="5818868" y="1158019"/>
                  <a:pt x="5819310" y="1158093"/>
                  <a:pt x="5819752" y="1158093"/>
                </a:cubicBezTo>
                <a:cubicBezTo>
                  <a:pt x="5822255" y="1158019"/>
                  <a:pt x="5824537" y="1156326"/>
                  <a:pt x="5825127" y="1153749"/>
                </a:cubicBezTo>
                <a:close/>
                <a:moveTo>
                  <a:pt x="5963244" y="1176351"/>
                </a:moveTo>
                <a:cubicBezTo>
                  <a:pt x="5963759" y="1173333"/>
                  <a:pt x="5961698" y="1170462"/>
                  <a:pt x="5958679" y="1169946"/>
                </a:cubicBezTo>
                <a:lnTo>
                  <a:pt x="5820636" y="1146976"/>
                </a:lnTo>
                <a:cubicBezTo>
                  <a:pt x="5817543" y="1146387"/>
                  <a:pt x="5814745" y="1148522"/>
                  <a:pt x="5814230" y="1151540"/>
                </a:cubicBezTo>
                <a:cubicBezTo>
                  <a:pt x="5813715" y="1154559"/>
                  <a:pt x="5815776" y="1157430"/>
                  <a:pt x="5818795" y="1157946"/>
                </a:cubicBezTo>
                <a:lnTo>
                  <a:pt x="5956839" y="1180916"/>
                </a:lnTo>
                <a:cubicBezTo>
                  <a:pt x="5957133" y="1180990"/>
                  <a:pt x="5957501" y="1180990"/>
                  <a:pt x="5957795" y="1180990"/>
                </a:cubicBezTo>
                <a:cubicBezTo>
                  <a:pt x="5960446" y="1180990"/>
                  <a:pt x="5962802" y="1179075"/>
                  <a:pt x="5963244" y="1176351"/>
                </a:cubicBezTo>
                <a:close/>
                <a:moveTo>
                  <a:pt x="6095912" y="1189383"/>
                </a:moveTo>
                <a:cubicBezTo>
                  <a:pt x="6096207" y="1186291"/>
                  <a:pt x="6093998" y="1183567"/>
                  <a:pt x="6090906" y="1183272"/>
                </a:cubicBezTo>
                <a:lnTo>
                  <a:pt x="5958237" y="1169873"/>
                </a:lnTo>
                <a:cubicBezTo>
                  <a:pt x="5955219" y="1169578"/>
                  <a:pt x="5952421" y="1171787"/>
                  <a:pt x="5952127" y="1174879"/>
                </a:cubicBezTo>
                <a:cubicBezTo>
                  <a:pt x="5951832" y="1177971"/>
                  <a:pt x="5954041" y="1180695"/>
                  <a:pt x="5957133" y="1180990"/>
                </a:cubicBezTo>
                <a:lnTo>
                  <a:pt x="6089802" y="1194389"/>
                </a:lnTo>
                <a:cubicBezTo>
                  <a:pt x="6090023" y="1194389"/>
                  <a:pt x="6090170" y="1194389"/>
                  <a:pt x="6090391" y="1194389"/>
                </a:cubicBezTo>
                <a:cubicBezTo>
                  <a:pt x="6093262" y="1194389"/>
                  <a:pt x="6095692" y="1192254"/>
                  <a:pt x="6095912" y="1189383"/>
                </a:cubicBezTo>
                <a:close/>
                <a:moveTo>
                  <a:pt x="6225416" y="1194463"/>
                </a:moveTo>
                <a:cubicBezTo>
                  <a:pt x="6225563" y="1191371"/>
                  <a:pt x="6223134" y="1188794"/>
                  <a:pt x="6220115" y="1188647"/>
                </a:cubicBezTo>
                <a:lnTo>
                  <a:pt x="6090685" y="1183272"/>
                </a:lnTo>
                <a:cubicBezTo>
                  <a:pt x="6087814" y="1182830"/>
                  <a:pt x="6085016" y="1185554"/>
                  <a:pt x="6084869" y="1188573"/>
                </a:cubicBezTo>
                <a:cubicBezTo>
                  <a:pt x="6084722" y="1191592"/>
                  <a:pt x="6087151" y="1194242"/>
                  <a:pt x="6090170" y="1194389"/>
                </a:cubicBezTo>
                <a:lnTo>
                  <a:pt x="6219600" y="1199764"/>
                </a:lnTo>
                <a:cubicBezTo>
                  <a:pt x="6219673" y="1199764"/>
                  <a:pt x="6219820" y="1199764"/>
                  <a:pt x="6219894" y="1199764"/>
                </a:cubicBezTo>
                <a:cubicBezTo>
                  <a:pt x="6222839" y="1199764"/>
                  <a:pt x="6225268" y="1197481"/>
                  <a:pt x="6225416" y="1194463"/>
                </a:cubicBezTo>
                <a:close/>
                <a:moveTo>
                  <a:pt x="6219968" y="1199837"/>
                </a:moveTo>
                <a:lnTo>
                  <a:pt x="6345643" y="1197997"/>
                </a:lnTo>
                <a:cubicBezTo>
                  <a:pt x="6348735" y="1197923"/>
                  <a:pt x="6351164" y="1195420"/>
                  <a:pt x="6351164" y="1192328"/>
                </a:cubicBezTo>
                <a:cubicBezTo>
                  <a:pt x="6351091" y="1189236"/>
                  <a:pt x="6348587" y="1186806"/>
                  <a:pt x="6345569" y="1186806"/>
                </a:cubicBezTo>
                <a:cubicBezTo>
                  <a:pt x="6345569" y="1186806"/>
                  <a:pt x="6345569" y="1186806"/>
                  <a:pt x="6345495" y="1186806"/>
                </a:cubicBezTo>
                <a:lnTo>
                  <a:pt x="6219820" y="1188647"/>
                </a:lnTo>
                <a:cubicBezTo>
                  <a:pt x="6216728" y="1188720"/>
                  <a:pt x="6214299" y="1191223"/>
                  <a:pt x="6214299" y="1194316"/>
                </a:cubicBezTo>
                <a:cubicBezTo>
                  <a:pt x="6214299" y="1197408"/>
                  <a:pt x="6216802" y="1199837"/>
                  <a:pt x="6219968" y="1199837"/>
                </a:cubicBezTo>
                <a:cubicBezTo>
                  <a:pt x="6219894" y="1199837"/>
                  <a:pt x="6219894" y="1199837"/>
                  <a:pt x="6219968" y="1199837"/>
                </a:cubicBezTo>
                <a:close/>
                <a:moveTo>
                  <a:pt x="6345937" y="1197923"/>
                </a:moveTo>
                <a:lnTo>
                  <a:pt x="6467194" y="1189530"/>
                </a:lnTo>
                <a:cubicBezTo>
                  <a:pt x="6470287" y="1189309"/>
                  <a:pt x="6472569" y="1186659"/>
                  <a:pt x="6472348" y="1183567"/>
                </a:cubicBezTo>
                <a:cubicBezTo>
                  <a:pt x="6472127" y="1180474"/>
                  <a:pt x="6469771" y="1178118"/>
                  <a:pt x="6466384" y="1178413"/>
                </a:cubicBezTo>
                <a:lnTo>
                  <a:pt x="6345127" y="1186806"/>
                </a:lnTo>
                <a:cubicBezTo>
                  <a:pt x="6342035" y="1187027"/>
                  <a:pt x="6339752" y="1189677"/>
                  <a:pt x="6339973" y="1192769"/>
                </a:cubicBezTo>
                <a:cubicBezTo>
                  <a:pt x="6340194" y="1195714"/>
                  <a:pt x="6342624" y="1197997"/>
                  <a:pt x="6345569" y="1197923"/>
                </a:cubicBezTo>
                <a:cubicBezTo>
                  <a:pt x="6345643" y="1197997"/>
                  <a:pt x="6345790" y="1197997"/>
                  <a:pt x="6345937" y="1197923"/>
                </a:cubicBezTo>
                <a:close/>
                <a:moveTo>
                  <a:pt x="6563199" y="1294885"/>
                </a:moveTo>
                <a:cubicBezTo>
                  <a:pt x="6565555" y="1292897"/>
                  <a:pt x="6565776" y="1289363"/>
                  <a:pt x="6563788" y="1287007"/>
                </a:cubicBezTo>
                <a:lnTo>
                  <a:pt x="6470949" y="1180327"/>
                </a:lnTo>
                <a:cubicBezTo>
                  <a:pt x="6468961" y="1178045"/>
                  <a:pt x="6465427" y="1177750"/>
                  <a:pt x="6463071" y="1179738"/>
                </a:cubicBezTo>
                <a:cubicBezTo>
                  <a:pt x="6460716" y="1181726"/>
                  <a:pt x="6460495" y="1185260"/>
                  <a:pt x="6462483" y="1187616"/>
                </a:cubicBezTo>
                <a:lnTo>
                  <a:pt x="6555321" y="1294296"/>
                </a:lnTo>
                <a:cubicBezTo>
                  <a:pt x="6556426" y="1295547"/>
                  <a:pt x="6557972" y="1296210"/>
                  <a:pt x="6559592" y="1296210"/>
                </a:cubicBezTo>
                <a:cubicBezTo>
                  <a:pt x="6560917" y="1296284"/>
                  <a:pt x="6562168" y="1295768"/>
                  <a:pt x="6563199" y="1294885"/>
                </a:cubicBezTo>
                <a:close/>
                <a:moveTo>
                  <a:pt x="6663621" y="1407970"/>
                </a:moveTo>
                <a:cubicBezTo>
                  <a:pt x="6665903" y="1405909"/>
                  <a:pt x="6666124" y="1402375"/>
                  <a:pt x="6664063" y="1400092"/>
                </a:cubicBezTo>
                <a:lnTo>
                  <a:pt x="6563714" y="1287007"/>
                </a:lnTo>
                <a:cubicBezTo>
                  <a:pt x="6561653" y="1284725"/>
                  <a:pt x="6558119" y="1284504"/>
                  <a:pt x="6555837" y="1286565"/>
                </a:cubicBezTo>
                <a:cubicBezTo>
                  <a:pt x="6553554" y="1288627"/>
                  <a:pt x="6553333" y="1292161"/>
                  <a:pt x="6555395" y="1294443"/>
                </a:cubicBezTo>
                <a:lnTo>
                  <a:pt x="6655743" y="1407528"/>
                </a:lnTo>
                <a:cubicBezTo>
                  <a:pt x="6656848" y="1408780"/>
                  <a:pt x="6658394" y="1409443"/>
                  <a:pt x="6659940" y="1409369"/>
                </a:cubicBezTo>
                <a:cubicBezTo>
                  <a:pt x="6661265" y="1409369"/>
                  <a:pt x="6662590" y="1408927"/>
                  <a:pt x="6663621" y="1407970"/>
                </a:cubicBezTo>
                <a:close/>
                <a:moveTo>
                  <a:pt x="6770963" y="1521202"/>
                </a:moveTo>
                <a:cubicBezTo>
                  <a:pt x="6773172" y="1519067"/>
                  <a:pt x="6773319" y="1515534"/>
                  <a:pt x="6771185" y="1513325"/>
                </a:cubicBezTo>
                <a:lnTo>
                  <a:pt x="6663989" y="1400019"/>
                </a:lnTo>
                <a:cubicBezTo>
                  <a:pt x="6661854" y="1397810"/>
                  <a:pt x="6658394" y="1397663"/>
                  <a:pt x="6656111" y="1399798"/>
                </a:cubicBezTo>
                <a:cubicBezTo>
                  <a:pt x="6653903" y="1401933"/>
                  <a:pt x="6653755" y="1405467"/>
                  <a:pt x="6655890" y="1407676"/>
                </a:cubicBezTo>
                <a:lnTo>
                  <a:pt x="6763086" y="1520982"/>
                </a:lnTo>
                <a:cubicBezTo>
                  <a:pt x="6764190" y="1522160"/>
                  <a:pt x="6765663" y="1522749"/>
                  <a:pt x="6767135" y="1522749"/>
                </a:cubicBezTo>
                <a:cubicBezTo>
                  <a:pt x="6768534" y="1522675"/>
                  <a:pt x="6769859" y="1522160"/>
                  <a:pt x="6770963" y="1521202"/>
                </a:cubicBezTo>
                <a:close/>
                <a:moveTo>
                  <a:pt x="6884417" y="1628030"/>
                </a:moveTo>
                <a:cubicBezTo>
                  <a:pt x="6886552" y="1625821"/>
                  <a:pt x="6886405" y="1622287"/>
                  <a:pt x="6884196" y="1620152"/>
                </a:cubicBezTo>
                <a:lnTo>
                  <a:pt x="6770963" y="1513030"/>
                </a:lnTo>
                <a:cubicBezTo>
                  <a:pt x="6768755" y="1510895"/>
                  <a:pt x="6765221" y="1510969"/>
                  <a:pt x="6763086" y="1513251"/>
                </a:cubicBezTo>
                <a:cubicBezTo>
                  <a:pt x="6760951" y="1515460"/>
                  <a:pt x="6761098" y="1518994"/>
                  <a:pt x="6763307" y="1521129"/>
                </a:cubicBezTo>
                <a:lnTo>
                  <a:pt x="6876539" y="1628251"/>
                </a:lnTo>
                <a:cubicBezTo>
                  <a:pt x="6877643" y="1629281"/>
                  <a:pt x="6879042" y="1629797"/>
                  <a:pt x="6880441" y="1629797"/>
                </a:cubicBezTo>
                <a:cubicBezTo>
                  <a:pt x="6881914" y="1629797"/>
                  <a:pt x="6883386" y="1629208"/>
                  <a:pt x="6884417" y="1628030"/>
                </a:cubicBezTo>
                <a:close/>
                <a:moveTo>
                  <a:pt x="7003171" y="1721531"/>
                </a:moveTo>
                <a:cubicBezTo>
                  <a:pt x="7005085" y="1719102"/>
                  <a:pt x="7004643" y="1715641"/>
                  <a:pt x="7002288" y="1713727"/>
                </a:cubicBezTo>
                <a:lnTo>
                  <a:pt x="6883828" y="1619858"/>
                </a:lnTo>
                <a:cubicBezTo>
                  <a:pt x="6881398" y="1617943"/>
                  <a:pt x="6877938" y="1618311"/>
                  <a:pt x="6876024" y="1620741"/>
                </a:cubicBezTo>
                <a:cubicBezTo>
                  <a:pt x="6874110" y="1623171"/>
                  <a:pt x="6874551" y="1626631"/>
                  <a:pt x="6876907" y="1628545"/>
                </a:cubicBezTo>
                <a:lnTo>
                  <a:pt x="6995294" y="1722341"/>
                </a:lnTo>
                <a:cubicBezTo>
                  <a:pt x="6996324" y="1723151"/>
                  <a:pt x="6997576" y="1723519"/>
                  <a:pt x="6998827" y="1723519"/>
                </a:cubicBezTo>
                <a:cubicBezTo>
                  <a:pt x="7000447" y="1723593"/>
                  <a:pt x="7002067" y="1722930"/>
                  <a:pt x="7003171" y="1721531"/>
                </a:cubicBezTo>
                <a:close/>
                <a:moveTo>
                  <a:pt x="7123766" y="1808480"/>
                </a:moveTo>
                <a:cubicBezTo>
                  <a:pt x="7125533" y="1805977"/>
                  <a:pt x="7125018" y="1802517"/>
                  <a:pt x="7122514" y="1800676"/>
                </a:cubicBezTo>
                <a:lnTo>
                  <a:pt x="7002067" y="1713506"/>
                </a:lnTo>
                <a:cubicBezTo>
                  <a:pt x="6999637" y="1711739"/>
                  <a:pt x="6996103" y="1712255"/>
                  <a:pt x="6994263" y="1714758"/>
                </a:cubicBezTo>
                <a:cubicBezTo>
                  <a:pt x="6992496" y="1717261"/>
                  <a:pt x="6993011" y="1720721"/>
                  <a:pt x="6995514" y="1722562"/>
                </a:cubicBezTo>
                <a:lnTo>
                  <a:pt x="7115962" y="1809732"/>
                </a:lnTo>
                <a:cubicBezTo>
                  <a:pt x="7116992" y="1810468"/>
                  <a:pt x="7118097" y="1810763"/>
                  <a:pt x="7119275" y="1810763"/>
                </a:cubicBezTo>
                <a:cubicBezTo>
                  <a:pt x="7120968" y="1810763"/>
                  <a:pt x="7122662" y="1809953"/>
                  <a:pt x="7123766" y="1808480"/>
                </a:cubicBezTo>
                <a:close/>
                <a:moveTo>
                  <a:pt x="7242667" y="1895724"/>
                </a:moveTo>
                <a:cubicBezTo>
                  <a:pt x="7244508" y="1893220"/>
                  <a:pt x="7243919" y="1889760"/>
                  <a:pt x="7241490" y="1887920"/>
                </a:cubicBezTo>
                <a:lnTo>
                  <a:pt x="7122514" y="1800676"/>
                </a:lnTo>
                <a:cubicBezTo>
                  <a:pt x="7120085" y="1798909"/>
                  <a:pt x="7116551" y="1799425"/>
                  <a:pt x="7114710" y="1801854"/>
                </a:cubicBezTo>
                <a:cubicBezTo>
                  <a:pt x="7112870" y="1804357"/>
                  <a:pt x="7113459" y="1807818"/>
                  <a:pt x="7115888" y="1809658"/>
                </a:cubicBezTo>
                <a:lnTo>
                  <a:pt x="7234863" y="1896902"/>
                </a:lnTo>
                <a:cubicBezTo>
                  <a:pt x="7235894" y="1897638"/>
                  <a:pt x="7237072" y="1898006"/>
                  <a:pt x="7238176" y="1898006"/>
                </a:cubicBezTo>
                <a:cubicBezTo>
                  <a:pt x="7239943" y="1898006"/>
                  <a:pt x="7241636" y="1897196"/>
                  <a:pt x="7242667" y="1895724"/>
                </a:cubicBezTo>
                <a:close/>
                <a:moveTo>
                  <a:pt x="7238397" y="1898006"/>
                </a:moveTo>
                <a:lnTo>
                  <a:pt x="7383656" y="1892263"/>
                </a:lnTo>
                <a:cubicBezTo>
                  <a:pt x="7386748" y="1892116"/>
                  <a:pt x="7389104" y="1889539"/>
                  <a:pt x="7389030" y="1886447"/>
                </a:cubicBezTo>
                <a:cubicBezTo>
                  <a:pt x="7388883" y="1883429"/>
                  <a:pt x="7386380" y="1881073"/>
                  <a:pt x="7383435" y="1881073"/>
                </a:cubicBezTo>
                <a:cubicBezTo>
                  <a:pt x="7383361" y="1881073"/>
                  <a:pt x="7383288" y="1881073"/>
                  <a:pt x="7383214" y="1881073"/>
                </a:cubicBezTo>
                <a:lnTo>
                  <a:pt x="7237955" y="1886815"/>
                </a:lnTo>
                <a:cubicBezTo>
                  <a:pt x="7234863" y="1886962"/>
                  <a:pt x="7232507" y="1889539"/>
                  <a:pt x="7232581" y="1892632"/>
                </a:cubicBezTo>
                <a:cubicBezTo>
                  <a:pt x="7232728" y="1895650"/>
                  <a:pt x="7235231" y="1898006"/>
                  <a:pt x="7238176" y="1898006"/>
                </a:cubicBezTo>
                <a:cubicBezTo>
                  <a:pt x="7238324" y="1898006"/>
                  <a:pt x="7238397" y="1898006"/>
                  <a:pt x="7238397" y="1898006"/>
                </a:cubicBezTo>
                <a:close/>
                <a:moveTo>
                  <a:pt x="7498655" y="1988268"/>
                </a:moveTo>
                <a:cubicBezTo>
                  <a:pt x="7500716" y="1985986"/>
                  <a:pt x="7500496" y="1982452"/>
                  <a:pt x="7498140" y="1980390"/>
                </a:cubicBezTo>
                <a:lnTo>
                  <a:pt x="7387042" y="1882472"/>
                </a:lnTo>
                <a:cubicBezTo>
                  <a:pt x="7384760" y="1880484"/>
                  <a:pt x="7381226" y="1880631"/>
                  <a:pt x="7379165" y="1882987"/>
                </a:cubicBezTo>
                <a:cubicBezTo>
                  <a:pt x="7377103" y="1885269"/>
                  <a:pt x="7377324" y="1888803"/>
                  <a:pt x="7379680" y="1890864"/>
                </a:cubicBezTo>
                <a:lnTo>
                  <a:pt x="7490778" y="1988783"/>
                </a:lnTo>
                <a:cubicBezTo>
                  <a:pt x="7491808" y="1989741"/>
                  <a:pt x="7493207" y="1990182"/>
                  <a:pt x="7494532" y="1990182"/>
                </a:cubicBezTo>
                <a:cubicBezTo>
                  <a:pt x="7496078" y="1990182"/>
                  <a:pt x="7497624" y="1989520"/>
                  <a:pt x="7498655" y="1988268"/>
                </a:cubicBezTo>
                <a:close/>
                <a:moveTo>
                  <a:pt x="7647154" y="1992465"/>
                </a:moveTo>
                <a:cubicBezTo>
                  <a:pt x="7647300" y="1989372"/>
                  <a:pt x="7644944" y="1986795"/>
                  <a:pt x="7641852" y="1986648"/>
                </a:cubicBezTo>
                <a:lnTo>
                  <a:pt x="7494753" y="1979065"/>
                </a:lnTo>
                <a:cubicBezTo>
                  <a:pt x="7491661" y="1978623"/>
                  <a:pt x="7489084" y="1981274"/>
                  <a:pt x="7488937" y="1984366"/>
                </a:cubicBezTo>
                <a:cubicBezTo>
                  <a:pt x="7488790" y="1987458"/>
                  <a:pt x="7491146" y="1990035"/>
                  <a:pt x="7494238" y="1990182"/>
                </a:cubicBezTo>
                <a:lnTo>
                  <a:pt x="7641337" y="1997766"/>
                </a:lnTo>
                <a:cubicBezTo>
                  <a:pt x="7641484" y="1997766"/>
                  <a:pt x="7641558" y="1997766"/>
                  <a:pt x="7641632" y="1997766"/>
                </a:cubicBezTo>
                <a:cubicBezTo>
                  <a:pt x="7644576" y="1997766"/>
                  <a:pt x="7647006" y="1995410"/>
                  <a:pt x="7647154" y="1992465"/>
                </a:cubicBezTo>
                <a:close/>
                <a:moveTo>
                  <a:pt x="7742348" y="2115415"/>
                </a:moveTo>
                <a:cubicBezTo>
                  <a:pt x="7744704" y="2113428"/>
                  <a:pt x="7745072" y="2109967"/>
                  <a:pt x="7743158" y="2107538"/>
                </a:cubicBezTo>
                <a:lnTo>
                  <a:pt x="7645902" y="1988636"/>
                </a:lnTo>
                <a:cubicBezTo>
                  <a:pt x="7643914" y="1986280"/>
                  <a:pt x="7640454" y="1985912"/>
                  <a:pt x="7638023" y="1987826"/>
                </a:cubicBezTo>
                <a:cubicBezTo>
                  <a:pt x="7635668" y="1989814"/>
                  <a:pt x="7635299" y="1993274"/>
                  <a:pt x="7637214" y="1995704"/>
                </a:cubicBezTo>
                <a:lnTo>
                  <a:pt x="7734471" y="2114606"/>
                </a:lnTo>
                <a:cubicBezTo>
                  <a:pt x="7735574" y="2116004"/>
                  <a:pt x="7737195" y="2116667"/>
                  <a:pt x="7738814" y="2116667"/>
                </a:cubicBezTo>
                <a:cubicBezTo>
                  <a:pt x="7740140" y="2116667"/>
                  <a:pt x="7741391" y="2116299"/>
                  <a:pt x="7742348" y="2115415"/>
                </a:cubicBezTo>
                <a:close/>
                <a:moveTo>
                  <a:pt x="7826352" y="2236967"/>
                </a:moveTo>
                <a:cubicBezTo>
                  <a:pt x="7828855" y="2235200"/>
                  <a:pt x="7829517" y="2231740"/>
                  <a:pt x="7827751" y="2229237"/>
                </a:cubicBezTo>
                <a:lnTo>
                  <a:pt x="7743379" y="2107979"/>
                </a:lnTo>
                <a:cubicBezTo>
                  <a:pt x="7741612" y="2105476"/>
                  <a:pt x="7738152" y="2104814"/>
                  <a:pt x="7735648" y="2106581"/>
                </a:cubicBezTo>
                <a:cubicBezTo>
                  <a:pt x="7733145" y="2108348"/>
                  <a:pt x="7732483" y="2111808"/>
                  <a:pt x="7734249" y="2114311"/>
                </a:cubicBezTo>
                <a:lnTo>
                  <a:pt x="7818621" y="2235568"/>
                </a:lnTo>
                <a:cubicBezTo>
                  <a:pt x="7819726" y="2237114"/>
                  <a:pt x="7821493" y="2237998"/>
                  <a:pt x="7823260" y="2237998"/>
                </a:cubicBezTo>
                <a:cubicBezTo>
                  <a:pt x="7824364" y="2237924"/>
                  <a:pt x="7825469" y="2237630"/>
                  <a:pt x="7826352" y="2236967"/>
                </a:cubicBezTo>
                <a:close/>
                <a:moveTo>
                  <a:pt x="7897030" y="2349316"/>
                </a:moveTo>
                <a:cubicBezTo>
                  <a:pt x="7899607" y="2347697"/>
                  <a:pt x="7900417" y="2344236"/>
                  <a:pt x="7898797" y="2341659"/>
                </a:cubicBezTo>
                <a:lnTo>
                  <a:pt x="7827898" y="2229458"/>
                </a:lnTo>
                <a:cubicBezTo>
                  <a:pt x="7826278" y="2226881"/>
                  <a:pt x="7822818" y="2226145"/>
                  <a:pt x="7820241" y="2227691"/>
                </a:cubicBezTo>
                <a:cubicBezTo>
                  <a:pt x="7817664" y="2229310"/>
                  <a:pt x="7816854" y="2232771"/>
                  <a:pt x="7818474" y="2235348"/>
                </a:cubicBezTo>
                <a:lnTo>
                  <a:pt x="7889373" y="2347549"/>
                </a:lnTo>
                <a:cubicBezTo>
                  <a:pt x="7890478" y="2349243"/>
                  <a:pt x="7892245" y="2350200"/>
                  <a:pt x="7894159" y="2350126"/>
                </a:cubicBezTo>
                <a:cubicBezTo>
                  <a:pt x="7895116" y="2350200"/>
                  <a:pt x="7896147" y="2349905"/>
                  <a:pt x="7897030" y="2349316"/>
                </a:cubicBezTo>
                <a:close/>
                <a:moveTo>
                  <a:pt x="7953867" y="2440830"/>
                </a:moveTo>
                <a:cubicBezTo>
                  <a:pt x="7956444" y="2439210"/>
                  <a:pt x="7957254" y="2435750"/>
                  <a:pt x="7955634" y="2433173"/>
                </a:cubicBezTo>
                <a:lnTo>
                  <a:pt x="7898797" y="2341733"/>
                </a:lnTo>
                <a:cubicBezTo>
                  <a:pt x="7897178" y="2339083"/>
                  <a:pt x="7893718" y="2338346"/>
                  <a:pt x="7891140" y="2339966"/>
                </a:cubicBezTo>
                <a:cubicBezTo>
                  <a:pt x="7888563" y="2341586"/>
                  <a:pt x="7887754" y="2345046"/>
                  <a:pt x="7889373" y="2347623"/>
                </a:cubicBezTo>
                <a:lnTo>
                  <a:pt x="7946211" y="2439063"/>
                </a:lnTo>
                <a:cubicBezTo>
                  <a:pt x="7947315" y="2440756"/>
                  <a:pt x="7949081" y="2441713"/>
                  <a:pt x="7950996" y="2441713"/>
                </a:cubicBezTo>
                <a:cubicBezTo>
                  <a:pt x="7952027" y="2441640"/>
                  <a:pt x="7952984" y="2441345"/>
                  <a:pt x="7953867" y="2440830"/>
                </a:cubicBezTo>
                <a:close/>
                <a:moveTo>
                  <a:pt x="7962039" y="2451432"/>
                </a:moveTo>
                <a:cubicBezTo>
                  <a:pt x="7964543" y="2449665"/>
                  <a:pt x="7965132" y="2446131"/>
                  <a:pt x="7963291" y="2443628"/>
                </a:cubicBezTo>
                <a:lnTo>
                  <a:pt x="7955488" y="2432731"/>
                </a:lnTo>
                <a:cubicBezTo>
                  <a:pt x="7953647" y="2430228"/>
                  <a:pt x="7950186" y="2429713"/>
                  <a:pt x="7947683" y="2431480"/>
                </a:cubicBezTo>
                <a:cubicBezTo>
                  <a:pt x="7945180" y="2433247"/>
                  <a:pt x="7944591" y="2436781"/>
                  <a:pt x="7946431" y="2439284"/>
                </a:cubicBezTo>
                <a:lnTo>
                  <a:pt x="7954236" y="2450180"/>
                </a:lnTo>
                <a:cubicBezTo>
                  <a:pt x="7955340" y="2451726"/>
                  <a:pt x="7957033" y="2452536"/>
                  <a:pt x="7958800" y="2452536"/>
                </a:cubicBezTo>
                <a:cubicBezTo>
                  <a:pt x="7959978" y="2452462"/>
                  <a:pt x="7961082" y="2452168"/>
                  <a:pt x="7962039" y="2451432"/>
                </a:cubicBezTo>
                <a:close/>
                <a:moveTo>
                  <a:pt x="9529919" y="3031509"/>
                </a:moveTo>
                <a:lnTo>
                  <a:pt x="9562313" y="2980562"/>
                </a:lnTo>
                <a:cubicBezTo>
                  <a:pt x="9563933" y="2977985"/>
                  <a:pt x="9563197" y="2974524"/>
                  <a:pt x="9560619" y="2972831"/>
                </a:cubicBezTo>
                <a:cubicBezTo>
                  <a:pt x="9558043" y="2971138"/>
                  <a:pt x="9554583" y="2971948"/>
                  <a:pt x="9552889" y="2974524"/>
                </a:cubicBezTo>
                <a:lnTo>
                  <a:pt x="9520495" y="3025472"/>
                </a:lnTo>
                <a:cubicBezTo>
                  <a:pt x="9518875" y="3028049"/>
                  <a:pt x="9519612" y="3031509"/>
                  <a:pt x="9522188" y="3033202"/>
                </a:cubicBezTo>
                <a:cubicBezTo>
                  <a:pt x="9523145" y="3033791"/>
                  <a:pt x="9524176" y="3034086"/>
                  <a:pt x="9525207" y="3034086"/>
                </a:cubicBezTo>
                <a:cubicBezTo>
                  <a:pt x="9527121" y="3034012"/>
                  <a:pt x="9528888" y="3033129"/>
                  <a:pt x="9529919" y="3031509"/>
                </a:cubicBezTo>
                <a:close/>
                <a:moveTo>
                  <a:pt x="9523587" y="3044466"/>
                </a:moveTo>
                <a:lnTo>
                  <a:pt x="9530213" y="3030920"/>
                </a:lnTo>
                <a:cubicBezTo>
                  <a:pt x="9531538" y="3028122"/>
                  <a:pt x="9530434" y="3024809"/>
                  <a:pt x="9527636" y="3023484"/>
                </a:cubicBezTo>
                <a:cubicBezTo>
                  <a:pt x="9524912" y="3022085"/>
                  <a:pt x="9521526" y="3023263"/>
                  <a:pt x="9520200" y="3026061"/>
                </a:cubicBezTo>
                <a:lnTo>
                  <a:pt x="9513574" y="3039607"/>
                </a:lnTo>
                <a:cubicBezTo>
                  <a:pt x="9512249" y="3042405"/>
                  <a:pt x="9513354" y="3045718"/>
                  <a:pt x="9516151" y="3047043"/>
                </a:cubicBezTo>
                <a:cubicBezTo>
                  <a:pt x="9516961" y="3047412"/>
                  <a:pt x="9517771" y="3047632"/>
                  <a:pt x="9518654" y="3047632"/>
                </a:cubicBezTo>
                <a:cubicBezTo>
                  <a:pt x="9520716" y="3047559"/>
                  <a:pt x="9522630" y="3046454"/>
                  <a:pt x="9523587" y="3044466"/>
                </a:cubicBezTo>
                <a:close/>
                <a:moveTo>
                  <a:pt x="9496936" y="3098948"/>
                </a:moveTo>
                <a:lnTo>
                  <a:pt x="9523661" y="3044466"/>
                </a:lnTo>
                <a:cubicBezTo>
                  <a:pt x="9524986" y="3041669"/>
                  <a:pt x="9523881" y="3038356"/>
                  <a:pt x="9521084" y="3037031"/>
                </a:cubicBezTo>
                <a:cubicBezTo>
                  <a:pt x="9518286" y="3035632"/>
                  <a:pt x="9514973" y="3036810"/>
                  <a:pt x="9513648" y="3039607"/>
                </a:cubicBezTo>
                <a:lnTo>
                  <a:pt x="9486922" y="3094089"/>
                </a:lnTo>
                <a:cubicBezTo>
                  <a:pt x="9485598" y="3096886"/>
                  <a:pt x="9486702" y="3100199"/>
                  <a:pt x="9489500" y="3101524"/>
                </a:cubicBezTo>
                <a:cubicBezTo>
                  <a:pt x="9490310" y="3101893"/>
                  <a:pt x="9491193" y="3102113"/>
                  <a:pt x="9492003" y="3102113"/>
                </a:cubicBezTo>
                <a:cubicBezTo>
                  <a:pt x="9493991" y="3102040"/>
                  <a:pt x="9495979" y="3100862"/>
                  <a:pt x="9496936" y="3098948"/>
                </a:cubicBezTo>
                <a:close/>
                <a:moveTo>
                  <a:pt x="9433767" y="3216892"/>
                </a:moveTo>
                <a:lnTo>
                  <a:pt x="9496862" y="3099095"/>
                </a:lnTo>
                <a:cubicBezTo>
                  <a:pt x="9498334" y="3096371"/>
                  <a:pt x="9497303" y="3092984"/>
                  <a:pt x="9494579" y="3091512"/>
                </a:cubicBezTo>
                <a:cubicBezTo>
                  <a:pt x="9491855" y="3090113"/>
                  <a:pt x="9488469" y="3091070"/>
                  <a:pt x="9486996" y="3093794"/>
                </a:cubicBezTo>
                <a:lnTo>
                  <a:pt x="9423901" y="3211591"/>
                </a:lnTo>
                <a:cubicBezTo>
                  <a:pt x="9422429" y="3214315"/>
                  <a:pt x="9423459" y="3217702"/>
                  <a:pt x="9426183" y="3219174"/>
                </a:cubicBezTo>
                <a:cubicBezTo>
                  <a:pt x="9427067" y="3219616"/>
                  <a:pt x="9427951" y="3219837"/>
                  <a:pt x="9428834" y="3219837"/>
                </a:cubicBezTo>
                <a:cubicBezTo>
                  <a:pt x="9430822" y="3219837"/>
                  <a:pt x="9432736" y="3218806"/>
                  <a:pt x="9433767" y="3216892"/>
                </a:cubicBezTo>
                <a:close/>
                <a:moveTo>
                  <a:pt x="9374574" y="3315473"/>
                </a:moveTo>
                <a:lnTo>
                  <a:pt x="9433619" y="3217113"/>
                </a:lnTo>
                <a:cubicBezTo>
                  <a:pt x="9435166" y="3214462"/>
                  <a:pt x="9434356" y="3211076"/>
                  <a:pt x="9431705" y="3209456"/>
                </a:cubicBezTo>
                <a:cubicBezTo>
                  <a:pt x="9429055" y="3207836"/>
                  <a:pt x="9425668" y="3208720"/>
                  <a:pt x="9424049" y="3211370"/>
                </a:cubicBezTo>
                <a:lnTo>
                  <a:pt x="9365003" y="3309731"/>
                </a:lnTo>
                <a:cubicBezTo>
                  <a:pt x="9363457" y="3312381"/>
                  <a:pt x="9364267" y="3315768"/>
                  <a:pt x="9366917" y="3317388"/>
                </a:cubicBezTo>
                <a:cubicBezTo>
                  <a:pt x="9367801" y="3317903"/>
                  <a:pt x="9368831" y="3318198"/>
                  <a:pt x="9369862" y="3318198"/>
                </a:cubicBezTo>
                <a:cubicBezTo>
                  <a:pt x="9371703" y="3318198"/>
                  <a:pt x="9373543" y="3317240"/>
                  <a:pt x="9374574" y="3315473"/>
                </a:cubicBezTo>
                <a:close/>
                <a:moveTo>
                  <a:pt x="9318252" y="3396606"/>
                </a:moveTo>
                <a:lnTo>
                  <a:pt x="9374427" y="3315768"/>
                </a:lnTo>
                <a:cubicBezTo>
                  <a:pt x="9376194" y="3313265"/>
                  <a:pt x="9375530" y="3309804"/>
                  <a:pt x="9373028" y="3308038"/>
                </a:cubicBezTo>
                <a:cubicBezTo>
                  <a:pt x="9370525" y="3306270"/>
                  <a:pt x="9366991" y="3306860"/>
                  <a:pt x="9365298" y="3309436"/>
                </a:cubicBezTo>
                <a:lnTo>
                  <a:pt x="9309123" y="3390275"/>
                </a:lnTo>
                <a:cubicBezTo>
                  <a:pt x="9307356" y="3392778"/>
                  <a:pt x="9308019" y="3396238"/>
                  <a:pt x="9310521" y="3398005"/>
                </a:cubicBezTo>
                <a:cubicBezTo>
                  <a:pt x="9311479" y="3398668"/>
                  <a:pt x="9312657" y="3399036"/>
                  <a:pt x="9313761" y="3399036"/>
                </a:cubicBezTo>
                <a:cubicBezTo>
                  <a:pt x="9315455" y="3399036"/>
                  <a:pt x="9317148" y="3398226"/>
                  <a:pt x="9318252" y="3396606"/>
                </a:cubicBezTo>
                <a:close/>
                <a:moveTo>
                  <a:pt x="9261857" y="3463235"/>
                </a:moveTo>
                <a:lnTo>
                  <a:pt x="9317884" y="3397048"/>
                </a:lnTo>
                <a:cubicBezTo>
                  <a:pt x="9319872" y="3394692"/>
                  <a:pt x="9319577" y="3391158"/>
                  <a:pt x="9317221" y="3389170"/>
                </a:cubicBezTo>
                <a:cubicBezTo>
                  <a:pt x="9314865" y="3387183"/>
                  <a:pt x="9311331" y="3387477"/>
                  <a:pt x="9309343" y="3389833"/>
                </a:cubicBezTo>
                <a:lnTo>
                  <a:pt x="9253316" y="3456020"/>
                </a:lnTo>
                <a:cubicBezTo>
                  <a:pt x="9251328" y="3458376"/>
                  <a:pt x="9251623" y="3461910"/>
                  <a:pt x="9253979" y="3463898"/>
                </a:cubicBezTo>
                <a:cubicBezTo>
                  <a:pt x="9255009" y="3464781"/>
                  <a:pt x="9256335" y="3465223"/>
                  <a:pt x="9257661" y="3465223"/>
                </a:cubicBezTo>
                <a:cubicBezTo>
                  <a:pt x="9259206" y="3465223"/>
                  <a:pt x="9260752" y="3464560"/>
                  <a:pt x="9261857" y="3463235"/>
                </a:cubicBezTo>
                <a:close/>
                <a:moveTo>
                  <a:pt x="9260385" y="3465076"/>
                </a:moveTo>
                <a:lnTo>
                  <a:pt x="9261930" y="3463162"/>
                </a:lnTo>
                <a:cubicBezTo>
                  <a:pt x="9263845" y="3460806"/>
                  <a:pt x="9263476" y="3457272"/>
                  <a:pt x="9261121" y="3455357"/>
                </a:cubicBezTo>
                <a:cubicBezTo>
                  <a:pt x="9258764" y="3453443"/>
                  <a:pt x="9255230" y="3453811"/>
                  <a:pt x="9253316" y="3456167"/>
                </a:cubicBezTo>
                <a:lnTo>
                  <a:pt x="9251770" y="3458082"/>
                </a:lnTo>
                <a:cubicBezTo>
                  <a:pt x="9249856" y="3460437"/>
                  <a:pt x="9250225" y="3463971"/>
                  <a:pt x="9252580" y="3465886"/>
                </a:cubicBezTo>
                <a:cubicBezTo>
                  <a:pt x="9253611" y="3466769"/>
                  <a:pt x="9254863" y="3467137"/>
                  <a:pt x="9256114" y="3467137"/>
                </a:cubicBezTo>
                <a:cubicBezTo>
                  <a:pt x="9257661" y="3467137"/>
                  <a:pt x="9259280" y="3466401"/>
                  <a:pt x="9260385" y="3465076"/>
                </a:cubicBezTo>
                <a:close/>
                <a:moveTo>
                  <a:pt x="9246028" y="3488709"/>
                </a:moveTo>
                <a:lnTo>
                  <a:pt x="9260752" y="3464413"/>
                </a:lnTo>
                <a:cubicBezTo>
                  <a:pt x="9262372" y="3461763"/>
                  <a:pt x="9261488" y="3458376"/>
                  <a:pt x="9258912" y="3456756"/>
                </a:cubicBezTo>
                <a:cubicBezTo>
                  <a:pt x="9256261" y="3455210"/>
                  <a:pt x="9252875" y="3456020"/>
                  <a:pt x="9251255" y="3458597"/>
                </a:cubicBezTo>
                <a:lnTo>
                  <a:pt x="9236457" y="3482893"/>
                </a:lnTo>
                <a:cubicBezTo>
                  <a:pt x="9234837" y="3485543"/>
                  <a:pt x="9235720" y="3488930"/>
                  <a:pt x="9238298" y="3490549"/>
                </a:cubicBezTo>
                <a:cubicBezTo>
                  <a:pt x="9239181" y="3491065"/>
                  <a:pt x="9240212" y="3491359"/>
                  <a:pt x="9241242" y="3491359"/>
                </a:cubicBezTo>
                <a:cubicBezTo>
                  <a:pt x="9243156" y="3491359"/>
                  <a:pt x="9244997" y="3490476"/>
                  <a:pt x="9246028" y="3488709"/>
                </a:cubicBezTo>
                <a:close/>
                <a:moveTo>
                  <a:pt x="9220259" y="3527803"/>
                </a:moveTo>
                <a:lnTo>
                  <a:pt x="9245954" y="3488930"/>
                </a:lnTo>
                <a:cubicBezTo>
                  <a:pt x="9247647" y="3486353"/>
                  <a:pt x="9246911" y="3482893"/>
                  <a:pt x="9244408" y="3481199"/>
                </a:cubicBezTo>
                <a:cubicBezTo>
                  <a:pt x="9241905" y="3479506"/>
                  <a:pt x="9238371" y="3480242"/>
                  <a:pt x="9236677" y="3482745"/>
                </a:cubicBezTo>
                <a:lnTo>
                  <a:pt x="9210983" y="3521618"/>
                </a:lnTo>
                <a:cubicBezTo>
                  <a:pt x="9209290" y="3524195"/>
                  <a:pt x="9210026" y="3527655"/>
                  <a:pt x="9212529" y="3529349"/>
                </a:cubicBezTo>
                <a:cubicBezTo>
                  <a:pt x="9213487" y="3530011"/>
                  <a:pt x="9214590" y="3530306"/>
                  <a:pt x="9215621" y="3530306"/>
                </a:cubicBezTo>
                <a:cubicBezTo>
                  <a:pt x="9217462" y="3530306"/>
                  <a:pt x="9219229" y="3529423"/>
                  <a:pt x="9220259" y="3527803"/>
                </a:cubicBezTo>
                <a:close/>
                <a:moveTo>
                  <a:pt x="9206713" y="3554307"/>
                </a:moveTo>
                <a:lnTo>
                  <a:pt x="9220554" y="3527214"/>
                </a:lnTo>
                <a:cubicBezTo>
                  <a:pt x="9221953" y="3524490"/>
                  <a:pt x="9220849" y="3521103"/>
                  <a:pt x="9218125" y="3519704"/>
                </a:cubicBezTo>
                <a:cubicBezTo>
                  <a:pt x="9215400" y="3518305"/>
                  <a:pt x="9212014" y="3519410"/>
                  <a:pt x="9210615" y="3522134"/>
                </a:cubicBezTo>
                <a:lnTo>
                  <a:pt x="9196774" y="3549227"/>
                </a:lnTo>
                <a:cubicBezTo>
                  <a:pt x="9195375" y="3551951"/>
                  <a:pt x="9196479" y="3555338"/>
                  <a:pt x="9199203" y="3556737"/>
                </a:cubicBezTo>
                <a:cubicBezTo>
                  <a:pt x="9200013" y="3557178"/>
                  <a:pt x="9200896" y="3557326"/>
                  <a:pt x="9201780" y="3557326"/>
                </a:cubicBezTo>
                <a:cubicBezTo>
                  <a:pt x="9203842" y="3557399"/>
                  <a:pt x="9205756" y="3556295"/>
                  <a:pt x="9206713" y="3554307"/>
                </a:cubicBezTo>
                <a:close/>
                <a:moveTo>
                  <a:pt x="9180797" y="3589573"/>
                </a:moveTo>
                <a:lnTo>
                  <a:pt x="9206271" y="3555117"/>
                </a:lnTo>
                <a:cubicBezTo>
                  <a:pt x="9208111" y="3552614"/>
                  <a:pt x="9207596" y="3549154"/>
                  <a:pt x="9205093" y="3547313"/>
                </a:cubicBezTo>
                <a:cubicBezTo>
                  <a:pt x="9202663" y="3545472"/>
                  <a:pt x="9199130" y="3545988"/>
                  <a:pt x="9197289" y="3548491"/>
                </a:cubicBezTo>
                <a:lnTo>
                  <a:pt x="9171816" y="3582947"/>
                </a:lnTo>
                <a:cubicBezTo>
                  <a:pt x="9169975" y="3585450"/>
                  <a:pt x="9170490" y="3588910"/>
                  <a:pt x="9172994" y="3590751"/>
                </a:cubicBezTo>
                <a:cubicBezTo>
                  <a:pt x="9174024" y="3591487"/>
                  <a:pt x="9175202" y="3591855"/>
                  <a:pt x="9176307" y="3591855"/>
                </a:cubicBezTo>
                <a:cubicBezTo>
                  <a:pt x="9178073" y="3591855"/>
                  <a:pt x="9179693" y="3591045"/>
                  <a:pt x="9180797" y="3589573"/>
                </a:cubicBezTo>
                <a:close/>
                <a:moveTo>
                  <a:pt x="9141336" y="3649060"/>
                </a:moveTo>
                <a:lnTo>
                  <a:pt x="9180945" y="3589352"/>
                </a:lnTo>
                <a:cubicBezTo>
                  <a:pt x="9182638" y="3586775"/>
                  <a:pt x="9181976" y="3583315"/>
                  <a:pt x="9179399" y="3581621"/>
                </a:cubicBezTo>
                <a:cubicBezTo>
                  <a:pt x="9176822" y="3579928"/>
                  <a:pt x="9173361" y="3580591"/>
                  <a:pt x="9171668" y="3583167"/>
                </a:cubicBezTo>
                <a:lnTo>
                  <a:pt x="9132059" y="3642876"/>
                </a:lnTo>
                <a:cubicBezTo>
                  <a:pt x="9130366" y="3645453"/>
                  <a:pt x="9131028" y="3648913"/>
                  <a:pt x="9133605" y="3650606"/>
                </a:cubicBezTo>
                <a:cubicBezTo>
                  <a:pt x="9134562" y="3651269"/>
                  <a:pt x="9135666" y="3651563"/>
                  <a:pt x="9136697" y="3651563"/>
                </a:cubicBezTo>
                <a:cubicBezTo>
                  <a:pt x="9138464" y="3651563"/>
                  <a:pt x="9140231" y="3650680"/>
                  <a:pt x="9141336" y="3649060"/>
                </a:cubicBezTo>
                <a:close/>
                <a:moveTo>
                  <a:pt x="9104450" y="3712229"/>
                </a:moveTo>
                <a:lnTo>
                  <a:pt x="9141483" y="3648766"/>
                </a:lnTo>
                <a:cubicBezTo>
                  <a:pt x="9143029" y="3646115"/>
                  <a:pt x="9142145" y="3642729"/>
                  <a:pt x="9139495" y="3641183"/>
                </a:cubicBezTo>
                <a:cubicBezTo>
                  <a:pt x="9136845" y="3639636"/>
                  <a:pt x="9133458" y="3640520"/>
                  <a:pt x="9131912" y="3643170"/>
                </a:cubicBezTo>
                <a:lnTo>
                  <a:pt x="9094879" y="3706633"/>
                </a:lnTo>
                <a:cubicBezTo>
                  <a:pt x="9093333" y="3709284"/>
                  <a:pt x="9094217" y="3712671"/>
                  <a:pt x="9096867" y="3714217"/>
                </a:cubicBezTo>
                <a:cubicBezTo>
                  <a:pt x="9097750" y="3714732"/>
                  <a:pt x="9098781" y="3714953"/>
                  <a:pt x="9099738" y="3714953"/>
                </a:cubicBezTo>
                <a:cubicBezTo>
                  <a:pt x="9101579" y="3715027"/>
                  <a:pt x="9103419" y="3713996"/>
                  <a:pt x="9104450" y="3712229"/>
                </a:cubicBezTo>
                <a:close/>
                <a:moveTo>
                  <a:pt x="9098855" y="3721873"/>
                </a:moveTo>
                <a:lnTo>
                  <a:pt x="9104450" y="3712229"/>
                </a:lnTo>
                <a:cubicBezTo>
                  <a:pt x="9105996" y="3709578"/>
                  <a:pt x="9105113" y="3706192"/>
                  <a:pt x="9102462" y="3704646"/>
                </a:cubicBezTo>
                <a:cubicBezTo>
                  <a:pt x="9099812" y="3703100"/>
                  <a:pt x="9096352" y="3703983"/>
                  <a:pt x="9094879" y="3706633"/>
                </a:cubicBezTo>
                <a:lnTo>
                  <a:pt x="9089284" y="3716278"/>
                </a:lnTo>
                <a:cubicBezTo>
                  <a:pt x="9087738" y="3718929"/>
                  <a:pt x="9088621" y="3722315"/>
                  <a:pt x="9091271" y="3723861"/>
                </a:cubicBezTo>
                <a:cubicBezTo>
                  <a:pt x="9092155" y="3724377"/>
                  <a:pt x="9093186" y="3724598"/>
                  <a:pt x="9094143" y="3724598"/>
                </a:cubicBezTo>
                <a:cubicBezTo>
                  <a:pt x="9095983" y="3724598"/>
                  <a:pt x="9097824" y="3723640"/>
                  <a:pt x="9098855" y="3721873"/>
                </a:cubicBezTo>
                <a:close/>
                <a:moveTo>
                  <a:pt x="9069332" y="3770391"/>
                </a:moveTo>
                <a:lnTo>
                  <a:pt x="9098781" y="3721947"/>
                </a:lnTo>
                <a:cubicBezTo>
                  <a:pt x="9100401" y="3719297"/>
                  <a:pt x="9099517" y="3715910"/>
                  <a:pt x="9096941" y="3714290"/>
                </a:cubicBezTo>
                <a:cubicBezTo>
                  <a:pt x="9094290" y="3712744"/>
                  <a:pt x="9090904" y="3713554"/>
                  <a:pt x="9089284" y="3716131"/>
                </a:cubicBezTo>
                <a:lnTo>
                  <a:pt x="9059835" y="3764575"/>
                </a:lnTo>
                <a:cubicBezTo>
                  <a:pt x="9058215" y="3767225"/>
                  <a:pt x="9059098" y="3770612"/>
                  <a:pt x="9061676" y="3772232"/>
                </a:cubicBezTo>
                <a:cubicBezTo>
                  <a:pt x="9062559" y="3772747"/>
                  <a:pt x="9063589" y="3773041"/>
                  <a:pt x="9064620" y="3773041"/>
                </a:cubicBezTo>
                <a:cubicBezTo>
                  <a:pt x="9066460" y="3773041"/>
                  <a:pt x="9068301" y="3772084"/>
                  <a:pt x="9069332" y="3770391"/>
                </a:cubicBezTo>
                <a:close/>
                <a:moveTo>
                  <a:pt x="9031563" y="3832455"/>
                </a:moveTo>
                <a:lnTo>
                  <a:pt x="9069332" y="3770317"/>
                </a:lnTo>
                <a:cubicBezTo>
                  <a:pt x="9070951" y="3767667"/>
                  <a:pt x="9070068" y="3764281"/>
                  <a:pt x="9067491" y="3762661"/>
                </a:cubicBezTo>
                <a:cubicBezTo>
                  <a:pt x="9064841" y="3761041"/>
                  <a:pt x="9061455" y="3761851"/>
                  <a:pt x="9059835" y="3764501"/>
                </a:cubicBezTo>
                <a:lnTo>
                  <a:pt x="9022066" y="3826639"/>
                </a:lnTo>
                <a:cubicBezTo>
                  <a:pt x="9020446" y="3829290"/>
                  <a:pt x="9021256" y="3832677"/>
                  <a:pt x="9023907" y="3834296"/>
                </a:cubicBezTo>
                <a:cubicBezTo>
                  <a:pt x="9024790" y="3834885"/>
                  <a:pt x="9025820" y="3835106"/>
                  <a:pt x="9026851" y="3835106"/>
                </a:cubicBezTo>
                <a:cubicBezTo>
                  <a:pt x="9028692" y="3835106"/>
                  <a:pt x="9030532" y="3834149"/>
                  <a:pt x="9031563" y="3832455"/>
                </a:cubicBezTo>
                <a:close/>
                <a:moveTo>
                  <a:pt x="9026189" y="3841217"/>
                </a:moveTo>
                <a:lnTo>
                  <a:pt x="9031489" y="3832455"/>
                </a:lnTo>
                <a:cubicBezTo>
                  <a:pt x="9033110" y="3829805"/>
                  <a:pt x="9032226" y="3826418"/>
                  <a:pt x="9029649" y="3824799"/>
                </a:cubicBezTo>
                <a:cubicBezTo>
                  <a:pt x="9026999" y="3823253"/>
                  <a:pt x="9023612" y="3823989"/>
                  <a:pt x="9021993" y="3826639"/>
                </a:cubicBezTo>
                <a:lnTo>
                  <a:pt x="9016691" y="3835401"/>
                </a:lnTo>
                <a:cubicBezTo>
                  <a:pt x="9015072" y="3838051"/>
                  <a:pt x="9015955" y="3841438"/>
                  <a:pt x="9018532" y="3843057"/>
                </a:cubicBezTo>
                <a:cubicBezTo>
                  <a:pt x="9019415" y="3843573"/>
                  <a:pt x="9020446" y="3843867"/>
                  <a:pt x="9021477" y="3843867"/>
                </a:cubicBezTo>
                <a:cubicBezTo>
                  <a:pt x="9023317" y="3843941"/>
                  <a:pt x="9025158" y="3842984"/>
                  <a:pt x="9026189" y="3841217"/>
                </a:cubicBezTo>
                <a:close/>
                <a:moveTo>
                  <a:pt x="4000744" y="2123220"/>
                </a:moveTo>
                <a:cubicBezTo>
                  <a:pt x="4003321" y="2121526"/>
                  <a:pt x="4004057" y="2118066"/>
                  <a:pt x="4002363" y="2115489"/>
                </a:cubicBezTo>
                <a:lnTo>
                  <a:pt x="3899438" y="1956904"/>
                </a:lnTo>
                <a:cubicBezTo>
                  <a:pt x="3897745" y="1954328"/>
                  <a:pt x="3894285" y="1953592"/>
                  <a:pt x="3891708" y="1955285"/>
                </a:cubicBezTo>
                <a:cubicBezTo>
                  <a:pt x="3889131" y="1956978"/>
                  <a:pt x="3888395" y="1960438"/>
                  <a:pt x="3890088" y="1963015"/>
                </a:cubicBezTo>
                <a:lnTo>
                  <a:pt x="3993013" y="2121600"/>
                </a:lnTo>
                <a:cubicBezTo>
                  <a:pt x="3994118" y="2123293"/>
                  <a:pt x="3995885" y="2124176"/>
                  <a:pt x="3997725" y="2124103"/>
                </a:cubicBezTo>
                <a:cubicBezTo>
                  <a:pt x="3998756" y="2124103"/>
                  <a:pt x="3999787" y="2123808"/>
                  <a:pt x="4000744" y="2123220"/>
                </a:cubicBezTo>
                <a:close/>
                <a:moveTo>
                  <a:pt x="4087472" y="2271717"/>
                </a:moveTo>
                <a:cubicBezTo>
                  <a:pt x="4090122" y="2270171"/>
                  <a:pt x="4091006" y="2266711"/>
                  <a:pt x="4089460" y="2264061"/>
                </a:cubicBezTo>
                <a:lnTo>
                  <a:pt x="4002511" y="2115710"/>
                </a:lnTo>
                <a:cubicBezTo>
                  <a:pt x="4000965" y="2113060"/>
                  <a:pt x="3997504" y="2112176"/>
                  <a:pt x="3994854" y="2113722"/>
                </a:cubicBezTo>
                <a:cubicBezTo>
                  <a:pt x="3992203" y="2115268"/>
                  <a:pt x="3991320" y="2118728"/>
                  <a:pt x="3992866" y="2121379"/>
                </a:cubicBezTo>
                <a:lnTo>
                  <a:pt x="4079815" y="2269730"/>
                </a:lnTo>
                <a:cubicBezTo>
                  <a:pt x="4080846" y="2271497"/>
                  <a:pt x="4082760" y="2272527"/>
                  <a:pt x="4084674" y="2272454"/>
                </a:cubicBezTo>
                <a:cubicBezTo>
                  <a:pt x="4085631" y="2272454"/>
                  <a:pt x="4086588" y="2272233"/>
                  <a:pt x="4087472" y="2271717"/>
                </a:cubicBezTo>
                <a:close/>
                <a:moveTo>
                  <a:pt x="4156457" y="2403871"/>
                </a:moveTo>
                <a:cubicBezTo>
                  <a:pt x="4159181" y="2402472"/>
                  <a:pt x="4160212" y="2399085"/>
                  <a:pt x="4158813" y="2396361"/>
                </a:cubicBezTo>
                <a:lnTo>
                  <a:pt x="4089533" y="2264281"/>
                </a:lnTo>
                <a:cubicBezTo>
                  <a:pt x="4088135" y="2261557"/>
                  <a:pt x="4084748" y="2260527"/>
                  <a:pt x="4082024" y="2261926"/>
                </a:cubicBezTo>
                <a:cubicBezTo>
                  <a:pt x="4079300" y="2263324"/>
                  <a:pt x="4078269" y="2266711"/>
                  <a:pt x="4079668" y="2269435"/>
                </a:cubicBezTo>
                <a:lnTo>
                  <a:pt x="4148947" y="2401515"/>
                </a:lnTo>
                <a:cubicBezTo>
                  <a:pt x="4149978" y="2403429"/>
                  <a:pt x="4151892" y="2404534"/>
                  <a:pt x="4153954" y="2404460"/>
                </a:cubicBezTo>
                <a:cubicBezTo>
                  <a:pt x="4154764" y="2404534"/>
                  <a:pt x="4155647" y="2404313"/>
                  <a:pt x="4156457" y="2403871"/>
                </a:cubicBezTo>
                <a:close/>
                <a:moveTo>
                  <a:pt x="4210055" y="2518429"/>
                </a:moveTo>
                <a:cubicBezTo>
                  <a:pt x="4212852" y="2517104"/>
                  <a:pt x="4214030" y="2513791"/>
                  <a:pt x="4212705" y="2510993"/>
                </a:cubicBezTo>
                <a:lnTo>
                  <a:pt x="4158886" y="2396582"/>
                </a:lnTo>
                <a:cubicBezTo>
                  <a:pt x="4157561" y="2393785"/>
                  <a:pt x="4154248" y="2392607"/>
                  <a:pt x="4151450" y="2393932"/>
                </a:cubicBezTo>
                <a:cubicBezTo>
                  <a:pt x="4148653" y="2395257"/>
                  <a:pt x="4147475" y="2398570"/>
                  <a:pt x="4148800" y="2401368"/>
                </a:cubicBezTo>
                <a:lnTo>
                  <a:pt x="4202619" y="2515778"/>
                </a:lnTo>
                <a:cubicBezTo>
                  <a:pt x="4203576" y="2517840"/>
                  <a:pt x="4205637" y="2519018"/>
                  <a:pt x="4207699" y="2518944"/>
                </a:cubicBezTo>
                <a:cubicBezTo>
                  <a:pt x="4208508" y="2518944"/>
                  <a:pt x="4209318" y="2518797"/>
                  <a:pt x="4210055" y="2518429"/>
                </a:cubicBezTo>
                <a:close/>
                <a:moveTo>
                  <a:pt x="4250474" y="2613624"/>
                </a:moveTo>
                <a:cubicBezTo>
                  <a:pt x="4253272" y="2612446"/>
                  <a:pt x="4254597" y="2609133"/>
                  <a:pt x="4253418" y="2606335"/>
                </a:cubicBezTo>
                <a:lnTo>
                  <a:pt x="4212779" y="2511140"/>
                </a:lnTo>
                <a:cubicBezTo>
                  <a:pt x="4211601" y="2508342"/>
                  <a:pt x="4208288" y="2507017"/>
                  <a:pt x="4205490" y="2508195"/>
                </a:cubicBezTo>
                <a:cubicBezTo>
                  <a:pt x="4202692" y="2509373"/>
                  <a:pt x="4201367" y="2512686"/>
                  <a:pt x="4202545" y="2515484"/>
                </a:cubicBezTo>
                <a:lnTo>
                  <a:pt x="4243185" y="2610679"/>
                </a:lnTo>
                <a:cubicBezTo>
                  <a:pt x="4244069" y="2612814"/>
                  <a:pt x="4246204" y="2614065"/>
                  <a:pt x="4248339" y="2614065"/>
                </a:cubicBezTo>
                <a:cubicBezTo>
                  <a:pt x="4249075" y="2614065"/>
                  <a:pt x="4249811" y="2613918"/>
                  <a:pt x="4250474" y="2613624"/>
                </a:cubicBezTo>
                <a:close/>
                <a:moveTo>
                  <a:pt x="4280291" y="2688056"/>
                </a:moveTo>
                <a:cubicBezTo>
                  <a:pt x="4283163" y="2686879"/>
                  <a:pt x="4284561" y="2683639"/>
                  <a:pt x="4283383" y="2680842"/>
                </a:cubicBezTo>
                <a:lnTo>
                  <a:pt x="4253492" y="2606482"/>
                </a:lnTo>
                <a:cubicBezTo>
                  <a:pt x="4252314" y="2603611"/>
                  <a:pt x="4249075" y="2602212"/>
                  <a:pt x="4246277" y="2603390"/>
                </a:cubicBezTo>
                <a:cubicBezTo>
                  <a:pt x="4243406" y="2604494"/>
                  <a:pt x="4242007" y="2607807"/>
                  <a:pt x="4243185" y="2610605"/>
                </a:cubicBezTo>
                <a:lnTo>
                  <a:pt x="4273076" y="2684964"/>
                </a:lnTo>
                <a:cubicBezTo>
                  <a:pt x="4273960" y="2687173"/>
                  <a:pt x="4276095" y="2688498"/>
                  <a:pt x="4278303" y="2688425"/>
                </a:cubicBezTo>
                <a:cubicBezTo>
                  <a:pt x="4278892" y="2688425"/>
                  <a:pt x="4279629" y="2688278"/>
                  <a:pt x="4280291" y="2688056"/>
                </a:cubicBezTo>
                <a:close/>
                <a:moveTo>
                  <a:pt x="4302084" y="2739887"/>
                </a:moveTo>
                <a:cubicBezTo>
                  <a:pt x="4304955" y="2738709"/>
                  <a:pt x="4306280" y="2735396"/>
                  <a:pt x="4305102" y="2732599"/>
                </a:cubicBezTo>
                <a:lnTo>
                  <a:pt x="4283383" y="2680694"/>
                </a:lnTo>
                <a:cubicBezTo>
                  <a:pt x="4282205" y="2677823"/>
                  <a:pt x="4278892" y="2676498"/>
                  <a:pt x="4276095" y="2677676"/>
                </a:cubicBezTo>
                <a:cubicBezTo>
                  <a:pt x="4273223" y="2678854"/>
                  <a:pt x="4271898" y="2682167"/>
                  <a:pt x="4273076" y="2684964"/>
                </a:cubicBezTo>
                <a:lnTo>
                  <a:pt x="4294795" y="2736869"/>
                </a:lnTo>
                <a:cubicBezTo>
                  <a:pt x="4295679" y="2739004"/>
                  <a:pt x="4297813" y="2740329"/>
                  <a:pt x="4299948" y="2740329"/>
                </a:cubicBezTo>
                <a:cubicBezTo>
                  <a:pt x="4300685" y="2740329"/>
                  <a:pt x="4301347" y="2740182"/>
                  <a:pt x="4302084" y="2739887"/>
                </a:cubicBezTo>
                <a:close/>
                <a:moveTo>
                  <a:pt x="4321594" y="2775079"/>
                </a:moveTo>
                <a:cubicBezTo>
                  <a:pt x="4324318" y="2773607"/>
                  <a:pt x="4325348" y="2770220"/>
                  <a:pt x="4323876" y="2767496"/>
                </a:cubicBezTo>
                <a:lnTo>
                  <a:pt x="4304881" y="2732083"/>
                </a:lnTo>
                <a:cubicBezTo>
                  <a:pt x="4303409" y="2729359"/>
                  <a:pt x="4300022" y="2728402"/>
                  <a:pt x="4297298" y="2729801"/>
                </a:cubicBezTo>
                <a:cubicBezTo>
                  <a:pt x="4294574" y="2731273"/>
                  <a:pt x="4293543" y="2734660"/>
                  <a:pt x="4295016" y="2737384"/>
                </a:cubicBezTo>
                <a:lnTo>
                  <a:pt x="4314011" y="2772797"/>
                </a:lnTo>
                <a:cubicBezTo>
                  <a:pt x="4315041" y="2774711"/>
                  <a:pt x="4316955" y="2775742"/>
                  <a:pt x="4318943" y="2775742"/>
                </a:cubicBezTo>
                <a:cubicBezTo>
                  <a:pt x="4319827" y="2775742"/>
                  <a:pt x="4320710" y="2775521"/>
                  <a:pt x="4321594" y="2775079"/>
                </a:cubicBezTo>
                <a:close/>
                <a:moveTo>
                  <a:pt x="4344564" y="2799743"/>
                </a:moveTo>
                <a:cubicBezTo>
                  <a:pt x="4346920" y="2797755"/>
                  <a:pt x="4347141" y="2794221"/>
                  <a:pt x="4345153" y="2791865"/>
                </a:cubicBezTo>
                <a:lnTo>
                  <a:pt x="4323140" y="2766539"/>
                </a:lnTo>
                <a:cubicBezTo>
                  <a:pt x="4321152" y="2764257"/>
                  <a:pt x="4317618" y="2763962"/>
                  <a:pt x="4315262" y="2765950"/>
                </a:cubicBezTo>
                <a:cubicBezTo>
                  <a:pt x="4312906" y="2767938"/>
                  <a:pt x="4312685" y="2771472"/>
                  <a:pt x="4314673" y="2773828"/>
                </a:cubicBezTo>
                <a:lnTo>
                  <a:pt x="4336687" y="2799154"/>
                </a:lnTo>
                <a:cubicBezTo>
                  <a:pt x="4337791" y="2800406"/>
                  <a:pt x="4339337" y="2801068"/>
                  <a:pt x="4340957" y="2801068"/>
                </a:cubicBezTo>
                <a:cubicBezTo>
                  <a:pt x="4342282" y="2801068"/>
                  <a:pt x="4343534" y="2800626"/>
                  <a:pt x="4344564" y="2799743"/>
                </a:cubicBezTo>
                <a:close/>
                <a:moveTo>
                  <a:pt x="4376369" y="2820726"/>
                </a:moveTo>
                <a:cubicBezTo>
                  <a:pt x="4378136" y="2818222"/>
                  <a:pt x="4377547" y="2814762"/>
                  <a:pt x="4375044" y="2812922"/>
                </a:cubicBezTo>
                <a:lnTo>
                  <a:pt x="4344122" y="2790908"/>
                </a:lnTo>
                <a:cubicBezTo>
                  <a:pt x="4341619" y="2789141"/>
                  <a:pt x="4338159" y="2789730"/>
                  <a:pt x="4336318" y="2792233"/>
                </a:cubicBezTo>
                <a:cubicBezTo>
                  <a:pt x="4334551" y="2794737"/>
                  <a:pt x="4335140" y="2798197"/>
                  <a:pt x="4337643" y="2800038"/>
                </a:cubicBezTo>
                <a:lnTo>
                  <a:pt x="4368565" y="2822051"/>
                </a:lnTo>
                <a:cubicBezTo>
                  <a:pt x="4369596" y="2822787"/>
                  <a:pt x="4370701" y="2823082"/>
                  <a:pt x="4371805" y="2823082"/>
                </a:cubicBezTo>
                <a:cubicBezTo>
                  <a:pt x="4373572" y="2823082"/>
                  <a:pt x="4375265" y="2822272"/>
                  <a:pt x="4376369" y="2820726"/>
                </a:cubicBezTo>
                <a:close/>
                <a:moveTo>
                  <a:pt x="4422825" y="2845831"/>
                </a:moveTo>
                <a:cubicBezTo>
                  <a:pt x="4424298" y="2843107"/>
                  <a:pt x="4423341" y="2839720"/>
                  <a:pt x="4420691" y="2838248"/>
                </a:cubicBezTo>
                <a:lnTo>
                  <a:pt x="4374602" y="2812701"/>
                </a:lnTo>
                <a:cubicBezTo>
                  <a:pt x="4371878" y="2811228"/>
                  <a:pt x="4368492" y="2812185"/>
                  <a:pt x="4367019" y="2814836"/>
                </a:cubicBezTo>
                <a:cubicBezTo>
                  <a:pt x="4365547" y="2817560"/>
                  <a:pt x="4366504" y="2820946"/>
                  <a:pt x="4369154" y="2822419"/>
                </a:cubicBezTo>
                <a:lnTo>
                  <a:pt x="4415243" y="2847966"/>
                </a:lnTo>
                <a:cubicBezTo>
                  <a:pt x="4416126" y="2848481"/>
                  <a:pt x="4417083" y="2848702"/>
                  <a:pt x="4417967" y="2848629"/>
                </a:cubicBezTo>
                <a:cubicBezTo>
                  <a:pt x="4419955" y="2848629"/>
                  <a:pt x="4421795" y="2847598"/>
                  <a:pt x="4422825" y="2845831"/>
                </a:cubicBezTo>
                <a:close/>
                <a:moveTo>
                  <a:pt x="4479147" y="2873366"/>
                </a:moveTo>
                <a:cubicBezTo>
                  <a:pt x="4480473" y="2870642"/>
                  <a:pt x="4479368" y="2867256"/>
                  <a:pt x="4476644" y="2865930"/>
                </a:cubicBezTo>
                <a:lnTo>
                  <a:pt x="4420396" y="2838101"/>
                </a:lnTo>
                <a:cubicBezTo>
                  <a:pt x="4417599" y="2836775"/>
                  <a:pt x="4414285" y="2837880"/>
                  <a:pt x="4412960" y="2840604"/>
                </a:cubicBezTo>
                <a:cubicBezTo>
                  <a:pt x="4411561" y="2843328"/>
                  <a:pt x="4412739" y="2846715"/>
                  <a:pt x="4415463" y="2848040"/>
                </a:cubicBezTo>
                <a:lnTo>
                  <a:pt x="4471711" y="2875869"/>
                </a:lnTo>
                <a:cubicBezTo>
                  <a:pt x="4472521" y="2876311"/>
                  <a:pt x="4473405" y="2876458"/>
                  <a:pt x="4474215" y="2876458"/>
                </a:cubicBezTo>
                <a:cubicBezTo>
                  <a:pt x="4476276" y="2876458"/>
                  <a:pt x="4478190" y="2875354"/>
                  <a:pt x="4479147" y="2873366"/>
                </a:cubicBezTo>
                <a:close/>
                <a:moveTo>
                  <a:pt x="4540107" y="2901711"/>
                </a:moveTo>
                <a:cubicBezTo>
                  <a:pt x="4541433" y="2898913"/>
                  <a:pt x="4540181" y="2895600"/>
                  <a:pt x="4537383" y="2894275"/>
                </a:cubicBezTo>
                <a:lnTo>
                  <a:pt x="4476497" y="2865783"/>
                </a:lnTo>
                <a:cubicBezTo>
                  <a:pt x="4473699" y="2864458"/>
                  <a:pt x="4470386" y="2865709"/>
                  <a:pt x="4469061" y="2868507"/>
                </a:cubicBezTo>
                <a:cubicBezTo>
                  <a:pt x="4467736" y="2871305"/>
                  <a:pt x="4468987" y="2874618"/>
                  <a:pt x="4471785" y="2875943"/>
                </a:cubicBezTo>
                <a:lnTo>
                  <a:pt x="4532672" y="2904435"/>
                </a:lnTo>
                <a:cubicBezTo>
                  <a:pt x="4533481" y="2904803"/>
                  <a:pt x="4534291" y="2904951"/>
                  <a:pt x="4535101" y="2904951"/>
                </a:cubicBezTo>
                <a:cubicBezTo>
                  <a:pt x="4537163" y="2904951"/>
                  <a:pt x="4539150" y="2903773"/>
                  <a:pt x="4540107" y="2901711"/>
                </a:cubicBezTo>
                <a:close/>
                <a:moveTo>
                  <a:pt x="4599816" y="2929099"/>
                </a:moveTo>
                <a:cubicBezTo>
                  <a:pt x="4601067" y="2926301"/>
                  <a:pt x="4599890" y="2922988"/>
                  <a:pt x="4597092" y="2921737"/>
                </a:cubicBezTo>
                <a:lnTo>
                  <a:pt x="4537383" y="2894349"/>
                </a:lnTo>
                <a:cubicBezTo>
                  <a:pt x="4534585" y="2893097"/>
                  <a:pt x="4531273" y="2894275"/>
                  <a:pt x="4530021" y="2897073"/>
                </a:cubicBezTo>
                <a:cubicBezTo>
                  <a:pt x="4528769" y="2899871"/>
                  <a:pt x="4529948" y="2903183"/>
                  <a:pt x="4532745" y="2904435"/>
                </a:cubicBezTo>
                <a:lnTo>
                  <a:pt x="4592454" y="2931823"/>
                </a:lnTo>
                <a:cubicBezTo>
                  <a:pt x="4593190" y="2932191"/>
                  <a:pt x="4593999" y="2932338"/>
                  <a:pt x="4594810" y="2932338"/>
                </a:cubicBezTo>
                <a:cubicBezTo>
                  <a:pt x="4596871" y="2932338"/>
                  <a:pt x="4598859" y="2931160"/>
                  <a:pt x="4599816" y="2929099"/>
                </a:cubicBezTo>
                <a:close/>
                <a:moveTo>
                  <a:pt x="4651868" y="2953615"/>
                </a:moveTo>
                <a:cubicBezTo>
                  <a:pt x="4653193" y="2950818"/>
                  <a:pt x="4651941" y="2947505"/>
                  <a:pt x="4649217" y="2946180"/>
                </a:cubicBezTo>
                <a:lnTo>
                  <a:pt x="4597165" y="2921737"/>
                </a:lnTo>
                <a:cubicBezTo>
                  <a:pt x="4594368" y="2920411"/>
                  <a:pt x="4591055" y="2921663"/>
                  <a:pt x="4589730" y="2924387"/>
                </a:cubicBezTo>
                <a:cubicBezTo>
                  <a:pt x="4588404" y="2927185"/>
                  <a:pt x="4589656" y="2930498"/>
                  <a:pt x="4592380" y="2931823"/>
                </a:cubicBezTo>
                <a:lnTo>
                  <a:pt x="4644432" y="2956266"/>
                </a:lnTo>
                <a:cubicBezTo>
                  <a:pt x="4645241" y="2956634"/>
                  <a:pt x="4646051" y="2956781"/>
                  <a:pt x="4646861" y="2956781"/>
                </a:cubicBezTo>
                <a:cubicBezTo>
                  <a:pt x="4648922" y="2956781"/>
                  <a:pt x="4650910" y="2955603"/>
                  <a:pt x="4651868" y="2953615"/>
                </a:cubicBezTo>
                <a:close/>
                <a:moveTo>
                  <a:pt x="4697661" y="2973641"/>
                </a:moveTo>
                <a:cubicBezTo>
                  <a:pt x="4698912" y="2970843"/>
                  <a:pt x="4697661" y="2967530"/>
                  <a:pt x="4694790" y="2966279"/>
                </a:cubicBezTo>
                <a:lnTo>
                  <a:pt x="4649070" y="2946106"/>
                </a:lnTo>
                <a:cubicBezTo>
                  <a:pt x="4646272" y="2944854"/>
                  <a:pt x="4642959" y="2946106"/>
                  <a:pt x="4641708" y="2948977"/>
                </a:cubicBezTo>
                <a:cubicBezTo>
                  <a:pt x="4640456" y="2951775"/>
                  <a:pt x="4641708" y="2955088"/>
                  <a:pt x="4644578" y="2956339"/>
                </a:cubicBezTo>
                <a:lnTo>
                  <a:pt x="4690299" y="2976512"/>
                </a:lnTo>
                <a:cubicBezTo>
                  <a:pt x="4691035" y="2976880"/>
                  <a:pt x="4691845" y="2977028"/>
                  <a:pt x="4692581" y="2976954"/>
                </a:cubicBezTo>
                <a:cubicBezTo>
                  <a:pt x="4694716" y="2976954"/>
                  <a:pt x="4696704" y="2975776"/>
                  <a:pt x="4697661" y="2973641"/>
                </a:cubicBezTo>
                <a:close/>
                <a:moveTo>
                  <a:pt x="4738522" y="2987998"/>
                </a:moveTo>
                <a:cubicBezTo>
                  <a:pt x="4739553" y="2985126"/>
                  <a:pt x="4738080" y="2981887"/>
                  <a:pt x="4735209" y="2980856"/>
                </a:cubicBezTo>
                <a:lnTo>
                  <a:pt x="4694422" y="2966205"/>
                </a:lnTo>
                <a:cubicBezTo>
                  <a:pt x="4691476" y="2965174"/>
                  <a:pt x="4688311" y="2966647"/>
                  <a:pt x="4687280" y="2969592"/>
                </a:cubicBezTo>
                <a:cubicBezTo>
                  <a:pt x="4686249" y="2972463"/>
                  <a:pt x="4687722" y="2975702"/>
                  <a:pt x="4690667" y="2976733"/>
                </a:cubicBezTo>
                <a:lnTo>
                  <a:pt x="4731454" y="2991384"/>
                </a:lnTo>
                <a:cubicBezTo>
                  <a:pt x="4732117" y="2991605"/>
                  <a:pt x="4732706" y="2991679"/>
                  <a:pt x="4733368" y="2991679"/>
                </a:cubicBezTo>
                <a:cubicBezTo>
                  <a:pt x="4735577" y="2991679"/>
                  <a:pt x="4737712" y="2990206"/>
                  <a:pt x="4738522" y="2987998"/>
                </a:cubicBezTo>
                <a:close/>
                <a:moveTo>
                  <a:pt x="4776070" y="2995139"/>
                </a:moveTo>
                <a:cubicBezTo>
                  <a:pt x="4776732" y="2992120"/>
                  <a:pt x="4774818" y="2989176"/>
                  <a:pt x="4771800" y="2988513"/>
                </a:cubicBezTo>
                <a:lnTo>
                  <a:pt x="4734473" y="2980635"/>
                </a:lnTo>
                <a:cubicBezTo>
                  <a:pt x="4731527" y="2980046"/>
                  <a:pt x="4728509" y="2981960"/>
                  <a:pt x="4727846" y="2984905"/>
                </a:cubicBezTo>
                <a:cubicBezTo>
                  <a:pt x="4727184" y="2987924"/>
                  <a:pt x="4729098" y="2990869"/>
                  <a:pt x="4732117" y="2991531"/>
                </a:cubicBezTo>
                <a:lnTo>
                  <a:pt x="4769444" y="2999409"/>
                </a:lnTo>
                <a:cubicBezTo>
                  <a:pt x="4769812" y="2999483"/>
                  <a:pt x="4770253" y="2999556"/>
                  <a:pt x="4770621" y="2999556"/>
                </a:cubicBezTo>
                <a:cubicBezTo>
                  <a:pt x="4773198" y="2999556"/>
                  <a:pt x="4775554" y="2997716"/>
                  <a:pt x="4776070" y="2995139"/>
                </a:cubicBezTo>
                <a:close/>
                <a:moveTo>
                  <a:pt x="4774745" y="2997716"/>
                </a:moveTo>
                <a:lnTo>
                  <a:pt x="4870602" y="2891919"/>
                </a:lnTo>
                <a:cubicBezTo>
                  <a:pt x="4872663" y="2889637"/>
                  <a:pt x="4872516" y="2886103"/>
                  <a:pt x="4870234" y="2884042"/>
                </a:cubicBezTo>
                <a:cubicBezTo>
                  <a:pt x="4867951" y="2881980"/>
                  <a:pt x="4864418" y="2882127"/>
                  <a:pt x="4862356" y="2884410"/>
                </a:cubicBezTo>
                <a:lnTo>
                  <a:pt x="4766498" y="2990206"/>
                </a:lnTo>
                <a:cubicBezTo>
                  <a:pt x="4764437" y="2992488"/>
                  <a:pt x="4764585" y="2996022"/>
                  <a:pt x="4766867" y="2998084"/>
                </a:cubicBezTo>
                <a:cubicBezTo>
                  <a:pt x="4767971" y="2999041"/>
                  <a:pt x="4769296" y="2999556"/>
                  <a:pt x="4770621" y="2999556"/>
                </a:cubicBezTo>
                <a:cubicBezTo>
                  <a:pt x="4772168" y="2999556"/>
                  <a:pt x="4773640" y="2998894"/>
                  <a:pt x="4774745" y="2997716"/>
                </a:cubicBezTo>
                <a:close/>
                <a:moveTo>
                  <a:pt x="4870602" y="2891919"/>
                </a:moveTo>
                <a:lnTo>
                  <a:pt x="4878627" y="2883084"/>
                </a:lnTo>
                <a:cubicBezTo>
                  <a:pt x="4880688" y="2880802"/>
                  <a:pt x="4880541" y="2877268"/>
                  <a:pt x="4878259" y="2875207"/>
                </a:cubicBezTo>
                <a:cubicBezTo>
                  <a:pt x="4875977" y="2873145"/>
                  <a:pt x="4872442" y="2873366"/>
                  <a:pt x="4870381" y="2875575"/>
                </a:cubicBezTo>
                <a:lnTo>
                  <a:pt x="4862356" y="2884410"/>
                </a:lnTo>
                <a:cubicBezTo>
                  <a:pt x="4860295" y="2886692"/>
                  <a:pt x="4860442" y="2890226"/>
                  <a:pt x="4862724" y="2892287"/>
                </a:cubicBezTo>
                <a:cubicBezTo>
                  <a:pt x="4863829" y="2893245"/>
                  <a:pt x="4865154" y="2893760"/>
                  <a:pt x="4866479" y="2893760"/>
                </a:cubicBezTo>
                <a:cubicBezTo>
                  <a:pt x="4868025" y="2893760"/>
                  <a:pt x="4869498" y="2893171"/>
                  <a:pt x="4870602" y="2891919"/>
                </a:cubicBezTo>
                <a:close/>
                <a:moveTo>
                  <a:pt x="4877670" y="2883968"/>
                </a:moveTo>
                <a:lnTo>
                  <a:pt x="4964987" y="2822934"/>
                </a:lnTo>
                <a:cubicBezTo>
                  <a:pt x="4967490" y="2821167"/>
                  <a:pt x="4968152" y="2817707"/>
                  <a:pt x="4966386" y="2815204"/>
                </a:cubicBezTo>
                <a:cubicBezTo>
                  <a:pt x="4964619" y="2812627"/>
                  <a:pt x="4961085" y="2812038"/>
                  <a:pt x="4958655" y="2813805"/>
                </a:cubicBezTo>
                <a:lnTo>
                  <a:pt x="4871338" y="2874839"/>
                </a:lnTo>
                <a:cubicBezTo>
                  <a:pt x="4868835" y="2876606"/>
                  <a:pt x="4868172" y="2880066"/>
                  <a:pt x="4869939" y="2882569"/>
                </a:cubicBezTo>
                <a:cubicBezTo>
                  <a:pt x="4871043" y="2884115"/>
                  <a:pt x="4872810" y="2884999"/>
                  <a:pt x="4874578" y="2884925"/>
                </a:cubicBezTo>
                <a:cubicBezTo>
                  <a:pt x="4875608" y="2884925"/>
                  <a:pt x="4876713" y="2884631"/>
                  <a:pt x="4877670" y="2883968"/>
                </a:cubicBezTo>
                <a:close/>
                <a:moveTo>
                  <a:pt x="4964987" y="2822861"/>
                </a:moveTo>
                <a:lnTo>
                  <a:pt x="5004375" y="2795326"/>
                </a:lnTo>
                <a:cubicBezTo>
                  <a:pt x="5006878" y="2793559"/>
                  <a:pt x="5007541" y="2790098"/>
                  <a:pt x="5005774" y="2787595"/>
                </a:cubicBezTo>
                <a:cubicBezTo>
                  <a:pt x="5004007" y="2785092"/>
                  <a:pt x="5000547" y="2784429"/>
                  <a:pt x="4998043" y="2786196"/>
                </a:cubicBezTo>
                <a:lnTo>
                  <a:pt x="4958655" y="2813731"/>
                </a:lnTo>
                <a:cubicBezTo>
                  <a:pt x="4956152" y="2815498"/>
                  <a:pt x="4955490" y="2818959"/>
                  <a:pt x="4957256" y="2821462"/>
                </a:cubicBezTo>
                <a:cubicBezTo>
                  <a:pt x="4958360" y="2823008"/>
                  <a:pt x="4960128" y="2823891"/>
                  <a:pt x="4961895" y="2823818"/>
                </a:cubicBezTo>
                <a:cubicBezTo>
                  <a:pt x="4962926" y="2823891"/>
                  <a:pt x="4964030" y="2823597"/>
                  <a:pt x="4964987" y="2822861"/>
                </a:cubicBezTo>
                <a:close/>
                <a:moveTo>
                  <a:pt x="5003418" y="2795915"/>
                </a:moveTo>
                <a:lnTo>
                  <a:pt x="5078587" y="2763815"/>
                </a:lnTo>
                <a:cubicBezTo>
                  <a:pt x="5081385" y="2762637"/>
                  <a:pt x="5082710" y="2759324"/>
                  <a:pt x="5081532" y="2756526"/>
                </a:cubicBezTo>
                <a:cubicBezTo>
                  <a:pt x="5080354" y="2753728"/>
                  <a:pt x="5077041" y="2752403"/>
                  <a:pt x="5074244" y="2753581"/>
                </a:cubicBezTo>
                <a:lnTo>
                  <a:pt x="4999074" y="2785681"/>
                </a:lnTo>
                <a:cubicBezTo>
                  <a:pt x="4996277" y="2786859"/>
                  <a:pt x="4994951" y="2790172"/>
                  <a:pt x="4996129" y="2792970"/>
                </a:cubicBezTo>
                <a:cubicBezTo>
                  <a:pt x="4997013" y="2795105"/>
                  <a:pt x="4999148" y="2796356"/>
                  <a:pt x="5001283" y="2796356"/>
                </a:cubicBezTo>
                <a:cubicBezTo>
                  <a:pt x="5001946" y="2796356"/>
                  <a:pt x="5002682" y="2796209"/>
                  <a:pt x="5003418" y="2795915"/>
                </a:cubicBezTo>
                <a:close/>
                <a:moveTo>
                  <a:pt x="5078587" y="2763815"/>
                </a:moveTo>
                <a:lnTo>
                  <a:pt x="5146542" y="2734807"/>
                </a:lnTo>
                <a:cubicBezTo>
                  <a:pt x="5149339" y="2733629"/>
                  <a:pt x="5150665" y="2730316"/>
                  <a:pt x="5149486" y="2727519"/>
                </a:cubicBezTo>
                <a:cubicBezTo>
                  <a:pt x="5148309" y="2724721"/>
                  <a:pt x="5144996" y="2723396"/>
                  <a:pt x="5142198" y="2724574"/>
                </a:cubicBezTo>
                <a:lnTo>
                  <a:pt x="5074244" y="2753581"/>
                </a:lnTo>
                <a:cubicBezTo>
                  <a:pt x="5071446" y="2754759"/>
                  <a:pt x="5070121" y="2758072"/>
                  <a:pt x="5071299" y="2760870"/>
                </a:cubicBezTo>
                <a:cubicBezTo>
                  <a:pt x="5072182" y="2763005"/>
                  <a:pt x="5074317" y="2764257"/>
                  <a:pt x="5076452" y="2764257"/>
                </a:cubicBezTo>
                <a:cubicBezTo>
                  <a:pt x="5077188" y="2764257"/>
                  <a:pt x="5077925" y="2764109"/>
                  <a:pt x="5078587" y="2763815"/>
                </a:cubicBezTo>
                <a:close/>
                <a:moveTo>
                  <a:pt x="5145290" y="2735176"/>
                </a:moveTo>
                <a:lnTo>
                  <a:pt x="5203747" y="2725678"/>
                </a:lnTo>
                <a:cubicBezTo>
                  <a:pt x="5206765" y="2725163"/>
                  <a:pt x="5208827" y="2722291"/>
                  <a:pt x="5208385" y="2719273"/>
                </a:cubicBezTo>
                <a:cubicBezTo>
                  <a:pt x="5207870" y="2716254"/>
                  <a:pt x="5204998" y="2714267"/>
                  <a:pt x="5201980" y="2714635"/>
                </a:cubicBezTo>
                <a:lnTo>
                  <a:pt x="5143523" y="2724132"/>
                </a:lnTo>
                <a:cubicBezTo>
                  <a:pt x="5140505" y="2724647"/>
                  <a:pt x="5138443" y="2727519"/>
                  <a:pt x="5138885" y="2730537"/>
                </a:cubicBezTo>
                <a:cubicBezTo>
                  <a:pt x="5139326" y="2733261"/>
                  <a:pt x="5141682" y="2735249"/>
                  <a:pt x="5144406" y="2735176"/>
                </a:cubicBezTo>
                <a:cubicBezTo>
                  <a:pt x="5144701" y="2735249"/>
                  <a:pt x="5144996" y="2735249"/>
                  <a:pt x="5145290" y="2735176"/>
                </a:cubicBezTo>
                <a:close/>
                <a:moveTo>
                  <a:pt x="5203673" y="2725678"/>
                </a:moveTo>
                <a:lnTo>
                  <a:pt x="5242620" y="2720230"/>
                </a:lnTo>
                <a:cubicBezTo>
                  <a:pt x="5245638" y="2719788"/>
                  <a:pt x="5247774" y="2716991"/>
                  <a:pt x="5247331" y="2713898"/>
                </a:cubicBezTo>
                <a:cubicBezTo>
                  <a:pt x="5246890" y="2710880"/>
                  <a:pt x="5243945" y="2708671"/>
                  <a:pt x="5241000" y="2709187"/>
                </a:cubicBezTo>
                <a:lnTo>
                  <a:pt x="5202054" y="2714635"/>
                </a:lnTo>
                <a:cubicBezTo>
                  <a:pt x="5199035" y="2715076"/>
                  <a:pt x="5196900" y="2717874"/>
                  <a:pt x="5197342" y="2720966"/>
                </a:cubicBezTo>
                <a:cubicBezTo>
                  <a:pt x="5197710" y="2723764"/>
                  <a:pt x="5200139" y="2725752"/>
                  <a:pt x="5202863" y="2725752"/>
                </a:cubicBezTo>
                <a:cubicBezTo>
                  <a:pt x="5203158" y="2725752"/>
                  <a:pt x="5203379" y="2725678"/>
                  <a:pt x="5203673" y="2725678"/>
                </a:cubicBezTo>
                <a:close/>
                <a:moveTo>
                  <a:pt x="5242988" y="2720156"/>
                </a:moveTo>
                <a:lnTo>
                  <a:pt x="5249909" y="2718684"/>
                </a:lnTo>
                <a:cubicBezTo>
                  <a:pt x="5252927" y="2718021"/>
                  <a:pt x="5254841" y="2715076"/>
                  <a:pt x="5254252" y="2712058"/>
                </a:cubicBezTo>
                <a:cubicBezTo>
                  <a:pt x="5253590" y="2709039"/>
                  <a:pt x="5250645" y="2707125"/>
                  <a:pt x="5247626" y="2707788"/>
                </a:cubicBezTo>
                <a:lnTo>
                  <a:pt x="5240706" y="2709260"/>
                </a:lnTo>
                <a:cubicBezTo>
                  <a:pt x="5237687" y="2709923"/>
                  <a:pt x="5235773" y="2712868"/>
                  <a:pt x="5236362" y="2715886"/>
                </a:cubicBezTo>
                <a:cubicBezTo>
                  <a:pt x="5236951" y="2718537"/>
                  <a:pt x="5239233" y="2720303"/>
                  <a:pt x="5241883" y="2720303"/>
                </a:cubicBezTo>
                <a:cubicBezTo>
                  <a:pt x="5242252" y="2720230"/>
                  <a:pt x="5242620" y="2720230"/>
                  <a:pt x="5242988" y="2720156"/>
                </a:cubicBezTo>
                <a:close/>
                <a:moveTo>
                  <a:pt x="5249909" y="2718684"/>
                </a:moveTo>
                <a:lnTo>
                  <a:pt x="5288781" y="2710438"/>
                </a:lnTo>
                <a:cubicBezTo>
                  <a:pt x="5291800" y="2709775"/>
                  <a:pt x="5293714" y="2706831"/>
                  <a:pt x="5293052" y="2703812"/>
                </a:cubicBezTo>
                <a:cubicBezTo>
                  <a:pt x="5292389" y="2700793"/>
                  <a:pt x="5289444" y="2698879"/>
                  <a:pt x="5286426" y="2699542"/>
                </a:cubicBezTo>
                <a:lnTo>
                  <a:pt x="5247553" y="2707788"/>
                </a:lnTo>
                <a:cubicBezTo>
                  <a:pt x="5244534" y="2708450"/>
                  <a:pt x="5242620" y="2711395"/>
                  <a:pt x="5243282" y="2714414"/>
                </a:cubicBezTo>
                <a:cubicBezTo>
                  <a:pt x="5243871" y="2717064"/>
                  <a:pt x="5246154" y="2718831"/>
                  <a:pt x="5248804" y="2718831"/>
                </a:cubicBezTo>
                <a:cubicBezTo>
                  <a:pt x="5249172" y="2718757"/>
                  <a:pt x="5249541" y="2718757"/>
                  <a:pt x="5249909" y="2718684"/>
                </a:cubicBezTo>
                <a:close/>
                <a:moveTo>
                  <a:pt x="5288855" y="2710438"/>
                </a:moveTo>
                <a:lnTo>
                  <a:pt x="5322869" y="2703223"/>
                </a:lnTo>
                <a:cubicBezTo>
                  <a:pt x="5325888" y="2702560"/>
                  <a:pt x="5327802" y="2699615"/>
                  <a:pt x="5327139" y="2696597"/>
                </a:cubicBezTo>
                <a:cubicBezTo>
                  <a:pt x="5326476" y="2693578"/>
                  <a:pt x="5323532" y="2691664"/>
                  <a:pt x="5320513" y="2692327"/>
                </a:cubicBezTo>
                <a:lnTo>
                  <a:pt x="5286499" y="2699542"/>
                </a:lnTo>
                <a:cubicBezTo>
                  <a:pt x="5283481" y="2700204"/>
                  <a:pt x="5281566" y="2703149"/>
                  <a:pt x="5282229" y="2706168"/>
                </a:cubicBezTo>
                <a:cubicBezTo>
                  <a:pt x="5282818" y="2708818"/>
                  <a:pt x="5285100" y="2710585"/>
                  <a:pt x="5287751" y="2710585"/>
                </a:cubicBezTo>
                <a:cubicBezTo>
                  <a:pt x="5288119" y="2710512"/>
                  <a:pt x="5288487" y="2710512"/>
                  <a:pt x="5288855" y="2710438"/>
                </a:cubicBezTo>
                <a:close/>
                <a:moveTo>
                  <a:pt x="4125314" y="3741384"/>
                </a:moveTo>
                <a:cubicBezTo>
                  <a:pt x="4127670" y="3739396"/>
                  <a:pt x="4127891" y="3735862"/>
                  <a:pt x="4125903" y="3733506"/>
                </a:cubicBezTo>
                <a:lnTo>
                  <a:pt x="4102344" y="3706045"/>
                </a:lnTo>
                <a:cubicBezTo>
                  <a:pt x="4100356" y="3703689"/>
                  <a:pt x="4096822" y="3703468"/>
                  <a:pt x="4094466" y="3705455"/>
                </a:cubicBezTo>
                <a:cubicBezTo>
                  <a:pt x="4092110" y="3707443"/>
                  <a:pt x="4091889" y="3710977"/>
                  <a:pt x="4093877" y="3713333"/>
                </a:cubicBezTo>
                <a:lnTo>
                  <a:pt x="4117437" y="3740795"/>
                </a:lnTo>
                <a:cubicBezTo>
                  <a:pt x="4118541" y="3742046"/>
                  <a:pt x="4120161" y="3742782"/>
                  <a:pt x="4121707" y="3742709"/>
                </a:cubicBezTo>
                <a:cubicBezTo>
                  <a:pt x="4122958" y="3742709"/>
                  <a:pt x="4124210" y="3742267"/>
                  <a:pt x="4125314" y="3741384"/>
                </a:cubicBezTo>
                <a:close/>
                <a:moveTo>
                  <a:pt x="4101607" y="3713996"/>
                </a:moveTo>
                <a:cubicBezTo>
                  <a:pt x="4103963" y="3712008"/>
                  <a:pt x="4104258" y="3708548"/>
                  <a:pt x="4102344" y="3706118"/>
                </a:cubicBezTo>
                <a:lnTo>
                  <a:pt x="4022462" y="3610261"/>
                </a:lnTo>
                <a:cubicBezTo>
                  <a:pt x="4020475" y="3607905"/>
                  <a:pt x="4016941" y="3607610"/>
                  <a:pt x="4014585" y="3609524"/>
                </a:cubicBezTo>
                <a:cubicBezTo>
                  <a:pt x="4012229" y="3611512"/>
                  <a:pt x="4011934" y="3614973"/>
                  <a:pt x="4013849" y="3617402"/>
                </a:cubicBezTo>
                <a:lnTo>
                  <a:pt x="4093730" y="3713259"/>
                </a:lnTo>
                <a:cubicBezTo>
                  <a:pt x="4094834" y="3714585"/>
                  <a:pt x="4096454" y="3715247"/>
                  <a:pt x="4098074" y="3715247"/>
                </a:cubicBezTo>
                <a:cubicBezTo>
                  <a:pt x="4099325" y="3715247"/>
                  <a:pt x="4100577" y="3714806"/>
                  <a:pt x="4101607" y="3713996"/>
                </a:cubicBezTo>
                <a:close/>
                <a:moveTo>
                  <a:pt x="4021800" y="3618138"/>
                </a:moveTo>
                <a:cubicBezTo>
                  <a:pt x="4024156" y="3616151"/>
                  <a:pt x="4024450" y="3612617"/>
                  <a:pt x="4022462" y="3610261"/>
                </a:cubicBezTo>
                <a:lnTo>
                  <a:pt x="4020917" y="3608420"/>
                </a:lnTo>
                <a:cubicBezTo>
                  <a:pt x="4018929" y="3606064"/>
                  <a:pt x="4015395" y="3605770"/>
                  <a:pt x="4013039" y="3607758"/>
                </a:cubicBezTo>
                <a:cubicBezTo>
                  <a:pt x="4010683" y="3609745"/>
                  <a:pt x="4010389" y="3613279"/>
                  <a:pt x="4012376" y="3615635"/>
                </a:cubicBezTo>
                <a:lnTo>
                  <a:pt x="4013922" y="3617476"/>
                </a:lnTo>
                <a:cubicBezTo>
                  <a:pt x="4015027" y="3618801"/>
                  <a:pt x="4016646" y="3619464"/>
                  <a:pt x="4018193" y="3619464"/>
                </a:cubicBezTo>
                <a:cubicBezTo>
                  <a:pt x="4019518" y="3619464"/>
                  <a:pt x="4020769" y="3619022"/>
                  <a:pt x="4021800" y="3618138"/>
                </a:cubicBezTo>
                <a:close/>
                <a:moveTo>
                  <a:pt x="4021064" y="3615562"/>
                </a:moveTo>
                <a:cubicBezTo>
                  <a:pt x="4022978" y="3613132"/>
                  <a:pt x="4022610" y="3609672"/>
                  <a:pt x="4020180" y="3607684"/>
                </a:cubicBezTo>
                <a:lnTo>
                  <a:pt x="4000670" y="3592002"/>
                </a:lnTo>
                <a:cubicBezTo>
                  <a:pt x="3998314" y="3590088"/>
                  <a:pt x="3994780" y="3590456"/>
                  <a:pt x="3992793" y="3592886"/>
                </a:cubicBezTo>
                <a:cubicBezTo>
                  <a:pt x="3990878" y="3595315"/>
                  <a:pt x="3991246" y="3598775"/>
                  <a:pt x="3993676" y="3600763"/>
                </a:cubicBezTo>
                <a:lnTo>
                  <a:pt x="4013186" y="3616445"/>
                </a:lnTo>
                <a:cubicBezTo>
                  <a:pt x="4014217" y="3617255"/>
                  <a:pt x="4015469" y="3617697"/>
                  <a:pt x="4016720" y="3617697"/>
                </a:cubicBezTo>
                <a:cubicBezTo>
                  <a:pt x="4018340" y="3617623"/>
                  <a:pt x="4019959" y="3616887"/>
                  <a:pt x="4021064" y="3615562"/>
                </a:cubicBezTo>
                <a:close/>
                <a:moveTo>
                  <a:pt x="7870158" y="3225653"/>
                </a:moveTo>
                <a:lnTo>
                  <a:pt x="7962702" y="3064492"/>
                </a:lnTo>
                <a:cubicBezTo>
                  <a:pt x="7964248" y="3061842"/>
                  <a:pt x="7963291" y="3058381"/>
                  <a:pt x="7960641" y="3056909"/>
                </a:cubicBezTo>
                <a:cubicBezTo>
                  <a:pt x="7957990" y="3055363"/>
                  <a:pt x="7954530" y="3056320"/>
                  <a:pt x="7953057" y="3058970"/>
                </a:cubicBezTo>
                <a:lnTo>
                  <a:pt x="7860513" y="3220131"/>
                </a:lnTo>
                <a:cubicBezTo>
                  <a:pt x="7858967" y="3222782"/>
                  <a:pt x="7859924" y="3226242"/>
                  <a:pt x="7862574" y="3227715"/>
                </a:cubicBezTo>
                <a:cubicBezTo>
                  <a:pt x="7863459" y="3228230"/>
                  <a:pt x="7864415" y="3228451"/>
                  <a:pt x="7865372" y="3228451"/>
                </a:cubicBezTo>
                <a:cubicBezTo>
                  <a:pt x="7867286" y="3228451"/>
                  <a:pt x="7869127" y="3227494"/>
                  <a:pt x="7870158" y="3225653"/>
                </a:cubicBezTo>
                <a:close/>
                <a:moveTo>
                  <a:pt x="7962702" y="3064566"/>
                </a:moveTo>
                <a:lnTo>
                  <a:pt x="8060253" y="2897073"/>
                </a:lnTo>
                <a:cubicBezTo>
                  <a:pt x="8061799" y="2894423"/>
                  <a:pt x="8060916" y="2890962"/>
                  <a:pt x="8058265" y="2889416"/>
                </a:cubicBezTo>
                <a:cubicBezTo>
                  <a:pt x="8055615" y="2887870"/>
                  <a:pt x="8052228" y="2888753"/>
                  <a:pt x="8050608" y="2891404"/>
                </a:cubicBezTo>
                <a:lnTo>
                  <a:pt x="7953057" y="3058897"/>
                </a:lnTo>
                <a:cubicBezTo>
                  <a:pt x="7951512" y="3061547"/>
                  <a:pt x="7952395" y="3065007"/>
                  <a:pt x="7955045" y="3066553"/>
                </a:cubicBezTo>
                <a:cubicBezTo>
                  <a:pt x="7955929" y="3067069"/>
                  <a:pt x="7956960" y="3067290"/>
                  <a:pt x="7957917" y="3067290"/>
                </a:cubicBezTo>
                <a:cubicBezTo>
                  <a:pt x="7959831" y="3067363"/>
                  <a:pt x="7961672" y="3066332"/>
                  <a:pt x="7962702" y="3064566"/>
                </a:cubicBezTo>
                <a:close/>
                <a:moveTo>
                  <a:pt x="8060253" y="2897073"/>
                </a:moveTo>
                <a:lnTo>
                  <a:pt x="8158835" y="2728917"/>
                </a:lnTo>
                <a:cubicBezTo>
                  <a:pt x="8160381" y="2726267"/>
                  <a:pt x="8159497" y="2722880"/>
                  <a:pt x="8156847" y="2721261"/>
                </a:cubicBezTo>
                <a:cubicBezTo>
                  <a:pt x="8154196" y="2719715"/>
                  <a:pt x="8150809" y="2720598"/>
                  <a:pt x="8149190" y="2723249"/>
                </a:cubicBezTo>
                <a:lnTo>
                  <a:pt x="8050608" y="2891404"/>
                </a:lnTo>
                <a:cubicBezTo>
                  <a:pt x="8049062" y="2894054"/>
                  <a:pt x="8049946" y="2897441"/>
                  <a:pt x="8052596" y="2899061"/>
                </a:cubicBezTo>
                <a:cubicBezTo>
                  <a:pt x="8053479" y="2899576"/>
                  <a:pt x="8054510" y="2899797"/>
                  <a:pt x="8055467" y="2899797"/>
                </a:cubicBezTo>
                <a:cubicBezTo>
                  <a:pt x="8057382" y="2899871"/>
                  <a:pt x="8059222" y="2898840"/>
                  <a:pt x="8060253" y="2897073"/>
                </a:cubicBezTo>
                <a:close/>
                <a:moveTo>
                  <a:pt x="8158835" y="2728844"/>
                </a:moveTo>
                <a:lnTo>
                  <a:pt x="8252631" y="2566431"/>
                </a:lnTo>
                <a:cubicBezTo>
                  <a:pt x="8254176" y="2563781"/>
                  <a:pt x="8253293" y="2560394"/>
                  <a:pt x="8250569" y="2558848"/>
                </a:cubicBezTo>
                <a:cubicBezTo>
                  <a:pt x="8247919" y="2557302"/>
                  <a:pt x="8244531" y="2558185"/>
                  <a:pt x="8242986" y="2560909"/>
                </a:cubicBezTo>
                <a:lnTo>
                  <a:pt x="8149190" y="2723322"/>
                </a:lnTo>
                <a:cubicBezTo>
                  <a:pt x="8147644" y="2725973"/>
                  <a:pt x="8148527" y="2729359"/>
                  <a:pt x="8151251" y="2730905"/>
                </a:cubicBezTo>
                <a:cubicBezTo>
                  <a:pt x="8152135" y="2731421"/>
                  <a:pt x="8153092" y="2731642"/>
                  <a:pt x="8154049" y="2731642"/>
                </a:cubicBezTo>
                <a:cubicBezTo>
                  <a:pt x="8155963" y="2731642"/>
                  <a:pt x="8157878" y="2730684"/>
                  <a:pt x="8158835" y="2728844"/>
                </a:cubicBezTo>
                <a:close/>
                <a:moveTo>
                  <a:pt x="8252704" y="2566431"/>
                </a:moveTo>
                <a:lnTo>
                  <a:pt x="8335603" y="2416755"/>
                </a:lnTo>
                <a:cubicBezTo>
                  <a:pt x="8337076" y="2414031"/>
                  <a:pt x="8336119" y="2410644"/>
                  <a:pt x="8333395" y="2409172"/>
                </a:cubicBezTo>
                <a:cubicBezTo>
                  <a:pt x="8330745" y="2407699"/>
                  <a:pt x="8327285" y="2408657"/>
                  <a:pt x="8325812" y="2411381"/>
                </a:cubicBezTo>
                <a:lnTo>
                  <a:pt x="8242912" y="2561056"/>
                </a:lnTo>
                <a:cubicBezTo>
                  <a:pt x="8241440" y="2563781"/>
                  <a:pt x="8242397" y="2567167"/>
                  <a:pt x="8245121" y="2568640"/>
                </a:cubicBezTo>
                <a:cubicBezTo>
                  <a:pt x="8246004" y="2569155"/>
                  <a:pt x="8246888" y="2569376"/>
                  <a:pt x="8247845" y="2569302"/>
                </a:cubicBezTo>
                <a:cubicBezTo>
                  <a:pt x="8249833" y="2569302"/>
                  <a:pt x="8251747" y="2568198"/>
                  <a:pt x="8252704" y="2566431"/>
                </a:cubicBezTo>
                <a:close/>
                <a:moveTo>
                  <a:pt x="8335603" y="2416829"/>
                </a:moveTo>
                <a:lnTo>
                  <a:pt x="8413128" y="2281436"/>
                </a:lnTo>
                <a:cubicBezTo>
                  <a:pt x="8414675" y="2278785"/>
                  <a:pt x="8413718" y="2275325"/>
                  <a:pt x="8411067" y="2273853"/>
                </a:cubicBezTo>
                <a:cubicBezTo>
                  <a:pt x="8408416" y="2272307"/>
                  <a:pt x="8404956" y="2273263"/>
                  <a:pt x="8403484" y="2275914"/>
                </a:cubicBezTo>
                <a:lnTo>
                  <a:pt x="8325959" y="2411307"/>
                </a:lnTo>
                <a:cubicBezTo>
                  <a:pt x="8324413" y="2413957"/>
                  <a:pt x="8325370" y="2417418"/>
                  <a:pt x="8328021" y="2418890"/>
                </a:cubicBezTo>
                <a:cubicBezTo>
                  <a:pt x="8328904" y="2419406"/>
                  <a:pt x="8329861" y="2419626"/>
                  <a:pt x="8330818" y="2419626"/>
                </a:cubicBezTo>
                <a:cubicBezTo>
                  <a:pt x="8332733" y="2419626"/>
                  <a:pt x="8334573" y="2418596"/>
                  <a:pt x="8335603" y="2416829"/>
                </a:cubicBezTo>
                <a:close/>
                <a:moveTo>
                  <a:pt x="8412907" y="2281730"/>
                </a:moveTo>
                <a:lnTo>
                  <a:pt x="8490727" y="2162019"/>
                </a:lnTo>
                <a:cubicBezTo>
                  <a:pt x="8492421" y="2159442"/>
                  <a:pt x="8491685" y="2155982"/>
                  <a:pt x="8489108" y="2154288"/>
                </a:cubicBezTo>
                <a:cubicBezTo>
                  <a:pt x="8486530" y="2152595"/>
                  <a:pt x="8483070" y="2153331"/>
                  <a:pt x="8481377" y="2155908"/>
                </a:cubicBezTo>
                <a:lnTo>
                  <a:pt x="8403558" y="2275619"/>
                </a:lnTo>
                <a:cubicBezTo>
                  <a:pt x="8401864" y="2278196"/>
                  <a:pt x="8402601" y="2281657"/>
                  <a:pt x="8405177" y="2283350"/>
                </a:cubicBezTo>
                <a:cubicBezTo>
                  <a:pt x="8406134" y="2283939"/>
                  <a:pt x="8407165" y="2284233"/>
                  <a:pt x="8408270" y="2284233"/>
                </a:cubicBezTo>
                <a:cubicBezTo>
                  <a:pt x="8410110" y="2284233"/>
                  <a:pt x="8411877" y="2283350"/>
                  <a:pt x="8412907" y="2281730"/>
                </a:cubicBezTo>
                <a:close/>
                <a:moveTo>
                  <a:pt x="8490506" y="2162387"/>
                </a:moveTo>
                <a:lnTo>
                  <a:pt x="8571345" y="2058284"/>
                </a:lnTo>
                <a:cubicBezTo>
                  <a:pt x="8573259" y="2055854"/>
                  <a:pt x="8572818" y="2052320"/>
                  <a:pt x="8570387" y="2050480"/>
                </a:cubicBezTo>
                <a:cubicBezTo>
                  <a:pt x="8567958" y="2048639"/>
                  <a:pt x="8564498" y="2049007"/>
                  <a:pt x="8562584" y="2051437"/>
                </a:cubicBezTo>
                <a:lnTo>
                  <a:pt x="8481746" y="2155540"/>
                </a:lnTo>
                <a:cubicBezTo>
                  <a:pt x="8479831" y="2157969"/>
                  <a:pt x="8480273" y="2161503"/>
                  <a:pt x="8482703" y="2163344"/>
                </a:cubicBezTo>
                <a:cubicBezTo>
                  <a:pt x="8483734" y="2164154"/>
                  <a:pt x="8484985" y="2164522"/>
                  <a:pt x="8486163" y="2164522"/>
                </a:cubicBezTo>
                <a:cubicBezTo>
                  <a:pt x="8487782" y="2164522"/>
                  <a:pt x="8489402" y="2163786"/>
                  <a:pt x="8490506" y="2162387"/>
                </a:cubicBezTo>
                <a:close/>
                <a:moveTo>
                  <a:pt x="8570903" y="2058799"/>
                </a:moveTo>
                <a:lnTo>
                  <a:pt x="8657484" y="1970378"/>
                </a:lnTo>
                <a:cubicBezTo>
                  <a:pt x="8659619" y="1968169"/>
                  <a:pt x="8659619" y="1964635"/>
                  <a:pt x="8657410" y="1962500"/>
                </a:cubicBezTo>
                <a:cubicBezTo>
                  <a:pt x="8655201" y="1960365"/>
                  <a:pt x="8651668" y="1960365"/>
                  <a:pt x="8649532" y="1962574"/>
                </a:cubicBezTo>
                <a:lnTo>
                  <a:pt x="8562951" y="2050995"/>
                </a:lnTo>
                <a:cubicBezTo>
                  <a:pt x="8560817" y="2053204"/>
                  <a:pt x="8560817" y="2056738"/>
                  <a:pt x="8563025" y="2058873"/>
                </a:cubicBezTo>
                <a:cubicBezTo>
                  <a:pt x="8564130" y="2059977"/>
                  <a:pt x="8565529" y="2060492"/>
                  <a:pt x="8567001" y="2060492"/>
                </a:cubicBezTo>
                <a:cubicBezTo>
                  <a:pt x="8568400" y="2060419"/>
                  <a:pt x="8569872" y="2059903"/>
                  <a:pt x="8570903" y="2058799"/>
                </a:cubicBezTo>
                <a:close/>
                <a:moveTo>
                  <a:pt x="8656968" y="1970819"/>
                </a:moveTo>
                <a:lnTo>
                  <a:pt x="8751574" y="1897049"/>
                </a:lnTo>
                <a:cubicBezTo>
                  <a:pt x="8754004" y="1895135"/>
                  <a:pt x="8754445" y="1891674"/>
                  <a:pt x="8752531" y="1889245"/>
                </a:cubicBezTo>
                <a:cubicBezTo>
                  <a:pt x="8750618" y="1886815"/>
                  <a:pt x="8747083" y="1886374"/>
                  <a:pt x="8744727" y="1888288"/>
                </a:cubicBezTo>
                <a:lnTo>
                  <a:pt x="8650122" y="1962058"/>
                </a:lnTo>
                <a:cubicBezTo>
                  <a:pt x="8647692" y="1963972"/>
                  <a:pt x="8647250" y="1967433"/>
                  <a:pt x="8649165" y="1969862"/>
                </a:cubicBezTo>
                <a:cubicBezTo>
                  <a:pt x="8650269" y="1971261"/>
                  <a:pt x="8651962" y="1971997"/>
                  <a:pt x="8653582" y="1971997"/>
                </a:cubicBezTo>
                <a:cubicBezTo>
                  <a:pt x="8654760" y="1971997"/>
                  <a:pt x="8655937" y="1971629"/>
                  <a:pt x="8656968" y="1970819"/>
                </a:cubicBezTo>
                <a:close/>
                <a:moveTo>
                  <a:pt x="8750912" y="1897491"/>
                </a:moveTo>
                <a:lnTo>
                  <a:pt x="8855825" y="1837561"/>
                </a:lnTo>
                <a:cubicBezTo>
                  <a:pt x="8858475" y="1836015"/>
                  <a:pt x="8859432" y="1832629"/>
                  <a:pt x="8857886" y="1829978"/>
                </a:cubicBezTo>
                <a:cubicBezTo>
                  <a:pt x="8856340" y="1827328"/>
                  <a:pt x="8852953" y="1826371"/>
                  <a:pt x="8850303" y="1827917"/>
                </a:cubicBezTo>
                <a:lnTo>
                  <a:pt x="8745316" y="1887846"/>
                </a:lnTo>
                <a:cubicBezTo>
                  <a:pt x="8742666" y="1889392"/>
                  <a:pt x="8741709" y="1892779"/>
                  <a:pt x="8743255" y="1895429"/>
                </a:cubicBezTo>
                <a:cubicBezTo>
                  <a:pt x="8744285" y="1897270"/>
                  <a:pt x="8746200" y="1898227"/>
                  <a:pt x="8748114" y="1898227"/>
                </a:cubicBezTo>
                <a:cubicBezTo>
                  <a:pt x="8749145" y="1898227"/>
                  <a:pt x="8750028" y="1898006"/>
                  <a:pt x="8750912" y="1897491"/>
                </a:cubicBezTo>
                <a:close/>
                <a:moveTo>
                  <a:pt x="8855162" y="1837856"/>
                </a:moveTo>
                <a:lnTo>
                  <a:pt x="8972738" y="1790811"/>
                </a:lnTo>
                <a:cubicBezTo>
                  <a:pt x="8975610" y="1789633"/>
                  <a:pt x="8977009" y="1786393"/>
                  <a:pt x="8975831" y="1783596"/>
                </a:cubicBezTo>
                <a:cubicBezTo>
                  <a:pt x="8974653" y="1780724"/>
                  <a:pt x="8971414" y="1779325"/>
                  <a:pt x="8968616" y="1780503"/>
                </a:cubicBezTo>
                <a:lnTo>
                  <a:pt x="8851113" y="1827549"/>
                </a:lnTo>
                <a:cubicBezTo>
                  <a:pt x="8848241" y="1828727"/>
                  <a:pt x="8846843" y="1831966"/>
                  <a:pt x="8848021" y="1834764"/>
                </a:cubicBezTo>
                <a:cubicBezTo>
                  <a:pt x="8848904" y="1836972"/>
                  <a:pt x="8851039" y="1838298"/>
                  <a:pt x="8853248" y="1838298"/>
                </a:cubicBezTo>
                <a:cubicBezTo>
                  <a:pt x="8853837" y="1838298"/>
                  <a:pt x="8854500" y="1838150"/>
                  <a:pt x="8855162" y="1837856"/>
                </a:cubicBezTo>
                <a:close/>
                <a:moveTo>
                  <a:pt x="8972076" y="1791032"/>
                </a:moveTo>
                <a:lnTo>
                  <a:pt x="9104303" y="1755987"/>
                </a:lnTo>
                <a:cubicBezTo>
                  <a:pt x="9107248" y="1755177"/>
                  <a:pt x="9109089" y="1752159"/>
                  <a:pt x="9108279" y="1749140"/>
                </a:cubicBezTo>
                <a:cubicBezTo>
                  <a:pt x="9107469" y="1746121"/>
                  <a:pt x="9104377" y="1744354"/>
                  <a:pt x="9101431" y="1745164"/>
                </a:cubicBezTo>
                <a:lnTo>
                  <a:pt x="8969205" y="1780209"/>
                </a:lnTo>
                <a:cubicBezTo>
                  <a:pt x="8966259" y="1781019"/>
                  <a:pt x="8964419" y="1784037"/>
                  <a:pt x="8965229" y="1787056"/>
                </a:cubicBezTo>
                <a:cubicBezTo>
                  <a:pt x="8965892" y="1789559"/>
                  <a:pt x="8968174" y="1791252"/>
                  <a:pt x="8970677" y="1791179"/>
                </a:cubicBezTo>
                <a:cubicBezTo>
                  <a:pt x="8971119" y="1791252"/>
                  <a:pt x="8971634" y="1791179"/>
                  <a:pt x="8972076" y="1791032"/>
                </a:cubicBezTo>
                <a:close/>
                <a:moveTo>
                  <a:pt x="9103714" y="1756134"/>
                </a:moveTo>
                <a:lnTo>
                  <a:pt x="9244261" y="1734268"/>
                </a:lnTo>
                <a:cubicBezTo>
                  <a:pt x="9247279" y="1733826"/>
                  <a:pt x="9249415" y="1730955"/>
                  <a:pt x="9248899" y="1727936"/>
                </a:cubicBezTo>
                <a:cubicBezTo>
                  <a:pt x="9248458" y="1724918"/>
                  <a:pt x="9245513" y="1722783"/>
                  <a:pt x="9242567" y="1723298"/>
                </a:cubicBezTo>
                <a:lnTo>
                  <a:pt x="9102021" y="1745164"/>
                </a:lnTo>
                <a:cubicBezTo>
                  <a:pt x="9099002" y="1745606"/>
                  <a:pt x="9096867" y="1748477"/>
                  <a:pt x="9097383" y="1751496"/>
                </a:cubicBezTo>
                <a:cubicBezTo>
                  <a:pt x="9097824" y="1754294"/>
                  <a:pt x="9100180" y="1756208"/>
                  <a:pt x="9102904" y="1756208"/>
                </a:cubicBezTo>
                <a:cubicBezTo>
                  <a:pt x="9103198" y="1756208"/>
                  <a:pt x="9103493" y="1756208"/>
                  <a:pt x="9103714" y="1756134"/>
                </a:cubicBezTo>
                <a:close/>
                <a:moveTo>
                  <a:pt x="9243746" y="1734342"/>
                </a:moveTo>
                <a:lnTo>
                  <a:pt x="9386059" y="1726832"/>
                </a:lnTo>
                <a:cubicBezTo>
                  <a:pt x="9389151" y="1726685"/>
                  <a:pt x="9391507" y="1724034"/>
                  <a:pt x="9391360" y="1721016"/>
                </a:cubicBezTo>
                <a:cubicBezTo>
                  <a:pt x="9391212" y="1717924"/>
                  <a:pt x="9388636" y="1715347"/>
                  <a:pt x="9385544" y="1715715"/>
                </a:cubicBezTo>
                <a:lnTo>
                  <a:pt x="9243230" y="1723225"/>
                </a:lnTo>
                <a:cubicBezTo>
                  <a:pt x="9240138" y="1723372"/>
                  <a:pt x="9237782" y="1726022"/>
                  <a:pt x="9237929" y="1729041"/>
                </a:cubicBezTo>
                <a:cubicBezTo>
                  <a:pt x="9238077" y="1732059"/>
                  <a:pt x="9240579" y="1734342"/>
                  <a:pt x="9243525" y="1734342"/>
                </a:cubicBezTo>
                <a:cubicBezTo>
                  <a:pt x="9243598" y="1734342"/>
                  <a:pt x="9243672" y="1734342"/>
                  <a:pt x="9243746" y="1734342"/>
                </a:cubicBezTo>
                <a:close/>
                <a:moveTo>
                  <a:pt x="9528741" y="1729335"/>
                </a:moveTo>
                <a:cubicBezTo>
                  <a:pt x="9528888" y="1726243"/>
                  <a:pt x="9526532" y="1723593"/>
                  <a:pt x="9523514" y="1723445"/>
                </a:cubicBezTo>
                <a:lnTo>
                  <a:pt x="9386133" y="1715641"/>
                </a:lnTo>
                <a:cubicBezTo>
                  <a:pt x="9383114" y="1715347"/>
                  <a:pt x="9380390" y="1717850"/>
                  <a:pt x="9380242" y="1720869"/>
                </a:cubicBezTo>
                <a:cubicBezTo>
                  <a:pt x="9380096" y="1723961"/>
                  <a:pt x="9382451" y="1726611"/>
                  <a:pt x="9385470" y="1726758"/>
                </a:cubicBezTo>
                <a:lnTo>
                  <a:pt x="9522851" y="1734563"/>
                </a:lnTo>
                <a:cubicBezTo>
                  <a:pt x="9522998" y="1734563"/>
                  <a:pt x="9523072" y="1734563"/>
                  <a:pt x="9523219" y="1734563"/>
                </a:cubicBezTo>
                <a:cubicBezTo>
                  <a:pt x="9526090" y="1734636"/>
                  <a:pt x="9528520" y="1732354"/>
                  <a:pt x="9528741" y="1729335"/>
                </a:cubicBezTo>
                <a:close/>
                <a:moveTo>
                  <a:pt x="9654415" y="1754146"/>
                </a:moveTo>
                <a:cubicBezTo>
                  <a:pt x="9655005" y="1751128"/>
                  <a:pt x="9653017" y="1748183"/>
                  <a:pt x="9649998" y="1747594"/>
                </a:cubicBezTo>
                <a:lnTo>
                  <a:pt x="9524176" y="1723519"/>
                </a:lnTo>
                <a:cubicBezTo>
                  <a:pt x="9521231" y="1722930"/>
                  <a:pt x="9518212" y="1724918"/>
                  <a:pt x="9517624" y="1727936"/>
                </a:cubicBezTo>
                <a:cubicBezTo>
                  <a:pt x="9517035" y="1730955"/>
                  <a:pt x="9519023" y="1733900"/>
                  <a:pt x="9522041" y="1734489"/>
                </a:cubicBezTo>
                <a:lnTo>
                  <a:pt x="9647863" y="1758564"/>
                </a:lnTo>
                <a:cubicBezTo>
                  <a:pt x="9648231" y="1758637"/>
                  <a:pt x="9648599" y="1758637"/>
                  <a:pt x="9648967" y="1758637"/>
                </a:cubicBezTo>
                <a:cubicBezTo>
                  <a:pt x="9651617" y="1758711"/>
                  <a:pt x="9653900" y="1756797"/>
                  <a:pt x="9654415" y="1754146"/>
                </a:cubicBezTo>
                <a:close/>
                <a:moveTo>
                  <a:pt x="9764114" y="1793387"/>
                </a:moveTo>
                <a:cubicBezTo>
                  <a:pt x="9765145" y="1790516"/>
                  <a:pt x="9763599" y="1787277"/>
                  <a:pt x="9760654" y="1786320"/>
                </a:cubicBezTo>
                <a:lnTo>
                  <a:pt x="9650734" y="1747962"/>
                </a:lnTo>
                <a:cubicBezTo>
                  <a:pt x="9647863" y="1746931"/>
                  <a:pt x="9644697" y="1748477"/>
                  <a:pt x="9643666" y="1751422"/>
                </a:cubicBezTo>
                <a:cubicBezTo>
                  <a:pt x="9642636" y="1754294"/>
                  <a:pt x="9644182" y="1757533"/>
                  <a:pt x="9647126" y="1758490"/>
                </a:cubicBezTo>
                <a:lnTo>
                  <a:pt x="9757046" y="1796848"/>
                </a:lnTo>
                <a:cubicBezTo>
                  <a:pt x="9757635" y="1797069"/>
                  <a:pt x="9758298" y="1797142"/>
                  <a:pt x="9758887" y="1797142"/>
                </a:cubicBezTo>
                <a:cubicBezTo>
                  <a:pt x="9761169" y="1797069"/>
                  <a:pt x="9763304" y="1795670"/>
                  <a:pt x="9764114" y="1793387"/>
                </a:cubicBezTo>
                <a:close/>
                <a:moveTo>
                  <a:pt x="9853566" y="1844924"/>
                </a:moveTo>
                <a:cubicBezTo>
                  <a:pt x="9855112" y="1842200"/>
                  <a:pt x="9854155" y="1838813"/>
                  <a:pt x="9851431" y="1837340"/>
                </a:cubicBezTo>
                <a:lnTo>
                  <a:pt x="9761537" y="1786688"/>
                </a:lnTo>
                <a:cubicBezTo>
                  <a:pt x="9758813" y="1785215"/>
                  <a:pt x="9755427" y="1786099"/>
                  <a:pt x="9753954" y="1788823"/>
                </a:cubicBezTo>
                <a:cubicBezTo>
                  <a:pt x="9752408" y="1791547"/>
                  <a:pt x="9753365" y="1794934"/>
                  <a:pt x="9756089" y="1796406"/>
                </a:cubicBezTo>
                <a:lnTo>
                  <a:pt x="9845983" y="1847059"/>
                </a:lnTo>
                <a:cubicBezTo>
                  <a:pt x="9846866" y="1847574"/>
                  <a:pt x="9847823" y="1847795"/>
                  <a:pt x="9848781" y="1847795"/>
                </a:cubicBezTo>
                <a:cubicBezTo>
                  <a:pt x="9850695" y="1847795"/>
                  <a:pt x="9852609" y="1846764"/>
                  <a:pt x="9853566" y="1844924"/>
                </a:cubicBezTo>
                <a:close/>
                <a:moveTo>
                  <a:pt x="9918944" y="1906915"/>
                </a:moveTo>
                <a:cubicBezTo>
                  <a:pt x="9921005" y="1904632"/>
                  <a:pt x="9920858" y="1901098"/>
                  <a:pt x="9918649" y="1899037"/>
                </a:cubicBezTo>
                <a:lnTo>
                  <a:pt x="9852535" y="1838150"/>
                </a:lnTo>
                <a:cubicBezTo>
                  <a:pt x="9850254" y="1836089"/>
                  <a:pt x="9846719" y="1836236"/>
                  <a:pt x="9844658" y="1838445"/>
                </a:cubicBezTo>
                <a:cubicBezTo>
                  <a:pt x="9842596" y="1840727"/>
                  <a:pt x="9842744" y="1844261"/>
                  <a:pt x="9844952" y="1846323"/>
                </a:cubicBezTo>
                <a:lnTo>
                  <a:pt x="9911066" y="1907209"/>
                </a:lnTo>
                <a:cubicBezTo>
                  <a:pt x="9912170" y="1908166"/>
                  <a:pt x="9913496" y="1908681"/>
                  <a:pt x="9914894" y="1908681"/>
                </a:cubicBezTo>
                <a:cubicBezTo>
                  <a:pt x="9916367" y="1908681"/>
                  <a:pt x="9917839" y="1908093"/>
                  <a:pt x="9918944" y="1906915"/>
                </a:cubicBezTo>
                <a:close/>
                <a:moveTo>
                  <a:pt x="9956197" y="1977151"/>
                </a:moveTo>
                <a:cubicBezTo>
                  <a:pt x="9958921" y="1975679"/>
                  <a:pt x="9959879" y="1972292"/>
                  <a:pt x="9958332" y="1969568"/>
                </a:cubicBezTo>
                <a:lnTo>
                  <a:pt x="9919753" y="1900436"/>
                </a:lnTo>
                <a:cubicBezTo>
                  <a:pt x="9918208" y="1897712"/>
                  <a:pt x="9914820" y="1896754"/>
                  <a:pt x="9912170" y="1898300"/>
                </a:cubicBezTo>
                <a:cubicBezTo>
                  <a:pt x="9909446" y="1899773"/>
                  <a:pt x="9908489" y="1903160"/>
                  <a:pt x="9910036" y="1905884"/>
                </a:cubicBezTo>
                <a:lnTo>
                  <a:pt x="9948614" y="1975016"/>
                </a:lnTo>
                <a:cubicBezTo>
                  <a:pt x="9949645" y="1976857"/>
                  <a:pt x="9951559" y="1977887"/>
                  <a:pt x="9953546" y="1977887"/>
                </a:cubicBezTo>
                <a:cubicBezTo>
                  <a:pt x="9954430" y="1977814"/>
                  <a:pt x="9955313" y="1977593"/>
                  <a:pt x="9956197" y="1977151"/>
                </a:cubicBezTo>
                <a:close/>
                <a:moveTo>
                  <a:pt x="9964737" y="2027730"/>
                </a:moveTo>
                <a:cubicBezTo>
                  <a:pt x="9967756" y="2027141"/>
                  <a:pt x="9969744" y="2024196"/>
                  <a:pt x="9969081" y="2021178"/>
                </a:cubicBezTo>
                <a:lnTo>
                  <a:pt x="9958921" y="1971187"/>
                </a:lnTo>
                <a:cubicBezTo>
                  <a:pt x="9958332" y="1968169"/>
                  <a:pt x="9955313" y="1966181"/>
                  <a:pt x="9952369" y="1966844"/>
                </a:cubicBezTo>
                <a:cubicBezTo>
                  <a:pt x="9949350" y="1967433"/>
                  <a:pt x="9947362" y="1970378"/>
                  <a:pt x="9948024" y="1973396"/>
                </a:cubicBezTo>
                <a:lnTo>
                  <a:pt x="9958184" y="2023386"/>
                </a:lnTo>
                <a:cubicBezTo>
                  <a:pt x="9958700" y="2026037"/>
                  <a:pt x="9961056" y="2027877"/>
                  <a:pt x="9963706" y="2027877"/>
                </a:cubicBezTo>
                <a:cubicBezTo>
                  <a:pt x="9964001" y="2027877"/>
                  <a:pt x="9964369" y="2027804"/>
                  <a:pt x="9964737" y="2027730"/>
                </a:cubicBezTo>
                <a:close/>
                <a:moveTo>
                  <a:pt x="9968492" y="2055339"/>
                </a:moveTo>
                <a:cubicBezTo>
                  <a:pt x="9971511" y="2054897"/>
                  <a:pt x="9973646" y="2052026"/>
                  <a:pt x="9973204" y="2049007"/>
                </a:cubicBezTo>
                <a:lnTo>
                  <a:pt x="9969081" y="2021398"/>
                </a:lnTo>
                <a:cubicBezTo>
                  <a:pt x="9968639" y="2018380"/>
                  <a:pt x="9965842" y="2016245"/>
                  <a:pt x="9962749" y="2016687"/>
                </a:cubicBezTo>
                <a:cubicBezTo>
                  <a:pt x="9959731" y="2017128"/>
                  <a:pt x="9957596" y="2020000"/>
                  <a:pt x="9958038" y="2023018"/>
                </a:cubicBezTo>
                <a:lnTo>
                  <a:pt x="9962160" y="2050627"/>
                </a:lnTo>
                <a:cubicBezTo>
                  <a:pt x="9962603" y="2053425"/>
                  <a:pt x="9964958" y="2055412"/>
                  <a:pt x="9967682" y="2055412"/>
                </a:cubicBezTo>
                <a:cubicBezTo>
                  <a:pt x="9967977" y="2055412"/>
                  <a:pt x="9968271" y="2055412"/>
                  <a:pt x="9968492" y="2055339"/>
                </a:cubicBezTo>
                <a:close/>
                <a:moveTo>
                  <a:pt x="2863045" y="2111587"/>
                </a:moveTo>
                <a:cubicBezTo>
                  <a:pt x="2865180" y="2109378"/>
                  <a:pt x="2865106" y="2105844"/>
                  <a:pt x="2862897" y="2103709"/>
                </a:cubicBezTo>
                <a:lnTo>
                  <a:pt x="2824982" y="2067339"/>
                </a:lnTo>
                <a:cubicBezTo>
                  <a:pt x="2822773" y="2065204"/>
                  <a:pt x="2819239" y="2065278"/>
                  <a:pt x="2817104" y="2067487"/>
                </a:cubicBezTo>
                <a:cubicBezTo>
                  <a:pt x="2814969" y="2069695"/>
                  <a:pt x="2815042" y="2073229"/>
                  <a:pt x="2817251" y="2075364"/>
                </a:cubicBezTo>
                <a:lnTo>
                  <a:pt x="2855167" y="2111734"/>
                </a:lnTo>
                <a:cubicBezTo>
                  <a:pt x="2856271" y="2112765"/>
                  <a:pt x="2857670" y="2113280"/>
                  <a:pt x="2859069" y="2113280"/>
                </a:cubicBezTo>
                <a:cubicBezTo>
                  <a:pt x="2860541" y="2113280"/>
                  <a:pt x="2861940" y="2112691"/>
                  <a:pt x="2863045" y="2111587"/>
                </a:cubicBezTo>
                <a:close/>
                <a:moveTo>
                  <a:pt x="2825865" y="2074260"/>
                </a:moveTo>
                <a:cubicBezTo>
                  <a:pt x="2827485" y="2071683"/>
                  <a:pt x="2826675" y="2068223"/>
                  <a:pt x="2824098" y="2066603"/>
                </a:cubicBezTo>
                <a:lnTo>
                  <a:pt x="2747824" y="2018822"/>
                </a:lnTo>
                <a:cubicBezTo>
                  <a:pt x="2745247" y="2017202"/>
                  <a:pt x="2741787" y="2017938"/>
                  <a:pt x="2740167" y="2020589"/>
                </a:cubicBezTo>
                <a:cubicBezTo>
                  <a:pt x="2738548" y="2023239"/>
                  <a:pt x="2739358" y="2026626"/>
                  <a:pt x="2741935" y="2028245"/>
                </a:cubicBezTo>
                <a:lnTo>
                  <a:pt x="2818208" y="2076027"/>
                </a:lnTo>
                <a:cubicBezTo>
                  <a:pt x="2819165" y="2076616"/>
                  <a:pt x="2820196" y="2076910"/>
                  <a:pt x="2821227" y="2076910"/>
                </a:cubicBezTo>
                <a:cubicBezTo>
                  <a:pt x="2822994" y="2076910"/>
                  <a:pt x="2824834" y="2075953"/>
                  <a:pt x="2825865" y="2074260"/>
                </a:cubicBezTo>
                <a:close/>
                <a:moveTo>
                  <a:pt x="2749591" y="2026479"/>
                </a:moveTo>
                <a:cubicBezTo>
                  <a:pt x="2751211" y="2023902"/>
                  <a:pt x="2750401" y="2020441"/>
                  <a:pt x="2747824" y="2018822"/>
                </a:cubicBezTo>
                <a:lnTo>
                  <a:pt x="2743186" y="2015950"/>
                </a:lnTo>
                <a:cubicBezTo>
                  <a:pt x="2740609" y="2014331"/>
                  <a:pt x="2737149" y="2015140"/>
                  <a:pt x="2735529" y="2017717"/>
                </a:cubicBezTo>
                <a:cubicBezTo>
                  <a:pt x="2733909" y="2020368"/>
                  <a:pt x="2734719" y="2023754"/>
                  <a:pt x="2737296" y="2025374"/>
                </a:cubicBezTo>
                <a:lnTo>
                  <a:pt x="2741935" y="2028245"/>
                </a:lnTo>
                <a:cubicBezTo>
                  <a:pt x="2742891" y="2028834"/>
                  <a:pt x="2743922" y="2029129"/>
                  <a:pt x="2744953" y="2029129"/>
                </a:cubicBezTo>
                <a:cubicBezTo>
                  <a:pt x="2746720" y="2029129"/>
                  <a:pt x="2748561" y="2028172"/>
                  <a:pt x="2749591" y="2026479"/>
                </a:cubicBezTo>
                <a:close/>
                <a:moveTo>
                  <a:pt x="2745100" y="2023239"/>
                </a:moveTo>
                <a:cubicBezTo>
                  <a:pt x="2746499" y="2020515"/>
                  <a:pt x="2745468" y="2017128"/>
                  <a:pt x="2742744" y="2015730"/>
                </a:cubicBezTo>
                <a:lnTo>
                  <a:pt x="2669637" y="1977887"/>
                </a:lnTo>
                <a:cubicBezTo>
                  <a:pt x="2666913" y="1976488"/>
                  <a:pt x="2663526" y="1977519"/>
                  <a:pt x="2662127" y="1980243"/>
                </a:cubicBezTo>
                <a:cubicBezTo>
                  <a:pt x="2660728" y="1982967"/>
                  <a:pt x="2661759" y="1986354"/>
                  <a:pt x="2664483" y="1987753"/>
                </a:cubicBezTo>
                <a:lnTo>
                  <a:pt x="2737591" y="2025595"/>
                </a:lnTo>
                <a:cubicBezTo>
                  <a:pt x="2738401" y="2026037"/>
                  <a:pt x="2739284" y="2026258"/>
                  <a:pt x="2740167" y="2026184"/>
                </a:cubicBezTo>
                <a:cubicBezTo>
                  <a:pt x="2742229" y="2026184"/>
                  <a:pt x="2744143" y="2025080"/>
                  <a:pt x="2745100" y="2023239"/>
                </a:cubicBezTo>
                <a:close/>
                <a:moveTo>
                  <a:pt x="2672066" y="1985397"/>
                </a:moveTo>
                <a:cubicBezTo>
                  <a:pt x="2673465" y="1982673"/>
                  <a:pt x="2672434" y="1979286"/>
                  <a:pt x="2669637" y="1977887"/>
                </a:cubicBezTo>
                <a:lnTo>
                  <a:pt x="2660655" y="1973249"/>
                </a:lnTo>
                <a:cubicBezTo>
                  <a:pt x="2657930" y="1971850"/>
                  <a:pt x="2654544" y="1972881"/>
                  <a:pt x="2653145" y="1975679"/>
                </a:cubicBezTo>
                <a:cubicBezTo>
                  <a:pt x="2651746" y="1978403"/>
                  <a:pt x="2652777" y="1981789"/>
                  <a:pt x="2655574" y="1983188"/>
                </a:cubicBezTo>
                <a:lnTo>
                  <a:pt x="2664557" y="1987826"/>
                </a:lnTo>
                <a:cubicBezTo>
                  <a:pt x="2665366" y="1988268"/>
                  <a:pt x="2666250" y="1988489"/>
                  <a:pt x="2667133" y="1988415"/>
                </a:cubicBezTo>
                <a:cubicBezTo>
                  <a:pt x="2669121" y="1988415"/>
                  <a:pt x="2671035" y="1987311"/>
                  <a:pt x="2672066" y="1985397"/>
                </a:cubicBezTo>
                <a:close/>
                <a:moveTo>
                  <a:pt x="2663231" y="1980390"/>
                </a:moveTo>
                <a:cubicBezTo>
                  <a:pt x="2664483" y="1977593"/>
                  <a:pt x="2663158" y="1974280"/>
                  <a:pt x="2660360" y="1973028"/>
                </a:cubicBezTo>
                <a:lnTo>
                  <a:pt x="2587841" y="1941370"/>
                </a:lnTo>
                <a:cubicBezTo>
                  <a:pt x="2585043" y="1940118"/>
                  <a:pt x="2581730" y="1941444"/>
                  <a:pt x="2580479" y="1944241"/>
                </a:cubicBezTo>
                <a:cubicBezTo>
                  <a:pt x="2579227" y="1947039"/>
                  <a:pt x="2580552" y="1950352"/>
                  <a:pt x="2583350" y="1951604"/>
                </a:cubicBezTo>
                <a:lnTo>
                  <a:pt x="2655869" y="1983262"/>
                </a:lnTo>
                <a:cubicBezTo>
                  <a:pt x="2656605" y="1983556"/>
                  <a:pt x="2657341" y="1983703"/>
                  <a:pt x="2658151" y="1983703"/>
                </a:cubicBezTo>
                <a:cubicBezTo>
                  <a:pt x="2660286" y="1983777"/>
                  <a:pt x="2662274" y="1982525"/>
                  <a:pt x="2663231" y="1980390"/>
                </a:cubicBezTo>
                <a:close/>
                <a:moveTo>
                  <a:pt x="2590786" y="1948512"/>
                </a:moveTo>
                <a:cubicBezTo>
                  <a:pt x="2591890" y="1945640"/>
                  <a:pt x="2590492" y="1942401"/>
                  <a:pt x="2587620" y="1941296"/>
                </a:cubicBezTo>
                <a:lnTo>
                  <a:pt x="2522316" y="1916117"/>
                </a:lnTo>
                <a:cubicBezTo>
                  <a:pt x="2519445" y="1915013"/>
                  <a:pt x="2516206" y="1916412"/>
                  <a:pt x="2515101" y="1919283"/>
                </a:cubicBezTo>
                <a:cubicBezTo>
                  <a:pt x="2513997" y="1922154"/>
                  <a:pt x="2515396" y="1925394"/>
                  <a:pt x="2518267" y="1926498"/>
                </a:cubicBezTo>
                <a:lnTo>
                  <a:pt x="2583571" y="1951677"/>
                </a:lnTo>
                <a:cubicBezTo>
                  <a:pt x="2584234" y="1951972"/>
                  <a:pt x="2584896" y="1952046"/>
                  <a:pt x="2585632" y="1952046"/>
                </a:cubicBezTo>
                <a:cubicBezTo>
                  <a:pt x="2587841" y="1952046"/>
                  <a:pt x="2589903" y="1950720"/>
                  <a:pt x="2590786" y="1948512"/>
                </a:cubicBezTo>
                <a:close/>
                <a:moveTo>
                  <a:pt x="2525482" y="1923332"/>
                </a:moveTo>
                <a:cubicBezTo>
                  <a:pt x="2526587" y="1920461"/>
                  <a:pt x="2525114" y="1917222"/>
                  <a:pt x="2522243" y="1916117"/>
                </a:cubicBezTo>
                <a:lnTo>
                  <a:pt x="2461725" y="1893147"/>
                </a:lnTo>
                <a:cubicBezTo>
                  <a:pt x="2458853" y="1892042"/>
                  <a:pt x="2455614" y="1893515"/>
                  <a:pt x="2454510" y="1896386"/>
                </a:cubicBezTo>
                <a:cubicBezTo>
                  <a:pt x="2453405" y="1899258"/>
                  <a:pt x="2454878" y="1902497"/>
                  <a:pt x="2457749" y="1903601"/>
                </a:cubicBezTo>
                <a:lnTo>
                  <a:pt x="2518267" y="1926572"/>
                </a:lnTo>
                <a:cubicBezTo>
                  <a:pt x="2518930" y="1926793"/>
                  <a:pt x="2519592" y="1926940"/>
                  <a:pt x="2520255" y="1926940"/>
                </a:cubicBezTo>
                <a:cubicBezTo>
                  <a:pt x="2522537" y="1926940"/>
                  <a:pt x="2524672" y="1925541"/>
                  <a:pt x="2525482" y="1923332"/>
                </a:cubicBezTo>
                <a:close/>
                <a:moveTo>
                  <a:pt x="2465038" y="1900215"/>
                </a:moveTo>
                <a:cubicBezTo>
                  <a:pt x="2466068" y="1897343"/>
                  <a:pt x="2464522" y="1894104"/>
                  <a:pt x="2461577" y="1893147"/>
                </a:cubicBezTo>
                <a:lnTo>
                  <a:pt x="2412323" y="1875993"/>
                </a:lnTo>
                <a:cubicBezTo>
                  <a:pt x="2409452" y="1874962"/>
                  <a:pt x="2406213" y="1876508"/>
                  <a:pt x="2405256" y="1879453"/>
                </a:cubicBezTo>
                <a:cubicBezTo>
                  <a:pt x="2404225" y="1882324"/>
                  <a:pt x="2405771" y="1885564"/>
                  <a:pt x="2408716" y="1886521"/>
                </a:cubicBezTo>
                <a:lnTo>
                  <a:pt x="2457970" y="1903675"/>
                </a:lnTo>
                <a:cubicBezTo>
                  <a:pt x="2458559" y="1903896"/>
                  <a:pt x="2459221" y="1903969"/>
                  <a:pt x="2459810" y="1903969"/>
                </a:cubicBezTo>
                <a:cubicBezTo>
                  <a:pt x="2462093" y="1903969"/>
                  <a:pt x="2464228" y="1902497"/>
                  <a:pt x="2465038" y="1900215"/>
                </a:cubicBezTo>
                <a:close/>
                <a:moveTo>
                  <a:pt x="2415784" y="1883061"/>
                </a:moveTo>
                <a:cubicBezTo>
                  <a:pt x="2416815" y="1880189"/>
                  <a:pt x="2415268" y="1876950"/>
                  <a:pt x="2412323" y="1875993"/>
                </a:cubicBezTo>
                <a:lnTo>
                  <a:pt x="2403415" y="1872901"/>
                </a:lnTo>
                <a:cubicBezTo>
                  <a:pt x="2400544" y="1871870"/>
                  <a:pt x="2397378" y="1873416"/>
                  <a:pt x="2396347" y="1876361"/>
                </a:cubicBezTo>
                <a:cubicBezTo>
                  <a:pt x="2395316" y="1879232"/>
                  <a:pt x="2396863" y="1882472"/>
                  <a:pt x="2399808" y="1883429"/>
                </a:cubicBezTo>
                <a:lnTo>
                  <a:pt x="2408716" y="1886521"/>
                </a:lnTo>
                <a:cubicBezTo>
                  <a:pt x="2409305" y="1886742"/>
                  <a:pt x="2409967" y="1886815"/>
                  <a:pt x="2410557" y="1886815"/>
                </a:cubicBezTo>
                <a:cubicBezTo>
                  <a:pt x="2412839" y="1886742"/>
                  <a:pt x="2414974" y="1885343"/>
                  <a:pt x="2415784" y="1883061"/>
                </a:cubicBezTo>
                <a:close/>
                <a:moveTo>
                  <a:pt x="2406949" y="1879674"/>
                </a:moveTo>
                <a:cubicBezTo>
                  <a:pt x="2407833" y="1876729"/>
                  <a:pt x="2406139" y="1873637"/>
                  <a:pt x="2403194" y="1872753"/>
                </a:cubicBezTo>
                <a:lnTo>
                  <a:pt x="2344885" y="1855599"/>
                </a:lnTo>
                <a:cubicBezTo>
                  <a:pt x="2341940" y="1854716"/>
                  <a:pt x="2338848" y="1856409"/>
                  <a:pt x="2337964" y="1859354"/>
                </a:cubicBezTo>
                <a:cubicBezTo>
                  <a:pt x="2337081" y="1862299"/>
                  <a:pt x="2338774" y="1865391"/>
                  <a:pt x="2341719" y="1866274"/>
                </a:cubicBezTo>
                <a:lnTo>
                  <a:pt x="2400028" y="1883429"/>
                </a:lnTo>
                <a:cubicBezTo>
                  <a:pt x="2400544" y="1883576"/>
                  <a:pt x="2401133" y="1883650"/>
                  <a:pt x="2401648" y="1883650"/>
                </a:cubicBezTo>
                <a:cubicBezTo>
                  <a:pt x="2404004" y="1883650"/>
                  <a:pt x="2406213" y="1882103"/>
                  <a:pt x="2406949" y="1879674"/>
                </a:cubicBezTo>
                <a:close/>
                <a:moveTo>
                  <a:pt x="2348713" y="1862225"/>
                </a:moveTo>
                <a:cubicBezTo>
                  <a:pt x="2349376" y="1859207"/>
                  <a:pt x="2347535" y="1856262"/>
                  <a:pt x="2344517" y="1855525"/>
                </a:cubicBezTo>
                <a:lnTo>
                  <a:pt x="2287311" y="1842421"/>
                </a:lnTo>
                <a:cubicBezTo>
                  <a:pt x="2284293" y="1841684"/>
                  <a:pt x="2281348" y="1843599"/>
                  <a:pt x="2280612" y="1846617"/>
                </a:cubicBezTo>
                <a:cubicBezTo>
                  <a:pt x="2279949" y="1849636"/>
                  <a:pt x="2281790" y="1852581"/>
                  <a:pt x="2284808" y="1853317"/>
                </a:cubicBezTo>
                <a:lnTo>
                  <a:pt x="2342013" y="1866422"/>
                </a:lnTo>
                <a:cubicBezTo>
                  <a:pt x="2342455" y="1866495"/>
                  <a:pt x="2342897" y="1866569"/>
                  <a:pt x="2343265" y="1866569"/>
                </a:cubicBezTo>
                <a:cubicBezTo>
                  <a:pt x="2345842" y="1866495"/>
                  <a:pt x="2348124" y="1864802"/>
                  <a:pt x="2348713" y="1862225"/>
                </a:cubicBezTo>
                <a:close/>
                <a:moveTo>
                  <a:pt x="2291655" y="1848237"/>
                </a:moveTo>
                <a:cubicBezTo>
                  <a:pt x="2291876" y="1845145"/>
                  <a:pt x="2289594" y="1842494"/>
                  <a:pt x="2286501" y="1842273"/>
                </a:cubicBezTo>
                <a:lnTo>
                  <a:pt x="2282747" y="1841979"/>
                </a:lnTo>
                <a:cubicBezTo>
                  <a:pt x="2279728" y="1841758"/>
                  <a:pt x="2277004" y="1844040"/>
                  <a:pt x="2276783" y="1847132"/>
                </a:cubicBezTo>
                <a:cubicBezTo>
                  <a:pt x="2276562" y="1850225"/>
                  <a:pt x="2278845" y="1852875"/>
                  <a:pt x="2281937" y="1853096"/>
                </a:cubicBezTo>
                <a:lnTo>
                  <a:pt x="2285692" y="1853390"/>
                </a:lnTo>
                <a:cubicBezTo>
                  <a:pt x="2285839" y="1853390"/>
                  <a:pt x="2285986" y="1853390"/>
                  <a:pt x="2286207" y="1853390"/>
                </a:cubicBezTo>
                <a:cubicBezTo>
                  <a:pt x="2289005" y="1853390"/>
                  <a:pt x="2291434" y="1851182"/>
                  <a:pt x="2291655" y="1848237"/>
                </a:cubicBezTo>
                <a:close/>
                <a:moveTo>
                  <a:pt x="5505234" y="954598"/>
                </a:moveTo>
                <a:cubicBezTo>
                  <a:pt x="5506485" y="951801"/>
                  <a:pt x="5505160" y="948488"/>
                  <a:pt x="5502362" y="947236"/>
                </a:cubicBezTo>
                <a:lnTo>
                  <a:pt x="5337888" y="874938"/>
                </a:lnTo>
                <a:cubicBezTo>
                  <a:pt x="5335091" y="873686"/>
                  <a:pt x="5331778" y="875012"/>
                  <a:pt x="5330526" y="877809"/>
                </a:cubicBezTo>
                <a:cubicBezTo>
                  <a:pt x="5329274" y="880607"/>
                  <a:pt x="5330600" y="883920"/>
                  <a:pt x="5333397" y="885172"/>
                </a:cubicBezTo>
                <a:lnTo>
                  <a:pt x="5497871" y="957470"/>
                </a:lnTo>
                <a:cubicBezTo>
                  <a:pt x="5498607" y="957764"/>
                  <a:pt x="5499418" y="957911"/>
                  <a:pt x="5500154" y="957911"/>
                </a:cubicBezTo>
                <a:cubicBezTo>
                  <a:pt x="5502289" y="957911"/>
                  <a:pt x="5504277" y="956660"/>
                  <a:pt x="5505234" y="954598"/>
                </a:cubicBezTo>
                <a:close/>
                <a:moveTo>
                  <a:pt x="5654836" y="1009300"/>
                </a:moveTo>
                <a:cubicBezTo>
                  <a:pt x="5655867" y="1006429"/>
                  <a:pt x="5654394" y="1003190"/>
                  <a:pt x="5651523" y="1002159"/>
                </a:cubicBezTo>
                <a:lnTo>
                  <a:pt x="5502068" y="947089"/>
                </a:lnTo>
                <a:cubicBezTo>
                  <a:pt x="5499197" y="945985"/>
                  <a:pt x="5495957" y="947457"/>
                  <a:pt x="5494926" y="950402"/>
                </a:cubicBezTo>
                <a:cubicBezTo>
                  <a:pt x="5493822" y="953273"/>
                  <a:pt x="5495368" y="956513"/>
                  <a:pt x="5498239" y="957543"/>
                </a:cubicBezTo>
                <a:lnTo>
                  <a:pt x="5647694" y="1012613"/>
                </a:lnTo>
                <a:cubicBezTo>
                  <a:pt x="5648357" y="1012834"/>
                  <a:pt x="5649020" y="1012982"/>
                  <a:pt x="5649682" y="1012982"/>
                </a:cubicBezTo>
                <a:cubicBezTo>
                  <a:pt x="5651891" y="1012982"/>
                  <a:pt x="5653953" y="1011583"/>
                  <a:pt x="5654836" y="1009300"/>
                </a:cubicBezTo>
                <a:close/>
                <a:moveTo>
                  <a:pt x="5792512" y="1048983"/>
                </a:moveTo>
                <a:cubicBezTo>
                  <a:pt x="5793395" y="1046038"/>
                  <a:pt x="5791628" y="1042946"/>
                  <a:pt x="5788683" y="1042063"/>
                </a:cubicBezTo>
                <a:lnTo>
                  <a:pt x="5651155" y="1002085"/>
                </a:lnTo>
                <a:cubicBezTo>
                  <a:pt x="5648210" y="1001275"/>
                  <a:pt x="5645118" y="1002969"/>
                  <a:pt x="5644234" y="1005914"/>
                </a:cubicBezTo>
                <a:cubicBezTo>
                  <a:pt x="5643351" y="1008859"/>
                  <a:pt x="5645118" y="1011951"/>
                  <a:pt x="5648063" y="1012834"/>
                </a:cubicBezTo>
                <a:lnTo>
                  <a:pt x="5785591" y="1052812"/>
                </a:lnTo>
                <a:cubicBezTo>
                  <a:pt x="5786106" y="1052959"/>
                  <a:pt x="5786695" y="1053033"/>
                  <a:pt x="5787210" y="1053033"/>
                </a:cubicBezTo>
                <a:cubicBezTo>
                  <a:pt x="5789566" y="1052959"/>
                  <a:pt x="5791775" y="1051413"/>
                  <a:pt x="5792512" y="1048983"/>
                </a:cubicBezTo>
                <a:close/>
                <a:moveTo>
                  <a:pt x="5921131" y="1075561"/>
                </a:moveTo>
                <a:cubicBezTo>
                  <a:pt x="5921794" y="1072543"/>
                  <a:pt x="5919806" y="1069598"/>
                  <a:pt x="5916861" y="1068935"/>
                </a:cubicBezTo>
                <a:lnTo>
                  <a:pt x="5788315" y="1041916"/>
                </a:lnTo>
                <a:cubicBezTo>
                  <a:pt x="5785296" y="1041327"/>
                  <a:pt x="5782352" y="1043241"/>
                  <a:pt x="5781689" y="1046186"/>
                </a:cubicBezTo>
                <a:cubicBezTo>
                  <a:pt x="5781026" y="1049204"/>
                  <a:pt x="5783014" y="1052149"/>
                  <a:pt x="5785959" y="1052812"/>
                </a:cubicBezTo>
                <a:lnTo>
                  <a:pt x="5914505" y="1079831"/>
                </a:lnTo>
                <a:cubicBezTo>
                  <a:pt x="5914873" y="1079905"/>
                  <a:pt x="5915315" y="1079979"/>
                  <a:pt x="5915683" y="1079979"/>
                </a:cubicBezTo>
                <a:cubicBezTo>
                  <a:pt x="5918260" y="1079979"/>
                  <a:pt x="5920542" y="1078138"/>
                  <a:pt x="5921131" y="1075561"/>
                </a:cubicBezTo>
                <a:close/>
                <a:moveTo>
                  <a:pt x="6043640" y="1091243"/>
                </a:moveTo>
                <a:cubicBezTo>
                  <a:pt x="6044008" y="1088151"/>
                  <a:pt x="6041873" y="1085353"/>
                  <a:pt x="6038854" y="1084985"/>
                </a:cubicBezTo>
                <a:lnTo>
                  <a:pt x="5916346" y="1068862"/>
                </a:lnTo>
                <a:cubicBezTo>
                  <a:pt x="5913401" y="1068567"/>
                  <a:pt x="5910529" y="1070629"/>
                  <a:pt x="5910088" y="1073647"/>
                </a:cubicBezTo>
                <a:cubicBezTo>
                  <a:pt x="5909720" y="1076739"/>
                  <a:pt x="5911854" y="1079537"/>
                  <a:pt x="5914873" y="1079905"/>
                </a:cubicBezTo>
                <a:lnTo>
                  <a:pt x="6037382" y="1096029"/>
                </a:lnTo>
                <a:cubicBezTo>
                  <a:pt x="6037677" y="1096029"/>
                  <a:pt x="6037897" y="1096102"/>
                  <a:pt x="6038192" y="1096102"/>
                </a:cubicBezTo>
                <a:cubicBezTo>
                  <a:pt x="6040916" y="1096102"/>
                  <a:pt x="6043272" y="1094041"/>
                  <a:pt x="6043640" y="1091243"/>
                </a:cubicBezTo>
                <a:close/>
                <a:moveTo>
                  <a:pt x="6163057" y="1098311"/>
                </a:moveTo>
                <a:cubicBezTo>
                  <a:pt x="6163278" y="1095219"/>
                  <a:pt x="6160922" y="1092568"/>
                  <a:pt x="6157830" y="1092421"/>
                </a:cubicBezTo>
                <a:lnTo>
                  <a:pt x="6038486" y="1084985"/>
                </a:lnTo>
                <a:cubicBezTo>
                  <a:pt x="6035321" y="1084764"/>
                  <a:pt x="6032744" y="1087120"/>
                  <a:pt x="6032597" y="1090212"/>
                </a:cubicBezTo>
                <a:cubicBezTo>
                  <a:pt x="6032376" y="1093305"/>
                  <a:pt x="6034732" y="1095955"/>
                  <a:pt x="6037824" y="1096102"/>
                </a:cubicBezTo>
                <a:lnTo>
                  <a:pt x="6157167" y="1103538"/>
                </a:lnTo>
                <a:cubicBezTo>
                  <a:pt x="6157314" y="1103538"/>
                  <a:pt x="6157462" y="1103538"/>
                  <a:pt x="6157535" y="1103538"/>
                </a:cubicBezTo>
                <a:cubicBezTo>
                  <a:pt x="6160406" y="1103538"/>
                  <a:pt x="6162836" y="1101256"/>
                  <a:pt x="6163057" y="1098311"/>
                </a:cubicBezTo>
                <a:close/>
                <a:moveTo>
                  <a:pt x="6278056" y="1097354"/>
                </a:moveTo>
                <a:cubicBezTo>
                  <a:pt x="6278056" y="1094262"/>
                  <a:pt x="6275553" y="1091832"/>
                  <a:pt x="6272461" y="1091832"/>
                </a:cubicBezTo>
                <a:lnTo>
                  <a:pt x="6157462" y="1092421"/>
                </a:lnTo>
                <a:lnTo>
                  <a:pt x="6157462" y="1092421"/>
                </a:lnTo>
                <a:cubicBezTo>
                  <a:pt x="6154369" y="1092421"/>
                  <a:pt x="6151940" y="1094924"/>
                  <a:pt x="6151940" y="1098016"/>
                </a:cubicBezTo>
                <a:cubicBezTo>
                  <a:pt x="6151940" y="1101109"/>
                  <a:pt x="6154443" y="1103538"/>
                  <a:pt x="6157535" y="1103538"/>
                </a:cubicBezTo>
                <a:lnTo>
                  <a:pt x="6272534" y="1102949"/>
                </a:lnTo>
                <a:lnTo>
                  <a:pt x="6272534" y="1102949"/>
                </a:lnTo>
                <a:cubicBezTo>
                  <a:pt x="6275553" y="1102949"/>
                  <a:pt x="6278056" y="1100446"/>
                  <a:pt x="6278056" y="1097354"/>
                </a:cubicBezTo>
                <a:close/>
                <a:moveTo>
                  <a:pt x="6272829" y="1102949"/>
                </a:moveTo>
                <a:lnTo>
                  <a:pt x="6382454" y="1095145"/>
                </a:lnTo>
                <a:cubicBezTo>
                  <a:pt x="6385546" y="1094924"/>
                  <a:pt x="6387829" y="1092274"/>
                  <a:pt x="6387607" y="1089182"/>
                </a:cubicBezTo>
                <a:cubicBezTo>
                  <a:pt x="6387387" y="1086089"/>
                  <a:pt x="6384810" y="1083807"/>
                  <a:pt x="6381644" y="1084028"/>
                </a:cubicBezTo>
                <a:lnTo>
                  <a:pt x="6272019" y="1091832"/>
                </a:lnTo>
                <a:cubicBezTo>
                  <a:pt x="6268927" y="1092053"/>
                  <a:pt x="6266645" y="1094703"/>
                  <a:pt x="6266866" y="1097796"/>
                </a:cubicBezTo>
                <a:cubicBezTo>
                  <a:pt x="6267086" y="1100740"/>
                  <a:pt x="6269516" y="1103023"/>
                  <a:pt x="6272461" y="1102949"/>
                </a:cubicBezTo>
                <a:cubicBezTo>
                  <a:pt x="6272608" y="1103023"/>
                  <a:pt x="6272755" y="1103023"/>
                  <a:pt x="6272829" y="1102949"/>
                </a:cubicBezTo>
                <a:close/>
                <a:moveTo>
                  <a:pt x="6470507" y="1188131"/>
                </a:moveTo>
                <a:cubicBezTo>
                  <a:pt x="6472790" y="1186070"/>
                  <a:pt x="6473011" y="1182536"/>
                  <a:pt x="6470949" y="1180253"/>
                </a:cubicBezTo>
                <a:lnTo>
                  <a:pt x="6386282" y="1085869"/>
                </a:lnTo>
                <a:cubicBezTo>
                  <a:pt x="6384221" y="1083586"/>
                  <a:pt x="6380687" y="1083365"/>
                  <a:pt x="6378405" y="1085427"/>
                </a:cubicBezTo>
                <a:cubicBezTo>
                  <a:pt x="6376122" y="1087488"/>
                  <a:pt x="6375902" y="1091022"/>
                  <a:pt x="6377963" y="1093305"/>
                </a:cubicBezTo>
                <a:lnTo>
                  <a:pt x="6462630" y="1187689"/>
                </a:lnTo>
                <a:cubicBezTo>
                  <a:pt x="6463734" y="1188941"/>
                  <a:pt x="6465280" y="1189530"/>
                  <a:pt x="6466826" y="1189530"/>
                </a:cubicBezTo>
                <a:cubicBezTo>
                  <a:pt x="6468078" y="1189604"/>
                  <a:pt x="6469403" y="1189088"/>
                  <a:pt x="6470507" y="1188131"/>
                </a:cubicBezTo>
                <a:close/>
                <a:moveTo>
                  <a:pt x="6467415" y="1189530"/>
                </a:moveTo>
                <a:lnTo>
                  <a:pt x="6583666" y="1175394"/>
                </a:lnTo>
                <a:cubicBezTo>
                  <a:pt x="6586759" y="1175026"/>
                  <a:pt x="6588893" y="1172229"/>
                  <a:pt x="6588525" y="1169210"/>
                </a:cubicBezTo>
                <a:cubicBezTo>
                  <a:pt x="6588157" y="1166118"/>
                  <a:pt x="6585286" y="1163983"/>
                  <a:pt x="6582341" y="1164351"/>
                </a:cubicBezTo>
                <a:lnTo>
                  <a:pt x="6466090" y="1178487"/>
                </a:lnTo>
                <a:cubicBezTo>
                  <a:pt x="6462998" y="1178855"/>
                  <a:pt x="6460863" y="1181652"/>
                  <a:pt x="6461231" y="1184671"/>
                </a:cubicBezTo>
                <a:cubicBezTo>
                  <a:pt x="6461599" y="1187542"/>
                  <a:pt x="6464028" y="1189604"/>
                  <a:pt x="6466826" y="1189604"/>
                </a:cubicBezTo>
                <a:cubicBezTo>
                  <a:pt x="6466973" y="1189604"/>
                  <a:pt x="6467194" y="1189530"/>
                  <a:pt x="6467415" y="1189530"/>
                </a:cubicBezTo>
                <a:close/>
                <a:moveTo>
                  <a:pt x="6689978" y="1280013"/>
                </a:moveTo>
                <a:cubicBezTo>
                  <a:pt x="6692187" y="1277878"/>
                  <a:pt x="6692260" y="1274344"/>
                  <a:pt x="6690125" y="1272135"/>
                </a:cubicBezTo>
                <a:lnTo>
                  <a:pt x="6586979" y="1166044"/>
                </a:lnTo>
                <a:cubicBezTo>
                  <a:pt x="6584844" y="1163836"/>
                  <a:pt x="6581310" y="1163762"/>
                  <a:pt x="6579101" y="1165897"/>
                </a:cubicBezTo>
                <a:cubicBezTo>
                  <a:pt x="6576893" y="1168032"/>
                  <a:pt x="6576819" y="1171566"/>
                  <a:pt x="6578955" y="1173775"/>
                </a:cubicBezTo>
                <a:lnTo>
                  <a:pt x="6682100" y="1279866"/>
                </a:lnTo>
                <a:cubicBezTo>
                  <a:pt x="6683205" y="1280970"/>
                  <a:pt x="6684677" y="1281559"/>
                  <a:pt x="6686150" y="1281559"/>
                </a:cubicBezTo>
                <a:cubicBezTo>
                  <a:pt x="6687549" y="1281559"/>
                  <a:pt x="6688948" y="1281044"/>
                  <a:pt x="6689978" y="1280013"/>
                </a:cubicBezTo>
                <a:close/>
                <a:moveTo>
                  <a:pt x="6798204" y="1392362"/>
                </a:moveTo>
                <a:cubicBezTo>
                  <a:pt x="6800413" y="1390227"/>
                  <a:pt x="6800486" y="1386693"/>
                  <a:pt x="6798352" y="1384484"/>
                </a:cubicBezTo>
                <a:lnTo>
                  <a:pt x="6690125" y="1272135"/>
                </a:lnTo>
                <a:cubicBezTo>
                  <a:pt x="6687990" y="1269927"/>
                  <a:pt x="6684456" y="1269853"/>
                  <a:pt x="6682248" y="1271988"/>
                </a:cubicBezTo>
                <a:cubicBezTo>
                  <a:pt x="6680039" y="1274123"/>
                  <a:pt x="6679965" y="1277657"/>
                  <a:pt x="6682100" y="1279866"/>
                </a:cubicBezTo>
                <a:lnTo>
                  <a:pt x="6790326" y="1392215"/>
                </a:lnTo>
                <a:cubicBezTo>
                  <a:pt x="6791431" y="1393393"/>
                  <a:pt x="6792903" y="1393908"/>
                  <a:pt x="6794376" y="1393908"/>
                </a:cubicBezTo>
                <a:cubicBezTo>
                  <a:pt x="6795774" y="1393908"/>
                  <a:pt x="6797100" y="1393393"/>
                  <a:pt x="6798204" y="1392362"/>
                </a:cubicBezTo>
                <a:close/>
                <a:moveTo>
                  <a:pt x="6795186" y="1393908"/>
                </a:moveTo>
                <a:lnTo>
                  <a:pt x="6926897" y="1373956"/>
                </a:lnTo>
                <a:cubicBezTo>
                  <a:pt x="6929916" y="1373514"/>
                  <a:pt x="6932051" y="1370643"/>
                  <a:pt x="6931609" y="1367624"/>
                </a:cubicBezTo>
                <a:cubicBezTo>
                  <a:pt x="6931168" y="1364532"/>
                  <a:pt x="6928223" y="1362545"/>
                  <a:pt x="6925278" y="1362913"/>
                </a:cubicBezTo>
                <a:lnTo>
                  <a:pt x="6793566" y="1382865"/>
                </a:lnTo>
                <a:cubicBezTo>
                  <a:pt x="6790547" y="1383306"/>
                  <a:pt x="6788412" y="1386178"/>
                  <a:pt x="6788854" y="1389196"/>
                </a:cubicBezTo>
                <a:cubicBezTo>
                  <a:pt x="6789296" y="1391994"/>
                  <a:pt x="6791652" y="1393982"/>
                  <a:pt x="6794376" y="1393908"/>
                </a:cubicBezTo>
                <a:cubicBezTo>
                  <a:pt x="6794597" y="1393908"/>
                  <a:pt x="6794891" y="1393908"/>
                  <a:pt x="6795186" y="1393908"/>
                </a:cubicBezTo>
                <a:close/>
                <a:moveTo>
                  <a:pt x="7049922" y="1485348"/>
                </a:moveTo>
                <a:cubicBezTo>
                  <a:pt x="7052057" y="1483139"/>
                  <a:pt x="7051910" y="1479605"/>
                  <a:pt x="7049701" y="1477470"/>
                </a:cubicBezTo>
                <a:lnTo>
                  <a:pt x="6929916" y="1364385"/>
                </a:lnTo>
                <a:cubicBezTo>
                  <a:pt x="6927708" y="1362250"/>
                  <a:pt x="6924173" y="1362397"/>
                  <a:pt x="6922038" y="1364606"/>
                </a:cubicBezTo>
                <a:cubicBezTo>
                  <a:pt x="6919903" y="1366815"/>
                  <a:pt x="6920050" y="1370349"/>
                  <a:pt x="6922259" y="1372484"/>
                </a:cubicBezTo>
                <a:lnTo>
                  <a:pt x="7042044" y="1485569"/>
                </a:lnTo>
                <a:cubicBezTo>
                  <a:pt x="7043149" y="1486600"/>
                  <a:pt x="7044547" y="1487115"/>
                  <a:pt x="7045873" y="1487115"/>
                </a:cubicBezTo>
                <a:cubicBezTo>
                  <a:pt x="7047345" y="1487041"/>
                  <a:pt x="7048817" y="1486452"/>
                  <a:pt x="7049922" y="1485348"/>
                </a:cubicBezTo>
                <a:close/>
                <a:moveTo>
                  <a:pt x="7171989" y="1594679"/>
                </a:moveTo>
                <a:cubicBezTo>
                  <a:pt x="7174050" y="1592396"/>
                  <a:pt x="7173830" y="1588862"/>
                  <a:pt x="7171547" y="1586801"/>
                </a:cubicBezTo>
                <a:lnTo>
                  <a:pt x="7049554" y="1477323"/>
                </a:lnTo>
                <a:cubicBezTo>
                  <a:pt x="7047272" y="1475262"/>
                  <a:pt x="7043737" y="1475483"/>
                  <a:pt x="7041676" y="1477765"/>
                </a:cubicBezTo>
                <a:cubicBezTo>
                  <a:pt x="7039614" y="1480047"/>
                  <a:pt x="7039835" y="1483581"/>
                  <a:pt x="7042118" y="1485642"/>
                </a:cubicBezTo>
                <a:lnTo>
                  <a:pt x="7164111" y="1595120"/>
                </a:lnTo>
                <a:cubicBezTo>
                  <a:pt x="7165216" y="1596077"/>
                  <a:pt x="7166541" y="1596519"/>
                  <a:pt x="7167866" y="1596519"/>
                </a:cubicBezTo>
                <a:cubicBezTo>
                  <a:pt x="7169339" y="1596519"/>
                  <a:pt x="7170885" y="1595930"/>
                  <a:pt x="7171989" y="1594679"/>
                </a:cubicBezTo>
                <a:close/>
                <a:moveTo>
                  <a:pt x="7295970" y="1694880"/>
                </a:moveTo>
                <a:cubicBezTo>
                  <a:pt x="7297885" y="1692524"/>
                  <a:pt x="7297517" y="1688990"/>
                  <a:pt x="7295161" y="1687076"/>
                </a:cubicBezTo>
                <a:lnTo>
                  <a:pt x="7171326" y="1586727"/>
                </a:lnTo>
                <a:cubicBezTo>
                  <a:pt x="7168970" y="1584739"/>
                  <a:pt x="7165437" y="1585181"/>
                  <a:pt x="7163522" y="1587537"/>
                </a:cubicBezTo>
                <a:cubicBezTo>
                  <a:pt x="7161608" y="1589893"/>
                  <a:pt x="7161977" y="1593427"/>
                  <a:pt x="7164332" y="1595341"/>
                </a:cubicBezTo>
                <a:lnTo>
                  <a:pt x="7288166" y="1695690"/>
                </a:lnTo>
                <a:cubicBezTo>
                  <a:pt x="7289197" y="1696573"/>
                  <a:pt x="7290449" y="1696941"/>
                  <a:pt x="7291701" y="1696941"/>
                </a:cubicBezTo>
                <a:cubicBezTo>
                  <a:pt x="7293320" y="1696867"/>
                  <a:pt x="7294866" y="1696205"/>
                  <a:pt x="7295970" y="1694880"/>
                </a:cubicBezTo>
                <a:close/>
                <a:moveTo>
                  <a:pt x="7418627" y="1791473"/>
                </a:moveTo>
                <a:cubicBezTo>
                  <a:pt x="7420541" y="1789044"/>
                  <a:pt x="7420099" y="1785583"/>
                  <a:pt x="7417670" y="1783669"/>
                </a:cubicBezTo>
                <a:lnTo>
                  <a:pt x="7295087" y="1687002"/>
                </a:lnTo>
                <a:cubicBezTo>
                  <a:pt x="7292731" y="1685161"/>
                  <a:pt x="7289197" y="1685530"/>
                  <a:pt x="7287283" y="1687959"/>
                </a:cubicBezTo>
                <a:cubicBezTo>
                  <a:pt x="7285369" y="1690389"/>
                  <a:pt x="7285810" y="1693849"/>
                  <a:pt x="7288240" y="1695763"/>
                </a:cubicBezTo>
                <a:lnTo>
                  <a:pt x="7410823" y="1792430"/>
                </a:lnTo>
                <a:cubicBezTo>
                  <a:pt x="7411853" y="1793240"/>
                  <a:pt x="7413105" y="1793608"/>
                  <a:pt x="7414283" y="1793608"/>
                </a:cubicBezTo>
                <a:cubicBezTo>
                  <a:pt x="7415903" y="1793535"/>
                  <a:pt x="7417522" y="1792798"/>
                  <a:pt x="7418627" y="1791473"/>
                </a:cubicBezTo>
                <a:close/>
                <a:moveTo>
                  <a:pt x="7414504" y="1793608"/>
                </a:moveTo>
                <a:lnTo>
                  <a:pt x="7564769" y="1786614"/>
                </a:lnTo>
                <a:cubicBezTo>
                  <a:pt x="7567861" y="1786467"/>
                  <a:pt x="7570217" y="1783890"/>
                  <a:pt x="7570069" y="1780798"/>
                </a:cubicBezTo>
                <a:cubicBezTo>
                  <a:pt x="7569922" y="1777706"/>
                  <a:pt x="7567788" y="1775350"/>
                  <a:pt x="7564254" y="1775497"/>
                </a:cubicBezTo>
                <a:lnTo>
                  <a:pt x="7413989" y="1782491"/>
                </a:lnTo>
                <a:cubicBezTo>
                  <a:pt x="7410897" y="1782639"/>
                  <a:pt x="7408541" y="1785289"/>
                  <a:pt x="7408687" y="1788307"/>
                </a:cubicBezTo>
                <a:cubicBezTo>
                  <a:pt x="7408835" y="1791326"/>
                  <a:pt x="7411338" y="1793608"/>
                  <a:pt x="7414283" y="1793608"/>
                </a:cubicBezTo>
                <a:cubicBezTo>
                  <a:pt x="7414357" y="1793608"/>
                  <a:pt x="7414430" y="1793608"/>
                  <a:pt x="7414504" y="1793608"/>
                </a:cubicBezTo>
                <a:close/>
                <a:moveTo>
                  <a:pt x="7564769" y="1786541"/>
                </a:moveTo>
                <a:lnTo>
                  <a:pt x="7716138" y="1779178"/>
                </a:lnTo>
                <a:cubicBezTo>
                  <a:pt x="7719230" y="1779031"/>
                  <a:pt x="7721586" y="1776380"/>
                  <a:pt x="7721439" y="1773362"/>
                </a:cubicBezTo>
                <a:cubicBezTo>
                  <a:pt x="7721292" y="1770270"/>
                  <a:pt x="7718347" y="1767914"/>
                  <a:pt x="7715623" y="1768061"/>
                </a:cubicBezTo>
                <a:lnTo>
                  <a:pt x="7564254" y="1775423"/>
                </a:lnTo>
                <a:cubicBezTo>
                  <a:pt x="7561161" y="1775571"/>
                  <a:pt x="7558806" y="1778221"/>
                  <a:pt x="7558952" y="1781240"/>
                </a:cubicBezTo>
                <a:cubicBezTo>
                  <a:pt x="7559100" y="1784258"/>
                  <a:pt x="7561603" y="1786541"/>
                  <a:pt x="7564548" y="1786541"/>
                </a:cubicBezTo>
                <a:cubicBezTo>
                  <a:pt x="7564621" y="1786541"/>
                  <a:pt x="7564695" y="1786541"/>
                  <a:pt x="7564769" y="1786541"/>
                </a:cubicBezTo>
                <a:close/>
                <a:moveTo>
                  <a:pt x="7716285" y="1779178"/>
                </a:moveTo>
                <a:lnTo>
                  <a:pt x="7865299" y="1768135"/>
                </a:lnTo>
                <a:cubicBezTo>
                  <a:pt x="7868391" y="1767914"/>
                  <a:pt x="7870673" y="1765263"/>
                  <a:pt x="7870452" y="1762171"/>
                </a:cubicBezTo>
                <a:cubicBezTo>
                  <a:pt x="7870231" y="1759079"/>
                  <a:pt x="7867212" y="1756797"/>
                  <a:pt x="7864488" y="1757018"/>
                </a:cubicBezTo>
                <a:lnTo>
                  <a:pt x="7715475" y="1768061"/>
                </a:lnTo>
                <a:cubicBezTo>
                  <a:pt x="7712384" y="1768282"/>
                  <a:pt x="7710101" y="1770932"/>
                  <a:pt x="7710322" y="1774025"/>
                </a:cubicBezTo>
                <a:cubicBezTo>
                  <a:pt x="7710543" y="1776969"/>
                  <a:pt x="7712972" y="1779178"/>
                  <a:pt x="7715917" y="1779178"/>
                </a:cubicBezTo>
                <a:cubicBezTo>
                  <a:pt x="7716065" y="1779178"/>
                  <a:pt x="7716138" y="1779178"/>
                  <a:pt x="7716285" y="1779178"/>
                </a:cubicBezTo>
                <a:close/>
                <a:moveTo>
                  <a:pt x="7865593" y="1768135"/>
                </a:moveTo>
                <a:lnTo>
                  <a:pt x="8008570" y="1750023"/>
                </a:lnTo>
                <a:cubicBezTo>
                  <a:pt x="8011661" y="1749655"/>
                  <a:pt x="8013796" y="1746858"/>
                  <a:pt x="8013429" y="1743765"/>
                </a:cubicBezTo>
                <a:cubicBezTo>
                  <a:pt x="8013060" y="1740673"/>
                  <a:pt x="8010189" y="1738465"/>
                  <a:pt x="8007170" y="1738980"/>
                </a:cubicBezTo>
                <a:lnTo>
                  <a:pt x="7864195" y="1757091"/>
                </a:lnTo>
                <a:cubicBezTo>
                  <a:pt x="7861102" y="1757459"/>
                  <a:pt x="7858967" y="1760257"/>
                  <a:pt x="7859335" y="1763349"/>
                </a:cubicBezTo>
                <a:cubicBezTo>
                  <a:pt x="7859704" y="1766147"/>
                  <a:pt x="7862133" y="1768208"/>
                  <a:pt x="7864857" y="1768208"/>
                </a:cubicBezTo>
                <a:cubicBezTo>
                  <a:pt x="7865152" y="1768135"/>
                  <a:pt x="7865372" y="1768135"/>
                  <a:pt x="7865593" y="1768135"/>
                </a:cubicBezTo>
                <a:close/>
                <a:moveTo>
                  <a:pt x="8143668" y="1877686"/>
                </a:moveTo>
                <a:cubicBezTo>
                  <a:pt x="8145803" y="1875477"/>
                  <a:pt x="8145803" y="1871943"/>
                  <a:pt x="8143594" y="1869808"/>
                </a:cubicBezTo>
                <a:lnTo>
                  <a:pt x="8011809" y="1740452"/>
                </a:lnTo>
                <a:cubicBezTo>
                  <a:pt x="8009600" y="1738317"/>
                  <a:pt x="8006067" y="1738317"/>
                  <a:pt x="8003931" y="1740526"/>
                </a:cubicBezTo>
                <a:cubicBezTo>
                  <a:pt x="8001796" y="1742735"/>
                  <a:pt x="8001796" y="1746269"/>
                  <a:pt x="8004005" y="1748404"/>
                </a:cubicBezTo>
                <a:lnTo>
                  <a:pt x="8135791" y="1877760"/>
                </a:lnTo>
                <a:cubicBezTo>
                  <a:pt x="8136894" y="1878864"/>
                  <a:pt x="8138294" y="1879379"/>
                  <a:pt x="8139766" y="1879379"/>
                </a:cubicBezTo>
                <a:cubicBezTo>
                  <a:pt x="8141165" y="1879306"/>
                  <a:pt x="8142563" y="1878790"/>
                  <a:pt x="8143668" y="1877686"/>
                </a:cubicBezTo>
                <a:close/>
                <a:moveTo>
                  <a:pt x="8262127" y="1992612"/>
                </a:moveTo>
                <a:cubicBezTo>
                  <a:pt x="8264263" y="1990403"/>
                  <a:pt x="8264189" y="1986869"/>
                  <a:pt x="8261980" y="1984734"/>
                </a:cubicBezTo>
                <a:lnTo>
                  <a:pt x="8143521" y="1869735"/>
                </a:lnTo>
                <a:cubicBezTo>
                  <a:pt x="8141312" y="1867600"/>
                  <a:pt x="8137778" y="1867600"/>
                  <a:pt x="8135643" y="1869882"/>
                </a:cubicBezTo>
                <a:cubicBezTo>
                  <a:pt x="8133508" y="1872091"/>
                  <a:pt x="8133582" y="1875625"/>
                  <a:pt x="8135791" y="1877760"/>
                </a:cubicBezTo>
                <a:lnTo>
                  <a:pt x="8254250" y="1992759"/>
                </a:lnTo>
                <a:cubicBezTo>
                  <a:pt x="8255355" y="1993790"/>
                  <a:pt x="8256753" y="1994305"/>
                  <a:pt x="8258152" y="1994305"/>
                </a:cubicBezTo>
                <a:cubicBezTo>
                  <a:pt x="8259551" y="1994305"/>
                  <a:pt x="8261024" y="1993790"/>
                  <a:pt x="8262127" y="1992612"/>
                </a:cubicBezTo>
                <a:close/>
                <a:moveTo>
                  <a:pt x="9220259" y="3527803"/>
                </a:moveTo>
                <a:lnTo>
                  <a:pt x="9245954" y="3488930"/>
                </a:lnTo>
                <a:cubicBezTo>
                  <a:pt x="9247647" y="3486353"/>
                  <a:pt x="9246911" y="3482893"/>
                  <a:pt x="9244408" y="3481199"/>
                </a:cubicBezTo>
                <a:cubicBezTo>
                  <a:pt x="9241905" y="3479506"/>
                  <a:pt x="9238371" y="3480242"/>
                  <a:pt x="9236677" y="3482745"/>
                </a:cubicBezTo>
                <a:lnTo>
                  <a:pt x="9210983" y="3521618"/>
                </a:lnTo>
                <a:cubicBezTo>
                  <a:pt x="9209290" y="3524195"/>
                  <a:pt x="9210026" y="3527655"/>
                  <a:pt x="9212529" y="3529349"/>
                </a:cubicBezTo>
                <a:cubicBezTo>
                  <a:pt x="9213487" y="3530011"/>
                  <a:pt x="9214590" y="3530306"/>
                  <a:pt x="9215621" y="3530306"/>
                </a:cubicBezTo>
                <a:cubicBezTo>
                  <a:pt x="9217462" y="3530306"/>
                  <a:pt x="9219229" y="3529423"/>
                  <a:pt x="9220259" y="3527803"/>
                </a:cubicBezTo>
                <a:close/>
                <a:moveTo>
                  <a:pt x="9188748" y="3567706"/>
                </a:moveTo>
                <a:lnTo>
                  <a:pt x="9220038" y="3528097"/>
                </a:lnTo>
                <a:cubicBezTo>
                  <a:pt x="9221953" y="3525668"/>
                  <a:pt x="9221511" y="3522207"/>
                  <a:pt x="9219155" y="3520293"/>
                </a:cubicBezTo>
                <a:cubicBezTo>
                  <a:pt x="9216726" y="3518379"/>
                  <a:pt x="9213266" y="3518821"/>
                  <a:pt x="9211351" y="3521177"/>
                </a:cubicBezTo>
                <a:lnTo>
                  <a:pt x="9180061" y="3560786"/>
                </a:lnTo>
                <a:cubicBezTo>
                  <a:pt x="9178147" y="3563216"/>
                  <a:pt x="9178588" y="3566676"/>
                  <a:pt x="9180945" y="3568590"/>
                </a:cubicBezTo>
                <a:cubicBezTo>
                  <a:pt x="9181976" y="3569400"/>
                  <a:pt x="9183227" y="3569768"/>
                  <a:pt x="9184405" y="3569768"/>
                </a:cubicBezTo>
                <a:cubicBezTo>
                  <a:pt x="9186024" y="3569842"/>
                  <a:pt x="9187645" y="3569105"/>
                  <a:pt x="9188748" y="3567706"/>
                </a:cubicBezTo>
                <a:close/>
                <a:moveTo>
                  <a:pt x="9181534" y="3588174"/>
                </a:moveTo>
                <a:lnTo>
                  <a:pt x="9189559" y="3566160"/>
                </a:lnTo>
                <a:cubicBezTo>
                  <a:pt x="9190589" y="3563289"/>
                  <a:pt x="9189117" y="3560050"/>
                  <a:pt x="9186246" y="3559019"/>
                </a:cubicBezTo>
                <a:cubicBezTo>
                  <a:pt x="9183374" y="3557988"/>
                  <a:pt x="9180135" y="3559461"/>
                  <a:pt x="9179104" y="3562332"/>
                </a:cubicBezTo>
                <a:lnTo>
                  <a:pt x="9171080" y="3584345"/>
                </a:lnTo>
                <a:cubicBezTo>
                  <a:pt x="9170049" y="3587217"/>
                  <a:pt x="9171521" y="3590456"/>
                  <a:pt x="9174392" y="3591487"/>
                </a:cubicBezTo>
                <a:cubicBezTo>
                  <a:pt x="9175055" y="3591708"/>
                  <a:pt x="9175718" y="3591855"/>
                  <a:pt x="9176307" y="3591855"/>
                </a:cubicBezTo>
                <a:cubicBezTo>
                  <a:pt x="9178588" y="3591855"/>
                  <a:pt x="9180724" y="3590456"/>
                  <a:pt x="9181534" y="3588174"/>
                </a:cubicBezTo>
                <a:close/>
                <a:moveTo>
                  <a:pt x="9155472" y="3639931"/>
                </a:moveTo>
                <a:lnTo>
                  <a:pt x="9181240" y="3588763"/>
                </a:lnTo>
                <a:cubicBezTo>
                  <a:pt x="9182638" y="3586039"/>
                  <a:pt x="9181534" y="3582652"/>
                  <a:pt x="9178736" y="3581253"/>
                </a:cubicBezTo>
                <a:cubicBezTo>
                  <a:pt x="9176012" y="3579854"/>
                  <a:pt x="9172625" y="3580959"/>
                  <a:pt x="9171226" y="3583756"/>
                </a:cubicBezTo>
                <a:lnTo>
                  <a:pt x="9145458" y="3634925"/>
                </a:lnTo>
                <a:cubicBezTo>
                  <a:pt x="9144060" y="3637649"/>
                  <a:pt x="9145164" y="3641035"/>
                  <a:pt x="9147962" y="3642434"/>
                </a:cubicBezTo>
                <a:cubicBezTo>
                  <a:pt x="9148772" y="3642876"/>
                  <a:pt x="9149655" y="3643023"/>
                  <a:pt x="9150538" y="3643023"/>
                </a:cubicBezTo>
                <a:cubicBezTo>
                  <a:pt x="9152600" y="3643023"/>
                  <a:pt x="9154514" y="3641919"/>
                  <a:pt x="9155472" y="3639931"/>
                </a:cubicBezTo>
                <a:close/>
                <a:moveTo>
                  <a:pt x="9147005" y="3652889"/>
                </a:moveTo>
                <a:lnTo>
                  <a:pt x="9155177" y="3640520"/>
                </a:lnTo>
                <a:cubicBezTo>
                  <a:pt x="9156870" y="3637943"/>
                  <a:pt x="9156134" y="3634483"/>
                  <a:pt x="9153557" y="3632789"/>
                </a:cubicBezTo>
                <a:cubicBezTo>
                  <a:pt x="9150980" y="3631096"/>
                  <a:pt x="9147520" y="3631832"/>
                  <a:pt x="9145826" y="3634409"/>
                </a:cubicBezTo>
                <a:lnTo>
                  <a:pt x="9137654" y="3646778"/>
                </a:lnTo>
                <a:cubicBezTo>
                  <a:pt x="9135961" y="3649355"/>
                  <a:pt x="9136697" y="3652815"/>
                  <a:pt x="9139274" y="3654508"/>
                </a:cubicBezTo>
                <a:cubicBezTo>
                  <a:pt x="9140231" y="3655097"/>
                  <a:pt x="9141336" y="3655465"/>
                  <a:pt x="9142366" y="3655392"/>
                </a:cubicBezTo>
                <a:cubicBezTo>
                  <a:pt x="9144207" y="3655392"/>
                  <a:pt x="9145974" y="3654508"/>
                  <a:pt x="9147005" y="3652889"/>
                </a:cubicBezTo>
                <a:close/>
                <a:moveTo>
                  <a:pt x="9104965" y="3713039"/>
                </a:moveTo>
                <a:lnTo>
                  <a:pt x="9146931" y="3653109"/>
                </a:lnTo>
                <a:cubicBezTo>
                  <a:pt x="9148698" y="3650606"/>
                  <a:pt x="9148109" y="3647072"/>
                  <a:pt x="9145532" y="3645379"/>
                </a:cubicBezTo>
                <a:cubicBezTo>
                  <a:pt x="9143029" y="3643612"/>
                  <a:pt x="9139495" y="3644201"/>
                  <a:pt x="9137802" y="3646704"/>
                </a:cubicBezTo>
                <a:lnTo>
                  <a:pt x="9095836" y="3706633"/>
                </a:lnTo>
                <a:cubicBezTo>
                  <a:pt x="9094069" y="3709137"/>
                  <a:pt x="9094659" y="3712671"/>
                  <a:pt x="9097235" y="3714364"/>
                </a:cubicBezTo>
                <a:cubicBezTo>
                  <a:pt x="9098192" y="3715027"/>
                  <a:pt x="9099371" y="3715395"/>
                  <a:pt x="9100474" y="3715395"/>
                </a:cubicBezTo>
                <a:cubicBezTo>
                  <a:pt x="9102168" y="3715395"/>
                  <a:pt x="9103935" y="3714511"/>
                  <a:pt x="9104965" y="3713039"/>
                </a:cubicBezTo>
                <a:close/>
                <a:moveTo>
                  <a:pt x="4544230" y="3591560"/>
                </a:moveTo>
                <a:cubicBezTo>
                  <a:pt x="4547323" y="3591413"/>
                  <a:pt x="4549679" y="3588836"/>
                  <a:pt x="4549531" y="3585744"/>
                </a:cubicBezTo>
                <a:lnTo>
                  <a:pt x="4541948" y="3414497"/>
                </a:lnTo>
                <a:cubicBezTo>
                  <a:pt x="4541801" y="3411404"/>
                  <a:pt x="4539003" y="3409049"/>
                  <a:pt x="4536132" y="3409196"/>
                </a:cubicBezTo>
                <a:cubicBezTo>
                  <a:pt x="4533040" y="3409343"/>
                  <a:pt x="4530684" y="3411920"/>
                  <a:pt x="4530831" y="3415012"/>
                </a:cubicBezTo>
                <a:lnTo>
                  <a:pt x="4538414" y="3586259"/>
                </a:lnTo>
                <a:cubicBezTo>
                  <a:pt x="4538561" y="3589278"/>
                  <a:pt x="4541064" y="3591634"/>
                  <a:pt x="4544009" y="3591560"/>
                </a:cubicBezTo>
                <a:cubicBezTo>
                  <a:pt x="4544083" y="3591560"/>
                  <a:pt x="4544157" y="3591560"/>
                  <a:pt x="4544230" y="3591560"/>
                </a:cubicBezTo>
                <a:close/>
                <a:moveTo>
                  <a:pt x="4541874" y="3415527"/>
                </a:moveTo>
                <a:lnTo>
                  <a:pt x="4564992" y="3253483"/>
                </a:lnTo>
                <a:cubicBezTo>
                  <a:pt x="4565434" y="3250464"/>
                  <a:pt x="4563299" y="3247593"/>
                  <a:pt x="4560280" y="3247151"/>
                </a:cubicBezTo>
                <a:cubicBezTo>
                  <a:pt x="4557261" y="3246709"/>
                  <a:pt x="4554390" y="3248844"/>
                  <a:pt x="4553948" y="3251863"/>
                </a:cubicBezTo>
                <a:lnTo>
                  <a:pt x="4530831" y="3413908"/>
                </a:lnTo>
                <a:cubicBezTo>
                  <a:pt x="4530389" y="3416926"/>
                  <a:pt x="4532524" y="3419798"/>
                  <a:pt x="4535543" y="3420239"/>
                </a:cubicBezTo>
                <a:cubicBezTo>
                  <a:pt x="4535837" y="3420313"/>
                  <a:pt x="4536132" y="3420313"/>
                  <a:pt x="4536353" y="3420313"/>
                </a:cubicBezTo>
                <a:cubicBezTo>
                  <a:pt x="4539150" y="3420313"/>
                  <a:pt x="4541506" y="3418325"/>
                  <a:pt x="4541874" y="3415527"/>
                </a:cubicBezTo>
                <a:close/>
                <a:moveTo>
                  <a:pt x="4564771" y="3254587"/>
                </a:moveTo>
                <a:lnTo>
                  <a:pt x="4617265" y="3105574"/>
                </a:lnTo>
                <a:cubicBezTo>
                  <a:pt x="4618295" y="3102629"/>
                  <a:pt x="4616749" y="3099463"/>
                  <a:pt x="4613878" y="3098432"/>
                </a:cubicBezTo>
                <a:cubicBezTo>
                  <a:pt x="4610933" y="3097475"/>
                  <a:pt x="4607767" y="3098948"/>
                  <a:pt x="4606737" y="3101819"/>
                </a:cubicBezTo>
                <a:lnTo>
                  <a:pt x="4554243" y="3250832"/>
                </a:lnTo>
                <a:cubicBezTo>
                  <a:pt x="4553212" y="3253777"/>
                  <a:pt x="4554759" y="3256943"/>
                  <a:pt x="4557630" y="3257974"/>
                </a:cubicBezTo>
                <a:cubicBezTo>
                  <a:pt x="4558292" y="3258195"/>
                  <a:pt x="4558881" y="3258268"/>
                  <a:pt x="4559544" y="3258268"/>
                </a:cubicBezTo>
                <a:cubicBezTo>
                  <a:pt x="4561826" y="3258268"/>
                  <a:pt x="4563961" y="3256869"/>
                  <a:pt x="4564771" y="3254587"/>
                </a:cubicBezTo>
                <a:close/>
                <a:moveTo>
                  <a:pt x="4616749" y="3106604"/>
                </a:moveTo>
                <a:lnTo>
                  <a:pt x="4697293" y="2974377"/>
                </a:lnTo>
                <a:cubicBezTo>
                  <a:pt x="4698912" y="2971727"/>
                  <a:pt x="4698103" y="2968340"/>
                  <a:pt x="4695452" y="2966720"/>
                </a:cubicBezTo>
                <a:cubicBezTo>
                  <a:pt x="4692875" y="2965101"/>
                  <a:pt x="4689415" y="2965984"/>
                  <a:pt x="4687795" y="2968561"/>
                </a:cubicBezTo>
                <a:lnTo>
                  <a:pt x="4607252" y="3100788"/>
                </a:lnTo>
                <a:cubicBezTo>
                  <a:pt x="4605632" y="3103439"/>
                  <a:pt x="4606515" y="3106825"/>
                  <a:pt x="4609093" y="3108445"/>
                </a:cubicBezTo>
                <a:cubicBezTo>
                  <a:pt x="4609976" y="3109034"/>
                  <a:pt x="4611006" y="3109255"/>
                  <a:pt x="4612037" y="3109255"/>
                </a:cubicBezTo>
                <a:cubicBezTo>
                  <a:pt x="4613878" y="3109255"/>
                  <a:pt x="4615718" y="3108298"/>
                  <a:pt x="4616749" y="3106604"/>
                </a:cubicBezTo>
                <a:close/>
                <a:moveTo>
                  <a:pt x="4696556" y="2975261"/>
                </a:moveTo>
                <a:lnTo>
                  <a:pt x="4803899" y="2863574"/>
                </a:lnTo>
                <a:cubicBezTo>
                  <a:pt x="4806035" y="2861366"/>
                  <a:pt x="4805961" y="2857832"/>
                  <a:pt x="4803752" y="2855697"/>
                </a:cubicBezTo>
                <a:cubicBezTo>
                  <a:pt x="4801543" y="2853562"/>
                  <a:pt x="4798009" y="2853635"/>
                  <a:pt x="4795874" y="2855844"/>
                </a:cubicBezTo>
                <a:lnTo>
                  <a:pt x="4688532" y="2967530"/>
                </a:lnTo>
                <a:cubicBezTo>
                  <a:pt x="4686397" y="2969739"/>
                  <a:pt x="4686470" y="2973273"/>
                  <a:pt x="4688679" y="2975408"/>
                </a:cubicBezTo>
                <a:cubicBezTo>
                  <a:pt x="4689783" y="2976439"/>
                  <a:pt x="4691182" y="2976954"/>
                  <a:pt x="4692581" y="2976954"/>
                </a:cubicBezTo>
                <a:cubicBezTo>
                  <a:pt x="4694054" y="2976954"/>
                  <a:pt x="4695452" y="2976439"/>
                  <a:pt x="4696556" y="2975261"/>
                </a:cubicBezTo>
                <a:close/>
                <a:moveTo>
                  <a:pt x="4802942" y="2864384"/>
                </a:moveTo>
                <a:lnTo>
                  <a:pt x="4935759" y="2776993"/>
                </a:lnTo>
                <a:cubicBezTo>
                  <a:pt x="4938335" y="2775300"/>
                  <a:pt x="4939071" y="2771840"/>
                  <a:pt x="4937378" y="2769263"/>
                </a:cubicBezTo>
                <a:cubicBezTo>
                  <a:pt x="4935685" y="2766686"/>
                  <a:pt x="4932224" y="2766024"/>
                  <a:pt x="4929648" y="2767643"/>
                </a:cubicBezTo>
                <a:lnTo>
                  <a:pt x="4796832" y="2855108"/>
                </a:lnTo>
                <a:cubicBezTo>
                  <a:pt x="4794255" y="2856801"/>
                  <a:pt x="4793519" y="2860261"/>
                  <a:pt x="4795212" y="2862838"/>
                </a:cubicBezTo>
                <a:cubicBezTo>
                  <a:pt x="4796316" y="2864458"/>
                  <a:pt x="4798083" y="2865341"/>
                  <a:pt x="4799924" y="2865341"/>
                </a:cubicBezTo>
                <a:cubicBezTo>
                  <a:pt x="4800955" y="2865341"/>
                  <a:pt x="4801985" y="2865047"/>
                  <a:pt x="4802942" y="2864384"/>
                </a:cubicBezTo>
                <a:close/>
                <a:moveTo>
                  <a:pt x="4973895" y="2786343"/>
                </a:moveTo>
                <a:cubicBezTo>
                  <a:pt x="4974926" y="2783399"/>
                  <a:pt x="4973306" y="2780233"/>
                  <a:pt x="4970435" y="2779276"/>
                </a:cubicBezTo>
                <a:lnTo>
                  <a:pt x="4934507" y="2767054"/>
                </a:lnTo>
                <a:cubicBezTo>
                  <a:pt x="4931562" y="2766024"/>
                  <a:pt x="4928396" y="2767643"/>
                  <a:pt x="4927439" y="2770515"/>
                </a:cubicBezTo>
                <a:cubicBezTo>
                  <a:pt x="4926408" y="2773459"/>
                  <a:pt x="4928028" y="2776625"/>
                  <a:pt x="4930899" y="2777582"/>
                </a:cubicBezTo>
                <a:lnTo>
                  <a:pt x="4966827" y="2789804"/>
                </a:lnTo>
                <a:cubicBezTo>
                  <a:pt x="4967416" y="2790025"/>
                  <a:pt x="4968079" y="2790098"/>
                  <a:pt x="4968668" y="2790098"/>
                </a:cubicBezTo>
                <a:cubicBezTo>
                  <a:pt x="4970950" y="2790098"/>
                  <a:pt x="4973159" y="2788699"/>
                  <a:pt x="4973895" y="2786343"/>
                </a:cubicBezTo>
                <a:close/>
                <a:moveTo>
                  <a:pt x="4970803" y="2789730"/>
                </a:moveTo>
                <a:lnTo>
                  <a:pt x="5117681" y="2728476"/>
                </a:lnTo>
                <a:cubicBezTo>
                  <a:pt x="5120479" y="2727298"/>
                  <a:pt x="5121878" y="2724058"/>
                  <a:pt x="5120700" y="2721187"/>
                </a:cubicBezTo>
                <a:cubicBezTo>
                  <a:pt x="5119522" y="2718316"/>
                  <a:pt x="5116282" y="2716991"/>
                  <a:pt x="5113411" y="2718169"/>
                </a:cubicBezTo>
                <a:lnTo>
                  <a:pt x="4966533" y="2779423"/>
                </a:lnTo>
                <a:cubicBezTo>
                  <a:pt x="4963735" y="2780601"/>
                  <a:pt x="4962336" y="2783840"/>
                  <a:pt x="4963514" y="2786712"/>
                </a:cubicBezTo>
                <a:cubicBezTo>
                  <a:pt x="4964398" y="2788847"/>
                  <a:pt x="4966533" y="2790172"/>
                  <a:pt x="4968668" y="2790172"/>
                </a:cubicBezTo>
                <a:cubicBezTo>
                  <a:pt x="4969404" y="2790172"/>
                  <a:pt x="4970067" y="2790025"/>
                  <a:pt x="4970803" y="2789730"/>
                </a:cubicBezTo>
                <a:close/>
                <a:moveTo>
                  <a:pt x="5149781" y="2730832"/>
                </a:moveTo>
                <a:cubicBezTo>
                  <a:pt x="5150444" y="2727813"/>
                  <a:pt x="5148529" y="2724868"/>
                  <a:pt x="5145511" y="2724206"/>
                </a:cubicBezTo>
                <a:lnTo>
                  <a:pt x="5116650" y="2717874"/>
                </a:lnTo>
                <a:cubicBezTo>
                  <a:pt x="5113632" y="2717138"/>
                  <a:pt x="5110687" y="2719125"/>
                  <a:pt x="5110025" y="2722144"/>
                </a:cubicBezTo>
                <a:cubicBezTo>
                  <a:pt x="5109362" y="2725163"/>
                  <a:pt x="5111276" y="2728108"/>
                  <a:pt x="5114295" y="2728770"/>
                </a:cubicBezTo>
                <a:lnTo>
                  <a:pt x="5143155" y="2735102"/>
                </a:lnTo>
                <a:cubicBezTo>
                  <a:pt x="5143597" y="2735176"/>
                  <a:pt x="5143965" y="2735249"/>
                  <a:pt x="5144406" y="2735249"/>
                </a:cubicBezTo>
                <a:cubicBezTo>
                  <a:pt x="5146983" y="2735249"/>
                  <a:pt x="5149266" y="2733482"/>
                  <a:pt x="5149781" y="2730832"/>
                </a:cubicBezTo>
                <a:close/>
                <a:moveTo>
                  <a:pt x="5172163" y="2735028"/>
                </a:moveTo>
                <a:cubicBezTo>
                  <a:pt x="5175255" y="2735028"/>
                  <a:pt x="5177684" y="2732525"/>
                  <a:pt x="5177684" y="2729433"/>
                </a:cubicBezTo>
                <a:cubicBezTo>
                  <a:pt x="5177684" y="2726341"/>
                  <a:pt x="5175181" y="2723911"/>
                  <a:pt x="5172089" y="2723911"/>
                </a:cubicBezTo>
                <a:lnTo>
                  <a:pt x="5172089" y="2723911"/>
                </a:lnTo>
                <a:lnTo>
                  <a:pt x="5144333" y="2724132"/>
                </a:lnTo>
                <a:cubicBezTo>
                  <a:pt x="5141241" y="2724132"/>
                  <a:pt x="5138811" y="2726635"/>
                  <a:pt x="5138811" y="2729727"/>
                </a:cubicBezTo>
                <a:cubicBezTo>
                  <a:pt x="5138811" y="2732820"/>
                  <a:pt x="5141314" y="2735249"/>
                  <a:pt x="5144406" y="2735249"/>
                </a:cubicBezTo>
                <a:lnTo>
                  <a:pt x="5172163" y="2735028"/>
                </a:lnTo>
                <a:close/>
                <a:moveTo>
                  <a:pt x="4602393" y="4130261"/>
                </a:moveTo>
                <a:cubicBezTo>
                  <a:pt x="4603644" y="4127464"/>
                  <a:pt x="4602466" y="4124151"/>
                  <a:pt x="4599595" y="4122899"/>
                </a:cubicBezTo>
                <a:lnTo>
                  <a:pt x="4570882" y="4109794"/>
                </a:lnTo>
                <a:cubicBezTo>
                  <a:pt x="4568084" y="4108469"/>
                  <a:pt x="4564771" y="4109721"/>
                  <a:pt x="4563520" y="4112592"/>
                </a:cubicBezTo>
                <a:cubicBezTo>
                  <a:pt x="4562268" y="4115389"/>
                  <a:pt x="4563446" y="4118702"/>
                  <a:pt x="4566317" y="4119954"/>
                </a:cubicBezTo>
                <a:lnTo>
                  <a:pt x="4595030" y="4133059"/>
                </a:lnTo>
                <a:cubicBezTo>
                  <a:pt x="4595766" y="4133427"/>
                  <a:pt x="4596576" y="4133574"/>
                  <a:pt x="4597386" y="4133574"/>
                </a:cubicBezTo>
                <a:cubicBezTo>
                  <a:pt x="4599447" y="4133501"/>
                  <a:pt x="4601509" y="4132323"/>
                  <a:pt x="4602393" y="4130261"/>
                </a:cubicBezTo>
                <a:close/>
                <a:moveTo>
                  <a:pt x="4573164" y="4118113"/>
                </a:moveTo>
                <a:cubicBezTo>
                  <a:pt x="4574931" y="4115610"/>
                  <a:pt x="4574268" y="4112150"/>
                  <a:pt x="4571765" y="4110383"/>
                </a:cubicBezTo>
                <a:lnTo>
                  <a:pt x="4503222" y="4062749"/>
                </a:lnTo>
                <a:cubicBezTo>
                  <a:pt x="4500719" y="4060982"/>
                  <a:pt x="4497259" y="4061571"/>
                  <a:pt x="4495492" y="4064148"/>
                </a:cubicBezTo>
                <a:cubicBezTo>
                  <a:pt x="4493725" y="4066651"/>
                  <a:pt x="4494387" y="4070111"/>
                  <a:pt x="4496890" y="4071878"/>
                </a:cubicBezTo>
                <a:lnTo>
                  <a:pt x="4565434" y="4119512"/>
                </a:lnTo>
                <a:cubicBezTo>
                  <a:pt x="4566391" y="4120175"/>
                  <a:pt x="4567569" y="4120543"/>
                  <a:pt x="4568673" y="4120543"/>
                </a:cubicBezTo>
                <a:cubicBezTo>
                  <a:pt x="4570367" y="4120469"/>
                  <a:pt x="4572134" y="4119660"/>
                  <a:pt x="4573164" y="4118113"/>
                </a:cubicBezTo>
                <a:close/>
                <a:moveTo>
                  <a:pt x="4504621" y="4070406"/>
                </a:moveTo>
                <a:cubicBezTo>
                  <a:pt x="4506388" y="4067903"/>
                  <a:pt x="4505725" y="4064442"/>
                  <a:pt x="4503222" y="4062675"/>
                </a:cubicBezTo>
                <a:lnTo>
                  <a:pt x="4459343" y="4032195"/>
                </a:lnTo>
                <a:cubicBezTo>
                  <a:pt x="4456839" y="4030428"/>
                  <a:pt x="4453379" y="4031017"/>
                  <a:pt x="4451612" y="4033594"/>
                </a:cubicBezTo>
                <a:cubicBezTo>
                  <a:pt x="4449846" y="4036097"/>
                  <a:pt x="4450508" y="4039558"/>
                  <a:pt x="4453011" y="4041324"/>
                </a:cubicBezTo>
                <a:lnTo>
                  <a:pt x="4496890" y="4071805"/>
                </a:lnTo>
                <a:cubicBezTo>
                  <a:pt x="4497848" y="4072467"/>
                  <a:pt x="4499026" y="4072835"/>
                  <a:pt x="4500130" y="4072835"/>
                </a:cubicBezTo>
                <a:cubicBezTo>
                  <a:pt x="4501823" y="4072835"/>
                  <a:pt x="4503517" y="4071952"/>
                  <a:pt x="4504621" y="4070406"/>
                </a:cubicBezTo>
                <a:close/>
                <a:moveTo>
                  <a:pt x="4460742" y="4039926"/>
                </a:moveTo>
                <a:cubicBezTo>
                  <a:pt x="4462508" y="4037423"/>
                  <a:pt x="4461846" y="4033962"/>
                  <a:pt x="4459343" y="4032195"/>
                </a:cubicBezTo>
                <a:lnTo>
                  <a:pt x="4430777" y="4012317"/>
                </a:lnTo>
                <a:cubicBezTo>
                  <a:pt x="4428274" y="4010550"/>
                  <a:pt x="4424740" y="4011139"/>
                  <a:pt x="4423047" y="4013716"/>
                </a:cubicBezTo>
                <a:cubicBezTo>
                  <a:pt x="4421280" y="4016219"/>
                  <a:pt x="4421942" y="4019679"/>
                  <a:pt x="4424445" y="4021446"/>
                </a:cubicBezTo>
                <a:lnTo>
                  <a:pt x="4453011" y="4041324"/>
                </a:lnTo>
                <a:cubicBezTo>
                  <a:pt x="4453968" y="4041987"/>
                  <a:pt x="4455146" y="4042355"/>
                  <a:pt x="4456251" y="4042355"/>
                </a:cubicBezTo>
                <a:cubicBezTo>
                  <a:pt x="4457944" y="4042282"/>
                  <a:pt x="4459637" y="4041472"/>
                  <a:pt x="4460742" y="4039926"/>
                </a:cubicBezTo>
                <a:close/>
                <a:moveTo>
                  <a:pt x="4431881" y="4020416"/>
                </a:moveTo>
                <a:cubicBezTo>
                  <a:pt x="4433869" y="4018060"/>
                  <a:pt x="4433501" y="4014526"/>
                  <a:pt x="4431145" y="4012538"/>
                </a:cubicBezTo>
                <a:lnTo>
                  <a:pt x="4395143" y="3982721"/>
                </a:lnTo>
                <a:cubicBezTo>
                  <a:pt x="4392788" y="3980733"/>
                  <a:pt x="4389253" y="3981101"/>
                  <a:pt x="4387266" y="3983457"/>
                </a:cubicBezTo>
                <a:cubicBezTo>
                  <a:pt x="4385278" y="3985813"/>
                  <a:pt x="4385646" y="3989346"/>
                  <a:pt x="4388002" y="3991334"/>
                </a:cubicBezTo>
                <a:lnTo>
                  <a:pt x="4424004" y="4021152"/>
                </a:lnTo>
                <a:cubicBezTo>
                  <a:pt x="4425035" y="4022035"/>
                  <a:pt x="4426286" y="4022477"/>
                  <a:pt x="4427611" y="4022403"/>
                </a:cubicBezTo>
                <a:cubicBezTo>
                  <a:pt x="4429231" y="4022477"/>
                  <a:pt x="4430777" y="4021741"/>
                  <a:pt x="4431881" y="4020416"/>
                </a:cubicBezTo>
                <a:close/>
                <a:moveTo>
                  <a:pt x="4396321" y="3989862"/>
                </a:moveTo>
                <a:cubicBezTo>
                  <a:pt x="4397868" y="3987212"/>
                  <a:pt x="4396984" y="3983825"/>
                  <a:pt x="4394333" y="3982205"/>
                </a:cubicBezTo>
                <a:lnTo>
                  <a:pt x="4366283" y="3965566"/>
                </a:lnTo>
                <a:cubicBezTo>
                  <a:pt x="4363633" y="3964020"/>
                  <a:pt x="4360246" y="3964904"/>
                  <a:pt x="4358626" y="3967554"/>
                </a:cubicBezTo>
                <a:cubicBezTo>
                  <a:pt x="4357080" y="3970205"/>
                  <a:pt x="4357963" y="3973591"/>
                  <a:pt x="4360614" y="3975211"/>
                </a:cubicBezTo>
                <a:lnTo>
                  <a:pt x="4388665" y="3991850"/>
                </a:lnTo>
                <a:cubicBezTo>
                  <a:pt x="4389548" y="3992365"/>
                  <a:pt x="4390578" y="3992660"/>
                  <a:pt x="4391536" y="3992586"/>
                </a:cubicBezTo>
                <a:cubicBezTo>
                  <a:pt x="4393450" y="3992586"/>
                  <a:pt x="4395290" y="3991629"/>
                  <a:pt x="4396321" y="3989862"/>
                </a:cubicBezTo>
                <a:close/>
                <a:moveTo>
                  <a:pt x="4367314" y="3974475"/>
                </a:moveTo>
                <a:cubicBezTo>
                  <a:pt x="4369522" y="3972340"/>
                  <a:pt x="4369670" y="3968806"/>
                  <a:pt x="4367534" y="3966597"/>
                </a:cubicBezTo>
                <a:lnTo>
                  <a:pt x="4343460" y="3941197"/>
                </a:lnTo>
                <a:cubicBezTo>
                  <a:pt x="4341325" y="3938988"/>
                  <a:pt x="4337791" y="3938841"/>
                  <a:pt x="4335582" y="3940976"/>
                </a:cubicBezTo>
                <a:cubicBezTo>
                  <a:pt x="4333374" y="3943111"/>
                  <a:pt x="4333226" y="3946645"/>
                  <a:pt x="4335361" y="3948854"/>
                </a:cubicBezTo>
                <a:lnTo>
                  <a:pt x="4359436" y="3974254"/>
                </a:lnTo>
                <a:cubicBezTo>
                  <a:pt x="4360541" y="3975432"/>
                  <a:pt x="4362013" y="3976021"/>
                  <a:pt x="4363485" y="3976021"/>
                </a:cubicBezTo>
                <a:cubicBezTo>
                  <a:pt x="4364884" y="3976021"/>
                  <a:pt x="4366283" y="3975505"/>
                  <a:pt x="4367314" y="3974475"/>
                </a:cubicBezTo>
                <a:close/>
                <a:moveTo>
                  <a:pt x="4343313" y="3949075"/>
                </a:moveTo>
                <a:cubicBezTo>
                  <a:pt x="4345521" y="3946939"/>
                  <a:pt x="4345669" y="3943406"/>
                  <a:pt x="4343534" y="3941197"/>
                </a:cubicBezTo>
                <a:lnTo>
                  <a:pt x="4271088" y="3864702"/>
                </a:lnTo>
                <a:cubicBezTo>
                  <a:pt x="4268953" y="3862494"/>
                  <a:pt x="4265419" y="3862346"/>
                  <a:pt x="4263210" y="3864482"/>
                </a:cubicBezTo>
                <a:cubicBezTo>
                  <a:pt x="4261002" y="3866617"/>
                  <a:pt x="4260854" y="3870150"/>
                  <a:pt x="4262990" y="3872359"/>
                </a:cubicBezTo>
                <a:lnTo>
                  <a:pt x="4335435" y="3948854"/>
                </a:lnTo>
                <a:cubicBezTo>
                  <a:pt x="4336539" y="3950032"/>
                  <a:pt x="4338012" y="3950621"/>
                  <a:pt x="4339484" y="3950621"/>
                </a:cubicBezTo>
                <a:cubicBezTo>
                  <a:pt x="4340883" y="3950621"/>
                  <a:pt x="4342208" y="3950106"/>
                  <a:pt x="4343313" y="3949075"/>
                </a:cubicBezTo>
                <a:close/>
                <a:moveTo>
                  <a:pt x="4270868" y="3872580"/>
                </a:moveTo>
                <a:cubicBezTo>
                  <a:pt x="4273076" y="3870445"/>
                  <a:pt x="4273223" y="3866911"/>
                  <a:pt x="4271088" y="3864702"/>
                </a:cubicBezTo>
                <a:lnTo>
                  <a:pt x="4239209" y="3831057"/>
                </a:lnTo>
                <a:cubicBezTo>
                  <a:pt x="4237074" y="3828848"/>
                  <a:pt x="4233541" y="3828701"/>
                  <a:pt x="4231331" y="3830836"/>
                </a:cubicBezTo>
                <a:cubicBezTo>
                  <a:pt x="4229123" y="3832971"/>
                  <a:pt x="4228976" y="3836505"/>
                  <a:pt x="4231111" y="3838714"/>
                </a:cubicBezTo>
                <a:lnTo>
                  <a:pt x="4262990" y="3872359"/>
                </a:lnTo>
                <a:cubicBezTo>
                  <a:pt x="4264094" y="3873537"/>
                  <a:pt x="4265566" y="3874126"/>
                  <a:pt x="4267039" y="3874126"/>
                </a:cubicBezTo>
                <a:cubicBezTo>
                  <a:pt x="4268438" y="3874126"/>
                  <a:pt x="4269763" y="3873611"/>
                  <a:pt x="4270868" y="3872580"/>
                </a:cubicBezTo>
                <a:close/>
                <a:moveTo>
                  <a:pt x="4238252" y="3839523"/>
                </a:moveTo>
                <a:cubicBezTo>
                  <a:pt x="4240829" y="3837830"/>
                  <a:pt x="4241492" y="3834370"/>
                  <a:pt x="4239725" y="3831793"/>
                </a:cubicBezTo>
                <a:lnTo>
                  <a:pt x="4155868" y="3707885"/>
                </a:lnTo>
                <a:cubicBezTo>
                  <a:pt x="4154101" y="3705308"/>
                  <a:pt x="4150641" y="3704646"/>
                  <a:pt x="4148137" y="3706413"/>
                </a:cubicBezTo>
                <a:cubicBezTo>
                  <a:pt x="4145561" y="3708106"/>
                  <a:pt x="4144898" y="3711566"/>
                  <a:pt x="4146665" y="3714143"/>
                </a:cubicBezTo>
                <a:lnTo>
                  <a:pt x="4230522" y="3838051"/>
                </a:lnTo>
                <a:cubicBezTo>
                  <a:pt x="4231626" y="3839671"/>
                  <a:pt x="4233393" y="3840481"/>
                  <a:pt x="4235160" y="3840481"/>
                </a:cubicBezTo>
                <a:cubicBezTo>
                  <a:pt x="4236265" y="3840481"/>
                  <a:pt x="4237295" y="3840113"/>
                  <a:pt x="4238252" y="3839523"/>
                </a:cubicBezTo>
                <a:close/>
                <a:moveTo>
                  <a:pt x="4154395" y="3715542"/>
                </a:moveTo>
                <a:cubicBezTo>
                  <a:pt x="4156972" y="3713849"/>
                  <a:pt x="4157635" y="3710388"/>
                  <a:pt x="4155868" y="3707811"/>
                </a:cubicBezTo>
                <a:lnTo>
                  <a:pt x="4137462" y="3680571"/>
                </a:lnTo>
                <a:cubicBezTo>
                  <a:pt x="4135769" y="3677994"/>
                  <a:pt x="4132235" y="3677332"/>
                  <a:pt x="4129731" y="3679098"/>
                </a:cubicBezTo>
                <a:cubicBezTo>
                  <a:pt x="4127155" y="3680792"/>
                  <a:pt x="4126492" y="3684252"/>
                  <a:pt x="4128259" y="3686829"/>
                </a:cubicBezTo>
                <a:lnTo>
                  <a:pt x="4146665" y="3714069"/>
                </a:lnTo>
                <a:cubicBezTo>
                  <a:pt x="4147769" y="3715689"/>
                  <a:pt x="4149536" y="3716499"/>
                  <a:pt x="4151303" y="3716499"/>
                </a:cubicBezTo>
                <a:cubicBezTo>
                  <a:pt x="4152408" y="3716499"/>
                  <a:pt x="4153438" y="3716205"/>
                  <a:pt x="4154395" y="3715542"/>
                </a:cubicBezTo>
                <a:close/>
                <a:moveTo>
                  <a:pt x="4135033" y="3688817"/>
                </a:moveTo>
                <a:cubicBezTo>
                  <a:pt x="4137830" y="3687565"/>
                  <a:pt x="4139155" y="3684326"/>
                  <a:pt x="4137904" y="3681528"/>
                </a:cubicBezTo>
                <a:lnTo>
                  <a:pt x="4077017" y="3540981"/>
                </a:lnTo>
                <a:cubicBezTo>
                  <a:pt x="4075766" y="3538184"/>
                  <a:pt x="4072527" y="3536858"/>
                  <a:pt x="4069729" y="3538110"/>
                </a:cubicBezTo>
                <a:cubicBezTo>
                  <a:pt x="4066931" y="3539362"/>
                  <a:pt x="4065606" y="3542601"/>
                  <a:pt x="4066857" y="3545399"/>
                </a:cubicBezTo>
                <a:lnTo>
                  <a:pt x="4127744" y="3685945"/>
                </a:lnTo>
                <a:cubicBezTo>
                  <a:pt x="4128627" y="3688080"/>
                  <a:pt x="4130762" y="3689332"/>
                  <a:pt x="4132897" y="3689332"/>
                </a:cubicBezTo>
                <a:cubicBezTo>
                  <a:pt x="4133634" y="3689258"/>
                  <a:pt x="4134370" y="3689111"/>
                  <a:pt x="4135033" y="3688817"/>
                </a:cubicBezTo>
                <a:close/>
                <a:moveTo>
                  <a:pt x="4074146" y="3548270"/>
                </a:moveTo>
                <a:cubicBezTo>
                  <a:pt x="4076944" y="3547018"/>
                  <a:pt x="4078269" y="3543779"/>
                  <a:pt x="4077017" y="3540908"/>
                </a:cubicBezTo>
                <a:lnTo>
                  <a:pt x="4067962" y="3520072"/>
                </a:lnTo>
                <a:cubicBezTo>
                  <a:pt x="4066710" y="3517275"/>
                  <a:pt x="4063471" y="3515949"/>
                  <a:pt x="4060673" y="3517201"/>
                </a:cubicBezTo>
                <a:cubicBezTo>
                  <a:pt x="4057875" y="3518453"/>
                  <a:pt x="4056550" y="3521692"/>
                  <a:pt x="4057802" y="3524490"/>
                </a:cubicBezTo>
                <a:lnTo>
                  <a:pt x="4066857" y="3545325"/>
                </a:lnTo>
                <a:cubicBezTo>
                  <a:pt x="4067741" y="3547460"/>
                  <a:pt x="4069876" y="3548712"/>
                  <a:pt x="4072011" y="3548712"/>
                </a:cubicBezTo>
                <a:cubicBezTo>
                  <a:pt x="4072747" y="3548785"/>
                  <a:pt x="4073484" y="3548638"/>
                  <a:pt x="4074146" y="3548270"/>
                </a:cubicBezTo>
                <a:close/>
                <a:moveTo>
                  <a:pt x="4066342" y="3526772"/>
                </a:moveTo>
                <a:cubicBezTo>
                  <a:pt x="4068772" y="3524858"/>
                  <a:pt x="4069213" y="3521397"/>
                  <a:pt x="4067373" y="3518968"/>
                </a:cubicBezTo>
                <a:lnTo>
                  <a:pt x="3994927" y="3425319"/>
                </a:lnTo>
                <a:cubicBezTo>
                  <a:pt x="3993013" y="3422890"/>
                  <a:pt x="3989553" y="3422448"/>
                  <a:pt x="3987123" y="3424288"/>
                </a:cubicBezTo>
                <a:cubicBezTo>
                  <a:pt x="3984694" y="3426203"/>
                  <a:pt x="3984252" y="3429663"/>
                  <a:pt x="3986093" y="3432093"/>
                </a:cubicBezTo>
                <a:lnTo>
                  <a:pt x="4058538" y="3525741"/>
                </a:lnTo>
                <a:cubicBezTo>
                  <a:pt x="4059642" y="3527214"/>
                  <a:pt x="4061336" y="3527950"/>
                  <a:pt x="4062955" y="3527876"/>
                </a:cubicBezTo>
                <a:cubicBezTo>
                  <a:pt x="4064133" y="3527876"/>
                  <a:pt x="4065311" y="3527508"/>
                  <a:pt x="4066342" y="3526772"/>
                </a:cubicBezTo>
                <a:close/>
                <a:moveTo>
                  <a:pt x="3993750" y="3433197"/>
                </a:moveTo>
                <a:cubicBezTo>
                  <a:pt x="3996253" y="3431430"/>
                  <a:pt x="3996842" y="3427896"/>
                  <a:pt x="3995001" y="3425393"/>
                </a:cubicBezTo>
                <a:lnTo>
                  <a:pt x="3913280" y="3311424"/>
                </a:lnTo>
                <a:cubicBezTo>
                  <a:pt x="3911439" y="3308921"/>
                  <a:pt x="3907978" y="3308332"/>
                  <a:pt x="3905476" y="3310172"/>
                </a:cubicBezTo>
                <a:cubicBezTo>
                  <a:pt x="3902972" y="3311940"/>
                  <a:pt x="3902383" y="3315473"/>
                  <a:pt x="3904224" y="3317977"/>
                </a:cubicBezTo>
                <a:lnTo>
                  <a:pt x="3985946" y="3431945"/>
                </a:lnTo>
                <a:cubicBezTo>
                  <a:pt x="3987050" y="3433491"/>
                  <a:pt x="3988743" y="3434301"/>
                  <a:pt x="3990510" y="3434301"/>
                </a:cubicBezTo>
                <a:cubicBezTo>
                  <a:pt x="3991614" y="3434301"/>
                  <a:pt x="3992719" y="3433933"/>
                  <a:pt x="3993750" y="3433197"/>
                </a:cubicBezTo>
                <a:close/>
                <a:moveTo>
                  <a:pt x="3911660" y="3319523"/>
                </a:moveTo>
                <a:cubicBezTo>
                  <a:pt x="3914310" y="3317903"/>
                  <a:pt x="3915120" y="3314516"/>
                  <a:pt x="3913500" y="3311866"/>
                </a:cubicBezTo>
                <a:lnTo>
                  <a:pt x="3826625" y="3169626"/>
                </a:lnTo>
                <a:cubicBezTo>
                  <a:pt x="3825005" y="3166976"/>
                  <a:pt x="3821619" y="3166239"/>
                  <a:pt x="3818968" y="3167785"/>
                </a:cubicBezTo>
                <a:cubicBezTo>
                  <a:pt x="3816317" y="3169405"/>
                  <a:pt x="3815508" y="3172792"/>
                  <a:pt x="3817128" y="3175442"/>
                </a:cubicBezTo>
                <a:lnTo>
                  <a:pt x="3904003" y="3317682"/>
                </a:lnTo>
                <a:cubicBezTo>
                  <a:pt x="3905034" y="3319449"/>
                  <a:pt x="3906948" y="3320333"/>
                  <a:pt x="3908788" y="3320333"/>
                </a:cubicBezTo>
                <a:cubicBezTo>
                  <a:pt x="3909745" y="3320333"/>
                  <a:pt x="3910776" y="3320038"/>
                  <a:pt x="3911660" y="3319523"/>
                </a:cubicBezTo>
                <a:close/>
                <a:moveTo>
                  <a:pt x="3824343" y="3177504"/>
                </a:moveTo>
                <a:cubicBezTo>
                  <a:pt x="3827067" y="3176178"/>
                  <a:pt x="3828244" y="3172792"/>
                  <a:pt x="3826846" y="3170068"/>
                </a:cubicBezTo>
                <a:lnTo>
                  <a:pt x="3738203" y="2991090"/>
                </a:lnTo>
                <a:cubicBezTo>
                  <a:pt x="3736805" y="2988292"/>
                  <a:pt x="3733418" y="2987188"/>
                  <a:pt x="3730768" y="2988586"/>
                </a:cubicBezTo>
                <a:cubicBezTo>
                  <a:pt x="3728043" y="2989912"/>
                  <a:pt x="3726866" y="2993298"/>
                  <a:pt x="3728264" y="2996022"/>
                </a:cubicBezTo>
                <a:lnTo>
                  <a:pt x="3816907" y="3175000"/>
                </a:lnTo>
                <a:cubicBezTo>
                  <a:pt x="3817864" y="3176988"/>
                  <a:pt x="3819852" y="3178093"/>
                  <a:pt x="3821913" y="3178093"/>
                </a:cubicBezTo>
                <a:cubicBezTo>
                  <a:pt x="3822723" y="3178093"/>
                  <a:pt x="3823607" y="3177945"/>
                  <a:pt x="3824343" y="3177504"/>
                </a:cubicBezTo>
                <a:close/>
                <a:moveTo>
                  <a:pt x="3735627" y="2998673"/>
                </a:moveTo>
                <a:cubicBezTo>
                  <a:pt x="3738424" y="2997348"/>
                  <a:pt x="3739602" y="2994035"/>
                  <a:pt x="3738351" y="2991237"/>
                </a:cubicBezTo>
                <a:lnTo>
                  <a:pt x="3650297" y="2802467"/>
                </a:lnTo>
                <a:cubicBezTo>
                  <a:pt x="3648972" y="2799669"/>
                  <a:pt x="3645659" y="2798491"/>
                  <a:pt x="3642862" y="2799743"/>
                </a:cubicBezTo>
                <a:cubicBezTo>
                  <a:pt x="3640064" y="2801068"/>
                  <a:pt x="3638886" y="2804381"/>
                  <a:pt x="3640137" y="2807179"/>
                </a:cubicBezTo>
                <a:lnTo>
                  <a:pt x="3728191" y="2995949"/>
                </a:lnTo>
                <a:cubicBezTo>
                  <a:pt x="3729148" y="2998010"/>
                  <a:pt x="3731209" y="2999188"/>
                  <a:pt x="3733271" y="2999188"/>
                </a:cubicBezTo>
                <a:cubicBezTo>
                  <a:pt x="3734081" y="2999188"/>
                  <a:pt x="3734890" y="2998967"/>
                  <a:pt x="3735627" y="2998673"/>
                </a:cubicBezTo>
                <a:close/>
                <a:moveTo>
                  <a:pt x="3647647" y="2809829"/>
                </a:moveTo>
                <a:cubicBezTo>
                  <a:pt x="3650445" y="2808430"/>
                  <a:pt x="3651549" y="2805118"/>
                  <a:pt x="3650150" y="2802394"/>
                </a:cubicBezTo>
                <a:lnTo>
                  <a:pt x="3564821" y="2629526"/>
                </a:lnTo>
                <a:cubicBezTo>
                  <a:pt x="3563422" y="2626728"/>
                  <a:pt x="3560109" y="2625624"/>
                  <a:pt x="3557385" y="2627023"/>
                </a:cubicBezTo>
                <a:cubicBezTo>
                  <a:pt x="3554587" y="2628422"/>
                  <a:pt x="3553483" y="2631735"/>
                  <a:pt x="3554882" y="2634459"/>
                </a:cubicBezTo>
                <a:lnTo>
                  <a:pt x="3640211" y="2807326"/>
                </a:lnTo>
                <a:cubicBezTo>
                  <a:pt x="3641168" y="2809314"/>
                  <a:pt x="3643156" y="2810418"/>
                  <a:pt x="3645217" y="2810418"/>
                </a:cubicBezTo>
                <a:cubicBezTo>
                  <a:pt x="3646027" y="2810345"/>
                  <a:pt x="3646837" y="2810198"/>
                  <a:pt x="3647647" y="2809829"/>
                </a:cubicBezTo>
                <a:close/>
                <a:moveTo>
                  <a:pt x="3565263" y="2633355"/>
                </a:moveTo>
                <a:lnTo>
                  <a:pt x="3596773" y="2514821"/>
                </a:lnTo>
                <a:cubicBezTo>
                  <a:pt x="3597583" y="2511876"/>
                  <a:pt x="3595816" y="2508784"/>
                  <a:pt x="3592798" y="2507974"/>
                </a:cubicBezTo>
                <a:cubicBezTo>
                  <a:pt x="3589853" y="2507238"/>
                  <a:pt x="3586761" y="2508931"/>
                  <a:pt x="3585951" y="2511950"/>
                </a:cubicBezTo>
                <a:lnTo>
                  <a:pt x="3554440" y="2630483"/>
                </a:lnTo>
                <a:cubicBezTo>
                  <a:pt x="3553630" y="2633428"/>
                  <a:pt x="3555397" y="2636520"/>
                  <a:pt x="3558416" y="2637330"/>
                </a:cubicBezTo>
                <a:cubicBezTo>
                  <a:pt x="3558931" y="2637477"/>
                  <a:pt x="3559373" y="2637551"/>
                  <a:pt x="3559888" y="2637551"/>
                </a:cubicBezTo>
                <a:cubicBezTo>
                  <a:pt x="3562391" y="2637477"/>
                  <a:pt x="3564600" y="2635858"/>
                  <a:pt x="3565263" y="2633355"/>
                </a:cubicBezTo>
                <a:close/>
                <a:moveTo>
                  <a:pt x="3594196" y="2518134"/>
                </a:moveTo>
                <a:cubicBezTo>
                  <a:pt x="3596847" y="2516588"/>
                  <a:pt x="3597730" y="2513128"/>
                  <a:pt x="3596184" y="2510477"/>
                </a:cubicBezTo>
                <a:lnTo>
                  <a:pt x="3510781" y="2365882"/>
                </a:lnTo>
                <a:cubicBezTo>
                  <a:pt x="3509235" y="2363231"/>
                  <a:pt x="3505775" y="2362348"/>
                  <a:pt x="3503125" y="2363894"/>
                </a:cubicBezTo>
                <a:cubicBezTo>
                  <a:pt x="3500474" y="2365440"/>
                  <a:pt x="3499591" y="2368900"/>
                  <a:pt x="3501137" y="2371550"/>
                </a:cubicBezTo>
                <a:lnTo>
                  <a:pt x="3586540" y="2516147"/>
                </a:lnTo>
                <a:cubicBezTo>
                  <a:pt x="3587570" y="2517913"/>
                  <a:pt x="3589485" y="2518871"/>
                  <a:pt x="3591399" y="2518871"/>
                </a:cubicBezTo>
                <a:cubicBezTo>
                  <a:pt x="3592430" y="2518944"/>
                  <a:pt x="3593313" y="2518723"/>
                  <a:pt x="3594196" y="2518134"/>
                </a:cubicBezTo>
                <a:close/>
                <a:moveTo>
                  <a:pt x="3509456" y="2373096"/>
                </a:moveTo>
                <a:cubicBezTo>
                  <a:pt x="3511886" y="2371182"/>
                  <a:pt x="3512254" y="2367648"/>
                  <a:pt x="3510340" y="2365292"/>
                </a:cubicBezTo>
                <a:lnTo>
                  <a:pt x="3417795" y="2249042"/>
                </a:lnTo>
                <a:cubicBezTo>
                  <a:pt x="3415881" y="2246612"/>
                  <a:pt x="3412347" y="2246244"/>
                  <a:pt x="3409991" y="2248158"/>
                </a:cubicBezTo>
                <a:cubicBezTo>
                  <a:pt x="3407562" y="2250072"/>
                  <a:pt x="3407194" y="2253606"/>
                  <a:pt x="3409108" y="2255962"/>
                </a:cubicBezTo>
                <a:lnTo>
                  <a:pt x="3501652" y="2372213"/>
                </a:lnTo>
                <a:cubicBezTo>
                  <a:pt x="3502757" y="2373612"/>
                  <a:pt x="3504376" y="2374348"/>
                  <a:pt x="3506069" y="2374348"/>
                </a:cubicBezTo>
                <a:cubicBezTo>
                  <a:pt x="3507247" y="2374274"/>
                  <a:pt x="3508425" y="2373906"/>
                  <a:pt x="3509456" y="2373096"/>
                </a:cubicBezTo>
                <a:close/>
                <a:moveTo>
                  <a:pt x="3417427" y="2256330"/>
                </a:moveTo>
                <a:cubicBezTo>
                  <a:pt x="3419562" y="2254122"/>
                  <a:pt x="3419489" y="2250588"/>
                  <a:pt x="3417280" y="2248452"/>
                </a:cubicBezTo>
                <a:lnTo>
                  <a:pt x="3320171" y="2155172"/>
                </a:lnTo>
                <a:cubicBezTo>
                  <a:pt x="3317962" y="2153037"/>
                  <a:pt x="3314428" y="2153111"/>
                  <a:pt x="3312293" y="2155319"/>
                </a:cubicBezTo>
                <a:cubicBezTo>
                  <a:pt x="3310158" y="2157528"/>
                  <a:pt x="3310232" y="2161062"/>
                  <a:pt x="3312441" y="2163197"/>
                </a:cubicBezTo>
                <a:lnTo>
                  <a:pt x="3409550" y="2256477"/>
                </a:lnTo>
                <a:cubicBezTo>
                  <a:pt x="3410654" y="2257508"/>
                  <a:pt x="3412053" y="2258024"/>
                  <a:pt x="3413452" y="2258024"/>
                </a:cubicBezTo>
                <a:cubicBezTo>
                  <a:pt x="3414924" y="2258024"/>
                  <a:pt x="3416323" y="2257434"/>
                  <a:pt x="3417427" y="2256330"/>
                </a:cubicBezTo>
                <a:close/>
                <a:moveTo>
                  <a:pt x="3320686" y="2162534"/>
                </a:moveTo>
                <a:cubicBezTo>
                  <a:pt x="3322527" y="2160105"/>
                  <a:pt x="3322085" y="2156571"/>
                  <a:pt x="3319582" y="2154730"/>
                </a:cubicBezTo>
                <a:lnTo>
                  <a:pt x="3220412" y="2079487"/>
                </a:lnTo>
                <a:cubicBezTo>
                  <a:pt x="3217982" y="2077647"/>
                  <a:pt x="3214448" y="2078088"/>
                  <a:pt x="3212608" y="2080592"/>
                </a:cubicBezTo>
                <a:cubicBezTo>
                  <a:pt x="3210767" y="2083021"/>
                  <a:pt x="3211209" y="2086555"/>
                  <a:pt x="3213712" y="2088396"/>
                </a:cubicBezTo>
                <a:lnTo>
                  <a:pt x="3312882" y="2163639"/>
                </a:lnTo>
                <a:cubicBezTo>
                  <a:pt x="3313913" y="2164375"/>
                  <a:pt x="3315091" y="2164743"/>
                  <a:pt x="3316269" y="2164743"/>
                </a:cubicBezTo>
                <a:cubicBezTo>
                  <a:pt x="3317962" y="2164743"/>
                  <a:pt x="3319656" y="2163933"/>
                  <a:pt x="3320686" y="2162534"/>
                </a:cubicBezTo>
                <a:close/>
                <a:moveTo>
                  <a:pt x="3221737" y="2086923"/>
                </a:moveTo>
                <a:cubicBezTo>
                  <a:pt x="3223430" y="2084346"/>
                  <a:pt x="3222620" y="2080886"/>
                  <a:pt x="3220043" y="2079266"/>
                </a:cubicBezTo>
                <a:lnTo>
                  <a:pt x="3124260" y="2018454"/>
                </a:lnTo>
                <a:cubicBezTo>
                  <a:pt x="3121683" y="2016834"/>
                  <a:pt x="3118223" y="2017570"/>
                  <a:pt x="3116603" y="2020147"/>
                </a:cubicBezTo>
                <a:cubicBezTo>
                  <a:pt x="3114909" y="2022724"/>
                  <a:pt x="3115719" y="2026184"/>
                  <a:pt x="3118296" y="2027804"/>
                </a:cubicBezTo>
                <a:lnTo>
                  <a:pt x="3214080" y="2088616"/>
                </a:lnTo>
                <a:cubicBezTo>
                  <a:pt x="3215037" y="2089205"/>
                  <a:pt x="3216068" y="2089500"/>
                  <a:pt x="3217098" y="2089500"/>
                </a:cubicBezTo>
                <a:cubicBezTo>
                  <a:pt x="3218939" y="2089500"/>
                  <a:pt x="3220706" y="2088543"/>
                  <a:pt x="3221737" y="2086923"/>
                </a:cubicBezTo>
                <a:close/>
                <a:moveTo>
                  <a:pt x="3126100" y="2025890"/>
                </a:moveTo>
                <a:cubicBezTo>
                  <a:pt x="3127646" y="2023239"/>
                  <a:pt x="3126689" y="2019779"/>
                  <a:pt x="3124039" y="2018306"/>
                </a:cubicBezTo>
                <a:lnTo>
                  <a:pt x="3036943" y="1968537"/>
                </a:lnTo>
                <a:cubicBezTo>
                  <a:pt x="3034292" y="1966991"/>
                  <a:pt x="3030832" y="1967948"/>
                  <a:pt x="3029359" y="1970599"/>
                </a:cubicBezTo>
                <a:cubicBezTo>
                  <a:pt x="3027813" y="1973249"/>
                  <a:pt x="3028770" y="1976709"/>
                  <a:pt x="3031421" y="1978182"/>
                </a:cubicBezTo>
                <a:lnTo>
                  <a:pt x="3118517" y="2027951"/>
                </a:lnTo>
                <a:cubicBezTo>
                  <a:pt x="3119401" y="2028466"/>
                  <a:pt x="3120358" y="2028687"/>
                  <a:pt x="3121315" y="2028687"/>
                </a:cubicBezTo>
                <a:cubicBezTo>
                  <a:pt x="3123229" y="2028687"/>
                  <a:pt x="3125069" y="2027730"/>
                  <a:pt x="3126100" y="2025890"/>
                </a:cubicBezTo>
                <a:close/>
                <a:moveTo>
                  <a:pt x="3039151" y="1975899"/>
                </a:moveTo>
                <a:cubicBezTo>
                  <a:pt x="3040550" y="1973175"/>
                  <a:pt x="3039446" y="1969789"/>
                  <a:pt x="3036648" y="1968390"/>
                </a:cubicBezTo>
                <a:lnTo>
                  <a:pt x="2957282" y="1928412"/>
                </a:lnTo>
                <a:cubicBezTo>
                  <a:pt x="2954558" y="1927087"/>
                  <a:pt x="2951172" y="1928118"/>
                  <a:pt x="2949773" y="1930916"/>
                </a:cubicBezTo>
                <a:cubicBezTo>
                  <a:pt x="2948374" y="1933640"/>
                  <a:pt x="2949478" y="1937026"/>
                  <a:pt x="2952276" y="1938425"/>
                </a:cubicBezTo>
                <a:lnTo>
                  <a:pt x="3031642" y="1978403"/>
                </a:lnTo>
                <a:cubicBezTo>
                  <a:pt x="3032452" y="1978844"/>
                  <a:pt x="3033335" y="1978991"/>
                  <a:pt x="3034219" y="1978991"/>
                </a:cubicBezTo>
                <a:cubicBezTo>
                  <a:pt x="3036206" y="1978918"/>
                  <a:pt x="3038194" y="1977814"/>
                  <a:pt x="3039151" y="1975899"/>
                </a:cubicBezTo>
                <a:close/>
                <a:moveTo>
                  <a:pt x="2883438" y="1980464"/>
                </a:moveTo>
                <a:lnTo>
                  <a:pt x="2957577" y="1938204"/>
                </a:lnTo>
                <a:cubicBezTo>
                  <a:pt x="2960227" y="1936658"/>
                  <a:pt x="2961184" y="1933272"/>
                  <a:pt x="2959638" y="1930621"/>
                </a:cubicBezTo>
                <a:cubicBezTo>
                  <a:pt x="2958092" y="1927897"/>
                  <a:pt x="2954706" y="1927013"/>
                  <a:pt x="2952055" y="1928560"/>
                </a:cubicBezTo>
                <a:lnTo>
                  <a:pt x="2877917" y="1970819"/>
                </a:lnTo>
                <a:cubicBezTo>
                  <a:pt x="2875266" y="1972365"/>
                  <a:pt x="2874309" y="1975752"/>
                  <a:pt x="2875855" y="1978403"/>
                </a:cubicBezTo>
                <a:cubicBezTo>
                  <a:pt x="2876886" y="1980243"/>
                  <a:pt x="2878800" y="1981200"/>
                  <a:pt x="2880714" y="1981200"/>
                </a:cubicBezTo>
                <a:cubicBezTo>
                  <a:pt x="2881671" y="1981200"/>
                  <a:pt x="2882555" y="1980979"/>
                  <a:pt x="2883438" y="1980464"/>
                </a:cubicBezTo>
                <a:close/>
                <a:moveTo>
                  <a:pt x="2784415" y="1997250"/>
                </a:moveTo>
                <a:lnTo>
                  <a:pt x="2881598" y="1981127"/>
                </a:lnTo>
                <a:cubicBezTo>
                  <a:pt x="2884616" y="1980611"/>
                  <a:pt x="2886678" y="1977740"/>
                  <a:pt x="2886162" y="1974721"/>
                </a:cubicBezTo>
                <a:cubicBezTo>
                  <a:pt x="2885647" y="1971703"/>
                  <a:pt x="2882702" y="1969641"/>
                  <a:pt x="2879757" y="1970157"/>
                </a:cubicBezTo>
                <a:lnTo>
                  <a:pt x="2782574" y="1986280"/>
                </a:lnTo>
                <a:cubicBezTo>
                  <a:pt x="2779556" y="1986795"/>
                  <a:pt x="2777494" y="1989667"/>
                  <a:pt x="2778010" y="1992685"/>
                </a:cubicBezTo>
                <a:cubicBezTo>
                  <a:pt x="2778452" y="1995410"/>
                  <a:pt x="2780881" y="1997397"/>
                  <a:pt x="2783532" y="1997324"/>
                </a:cubicBezTo>
                <a:cubicBezTo>
                  <a:pt x="2783826" y="1997324"/>
                  <a:pt x="2784121" y="1997324"/>
                  <a:pt x="2784415" y="1997250"/>
                </a:cubicBezTo>
                <a:close/>
                <a:moveTo>
                  <a:pt x="2789053" y="1992391"/>
                </a:moveTo>
                <a:cubicBezTo>
                  <a:pt x="2789348" y="1989299"/>
                  <a:pt x="2787139" y="1986575"/>
                  <a:pt x="2784121" y="1986207"/>
                </a:cubicBezTo>
                <a:lnTo>
                  <a:pt x="2658740" y="1972586"/>
                </a:lnTo>
                <a:cubicBezTo>
                  <a:pt x="2655722" y="1972292"/>
                  <a:pt x="2652924" y="1974427"/>
                  <a:pt x="2652556" y="1977519"/>
                </a:cubicBezTo>
                <a:cubicBezTo>
                  <a:pt x="2652261" y="1980611"/>
                  <a:pt x="2654470" y="1983335"/>
                  <a:pt x="2657489" y="1983630"/>
                </a:cubicBezTo>
                <a:lnTo>
                  <a:pt x="2782869" y="1997250"/>
                </a:lnTo>
                <a:cubicBezTo>
                  <a:pt x="2783090" y="1997250"/>
                  <a:pt x="2783311" y="1997250"/>
                  <a:pt x="2783532" y="1997250"/>
                </a:cubicBezTo>
                <a:cubicBezTo>
                  <a:pt x="2786329" y="1997324"/>
                  <a:pt x="2788685" y="1995189"/>
                  <a:pt x="2789053" y="1992391"/>
                </a:cubicBezTo>
                <a:close/>
                <a:moveTo>
                  <a:pt x="2663526" y="1979581"/>
                </a:moveTo>
                <a:cubicBezTo>
                  <a:pt x="2664262" y="1976562"/>
                  <a:pt x="2662495" y="1973543"/>
                  <a:pt x="2659477" y="1972807"/>
                </a:cubicBezTo>
                <a:lnTo>
                  <a:pt x="2584086" y="1953739"/>
                </a:lnTo>
                <a:cubicBezTo>
                  <a:pt x="2581068" y="1952929"/>
                  <a:pt x="2578049" y="1954770"/>
                  <a:pt x="2577313" y="1957788"/>
                </a:cubicBezTo>
                <a:cubicBezTo>
                  <a:pt x="2576577" y="1960807"/>
                  <a:pt x="2578344" y="1963825"/>
                  <a:pt x="2581362" y="1964561"/>
                </a:cubicBezTo>
                <a:lnTo>
                  <a:pt x="2656752" y="1983630"/>
                </a:lnTo>
                <a:cubicBezTo>
                  <a:pt x="2657194" y="1983777"/>
                  <a:pt x="2657710" y="1983777"/>
                  <a:pt x="2658151" y="1983777"/>
                </a:cubicBezTo>
                <a:cubicBezTo>
                  <a:pt x="2660581" y="1983703"/>
                  <a:pt x="2662863" y="1982084"/>
                  <a:pt x="2663526" y="1979581"/>
                </a:cubicBezTo>
                <a:close/>
                <a:moveTo>
                  <a:pt x="2587915" y="1961027"/>
                </a:moveTo>
                <a:cubicBezTo>
                  <a:pt x="2588946" y="1958156"/>
                  <a:pt x="2587399" y="1954917"/>
                  <a:pt x="2584528" y="1953886"/>
                </a:cubicBezTo>
                <a:lnTo>
                  <a:pt x="2540207" y="1938204"/>
                </a:lnTo>
                <a:cubicBezTo>
                  <a:pt x="2537336" y="1937174"/>
                  <a:pt x="2534096" y="1938720"/>
                  <a:pt x="2533065" y="1941591"/>
                </a:cubicBezTo>
                <a:cubicBezTo>
                  <a:pt x="2532035" y="1944462"/>
                  <a:pt x="2533581" y="1947702"/>
                  <a:pt x="2536452" y="1948732"/>
                </a:cubicBezTo>
                <a:lnTo>
                  <a:pt x="2580773" y="1964414"/>
                </a:lnTo>
                <a:cubicBezTo>
                  <a:pt x="2581362" y="1964635"/>
                  <a:pt x="2582025" y="1964709"/>
                  <a:pt x="2582688" y="1964709"/>
                </a:cubicBezTo>
                <a:cubicBezTo>
                  <a:pt x="2585043" y="1964709"/>
                  <a:pt x="2587178" y="1963310"/>
                  <a:pt x="2587915" y="1961027"/>
                </a:cubicBezTo>
                <a:close/>
                <a:moveTo>
                  <a:pt x="2543667" y="1945198"/>
                </a:moveTo>
                <a:cubicBezTo>
                  <a:pt x="2544624" y="1942254"/>
                  <a:pt x="2543078" y="1939088"/>
                  <a:pt x="2540133" y="1938131"/>
                </a:cubicBezTo>
                <a:lnTo>
                  <a:pt x="2519224" y="1931063"/>
                </a:lnTo>
                <a:cubicBezTo>
                  <a:pt x="2516353" y="1930106"/>
                  <a:pt x="2513114" y="1931652"/>
                  <a:pt x="2512156" y="1934597"/>
                </a:cubicBezTo>
                <a:cubicBezTo>
                  <a:pt x="2511199" y="1937542"/>
                  <a:pt x="2512746" y="1940708"/>
                  <a:pt x="2515690" y="1941665"/>
                </a:cubicBezTo>
                <a:lnTo>
                  <a:pt x="2536599" y="1948732"/>
                </a:lnTo>
                <a:cubicBezTo>
                  <a:pt x="2537188" y="1948953"/>
                  <a:pt x="2537851" y="1949027"/>
                  <a:pt x="2538440" y="1949027"/>
                </a:cubicBezTo>
                <a:cubicBezTo>
                  <a:pt x="2540722" y="1949027"/>
                  <a:pt x="2542857" y="1947554"/>
                  <a:pt x="2543667" y="1945198"/>
                </a:cubicBezTo>
                <a:close/>
                <a:moveTo>
                  <a:pt x="2522685" y="1938278"/>
                </a:moveTo>
                <a:cubicBezTo>
                  <a:pt x="2523715" y="1935407"/>
                  <a:pt x="2522243" y="1932167"/>
                  <a:pt x="2519372" y="1931136"/>
                </a:cubicBezTo>
                <a:lnTo>
                  <a:pt x="2497064" y="1923111"/>
                </a:lnTo>
                <a:cubicBezTo>
                  <a:pt x="2494192" y="1922007"/>
                  <a:pt x="2490953" y="1923553"/>
                  <a:pt x="2489922" y="1926425"/>
                </a:cubicBezTo>
                <a:cubicBezTo>
                  <a:pt x="2488891" y="1929296"/>
                  <a:pt x="2490364" y="1932535"/>
                  <a:pt x="2493235" y="1933566"/>
                </a:cubicBezTo>
                <a:lnTo>
                  <a:pt x="2515543" y="1941591"/>
                </a:lnTo>
                <a:cubicBezTo>
                  <a:pt x="2516206" y="1941812"/>
                  <a:pt x="2516795" y="1941959"/>
                  <a:pt x="2517457" y="1941959"/>
                </a:cubicBezTo>
                <a:cubicBezTo>
                  <a:pt x="2519740" y="1941959"/>
                  <a:pt x="2521875" y="1940560"/>
                  <a:pt x="2522685" y="1938278"/>
                </a:cubicBezTo>
                <a:close/>
                <a:moveTo>
                  <a:pt x="2500303" y="1930253"/>
                </a:moveTo>
                <a:cubicBezTo>
                  <a:pt x="2501408" y="1927382"/>
                  <a:pt x="2499935" y="1924142"/>
                  <a:pt x="2496990" y="1923111"/>
                </a:cubicBezTo>
                <a:lnTo>
                  <a:pt x="2458485" y="1908902"/>
                </a:lnTo>
                <a:cubicBezTo>
                  <a:pt x="2455614" y="1907872"/>
                  <a:pt x="2452374" y="1909270"/>
                  <a:pt x="2451344" y="1912215"/>
                </a:cubicBezTo>
                <a:cubicBezTo>
                  <a:pt x="2450239" y="1915087"/>
                  <a:pt x="2451712" y="1918326"/>
                  <a:pt x="2454657" y="1919357"/>
                </a:cubicBezTo>
                <a:lnTo>
                  <a:pt x="2493162" y="1933566"/>
                </a:lnTo>
                <a:cubicBezTo>
                  <a:pt x="2493824" y="1933787"/>
                  <a:pt x="2494487" y="1933934"/>
                  <a:pt x="2495150" y="1933934"/>
                </a:cubicBezTo>
                <a:cubicBezTo>
                  <a:pt x="2497358" y="1933934"/>
                  <a:pt x="2499493" y="1932535"/>
                  <a:pt x="2500303" y="1930253"/>
                </a:cubicBezTo>
                <a:close/>
                <a:moveTo>
                  <a:pt x="2461946" y="1915749"/>
                </a:moveTo>
                <a:cubicBezTo>
                  <a:pt x="2462829" y="1912804"/>
                  <a:pt x="2461136" y="1909712"/>
                  <a:pt x="2458191" y="1908829"/>
                </a:cubicBezTo>
                <a:lnTo>
                  <a:pt x="2452448" y="1907062"/>
                </a:lnTo>
                <a:cubicBezTo>
                  <a:pt x="2449503" y="1906105"/>
                  <a:pt x="2446411" y="1907872"/>
                  <a:pt x="2445528" y="1910817"/>
                </a:cubicBezTo>
                <a:cubicBezTo>
                  <a:pt x="2444644" y="1913761"/>
                  <a:pt x="2446337" y="1916853"/>
                  <a:pt x="2449282" y="1917737"/>
                </a:cubicBezTo>
                <a:lnTo>
                  <a:pt x="2455025" y="1919504"/>
                </a:lnTo>
                <a:cubicBezTo>
                  <a:pt x="2455540" y="1919651"/>
                  <a:pt x="2456129" y="1919725"/>
                  <a:pt x="2456645" y="1919725"/>
                </a:cubicBezTo>
                <a:cubicBezTo>
                  <a:pt x="2459074" y="1919651"/>
                  <a:pt x="2461209" y="1918105"/>
                  <a:pt x="2461946" y="1915749"/>
                </a:cubicBezTo>
                <a:close/>
                <a:moveTo>
                  <a:pt x="2456056" y="1914350"/>
                </a:moveTo>
                <a:cubicBezTo>
                  <a:pt x="2457160" y="1911479"/>
                  <a:pt x="2455688" y="1908240"/>
                  <a:pt x="2452816" y="1907135"/>
                </a:cubicBezTo>
                <a:lnTo>
                  <a:pt x="2410483" y="1891233"/>
                </a:lnTo>
                <a:cubicBezTo>
                  <a:pt x="2407612" y="1890128"/>
                  <a:pt x="2404372" y="1891601"/>
                  <a:pt x="2403268" y="1894472"/>
                </a:cubicBezTo>
                <a:cubicBezTo>
                  <a:pt x="2402163" y="1897343"/>
                  <a:pt x="2403636" y="1900583"/>
                  <a:pt x="2406507" y="1901687"/>
                </a:cubicBezTo>
                <a:lnTo>
                  <a:pt x="2448840" y="1917590"/>
                </a:lnTo>
                <a:cubicBezTo>
                  <a:pt x="2449503" y="1917811"/>
                  <a:pt x="2450166" y="1917958"/>
                  <a:pt x="2450828" y="1917958"/>
                </a:cubicBezTo>
                <a:cubicBezTo>
                  <a:pt x="2453184" y="1917958"/>
                  <a:pt x="2455246" y="1916559"/>
                  <a:pt x="2456056" y="1914350"/>
                </a:cubicBezTo>
                <a:close/>
                <a:moveTo>
                  <a:pt x="2413501" y="1898963"/>
                </a:moveTo>
                <a:cubicBezTo>
                  <a:pt x="2414900" y="1896239"/>
                  <a:pt x="2413796" y="1892852"/>
                  <a:pt x="2410998" y="1891454"/>
                </a:cubicBezTo>
                <a:lnTo>
                  <a:pt x="2407243" y="1889539"/>
                </a:lnTo>
                <a:cubicBezTo>
                  <a:pt x="2404519" y="1888140"/>
                  <a:pt x="2401133" y="1889245"/>
                  <a:pt x="2399734" y="1892042"/>
                </a:cubicBezTo>
                <a:cubicBezTo>
                  <a:pt x="2398335" y="1894766"/>
                  <a:pt x="2399439" y="1898153"/>
                  <a:pt x="2402237" y="1899552"/>
                </a:cubicBezTo>
                <a:lnTo>
                  <a:pt x="2405992" y="1901466"/>
                </a:lnTo>
                <a:cubicBezTo>
                  <a:pt x="2406802" y="1901908"/>
                  <a:pt x="2407685" y="1902055"/>
                  <a:pt x="2408569" y="1902055"/>
                </a:cubicBezTo>
                <a:cubicBezTo>
                  <a:pt x="2410557" y="1901982"/>
                  <a:pt x="2412544" y="1900877"/>
                  <a:pt x="2413501" y="1898963"/>
                </a:cubicBezTo>
                <a:close/>
                <a:moveTo>
                  <a:pt x="2410188" y="1895797"/>
                </a:moveTo>
                <a:cubicBezTo>
                  <a:pt x="2410851" y="1892779"/>
                  <a:pt x="2409011" y="1889834"/>
                  <a:pt x="2405992" y="1889098"/>
                </a:cubicBezTo>
                <a:lnTo>
                  <a:pt x="2390973" y="1885637"/>
                </a:lnTo>
                <a:cubicBezTo>
                  <a:pt x="2387954" y="1884901"/>
                  <a:pt x="2384936" y="1886815"/>
                  <a:pt x="2384273" y="1889834"/>
                </a:cubicBezTo>
                <a:cubicBezTo>
                  <a:pt x="2383610" y="1892852"/>
                  <a:pt x="2385451" y="1895797"/>
                  <a:pt x="2388470" y="1896534"/>
                </a:cubicBezTo>
                <a:lnTo>
                  <a:pt x="2403489" y="1899994"/>
                </a:lnTo>
                <a:cubicBezTo>
                  <a:pt x="2403930" y="1900067"/>
                  <a:pt x="2404372" y="1900141"/>
                  <a:pt x="2404814" y="1900141"/>
                </a:cubicBezTo>
                <a:cubicBezTo>
                  <a:pt x="2407317" y="1900141"/>
                  <a:pt x="2409599" y="1898374"/>
                  <a:pt x="2410188" y="1895797"/>
                </a:cubicBezTo>
                <a:close/>
                <a:moveTo>
                  <a:pt x="2394948" y="1893000"/>
                </a:moveTo>
                <a:cubicBezTo>
                  <a:pt x="2395979" y="1890128"/>
                  <a:pt x="2394507" y="1886889"/>
                  <a:pt x="2391635" y="1885858"/>
                </a:cubicBezTo>
                <a:lnTo>
                  <a:pt x="2335093" y="1864949"/>
                </a:lnTo>
                <a:cubicBezTo>
                  <a:pt x="2332148" y="1863918"/>
                  <a:pt x="2328982" y="1865317"/>
                  <a:pt x="2327951" y="1868262"/>
                </a:cubicBezTo>
                <a:cubicBezTo>
                  <a:pt x="2326847" y="1871134"/>
                  <a:pt x="2328393" y="1874373"/>
                  <a:pt x="2331264" y="1875404"/>
                </a:cubicBezTo>
                <a:lnTo>
                  <a:pt x="2387807" y="1896313"/>
                </a:lnTo>
                <a:cubicBezTo>
                  <a:pt x="2388470" y="1896534"/>
                  <a:pt x="2389132" y="1896681"/>
                  <a:pt x="2389795" y="1896681"/>
                </a:cubicBezTo>
                <a:cubicBezTo>
                  <a:pt x="2392004" y="1896607"/>
                  <a:pt x="2394138" y="1895282"/>
                  <a:pt x="2394948" y="1893000"/>
                </a:cubicBezTo>
                <a:close/>
                <a:moveTo>
                  <a:pt x="2338406" y="1872091"/>
                </a:moveTo>
                <a:cubicBezTo>
                  <a:pt x="2339437" y="1869219"/>
                  <a:pt x="2337964" y="1865980"/>
                  <a:pt x="2335019" y="1864949"/>
                </a:cubicBezTo>
                <a:lnTo>
                  <a:pt x="2321325" y="1860016"/>
                </a:lnTo>
                <a:cubicBezTo>
                  <a:pt x="2318454" y="1858986"/>
                  <a:pt x="2315214" y="1860458"/>
                  <a:pt x="2314184" y="1863403"/>
                </a:cubicBezTo>
                <a:cubicBezTo>
                  <a:pt x="2313153" y="1866274"/>
                  <a:pt x="2314626" y="1869514"/>
                  <a:pt x="2317570" y="1870545"/>
                </a:cubicBezTo>
                <a:lnTo>
                  <a:pt x="2331264" y="1875477"/>
                </a:lnTo>
                <a:cubicBezTo>
                  <a:pt x="2331927" y="1875698"/>
                  <a:pt x="2332516" y="1875772"/>
                  <a:pt x="2333178" y="1875772"/>
                </a:cubicBezTo>
                <a:cubicBezTo>
                  <a:pt x="2335461" y="1875772"/>
                  <a:pt x="2337596" y="1874373"/>
                  <a:pt x="2338406" y="1872091"/>
                </a:cubicBezTo>
                <a:close/>
                <a:moveTo>
                  <a:pt x="2324638" y="1867452"/>
                </a:moveTo>
                <a:cubicBezTo>
                  <a:pt x="2325816" y="1864581"/>
                  <a:pt x="2324491" y="1861342"/>
                  <a:pt x="2321620" y="1860164"/>
                </a:cubicBezTo>
                <a:lnTo>
                  <a:pt x="2282599" y="1843967"/>
                </a:lnTo>
                <a:cubicBezTo>
                  <a:pt x="2279728" y="1842789"/>
                  <a:pt x="2276489" y="1844114"/>
                  <a:pt x="2275311" y="1846985"/>
                </a:cubicBezTo>
                <a:cubicBezTo>
                  <a:pt x="2274133" y="1849856"/>
                  <a:pt x="2275458" y="1853096"/>
                  <a:pt x="2278329" y="1854274"/>
                </a:cubicBezTo>
                <a:lnTo>
                  <a:pt x="2317350" y="1870471"/>
                </a:lnTo>
                <a:cubicBezTo>
                  <a:pt x="2318086" y="1870765"/>
                  <a:pt x="2318822" y="1870913"/>
                  <a:pt x="2319558" y="1870913"/>
                </a:cubicBezTo>
                <a:cubicBezTo>
                  <a:pt x="2321693" y="1870839"/>
                  <a:pt x="2323755" y="1869587"/>
                  <a:pt x="2324638" y="1867452"/>
                </a:cubicBezTo>
                <a:close/>
                <a:moveTo>
                  <a:pt x="2285839" y="1850593"/>
                </a:moveTo>
                <a:cubicBezTo>
                  <a:pt x="2286649" y="1847648"/>
                  <a:pt x="2284955" y="1844556"/>
                  <a:pt x="2282011" y="1843746"/>
                </a:cubicBezTo>
                <a:lnTo>
                  <a:pt x="2259776" y="1837488"/>
                </a:lnTo>
                <a:cubicBezTo>
                  <a:pt x="2256831" y="1836604"/>
                  <a:pt x="2253739" y="1838371"/>
                  <a:pt x="2252929" y="1841316"/>
                </a:cubicBezTo>
                <a:cubicBezTo>
                  <a:pt x="2252120" y="1844261"/>
                  <a:pt x="2253813" y="1847353"/>
                  <a:pt x="2256758" y="1848163"/>
                </a:cubicBezTo>
                <a:lnTo>
                  <a:pt x="2278992" y="1854421"/>
                </a:lnTo>
                <a:cubicBezTo>
                  <a:pt x="2279507" y="1854568"/>
                  <a:pt x="2280023" y="1854642"/>
                  <a:pt x="2280538" y="1854642"/>
                </a:cubicBezTo>
                <a:cubicBezTo>
                  <a:pt x="2282967" y="1854642"/>
                  <a:pt x="2285176" y="1853096"/>
                  <a:pt x="2285839" y="1850593"/>
                </a:cubicBezTo>
                <a:close/>
                <a:moveTo>
                  <a:pt x="2263384" y="1844997"/>
                </a:moveTo>
                <a:cubicBezTo>
                  <a:pt x="2264562" y="1842126"/>
                  <a:pt x="2263163" y="1838887"/>
                  <a:pt x="2260365" y="1837709"/>
                </a:cubicBezTo>
                <a:lnTo>
                  <a:pt x="2232536" y="1826297"/>
                </a:lnTo>
                <a:cubicBezTo>
                  <a:pt x="2229664" y="1825119"/>
                  <a:pt x="2226425" y="1826518"/>
                  <a:pt x="2225247" y="1829316"/>
                </a:cubicBezTo>
                <a:cubicBezTo>
                  <a:pt x="2224069" y="1832187"/>
                  <a:pt x="2225468" y="1835426"/>
                  <a:pt x="2228265" y="1836604"/>
                </a:cubicBezTo>
                <a:lnTo>
                  <a:pt x="2256095" y="1848016"/>
                </a:lnTo>
                <a:cubicBezTo>
                  <a:pt x="2256831" y="1848310"/>
                  <a:pt x="2257568" y="1848458"/>
                  <a:pt x="2258230" y="1848458"/>
                </a:cubicBezTo>
                <a:cubicBezTo>
                  <a:pt x="2260512" y="1848384"/>
                  <a:pt x="2262500" y="1847132"/>
                  <a:pt x="2263384" y="1844997"/>
                </a:cubicBezTo>
                <a:close/>
                <a:moveTo>
                  <a:pt x="2223185" y="1838666"/>
                </a:moveTo>
                <a:lnTo>
                  <a:pt x="2231579" y="1836899"/>
                </a:lnTo>
                <a:cubicBezTo>
                  <a:pt x="2234597" y="1836236"/>
                  <a:pt x="2236511" y="1833291"/>
                  <a:pt x="2235849" y="1830273"/>
                </a:cubicBezTo>
                <a:cubicBezTo>
                  <a:pt x="2235186" y="1827254"/>
                  <a:pt x="2232241" y="1825340"/>
                  <a:pt x="2229223" y="1825929"/>
                </a:cubicBezTo>
                <a:lnTo>
                  <a:pt x="2220830" y="1827696"/>
                </a:lnTo>
                <a:cubicBezTo>
                  <a:pt x="2217811" y="1828358"/>
                  <a:pt x="2215897" y="1831303"/>
                  <a:pt x="2216486" y="1834322"/>
                </a:cubicBezTo>
                <a:cubicBezTo>
                  <a:pt x="2217075" y="1836972"/>
                  <a:pt x="2219357" y="1838739"/>
                  <a:pt x="2222007" y="1838739"/>
                </a:cubicBezTo>
                <a:cubicBezTo>
                  <a:pt x="2222449" y="1838739"/>
                  <a:pt x="2222817" y="1838739"/>
                  <a:pt x="2223185" y="1838666"/>
                </a:cubicBezTo>
                <a:close/>
                <a:moveTo>
                  <a:pt x="2215308" y="1840065"/>
                </a:moveTo>
                <a:lnTo>
                  <a:pt x="2223038" y="1838666"/>
                </a:lnTo>
                <a:cubicBezTo>
                  <a:pt x="2226057" y="1838150"/>
                  <a:pt x="2228118" y="1835205"/>
                  <a:pt x="2227529" y="1832187"/>
                </a:cubicBezTo>
                <a:cubicBezTo>
                  <a:pt x="2227014" y="1829168"/>
                  <a:pt x="2224069" y="1827107"/>
                  <a:pt x="2221051" y="1827696"/>
                </a:cubicBezTo>
                <a:lnTo>
                  <a:pt x="2213320" y="1829095"/>
                </a:lnTo>
                <a:cubicBezTo>
                  <a:pt x="2210301" y="1829610"/>
                  <a:pt x="2208240" y="1832555"/>
                  <a:pt x="2208829" y="1835574"/>
                </a:cubicBezTo>
                <a:cubicBezTo>
                  <a:pt x="2209344" y="1838298"/>
                  <a:pt x="2211700" y="1840212"/>
                  <a:pt x="2214351" y="1840138"/>
                </a:cubicBezTo>
                <a:cubicBezTo>
                  <a:pt x="2214719" y="1840138"/>
                  <a:pt x="2215013" y="1840138"/>
                  <a:pt x="2215308" y="1840065"/>
                </a:cubicBezTo>
                <a:close/>
                <a:moveTo>
                  <a:pt x="2151697" y="1852507"/>
                </a:moveTo>
                <a:lnTo>
                  <a:pt x="2215455" y="1840065"/>
                </a:lnTo>
                <a:cubicBezTo>
                  <a:pt x="2218474" y="1839476"/>
                  <a:pt x="2220461" y="1836531"/>
                  <a:pt x="2219873" y="1833512"/>
                </a:cubicBezTo>
                <a:cubicBezTo>
                  <a:pt x="2219283" y="1830494"/>
                  <a:pt x="2216191" y="1828506"/>
                  <a:pt x="2213320" y="1829095"/>
                </a:cubicBezTo>
                <a:lnTo>
                  <a:pt x="2149562" y="1841537"/>
                </a:lnTo>
                <a:cubicBezTo>
                  <a:pt x="2146544" y="1842126"/>
                  <a:pt x="2144556" y="1845071"/>
                  <a:pt x="2145145" y="1848090"/>
                </a:cubicBezTo>
                <a:cubicBezTo>
                  <a:pt x="2145660" y="1850740"/>
                  <a:pt x="2148016" y="1852654"/>
                  <a:pt x="2150667" y="1852581"/>
                </a:cubicBezTo>
                <a:cubicBezTo>
                  <a:pt x="2150961" y="1852581"/>
                  <a:pt x="2151329" y="1852581"/>
                  <a:pt x="2151697" y="1852507"/>
                </a:cubicBezTo>
                <a:close/>
                <a:moveTo>
                  <a:pt x="2134028" y="1854642"/>
                </a:moveTo>
                <a:lnTo>
                  <a:pt x="2151256" y="1852581"/>
                </a:lnTo>
                <a:cubicBezTo>
                  <a:pt x="2154348" y="1852212"/>
                  <a:pt x="2156483" y="1849415"/>
                  <a:pt x="2156115" y="1846396"/>
                </a:cubicBezTo>
                <a:cubicBezTo>
                  <a:pt x="2155747" y="1843304"/>
                  <a:pt x="2152875" y="1841169"/>
                  <a:pt x="2149930" y="1841537"/>
                </a:cubicBezTo>
                <a:lnTo>
                  <a:pt x="2132703" y="1843599"/>
                </a:lnTo>
                <a:cubicBezTo>
                  <a:pt x="2129610" y="1843967"/>
                  <a:pt x="2127475" y="1846764"/>
                  <a:pt x="2127844" y="1849783"/>
                </a:cubicBezTo>
                <a:cubicBezTo>
                  <a:pt x="2128212" y="1852654"/>
                  <a:pt x="2130641" y="1854716"/>
                  <a:pt x="2133439" y="1854716"/>
                </a:cubicBezTo>
                <a:cubicBezTo>
                  <a:pt x="2133586" y="1854642"/>
                  <a:pt x="2133807" y="1854642"/>
                  <a:pt x="2134028" y="1854642"/>
                </a:cubicBezTo>
                <a:close/>
                <a:moveTo>
                  <a:pt x="2093461" y="1865465"/>
                </a:moveTo>
                <a:lnTo>
                  <a:pt x="2134764" y="1854495"/>
                </a:lnTo>
                <a:cubicBezTo>
                  <a:pt x="2137709" y="1853685"/>
                  <a:pt x="2139476" y="1850666"/>
                  <a:pt x="2138740" y="1847648"/>
                </a:cubicBezTo>
                <a:cubicBezTo>
                  <a:pt x="2137930" y="1844703"/>
                  <a:pt x="2134911" y="1842862"/>
                  <a:pt x="2131893" y="1843672"/>
                </a:cubicBezTo>
                <a:lnTo>
                  <a:pt x="2090590" y="1854642"/>
                </a:lnTo>
                <a:cubicBezTo>
                  <a:pt x="2087645" y="1855452"/>
                  <a:pt x="2085878" y="1858470"/>
                  <a:pt x="2086614" y="1861489"/>
                </a:cubicBezTo>
                <a:cubicBezTo>
                  <a:pt x="2087277" y="1863992"/>
                  <a:pt x="2089559" y="1865612"/>
                  <a:pt x="2092062" y="1865612"/>
                </a:cubicBezTo>
                <a:cubicBezTo>
                  <a:pt x="2092578" y="1865685"/>
                  <a:pt x="2093020" y="1865612"/>
                  <a:pt x="2093461" y="1865465"/>
                </a:cubicBezTo>
                <a:close/>
                <a:moveTo>
                  <a:pt x="2059153" y="1876950"/>
                </a:moveTo>
                <a:lnTo>
                  <a:pt x="2093830" y="1865391"/>
                </a:lnTo>
                <a:cubicBezTo>
                  <a:pt x="2096774" y="1864434"/>
                  <a:pt x="2098321" y="1861268"/>
                  <a:pt x="2097363" y="1858323"/>
                </a:cubicBezTo>
                <a:cubicBezTo>
                  <a:pt x="2096406" y="1855378"/>
                  <a:pt x="2093240" y="1853832"/>
                  <a:pt x="2090296" y="1854789"/>
                </a:cubicBezTo>
                <a:lnTo>
                  <a:pt x="2055619" y="1866348"/>
                </a:lnTo>
                <a:cubicBezTo>
                  <a:pt x="2052674" y="1867305"/>
                  <a:pt x="2051128" y="1870471"/>
                  <a:pt x="2052085" y="1873416"/>
                </a:cubicBezTo>
                <a:cubicBezTo>
                  <a:pt x="2052895" y="1875772"/>
                  <a:pt x="2055030" y="1877244"/>
                  <a:pt x="2057386" y="1877244"/>
                </a:cubicBezTo>
                <a:cubicBezTo>
                  <a:pt x="2057975" y="1877171"/>
                  <a:pt x="2058564" y="1877097"/>
                  <a:pt x="2059153" y="1876950"/>
                </a:cubicBezTo>
                <a:close/>
                <a:moveTo>
                  <a:pt x="2039937" y="1885048"/>
                </a:moveTo>
                <a:lnTo>
                  <a:pt x="2059595" y="1876729"/>
                </a:lnTo>
                <a:cubicBezTo>
                  <a:pt x="2062466" y="1875551"/>
                  <a:pt x="2063791" y="1872238"/>
                  <a:pt x="2062540" y="1869440"/>
                </a:cubicBezTo>
                <a:cubicBezTo>
                  <a:pt x="2061362" y="1866569"/>
                  <a:pt x="2058049" y="1865244"/>
                  <a:pt x="2055251" y="1866495"/>
                </a:cubicBezTo>
                <a:lnTo>
                  <a:pt x="2035594" y="1874815"/>
                </a:lnTo>
                <a:cubicBezTo>
                  <a:pt x="2032722" y="1875993"/>
                  <a:pt x="2031397" y="1879306"/>
                  <a:pt x="2032649" y="1882103"/>
                </a:cubicBezTo>
                <a:cubicBezTo>
                  <a:pt x="2033532" y="1884238"/>
                  <a:pt x="2035667" y="1885564"/>
                  <a:pt x="2037802" y="1885490"/>
                </a:cubicBezTo>
                <a:cubicBezTo>
                  <a:pt x="2038465" y="1885490"/>
                  <a:pt x="2039201" y="1885343"/>
                  <a:pt x="2039937" y="1885048"/>
                </a:cubicBezTo>
                <a:close/>
                <a:moveTo>
                  <a:pt x="2015936" y="1888435"/>
                </a:moveTo>
                <a:lnTo>
                  <a:pt x="2038465" y="1885416"/>
                </a:lnTo>
                <a:cubicBezTo>
                  <a:pt x="2041483" y="1885048"/>
                  <a:pt x="2043692" y="1882177"/>
                  <a:pt x="2043250" y="1879159"/>
                </a:cubicBezTo>
                <a:cubicBezTo>
                  <a:pt x="2042809" y="1876066"/>
                  <a:pt x="2039937" y="1873931"/>
                  <a:pt x="2036992" y="1874373"/>
                </a:cubicBezTo>
                <a:lnTo>
                  <a:pt x="2014464" y="1877392"/>
                </a:lnTo>
                <a:cubicBezTo>
                  <a:pt x="2011445" y="1877760"/>
                  <a:pt x="2009236" y="1880631"/>
                  <a:pt x="2009678" y="1883650"/>
                </a:cubicBezTo>
                <a:cubicBezTo>
                  <a:pt x="2010046" y="1886447"/>
                  <a:pt x="2012476" y="1888509"/>
                  <a:pt x="2015200" y="1888509"/>
                </a:cubicBezTo>
                <a:cubicBezTo>
                  <a:pt x="2015494" y="1888509"/>
                  <a:pt x="2015715" y="1888435"/>
                  <a:pt x="2015936" y="1888435"/>
                </a:cubicBezTo>
                <a:close/>
                <a:moveTo>
                  <a:pt x="1974118" y="1912731"/>
                </a:moveTo>
                <a:lnTo>
                  <a:pt x="2017998" y="1887772"/>
                </a:lnTo>
                <a:cubicBezTo>
                  <a:pt x="2020648" y="1886226"/>
                  <a:pt x="2021605" y="1882840"/>
                  <a:pt x="2020059" y="1880189"/>
                </a:cubicBezTo>
                <a:cubicBezTo>
                  <a:pt x="2018513" y="1877465"/>
                  <a:pt x="2015126" y="1876582"/>
                  <a:pt x="2012476" y="1878128"/>
                </a:cubicBezTo>
                <a:lnTo>
                  <a:pt x="1968596" y="1903086"/>
                </a:lnTo>
                <a:cubicBezTo>
                  <a:pt x="1965946" y="1904632"/>
                  <a:pt x="1964989" y="1908019"/>
                  <a:pt x="1966535" y="1910669"/>
                </a:cubicBezTo>
                <a:cubicBezTo>
                  <a:pt x="1967566" y="1912510"/>
                  <a:pt x="1969480" y="1913467"/>
                  <a:pt x="1971394" y="1913467"/>
                </a:cubicBezTo>
                <a:cubicBezTo>
                  <a:pt x="1972351" y="1913393"/>
                  <a:pt x="1973308" y="1913172"/>
                  <a:pt x="1974118" y="1912731"/>
                </a:cubicBezTo>
                <a:close/>
                <a:moveTo>
                  <a:pt x="1947908" y="1923553"/>
                </a:moveTo>
                <a:lnTo>
                  <a:pt x="1973529" y="1913025"/>
                </a:lnTo>
                <a:cubicBezTo>
                  <a:pt x="1976401" y="1911847"/>
                  <a:pt x="1977726" y="1908608"/>
                  <a:pt x="1976548" y="1905737"/>
                </a:cubicBezTo>
                <a:cubicBezTo>
                  <a:pt x="1975370" y="1902865"/>
                  <a:pt x="1972057" y="1901540"/>
                  <a:pt x="1969259" y="1902718"/>
                </a:cubicBezTo>
                <a:lnTo>
                  <a:pt x="1943638" y="1913246"/>
                </a:lnTo>
                <a:cubicBezTo>
                  <a:pt x="1940767" y="1914424"/>
                  <a:pt x="1939442" y="1917663"/>
                  <a:pt x="1940620" y="1920535"/>
                </a:cubicBezTo>
                <a:cubicBezTo>
                  <a:pt x="1941503" y="1922670"/>
                  <a:pt x="1943638" y="1923995"/>
                  <a:pt x="1945847" y="1923995"/>
                </a:cubicBezTo>
                <a:cubicBezTo>
                  <a:pt x="1946510" y="1923921"/>
                  <a:pt x="1947246" y="1923848"/>
                  <a:pt x="1947908" y="1923553"/>
                </a:cubicBezTo>
                <a:close/>
                <a:moveTo>
                  <a:pt x="1941430" y="1924363"/>
                </a:moveTo>
                <a:lnTo>
                  <a:pt x="1946289" y="1923921"/>
                </a:lnTo>
                <a:cubicBezTo>
                  <a:pt x="1949381" y="1923627"/>
                  <a:pt x="1951590" y="1920977"/>
                  <a:pt x="1951369" y="1917884"/>
                </a:cubicBezTo>
                <a:cubicBezTo>
                  <a:pt x="1951074" y="1914792"/>
                  <a:pt x="1948056" y="1912583"/>
                  <a:pt x="1945332" y="1912804"/>
                </a:cubicBezTo>
                <a:lnTo>
                  <a:pt x="1940472" y="1913246"/>
                </a:lnTo>
                <a:cubicBezTo>
                  <a:pt x="1937380" y="1913541"/>
                  <a:pt x="1935171" y="1916191"/>
                  <a:pt x="1935392" y="1919283"/>
                </a:cubicBezTo>
                <a:cubicBezTo>
                  <a:pt x="1935687" y="1922228"/>
                  <a:pt x="1938116" y="1924363"/>
                  <a:pt x="1940988" y="1924363"/>
                </a:cubicBezTo>
                <a:cubicBezTo>
                  <a:pt x="1941061" y="1924363"/>
                  <a:pt x="1941209" y="1924363"/>
                  <a:pt x="1941430" y="1924363"/>
                </a:cubicBezTo>
                <a:close/>
                <a:moveTo>
                  <a:pt x="1928325" y="1933934"/>
                </a:moveTo>
                <a:lnTo>
                  <a:pt x="1944006" y="1923480"/>
                </a:lnTo>
                <a:cubicBezTo>
                  <a:pt x="1946583" y="1921786"/>
                  <a:pt x="1947246" y="1918326"/>
                  <a:pt x="1945552" y="1915749"/>
                </a:cubicBezTo>
                <a:cubicBezTo>
                  <a:pt x="1943859" y="1913172"/>
                  <a:pt x="1940325" y="1912510"/>
                  <a:pt x="1937822" y="1914203"/>
                </a:cubicBezTo>
                <a:lnTo>
                  <a:pt x="1922140" y="1924658"/>
                </a:lnTo>
                <a:cubicBezTo>
                  <a:pt x="1919563" y="1926351"/>
                  <a:pt x="1918901" y="1929811"/>
                  <a:pt x="1920594" y="1932388"/>
                </a:cubicBezTo>
                <a:cubicBezTo>
                  <a:pt x="1921699" y="1934008"/>
                  <a:pt x="1923465" y="1934891"/>
                  <a:pt x="1925306" y="1934891"/>
                </a:cubicBezTo>
                <a:cubicBezTo>
                  <a:pt x="1926337" y="1934818"/>
                  <a:pt x="1927441" y="1934523"/>
                  <a:pt x="1928325" y="1933934"/>
                </a:cubicBezTo>
                <a:close/>
                <a:moveTo>
                  <a:pt x="1913232" y="1936953"/>
                </a:moveTo>
                <a:lnTo>
                  <a:pt x="1926189" y="1934818"/>
                </a:lnTo>
                <a:cubicBezTo>
                  <a:pt x="1929208" y="1934302"/>
                  <a:pt x="1931269" y="1931431"/>
                  <a:pt x="1930754" y="1928412"/>
                </a:cubicBezTo>
                <a:cubicBezTo>
                  <a:pt x="1930239" y="1925394"/>
                  <a:pt x="1927294" y="1923332"/>
                  <a:pt x="1924349" y="1923848"/>
                </a:cubicBezTo>
                <a:lnTo>
                  <a:pt x="1911391" y="1925983"/>
                </a:lnTo>
                <a:cubicBezTo>
                  <a:pt x="1908373" y="1926498"/>
                  <a:pt x="1906311" y="1929369"/>
                  <a:pt x="1906827" y="1932388"/>
                </a:cubicBezTo>
                <a:cubicBezTo>
                  <a:pt x="1907268" y="1935112"/>
                  <a:pt x="1909698" y="1937100"/>
                  <a:pt x="1912348" y="1937026"/>
                </a:cubicBezTo>
                <a:cubicBezTo>
                  <a:pt x="1912643" y="1936953"/>
                  <a:pt x="1912937" y="1936953"/>
                  <a:pt x="1913232" y="1936953"/>
                </a:cubicBezTo>
                <a:close/>
                <a:moveTo>
                  <a:pt x="1875463" y="1949027"/>
                </a:moveTo>
                <a:lnTo>
                  <a:pt x="1914042" y="1936732"/>
                </a:lnTo>
                <a:cubicBezTo>
                  <a:pt x="1916987" y="1935775"/>
                  <a:pt x="1918606" y="1932683"/>
                  <a:pt x="1917649" y="1929738"/>
                </a:cubicBezTo>
                <a:cubicBezTo>
                  <a:pt x="1916692" y="1926793"/>
                  <a:pt x="1913674" y="1925173"/>
                  <a:pt x="1910655" y="1926130"/>
                </a:cubicBezTo>
                <a:lnTo>
                  <a:pt x="1872076" y="1938425"/>
                </a:lnTo>
                <a:cubicBezTo>
                  <a:pt x="1869131" y="1939382"/>
                  <a:pt x="1867512" y="1942474"/>
                  <a:pt x="1868469" y="1945419"/>
                </a:cubicBezTo>
                <a:cubicBezTo>
                  <a:pt x="1869205" y="1947775"/>
                  <a:pt x="1871414" y="1949321"/>
                  <a:pt x="1873843" y="1949321"/>
                </a:cubicBezTo>
                <a:cubicBezTo>
                  <a:pt x="1874359" y="1949248"/>
                  <a:pt x="1874874" y="1949174"/>
                  <a:pt x="1875463" y="1949027"/>
                </a:cubicBezTo>
                <a:close/>
                <a:moveTo>
                  <a:pt x="1857057" y="1951236"/>
                </a:moveTo>
                <a:lnTo>
                  <a:pt x="1874432" y="1949248"/>
                </a:lnTo>
                <a:cubicBezTo>
                  <a:pt x="1877525" y="1948880"/>
                  <a:pt x="1879660" y="1946156"/>
                  <a:pt x="1879365" y="1943064"/>
                </a:cubicBezTo>
                <a:cubicBezTo>
                  <a:pt x="1878997" y="1939971"/>
                  <a:pt x="1876199" y="1937910"/>
                  <a:pt x="1873181" y="1938131"/>
                </a:cubicBezTo>
                <a:lnTo>
                  <a:pt x="1855806" y="1940118"/>
                </a:lnTo>
                <a:cubicBezTo>
                  <a:pt x="1852714" y="1940487"/>
                  <a:pt x="1850579" y="1943211"/>
                  <a:pt x="1850873" y="1946303"/>
                </a:cubicBezTo>
                <a:cubicBezTo>
                  <a:pt x="1851167" y="1949174"/>
                  <a:pt x="1853597" y="1951236"/>
                  <a:pt x="1856468" y="1951236"/>
                </a:cubicBezTo>
                <a:cubicBezTo>
                  <a:pt x="1856616" y="1951236"/>
                  <a:pt x="1856836" y="1951236"/>
                  <a:pt x="1857057" y="1951236"/>
                </a:cubicBezTo>
                <a:close/>
                <a:moveTo>
                  <a:pt x="1829890" y="1956684"/>
                </a:moveTo>
                <a:lnTo>
                  <a:pt x="1857499" y="1951162"/>
                </a:lnTo>
                <a:cubicBezTo>
                  <a:pt x="1860518" y="1950573"/>
                  <a:pt x="1862505" y="1947628"/>
                  <a:pt x="1861843" y="1944610"/>
                </a:cubicBezTo>
                <a:cubicBezTo>
                  <a:pt x="1861254" y="1941591"/>
                  <a:pt x="1858235" y="1939677"/>
                  <a:pt x="1855290" y="1940266"/>
                </a:cubicBezTo>
                <a:lnTo>
                  <a:pt x="1827682" y="1945788"/>
                </a:lnTo>
                <a:cubicBezTo>
                  <a:pt x="1824663" y="1946376"/>
                  <a:pt x="1822675" y="1949321"/>
                  <a:pt x="1823338" y="1952340"/>
                </a:cubicBezTo>
                <a:cubicBezTo>
                  <a:pt x="1823853" y="1954990"/>
                  <a:pt x="1826209" y="1956831"/>
                  <a:pt x="1828860" y="1956831"/>
                </a:cubicBezTo>
                <a:cubicBezTo>
                  <a:pt x="1829154" y="1956831"/>
                  <a:pt x="1829522" y="1956757"/>
                  <a:pt x="1829890" y="1956684"/>
                </a:cubicBezTo>
                <a:close/>
                <a:moveTo>
                  <a:pt x="1786085" y="1968022"/>
                </a:moveTo>
                <a:lnTo>
                  <a:pt x="1830185" y="1956610"/>
                </a:lnTo>
                <a:cubicBezTo>
                  <a:pt x="1833203" y="1955800"/>
                  <a:pt x="1834970" y="1952782"/>
                  <a:pt x="1834160" y="1949837"/>
                </a:cubicBezTo>
                <a:cubicBezTo>
                  <a:pt x="1833351" y="1946818"/>
                  <a:pt x="1830258" y="1945051"/>
                  <a:pt x="1827387" y="1945861"/>
                </a:cubicBezTo>
                <a:lnTo>
                  <a:pt x="1783287" y="1957273"/>
                </a:lnTo>
                <a:cubicBezTo>
                  <a:pt x="1780268" y="1958082"/>
                  <a:pt x="1778501" y="1961101"/>
                  <a:pt x="1779311" y="1964046"/>
                </a:cubicBezTo>
                <a:cubicBezTo>
                  <a:pt x="1779974" y="1966549"/>
                  <a:pt x="1782256" y="1968243"/>
                  <a:pt x="1784759" y="1968243"/>
                </a:cubicBezTo>
                <a:cubicBezTo>
                  <a:pt x="1785128" y="1968169"/>
                  <a:pt x="1785643" y="1968169"/>
                  <a:pt x="1786085" y="1968022"/>
                </a:cubicBezTo>
                <a:close/>
                <a:moveTo>
                  <a:pt x="1734475" y="1978329"/>
                </a:moveTo>
                <a:lnTo>
                  <a:pt x="1785790" y="1968095"/>
                </a:lnTo>
                <a:cubicBezTo>
                  <a:pt x="1788809" y="1967506"/>
                  <a:pt x="1790796" y="1964561"/>
                  <a:pt x="1790207" y="1961543"/>
                </a:cubicBezTo>
                <a:cubicBezTo>
                  <a:pt x="1789619" y="1958524"/>
                  <a:pt x="1786600" y="1956536"/>
                  <a:pt x="1783655" y="1957125"/>
                </a:cubicBezTo>
                <a:lnTo>
                  <a:pt x="1732340" y="1967359"/>
                </a:lnTo>
                <a:cubicBezTo>
                  <a:pt x="1729321" y="1967948"/>
                  <a:pt x="1727333" y="1970893"/>
                  <a:pt x="1727922" y="1973911"/>
                </a:cubicBezTo>
                <a:cubicBezTo>
                  <a:pt x="1728438" y="1976562"/>
                  <a:pt x="1730794" y="1978403"/>
                  <a:pt x="1733444" y="1978403"/>
                </a:cubicBezTo>
                <a:cubicBezTo>
                  <a:pt x="1733738" y="1978403"/>
                  <a:pt x="1734107" y="1978403"/>
                  <a:pt x="1734475" y="1978329"/>
                </a:cubicBezTo>
                <a:close/>
                <a:moveTo>
                  <a:pt x="1676239" y="1986280"/>
                </a:moveTo>
                <a:lnTo>
                  <a:pt x="1734107" y="1978403"/>
                </a:lnTo>
                <a:cubicBezTo>
                  <a:pt x="1737125" y="1977961"/>
                  <a:pt x="1739334" y="1975163"/>
                  <a:pt x="1738892" y="1972145"/>
                </a:cubicBezTo>
                <a:cubicBezTo>
                  <a:pt x="1738450" y="1969052"/>
                  <a:pt x="1735579" y="1966917"/>
                  <a:pt x="1732634" y="1967359"/>
                </a:cubicBezTo>
                <a:lnTo>
                  <a:pt x="1674766" y="1975237"/>
                </a:lnTo>
                <a:cubicBezTo>
                  <a:pt x="1671674" y="1975679"/>
                  <a:pt x="1669539" y="1978476"/>
                  <a:pt x="1669981" y="1981495"/>
                </a:cubicBezTo>
                <a:cubicBezTo>
                  <a:pt x="1670349" y="1984292"/>
                  <a:pt x="1672778" y="1986354"/>
                  <a:pt x="1675503" y="1986354"/>
                </a:cubicBezTo>
                <a:cubicBezTo>
                  <a:pt x="1675723" y="1986280"/>
                  <a:pt x="1675944" y="1986280"/>
                  <a:pt x="1676239" y="1986280"/>
                </a:cubicBezTo>
                <a:close/>
                <a:moveTo>
                  <a:pt x="1612039" y="1990698"/>
                </a:moveTo>
                <a:lnTo>
                  <a:pt x="1675871" y="1986280"/>
                </a:lnTo>
                <a:cubicBezTo>
                  <a:pt x="1678963" y="1986059"/>
                  <a:pt x="1681245" y="1983409"/>
                  <a:pt x="1681024" y="1980317"/>
                </a:cubicBezTo>
                <a:cubicBezTo>
                  <a:pt x="1680803" y="1977225"/>
                  <a:pt x="1678300" y="1974648"/>
                  <a:pt x="1675061" y="1975163"/>
                </a:cubicBezTo>
                <a:lnTo>
                  <a:pt x="1611229" y="1979581"/>
                </a:lnTo>
                <a:cubicBezTo>
                  <a:pt x="1608137" y="1979801"/>
                  <a:pt x="1605855" y="1982452"/>
                  <a:pt x="1606076" y="1985544"/>
                </a:cubicBezTo>
                <a:cubicBezTo>
                  <a:pt x="1606297" y="1988489"/>
                  <a:pt x="1608726" y="1990771"/>
                  <a:pt x="1611671" y="1990698"/>
                </a:cubicBezTo>
                <a:cubicBezTo>
                  <a:pt x="1611818" y="1990698"/>
                  <a:pt x="1611892" y="1990698"/>
                  <a:pt x="1612039" y="1990698"/>
                </a:cubicBezTo>
                <a:close/>
                <a:moveTo>
                  <a:pt x="1617193" y="1985176"/>
                </a:moveTo>
                <a:cubicBezTo>
                  <a:pt x="1617193" y="1982084"/>
                  <a:pt x="1614690" y="1979581"/>
                  <a:pt x="1611598" y="1979581"/>
                </a:cubicBezTo>
                <a:lnTo>
                  <a:pt x="1542613" y="1979360"/>
                </a:lnTo>
                <a:cubicBezTo>
                  <a:pt x="1542613" y="1979360"/>
                  <a:pt x="1542613" y="1979360"/>
                  <a:pt x="1542539" y="1979360"/>
                </a:cubicBezTo>
                <a:cubicBezTo>
                  <a:pt x="1539521" y="1979360"/>
                  <a:pt x="1537017" y="1981863"/>
                  <a:pt x="1537017" y="1984881"/>
                </a:cubicBezTo>
                <a:cubicBezTo>
                  <a:pt x="1537017" y="1987973"/>
                  <a:pt x="1539521" y="1990477"/>
                  <a:pt x="1542613" y="1990477"/>
                </a:cubicBezTo>
                <a:lnTo>
                  <a:pt x="1611598" y="1990698"/>
                </a:lnTo>
                <a:cubicBezTo>
                  <a:pt x="1611598" y="1990698"/>
                  <a:pt x="1611598" y="1990698"/>
                  <a:pt x="1611671" y="1990698"/>
                </a:cubicBezTo>
                <a:cubicBezTo>
                  <a:pt x="1614690" y="1990698"/>
                  <a:pt x="1617193" y="1988194"/>
                  <a:pt x="1617193" y="1985176"/>
                </a:cubicBezTo>
                <a:close/>
                <a:moveTo>
                  <a:pt x="1548208" y="1985323"/>
                </a:moveTo>
                <a:cubicBezTo>
                  <a:pt x="1548429" y="1982231"/>
                  <a:pt x="1546147" y="1979581"/>
                  <a:pt x="1543054" y="1979360"/>
                </a:cubicBezTo>
                <a:lnTo>
                  <a:pt x="1468695" y="1973911"/>
                </a:lnTo>
                <a:cubicBezTo>
                  <a:pt x="1465677" y="1973764"/>
                  <a:pt x="1462952" y="1975973"/>
                  <a:pt x="1462732" y="1979065"/>
                </a:cubicBezTo>
                <a:cubicBezTo>
                  <a:pt x="1462511" y="1982157"/>
                  <a:pt x="1464793" y="1984808"/>
                  <a:pt x="1467885" y="1985029"/>
                </a:cubicBezTo>
                <a:lnTo>
                  <a:pt x="1542245" y="1990477"/>
                </a:lnTo>
                <a:cubicBezTo>
                  <a:pt x="1542392" y="1990477"/>
                  <a:pt x="1542539" y="1990477"/>
                  <a:pt x="1542686" y="1990477"/>
                </a:cubicBezTo>
                <a:cubicBezTo>
                  <a:pt x="1545558" y="1990477"/>
                  <a:pt x="1547987" y="1988194"/>
                  <a:pt x="1548208" y="1985323"/>
                </a:cubicBezTo>
                <a:close/>
                <a:moveTo>
                  <a:pt x="1473775" y="1980169"/>
                </a:moveTo>
                <a:cubicBezTo>
                  <a:pt x="1474217" y="1977151"/>
                  <a:pt x="1472082" y="1974280"/>
                  <a:pt x="1469063" y="1973911"/>
                </a:cubicBezTo>
                <a:lnTo>
                  <a:pt x="1389182" y="1962647"/>
                </a:lnTo>
                <a:cubicBezTo>
                  <a:pt x="1386237" y="1962205"/>
                  <a:pt x="1383292" y="1964341"/>
                  <a:pt x="1382924" y="1967359"/>
                </a:cubicBezTo>
                <a:cubicBezTo>
                  <a:pt x="1382482" y="1970378"/>
                  <a:pt x="1384617" y="1973249"/>
                  <a:pt x="1387636" y="1973617"/>
                </a:cubicBezTo>
                <a:lnTo>
                  <a:pt x="1467517" y="1984881"/>
                </a:lnTo>
                <a:cubicBezTo>
                  <a:pt x="1467812" y="1984955"/>
                  <a:pt x="1468106" y="1984955"/>
                  <a:pt x="1468327" y="1984955"/>
                </a:cubicBezTo>
                <a:cubicBezTo>
                  <a:pt x="1471051" y="1984955"/>
                  <a:pt x="1473407" y="1982967"/>
                  <a:pt x="1473775" y="1980169"/>
                </a:cubicBezTo>
                <a:close/>
                <a:moveTo>
                  <a:pt x="1393894" y="1969273"/>
                </a:moveTo>
                <a:cubicBezTo>
                  <a:pt x="1394483" y="1966255"/>
                  <a:pt x="1392569" y="1963310"/>
                  <a:pt x="1389550" y="1962721"/>
                </a:cubicBezTo>
                <a:lnTo>
                  <a:pt x="1304000" y="1945051"/>
                </a:lnTo>
                <a:cubicBezTo>
                  <a:pt x="1301055" y="1944536"/>
                  <a:pt x="1298036" y="1946376"/>
                  <a:pt x="1297447" y="1949395"/>
                </a:cubicBezTo>
                <a:cubicBezTo>
                  <a:pt x="1296858" y="1952414"/>
                  <a:pt x="1298773" y="1955358"/>
                  <a:pt x="1301791" y="1955948"/>
                </a:cubicBezTo>
                <a:lnTo>
                  <a:pt x="1387341" y="1973617"/>
                </a:lnTo>
                <a:cubicBezTo>
                  <a:pt x="1387709" y="1973691"/>
                  <a:pt x="1388151" y="1973764"/>
                  <a:pt x="1388519" y="1973764"/>
                </a:cubicBezTo>
                <a:cubicBezTo>
                  <a:pt x="1391022" y="1973691"/>
                  <a:pt x="1393305" y="1971924"/>
                  <a:pt x="1393894" y="1969273"/>
                </a:cubicBezTo>
                <a:close/>
                <a:moveTo>
                  <a:pt x="1308196" y="1951898"/>
                </a:moveTo>
                <a:cubicBezTo>
                  <a:pt x="1309006" y="1948953"/>
                  <a:pt x="1307239" y="1945861"/>
                  <a:pt x="1304294" y="1945051"/>
                </a:cubicBezTo>
                <a:lnTo>
                  <a:pt x="1212854" y="1920387"/>
                </a:lnTo>
                <a:cubicBezTo>
                  <a:pt x="1209836" y="1919578"/>
                  <a:pt x="1206817" y="1921345"/>
                  <a:pt x="1206007" y="1924289"/>
                </a:cubicBezTo>
                <a:cubicBezTo>
                  <a:pt x="1205198" y="1927234"/>
                  <a:pt x="1206965" y="1930327"/>
                  <a:pt x="1209910" y="1931136"/>
                </a:cubicBezTo>
                <a:lnTo>
                  <a:pt x="1301349" y="1955800"/>
                </a:lnTo>
                <a:cubicBezTo>
                  <a:pt x="1301865" y="1955948"/>
                  <a:pt x="1302380" y="1956021"/>
                  <a:pt x="1302822" y="1956021"/>
                </a:cubicBezTo>
                <a:cubicBezTo>
                  <a:pt x="1305325" y="1956021"/>
                  <a:pt x="1307534" y="1954401"/>
                  <a:pt x="1308196" y="1951898"/>
                </a:cubicBezTo>
                <a:close/>
                <a:moveTo>
                  <a:pt x="1216683" y="1927603"/>
                </a:moveTo>
                <a:cubicBezTo>
                  <a:pt x="1217640" y="1924658"/>
                  <a:pt x="1216094" y="1921492"/>
                  <a:pt x="1213149" y="1920535"/>
                </a:cubicBezTo>
                <a:lnTo>
                  <a:pt x="1118617" y="1889171"/>
                </a:lnTo>
                <a:cubicBezTo>
                  <a:pt x="1115672" y="1888214"/>
                  <a:pt x="1112580" y="1889760"/>
                  <a:pt x="1111549" y="1892705"/>
                </a:cubicBezTo>
                <a:cubicBezTo>
                  <a:pt x="1110592" y="1895650"/>
                  <a:pt x="1112138" y="1898816"/>
                  <a:pt x="1115083" y="1899773"/>
                </a:cubicBezTo>
                <a:lnTo>
                  <a:pt x="1209615" y="1931136"/>
                </a:lnTo>
                <a:cubicBezTo>
                  <a:pt x="1210204" y="1931357"/>
                  <a:pt x="1210793" y="1931431"/>
                  <a:pt x="1211382" y="1931431"/>
                </a:cubicBezTo>
                <a:cubicBezTo>
                  <a:pt x="1213812" y="1931357"/>
                  <a:pt x="1215947" y="1929885"/>
                  <a:pt x="1216683" y="1927603"/>
                </a:cubicBezTo>
                <a:close/>
                <a:moveTo>
                  <a:pt x="1122003" y="1896534"/>
                </a:moveTo>
                <a:cubicBezTo>
                  <a:pt x="1123181" y="1893662"/>
                  <a:pt x="1121709" y="1890423"/>
                  <a:pt x="1118911" y="1889318"/>
                </a:cubicBezTo>
                <a:lnTo>
                  <a:pt x="1024158" y="1851697"/>
                </a:lnTo>
                <a:cubicBezTo>
                  <a:pt x="1021287" y="1850519"/>
                  <a:pt x="1018047" y="1851992"/>
                  <a:pt x="1016943" y="1854789"/>
                </a:cubicBezTo>
                <a:cubicBezTo>
                  <a:pt x="1015765" y="1857661"/>
                  <a:pt x="1017238" y="1860900"/>
                  <a:pt x="1020035" y="1862004"/>
                </a:cubicBezTo>
                <a:lnTo>
                  <a:pt x="1114788" y="1899626"/>
                </a:lnTo>
                <a:cubicBezTo>
                  <a:pt x="1115451" y="1899920"/>
                  <a:pt x="1116187" y="1899994"/>
                  <a:pt x="1116850" y="1899994"/>
                </a:cubicBezTo>
                <a:cubicBezTo>
                  <a:pt x="1119059" y="1900067"/>
                  <a:pt x="1121194" y="1898742"/>
                  <a:pt x="1122003" y="1896534"/>
                </a:cubicBezTo>
                <a:close/>
                <a:moveTo>
                  <a:pt x="1027103" y="1859207"/>
                </a:moveTo>
                <a:cubicBezTo>
                  <a:pt x="1028428" y="1856409"/>
                  <a:pt x="1027250" y="1853096"/>
                  <a:pt x="1024453" y="1851771"/>
                </a:cubicBezTo>
                <a:lnTo>
                  <a:pt x="932497" y="1808186"/>
                </a:lnTo>
                <a:cubicBezTo>
                  <a:pt x="929700" y="1806860"/>
                  <a:pt x="926387" y="1808038"/>
                  <a:pt x="925061" y="1810836"/>
                </a:cubicBezTo>
                <a:cubicBezTo>
                  <a:pt x="923736" y="1813634"/>
                  <a:pt x="924914" y="1816947"/>
                  <a:pt x="927712" y="1818272"/>
                </a:cubicBezTo>
                <a:lnTo>
                  <a:pt x="1019667" y="1861857"/>
                </a:lnTo>
                <a:cubicBezTo>
                  <a:pt x="1020477" y="1862225"/>
                  <a:pt x="1021287" y="1862372"/>
                  <a:pt x="1022097" y="1862372"/>
                </a:cubicBezTo>
                <a:cubicBezTo>
                  <a:pt x="1024158" y="1862372"/>
                  <a:pt x="1026146" y="1861268"/>
                  <a:pt x="1027103" y="1859207"/>
                </a:cubicBezTo>
                <a:close/>
                <a:moveTo>
                  <a:pt x="934927" y="1815990"/>
                </a:moveTo>
                <a:cubicBezTo>
                  <a:pt x="936473" y="1813339"/>
                  <a:pt x="935516" y="1809879"/>
                  <a:pt x="932865" y="1808407"/>
                </a:cubicBezTo>
                <a:lnTo>
                  <a:pt x="846800" y="1759300"/>
                </a:lnTo>
                <a:cubicBezTo>
                  <a:pt x="844149" y="1757754"/>
                  <a:pt x="840689" y="1758711"/>
                  <a:pt x="839217" y="1761361"/>
                </a:cubicBezTo>
                <a:cubicBezTo>
                  <a:pt x="837671" y="1764012"/>
                  <a:pt x="838628" y="1767472"/>
                  <a:pt x="841278" y="1768945"/>
                </a:cubicBezTo>
                <a:lnTo>
                  <a:pt x="927344" y="1818051"/>
                </a:lnTo>
                <a:cubicBezTo>
                  <a:pt x="928227" y="1818567"/>
                  <a:pt x="929184" y="1818787"/>
                  <a:pt x="930141" y="1818787"/>
                </a:cubicBezTo>
                <a:cubicBezTo>
                  <a:pt x="932056" y="1818787"/>
                  <a:pt x="933896" y="1817830"/>
                  <a:pt x="934927" y="1815990"/>
                </a:cubicBezTo>
                <a:close/>
                <a:moveTo>
                  <a:pt x="848567" y="1767398"/>
                </a:moveTo>
                <a:cubicBezTo>
                  <a:pt x="850334" y="1764895"/>
                  <a:pt x="849818" y="1761435"/>
                  <a:pt x="847315" y="1759594"/>
                </a:cubicBezTo>
                <a:lnTo>
                  <a:pt x="769348" y="1703862"/>
                </a:lnTo>
                <a:cubicBezTo>
                  <a:pt x="766845" y="1702095"/>
                  <a:pt x="763385" y="1702610"/>
                  <a:pt x="761544" y="1705113"/>
                </a:cubicBezTo>
                <a:cubicBezTo>
                  <a:pt x="759777" y="1707616"/>
                  <a:pt x="760293" y="1711077"/>
                  <a:pt x="762796" y="1712917"/>
                </a:cubicBezTo>
                <a:lnTo>
                  <a:pt x="840763" y="1768650"/>
                </a:lnTo>
                <a:cubicBezTo>
                  <a:pt x="841794" y="1769386"/>
                  <a:pt x="842898" y="1769681"/>
                  <a:pt x="844076" y="1769681"/>
                </a:cubicBezTo>
                <a:cubicBezTo>
                  <a:pt x="845769" y="1769681"/>
                  <a:pt x="847462" y="1768871"/>
                  <a:pt x="848567" y="1767398"/>
                </a:cubicBezTo>
                <a:close/>
                <a:moveTo>
                  <a:pt x="770158" y="1712255"/>
                </a:moveTo>
                <a:cubicBezTo>
                  <a:pt x="772293" y="1709972"/>
                  <a:pt x="772146" y="1706512"/>
                  <a:pt x="769937" y="1704377"/>
                </a:cubicBezTo>
                <a:lnTo>
                  <a:pt x="702351" y="1640767"/>
                </a:lnTo>
                <a:cubicBezTo>
                  <a:pt x="700069" y="1638632"/>
                  <a:pt x="696609" y="1638779"/>
                  <a:pt x="694474" y="1640987"/>
                </a:cubicBezTo>
                <a:cubicBezTo>
                  <a:pt x="692338" y="1643270"/>
                  <a:pt x="692486" y="1646730"/>
                  <a:pt x="694694" y="1648865"/>
                </a:cubicBezTo>
                <a:lnTo>
                  <a:pt x="762280" y="1712476"/>
                </a:lnTo>
                <a:cubicBezTo>
                  <a:pt x="763385" y="1713506"/>
                  <a:pt x="764784" y="1714022"/>
                  <a:pt x="766182" y="1714022"/>
                </a:cubicBezTo>
                <a:cubicBezTo>
                  <a:pt x="767581" y="1713948"/>
                  <a:pt x="769054" y="1713359"/>
                  <a:pt x="770158" y="1712255"/>
                </a:cubicBezTo>
                <a:close/>
                <a:moveTo>
                  <a:pt x="701762" y="1649307"/>
                </a:moveTo>
                <a:cubicBezTo>
                  <a:pt x="704265" y="1647466"/>
                  <a:pt x="704781" y="1644006"/>
                  <a:pt x="702940" y="1641503"/>
                </a:cubicBezTo>
                <a:lnTo>
                  <a:pt x="648901" y="1567585"/>
                </a:lnTo>
                <a:cubicBezTo>
                  <a:pt x="647060" y="1565082"/>
                  <a:pt x="643600" y="1564567"/>
                  <a:pt x="641097" y="1566407"/>
                </a:cubicBezTo>
                <a:cubicBezTo>
                  <a:pt x="638594" y="1568248"/>
                  <a:pt x="638078" y="1571708"/>
                  <a:pt x="639919" y="1574211"/>
                </a:cubicBezTo>
                <a:lnTo>
                  <a:pt x="693958" y="1648129"/>
                </a:lnTo>
                <a:cubicBezTo>
                  <a:pt x="695063" y="1649601"/>
                  <a:pt x="696756" y="1650411"/>
                  <a:pt x="698523" y="1650411"/>
                </a:cubicBezTo>
                <a:cubicBezTo>
                  <a:pt x="699701" y="1650338"/>
                  <a:pt x="700805" y="1650043"/>
                  <a:pt x="701762" y="1649307"/>
                </a:cubicBezTo>
                <a:close/>
                <a:moveTo>
                  <a:pt x="646692" y="1576052"/>
                </a:moveTo>
                <a:cubicBezTo>
                  <a:pt x="649490" y="1574800"/>
                  <a:pt x="650815" y="1571561"/>
                  <a:pt x="649637" y="1568763"/>
                </a:cubicBezTo>
                <a:lnTo>
                  <a:pt x="612384" y="1482182"/>
                </a:lnTo>
                <a:cubicBezTo>
                  <a:pt x="611132" y="1479385"/>
                  <a:pt x="607893" y="1478059"/>
                  <a:pt x="605095" y="1479237"/>
                </a:cubicBezTo>
                <a:cubicBezTo>
                  <a:pt x="602297" y="1480489"/>
                  <a:pt x="600972" y="1483728"/>
                  <a:pt x="602150" y="1486526"/>
                </a:cubicBezTo>
                <a:lnTo>
                  <a:pt x="639403" y="1573107"/>
                </a:lnTo>
                <a:cubicBezTo>
                  <a:pt x="640287" y="1575242"/>
                  <a:pt x="642422" y="1576494"/>
                  <a:pt x="644557" y="1576494"/>
                </a:cubicBezTo>
                <a:cubicBezTo>
                  <a:pt x="645220" y="1576494"/>
                  <a:pt x="645956" y="1576346"/>
                  <a:pt x="646692" y="1576052"/>
                </a:cubicBezTo>
                <a:close/>
                <a:moveTo>
                  <a:pt x="608629" y="1489692"/>
                </a:moveTo>
                <a:cubicBezTo>
                  <a:pt x="611574" y="1488956"/>
                  <a:pt x="613414" y="1485863"/>
                  <a:pt x="612605" y="1482918"/>
                </a:cubicBezTo>
                <a:lnTo>
                  <a:pt x="588088" y="1387429"/>
                </a:lnTo>
                <a:cubicBezTo>
                  <a:pt x="587352" y="1384484"/>
                  <a:pt x="584333" y="1382644"/>
                  <a:pt x="581315" y="1383454"/>
                </a:cubicBezTo>
                <a:cubicBezTo>
                  <a:pt x="578370" y="1384190"/>
                  <a:pt x="576529" y="1387282"/>
                  <a:pt x="577265" y="1390227"/>
                </a:cubicBezTo>
                <a:lnTo>
                  <a:pt x="601782" y="1485716"/>
                </a:lnTo>
                <a:cubicBezTo>
                  <a:pt x="602445" y="1488219"/>
                  <a:pt x="604727" y="1489913"/>
                  <a:pt x="607230" y="1489913"/>
                </a:cubicBezTo>
                <a:cubicBezTo>
                  <a:pt x="607745" y="1489913"/>
                  <a:pt x="608187" y="1489839"/>
                  <a:pt x="608629" y="1489692"/>
                </a:cubicBezTo>
                <a:close/>
                <a:moveTo>
                  <a:pt x="583597" y="1394276"/>
                </a:moveTo>
                <a:cubicBezTo>
                  <a:pt x="586616" y="1393761"/>
                  <a:pt x="588677" y="1390963"/>
                  <a:pt x="588235" y="1387871"/>
                </a:cubicBezTo>
                <a:lnTo>
                  <a:pt x="572333" y="1287228"/>
                </a:lnTo>
                <a:cubicBezTo>
                  <a:pt x="571817" y="1284209"/>
                  <a:pt x="568946" y="1282148"/>
                  <a:pt x="565927" y="1282590"/>
                </a:cubicBezTo>
                <a:cubicBezTo>
                  <a:pt x="562909" y="1283105"/>
                  <a:pt x="560847" y="1285903"/>
                  <a:pt x="561289" y="1288995"/>
                </a:cubicBezTo>
                <a:lnTo>
                  <a:pt x="577192" y="1389638"/>
                </a:lnTo>
                <a:cubicBezTo>
                  <a:pt x="577633" y="1392436"/>
                  <a:pt x="579989" y="1394350"/>
                  <a:pt x="582714" y="1394350"/>
                </a:cubicBezTo>
                <a:cubicBezTo>
                  <a:pt x="583082" y="1394350"/>
                  <a:pt x="583376" y="1394350"/>
                  <a:pt x="583597" y="1394276"/>
                </a:cubicBezTo>
                <a:close/>
                <a:moveTo>
                  <a:pt x="567326" y="1293707"/>
                </a:moveTo>
                <a:cubicBezTo>
                  <a:pt x="570418" y="1293412"/>
                  <a:pt x="572627" y="1290688"/>
                  <a:pt x="572333" y="1287670"/>
                </a:cubicBezTo>
                <a:lnTo>
                  <a:pt x="563130" y="1186438"/>
                </a:lnTo>
                <a:cubicBezTo>
                  <a:pt x="562835" y="1183346"/>
                  <a:pt x="560038" y="1181137"/>
                  <a:pt x="557093" y="1181431"/>
                </a:cubicBezTo>
                <a:cubicBezTo>
                  <a:pt x="554000" y="1181726"/>
                  <a:pt x="551792" y="1184450"/>
                  <a:pt x="552086" y="1187469"/>
                </a:cubicBezTo>
                <a:lnTo>
                  <a:pt x="561289" y="1288700"/>
                </a:lnTo>
                <a:cubicBezTo>
                  <a:pt x="561584" y="1291572"/>
                  <a:pt x="564013" y="1293780"/>
                  <a:pt x="566885" y="1293780"/>
                </a:cubicBezTo>
                <a:cubicBezTo>
                  <a:pt x="567032" y="1293707"/>
                  <a:pt x="567179" y="1293707"/>
                  <a:pt x="567326" y="1293707"/>
                </a:cubicBezTo>
                <a:close/>
                <a:moveTo>
                  <a:pt x="557902" y="1192475"/>
                </a:moveTo>
                <a:cubicBezTo>
                  <a:pt x="560995" y="1192328"/>
                  <a:pt x="563351" y="1189751"/>
                  <a:pt x="563203" y="1186659"/>
                </a:cubicBezTo>
                <a:lnTo>
                  <a:pt x="558860" y="1089255"/>
                </a:lnTo>
                <a:cubicBezTo>
                  <a:pt x="558712" y="1086163"/>
                  <a:pt x="556062" y="1084102"/>
                  <a:pt x="553043" y="1083954"/>
                </a:cubicBezTo>
                <a:cubicBezTo>
                  <a:pt x="549951" y="1084102"/>
                  <a:pt x="547595" y="1086678"/>
                  <a:pt x="547742" y="1089771"/>
                </a:cubicBezTo>
                <a:lnTo>
                  <a:pt x="552086" y="1187174"/>
                </a:lnTo>
                <a:cubicBezTo>
                  <a:pt x="552234" y="1190193"/>
                  <a:pt x="554737" y="1192549"/>
                  <a:pt x="557682" y="1192475"/>
                </a:cubicBezTo>
                <a:cubicBezTo>
                  <a:pt x="557755" y="1192475"/>
                  <a:pt x="557829" y="1192475"/>
                  <a:pt x="557902" y="1192475"/>
                </a:cubicBezTo>
                <a:close/>
                <a:moveTo>
                  <a:pt x="558860" y="1089623"/>
                </a:moveTo>
                <a:lnTo>
                  <a:pt x="561216" y="998551"/>
                </a:lnTo>
                <a:cubicBezTo>
                  <a:pt x="561289" y="995459"/>
                  <a:pt x="558860" y="992882"/>
                  <a:pt x="555767" y="992809"/>
                </a:cubicBezTo>
                <a:cubicBezTo>
                  <a:pt x="555694" y="992809"/>
                  <a:pt x="555620" y="992809"/>
                  <a:pt x="555547" y="992809"/>
                </a:cubicBezTo>
                <a:cubicBezTo>
                  <a:pt x="552528" y="992809"/>
                  <a:pt x="550098" y="995238"/>
                  <a:pt x="550025" y="998257"/>
                </a:cubicBezTo>
                <a:lnTo>
                  <a:pt x="547669" y="1089329"/>
                </a:lnTo>
                <a:cubicBezTo>
                  <a:pt x="547595" y="1092421"/>
                  <a:pt x="550025" y="1094998"/>
                  <a:pt x="553117" y="1095072"/>
                </a:cubicBezTo>
                <a:cubicBezTo>
                  <a:pt x="553191" y="1095072"/>
                  <a:pt x="553264" y="1095072"/>
                  <a:pt x="553338" y="1095072"/>
                </a:cubicBezTo>
                <a:cubicBezTo>
                  <a:pt x="556283" y="1094998"/>
                  <a:pt x="558786" y="1092642"/>
                  <a:pt x="558860" y="1089623"/>
                </a:cubicBezTo>
                <a:close/>
                <a:moveTo>
                  <a:pt x="561216" y="999067"/>
                </a:moveTo>
                <a:lnTo>
                  <a:pt x="572112" y="916830"/>
                </a:lnTo>
                <a:cubicBezTo>
                  <a:pt x="572480" y="913811"/>
                  <a:pt x="570345" y="910940"/>
                  <a:pt x="567326" y="910572"/>
                </a:cubicBezTo>
                <a:cubicBezTo>
                  <a:pt x="564381" y="910277"/>
                  <a:pt x="561510" y="912339"/>
                  <a:pt x="561068" y="915357"/>
                </a:cubicBezTo>
                <a:lnTo>
                  <a:pt x="550172" y="997594"/>
                </a:lnTo>
                <a:cubicBezTo>
                  <a:pt x="549804" y="1000613"/>
                  <a:pt x="551939" y="1003484"/>
                  <a:pt x="554958" y="1003852"/>
                </a:cubicBezTo>
                <a:cubicBezTo>
                  <a:pt x="555252" y="1003852"/>
                  <a:pt x="555473" y="1003926"/>
                  <a:pt x="555767" y="1003926"/>
                </a:cubicBezTo>
                <a:cubicBezTo>
                  <a:pt x="558418" y="1003926"/>
                  <a:pt x="560847" y="1001864"/>
                  <a:pt x="561216" y="999067"/>
                </a:cubicBezTo>
                <a:close/>
                <a:moveTo>
                  <a:pt x="571891" y="917787"/>
                </a:moveTo>
                <a:lnTo>
                  <a:pt x="595229" y="846004"/>
                </a:lnTo>
                <a:cubicBezTo>
                  <a:pt x="596187" y="843059"/>
                  <a:pt x="594567" y="839893"/>
                  <a:pt x="591622" y="839010"/>
                </a:cubicBezTo>
                <a:cubicBezTo>
                  <a:pt x="588677" y="838053"/>
                  <a:pt x="585585" y="839673"/>
                  <a:pt x="584628" y="842617"/>
                </a:cubicBezTo>
                <a:lnTo>
                  <a:pt x="561289" y="914327"/>
                </a:lnTo>
                <a:cubicBezTo>
                  <a:pt x="560332" y="917271"/>
                  <a:pt x="561952" y="920437"/>
                  <a:pt x="564897" y="921321"/>
                </a:cubicBezTo>
                <a:cubicBezTo>
                  <a:pt x="565486" y="921542"/>
                  <a:pt x="566075" y="921615"/>
                  <a:pt x="566664" y="921615"/>
                </a:cubicBezTo>
                <a:cubicBezTo>
                  <a:pt x="568946" y="921615"/>
                  <a:pt x="571155" y="920143"/>
                  <a:pt x="571891" y="917787"/>
                </a:cubicBezTo>
                <a:close/>
                <a:moveTo>
                  <a:pt x="594567" y="847403"/>
                </a:moveTo>
                <a:lnTo>
                  <a:pt x="633882" y="787842"/>
                </a:lnTo>
                <a:cubicBezTo>
                  <a:pt x="635575" y="785265"/>
                  <a:pt x="634839" y="781805"/>
                  <a:pt x="632336" y="780111"/>
                </a:cubicBezTo>
                <a:cubicBezTo>
                  <a:pt x="629832" y="778418"/>
                  <a:pt x="626372" y="779154"/>
                  <a:pt x="624605" y="781657"/>
                </a:cubicBezTo>
                <a:lnTo>
                  <a:pt x="585290" y="841219"/>
                </a:lnTo>
                <a:cubicBezTo>
                  <a:pt x="583597" y="843795"/>
                  <a:pt x="584333" y="847256"/>
                  <a:pt x="586836" y="848949"/>
                </a:cubicBezTo>
                <a:cubicBezTo>
                  <a:pt x="587794" y="849612"/>
                  <a:pt x="588898" y="849906"/>
                  <a:pt x="589929" y="849906"/>
                </a:cubicBezTo>
                <a:cubicBezTo>
                  <a:pt x="591696" y="849906"/>
                  <a:pt x="593462" y="849023"/>
                  <a:pt x="594567" y="847403"/>
                </a:cubicBezTo>
                <a:close/>
                <a:moveTo>
                  <a:pt x="633072" y="788799"/>
                </a:moveTo>
                <a:lnTo>
                  <a:pt x="685418" y="738662"/>
                </a:lnTo>
                <a:cubicBezTo>
                  <a:pt x="687627" y="736526"/>
                  <a:pt x="687700" y="732993"/>
                  <a:pt x="685565" y="730784"/>
                </a:cubicBezTo>
                <a:cubicBezTo>
                  <a:pt x="683430" y="728575"/>
                  <a:pt x="679896" y="728502"/>
                  <a:pt x="677687" y="730637"/>
                </a:cubicBezTo>
                <a:lnTo>
                  <a:pt x="625341" y="780774"/>
                </a:lnTo>
                <a:cubicBezTo>
                  <a:pt x="623133" y="782909"/>
                  <a:pt x="623059" y="786443"/>
                  <a:pt x="625194" y="788652"/>
                </a:cubicBezTo>
                <a:cubicBezTo>
                  <a:pt x="626298" y="789830"/>
                  <a:pt x="627771" y="790345"/>
                  <a:pt x="629243" y="790345"/>
                </a:cubicBezTo>
                <a:cubicBezTo>
                  <a:pt x="630642" y="790345"/>
                  <a:pt x="632041" y="789830"/>
                  <a:pt x="633072" y="788799"/>
                </a:cubicBezTo>
                <a:close/>
                <a:moveTo>
                  <a:pt x="684755" y="739177"/>
                </a:moveTo>
                <a:lnTo>
                  <a:pt x="746967" y="695739"/>
                </a:lnTo>
                <a:cubicBezTo>
                  <a:pt x="749470" y="693972"/>
                  <a:pt x="750133" y="690512"/>
                  <a:pt x="748366" y="688009"/>
                </a:cubicBezTo>
                <a:cubicBezTo>
                  <a:pt x="746599" y="685506"/>
                  <a:pt x="743138" y="684843"/>
                  <a:pt x="740635" y="686610"/>
                </a:cubicBezTo>
                <a:lnTo>
                  <a:pt x="678424" y="730048"/>
                </a:lnTo>
                <a:cubicBezTo>
                  <a:pt x="675920" y="731815"/>
                  <a:pt x="675258" y="735275"/>
                  <a:pt x="677025" y="737778"/>
                </a:cubicBezTo>
                <a:cubicBezTo>
                  <a:pt x="678129" y="739324"/>
                  <a:pt x="679896" y="740208"/>
                  <a:pt x="681663" y="740134"/>
                </a:cubicBezTo>
                <a:cubicBezTo>
                  <a:pt x="682694" y="740208"/>
                  <a:pt x="683798" y="739840"/>
                  <a:pt x="684755" y="739177"/>
                </a:cubicBezTo>
                <a:close/>
                <a:moveTo>
                  <a:pt x="5380074" y="2237556"/>
                </a:moveTo>
                <a:cubicBezTo>
                  <a:pt x="5380810" y="2234611"/>
                  <a:pt x="5379043" y="2231519"/>
                  <a:pt x="5376099" y="2230783"/>
                </a:cubicBezTo>
                <a:lnTo>
                  <a:pt x="5216410" y="2189701"/>
                </a:lnTo>
                <a:cubicBezTo>
                  <a:pt x="5213391" y="2188891"/>
                  <a:pt x="5210373" y="2190732"/>
                  <a:pt x="5209636" y="2193750"/>
                </a:cubicBezTo>
                <a:cubicBezTo>
                  <a:pt x="5208900" y="2196695"/>
                  <a:pt x="5210667" y="2199788"/>
                  <a:pt x="5213612" y="2200524"/>
                </a:cubicBezTo>
                <a:lnTo>
                  <a:pt x="5373301" y="2241606"/>
                </a:lnTo>
                <a:cubicBezTo>
                  <a:pt x="5373817" y="2241753"/>
                  <a:pt x="5374258" y="2241753"/>
                  <a:pt x="5374700" y="2241753"/>
                </a:cubicBezTo>
                <a:cubicBezTo>
                  <a:pt x="5377203" y="2241753"/>
                  <a:pt x="5379485" y="2240060"/>
                  <a:pt x="5380074" y="2237556"/>
                </a:cubicBezTo>
                <a:close/>
                <a:moveTo>
                  <a:pt x="5220533" y="2195886"/>
                </a:moveTo>
                <a:cubicBezTo>
                  <a:pt x="5220975" y="2192867"/>
                  <a:pt x="5218839" y="2189996"/>
                  <a:pt x="5215821" y="2189628"/>
                </a:cubicBezTo>
                <a:lnTo>
                  <a:pt x="5050389" y="2166363"/>
                </a:lnTo>
                <a:cubicBezTo>
                  <a:pt x="5047445" y="2165921"/>
                  <a:pt x="5044500" y="2168056"/>
                  <a:pt x="5044132" y="2171075"/>
                </a:cubicBezTo>
                <a:cubicBezTo>
                  <a:pt x="5043690" y="2174093"/>
                  <a:pt x="5045825" y="2176964"/>
                  <a:pt x="5048844" y="2177332"/>
                </a:cubicBezTo>
                <a:lnTo>
                  <a:pt x="5214275" y="2200597"/>
                </a:lnTo>
                <a:cubicBezTo>
                  <a:pt x="5214570" y="2200671"/>
                  <a:pt x="5214864" y="2200671"/>
                  <a:pt x="5215085" y="2200671"/>
                </a:cubicBezTo>
                <a:cubicBezTo>
                  <a:pt x="5217809" y="2200671"/>
                  <a:pt x="5220165" y="2198683"/>
                  <a:pt x="5220533" y="2195886"/>
                </a:cubicBezTo>
                <a:close/>
                <a:moveTo>
                  <a:pt x="5055175" y="2171884"/>
                </a:moveTo>
                <a:cubicBezTo>
                  <a:pt x="5055175" y="2168792"/>
                  <a:pt x="5052745" y="2166289"/>
                  <a:pt x="5049653" y="2166215"/>
                </a:cubicBezTo>
                <a:lnTo>
                  <a:pt x="4884958" y="2164301"/>
                </a:lnTo>
                <a:cubicBezTo>
                  <a:pt x="4884885" y="2164301"/>
                  <a:pt x="4884885" y="2164301"/>
                  <a:pt x="4884885" y="2164301"/>
                </a:cubicBezTo>
                <a:cubicBezTo>
                  <a:pt x="4881866" y="2164301"/>
                  <a:pt x="4879363" y="2166804"/>
                  <a:pt x="4879363" y="2169823"/>
                </a:cubicBezTo>
                <a:cubicBezTo>
                  <a:pt x="4879363" y="2172915"/>
                  <a:pt x="4881793" y="2175418"/>
                  <a:pt x="4884885" y="2175492"/>
                </a:cubicBezTo>
                <a:lnTo>
                  <a:pt x="5049580" y="2177406"/>
                </a:lnTo>
                <a:cubicBezTo>
                  <a:pt x="5049653" y="2177406"/>
                  <a:pt x="5049653" y="2177406"/>
                  <a:pt x="5049653" y="2177406"/>
                </a:cubicBezTo>
                <a:cubicBezTo>
                  <a:pt x="5052672" y="2177406"/>
                  <a:pt x="5055175" y="2174903"/>
                  <a:pt x="5055175" y="2171884"/>
                </a:cubicBezTo>
                <a:close/>
                <a:moveTo>
                  <a:pt x="4728362" y="2198536"/>
                </a:moveTo>
                <a:lnTo>
                  <a:pt x="4885842" y="2175418"/>
                </a:lnTo>
                <a:cubicBezTo>
                  <a:pt x="4888861" y="2174977"/>
                  <a:pt x="4890996" y="2172105"/>
                  <a:pt x="4890554" y="2169087"/>
                </a:cubicBezTo>
                <a:cubicBezTo>
                  <a:pt x="4890112" y="2166068"/>
                  <a:pt x="4887167" y="2163933"/>
                  <a:pt x="4884222" y="2164375"/>
                </a:cubicBezTo>
                <a:lnTo>
                  <a:pt x="4726669" y="2187492"/>
                </a:lnTo>
                <a:cubicBezTo>
                  <a:pt x="4723650" y="2187934"/>
                  <a:pt x="4721515" y="2190806"/>
                  <a:pt x="4721957" y="2193824"/>
                </a:cubicBezTo>
                <a:cubicBezTo>
                  <a:pt x="4722398" y="2196622"/>
                  <a:pt x="4724754" y="2198610"/>
                  <a:pt x="4727478" y="2198610"/>
                </a:cubicBezTo>
                <a:cubicBezTo>
                  <a:pt x="4727773" y="2198610"/>
                  <a:pt x="4728067" y="2198610"/>
                  <a:pt x="4728362" y="2198536"/>
                </a:cubicBezTo>
                <a:close/>
                <a:moveTo>
                  <a:pt x="4580674" y="2245434"/>
                </a:moveTo>
                <a:lnTo>
                  <a:pt x="4729172" y="2198389"/>
                </a:lnTo>
                <a:cubicBezTo>
                  <a:pt x="4732117" y="2197432"/>
                  <a:pt x="4733737" y="2194339"/>
                  <a:pt x="4732779" y="2191394"/>
                </a:cubicBezTo>
                <a:cubicBezTo>
                  <a:pt x="4731822" y="2188450"/>
                  <a:pt x="4728730" y="2186830"/>
                  <a:pt x="4725785" y="2187787"/>
                </a:cubicBezTo>
                <a:lnTo>
                  <a:pt x="4577287" y="2234832"/>
                </a:lnTo>
                <a:cubicBezTo>
                  <a:pt x="4574342" y="2235789"/>
                  <a:pt x="4572723" y="2238882"/>
                  <a:pt x="4573679" y="2241826"/>
                </a:cubicBezTo>
                <a:cubicBezTo>
                  <a:pt x="4574416" y="2244182"/>
                  <a:pt x="4576624" y="2245728"/>
                  <a:pt x="4579054" y="2245728"/>
                </a:cubicBezTo>
                <a:cubicBezTo>
                  <a:pt x="4579570" y="2245655"/>
                  <a:pt x="4580158" y="2245581"/>
                  <a:pt x="4580674" y="2245434"/>
                </a:cubicBezTo>
                <a:close/>
                <a:moveTo>
                  <a:pt x="4443882" y="2315008"/>
                </a:moveTo>
                <a:lnTo>
                  <a:pt x="4581484" y="2245066"/>
                </a:lnTo>
                <a:cubicBezTo>
                  <a:pt x="4584208" y="2243667"/>
                  <a:pt x="4585312" y="2240280"/>
                  <a:pt x="4583913" y="2237556"/>
                </a:cubicBezTo>
                <a:cubicBezTo>
                  <a:pt x="4582514" y="2234832"/>
                  <a:pt x="4579201" y="2233728"/>
                  <a:pt x="4576404" y="2235127"/>
                </a:cubicBezTo>
                <a:lnTo>
                  <a:pt x="4438802" y="2305069"/>
                </a:lnTo>
                <a:cubicBezTo>
                  <a:pt x="4436078" y="2306468"/>
                  <a:pt x="4434973" y="2309854"/>
                  <a:pt x="4436372" y="2312578"/>
                </a:cubicBezTo>
                <a:cubicBezTo>
                  <a:pt x="4437403" y="2314492"/>
                  <a:pt x="4439317" y="2315670"/>
                  <a:pt x="4441379" y="2315597"/>
                </a:cubicBezTo>
                <a:cubicBezTo>
                  <a:pt x="4442262" y="2315597"/>
                  <a:pt x="4443072" y="2315450"/>
                  <a:pt x="4443882" y="2315008"/>
                </a:cubicBezTo>
                <a:close/>
                <a:moveTo>
                  <a:pt x="4320121" y="2406080"/>
                </a:moveTo>
                <a:lnTo>
                  <a:pt x="4444692" y="2314566"/>
                </a:lnTo>
                <a:cubicBezTo>
                  <a:pt x="4447195" y="2312726"/>
                  <a:pt x="4447710" y="2309265"/>
                  <a:pt x="4445870" y="2306762"/>
                </a:cubicBezTo>
                <a:cubicBezTo>
                  <a:pt x="4444029" y="2304259"/>
                  <a:pt x="4440495" y="2303744"/>
                  <a:pt x="4438066" y="2305584"/>
                </a:cubicBezTo>
                <a:lnTo>
                  <a:pt x="4313495" y="2397098"/>
                </a:lnTo>
                <a:cubicBezTo>
                  <a:pt x="4310992" y="2398938"/>
                  <a:pt x="4310476" y="2402399"/>
                  <a:pt x="4312317" y="2404902"/>
                </a:cubicBezTo>
                <a:cubicBezTo>
                  <a:pt x="4313422" y="2406374"/>
                  <a:pt x="4315115" y="2407184"/>
                  <a:pt x="4316882" y="2407184"/>
                </a:cubicBezTo>
                <a:cubicBezTo>
                  <a:pt x="4317986" y="2407184"/>
                  <a:pt x="4319164" y="2406816"/>
                  <a:pt x="4320121" y="2406080"/>
                </a:cubicBezTo>
                <a:close/>
                <a:moveTo>
                  <a:pt x="4211674" y="2517251"/>
                </a:moveTo>
                <a:lnTo>
                  <a:pt x="4320858" y="2405491"/>
                </a:lnTo>
                <a:cubicBezTo>
                  <a:pt x="4322992" y="2403282"/>
                  <a:pt x="4322992" y="2399748"/>
                  <a:pt x="4320784" y="2397613"/>
                </a:cubicBezTo>
                <a:cubicBezTo>
                  <a:pt x="4318575" y="2395478"/>
                  <a:pt x="4315041" y="2395478"/>
                  <a:pt x="4312906" y="2397687"/>
                </a:cubicBezTo>
                <a:lnTo>
                  <a:pt x="4203723" y="2509447"/>
                </a:lnTo>
                <a:cubicBezTo>
                  <a:pt x="4201588" y="2511655"/>
                  <a:pt x="4201588" y="2515189"/>
                  <a:pt x="4203796" y="2517325"/>
                </a:cubicBezTo>
                <a:cubicBezTo>
                  <a:pt x="4204901" y="2518429"/>
                  <a:pt x="4206300" y="2518944"/>
                  <a:pt x="4207699" y="2518944"/>
                </a:cubicBezTo>
                <a:cubicBezTo>
                  <a:pt x="4209171" y="2518944"/>
                  <a:pt x="4210570" y="2518355"/>
                  <a:pt x="4211674" y="2517251"/>
                </a:cubicBezTo>
                <a:close/>
                <a:moveTo>
                  <a:pt x="4120602" y="2645355"/>
                </a:moveTo>
                <a:lnTo>
                  <a:pt x="4212263" y="2516588"/>
                </a:lnTo>
                <a:cubicBezTo>
                  <a:pt x="4214030" y="2514085"/>
                  <a:pt x="4213441" y="2510625"/>
                  <a:pt x="4210938" y="2508784"/>
                </a:cubicBezTo>
                <a:cubicBezTo>
                  <a:pt x="4208435" y="2507017"/>
                  <a:pt x="4204975" y="2507606"/>
                  <a:pt x="4203134" y="2510109"/>
                </a:cubicBezTo>
                <a:lnTo>
                  <a:pt x="4111473" y="2638876"/>
                </a:lnTo>
                <a:cubicBezTo>
                  <a:pt x="4109706" y="2641379"/>
                  <a:pt x="4110295" y="2644840"/>
                  <a:pt x="4112798" y="2646680"/>
                </a:cubicBezTo>
                <a:cubicBezTo>
                  <a:pt x="4113829" y="2647417"/>
                  <a:pt x="4114933" y="2647711"/>
                  <a:pt x="4116038" y="2647711"/>
                </a:cubicBezTo>
                <a:cubicBezTo>
                  <a:pt x="4117805" y="2647711"/>
                  <a:pt x="4119498" y="2646901"/>
                  <a:pt x="4120602" y="2645355"/>
                </a:cubicBezTo>
                <a:close/>
                <a:moveTo>
                  <a:pt x="4155647" y="2738415"/>
                </a:moveTo>
                <a:cubicBezTo>
                  <a:pt x="4158518" y="2737237"/>
                  <a:pt x="4159844" y="2733998"/>
                  <a:pt x="4158665" y="2731126"/>
                </a:cubicBezTo>
                <a:lnTo>
                  <a:pt x="4121191" y="2639981"/>
                </a:lnTo>
                <a:cubicBezTo>
                  <a:pt x="4120013" y="2637109"/>
                  <a:pt x="4116700" y="2635784"/>
                  <a:pt x="4113903" y="2636962"/>
                </a:cubicBezTo>
                <a:cubicBezTo>
                  <a:pt x="4111031" y="2638140"/>
                  <a:pt x="4109706" y="2641379"/>
                  <a:pt x="4110884" y="2644251"/>
                </a:cubicBezTo>
                <a:lnTo>
                  <a:pt x="4148358" y="2735396"/>
                </a:lnTo>
                <a:cubicBezTo>
                  <a:pt x="4149242" y="2737531"/>
                  <a:pt x="4151377" y="2738857"/>
                  <a:pt x="4153585" y="2738857"/>
                </a:cubicBezTo>
                <a:cubicBezTo>
                  <a:pt x="4154248" y="2738857"/>
                  <a:pt x="4154984" y="2738709"/>
                  <a:pt x="4155647" y="2738415"/>
                </a:cubicBezTo>
                <a:close/>
                <a:moveTo>
                  <a:pt x="4086294" y="2875722"/>
                </a:moveTo>
                <a:lnTo>
                  <a:pt x="4158445" y="2735838"/>
                </a:lnTo>
                <a:cubicBezTo>
                  <a:pt x="4159844" y="2733114"/>
                  <a:pt x="4158813" y="2729727"/>
                  <a:pt x="4156015" y="2728328"/>
                </a:cubicBezTo>
                <a:cubicBezTo>
                  <a:pt x="4153291" y="2726930"/>
                  <a:pt x="4149904" y="2727960"/>
                  <a:pt x="4148505" y="2730758"/>
                </a:cubicBezTo>
                <a:lnTo>
                  <a:pt x="4076355" y="2870642"/>
                </a:lnTo>
                <a:cubicBezTo>
                  <a:pt x="4074956" y="2873366"/>
                  <a:pt x="4075987" y="2876753"/>
                  <a:pt x="4078784" y="2878152"/>
                </a:cubicBezTo>
                <a:cubicBezTo>
                  <a:pt x="4079594" y="2878593"/>
                  <a:pt x="4080478" y="2878814"/>
                  <a:pt x="4081361" y="2878741"/>
                </a:cubicBezTo>
                <a:cubicBezTo>
                  <a:pt x="4083349" y="2878667"/>
                  <a:pt x="4085337" y="2877636"/>
                  <a:pt x="4086294" y="2875722"/>
                </a:cubicBezTo>
                <a:close/>
                <a:moveTo>
                  <a:pt x="4039617" y="3027239"/>
                </a:moveTo>
                <a:lnTo>
                  <a:pt x="4086662" y="2874765"/>
                </a:lnTo>
                <a:cubicBezTo>
                  <a:pt x="4087546" y="2871820"/>
                  <a:pt x="4085926" y="2868728"/>
                  <a:pt x="4082981" y="2867771"/>
                </a:cubicBezTo>
                <a:cubicBezTo>
                  <a:pt x="4080036" y="2866887"/>
                  <a:pt x="4076944" y="2868507"/>
                  <a:pt x="4075987" y="2871452"/>
                </a:cubicBezTo>
                <a:lnTo>
                  <a:pt x="4028941" y="3023926"/>
                </a:lnTo>
                <a:cubicBezTo>
                  <a:pt x="4028058" y="3026871"/>
                  <a:pt x="4029678" y="3029963"/>
                  <a:pt x="4032622" y="3030920"/>
                </a:cubicBezTo>
                <a:cubicBezTo>
                  <a:pt x="4033212" y="3031067"/>
                  <a:pt x="4033727" y="3031141"/>
                  <a:pt x="4034316" y="3031141"/>
                </a:cubicBezTo>
                <a:cubicBezTo>
                  <a:pt x="4036672" y="3031141"/>
                  <a:pt x="4038881" y="3029668"/>
                  <a:pt x="4039617" y="3027239"/>
                </a:cubicBezTo>
                <a:close/>
                <a:moveTo>
                  <a:pt x="4071348" y="3097622"/>
                </a:moveTo>
                <a:cubicBezTo>
                  <a:pt x="4074072" y="3096223"/>
                  <a:pt x="4075177" y="3092837"/>
                  <a:pt x="4073778" y="3090113"/>
                </a:cubicBezTo>
                <a:lnTo>
                  <a:pt x="4039249" y="3023116"/>
                </a:lnTo>
                <a:cubicBezTo>
                  <a:pt x="4037850" y="3020392"/>
                  <a:pt x="4034463" y="3019287"/>
                  <a:pt x="4031739" y="3020686"/>
                </a:cubicBezTo>
                <a:cubicBezTo>
                  <a:pt x="4029015" y="3022085"/>
                  <a:pt x="4027911" y="3025472"/>
                  <a:pt x="4029310" y="3028196"/>
                </a:cubicBezTo>
                <a:lnTo>
                  <a:pt x="4063839" y="3095193"/>
                </a:lnTo>
                <a:cubicBezTo>
                  <a:pt x="4064796" y="3097107"/>
                  <a:pt x="4066784" y="3098211"/>
                  <a:pt x="4068845" y="3098211"/>
                </a:cubicBezTo>
                <a:cubicBezTo>
                  <a:pt x="4069655" y="3098211"/>
                  <a:pt x="4070539" y="3097991"/>
                  <a:pt x="4071348" y="3097622"/>
                </a:cubicBezTo>
                <a:close/>
                <a:moveTo>
                  <a:pt x="4099840" y="3142974"/>
                </a:moveTo>
                <a:cubicBezTo>
                  <a:pt x="4102491" y="3141355"/>
                  <a:pt x="4103301" y="3137894"/>
                  <a:pt x="4101681" y="3135317"/>
                </a:cubicBezTo>
                <a:lnTo>
                  <a:pt x="4073484" y="3089745"/>
                </a:lnTo>
                <a:cubicBezTo>
                  <a:pt x="4071864" y="3087168"/>
                  <a:pt x="4068404" y="3086358"/>
                  <a:pt x="4065827" y="3087904"/>
                </a:cubicBezTo>
                <a:cubicBezTo>
                  <a:pt x="4063176" y="3089524"/>
                  <a:pt x="4062367" y="3092984"/>
                  <a:pt x="4063986" y="3095561"/>
                </a:cubicBezTo>
                <a:lnTo>
                  <a:pt x="4092184" y="3141134"/>
                </a:lnTo>
                <a:cubicBezTo>
                  <a:pt x="4093288" y="3142827"/>
                  <a:pt x="4095128" y="3143784"/>
                  <a:pt x="4096969" y="3143784"/>
                </a:cubicBezTo>
                <a:cubicBezTo>
                  <a:pt x="4098000" y="3143784"/>
                  <a:pt x="4098957" y="3143563"/>
                  <a:pt x="4099840" y="3142974"/>
                </a:cubicBezTo>
                <a:close/>
                <a:moveTo>
                  <a:pt x="4127155" y="3173307"/>
                </a:moveTo>
                <a:cubicBezTo>
                  <a:pt x="4129511" y="3171319"/>
                  <a:pt x="4129731" y="3167785"/>
                  <a:pt x="4127744" y="3165429"/>
                </a:cubicBezTo>
                <a:lnTo>
                  <a:pt x="4101166" y="3134581"/>
                </a:lnTo>
                <a:cubicBezTo>
                  <a:pt x="4099178" y="3132225"/>
                  <a:pt x="4095644" y="3132004"/>
                  <a:pt x="4093288" y="3133992"/>
                </a:cubicBezTo>
                <a:cubicBezTo>
                  <a:pt x="4090932" y="3135980"/>
                  <a:pt x="4090711" y="3139514"/>
                  <a:pt x="4092699" y="3141870"/>
                </a:cubicBezTo>
                <a:lnTo>
                  <a:pt x="4119277" y="3172718"/>
                </a:lnTo>
                <a:cubicBezTo>
                  <a:pt x="4120382" y="3174043"/>
                  <a:pt x="4121927" y="3174706"/>
                  <a:pt x="4123547" y="3174632"/>
                </a:cubicBezTo>
                <a:cubicBezTo>
                  <a:pt x="4124799" y="3174632"/>
                  <a:pt x="4126050" y="3174191"/>
                  <a:pt x="4127155" y="3173307"/>
                </a:cubicBezTo>
                <a:close/>
                <a:moveTo>
                  <a:pt x="4157856" y="3195541"/>
                </a:moveTo>
                <a:cubicBezTo>
                  <a:pt x="4159696" y="3193112"/>
                  <a:pt x="4159254" y="3189578"/>
                  <a:pt x="4156825" y="3187737"/>
                </a:cubicBezTo>
                <a:lnTo>
                  <a:pt x="4126860" y="3164620"/>
                </a:lnTo>
                <a:cubicBezTo>
                  <a:pt x="4124431" y="3162705"/>
                  <a:pt x="4120897" y="3163147"/>
                  <a:pt x="4119056" y="3165650"/>
                </a:cubicBezTo>
                <a:cubicBezTo>
                  <a:pt x="4117142" y="3168080"/>
                  <a:pt x="4117658" y="3171614"/>
                  <a:pt x="4120087" y="3173454"/>
                </a:cubicBezTo>
                <a:lnTo>
                  <a:pt x="4150052" y="3196572"/>
                </a:lnTo>
                <a:cubicBezTo>
                  <a:pt x="4151082" y="3197382"/>
                  <a:pt x="4152260" y="3197750"/>
                  <a:pt x="4153512" y="3197750"/>
                </a:cubicBezTo>
                <a:cubicBezTo>
                  <a:pt x="4155132" y="3197750"/>
                  <a:pt x="4156751" y="3197014"/>
                  <a:pt x="4157856" y="3195541"/>
                </a:cubicBezTo>
                <a:close/>
                <a:moveTo>
                  <a:pt x="4196876" y="3217628"/>
                </a:moveTo>
                <a:cubicBezTo>
                  <a:pt x="4198422" y="3214978"/>
                  <a:pt x="4197539" y="3211591"/>
                  <a:pt x="4194888" y="3209971"/>
                </a:cubicBezTo>
                <a:lnTo>
                  <a:pt x="4156310" y="3187296"/>
                </a:lnTo>
                <a:cubicBezTo>
                  <a:pt x="4153659" y="3185749"/>
                  <a:pt x="4150273" y="3186633"/>
                  <a:pt x="4148653" y="3189283"/>
                </a:cubicBezTo>
                <a:cubicBezTo>
                  <a:pt x="4147107" y="3191934"/>
                  <a:pt x="4147990" y="3195320"/>
                  <a:pt x="4150641" y="3196940"/>
                </a:cubicBezTo>
                <a:lnTo>
                  <a:pt x="4189219" y="3219616"/>
                </a:lnTo>
                <a:cubicBezTo>
                  <a:pt x="4190103" y="3220131"/>
                  <a:pt x="4191133" y="3220352"/>
                  <a:pt x="4192091" y="3220352"/>
                </a:cubicBezTo>
                <a:cubicBezTo>
                  <a:pt x="4194005" y="3220426"/>
                  <a:pt x="4195846" y="3219395"/>
                  <a:pt x="4196876" y="3217628"/>
                </a:cubicBezTo>
                <a:close/>
                <a:moveTo>
                  <a:pt x="4249811" y="3247519"/>
                </a:moveTo>
                <a:cubicBezTo>
                  <a:pt x="4251357" y="3244869"/>
                  <a:pt x="4250400" y="3241408"/>
                  <a:pt x="4247676" y="3239936"/>
                </a:cubicBezTo>
                <a:lnTo>
                  <a:pt x="4194741" y="3209971"/>
                </a:lnTo>
                <a:cubicBezTo>
                  <a:pt x="4192091" y="3208499"/>
                  <a:pt x="4188630" y="3209383"/>
                  <a:pt x="4187157" y="3212107"/>
                </a:cubicBezTo>
                <a:cubicBezTo>
                  <a:pt x="4185612" y="3214757"/>
                  <a:pt x="4186569" y="3218217"/>
                  <a:pt x="4189293" y="3219690"/>
                </a:cubicBezTo>
                <a:lnTo>
                  <a:pt x="4242228" y="3249654"/>
                </a:lnTo>
                <a:cubicBezTo>
                  <a:pt x="4243111" y="3250170"/>
                  <a:pt x="4244069" y="3250390"/>
                  <a:pt x="4245026" y="3250390"/>
                </a:cubicBezTo>
                <a:cubicBezTo>
                  <a:pt x="4246940" y="3250390"/>
                  <a:pt x="4248854" y="3249360"/>
                  <a:pt x="4249811" y="3247519"/>
                </a:cubicBezTo>
                <a:close/>
                <a:moveTo>
                  <a:pt x="4311949" y="3282417"/>
                </a:moveTo>
                <a:cubicBezTo>
                  <a:pt x="4313422" y="3279693"/>
                  <a:pt x="4312538" y="3276306"/>
                  <a:pt x="4309814" y="3274833"/>
                </a:cubicBezTo>
                <a:lnTo>
                  <a:pt x="4247676" y="3239936"/>
                </a:lnTo>
                <a:cubicBezTo>
                  <a:pt x="4245026" y="3238464"/>
                  <a:pt x="4241565" y="3239347"/>
                  <a:pt x="4240093" y="3242071"/>
                </a:cubicBezTo>
                <a:cubicBezTo>
                  <a:pt x="4238621" y="3244795"/>
                  <a:pt x="4239504" y="3248182"/>
                  <a:pt x="4242228" y="3249654"/>
                </a:cubicBezTo>
                <a:lnTo>
                  <a:pt x="4304366" y="3284552"/>
                </a:lnTo>
                <a:cubicBezTo>
                  <a:pt x="4305249" y="3285067"/>
                  <a:pt x="4306207" y="3285288"/>
                  <a:pt x="4307164" y="3285288"/>
                </a:cubicBezTo>
                <a:cubicBezTo>
                  <a:pt x="4309078" y="3285288"/>
                  <a:pt x="4310919" y="3284257"/>
                  <a:pt x="4311949" y="3282417"/>
                </a:cubicBezTo>
                <a:close/>
                <a:moveTo>
                  <a:pt x="4377621" y="3319744"/>
                </a:moveTo>
                <a:cubicBezTo>
                  <a:pt x="4379167" y="3317093"/>
                  <a:pt x="4378210" y="3313633"/>
                  <a:pt x="4375560" y="3312160"/>
                </a:cubicBezTo>
                <a:lnTo>
                  <a:pt x="4309888" y="3274833"/>
                </a:lnTo>
                <a:cubicBezTo>
                  <a:pt x="4307237" y="3273287"/>
                  <a:pt x="4303777" y="3274245"/>
                  <a:pt x="4302304" y="3276895"/>
                </a:cubicBezTo>
                <a:cubicBezTo>
                  <a:pt x="4300759" y="3279545"/>
                  <a:pt x="4301716" y="3283006"/>
                  <a:pt x="4304366" y="3284478"/>
                </a:cubicBezTo>
                <a:lnTo>
                  <a:pt x="4370038" y="3321805"/>
                </a:lnTo>
                <a:cubicBezTo>
                  <a:pt x="4370921" y="3322320"/>
                  <a:pt x="4371878" y="3322541"/>
                  <a:pt x="4372835" y="3322541"/>
                </a:cubicBezTo>
                <a:cubicBezTo>
                  <a:pt x="4374750" y="3322541"/>
                  <a:pt x="4376590" y="3321511"/>
                  <a:pt x="4377621" y="3319744"/>
                </a:cubicBezTo>
                <a:close/>
                <a:moveTo>
                  <a:pt x="4440716" y="3356629"/>
                </a:moveTo>
                <a:cubicBezTo>
                  <a:pt x="4442262" y="3353978"/>
                  <a:pt x="4441379" y="3350592"/>
                  <a:pt x="4438728" y="3349046"/>
                </a:cubicBezTo>
                <a:lnTo>
                  <a:pt x="4375560" y="3312234"/>
                </a:lnTo>
                <a:cubicBezTo>
                  <a:pt x="4372909" y="3310688"/>
                  <a:pt x="4369522" y="3311571"/>
                  <a:pt x="4367977" y="3314222"/>
                </a:cubicBezTo>
                <a:cubicBezTo>
                  <a:pt x="4366430" y="3316872"/>
                  <a:pt x="4367314" y="3320259"/>
                  <a:pt x="4369964" y="3321805"/>
                </a:cubicBezTo>
                <a:lnTo>
                  <a:pt x="4433133" y="3358617"/>
                </a:lnTo>
                <a:cubicBezTo>
                  <a:pt x="4434016" y="3359132"/>
                  <a:pt x="4435047" y="3359353"/>
                  <a:pt x="4436004" y="3359353"/>
                </a:cubicBezTo>
                <a:cubicBezTo>
                  <a:pt x="4437845" y="3359353"/>
                  <a:pt x="4439685" y="3358396"/>
                  <a:pt x="4440716" y="3356629"/>
                </a:cubicBezTo>
                <a:close/>
                <a:moveTo>
                  <a:pt x="4494534" y="3389907"/>
                </a:moveTo>
                <a:cubicBezTo>
                  <a:pt x="4496154" y="3387256"/>
                  <a:pt x="4495345" y="3383869"/>
                  <a:pt x="4492694" y="3382250"/>
                </a:cubicBezTo>
                <a:lnTo>
                  <a:pt x="4438802" y="3349046"/>
                </a:lnTo>
                <a:cubicBezTo>
                  <a:pt x="4436151" y="3347426"/>
                  <a:pt x="4432765" y="3348236"/>
                  <a:pt x="4431145" y="3350886"/>
                </a:cubicBezTo>
                <a:cubicBezTo>
                  <a:pt x="4429525" y="3353537"/>
                  <a:pt x="4430335" y="3356923"/>
                  <a:pt x="4432986" y="3358543"/>
                </a:cubicBezTo>
                <a:lnTo>
                  <a:pt x="4486878" y="3391747"/>
                </a:lnTo>
                <a:cubicBezTo>
                  <a:pt x="4487835" y="3392336"/>
                  <a:pt x="4488866" y="3392557"/>
                  <a:pt x="4489823" y="3392557"/>
                </a:cubicBezTo>
                <a:cubicBezTo>
                  <a:pt x="4491737" y="3392557"/>
                  <a:pt x="4493504" y="3391600"/>
                  <a:pt x="4494534" y="3389907"/>
                </a:cubicBezTo>
                <a:close/>
                <a:moveTo>
                  <a:pt x="4541138" y="3417662"/>
                </a:moveTo>
                <a:cubicBezTo>
                  <a:pt x="4542684" y="3415012"/>
                  <a:pt x="4541874" y="3411625"/>
                  <a:pt x="4539224" y="3410006"/>
                </a:cubicBezTo>
                <a:lnTo>
                  <a:pt x="4492694" y="3382250"/>
                </a:lnTo>
                <a:cubicBezTo>
                  <a:pt x="4490043" y="3380704"/>
                  <a:pt x="4486657" y="3381513"/>
                  <a:pt x="4485037" y="3384164"/>
                </a:cubicBezTo>
                <a:cubicBezTo>
                  <a:pt x="4483491" y="3386814"/>
                  <a:pt x="4484301" y="3390201"/>
                  <a:pt x="4486951" y="3391821"/>
                </a:cubicBezTo>
                <a:lnTo>
                  <a:pt x="4533481" y="3419577"/>
                </a:lnTo>
                <a:cubicBezTo>
                  <a:pt x="4534365" y="3420092"/>
                  <a:pt x="4535396" y="3420386"/>
                  <a:pt x="4536353" y="3420386"/>
                </a:cubicBezTo>
                <a:cubicBezTo>
                  <a:pt x="4538340" y="3420313"/>
                  <a:pt x="4540107" y="3419356"/>
                  <a:pt x="4541138" y="3417662"/>
                </a:cubicBezTo>
                <a:close/>
                <a:moveTo>
                  <a:pt x="4582735" y="3437835"/>
                </a:moveTo>
                <a:cubicBezTo>
                  <a:pt x="4584134" y="3435111"/>
                  <a:pt x="4582956" y="3431724"/>
                  <a:pt x="4580232" y="3430399"/>
                </a:cubicBezTo>
                <a:lnTo>
                  <a:pt x="4538856" y="3409785"/>
                </a:lnTo>
                <a:cubicBezTo>
                  <a:pt x="4536132" y="3408459"/>
                  <a:pt x="4532745" y="3409490"/>
                  <a:pt x="4531420" y="3412288"/>
                </a:cubicBezTo>
                <a:cubicBezTo>
                  <a:pt x="4530021" y="3415012"/>
                  <a:pt x="4531199" y="3418399"/>
                  <a:pt x="4533923" y="3419724"/>
                </a:cubicBezTo>
                <a:lnTo>
                  <a:pt x="4575299" y="3440338"/>
                </a:lnTo>
                <a:cubicBezTo>
                  <a:pt x="4576109" y="3440706"/>
                  <a:pt x="4576992" y="3440927"/>
                  <a:pt x="4577803" y="3440927"/>
                </a:cubicBezTo>
                <a:cubicBezTo>
                  <a:pt x="4579790" y="3440927"/>
                  <a:pt x="4581778" y="3439823"/>
                  <a:pt x="4582735" y="3437835"/>
                </a:cubicBezTo>
                <a:close/>
                <a:moveTo>
                  <a:pt x="4621461" y="3448584"/>
                </a:moveTo>
                <a:cubicBezTo>
                  <a:pt x="4622345" y="3445639"/>
                  <a:pt x="4620651" y="3442547"/>
                  <a:pt x="4617706" y="3441664"/>
                </a:cubicBezTo>
                <a:lnTo>
                  <a:pt x="4579348" y="3430031"/>
                </a:lnTo>
                <a:cubicBezTo>
                  <a:pt x="4576404" y="3429148"/>
                  <a:pt x="4573311" y="3430767"/>
                  <a:pt x="4572428" y="3433786"/>
                </a:cubicBezTo>
                <a:cubicBezTo>
                  <a:pt x="4571544" y="3436731"/>
                  <a:pt x="4573238" y="3439823"/>
                  <a:pt x="4576183" y="3440706"/>
                </a:cubicBezTo>
                <a:lnTo>
                  <a:pt x="4614541" y="3452339"/>
                </a:lnTo>
                <a:cubicBezTo>
                  <a:pt x="4615056" y="3452486"/>
                  <a:pt x="4615645" y="3452560"/>
                  <a:pt x="4616160" y="3452560"/>
                </a:cubicBezTo>
                <a:cubicBezTo>
                  <a:pt x="4618516" y="3452560"/>
                  <a:pt x="4620725" y="3451014"/>
                  <a:pt x="4621461" y="3448584"/>
                </a:cubicBezTo>
                <a:close/>
                <a:moveTo>
                  <a:pt x="4659524" y="3448216"/>
                </a:moveTo>
                <a:cubicBezTo>
                  <a:pt x="4659598" y="3445124"/>
                  <a:pt x="4657168" y="3442547"/>
                  <a:pt x="4654076" y="3442473"/>
                </a:cubicBezTo>
                <a:lnTo>
                  <a:pt x="4616234" y="3441443"/>
                </a:lnTo>
                <a:cubicBezTo>
                  <a:pt x="4613436" y="3441516"/>
                  <a:pt x="4610565" y="3443799"/>
                  <a:pt x="4610491" y="3446891"/>
                </a:cubicBezTo>
                <a:cubicBezTo>
                  <a:pt x="4610418" y="3449983"/>
                  <a:pt x="4612847" y="3452560"/>
                  <a:pt x="4615939" y="3452633"/>
                </a:cubicBezTo>
                <a:lnTo>
                  <a:pt x="4653781" y="3453664"/>
                </a:lnTo>
                <a:cubicBezTo>
                  <a:pt x="4653855" y="3453664"/>
                  <a:pt x="4653929" y="3453664"/>
                  <a:pt x="4654002" y="3453664"/>
                </a:cubicBezTo>
                <a:cubicBezTo>
                  <a:pt x="4657021" y="3453591"/>
                  <a:pt x="4659451" y="3451235"/>
                  <a:pt x="4659524" y="3448216"/>
                </a:cubicBezTo>
                <a:close/>
                <a:moveTo>
                  <a:pt x="4654812" y="3453517"/>
                </a:moveTo>
                <a:lnTo>
                  <a:pt x="4694422" y="3447406"/>
                </a:lnTo>
                <a:cubicBezTo>
                  <a:pt x="4697440" y="3446965"/>
                  <a:pt x="4699575" y="3444093"/>
                  <a:pt x="4699060" y="3441075"/>
                </a:cubicBezTo>
                <a:cubicBezTo>
                  <a:pt x="4698544" y="3437982"/>
                  <a:pt x="4695673" y="3435995"/>
                  <a:pt x="4692728" y="3436436"/>
                </a:cubicBezTo>
                <a:lnTo>
                  <a:pt x="4653119" y="3442547"/>
                </a:lnTo>
                <a:cubicBezTo>
                  <a:pt x="4650100" y="3442989"/>
                  <a:pt x="4647965" y="3445860"/>
                  <a:pt x="4648481" y="3448879"/>
                </a:cubicBezTo>
                <a:cubicBezTo>
                  <a:pt x="4648922" y="3451676"/>
                  <a:pt x="4651278" y="3453591"/>
                  <a:pt x="4654002" y="3453591"/>
                </a:cubicBezTo>
                <a:cubicBezTo>
                  <a:pt x="4654297" y="3453591"/>
                  <a:pt x="4654518" y="3453591"/>
                  <a:pt x="4654812" y="3453517"/>
                </a:cubicBezTo>
                <a:close/>
                <a:moveTo>
                  <a:pt x="4694790" y="3447406"/>
                </a:moveTo>
                <a:lnTo>
                  <a:pt x="4738522" y="3437909"/>
                </a:lnTo>
                <a:cubicBezTo>
                  <a:pt x="4741541" y="3437246"/>
                  <a:pt x="4743455" y="3434301"/>
                  <a:pt x="4742792" y="3431283"/>
                </a:cubicBezTo>
                <a:cubicBezTo>
                  <a:pt x="4742129" y="3428264"/>
                  <a:pt x="4739185" y="3426350"/>
                  <a:pt x="4736166" y="3427013"/>
                </a:cubicBezTo>
                <a:lnTo>
                  <a:pt x="4692434" y="3436510"/>
                </a:lnTo>
                <a:cubicBezTo>
                  <a:pt x="4689415" y="3437172"/>
                  <a:pt x="4687501" y="3440118"/>
                  <a:pt x="4688164" y="3443136"/>
                </a:cubicBezTo>
                <a:cubicBezTo>
                  <a:pt x="4688752" y="3445787"/>
                  <a:pt x="4691035" y="3447553"/>
                  <a:pt x="4693612" y="3447553"/>
                </a:cubicBezTo>
                <a:cubicBezTo>
                  <a:pt x="4693980" y="3447553"/>
                  <a:pt x="4694348" y="3447480"/>
                  <a:pt x="4694790" y="3447406"/>
                </a:cubicBezTo>
                <a:close/>
                <a:moveTo>
                  <a:pt x="4738375" y="3437982"/>
                </a:moveTo>
                <a:lnTo>
                  <a:pt x="4788807" y="3428706"/>
                </a:lnTo>
                <a:cubicBezTo>
                  <a:pt x="4791825" y="3428117"/>
                  <a:pt x="4793813" y="3425246"/>
                  <a:pt x="4793297" y="3422227"/>
                </a:cubicBezTo>
                <a:cubicBezTo>
                  <a:pt x="4792708" y="3419209"/>
                  <a:pt x="4789764" y="3417147"/>
                  <a:pt x="4786819" y="3417736"/>
                </a:cubicBezTo>
                <a:lnTo>
                  <a:pt x="4736387" y="3427013"/>
                </a:lnTo>
                <a:cubicBezTo>
                  <a:pt x="4733368" y="3427602"/>
                  <a:pt x="4731381" y="3430473"/>
                  <a:pt x="4731896" y="3433491"/>
                </a:cubicBezTo>
                <a:cubicBezTo>
                  <a:pt x="4732411" y="3436216"/>
                  <a:pt x="4734767" y="3438056"/>
                  <a:pt x="4737418" y="3438056"/>
                </a:cubicBezTo>
                <a:cubicBezTo>
                  <a:pt x="4737712" y="3438056"/>
                  <a:pt x="4738006" y="3438056"/>
                  <a:pt x="4738375" y="3437982"/>
                </a:cubicBezTo>
                <a:close/>
                <a:moveTo>
                  <a:pt x="4788291" y="3428780"/>
                </a:moveTo>
                <a:lnTo>
                  <a:pt x="4848073" y="3423626"/>
                </a:lnTo>
                <a:cubicBezTo>
                  <a:pt x="4851165" y="3423332"/>
                  <a:pt x="4853447" y="3420681"/>
                  <a:pt x="4853153" y="3417589"/>
                </a:cubicBezTo>
                <a:cubicBezTo>
                  <a:pt x="4852859" y="3414497"/>
                  <a:pt x="4850061" y="3412214"/>
                  <a:pt x="4847116" y="3412509"/>
                </a:cubicBezTo>
                <a:lnTo>
                  <a:pt x="4787334" y="3417662"/>
                </a:lnTo>
                <a:cubicBezTo>
                  <a:pt x="4784242" y="3417957"/>
                  <a:pt x="4781960" y="3420607"/>
                  <a:pt x="4782254" y="3423700"/>
                </a:cubicBezTo>
                <a:cubicBezTo>
                  <a:pt x="4782475" y="3426644"/>
                  <a:pt x="4784978" y="3428853"/>
                  <a:pt x="4787849" y="3428780"/>
                </a:cubicBezTo>
                <a:cubicBezTo>
                  <a:pt x="4787997" y="3428780"/>
                  <a:pt x="4788144" y="3428780"/>
                  <a:pt x="4788291" y="3428780"/>
                </a:cubicBezTo>
                <a:close/>
                <a:moveTo>
                  <a:pt x="4847779" y="3423626"/>
                </a:moveTo>
                <a:lnTo>
                  <a:pt x="4913819" y="3422080"/>
                </a:lnTo>
                <a:cubicBezTo>
                  <a:pt x="4916911" y="3422006"/>
                  <a:pt x="4919340" y="3419430"/>
                  <a:pt x="4919267" y="3416337"/>
                </a:cubicBezTo>
                <a:cubicBezTo>
                  <a:pt x="4919193" y="3413245"/>
                  <a:pt x="4916837" y="3410668"/>
                  <a:pt x="4913524" y="3410889"/>
                </a:cubicBezTo>
                <a:lnTo>
                  <a:pt x="4847484" y="3412435"/>
                </a:lnTo>
                <a:cubicBezTo>
                  <a:pt x="4844392" y="3412509"/>
                  <a:pt x="4841962" y="3415086"/>
                  <a:pt x="4842036" y="3418178"/>
                </a:cubicBezTo>
                <a:cubicBezTo>
                  <a:pt x="4842110" y="3421196"/>
                  <a:pt x="4844613" y="3423626"/>
                  <a:pt x="4847631" y="3423626"/>
                </a:cubicBezTo>
                <a:cubicBezTo>
                  <a:pt x="4847705" y="3423626"/>
                  <a:pt x="4847705" y="3423626"/>
                  <a:pt x="4847779" y="3423626"/>
                </a:cubicBezTo>
                <a:close/>
                <a:moveTo>
                  <a:pt x="4988252" y="3418104"/>
                </a:moveTo>
                <a:cubicBezTo>
                  <a:pt x="4988325" y="3415012"/>
                  <a:pt x="4985896" y="3412435"/>
                  <a:pt x="4982803" y="3412435"/>
                </a:cubicBezTo>
                <a:lnTo>
                  <a:pt x="4913819" y="3410963"/>
                </a:lnTo>
                <a:cubicBezTo>
                  <a:pt x="4911021" y="3411257"/>
                  <a:pt x="4908150" y="3413319"/>
                  <a:pt x="4908150" y="3416411"/>
                </a:cubicBezTo>
                <a:cubicBezTo>
                  <a:pt x="4908076" y="3419503"/>
                  <a:pt x="4910505" y="3422080"/>
                  <a:pt x="4913598" y="3422080"/>
                </a:cubicBezTo>
                <a:lnTo>
                  <a:pt x="4982583" y="3423552"/>
                </a:lnTo>
                <a:cubicBezTo>
                  <a:pt x="4982656" y="3423552"/>
                  <a:pt x="4982656" y="3423552"/>
                  <a:pt x="4982730" y="3423552"/>
                </a:cubicBezTo>
                <a:cubicBezTo>
                  <a:pt x="4985749" y="3423552"/>
                  <a:pt x="4988178" y="3421123"/>
                  <a:pt x="4988252" y="3418104"/>
                </a:cubicBezTo>
                <a:close/>
                <a:moveTo>
                  <a:pt x="5056648" y="3422448"/>
                </a:moveTo>
                <a:cubicBezTo>
                  <a:pt x="5056868" y="3419356"/>
                  <a:pt x="5054513" y="3416705"/>
                  <a:pt x="5051420" y="3416558"/>
                </a:cubicBezTo>
                <a:lnTo>
                  <a:pt x="4983025" y="3412435"/>
                </a:lnTo>
                <a:cubicBezTo>
                  <a:pt x="4980227" y="3412214"/>
                  <a:pt x="4977282" y="3414570"/>
                  <a:pt x="4977135" y="3417662"/>
                </a:cubicBezTo>
                <a:cubicBezTo>
                  <a:pt x="4976914" y="3420755"/>
                  <a:pt x="4979270" y="3423405"/>
                  <a:pt x="4982362" y="3423552"/>
                </a:cubicBezTo>
                <a:lnTo>
                  <a:pt x="5050758" y="3427675"/>
                </a:lnTo>
                <a:cubicBezTo>
                  <a:pt x="5050905" y="3427675"/>
                  <a:pt x="5050979" y="3427675"/>
                  <a:pt x="5051126" y="3427675"/>
                </a:cubicBezTo>
                <a:cubicBezTo>
                  <a:pt x="5054071" y="3427675"/>
                  <a:pt x="5056500" y="3425393"/>
                  <a:pt x="5056648" y="3422448"/>
                </a:cubicBezTo>
                <a:close/>
                <a:moveTo>
                  <a:pt x="5120774" y="3428780"/>
                </a:moveTo>
                <a:cubicBezTo>
                  <a:pt x="5121068" y="3425687"/>
                  <a:pt x="5118859" y="3422963"/>
                  <a:pt x="5115767" y="3422669"/>
                </a:cubicBezTo>
                <a:lnTo>
                  <a:pt x="5051641" y="3416484"/>
                </a:lnTo>
                <a:cubicBezTo>
                  <a:pt x="5048623" y="3416116"/>
                  <a:pt x="5045825" y="3418399"/>
                  <a:pt x="5045531" y="3421491"/>
                </a:cubicBezTo>
                <a:cubicBezTo>
                  <a:pt x="5045236" y="3424583"/>
                  <a:pt x="5047445" y="3427307"/>
                  <a:pt x="5050537" y="3427602"/>
                </a:cubicBezTo>
                <a:lnTo>
                  <a:pt x="5114663" y="3433786"/>
                </a:lnTo>
                <a:cubicBezTo>
                  <a:pt x="5114883" y="3433786"/>
                  <a:pt x="5115031" y="3433786"/>
                  <a:pt x="5115252" y="3433786"/>
                </a:cubicBezTo>
                <a:cubicBezTo>
                  <a:pt x="5118049" y="3433786"/>
                  <a:pt x="5120479" y="3431651"/>
                  <a:pt x="5120774" y="3428780"/>
                </a:cubicBezTo>
                <a:close/>
                <a:moveTo>
                  <a:pt x="5180924" y="3434080"/>
                </a:moveTo>
                <a:cubicBezTo>
                  <a:pt x="5181218" y="3430988"/>
                  <a:pt x="5178936" y="3428338"/>
                  <a:pt x="5175844" y="3428043"/>
                </a:cubicBezTo>
                <a:lnTo>
                  <a:pt x="5115694" y="3422742"/>
                </a:lnTo>
                <a:cubicBezTo>
                  <a:pt x="5112601" y="3422595"/>
                  <a:pt x="5109951" y="3424730"/>
                  <a:pt x="5109656" y="3427822"/>
                </a:cubicBezTo>
                <a:cubicBezTo>
                  <a:pt x="5109362" y="3430915"/>
                  <a:pt x="5111644" y="3433565"/>
                  <a:pt x="5114737" y="3433860"/>
                </a:cubicBezTo>
                <a:lnTo>
                  <a:pt x="5174887" y="3439160"/>
                </a:lnTo>
                <a:cubicBezTo>
                  <a:pt x="5175107" y="3439160"/>
                  <a:pt x="5175255" y="3439160"/>
                  <a:pt x="5175402" y="3439160"/>
                </a:cubicBezTo>
                <a:cubicBezTo>
                  <a:pt x="5178273" y="3439160"/>
                  <a:pt x="5180629" y="3436952"/>
                  <a:pt x="5180924" y="3434080"/>
                </a:cubicBezTo>
                <a:close/>
                <a:moveTo>
                  <a:pt x="5237687" y="3435111"/>
                </a:moveTo>
                <a:cubicBezTo>
                  <a:pt x="5237761" y="3432019"/>
                  <a:pt x="5235331" y="3429442"/>
                  <a:pt x="5232239" y="3429368"/>
                </a:cubicBezTo>
                <a:lnTo>
                  <a:pt x="5175549" y="3427970"/>
                </a:lnTo>
                <a:cubicBezTo>
                  <a:pt x="5172457" y="3427896"/>
                  <a:pt x="5169880" y="3430326"/>
                  <a:pt x="5169807" y="3433418"/>
                </a:cubicBezTo>
                <a:cubicBezTo>
                  <a:pt x="5169733" y="3436510"/>
                  <a:pt x="5172163" y="3439087"/>
                  <a:pt x="5175255" y="3439160"/>
                </a:cubicBezTo>
                <a:lnTo>
                  <a:pt x="5231944" y="3440559"/>
                </a:lnTo>
                <a:cubicBezTo>
                  <a:pt x="5232018" y="3440559"/>
                  <a:pt x="5232092" y="3440559"/>
                  <a:pt x="5232092" y="3440559"/>
                </a:cubicBezTo>
                <a:cubicBezTo>
                  <a:pt x="5235110" y="3440559"/>
                  <a:pt x="5237614" y="3438130"/>
                  <a:pt x="5237687" y="3435111"/>
                </a:cubicBezTo>
                <a:close/>
                <a:moveTo>
                  <a:pt x="5232681" y="3440559"/>
                </a:moveTo>
                <a:lnTo>
                  <a:pt x="5286352" y="3434964"/>
                </a:lnTo>
                <a:cubicBezTo>
                  <a:pt x="5289444" y="3434669"/>
                  <a:pt x="5291653" y="3431872"/>
                  <a:pt x="5291285" y="3428853"/>
                </a:cubicBezTo>
                <a:cubicBezTo>
                  <a:pt x="5290990" y="3425761"/>
                  <a:pt x="5288266" y="3423626"/>
                  <a:pt x="5285174" y="3423920"/>
                </a:cubicBezTo>
                <a:lnTo>
                  <a:pt x="5231503" y="3429516"/>
                </a:lnTo>
                <a:cubicBezTo>
                  <a:pt x="5228411" y="3429810"/>
                  <a:pt x="5226202" y="3432608"/>
                  <a:pt x="5226570" y="3435626"/>
                </a:cubicBezTo>
                <a:cubicBezTo>
                  <a:pt x="5226864" y="3438498"/>
                  <a:pt x="5229294" y="3440633"/>
                  <a:pt x="5232165" y="3440633"/>
                </a:cubicBezTo>
                <a:cubicBezTo>
                  <a:pt x="5232313" y="3440559"/>
                  <a:pt x="5232460" y="3440559"/>
                  <a:pt x="5232681" y="3440559"/>
                </a:cubicBezTo>
                <a:close/>
                <a:moveTo>
                  <a:pt x="5287383" y="3434743"/>
                </a:moveTo>
                <a:lnTo>
                  <a:pt x="5338404" y="3418840"/>
                </a:lnTo>
                <a:cubicBezTo>
                  <a:pt x="5341348" y="3417957"/>
                  <a:pt x="5342968" y="3414791"/>
                  <a:pt x="5342085" y="3411846"/>
                </a:cubicBezTo>
                <a:cubicBezTo>
                  <a:pt x="5341201" y="3408901"/>
                  <a:pt x="5338035" y="3407281"/>
                  <a:pt x="5335091" y="3408165"/>
                </a:cubicBezTo>
                <a:lnTo>
                  <a:pt x="5284070" y="3424068"/>
                </a:lnTo>
                <a:cubicBezTo>
                  <a:pt x="5281125" y="3424951"/>
                  <a:pt x="5279505" y="3428117"/>
                  <a:pt x="5280389" y="3431062"/>
                </a:cubicBezTo>
                <a:cubicBezTo>
                  <a:pt x="5281125" y="3433491"/>
                  <a:pt x="5283333" y="3435038"/>
                  <a:pt x="5285763" y="3434964"/>
                </a:cubicBezTo>
                <a:cubicBezTo>
                  <a:pt x="5286278" y="3434964"/>
                  <a:pt x="5286868" y="3434890"/>
                  <a:pt x="5287383" y="3434743"/>
                </a:cubicBezTo>
                <a:close/>
                <a:moveTo>
                  <a:pt x="5339434" y="3418399"/>
                </a:moveTo>
                <a:lnTo>
                  <a:pt x="5388467" y="3392189"/>
                </a:lnTo>
                <a:cubicBezTo>
                  <a:pt x="5391191" y="3390716"/>
                  <a:pt x="5392222" y="3387330"/>
                  <a:pt x="5390750" y="3384679"/>
                </a:cubicBezTo>
                <a:cubicBezTo>
                  <a:pt x="5389277" y="3381955"/>
                  <a:pt x="5385890" y="3380924"/>
                  <a:pt x="5383240" y="3382397"/>
                </a:cubicBezTo>
                <a:lnTo>
                  <a:pt x="5334207" y="3408607"/>
                </a:lnTo>
                <a:cubicBezTo>
                  <a:pt x="5331483" y="3410079"/>
                  <a:pt x="5330452" y="3413466"/>
                  <a:pt x="5331925" y="3416116"/>
                </a:cubicBezTo>
                <a:cubicBezTo>
                  <a:pt x="5332955" y="3418031"/>
                  <a:pt x="5334870" y="3419061"/>
                  <a:pt x="5336858" y="3419061"/>
                </a:cubicBezTo>
                <a:cubicBezTo>
                  <a:pt x="5337667" y="3419061"/>
                  <a:pt x="5338551" y="3418840"/>
                  <a:pt x="5339434" y="3418399"/>
                </a:cubicBezTo>
                <a:close/>
                <a:moveTo>
                  <a:pt x="5391339" y="3387698"/>
                </a:moveTo>
                <a:lnTo>
                  <a:pt x="5401057" y="3248476"/>
                </a:lnTo>
                <a:cubicBezTo>
                  <a:pt x="5401278" y="3245384"/>
                  <a:pt x="5398922" y="3242734"/>
                  <a:pt x="5395903" y="3242513"/>
                </a:cubicBezTo>
                <a:cubicBezTo>
                  <a:pt x="5393179" y="3241998"/>
                  <a:pt x="5390161" y="3244574"/>
                  <a:pt x="5389940" y="3247666"/>
                </a:cubicBezTo>
                <a:lnTo>
                  <a:pt x="5380222" y="3386888"/>
                </a:lnTo>
                <a:cubicBezTo>
                  <a:pt x="5380001" y="3389980"/>
                  <a:pt x="5382357" y="3392631"/>
                  <a:pt x="5385375" y="3392851"/>
                </a:cubicBezTo>
                <a:cubicBezTo>
                  <a:pt x="5385522" y="3392851"/>
                  <a:pt x="5385670" y="3392851"/>
                  <a:pt x="5385817" y="3392851"/>
                </a:cubicBezTo>
                <a:cubicBezTo>
                  <a:pt x="5388688" y="3392851"/>
                  <a:pt x="5391191" y="3390569"/>
                  <a:pt x="5391339" y="3387698"/>
                </a:cubicBezTo>
                <a:close/>
                <a:moveTo>
                  <a:pt x="5400836" y="3249654"/>
                </a:moveTo>
                <a:lnTo>
                  <a:pt x="5439930" y="3118531"/>
                </a:lnTo>
                <a:cubicBezTo>
                  <a:pt x="5440813" y="3115586"/>
                  <a:pt x="5439120" y="3112494"/>
                  <a:pt x="5436175" y="3111611"/>
                </a:cubicBezTo>
                <a:cubicBezTo>
                  <a:pt x="5433230" y="3110727"/>
                  <a:pt x="5430138" y="3112421"/>
                  <a:pt x="5429255" y="3115366"/>
                </a:cubicBezTo>
                <a:lnTo>
                  <a:pt x="5390161" y="3246488"/>
                </a:lnTo>
                <a:cubicBezTo>
                  <a:pt x="5389277" y="3249433"/>
                  <a:pt x="5390970" y="3252526"/>
                  <a:pt x="5393916" y="3253409"/>
                </a:cubicBezTo>
                <a:cubicBezTo>
                  <a:pt x="5394431" y="3253556"/>
                  <a:pt x="5395020" y="3253630"/>
                  <a:pt x="5395535" y="3253630"/>
                </a:cubicBezTo>
                <a:cubicBezTo>
                  <a:pt x="5397965" y="3253630"/>
                  <a:pt x="5400173" y="3252084"/>
                  <a:pt x="5400836" y="3249654"/>
                </a:cubicBezTo>
                <a:close/>
                <a:moveTo>
                  <a:pt x="5439488" y="3119709"/>
                </a:moveTo>
                <a:lnTo>
                  <a:pt x="5498607" y="3014281"/>
                </a:lnTo>
                <a:cubicBezTo>
                  <a:pt x="5500080" y="3011557"/>
                  <a:pt x="5499123" y="3008170"/>
                  <a:pt x="5496473" y="3006698"/>
                </a:cubicBezTo>
                <a:cubicBezTo>
                  <a:pt x="5493822" y="3005225"/>
                  <a:pt x="5490362" y="3006182"/>
                  <a:pt x="5488890" y="3008833"/>
                </a:cubicBezTo>
                <a:lnTo>
                  <a:pt x="5429770" y="3114261"/>
                </a:lnTo>
                <a:cubicBezTo>
                  <a:pt x="5428297" y="3116985"/>
                  <a:pt x="5429255" y="3120372"/>
                  <a:pt x="5431905" y="3121844"/>
                </a:cubicBezTo>
                <a:cubicBezTo>
                  <a:pt x="5432788" y="3122360"/>
                  <a:pt x="5433745" y="3122581"/>
                  <a:pt x="5434703" y="3122581"/>
                </a:cubicBezTo>
                <a:cubicBezTo>
                  <a:pt x="5436543" y="3122507"/>
                  <a:pt x="5438457" y="3121476"/>
                  <a:pt x="5439488" y="3119709"/>
                </a:cubicBezTo>
                <a:close/>
                <a:moveTo>
                  <a:pt x="5498607" y="3014281"/>
                </a:moveTo>
                <a:lnTo>
                  <a:pt x="5505160" y="3002575"/>
                </a:lnTo>
                <a:cubicBezTo>
                  <a:pt x="5506633" y="2999851"/>
                  <a:pt x="5505675" y="2996464"/>
                  <a:pt x="5503025" y="2994992"/>
                </a:cubicBezTo>
                <a:cubicBezTo>
                  <a:pt x="5500375" y="2993519"/>
                  <a:pt x="5496914" y="2994403"/>
                  <a:pt x="5495442" y="2997127"/>
                </a:cubicBezTo>
                <a:lnTo>
                  <a:pt x="5488890" y="3008833"/>
                </a:lnTo>
                <a:cubicBezTo>
                  <a:pt x="5487417" y="3011557"/>
                  <a:pt x="5488374" y="3014944"/>
                  <a:pt x="5491025" y="3016416"/>
                </a:cubicBezTo>
                <a:cubicBezTo>
                  <a:pt x="5491908" y="3016931"/>
                  <a:pt x="5492865" y="3017152"/>
                  <a:pt x="5493822" y="3017152"/>
                </a:cubicBezTo>
                <a:cubicBezTo>
                  <a:pt x="5495663" y="3017079"/>
                  <a:pt x="5497577" y="3016048"/>
                  <a:pt x="5498607" y="3014281"/>
                </a:cubicBezTo>
                <a:close/>
                <a:moveTo>
                  <a:pt x="5504350" y="3003606"/>
                </a:moveTo>
                <a:lnTo>
                  <a:pt x="5573556" y="2928363"/>
                </a:lnTo>
                <a:cubicBezTo>
                  <a:pt x="5575617" y="2926080"/>
                  <a:pt x="5575470" y="2922546"/>
                  <a:pt x="5573261" y="2920485"/>
                </a:cubicBezTo>
                <a:cubicBezTo>
                  <a:pt x="5571053" y="2918424"/>
                  <a:pt x="5567519" y="2918571"/>
                  <a:pt x="5565384" y="2920780"/>
                </a:cubicBezTo>
                <a:lnTo>
                  <a:pt x="5496178" y="2996022"/>
                </a:lnTo>
                <a:cubicBezTo>
                  <a:pt x="5494117" y="2998305"/>
                  <a:pt x="5494264" y="3001839"/>
                  <a:pt x="5496473" y="3003900"/>
                </a:cubicBezTo>
                <a:cubicBezTo>
                  <a:pt x="5497577" y="3004931"/>
                  <a:pt x="5498902" y="3005373"/>
                  <a:pt x="5500301" y="3005373"/>
                </a:cubicBezTo>
                <a:cubicBezTo>
                  <a:pt x="5501847" y="3005373"/>
                  <a:pt x="5503319" y="3004784"/>
                  <a:pt x="5504350" y="3003606"/>
                </a:cubicBezTo>
                <a:close/>
                <a:moveTo>
                  <a:pt x="5573556" y="2928436"/>
                </a:moveTo>
                <a:lnTo>
                  <a:pt x="5583127" y="2918055"/>
                </a:lnTo>
                <a:cubicBezTo>
                  <a:pt x="5585188" y="2915773"/>
                  <a:pt x="5585041" y="2912239"/>
                  <a:pt x="5582832" y="2910178"/>
                </a:cubicBezTo>
                <a:cubicBezTo>
                  <a:pt x="5580550" y="2908116"/>
                  <a:pt x="5577016" y="2908263"/>
                  <a:pt x="5574955" y="2910472"/>
                </a:cubicBezTo>
                <a:lnTo>
                  <a:pt x="5565384" y="2920853"/>
                </a:lnTo>
                <a:cubicBezTo>
                  <a:pt x="5563323" y="2923136"/>
                  <a:pt x="5563469" y="2926669"/>
                  <a:pt x="5565679" y="2928731"/>
                </a:cubicBezTo>
                <a:cubicBezTo>
                  <a:pt x="5566783" y="2929762"/>
                  <a:pt x="5568108" y="2930203"/>
                  <a:pt x="5569507" y="2930203"/>
                </a:cubicBezTo>
                <a:cubicBezTo>
                  <a:pt x="5570979" y="2930203"/>
                  <a:pt x="5572525" y="2929614"/>
                  <a:pt x="5573556" y="2928436"/>
                </a:cubicBezTo>
                <a:close/>
                <a:moveTo>
                  <a:pt x="5583127" y="2918055"/>
                </a:moveTo>
                <a:lnTo>
                  <a:pt x="5594023" y="2906276"/>
                </a:lnTo>
                <a:cubicBezTo>
                  <a:pt x="5596085" y="2903993"/>
                  <a:pt x="5595938" y="2900459"/>
                  <a:pt x="5593729" y="2898398"/>
                </a:cubicBezTo>
                <a:cubicBezTo>
                  <a:pt x="5591447" y="2896337"/>
                  <a:pt x="5587912" y="2896484"/>
                  <a:pt x="5585851" y="2898693"/>
                </a:cubicBezTo>
                <a:lnTo>
                  <a:pt x="5574955" y="2910472"/>
                </a:lnTo>
                <a:cubicBezTo>
                  <a:pt x="5572893" y="2912755"/>
                  <a:pt x="5573041" y="2916288"/>
                  <a:pt x="5575249" y="2918350"/>
                </a:cubicBezTo>
                <a:cubicBezTo>
                  <a:pt x="5576354" y="2919381"/>
                  <a:pt x="5577679" y="2919822"/>
                  <a:pt x="5579078" y="2919822"/>
                </a:cubicBezTo>
                <a:cubicBezTo>
                  <a:pt x="5580550" y="2919822"/>
                  <a:pt x="5582023" y="2919233"/>
                  <a:pt x="5583127" y="2918055"/>
                </a:cubicBezTo>
                <a:close/>
                <a:moveTo>
                  <a:pt x="5593508" y="2906717"/>
                </a:moveTo>
                <a:lnTo>
                  <a:pt x="5629436" y="2876385"/>
                </a:lnTo>
                <a:cubicBezTo>
                  <a:pt x="5631792" y="2874397"/>
                  <a:pt x="5632086" y="2870863"/>
                  <a:pt x="5630099" y="2868507"/>
                </a:cubicBezTo>
                <a:cubicBezTo>
                  <a:pt x="5628111" y="2866151"/>
                  <a:pt x="5624577" y="2865857"/>
                  <a:pt x="5622221" y="2867844"/>
                </a:cubicBezTo>
                <a:lnTo>
                  <a:pt x="5586293" y="2898177"/>
                </a:lnTo>
                <a:cubicBezTo>
                  <a:pt x="5583937" y="2900165"/>
                  <a:pt x="5583643" y="2903699"/>
                  <a:pt x="5585630" y="2906055"/>
                </a:cubicBezTo>
                <a:cubicBezTo>
                  <a:pt x="5586735" y="2907380"/>
                  <a:pt x="5588354" y="2908043"/>
                  <a:pt x="5589900" y="2908043"/>
                </a:cubicBezTo>
                <a:cubicBezTo>
                  <a:pt x="5591226" y="2908043"/>
                  <a:pt x="5592477" y="2907601"/>
                  <a:pt x="5593508" y="2906717"/>
                </a:cubicBezTo>
                <a:close/>
                <a:moveTo>
                  <a:pt x="5629583" y="2876311"/>
                </a:moveTo>
                <a:lnTo>
                  <a:pt x="5658444" y="2850175"/>
                </a:lnTo>
                <a:cubicBezTo>
                  <a:pt x="5660726" y="2848113"/>
                  <a:pt x="5660873" y="2844579"/>
                  <a:pt x="5658812" y="2842297"/>
                </a:cubicBezTo>
                <a:cubicBezTo>
                  <a:pt x="5656750" y="2840015"/>
                  <a:pt x="5653216" y="2839868"/>
                  <a:pt x="5650934" y="2841929"/>
                </a:cubicBezTo>
                <a:lnTo>
                  <a:pt x="5622074" y="2868065"/>
                </a:lnTo>
                <a:cubicBezTo>
                  <a:pt x="5619791" y="2870127"/>
                  <a:pt x="5619644" y="2873661"/>
                  <a:pt x="5621706" y="2875943"/>
                </a:cubicBezTo>
                <a:cubicBezTo>
                  <a:pt x="5622810" y="2877194"/>
                  <a:pt x="5624356" y="2877784"/>
                  <a:pt x="5625902" y="2877784"/>
                </a:cubicBezTo>
                <a:cubicBezTo>
                  <a:pt x="5627227" y="2877710"/>
                  <a:pt x="5628553" y="2877268"/>
                  <a:pt x="5629583" y="2876311"/>
                </a:cubicBezTo>
                <a:close/>
                <a:moveTo>
                  <a:pt x="5658444" y="2850175"/>
                </a:moveTo>
                <a:lnTo>
                  <a:pt x="5662346" y="2846641"/>
                </a:lnTo>
                <a:cubicBezTo>
                  <a:pt x="5664628" y="2844579"/>
                  <a:pt x="5664775" y="2841046"/>
                  <a:pt x="5662788" y="2838763"/>
                </a:cubicBezTo>
                <a:cubicBezTo>
                  <a:pt x="5660726" y="2836481"/>
                  <a:pt x="5657192" y="2836334"/>
                  <a:pt x="5654910" y="2838321"/>
                </a:cubicBezTo>
                <a:lnTo>
                  <a:pt x="5651008" y="2841855"/>
                </a:lnTo>
                <a:cubicBezTo>
                  <a:pt x="5648725" y="2843917"/>
                  <a:pt x="5648578" y="2847451"/>
                  <a:pt x="5650566" y="2849733"/>
                </a:cubicBezTo>
                <a:cubicBezTo>
                  <a:pt x="5651670" y="2850985"/>
                  <a:pt x="5653216" y="2851574"/>
                  <a:pt x="5654762" y="2851574"/>
                </a:cubicBezTo>
                <a:cubicBezTo>
                  <a:pt x="5656088" y="2851574"/>
                  <a:pt x="5657413" y="2851058"/>
                  <a:pt x="5658444" y="2850175"/>
                </a:cubicBezTo>
                <a:close/>
                <a:moveTo>
                  <a:pt x="5663376" y="2845389"/>
                </a:moveTo>
                <a:lnTo>
                  <a:pt x="5673978" y="2828235"/>
                </a:lnTo>
                <a:cubicBezTo>
                  <a:pt x="5675598" y="2825585"/>
                  <a:pt x="5674788" y="2822198"/>
                  <a:pt x="5672137" y="2820578"/>
                </a:cubicBezTo>
                <a:cubicBezTo>
                  <a:pt x="5669561" y="2818959"/>
                  <a:pt x="5666100" y="2819768"/>
                  <a:pt x="5664481" y="2822419"/>
                </a:cubicBezTo>
                <a:lnTo>
                  <a:pt x="5653879" y="2839573"/>
                </a:lnTo>
                <a:cubicBezTo>
                  <a:pt x="5652259" y="2842223"/>
                  <a:pt x="5653069" y="2845610"/>
                  <a:pt x="5655720" y="2847230"/>
                </a:cubicBezTo>
                <a:cubicBezTo>
                  <a:pt x="5656603" y="2847819"/>
                  <a:pt x="5657634" y="2848040"/>
                  <a:pt x="5658665" y="2848040"/>
                </a:cubicBezTo>
                <a:cubicBezTo>
                  <a:pt x="5660505" y="2848040"/>
                  <a:pt x="5662346" y="2847083"/>
                  <a:pt x="5663376" y="2845389"/>
                </a:cubicBezTo>
                <a:close/>
                <a:moveTo>
                  <a:pt x="5673389" y="2828971"/>
                </a:moveTo>
                <a:lnTo>
                  <a:pt x="5678690" y="2822861"/>
                </a:lnTo>
                <a:cubicBezTo>
                  <a:pt x="5680678" y="2820505"/>
                  <a:pt x="5680457" y="2817044"/>
                  <a:pt x="5678175" y="2814983"/>
                </a:cubicBezTo>
                <a:cubicBezTo>
                  <a:pt x="5675892" y="2812995"/>
                  <a:pt x="5672358" y="2813216"/>
                  <a:pt x="5670297" y="2815498"/>
                </a:cubicBezTo>
                <a:lnTo>
                  <a:pt x="5664996" y="2821609"/>
                </a:lnTo>
                <a:cubicBezTo>
                  <a:pt x="5663008" y="2823965"/>
                  <a:pt x="5663229" y="2827425"/>
                  <a:pt x="5665512" y="2829487"/>
                </a:cubicBezTo>
                <a:cubicBezTo>
                  <a:pt x="5666542" y="2830444"/>
                  <a:pt x="5667868" y="2830886"/>
                  <a:pt x="5669193" y="2830886"/>
                </a:cubicBezTo>
                <a:cubicBezTo>
                  <a:pt x="5670812" y="2830886"/>
                  <a:pt x="5672358" y="2830223"/>
                  <a:pt x="5673389" y="2828971"/>
                </a:cubicBezTo>
                <a:close/>
                <a:moveTo>
                  <a:pt x="6709636" y="4533127"/>
                </a:moveTo>
                <a:cubicBezTo>
                  <a:pt x="6709783" y="4530035"/>
                  <a:pt x="6707427" y="4527459"/>
                  <a:pt x="6704335" y="4527311"/>
                </a:cubicBezTo>
                <a:lnTo>
                  <a:pt x="6548180" y="4520023"/>
                </a:lnTo>
                <a:cubicBezTo>
                  <a:pt x="6544867" y="4519802"/>
                  <a:pt x="6542511" y="4522231"/>
                  <a:pt x="6542364" y="4525323"/>
                </a:cubicBezTo>
                <a:cubicBezTo>
                  <a:pt x="6542216" y="4528416"/>
                  <a:pt x="6544572" y="4530992"/>
                  <a:pt x="6547665" y="4531140"/>
                </a:cubicBezTo>
                <a:lnTo>
                  <a:pt x="6703819" y="4538428"/>
                </a:lnTo>
                <a:cubicBezTo>
                  <a:pt x="6703893" y="4538428"/>
                  <a:pt x="6704040" y="4538428"/>
                  <a:pt x="6704114" y="4538428"/>
                </a:cubicBezTo>
                <a:cubicBezTo>
                  <a:pt x="6707059" y="4538428"/>
                  <a:pt x="6709488" y="4536072"/>
                  <a:pt x="6709636" y="4533127"/>
                </a:cubicBezTo>
                <a:close/>
                <a:moveTo>
                  <a:pt x="6553260" y="4527311"/>
                </a:moveTo>
                <a:cubicBezTo>
                  <a:pt x="6554217" y="4524367"/>
                  <a:pt x="6552671" y="4521200"/>
                  <a:pt x="6549726" y="4520243"/>
                </a:cubicBezTo>
                <a:lnTo>
                  <a:pt x="6401302" y="4470106"/>
                </a:lnTo>
                <a:cubicBezTo>
                  <a:pt x="6398430" y="4469149"/>
                  <a:pt x="6395191" y="4470695"/>
                  <a:pt x="6394234" y="4473640"/>
                </a:cubicBezTo>
                <a:cubicBezTo>
                  <a:pt x="6393277" y="4476585"/>
                  <a:pt x="6394823" y="4479751"/>
                  <a:pt x="6397768" y="4480708"/>
                </a:cubicBezTo>
                <a:lnTo>
                  <a:pt x="6546192" y="4530845"/>
                </a:lnTo>
                <a:cubicBezTo>
                  <a:pt x="6546781" y="4531066"/>
                  <a:pt x="6547444" y="4531140"/>
                  <a:pt x="6548033" y="4531140"/>
                </a:cubicBezTo>
                <a:cubicBezTo>
                  <a:pt x="6550315" y="4531140"/>
                  <a:pt x="6552450" y="4529667"/>
                  <a:pt x="6553260" y="4527311"/>
                </a:cubicBezTo>
                <a:close/>
                <a:moveTo>
                  <a:pt x="6404173" y="4478425"/>
                </a:moveTo>
                <a:cubicBezTo>
                  <a:pt x="6405866" y="4475849"/>
                  <a:pt x="6405130" y="4472388"/>
                  <a:pt x="6402553" y="4470695"/>
                </a:cubicBezTo>
                <a:lnTo>
                  <a:pt x="6267823" y="4383599"/>
                </a:lnTo>
                <a:cubicBezTo>
                  <a:pt x="6265246" y="4381906"/>
                  <a:pt x="6261786" y="4382642"/>
                  <a:pt x="6260093" y="4385219"/>
                </a:cubicBezTo>
                <a:cubicBezTo>
                  <a:pt x="6258399" y="4387795"/>
                  <a:pt x="6259135" y="4391256"/>
                  <a:pt x="6261786" y="4392949"/>
                </a:cubicBezTo>
                <a:lnTo>
                  <a:pt x="6396516" y="4480045"/>
                </a:lnTo>
                <a:cubicBezTo>
                  <a:pt x="6397473" y="4480634"/>
                  <a:pt x="6398504" y="4480929"/>
                  <a:pt x="6399608" y="4480929"/>
                </a:cubicBezTo>
                <a:cubicBezTo>
                  <a:pt x="6401375" y="4481002"/>
                  <a:pt x="6403142" y="4480119"/>
                  <a:pt x="6404173" y="4478425"/>
                </a:cubicBezTo>
                <a:close/>
                <a:moveTo>
                  <a:pt x="6268706" y="4392287"/>
                </a:moveTo>
                <a:cubicBezTo>
                  <a:pt x="6270915" y="4390151"/>
                  <a:pt x="6270989" y="4386618"/>
                  <a:pt x="6268853" y="4384409"/>
                </a:cubicBezTo>
                <a:lnTo>
                  <a:pt x="6154001" y="4266096"/>
                </a:lnTo>
                <a:cubicBezTo>
                  <a:pt x="6151866" y="4263888"/>
                  <a:pt x="6148332" y="4263814"/>
                  <a:pt x="6146124" y="4265949"/>
                </a:cubicBezTo>
                <a:cubicBezTo>
                  <a:pt x="6143915" y="4268084"/>
                  <a:pt x="6143841" y="4271618"/>
                  <a:pt x="6145977" y="4273827"/>
                </a:cubicBezTo>
                <a:lnTo>
                  <a:pt x="6260829" y="4392139"/>
                </a:lnTo>
                <a:cubicBezTo>
                  <a:pt x="6261933" y="4393243"/>
                  <a:pt x="6263405" y="4393832"/>
                  <a:pt x="6264878" y="4393832"/>
                </a:cubicBezTo>
                <a:cubicBezTo>
                  <a:pt x="6266277" y="4393906"/>
                  <a:pt x="6267602" y="4393391"/>
                  <a:pt x="6268706" y="4392287"/>
                </a:cubicBezTo>
                <a:close/>
                <a:moveTo>
                  <a:pt x="6152897" y="4274710"/>
                </a:moveTo>
                <a:cubicBezTo>
                  <a:pt x="6155547" y="4273091"/>
                  <a:pt x="6156357" y="4269630"/>
                  <a:pt x="6154737" y="4267054"/>
                </a:cubicBezTo>
                <a:lnTo>
                  <a:pt x="6122564" y="4215076"/>
                </a:lnTo>
                <a:cubicBezTo>
                  <a:pt x="6120944" y="4212425"/>
                  <a:pt x="6117484" y="4211615"/>
                  <a:pt x="6114907" y="4213235"/>
                </a:cubicBezTo>
                <a:cubicBezTo>
                  <a:pt x="6112257" y="4214854"/>
                  <a:pt x="6111447" y="4218315"/>
                  <a:pt x="6113067" y="4220892"/>
                </a:cubicBezTo>
                <a:lnTo>
                  <a:pt x="6145240" y="4272870"/>
                </a:lnTo>
                <a:cubicBezTo>
                  <a:pt x="6146271" y="4274563"/>
                  <a:pt x="6148111" y="4275520"/>
                  <a:pt x="6150026" y="4275520"/>
                </a:cubicBezTo>
                <a:cubicBezTo>
                  <a:pt x="6151056" y="4275520"/>
                  <a:pt x="6152013" y="4275299"/>
                  <a:pt x="6152897" y="4274710"/>
                </a:cubicBezTo>
                <a:close/>
                <a:moveTo>
                  <a:pt x="8230396" y="2260821"/>
                </a:moveTo>
                <a:lnTo>
                  <a:pt x="8320879" y="2134189"/>
                </a:lnTo>
                <a:cubicBezTo>
                  <a:pt x="8322646" y="2131686"/>
                  <a:pt x="8322130" y="2128226"/>
                  <a:pt x="8319628" y="2126385"/>
                </a:cubicBezTo>
                <a:cubicBezTo>
                  <a:pt x="8317125" y="2124618"/>
                  <a:pt x="8313664" y="2125134"/>
                  <a:pt x="8311823" y="2127637"/>
                </a:cubicBezTo>
                <a:lnTo>
                  <a:pt x="8221341" y="2254269"/>
                </a:lnTo>
                <a:cubicBezTo>
                  <a:pt x="8219574" y="2256772"/>
                  <a:pt x="8220089" y="2260232"/>
                  <a:pt x="8222592" y="2262073"/>
                </a:cubicBezTo>
                <a:cubicBezTo>
                  <a:pt x="8223623" y="2262809"/>
                  <a:pt x="8224727" y="2263104"/>
                  <a:pt x="8225905" y="2263104"/>
                </a:cubicBezTo>
                <a:cubicBezTo>
                  <a:pt x="8227599" y="2263177"/>
                  <a:pt x="8229292" y="2262367"/>
                  <a:pt x="8230396" y="2260821"/>
                </a:cubicBezTo>
                <a:close/>
                <a:moveTo>
                  <a:pt x="8320658" y="2134410"/>
                </a:moveTo>
                <a:lnTo>
                  <a:pt x="8410846" y="2020294"/>
                </a:lnTo>
                <a:cubicBezTo>
                  <a:pt x="8412761" y="2017864"/>
                  <a:pt x="8412319" y="2014404"/>
                  <a:pt x="8409963" y="2012490"/>
                </a:cubicBezTo>
                <a:cubicBezTo>
                  <a:pt x="8407533" y="2010576"/>
                  <a:pt x="8404073" y="2011018"/>
                  <a:pt x="8402159" y="2013374"/>
                </a:cubicBezTo>
                <a:lnTo>
                  <a:pt x="8311970" y="2127490"/>
                </a:lnTo>
                <a:cubicBezTo>
                  <a:pt x="8310056" y="2129919"/>
                  <a:pt x="8310498" y="2133379"/>
                  <a:pt x="8312854" y="2135294"/>
                </a:cubicBezTo>
                <a:cubicBezTo>
                  <a:pt x="8313885" y="2136104"/>
                  <a:pt x="8315137" y="2136472"/>
                  <a:pt x="8316314" y="2136472"/>
                </a:cubicBezTo>
                <a:cubicBezTo>
                  <a:pt x="8318008" y="2136545"/>
                  <a:pt x="8319628" y="2135809"/>
                  <a:pt x="8320658" y="2134410"/>
                </a:cubicBezTo>
                <a:close/>
                <a:moveTo>
                  <a:pt x="8410625" y="2020589"/>
                </a:moveTo>
                <a:lnTo>
                  <a:pt x="8502654" y="1919136"/>
                </a:lnTo>
                <a:cubicBezTo>
                  <a:pt x="8504716" y="1916853"/>
                  <a:pt x="8504569" y="1913320"/>
                  <a:pt x="8502286" y="1911258"/>
                </a:cubicBezTo>
                <a:cubicBezTo>
                  <a:pt x="8500004" y="1909197"/>
                  <a:pt x="8496470" y="1909418"/>
                  <a:pt x="8494409" y="1911626"/>
                </a:cubicBezTo>
                <a:lnTo>
                  <a:pt x="8402380" y="2013079"/>
                </a:lnTo>
                <a:cubicBezTo>
                  <a:pt x="8400318" y="2015361"/>
                  <a:pt x="8400465" y="2018895"/>
                  <a:pt x="8402748" y="2020957"/>
                </a:cubicBezTo>
                <a:cubicBezTo>
                  <a:pt x="8403852" y="2021914"/>
                  <a:pt x="8405177" y="2022429"/>
                  <a:pt x="8406502" y="2022429"/>
                </a:cubicBezTo>
                <a:cubicBezTo>
                  <a:pt x="8408049" y="2022429"/>
                  <a:pt x="8409521" y="2021767"/>
                  <a:pt x="8410625" y="2020589"/>
                </a:cubicBezTo>
                <a:close/>
                <a:moveTo>
                  <a:pt x="8502286" y="1919504"/>
                </a:moveTo>
                <a:lnTo>
                  <a:pt x="8598365" y="1830862"/>
                </a:lnTo>
                <a:cubicBezTo>
                  <a:pt x="8600646" y="1828800"/>
                  <a:pt x="8600794" y="1825266"/>
                  <a:pt x="8598659" y="1822984"/>
                </a:cubicBezTo>
                <a:cubicBezTo>
                  <a:pt x="8596598" y="1820702"/>
                  <a:pt x="8593064" y="1820554"/>
                  <a:pt x="8590781" y="1822690"/>
                </a:cubicBezTo>
                <a:lnTo>
                  <a:pt x="8494703" y="1911332"/>
                </a:lnTo>
                <a:cubicBezTo>
                  <a:pt x="8492421" y="1913393"/>
                  <a:pt x="8492273" y="1916927"/>
                  <a:pt x="8494409" y="1919209"/>
                </a:cubicBezTo>
                <a:cubicBezTo>
                  <a:pt x="8495513" y="1920387"/>
                  <a:pt x="8497059" y="1921050"/>
                  <a:pt x="8498531" y="1920977"/>
                </a:cubicBezTo>
                <a:cubicBezTo>
                  <a:pt x="8499930" y="1920977"/>
                  <a:pt x="8501255" y="1920461"/>
                  <a:pt x="8502286" y="1919504"/>
                </a:cubicBezTo>
                <a:close/>
                <a:moveTo>
                  <a:pt x="8597922" y="1831230"/>
                </a:moveTo>
                <a:lnTo>
                  <a:pt x="8700259" y="1755251"/>
                </a:lnTo>
                <a:cubicBezTo>
                  <a:pt x="8702763" y="1753410"/>
                  <a:pt x="8703278" y="1749950"/>
                  <a:pt x="8701437" y="1747447"/>
                </a:cubicBezTo>
                <a:cubicBezTo>
                  <a:pt x="8699596" y="1744943"/>
                  <a:pt x="8696063" y="1744428"/>
                  <a:pt x="8693633" y="1746269"/>
                </a:cubicBezTo>
                <a:lnTo>
                  <a:pt x="8591297" y="1822248"/>
                </a:lnTo>
                <a:cubicBezTo>
                  <a:pt x="8588793" y="1824088"/>
                  <a:pt x="8588278" y="1827549"/>
                  <a:pt x="8590119" y="1830052"/>
                </a:cubicBezTo>
                <a:cubicBezTo>
                  <a:pt x="8591223" y="1831524"/>
                  <a:pt x="8592916" y="1832334"/>
                  <a:pt x="8594610" y="1832334"/>
                </a:cubicBezTo>
                <a:cubicBezTo>
                  <a:pt x="8595788" y="1832334"/>
                  <a:pt x="8596965" y="1831966"/>
                  <a:pt x="8597922" y="1831230"/>
                </a:cubicBezTo>
                <a:close/>
                <a:moveTo>
                  <a:pt x="8699744" y="1755545"/>
                </a:moveTo>
                <a:lnTo>
                  <a:pt x="8810400" y="1692082"/>
                </a:lnTo>
                <a:cubicBezTo>
                  <a:pt x="8813050" y="1690536"/>
                  <a:pt x="8814007" y="1687149"/>
                  <a:pt x="8812460" y="1684499"/>
                </a:cubicBezTo>
                <a:cubicBezTo>
                  <a:pt x="8810915" y="1681848"/>
                  <a:pt x="8807455" y="1680891"/>
                  <a:pt x="8804878" y="1682437"/>
                </a:cubicBezTo>
                <a:lnTo>
                  <a:pt x="8694222" y="1745901"/>
                </a:lnTo>
                <a:cubicBezTo>
                  <a:pt x="8691572" y="1747447"/>
                  <a:pt x="8690615" y="1750833"/>
                  <a:pt x="8692160" y="1753484"/>
                </a:cubicBezTo>
                <a:cubicBezTo>
                  <a:pt x="8693191" y="1755251"/>
                  <a:pt x="8695106" y="1756281"/>
                  <a:pt x="8697020" y="1756281"/>
                </a:cubicBezTo>
                <a:cubicBezTo>
                  <a:pt x="8697903" y="1756281"/>
                  <a:pt x="8698860" y="1756061"/>
                  <a:pt x="8699744" y="1755545"/>
                </a:cubicBezTo>
                <a:close/>
                <a:moveTo>
                  <a:pt x="8809810" y="1692376"/>
                </a:moveTo>
                <a:lnTo>
                  <a:pt x="8930773" y="1641356"/>
                </a:lnTo>
                <a:cubicBezTo>
                  <a:pt x="8933571" y="1640178"/>
                  <a:pt x="8934896" y="1636865"/>
                  <a:pt x="8933719" y="1634067"/>
                </a:cubicBezTo>
                <a:cubicBezTo>
                  <a:pt x="8932540" y="1631269"/>
                  <a:pt x="8929300" y="1629870"/>
                  <a:pt x="8926429" y="1631122"/>
                </a:cubicBezTo>
                <a:lnTo>
                  <a:pt x="8805467" y="1682143"/>
                </a:lnTo>
                <a:cubicBezTo>
                  <a:pt x="8802669" y="1683321"/>
                  <a:pt x="8801270" y="1686634"/>
                  <a:pt x="8802521" y="1689432"/>
                </a:cubicBezTo>
                <a:cubicBezTo>
                  <a:pt x="8803405" y="1691567"/>
                  <a:pt x="8805540" y="1692818"/>
                  <a:pt x="8807676" y="1692818"/>
                </a:cubicBezTo>
                <a:cubicBezTo>
                  <a:pt x="8808338" y="1692818"/>
                  <a:pt x="8809074" y="1692671"/>
                  <a:pt x="8809810" y="1692376"/>
                </a:cubicBezTo>
                <a:close/>
                <a:moveTo>
                  <a:pt x="8930110" y="1641576"/>
                </a:moveTo>
                <a:lnTo>
                  <a:pt x="9063443" y="1602851"/>
                </a:lnTo>
                <a:cubicBezTo>
                  <a:pt x="9066387" y="1601967"/>
                  <a:pt x="9068081" y="1598875"/>
                  <a:pt x="9067270" y="1595930"/>
                </a:cubicBezTo>
                <a:cubicBezTo>
                  <a:pt x="9066387" y="1592985"/>
                  <a:pt x="9063295" y="1591292"/>
                  <a:pt x="9060350" y="1592102"/>
                </a:cubicBezTo>
                <a:lnTo>
                  <a:pt x="8927019" y="1630827"/>
                </a:lnTo>
                <a:cubicBezTo>
                  <a:pt x="8924073" y="1631711"/>
                  <a:pt x="8922380" y="1634803"/>
                  <a:pt x="8923190" y="1637748"/>
                </a:cubicBezTo>
                <a:cubicBezTo>
                  <a:pt x="8923926" y="1640178"/>
                  <a:pt x="8926135" y="1641797"/>
                  <a:pt x="8928564" y="1641797"/>
                </a:cubicBezTo>
                <a:cubicBezTo>
                  <a:pt x="8929154" y="1641797"/>
                  <a:pt x="8929669" y="1641724"/>
                  <a:pt x="8930110" y="1641576"/>
                </a:cubicBezTo>
                <a:close/>
                <a:moveTo>
                  <a:pt x="9062853" y="1602998"/>
                </a:moveTo>
                <a:lnTo>
                  <a:pt x="9202811" y="1577745"/>
                </a:lnTo>
                <a:cubicBezTo>
                  <a:pt x="9205830" y="1577156"/>
                  <a:pt x="9207891" y="1574285"/>
                  <a:pt x="9207302" y="1571266"/>
                </a:cubicBezTo>
                <a:cubicBezTo>
                  <a:pt x="9206713" y="1568248"/>
                  <a:pt x="9203768" y="1566186"/>
                  <a:pt x="9200823" y="1566775"/>
                </a:cubicBezTo>
                <a:lnTo>
                  <a:pt x="9060865" y="1592028"/>
                </a:lnTo>
                <a:cubicBezTo>
                  <a:pt x="9057847" y="1592617"/>
                  <a:pt x="9055785" y="1595488"/>
                  <a:pt x="9056374" y="1598507"/>
                </a:cubicBezTo>
                <a:cubicBezTo>
                  <a:pt x="9056890" y="1601231"/>
                  <a:pt x="9059246" y="1603145"/>
                  <a:pt x="9061896" y="1603072"/>
                </a:cubicBezTo>
                <a:cubicBezTo>
                  <a:pt x="9062264" y="1603072"/>
                  <a:pt x="9062559" y="1602998"/>
                  <a:pt x="9062853" y="1602998"/>
                </a:cubicBezTo>
                <a:close/>
                <a:moveTo>
                  <a:pt x="9202296" y="1577745"/>
                </a:moveTo>
                <a:lnTo>
                  <a:pt x="9343211" y="1567070"/>
                </a:lnTo>
                <a:cubicBezTo>
                  <a:pt x="9346302" y="1566849"/>
                  <a:pt x="9348585" y="1564125"/>
                  <a:pt x="9348364" y="1561106"/>
                </a:cubicBezTo>
                <a:cubicBezTo>
                  <a:pt x="9348143" y="1558014"/>
                  <a:pt x="9345271" y="1555732"/>
                  <a:pt x="9342400" y="1555953"/>
                </a:cubicBezTo>
                <a:lnTo>
                  <a:pt x="9201486" y="1566628"/>
                </a:lnTo>
                <a:cubicBezTo>
                  <a:pt x="9198394" y="1566849"/>
                  <a:pt x="9196111" y="1569573"/>
                  <a:pt x="9196332" y="1572592"/>
                </a:cubicBezTo>
                <a:cubicBezTo>
                  <a:pt x="9196553" y="1575536"/>
                  <a:pt x="9199056" y="1577745"/>
                  <a:pt x="9201927" y="1577745"/>
                </a:cubicBezTo>
                <a:cubicBezTo>
                  <a:pt x="9202001" y="1577819"/>
                  <a:pt x="9202148" y="1577819"/>
                  <a:pt x="9202296" y="1577745"/>
                </a:cubicBezTo>
                <a:close/>
                <a:moveTo>
                  <a:pt x="9484493" y="1566702"/>
                </a:moveTo>
                <a:cubicBezTo>
                  <a:pt x="9484567" y="1563610"/>
                  <a:pt x="9482211" y="1561033"/>
                  <a:pt x="9479119" y="1560959"/>
                </a:cubicBezTo>
                <a:lnTo>
                  <a:pt x="9342990" y="1556026"/>
                </a:lnTo>
                <a:cubicBezTo>
                  <a:pt x="9339823" y="1555953"/>
                  <a:pt x="9337320" y="1558309"/>
                  <a:pt x="9337247" y="1561401"/>
                </a:cubicBezTo>
                <a:cubicBezTo>
                  <a:pt x="9337173" y="1564493"/>
                  <a:pt x="9339529" y="1567070"/>
                  <a:pt x="9342621" y="1567143"/>
                </a:cubicBezTo>
                <a:lnTo>
                  <a:pt x="9478750" y="1572076"/>
                </a:lnTo>
                <a:cubicBezTo>
                  <a:pt x="9478824" y="1572076"/>
                  <a:pt x="9478898" y="1572076"/>
                  <a:pt x="9478971" y="1572076"/>
                </a:cubicBezTo>
                <a:cubicBezTo>
                  <a:pt x="9481916" y="1572076"/>
                  <a:pt x="9484419" y="1569720"/>
                  <a:pt x="9484493" y="1566702"/>
                </a:cubicBezTo>
                <a:close/>
                <a:moveTo>
                  <a:pt x="4978681" y="865882"/>
                </a:moveTo>
                <a:cubicBezTo>
                  <a:pt x="4981773" y="865588"/>
                  <a:pt x="4983982" y="862864"/>
                  <a:pt x="4983687" y="859772"/>
                </a:cubicBezTo>
                <a:lnTo>
                  <a:pt x="4968006" y="705089"/>
                </a:lnTo>
                <a:cubicBezTo>
                  <a:pt x="4967711" y="701997"/>
                  <a:pt x="4964839" y="699862"/>
                  <a:pt x="4961895" y="700083"/>
                </a:cubicBezTo>
                <a:cubicBezTo>
                  <a:pt x="4958803" y="700377"/>
                  <a:pt x="4956594" y="703102"/>
                  <a:pt x="4956888" y="706194"/>
                </a:cubicBezTo>
                <a:lnTo>
                  <a:pt x="4972570" y="860876"/>
                </a:lnTo>
                <a:cubicBezTo>
                  <a:pt x="4972864" y="863747"/>
                  <a:pt x="4975294" y="865882"/>
                  <a:pt x="4978165" y="865882"/>
                </a:cubicBezTo>
                <a:cubicBezTo>
                  <a:pt x="4978313" y="865882"/>
                  <a:pt x="4978460" y="865882"/>
                  <a:pt x="4978681" y="865882"/>
                </a:cubicBezTo>
                <a:close/>
                <a:moveTo>
                  <a:pt x="4967858" y="706562"/>
                </a:moveTo>
                <a:lnTo>
                  <a:pt x="4992154" y="569402"/>
                </a:lnTo>
                <a:cubicBezTo>
                  <a:pt x="4992669" y="566383"/>
                  <a:pt x="4990681" y="563512"/>
                  <a:pt x="4987663" y="562923"/>
                </a:cubicBezTo>
                <a:cubicBezTo>
                  <a:pt x="4984644" y="562334"/>
                  <a:pt x="4981773" y="564395"/>
                  <a:pt x="4981184" y="567414"/>
                </a:cubicBezTo>
                <a:lnTo>
                  <a:pt x="4956888" y="704574"/>
                </a:lnTo>
                <a:cubicBezTo>
                  <a:pt x="4956373" y="707593"/>
                  <a:pt x="4958360" y="710464"/>
                  <a:pt x="4961379" y="711053"/>
                </a:cubicBezTo>
                <a:cubicBezTo>
                  <a:pt x="4961747" y="711126"/>
                  <a:pt x="4962042" y="711126"/>
                  <a:pt x="4962410" y="711126"/>
                </a:cubicBezTo>
                <a:cubicBezTo>
                  <a:pt x="4965060" y="711200"/>
                  <a:pt x="4967416" y="709286"/>
                  <a:pt x="4967858" y="706562"/>
                </a:cubicBezTo>
                <a:close/>
                <a:moveTo>
                  <a:pt x="4991344" y="571537"/>
                </a:moveTo>
                <a:lnTo>
                  <a:pt x="5065556" y="461028"/>
                </a:lnTo>
                <a:cubicBezTo>
                  <a:pt x="5067249" y="458452"/>
                  <a:pt x="5066587" y="454991"/>
                  <a:pt x="5064010" y="453298"/>
                </a:cubicBezTo>
                <a:cubicBezTo>
                  <a:pt x="5061507" y="451605"/>
                  <a:pt x="5057973" y="452267"/>
                  <a:pt x="5056280" y="454844"/>
                </a:cubicBezTo>
                <a:lnTo>
                  <a:pt x="4982067" y="565353"/>
                </a:lnTo>
                <a:cubicBezTo>
                  <a:pt x="4980374" y="567929"/>
                  <a:pt x="4981037" y="571390"/>
                  <a:pt x="4983614" y="573083"/>
                </a:cubicBezTo>
                <a:cubicBezTo>
                  <a:pt x="4984571" y="573746"/>
                  <a:pt x="4985675" y="574040"/>
                  <a:pt x="4986779" y="574040"/>
                </a:cubicBezTo>
                <a:cubicBezTo>
                  <a:pt x="4988473" y="573966"/>
                  <a:pt x="4990239" y="573157"/>
                  <a:pt x="4991344" y="571537"/>
                </a:cubicBezTo>
                <a:close/>
                <a:moveTo>
                  <a:pt x="9170637" y="3095119"/>
                </a:moveTo>
                <a:cubicBezTo>
                  <a:pt x="9170711" y="3092027"/>
                  <a:pt x="9168282" y="3089450"/>
                  <a:pt x="9165263" y="3089377"/>
                </a:cubicBezTo>
                <a:lnTo>
                  <a:pt x="9011464" y="3084591"/>
                </a:lnTo>
                <a:cubicBezTo>
                  <a:pt x="9011390" y="3084591"/>
                  <a:pt x="9011317" y="3084591"/>
                  <a:pt x="9011243" y="3084591"/>
                </a:cubicBezTo>
                <a:cubicBezTo>
                  <a:pt x="9008225" y="3084591"/>
                  <a:pt x="9005795" y="3087021"/>
                  <a:pt x="9005721" y="3089966"/>
                </a:cubicBezTo>
                <a:cubicBezTo>
                  <a:pt x="9005648" y="3093058"/>
                  <a:pt x="9008078" y="3095635"/>
                  <a:pt x="9011096" y="3095708"/>
                </a:cubicBezTo>
                <a:lnTo>
                  <a:pt x="9164895" y="3100494"/>
                </a:lnTo>
                <a:cubicBezTo>
                  <a:pt x="9164968" y="3100494"/>
                  <a:pt x="9165042" y="3100494"/>
                  <a:pt x="9165116" y="3100494"/>
                </a:cubicBezTo>
                <a:cubicBezTo>
                  <a:pt x="9168134" y="3100494"/>
                  <a:pt x="9170564" y="3098138"/>
                  <a:pt x="9170637" y="3095119"/>
                </a:cubicBezTo>
                <a:close/>
                <a:moveTo>
                  <a:pt x="9016691" y="3091512"/>
                </a:moveTo>
                <a:cubicBezTo>
                  <a:pt x="9017428" y="3088493"/>
                  <a:pt x="9015661" y="3085475"/>
                  <a:pt x="9012642" y="3084738"/>
                </a:cubicBezTo>
                <a:lnTo>
                  <a:pt x="8858917" y="3045571"/>
                </a:lnTo>
                <a:cubicBezTo>
                  <a:pt x="8855898" y="3044761"/>
                  <a:pt x="8852880" y="3046602"/>
                  <a:pt x="8852143" y="3049620"/>
                </a:cubicBezTo>
                <a:cubicBezTo>
                  <a:pt x="8851407" y="3052639"/>
                  <a:pt x="8853174" y="3055657"/>
                  <a:pt x="8856193" y="3056394"/>
                </a:cubicBezTo>
                <a:lnTo>
                  <a:pt x="9009918" y="3095561"/>
                </a:lnTo>
                <a:cubicBezTo>
                  <a:pt x="9010433" y="3095708"/>
                  <a:pt x="9010875" y="3095708"/>
                  <a:pt x="9011317" y="3095708"/>
                </a:cubicBezTo>
                <a:cubicBezTo>
                  <a:pt x="9013821" y="3095708"/>
                  <a:pt x="9016029" y="3094015"/>
                  <a:pt x="9016691" y="3091512"/>
                </a:cubicBezTo>
                <a:close/>
                <a:moveTo>
                  <a:pt x="8862525" y="3053448"/>
                </a:moveTo>
                <a:cubicBezTo>
                  <a:pt x="8863849" y="3050724"/>
                  <a:pt x="8862746" y="3047338"/>
                  <a:pt x="8859948" y="3046013"/>
                </a:cubicBezTo>
                <a:lnTo>
                  <a:pt x="8713143" y="2973788"/>
                </a:lnTo>
                <a:cubicBezTo>
                  <a:pt x="8710419" y="2972463"/>
                  <a:pt x="8707032" y="2973567"/>
                  <a:pt x="8705707" y="2976365"/>
                </a:cubicBezTo>
                <a:cubicBezTo>
                  <a:pt x="8704382" y="2979089"/>
                  <a:pt x="8705487" y="2982476"/>
                  <a:pt x="8708284" y="2983801"/>
                </a:cubicBezTo>
                <a:lnTo>
                  <a:pt x="8855089" y="3056025"/>
                </a:lnTo>
                <a:cubicBezTo>
                  <a:pt x="8855898" y="3056394"/>
                  <a:pt x="8856782" y="3056614"/>
                  <a:pt x="8857591" y="3056614"/>
                </a:cubicBezTo>
                <a:cubicBezTo>
                  <a:pt x="8859653" y="3056541"/>
                  <a:pt x="8861567" y="3055436"/>
                  <a:pt x="8862525" y="3053448"/>
                </a:cubicBezTo>
                <a:close/>
                <a:moveTo>
                  <a:pt x="8715131" y="2982181"/>
                </a:moveTo>
                <a:cubicBezTo>
                  <a:pt x="8717045" y="2979752"/>
                  <a:pt x="8716603" y="2976218"/>
                  <a:pt x="8714174" y="2974377"/>
                </a:cubicBezTo>
                <a:lnTo>
                  <a:pt x="8580990" y="2870348"/>
                </a:lnTo>
                <a:cubicBezTo>
                  <a:pt x="8578559" y="2868433"/>
                  <a:pt x="8575099" y="2868875"/>
                  <a:pt x="8573185" y="2871305"/>
                </a:cubicBezTo>
                <a:cubicBezTo>
                  <a:pt x="8571271" y="2873734"/>
                  <a:pt x="8571713" y="2877268"/>
                  <a:pt x="8574142" y="2879109"/>
                </a:cubicBezTo>
                <a:lnTo>
                  <a:pt x="8707327" y="2983138"/>
                </a:lnTo>
                <a:cubicBezTo>
                  <a:pt x="8708357" y="2983948"/>
                  <a:pt x="8709609" y="2984316"/>
                  <a:pt x="8710787" y="2984316"/>
                </a:cubicBezTo>
                <a:cubicBezTo>
                  <a:pt x="8712407" y="2984316"/>
                  <a:pt x="8714026" y="2983580"/>
                  <a:pt x="8715131" y="2982181"/>
                </a:cubicBezTo>
                <a:close/>
                <a:moveTo>
                  <a:pt x="8580916" y="2879182"/>
                </a:moveTo>
                <a:cubicBezTo>
                  <a:pt x="8583345" y="2877342"/>
                  <a:pt x="8583861" y="2873808"/>
                  <a:pt x="8581947" y="2871378"/>
                </a:cubicBezTo>
                <a:lnTo>
                  <a:pt x="8465990" y="2718831"/>
                </a:lnTo>
                <a:cubicBezTo>
                  <a:pt x="8464076" y="2716401"/>
                  <a:pt x="8460616" y="2715886"/>
                  <a:pt x="8458186" y="2717800"/>
                </a:cubicBezTo>
                <a:cubicBezTo>
                  <a:pt x="8455756" y="2719641"/>
                  <a:pt x="8455241" y="2723175"/>
                  <a:pt x="8457155" y="2725604"/>
                </a:cubicBezTo>
                <a:lnTo>
                  <a:pt x="8573111" y="2878152"/>
                </a:lnTo>
                <a:cubicBezTo>
                  <a:pt x="8574216" y="2879624"/>
                  <a:pt x="8575909" y="2880360"/>
                  <a:pt x="8577603" y="2880360"/>
                </a:cubicBezTo>
                <a:cubicBezTo>
                  <a:pt x="8578707" y="2880287"/>
                  <a:pt x="8579885" y="2879919"/>
                  <a:pt x="8580916" y="2879182"/>
                </a:cubicBezTo>
                <a:close/>
                <a:moveTo>
                  <a:pt x="8466284" y="2725163"/>
                </a:moveTo>
                <a:cubicBezTo>
                  <a:pt x="8467904" y="2722586"/>
                  <a:pt x="8467168" y="2719125"/>
                  <a:pt x="8464517" y="2717432"/>
                </a:cubicBezTo>
                <a:lnTo>
                  <a:pt x="8340389" y="2639024"/>
                </a:lnTo>
                <a:cubicBezTo>
                  <a:pt x="8337812" y="2637404"/>
                  <a:pt x="8334352" y="2638140"/>
                  <a:pt x="8332659" y="2640791"/>
                </a:cubicBezTo>
                <a:cubicBezTo>
                  <a:pt x="8331039" y="2643367"/>
                  <a:pt x="8331776" y="2646828"/>
                  <a:pt x="8334426" y="2648521"/>
                </a:cubicBezTo>
                <a:lnTo>
                  <a:pt x="8458554" y="2726930"/>
                </a:lnTo>
                <a:cubicBezTo>
                  <a:pt x="8459511" y="2727519"/>
                  <a:pt x="8460542" y="2727813"/>
                  <a:pt x="8461573" y="2727813"/>
                </a:cubicBezTo>
                <a:cubicBezTo>
                  <a:pt x="8463414" y="2727739"/>
                  <a:pt x="8465254" y="2726856"/>
                  <a:pt x="8466284" y="2725163"/>
                </a:cubicBezTo>
                <a:close/>
                <a:moveTo>
                  <a:pt x="8341641" y="2647490"/>
                </a:moveTo>
                <a:cubicBezTo>
                  <a:pt x="8343702" y="2645208"/>
                  <a:pt x="8343481" y="2641674"/>
                  <a:pt x="8341199" y="2639613"/>
                </a:cubicBezTo>
                <a:lnTo>
                  <a:pt x="8251600" y="2559510"/>
                </a:lnTo>
                <a:cubicBezTo>
                  <a:pt x="8249317" y="2557449"/>
                  <a:pt x="8245783" y="2557670"/>
                  <a:pt x="8243722" y="2559952"/>
                </a:cubicBezTo>
                <a:cubicBezTo>
                  <a:pt x="8241661" y="2562234"/>
                  <a:pt x="8241881" y="2565768"/>
                  <a:pt x="8244164" y="2567830"/>
                </a:cubicBezTo>
                <a:lnTo>
                  <a:pt x="8333763" y="2647932"/>
                </a:lnTo>
                <a:cubicBezTo>
                  <a:pt x="8334867" y="2648889"/>
                  <a:pt x="8336193" y="2649331"/>
                  <a:pt x="8337517" y="2649331"/>
                </a:cubicBezTo>
                <a:cubicBezTo>
                  <a:pt x="8338990" y="2649404"/>
                  <a:pt x="8340536" y="2648742"/>
                  <a:pt x="8341641" y="2647490"/>
                </a:cubicBezTo>
                <a:close/>
                <a:moveTo>
                  <a:pt x="8251379" y="2568051"/>
                </a:moveTo>
                <a:cubicBezTo>
                  <a:pt x="8253734" y="2566136"/>
                  <a:pt x="8254103" y="2562603"/>
                  <a:pt x="8252115" y="2560173"/>
                </a:cubicBezTo>
                <a:lnTo>
                  <a:pt x="8183940" y="2476979"/>
                </a:lnTo>
                <a:cubicBezTo>
                  <a:pt x="8181952" y="2474623"/>
                  <a:pt x="8178492" y="2474255"/>
                  <a:pt x="8176062" y="2476243"/>
                </a:cubicBezTo>
                <a:cubicBezTo>
                  <a:pt x="8173706" y="2478157"/>
                  <a:pt x="8173338" y="2481691"/>
                  <a:pt x="8175326" y="2484120"/>
                </a:cubicBezTo>
                <a:lnTo>
                  <a:pt x="8243501" y="2567314"/>
                </a:lnTo>
                <a:cubicBezTo>
                  <a:pt x="8244605" y="2568640"/>
                  <a:pt x="8246225" y="2569376"/>
                  <a:pt x="8247845" y="2569376"/>
                </a:cubicBezTo>
                <a:cubicBezTo>
                  <a:pt x="8249096" y="2569302"/>
                  <a:pt x="8250348" y="2568861"/>
                  <a:pt x="8251379" y="2568051"/>
                </a:cubicBezTo>
                <a:close/>
                <a:moveTo>
                  <a:pt x="8182320" y="2485372"/>
                </a:moveTo>
                <a:cubicBezTo>
                  <a:pt x="8185044" y="2483900"/>
                  <a:pt x="8186001" y="2480513"/>
                  <a:pt x="8184455" y="2477789"/>
                </a:cubicBezTo>
                <a:lnTo>
                  <a:pt x="8137778" y="2393858"/>
                </a:lnTo>
                <a:cubicBezTo>
                  <a:pt x="8136306" y="2391134"/>
                  <a:pt x="8132846" y="2390177"/>
                  <a:pt x="8130195" y="2391723"/>
                </a:cubicBezTo>
                <a:cubicBezTo>
                  <a:pt x="8127471" y="2393196"/>
                  <a:pt x="8126514" y="2396582"/>
                  <a:pt x="8128060" y="2399307"/>
                </a:cubicBezTo>
                <a:lnTo>
                  <a:pt x="8174737" y="2483237"/>
                </a:lnTo>
                <a:cubicBezTo>
                  <a:pt x="8175768" y="2485078"/>
                  <a:pt x="8177682" y="2486108"/>
                  <a:pt x="8179670" y="2486108"/>
                </a:cubicBezTo>
                <a:cubicBezTo>
                  <a:pt x="8180627" y="2486108"/>
                  <a:pt x="8181510" y="2485887"/>
                  <a:pt x="8182320" y="2485372"/>
                </a:cubicBezTo>
                <a:close/>
                <a:moveTo>
                  <a:pt x="8134612" y="2401957"/>
                </a:moveTo>
                <a:cubicBezTo>
                  <a:pt x="8137558" y="2401073"/>
                  <a:pt x="8139251" y="2397981"/>
                  <a:pt x="8138294" y="2395036"/>
                </a:cubicBezTo>
                <a:lnTo>
                  <a:pt x="8113261" y="2312652"/>
                </a:lnTo>
                <a:cubicBezTo>
                  <a:pt x="8112378" y="2309707"/>
                  <a:pt x="8109212" y="2308087"/>
                  <a:pt x="8106341" y="2308971"/>
                </a:cubicBezTo>
                <a:cubicBezTo>
                  <a:pt x="8103396" y="2309854"/>
                  <a:pt x="8101703" y="2312946"/>
                  <a:pt x="8102660" y="2315891"/>
                </a:cubicBezTo>
                <a:lnTo>
                  <a:pt x="8127691" y="2398276"/>
                </a:lnTo>
                <a:cubicBezTo>
                  <a:pt x="8128428" y="2400705"/>
                  <a:pt x="8130636" y="2402251"/>
                  <a:pt x="8133067" y="2402251"/>
                </a:cubicBezTo>
                <a:cubicBezTo>
                  <a:pt x="8133582" y="2402178"/>
                  <a:pt x="8134097" y="2402104"/>
                  <a:pt x="8134612" y="2401957"/>
                </a:cubicBezTo>
                <a:close/>
                <a:moveTo>
                  <a:pt x="8108035" y="2319793"/>
                </a:moveTo>
                <a:cubicBezTo>
                  <a:pt x="8111126" y="2319720"/>
                  <a:pt x="8113556" y="2317216"/>
                  <a:pt x="8113483" y="2314124"/>
                </a:cubicBezTo>
                <a:lnTo>
                  <a:pt x="8112231" y="2236673"/>
                </a:lnTo>
                <a:cubicBezTo>
                  <a:pt x="8112157" y="2233581"/>
                  <a:pt x="8109507" y="2231372"/>
                  <a:pt x="8106562" y="2231225"/>
                </a:cubicBezTo>
                <a:cubicBezTo>
                  <a:pt x="8103470" y="2231298"/>
                  <a:pt x="8101040" y="2233802"/>
                  <a:pt x="8101113" y="2236894"/>
                </a:cubicBezTo>
                <a:lnTo>
                  <a:pt x="8102365" y="2314345"/>
                </a:lnTo>
                <a:cubicBezTo>
                  <a:pt x="8102439" y="2317364"/>
                  <a:pt x="8104942" y="2319793"/>
                  <a:pt x="8108035" y="2319793"/>
                </a:cubicBezTo>
                <a:cubicBezTo>
                  <a:pt x="8108035" y="2319793"/>
                  <a:pt x="8108035" y="2319793"/>
                  <a:pt x="8108035" y="2319793"/>
                </a:cubicBezTo>
                <a:close/>
                <a:moveTo>
                  <a:pt x="8111642" y="2239323"/>
                </a:moveTo>
                <a:lnTo>
                  <a:pt x="8131741" y="2200450"/>
                </a:lnTo>
                <a:cubicBezTo>
                  <a:pt x="8133139" y="2197726"/>
                  <a:pt x="8132109" y="2194339"/>
                  <a:pt x="8129312" y="2192941"/>
                </a:cubicBezTo>
                <a:cubicBezTo>
                  <a:pt x="8126588" y="2191542"/>
                  <a:pt x="8123200" y="2192572"/>
                  <a:pt x="8121802" y="2195370"/>
                </a:cubicBezTo>
                <a:lnTo>
                  <a:pt x="8101703" y="2234243"/>
                </a:lnTo>
                <a:cubicBezTo>
                  <a:pt x="8100304" y="2236967"/>
                  <a:pt x="8101335" y="2240354"/>
                  <a:pt x="8104132" y="2241753"/>
                </a:cubicBezTo>
                <a:cubicBezTo>
                  <a:pt x="8104942" y="2242194"/>
                  <a:pt x="8105825" y="2242415"/>
                  <a:pt x="8106709" y="2242342"/>
                </a:cubicBezTo>
                <a:cubicBezTo>
                  <a:pt x="8108697" y="2242342"/>
                  <a:pt x="8110685" y="2241238"/>
                  <a:pt x="8111642" y="2239323"/>
                </a:cubicBezTo>
                <a:close/>
                <a:moveTo>
                  <a:pt x="8131079" y="2201481"/>
                </a:moveTo>
                <a:lnTo>
                  <a:pt x="8174222" y="2149503"/>
                </a:lnTo>
                <a:cubicBezTo>
                  <a:pt x="8176210" y="2147147"/>
                  <a:pt x="8175841" y="2143613"/>
                  <a:pt x="8173486" y="2141625"/>
                </a:cubicBezTo>
                <a:cubicBezTo>
                  <a:pt x="8171129" y="2139711"/>
                  <a:pt x="8167595" y="2140006"/>
                  <a:pt x="8165607" y="2142361"/>
                </a:cubicBezTo>
                <a:lnTo>
                  <a:pt x="8122464" y="2194339"/>
                </a:lnTo>
                <a:cubicBezTo>
                  <a:pt x="8120476" y="2196695"/>
                  <a:pt x="8120845" y="2200229"/>
                  <a:pt x="8123200" y="2202217"/>
                </a:cubicBezTo>
                <a:cubicBezTo>
                  <a:pt x="8124231" y="2203101"/>
                  <a:pt x="8125557" y="2203542"/>
                  <a:pt x="8126808" y="2203469"/>
                </a:cubicBezTo>
                <a:cubicBezTo>
                  <a:pt x="8128428" y="2203469"/>
                  <a:pt x="8129974" y="2202733"/>
                  <a:pt x="8131079" y="2201481"/>
                </a:cubicBezTo>
                <a:close/>
                <a:moveTo>
                  <a:pt x="8174516" y="2149135"/>
                </a:moveTo>
                <a:lnTo>
                  <a:pt x="8207352" y="2102016"/>
                </a:lnTo>
                <a:cubicBezTo>
                  <a:pt x="8209119" y="2099513"/>
                  <a:pt x="8208457" y="2095979"/>
                  <a:pt x="8205953" y="2094285"/>
                </a:cubicBezTo>
                <a:cubicBezTo>
                  <a:pt x="8203450" y="2092519"/>
                  <a:pt x="8199990" y="2093107"/>
                  <a:pt x="8198223" y="2095684"/>
                </a:cubicBezTo>
                <a:lnTo>
                  <a:pt x="8165386" y="2142803"/>
                </a:lnTo>
                <a:cubicBezTo>
                  <a:pt x="8163619" y="2145307"/>
                  <a:pt x="8164283" y="2148840"/>
                  <a:pt x="8166786" y="2150534"/>
                </a:cubicBezTo>
                <a:cubicBezTo>
                  <a:pt x="8167743" y="2151196"/>
                  <a:pt x="8168921" y="2151564"/>
                  <a:pt x="8170025" y="2151564"/>
                </a:cubicBezTo>
                <a:cubicBezTo>
                  <a:pt x="8171719" y="2151491"/>
                  <a:pt x="8173412" y="2150681"/>
                  <a:pt x="8174516" y="2149135"/>
                </a:cubicBezTo>
                <a:close/>
                <a:moveTo>
                  <a:pt x="8208014" y="2100691"/>
                </a:moveTo>
                <a:lnTo>
                  <a:pt x="8233194" y="2029939"/>
                </a:lnTo>
                <a:cubicBezTo>
                  <a:pt x="8234225" y="2027067"/>
                  <a:pt x="8232678" y="2023828"/>
                  <a:pt x="8229807" y="2022797"/>
                </a:cubicBezTo>
                <a:cubicBezTo>
                  <a:pt x="8226936" y="2021767"/>
                  <a:pt x="8223770" y="2023313"/>
                  <a:pt x="8222665" y="2026184"/>
                </a:cubicBezTo>
                <a:lnTo>
                  <a:pt x="8197487" y="2096936"/>
                </a:lnTo>
                <a:cubicBezTo>
                  <a:pt x="8196456" y="2099807"/>
                  <a:pt x="8198002" y="2103047"/>
                  <a:pt x="8200873" y="2104077"/>
                </a:cubicBezTo>
                <a:cubicBezTo>
                  <a:pt x="8201536" y="2104298"/>
                  <a:pt x="8202125" y="2104372"/>
                  <a:pt x="8202788" y="2104372"/>
                </a:cubicBezTo>
                <a:cubicBezTo>
                  <a:pt x="8205069" y="2104372"/>
                  <a:pt x="8207205" y="2102899"/>
                  <a:pt x="8208014" y="2100691"/>
                </a:cubicBezTo>
                <a:close/>
                <a:moveTo>
                  <a:pt x="8232384" y="2031411"/>
                </a:moveTo>
                <a:lnTo>
                  <a:pt x="8235549" y="2027288"/>
                </a:lnTo>
                <a:cubicBezTo>
                  <a:pt x="8237390" y="2024859"/>
                  <a:pt x="8236949" y="2021325"/>
                  <a:pt x="8234519" y="2019484"/>
                </a:cubicBezTo>
                <a:cubicBezTo>
                  <a:pt x="8232089" y="2017644"/>
                  <a:pt x="8228556" y="2018012"/>
                  <a:pt x="8226715" y="2020515"/>
                </a:cubicBezTo>
                <a:lnTo>
                  <a:pt x="8223549" y="2024638"/>
                </a:lnTo>
                <a:cubicBezTo>
                  <a:pt x="8221635" y="2027067"/>
                  <a:pt x="8222150" y="2030601"/>
                  <a:pt x="8224580" y="2032442"/>
                </a:cubicBezTo>
                <a:cubicBezTo>
                  <a:pt x="8225611" y="2033252"/>
                  <a:pt x="8226789" y="2033620"/>
                  <a:pt x="8228040" y="2033620"/>
                </a:cubicBezTo>
                <a:cubicBezTo>
                  <a:pt x="8229660" y="2033546"/>
                  <a:pt x="8231280" y="2032810"/>
                  <a:pt x="8232384" y="2031411"/>
                </a:cubicBezTo>
                <a:close/>
                <a:moveTo>
                  <a:pt x="5079176" y="3993764"/>
                </a:moveTo>
                <a:cubicBezTo>
                  <a:pt x="5081679" y="3991924"/>
                  <a:pt x="5082195" y="3988463"/>
                  <a:pt x="5080428" y="3985960"/>
                </a:cubicBezTo>
                <a:lnTo>
                  <a:pt x="4990093" y="3862200"/>
                </a:lnTo>
                <a:cubicBezTo>
                  <a:pt x="4988252" y="3859696"/>
                  <a:pt x="4984791" y="3859181"/>
                  <a:pt x="4982288" y="3860948"/>
                </a:cubicBezTo>
                <a:cubicBezTo>
                  <a:pt x="4979785" y="3862788"/>
                  <a:pt x="4979270" y="3866249"/>
                  <a:pt x="4981037" y="3868752"/>
                </a:cubicBezTo>
                <a:lnTo>
                  <a:pt x="5071372" y="3992512"/>
                </a:lnTo>
                <a:cubicBezTo>
                  <a:pt x="5072476" y="3993985"/>
                  <a:pt x="5074170" y="3994794"/>
                  <a:pt x="5075937" y="3994794"/>
                </a:cubicBezTo>
                <a:cubicBezTo>
                  <a:pt x="5077041" y="3994794"/>
                  <a:pt x="5078146" y="3994426"/>
                  <a:pt x="5079176" y="3993764"/>
                </a:cubicBezTo>
                <a:close/>
                <a:moveTo>
                  <a:pt x="4988105" y="3870445"/>
                </a:moveTo>
                <a:cubicBezTo>
                  <a:pt x="4990829" y="3869046"/>
                  <a:pt x="4991933" y="3865660"/>
                  <a:pt x="4990534" y="3862936"/>
                </a:cubicBezTo>
                <a:lnTo>
                  <a:pt x="4918972" y="3722978"/>
                </a:lnTo>
                <a:cubicBezTo>
                  <a:pt x="4917573" y="3720254"/>
                  <a:pt x="4914187" y="3719149"/>
                  <a:pt x="4911463" y="3720548"/>
                </a:cubicBezTo>
                <a:cubicBezTo>
                  <a:pt x="4908739" y="3721947"/>
                  <a:pt x="4907634" y="3725334"/>
                  <a:pt x="4909033" y="3728058"/>
                </a:cubicBezTo>
                <a:lnTo>
                  <a:pt x="4980595" y="3868016"/>
                </a:lnTo>
                <a:cubicBezTo>
                  <a:pt x="4981552" y="3869930"/>
                  <a:pt x="4983540" y="3871034"/>
                  <a:pt x="4985601" y="3871034"/>
                </a:cubicBezTo>
                <a:cubicBezTo>
                  <a:pt x="4986411" y="3871034"/>
                  <a:pt x="4987295" y="3870887"/>
                  <a:pt x="4988105" y="3870445"/>
                </a:cubicBezTo>
                <a:close/>
                <a:moveTo>
                  <a:pt x="4915659" y="3730782"/>
                </a:moveTo>
                <a:cubicBezTo>
                  <a:pt x="4918604" y="3729825"/>
                  <a:pt x="4920224" y="3726733"/>
                  <a:pt x="4919267" y="3723788"/>
                </a:cubicBezTo>
                <a:lnTo>
                  <a:pt x="4871633" y="3572860"/>
                </a:lnTo>
                <a:cubicBezTo>
                  <a:pt x="4870749" y="3569915"/>
                  <a:pt x="4867583" y="3568296"/>
                  <a:pt x="4864638" y="3569253"/>
                </a:cubicBezTo>
                <a:cubicBezTo>
                  <a:pt x="4861694" y="3570210"/>
                  <a:pt x="4860074" y="3573302"/>
                  <a:pt x="4861031" y="3576247"/>
                </a:cubicBezTo>
                <a:lnTo>
                  <a:pt x="4908665" y="3727174"/>
                </a:lnTo>
                <a:cubicBezTo>
                  <a:pt x="4909401" y="3729530"/>
                  <a:pt x="4911610" y="3731076"/>
                  <a:pt x="4914040" y="3731076"/>
                </a:cubicBezTo>
                <a:cubicBezTo>
                  <a:pt x="4914555" y="3731076"/>
                  <a:pt x="4915144" y="3731003"/>
                  <a:pt x="4915659" y="3730782"/>
                </a:cubicBezTo>
                <a:close/>
                <a:moveTo>
                  <a:pt x="4866994" y="3580149"/>
                </a:moveTo>
                <a:cubicBezTo>
                  <a:pt x="4870086" y="3579781"/>
                  <a:pt x="4872222" y="3576983"/>
                  <a:pt x="4871853" y="3573965"/>
                </a:cubicBezTo>
                <a:lnTo>
                  <a:pt x="4853153" y="3417442"/>
                </a:lnTo>
                <a:cubicBezTo>
                  <a:pt x="4852785" y="3414349"/>
                  <a:pt x="4849987" y="3412214"/>
                  <a:pt x="4846969" y="3412582"/>
                </a:cubicBezTo>
                <a:cubicBezTo>
                  <a:pt x="4843877" y="3412951"/>
                  <a:pt x="4841742" y="3415748"/>
                  <a:pt x="4842110" y="3418767"/>
                </a:cubicBezTo>
                <a:lnTo>
                  <a:pt x="4860810" y="3575290"/>
                </a:lnTo>
                <a:cubicBezTo>
                  <a:pt x="4861178" y="3578161"/>
                  <a:pt x="4863607" y="3580223"/>
                  <a:pt x="4866405" y="3580223"/>
                </a:cubicBezTo>
                <a:cubicBezTo>
                  <a:pt x="4866553" y="3580149"/>
                  <a:pt x="4866774" y="3580149"/>
                  <a:pt x="4866994" y="3580149"/>
                </a:cubicBezTo>
                <a:close/>
                <a:moveTo>
                  <a:pt x="4853153" y="3418620"/>
                </a:moveTo>
                <a:lnTo>
                  <a:pt x="4868319" y="3261802"/>
                </a:lnTo>
                <a:cubicBezTo>
                  <a:pt x="4868614" y="3258710"/>
                  <a:pt x="4866405" y="3255986"/>
                  <a:pt x="4863313" y="3255691"/>
                </a:cubicBezTo>
                <a:cubicBezTo>
                  <a:pt x="4860368" y="3255323"/>
                  <a:pt x="4857497" y="3257606"/>
                  <a:pt x="4857202" y="3260698"/>
                </a:cubicBezTo>
                <a:lnTo>
                  <a:pt x="4842036" y="3417515"/>
                </a:lnTo>
                <a:cubicBezTo>
                  <a:pt x="4841742" y="3420607"/>
                  <a:pt x="4843950" y="3423332"/>
                  <a:pt x="4847042" y="3423626"/>
                </a:cubicBezTo>
                <a:cubicBezTo>
                  <a:pt x="4847263" y="3423626"/>
                  <a:pt x="4847411" y="3423626"/>
                  <a:pt x="4847631" y="3423626"/>
                </a:cubicBezTo>
                <a:cubicBezTo>
                  <a:pt x="4850503" y="3423626"/>
                  <a:pt x="4852859" y="3421491"/>
                  <a:pt x="4853153" y="3418620"/>
                </a:cubicBezTo>
                <a:close/>
                <a:moveTo>
                  <a:pt x="4868099" y="3262833"/>
                </a:moveTo>
                <a:lnTo>
                  <a:pt x="4913819" y="3112642"/>
                </a:lnTo>
                <a:cubicBezTo>
                  <a:pt x="4914702" y="3109697"/>
                  <a:pt x="4913082" y="3106604"/>
                  <a:pt x="4910137" y="3105647"/>
                </a:cubicBezTo>
                <a:cubicBezTo>
                  <a:pt x="4907119" y="3104764"/>
                  <a:pt x="4904100" y="3106457"/>
                  <a:pt x="4903143" y="3109328"/>
                </a:cubicBezTo>
                <a:lnTo>
                  <a:pt x="4857423" y="3259520"/>
                </a:lnTo>
                <a:cubicBezTo>
                  <a:pt x="4856540" y="3262465"/>
                  <a:pt x="4858159" y="3265557"/>
                  <a:pt x="4861105" y="3266514"/>
                </a:cubicBezTo>
                <a:cubicBezTo>
                  <a:pt x="4861694" y="3266661"/>
                  <a:pt x="4862209" y="3266735"/>
                  <a:pt x="4862798" y="3266735"/>
                </a:cubicBezTo>
                <a:cubicBezTo>
                  <a:pt x="4865227" y="3266809"/>
                  <a:pt x="4867362" y="3265263"/>
                  <a:pt x="4868099" y="3262833"/>
                </a:cubicBezTo>
                <a:close/>
                <a:moveTo>
                  <a:pt x="4913377" y="3113672"/>
                </a:moveTo>
                <a:lnTo>
                  <a:pt x="4986264" y="2976880"/>
                </a:lnTo>
                <a:cubicBezTo>
                  <a:pt x="4987737" y="2974156"/>
                  <a:pt x="4986706" y="2970770"/>
                  <a:pt x="4983982" y="2969371"/>
                </a:cubicBezTo>
                <a:cubicBezTo>
                  <a:pt x="4981258" y="2967898"/>
                  <a:pt x="4977871" y="2968929"/>
                  <a:pt x="4976472" y="2971653"/>
                </a:cubicBezTo>
                <a:lnTo>
                  <a:pt x="4903585" y="3108445"/>
                </a:lnTo>
                <a:cubicBezTo>
                  <a:pt x="4902113" y="3111169"/>
                  <a:pt x="4903143" y="3114556"/>
                  <a:pt x="4905868" y="3115955"/>
                </a:cubicBezTo>
                <a:cubicBezTo>
                  <a:pt x="4906751" y="3116396"/>
                  <a:pt x="4907634" y="3116617"/>
                  <a:pt x="4908518" y="3116617"/>
                </a:cubicBezTo>
                <a:cubicBezTo>
                  <a:pt x="4910505" y="3116617"/>
                  <a:pt x="4912420" y="3115513"/>
                  <a:pt x="4913377" y="3113672"/>
                </a:cubicBezTo>
                <a:close/>
                <a:moveTo>
                  <a:pt x="4985675" y="2977837"/>
                </a:moveTo>
                <a:lnTo>
                  <a:pt x="5082416" y="2861071"/>
                </a:lnTo>
                <a:cubicBezTo>
                  <a:pt x="5084404" y="2858715"/>
                  <a:pt x="5084035" y="2855181"/>
                  <a:pt x="5081679" y="2853193"/>
                </a:cubicBezTo>
                <a:cubicBezTo>
                  <a:pt x="5079324" y="2851206"/>
                  <a:pt x="5075790" y="2851574"/>
                  <a:pt x="5073802" y="2853930"/>
                </a:cubicBezTo>
                <a:lnTo>
                  <a:pt x="4977061" y="2970696"/>
                </a:lnTo>
                <a:cubicBezTo>
                  <a:pt x="4975073" y="2973052"/>
                  <a:pt x="4975441" y="2976586"/>
                  <a:pt x="4977797" y="2978574"/>
                </a:cubicBezTo>
                <a:cubicBezTo>
                  <a:pt x="4978828" y="2979457"/>
                  <a:pt x="4980079" y="2979899"/>
                  <a:pt x="4981405" y="2979825"/>
                </a:cubicBezTo>
                <a:cubicBezTo>
                  <a:pt x="4983025" y="2979825"/>
                  <a:pt x="4984571" y="2979163"/>
                  <a:pt x="4985675" y="2977837"/>
                </a:cubicBezTo>
                <a:close/>
                <a:moveTo>
                  <a:pt x="5081532" y="2861955"/>
                </a:moveTo>
                <a:lnTo>
                  <a:pt x="5198888" y="2771619"/>
                </a:lnTo>
                <a:cubicBezTo>
                  <a:pt x="5201317" y="2769705"/>
                  <a:pt x="5201759" y="2766245"/>
                  <a:pt x="5199919" y="2763815"/>
                </a:cubicBezTo>
                <a:cubicBezTo>
                  <a:pt x="5198004" y="2761385"/>
                  <a:pt x="5194544" y="2760944"/>
                  <a:pt x="5192114" y="2762784"/>
                </a:cubicBezTo>
                <a:lnTo>
                  <a:pt x="5074759" y="2853120"/>
                </a:lnTo>
                <a:cubicBezTo>
                  <a:pt x="5072329" y="2855034"/>
                  <a:pt x="5071888" y="2858494"/>
                  <a:pt x="5073728" y="2860924"/>
                </a:cubicBezTo>
                <a:cubicBezTo>
                  <a:pt x="5074832" y="2862396"/>
                  <a:pt x="5076526" y="2863133"/>
                  <a:pt x="5078219" y="2863133"/>
                </a:cubicBezTo>
                <a:cubicBezTo>
                  <a:pt x="5079324" y="2863133"/>
                  <a:pt x="5080502" y="2862764"/>
                  <a:pt x="5081532" y="2861955"/>
                </a:cubicBezTo>
                <a:close/>
                <a:moveTo>
                  <a:pt x="5197857" y="2772208"/>
                </a:moveTo>
                <a:lnTo>
                  <a:pt x="5330011" y="2709481"/>
                </a:lnTo>
                <a:cubicBezTo>
                  <a:pt x="5332808" y="2708156"/>
                  <a:pt x="5333986" y="2704843"/>
                  <a:pt x="5332661" y="2702045"/>
                </a:cubicBezTo>
                <a:cubicBezTo>
                  <a:pt x="5331336" y="2699247"/>
                  <a:pt x="5328023" y="2698069"/>
                  <a:pt x="5325225" y="2699395"/>
                </a:cubicBezTo>
                <a:lnTo>
                  <a:pt x="5193071" y="2762122"/>
                </a:lnTo>
                <a:cubicBezTo>
                  <a:pt x="5190274" y="2763447"/>
                  <a:pt x="5189096" y="2766760"/>
                  <a:pt x="5190421" y="2769557"/>
                </a:cubicBezTo>
                <a:cubicBezTo>
                  <a:pt x="5191378" y="2771619"/>
                  <a:pt x="5193366" y="2772723"/>
                  <a:pt x="5195501" y="2772723"/>
                </a:cubicBezTo>
                <a:cubicBezTo>
                  <a:pt x="5196311" y="2772797"/>
                  <a:pt x="5197121" y="2772576"/>
                  <a:pt x="5197857" y="2772208"/>
                </a:cubicBezTo>
                <a:close/>
                <a:moveTo>
                  <a:pt x="5330526" y="2709334"/>
                </a:moveTo>
                <a:cubicBezTo>
                  <a:pt x="5333250" y="2707935"/>
                  <a:pt x="5334428" y="2704622"/>
                  <a:pt x="5333029" y="2701824"/>
                </a:cubicBezTo>
                <a:cubicBezTo>
                  <a:pt x="5331630" y="2699100"/>
                  <a:pt x="5328317" y="2697922"/>
                  <a:pt x="5325520" y="2699321"/>
                </a:cubicBezTo>
                <a:lnTo>
                  <a:pt x="5325151" y="2699542"/>
                </a:lnTo>
                <a:cubicBezTo>
                  <a:pt x="5322427" y="2700941"/>
                  <a:pt x="5321470" y="2704180"/>
                  <a:pt x="5322795" y="2706904"/>
                </a:cubicBezTo>
                <a:cubicBezTo>
                  <a:pt x="5323752" y="2708892"/>
                  <a:pt x="5325814" y="2709923"/>
                  <a:pt x="5327949" y="2709923"/>
                </a:cubicBezTo>
                <a:cubicBezTo>
                  <a:pt x="5328832" y="2709923"/>
                  <a:pt x="5329716" y="2709702"/>
                  <a:pt x="5330526" y="2709334"/>
                </a:cubicBezTo>
                <a:close/>
                <a:moveTo>
                  <a:pt x="7570217" y="4469002"/>
                </a:moveTo>
                <a:lnTo>
                  <a:pt x="7596795" y="4462008"/>
                </a:lnTo>
                <a:cubicBezTo>
                  <a:pt x="7599740" y="4461198"/>
                  <a:pt x="7601580" y="4458179"/>
                  <a:pt x="7600771" y="4455234"/>
                </a:cubicBezTo>
                <a:cubicBezTo>
                  <a:pt x="7599961" y="4452289"/>
                  <a:pt x="7597016" y="4450449"/>
                  <a:pt x="7593997" y="4451258"/>
                </a:cubicBezTo>
                <a:lnTo>
                  <a:pt x="7567419" y="4458253"/>
                </a:lnTo>
                <a:cubicBezTo>
                  <a:pt x="7564474" y="4459062"/>
                  <a:pt x="7562633" y="4462081"/>
                  <a:pt x="7563444" y="4465026"/>
                </a:cubicBezTo>
                <a:cubicBezTo>
                  <a:pt x="7564106" y="4467529"/>
                  <a:pt x="7566388" y="4469223"/>
                  <a:pt x="7568892" y="4469223"/>
                </a:cubicBezTo>
                <a:cubicBezTo>
                  <a:pt x="7569333" y="4469223"/>
                  <a:pt x="7569776" y="4469149"/>
                  <a:pt x="7570217" y="4469002"/>
                </a:cubicBezTo>
                <a:close/>
                <a:moveTo>
                  <a:pt x="7504987" y="4485420"/>
                </a:moveTo>
                <a:lnTo>
                  <a:pt x="7570217" y="4469002"/>
                </a:lnTo>
                <a:cubicBezTo>
                  <a:pt x="7573236" y="4468265"/>
                  <a:pt x="7575002" y="4465247"/>
                  <a:pt x="7574266" y="4462229"/>
                </a:cubicBezTo>
                <a:cubicBezTo>
                  <a:pt x="7573530" y="4459284"/>
                  <a:pt x="7570512" y="4457443"/>
                  <a:pt x="7567493" y="4458179"/>
                </a:cubicBezTo>
                <a:lnTo>
                  <a:pt x="7502263" y="4474597"/>
                </a:lnTo>
                <a:cubicBezTo>
                  <a:pt x="7499244" y="4475333"/>
                  <a:pt x="7497477" y="4478352"/>
                  <a:pt x="7498214" y="4481371"/>
                </a:cubicBezTo>
                <a:cubicBezTo>
                  <a:pt x="7498876" y="4483947"/>
                  <a:pt x="7501158" y="4485641"/>
                  <a:pt x="7503662" y="4485567"/>
                </a:cubicBezTo>
                <a:cubicBezTo>
                  <a:pt x="7504103" y="4485567"/>
                  <a:pt x="7504545" y="4485567"/>
                  <a:pt x="7504987" y="4485420"/>
                </a:cubicBezTo>
                <a:close/>
                <a:moveTo>
                  <a:pt x="7509183" y="4480119"/>
                </a:moveTo>
                <a:cubicBezTo>
                  <a:pt x="7509257" y="4477027"/>
                  <a:pt x="7506754" y="4474524"/>
                  <a:pt x="7503735" y="4474450"/>
                </a:cubicBezTo>
                <a:lnTo>
                  <a:pt x="7359581" y="4472020"/>
                </a:lnTo>
                <a:cubicBezTo>
                  <a:pt x="7356710" y="4472241"/>
                  <a:pt x="7353986" y="4474450"/>
                  <a:pt x="7353912" y="4477468"/>
                </a:cubicBezTo>
                <a:cubicBezTo>
                  <a:pt x="7353839" y="4480561"/>
                  <a:pt x="7356342" y="4483064"/>
                  <a:pt x="7359360" y="4483137"/>
                </a:cubicBezTo>
                <a:lnTo>
                  <a:pt x="7503514" y="4485567"/>
                </a:lnTo>
                <a:cubicBezTo>
                  <a:pt x="7503588" y="4485567"/>
                  <a:pt x="7503588" y="4485567"/>
                  <a:pt x="7503662" y="4485567"/>
                </a:cubicBezTo>
                <a:cubicBezTo>
                  <a:pt x="7506680" y="4485567"/>
                  <a:pt x="7509110" y="4483137"/>
                  <a:pt x="7509183" y="4480119"/>
                </a:cubicBezTo>
                <a:close/>
                <a:moveTo>
                  <a:pt x="7364808" y="4479088"/>
                </a:moveTo>
                <a:cubicBezTo>
                  <a:pt x="7365618" y="4476143"/>
                  <a:pt x="7363925" y="4473051"/>
                  <a:pt x="7360980" y="4472241"/>
                </a:cubicBezTo>
                <a:lnTo>
                  <a:pt x="7222936" y="4433368"/>
                </a:lnTo>
                <a:cubicBezTo>
                  <a:pt x="7219991" y="4432485"/>
                  <a:pt x="7216899" y="4434251"/>
                  <a:pt x="7216089" y="4437197"/>
                </a:cubicBezTo>
                <a:cubicBezTo>
                  <a:pt x="7215280" y="4440142"/>
                  <a:pt x="7216973" y="4443234"/>
                  <a:pt x="7219918" y="4444044"/>
                </a:cubicBezTo>
                <a:lnTo>
                  <a:pt x="7358035" y="4482917"/>
                </a:lnTo>
                <a:cubicBezTo>
                  <a:pt x="7358550" y="4483064"/>
                  <a:pt x="7359066" y="4483137"/>
                  <a:pt x="7359581" y="4483137"/>
                </a:cubicBezTo>
                <a:cubicBezTo>
                  <a:pt x="7361863" y="4483137"/>
                  <a:pt x="7364072" y="4481518"/>
                  <a:pt x="7364808" y="4479088"/>
                </a:cubicBezTo>
                <a:close/>
                <a:moveTo>
                  <a:pt x="7226176" y="4441467"/>
                </a:moveTo>
                <a:cubicBezTo>
                  <a:pt x="7227722" y="4438816"/>
                  <a:pt x="7226765" y="4435356"/>
                  <a:pt x="7224114" y="4433883"/>
                </a:cubicBezTo>
                <a:lnTo>
                  <a:pt x="7097409" y="4361733"/>
                </a:lnTo>
                <a:cubicBezTo>
                  <a:pt x="7094759" y="4360187"/>
                  <a:pt x="7091298" y="4361144"/>
                  <a:pt x="7089825" y="4363794"/>
                </a:cubicBezTo>
                <a:cubicBezTo>
                  <a:pt x="7088280" y="4366445"/>
                  <a:pt x="7089237" y="4369905"/>
                  <a:pt x="7091887" y="4371377"/>
                </a:cubicBezTo>
                <a:lnTo>
                  <a:pt x="7218592" y="4443528"/>
                </a:lnTo>
                <a:cubicBezTo>
                  <a:pt x="7219476" y="4444044"/>
                  <a:pt x="7220433" y="4444265"/>
                  <a:pt x="7221390" y="4444265"/>
                </a:cubicBezTo>
                <a:cubicBezTo>
                  <a:pt x="7223304" y="4444265"/>
                  <a:pt x="7225145" y="4443307"/>
                  <a:pt x="7226176" y="4441467"/>
                </a:cubicBezTo>
                <a:close/>
                <a:moveTo>
                  <a:pt x="7098734" y="4370347"/>
                </a:moveTo>
                <a:cubicBezTo>
                  <a:pt x="7100795" y="4368064"/>
                  <a:pt x="7100722" y="4364531"/>
                  <a:pt x="7098440" y="4362469"/>
                </a:cubicBezTo>
                <a:lnTo>
                  <a:pt x="6988373" y="4260354"/>
                </a:lnTo>
                <a:cubicBezTo>
                  <a:pt x="6986091" y="4258292"/>
                  <a:pt x="6982630" y="4258366"/>
                  <a:pt x="6980495" y="4260648"/>
                </a:cubicBezTo>
                <a:cubicBezTo>
                  <a:pt x="6978434" y="4262931"/>
                  <a:pt x="6978507" y="4266464"/>
                  <a:pt x="6980790" y="4268526"/>
                </a:cubicBezTo>
                <a:lnTo>
                  <a:pt x="7090856" y="4370641"/>
                </a:lnTo>
                <a:cubicBezTo>
                  <a:pt x="7091961" y="4371672"/>
                  <a:pt x="7093286" y="4372113"/>
                  <a:pt x="7094685" y="4372113"/>
                </a:cubicBezTo>
                <a:cubicBezTo>
                  <a:pt x="7096157" y="4372113"/>
                  <a:pt x="7097630" y="4371525"/>
                  <a:pt x="7098734" y="4370347"/>
                </a:cubicBezTo>
                <a:close/>
                <a:moveTo>
                  <a:pt x="6987784" y="4269041"/>
                </a:moveTo>
                <a:cubicBezTo>
                  <a:pt x="6990360" y="4267274"/>
                  <a:pt x="6990950" y="4263814"/>
                  <a:pt x="6989256" y="4261311"/>
                </a:cubicBezTo>
                <a:lnTo>
                  <a:pt x="6901129" y="4132691"/>
                </a:lnTo>
                <a:cubicBezTo>
                  <a:pt x="6899436" y="4130114"/>
                  <a:pt x="6895902" y="4129452"/>
                  <a:pt x="6893399" y="4131218"/>
                </a:cubicBezTo>
                <a:cubicBezTo>
                  <a:pt x="6890822" y="4132985"/>
                  <a:pt x="6890233" y="4136446"/>
                  <a:pt x="6891926" y="4138949"/>
                </a:cubicBezTo>
                <a:lnTo>
                  <a:pt x="6980054" y="4267569"/>
                </a:lnTo>
                <a:cubicBezTo>
                  <a:pt x="6981158" y="4269188"/>
                  <a:pt x="6982925" y="4269998"/>
                  <a:pt x="6984692" y="4269998"/>
                </a:cubicBezTo>
                <a:cubicBezTo>
                  <a:pt x="6985723" y="4269998"/>
                  <a:pt x="6986827" y="4269704"/>
                  <a:pt x="6987784" y="4269041"/>
                </a:cubicBezTo>
                <a:close/>
                <a:moveTo>
                  <a:pt x="6898774" y="4140863"/>
                </a:moveTo>
                <a:cubicBezTo>
                  <a:pt x="6901571" y="4139612"/>
                  <a:pt x="6902823" y="4136299"/>
                  <a:pt x="6901571" y="4133501"/>
                </a:cubicBezTo>
                <a:lnTo>
                  <a:pt x="6836267" y="3988095"/>
                </a:lnTo>
                <a:cubicBezTo>
                  <a:pt x="6835016" y="3985297"/>
                  <a:pt x="6831703" y="3984046"/>
                  <a:pt x="6828905" y="3985297"/>
                </a:cubicBezTo>
                <a:cubicBezTo>
                  <a:pt x="6826107" y="3986549"/>
                  <a:pt x="6824856" y="3989862"/>
                  <a:pt x="6826107" y="3992660"/>
                </a:cubicBezTo>
                <a:lnTo>
                  <a:pt x="6891411" y="4138065"/>
                </a:lnTo>
                <a:cubicBezTo>
                  <a:pt x="6892368" y="4140127"/>
                  <a:pt x="6894430" y="4141379"/>
                  <a:pt x="6896565" y="4141379"/>
                </a:cubicBezTo>
                <a:cubicBezTo>
                  <a:pt x="6897301" y="4141379"/>
                  <a:pt x="6898037" y="4141157"/>
                  <a:pt x="6898774" y="4140863"/>
                </a:cubicBezTo>
                <a:close/>
                <a:moveTo>
                  <a:pt x="6832660" y="3995752"/>
                </a:moveTo>
                <a:cubicBezTo>
                  <a:pt x="6835605" y="3994942"/>
                  <a:pt x="6837372" y="3991850"/>
                  <a:pt x="6836562" y="3988905"/>
                </a:cubicBezTo>
                <a:lnTo>
                  <a:pt x="6812561" y="3900925"/>
                </a:lnTo>
                <a:cubicBezTo>
                  <a:pt x="6811751" y="3897980"/>
                  <a:pt x="6808732" y="3896140"/>
                  <a:pt x="6805714" y="3897023"/>
                </a:cubicBezTo>
                <a:cubicBezTo>
                  <a:pt x="6802769" y="3897833"/>
                  <a:pt x="6801002" y="3900925"/>
                  <a:pt x="6801812" y="3903870"/>
                </a:cubicBezTo>
                <a:lnTo>
                  <a:pt x="6825813" y="3991850"/>
                </a:lnTo>
                <a:cubicBezTo>
                  <a:pt x="6826476" y="3994353"/>
                  <a:pt x="6828758" y="3995973"/>
                  <a:pt x="6831261" y="3995973"/>
                </a:cubicBezTo>
                <a:cubicBezTo>
                  <a:pt x="6831703" y="3995899"/>
                  <a:pt x="6832144" y="3995899"/>
                  <a:pt x="6832660" y="3995752"/>
                </a:cubicBezTo>
                <a:close/>
                <a:moveTo>
                  <a:pt x="6808438" y="3907699"/>
                </a:moveTo>
                <a:cubicBezTo>
                  <a:pt x="6811456" y="3906962"/>
                  <a:pt x="6813223" y="3903796"/>
                  <a:pt x="6812561" y="3900852"/>
                </a:cubicBezTo>
                <a:cubicBezTo>
                  <a:pt x="6811824" y="3897833"/>
                  <a:pt x="6808880" y="3895992"/>
                  <a:pt x="6805861" y="3896729"/>
                </a:cubicBezTo>
                <a:cubicBezTo>
                  <a:pt x="6802842" y="3897465"/>
                  <a:pt x="6801002" y="3900483"/>
                  <a:pt x="6801738" y="3903428"/>
                </a:cubicBezTo>
                <a:lnTo>
                  <a:pt x="6801812" y="3903723"/>
                </a:lnTo>
                <a:cubicBezTo>
                  <a:pt x="6802401" y="3906300"/>
                  <a:pt x="6804683" y="3907919"/>
                  <a:pt x="6807186" y="3907846"/>
                </a:cubicBezTo>
                <a:cubicBezTo>
                  <a:pt x="6807554" y="3907846"/>
                  <a:pt x="6807996" y="3907772"/>
                  <a:pt x="6808438" y="3907699"/>
                </a:cubicBezTo>
                <a:close/>
                <a:moveTo>
                  <a:pt x="6376785" y="3982132"/>
                </a:moveTo>
                <a:cubicBezTo>
                  <a:pt x="6377374" y="3979113"/>
                  <a:pt x="6375313" y="3976168"/>
                  <a:pt x="6372294" y="3975653"/>
                </a:cubicBezTo>
                <a:lnTo>
                  <a:pt x="6225710" y="3948486"/>
                </a:lnTo>
                <a:cubicBezTo>
                  <a:pt x="6222692" y="3947970"/>
                  <a:pt x="6219747" y="3949885"/>
                  <a:pt x="6219231" y="3952977"/>
                </a:cubicBezTo>
                <a:cubicBezTo>
                  <a:pt x="6218643" y="3955995"/>
                  <a:pt x="6220704" y="3958940"/>
                  <a:pt x="6223723" y="3959455"/>
                </a:cubicBezTo>
                <a:lnTo>
                  <a:pt x="6370306" y="3986622"/>
                </a:lnTo>
                <a:cubicBezTo>
                  <a:pt x="6370674" y="3986696"/>
                  <a:pt x="6371042" y="3986696"/>
                  <a:pt x="6371337" y="3986696"/>
                </a:cubicBezTo>
                <a:cubicBezTo>
                  <a:pt x="6373987" y="3986622"/>
                  <a:pt x="6376270" y="3984782"/>
                  <a:pt x="6376785" y="3982132"/>
                </a:cubicBezTo>
                <a:close/>
                <a:moveTo>
                  <a:pt x="6229907" y="3955848"/>
                </a:moveTo>
                <a:cubicBezTo>
                  <a:pt x="6230938" y="3952977"/>
                  <a:pt x="6229465" y="3949737"/>
                  <a:pt x="6226520" y="3948707"/>
                </a:cubicBezTo>
                <a:lnTo>
                  <a:pt x="6081409" y="3896581"/>
                </a:lnTo>
                <a:cubicBezTo>
                  <a:pt x="6078464" y="3895551"/>
                  <a:pt x="6075298" y="3897023"/>
                  <a:pt x="6074267" y="3899968"/>
                </a:cubicBezTo>
                <a:cubicBezTo>
                  <a:pt x="6073237" y="3902839"/>
                  <a:pt x="6074709" y="3906079"/>
                  <a:pt x="6077654" y="3907109"/>
                </a:cubicBezTo>
                <a:lnTo>
                  <a:pt x="6222765" y="3959235"/>
                </a:lnTo>
                <a:cubicBezTo>
                  <a:pt x="6223428" y="3959455"/>
                  <a:pt x="6224017" y="3959529"/>
                  <a:pt x="6224679" y="3959529"/>
                </a:cubicBezTo>
                <a:cubicBezTo>
                  <a:pt x="6226962" y="3959529"/>
                  <a:pt x="6229097" y="3958130"/>
                  <a:pt x="6229907" y="3955848"/>
                </a:cubicBezTo>
                <a:close/>
                <a:moveTo>
                  <a:pt x="6084501" y="3904459"/>
                </a:moveTo>
                <a:cubicBezTo>
                  <a:pt x="6085973" y="3901735"/>
                  <a:pt x="6084943" y="3898348"/>
                  <a:pt x="6082219" y="3896949"/>
                </a:cubicBezTo>
                <a:lnTo>
                  <a:pt x="5943955" y="3822737"/>
                </a:lnTo>
                <a:cubicBezTo>
                  <a:pt x="5941230" y="3821265"/>
                  <a:pt x="5937844" y="3822295"/>
                  <a:pt x="5936445" y="3825019"/>
                </a:cubicBezTo>
                <a:cubicBezTo>
                  <a:pt x="5934972" y="3827743"/>
                  <a:pt x="5936003" y="3831130"/>
                  <a:pt x="5938727" y="3832529"/>
                </a:cubicBezTo>
                <a:lnTo>
                  <a:pt x="6076991" y="3906741"/>
                </a:lnTo>
                <a:cubicBezTo>
                  <a:pt x="6077875" y="3907183"/>
                  <a:pt x="6078759" y="3907404"/>
                  <a:pt x="6079642" y="3907404"/>
                </a:cubicBezTo>
                <a:cubicBezTo>
                  <a:pt x="6081556" y="3907404"/>
                  <a:pt x="6083470" y="3906373"/>
                  <a:pt x="6084501" y="3904459"/>
                </a:cubicBezTo>
                <a:close/>
                <a:moveTo>
                  <a:pt x="5945795" y="3830983"/>
                </a:moveTo>
                <a:cubicBezTo>
                  <a:pt x="5947636" y="3828480"/>
                  <a:pt x="5947120" y="3825019"/>
                  <a:pt x="5944617" y="3823179"/>
                </a:cubicBezTo>
                <a:lnTo>
                  <a:pt x="5818500" y="3729898"/>
                </a:lnTo>
                <a:cubicBezTo>
                  <a:pt x="5816071" y="3728058"/>
                  <a:pt x="5812537" y="3728573"/>
                  <a:pt x="5810696" y="3731076"/>
                </a:cubicBezTo>
                <a:cubicBezTo>
                  <a:pt x="5808856" y="3733580"/>
                  <a:pt x="5809371" y="3737040"/>
                  <a:pt x="5811874" y="3738880"/>
                </a:cubicBezTo>
                <a:lnTo>
                  <a:pt x="5937991" y="3832161"/>
                </a:lnTo>
                <a:cubicBezTo>
                  <a:pt x="5939021" y="3832897"/>
                  <a:pt x="5940200" y="3833265"/>
                  <a:pt x="5941377" y="3833265"/>
                </a:cubicBezTo>
                <a:cubicBezTo>
                  <a:pt x="5943071" y="3833192"/>
                  <a:pt x="5944691" y="3832382"/>
                  <a:pt x="5945795" y="3830983"/>
                </a:cubicBezTo>
                <a:close/>
                <a:moveTo>
                  <a:pt x="5819089" y="3738292"/>
                </a:moveTo>
                <a:cubicBezTo>
                  <a:pt x="5821298" y="3736083"/>
                  <a:pt x="5821298" y="3732549"/>
                  <a:pt x="5819089" y="3730414"/>
                </a:cubicBezTo>
                <a:lnTo>
                  <a:pt x="5710422" y="3621157"/>
                </a:lnTo>
                <a:cubicBezTo>
                  <a:pt x="5708287" y="3619022"/>
                  <a:pt x="5704752" y="3619022"/>
                  <a:pt x="5702544" y="3621157"/>
                </a:cubicBezTo>
                <a:cubicBezTo>
                  <a:pt x="5700335" y="3623366"/>
                  <a:pt x="5700335" y="3626900"/>
                  <a:pt x="5702544" y="3629035"/>
                </a:cubicBezTo>
                <a:lnTo>
                  <a:pt x="5811212" y="3738292"/>
                </a:lnTo>
                <a:cubicBezTo>
                  <a:pt x="5812316" y="3739396"/>
                  <a:pt x="5813788" y="3739911"/>
                  <a:pt x="5815187" y="3739911"/>
                </a:cubicBezTo>
                <a:cubicBezTo>
                  <a:pt x="5816586" y="3739911"/>
                  <a:pt x="5817985" y="3739396"/>
                  <a:pt x="5819089" y="3738292"/>
                </a:cubicBezTo>
                <a:close/>
                <a:moveTo>
                  <a:pt x="5709685" y="3629624"/>
                </a:moveTo>
                <a:cubicBezTo>
                  <a:pt x="5712188" y="3627857"/>
                  <a:pt x="5712778" y="3624323"/>
                  <a:pt x="5710937" y="3621820"/>
                </a:cubicBezTo>
                <a:lnTo>
                  <a:pt x="5624062" y="3501078"/>
                </a:lnTo>
                <a:cubicBezTo>
                  <a:pt x="5622295" y="3498574"/>
                  <a:pt x="5618761" y="3498059"/>
                  <a:pt x="5616258" y="3499826"/>
                </a:cubicBezTo>
                <a:cubicBezTo>
                  <a:pt x="5613754" y="3501593"/>
                  <a:pt x="5613165" y="3505127"/>
                  <a:pt x="5615006" y="3507630"/>
                </a:cubicBezTo>
                <a:lnTo>
                  <a:pt x="5701881" y="3628372"/>
                </a:lnTo>
                <a:cubicBezTo>
                  <a:pt x="5702986" y="3629918"/>
                  <a:pt x="5704679" y="3630728"/>
                  <a:pt x="5706446" y="3630728"/>
                </a:cubicBezTo>
                <a:cubicBezTo>
                  <a:pt x="5707624" y="3630728"/>
                  <a:pt x="5708728" y="3630360"/>
                  <a:pt x="5709685" y="3629624"/>
                </a:cubicBezTo>
                <a:close/>
                <a:moveTo>
                  <a:pt x="5622000" y="3509397"/>
                </a:moveTo>
                <a:cubicBezTo>
                  <a:pt x="5624798" y="3508072"/>
                  <a:pt x="5625976" y="3504759"/>
                  <a:pt x="5624650" y="3501961"/>
                </a:cubicBezTo>
                <a:lnTo>
                  <a:pt x="5563911" y="3374151"/>
                </a:lnTo>
                <a:cubicBezTo>
                  <a:pt x="5562586" y="3371354"/>
                  <a:pt x="5559273" y="3370176"/>
                  <a:pt x="5556476" y="3371501"/>
                </a:cubicBezTo>
                <a:cubicBezTo>
                  <a:pt x="5553678" y="3372826"/>
                  <a:pt x="5552500" y="3376139"/>
                  <a:pt x="5553825" y="3378937"/>
                </a:cubicBezTo>
                <a:lnTo>
                  <a:pt x="5614564" y="3506747"/>
                </a:lnTo>
                <a:cubicBezTo>
                  <a:pt x="5615521" y="3508808"/>
                  <a:pt x="5617583" y="3509912"/>
                  <a:pt x="5619644" y="3509912"/>
                </a:cubicBezTo>
                <a:cubicBezTo>
                  <a:pt x="5620454" y="3509986"/>
                  <a:pt x="5621264" y="3509765"/>
                  <a:pt x="5622000" y="3509397"/>
                </a:cubicBezTo>
                <a:close/>
                <a:moveTo>
                  <a:pt x="5560157" y="3381955"/>
                </a:moveTo>
                <a:cubicBezTo>
                  <a:pt x="5563175" y="3381293"/>
                  <a:pt x="5565016" y="3378274"/>
                  <a:pt x="5564280" y="3375256"/>
                </a:cubicBezTo>
                <a:lnTo>
                  <a:pt x="5533652" y="3244574"/>
                </a:lnTo>
                <a:cubicBezTo>
                  <a:pt x="5532990" y="3241556"/>
                  <a:pt x="5529971" y="3239715"/>
                  <a:pt x="5526953" y="3240452"/>
                </a:cubicBezTo>
                <a:cubicBezTo>
                  <a:pt x="5523934" y="3241114"/>
                  <a:pt x="5522093" y="3244133"/>
                  <a:pt x="5522830" y="3247151"/>
                </a:cubicBezTo>
                <a:lnTo>
                  <a:pt x="5553457" y="3377832"/>
                </a:lnTo>
                <a:cubicBezTo>
                  <a:pt x="5554046" y="3380409"/>
                  <a:pt x="5556402" y="3382176"/>
                  <a:pt x="5558905" y="3382102"/>
                </a:cubicBezTo>
                <a:cubicBezTo>
                  <a:pt x="5559347" y="3382102"/>
                  <a:pt x="5559715" y="3382102"/>
                  <a:pt x="5560157" y="3381955"/>
                </a:cubicBezTo>
                <a:close/>
                <a:moveTo>
                  <a:pt x="5533800" y="3245973"/>
                </a:moveTo>
                <a:lnTo>
                  <a:pt x="5537113" y="3116544"/>
                </a:lnTo>
                <a:cubicBezTo>
                  <a:pt x="5537186" y="3113452"/>
                  <a:pt x="5534757" y="3110875"/>
                  <a:pt x="5531665" y="3110801"/>
                </a:cubicBezTo>
                <a:cubicBezTo>
                  <a:pt x="5531591" y="3110801"/>
                  <a:pt x="5531517" y="3110801"/>
                  <a:pt x="5531444" y="3110801"/>
                </a:cubicBezTo>
                <a:cubicBezTo>
                  <a:pt x="5528425" y="3110801"/>
                  <a:pt x="5525996" y="3113230"/>
                  <a:pt x="5525922" y="3116249"/>
                </a:cubicBezTo>
                <a:lnTo>
                  <a:pt x="5522609" y="3245679"/>
                </a:lnTo>
                <a:cubicBezTo>
                  <a:pt x="5522535" y="3248771"/>
                  <a:pt x="5524965" y="3251348"/>
                  <a:pt x="5528057" y="3251421"/>
                </a:cubicBezTo>
                <a:cubicBezTo>
                  <a:pt x="5528130" y="3251421"/>
                  <a:pt x="5528204" y="3251421"/>
                  <a:pt x="5528278" y="3251421"/>
                </a:cubicBezTo>
                <a:cubicBezTo>
                  <a:pt x="5531296" y="3251421"/>
                  <a:pt x="5533726" y="3248992"/>
                  <a:pt x="5533800" y="3245973"/>
                </a:cubicBezTo>
                <a:close/>
                <a:moveTo>
                  <a:pt x="5536892" y="3117869"/>
                </a:moveTo>
                <a:lnTo>
                  <a:pt x="5570169" y="2996096"/>
                </a:lnTo>
                <a:cubicBezTo>
                  <a:pt x="5570979" y="2993151"/>
                  <a:pt x="5569212" y="2990059"/>
                  <a:pt x="5566267" y="2989249"/>
                </a:cubicBezTo>
                <a:cubicBezTo>
                  <a:pt x="5563249" y="2988439"/>
                  <a:pt x="5560230" y="2990206"/>
                  <a:pt x="5559420" y="2993151"/>
                </a:cubicBezTo>
                <a:lnTo>
                  <a:pt x="5526143" y="3114924"/>
                </a:lnTo>
                <a:cubicBezTo>
                  <a:pt x="5525333" y="3117869"/>
                  <a:pt x="5527100" y="3120961"/>
                  <a:pt x="5530045" y="3121771"/>
                </a:cubicBezTo>
                <a:cubicBezTo>
                  <a:pt x="5530560" y="3121918"/>
                  <a:pt x="5531076" y="3121992"/>
                  <a:pt x="5531591" y="3121992"/>
                </a:cubicBezTo>
                <a:cubicBezTo>
                  <a:pt x="5534020" y="3121992"/>
                  <a:pt x="5536229" y="3120372"/>
                  <a:pt x="5536892" y="3117869"/>
                </a:cubicBezTo>
                <a:close/>
                <a:moveTo>
                  <a:pt x="5569728" y="2997348"/>
                </a:moveTo>
                <a:lnTo>
                  <a:pt x="5617656" y="2910251"/>
                </a:lnTo>
                <a:cubicBezTo>
                  <a:pt x="5619129" y="2907527"/>
                  <a:pt x="5618172" y="2904141"/>
                  <a:pt x="5615447" y="2902668"/>
                </a:cubicBezTo>
                <a:cubicBezTo>
                  <a:pt x="5612723" y="2901196"/>
                  <a:pt x="5609337" y="2902153"/>
                  <a:pt x="5607864" y="2904877"/>
                </a:cubicBezTo>
                <a:lnTo>
                  <a:pt x="5559936" y="2991973"/>
                </a:lnTo>
                <a:cubicBezTo>
                  <a:pt x="5558463" y="2994697"/>
                  <a:pt x="5559420" y="2998084"/>
                  <a:pt x="5562144" y="2999556"/>
                </a:cubicBezTo>
                <a:cubicBezTo>
                  <a:pt x="5563028" y="2999998"/>
                  <a:pt x="5563911" y="3000219"/>
                  <a:pt x="5564868" y="3000219"/>
                </a:cubicBezTo>
                <a:cubicBezTo>
                  <a:pt x="5566856" y="3000219"/>
                  <a:pt x="5568697" y="2999188"/>
                  <a:pt x="5569728" y="2997348"/>
                </a:cubicBezTo>
                <a:close/>
                <a:moveTo>
                  <a:pt x="5617656" y="2910251"/>
                </a:moveTo>
                <a:lnTo>
                  <a:pt x="5625239" y="2896484"/>
                </a:lnTo>
                <a:cubicBezTo>
                  <a:pt x="5626712" y="2893760"/>
                  <a:pt x="5625755" y="2890373"/>
                  <a:pt x="5623031" y="2888901"/>
                </a:cubicBezTo>
                <a:cubicBezTo>
                  <a:pt x="5620307" y="2887355"/>
                  <a:pt x="5616920" y="2888385"/>
                  <a:pt x="5615447" y="2891109"/>
                </a:cubicBezTo>
                <a:lnTo>
                  <a:pt x="5607864" y="2904877"/>
                </a:lnTo>
                <a:cubicBezTo>
                  <a:pt x="5606392" y="2907601"/>
                  <a:pt x="5607349" y="2910988"/>
                  <a:pt x="5610073" y="2912460"/>
                </a:cubicBezTo>
                <a:cubicBezTo>
                  <a:pt x="5610957" y="2912975"/>
                  <a:pt x="5611914" y="2913196"/>
                  <a:pt x="5612797" y="2913123"/>
                </a:cubicBezTo>
                <a:cubicBezTo>
                  <a:pt x="5614785" y="2913123"/>
                  <a:pt x="5616626" y="2912092"/>
                  <a:pt x="5617656" y="2910251"/>
                </a:cubicBezTo>
                <a:close/>
                <a:moveTo>
                  <a:pt x="5625313" y="2896484"/>
                </a:moveTo>
                <a:lnTo>
                  <a:pt x="5626712" y="2893907"/>
                </a:lnTo>
                <a:cubicBezTo>
                  <a:pt x="5628185" y="2891183"/>
                  <a:pt x="5627154" y="2887796"/>
                  <a:pt x="5624503" y="2886324"/>
                </a:cubicBezTo>
                <a:cubicBezTo>
                  <a:pt x="5621779" y="2884851"/>
                  <a:pt x="5618393" y="2885809"/>
                  <a:pt x="5616920" y="2888533"/>
                </a:cubicBezTo>
                <a:lnTo>
                  <a:pt x="5615521" y="2891109"/>
                </a:lnTo>
                <a:cubicBezTo>
                  <a:pt x="5614049" y="2893833"/>
                  <a:pt x="5615079" y="2897220"/>
                  <a:pt x="5617730" y="2898693"/>
                </a:cubicBezTo>
                <a:cubicBezTo>
                  <a:pt x="5618614" y="2899134"/>
                  <a:pt x="5619497" y="2899355"/>
                  <a:pt x="5620454" y="2899355"/>
                </a:cubicBezTo>
                <a:cubicBezTo>
                  <a:pt x="5622368" y="2899355"/>
                  <a:pt x="5624282" y="2898325"/>
                  <a:pt x="5625313" y="2896484"/>
                </a:cubicBezTo>
                <a:close/>
                <a:moveTo>
                  <a:pt x="5626638" y="2893981"/>
                </a:moveTo>
                <a:lnTo>
                  <a:pt x="5629142" y="2889490"/>
                </a:lnTo>
                <a:cubicBezTo>
                  <a:pt x="5630614" y="2886766"/>
                  <a:pt x="5629657" y="2883379"/>
                  <a:pt x="5626933" y="2881906"/>
                </a:cubicBezTo>
                <a:cubicBezTo>
                  <a:pt x="5624209" y="2880360"/>
                  <a:pt x="5620822" y="2881391"/>
                  <a:pt x="5619350" y="2884115"/>
                </a:cubicBezTo>
                <a:lnTo>
                  <a:pt x="5616846" y="2888606"/>
                </a:lnTo>
                <a:cubicBezTo>
                  <a:pt x="5615374" y="2891330"/>
                  <a:pt x="5616331" y="2894717"/>
                  <a:pt x="5619055" y="2896189"/>
                </a:cubicBezTo>
                <a:cubicBezTo>
                  <a:pt x="5619939" y="2896705"/>
                  <a:pt x="5620896" y="2896926"/>
                  <a:pt x="5621779" y="2896926"/>
                </a:cubicBezTo>
                <a:cubicBezTo>
                  <a:pt x="5623767" y="2896852"/>
                  <a:pt x="5625681" y="2895748"/>
                  <a:pt x="5626638" y="2893981"/>
                </a:cubicBezTo>
                <a:close/>
                <a:moveTo>
                  <a:pt x="5628700" y="2890152"/>
                </a:moveTo>
                <a:lnTo>
                  <a:pt x="5636725" y="2879477"/>
                </a:lnTo>
                <a:cubicBezTo>
                  <a:pt x="5638565" y="2877047"/>
                  <a:pt x="5638050" y="2873513"/>
                  <a:pt x="5635621" y="2871673"/>
                </a:cubicBezTo>
                <a:cubicBezTo>
                  <a:pt x="5633191" y="2869832"/>
                  <a:pt x="5629657" y="2870348"/>
                  <a:pt x="5627817" y="2872777"/>
                </a:cubicBezTo>
                <a:lnTo>
                  <a:pt x="5619791" y="2883453"/>
                </a:lnTo>
                <a:cubicBezTo>
                  <a:pt x="5617951" y="2885882"/>
                  <a:pt x="5618466" y="2889416"/>
                  <a:pt x="5620896" y="2891257"/>
                </a:cubicBezTo>
                <a:cubicBezTo>
                  <a:pt x="5621926" y="2891993"/>
                  <a:pt x="5623105" y="2892361"/>
                  <a:pt x="5624282" y="2892361"/>
                </a:cubicBezTo>
                <a:cubicBezTo>
                  <a:pt x="5625976" y="2892361"/>
                  <a:pt x="5627595" y="2891551"/>
                  <a:pt x="5628700" y="2890152"/>
                </a:cubicBezTo>
                <a:close/>
                <a:moveTo>
                  <a:pt x="5636725" y="2879403"/>
                </a:moveTo>
                <a:lnTo>
                  <a:pt x="5637977" y="2877784"/>
                </a:lnTo>
                <a:cubicBezTo>
                  <a:pt x="5639817" y="2875280"/>
                  <a:pt x="5639302" y="2871820"/>
                  <a:pt x="5636798" y="2869980"/>
                </a:cubicBezTo>
                <a:cubicBezTo>
                  <a:pt x="5634369" y="2868139"/>
                  <a:pt x="5630835" y="2868654"/>
                  <a:pt x="5628994" y="2871158"/>
                </a:cubicBezTo>
                <a:lnTo>
                  <a:pt x="5627743" y="2872777"/>
                </a:lnTo>
                <a:cubicBezTo>
                  <a:pt x="5625902" y="2875280"/>
                  <a:pt x="5626418" y="2878741"/>
                  <a:pt x="5628921" y="2880581"/>
                </a:cubicBezTo>
                <a:cubicBezTo>
                  <a:pt x="5629951" y="2881317"/>
                  <a:pt x="5631129" y="2881686"/>
                  <a:pt x="5632307" y="2881686"/>
                </a:cubicBezTo>
                <a:cubicBezTo>
                  <a:pt x="5634001" y="2881612"/>
                  <a:pt x="5635621" y="2880876"/>
                  <a:pt x="5636725" y="2879403"/>
                </a:cubicBezTo>
                <a:close/>
                <a:moveTo>
                  <a:pt x="9502973" y="2924902"/>
                </a:moveTo>
                <a:lnTo>
                  <a:pt x="9626806" y="2841929"/>
                </a:lnTo>
                <a:cubicBezTo>
                  <a:pt x="9629384" y="2840236"/>
                  <a:pt x="9630046" y="2836775"/>
                  <a:pt x="9628353" y="2834199"/>
                </a:cubicBezTo>
                <a:cubicBezTo>
                  <a:pt x="9626660" y="2831622"/>
                  <a:pt x="9623199" y="2830959"/>
                  <a:pt x="9620622" y="2832653"/>
                </a:cubicBezTo>
                <a:lnTo>
                  <a:pt x="9496789" y="2915626"/>
                </a:lnTo>
                <a:cubicBezTo>
                  <a:pt x="9494212" y="2917319"/>
                  <a:pt x="9493549" y="2920780"/>
                  <a:pt x="9495242" y="2923356"/>
                </a:cubicBezTo>
                <a:cubicBezTo>
                  <a:pt x="9496346" y="2924976"/>
                  <a:pt x="9498113" y="2925860"/>
                  <a:pt x="9499880" y="2925860"/>
                </a:cubicBezTo>
                <a:cubicBezTo>
                  <a:pt x="9500985" y="2925860"/>
                  <a:pt x="9502015" y="2925565"/>
                  <a:pt x="9502973" y="2924902"/>
                </a:cubicBezTo>
                <a:close/>
                <a:moveTo>
                  <a:pt x="9361910" y="2982328"/>
                </a:moveTo>
                <a:lnTo>
                  <a:pt x="9502015" y="2925418"/>
                </a:lnTo>
                <a:cubicBezTo>
                  <a:pt x="9504887" y="2924240"/>
                  <a:pt x="9506212" y="2921000"/>
                  <a:pt x="9505108" y="2918129"/>
                </a:cubicBezTo>
                <a:cubicBezTo>
                  <a:pt x="9503930" y="2915258"/>
                  <a:pt x="9500690" y="2913933"/>
                  <a:pt x="9497819" y="2915037"/>
                </a:cubicBezTo>
                <a:lnTo>
                  <a:pt x="9357714" y="2971948"/>
                </a:lnTo>
                <a:cubicBezTo>
                  <a:pt x="9354843" y="2973126"/>
                  <a:pt x="9353517" y="2976365"/>
                  <a:pt x="9354622" y="2979236"/>
                </a:cubicBezTo>
                <a:cubicBezTo>
                  <a:pt x="9355505" y="2981445"/>
                  <a:pt x="9357641" y="2982697"/>
                  <a:pt x="9359850" y="2982697"/>
                </a:cubicBezTo>
                <a:cubicBezTo>
                  <a:pt x="9360512" y="2982770"/>
                  <a:pt x="9361174" y="2982623"/>
                  <a:pt x="9361910" y="2982328"/>
                </a:cubicBezTo>
                <a:close/>
                <a:moveTo>
                  <a:pt x="9214444" y="3008906"/>
                </a:moveTo>
                <a:lnTo>
                  <a:pt x="9360733" y="2982697"/>
                </a:lnTo>
                <a:cubicBezTo>
                  <a:pt x="9363751" y="2982181"/>
                  <a:pt x="9365813" y="2979236"/>
                  <a:pt x="9365224" y="2976218"/>
                </a:cubicBezTo>
                <a:cubicBezTo>
                  <a:pt x="9364708" y="2973199"/>
                  <a:pt x="9361837" y="2971211"/>
                  <a:pt x="9358745" y="2971727"/>
                </a:cubicBezTo>
                <a:lnTo>
                  <a:pt x="9212456" y="2997937"/>
                </a:lnTo>
                <a:cubicBezTo>
                  <a:pt x="9209437" y="2998452"/>
                  <a:pt x="9207375" y="3001397"/>
                  <a:pt x="9207965" y="3004415"/>
                </a:cubicBezTo>
                <a:cubicBezTo>
                  <a:pt x="9208480" y="3007140"/>
                  <a:pt x="9210835" y="3009054"/>
                  <a:pt x="9213487" y="3008980"/>
                </a:cubicBezTo>
                <a:cubicBezTo>
                  <a:pt x="9213854" y="3008980"/>
                  <a:pt x="9214149" y="3008980"/>
                  <a:pt x="9214444" y="3008906"/>
                </a:cubicBezTo>
                <a:close/>
                <a:moveTo>
                  <a:pt x="9219081" y="3003606"/>
                </a:moveTo>
                <a:cubicBezTo>
                  <a:pt x="9219229" y="3000513"/>
                  <a:pt x="9216799" y="2997937"/>
                  <a:pt x="9213707" y="2997863"/>
                </a:cubicBezTo>
                <a:lnTo>
                  <a:pt x="9064472" y="2992120"/>
                </a:lnTo>
                <a:cubicBezTo>
                  <a:pt x="9061160" y="2991679"/>
                  <a:pt x="9058804" y="2994403"/>
                  <a:pt x="9058731" y="2997495"/>
                </a:cubicBezTo>
                <a:cubicBezTo>
                  <a:pt x="9058583" y="3000587"/>
                  <a:pt x="9061012" y="3003164"/>
                  <a:pt x="9064105" y="3003238"/>
                </a:cubicBezTo>
                <a:lnTo>
                  <a:pt x="9213339" y="3008980"/>
                </a:lnTo>
                <a:cubicBezTo>
                  <a:pt x="9213413" y="3008980"/>
                  <a:pt x="9213487" y="3008980"/>
                  <a:pt x="9213559" y="3008980"/>
                </a:cubicBezTo>
                <a:cubicBezTo>
                  <a:pt x="9216505" y="3008980"/>
                  <a:pt x="9218935" y="3006624"/>
                  <a:pt x="9219081" y="3003606"/>
                </a:cubicBezTo>
                <a:close/>
                <a:moveTo>
                  <a:pt x="9069627" y="2999114"/>
                </a:moveTo>
                <a:cubicBezTo>
                  <a:pt x="9070436" y="2996170"/>
                  <a:pt x="9068670" y="2993078"/>
                  <a:pt x="9065651" y="2992341"/>
                </a:cubicBezTo>
                <a:lnTo>
                  <a:pt x="8917080" y="2953247"/>
                </a:lnTo>
                <a:cubicBezTo>
                  <a:pt x="8914061" y="2952511"/>
                  <a:pt x="8911042" y="2954278"/>
                  <a:pt x="8910306" y="2957223"/>
                </a:cubicBezTo>
                <a:cubicBezTo>
                  <a:pt x="8909496" y="2960168"/>
                  <a:pt x="8911263" y="2963260"/>
                  <a:pt x="8914282" y="2963996"/>
                </a:cubicBezTo>
                <a:lnTo>
                  <a:pt x="9062853" y="3003090"/>
                </a:lnTo>
                <a:cubicBezTo>
                  <a:pt x="9063369" y="3003238"/>
                  <a:pt x="9063810" y="3003311"/>
                  <a:pt x="9064326" y="3003311"/>
                </a:cubicBezTo>
                <a:cubicBezTo>
                  <a:pt x="9066755" y="3003238"/>
                  <a:pt x="9068964" y="3001618"/>
                  <a:pt x="9069627" y="2999114"/>
                </a:cubicBezTo>
                <a:close/>
                <a:moveTo>
                  <a:pt x="8920613" y="2961125"/>
                </a:moveTo>
                <a:cubicBezTo>
                  <a:pt x="8922012" y="2958401"/>
                  <a:pt x="8920907" y="2955014"/>
                  <a:pt x="8918110" y="2953689"/>
                </a:cubicBezTo>
                <a:lnTo>
                  <a:pt x="8779036" y="2884189"/>
                </a:lnTo>
                <a:cubicBezTo>
                  <a:pt x="8776312" y="2882790"/>
                  <a:pt x="8772925" y="2883894"/>
                  <a:pt x="8771526" y="2886692"/>
                </a:cubicBezTo>
                <a:cubicBezTo>
                  <a:pt x="8770127" y="2889416"/>
                  <a:pt x="8771232" y="2892803"/>
                  <a:pt x="8774029" y="2894128"/>
                </a:cubicBezTo>
                <a:lnTo>
                  <a:pt x="8913104" y="2963628"/>
                </a:lnTo>
                <a:cubicBezTo>
                  <a:pt x="8913913" y="2964070"/>
                  <a:pt x="8914797" y="2964217"/>
                  <a:pt x="8915607" y="2964217"/>
                </a:cubicBezTo>
                <a:cubicBezTo>
                  <a:pt x="8917742" y="2964217"/>
                  <a:pt x="8919656" y="2963039"/>
                  <a:pt x="8920613" y="2961125"/>
                </a:cubicBezTo>
                <a:close/>
                <a:moveTo>
                  <a:pt x="8780950" y="2892582"/>
                </a:moveTo>
                <a:cubicBezTo>
                  <a:pt x="8782864" y="2890152"/>
                  <a:pt x="8782496" y="2886692"/>
                  <a:pt x="8780067" y="2884704"/>
                </a:cubicBezTo>
                <a:lnTo>
                  <a:pt x="8659104" y="2787521"/>
                </a:lnTo>
                <a:cubicBezTo>
                  <a:pt x="8656674" y="2785607"/>
                  <a:pt x="8653213" y="2785975"/>
                  <a:pt x="8651226" y="2788405"/>
                </a:cubicBezTo>
                <a:cubicBezTo>
                  <a:pt x="8649312" y="2790835"/>
                  <a:pt x="8649680" y="2794295"/>
                  <a:pt x="8652110" y="2796283"/>
                </a:cubicBezTo>
                <a:lnTo>
                  <a:pt x="8773072" y="2893465"/>
                </a:lnTo>
                <a:cubicBezTo>
                  <a:pt x="8774103" y="2894275"/>
                  <a:pt x="8775355" y="2894717"/>
                  <a:pt x="8776606" y="2894717"/>
                </a:cubicBezTo>
                <a:cubicBezTo>
                  <a:pt x="8778226" y="2894643"/>
                  <a:pt x="8779846" y="2893981"/>
                  <a:pt x="8780950" y="2892582"/>
                </a:cubicBezTo>
                <a:close/>
                <a:moveTo>
                  <a:pt x="8658809" y="2796504"/>
                </a:moveTo>
                <a:cubicBezTo>
                  <a:pt x="8661386" y="2794810"/>
                  <a:pt x="8662049" y="2791276"/>
                  <a:pt x="8660282" y="2788773"/>
                </a:cubicBezTo>
                <a:lnTo>
                  <a:pt x="8580547" y="2671712"/>
                </a:lnTo>
                <a:cubicBezTo>
                  <a:pt x="8578781" y="2669135"/>
                  <a:pt x="8575320" y="2668546"/>
                  <a:pt x="8572818" y="2670240"/>
                </a:cubicBezTo>
                <a:cubicBezTo>
                  <a:pt x="8570241" y="2671933"/>
                  <a:pt x="8569578" y="2675467"/>
                  <a:pt x="8571345" y="2677970"/>
                </a:cubicBezTo>
                <a:lnTo>
                  <a:pt x="8651079" y="2795031"/>
                </a:lnTo>
                <a:cubicBezTo>
                  <a:pt x="8652183" y="2796651"/>
                  <a:pt x="8653950" y="2797461"/>
                  <a:pt x="8655717" y="2797461"/>
                </a:cubicBezTo>
                <a:cubicBezTo>
                  <a:pt x="8656821" y="2797461"/>
                  <a:pt x="8657852" y="2797166"/>
                  <a:pt x="8658809" y="2796504"/>
                </a:cubicBezTo>
                <a:close/>
                <a:moveTo>
                  <a:pt x="8576572" y="2680400"/>
                </a:moveTo>
                <a:cubicBezTo>
                  <a:pt x="8579664" y="2680032"/>
                  <a:pt x="8581799" y="2677234"/>
                  <a:pt x="8581431" y="2674216"/>
                </a:cubicBezTo>
                <a:lnTo>
                  <a:pt x="8565970" y="2544712"/>
                </a:lnTo>
                <a:cubicBezTo>
                  <a:pt x="8565603" y="2541620"/>
                  <a:pt x="8562731" y="2539485"/>
                  <a:pt x="8559786" y="2539853"/>
                </a:cubicBezTo>
                <a:cubicBezTo>
                  <a:pt x="8556694" y="2540221"/>
                  <a:pt x="8554559" y="2543019"/>
                  <a:pt x="8554927" y="2546038"/>
                </a:cubicBezTo>
                <a:lnTo>
                  <a:pt x="8570387" y="2675541"/>
                </a:lnTo>
                <a:cubicBezTo>
                  <a:pt x="8570756" y="2678412"/>
                  <a:pt x="8573185" y="2680473"/>
                  <a:pt x="8575983" y="2680473"/>
                </a:cubicBezTo>
                <a:cubicBezTo>
                  <a:pt x="8576204" y="2680400"/>
                  <a:pt x="8576425" y="2680400"/>
                  <a:pt x="8576572" y="2680400"/>
                </a:cubicBezTo>
                <a:close/>
                <a:moveTo>
                  <a:pt x="8565970" y="2546479"/>
                </a:moveTo>
                <a:lnTo>
                  <a:pt x="8592622" y="2418228"/>
                </a:lnTo>
                <a:cubicBezTo>
                  <a:pt x="8593211" y="2415209"/>
                  <a:pt x="8591297" y="2412264"/>
                  <a:pt x="8588278" y="2411601"/>
                </a:cubicBezTo>
                <a:cubicBezTo>
                  <a:pt x="8585112" y="2411013"/>
                  <a:pt x="8582314" y="2412927"/>
                  <a:pt x="8581652" y="2415945"/>
                </a:cubicBezTo>
                <a:lnTo>
                  <a:pt x="8555000" y="2544197"/>
                </a:lnTo>
                <a:cubicBezTo>
                  <a:pt x="8554412" y="2547216"/>
                  <a:pt x="8556326" y="2550160"/>
                  <a:pt x="8559344" y="2550823"/>
                </a:cubicBezTo>
                <a:cubicBezTo>
                  <a:pt x="8559712" y="2550897"/>
                  <a:pt x="8560154" y="2550970"/>
                  <a:pt x="8560522" y="2550970"/>
                </a:cubicBezTo>
                <a:cubicBezTo>
                  <a:pt x="8563099" y="2550897"/>
                  <a:pt x="8565381" y="2549056"/>
                  <a:pt x="8565970" y="2546479"/>
                </a:cubicBezTo>
                <a:close/>
                <a:moveTo>
                  <a:pt x="8592328" y="2419258"/>
                </a:moveTo>
                <a:lnTo>
                  <a:pt x="8638784" y="2306541"/>
                </a:lnTo>
                <a:cubicBezTo>
                  <a:pt x="8639962" y="2303670"/>
                  <a:pt x="8638563" y="2300430"/>
                  <a:pt x="8635765" y="2299252"/>
                </a:cubicBezTo>
                <a:cubicBezTo>
                  <a:pt x="8632893" y="2298075"/>
                  <a:pt x="8629654" y="2299473"/>
                  <a:pt x="8628476" y="2302271"/>
                </a:cubicBezTo>
                <a:lnTo>
                  <a:pt x="8582020" y="2414988"/>
                </a:lnTo>
                <a:cubicBezTo>
                  <a:pt x="8580842" y="2417859"/>
                  <a:pt x="8582241" y="2421099"/>
                  <a:pt x="8585038" y="2422277"/>
                </a:cubicBezTo>
                <a:cubicBezTo>
                  <a:pt x="8585775" y="2422571"/>
                  <a:pt x="8586511" y="2422719"/>
                  <a:pt x="8587174" y="2422719"/>
                </a:cubicBezTo>
                <a:cubicBezTo>
                  <a:pt x="8589383" y="2422645"/>
                  <a:pt x="8591443" y="2421393"/>
                  <a:pt x="8592328" y="2419258"/>
                </a:cubicBezTo>
                <a:close/>
                <a:moveTo>
                  <a:pt x="8638342" y="2307351"/>
                </a:moveTo>
                <a:lnTo>
                  <a:pt x="8698566" y="2211125"/>
                </a:lnTo>
                <a:cubicBezTo>
                  <a:pt x="8700185" y="2208475"/>
                  <a:pt x="8699375" y="2205089"/>
                  <a:pt x="8696799" y="2203469"/>
                </a:cubicBezTo>
                <a:cubicBezTo>
                  <a:pt x="8694222" y="2201849"/>
                  <a:pt x="8690762" y="2202659"/>
                  <a:pt x="8689142" y="2205236"/>
                </a:cubicBezTo>
                <a:lnTo>
                  <a:pt x="8628918" y="2301461"/>
                </a:lnTo>
                <a:cubicBezTo>
                  <a:pt x="8627299" y="2304112"/>
                  <a:pt x="8628109" y="2307498"/>
                  <a:pt x="8630685" y="2309118"/>
                </a:cubicBezTo>
                <a:cubicBezTo>
                  <a:pt x="8631642" y="2309707"/>
                  <a:pt x="8632673" y="2310002"/>
                  <a:pt x="8633704" y="2310002"/>
                </a:cubicBezTo>
                <a:cubicBezTo>
                  <a:pt x="8635471" y="2309928"/>
                  <a:pt x="8637311" y="2309044"/>
                  <a:pt x="8638342" y="2307351"/>
                </a:cubicBezTo>
                <a:close/>
                <a:moveTo>
                  <a:pt x="8698051" y="2211788"/>
                </a:moveTo>
                <a:lnTo>
                  <a:pt x="8765857" y="2133159"/>
                </a:lnTo>
                <a:cubicBezTo>
                  <a:pt x="8767845" y="2130803"/>
                  <a:pt x="8767624" y="2127342"/>
                  <a:pt x="8765269" y="2125281"/>
                </a:cubicBezTo>
                <a:cubicBezTo>
                  <a:pt x="8762912" y="2123293"/>
                  <a:pt x="8759452" y="2123514"/>
                  <a:pt x="8757390" y="2125870"/>
                </a:cubicBezTo>
                <a:lnTo>
                  <a:pt x="8689584" y="2204499"/>
                </a:lnTo>
                <a:cubicBezTo>
                  <a:pt x="8687596" y="2206855"/>
                  <a:pt x="8687817" y="2210316"/>
                  <a:pt x="8690172" y="2212377"/>
                </a:cubicBezTo>
                <a:cubicBezTo>
                  <a:pt x="8691203" y="2213261"/>
                  <a:pt x="8692529" y="2213776"/>
                  <a:pt x="8693854" y="2213702"/>
                </a:cubicBezTo>
                <a:cubicBezTo>
                  <a:pt x="8695400" y="2213702"/>
                  <a:pt x="8696946" y="2213113"/>
                  <a:pt x="8698051" y="2211788"/>
                </a:cubicBezTo>
                <a:close/>
                <a:moveTo>
                  <a:pt x="8765121" y="2133821"/>
                </a:moveTo>
                <a:lnTo>
                  <a:pt x="8842573" y="2071389"/>
                </a:lnTo>
                <a:cubicBezTo>
                  <a:pt x="8845002" y="2069474"/>
                  <a:pt x="8845371" y="2065940"/>
                  <a:pt x="8843456" y="2063585"/>
                </a:cubicBezTo>
                <a:cubicBezTo>
                  <a:pt x="8841542" y="2061155"/>
                  <a:pt x="8838008" y="2060787"/>
                  <a:pt x="8835652" y="2062701"/>
                </a:cubicBezTo>
                <a:lnTo>
                  <a:pt x="8758200" y="2125134"/>
                </a:lnTo>
                <a:cubicBezTo>
                  <a:pt x="8755771" y="2127048"/>
                  <a:pt x="8755402" y="2130582"/>
                  <a:pt x="8757390" y="2132938"/>
                </a:cubicBezTo>
                <a:cubicBezTo>
                  <a:pt x="8758495" y="2134336"/>
                  <a:pt x="8760114" y="2134999"/>
                  <a:pt x="8761734" y="2134999"/>
                </a:cubicBezTo>
                <a:cubicBezTo>
                  <a:pt x="8762912" y="2135073"/>
                  <a:pt x="8764090" y="2134705"/>
                  <a:pt x="8765121" y="2133821"/>
                </a:cubicBezTo>
                <a:close/>
                <a:moveTo>
                  <a:pt x="8841762" y="2071978"/>
                </a:moveTo>
                <a:lnTo>
                  <a:pt x="8930921" y="2024417"/>
                </a:lnTo>
                <a:cubicBezTo>
                  <a:pt x="8933645" y="2022945"/>
                  <a:pt x="8934676" y="2019632"/>
                  <a:pt x="8933203" y="2016908"/>
                </a:cubicBezTo>
                <a:cubicBezTo>
                  <a:pt x="8931731" y="2014183"/>
                  <a:pt x="8928343" y="2013153"/>
                  <a:pt x="8925693" y="2014625"/>
                </a:cubicBezTo>
                <a:lnTo>
                  <a:pt x="8836535" y="2062186"/>
                </a:lnTo>
                <a:cubicBezTo>
                  <a:pt x="8833811" y="2063658"/>
                  <a:pt x="8832781" y="2066971"/>
                  <a:pt x="8834254" y="2069695"/>
                </a:cubicBezTo>
                <a:cubicBezTo>
                  <a:pt x="8835284" y="2071610"/>
                  <a:pt x="8837198" y="2072640"/>
                  <a:pt x="8839186" y="2072640"/>
                </a:cubicBezTo>
                <a:cubicBezTo>
                  <a:pt x="8839995" y="2072640"/>
                  <a:pt x="8840879" y="2072419"/>
                  <a:pt x="8841762" y="2071978"/>
                </a:cubicBezTo>
                <a:close/>
                <a:moveTo>
                  <a:pt x="8930037" y="2024859"/>
                </a:moveTo>
                <a:lnTo>
                  <a:pt x="9032889" y="1990845"/>
                </a:lnTo>
                <a:cubicBezTo>
                  <a:pt x="9035834" y="1989888"/>
                  <a:pt x="9037380" y="1986722"/>
                  <a:pt x="9036423" y="1983777"/>
                </a:cubicBezTo>
                <a:cubicBezTo>
                  <a:pt x="9035465" y="1980832"/>
                  <a:pt x="9032299" y="1979286"/>
                  <a:pt x="9029355" y="1980243"/>
                </a:cubicBezTo>
                <a:lnTo>
                  <a:pt x="8926503" y="2014257"/>
                </a:lnTo>
                <a:cubicBezTo>
                  <a:pt x="8923558" y="2015214"/>
                  <a:pt x="8922012" y="2018380"/>
                  <a:pt x="8922969" y="2021325"/>
                </a:cubicBezTo>
                <a:cubicBezTo>
                  <a:pt x="8923779" y="2023681"/>
                  <a:pt x="8925914" y="2025153"/>
                  <a:pt x="8928270" y="2025153"/>
                </a:cubicBezTo>
                <a:cubicBezTo>
                  <a:pt x="8928859" y="2025080"/>
                  <a:pt x="8929448" y="2025006"/>
                  <a:pt x="8930037" y="2024859"/>
                </a:cubicBezTo>
                <a:close/>
                <a:moveTo>
                  <a:pt x="9032153" y="1990992"/>
                </a:moveTo>
                <a:lnTo>
                  <a:pt x="9150686" y="1969200"/>
                </a:lnTo>
                <a:cubicBezTo>
                  <a:pt x="9153705" y="1968611"/>
                  <a:pt x="9155692" y="1965739"/>
                  <a:pt x="9155177" y="1962721"/>
                </a:cubicBezTo>
                <a:cubicBezTo>
                  <a:pt x="9154588" y="1959702"/>
                  <a:pt x="9151643" y="1957641"/>
                  <a:pt x="9148698" y="1958230"/>
                </a:cubicBezTo>
                <a:lnTo>
                  <a:pt x="9030165" y="1980022"/>
                </a:lnTo>
                <a:cubicBezTo>
                  <a:pt x="9027146" y="1980611"/>
                  <a:pt x="9025158" y="1983483"/>
                  <a:pt x="9025674" y="1986501"/>
                </a:cubicBezTo>
                <a:cubicBezTo>
                  <a:pt x="9026189" y="1989225"/>
                  <a:pt x="9028545" y="1991066"/>
                  <a:pt x="9031196" y="1991066"/>
                </a:cubicBezTo>
                <a:cubicBezTo>
                  <a:pt x="9031489" y="1991066"/>
                  <a:pt x="9031858" y="1991066"/>
                  <a:pt x="9032153" y="1990992"/>
                </a:cubicBezTo>
                <a:close/>
                <a:moveTo>
                  <a:pt x="9150096" y="1969273"/>
                </a:moveTo>
                <a:lnTo>
                  <a:pt x="9278127" y="1959187"/>
                </a:lnTo>
                <a:cubicBezTo>
                  <a:pt x="9281220" y="1958966"/>
                  <a:pt x="9283501" y="1956242"/>
                  <a:pt x="9283281" y="1953223"/>
                </a:cubicBezTo>
                <a:cubicBezTo>
                  <a:pt x="9283060" y="1950131"/>
                  <a:pt x="9280115" y="1947702"/>
                  <a:pt x="9277317" y="1948070"/>
                </a:cubicBezTo>
                <a:lnTo>
                  <a:pt x="9149287" y="1958156"/>
                </a:lnTo>
                <a:cubicBezTo>
                  <a:pt x="9146195" y="1958377"/>
                  <a:pt x="9143912" y="1961101"/>
                  <a:pt x="9144133" y="1964120"/>
                </a:cubicBezTo>
                <a:cubicBezTo>
                  <a:pt x="9144354" y="1967065"/>
                  <a:pt x="9146857" y="1969273"/>
                  <a:pt x="9149729" y="1969273"/>
                </a:cubicBezTo>
                <a:cubicBezTo>
                  <a:pt x="9149876" y="1969273"/>
                  <a:pt x="9150023" y="1969273"/>
                  <a:pt x="9150096" y="1969273"/>
                </a:cubicBezTo>
                <a:close/>
                <a:moveTo>
                  <a:pt x="9414551" y="1954843"/>
                </a:moveTo>
                <a:cubicBezTo>
                  <a:pt x="9414551" y="1951751"/>
                  <a:pt x="9412122" y="1949248"/>
                  <a:pt x="9409029" y="1949248"/>
                </a:cubicBezTo>
                <a:lnTo>
                  <a:pt x="9277760" y="1948070"/>
                </a:lnTo>
                <a:cubicBezTo>
                  <a:pt x="9274888" y="1947775"/>
                  <a:pt x="9272164" y="1950499"/>
                  <a:pt x="9272164" y="1953592"/>
                </a:cubicBezTo>
                <a:cubicBezTo>
                  <a:pt x="9272164" y="1956684"/>
                  <a:pt x="9274593" y="1959187"/>
                  <a:pt x="9277686" y="1959187"/>
                </a:cubicBezTo>
                <a:lnTo>
                  <a:pt x="9408956" y="1960365"/>
                </a:lnTo>
                <a:cubicBezTo>
                  <a:pt x="9408956" y="1960365"/>
                  <a:pt x="9409029" y="1960365"/>
                  <a:pt x="9409029" y="1960365"/>
                </a:cubicBezTo>
                <a:cubicBezTo>
                  <a:pt x="9412122" y="1960365"/>
                  <a:pt x="9414551" y="1957862"/>
                  <a:pt x="9414551" y="1954843"/>
                </a:cubicBezTo>
                <a:close/>
                <a:moveTo>
                  <a:pt x="9542729" y="1967138"/>
                </a:moveTo>
                <a:cubicBezTo>
                  <a:pt x="9543023" y="1964046"/>
                  <a:pt x="9540741" y="1961396"/>
                  <a:pt x="9537723" y="1961101"/>
                </a:cubicBezTo>
                <a:lnTo>
                  <a:pt x="9409545" y="1949248"/>
                </a:lnTo>
                <a:cubicBezTo>
                  <a:pt x="9406526" y="1948880"/>
                  <a:pt x="9403729" y="1951236"/>
                  <a:pt x="9403508" y="1954254"/>
                </a:cubicBezTo>
                <a:cubicBezTo>
                  <a:pt x="9403213" y="1957346"/>
                  <a:pt x="9405496" y="1959997"/>
                  <a:pt x="9408514" y="1960291"/>
                </a:cubicBezTo>
                <a:lnTo>
                  <a:pt x="9536692" y="1972145"/>
                </a:lnTo>
                <a:cubicBezTo>
                  <a:pt x="9536913" y="1972145"/>
                  <a:pt x="9537060" y="1972145"/>
                  <a:pt x="9537281" y="1972145"/>
                </a:cubicBezTo>
                <a:cubicBezTo>
                  <a:pt x="9540079" y="1972218"/>
                  <a:pt x="9542435" y="1970083"/>
                  <a:pt x="9542729" y="1967138"/>
                </a:cubicBezTo>
                <a:close/>
                <a:moveTo>
                  <a:pt x="9661262" y="1989593"/>
                </a:moveTo>
                <a:cubicBezTo>
                  <a:pt x="9661851" y="1986575"/>
                  <a:pt x="9659790" y="1983630"/>
                  <a:pt x="9656772" y="1983114"/>
                </a:cubicBezTo>
                <a:lnTo>
                  <a:pt x="9538165" y="1961248"/>
                </a:lnTo>
                <a:cubicBezTo>
                  <a:pt x="9535072" y="1960659"/>
                  <a:pt x="9532201" y="1962721"/>
                  <a:pt x="9531686" y="1965739"/>
                </a:cubicBezTo>
                <a:cubicBezTo>
                  <a:pt x="9531170" y="1968758"/>
                  <a:pt x="9533158" y="1971703"/>
                  <a:pt x="9536177" y="1972218"/>
                </a:cubicBezTo>
                <a:lnTo>
                  <a:pt x="9654784" y="1994084"/>
                </a:lnTo>
                <a:cubicBezTo>
                  <a:pt x="9655152" y="1994158"/>
                  <a:pt x="9655520" y="1994158"/>
                  <a:pt x="9655888" y="1994158"/>
                </a:cubicBezTo>
                <a:cubicBezTo>
                  <a:pt x="9658391" y="1994084"/>
                  <a:pt x="9660748" y="1992244"/>
                  <a:pt x="9661262" y="1989593"/>
                </a:cubicBezTo>
                <a:close/>
                <a:moveTo>
                  <a:pt x="9764924" y="2022135"/>
                </a:moveTo>
                <a:cubicBezTo>
                  <a:pt x="9765807" y="2019190"/>
                  <a:pt x="9764188" y="2016098"/>
                  <a:pt x="9761242" y="2015140"/>
                </a:cubicBezTo>
                <a:lnTo>
                  <a:pt x="9657360" y="1983188"/>
                </a:lnTo>
                <a:cubicBezTo>
                  <a:pt x="9654415" y="1982305"/>
                  <a:pt x="9651324" y="1983924"/>
                  <a:pt x="9650366" y="1986869"/>
                </a:cubicBezTo>
                <a:cubicBezTo>
                  <a:pt x="9649483" y="1989814"/>
                  <a:pt x="9651102" y="1992906"/>
                  <a:pt x="9654048" y="1993863"/>
                </a:cubicBezTo>
                <a:lnTo>
                  <a:pt x="9757930" y="2025816"/>
                </a:lnTo>
                <a:cubicBezTo>
                  <a:pt x="9758518" y="2025963"/>
                  <a:pt x="9759034" y="2026037"/>
                  <a:pt x="9759623" y="2026037"/>
                </a:cubicBezTo>
                <a:cubicBezTo>
                  <a:pt x="9762052" y="2026110"/>
                  <a:pt x="9764188" y="2024564"/>
                  <a:pt x="9764924" y="2022135"/>
                </a:cubicBezTo>
                <a:close/>
                <a:moveTo>
                  <a:pt x="9848633" y="2065057"/>
                </a:moveTo>
                <a:cubicBezTo>
                  <a:pt x="9850032" y="2062333"/>
                  <a:pt x="9848928" y="2058946"/>
                  <a:pt x="9846130" y="2057621"/>
                </a:cubicBezTo>
                <a:lnTo>
                  <a:pt x="9762052" y="2015582"/>
                </a:lnTo>
                <a:cubicBezTo>
                  <a:pt x="9759328" y="2014183"/>
                  <a:pt x="9755942" y="2015288"/>
                  <a:pt x="9754617" y="2018085"/>
                </a:cubicBezTo>
                <a:cubicBezTo>
                  <a:pt x="9753218" y="2020810"/>
                  <a:pt x="9754322" y="2024196"/>
                  <a:pt x="9757120" y="2025521"/>
                </a:cubicBezTo>
                <a:lnTo>
                  <a:pt x="9841197" y="2067560"/>
                </a:lnTo>
                <a:cubicBezTo>
                  <a:pt x="9842008" y="2068002"/>
                  <a:pt x="9842891" y="2068149"/>
                  <a:pt x="9843701" y="2068149"/>
                </a:cubicBezTo>
                <a:cubicBezTo>
                  <a:pt x="9845763" y="2068149"/>
                  <a:pt x="9847676" y="2066971"/>
                  <a:pt x="9848633" y="2065057"/>
                </a:cubicBezTo>
                <a:close/>
                <a:moveTo>
                  <a:pt x="9907311" y="2118287"/>
                </a:moveTo>
                <a:cubicBezTo>
                  <a:pt x="9909372" y="2116004"/>
                  <a:pt x="9909078" y="2112470"/>
                  <a:pt x="9906796" y="2110409"/>
                </a:cubicBezTo>
                <a:lnTo>
                  <a:pt x="9847308" y="2058357"/>
                </a:lnTo>
                <a:cubicBezTo>
                  <a:pt x="9845026" y="2056370"/>
                  <a:pt x="9841492" y="2056517"/>
                  <a:pt x="9839430" y="2058873"/>
                </a:cubicBezTo>
                <a:cubicBezTo>
                  <a:pt x="9837369" y="2061155"/>
                  <a:pt x="9837663" y="2064689"/>
                  <a:pt x="9839946" y="2066750"/>
                </a:cubicBezTo>
                <a:lnTo>
                  <a:pt x="9899433" y="2118802"/>
                </a:lnTo>
                <a:cubicBezTo>
                  <a:pt x="9900464" y="2119759"/>
                  <a:pt x="9901863" y="2120201"/>
                  <a:pt x="9903114" y="2120201"/>
                </a:cubicBezTo>
                <a:cubicBezTo>
                  <a:pt x="9904734" y="2120201"/>
                  <a:pt x="9906281" y="2119538"/>
                  <a:pt x="9907311" y="2118287"/>
                </a:cubicBezTo>
                <a:close/>
                <a:moveTo>
                  <a:pt x="7198199" y="4534232"/>
                </a:moveTo>
                <a:lnTo>
                  <a:pt x="7346918" y="4530551"/>
                </a:lnTo>
                <a:cubicBezTo>
                  <a:pt x="7350010" y="4530477"/>
                  <a:pt x="7352440" y="4527900"/>
                  <a:pt x="7352366" y="4524808"/>
                </a:cubicBezTo>
                <a:cubicBezTo>
                  <a:pt x="7352292" y="4521790"/>
                  <a:pt x="7349789" y="4519360"/>
                  <a:pt x="7346771" y="4519360"/>
                </a:cubicBezTo>
                <a:cubicBezTo>
                  <a:pt x="7346771" y="4519360"/>
                  <a:pt x="7346697" y="4519360"/>
                  <a:pt x="7346697" y="4519360"/>
                </a:cubicBezTo>
                <a:lnTo>
                  <a:pt x="7197978" y="4523041"/>
                </a:lnTo>
                <a:cubicBezTo>
                  <a:pt x="7194886" y="4523115"/>
                  <a:pt x="7192456" y="4525692"/>
                  <a:pt x="7192530" y="4528784"/>
                </a:cubicBezTo>
                <a:cubicBezTo>
                  <a:pt x="7192604" y="4531802"/>
                  <a:pt x="7195107" y="4534232"/>
                  <a:pt x="7198125" y="4534232"/>
                </a:cubicBezTo>
                <a:cubicBezTo>
                  <a:pt x="7198125" y="4534232"/>
                  <a:pt x="7198125" y="4534232"/>
                  <a:pt x="7198199" y="4534232"/>
                </a:cubicBezTo>
                <a:close/>
                <a:moveTo>
                  <a:pt x="7203426" y="4529962"/>
                </a:moveTo>
                <a:cubicBezTo>
                  <a:pt x="7204163" y="4526943"/>
                  <a:pt x="7202322" y="4523924"/>
                  <a:pt x="7199303" y="4523262"/>
                </a:cubicBezTo>
                <a:lnTo>
                  <a:pt x="7056474" y="4488807"/>
                </a:lnTo>
                <a:cubicBezTo>
                  <a:pt x="7053456" y="4488144"/>
                  <a:pt x="7050437" y="4489911"/>
                  <a:pt x="7049774" y="4492929"/>
                </a:cubicBezTo>
                <a:cubicBezTo>
                  <a:pt x="7049038" y="4495948"/>
                  <a:pt x="7050879" y="4498967"/>
                  <a:pt x="7053897" y="4499629"/>
                </a:cubicBezTo>
                <a:lnTo>
                  <a:pt x="7196726" y="4534085"/>
                </a:lnTo>
                <a:cubicBezTo>
                  <a:pt x="7197168" y="4534158"/>
                  <a:pt x="7197610" y="4534232"/>
                  <a:pt x="7198052" y="4534232"/>
                </a:cubicBezTo>
                <a:cubicBezTo>
                  <a:pt x="7200555" y="4534232"/>
                  <a:pt x="7202837" y="4532465"/>
                  <a:pt x="7203426" y="4529962"/>
                </a:cubicBezTo>
                <a:close/>
                <a:moveTo>
                  <a:pt x="7060082" y="4496831"/>
                </a:moveTo>
                <a:cubicBezTo>
                  <a:pt x="7061554" y="4494107"/>
                  <a:pt x="7060524" y="4490721"/>
                  <a:pt x="7057800" y="4489248"/>
                </a:cubicBezTo>
                <a:lnTo>
                  <a:pt x="6927634" y="4419674"/>
                </a:lnTo>
                <a:cubicBezTo>
                  <a:pt x="6924910" y="4418202"/>
                  <a:pt x="6921523" y="4419233"/>
                  <a:pt x="6920050" y="4421957"/>
                </a:cubicBezTo>
                <a:cubicBezTo>
                  <a:pt x="6918578" y="4424681"/>
                  <a:pt x="6919609" y="4428067"/>
                  <a:pt x="6922333" y="4429540"/>
                </a:cubicBezTo>
                <a:lnTo>
                  <a:pt x="7052498" y="4499114"/>
                </a:lnTo>
                <a:cubicBezTo>
                  <a:pt x="7053382" y="4499555"/>
                  <a:pt x="7054266" y="4499776"/>
                  <a:pt x="7055149" y="4499776"/>
                </a:cubicBezTo>
                <a:cubicBezTo>
                  <a:pt x="7057210" y="4499776"/>
                  <a:pt x="7059125" y="4498745"/>
                  <a:pt x="7060082" y="4496831"/>
                </a:cubicBezTo>
                <a:close/>
                <a:moveTo>
                  <a:pt x="6929106" y="4428362"/>
                </a:moveTo>
                <a:cubicBezTo>
                  <a:pt x="6931168" y="4426079"/>
                  <a:pt x="6931020" y="4422546"/>
                  <a:pt x="6928812" y="4420484"/>
                </a:cubicBezTo>
                <a:lnTo>
                  <a:pt x="6818230" y="4318884"/>
                </a:lnTo>
                <a:cubicBezTo>
                  <a:pt x="6815948" y="4316823"/>
                  <a:pt x="6812413" y="4316970"/>
                  <a:pt x="6810352" y="4319178"/>
                </a:cubicBezTo>
                <a:cubicBezTo>
                  <a:pt x="6808290" y="4321461"/>
                  <a:pt x="6808438" y="4324995"/>
                  <a:pt x="6810646" y="4327056"/>
                </a:cubicBezTo>
                <a:lnTo>
                  <a:pt x="6921229" y="4428657"/>
                </a:lnTo>
                <a:cubicBezTo>
                  <a:pt x="6922333" y="4429613"/>
                  <a:pt x="6923658" y="4430129"/>
                  <a:pt x="6925057" y="4430129"/>
                </a:cubicBezTo>
                <a:cubicBezTo>
                  <a:pt x="6926529" y="4430202"/>
                  <a:pt x="6928076" y="4429540"/>
                  <a:pt x="6929106" y="4428362"/>
                </a:cubicBezTo>
                <a:close/>
                <a:moveTo>
                  <a:pt x="6817493" y="4327645"/>
                </a:moveTo>
                <a:cubicBezTo>
                  <a:pt x="6820070" y="4325952"/>
                  <a:pt x="6820807" y="4322492"/>
                  <a:pt x="6819187" y="4319915"/>
                </a:cubicBezTo>
                <a:lnTo>
                  <a:pt x="6735035" y="4189528"/>
                </a:lnTo>
                <a:cubicBezTo>
                  <a:pt x="6733342" y="4186951"/>
                  <a:pt x="6729882" y="4186215"/>
                  <a:pt x="6727305" y="4187835"/>
                </a:cubicBezTo>
                <a:cubicBezTo>
                  <a:pt x="6724728" y="4189528"/>
                  <a:pt x="6723992" y="4192988"/>
                  <a:pt x="6725612" y="4195565"/>
                </a:cubicBezTo>
                <a:lnTo>
                  <a:pt x="6809763" y="4325952"/>
                </a:lnTo>
                <a:cubicBezTo>
                  <a:pt x="6810868" y="4327645"/>
                  <a:pt x="6812634" y="4328529"/>
                  <a:pt x="6814475" y="4328529"/>
                </a:cubicBezTo>
                <a:cubicBezTo>
                  <a:pt x="6815505" y="4328529"/>
                  <a:pt x="6816536" y="4328234"/>
                  <a:pt x="6817493" y="4327645"/>
                </a:cubicBezTo>
                <a:close/>
                <a:moveTo>
                  <a:pt x="6732385" y="4197774"/>
                </a:moveTo>
                <a:cubicBezTo>
                  <a:pt x="6735256" y="4196670"/>
                  <a:pt x="6736655" y="4193430"/>
                  <a:pt x="6735551" y="4190559"/>
                </a:cubicBezTo>
                <a:lnTo>
                  <a:pt x="6677020" y="4041692"/>
                </a:lnTo>
                <a:cubicBezTo>
                  <a:pt x="6675916" y="4038821"/>
                  <a:pt x="6672677" y="4037423"/>
                  <a:pt x="6669805" y="4038527"/>
                </a:cubicBezTo>
                <a:cubicBezTo>
                  <a:pt x="6666934" y="4039631"/>
                  <a:pt x="6665535" y="4042871"/>
                  <a:pt x="6666640" y="4045742"/>
                </a:cubicBezTo>
                <a:lnTo>
                  <a:pt x="6725170" y="4194608"/>
                </a:lnTo>
                <a:cubicBezTo>
                  <a:pt x="6726054" y="4196817"/>
                  <a:pt x="6728188" y="4198142"/>
                  <a:pt x="6730397" y="4198142"/>
                </a:cubicBezTo>
                <a:cubicBezTo>
                  <a:pt x="6731060" y="4198142"/>
                  <a:pt x="6731723" y="4197995"/>
                  <a:pt x="6732385" y="4197774"/>
                </a:cubicBezTo>
                <a:close/>
                <a:moveTo>
                  <a:pt x="6672971" y="4049128"/>
                </a:moveTo>
                <a:cubicBezTo>
                  <a:pt x="6675990" y="4048466"/>
                  <a:pt x="6677904" y="4045521"/>
                  <a:pt x="6677241" y="4042503"/>
                </a:cubicBezTo>
                <a:lnTo>
                  <a:pt x="6671352" y="4015041"/>
                </a:lnTo>
                <a:cubicBezTo>
                  <a:pt x="6670689" y="4012023"/>
                  <a:pt x="6667670" y="4010035"/>
                  <a:pt x="6664725" y="4010771"/>
                </a:cubicBezTo>
                <a:cubicBezTo>
                  <a:pt x="6661707" y="4011433"/>
                  <a:pt x="6659793" y="4014379"/>
                  <a:pt x="6660455" y="4017397"/>
                </a:cubicBezTo>
                <a:lnTo>
                  <a:pt x="6666345" y="4044859"/>
                </a:lnTo>
                <a:cubicBezTo>
                  <a:pt x="6666934" y="4047509"/>
                  <a:pt x="6669216" y="4049276"/>
                  <a:pt x="6671793" y="4049276"/>
                </a:cubicBezTo>
                <a:cubicBezTo>
                  <a:pt x="6672161" y="4049276"/>
                  <a:pt x="6672603" y="4049202"/>
                  <a:pt x="6672971" y="4049128"/>
                </a:cubicBezTo>
                <a:close/>
                <a:moveTo>
                  <a:pt x="6667008" y="4021667"/>
                </a:moveTo>
                <a:cubicBezTo>
                  <a:pt x="6670026" y="4021004"/>
                  <a:pt x="6671940" y="4018060"/>
                  <a:pt x="6671278" y="4015041"/>
                </a:cubicBezTo>
                <a:lnTo>
                  <a:pt x="6670689" y="4012464"/>
                </a:lnTo>
                <a:cubicBezTo>
                  <a:pt x="6670026" y="4009446"/>
                  <a:pt x="6667008" y="4007532"/>
                  <a:pt x="6664063" y="4008194"/>
                </a:cubicBezTo>
                <a:cubicBezTo>
                  <a:pt x="6661044" y="4008857"/>
                  <a:pt x="6659130" y="4011801"/>
                  <a:pt x="6659793" y="4014820"/>
                </a:cubicBezTo>
                <a:lnTo>
                  <a:pt x="6660382" y="4017397"/>
                </a:lnTo>
                <a:cubicBezTo>
                  <a:pt x="6660970" y="4020048"/>
                  <a:pt x="6663253" y="4021815"/>
                  <a:pt x="6665830" y="4021815"/>
                </a:cubicBezTo>
                <a:cubicBezTo>
                  <a:pt x="6666272" y="4021815"/>
                  <a:pt x="6666640" y="4021815"/>
                  <a:pt x="6667008" y="4021667"/>
                </a:cubicBezTo>
                <a:close/>
                <a:moveTo>
                  <a:pt x="7250766" y="4519434"/>
                </a:moveTo>
                <a:lnTo>
                  <a:pt x="7398086" y="4517372"/>
                </a:lnTo>
                <a:cubicBezTo>
                  <a:pt x="7401178" y="4517299"/>
                  <a:pt x="7403607" y="4514795"/>
                  <a:pt x="7403607" y="4511703"/>
                </a:cubicBezTo>
                <a:cubicBezTo>
                  <a:pt x="7403534" y="4508611"/>
                  <a:pt x="7401031" y="4506181"/>
                  <a:pt x="7398012" y="4506181"/>
                </a:cubicBezTo>
                <a:cubicBezTo>
                  <a:pt x="7398012" y="4506181"/>
                  <a:pt x="7398012" y="4506181"/>
                  <a:pt x="7398012" y="4506181"/>
                </a:cubicBezTo>
                <a:lnTo>
                  <a:pt x="7250692" y="4508243"/>
                </a:lnTo>
                <a:cubicBezTo>
                  <a:pt x="7247600" y="4508316"/>
                  <a:pt x="7245171" y="4510820"/>
                  <a:pt x="7245171" y="4513912"/>
                </a:cubicBezTo>
                <a:cubicBezTo>
                  <a:pt x="7245171" y="4517004"/>
                  <a:pt x="7247674" y="4519507"/>
                  <a:pt x="7250766" y="4519434"/>
                </a:cubicBezTo>
                <a:cubicBezTo>
                  <a:pt x="7250766" y="4519434"/>
                  <a:pt x="7250766" y="4519434"/>
                  <a:pt x="7250766" y="4519434"/>
                </a:cubicBezTo>
                <a:close/>
                <a:moveTo>
                  <a:pt x="7256067" y="4515237"/>
                </a:moveTo>
                <a:cubicBezTo>
                  <a:pt x="7256803" y="4512219"/>
                  <a:pt x="7255036" y="4509200"/>
                  <a:pt x="7252018" y="4508464"/>
                </a:cubicBezTo>
                <a:lnTo>
                  <a:pt x="7110367" y="4472904"/>
                </a:lnTo>
                <a:cubicBezTo>
                  <a:pt x="7107348" y="4472168"/>
                  <a:pt x="7104329" y="4474008"/>
                  <a:pt x="7103593" y="4476953"/>
                </a:cubicBezTo>
                <a:cubicBezTo>
                  <a:pt x="7102857" y="4479972"/>
                  <a:pt x="7104624" y="4482990"/>
                  <a:pt x="7107643" y="4483727"/>
                </a:cubicBezTo>
                <a:lnTo>
                  <a:pt x="7249294" y="4519287"/>
                </a:lnTo>
                <a:cubicBezTo>
                  <a:pt x="7249735" y="4519434"/>
                  <a:pt x="7250251" y="4519434"/>
                  <a:pt x="7250692" y="4519434"/>
                </a:cubicBezTo>
                <a:cubicBezTo>
                  <a:pt x="7253195" y="4519434"/>
                  <a:pt x="7255478" y="4517740"/>
                  <a:pt x="7256067" y="4515237"/>
                </a:cubicBezTo>
                <a:close/>
                <a:moveTo>
                  <a:pt x="7113974" y="4481002"/>
                </a:moveTo>
                <a:cubicBezTo>
                  <a:pt x="7115447" y="4478278"/>
                  <a:pt x="7114416" y="4474892"/>
                  <a:pt x="7111765" y="4473419"/>
                </a:cubicBezTo>
                <a:lnTo>
                  <a:pt x="6982336" y="4403183"/>
                </a:lnTo>
                <a:cubicBezTo>
                  <a:pt x="6979685" y="4401710"/>
                  <a:pt x="6976225" y="4402667"/>
                  <a:pt x="6974752" y="4405391"/>
                </a:cubicBezTo>
                <a:cubicBezTo>
                  <a:pt x="6973280" y="4408115"/>
                  <a:pt x="6974311" y="4411502"/>
                  <a:pt x="6976961" y="4412975"/>
                </a:cubicBezTo>
                <a:lnTo>
                  <a:pt x="7106391" y="4483211"/>
                </a:lnTo>
                <a:cubicBezTo>
                  <a:pt x="7107274" y="4483653"/>
                  <a:pt x="7108158" y="4483874"/>
                  <a:pt x="7109115" y="4483874"/>
                </a:cubicBezTo>
                <a:cubicBezTo>
                  <a:pt x="7111029" y="4483874"/>
                  <a:pt x="7112943" y="4482843"/>
                  <a:pt x="7113974" y="4481002"/>
                </a:cubicBezTo>
                <a:close/>
                <a:moveTo>
                  <a:pt x="6983735" y="4411870"/>
                </a:moveTo>
                <a:cubicBezTo>
                  <a:pt x="6985796" y="4409588"/>
                  <a:pt x="6985649" y="4406054"/>
                  <a:pt x="6983367" y="4403992"/>
                </a:cubicBezTo>
                <a:lnTo>
                  <a:pt x="6872637" y="4302245"/>
                </a:lnTo>
                <a:cubicBezTo>
                  <a:pt x="6870355" y="4300184"/>
                  <a:pt x="6866821" y="4300331"/>
                  <a:pt x="6864759" y="4302613"/>
                </a:cubicBezTo>
                <a:cubicBezTo>
                  <a:pt x="6862698" y="4304895"/>
                  <a:pt x="6862846" y="4308430"/>
                  <a:pt x="6865128" y="4310491"/>
                </a:cubicBezTo>
                <a:lnTo>
                  <a:pt x="6975857" y="4412238"/>
                </a:lnTo>
                <a:cubicBezTo>
                  <a:pt x="6976961" y="4413195"/>
                  <a:pt x="6978287" y="4413711"/>
                  <a:pt x="6979685" y="4413711"/>
                </a:cubicBezTo>
                <a:cubicBezTo>
                  <a:pt x="6981158" y="4413711"/>
                  <a:pt x="6982704" y="4413122"/>
                  <a:pt x="6983735" y="4411870"/>
                </a:cubicBezTo>
                <a:close/>
                <a:moveTo>
                  <a:pt x="6871975" y="4311080"/>
                </a:moveTo>
                <a:cubicBezTo>
                  <a:pt x="6874551" y="4309387"/>
                  <a:pt x="6875288" y="4305926"/>
                  <a:pt x="6873594" y="4303350"/>
                </a:cubicBezTo>
                <a:lnTo>
                  <a:pt x="6787970" y="4173331"/>
                </a:lnTo>
                <a:cubicBezTo>
                  <a:pt x="6786277" y="4170754"/>
                  <a:pt x="6782817" y="4170091"/>
                  <a:pt x="6780240" y="4171711"/>
                </a:cubicBezTo>
                <a:cubicBezTo>
                  <a:pt x="6777663" y="4173404"/>
                  <a:pt x="6776927" y="4176865"/>
                  <a:pt x="6778621" y="4179442"/>
                </a:cubicBezTo>
                <a:lnTo>
                  <a:pt x="6864244" y="4309461"/>
                </a:lnTo>
                <a:cubicBezTo>
                  <a:pt x="6865348" y="4311080"/>
                  <a:pt x="6867115" y="4311963"/>
                  <a:pt x="6868956" y="4311963"/>
                </a:cubicBezTo>
                <a:cubicBezTo>
                  <a:pt x="6870060" y="4311963"/>
                  <a:pt x="6871091" y="4311669"/>
                  <a:pt x="6871975" y="4311080"/>
                </a:cubicBezTo>
                <a:close/>
                <a:moveTo>
                  <a:pt x="6785467" y="4181503"/>
                </a:moveTo>
                <a:cubicBezTo>
                  <a:pt x="6788339" y="4180325"/>
                  <a:pt x="6789664" y="4177086"/>
                  <a:pt x="6788486" y="4174214"/>
                </a:cubicBezTo>
                <a:lnTo>
                  <a:pt x="6727600" y="4026158"/>
                </a:lnTo>
                <a:cubicBezTo>
                  <a:pt x="6726422" y="4023287"/>
                  <a:pt x="6723108" y="4021961"/>
                  <a:pt x="6720311" y="4023140"/>
                </a:cubicBezTo>
                <a:cubicBezTo>
                  <a:pt x="6717440" y="4024317"/>
                  <a:pt x="6716114" y="4027557"/>
                  <a:pt x="6717292" y="4030428"/>
                </a:cubicBezTo>
                <a:lnTo>
                  <a:pt x="6778179" y="4178484"/>
                </a:lnTo>
                <a:cubicBezTo>
                  <a:pt x="6779062" y="4180620"/>
                  <a:pt x="6781197" y="4181945"/>
                  <a:pt x="6783406" y="4181945"/>
                </a:cubicBezTo>
                <a:cubicBezTo>
                  <a:pt x="6784069" y="4181945"/>
                  <a:pt x="6784805" y="4181798"/>
                  <a:pt x="6785467" y="4181503"/>
                </a:cubicBezTo>
                <a:close/>
                <a:moveTo>
                  <a:pt x="6723771" y="4033741"/>
                </a:moveTo>
                <a:cubicBezTo>
                  <a:pt x="6726790" y="4033079"/>
                  <a:pt x="6728630" y="4030060"/>
                  <a:pt x="6727894" y="4027041"/>
                </a:cubicBezTo>
                <a:lnTo>
                  <a:pt x="6716998" y="3980512"/>
                </a:lnTo>
                <a:cubicBezTo>
                  <a:pt x="6716335" y="3977493"/>
                  <a:pt x="6713317" y="3975653"/>
                  <a:pt x="6710298" y="3976389"/>
                </a:cubicBezTo>
                <a:cubicBezTo>
                  <a:pt x="6707280" y="3977052"/>
                  <a:pt x="6705439" y="3980070"/>
                  <a:pt x="6706175" y="3983089"/>
                </a:cubicBezTo>
                <a:lnTo>
                  <a:pt x="6717071" y="4029619"/>
                </a:lnTo>
                <a:cubicBezTo>
                  <a:pt x="6717660" y="4032195"/>
                  <a:pt x="6720016" y="4033962"/>
                  <a:pt x="6722520" y="4033888"/>
                </a:cubicBezTo>
                <a:cubicBezTo>
                  <a:pt x="6722888" y="4033888"/>
                  <a:pt x="6723329" y="4033815"/>
                  <a:pt x="6723771" y="4033741"/>
                </a:cubicBezTo>
                <a:close/>
                <a:moveTo>
                  <a:pt x="3899512" y="1963015"/>
                </a:moveTo>
                <a:lnTo>
                  <a:pt x="3979025" y="1839770"/>
                </a:lnTo>
                <a:cubicBezTo>
                  <a:pt x="3980718" y="1837193"/>
                  <a:pt x="3979982" y="1833733"/>
                  <a:pt x="3977405" y="1832040"/>
                </a:cubicBezTo>
                <a:cubicBezTo>
                  <a:pt x="3974828" y="1830346"/>
                  <a:pt x="3971368" y="1831083"/>
                  <a:pt x="3969675" y="1833659"/>
                </a:cubicBezTo>
                <a:lnTo>
                  <a:pt x="3890162" y="1956831"/>
                </a:lnTo>
                <a:cubicBezTo>
                  <a:pt x="3888469" y="1959408"/>
                  <a:pt x="3889205" y="1962868"/>
                  <a:pt x="3891781" y="1964561"/>
                </a:cubicBezTo>
                <a:cubicBezTo>
                  <a:pt x="3892738" y="1965150"/>
                  <a:pt x="3893769" y="1965445"/>
                  <a:pt x="3894874" y="1965445"/>
                </a:cubicBezTo>
                <a:cubicBezTo>
                  <a:pt x="3896641" y="1965519"/>
                  <a:pt x="3898408" y="1964635"/>
                  <a:pt x="3899512" y="1963015"/>
                </a:cubicBezTo>
                <a:close/>
                <a:moveTo>
                  <a:pt x="3977920" y="1841022"/>
                </a:moveTo>
                <a:lnTo>
                  <a:pt x="4087324" y="1746710"/>
                </a:lnTo>
                <a:cubicBezTo>
                  <a:pt x="4089680" y="1744723"/>
                  <a:pt x="4089902" y="1741189"/>
                  <a:pt x="4087914" y="1738833"/>
                </a:cubicBezTo>
                <a:cubicBezTo>
                  <a:pt x="4085926" y="1736477"/>
                  <a:pt x="4082392" y="1736256"/>
                  <a:pt x="4080036" y="1738244"/>
                </a:cubicBezTo>
                <a:lnTo>
                  <a:pt x="3970632" y="1832555"/>
                </a:lnTo>
                <a:cubicBezTo>
                  <a:pt x="3968276" y="1834543"/>
                  <a:pt x="3968055" y="1838077"/>
                  <a:pt x="3970043" y="1840433"/>
                </a:cubicBezTo>
                <a:cubicBezTo>
                  <a:pt x="3971147" y="1841684"/>
                  <a:pt x="3972694" y="1842347"/>
                  <a:pt x="3974313" y="1842347"/>
                </a:cubicBezTo>
                <a:cubicBezTo>
                  <a:pt x="3975638" y="1842347"/>
                  <a:pt x="3976890" y="1841905"/>
                  <a:pt x="3977920" y="1841022"/>
                </a:cubicBezTo>
                <a:close/>
                <a:moveTo>
                  <a:pt x="4086294" y="1747373"/>
                </a:moveTo>
                <a:lnTo>
                  <a:pt x="4219478" y="1679640"/>
                </a:lnTo>
                <a:cubicBezTo>
                  <a:pt x="4222202" y="1678241"/>
                  <a:pt x="4223307" y="1674854"/>
                  <a:pt x="4221908" y="1672130"/>
                </a:cubicBezTo>
                <a:cubicBezTo>
                  <a:pt x="4220509" y="1669406"/>
                  <a:pt x="4217196" y="1668302"/>
                  <a:pt x="4214398" y="1669700"/>
                </a:cubicBezTo>
                <a:lnTo>
                  <a:pt x="4081214" y="1737434"/>
                </a:lnTo>
                <a:cubicBezTo>
                  <a:pt x="4078490" y="1738833"/>
                  <a:pt x="4077385" y="1742219"/>
                  <a:pt x="4078784" y="1744943"/>
                </a:cubicBezTo>
                <a:cubicBezTo>
                  <a:pt x="4079741" y="1746858"/>
                  <a:pt x="4081729" y="1748036"/>
                  <a:pt x="4083791" y="1747962"/>
                </a:cubicBezTo>
                <a:cubicBezTo>
                  <a:pt x="4084600" y="1747962"/>
                  <a:pt x="4085484" y="1747815"/>
                  <a:pt x="4086294" y="1747373"/>
                </a:cubicBezTo>
                <a:close/>
                <a:moveTo>
                  <a:pt x="4218447" y="1680081"/>
                </a:moveTo>
                <a:lnTo>
                  <a:pt x="4369228" y="1636644"/>
                </a:lnTo>
                <a:cubicBezTo>
                  <a:pt x="4372173" y="1635760"/>
                  <a:pt x="4373866" y="1632668"/>
                  <a:pt x="4373056" y="1629723"/>
                </a:cubicBezTo>
                <a:cubicBezTo>
                  <a:pt x="4372173" y="1626778"/>
                  <a:pt x="4369154" y="1625011"/>
                  <a:pt x="4366136" y="1625895"/>
                </a:cubicBezTo>
                <a:lnTo>
                  <a:pt x="4215355" y="1669332"/>
                </a:lnTo>
                <a:cubicBezTo>
                  <a:pt x="4212411" y="1670216"/>
                  <a:pt x="4210717" y="1673308"/>
                  <a:pt x="4211527" y="1676253"/>
                </a:cubicBezTo>
                <a:cubicBezTo>
                  <a:pt x="4212263" y="1678682"/>
                  <a:pt x="4214472" y="1680302"/>
                  <a:pt x="4216902" y="1680302"/>
                </a:cubicBezTo>
                <a:cubicBezTo>
                  <a:pt x="4217417" y="1680302"/>
                  <a:pt x="4217932" y="1680229"/>
                  <a:pt x="4218447" y="1680081"/>
                </a:cubicBezTo>
                <a:close/>
                <a:moveTo>
                  <a:pt x="4368345" y="1636791"/>
                </a:moveTo>
                <a:lnTo>
                  <a:pt x="4534807" y="1617502"/>
                </a:lnTo>
                <a:cubicBezTo>
                  <a:pt x="4537899" y="1617133"/>
                  <a:pt x="4540034" y="1614409"/>
                  <a:pt x="4539739" y="1611317"/>
                </a:cubicBezTo>
                <a:cubicBezTo>
                  <a:pt x="4539371" y="1608225"/>
                  <a:pt x="4536647" y="1606164"/>
                  <a:pt x="4533555" y="1606385"/>
                </a:cubicBezTo>
                <a:lnTo>
                  <a:pt x="4367093" y="1625674"/>
                </a:lnTo>
                <a:cubicBezTo>
                  <a:pt x="4364001" y="1626042"/>
                  <a:pt x="4361866" y="1628766"/>
                  <a:pt x="4362160" y="1631858"/>
                </a:cubicBezTo>
                <a:cubicBezTo>
                  <a:pt x="4362455" y="1634729"/>
                  <a:pt x="4364884" y="1636791"/>
                  <a:pt x="4367755" y="1636791"/>
                </a:cubicBezTo>
                <a:cubicBezTo>
                  <a:pt x="4367903" y="1636865"/>
                  <a:pt x="4368124" y="1636865"/>
                  <a:pt x="4368345" y="1636791"/>
                </a:cubicBezTo>
                <a:close/>
                <a:moveTo>
                  <a:pt x="7095863" y="4546895"/>
                </a:moveTo>
                <a:cubicBezTo>
                  <a:pt x="7096599" y="4543877"/>
                  <a:pt x="7094759" y="4540858"/>
                  <a:pt x="7091740" y="4540195"/>
                </a:cubicBezTo>
                <a:lnTo>
                  <a:pt x="6949205" y="4506108"/>
                </a:lnTo>
                <a:cubicBezTo>
                  <a:pt x="6946113" y="4505445"/>
                  <a:pt x="6943168" y="4507286"/>
                  <a:pt x="6942505" y="4510231"/>
                </a:cubicBezTo>
                <a:cubicBezTo>
                  <a:pt x="6941769" y="4513249"/>
                  <a:pt x="6943610" y="4516268"/>
                  <a:pt x="6946629" y="4516931"/>
                </a:cubicBezTo>
                <a:lnTo>
                  <a:pt x="7089163" y="4551018"/>
                </a:lnTo>
                <a:cubicBezTo>
                  <a:pt x="7089605" y="4551091"/>
                  <a:pt x="7090047" y="4551165"/>
                  <a:pt x="7090488" y="4551165"/>
                </a:cubicBezTo>
                <a:cubicBezTo>
                  <a:pt x="7092991" y="4551165"/>
                  <a:pt x="7095200" y="4549472"/>
                  <a:pt x="7095863" y="4546895"/>
                </a:cubicBezTo>
                <a:close/>
                <a:moveTo>
                  <a:pt x="6952813" y="4514207"/>
                </a:moveTo>
                <a:cubicBezTo>
                  <a:pt x="6954285" y="4511483"/>
                  <a:pt x="6953255" y="4508096"/>
                  <a:pt x="6950604" y="4506623"/>
                </a:cubicBezTo>
                <a:lnTo>
                  <a:pt x="6921008" y="4490500"/>
                </a:lnTo>
                <a:cubicBezTo>
                  <a:pt x="6918284" y="4489027"/>
                  <a:pt x="6914897" y="4490058"/>
                  <a:pt x="6913425" y="4492708"/>
                </a:cubicBezTo>
                <a:cubicBezTo>
                  <a:pt x="6911952" y="4495432"/>
                  <a:pt x="6912983" y="4498819"/>
                  <a:pt x="6915633" y="4500292"/>
                </a:cubicBezTo>
                <a:lnTo>
                  <a:pt x="6945230" y="4516415"/>
                </a:lnTo>
                <a:cubicBezTo>
                  <a:pt x="6946113" y="4516857"/>
                  <a:pt x="6946997" y="4517078"/>
                  <a:pt x="6947954" y="4517078"/>
                </a:cubicBezTo>
                <a:cubicBezTo>
                  <a:pt x="6949941" y="4517078"/>
                  <a:pt x="6951856" y="4516047"/>
                  <a:pt x="6952813" y="4514207"/>
                </a:cubicBezTo>
                <a:close/>
                <a:moveTo>
                  <a:pt x="6923216" y="4498083"/>
                </a:moveTo>
                <a:cubicBezTo>
                  <a:pt x="6924689" y="4495359"/>
                  <a:pt x="6923658" y="4491972"/>
                  <a:pt x="6921008" y="4490500"/>
                </a:cubicBezTo>
                <a:lnTo>
                  <a:pt x="6821764" y="4436607"/>
                </a:lnTo>
                <a:cubicBezTo>
                  <a:pt x="6819040" y="4435135"/>
                  <a:pt x="6815653" y="4436092"/>
                  <a:pt x="6814180" y="4438816"/>
                </a:cubicBezTo>
                <a:cubicBezTo>
                  <a:pt x="6812708" y="4441541"/>
                  <a:pt x="6813739" y="4444927"/>
                  <a:pt x="6816389" y="4446400"/>
                </a:cubicBezTo>
                <a:lnTo>
                  <a:pt x="6915633" y="4500292"/>
                </a:lnTo>
                <a:cubicBezTo>
                  <a:pt x="6916517" y="4500733"/>
                  <a:pt x="6917400" y="4500954"/>
                  <a:pt x="6918357" y="4500954"/>
                </a:cubicBezTo>
                <a:cubicBezTo>
                  <a:pt x="6920272" y="4500954"/>
                  <a:pt x="6922186" y="4499924"/>
                  <a:pt x="6923216" y="4498083"/>
                </a:cubicBezTo>
                <a:close/>
                <a:moveTo>
                  <a:pt x="6823089" y="4445295"/>
                </a:moveTo>
                <a:cubicBezTo>
                  <a:pt x="6825224" y="4443086"/>
                  <a:pt x="6825077" y="4439553"/>
                  <a:pt x="6822868" y="4437417"/>
                </a:cubicBezTo>
                <a:lnTo>
                  <a:pt x="6714347" y="4334934"/>
                </a:lnTo>
                <a:cubicBezTo>
                  <a:pt x="6712139" y="4332799"/>
                  <a:pt x="6708605" y="4332946"/>
                  <a:pt x="6706469" y="4335155"/>
                </a:cubicBezTo>
                <a:cubicBezTo>
                  <a:pt x="6704335" y="4337364"/>
                  <a:pt x="6704482" y="4340897"/>
                  <a:pt x="6706691" y="4343033"/>
                </a:cubicBezTo>
                <a:lnTo>
                  <a:pt x="6815211" y="4445516"/>
                </a:lnTo>
                <a:cubicBezTo>
                  <a:pt x="6816316" y="4446547"/>
                  <a:pt x="6817714" y="4447062"/>
                  <a:pt x="6819113" y="4447062"/>
                </a:cubicBezTo>
                <a:cubicBezTo>
                  <a:pt x="6820512" y="4447062"/>
                  <a:pt x="6821984" y="4446473"/>
                  <a:pt x="6823089" y="4445295"/>
                </a:cubicBezTo>
                <a:close/>
                <a:moveTo>
                  <a:pt x="6713390" y="4343769"/>
                </a:moveTo>
                <a:cubicBezTo>
                  <a:pt x="6715967" y="4342149"/>
                  <a:pt x="6716777" y="4338689"/>
                  <a:pt x="6715157" y="4336112"/>
                </a:cubicBezTo>
                <a:lnTo>
                  <a:pt x="6633656" y="4204768"/>
                </a:lnTo>
                <a:cubicBezTo>
                  <a:pt x="6632037" y="4202118"/>
                  <a:pt x="6628576" y="4201308"/>
                  <a:pt x="6625999" y="4203001"/>
                </a:cubicBezTo>
                <a:cubicBezTo>
                  <a:pt x="6623423" y="4204621"/>
                  <a:pt x="6622613" y="4208081"/>
                  <a:pt x="6624233" y="4210658"/>
                </a:cubicBezTo>
                <a:lnTo>
                  <a:pt x="6705733" y="4342002"/>
                </a:lnTo>
                <a:cubicBezTo>
                  <a:pt x="6706838" y="4343695"/>
                  <a:pt x="6708605" y="4344652"/>
                  <a:pt x="6710519" y="4344652"/>
                </a:cubicBezTo>
                <a:cubicBezTo>
                  <a:pt x="6711476" y="4344578"/>
                  <a:pt x="6712507" y="4344358"/>
                  <a:pt x="6713390" y="4343769"/>
                </a:cubicBezTo>
                <a:close/>
                <a:moveTo>
                  <a:pt x="6630932" y="4212940"/>
                </a:moveTo>
                <a:cubicBezTo>
                  <a:pt x="6633803" y="4211910"/>
                  <a:pt x="6635276" y="4208670"/>
                  <a:pt x="6634245" y="4205799"/>
                </a:cubicBezTo>
                <a:lnTo>
                  <a:pt x="6585139" y="4072835"/>
                </a:lnTo>
                <a:cubicBezTo>
                  <a:pt x="6584035" y="4069964"/>
                  <a:pt x="6580868" y="4068491"/>
                  <a:pt x="6577997" y="4069522"/>
                </a:cubicBezTo>
                <a:cubicBezTo>
                  <a:pt x="6575126" y="4070553"/>
                  <a:pt x="6573653" y="4073792"/>
                  <a:pt x="6574684" y="4076663"/>
                </a:cubicBezTo>
                <a:lnTo>
                  <a:pt x="6623791" y="4209628"/>
                </a:lnTo>
                <a:cubicBezTo>
                  <a:pt x="6624601" y="4211910"/>
                  <a:pt x="6626810" y="4213309"/>
                  <a:pt x="6629092" y="4213235"/>
                </a:cubicBezTo>
                <a:cubicBezTo>
                  <a:pt x="6629681" y="4213309"/>
                  <a:pt x="6630270" y="4213161"/>
                  <a:pt x="6630932" y="4212940"/>
                </a:cubicBezTo>
                <a:close/>
                <a:moveTo>
                  <a:pt x="7958653" y="3342199"/>
                </a:moveTo>
                <a:cubicBezTo>
                  <a:pt x="7961082" y="3340285"/>
                  <a:pt x="7961524" y="3336824"/>
                  <a:pt x="7959610" y="3334395"/>
                </a:cubicBezTo>
                <a:lnTo>
                  <a:pt x="7869716" y="3219542"/>
                </a:lnTo>
                <a:cubicBezTo>
                  <a:pt x="7867802" y="3217113"/>
                  <a:pt x="7864342" y="3216671"/>
                  <a:pt x="7861912" y="3218585"/>
                </a:cubicBezTo>
                <a:cubicBezTo>
                  <a:pt x="7859483" y="3220499"/>
                  <a:pt x="7859040" y="3223960"/>
                  <a:pt x="7860955" y="3226389"/>
                </a:cubicBezTo>
                <a:lnTo>
                  <a:pt x="7950849" y="3341241"/>
                </a:lnTo>
                <a:cubicBezTo>
                  <a:pt x="7951953" y="3342640"/>
                  <a:pt x="7953647" y="3343377"/>
                  <a:pt x="7955266" y="3343377"/>
                </a:cubicBezTo>
                <a:cubicBezTo>
                  <a:pt x="7956444" y="3343377"/>
                  <a:pt x="7957622" y="3342935"/>
                  <a:pt x="7958653" y="3342199"/>
                </a:cubicBezTo>
                <a:close/>
                <a:moveTo>
                  <a:pt x="8072327" y="3450572"/>
                </a:moveTo>
                <a:cubicBezTo>
                  <a:pt x="8074462" y="3448363"/>
                  <a:pt x="8074388" y="3444829"/>
                  <a:pt x="8072180" y="3442694"/>
                </a:cubicBezTo>
                <a:lnTo>
                  <a:pt x="7959095" y="3333806"/>
                </a:lnTo>
                <a:cubicBezTo>
                  <a:pt x="7956886" y="3331671"/>
                  <a:pt x="7953352" y="3331744"/>
                  <a:pt x="7951217" y="3333953"/>
                </a:cubicBezTo>
                <a:cubicBezTo>
                  <a:pt x="7949081" y="3336162"/>
                  <a:pt x="7949155" y="3339695"/>
                  <a:pt x="7951364" y="3341831"/>
                </a:cubicBezTo>
                <a:lnTo>
                  <a:pt x="8064449" y="3450719"/>
                </a:lnTo>
                <a:cubicBezTo>
                  <a:pt x="8065554" y="3451750"/>
                  <a:pt x="8066952" y="3452265"/>
                  <a:pt x="8068352" y="3452265"/>
                </a:cubicBezTo>
                <a:cubicBezTo>
                  <a:pt x="8069750" y="3452265"/>
                  <a:pt x="8071223" y="3451676"/>
                  <a:pt x="8072327" y="3450572"/>
                </a:cubicBezTo>
                <a:close/>
                <a:moveTo>
                  <a:pt x="8208457" y="3545914"/>
                </a:moveTo>
                <a:cubicBezTo>
                  <a:pt x="8210224" y="3543411"/>
                  <a:pt x="8209634" y="3539951"/>
                  <a:pt x="8207131" y="3538110"/>
                </a:cubicBezTo>
                <a:lnTo>
                  <a:pt x="8071517" y="3442105"/>
                </a:lnTo>
                <a:cubicBezTo>
                  <a:pt x="8069014" y="3440338"/>
                  <a:pt x="8065554" y="3440927"/>
                  <a:pt x="8063713" y="3443431"/>
                </a:cubicBezTo>
                <a:cubicBezTo>
                  <a:pt x="8061946" y="3445934"/>
                  <a:pt x="8062535" y="3449394"/>
                  <a:pt x="8065038" y="3451235"/>
                </a:cubicBezTo>
                <a:lnTo>
                  <a:pt x="8200652" y="3547239"/>
                </a:lnTo>
                <a:cubicBezTo>
                  <a:pt x="8201683" y="3547976"/>
                  <a:pt x="8202788" y="3548270"/>
                  <a:pt x="8203892" y="3548270"/>
                </a:cubicBezTo>
                <a:cubicBezTo>
                  <a:pt x="8205659" y="3548270"/>
                  <a:pt x="8207352" y="3547460"/>
                  <a:pt x="8208457" y="3545914"/>
                </a:cubicBezTo>
                <a:close/>
                <a:moveTo>
                  <a:pt x="8359973" y="3623660"/>
                </a:moveTo>
                <a:cubicBezTo>
                  <a:pt x="8361371" y="3620936"/>
                  <a:pt x="8360341" y="3617549"/>
                  <a:pt x="8357617" y="3616151"/>
                </a:cubicBezTo>
                <a:lnTo>
                  <a:pt x="8206469" y="3537742"/>
                </a:lnTo>
                <a:cubicBezTo>
                  <a:pt x="8203745" y="3536343"/>
                  <a:pt x="8200357" y="3537374"/>
                  <a:pt x="8198959" y="3540098"/>
                </a:cubicBezTo>
                <a:cubicBezTo>
                  <a:pt x="8197560" y="3542822"/>
                  <a:pt x="8198591" y="3546209"/>
                  <a:pt x="8201315" y="3547607"/>
                </a:cubicBezTo>
                <a:lnTo>
                  <a:pt x="8352463" y="3626016"/>
                </a:lnTo>
                <a:cubicBezTo>
                  <a:pt x="8353273" y="3626458"/>
                  <a:pt x="8354156" y="3626679"/>
                  <a:pt x="8355040" y="3626605"/>
                </a:cubicBezTo>
                <a:cubicBezTo>
                  <a:pt x="8357028" y="3626679"/>
                  <a:pt x="8358942" y="3625574"/>
                  <a:pt x="8359973" y="3623660"/>
                </a:cubicBezTo>
                <a:close/>
                <a:moveTo>
                  <a:pt x="8519882" y="3679319"/>
                </a:moveTo>
                <a:cubicBezTo>
                  <a:pt x="8520913" y="3676448"/>
                  <a:pt x="8519367" y="3673209"/>
                  <a:pt x="8516496" y="3672178"/>
                </a:cubicBezTo>
                <a:lnTo>
                  <a:pt x="8356880" y="3615856"/>
                </a:lnTo>
                <a:cubicBezTo>
                  <a:pt x="8354009" y="3614899"/>
                  <a:pt x="8350770" y="3616372"/>
                  <a:pt x="8349739" y="3619243"/>
                </a:cubicBezTo>
                <a:cubicBezTo>
                  <a:pt x="8348708" y="3622114"/>
                  <a:pt x="8350255" y="3625354"/>
                  <a:pt x="8353126" y="3626384"/>
                </a:cubicBezTo>
                <a:lnTo>
                  <a:pt x="8512741" y="3682706"/>
                </a:lnTo>
                <a:cubicBezTo>
                  <a:pt x="8513329" y="3682927"/>
                  <a:pt x="8513993" y="3683000"/>
                  <a:pt x="8514655" y="3683000"/>
                </a:cubicBezTo>
                <a:cubicBezTo>
                  <a:pt x="8516937" y="3683000"/>
                  <a:pt x="8519072" y="3681602"/>
                  <a:pt x="8519882" y="3679319"/>
                </a:cubicBezTo>
                <a:close/>
                <a:moveTo>
                  <a:pt x="8680896" y="3708327"/>
                </a:moveTo>
                <a:cubicBezTo>
                  <a:pt x="8681485" y="3705308"/>
                  <a:pt x="8679424" y="3702363"/>
                  <a:pt x="8676405" y="3701848"/>
                </a:cubicBezTo>
                <a:lnTo>
                  <a:pt x="8515538" y="3672031"/>
                </a:lnTo>
                <a:cubicBezTo>
                  <a:pt x="8512520" y="3671442"/>
                  <a:pt x="8509575" y="3673430"/>
                  <a:pt x="8509060" y="3676522"/>
                </a:cubicBezTo>
                <a:cubicBezTo>
                  <a:pt x="8508471" y="3679540"/>
                  <a:pt x="8510532" y="3682485"/>
                  <a:pt x="8513550" y="3683000"/>
                </a:cubicBezTo>
                <a:lnTo>
                  <a:pt x="8674417" y="3712818"/>
                </a:lnTo>
                <a:cubicBezTo>
                  <a:pt x="8674785" y="3712891"/>
                  <a:pt x="8675154" y="3712891"/>
                  <a:pt x="8675521" y="3712891"/>
                </a:cubicBezTo>
                <a:cubicBezTo>
                  <a:pt x="8678098" y="3712818"/>
                  <a:pt x="8680455" y="3710977"/>
                  <a:pt x="8680896" y="3708327"/>
                </a:cubicBezTo>
                <a:close/>
                <a:moveTo>
                  <a:pt x="8836020" y="3706339"/>
                </a:moveTo>
                <a:cubicBezTo>
                  <a:pt x="8836020" y="3703247"/>
                  <a:pt x="8833517" y="3700744"/>
                  <a:pt x="8830425" y="3700817"/>
                </a:cubicBezTo>
                <a:lnTo>
                  <a:pt x="8675448" y="3701774"/>
                </a:lnTo>
                <a:cubicBezTo>
                  <a:pt x="8675448" y="3701774"/>
                  <a:pt x="8675448" y="3701774"/>
                  <a:pt x="8675448" y="3701774"/>
                </a:cubicBezTo>
                <a:cubicBezTo>
                  <a:pt x="8672356" y="3701774"/>
                  <a:pt x="8669926" y="3704278"/>
                  <a:pt x="8669926" y="3707370"/>
                </a:cubicBezTo>
                <a:cubicBezTo>
                  <a:pt x="8669926" y="3710462"/>
                  <a:pt x="8672429" y="3712965"/>
                  <a:pt x="8675521" y="3712891"/>
                </a:cubicBezTo>
                <a:lnTo>
                  <a:pt x="8830499" y="3711934"/>
                </a:lnTo>
                <a:cubicBezTo>
                  <a:pt x="8830499" y="3711934"/>
                  <a:pt x="8830499" y="3711934"/>
                  <a:pt x="8830499" y="3711934"/>
                </a:cubicBezTo>
                <a:cubicBezTo>
                  <a:pt x="8833517" y="3711934"/>
                  <a:pt x="8836020" y="3709357"/>
                  <a:pt x="8836020" y="3706339"/>
                </a:cubicBezTo>
                <a:close/>
                <a:moveTo>
                  <a:pt x="8831456" y="3711787"/>
                </a:moveTo>
                <a:lnTo>
                  <a:pt x="8972886" y="3684546"/>
                </a:lnTo>
                <a:cubicBezTo>
                  <a:pt x="8975904" y="3683958"/>
                  <a:pt x="8977892" y="3681013"/>
                  <a:pt x="8977303" y="3677994"/>
                </a:cubicBezTo>
                <a:cubicBezTo>
                  <a:pt x="8976714" y="3674976"/>
                  <a:pt x="8973769" y="3672988"/>
                  <a:pt x="8970750" y="3673577"/>
                </a:cubicBezTo>
                <a:lnTo>
                  <a:pt x="8829320" y="3700817"/>
                </a:lnTo>
                <a:cubicBezTo>
                  <a:pt x="8826302" y="3701406"/>
                  <a:pt x="8824314" y="3704351"/>
                  <a:pt x="8824903" y="3707370"/>
                </a:cubicBezTo>
                <a:cubicBezTo>
                  <a:pt x="8825418" y="3710020"/>
                  <a:pt x="8827775" y="3711934"/>
                  <a:pt x="8830425" y="3711861"/>
                </a:cubicBezTo>
                <a:cubicBezTo>
                  <a:pt x="8830793" y="3711934"/>
                  <a:pt x="8831087" y="3711861"/>
                  <a:pt x="8831456" y="3711787"/>
                </a:cubicBezTo>
                <a:close/>
                <a:moveTo>
                  <a:pt x="8976714" y="3681896"/>
                </a:moveTo>
                <a:lnTo>
                  <a:pt x="9071025" y="3515140"/>
                </a:lnTo>
                <a:cubicBezTo>
                  <a:pt x="9072572" y="3512489"/>
                  <a:pt x="9071615" y="3509029"/>
                  <a:pt x="9068891" y="3507556"/>
                </a:cubicBezTo>
                <a:cubicBezTo>
                  <a:pt x="9066240" y="3506084"/>
                  <a:pt x="9062779" y="3506967"/>
                  <a:pt x="9061307" y="3509691"/>
                </a:cubicBezTo>
                <a:lnTo>
                  <a:pt x="8966995" y="3676448"/>
                </a:lnTo>
                <a:cubicBezTo>
                  <a:pt x="8965450" y="3679098"/>
                  <a:pt x="8966407" y="3682559"/>
                  <a:pt x="8969131" y="3684031"/>
                </a:cubicBezTo>
                <a:cubicBezTo>
                  <a:pt x="8970014" y="3684546"/>
                  <a:pt x="8970971" y="3684767"/>
                  <a:pt x="8971929" y="3684767"/>
                </a:cubicBezTo>
                <a:cubicBezTo>
                  <a:pt x="8973769" y="3684694"/>
                  <a:pt x="8975683" y="3683663"/>
                  <a:pt x="8976714" y="3681896"/>
                </a:cubicBezTo>
                <a:close/>
                <a:moveTo>
                  <a:pt x="9068154" y="3517569"/>
                </a:moveTo>
                <a:lnTo>
                  <a:pt x="9190443" y="3469272"/>
                </a:lnTo>
                <a:cubicBezTo>
                  <a:pt x="9193313" y="3468168"/>
                  <a:pt x="9194712" y="3464929"/>
                  <a:pt x="9193608" y="3462057"/>
                </a:cubicBezTo>
                <a:cubicBezTo>
                  <a:pt x="9192503" y="3459186"/>
                  <a:pt x="9189264" y="3457861"/>
                  <a:pt x="9186393" y="3458891"/>
                </a:cubicBezTo>
                <a:lnTo>
                  <a:pt x="9064105" y="3507188"/>
                </a:lnTo>
                <a:cubicBezTo>
                  <a:pt x="9061233" y="3508293"/>
                  <a:pt x="9059835" y="3511532"/>
                  <a:pt x="9060939" y="3514403"/>
                </a:cubicBezTo>
                <a:cubicBezTo>
                  <a:pt x="9061822" y="3516612"/>
                  <a:pt x="9063958" y="3517937"/>
                  <a:pt x="9066167" y="3517937"/>
                </a:cubicBezTo>
                <a:cubicBezTo>
                  <a:pt x="9066829" y="3517937"/>
                  <a:pt x="9067491" y="3517790"/>
                  <a:pt x="9068154" y="3517569"/>
                </a:cubicBezTo>
                <a:close/>
                <a:moveTo>
                  <a:pt x="9191620" y="3468610"/>
                </a:moveTo>
                <a:lnTo>
                  <a:pt x="9227916" y="3443431"/>
                </a:lnTo>
                <a:cubicBezTo>
                  <a:pt x="9230419" y="3441664"/>
                  <a:pt x="9231082" y="3438203"/>
                  <a:pt x="9229315" y="3435700"/>
                </a:cubicBezTo>
                <a:cubicBezTo>
                  <a:pt x="9227548" y="3433197"/>
                  <a:pt x="9224088" y="3432534"/>
                  <a:pt x="9221585" y="3434301"/>
                </a:cubicBezTo>
                <a:lnTo>
                  <a:pt x="9185288" y="3459481"/>
                </a:lnTo>
                <a:cubicBezTo>
                  <a:pt x="9182785" y="3461247"/>
                  <a:pt x="9182123" y="3464708"/>
                  <a:pt x="9183890" y="3467211"/>
                </a:cubicBezTo>
                <a:cubicBezTo>
                  <a:pt x="9184994" y="3468757"/>
                  <a:pt x="9186761" y="3469640"/>
                  <a:pt x="9188528" y="3469640"/>
                </a:cubicBezTo>
                <a:cubicBezTo>
                  <a:pt x="9189559" y="3469640"/>
                  <a:pt x="9190663" y="3469272"/>
                  <a:pt x="9191620" y="3468610"/>
                </a:cubicBezTo>
                <a:close/>
                <a:moveTo>
                  <a:pt x="9227916" y="3443504"/>
                </a:moveTo>
                <a:lnTo>
                  <a:pt x="9285858" y="3403306"/>
                </a:lnTo>
                <a:cubicBezTo>
                  <a:pt x="9288361" y="3401539"/>
                  <a:pt x="9289023" y="3398079"/>
                  <a:pt x="9287256" y="3395575"/>
                </a:cubicBezTo>
                <a:cubicBezTo>
                  <a:pt x="9285489" y="3393072"/>
                  <a:pt x="9282029" y="3392410"/>
                  <a:pt x="9279526" y="3394177"/>
                </a:cubicBezTo>
                <a:lnTo>
                  <a:pt x="9221585" y="3434375"/>
                </a:lnTo>
                <a:cubicBezTo>
                  <a:pt x="9219081" y="3436142"/>
                  <a:pt x="9218419" y="3439602"/>
                  <a:pt x="9220186" y="3442105"/>
                </a:cubicBezTo>
                <a:cubicBezTo>
                  <a:pt x="9221290" y="3443651"/>
                  <a:pt x="9223057" y="3444535"/>
                  <a:pt x="9224824" y="3444535"/>
                </a:cubicBezTo>
                <a:cubicBezTo>
                  <a:pt x="9225855" y="3444461"/>
                  <a:pt x="9226886" y="3444167"/>
                  <a:pt x="9227916" y="3443504"/>
                </a:cubicBezTo>
                <a:close/>
                <a:moveTo>
                  <a:pt x="9287110" y="3402054"/>
                </a:moveTo>
                <a:lnTo>
                  <a:pt x="9299478" y="3385784"/>
                </a:lnTo>
                <a:cubicBezTo>
                  <a:pt x="9301319" y="3383354"/>
                  <a:pt x="9300877" y="3379820"/>
                  <a:pt x="9298447" y="3377980"/>
                </a:cubicBezTo>
                <a:cubicBezTo>
                  <a:pt x="9296018" y="3376139"/>
                  <a:pt x="9292558" y="3376581"/>
                  <a:pt x="9290644" y="3379010"/>
                </a:cubicBezTo>
                <a:lnTo>
                  <a:pt x="9278275" y="3395281"/>
                </a:lnTo>
                <a:cubicBezTo>
                  <a:pt x="9276434" y="3397711"/>
                  <a:pt x="9276876" y="3401245"/>
                  <a:pt x="9279305" y="3403085"/>
                </a:cubicBezTo>
                <a:cubicBezTo>
                  <a:pt x="9280336" y="3403895"/>
                  <a:pt x="9281514" y="3404263"/>
                  <a:pt x="9282692" y="3404189"/>
                </a:cubicBezTo>
                <a:cubicBezTo>
                  <a:pt x="9284386" y="3404263"/>
                  <a:pt x="9286005" y="3403527"/>
                  <a:pt x="9287110" y="3402054"/>
                </a:cubicBezTo>
                <a:close/>
                <a:moveTo>
                  <a:pt x="9299478" y="3385784"/>
                </a:moveTo>
                <a:lnTo>
                  <a:pt x="9345935" y="3324603"/>
                </a:lnTo>
                <a:cubicBezTo>
                  <a:pt x="9347775" y="3322173"/>
                  <a:pt x="9347333" y="3318639"/>
                  <a:pt x="9344904" y="3316799"/>
                </a:cubicBezTo>
                <a:cubicBezTo>
                  <a:pt x="9342474" y="3314958"/>
                  <a:pt x="9338940" y="3315400"/>
                  <a:pt x="9337099" y="3317829"/>
                </a:cubicBezTo>
                <a:lnTo>
                  <a:pt x="9290644" y="3379010"/>
                </a:lnTo>
                <a:cubicBezTo>
                  <a:pt x="9288803" y="3381440"/>
                  <a:pt x="9289244" y="3384974"/>
                  <a:pt x="9291674" y="3386814"/>
                </a:cubicBezTo>
                <a:cubicBezTo>
                  <a:pt x="9292704" y="3387624"/>
                  <a:pt x="9293883" y="3387992"/>
                  <a:pt x="9295061" y="3387919"/>
                </a:cubicBezTo>
                <a:cubicBezTo>
                  <a:pt x="9296754" y="3387992"/>
                  <a:pt x="9298447" y="3387183"/>
                  <a:pt x="9299478" y="3385784"/>
                </a:cubicBezTo>
                <a:close/>
                <a:moveTo>
                  <a:pt x="9346302" y="3324161"/>
                </a:moveTo>
                <a:lnTo>
                  <a:pt x="9357567" y="3306050"/>
                </a:lnTo>
                <a:cubicBezTo>
                  <a:pt x="9359186" y="3303399"/>
                  <a:pt x="9358377" y="3300013"/>
                  <a:pt x="9355800" y="3298393"/>
                </a:cubicBezTo>
                <a:cubicBezTo>
                  <a:pt x="9353223" y="3296773"/>
                  <a:pt x="9349762" y="3297583"/>
                  <a:pt x="9348143" y="3300160"/>
                </a:cubicBezTo>
                <a:lnTo>
                  <a:pt x="9336878" y="3318271"/>
                </a:lnTo>
                <a:cubicBezTo>
                  <a:pt x="9335259" y="3320848"/>
                  <a:pt x="9336069" y="3324308"/>
                  <a:pt x="9338646" y="3325928"/>
                </a:cubicBezTo>
                <a:cubicBezTo>
                  <a:pt x="9339603" y="3326517"/>
                  <a:pt x="9340633" y="3326738"/>
                  <a:pt x="9341590" y="3326738"/>
                </a:cubicBezTo>
                <a:cubicBezTo>
                  <a:pt x="9343431" y="3326811"/>
                  <a:pt x="9345271" y="3325854"/>
                  <a:pt x="9346302" y="3324161"/>
                </a:cubicBezTo>
                <a:close/>
                <a:moveTo>
                  <a:pt x="9355726" y="3307890"/>
                </a:moveTo>
                <a:cubicBezTo>
                  <a:pt x="9358377" y="3306270"/>
                  <a:pt x="9359186" y="3302884"/>
                  <a:pt x="9357641" y="3300234"/>
                </a:cubicBezTo>
                <a:lnTo>
                  <a:pt x="9354769" y="3295448"/>
                </a:lnTo>
                <a:cubicBezTo>
                  <a:pt x="9353150" y="3292798"/>
                  <a:pt x="9349762" y="3291988"/>
                  <a:pt x="9347112" y="3293534"/>
                </a:cubicBezTo>
                <a:cubicBezTo>
                  <a:pt x="9344462" y="3295154"/>
                  <a:pt x="9343652" y="3298540"/>
                  <a:pt x="9345198" y="3301191"/>
                </a:cubicBezTo>
                <a:lnTo>
                  <a:pt x="9348069" y="3305976"/>
                </a:lnTo>
                <a:cubicBezTo>
                  <a:pt x="9349100" y="3307743"/>
                  <a:pt x="9351014" y="3308700"/>
                  <a:pt x="9352855" y="3308700"/>
                </a:cubicBezTo>
                <a:cubicBezTo>
                  <a:pt x="9353812" y="3308626"/>
                  <a:pt x="9354843" y="3308406"/>
                  <a:pt x="9355726" y="3307890"/>
                </a:cubicBezTo>
                <a:close/>
                <a:moveTo>
                  <a:pt x="9355064" y="3300454"/>
                </a:moveTo>
                <a:lnTo>
                  <a:pt x="9369125" y="3267839"/>
                </a:lnTo>
                <a:cubicBezTo>
                  <a:pt x="9370377" y="3265042"/>
                  <a:pt x="9369052" y="3261729"/>
                  <a:pt x="9366181" y="3260477"/>
                </a:cubicBezTo>
                <a:cubicBezTo>
                  <a:pt x="9363383" y="3259299"/>
                  <a:pt x="9360070" y="3260551"/>
                  <a:pt x="9358819" y="3263422"/>
                </a:cubicBezTo>
                <a:lnTo>
                  <a:pt x="9344756" y="3296037"/>
                </a:lnTo>
                <a:cubicBezTo>
                  <a:pt x="9343505" y="3298835"/>
                  <a:pt x="9344830" y="3302148"/>
                  <a:pt x="9347702" y="3303399"/>
                </a:cubicBezTo>
                <a:cubicBezTo>
                  <a:pt x="9348438" y="3303694"/>
                  <a:pt x="9349174" y="3303841"/>
                  <a:pt x="9349983" y="3303841"/>
                </a:cubicBezTo>
                <a:cubicBezTo>
                  <a:pt x="9352119" y="3303841"/>
                  <a:pt x="9354107" y="3302589"/>
                  <a:pt x="9355064" y="3300454"/>
                </a:cubicBezTo>
                <a:close/>
                <a:moveTo>
                  <a:pt x="9368758" y="3268575"/>
                </a:moveTo>
                <a:lnTo>
                  <a:pt x="9391802" y="3230880"/>
                </a:lnTo>
                <a:cubicBezTo>
                  <a:pt x="9393421" y="3228230"/>
                  <a:pt x="9392538" y="3224843"/>
                  <a:pt x="9389961" y="3223224"/>
                </a:cubicBezTo>
                <a:cubicBezTo>
                  <a:pt x="9387385" y="3221677"/>
                  <a:pt x="9383924" y="3222414"/>
                  <a:pt x="9382304" y="3225064"/>
                </a:cubicBezTo>
                <a:lnTo>
                  <a:pt x="9359260" y="3262759"/>
                </a:lnTo>
                <a:cubicBezTo>
                  <a:pt x="9357641" y="3265410"/>
                  <a:pt x="9358524" y="3268796"/>
                  <a:pt x="9361101" y="3270416"/>
                </a:cubicBezTo>
                <a:cubicBezTo>
                  <a:pt x="9361984" y="3271005"/>
                  <a:pt x="9363015" y="3271226"/>
                  <a:pt x="9364046" y="3271226"/>
                </a:cubicBezTo>
                <a:cubicBezTo>
                  <a:pt x="9365886" y="3271226"/>
                  <a:pt x="9367653" y="3270343"/>
                  <a:pt x="9368758" y="3268575"/>
                </a:cubicBezTo>
                <a:close/>
                <a:moveTo>
                  <a:pt x="9391212" y="3231690"/>
                </a:moveTo>
                <a:lnTo>
                  <a:pt x="9413299" y="3206511"/>
                </a:lnTo>
                <a:cubicBezTo>
                  <a:pt x="9415287" y="3204229"/>
                  <a:pt x="9415067" y="3200695"/>
                  <a:pt x="9412784" y="3198633"/>
                </a:cubicBezTo>
                <a:cubicBezTo>
                  <a:pt x="9410501" y="3196646"/>
                  <a:pt x="9406968" y="3196867"/>
                  <a:pt x="9404907" y="3199149"/>
                </a:cubicBezTo>
                <a:lnTo>
                  <a:pt x="9382820" y="3224328"/>
                </a:lnTo>
                <a:cubicBezTo>
                  <a:pt x="9380832" y="3226610"/>
                  <a:pt x="9381052" y="3230144"/>
                  <a:pt x="9383335" y="3232206"/>
                </a:cubicBezTo>
                <a:cubicBezTo>
                  <a:pt x="9384366" y="3233163"/>
                  <a:pt x="9385764" y="3233604"/>
                  <a:pt x="9387016" y="3233604"/>
                </a:cubicBezTo>
                <a:cubicBezTo>
                  <a:pt x="9388562" y="3233604"/>
                  <a:pt x="9390109" y="3232942"/>
                  <a:pt x="9391212" y="3231690"/>
                </a:cubicBezTo>
                <a:close/>
                <a:moveTo>
                  <a:pt x="9413594" y="3206069"/>
                </a:moveTo>
                <a:lnTo>
                  <a:pt x="9452615" y="3152913"/>
                </a:lnTo>
                <a:cubicBezTo>
                  <a:pt x="9454455" y="3150410"/>
                  <a:pt x="9453939" y="3146950"/>
                  <a:pt x="9451436" y="3145109"/>
                </a:cubicBezTo>
                <a:cubicBezTo>
                  <a:pt x="9449007" y="3143269"/>
                  <a:pt x="9445472" y="3143784"/>
                  <a:pt x="9443632" y="3146287"/>
                </a:cubicBezTo>
                <a:lnTo>
                  <a:pt x="9404612" y="3199443"/>
                </a:lnTo>
                <a:cubicBezTo>
                  <a:pt x="9402772" y="3201947"/>
                  <a:pt x="9403287" y="3205407"/>
                  <a:pt x="9405790" y="3207247"/>
                </a:cubicBezTo>
                <a:cubicBezTo>
                  <a:pt x="9406820" y="3207984"/>
                  <a:pt x="9407999" y="3208352"/>
                  <a:pt x="9409103" y="3208352"/>
                </a:cubicBezTo>
                <a:cubicBezTo>
                  <a:pt x="9410870" y="3208352"/>
                  <a:pt x="9412563" y="3207542"/>
                  <a:pt x="9413594" y="3206069"/>
                </a:cubicBezTo>
                <a:close/>
                <a:moveTo>
                  <a:pt x="3659132" y="1662191"/>
                </a:moveTo>
                <a:cubicBezTo>
                  <a:pt x="3660899" y="1659688"/>
                  <a:pt x="3660236" y="1656154"/>
                  <a:pt x="3657733" y="1654461"/>
                </a:cubicBezTo>
                <a:lnTo>
                  <a:pt x="3537875" y="1571782"/>
                </a:lnTo>
                <a:cubicBezTo>
                  <a:pt x="3535372" y="1570015"/>
                  <a:pt x="3531838" y="1570677"/>
                  <a:pt x="3530144" y="1573180"/>
                </a:cubicBezTo>
                <a:cubicBezTo>
                  <a:pt x="3528377" y="1575684"/>
                  <a:pt x="3529040" y="1579218"/>
                  <a:pt x="3531543" y="1580911"/>
                </a:cubicBezTo>
                <a:lnTo>
                  <a:pt x="3651402" y="1663590"/>
                </a:lnTo>
                <a:cubicBezTo>
                  <a:pt x="3652359" y="1664252"/>
                  <a:pt x="3653463" y="1664621"/>
                  <a:pt x="3654641" y="1664547"/>
                </a:cubicBezTo>
                <a:cubicBezTo>
                  <a:pt x="3656408" y="1664547"/>
                  <a:pt x="3658101" y="1663737"/>
                  <a:pt x="3659132" y="1662191"/>
                </a:cubicBezTo>
                <a:close/>
                <a:moveTo>
                  <a:pt x="3539863" y="1578555"/>
                </a:moveTo>
                <a:cubicBezTo>
                  <a:pt x="3541114" y="1575757"/>
                  <a:pt x="3539789" y="1572444"/>
                  <a:pt x="3536991" y="1571193"/>
                </a:cubicBezTo>
                <a:lnTo>
                  <a:pt x="3425305" y="1522822"/>
                </a:lnTo>
                <a:cubicBezTo>
                  <a:pt x="3422507" y="1521571"/>
                  <a:pt x="3419194" y="1522896"/>
                  <a:pt x="3417943" y="1525693"/>
                </a:cubicBezTo>
                <a:cubicBezTo>
                  <a:pt x="3416691" y="1528491"/>
                  <a:pt x="3418016" y="1531804"/>
                  <a:pt x="3420814" y="1533056"/>
                </a:cubicBezTo>
                <a:lnTo>
                  <a:pt x="3532500" y="1581426"/>
                </a:lnTo>
                <a:cubicBezTo>
                  <a:pt x="3533236" y="1581721"/>
                  <a:pt x="3533973" y="1581868"/>
                  <a:pt x="3534782" y="1581868"/>
                </a:cubicBezTo>
                <a:cubicBezTo>
                  <a:pt x="3536918" y="1581868"/>
                  <a:pt x="3538979" y="1580616"/>
                  <a:pt x="3539863" y="1578555"/>
                </a:cubicBezTo>
                <a:close/>
                <a:moveTo>
                  <a:pt x="3428397" y="1529743"/>
                </a:moveTo>
                <a:cubicBezTo>
                  <a:pt x="3429428" y="1526871"/>
                  <a:pt x="3427808" y="1523632"/>
                  <a:pt x="3424937" y="1522675"/>
                </a:cubicBezTo>
                <a:lnTo>
                  <a:pt x="3327239" y="1489176"/>
                </a:lnTo>
                <a:cubicBezTo>
                  <a:pt x="3324294" y="1488146"/>
                  <a:pt x="3321202" y="1489765"/>
                  <a:pt x="3320171" y="1492637"/>
                </a:cubicBezTo>
                <a:cubicBezTo>
                  <a:pt x="3319140" y="1495508"/>
                  <a:pt x="3320760" y="1498747"/>
                  <a:pt x="3323631" y="1499705"/>
                </a:cubicBezTo>
                <a:lnTo>
                  <a:pt x="3421329" y="1533203"/>
                </a:lnTo>
                <a:cubicBezTo>
                  <a:pt x="3421918" y="1533424"/>
                  <a:pt x="3422581" y="1533498"/>
                  <a:pt x="3423170" y="1533498"/>
                </a:cubicBezTo>
                <a:cubicBezTo>
                  <a:pt x="3425452" y="1533498"/>
                  <a:pt x="3427587" y="1532025"/>
                  <a:pt x="3428397" y="1529743"/>
                </a:cubicBezTo>
                <a:close/>
                <a:moveTo>
                  <a:pt x="3330773" y="1496097"/>
                </a:moveTo>
                <a:cubicBezTo>
                  <a:pt x="3331656" y="1493152"/>
                  <a:pt x="3329963" y="1490060"/>
                  <a:pt x="3327018" y="1489176"/>
                </a:cubicBezTo>
                <a:lnTo>
                  <a:pt x="3240216" y="1463114"/>
                </a:lnTo>
                <a:cubicBezTo>
                  <a:pt x="3237271" y="1462230"/>
                  <a:pt x="3234179" y="1463850"/>
                  <a:pt x="3233296" y="1466869"/>
                </a:cubicBezTo>
                <a:cubicBezTo>
                  <a:pt x="3232412" y="1469814"/>
                  <a:pt x="3234105" y="1472906"/>
                  <a:pt x="3237051" y="1473789"/>
                </a:cubicBezTo>
                <a:lnTo>
                  <a:pt x="3323852" y="1499852"/>
                </a:lnTo>
                <a:cubicBezTo>
                  <a:pt x="3324368" y="1499999"/>
                  <a:pt x="3324956" y="1500073"/>
                  <a:pt x="3325472" y="1500073"/>
                </a:cubicBezTo>
                <a:cubicBezTo>
                  <a:pt x="3327828" y="1499999"/>
                  <a:pt x="3330036" y="1498453"/>
                  <a:pt x="3330773" y="1496097"/>
                </a:cubicBezTo>
                <a:close/>
                <a:moveTo>
                  <a:pt x="3243971" y="1470182"/>
                </a:moveTo>
                <a:cubicBezTo>
                  <a:pt x="3244928" y="1467237"/>
                  <a:pt x="3243382" y="1464071"/>
                  <a:pt x="3240437" y="1463114"/>
                </a:cubicBezTo>
                <a:lnTo>
                  <a:pt x="3161734" y="1437198"/>
                </a:lnTo>
                <a:cubicBezTo>
                  <a:pt x="3158789" y="1436241"/>
                  <a:pt x="3155697" y="1437861"/>
                  <a:pt x="3154666" y="1440732"/>
                </a:cubicBezTo>
                <a:cubicBezTo>
                  <a:pt x="3153709" y="1443677"/>
                  <a:pt x="3155255" y="1446843"/>
                  <a:pt x="3158200" y="1447800"/>
                </a:cubicBezTo>
                <a:lnTo>
                  <a:pt x="3236903" y="1473789"/>
                </a:lnTo>
                <a:cubicBezTo>
                  <a:pt x="3237492" y="1474010"/>
                  <a:pt x="3238081" y="1474084"/>
                  <a:pt x="3238670" y="1474084"/>
                </a:cubicBezTo>
                <a:cubicBezTo>
                  <a:pt x="3241026" y="1473936"/>
                  <a:pt x="3243161" y="1472464"/>
                  <a:pt x="3243971" y="1470182"/>
                </a:cubicBezTo>
                <a:close/>
                <a:moveTo>
                  <a:pt x="3165194" y="1444266"/>
                </a:moveTo>
                <a:cubicBezTo>
                  <a:pt x="3166225" y="1441321"/>
                  <a:pt x="3164679" y="1438156"/>
                  <a:pt x="3161734" y="1437198"/>
                </a:cubicBezTo>
                <a:lnTo>
                  <a:pt x="3090540" y="1412756"/>
                </a:lnTo>
                <a:cubicBezTo>
                  <a:pt x="3087595" y="1411725"/>
                  <a:pt x="3084430" y="1413345"/>
                  <a:pt x="3083472" y="1416216"/>
                </a:cubicBezTo>
                <a:cubicBezTo>
                  <a:pt x="3082442" y="1419161"/>
                  <a:pt x="3083988" y="1422327"/>
                  <a:pt x="3086933" y="1423284"/>
                </a:cubicBezTo>
                <a:lnTo>
                  <a:pt x="3158126" y="1447727"/>
                </a:lnTo>
                <a:cubicBezTo>
                  <a:pt x="3158715" y="1447947"/>
                  <a:pt x="3159378" y="1448021"/>
                  <a:pt x="3159967" y="1448021"/>
                </a:cubicBezTo>
                <a:cubicBezTo>
                  <a:pt x="3162249" y="1448021"/>
                  <a:pt x="3164384" y="1446549"/>
                  <a:pt x="3165194" y="1444266"/>
                </a:cubicBezTo>
                <a:close/>
                <a:moveTo>
                  <a:pt x="3094000" y="1419750"/>
                </a:moveTo>
                <a:cubicBezTo>
                  <a:pt x="3094958" y="1416805"/>
                  <a:pt x="3093412" y="1413639"/>
                  <a:pt x="3090467" y="1412682"/>
                </a:cubicBezTo>
                <a:lnTo>
                  <a:pt x="3026414" y="1391110"/>
                </a:lnTo>
                <a:cubicBezTo>
                  <a:pt x="3023543" y="1390153"/>
                  <a:pt x="3020304" y="1391699"/>
                  <a:pt x="3019347" y="1394644"/>
                </a:cubicBezTo>
                <a:cubicBezTo>
                  <a:pt x="3018390" y="1397589"/>
                  <a:pt x="3019936" y="1400755"/>
                  <a:pt x="3022880" y="1401712"/>
                </a:cubicBezTo>
                <a:lnTo>
                  <a:pt x="3086933" y="1423284"/>
                </a:lnTo>
                <a:cubicBezTo>
                  <a:pt x="3087522" y="1423505"/>
                  <a:pt x="3088184" y="1423578"/>
                  <a:pt x="3088773" y="1423578"/>
                </a:cubicBezTo>
                <a:cubicBezTo>
                  <a:pt x="3091056" y="1423578"/>
                  <a:pt x="3093264" y="1422106"/>
                  <a:pt x="3094000" y="1419750"/>
                </a:cubicBezTo>
                <a:close/>
                <a:moveTo>
                  <a:pt x="3030022" y="1398031"/>
                </a:moveTo>
                <a:cubicBezTo>
                  <a:pt x="3030906" y="1395086"/>
                  <a:pt x="3029212" y="1391994"/>
                  <a:pt x="3026267" y="1391110"/>
                </a:cubicBezTo>
                <a:lnTo>
                  <a:pt x="2968988" y="1373956"/>
                </a:lnTo>
                <a:cubicBezTo>
                  <a:pt x="2966043" y="1372999"/>
                  <a:pt x="2962951" y="1374766"/>
                  <a:pt x="2962068" y="1377711"/>
                </a:cubicBezTo>
                <a:cubicBezTo>
                  <a:pt x="2961184" y="1380656"/>
                  <a:pt x="2962878" y="1383748"/>
                  <a:pt x="2965822" y="1384632"/>
                </a:cubicBezTo>
                <a:lnTo>
                  <a:pt x="3023101" y="1401786"/>
                </a:lnTo>
                <a:cubicBezTo>
                  <a:pt x="3023617" y="1401933"/>
                  <a:pt x="3024206" y="1402007"/>
                  <a:pt x="3024721" y="1402007"/>
                </a:cubicBezTo>
                <a:cubicBezTo>
                  <a:pt x="3027077" y="1402007"/>
                  <a:pt x="3029286" y="1400460"/>
                  <a:pt x="3030022" y="1398031"/>
                </a:cubicBezTo>
                <a:close/>
                <a:moveTo>
                  <a:pt x="2972817" y="1380509"/>
                </a:moveTo>
                <a:cubicBezTo>
                  <a:pt x="2973479" y="1377490"/>
                  <a:pt x="2971565" y="1374545"/>
                  <a:pt x="2968547" y="1373883"/>
                </a:cubicBezTo>
                <a:lnTo>
                  <a:pt x="2917673" y="1362618"/>
                </a:lnTo>
                <a:cubicBezTo>
                  <a:pt x="2914655" y="1361956"/>
                  <a:pt x="2911710" y="1363870"/>
                  <a:pt x="2911047" y="1366888"/>
                </a:cubicBezTo>
                <a:cubicBezTo>
                  <a:pt x="2910384" y="1369907"/>
                  <a:pt x="2912299" y="1372852"/>
                  <a:pt x="2915317" y="1373514"/>
                </a:cubicBezTo>
                <a:lnTo>
                  <a:pt x="2966191" y="1384779"/>
                </a:lnTo>
                <a:cubicBezTo>
                  <a:pt x="2966632" y="1384852"/>
                  <a:pt x="2967000" y="1384926"/>
                  <a:pt x="2967442" y="1384926"/>
                </a:cubicBezTo>
                <a:cubicBezTo>
                  <a:pt x="2969946" y="1384852"/>
                  <a:pt x="2972301" y="1383085"/>
                  <a:pt x="2972817" y="1380509"/>
                </a:cubicBezTo>
                <a:close/>
                <a:moveTo>
                  <a:pt x="2922017" y="1368876"/>
                </a:moveTo>
                <a:cubicBezTo>
                  <a:pt x="2922532" y="1365858"/>
                  <a:pt x="2920397" y="1362986"/>
                  <a:pt x="2917379" y="1362545"/>
                </a:cubicBezTo>
                <a:lnTo>
                  <a:pt x="2870039" y="1355256"/>
                </a:lnTo>
                <a:cubicBezTo>
                  <a:pt x="2866947" y="1354740"/>
                  <a:pt x="2864149" y="1356876"/>
                  <a:pt x="2863707" y="1359894"/>
                </a:cubicBezTo>
                <a:cubicBezTo>
                  <a:pt x="2863265" y="1362913"/>
                  <a:pt x="2865327" y="1365784"/>
                  <a:pt x="2868345" y="1366226"/>
                </a:cubicBezTo>
                <a:lnTo>
                  <a:pt x="2915685" y="1373514"/>
                </a:lnTo>
                <a:cubicBezTo>
                  <a:pt x="2915980" y="1373588"/>
                  <a:pt x="2916274" y="1373588"/>
                  <a:pt x="2916569" y="1373588"/>
                </a:cubicBezTo>
                <a:cubicBezTo>
                  <a:pt x="2919219" y="1373588"/>
                  <a:pt x="2921575" y="1371600"/>
                  <a:pt x="2922017" y="1368876"/>
                </a:cubicBezTo>
                <a:close/>
                <a:moveTo>
                  <a:pt x="2874751" y="1361367"/>
                </a:moveTo>
                <a:cubicBezTo>
                  <a:pt x="2875119" y="1358274"/>
                  <a:pt x="2872910" y="1355550"/>
                  <a:pt x="2869818" y="1355182"/>
                </a:cubicBezTo>
                <a:lnTo>
                  <a:pt x="2823067" y="1349955"/>
                </a:lnTo>
                <a:cubicBezTo>
                  <a:pt x="2820049" y="1349587"/>
                  <a:pt x="2817251" y="1351796"/>
                  <a:pt x="2816883" y="1354888"/>
                </a:cubicBezTo>
                <a:cubicBezTo>
                  <a:pt x="2816515" y="1357980"/>
                  <a:pt x="2818724" y="1360704"/>
                  <a:pt x="2821816" y="1361072"/>
                </a:cubicBezTo>
                <a:lnTo>
                  <a:pt x="2868566" y="1366299"/>
                </a:lnTo>
                <a:cubicBezTo>
                  <a:pt x="2868787" y="1366299"/>
                  <a:pt x="2869008" y="1366373"/>
                  <a:pt x="2869229" y="1366373"/>
                </a:cubicBezTo>
                <a:cubicBezTo>
                  <a:pt x="2872027" y="1366299"/>
                  <a:pt x="2874383" y="1364164"/>
                  <a:pt x="2874751" y="1361367"/>
                </a:cubicBezTo>
                <a:close/>
                <a:moveTo>
                  <a:pt x="2828000" y="1356066"/>
                </a:moveTo>
                <a:cubicBezTo>
                  <a:pt x="2828294" y="1352974"/>
                  <a:pt x="2826086" y="1350249"/>
                  <a:pt x="2823067" y="1349955"/>
                </a:cubicBezTo>
                <a:lnTo>
                  <a:pt x="2773960" y="1344728"/>
                </a:lnTo>
                <a:cubicBezTo>
                  <a:pt x="2770942" y="1344433"/>
                  <a:pt x="2768144" y="1346642"/>
                  <a:pt x="2767850" y="1349661"/>
                </a:cubicBezTo>
                <a:cubicBezTo>
                  <a:pt x="2767555" y="1352753"/>
                  <a:pt x="2769764" y="1355477"/>
                  <a:pt x="2772782" y="1355771"/>
                </a:cubicBezTo>
                <a:lnTo>
                  <a:pt x="2821889" y="1360998"/>
                </a:lnTo>
                <a:cubicBezTo>
                  <a:pt x="2822110" y="1360998"/>
                  <a:pt x="2822331" y="1360998"/>
                  <a:pt x="2822552" y="1360998"/>
                </a:cubicBezTo>
                <a:cubicBezTo>
                  <a:pt x="2825350" y="1360998"/>
                  <a:pt x="2827706" y="1358863"/>
                  <a:pt x="2828000" y="1356066"/>
                </a:cubicBezTo>
                <a:close/>
                <a:moveTo>
                  <a:pt x="2778893" y="1350986"/>
                </a:moveTo>
                <a:cubicBezTo>
                  <a:pt x="2779261" y="1347967"/>
                  <a:pt x="2777126" y="1345170"/>
                  <a:pt x="2774108" y="1344728"/>
                </a:cubicBezTo>
                <a:lnTo>
                  <a:pt x="2719479" y="1337586"/>
                </a:lnTo>
                <a:cubicBezTo>
                  <a:pt x="2716534" y="1337292"/>
                  <a:pt x="2713590" y="1339353"/>
                  <a:pt x="2713221" y="1342372"/>
                </a:cubicBezTo>
                <a:cubicBezTo>
                  <a:pt x="2712853" y="1345390"/>
                  <a:pt x="2714988" y="1348188"/>
                  <a:pt x="2718007" y="1348630"/>
                </a:cubicBezTo>
                <a:lnTo>
                  <a:pt x="2772635" y="1355771"/>
                </a:lnTo>
                <a:cubicBezTo>
                  <a:pt x="2772930" y="1355771"/>
                  <a:pt x="2773151" y="1355845"/>
                  <a:pt x="2773445" y="1355845"/>
                </a:cubicBezTo>
                <a:cubicBezTo>
                  <a:pt x="2776169" y="1355845"/>
                  <a:pt x="2778525" y="1353783"/>
                  <a:pt x="2778893" y="1350986"/>
                </a:cubicBezTo>
                <a:close/>
                <a:moveTo>
                  <a:pt x="2724265" y="1343844"/>
                </a:moveTo>
                <a:cubicBezTo>
                  <a:pt x="2724633" y="1340826"/>
                  <a:pt x="2722498" y="1338028"/>
                  <a:pt x="2719479" y="1337586"/>
                </a:cubicBezTo>
                <a:lnTo>
                  <a:pt x="2661170" y="1330003"/>
                </a:lnTo>
                <a:cubicBezTo>
                  <a:pt x="2658151" y="1329635"/>
                  <a:pt x="2655354" y="1331770"/>
                  <a:pt x="2654912" y="1334789"/>
                </a:cubicBezTo>
                <a:cubicBezTo>
                  <a:pt x="2654544" y="1337807"/>
                  <a:pt x="2656679" y="1340605"/>
                  <a:pt x="2659697" y="1341047"/>
                </a:cubicBezTo>
                <a:lnTo>
                  <a:pt x="2718007" y="1348630"/>
                </a:lnTo>
                <a:cubicBezTo>
                  <a:pt x="2718228" y="1348630"/>
                  <a:pt x="2718522" y="1348703"/>
                  <a:pt x="2718743" y="1348703"/>
                </a:cubicBezTo>
                <a:cubicBezTo>
                  <a:pt x="2721541" y="1348630"/>
                  <a:pt x="2723897" y="1346642"/>
                  <a:pt x="2724265" y="1343844"/>
                </a:cubicBezTo>
                <a:close/>
                <a:moveTo>
                  <a:pt x="2665955" y="1336114"/>
                </a:moveTo>
                <a:cubicBezTo>
                  <a:pt x="2666250" y="1333022"/>
                  <a:pt x="2664041" y="1330298"/>
                  <a:pt x="2661023" y="1330003"/>
                </a:cubicBezTo>
                <a:lnTo>
                  <a:pt x="2600873" y="1323671"/>
                </a:lnTo>
                <a:cubicBezTo>
                  <a:pt x="2597927" y="1323377"/>
                  <a:pt x="2595056" y="1325586"/>
                  <a:pt x="2594762" y="1328604"/>
                </a:cubicBezTo>
                <a:cubicBezTo>
                  <a:pt x="2594467" y="1331696"/>
                  <a:pt x="2596676" y="1334420"/>
                  <a:pt x="2599695" y="1334715"/>
                </a:cubicBezTo>
                <a:lnTo>
                  <a:pt x="2659845" y="1341047"/>
                </a:lnTo>
                <a:cubicBezTo>
                  <a:pt x="2660065" y="1341047"/>
                  <a:pt x="2660286" y="1341047"/>
                  <a:pt x="2660507" y="1341047"/>
                </a:cubicBezTo>
                <a:cubicBezTo>
                  <a:pt x="2663305" y="1341120"/>
                  <a:pt x="2665661" y="1338985"/>
                  <a:pt x="2665955" y="1336114"/>
                </a:cubicBezTo>
                <a:close/>
                <a:moveTo>
                  <a:pt x="2605879" y="1329561"/>
                </a:moveTo>
                <a:cubicBezTo>
                  <a:pt x="2606026" y="1326469"/>
                  <a:pt x="2603744" y="1323819"/>
                  <a:pt x="2600652" y="1323671"/>
                </a:cubicBezTo>
                <a:lnTo>
                  <a:pt x="2540575" y="1320138"/>
                </a:lnTo>
                <a:cubicBezTo>
                  <a:pt x="2537557" y="1319843"/>
                  <a:pt x="2534833" y="1322273"/>
                  <a:pt x="2534685" y="1325365"/>
                </a:cubicBezTo>
                <a:cubicBezTo>
                  <a:pt x="2534464" y="1328457"/>
                  <a:pt x="2536820" y="1331107"/>
                  <a:pt x="2539913" y="1331255"/>
                </a:cubicBezTo>
                <a:lnTo>
                  <a:pt x="2599989" y="1334789"/>
                </a:lnTo>
                <a:cubicBezTo>
                  <a:pt x="2600136" y="1334789"/>
                  <a:pt x="2600210" y="1334789"/>
                  <a:pt x="2600357" y="1334789"/>
                </a:cubicBezTo>
                <a:cubicBezTo>
                  <a:pt x="2603228" y="1334789"/>
                  <a:pt x="2605658" y="1332506"/>
                  <a:pt x="2605879" y="1329561"/>
                </a:cubicBezTo>
                <a:close/>
                <a:moveTo>
                  <a:pt x="2482413" y="1332212"/>
                </a:moveTo>
                <a:lnTo>
                  <a:pt x="2540354" y="1331255"/>
                </a:lnTo>
                <a:cubicBezTo>
                  <a:pt x="2543446" y="1331181"/>
                  <a:pt x="2545876" y="1328678"/>
                  <a:pt x="2545802" y="1325586"/>
                </a:cubicBezTo>
                <a:cubicBezTo>
                  <a:pt x="2545729" y="1322494"/>
                  <a:pt x="2543225" y="1320064"/>
                  <a:pt x="2540207" y="1320138"/>
                </a:cubicBezTo>
                <a:cubicBezTo>
                  <a:pt x="2540207" y="1320138"/>
                  <a:pt x="2540207" y="1320138"/>
                  <a:pt x="2540133" y="1320138"/>
                </a:cubicBezTo>
                <a:lnTo>
                  <a:pt x="2482192" y="1321095"/>
                </a:lnTo>
                <a:cubicBezTo>
                  <a:pt x="2479100" y="1321168"/>
                  <a:pt x="2476670" y="1323671"/>
                  <a:pt x="2476744" y="1326764"/>
                </a:cubicBezTo>
                <a:cubicBezTo>
                  <a:pt x="2476744" y="1329782"/>
                  <a:pt x="2479247" y="1332212"/>
                  <a:pt x="2482413" y="1332212"/>
                </a:cubicBezTo>
                <a:cubicBezTo>
                  <a:pt x="2482339" y="1332212"/>
                  <a:pt x="2482339" y="1332212"/>
                  <a:pt x="2482413" y="1332212"/>
                </a:cubicBezTo>
                <a:close/>
                <a:moveTo>
                  <a:pt x="2427637" y="1336335"/>
                </a:moveTo>
                <a:lnTo>
                  <a:pt x="2482707" y="1332212"/>
                </a:lnTo>
                <a:cubicBezTo>
                  <a:pt x="2485799" y="1331991"/>
                  <a:pt x="2488082" y="1329340"/>
                  <a:pt x="2487861" y="1326248"/>
                </a:cubicBezTo>
                <a:cubicBezTo>
                  <a:pt x="2487640" y="1323156"/>
                  <a:pt x="2484916" y="1320800"/>
                  <a:pt x="2481897" y="1321095"/>
                </a:cubicBezTo>
                <a:lnTo>
                  <a:pt x="2426827" y="1325218"/>
                </a:lnTo>
                <a:cubicBezTo>
                  <a:pt x="2423735" y="1325438"/>
                  <a:pt x="2421453" y="1328089"/>
                  <a:pt x="2421674" y="1331181"/>
                </a:cubicBezTo>
                <a:cubicBezTo>
                  <a:pt x="2421895" y="1334126"/>
                  <a:pt x="2424324" y="1336335"/>
                  <a:pt x="2427269" y="1336335"/>
                </a:cubicBezTo>
                <a:cubicBezTo>
                  <a:pt x="2427416" y="1336335"/>
                  <a:pt x="2427563" y="1336335"/>
                  <a:pt x="2427637" y="1336335"/>
                </a:cubicBezTo>
                <a:close/>
                <a:moveTo>
                  <a:pt x="2376616" y="1342225"/>
                </a:moveTo>
                <a:lnTo>
                  <a:pt x="2427858" y="1336335"/>
                </a:lnTo>
                <a:cubicBezTo>
                  <a:pt x="2430950" y="1335967"/>
                  <a:pt x="2433085" y="1333242"/>
                  <a:pt x="2432791" y="1330150"/>
                </a:cubicBezTo>
                <a:cubicBezTo>
                  <a:pt x="2432423" y="1327058"/>
                  <a:pt x="2429625" y="1324923"/>
                  <a:pt x="2426606" y="1325218"/>
                </a:cubicBezTo>
                <a:lnTo>
                  <a:pt x="2375365" y="1331107"/>
                </a:lnTo>
                <a:cubicBezTo>
                  <a:pt x="2372272" y="1331476"/>
                  <a:pt x="2370137" y="1334200"/>
                  <a:pt x="2370432" y="1337292"/>
                </a:cubicBezTo>
                <a:cubicBezTo>
                  <a:pt x="2370726" y="1340163"/>
                  <a:pt x="2373156" y="1342225"/>
                  <a:pt x="2376027" y="1342225"/>
                </a:cubicBezTo>
                <a:cubicBezTo>
                  <a:pt x="2376248" y="1342225"/>
                  <a:pt x="2376395" y="1342225"/>
                  <a:pt x="2376616" y="1342225"/>
                </a:cubicBezTo>
                <a:close/>
                <a:moveTo>
                  <a:pt x="2330234" y="1348556"/>
                </a:moveTo>
                <a:lnTo>
                  <a:pt x="2376764" y="1342225"/>
                </a:lnTo>
                <a:cubicBezTo>
                  <a:pt x="2379782" y="1341783"/>
                  <a:pt x="2381917" y="1338985"/>
                  <a:pt x="2381549" y="1335967"/>
                </a:cubicBezTo>
                <a:cubicBezTo>
                  <a:pt x="2381107" y="1332874"/>
                  <a:pt x="2378383" y="1330739"/>
                  <a:pt x="2375291" y="1331181"/>
                </a:cubicBezTo>
                <a:lnTo>
                  <a:pt x="2328761" y="1337513"/>
                </a:lnTo>
                <a:cubicBezTo>
                  <a:pt x="2325743" y="1337954"/>
                  <a:pt x="2323608" y="1340752"/>
                  <a:pt x="2323976" y="1343771"/>
                </a:cubicBezTo>
                <a:cubicBezTo>
                  <a:pt x="2324344" y="1346568"/>
                  <a:pt x="2326773" y="1348630"/>
                  <a:pt x="2329497" y="1348556"/>
                </a:cubicBezTo>
                <a:cubicBezTo>
                  <a:pt x="2329718" y="1348556"/>
                  <a:pt x="2330013" y="1348556"/>
                  <a:pt x="2330234" y="1348556"/>
                </a:cubicBezTo>
                <a:close/>
                <a:moveTo>
                  <a:pt x="2289446" y="1353857"/>
                </a:moveTo>
                <a:lnTo>
                  <a:pt x="2330234" y="1348483"/>
                </a:lnTo>
                <a:cubicBezTo>
                  <a:pt x="2333326" y="1348114"/>
                  <a:pt x="2335461" y="1345317"/>
                  <a:pt x="2335019" y="1342225"/>
                </a:cubicBezTo>
                <a:cubicBezTo>
                  <a:pt x="2334651" y="1339132"/>
                  <a:pt x="2331780" y="1336924"/>
                  <a:pt x="2328761" y="1337439"/>
                </a:cubicBezTo>
                <a:lnTo>
                  <a:pt x="2287974" y="1342814"/>
                </a:lnTo>
                <a:cubicBezTo>
                  <a:pt x="2284882" y="1343182"/>
                  <a:pt x="2282747" y="1345979"/>
                  <a:pt x="2283188" y="1349072"/>
                </a:cubicBezTo>
                <a:cubicBezTo>
                  <a:pt x="2283557" y="1351869"/>
                  <a:pt x="2285986" y="1353931"/>
                  <a:pt x="2288710" y="1353931"/>
                </a:cubicBezTo>
                <a:cubicBezTo>
                  <a:pt x="2288931" y="1353931"/>
                  <a:pt x="2289225" y="1353931"/>
                  <a:pt x="2289446" y="1353857"/>
                </a:cubicBezTo>
                <a:close/>
                <a:moveTo>
                  <a:pt x="2254181" y="1358274"/>
                </a:moveTo>
                <a:lnTo>
                  <a:pt x="2289373" y="1353857"/>
                </a:lnTo>
                <a:cubicBezTo>
                  <a:pt x="2292465" y="1353489"/>
                  <a:pt x="2294600" y="1350691"/>
                  <a:pt x="2294232" y="1347673"/>
                </a:cubicBezTo>
                <a:cubicBezTo>
                  <a:pt x="2293864" y="1344581"/>
                  <a:pt x="2290993" y="1342372"/>
                  <a:pt x="2288047" y="1342814"/>
                </a:cubicBezTo>
                <a:lnTo>
                  <a:pt x="2252856" y="1347231"/>
                </a:lnTo>
                <a:cubicBezTo>
                  <a:pt x="2249764" y="1347599"/>
                  <a:pt x="2247628" y="1350397"/>
                  <a:pt x="2247996" y="1353415"/>
                </a:cubicBezTo>
                <a:cubicBezTo>
                  <a:pt x="2248365" y="1356213"/>
                  <a:pt x="2250794" y="1358348"/>
                  <a:pt x="2253518" y="1358274"/>
                </a:cubicBezTo>
                <a:cubicBezTo>
                  <a:pt x="2253739" y="1358348"/>
                  <a:pt x="2253960" y="1358348"/>
                  <a:pt x="2254181" y="1358274"/>
                </a:cubicBezTo>
                <a:close/>
                <a:moveTo>
                  <a:pt x="2224363" y="1361882"/>
                </a:moveTo>
                <a:lnTo>
                  <a:pt x="2254107" y="1358274"/>
                </a:lnTo>
                <a:cubicBezTo>
                  <a:pt x="2257199" y="1357906"/>
                  <a:pt x="2259334" y="1355109"/>
                  <a:pt x="2258966" y="1352090"/>
                </a:cubicBezTo>
                <a:cubicBezTo>
                  <a:pt x="2258598" y="1348998"/>
                  <a:pt x="2255727" y="1346863"/>
                  <a:pt x="2252782" y="1347231"/>
                </a:cubicBezTo>
                <a:lnTo>
                  <a:pt x="2223038" y="1350838"/>
                </a:lnTo>
                <a:cubicBezTo>
                  <a:pt x="2219946" y="1351207"/>
                  <a:pt x="2217811" y="1354004"/>
                  <a:pt x="2218179" y="1357023"/>
                </a:cubicBezTo>
                <a:cubicBezTo>
                  <a:pt x="2218547" y="1359894"/>
                  <a:pt x="2220977" y="1361956"/>
                  <a:pt x="2223775" y="1361956"/>
                </a:cubicBezTo>
                <a:cubicBezTo>
                  <a:pt x="2223995" y="1361956"/>
                  <a:pt x="2224143" y="1361882"/>
                  <a:pt x="2224363" y="1361882"/>
                </a:cubicBezTo>
                <a:close/>
                <a:moveTo>
                  <a:pt x="2199847" y="1364680"/>
                </a:moveTo>
                <a:lnTo>
                  <a:pt x="2224363" y="1361882"/>
                </a:lnTo>
                <a:cubicBezTo>
                  <a:pt x="2227456" y="1361514"/>
                  <a:pt x="2229591" y="1358790"/>
                  <a:pt x="2229296" y="1355698"/>
                </a:cubicBezTo>
                <a:cubicBezTo>
                  <a:pt x="2228928" y="1352605"/>
                  <a:pt x="2226130" y="1350470"/>
                  <a:pt x="2223112" y="1350765"/>
                </a:cubicBezTo>
                <a:lnTo>
                  <a:pt x="2198595" y="1353563"/>
                </a:lnTo>
                <a:cubicBezTo>
                  <a:pt x="2195503" y="1353931"/>
                  <a:pt x="2193368" y="1356655"/>
                  <a:pt x="2193663" y="1359747"/>
                </a:cubicBezTo>
                <a:cubicBezTo>
                  <a:pt x="2193957" y="1362618"/>
                  <a:pt x="2196387" y="1364680"/>
                  <a:pt x="2199258" y="1364680"/>
                </a:cubicBezTo>
                <a:cubicBezTo>
                  <a:pt x="2199405" y="1364753"/>
                  <a:pt x="2199626" y="1364753"/>
                  <a:pt x="2199847" y="1364680"/>
                </a:cubicBezTo>
                <a:close/>
                <a:moveTo>
                  <a:pt x="2180337" y="1366888"/>
                </a:moveTo>
                <a:lnTo>
                  <a:pt x="2199847" y="1364680"/>
                </a:lnTo>
                <a:cubicBezTo>
                  <a:pt x="2202939" y="1364311"/>
                  <a:pt x="2205148" y="1361587"/>
                  <a:pt x="2204780" y="1358495"/>
                </a:cubicBezTo>
                <a:cubicBezTo>
                  <a:pt x="2204412" y="1355403"/>
                  <a:pt x="2201614" y="1353194"/>
                  <a:pt x="2198595" y="1353563"/>
                </a:cubicBezTo>
                <a:lnTo>
                  <a:pt x="2179085" y="1355771"/>
                </a:lnTo>
                <a:cubicBezTo>
                  <a:pt x="2175993" y="1356139"/>
                  <a:pt x="2173784" y="1358863"/>
                  <a:pt x="2174152" y="1361956"/>
                </a:cubicBezTo>
                <a:cubicBezTo>
                  <a:pt x="2174447" y="1364827"/>
                  <a:pt x="2176877" y="1366962"/>
                  <a:pt x="2179748" y="1366888"/>
                </a:cubicBezTo>
                <a:cubicBezTo>
                  <a:pt x="2179895" y="1366888"/>
                  <a:pt x="2180116" y="1366888"/>
                  <a:pt x="2180337" y="1366888"/>
                </a:cubicBezTo>
                <a:close/>
                <a:moveTo>
                  <a:pt x="2162005" y="1368655"/>
                </a:moveTo>
                <a:lnTo>
                  <a:pt x="2180263" y="1366888"/>
                </a:lnTo>
                <a:cubicBezTo>
                  <a:pt x="2183355" y="1366594"/>
                  <a:pt x="2185564" y="1363870"/>
                  <a:pt x="2185270" y="1360778"/>
                </a:cubicBezTo>
                <a:cubicBezTo>
                  <a:pt x="2184975" y="1357685"/>
                  <a:pt x="2182030" y="1355550"/>
                  <a:pt x="2179159" y="1355771"/>
                </a:cubicBezTo>
                <a:lnTo>
                  <a:pt x="2160900" y="1357538"/>
                </a:lnTo>
                <a:cubicBezTo>
                  <a:pt x="2157808" y="1357833"/>
                  <a:pt x="2155599" y="1360557"/>
                  <a:pt x="2155894" y="1363649"/>
                </a:cubicBezTo>
                <a:cubicBezTo>
                  <a:pt x="2156188" y="1366520"/>
                  <a:pt x="2158618" y="1368729"/>
                  <a:pt x="2161489" y="1368729"/>
                </a:cubicBezTo>
                <a:cubicBezTo>
                  <a:pt x="2161637" y="1368655"/>
                  <a:pt x="2161784" y="1368655"/>
                  <a:pt x="2162005" y="1368655"/>
                </a:cubicBezTo>
                <a:close/>
                <a:moveTo>
                  <a:pt x="2141022" y="1370275"/>
                </a:moveTo>
                <a:lnTo>
                  <a:pt x="2161857" y="1368729"/>
                </a:lnTo>
                <a:cubicBezTo>
                  <a:pt x="2164949" y="1368508"/>
                  <a:pt x="2167232" y="1365784"/>
                  <a:pt x="2167011" y="1362765"/>
                </a:cubicBezTo>
                <a:cubicBezTo>
                  <a:pt x="2166790" y="1359673"/>
                  <a:pt x="2163919" y="1357317"/>
                  <a:pt x="2161047" y="1357612"/>
                </a:cubicBezTo>
                <a:lnTo>
                  <a:pt x="2140212" y="1359158"/>
                </a:lnTo>
                <a:cubicBezTo>
                  <a:pt x="2137120" y="1359379"/>
                  <a:pt x="2134838" y="1362103"/>
                  <a:pt x="2135058" y="1365121"/>
                </a:cubicBezTo>
                <a:cubicBezTo>
                  <a:pt x="2135279" y="1368066"/>
                  <a:pt x="2137782" y="1370275"/>
                  <a:pt x="2140654" y="1370275"/>
                </a:cubicBezTo>
                <a:cubicBezTo>
                  <a:pt x="2140801" y="1370275"/>
                  <a:pt x="2140948" y="1370275"/>
                  <a:pt x="2141022" y="1370275"/>
                </a:cubicBezTo>
                <a:close/>
                <a:moveTo>
                  <a:pt x="2113634" y="1371895"/>
                </a:moveTo>
                <a:lnTo>
                  <a:pt x="2140948" y="1370201"/>
                </a:lnTo>
                <a:cubicBezTo>
                  <a:pt x="2144041" y="1369980"/>
                  <a:pt x="2146397" y="1367404"/>
                  <a:pt x="2146176" y="1364311"/>
                </a:cubicBezTo>
                <a:cubicBezTo>
                  <a:pt x="2145955" y="1361219"/>
                  <a:pt x="2143599" y="1358642"/>
                  <a:pt x="2140286" y="1359084"/>
                </a:cubicBezTo>
                <a:lnTo>
                  <a:pt x="2112972" y="1360778"/>
                </a:lnTo>
                <a:cubicBezTo>
                  <a:pt x="2109879" y="1360998"/>
                  <a:pt x="2107523" y="1363575"/>
                  <a:pt x="2107744" y="1366667"/>
                </a:cubicBezTo>
                <a:cubicBezTo>
                  <a:pt x="2107891" y="1369612"/>
                  <a:pt x="2110395" y="1371895"/>
                  <a:pt x="2113340" y="1371895"/>
                </a:cubicBezTo>
                <a:cubicBezTo>
                  <a:pt x="2113487" y="1371895"/>
                  <a:pt x="2113561" y="1371895"/>
                  <a:pt x="2113634" y="1371895"/>
                </a:cubicBezTo>
                <a:close/>
                <a:moveTo>
                  <a:pt x="2075792" y="1373956"/>
                </a:moveTo>
                <a:lnTo>
                  <a:pt x="2113634" y="1371968"/>
                </a:lnTo>
                <a:cubicBezTo>
                  <a:pt x="2116726" y="1371821"/>
                  <a:pt x="2119082" y="1369171"/>
                  <a:pt x="2118862" y="1366078"/>
                </a:cubicBezTo>
                <a:cubicBezTo>
                  <a:pt x="2118714" y="1362986"/>
                  <a:pt x="2116064" y="1360409"/>
                  <a:pt x="2112972" y="1360851"/>
                </a:cubicBezTo>
                <a:lnTo>
                  <a:pt x="2075129" y="1362839"/>
                </a:lnTo>
                <a:cubicBezTo>
                  <a:pt x="2072037" y="1362986"/>
                  <a:pt x="2069681" y="1365637"/>
                  <a:pt x="2069902" y="1368729"/>
                </a:cubicBezTo>
                <a:cubicBezTo>
                  <a:pt x="2070049" y="1371674"/>
                  <a:pt x="2072552" y="1374030"/>
                  <a:pt x="2075497" y="1374030"/>
                </a:cubicBezTo>
                <a:cubicBezTo>
                  <a:pt x="2075571" y="1373956"/>
                  <a:pt x="2075718" y="1373956"/>
                  <a:pt x="2075792" y="1373956"/>
                </a:cubicBezTo>
                <a:close/>
                <a:moveTo>
                  <a:pt x="2027937" y="1375723"/>
                </a:moveTo>
                <a:lnTo>
                  <a:pt x="2075645" y="1373883"/>
                </a:lnTo>
                <a:cubicBezTo>
                  <a:pt x="2078737" y="1373735"/>
                  <a:pt x="2081093" y="1371158"/>
                  <a:pt x="2081019" y="1368066"/>
                </a:cubicBezTo>
                <a:cubicBezTo>
                  <a:pt x="2080872" y="1365048"/>
                  <a:pt x="2078442" y="1362692"/>
                  <a:pt x="2075424" y="1362692"/>
                </a:cubicBezTo>
                <a:cubicBezTo>
                  <a:pt x="2075350" y="1362692"/>
                  <a:pt x="2075350" y="1362692"/>
                  <a:pt x="2075276" y="1362692"/>
                </a:cubicBezTo>
                <a:lnTo>
                  <a:pt x="2027569" y="1364532"/>
                </a:lnTo>
                <a:cubicBezTo>
                  <a:pt x="2024476" y="1364680"/>
                  <a:pt x="2022120" y="1367256"/>
                  <a:pt x="2022194" y="1370349"/>
                </a:cubicBezTo>
                <a:cubicBezTo>
                  <a:pt x="2022341" y="1373367"/>
                  <a:pt x="2024771" y="1375723"/>
                  <a:pt x="2027790" y="1375723"/>
                </a:cubicBezTo>
                <a:cubicBezTo>
                  <a:pt x="2027863" y="1375723"/>
                  <a:pt x="2027937" y="1375723"/>
                  <a:pt x="2027937" y="1375723"/>
                </a:cubicBezTo>
                <a:close/>
                <a:moveTo>
                  <a:pt x="1971026" y="1376901"/>
                </a:moveTo>
                <a:lnTo>
                  <a:pt x="2027863" y="1375797"/>
                </a:lnTo>
                <a:cubicBezTo>
                  <a:pt x="2030955" y="1375723"/>
                  <a:pt x="2033385" y="1373220"/>
                  <a:pt x="2033311" y="1370128"/>
                </a:cubicBezTo>
                <a:cubicBezTo>
                  <a:pt x="2033238" y="1367035"/>
                  <a:pt x="2030734" y="1364606"/>
                  <a:pt x="2027716" y="1364680"/>
                </a:cubicBezTo>
                <a:cubicBezTo>
                  <a:pt x="2027716" y="1364680"/>
                  <a:pt x="2027642" y="1364680"/>
                  <a:pt x="2027642" y="1364680"/>
                </a:cubicBezTo>
                <a:lnTo>
                  <a:pt x="1970805" y="1365784"/>
                </a:lnTo>
                <a:cubicBezTo>
                  <a:pt x="1967713" y="1365858"/>
                  <a:pt x="1965283" y="1368361"/>
                  <a:pt x="1965357" y="1371453"/>
                </a:cubicBezTo>
                <a:cubicBezTo>
                  <a:pt x="1965357" y="1374472"/>
                  <a:pt x="1967860" y="1376901"/>
                  <a:pt x="1971026" y="1376901"/>
                </a:cubicBezTo>
                <a:cubicBezTo>
                  <a:pt x="1970952" y="1376901"/>
                  <a:pt x="1970952" y="1376901"/>
                  <a:pt x="1971026" y="1376901"/>
                </a:cubicBezTo>
                <a:close/>
                <a:moveTo>
                  <a:pt x="1976474" y="1371306"/>
                </a:moveTo>
                <a:cubicBezTo>
                  <a:pt x="1976474" y="1368213"/>
                  <a:pt x="1973971" y="1365710"/>
                  <a:pt x="1970879" y="1365710"/>
                </a:cubicBezTo>
                <a:lnTo>
                  <a:pt x="1905575" y="1365637"/>
                </a:lnTo>
                <a:cubicBezTo>
                  <a:pt x="1905575" y="1365637"/>
                  <a:pt x="1905575" y="1365637"/>
                  <a:pt x="1905501" y="1365637"/>
                </a:cubicBezTo>
                <a:cubicBezTo>
                  <a:pt x="1902409" y="1365637"/>
                  <a:pt x="1899980" y="1368140"/>
                  <a:pt x="1899980" y="1371232"/>
                </a:cubicBezTo>
                <a:cubicBezTo>
                  <a:pt x="1899980" y="1374324"/>
                  <a:pt x="1902483" y="1376827"/>
                  <a:pt x="1905575" y="1376827"/>
                </a:cubicBezTo>
                <a:lnTo>
                  <a:pt x="1970879" y="1376901"/>
                </a:lnTo>
                <a:cubicBezTo>
                  <a:pt x="1970879" y="1376901"/>
                  <a:pt x="1970879" y="1376901"/>
                  <a:pt x="1970952" y="1376901"/>
                </a:cubicBezTo>
                <a:cubicBezTo>
                  <a:pt x="1973971" y="1376827"/>
                  <a:pt x="1976474" y="1374398"/>
                  <a:pt x="1976474" y="1371306"/>
                </a:cubicBezTo>
                <a:close/>
                <a:moveTo>
                  <a:pt x="1911170" y="1371379"/>
                </a:moveTo>
                <a:cubicBezTo>
                  <a:pt x="1911244" y="1368287"/>
                  <a:pt x="1908814" y="1365710"/>
                  <a:pt x="1905722" y="1365637"/>
                </a:cubicBezTo>
                <a:lnTo>
                  <a:pt x="1832835" y="1363722"/>
                </a:lnTo>
                <a:cubicBezTo>
                  <a:pt x="1832762" y="1363722"/>
                  <a:pt x="1832688" y="1363722"/>
                  <a:pt x="1832614" y="1363722"/>
                </a:cubicBezTo>
                <a:cubicBezTo>
                  <a:pt x="1829596" y="1363722"/>
                  <a:pt x="1827166" y="1366152"/>
                  <a:pt x="1827093" y="1369171"/>
                </a:cubicBezTo>
                <a:cubicBezTo>
                  <a:pt x="1827019" y="1372263"/>
                  <a:pt x="1829449" y="1374840"/>
                  <a:pt x="1832541" y="1374913"/>
                </a:cubicBezTo>
                <a:lnTo>
                  <a:pt x="1905428" y="1376827"/>
                </a:lnTo>
                <a:cubicBezTo>
                  <a:pt x="1905501" y="1376827"/>
                  <a:pt x="1905575" y="1376827"/>
                  <a:pt x="1905649" y="1376827"/>
                </a:cubicBezTo>
                <a:cubicBezTo>
                  <a:pt x="1908667" y="1376754"/>
                  <a:pt x="1911097" y="1374398"/>
                  <a:pt x="1911170" y="1371379"/>
                </a:cubicBezTo>
                <a:close/>
                <a:moveTo>
                  <a:pt x="1838283" y="1369539"/>
                </a:moveTo>
                <a:cubicBezTo>
                  <a:pt x="1838431" y="1366447"/>
                  <a:pt x="1836075" y="1363870"/>
                  <a:pt x="1832983" y="1363722"/>
                </a:cubicBezTo>
                <a:lnTo>
                  <a:pt x="1753175" y="1360189"/>
                </a:lnTo>
                <a:cubicBezTo>
                  <a:pt x="1749715" y="1359820"/>
                  <a:pt x="1747506" y="1362471"/>
                  <a:pt x="1747359" y="1365489"/>
                </a:cubicBezTo>
                <a:cubicBezTo>
                  <a:pt x="1747212" y="1368582"/>
                  <a:pt x="1749567" y="1371158"/>
                  <a:pt x="1752660" y="1371306"/>
                </a:cubicBezTo>
                <a:lnTo>
                  <a:pt x="1832467" y="1374840"/>
                </a:lnTo>
                <a:cubicBezTo>
                  <a:pt x="1832541" y="1374840"/>
                  <a:pt x="1832688" y="1374840"/>
                  <a:pt x="1832762" y="1374840"/>
                </a:cubicBezTo>
                <a:cubicBezTo>
                  <a:pt x="1835707" y="1374913"/>
                  <a:pt x="1838136" y="1372557"/>
                  <a:pt x="1838283" y="1369539"/>
                </a:cubicBezTo>
                <a:close/>
                <a:moveTo>
                  <a:pt x="1758476" y="1366152"/>
                </a:moveTo>
                <a:cubicBezTo>
                  <a:pt x="1758623" y="1363060"/>
                  <a:pt x="1756267" y="1360409"/>
                  <a:pt x="1753249" y="1360262"/>
                </a:cubicBezTo>
                <a:lnTo>
                  <a:pt x="1667183" y="1355256"/>
                </a:lnTo>
                <a:cubicBezTo>
                  <a:pt x="1664459" y="1354961"/>
                  <a:pt x="1661514" y="1357391"/>
                  <a:pt x="1661293" y="1360483"/>
                </a:cubicBezTo>
                <a:cubicBezTo>
                  <a:pt x="1661146" y="1363575"/>
                  <a:pt x="1663502" y="1366226"/>
                  <a:pt x="1666521" y="1366373"/>
                </a:cubicBezTo>
                <a:lnTo>
                  <a:pt x="1752586" y="1371379"/>
                </a:lnTo>
                <a:cubicBezTo>
                  <a:pt x="1752733" y="1371379"/>
                  <a:pt x="1752807" y="1371379"/>
                  <a:pt x="1752954" y="1371379"/>
                </a:cubicBezTo>
                <a:cubicBezTo>
                  <a:pt x="1755899" y="1371379"/>
                  <a:pt x="1758329" y="1369097"/>
                  <a:pt x="1758476" y="1366152"/>
                </a:cubicBezTo>
                <a:close/>
                <a:moveTo>
                  <a:pt x="1672410" y="1361219"/>
                </a:moveTo>
                <a:cubicBezTo>
                  <a:pt x="1672631" y="1358127"/>
                  <a:pt x="1670275" y="1355477"/>
                  <a:pt x="1667257" y="1355256"/>
                </a:cubicBezTo>
                <a:lnTo>
                  <a:pt x="1575596" y="1348998"/>
                </a:lnTo>
                <a:cubicBezTo>
                  <a:pt x="1572577" y="1348777"/>
                  <a:pt x="1569853" y="1351133"/>
                  <a:pt x="1569632" y="1354151"/>
                </a:cubicBezTo>
                <a:cubicBezTo>
                  <a:pt x="1569412" y="1357244"/>
                  <a:pt x="1571767" y="1359894"/>
                  <a:pt x="1574786" y="1360115"/>
                </a:cubicBezTo>
                <a:lnTo>
                  <a:pt x="1666373" y="1366447"/>
                </a:lnTo>
                <a:cubicBezTo>
                  <a:pt x="1666521" y="1366447"/>
                  <a:pt x="1666668" y="1366447"/>
                  <a:pt x="1666815" y="1366447"/>
                </a:cubicBezTo>
                <a:cubicBezTo>
                  <a:pt x="1669760" y="1366373"/>
                  <a:pt x="1672189" y="1364164"/>
                  <a:pt x="1672410" y="1361219"/>
                </a:cubicBezTo>
                <a:close/>
                <a:moveTo>
                  <a:pt x="1580823" y="1354961"/>
                </a:moveTo>
                <a:cubicBezTo>
                  <a:pt x="1581044" y="1351869"/>
                  <a:pt x="1578762" y="1349219"/>
                  <a:pt x="1575669" y="1348998"/>
                </a:cubicBezTo>
                <a:lnTo>
                  <a:pt x="1479297" y="1341636"/>
                </a:lnTo>
                <a:cubicBezTo>
                  <a:pt x="1476278" y="1341415"/>
                  <a:pt x="1473554" y="1343697"/>
                  <a:pt x="1473333" y="1346789"/>
                </a:cubicBezTo>
                <a:cubicBezTo>
                  <a:pt x="1473112" y="1349881"/>
                  <a:pt x="1475395" y="1352532"/>
                  <a:pt x="1478487" y="1352753"/>
                </a:cubicBezTo>
                <a:lnTo>
                  <a:pt x="1574860" y="1360115"/>
                </a:lnTo>
                <a:cubicBezTo>
                  <a:pt x="1575007" y="1360115"/>
                  <a:pt x="1575154" y="1360115"/>
                  <a:pt x="1575301" y="1360115"/>
                </a:cubicBezTo>
                <a:cubicBezTo>
                  <a:pt x="1578173" y="1360115"/>
                  <a:pt x="1580602" y="1357833"/>
                  <a:pt x="1580823" y="1354961"/>
                </a:cubicBezTo>
                <a:close/>
                <a:moveTo>
                  <a:pt x="1484450" y="1347599"/>
                </a:moveTo>
                <a:cubicBezTo>
                  <a:pt x="1484745" y="1344507"/>
                  <a:pt x="1482463" y="1341856"/>
                  <a:pt x="1479370" y="1341562"/>
                </a:cubicBezTo>
                <a:lnTo>
                  <a:pt x="1379905" y="1333022"/>
                </a:lnTo>
                <a:cubicBezTo>
                  <a:pt x="1376887" y="1332874"/>
                  <a:pt x="1374163" y="1335009"/>
                  <a:pt x="1373868" y="1338102"/>
                </a:cubicBezTo>
                <a:cubicBezTo>
                  <a:pt x="1373574" y="1341194"/>
                  <a:pt x="1375856" y="1343844"/>
                  <a:pt x="1378948" y="1344139"/>
                </a:cubicBezTo>
                <a:lnTo>
                  <a:pt x="1478413" y="1352679"/>
                </a:lnTo>
                <a:cubicBezTo>
                  <a:pt x="1478561" y="1352679"/>
                  <a:pt x="1478781" y="1352679"/>
                  <a:pt x="1478929" y="1352679"/>
                </a:cubicBezTo>
                <a:cubicBezTo>
                  <a:pt x="1481800" y="1352679"/>
                  <a:pt x="1484156" y="1350544"/>
                  <a:pt x="1484450" y="1347599"/>
                </a:cubicBezTo>
                <a:close/>
                <a:moveTo>
                  <a:pt x="1384985" y="1339132"/>
                </a:moveTo>
                <a:cubicBezTo>
                  <a:pt x="1385280" y="1336040"/>
                  <a:pt x="1382998" y="1333316"/>
                  <a:pt x="1379979" y="1333095"/>
                </a:cubicBezTo>
                <a:lnTo>
                  <a:pt x="1279042" y="1323524"/>
                </a:lnTo>
                <a:cubicBezTo>
                  <a:pt x="1276023" y="1323156"/>
                  <a:pt x="1273299" y="1325438"/>
                  <a:pt x="1273005" y="1328531"/>
                </a:cubicBezTo>
                <a:cubicBezTo>
                  <a:pt x="1272710" y="1331623"/>
                  <a:pt x="1274992" y="1334347"/>
                  <a:pt x="1278011" y="1334568"/>
                </a:cubicBezTo>
                <a:lnTo>
                  <a:pt x="1378948" y="1344139"/>
                </a:lnTo>
                <a:cubicBezTo>
                  <a:pt x="1379169" y="1344139"/>
                  <a:pt x="1379316" y="1344139"/>
                  <a:pt x="1379537" y="1344139"/>
                </a:cubicBezTo>
                <a:cubicBezTo>
                  <a:pt x="1382261" y="1344212"/>
                  <a:pt x="1384691" y="1342004"/>
                  <a:pt x="1384985" y="1339132"/>
                </a:cubicBezTo>
                <a:close/>
                <a:moveTo>
                  <a:pt x="1284048" y="1329635"/>
                </a:moveTo>
                <a:cubicBezTo>
                  <a:pt x="1284343" y="1326543"/>
                  <a:pt x="1282134" y="1323819"/>
                  <a:pt x="1279115" y="1323524"/>
                </a:cubicBezTo>
                <a:lnTo>
                  <a:pt x="1178472" y="1312923"/>
                </a:lnTo>
                <a:cubicBezTo>
                  <a:pt x="1175454" y="1312628"/>
                  <a:pt x="1172656" y="1314837"/>
                  <a:pt x="1172362" y="1317855"/>
                </a:cubicBezTo>
                <a:cubicBezTo>
                  <a:pt x="1172067" y="1320947"/>
                  <a:pt x="1174276" y="1323671"/>
                  <a:pt x="1177294" y="1323966"/>
                </a:cubicBezTo>
                <a:lnTo>
                  <a:pt x="1277937" y="1334568"/>
                </a:lnTo>
                <a:cubicBezTo>
                  <a:pt x="1278158" y="1334568"/>
                  <a:pt x="1278379" y="1334568"/>
                  <a:pt x="1278600" y="1334568"/>
                </a:cubicBezTo>
                <a:cubicBezTo>
                  <a:pt x="1281324" y="1334641"/>
                  <a:pt x="1283754" y="1332506"/>
                  <a:pt x="1284048" y="1329635"/>
                </a:cubicBezTo>
                <a:close/>
                <a:moveTo>
                  <a:pt x="1183405" y="1319107"/>
                </a:moveTo>
                <a:cubicBezTo>
                  <a:pt x="1183773" y="1316088"/>
                  <a:pt x="1181565" y="1313291"/>
                  <a:pt x="1178546" y="1312923"/>
                </a:cubicBezTo>
                <a:lnTo>
                  <a:pt x="1080038" y="1301364"/>
                </a:lnTo>
                <a:cubicBezTo>
                  <a:pt x="1077020" y="1300922"/>
                  <a:pt x="1074222" y="1303204"/>
                  <a:pt x="1073854" y="1306223"/>
                </a:cubicBezTo>
                <a:cubicBezTo>
                  <a:pt x="1073486" y="1309241"/>
                  <a:pt x="1075694" y="1312039"/>
                  <a:pt x="1078713" y="1312407"/>
                </a:cubicBezTo>
                <a:lnTo>
                  <a:pt x="1177221" y="1323966"/>
                </a:lnTo>
                <a:cubicBezTo>
                  <a:pt x="1177442" y="1323966"/>
                  <a:pt x="1177663" y="1324040"/>
                  <a:pt x="1177883" y="1324040"/>
                </a:cubicBezTo>
                <a:cubicBezTo>
                  <a:pt x="1180681" y="1324040"/>
                  <a:pt x="1183111" y="1321978"/>
                  <a:pt x="1183405" y="1319107"/>
                </a:cubicBezTo>
                <a:close/>
                <a:moveTo>
                  <a:pt x="1084897" y="1307548"/>
                </a:moveTo>
                <a:cubicBezTo>
                  <a:pt x="1085265" y="1304529"/>
                  <a:pt x="1083057" y="1301732"/>
                  <a:pt x="1079965" y="1301364"/>
                </a:cubicBezTo>
                <a:lnTo>
                  <a:pt x="981898" y="1290467"/>
                </a:lnTo>
                <a:cubicBezTo>
                  <a:pt x="979027" y="1290099"/>
                  <a:pt x="976082" y="1292308"/>
                  <a:pt x="975714" y="1295400"/>
                </a:cubicBezTo>
                <a:cubicBezTo>
                  <a:pt x="975346" y="1298419"/>
                  <a:pt x="977555" y="1301216"/>
                  <a:pt x="980647" y="1301584"/>
                </a:cubicBezTo>
                <a:lnTo>
                  <a:pt x="1078713" y="1312481"/>
                </a:lnTo>
                <a:cubicBezTo>
                  <a:pt x="1078934" y="1312481"/>
                  <a:pt x="1079155" y="1312554"/>
                  <a:pt x="1079376" y="1312554"/>
                </a:cubicBezTo>
                <a:cubicBezTo>
                  <a:pt x="1082173" y="1312481"/>
                  <a:pt x="1084529" y="1310419"/>
                  <a:pt x="1084897" y="1307548"/>
                </a:cubicBezTo>
                <a:close/>
                <a:moveTo>
                  <a:pt x="986831" y="1296505"/>
                </a:moveTo>
                <a:cubicBezTo>
                  <a:pt x="987126" y="1293412"/>
                  <a:pt x="984843" y="1290762"/>
                  <a:pt x="981751" y="1290467"/>
                </a:cubicBezTo>
                <a:lnTo>
                  <a:pt x="882581" y="1281780"/>
                </a:lnTo>
                <a:cubicBezTo>
                  <a:pt x="879709" y="1281633"/>
                  <a:pt x="876838" y="1283768"/>
                  <a:pt x="876544" y="1286860"/>
                </a:cubicBezTo>
                <a:cubicBezTo>
                  <a:pt x="876249" y="1289952"/>
                  <a:pt x="878531" y="1292603"/>
                  <a:pt x="881624" y="1292897"/>
                </a:cubicBezTo>
                <a:lnTo>
                  <a:pt x="980794" y="1301584"/>
                </a:lnTo>
                <a:cubicBezTo>
                  <a:pt x="980941" y="1301584"/>
                  <a:pt x="981162" y="1301584"/>
                  <a:pt x="981309" y="1301584"/>
                </a:cubicBezTo>
                <a:cubicBezTo>
                  <a:pt x="984181" y="1301584"/>
                  <a:pt x="986610" y="1299376"/>
                  <a:pt x="986831" y="1296505"/>
                </a:cubicBezTo>
                <a:close/>
                <a:moveTo>
                  <a:pt x="887734" y="1287596"/>
                </a:moveTo>
                <a:cubicBezTo>
                  <a:pt x="887882" y="1284504"/>
                  <a:pt x="885526" y="1281927"/>
                  <a:pt x="882434" y="1281780"/>
                </a:cubicBezTo>
                <a:lnTo>
                  <a:pt x="780613" y="1276994"/>
                </a:lnTo>
                <a:cubicBezTo>
                  <a:pt x="777226" y="1276700"/>
                  <a:pt x="774944" y="1279203"/>
                  <a:pt x="774796" y="1282295"/>
                </a:cubicBezTo>
                <a:cubicBezTo>
                  <a:pt x="774649" y="1285387"/>
                  <a:pt x="777005" y="1287964"/>
                  <a:pt x="780097" y="1288112"/>
                </a:cubicBezTo>
                <a:lnTo>
                  <a:pt x="881918" y="1292897"/>
                </a:lnTo>
                <a:cubicBezTo>
                  <a:pt x="881992" y="1292897"/>
                  <a:pt x="882139" y="1292897"/>
                  <a:pt x="882213" y="1292897"/>
                </a:cubicBezTo>
                <a:cubicBezTo>
                  <a:pt x="885158" y="1292897"/>
                  <a:pt x="887587" y="1290541"/>
                  <a:pt x="887734" y="1287596"/>
                </a:cubicBezTo>
                <a:close/>
                <a:moveTo>
                  <a:pt x="780392" y="1288112"/>
                </a:moveTo>
                <a:cubicBezTo>
                  <a:pt x="783484" y="1288112"/>
                  <a:pt x="785914" y="1285608"/>
                  <a:pt x="785914" y="1282516"/>
                </a:cubicBezTo>
                <a:cubicBezTo>
                  <a:pt x="785914" y="1279424"/>
                  <a:pt x="783410" y="1276994"/>
                  <a:pt x="780318" y="1276994"/>
                </a:cubicBezTo>
                <a:lnTo>
                  <a:pt x="674301" y="1277804"/>
                </a:lnTo>
                <a:cubicBezTo>
                  <a:pt x="671209" y="1277804"/>
                  <a:pt x="668779" y="1280307"/>
                  <a:pt x="668779" y="1283400"/>
                </a:cubicBezTo>
                <a:cubicBezTo>
                  <a:pt x="668779" y="1286492"/>
                  <a:pt x="671282" y="1288921"/>
                  <a:pt x="674374" y="1288921"/>
                </a:cubicBezTo>
                <a:lnTo>
                  <a:pt x="780392" y="1288112"/>
                </a:lnTo>
                <a:close/>
                <a:moveTo>
                  <a:pt x="567105" y="1293707"/>
                </a:moveTo>
                <a:lnTo>
                  <a:pt x="674595" y="1288921"/>
                </a:lnTo>
                <a:cubicBezTo>
                  <a:pt x="677687" y="1288774"/>
                  <a:pt x="680043" y="1286197"/>
                  <a:pt x="679896" y="1283105"/>
                </a:cubicBezTo>
                <a:cubicBezTo>
                  <a:pt x="679749" y="1280013"/>
                  <a:pt x="677319" y="1277731"/>
                  <a:pt x="674080" y="1277804"/>
                </a:cubicBezTo>
                <a:lnTo>
                  <a:pt x="566590" y="1282590"/>
                </a:lnTo>
                <a:cubicBezTo>
                  <a:pt x="563498" y="1282737"/>
                  <a:pt x="561142" y="1285314"/>
                  <a:pt x="561289" y="1288406"/>
                </a:cubicBezTo>
                <a:cubicBezTo>
                  <a:pt x="561436" y="1291425"/>
                  <a:pt x="563940" y="1293780"/>
                  <a:pt x="566885" y="1293707"/>
                </a:cubicBezTo>
                <a:cubicBezTo>
                  <a:pt x="566958" y="1293707"/>
                  <a:pt x="567032" y="1293707"/>
                  <a:pt x="567105" y="1293707"/>
                </a:cubicBezTo>
                <a:close/>
                <a:moveTo>
                  <a:pt x="460941" y="1300922"/>
                </a:moveTo>
                <a:lnTo>
                  <a:pt x="567179" y="1293707"/>
                </a:lnTo>
                <a:cubicBezTo>
                  <a:pt x="570271" y="1293486"/>
                  <a:pt x="572554" y="1290836"/>
                  <a:pt x="572333" y="1287743"/>
                </a:cubicBezTo>
                <a:cubicBezTo>
                  <a:pt x="572112" y="1284651"/>
                  <a:pt x="569535" y="1282295"/>
                  <a:pt x="566369" y="1282590"/>
                </a:cubicBezTo>
                <a:lnTo>
                  <a:pt x="460131" y="1289805"/>
                </a:lnTo>
                <a:cubicBezTo>
                  <a:pt x="457039" y="1290026"/>
                  <a:pt x="454756" y="1292676"/>
                  <a:pt x="454977" y="1295768"/>
                </a:cubicBezTo>
                <a:cubicBezTo>
                  <a:pt x="455198" y="1298713"/>
                  <a:pt x="457628" y="1300996"/>
                  <a:pt x="460573" y="1300996"/>
                </a:cubicBezTo>
                <a:cubicBezTo>
                  <a:pt x="460720" y="1300922"/>
                  <a:pt x="460867" y="1300922"/>
                  <a:pt x="460941" y="1300922"/>
                </a:cubicBezTo>
                <a:close/>
                <a:moveTo>
                  <a:pt x="358752" y="1308947"/>
                </a:moveTo>
                <a:lnTo>
                  <a:pt x="461014" y="1300922"/>
                </a:lnTo>
                <a:cubicBezTo>
                  <a:pt x="464107" y="1300701"/>
                  <a:pt x="466389" y="1297977"/>
                  <a:pt x="466168" y="1294958"/>
                </a:cubicBezTo>
                <a:cubicBezTo>
                  <a:pt x="465947" y="1291866"/>
                  <a:pt x="462929" y="1289510"/>
                  <a:pt x="460205" y="1289805"/>
                </a:cubicBezTo>
                <a:lnTo>
                  <a:pt x="357942" y="1297830"/>
                </a:lnTo>
                <a:cubicBezTo>
                  <a:pt x="354850" y="1298051"/>
                  <a:pt x="352567" y="1300775"/>
                  <a:pt x="352788" y="1303793"/>
                </a:cubicBezTo>
                <a:cubicBezTo>
                  <a:pt x="353009" y="1306738"/>
                  <a:pt x="355512" y="1308947"/>
                  <a:pt x="358384" y="1308947"/>
                </a:cubicBezTo>
                <a:cubicBezTo>
                  <a:pt x="358531" y="1308947"/>
                  <a:pt x="358678" y="1308947"/>
                  <a:pt x="358752" y="1308947"/>
                </a:cubicBezTo>
                <a:close/>
                <a:moveTo>
                  <a:pt x="263262" y="1316162"/>
                </a:moveTo>
                <a:lnTo>
                  <a:pt x="358752" y="1308947"/>
                </a:lnTo>
                <a:cubicBezTo>
                  <a:pt x="361844" y="1308726"/>
                  <a:pt x="364126" y="1306002"/>
                  <a:pt x="363905" y="1302983"/>
                </a:cubicBezTo>
                <a:cubicBezTo>
                  <a:pt x="363685" y="1299891"/>
                  <a:pt x="360887" y="1297609"/>
                  <a:pt x="357942" y="1297830"/>
                </a:cubicBezTo>
                <a:lnTo>
                  <a:pt x="262453" y="1305045"/>
                </a:lnTo>
                <a:cubicBezTo>
                  <a:pt x="259360" y="1305266"/>
                  <a:pt x="257078" y="1307990"/>
                  <a:pt x="257299" y="1311008"/>
                </a:cubicBezTo>
                <a:cubicBezTo>
                  <a:pt x="257520" y="1313953"/>
                  <a:pt x="260023" y="1316162"/>
                  <a:pt x="262894" y="1316162"/>
                </a:cubicBezTo>
                <a:cubicBezTo>
                  <a:pt x="263042" y="1316162"/>
                  <a:pt x="263115" y="1316162"/>
                  <a:pt x="263262" y="1316162"/>
                </a:cubicBezTo>
                <a:close/>
                <a:moveTo>
                  <a:pt x="178228" y="1322273"/>
                </a:moveTo>
                <a:lnTo>
                  <a:pt x="263262" y="1316162"/>
                </a:lnTo>
                <a:cubicBezTo>
                  <a:pt x="266355" y="1315941"/>
                  <a:pt x="268637" y="1313291"/>
                  <a:pt x="268416" y="1310198"/>
                </a:cubicBezTo>
                <a:cubicBezTo>
                  <a:pt x="268195" y="1307106"/>
                  <a:pt x="265324" y="1304824"/>
                  <a:pt x="262453" y="1305045"/>
                </a:cubicBezTo>
                <a:lnTo>
                  <a:pt x="177418" y="1311156"/>
                </a:lnTo>
                <a:cubicBezTo>
                  <a:pt x="174326" y="1311376"/>
                  <a:pt x="172043" y="1314027"/>
                  <a:pt x="172264" y="1317119"/>
                </a:cubicBezTo>
                <a:cubicBezTo>
                  <a:pt x="172485" y="1320064"/>
                  <a:pt x="174915" y="1322346"/>
                  <a:pt x="177860" y="1322273"/>
                </a:cubicBezTo>
                <a:cubicBezTo>
                  <a:pt x="178007" y="1322273"/>
                  <a:pt x="178080" y="1322273"/>
                  <a:pt x="178228" y="1322273"/>
                </a:cubicBezTo>
                <a:close/>
                <a:moveTo>
                  <a:pt x="107181" y="1326837"/>
                </a:moveTo>
                <a:lnTo>
                  <a:pt x="178228" y="1322273"/>
                </a:lnTo>
                <a:cubicBezTo>
                  <a:pt x="181320" y="1322052"/>
                  <a:pt x="183602" y="1319401"/>
                  <a:pt x="183455" y="1316383"/>
                </a:cubicBezTo>
                <a:cubicBezTo>
                  <a:pt x="183234" y="1313291"/>
                  <a:pt x="181025" y="1311082"/>
                  <a:pt x="177565" y="1311156"/>
                </a:cubicBezTo>
                <a:lnTo>
                  <a:pt x="106519" y="1315720"/>
                </a:lnTo>
                <a:cubicBezTo>
                  <a:pt x="103427" y="1315941"/>
                  <a:pt x="101144" y="1318592"/>
                  <a:pt x="101291" y="1321610"/>
                </a:cubicBezTo>
                <a:cubicBezTo>
                  <a:pt x="101512" y="1324555"/>
                  <a:pt x="103942" y="1326837"/>
                  <a:pt x="106887" y="1326837"/>
                </a:cubicBezTo>
                <a:cubicBezTo>
                  <a:pt x="106960" y="1326837"/>
                  <a:pt x="107034" y="1326837"/>
                  <a:pt x="107181" y="1326837"/>
                </a:cubicBezTo>
                <a:close/>
                <a:moveTo>
                  <a:pt x="53584" y="1329561"/>
                </a:moveTo>
                <a:lnTo>
                  <a:pt x="107034" y="1326837"/>
                </a:lnTo>
                <a:cubicBezTo>
                  <a:pt x="110126" y="1326690"/>
                  <a:pt x="112482" y="1324040"/>
                  <a:pt x="112335" y="1321021"/>
                </a:cubicBezTo>
                <a:cubicBezTo>
                  <a:pt x="112188" y="1317929"/>
                  <a:pt x="109832" y="1315426"/>
                  <a:pt x="106445" y="1315720"/>
                </a:cubicBezTo>
                <a:lnTo>
                  <a:pt x="52995" y="1318444"/>
                </a:lnTo>
                <a:cubicBezTo>
                  <a:pt x="49902" y="1318592"/>
                  <a:pt x="47547" y="1321242"/>
                  <a:pt x="47694" y="1324334"/>
                </a:cubicBezTo>
                <a:cubicBezTo>
                  <a:pt x="47841" y="1327353"/>
                  <a:pt x="50344" y="1329635"/>
                  <a:pt x="53289" y="1329635"/>
                </a:cubicBezTo>
                <a:cubicBezTo>
                  <a:pt x="53436" y="1329561"/>
                  <a:pt x="53510" y="1329561"/>
                  <a:pt x="53584" y="1329561"/>
                </a:cubicBezTo>
                <a:close/>
                <a:moveTo>
                  <a:pt x="20895" y="1330224"/>
                </a:moveTo>
                <a:lnTo>
                  <a:pt x="53436" y="1329635"/>
                </a:lnTo>
                <a:cubicBezTo>
                  <a:pt x="56529" y="1329561"/>
                  <a:pt x="58958" y="1327058"/>
                  <a:pt x="58885" y="1323966"/>
                </a:cubicBezTo>
                <a:cubicBezTo>
                  <a:pt x="58811" y="1320874"/>
                  <a:pt x="56308" y="1318444"/>
                  <a:pt x="53289" y="1318518"/>
                </a:cubicBezTo>
                <a:cubicBezTo>
                  <a:pt x="53289" y="1318518"/>
                  <a:pt x="53216" y="1318518"/>
                  <a:pt x="53216" y="1318518"/>
                </a:cubicBezTo>
                <a:lnTo>
                  <a:pt x="20674" y="1319107"/>
                </a:lnTo>
                <a:cubicBezTo>
                  <a:pt x="17582" y="1319180"/>
                  <a:pt x="15152" y="1321684"/>
                  <a:pt x="15226" y="1324776"/>
                </a:cubicBezTo>
                <a:cubicBezTo>
                  <a:pt x="15226" y="1327794"/>
                  <a:pt x="17803" y="1330224"/>
                  <a:pt x="20895" y="1330224"/>
                </a:cubicBezTo>
                <a:cubicBezTo>
                  <a:pt x="20821" y="1330224"/>
                  <a:pt x="20895" y="1330224"/>
                  <a:pt x="20895" y="1330224"/>
                </a:cubicBezTo>
                <a:close/>
                <a:moveTo>
                  <a:pt x="26343" y="1324776"/>
                </a:moveTo>
                <a:cubicBezTo>
                  <a:pt x="26417" y="1321684"/>
                  <a:pt x="23987" y="1319107"/>
                  <a:pt x="20895" y="1319033"/>
                </a:cubicBezTo>
                <a:lnTo>
                  <a:pt x="5729" y="1318665"/>
                </a:lnTo>
                <a:cubicBezTo>
                  <a:pt x="5655" y="1318665"/>
                  <a:pt x="5581" y="1318665"/>
                  <a:pt x="5581" y="1318665"/>
                </a:cubicBezTo>
                <a:cubicBezTo>
                  <a:pt x="2563" y="1318665"/>
                  <a:pt x="133" y="1321095"/>
                  <a:pt x="60" y="1324113"/>
                </a:cubicBezTo>
                <a:cubicBezTo>
                  <a:pt x="-14" y="1327205"/>
                  <a:pt x="2416" y="1329782"/>
                  <a:pt x="5508" y="1329856"/>
                </a:cubicBezTo>
                <a:lnTo>
                  <a:pt x="20674" y="1330224"/>
                </a:lnTo>
                <a:cubicBezTo>
                  <a:pt x="20748" y="1330224"/>
                  <a:pt x="20821" y="1330224"/>
                  <a:pt x="20821" y="1330224"/>
                </a:cubicBezTo>
                <a:cubicBezTo>
                  <a:pt x="23840" y="1330150"/>
                  <a:pt x="26269" y="1327794"/>
                  <a:pt x="26343" y="1324776"/>
                </a:cubicBezTo>
                <a:close/>
                <a:moveTo>
                  <a:pt x="7038069" y="4548589"/>
                </a:moveTo>
                <a:cubicBezTo>
                  <a:pt x="7038805" y="4545570"/>
                  <a:pt x="7036964" y="4542551"/>
                  <a:pt x="7034019" y="4541815"/>
                </a:cubicBezTo>
                <a:lnTo>
                  <a:pt x="6892957" y="4506918"/>
                </a:lnTo>
                <a:cubicBezTo>
                  <a:pt x="6889939" y="4506181"/>
                  <a:pt x="6886920" y="4508022"/>
                  <a:pt x="6886184" y="4510967"/>
                </a:cubicBezTo>
                <a:cubicBezTo>
                  <a:pt x="6885447" y="4513986"/>
                  <a:pt x="6887288" y="4517004"/>
                  <a:pt x="6890233" y="4517740"/>
                </a:cubicBezTo>
                <a:lnTo>
                  <a:pt x="7031295" y="4552638"/>
                </a:lnTo>
                <a:cubicBezTo>
                  <a:pt x="7031737" y="4552785"/>
                  <a:pt x="7032252" y="4552785"/>
                  <a:pt x="7032694" y="4552785"/>
                </a:cubicBezTo>
                <a:cubicBezTo>
                  <a:pt x="7035197" y="4552785"/>
                  <a:pt x="7037479" y="4551091"/>
                  <a:pt x="7038069" y="4548589"/>
                </a:cubicBezTo>
                <a:close/>
                <a:moveTo>
                  <a:pt x="6896491" y="4515016"/>
                </a:moveTo>
                <a:cubicBezTo>
                  <a:pt x="6897963" y="4512292"/>
                  <a:pt x="6897006" y="4508906"/>
                  <a:pt x="6894356" y="4507433"/>
                </a:cubicBezTo>
                <a:lnTo>
                  <a:pt x="6889939" y="4504930"/>
                </a:lnTo>
                <a:cubicBezTo>
                  <a:pt x="6887288" y="4503457"/>
                  <a:pt x="6883828" y="4504415"/>
                  <a:pt x="6882355" y="4507065"/>
                </a:cubicBezTo>
                <a:cubicBezTo>
                  <a:pt x="6880883" y="4509789"/>
                  <a:pt x="6881840" y="4513176"/>
                  <a:pt x="6884491" y="4514648"/>
                </a:cubicBezTo>
                <a:lnTo>
                  <a:pt x="6888908" y="4517151"/>
                </a:lnTo>
                <a:cubicBezTo>
                  <a:pt x="6889791" y="4517667"/>
                  <a:pt x="6890749" y="4517888"/>
                  <a:pt x="6891706" y="4517888"/>
                </a:cubicBezTo>
                <a:cubicBezTo>
                  <a:pt x="6893546" y="4517888"/>
                  <a:pt x="6895461" y="4516857"/>
                  <a:pt x="6896491" y="4515016"/>
                </a:cubicBezTo>
                <a:close/>
                <a:moveTo>
                  <a:pt x="6892000" y="4512513"/>
                </a:moveTo>
                <a:cubicBezTo>
                  <a:pt x="6893473" y="4509789"/>
                  <a:pt x="6892515" y="4506403"/>
                  <a:pt x="6889865" y="4504930"/>
                </a:cubicBezTo>
                <a:lnTo>
                  <a:pt x="6775749" y="4441172"/>
                </a:lnTo>
                <a:cubicBezTo>
                  <a:pt x="6773025" y="4439626"/>
                  <a:pt x="6769638" y="4440583"/>
                  <a:pt x="6768166" y="4443307"/>
                </a:cubicBezTo>
                <a:cubicBezTo>
                  <a:pt x="6766694" y="4446031"/>
                  <a:pt x="6767650" y="4449418"/>
                  <a:pt x="6770301" y="4450890"/>
                </a:cubicBezTo>
                <a:lnTo>
                  <a:pt x="6884417" y="4514648"/>
                </a:lnTo>
                <a:cubicBezTo>
                  <a:pt x="6885300" y="4515164"/>
                  <a:pt x="6886258" y="4515384"/>
                  <a:pt x="6887141" y="4515384"/>
                </a:cubicBezTo>
                <a:cubicBezTo>
                  <a:pt x="6889129" y="4515384"/>
                  <a:pt x="6890969" y="4514354"/>
                  <a:pt x="6892000" y="4512513"/>
                </a:cubicBezTo>
                <a:close/>
                <a:moveTo>
                  <a:pt x="6777958" y="4448829"/>
                </a:moveTo>
                <a:cubicBezTo>
                  <a:pt x="6779430" y="4446105"/>
                  <a:pt x="6778473" y="4442718"/>
                  <a:pt x="6775823" y="4441246"/>
                </a:cubicBezTo>
                <a:lnTo>
                  <a:pt x="6767135" y="4436387"/>
                </a:lnTo>
                <a:cubicBezTo>
                  <a:pt x="6764411" y="4434841"/>
                  <a:pt x="6761025" y="4435871"/>
                  <a:pt x="6759552" y="4438522"/>
                </a:cubicBezTo>
                <a:cubicBezTo>
                  <a:pt x="6758079" y="4441246"/>
                  <a:pt x="6759037" y="4444633"/>
                  <a:pt x="6761687" y="4446105"/>
                </a:cubicBezTo>
                <a:lnTo>
                  <a:pt x="6770375" y="4450964"/>
                </a:lnTo>
                <a:cubicBezTo>
                  <a:pt x="6771258" y="4451480"/>
                  <a:pt x="6772215" y="4451700"/>
                  <a:pt x="6773099" y="4451700"/>
                </a:cubicBezTo>
                <a:cubicBezTo>
                  <a:pt x="6775013" y="4451627"/>
                  <a:pt x="6776927" y="4450596"/>
                  <a:pt x="6777958" y="4448829"/>
                </a:cubicBezTo>
                <a:close/>
                <a:moveTo>
                  <a:pt x="6768461" y="4445148"/>
                </a:moveTo>
                <a:cubicBezTo>
                  <a:pt x="6770595" y="4442939"/>
                  <a:pt x="6770522" y="4439405"/>
                  <a:pt x="6768313" y="4437270"/>
                </a:cubicBezTo>
                <a:lnTo>
                  <a:pt x="6666934" y="4339352"/>
                </a:lnTo>
                <a:cubicBezTo>
                  <a:pt x="6664725" y="4337216"/>
                  <a:pt x="6661191" y="4337290"/>
                  <a:pt x="6659056" y="4339498"/>
                </a:cubicBezTo>
                <a:cubicBezTo>
                  <a:pt x="6656921" y="4341707"/>
                  <a:pt x="6656995" y="4345241"/>
                  <a:pt x="6659204" y="4347376"/>
                </a:cubicBezTo>
                <a:lnTo>
                  <a:pt x="6760583" y="4445295"/>
                </a:lnTo>
                <a:cubicBezTo>
                  <a:pt x="6761687" y="4446326"/>
                  <a:pt x="6763086" y="4446841"/>
                  <a:pt x="6764485" y="4446841"/>
                </a:cubicBezTo>
                <a:cubicBezTo>
                  <a:pt x="6765883" y="4446841"/>
                  <a:pt x="6767356" y="4446252"/>
                  <a:pt x="6768461" y="4445148"/>
                </a:cubicBezTo>
                <a:close/>
                <a:moveTo>
                  <a:pt x="6667081" y="4347156"/>
                </a:moveTo>
                <a:cubicBezTo>
                  <a:pt x="6669216" y="4344947"/>
                  <a:pt x="6669143" y="4341413"/>
                  <a:pt x="6666934" y="4339278"/>
                </a:cubicBezTo>
                <a:lnTo>
                  <a:pt x="6661265" y="4333830"/>
                </a:lnTo>
                <a:cubicBezTo>
                  <a:pt x="6659056" y="4331694"/>
                  <a:pt x="6655522" y="4331768"/>
                  <a:pt x="6653387" y="4333977"/>
                </a:cubicBezTo>
                <a:cubicBezTo>
                  <a:pt x="6651252" y="4336185"/>
                  <a:pt x="6651326" y="4339720"/>
                  <a:pt x="6653534" y="4341854"/>
                </a:cubicBezTo>
                <a:lnTo>
                  <a:pt x="6659204" y="4347303"/>
                </a:lnTo>
                <a:cubicBezTo>
                  <a:pt x="6660308" y="4348333"/>
                  <a:pt x="6661707" y="4348849"/>
                  <a:pt x="6663106" y="4348849"/>
                </a:cubicBezTo>
                <a:cubicBezTo>
                  <a:pt x="6664578" y="4348849"/>
                  <a:pt x="6665977" y="4348260"/>
                  <a:pt x="6667081" y="4347156"/>
                </a:cubicBezTo>
                <a:close/>
                <a:moveTo>
                  <a:pt x="6660234" y="4342591"/>
                </a:moveTo>
                <a:cubicBezTo>
                  <a:pt x="6662885" y="4340971"/>
                  <a:pt x="6663694" y="4337584"/>
                  <a:pt x="6662075" y="4334934"/>
                </a:cubicBezTo>
                <a:lnTo>
                  <a:pt x="6584991" y="4208817"/>
                </a:lnTo>
                <a:cubicBezTo>
                  <a:pt x="6583372" y="4206167"/>
                  <a:pt x="6579985" y="4205431"/>
                  <a:pt x="6577335" y="4206977"/>
                </a:cubicBezTo>
                <a:cubicBezTo>
                  <a:pt x="6574684" y="4208597"/>
                  <a:pt x="6573874" y="4211983"/>
                  <a:pt x="6575494" y="4214634"/>
                </a:cubicBezTo>
                <a:lnTo>
                  <a:pt x="6652578" y="4340750"/>
                </a:lnTo>
                <a:cubicBezTo>
                  <a:pt x="6653608" y="4342517"/>
                  <a:pt x="6655522" y="4343401"/>
                  <a:pt x="6657363" y="4343401"/>
                </a:cubicBezTo>
                <a:cubicBezTo>
                  <a:pt x="6658394" y="4343401"/>
                  <a:pt x="6659351" y="4343106"/>
                  <a:pt x="6660234" y="4342591"/>
                </a:cubicBezTo>
                <a:close/>
                <a:moveTo>
                  <a:pt x="6583151" y="4216474"/>
                </a:moveTo>
                <a:cubicBezTo>
                  <a:pt x="6585801" y="4214854"/>
                  <a:pt x="6586611" y="4211468"/>
                  <a:pt x="6584991" y="4208817"/>
                </a:cubicBezTo>
                <a:lnTo>
                  <a:pt x="6581457" y="4203001"/>
                </a:lnTo>
                <a:cubicBezTo>
                  <a:pt x="6579838" y="4200425"/>
                  <a:pt x="6576451" y="4199614"/>
                  <a:pt x="6573801" y="4201161"/>
                </a:cubicBezTo>
                <a:cubicBezTo>
                  <a:pt x="6571150" y="4202780"/>
                  <a:pt x="6570340" y="4206167"/>
                  <a:pt x="6571960" y="4208817"/>
                </a:cubicBezTo>
                <a:lnTo>
                  <a:pt x="6575494" y="4214634"/>
                </a:lnTo>
                <a:cubicBezTo>
                  <a:pt x="6576525" y="4216327"/>
                  <a:pt x="6578439" y="4217284"/>
                  <a:pt x="6580280" y="4217284"/>
                </a:cubicBezTo>
                <a:cubicBezTo>
                  <a:pt x="6581310" y="4217284"/>
                  <a:pt x="6582267" y="4216990"/>
                  <a:pt x="6583151" y="4216474"/>
                </a:cubicBezTo>
                <a:close/>
                <a:moveTo>
                  <a:pt x="6578586" y="4211100"/>
                </a:moveTo>
                <a:cubicBezTo>
                  <a:pt x="6581457" y="4210069"/>
                  <a:pt x="6582930" y="4206830"/>
                  <a:pt x="6581899" y="4203958"/>
                </a:cubicBezTo>
                <a:lnTo>
                  <a:pt x="6541628" y="4093450"/>
                </a:lnTo>
                <a:cubicBezTo>
                  <a:pt x="6540597" y="4090578"/>
                  <a:pt x="6537431" y="4089033"/>
                  <a:pt x="6534486" y="4090137"/>
                </a:cubicBezTo>
                <a:cubicBezTo>
                  <a:pt x="6531614" y="4091167"/>
                  <a:pt x="6530142" y="4094407"/>
                  <a:pt x="6531173" y="4097278"/>
                </a:cubicBezTo>
                <a:lnTo>
                  <a:pt x="6571519" y="4207787"/>
                </a:lnTo>
                <a:cubicBezTo>
                  <a:pt x="6572328" y="4210069"/>
                  <a:pt x="6574537" y="4211468"/>
                  <a:pt x="6576819" y="4211468"/>
                </a:cubicBezTo>
                <a:cubicBezTo>
                  <a:pt x="6577335" y="4211468"/>
                  <a:pt x="6577997" y="4211321"/>
                  <a:pt x="6578586" y="4211100"/>
                </a:cubicBezTo>
                <a:close/>
                <a:moveTo>
                  <a:pt x="7037406" y="3790269"/>
                </a:moveTo>
                <a:cubicBezTo>
                  <a:pt x="7040498" y="3789975"/>
                  <a:pt x="7042707" y="3787177"/>
                  <a:pt x="7042339" y="3784159"/>
                </a:cubicBezTo>
                <a:lnTo>
                  <a:pt x="7026730" y="3641624"/>
                </a:lnTo>
                <a:cubicBezTo>
                  <a:pt x="7026362" y="3638532"/>
                  <a:pt x="7023638" y="3636323"/>
                  <a:pt x="7020620" y="3636691"/>
                </a:cubicBezTo>
                <a:cubicBezTo>
                  <a:pt x="7017527" y="3636986"/>
                  <a:pt x="7015319" y="3639784"/>
                  <a:pt x="7015687" y="3642802"/>
                </a:cubicBezTo>
                <a:lnTo>
                  <a:pt x="7031295" y="3785337"/>
                </a:lnTo>
                <a:cubicBezTo>
                  <a:pt x="7031590" y="3788208"/>
                  <a:pt x="7034019" y="3790343"/>
                  <a:pt x="7036890" y="3790269"/>
                </a:cubicBezTo>
                <a:cubicBezTo>
                  <a:pt x="7037038" y="3790269"/>
                  <a:pt x="7037185" y="3790269"/>
                  <a:pt x="7037406" y="3790269"/>
                </a:cubicBezTo>
                <a:close/>
                <a:moveTo>
                  <a:pt x="7082316" y="3935823"/>
                </a:moveTo>
                <a:cubicBezTo>
                  <a:pt x="7085261" y="3934939"/>
                  <a:pt x="7086955" y="3931847"/>
                  <a:pt x="7086071" y="3928902"/>
                </a:cubicBezTo>
                <a:lnTo>
                  <a:pt x="7042118" y="3783128"/>
                </a:lnTo>
                <a:cubicBezTo>
                  <a:pt x="7041234" y="3780183"/>
                  <a:pt x="7038142" y="3778563"/>
                  <a:pt x="7035197" y="3779373"/>
                </a:cubicBezTo>
                <a:cubicBezTo>
                  <a:pt x="7032252" y="3780257"/>
                  <a:pt x="7030559" y="3783349"/>
                  <a:pt x="7031442" y="3786294"/>
                </a:cubicBezTo>
                <a:lnTo>
                  <a:pt x="7075396" y="3932068"/>
                </a:lnTo>
                <a:cubicBezTo>
                  <a:pt x="7076132" y="3934497"/>
                  <a:pt x="7078340" y="3936043"/>
                  <a:pt x="7080770" y="3936043"/>
                </a:cubicBezTo>
                <a:cubicBezTo>
                  <a:pt x="7081285" y="3936043"/>
                  <a:pt x="7081801" y="3935970"/>
                  <a:pt x="7082316" y="3935823"/>
                </a:cubicBezTo>
                <a:close/>
                <a:moveTo>
                  <a:pt x="7152185" y="4074161"/>
                </a:moveTo>
                <a:cubicBezTo>
                  <a:pt x="7154909" y="4072762"/>
                  <a:pt x="7156086" y="4069449"/>
                  <a:pt x="7154687" y="4066651"/>
                </a:cubicBezTo>
                <a:lnTo>
                  <a:pt x="7085703" y="3927945"/>
                </a:lnTo>
                <a:cubicBezTo>
                  <a:pt x="7084304" y="3925221"/>
                  <a:pt x="7080991" y="3924116"/>
                  <a:pt x="7078193" y="3925442"/>
                </a:cubicBezTo>
                <a:cubicBezTo>
                  <a:pt x="7075469" y="3926840"/>
                  <a:pt x="7074291" y="3930154"/>
                  <a:pt x="7075690" y="3932951"/>
                </a:cubicBezTo>
                <a:lnTo>
                  <a:pt x="7144675" y="4071657"/>
                </a:lnTo>
                <a:cubicBezTo>
                  <a:pt x="7145632" y="4073645"/>
                  <a:pt x="7147620" y="4074750"/>
                  <a:pt x="7149681" y="4074750"/>
                </a:cubicBezTo>
                <a:cubicBezTo>
                  <a:pt x="7150565" y="4074750"/>
                  <a:pt x="7151448" y="4074529"/>
                  <a:pt x="7152185" y="4074161"/>
                </a:cubicBezTo>
                <a:close/>
                <a:moveTo>
                  <a:pt x="7244066" y="4197921"/>
                </a:moveTo>
                <a:cubicBezTo>
                  <a:pt x="7246570" y="4196081"/>
                  <a:pt x="7247085" y="4192620"/>
                  <a:pt x="7245244" y="4190117"/>
                </a:cubicBezTo>
                <a:lnTo>
                  <a:pt x="7154246" y="4065841"/>
                </a:lnTo>
                <a:cubicBezTo>
                  <a:pt x="7152405" y="4063338"/>
                  <a:pt x="7148945" y="4062823"/>
                  <a:pt x="7146442" y="4064663"/>
                </a:cubicBezTo>
                <a:cubicBezTo>
                  <a:pt x="7143939" y="4066504"/>
                  <a:pt x="7143423" y="4069964"/>
                  <a:pt x="7145264" y="4072467"/>
                </a:cubicBezTo>
                <a:lnTo>
                  <a:pt x="7236262" y="4196743"/>
                </a:lnTo>
                <a:cubicBezTo>
                  <a:pt x="7237367" y="4198216"/>
                  <a:pt x="7239060" y="4199026"/>
                  <a:pt x="7240827" y="4199026"/>
                </a:cubicBezTo>
                <a:cubicBezTo>
                  <a:pt x="7241931" y="4199026"/>
                  <a:pt x="7243109" y="4198657"/>
                  <a:pt x="7244066" y="4197921"/>
                </a:cubicBezTo>
                <a:close/>
                <a:moveTo>
                  <a:pt x="7354795" y="4299742"/>
                </a:moveTo>
                <a:cubicBezTo>
                  <a:pt x="7356857" y="4297460"/>
                  <a:pt x="7356783" y="4293926"/>
                  <a:pt x="7354501" y="4291864"/>
                </a:cubicBezTo>
                <a:lnTo>
                  <a:pt x="7244582" y="4189381"/>
                </a:lnTo>
                <a:cubicBezTo>
                  <a:pt x="7242373" y="4187246"/>
                  <a:pt x="7238839" y="4187393"/>
                  <a:pt x="7236704" y="4189675"/>
                </a:cubicBezTo>
                <a:cubicBezTo>
                  <a:pt x="7234643" y="4191958"/>
                  <a:pt x="7234716" y="4195492"/>
                  <a:pt x="7236998" y="4197553"/>
                </a:cubicBezTo>
                <a:lnTo>
                  <a:pt x="7346991" y="4300037"/>
                </a:lnTo>
                <a:cubicBezTo>
                  <a:pt x="7348096" y="4301067"/>
                  <a:pt x="7349495" y="4301509"/>
                  <a:pt x="7350820" y="4301509"/>
                </a:cubicBezTo>
                <a:cubicBezTo>
                  <a:pt x="7352292" y="4301509"/>
                  <a:pt x="7353765" y="4300846"/>
                  <a:pt x="7354795" y="4299742"/>
                </a:cubicBezTo>
                <a:close/>
                <a:moveTo>
                  <a:pt x="7480323" y="4375427"/>
                </a:moveTo>
                <a:cubicBezTo>
                  <a:pt x="7481943" y="4372776"/>
                  <a:pt x="7481133" y="4369389"/>
                  <a:pt x="7478483" y="4367770"/>
                </a:cubicBezTo>
                <a:lnTo>
                  <a:pt x="7353691" y="4291202"/>
                </a:lnTo>
                <a:cubicBezTo>
                  <a:pt x="7351114" y="4289582"/>
                  <a:pt x="7347654" y="4290392"/>
                  <a:pt x="7346035" y="4293042"/>
                </a:cubicBezTo>
                <a:cubicBezTo>
                  <a:pt x="7344415" y="4295693"/>
                  <a:pt x="7345224" y="4299079"/>
                  <a:pt x="7347875" y="4300699"/>
                </a:cubicBezTo>
                <a:lnTo>
                  <a:pt x="7472666" y="4377267"/>
                </a:lnTo>
                <a:cubicBezTo>
                  <a:pt x="7473549" y="4377856"/>
                  <a:pt x="7474580" y="4378077"/>
                  <a:pt x="7475611" y="4378077"/>
                </a:cubicBezTo>
                <a:cubicBezTo>
                  <a:pt x="7477452" y="4378077"/>
                  <a:pt x="7479219" y="4377120"/>
                  <a:pt x="7480323" y="4375427"/>
                </a:cubicBezTo>
                <a:close/>
                <a:moveTo>
                  <a:pt x="7616231" y="4421073"/>
                </a:moveTo>
                <a:cubicBezTo>
                  <a:pt x="7617262" y="4418128"/>
                  <a:pt x="7615716" y="4414962"/>
                  <a:pt x="7612771" y="4414005"/>
                </a:cubicBezTo>
                <a:lnTo>
                  <a:pt x="7477378" y="4367255"/>
                </a:lnTo>
                <a:cubicBezTo>
                  <a:pt x="7474433" y="4366224"/>
                  <a:pt x="7471341" y="4367770"/>
                  <a:pt x="7470310" y="4370715"/>
                </a:cubicBezTo>
                <a:cubicBezTo>
                  <a:pt x="7469280" y="4373660"/>
                  <a:pt x="7470825" y="4376825"/>
                  <a:pt x="7473771" y="4377783"/>
                </a:cubicBezTo>
                <a:lnTo>
                  <a:pt x="7609164" y="4424533"/>
                </a:lnTo>
                <a:cubicBezTo>
                  <a:pt x="7609752" y="4424754"/>
                  <a:pt x="7610415" y="4424828"/>
                  <a:pt x="7611004" y="4424828"/>
                </a:cubicBezTo>
                <a:cubicBezTo>
                  <a:pt x="7613286" y="4424828"/>
                  <a:pt x="7615422" y="4423355"/>
                  <a:pt x="7616231" y="4421073"/>
                </a:cubicBezTo>
                <a:close/>
                <a:moveTo>
                  <a:pt x="7685437" y="4419159"/>
                </a:moveTo>
                <a:cubicBezTo>
                  <a:pt x="7685437" y="4416067"/>
                  <a:pt x="7682934" y="4413563"/>
                  <a:pt x="7679842" y="4413563"/>
                </a:cubicBezTo>
                <a:lnTo>
                  <a:pt x="7610931" y="4413637"/>
                </a:lnTo>
                <a:cubicBezTo>
                  <a:pt x="7607471" y="4413932"/>
                  <a:pt x="7605335" y="4416140"/>
                  <a:pt x="7605335" y="4419233"/>
                </a:cubicBezTo>
                <a:cubicBezTo>
                  <a:pt x="7605335" y="4422325"/>
                  <a:pt x="7607838" y="4424828"/>
                  <a:pt x="7610931" y="4424828"/>
                </a:cubicBezTo>
                <a:lnTo>
                  <a:pt x="7679842" y="4424754"/>
                </a:lnTo>
                <a:cubicBezTo>
                  <a:pt x="7679842" y="4424754"/>
                  <a:pt x="7679842" y="4424754"/>
                  <a:pt x="7679842" y="4424754"/>
                </a:cubicBezTo>
                <a:cubicBezTo>
                  <a:pt x="7682934" y="4424754"/>
                  <a:pt x="7685437" y="4422251"/>
                  <a:pt x="7685437" y="4419159"/>
                </a:cubicBezTo>
                <a:close/>
                <a:moveTo>
                  <a:pt x="7755748" y="4422546"/>
                </a:moveTo>
                <a:cubicBezTo>
                  <a:pt x="7755894" y="4419454"/>
                  <a:pt x="7753539" y="4416877"/>
                  <a:pt x="7750446" y="4416729"/>
                </a:cubicBezTo>
                <a:lnTo>
                  <a:pt x="7680137" y="4413637"/>
                </a:lnTo>
                <a:cubicBezTo>
                  <a:pt x="7676603" y="4413343"/>
                  <a:pt x="7674467" y="4415919"/>
                  <a:pt x="7674320" y="4418938"/>
                </a:cubicBezTo>
                <a:cubicBezTo>
                  <a:pt x="7674173" y="4422030"/>
                  <a:pt x="7676529" y="4424607"/>
                  <a:pt x="7679621" y="4424754"/>
                </a:cubicBezTo>
                <a:lnTo>
                  <a:pt x="7749931" y="4427846"/>
                </a:lnTo>
                <a:cubicBezTo>
                  <a:pt x="7750005" y="4427846"/>
                  <a:pt x="7750152" y="4427846"/>
                  <a:pt x="7750226" y="4427846"/>
                </a:cubicBezTo>
                <a:cubicBezTo>
                  <a:pt x="7753170" y="4427846"/>
                  <a:pt x="7755600" y="4425490"/>
                  <a:pt x="7755748" y="4422546"/>
                </a:cubicBezTo>
                <a:close/>
                <a:moveTo>
                  <a:pt x="3230719" y="2456733"/>
                </a:moveTo>
                <a:cubicBezTo>
                  <a:pt x="3233075" y="2454745"/>
                  <a:pt x="3233296" y="2451211"/>
                  <a:pt x="3231308" y="2448855"/>
                </a:cubicBezTo>
                <a:lnTo>
                  <a:pt x="3225271" y="2441787"/>
                </a:lnTo>
                <a:cubicBezTo>
                  <a:pt x="3223283" y="2439431"/>
                  <a:pt x="3219749" y="2439210"/>
                  <a:pt x="3217393" y="2441198"/>
                </a:cubicBezTo>
                <a:cubicBezTo>
                  <a:pt x="3215037" y="2443186"/>
                  <a:pt x="3214816" y="2446720"/>
                  <a:pt x="3216804" y="2449076"/>
                </a:cubicBezTo>
                <a:lnTo>
                  <a:pt x="3222841" y="2456143"/>
                </a:lnTo>
                <a:cubicBezTo>
                  <a:pt x="3223946" y="2457469"/>
                  <a:pt x="3225492" y="2458131"/>
                  <a:pt x="3227111" y="2458058"/>
                </a:cubicBezTo>
                <a:cubicBezTo>
                  <a:pt x="3228437" y="2458131"/>
                  <a:pt x="3229688" y="2457690"/>
                  <a:pt x="3230719" y="2456733"/>
                </a:cubicBezTo>
                <a:close/>
                <a:moveTo>
                  <a:pt x="3224682" y="2449738"/>
                </a:moveTo>
                <a:cubicBezTo>
                  <a:pt x="3227038" y="2447750"/>
                  <a:pt x="3227259" y="2444217"/>
                  <a:pt x="3225271" y="2441861"/>
                </a:cubicBezTo>
                <a:lnTo>
                  <a:pt x="3205098" y="2418375"/>
                </a:lnTo>
                <a:cubicBezTo>
                  <a:pt x="3203110" y="2416093"/>
                  <a:pt x="3199576" y="2415798"/>
                  <a:pt x="3197220" y="2417786"/>
                </a:cubicBezTo>
                <a:cubicBezTo>
                  <a:pt x="3194864" y="2419774"/>
                  <a:pt x="3194643" y="2423308"/>
                  <a:pt x="3196631" y="2425664"/>
                </a:cubicBezTo>
                <a:lnTo>
                  <a:pt x="3216804" y="2449149"/>
                </a:lnTo>
                <a:cubicBezTo>
                  <a:pt x="3217908" y="2450401"/>
                  <a:pt x="3219528" y="2451064"/>
                  <a:pt x="3221074" y="2451064"/>
                </a:cubicBezTo>
                <a:cubicBezTo>
                  <a:pt x="3222326" y="2451064"/>
                  <a:pt x="3223651" y="2450622"/>
                  <a:pt x="3224682" y="2449738"/>
                </a:cubicBezTo>
                <a:close/>
                <a:moveTo>
                  <a:pt x="3204509" y="2426179"/>
                </a:moveTo>
                <a:cubicBezTo>
                  <a:pt x="3206865" y="2424191"/>
                  <a:pt x="3207086" y="2420657"/>
                  <a:pt x="3205098" y="2418301"/>
                </a:cubicBezTo>
                <a:lnTo>
                  <a:pt x="3138101" y="2340334"/>
                </a:lnTo>
                <a:cubicBezTo>
                  <a:pt x="3136113" y="2337978"/>
                  <a:pt x="3132579" y="2337757"/>
                  <a:pt x="3130223" y="2339745"/>
                </a:cubicBezTo>
                <a:cubicBezTo>
                  <a:pt x="3127867" y="2341733"/>
                  <a:pt x="3127646" y="2345267"/>
                  <a:pt x="3129634" y="2347623"/>
                </a:cubicBezTo>
                <a:lnTo>
                  <a:pt x="3196631" y="2425590"/>
                </a:lnTo>
                <a:cubicBezTo>
                  <a:pt x="3197736" y="2426842"/>
                  <a:pt x="3199355" y="2427504"/>
                  <a:pt x="3200902" y="2427504"/>
                </a:cubicBezTo>
                <a:cubicBezTo>
                  <a:pt x="3202153" y="2427578"/>
                  <a:pt x="3203405" y="2427136"/>
                  <a:pt x="3204509" y="2426179"/>
                </a:cubicBezTo>
                <a:close/>
                <a:moveTo>
                  <a:pt x="3137438" y="2348065"/>
                </a:moveTo>
                <a:cubicBezTo>
                  <a:pt x="3139721" y="2346003"/>
                  <a:pt x="3139868" y="2342396"/>
                  <a:pt x="3137806" y="2340040"/>
                </a:cubicBezTo>
                <a:cubicBezTo>
                  <a:pt x="3135745" y="2337757"/>
                  <a:pt x="3132211" y="2337463"/>
                  <a:pt x="3129929" y="2339524"/>
                </a:cubicBezTo>
                <a:cubicBezTo>
                  <a:pt x="3127646" y="2341586"/>
                  <a:pt x="3127425" y="2345120"/>
                  <a:pt x="3129413" y="2347402"/>
                </a:cubicBezTo>
                <a:lnTo>
                  <a:pt x="3129634" y="2347623"/>
                </a:lnTo>
                <a:cubicBezTo>
                  <a:pt x="3130739" y="2348875"/>
                  <a:pt x="3132211" y="2349463"/>
                  <a:pt x="3133684" y="2349463"/>
                </a:cubicBezTo>
                <a:cubicBezTo>
                  <a:pt x="3135009" y="2349537"/>
                  <a:pt x="3136334" y="2349022"/>
                  <a:pt x="3137438" y="2348065"/>
                </a:cubicBezTo>
                <a:close/>
                <a:moveTo>
                  <a:pt x="3137291" y="2347917"/>
                </a:moveTo>
                <a:cubicBezTo>
                  <a:pt x="3139573" y="2345856"/>
                  <a:pt x="3139794" y="2342322"/>
                  <a:pt x="3137733" y="2340040"/>
                </a:cubicBezTo>
                <a:lnTo>
                  <a:pt x="3116087" y="2315597"/>
                </a:lnTo>
                <a:cubicBezTo>
                  <a:pt x="3114026" y="2313314"/>
                  <a:pt x="3110492" y="2313094"/>
                  <a:pt x="3108210" y="2315155"/>
                </a:cubicBezTo>
                <a:cubicBezTo>
                  <a:pt x="3105927" y="2317216"/>
                  <a:pt x="3105707" y="2320750"/>
                  <a:pt x="3107768" y="2323033"/>
                </a:cubicBezTo>
                <a:lnTo>
                  <a:pt x="3129413" y="2347476"/>
                </a:lnTo>
                <a:cubicBezTo>
                  <a:pt x="3130518" y="2348727"/>
                  <a:pt x="3132064" y="2349390"/>
                  <a:pt x="3133610" y="2349316"/>
                </a:cubicBezTo>
                <a:cubicBezTo>
                  <a:pt x="3134935" y="2349316"/>
                  <a:pt x="3136260" y="2348875"/>
                  <a:pt x="3137291" y="2347917"/>
                </a:cubicBezTo>
                <a:close/>
                <a:moveTo>
                  <a:pt x="4891364" y="4194534"/>
                </a:moveTo>
                <a:cubicBezTo>
                  <a:pt x="4893720" y="4192547"/>
                  <a:pt x="4893940" y="4189013"/>
                  <a:pt x="4891953" y="4186657"/>
                </a:cubicBezTo>
                <a:lnTo>
                  <a:pt x="4882013" y="4175171"/>
                </a:lnTo>
                <a:cubicBezTo>
                  <a:pt x="4879952" y="4172816"/>
                  <a:pt x="4876492" y="4172595"/>
                  <a:pt x="4874136" y="4174583"/>
                </a:cubicBezTo>
                <a:cubicBezTo>
                  <a:pt x="4871780" y="4176570"/>
                  <a:pt x="4871559" y="4180104"/>
                  <a:pt x="4873547" y="4182460"/>
                </a:cubicBezTo>
                <a:lnTo>
                  <a:pt x="4883486" y="4193946"/>
                </a:lnTo>
                <a:cubicBezTo>
                  <a:pt x="4884590" y="4195197"/>
                  <a:pt x="4886136" y="4195860"/>
                  <a:pt x="4887756" y="4195860"/>
                </a:cubicBezTo>
                <a:cubicBezTo>
                  <a:pt x="4889008" y="4195860"/>
                  <a:pt x="4890259" y="4195418"/>
                  <a:pt x="4891364" y="4194534"/>
                </a:cubicBezTo>
                <a:close/>
                <a:moveTo>
                  <a:pt x="4881351" y="4183049"/>
                </a:moveTo>
                <a:cubicBezTo>
                  <a:pt x="4883707" y="4181062"/>
                  <a:pt x="4883928" y="4177527"/>
                  <a:pt x="4881940" y="4175171"/>
                </a:cubicBezTo>
                <a:lnTo>
                  <a:pt x="4798377" y="4078357"/>
                </a:lnTo>
                <a:cubicBezTo>
                  <a:pt x="4796389" y="4076001"/>
                  <a:pt x="4792856" y="4075780"/>
                  <a:pt x="4790500" y="4077768"/>
                </a:cubicBezTo>
                <a:cubicBezTo>
                  <a:pt x="4788144" y="4079756"/>
                  <a:pt x="4787923" y="4083290"/>
                  <a:pt x="4789911" y="4085646"/>
                </a:cubicBezTo>
                <a:lnTo>
                  <a:pt x="4873473" y="4182387"/>
                </a:lnTo>
                <a:cubicBezTo>
                  <a:pt x="4874578" y="4183712"/>
                  <a:pt x="4876124" y="4184301"/>
                  <a:pt x="4877743" y="4184301"/>
                </a:cubicBezTo>
                <a:cubicBezTo>
                  <a:pt x="4879069" y="4184374"/>
                  <a:pt x="4880320" y="4183933"/>
                  <a:pt x="4881351" y="4183049"/>
                </a:cubicBezTo>
                <a:close/>
                <a:moveTo>
                  <a:pt x="4796905" y="4086897"/>
                </a:moveTo>
                <a:cubicBezTo>
                  <a:pt x="4799556" y="4085351"/>
                  <a:pt x="4800513" y="4081965"/>
                  <a:pt x="4799040" y="4079314"/>
                </a:cubicBezTo>
                <a:lnTo>
                  <a:pt x="4721294" y="3941933"/>
                </a:lnTo>
                <a:cubicBezTo>
                  <a:pt x="4719748" y="3939209"/>
                  <a:pt x="4716361" y="3938326"/>
                  <a:pt x="4713711" y="3939798"/>
                </a:cubicBezTo>
                <a:cubicBezTo>
                  <a:pt x="4711060" y="3941344"/>
                  <a:pt x="4710103" y="3944731"/>
                  <a:pt x="4711576" y="3947381"/>
                </a:cubicBezTo>
                <a:lnTo>
                  <a:pt x="4789322" y="4084762"/>
                </a:lnTo>
                <a:cubicBezTo>
                  <a:pt x="4790353" y="4086603"/>
                  <a:pt x="4792267" y="4087634"/>
                  <a:pt x="4794181" y="4087560"/>
                </a:cubicBezTo>
                <a:cubicBezTo>
                  <a:pt x="4795138" y="4087634"/>
                  <a:pt x="4796021" y="4087339"/>
                  <a:pt x="4796905" y="4086897"/>
                </a:cubicBezTo>
                <a:close/>
                <a:moveTo>
                  <a:pt x="4718349" y="3949885"/>
                </a:moveTo>
                <a:cubicBezTo>
                  <a:pt x="4721220" y="3948854"/>
                  <a:pt x="4722693" y="3945614"/>
                  <a:pt x="4721662" y="3942743"/>
                </a:cubicBezTo>
                <a:lnTo>
                  <a:pt x="4663500" y="3785116"/>
                </a:lnTo>
                <a:cubicBezTo>
                  <a:pt x="4662396" y="3782244"/>
                  <a:pt x="4659230" y="3780772"/>
                  <a:pt x="4656358" y="3781803"/>
                </a:cubicBezTo>
                <a:cubicBezTo>
                  <a:pt x="4653487" y="3782833"/>
                  <a:pt x="4652014" y="3786073"/>
                  <a:pt x="4653045" y="3788944"/>
                </a:cubicBezTo>
                <a:lnTo>
                  <a:pt x="4711134" y="3946571"/>
                </a:lnTo>
                <a:cubicBezTo>
                  <a:pt x="4711944" y="3948854"/>
                  <a:pt x="4714152" y="3950253"/>
                  <a:pt x="4716435" y="3950179"/>
                </a:cubicBezTo>
                <a:cubicBezTo>
                  <a:pt x="4717098" y="3950179"/>
                  <a:pt x="4717687" y="3950106"/>
                  <a:pt x="4718349" y="3949885"/>
                </a:cubicBezTo>
                <a:close/>
                <a:moveTo>
                  <a:pt x="4659377" y="3792404"/>
                </a:moveTo>
                <a:cubicBezTo>
                  <a:pt x="4662396" y="3791816"/>
                  <a:pt x="4664310" y="3788871"/>
                  <a:pt x="4663721" y="3785852"/>
                </a:cubicBezTo>
                <a:lnTo>
                  <a:pt x="4629044" y="3616960"/>
                </a:lnTo>
                <a:cubicBezTo>
                  <a:pt x="4628455" y="3613942"/>
                  <a:pt x="4625437" y="3611954"/>
                  <a:pt x="4622492" y="3612617"/>
                </a:cubicBezTo>
                <a:cubicBezTo>
                  <a:pt x="4619473" y="3613206"/>
                  <a:pt x="4617559" y="3616151"/>
                  <a:pt x="4618148" y="3619169"/>
                </a:cubicBezTo>
                <a:lnTo>
                  <a:pt x="4652824" y="3788061"/>
                </a:lnTo>
                <a:cubicBezTo>
                  <a:pt x="4653340" y="3790711"/>
                  <a:pt x="4655696" y="3792552"/>
                  <a:pt x="4658346" y="3792552"/>
                </a:cubicBezTo>
                <a:cubicBezTo>
                  <a:pt x="4658641" y="3792552"/>
                  <a:pt x="4659009" y="3792478"/>
                  <a:pt x="4659377" y="3792404"/>
                </a:cubicBezTo>
                <a:close/>
                <a:moveTo>
                  <a:pt x="4623817" y="3623660"/>
                </a:moveTo>
                <a:cubicBezTo>
                  <a:pt x="4626909" y="3623513"/>
                  <a:pt x="4629265" y="3620936"/>
                  <a:pt x="4629118" y="3617844"/>
                </a:cubicBezTo>
                <a:lnTo>
                  <a:pt x="4621608" y="3446744"/>
                </a:lnTo>
                <a:cubicBezTo>
                  <a:pt x="4621461" y="3443725"/>
                  <a:pt x="4618958" y="3441369"/>
                  <a:pt x="4616013" y="3441443"/>
                </a:cubicBezTo>
                <a:cubicBezTo>
                  <a:pt x="4615939" y="3441443"/>
                  <a:pt x="4615866" y="3441443"/>
                  <a:pt x="4615792" y="3441443"/>
                </a:cubicBezTo>
                <a:cubicBezTo>
                  <a:pt x="4612700" y="3441590"/>
                  <a:pt x="4610344" y="3444167"/>
                  <a:pt x="4610491" y="3447259"/>
                </a:cubicBezTo>
                <a:lnTo>
                  <a:pt x="4618001" y="3618359"/>
                </a:lnTo>
                <a:cubicBezTo>
                  <a:pt x="4618148" y="3621378"/>
                  <a:pt x="4620651" y="3623734"/>
                  <a:pt x="4623596" y="3623660"/>
                </a:cubicBezTo>
                <a:cubicBezTo>
                  <a:pt x="4623670" y="3623660"/>
                  <a:pt x="4623743" y="3623660"/>
                  <a:pt x="4623817" y="3623660"/>
                </a:cubicBezTo>
                <a:close/>
                <a:moveTo>
                  <a:pt x="4621608" y="3447774"/>
                </a:moveTo>
                <a:lnTo>
                  <a:pt x="4644947" y="3283374"/>
                </a:lnTo>
                <a:cubicBezTo>
                  <a:pt x="4645389" y="3280355"/>
                  <a:pt x="4643253" y="3277484"/>
                  <a:pt x="4640235" y="3277042"/>
                </a:cubicBezTo>
                <a:cubicBezTo>
                  <a:pt x="4637216" y="3276527"/>
                  <a:pt x="4634345" y="3278735"/>
                  <a:pt x="4633903" y="3281754"/>
                </a:cubicBezTo>
                <a:lnTo>
                  <a:pt x="4610565" y="3446155"/>
                </a:lnTo>
                <a:cubicBezTo>
                  <a:pt x="4610123" y="3449173"/>
                  <a:pt x="4612258" y="3452045"/>
                  <a:pt x="4615277" y="3452486"/>
                </a:cubicBezTo>
                <a:cubicBezTo>
                  <a:pt x="4615571" y="3452560"/>
                  <a:pt x="4615866" y="3452560"/>
                  <a:pt x="4616086" y="3452560"/>
                </a:cubicBezTo>
                <a:cubicBezTo>
                  <a:pt x="4618884" y="3452560"/>
                  <a:pt x="4621240" y="3450572"/>
                  <a:pt x="4621608" y="3447774"/>
                </a:cubicBezTo>
                <a:close/>
                <a:moveTo>
                  <a:pt x="4644726" y="3284404"/>
                </a:moveTo>
                <a:lnTo>
                  <a:pt x="4696925" y="3131784"/>
                </a:lnTo>
                <a:cubicBezTo>
                  <a:pt x="4697955" y="3128839"/>
                  <a:pt x="4696336" y="3125673"/>
                  <a:pt x="4693464" y="3124716"/>
                </a:cubicBezTo>
                <a:cubicBezTo>
                  <a:pt x="4690520" y="3123685"/>
                  <a:pt x="4687354" y="3125305"/>
                  <a:pt x="4686397" y="3128176"/>
                </a:cubicBezTo>
                <a:lnTo>
                  <a:pt x="4634198" y="3280797"/>
                </a:lnTo>
                <a:cubicBezTo>
                  <a:pt x="4633167" y="3283742"/>
                  <a:pt x="4634787" y="3286908"/>
                  <a:pt x="4637658" y="3287865"/>
                </a:cubicBezTo>
                <a:cubicBezTo>
                  <a:pt x="4638247" y="3288086"/>
                  <a:pt x="4638910" y="3288159"/>
                  <a:pt x="4639498" y="3288159"/>
                </a:cubicBezTo>
                <a:cubicBezTo>
                  <a:pt x="4641781" y="3288159"/>
                  <a:pt x="4643916" y="3286760"/>
                  <a:pt x="4644726" y="3284404"/>
                </a:cubicBezTo>
                <a:close/>
                <a:moveTo>
                  <a:pt x="4696409" y="3132814"/>
                </a:moveTo>
                <a:lnTo>
                  <a:pt x="4775407" y="2996759"/>
                </a:lnTo>
                <a:cubicBezTo>
                  <a:pt x="4776953" y="2994108"/>
                  <a:pt x="4776070" y="2990722"/>
                  <a:pt x="4773346" y="2989176"/>
                </a:cubicBezTo>
                <a:cubicBezTo>
                  <a:pt x="4770695" y="2987629"/>
                  <a:pt x="4767309" y="2988513"/>
                  <a:pt x="4765762" y="2991163"/>
                </a:cubicBezTo>
                <a:lnTo>
                  <a:pt x="4686765" y="3127219"/>
                </a:lnTo>
                <a:cubicBezTo>
                  <a:pt x="4685219" y="3129869"/>
                  <a:pt x="4686102" y="3133256"/>
                  <a:pt x="4688826" y="3134802"/>
                </a:cubicBezTo>
                <a:cubicBezTo>
                  <a:pt x="4689710" y="3135317"/>
                  <a:pt x="4690667" y="3135538"/>
                  <a:pt x="4691698" y="3135538"/>
                </a:cubicBezTo>
                <a:cubicBezTo>
                  <a:pt x="4693538" y="3135538"/>
                  <a:pt x="4695379" y="3134581"/>
                  <a:pt x="4696409" y="3132814"/>
                </a:cubicBezTo>
                <a:close/>
                <a:moveTo>
                  <a:pt x="4811703" y="2993814"/>
                </a:moveTo>
                <a:cubicBezTo>
                  <a:pt x="4811703" y="2990722"/>
                  <a:pt x="4809200" y="2988218"/>
                  <a:pt x="4806108" y="2988292"/>
                </a:cubicBezTo>
                <a:lnTo>
                  <a:pt x="4770548" y="2988439"/>
                </a:lnTo>
                <a:cubicBezTo>
                  <a:pt x="4770548" y="2988439"/>
                  <a:pt x="4770548" y="2988439"/>
                  <a:pt x="4770548" y="2988439"/>
                </a:cubicBezTo>
                <a:cubicBezTo>
                  <a:pt x="4767456" y="2988439"/>
                  <a:pt x="4765026" y="2990942"/>
                  <a:pt x="4765026" y="2994035"/>
                </a:cubicBezTo>
                <a:cubicBezTo>
                  <a:pt x="4765026" y="2997127"/>
                  <a:pt x="4767529" y="2999630"/>
                  <a:pt x="4770621" y="2999556"/>
                </a:cubicBezTo>
                <a:lnTo>
                  <a:pt x="4806181" y="2999409"/>
                </a:lnTo>
                <a:cubicBezTo>
                  <a:pt x="4806181" y="2999409"/>
                  <a:pt x="4806181" y="2999409"/>
                  <a:pt x="4806181" y="2999409"/>
                </a:cubicBezTo>
                <a:cubicBezTo>
                  <a:pt x="4809274" y="2999409"/>
                  <a:pt x="4811777" y="2996906"/>
                  <a:pt x="4811703" y="2993814"/>
                </a:cubicBezTo>
                <a:close/>
                <a:moveTo>
                  <a:pt x="4810304" y="2997568"/>
                </a:moveTo>
                <a:lnTo>
                  <a:pt x="4812660" y="2994918"/>
                </a:lnTo>
                <a:cubicBezTo>
                  <a:pt x="4814722" y="2992636"/>
                  <a:pt x="4814501" y="2989102"/>
                  <a:pt x="4812219" y="2987040"/>
                </a:cubicBezTo>
                <a:cubicBezTo>
                  <a:pt x="4809936" y="2985053"/>
                  <a:pt x="4806403" y="2985200"/>
                  <a:pt x="4804341" y="2987482"/>
                </a:cubicBezTo>
                <a:lnTo>
                  <a:pt x="4801985" y="2990133"/>
                </a:lnTo>
                <a:cubicBezTo>
                  <a:pt x="4799924" y="2992415"/>
                  <a:pt x="4800144" y="2995949"/>
                  <a:pt x="4802427" y="2998010"/>
                </a:cubicBezTo>
                <a:cubicBezTo>
                  <a:pt x="4803531" y="2998967"/>
                  <a:pt x="4804856" y="2999409"/>
                  <a:pt x="4806181" y="2999409"/>
                </a:cubicBezTo>
                <a:cubicBezTo>
                  <a:pt x="4807728" y="2999409"/>
                  <a:pt x="4809200" y="2998820"/>
                  <a:pt x="4810304" y="2997568"/>
                </a:cubicBezTo>
                <a:close/>
                <a:moveTo>
                  <a:pt x="4812660" y="2994918"/>
                </a:moveTo>
                <a:lnTo>
                  <a:pt x="4901229" y="2895085"/>
                </a:lnTo>
                <a:cubicBezTo>
                  <a:pt x="4903290" y="2892803"/>
                  <a:pt x="4903070" y="2889269"/>
                  <a:pt x="4900714" y="2887207"/>
                </a:cubicBezTo>
                <a:cubicBezTo>
                  <a:pt x="4898432" y="2885146"/>
                  <a:pt x="4894897" y="2885367"/>
                  <a:pt x="4892836" y="2887723"/>
                </a:cubicBezTo>
                <a:lnTo>
                  <a:pt x="4804267" y="2987556"/>
                </a:lnTo>
                <a:cubicBezTo>
                  <a:pt x="4802206" y="2989838"/>
                  <a:pt x="4802427" y="2993372"/>
                  <a:pt x="4804783" y="2995433"/>
                </a:cubicBezTo>
                <a:cubicBezTo>
                  <a:pt x="4805813" y="2996390"/>
                  <a:pt x="4807212" y="2996832"/>
                  <a:pt x="4808537" y="2996832"/>
                </a:cubicBezTo>
                <a:cubicBezTo>
                  <a:pt x="4810084" y="2996759"/>
                  <a:pt x="4811630" y="2996170"/>
                  <a:pt x="4812660" y="2994918"/>
                </a:cubicBezTo>
                <a:close/>
                <a:moveTo>
                  <a:pt x="4901229" y="2895011"/>
                </a:moveTo>
                <a:lnTo>
                  <a:pt x="4912567" y="2882201"/>
                </a:lnTo>
                <a:cubicBezTo>
                  <a:pt x="4914629" y="2879919"/>
                  <a:pt x="4914408" y="2876385"/>
                  <a:pt x="4912052" y="2874323"/>
                </a:cubicBezTo>
                <a:cubicBezTo>
                  <a:pt x="4909769" y="2872262"/>
                  <a:pt x="4906236" y="2872483"/>
                  <a:pt x="4904174" y="2874839"/>
                </a:cubicBezTo>
                <a:lnTo>
                  <a:pt x="4892836" y="2887649"/>
                </a:lnTo>
                <a:cubicBezTo>
                  <a:pt x="4890774" y="2889931"/>
                  <a:pt x="4890996" y="2893465"/>
                  <a:pt x="4893352" y="2895527"/>
                </a:cubicBezTo>
                <a:cubicBezTo>
                  <a:pt x="4894456" y="2896484"/>
                  <a:pt x="4895781" y="2896926"/>
                  <a:pt x="4897106" y="2896926"/>
                </a:cubicBezTo>
                <a:cubicBezTo>
                  <a:pt x="4898652" y="2896926"/>
                  <a:pt x="4900198" y="2896263"/>
                  <a:pt x="4901229" y="2895011"/>
                </a:cubicBezTo>
                <a:close/>
                <a:moveTo>
                  <a:pt x="4911684" y="2883084"/>
                </a:moveTo>
                <a:lnTo>
                  <a:pt x="4916027" y="2879992"/>
                </a:lnTo>
                <a:cubicBezTo>
                  <a:pt x="4918531" y="2878225"/>
                  <a:pt x="4919120" y="2874691"/>
                  <a:pt x="4917353" y="2872188"/>
                </a:cubicBezTo>
                <a:cubicBezTo>
                  <a:pt x="4915585" y="2869685"/>
                  <a:pt x="4912052" y="2869096"/>
                  <a:pt x="4909549" y="2870863"/>
                </a:cubicBezTo>
                <a:lnTo>
                  <a:pt x="4905205" y="2873955"/>
                </a:lnTo>
                <a:cubicBezTo>
                  <a:pt x="4902701" y="2875722"/>
                  <a:pt x="4902113" y="2879256"/>
                  <a:pt x="4903880" y="2881759"/>
                </a:cubicBezTo>
                <a:cubicBezTo>
                  <a:pt x="4904984" y="2883305"/>
                  <a:pt x="4906677" y="2884115"/>
                  <a:pt x="4908444" y="2884115"/>
                </a:cubicBezTo>
                <a:cubicBezTo>
                  <a:pt x="4909549" y="2884115"/>
                  <a:pt x="4910726" y="2883747"/>
                  <a:pt x="4911684" y="2883084"/>
                </a:cubicBezTo>
                <a:close/>
                <a:moveTo>
                  <a:pt x="4916027" y="2879992"/>
                </a:moveTo>
                <a:lnTo>
                  <a:pt x="4990902" y="2826542"/>
                </a:lnTo>
                <a:cubicBezTo>
                  <a:pt x="4993405" y="2824775"/>
                  <a:pt x="4993994" y="2821241"/>
                  <a:pt x="4992227" y="2818738"/>
                </a:cubicBezTo>
                <a:cubicBezTo>
                  <a:pt x="4990461" y="2816234"/>
                  <a:pt x="4986926" y="2815646"/>
                  <a:pt x="4984423" y="2817412"/>
                </a:cubicBezTo>
                <a:lnTo>
                  <a:pt x="4909549" y="2870863"/>
                </a:lnTo>
                <a:cubicBezTo>
                  <a:pt x="4907045" y="2872630"/>
                  <a:pt x="4906456" y="2876164"/>
                  <a:pt x="4908223" y="2878667"/>
                </a:cubicBezTo>
                <a:cubicBezTo>
                  <a:pt x="4909328" y="2880213"/>
                  <a:pt x="4911021" y="2881023"/>
                  <a:pt x="4912788" y="2881023"/>
                </a:cubicBezTo>
                <a:cubicBezTo>
                  <a:pt x="4913892" y="2881023"/>
                  <a:pt x="4915070" y="2880655"/>
                  <a:pt x="4916027" y="2879992"/>
                </a:cubicBezTo>
                <a:close/>
                <a:moveTo>
                  <a:pt x="4990902" y="2826542"/>
                </a:moveTo>
                <a:lnTo>
                  <a:pt x="5028303" y="2799890"/>
                </a:lnTo>
                <a:cubicBezTo>
                  <a:pt x="5030806" y="2798123"/>
                  <a:pt x="5031395" y="2794589"/>
                  <a:pt x="5029628" y="2792086"/>
                </a:cubicBezTo>
                <a:cubicBezTo>
                  <a:pt x="5027861" y="2789583"/>
                  <a:pt x="5024327" y="2788994"/>
                  <a:pt x="5021824" y="2790761"/>
                </a:cubicBezTo>
                <a:lnTo>
                  <a:pt x="4984423" y="2817412"/>
                </a:lnTo>
                <a:cubicBezTo>
                  <a:pt x="4981920" y="2819180"/>
                  <a:pt x="4981331" y="2822713"/>
                  <a:pt x="4983098" y="2825217"/>
                </a:cubicBezTo>
                <a:cubicBezTo>
                  <a:pt x="4984202" y="2826763"/>
                  <a:pt x="4985896" y="2827573"/>
                  <a:pt x="4987663" y="2827573"/>
                </a:cubicBezTo>
                <a:cubicBezTo>
                  <a:pt x="4988767" y="2827573"/>
                  <a:pt x="4989871" y="2827205"/>
                  <a:pt x="4990902" y="2826542"/>
                </a:cubicBezTo>
                <a:close/>
                <a:moveTo>
                  <a:pt x="5028303" y="2799890"/>
                </a:moveTo>
                <a:lnTo>
                  <a:pt x="5035665" y="2794589"/>
                </a:lnTo>
                <a:cubicBezTo>
                  <a:pt x="5038168" y="2792822"/>
                  <a:pt x="5038757" y="2789288"/>
                  <a:pt x="5036990" y="2786785"/>
                </a:cubicBezTo>
                <a:cubicBezTo>
                  <a:pt x="5035223" y="2784282"/>
                  <a:pt x="5031689" y="2783693"/>
                  <a:pt x="5029186" y="2785460"/>
                </a:cubicBezTo>
                <a:lnTo>
                  <a:pt x="5021824" y="2790761"/>
                </a:lnTo>
                <a:cubicBezTo>
                  <a:pt x="5019321" y="2792528"/>
                  <a:pt x="5018732" y="2796062"/>
                  <a:pt x="5020498" y="2798565"/>
                </a:cubicBezTo>
                <a:cubicBezTo>
                  <a:pt x="5021603" y="2800111"/>
                  <a:pt x="5023296" y="2800921"/>
                  <a:pt x="5025064" y="2800921"/>
                </a:cubicBezTo>
                <a:cubicBezTo>
                  <a:pt x="5026168" y="2800921"/>
                  <a:pt x="5027272" y="2800553"/>
                  <a:pt x="5028303" y="2799890"/>
                </a:cubicBezTo>
                <a:close/>
                <a:moveTo>
                  <a:pt x="5034634" y="2795178"/>
                </a:moveTo>
                <a:lnTo>
                  <a:pt x="5097140" y="2768085"/>
                </a:lnTo>
                <a:cubicBezTo>
                  <a:pt x="5099938" y="2766833"/>
                  <a:pt x="5101263" y="2763594"/>
                  <a:pt x="5100012" y="2760796"/>
                </a:cubicBezTo>
                <a:cubicBezTo>
                  <a:pt x="5098760" y="2757999"/>
                  <a:pt x="5095521" y="2756673"/>
                  <a:pt x="5092723" y="2757925"/>
                </a:cubicBezTo>
                <a:lnTo>
                  <a:pt x="5030217" y="2785018"/>
                </a:lnTo>
                <a:cubicBezTo>
                  <a:pt x="5027419" y="2786270"/>
                  <a:pt x="5026094" y="2789509"/>
                  <a:pt x="5027346" y="2792307"/>
                </a:cubicBezTo>
                <a:cubicBezTo>
                  <a:pt x="5028229" y="2794442"/>
                  <a:pt x="5030364" y="2795694"/>
                  <a:pt x="5032499" y="2795694"/>
                </a:cubicBezTo>
                <a:cubicBezTo>
                  <a:pt x="5033162" y="2795620"/>
                  <a:pt x="5033898" y="2795473"/>
                  <a:pt x="5034634" y="2795178"/>
                </a:cubicBezTo>
                <a:close/>
                <a:moveTo>
                  <a:pt x="5097140" y="2768085"/>
                </a:moveTo>
                <a:lnTo>
                  <a:pt x="5164800" y="2738783"/>
                </a:lnTo>
                <a:cubicBezTo>
                  <a:pt x="5167598" y="2737531"/>
                  <a:pt x="5168923" y="2734292"/>
                  <a:pt x="5167672" y="2731494"/>
                </a:cubicBezTo>
                <a:cubicBezTo>
                  <a:pt x="5166420" y="2728697"/>
                  <a:pt x="5163180" y="2727371"/>
                  <a:pt x="5160383" y="2728623"/>
                </a:cubicBezTo>
                <a:lnTo>
                  <a:pt x="5092723" y="2757925"/>
                </a:lnTo>
                <a:cubicBezTo>
                  <a:pt x="5089926" y="2759177"/>
                  <a:pt x="5088600" y="2762416"/>
                  <a:pt x="5089852" y="2765287"/>
                </a:cubicBezTo>
                <a:cubicBezTo>
                  <a:pt x="5090735" y="2767423"/>
                  <a:pt x="5092870" y="2768674"/>
                  <a:pt x="5095006" y="2768674"/>
                </a:cubicBezTo>
                <a:cubicBezTo>
                  <a:pt x="5095668" y="2768527"/>
                  <a:pt x="5096404" y="2768379"/>
                  <a:pt x="5097140" y="2768085"/>
                </a:cubicBezTo>
                <a:close/>
                <a:moveTo>
                  <a:pt x="5164726" y="2738709"/>
                </a:moveTo>
                <a:lnTo>
                  <a:pt x="5174371" y="2734513"/>
                </a:lnTo>
                <a:cubicBezTo>
                  <a:pt x="5177169" y="2733261"/>
                  <a:pt x="5178494" y="2730022"/>
                  <a:pt x="5177243" y="2727224"/>
                </a:cubicBezTo>
                <a:cubicBezTo>
                  <a:pt x="5175991" y="2724426"/>
                  <a:pt x="5172752" y="2723101"/>
                  <a:pt x="5169954" y="2724353"/>
                </a:cubicBezTo>
                <a:lnTo>
                  <a:pt x="5160309" y="2728549"/>
                </a:lnTo>
                <a:cubicBezTo>
                  <a:pt x="5157512" y="2729801"/>
                  <a:pt x="5156186" y="2733040"/>
                  <a:pt x="5157438" y="2735912"/>
                </a:cubicBezTo>
                <a:cubicBezTo>
                  <a:pt x="5158321" y="2738047"/>
                  <a:pt x="5160456" y="2739298"/>
                  <a:pt x="5162592" y="2739298"/>
                </a:cubicBezTo>
                <a:cubicBezTo>
                  <a:pt x="5163328" y="2739225"/>
                  <a:pt x="5164064" y="2739078"/>
                  <a:pt x="5164726" y="2738709"/>
                </a:cubicBezTo>
                <a:close/>
                <a:moveTo>
                  <a:pt x="5172604" y="2735028"/>
                </a:moveTo>
                <a:lnTo>
                  <a:pt x="5187918" y="2733703"/>
                </a:lnTo>
                <a:cubicBezTo>
                  <a:pt x="5191010" y="2733482"/>
                  <a:pt x="5193219" y="2730758"/>
                  <a:pt x="5192998" y="2727666"/>
                </a:cubicBezTo>
                <a:cubicBezTo>
                  <a:pt x="5192777" y="2724574"/>
                  <a:pt x="5190127" y="2722071"/>
                  <a:pt x="5186961" y="2722586"/>
                </a:cubicBezTo>
                <a:lnTo>
                  <a:pt x="5171647" y="2723911"/>
                </a:lnTo>
                <a:cubicBezTo>
                  <a:pt x="5168555" y="2724132"/>
                  <a:pt x="5166346" y="2726856"/>
                  <a:pt x="5166567" y="2729948"/>
                </a:cubicBezTo>
                <a:cubicBezTo>
                  <a:pt x="5166788" y="2732893"/>
                  <a:pt x="5169291" y="2735102"/>
                  <a:pt x="5172163" y="2735028"/>
                </a:cubicBezTo>
                <a:cubicBezTo>
                  <a:pt x="5172310" y="2735028"/>
                  <a:pt x="5172457" y="2735028"/>
                  <a:pt x="5172604" y="2735028"/>
                </a:cubicBezTo>
                <a:close/>
                <a:moveTo>
                  <a:pt x="5188728" y="2733556"/>
                </a:moveTo>
                <a:lnTo>
                  <a:pt x="5202790" y="2730169"/>
                </a:lnTo>
                <a:cubicBezTo>
                  <a:pt x="5205808" y="2729433"/>
                  <a:pt x="5207649" y="2726414"/>
                  <a:pt x="5206912" y="2723469"/>
                </a:cubicBezTo>
                <a:cubicBezTo>
                  <a:pt x="5206176" y="2720451"/>
                  <a:pt x="5203305" y="2718684"/>
                  <a:pt x="5200213" y="2719346"/>
                </a:cubicBezTo>
                <a:lnTo>
                  <a:pt x="5186151" y="2722733"/>
                </a:lnTo>
                <a:cubicBezTo>
                  <a:pt x="5183132" y="2723469"/>
                  <a:pt x="5181292" y="2726488"/>
                  <a:pt x="5182028" y="2729433"/>
                </a:cubicBezTo>
                <a:cubicBezTo>
                  <a:pt x="5182691" y="2732010"/>
                  <a:pt x="5184973" y="2733703"/>
                  <a:pt x="5187476" y="2733703"/>
                </a:cubicBezTo>
                <a:cubicBezTo>
                  <a:pt x="5187918" y="2733703"/>
                  <a:pt x="5188360" y="2733703"/>
                  <a:pt x="5188728" y="2733556"/>
                </a:cubicBezTo>
                <a:close/>
                <a:moveTo>
                  <a:pt x="9916808" y="1287523"/>
                </a:moveTo>
                <a:lnTo>
                  <a:pt x="10003095" y="1173554"/>
                </a:lnTo>
                <a:cubicBezTo>
                  <a:pt x="10004936" y="1171124"/>
                  <a:pt x="10004494" y="1167590"/>
                  <a:pt x="10001991" y="1165750"/>
                </a:cubicBezTo>
                <a:cubicBezTo>
                  <a:pt x="9999561" y="1163909"/>
                  <a:pt x="9996027" y="1164351"/>
                  <a:pt x="9994186" y="1166854"/>
                </a:cubicBezTo>
                <a:lnTo>
                  <a:pt x="9907900" y="1280823"/>
                </a:lnTo>
                <a:cubicBezTo>
                  <a:pt x="9906060" y="1283252"/>
                  <a:pt x="9906502" y="1286786"/>
                  <a:pt x="9909005" y="1288627"/>
                </a:cubicBezTo>
                <a:cubicBezTo>
                  <a:pt x="9910036" y="1289363"/>
                  <a:pt x="9911213" y="1289731"/>
                  <a:pt x="9912391" y="1289731"/>
                </a:cubicBezTo>
                <a:cubicBezTo>
                  <a:pt x="9914084" y="1289731"/>
                  <a:pt x="9915777" y="1288995"/>
                  <a:pt x="9916808" y="1287523"/>
                </a:cubicBezTo>
                <a:close/>
                <a:moveTo>
                  <a:pt x="10002801" y="1173922"/>
                </a:moveTo>
                <a:lnTo>
                  <a:pt x="10091296" y="1074899"/>
                </a:lnTo>
                <a:cubicBezTo>
                  <a:pt x="10093357" y="1072616"/>
                  <a:pt x="10093136" y="1069083"/>
                  <a:pt x="10090854" y="1067021"/>
                </a:cubicBezTo>
                <a:cubicBezTo>
                  <a:pt x="10088572" y="1064960"/>
                  <a:pt x="10085038" y="1065180"/>
                  <a:pt x="10082976" y="1067463"/>
                </a:cubicBezTo>
                <a:lnTo>
                  <a:pt x="9994481" y="1166486"/>
                </a:lnTo>
                <a:cubicBezTo>
                  <a:pt x="9992419" y="1168768"/>
                  <a:pt x="9992641" y="1172302"/>
                  <a:pt x="9994922" y="1174364"/>
                </a:cubicBezTo>
                <a:cubicBezTo>
                  <a:pt x="9996027" y="1175321"/>
                  <a:pt x="9997353" y="1175762"/>
                  <a:pt x="9998677" y="1175762"/>
                </a:cubicBezTo>
                <a:cubicBezTo>
                  <a:pt x="10000224" y="1175762"/>
                  <a:pt x="10001696" y="1175173"/>
                  <a:pt x="10002801" y="1173922"/>
                </a:cubicBezTo>
                <a:close/>
                <a:moveTo>
                  <a:pt x="10090854" y="1075340"/>
                </a:moveTo>
                <a:lnTo>
                  <a:pt x="10183104" y="991189"/>
                </a:lnTo>
                <a:cubicBezTo>
                  <a:pt x="10185386" y="989128"/>
                  <a:pt x="10185533" y="985594"/>
                  <a:pt x="10183472" y="983311"/>
                </a:cubicBezTo>
                <a:cubicBezTo>
                  <a:pt x="10181410" y="981029"/>
                  <a:pt x="10177877" y="980882"/>
                  <a:pt x="10175594" y="982943"/>
                </a:cubicBezTo>
                <a:lnTo>
                  <a:pt x="10083344" y="1067095"/>
                </a:lnTo>
                <a:cubicBezTo>
                  <a:pt x="10081062" y="1069156"/>
                  <a:pt x="10080915" y="1072690"/>
                  <a:pt x="10082976" y="1074972"/>
                </a:cubicBezTo>
                <a:cubicBezTo>
                  <a:pt x="10084081" y="1076224"/>
                  <a:pt x="10085627" y="1076813"/>
                  <a:pt x="10087172" y="1076813"/>
                </a:cubicBezTo>
                <a:cubicBezTo>
                  <a:pt x="10088498" y="1076739"/>
                  <a:pt x="10089823" y="1076298"/>
                  <a:pt x="10090854" y="1075340"/>
                </a:cubicBezTo>
                <a:close/>
                <a:moveTo>
                  <a:pt x="10182661" y="991631"/>
                </a:moveTo>
                <a:lnTo>
                  <a:pt x="10280360" y="922425"/>
                </a:lnTo>
                <a:cubicBezTo>
                  <a:pt x="10282863" y="920658"/>
                  <a:pt x="10283452" y="917198"/>
                  <a:pt x="10281685" y="914621"/>
                </a:cubicBezTo>
                <a:cubicBezTo>
                  <a:pt x="10279918" y="912118"/>
                  <a:pt x="10276385" y="911529"/>
                  <a:pt x="10273881" y="913296"/>
                </a:cubicBezTo>
                <a:lnTo>
                  <a:pt x="10176183" y="982502"/>
                </a:lnTo>
                <a:cubicBezTo>
                  <a:pt x="10173680" y="984269"/>
                  <a:pt x="10173091" y="987729"/>
                  <a:pt x="10174858" y="990306"/>
                </a:cubicBezTo>
                <a:cubicBezTo>
                  <a:pt x="10175962" y="991852"/>
                  <a:pt x="10177729" y="992662"/>
                  <a:pt x="10179423" y="992662"/>
                </a:cubicBezTo>
                <a:cubicBezTo>
                  <a:pt x="10180527" y="992662"/>
                  <a:pt x="10181632" y="992293"/>
                  <a:pt x="10182661" y="991631"/>
                </a:cubicBezTo>
                <a:close/>
                <a:moveTo>
                  <a:pt x="10279697" y="922793"/>
                </a:moveTo>
                <a:lnTo>
                  <a:pt x="10384389" y="868312"/>
                </a:lnTo>
                <a:cubicBezTo>
                  <a:pt x="10387113" y="866913"/>
                  <a:pt x="10388218" y="863526"/>
                  <a:pt x="10386746" y="860802"/>
                </a:cubicBezTo>
                <a:cubicBezTo>
                  <a:pt x="10385346" y="858078"/>
                  <a:pt x="10381960" y="857048"/>
                  <a:pt x="10379236" y="858446"/>
                </a:cubicBezTo>
                <a:lnTo>
                  <a:pt x="10274544" y="912928"/>
                </a:lnTo>
                <a:cubicBezTo>
                  <a:pt x="10271820" y="914327"/>
                  <a:pt x="10270715" y="917713"/>
                  <a:pt x="10272188" y="920437"/>
                </a:cubicBezTo>
                <a:cubicBezTo>
                  <a:pt x="10273218" y="922351"/>
                  <a:pt x="10275133" y="923456"/>
                  <a:pt x="10277194" y="923456"/>
                </a:cubicBezTo>
                <a:cubicBezTo>
                  <a:pt x="10278004" y="923456"/>
                  <a:pt x="10278888" y="923235"/>
                  <a:pt x="10279697" y="922793"/>
                </a:cubicBezTo>
                <a:close/>
                <a:moveTo>
                  <a:pt x="10383653" y="868680"/>
                </a:moveTo>
                <a:lnTo>
                  <a:pt x="10496886" y="828924"/>
                </a:lnTo>
                <a:cubicBezTo>
                  <a:pt x="10499757" y="827893"/>
                  <a:pt x="10501303" y="824727"/>
                  <a:pt x="10500272" y="821856"/>
                </a:cubicBezTo>
                <a:cubicBezTo>
                  <a:pt x="10499241" y="818984"/>
                  <a:pt x="10496076" y="817438"/>
                  <a:pt x="10493205" y="818469"/>
                </a:cubicBezTo>
                <a:lnTo>
                  <a:pt x="10379972" y="858226"/>
                </a:lnTo>
                <a:cubicBezTo>
                  <a:pt x="10377101" y="859256"/>
                  <a:pt x="10375555" y="862422"/>
                  <a:pt x="10376586" y="865293"/>
                </a:cubicBezTo>
                <a:cubicBezTo>
                  <a:pt x="10377395" y="867576"/>
                  <a:pt x="10379531" y="869048"/>
                  <a:pt x="10381886" y="869048"/>
                </a:cubicBezTo>
                <a:cubicBezTo>
                  <a:pt x="10382475" y="868975"/>
                  <a:pt x="10383064" y="868901"/>
                  <a:pt x="10383653" y="868680"/>
                </a:cubicBezTo>
                <a:close/>
                <a:moveTo>
                  <a:pt x="10496223" y="829144"/>
                </a:moveTo>
                <a:lnTo>
                  <a:pt x="10614020" y="803965"/>
                </a:lnTo>
                <a:cubicBezTo>
                  <a:pt x="10617038" y="803303"/>
                  <a:pt x="10618953" y="800358"/>
                  <a:pt x="10618290" y="797339"/>
                </a:cubicBezTo>
                <a:cubicBezTo>
                  <a:pt x="10617628" y="794321"/>
                  <a:pt x="10614535" y="792333"/>
                  <a:pt x="10611664" y="793069"/>
                </a:cubicBezTo>
                <a:lnTo>
                  <a:pt x="10493867" y="818248"/>
                </a:lnTo>
                <a:cubicBezTo>
                  <a:pt x="10490849" y="818911"/>
                  <a:pt x="10488935" y="821856"/>
                  <a:pt x="10489597" y="824874"/>
                </a:cubicBezTo>
                <a:cubicBezTo>
                  <a:pt x="10490112" y="827525"/>
                  <a:pt x="10492468" y="829292"/>
                  <a:pt x="10495045" y="829292"/>
                </a:cubicBezTo>
                <a:cubicBezTo>
                  <a:pt x="10495487" y="829292"/>
                  <a:pt x="10495855" y="829218"/>
                  <a:pt x="10496223" y="829144"/>
                </a:cubicBezTo>
                <a:close/>
                <a:moveTo>
                  <a:pt x="10613357" y="804039"/>
                </a:moveTo>
                <a:lnTo>
                  <a:pt x="10731596" y="793216"/>
                </a:lnTo>
                <a:cubicBezTo>
                  <a:pt x="10734689" y="792922"/>
                  <a:pt x="10736897" y="790198"/>
                  <a:pt x="10736603" y="787179"/>
                </a:cubicBezTo>
                <a:cubicBezTo>
                  <a:pt x="10736308" y="784087"/>
                  <a:pt x="10733511" y="781952"/>
                  <a:pt x="10730566" y="782173"/>
                </a:cubicBezTo>
                <a:lnTo>
                  <a:pt x="10612327" y="792995"/>
                </a:lnTo>
                <a:cubicBezTo>
                  <a:pt x="10609235" y="793290"/>
                  <a:pt x="10607026" y="796014"/>
                  <a:pt x="10607320" y="799033"/>
                </a:cubicBezTo>
                <a:cubicBezTo>
                  <a:pt x="10607615" y="801904"/>
                  <a:pt x="10610044" y="804113"/>
                  <a:pt x="10612916" y="804113"/>
                </a:cubicBezTo>
                <a:cubicBezTo>
                  <a:pt x="10613063" y="804113"/>
                  <a:pt x="10613211" y="804039"/>
                  <a:pt x="10613357" y="804039"/>
                </a:cubicBezTo>
                <a:close/>
                <a:moveTo>
                  <a:pt x="10848068" y="789388"/>
                </a:moveTo>
                <a:cubicBezTo>
                  <a:pt x="10848142" y="786296"/>
                  <a:pt x="10845639" y="783793"/>
                  <a:pt x="10842546" y="783719"/>
                </a:cubicBezTo>
                <a:lnTo>
                  <a:pt x="10731154" y="782099"/>
                </a:lnTo>
                <a:cubicBezTo>
                  <a:pt x="10728430" y="782394"/>
                  <a:pt x="10725560" y="784529"/>
                  <a:pt x="10725486" y="787621"/>
                </a:cubicBezTo>
                <a:cubicBezTo>
                  <a:pt x="10725412" y="790713"/>
                  <a:pt x="10727915" y="793216"/>
                  <a:pt x="10731008" y="793290"/>
                </a:cubicBezTo>
                <a:lnTo>
                  <a:pt x="10842400" y="794910"/>
                </a:lnTo>
                <a:cubicBezTo>
                  <a:pt x="10842472" y="794910"/>
                  <a:pt x="10842472" y="794910"/>
                  <a:pt x="10842546" y="794910"/>
                </a:cubicBezTo>
                <a:cubicBezTo>
                  <a:pt x="10845565" y="794836"/>
                  <a:pt x="10848068" y="792406"/>
                  <a:pt x="10848068" y="789388"/>
                </a:cubicBezTo>
                <a:close/>
                <a:moveTo>
                  <a:pt x="10851087" y="793290"/>
                </a:moveTo>
                <a:cubicBezTo>
                  <a:pt x="10852412" y="790492"/>
                  <a:pt x="10851160" y="787179"/>
                  <a:pt x="10848363" y="785854"/>
                </a:cubicBezTo>
                <a:lnTo>
                  <a:pt x="10844829" y="784234"/>
                </a:lnTo>
                <a:cubicBezTo>
                  <a:pt x="10842031" y="782983"/>
                  <a:pt x="10838719" y="784161"/>
                  <a:pt x="10837393" y="786958"/>
                </a:cubicBezTo>
                <a:cubicBezTo>
                  <a:pt x="10836067" y="789756"/>
                  <a:pt x="10837319" y="793069"/>
                  <a:pt x="10840117" y="794394"/>
                </a:cubicBezTo>
                <a:lnTo>
                  <a:pt x="10843651" y="796014"/>
                </a:lnTo>
                <a:cubicBezTo>
                  <a:pt x="10844460" y="796382"/>
                  <a:pt x="10845270" y="796529"/>
                  <a:pt x="10846007" y="796529"/>
                </a:cubicBezTo>
                <a:cubicBezTo>
                  <a:pt x="10848142" y="796529"/>
                  <a:pt x="10850203" y="795278"/>
                  <a:pt x="10851087" y="793290"/>
                </a:cubicBezTo>
                <a:close/>
                <a:moveTo>
                  <a:pt x="10882082" y="842617"/>
                </a:moveTo>
                <a:cubicBezTo>
                  <a:pt x="10884586" y="840851"/>
                  <a:pt x="10885248" y="837390"/>
                  <a:pt x="10883481" y="834887"/>
                </a:cubicBezTo>
                <a:lnTo>
                  <a:pt x="10850645" y="787842"/>
                </a:lnTo>
                <a:cubicBezTo>
                  <a:pt x="10848879" y="785339"/>
                  <a:pt x="10845418" y="784676"/>
                  <a:pt x="10842915" y="786443"/>
                </a:cubicBezTo>
                <a:cubicBezTo>
                  <a:pt x="10840412" y="788210"/>
                  <a:pt x="10839748" y="791670"/>
                  <a:pt x="10841516" y="794173"/>
                </a:cubicBezTo>
                <a:lnTo>
                  <a:pt x="10874352" y="841219"/>
                </a:lnTo>
                <a:cubicBezTo>
                  <a:pt x="10875456" y="842765"/>
                  <a:pt x="10877223" y="843648"/>
                  <a:pt x="10878990" y="843575"/>
                </a:cubicBezTo>
                <a:cubicBezTo>
                  <a:pt x="10880021" y="843575"/>
                  <a:pt x="10881125" y="843280"/>
                  <a:pt x="10882082" y="842617"/>
                </a:cubicBezTo>
                <a:close/>
                <a:moveTo>
                  <a:pt x="10909249" y="894227"/>
                </a:moveTo>
                <a:cubicBezTo>
                  <a:pt x="10911973" y="892755"/>
                  <a:pt x="10913004" y="889368"/>
                  <a:pt x="10911531" y="886644"/>
                </a:cubicBezTo>
                <a:lnTo>
                  <a:pt x="10883776" y="835329"/>
                </a:lnTo>
                <a:cubicBezTo>
                  <a:pt x="10882303" y="832605"/>
                  <a:pt x="10878916" y="831574"/>
                  <a:pt x="10876192" y="833046"/>
                </a:cubicBezTo>
                <a:cubicBezTo>
                  <a:pt x="10873468" y="834519"/>
                  <a:pt x="10872438" y="837906"/>
                  <a:pt x="10873910" y="840630"/>
                </a:cubicBezTo>
                <a:lnTo>
                  <a:pt x="10901666" y="891945"/>
                </a:lnTo>
                <a:cubicBezTo>
                  <a:pt x="10902697" y="893786"/>
                  <a:pt x="10904611" y="894890"/>
                  <a:pt x="10906599" y="894890"/>
                </a:cubicBezTo>
                <a:cubicBezTo>
                  <a:pt x="10907556" y="894890"/>
                  <a:pt x="10908439" y="894669"/>
                  <a:pt x="10909249" y="894227"/>
                </a:cubicBezTo>
                <a:close/>
                <a:moveTo>
                  <a:pt x="10931925" y="947457"/>
                </a:moveTo>
                <a:cubicBezTo>
                  <a:pt x="10934723" y="946205"/>
                  <a:pt x="10936048" y="942966"/>
                  <a:pt x="10934796" y="940095"/>
                </a:cubicBezTo>
                <a:lnTo>
                  <a:pt x="10911752" y="887012"/>
                </a:lnTo>
                <a:cubicBezTo>
                  <a:pt x="10910501" y="884215"/>
                  <a:pt x="10907261" y="882889"/>
                  <a:pt x="10904390" y="884141"/>
                </a:cubicBezTo>
                <a:cubicBezTo>
                  <a:pt x="10901592" y="885393"/>
                  <a:pt x="10900267" y="888632"/>
                  <a:pt x="10901518" y="891503"/>
                </a:cubicBezTo>
                <a:lnTo>
                  <a:pt x="10924563" y="944586"/>
                </a:lnTo>
                <a:cubicBezTo>
                  <a:pt x="10925446" y="946721"/>
                  <a:pt x="10927581" y="947972"/>
                  <a:pt x="10929717" y="947899"/>
                </a:cubicBezTo>
                <a:cubicBezTo>
                  <a:pt x="10930453" y="947972"/>
                  <a:pt x="10931189" y="947825"/>
                  <a:pt x="10931925" y="947457"/>
                </a:cubicBezTo>
                <a:close/>
                <a:moveTo>
                  <a:pt x="10950110" y="1000097"/>
                </a:moveTo>
                <a:cubicBezTo>
                  <a:pt x="10953055" y="999067"/>
                  <a:pt x="10954528" y="995901"/>
                  <a:pt x="10953497" y="992956"/>
                </a:cubicBezTo>
                <a:lnTo>
                  <a:pt x="10934944" y="940463"/>
                </a:lnTo>
                <a:cubicBezTo>
                  <a:pt x="10933913" y="937591"/>
                  <a:pt x="10930748" y="936045"/>
                  <a:pt x="10927802" y="937076"/>
                </a:cubicBezTo>
                <a:cubicBezTo>
                  <a:pt x="10924857" y="938107"/>
                  <a:pt x="10923385" y="941273"/>
                  <a:pt x="10924415" y="944218"/>
                </a:cubicBezTo>
                <a:lnTo>
                  <a:pt x="10942968" y="996711"/>
                </a:lnTo>
                <a:cubicBezTo>
                  <a:pt x="10943778" y="998993"/>
                  <a:pt x="10945987" y="1000466"/>
                  <a:pt x="10948270" y="1000466"/>
                </a:cubicBezTo>
                <a:cubicBezTo>
                  <a:pt x="10948859" y="1000392"/>
                  <a:pt x="10949521" y="1000318"/>
                  <a:pt x="10950110" y="1000097"/>
                </a:cubicBezTo>
                <a:close/>
                <a:moveTo>
                  <a:pt x="10964172" y="1049572"/>
                </a:moveTo>
                <a:cubicBezTo>
                  <a:pt x="10967117" y="1048689"/>
                  <a:pt x="10968810" y="1045597"/>
                  <a:pt x="10968000" y="1042652"/>
                </a:cubicBezTo>
                <a:lnTo>
                  <a:pt x="10953644" y="993251"/>
                </a:lnTo>
                <a:cubicBezTo>
                  <a:pt x="10952761" y="990306"/>
                  <a:pt x="10949668" y="988612"/>
                  <a:pt x="10946723" y="989422"/>
                </a:cubicBezTo>
                <a:cubicBezTo>
                  <a:pt x="10943778" y="990306"/>
                  <a:pt x="10942085" y="993398"/>
                  <a:pt x="10942895" y="996343"/>
                </a:cubicBezTo>
                <a:lnTo>
                  <a:pt x="10957252" y="1045744"/>
                </a:lnTo>
                <a:cubicBezTo>
                  <a:pt x="10957988" y="1048173"/>
                  <a:pt x="10960197" y="1049793"/>
                  <a:pt x="10962626" y="1049793"/>
                </a:cubicBezTo>
                <a:cubicBezTo>
                  <a:pt x="10963141" y="1049793"/>
                  <a:pt x="10963657" y="1049720"/>
                  <a:pt x="10964172" y="1049572"/>
                </a:cubicBezTo>
                <a:close/>
                <a:moveTo>
                  <a:pt x="10971534" y="1100593"/>
                </a:moveTo>
                <a:cubicBezTo>
                  <a:pt x="10974553" y="1100078"/>
                  <a:pt x="10976615" y="1097280"/>
                  <a:pt x="10976172" y="1094188"/>
                </a:cubicBezTo>
                <a:lnTo>
                  <a:pt x="10968148" y="1043314"/>
                </a:lnTo>
                <a:cubicBezTo>
                  <a:pt x="10967706" y="1040296"/>
                  <a:pt x="10964761" y="1038234"/>
                  <a:pt x="10961743" y="1038676"/>
                </a:cubicBezTo>
                <a:cubicBezTo>
                  <a:pt x="10958724" y="1039191"/>
                  <a:pt x="10956662" y="1041989"/>
                  <a:pt x="10957104" y="1045081"/>
                </a:cubicBezTo>
                <a:lnTo>
                  <a:pt x="10965129" y="1095955"/>
                </a:lnTo>
                <a:cubicBezTo>
                  <a:pt x="10965571" y="1098753"/>
                  <a:pt x="10967927" y="1100667"/>
                  <a:pt x="10970651" y="1100667"/>
                </a:cubicBezTo>
                <a:cubicBezTo>
                  <a:pt x="10970945" y="1100667"/>
                  <a:pt x="10971240" y="1100667"/>
                  <a:pt x="10971534" y="1100593"/>
                </a:cubicBezTo>
                <a:close/>
                <a:moveTo>
                  <a:pt x="10975805" y="1152129"/>
                </a:moveTo>
                <a:lnTo>
                  <a:pt x="10976246" y="1095145"/>
                </a:lnTo>
                <a:cubicBezTo>
                  <a:pt x="10976246" y="1092053"/>
                  <a:pt x="10973817" y="1089550"/>
                  <a:pt x="10970724" y="1089550"/>
                </a:cubicBezTo>
                <a:cubicBezTo>
                  <a:pt x="10968000" y="1089623"/>
                  <a:pt x="10965129" y="1091979"/>
                  <a:pt x="10965129" y="1095072"/>
                </a:cubicBezTo>
                <a:lnTo>
                  <a:pt x="10964688" y="1152056"/>
                </a:lnTo>
                <a:cubicBezTo>
                  <a:pt x="10964688" y="1155148"/>
                  <a:pt x="10967117" y="1157651"/>
                  <a:pt x="10970209" y="1157651"/>
                </a:cubicBezTo>
                <a:cubicBezTo>
                  <a:pt x="10970209" y="1157651"/>
                  <a:pt x="10970283" y="1157651"/>
                  <a:pt x="10970283" y="1157651"/>
                </a:cubicBezTo>
                <a:cubicBezTo>
                  <a:pt x="10973301" y="1157651"/>
                  <a:pt x="10975805" y="1155222"/>
                  <a:pt x="10975805" y="1152129"/>
                </a:cubicBezTo>
                <a:close/>
                <a:moveTo>
                  <a:pt x="10964540" y="1220599"/>
                </a:moveTo>
                <a:lnTo>
                  <a:pt x="10975731" y="1153013"/>
                </a:lnTo>
                <a:cubicBezTo>
                  <a:pt x="10976246" y="1149994"/>
                  <a:pt x="10974184" y="1147123"/>
                  <a:pt x="10971167" y="1146608"/>
                </a:cubicBezTo>
                <a:cubicBezTo>
                  <a:pt x="10968148" y="1146092"/>
                  <a:pt x="10965276" y="1148154"/>
                  <a:pt x="10964761" y="1151172"/>
                </a:cubicBezTo>
                <a:lnTo>
                  <a:pt x="10953571" y="1218758"/>
                </a:lnTo>
                <a:cubicBezTo>
                  <a:pt x="10953055" y="1221777"/>
                  <a:pt x="10955116" y="1224648"/>
                  <a:pt x="10958135" y="1225164"/>
                </a:cubicBezTo>
                <a:cubicBezTo>
                  <a:pt x="10958429" y="1225237"/>
                  <a:pt x="10958797" y="1225237"/>
                  <a:pt x="10959092" y="1225237"/>
                </a:cubicBezTo>
                <a:cubicBezTo>
                  <a:pt x="10961743" y="1225311"/>
                  <a:pt x="10964098" y="1223323"/>
                  <a:pt x="10964540" y="1220599"/>
                </a:cubicBezTo>
                <a:close/>
                <a:moveTo>
                  <a:pt x="10940465" y="1303940"/>
                </a:moveTo>
                <a:lnTo>
                  <a:pt x="10964393" y="1221262"/>
                </a:lnTo>
                <a:cubicBezTo>
                  <a:pt x="10965276" y="1218317"/>
                  <a:pt x="10963509" y="1215224"/>
                  <a:pt x="10960564" y="1214341"/>
                </a:cubicBezTo>
                <a:cubicBezTo>
                  <a:pt x="10957546" y="1213531"/>
                  <a:pt x="10954528" y="1215224"/>
                  <a:pt x="10953644" y="1218169"/>
                </a:cubicBezTo>
                <a:lnTo>
                  <a:pt x="10929717" y="1300848"/>
                </a:lnTo>
                <a:cubicBezTo>
                  <a:pt x="10928833" y="1303793"/>
                  <a:pt x="10930600" y="1306885"/>
                  <a:pt x="10933545" y="1307769"/>
                </a:cubicBezTo>
                <a:cubicBezTo>
                  <a:pt x="10934060" y="1307916"/>
                  <a:pt x="10934649" y="1307990"/>
                  <a:pt x="10935165" y="1307990"/>
                </a:cubicBezTo>
                <a:cubicBezTo>
                  <a:pt x="10937520" y="1307916"/>
                  <a:pt x="10939729" y="1306370"/>
                  <a:pt x="10940465" y="1303940"/>
                </a:cubicBezTo>
                <a:close/>
                <a:moveTo>
                  <a:pt x="10906525" y="1397516"/>
                </a:moveTo>
                <a:lnTo>
                  <a:pt x="10940392" y="1304235"/>
                </a:lnTo>
                <a:cubicBezTo>
                  <a:pt x="10941423" y="1301364"/>
                  <a:pt x="10939950" y="1298124"/>
                  <a:pt x="10937079" y="1297093"/>
                </a:cubicBezTo>
                <a:cubicBezTo>
                  <a:pt x="10934208" y="1296063"/>
                  <a:pt x="10930968" y="1297535"/>
                  <a:pt x="10929937" y="1300407"/>
                </a:cubicBezTo>
                <a:lnTo>
                  <a:pt x="10896070" y="1393687"/>
                </a:lnTo>
                <a:cubicBezTo>
                  <a:pt x="10895040" y="1396558"/>
                  <a:pt x="10896513" y="1399798"/>
                  <a:pt x="10899384" y="1400829"/>
                </a:cubicBezTo>
                <a:cubicBezTo>
                  <a:pt x="10900046" y="1401049"/>
                  <a:pt x="10900709" y="1401197"/>
                  <a:pt x="10901298" y="1401197"/>
                </a:cubicBezTo>
                <a:cubicBezTo>
                  <a:pt x="10903580" y="1401197"/>
                  <a:pt x="10905642" y="1399798"/>
                  <a:pt x="10906525" y="1397516"/>
                </a:cubicBezTo>
                <a:close/>
                <a:moveTo>
                  <a:pt x="10865811" y="1497201"/>
                </a:moveTo>
                <a:lnTo>
                  <a:pt x="10906451" y="1397736"/>
                </a:lnTo>
                <a:cubicBezTo>
                  <a:pt x="10907630" y="1394865"/>
                  <a:pt x="10906230" y="1391626"/>
                  <a:pt x="10903359" y="1390448"/>
                </a:cubicBezTo>
                <a:cubicBezTo>
                  <a:pt x="10900561" y="1389343"/>
                  <a:pt x="10897249" y="1390669"/>
                  <a:pt x="10896070" y="1393540"/>
                </a:cubicBezTo>
                <a:lnTo>
                  <a:pt x="10855430" y="1493005"/>
                </a:lnTo>
                <a:cubicBezTo>
                  <a:pt x="10854253" y="1495876"/>
                  <a:pt x="10855651" y="1499116"/>
                  <a:pt x="10858523" y="1500294"/>
                </a:cubicBezTo>
                <a:cubicBezTo>
                  <a:pt x="10859185" y="1500588"/>
                  <a:pt x="10859922" y="1500735"/>
                  <a:pt x="10860658" y="1500735"/>
                </a:cubicBezTo>
                <a:cubicBezTo>
                  <a:pt x="10862866" y="1500662"/>
                  <a:pt x="10864928" y="1499336"/>
                  <a:pt x="10865811" y="1497201"/>
                </a:cubicBezTo>
                <a:close/>
                <a:moveTo>
                  <a:pt x="10821564" y="1598581"/>
                </a:moveTo>
                <a:lnTo>
                  <a:pt x="10865664" y="1497275"/>
                </a:lnTo>
                <a:cubicBezTo>
                  <a:pt x="10866916" y="1494477"/>
                  <a:pt x="10865590" y="1491164"/>
                  <a:pt x="10862793" y="1489913"/>
                </a:cubicBezTo>
                <a:cubicBezTo>
                  <a:pt x="10859995" y="1488661"/>
                  <a:pt x="10856682" y="1489986"/>
                  <a:pt x="10855430" y="1492784"/>
                </a:cubicBezTo>
                <a:lnTo>
                  <a:pt x="10811330" y="1594090"/>
                </a:lnTo>
                <a:cubicBezTo>
                  <a:pt x="10810079" y="1596887"/>
                  <a:pt x="10811404" y="1600200"/>
                  <a:pt x="10814201" y="1601452"/>
                </a:cubicBezTo>
                <a:cubicBezTo>
                  <a:pt x="10814937" y="1601746"/>
                  <a:pt x="10815674" y="1601894"/>
                  <a:pt x="10816484" y="1601894"/>
                </a:cubicBezTo>
                <a:cubicBezTo>
                  <a:pt x="10818692" y="1601967"/>
                  <a:pt x="10820680" y="1600716"/>
                  <a:pt x="10821564" y="1598581"/>
                </a:cubicBezTo>
                <a:close/>
                <a:moveTo>
                  <a:pt x="10776580" y="1697677"/>
                </a:moveTo>
                <a:lnTo>
                  <a:pt x="10821564" y="1598728"/>
                </a:lnTo>
                <a:cubicBezTo>
                  <a:pt x="10822816" y="1595930"/>
                  <a:pt x="10821564" y="1592617"/>
                  <a:pt x="10818766" y="1591365"/>
                </a:cubicBezTo>
                <a:cubicBezTo>
                  <a:pt x="10815968" y="1590114"/>
                  <a:pt x="10812656" y="1591365"/>
                  <a:pt x="10811404" y="1594163"/>
                </a:cubicBezTo>
                <a:lnTo>
                  <a:pt x="10766420" y="1693113"/>
                </a:lnTo>
                <a:cubicBezTo>
                  <a:pt x="10765168" y="1695910"/>
                  <a:pt x="10766420" y="1699223"/>
                  <a:pt x="10769218" y="1700475"/>
                </a:cubicBezTo>
                <a:cubicBezTo>
                  <a:pt x="10769954" y="1700843"/>
                  <a:pt x="10770764" y="1700990"/>
                  <a:pt x="10771574" y="1700990"/>
                </a:cubicBezTo>
                <a:cubicBezTo>
                  <a:pt x="10773635" y="1700917"/>
                  <a:pt x="10775623" y="1699665"/>
                  <a:pt x="10776580" y="1697677"/>
                </a:cubicBezTo>
                <a:close/>
                <a:moveTo>
                  <a:pt x="10732848" y="1791252"/>
                </a:moveTo>
                <a:lnTo>
                  <a:pt x="10776506" y="1697677"/>
                </a:lnTo>
                <a:cubicBezTo>
                  <a:pt x="10777832" y="1694880"/>
                  <a:pt x="10776580" y="1691567"/>
                  <a:pt x="10773782" y="1690241"/>
                </a:cubicBezTo>
                <a:cubicBezTo>
                  <a:pt x="10770985" y="1688916"/>
                  <a:pt x="10767672" y="1690168"/>
                  <a:pt x="10766346" y="1692965"/>
                </a:cubicBezTo>
                <a:lnTo>
                  <a:pt x="10722688" y="1786541"/>
                </a:lnTo>
                <a:cubicBezTo>
                  <a:pt x="10721363" y="1789338"/>
                  <a:pt x="10722615" y="1792651"/>
                  <a:pt x="10725339" y="1793976"/>
                </a:cubicBezTo>
                <a:cubicBezTo>
                  <a:pt x="10726148" y="1794345"/>
                  <a:pt x="10726958" y="1794492"/>
                  <a:pt x="10727768" y="1794492"/>
                </a:cubicBezTo>
                <a:cubicBezTo>
                  <a:pt x="10729903" y="1794492"/>
                  <a:pt x="10731965" y="1793240"/>
                  <a:pt x="10732848" y="1791252"/>
                </a:cubicBezTo>
                <a:close/>
                <a:moveTo>
                  <a:pt x="10692282" y="1876508"/>
                </a:moveTo>
                <a:lnTo>
                  <a:pt x="10732848" y="1791252"/>
                </a:lnTo>
                <a:cubicBezTo>
                  <a:pt x="10734173" y="1788455"/>
                  <a:pt x="10732995" y="1785142"/>
                  <a:pt x="10730197" y="1783816"/>
                </a:cubicBezTo>
                <a:cubicBezTo>
                  <a:pt x="10727400" y="1782491"/>
                  <a:pt x="10724087" y="1783669"/>
                  <a:pt x="10722762" y="1786467"/>
                </a:cubicBezTo>
                <a:lnTo>
                  <a:pt x="10682196" y="1871723"/>
                </a:lnTo>
                <a:cubicBezTo>
                  <a:pt x="10680870" y="1874520"/>
                  <a:pt x="10682048" y="1877833"/>
                  <a:pt x="10684846" y="1879159"/>
                </a:cubicBezTo>
                <a:cubicBezTo>
                  <a:pt x="10685656" y="1879527"/>
                  <a:pt x="10686465" y="1879674"/>
                  <a:pt x="10687275" y="1879674"/>
                </a:cubicBezTo>
                <a:cubicBezTo>
                  <a:pt x="10689337" y="1879674"/>
                  <a:pt x="10691325" y="1878496"/>
                  <a:pt x="10692282" y="1876508"/>
                </a:cubicBezTo>
                <a:close/>
                <a:moveTo>
                  <a:pt x="10656574" y="1950499"/>
                </a:moveTo>
                <a:lnTo>
                  <a:pt x="10692282" y="1876582"/>
                </a:lnTo>
                <a:cubicBezTo>
                  <a:pt x="10693607" y="1873784"/>
                  <a:pt x="10692502" y="1870471"/>
                  <a:pt x="10689704" y="1869146"/>
                </a:cubicBezTo>
                <a:cubicBezTo>
                  <a:pt x="10686908" y="1867820"/>
                  <a:pt x="10683594" y="1868998"/>
                  <a:pt x="10682269" y="1871723"/>
                </a:cubicBezTo>
                <a:lnTo>
                  <a:pt x="10646561" y="1945640"/>
                </a:lnTo>
                <a:cubicBezTo>
                  <a:pt x="10645237" y="1948438"/>
                  <a:pt x="10646341" y="1951751"/>
                  <a:pt x="10649139" y="1953076"/>
                </a:cubicBezTo>
                <a:cubicBezTo>
                  <a:pt x="10649949" y="1953444"/>
                  <a:pt x="10650758" y="1953665"/>
                  <a:pt x="10651568" y="1953665"/>
                </a:cubicBezTo>
                <a:cubicBezTo>
                  <a:pt x="10653630" y="1953592"/>
                  <a:pt x="10655618" y="1952487"/>
                  <a:pt x="10656574" y="1950499"/>
                </a:cubicBezTo>
                <a:close/>
                <a:moveTo>
                  <a:pt x="10627641" y="2010281"/>
                </a:moveTo>
                <a:lnTo>
                  <a:pt x="10656574" y="1950499"/>
                </a:lnTo>
                <a:cubicBezTo>
                  <a:pt x="10657900" y="1947702"/>
                  <a:pt x="10656795" y="1944389"/>
                  <a:pt x="10653997" y="1943064"/>
                </a:cubicBezTo>
                <a:cubicBezTo>
                  <a:pt x="10651200" y="1941738"/>
                  <a:pt x="10647887" y="1942916"/>
                  <a:pt x="10646561" y="1945640"/>
                </a:cubicBezTo>
                <a:lnTo>
                  <a:pt x="10617628" y="2005422"/>
                </a:lnTo>
                <a:cubicBezTo>
                  <a:pt x="10616302" y="2008220"/>
                  <a:pt x="10617407" y="2011533"/>
                  <a:pt x="10620205" y="2012858"/>
                </a:cubicBezTo>
                <a:cubicBezTo>
                  <a:pt x="10621014" y="2013226"/>
                  <a:pt x="10621824" y="2013447"/>
                  <a:pt x="10622634" y="2013447"/>
                </a:cubicBezTo>
                <a:cubicBezTo>
                  <a:pt x="10624695" y="2013447"/>
                  <a:pt x="10626683" y="2012269"/>
                  <a:pt x="10627641" y="2010281"/>
                </a:cubicBezTo>
                <a:close/>
                <a:moveTo>
                  <a:pt x="10599148" y="2070947"/>
                </a:moveTo>
                <a:lnTo>
                  <a:pt x="10627714" y="2010281"/>
                </a:lnTo>
                <a:cubicBezTo>
                  <a:pt x="10629039" y="2007484"/>
                  <a:pt x="10627788" y="2004171"/>
                  <a:pt x="10625064" y="2002846"/>
                </a:cubicBezTo>
                <a:cubicBezTo>
                  <a:pt x="10622266" y="2001520"/>
                  <a:pt x="10618953" y="2002698"/>
                  <a:pt x="10617628" y="2005496"/>
                </a:cubicBezTo>
                <a:lnTo>
                  <a:pt x="10589062" y="2066162"/>
                </a:lnTo>
                <a:cubicBezTo>
                  <a:pt x="10587736" y="2068959"/>
                  <a:pt x="10588988" y="2072272"/>
                  <a:pt x="10591712" y="2073597"/>
                </a:cubicBezTo>
                <a:cubicBezTo>
                  <a:pt x="10592522" y="2073966"/>
                  <a:pt x="10593332" y="2074113"/>
                  <a:pt x="10594142" y="2074113"/>
                </a:cubicBezTo>
                <a:cubicBezTo>
                  <a:pt x="10596203" y="2074113"/>
                  <a:pt x="10598191" y="2072935"/>
                  <a:pt x="10599148" y="2070947"/>
                </a:cubicBezTo>
                <a:close/>
                <a:moveTo>
                  <a:pt x="10564766" y="2147368"/>
                </a:moveTo>
                <a:lnTo>
                  <a:pt x="10599148" y="2070873"/>
                </a:lnTo>
                <a:cubicBezTo>
                  <a:pt x="10600400" y="2068076"/>
                  <a:pt x="10599148" y="2064763"/>
                  <a:pt x="10596351" y="2063511"/>
                </a:cubicBezTo>
                <a:cubicBezTo>
                  <a:pt x="10593553" y="2062259"/>
                  <a:pt x="10590240" y="2063511"/>
                  <a:pt x="10588988" y="2066309"/>
                </a:cubicBezTo>
                <a:lnTo>
                  <a:pt x="10554606" y="2142803"/>
                </a:lnTo>
                <a:cubicBezTo>
                  <a:pt x="10553355" y="2145601"/>
                  <a:pt x="10554606" y="2148914"/>
                  <a:pt x="10557404" y="2150165"/>
                </a:cubicBezTo>
                <a:cubicBezTo>
                  <a:pt x="10558140" y="2150534"/>
                  <a:pt x="10558950" y="2150681"/>
                  <a:pt x="10559760" y="2150681"/>
                </a:cubicBezTo>
                <a:cubicBezTo>
                  <a:pt x="10561821" y="2150607"/>
                  <a:pt x="10563883" y="2149429"/>
                  <a:pt x="10564766" y="2147368"/>
                </a:cubicBezTo>
                <a:close/>
                <a:moveTo>
                  <a:pt x="10518458" y="2254122"/>
                </a:moveTo>
                <a:lnTo>
                  <a:pt x="10564840" y="2147294"/>
                </a:lnTo>
                <a:cubicBezTo>
                  <a:pt x="10566092" y="2144497"/>
                  <a:pt x="10564766" y="2141183"/>
                  <a:pt x="10561968" y="2139932"/>
                </a:cubicBezTo>
                <a:cubicBezTo>
                  <a:pt x="10559171" y="2138680"/>
                  <a:pt x="10555858" y="2140006"/>
                  <a:pt x="10554606" y="2142803"/>
                </a:cubicBezTo>
                <a:lnTo>
                  <a:pt x="10508224" y="2249630"/>
                </a:lnTo>
                <a:cubicBezTo>
                  <a:pt x="10506972" y="2252428"/>
                  <a:pt x="10508298" y="2255741"/>
                  <a:pt x="10511095" y="2256993"/>
                </a:cubicBezTo>
                <a:cubicBezTo>
                  <a:pt x="10511831" y="2257287"/>
                  <a:pt x="10512567" y="2257434"/>
                  <a:pt x="10513377" y="2257434"/>
                </a:cubicBezTo>
                <a:cubicBezTo>
                  <a:pt x="10515513" y="2257434"/>
                  <a:pt x="10517574" y="2256183"/>
                  <a:pt x="10518458" y="2254122"/>
                </a:cubicBezTo>
                <a:close/>
                <a:moveTo>
                  <a:pt x="10454258" y="2405270"/>
                </a:moveTo>
                <a:lnTo>
                  <a:pt x="10518458" y="2254048"/>
                </a:lnTo>
                <a:cubicBezTo>
                  <a:pt x="10519635" y="2251176"/>
                  <a:pt x="10518310" y="2247937"/>
                  <a:pt x="10515513" y="2246759"/>
                </a:cubicBezTo>
                <a:cubicBezTo>
                  <a:pt x="10512641" y="2245508"/>
                  <a:pt x="10509401" y="2246833"/>
                  <a:pt x="10508224" y="2249704"/>
                </a:cubicBezTo>
                <a:lnTo>
                  <a:pt x="10444024" y="2400926"/>
                </a:lnTo>
                <a:cubicBezTo>
                  <a:pt x="10442846" y="2403797"/>
                  <a:pt x="10444171" y="2407037"/>
                  <a:pt x="10446969" y="2408215"/>
                </a:cubicBezTo>
                <a:cubicBezTo>
                  <a:pt x="10447705" y="2408509"/>
                  <a:pt x="10448442" y="2408657"/>
                  <a:pt x="10449178" y="2408657"/>
                </a:cubicBezTo>
                <a:cubicBezTo>
                  <a:pt x="10451313" y="2408657"/>
                  <a:pt x="10453374" y="2407405"/>
                  <a:pt x="10454258" y="2405270"/>
                </a:cubicBezTo>
                <a:close/>
                <a:moveTo>
                  <a:pt x="10378353" y="2584321"/>
                </a:moveTo>
                <a:lnTo>
                  <a:pt x="10454331" y="2405270"/>
                </a:lnTo>
                <a:cubicBezTo>
                  <a:pt x="10455509" y="2402472"/>
                  <a:pt x="10454184" y="2399159"/>
                  <a:pt x="10451386" y="2397981"/>
                </a:cubicBezTo>
                <a:cubicBezTo>
                  <a:pt x="10448588" y="2396730"/>
                  <a:pt x="10445276" y="2398055"/>
                  <a:pt x="10444098" y="2400926"/>
                </a:cubicBezTo>
                <a:lnTo>
                  <a:pt x="10368119" y="2579978"/>
                </a:lnTo>
                <a:cubicBezTo>
                  <a:pt x="10366941" y="2582775"/>
                  <a:pt x="10368266" y="2586089"/>
                  <a:pt x="10371064" y="2587267"/>
                </a:cubicBezTo>
                <a:cubicBezTo>
                  <a:pt x="10371800" y="2587561"/>
                  <a:pt x="10372536" y="2587708"/>
                  <a:pt x="10373272" y="2587708"/>
                </a:cubicBezTo>
                <a:cubicBezTo>
                  <a:pt x="10375407" y="2587708"/>
                  <a:pt x="10377395" y="2586383"/>
                  <a:pt x="10378353" y="2584321"/>
                </a:cubicBezTo>
                <a:close/>
                <a:moveTo>
                  <a:pt x="10296557" y="2775079"/>
                </a:moveTo>
                <a:lnTo>
                  <a:pt x="10378279" y="2584321"/>
                </a:lnTo>
                <a:cubicBezTo>
                  <a:pt x="10379457" y="2581524"/>
                  <a:pt x="10378205" y="2578211"/>
                  <a:pt x="10375334" y="2577033"/>
                </a:cubicBezTo>
                <a:cubicBezTo>
                  <a:pt x="10372536" y="2575855"/>
                  <a:pt x="10369223" y="2577107"/>
                  <a:pt x="10368045" y="2579978"/>
                </a:cubicBezTo>
                <a:lnTo>
                  <a:pt x="10286324" y="2770735"/>
                </a:lnTo>
                <a:cubicBezTo>
                  <a:pt x="10285145" y="2773533"/>
                  <a:pt x="10286397" y="2776846"/>
                  <a:pt x="10289269" y="2778024"/>
                </a:cubicBezTo>
                <a:cubicBezTo>
                  <a:pt x="10290005" y="2778319"/>
                  <a:pt x="10290741" y="2778466"/>
                  <a:pt x="10291477" y="2778466"/>
                </a:cubicBezTo>
                <a:cubicBezTo>
                  <a:pt x="10293612" y="2778392"/>
                  <a:pt x="10295674" y="2777141"/>
                  <a:pt x="10296557" y="2775079"/>
                </a:cubicBezTo>
                <a:close/>
                <a:moveTo>
                  <a:pt x="10214762" y="2961935"/>
                </a:moveTo>
                <a:lnTo>
                  <a:pt x="10296557" y="2775079"/>
                </a:lnTo>
                <a:cubicBezTo>
                  <a:pt x="10297808" y="2772281"/>
                  <a:pt x="10296484" y="2768969"/>
                  <a:pt x="10293686" y="2767717"/>
                </a:cubicBezTo>
                <a:cubicBezTo>
                  <a:pt x="10290888" y="2766465"/>
                  <a:pt x="10287575" y="2767791"/>
                  <a:pt x="10286324" y="2770588"/>
                </a:cubicBezTo>
                <a:lnTo>
                  <a:pt x="10204528" y="2957444"/>
                </a:lnTo>
                <a:cubicBezTo>
                  <a:pt x="10203276" y="2960241"/>
                  <a:pt x="10204602" y="2963555"/>
                  <a:pt x="10207400" y="2964806"/>
                </a:cubicBezTo>
                <a:cubicBezTo>
                  <a:pt x="10208136" y="2965101"/>
                  <a:pt x="10208945" y="2965248"/>
                  <a:pt x="10209682" y="2965248"/>
                </a:cubicBezTo>
                <a:cubicBezTo>
                  <a:pt x="10211817" y="2965321"/>
                  <a:pt x="10213879" y="2964070"/>
                  <a:pt x="10214762" y="2961935"/>
                </a:cubicBezTo>
                <a:close/>
                <a:moveTo>
                  <a:pt x="10138415" y="3130090"/>
                </a:moveTo>
                <a:lnTo>
                  <a:pt x="10214762" y="2962009"/>
                </a:lnTo>
                <a:cubicBezTo>
                  <a:pt x="10216013" y="2959211"/>
                  <a:pt x="10214762" y="2955898"/>
                  <a:pt x="10211964" y="2954646"/>
                </a:cubicBezTo>
                <a:cubicBezTo>
                  <a:pt x="10209167" y="2953395"/>
                  <a:pt x="10205853" y="2954646"/>
                  <a:pt x="10204602" y="2957444"/>
                </a:cubicBezTo>
                <a:lnTo>
                  <a:pt x="10128255" y="3125526"/>
                </a:lnTo>
                <a:cubicBezTo>
                  <a:pt x="10127003" y="3128323"/>
                  <a:pt x="10128255" y="3131636"/>
                  <a:pt x="10131052" y="3132888"/>
                </a:cubicBezTo>
                <a:cubicBezTo>
                  <a:pt x="10131789" y="3133256"/>
                  <a:pt x="10132598" y="3133403"/>
                  <a:pt x="10133408" y="3133403"/>
                </a:cubicBezTo>
                <a:cubicBezTo>
                  <a:pt x="10135543" y="3133403"/>
                  <a:pt x="10137530" y="3132152"/>
                  <a:pt x="10138415" y="3130090"/>
                </a:cubicBezTo>
                <a:close/>
                <a:moveTo>
                  <a:pt x="10065528" y="3278809"/>
                </a:moveTo>
                <a:lnTo>
                  <a:pt x="10138341" y="3130311"/>
                </a:lnTo>
                <a:cubicBezTo>
                  <a:pt x="10139666" y="3127513"/>
                  <a:pt x="10138561" y="3124200"/>
                  <a:pt x="10135764" y="3122875"/>
                </a:cubicBezTo>
                <a:cubicBezTo>
                  <a:pt x="10132966" y="3121550"/>
                  <a:pt x="10129653" y="3122654"/>
                  <a:pt x="10128328" y="3125452"/>
                </a:cubicBezTo>
                <a:lnTo>
                  <a:pt x="10055515" y="3273950"/>
                </a:lnTo>
                <a:cubicBezTo>
                  <a:pt x="10054189" y="3276748"/>
                  <a:pt x="10055294" y="3280061"/>
                  <a:pt x="10058092" y="3281386"/>
                </a:cubicBezTo>
                <a:cubicBezTo>
                  <a:pt x="10058901" y="3281754"/>
                  <a:pt x="10059785" y="3281975"/>
                  <a:pt x="10060595" y="3281975"/>
                </a:cubicBezTo>
                <a:cubicBezTo>
                  <a:pt x="10062583" y="3281901"/>
                  <a:pt x="10064571" y="3280723"/>
                  <a:pt x="10065528" y="3278809"/>
                </a:cubicBezTo>
                <a:close/>
                <a:moveTo>
                  <a:pt x="9994260" y="3407061"/>
                </a:moveTo>
                <a:lnTo>
                  <a:pt x="10065454" y="3279030"/>
                </a:lnTo>
                <a:cubicBezTo>
                  <a:pt x="10066926" y="3276306"/>
                  <a:pt x="10065969" y="3272919"/>
                  <a:pt x="10063319" y="3271447"/>
                </a:cubicBezTo>
                <a:cubicBezTo>
                  <a:pt x="10060595" y="3269974"/>
                  <a:pt x="10057208" y="3270931"/>
                  <a:pt x="10055735" y="3273582"/>
                </a:cubicBezTo>
                <a:lnTo>
                  <a:pt x="9984542" y="3401613"/>
                </a:lnTo>
                <a:cubicBezTo>
                  <a:pt x="9983069" y="3404337"/>
                  <a:pt x="9984026" y="3407723"/>
                  <a:pt x="9986677" y="3409196"/>
                </a:cubicBezTo>
                <a:cubicBezTo>
                  <a:pt x="9987560" y="3409711"/>
                  <a:pt x="9988517" y="3409932"/>
                  <a:pt x="9989401" y="3409858"/>
                </a:cubicBezTo>
                <a:cubicBezTo>
                  <a:pt x="9991315" y="3409932"/>
                  <a:pt x="9993229" y="3408901"/>
                  <a:pt x="9994260" y="3407061"/>
                </a:cubicBezTo>
                <a:close/>
                <a:moveTo>
                  <a:pt x="1729395" y="1798909"/>
                </a:moveTo>
                <a:lnTo>
                  <a:pt x="1788735" y="1670584"/>
                </a:lnTo>
                <a:cubicBezTo>
                  <a:pt x="1790060" y="1667786"/>
                  <a:pt x="1788809" y="1664473"/>
                  <a:pt x="1786011" y="1663222"/>
                </a:cubicBezTo>
                <a:cubicBezTo>
                  <a:pt x="1783213" y="1661970"/>
                  <a:pt x="1779900" y="1663148"/>
                  <a:pt x="1778649" y="1665946"/>
                </a:cubicBezTo>
                <a:lnTo>
                  <a:pt x="1719308" y="1794271"/>
                </a:lnTo>
                <a:cubicBezTo>
                  <a:pt x="1717983" y="1797069"/>
                  <a:pt x="1719235" y="1800382"/>
                  <a:pt x="1722032" y="1801633"/>
                </a:cubicBezTo>
                <a:cubicBezTo>
                  <a:pt x="1722769" y="1802001"/>
                  <a:pt x="1723579" y="1802149"/>
                  <a:pt x="1724388" y="1802149"/>
                </a:cubicBezTo>
                <a:cubicBezTo>
                  <a:pt x="1726523" y="1802149"/>
                  <a:pt x="1728511" y="1800971"/>
                  <a:pt x="1729395" y="1798909"/>
                </a:cubicBezTo>
                <a:close/>
                <a:moveTo>
                  <a:pt x="1789103" y="1669627"/>
                </a:moveTo>
                <a:lnTo>
                  <a:pt x="1825473" y="1525104"/>
                </a:lnTo>
                <a:cubicBezTo>
                  <a:pt x="1826209" y="1522086"/>
                  <a:pt x="1824442" y="1519067"/>
                  <a:pt x="1821424" y="1518331"/>
                </a:cubicBezTo>
                <a:cubicBezTo>
                  <a:pt x="1818332" y="1517595"/>
                  <a:pt x="1815387" y="1519436"/>
                  <a:pt x="1814650" y="1522380"/>
                </a:cubicBezTo>
                <a:lnTo>
                  <a:pt x="1778280" y="1666903"/>
                </a:lnTo>
                <a:cubicBezTo>
                  <a:pt x="1777544" y="1669921"/>
                  <a:pt x="1779311" y="1672940"/>
                  <a:pt x="1782330" y="1673676"/>
                </a:cubicBezTo>
                <a:cubicBezTo>
                  <a:pt x="1782845" y="1673823"/>
                  <a:pt x="1783287" y="1673823"/>
                  <a:pt x="1783729" y="1673823"/>
                </a:cubicBezTo>
                <a:cubicBezTo>
                  <a:pt x="1786158" y="1673823"/>
                  <a:pt x="1788441" y="1672130"/>
                  <a:pt x="1789103" y="1669627"/>
                </a:cubicBezTo>
                <a:close/>
                <a:moveTo>
                  <a:pt x="1825620" y="1524221"/>
                </a:moveTo>
                <a:lnTo>
                  <a:pt x="1838283" y="1369760"/>
                </a:lnTo>
                <a:cubicBezTo>
                  <a:pt x="1838504" y="1366667"/>
                  <a:pt x="1836222" y="1364017"/>
                  <a:pt x="1833203" y="1363722"/>
                </a:cubicBezTo>
                <a:cubicBezTo>
                  <a:pt x="1830111" y="1363575"/>
                  <a:pt x="1827461" y="1365710"/>
                  <a:pt x="1827166" y="1368802"/>
                </a:cubicBezTo>
                <a:lnTo>
                  <a:pt x="1814503" y="1523264"/>
                </a:lnTo>
                <a:cubicBezTo>
                  <a:pt x="1814282" y="1526356"/>
                  <a:pt x="1816565" y="1529007"/>
                  <a:pt x="1819583" y="1529301"/>
                </a:cubicBezTo>
                <a:cubicBezTo>
                  <a:pt x="1819730" y="1529301"/>
                  <a:pt x="1819951" y="1529301"/>
                  <a:pt x="1820099" y="1529301"/>
                </a:cubicBezTo>
                <a:cubicBezTo>
                  <a:pt x="1822970" y="1529301"/>
                  <a:pt x="1825326" y="1527092"/>
                  <a:pt x="1825620" y="1524221"/>
                </a:cubicBezTo>
                <a:close/>
                <a:moveTo>
                  <a:pt x="1833130" y="1374913"/>
                </a:moveTo>
                <a:cubicBezTo>
                  <a:pt x="1836222" y="1374692"/>
                  <a:pt x="1838504" y="1372042"/>
                  <a:pt x="1838283" y="1368950"/>
                </a:cubicBezTo>
                <a:lnTo>
                  <a:pt x="1826430" y="1210881"/>
                </a:lnTo>
                <a:cubicBezTo>
                  <a:pt x="1826209" y="1207789"/>
                  <a:pt x="1823559" y="1205580"/>
                  <a:pt x="1820467" y="1205727"/>
                </a:cubicBezTo>
                <a:cubicBezTo>
                  <a:pt x="1817374" y="1205948"/>
                  <a:pt x="1815092" y="1208598"/>
                  <a:pt x="1815313" y="1211691"/>
                </a:cubicBezTo>
                <a:lnTo>
                  <a:pt x="1827166" y="1369760"/>
                </a:lnTo>
                <a:cubicBezTo>
                  <a:pt x="1827387" y="1372705"/>
                  <a:pt x="1829817" y="1374913"/>
                  <a:pt x="1832762" y="1374913"/>
                </a:cubicBezTo>
                <a:cubicBezTo>
                  <a:pt x="1832909" y="1374913"/>
                  <a:pt x="1832983" y="1374913"/>
                  <a:pt x="1833130" y="1374913"/>
                </a:cubicBezTo>
                <a:close/>
                <a:moveTo>
                  <a:pt x="1822160" y="1216697"/>
                </a:moveTo>
                <a:cubicBezTo>
                  <a:pt x="1825178" y="1215961"/>
                  <a:pt x="1827019" y="1212942"/>
                  <a:pt x="1826283" y="1209997"/>
                </a:cubicBezTo>
                <a:lnTo>
                  <a:pt x="1789177" y="1054652"/>
                </a:lnTo>
                <a:cubicBezTo>
                  <a:pt x="1788441" y="1051634"/>
                  <a:pt x="1785422" y="1049793"/>
                  <a:pt x="1782477" y="1050529"/>
                </a:cubicBezTo>
                <a:cubicBezTo>
                  <a:pt x="1779458" y="1051266"/>
                  <a:pt x="1777618" y="1054284"/>
                  <a:pt x="1778354" y="1057229"/>
                </a:cubicBezTo>
                <a:lnTo>
                  <a:pt x="1815460" y="1212574"/>
                </a:lnTo>
                <a:cubicBezTo>
                  <a:pt x="1816049" y="1215151"/>
                  <a:pt x="1818405" y="1216844"/>
                  <a:pt x="1820908" y="1216844"/>
                </a:cubicBezTo>
                <a:cubicBezTo>
                  <a:pt x="1821350" y="1216844"/>
                  <a:pt x="1821792" y="1216771"/>
                  <a:pt x="1822160" y="1216697"/>
                </a:cubicBezTo>
                <a:close/>
                <a:moveTo>
                  <a:pt x="1785864" y="1061058"/>
                </a:moveTo>
                <a:cubicBezTo>
                  <a:pt x="1788735" y="1059880"/>
                  <a:pt x="1790134" y="1056640"/>
                  <a:pt x="1788956" y="1053842"/>
                </a:cubicBezTo>
                <a:lnTo>
                  <a:pt x="1729395" y="906375"/>
                </a:lnTo>
                <a:cubicBezTo>
                  <a:pt x="1728290" y="903504"/>
                  <a:pt x="1724977" y="902105"/>
                  <a:pt x="1722180" y="903283"/>
                </a:cubicBezTo>
                <a:cubicBezTo>
                  <a:pt x="1719308" y="904461"/>
                  <a:pt x="1717910" y="907700"/>
                  <a:pt x="1719088" y="910498"/>
                </a:cubicBezTo>
                <a:lnTo>
                  <a:pt x="1778649" y="1057965"/>
                </a:lnTo>
                <a:cubicBezTo>
                  <a:pt x="1779532" y="1060174"/>
                  <a:pt x="1781667" y="1061499"/>
                  <a:pt x="1783876" y="1061426"/>
                </a:cubicBezTo>
                <a:cubicBezTo>
                  <a:pt x="1784539" y="1061499"/>
                  <a:pt x="1785201" y="1061352"/>
                  <a:pt x="1785864" y="1061058"/>
                </a:cubicBezTo>
                <a:close/>
                <a:moveTo>
                  <a:pt x="1727112" y="913296"/>
                </a:moveTo>
                <a:cubicBezTo>
                  <a:pt x="1729763" y="911750"/>
                  <a:pt x="1730646" y="908289"/>
                  <a:pt x="1729100" y="905639"/>
                </a:cubicBezTo>
                <a:lnTo>
                  <a:pt x="1649882" y="771350"/>
                </a:lnTo>
                <a:cubicBezTo>
                  <a:pt x="1648336" y="768700"/>
                  <a:pt x="1644875" y="767816"/>
                  <a:pt x="1642225" y="769362"/>
                </a:cubicBezTo>
                <a:cubicBezTo>
                  <a:pt x="1639574" y="770908"/>
                  <a:pt x="1638691" y="774369"/>
                  <a:pt x="1640237" y="777019"/>
                </a:cubicBezTo>
                <a:lnTo>
                  <a:pt x="1719456" y="911308"/>
                </a:lnTo>
                <a:cubicBezTo>
                  <a:pt x="1720486" y="913075"/>
                  <a:pt x="1722401" y="914032"/>
                  <a:pt x="1724315" y="914032"/>
                </a:cubicBezTo>
                <a:cubicBezTo>
                  <a:pt x="1725272" y="914032"/>
                  <a:pt x="1726229" y="913811"/>
                  <a:pt x="1727112" y="913296"/>
                </a:cubicBezTo>
                <a:close/>
                <a:moveTo>
                  <a:pt x="1648630" y="778418"/>
                </a:moveTo>
                <a:cubicBezTo>
                  <a:pt x="1650986" y="776430"/>
                  <a:pt x="1651354" y="772970"/>
                  <a:pt x="1649366" y="770540"/>
                </a:cubicBezTo>
                <a:lnTo>
                  <a:pt x="1553362" y="654510"/>
                </a:lnTo>
                <a:cubicBezTo>
                  <a:pt x="1551374" y="652154"/>
                  <a:pt x="1547914" y="651860"/>
                  <a:pt x="1545484" y="653774"/>
                </a:cubicBezTo>
                <a:cubicBezTo>
                  <a:pt x="1543128" y="655762"/>
                  <a:pt x="1542760" y="659222"/>
                  <a:pt x="1544748" y="661652"/>
                </a:cubicBezTo>
                <a:lnTo>
                  <a:pt x="1640679" y="777755"/>
                </a:lnTo>
                <a:cubicBezTo>
                  <a:pt x="1641783" y="779081"/>
                  <a:pt x="1643403" y="779817"/>
                  <a:pt x="1645022" y="779817"/>
                </a:cubicBezTo>
                <a:cubicBezTo>
                  <a:pt x="1646348" y="779743"/>
                  <a:pt x="1647599" y="779302"/>
                  <a:pt x="1648630" y="778418"/>
                </a:cubicBezTo>
                <a:close/>
                <a:moveTo>
                  <a:pt x="1481211" y="669971"/>
                </a:moveTo>
                <a:lnTo>
                  <a:pt x="1549607" y="663640"/>
                </a:lnTo>
                <a:cubicBezTo>
                  <a:pt x="1552699" y="663345"/>
                  <a:pt x="1554908" y="660621"/>
                  <a:pt x="1554613" y="657602"/>
                </a:cubicBezTo>
                <a:cubicBezTo>
                  <a:pt x="1554319" y="654510"/>
                  <a:pt x="1551595" y="652302"/>
                  <a:pt x="1548576" y="652596"/>
                </a:cubicBezTo>
                <a:lnTo>
                  <a:pt x="1480180" y="658928"/>
                </a:lnTo>
                <a:cubicBezTo>
                  <a:pt x="1477088" y="659222"/>
                  <a:pt x="1474879" y="661946"/>
                  <a:pt x="1475174" y="664965"/>
                </a:cubicBezTo>
                <a:cubicBezTo>
                  <a:pt x="1475468" y="667836"/>
                  <a:pt x="1477898" y="670045"/>
                  <a:pt x="1480769" y="670045"/>
                </a:cubicBezTo>
                <a:cubicBezTo>
                  <a:pt x="1480843" y="669971"/>
                  <a:pt x="1480990" y="669971"/>
                  <a:pt x="1481211" y="669971"/>
                </a:cubicBezTo>
                <a:close/>
                <a:moveTo>
                  <a:pt x="1408250" y="678953"/>
                </a:moveTo>
                <a:lnTo>
                  <a:pt x="1481358" y="669897"/>
                </a:lnTo>
                <a:cubicBezTo>
                  <a:pt x="1484450" y="669529"/>
                  <a:pt x="1486585" y="666732"/>
                  <a:pt x="1486217" y="663713"/>
                </a:cubicBezTo>
                <a:cubicBezTo>
                  <a:pt x="1485849" y="660621"/>
                  <a:pt x="1482978" y="658486"/>
                  <a:pt x="1480033" y="658854"/>
                </a:cubicBezTo>
                <a:lnTo>
                  <a:pt x="1406925" y="667910"/>
                </a:lnTo>
                <a:cubicBezTo>
                  <a:pt x="1403833" y="668278"/>
                  <a:pt x="1401698" y="671075"/>
                  <a:pt x="1402066" y="674094"/>
                </a:cubicBezTo>
                <a:cubicBezTo>
                  <a:pt x="1402434" y="676965"/>
                  <a:pt x="1404864" y="679027"/>
                  <a:pt x="1407661" y="678953"/>
                </a:cubicBezTo>
                <a:cubicBezTo>
                  <a:pt x="1407809" y="679027"/>
                  <a:pt x="1408030" y="679027"/>
                  <a:pt x="1408250" y="678953"/>
                </a:cubicBezTo>
                <a:close/>
                <a:moveTo>
                  <a:pt x="1330136" y="691395"/>
                </a:moveTo>
                <a:lnTo>
                  <a:pt x="1408471" y="678953"/>
                </a:lnTo>
                <a:cubicBezTo>
                  <a:pt x="1411490" y="678438"/>
                  <a:pt x="1413551" y="675640"/>
                  <a:pt x="1413109" y="672548"/>
                </a:cubicBezTo>
                <a:cubicBezTo>
                  <a:pt x="1412594" y="669529"/>
                  <a:pt x="1409723" y="667468"/>
                  <a:pt x="1406704" y="667910"/>
                </a:cubicBezTo>
                <a:lnTo>
                  <a:pt x="1328369" y="680352"/>
                </a:lnTo>
                <a:cubicBezTo>
                  <a:pt x="1325351" y="680867"/>
                  <a:pt x="1323289" y="683665"/>
                  <a:pt x="1323731" y="686757"/>
                </a:cubicBezTo>
                <a:cubicBezTo>
                  <a:pt x="1324173" y="689481"/>
                  <a:pt x="1326529" y="691469"/>
                  <a:pt x="1329253" y="691469"/>
                </a:cubicBezTo>
                <a:cubicBezTo>
                  <a:pt x="1329547" y="691469"/>
                  <a:pt x="1329842" y="691395"/>
                  <a:pt x="1330136" y="691395"/>
                </a:cubicBezTo>
                <a:close/>
                <a:moveTo>
                  <a:pt x="1246353" y="707887"/>
                </a:moveTo>
                <a:lnTo>
                  <a:pt x="1330357" y="691322"/>
                </a:lnTo>
                <a:cubicBezTo>
                  <a:pt x="1333376" y="690733"/>
                  <a:pt x="1335363" y="687788"/>
                  <a:pt x="1334774" y="684769"/>
                </a:cubicBezTo>
                <a:cubicBezTo>
                  <a:pt x="1334185" y="681751"/>
                  <a:pt x="1331167" y="679763"/>
                  <a:pt x="1328222" y="680352"/>
                </a:cubicBezTo>
                <a:lnTo>
                  <a:pt x="1244218" y="696917"/>
                </a:lnTo>
                <a:cubicBezTo>
                  <a:pt x="1241199" y="697506"/>
                  <a:pt x="1239212" y="700451"/>
                  <a:pt x="1239801" y="703470"/>
                </a:cubicBezTo>
                <a:cubicBezTo>
                  <a:pt x="1240316" y="706120"/>
                  <a:pt x="1242672" y="707961"/>
                  <a:pt x="1245322" y="707961"/>
                </a:cubicBezTo>
                <a:cubicBezTo>
                  <a:pt x="1245690" y="707961"/>
                  <a:pt x="1245985" y="707961"/>
                  <a:pt x="1246353" y="707887"/>
                </a:cubicBezTo>
                <a:close/>
                <a:moveTo>
                  <a:pt x="1159478" y="727913"/>
                </a:moveTo>
                <a:lnTo>
                  <a:pt x="1246500" y="707813"/>
                </a:lnTo>
                <a:cubicBezTo>
                  <a:pt x="1249519" y="707151"/>
                  <a:pt x="1251359" y="704132"/>
                  <a:pt x="1250697" y="701114"/>
                </a:cubicBezTo>
                <a:cubicBezTo>
                  <a:pt x="1250034" y="698095"/>
                  <a:pt x="1247016" y="696255"/>
                  <a:pt x="1243997" y="696917"/>
                </a:cubicBezTo>
                <a:lnTo>
                  <a:pt x="1156974" y="717016"/>
                </a:lnTo>
                <a:cubicBezTo>
                  <a:pt x="1153956" y="717679"/>
                  <a:pt x="1152115" y="720697"/>
                  <a:pt x="1152778" y="723716"/>
                </a:cubicBezTo>
                <a:cubicBezTo>
                  <a:pt x="1153367" y="726293"/>
                  <a:pt x="1155723" y="728060"/>
                  <a:pt x="1158226" y="728060"/>
                </a:cubicBezTo>
                <a:cubicBezTo>
                  <a:pt x="1158668" y="728060"/>
                  <a:pt x="1159036" y="728060"/>
                  <a:pt x="1159478" y="727913"/>
                </a:cubicBezTo>
                <a:close/>
                <a:moveTo>
                  <a:pt x="1072160" y="751030"/>
                </a:moveTo>
                <a:lnTo>
                  <a:pt x="1159625" y="727913"/>
                </a:lnTo>
                <a:cubicBezTo>
                  <a:pt x="1162570" y="727103"/>
                  <a:pt x="1164410" y="724084"/>
                  <a:pt x="1163600" y="721066"/>
                </a:cubicBezTo>
                <a:cubicBezTo>
                  <a:pt x="1162791" y="718047"/>
                  <a:pt x="1159698" y="716280"/>
                  <a:pt x="1156754" y="717090"/>
                </a:cubicBezTo>
                <a:lnTo>
                  <a:pt x="1069289" y="740208"/>
                </a:lnTo>
                <a:cubicBezTo>
                  <a:pt x="1066344" y="741017"/>
                  <a:pt x="1064504" y="744036"/>
                  <a:pt x="1065314" y="747055"/>
                </a:cubicBezTo>
                <a:cubicBezTo>
                  <a:pt x="1065976" y="749558"/>
                  <a:pt x="1068258" y="751251"/>
                  <a:pt x="1070762" y="751177"/>
                </a:cubicBezTo>
                <a:cubicBezTo>
                  <a:pt x="1071277" y="751251"/>
                  <a:pt x="1071719" y="751177"/>
                  <a:pt x="1072160" y="751030"/>
                </a:cubicBezTo>
                <a:close/>
                <a:moveTo>
                  <a:pt x="987273" y="776651"/>
                </a:moveTo>
                <a:lnTo>
                  <a:pt x="1072381" y="750957"/>
                </a:lnTo>
                <a:cubicBezTo>
                  <a:pt x="1075326" y="750073"/>
                  <a:pt x="1077020" y="746981"/>
                  <a:pt x="1076136" y="744036"/>
                </a:cubicBezTo>
                <a:cubicBezTo>
                  <a:pt x="1075253" y="741091"/>
                  <a:pt x="1072087" y="739471"/>
                  <a:pt x="1069216" y="740281"/>
                </a:cubicBezTo>
                <a:lnTo>
                  <a:pt x="984107" y="765976"/>
                </a:lnTo>
                <a:cubicBezTo>
                  <a:pt x="981162" y="766859"/>
                  <a:pt x="979469" y="769951"/>
                  <a:pt x="980352" y="772896"/>
                </a:cubicBezTo>
                <a:cubicBezTo>
                  <a:pt x="981089" y="775326"/>
                  <a:pt x="983297" y="776872"/>
                  <a:pt x="985727" y="776872"/>
                </a:cubicBezTo>
                <a:cubicBezTo>
                  <a:pt x="986242" y="776872"/>
                  <a:pt x="986758" y="776798"/>
                  <a:pt x="987273" y="776651"/>
                </a:cubicBezTo>
                <a:close/>
                <a:moveTo>
                  <a:pt x="907539" y="804186"/>
                </a:moveTo>
                <a:lnTo>
                  <a:pt x="987494" y="776578"/>
                </a:lnTo>
                <a:cubicBezTo>
                  <a:pt x="990439" y="775547"/>
                  <a:pt x="991985" y="772381"/>
                  <a:pt x="990954" y="769510"/>
                </a:cubicBezTo>
                <a:cubicBezTo>
                  <a:pt x="989923" y="766638"/>
                  <a:pt x="986831" y="765092"/>
                  <a:pt x="983886" y="766049"/>
                </a:cubicBezTo>
                <a:lnTo>
                  <a:pt x="903931" y="793658"/>
                </a:lnTo>
                <a:cubicBezTo>
                  <a:pt x="900987" y="794689"/>
                  <a:pt x="899441" y="797855"/>
                  <a:pt x="900471" y="800726"/>
                </a:cubicBezTo>
                <a:cubicBezTo>
                  <a:pt x="901281" y="803008"/>
                  <a:pt x="903416" y="804481"/>
                  <a:pt x="905772" y="804481"/>
                </a:cubicBezTo>
                <a:cubicBezTo>
                  <a:pt x="906361" y="804554"/>
                  <a:pt x="906950" y="804407"/>
                  <a:pt x="907539" y="804186"/>
                </a:cubicBezTo>
                <a:close/>
                <a:moveTo>
                  <a:pt x="835020" y="833341"/>
                </a:moveTo>
                <a:lnTo>
                  <a:pt x="907760" y="804186"/>
                </a:lnTo>
                <a:cubicBezTo>
                  <a:pt x="910631" y="803008"/>
                  <a:pt x="912030" y="799769"/>
                  <a:pt x="910852" y="796971"/>
                </a:cubicBezTo>
                <a:cubicBezTo>
                  <a:pt x="909674" y="794100"/>
                  <a:pt x="906435" y="792701"/>
                  <a:pt x="903637" y="793879"/>
                </a:cubicBezTo>
                <a:lnTo>
                  <a:pt x="830897" y="823034"/>
                </a:lnTo>
                <a:cubicBezTo>
                  <a:pt x="828026" y="824212"/>
                  <a:pt x="826627" y="827451"/>
                  <a:pt x="827805" y="830249"/>
                </a:cubicBezTo>
                <a:cubicBezTo>
                  <a:pt x="828689" y="832457"/>
                  <a:pt x="830824" y="833783"/>
                  <a:pt x="833032" y="833783"/>
                </a:cubicBezTo>
                <a:cubicBezTo>
                  <a:pt x="833695" y="833709"/>
                  <a:pt x="834358" y="833562"/>
                  <a:pt x="835020" y="833341"/>
                </a:cubicBezTo>
                <a:close/>
                <a:moveTo>
                  <a:pt x="837450" y="831500"/>
                </a:moveTo>
                <a:cubicBezTo>
                  <a:pt x="839290" y="829071"/>
                  <a:pt x="838849" y="825537"/>
                  <a:pt x="836419" y="823696"/>
                </a:cubicBezTo>
                <a:lnTo>
                  <a:pt x="765225" y="769362"/>
                </a:lnTo>
                <a:cubicBezTo>
                  <a:pt x="762796" y="767522"/>
                  <a:pt x="759262" y="767964"/>
                  <a:pt x="757421" y="770393"/>
                </a:cubicBezTo>
                <a:cubicBezTo>
                  <a:pt x="755581" y="772823"/>
                  <a:pt x="756023" y="776357"/>
                  <a:pt x="758452" y="778197"/>
                </a:cubicBezTo>
                <a:lnTo>
                  <a:pt x="829646" y="832531"/>
                </a:lnTo>
                <a:cubicBezTo>
                  <a:pt x="830676" y="833341"/>
                  <a:pt x="831854" y="833709"/>
                  <a:pt x="833106" y="833635"/>
                </a:cubicBezTo>
                <a:cubicBezTo>
                  <a:pt x="834652" y="833709"/>
                  <a:pt x="836345" y="832973"/>
                  <a:pt x="837450" y="831500"/>
                </a:cubicBezTo>
                <a:close/>
                <a:moveTo>
                  <a:pt x="766771" y="776209"/>
                </a:moveTo>
                <a:cubicBezTo>
                  <a:pt x="768097" y="773412"/>
                  <a:pt x="766992" y="770099"/>
                  <a:pt x="764195" y="768773"/>
                </a:cubicBezTo>
                <a:lnTo>
                  <a:pt x="684019" y="729606"/>
                </a:lnTo>
                <a:cubicBezTo>
                  <a:pt x="681295" y="728281"/>
                  <a:pt x="677908" y="729385"/>
                  <a:pt x="676583" y="732183"/>
                </a:cubicBezTo>
                <a:cubicBezTo>
                  <a:pt x="675258" y="734980"/>
                  <a:pt x="676362" y="738293"/>
                  <a:pt x="679160" y="739619"/>
                </a:cubicBezTo>
                <a:lnTo>
                  <a:pt x="759336" y="778786"/>
                </a:lnTo>
                <a:cubicBezTo>
                  <a:pt x="760145" y="779154"/>
                  <a:pt x="760955" y="779375"/>
                  <a:pt x="761839" y="779375"/>
                </a:cubicBezTo>
                <a:cubicBezTo>
                  <a:pt x="763827" y="779302"/>
                  <a:pt x="765814" y="778197"/>
                  <a:pt x="766771" y="776209"/>
                </a:cubicBezTo>
                <a:close/>
                <a:moveTo>
                  <a:pt x="686890" y="736379"/>
                </a:moveTo>
                <a:cubicBezTo>
                  <a:pt x="687847" y="733434"/>
                  <a:pt x="686301" y="730269"/>
                  <a:pt x="683356" y="729311"/>
                </a:cubicBezTo>
                <a:lnTo>
                  <a:pt x="601708" y="702439"/>
                </a:lnTo>
                <a:cubicBezTo>
                  <a:pt x="598763" y="701482"/>
                  <a:pt x="595671" y="703102"/>
                  <a:pt x="594640" y="705973"/>
                </a:cubicBezTo>
                <a:cubicBezTo>
                  <a:pt x="593683" y="708918"/>
                  <a:pt x="595229" y="712084"/>
                  <a:pt x="598174" y="713041"/>
                </a:cubicBezTo>
                <a:lnTo>
                  <a:pt x="679823" y="739913"/>
                </a:lnTo>
                <a:cubicBezTo>
                  <a:pt x="680412" y="740134"/>
                  <a:pt x="681000" y="740208"/>
                  <a:pt x="681589" y="740208"/>
                </a:cubicBezTo>
                <a:cubicBezTo>
                  <a:pt x="683945" y="740134"/>
                  <a:pt x="686080" y="738662"/>
                  <a:pt x="686890" y="736379"/>
                </a:cubicBezTo>
                <a:close/>
                <a:moveTo>
                  <a:pt x="605389" y="708918"/>
                </a:moveTo>
                <a:cubicBezTo>
                  <a:pt x="606052" y="705899"/>
                  <a:pt x="604138" y="702954"/>
                  <a:pt x="601119" y="702292"/>
                </a:cubicBezTo>
                <a:lnTo>
                  <a:pt x="525214" y="685800"/>
                </a:lnTo>
                <a:cubicBezTo>
                  <a:pt x="522195" y="685211"/>
                  <a:pt x="519250" y="687052"/>
                  <a:pt x="518588" y="690070"/>
                </a:cubicBezTo>
                <a:cubicBezTo>
                  <a:pt x="517925" y="693089"/>
                  <a:pt x="519839" y="696034"/>
                  <a:pt x="522858" y="696696"/>
                </a:cubicBezTo>
                <a:lnTo>
                  <a:pt x="598763" y="713188"/>
                </a:lnTo>
                <a:cubicBezTo>
                  <a:pt x="599205" y="713262"/>
                  <a:pt x="599573" y="713335"/>
                  <a:pt x="600015" y="713335"/>
                </a:cubicBezTo>
                <a:cubicBezTo>
                  <a:pt x="602518" y="713262"/>
                  <a:pt x="604800" y="711495"/>
                  <a:pt x="605389" y="708918"/>
                </a:cubicBezTo>
                <a:close/>
                <a:moveTo>
                  <a:pt x="529558" y="691984"/>
                </a:moveTo>
                <a:cubicBezTo>
                  <a:pt x="529926" y="688892"/>
                  <a:pt x="527791" y="686095"/>
                  <a:pt x="524772" y="685726"/>
                </a:cubicBezTo>
                <a:lnTo>
                  <a:pt x="461824" y="677702"/>
                </a:lnTo>
                <a:cubicBezTo>
                  <a:pt x="458658" y="677186"/>
                  <a:pt x="455934" y="679469"/>
                  <a:pt x="455566" y="682487"/>
                </a:cubicBezTo>
                <a:cubicBezTo>
                  <a:pt x="455198" y="685579"/>
                  <a:pt x="457333" y="688377"/>
                  <a:pt x="460352" y="688745"/>
                </a:cubicBezTo>
                <a:lnTo>
                  <a:pt x="523300" y="696770"/>
                </a:lnTo>
                <a:cubicBezTo>
                  <a:pt x="523594" y="696844"/>
                  <a:pt x="523815" y="696844"/>
                  <a:pt x="524036" y="696844"/>
                </a:cubicBezTo>
                <a:cubicBezTo>
                  <a:pt x="526834" y="696770"/>
                  <a:pt x="529189" y="694782"/>
                  <a:pt x="529558" y="691984"/>
                </a:cubicBezTo>
                <a:close/>
                <a:moveTo>
                  <a:pt x="466610" y="683297"/>
                </a:moveTo>
                <a:cubicBezTo>
                  <a:pt x="466683" y="680205"/>
                  <a:pt x="464254" y="677628"/>
                  <a:pt x="461162" y="677628"/>
                </a:cubicBezTo>
                <a:lnTo>
                  <a:pt x="409405" y="676524"/>
                </a:lnTo>
                <a:cubicBezTo>
                  <a:pt x="406680" y="676376"/>
                  <a:pt x="403736" y="678880"/>
                  <a:pt x="403736" y="681972"/>
                </a:cubicBezTo>
                <a:cubicBezTo>
                  <a:pt x="403662" y="685064"/>
                  <a:pt x="406091" y="687641"/>
                  <a:pt x="409184" y="687641"/>
                </a:cubicBezTo>
                <a:lnTo>
                  <a:pt x="460941" y="688745"/>
                </a:lnTo>
                <a:cubicBezTo>
                  <a:pt x="461014" y="688745"/>
                  <a:pt x="461014" y="688745"/>
                  <a:pt x="461088" y="688745"/>
                </a:cubicBezTo>
                <a:cubicBezTo>
                  <a:pt x="464107" y="688745"/>
                  <a:pt x="466536" y="686315"/>
                  <a:pt x="466610" y="683297"/>
                </a:cubicBezTo>
                <a:close/>
                <a:moveTo>
                  <a:pt x="367660" y="691837"/>
                </a:moveTo>
                <a:lnTo>
                  <a:pt x="409846" y="687567"/>
                </a:lnTo>
                <a:cubicBezTo>
                  <a:pt x="412938" y="687273"/>
                  <a:pt x="415147" y="684549"/>
                  <a:pt x="414853" y="681456"/>
                </a:cubicBezTo>
                <a:cubicBezTo>
                  <a:pt x="414558" y="678364"/>
                  <a:pt x="411760" y="676229"/>
                  <a:pt x="408742" y="676450"/>
                </a:cubicBezTo>
                <a:lnTo>
                  <a:pt x="366556" y="680720"/>
                </a:lnTo>
                <a:cubicBezTo>
                  <a:pt x="363464" y="681015"/>
                  <a:pt x="361255" y="683739"/>
                  <a:pt x="361549" y="686831"/>
                </a:cubicBezTo>
                <a:cubicBezTo>
                  <a:pt x="361844" y="689702"/>
                  <a:pt x="364274" y="691837"/>
                  <a:pt x="367145" y="691837"/>
                </a:cubicBezTo>
                <a:cubicBezTo>
                  <a:pt x="367292" y="691911"/>
                  <a:pt x="367513" y="691837"/>
                  <a:pt x="367660" y="691837"/>
                </a:cubicBezTo>
                <a:close/>
                <a:moveTo>
                  <a:pt x="333941" y="699862"/>
                </a:moveTo>
                <a:lnTo>
                  <a:pt x="368396" y="691764"/>
                </a:lnTo>
                <a:cubicBezTo>
                  <a:pt x="371415" y="691027"/>
                  <a:pt x="373256" y="688082"/>
                  <a:pt x="372519" y="685064"/>
                </a:cubicBezTo>
                <a:cubicBezTo>
                  <a:pt x="371857" y="682119"/>
                  <a:pt x="368838" y="680205"/>
                  <a:pt x="365820" y="680941"/>
                </a:cubicBezTo>
                <a:lnTo>
                  <a:pt x="331364" y="689039"/>
                </a:lnTo>
                <a:cubicBezTo>
                  <a:pt x="328345" y="689776"/>
                  <a:pt x="326505" y="692721"/>
                  <a:pt x="327241" y="695739"/>
                </a:cubicBezTo>
                <a:cubicBezTo>
                  <a:pt x="327830" y="698316"/>
                  <a:pt x="330186" y="700083"/>
                  <a:pt x="332689" y="700009"/>
                </a:cubicBezTo>
                <a:cubicBezTo>
                  <a:pt x="333131" y="700009"/>
                  <a:pt x="333499" y="699936"/>
                  <a:pt x="333941" y="699862"/>
                </a:cubicBezTo>
                <a:close/>
                <a:moveTo>
                  <a:pt x="306111" y="710096"/>
                </a:moveTo>
                <a:lnTo>
                  <a:pt x="334530" y="699641"/>
                </a:lnTo>
                <a:cubicBezTo>
                  <a:pt x="337401" y="698611"/>
                  <a:pt x="338874" y="695371"/>
                  <a:pt x="337843" y="692500"/>
                </a:cubicBezTo>
                <a:cubicBezTo>
                  <a:pt x="336812" y="689628"/>
                  <a:pt x="333573" y="688156"/>
                  <a:pt x="330701" y="689187"/>
                </a:cubicBezTo>
                <a:lnTo>
                  <a:pt x="302283" y="699641"/>
                </a:lnTo>
                <a:cubicBezTo>
                  <a:pt x="299411" y="700672"/>
                  <a:pt x="297939" y="703911"/>
                  <a:pt x="298970" y="706783"/>
                </a:cubicBezTo>
                <a:cubicBezTo>
                  <a:pt x="299780" y="709065"/>
                  <a:pt x="301988" y="710464"/>
                  <a:pt x="304271" y="710464"/>
                </a:cubicBezTo>
                <a:cubicBezTo>
                  <a:pt x="304860" y="710464"/>
                  <a:pt x="305522" y="710317"/>
                  <a:pt x="306111" y="710096"/>
                </a:cubicBezTo>
                <a:close/>
                <a:moveTo>
                  <a:pt x="260907" y="754122"/>
                </a:moveTo>
                <a:lnTo>
                  <a:pt x="308025" y="708844"/>
                </a:lnTo>
                <a:cubicBezTo>
                  <a:pt x="310234" y="706709"/>
                  <a:pt x="310308" y="703175"/>
                  <a:pt x="308173" y="700966"/>
                </a:cubicBezTo>
                <a:cubicBezTo>
                  <a:pt x="306038" y="698758"/>
                  <a:pt x="302504" y="698684"/>
                  <a:pt x="300295" y="700819"/>
                </a:cubicBezTo>
                <a:lnTo>
                  <a:pt x="253176" y="746097"/>
                </a:lnTo>
                <a:cubicBezTo>
                  <a:pt x="250967" y="748233"/>
                  <a:pt x="250894" y="751766"/>
                  <a:pt x="253029" y="753975"/>
                </a:cubicBezTo>
                <a:cubicBezTo>
                  <a:pt x="254133" y="755153"/>
                  <a:pt x="255606" y="755668"/>
                  <a:pt x="257078" y="755668"/>
                </a:cubicBezTo>
                <a:cubicBezTo>
                  <a:pt x="258477" y="755668"/>
                  <a:pt x="259876" y="755227"/>
                  <a:pt x="260907" y="754122"/>
                </a:cubicBezTo>
                <a:close/>
                <a:moveTo>
                  <a:pt x="250158" y="760233"/>
                </a:moveTo>
                <a:lnTo>
                  <a:pt x="259729" y="755006"/>
                </a:lnTo>
                <a:cubicBezTo>
                  <a:pt x="262453" y="753533"/>
                  <a:pt x="263410" y="750147"/>
                  <a:pt x="261937" y="747423"/>
                </a:cubicBezTo>
                <a:cubicBezTo>
                  <a:pt x="260465" y="744699"/>
                  <a:pt x="257078" y="743742"/>
                  <a:pt x="254354" y="745214"/>
                </a:cubicBezTo>
                <a:lnTo>
                  <a:pt x="244783" y="750441"/>
                </a:lnTo>
                <a:cubicBezTo>
                  <a:pt x="242059" y="751914"/>
                  <a:pt x="241102" y="755300"/>
                  <a:pt x="242574" y="758024"/>
                </a:cubicBezTo>
                <a:cubicBezTo>
                  <a:pt x="243605" y="759865"/>
                  <a:pt x="245519" y="760969"/>
                  <a:pt x="247507" y="760969"/>
                </a:cubicBezTo>
                <a:cubicBezTo>
                  <a:pt x="248391" y="760896"/>
                  <a:pt x="249274" y="760675"/>
                  <a:pt x="250158" y="760233"/>
                </a:cubicBezTo>
                <a:close/>
                <a:moveTo>
                  <a:pt x="233592" y="772013"/>
                </a:moveTo>
                <a:lnTo>
                  <a:pt x="250673" y="759865"/>
                </a:lnTo>
                <a:cubicBezTo>
                  <a:pt x="253176" y="758098"/>
                  <a:pt x="253765" y="754638"/>
                  <a:pt x="251998" y="752061"/>
                </a:cubicBezTo>
                <a:cubicBezTo>
                  <a:pt x="250231" y="749558"/>
                  <a:pt x="246697" y="748969"/>
                  <a:pt x="244194" y="750736"/>
                </a:cubicBezTo>
                <a:lnTo>
                  <a:pt x="227113" y="762884"/>
                </a:lnTo>
                <a:cubicBezTo>
                  <a:pt x="224610" y="764651"/>
                  <a:pt x="224021" y="768111"/>
                  <a:pt x="225788" y="770688"/>
                </a:cubicBezTo>
                <a:cubicBezTo>
                  <a:pt x="226893" y="772234"/>
                  <a:pt x="228660" y="773044"/>
                  <a:pt x="230353" y="773044"/>
                </a:cubicBezTo>
                <a:cubicBezTo>
                  <a:pt x="231531" y="773044"/>
                  <a:pt x="232635" y="772675"/>
                  <a:pt x="233592" y="772013"/>
                </a:cubicBezTo>
                <a:close/>
                <a:moveTo>
                  <a:pt x="9380906" y="3537374"/>
                </a:moveTo>
                <a:cubicBezTo>
                  <a:pt x="9382525" y="3534797"/>
                  <a:pt x="9381789" y="3531337"/>
                  <a:pt x="9379139" y="3529717"/>
                </a:cubicBezTo>
                <a:lnTo>
                  <a:pt x="9260826" y="3455137"/>
                </a:lnTo>
                <a:cubicBezTo>
                  <a:pt x="9258249" y="3453517"/>
                  <a:pt x="9254789" y="3454253"/>
                  <a:pt x="9253169" y="3456904"/>
                </a:cubicBezTo>
                <a:cubicBezTo>
                  <a:pt x="9251549" y="3459481"/>
                  <a:pt x="9252285" y="3462941"/>
                  <a:pt x="9254937" y="3464560"/>
                </a:cubicBezTo>
                <a:lnTo>
                  <a:pt x="9373249" y="3539141"/>
                </a:lnTo>
                <a:cubicBezTo>
                  <a:pt x="9374206" y="3539730"/>
                  <a:pt x="9375237" y="3540024"/>
                  <a:pt x="9376267" y="3540024"/>
                </a:cubicBezTo>
                <a:cubicBezTo>
                  <a:pt x="9378108" y="3539951"/>
                  <a:pt x="9379875" y="3538993"/>
                  <a:pt x="9380906" y="3537374"/>
                </a:cubicBezTo>
                <a:close/>
                <a:moveTo>
                  <a:pt x="9510335" y="3598334"/>
                </a:moveTo>
                <a:cubicBezTo>
                  <a:pt x="9511661" y="3595536"/>
                  <a:pt x="9510482" y="3592223"/>
                  <a:pt x="9507685" y="3590898"/>
                </a:cubicBezTo>
                <a:lnTo>
                  <a:pt x="9378623" y="3529349"/>
                </a:lnTo>
                <a:cubicBezTo>
                  <a:pt x="9375825" y="3528024"/>
                  <a:pt x="9372513" y="3529201"/>
                  <a:pt x="9371187" y="3531999"/>
                </a:cubicBezTo>
                <a:cubicBezTo>
                  <a:pt x="9369862" y="3534797"/>
                  <a:pt x="9371040" y="3538110"/>
                  <a:pt x="9373837" y="3539435"/>
                </a:cubicBezTo>
                <a:lnTo>
                  <a:pt x="9502899" y="3600984"/>
                </a:lnTo>
                <a:cubicBezTo>
                  <a:pt x="9503709" y="3601352"/>
                  <a:pt x="9504518" y="3601500"/>
                  <a:pt x="9505328" y="3601500"/>
                </a:cubicBezTo>
                <a:cubicBezTo>
                  <a:pt x="9507390" y="3601500"/>
                  <a:pt x="9509378" y="3600322"/>
                  <a:pt x="9510335" y="3598334"/>
                </a:cubicBezTo>
                <a:close/>
                <a:moveTo>
                  <a:pt x="9644255" y="3641256"/>
                </a:moveTo>
                <a:cubicBezTo>
                  <a:pt x="9645212" y="3638311"/>
                  <a:pt x="9643593" y="3635219"/>
                  <a:pt x="9640648" y="3634262"/>
                </a:cubicBezTo>
                <a:lnTo>
                  <a:pt x="9506949" y="3590677"/>
                </a:lnTo>
                <a:cubicBezTo>
                  <a:pt x="9504003" y="3589720"/>
                  <a:pt x="9500911" y="3591339"/>
                  <a:pt x="9499954" y="3594285"/>
                </a:cubicBezTo>
                <a:cubicBezTo>
                  <a:pt x="9498997" y="3597229"/>
                  <a:pt x="9500617" y="3600322"/>
                  <a:pt x="9503561" y="3601279"/>
                </a:cubicBezTo>
                <a:lnTo>
                  <a:pt x="9637261" y="3644864"/>
                </a:lnTo>
                <a:cubicBezTo>
                  <a:pt x="9637850" y="3645085"/>
                  <a:pt x="9638439" y="3645158"/>
                  <a:pt x="9639028" y="3645158"/>
                </a:cubicBezTo>
                <a:cubicBezTo>
                  <a:pt x="9641385" y="3645085"/>
                  <a:pt x="9643519" y="3643612"/>
                  <a:pt x="9644255" y="3641256"/>
                </a:cubicBezTo>
                <a:close/>
                <a:moveTo>
                  <a:pt x="9776630" y="3661282"/>
                </a:moveTo>
                <a:cubicBezTo>
                  <a:pt x="9777145" y="3658263"/>
                  <a:pt x="9775010" y="3655392"/>
                  <a:pt x="9771992" y="3654950"/>
                </a:cubicBezTo>
                <a:lnTo>
                  <a:pt x="9639912" y="3634115"/>
                </a:lnTo>
                <a:cubicBezTo>
                  <a:pt x="9636966" y="3633599"/>
                  <a:pt x="9634022" y="3635734"/>
                  <a:pt x="9633580" y="3638753"/>
                </a:cubicBezTo>
                <a:cubicBezTo>
                  <a:pt x="9633065" y="3641771"/>
                  <a:pt x="9635200" y="3644643"/>
                  <a:pt x="9638218" y="3645085"/>
                </a:cubicBezTo>
                <a:lnTo>
                  <a:pt x="9770299" y="3665920"/>
                </a:lnTo>
                <a:cubicBezTo>
                  <a:pt x="9770593" y="3665994"/>
                  <a:pt x="9770888" y="3665994"/>
                  <a:pt x="9771182" y="3665994"/>
                </a:cubicBezTo>
                <a:cubicBezTo>
                  <a:pt x="9773833" y="3665994"/>
                  <a:pt x="9776188" y="3664006"/>
                  <a:pt x="9776630" y="3661282"/>
                </a:cubicBezTo>
                <a:close/>
                <a:moveTo>
                  <a:pt x="9771402" y="3665994"/>
                </a:moveTo>
                <a:lnTo>
                  <a:pt x="9895826" y="3659294"/>
                </a:lnTo>
                <a:cubicBezTo>
                  <a:pt x="9898918" y="3659147"/>
                  <a:pt x="9901274" y="3656496"/>
                  <a:pt x="9901053" y="3653404"/>
                </a:cubicBezTo>
                <a:cubicBezTo>
                  <a:pt x="9900906" y="3650312"/>
                  <a:pt x="9898182" y="3647588"/>
                  <a:pt x="9895163" y="3648177"/>
                </a:cubicBezTo>
                <a:lnTo>
                  <a:pt x="9770740" y="3654876"/>
                </a:lnTo>
                <a:cubicBezTo>
                  <a:pt x="9767648" y="3655024"/>
                  <a:pt x="9765292" y="3657674"/>
                  <a:pt x="9765513" y="3660766"/>
                </a:cubicBezTo>
                <a:cubicBezTo>
                  <a:pt x="9765661" y="3663785"/>
                  <a:pt x="9768163" y="3666067"/>
                  <a:pt x="9771109" y="3666067"/>
                </a:cubicBezTo>
                <a:cubicBezTo>
                  <a:pt x="9771182" y="3665994"/>
                  <a:pt x="9771329" y="3665994"/>
                  <a:pt x="9771402" y="3665994"/>
                </a:cubicBezTo>
                <a:close/>
                <a:moveTo>
                  <a:pt x="9897004" y="3659073"/>
                </a:moveTo>
                <a:lnTo>
                  <a:pt x="10009794" y="3627488"/>
                </a:lnTo>
                <a:cubicBezTo>
                  <a:pt x="10012740" y="3626679"/>
                  <a:pt x="10014506" y="3623586"/>
                  <a:pt x="10013623" y="3620642"/>
                </a:cubicBezTo>
                <a:cubicBezTo>
                  <a:pt x="10012813" y="3617697"/>
                  <a:pt x="10009721" y="3615930"/>
                  <a:pt x="10006776" y="3616813"/>
                </a:cubicBezTo>
                <a:lnTo>
                  <a:pt x="9893985" y="3648397"/>
                </a:lnTo>
                <a:cubicBezTo>
                  <a:pt x="9891040" y="3649207"/>
                  <a:pt x="9889273" y="3652299"/>
                  <a:pt x="9890157" y="3655245"/>
                </a:cubicBezTo>
                <a:cubicBezTo>
                  <a:pt x="9890820" y="3657748"/>
                  <a:pt x="9893102" y="3659294"/>
                  <a:pt x="9895531" y="3659294"/>
                </a:cubicBezTo>
                <a:cubicBezTo>
                  <a:pt x="9896047" y="3659294"/>
                  <a:pt x="9896562" y="3659220"/>
                  <a:pt x="9897004" y="3659073"/>
                </a:cubicBezTo>
                <a:close/>
                <a:moveTo>
                  <a:pt x="10010973" y="3626973"/>
                </a:moveTo>
                <a:lnTo>
                  <a:pt x="10108229" y="3573155"/>
                </a:lnTo>
                <a:cubicBezTo>
                  <a:pt x="10110953" y="3571682"/>
                  <a:pt x="10111910" y="3568296"/>
                  <a:pt x="10110438" y="3565571"/>
                </a:cubicBezTo>
                <a:cubicBezTo>
                  <a:pt x="10108966" y="3562847"/>
                  <a:pt x="10105578" y="3561890"/>
                  <a:pt x="10102854" y="3563363"/>
                </a:cubicBezTo>
                <a:lnTo>
                  <a:pt x="10005598" y="3617181"/>
                </a:lnTo>
                <a:cubicBezTo>
                  <a:pt x="10002874" y="3618654"/>
                  <a:pt x="10001917" y="3622040"/>
                  <a:pt x="10003389" y="3624764"/>
                </a:cubicBezTo>
                <a:cubicBezTo>
                  <a:pt x="10004420" y="3626605"/>
                  <a:pt x="10006334" y="3627636"/>
                  <a:pt x="10008322" y="3627636"/>
                </a:cubicBezTo>
                <a:cubicBezTo>
                  <a:pt x="10009206" y="3627709"/>
                  <a:pt x="10010163" y="3627488"/>
                  <a:pt x="10010973" y="3626973"/>
                </a:cubicBezTo>
                <a:close/>
                <a:moveTo>
                  <a:pt x="10108892" y="3572787"/>
                </a:moveTo>
                <a:lnTo>
                  <a:pt x="10184576" y="3516539"/>
                </a:lnTo>
                <a:cubicBezTo>
                  <a:pt x="10187080" y="3514698"/>
                  <a:pt x="10187521" y="3511238"/>
                  <a:pt x="10185754" y="3508734"/>
                </a:cubicBezTo>
                <a:cubicBezTo>
                  <a:pt x="10183913" y="3506305"/>
                  <a:pt x="10180453" y="3505716"/>
                  <a:pt x="10177950" y="3507630"/>
                </a:cubicBezTo>
                <a:lnTo>
                  <a:pt x="10102266" y="3563878"/>
                </a:lnTo>
                <a:cubicBezTo>
                  <a:pt x="10099763" y="3565719"/>
                  <a:pt x="10099320" y="3569179"/>
                  <a:pt x="10101087" y="3571682"/>
                </a:cubicBezTo>
                <a:cubicBezTo>
                  <a:pt x="10102192" y="3573155"/>
                  <a:pt x="10103885" y="3573965"/>
                  <a:pt x="10105578" y="3573891"/>
                </a:cubicBezTo>
                <a:cubicBezTo>
                  <a:pt x="10106756" y="3573817"/>
                  <a:pt x="10107935" y="3573523"/>
                  <a:pt x="10108892" y="3572787"/>
                </a:cubicBezTo>
                <a:close/>
                <a:moveTo>
                  <a:pt x="10185092" y="3516023"/>
                </a:moveTo>
                <a:lnTo>
                  <a:pt x="10260776" y="3443799"/>
                </a:lnTo>
                <a:cubicBezTo>
                  <a:pt x="10262985" y="3441664"/>
                  <a:pt x="10263058" y="3438130"/>
                  <a:pt x="10260923" y="3435921"/>
                </a:cubicBezTo>
                <a:cubicBezTo>
                  <a:pt x="10258789" y="3433712"/>
                  <a:pt x="10255255" y="3433639"/>
                  <a:pt x="10253046" y="3435774"/>
                </a:cubicBezTo>
                <a:lnTo>
                  <a:pt x="10177361" y="3507998"/>
                </a:lnTo>
                <a:cubicBezTo>
                  <a:pt x="10175153" y="3510133"/>
                  <a:pt x="10175079" y="3513667"/>
                  <a:pt x="10177213" y="3515876"/>
                </a:cubicBezTo>
                <a:cubicBezTo>
                  <a:pt x="10178318" y="3517054"/>
                  <a:pt x="10179791" y="3517643"/>
                  <a:pt x="10181263" y="3517569"/>
                </a:cubicBezTo>
                <a:cubicBezTo>
                  <a:pt x="10182661" y="3517569"/>
                  <a:pt x="10183987" y="3517054"/>
                  <a:pt x="10185092" y="3516023"/>
                </a:cubicBezTo>
                <a:close/>
                <a:moveTo>
                  <a:pt x="10260629" y="3443872"/>
                </a:moveTo>
                <a:lnTo>
                  <a:pt x="10334620" y="3375992"/>
                </a:lnTo>
                <a:cubicBezTo>
                  <a:pt x="10336903" y="3373930"/>
                  <a:pt x="10337050" y="3370396"/>
                  <a:pt x="10334988" y="3368114"/>
                </a:cubicBezTo>
                <a:cubicBezTo>
                  <a:pt x="10332927" y="3365832"/>
                  <a:pt x="10329393" y="3365684"/>
                  <a:pt x="10327110" y="3367746"/>
                </a:cubicBezTo>
                <a:lnTo>
                  <a:pt x="10253046" y="3435626"/>
                </a:lnTo>
                <a:cubicBezTo>
                  <a:pt x="10250763" y="3437688"/>
                  <a:pt x="10250616" y="3441222"/>
                  <a:pt x="10252677" y="3443504"/>
                </a:cubicBezTo>
                <a:cubicBezTo>
                  <a:pt x="10253782" y="3444682"/>
                  <a:pt x="10255328" y="3445345"/>
                  <a:pt x="10256801" y="3445345"/>
                </a:cubicBezTo>
                <a:cubicBezTo>
                  <a:pt x="10258273" y="3445345"/>
                  <a:pt x="10259598" y="3444903"/>
                  <a:pt x="10260629" y="3443872"/>
                </a:cubicBezTo>
                <a:close/>
                <a:moveTo>
                  <a:pt x="5754963" y="2662657"/>
                </a:moveTo>
                <a:cubicBezTo>
                  <a:pt x="5758056" y="2662288"/>
                  <a:pt x="5760191" y="2659491"/>
                  <a:pt x="5759823" y="2656472"/>
                </a:cubicBezTo>
                <a:lnTo>
                  <a:pt x="5759675" y="2655147"/>
                </a:lnTo>
                <a:cubicBezTo>
                  <a:pt x="5759307" y="2652055"/>
                  <a:pt x="5756510" y="2649993"/>
                  <a:pt x="5753491" y="2650288"/>
                </a:cubicBezTo>
                <a:cubicBezTo>
                  <a:pt x="5750399" y="2650656"/>
                  <a:pt x="5748264" y="2653454"/>
                  <a:pt x="5748632" y="2656472"/>
                </a:cubicBezTo>
                <a:lnTo>
                  <a:pt x="5748779" y="2657797"/>
                </a:lnTo>
                <a:cubicBezTo>
                  <a:pt x="5749147" y="2660669"/>
                  <a:pt x="5751577" y="2662730"/>
                  <a:pt x="5754375" y="2662657"/>
                </a:cubicBezTo>
                <a:cubicBezTo>
                  <a:pt x="5754522" y="2662730"/>
                  <a:pt x="5754743" y="2662730"/>
                  <a:pt x="5754963" y="2662657"/>
                </a:cubicBezTo>
                <a:close/>
                <a:moveTo>
                  <a:pt x="5754963" y="2661184"/>
                </a:moveTo>
                <a:cubicBezTo>
                  <a:pt x="5757982" y="2660669"/>
                  <a:pt x="5760043" y="2657650"/>
                  <a:pt x="5759528" y="2654632"/>
                </a:cubicBezTo>
                <a:cubicBezTo>
                  <a:pt x="5759013" y="2651613"/>
                  <a:pt x="5756142" y="2649625"/>
                  <a:pt x="5753123" y="2649993"/>
                </a:cubicBezTo>
                <a:cubicBezTo>
                  <a:pt x="5750105" y="2650509"/>
                  <a:pt x="5748043" y="2653380"/>
                  <a:pt x="5748485" y="2656399"/>
                </a:cubicBezTo>
                <a:lnTo>
                  <a:pt x="5748558" y="2656767"/>
                </a:lnTo>
                <a:cubicBezTo>
                  <a:pt x="5749000" y="2659491"/>
                  <a:pt x="5751356" y="2661331"/>
                  <a:pt x="5754006" y="2661258"/>
                </a:cubicBezTo>
                <a:cubicBezTo>
                  <a:pt x="5754375" y="2661258"/>
                  <a:pt x="5754669" y="2661184"/>
                  <a:pt x="5754963" y="2661184"/>
                </a:cubicBezTo>
                <a:close/>
                <a:moveTo>
                  <a:pt x="5754817" y="2661037"/>
                </a:moveTo>
                <a:cubicBezTo>
                  <a:pt x="5757835" y="2660669"/>
                  <a:pt x="5760043" y="2657797"/>
                  <a:pt x="5759602" y="2654779"/>
                </a:cubicBezTo>
                <a:lnTo>
                  <a:pt x="5741491" y="2518576"/>
                </a:lnTo>
                <a:cubicBezTo>
                  <a:pt x="5741049" y="2515484"/>
                  <a:pt x="5738178" y="2513275"/>
                  <a:pt x="5735233" y="2513791"/>
                </a:cubicBezTo>
                <a:cubicBezTo>
                  <a:pt x="5732214" y="2514159"/>
                  <a:pt x="5730006" y="2517030"/>
                  <a:pt x="5730447" y="2520049"/>
                </a:cubicBezTo>
                <a:lnTo>
                  <a:pt x="5748558" y="2656251"/>
                </a:lnTo>
                <a:cubicBezTo>
                  <a:pt x="5748926" y="2659049"/>
                  <a:pt x="5751356" y="2661111"/>
                  <a:pt x="5754080" y="2661111"/>
                </a:cubicBezTo>
                <a:cubicBezTo>
                  <a:pt x="5754301" y="2661037"/>
                  <a:pt x="5754595" y="2661037"/>
                  <a:pt x="5754817" y="2661037"/>
                </a:cubicBezTo>
                <a:close/>
                <a:moveTo>
                  <a:pt x="5737368" y="2524687"/>
                </a:moveTo>
                <a:cubicBezTo>
                  <a:pt x="5740313" y="2523951"/>
                  <a:pt x="5742153" y="2520932"/>
                  <a:pt x="5741417" y="2517913"/>
                </a:cubicBezTo>
                <a:lnTo>
                  <a:pt x="5712704" y="2405049"/>
                </a:lnTo>
                <a:cubicBezTo>
                  <a:pt x="5711968" y="2402104"/>
                  <a:pt x="5708949" y="2400263"/>
                  <a:pt x="5705931" y="2401000"/>
                </a:cubicBezTo>
                <a:cubicBezTo>
                  <a:pt x="5702986" y="2401736"/>
                  <a:pt x="5701145" y="2404755"/>
                  <a:pt x="5701881" y="2407773"/>
                </a:cubicBezTo>
                <a:lnTo>
                  <a:pt x="5730594" y="2520637"/>
                </a:lnTo>
                <a:cubicBezTo>
                  <a:pt x="5731257" y="2523141"/>
                  <a:pt x="5733539" y="2524834"/>
                  <a:pt x="5736042" y="2524834"/>
                </a:cubicBezTo>
                <a:cubicBezTo>
                  <a:pt x="5736411" y="2524834"/>
                  <a:pt x="5736852" y="2524760"/>
                  <a:pt x="5737368" y="2524687"/>
                </a:cubicBezTo>
                <a:close/>
                <a:moveTo>
                  <a:pt x="5711600" y="2409908"/>
                </a:moveTo>
                <a:lnTo>
                  <a:pt x="5755553" y="2355942"/>
                </a:lnTo>
                <a:cubicBezTo>
                  <a:pt x="5757467" y="2353586"/>
                  <a:pt x="5757099" y="2350053"/>
                  <a:pt x="5754743" y="2348065"/>
                </a:cubicBezTo>
                <a:cubicBezTo>
                  <a:pt x="5752387" y="2346151"/>
                  <a:pt x="5748853" y="2346445"/>
                  <a:pt x="5746865" y="2348875"/>
                </a:cubicBezTo>
                <a:lnTo>
                  <a:pt x="5702912" y="2402840"/>
                </a:lnTo>
                <a:cubicBezTo>
                  <a:pt x="5700998" y="2405196"/>
                  <a:pt x="5701366" y="2408730"/>
                  <a:pt x="5703722" y="2410718"/>
                </a:cubicBezTo>
                <a:cubicBezTo>
                  <a:pt x="5704752" y="2411601"/>
                  <a:pt x="5706004" y="2411970"/>
                  <a:pt x="5707256" y="2411970"/>
                </a:cubicBezTo>
                <a:cubicBezTo>
                  <a:pt x="5708875" y="2411970"/>
                  <a:pt x="5710495" y="2411233"/>
                  <a:pt x="5711600" y="2409908"/>
                </a:cubicBezTo>
                <a:close/>
                <a:moveTo>
                  <a:pt x="5754595" y="2356826"/>
                </a:moveTo>
                <a:lnTo>
                  <a:pt x="5829912" y="2298001"/>
                </a:lnTo>
                <a:cubicBezTo>
                  <a:pt x="5832342" y="2296087"/>
                  <a:pt x="5832783" y="2292626"/>
                  <a:pt x="5830869" y="2290197"/>
                </a:cubicBezTo>
                <a:cubicBezTo>
                  <a:pt x="5828955" y="2287767"/>
                  <a:pt x="5825421" y="2287325"/>
                  <a:pt x="5823065" y="2289240"/>
                </a:cubicBezTo>
                <a:lnTo>
                  <a:pt x="5747749" y="2348065"/>
                </a:lnTo>
                <a:cubicBezTo>
                  <a:pt x="5745319" y="2349979"/>
                  <a:pt x="5744877" y="2353439"/>
                  <a:pt x="5746791" y="2355869"/>
                </a:cubicBezTo>
                <a:cubicBezTo>
                  <a:pt x="5747896" y="2357268"/>
                  <a:pt x="5749589" y="2358004"/>
                  <a:pt x="5751209" y="2358004"/>
                </a:cubicBezTo>
                <a:cubicBezTo>
                  <a:pt x="5752387" y="2358004"/>
                  <a:pt x="5753565" y="2357562"/>
                  <a:pt x="5754595" y="2356826"/>
                </a:cubicBezTo>
                <a:close/>
                <a:moveTo>
                  <a:pt x="5828660" y="2298664"/>
                </a:moveTo>
                <a:lnTo>
                  <a:pt x="5942924" y="2248232"/>
                </a:lnTo>
                <a:cubicBezTo>
                  <a:pt x="5945721" y="2246980"/>
                  <a:pt x="5947047" y="2243667"/>
                  <a:pt x="5945795" y="2240869"/>
                </a:cubicBezTo>
                <a:cubicBezTo>
                  <a:pt x="5944543" y="2238072"/>
                  <a:pt x="5941230" y="2236746"/>
                  <a:pt x="5938433" y="2237998"/>
                </a:cubicBezTo>
                <a:lnTo>
                  <a:pt x="5824169" y="2288430"/>
                </a:lnTo>
                <a:cubicBezTo>
                  <a:pt x="5821372" y="2289681"/>
                  <a:pt x="5820047" y="2292995"/>
                  <a:pt x="5821298" y="2295792"/>
                </a:cubicBezTo>
                <a:cubicBezTo>
                  <a:pt x="5822255" y="2297927"/>
                  <a:pt x="5824317" y="2299105"/>
                  <a:pt x="5826452" y="2299105"/>
                </a:cubicBezTo>
                <a:cubicBezTo>
                  <a:pt x="5827188" y="2299179"/>
                  <a:pt x="5827998" y="2299032"/>
                  <a:pt x="5828660" y="2298664"/>
                </a:cubicBezTo>
                <a:close/>
                <a:moveTo>
                  <a:pt x="5942114" y="2248526"/>
                </a:moveTo>
                <a:lnTo>
                  <a:pt x="6082734" y="2210389"/>
                </a:lnTo>
                <a:cubicBezTo>
                  <a:pt x="6085679" y="2209579"/>
                  <a:pt x="6087446" y="2206487"/>
                  <a:pt x="6086636" y="2203542"/>
                </a:cubicBezTo>
                <a:cubicBezTo>
                  <a:pt x="6085826" y="2200597"/>
                  <a:pt x="6082734" y="2198757"/>
                  <a:pt x="6079789" y="2199640"/>
                </a:cubicBezTo>
                <a:lnTo>
                  <a:pt x="5939169" y="2237777"/>
                </a:lnTo>
                <a:cubicBezTo>
                  <a:pt x="5936224" y="2238587"/>
                  <a:pt x="5934457" y="2241679"/>
                  <a:pt x="5935267" y="2244624"/>
                </a:cubicBezTo>
                <a:cubicBezTo>
                  <a:pt x="5935929" y="2247127"/>
                  <a:pt x="5938212" y="2248747"/>
                  <a:pt x="5940715" y="2248747"/>
                </a:cubicBezTo>
                <a:cubicBezTo>
                  <a:pt x="5941157" y="2248673"/>
                  <a:pt x="5941672" y="2248673"/>
                  <a:pt x="5942114" y="2248526"/>
                </a:cubicBezTo>
                <a:close/>
                <a:moveTo>
                  <a:pt x="6081998" y="2210537"/>
                </a:moveTo>
                <a:lnTo>
                  <a:pt x="6239257" y="2192499"/>
                </a:lnTo>
                <a:cubicBezTo>
                  <a:pt x="6242349" y="2192131"/>
                  <a:pt x="6244484" y="2189407"/>
                  <a:pt x="6244190" y="2186314"/>
                </a:cubicBezTo>
                <a:cubicBezTo>
                  <a:pt x="6243822" y="2183222"/>
                  <a:pt x="6241024" y="2181087"/>
                  <a:pt x="6238006" y="2181382"/>
                </a:cubicBezTo>
                <a:lnTo>
                  <a:pt x="6080746" y="2199419"/>
                </a:lnTo>
                <a:cubicBezTo>
                  <a:pt x="6077654" y="2199788"/>
                  <a:pt x="6075519" y="2202512"/>
                  <a:pt x="6075813" y="2205604"/>
                </a:cubicBezTo>
                <a:cubicBezTo>
                  <a:pt x="6076108" y="2208475"/>
                  <a:pt x="6078537" y="2210537"/>
                  <a:pt x="6081409" y="2210537"/>
                </a:cubicBezTo>
                <a:cubicBezTo>
                  <a:pt x="6081556" y="2210537"/>
                  <a:pt x="6081777" y="2210537"/>
                  <a:pt x="6081998" y="2210537"/>
                </a:cubicBezTo>
                <a:close/>
                <a:moveTo>
                  <a:pt x="6240288" y="2192204"/>
                </a:moveTo>
                <a:lnTo>
                  <a:pt x="6253466" y="2188082"/>
                </a:lnTo>
                <a:cubicBezTo>
                  <a:pt x="6256411" y="2187124"/>
                  <a:pt x="6258031" y="2184032"/>
                  <a:pt x="6257147" y="2181087"/>
                </a:cubicBezTo>
                <a:cubicBezTo>
                  <a:pt x="6256264" y="2178142"/>
                  <a:pt x="6253172" y="2176523"/>
                  <a:pt x="6250153" y="2177406"/>
                </a:cubicBezTo>
                <a:lnTo>
                  <a:pt x="6236975" y="2181529"/>
                </a:lnTo>
                <a:cubicBezTo>
                  <a:pt x="6234030" y="2182486"/>
                  <a:pt x="6232410" y="2185578"/>
                  <a:pt x="6233294" y="2188523"/>
                </a:cubicBezTo>
                <a:cubicBezTo>
                  <a:pt x="6234030" y="2190953"/>
                  <a:pt x="6236238" y="2192425"/>
                  <a:pt x="6238668" y="2192425"/>
                </a:cubicBezTo>
                <a:cubicBezTo>
                  <a:pt x="6239183" y="2192499"/>
                  <a:pt x="6239699" y="2192352"/>
                  <a:pt x="6240288" y="2192204"/>
                </a:cubicBezTo>
                <a:close/>
                <a:moveTo>
                  <a:pt x="6255086" y="2187272"/>
                </a:moveTo>
                <a:lnTo>
                  <a:pt x="6324955" y="2135146"/>
                </a:lnTo>
                <a:cubicBezTo>
                  <a:pt x="6327457" y="2133306"/>
                  <a:pt x="6327899" y="2129846"/>
                  <a:pt x="6326132" y="2127342"/>
                </a:cubicBezTo>
                <a:cubicBezTo>
                  <a:pt x="6324292" y="2124839"/>
                  <a:pt x="6320758" y="2124397"/>
                  <a:pt x="6318328" y="2126238"/>
                </a:cubicBezTo>
                <a:lnTo>
                  <a:pt x="6248460" y="2178363"/>
                </a:lnTo>
                <a:cubicBezTo>
                  <a:pt x="6245957" y="2180204"/>
                  <a:pt x="6245515" y="2183664"/>
                  <a:pt x="6247355" y="2186167"/>
                </a:cubicBezTo>
                <a:cubicBezTo>
                  <a:pt x="6248460" y="2187640"/>
                  <a:pt x="6250153" y="2188450"/>
                  <a:pt x="6251846" y="2188376"/>
                </a:cubicBezTo>
                <a:cubicBezTo>
                  <a:pt x="6252951" y="2188376"/>
                  <a:pt x="6254129" y="2188008"/>
                  <a:pt x="6255086" y="2187272"/>
                </a:cubicBezTo>
                <a:close/>
                <a:moveTo>
                  <a:pt x="6324660" y="2135367"/>
                </a:moveTo>
                <a:lnTo>
                  <a:pt x="6354330" y="2116667"/>
                </a:lnTo>
                <a:cubicBezTo>
                  <a:pt x="6356907" y="2115047"/>
                  <a:pt x="6357716" y="2111587"/>
                  <a:pt x="6356097" y="2109010"/>
                </a:cubicBezTo>
                <a:cubicBezTo>
                  <a:pt x="6354477" y="2106433"/>
                  <a:pt x="6351017" y="2105623"/>
                  <a:pt x="6348440" y="2107243"/>
                </a:cubicBezTo>
                <a:lnTo>
                  <a:pt x="6318770" y="2125944"/>
                </a:lnTo>
                <a:cubicBezTo>
                  <a:pt x="6316193" y="2127563"/>
                  <a:pt x="6315383" y="2131024"/>
                  <a:pt x="6317003" y="2133600"/>
                </a:cubicBezTo>
                <a:cubicBezTo>
                  <a:pt x="6318107" y="2135294"/>
                  <a:pt x="6319874" y="2136177"/>
                  <a:pt x="6321788" y="2136177"/>
                </a:cubicBezTo>
                <a:cubicBezTo>
                  <a:pt x="6322672" y="2136177"/>
                  <a:pt x="6323703" y="2135956"/>
                  <a:pt x="6324660" y="2135367"/>
                </a:cubicBezTo>
                <a:close/>
                <a:moveTo>
                  <a:pt x="6354256" y="2116667"/>
                </a:moveTo>
                <a:lnTo>
                  <a:pt x="6404983" y="2084788"/>
                </a:lnTo>
                <a:cubicBezTo>
                  <a:pt x="6407560" y="2083168"/>
                  <a:pt x="6408369" y="2079708"/>
                  <a:pt x="6406750" y="2077131"/>
                </a:cubicBezTo>
                <a:cubicBezTo>
                  <a:pt x="6405130" y="2074554"/>
                  <a:pt x="6401670" y="2073745"/>
                  <a:pt x="6399093" y="2075364"/>
                </a:cubicBezTo>
                <a:lnTo>
                  <a:pt x="6348367" y="2107243"/>
                </a:lnTo>
                <a:cubicBezTo>
                  <a:pt x="6345790" y="2108863"/>
                  <a:pt x="6344980" y="2112323"/>
                  <a:pt x="6346600" y="2114900"/>
                </a:cubicBezTo>
                <a:cubicBezTo>
                  <a:pt x="6347704" y="2116593"/>
                  <a:pt x="6349471" y="2117550"/>
                  <a:pt x="6351385" y="2117477"/>
                </a:cubicBezTo>
                <a:cubicBezTo>
                  <a:pt x="6352342" y="2117550"/>
                  <a:pt x="6353373" y="2117256"/>
                  <a:pt x="6354256" y="2116667"/>
                </a:cubicBezTo>
                <a:close/>
                <a:moveTo>
                  <a:pt x="6404762" y="2084935"/>
                </a:moveTo>
                <a:lnTo>
                  <a:pt x="6423904" y="2074039"/>
                </a:lnTo>
                <a:cubicBezTo>
                  <a:pt x="6426554" y="2072493"/>
                  <a:pt x="6427512" y="2069106"/>
                  <a:pt x="6425965" y="2066456"/>
                </a:cubicBezTo>
                <a:cubicBezTo>
                  <a:pt x="6424419" y="2063732"/>
                  <a:pt x="6421033" y="2062848"/>
                  <a:pt x="6418382" y="2064394"/>
                </a:cubicBezTo>
                <a:lnTo>
                  <a:pt x="6399240" y="2075291"/>
                </a:lnTo>
                <a:cubicBezTo>
                  <a:pt x="6396590" y="2076837"/>
                  <a:pt x="6395633" y="2080223"/>
                  <a:pt x="6397179" y="2082874"/>
                </a:cubicBezTo>
                <a:cubicBezTo>
                  <a:pt x="6398209" y="2084714"/>
                  <a:pt x="6400124" y="2085672"/>
                  <a:pt x="6402038" y="2085672"/>
                </a:cubicBezTo>
                <a:cubicBezTo>
                  <a:pt x="6402995" y="2085598"/>
                  <a:pt x="6403878" y="2085377"/>
                  <a:pt x="6404762" y="2084935"/>
                </a:cubicBezTo>
                <a:close/>
                <a:moveTo>
                  <a:pt x="6423977" y="2074039"/>
                </a:moveTo>
                <a:lnTo>
                  <a:pt x="6462924" y="2051658"/>
                </a:lnTo>
                <a:cubicBezTo>
                  <a:pt x="6465575" y="2050111"/>
                  <a:pt x="6466532" y="2046725"/>
                  <a:pt x="6464986" y="2044075"/>
                </a:cubicBezTo>
                <a:cubicBezTo>
                  <a:pt x="6463440" y="2041424"/>
                  <a:pt x="6460053" y="2040467"/>
                  <a:pt x="6457403" y="2042013"/>
                </a:cubicBezTo>
                <a:lnTo>
                  <a:pt x="6418456" y="2064394"/>
                </a:lnTo>
                <a:cubicBezTo>
                  <a:pt x="6415805" y="2065940"/>
                  <a:pt x="6414848" y="2069327"/>
                  <a:pt x="6416394" y="2071978"/>
                </a:cubicBezTo>
                <a:cubicBezTo>
                  <a:pt x="6417425" y="2073745"/>
                  <a:pt x="6419339" y="2074775"/>
                  <a:pt x="6421253" y="2074775"/>
                </a:cubicBezTo>
                <a:cubicBezTo>
                  <a:pt x="6422137" y="2074775"/>
                  <a:pt x="6423094" y="2074481"/>
                  <a:pt x="6423977" y="2074039"/>
                </a:cubicBezTo>
                <a:close/>
                <a:moveTo>
                  <a:pt x="6461967" y="2052099"/>
                </a:moveTo>
                <a:lnTo>
                  <a:pt x="6482066" y="2045252"/>
                </a:lnTo>
                <a:cubicBezTo>
                  <a:pt x="6485011" y="2044295"/>
                  <a:pt x="6486557" y="2041129"/>
                  <a:pt x="6485527" y="2038185"/>
                </a:cubicBezTo>
                <a:cubicBezTo>
                  <a:pt x="6484570" y="2035240"/>
                  <a:pt x="6481404" y="2033694"/>
                  <a:pt x="6478459" y="2034724"/>
                </a:cubicBezTo>
                <a:lnTo>
                  <a:pt x="6458360" y="2041571"/>
                </a:lnTo>
                <a:cubicBezTo>
                  <a:pt x="6455415" y="2042528"/>
                  <a:pt x="6453868" y="2045694"/>
                  <a:pt x="6454899" y="2048639"/>
                </a:cubicBezTo>
                <a:cubicBezTo>
                  <a:pt x="6455709" y="2050995"/>
                  <a:pt x="6457844" y="2052467"/>
                  <a:pt x="6460200" y="2052394"/>
                </a:cubicBezTo>
                <a:cubicBezTo>
                  <a:pt x="6460789" y="2052394"/>
                  <a:pt x="6461378" y="2052247"/>
                  <a:pt x="6461967" y="2052099"/>
                </a:cubicBezTo>
                <a:close/>
                <a:moveTo>
                  <a:pt x="6483171" y="2044663"/>
                </a:moveTo>
                <a:lnTo>
                  <a:pt x="6511515" y="2026994"/>
                </a:lnTo>
                <a:cubicBezTo>
                  <a:pt x="6514093" y="2025374"/>
                  <a:pt x="6514902" y="2021914"/>
                  <a:pt x="6513282" y="2019337"/>
                </a:cubicBezTo>
                <a:cubicBezTo>
                  <a:pt x="6511663" y="2016760"/>
                  <a:pt x="6508202" y="2015950"/>
                  <a:pt x="6505626" y="2017570"/>
                </a:cubicBezTo>
                <a:lnTo>
                  <a:pt x="6477281" y="2035240"/>
                </a:lnTo>
                <a:cubicBezTo>
                  <a:pt x="6474704" y="2036859"/>
                  <a:pt x="6473894" y="2040320"/>
                  <a:pt x="6475514" y="2042897"/>
                </a:cubicBezTo>
                <a:cubicBezTo>
                  <a:pt x="6476618" y="2044590"/>
                  <a:pt x="6478385" y="2045547"/>
                  <a:pt x="6480299" y="2045547"/>
                </a:cubicBezTo>
                <a:cubicBezTo>
                  <a:pt x="6481256" y="2045547"/>
                  <a:pt x="6482287" y="2045252"/>
                  <a:pt x="6483171" y="2044663"/>
                </a:cubicBezTo>
                <a:close/>
                <a:moveTo>
                  <a:pt x="6511515" y="2026994"/>
                </a:moveTo>
                <a:lnTo>
                  <a:pt x="6564672" y="1993863"/>
                </a:lnTo>
                <a:cubicBezTo>
                  <a:pt x="6567248" y="1992244"/>
                  <a:pt x="6568058" y="1988783"/>
                  <a:pt x="6566438" y="1986207"/>
                </a:cubicBezTo>
                <a:cubicBezTo>
                  <a:pt x="6564819" y="1983630"/>
                  <a:pt x="6561358" y="1982820"/>
                  <a:pt x="6558781" y="1984440"/>
                </a:cubicBezTo>
                <a:lnTo>
                  <a:pt x="6505626" y="2017570"/>
                </a:lnTo>
                <a:cubicBezTo>
                  <a:pt x="6503049" y="2019190"/>
                  <a:pt x="6502239" y="2022650"/>
                  <a:pt x="6503859" y="2025227"/>
                </a:cubicBezTo>
                <a:cubicBezTo>
                  <a:pt x="6504890" y="2026920"/>
                  <a:pt x="6506730" y="2027877"/>
                  <a:pt x="6508644" y="2027877"/>
                </a:cubicBezTo>
                <a:cubicBezTo>
                  <a:pt x="6509601" y="2027877"/>
                  <a:pt x="6510632" y="2027583"/>
                  <a:pt x="6511515" y="2026994"/>
                </a:cubicBezTo>
                <a:close/>
                <a:moveTo>
                  <a:pt x="6565260" y="1993495"/>
                </a:moveTo>
                <a:lnTo>
                  <a:pt x="6569310" y="1990182"/>
                </a:lnTo>
                <a:cubicBezTo>
                  <a:pt x="6571665" y="1988268"/>
                  <a:pt x="6572034" y="1984734"/>
                  <a:pt x="6570120" y="1982305"/>
                </a:cubicBezTo>
                <a:cubicBezTo>
                  <a:pt x="6568132" y="1979949"/>
                  <a:pt x="6564672" y="1979581"/>
                  <a:pt x="6562242" y="1981495"/>
                </a:cubicBezTo>
                <a:lnTo>
                  <a:pt x="6558193" y="1984808"/>
                </a:lnTo>
                <a:cubicBezTo>
                  <a:pt x="6555837" y="1986722"/>
                  <a:pt x="6555469" y="1990256"/>
                  <a:pt x="6557383" y="1992685"/>
                </a:cubicBezTo>
                <a:cubicBezTo>
                  <a:pt x="6558487" y="1994084"/>
                  <a:pt x="6560107" y="1994747"/>
                  <a:pt x="6561726" y="1994747"/>
                </a:cubicBezTo>
                <a:cubicBezTo>
                  <a:pt x="6563052" y="1994747"/>
                  <a:pt x="6564230" y="1994305"/>
                  <a:pt x="6565260" y="1993495"/>
                </a:cubicBezTo>
                <a:close/>
                <a:moveTo>
                  <a:pt x="6566144" y="1991360"/>
                </a:moveTo>
                <a:lnTo>
                  <a:pt x="6572034" y="1991066"/>
                </a:lnTo>
                <a:cubicBezTo>
                  <a:pt x="6575126" y="1990919"/>
                  <a:pt x="6577482" y="1988268"/>
                  <a:pt x="6577261" y="1985176"/>
                </a:cubicBezTo>
                <a:cubicBezTo>
                  <a:pt x="6577114" y="1982084"/>
                  <a:pt x="6574316" y="1979433"/>
                  <a:pt x="6571371" y="1979949"/>
                </a:cubicBezTo>
                <a:lnTo>
                  <a:pt x="6565481" y="1980243"/>
                </a:lnTo>
                <a:cubicBezTo>
                  <a:pt x="6562389" y="1980390"/>
                  <a:pt x="6560033" y="1983041"/>
                  <a:pt x="6560254" y="1986133"/>
                </a:cubicBezTo>
                <a:cubicBezTo>
                  <a:pt x="6560401" y="1989078"/>
                  <a:pt x="6562904" y="1991434"/>
                  <a:pt x="6565849" y="1991434"/>
                </a:cubicBezTo>
                <a:cubicBezTo>
                  <a:pt x="6565997" y="1991360"/>
                  <a:pt x="6566070" y="1991360"/>
                  <a:pt x="6566144" y="1991360"/>
                </a:cubicBezTo>
                <a:close/>
                <a:moveTo>
                  <a:pt x="6573948" y="1990624"/>
                </a:moveTo>
                <a:cubicBezTo>
                  <a:pt x="6576893" y="1989593"/>
                  <a:pt x="6578365" y="1986427"/>
                  <a:pt x="6577335" y="1983556"/>
                </a:cubicBezTo>
                <a:cubicBezTo>
                  <a:pt x="6576304" y="1980611"/>
                  <a:pt x="6573138" y="1979065"/>
                  <a:pt x="6570267" y="1980169"/>
                </a:cubicBezTo>
                <a:lnTo>
                  <a:pt x="6569899" y="1980317"/>
                </a:lnTo>
                <a:cubicBezTo>
                  <a:pt x="6566954" y="1981347"/>
                  <a:pt x="6565629" y="1984440"/>
                  <a:pt x="6566659" y="1987385"/>
                </a:cubicBezTo>
                <a:cubicBezTo>
                  <a:pt x="6567469" y="1989667"/>
                  <a:pt x="6569752" y="1991066"/>
                  <a:pt x="6572107" y="1991066"/>
                </a:cubicBezTo>
                <a:cubicBezTo>
                  <a:pt x="6572696" y="1990919"/>
                  <a:pt x="6573285" y="1990845"/>
                  <a:pt x="6573948" y="1990624"/>
                </a:cubicBezTo>
                <a:close/>
                <a:moveTo>
                  <a:pt x="6574021" y="1990624"/>
                </a:moveTo>
                <a:lnTo>
                  <a:pt x="6634172" y="1968537"/>
                </a:lnTo>
                <a:cubicBezTo>
                  <a:pt x="6637043" y="1967506"/>
                  <a:pt x="6638515" y="1964267"/>
                  <a:pt x="6637485" y="1961396"/>
                </a:cubicBezTo>
                <a:cubicBezTo>
                  <a:pt x="6636454" y="1958524"/>
                  <a:pt x="6633215" y="1957052"/>
                  <a:pt x="6630343" y="1958082"/>
                </a:cubicBezTo>
                <a:lnTo>
                  <a:pt x="6570193" y="1980169"/>
                </a:lnTo>
                <a:cubicBezTo>
                  <a:pt x="6567322" y="1981200"/>
                  <a:pt x="6565849" y="1984440"/>
                  <a:pt x="6566880" y="1987311"/>
                </a:cubicBezTo>
                <a:cubicBezTo>
                  <a:pt x="6567690" y="1989593"/>
                  <a:pt x="6569899" y="1990992"/>
                  <a:pt x="6572181" y="1990992"/>
                </a:cubicBezTo>
                <a:cubicBezTo>
                  <a:pt x="6572696" y="1990919"/>
                  <a:pt x="6573359" y="1990845"/>
                  <a:pt x="6574021" y="1990624"/>
                </a:cubicBezTo>
                <a:close/>
                <a:moveTo>
                  <a:pt x="6634025" y="1968537"/>
                </a:moveTo>
                <a:lnTo>
                  <a:pt x="6674149" y="1954696"/>
                </a:lnTo>
                <a:cubicBezTo>
                  <a:pt x="6677094" y="1953665"/>
                  <a:pt x="6678640" y="1950499"/>
                  <a:pt x="6677609" y="1947628"/>
                </a:cubicBezTo>
                <a:cubicBezTo>
                  <a:pt x="6676578" y="1944683"/>
                  <a:pt x="6673413" y="1943137"/>
                  <a:pt x="6670542" y="1944168"/>
                </a:cubicBezTo>
                <a:lnTo>
                  <a:pt x="6630417" y="1958009"/>
                </a:lnTo>
                <a:cubicBezTo>
                  <a:pt x="6627472" y="1959040"/>
                  <a:pt x="6625926" y="1962205"/>
                  <a:pt x="6626957" y="1965077"/>
                </a:cubicBezTo>
                <a:cubicBezTo>
                  <a:pt x="6627766" y="1967433"/>
                  <a:pt x="6629902" y="1968832"/>
                  <a:pt x="6632258" y="1968832"/>
                </a:cubicBezTo>
                <a:cubicBezTo>
                  <a:pt x="6632846" y="1968832"/>
                  <a:pt x="6633435" y="1968758"/>
                  <a:pt x="6634025" y="1968537"/>
                </a:cubicBezTo>
                <a:close/>
                <a:moveTo>
                  <a:pt x="6674149" y="1954696"/>
                </a:moveTo>
                <a:lnTo>
                  <a:pt x="6678346" y="1953223"/>
                </a:lnTo>
                <a:cubicBezTo>
                  <a:pt x="6681290" y="1952266"/>
                  <a:pt x="6682837" y="1949027"/>
                  <a:pt x="6681806" y="1946156"/>
                </a:cubicBezTo>
                <a:cubicBezTo>
                  <a:pt x="6680849" y="1943211"/>
                  <a:pt x="6677683" y="1941665"/>
                  <a:pt x="6674738" y="1942695"/>
                </a:cubicBezTo>
                <a:lnTo>
                  <a:pt x="6670542" y="1944168"/>
                </a:lnTo>
                <a:cubicBezTo>
                  <a:pt x="6667597" y="1945125"/>
                  <a:pt x="6666050" y="1948364"/>
                  <a:pt x="6667081" y="1951236"/>
                </a:cubicBezTo>
                <a:cubicBezTo>
                  <a:pt x="6667891" y="1953592"/>
                  <a:pt x="6670026" y="1954990"/>
                  <a:pt x="6672382" y="1954990"/>
                </a:cubicBezTo>
                <a:cubicBezTo>
                  <a:pt x="6672971" y="1954990"/>
                  <a:pt x="6673560" y="1954917"/>
                  <a:pt x="6674149" y="1954696"/>
                </a:cubicBezTo>
                <a:close/>
                <a:moveTo>
                  <a:pt x="6678346" y="1953297"/>
                </a:moveTo>
                <a:lnTo>
                  <a:pt x="6724802" y="1937321"/>
                </a:lnTo>
                <a:cubicBezTo>
                  <a:pt x="6727747" y="1936290"/>
                  <a:pt x="6729219" y="1933124"/>
                  <a:pt x="6728262" y="1930253"/>
                </a:cubicBezTo>
                <a:cubicBezTo>
                  <a:pt x="6727231" y="1927308"/>
                  <a:pt x="6724139" y="1925835"/>
                  <a:pt x="6721194" y="1926793"/>
                </a:cubicBezTo>
                <a:lnTo>
                  <a:pt x="6674738" y="1942769"/>
                </a:lnTo>
                <a:cubicBezTo>
                  <a:pt x="6671793" y="1943800"/>
                  <a:pt x="6670247" y="1946966"/>
                  <a:pt x="6671278" y="1949837"/>
                </a:cubicBezTo>
                <a:cubicBezTo>
                  <a:pt x="6672088" y="1952193"/>
                  <a:pt x="6674223" y="1953592"/>
                  <a:pt x="6676578" y="1953592"/>
                </a:cubicBezTo>
                <a:cubicBezTo>
                  <a:pt x="6677168" y="1953592"/>
                  <a:pt x="6677757" y="1953444"/>
                  <a:pt x="6678346" y="1953297"/>
                </a:cubicBezTo>
                <a:close/>
                <a:moveTo>
                  <a:pt x="6723919" y="1937468"/>
                </a:moveTo>
                <a:lnTo>
                  <a:pt x="6784069" y="1927308"/>
                </a:lnTo>
                <a:cubicBezTo>
                  <a:pt x="6787087" y="1926793"/>
                  <a:pt x="6789149" y="1923921"/>
                  <a:pt x="6788633" y="1920903"/>
                </a:cubicBezTo>
                <a:cubicBezTo>
                  <a:pt x="6788118" y="1917884"/>
                  <a:pt x="6785173" y="1915823"/>
                  <a:pt x="6782228" y="1916338"/>
                </a:cubicBezTo>
                <a:lnTo>
                  <a:pt x="6722078" y="1926498"/>
                </a:lnTo>
                <a:cubicBezTo>
                  <a:pt x="6719059" y="1927013"/>
                  <a:pt x="6716998" y="1929885"/>
                  <a:pt x="6717513" y="1932903"/>
                </a:cubicBezTo>
                <a:cubicBezTo>
                  <a:pt x="6717955" y="1935628"/>
                  <a:pt x="6720384" y="1937542"/>
                  <a:pt x="6723035" y="1937542"/>
                </a:cubicBezTo>
                <a:cubicBezTo>
                  <a:pt x="6723329" y="1937542"/>
                  <a:pt x="6723624" y="1937542"/>
                  <a:pt x="6723919" y="1937468"/>
                </a:cubicBezTo>
                <a:close/>
                <a:moveTo>
                  <a:pt x="6783848" y="1927308"/>
                </a:moveTo>
                <a:lnTo>
                  <a:pt x="6796364" y="1925541"/>
                </a:lnTo>
                <a:cubicBezTo>
                  <a:pt x="6799382" y="1925099"/>
                  <a:pt x="6801517" y="1922302"/>
                  <a:pt x="6801076" y="1919209"/>
                </a:cubicBezTo>
                <a:cubicBezTo>
                  <a:pt x="6800634" y="1916117"/>
                  <a:pt x="6797689" y="1913909"/>
                  <a:pt x="6794744" y="1914498"/>
                </a:cubicBezTo>
                <a:lnTo>
                  <a:pt x="6782228" y="1916265"/>
                </a:lnTo>
                <a:cubicBezTo>
                  <a:pt x="6779209" y="1916706"/>
                  <a:pt x="6777074" y="1919504"/>
                  <a:pt x="6777516" y="1922596"/>
                </a:cubicBezTo>
                <a:cubicBezTo>
                  <a:pt x="6777884" y="1925394"/>
                  <a:pt x="6780314" y="1927382"/>
                  <a:pt x="6783038" y="1927382"/>
                </a:cubicBezTo>
                <a:cubicBezTo>
                  <a:pt x="6783406" y="1927382"/>
                  <a:pt x="6783627" y="1927382"/>
                  <a:pt x="6783848" y="1927308"/>
                </a:cubicBezTo>
                <a:close/>
                <a:moveTo>
                  <a:pt x="6796364" y="1925541"/>
                </a:moveTo>
                <a:lnTo>
                  <a:pt x="6801738" y="1924805"/>
                </a:lnTo>
                <a:cubicBezTo>
                  <a:pt x="6804757" y="1924363"/>
                  <a:pt x="6806892" y="1921565"/>
                  <a:pt x="6806450" y="1918473"/>
                </a:cubicBezTo>
                <a:cubicBezTo>
                  <a:pt x="6806008" y="1915381"/>
                  <a:pt x="6803137" y="1913320"/>
                  <a:pt x="6800118" y="1913761"/>
                </a:cubicBezTo>
                <a:lnTo>
                  <a:pt x="6794744" y="1914498"/>
                </a:lnTo>
                <a:cubicBezTo>
                  <a:pt x="6791725" y="1914939"/>
                  <a:pt x="6789590" y="1917737"/>
                  <a:pt x="6790032" y="1920829"/>
                </a:cubicBezTo>
                <a:cubicBezTo>
                  <a:pt x="6790400" y="1923627"/>
                  <a:pt x="6792830" y="1925615"/>
                  <a:pt x="6795554" y="1925615"/>
                </a:cubicBezTo>
                <a:cubicBezTo>
                  <a:pt x="6795922" y="1925541"/>
                  <a:pt x="6796143" y="1925541"/>
                  <a:pt x="6796364" y="1925541"/>
                </a:cubicBezTo>
                <a:close/>
                <a:moveTo>
                  <a:pt x="6801812" y="1924731"/>
                </a:moveTo>
                <a:lnTo>
                  <a:pt x="6880220" y="1913541"/>
                </a:lnTo>
                <a:cubicBezTo>
                  <a:pt x="6883239" y="1913099"/>
                  <a:pt x="6885374" y="1910301"/>
                  <a:pt x="6884932" y="1907209"/>
                </a:cubicBezTo>
                <a:cubicBezTo>
                  <a:pt x="6884491" y="1904117"/>
                  <a:pt x="6881766" y="1901908"/>
                  <a:pt x="6878601" y="1902497"/>
                </a:cubicBezTo>
                <a:lnTo>
                  <a:pt x="6800192" y="1913688"/>
                </a:lnTo>
                <a:cubicBezTo>
                  <a:pt x="6797173" y="1914129"/>
                  <a:pt x="6795038" y="1916927"/>
                  <a:pt x="6795480" y="1920019"/>
                </a:cubicBezTo>
                <a:cubicBezTo>
                  <a:pt x="6795848" y="1922817"/>
                  <a:pt x="6798278" y="1924805"/>
                  <a:pt x="6801002" y="1924805"/>
                </a:cubicBezTo>
                <a:cubicBezTo>
                  <a:pt x="6801296" y="1924805"/>
                  <a:pt x="6801517" y="1924805"/>
                  <a:pt x="6801812" y="1924731"/>
                </a:cubicBezTo>
                <a:close/>
                <a:moveTo>
                  <a:pt x="6934922" y="1915087"/>
                </a:moveTo>
                <a:cubicBezTo>
                  <a:pt x="6935290" y="1912068"/>
                  <a:pt x="6933156" y="1909270"/>
                  <a:pt x="6930064" y="1908829"/>
                </a:cubicBezTo>
                <a:lnTo>
                  <a:pt x="6880073" y="1902497"/>
                </a:lnTo>
                <a:cubicBezTo>
                  <a:pt x="6877055" y="1901982"/>
                  <a:pt x="6874257" y="1904264"/>
                  <a:pt x="6873815" y="1907356"/>
                </a:cubicBezTo>
                <a:cubicBezTo>
                  <a:pt x="6873447" y="1910375"/>
                  <a:pt x="6875582" y="1913172"/>
                  <a:pt x="6878674" y="1913614"/>
                </a:cubicBezTo>
                <a:lnTo>
                  <a:pt x="6928665" y="1919946"/>
                </a:lnTo>
                <a:cubicBezTo>
                  <a:pt x="6928885" y="1920019"/>
                  <a:pt x="6929180" y="1920019"/>
                  <a:pt x="6929401" y="1920019"/>
                </a:cubicBezTo>
                <a:cubicBezTo>
                  <a:pt x="6932198" y="1919946"/>
                  <a:pt x="6934628" y="1917884"/>
                  <a:pt x="6934922" y="1915087"/>
                </a:cubicBezTo>
                <a:close/>
                <a:moveTo>
                  <a:pt x="6939634" y="1919578"/>
                </a:moveTo>
                <a:cubicBezTo>
                  <a:pt x="6941033" y="1916853"/>
                  <a:pt x="6939929" y="1913467"/>
                  <a:pt x="6937205" y="1912068"/>
                </a:cubicBezTo>
                <a:lnTo>
                  <a:pt x="6931977" y="1909418"/>
                </a:lnTo>
                <a:cubicBezTo>
                  <a:pt x="6929253" y="1908019"/>
                  <a:pt x="6925867" y="1909123"/>
                  <a:pt x="6924468" y="1911847"/>
                </a:cubicBezTo>
                <a:cubicBezTo>
                  <a:pt x="6923069" y="1914571"/>
                  <a:pt x="6924173" y="1917958"/>
                  <a:pt x="6926897" y="1919357"/>
                </a:cubicBezTo>
                <a:lnTo>
                  <a:pt x="6932125" y="1922007"/>
                </a:lnTo>
                <a:cubicBezTo>
                  <a:pt x="6932934" y="1922449"/>
                  <a:pt x="6933818" y="1922596"/>
                  <a:pt x="6934701" y="1922596"/>
                </a:cubicBezTo>
                <a:cubicBezTo>
                  <a:pt x="6936763" y="1922596"/>
                  <a:pt x="6938677" y="1921492"/>
                  <a:pt x="6939634" y="1919578"/>
                </a:cubicBezTo>
                <a:close/>
                <a:moveTo>
                  <a:pt x="6978655" y="1939530"/>
                </a:moveTo>
                <a:cubicBezTo>
                  <a:pt x="6980054" y="1936806"/>
                  <a:pt x="6978949" y="1933419"/>
                  <a:pt x="6976225" y="1932020"/>
                </a:cubicBezTo>
                <a:lnTo>
                  <a:pt x="6937278" y="1912068"/>
                </a:lnTo>
                <a:cubicBezTo>
                  <a:pt x="6934554" y="1910669"/>
                  <a:pt x="6931168" y="1911774"/>
                  <a:pt x="6929769" y="1914498"/>
                </a:cubicBezTo>
                <a:cubicBezTo>
                  <a:pt x="6928370" y="1917222"/>
                  <a:pt x="6929474" y="1920608"/>
                  <a:pt x="6932198" y="1922007"/>
                </a:cubicBezTo>
                <a:lnTo>
                  <a:pt x="6971145" y="1941959"/>
                </a:lnTo>
                <a:cubicBezTo>
                  <a:pt x="6971955" y="1942401"/>
                  <a:pt x="6972839" y="1942548"/>
                  <a:pt x="6973722" y="1942548"/>
                </a:cubicBezTo>
                <a:cubicBezTo>
                  <a:pt x="6975710" y="1942548"/>
                  <a:pt x="6977624" y="1941444"/>
                  <a:pt x="6978655" y="1939530"/>
                </a:cubicBezTo>
                <a:close/>
                <a:moveTo>
                  <a:pt x="7076500" y="1938278"/>
                </a:moveTo>
                <a:cubicBezTo>
                  <a:pt x="7076573" y="1935186"/>
                  <a:pt x="7074070" y="1932683"/>
                  <a:pt x="7070978" y="1932609"/>
                </a:cubicBezTo>
                <a:lnTo>
                  <a:pt x="6973722" y="1931357"/>
                </a:lnTo>
                <a:cubicBezTo>
                  <a:pt x="6970335" y="1931136"/>
                  <a:pt x="6968127" y="1933787"/>
                  <a:pt x="6968053" y="1936879"/>
                </a:cubicBezTo>
                <a:cubicBezTo>
                  <a:pt x="6968053" y="1939971"/>
                  <a:pt x="6970483" y="1942474"/>
                  <a:pt x="6973575" y="1942548"/>
                </a:cubicBezTo>
                <a:lnTo>
                  <a:pt x="7070831" y="1943800"/>
                </a:lnTo>
                <a:cubicBezTo>
                  <a:pt x="7070831" y="1943800"/>
                  <a:pt x="7070904" y="1943800"/>
                  <a:pt x="7070904" y="1943800"/>
                </a:cubicBezTo>
                <a:cubicBezTo>
                  <a:pt x="7073997" y="1943800"/>
                  <a:pt x="7076500" y="1941370"/>
                  <a:pt x="7076500" y="1938278"/>
                </a:cubicBezTo>
                <a:close/>
                <a:moveTo>
                  <a:pt x="7115005" y="1983483"/>
                </a:moveTo>
                <a:cubicBezTo>
                  <a:pt x="7117214" y="1981347"/>
                  <a:pt x="7117214" y="1977814"/>
                  <a:pt x="7115078" y="1975605"/>
                </a:cubicBezTo>
                <a:lnTo>
                  <a:pt x="7074880" y="1934376"/>
                </a:lnTo>
                <a:cubicBezTo>
                  <a:pt x="7072745" y="1932167"/>
                  <a:pt x="7069211" y="1932094"/>
                  <a:pt x="7067002" y="1934302"/>
                </a:cubicBezTo>
                <a:cubicBezTo>
                  <a:pt x="7064794" y="1936437"/>
                  <a:pt x="7064794" y="1939971"/>
                  <a:pt x="7066929" y="1942180"/>
                </a:cubicBezTo>
                <a:lnTo>
                  <a:pt x="7107127" y="1983409"/>
                </a:lnTo>
                <a:cubicBezTo>
                  <a:pt x="7108231" y="1984513"/>
                  <a:pt x="7109704" y="1985102"/>
                  <a:pt x="7111176" y="1985102"/>
                </a:cubicBezTo>
                <a:cubicBezTo>
                  <a:pt x="7112502" y="1985029"/>
                  <a:pt x="7113900" y="1984513"/>
                  <a:pt x="7115005" y="1983483"/>
                </a:cubicBezTo>
                <a:close/>
                <a:moveTo>
                  <a:pt x="7151006" y="2041939"/>
                </a:moveTo>
                <a:cubicBezTo>
                  <a:pt x="7153583" y="2040320"/>
                  <a:pt x="7154319" y="2036859"/>
                  <a:pt x="7152700" y="2034209"/>
                </a:cubicBezTo>
                <a:lnTo>
                  <a:pt x="7115815" y="1976488"/>
                </a:lnTo>
                <a:cubicBezTo>
                  <a:pt x="7114195" y="1973911"/>
                  <a:pt x="7110735" y="1973175"/>
                  <a:pt x="7108084" y="1974795"/>
                </a:cubicBezTo>
                <a:cubicBezTo>
                  <a:pt x="7105507" y="1976415"/>
                  <a:pt x="7104771" y="1979875"/>
                  <a:pt x="7106391" y="1982525"/>
                </a:cubicBezTo>
                <a:lnTo>
                  <a:pt x="7143276" y="2040246"/>
                </a:lnTo>
                <a:cubicBezTo>
                  <a:pt x="7144381" y="2041939"/>
                  <a:pt x="7146147" y="2042823"/>
                  <a:pt x="7147988" y="2042823"/>
                </a:cubicBezTo>
                <a:cubicBezTo>
                  <a:pt x="7149019" y="2042823"/>
                  <a:pt x="7150049" y="2042528"/>
                  <a:pt x="7151006" y="2041939"/>
                </a:cubicBezTo>
                <a:close/>
                <a:moveTo>
                  <a:pt x="7252165" y="2049228"/>
                </a:moveTo>
                <a:cubicBezTo>
                  <a:pt x="7252533" y="2046209"/>
                  <a:pt x="7250324" y="2043412"/>
                  <a:pt x="7247232" y="2043044"/>
                </a:cubicBezTo>
                <a:lnTo>
                  <a:pt x="7148577" y="2031706"/>
                </a:lnTo>
                <a:cubicBezTo>
                  <a:pt x="7145706" y="2031338"/>
                  <a:pt x="7142761" y="2033546"/>
                  <a:pt x="7142393" y="2036639"/>
                </a:cubicBezTo>
                <a:cubicBezTo>
                  <a:pt x="7142025" y="2039657"/>
                  <a:pt x="7144233" y="2042455"/>
                  <a:pt x="7147325" y="2042823"/>
                </a:cubicBezTo>
                <a:lnTo>
                  <a:pt x="7245980" y="2054161"/>
                </a:lnTo>
                <a:cubicBezTo>
                  <a:pt x="7246201" y="2054161"/>
                  <a:pt x="7246422" y="2054234"/>
                  <a:pt x="7246643" y="2054234"/>
                </a:cubicBezTo>
                <a:cubicBezTo>
                  <a:pt x="7249440" y="2054161"/>
                  <a:pt x="7251870" y="2052026"/>
                  <a:pt x="7252165" y="2049228"/>
                </a:cubicBezTo>
                <a:close/>
                <a:moveTo>
                  <a:pt x="7341249" y="2068812"/>
                </a:moveTo>
                <a:cubicBezTo>
                  <a:pt x="7341911" y="2065793"/>
                  <a:pt x="7339997" y="2062848"/>
                  <a:pt x="7336979" y="2062186"/>
                </a:cubicBezTo>
                <a:lnTo>
                  <a:pt x="7247821" y="2043117"/>
                </a:lnTo>
                <a:cubicBezTo>
                  <a:pt x="7244729" y="2042455"/>
                  <a:pt x="7241858" y="2044369"/>
                  <a:pt x="7241195" y="2047387"/>
                </a:cubicBezTo>
                <a:cubicBezTo>
                  <a:pt x="7240532" y="2050406"/>
                  <a:pt x="7242447" y="2053351"/>
                  <a:pt x="7245465" y="2054014"/>
                </a:cubicBezTo>
                <a:lnTo>
                  <a:pt x="7334623" y="2073082"/>
                </a:lnTo>
                <a:cubicBezTo>
                  <a:pt x="7335064" y="2073156"/>
                  <a:pt x="7335433" y="2073229"/>
                  <a:pt x="7335801" y="2073229"/>
                </a:cubicBezTo>
                <a:cubicBezTo>
                  <a:pt x="7338377" y="2073229"/>
                  <a:pt x="7340660" y="2071462"/>
                  <a:pt x="7341249" y="2068812"/>
                </a:cubicBezTo>
                <a:close/>
                <a:moveTo>
                  <a:pt x="7376956" y="2144570"/>
                </a:moveTo>
                <a:cubicBezTo>
                  <a:pt x="7379680" y="2143098"/>
                  <a:pt x="7380711" y="2139711"/>
                  <a:pt x="7379238" y="2136987"/>
                </a:cubicBezTo>
                <a:lnTo>
                  <a:pt x="7340660" y="2065057"/>
                </a:lnTo>
                <a:cubicBezTo>
                  <a:pt x="7339187" y="2062333"/>
                  <a:pt x="7335874" y="2061302"/>
                  <a:pt x="7333077" y="2062775"/>
                </a:cubicBezTo>
                <a:cubicBezTo>
                  <a:pt x="7330353" y="2064247"/>
                  <a:pt x="7329322" y="2067634"/>
                  <a:pt x="7330794" y="2070358"/>
                </a:cubicBezTo>
                <a:lnTo>
                  <a:pt x="7369373" y="2142288"/>
                </a:lnTo>
                <a:cubicBezTo>
                  <a:pt x="7370404" y="2144202"/>
                  <a:pt x="7372318" y="2145233"/>
                  <a:pt x="7374306" y="2145233"/>
                </a:cubicBezTo>
                <a:cubicBezTo>
                  <a:pt x="7375263" y="2145159"/>
                  <a:pt x="7376146" y="2145012"/>
                  <a:pt x="7376956" y="2144570"/>
                </a:cubicBezTo>
                <a:close/>
                <a:moveTo>
                  <a:pt x="7457132" y="2166510"/>
                </a:moveTo>
                <a:cubicBezTo>
                  <a:pt x="7458089" y="2163565"/>
                  <a:pt x="7456469" y="2160399"/>
                  <a:pt x="7453524" y="2159516"/>
                </a:cubicBezTo>
                <a:lnTo>
                  <a:pt x="7376072" y="2134336"/>
                </a:lnTo>
                <a:cubicBezTo>
                  <a:pt x="7373128" y="2133379"/>
                  <a:pt x="7370035" y="2134999"/>
                  <a:pt x="7369078" y="2137944"/>
                </a:cubicBezTo>
                <a:cubicBezTo>
                  <a:pt x="7368121" y="2140889"/>
                  <a:pt x="7369741" y="2144055"/>
                  <a:pt x="7372686" y="2144938"/>
                </a:cubicBezTo>
                <a:lnTo>
                  <a:pt x="7450137" y="2170117"/>
                </a:lnTo>
                <a:cubicBezTo>
                  <a:pt x="7450726" y="2170338"/>
                  <a:pt x="7451316" y="2170412"/>
                  <a:pt x="7451904" y="2170412"/>
                </a:cubicBezTo>
                <a:cubicBezTo>
                  <a:pt x="7454187" y="2170338"/>
                  <a:pt x="7456322" y="2168866"/>
                  <a:pt x="7457132" y="2166510"/>
                </a:cubicBezTo>
                <a:close/>
                <a:moveTo>
                  <a:pt x="7516546" y="2198315"/>
                </a:moveTo>
                <a:cubicBezTo>
                  <a:pt x="7517944" y="2195591"/>
                  <a:pt x="7516914" y="2192204"/>
                  <a:pt x="7514190" y="2190806"/>
                </a:cubicBezTo>
                <a:lnTo>
                  <a:pt x="7454408" y="2159810"/>
                </a:lnTo>
                <a:cubicBezTo>
                  <a:pt x="7451684" y="2158411"/>
                  <a:pt x="7448297" y="2159442"/>
                  <a:pt x="7446898" y="2162166"/>
                </a:cubicBezTo>
                <a:cubicBezTo>
                  <a:pt x="7445499" y="2164890"/>
                  <a:pt x="7446530" y="2168277"/>
                  <a:pt x="7449254" y="2169676"/>
                </a:cubicBezTo>
                <a:lnTo>
                  <a:pt x="7509036" y="2200671"/>
                </a:lnTo>
                <a:cubicBezTo>
                  <a:pt x="7509846" y="2201113"/>
                  <a:pt x="7510730" y="2201334"/>
                  <a:pt x="7511613" y="2201260"/>
                </a:cubicBezTo>
                <a:cubicBezTo>
                  <a:pt x="7513601" y="2201334"/>
                  <a:pt x="7515515" y="2200229"/>
                  <a:pt x="7516546" y="2198315"/>
                </a:cubicBezTo>
                <a:close/>
                <a:moveTo>
                  <a:pt x="7520374" y="2216795"/>
                </a:moveTo>
                <a:cubicBezTo>
                  <a:pt x="7523172" y="2215617"/>
                  <a:pt x="7524571" y="2212303"/>
                  <a:pt x="7523393" y="2209506"/>
                </a:cubicBezTo>
                <a:lnTo>
                  <a:pt x="7516693" y="2193603"/>
                </a:lnTo>
                <a:cubicBezTo>
                  <a:pt x="7515515" y="2190732"/>
                  <a:pt x="7512202" y="2189480"/>
                  <a:pt x="7509404" y="2190585"/>
                </a:cubicBezTo>
                <a:cubicBezTo>
                  <a:pt x="7506607" y="2191763"/>
                  <a:pt x="7505208" y="2195076"/>
                  <a:pt x="7506386" y="2197873"/>
                </a:cubicBezTo>
                <a:lnTo>
                  <a:pt x="7513085" y="2213776"/>
                </a:lnTo>
                <a:cubicBezTo>
                  <a:pt x="7513969" y="2215911"/>
                  <a:pt x="7516104" y="2217236"/>
                  <a:pt x="7518239" y="2217163"/>
                </a:cubicBezTo>
                <a:cubicBezTo>
                  <a:pt x="7518975" y="2217236"/>
                  <a:pt x="7519711" y="2217089"/>
                  <a:pt x="7520374" y="2216795"/>
                </a:cubicBezTo>
                <a:close/>
                <a:moveTo>
                  <a:pt x="7549676" y="2286663"/>
                </a:moveTo>
                <a:cubicBezTo>
                  <a:pt x="7552473" y="2285485"/>
                  <a:pt x="7553873" y="2282172"/>
                  <a:pt x="7552694" y="2279374"/>
                </a:cubicBezTo>
                <a:lnTo>
                  <a:pt x="7523393" y="2209506"/>
                </a:lnTo>
                <a:cubicBezTo>
                  <a:pt x="7522215" y="2206708"/>
                  <a:pt x="7518975" y="2205383"/>
                  <a:pt x="7516104" y="2206487"/>
                </a:cubicBezTo>
                <a:cubicBezTo>
                  <a:pt x="7513306" y="2207665"/>
                  <a:pt x="7511907" y="2210978"/>
                  <a:pt x="7513085" y="2213776"/>
                </a:cubicBezTo>
                <a:lnTo>
                  <a:pt x="7542387" y="2283644"/>
                </a:lnTo>
                <a:cubicBezTo>
                  <a:pt x="7543270" y="2285779"/>
                  <a:pt x="7545406" y="2287105"/>
                  <a:pt x="7547541" y="2287031"/>
                </a:cubicBezTo>
                <a:cubicBezTo>
                  <a:pt x="7548277" y="2287105"/>
                  <a:pt x="7549013" y="2286957"/>
                  <a:pt x="7549676" y="2286663"/>
                </a:cubicBezTo>
                <a:close/>
                <a:moveTo>
                  <a:pt x="7572941" y="2380238"/>
                </a:moveTo>
                <a:cubicBezTo>
                  <a:pt x="7575886" y="2379502"/>
                  <a:pt x="7577726" y="2376410"/>
                  <a:pt x="7576917" y="2373465"/>
                </a:cubicBezTo>
                <a:lnTo>
                  <a:pt x="7552916" y="2280111"/>
                </a:lnTo>
                <a:cubicBezTo>
                  <a:pt x="7552179" y="2277092"/>
                  <a:pt x="7549161" y="2275325"/>
                  <a:pt x="7546142" y="2276135"/>
                </a:cubicBezTo>
                <a:cubicBezTo>
                  <a:pt x="7543198" y="2276871"/>
                  <a:pt x="7541357" y="2279963"/>
                  <a:pt x="7542167" y="2282908"/>
                </a:cubicBezTo>
                <a:lnTo>
                  <a:pt x="7566168" y="2376262"/>
                </a:lnTo>
                <a:cubicBezTo>
                  <a:pt x="7566830" y="2378766"/>
                  <a:pt x="7569112" y="2380459"/>
                  <a:pt x="7571616" y="2380459"/>
                </a:cubicBezTo>
                <a:cubicBezTo>
                  <a:pt x="7572057" y="2380459"/>
                  <a:pt x="7572500" y="2380385"/>
                  <a:pt x="7572941" y="2380238"/>
                </a:cubicBezTo>
                <a:close/>
                <a:moveTo>
                  <a:pt x="7617777" y="2417786"/>
                </a:moveTo>
                <a:cubicBezTo>
                  <a:pt x="7619839" y="2415503"/>
                  <a:pt x="7619765" y="2411970"/>
                  <a:pt x="7617483" y="2409908"/>
                </a:cubicBezTo>
                <a:lnTo>
                  <a:pt x="7575371" y="2370741"/>
                </a:lnTo>
                <a:cubicBezTo>
                  <a:pt x="7573088" y="2368679"/>
                  <a:pt x="7569554" y="2368753"/>
                  <a:pt x="7567493" y="2371035"/>
                </a:cubicBezTo>
                <a:cubicBezTo>
                  <a:pt x="7565431" y="2373317"/>
                  <a:pt x="7565505" y="2376851"/>
                  <a:pt x="7567788" y="2378913"/>
                </a:cubicBezTo>
                <a:lnTo>
                  <a:pt x="7609900" y="2418080"/>
                </a:lnTo>
                <a:cubicBezTo>
                  <a:pt x="7611004" y="2419111"/>
                  <a:pt x="7612329" y="2419553"/>
                  <a:pt x="7613728" y="2419553"/>
                </a:cubicBezTo>
                <a:cubicBezTo>
                  <a:pt x="7615200" y="2419553"/>
                  <a:pt x="7616673" y="2418964"/>
                  <a:pt x="7617777" y="2417786"/>
                </a:cubicBezTo>
                <a:close/>
                <a:moveTo>
                  <a:pt x="7620060" y="2426694"/>
                </a:moveTo>
                <a:cubicBezTo>
                  <a:pt x="7622784" y="2425296"/>
                  <a:pt x="7623888" y="2421982"/>
                  <a:pt x="7622563" y="2419185"/>
                </a:cubicBezTo>
                <a:lnTo>
                  <a:pt x="7618661" y="2411454"/>
                </a:lnTo>
                <a:cubicBezTo>
                  <a:pt x="7617262" y="2408730"/>
                  <a:pt x="7613876" y="2407626"/>
                  <a:pt x="7611152" y="2408951"/>
                </a:cubicBezTo>
                <a:cubicBezTo>
                  <a:pt x="7608428" y="2410350"/>
                  <a:pt x="7607323" y="2413663"/>
                  <a:pt x="7608648" y="2416461"/>
                </a:cubicBezTo>
                <a:lnTo>
                  <a:pt x="7612550" y="2424191"/>
                </a:lnTo>
                <a:cubicBezTo>
                  <a:pt x="7613507" y="2426179"/>
                  <a:pt x="7615495" y="2427283"/>
                  <a:pt x="7617557" y="2427283"/>
                </a:cubicBezTo>
                <a:cubicBezTo>
                  <a:pt x="7618440" y="2427283"/>
                  <a:pt x="7619250" y="2427136"/>
                  <a:pt x="7620060" y="2426694"/>
                </a:cubicBezTo>
                <a:close/>
                <a:moveTo>
                  <a:pt x="7639791" y="2466083"/>
                </a:moveTo>
                <a:cubicBezTo>
                  <a:pt x="7642515" y="2464684"/>
                  <a:pt x="7643619" y="2461371"/>
                  <a:pt x="7642294" y="2458573"/>
                </a:cubicBezTo>
                <a:lnTo>
                  <a:pt x="7622563" y="2419185"/>
                </a:lnTo>
                <a:cubicBezTo>
                  <a:pt x="7621164" y="2416461"/>
                  <a:pt x="7617851" y="2415356"/>
                  <a:pt x="7615053" y="2416681"/>
                </a:cubicBezTo>
                <a:cubicBezTo>
                  <a:pt x="7612329" y="2418080"/>
                  <a:pt x="7611225" y="2421393"/>
                  <a:pt x="7612550" y="2424191"/>
                </a:cubicBezTo>
                <a:lnTo>
                  <a:pt x="7632282" y="2463579"/>
                </a:lnTo>
                <a:cubicBezTo>
                  <a:pt x="7633239" y="2465567"/>
                  <a:pt x="7635227" y="2466672"/>
                  <a:pt x="7637287" y="2466672"/>
                </a:cubicBezTo>
                <a:cubicBezTo>
                  <a:pt x="7638171" y="2466672"/>
                  <a:pt x="7638981" y="2466524"/>
                  <a:pt x="7639791" y="2466083"/>
                </a:cubicBezTo>
                <a:close/>
                <a:moveTo>
                  <a:pt x="7642589" y="2499508"/>
                </a:moveTo>
                <a:cubicBezTo>
                  <a:pt x="7645681" y="2499066"/>
                  <a:pt x="7647742" y="2496268"/>
                  <a:pt x="7647374" y="2493250"/>
                </a:cubicBezTo>
                <a:lnTo>
                  <a:pt x="7642883" y="2460340"/>
                </a:lnTo>
                <a:cubicBezTo>
                  <a:pt x="7642442" y="2457248"/>
                  <a:pt x="7639570" y="2455113"/>
                  <a:pt x="7636625" y="2455555"/>
                </a:cubicBezTo>
                <a:cubicBezTo>
                  <a:pt x="7633533" y="2455996"/>
                  <a:pt x="7631472" y="2458794"/>
                  <a:pt x="7631839" y="2461813"/>
                </a:cubicBezTo>
                <a:lnTo>
                  <a:pt x="7636330" y="2494722"/>
                </a:lnTo>
                <a:cubicBezTo>
                  <a:pt x="7636699" y="2497520"/>
                  <a:pt x="7639128" y="2499581"/>
                  <a:pt x="7641852" y="2499508"/>
                </a:cubicBezTo>
                <a:cubicBezTo>
                  <a:pt x="7642073" y="2499581"/>
                  <a:pt x="7642294" y="2499581"/>
                  <a:pt x="7642589" y="2499508"/>
                </a:cubicBezTo>
                <a:close/>
                <a:moveTo>
                  <a:pt x="7644944" y="2517030"/>
                </a:moveTo>
                <a:cubicBezTo>
                  <a:pt x="7648037" y="2516588"/>
                  <a:pt x="7650098" y="2513791"/>
                  <a:pt x="7649730" y="2510772"/>
                </a:cubicBezTo>
                <a:lnTo>
                  <a:pt x="7647300" y="2493250"/>
                </a:lnTo>
                <a:cubicBezTo>
                  <a:pt x="7646859" y="2490158"/>
                  <a:pt x="7643987" y="2488096"/>
                  <a:pt x="7641042" y="2488464"/>
                </a:cubicBezTo>
                <a:cubicBezTo>
                  <a:pt x="7637951" y="2488906"/>
                  <a:pt x="7635889" y="2491704"/>
                  <a:pt x="7636257" y="2494722"/>
                </a:cubicBezTo>
                <a:lnTo>
                  <a:pt x="7638687" y="2512244"/>
                </a:lnTo>
                <a:cubicBezTo>
                  <a:pt x="7639054" y="2515042"/>
                  <a:pt x="7641484" y="2517104"/>
                  <a:pt x="7644208" y="2517030"/>
                </a:cubicBezTo>
                <a:cubicBezTo>
                  <a:pt x="7644502" y="2517030"/>
                  <a:pt x="7644723" y="2517030"/>
                  <a:pt x="7644944" y="2517030"/>
                </a:cubicBezTo>
                <a:close/>
                <a:moveTo>
                  <a:pt x="7650908" y="2560320"/>
                </a:moveTo>
                <a:cubicBezTo>
                  <a:pt x="7653926" y="2559879"/>
                  <a:pt x="7656062" y="2557081"/>
                  <a:pt x="7655693" y="2554062"/>
                </a:cubicBezTo>
                <a:lnTo>
                  <a:pt x="7649730" y="2510772"/>
                </a:lnTo>
                <a:cubicBezTo>
                  <a:pt x="7649288" y="2507680"/>
                  <a:pt x="7646490" y="2505545"/>
                  <a:pt x="7643472" y="2505986"/>
                </a:cubicBezTo>
                <a:cubicBezTo>
                  <a:pt x="7640454" y="2506428"/>
                  <a:pt x="7638318" y="2509226"/>
                  <a:pt x="7638687" y="2512244"/>
                </a:cubicBezTo>
                <a:lnTo>
                  <a:pt x="7644650" y="2555535"/>
                </a:lnTo>
                <a:cubicBezTo>
                  <a:pt x="7645018" y="2558332"/>
                  <a:pt x="7647447" y="2560394"/>
                  <a:pt x="7650171" y="2560320"/>
                </a:cubicBezTo>
                <a:cubicBezTo>
                  <a:pt x="7650393" y="2560394"/>
                  <a:pt x="7650687" y="2560320"/>
                  <a:pt x="7650908" y="2560320"/>
                </a:cubicBezTo>
                <a:close/>
                <a:moveTo>
                  <a:pt x="7650540" y="2569008"/>
                </a:moveTo>
                <a:cubicBezTo>
                  <a:pt x="7653632" y="2568934"/>
                  <a:pt x="7656062" y="2566357"/>
                  <a:pt x="7655988" y="2563265"/>
                </a:cubicBezTo>
                <a:lnTo>
                  <a:pt x="7655767" y="2554578"/>
                </a:lnTo>
                <a:cubicBezTo>
                  <a:pt x="7655693" y="2551559"/>
                  <a:pt x="7653190" y="2549130"/>
                  <a:pt x="7650171" y="2549130"/>
                </a:cubicBezTo>
                <a:cubicBezTo>
                  <a:pt x="7650171" y="2549130"/>
                  <a:pt x="7650098" y="2549130"/>
                  <a:pt x="7650098" y="2549130"/>
                </a:cubicBezTo>
                <a:cubicBezTo>
                  <a:pt x="7647006" y="2549203"/>
                  <a:pt x="7644576" y="2551780"/>
                  <a:pt x="7644650" y="2554872"/>
                </a:cubicBezTo>
                <a:lnTo>
                  <a:pt x="7644871" y="2563560"/>
                </a:lnTo>
                <a:cubicBezTo>
                  <a:pt x="7644944" y="2566578"/>
                  <a:pt x="7647447" y="2569008"/>
                  <a:pt x="7650466" y="2569008"/>
                </a:cubicBezTo>
                <a:cubicBezTo>
                  <a:pt x="7650466" y="2569008"/>
                  <a:pt x="7650466" y="2569008"/>
                  <a:pt x="7650540" y="2569008"/>
                </a:cubicBezTo>
                <a:close/>
                <a:moveTo>
                  <a:pt x="7652454" y="2644987"/>
                </a:moveTo>
                <a:cubicBezTo>
                  <a:pt x="7655546" y="2644913"/>
                  <a:pt x="7657976" y="2642337"/>
                  <a:pt x="7657902" y="2639244"/>
                </a:cubicBezTo>
                <a:lnTo>
                  <a:pt x="7655914" y="2563265"/>
                </a:lnTo>
                <a:cubicBezTo>
                  <a:pt x="7655841" y="2560173"/>
                  <a:pt x="7653117" y="2557964"/>
                  <a:pt x="7650171" y="2557817"/>
                </a:cubicBezTo>
                <a:cubicBezTo>
                  <a:pt x="7647080" y="2557891"/>
                  <a:pt x="7644650" y="2560468"/>
                  <a:pt x="7644723" y="2563560"/>
                </a:cubicBezTo>
                <a:lnTo>
                  <a:pt x="7646711" y="2639539"/>
                </a:lnTo>
                <a:cubicBezTo>
                  <a:pt x="7646785" y="2642557"/>
                  <a:pt x="7649288" y="2644987"/>
                  <a:pt x="7652307" y="2644987"/>
                </a:cubicBezTo>
                <a:cubicBezTo>
                  <a:pt x="7652381" y="2644987"/>
                  <a:pt x="7652454" y="2644987"/>
                  <a:pt x="7652454" y="2644987"/>
                </a:cubicBezTo>
                <a:close/>
                <a:moveTo>
                  <a:pt x="7652528" y="2647049"/>
                </a:moveTo>
                <a:cubicBezTo>
                  <a:pt x="7655619" y="2646975"/>
                  <a:pt x="7658050" y="2644398"/>
                  <a:pt x="7657976" y="2641379"/>
                </a:cubicBezTo>
                <a:lnTo>
                  <a:pt x="7657902" y="2639318"/>
                </a:lnTo>
                <a:cubicBezTo>
                  <a:pt x="7657829" y="2636226"/>
                  <a:pt x="7655767" y="2633723"/>
                  <a:pt x="7652233" y="2633870"/>
                </a:cubicBezTo>
                <a:cubicBezTo>
                  <a:pt x="7649141" y="2633944"/>
                  <a:pt x="7646711" y="2636520"/>
                  <a:pt x="7646785" y="2639539"/>
                </a:cubicBezTo>
                <a:lnTo>
                  <a:pt x="7646859" y="2641600"/>
                </a:lnTo>
                <a:cubicBezTo>
                  <a:pt x="7646932" y="2644619"/>
                  <a:pt x="7649435" y="2647049"/>
                  <a:pt x="7652454" y="2647049"/>
                </a:cubicBezTo>
                <a:cubicBezTo>
                  <a:pt x="7652454" y="2647049"/>
                  <a:pt x="7652454" y="2647049"/>
                  <a:pt x="7652528" y="2647049"/>
                </a:cubicBezTo>
                <a:close/>
                <a:moveTo>
                  <a:pt x="7655546" y="2672596"/>
                </a:moveTo>
                <a:lnTo>
                  <a:pt x="7657902" y="2641895"/>
                </a:lnTo>
                <a:cubicBezTo>
                  <a:pt x="7658123" y="2638803"/>
                  <a:pt x="7655841" y="2636152"/>
                  <a:pt x="7652748" y="2635931"/>
                </a:cubicBezTo>
                <a:cubicBezTo>
                  <a:pt x="7649804" y="2635784"/>
                  <a:pt x="7647006" y="2637993"/>
                  <a:pt x="7646785" y="2641085"/>
                </a:cubicBezTo>
                <a:lnTo>
                  <a:pt x="7644430" y="2671786"/>
                </a:lnTo>
                <a:cubicBezTo>
                  <a:pt x="7644208" y="2674878"/>
                  <a:pt x="7646490" y="2677528"/>
                  <a:pt x="7649583" y="2677749"/>
                </a:cubicBezTo>
                <a:cubicBezTo>
                  <a:pt x="7649730" y="2677749"/>
                  <a:pt x="7649878" y="2677749"/>
                  <a:pt x="7650024" y="2677749"/>
                </a:cubicBezTo>
                <a:cubicBezTo>
                  <a:pt x="7652895" y="2677749"/>
                  <a:pt x="7655326" y="2675541"/>
                  <a:pt x="7655546" y="2672596"/>
                </a:cubicBezTo>
                <a:close/>
                <a:moveTo>
                  <a:pt x="7693757" y="2702929"/>
                </a:moveTo>
                <a:cubicBezTo>
                  <a:pt x="7695524" y="2700425"/>
                  <a:pt x="7694935" y="2696965"/>
                  <a:pt x="7692431" y="2695198"/>
                </a:cubicBezTo>
                <a:lnTo>
                  <a:pt x="7653264" y="2667663"/>
                </a:lnTo>
                <a:cubicBezTo>
                  <a:pt x="7650761" y="2665896"/>
                  <a:pt x="7647300" y="2666485"/>
                  <a:pt x="7645533" y="2668988"/>
                </a:cubicBezTo>
                <a:cubicBezTo>
                  <a:pt x="7643766" y="2671491"/>
                  <a:pt x="7644356" y="2674952"/>
                  <a:pt x="7646859" y="2676719"/>
                </a:cubicBezTo>
                <a:lnTo>
                  <a:pt x="7686026" y="2704254"/>
                </a:lnTo>
                <a:cubicBezTo>
                  <a:pt x="7686983" y="2704916"/>
                  <a:pt x="7688161" y="2705285"/>
                  <a:pt x="7689266" y="2705285"/>
                </a:cubicBezTo>
                <a:cubicBezTo>
                  <a:pt x="7690959" y="2705285"/>
                  <a:pt x="7692652" y="2704475"/>
                  <a:pt x="7693757" y="2702929"/>
                </a:cubicBezTo>
                <a:close/>
                <a:moveTo>
                  <a:pt x="7783724" y="2758072"/>
                </a:moveTo>
                <a:cubicBezTo>
                  <a:pt x="7785344" y="2755422"/>
                  <a:pt x="7784534" y="2752035"/>
                  <a:pt x="7781883" y="2750415"/>
                </a:cubicBezTo>
                <a:lnTo>
                  <a:pt x="7692137" y="2694977"/>
                </a:lnTo>
                <a:cubicBezTo>
                  <a:pt x="7689487" y="2693357"/>
                  <a:pt x="7686100" y="2694167"/>
                  <a:pt x="7684480" y="2696818"/>
                </a:cubicBezTo>
                <a:cubicBezTo>
                  <a:pt x="7682861" y="2699468"/>
                  <a:pt x="7683670" y="2702855"/>
                  <a:pt x="7686321" y="2704475"/>
                </a:cubicBezTo>
                <a:lnTo>
                  <a:pt x="7776067" y="2759913"/>
                </a:lnTo>
                <a:cubicBezTo>
                  <a:pt x="7777024" y="2760502"/>
                  <a:pt x="7778055" y="2760723"/>
                  <a:pt x="7779012" y="2760723"/>
                </a:cubicBezTo>
                <a:cubicBezTo>
                  <a:pt x="7780853" y="2760649"/>
                  <a:pt x="7782693" y="2759766"/>
                  <a:pt x="7783724" y="2758072"/>
                </a:cubicBezTo>
                <a:close/>
                <a:moveTo>
                  <a:pt x="7781074" y="2773901"/>
                </a:moveTo>
                <a:lnTo>
                  <a:pt x="7784460" y="2756158"/>
                </a:lnTo>
                <a:cubicBezTo>
                  <a:pt x="7785050" y="2753140"/>
                  <a:pt x="7783062" y="2750194"/>
                  <a:pt x="7780043" y="2749679"/>
                </a:cubicBezTo>
                <a:cubicBezTo>
                  <a:pt x="7776951" y="2749090"/>
                  <a:pt x="7774080" y="2751078"/>
                  <a:pt x="7773564" y="2754097"/>
                </a:cubicBezTo>
                <a:lnTo>
                  <a:pt x="7770178" y="2771840"/>
                </a:lnTo>
                <a:cubicBezTo>
                  <a:pt x="7769589" y="2774858"/>
                  <a:pt x="7771576" y="2777803"/>
                  <a:pt x="7774595" y="2778319"/>
                </a:cubicBezTo>
                <a:cubicBezTo>
                  <a:pt x="7774963" y="2778392"/>
                  <a:pt x="7775331" y="2778392"/>
                  <a:pt x="7775699" y="2778392"/>
                </a:cubicBezTo>
                <a:cubicBezTo>
                  <a:pt x="7778276" y="2778466"/>
                  <a:pt x="7780559" y="2776552"/>
                  <a:pt x="7781074" y="2773901"/>
                </a:cubicBezTo>
                <a:close/>
                <a:moveTo>
                  <a:pt x="7750079" y="2836996"/>
                </a:moveTo>
                <a:lnTo>
                  <a:pt x="7780559" y="2775374"/>
                </a:lnTo>
                <a:cubicBezTo>
                  <a:pt x="7781957" y="2772650"/>
                  <a:pt x="7780779" y="2769263"/>
                  <a:pt x="7778055" y="2767938"/>
                </a:cubicBezTo>
                <a:cubicBezTo>
                  <a:pt x="7775257" y="2766613"/>
                  <a:pt x="7771944" y="2767717"/>
                  <a:pt x="7770619" y="2770441"/>
                </a:cubicBezTo>
                <a:lnTo>
                  <a:pt x="7740140" y="2832064"/>
                </a:lnTo>
                <a:cubicBezTo>
                  <a:pt x="7738740" y="2834788"/>
                  <a:pt x="7739919" y="2838174"/>
                  <a:pt x="7742643" y="2839499"/>
                </a:cubicBezTo>
                <a:cubicBezTo>
                  <a:pt x="7743452" y="2839868"/>
                  <a:pt x="7744336" y="2840089"/>
                  <a:pt x="7745146" y="2840089"/>
                </a:cubicBezTo>
                <a:cubicBezTo>
                  <a:pt x="7747207" y="2840089"/>
                  <a:pt x="7749121" y="2838984"/>
                  <a:pt x="7750079" y="2836996"/>
                </a:cubicBezTo>
                <a:close/>
                <a:moveTo>
                  <a:pt x="7744409" y="2911797"/>
                </a:moveTo>
                <a:lnTo>
                  <a:pt x="7750667" y="2835009"/>
                </a:lnTo>
                <a:cubicBezTo>
                  <a:pt x="7750888" y="2831916"/>
                  <a:pt x="7748606" y="2829266"/>
                  <a:pt x="7745588" y="2828971"/>
                </a:cubicBezTo>
                <a:cubicBezTo>
                  <a:pt x="7742790" y="2828751"/>
                  <a:pt x="7739845" y="2831033"/>
                  <a:pt x="7739550" y="2834051"/>
                </a:cubicBezTo>
                <a:lnTo>
                  <a:pt x="7733292" y="2910840"/>
                </a:lnTo>
                <a:cubicBezTo>
                  <a:pt x="7733071" y="2913933"/>
                  <a:pt x="7735354" y="2916583"/>
                  <a:pt x="7738372" y="2916878"/>
                </a:cubicBezTo>
                <a:cubicBezTo>
                  <a:pt x="7738519" y="2916878"/>
                  <a:pt x="7738667" y="2916878"/>
                  <a:pt x="7738888" y="2916878"/>
                </a:cubicBezTo>
                <a:cubicBezTo>
                  <a:pt x="7741759" y="2916878"/>
                  <a:pt x="7744188" y="2914669"/>
                  <a:pt x="7744409" y="2911797"/>
                </a:cubicBezTo>
                <a:close/>
                <a:moveTo>
                  <a:pt x="7757956" y="3008465"/>
                </a:moveTo>
                <a:cubicBezTo>
                  <a:pt x="7760975" y="3007876"/>
                  <a:pt x="7762963" y="3004931"/>
                  <a:pt x="7762373" y="3001912"/>
                </a:cubicBezTo>
                <a:lnTo>
                  <a:pt x="7744336" y="2910251"/>
                </a:lnTo>
                <a:cubicBezTo>
                  <a:pt x="7743747" y="2907233"/>
                  <a:pt x="7740728" y="2905245"/>
                  <a:pt x="7737783" y="2905834"/>
                </a:cubicBezTo>
                <a:cubicBezTo>
                  <a:pt x="7734764" y="2906423"/>
                  <a:pt x="7732777" y="2909368"/>
                  <a:pt x="7733366" y="2912386"/>
                </a:cubicBezTo>
                <a:lnTo>
                  <a:pt x="7751403" y="3004047"/>
                </a:lnTo>
                <a:cubicBezTo>
                  <a:pt x="7751919" y="3006698"/>
                  <a:pt x="7754275" y="3008538"/>
                  <a:pt x="7756925" y="3008538"/>
                </a:cubicBezTo>
                <a:cubicBezTo>
                  <a:pt x="7757294" y="3008538"/>
                  <a:pt x="7757588" y="3008465"/>
                  <a:pt x="7757956" y="3008465"/>
                </a:cubicBezTo>
                <a:close/>
                <a:moveTo>
                  <a:pt x="7684775" y="3136937"/>
                </a:moveTo>
                <a:lnTo>
                  <a:pt x="7761637" y="3005814"/>
                </a:lnTo>
                <a:cubicBezTo>
                  <a:pt x="7763183" y="3003164"/>
                  <a:pt x="7762299" y="2999777"/>
                  <a:pt x="7759649" y="2998158"/>
                </a:cubicBezTo>
                <a:cubicBezTo>
                  <a:pt x="7756999" y="2996611"/>
                  <a:pt x="7753612" y="2997495"/>
                  <a:pt x="7751993" y="3000145"/>
                </a:cubicBezTo>
                <a:lnTo>
                  <a:pt x="7675130" y="3131268"/>
                </a:lnTo>
                <a:cubicBezTo>
                  <a:pt x="7673584" y="3133919"/>
                  <a:pt x="7674467" y="3137305"/>
                  <a:pt x="7677118" y="3138925"/>
                </a:cubicBezTo>
                <a:cubicBezTo>
                  <a:pt x="7678001" y="3139441"/>
                  <a:pt x="7679032" y="3139661"/>
                  <a:pt x="7679989" y="3139661"/>
                </a:cubicBezTo>
                <a:cubicBezTo>
                  <a:pt x="7681903" y="3139661"/>
                  <a:pt x="7683744" y="3138704"/>
                  <a:pt x="7684775" y="3136937"/>
                </a:cubicBezTo>
                <a:close/>
                <a:moveTo>
                  <a:pt x="7719966" y="3254513"/>
                </a:moveTo>
                <a:cubicBezTo>
                  <a:pt x="7722911" y="3253556"/>
                  <a:pt x="7724458" y="3250390"/>
                  <a:pt x="7723501" y="3247446"/>
                </a:cubicBezTo>
                <a:lnTo>
                  <a:pt x="7685290" y="3132299"/>
                </a:lnTo>
                <a:cubicBezTo>
                  <a:pt x="7684333" y="3129354"/>
                  <a:pt x="7681241" y="3127808"/>
                  <a:pt x="7678222" y="3128765"/>
                </a:cubicBezTo>
                <a:cubicBezTo>
                  <a:pt x="7675277" y="3129722"/>
                  <a:pt x="7673731" y="3132888"/>
                  <a:pt x="7674689" y="3135833"/>
                </a:cubicBezTo>
                <a:lnTo>
                  <a:pt x="7712899" y="3250980"/>
                </a:lnTo>
                <a:cubicBezTo>
                  <a:pt x="7713708" y="3253336"/>
                  <a:pt x="7715844" y="3254808"/>
                  <a:pt x="7718199" y="3254808"/>
                </a:cubicBezTo>
                <a:cubicBezTo>
                  <a:pt x="7718862" y="3254808"/>
                  <a:pt x="7719377" y="3254661"/>
                  <a:pt x="7719966" y="3254513"/>
                </a:cubicBezTo>
                <a:close/>
                <a:moveTo>
                  <a:pt x="7649583" y="3377685"/>
                </a:moveTo>
                <a:lnTo>
                  <a:pt x="7723059" y="3252084"/>
                </a:lnTo>
                <a:cubicBezTo>
                  <a:pt x="7724604" y="3249433"/>
                  <a:pt x="7723721" y="3245973"/>
                  <a:pt x="7721071" y="3244427"/>
                </a:cubicBezTo>
                <a:cubicBezTo>
                  <a:pt x="7718420" y="3242881"/>
                  <a:pt x="7715034" y="3243764"/>
                  <a:pt x="7713414" y="3246415"/>
                </a:cubicBezTo>
                <a:lnTo>
                  <a:pt x="7639938" y="3372016"/>
                </a:lnTo>
                <a:cubicBezTo>
                  <a:pt x="7638392" y="3374666"/>
                  <a:pt x="7639275" y="3378127"/>
                  <a:pt x="7641926" y="3379673"/>
                </a:cubicBezTo>
                <a:cubicBezTo>
                  <a:pt x="7642809" y="3380188"/>
                  <a:pt x="7643840" y="3380409"/>
                  <a:pt x="7644797" y="3380409"/>
                </a:cubicBezTo>
                <a:cubicBezTo>
                  <a:pt x="7646711" y="3380409"/>
                  <a:pt x="7648552" y="3379378"/>
                  <a:pt x="7649583" y="3377685"/>
                </a:cubicBezTo>
                <a:close/>
                <a:moveTo>
                  <a:pt x="7581629" y="3486795"/>
                </a:moveTo>
                <a:lnTo>
                  <a:pt x="7649509" y="3377759"/>
                </a:lnTo>
                <a:cubicBezTo>
                  <a:pt x="7651129" y="3375108"/>
                  <a:pt x="7650319" y="3371722"/>
                  <a:pt x="7647742" y="3370102"/>
                </a:cubicBezTo>
                <a:cubicBezTo>
                  <a:pt x="7645166" y="3368482"/>
                  <a:pt x="7641705" y="3369292"/>
                  <a:pt x="7640085" y="3371869"/>
                </a:cubicBezTo>
                <a:lnTo>
                  <a:pt x="7572205" y="3480905"/>
                </a:lnTo>
                <a:cubicBezTo>
                  <a:pt x="7570585" y="3483555"/>
                  <a:pt x="7571395" y="3486942"/>
                  <a:pt x="7573972" y="3488562"/>
                </a:cubicBezTo>
                <a:cubicBezTo>
                  <a:pt x="7574929" y="3489151"/>
                  <a:pt x="7575960" y="3489372"/>
                  <a:pt x="7576990" y="3489372"/>
                </a:cubicBezTo>
                <a:cubicBezTo>
                  <a:pt x="7578757" y="3489445"/>
                  <a:pt x="7580524" y="3488488"/>
                  <a:pt x="7581629" y="3486795"/>
                </a:cubicBezTo>
                <a:close/>
                <a:moveTo>
                  <a:pt x="7635889" y="3629697"/>
                </a:moveTo>
                <a:cubicBezTo>
                  <a:pt x="7638760" y="3628519"/>
                  <a:pt x="7640085" y="3625280"/>
                  <a:pt x="7638981" y="3622408"/>
                </a:cubicBezTo>
                <a:lnTo>
                  <a:pt x="7582070" y="3481715"/>
                </a:lnTo>
                <a:cubicBezTo>
                  <a:pt x="7580893" y="3478843"/>
                  <a:pt x="7577653" y="3477444"/>
                  <a:pt x="7574781" y="3478622"/>
                </a:cubicBezTo>
                <a:cubicBezTo>
                  <a:pt x="7571910" y="3479800"/>
                  <a:pt x="7570585" y="3483040"/>
                  <a:pt x="7571690" y="3485911"/>
                </a:cubicBezTo>
                <a:lnTo>
                  <a:pt x="7628600" y="3626605"/>
                </a:lnTo>
                <a:cubicBezTo>
                  <a:pt x="7629484" y="3628814"/>
                  <a:pt x="7631618" y="3630065"/>
                  <a:pt x="7633827" y="3630065"/>
                </a:cubicBezTo>
                <a:cubicBezTo>
                  <a:pt x="7634490" y="3630065"/>
                  <a:pt x="7635153" y="3629992"/>
                  <a:pt x="7635889" y="3629697"/>
                </a:cubicBezTo>
                <a:close/>
                <a:moveTo>
                  <a:pt x="7719746" y="3767446"/>
                </a:moveTo>
                <a:cubicBezTo>
                  <a:pt x="7722396" y="3765827"/>
                  <a:pt x="7723206" y="3762440"/>
                  <a:pt x="7721660" y="3759789"/>
                </a:cubicBezTo>
                <a:lnTo>
                  <a:pt x="7638539" y="3621599"/>
                </a:lnTo>
                <a:cubicBezTo>
                  <a:pt x="7636920" y="3618948"/>
                  <a:pt x="7633533" y="3618138"/>
                  <a:pt x="7630882" y="3619684"/>
                </a:cubicBezTo>
                <a:cubicBezTo>
                  <a:pt x="7628232" y="3621304"/>
                  <a:pt x="7627422" y="3624691"/>
                  <a:pt x="7628968" y="3627341"/>
                </a:cubicBezTo>
                <a:lnTo>
                  <a:pt x="7712089" y="3765532"/>
                </a:lnTo>
                <a:cubicBezTo>
                  <a:pt x="7713120" y="3767299"/>
                  <a:pt x="7715034" y="3768256"/>
                  <a:pt x="7716874" y="3768256"/>
                </a:cubicBezTo>
                <a:cubicBezTo>
                  <a:pt x="7717905" y="3768256"/>
                  <a:pt x="7718862" y="3768035"/>
                  <a:pt x="7719746" y="3767446"/>
                </a:cubicBezTo>
                <a:close/>
                <a:moveTo>
                  <a:pt x="7828266" y="3892900"/>
                </a:moveTo>
                <a:cubicBezTo>
                  <a:pt x="7830622" y="3890912"/>
                  <a:pt x="7830917" y="3887379"/>
                  <a:pt x="7828855" y="3885023"/>
                </a:cubicBezTo>
                <a:lnTo>
                  <a:pt x="7721071" y="3759053"/>
                </a:lnTo>
                <a:cubicBezTo>
                  <a:pt x="7719083" y="3756697"/>
                  <a:pt x="7715549" y="3756476"/>
                  <a:pt x="7713193" y="3758464"/>
                </a:cubicBezTo>
                <a:cubicBezTo>
                  <a:pt x="7710837" y="3760452"/>
                  <a:pt x="7710543" y="3763986"/>
                  <a:pt x="7712604" y="3766342"/>
                </a:cubicBezTo>
                <a:lnTo>
                  <a:pt x="7820388" y="3892311"/>
                </a:lnTo>
                <a:cubicBezTo>
                  <a:pt x="7821493" y="3893636"/>
                  <a:pt x="7823112" y="3894299"/>
                  <a:pt x="7824659" y="3894225"/>
                </a:cubicBezTo>
                <a:cubicBezTo>
                  <a:pt x="7825910" y="3894225"/>
                  <a:pt x="7827236" y="3893784"/>
                  <a:pt x="7828266" y="3892900"/>
                </a:cubicBezTo>
                <a:close/>
                <a:moveTo>
                  <a:pt x="7959610" y="3996193"/>
                </a:moveTo>
                <a:cubicBezTo>
                  <a:pt x="7961524" y="3993764"/>
                  <a:pt x="7961156" y="3990304"/>
                  <a:pt x="7958726" y="3988389"/>
                </a:cubicBezTo>
                <a:lnTo>
                  <a:pt x="7828045" y="3884360"/>
                </a:lnTo>
                <a:cubicBezTo>
                  <a:pt x="7825616" y="3882446"/>
                  <a:pt x="7822155" y="3882814"/>
                  <a:pt x="7820241" y="3885243"/>
                </a:cubicBezTo>
                <a:cubicBezTo>
                  <a:pt x="7818327" y="3887673"/>
                  <a:pt x="7818695" y="3891133"/>
                  <a:pt x="7821125" y="3893048"/>
                </a:cubicBezTo>
                <a:lnTo>
                  <a:pt x="7951806" y="3997077"/>
                </a:lnTo>
                <a:cubicBezTo>
                  <a:pt x="7952836" y="3997887"/>
                  <a:pt x="7954088" y="3998329"/>
                  <a:pt x="7955340" y="3998329"/>
                </a:cubicBezTo>
                <a:cubicBezTo>
                  <a:pt x="7956960" y="3998255"/>
                  <a:pt x="7958579" y="3997519"/>
                  <a:pt x="7959610" y="3996193"/>
                </a:cubicBezTo>
                <a:close/>
                <a:moveTo>
                  <a:pt x="8106930" y="4075118"/>
                </a:moveTo>
                <a:cubicBezTo>
                  <a:pt x="8108402" y="4072394"/>
                  <a:pt x="8107371" y="4069007"/>
                  <a:pt x="8104721" y="4067534"/>
                </a:cubicBezTo>
                <a:lnTo>
                  <a:pt x="7957990" y="3987801"/>
                </a:lnTo>
                <a:cubicBezTo>
                  <a:pt x="7955266" y="3986328"/>
                  <a:pt x="7951879" y="3987285"/>
                  <a:pt x="7950407" y="3990009"/>
                </a:cubicBezTo>
                <a:cubicBezTo>
                  <a:pt x="7948935" y="3992733"/>
                  <a:pt x="7949966" y="3996120"/>
                  <a:pt x="7952616" y="3997592"/>
                </a:cubicBezTo>
                <a:lnTo>
                  <a:pt x="8099347" y="4077326"/>
                </a:lnTo>
                <a:cubicBezTo>
                  <a:pt x="8100230" y="4077768"/>
                  <a:pt x="8101113" y="4077989"/>
                  <a:pt x="8102071" y="4077989"/>
                </a:cubicBezTo>
                <a:cubicBezTo>
                  <a:pt x="8103985" y="4077989"/>
                  <a:pt x="8105899" y="4076958"/>
                  <a:pt x="8106930" y="4075118"/>
                </a:cubicBezTo>
                <a:close/>
                <a:moveTo>
                  <a:pt x="8263232" y="4127464"/>
                </a:moveTo>
                <a:cubicBezTo>
                  <a:pt x="8264263" y="4124519"/>
                  <a:pt x="8262643" y="4121353"/>
                  <a:pt x="8259772" y="4120396"/>
                </a:cubicBezTo>
                <a:lnTo>
                  <a:pt x="8103838" y="4067166"/>
                </a:lnTo>
                <a:cubicBezTo>
                  <a:pt x="8100893" y="4066135"/>
                  <a:pt x="8097727" y="4067755"/>
                  <a:pt x="8096770" y="4070627"/>
                </a:cubicBezTo>
                <a:cubicBezTo>
                  <a:pt x="8095739" y="4073571"/>
                  <a:pt x="8097359" y="4076737"/>
                  <a:pt x="8100230" y="4077694"/>
                </a:cubicBezTo>
                <a:lnTo>
                  <a:pt x="8256164" y="4130924"/>
                </a:lnTo>
                <a:cubicBezTo>
                  <a:pt x="8256753" y="4131145"/>
                  <a:pt x="8257415" y="4131218"/>
                  <a:pt x="8258005" y="4131218"/>
                </a:cubicBezTo>
                <a:cubicBezTo>
                  <a:pt x="8260287" y="4131218"/>
                  <a:pt x="8262422" y="4129820"/>
                  <a:pt x="8263232" y="4127464"/>
                </a:cubicBezTo>
                <a:close/>
                <a:moveTo>
                  <a:pt x="8421743" y="4151244"/>
                </a:moveTo>
                <a:cubicBezTo>
                  <a:pt x="8422258" y="4148225"/>
                  <a:pt x="8420123" y="4145354"/>
                  <a:pt x="8417104" y="4144912"/>
                </a:cubicBezTo>
                <a:lnTo>
                  <a:pt x="8258815" y="4120249"/>
                </a:lnTo>
                <a:cubicBezTo>
                  <a:pt x="8255796" y="4119733"/>
                  <a:pt x="8252924" y="4121868"/>
                  <a:pt x="8252483" y="4124887"/>
                </a:cubicBezTo>
                <a:cubicBezTo>
                  <a:pt x="8251967" y="4127905"/>
                  <a:pt x="8254103" y="4130777"/>
                  <a:pt x="8257121" y="4131218"/>
                </a:cubicBezTo>
                <a:lnTo>
                  <a:pt x="8415411" y="4155882"/>
                </a:lnTo>
                <a:cubicBezTo>
                  <a:pt x="8415705" y="4155956"/>
                  <a:pt x="8416000" y="4155956"/>
                  <a:pt x="8416295" y="4155956"/>
                </a:cubicBezTo>
                <a:cubicBezTo>
                  <a:pt x="8418945" y="4155956"/>
                  <a:pt x="8421300" y="4153968"/>
                  <a:pt x="8421743" y="4151244"/>
                </a:cubicBezTo>
                <a:close/>
                <a:moveTo>
                  <a:pt x="8416442" y="4155956"/>
                </a:moveTo>
                <a:lnTo>
                  <a:pt x="8570167" y="4150140"/>
                </a:lnTo>
                <a:cubicBezTo>
                  <a:pt x="8573259" y="4149992"/>
                  <a:pt x="8575615" y="4147416"/>
                  <a:pt x="8575542" y="4144323"/>
                </a:cubicBezTo>
                <a:cubicBezTo>
                  <a:pt x="8575394" y="4141231"/>
                  <a:pt x="8573111" y="4139096"/>
                  <a:pt x="8569725" y="4138949"/>
                </a:cubicBezTo>
                <a:lnTo>
                  <a:pt x="8416000" y="4144765"/>
                </a:lnTo>
                <a:cubicBezTo>
                  <a:pt x="8412907" y="4144912"/>
                  <a:pt x="8410552" y="4147489"/>
                  <a:pt x="8410625" y="4150581"/>
                </a:cubicBezTo>
                <a:cubicBezTo>
                  <a:pt x="8410773" y="4153600"/>
                  <a:pt x="8413202" y="4155956"/>
                  <a:pt x="8416221" y="4155956"/>
                </a:cubicBezTo>
                <a:cubicBezTo>
                  <a:pt x="8416295" y="4155956"/>
                  <a:pt x="8416368" y="4155956"/>
                  <a:pt x="8416442" y="4155956"/>
                </a:cubicBezTo>
                <a:close/>
                <a:moveTo>
                  <a:pt x="8574584" y="4147636"/>
                </a:moveTo>
                <a:lnTo>
                  <a:pt x="8658883" y="4017765"/>
                </a:lnTo>
                <a:cubicBezTo>
                  <a:pt x="8660576" y="4015188"/>
                  <a:pt x="8659840" y="4011728"/>
                  <a:pt x="8657263" y="4010035"/>
                </a:cubicBezTo>
                <a:cubicBezTo>
                  <a:pt x="8654686" y="4008341"/>
                  <a:pt x="8651226" y="4009077"/>
                  <a:pt x="8649532" y="4011654"/>
                </a:cubicBezTo>
                <a:lnTo>
                  <a:pt x="8565234" y="4141526"/>
                </a:lnTo>
                <a:cubicBezTo>
                  <a:pt x="8563541" y="4144103"/>
                  <a:pt x="8564277" y="4147563"/>
                  <a:pt x="8566854" y="4149256"/>
                </a:cubicBezTo>
                <a:cubicBezTo>
                  <a:pt x="8567811" y="4149845"/>
                  <a:pt x="8568842" y="4150140"/>
                  <a:pt x="8569946" y="4150140"/>
                </a:cubicBezTo>
                <a:cubicBezTo>
                  <a:pt x="8571787" y="4150140"/>
                  <a:pt x="8573554" y="4149256"/>
                  <a:pt x="8574584" y="4147636"/>
                </a:cubicBezTo>
                <a:close/>
                <a:moveTo>
                  <a:pt x="8659030" y="4017544"/>
                </a:moveTo>
                <a:lnTo>
                  <a:pt x="8745685" y="3869635"/>
                </a:lnTo>
                <a:cubicBezTo>
                  <a:pt x="8747230" y="3866985"/>
                  <a:pt x="8746347" y="3863598"/>
                  <a:pt x="8743697" y="3861978"/>
                </a:cubicBezTo>
                <a:cubicBezTo>
                  <a:pt x="8741046" y="3860432"/>
                  <a:pt x="8737660" y="3861316"/>
                  <a:pt x="8736040" y="3863966"/>
                </a:cubicBezTo>
                <a:lnTo>
                  <a:pt x="8649386" y="4011875"/>
                </a:lnTo>
                <a:cubicBezTo>
                  <a:pt x="8647839" y="4014526"/>
                  <a:pt x="8648723" y="4017912"/>
                  <a:pt x="8651373" y="4019532"/>
                </a:cubicBezTo>
                <a:cubicBezTo>
                  <a:pt x="8652256" y="4020048"/>
                  <a:pt x="8653287" y="4020268"/>
                  <a:pt x="8654244" y="4020268"/>
                </a:cubicBezTo>
                <a:cubicBezTo>
                  <a:pt x="8656159" y="4020268"/>
                  <a:pt x="8657999" y="4019311"/>
                  <a:pt x="8659030" y="4017544"/>
                </a:cubicBezTo>
                <a:close/>
                <a:moveTo>
                  <a:pt x="8745758" y="3869562"/>
                </a:moveTo>
                <a:lnTo>
                  <a:pt x="8835284" y="3709063"/>
                </a:lnTo>
                <a:cubicBezTo>
                  <a:pt x="8836756" y="3706339"/>
                  <a:pt x="8835799" y="3702952"/>
                  <a:pt x="8833149" y="3701480"/>
                </a:cubicBezTo>
                <a:cubicBezTo>
                  <a:pt x="8830425" y="3699934"/>
                  <a:pt x="8827038" y="3700965"/>
                  <a:pt x="8825566" y="3703615"/>
                </a:cubicBezTo>
                <a:lnTo>
                  <a:pt x="8736040" y="3864113"/>
                </a:lnTo>
                <a:cubicBezTo>
                  <a:pt x="8734567" y="3866837"/>
                  <a:pt x="8735525" y="3870224"/>
                  <a:pt x="8738175" y="3871697"/>
                </a:cubicBezTo>
                <a:cubicBezTo>
                  <a:pt x="8739058" y="3872212"/>
                  <a:pt x="8740015" y="3872433"/>
                  <a:pt x="8740899" y="3872433"/>
                </a:cubicBezTo>
                <a:cubicBezTo>
                  <a:pt x="8742887" y="3872433"/>
                  <a:pt x="8744801" y="3871402"/>
                  <a:pt x="8745758" y="3869562"/>
                </a:cubicBezTo>
                <a:close/>
                <a:moveTo>
                  <a:pt x="8835284" y="3709063"/>
                </a:moveTo>
                <a:lnTo>
                  <a:pt x="8928123" y="3541349"/>
                </a:lnTo>
                <a:cubicBezTo>
                  <a:pt x="8929595" y="3538625"/>
                  <a:pt x="8928638" y="3535239"/>
                  <a:pt x="8925914" y="3533766"/>
                </a:cubicBezTo>
                <a:cubicBezTo>
                  <a:pt x="8923264" y="3532294"/>
                  <a:pt x="8919804" y="3533251"/>
                  <a:pt x="8918331" y="3535975"/>
                </a:cubicBezTo>
                <a:lnTo>
                  <a:pt x="8825492" y="3703689"/>
                </a:lnTo>
                <a:cubicBezTo>
                  <a:pt x="8824020" y="3706413"/>
                  <a:pt x="8824977" y="3709799"/>
                  <a:pt x="8827701" y="3711272"/>
                </a:cubicBezTo>
                <a:cubicBezTo>
                  <a:pt x="8828584" y="3711787"/>
                  <a:pt x="8829468" y="3712008"/>
                  <a:pt x="8830425" y="3711934"/>
                </a:cubicBezTo>
                <a:cubicBezTo>
                  <a:pt x="8832413" y="3711934"/>
                  <a:pt x="8834254" y="3710904"/>
                  <a:pt x="8835284" y="3709063"/>
                </a:cubicBezTo>
                <a:close/>
                <a:moveTo>
                  <a:pt x="8928123" y="3541349"/>
                </a:moveTo>
                <a:lnTo>
                  <a:pt x="9018753" y="3376433"/>
                </a:lnTo>
                <a:cubicBezTo>
                  <a:pt x="9020226" y="3373709"/>
                  <a:pt x="9019269" y="3370323"/>
                  <a:pt x="9016545" y="3368850"/>
                </a:cubicBezTo>
                <a:cubicBezTo>
                  <a:pt x="9013821" y="3367378"/>
                  <a:pt x="9010433" y="3368335"/>
                  <a:pt x="9008961" y="3371059"/>
                </a:cubicBezTo>
                <a:lnTo>
                  <a:pt x="8918331" y="3535975"/>
                </a:lnTo>
                <a:cubicBezTo>
                  <a:pt x="8916859" y="3538699"/>
                  <a:pt x="8917816" y="3542086"/>
                  <a:pt x="8920540" y="3543558"/>
                </a:cubicBezTo>
                <a:cubicBezTo>
                  <a:pt x="8921423" y="3544000"/>
                  <a:pt x="8922307" y="3544221"/>
                  <a:pt x="8923264" y="3544221"/>
                </a:cubicBezTo>
                <a:cubicBezTo>
                  <a:pt x="8925178" y="3544221"/>
                  <a:pt x="8927092" y="3543190"/>
                  <a:pt x="8928123" y="3541349"/>
                </a:cubicBezTo>
                <a:close/>
                <a:moveTo>
                  <a:pt x="9018679" y="3376360"/>
                </a:moveTo>
                <a:lnTo>
                  <a:pt x="9101358" y="3224770"/>
                </a:lnTo>
                <a:cubicBezTo>
                  <a:pt x="9102831" y="3222046"/>
                  <a:pt x="9101874" y="3218659"/>
                  <a:pt x="9099150" y="3217187"/>
                </a:cubicBezTo>
                <a:cubicBezTo>
                  <a:pt x="9096499" y="3215714"/>
                  <a:pt x="9093038" y="3216745"/>
                  <a:pt x="9091566" y="3219395"/>
                </a:cubicBezTo>
                <a:lnTo>
                  <a:pt x="9008888" y="3370985"/>
                </a:lnTo>
                <a:cubicBezTo>
                  <a:pt x="9007415" y="3373709"/>
                  <a:pt x="9008445" y="3377096"/>
                  <a:pt x="9011096" y="3378568"/>
                </a:cubicBezTo>
                <a:cubicBezTo>
                  <a:pt x="9011980" y="3379010"/>
                  <a:pt x="9012863" y="3379231"/>
                  <a:pt x="9013821" y="3379231"/>
                </a:cubicBezTo>
                <a:cubicBezTo>
                  <a:pt x="9015808" y="3379305"/>
                  <a:pt x="9017722" y="3378274"/>
                  <a:pt x="9018679" y="3376360"/>
                </a:cubicBezTo>
                <a:close/>
                <a:moveTo>
                  <a:pt x="9101358" y="3224770"/>
                </a:moveTo>
                <a:lnTo>
                  <a:pt x="9169975" y="3097549"/>
                </a:lnTo>
                <a:cubicBezTo>
                  <a:pt x="9171447" y="3094825"/>
                  <a:pt x="9170416" y="3091438"/>
                  <a:pt x="9167692" y="3089966"/>
                </a:cubicBezTo>
                <a:cubicBezTo>
                  <a:pt x="9165042" y="3088493"/>
                  <a:pt x="9161582" y="3089524"/>
                  <a:pt x="9160110" y="3092248"/>
                </a:cubicBezTo>
                <a:lnTo>
                  <a:pt x="9091493" y="3219469"/>
                </a:lnTo>
                <a:cubicBezTo>
                  <a:pt x="9090020" y="3222193"/>
                  <a:pt x="9091051" y="3225580"/>
                  <a:pt x="9093775" y="3227052"/>
                </a:cubicBezTo>
                <a:cubicBezTo>
                  <a:pt x="9094659" y="3227494"/>
                  <a:pt x="9095542" y="3227715"/>
                  <a:pt x="9096426" y="3227715"/>
                </a:cubicBezTo>
                <a:cubicBezTo>
                  <a:pt x="9098487" y="3227715"/>
                  <a:pt x="9100401" y="3226610"/>
                  <a:pt x="9101358" y="3224770"/>
                </a:cubicBezTo>
                <a:close/>
                <a:moveTo>
                  <a:pt x="9166147" y="3100420"/>
                </a:moveTo>
                <a:lnTo>
                  <a:pt x="9317443" y="3070824"/>
                </a:lnTo>
                <a:cubicBezTo>
                  <a:pt x="9320460" y="3070235"/>
                  <a:pt x="9322448" y="3067290"/>
                  <a:pt x="9321860" y="3064271"/>
                </a:cubicBezTo>
                <a:cubicBezTo>
                  <a:pt x="9321270" y="3061252"/>
                  <a:pt x="9318252" y="3059265"/>
                  <a:pt x="9315307" y="3059854"/>
                </a:cubicBezTo>
                <a:lnTo>
                  <a:pt x="9164011" y="3089450"/>
                </a:lnTo>
                <a:cubicBezTo>
                  <a:pt x="9160993" y="3090039"/>
                  <a:pt x="9159005" y="3092984"/>
                  <a:pt x="9159594" y="3096003"/>
                </a:cubicBezTo>
                <a:cubicBezTo>
                  <a:pt x="9160110" y="3098653"/>
                  <a:pt x="9162465" y="3100494"/>
                  <a:pt x="9165116" y="3100494"/>
                </a:cubicBezTo>
                <a:cubicBezTo>
                  <a:pt x="9165484" y="3100494"/>
                  <a:pt x="9165778" y="3100494"/>
                  <a:pt x="9166147" y="3100420"/>
                </a:cubicBezTo>
                <a:close/>
                <a:moveTo>
                  <a:pt x="9318620" y="3070455"/>
                </a:moveTo>
                <a:lnTo>
                  <a:pt x="9465056" y="3006550"/>
                </a:lnTo>
                <a:cubicBezTo>
                  <a:pt x="9467854" y="3005299"/>
                  <a:pt x="9469180" y="3002060"/>
                  <a:pt x="9467928" y="2999188"/>
                </a:cubicBezTo>
                <a:cubicBezTo>
                  <a:pt x="9466676" y="2996390"/>
                  <a:pt x="9463363" y="2995065"/>
                  <a:pt x="9460566" y="2996317"/>
                </a:cubicBezTo>
                <a:lnTo>
                  <a:pt x="9314129" y="3060222"/>
                </a:lnTo>
                <a:cubicBezTo>
                  <a:pt x="9311331" y="3061473"/>
                  <a:pt x="9310007" y="3064713"/>
                  <a:pt x="9311258" y="3067584"/>
                </a:cubicBezTo>
                <a:cubicBezTo>
                  <a:pt x="9312141" y="3069719"/>
                  <a:pt x="9314276" y="3070971"/>
                  <a:pt x="9316412" y="3070897"/>
                </a:cubicBezTo>
                <a:cubicBezTo>
                  <a:pt x="9317148" y="3070897"/>
                  <a:pt x="9317884" y="3070750"/>
                  <a:pt x="9318620" y="3070455"/>
                </a:cubicBezTo>
                <a:close/>
                <a:moveTo>
                  <a:pt x="9467928" y="3003753"/>
                </a:moveTo>
                <a:lnTo>
                  <a:pt x="9504961" y="2922620"/>
                </a:lnTo>
                <a:cubicBezTo>
                  <a:pt x="9506212" y="2919822"/>
                  <a:pt x="9505034" y="2916509"/>
                  <a:pt x="9502237" y="2915258"/>
                </a:cubicBezTo>
                <a:cubicBezTo>
                  <a:pt x="9499439" y="2913933"/>
                  <a:pt x="9496125" y="2915184"/>
                  <a:pt x="9494874" y="2917982"/>
                </a:cubicBezTo>
                <a:lnTo>
                  <a:pt x="9457842" y="2999114"/>
                </a:lnTo>
                <a:cubicBezTo>
                  <a:pt x="9456590" y="3001912"/>
                  <a:pt x="9457768" y="3005225"/>
                  <a:pt x="9460566" y="3006477"/>
                </a:cubicBezTo>
                <a:cubicBezTo>
                  <a:pt x="9461302" y="3006845"/>
                  <a:pt x="9462111" y="3006992"/>
                  <a:pt x="9462922" y="3006992"/>
                </a:cubicBezTo>
                <a:cubicBezTo>
                  <a:pt x="9464983" y="3006992"/>
                  <a:pt x="9466971" y="3005814"/>
                  <a:pt x="9467928" y="3003753"/>
                </a:cubicBezTo>
                <a:close/>
                <a:moveTo>
                  <a:pt x="9505255" y="2921589"/>
                </a:moveTo>
                <a:lnTo>
                  <a:pt x="9517476" y="2871967"/>
                </a:lnTo>
                <a:cubicBezTo>
                  <a:pt x="9518212" y="2868949"/>
                  <a:pt x="9516372" y="2865930"/>
                  <a:pt x="9513427" y="2865194"/>
                </a:cubicBezTo>
                <a:cubicBezTo>
                  <a:pt x="9510409" y="2864384"/>
                  <a:pt x="9507390" y="2866298"/>
                  <a:pt x="9506654" y="2869243"/>
                </a:cubicBezTo>
                <a:lnTo>
                  <a:pt x="9494432" y="2918865"/>
                </a:lnTo>
                <a:cubicBezTo>
                  <a:pt x="9493696" y="2921884"/>
                  <a:pt x="9495537" y="2924902"/>
                  <a:pt x="9498482" y="2925639"/>
                </a:cubicBezTo>
                <a:cubicBezTo>
                  <a:pt x="9498923" y="2925786"/>
                  <a:pt x="9499439" y="2925786"/>
                  <a:pt x="9499880" y="2925786"/>
                </a:cubicBezTo>
                <a:cubicBezTo>
                  <a:pt x="9502384" y="2925860"/>
                  <a:pt x="9504666" y="2924166"/>
                  <a:pt x="9505255" y="2921589"/>
                </a:cubicBezTo>
                <a:close/>
                <a:moveTo>
                  <a:pt x="9517624" y="2871231"/>
                </a:moveTo>
                <a:lnTo>
                  <a:pt x="9521231" y="2832137"/>
                </a:lnTo>
                <a:cubicBezTo>
                  <a:pt x="9521526" y="2829045"/>
                  <a:pt x="9519243" y="2826395"/>
                  <a:pt x="9516225" y="2826100"/>
                </a:cubicBezTo>
                <a:cubicBezTo>
                  <a:pt x="9512985" y="2825732"/>
                  <a:pt x="9510482" y="2828088"/>
                  <a:pt x="9510188" y="2831107"/>
                </a:cubicBezTo>
                <a:lnTo>
                  <a:pt x="9506580" y="2870200"/>
                </a:lnTo>
                <a:cubicBezTo>
                  <a:pt x="9506285" y="2873292"/>
                  <a:pt x="9508568" y="2875943"/>
                  <a:pt x="9511587" y="2876238"/>
                </a:cubicBezTo>
                <a:cubicBezTo>
                  <a:pt x="9511807" y="2876238"/>
                  <a:pt x="9511954" y="2876238"/>
                  <a:pt x="9512176" y="2876238"/>
                </a:cubicBezTo>
                <a:cubicBezTo>
                  <a:pt x="9514973" y="2876238"/>
                  <a:pt x="9517329" y="2874102"/>
                  <a:pt x="9517624" y="2871231"/>
                </a:cubicBezTo>
                <a:close/>
                <a:moveTo>
                  <a:pt x="9521084" y="2833021"/>
                </a:moveTo>
                <a:lnTo>
                  <a:pt x="9531465" y="2791571"/>
                </a:lnTo>
                <a:cubicBezTo>
                  <a:pt x="9532201" y="2788552"/>
                  <a:pt x="9530434" y="2785534"/>
                  <a:pt x="9527415" y="2784797"/>
                </a:cubicBezTo>
                <a:cubicBezTo>
                  <a:pt x="9524397" y="2784061"/>
                  <a:pt x="9521378" y="2785828"/>
                  <a:pt x="9520642" y="2788847"/>
                </a:cubicBezTo>
                <a:lnTo>
                  <a:pt x="9510261" y="2830297"/>
                </a:lnTo>
                <a:cubicBezTo>
                  <a:pt x="9509525" y="2833315"/>
                  <a:pt x="9511292" y="2836334"/>
                  <a:pt x="9514311" y="2837070"/>
                </a:cubicBezTo>
                <a:cubicBezTo>
                  <a:pt x="9514752" y="2837217"/>
                  <a:pt x="9515268" y="2837217"/>
                  <a:pt x="9515709" y="2837217"/>
                </a:cubicBezTo>
                <a:cubicBezTo>
                  <a:pt x="9518212" y="2837217"/>
                  <a:pt x="9520421" y="2835524"/>
                  <a:pt x="9521084" y="2833021"/>
                </a:cubicBezTo>
                <a:close/>
                <a:moveTo>
                  <a:pt x="9528152" y="2795326"/>
                </a:moveTo>
                <a:lnTo>
                  <a:pt x="9593235" y="2768895"/>
                </a:lnTo>
                <a:cubicBezTo>
                  <a:pt x="9596106" y="2767717"/>
                  <a:pt x="9597431" y="2764477"/>
                  <a:pt x="9596327" y="2761606"/>
                </a:cubicBezTo>
                <a:cubicBezTo>
                  <a:pt x="9595149" y="2758735"/>
                  <a:pt x="9591909" y="2757410"/>
                  <a:pt x="9589038" y="2758514"/>
                </a:cubicBezTo>
                <a:lnTo>
                  <a:pt x="9523955" y="2784945"/>
                </a:lnTo>
                <a:cubicBezTo>
                  <a:pt x="9521084" y="2786123"/>
                  <a:pt x="9519759" y="2789362"/>
                  <a:pt x="9520863" y="2792233"/>
                </a:cubicBezTo>
                <a:cubicBezTo>
                  <a:pt x="9521747" y="2794442"/>
                  <a:pt x="9523881" y="2795694"/>
                  <a:pt x="9526090" y="2795694"/>
                </a:cubicBezTo>
                <a:cubicBezTo>
                  <a:pt x="9526826" y="2795767"/>
                  <a:pt x="9527489" y="2795620"/>
                  <a:pt x="9528152" y="2795326"/>
                </a:cubicBezTo>
                <a:close/>
                <a:moveTo>
                  <a:pt x="9595296" y="2767570"/>
                </a:moveTo>
                <a:lnTo>
                  <a:pt x="9638954" y="2720893"/>
                </a:lnTo>
                <a:cubicBezTo>
                  <a:pt x="9641016" y="2718610"/>
                  <a:pt x="9640942" y="2715150"/>
                  <a:pt x="9638661" y="2713015"/>
                </a:cubicBezTo>
                <a:cubicBezTo>
                  <a:pt x="9636451" y="2710953"/>
                  <a:pt x="9632918" y="2711027"/>
                  <a:pt x="9630782" y="2713309"/>
                </a:cubicBezTo>
                <a:lnTo>
                  <a:pt x="9587124" y="2759986"/>
                </a:lnTo>
                <a:cubicBezTo>
                  <a:pt x="9585063" y="2762269"/>
                  <a:pt x="9585136" y="2765729"/>
                  <a:pt x="9587418" y="2767864"/>
                </a:cubicBezTo>
                <a:cubicBezTo>
                  <a:pt x="9588523" y="2768895"/>
                  <a:pt x="9589848" y="2769337"/>
                  <a:pt x="9591247" y="2769337"/>
                </a:cubicBezTo>
                <a:cubicBezTo>
                  <a:pt x="9592719" y="2769263"/>
                  <a:pt x="9594192" y="2768674"/>
                  <a:pt x="9595296" y="2767570"/>
                </a:cubicBezTo>
                <a:close/>
                <a:moveTo>
                  <a:pt x="9639323" y="2720303"/>
                </a:moveTo>
                <a:lnTo>
                  <a:pt x="9647716" y="2708818"/>
                </a:lnTo>
                <a:cubicBezTo>
                  <a:pt x="9649557" y="2706315"/>
                  <a:pt x="9648967" y="2702855"/>
                  <a:pt x="9646464" y="2701014"/>
                </a:cubicBezTo>
                <a:cubicBezTo>
                  <a:pt x="9644035" y="2699247"/>
                  <a:pt x="9640501" y="2699763"/>
                  <a:pt x="9638661" y="2702266"/>
                </a:cubicBezTo>
                <a:lnTo>
                  <a:pt x="9630267" y="2713751"/>
                </a:lnTo>
                <a:cubicBezTo>
                  <a:pt x="9628427" y="2716254"/>
                  <a:pt x="9629015" y="2719715"/>
                  <a:pt x="9631518" y="2721555"/>
                </a:cubicBezTo>
                <a:cubicBezTo>
                  <a:pt x="9632549" y="2722291"/>
                  <a:pt x="9633654" y="2722659"/>
                  <a:pt x="9634832" y="2722586"/>
                </a:cubicBezTo>
                <a:cubicBezTo>
                  <a:pt x="9636599" y="2722586"/>
                  <a:pt x="9638218" y="2721850"/>
                  <a:pt x="9639323" y="2720303"/>
                </a:cubicBezTo>
                <a:close/>
                <a:moveTo>
                  <a:pt x="9647716" y="2708818"/>
                </a:moveTo>
                <a:lnTo>
                  <a:pt x="9689166" y="2651687"/>
                </a:lnTo>
                <a:cubicBezTo>
                  <a:pt x="9691007" y="2649183"/>
                  <a:pt x="9690417" y="2645723"/>
                  <a:pt x="9687914" y="2643883"/>
                </a:cubicBezTo>
                <a:cubicBezTo>
                  <a:pt x="9685411" y="2642042"/>
                  <a:pt x="9681951" y="2642631"/>
                  <a:pt x="9680110" y="2645134"/>
                </a:cubicBezTo>
                <a:lnTo>
                  <a:pt x="9638661" y="2702266"/>
                </a:lnTo>
                <a:cubicBezTo>
                  <a:pt x="9636820" y="2704769"/>
                  <a:pt x="9637409" y="2708229"/>
                  <a:pt x="9639912" y="2710070"/>
                </a:cubicBezTo>
                <a:cubicBezTo>
                  <a:pt x="9640942" y="2710806"/>
                  <a:pt x="9642047" y="2711174"/>
                  <a:pt x="9643225" y="2711101"/>
                </a:cubicBezTo>
                <a:cubicBezTo>
                  <a:pt x="9644918" y="2711101"/>
                  <a:pt x="9646612" y="2710291"/>
                  <a:pt x="9647716" y="2708818"/>
                </a:cubicBezTo>
                <a:close/>
                <a:moveTo>
                  <a:pt x="9685485" y="2653969"/>
                </a:moveTo>
                <a:lnTo>
                  <a:pt x="9740776" y="2646312"/>
                </a:lnTo>
                <a:cubicBezTo>
                  <a:pt x="9743794" y="2645871"/>
                  <a:pt x="9745929" y="2643073"/>
                  <a:pt x="9745561" y="2640054"/>
                </a:cubicBezTo>
                <a:cubicBezTo>
                  <a:pt x="9745119" y="2637036"/>
                  <a:pt x="9742322" y="2634827"/>
                  <a:pt x="9739303" y="2635269"/>
                </a:cubicBezTo>
                <a:lnTo>
                  <a:pt x="9684012" y="2642926"/>
                </a:lnTo>
                <a:cubicBezTo>
                  <a:pt x="9680994" y="2643367"/>
                  <a:pt x="9678859" y="2646165"/>
                  <a:pt x="9679226" y="2649183"/>
                </a:cubicBezTo>
                <a:cubicBezTo>
                  <a:pt x="9679595" y="2651981"/>
                  <a:pt x="9682024" y="2654043"/>
                  <a:pt x="9684748" y="2653969"/>
                </a:cubicBezTo>
                <a:cubicBezTo>
                  <a:pt x="9684969" y="2653969"/>
                  <a:pt x="9685190" y="2653969"/>
                  <a:pt x="9685485" y="2653969"/>
                </a:cubicBezTo>
                <a:close/>
                <a:moveTo>
                  <a:pt x="9741070" y="2646239"/>
                </a:moveTo>
                <a:lnTo>
                  <a:pt x="9776336" y="2639097"/>
                </a:lnTo>
                <a:cubicBezTo>
                  <a:pt x="9779354" y="2638508"/>
                  <a:pt x="9781342" y="2635563"/>
                  <a:pt x="9780679" y="2632545"/>
                </a:cubicBezTo>
                <a:cubicBezTo>
                  <a:pt x="9780090" y="2629526"/>
                  <a:pt x="9777072" y="2627612"/>
                  <a:pt x="9774126" y="2628201"/>
                </a:cubicBezTo>
                <a:lnTo>
                  <a:pt x="9738862" y="2635342"/>
                </a:lnTo>
                <a:cubicBezTo>
                  <a:pt x="9735843" y="2635931"/>
                  <a:pt x="9733855" y="2638876"/>
                  <a:pt x="9734517" y="2641895"/>
                </a:cubicBezTo>
                <a:cubicBezTo>
                  <a:pt x="9735033" y="2644545"/>
                  <a:pt x="9737389" y="2646386"/>
                  <a:pt x="9740039" y="2646386"/>
                </a:cubicBezTo>
                <a:cubicBezTo>
                  <a:pt x="9740334" y="2646312"/>
                  <a:pt x="9740702" y="2646312"/>
                  <a:pt x="9741070" y="2646239"/>
                </a:cubicBezTo>
                <a:close/>
                <a:moveTo>
                  <a:pt x="9775378" y="2639244"/>
                </a:moveTo>
                <a:lnTo>
                  <a:pt x="9782888" y="2639024"/>
                </a:lnTo>
                <a:cubicBezTo>
                  <a:pt x="9785980" y="2638950"/>
                  <a:pt x="9788410" y="2636373"/>
                  <a:pt x="9788336" y="2633281"/>
                </a:cubicBezTo>
                <a:cubicBezTo>
                  <a:pt x="9788262" y="2630189"/>
                  <a:pt x="9785538" y="2628127"/>
                  <a:pt x="9782593" y="2627833"/>
                </a:cubicBezTo>
                <a:lnTo>
                  <a:pt x="9775084" y="2628054"/>
                </a:lnTo>
                <a:cubicBezTo>
                  <a:pt x="9771992" y="2628127"/>
                  <a:pt x="9769562" y="2630704"/>
                  <a:pt x="9769636" y="2633796"/>
                </a:cubicBezTo>
                <a:cubicBezTo>
                  <a:pt x="9769709" y="2636815"/>
                  <a:pt x="9772212" y="2639244"/>
                  <a:pt x="9775231" y="2639244"/>
                </a:cubicBezTo>
                <a:cubicBezTo>
                  <a:pt x="9775305" y="2639244"/>
                  <a:pt x="9775378" y="2639244"/>
                  <a:pt x="9775378" y="2639244"/>
                </a:cubicBezTo>
                <a:close/>
                <a:moveTo>
                  <a:pt x="9855995" y="2667368"/>
                </a:moveTo>
                <a:cubicBezTo>
                  <a:pt x="9857321" y="2664571"/>
                  <a:pt x="9856069" y="2661258"/>
                  <a:pt x="9853271" y="2659933"/>
                </a:cubicBezTo>
                <a:lnTo>
                  <a:pt x="9785023" y="2628348"/>
                </a:lnTo>
                <a:cubicBezTo>
                  <a:pt x="9782226" y="2627096"/>
                  <a:pt x="9778912" y="2628274"/>
                  <a:pt x="9777587" y="2631072"/>
                </a:cubicBezTo>
                <a:cubicBezTo>
                  <a:pt x="9776262" y="2633870"/>
                  <a:pt x="9777514" y="2637183"/>
                  <a:pt x="9780311" y="2638508"/>
                </a:cubicBezTo>
                <a:lnTo>
                  <a:pt x="9848559" y="2670093"/>
                </a:lnTo>
                <a:cubicBezTo>
                  <a:pt x="9849370" y="2670461"/>
                  <a:pt x="9850106" y="2670608"/>
                  <a:pt x="9850916" y="2670608"/>
                </a:cubicBezTo>
                <a:cubicBezTo>
                  <a:pt x="9853125" y="2670608"/>
                  <a:pt x="9855112" y="2669430"/>
                  <a:pt x="9855995" y="2667368"/>
                </a:cubicBezTo>
                <a:close/>
                <a:moveTo>
                  <a:pt x="10000444" y="2718021"/>
                </a:moveTo>
                <a:cubicBezTo>
                  <a:pt x="10001475" y="2715150"/>
                  <a:pt x="9999929" y="2711911"/>
                  <a:pt x="9997058" y="2710880"/>
                </a:cubicBezTo>
                <a:lnTo>
                  <a:pt x="9852830" y="2659785"/>
                </a:lnTo>
                <a:cubicBezTo>
                  <a:pt x="9849959" y="2658755"/>
                  <a:pt x="9846719" y="2660301"/>
                  <a:pt x="9845689" y="2663172"/>
                </a:cubicBezTo>
                <a:cubicBezTo>
                  <a:pt x="9844658" y="2666043"/>
                  <a:pt x="9846204" y="2669283"/>
                  <a:pt x="9849075" y="2670313"/>
                </a:cubicBezTo>
                <a:lnTo>
                  <a:pt x="9993303" y="2721408"/>
                </a:lnTo>
                <a:cubicBezTo>
                  <a:pt x="9993965" y="2721629"/>
                  <a:pt x="9994555" y="2721702"/>
                  <a:pt x="9995217" y="2721702"/>
                </a:cubicBezTo>
                <a:cubicBezTo>
                  <a:pt x="9997500" y="2721702"/>
                  <a:pt x="9999634" y="2720303"/>
                  <a:pt x="10000444" y="2718021"/>
                </a:cubicBezTo>
                <a:close/>
                <a:moveTo>
                  <a:pt x="10149678" y="2754612"/>
                </a:moveTo>
                <a:cubicBezTo>
                  <a:pt x="10150415" y="2751593"/>
                  <a:pt x="10148574" y="2748575"/>
                  <a:pt x="10145630" y="2747839"/>
                </a:cubicBezTo>
                <a:lnTo>
                  <a:pt x="9996543" y="2710733"/>
                </a:lnTo>
                <a:cubicBezTo>
                  <a:pt x="9993598" y="2709996"/>
                  <a:pt x="9990505" y="2711837"/>
                  <a:pt x="9989769" y="2714782"/>
                </a:cubicBezTo>
                <a:cubicBezTo>
                  <a:pt x="9989033" y="2717800"/>
                  <a:pt x="9990874" y="2720819"/>
                  <a:pt x="9993819" y="2721555"/>
                </a:cubicBezTo>
                <a:lnTo>
                  <a:pt x="10142906" y="2758661"/>
                </a:lnTo>
                <a:cubicBezTo>
                  <a:pt x="10143347" y="2758808"/>
                  <a:pt x="10143863" y="2758808"/>
                  <a:pt x="10144304" y="2758808"/>
                </a:cubicBezTo>
                <a:cubicBezTo>
                  <a:pt x="10146807" y="2758882"/>
                  <a:pt x="10149090" y="2757189"/>
                  <a:pt x="10149678" y="2754612"/>
                </a:cubicBezTo>
                <a:close/>
                <a:moveTo>
                  <a:pt x="10296999" y="2773607"/>
                </a:moveTo>
                <a:cubicBezTo>
                  <a:pt x="10297367" y="2770588"/>
                  <a:pt x="10295232" y="2767717"/>
                  <a:pt x="10292213" y="2767349"/>
                </a:cubicBezTo>
                <a:lnTo>
                  <a:pt x="10145040" y="2747765"/>
                </a:lnTo>
                <a:cubicBezTo>
                  <a:pt x="10142022" y="2747397"/>
                  <a:pt x="10139151" y="2749532"/>
                  <a:pt x="10138782" y="2752550"/>
                </a:cubicBezTo>
                <a:cubicBezTo>
                  <a:pt x="10138415" y="2755569"/>
                  <a:pt x="10140549" y="2758440"/>
                  <a:pt x="10143568" y="2758808"/>
                </a:cubicBezTo>
                <a:lnTo>
                  <a:pt x="10290741" y="2778392"/>
                </a:lnTo>
                <a:cubicBezTo>
                  <a:pt x="10291036" y="2778392"/>
                  <a:pt x="10291256" y="2778466"/>
                  <a:pt x="10291550" y="2778466"/>
                </a:cubicBezTo>
                <a:cubicBezTo>
                  <a:pt x="10294201" y="2778392"/>
                  <a:pt x="10296631" y="2776404"/>
                  <a:pt x="10296999" y="2773607"/>
                </a:cubicBezTo>
                <a:close/>
                <a:moveTo>
                  <a:pt x="10291550" y="2778466"/>
                </a:moveTo>
                <a:lnTo>
                  <a:pt x="10430036" y="2776993"/>
                </a:lnTo>
                <a:cubicBezTo>
                  <a:pt x="10433128" y="2776993"/>
                  <a:pt x="10435558" y="2774417"/>
                  <a:pt x="10435558" y="2771325"/>
                </a:cubicBezTo>
                <a:cubicBezTo>
                  <a:pt x="10435484" y="2768232"/>
                  <a:pt x="10433349" y="2766097"/>
                  <a:pt x="10429889" y="2765803"/>
                </a:cubicBezTo>
                <a:lnTo>
                  <a:pt x="10291403" y="2767275"/>
                </a:lnTo>
                <a:cubicBezTo>
                  <a:pt x="10288311" y="2767275"/>
                  <a:pt x="10285881" y="2769852"/>
                  <a:pt x="10285881" y="2772944"/>
                </a:cubicBezTo>
                <a:cubicBezTo>
                  <a:pt x="10285881" y="2775963"/>
                  <a:pt x="10288458" y="2778466"/>
                  <a:pt x="10291550" y="2778466"/>
                </a:cubicBezTo>
                <a:cubicBezTo>
                  <a:pt x="10291477" y="2778466"/>
                  <a:pt x="10291477" y="2778466"/>
                  <a:pt x="10291550" y="2778466"/>
                </a:cubicBezTo>
                <a:close/>
                <a:moveTo>
                  <a:pt x="10430846" y="2776846"/>
                </a:moveTo>
                <a:lnTo>
                  <a:pt x="10554606" y="2756379"/>
                </a:lnTo>
                <a:cubicBezTo>
                  <a:pt x="10557625" y="2755864"/>
                  <a:pt x="10559686" y="2752992"/>
                  <a:pt x="10559171" y="2749974"/>
                </a:cubicBezTo>
                <a:cubicBezTo>
                  <a:pt x="10558656" y="2746955"/>
                  <a:pt x="10555711" y="2744894"/>
                  <a:pt x="10552765" y="2745409"/>
                </a:cubicBezTo>
                <a:lnTo>
                  <a:pt x="10429005" y="2765876"/>
                </a:lnTo>
                <a:cubicBezTo>
                  <a:pt x="10425986" y="2766392"/>
                  <a:pt x="10423925" y="2769263"/>
                  <a:pt x="10424441" y="2772281"/>
                </a:cubicBezTo>
                <a:cubicBezTo>
                  <a:pt x="10424882" y="2775006"/>
                  <a:pt x="10427312" y="2776993"/>
                  <a:pt x="10429962" y="2776920"/>
                </a:cubicBezTo>
                <a:cubicBezTo>
                  <a:pt x="10430256" y="2776920"/>
                  <a:pt x="10430551" y="2776920"/>
                  <a:pt x="10430846" y="2776846"/>
                </a:cubicBezTo>
                <a:close/>
                <a:moveTo>
                  <a:pt x="10558803" y="2753140"/>
                </a:moveTo>
                <a:lnTo>
                  <a:pt x="10646709" y="2557670"/>
                </a:lnTo>
                <a:cubicBezTo>
                  <a:pt x="10647961" y="2554872"/>
                  <a:pt x="10646709" y="2551559"/>
                  <a:pt x="10643911" y="2550308"/>
                </a:cubicBezTo>
                <a:cubicBezTo>
                  <a:pt x="10641113" y="2549056"/>
                  <a:pt x="10637801" y="2550308"/>
                  <a:pt x="10636549" y="2553105"/>
                </a:cubicBezTo>
                <a:lnTo>
                  <a:pt x="10548643" y="2748575"/>
                </a:lnTo>
                <a:cubicBezTo>
                  <a:pt x="10547391" y="2751372"/>
                  <a:pt x="10548643" y="2754686"/>
                  <a:pt x="10551441" y="2755937"/>
                </a:cubicBezTo>
                <a:cubicBezTo>
                  <a:pt x="10552177" y="2756305"/>
                  <a:pt x="10552986" y="2756452"/>
                  <a:pt x="10553796" y="2756452"/>
                </a:cubicBezTo>
                <a:cubicBezTo>
                  <a:pt x="10555858" y="2756452"/>
                  <a:pt x="10557846" y="2755201"/>
                  <a:pt x="10558803" y="2753140"/>
                </a:cubicBezTo>
                <a:close/>
                <a:moveTo>
                  <a:pt x="10643690" y="2560615"/>
                </a:moveTo>
                <a:lnTo>
                  <a:pt x="10753095" y="2517545"/>
                </a:lnTo>
                <a:cubicBezTo>
                  <a:pt x="10755965" y="2516441"/>
                  <a:pt x="10757365" y="2513201"/>
                  <a:pt x="10756260" y="2510330"/>
                </a:cubicBezTo>
                <a:cubicBezTo>
                  <a:pt x="10755155" y="2507459"/>
                  <a:pt x="10751916" y="2506060"/>
                  <a:pt x="10749045" y="2507164"/>
                </a:cubicBezTo>
                <a:lnTo>
                  <a:pt x="10639641" y="2550234"/>
                </a:lnTo>
                <a:cubicBezTo>
                  <a:pt x="10636770" y="2551338"/>
                  <a:pt x="10635371" y="2554578"/>
                  <a:pt x="10636475" y="2557449"/>
                </a:cubicBezTo>
                <a:cubicBezTo>
                  <a:pt x="10637358" y="2559658"/>
                  <a:pt x="10639494" y="2560983"/>
                  <a:pt x="10641703" y="2560983"/>
                </a:cubicBezTo>
                <a:cubicBezTo>
                  <a:pt x="10642365" y="2560983"/>
                  <a:pt x="10643028" y="2560909"/>
                  <a:pt x="10643690" y="2560615"/>
                </a:cubicBezTo>
                <a:close/>
                <a:moveTo>
                  <a:pt x="10756113" y="2514748"/>
                </a:moveTo>
                <a:lnTo>
                  <a:pt x="10849099" y="2316186"/>
                </a:lnTo>
                <a:cubicBezTo>
                  <a:pt x="10850424" y="2313388"/>
                  <a:pt x="10849172" y="2310075"/>
                  <a:pt x="10846448" y="2308750"/>
                </a:cubicBezTo>
                <a:cubicBezTo>
                  <a:pt x="10843651" y="2307425"/>
                  <a:pt x="10840338" y="2308603"/>
                  <a:pt x="10839012" y="2311474"/>
                </a:cubicBezTo>
                <a:lnTo>
                  <a:pt x="10746026" y="2510036"/>
                </a:lnTo>
                <a:cubicBezTo>
                  <a:pt x="10744702" y="2512833"/>
                  <a:pt x="10745953" y="2516147"/>
                  <a:pt x="10748750" y="2517472"/>
                </a:cubicBezTo>
                <a:cubicBezTo>
                  <a:pt x="10749560" y="2517840"/>
                  <a:pt x="10750371" y="2517987"/>
                  <a:pt x="10751180" y="2517987"/>
                </a:cubicBezTo>
                <a:cubicBezTo>
                  <a:pt x="10753168" y="2517913"/>
                  <a:pt x="10755155" y="2516735"/>
                  <a:pt x="10756113" y="2514748"/>
                </a:cubicBezTo>
                <a:close/>
                <a:moveTo>
                  <a:pt x="10849099" y="2316038"/>
                </a:moveTo>
                <a:lnTo>
                  <a:pt x="10862056" y="2286884"/>
                </a:lnTo>
                <a:cubicBezTo>
                  <a:pt x="10863308" y="2284086"/>
                  <a:pt x="10862056" y="2280773"/>
                  <a:pt x="10859259" y="2279521"/>
                </a:cubicBezTo>
                <a:cubicBezTo>
                  <a:pt x="10856461" y="2278270"/>
                  <a:pt x="10853148" y="2279521"/>
                  <a:pt x="10851896" y="2282319"/>
                </a:cubicBezTo>
                <a:lnTo>
                  <a:pt x="10838939" y="2311474"/>
                </a:lnTo>
                <a:cubicBezTo>
                  <a:pt x="10837688" y="2314272"/>
                  <a:pt x="10838939" y="2317585"/>
                  <a:pt x="10841736" y="2318836"/>
                </a:cubicBezTo>
                <a:cubicBezTo>
                  <a:pt x="10842472" y="2319204"/>
                  <a:pt x="10843283" y="2319352"/>
                  <a:pt x="10844019" y="2319352"/>
                </a:cubicBezTo>
                <a:cubicBezTo>
                  <a:pt x="10846154" y="2319352"/>
                  <a:pt x="10848142" y="2318100"/>
                  <a:pt x="10849099" y="2316038"/>
                </a:cubicBezTo>
                <a:close/>
                <a:moveTo>
                  <a:pt x="10862056" y="2286884"/>
                </a:moveTo>
                <a:lnTo>
                  <a:pt x="10922281" y="2151343"/>
                </a:lnTo>
                <a:cubicBezTo>
                  <a:pt x="10923532" y="2148546"/>
                  <a:pt x="10922281" y="2145233"/>
                  <a:pt x="10919483" y="2143981"/>
                </a:cubicBezTo>
                <a:cubicBezTo>
                  <a:pt x="10916685" y="2142730"/>
                  <a:pt x="10913372" y="2143981"/>
                  <a:pt x="10912121" y="2146779"/>
                </a:cubicBezTo>
                <a:lnTo>
                  <a:pt x="10851896" y="2282319"/>
                </a:lnTo>
                <a:cubicBezTo>
                  <a:pt x="10850645" y="2285117"/>
                  <a:pt x="10851896" y="2288430"/>
                  <a:pt x="10854694" y="2289681"/>
                </a:cubicBezTo>
                <a:cubicBezTo>
                  <a:pt x="10855430" y="2289976"/>
                  <a:pt x="10856241" y="2290197"/>
                  <a:pt x="10856977" y="2290197"/>
                </a:cubicBezTo>
                <a:cubicBezTo>
                  <a:pt x="10859111" y="2290197"/>
                  <a:pt x="10861173" y="2288945"/>
                  <a:pt x="10862056" y="2286884"/>
                </a:cubicBezTo>
                <a:close/>
                <a:moveTo>
                  <a:pt x="10920955" y="2153258"/>
                </a:moveTo>
                <a:lnTo>
                  <a:pt x="10940980" y="2135146"/>
                </a:lnTo>
                <a:cubicBezTo>
                  <a:pt x="10943263" y="2133085"/>
                  <a:pt x="10943410" y="2129551"/>
                  <a:pt x="10941423" y="2127269"/>
                </a:cubicBezTo>
                <a:cubicBezTo>
                  <a:pt x="10939361" y="2124986"/>
                  <a:pt x="10935827" y="2124839"/>
                  <a:pt x="10933545" y="2126827"/>
                </a:cubicBezTo>
                <a:lnTo>
                  <a:pt x="10913519" y="2144938"/>
                </a:lnTo>
                <a:cubicBezTo>
                  <a:pt x="10911237" y="2147000"/>
                  <a:pt x="10911090" y="2150534"/>
                  <a:pt x="10913078" y="2152816"/>
                </a:cubicBezTo>
                <a:cubicBezTo>
                  <a:pt x="10914182" y="2154067"/>
                  <a:pt x="10915728" y="2154657"/>
                  <a:pt x="10917274" y="2154657"/>
                </a:cubicBezTo>
                <a:cubicBezTo>
                  <a:pt x="10918526" y="2154657"/>
                  <a:pt x="10919851" y="2154215"/>
                  <a:pt x="10920955" y="2153258"/>
                </a:cubicBezTo>
                <a:close/>
                <a:moveTo>
                  <a:pt x="10940980" y="2135146"/>
                </a:moveTo>
                <a:lnTo>
                  <a:pt x="10998333" y="2083536"/>
                </a:lnTo>
                <a:cubicBezTo>
                  <a:pt x="11000616" y="2081475"/>
                  <a:pt x="11000836" y="2077941"/>
                  <a:pt x="10998775" y="2075659"/>
                </a:cubicBezTo>
                <a:cubicBezTo>
                  <a:pt x="10996714" y="2073376"/>
                  <a:pt x="10993180" y="2073229"/>
                  <a:pt x="10990897" y="2075217"/>
                </a:cubicBezTo>
                <a:lnTo>
                  <a:pt x="10933545" y="2126827"/>
                </a:lnTo>
                <a:cubicBezTo>
                  <a:pt x="10931262" y="2128888"/>
                  <a:pt x="10931041" y="2132422"/>
                  <a:pt x="10933103" y="2134705"/>
                </a:cubicBezTo>
                <a:cubicBezTo>
                  <a:pt x="10934208" y="2135956"/>
                  <a:pt x="10935753" y="2136545"/>
                  <a:pt x="10937299" y="2136545"/>
                </a:cubicBezTo>
                <a:cubicBezTo>
                  <a:pt x="10938625" y="2136619"/>
                  <a:pt x="10939877" y="2136104"/>
                  <a:pt x="10940980" y="2135146"/>
                </a:cubicBezTo>
                <a:close/>
                <a:moveTo>
                  <a:pt x="10998333" y="2083536"/>
                </a:moveTo>
                <a:lnTo>
                  <a:pt x="11049354" y="2037669"/>
                </a:lnTo>
                <a:cubicBezTo>
                  <a:pt x="11051636" y="2035608"/>
                  <a:pt x="11051857" y="2032074"/>
                  <a:pt x="11049796" y="2029792"/>
                </a:cubicBezTo>
                <a:cubicBezTo>
                  <a:pt x="11047734" y="2027509"/>
                  <a:pt x="11044200" y="2027288"/>
                  <a:pt x="11041918" y="2029350"/>
                </a:cubicBezTo>
                <a:lnTo>
                  <a:pt x="10990897" y="2075217"/>
                </a:lnTo>
                <a:cubicBezTo>
                  <a:pt x="10988615" y="2077278"/>
                  <a:pt x="10988394" y="2080812"/>
                  <a:pt x="10990456" y="2083095"/>
                </a:cubicBezTo>
                <a:cubicBezTo>
                  <a:pt x="10991559" y="2084346"/>
                  <a:pt x="10993106" y="2084935"/>
                  <a:pt x="10994652" y="2084935"/>
                </a:cubicBezTo>
                <a:cubicBezTo>
                  <a:pt x="10995904" y="2084935"/>
                  <a:pt x="10997229" y="2084494"/>
                  <a:pt x="10998333" y="2083536"/>
                </a:cubicBezTo>
                <a:close/>
                <a:moveTo>
                  <a:pt x="11050532" y="2036123"/>
                </a:moveTo>
                <a:lnTo>
                  <a:pt x="11084473" y="1973838"/>
                </a:lnTo>
                <a:cubicBezTo>
                  <a:pt x="11085945" y="1971114"/>
                  <a:pt x="11084914" y="1967727"/>
                  <a:pt x="11082264" y="1966255"/>
                </a:cubicBezTo>
                <a:cubicBezTo>
                  <a:pt x="11079540" y="1964782"/>
                  <a:pt x="11076153" y="1965739"/>
                  <a:pt x="11074680" y="1968463"/>
                </a:cubicBezTo>
                <a:lnTo>
                  <a:pt x="11040740" y="2030749"/>
                </a:lnTo>
                <a:cubicBezTo>
                  <a:pt x="11039268" y="2033473"/>
                  <a:pt x="11040299" y="2036859"/>
                  <a:pt x="11042949" y="2038332"/>
                </a:cubicBezTo>
                <a:cubicBezTo>
                  <a:pt x="11043833" y="2038774"/>
                  <a:pt x="11044716" y="2038995"/>
                  <a:pt x="11045673" y="2038995"/>
                </a:cubicBezTo>
                <a:cubicBezTo>
                  <a:pt x="11047587" y="2039068"/>
                  <a:pt x="11049502" y="2038037"/>
                  <a:pt x="11050532" y="2036123"/>
                </a:cubicBezTo>
                <a:close/>
                <a:moveTo>
                  <a:pt x="11084399" y="1973911"/>
                </a:moveTo>
                <a:lnTo>
                  <a:pt x="11098387" y="1948438"/>
                </a:lnTo>
                <a:cubicBezTo>
                  <a:pt x="11099860" y="1945714"/>
                  <a:pt x="11098903" y="1942327"/>
                  <a:pt x="11096179" y="1940855"/>
                </a:cubicBezTo>
                <a:cubicBezTo>
                  <a:pt x="11093455" y="1939382"/>
                  <a:pt x="11090067" y="1940339"/>
                  <a:pt x="11088595" y="1943064"/>
                </a:cubicBezTo>
                <a:lnTo>
                  <a:pt x="11074607" y="1968537"/>
                </a:lnTo>
                <a:cubicBezTo>
                  <a:pt x="11073134" y="1971261"/>
                  <a:pt x="11074092" y="1974648"/>
                  <a:pt x="11076816" y="1976120"/>
                </a:cubicBezTo>
                <a:cubicBezTo>
                  <a:pt x="11077699" y="1976562"/>
                  <a:pt x="11078583" y="1976783"/>
                  <a:pt x="11079540" y="1976783"/>
                </a:cubicBezTo>
                <a:cubicBezTo>
                  <a:pt x="11081528" y="1976783"/>
                  <a:pt x="11083368" y="1975752"/>
                  <a:pt x="11084399" y="1973911"/>
                </a:cubicBezTo>
                <a:close/>
                <a:moveTo>
                  <a:pt x="11098460" y="1948291"/>
                </a:moveTo>
                <a:lnTo>
                  <a:pt x="11145653" y="1857881"/>
                </a:lnTo>
                <a:cubicBezTo>
                  <a:pt x="11147052" y="1855157"/>
                  <a:pt x="11146022" y="1851771"/>
                  <a:pt x="11143298" y="1850372"/>
                </a:cubicBezTo>
                <a:cubicBezTo>
                  <a:pt x="11140574" y="1848899"/>
                  <a:pt x="11137186" y="1850004"/>
                  <a:pt x="11135788" y="1852728"/>
                </a:cubicBezTo>
                <a:lnTo>
                  <a:pt x="11088595" y="1943137"/>
                </a:lnTo>
                <a:cubicBezTo>
                  <a:pt x="11087197" y="1945861"/>
                  <a:pt x="11088227" y="1949248"/>
                  <a:pt x="11090951" y="1950647"/>
                </a:cubicBezTo>
                <a:cubicBezTo>
                  <a:pt x="11091761" y="1951088"/>
                  <a:pt x="11092719" y="1951309"/>
                  <a:pt x="11093602" y="1951309"/>
                </a:cubicBezTo>
                <a:cubicBezTo>
                  <a:pt x="11095516" y="1951309"/>
                  <a:pt x="11097430" y="1950205"/>
                  <a:pt x="11098460" y="1948291"/>
                </a:cubicBezTo>
                <a:close/>
                <a:moveTo>
                  <a:pt x="11146168" y="1856630"/>
                </a:moveTo>
                <a:lnTo>
                  <a:pt x="11148082" y="1848531"/>
                </a:lnTo>
                <a:cubicBezTo>
                  <a:pt x="11148819" y="1845513"/>
                  <a:pt x="11146979" y="1842494"/>
                  <a:pt x="11143960" y="1841832"/>
                </a:cubicBezTo>
                <a:cubicBezTo>
                  <a:pt x="11140941" y="1841169"/>
                  <a:pt x="11137996" y="1843010"/>
                  <a:pt x="11137260" y="1845954"/>
                </a:cubicBezTo>
                <a:lnTo>
                  <a:pt x="11135346" y="1854053"/>
                </a:lnTo>
                <a:cubicBezTo>
                  <a:pt x="11134610" y="1857072"/>
                  <a:pt x="11136450" y="1860090"/>
                  <a:pt x="11139469" y="1860753"/>
                </a:cubicBezTo>
                <a:cubicBezTo>
                  <a:pt x="11139910" y="1860826"/>
                  <a:pt x="11140353" y="1860900"/>
                  <a:pt x="11140794" y="1860900"/>
                </a:cubicBezTo>
                <a:cubicBezTo>
                  <a:pt x="11143224" y="1860900"/>
                  <a:pt x="11145506" y="1859207"/>
                  <a:pt x="11146168" y="1856630"/>
                </a:cubicBezTo>
                <a:close/>
                <a:moveTo>
                  <a:pt x="11147715" y="1849562"/>
                </a:moveTo>
                <a:lnTo>
                  <a:pt x="11194023" y="1747152"/>
                </a:lnTo>
                <a:cubicBezTo>
                  <a:pt x="11195275" y="1744354"/>
                  <a:pt x="11194023" y="1741041"/>
                  <a:pt x="11191226" y="1739790"/>
                </a:cubicBezTo>
                <a:cubicBezTo>
                  <a:pt x="11188429" y="1738538"/>
                  <a:pt x="11185115" y="1739790"/>
                  <a:pt x="11183864" y="1742587"/>
                </a:cubicBezTo>
                <a:lnTo>
                  <a:pt x="11137555" y="1844997"/>
                </a:lnTo>
                <a:cubicBezTo>
                  <a:pt x="11136303" y="1847795"/>
                  <a:pt x="11137555" y="1851108"/>
                  <a:pt x="11140353" y="1852360"/>
                </a:cubicBezTo>
                <a:cubicBezTo>
                  <a:pt x="11141089" y="1852728"/>
                  <a:pt x="11141898" y="1852875"/>
                  <a:pt x="11142708" y="1852875"/>
                </a:cubicBezTo>
                <a:cubicBezTo>
                  <a:pt x="11144770" y="1852801"/>
                  <a:pt x="11146831" y="1851623"/>
                  <a:pt x="11147715" y="1849562"/>
                </a:cubicBezTo>
                <a:close/>
                <a:moveTo>
                  <a:pt x="11192920" y="1748698"/>
                </a:moveTo>
                <a:lnTo>
                  <a:pt x="11203816" y="1737434"/>
                </a:lnTo>
                <a:cubicBezTo>
                  <a:pt x="11205951" y="1735225"/>
                  <a:pt x="11205877" y="1731691"/>
                  <a:pt x="11203668" y="1729556"/>
                </a:cubicBezTo>
                <a:cubicBezTo>
                  <a:pt x="11201459" y="1727421"/>
                  <a:pt x="11197925" y="1727421"/>
                  <a:pt x="11195791" y="1729703"/>
                </a:cubicBezTo>
                <a:lnTo>
                  <a:pt x="11184894" y="1740968"/>
                </a:lnTo>
                <a:cubicBezTo>
                  <a:pt x="11182760" y="1743176"/>
                  <a:pt x="11182833" y="1746710"/>
                  <a:pt x="11185041" y="1748845"/>
                </a:cubicBezTo>
                <a:cubicBezTo>
                  <a:pt x="11186146" y="1749876"/>
                  <a:pt x="11187545" y="1750392"/>
                  <a:pt x="11188944" y="1750392"/>
                </a:cubicBezTo>
                <a:cubicBezTo>
                  <a:pt x="11190416" y="1750392"/>
                  <a:pt x="11191889" y="1749803"/>
                  <a:pt x="11192920" y="1748698"/>
                </a:cubicBezTo>
                <a:close/>
                <a:moveTo>
                  <a:pt x="11205435" y="1734268"/>
                </a:moveTo>
                <a:lnTo>
                  <a:pt x="11207938" y="1713874"/>
                </a:lnTo>
                <a:cubicBezTo>
                  <a:pt x="11208307" y="1710782"/>
                  <a:pt x="11206171" y="1708058"/>
                  <a:pt x="11203080" y="1707616"/>
                </a:cubicBezTo>
                <a:cubicBezTo>
                  <a:pt x="11199987" y="1707248"/>
                  <a:pt x="11197263" y="1709383"/>
                  <a:pt x="11196821" y="1712476"/>
                </a:cubicBezTo>
                <a:lnTo>
                  <a:pt x="11194318" y="1732869"/>
                </a:lnTo>
                <a:cubicBezTo>
                  <a:pt x="11193950" y="1735961"/>
                  <a:pt x="11196085" y="1738685"/>
                  <a:pt x="11199177" y="1739127"/>
                </a:cubicBezTo>
                <a:cubicBezTo>
                  <a:pt x="11199398" y="1739127"/>
                  <a:pt x="11199692" y="1739201"/>
                  <a:pt x="11199913" y="1739201"/>
                </a:cubicBezTo>
                <a:cubicBezTo>
                  <a:pt x="11202711" y="1739127"/>
                  <a:pt x="11205067" y="1737066"/>
                  <a:pt x="11205435" y="1734268"/>
                </a:cubicBezTo>
                <a:close/>
                <a:moveTo>
                  <a:pt x="11207644" y="1714979"/>
                </a:moveTo>
                <a:lnTo>
                  <a:pt x="11231130" y="1645405"/>
                </a:lnTo>
                <a:cubicBezTo>
                  <a:pt x="11232087" y="1642460"/>
                  <a:pt x="11230541" y="1639368"/>
                  <a:pt x="11227596" y="1638337"/>
                </a:cubicBezTo>
                <a:cubicBezTo>
                  <a:pt x="11224724" y="1637380"/>
                  <a:pt x="11221559" y="1638926"/>
                  <a:pt x="11220528" y="1641871"/>
                </a:cubicBezTo>
                <a:lnTo>
                  <a:pt x="11197042" y="1711445"/>
                </a:lnTo>
                <a:cubicBezTo>
                  <a:pt x="11196085" y="1714390"/>
                  <a:pt x="11197632" y="1717482"/>
                  <a:pt x="11200576" y="1718513"/>
                </a:cubicBezTo>
                <a:cubicBezTo>
                  <a:pt x="11201165" y="1718734"/>
                  <a:pt x="11201754" y="1718807"/>
                  <a:pt x="11202416" y="1718807"/>
                </a:cubicBezTo>
                <a:cubicBezTo>
                  <a:pt x="11204773" y="1718734"/>
                  <a:pt x="11206907" y="1717261"/>
                  <a:pt x="11207644" y="1714979"/>
                </a:cubicBezTo>
                <a:close/>
                <a:moveTo>
                  <a:pt x="11230320" y="1647098"/>
                </a:moveTo>
                <a:lnTo>
                  <a:pt x="11248357" y="1623981"/>
                </a:lnTo>
                <a:cubicBezTo>
                  <a:pt x="11250271" y="1621551"/>
                  <a:pt x="11249830" y="1618017"/>
                  <a:pt x="11247400" y="1616176"/>
                </a:cubicBezTo>
                <a:cubicBezTo>
                  <a:pt x="11244971" y="1614262"/>
                  <a:pt x="11241511" y="1614704"/>
                  <a:pt x="11239596" y="1617133"/>
                </a:cubicBezTo>
                <a:lnTo>
                  <a:pt x="11221559" y="1640251"/>
                </a:lnTo>
                <a:cubicBezTo>
                  <a:pt x="11219645" y="1642681"/>
                  <a:pt x="11220086" y="1646215"/>
                  <a:pt x="11222516" y="1648055"/>
                </a:cubicBezTo>
                <a:cubicBezTo>
                  <a:pt x="11223546" y="1648865"/>
                  <a:pt x="11224798" y="1649233"/>
                  <a:pt x="11225976" y="1649233"/>
                </a:cubicBezTo>
                <a:cubicBezTo>
                  <a:pt x="11227596" y="1649160"/>
                  <a:pt x="11229215" y="1648423"/>
                  <a:pt x="11230320" y="1647098"/>
                </a:cubicBezTo>
                <a:close/>
                <a:moveTo>
                  <a:pt x="11249241" y="1622214"/>
                </a:moveTo>
                <a:lnTo>
                  <a:pt x="11264702" y="1572003"/>
                </a:lnTo>
                <a:cubicBezTo>
                  <a:pt x="11265586" y="1569058"/>
                  <a:pt x="11263965" y="1565965"/>
                  <a:pt x="11261021" y="1565008"/>
                </a:cubicBezTo>
                <a:cubicBezTo>
                  <a:pt x="11258076" y="1564125"/>
                  <a:pt x="11254983" y="1565745"/>
                  <a:pt x="11254026" y="1568690"/>
                </a:cubicBezTo>
                <a:lnTo>
                  <a:pt x="11238566" y="1618900"/>
                </a:lnTo>
                <a:cubicBezTo>
                  <a:pt x="11237682" y="1621845"/>
                  <a:pt x="11239302" y="1624938"/>
                  <a:pt x="11242247" y="1625895"/>
                </a:cubicBezTo>
                <a:cubicBezTo>
                  <a:pt x="11242835" y="1626042"/>
                  <a:pt x="11243351" y="1626116"/>
                  <a:pt x="11243940" y="1626116"/>
                </a:cubicBezTo>
                <a:cubicBezTo>
                  <a:pt x="11246296" y="1626116"/>
                  <a:pt x="11248505" y="1624570"/>
                  <a:pt x="11249241" y="1622214"/>
                </a:cubicBezTo>
                <a:close/>
                <a:moveTo>
                  <a:pt x="11264776" y="1571929"/>
                </a:moveTo>
                <a:lnTo>
                  <a:pt x="11275525" y="1536295"/>
                </a:lnTo>
                <a:cubicBezTo>
                  <a:pt x="11276408" y="1533350"/>
                  <a:pt x="11274715" y="1530258"/>
                  <a:pt x="11271770" y="1529375"/>
                </a:cubicBezTo>
                <a:cubicBezTo>
                  <a:pt x="11268825" y="1528418"/>
                  <a:pt x="11265733" y="1530111"/>
                  <a:pt x="11264850" y="1533130"/>
                </a:cubicBezTo>
                <a:lnTo>
                  <a:pt x="11254100" y="1568763"/>
                </a:lnTo>
                <a:cubicBezTo>
                  <a:pt x="11253217" y="1571708"/>
                  <a:pt x="11254910" y="1574800"/>
                  <a:pt x="11257855" y="1575684"/>
                </a:cubicBezTo>
                <a:cubicBezTo>
                  <a:pt x="11258371" y="1575831"/>
                  <a:pt x="11258959" y="1575905"/>
                  <a:pt x="11259474" y="1575905"/>
                </a:cubicBezTo>
                <a:cubicBezTo>
                  <a:pt x="11261831" y="1575905"/>
                  <a:pt x="11264039" y="1574358"/>
                  <a:pt x="11264776" y="1571929"/>
                </a:cubicBezTo>
                <a:close/>
                <a:moveTo>
                  <a:pt x="11275451" y="1536369"/>
                </a:moveTo>
                <a:lnTo>
                  <a:pt x="11281782" y="1515828"/>
                </a:lnTo>
                <a:cubicBezTo>
                  <a:pt x="11282666" y="1512883"/>
                  <a:pt x="11281046" y="1509791"/>
                  <a:pt x="11278101" y="1508834"/>
                </a:cubicBezTo>
                <a:cubicBezTo>
                  <a:pt x="11275082" y="1507950"/>
                  <a:pt x="11272064" y="1509570"/>
                  <a:pt x="11271107" y="1512515"/>
                </a:cubicBezTo>
                <a:lnTo>
                  <a:pt x="11264776" y="1533056"/>
                </a:lnTo>
                <a:cubicBezTo>
                  <a:pt x="11263892" y="1536001"/>
                  <a:pt x="11265512" y="1539093"/>
                  <a:pt x="11268457" y="1540050"/>
                </a:cubicBezTo>
                <a:cubicBezTo>
                  <a:pt x="11269046" y="1540197"/>
                  <a:pt x="11269561" y="1540271"/>
                  <a:pt x="11270150" y="1540271"/>
                </a:cubicBezTo>
                <a:cubicBezTo>
                  <a:pt x="11272579" y="1540271"/>
                  <a:pt x="11274715" y="1538725"/>
                  <a:pt x="11275451" y="1536369"/>
                </a:cubicBezTo>
                <a:close/>
                <a:moveTo>
                  <a:pt x="11282003" y="1515313"/>
                </a:moveTo>
                <a:lnTo>
                  <a:pt x="11297685" y="1442941"/>
                </a:lnTo>
                <a:cubicBezTo>
                  <a:pt x="11298348" y="1439923"/>
                  <a:pt x="11296433" y="1436978"/>
                  <a:pt x="11293415" y="1436315"/>
                </a:cubicBezTo>
                <a:cubicBezTo>
                  <a:pt x="11290397" y="1435726"/>
                  <a:pt x="11287451" y="1437567"/>
                  <a:pt x="11286789" y="1440585"/>
                </a:cubicBezTo>
                <a:lnTo>
                  <a:pt x="11271107" y="1512957"/>
                </a:lnTo>
                <a:cubicBezTo>
                  <a:pt x="11270444" y="1515975"/>
                  <a:pt x="11272358" y="1518920"/>
                  <a:pt x="11275377" y="1519583"/>
                </a:cubicBezTo>
                <a:cubicBezTo>
                  <a:pt x="11275819" y="1519656"/>
                  <a:pt x="11276187" y="1519730"/>
                  <a:pt x="11276629" y="1519730"/>
                </a:cubicBezTo>
                <a:cubicBezTo>
                  <a:pt x="11279132" y="1519730"/>
                  <a:pt x="11281415" y="1517963"/>
                  <a:pt x="11282003" y="1515313"/>
                </a:cubicBezTo>
                <a:close/>
                <a:moveTo>
                  <a:pt x="11297464" y="1443530"/>
                </a:moveTo>
                <a:lnTo>
                  <a:pt x="11303648" y="1424830"/>
                </a:lnTo>
                <a:cubicBezTo>
                  <a:pt x="11304605" y="1421885"/>
                  <a:pt x="11303060" y="1418793"/>
                  <a:pt x="11300114" y="1417762"/>
                </a:cubicBezTo>
                <a:cubicBezTo>
                  <a:pt x="11297169" y="1416805"/>
                  <a:pt x="11294078" y="1418351"/>
                  <a:pt x="11293047" y="1421296"/>
                </a:cubicBezTo>
                <a:lnTo>
                  <a:pt x="11286863" y="1439996"/>
                </a:lnTo>
                <a:cubicBezTo>
                  <a:pt x="11285906" y="1442941"/>
                  <a:pt x="11287451" y="1446033"/>
                  <a:pt x="11290397" y="1447064"/>
                </a:cubicBezTo>
                <a:cubicBezTo>
                  <a:pt x="11290985" y="1447285"/>
                  <a:pt x="11291574" y="1447358"/>
                  <a:pt x="11292163" y="1447358"/>
                </a:cubicBezTo>
                <a:cubicBezTo>
                  <a:pt x="11294519" y="1447358"/>
                  <a:pt x="11296728" y="1445886"/>
                  <a:pt x="11297464" y="1443530"/>
                </a:cubicBezTo>
                <a:close/>
                <a:moveTo>
                  <a:pt x="11303428" y="1425419"/>
                </a:moveTo>
                <a:lnTo>
                  <a:pt x="11307698" y="1416289"/>
                </a:lnTo>
                <a:cubicBezTo>
                  <a:pt x="11309023" y="1413492"/>
                  <a:pt x="11307772" y="1410179"/>
                  <a:pt x="11304974" y="1408854"/>
                </a:cubicBezTo>
                <a:cubicBezTo>
                  <a:pt x="11302176" y="1407528"/>
                  <a:pt x="11298863" y="1408780"/>
                  <a:pt x="11297538" y="1411578"/>
                </a:cubicBezTo>
                <a:lnTo>
                  <a:pt x="11293268" y="1420707"/>
                </a:lnTo>
                <a:cubicBezTo>
                  <a:pt x="11291942" y="1423505"/>
                  <a:pt x="11293194" y="1426818"/>
                  <a:pt x="11295918" y="1428143"/>
                </a:cubicBezTo>
                <a:cubicBezTo>
                  <a:pt x="11296728" y="1428511"/>
                  <a:pt x="11297538" y="1428658"/>
                  <a:pt x="11298348" y="1428658"/>
                </a:cubicBezTo>
                <a:cubicBezTo>
                  <a:pt x="11300483" y="1428584"/>
                  <a:pt x="11302471" y="1427407"/>
                  <a:pt x="11303428" y="1425419"/>
                </a:cubicBezTo>
                <a:close/>
                <a:moveTo>
                  <a:pt x="11308139" y="1414743"/>
                </a:moveTo>
                <a:lnTo>
                  <a:pt x="11310717" y="1398620"/>
                </a:lnTo>
                <a:cubicBezTo>
                  <a:pt x="11311232" y="1395601"/>
                  <a:pt x="11309096" y="1392730"/>
                  <a:pt x="11306078" y="1392215"/>
                </a:cubicBezTo>
                <a:cubicBezTo>
                  <a:pt x="11302986" y="1391699"/>
                  <a:pt x="11300188" y="1393834"/>
                  <a:pt x="11299673" y="1396853"/>
                </a:cubicBezTo>
                <a:lnTo>
                  <a:pt x="11297096" y="1412976"/>
                </a:lnTo>
                <a:cubicBezTo>
                  <a:pt x="11296581" y="1415995"/>
                  <a:pt x="11298716" y="1418866"/>
                  <a:pt x="11301734" y="1419382"/>
                </a:cubicBezTo>
                <a:cubicBezTo>
                  <a:pt x="11302029" y="1419455"/>
                  <a:pt x="11302324" y="1419455"/>
                  <a:pt x="11302691" y="1419455"/>
                </a:cubicBezTo>
                <a:cubicBezTo>
                  <a:pt x="11305342" y="1419455"/>
                  <a:pt x="11307698" y="1417467"/>
                  <a:pt x="11308139" y="1414743"/>
                </a:cubicBezTo>
                <a:close/>
                <a:moveTo>
                  <a:pt x="11310717" y="1398325"/>
                </a:moveTo>
                <a:lnTo>
                  <a:pt x="11315060" y="1352311"/>
                </a:lnTo>
                <a:cubicBezTo>
                  <a:pt x="11315355" y="1349219"/>
                  <a:pt x="11313072" y="1346495"/>
                  <a:pt x="11310053" y="1346274"/>
                </a:cubicBezTo>
                <a:cubicBezTo>
                  <a:pt x="11307109" y="1345979"/>
                  <a:pt x="11304238" y="1348262"/>
                  <a:pt x="11304017" y="1351280"/>
                </a:cubicBezTo>
                <a:lnTo>
                  <a:pt x="11299673" y="1397295"/>
                </a:lnTo>
                <a:cubicBezTo>
                  <a:pt x="11299378" y="1400387"/>
                  <a:pt x="11301661" y="1403111"/>
                  <a:pt x="11304679" y="1403332"/>
                </a:cubicBezTo>
                <a:cubicBezTo>
                  <a:pt x="11304900" y="1403332"/>
                  <a:pt x="11305048" y="1403332"/>
                  <a:pt x="11305269" y="1403332"/>
                </a:cubicBezTo>
                <a:cubicBezTo>
                  <a:pt x="11308066" y="1403332"/>
                  <a:pt x="11310496" y="1401197"/>
                  <a:pt x="11310717" y="1398325"/>
                </a:cubicBezTo>
                <a:close/>
                <a:moveTo>
                  <a:pt x="11309686" y="1357391"/>
                </a:moveTo>
                <a:cubicBezTo>
                  <a:pt x="11312777" y="1357317"/>
                  <a:pt x="11315208" y="1354740"/>
                  <a:pt x="11315134" y="1351722"/>
                </a:cubicBezTo>
                <a:lnTo>
                  <a:pt x="11313441" y="1276479"/>
                </a:lnTo>
                <a:cubicBezTo>
                  <a:pt x="11313367" y="1273387"/>
                  <a:pt x="11310496" y="1271031"/>
                  <a:pt x="11307772" y="1271031"/>
                </a:cubicBezTo>
                <a:cubicBezTo>
                  <a:pt x="11304679" y="1271104"/>
                  <a:pt x="11302250" y="1273681"/>
                  <a:pt x="11302324" y="1276700"/>
                </a:cubicBezTo>
                <a:lnTo>
                  <a:pt x="11304017" y="1351943"/>
                </a:lnTo>
                <a:cubicBezTo>
                  <a:pt x="11304090" y="1354961"/>
                  <a:pt x="11306593" y="1357391"/>
                  <a:pt x="11309612" y="1357391"/>
                </a:cubicBezTo>
                <a:cubicBezTo>
                  <a:pt x="11309612" y="1357391"/>
                  <a:pt x="11309612" y="1357391"/>
                  <a:pt x="11309686" y="1357391"/>
                </a:cubicBezTo>
                <a:close/>
                <a:moveTo>
                  <a:pt x="11310717" y="1281265"/>
                </a:moveTo>
                <a:lnTo>
                  <a:pt x="11316532" y="1277731"/>
                </a:lnTo>
                <a:cubicBezTo>
                  <a:pt x="11319183" y="1276111"/>
                  <a:pt x="11319993" y="1272724"/>
                  <a:pt x="11318373" y="1270074"/>
                </a:cubicBezTo>
                <a:cubicBezTo>
                  <a:pt x="11316753" y="1267423"/>
                  <a:pt x="11313293" y="1266687"/>
                  <a:pt x="11310717" y="1268233"/>
                </a:cubicBezTo>
                <a:lnTo>
                  <a:pt x="11304900" y="1271767"/>
                </a:lnTo>
                <a:cubicBezTo>
                  <a:pt x="11302250" y="1273387"/>
                  <a:pt x="11301440" y="1276847"/>
                  <a:pt x="11303060" y="1279424"/>
                </a:cubicBezTo>
                <a:cubicBezTo>
                  <a:pt x="11304090" y="1281117"/>
                  <a:pt x="11305931" y="1282074"/>
                  <a:pt x="11307845" y="1282074"/>
                </a:cubicBezTo>
                <a:cubicBezTo>
                  <a:pt x="11308876" y="1282074"/>
                  <a:pt x="11309833" y="1281854"/>
                  <a:pt x="11310717" y="1281265"/>
                </a:cubicBezTo>
                <a:close/>
                <a:moveTo>
                  <a:pt x="11319183" y="1273387"/>
                </a:moveTo>
                <a:lnTo>
                  <a:pt x="11321465" y="1243201"/>
                </a:lnTo>
                <a:cubicBezTo>
                  <a:pt x="11321686" y="1240109"/>
                  <a:pt x="11319404" y="1237459"/>
                  <a:pt x="11316312" y="1237238"/>
                </a:cubicBezTo>
                <a:cubicBezTo>
                  <a:pt x="11313441" y="1237017"/>
                  <a:pt x="11310569" y="1239299"/>
                  <a:pt x="11310348" y="1242391"/>
                </a:cubicBezTo>
                <a:lnTo>
                  <a:pt x="11308066" y="1272577"/>
                </a:lnTo>
                <a:cubicBezTo>
                  <a:pt x="11307845" y="1275669"/>
                  <a:pt x="11310127" y="1278320"/>
                  <a:pt x="11313220" y="1278540"/>
                </a:cubicBezTo>
                <a:cubicBezTo>
                  <a:pt x="11313367" y="1278540"/>
                  <a:pt x="11313514" y="1278540"/>
                  <a:pt x="11313661" y="1278540"/>
                </a:cubicBezTo>
                <a:cubicBezTo>
                  <a:pt x="11316532" y="1278467"/>
                  <a:pt x="11318962" y="1276258"/>
                  <a:pt x="11319183" y="1273387"/>
                </a:cubicBezTo>
                <a:close/>
                <a:moveTo>
                  <a:pt x="11316386" y="1248355"/>
                </a:moveTo>
                <a:cubicBezTo>
                  <a:pt x="11319477" y="1248134"/>
                  <a:pt x="11321760" y="1245410"/>
                  <a:pt x="11321465" y="1242318"/>
                </a:cubicBezTo>
                <a:lnTo>
                  <a:pt x="11321097" y="1237753"/>
                </a:lnTo>
                <a:cubicBezTo>
                  <a:pt x="11320877" y="1234661"/>
                  <a:pt x="11318005" y="1232452"/>
                  <a:pt x="11315060" y="1232673"/>
                </a:cubicBezTo>
                <a:cubicBezTo>
                  <a:pt x="11311968" y="1232894"/>
                  <a:pt x="11309686" y="1235618"/>
                  <a:pt x="11309980" y="1238710"/>
                </a:cubicBezTo>
                <a:lnTo>
                  <a:pt x="11310348" y="1243275"/>
                </a:lnTo>
                <a:cubicBezTo>
                  <a:pt x="11310569" y="1246220"/>
                  <a:pt x="11313072" y="1248429"/>
                  <a:pt x="11315944" y="1248429"/>
                </a:cubicBezTo>
                <a:cubicBezTo>
                  <a:pt x="11316091" y="1248355"/>
                  <a:pt x="11316238" y="1248355"/>
                  <a:pt x="11316386" y="1248355"/>
                </a:cubicBezTo>
                <a:close/>
                <a:moveTo>
                  <a:pt x="11315944" y="1243790"/>
                </a:moveTo>
                <a:cubicBezTo>
                  <a:pt x="11319036" y="1243569"/>
                  <a:pt x="11321318" y="1240919"/>
                  <a:pt x="11321097" y="1237827"/>
                </a:cubicBezTo>
                <a:lnTo>
                  <a:pt x="11320361" y="1227740"/>
                </a:lnTo>
                <a:cubicBezTo>
                  <a:pt x="11320140" y="1224648"/>
                  <a:pt x="11317489" y="1222513"/>
                  <a:pt x="11314398" y="1222587"/>
                </a:cubicBezTo>
                <a:cubicBezTo>
                  <a:pt x="11311305" y="1222808"/>
                  <a:pt x="11309023" y="1225458"/>
                  <a:pt x="11309244" y="1228550"/>
                </a:cubicBezTo>
                <a:lnTo>
                  <a:pt x="11309980" y="1238637"/>
                </a:lnTo>
                <a:cubicBezTo>
                  <a:pt x="11310201" y="1241582"/>
                  <a:pt x="11312631" y="1243790"/>
                  <a:pt x="11315575" y="1243790"/>
                </a:cubicBezTo>
                <a:cubicBezTo>
                  <a:pt x="11315723" y="1243790"/>
                  <a:pt x="11315796" y="1243790"/>
                  <a:pt x="11315944" y="1243790"/>
                </a:cubicBezTo>
                <a:close/>
                <a:moveTo>
                  <a:pt x="11315208" y="1233704"/>
                </a:moveTo>
                <a:cubicBezTo>
                  <a:pt x="11318299" y="1233483"/>
                  <a:pt x="11320582" y="1230759"/>
                  <a:pt x="11320361" y="1227740"/>
                </a:cubicBezTo>
                <a:lnTo>
                  <a:pt x="11318153" y="1198954"/>
                </a:lnTo>
                <a:cubicBezTo>
                  <a:pt x="11317932" y="1195862"/>
                  <a:pt x="11315134" y="1193579"/>
                  <a:pt x="11312189" y="1193800"/>
                </a:cubicBezTo>
                <a:cubicBezTo>
                  <a:pt x="11309096" y="1194021"/>
                  <a:pt x="11306814" y="1196745"/>
                  <a:pt x="11307036" y="1199764"/>
                </a:cubicBezTo>
                <a:lnTo>
                  <a:pt x="11309244" y="1228550"/>
                </a:lnTo>
                <a:cubicBezTo>
                  <a:pt x="11309465" y="1231495"/>
                  <a:pt x="11311968" y="1233704"/>
                  <a:pt x="11314839" y="1233704"/>
                </a:cubicBezTo>
                <a:cubicBezTo>
                  <a:pt x="11314986" y="1233704"/>
                  <a:pt x="11315134" y="1233704"/>
                  <a:pt x="11315208" y="1233704"/>
                </a:cubicBezTo>
                <a:close/>
                <a:moveTo>
                  <a:pt x="11314692" y="1204476"/>
                </a:moveTo>
                <a:cubicBezTo>
                  <a:pt x="11317563" y="1203371"/>
                  <a:pt x="11318962" y="1200132"/>
                  <a:pt x="11317784" y="1197260"/>
                </a:cubicBezTo>
                <a:lnTo>
                  <a:pt x="11314398" y="1188720"/>
                </a:lnTo>
                <a:cubicBezTo>
                  <a:pt x="11313293" y="1185849"/>
                  <a:pt x="11310053" y="1184450"/>
                  <a:pt x="11307183" y="1185628"/>
                </a:cubicBezTo>
                <a:cubicBezTo>
                  <a:pt x="11304311" y="1186732"/>
                  <a:pt x="11302912" y="1189972"/>
                  <a:pt x="11304090" y="1192843"/>
                </a:cubicBezTo>
                <a:lnTo>
                  <a:pt x="11307477" y="1201383"/>
                </a:lnTo>
                <a:cubicBezTo>
                  <a:pt x="11308360" y="1203592"/>
                  <a:pt x="11310496" y="1204917"/>
                  <a:pt x="11312705" y="1204917"/>
                </a:cubicBezTo>
                <a:cubicBezTo>
                  <a:pt x="11313293" y="1204917"/>
                  <a:pt x="11313956" y="1204770"/>
                  <a:pt x="11314692" y="1204476"/>
                </a:cubicBezTo>
                <a:close/>
                <a:moveTo>
                  <a:pt x="11310643" y="1196083"/>
                </a:moveTo>
                <a:cubicBezTo>
                  <a:pt x="11313588" y="1195273"/>
                  <a:pt x="11315355" y="1192180"/>
                  <a:pt x="11314545" y="1189236"/>
                </a:cubicBezTo>
                <a:lnTo>
                  <a:pt x="11303943" y="1149994"/>
                </a:lnTo>
                <a:cubicBezTo>
                  <a:pt x="11303133" y="1147049"/>
                  <a:pt x="11300041" y="1145209"/>
                  <a:pt x="11297096" y="1146092"/>
                </a:cubicBezTo>
                <a:cubicBezTo>
                  <a:pt x="11294151" y="1146902"/>
                  <a:pt x="11292385" y="1149921"/>
                  <a:pt x="11293194" y="1152939"/>
                </a:cubicBezTo>
                <a:lnTo>
                  <a:pt x="11303796" y="1192180"/>
                </a:lnTo>
                <a:cubicBezTo>
                  <a:pt x="11304458" y="1194684"/>
                  <a:pt x="11306741" y="1196303"/>
                  <a:pt x="11309244" y="1196303"/>
                </a:cubicBezTo>
                <a:cubicBezTo>
                  <a:pt x="11309686" y="1196303"/>
                  <a:pt x="11310201" y="1196230"/>
                  <a:pt x="11310643" y="1196083"/>
                </a:cubicBezTo>
                <a:close/>
                <a:moveTo>
                  <a:pt x="11299378" y="1157062"/>
                </a:moveTo>
                <a:cubicBezTo>
                  <a:pt x="11302397" y="1156620"/>
                  <a:pt x="11304532" y="1153823"/>
                  <a:pt x="11304164" y="1150804"/>
                </a:cubicBezTo>
                <a:lnTo>
                  <a:pt x="11297464" y="1102066"/>
                </a:lnTo>
                <a:cubicBezTo>
                  <a:pt x="11297023" y="1098974"/>
                  <a:pt x="11294078" y="1096912"/>
                  <a:pt x="11291206" y="1097280"/>
                </a:cubicBezTo>
                <a:cubicBezTo>
                  <a:pt x="11288188" y="1097722"/>
                  <a:pt x="11286052" y="1100520"/>
                  <a:pt x="11286421" y="1103538"/>
                </a:cubicBezTo>
                <a:lnTo>
                  <a:pt x="11293121" y="1152277"/>
                </a:lnTo>
                <a:cubicBezTo>
                  <a:pt x="11293488" y="1155074"/>
                  <a:pt x="11295918" y="1157136"/>
                  <a:pt x="11298642" y="1157062"/>
                </a:cubicBezTo>
                <a:cubicBezTo>
                  <a:pt x="11298863" y="1157062"/>
                  <a:pt x="11299084" y="1157062"/>
                  <a:pt x="11299378" y="1157062"/>
                </a:cubicBezTo>
                <a:close/>
                <a:moveTo>
                  <a:pt x="11295476" y="1106998"/>
                </a:moveTo>
                <a:cubicBezTo>
                  <a:pt x="11297833" y="1105011"/>
                  <a:pt x="11298126" y="1101477"/>
                  <a:pt x="11296139" y="1099121"/>
                </a:cubicBezTo>
                <a:lnTo>
                  <a:pt x="11290397" y="1092347"/>
                </a:lnTo>
                <a:cubicBezTo>
                  <a:pt x="11288409" y="1089991"/>
                  <a:pt x="11284875" y="1089697"/>
                  <a:pt x="11282518" y="1091685"/>
                </a:cubicBezTo>
                <a:cubicBezTo>
                  <a:pt x="11280163" y="1093673"/>
                  <a:pt x="11279868" y="1097207"/>
                  <a:pt x="11281856" y="1099563"/>
                </a:cubicBezTo>
                <a:lnTo>
                  <a:pt x="11287599" y="1106336"/>
                </a:lnTo>
                <a:cubicBezTo>
                  <a:pt x="11288703" y="1107661"/>
                  <a:pt x="11290323" y="1108324"/>
                  <a:pt x="11291869" y="1108324"/>
                </a:cubicBezTo>
                <a:cubicBezTo>
                  <a:pt x="11293194" y="1108324"/>
                  <a:pt x="11294445" y="1107882"/>
                  <a:pt x="11295476" y="1106998"/>
                </a:cubicBezTo>
                <a:close/>
                <a:moveTo>
                  <a:pt x="11283844" y="1102507"/>
                </a:moveTo>
                <a:lnTo>
                  <a:pt x="11287820" y="1101256"/>
                </a:lnTo>
                <a:cubicBezTo>
                  <a:pt x="11290764" y="1100299"/>
                  <a:pt x="11292385" y="1097207"/>
                  <a:pt x="11291501" y="1094262"/>
                </a:cubicBezTo>
                <a:cubicBezTo>
                  <a:pt x="11290618" y="1091317"/>
                  <a:pt x="11287525" y="1089697"/>
                  <a:pt x="11284506" y="1090580"/>
                </a:cubicBezTo>
                <a:lnTo>
                  <a:pt x="11280530" y="1091832"/>
                </a:lnTo>
                <a:cubicBezTo>
                  <a:pt x="11277586" y="1092789"/>
                  <a:pt x="11275966" y="1095881"/>
                  <a:pt x="11276849" y="1098826"/>
                </a:cubicBezTo>
                <a:cubicBezTo>
                  <a:pt x="11277586" y="1101256"/>
                  <a:pt x="11279794" y="1102728"/>
                  <a:pt x="11282225" y="1102728"/>
                </a:cubicBezTo>
                <a:cubicBezTo>
                  <a:pt x="11282740" y="1102802"/>
                  <a:pt x="11283328" y="1102728"/>
                  <a:pt x="11283844" y="1102507"/>
                </a:cubicBezTo>
                <a:close/>
                <a:moveTo>
                  <a:pt x="11284580" y="1102213"/>
                </a:moveTo>
                <a:cubicBezTo>
                  <a:pt x="11287378" y="1100888"/>
                  <a:pt x="11288556" y="1097575"/>
                  <a:pt x="11287230" y="1094777"/>
                </a:cubicBezTo>
                <a:lnTo>
                  <a:pt x="11281782" y="1083365"/>
                </a:lnTo>
                <a:cubicBezTo>
                  <a:pt x="11280458" y="1080568"/>
                  <a:pt x="11277144" y="1079390"/>
                  <a:pt x="11274346" y="1080715"/>
                </a:cubicBezTo>
                <a:cubicBezTo>
                  <a:pt x="11271549" y="1082040"/>
                  <a:pt x="11270371" y="1085353"/>
                  <a:pt x="11271696" y="1088151"/>
                </a:cubicBezTo>
                <a:lnTo>
                  <a:pt x="11277144" y="1099563"/>
                </a:lnTo>
                <a:cubicBezTo>
                  <a:pt x="11278101" y="1101624"/>
                  <a:pt x="11280089" y="1102728"/>
                  <a:pt x="11282225" y="1102728"/>
                </a:cubicBezTo>
                <a:cubicBezTo>
                  <a:pt x="11283034" y="1102802"/>
                  <a:pt x="11283844" y="1102581"/>
                  <a:pt x="11284580" y="1102213"/>
                </a:cubicBezTo>
                <a:close/>
                <a:moveTo>
                  <a:pt x="11278396" y="1091096"/>
                </a:moveTo>
                <a:cubicBezTo>
                  <a:pt x="11281341" y="1090212"/>
                  <a:pt x="11283034" y="1087120"/>
                  <a:pt x="11282151" y="1084175"/>
                </a:cubicBezTo>
                <a:lnTo>
                  <a:pt x="11277734" y="1069377"/>
                </a:lnTo>
                <a:cubicBezTo>
                  <a:pt x="11276849" y="1066432"/>
                  <a:pt x="11273758" y="1064739"/>
                  <a:pt x="11270813" y="1065622"/>
                </a:cubicBezTo>
                <a:cubicBezTo>
                  <a:pt x="11267867" y="1066506"/>
                  <a:pt x="11266174" y="1069598"/>
                  <a:pt x="11267058" y="1072543"/>
                </a:cubicBezTo>
                <a:lnTo>
                  <a:pt x="11271475" y="1087341"/>
                </a:lnTo>
                <a:cubicBezTo>
                  <a:pt x="11272212" y="1089771"/>
                  <a:pt x="11274420" y="1091317"/>
                  <a:pt x="11276849" y="1091317"/>
                </a:cubicBezTo>
                <a:cubicBezTo>
                  <a:pt x="11277291" y="1091390"/>
                  <a:pt x="11277880" y="1091243"/>
                  <a:pt x="11278396" y="1091096"/>
                </a:cubicBezTo>
                <a:close/>
                <a:moveTo>
                  <a:pt x="11273316" y="1076445"/>
                </a:moveTo>
                <a:cubicBezTo>
                  <a:pt x="11276334" y="1075929"/>
                  <a:pt x="11278322" y="1072985"/>
                  <a:pt x="11277806" y="1069966"/>
                </a:cubicBezTo>
                <a:lnTo>
                  <a:pt x="11277144" y="1066138"/>
                </a:lnTo>
                <a:cubicBezTo>
                  <a:pt x="11276555" y="1063119"/>
                  <a:pt x="11273610" y="1060984"/>
                  <a:pt x="11270665" y="1061647"/>
                </a:cubicBezTo>
                <a:cubicBezTo>
                  <a:pt x="11267646" y="1062162"/>
                  <a:pt x="11265659" y="1065107"/>
                  <a:pt x="11266174" y="1068125"/>
                </a:cubicBezTo>
                <a:lnTo>
                  <a:pt x="11266837" y="1071954"/>
                </a:lnTo>
                <a:cubicBezTo>
                  <a:pt x="11267353" y="1074678"/>
                  <a:pt x="11269708" y="1076518"/>
                  <a:pt x="11272358" y="1076518"/>
                </a:cubicBezTo>
                <a:cubicBezTo>
                  <a:pt x="11272653" y="1076592"/>
                  <a:pt x="11273022" y="1076518"/>
                  <a:pt x="11273316" y="1076445"/>
                </a:cubicBezTo>
                <a:close/>
                <a:moveTo>
                  <a:pt x="11272506" y="1072690"/>
                </a:moveTo>
                <a:cubicBezTo>
                  <a:pt x="11275525" y="1072248"/>
                  <a:pt x="11277660" y="1069377"/>
                  <a:pt x="11277144" y="1066358"/>
                </a:cubicBezTo>
                <a:lnTo>
                  <a:pt x="11274199" y="1047290"/>
                </a:lnTo>
                <a:cubicBezTo>
                  <a:pt x="11273758" y="1044198"/>
                  <a:pt x="11270886" y="1042136"/>
                  <a:pt x="11267867" y="1042652"/>
                </a:cubicBezTo>
                <a:cubicBezTo>
                  <a:pt x="11264850" y="1043093"/>
                  <a:pt x="11262714" y="1045965"/>
                  <a:pt x="11263229" y="1048983"/>
                </a:cubicBezTo>
                <a:lnTo>
                  <a:pt x="11266174" y="1068052"/>
                </a:lnTo>
                <a:cubicBezTo>
                  <a:pt x="11266616" y="1070849"/>
                  <a:pt x="11268972" y="1072764"/>
                  <a:pt x="11271696" y="1072764"/>
                </a:cubicBezTo>
                <a:cubicBezTo>
                  <a:pt x="11271917" y="1072764"/>
                  <a:pt x="11272212" y="1072764"/>
                  <a:pt x="11272506" y="1072690"/>
                </a:cubicBezTo>
                <a:close/>
                <a:moveTo>
                  <a:pt x="11269561" y="1053622"/>
                </a:moveTo>
                <a:cubicBezTo>
                  <a:pt x="11272579" y="1053106"/>
                  <a:pt x="11274641" y="1050235"/>
                  <a:pt x="11274199" y="1047216"/>
                </a:cubicBezTo>
                <a:lnTo>
                  <a:pt x="11257266" y="943040"/>
                </a:lnTo>
                <a:cubicBezTo>
                  <a:pt x="11256750" y="940021"/>
                  <a:pt x="11253879" y="937960"/>
                  <a:pt x="11250861" y="938401"/>
                </a:cubicBezTo>
                <a:cubicBezTo>
                  <a:pt x="11247842" y="938917"/>
                  <a:pt x="11245781" y="941788"/>
                  <a:pt x="11246223" y="944807"/>
                </a:cubicBezTo>
                <a:lnTo>
                  <a:pt x="11263155" y="1048983"/>
                </a:lnTo>
                <a:cubicBezTo>
                  <a:pt x="11263598" y="1051707"/>
                  <a:pt x="11265953" y="1053695"/>
                  <a:pt x="11268677" y="1053695"/>
                </a:cubicBezTo>
                <a:cubicBezTo>
                  <a:pt x="11268972" y="1053695"/>
                  <a:pt x="11269267" y="1053695"/>
                  <a:pt x="11269561" y="1053622"/>
                </a:cubicBezTo>
                <a:close/>
                <a:moveTo>
                  <a:pt x="11257266" y="943923"/>
                </a:moveTo>
                <a:lnTo>
                  <a:pt x="11255941" y="826052"/>
                </a:lnTo>
                <a:cubicBezTo>
                  <a:pt x="11255941" y="822960"/>
                  <a:pt x="11253364" y="820531"/>
                  <a:pt x="11250345" y="820531"/>
                </a:cubicBezTo>
                <a:cubicBezTo>
                  <a:pt x="11250345" y="820531"/>
                  <a:pt x="11250345" y="820531"/>
                  <a:pt x="11250345" y="820531"/>
                </a:cubicBezTo>
                <a:cubicBezTo>
                  <a:pt x="11247254" y="820531"/>
                  <a:pt x="11244823" y="823107"/>
                  <a:pt x="11244823" y="826200"/>
                </a:cubicBezTo>
                <a:lnTo>
                  <a:pt x="11246149" y="944070"/>
                </a:lnTo>
                <a:cubicBezTo>
                  <a:pt x="11246149" y="947162"/>
                  <a:pt x="11248726" y="949592"/>
                  <a:pt x="11251744" y="949592"/>
                </a:cubicBezTo>
                <a:cubicBezTo>
                  <a:pt x="11254983" y="950034"/>
                  <a:pt x="11257340" y="947015"/>
                  <a:pt x="11257266" y="943923"/>
                </a:cubicBezTo>
                <a:close/>
                <a:moveTo>
                  <a:pt x="11255941" y="826715"/>
                </a:moveTo>
                <a:lnTo>
                  <a:pt x="11268825" y="718783"/>
                </a:lnTo>
                <a:cubicBezTo>
                  <a:pt x="11269193" y="715765"/>
                  <a:pt x="11266984" y="712967"/>
                  <a:pt x="11263965" y="712599"/>
                </a:cubicBezTo>
                <a:cubicBezTo>
                  <a:pt x="11261021" y="712231"/>
                  <a:pt x="11258150" y="714440"/>
                  <a:pt x="11257781" y="717458"/>
                </a:cubicBezTo>
                <a:lnTo>
                  <a:pt x="11244897" y="825390"/>
                </a:lnTo>
                <a:cubicBezTo>
                  <a:pt x="11244529" y="828408"/>
                  <a:pt x="11246738" y="831206"/>
                  <a:pt x="11249756" y="831574"/>
                </a:cubicBezTo>
                <a:cubicBezTo>
                  <a:pt x="11249978" y="831574"/>
                  <a:pt x="11250198" y="831648"/>
                  <a:pt x="11250493" y="831648"/>
                </a:cubicBezTo>
                <a:cubicBezTo>
                  <a:pt x="11253217" y="831648"/>
                  <a:pt x="11255573" y="829586"/>
                  <a:pt x="11255941" y="826715"/>
                </a:cubicBezTo>
                <a:close/>
                <a:moveTo>
                  <a:pt x="11268677" y="719520"/>
                </a:moveTo>
                <a:lnTo>
                  <a:pt x="11294004" y="619097"/>
                </a:lnTo>
                <a:cubicBezTo>
                  <a:pt x="11294740" y="616079"/>
                  <a:pt x="11292973" y="613060"/>
                  <a:pt x="11289954" y="612324"/>
                </a:cubicBezTo>
                <a:cubicBezTo>
                  <a:pt x="11286863" y="611588"/>
                  <a:pt x="11283918" y="613428"/>
                  <a:pt x="11283182" y="616373"/>
                </a:cubicBezTo>
                <a:lnTo>
                  <a:pt x="11257855" y="716795"/>
                </a:lnTo>
                <a:cubicBezTo>
                  <a:pt x="11257119" y="719814"/>
                  <a:pt x="11258886" y="722833"/>
                  <a:pt x="11261904" y="723569"/>
                </a:cubicBezTo>
                <a:cubicBezTo>
                  <a:pt x="11262419" y="723716"/>
                  <a:pt x="11262862" y="723716"/>
                  <a:pt x="11263303" y="723716"/>
                </a:cubicBezTo>
                <a:cubicBezTo>
                  <a:pt x="11265806" y="723716"/>
                  <a:pt x="11268015" y="722023"/>
                  <a:pt x="11268677" y="719520"/>
                </a:cubicBezTo>
                <a:close/>
                <a:moveTo>
                  <a:pt x="11293783" y="619686"/>
                </a:moveTo>
                <a:lnTo>
                  <a:pt x="11329637" y="524344"/>
                </a:lnTo>
                <a:cubicBezTo>
                  <a:pt x="11330742" y="521473"/>
                  <a:pt x="11329270" y="518234"/>
                  <a:pt x="11326398" y="517129"/>
                </a:cubicBezTo>
                <a:cubicBezTo>
                  <a:pt x="11323453" y="516025"/>
                  <a:pt x="11320287" y="517497"/>
                  <a:pt x="11319183" y="520369"/>
                </a:cubicBezTo>
                <a:lnTo>
                  <a:pt x="11283328" y="615711"/>
                </a:lnTo>
                <a:cubicBezTo>
                  <a:pt x="11282225" y="618582"/>
                  <a:pt x="11283697" y="621822"/>
                  <a:pt x="11286568" y="622926"/>
                </a:cubicBezTo>
                <a:cubicBezTo>
                  <a:pt x="11287230" y="623147"/>
                  <a:pt x="11287893" y="623294"/>
                  <a:pt x="11288556" y="623294"/>
                </a:cubicBezTo>
                <a:cubicBezTo>
                  <a:pt x="11290838" y="623294"/>
                  <a:pt x="11292973" y="621895"/>
                  <a:pt x="11293783" y="619686"/>
                </a:cubicBezTo>
                <a:close/>
                <a:moveTo>
                  <a:pt x="11329270" y="525007"/>
                </a:moveTo>
                <a:lnTo>
                  <a:pt x="11376535" y="438132"/>
                </a:lnTo>
                <a:cubicBezTo>
                  <a:pt x="11378008" y="435408"/>
                  <a:pt x="11376978" y="432021"/>
                  <a:pt x="11374327" y="430548"/>
                </a:cubicBezTo>
                <a:cubicBezTo>
                  <a:pt x="11371603" y="429076"/>
                  <a:pt x="11368216" y="430033"/>
                  <a:pt x="11366744" y="432757"/>
                </a:cubicBezTo>
                <a:lnTo>
                  <a:pt x="11319477" y="519633"/>
                </a:lnTo>
                <a:cubicBezTo>
                  <a:pt x="11318005" y="522357"/>
                  <a:pt x="11319036" y="525743"/>
                  <a:pt x="11321686" y="527216"/>
                </a:cubicBezTo>
                <a:cubicBezTo>
                  <a:pt x="11322570" y="527657"/>
                  <a:pt x="11323453" y="527878"/>
                  <a:pt x="11324410" y="527878"/>
                </a:cubicBezTo>
                <a:cubicBezTo>
                  <a:pt x="11326398" y="527952"/>
                  <a:pt x="11328313" y="526921"/>
                  <a:pt x="11329270" y="525007"/>
                </a:cubicBezTo>
                <a:close/>
                <a:moveTo>
                  <a:pt x="11376020" y="438941"/>
                </a:moveTo>
                <a:lnTo>
                  <a:pt x="11434845" y="363919"/>
                </a:lnTo>
                <a:cubicBezTo>
                  <a:pt x="11436760" y="361490"/>
                  <a:pt x="11436317" y="358030"/>
                  <a:pt x="11433888" y="356115"/>
                </a:cubicBezTo>
                <a:cubicBezTo>
                  <a:pt x="11431458" y="354201"/>
                  <a:pt x="11427998" y="354643"/>
                  <a:pt x="11426084" y="357073"/>
                </a:cubicBezTo>
                <a:lnTo>
                  <a:pt x="11367259" y="432095"/>
                </a:lnTo>
                <a:cubicBezTo>
                  <a:pt x="11365345" y="434524"/>
                  <a:pt x="11365787" y="437984"/>
                  <a:pt x="11368216" y="439899"/>
                </a:cubicBezTo>
                <a:cubicBezTo>
                  <a:pt x="11369247" y="440708"/>
                  <a:pt x="11370499" y="441077"/>
                  <a:pt x="11371676" y="441077"/>
                </a:cubicBezTo>
                <a:cubicBezTo>
                  <a:pt x="11373296" y="441077"/>
                  <a:pt x="11374916" y="440340"/>
                  <a:pt x="11376020" y="438941"/>
                </a:cubicBezTo>
                <a:close/>
                <a:moveTo>
                  <a:pt x="11434036" y="364729"/>
                </a:moveTo>
                <a:lnTo>
                  <a:pt x="11505302" y="305095"/>
                </a:lnTo>
                <a:cubicBezTo>
                  <a:pt x="11507659" y="303107"/>
                  <a:pt x="11507953" y="299573"/>
                  <a:pt x="11505966" y="297217"/>
                </a:cubicBezTo>
                <a:cubicBezTo>
                  <a:pt x="11503978" y="294861"/>
                  <a:pt x="11500444" y="294566"/>
                  <a:pt x="11498087" y="296554"/>
                </a:cubicBezTo>
                <a:lnTo>
                  <a:pt x="11426821" y="356189"/>
                </a:lnTo>
                <a:cubicBezTo>
                  <a:pt x="11424464" y="358177"/>
                  <a:pt x="11424169" y="361711"/>
                  <a:pt x="11426157" y="364067"/>
                </a:cubicBezTo>
                <a:cubicBezTo>
                  <a:pt x="11427262" y="365392"/>
                  <a:pt x="11428881" y="366055"/>
                  <a:pt x="11430502" y="366055"/>
                </a:cubicBezTo>
                <a:cubicBezTo>
                  <a:pt x="11431753" y="366055"/>
                  <a:pt x="11433005" y="365613"/>
                  <a:pt x="11434036" y="364729"/>
                </a:cubicBezTo>
                <a:close/>
                <a:moveTo>
                  <a:pt x="11504198" y="305831"/>
                </a:moveTo>
                <a:lnTo>
                  <a:pt x="11588423" y="265044"/>
                </a:lnTo>
                <a:cubicBezTo>
                  <a:pt x="11591221" y="263718"/>
                  <a:pt x="11592325" y="260405"/>
                  <a:pt x="11591000" y="257608"/>
                </a:cubicBezTo>
                <a:cubicBezTo>
                  <a:pt x="11589675" y="254810"/>
                  <a:pt x="11586288" y="253706"/>
                  <a:pt x="11583564" y="255031"/>
                </a:cubicBezTo>
                <a:lnTo>
                  <a:pt x="11499339" y="295818"/>
                </a:lnTo>
                <a:cubicBezTo>
                  <a:pt x="11496542" y="297143"/>
                  <a:pt x="11495437" y="300456"/>
                  <a:pt x="11496763" y="303254"/>
                </a:cubicBezTo>
                <a:cubicBezTo>
                  <a:pt x="11497719" y="305242"/>
                  <a:pt x="11499707" y="306420"/>
                  <a:pt x="11501842" y="306420"/>
                </a:cubicBezTo>
                <a:cubicBezTo>
                  <a:pt x="11502578" y="306420"/>
                  <a:pt x="11503388" y="306199"/>
                  <a:pt x="11504198" y="305831"/>
                </a:cubicBezTo>
                <a:close/>
                <a:moveTo>
                  <a:pt x="11587466" y="265412"/>
                </a:moveTo>
                <a:lnTo>
                  <a:pt x="11679642" y="239938"/>
                </a:lnTo>
                <a:cubicBezTo>
                  <a:pt x="11682587" y="239128"/>
                  <a:pt x="11684354" y="236036"/>
                  <a:pt x="11683545" y="233091"/>
                </a:cubicBezTo>
                <a:cubicBezTo>
                  <a:pt x="11682734" y="230146"/>
                  <a:pt x="11679716" y="228379"/>
                  <a:pt x="11676697" y="229189"/>
                </a:cubicBezTo>
                <a:lnTo>
                  <a:pt x="11584521" y="254663"/>
                </a:lnTo>
                <a:cubicBezTo>
                  <a:pt x="11581576" y="255472"/>
                  <a:pt x="11579809" y="258565"/>
                  <a:pt x="11580619" y="261510"/>
                </a:cubicBezTo>
                <a:cubicBezTo>
                  <a:pt x="11581282" y="264013"/>
                  <a:pt x="11583564" y="265633"/>
                  <a:pt x="11585994" y="265633"/>
                </a:cubicBezTo>
                <a:cubicBezTo>
                  <a:pt x="11586509" y="265633"/>
                  <a:pt x="11587024" y="265559"/>
                  <a:pt x="11587466" y="265412"/>
                </a:cubicBezTo>
                <a:close/>
                <a:moveTo>
                  <a:pt x="11678980" y="240085"/>
                </a:moveTo>
                <a:lnTo>
                  <a:pt x="11774616" y="226391"/>
                </a:lnTo>
                <a:cubicBezTo>
                  <a:pt x="11777634" y="225950"/>
                  <a:pt x="11779770" y="223152"/>
                  <a:pt x="11779328" y="220060"/>
                </a:cubicBezTo>
                <a:cubicBezTo>
                  <a:pt x="11778886" y="216968"/>
                  <a:pt x="11776015" y="214759"/>
                  <a:pt x="11772996" y="215348"/>
                </a:cubicBezTo>
                <a:lnTo>
                  <a:pt x="11677360" y="229042"/>
                </a:lnTo>
                <a:cubicBezTo>
                  <a:pt x="11674342" y="229484"/>
                  <a:pt x="11672206" y="232281"/>
                  <a:pt x="11672648" y="235373"/>
                </a:cubicBezTo>
                <a:cubicBezTo>
                  <a:pt x="11673016" y="238171"/>
                  <a:pt x="11675445" y="240159"/>
                  <a:pt x="11678169" y="240159"/>
                </a:cubicBezTo>
                <a:cubicBezTo>
                  <a:pt x="11678538" y="240159"/>
                  <a:pt x="11678759" y="240159"/>
                  <a:pt x="11678980" y="240085"/>
                </a:cubicBezTo>
                <a:close/>
                <a:moveTo>
                  <a:pt x="11774174" y="226465"/>
                </a:moveTo>
                <a:lnTo>
                  <a:pt x="11868339" y="220870"/>
                </a:lnTo>
                <a:cubicBezTo>
                  <a:pt x="11871430" y="220722"/>
                  <a:pt x="11873713" y="218072"/>
                  <a:pt x="11873566" y="214980"/>
                </a:cubicBezTo>
                <a:cubicBezTo>
                  <a:pt x="11873345" y="211888"/>
                  <a:pt x="11870915" y="209605"/>
                  <a:pt x="11867675" y="209752"/>
                </a:cubicBezTo>
                <a:lnTo>
                  <a:pt x="11773512" y="215348"/>
                </a:lnTo>
                <a:cubicBezTo>
                  <a:pt x="11770419" y="215495"/>
                  <a:pt x="11768138" y="218146"/>
                  <a:pt x="11768284" y="221238"/>
                </a:cubicBezTo>
                <a:cubicBezTo>
                  <a:pt x="11768431" y="224183"/>
                  <a:pt x="11770935" y="226465"/>
                  <a:pt x="11773880" y="226465"/>
                </a:cubicBezTo>
                <a:cubicBezTo>
                  <a:pt x="11773953" y="226465"/>
                  <a:pt x="11774101" y="226465"/>
                  <a:pt x="11774174" y="226465"/>
                </a:cubicBezTo>
                <a:close/>
                <a:moveTo>
                  <a:pt x="11868118" y="220870"/>
                </a:moveTo>
                <a:lnTo>
                  <a:pt x="11955656" y="219839"/>
                </a:lnTo>
                <a:cubicBezTo>
                  <a:pt x="11958748" y="219839"/>
                  <a:pt x="11961177" y="217262"/>
                  <a:pt x="11961177" y="214170"/>
                </a:cubicBezTo>
                <a:cubicBezTo>
                  <a:pt x="11961177" y="211078"/>
                  <a:pt x="11958601" y="208648"/>
                  <a:pt x="11955582" y="208648"/>
                </a:cubicBezTo>
                <a:cubicBezTo>
                  <a:pt x="11955582" y="208648"/>
                  <a:pt x="11955582" y="208648"/>
                  <a:pt x="11955582" y="208648"/>
                </a:cubicBezTo>
                <a:lnTo>
                  <a:pt x="11868044" y="209679"/>
                </a:lnTo>
                <a:cubicBezTo>
                  <a:pt x="11864951" y="209679"/>
                  <a:pt x="11862522" y="212256"/>
                  <a:pt x="11862522" y="215348"/>
                </a:cubicBezTo>
                <a:cubicBezTo>
                  <a:pt x="11862522" y="218366"/>
                  <a:pt x="11865025" y="220870"/>
                  <a:pt x="11868118" y="220870"/>
                </a:cubicBezTo>
                <a:cubicBezTo>
                  <a:pt x="11868118" y="220870"/>
                  <a:pt x="11868118" y="220870"/>
                  <a:pt x="11868118" y="220870"/>
                </a:cubicBezTo>
                <a:close/>
                <a:moveTo>
                  <a:pt x="12038261" y="222268"/>
                </a:moveTo>
                <a:cubicBezTo>
                  <a:pt x="12038555" y="219176"/>
                  <a:pt x="12036346" y="216452"/>
                  <a:pt x="12033255" y="216158"/>
                </a:cubicBezTo>
                <a:lnTo>
                  <a:pt x="11956171" y="208648"/>
                </a:lnTo>
                <a:cubicBezTo>
                  <a:pt x="11953079" y="208280"/>
                  <a:pt x="11950355" y="210562"/>
                  <a:pt x="11950060" y="213655"/>
                </a:cubicBezTo>
                <a:cubicBezTo>
                  <a:pt x="11949765" y="216747"/>
                  <a:pt x="11951974" y="219471"/>
                  <a:pt x="11955067" y="219765"/>
                </a:cubicBezTo>
                <a:lnTo>
                  <a:pt x="12032150" y="227275"/>
                </a:lnTo>
                <a:cubicBezTo>
                  <a:pt x="12032371" y="227275"/>
                  <a:pt x="12032518" y="227275"/>
                  <a:pt x="12032739" y="227275"/>
                </a:cubicBezTo>
                <a:cubicBezTo>
                  <a:pt x="12035537" y="227348"/>
                  <a:pt x="12037966" y="225140"/>
                  <a:pt x="12038261" y="222268"/>
                </a:cubicBezTo>
                <a:close/>
                <a:moveTo>
                  <a:pt x="12100325" y="243619"/>
                </a:moveTo>
                <a:cubicBezTo>
                  <a:pt x="12101283" y="240674"/>
                  <a:pt x="12099662" y="237582"/>
                  <a:pt x="12096718" y="236625"/>
                </a:cubicBezTo>
                <a:lnTo>
                  <a:pt x="12034358" y="216526"/>
                </a:lnTo>
                <a:cubicBezTo>
                  <a:pt x="12031340" y="215569"/>
                  <a:pt x="12028322" y="217188"/>
                  <a:pt x="12027365" y="220133"/>
                </a:cubicBezTo>
                <a:cubicBezTo>
                  <a:pt x="12026407" y="223078"/>
                  <a:pt x="12028027" y="226170"/>
                  <a:pt x="12030972" y="227128"/>
                </a:cubicBezTo>
                <a:lnTo>
                  <a:pt x="12093331" y="247227"/>
                </a:lnTo>
                <a:cubicBezTo>
                  <a:pt x="12093920" y="247448"/>
                  <a:pt x="12094509" y="247521"/>
                  <a:pt x="12095098" y="247521"/>
                </a:cubicBezTo>
                <a:cubicBezTo>
                  <a:pt x="12097454" y="247448"/>
                  <a:pt x="12099588" y="245901"/>
                  <a:pt x="12100325" y="243619"/>
                </a:cubicBezTo>
                <a:close/>
                <a:moveTo>
                  <a:pt x="12112031" y="256135"/>
                </a:moveTo>
                <a:cubicBezTo>
                  <a:pt x="12114019" y="253779"/>
                  <a:pt x="12113724" y="250245"/>
                  <a:pt x="12111369" y="248257"/>
                </a:cubicBezTo>
                <a:lnTo>
                  <a:pt x="12098632" y="237582"/>
                </a:lnTo>
                <a:cubicBezTo>
                  <a:pt x="12096276" y="235594"/>
                  <a:pt x="12092742" y="235962"/>
                  <a:pt x="12090754" y="238245"/>
                </a:cubicBezTo>
                <a:cubicBezTo>
                  <a:pt x="12088766" y="240601"/>
                  <a:pt x="12089061" y="244135"/>
                  <a:pt x="12091416" y="246122"/>
                </a:cubicBezTo>
                <a:lnTo>
                  <a:pt x="12104154" y="256798"/>
                </a:lnTo>
                <a:cubicBezTo>
                  <a:pt x="12105184" y="257681"/>
                  <a:pt x="12106509" y="258123"/>
                  <a:pt x="12107761" y="258123"/>
                </a:cubicBezTo>
                <a:cubicBezTo>
                  <a:pt x="12109381" y="258123"/>
                  <a:pt x="12111000" y="257460"/>
                  <a:pt x="12112031" y="256135"/>
                </a:cubicBezTo>
                <a:close/>
                <a:moveTo>
                  <a:pt x="12143100" y="282050"/>
                </a:moveTo>
                <a:cubicBezTo>
                  <a:pt x="12145088" y="279695"/>
                  <a:pt x="12144793" y="276161"/>
                  <a:pt x="12142438" y="274173"/>
                </a:cubicBezTo>
                <a:lnTo>
                  <a:pt x="12111369" y="248257"/>
                </a:lnTo>
                <a:cubicBezTo>
                  <a:pt x="12109012" y="246270"/>
                  <a:pt x="12105479" y="246564"/>
                  <a:pt x="12103491" y="248920"/>
                </a:cubicBezTo>
                <a:cubicBezTo>
                  <a:pt x="12101503" y="251276"/>
                  <a:pt x="12101797" y="254810"/>
                  <a:pt x="12104154" y="256798"/>
                </a:cubicBezTo>
                <a:lnTo>
                  <a:pt x="12135223" y="282713"/>
                </a:lnTo>
                <a:cubicBezTo>
                  <a:pt x="12136254" y="283597"/>
                  <a:pt x="12137578" y="284038"/>
                  <a:pt x="12138830" y="284038"/>
                </a:cubicBezTo>
                <a:cubicBezTo>
                  <a:pt x="12140450" y="284038"/>
                  <a:pt x="12141995" y="283376"/>
                  <a:pt x="12143100" y="282050"/>
                </a:cubicBezTo>
                <a:close/>
                <a:moveTo>
                  <a:pt x="12155174" y="315402"/>
                </a:moveTo>
                <a:cubicBezTo>
                  <a:pt x="12157972" y="314150"/>
                  <a:pt x="12159224" y="310837"/>
                  <a:pt x="12158046" y="308039"/>
                </a:cubicBezTo>
                <a:lnTo>
                  <a:pt x="12143983" y="276234"/>
                </a:lnTo>
                <a:cubicBezTo>
                  <a:pt x="12142732" y="273437"/>
                  <a:pt x="12139493" y="272185"/>
                  <a:pt x="12136621" y="273363"/>
                </a:cubicBezTo>
                <a:cubicBezTo>
                  <a:pt x="12133823" y="274615"/>
                  <a:pt x="12132572" y="277928"/>
                  <a:pt x="12133750" y="280725"/>
                </a:cubicBezTo>
                <a:lnTo>
                  <a:pt x="12147812" y="312530"/>
                </a:lnTo>
                <a:cubicBezTo>
                  <a:pt x="12148769" y="314592"/>
                  <a:pt x="12150831" y="315844"/>
                  <a:pt x="12152965" y="315844"/>
                </a:cubicBezTo>
                <a:cubicBezTo>
                  <a:pt x="12153702" y="315844"/>
                  <a:pt x="12154438" y="315696"/>
                  <a:pt x="12155174" y="315402"/>
                </a:cubicBezTo>
                <a:close/>
                <a:moveTo>
                  <a:pt x="12161138" y="330200"/>
                </a:moveTo>
                <a:cubicBezTo>
                  <a:pt x="12164009" y="329022"/>
                  <a:pt x="12165334" y="325783"/>
                  <a:pt x="12164156" y="322911"/>
                </a:cubicBezTo>
                <a:lnTo>
                  <a:pt x="12158046" y="308113"/>
                </a:lnTo>
                <a:cubicBezTo>
                  <a:pt x="12156867" y="305242"/>
                  <a:pt x="12153628" y="303917"/>
                  <a:pt x="12150757" y="305095"/>
                </a:cubicBezTo>
                <a:cubicBezTo>
                  <a:pt x="12147886" y="306272"/>
                  <a:pt x="12146560" y="309512"/>
                  <a:pt x="12147738" y="312383"/>
                </a:cubicBezTo>
                <a:lnTo>
                  <a:pt x="12153850" y="327181"/>
                </a:lnTo>
                <a:cubicBezTo>
                  <a:pt x="12154733" y="329317"/>
                  <a:pt x="12156867" y="330642"/>
                  <a:pt x="12159077" y="330642"/>
                </a:cubicBezTo>
                <a:cubicBezTo>
                  <a:pt x="12159739" y="330642"/>
                  <a:pt x="12160475" y="330495"/>
                  <a:pt x="12161138" y="330200"/>
                </a:cubicBezTo>
                <a:close/>
                <a:moveTo>
                  <a:pt x="12177777" y="371208"/>
                </a:moveTo>
                <a:cubicBezTo>
                  <a:pt x="12180648" y="370030"/>
                  <a:pt x="12181973" y="366791"/>
                  <a:pt x="12180869" y="363919"/>
                </a:cubicBezTo>
                <a:lnTo>
                  <a:pt x="12164230" y="322985"/>
                </a:lnTo>
                <a:cubicBezTo>
                  <a:pt x="12163052" y="320114"/>
                  <a:pt x="12159813" y="318788"/>
                  <a:pt x="12156941" y="319893"/>
                </a:cubicBezTo>
                <a:cubicBezTo>
                  <a:pt x="12154070" y="321071"/>
                  <a:pt x="12152745" y="324310"/>
                  <a:pt x="12153850" y="327181"/>
                </a:cubicBezTo>
                <a:lnTo>
                  <a:pt x="12170488" y="368116"/>
                </a:lnTo>
                <a:cubicBezTo>
                  <a:pt x="12171371" y="370325"/>
                  <a:pt x="12173506" y="371576"/>
                  <a:pt x="12175715" y="371576"/>
                </a:cubicBezTo>
                <a:cubicBezTo>
                  <a:pt x="12176378" y="371576"/>
                  <a:pt x="12177040" y="371429"/>
                  <a:pt x="12177777" y="371208"/>
                </a:cubicBezTo>
                <a:close/>
                <a:moveTo>
                  <a:pt x="12176451" y="396608"/>
                </a:moveTo>
                <a:cubicBezTo>
                  <a:pt x="12179544" y="396535"/>
                  <a:pt x="12181973" y="393958"/>
                  <a:pt x="12181900" y="390866"/>
                </a:cubicBezTo>
                <a:lnTo>
                  <a:pt x="12181237" y="365907"/>
                </a:lnTo>
                <a:cubicBezTo>
                  <a:pt x="12181163" y="362815"/>
                  <a:pt x="12178881" y="360165"/>
                  <a:pt x="12175494" y="360459"/>
                </a:cubicBezTo>
                <a:cubicBezTo>
                  <a:pt x="12172402" y="360533"/>
                  <a:pt x="12169973" y="363110"/>
                  <a:pt x="12170046" y="366202"/>
                </a:cubicBezTo>
                <a:lnTo>
                  <a:pt x="12170709" y="391160"/>
                </a:lnTo>
                <a:cubicBezTo>
                  <a:pt x="12170782" y="394179"/>
                  <a:pt x="12173285" y="396608"/>
                  <a:pt x="12176304" y="396608"/>
                </a:cubicBezTo>
                <a:cubicBezTo>
                  <a:pt x="12176378" y="396608"/>
                  <a:pt x="12176451" y="396608"/>
                  <a:pt x="12176451" y="396608"/>
                </a:cubicBezTo>
                <a:close/>
                <a:moveTo>
                  <a:pt x="12184402" y="465888"/>
                </a:moveTo>
                <a:cubicBezTo>
                  <a:pt x="12187495" y="465593"/>
                  <a:pt x="12189704" y="462795"/>
                  <a:pt x="12189336" y="459777"/>
                </a:cubicBezTo>
                <a:lnTo>
                  <a:pt x="12181826" y="390424"/>
                </a:lnTo>
                <a:cubicBezTo>
                  <a:pt x="12181531" y="387332"/>
                  <a:pt x="12178513" y="385123"/>
                  <a:pt x="12175715" y="385491"/>
                </a:cubicBezTo>
                <a:cubicBezTo>
                  <a:pt x="12172623" y="385786"/>
                  <a:pt x="12170415" y="388583"/>
                  <a:pt x="12170782" y="391602"/>
                </a:cubicBezTo>
                <a:lnTo>
                  <a:pt x="12178292" y="460955"/>
                </a:lnTo>
                <a:cubicBezTo>
                  <a:pt x="12178587" y="463826"/>
                  <a:pt x="12181016" y="465961"/>
                  <a:pt x="12183888" y="465961"/>
                </a:cubicBezTo>
                <a:cubicBezTo>
                  <a:pt x="12184035" y="465888"/>
                  <a:pt x="12184255" y="465888"/>
                  <a:pt x="12184402" y="465888"/>
                </a:cubicBezTo>
                <a:close/>
                <a:moveTo>
                  <a:pt x="12185949" y="541793"/>
                </a:moveTo>
                <a:lnTo>
                  <a:pt x="12189336" y="460513"/>
                </a:lnTo>
                <a:cubicBezTo>
                  <a:pt x="12189483" y="457421"/>
                  <a:pt x="12187053" y="454844"/>
                  <a:pt x="12184035" y="454697"/>
                </a:cubicBezTo>
                <a:cubicBezTo>
                  <a:pt x="12181237" y="454550"/>
                  <a:pt x="12178366" y="456979"/>
                  <a:pt x="12178218" y="459998"/>
                </a:cubicBezTo>
                <a:lnTo>
                  <a:pt x="12174832" y="541278"/>
                </a:lnTo>
                <a:cubicBezTo>
                  <a:pt x="12174685" y="544370"/>
                  <a:pt x="12177114" y="546947"/>
                  <a:pt x="12180133" y="547094"/>
                </a:cubicBezTo>
                <a:cubicBezTo>
                  <a:pt x="12180206" y="547094"/>
                  <a:pt x="12180354" y="547094"/>
                  <a:pt x="12180427" y="547094"/>
                </a:cubicBezTo>
                <a:cubicBezTo>
                  <a:pt x="12183445" y="547168"/>
                  <a:pt x="12185875" y="544812"/>
                  <a:pt x="12185949" y="541793"/>
                </a:cubicBezTo>
                <a:close/>
                <a:moveTo>
                  <a:pt x="12176230" y="630067"/>
                </a:moveTo>
                <a:lnTo>
                  <a:pt x="12185949" y="542235"/>
                </a:lnTo>
                <a:cubicBezTo>
                  <a:pt x="12186317" y="539143"/>
                  <a:pt x="12184109" y="536419"/>
                  <a:pt x="12181016" y="536124"/>
                </a:cubicBezTo>
                <a:cubicBezTo>
                  <a:pt x="12177997" y="535756"/>
                  <a:pt x="12175200" y="537965"/>
                  <a:pt x="12174832" y="541057"/>
                </a:cubicBezTo>
                <a:lnTo>
                  <a:pt x="12165113" y="628889"/>
                </a:lnTo>
                <a:cubicBezTo>
                  <a:pt x="12164746" y="631982"/>
                  <a:pt x="12166954" y="634706"/>
                  <a:pt x="12170046" y="635074"/>
                </a:cubicBezTo>
                <a:cubicBezTo>
                  <a:pt x="12170267" y="635074"/>
                  <a:pt x="12170488" y="635147"/>
                  <a:pt x="12170709" y="635147"/>
                </a:cubicBezTo>
                <a:cubicBezTo>
                  <a:pt x="12173580" y="635000"/>
                  <a:pt x="12175937" y="632865"/>
                  <a:pt x="12176230" y="630067"/>
                </a:cubicBezTo>
                <a:close/>
                <a:moveTo>
                  <a:pt x="12164672" y="719593"/>
                </a:moveTo>
                <a:lnTo>
                  <a:pt x="12176230" y="630141"/>
                </a:lnTo>
                <a:cubicBezTo>
                  <a:pt x="12176599" y="627122"/>
                  <a:pt x="12174464" y="624325"/>
                  <a:pt x="12171445" y="623883"/>
                </a:cubicBezTo>
                <a:cubicBezTo>
                  <a:pt x="12168427" y="623368"/>
                  <a:pt x="12165629" y="625650"/>
                  <a:pt x="12165187" y="628668"/>
                </a:cubicBezTo>
                <a:lnTo>
                  <a:pt x="12153628" y="718121"/>
                </a:lnTo>
                <a:cubicBezTo>
                  <a:pt x="12153260" y="721139"/>
                  <a:pt x="12155395" y="723937"/>
                  <a:pt x="12158414" y="724379"/>
                </a:cubicBezTo>
                <a:cubicBezTo>
                  <a:pt x="12158634" y="724452"/>
                  <a:pt x="12158929" y="724452"/>
                  <a:pt x="12159150" y="724452"/>
                </a:cubicBezTo>
                <a:cubicBezTo>
                  <a:pt x="12161948" y="724452"/>
                  <a:pt x="12164377" y="722391"/>
                  <a:pt x="12164672" y="719593"/>
                </a:cubicBezTo>
                <a:close/>
                <a:moveTo>
                  <a:pt x="12163052" y="727839"/>
                </a:moveTo>
                <a:lnTo>
                  <a:pt x="12164672" y="719961"/>
                </a:lnTo>
                <a:cubicBezTo>
                  <a:pt x="12165261" y="716943"/>
                  <a:pt x="12163346" y="713998"/>
                  <a:pt x="12160328" y="713409"/>
                </a:cubicBezTo>
                <a:cubicBezTo>
                  <a:pt x="12157457" y="712893"/>
                  <a:pt x="12154365" y="714734"/>
                  <a:pt x="12153776" y="717753"/>
                </a:cubicBezTo>
                <a:lnTo>
                  <a:pt x="12152155" y="725630"/>
                </a:lnTo>
                <a:cubicBezTo>
                  <a:pt x="12151567" y="728649"/>
                  <a:pt x="12153481" y="731594"/>
                  <a:pt x="12156500" y="732183"/>
                </a:cubicBezTo>
                <a:cubicBezTo>
                  <a:pt x="12156867" y="732256"/>
                  <a:pt x="12157236" y="732330"/>
                  <a:pt x="12157677" y="732330"/>
                </a:cubicBezTo>
                <a:cubicBezTo>
                  <a:pt x="12160181" y="732256"/>
                  <a:pt x="12162463" y="730489"/>
                  <a:pt x="12163052" y="727839"/>
                </a:cubicBezTo>
                <a:close/>
                <a:moveTo>
                  <a:pt x="12146929" y="808162"/>
                </a:moveTo>
                <a:lnTo>
                  <a:pt x="12163052" y="727839"/>
                </a:lnTo>
                <a:cubicBezTo>
                  <a:pt x="12163641" y="724820"/>
                  <a:pt x="12161727" y="721875"/>
                  <a:pt x="12158708" y="721286"/>
                </a:cubicBezTo>
                <a:cubicBezTo>
                  <a:pt x="12155690" y="720624"/>
                  <a:pt x="12152745" y="722612"/>
                  <a:pt x="12152155" y="725630"/>
                </a:cubicBezTo>
                <a:lnTo>
                  <a:pt x="12136032" y="805953"/>
                </a:lnTo>
                <a:cubicBezTo>
                  <a:pt x="12135444" y="808972"/>
                  <a:pt x="12137357" y="811917"/>
                  <a:pt x="12140376" y="812506"/>
                </a:cubicBezTo>
                <a:cubicBezTo>
                  <a:pt x="12140744" y="812579"/>
                  <a:pt x="12141112" y="812653"/>
                  <a:pt x="12141554" y="812653"/>
                </a:cubicBezTo>
                <a:cubicBezTo>
                  <a:pt x="12144131" y="812579"/>
                  <a:pt x="12146414" y="810739"/>
                  <a:pt x="12146929" y="808162"/>
                </a:cubicBezTo>
                <a:close/>
                <a:moveTo>
                  <a:pt x="12130952" y="818322"/>
                </a:moveTo>
                <a:lnTo>
                  <a:pt x="12143910" y="812064"/>
                </a:lnTo>
                <a:cubicBezTo>
                  <a:pt x="12146707" y="810739"/>
                  <a:pt x="12147812" y="807352"/>
                  <a:pt x="12146487" y="804628"/>
                </a:cubicBezTo>
                <a:cubicBezTo>
                  <a:pt x="12145162" y="801830"/>
                  <a:pt x="12141775" y="800652"/>
                  <a:pt x="12139051" y="802051"/>
                </a:cubicBezTo>
                <a:lnTo>
                  <a:pt x="12126093" y="808309"/>
                </a:lnTo>
                <a:cubicBezTo>
                  <a:pt x="12123296" y="809634"/>
                  <a:pt x="12122191" y="813021"/>
                  <a:pt x="12123516" y="815745"/>
                </a:cubicBezTo>
                <a:cubicBezTo>
                  <a:pt x="12124473" y="817733"/>
                  <a:pt x="12126461" y="818911"/>
                  <a:pt x="12128596" y="818911"/>
                </a:cubicBezTo>
                <a:cubicBezTo>
                  <a:pt x="12129332" y="818911"/>
                  <a:pt x="12130142" y="818690"/>
                  <a:pt x="12130952" y="818322"/>
                </a:cubicBezTo>
                <a:close/>
                <a:moveTo>
                  <a:pt x="12096276" y="828335"/>
                </a:moveTo>
                <a:lnTo>
                  <a:pt x="12130069" y="818616"/>
                </a:lnTo>
                <a:cubicBezTo>
                  <a:pt x="12133014" y="817733"/>
                  <a:pt x="12134707" y="814714"/>
                  <a:pt x="12133897" y="811696"/>
                </a:cubicBezTo>
                <a:cubicBezTo>
                  <a:pt x="12133014" y="808751"/>
                  <a:pt x="12129922" y="806984"/>
                  <a:pt x="12126977" y="807867"/>
                </a:cubicBezTo>
                <a:lnTo>
                  <a:pt x="12093183" y="817586"/>
                </a:lnTo>
                <a:cubicBezTo>
                  <a:pt x="12090239" y="818469"/>
                  <a:pt x="12088472" y="821488"/>
                  <a:pt x="12089356" y="824506"/>
                </a:cubicBezTo>
                <a:cubicBezTo>
                  <a:pt x="12090092" y="826936"/>
                  <a:pt x="12092300" y="828555"/>
                  <a:pt x="12094730" y="828555"/>
                </a:cubicBezTo>
                <a:cubicBezTo>
                  <a:pt x="12095245" y="828555"/>
                  <a:pt x="12095761" y="828482"/>
                  <a:pt x="12096276" y="828335"/>
                </a:cubicBezTo>
                <a:close/>
                <a:moveTo>
                  <a:pt x="12039291" y="846151"/>
                </a:moveTo>
                <a:lnTo>
                  <a:pt x="12096349" y="828335"/>
                </a:lnTo>
                <a:cubicBezTo>
                  <a:pt x="12099295" y="827377"/>
                  <a:pt x="12100914" y="824285"/>
                  <a:pt x="12100031" y="821340"/>
                </a:cubicBezTo>
                <a:cubicBezTo>
                  <a:pt x="12099147" y="818395"/>
                  <a:pt x="12096055" y="816776"/>
                  <a:pt x="12093037" y="817659"/>
                </a:cubicBezTo>
                <a:lnTo>
                  <a:pt x="12035979" y="835476"/>
                </a:lnTo>
                <a:cubicBezTo>
                  <a:pt x="12033034" y="836433"/>
                  <a:pt x="12031414" y="839525"/>
                  <a:pt x="12032298" y="842470"/>
                </a:cubicBezTo>
                <a:cubicBezTo>
                  <a:pt x="12033034" y="844900"/>
                  <a:pt x="12035242" y="846372"/>
                  <a:pt x="12037672" y="846372"/>
                </a:cubicBezTo>
                <a:cubicBezTo>
                  <a:pt x="12038187" y="846372"/>
                  <a:pt x="12038776" y="846299"/>
                  <a:pt x="12039291" y="846151"/>
                </a:cubicBezTo>
                <a:close/>
                <a:moveTo>
                  <a:pt x="11963533" y="866103"/>
                </a:moveTo>
                <a:lnTo>
                  <a:pt x="12039070" y="846225"/>
                </a:lnTo>
                <a:cubicBezTo>
                  <a:pt x="12042015" y="845415"/>
                  <a:pt x="12043856" y="842397"/>
                  <a:pt x="12043046" y="839378"/>
                </a:cubicBezTo>
                <a:cubicBezTo>
                  <a:pt x="12042237" y="836433"/>
                  <a:pt x="12039291" y="834593"/>
                  <a:pt x="12036199" y="835402"/>
                </a:cubicBezTo>
                <a:lnTo>
                  <a:pt x="11960661" y="855281"/>
                </a:lnTo>
                <a:cubicBezTo>
                  <a:pt x="11957717" y="856091"/>
                  <a:pt x="11955877" y="859109"/>
                  <a:pt x="11956686" y="862128"/>
                </a:cubicBezTo>
                <a:cubicBezTo>
                  <a:pt x="11957349" y="864631"/>
                  <a:pt x="11959632" y="866324"/>
                  <a:pt x="11962134" y="866251"/>
                </a:cubicBezTo>
                <a:cubicBezTo>
                  <a:pt x="11962576" y="866324"/>
                  <a:pt x="11963018" y="866251"/>
                  <a:pt x="11963533" y="866103"/>
                </a:cubicBezTo>
                <a:close/>
                <a:moveTo>
                  <a:pt x="11874081" y="882006"/>
                </a:moveTo>
                <a:lnTo>
                  <a:pt x="11963018" y="866251"/>
                </a:lnTo>
                <a:cubicBezTo>
                  <a:pt x="11966037" y="865735"/>
                  <a:pt x="11968098" y="862790"/>
                  <a:pt x="11967509" y="859772"/>
                </a:cubicBezTo>
                <a:cubicBezTo>
                  <a:pt x="11966994" y="856753"/>
                  <a:pt x="11963975" y="854765"/>
                  <a:pt x="11961030" y="855281"/>
                </a:cubicBezTo>
                <a:lnTo>
                  <a:pt x="11872093" y="871036"/>
                </a:lnTo>
                <a:cubicBezTo>
                  <a:pt x="11869075" y="871551"/>
                  <a:pt x="11867013" y="874496"/>
                  <a:pt x="11867603" y="877515"/>
                </a:cubicBezTo>
                <a:cubicBezTo>
                  <a:pt x="11868118" y="880239"/>
                  <a:pt x="11870473" y="882153"/>
                  <a:pt x="11873124" y="882080"/>
                </a:cubicBezTo>
                <a:cubicBezTo>
                  <a:pt x="11873492" y="882080"/>
                  <a:pt x="11873787" y="882080"/>
                  <a:pt x="11874081" y="882006"/>
                </a:cubicBezTo>
                <a:close/>
                <a:moveTo>
                  <a:pt x="11777561" y="889074"/>
                </a:moveTo>
                <a:lnTo>
                  <a:pt x="11873566" y="882080"/>
                </a:lnTo>
                <a:cubicBezTo>
                  <a:pt x="11876658" y="881859"/>
                  <a:pt x="11878940" y="879208"/>
                  <a:pt x="11878719" y="876116"/>
                </a:cubicBezTo>
                <a:cubicBezTo>
                  <a:pt x="11878499" y="873024"/>
                  <a:pt x="11875922" y="870668"/>
                  <a:pt x="11872756" y="870962"/>
                </a:cubicBezTo>
                <a:lnTo>
                  <a:pt x="11776751" y="877957"/>
                </a:lnTo>
                <a:cubicBezTo>
                  <a:pt x="11773659" y="878177"/>
                  <a:pt x="11771377" y="880828"/>
                  <a:pt x="11771598" y="883920"/>
                </a:cubicBezTo>
                <a:cubicBezTo>
                  <a:pt x="11771819" y="886865"/>
                  <a:pt x="11774248" y="889074"/>
                  <a:pt x="11777193" y="889074"/>
                </a:cubicBezTo>
                <a:cubicBezTo>
                  <a:pt x="11777267" y="889074"/>
                  <a:pt x="11777414" y="889074"/>
                  <a:pt x="11777561" y="889074"/>
                </a:cubicBezTo>
                <a:close/>
                <a:moveTo>
                  <a:pt x="11782715" y="883847"/>
                </a:moveTo>
                <a:cubicBezTo>
                  <a:pt x="11782936" y="880754"/>
                  <a:pt x="11780579" y="878104"/>
                  <a:pt x="11777487" y="877883"/>
                </a:cubicBezTo>
                <a:lnTo>
                  <a:pt x="11680893" y="871478"/>
                </a:lnTo>
                <a:cubicBezTo>
                  <a:pt x="11677875" y="871331"/>
                  <a:pt x="11675151" y="873613"/>
                  <a:pt x="11674930" y="876705"/>
                </a:cubicBezTo>
                <a:cubicBezTo>
                  <a:pt x="11674709" y="879797"/>
                  <a:pt x="11677066" y="882448"/>
                  <a:pt x="11680157" y="882669"/>
                </a:cubicBezTo>
                <a:lnTo>
                  <a:pt x="11776751" y="889074"/>
                </a:lnTo>
                <a:cubicBezTo>
                  <a:pt x="11776898" y="889074"/>
                  <a:pt x="11777046" y="889074"/>
                  <a:pt x="11777193" y="889074"/>
                </a:cubicBezTo>
                <a:cubicBezTo>
                  <a:pt x="11780064" y="889074"/>
                  <a:pt x="11782494" y="886791"/>
                  <a:pt x="11782715" y="883847"/>
                </a:cubicBezTo>
                <a:close/>
                <a:moveTo>
                  <a:pt x="11686048" y="877957"/>
                </a:moveTo>
                <a:cubicBezTo>
                  <a:pt x="11686563" y="874938"/>
                  <a:pt x="11684502" y="872067"/>
                  <a:pt x="11681409" y="871551"/>
                </a:cubicBezTo>
                <a:lnTo>
                  <a:pt x="11589085" y="856753"/>
                </a:lnTo>
                <a:cubicBezTo>
                  <a:pt x="11586140" y="856311"/>
                  <a:pt x="11583196" y="858299"/>
                  <a:pt x="11582680" y="861391"/>
                </a:cubicBezTo>
                <a:cubicBezTo>
                  <a:pt x="11582165" y="864410"/>
                  <a:pt x="11584226" y="867281"/>
                  <a:pt x="11587319" y="867797"/>
                </a:cubicBezTo>
                <a:lnTo>
                  <a:pt x="11679642" y="882595"/>
                </a:lnTo>
                <a:cubicBezTo>
                  <a:pt x="11679936" y="882669"/>
                  <a:pt x="11680231" y="882669"/>
                  <a:pt x="11680599" y="882669"/>
                </a:cubicBezTo>
                <a:cubicBezTo>
                  <a:pt x="11683250" y="882595"/>
                  <a:pt x="11685605" y="880681"/>
                  <a:pt x="11686048" y="877957"/>
                </a:cubicBezTo>
                <a:close/>
                <a:moveTo>
                  <a:pt x="11593650" y="863453"/>
                </a:moveTo>
                <a:cubicBezTo>
                  <a:pt x="11594313" y="860434"/>
                  <a:pt x="11592399" y="857489"/>
                  <a:pt x="11589380" y="856827"/>
                </a:cubicBezTo>
                <a:lnTo>
                  <a:pt x="11506554" y="838715"/>
                </a:lnTo>
                <a:cubicBezTo>
                  <a:pt x="11503535" y="837979"/>
                  <a:pt x="11500590" y="839967"/>
                  <a:pt x="11499928" y="842986"/>
                </a:cubicBezTo>
                <a:cubicBezTo>
                  <a:pt x="11499266" y="846004"/>
                  <a:pt x="11501180" y="848949"/>
                  <a:pt x="11504198" y="849612"/>
                </a:cubicBezTo>
                <a:lnTo>
                  <a:pt x="11587024" y="867723"/>
                </a:lnTo>
                <a:cubicBezTo>
                  <a:pt x="11587466" y="867797"/>
                  <a:pt x="11587834" y="867870"/>
                  <a:pt x="11588276" y="867870"/>
                </a:cubicBezTo>
                <a:cubicBezTo>
                  <a:pt x="11590779" y="867797"/>
                  <a:pt x="11593061" y="866030"/>
                  <a:pt x="11593650" y="863453"/>
                </a:cubicBezTo>
                <a:close/>
                <a:moveTo>
                  <a:pt x="11510824" y="845268"/>
                </a:moveTo>
                <a:cubicBezTo>
                  <a:pt x="11511487" y="842249"/>
                  <a:pt x="11509573" y="839304"/>
                  <a:pt x="11506554" y="838642"/>
                </a:cubicBezTo>
                <a:lnTo>
                  <a:pt x="11436907" y="823844"/>
                </a:lnTo>
                <a:cubicBezTo>
                  <a:pt x="11433888" y="823255"/>
                  <a:pt x="11430943" y="825095"/>
                  <a:pt x="11430281" y="828114"/>
                </a:cubicBezTo>
                <a:cubicBezTo>
                  <a:pt x="11429617" y="831132"/>
                  <a:pt x="11431532" y="834077"/>
                  <a:pt x="11434550" y="834740"/>
                </a:cubicBezTo>
                <a:lnTo>
                  <a:pt x="11504198" y="849538"/>
                </a:lnTo>
                <a:cubicBezTo>
                  <a:pt x="11504566" y="849612"/>
                  <a:pt x="11505008" y="849685"/>
                  <a:pt x="11505376" y="849685"/>
                </a:cubicBezTo>
                <a:cubicBezTo>
                  <a:pt x="11507953" y="849685"/>
                  <a:pt x="11510235" y="847918"/>
                  <a:pt x="11510824" y="845268"/>
                </a:cubicBezTo>
                <a:close/>
                <a:moveTo>
                  <a:pt x="11441250" y="829807"/>
                </a:moveTo>
                <a:cubicBezTo>
                  <a:pt x="11441545" y="826715"/>
                  <a:pt x="11439262" y="824064"/>
                  <a:pt x="11436244" y="823770"/>
                </a:cubicBezTo>
                <a:lnTo>
                  <a:pt x="11382867" y="818837"/>
                </a:lnTo>
                <a:cubicBezTo>
                  <a:pt x="11379922" y="818469"/>
                  <a:pt x="11377125" y="820825"/>
                  <a:pt x="11376830" y="823844"/>
                </a:cubicBezTo>
                <a:cubicBezTo>
                  <a:pt x="11376535" y="826936"/>
                  <a:pt x="11378818" y="829586"/>
                  <a:pt x="11381836" y="829881"/>
                </a:cubicBezTo>
                <a:lnTo>
                  <a:pt x="11435213" y="834813"/>
                </a:lnTo>
                <a:cubicBezTo>
                  <a:pt x="11435434" y="834813"/>
                  <a:pt x="11435581" y="834813"/>
                  <a:pt x="11435802" y="834813"/>
                </a:cubicBezTo>
                <a:cubicBezTo>
                  <a:pt x="11438600" y="834887"/>
                  <a:pt x="11440956" y="832678"/>
                  <a:pt x="11441250" y="829807"/>
                </a:cubicBezTo>
                <a:close/>
                <a:moveTo>
                  <a:pt x="11338178" y="830838"/>
                </a:moveTo>
                <a:lnTo>
                  <a:pt x="11382352" y="829954"/>
                </a:lnTo>
                <a:cubicBezTo>
                  <a:pt x="11385443" y="829881"/>
                  <a:pt x="11387874" y="827377"/>
                  <a:pt x="11387800" y="824285"/>
                </a:cubicBezTo>
                <a:cubicBezTo>
                  <a:pt x="11387726" y="821267"/>
                  <a:pt x="11385223" y="818837"/>
                  <a:pt x="11382205" y="818837"/>
                </a:cubicBezTo>
                <a:cubicBezTo>
                  <a:pt x="11382205" y="818837"/>
                  <a:pt x="11382131" y="818837"/>
                  <a:pt x="11382131" y="818837"/>
                </a:cubicBezTo>
                <a:lnTo>
                  <a:pt x="11337957" y="819721"/>
                </a:lnTo>
                <a:cubicBezTo>
                  <a:pt x="11334864" y="819794"/>
                  <a:pt x="11332435" y="822298"/>
                  <a:pt x="11332509" y="825390"/>
                </a:cubicBezTo>
                <a:cubicBezTo>
                  <a:pt x="11332583" y="828408"/>
                  <a:pt x="11335085" y="830838"/>
                  <a:pt x="11338104" y="830838"/>
                </a:cubicBezTo>
                <a:cubicBezTo>
                  <a:pt x="11338178" y="830838"/>
                  <a:pt x="11338178" y="830838"/>
                  <a:pt x="11338178" y="830838"/>
                </a:cubicBezTo>
                <a:close/>
                <a:moveTo>
                  <a:pt x="11296728" y="833415"/>
                </a:moveTo>
                <a:lnTo>
                  <a:pt x="11338399" y="830838"/>
                </a:lnTo>
                <a:cubicBezTo>
                  <a:pt x="11341491" y="830617"/>
                  <a:pt x="11343847" y="828040"/>
                  <a:pt x="11343626" y="824948"/>
                </a:cubicBezTo>
                <a:cubicBezTo>
                  <a:pt x="11343405" y="821856"/>
                  <a:pt x="11341270" y="819647"/>
                  <a:pt x="11337736" y="819721"/>
                </a:cubicBezTo>
                <a:lnTo>
                  <a:pt x="11296066" y="822298"/>
                </a:lnTo>
                <a:cubicBezTo>
                  <a:pt x="11292973" y="822518"/>
                  <a:pt x="11290618" y="825095"/>
                  <a:pt x="11290838" y="828187"/>
                </a:cubicBezTo>
                <a:cubicBezTo>
                  <a:pt x="11291059" y="831132"/>
                  <a:pt x="11293488" y="833415"/>
                  <a:pt x="11296433" y="833415"/>
                </a:cubicBezTo>
                <a:cubicBezTo>
                  <a:pt x="11296581" y="833415"/>
                  <a:pt x="11296654" y="833415"/>
                  <a:pt x="11296728" y="833415"/>
                </a:cubicBezTo>
                <a:close/>
                <a:moveTo>
                  <a:pt x="11301955" y="828040"/>
                </a:moveTo>
                <a:cubicBezTo>
                  <a:pt x="11302102" y="824948"/>
                  <a:pt x="11299673" y="822371"/>
                  <a:pt x="11296581" y="822298"/>
                </a:cubicBezTo>
                <a:lnTo>
                  <a:pt x="11250566" y="820531"/>
                </a:lnTo>
                <a:cubicBezTo>
                  <a:pt x="11247032" y="820236"/>
                  <a:pt x="11244897" y="822813"/>
                  <a:pt x="11244823" y="825905"/>
                </a:cubicBezTo>
                <a:cubicBezTo>
                  <a:pt x="11244676" y="828997"/>
                  <a:pt x="11247106" y="831574"/>
                  <a:pt x="11250198" y="831648"/>
                </a:cubicBezTo>
                <a:lnTo>
                  <a:pt x="11296212" y="833415"/>
                </a:lnTo>
                <a:cubicBezTo>
                  <a:pt x="11296286" y="833415"/>
                  <a:pt x="11296360" y="833415"/>
                  <a:pt x="11296433" y="833415"/>
                </a:cubicBezTo>
                <a:cubicBezTo>
                  <a:pt x="11299452" y="833415"/>
                  <a:pt x="11301881" y="831059"/>
                  <a:pt x="11301955" y="828040"/>
                </a:cubicBezTo>
                <a:close/>
                <a:moveTo>
                  <a:pt x="11255793" y="827230"/>
                </a:moveTo>
                <a:cubicBezTo>
                  <a:pt x="11256456" y="824212"/>
                  <a:pt x="11254542" y="821267"/>
                  <a:pt x="11251523" y="820604"/>
                </a:cubicBezTo>
                <a:lnTo>
                  <a:pt x="11195275" y="808456"/>
                </a:lnTo>
                <a:cubicBezTo>
                  <a:pt x="11192256" y="807867"/>
                  <a:pt x="11189312" y="809708"/>
                  <a:pt x="11188649" y="812726"/>
                </a:cubicBezTo>
                <a:cubicBezTo>
                  <a:pt x="11187986" y="815745"/>
                  <a:pt x="11189901" y="818690"/>
                  <a:pt x="11192920" y="819353"/>
                </a:cubicBezTo>
                <a:lnTo>
                  <a:pt x="11249168" y="831500"/>
                </a:lnTo>
                <a:cubicBezTo>
                  <a:pt x="11249535" y="831574"/>
                  <a:pt x="11249978" y="831648"/>
                  <a:pt x="11250345" y="831648"/>
                </a:cubicBezTo>
                <a:cubicBezTo>
                  <a:pt x="11252995" y="831648"/>
                  <a:pt x="11255278" y="829881"/>
                  <a:pt x="11255793" y="827230"/>
                </a:cubicBezTo>
                <a:close/>
                <a:moveTo>
                  <a:pt x="11199398" y="815745"/>
                </a:moveTo>
                <a:cubicBezTo>
                  <a:pt x="11200356" y="812800"/>
                  <a:pt x="11198809" y="809708"/>
                  <a:pt x="11195864" y="808677"/>
                </a:cubicBezTo>
                <a:lnTo>
                  <a:pt x="11135198" y="788136"/>
                </a:lnTo>
                <a:cubicBezTo>
                  <a:pt x="11132328" y="787179"/>
                  <a:pt x="11129162" y="788725"/>
                  <a:pt x="11128131" y="791670"/>
                </a:cubicBezTo>
                <a:cubicBezTo>
                  <a:pt x="11127174" y="794615"/>
                  <a:pt x="11128719" y="797707"/>
                  <a:pt x="11131665" y="798738"/>
                </a:cubicBezTo>
                <a:lnTo>
                  <a:pt x="11192330" y="819279"/>
                </a:lnTo>
                <a:cubicBezTo>
                  <a:pt x="11192920" y="819500"/>
                  <a:pt x="11193508" y="819573"/>
                  <a:pt x="11194171" y="819573"/>
                </a:cubicBezTo>
                <a:cubicBezTo>
                  <a:pt x="11196453" y="819500"/>
                  <a:pt x="11198589" y="818027"/>
                  <a:pt x="11199398" y="815745"/>
                </a:cubicBezTo>
                <a:close/>
                <a:moveTo>
                  <a:pt x="11138512" y="795793"/>
                </a:moveTo>
                <a:cubicBezTo>
                  <a:pt x="11139763" y="792995"/>
                  <a:pt x="11138586" y="789682"/>
                  <a:pt x="11135788" y="788431"/>
                </a:cubicBezTo>
                <a:lnTo>
                  <a:pt x="11077037" y="761485"/>
                </a:lnTo>
                <a:cubicBezTo>
                  <a:pt x="11074239" y="760160"/>
                  <a:pt x="11070925" y="761411"/>
                  <a:pt x="11069674" y="764209"/>
                </a:cubicBezTo>
                <a:cubicBezTo>
                  <a:pt x="11068423" y="767006"/>
                  <a:pt x="11069601" y="770319"/>
                  <a:pt x="11072398" y="771571"/>
                </a:cubicBezTo>
                <a:lnTo>
                  <a:pt x="11131150" y="798517"/>
                </a:lnTo>
                <a:cubicBezTo>
                  <a:pt x="11131886" y="798885"/>
                  <a:pt x="11132695" y="799033"/>
                  <a:pt x="11133505" y="799033"/>
                </a:cubicBezTo>
                <a:cubicBezTo>
                  <a:pt x="11135567" y="799033"/>
                  <a:pt x="11137555" y="797781"/>
                  <a:pt x="11138512" y="795793"/>
                </a:cubicBezTo>
                <a:close/>
                <a:moveTo>
                  <a:pt x="11079392" y="769436"/>
                </a:moveTo>
                <a:cubicBezTo>
                  <a:pt x="11081012" y="766786"/>
                  <a:pt x="11080202" y="763399"/>
                  <a:pt x="11077625" y="761779"/>
                </a:cubicBezTo>
                <a:lnTo>
                  <a:pt x="11024690" y="728649"/>
                </a:lnTo>
                <a:cubicBezTo>
                  <a:pt x="11022113" y="727029"/>
                  <a:pt x="11018653" y="727839"/>
                  <a:pt x="11017034" y="730416"/>
                </a:cubicBezTo>
                <a:cubicBezTo>
                  <a:pt x="11015414" y="733066"/>
                  <a:pt x="11016224" y="736453"/>
                  <a:pt x="11018801" y="738073"/>
                </a:cubicBezTo>
                <a:lnTo>
                  <a:pt x="11071735" y="771203"/>
                </a:lnTo>
                <a:cubicBezTo>
                  <a:pt x="11072692" y="771792"/>
                  <a:pt x="11073723" y="772086"/>
                  <a:pt x="11074754" y="772086"/>
                </a:cubicBezTo>
                <a:cubicBezTo>
                  <a:pt x="11076521" y="772013"/>
                  <a:pt x="11078361" y="771129"/>
                  <a:pt x="11079392" y="769436"/>
                </a:cubicBezTo>
                <a:close/>
                <a:moveTo>
                  <a:pt x="11025868" y="737042"/>
                </a:moveTo>
                <a:cubicBezTo>
                  <a:pt x="11027930" y="734760"/>
                  <a:pt x="11027709" y="731226"/>
                  <a:pt x="11025427" y="729164"/>
                </a:cubicBezTo>
                <a:lnTo>
                  <a:pt x="10982284" y="690217"/>
                </a:lnTo>
                <a:cubicBezTo>
                  <a:pt x="10980001" y="688156"/>
                  <a:pt x="10976467" y="688377"/>
                  <a:pt x="10974406" y="690586"/>
                </a:cubicBezTo>
                <a:cubicBezTo>
                  <a:pt x="10972344" y="692868"/>
                  <a:pt x="10972565" y="696402"/>
                  <a:pt x="10974774" y="698463"/>
                </a:cubicBezTo>
                <a:lnTo>
                  <a:pt x="11017917" y="737410"/>
                </a:lnTo>
                <a:cubicBezTo>
                  <a:pt x="11019022" y="738367"/>
                  <a:pt x="11020346" y="738882"/>
                  <a:pt x="11021672" y="738809"/>
                </a:cubicBezTo>
                <a:cubicBezTo>
                  <a:pt x="11023291" y="738882"/>
                  <a:pt x="11024764" y="738293"/>
                  <a:pt x="11025868" y="737042"/>
                </a:cubicBezTo>
                <a:close/>
                <a:moveTo>
                  <a:pt x="10981915" y="698905"/>
                </a:moveTo>
                <a:cubicBezTo>
                  <a:pt x="10984418" y="697064"/>
                  <a:pt x="10984934" y="693604"/>
                  <a:pt x="10983093" y="691101"/>
                </a:cubicBezTo>
                <a:lnTo>
                  <a:pt x="10951951" y="648841"/>
                </a:lnTo>
                <a:cubicBezTo>
                  <a:pt x="10950110" y="646338"/>
                  <a:pt x="10946649" y="645823"/>
                  <a:pt x="10944147" y="647663"/>
                </a:cubicBezTo>
                <a:cubicBezTo>
                  <a:pt x="10941644" y="649504"/>
                  <a:pt x="10941128" y="652964"/>
                  <a:pt x="10942968" y="655467"/>
                </a:cubicBezTo>
                <a:lnTo>
                  <a:pt x="10974111" y="697727"/>
                </a:lnTo>
                <a:cubicBezTo>
                  <a:pt x="10975215" y="699200"/>
                  <a:pt x="10976908" y="700009"/>
                  <a:pt x="10978603" y="700009"/>
                </a:cubicBezTo>
                <a:cubicBezTo>
                  <a:pt x="10979780" y="699936"/>
                  <a:pt x="10980884" y="699568"/>
                  <a:pt x="10981915" y="698905"/>
                </a:cubicBezTo>
                <a:close/>
                <a:moveTo>
                  <a:pt x="10949521" y="657308"/>
                </a:moveTo>
                <a:cubicBezTo>
                  <a:pt x="10952392" y="656204"/>
                  <a:pt x="10953792" y="652964"/>
                  <a:pt x="10952687" y="650093"/>
                </a:cubicBezTo>
                <a:lnTo>
                  <a:pt x="10935680" y="607023"/>
                </a:lnTo>
                <a:cubicBezTo>
                  <a:pt x="10934575" y="604152"/>
                  <a:pt x="10931336" y="602753"/>
                  <a:pt x="10928465" y="603857"/>
                </a:cubicBezTo>
                <a:cubicBezTo>
                  <a:pt x="10925593" y="604962"/>
                  <a:pt x="10924195" y="608201"/>
                  <a:pt x="10925299" y="611073"/>
                </a:cubicBezTo>
                <a:lnTo>
                  <a:pt x="10942306" y="654142"/>
                </a:lnTo>
                <a:cubicBezTo>
                  <a:pt x="10943189" y="656351"/>
                  <a:pt x="10945325" y="657676"/>
                  <a:pt x="10947533" y="657676"/>
                </a:cubicBezTo>
                <a:cubicBezTo>
                  <a:pt x="10948122" y="657750"/>
                  <a:pt x="10948859" y="657602"/>
                  <a:pt x="10949521" y="657308"/>
                </a:cubicBezTo>
                <a:close/>
                <a:moveTo>
                  <a:pt x="10935532" y="611441"/>
                </a:moveTo>
                <a:lnTo>
                  <a:pt x="10984787" y="502920"/>
                </a:lnTo>
                <a:cubicBezTo>
                  <a:pt x="10986038" y="500122"/>
                  <a:pt x="10984787" y="496809"/>
                  <a:pt x="10981989" y="495558"/>
                </a:cubicBezTo>
                <a:cubicBezTo>
                  <a:pt x="10979191" y="494306"/>
                  <a:pt x="10975879" y="495558"/>
                  <a:pt x="10974627" y="498355"/>
                </a:cubicBezTo>
                <a:lnTo>
                  <a:pt x="10925372" y="606876"/>
                </a:lnTo>
                <a:cubicBezTo>
                  <a:pt x="10924121" y="609674"/>
                  <a:pt x="10925372" y="612987"/>
                  <a:pt x="10928170" y="614238"/>
                </a:cubicBezTo>
                <a:cubicBezTo>
                  <a:pt x="10928907" y="614606"/>
                  <a:pt x="10929717" y="614754"/>
                  <a:pt x="10930526" y="614754"/>
                </a:cubicBezTo>
                <a:cubicBezTo>
                  <a:pt x="10932588" y="614680"/>
                  <a:pt x="10934575" y="613428"/>
                  <a:pt x="10935532" y="611441"/>
                </a:cubicBezTo>
                <a:close/>
                <a:moveTo>
                  <a:pt x="10984639" y="503215"/>
                </a:moveTo>
                <a:lnTo>
                  <a:pt x="11036323" y="405958"/>
                </a:lnTo>
                <a:cubicBezTo>
                  <a:pt x="11037795" y="403234"/>
                  <a:pt x="11036764" y="399848"/>
                  <a:pt x="11034040" y="398449"/>
                </a:cubicBezTo>
                <a:cubicBezTo>
                  <a:pt x="11031316" y="396976"/>
                  <a:pt x="11027930" y="398007"/>
                  <a:pt x="11026530" y="400731"/>
                </a:cubicBezTo>
                <a:lnTo>
                  <a:pt x="10974848" y="497987"/>
                </a:lnTo>
                <a:cubicBezTo>
                  <a:pt x="10973375" y="500711"/>
                  <a:pt x="10974406" y="504098"/>
                  <a:pt x="10977130" y="505497"/>
                </a:cubicBezTo>
                <a:cubicBezTo>
                  <a:pt x="10977939" y="505939"/>
                  <a:pt x="10978896" y="506159"/>
                  <a:pt x="10979780" y="506159"/>
                </a:cubicBezTo>
                <a:cubicBezTo>
                  <a:pt x="10981694" y="506159"/>
                  <a:pt x="10983608" y="505055"/>
                  <a:pt x="10984639" y="503215"/>
                </a:cubicBezTo>
                <a:close/>
                <a:moveTo>
                  <a:pt x="11036102" y="406253"/>
                </a:moveTo>
                <a:lnTo>
                  <a:pt x="11091467" y="317979"/>
                </a:lnTo>
                <a:cubicBezTo>
                  <a:pt x="11093086" y="315402"/>
                  <a:pt x="11092350" y="311941"/>
                  <a:pt x="11089700" y="310322"/>
                </a:cubicBezTo>
                <a:cubicBezTo>
                  <a:pt x="11087123" y="308702"/>
                  <a:pt x="11083662" y="309438"/>
                  <a:pt x="11082043" y="312089"/>
                </a:cubicBezTo>
                <a:lnTo>
                  <a:pt x="11026678" y="400363"/>
                </a:lnTo>
                <a:cubicBezTo>
                  <a:pt x="11025058" y="402940"/>
                  <a:pt x="11025794" y="406400"/>
                  <a:pt x="11028445" y="408020"/>
                </a:cubicBezTo>
                <a:cubicBezTo>
                  <a:pt x="11029402" y="408609"/>
                  <a:pt x="11030433" y="408903"/>
                  <a:pt x="11031464" y="408903"/>
                </a:cubicBezTo>
                <a:cubicBezTo>
                  <a:pt x="11033230" y="408830"/>
                  <a:pt x="11035071" y="407946"/>
                  <a:pt x="11036102" y="406253"/>
                </a:cubicBezTo>
                <a:close/>
                <a:moveTo>
                  <a:pt x="11091246" y="318420"/>
                </a:moveTo>
                <a:lnTo>
                  <a:pt x="11149408" y="241705"/>
                </a:lnTo>
                <a:cubicBezTo>
                  <a:pt x="11151249" y="239275"/>
                  <a:pt x="11150806" y="235741"/>
                  <a:pt x="11148303" y="233901"/>
                </a:cubicBezTo>
                <a:cubicBezTo>
                  <a:pt x="11145874" y="232060"/>
                  <a:pt x="11142340" y="232502"/>
                  <a:pt x="11140500" y="235005"/>
                </a:cubicBezTo>
                <a:lnTo>
                  <a:pt x="11082337" y="311721"/>
                </a:lnTo>
                <a:cubicBezTo>
                  <a:pt x="11080497" y="314150"/>
                  <a:pt x="11080938" y="317684"/>
                  <a:pt x="11083442" y="319525"/>
                </a:cubicBezTo>
                <a:cubicBezTo>
                  <a:pt x="11084473" y="320261"/>
                  <a:pt x="11085650" y="320629"/>
                  <a:pt x="11086828" y="320629"/>
                </a:cubicBezTo>
                <a:cubicBezTo>
                  <a:pt x="11088448" y="320629"/>
                  <a:pt x="11090141" y="319819"/>
                  <a:pt x="11091246" y="318420"/>
                </a:cubicBezTo>
                <a:close/>
                <a:moveTo>
                  <a:pt x="11148966" y="242220"/>
                </a:moveTo>
                <a:lnTo>
                  <a:pt x="11208748" y="179788"/>
                </a:lnTo>
                <a:cubicBezTo>
                  <a:pt x="11210883" y="177579"/>
                  <a:pt x="11210810" y="174045"/>
                  <a:pt x="11208601" y="171910"/>
                </a:cubicBezTo>
                <a:cubicBezTo>
                  <a:pt x="11206392" y="169775"/>
                  <a:pt x="11202859" y="169849"/>
                  <a:pt x="11200723" y="172057"/>
                </a:cubicBezTo>
                <a:lnTo>
                  <a:pt x="11140941" y="234490"/>
                </a:lnTo>
                <a:cubicBezTo>
                  <a:pt x="11138806" y="236699"/>
                  <a:pt x="11138880" y="240233"/>
                  <a:pt x="11141089" y="242368"/>
                </a:cubicBezTo>
                <a:cubicBezTo>
                  <a:pt x="11142193" y="243398"/>
                  <a:pt x="11143591" y="243914"/>
                  <a:pt x="11144991" y="243914"/>
                </a:cubicBezTo>
                <a:cubicBezTo>
                  <a:pt x="11146389" y="243914"/>
                  <a:pt x="11147862" y="243325"/>
                  <a:pt x="11148966" y="242220"/>
                </a:cubicBezTo>
                <a:close/>
                <a:moveTo>
                  <a:pt x="11208307" y="180156"/>
                </a:moveTo>
                <a:lnTo>
                  <a:pt x="11268310" y="129282"/>
                </a:lnTo>
                <a:cubicBezTo>
                  <a:pt x="11270665" y="127295"/>
                  <a:pt x="11270960" y="123761"/>
                  <a:pt x="11268972" y="121405"/>
                </a:cubicBezTo>
                <a:cubicBezTo>
                  <a:pt x="11266984" y="119049"/>
                  <a:pt x="11263450" y="118754"/>
                  <a:pt x="11261095" y="120742"/>
                </a:cubicBezTo>
                <a:lnTo>
                  <a:pt x="11201092" y="171616"/>
                </a:lnTo>
                <a:cubicBezTo>
                  <a:pt x="11198735" y="173604"/>
                  <a:pt x="11198441" y="177137"/>
                  <a:pt x="11200429" y="179493"/>
                </a:cubicBezTo>
                <a:cubicBezTo>
                  <a:pt x="11201533" y="180819"/>
                  <a:pt x="11203153" y="181481"/>
                  <a:pt x="11204699" y="181481"/>
                </a:cubicBezTo>
                <a:cubicBezTo>
                  <a:pt x="11205951" y="181481"/>
                  <a:pt x="11207276" y="181039"/>
                  <a:pt x="11208307" y="180156"/>
                </a:cubicBezTo>
                <a:close/>
                <a:moveTo>
                  <a:pt x="11295771" y="133847"/>
                </a:moveTo>
                <a:cubicBezTo>
                  <a:pt x="11296581" y="130902"/>
                  <a:pt x="11294888" y="127810"/>
                  <a:pt x="11291942" y="126926"/>
                </a:cubicBezTo>
                <a:lnTo>
                  <a:pt x="11266174" y="119638"/>
                </a:lnTo>
                <a:cubicBezTo>
                  <a:pt x="11263155" y="118754"/>
                  <a:pt x="11260138" y="120521"/>
                  <a:pt x="11259254" y="123466"/>
                </a:cubicBezTo>
                <a:cubicBezTo>
                  <a:pt x="11258443" y="126411"/>
                  <a:pt x="11260138" y="129503"/>
                  <a:pt x="11263082" y="130387"/>
                </a:cubicBezTo>
                <a:lnTo>
                  <a:pt x="11288850" y="137675"/>
                </a:lnTo>
                <a:cubicBezTo>
                  <a:pt x="11289366" y="137823"/>
                  <a:pt x="11289881" y="137896"/>
                  <a:pt x="11290397" y="137896"/>
                </a:cubicBezTo>
                <a:cubicBezTo>
                  <a:pt x="11292900" y="137823"/>
                  <a:pt x="11295109" y="136277"/>
                  <a:pt x="11295771" y="133847"/>
                </a:cubicBezTo>
                <a:close/>
                <a:moveTo>
                  <a:pt x="11293562" y="136939"/>
                </a:moveTo>
                <a:lnTo>
                  <a:pt x="11365124" y="88495"/>
                </a:lnTo>
                <a:cubicBezTo>
                  <a:pt x="11367701" y="86802"/>
                  <a:pt x="11368363" y="83268"/>
                  <a:pt x="11366596" y="80765"/>
                </a:cubicBezTo>
                <a:cubicBezTo>
                  <a:pt x="11364830" y="78188"/>
                  <a:pt x="11361369" y="77525"/>
                  <a:pt x="11358866" y="79292"/>
                </a:cubicBezTo>
                <a:lnTo>
                  <a:pt x="11287304" y="127736"/>
                </a:lnTo>
                <a:cubicBezTo>
                  <a:pt x="11284727" y="129430"/>
                  <a:pt x="11284065" y="132963"/>
                  <a:pt x="11285832" y="135467"/>
                </a:cubicBezTo>
                <a:cubicBezTo>
                  <a:pt x="11286937" y="137086"/>
                  <a:pt x="11288703" y="137896"/>
                  <a:pt x="11290470" y="137896"/>
                </a:cubicBezTo>
                <a:cubicBezTo>
                  <a:pt x="11291501" y="137896"/>
                  <a:pt x="11292605" y="137528"/>
                  <a:pt x="11293562" y="136939"/>
                </a:cubicBezTo>
                <a:close/>
                <a:moveTo>
                  <a:pt x="11407678" y="97992"/>
                </a:moveTo>
                <a:cubicBezTo>
                  <a:pt x="11408561" y="95048"/>
                  <a:pt x="11406942" y="91955"/>
                  <a:pt x="11403997" y="90998"/>
                </a:cubicBezTo>
                <a:lnTo>
                  <a:pt x="11363578" y="78482"/>
                </a:lnTo>
                <a:cubicBezTo>
                  <a:pt x="11360633" y="77599"/>
                  <a:pt x="11357541" y="79219"/>
                  <a:pt x="11356584" y="82163"/>
                </a:cubicBezTo>
                <a:cubicBezTo>
                  <a:pt x="11355700" y="85108"/>
                  <a:pt x="11357320" y="88201"/>
                  <a:pt x="11360265" y="89158"/>
                </a:cubicBezTo>
                <a:lnTo>
                  <a:pt x="11400684" y="101674"/>
                </a:lnTo>
                <a:cubicBezTo>
                  <a:pt x="11401273" y="101821"/>
                  <a:pt x="11401789" y="101895"/>
                  <a:pt x="11402377" y="101895"/>
                </a:cubicBezTo>
                <a:cubicBezTo>
                  <a:pt x="11404806" y="101895"/>
                  <a:pt x="11407015" y="100348"/>
                  <a:pt x="11407678" y="97992"/>
                </a:cubicBezTo>
                <a:close/>
                <a:moveTo>
                  <a:pt x="11448834" y="121552"/>
                </a:moveTo>
                <a:cubicBezTo>
                  <a:pt x="11450306" y="118828"/>
                  <a:pt x="11449275" y="115441"/>
                  <a:pt x="11446625" y="113969"/>
                </a:cubicBezTo>
                <a:lnTo>
                  <a:pt x="11405101" y="91440"/>
                </a:lnTo>
                <a:cubicBezTo>
                  <a:pt x="11402451" y="89968"/>
                  <a:pt x="11398991" y="90998"/>
                  <a:pt x="11397518" y="93649"/>
                </a:cubicBezTo>
                <a:cubicBezTo>
                  <a:pt x="11396046" y="96373"/>
                  <a:pt x="11397077" y="99759"/>
                  <a:pt x="11399727" y="101232"/>
                </a:cubicBezTo>
                <a:lnTo>
                  <a:pt x="11441250" y="123761"/>
                </a:lnTo>
                <a:cubicBezTo>
                  <a:pt x="11442134" y="124202"/>
                  <a:pt x="11443017" y="124423"/>
                  <a:pt x="11443974" y="124423"/>
                </a:cubicBezTo>
                <a:cubicBezTo>
                  <a:pt x="11445889" y="124423"/>
                  <a:pt x="11447803" y="123392"/>
                  <a:pt x="11448834" y="121552"/>
                </a:cubicBezTo>
                <a:close/>
                <a:moveTo>
                  <a:pt x="11489106" y="153136"/>
                </a:moveTo>
                <a:cubicBezTo>
                  <a:pt x="11490946" y="150707"/>
                  <a:pt x="11490504" y="147173"/>
                  <a:pt x="11488001" y="145332"/>
                </a:cubicBezTo>
                <a:lnTo>
                  <a:pt x="11447213" y="114484"/>
                </a:lnTo>
                <a:cubicBezTo>
                  <a:pt x="11444784" y="112643"/>
                  <a:pt x="11441250" y="113085"/>
                  <a:pt x="11439410" y="115588"/>
                </a:cubicBezTo>
                <a:cubicBezTo>
                  <a:pt x="11437569" y="118018"/>
                  <a:pt x="11438011" y="121552"/>
                  <a:pt x="11440514" y="123392"/>
                </a:cubicBezTo>
                <a:lnTo>
                  <a:pt x="11481301" y="154241"/>
                </a:lnTo>
                <a:cubicBezTo>
                  <a:pt x="11482332" y="154977"/>
                  <a:pt x="11483510" y="155345"/>
                  <a:pt x="11484688" y="155345"/>
                </a:cubicBezTo>
                <a:cubicBezTo>
                  <a:pt x="11486381" y="155271"/>
                  <a:pt x="11488001" y="154535"/>
                  <a:pt x="11489106" y="153136"/>
                </a:cubicBezTo>
                <a:close/>
                <a:moveTo>
                  <a:pt x="11527168" y="189580"/>
                </a:moveTo>
                <a:cubicBezTo>
                  <a:pt x="11529303" y="187297"/>
                  <a:pt x="11529156" y="183837"/>
                  <a:pt x="11526948" y="181702"/>
                </a:cubicBezTo>
                <a:lnTo>
                  <a:pt x="11488516" y="145700"/>
                </a:lnTo>
                <a:cubicBezTo>
                  <a:pt x="11486308" y="143639"/>
                  <a:pt x="11482774" y="143712"/>
                  <a:pt x="11480639" y="145921"/>
                </a:cubicBezTo>
                <a:cubicBezTo>
                  <a:pt x="11478503" y="148203"/>
                  <a:pt x="11478651" y="151664"/>
                  <a:pt x="11480860" y="153799"/>
                </a:cubicBezTo>
                <a:lnTo>
                  <a:pt x="11519291" y="189801"/>
                </a:lnTo>
                <a:cubicBezTo>
                  <a:pt x="11520395" y="190831"/>
                  <a:pt x="11521794" y="191347"/>
                  <a:pt x="11523119" y="191273"/>
                </a:cubicBezTo>
                <a:cubicBezTo>
                  <a:pt x="11524591" y="191347"/>
                  <a:pt x="11526064" y="190758"/>
                  <a:pt x="11527168" y="189580"/>
                </a:cubicBezTo>
                <a:close/>
                <a:moveTo>
                  <a:pt x="11561183" y="227790"/>
                </a:moveTo>
                <a:cubicBezTo>
                  <a:pt x="11563465" y="225729"/>
                  <a:pt x="11563612" y="222195"/>
                  <a:pt x="11561550" y="219912"/>
                </a:cubicBezTo>
                <a:lnTo>
                  <a:pt x="11527242" y="181997"/>
                </a:lnTo>
                <a:cubicBezTo>
                  <a:pt x="11525181" y="179714"/>
                  <a:pt x="11521646" y="179567"/>
                  <a:pt x="11519365" y="181628"/>
                </a:cubicBezTo>
                <a:cubicBezTo>
                  <a:pt x="11517082" y="183690"/>
                  <a:pt x="11516935" y="187224"/>
                  <a:pt x="11518996" y="189506"/>
                </a:cubicBezTo>
                <a:lnTo>
                  <a:pt x="11553305" y="227422"/>
                </a:lnTo>
                <a:cubicBezTo>
                  <a:pt x="11554409" y="228674"/>
                  <a:pt x="11555955" y="229263"/>
                  <a:pt x="11557502" y="229263"/>
                </a:cubicBezTo>
                <a:cubicBezTo>
                  <a:pt x="11558753" y="229189"/>
                  <a:pt x="11560078" y="228747"/>
                  <a:pt x="11561183" y="227790"/>
                </a:cubicBezTo>
                <a:close/>
                <a:moveTo>
                  <a:pt x="11589454" y="264455"/>
                </a:moveTo>
                <a:cubicBezTo>
                  <a:pt x="11591883" y="262540"/>
                  <a:pt x="11592325" y="259080"/>
                  <a:pt x="11590411" y="256650"/>
                </a:cubicBezTo>
                <a:lnTo>
                  <a:pt x="11561772" y="220207"/>
                </a:lnTo>
                <a:cubicBezTo>
                  <a:pt x="11559857" y="217777"/>
                  <a:pt x="11556324" y="217336"/>
                  <a:pt x="11553967" y="219250"/>
                </a:cubicBezTo>
                <a:cubicBezTo>
                  <a:pt x="11551538" y="221164"/>
                  <a:pt x="11551096" y="224624"/>
                  <a:pt x="11553010" y="227054"/>
                </a:cubicBezTo>
                <a:lnTo>
                  <a:pt x="11581649" y="263497"/>
                </a:lnTo>
                <a:cubicBezTo>
                  <a:pt x="11582754" y="264896"/>
                  <a:pt x="11584373" y="265633"/>
                  <a:pt x="11586067" y="265633"/>
                </a:cubicBezTo>
                <a:cubicBezTo>
                  <a:pt x="11587245" y="265633"/>
                  <a:pt x="11588423" y="265264"/>
                  <a:pt x="11589454" y="264455"/>
                </a:cubicBezTo>
                <a:close/>
                <a:moveTo>
                  <a:pt x="11609994" y="296333"/>
                </a:moveTo>
                <a:cubicBezTo>
                  <a:pt x="11612572" y="294640"/>
                  <a:pt x="11613234" y="291180"/>
                  <a:pt x="11611541" y="288603"/>
                </a:cubicBezTo>
                <a:lnTo>
                  <a:pt x="11590632" y="257019"/>
                </a:lnTo>
                <a:cubicBezTo>
                  <a:pt x="11588938" y="254442"/>
                  <a:pt x="11585478" y="253779"/>
                  <a:pt x="11582901" y="255472"/>
                </a:cubicBezTo>
                <a:cubicBezTo>
                  <a:pt x="11580325" y="257166"/>
                  <a:pt x="11579661" y="260626"/>
                  <a:pt x="11581356" y="263203"/>
                </a:cubicBezTo>
                <a:lnTo>
                  <a:pt x="11602264" y="294787"/>
                </a:lnTo>
                <a:cubicBezTo>
                  <a:pt x="11603369" y="296407"/>
                  <a:pt x="11605136" y="297290"/>
                  <a:pt x="11606976" y="297290"/>
                </a:cubicBezTo>
                <a:cubicBezTo>
                  <a:pt x="11608007" y="297217"/>
                  <a:pt x="11609038" y="296922"/>
                  <a:pt x="11609994" y="296333"/>
                </a:cubicBezTo>
                <a:close/>
                <a:moveTo>
                  <a:pt x="11624056" y="327181"/>
                </a:moveTo>
                <a:cubicBezTo>
                  <a:pt x="11626854" y="325856"/>
                  <a:pt x="11627959" y="322470"/>
                  <a:pt x="11626633" y="319746"/>
                </a:cubicBezTo>
                <a:lnTo>
                  <a:pt x="11611908" y="289266"/>
                </a:lnTo>
                <a:cubicBezTo>
                  <a:pt x="11610584" y="286468"/>
                  <a:pt x="11607197" y="285364"/>
                  <a:pt x="11604472" y="286689"/>
                </a:cubicBezTo>
                <a:cubicBezTo>
                  <a:pt x="11601676" y="288014"/>
                  <a:pt x="11600497" y="291401"/>
                  <a:pt x="11601896" y="294125"/>
                </a:cubicBezTo>
                <a:lnTo>
                  <a:pt x="11616620" y="324605"/>
                </a:lnTo>
                <a:cubicBezTo>
                  <a:pt x="11617578" y="326593"/>
                  <a:pt x="11619639" y="327770"/>
                  <a:pt x="11621701" y="327770"/>
                </a:cubicBezTo>
                <a:cubicBezTo>
                  <a:pt x="11622511" y="327697"/>
                  <a:pt x="11623320" y="327550"/>
                  <a:pt x="11624056" y="327181"/>
                </a:cubicBezTo>
                <a:close/>
                <a:moveTo>
                  <a:pt x="11633333" y="360533"/>
                </a:moveTo>
                <a:cubicBezTo>
                  <a:pt x="11636278" y="359649"/>
                  <a:pt x="11637898" y="356484"/>
                  <a:pt x="11637014" y="353539"/>
                </a:cubicBezTo>
                <a:lnTo>
                  <a:pt x="11626928" y="320482"/>
                </a:lnTo>
                <a:cubicBezTo>
                  <a:pt x="11626044" y="317537"/>
                  <a:pt x="11622952" y="315917"/>
                  <a:pt x="11619934" y="316801"/>
                </a:cubicBezTo>
                <a:cubicBezTo>
                  <a:pt x="11616989" y="317684"/>
                  <a:pt x="11615369" y="320850"/>
                  <a:pt x="11616253" y="323795"/>
                </a:cubicBezTo>
                <a:lnTo>
                  <a:pt x="11626339" y="356852"/>
                </a:lnTo>
                <a:cubicBezTo>
                  <a:pt x="11627075" y="359281"/>
                  <a:pt x="11629284" y="360827"/>
                  <a:pt x="11631714" y="360827"/>
                </a:cubicBezTo>
                <a:cubicBezTo>
                  <a:pt x="11632302" y="360827"/>
                  <a:pt x="11632818" y="360754"/>
                  <a:pt x="11633333" y="360533"/>
                </a:cubicBezTo>
                <a:close/>
                <a:moveTo>
                  <a:pt x="11635910" y="396608"/>
                </a:moveTo>
                <a:lnTo>
                  <a:pt x="11637309" y="355453"/>
                </a:lnTo>
                <a:cubicBezTo>
                  <a:pt x="11637383" y="352361"/>
                  <a:pt x="11635026" y="349784"/>
                  <a:pt x="11631935" y="349710"/>
                </a:cubicBezTo>
                <a:cubicBezTo>
                  <a:pt x="11629063" y="350005"/>
                  <a:pt x="11626266" y="351993"/>
                  <a:pt x="11626192" y="355085"/>
                </a:cubicBezTo>
                <a:lnTo>
                  <a:pt x="11624793" y="396240"/>
                </a:lnTo>
                <a:cubicBezTo>
                  <a:pt x="11624719" y="399332"/>
                  <a:pt x="11627075" y="401909"/>
                  <a:pt x="11630168" y="401983"/>
                </a:cubicBezTo>
                <a:cubicBezTo>
                  <a:pt x="11630241" y="401983"/>
                  <a:pt x="11630314" y="401983"/>
                  <a:pt x="11630388" y="401983"/>
                </a:cubicBezTo>
                <a:cubicBezTo>
                  <a:pt x="11633407" y="401909"/>
                  <a:pt x="11635836" y="399553"/>
                  <a:pt x="11635910" y="396608"/>
                </a:cubicBezTo>
                <a:close/>
                <a:moveTo>
                  <a:pt x="11615958" y="452930"/>
                </a:moveTo>
                <a:lnTo>
                  <a:pt x="11635542" y="398228"/>
                </a:lnTo>
                <a:cubicBezTo>
                  <a:pt x="11636573" y="395357"/>
                  <a:pt x="11635100" y="392117"/>
                  <a:pt x="11632155" y="391086"/>
                </a:cubicBezTo>
                <a:cubicBezTo>
                  <a:pt x="11629284" y="390056"/>
                  <a:pt x="11626044" y="391528"/>
                  <a:pt x="11625014" y="394473"/>
                </a:cubicBezTo>
                <a:lnTo>
                  <a:pt x="11605430" y="449175"/>
                </a:lnTo>
                <a:cubicBezTo>
                  <a:pt x="11604400" y="452046"/>
                  <a:pt x="11605872" y="455286"/>
                  <a:pt x="11608817" y="456317"/>
                </a:cubicBezTo>
                <a:cubicBezTo>
                  <a:pt x="11609479" y="456537"/>
                  <a:pt x="11610068" y="456611"/>
                  <a:pt x="11610731" y="456611"/>
                </a:cubicBezTo>
                <a:cubicBezTo>
                  <a:pt x="11613087" y="456611"/>
                  <a:pt x="11615148" y="455212"/>
                  <a:pt x="11615958" y="452930"/>
                </a:cubicBezTo>
                <a:close/>
                <a:moveTo>
                  <a:pt x="11587687" y="520295"/>
                </a:moveTo>
                <a:lnTo>
                  <a:pt x="11615884" y="453298"/>
                </a:lnTo>
                <a:cubicBezTo>
                  <a:pt x="11617063" y="450427"/>
                  <a:pt x="11615737" y="447187"/>
                  <a:pt x="11612939" y="446009"/>
                </a:cubicBezTo>
                <a:cubicBezTo>
                  <a:pt x="11610068" y="444758"/>
                  <a:pt x="11606829" y="446157"/>
                  <a:pt x="11605651" y="448954"/>
                </a:cubicBezTo>
                <a:lnTo>
                  <a:pt x="11577453" y="515951"/>
                </a:lnTo>
                <a:cubicBezTo>
                  <a:pt x="11576275" y="518823"/>
                  <a:pt x="11577601" y="522062"/>
                  <a:pt x="11580398" y="523240"/>
                </a:cubicBezTo>
                <a:cubicBezTo>
                  <a:pt x="11581134" y="523535"/>
                  <a:pt x="11581871" y="523682"/>
                  <a:pt x="11582607" y="523682"/>
                </a:cubicBezTo>
                <a:cubicBezTo>
                  <a:pt x="11584742" y="523682"/>
                  <a:pt x="11586804" y="522357"/>
                  <a:pt x="11587687" y="520295"/>
                </a:cubicBezTo>
                <a:close/>
                <a:moveTo>
                  <a:pt x="11560667" y="598188"/>
                </a:moveTo>
                <a:lnTo>
                  <a:pt x="11587761" y="519927"/>
                </a:lnTo>
                <a:cubicBezTo>
                  <a:pt x="11588792" y="517056"/>
                  <a:pt x="11587245" y="513816"/>
                  <a:pt x="11584300" y="512859"/>
                </a:cubicBezTo>
                <a:cubicBezTo>
                  <a:pt x="11581429" y="511902"/>
                  <a:pt x="11578263" y="513375"/>
                  <a:pt x="11577232" y="516319"/>
                </a:cubicBezTo>
                <a:lnTo>
                  <a:pt x="11550139" y="594581"/>
                </a:lnTo>
                <a:cubicBezTo>
                  <a:pt x="11549109" y="597452"/>
                  <a:pt x="11550654" y="600692"/>
                  <a:pt x="11553599" y="601649"/>
                </a:cubicBezTo>
                <a:cubicBezTo>
                  <a:pt x="11554188" y="601870"/>
                  <a:pt x="11554851" y="601943"/>
                  <a:pt x="11555440" y="601943"/>
                </a:cubicBezTo>
                <a:cubicBezTo>
                  <a:pt x="11557722" y="601870"/>
                  <a:pt x="11559857" y="600471"/>
                  <a:pt x="11560667" y="598188"/>
                </a:cubicBezTo>
                <a:close/>
                <a:moveTo>
                  <a:pt x="11537402" y="681824"/>
                </a:moveTo>
                <a:lnTo>
                  <a:pt x="11560814" y="597820"/>
                </a:lnTo>
                <a:cubicBezTo>
                  <a:pt x="11561624" y="594875"/>
                  <a:pt x="11559931" y="591783"/>
                  <a:pt x="11556912" y="590973"/>
                </a:cubicBezTo>
                <a:cubicBezTo>
                  <a:pt x="11553893" y="590090"/>
                  <a:pt x="11550875" y="591857"/>
                  <a:pt x="11550066" y="594875"/>
                </a:cubicBezTo>
                <a:lnTo>
                  <a:pt x="11526653" y="678880"/>
                </a:lnTo>
                <a:cubicBezTo>
                  <a:pt x="11525843" y="681824"/>
                  <a:pt x="11527537" y="684917"/>
                  <a:pt x="11530555" y="685726"/>
                </a:cubicBezTo>
                <a:cubicBezTo>
                  <a:pt x="11531070" y="685874"/>
                  <a:pt x="11531586" y="685947"/>
                  <a:pt x="11532101" y="685947"/>
                </a:cubicBezTo>
                <a:cubicBezTo>
                  <a:pt x="11534458" y="685874"/>
                  <a:pt x="11536666" y="684254"/>
                  <a:pt x="11537402" y="681824"/>
                </a:cubicBezTo>
                <a:close/>
                <a:moveTo>
                  <a:pt x="11520910" y="765681"/>
                </a:moveTo>
                <a:lnTo>
                  <a:pt x="11537476" y="681383"/>
                </a:lnTo>
                <a:cubicBezTo>
                  <a:pt x="11538065" y="678364"/>
                  <a:pt x="11536077" y="675419"/>
                  <a:pt x="11533058" y="674830"/>
                </a:cubicBezTo>
                <a:cubicBezTo>
                  <a:pt x="11530040" y="674241"/>
                  <a:pt x="11527095" y="676229"/>
                  <a:pt x="11526506" y="679248"/>
                </a:cubicBezTo>
                <a:lnTo>
                  <a:pt x="11509941" y="763546"/>
                </a:lnTo>
                <a:cubicBezTo>
                  <a:pt x="11509352" y="766565"/>
                  <a:pt x="11511340" y="769510"/>
                  <a:pt x="11514358" y="770099"/>
                </a:cubicBezTo>
                <a:cubicBezTo>
                  <a:pt x="11514726" y="770172"/>
                  <a:pt x="11515095" y="770172"/>
                  <a:pt x="11515462" y="770172"/>
                </a:cubicBezTo>
                <a:cubicBezTo>
                  <a:pt x="11518113" y="770172"/>
                  <a:pt x="11520395" y="768332"/>
                  <a:pt x="11520910" y="765681"/>
                </a:cubicBezTo>
                <a:close/>
                <a:moveTo>
                  <a:pt x="11510898" y="844826"/>
                </a:moveTo>
                <a:lnTo>
                  <a:pt x="11520984" y="765313"/>
                </a:lnTo>
                <a:cubicBezTo>
                  <a:pt x="11521353" y="762295"/>
                  <a:pt x="11519217" y="759497"/>
                  <a:pt x="11516125" y="759055"/>
                </a:cubicBezTo>
                <a:cubicBezTo>
                  <a:pt x="11513107" y="758540"/>
                  <a:pt x="11510309" y="760822"/>
                  <a:pt x="11509867" y="763914"/>
                </a:cubicBezTo>
                <a:lnTo>
                  <a:pt x="11499781" y="843427"/>
                </a:lnTo>
                <a:cubicBezTo>
                  <a:pt x="11499413" y="846446"/>
                  <a:pt x="11501547" y="849244"/>
                  <a:pt x="11504640" y="849685"/>
                </a:cubicBezTo>
                <a:cubicBezTo>
                  <a:pt x="11504861" y="849759"/>
                  <a:pt x="11505155" y="849759"/>
                  <a:pt x="11505376" y="849759"/>
                </a:cubicBezTo>
                <a:cubicBezTo>
                  <a:pt x="11508100" y="849685"/>
                  <a:pt x="11510530" y="847624"/>
                  <a:pt x="11510898" y="844826"/>
                </a:cubicBezTo>
                <a:close/>
                <a:moveTo>
                  <a:pt x="11507879" y="913885"/>
                </a:moveTo>
                <a:lnTo>
                  <a:pt x="11510898" y="844384"/>
                </a:lnTo>
                <a:cubicBezTo>
                  <a:pt x="11511045" y="841292"/>
                  <a:pt x="11508616" y="838715"/>
                  <a:pt x="11505597" y="838568"/>
                </a:cubicBezTo>
                <a:cubicBezTo>
                  <a:pt x="11502211" y="838200"/>
                  <a:pt x="11499928" y="840851"/>
                  <a:pt x="11499781" y="843869"/>
                </a:cubicBezTo>
                <a:lnTo>
                  <a:pt x="11496763" y="913369"/>
                </a:lnTo>
                <a:cubicBezTo>
                  <a:pt x="11496615" y="916462"/>
                  <a:pt x="11499044" y="919038"/>
                  <a:pt x="11502063" y="919186"/>
                </a:cubicBezTo>
                <a:cubicBezTo>
                  <a:pt x="11502137" y="919186"/>
                  <a:pt x="11502284" y="919186"/>
                  <a:pt x="11502357" y="919186"/>
                </a:cubicBezTo>
                <a:cubicBezTo>
                  <a:pt x="11505302" y="919186"/>
                  <a:pt x="11507806" y="916903"/>
                  <a:pt x="11507879" y="913885"/>
                </a:cubicBezTo>
                <a:close/>
                <a:moveTo>
                  <a:pt x="11502137" y="970575"/>
                </a:moveTo>
                <a:lnTo>
                  <a:pt x="11507879" y="914179"/>
                </a:lnTo>
                <a:cubicBezTo>
                  <a:pt x="11508174" y="911087"/>
                  <a:pt x="11505966" y="908363"/>
                  <a:pt x="11502873" y="908068"/>
                </a:cubicBezTo>
                <a:cubicBezTo>
                  <a:pt x="11499854" y="907700"/>
                  <a:pt x="11497056" y="909983"/>
                  <a:pt x="11496763" y="913075"/>
                </a:cubicBezTo>
                <a:lnTo>
                  <a:pt x="11491020" y="969470"/>
                </a:lnTo>
                <a:cubicBezTo>
                  <a:pt x="11490725" y="972562"/>
                  <a:pt x="11492934" y="975287"/>
                  <a:pt x="11496026" y="975581"/>
                </a:cubicBezTo>
                <a:cubicBezTo>
                  <a:pt x="11496247" y="975581"/>
                  <a:pt x="11496468" y="975581"/>
                  <a:pt x="11496615" y="975581"/>
                </a:cubicBezTo>
                <a:cubicBezTo>
                  <a:pt x="11499413" y="975581"/>
                  <a:pt x="11501842" y="973446"/>
                  <a:pt x="11502137" y="970575"/>
                </a:cubicBezTo>
                <a:close/>
                <a:moveTo>
                  <a:pt x="11484320" y="1012319"/>
                </a:moveTo>
                <a:lnTo>
                  <a:pt x="11501695" y="972268"/>
                </a:lnTo>
                <a:cubicBezTo>
                  <a:pt x="11502947" y="969470"/>
                  <a:pt x="11501621" y="966157"/>
                  <a:pt x="11498823" y="964906"/>
                </a:cubicBezTo>
                <a:cubicBezTo>
                  <a:pt x="11496026" y="963654"/>
                  <a:pt x="11492713" y="964979"/>
                  <a:pt x="11491461" y="967777"/>
                </a:cubicBezTo>
                <a:lnTo>
                  <a:pt x="11474086" y="1007828"/>
                </a:lnTo>
                <a:cubicBezTo>
                  <a:pt x="11472835" y="1010626"/>
                  <a:pt x="11474160" y="1013939"/>
                  <a:pt x="11476958" y="1015190"/>
                </a:cubicBezTo>
                <a:cubicBezTo>
                  <a:pt x="11477694" y="1015485"/>
                  <a:pt x="11478430" y="1015632"/>
                  <a:pt x="11479240" y="1015632"/>
                </a:cubicBezTo>
                <a:cubicBezTo>
                  <a:pt x="11481375" y="1015632"/>
                  <a:pt x="11483363" y="1014380"/>
                  <a:pt x="11484320" y="1012319"/>
                </a:cubicBezTo>
                <a:close/>
                <a:moveTo>
                  <a:pt x="11457153" y="1050382"/>
                </a:moveTo>
                <a:lnTo>
                  <a:pt x="11483731" y="1013350"/>
                </a:lnTo>
                <a:cubicBezTo>
                  <a:pt x="11485498" y="1010847"/>
                  <a:pt x="11484982" y="1007386"/>
                  <a:pt x="11482479" y="1005546"/>
                </a:cubicBezTo>
                <a:cubicBezTo>
                  <a:pt x="11479976" y="1003779"/>
                  <a:pt x="11476516" y="1004294"/>
                  <a:pt x="11474676" y="1006797"/>
                </a:cubicBezTo>
                <a:lnTo>
                  <a:pt x="11448097" y="1043830"/>
                </a:lnTo>
                <a:cubicBezTo>
                  <a:pt x="11446330" y="1046333"/>
                  <a:pt x="11446846" y="1049793"/>
                  <a:pt x="11449349" y="1051634"/>
                </a:cubicBezTo>
                <a:cubicBezTo>
                  <a:pt x="11450380" y="1052370"/>
                  <a:pt x="11451484" y="1052664"/>
                  <a:pt x="11452661" y="1052664"/>
                </a:cubicBezTo>
                <a:cubicBezTo>
                  <a:pt x="11454356" y="1052738"/>
                  <a:pt x="11456049" y="1051928"/>
                  <a:pt x="11457153" y="1050382"/>
                </a:cubicBezTo>
                <a:close/>
                <a:moveTo>
                  <a:pt x="11424538" y="1097648"/>
                </a:moveTo>
                <a:lnTo>
                  <a:pt x="11457226" y="1050309"/>
                </a:lnTo>
                <a:cubicBezTo>
                  <a:pt x="11458994" y="1047805"/>
                  <a:pt x="11458331" y="1044271"/>
                  <a:pt x="11455828" y="1042578"/>
                </a:cubicBezTo>
                <a:cubicBezTo>
                  <a:pt x="11453325" y="1040811"/>
                  <a:pt x="11449791" y="1041474"/>
                  <a:pt x="11448097" y="1043977"/>
                </a:cubicBezTo>
                <a:lnTo>
                  <a:pt x="11415409" y="1091317"/>
                </a:lnTo>
                <a:cubicBezTo>
                  <a:pt x="11413642" y="1093820"/>
                  <a:pt x="11414304" y="1097354"/>
                  <a:pt x="11416807" y="1099047"/>
                </a:cubicBezTo>
                <a:cubicBezTo>
                  <a:pt x="11417764" y="1099710"/>
                  <a:pt x="11418869" y="1100078"/>
                  <a:pt x="11420047" y="1100004"/>
                </a:cubicBezTo>
                <a:cubicBezTo>
                  <a:pt x="11421740" y="1100078"/>
                  <a:pt x="11423433" y="1099194"/>
                  <a:pt x="11424538" y="1097648"/>
                </a:cubicBezTo>
                <a:close/>
                <a:moveTo>
                  <a:pt x="11390819" y="1171124"/>
                </a:moveTo>
                <a:lnTo>
                  <a:pt x="11424980" y="1096765"/>
                </a:lnTo>
                <a:cubicBezTo>
                  <a:pt x="11426231" y="1093967"/>
                  <a:pt x="11425053" y="1090654"/>
                  <a:pt x="11422255" y="1089402"/>
                </a:cubicBezTo>
                <a:cubicBezTo>
                  <a:pt x="11419458" y="1088151"/>
                  <a:pt x="11416145" y="1089329"/>
                  <a:pt x="11414893" y="1092127"/>
                </a:cubicBezTo>
                <a:lnTo>
                  <a:pt x="11380732" y="1166486"/>
                </a:lnTo>
                <a:cubicBezTo>
                  <a:pt x="11379480" y="1169284"/>
                  <a:pt x="11380659" y="1172597"/>
                  <a:pt x="11383456" y="1173848"/>
                </a:cubicBezTo>
                <a:cubicBezTo>
                  <a:pt x="11384192" y="1174216"/>
                  <a:pt x="11385002" y="1174364"/>
                  <a:pt x="11385812" y="1174364"/>
                </a:cubicBezTo>
                <a:cubicBezTo>
                  <a:pt x="11387874" y="1174364"/>
                  <a:pt x="11389935" y="1173186"/>
                  <a:pt x="11390819" y="1171124"/>
                </a:cubicBezTo>
                <a:close/>
                <a:moveTo>
                  <a:pt x="11359970" y="1288112"/>
                </a:moveTo>
                <a:lnTo>
                  <a:pt x="11391186" y="1170241"/>
                </a:lnTo>
                <a:cubicBezTo>
                  <a:pt x="11391996" y="1167296"/>
                  <a:pt x="11390229" y="1164204"/>
                  <a:pt x="11387211" y="1163394"/>
                </a:cubicBezTo>
                <a:cubicBezTo>
                  <a:pt x="11384192" y="1162658"/>
                  <a:pt x="11381174" y="1164425"/>
                  <a:pt x="11380364" y="1167369"/>
                </a:cubicBezTo>
                <a:lnTo>
                  <a:pt x="11349221" y="1285240"/>
                </a:lnTo>
                <a:cubicBezTo>
                  <a:pt x="11348412" y="1288185"/>
                  <a:pt x="11350179" y="1291277"/>
                  <a:pt x="11353197" y="1292087"/>
                </a:cubicBezTo>
                <a:cubicBezTo>
                  <a:pt x="11353712" y="1292234"/>
                  <a:pt x="11354154" y="1292308"/>
                  <a:pt x="11354670" y="1292308"/>
                </a:cubicBezTo>
                <a:cubicBezTo>
                  <a:pt x="11357099" y="1292234"/>
                  <a:pt x="11359308" y="1290541"/>
                  <a:pt x="11359970" y="1288112"/>
                </a:cubicBezTo>
                <a:close/>
                <a:moveTo>
                  <a:pt x="11328680" y="1429762"/>
                </a:moveTo>
                <a:lnTo>
                  <a:pt x="11360044" y="1287817"/>
                </a:lnTo>
                <a:cubicBezTo>
                  <a:pt x="11360706" y="1284798"/>
                  <a:pt x="11358792" y="1281854"/>
                  <a:pt x="11355774" y="1281191"/>
                </a:cubicBezTo>
                <a:cubicBezTo>
                  <a:pt x="11352755" y="1280455"/>
                  <a:pt x="11349810" y="1282443"/>
                  <a:pt x="11349148" y="1285461"/>
                </a:cubicBezTo>
                <a:lnTo>
                  <a:pt x="11317784" y="1427407"/>
                </a:lnTo>
                <a:cubicBezTo>
                  <a:pt x="11317122" y="1430425"/>
                  <a:pt x="11319036" y="1433370"/>
                  <a:pt x="11322054" y="1434033"/>
                </a:cubicBezTo>
                <a:cubicBezTo>
                  <a:pt x="11322496" y="1434106"/>
                  <a:pt x="11322864" y="1434180"/>
                  <a:pt x="11323306" y="1434180"/>
                </a:cubicBezTo>
                <a:cubicBezTo>
                  <a:pt x="11325809" y="1434106"/>
                  <a:pt x="11328165" y="1432339"/>
                  <a:pt x="11328680" y="1429762"/>
                </a:cubicBezTo>
                <a:close/>
                <a:moveTo>
                  <a:pt x="11294078" y="1576567"/>
                </a:moveTo>
                <a:lnTo>
                  <a:pt x="11328680" y="1429836"/>
                </a:lnTo>
                <a:cubicBezTo>
                  <a:pt x="11329416" y="1426818"/>
                  <a:pt x="11327502" y="1423873"/>
                  <a:pt x="11324558" y="1423136"/>
                </a:cubicBezTo>
                <a:cubicBezTo>
                  <a:pt x="11321539" y="1422400"/>
                  <a:pt x="11318594" y="1424314"/>
                  <a:pt x="11317858" y="1427259"/>
                </a:cubicBezTo>
                <a:lnTo>
                  <a:pt x="11283255" y="1573990"/>
                </a:lnTo>
                <a:cubicBezTo>
                  <a:pt x="11282518" y="1577009"/>
                  <a:pt x="11284433" y="1580027"/>
                  <a:pt x="11287378" y="1580690"/>
                </a:cubicBezTo>
                <a:cubicBezTo>
                  <a:pt x="11287820" y="1580764"/>
                  <a:pt x="11288261" y="1580837"/>
                  <a:pt x="11288703" y="1580837"/>
                </a:cubicBezTo>
                <a:cubicBezTo>
                  <a:pt x="11291206" y="1580837"/>
                  <a:pt x="11293415" y="1579144"/>
                  <a:pt x="11294078" y="1576567"/>
                </a:cubicBezTo>
                <a:close/>
                <a:moveTo>
                  <a:pt x="11256530" y="1722488"/>
                </a:moveTo>
                <a:lnTo>
                  <a:pt x="11294004" y="1576641"/>
                </a:lnTo>
                <a:cubicBezTo>
                  <a:pt x="11294740" y="1573696"/>
                  <a:pt x="11292973" y="1570604"/>
                  <a:pt x="11290028" y="1569867"/>
                </a:cubicBezTo>
                <a:cubicBezTo>
                  <a:pt x="11287009" y="1569058"/>
                  <a:pt x="11283991" y="1570898"/>
                  <a:pt x="11283255" y="1573843"/>
                </a:cubicBezTo>
                <a:lnTo>
                  <a:pt x="11245781" y="1719691"/>
                </a:lnTo>
                <a:cubicBezTo>
                  <a:pt x="11245044" y="1722636"/>
                  <a:pt x="11246811" y="1725728"/>
                  <a:pt x="11249756" y="1726464"/>
                </a:cubicBezTo>
                <a:cubicBezTo>
                  <a:pt x="11250271" y="1726611"/>
                  <a:pt x="11250714" y="1726611"/>
                  <a:pt x="11251155" y="1726611"/>
                </a:cubicBezTo>
                <a:cubicBezTo>
                  <a:pt x="11253659" y="1726685"/>
                  <a:pt x="11255941" y="1724992"/>
                  <a:pt x="11256530" y="1722488"/>
                </a:cubicBezTo>
                <a:close/>
                <a:moveTo>
                  <a:pt x="11216331" y="1862004"/>
                </a:moveTo>
                <a:lnTo>
                  <a:pt x="11256530" y="1722709"/>
                </a:lnTo>
                <a:cubicBezTo>
                  <a:pt x="11257414" y="1719764"/>
                  <a:pt x="11255647" y="1716672"/>
                  <a:pt x="11252702" y="1715789"/>
                </a:cubicBezTo>
                <a:cubicBezTo>
                  <a:pt x="11249756" y="1714979"/>
                  <a:pt x="11246664" y="1716672"/>
                  <a:pt x="11245781" y="1719617"/>
                </a:cubicBezTo>
                <a:lnTo>
                  <a:pt x="11205583" y="1858986"/>
                </a:lnTo>
                <a:cubicBezTo>
                  <a:pt x="11204699" y="1861931"/>
                  <a:pt x="11206466" y="1865023"/>
                  <a:pt x="11209411" y="1865906"/>
                </a:cubicBezTo>
                <a:cubicBezTo>
                  <a:pt x="11209926" y="1866054"/>
                  <a:pt x="11210442" y="1866127"/>
                  <a:pt x="11210957" y="1866127"/>
                </a:cubicBezTo>
                <a:cubicBezTo>
                  <a:pt x="11213386" y="1865980"/>
                  <a:pt x="11215595" y="1864434"/>
                  <a:pt x="11216331" y="1862004"/>
                </a:cubicBezTo>
                <a:close/>
                <a:moveTo>
                  <a:pt x="11171126" y="1994452"/>
                </a:moveTo>
                <a:lnTo>
                  <a:pt x="11216184" y="1862225"/>
                </a:lnTo>
                <a:cubicBezTo>
                  <a:pt x="11217215" y="1859280"/>
                  <a:pt x="11215595" y="1856114"/>
                  <a:pt x="11212724" y="1855157"/>
                </a:cubicBezTo>
                <a:cubicBezTo>
                  <a:pt x="11209779" y="1854127"/>
                  <a:pt x="11206613" y="1855746"/>
                  <a:pt x="11205656" y="1858618"/>
                </a:cubicBezTo>
                <a:lnTo>
                  <a:pt x="11160599" y="1990845"/>
                </a:lnTo>
                <a:cubicBezTo>
                  <a:pt x="11159568" y="1993790"/>
                  <a:pt x="11161188" y="1996956"/>
                  <a:pt x="11164059" y="1997913"/>
                </a:cubicBezTo>
                <a:cubicBezTo>
                  <a:pt x="11164648" y="1998134"/>
                  <a:pt x="11165311" y="1998207"/>
                  <a:pt x="11165900" y="1998207"/>
                </a:cubicBezTo>
                <a:cubicBezTo>
                  <a:pt x="11168255" y="1998207"/>
                  <a:pt x="11170390" y="1996808"/>
                  <a:pt x="11171126" y="1994452"/>
                </a:cubicBezTo>
                <a:close/>
                <a:moveTo>
                  <a:pt x="11118928" y="2119244"/>
                </a:moveTo>
                <a:lnTo>
                  <a:pt x="11171053" y="1994821"/>
                </a:lnTo>
                <a:cubicBezTo>
                  <a:pt x="11172231" y="1991949"/>
                  <a:pt x="11170906" y="1988710"/>
                  <a:pt x="11168035" y="1987532"/>
                </a:cubicBezTo>
                <a:cubicBezTo>
                  <a:pt x="11165237" y="1986354"/>
                  <a:pt x="11161924" y="1987679"/>
                  <a:pt x="11160746" y="1990550"/>
                </a:cubicBezTo>
                <a:lnTo>
                  <a:pt x="11108620" y="2114974"/>
                </a:lnTo>
                <a:cubicBezTo>
                  <a:pt x="11107443" y="2117845"/>
                  <a:pt x="11108768" y="2121084"/>
                  <a:pt x="11111639" y="2122262"/>
                </a:cubicBezTo>
                <a:cubicBezTo>
                  <a:pt x="11112375" y="2122557"/>
                  <a:pt x="11113111" y="2122704"/>
                  <a:pt x="11113848" y="2122704"/>
                </a:cubicBezTo>
                <a:cubicBezTo>
                  <a:pt x="11115983" y="2122630"/>
                  <a:pt x="11117971" y="2121379"/>
                  <a:pt x="11118928" y="2119244"/>
                </a:cubicBezTo>
                <a:close/>
                <a:moveTo>
                  <a:pt x="11057453" y="2235421"/>
                </a:moveTo>
                <a:lnTo>
                  <a:pt x="11118633" y="2119686"/>
                </a:lnTo>
                <a:cubicBezTo>
                  <a:pt x="11120106" y="2116962"/>
                  <a:pt x="11119002" y="2113575"/>
                  <a:pt x="11116351" y="2112176"/>
                </a:cubicBezTo>
                <a:cubicBezTo>
                  <a:pt x="11113627" y="2110777"/>
                  <a:pt x="11110241" y="2111808"/>
                  <a:pt x="11108842" y="2114458"/>
                </a:cubicBezTo>
                <a:lnTo>
                  <a:pt x="11047661" y="2230194"/>
                </a:lnTo>
                <a:cubicBezTo>
                  <a:pt x="11046188" y="2232918"/>
                  <a:pt x="11047293" y="2236305"/>
                  <a:pt x="11049943" y="2237704"/>
                </a:cubicBezTo>
                <a:cubicBezTo>
                  <a:pt x="11050826" y="2238145"/>
                  <a:pt x="11051710" y="2238366"/>
                  <a:pt x="11052593" y="2238366"/>
                </a:cubicBezTo>
                <a:cubicBezTo>
                  <a:pt x="11054581" y="2238366"/>
                  <a:pt x="11056496" y="2237336"/>
                  <a:pt x="11057453" y="2235421"/>
                </a:cubicBezTo>
                <a:close/>
                <a:moveTo>
                  <a:pt x="10984713" y="2342249"/>
                </a:moveTo>
                <a:lnTo>
                  <a:pt x="11057158" y="2236010"/>
                </a:lnTo>
                <a:cubicBezTo>
                  <a:pt x="11058925" y="2233433"/>
                  <a:pt x="11058262" y="2229973"/>
                  <a:pt x="11055686" y="2228280"/>
                </a:cubicBezTo>
                <a:cubicBezTo>
                  <a:pt x="11053183" y="2226586"/>
                  <a:pt x="11049648" y="2227175"/>
                  <a:pt x="11047955" y="2229752"/>
                </a:cubicBezTo>
                <a:lnTo>
                  <a:pt x="10975510" y="2335991"/>
                </a:lnTo>
                <a:cubicBezTo>
                  <a:pt x="10973743" y="2338567"/>
                  <a:pt x="10974406" y="2342027"/>
                  <a:pt x="10976982" y="2343721"/>
                </a:cubicBezTo>
                <a:cubicBezTo>
                  <a:pt x="10977939" y="2344383"/>
                  <a:pt x="10979044" y="2344678"/>
                  <a:pt x="10980148" y="2344678"/>
                </a:cubicBezTo>
                <a:cubicBezTo>
                  <a:pt x="10981915" y="2344604"/>
                  <a:pt x="10983608" y="2343795"/>
                  <a:pt x="10984713" y="2342249"/>
                </a:cubicBezTo>
                <a:close/>
                <a:moveTo>
                  <a:pt x="10902991" y="2439873"/>
                </a:moveTo>
                <a:lnTo>
                  <a:pt x="10984345" y="2342617"/>
                </a:lnTo>
                <a:cubicBezTo>
                  <a:pt x="10986332" y="2340261"/>
                  <a:pt x="10986038" y="2336727"/>
                  <a:pt x="10983682" y="2334739"/>
                </a:cubicBezTo>
                <a:cubicBezTo>
                  <a:pt x="10981327" y="2332751"/>
                  <a:pt x="10977792" y="2333046"/>
                  <a:pt x="10975805" y="2335475"/>
                </a:cubicBezTo>
                <a:lnTo>
                  <a:pt x="10894451" y="2432731"/>
                </a:lnTo>
                <a:cubicBezTo>
                  <a:pt x="10892463" y="2435087"/>
                  <a:pt x="10892758" y="2438621"/>
                  <a:pt x="10895113" y="2440609"/>
                </a:cubicBezTo>
                <a:cubicBezTo>
                  <a:pt x="10896144" y="2441492"/>
                  <a:pt x="10897470" y="2441934"/>
                  <a:pt x="10898721" y="2441934"/>
                </a:cubicBezTo>
                <a:cubicBezTo>
                  <a:pt x="10900341" y="2441861"/>
                  <a:pt x="10901961" y="2441198"/>
                  <a:pt x="10902991" y="2439873"/>
                </a:cubicBezTo>
                <a:close/>
                <a:moveTo>
                  <a:pt x="10821932" y="2521889"/>
                </a:moveTo>
                <a:lnTo>
                  <a:pt x="10902697" y="2440241"/>
                </a:lnTo>
                <a:cubicBezTo>
                  <a:pt x="10904906" y="2438032"/>
                  <a:pt x="10904832" y="2434498"/>
                  <a:pt x="10902697" y="2432363"/>
                </a:cubicBezTo>
                <a:cubicBezTo>
                  <a:pt x="10900488" y="2430154"/>
                  <a:pt x="10896954" y="2430228"/>
                  <a:pt x="10894819" y="2432363"/>
                </a:cubicBezTo>
                <a:lnTo>
                  <a:pt x="10814054" y="2514011"/>
                </a:lnTo>
                <a:cubicBezTo>
                  <a:pt x="10811920" y="2516220"/>
                  <a:pt x="10811920" y="2519754"/>
                  <a:pt x="10814054" y="2521889"/>
                </a:cubicBezTo>
                <a:cubicBezTo>
                  <a:pt x="10815159" y="2522993"/>
                  <a:pt x="10816558" y="2523509"/>
                  <a:pt x="10818030" y="2523509"/>
                </a:cubicBezTo>
                <a:cubicBezTo>
                  <a:pt x="10819429" y="2523509"/>
                  <a:pt x="10820828" y="2522993"/>
                  <a:pt x="10821932" y="2521889"/>
                </a:cubicBezTo>
                <a:close/>
                <a:moveTo>
                  <a:pt x="10818840" y="2528736"/>
                </a:moveTo>
                <a:lnTo>
                  <a:pt x="10822963" y="2520417"/>
                </a:lnTo>
                <a:cubicBezTo>
                  <a:pt x="10824361" y="2517619"/>
                  <a:pt x="10823183" y="2514306"/>
                  <a:pt x="10820459" y="2512981"/>
                </a:cubicBezTo>
                <a:cubicBezTo>
                  <a:pt x="10817735" y="2511582"/>
                  <a:pt x="10814349" y="2512760"/>
                  <a:pt x="10813023" y="2515484"/>
                </a:cubicBezTo>
                <a:lnTo>
                  <a:pt x="10808901" y="2523803"/>
                </a:lnTo>
                <a:cubicBezTo>
                  <a:pt x="10807501" y="2526601"/>
                  <a:pt x="10808680" y="2529914"/>
                  <a:pt x="10811404" y="2531239"/>
                </a:cubicBezTo>
                <a:cubicBezTo>
                  <a:pt x="10812213" y="2531681"/>
                  <a:pt x="10813097" y="2531828"/>
                  <a:pt x="10813908" y="2531828"/>
                </a:cubicBezTo>
                <a:cubicBezTo>
                  <a:pt x="10815895" y="2531828"/>
                  <a:pt x="10817883" y="2530724"/>
                  <a:pt x="10818840" y="2528736"/>
                </a:cubicBezTo>
                <a:close/>
                <a:moveTo>
                  <a:pt x="10784531" y="2599561"/>
                </a:moveTo>
                <a:lnTo>
                  <a:pt x="10818840" y="2528736"/>
                </a:lnTo>
                <a:cubicBezTo>
                  <a:pt x="10820165" y="2525938"/>
                  <a:pt x="10819061" y="2522625"/>
                  <a:pt x="10816263" y="2521300"/>
                </a:cubicBezTo>
                <a:cubicBezTo>
                  <a:pt x="10813539" y="2519975"/>
                  <a:pt x="10810153" y="2521079"/>
                  <a:pt x="10808827" y="2523877"/>
                </a:cubicBezTo>
                <a:lnTo>
                  <a:pt x="10774518" y="2594702"/>
                </a:lnTo>
                <a:cubicBezTo>
                  <a:pt x="10773194" y="2597500"/>
                  <a:pt x="10774298" y="2600813"/>
                  <a:pt x="10777096" y="2602138"/>
                </a:cubicBezTo>
                <a:cubicBezTo>
                  <a:pt x="10777906" y="2602506"/>
                  <a:pt x="10778715" y="2602727"/>
                  <a:pt x="10779599" y="2602727"/>
                </a:cubicBezTo>
                <a:cubicBezTo>
                  <a:pt x="10781587" y="2602654"/>
                  <a:pt x="10783574" y="2601476"/>
                  <a:pt x="10784531" y="2599561"/>
                </a:cubicBezTo>
                <a:close/>
                <a:moveTo>
                  <a:pt x="10766567" y="2625035"/>
                </a:moveTo>
                <a:lnTo>
                  <a:pt x="10784090" y="2600371"/>
                </a:lnTo>
                <a:cubicBezTo>
                  <a:pt x="10785857" y="2597868"/>
                  <a:pt x="10785268" y="2594408"/>
                  <a:pt x="10782764" y="2592567"/>
                </a:cubicBezTo>
                <a:cubicBezTo>
                  <a:pt x="10780261" y="2590800"/>
                  <a:pt x="10776801" y="2591389"/>
                  <a:pt x="10774961" y="2593893"/>
                </a:cubicBezTo>
                <a:lnTo>
                  <a:pt x="10757438" y="2618556"/>
                </a:lnTo>
                <a:cubicBezTo>
                  <a:pt x="10755671" y="2621060"/>
                  <a:pt x="10756260" y="2624520"/>
                  <a:pt x="10758763" y="2626360"/>
                </a:cubicBezTo>
                <a:cubicBezTo>
                  <a:pt x="10759720" y="2627096"/>
                  <a:pt x="10760898" y="2627391"/>
                  <a:pt x="10762003" y="2627391"/>
                </a:cubicBezTo>
                <a:cubicBezTo>
                  <a:pt x="10763770" y="2627317"/>
                  <a:pt x="10765463" y="2626508"/>
                  <a:pt x="10766567" y="2625035"/>
                </a:cubicBezTo>
                <a:close/>
                <a:moveTo>
                  <a:pt x="10738517" y="2664792"/>
                </a:moveTo>
                <a:lnTo>
                  <a:pt x="10766567" y="2624962"/>
                </a:lnTo>
                <a:cubicBezTo>
                  <a:pt x="10768334" y="2622458"/>
                  <a:pt x="10767746" y="2618998"/>
                  <a:pt x="10765242" y="2617231"/>
                </a:cubicBezTo>
                <a:cubicBezTo>
                  <a:pt x="10762739" y="2615464"/>
                  <a:pt x="10759279" y="2616053"/>
                  <a:pt x="10757512" y="2618556"/>
                </a:cubicBezTo>
                <a:lnTo>
                  <a:pt x="10729461" y="2658386"/>
                </a:lnTo>
                <a:cubicBezTo>
                  <a:pt x="10727694" y="2660890"/>
                  <a:pt x="10728284" y="2664350"/>
                  <a:pt x="10730787" y="2666117"/>
                </a:cubicBezTo>
                <a:cubicBezTo>
                  <a:pt x="10731744" y="2666853"/>
                  <a:pt x="10732922" y="2667148"/>
                  <a:pt x="10734026" y="2667148"/>
                </a:cubicBezTo>
                <a:cubicBezTo>
                  <a:pt x="10735719" y="2667148"/>
                  <a:pt x="10737413" y="2666338"/>
                  <a:pt x="10738517" y="2664792"/>
                </a:cubicBezTo>
                <a:close/>
                <a:moveTo>
                  <a:pt x="10724675" y="2693357"/>
                </a:moveTo>
                <a:lnTo>
                  <a:pt x="10738959" y="2664055"/>
                </a:lnTo>
                <a:cubicBezTo>
                  <a:pt x="10740284" y="2661258"/>
                  <a:pt x="10739180" y="2657945"/>
                  <a:pt x="10736382" y="2656619"/>
                </a:cubicBezTo>
                <a:cubicBezTo>
                  <a:pt x="10733658" y="2655221"/>
                  <a:pt x="10730271" y="2656399"/>
                  <a:pt x="10728946" y="2659196"/>
                </a:cubicBezTo>
                <a:lnTo>
                  <a:pt x="10714663" y="2688498"/>
                </a:lnTo>
                <a:cubicBezTo>
                  <a:pt x="10713338" y="2691296"/>
                  <a:pt x="10714443" y="2694609"/>
                  <a:pt x="10717240" y="2695934"/>
                </a:cubicBezTo>
                <a:cubicBezTo>
                  <a:pt x="10718050" y="2696302"/>
                  <a:pt x="10718860" y="2696523"/>
                  <a:pt x="10719743" y="2696523"/>
                </a:cubicBezTo>
                <a:cubicBezTo>
                  <a:pt x="10721731" y="2696450"/>
                  <a:pt x="10723719" y="2695272"/>
                  <a:pt x="10724675" y="2693357"/>
                </a:cubicBezTo>
                <a:close/>
                <a:moveTo>
                  <a:pt x="10694932" y="2754391"/>
                </a:moveTo>
                <a:lnTo>
                  <a:pt x="10724603" y="2693357"/>
                </a:lnTo>
                <a:cubicBezTo>
                  <a:pt x="10725927" y="2690560"/>
                  <a:pt x="10724823" y="2687247"/>
                  <a:pt x="10722025" y="2685922"/>
                </a:cubicBezTo>
                <a:cubicBezTo>
                  <a:pt x="10719301" y="2684596"/>
                  <a:pt x="10715915" y="2685701"/>
                  <a:pt x="10714589" y="2688498"/>
                </a:cubicBezTo>
                <a:lnTo>
                  <a:pt x="10684920" y="2749532"/>
                </a:lnTo>
                <a:cubicBezTo>
                  <a:pt x="10683594" y="2752330"/>
                  <a:pt x="10684698" y="2755643"/>
                  <a:pt x="10687496" y="2756968"/>
                </a:cubicBezTo>
                <a:cubicBezTo>
                  <a:pt x="10688306" y="2757336"/>
                  <a:pt x="10689116" y="2757557"/>
                  <a:pt x="10689999" y="2757557"/>
                </a:cubicBezTo>
                <a:cubicBezTo>
                  <a:pt x="10692061" y="2757483"/>
                  <a:pt x="10694049" y="2756379"/>
                  <a:pt x="10694932" y="2754391"/>
                </a:cubicBezTo>
                <a:close/>
                <a:moveTo>
                  <a:pt x="10681238" y="2795252"/>
                </a:moveTo>
                <a:lnTo>
                  <a:pt x="10695300" y="2753728"/>
                </a:lnTo>
                <a:cubicBezTo>
                  <a:pt x="10696257" y="2750784"/>
                  <a:pt x="10694711" y="2747691"/>
                  <a:pt x="10691766" y="2746661"/>
                </a:cubicBezTo>
                <a:cubicBezTo>
                  <a:pt x="10688895" y="2745704"/>
                  <a:pt x="10685729" y="2747250"/>
                  <a:pt x="10684698" y="2750194"/>
                </a:cubicBezTo>
                <a:lnTo>
                  <a:pt x="10670636" y="2791718"/>
                </a:lnTo>
                <a:cubicBezTo>
                  <a:pt x="10669679" y="2794663"/>
                  <a:pt x="10671226" y="2797755"/>
                  <a:pt x="10674170" y="2798786"/>
                </a:cubicBezTo>
                <a:cubicBezTo>
                  <a:pt x="10674760" y="2799007"/>
                  <a:pt x="10675422" y="2799080"/>
                  <a:pt x="10676011" y="2799080"/>
                </a:cubicBezTo>
                <a:cubicBezTo>
                  <a:pt x="10678293" y="2799007"/>
                  <a:pt x="10680429" y="2797534"/>
                  <a:pt x="10681238" y="2795252"/>
                </a:cubicBezTo>
                <a:close/>
                <a:moveTo>
                  <a:pt x="10663053" y="2842739"/>
                </a:moveTo>
                <a:lnTo>
                  <a:pt x="10681165" y="2795399"/>
                </a:lnTo>
                <a:cubicBezTo>
                  <a:pt x="10682269" y="2792528"/>
                  <a:pt x="10680796" y="2789288"/>
                  <a:pt x="10677925" y="2788184"/>
                </a:cubicBezTo>
                <a:cubicBezTo>
                  <a:pt x="10675053" y="2787080"/>
                  <a:pt x="10671814" y="2788479"/>
                  <a:pt x="10670710" y="2791424"/>
                </a:cubicBezTo>
                <a:lnTo>
                  <a:pt x="10652599" y="2838763"/>
                </a:lnTo>
                <a:cubicBezTo>
                  <a:pt x="10651494" y="2841635"/>
                  <a:pt x="10652966" y="2844874"/>
                  <a:pt x="10655838" y="2845978"/>
                </a:cubicBezTo>
                <a:cubicBezTo>
                  <a:pt x="10656501" y="2846199"/>
                  <a:pt x="10657163" y="2846346"/>
                  <a:pt x="10657900" y="2846346"/>
                </a:cubicBezTo>
                <a:cubicBezTo>
                  <a:pt x="10660109" y="2846346"/>
                  <a:pt x="10662169" y="2844948"/>
                  <a:pt x="10663053" y="2842739"/>
                </a:cubicBezTo>
                <a:close/>
                <a:moveTo>
                  <a:pt x="10647813" y="2872262"/>
                </a:moveTo>
                <a:lnTo>
                  <a:pt x="10662759" y="2843328"/>
                </a:lnTo>
                <a:cubicBezTo>
                  <a:pt x="10664157" y="2840604"/>
                  <a:pt x="10663126" y="2837217"/>
                  <a:pt x="10660329" y="2835818"/>
                </a:cubicBezTo>
                <a:cubicBezTo>
                  <a:pt x="10657605" y="2834419"/>
                  <a:pt x="10654218" y="2835450"/>
                  <a:pt x="10652820" y="2838248"/>
                </a:cubicBezTo>
                <a:lnTo>
                  <a:pt x="10637874" y="2867182"/>
                </a:lnTo>
                <a:cubicBezTo>
                  <a:pt x="10636475" y="2869906"/>
                  <a:pt x="10637506" y="2873292"/>
                  <a:pt x="10640303" y="2874691"/>
                </a:cubicBezTo>
                <a:cubicBezTo>
                  <a:pt x="10641113" y="2875133"/>
                  <a:pt x="10641997" y="2875354"/>
                  <a:pt x="10642880" y="2875280"/>
                </a:cubicBezTo>
                <a:cubicBezTo>
                  <a:pt x="10644942" y="2875280"/>
                  <a:pt x="10646856" y="2874176"/>
                  <a:pt x="10647813" y="2872262"/>
                </a:cubicBezTo>
                <a:close/>
                <a:moveTo>
                  <a:pt x="10630586" y="2905687"/>
                </a:moveTo>
                <a:lnTo>
                  <a:pt x="10647813" y="2872262"/>
                </a:lnTo>
                <a:cubicBezTo>
                  <a:pt x="10649212" y="2869538"/>
                  <a:pt x="10648182" y="2866151"/>
                  <a:pt x="10645384" y="2864752"/>
                </a:cubicBezTo>
                <a:cubicBezTo>
                  <a:pt x="10642660" y="2863354"/>
                  <a:pt x="10639273" y="2864384"/>
                  <a:pt x="10637874" y="2867182"/>
                </a:cubicBezTo>
                <a:lnTo>
                  <a:pt x="10620647" y="2900607"/>
                </a:lnTo>
                <a:cubicBezTo>
                  <a:pt x="10619247" y="2903331"/>
                  <a:pt x="10620278" y="2906717"/>
                  <a:pt x="10623076" y="2908116"/>
                </a:cubicBezTo>
                <a:cubicBezTo>
                  <a:pt x="10623886" y="2908558"/>
                  <a:pt x="10624769" y="2908779"/>
                  <a:pt x="10625653" y="2908705"/>
                </a:cubicBezTo>
                <a:cubicBezTo>
                  <a:pt x="10627714" y="2908705"/>
                  <a:pt x="10629628" y="2907601"/>
                  <a:pt x="10630586" y="2905687"/>
                </a:cubicBezTo>
                <a:close/>
                <a:moveTo>
                  <a:pt x="10611223" y="2943308"/>
                </a:moveTo>
                <a:lnTo>
                  <a:pt x="10630586" y="2905687"/>
                </a:lnTo>
                <a:cubicBezTo>
                  <a:pt x="10631984" y="2902963"/>
                  <a:pt x="10630953" y="2899576"/>
                  <a:pt x="10628155" y="2898177"/>
                </a:cubicBezTo>
                <a:cubicBezTo>
                  <a:pt x="10625431" y="2896778"/>
                  <a:pt x="10622045" y="2897809"/>
                  <a:pt x="10620647" y="2900607"/>
                </a:cubicBezTo>
                <a:lnTo>
                  <a:pt x="10601284" y="2938228"/>
                </a:lnTo>
                <a:cubicBezTo>
                  <a:pt x="10599884" y="2940952"/>
                  <a:pt x="10600915" y="2944339"/>
                  <a:pt x="10603713" y="2945738"/>
                </a:cubicBezTo>
                <a:cubicBezTo>
                  <a:pt x="10604523" y="2946180"/>
                  <a:pt x="10605406" y="2946400"/>
                  <a:pt x="10606290" y="2946327"/>
                </a:cubicBezTo>
                <a:cubicBezTo>
                  <a:pt x="10608278" y="2946327"/>
                  <a:pt x="10610266" y="2945222"/>
                  <a:pt x="10611223" y="2943308"/>
                </a:cubicBezTo>
                <a:close/>
                <a:moveTo>
                  <a:pt x="10601725" y="2950082"/>
                </a:moveTo>
                <a:lnTo>
                  <a:pt x="10609161" y="2945591"/>
                </a:lnTo>
                <a:cubicBezTo>
                  <a:pt x="10611811" y="2943971"/>
                  <a:pt x="10612621" y="2940584"/>
                  <a:pt x="10611075" y="2937934"/>
                </a:cubicBezTo>
                <a:cubicBezTo>
                  <a:pt x="10609456" y="2935283"/>
                  <a:pt x="10605995" y="2934473"/>
                  <a:pt x="10603418" y="2936020"/>
                </a:cubicBezTo>
                <a:lnTo>
                  <a:pt x="10595982" y="2940510"/>
                </a:lnTo>
                <a:cubicBezTo>
                  <a:pt x="10593332" y="2942130"/>
                  <a:pt x="10592522" y="2945517"/>
                  <a:pt x="10594068" y="2948167"/>
                </a:cubicBezTo>
                <a:cubicBezTo>
                  <a:pt x="10595099" y="2949934"/>
                  <a:pt x="10597013" y="2950891"/>
                  <a:pt x="10598854" y="2950891"/>
                </a:cubicBezTo>
                <a:cubicBezTo>
                  <a:pt x="10599884" y="2950818"/>
                  <a:pt x="10600842" y="2950597"/>
                  <a:pt x="10601725" y="2950082"/>
                </a:cubicBezTo>
                <a:close/>
                <a:moveTo>
                  <a:pt x="10567343" y="3016343"/>
                </a:moveTo>
                <a:lnTo>
                  <a:pt x="10603787" y="2947873"/>
                </a:lnTo>
                <a:cubicBezTo>
                  <a:pt x="10605259" y="2945149"/>
                  <a:pt x="10604228" y="2941762"/>
                  <a:pt x="10601504" y="2940363"/>
                </a:cubicBezTo>
                <a:cubicBezTo>
                  <a:pt x="10598780" y="2938891"/>
                  <a:pt x="10595394" y="2939922"/>
                  <a:pt x="10593994" y="2942646"/>
                </a:cubicBezTo>
                <a:lnTo>
                  <a:pt x="10557551" y="3011115"/>
                </a:lnTo>
                <a:cubicBezTo>
                  <a:pt x="10556079" y="3013839"/>
                  <a:pt x="10557110" y="3017226"/>
                  <a:pt x="10559834" y="3018625"/>
                </a:cubicBezTo>
                <a:cubicBezTo>
                  <a:pt x="10560717" y="3019067"/>
                  <a:pt x="10561601" y="3019287"/>
                  <a:pt x="10562484" y="3019287"/>
                </a:cubicBezTo>
                <a:cubicBezTo>
                  <a:pt x="10564398" y="3019287"/>
                  <a:pt x="10566313" y="3018183"/>
                  <a:pt x="10567343" y="3016343"/>
                </a:cubicBezTo>
                <a:close/>
                <a:moveTo>
                  <a:pt x="10532740" y="3089303"/>
                </a:moveTo>
                <a:lnTo>
                  <a:pt x="10567416" y="3016122"/>
                </a:lnTo>
                <a:cubicBezTo>
                  <a:pt x="10568742" y="3013324"/>
                  <a:pt x="10567564" y="3010011"/>
                  <a:pt x="10564766" y="3008686"/>
                </a:cubicBezTo>
                <a:cubicBezTo>
                  <a:pt x="10561968" y="3007360"/>
                  <a:pt x="10558656" y="3008538"/>
                  <a:pt x="10557330" y="3011336"/>
                </a:cubicBezTo>
                <a:lnTo>
                  <a:pt x="10522654" y="3084517"/>
                </a:lnTo>
                <a:cubicBezTo>
                  <a:pt x="10521328" y="3087315"/>
                  <a:pt x="10522506" y="3090628"/>
                  <a:pt x="10525304" y="3091953"/>
                </a:cubicBezTo>
                <a:cubicBezTo>
                  <a:pt x="10526114" y="3092321"/>
                  <a:pt x="10526924" y="3092469"/>
                  <a:pt x="10527733" y="3092469"/>
                </a:cubicBezTo>
                <a:cubicBezTo>
                  <a:pt x="10529795" y="3092469"/>
                  <a:pt x="10531783" y="3091291"/>
                  <a:pt x="10532740" y="3089303"/>
                </a:cubicBezTo>
                <a:close/>
                <a:moveTo>
                  <a:pt x="10522139" y="3103144"/>
                </a:moveTo>
                <a:lnTo>
                  <a:pt x="10532151" y="3090334"/>
                </a:lnTo>
                <a:cubicBezTo>
                  <a:pt x="10534066" y="3087904"/>
                  <a:pt x="10533624" y="3084370"/>
                  <a:pt x="10531194" y="3082530"/>
                </a:cubicBezTo>
                <a:cubicBezTo>
                  <a:pt x="10528764" y="3080615"/>
                  <a:pt x="10525304" y="3081057"/>
                  <a:pt x="10523390" y="3083487"/>
                </a:cubicBezTo>
                <a:lnTo>
                  <a:pt x="10513377" y="3096297"/>
                </a:lnTo>
                <a:cubicBezTo>
                  <a:pt x="10511463" y="3098727"/>
                  <a:pt x="10511905" y="3102261"/>
                  <a:pt x="10514334" y="3104101"/>
                </a:cubicBezTo>
                <a:cubicBezTo>
                  <a:pt x="10515365" y="3104911"/>
                  <a:pt x="10516617" y="3105279"/>
                  <a:pt x="10517794" y="3105279"/>
                </a:cubicBezTo>
                <a:cubicBezTo>
                  <a:pt x="10519415" y="3105279"/>
                  <a:pt x="10521034" y="3104543"/>
                  <a:pt x="10522139" y="3103144"/>
                </a:cubicBezTo>
                <a:close/>
                <a:moveTo>
                  <a:pt x="10519046" y="3106310"/>
                </a:moveTo>
                <a:lnTo>
                  <a:pt x="10521697" y="3103660"/>
                </a:lnTo>
                <a:cubicBezTo>
                  <a:pt x="10523906" y="3101524"/>
                  <a:pt x="10523832" y="3097917"/>
                  <a:pt x="10521697" y="3095782"/>
                </a:cubicBezTo>
                <a:cubicBezTo>
                  <a:pt x="10519488" y="3093647"/>
                  <a:pt x="10515954" y="3093573"/>
                  <a:pt x="10513819" y="3095782"/>
                </a:cubicBezTo>
                <a:lnTo>
                  <a:pt x="10511168" y="3098432"/>
                </a:lnTo>
                <a:cubicBezTo>
                  <a:pt x="10508960" y="3100567"/>
                  <a:pt x="10509034" y="3104175"/>
                  <a:pt x="10511168" y="3106310"/>
                </a:cubicBezTo>
                <a:cubicBezTo>
                  <a:pt x="10512273" y="3107414"/>
                  <a:pt x="10513672" y="3107930"/>
                  <a:pt x="10515144" y="3107930"/>
                </a:cubicBezTo>
                <a:cubicBezTo>
                  <a:pt x="10516543" y="3107930"/>
                  <a:pt x="10517942" y="3107341"/>
                  <a:pt x="10519046" y="3106310"/>
                </a:cubicBezTo>
                <a:close/>
                <a:moveTo>
                  <a:pt x="10488566" y="3154312"/>
                </a:moveTo>
                <a:lnTo>
                  <a:pt x="10519782" y="3105353"/>
                </a:lnTo>
                <a:cubicBezTo>
                  <a:pt x="10521402" y="3102776"/>
                  <a:pt x="10520666" y="3099316"/>
                  <a:pt x="10518089" y="3097622"/>
                </a:cubicBezTo>
                <a:cubicBezTo>
                  <a:pt x="10515513" y="3096003"/>
                  <a:pt x="10512052" y="3096739"/>
                  <a:pt x="10510358" y="3099316"/>
                </a:cubicBezTo>
                <a:lnTo>
                  <a:pt x="10479142" y="3148275"/>
                </a:lnTo>
                <a:cubicBezTo>
                  <a:pt x="10477523" y="3150852"/>
                  <a:pt x="10478259" y="3154312"/>
                  <a:pt x="10480835" y="3156006"/>
                </a:cubicBezTo>
                <a:cubicBezTo>
                  <a:pt x="10481793" y="3156595"/>
                  <a:pt x="10482823" y="3156889"/>
                  <a:pt x="10483854" y="3156889"/>
                </a:cubicBezTo>
                <a:cubicBezTo>
                  <a:pt x="10485695" y="3156889"/>
                  <a:pt x="10487535" y="3156006"/>
                  <a:pt x="10488566" y="3154312"/>
                </a:cubicBezTo>
                <a:close/>
                <a:moveTo>
                  <a:pt x="10484517" y="3156963"/>
                </a:moveTo>
                <a:lnTo>
                  <a:pt x="10485400" y="3156742"/>
                </a:lnTo>
                <a:cubicBezTo>
                  <a:pt x="10488345" y="3155858"/>
                  <a:pt x="10489597" y="3152913"/>
                  <a:pt x="10488714" y="3149969"/>
                </a:cubicBezTo>
                <a:cubicBezTo>
                  <a:pt x="10487830" y="3147024"/>
                  <a:pt x="10484370" y="3145477"/>
                  <a:pt x="10481351" y="3146287"/>
                </a:cubicBezTo>
                <a:cubicBezTo>
                  <a:pt x="10478406" y="3147171"/>
                  <a:pt x="10476713" y="3150263"/>
                  <a:pt x="10477523" y="3153208"/>
                </a:cubicBezTo>
                <a:cubicBezTo>
                  <a:pt x="10478259" y="3155637"/>
                  <a:pt x="10480468" y="3157257"/>
                  <a:pt x="10482897" y="3157183"/>
                </a:cubicBezTo>
                <a:cubicBezTo>
                  <a:pt x="10483487" y="3157183"/>
                  <a:pt x="10484002" y="3157110"/>
                  <a:pt x="10484517" y="3156963"/>
                </a:cubicBezTo>
                <a:close/>
                <a:moveTo>
                  <a:pt x="10483192" y="3162705"/>
                </a:moveTo>
                <a:lnTo>
                  <a:pt x="10487830" y="3154312"/>
                </a:lnTo>
                <a:cubicBezTo>
                  <a:pt x="10489302" y="3151588"/>
                  <a:pt x="10488345" y="3148201"/>
                  <a:pt x="10485621" y="3146729"/>
                </a:cubicBezTo>
                <a:cubicBezTo>
                  <a:pt x="10482897" y="3145183"/>
                  <a:pt x="10479511" y="3146214"/>
                  <a:pt x="10478038" y="3148938"/>
                </a:cubicBezTo>
                <a:lnTo>
                  <a:pt x="10473400" y="3157331"/>
                </a:lnTo>
                <a:cubicBezTo>
                  <a:pt x="10471927" y="3160055"/>
                  <a:pt x="10472884" y="3163442"/>
                  <a:pt x="10475608" y="3164914"/>
                </a:cubicBezTo>
                <a:cubicBezTo>
                  <a:pt x="10476492" y="3165429"/>
                  <a:pt x="10477449" y="3165650"/>
                  <a:pt x="10478332" y="3165650"/>
                </a:cubicBezTo>
                <a:cubicBezTo>
                  <a:pt x="10480320" y="3165503"/>
                  <a:pt x="10482235" y="3164472"/>
                  <a:pt x="10483192" y="3162705"/>
                </a:cubicBezTo>
                <a:close/>
                <a:moveTo>
                  <a:pt x="10408685" y="3220941"/>
                </a:moveTo>
                <a:lnTo>
                  <a:pt x="10481719" y="3164399"/>
                </a:lnTo>
                <a:cubicBezTo>
                  <a:pt x="10484149" y="3162484"/>
                  <a:pt x="10484590" y="3159024"/>
                  <a:pt x="10482750" y="3156595"/>
                </a:cubicBezTo>
                <a:cubicBezTo>
                  <a:pt x="10480835" y="3154165"/>
                  <a:pt x="10477302" y="3153723"/>
                  <a:pt x="10474946" y="3155564"/>
                </a:cubicBezTo>
                <a:lnTo>
                  <a:pt x="10401912" y="3212107"/>
                </a:lnTo>
                <a:cubicBezTo>
                  <a:pt x="10399482" y="3214021"/>
                  <a:pt x="10399040" y="3217481"/>
                  <a:pt x="10400881" y="3219911"/>
                </a:cubicBezTo>
                <a:cubicBezTo>
                  <a:pt x="10401985" y="3221383"/>
                  <a:pt x="10403678" y="3222119"/>
                  <a:pt x="10405299" y="3222046"/>
                </a:cubicBezTo>
                <a:cubicBezTo>
                  <a:pt x="10406550" y="3222046"/>
                  <a:pt x="10407728" y="3221677"/>
                  <a:pt x="10408685" y="3220941"/>
                </a:cubicBezTo>
                <a:close/>
                <a:moveTo>
                  <a:pt x="10310987" y="3260845"/>
                </a:moveTo>
                <a:lnTo>
                  <a:pt x="10407433" y="3221677"/>
                </a:lnTo>
                <a:cubicBezTo>
                  <a:pt x="10410305" y="3220499"/>
                  <a:pt x="10411630" y="3217260"/>
                  <a:pt x="10410526" y="3214389"/>
                </a:cubicBezTo>
                <a:cubicBezTo>
                  <a:pt x="10409348" y="3211517"/>
                  <a:pt x="10406109" y="3210192"/>
                  <a:pt x="10403237" y="3211297"/>
                </a:cubicBezTo>
                <a:lnTo>
                  <a:pt x="10306791" y="3250464"/>
                </a:lnTo>
                <a:cubicBezTo>
                  <a:pt x="10303920" y="3251642"/>
                  <a:pt x="10302594" y="3254882"/>
                  <a:pt x="10303698" y="3257753"/>
                </a:cubicBezTo>
                <a:cubicBezTo>
                  <a:pt x="10304582" y="3259962"/>
                  <a:pt x="10306717" y="3261213"/>
                  <a:pt x="10308925" y="3261213"/>
                </a:cubicBezTo>
                <a:cubicBezTo>
                  <a:pt x="10309589" y="3261213"/>
                  <a:pt x="10310325" y="3261140"/>
                  <a:pt x="10310987" y="3260845"/>
                </a:cubicBezTo>
                <a:close/>
                <a:moveTo>
                  <a:pt x="10193632" y="3281533"/>
                </a:moveTo>
                <a:lnTo>
                  <a:pt x="10309809" y="3261140"/>
                </a:lnTo>
                <a:cubicBezTo>
                  <a:pt x="10312828" y="3260624"/>
                  <a:pt x="10314889" y="3257753"/>
                  <a:pt x="10314300" y="3254661"/>
                </a:cubicBezTo>
                <a:cubicBezTo>
                  <a:pt x="10313785" y="3251642"/>
                  <a:pt x="10310840" y="3249581"/>
                  <a:pt x="10307821" y="3250170"/>
                </a:cubicBezTo>
                <a:lnTo>
                  <a:pt x="10191644" y="3270563"/>
                </a:lnTo>
                <a:cubicBezTo>
                  <a:pt x="10188625" y="3271079"/>
                  <a:pt x="10186564" y="3273950"/>
                  <a:pt x="10187153" y="3277042"/>
                </a:cubicBezTo>
                <a:cubicBezTo>
                  <a:pt x="10187595" y="3279766"/>
                  <a:pt x="10190024" y="3281680"/>
                  <a:pt x="10192675" y="3281680"/>
                </a:cubicBezTo>
                <a:cubicBezTo>
                  <a:pt x="10193043" y="3281607"/>
                  <a:pt x="10193337" y="3281607"/>
                  <a:pt x="10193632" y="3281533"/>
                </a:cubicBezTo>
                <a:close/>
                <a:moveTo>
                  <a:pt x="10198270" y="3276085"/>
                </a:moveTo>
                <a:cubicBezTo>
                  <a:pt x="10198270" y="3272993"/>
                  <a:pt x="10195767" y="3270490"/>
                  <a:pt x="10192675" y="3270490"/>
                </a:cubicBezTo>
                <a:lnTo>
                  <a:pt x="10060521" y="3270711"/>
                </a:lnTo>
                <a:cubicBezTo>
                  <a:pt x="10060521" y="3270711"/>
                  <a:pt x="10060521" y="3270711"/>
                  <a:pt x="10060521" y="3270711"/>
                </a:cubicBezTo>
                <a:cubicBezTo>
                  <a:pt x="10057429" y="3270711"/>
                  <a:pt x="10054999" y="3273214"/>
                  <a:pt x="10054999" y="3276306"/>
                </a:cubicBezTo>
                <a:cubicBezTo>
                  <a:pt x="10054999" y="3279398"/>
                  <a:pt x="10057502" y="3281901"/>
                  <a:pt x="10060595" y="3281901"/>
                </a:cubicBezTo>
                <a:lnTo>
                  <a:pt x="10192748" y="3281680"/>
                </a:lnTo>
                <a:cubicBezTo>
                  <a:pt x="10192748" y="3281680"/>
                  <a:pt x="10192748" y="3281680"/>
                  <a:pt x="10192748" y="3281680"/>
                </a:cubicBezTo>
                <a:cubicBezTo>
                  <a:pt x="10195767" y="3281607"/>
                  <a:pt x="10198270" y="3279104"/>
                  <a:pt x="10198270" y="3276085"/>
                </a:cubicBezTo>
                <a:close/>
                <a:moveTo>
                  <a:pt x="10066043" y="3277116"/>
                </a:moveTo>
                <a:cubicBezTo>
                  <a:pt x="10066485" y="3274097"/>
                  <a:pt x="10064423" y="3271226"/>
                  <a:pt x="10061331" y="3270784"/>
                </a:cubicBezTo>
                <a:lnTo>
                  <a:pt x="9917250" y="3249581"/>
                </a:lnTo>
                <a:cubicBezTo>
                  <a:pt x="9914305" y="3249139"/>
                  <a:pt x="9911360" y="3251200"/>
                  <a:pt x="9910919" y="3254293"/>
                </a:cubicBezTo>
                <a:cubicBezTo>
                  <a:pt x="9910477" y="3257311"/>
                  <a:pt x="9912538" y="3260182"/>
                  <a:pt x="9915631" y="3260624"/>
                </a:cubicBezTo>
                <a:lnTo>
                  <a:pt x="10059711" y="3281828"/>
                </a:lnTo>
                <a:cubicBezTo>
                  <a:pt x="10060006" y="3281901"/>
                  <a:pt x="10060300" y="3281901"/>
                  <a:pt x="10060595" y="3281901"/>
                </a:cubicBezTo>
                <a:cubicBezTo>
                  <a:pt x="10063319" y="3281901"/>
                  <a:pt x="10065675" y="3279913"/>
                  <a:pt x="10066043" y="3277116"/>
                </a:cubicBezTo>
                <a:close/>
                <a:moveTo>
                  <a:pt x="9921815" y="3256575"/>
                </a:moveTo>
                <a:cubicBezTo>
                  <a:pt x="9922625" y="3253630"/>
                  <a:pt x="9920858" y="3250538"/>
                  <a:pt x="9917839" y="3249728"/>
                </a:cubicBezTo>
                <a:lnTo>
                  <a:pt x="9769709" y="3210413"/>
                </a:lnTo>
                <a:cubicBezTo>
                  <a:pt x="9766764" y="3209677"/>
                  <a:pt x="9763673" y="3211370"/>
                  <a:pt x="9762863" y="3214389"/>
                </a:cubicBezTo>
                <a:cubicBezTo>
                  <a:pt x="9762052" y="3217334"/>
                  <a:pt x="9763820" y="3220426"/>
                  <a:pt x="9766838" y="3221236"/>
                </a:cubicBezTo>
                <a:lnTo>
                  <a:pt x="9914968" y="3260551"/>
                </a:lnTo>
                <a:cubicBezTo>
                  <a:pt x="9915484" y="3260698"/>
                  <a:pt x="9915925" y="3260771"/>
                  <a:pt x="9916441" y="3260771"/>
                </a:cubicBezTo>
                <a:cubicBezTo>
                  <a:pt x="9918944" y="3260698"/>
                  <a:pt x="9921153" y="3259078"/>
                  <a:pt x="9921815" y="3256575"/>
                </a:cubicBezTo>
                <a:close/>
                <a:moveTo>
                  <a:pt x="9773538" y="3217775"/>
                </a:moveTo>
                <a:cubicBezTo>
                  <a:pt x="9774642" y="3214904"/>
                  <a:pt x="9773169" y="3211665"/>
                  <a:pt x="9770299" y="3210634"/>
                </a:cubicBezTo>
                <a:lnTo>
                  <a:pt x="9626144" y="3156595"/>
                </a:lnTo>
                <a:cubicBezTo>
                  <a:pt x="9623273" y="3155490"/>
                  <a:pt x="9620034" y="3156963"/>
                  <a:pt x="9619003" y="3159834"/>
                </a:cubicBezTo>
                <a:cubicBezTo>
                  <a:pt x="9617898" y="3162705"/>
                  <a:pt x="9619371" y="3165945"/>
                  <a:pt x="9622242" y="3166976"/>
                </a:cubicBezTo>
                <a:lnTo>
                  <a:pt x="9766397" y="3221015"/>
                </a:lnTo>
                <a:cubicBezTo>
                  <a:pt x="9767059" y="3221236"/>
                  <a:pt x="9767721" y="3221383"/>
                  <a:pt x="9768385" y="3221383"/>
                </a:cubicBezTo>
                <a:cubicBezTo>
                  <a:pt x="9770593" y="3221383"/>
                  <a:pt x="9772728" y="3219984"/>
                  <a:pt x="9773538" y="3217775"/>
                </a:cubicBezTo>
                <a:close/>
                <a:moveTo>
                  <a:pt x="9629163" y="3164251"/>
                </a:moveTo>
                <a:cubicBezTo>
                  <a:pt x="9630561" y="3161527"/>
                  <a:pt x="9629384" y="3158141"/>
                  <a:pt x="9626660" y="3156742"/>
                </a:cubicBezTo>
                <a:lnTo>
                  <a:pt x="9490898" y="3089156"/>
                </a:lnTo>
                <a:cubicBezTo>
                  <a:pt x="9488174" y="3087831"/>
                  <a:pt x="9484788" y="3088935"/>
                  <a:pt x="9483462" y="3091659"/>
                </a:cubicBezTo>
                <a:cubicBezTo>
                  <a:pt x="9482064" y="3094383"/>
                  <a:pt x="9483241" y="3097770"/>
                  <a:pt x="9485965" y="3099095"/>
                </a:cubicBezTo>
                <a:lnTo>
                  <a:pt x="9621727" y="3166681"/>
                </a:lnTo>
                <a:cubicBezTo>
                  <a:pt x="9622537" y="3167049"/>
                  <a:pt x="9623420" y="3167270"/>
                  <a:pt x="9624230" y="3167270"/>
                </a:cubicBezTo>
                <a:cubicBezTo>
                  <a:pt x="9626291" y="3167270"/>
                  <a:pt x="9628206" y="3166166"/>
                  <a:pt x="9629163" y="3164251"/>
                </a:cubicBezTo>
                <a:close/>
                <a:moveTo>
                  <a:pt x="9493622" y="3096076"/>
                </a:moveTo>
                <a:cubicBezTo>
                  <a:pt x="9494653" y="3093205"/>
                  <a:pt x="9493181" y="3089966"/>
                  <a:pt x="9490236" y="3088935"/>
                </a:cubicBezTo>
                <a:lnTo>
                  <a:pt x="9486186" y="3087462"/>
                </a:lnTo>
                <a:cubicBezTo>
                  <a:pt x="9483315" y="3086432"/>
                  <a:pt x="9480076" y="3087904"/>
                  <a:pt x="9479045" y="3090849"/>
                </a:cubicBezTo>
                <a:cubicBezTo>
                  <a:pt x="9478014" y="3093720"/>
                  <a:pt x="9479487" y="3096960"/>
                  <a:pt x="9482431" y="3097991"/>
                </a:cubicBezTo>
                <a:lnTo>
                  <a:pt x="9486481" y="3099463"/>
                </a:lnTo>
                <a:cubicBezTo>
                  <a:pt x="9487143" y="3099684"/>
                  <a:pt x="9487733" y="3099757"/>
                  <a:pt x="9488395" y="3099757"/>
                </a:cubicBezTo>
                <a:cubicBezTo>
                  <a:pt x="9490677" y="3099757"/>
                  <a:pt x="9492813" y="3098359"/>
                  <a:pt x="9493622" y="3096076"/>
                </a:cubicBezTo>
                <a:close/>
                <a:moveTo>
                  <a:pt x="9452835" y="3152619"/>
                </a:moveTo>
                <a:lnTo>
                  <a:pt x="9489058" y="3095708"/>
                </a:lnTo>
                <a:cubicBezTo>
                  <a:pt x="9490677" y="3093131"/>
                  <a:pt x="9489941" y="3089671"/>
                  <a:pt x="9487365" y="3087978"/>
                </a:cubicBezTo>
                <a:cubicBezTo>
                  <a:pt x="9484788" y="3086358"/>
                  <a:pt x="9481328" y="3087094"/>
                  <a:pt x="9479634" y="3089671"/>
                </a:cubicBezTo>
                <a:lnTo>
                  <a:pt x="9443412" y="3146582"/>
                </a:lnTo>
                <a:cubicBezTo>
                  <a:pt x="9441791" y="3149159"/>
                  <a:pt x="9442528" y="3152619"/>
                  <a:pt x="9445105" y="3154312"/>
                </a:cubicBezTo>
                <a:cubicBezTo>
                  <a:pt x="9446062" y="3154901"/>
                  <a:pt x="9447093" y="3155196"/>
                  <a:pt x="9448124" y="3155196"/>
                </a:cubicBezTo>
                <a:cubicBezTo>
                  <a:pt x="9450038" y="3155196"/>
                  <a:pt x="9451805" y="3154312"/>
                  <a:pt x="9452835" y="3152619"/>
                </a:cubicBezTo>
                <a:close/>
                <a:moveTo>
                  <a:pt x="9415067" y="3206732"/>
                </a:moveTo>
                <a:lnTo>
                  <a:pt x="9452762" y="3152913"/>
                </a:lnTo>
                <a:cubicBezTo>
                  <a:pt x="9454529" y="3150410"/>
                  <a:pt x="9453939" y="3146950"/>
                  <a:pt x="9451363" y="3145183"/>
                </a:cubicBezTo>
                <a:cubicBezTo>
                  <a:pt x="9448860" y="3143416"/>
                  <a:pt x="9445400" y="3144005"/>
                  <a:pt x="9443632" y="3146582"/>
                </a:cubicBezTo>
                <a:lnTo>
                  <a:pt x="9405937" y="3200400"/>
                </a:lnTo>
                <a:cubicBezTo>
                  <a:pt x="9404170" y="3202904"/>
                  <a:pt x="9404760" y="3206364"/>
                  <a:pt x="9407336" y="3208131"/>
                </a:cubicBezTo>
                <a:cubicBezTo>
                  <a:pt x="9408293" y="3208793"/>
                  <a:pt x="9409472" y="3209162"/>
                  <a:pt x="9410575" y="3209162"/>
                </a:cubicBezTo>
                <a:cubicBezTo>
                  <a:pt x="9412269" y="3209088"/>
                  <a:pt x="9413962" y="3208205"/>
                  <a:pt x="9415067" y="3206732"/>
                </a:cubicBezTo>
                <a:close/>
                <a:moveTo>
                  <a:pt x="9414183" y="3214168"/>
                </a:moveTo>
                <a:lnTo>
                  <a:pt x="9415950" y="3204523"/>
                </a:lnTo>
                <a:cubicBezTo>
                  <a:pt x="9416539" y="3201505"/>
                  <a:pt x="9414477" y="3198560"/>
                  <a:pt x="9411459" y="3198045"/>
                </a:cubicBezTo>
                <a:cubicBezTo>
                  <a:pt x="9408514" y="3197529"/>
                  <a:pt x="9405496" y="3199443"/>
                  <a:pt x="9404980" y="3202535"/>
                </a:cubicBezTo>
                <a:lnTo>
                  <a:pt x="9403213" y="3212180"/>
                </a:lnTo>
                <a:cubicBezTo>
                  <a:pt x="9402624" y="3215199"/>
                  <a:pt x="9404686" y="3218143"/>
                  <a:pt x="9407705" y="3218659"/>
                </a:cubicBezTo>
                <a:cubicBezTo>
                  <a:pt x="9408072" y="3218733"/>
                  <a:pt x="9408441" y="3218733"/>
                  <a:pt x="9408735" y="3218733"/>
                </a:cubicBezTo>
                <a:cubicBezTo>
                  <a:pt x="9411312" y="3218733"/>
                  <a:pt x="9413668" y="3216892"/>
                  <a:pt x="9414183" y="3214168"/>
                </a:cubicBezTo>
                <a:close/>
                <a:moveTo>
                  <a:pt x="9354474" y="3301485"/>
                </a:moveTo>
                <a:lnTo>
                  <a:pt x="9413226" y="3216377"/>
                </a:lnTo>
                <a:cubicBezTo>
                  <a:pt x="9414993" y="3213873"/>
                  <a:pt x="9414330" y="3210339"/>
                  <a:pt x="9411827" y="3208646"/>
                </a:cubicBezTo>
                <a:cubicBezTo>
                  <a:pt x="9409324" y="3206879"/>
                  <a:pt x="9405790" y="3207542"/>
                  <a:pt x="9404096" y="3210045"/>
                </a:cubicBezTo>
                <a:lnTo>
                  <a:pt x="9345345" y="3295154"/>
                </a:lnTo>
                <a:cubicBezTo>
                  <a:pt x="9343578" y="3297657"/>
                  <a:pt x="9344241" y="3301191"/>
                  <a:pt x="9346744" y="3302884"/>
                </a:cubicBezTo>
                <a:cubicBezTo>
                  <a:pt x="9347702" y="3303546"/>
                  <a:pt x="9348806" y="3303915"/>
                  <a:pt x="9349983" y="3303841"/>
                </a:cubicBezTo>
                <a:cubicBezTo>
                  <a:pt x="9351750" y="3303841"/>
                  <a:pt x="9353443" y="3303031"/>
                  <a:pt x="9354474" y="3301485"/>
                </a:cubicBezTo>
                <a:close/>
                <a:moveTo>
                  <a:pt x="9302718" y="3386078"/>
                </a:moveTo>
                <a:lnTo>
                  <a:pt x="9354622" y="3301191"/>
                </a:lnTo>
                <a:cubicBezTo>
                  <a:pt x="9356241" y="3298540"/>
                  <a:pt x="9355431" y="3295154"/>
                  <a:pt x="9352781" y="3293534"/>
                </a:cubicBezTo>
                <a:cubicBezTo>
                  <a:pt x="9350205" y="3291988"/>
                  <a:pt x="9346744" y="3292724"/>
                  <a:pt x="9345125" y="3295374"/>
                </a:cubicBezTo>
                <a:lnTo>
                  <a:pt x="9293220" y="3380262"/>
                </a:lnTo>
                <a:cubicBezTo>
                  <a:pt x="9291601" y="3382912"/>
                  <a:pt x="9292410" y="3386299"/>
                  <a:pt x="9295061" y="3387919"/>
                </a:cubicBezTo>
                <a:cubicBezTo>
                  <a:pt x="9295944" y="3388508"/>
                  <a:pt x="9296975" y="3388729"/>
                  <a:pt x="9298006" y="3388729"/>
                </a:cubicBezTo>
                <a:cubicBezTo>
                  <a:pt x="9299920" y="3388729"/>
                  <a:pt x="9301687" y="3387771"/>
                  <a:pt x="9302718" y="3386078"/>
                </a:cubicBezTo>
                <a:close/>
                <a:moveTo>
                  <a:pt x="9262519" y="3462278"/>
                </a:moveTo>
                <a:lnTo>
                  <a:pt x="9302938" y="3385857"/>
                </a:lnTo>
                <a:cubicBezTo>
                  <a:pt x="9304411" y="3383133"/>
                  <a:pt x="9303307" y="3379746"/>
                  <a:pt x="9300583" y="3378348"/>
                </a:cubicBezTo>
                <a:cubicBezTo>
                  <a:pt x="9297859" y="3376949"/>
                  <a:pt x="9294472" y="3377980"/>
                  <a:pt x="9293073" y="3380704"/>
                </a:cubicBezTo>
                <a:lnTo>
                  <a:pt x="9252654" y="3457125"/>
                </a:lnTo>
                <a:cubicBezTo>
                  <a:pt x="9251182" y="3459849"/>
                  <a:pt x="9252285" y="3463235"/>
                  <a:pt x="9255009" y="3464634"/>
                </a:cubicBezTo>
                <a:cubicBezTo>
                  <a:pt x="9255820" y="3465076"/>
                  <a:pt x="9256777" y="3465297"/>
                  <a:pt x="9257661" y="3465297"/>
                </a:cubicBezTo>
                <a:cubicBezTo>
                  <a:pt x="9259648" y="3465223"/>
                  <a:pt x="9261562" y="3464119"/>
                  <a:pt x="9262519" y="3462278"/>
                </a:cubicBezTo>
                <a:close/>
                <a:moveTo>
                  <a:pt x="9262888" y="3461395"/>
                </a:moveTo>
                <a:cubicBezTo>
                  <a:pt x="9263845" y="3458450"/>
                  <a:pt x="9262299" y="3455284"/>
                  <a:pt x="9259354" y="3454327"/>
                </a:cubicBezTo>
                <a:lnTo>
                  <a:pt x="9254568" y="3452707"/>
                </a:lnTo>
                <a:cubicBezTo>
                  <a:pt x="9251623" y="3451750"/>
                  <a:pt x="9248530" y="3453296"/>
                  <a:pt x="9247501" y="3456241"/>
                </a:cubicBezTo>
                <a:cubicBezTo>
                  <a:pt x="9246543" y="3459186"/>
                  <a:pt x="9248089" y="3462352"/>
                  <a:pt x="9251034" y="3463309"/>
                </a:cubicBezTo>
                <a:lnTo>
                  <a:pt x="9255820" y="3464929"/>
                </a:lnTo>
                <a:cubicBezTo>
                  <a:pt x="9256409" y="3465149"/>
                  <a:pt x="9256997" y="3465223"/>
                  <a:pt x="9257587" y="3465223"/>
                </a:cubicBezTo>
                <a:cubicBezTo>
                  <a:pt x="9259942" y="3465223"/>
                  <a:pt x="9262151" y="3463751"/>
                  <a:pt x="9262888" y="3461395"/>
                </a:cubicBezTo>
                <a:close/>
                <a:moveTo>
                  <a:pt x="9223205" y="3509765"/>
                </a:moveTo>
                <a:lnTo>
                  <a:pt x="9257366" y="3461321"/>
                </a:lnTo>
                <a:cubicBezTo>
                  <a:pt x="9259133" y="3458818"/>
                  <a:pt x="9258544" y="3455357"/>
                  <a:pt x="9256040" y="3453591"/>
                </a:cubicBezTo>
                <a:cubicBezTo>
                  <a:pt x="9253537" y="3451824"/>
                  <a:pt x="9250077" y="3452413"/>
                  <a:pt x="9248310" y="3454916"/>
                </a:cubicBezTo>
                <a:lnTo>
                  <a:pt x="9214149" y="3503360"/>
                </a:lnTo>
                <a:cubicBezTo>
                  <a:pt x="9212382" y="3505863"/>
                  <a:pt x="9212971" y="3509323"/>
                  <a:pt x="9215474" y="3511090"/>
                </a:cubicBezTo>
                <a:cubicBezTo>
                  <a:pt x="9216431" y="3511827"/>
                  <a:pt x="9217609" y="3512121"/>
                  <a:pt x="9218714" y="3512121"/>
                </a:cubicBezTo>
                <a:cubicBezTo>
                  <a:pt x="9220407" y="3512047"/>
                  <a:pt x="9222100" y="3511238"/>
                  <a:pt x="9223205" y="3509765"/>
                </a:cubicBezTo>
                <a:close/>
                <a:moveTo>
                  <a:pt x="9214811" y="3523901"/>
                </a:moveTo>
                <a:lnTo>
                  <a:pt x="9223426" y="3509397"/>
                </a:lnTo>
                <a:cubicBezTo>
                  <a:pt x="9224971" y="3506747"/>
                  <a:pt x="9224088" y="3503360"/>
                  <a:pt x="9221438" y="3501740"/>
                </a:cubicBezTo>
                <a:cubicBezTo>
                  <a:pt x="9218787" y="3500194"/>
                  <a:pt x="9215400" y="3501078"/>
                  <a:pt x="9213781" y="3503728"/>
                </a:cubicBezTo>
                <a:lnTo>
                  <a:pt x="9205167" y="3518232"/>
                </a:lnTo>
                <a:cubicBezTo>
                  <a:pt x="9203620" y="3520882"/>
                  <a:pt x="9204504" y="3524269"/>
                  <a:pt x="9207154" y="3525889"/>
                </a:cubicBezTo>
                <a:cubicBezTo>
                  <a:pt x="9208038" y="3526404"/>
                  <a:pt x="9209069" y="3526698"/>
                  <a:pt x="9210026" y="3526698"/>
                </a:cubicBezTo>
                <a:cubicBezTo>
                  <a:pt x="9211940" y="3526551"/>
                  <a:pt x="9213781" y="3525594"/>
                  <a:pt x="9214811" y="3523901"/>
                </a:cubicBezTo>
                <a:close/>
                <a:moveTo>
                  <a:pt x="9189117" y="3567118"/>
                </a:moveTo>
                <a:lnTo>
                  <a:pt x="9214811" y="3523827"/>
                </a:lnTo>
                <a:cubicBezTo>
                  <a:pt x="9216357" y="3521177"/>
                  <a:pt x="9215547" y="3517790"/>
                  <a:pt x="9212897" y="3516170"/>
                </a:cubicBezTo>
                <a:cubicBezTo>
                  <a:pt x="9210247" y="3514624"/>
                  <a:pt x="9206860" y="3515434"/>
                  <a:pt x="9205241" y="3518085"/>
                </a:cubicBezTo>
                <a:lnTo>
                  <a:pt x="9179546" y="3561375"/>
                </a:lnTo>
                <a:cubicBezTo>
                  <a:pt x="9178000" y="3564025"/>
                  <a:pt x="9178810" y="3567412"/>
                  <a:pt x="9181460" y="3569032"/>
                </a:cubicBezTo>
                <a:cubicBezTo>
                  <a:pt x="9182343" y="3569547"/>
                  <a:pt x="9183374" y="3569842"/>
                  <a:pt x="9184331" y="3569842"/>
                </a:cubicBezTo>
                <a:cubicBezTo>
                  <a:pt x="9186246" y="3569842"/>
                  <a:pt x="9188086" y="3568884"/>
                  <a:pt x="9189117" y="3567118"/>
                </a:cubicBezTo>
                <a:close/>
                <a:moveTo>
                  <a:pt x="9167913" y="3582947"/>
                </a:moveTo>
                <a:lnTo>
                  <a:pt x="9187645" y="3568884"/>
                </a:lnTo>
                <a:cubicBezTo>
                  <a:pt x="9190148" y="3567118"/>
                  <a:pt x="9190736" y="3563584"/>
                  <a:pt x="9188970" y="3561080"/>
                </a:cubicBezTo>
                <a:cubicBezTo>
                  <a:pt x="9187203" y="3558577"/>
                  <a:pt x="9183669" y="3557988"/>
                  <a:pt x="9181166" y="3559755"/>
                </a:cubicBezTo>
                <a:lnTo>
                  <a:pt x="9161435" y="3573817"/>
                </a:lnTo>
                <a:cubicBezTo>
                  <a:pt x="9158932" y="3575584"/>
                  <a:pt x="9158342" y="3579118"/>
                  <a:pt x="9160110" y="3581621"/>
                </a:cubicBezTo>
                <a:cubicBezTo>
                  <a:pt x="9161213" y="3583167"/>
                  <a:pt x="9162980" y="3583977"/>
                  <a:pt x="9164674" y="3583977"/>
                </a:cubicBezTo>
                <a:cubicBezTo>
                  <a:pt x="9165778" y="3583977"/>
                  <a:pt x="9166883" y="3583609"/>
                  <a:pt x="9167913" y="3582947"/>
                </a:cubicBezTo>
                <a:close/>
                <a:moveTo>
                  <a:pt x="9095468" y="3634777"/>
                </a:moveTo>
                <a:lnTo>
                  <a:pt x="9167913" y="3582947"/>
                </a:lnTo>
                <a:cubicBezTo>
                  <a:pt x="9170416" y="3581180"/>
                  <a:pt x="9171006" y="3577646"/>
                  <a:pt x="9169165" y="3575143"/>
                </a:cubicBezTo>
                <a:cubicBezTo>
                  <a:pt x="9167398" y="3572639"/>
                  <a:pt x="9163864" y="3572050"/>
                  <a:pt x="9161361" y="3573891"/>
                </a:cubicBezTo>
                <a:lnTo>
                  <a:pt x="9088916" y="3625722"/>
                </a:lnTo>
                <a:cubicBezTo>
                  <a:pt x="9086413" y="3627488"/>
                  <a:pt x="9085823" y="3631022"/>
                  <a:pt x="9087664" y="3633526"/>
                </a:cubicBezTo>
                <a:cubicBezTo>
                  <a:pt x="9088768" y="3635072"/>
                  <a:pt x="9090462" y="3635882"/>
                  <a:pt x="9092229" y="3635882"/>
                </a:cubicBezTo>
                <a:cubicBezTo>
                  <a:pt x="9093333" y="3635808"/>
                  <a:pt x="9094511" y="3635440"/>
                  <a:pt x="9095468" y="3634777"/>
                </a:cubicBezTo>
                <a:close/>
                <a:moveTo>
                  <a:pt x="8973916" y="3684326"/>
                </a:moveTo>
                <a:lnTo>
                  <a:pt x="9094290" y="3635440"/>
                </a:lnTo>
                <a:cubicBezTo>
                  <a:pt x="9097162" y="3634262"/>
                  <a:pt x="9098487" y="3631022"/>
                  <a:pt x="9097383" y="3628151"/>
                </a:cubicBezTo>
                <a:cubicBezTo>
                  <a:pt x="9096205" y="3625280"/>
                  <a:pt x="9092966" y="3623955"/>
                  <a:pt x="9090094" y="3625059"/>
                </a:cubicBezTo>
                <a:lnTo>
                  <a:pt x="8969719" y="3673945"/>
                </a:lnTo>
                <a:cubicBezTo>
                  <a:pt x="8966849" y="3675123"/>
                  <a:pt x="8965523" y="3678362"/>
                  <a:pt x="8966628" y="3681234"/>
                </a:cubicBezTo>
                <a:cubicBezTo>
                  <a:pt x="8967511" y="3683442"/>
                  <a:pt x="8969647" y="3684694"/>
                  <a:pt x="8971855" y="3684694"/>
                </a:cubicBezTo>
                <a:cubicBezTo>
                  <a:pt x="8972517" y="3684694"/>
                  <a:pt x="8973254" y="3684546"/>
                  <a:pt x="8973916" y="3684326"/>
                </a:cubicBezTo>
                <a:close/>
                <a:moveTo>
                  <a:pt x="8886967" y="3840775"/>
                </a:moveTo>
                <a:lnTo>
                  <a:pt x="8976714" y="3681896"/>
                </a:lnTo>
                <a:cubicBezTo>
                  <a:pt x="8978260" y="3679246"/>
                  <a:pt x="8977303" y="3675785"/>
                  <a:pt x="8974579" y="3674313"/>
                </a:cubicBezTo>
                <a:cubicBezTo>
                  <a:pt x="8971929" y="3672840"/>
                  <a:pt x="8968542" y="3673724"/>
                  <a:pt x="8966995" y="3676448"/>
                </a:cubicBezTo>
                <a:lnTo>
                  <a:pt x="8877249" y="3835327"/>
                </a:lnTo>
                <a:cubicBezTo>
                  <a:pt x="8875703" y="3837977"/>
                  <a:pt x="8876661" y="3841438"/>
                  <a:pt x="8879385" y="3842910"/>
                </a:cubicBezTo>
                <a:cubicBezTo>
                  <a:pt x="8880268" y="3843425"/>
                  <a:pt x="8881225" y="3843646"/>
                  <a:pt x="8882182" y="3843646"/>
                </a:cubicBezTo>
                <a:cubicBezTo>
                  <a:pt x="8884023" y="3843573"/>
                  <a:pt x="8885936" y="3842542"/>
                  <a:pt x="8886967" y="3840775"/>
                </a:cubicBezTo>
                <a:close/>
                <a:moveTo>
                  <a:pt x="8742003" y="3872286"/>
                </a:moveTo>
                <a:lnTo>
                  <a:pt x="8883212" y="3843499"/>
                </a:lnTo>
                <a:cubicBezTo>
                  <a:pt x="8886231" y="3842910"/>
                  <a:pt x="8888145" y="3839965"/>
                  <a:pt x="8887557" y="3836946"/>
                </a:cubicBezTo>
                <a:cubicBezTo>
                  <a:pt x="8886967" y="3833928"/>
                  <a:pt x="8884023" y="3831940"/>
                  <a:pt x="8881004" y="3832603"/>
                </a:cubicBezTo>
                <a:lnTo>
                  <a:pt x="8739794" y="3861389"/>
                </a:lnTo>
                <a:cubicBezTo>
                  <a:pt x="8736776" y="3861978"/>
                  <a:pt x="8734862" y="3864924"/>
                  <a:pt x="8735451" y="3867942"/>
                </a:cubicBezTo>
                <a:cubicBezTo>
                  <a:pt x="8735966" y="3870592"/>
                  <a:pt x="8738322" y="3872433"/>
                  <a:pt x="8740973" y="3872433"/>
                </a:cubicBezTo>
                <a:cubicBezTo>
                  <a:pt x="8741267" y="3872433"/>
                  <a:pt x="8741635" y="3872359"/>
                  <a:pt x="8742003" y="3872286"/>
                </a:cubicBezTo>
                <a:close/>
                <a:moveTo>
                  <a:pt x="8586290" y="3875084"/>
                </a:moveTo>
                <a:lnTo>
                  <a:pt x="8741046" y="3872359"/>
                </a:lnTo>
                <a:cubicBezTo>
                  <a:pt x="8744139" y="3872286"/>
                  <a:pt x="8746568" y="3869782"/>
                  <a:pt x="8746494" y="3866690"/>
                </a:cubicBezTo>
                <a:cubicBezTo>
                  <a:pt x="8746421" y="3863598"/>
                  <a:pt x="8743918" y="3861169"/>
                  <a:pt x="8740899" y="3861242"/>
                </a:cubicBezTo>
                <a:cubicBezTo>
                  <a:pt x="8740899" y="3861242"/>
                  <a:pt x="8740899" y="3861242"/>
                  <a:pt x="8740825" y="3861242"/>
                </a:cubicBezTo>
                <a:lnTo>
                  <a:pt x="8586069" y="3863966"/>
                </a:lnTo>
                <a:cubicBezTo>
                  <a:pt x="8582978" y="3864040"/>
                  <a:pt x="8580547" y="3866543"/>
                  <a:pt x="8580621" y="3869635"/>
                </a:cubicBezTo>
                <a:cubicBezTo>
                  <a:pt x="8580621" y="3872654"/>
                  <a:pt x="8583198" y="3875157"/>
                  <a:pt x="8586290" y="3875084"/>
                </a:cubicBezTo>
                <a:cubicBezTo>
                  <a:pt x="8586217" y="3875084"/>
                  <a:pt x="8586217" y="3875084"/>
                  <a:pt x="8586290" y="3875084"/>
                </a:cubicBezTo>
                <a:close/>
                <a:moveTo>
                  <a:pt x="8591665" y="3870445"/>
                </a:moveTo>
                <a:cubicBezTo>
                  <a:pt x="8592180" y="3867426"/>
                  <a:pt x="8590119" y="3864555"/>
                  <a:pt x="8587100" y="3864040"/>
                </a:cubicBezTo>
                <a:lnTo>
                  <a:pt x="8426528" y="3836431"/>
                </a:lnTo>
                <a:cubicBezTo>
                  <a:pt x="8423509" y="3835990"/>
                  <a:pt x="8420638" y="3837977"/>
                  <a:pt x="8420123" y="3840996"/>
                </a:cubicBezTo>
                <a:cubicBezTo>
                  <a:pt x="8419607" y="3844014"/>
                  <a:pt x="8421669" y="3846886"/>
                  <a:pt x="8424688" y="3847401"/>
                </a:cubicBezTo>
                <a:lnTo>
                  <a:pt x="8585259" y="3875010"/>
                </a:lnTo>
                <a:cubicBezTo>
                  <a:pt x="8585554" y="3875084"/>
                  <a:pt x="8585922" y="3875084"/>
                  <a:pt x="8586217" y="3875084"/>
                </a:cubicBezTo>
                <a:cubicBezTo>
                  <a:pt x="8588867" y="3875084"/>
                  <a:pt x="8591223" y="3873169"/>
                  <a:pt x="8591665" y="3870445"/>
                </a:cubicBezTo>
                <a:close/>
                <a:moveTo>
                  <a:pt x="8430872" y="3843794"/>
                </a:moveTo>
                <a:cubicBezTo>
                  <a:pt x="8431903" y="3840849"/>
                  <a:pt x="8430283" y="3837683"/>
                  <a:pt x="8427412" y="3836726"/>
                </a:cubicBezTo>
                <a:lnTo>
                  <a:pt x="8268239" y="3782097"/>
                </a:lnTo>
                <a:cubicBezTo>
                  <a:pt x="8265294" y="3781067"/>
                  <a:pt x="8262127" y="3782686"/>
                  <a:pt x="8261170" y="3785558"/>
                </a:cubicBezTo>
                <a:cubicBezTo>
                  <a:pt x="8260139" y="3788503"/>
                  <a:pt x="8261760" y="3791668"/>
                  <a:pt x="8264631" y="3792625"/>
                </a:cubicBezTo>
                <a:lnTo>
                  <a:pt x="8423804" y="3847254"/>
                </a:lnTo>
                <a:cubicBezTo>
                  <a:pt x="8424393" y="3847475"/>
                  <a:pt x="8425055" y="3847548"/>
                  <a:pt x="8425645" y="3847548"/>
                </a:cubicBezTo>
                <a:cubicBezTo>
                  <a:pt x="8427927" y="3847548"/>
                  <a:pt x="8430062" y="3846076"/>
                  <a:pt x="8430872" y="3843794"/>
                </a:cubicBezTo>
                <a:close/>
                <a:moveTo>
                  <a:pt x="8271404" y="3789901"/>
                </a:moveTo>
                <a:cubicBezTo>
                  <a:pt x="8272803" y="3787177"/>
                  <a:pt x="8271772" y="3783791"/>
                  <a:pt x="8269048" y="3782392"/>
                </a:cubicBezTo>
                <a:lnTo>
                  <a:pt x="8118562" y="3704057"/>
                </a:lnTo>
                <a:cubicBezTo>
                  <a:pt x="8115838" y="3702584"/>
                  <a:pt x="8112452" y="3703689"/>
                  <a:pt x="8111052" y="3706413"/>
                </a:cubicBezTo>
                <a:cubicBezTo>
                  <a:pt x="8109654" y="3709137"/>
                  <a:pt x="8110685" y="3712523"/>
                  <a:pt x="8113409" y="3713922"/>
                </a:cubicBezTo>
                <a:lnTo>
                  <a:pt x="8263894" y="3792257"/>
                </a:lnTo>
                <a:cubicBezTo>
                  <a:pt x="8264705" y="3792699"/>
                  <a:pt x="8265661" y="3792920"/>
                  <a:pt x="8266545" y="3792920"/>
                </a:cubicBezTo>
                <a:cubicBezTo>
                  <a:pt x="8268459" y="3792846"/>
                  <a:pt x="8270373" y="3791816"/>
                  <a:pt x="8271404" y="3789901"/>
                </a:cubicBezTo>
                <a:close/>
                <a:moveTo>
                  <a:pt x="8120403" y="3712303"/>
                </a:moveTo>
                <a:cubicBezTo>
                  <a:pt x="8122243" y="3709799"/>
                  <a:pt x="8121655" y="3706339"/>
                  <a:pt x="8119225" y="3704499"/>
                </a:cubicBezTo>
                <a:lnTo>
                  <a:pt x="7984568" y="3606064"/>
                </a:lnTo>
                <a:cubicBezTo>
                  <a:pt x="7982065" y="3604224"/>
                  <a:pt x="7978604" y="3604813"/>
                  <a:pt x="7976764" y="3607242"/>
                </a:cubicBezTo>
                <a:cubicBezTo>
                  <a:pt x="7974923" y="3609672"/>
                  <a:pt x="7975513" y="3613206"/>
                  <a:pt x="7977942" y="3615046"/>
                </a:cubicBezTo>
                <a:lnTo>
                  <a:pt x="8112599" y="3713481"/>
                </a:lnTo>
                <a:cubicBezTo>
                  <a:pt x="8113630" y="3714217"/>
                  <a:pt x="8114807" y="3714585"/>
                  <a:pt x="8115912" y="3714585"/>
                </a:cubicBezTo>
                <a:cubicBezTo>
                  <a:pt x="8117679" y="3714585"/>
                  <a:pt x="8119372" y="3713775"/>
                  <a:pt x="8120403" y="3712303"/>
                </a:cubicBezTo>
                <a:close/>
                <a:moveTo>
                  <a:pt x="7985157" y="3614531"/>
                </a:moveTo>
                <a:cubicBezTo>
                  <a:pt x="7987366" y="3612396"/>
                  <a:pt x="7987440" y="3608862"/>
                  <a:pt x="7985304" y="3606653"/>
                </a:cubicBezTo>
                <a:lnTo>
                  <a:pt x="7873545" y="3491727"/>
                </a:lnTo>
                <a:cubicBezTo>
                  <a:pt x="7871409" y="3489519"/>
                  <a:pt x="7867876" y="3489445"/>
                  <a:pt x="7865667" y="3491580"/>
                </a:cubicBezTo>
                <a:cubicBezTo>
                  <a:pt x="7863459" y="3493715"/>
                  <a:pt x="7863385" y="3497249"/>
                  <a:pt x="7865519" y="3499458"/>
                </a:cubicBezTo>
                <a:lnTo>
                  <a:pt x="7977280" y="3614384"/>
                </a:lnTo>
                <a:cubicBezTo>
                  <a:pt x="7978384" y="3615488"/>
                  <a:pt x="7979856" y="3616077"/>
                  <a:pt x="7981328" y="3616077"/>
                </a:cubicBezTo>
                <a:cubicBezTo>
                  <a:pt x="7982654" y="3616151"/>
                  <a:pt x="7984052" y="3615635"/>
                  <a:pt x="7985157" y="3614531"/>
                </a:cubicBezTo>
                <a:close/>
                <a:moveTo>
                  <a:pt x="7872734" y="3500120"/>
                </a:moveTo>
                <a:cubicBezTo>
                  <a:pt x="7875238" y="3498354"/>
                  <a:pt x="7875827" y="3494820"/>
                  <a:pt x="7874060" y="3492316"/>
                </a:cubicBezTo>
                <a:lnTo>
                  <a:pt x="7786154" y="3369145"/>
                </a:lnTo>
                <a:cubicBezTo>
                  <a:pt x="7784386" y="3366642"/>
                  <a:pt x="7780853" y="3366053"/>
                  <a:pt x="7778350" y="3367820"/>
                </a:cubicBezTo>
                <a:cubicBezTo>
                  <a:pt x="7775847" y="3369586"/>
                  <a:pt x="7775257" y="3373120"/>
                  <a:pt x="7777024" y="3375624"/>
                </a:cubicBezTo>
                <a:lnTo>
                  <a:pt x="7864931" y="3498795"/>
                </a:lnTo>
                <a:cubicBezTo>
                  <a:pt x="7866035" y="3500341"/>
                  <a:pt x="7867728" y="3501151"/>
                  <a:pt x="7869495" y="3501151"/>
                </a:cubicBezTo>
                <a:cubicBezTo>
                  <a:pt x="7870673" y="3501151"/>
                  <a:pt x="7871777" y="3500857"/>
                  <a:pt x="7872734" y="3500120"/>
                </a:cubicBezTo>
                <a:close/>
                <a:moveTo>
                  <a:pt x="7784166" y="3377390"/>
                </a:moveTo>
                <a:cubicBezTo>
                  <a:pt x="7786890" y="3375992"/>
                  <a:pt x="7787995" y="3372605"/>
                  <a:pt x="7786595" y="3369881"/>
                </a:cubicBezTo>
                <a:lnTo>
                  <a:pt x="7723206" y="3246709"/>
                </a:lnTo>
                <a:cubicBezTo>
                  <a:pt x="7721807" y="3243985"/>
                  <a:pt x="7718420" y="3242881"/>
                  <a:pt x="7715696" y="3244280"/>
                </a:cubicBezTo>
                <a:cubicBezTo>
                  <a:pt x="7712972" y="3245679"/>
                  <a:pt x="7711868" y="3249065"/>
                  <a:pt x="7713267" y="3251789"/>
                </a:cubicBezTo>
                <a:lnTo>
                  <a:pt x="7776656" y="3374961"/>
                </a:lnTo>
                <a:cubicBezTo>
                  <a:pt x="7777614" y="3376875"/>
                  <a:pt x="7779602" y="3377980"/>
                  <a:pt x="7781662" y="3377980"/>
                </a:cubicBezTo>
                <a:cubicBezTo>
                  <a:pt x="7782473" y="3377980"/>
                  <a:pt x="7783356" y="3377759"/>
                  <a:pt x="7784166" y="3377390"/>
                </a:cubicBezTo>
                <a:close/>
                <a:moveTo>
                  <a:pt x="7723059" y="3252010"/>
                </a:moveTo>
                <a:lnTo>
                  <a:pt x="7803970" y="3111832"/>
                </a:lnTo>
                <a:cubicBezTo>
                  <a:pt x="7805516" y="3109181"/>
                  <a:pt x="7804560" y="3105795"/>
                  <a:pt x="7801909" y="3104249"/>
                </a:cubicBezTo>
                <a:cubicBezTo>
                  <a:pt x="7799258" y="3102776"/>
                  <a:pt x="7795872" y="3103586"/>
                  <a:pt x="7794326" y="3106310"/>
                </a:cubicBezTo>
                <a:lnTo>
                  <a:pt x="7713414" y="3246488"/>
                </a:lnTo>
                <a:cubicBezTo>
                  <a:pt x="7711868" y="3249139"/>
                  <a:pt x="7712825" y="3252526"/>
                  <a:pt x="7715475" y="3254072"/>
                </a:cubicBezTo>
                <a:cubicBezTo>
                  <a:pt x="7716359" y="3254587"/>
                  <a:pt x="7717316" y="3254808"/>
                  <a:pt x="7718273" y="3254808"/>
                </a:cubicBezTo>
                <a:cubicBezTo>
                  <a:pt x="7720187" y="3254734"/>
                  <a:pt x="7722028" y="3253777"/>
                  <a:pt x="7723059" y="3252010"/>
                </a:cubicBezTo>
                <a:close/>
                <a:moveTo>
                  <a:pt x="7803897" y="3111905"/>
                </a:moveTo>
                <a:lnTo>
                  <a:pt x="7894159" y="2959064"/>
                </a:lnTo>
                <a:cubicBezTo>
                  <a:pt x="7895705" y="2956413"/>
                  <a:pt x="7894821" y="2953027"/>
                  <a:pt x="7892171" y="2951407"/>
                </a:cubicBezTo>
                <a:cubicBezTo>
                  <a:pt x="7889521" y="2949861"/>
                  <a:pt x="7886134" y="2950744"/>
                  <a:pt x="7884515" y="2953395"/>
                </a:cubicBezTo>
                <a:lnTo>
                  <a:pt x="7794253" y="3106236"/>
                </a:lnTo>
                <a:cubicBezTo>
                  <a:pt x="7792706" y="3108887"/>
                  <a:pt x="7793589" y="3112274"/>
                  <a:pt x="7796241" y="3113893"/>
                </a:cubicBezTo>
                <a:cubicBezTo>
                  <a:pt x="7797124" y="3114408"/>
                  <a:pt x="7798154" y="3114703"/>
                  <a:pt x="7799111" y="3114703"/>
                </a:cubicBezTo>
                <a:cubicBezTo>
                  <a:pt x="7801025" y="3114629"/>
                  <a:pt x="7802866" y="3113599"/>
                  <a:pt x="7803897" y="3111905"/>
                </a:cubicBezTo>
                <a:close/>
                <a:moveTo>
                  <a:pt x="7894159" y="2959064"/>
                </a:moveTo>
                <a:lnTo>
                  <a:pt x="7990237" y="2799301"/>
                </a:lnTo>
                <a:cubicBezTo>
                  <a:pt x="7991783" y="2796651"/>
                  <a:pt x="7990973" y="2793264"/>
                  <a:pt x="7988323" y="2791644"/>
                </a:cubicBezTo>
                <a:cubicBezTo>
                  <a:pt x="7985747" y="2790098"/>
                  <a:pt x="7982286" y="2790908"/>
                  <a:pt x="7980666" y="2793559"/>
                </a:cubicBezTo>
                <a:lnTo>
                  <a:pt x="7884588" y="2953321"/>
                </a:lnTo>
                <a:cubicBezTo>
                  <a:pt x="7883042" y="2955971"/>
                  <a:pt x="7883851" y="2959358"/>
                  <a:pt x="7886502" y="2960978"/>
                </a:cubicBezTo>
                <a:cubicBezTo>
                  <a:pt x="7887386" y="2961493"/>
                  <a:pt x="7888416" y="2961788"/>
                  <a:pt x="7889447" y="2961788"/>
                </a:cubicBezTo>
                <a:cubicBezTo>
                  <a:pt x="7891361" y="2961788"/>
                  <a:pt x="7893128" y="2960831"/>
                  <a:pt x="7894159" y="2959064"/>
                </a:cubicBezTo>
                <a:close/>
                <a:moveTo>
                  <a:pt x="7990237" y="2799375"/>
                </a:moveTo>
                <a:lnTo>
                  <a:pt x="8088377" y="2638655"/>
                </a:lnTo>
                <a:cubicBezTo>
                  <a:pt x="8089996" y="2636005"/>
                  <a:pt x="8089113" y="2632618"/>
                  <a:pt x="8086536" y="2630999"/>
                </a:cubicBezTo>
                <a:cubicBezTo>
                  <a:pt x="8083960" y="2629452"/>
                  <a:pt x="8080500" y="2630189"/>
                  <a:pt x="8078879" y="2632839"/>
                </a:cubicBezTo>
                <a:lnTo>
                  <a:pt x="7980740" y="2793485"/>
                </a:lnTo>
                <a:cubicBezTo>
                  <a:pt x="7979120" y="2796136"/>
                  <a:pt x="7980004" y="2799522"/>
                  <a:pt x="7982580" y="2801142"/>
                </a:cubicBezTo>
                <a:cubicBezTo>
                  <a:pt x="7983464" y="2801731"/>
                  <a:pt x="7984495" y="2801952"/>
                  <a:pt x="7985525" y="2801952"/>
                </a:cubicBezTo>
                <a:cubicBezTo>
                  <a:pt x="7987440" y="2802025"/>
                  <a:pt x="7989207" y="2801068"/>
                  <a:pt x="7990237" y="2799375"/>
                </a:cubicBezTo>
                <a:close/>
                <a:moveTo>
                  <a:pt x="8088377" y="2638655"/>
                </a:moveTo>
                <a:lnTo>
                  <a:pt x="8184455" y="2483458"/>
                </a:lnTo>
                <a:cubicBezTo>
                  <a:pt x="8186075" y="2480807"/>
                  <a:pt x="8185265" y="2477421"/>
                  <a:pt x="8182689" y="2475801"/>
                </a:cubicBezTo>
                <a:cubicBezTo>
                  <a:pt x="8180111" y="2474181"/>
                  <a:pt x="8176651" y="2474991"/>
                  <a:pt x="8175031" y="2477568"/>
                </a:cubicBezTo>
                <a:lnTo>
                  <a:pt x="8078953" y="2632766"/>
                </a:lnTo>
                <a:cubicBezTo>
                  <a:pt x="8077333" y="2635416"/>
                  <a:pt x="8078143" y="2638803"/>
                  <a:pt x="8080720" y="2640422"/>
                </a:cubicBezTo>
                <a:cubicBezTo>
                  <a:pt x="8081677" y="2641011"/>
                  <a:pt x="8082708" y="2641232"/>
                  <a:pt x="8083665" y="2641232"/>
                </a:cubicBezTo>
                <a:cubicBezTo>
                  <a:pt x="8085505" y="2641306"/>
                  <a:pt x="8087272" y="2640349"/>
                  <a:pt x="8088377" y="2638655"/>
                </a:cubicBezTo>
                <a:close/>
                <a:moveTo>
                  <a:pt x="8184382" y="2483531"/>
                </a:moveTo>
                <a:lnTo>
                  <a:pt x="8274128" y="2340629"/>
                </a:lnTo>
                <a:cubicBezTo>
                  <a:pt x="8275748" y="2338052"/>
                  <a:pt x="8275011" y="2334592"/>
                  <a:pt x="8272361" y="2332972"/>
                </a:cubicBezTo>
                <a:cubicBezTo>
                  <a:pt x="8269784" y="2331352"/>
                  <a:pt x="8266324" y="2332162"/>
                  <a:pt x="8264705" y="2334739"/>
                </a:cubicBezTo>
                <a:lnTo>
                  <a:pt x="8174958" y="2477641"/>
                </a:lnTo>
                <a:cubicBezTo>
                  <a:pt x="8173338" y="2480218"/>
                  <a:pt x="8174074" y="2483679"/>
                  <a:pt x="8176725" y="2485298"/>
                </a:cubicBezTo>
                <a:cubicBezTo>
                  <a:pt x="8177682" y="2485887"/>
                  <a:pt x="8178713" y="2486182"/>
                  <a:pt x="8179743" y="2486182"/>
                </a:cubicBezTo>
                <a:cubicBezTo>
                  <a:pt x="8181510" y="2486108"/>
                  <a:pt x="8183351" y="2485151"/>
                  <a:pt x="8184382" y="2483531"/>
                </a:cubicBezTo>
                <a:close/>
                <a:moveTo>
                  <a:pt x="8273981" y="2340702"/>
                </a:moveTo>
                <a:lnTo>
                  <a:pt x="8360047" y="2210610"/>
                </a:lnTo>
                <a:cubicBezTo>
                  <a:pt x="8361740" y="2208033"/>
                  <a:pt x="8361004" y="2204573"/>
                  <a:pt x="8358501" y="2202880"/>
                </a:cubicBezTo>
                <a:cubicBezTo>
                  <a:pt x="8355923" y="2201186"/>
                  <a:pt x="8352463" y="2201849"/>
                  <a:pt x="8350770" y="2204426"/>
                </a:cubicBezTo>
                <a:lnTo>
                  <a:pt x="8264705" y="2334518"/>
                </a:lnTo>
                <a:cubicBezTo>
                  <a:pt x="8263011" y="2337095"/>
                  <a:pt x="8263748" y="2340555"/>
                  <a:pt x="8266251" y="2342249"/>
                </a:cubicBezTo>
                <a:cubicBezTo>
                  <a:pt x="8267208" y="2342911"/>
                  <a:pt x="8268312" y="2343205"/>
                  <a:pt x="8269342" y="2343205"/>
                </a:cubicBezTo>
                <a:cubicBezTo>
                  <a:pt x="8271183" y="2343205"/>
                  <a:pt x="8272951" y="2342322"/>
                  <a:pt x="8273981" y="2340702"/>
                </a:cubicBezTo>
                <a:close/>
                <a:moveTo>
                  <a:pt x="8359899" y="2210831"/>
                </a:moveTo>
                <a:lnTo>
                  <a:pt x="8445081" y="2094065"/>
                </a:lnTo>
                <a:cubicBezTo>
                  <a:pt x="8446922" y="2091561"/>
                  <a:pt x="8446332" y="2088101"/>
                  <a:pt x="8443903" y="2086261"/>
                </a:cubicBezTo>
                <a:cubicBezTo>
                  <a:pt x="8441400" y="2084494"/>
                  <a:pt x="8437939" y="2085009"/>
                  <a:pt x="8436099" y="2087438"/>
                </a:cubicBezTo>
                <a:lnTo>
                  <a:pt x="8350917" y="2204205"/>
                </a:lnTo>
                <a:cubicBezTo>
                  <a:pt x="8349077" y="2206708"/>
                  <a:pt x="8349665" y="2210169"/>
                  <a:pt x="8352168" y="2212009"/>
                </a:cubicBezTo>
                <a:cubicBezTo>
                  <a:pt x="8353199" y="2212745"/>
                  <a:pt x="8354377" y="2213113"/>
                  <a:pt x="8355482" y="2213113"/>
                </a:cubicBezTo>
                <a:cubicBezTo>
                  <a:pt x="8357175" y="2213113"/>
                  <a:pt x="8358868" y="2212303"/>
                  <a:pt x="8359899" y="2210831"/>
                </a:cubicBezTo>
                <a:close/>
                <a:moveTo>
                  <a:pt x="8444860" y="2094359"/>
                </a:moveTo>
                <a:lnTo>
                  <a:pt x="8532104" y="1991213"/>
                </a:lnTo>
                <a:cubicBezTo>
                  <a:pt x="8534092" y="1988857"/>
                  <a:pt x="8533797" y="1985323"/>
                  <a:pt x="8531441" y="1983335"/>
                </a:cubicBezTo>
                <a:cubicBezTo>
                  <a:pt x="8529085" y="1981347"/>
                  <a:pt x="8525625" y="1981642"/>
                  <a:pt x="8523563" y="1983998"/>
                </a:cubicBezTo>
                <a:lnTo>
                  <a:pt x="8436320" y="2087144"/>
                </a:lnTo>
                <a:cubicBezTo>
                  <a:pt x="8434332" y="2089500"/>
                  <a:pt x="8434627" y="2093034"/>
                  <a:pt x="8436982" y="2095022"/>
                </a:cubicBezTo>
                <a:cubicBezTo>
                  <a:pt x="8438013" y="2095905"/>
                  <a:pt x="8439339" y="2096347"/>
                  <a:pt x="8440590" y="2096347"/>
                </a:cubicBezTo>
                <a:cubicBezTo>
                  <a:pt x="8442210" y="2096273"/>
                  <a:pt x="8443756" y="2095611"/>
                  <a:pt x="8444860" y="2094359"/>
                </a:cubicBezTo>
                <a:close/>
                <a:moveTo>
                  <a:pt x="8531661" y="1991581"/>
                </a:moveTo>
                <a:lnTo>
                  <a:pt x="8623912" y="1902350"/>
                </a:lnTo>
                <a:cubicBezTo>
                  <a:pt x="8626121" y="1900215"/>
                  <a:pt x="8626194" y="1896681"/>
                  <a:pt x="8624059" y="1894472"/>
                </a:cubicBezTo>
                <a:cubicBezTo>
                  <a:pt x="8621924" y="1892263"/>
                  <a:pt x="8618390" y="1892190"/>
                  <a:pt x="8616182" y="1894325"/>
                </a:cubicBezTo>
                <a:lnTo>
                  <a:pt x="8523932" y="1983556"/>
                </a:lnTo>
                <a:cubicBezTo>
                  <a:pt x="8521723" y="1985691"/>
                  <a:pt x="8521649" y="1989225"/>
                  <a:pt x="8523784" y="1991434"/>
                </a:cubicBezTo>
                <a:cubicBezTo>
                  <a:pt x="8524889" y="1992612"/>
                  <a:pt x="8526361" y="1993127"/>
                  <a:pt x="8527834" y="1993127"/>
                </a:cubicBezTo>
                <a:cubicBezTo>
                  <a:pt x="8529232" y="1993127"/>
                  <a:pt x="8530632" y="1992612"/>
                  <a:pt x="8531661" y="1991581"/>
                </a:cubicBezTo>
                <a:close/>
                <a:moveTo>
                  <a:pt x="8623470" y="1902792"/>
                </a:moveTo>
                <a:lnTo>
                  <a:pt x="8723009" y="1827107"/>
                </a:lnTo>
                <a:cubicBezTo>
                  <a:pt x="8725438" y="1825266"/>
                  <a:pt x="8725953" y="1821732"/>
                  <a:pt x="8724039" y="1819303"/>
                </a:cubicBezTo>
                <a:cubicBezTo>
                  <a:pt x="8722125" y="1816873"/>
                  <a:pt x="8718665" y="1816358"/>
                  <a:pt x="8716235" y="1818272"/>
                </a:cubicBezTo>
                <a:lnTo>
                  <a:pt x="8616697" y="1893957"/>
                </a:lnTo>
                <a:cubicBezTo>
                  <a:pt x="8614267" y="1895797"/>
                  <a:pt x="8613752" y="1899331"/>
                  <a:pt x="8615666" y="1901761"/>
                </a:cubicBezTo>
                <a:cubicBezTo>
                  <a:pt x="8616770" y="1903233"/>
                  <a:pt x="8618464" y="1903969"/>
                  <a:pt x="8620157" y="1903969"/>
                </a:cubicBezTo>
                <a:cubicBezTo>
                  <a:pt x="8621261" y="1903896"/>
                  <a:pt x="8622439" y="1903528"/>
                  <a:pt x="8623470" y="1902792"/>
                </a:cubicBezTo>
                <a:close/>
                <a:moveTo>
                  <a:pt x="8722346" y="1827475"/>
                </a:moveTo>
                <a:lnTo>
                  <a:pt x="8831308" y="1764895"/>
                </a:lnTo>
                <a:cubicBezTo>
                  <a:pt x="8833959" y="1763349"/>
                  <a:pt x="8834916" y="1759963"/>
                  <a:pt x="8833370" y="1757312"/>
                </a:cubicBezTo>
                <a:cubicBezTo>
                  <a:pt x="8831823" y="1754662"/>
                  <a:pt x="8828437" y="1753705"/>
                  <a:pt x="8825787" y="1755251"/>
                </a:cubicBezTo>
                <a:lnTo>
                  <a:pt x="8716824" y="1817830"/>
                </a:lnTo>
                <a:cubicBezTo>
                  <a:pt x="8714174" y="1819376"/>
                  <a:pt x="8713217" y="1822763"/>
                  <a:pt x="8714762" y="1825414"/>
                </a:cubicBezTo>
                <a:cubicBezTo>
                  <a:pt x="8715793" y="1827180"/>
                  <a:pt x="8717707" y="1828211"/>
                  <a:pt x="8719622" y="1828211"/>
                </a:cubicBezTo>
                <a:cubicBezTo>
                  <a:pt x="8720579" y="1828211"/>
                  <a:pt x="8721462" y="1827990"/>
                  <a:pt x="8722346" y="1827475"/>
                </a:cubicBezTo>
                <a:close/>
                <a:moveTo>
                  <a:pt x="8830646" y="1765263"/>
                </a:moveTo>
                <a:lnTo>
                  <a:pt x="8951167" y="1715421"/>
                </a:lnTo>
                <a:cubicBezTo>
                  <a:pt x="8954038" y="1714243"/>
                  <a:pt x="8955363" y="1711003"/>
                  <a:pt x="8954185" y="1708132"/>
                </a:cubicBezTo>
                <a:cubicBezTo>
                  <a:pt x="8953008" y="1705260"/>
                  <a:pt x="8949694" y="1703935"/>
                  <a:pt x="8946896" y="1705113"/>
                </a:cubicBezTo>
                <a:lnTo>
                  <a:pt x="8826375" y="1754956"/>
                </a:lnTo>
                <a:cubicBezTo>
                  <a:pt x="8823504" y="1756134"/>
                  <a:pt x="8822179" y="1759374"/>
                  <a:pt x="8823357" y="1762245"/>
                </a:cubicBezTo>
                <a:cubicBezTo>
                  <a:pt x="8824241" y="1764380"/>
                  <a:pt x="8826375" y="1765705"/>
                  <a:pt x="8828584" y="1765705"/>
                </a:cubicBezTo>
                <a:cubicBezTo>
                  <a:pt x="8829247" y="1765632"/>
                  <a:pt x="8829983" y="1765484"/>
                  <a:pt x="8830646" y="1765263"/>
                </a:cubicBezTo>
                <a:close/>
                <a:moveTo>
                  <a:pt x="8950578" y="1715641"/>
                </a:moveTo>
                <a:lnTo>
                  <a:pt x="9084719" y="1678167"/>
                </a:lnTo>
                <a:cubicBezTo>
                  <a:pt x="9087664" y="1677357"/>
                  <a:pt x="9089431" y="1674265"/>
                  <a:pt x="9088621" y="1671320"/>
                </a:cubicBezTo>
                <a:cubicBezTo>
                  <a:pt x="9087811" y="1668375"/>
                  <a:pt x="9084719" y="1666682"/>
                  <a:pt x="9081775" y="1667418"/>
                </a:cubicBezTo>
                <a:lnTo>
                  <a:pt x="8947633" y="1704892"/>
                </a:lnTo>
                <a:cubicBezTo>
                  <a:pt x="8944688" y="1705702"/>
                  <a:pt x="8942921" y="1708794"/>
                  <a:pt x="8943731" y="1711739"/>
                </a:cubicBezTo>
                <a:cubicBezTo>
                  <a:pt x="8944394" y="1714243"/>
                  <a:pt x="8946675" y="1715862"/>
                  <a:pt x="8949106" y="1715789"/>
                </a:cubicBezTo>
                <a:cubicBezTo>
                  <a:pt x="8949547" y="1715862"/>
                  <a:pt x="8950063" y="1715789"/>
                  <a:pt x="8950578" y="1715641"/>
                </a:cubicBezTo>
                <a:close/>
                <a:moveTo>
                  <a:pt x="9084130" y="1678241"/>
                </a:moveTo>
                <a:lnTo>
                  <a:pt x="9225707" y="1654240"/>
                </a:lnTo>
                <a:cubicBezTo>
                  <a:pt x="9228726" y="1653724"/>
                  <a:pt x="9230788" y="1650853"/>
                  <a:pt x="9230272" y="1647834"/>
                </a:cubicBezTo>
                <a:cubicBezTo>
                  <a:pt x="9229757" y="1644816"/>
                  <a:pt x="9226886" y="1642754"/>
                  <a:pt x="9223867" y="1643270"/>
                </a:cubicBezTo>
                <a:lnTo>
                  <a:pt x="9082290" y="1667271"/>
                </a:lnTo>
                <a:cubicBezTo>
                  <a:pt x="9079271" y="1667786"/>
                  <a:pt x="9077210" y="1670658"/>
                  <a:pt x="9077725" y="1673676"/>
                </a:cubicBezTo>
                <a:cubicBezTo>
                  <a:pt x="9078167" y="1676400"/>
                  <a:pt x="9080596" y="1678314"/>
                  <a:pt x="9083247" y="1678314"/>
                </a:cubicBezTo>
                <a:cubicBezTo>
                  <a:pt x="9083542" y="1678314"/>
                  <a:pt x="9083835" y="1678314"/>
                  <a:pt x="9084130" y="1678241"/>
                </a:cubicBezTo>
                <a:close/>
                <a:moveTo>
                  <a:pt x="9225192" y="1654313"/>
                </a:moveTo>
                <a:lnTo>
                  <a:pt x="9368095" y="1644889"/>
                </a:lnTo>
                <a:cubicBezTo>
                  <a:pt x="9371187" y="1644669"/>
                  <a:pt x="9373470" y="1642018"/>
                  <a:pt x="9373322" y="1638926"/>
                </a:cubicBezTo>
                <a:cubicBezTo>
                  <a:pt x="9373101" y="1635834"/>
                  <a:pt x="9370303" y="1633331"/>
                  <a:pt x="9367358" y="1633699"/>
                </a:cubicBezTo>
                <a:lnTo>
                  <a:pt x="9224456" y="1643122"/>
                </a:lnTo>
                <a:cubicBezTo>
                  <a:pt x="9221364" y="1643343"/>
                  <a:pt x="9219081" y="1645994"/>
                  <a:pt x="9219229" y="1649086"/>
                </a:cubicBezTo>
                <a:cubicBezTo>
                  <a:pt x="9219450" y="1652031"/>
                  <a:pt x="9221879" y="1654313"/>
                  <a:pt x="9224824" y="1654313"/>
                </a:cubicBezTo>
                <a:cubicBezTo>
                  <a:pt x="9224971" y="1654313"/>
                  <a:pt x="9225045" y="1654313"/>
                  <a:pt x="9225192" y="1654313"/>
                </a:cubicBezTo>
                <a:close/>
                <a:moveTo>
                  <a:pt x="9510997" y="1645920"/>
                </a:moveTo>
                <a:cubicBezTo>
                  <a:pt x="9511145" y="1642828"/>
                  <a:pt x="9508789" y="1640251"/>
                  <a:pt x="9505697" y="1640104"/>
                </a:cubicBezTo>
                <a:lnTo>
                  <a:pt x="9367948" y="1633772"/>
                </a:lnTo>
                <a:cubicBezTo>
                  <a:pt x="9365077" y="1633404"/>
                  <a:pt x="9362279" y="1635981"/>
                  <a:pt x="9362131" y="1639073"/>
                </a:cubicBezTo>
                <a:cubicBezTo>
                  <a:pt x="9361984" y="1642165"/>
                  <a:pt x="9364340" y="1644742"/>
                  <a:pt x="9367432" y="1644889"/>
                </a:cubicBezTo>
                <a:lnTo>
                  <a:pt x="9505182" y="1651221"/>
                </a:lnTo>
                <a:cubicBezTo>
                  <a:pt x="9505255" y="1651221"/>
                  <a:pt x="9505402" y="1651221"/>
                  <a:pt x="9505476" y="1651221"/>
                </a:cubicBezTo>
                <a:cubicBezTo>
                  <a:pt x="9508421" y="1651221"/>
                  <a:pt x="9510850" y="1648865"/>
                  <a:pt x="9510997" y="1645920"/>
                </a:cubicBezTo>
                <a:close/>
                <a:moveTo>
                  <a:pt x="9637261" y="1669627"/>
                </a:moveTo>
                <a:cubicBezTo>
                  <a:pt x="9637850" y="1666608"/>
                  <a:pt x="9635789" y="1663663"/>
                  <a:pt x="9632770" y="1663148"/>
                </a:cubicBezTo>
                <a:lnTo>
                  <a:pt x="9506433" y="1640251"/>
                </a:lnTo>
                <a:cubicBezTo>
                  <a:pt x="9503415" y="1639662"/>
                  <a:pt x="9500470" y="1641724"/>
                  <a:pt x="9499954" y="1644742"/>
                </a:cubicBezTo>
                <a:cubicBezTo>
                  <a:pt x="9499365" y="1647761"/>
                  <a:pt x="9501427" y="1650706"/>
                  <a:pt x="9504445" y="1651221"/>
                </a:cubicBezTo>
                <a:lnTo>
                  <a:pt x="9630782" y="1674118"/>
                </a:lnTo>
                <a:cubicBezTo>
                  <a:pt x="9631151" y="1674191"/>
                  <a:pt x="9631445" y="1674191"/>
                  <a:pt x="9631813" y="1674191"/>
                </a:cubicBezTo>
                <a:cubicBezTo>
                  <a:pt x="9634464" y="1674191"/>
                  <a:pt x="9636820" y="1672277"/>
                  <a:pt x="9637261" y="1669627"/>
                </a:cubicBezTo>
                <a:close/>
                <a:moveTo>
                  <a:pt x="9747770" y="1707985"/>
                </a:moveTo>
                <a:cubicBezTo>
                  <a:pt x="9748727" y="1705040"/>
                  <a:pt x="9747181" y="1701874"/>
                  <a:pt x="9744310" y="1700917"/>
                </a:cubicBezTo>
                <a:lnTo>
                  <a:pt x="9633580" y="1663369"/>
                </a:lnTo>
                <a:cubicBezTo>
                  <a:pt x="9630635" y="1662412"/>
                  <a:pt x="9627543" y="1663958"/>
                  <a:pt x="9626513" y="1666829"/>
                </a:cubicBezTo>
                <a:cubicBezTo>
                  <a:pt x="9625555" y="1669774"/>
                  <a:pt x="9627101" y="1672940"/>
                  <a:pt x="9629973" y="1673897"/>
                </a:cubicBezTo>
                <a:lnTo>
                  <a:pt x="9740702" y="1711445"/>
                </a:lnTo>
                <a:cubicBezTo>
                  <a:pt x="9741291" y="1711666"/>
                  <a:pt x="9741953" y="1711739"/>
                  <a:pt x="9742543" y="1711739"/>
                </a:cubicBezTo>
                <a:cubicBezTo>
                  <a:pt x="9744825" y="1711739"/>
                  <a:pt x="9747034" y="1710267"/>
                  <a:pt x="9747770" y="1707985"/>
                </a:cubicBezTo>
                <a:close/>
                <a:moveTo>
                  <a:pt x="9838473" y="1759005"/>
                </a:moveTo>
                <a:cubicBezTo>
                  <a:pt x="9839946" y="1756281"/>
                  <a:pt x="9838989" y="1752895"/>
                  <a:pt x="9836265" y="1751422"/>
                </a:cubicBezTo>
                <a:lnTo>
                  <a:pt x="9745193" y="1701285"/>
                </a:lnTo>
                <a:cubicBezTo>
                  <a:pt x="9742469" y="1699812"/>
                  <a:pt x="9739082" y="1700769"/>
                  <a:pt x="9737610" y="1703494"/>
                </a:cubicBezTo>
                <a:cubicBezTo>
                  <a:pt x="9736138" y="1706218"/>
                  <a:pt x="9737095" y="1709604"/>
                  <a:pt x="9739819" y="1711077"/>
                </a:cubicBezTo>
                <a:lnTo>
                  <a:pt x="9830891" y="1761214"/>
                </a:lnTo>
                <a:cubicBezTo>
                  <a:pt x="9831774" y="1761656"/>
                  <a:pt x="9832657" y="1761877"/>
                  <a:pt x="9833615" y="1761877"/>
                </a:cubicBezTo>
                <a:cubicBezTo>
                  <a:pt x="9835529" y="1761877"/>
                  <a:pt x="9837443" y="1760846"/>
                  <a:pt x="9838473" y="1759005"/>
                </a:cubicBezTo>
                <a:close/>
                <a:moveTo>
                  <a:pt x="9849738" y="1847721"/>
                </a:moveTo>
                <a:cubicBezTo>
                  <a:pt x="9852756" y="1847206"/>
                  <a:pt x="9854818" y="1844261"/>
                  <a:pt x="9854229" y="1841243"/>
                </a:cubicBezTo>
                <a:lnTo>
                  <a:pt x="9839063" y="1755324"/>
                </a:lnTo>
                <a:cubicBezTo>
                  <a:pt x="9838547" y="1752306"/>
                  <a:pt x="9835603" y="1750318"/>
                  <a:pt x="9832584" y="1750833"/>
                </a:cubicBezTo>
                <a:cubicBezTo>
                  <a:pt x="9829565" y="1751349"/>
                  <a:pt x="9827503" y="1754294"/>
                  <a:pt x="9828093" y="1757312"/>
                </a:cubicBezTo>
                <a:lnTo>
                  <a:pt x="9843259" y="1843230"/>
                </a:lnTo>
                <a:cubicBezTo>
                  <a:pt x="9843775" y="1845954"/>
                  <a:pt x="9846130" y="1847869"/>
                  <a:pt x="9848781" y="1847795"/>
                </a:cubicBezTo>
                <a:cubicBezTo>
                  <a:pt x="9849075" y="1847795"/>
                  <a:pt x="9849444" y="1847721"/>
                  <a:pt x="9849738" y="1847721"/>
                </a:cubicBezTo>
                <a:close/>
                <a:moveTo>
                  <a:pt x="9854450" y="1930916"/>
                </a:moveTo>
                <a:cubicBezTo>
                  <a:pt x="9857542" y="1930695"/>
                  <a:pt x="9859824" y="1928044"/>
                  <a:pt x="9859677" y="1925026"/>
                </a:cubicBezTo>
                <a:lnTo>
                  <a:pt x="9854302" y="1841905"/>
                </a:lnTo>
                <a:cubicBezTo>
                  <a:pt x="9854081" y="1838813"/>
                  <a:pt x="9851873" y="1836383"/>
                  <a:pt x="9848413" y="1836678"/>
                </a:cubicBezTo>
                <a:cubicBezTo>
                  <a:pt x="9845320" y="1836899"/>
                  <a:pt x="9843038" y="1839549"/>
                  <a:pt x="9843185" y="1842568"/>
                </a:cubicBezTo>
                <a:lnTo>
                  <a:pt x="9848559" y="1925688"/>
                </a:lnTo>
                <a:cubicBezTo>
                  <a:pt x="9848781" y="1928633"/>
                  <a:pt x="9851211" y="1930916"/>
                  <a:pt x="9854155" y="1930916"/>
                </a:cubicBezTo>
                <a:cubicBezTo>
                  <a:pt x="9854229" y="1930916"/>
                  <a:pt x="9854376" y="1930916"/>
                  <a:pt x="9854450" y="1930916"/>
                </a:cubicBezTo>
                <a:close/>
                <a:moveTo>
                  <a:pt x="9857247" y="2000710"/>
                </a:moveTo>
                <a:lnTo>
                  <a:pt x="9859677" y="1925541"/>
                </a:lnTo>
                <a:cubicBezTo>
                  <a:pt x="9859750" y="1922449"/>
                  <a:pt x="9857395" y="1919872"/>
                  <a:pt x="9854302" y="1919799"/>
                </a:cubicBezTo>
                <a:cubicBezTo>
                  <a:pt x="9850916" y="1919946"/>
                  <a:pt x="9848633" y="1922154"/>
                  <a:pt x="9848559" y="1925173"/>
                </a:cubicBezTo>
                <a:lnTo>
                  <a:pt x="9846130" y="2000342"/>
                </a:lnTo>
                <a:cubicBezTo>
                  <a:pt x="9846056" y="2003434"/>
                  <a:pt x="9848413" y="2006011"/>
                  <a:pt x="9851505" y="2006085"/>
                </a:cubicBezTo>
                <a:cubicBezTo>
                  <a:pt x="9851578" y="2006085"/>
                  <a:pt x="9851652" y="2006085"/>
                  <a:pt x="9851726" y="2006085"/>
                </a:cubicBezTo>
                <a:cubicBezTo>
                  <a:pt x="9854744" y="2006085"/>
                  <a:pt x="9857174" y="2003729"/>
                  <a:pt x="9857247" y="2000710"/>
                </a:cubicBezTo>
                <a:close/>
                <a:moveTo>
                  <a:pt x="9849223" y="2063290"/>
                </a:moveTo>
                <a:lnTo>
                  <a:pt x="9857247" y="2001226"/>
                </a:lnTo>
                <a:cubicBezTo>
                  <a:pt x="9857616" y="1998207"/>
                  <a:pt x="9855480" y="1995410"/>
                  <a:pt x="9852462" y="1994968"/>
                </a:cubicBezTo>
                <a:cubicBezTo>
                  <a:pt x="9849444" y="1994600"/>
                  <a:pt x="9846646" y="1996735"/>
                  <a:pt x="9846204" y="1999753"/>
                </a:cubicBezTo>
                <a:lnTo>
                  <a:pt x="9838179" y="2061818"/>
                </a:lnTo>
                <a:cubicBezTo>
                  <a:pt x="9837811" y="2064836"/>
                  <a:pt x="9839946" y="2067634"/>
                  <a:pt x="9842965" y="2068076"/>
                </a:cubicBezTo>
                <a:cubicBezTo>
                  <a:pt x="9843185" y="2068076"/>
                  <a:pt x="9843480" y="2068149"/>
                  <a:pt x="9843701" y="2068149"/>
                </a:cubicBezTo>
                <a:cubicBezTo>
                  <a:pt x="9846499" y="2068076"/>
                  <a:pt x="9848854" y="2066088"/>
                  <a:pt x="9849223" y="2063290"/>
                </a:cubicBezTo>
                <a:close/>
                <a:moveTo>
                  <a:pt x="9834130" y="2117256"/>
                </a:moveTo>
                <a:lnTo>
                  <a:pt x="9849002" y="2064100"/>
                </a:lnTo>
                <a:cubicBezTo>
                  <a:pt x="9849811" y="2061155"/>
                  <a:pt x="9848118" y="2058063"/>
                  <a:pt x="9845173" y="2057253"/>
                </a:cubicBezTo>
                <a:cubicBezTo>
                  <a:pt x="9842154" y="2056370"/>
                  <a:pt x="9839136" y="2058136"/>
                  <a:pt x="9838327" y="2061081"/>
                </a:cubicBezTo>
                <a:lnTo>
                  <a:pt x="9823455" y="2114238"/>
                </a:lnTo>
                <a:cubicBezTo>
                  <a:pt x="9822645" y="2117182"/>
                  <a:pt x="9824338" y="2120274"/>
                  <a:pt x="9827283" y="2121084"/>
                </a:cubicBezTo>
                <a:cubicBezTo>
                  <a:pt x="9827798" y="2121232"/>
                  <a:pt x="9828313" y="2121305"/>
                  <a:pt x="9828829" y="2121305"/>
                </a:cubicBezTo>
                <a:cubicBezTo>
                  <a:pt x="9831258" y="2121305"/>
                  <a:pt x="9833467" y="2119686"/>
                  <a:pt x="9834130" y="2117256"/>
                </a:cubicBezTo>
                <a:close/>
                <a:moveTo>
                  <a:pt x="9810864" y="2166878"/>
                </a:moveTo>
                <a:lnTo>
                  <a:pt x="9833835" y="2118140"/>
                </a:lnTo>
                <a:cubicBezTo>
                  <a:pt x="9835160" y="2115342"/>
                  <a:pt x="9833982" y="2112029"/>
                  <a:pt x="9831184" y="2110704"/>
                </a:cubicBezTo>
                <a:cubicBezTo>
                  <a:pt x="9828387" y="2109378"/>
                  <a:pt x="9825074" y="2110556"/>
                  <a:pt x="9823748" y="2113354"/>
                </a:cubicBezTo>
                <a:lnTo>
                  <a:pt x="9800778" y="2162093"/>
                </a:lnTo>
                <a:cubicBezTo>
                  <a:pt x="9799453" y="2164890"/>
                  <a:pt x="9800632" y="2168203"/>
                  <a:pt x="9803429" y="2169528"/>
                </a:cubicBezTo>
                <a:cubicBezTo>
                  <a:pt x="9804239" y="2169897"/>
                  <a:pt x="9805049" y="2170044"/>
                  <a:pt x="9805859" y="2170044"/>
                </a:cubicBezTo>
                <a:cubicBezTo>
                  <a:pt x="9807920" y="2170044"/>
                  <a:pt x="9809907" y="2168866"/>
                  <a:pt x="9810864" y="2166878"/>
                </a:cubicBezTo>
                <a:close/>
                <a:moveTo>
                  <a:pt x="9787453" y="2217752"/>
                </a:moveTo>
                <a:lnTo>
                  <a:pt x="9810938" y="2166804"/>
                </a:lnTo>
                <a:cubicBezTo>
                  <a:pt x="9812190" y="2164007"/>
                  <a:pt x="9811012" y="2160694"/>
                  <a:pt x="9808214" y="2159442"/>
                </a:cubicBezTo>
                <a:cubicBezTo>
                  <a:pt x="9805416" y="2158191"/>
                  <a:pt x="9802104" y="2159368"/>
                  <a:pt x="9800852" y="2162166"/>
                </a:cubicBezTo>
                <a:lnTo>
                  <a:pt x="9777366" y="2213113"/>
                </a:lnTo>
                <a:cubicBezTo>
                  <a:pt x="9776114" y="2215911"/>
                  <a:pt x="9777293" y="2219224"/>
                  <a:pt x="9780090" y="2220476"/>
                </a:cubicBezTo>
                <a:cubicBezTo>
                  <a:pt x="9780826" y="2220844"/>
                  <a:pt x="9781636" y="2220991"/>
                  <a:pt x="9782446" y="2220991"/>
                </a:cubicBezTo>
                <a:cubicBezTo>
                  <a:pt x="9784508" y="2220991"/>
                  <a:pt x="9786496" y="2219739"/>
                  <a:pt x="9787453" y="2217752"/>
                </a:cubicBezTo>
                <a:close/>
                <a:moveTo>
                  <a:pt x="9771476" y="2276650"/>
                </a:moveTo>
                <a:lnTo>
                  <a:pt x="9787748" y="2216868"/>
                </a:lnTo>
                <a:cubicBezTo>
                  <a:pt x="9788557" y="2213923"/>
                  <a:pt x="9786790" y="2210831"/>
                  <a:pt x="9783845" y="2210021"/>
                </a:cubicBezTo>
                <a:cubicBezTo>
                  <a:pt x="9780826" y="2209211"/>
                  <a:pt x="9777808" y="2210978"/>
                  <a:pt x="9776998" y="2213923"/>
                </a:cubicBezTo>
                <a:lnTo>
                  <a:pt x="9760727" y="2273705"/>
                </a:lnTo>
                <a:cubicBezTo>
                  <a:pt x="9759918" y="2276650"/>
                  <a:pt x="9761685" y="2279742"/>
                  <a:pt x="9764630" y="2280552"/>
                </a:cubicBezTo>
                <a:cubicBezTo>
                  <a:pt x="9765145" y="2280699"/>
                  <a:pt x="9765661" y="2280773"/>
                  <a:pt x="9766102" y="2280773"/>
                </a:cubicBezTo>
                <a:cubicBezTo>
                  <a:pt x="9768531" y="2280773"/>
                  <a:pt x="9770814" y="2279153"/>
                  <a:pt x="9771476" y="2276650"/>
                </a:cubicBezTo>
                <a:close/>
                <a:moveTo>
                  <a:pt x="9753734" y="2345193"/>
                </a:moveTo>
                <a:lnTo>
                  <a:pt x="9771476" y="2276577"/>
                </a:lnTo>
                <a:cubicBezTo>
                  <a:pt x="9772212" y="2273632"/>
                  <a:pt x="9770445" y="2270539"/>
                  <a:pt x="9767501" y="2269803"/>
                </a:cubicBezTo>
                <a:cubicBezTo>
                  <a:pt x="9764482" y="2268993"/>
                  <a:pt x="9761464" y="2270834"/>
                  <a:pt x="9760727" y="2273779"/>
                </a:cubicBezTo>
                <a:lnTo>
                  <a:pt x="9742984" y="2342396"/>
                </a:lnTo>
                <a:cubicBezTo>
                  <a:pt x="9742248" y="2345341"/>
                  <a:pt x="9744015" y="2348433"/>
                  <a:pt x="9746960" y="2349169"/>
                </a:cubicBezTo>
                <a:cubicBezTo>
                  <a:pt x="9747475" y="2349316"/>
                  <a:pt x="9747917" y="2349316"/>
                  <a:pt x="9748432" y="2349316"/>
                </a:cubicBezTo>
                <a:cubicBezTo>
                  <a:pt x="9750862" y="2349316"/>
                  <a:pt x="9753070" y="2347697"/>
                  <a:pt x="9753734" y="2345193"/>
                </a:cubicBezTo>
                <a:close/>
                <a:moveTo>
                  <a:pt x="9725830" y="2422940"/>
                </a:moveTo>
                <a:lnTo>
                  <a:pt x="9753586" y="2345709"/>
                </a:lnTo>
                <a:cubicBezTo>
                  <a:pt x="9754617" y="2342837"/>
                  <a:pt x="9753144" y="2339598"/>
                  <a:pt x="9750199" y="2338567"/>
                </a:cubicBezTo>
                <a:cubicBezTo>
                  <a:pt x="9747255" y="2337537"/>
                  <a:pt x="9744089" y="2339009"/>
                  <a:pt x="9743058" y="2341954"/>
                </a:cubicBezTo>
                <a:lnTo>
                  <a:pt x="9715302" y="2419185"/>
                </a:lnTo>
                <a:cubicBezTo>
                  <a:pt x="9714271" y="2422056"/>
                  <a:pt x="9715744" y="2425296"/>
                  <a:pt x="9718689" y="2426326"/>
                </a:cubicBezTo>
                <a:cubicBezTo>
                  <a:pt x="9719351" y="2426547"/>
                  <a:pt x="9719940" y="2426621"/>
                  <a:pt x="9720603" y="2426621"/>
                </a:cubicBezTo>
                <a:cubicBezTo>
                  <a:pt x="9722885" y="2426621"/>
                  <a:pt x="9724947" y="2425148"/>
                  <a:pt x="9725830" y="2422940"/>
                </a:cubicBezTo>
                <a:close/>
                <a:moveTo>
                  <a:pt x="9690491" y="2505103"/>
                </a:moveTo>
                <a:lnTo>
                  <a:pt x="9725683" y="2423234"/>
                </a:lnTo>
                <a:cubicBezTo>
                  <a:pt x="9726861" y="2420436"/>
                  <a:pt x="9725609" y="2417123"/>
                  <a:pt x="9722738" y="2415872"/>
                </a:cubicBezTo>
                <a:cubicBezTo>
                  <a:pt x="9719940" y="2414694"/>
                  <a:pt x="9716627" y="2415945"/>
                  <a:pt x="9715449" y="2418817"/>
                </a:cubicBezTo>
                <a:lnTo>
                  <a:pt x="9680257" y="2500759"/>
                </a:lnTo>
                <a:cubicBezTo>
                  <a:pt x="9679080" y="2503557"/>
                  <a:pt x="9680331" y="2506870"/>
                  <a:pt x="9683202" y="2508048"/>
                </a:cubicBezTo>
                <a:cubicBezTo>
                  <a:pt x="9683938" y="2508342"/>
                  <a:pt x="9684675" y="2508490"/>
                  <a:pt x="9685411" y="2508490"/>
                </a:cubicBezTo>
                <a:cubicBezTo>
                  <a:pt x="9687546" y="2508490"/>
                  <a:pt x="9689607" y="2507238"/>
                  <a:pt x="9690491" y="2505103"/>
                </a:cubicBezTo>
                <a:close/>
                <a:moveTo>
                  <a:pt x="9650293" y="2588076"/>
                </a:moveTo>
                <a:lnTo>
                  <a:pt x="9690343" y="2505397"/>
                </a:lnTo>
                <a:cubicBezTo>
                  <a:pt x="9691669" y="2502600"/>
                  <a:pt x="9690564" y="2499287"/>
                  <a:pt x="9687767" y="2497962"/>
                </a:cubicBezTo>
                <a:cubicBezTo>
                  <a:pt x="9685043" y="2496636"/>
                  <a:pt x="9681656" y="2497741"/>
                  <a:pt x="9680331" y="2500538"/>
                </a:cubicBezTo>
                <a:lnTo>
                  <a:pt x="9640280" y="2583217"/>
                </a:lnTo>
                <a:cubicBezTo>
                  <a:pt x="9638954" y="2586015"/>
                  <a:pt x="9640059" y="2589328"/>
                  <a:pt x="9642857" y="2590653"/>
                </a:cubicBezTo>
                <a:cubicBezTo>
                  <a:pt x="9643666" y="2591021"/>
                  <a:pt x="9644476" y="2591242"/>
                  <a:pt x="9645286" y="2591242"/>
                </a:cubicBezTo>
                <a:cubicBezTo>
                  <a:pt x="9647421" y="2591169"/>
                  <a:pt x="9649336" y="2590064"/>
                  <a:pt x="9650293" y="2588076"/>
                </a:cubicBezTo>
                <a:close/>
                <a:moveTo>
                  <a:pt x="9541551" y="2604200"/>
                </a:moveTo>
                <a:lnTo>
                  <a:pt x="9646023" y="2591169"/>
                </a:lnTo>
                <a:cubicBezTo>
                  <a:pt x="9649041" y="2590800"/>
                  <a:pt x="9651250" y="2588003"/>
                  <a:pt x="9650881" y="2584911"/>
                </a:cubicBezTo>
                <a:cubicBezTo>
                  <a:pt x="9650514" y="2581892"/>
                  <a:pt x="9647790" y="2579683"/>
                  <a:pt x="9644624" y="2580051"/>
                </a:cubicBezTo>
                <a:lnTo>
                  <a:pt x="9540153" y="2593083"/>
                </a:lnTo>
                <a:cubicBezTo>
                  <a:pt x="9537134" y="2593451"/>
                  <a:pt x="9534925" y="2596249"/>
                  <a:pt x="9535293" y="2599341"/>
                </a:cubicBezTo>
                <a:cubicBezTo>
                  <a:pt x="9535661" y="2602138"/>
                  <a:pt x="9538091" y="2604273"/>
                  <a:pt x="9540889" y="2604200"/>
                </a:cubicBezTo>
                <a:cubicBezTo>
                  <a:pt x="9541110" y="2604200"/>
                  <a:pt x="9541330" y="2604200"/>
                  <a:pt x="9541551" y="2604200"/>
                </a:cubicBezTo>
                <a:close/>
                <a:moveTo>
                  <a:pt x="9421398" y="2607439"/>
                </a:moveTo>
                <a:lnTo>
                  <a:pt x="9540962" y="2604200"/>
                </a:lnTo>
                <a:cubicBezTo>
                  <a:pt x="9544054" y="2604126"/>
                  <a:pt x="9546484" y="2601549"/>
                  <a:pt x="9546410" y="2598457"/>
                </a:cubicBezTo>
                <a:cubicBezTo>
                  <a:pt x="9546337" y="2595365"/>
                  <a:pt x="9543686" y="2592788"/>
                  <a:pt x="9540668" y="2593009"/>
                </a:cubicBezTo>
                <a:lnTo>
                  <a:pt x="9421104" y="2596249"/>
                </a:lnTo>
                <a:cubicBezTo>
                  <a:pt x="9418011" y="2596322"/>
                  <a:pt x="9415582" y="2598899"/>
                  <a:pt x="9415656" y="2601991"/>
                </a:cubicBezTo>
                <a:cubicBezTo>
                  <a:pt x="9415729" y="2605010"/>
                  <a:pt x="9418232" y="2607439"/>
                  <a:pt x="9421251" y="2607439"/>
                </a:cubicBezTo>
                <a:cubicBezTo>
                  <a:pt x="9421325" y="2607439"/>
                  <a:pt x="9421398" y="2607439"/>
                  <a:pt x="9421398" y="2607439"/>
                </a:cubicBezTo>
                <a:close/>
                <a:moveTo>
                  <a:pt x="9426846" y="2602433"/>
                </a:moveTo>
                <a:cubicBezTo>
                  <a:pt x="9427140" y="2599341"/>
                  <a:pt x="9424932" y="2596617"/>
                  <a:pt x="9421840" y="2596322"/>
                </a:cubicBezTo>
                <a:lnTo>
                  <a:pt x="9292632" y="2583217"/>
                </a:lnTo>
                <a:cubicBezTo>
                  <a:pt x="9289539" y="2582923"/>
                  <a:pt x="9286815" y="2585131"/>
                  <a:pt x="9286520" y="2588223"/>
                </a:cubicBezTo>
                <a:cubicBezTo>
                  <a:pt x="9286226" y="2591316"/>
                  <a:pt x="9288435" y="2594040"/>
                  <a:pt x="9291527" y="2594334"/>
                </a:cubicBezTo>
                <a:lnTo>
                  <a:pt x="9420735" y="2607439"/>
                </a:lnTo>
                <a:cubicBezTo>
                  <a:pt x="9420956" y="2607439"/>
                  <a:pt x="9421104" y="2607439"/>
                  <a:pt x="9421325" y="2607439"/>
                </a:cubicBezTo>
                <a:cubicBezTo>
                  <a:pt x="9424122" y="2607439"/>
                  <a:pt x="9426552" y="2605304"/>
                  <a:pt x="9426846" y="2602433"/>
                </a:cubicBezTo>
                <a:close/>
                <a:moveTo>
                  <a:pt x="9297490" y="2590285"/>
                </a:moveTo>
                <a:cubicBezTo>
                  <a:pt x="9298300" y="2587340"/>
                  <a:pt x="9296533" y="2584248"/>
                  <a:pt x="9293589" y="2583438"/>
                </a:cubicBezTo>
                <a:lnTo>
                  <a:pt x="9160477" y="2547584"/>
                </a:lnTo>
                <a:cubicBezTo>
                  <a:pt x="9157459" y="2546774"/>
                  <a:pt x="9154441" y="2548541"/>
                  <a:pt x="9153631" y="2551486"/>
                </a:cubicBezTo>
                <a:cubicBezTo>
                  <a:pt x="9152820" y="2554430"/>
                  <a:pt x="9154588" y="2557523"/>
                  <a:pt x="9157532" y="2558332"/>
                </a:cubicBezTo>
                <a:lnTo>
                  <a:pt x="9290644" y="2594187"/>
                </a:lnTo>
                <a:cubicBezTo>
                  <a:pt x="9291159" y="2594334"/>
                  <a:pt x="9291674" y="2594408"/>
                  <a:pt x="9292116" y="2594408"/>
                </a:cubicBezTo>
                <a:cubicBezTo>
                  <a:pt x="9294545" y="2594408"/>
                  <a:pt x="9296828" y="2592715"/>
                  <a:pt x="9297490" y="2590285"/>
                </a:cubicBezTo>
                <a:close/>
                <a:moveTo>
                  <a:pt x="9164159" y="2554946"/>
                </a:moveTo>
                <a:cubicBezTo>
                  <a:pt x="9165263" y="2552075"/>
                  <a:pt x="9163791" y="2548835"/>
                  <a:pt x="9160920" y="2547731"/>
                </a:cubicBezTo>
                <a:lnTo>
                  <a:pt x="9031489" y="2498182"/>
                </a:lnTo>
                <a:cubicBezTo>
                  <a:pt x="9028618" y="2497078"/>
                  <a:pt x="9025379" y="2498477"/>
                  <a:pt x="9024275" y="2501422"/>
                </a:cubicBezTo>
                <a:cubicBezTo>
                  <a:pt x="9023170" y="2504293"/>
                  <a:pt x="9024643" y="2507532"/>
                  <a:pt x="9027514" y="2508637"/>
                </a:cubicBezTo>
                <a:lnTo>
                  <a:pt x="9156944" y="2558185"/>
                </a:lnTo>
                <a:cubicBezTo>
                  <a:pt x="9157606" y="2558406"/>
                  <a:pt x="9158269" y="2558553"/>
                  <a:pt x="9159005" y="2558553"/>
                </a:cubicBezTo>
                <a:cubicBezTo>
                  <a:pt x="9161213" y="2558480"/>
                  <a:pt x="9163349" y="2557154"/>
                  <a:pt x="9164159" y="2554946"/>
                </a:cubicBezTo>
                <a:close/>
                <a:moveTo>
                  <a:pt x="9034582" y="2505692"/>
                </a:moveTo>
                <a:cubicBezTo>
                  <a:pt x="9035834" y="2502894"/>
                  <a:pt x="9034656" y="2499581"/>
                  <a:pt x="9031858" y="2498330"/>
                </a:cubicBezTo>
                <a:lnTo>
                  <a:pt x="8913619" y="2444217"/>
                </a:lnTo>
                <a:cubicBezTo>
                  <a:pt x="8910821" y="2442965"/>
                  <a:pt x="8907508" y="2444143"/>
                  <a:pt x="8906256" y="2446941"/>
                </a:cubicBezTo>
                <a:cubicBezTo>
                  <a:pt x="8905005" y="2449738"/>
                  <a:pt x="8906183" y="2453051"/>
                  <a:pt x="8908980" y="2454303"/>
                </a:cubicBezTo>
                <a:lnTo>
                  <a:pt x="9027220" y="2508416"/>
                </a:lnTo>
                <a:cubicBezTo>
                  <a:pt x="9027956" y="2508784"/>
                  <a:pt x="9028765" y="2508931"/>
                  <a:pt x="9029575" y="2508931"/>
                </a:cubicBezTo>
                <a:cubicBezTo>
                  <a:pt x="9031637" y="2509005"/>
                  <a:pt x="9033698" y="2507753"/>
                  <a:pt x="9034582" y="2505692"/>
                </a:cubicBezTo>
                <a:close/>
                <a:moveTo>
                  <a:pt x="8916270" y="2451726"/>
                </a:moveTo>
                <a:cubicBezTo>
                  <a:pt x="8917668" y="2449002"/>
                  <a:pt x="8916490" y="2445615"/>
                  <a:pt x="8913766" y="2444290"/>
                </a:cubicBezTo>
                <a:lnTo>
                  <a:pt x="8814007" y="2394668"/>
                </a:lnTo>
                <a:cubicBezTo>
                  <a:pt x="8811283" y="2393343"/>
                  <a:pt x="8807896" y="2394447"/>
                  <a:pt x="8806571" y="2397171"/>
                </a:cubicBezTo>
                <a:cubicBezTo>
                  <a:pt x="8805172" y="2399895"/>
                  <a:pt x="8806350" y="2403282"/>
                  <a:pt x="8809074" y="2404607"/>
                </a:cubicBezTo>
                <a:lnTo>
                  <a:pt x="8908834" y="2454229"/>
                </a:lnTo>
                <a:cubicBezTo>
                  <a:pt x="8909644" y="2454597"/>
                  <a:pt x="8910527" y="2454818"/>
                  <a:pt x="8911337" y="2454818"/>
                </a:cubicBezTo>
                <a:cubicBezTo>
                  <a:pt x="8913325" y="2454818"/>
                  <a:pt x="8915313" y="2453714"/>
                  <a:pt x="8916270" y="2451726"/>
                </a:cubicBezTo>
                <a:close/>
                <a:moveTo>
                  <a:pt x="8816510" y="2402104"/>
                </a:moveTo>
                <a:cubicBezTo>
                  <a:pt x="8817835" y="2399307"/>
                  <a:pt x="8816731" y="2395993"/>
                  <a:pt x="8813933" y="2394668"/>
                </a:cubicBezTo>
                <a:lnTo>
                  <a:pt x="8739721" y="2358446"/>
                </a:lnTo>
                <a:cubicBezTo>
                  <a:pt x="8736997" y="2357120"/>
                  <a:pt x="8733610" y="2358225"/>
                  <a:pt x="8732285" y="2361022"/>
                </a:cubicBezTo>
                <a:cubicBezTo>
                  <a:pt x="8730960" y="2363820"/>
                  <a:pt x="8732064" y="2367133"/>
                  <a:pt x="8734862" y="2368458"/>
                </a:cubicBezTo>
                <a:lnTo>
                  <a:pt x="8809074" y="2404681"/>
                </a:lnTo>
                <a:cubicBezTo>
                  <a:pt x="8809884" y="2405049"/>
                  <a:pt x="8810694" y="2405270"/>
                  <a:pt x="8811577" y="2405270"/>
                </a:cubicBezTo>
                <a:cubicBezTo>
                  <a:pt x="8813565" y="2405196"/>
                  <a:pt x="8815553" y="2404018"/>
                  <a:pt x="8816510" y="2402104"/>
                </a:cubicBezTo>
                <a:close/>
                <a:moveTo>
                  <a:pt x="8742225" y="2366029"/>
                </a:moveTo>
                <a:cubicBezTo>
                  <a:pt x="8743623" y="2363305"/>
                  <a:pt x="8742592" y="2359918"/>
                  <a:pt x="8739868" y="2358519"/>
                </a:cubicBezTo>
                <a:lnTo>
                  <a:pt x="8683179" y="2328996"/>
                </a:lnTo>
                <a:cubicBezTo>
                  <a:pt x="8680455" y="2327524"/>
                  <a:pt x="8677067" y="2328628"/>
                  <a:pt x="8675669" y="2331352"/>
                </a:cubicBezTo>
                <a:cubicBezTo>
                  <a:pt x="8674270" y="2334076"/>
                  <a:pt x="8675300" y="2337463"/>
                  <a:pt x="8678024" y="2338862"/>
                </a:cubicBezTo>
                <a:lnTo>
                  <a:pt x="8734715" y="2368385"/>
                </a:lnTo>
                <a:cubicBezTo>
                  <a:pt x="8735525" y="2368826"/>
                  <a:pt x="8736482" y="2369047"/>
                  <a:pt x="8737365" y="2369047"/>
                </a:cubicBezTo>
                <a:cubicBezTo>
                  <a:pt x="8739279" y="2368974"/>
                  <a:pt x="8741194" y="2367869"/>
                  <a:pt x="8742225" y="2366029"/>
                </a:cubicBezTo>
                <a:close/>
                <a:moveTo>
                  <a:pt x="8685313" y="2336874"/>
                </a:moveTo>
                <a:cubicBezTo>
                  <a:pt x="8686933" y="2334297"/>
                  <a:pt x="8686197" y="2330837"/>
                  <a:pt x="8683546" y="2329143"/>
                </a:cubicBezTo>
                <a:lnTo>
                  <a:pt x="8636575" y="2299621"/>
                </a:lnTo>
                <a:cubicBezTo>
                  <a:pt x="8633924" y="2298001"/>
                  <a:pt x="8630538" y="2298737"/>
                  <a:pt x="8628845" y="2301388"/>
                </a:cubicBezTo>
                <a:cubicBezTo>
                  <a:pt x="8627225" y="2303964"/>
                  <a:pt x="8627961" y="2307425"/>
                  <a:pt x="8630612" y="2309118"/>
                </a:cubicBezTo>
                <a:lnTo>
                  <a:pt x="8677583" y="2338641"/>
                </a:lnTo>
                <a:cubicBezTo>
                  <a:pt x="8678540" y="2339230"/>
                  <a:pt x="8679571" y="2339524"/>
                  <a:pt x="8680602" y="2339524"/>
                </a:cubicBezTo>
                <a:cubicBezTo>
                  <a:pt x="8682516" y="2339451"/>
                  <a:pt x="8684283" y="2338567"/>
                  <a:pt x="8685313" y="2336874"/>
                </a:cubicBezTo>
                <a:close/>
                <a:moveTo>
                  <a:pt x="8637974" y="2307866"/>
                </a:moveTo>
                <a:cubicBezTo>
                  <a:pt x="8639888" y="2305437"/>
                  <a:pt x="8639520" y="2301977"/>
                  <a:pt x="8637090" y="2299989"/>
                </a:cubicBezTo>
                <a:lnTo>
                  <a:pt x="8591886" y="2263840"/>
                </a:lnTo>
                <a:cubicBezTo>
                  <a:pt x="8589456" y="2261926"/>
                  <a:pt x="8585995" y="2262294"/>
                  <a:pt x="8584008" y="2264723"/>
                </a:cubicBezTo>
                <a:cubicBezTo>
                  <a:pt x="8582094" y="2267153"/>
                  <a:pt x="8582462" y="2270613"/>
                  <a:pt x="8584892" y="2272601"/>
                </a:cubicBezTo>
                <a:lnTo>
                  <a:pt x="8630096" y="2308750"/>
                </a:lnTo>
                <a:cubicBezTo>
                  <a:pt x="8631126" y="2309560"/>
                  <a:pt x="8632378" y="2310002"/>
                  <a:pt x="8633630" y="2310002"/>
                </a:cubicBezTo>
                <a:cubicBezTo>
                  <a:pt x="8635250" y="2309928"/>
                  <a:pt x="8636869" y="2309192"/>
                  <a:pt x="8637974" y="2307866"/>
                </a:cubicBezTo>
                <a:close/>
                <a:moveTo>
                  <a:pt x="8592474" y="2272085"/>
                </a:moveTo>
                <a:cubicBezTo>
                  <a:pt x="8594610" y="2269877"/>
                  <a:pt x="8594536" y="2266343"/>
                  <a:pt x="8592328" y="2264208"/>
                </a:cubicBezTo>
                <a:lnTo>
                  <a:pt x="8541233" y="2214880"/>
                </a:lnTo>
                <a:cubicBezTo>
                  <a:pt x="8539024" y="2212745"/>
                  <a:pt x="8535490" y="2212819"/>
                  <a:pt x="8533356" y="2215027"/>
                </a:cubicBezTo>
                <a:cubicBezTo>
                  <a:pt x="8531220" y="2217236"/>
                  <a:pt x="8531294" y="2220770"/>
                  <a:pt x="8533502" y="2222905"/>
                </a:cubicBezTo>
                <a:lnTo>
                  <a:pt x="8584597" y="2272233"/>
                </a:lnTo>
                <a:cubicBezTo>
                  <a:pt x="8585702" y="2273263"/>
                  <a:pt x="8587100" y="2273779"/>
                  <a:pt x="8588499" y="2273779"/>
                </a:cubicBezTo>
                <a:cubicBezTo>
                  <a:pt x="8589898" y="2273779"/>
                  <a:pt x="8591371" y="2273263"/>
                  <a:pt x="8592474" y="2272085"/>
                </a:cubicBezTo>
                <a:close/>
                <a:moveTo>
                  <a:pt x="8540938" y="2223200"/>
                </a:moveTo>
                <a:cubicBezTo>
                  <a:pt x="8543295" y="2221212"/>
                  <a:pt x="8543588" y="2217678"/>
                  <a:pt x="8541528" y="2215322"/>
                </a:cubicBezTo>
                <a:lnTo>
                  <a:pt x="8490285" y="2155319"/>
                </a:lnTo>
                <a:cubicBezTo>
                  <a:pt x="8488298" y="2152963"/>
                  <a:pt x="8484764" y="2152742"/>
                  <a:pt x="8482408" y="2154730"/>
                </a:cubicBezTo>
                <a:cubicBezTo>
                  <a:pt x="8480052" y="2156718"/>
                  <a:pt x="8479758" y="2160252"/>
                  <a:pt x="8481819" y="2162608"/>
                </a:cubicBezTo>
                <a:lnTo>
                  <a:pt x="8533061" y="2222611"/>
                </a:lnTo>
                <a:cubicBezTo>
                  <a:pt x="8534165" y="2223936"/>
                  <a:pt x="8535785" y="2224599"/>
                  <a:pt x="8537331" y="2224525"/>
                </a:cubicBezTo>
                <a:cubicBezTo>
                  <a:pt x="8538656" y="2224525"/>
                  <a:pt x="8539907" y="2224083"/>
                  <a:pt x="8540938" y="2223200"/>
                </a:cubicBezTo>
                <a:close/>
                <a:moveTo>
                  <a:pt x="8489182" y="2163565"/>
                </a:moveTo>
                <a:cubicBezTo>
                  <a:pt x="8491758" y="2161872"/>
                  <a:pt x="8492421" y="2158411"/>
                  <a:pt x="8490727" y="2155835"/>
                </a:cubicBezTo>
                <a:lnTo>
                  <a:pt x="8445228" y="2087586"/>
                </a:lnTo>
                <a:cubicBezTo>
                  <a:pt x="8443535" y="2085009"/>
                  <a:pt x="8440075" y="2084346"/>
                  <a:pt x="8437498" y="2086040"/>
                </a:cubicBezTo>
                <a:cubicBezTo>
                  <a:pt x="8434921" y="2087733"/>
                  <a:pt x="8434258" y="2091193"/>
                  <a:pt x="8435951" y="2093770"/>
                </a:cubicBezTo>
                <a:lnTo>
                  <a:pt x="8481451" y="2162019"/>
                </a:lnTo>
                <a:cubicBezTo>
                  <a:pt x="8482555" y="2163639"/>
                  <a:pt x="8484322" y="2164522"/>
                  <a:pt x="8486163" y="2164522"/>
                </a:cubicBezTo>
                <a:cubicBezTo>
                  <a:pt x="8487194" y="2164522"/>
                  <a:pt x="8488225" y="2164227"/>
                  <a:pt x="8489182" y="2163565"/>
                </a:cubicBezTo>
                <a:close/>
                <a:moveTo>
                  <a:pt x="8442946" y="2095832"/>
                </a:moveTo>
                <a:cubicBezTo>
                  <a:pt x="8445744" y="2094580"/>
                  <a:pt x="8446995" y="2091193"/>
                  <a:pt x="8445670" y="2088469"/>
                </a:cubicBezTo>
                <a:lnTo>
                  <a:pt x="8411583" y="2014552"/>
                </a:lnTo>
                <a:cubicBezTo>
                  <a:pt x="8410331" y="2011754"/>
                  <a:pt x="8406944" y="2010576"/>
                  <a:pt x="8404220" y="2011828"/>
                </a:cubicBezTo>
                <a:cubicBezTo>
                  <a:pt x="8401423" y="2013079"/>
                  <a:pt x="8400171" y="2016466"/>
                  <a:pt x="8401496" y="2019190"/>
                </a:cubicBezTo>
                <a:lnTo>
                  <a:pt x="8435584" y="2093107"/>
                </a:lnTo>
                <a:cubicBezTo>
                  <a:pt x="8436541" y="2095169"/>
                  <a:pt x="8438529" y="2096347"/>
                  <a:pt x="8440663" y="2096347"/>
                </a:cubicBezTo>
                <a:cubicBezTo>
                  <a:pt x="8441400" y="2096347"/>
                  <a:pt x="8442210" y="2096126"/>
                  <a:pt x="8442946" y="2095832"/>
                </a:cubicBezTo>
                <a:close/>
                <a:moveTo>
                  <a:pt x="8407680" y="2022282"/>
                </a:moveTo>
                <a:cubicBezTo>
                  <a:pt x="8410699" y="2021619"/>
                  <a:pt x="8412613" y="2018601"/>
                  <a:pt x="8411951" y="2015656"/>
                </a:cubicBezTo>
                <a:lnTo>
                  <a:pt x="8394870" y="1938499"/>
                </a:lnTo>
                <a:cubicBezTo>
                  <a:pt x="8394208" y="1935480"/>
                  <a:pt x="8391189" y="1933713"/>
                  <a:pt x="8388244" y="1934229"/>
                </a:cubicBezTo>
                <a:cubicBezTo>
                  <a:pt x="8385226" y="1934891"/>
                  <a:pt x="8383312" y="1937910"/>
                  <a:pt x="8383974" y="1940855"/>
                </a:cubicBezTo>
                <a:lnTo>
                  <a:pt x="8401054" y="2018012"/>
                </a:lnTo>
                <a:cubicBezTo>
                  <a:pt x="8401644" y="2020662"/>
                  <a:pt x="8403925" y="2022429"/>
                  <a:pt x="8406502" y="2022356"/>
                </a:cubicBezTo>
                <a:cubicBezTo>
                  <a:pt x="8406944" y="2022429"/>
                  <a:pt x="8407313" y="2022356"/>
                  <a:pt x="8407680" y="2022282"/>
                </a:cubicBezTo>
                <a:close/>
                <a:moveTo>
                  <a:pt x="8394944" y="1939971"/>
                </a:moveTo>
                <a:lnTo>
                  <a:pt x="8397962" y="1864139"/>
                </a:lnTo>
                <a:cubicBezTo>
                  <a:pt x="8398110" y="1861047"/>
                  <a:pt x="8395680" y="1858470"/>
                  <a:pt x="8392588" y="1858323"/>
                </a:cubicBezTo>
                <a:cubicBezTo>
                  <a:pt x="8389422" y="1857808"/>
                  <a:pt x="8386919" y="1860605"/>
                  <a:pt x="8386772" y="1863698"/>
                </a:cubicBezTo>
                <a:lnTo>
                  <a:pt x="8383753" y="1939530"/>
                </a:lnTo>
                <a:cubicBezTo>
                  <a:pt x="8383606" y="1942622"/>
                  <a:pt x="8386036" y="1945198"/>
                  <a:pt x="8389127" y="1945346"/>
                </a:cubicBezTo>
                <a:cubicBezTo>
                  <a:pt x="8389201" y="1945346"/>
                  <a:pt x="8389275" y="1945346"/>
                  <a:pt x="8389422" y="1945346"/>
                </a:cubicBezTo>
                <a:cubicBezTo>
                  <a:pt x="8392367" y="1945272"/>
                  <a:pt x="8394796" y="1942916"/>
                  <a:pt x="8394944" y="1939971"/>
                </a:cubicBezTo>
                <a:close/>
                <a:moveTo>
                  <a:pt x="8397594" y="1865833"/>
                </a:moveTo>
                <a:lnTo>
                  <a:pt x="8423731" y="1795596"/>
                </a:lnTo>
                <a:cubicBezTo>
                  <a:pt x="8424835" y="1792725"/>
                  <a:pt x="8423362" y="1789485"/>
                  <a:pt x="8420417" y="1788455"/>
                </a:cubicBezTo>
                <a:cubicBezTo>
                  <a:pt x="8417546" y="1787424"/>
                  <a:pt x="8414307" y="1788823"/>
                  <a:pt x="8413276" y="1791768"/>
                </a:cubicBezTo>
                <a:lnTo>
                  <a:pt x="8387139" y="1862004"/>
                </a:lnTo>
                <a:cubicBezTo>
                  <a:pt x="8386036" y="1864876"/>
                  <a:pt x="8387508" y="1868115"/>
                  <a:pt x="8390453" y="1869146"/>
                </a:cubicBezTo>
                <a:cubicBezTo>
                  <a:pt x="8391115" y="1869367"/>
                  <a:pt x="8391777" y="1869514"/>
                  <a:pt x="8392441" y="1869514"/>
                </a:cubicBezTo>
                <a:cubicBezTo>
                  <a:pt x="8394649" y="1869440"/>
                  <a:pt x="8396784" y="1868041"/>
                  <a:pt x="8397594" y="1865833"/>
                </a:cubicBezTo>
                <a:close/>
                <a:moveTo>
                  <a:pt x="8422626" y="1797363"/>
                </a:moveTo>
                <a:lnTo>
                  <a:pt x="8447511" y="1770491"/>
                </a:lnTo>
                <a:cubicBezTo>
                  <a:pt x="8449572" y="1768208"/>
                  <a:pt x="8449499" y="1764674"/>
                  <a:pt x="8447216" y="1762613"/>
                </a:cubicBezTo>
                <a:cubicBezTo>
                  <a:pt x="8444934" y="1760552"/>
                  <a:pt x="8441473" y="1760625"/>
                  <a:pt x="8439339" y="1762907"/>
                </a:cubicBezTo>
                <a:lnTo>
                  <a:pt x="8414454" y="1789780"/>
                </a:lnTo>
                <a:cubicBezTo>
                  <a:pt x="8412392" y="1792062"/>
                  <a:pt x="8412466" y="1795596"/>
                  <a:pt x="8414748" y="1797658"/>
                </a:cubicBezTo>
                <a:cubicBezTo>
                  <a:pt x="8415852" y="1798688"/>
                  <a:pt x="8417178" y="1799130"/>
                  <a:pt x="8418576" y="1799130"/>
                </a:cubicBezTo>
                <a:cubicBezTo>
                  <a:pt x="8420049" y="1799130"/>
                  <a:pt x="8421521" y="1798541"/>
                  <a:pt x="8422626" y="1797363"/>
                </a:cubicBezTo>
                <a:close/>
                <a:moveTo>
                  <a:pt x="8447511" y="1770491"/>
                </a:moveTo>
                <a:lnTo>
                  <a:pt x="8468346" y="1748036"/>
                </a:lnTo>
                <a:cubicBezTo>
                  <a:pt x="8470407" y="1745753"/>
                  <a:pt x="8470334" y="1742219"/>
                  <a:pt x="8468052" y="1740158"/>
                </a:cubicBezTo>
                <a:cubicBezTo>
                  <a:pt x="8465769" y="1738096"/>
                  <a:pt x="8462235" y="1738170"/>
                  <a:pt x="8460174" y="1740452"/>
                </a:cubicBezTo>
                <a:lnTo>
                  <a:pt x="8439339" y="1762907"/>
                </a:lnTo>
                <a:cubicBezTo>
                  <a:pt x="8437277" y="1765190"/>
                  <a:pt x="8437351" y="1768724"/>
                  <a:pt x="8439633" y="1770785"/>
                </a:cubicBezTo>
                <a:cubicBezTo>
                  <a:pt x="8440737" y="1771816"/>
                  <a:pt x="8442063" y="1772258"/>
                  <a:pt x="8443461" y="1772258"/>
                </a:cubicBezTo>
                <a:cubicBezTo>
                  <a:pt x="8444934" y="1772258"/>
                  <a:pt x="8446406" y="1771669"/>
                  <a:pt x="8447511" y="1770491"/>
                </a:cubicBezTo>
                <a:close/>
                <a:moveTo>
                  <a:pt x="8468272" y="1748109"/>
                </a:moveTo>
                <a:lnTo>
                  <a:pt x="8489991" y="1725581"/>
                </a:lnTo>
                <a:cubicBezTo>
                  <a:pt x="8492126" y="1723372"/>
                  <a:pt x="8492052" y="1719838"/>
                  <a:pt x="8489844" y="1717703"/>
                </a:cubicBezTo>
                <a:cubicBezTo>
                  <a:pt x="8487635" y="1715568"/>
                  <a:pt x="8484101" y="1715641"/>
                  <a:pt x="8481966" y="1717850"/>
                </a:cubicBezTo>
                <a:lnTo>
                  <a:pt x="8460247" y="1740379"/>
                </a:lnTo>
                <a:cubicBezTo>
                  <a:pt x="8458112" y="1742587"/>
                  <a:pt x="8458186" y="1746121"/>
                  <a:pt x="8460395" y="1748256"/>
                </a:cubicBezTo>
                <a:cubicBezTo>
                  <a:pt x="8461499" y="1749287"/>
                  <a:pt x="8462898" y="1749803"/>
                  <a:pt x="8464297" y="1749803"/>
                </a:cubicBezTo>
                <a:cubicBezTo>
                  <a:pt x="8465769" y="1749803"/>
                  <a:pt x="8467241" y="1749214"/>
                  <a:pt x="8468272" y="1748109"/>
                </a:cubicBezTo>
                <a:close/>
                <a:moveTo>
                  <a:pt x="8490285" y="1725212"/>
                </a:moveTo>
                <a:lnTo>
                  <a:pt x="8509060" y="1702389"/>
                </a:lnTo>
                <a:cubicBezTo>
                  <a:pt x="8511048" y="1700033"/>
                  <a:pt x="8510679" y="1696499"/>
                  <a:pt x="8508324" y="1694512"/>
                </a:cubicBezTo>
                <a:cubicBezTo>
                  <a:pt x="8505967" y="1692597"/>
                  <a:pt x="8502433" y="1692892"/>
                  <a:pt x="8500445" y="1695248"/>
                </a:cubicBezTo>
                <a:lnTo>
                  <a:pt x="8481672" y="1718071"/>
                </a:lnTo>
                <a:cubicBezTo>
                  <a:pt x="8479684" y="1720427"/>
                  <a:pt x="8480052" y="1723961"/>
                  <a:pt x="8482408" y="1725949"/>
                </a:cubicBezTo>
                <a:cubicBezTo>
                  <a:pt x="8483439" y="1726832"/>
                  <a:pt x="8484690" y="1727200"/>
                  <a:pt x="8486015" y="1727200"/>
                </a:cubicBezTo>
                <a:cubicBezTo>
                  <a:pt x="8487635" y="1727200"/>
                  <a:pt x="8489182" y="1726538"/>
                  <a:pt x="8490285" y="1725212"/>
                </a:cubicBezTo>
                <a:close/>
                <a:moveTo>
                  <a:pt x="8506409" y="1704156"/>
                </a:moveTo>
                <a:lnTo>
                  <a:pt x="8511931" y="1702463"/>
                </a:lnTo>
                <a:cubicBezTo>
                  <a:pt x="8514876" y="1701579"/>
                  <a:pt x="8516569" y="1698487"/>
                  <a:pt x="8515612" y="1695542"/>
                </a:cubicBezTo>
                <a:cubicBezTo>
                  <a:pt x="8514729" y="1692597"/>
                  <a:pt x="8511563" y="1690978"/>
                  <a:pt x="8508691" y="1691861"/>
                </a:cubicBezTo>
                <a:lnTo>
                  <a:pt x="8503169" y="1693554"/>
                </a:lnTo>
                <a:cubicBezTo>
                  <a:pt x="8500225" y="1694438"/>
                  <a:pt x="8498531" y="1697530"/>
                  <a:pt x="8499488" y="1700475"/>
                </a:cubicBezTo>
                <a:cubicBezTo>
                  <a:pt x="8500225" y="1702905"/>
                  <a:pt x="8502433" y="1704451"/>
                  <a:pt x="8504863" y="1704451"/>
                </a:cubicBezTo>
                <a:cubicBezTo>
                  <a:pt x="8505305" y="1704377"/>
                  <a:pt x="8505893" y="1704303"/>
                  <a:pt x="8506409" y="1704156"/>
                </a:cubicBezTo>
                <a:close/>
                <a:moveTo>
                  <a:pt x="8513772" y="1701432"/>
                </a:moveTo>
                <a:lnTo>
                  <a:pt x="8589088" y="1640104"/>
                </a:lnTo>
                <a:cubicBezTo>
                  <a:pt x="8591443" y="1638190"/>
                  <a:pt x="8591812" y="1634656"/>
                  <a:pt x="8589898" y="1632300"/>
                </a:cubicBezTo>
                <a:cubicBezTo>
                  <a:pt x="8587983" y="1629944"/>
                  <a:pt x="8584450" y="1629576"/>
                  <a:pt x="8582094" y="1631490"/>
                </a:cubicBezTo>
                <a:lnTo>
                  <a:pt x="8506777" y="1692818"/>
                </a:lnTo>
                <a:cubicBezTo>
                  <a:pt x="8504421" y="1694732"/>
                  <a:pt x="8504053" y="1698266"/>
                  <a:pt x="8505967" y="1700622"/>
                </a:cubicBezTo>
                <a:cubicBezTo>
                  <a:pt x="8507072" y="1702021"/>
                  <a:pt x="8508691" y="1702684"/>
                  <a:pt x="8510311" y="1702684"/>
                </a:cubicBezTo>
                <a:cubicBezTo>
                  <a:pt x="8511563" y="1702684"/>
                  <a:pt x="8512814" y="1702316"/>
                  <a:pt x="8513772" y="1701432"/>
                </a:cubicBezTo>
                <a:close/>
                <a:moveTo>
                  <a:pt x="8589235" y="1640104"/>
                </a:moveTo>
                <a:lnTo>
                  <a:pt x="8610734" y="1621625"/>
                </a:lnTo>
                <a:cubicBezTo>
                  <a:pt x="8613089" y="1619637"/>
                  <a:pt x="8613310" y="1616103"/>
                  <a:pt x="8611322" y="1613747"/>
                </a:cubicBezTo>
                <a:cubicBezTo>
                  <a:pt x="8609334" y="1611391"/>
                  <a:pt x="8605801" y="1611170"/>
                  <a:pt x="8603444" y="1613158"/>
                </a:cubicBezTo>
                <a:lnTo>
                  <a:pt x="8581947" y="1631637"/>
                </a:lnTo>
                <a:cubicBezTo>
                  <a:pt x="8579590" y="1633625"/>
                  <a:pt x="8579370" y="1637159"/>
                  <a:pt x="8581357" y="1639515"/>
                </a:cubicBezTo>
                <a:cubicBezTo>
                  <a:pt x="8582462" y="1640840"/>
                  <a:pt x="8584081" y="1641429"/>
                  <a:pt x="8585628" y="1641429"/>
                </a:cubicBezTo>
                <a:cubicBezTo>
                  <a:pt x="8586879" y="1641429"/>
                  <a:pt x="8588205" y="1640987"/>
                  <a:pt x="8589235" y="1640104"/>
                </a:cubicBezTo>
                <a:close/>
                <a:moveTo>
                  <a:pt x="8610218" y="1621919"/>
                </a:moveTo>
                <a:lnTo>
                  <a:pt x="8685903" y="1569352"/>
                </a:lnTo>
                <a:cubicBezTo>
                  <a:pt x="8688406" y="1567585"/>
                  <a:pt x="8689068" y="1564125"/>
                  <a:pt x="8687301" y="1561622"/>
                </a:cubicBezTo>
                <a:cubicBezTo>
                  <a:pt x="8685534" y="1559118"/>
                  <a:pt x="8682074" y="1558456"/>
                  <a:pt x="8679571" y="1560223"/>
                </a:cubicBezTo>
                <a:lnTo>
                  <a:pt x="8603886" y="1612790"/>
                </a:lnTo>
                <a:cubicBezTo>
                  <a:pt x="8601383" y="1614557"/>
                  <a:pt x="8600720" y="1618017"/>
                  <a:pt x="8602487" y="1620520"/>
                </a:cubicBezTo>
                <a:cubicBezTo>
                  <a:pt x="8603591" y="1622066"/>
                  <a:pt x="8605358" y="1622950"/>
                  <a:pt x="8607125" y="1622950"/>
                </a:cubicBezTo>
                <a:cubicBezTo>
                  <a:pt x="8608156" y="1622950"/>
                  <a:pt x="8609261" y="1622582"/>
                  <a:pt x="8610218" y="1621919"/>
                </a:cubicBezTo>
                <a:close/>
                <a:moveTo>
                  <a:pt x="8685903" y="1569426"/>
                </a:moveTo>
                <a:lnTo>
                  <a:pt x="8703940" y="1556910"/>
                </a:lnTo>
                <a:cubicBezTo>
                  <a:pt x="8706444" y="1555143"/>
                  <a:pt x="8707106" y="1551682"/>
                  <a:pt x="8705339" y="1549179"/>
                </a:cubicBezTo>
                <a:cubicBezTo>
                  <a:pt x="8703572" y="1546676"/>
                  <a:pt x="8700111" y="1546014"/>
                  <a:pt x="8697608" y="1547780"/>
                </a:cubicBezTo>
                <a:lnTo>
                  <a:pt x="8679571" y="1560296"/>
                </a:lnTo>
                <a:cubicBezTo>
                  <a:pt x="8677067" y="1562063"/>
                  <a:pt x="8676405" y="1565524"/>
                  <a:pt x="8678172" y="1568027"/>
                </a:cubicBezTo>
                <a:cubicBezTo>
                  <a:pt x="8679276" y="1569573"/>
                  <a:pt x="8681043" y="1570456"/>
                  <a:pt x="8682810" y="1570456"/>
                </a:cubicBezTo>
                <a:cubicBezTo>
                  <a:pt x="8683841" y="1570383"/>
                  <a:pt x="8684945" y="1570088"/>
                  <a:pt x="8685903" y="1569426"/>
                </a:cubicBezTo>
                <a:close/>
                <a:moveTo>
                  <a:pt x="8705044" y="1555879"/>
                </a:moveTo>
                <a:lnTo>
                  <a:pt x="8747378" y="1505005"/>
                </a:lnTo>
                <a:cubicBezTo>
                  <a:pt x="8749366" y="1502650"/>
                  <a:pt x="8748997" y="1499116"/>
                  <a:pt x="8746642" y="1497128"/>
                </a:cubicBezTo>
                <a:cubicBezTo>
                  <a:pt x="8744285" y="1495140"/>
                  <a:pt x="8740752" y="1495508"/>
                  <a:pt x="8738764" y="1497864"/>
                </a:cubicBezTo>
                <a:lnTo>
                  <a:pt x="8696430" y="1548738"/>
                </a:lnTo>
                <a:cubicBezTo>
                  <a:pt x="8694443" y="1551093"/>
                  <a:pt x="8694811" y="1554627"/>
                  <a:pt x="8697167" y="1556615"/>
                </a:cubicBezTo>
                <a:cubicBezTo>
                  <a:pt x="8698197" y="1557499"/>
                  <a:pt x="8699523" y="1557940"/>
                  <a:pt x="8700775" y="1557940"/>
                </a:cubicBezTo>
                <a:cubicBezTo>
                  <a:pt x="8702394" y="1557867"/>
                  <a:pt x="8703940" y="1557204"/>
                  <a:pt x="8705044" y="1555879"/>
                </a:cubicBezTo>
                <a:close/>
                <a:moveTo>
                  <a:pt x="8745611" y="1506404"/>
                </a:moveTo>
                <a:lnTo>
                  <a:pt x="8823430" y="1466942"/>
                </a:lnTo>
                <a:cubicBezTo>
                  <a:pt x="8826154" y="1465543"/>
                  <a:pt x="8827259" y="1462230"/>
                  <a:pt x="8825860" y="1459433"/>
                </a:cubicBezTo>
                <a:cubicBezTo>
                  <a:pt x="8824461" y="1456709"/>
                  <a:pt x="8821075" y="1455604"/>
                  <a:pt x="8818351" y="1457003"/>
                </a:cubicBezTo>
                <a:lnTo>
                  <a:pt x="8740530" y="1496465"/>
                </a:lnTo>
                <a:cubicBezTo>
                  <a:pt x="8737806" y="1497864"/>
                  <a:pt x="8736703" y="1501177"/>
                  <a:pt x="8738101" y="1503975"/>
                </a:cubicBezTo>
                <a:cubicBezTo>
                  <a:pt x="8739058" y="1505963"/>
                  <a:pt x="8741046" y="1507067"/>
                  <a:pt x="8743108" y="1507067"/>
                </a:cubicBezTo>
                <a:cubicBezTo>
                  <a:pt x="8743918" y="1506993"/>
                  <a:pt x="8744801" y="1506846"/>
                  <a:pt x="8745611" y="1506404"/>
                </a:cubicBezTo>
                <a:close/>
                <a:moveTo>
                  <a:pt x="8823357" y="1467016"/>
                </a:moveTo>
                <a:lnTo>
                  <a:pt x="8890722" y="1433812"/>
                </a:lnTo>
                <a:cubicBezTo>
                  <a:pt x="8893520" y="1432413"/>
                  <a:pt x="8894624" y="1429100"/>
                  <a:pt x="8893226" y="1426376"/>
                </a:cubicBezTo>
                <a:cubicBezTo>
                  <a:pt x="8891826" y="1423578"/>
                  <a:pt x="8888514" y="1422474"/>
                  <a:pt x="8885790" y="1423873"/>
                </a:cubicBezTo>
                <a:lnTo>
                  <a:pt x="8818424" y="1457077"/>
                </a:lnTo>
                <a:cubicBezTo>
                  <a:pt x="8815627" y="1458476"/>
                  <a:pt x="8814522" y="1461789"/>
                  <a:pt x="8815921" y="1464513"/>
                </a:cubicBezTo>
                <a:cubicBezTo>
                  <a:pt x="8816879" y="1466500"/>
                  <a:pt x="8818866" y="1467605"/>
                  <a:pt x="8820927" y="1467605"/>
                </a:cubicBezTo>
                <a:cubicBezTo>
                  <a:pt x="8821811" y="1467531"/>
                  <a:pt x="8822620" y="1467384"/>
                  <a:pt x="8823357" y="1467016"/>
                </a:cubicBezTo>
                <a:close/>
                <a:moveTo>
                  <a:pt x="8890722" y="1433738"/>
                </a:moveTo>
                <a:lnTo>
                  <a:pt x="8895802" y="1431235"/>
                </a:lnTo>
                <a:cubicBezTo>
                  <a:pt x="8898526" y="1429836"/>
                  <a:pt x="8899705" y="1426523"/>
                  <a:pt x="8898305" y="1423725"/>
                </a:cubicBezTo>
                <a:cubicBezTo>
                  <a:pt x="8896907" y="1421001"/>
                  <a:pt x="8893593" y="1419897"/>
                  <a:pt x="8890796" y="1421222"/>
                </a:cubicBezTo>
                <a:lnTo>
                  <a:pt x="8885716" y="1423799"/>
                </a:lnTo>
                <a:cubicBezTo>
                  <a:pt x="8882992" y="1425198"/>
                  <a:pt x="8881814" y="1428511"/>
                  <a:pt x="8883212" y="1431309"/>
                </a:cubicBezTo>
                <a:cubicBezTo>
                  <a:pt x="8884169" y="1433296"/>
                  <a:pt x="8886157" y="1434401"/>
                  <a:pt x="8888219" y="1434401"/>
                </a:cubicBezTo>
                <a:cubicBezTo>
                  <a:pt x="8889102" y="1434327"/>
                  <a:pt x="8889912" y="1434180"/>
                  <a:pt x="8890722" y="1433738"/>
                </a:cubicBezTo>
                <a:close/>
                <a:moveTo>
                  <a:pt x="8894256" y="1431750"/>
                </a:moveTo>
                <a:lnTo>
                  <a:pt x="8955511" y="1422032"/>
                </a:lnTo>
                <a:cubicBezTo>
                  <a:pt x="8958529" y="1421517"/>
                  <a:pt x="8960590" y="1418719"/>
                  <a:pt x="8960149" y="1415627"/>
                </a:cubicBezTo>
                <a:cubicBezTo>
                  <a:pt x="8959633" y="1412608"/>
                  <a:pt x="8956763" y="1410547"/>
                  <a:pt x="8953744" y="1410989"/>
                </a:cubicBezTo>
                <a:lnTo>
                  <a:pt x="8892489" y="1420707"/>
                </a:lnTo>
                <a:cubicBezTo>
                  <a:pt x="8889471" y="1421222"/>
                  <a:pt x="8887409" y="1424020"/>
                  <a:pt x="8887851" y="1427112"/>
                </a:cubicBezTo>
                <a:cubicBezTo>
                  <a:pt x="8888293" y="1429836"/>
                  <a:pt x="8890648" y="1431824"/>
                  <a:pt x="8893372" y="1431824"/>
                </a:cubicBezTo>
                <a:cubicBezTo>
                  <a:pt x="8893667" y="1431824"/>
                  <a:pt x="8893962" y="1431750"/>
                  <a:pt x="8894256" y="1431750"/>
                </a:cubicBezTo>
                <a:close/>
                <a:moveTo>
                  <a:pt x="8956173" y="1421885"/>
                </a:moveTo>
                <a:lnTo>
                  <a:pt x="9053429" y="1394350"/>
                </a:lnTo>
                <a:cubicBezTo>
                  <a:pt x="9056374" y="1393540"/>
                  <a:pt x="9058141" y="1390448"/>
                  <a:pt x="9057258" y="1387429"/>
                </a:cubicBezTo>
                <a:cubicBezTo>
                  <a:pt x="9056448" y="1384484"/>
                  <a:pt x="9053356" y="1382791"/>
                  <a:pt x="9050337" y="1383601"/>
                </a:cubicBezTo>
                <a:lnTo>
                  <a:pt x="8953081" y="1411136"/>
                </a:lnTo>
                <a:cubicBezTo>
                  <a:pt x="8950136" y="1411946"/>
                  <a:pt x="8948369" y="1415038"/>
                  <a:pt x="8949253" y="1418056"/>
                </a:cubicBezTo>
                <a:cubicBezTo>
                  <a:pt x="8949989" y="1420560"/>
                  <a:pt x="8952197" y="1422106"/>
                  <a:pt x="8954627" y="1422106"/>
                </a:cubicBezTo>
                <a:cubicBezTo>
                  <a:pt x="8955142" y="1422032"/>
                  <a:pt x="8955658" y="1421958"/>
                  <a:pt x="8956173" y="1421885"/>
                </a:cubicBezTo>
                <a:close/>
                <a:moveTo>
                  <a:pt x="9106880" y="1408117"/>
                </a:moveTo>
                <a:cubicBezTo>
                  <a:pt x="9107910" y="1405246"/>
                  <a:pt x="9106365" y="1402007"/>
                  <a:pt x="9103419" y="1401049"/>
                </a:cubicBezTo>
                <a:lnTo>
                  <a:pt x="9053650" y="1383674"/>
                </a:lnTo>
                <a:cubicBezTo>
                  <a:pt x="9050779" y="1382644"/>
                  <a:pt x="9047540" y="1384190"/>
                  <a:pt x="9046583" y="1387135"/>
                </a:cubicBezTo>
                <a:cubicBezTo>
                  <a:pt x="9045552" y="1390006"/>
                  <a:pt x="9047098" y="1393245"/>
                  <a:pt x="9050043" y="1394202"/>
                </a:cubicBezTo>
                <a:lnTo>
                  <a:pt x="9099812" y="1411578"/>
                </a:lnTo>
                <a:cubicBezTo>
                  <a:pt x="9100401" y="1411798"/>
                  <a:pt x="9101064" y="1411872"/>
                  <a:pt x="9101653" y="1411872"/>
                </a:cubicBezTo>
                <a:cubicBezTo>
                  <a:pt x="9103935" y="1411872"/>
                  <a:pt x="9106070" y="1410400"/>
                  <a:pt x="9106880" y="1408117"/>
                </a:cubicBezTo>
                <a:close/>
                <a:moveTo>
                  <a:pt x="9102241" y="1411872"/>
                </a:moveTo>
                <a:lnTo>
                  <a:pt x="9222100" y="1399282"/>
                </a:lnTo>
                <a:cubicBezTo>
                  <a:pt x="9225192" y="1398988"/>
                  <a:pt x="9227401" y="1396190"/>
                  <a:pt x="9227033" y="1393172"/>
                </a:cubicBezTo>
                <a:cubicBezTo>
                  <a:pt x="9226738" y="1390080"/>
                  <a:pt x="9223941" y="1388018"/>
                  <a:pt x="9220922" y="1388239"/>
                </a:cubicBezTo>
                <a:lnTo>
                  <a:pt x="9101064" y="1400829"/>
                </a:lnTo>
                <a:cubicBezTo>
                  <a:pt x="9097971" y="1401123"/>
                  <a:pt x="9095762" y="1403921"/>
                  <a:pt x="9096131" y="1406939"/>
                </a:cubicBezTo>
                <a:cubicBezTo>
                  <a:pt x="9096426" y="1409811"/>
                  <a:pt x="9098855" y="1411946"/>
                  <a:pt x="9101726" y="1411946"/>
                </a:cubicBezTo>
                <a:cubicBezTo>
                  <a:pt x="9101874" y="1411872"/>
                  <a:pt x="9102021" y="1411872"/>
                  <a:pt x="9102241" y="1411872"/>
                </a:cubicBezTo>
                <a:close/>
                <a:moveTo>
                  <a:pt x="9274226" y="1437346"/>
                </a:moveTo>
                <a:cubicBezTo>
                  <a:pt x="9276213" y="1434990"/>
                  <a:pt x="9275845" y="1431456"/>
                  <a:pt x="9273489" y="1429468"/>
                </a:cubicBezTo>
                <a:lnTo>
                  <a:pt x="9225119" y="1389343"/>
                </a:lnTo>
                <a:cubicBezTo>
                  <a:pt x="9222762" y="1387356"/>
                  <a:pt x="9219229" y="1387724"/>
                  <a:pt x="9217241" y="1390080"/>
                </a:cubicBezTo>
                <a:cubicBezTo>
                  <a:pt x="9215254" y="1392436"/>
                  <a:pt x="9215621" y="1395969"/>
                  <a:pt x="9217978" y="1397957"/>
                </a:cubicBezTo>
                <a:lnTo>
                  <a:pt x="9266348" y="1438082"/>
                </a:lnTo>
                <a:cubicBezTo>
                  <a:pt x="9267378" y="1438965"/>
                  <a:pt x="9268704" y="1439407"/>
                  <a:pt x="9269955" y="1439334"/>
                </a:cubicBezTo>
                <a:cubicBezTo>
                  <a:pt x="9271502" y="1439334"/>
                  <a:pt x="9273121" y="1438671"/>
                  <a:pt x="9274226" y="1437346"/>
                </a:cubicBezTo>
                <a:close/>
                <a:moveTo>
                  <a:pt x="9313467" y="1495950"/>
                </a:moveTo>
                <a:cubicBezTo>
                  <a:pt x="9315970" y="1494183"/>
                  <a:pt x="9316632" y="1490722"/>
                  <a:pt x="9314791" y="1488219"/>
                </a:cubicBezTo>
                <a:lnTo>
                  <a:pt x="9274446" y="1430646"/>
                </a:lnTo>
                <a:cubicBezTo>
                  <a:pt x="9272679" y="1428143"/>
                  <a:pt x="9269219" y="1427480"/>
                  <a:pt x="9266716" y="1429321"/>
                </a:cubicBezTo>
                <a:cubicBezTo>
                  <a:pt x="9264212" y="1431088"/>
                  <a:pt x="9263550" y="1434548"/>
                  <a:pt x="9265390" y="1437051"/>
                </a:cubicBezTo>
                <a:lnTo>
                  <a:pt x="9305736" y="1494625"/>
                </a:lnTo>
                <a:cubicBezTo>
                  <a:pt x="9306840" y="1496171"/>
                  <a:pt x="9308607" y="1496980"/>
                  <a:pt x="9310300" y="1496980"/>
                </a:cubicBezTo>
                <a:cubicBezTo>
                  <a:pt x="9311405" y="1496907"/>
                  <a:pt x="9312509" y="1496612"/>
                  <a:pt x="9313467" y="1495950"/>
                </a:cubicBezTo>
                <a:close/>
                <a:moveTo>
                  <a:pt x="9447903" y="1495361"/>
                </a:moveTo>
                <a:cubicBezTo>
                  <a:pt x="9447976" y="1492269"/>
                  <a:pt x="9445546" y="1489692"/>
                  <a:pt x="9442528" y="1489618"/>
                </a:cubicBezTo>
                <a:lnTo>
                  <a:pt x="9310448" y="1485790"/>
                </a:lnTo>
                <a:cubicBezTo>
                  <a:pt x="9310374" y="1485790"/>
                  <a:pt x="9310300" y="1485790"/>
                  <a:pt x="9310227" y="1485790"/>
                </a:cubicBezTo>
                <a:cubicBezTo>
                  <a:pt x="9307209" y="1485790"/>
                  <a:pt x="9304779" y="1488219"/>
                  <a:pt x="9304705" y="1491164"/>
                </a:cubicBezTo>
                <a:cubicBezTo>
                  <a:pt x="9304632" y="1494256"/>
                  <a:pt x="9307061" y="1496833"/>
                  <a:pt x="9310080" y="1496907"/>
                </a:cubicBezTo>
                <a:lnTo>
                  <a:pt x="9442160" y="1500735"/>
                </a:lnTo>
                <a:cubicBezTo>
                  <a:pt x="9442233" y="1500735"/>
                  <a:pt x="9442307" y="1500735"/>
                  <a:pt x="9442381" y="1500735"/>
                </a:cubicBezTo>
                <a:cubicBezTo>
                  <a:pt x="9445400" y="1500809"/>
                  <a:pt x="9447829" y="1498379"/>
                  <a:pt x="9447903" y="1495361"/>
                </a:cubicBezTo>
                <a:close/>
                <a:moveTo>
                  <a:pt x="9571148" y="1516270"/>
                </a:moveTo>
                <a:cubicBezTo>
                  <a:pt x="9571663" y="1513251"/>
                  <a:pt x="9569602" y="1510380"/>
                  <a:pt x="9566509" y="1509865"/>
                </a:cubicBezTo>
                <a:lnTo>
                  <a:pt x="9443264" y="1489692"/>
                </a:lnTo>
                <a:cubicBezTo>
                  <a:pt x="9440246" y="1489176"/>
                  <a:pt x="9437374" y="1491238"/>
                  <a:pt x="9436859" y="1494330"/>
                </a:cubicBezTo>
                <a:cubicBezTo>
                  <a:pt x="9436343" y="1497349"/>
                  <a:pt x="9438405" y="1500220"/>
                  <a:pt x="9441497" y="1500735"/>
                </a:cubicBezTo>
                <a:lnTo>
                  <a:pt x="9564743" y="1520908"/>
                </a:lnTo>
                <a:cubicBezTo>
                  <a:pt x="9565037" y="1520982"/>
                  <a:pt x="9565405" y="1520982"/>
                  <a:pt x="9565700" y="1520982"/>
                </a:cubicBezTo>
                <a:cubicBezTo>
                  <a:pt x="9568350" y="1520908"/>
                  <a:pt x="9570706" y="1518994"/>
                  <a:pt x="9571148" y="1516270"/>
                </a:cubicBezTo>
                <a:close/>
                <a:moveTo>
                  <a:pt x="9680331" y="1551535"/>
                </a:moveTo>
                <a:cubicBezTo>
                  <a:pt x="9681288" y="1548590"/>
                  <a:pt x="9679595" y="1545498"/>
                  <a:pt x="9676723" y="1544541"/>
                </a:cubicBezTo>
                <a:lnTo>
                  <a:pt x="9567319" y="1510085"/>
                </a:lnTo>
                <a:cubicBezTo>
                  <a:pt x="9564374" y="1509128"/>
                  <a:pt x="9561283" y="1510822"/>
                  <a:pt x="9560325" y="1513693"/>
                </a:cubicBezTo>
                <a:cubicBezTo>
                  <a:pt x="9559368" y="1516638"/>
                  <a:pt x="9561061" y="1519730"/>
                  <a:pt x="9563933" y="1520687"/>
                </a:cubicBezTo>
                <a:lnTo>
                  <a:pt x="9673337" y="1555143"/>
                </a:lnTo>
                <a:cubicBezTo>
                  <a:pt x="9673925" y="1555290"/>
                  <a:pt x="9674515" y="1555437"/>
                  <a:pt x="9675030" y="1555437"/>
                </a:cubicBezTo>
                <a:cubicBezTo>
                  <a:pt x="9677459" y="1555437"/>
                  <a:pt x="9679595" y="1553891"/>
                  <a:pt x="9680331" y="1551535"/>
                </a:cubicBezTo>
                <a:close/>
                <a:moveTo>
                  <a:pt x="9717805" y="1628987"/>
                </a:moveTo>
                <a:cubicBezTo>
                  <a:pt x="9720529" y="1627514"/>
                  <a:pt x="9721559" y="1624128"/>
                  <a:pt x="9720087" y="1621404"/>
                </a:cubicBezTo>
                <a:lnTo>
                  <a:pt x="9679963" y="1547118"/>
                </a:lnTo>
                <a:cubicBezTo>
                  <a:pt x="9678490" y="1544394"/>
                  <a:pt x="9675104" y="1543363"/>
                  <a:pt x="9672380" y="1544836"/>
                </a:cubicBezTo>
                <a:cubicBezTo>
                  <a:pt x="9669656" y="1546308"/>
                  <a:pt x="9668625" y="1549695"/>
                  <a:pt x="9670097" y="1552419"/>
                </a:cubicBezTo>
                <a:lnTo>
                  <a:pt x="9710222" y="1626705"/>
                </a:lnTo>
                <a:cubicBezTo>
                  <a:pt x="9711253" y="1628619"/>
                  <a:pt x="9713167" y="1629650"/>
                  <a:pt x="9715154" y="1629650"/>
                </a:cubicBezTo>
                <a:cubicBezTo>
                  <a:pt x="9716111" y="1629650"/>
                  <a:pt x="9716995" y="1629429"/>
                  <a:pt x="9717805" y="1628987"/>
                </a:cubicBezTo>
                <a:close/>
                <a:moveTo>
                  <a:pt x="9744236" y="1711445"/>
                </a:moveTo>
                <a:cubicBezTo>
                  <a:pt x="9747181" y="1710488"/>
                  <a:pt x="9748727" y="1707322"/>
                  <a:pt x="9747770" y="1704377"/>
                </a:cubicBezTo>
                <a:lnTo>
                  <a:pt x="9720456" y="1622287"/>
                </a:lnTo>
                <a:cubicBezTo>
                  <a:pt x="9719499" y="1619342"/>
                  <a:pt x="9716332" y="1617796"/>
                  <a:pt x="9713387" y="1618753"/>
                </a:cubicBezTo>
                <a:cubicBezTo>
                  <a:pt x="9710443" y="1619710"/>
                  <a:pt x="9708896" y="1622876"/>
                  <a:pt x="9709854" y="1625821"/>
                </a:cubicBezTo>
                <a:lnTo>
                  <a:pt x="9737168" y="1707911"/>
                </a:lnTo>
                <a:cubicBezTo>
                  <a:pt x="9737978" y="1710267"/>
                  <a:pt x="9740113" y="1711739"/>
                  <a:pt x="9742469" y="1711739"/>
                </a:cubicBezTo>
                <a:cubicBezTo>
                  <a:pt x="9743131" y="1711739"/>
                  <a:pt x="9743720" y="1711666"/>
                  <a:pt x="9744236" y="1711445"/>
                </a:cubicBezTo>
                <a:close/>
                <a:moveTo>
                  <a:pt x="9759918" y="1796995"/>
                </a:moveTo>
                <a:cubicBezTo>
                  <a:pt x="9762937" y="1796406"/>
                  <a:pt x="9764924" y="1793461"/>
                  <a:pt x="9764335" y="1790443"/>
                </a:cubicBezTo>
                <a:lnTo>
                  <a:pt x="9747991" y="1705113"/>
                </a:lnTo>
                <a:cubicBezTo>
                  <a:pt x="9747401" y="1702095"/>
                  <a:pt x="9744457" y="1700180"/>
                  <a:pt x="9741438" y="1700696"/>
                </a:cubicBezTo>
                <a:cubicBezTo>
                  <a:pt x="9738419" y="1701285"/>
                  <a:pt x="9736431" y="1704230"/>
                  <a:pt x="9737021" y="1707248"/>
                </a:cubicBezTo>
                <a:lnTo>
                  <a:pt x="9753365" y="1792578"/>
                </a:lnTo>
                <a:cubicBezTo>
                  <a:pt x="9753880" y="1795228"/>
                  <a:pt x="9756237" y="1797142"/>
                  <a:pt x="9758887" y="1797069"/>
                </a:cubicBezTo>
                <a:cubicBezTo>
                  <a:pt x="9759182" y="1797069"/>
                  <a:pt x="9759549" y="1797069"/>
                  <a:pt x="9759918" y="1796995"/>
                </a:cubicBezTo>
                <a:close/>
                <a:moveTo>
                  <a:pt x="9766323" y="1881073"/>
                </a:moveTo>
                <a:cubicBezTo>
                  <a:pt x="9769415" y="1880852"/>
                  <a:pt x="9771697" y="1878128"/>
                  <a:pt x="9771402" y="1875036"/>
                </a:cubicBezTo>
                <a:lnTo>
                  <a:pt x="9764335" y="1791032"/>
                </a:lnTo>
                <a:cubicBezTo>
                  <a:pt x="9764040" y="1787939"/>
                  <a:pt x="9761096" y="1785731"/>
                  <a:pt x="9758298" y="1785952"/>
                </a:cubicBezTo>
                <a:cubicBezTo>
                  <a:pt x="9755206" y="1786246"/>
                  <a:pt x="9752923" y="1788896"/>
                  <a:pt x="9753218" y="1791989"/>
                </a:cubicBezTo>
                <a:lnTo>
                  <a:pt x="9760285" y="1875993"/>
                </a:lnTo>
                <a:cubicBezTo>
                  <a:pt x="9760506" y="1878938"/>
                  <a:pt x="9763009" y="1881146"/>
                  <a:pt x="9765881" y="1881073"/>
                </a:cubicBezTo>
                <a:cubicBezTo>
                  <a:pt x="9766102" y="1881073"/>
                  <a:pt x="9766249" y="1881073"/>
                  <a:pt x="9766323" y="1881073"/>
                </a:cubicBezTo>
                <a:close/>
                <a:moveTo>
                  <a:pt x="9771109" y="1953444"/>
                </a:moveTo>
                <a:lnTo>
                  <a:pt x="9771476" y="1875477"/>
                </a:lnTo>
                <a:cubicBezTo>
                  <a:pt x="9771476" y="1872385"/>
                  <a:pt x="9768973" y="1869882"/>
                  <a:pt x="9765954" y="1869882"/>
                </a:cubicBezTo>
                <a:cubicBezTo>
                  <a:pt x="9762347" y="1869882"/>
                  <a:pt x="9760359" y="1872312"/>
                  <a:pt x="9760359" y="1875404"/>
                </a:cubicBezTo>
                <a:lnTo>
                  <a:pt x="9759991" y="1953371"/>
                </a:lnTo>
                <a:cubicBezTo>
                  <a:pt x="9759991" y="1956463"/>
                  <a:pt x="9762494" y="1958966"/>
                  <a:pt x="9765513" y="1958966"/>
                </a:cubicBezTo>
                <a:cubicBezTo>
                  <a:pt x="9765513" y="1958966"/>
                  <a:pt x="9765587" y="1958966"/>
                  <a:pt x="9765587" y="1958966"/>
                </a:cubicBezTo>
                <a:cubicBezTo>
                  <a:pt x="9768605" y="1958966"/>
                  <a:pt x="9771109" y="1956536"/>
                  <a:pt x="9771109" y="1953444"/>
                </a:cubicBezTo>
                <a:close/>
                <a:moveTo>
                  <a:pt x="9765145" y="2021030"/>
                </a:moveTo>
                <a:lnTo>
                  <a:pt x="9771035" y="1953960"/>
                </a:lnTo>
                <a:cubicBezTo>
                  <a:pt x="9771329" y="1950868"/>
                  <a:pt x="9769047" y="1948217"/>
                  <a:pt x="9765954" y="1947922"/>
                </a:cubicBezTo>
                <a:cubicBezTo>
                  <a:pt x="9762937" y="1947849"/>
                  <a:pt x="9760212" y="1949910"/>
                  <a:pt x="9759918" y="1953002"/>
                </a:cubicBezTo>
                <a:lnTo>
                  <a:pt x="9754028" y="2020073"/>
                </a:lnTo>
                <a:cubicBezTo>
                  <a:pt x="9753734" y="2023165"/>
                  <a:pt x="9756015" y="2025816"/>
                  <a:pt x="9759108" y="2026110"/>
                </a:cubicBezTo>
                <a:cubicBezTo>
                  <a:pt x="9759328" y="2026110"/>
                  <a:pt x="9759476" y="2026110"/>
                  <a:pt x="9759623" y="2026110"/>
                </a:cubicBezTo>
                <a:cubicBezTo>
                  <a:pt x="9762494" y="2026110"/>
                  <a:pt x="9764924" y="2023902"/>
                  <a:pt x="9765145" y="2021030"/>
                </a:cubicBezTo>
                <a:close/>
                <a:moveTo>
                  <a:pt x="9753291" y="2082285"/>
                </a:moveTo>
                <a:lnTo>
                  <a:pt x="9765071" y="2021546"/>
                </a:lnTo>
                <a:cubicBezTo>
                  <a:pt x="9765661" y="2018527"/>
                  <a:pt x="9763673" y="2015582"/>
                  <a:pt x="9760654" y="2014993"/>
                </a:cubicBezTo>
                <a:cubicBezTo>
                  <a:pt x="9757709" y="2014404"/>
                  <a:pt x="9754690" y="2016392"/>
                  <a:pt x="9754101" y="2019411"/>
                </a:cubicBezTo>
                <a:lnTo>
                  <a:pt x="9742322" y="2080150"/>
                </a:lnTo>
                <a:cubicBezTo>
                  <a:pt x="9741733" y="2083168"/>
                  <a:pt x="9743720" y="2086113"/>
                  <a:pt x="9746739" y="2086702"/>
                </a:cubicBezTo>
                <a:cubicBezTo>
                  <a:pt x="9747107" y="2086776"/>
                  <a:pt x="9747475" y="2086776"/>
                  <a:pt x="9747843" y="2086776"/>
                </a:cubicBezTo>
                <a:cubicBezTo>
                  <a:pt x="9750494" y="2086776"/>
                  <a:pt x="9752849" y="2084935"/>
                  <a:pt x="9753291" y="2082285"/>
                </a:cubicBezTo>
                <a:close/>
                <a:moveTo>
                  <a:pt x="9735254" y="2141699"/>
                </a:moveTo>
                <a:lnTo>
                  <a:pt x="9753218" y="2082874"/>
                </a:lnTo>
                <a:cubicBezTo>
                  <a:pt x="9754101" y="2079929"/>
                  <a:pt x="9752482" y="2076837"/>
                  <a:pt x="9749537" y="2075880"/>
                </a:cubicBezTo>
                <a:cubicBezTo>
                  <a:pt x="9746591" y="2074996"/>
                  <a:pt x="9743500" y="2076616"/>
                  <a:pt x="9742543" y="2079561"/>
                </a:cubicBezTo>
                <a:lnTo>
                  <a:pt x="9724578" y="2138386"/>
                </a:lnTo>
                <a:cubicBezTo>
                  <a:pt x="9723695" y="2141331"/>
                  <a:pt x="9725314" y="2144423"/>
                  <a:pt x="9728259" y="2145380"/>
                </a:cubicBezTo>
                <a:cubicBezTo>
                  <a:pt x="9728849" y="2145527"/>
                  <a:pt x="9729364" y="2145601"/>
                  <a:pt x="9729953" y="2145601"/>
                </a:cubicBezTo>
                <a:cubicBezTo>
                  <a:pt x="9732309" y="2145601"/>
                  <a:pt x="9734517" y="2144055"/>
                  <a:pt x="9735254" y="2141699"/>
                </a:cubicBezTo>
                <a:close/>
                <a:moveTo>
                  <a:pt x="9712946" y="2203984"/>
                </a:moveTo>
                <a:lnTo>
                  <a:pt x="9735180" y="2141993"/>
                </a:lnTo>
                <a:cubicBezTo>
                  <a:pt x="9736211" y="2139122"/>
                  <a:pt x="9734738" y="2135883"/>
                  <a:pt x="9731793" y="2134852"/>
                </a:cubicBezTo>
                <a:cubicBezTo>
                  <a:pt x="9728922" y="2133821"/>
                  <a:pt x="9725683" y="2135367"/>
                  <a:pt x="9724652" y="2138239"/>
                </a:cubicBezTo>
                <a:lnTo>
                  <a:pt x="9702418" y="2200229"/>
                </a:lnTo>
                <a:cubicBezTo>
                  <a:pt x="9701387" y="2203101"/>
                  <a:pt x="9702860" y="2206340"/>
                  <a:pt x="9705805" y="2207371"/>
                </a:cubicBezTo>
                <a:cubicBezTo>
                  <a:pt x="9706467" y="2207592"/>
                  <a:pt x="9707056" y="2207665"/>
                  <a:pt x="9707719" y="2207665"/>
                </a:cubicBezTo>
                <a:cubicBezTo>
                  <a:pt x="9710001" y="2207665"/>
                  <a:pt x="9712136" y="2206193"/>
                  <a:pt x="9712946" y="2203984"/>
                </a:cubicBezTo>
                <a:close/>
                <a:moveTo>
                  <a:pt x="9688503" y="2274147"/>
                </a:moveTo>
                <a:lnTo>
                  <a:pt x="9712946" y="2203911"/>
                </a:lnTo>
                <a:cubicBezTo>
                  <a:pt x="9713977" y="2201039"/>
                  <a:pt x="9712430" y="2197800"/>
                  <a:pt x="9709486" y="2196843"/>
                </a:cubicBezTo>
                <a:cubicBezTo>
                  <a:pt x="9706615" y="2195812"/>
                  <a:pt x="9703375" y="2197358"/>
                  <a:pt x="9702418" y="2200303"/>
                </a:cubicBezTo>
                <a:lnTo>
                  <a:pt x="9677975" y="2270539"/>
                </a:lnTo>
                <a:cubicBezTo>
                  <a:pt x="9676944" y="2273411"/>
                  <a:pt x="9678490" y="2276650"/>
                  <a:pt x="9681435" y="2277607"/>
                </a:cubicBezTo>
                <a:cubicBezTo>
                  <a:pt x="9682024" y="2277828"/>
                  <a:pt x="9682687" y="2277902"/>
                  <a:pt x="9683276" y="2277902"/>
                </a:cubicBezTo>
                <a:cubicBezTo>
                  <a:pt x="9685558" y="2277902"/>
                  <a:pt x="9687693" y="2276429"/>
                  <a:pt x="9688503" y="2274147"/>
                </a:cubicBezTo>
                <a:close/>
                <a:moveTo>
                  <a:pt x="9660011" y="2351010"/>
                </a:moveTo>
                <a:lnTo>
                  <a:pt x="9688429" y="2274221"/>
                </a:lnTo>
                <a:cubicBezTo>
                  <a:pt x="9689534" y="2271349"/>
                  <a:pt x="9688061" y="2268110"/>
                  <a:pt x="9685116" y="2267079"/>
                </a:cubicBezTo>
                <a:cubicBezTo>
                  <a:pt x="9682245" y="2266049"/>
                  <a:pt x="9679006" y="2267521"/>
                  <a:pt x="9677975" y="2270392"/>
                </a:cubicBezTo>
                <a:lnTo>
                  <a:pt x="9649557" y="2347181"/>
                </a:lnTo>
                <a:cubicBezTo>
                  <a:pt x="9648452" y="2350053"/>
                  <a:pt x="9649924" y="2353292"/>
                  <a:pt x="9652869" y="2354323"/>
                </a:cubicBezTo>
                <a:cubicBezTo>
                  <a:pt x="9653532" y="2354544"/>
                  <a:pt x="9654195" y="2354691"/>
                  <a:pt x="9654857" y="2354691"/>
                </a:cubicBezTo>
                <a:cubicBezTo>
                  <a:pt x="9657139" y="2354691"/>
                  <a:pt x="9659201" y="2353292"/>
                  <a:pt x="9660011" y="2351010"/>
                </a:cubicBezTo>
                <a:close/>
                <a:moveTo>
                  <a:pt x="9625997" y="2432879"/>
                </a:moveTo>
                <a:lnTo>
                  <a:pt x="9659937" y="2351230"/>
                </a:lnTo>
                <a:cubicBezTo>
                  <a:pt x="9661115" y="2348359"/>
                  <a:pt x="9659790" y="2345120"/>
                  <a:pt x="9656919" y="2343942"/>
                </a:cubicBezTo>
                <a:cubicBezTo>
                  <a:pt x="9654121" y="2342764"/>
                  <a:pt x="9650808" y="2344089"/>
                  <a:pt x="9649630" y="2346960"/>
                </a:cubicBezTo>
                <a:lnTo>
                  <a:pt x="9615690" y="2428608"/>
                </a:lnTo>
                <a:cubicBezTo>
                  <a:pt x="9614512" y="2431480"/>
                  <a:pt x="9615837" y="2434719"/>
                  <a:pt x="9618708" y="2435897"/>
                </a:cubicBezTo>
                <a:cubicBezTo>
                  <a:pt x="9619444" y="2436192"/>
                  <a:pt x="9620181" y="2436339"/>
                  <a:pt x="9620917" y="2436339"/>
                </a:cubicBezTo>
                <a:cubicBezTo>
                  <a:pt x="9623052" y="2436265"/>
                  <a:pt x="9625113" y="2435014"/>
                  <a:pt x="9625997" y="2432879"/>
                </a:cubicBezTo>
                <a:close/>
                <a:moveTo>
                  <a:pt x="9587566" y="2517030"/>
                </a:moveTo>
                <a:lnTo>
                  <a:pt x="9625923" y="2433026"/>
                </a:lnTo>
                <a:cubicBezTo>
                  <a:pt x="9627175" y="2430228"/>
                  <a:pt x="9625997" y="2426915"/>
                  <a:pt x="9623199" y="2425664"/>
                </a:cubicBezTo>
                <a:cubicBezTo>
                  <a:pt x="9620401" y="2424338"/>
                  <a:pt x="9617089" y="2425590"/>
                  <a:pt x="9615837" y="2428388"/>
                </a:cubicBezTo>
                <a:lnTo>
                  <a:pt x="9577479" y="2512392"/>
                </a:lnTo>
                <a:cubicBezTo>
                  <a:pt x="9576227" y="2515189"/>
                  <a:pt x="9577406" y="2518502"/>
                  <a:pt x="9580203" y="2519754"/>
                </a:cubicBezTo>
                <a:cubicBezTo>
                  <a:pt x="9580939" y="2520122"/>
                  <a:pt x="9581749" y="2520269"/>
                  <a:pt x="9582560" y="2520269"/>
                </a:cubicBezTo>
                <a:cubicBezTo>
                  <a:pt x="9584620" y="2520269"/>
                  <a:pt x="9586608" y="2519091"/>
                  <a:pt x="9587566" y="2517030"/>
                </a:cubicBezTo>
                <a:close/>
                <a:moveTo>
                  <a:pt x="9545821" y="2601108"/>
                </a:moveTo>
                <a:lnTo>
                  <a:pt x="9587492" y="2517177"/>
                </a:lnTo>
                <a:cubicBezTo>
                  <a:pt x="9588891" y="2514453"/>
                  <a:pt x="9587713" y="2511066"/>
                  <a:pt x="9584989" y="2509741"/>
                </a:cubicBezTo>
                <a:cubicBezTo>
                  <a:pt x="9582265" y="2508342"/>
                  <a:pt x="9578879" y="2509520"/>
                  <a:pt x="9577553" y="2512244"/>
                </a:cubicBezTo>
                <a:lnTo>
                  <a:pt x="9535882" y="2596175"/>
                </a:lnTo>
                <a:cubicBezTo>
                  <a:pt x="9534484" y="2598899"/>
                  <a:pt x="9535661" y="2602286"/>
                  <a:pt x="9538386" y="2603611"/>
                </a:cubicBezTo>
                <a:cubicBezTo>
                  <a:pt x="9539196" y="2603979"/>
                  <a:pt x="9540079" y="2604200"/>
                  <a:pt x="9540889" y="2604200"/>
                </a:cubicBezTo>
                <a:cubicBezTo>
                  <a:pt x="9542950" y="2604200"/>
                  <a:pt x="9544864" y="2603095"/>
                  <a:pt x="9545821" y="2601108"/>
                </a:cubicBezTo>
                <a:close/>
                <a:moveTo>
                  <a:pt x="9503488" y="2681578"/>
                </a:moveTo>
                <a:lnTo>
                  <a:pt x="9545748" y="2601255"/>
                </a:lnTo>
                <a:cubicBezTo>
                  <a:pt x="9547220" y="2598531"/>
                  <a:pt x="9546116" y="2595144"/>
                  <a:pt x="9543392" y="2593745"/>
                </a:cubicBezTo>
                <a:cubicBezTo>
                  <a:pt x="9540668" y="2592273"/>
                  <a:pt x="9537281" y="2593377"/>
                  <a:pt x="9535882" y="2596101"/>
                </a:cubicBezTo>
                <a:lnTo>
                  <a:pt x="9493622" y="2676424"/>
                </a:lnTo>
                <a:cubicBezTo>
                  <a:pt x="9492150" y="2679148"/>
                  <a:pt x="9493255" y="2682535"/>
                  <a:pt x="9495979" y="2683934"/>
                </a:cubicBezTo>
                <a:cubicBezTo>
                  <a:pt x="9496789" y="2684375"/>
                  <a:pt x="9497746" y="2684596"/>
                  <a:pt x="9498629" y="2684596"/>
                </a:cubicBezTo>
                <a:cubicBezTo>
                  <a:pt x="9500617" y="2684523"/>
                  <a:pt x="9502530" y="2683418"/>
                  <a:pt x="9503488" y="2681578"/>
                </a:cubicBezTo>
                <a:close/>
                <a:moveTo>
                  <a:pt x="9463363" y="2754833"/>
                </a:moveTo>
                <a:lnTo>
                  <a:pt x="9503488" y="2681651"/>
                </a:lnTo>
                <a:cubicBezTo>
                  <a:pt x="9504961" y="2678927"/>
                  <a:pt x="9504003" y="2675541"/>
                  <a:pt x="9501279" y="2674068"/>
                </a:cubicBezTo>
                <a:cubicBezTo>
                  <a:pt x="9498555" y="2672596"/>
                  <a:pt x="9495168" y="2673553"/>
                  <a:pt x="9493696" y="2676277"/>
                </a:cubicBezTo>
                <a:lnTo>
                  <a:pt x="9453572" y="2749458"/>
                </a:lnTo>
                <a:cubicBezTo>
                  <a:pt x="9452099" y="2752182"/>
                  <a:pt x="9453056" y="2755569"/>
                  <a:pt x="9455780" y="2757042"/>
                </a:cubicBezTo>
                <a:cubicBezTo>
                  <a:pt x="9456663" y="2757483"/>
                  <a:pt x="9457547" y="2757704"/>
                  <a:pt x="9458504" y="2757704"/>
                </a:cubicBezTo>
                <a:cubicBezTo>
                  <a:pt x="9460418" y="2757704"/>
                  <a:pt x="9462332" y="2756673"/>
                  <a:pt x="9463363" y="2754833"/>
                </a:cubicBezTo>
                <a:close/>
                <a:moveTo>
                  <a:pt x="9430380" y="2817928"/>
                </a:moveTo>
                <a:lnTo>
                  <a:pt x="9463437" y="2754759"/>
                </a:lnTo>
                <a:cubicBezTo>
                  <a:pt x="9464835" y="2752035"/>
                  <a:pt x="9463805" y="2748648"/>
                  <a:pt x="9461081" y="2747250"/>
                </a:cubicBezTo>
                <a:cubicBezTo>
                  <a:pt x="9458357" y="2745851"/>
                  <a:pt x="9454970" y="2746882"/>
                  <a:pt x="9453572" y="2749606"/>
                </a:cubicBezTo>
                <a:lnTo>
                  <a:pt x="9420589" y="2812774"/>
                </a:lnTo>
                <a:cubicBezTo>
                  <a:pt x="9419189" y="2815498"/>
                  <a:pt x="9420220" y="2818885"/>
                  <a:pt x="9422944" y="2820284"/>
                </a:cubicBezTo>
                <a:cubicBezTo>
                  <a:pt x="9423754" y="2820726"/>
                  <a:pt x="9424711" y="2820946"/>
                  <a:pt x="9425595" y="2820946"/>
                </a:cubicBezTo>
                <a:cubicBezTo>
                  <a:pt x="9427435" y="2820873"/>
                  <a:pt x="9429423" y="2819768"/>
                  <a:pt x="9430380" y="2817928"/>
                </a:cubicBezTo>
                <a:close/>
                <a:moveTo>
                  <a:pt x="9409692" y="2867624"/>
                </a:moveTo>
                <a:lnTo>
                  <a:pt x="9430601" y="2817412"/>
                </a:lnTo>
                <a:cubicBezTo>
                  <a:pt x="9431779" y="2814541"/>
                  <a:pt x="9430454" y="2811302"/>
                  <a:pt x="9427583" y="2810124"/>
                </a:cubicBezTo>
                <a:cubicBezTo>
                  <a:pt x="9424785" y="2808946"/>
                  <a:pt x="9421472" y="2810271"/>
                  <a:pt x="9420294" y="2813142"/>
                </a:cubicBezTo>
                <a:lnTo>
                  <a:pt x="9399385" y="2863354"/>
                </a:lnTo>
                <a:cubicBezTo>
                  <a:pt x="9398207" y="2866225"/>
                  <a:pt x="9399532" y="2869464"/>
                  <a:pt x="9402403" y="2870642"/>
                </a:cubicBezTo>
                <a:cubicBezTo>
                  <a:pt x="9403139" y="2870937"/>
                  <a:pt x="9403876" y="2871084"/>
                  <a:pt x="9404612" y="2871084"/>
                </a:cubicBezTo>
                <a:cubicBezTo>
                  <a:pt x="9406748" y="2871084"/>
                  <a:pt x="9408808" y="2869759"/>
                  <a:pt x="9409692" y="2867624"/>
                </a:cubicBezTo>
                <a:close/>
                <a:moveTo>
                  <a:pt x="9391139" y="2917246"/>
                </a:moveTo>
                <a:lnTo>
                  <a:pt x="9409765" y="2867403"/>
                </a:lnTo>
                <a:cubicBezTo>
                  <a:pt x="9410870" y="2864531"/>
                  <a:pt x="9409398" y="2861292"/>
                  <a:pt x="9406526" y="2860261"/>
                </a:cubicBezTo>
                <a:cubicBezTo>
                  <a:pt x="9403655" y="2859230"/>
                  <a:pt x="9400415" y="2860629"/>
                  <a:pt x="9399385" y="2863501"/>
                </a:cubicBezTo>
                <a:lnTo>
                  <a:pt x="9380758" y="2913344"/>
                </a:lnTo>
                <a:cubicBezTo>
                  <a:pt x="9379654" y="2916215"/>
                  <a:pt x="9381126" y="2919454"/>
                  <a:pt x="9383997" y="2920485"/>
                </a:cubicBezTo>
                <a:cubicBezTo>
                  <a:pt x="9384661" y="2920706"/>
                  <a:pt x="9385323" y="2920853"/>
                  <a:pt x="9385985" y="2920853"/>
                </a:cubicBezTo>
                <a:cubicBezTo>
                  <a:pt x="9388194" y="2920853"/>
                  <a:pt x="9390255" y="2919528"/>
                  <a:pt x="9391139" y="2917246"/>
                </a:cubicBezTo>
                <a:close/>
                <a:moveTo>
                  <a:pt x="9364929" y="2979384"/>
                </a:moveTo>
                <a:lnTo>
                  <a:pt x="9391066" y="2917540"/>
                </a:lnTo>
                <a:cubicBezTo>
                  <a:pt x="9392243" y="2914669"/>
                  <a:pt x="9390918" y="2911429"/>
                  <a:pt x="9388121" y="2910251"/>
                </a:cubicBezTo>
                <a:cubicBezTo>
                  <a:pt x="9385249" y="2909000"/>
                  <a:pt x="9382009" y="2910399"/>
                  <a:pt x="9380832" y="2913196"/>
                </a:cubicBezTo>
                <a:lnTo>
                  <a:pt x="9354695" y="2975040"/>
                </a:lnTo>
                <a:cubicBezTo>
                  <a:pt x="9353517" y="2977911"/>
                  <a:pt x="9354843" y="2981151"/>
                  <a:pt x="9357641" y="2982328"/>
                </a:cubicBezTo>
                <a:cubicBezTo>
                  <a:pt x="9358377" y="2982623"/>
                  <a:pt x="9359113" y="2982770"/>
                  <a:pt x="9359850" y="2982770"/>
                </a:cubicBezTo>
                <a:cubicBezTo>
                  <a:pt x="9361984" y="2982770"/>
                  <a:pt x="9364046" y="2981445"/>
                  <a:pt x="9364929" y="2979384"/>
                </a:cubicBezTo>
                <a:close/>
                <a:moveTo>
                  <a:pt x="9321344" y="3067805"/>
                </a:moveTo>
                <a:lnTo>
                  <a:pt x="9364782" y="2979604"/>
                </a:lnTo>
                <a:cubicBezTo>
                  <a:pt x="9366107" y="2976880"/>
                  <a:pt x="9365003" y="2973494"/>
                  <a:pt x="9362205" y="2972169"/>
                </a:cubicBezTo>
                <a:cubicBezTo>
                  <a:pt x="9359481" y="2970770"/>
                  <a:pt x="9356095" y="2971948"/>
                  <a:pt x="9354769" y="2974745"/>
                </a:cubicBezTo>
                <a:lnTo>
                  <a:pt x="9311331" y="3062946"/>
                </a:lnTo>
                <a:cubicBezTo>
                  <a:pt x="9310007" y="3065670"/>
                  <a:pt x="9311110" y="3069057"/>
                  <a:pt x="9313908" y="3070382"/>
                </a:cubicBezTo>
                <a:cubicBezTo>
                  <a:pt x="9314719" y="3070750"/>
                  <a:pt x="9315528" y="3070971"/>
                  <a:pt x="9316412" y="3070971"/>
                </a:cubicBezTo>
                <a:cubicBezTo>
                  <a:pt x="9318472" y="3070897"/>
                  <a:pt x="9320387" y="3069793"/>
                  <a:pt x="9321344" y="3067805"/>
                </a:cubicBezTo>
                <a:close/>
                <a:moveTo>
                  <a:pt x="9251108" y="3196204"/>
                </a:moveTo>
                <a:lnTo>
                  <a:pt x="9321270" y="3068026"/>
                </a:lnTo>
                <a:cubicBezTo>
                  <a:pt x="9322743" y="3065302"/>
                  <a:pt x="9321786" y="3061915"/>
                  <a:pt x="9319062" y="3060443"/>
                </a:cubicBezTo>
                <a:cubicBezTo>
                  <a:pt x="9316338" y="3058970"/>
                  <a:pt x="9312951" y="3059927"/>
                  <a:pt x="9311479" y="3062651"/>
                </a:cubicBezTo>
                <a:lnTo>
                  <a:pt x="9241316" y="3190829"/>
                </a:lnTo>
                <a:cubicBezTo>
                  <a:pt x="9239843" y="3193553"/>
                  <a:pt x="9240801" y="3196940"/>
                  <a:pt x="9243525" y="3198413"/>
                </a:cubicBezTo>
                <a:cubicBezTo>
                  <a:pt x="9244408" y="3198854"/>
                  <a:pt x="9245291" y="3199075"/>
                  <a:pt x="9246249" y="3199075"/>
                </a:cubicBezTo>
                <a:cubicBezTo>
                  <a:pt x="9248163" y="3199075"/>
                  <a:pt x="9250077" y="3198045"/>
                  <a:pt x="9251108" y="3196204"/>
                </a:cubicBezTo>
                <a:close/>
                <a:moveTo>
                  <a:pt x="9097530" y="3227641"/>
                </a:moveTo>
                <a:lnTo>
                  <a:pt x="9247279" y="3199002"/>
                </a:lnTo>
                <a:cubicBezTo>
                  <a:pt x="9250298" y="3198413"/>
                  <a:pt x="9252285" y="3195468"/>
                  <a:pt x="9251697" y="3192449"/>
                </a:cubicBezTo>
                <a:cubicBezTo>
                  <a:pt x="9251108" y="3189430"/>
                  <a:pt x="9248237" y="3187516"/>
                  <a:pt x="9245144" y="3188032"/>
                </a:cubicBezTo>
                <a:lnTo>
                  <a:pt x="9095395" y="3216671"/>
                </a:lnTo>
                <a:cubicBezTo>
                  <a:pt x="9092376" y="3217260"/>
                  <a:pt x="9090388" y="3220205"/>
                  <a:pt x="9090978" y="3223224"/>
                </a:cubicBezTo>
                <a:cubicBezTo>
                  <a:pt x="9091493" y="3225874"/>
                  <a:pt x="9093849" y="3227788"/>
                  <a:pt x="9096499" y="3227715"/>
                </a:cubicBezTo>
                <a:cubicBezTo>
                  <a:pt x="9096793" y="3227715"/>
                  <a:pt x="9097162" y="3227641"/>
                  <a:pt x="9097530" y="3227641"/>
                </a:cubicBezTo>
                <a:close/>
                <a:moveTo>
                  <a:pt x="9102021" y="3222267"/>
                </a:moveTo>
                <a:cubicBezTo>
                  <a:pt x="9102095" y="3219174"/>
                  <a:pt x="9099665" y="3216597"/>
                  <a:pt x="9096573" y="3216524"/>
                </a:cubicBezTo>
                <a:lnTo>
                  <a:pt x="8940712" y="3212916"/>
                </a:lnTo>
                <a:cubicBezTo>
                  <a:pt x="8937179" y="3212695"/>
                  <a:pt x="8935117" y="3215272"/>
                  <a:pt x="8934970" y="3218365"/>
                </a:cubicBezTo>
                <a:cubicBezTo>
                  <a:pt x="8934896" y="3221457"/>
                  <a:pt x="8937326" y="3223960"/>
                  <a:pt x="8940418" y="3224107"/>
                </a:cubicBezTo>
                <a:lnTo>
                  <a:pt x="9096278" y="3227715"/>
                </a:lnTo>
                <a:cubicBezTo>
                  <a:pt x="9096352" y="3227715"/>
                  <a:pt x="9096426" y="3227715"/>
                  <a:pt x="9096426" y="3227715"/>
                </a:cubicBezTo>
                <a:cubicBezTo>
                  <a:pt x="9099517" y="3227715"/>
                  <a:pt x="9101947" y="3225285"/>
                  <a:pt x="9102021" y="3222267"/>
                </a:cubicBezTo>
                <a:close/>
                <a:moveTo>
                  <a:pt x="8946013" y="3219837"/>
                </a:moveTo>
                <a:cubicBezTo>
                  <a:pt x="8946749" y="3216818"/>
                  <a:pt x="8944908" y="3213800"/>
                  <a:pt x="8941891" y="3213137"/>
                </a:cubicBezTo>
                <a:lnTo>
                  <a:pt x="8784558" y="3175368"/>
                </a:lnTo>
                <a:cubicBezTo>
                  <a:pt x="8781539" y="3174706"/>
                  <a:pt x="8778520" y="3176546"/>
                  <a:pt x="8777858" y="3179491"/>
                </a:cubicBezTo>
                <a:cubicBezTo>
                  <a:pt x="8777122" y="3182510"/>
                  <a:pt x="8778962" y="3185528"/>
                  <a:pt x="8781980" y="3186191"/>
                </a:cubicBezTo>
                <a:lnTo>
                  <a:pt x="8939313" y="3223960"/>
                </a:lnTo>
                <a:cubicBezTo>
                  <a:pt x="8939755" y="3224033"/>
                  <a:pt x="8940197" y="3224107"/>
                  <a:pt x="8940639" y="3224107"/>
                </a:cubicBezTo>
                <a:cubicBezTo>
                  <a:pt x="8943142" y="3224107"/>
                  <a:pt x="8945424" y="3222340"/>
                  <a:pt x="8946013" y="3219837"/>
                </a:cubicBezTo>
                <a:close/>
                <a:moveTo>
                  <a:pt x="8788386" y="3183099"/>
                </a:moveTo>
                <a:cubicBezTo>
                  <a:pt x="8789637" y="3180301"/>
                  <a:pt x="8788386" y="3176988"/>
                  <a:pt x="8785589" y="3175737"/>
                </a:cubicBezTo>
                <a:lnTo>
                  <a:pt x="8632967" y="3107120"/>
                </a:lnTo>
                <a:cubicBezTo>
                  <a:pt x="8630169" y="3105868"/>
                  <a:pt x="8626857" y="3107120"/>
                  <a:pt x="8625605" y="3109918"/>
                </a:cubicBezTo>
                <a:cubicBezTo>
                  <a:pt x="8624354" y="3112715"/>
                  <a:pt x="8625605" y="3116028"/>
                  <a:pt x="8628402" y="3117280"/>
                </a:cubicBezTo>
                <a:lnTo>
                  <a:pt x="8781023" y="3185897"/>
                </a:lnTo>
                <a:cubicBezTo>
                  <a:pt x="8781760" y="3186265"/>
                  <a:pt x="8782570" y="3186412"/>
                  <a:pt x="8783380" y="3186412"/>
                </a:cubicBezTo>
                <a:cubicBezTo>
                  <a:pt x="8785441" y="3186338"/>
                  <a:pt x="8787429" y="3185087"/>
                  <a:pt x="8788386" y="3183099"/>
                </a:cubicBezTo>
                <a:close/>
                <a:moveTo>
                  <a:pt x="8635324" y="3115292"/>
                </a:moveTo>
                <a:cubicBezTo>
                  <a:pt x="8637017" y="3112715"/>
                  <a:pt x="8636354" y="3109255"/>
                  <a:pt x="8633851" y="3107562"/>
                </a:cubicBezTo>
                <a:lnTo>
                  <a:pt x="8491979" y="3011410"/>
                </a:lnTo>
                <a:cubicBezTo>
                  <a:pt x="8489476" y="3009716"/>
                  <a:pt x="8486015" y="3010305"/>
                  <a:pt x="8484249" y="3012882"/>
                </a:cubicBezTo>
                <a:cubicBezTo>
                  <a:pt x="8482555" y="3015459"/>
                  <a:pt x="8483218" y="3018919"/>
                  <a:pt x="8485721" y="3020613"/>
                </a:cubicBezTo>
                <a:lnTo>
                  <a:pt x="8627593" y="3116764"/>
                </a:lnTo>
                <a:cubicBezTo>
                  <a:pt x="8628550" y="3117427"/>
                  <a:pt x="8629654" y="3117722"/>
                  <a:pt x="8630759" y="3117722"/>
                </a:cubicBezTo>
                <a:cubicBezTo>
                  <a:pt x="8632452" y="3117722"/>
                  <a:pt x="8634219" y="3116838"/>
                  <a:pt x="8635324" y="3115292"/>
                </a:cubicBezTo>
                <a:close/>
                <a:moveTo>
                  <a:pt x="8493083" y="3019508"/>
                </a:moveTo>
                <a:cubicBezTo>
                  <a:pt x="8495071" y="3017152"/>
                  <a:pt x="8494703" y="3013618"/>
                  <a:pt x="8492273" y="3011704"/>
                </a:cubicBezTo>
                <a:lnTo>
                  <a:pt x="8363580" y="2906717"/>
                </a:lnTo>
                <a:cubicBezTo>
                  <a:pt x="8361225" y="2904803"/>
                  <a:pt x="8357690" y="2905098"/>
                  <a:pt x="8355777" y="2907527"/>
                </a:cubicBezTo>
                <a:cubicBezTo>
                  <a:pt x="8353789" y="2909883"/>
                  <a:pt x="8354156" y="2913417"/>
                  <a:pt x="8356586" y="2915405"/>
                </a:cubicBezTo>
                <a:lnTo>
                  <a:pt x="8485279" y="3020392"/>
                </a:lnTo>
                <a:cubicBezTo>
                  <a:pt x="8486310" y="3021275"/>
                  <a:pt x="8487561" y="3021643"/>
                  <a:pt x="8488813" y="3021643"/>
                </a:cubicBezTo>
                <a:cubicBezTo>
                  <a:pt x="8490433" y="3021570"/>
                  <a:pt x="8491979" y="3020833"/>
                  <a:pt x="8493083" y="3019508"/>
                </a:cubicBezTo>
                <a:close/>
                <a:moveTo>
                  <a:pt x="8364316" y="2914595"/>
                </a:moveTo>
                <a:cubicBezTo>
                  <a:pt x="8366304" y="2912239"/>
                  <a:pt x="8366010" y="2908705"/>
                  <a:pt x="8363654" y="2906717"/>
                </a:cubicBezTo>
                <a:lnTo>
                  <a:pt x="8250864" y="2811817"/>
                </a:lnTo>
                <a:cubicBezTo>
                  <a:pt x="8248507" y="2809829"/>
                  <a:pt x="8245047" y="2810124"/>
                  <a:pt x="8242986" y="2812480"/>
                </a:cubicBezTo>
                <a:cubicBezTo>
                  <a:pt x="8240998" y="2814836"/>
                  <a:pt x="8241292" y="2818370"/>
                  <a:pt x="8243648" y="2820357"/>
                </a:cubicBezTo>
                <a:lnTo>
                  <a:pt x="8356439" y="2915258"/>
                </a:lnTo>
                <a:cubicBezTo>
                  <a:pt x="8357470" y="2916141"/>
                  <a:pt x="8358795" y="2916583"/>
                  <a:pt x="8360047" y="2916583"/>
                </a:cubicBezTo>
                <a:cubicBezTo>
                  <a:pt x="8361666" y="2916583"/>
                  <a:pt x="8363286" y="2915847"/>
                  <a:pt x="8364316" y="2914595"/>
                </a:cubicBezTo>
                <a:close/>
                <a:moveTo>
                  <a:pt x="8251305" y="2819916"/>
                </a:moveTo>
                <a:cubicBezTo>
                  <a:pt x="8253440" y="2817707"/>
                  <a:pt x="8253367" y="2814173"/>
                  <a:pt x="8251158" y="2812038"/>
                </a:cubicBezTo>
                <a:lnTo>
                  <a:pt x="8157878" y="2722071"/>
                </a:lnTo>
                <a:cubicBezTo>
                  <a:pt x="8155669" y="2719935"/>
                  <a:pt x="8152135" y="2720009"/>
                  <a:pt x="8149999" y="2722218"/>
                </a:cubicBezTo>
                <a:cubicBezTo>
                  <a:pt x="8147864" y="2724426"/>
                  <a:pt x="8147938" y="2727960"/>
                  <a:pt x="8150147" y="2730095"/>
                </a:cubicBezTo>
                <a:lnTo>
                  <a:pt x="8243428" y="2820063"/>
                </a:lnTo>
                <a:cubicBezTo>
                  <a:pt x="8244531" y="2821094"/>
                  <a:pt x="8245931" y="2821609"/>
                  <a:pt x="8247329" y="2821609"/>
                </a:cubicBezTo>
                <a:cubicBezTo>
                  <a:pt x="8248802" y="2821609"/>
                  <a:pt x="8250200" y="2821094"/>
                  <a:pt x="8251305" y="2819916"/>
                </a:cubicBezTo>
                <a:close/>
                <a:moveTo>
                  <a:pt x="8157435" y="2730464"/>
                </a:moveTo>
                <a:cubicBezTo>
                  <a:pt x="8159865" y="2728549"/>
                  <a:pt x="8160307" y="2725089"/>
                  <a:pt x="8158393" y="2722659"/>
                </a:cubicBezTo>
                <a:lnTo>
                  <a:pt x="8087936" y="2632324"/>
                </a:lnTo>
                <a:cubicBezTo>
                  <a:pt x="8086021" y="2629894"/>
                  <a:pt x="8082488" y="2629452"/>
                  <a:pt x="8080131" y="2631367"/>
                </a:cubicBezTo>
                <a:cubicBezTo>
                  <a:pt x="8077702" y="2633281"/>
                  <a:pt x="8077260" y="2636741"/>
                  <a:pt x="8079174" y="2639171"/>
                </a:cubicBezTo>
                <a:lnTo>
                  <a:pt x="8149632" y="2729506"/>
                </a:lnTo>
                <a:cubicBezTo>
                  <a:pt x="8150735" y="2730905"/>
                  <a:pt x="8152430" y="2731642"/>
                  <a:pt x="8154049" y="2731642"/>
                </a:cubicBezTo>
                <a:cubicBezTo>
                  <a:pt x="8155300" y="2731642"/>
                  <a:pt x="8156478" y="2731273"/>
                  <a:pt x="8157435" y="2730464"/>
                </a:cubicBezTo>
                <a:close/>
                <a:moveTo>
                  <a:pt x="8086241" y="2640643"/>
                </a:moveTo>
                <a:cubicBezTo>
                  <a:pt x="8088965" y="2639171"/>
                  <a:pt x="8089923" y="2635784"/>
                  <a:pt x="8088451" y="2633060"/>
                </a:cubicBezTo>
                <a:lnTo>
                  <a:pt x="8040595" y="2544933"/>
                </a:lnTo>
                <a:cubicBezTo>
                  <a:pt x="8039123" y="2542209"/>
                  <a:pt x="8035736" y="2541178"/>
                  <a:pt x="8033012" y="2542724"/>
                </a:cubicBezTo>
                <a:cubicBezTo>
                  <a:pt x="8030288" y="2544197"/>
                  <a:pt x="8029331" y="2547584"/>
                  <a:pt x="8030804" y="2550308"/>
                </a:cubicBezTo>
                <a:lnTo>
                  <a:pt x="8078659" y="2638435"/>
                </a:lnTo>
                <a:cubicBezTo>
                  <a:pt x="8079690" y="2640275"/>
                  <a:pt x="8081603" y="2641379"/>
                  <a:pt x="8083591" y="2641379"/>
                </a:cubicBezTo>
                <a:cubicBezTo>
                  <a:pt x="8084548" y="2641306"/>
                  <a:pt x="8085432" y="2641085"/>
                  <a:pt x="8086241" y="2640643"/>
                </a:cubicBezTo>
                <a:close/>
                <a:moveTo>
                  <a:pt x="8037429" y="2552958"/>
                </a:moveTo>
                <a:cubicBezTo>
                  <a:pt x="8040374" y="2552075"/>
                  <a:pt x="8041995" y="2548909"/>
                  <a:pt x="8041110" y="2545964"/>
                </a:cubicBezTo>
                <a:lnTo>
                  <a:pt x="8015563" y="2462696"/>
                </a:lnTo>
                <a:cubicBezTo>
                  <a:pt x="8014680" y="2459751"/>
                  <a:pt x="8011515" y="2458131"/>
                  <a:pt x="8008570" y="2459015"/>
                </a:cubicBezTo>
                <a:cubicBezTo>
                  <a:pt x="8005624" y="2459898"/>
                  <a:pt x="8003931" y="2463064"/>
                  <a:pt x="8004888" y="2466009"/>
                </a:cubicBezTo>
                <a:lnTo>
                  <a:pt x="8030435" y="2549277"/>
                </a:lnTo>
                <a:cubicBezTo>
                  <a:pt x="8031171" y="2551706"/>
                  <a:pt x="8033381" y="2553252"/>
                  <a:pt x="8035810" y="2553252"/>
                </a:cubicBezTo>
                <a:cubicBezTo>
                  <a:pt x="8036326" y="2553179"/>
                  <a:pt x="8036914" y="2553105"/>
                  <a:pt x="8037429" y="2552958"/>
                </a:cubicBezTo>
                <a:close/>
                <a:moveTo>
                  <a:pt x="8010336" y="2469911"/>
                </a:moveTo>
                <a:cubicBezTo>
                  <a:pt x="8013429" y="2469837"/>
                  <a:pt x="8015858" y="2467334"/>
                  <a:pt x="8015784" y="2464242"/>
                </a:cubicBezTo>
                <a:lnTo>
                  <a:pt x="8014312" y="2388410"/>
                </a:lnTo>
                <a:cubicBezTo>
                  <a:pt x="8014239" y="2385318"/>
                  <a:pt x="8011588" y="2382962"/>
                  <a:pt x="8008643" y="2382962"/>
                </a:cubicBezTo>
                <a:cubicBezTo>
                  <a:pt x="8005551" y="2383036"/>
                  <a:pt x="8003121" y="2385539"/>
                  <a:pt x="8003195" y="2388631"/>
                </a:cubicBezTo>
                <a:lnTo>
                  <a:pt x="8004667" y="2464463"/>
                </a:lnTo>
                <a:cubicBezTo>
                  <a:pt x="8004741" y="2467481"/>
                  <a:pt x="8007244" y="2469911"/>
                  <a:pt x="8010336" y="2469911"/>
                </a:cubicBezTo>
                <a:cubicBezTo>
                  <a:pt x="8010336" y="2469911"/>
                  <a:pt x="8010336" y="2469911"/>
                  <a:pt x="8010336" y="2469911"/>
                </a:cubicBezTo>
                <a:close/>
                <a:moveTo>
                  <a:pt x="8013796" y="2390987"/>
                </a:moveTo>
                <a:lnTo>
                  <a:pt x="8024104" y="2369784"/>
                </a:lnTo>
                <a:cubicBezTo>
                  <a:pt x="8025430" y="2366986"/>
                  <a:pt x="8024325" y="2363673"/>
                  <a:pt x="8021527" y="2362348"/>
                </a:cubicBezTo>
                <a:cubicBezTo>
                  <a:pt x="8018730" y="2361022"/>
                  <a:pt x="8015416" y="2362127"/>
                  <a:pt x="8014091" y="2364924"/>
                </a:cubicBezTo>
                <a:lnTo>
                  <a:pt x="8003784" y="2386128"/>
                </a:lnTo>
                <a:cubicBezTo>
                  <a:pt x="8002458" y="2388926"/>
                  <a:pt x="8003563" y="2392239"/>
                  <a:pt x="8006360" y="2393564"/>
                </a:cubicBezTo>
                <a:cubicBezTo>
                  <a:pt x="8007170" y="2393932"/>
                  <a:pt x="8007980" y="2394153"/>
                  <a:pt x="8008864" y="2394153"/>
                </a:cubicBezTo>
                <a:cubicBezTo>
                  <a:pt x="8010851" y="2394079"/>
                  <a:pt x="8012839" y="2392901"/>
                  <a:pt x="8013796" y="2390987"/>
                </a:cubicBezTo>
                <a:close/>
                <a:moveTo>
                  <a:pt x="8023662" y="2370520"/>
                </a:moveTo>
                <a:lnTo>
                  <a:pt x="8069676" y="2304406"/>
                </a:lnTo>
                <a:cubicBezTo>
                  <a:pt x="8071444" y="2301903"/>
                  <a:pt x="8070781" y="2298443"/>
                  <a:pt x="8068278" y="2296676"/>
                </a:cubicBezTo>
                <a:cubicBezTo>
                  <a:pt x="8065775" y="2294909"/>
                  <a:pt x="8062314" y="2295498"/>
                  <a:pt x="8060547" y="2298075"/>
                </a:cubicBezTo>
                <a:lnTo>
                  <a:pt x="8014533" y="2364188"/>
                </a:lnTo>
                <a:cubicBezTo>
                  <a:pt x="8012766" y="2366691"/>
                  <a:pt x="8013429" y="2370152"/>
                  <a:pt x="8015932" y="2371919"/>
                </a:cubicBezTo>
                <a:cubicBezTo>
                  <a:pt x="8016889" y="2372581"/>
                  <a:pt x="8017994" y="2372949"/>
                  <a:pt x="8019171" y="2372949"/>
                </a:cubicBezTo>
                <a:cubicBezTo>
                  <a:pt x="8020864" y="2372876"/>
                  <a:pt x="8022558" y="2372066"/>
                  <a:pt x="8023662" y="2370520"/>
                </a:cubicBezTo>
                <a:close/>
                <a:moveTo>
                  <a:pt x="8069750" y="2304259"/>
                </a:moveTo>
                <a:lnTo>
                  <a:pt x="8089187" y="2274147"/>
                </a:lnTo>
                <a:cubicBezTo>
                  <a:pt x="8090880" y="2271570"/>
                  <a:pt x="8090144" y="2268110"/>
                  <a:pt x="8087567" y="2266417"/>
                </a:cubicBezTo>
                <a:cubicBezTo>
                  <a:pt x="8084990" y="2264723"/>
                  <a:pt x="8081530" y="2265459"/>
                  <a:pt x="8079836" y="2268036"/>
                </a:cubicBezTo>
                <a:lnTo>
                  <a:pt x="8060401" y="2298148"/>
                </a:lnTo>
                <a:cubicBezTo>
                  <a:pt x="8058706" y="2300725"/>
                  <a:pt x="8059443" y="2304185"/>
                  <a:pt x="8062094" y="2305879"/>
                </a:cubicBezTo>
                <a:cubicBezTo>
                  <a:pt x="8063051" y="2306468"/>
                  <a:pt x="8064082" y="2306762"/>
                  <a:pt x="8065185" y="2306762"/>
                </a:cubicBezTo>
                <a:cubicBezTo>
                  <a:pt x="8066952" y="2306762"/>
                  <a:pt x="8068719" y="2305879"/>
                  <a:pt x="8069750" y="2304259"/>
                </a:cubicBezTo>
                <a:close/>
                <a:moveTo>
                  <a:pt x="8089187" y="2274147"/>
                </a:moveTo>
                <a:lnTo>
                  <a:pt x="8111347" y="2239839"/>
                </a:lnTo>
                <a:cubicBezTo>
                  <a:pt x="8113040" y="2237262"/>
                  <a:pt x="8112304" y="2233802"/>
                  <a:pt x="8109728" y="2232108"/>
                </a:cubicBezTo>
                <a:cubicBezTo>
                  <a:pt x="8107151" y="2230415"/>
                  <a:pt x="8103690" y="2231151"/>
                  <a:pt x="8101997" y="2233728"/>
                </a:cubicBezTo>
                <a:lnTo>
                  <a:pt x="8079836" y="2268036"/>
                </a:lnTo>
                <a:cubicBezTo>
                  <a:pt x="8078143" y="2270613"/>
                  <a:pt x="8078879" y="2274073"/>
                  <a:pt x="8081457" y="2275767"/>
                </a:cubicBezTo>
                <a:cubicBezTo>
                  <a:pt x="8082414" y="2276356"/>
                  <a:pt x="8083444" y="2276650"/>
                  <a:pt x="8084548" y="2276650"/>
                </a:cubicBezTo>
                <a:cubicBezTo>
                  <a:pt x="8086389" y="2276650"/>
                  <a:pt x="8088156" y="2275767"/>
                  <a:pt x="8089187" y="2274147"/>
                </a:cubicBezTo>
                <a:close/>
                <a:moveTo>
                  <a:pt x="8111642" y="2239323"/>
                </a:moveTo>
                <a:lnTo>
                  <a:pt x="8131741" y="2200450"/>
                </a:lnTo>
                <a:cubicBezTo>
                  <a:pt x="8133139" y="2197726"/>
                  <a:pt x="8132109" y="2194339"/>
                  <a:pt x="8129312" y="2192941"/>
                </a:cubicBezTo>
                <a:cubicBezTo>
                  <a:pt x="8126588" y="2191542"/>
                  <a:pt x="8123200" y="2192572"/>
                  <a:pt x="8121802" y="2195370"/>
                </a:cubicBezTo>
                <a:lnTo>
                  <a:pt x="8101703" y="2234243"/>
                </a:lnTo>
                <a:cubicBezTo>
                  <a:pt x="8100304" y="2236967"/>
                  <a:pt x="8101335" y="2240354"/>
                  <a:pt x="8104132" y="2241753"/>
                </a:cubicBezTo>
                <a:cubicBezTo>
                  <a:pt x="8104942" y="2242194"/>
                  <a:pt x="8105825" y="2242415"/>
                  <a:pt x="8106709" y="2242342"/>
                </a:cubicBezTo>
                <a:cubicBezTo>
                  <a:pt x="8108697" y="2242342"/>
                  <a:pt x="8110685" y="2241238"/>
                  <a:pt x="8111642" y="2239323"/>
                </a:cubicBezTo>
                <a:close/>
                <a:moveTo>
                  <a:pt x="8132330" y="2198683"/>
                </a:moveTo>
                <a:lnTo>
                  <a:pt x="8136674" y="2168498"/>
                </a:lnTo>
                <a:cubicBezTo>
                  <a:pt x="8137115" y="2165479"/>
                  <a:pt x="8134980" y="2162608"/>
                  <a:pt x="8131962" y="2162166"/>
                </a:cubicBezTo>
                <a:cubicBezTo>
                  <a:pt x="8129017" y="2161724"/>
                  <a:pt x="8126072" y="2163859"/>
                  <a:pt x="8125631" y="2166878"/>
                </a:cubicBezTo>
                <a:lnTo>
                  <a:pt x="8121286" y="2197064"/>
                </a:lnTo>
                <a:cubicBezTo>
                  <a:pt x="8120845" y="2200082"/>
                  <a:pt x="8122980" y="2202953"/>
                  <a:pt x="8125998" y="2203395"/>
                </a:cubicBezTo>
                <a:cubicBezTo>
                  <a:pt x="8126293" y="2203469"/>
                  <a:pt x="8126588" y="2203469"/>
                  <a:pt x="8126882" y="2203469"/>
                </a:cubicBezTo>
                <a:cubicBezTo>
                  <a:pt x="8129532" y="2203469"/>
                  <a:pt x="8131888" y="2201481"/>
                  <a:pt x="8132330" y="2198683"/>
                </a:cubicBezTo>
                <a:close/>
                <a:moveTo>
                  <a:pt x="8135717" y="2170927"/>
                </a:moveTo>
                <a:lnTo>
                  <a:pt x="8168847" y="2123146"/>
                </a:lnTo>
                <a:cubicBezTo>
                  <a:pt x="8170614" y="2120643"/>
                  <a:pt x="8169951" y="2117109"/>
                  <a:pt x="8167448" y="2115415"/>
                </a:cubicBezTo>
                <a:cubicBezTo>
                  <a:pt x="8164945" y="2113648"/>
                  <a:pt x="8161411" y="2114311"/>
                  <a:pt x="8159718" y="2116814"/>
                </a:cubicBezTo>
                <a:lnTo>
                  <a:pt x="8126588" y="2164596"/>
                </a:lnTo>
                <a:cubicBezTo>
                  <a:pt x="8124821" y="2167099"/>
                  <a:pt x="8125483" y="2170633"/>
                  <a:pt x="8127986" y="2172326"/>
                </a:cubicBezTo>
                <a:cubicBezTo>
                  <a:pt x="8128943" y="2172989"/>
                  <a:pt x="8130121" y="2173357"/>
                  <a:pt x="8131226" y="2173283"/>
                </a:cubicBezTo>
                <a:cubicBezTo>
                  <a:pt x="8132919" y="2173283"/>
                  <a:pt x="8134612" y="2172473"/>
                  <a:pt x="8135717" y="2170927"/>
                </a:cubicBezTo>
                <a:close/>
                <a:moveTo>
                  <a:pt x="8165460" y="2125428"/>
                </a:moveTo>
                <a:cubicBezTo>
                  <a:pt x="8168479" y="2124766"/>
                  <a:pt x="8170393" y="2121821"/>
                  <a:pt x="8169731" y="2118802"/>
                </a:cubicBezTo>
                <a:lnTo>
                  <a:pt x="8156552" y="2058725"/>
                </a:lnTo>
                <a:cubicBezTo>
                  <a:pt x="8155890" y="2055707"/>
                  <a:pt x="8152871" y="2053866"/>
                  <a:pt x="8149926" y="2054455"/>
                </a:cubicBezTo>
                <a:cubicBezTo>
                  <a:pt x="8146908" y="2055118"/>
                  <a:pt x="8144994" y="2058063"/>
                  <a:pt x="8145656" y="2061081"/>
                </a:cubicBezTo>
                <a:lnTo>
                  <a:pt x="8158835" y="2121158"/>
                </a:lnTo>
                <a:cubicBezTo>
                  <a:pt x="8159423" y="2123808"/>
                  <a:pt x="8161705" y="2125575"/>
                  <a:pt x="8164283" y="2125502"/>
                </a:cubicBezTo>
                <a:cubicBezTo>
                  <a:pt x="8164650" y="2125502"/>
                  <a:pt x="8165019" y="2125502"/>
                  <a:pt x="8165460" y="2125428"/>
                </a:cubicBezTo>
                <a:close/>
                <a:moveTo>
                  <a:pt x="8154785" y="2063953"/>
                </a:moveTo>
                <a:cubicBezTo>
                  <a:pt x="8157067" y="2061891"/>
                  <a:pt x="8157214" y="2058357"/>
                  <a:pt x="8155154" y="2056075"/>
                </a:cubicBezTo>
                <a:lnTo>
                  <a:pt x="8004079" y="1890938"/>
                </a:lnTo>
                <a:cubicBezTo>
                  <a:pt x="8002017" y="1888656"/>
                  <a:pt x="7998483" y="1888509"/>
                  <a:pt x="7996200" y="1890570"/>
                </a:cubicBezTo>
                <a:cubicBezTo>
                  <a:pt x="7993919" y="1892632"/>
                  <a:pt x="7993771" y="1896165"/>
                  <a:pt x="7995833" y="1898448"/>
                </a:cubicBezTo>
                <a:lnTo>
                  <a:pt x="8146908" y="2063585"/>
                </a:lnTo>
                <a:cubicBezTo>
                  <a:pt x="8148011" y="2064763"/>
                  <a:pt x="8149558" y="2065425"/>
                  <a:pt x="8151030" y="2065425"/>
                </a:cubicBezTo>
                <a:cubicBezTo>
                  <a:pt x="8152430" y="2065425"/>
                  <a:pt x="8153754" y="2064910"/>
                  <a:pt x="8154785" y="2063953"/>
                </a:cubicBezTo>
                <a:close/>
                <a:moveTo>
                  <a:pt x="8003931" y="1898669"/>
                </a:moveTo>
                <a:cubicBezTo>
                  <a:pt x="8006067" y="1896460"/>
                  <a:pt x="8006067" y="1892926"/>
                  <a:pt x="8003858" y="1890791"/>
                </a:cubicBezTo>
                <a:lnTo>
                  <a:pt x="7868759" y="1758637"/>
                </a:lnTo>
                <a:cubicBezTo>
                  <a:pt x="7866550" y="1756429"/>
                  <a:pt x="7863016" y="1756502"/>
                  <a:pt x="7860881" y="1758711"/>
                </a:cubicBezTo>
                <a:cubicBezTo>
                  <a:pt x="7858747" y="1760920"/>
                  <a:pt x="7858747" y="1764454"/>
                  <a:pt x="7860955" y="1766589"/>
                </a:cubicBezTo>
                <a:lnTo>
                  <a:pt x="7996053" y="1898742"/>
                </a:lnTo>
                <a:cubicBezTo>
                  <a:pt x="7997158" y="1899847"/>
                  <a:pt x="7998557" y="1900362"/>
                  <a:pt x="8000029" y="1900362"/>
                </a:cubicBezTo>
                <a:cubicBezTo>
                  <a:pt x="8001428" y="1900288"/>
                  <a:pt x="8002827" y="1899773"/>
                  <a:pt x="8003931" y="1898669"/>
                </a:cubicBezTo>
                <a:close/>
                <a:moveTo>
                  <a:pt x="7868980" y="1766294"/>
                </a:moveTo>
                <a:cubicBezTo>
                  <a:pt x="7871041" y="1764012"/>
                  <a:pt x="7870894" y="1760478"/>
                  <a:pt x="7868612" y="1758416"/>
                </a:cubicBezTo>
                <a:lnTo>
                  <a:pt x="7735648" y="1638190"/>
                </a:lnTo>
                <a:cubicBezTo>
                  <a:pt x="7733366" y="1636128"/>
                  <a:pt x="7729832" y="1636276"/>
                  <a:pt x="7727771" y="1638558"/>
                </a:cubicBezTo>
                <a:cubicBezTo>
                  <a:pt x="7725709" y="1640840"/>
                  <a:pt x="7725856" y="1644374"/>
                  <a:pt x="7728139" y="1646436"/>
                </a:cubicBezTo>
                <a:lnTo>
                  <a:pt x="7861102" y="1766662"/>
                </a:lnTo>
                <a:cubicBezTo>
                  <a:pt x="7862207" y="1767619"/>
                  <a:pt x="7863531" y="1768135"/>
                  <a:pt x="7864857" y="1768135"/>
                </a:cubicBezTo>
                <a:cubicBezTo>
                  <a:pt x="7866403" y="1768135"/>
                  <a:pt x="7867876" y="1767546"/>
                  <a:pt x="7868980" y="1766294"/>
                </a:cubicBezTo>
                <a:close/>
                <a:moveTo>
                  <a:pt x="7736164" y="1645994"/>
                </a:moveTo>
                <a:cubicBezTo>
                  <a:pt x="7738152" y="1643638"/>
                  <a:pt x="7737857" y="1640104"/>
                  <a:pt x="7735574" y="1638116"/>
                </a:cubicBezTo>
                <a:lnTo>
                  <a:pt x="7601875" y="1523927"/>
                </a:lnTo>
                <a:cubicBezTo>
                  <a:pt x="7599519" y="1521939"/>
                  <a:pt x="7595985" y="1522233"/>
                  <a:pt x="7593997" y="1524516"/>
                </a:cubicBezTo>
                <a:cubicBezTo>
                  <a:pt x="7592009" y="1526871"/>
                  <a:pt x="7592304" y="1530405"/>
                  <a:pt x="7594586" y="1532393"/>
                </a:cubicBezTo>
                <a:lnTo>
                  <a:pt x="7728286" y="1646583"/>
                </a:lnTo>
                <a:cubicBezTo>
                  <a:pt x="7729316" y="1647466"/>
                  <a:pt x="7730642" y="1647908"/>
                  <a:pt x="7731967" y="1647908"/>
                </a:cubicBezTo>
                <a:cubicBezTo>
                  <a:pt x="7733513" y="1647908"/>
                  <a:pt x="7735059" y="1647245"/>
                  <a:pt x="7736164" y="1645994"/>
                </a:cubicBezTo>
                <a:close/>
                <a:moveTo>
                  <a:pt x="7602464" y="1531731"/>
                </a:moveTo>
                <a:cubicBezTo>
                  <a:pt x="7604452" y="1529375"/>
                  <a:pt x="7604083" y="1525841"/>
                  <a:pt x="7601728" y="1523853"/>
                </a:cubicBezTo>
                <a:lnTo>
                  <a:pt x="7464641" y="1409958"/>
                </a:lnTo>
                <a:cubicBezTo>
                  <a:pt x="7462285" y="1407970"/>
                  <a:pt x="7458752" y="1408338"/>
                  <a:pt x="7456764" y="1410694"/>
                </a:cubicBezTo>
                <a:cubicBezTo>
                  <a:pt x="7454776" y="1413050"/>
                  <a:pt x="7455144" y="1416584"/>
                  <a:pt x="7457500" y="1418572"/>
                </a:cubicBezTo>
                <a:lnTo>
                  <a:pt x="7594586" y="1532467"/>
                </a:lnTo>
                <a:cubicBezTo>
                  <a:pt x="7595617" y="1533350"/>
                  <a:pt x="7596942" y="1533792"/>
                  <a:pt x="7598194" y="1533792"/>
                </a:cubicBezTo>
                <a:cubicBezTo>
                  <a:pt x="7599813" y="1533719"/>
                  <a:pt x="7601433" y="1533056"/>
                  <a:pt x="7602464" y="1531731"/>
                </a:cubicBezTo>
                <a:close/>
                <a:moveTo>
                  <a:pt x="7465451" y="1417688"/>
                </a:moveTo>
                <a:cubicBezTo>
                  <a:pt x="7467365" y="1415259"/>
                  <a:pt x="7466997" y="1411798"/>
                  <a:pt x="7464568" y="1409884"/>
                </a:cubicBezTo>
                <a:lnTo>
                  <a:pt x="7323137" y="1297388"/>
                </a:lnTo>
                <a:cubicBezTo>
                  <a:pt x="7320708" y="1295474"/>
                  <a:pt x="7317248" y="1295842"/>
                  <a:pt x="7315333" y="1298271"/>
                </a:cubicBezTo>
                <a:cubicBezTo>
                  <a:pt x="7313419" y="1300701"/>
                  <a:pt x="7313788" y="1304161"/>
                  <a:pt x="7316217" y="1306075"/>
                </a:cubicBezTo>
                <a:lnTo>
                  <a:pt x="7457647" y="1418572"/>
                </a:lnTo>
                <a:cubicBezTo>
                  <a:pt x="7458678" y="1419382"/>
                  <a:pt x="7459929" y="1419823"/>
                  <a:pt x="7461181" y="1419750"/>
                </a:cubicBezTo>
                <a:cubicBezTo>
                  <a:pt x="7462727" y="1419750"/>
                  <a:pt x="7464347" y="1419087"/>
                  <a:pt x="7465451" y="1417688"/>
                </a:cubicBezTo>
                <a:close/>
                <a:moveTo>
                  <a:pt x="7324168" y="1305118"/>
                </a:moveTo>
                <a:cubicBezTo>
                  <a:pt x="7326009" y="1302689"/>
                  <a:pt x="7325493" y="1299155"/>
                  <a:pt x="7323064" y="1297314"/>
                </a:cubicBezTo>
                <a:lnTo>
                  <a:pt x="7176259" y="1187395"/>
                </a:lnTo>
                <a:cubicBezTo>
                  <a:pt x="7173830" y="1185554"/>
                  <a:pt x="7170296" y="1186070"/>
                  <a:pt x="7168455" y="1188499"/>
                </a:cubicBezTo>
                <a:cubicBezTo>
                  <a:pt x="7166614" y="1190929"/>
                  <a:pt x="7167130" y="1194463"/>
                  <a:pt x="7169560" y="1196303"/>
                </a:cubicBezTo>
                <a:lnTo>
                  <a:pt x="7316364" y="1306223"/>
                </a:lnTo>
                <a:cubicBezTo>
                  <a:pt x="7317395" y="1306959"/>
                  <a:pt x="7318573" y="1307327"/>
                  <a:pt x="7319751" y="1307327"/>
                </a:cubicBezTo>
                <a:cubicBezTo>
                  <a:pt x="7321370" y="1307327"/>
                  <a:pt x="7323064" y="1306517"/>
                  <a:pt x="7324168" y="1305118"/>
                </a:cubicBezTo>
                <a:close/>
                <a:moveTo>
                  <a:pt x="7177437" y="1194978"/>
                </a:moveTo>
                <a:cubicBezTo>
                  <a:pt x="7179204" y="1192475"/>
                  <a:pt x="7178542" y="1189015"/>
                  <a:pt x="7176038" y="1187248"/>
                </a:cubicBezTo>
                <a:lnTo>
                  <a:pt x="7022681" y="1080641"/>
                </a:lnTo>
                <a:cubicBezTo>
                  <a:pt x="7020178" y="1078874"/>
                  <a:pt x="7016718" y="1079463"/>
                  <a:pt x="7014951" y="1082040"/>
                </a:cubicBezTo>
                <a:cubicBezTo>
                  <a:pt x="7013184" y="1084543"/>
                  <a:pt x="7013846" y="1088004"/>
                  <a:pt x="7016350" y="1089771"/>
                </a:cubicBezTo>
                <a:lnTo>
                  <a:pt x="7169707" y="1196377"/>
                </a:lnTo>
                <a:cubicBezTo>
                  <a:pt x="7170664" y="1197040"/>
                  <a:pt x="7171768" y="1197408"/>
                  <a:pt x="7172946" y="1197408"/>
                </a:cubicBezTo>
                <a:cubicBezTo>
                  <a:pt x="7174640" y="1197408"/>
                  <a:pt x="7176406" y="1196524"/>
                  <a:pt x="7177437" y="1194978"/>
                </a:cubicBezTo>
                <a:close/>
                <a:moveTo>
                  <a:pt x="7024227" y="1088224"/>
                </a:moveTo>
                <a:cubicBezTo>
                  <a:pt x="7025847" y="1085648"/>
                  <a:pt x="7025111" y="1082187"/>
                  <a:pt x="7022534" y="1080494"/>
                </a:cubicBezTo>
                <a:lnTo>
                  <a:pt x="6861373" y="977937"/>
                </a:lnTo>
                <a:cubicBezTo>
                  <a:pt x="6858796" y="976317"/>
                  <a:pt x="6855336" y="977054"/>
                  <a:pt x="6853643" y="979630"/>
                </a:cubicBezTo>
                <a:cubicBezTo>
                  <a:pt x="6852023" y="982207"/>
                  <a:pt x="6852759" y="985667"/>
                  <a:pt x="6855336" y="987361"/>
                </a:cubicBezTo>
                <a:lnTo>
                  <a:pt x="7016497" y="1089918"/>
                </a:lnTo>
                <a:cubicBezTo>
                  <a:pt x="7017454" y="1090507"/>
                  <a:pt x="7018485" y="1090801"/>
                  <a:pt x="7019515" y="1090801"/>
                </a:cubicBezTo>
                <a:cubicBezTo>
                  <a:pt x="7021430" y="1090728"/>
                  <a:pt x="7023197" y="1089844"/>
                  <a:pt x="7024227" y="1088224"/>
                </a:cubicBezTo>
                <a:close/>
                <a:moveTo>
                  <a:pt x="6863214" y="985373"/>
                </a:moveTo>
                <a:cubicBezTo>
                  <a:pt x="6864686" y="982649"/>
                  <a:pt x="6863729" y="979262"/>
                  <a:pt x="6861078" y="977790"/>
                </a:cubicBezTo>
                <a:lnTo>
                  <a:pt x="6692555" y="883552"/>
                </a:lnTo>
                <a:cubicBezTo>
                  <a:pt x="6689831" y="882006"/>
                  <a:pt x="6686444" y="883037"/>
                  <a:pt x="6684972" y="885687"/>
                </a:cubicBezTo>
                <a:cubicBezTo>
                  <a:pt x="6683499" y="888411"/>
                  <a:pt x="6684456" y="891798"/>
                  <a:pt x="6687107" y="893270"/>
                </a:cubicBezTo>
                <a:lnTo>
                  <a:pt x="6855630" y="987508"/>
                </a:lnTo>
                <a:cubicBezTo>
                  <a:pt x="6856514" y="988023"/>
                  <a:pt x="6857471" y="988244"/>
                  <a:pt x="6858354" y="988244"/>
                </a:cubicBezTo>
                <a:cubicBezTo>
                  <a:pt x="6860342" y="988244"/>
                  <a:pt x="6862256" y="987213"/>
                  <a:pt x="6863214" y="985373"/>
                </a:cubicBezTo>
                <a:close/>
                <a:moveTo>
                  <a:pt x="6694911" y="890767"/>
                </a:moveTo>
                <a:cubicBezTo>
                  <a:pt x="6696236" y="887969"/>
                  <a:pt x="6694984" y="884656"/>
                  <a:pt x="6692187" y="883331"/>
                </a:cubicBezTo>
                <a:lnTo>
                  <a:pt x="6516522" y="801536"/>
                </a:lnTo>
                <a:cubicBezTo>
                  <a:pt x="6513798" y="800284"/>
                  <a:pt x="6510411" y="801462"/>
                  <a:pt x="6509086" y="804260"/>
                </a:cubicBezTo>
                <a:cubicBezTo>
                  <a:pt x="6507761" y="807058"/>
                  <a:pt x="6509012" y="810371"/>
                  <a:pt x="6511810" y="811696"/>
                </a:cubicBezTo>
                <a:lnTo>
                  <a:pt x="6687475" y="893491"/>
                </a:lnTo>
                <a:cubicBezTo>
                  <a:pt x="6688211" y="893859"/>
                  <a:pt x="6689021" y="894006"/>
                  <a:pt x="6689831" y="894006"/>
                </a:cubicBezTo>
                <a:cubicBezTo>
                  <a:pt x="6692040" y="894006"/>
                  <a:pt x="6694027" y="892828"/>
                  <a:pt x="6694911" y="890767"/>
                </a:cubicBezTo>
                <a:close/>
                <a:moveTo>
                  <a:pt x="6465869" y="847329"/>
                </a:moveTo>
                <a:lnTo>
                  <a:pt x="6517405" y="811180"/>
                </a:lnTo>
                <a:cubicBezTo>
                  <a:pt x="6519909" y="809413"/>
                  <a:pt x="6520571" y="805953"/>
                  <a:pt x="6518730" y="803450"/>
                </a:cubicBezTo>
                <a:cubicBezTo>
                  <a:pt x="6516963" y="800947"/>
                  <a:pt x="6513503" y="800284"/>
                  <a:pt x="6511000" y="802125"/>
                </a:cubicBezTo>
                <a:lnTo>
                  <a:pt x="6459464" y="838200"/>
                </a:lnTo>
                <a:cubicBezTo>
                  <a:pt x="6456961" y="839967"/>
                  <a:pt x="6456298" y="843427"/>
                  <a:pt x="6458139" y="845931"/>
                </a:cubicBezTo>
                <a:cubicBezTo>
                  <a:pt x="6459243" y="847477"/>
                  <a:pt x="6461010" y="848286"/>
                  <a:pt x="6462777" y="848286"/>
                </a:cubicBezTo>
                <a:cubicBezTo>
                  <a:pt x="6463808" y="848286"/>
                  <a:pt x="6464912" y="847992"/>
                  <a:pt x="6465869" y="847329"/>
                </a:cubicBezTo>
                <a:close/>
                <a:moveTo>
                  <a:pt x="6419192" y="881711"/>
                </a:moveTo>
                <a:lnTo>
                  <a:pt x="6466016" y="847256"/>
                </a:lnTo>
                <a:cubicBezTo>
                  <a:pt x="6468520" y="845415"/>
                  <a:pt x="6469035" y="841955"/>
                  <a:pt x="6467194" y="839452"/>
                </a:cubicBezTo>
                <a:cubicBezTo>
                  <a:pt x="6465354" y="836949"/>
                  <a:pt x="6461820" y="836433"/>
                  <a:pt x="6459390" y="838274"/>
                </a:cubicBezTo>
                <a:lnTo>
                  <a:pt x="6412566" y="872729"/>
                </a:lnTo>
                <a:cubicBezTo>
                  <a:pt x="6410063" y="874570"/>
                  <a:pt x="6409547" y="878030"/>
                  <a:pt x="6411388" y="880533"/>
                </a:cubicBezTo>
                <a:cubicBezTo>
                  <a:pt x="6412492" y="882006"/>
                  <a:pt x="6414186" y="882816"/>
                  <a:pt x="6415953" y="882816"/>
                </a:cubicBezTo>
                <a:cubicBezTo>
                  <a:pt x="6417057" y="882742"/>
                  <a:pt x="6418161" y="882374"/>
                  <a:pt x="6419192" y="881711"/>
                </a:cubicBezTo>
                <a:close/>
                <a:moveTo>
                  <a:pt x="6374944" y="913590"/>
                </a:moveTo>
                <a:lnTo>
                  <a:pt x="6419118" y="881711"/>
                </a:lnTo>
                <a:cubicBezTo>
                  <a:pt x="6421621" y="879944"/>
                  <a:pt x="6422137" y="876411"/>
                  <a:pt x="6420370" y="873907"/>
                </a:cubicBezTo>
                <a:cubicBezTo>
                  <a:pt x="6418603" y="871404"/>
                  <a:pt x="6415069" y="870889"/>
                  <a:pt x="6412566" y="872656"/>
                </a:cubicBezTo>
                <a:lnTo>
                  <a:pt x="6368392" y="904535"/>
                </a:lnTo>
                <a:cubicBezTo>
                  <a:pt x="6365889" y="906302"/>
                  <a:pt x="6365374" y="909835"/>
                  <a:pt x="6367140" y="912339"/>
                </a:cubicBezTo>
                <a:cubicBezTo>
                  <a:pt x="6368245" y="913885"/>
                  <a:pt x="6369938" y="914695"/>
                  <a:pt x="6371705" y="914621"/>
                </a:cubicBezTo>
                <a:cubicBezTo>
                  <a:pt x="6372883" y="914621"/>
                  <a:pt x="6373987" y="914253"/>
                  <a:pt x="6374944" y="913590"/>
                </a:cubicBezTo>
                <a:close/>
                <a:moveTo>
                  <a:pt x="6320316" y="937886"/>
                </a:moveTo>
                <a:lnTo>
                  <a:pt x="6373914" y="914179"/>
                </a:lnTo>
                <a:cubicBezTo>
                  <a:pt x="6376711" y="912928"/>
                  <a:pt x="6377963" y="909615"/>
                  <a:pt x="6376785" y="906817"/>
                </a:cubicBezTo>
                <a:cubicBezTo>
                  <a:pt x="6375534" y="904019"/>
                  <a:pt x="6372294" y="902694"/>
                  <a:pt x="6369423" y="903946"/>
                </a:cubicBezTo>
                <a:lnTo>
                  <a:pt x="6315825" y="927652"/>
                </a:lnTo>
                <a:cubicBezTo>
                  <a:pt x="6313027" y="928904"/>
                  <a:pt x="6311776" y="932217"/>
                  <a:pt x="6312954" y="935015"/>
                </a:cubicBezTo>
                <a:cubicBezTo>
                  <a:pt x="6313911" y="937076"/>
                  <a:pt x="6315972" y="938328"/>
                  <a:pt x="6318107" y="938328"/>
                </a:cubicBezTo>
                <a:cubicBezTo>
                  <a:pt x="6318844" y="938328"/>
                  <a:pt x="6319653" y="938180"/>
                  <a:pt x="6320316" y="937886"/>
                </a:cubicBezTo>
                <a:close/>
                <a:moveTo>
                  <a:pt x="6322672" y="935972"/>
                </a:moveTo>
                <a:cubicBezTo>
                  <a:pt x="6324439" y="933469"/>
                  <a:pt x="6323776" y="930008"/>
                  <a:pt x="6321273" y="928241"/>
                </a:cubicBezTo>
                <a:lnTo>
                  <a:pt x="6265319" y="889368"/>
                </a:lnTo>
                <a:cubicBezTo>
                  <a:pt x="6262817" y="887601"/>
                  <a:pt x="6259356" y="888190"/>
                  <a:pt x="6257589" y="890767"/>
                </a:cubicBezTo>
                <a:cubicBezTo>
                  <a:pt x="6255822" y="893270"/>
                  <a:pt x="6256485" y="896731"/>
                  <a:pt x="6258988" y="898498"/>
                </a:cubicBezTo>
                <a:lnTo>
                  <a:pt x="6314941" y="937371"/>
                </a:lnTo>
                <a:cubicBezTo>
                  <a:pt x="6315899" y="938033"/>
                  <a:pt x="6317003" y="938401"/>
                  <a:pt x="6318181" y="938401"/>
                </a:cubicBezTo>
                <a:cubicBezTo>
                  <a:pt x="6319874" y="938328"/>
                  <a:pt x="6321568" y="937518"/>
                  <a:pt x="6322672" y="935972"/>
                </a:cubicBezTo>
                <a:close/>
                <a:moveTo>
                  <a:pt x="6267675" y="894375"/>
                </a:moveTo>
                <a:cubicBezTo>
                  <a:pt x="6267970" y="891282"/>
                  <a:pt x="6265687" y="888632"/>
                  <a:pt x="6262669" y="888338"/>
                </a:cubicBezTo>
                <a:lnTo>
                  <a:pt x="6195967" y="882153"/>
                </a:lnTo>
                <a:cubicBezTo>
                  <a:pt x="6193021" y="881785"/>
                  <a:pt x="6190224" y="884141"/>
                  <a:pt x="6189929" y="887160"/>
                </a:cubicBezTo>
                <a:cubicBezTo>
                  <a:pt x="6189635" y="890252"/>
                  <a:pt x="6191917" y="892902"/>
                  <a:pt x="6194936" y="893197"/>
                </a:cubicBezTo>
                <a:lnTo>
                  <a:pt x="6261638" y="899381"/>
                </a:lnTo>
                <a:cubicBezTo>
                  <a:pt x="6261859" y="899381"/>
                  <a:pt x="6262006" y="899381"/>
                  <a:pt x="6262227" y="899381"/>
                </a:cubicBezTo>
                <a:cubicBezTo>
                  <a:pt x="6265025" y="899381"/>
                  <a:pt x="6267381" y="897246"/>
                  <a:pt x="6267675" y="894375"/>
                </a:cubicBezTo>
                <a:close/>
                <a:moveTo>
                  <a:pt x="6198101" y="892608"/>
                </a:moveTo>
                <a:cubicBezTo>
                  <a:pt x="6200825" y="891135"/>
                  <a:pt x="6201856" y="887749"/>
                  <a:pt x="6200384" y="885098"/>
                </a:cubicBezTo>
                <a:lnTo>
                  <a:pt x="6175352" y="838053"/>
                </a:lnTo>
                <a:cubicBezTo>
                  <a:pt x="6173880" y="835329"/>
                  <a:pt x="6170566" y="834298"/>
                  <a:pt x="6167842" y="835771"/>
                </a:cubicBezTo>
                <a:cubicBezTo>
                  <a:pt x="6165118" y="837243"/>
                  <a:pt x="6164088" y="840630"/>
                  <a:pt x="6165560" y="843280"/>
                </a:cubicBezTo>
                <a:lnTo>
                  <a:pt x="6190592" y="890325"/>
                </a:lnTo>
                <a:cubicBezTo>
                  <a:pt x="6191623" y="892240"/>
                  <a:pt x="6193537" y="893270"/>
                  <a:pt x="6195525" y="893270"/>
                </a:cubicBezTo>
                <a:cubicBezTo>
                  <a:pt x="6196335" y="893270"/>
                  <a:pt x="6197218" y="893049"/>
                  <a:pt x="6198101" y="892608"/>
                </a:cubicBezTo>
                <a:close/>
                <a:moveTo>
                  <a:pt x="6171965" y="846004"/>
                </a:moveTo>
                <a:cubicBezTo>
                  <a:pt x="6174910" y="845194"/>
                  <a:pt x="6176677" y="842102"/>
                  <a:pt x="6175794" y="839157"/>
                </a:cubicBezTo>
                <a:lnTo>
                  <a:pt x="6163278" y="794615"/>
                </a:lnTo>
                <a:cubicBezTo>
                  <a:pt x="6162468" y="791670"/>
                  <a:pt x="6159376" y="789977"/>
                  <a:pt x="6156431" y="790787"/>
                </a:cubicBezTo>
                <a:cubicBezTo>
                  <a:pt x="6153486" y="791597"/>
                  <a:pt x="6151719" y="794689"/>
                  <a:pt x="6152602" y="797634"/>
                </a:cubicBezTo>
                <a:lnTo>
                  <a:pt x="6165118" y="842176"/>
                </a:lnTo>
                <a:cubicBezTo>
                  <a:pt x="6165781" y="844679"/>
                  <a:pt x="6168064" y="846225"/>
                  <a:pt x="6170493" y="846225"/>
                </a:cubicBezTo>
                <a:cubicBezTo>
                  <a:pt x="6170934" y="846225"/>
                  <a:pt x="6171450" y="846151"/>
                  <a:pt x="6171965" y="846004"/>
                </a:cubicBezTo>
                <a:close/>
                <a:moveTo>
                  <a:pt x="6159081" y="801536"/>
                </a:moveTo>
                <a:cubicBezTo>
                  <a:pt x="6162100" y="800947"/>
                  <a:pt x="6164088" y="798002"/>
                  <a:pt x="6163425" y="794983"/>
                </a:cubicBezTo>
                <a:lnTo>
                  <a:pt x="6153854" y="747717"/>
                </a:lnTo>
                <a:cubicBezTo>
                  <a:pt x="6153265" y="744699"/>
                  <a:pt x="6150246" y="742784"/>
                  <a:pt x="6147302" y="743373"/>
                </a:cubicBezTo>
                <a:cubicBezTo>
                  <a:pt x="6144283" y="743962"/>
                  <a:pt x="6142295" y="746907"/>
                  <a:pt x="6142958" y="749926"/>
                </a:cubicBezTo>
                <a:lnTo>
                  <a:pt x="6152529" y="797192"/>
                </a:lnTo>
                <a:cubicBezTo>
                  <a:pt x="6153044" y="799842"/>
                  <a:pt x="6155400" y="801683"/>
                  <a:pt x="6158050" y="801683"/>
                </a:cubicBezTo>
                <a:cubicBezTo>
                  <a:pt x="6158345" y="801683"/>
                  <a:pt x="6158713" y="801609"/>
                  <a:pt x="6159081" y="801536"/>
                </a:cubicBezTo>
                <a:close/>
                <a:moveTo>
                  <a:pt x="6149289" y="754343"/>
                </a:moveTo>
                <a:cubicBezTo>
                  <a:pt x="6152308" y="753902"/>
                  <a:pt x="6154443" y="751030"/>
                  <a:pt x="6153928" y="748012"/>
                </a:cubicBezTo>
                <a:lnTo>
                  <a:pt x="6145755" y="695150"/>
                </a:lnTo>
                <a:cubicBezTo>
                  <a:pt x="6145314" y="692132"/>
                  <a:pt x="6142369" y="689997"/>
                  <a:pt x="6139424" y="690512"/>
                </a:cubicBezTo>
                <a:cubicBezTo>
                  <a:pt x="6136405" y="690954"/>
                  <a:pt x="6134270" y="693825"/>
                  <a:pt x="6134786" y="696844"/>
                </a:cubicBezTo>
                <a:lnTo>
                  <a:pt x="6142958" y="749705"/>
                </a:lnTo>
                <a:cubicBezTo>
                  <a:pt x="6143399" y="752503"/>
                  <a:pt x="6145755" y="754417"/>
                  <a:pt x="6148479" y="754417"/>
                </a:cubicBezTo>
                <a:cubicBezTo>
                  <a:pt x="6148701" y="754417"/>
                  <a:pt x="6148995" y="754343"/>
                  <a:pt x="6149289" y="754343"/>
                </a:cubicBezTo>
                <a:close/>
                <a:moveTo>
                  <a:pt x="6140970" y="701482"/>
                </a:moveTo>
                <a:cubicBezTo>
                  <a:pt x="6143989" y="701040"/>
                  <a:pt x="6146124" y="698242"/>
                  <a:pt x="6145755" y="695224"/>
                </a:cubicBezTo>
                <a:lnTo>
                  <a:pt x="6137362" y="633896"/>
                </a:lnTo>
                <a:cubicBezTo>
                  <a:pt x="6136921" y="630804"/>
                  <a:pt x="6134197" y="628668"/>
                  <a:pt x="6131105" y="629110"/>
                </a:cubicBezTo>
                <a:cubicBezTo>
                  <a:pt x="6128086" y="629552"/>
                  <a:pt x="6125951" y="632350"/>
                  <a:pt x="6126319" y="635368"/>
                </a:cubicBezTo>
                <a:lnTo>
                  <a:pt x="6134712" y="696696"/>
                </a:lnTo>
                <a:cubicBezTo>
                  <a:pt x="6135080" y="699494"/>
                  <a:pt x="6137510" y="701555"/>
                  <a:pt x="6140234" y="701482"/>
                </a:cubicBezTo>
                <a:cubicBezTo>
                  <a:pt x="6140455" y="701555"/>
                  <a:pt x="6140749" y="701482"/>
                  <a:pt x="6140970" y="701482"/>
                </a:cubicBezTo>
                <a:close/>
                <a:moveTo>
                  <a:pt x="6132282" y="640227"/>
                </a:moveTo>
                <a:cubicBezTo>
                  <a:pt x="6135375" y="639933"/>
                  <a:pt x="6137657" y="637282"/>
                  <a:pt x="6137362" y="634190"/>
                </a:cubicBezTo>
                <a:lnTo>
                  <a:pt x="6132503" y="575071"/>
                </a:lnTo>
                <a:cubicBezTo>
                  <a:pt x="6132209" y="571979"/>
                  <a:pt x="6129411" y="569770"/>
                  <a:pt x="6126466" y="569991"/>
                </a:cubicBezTo>
                <a:cubicBezTo>
                  <a:pt x="6123374" y="570285"/>
                  <a:pt x="6121092" y="572936"/>
                  <a:pt x="6121386" y="576028"/>
                </a:cubicBezTo>
                <a:lnTo>
                  <a:pt x="6126245" y="635147"/>
                </a:lnTo>
                <a:cubicBezTo>
                  <a:pt x="6126466" y="638092"/>
                  <a:pt x="6128969" y="640301"/>
                  <a:pt x="6131841" y="640301"/>
                </a:cubicBezTo>
                <a:cubicBezTo>
                  <a:pt x="6131988" y="640227"/>
                  <a:pt x="6132135" y="640227"/>
                  <a:pt x="6132282" y="640227"/>
                </a:cubicBezTo>
                <a:close/>
                <a:moveTo>
                  <a:pt x="6132577" y="575807"/>
                </a:moveTo>
                <a:lnTo>
                  <a:pt x="6134786" y="529277"/>
                </a:lnTo>
                <a:cubicBezTo>
                  <a:pt x="6134933" y="526185"/>
                  <a:pt x="6132577" y="523608"/>
                  <a:pt x="6129485" y="523461"/>
                </a:cubicBezTo>
                <a:cubicBezTo>
                  <a:pt x="6126098" y="523387"/>
                  <a:pt x="6123816" y="525670"/>
                  <a:pt x="6123669" y="528762"/>
                </a:cubicBezTo>
                <a:lnTo>
                  <a:pt x="6121460" y="575292"/>
                </a:lnTo>
                <a:cubicBezTo>
                  <a:pt x="6121313" y="578384"/>
                  <a:pt x="6123669" y="580961"/>
                  <a:pt x="6126761" y="581108"/>
                </a:cubicBezTo>
                <a:cubicBezTo>
                  <a:pt x="6126834" y="581108"/>
                  <a:pt x="6126982" y="581108"/>
                  <a:pt x="6127055" y="581108"/>
                </a:cubicBezTo>
                <a:cubicBezTo>
                  <a:pt x="6129926" y="581108"/>
                  <a:pt x="6132430" y="578826"/>
                  <a:pt x="6132577" y="575807"/>
                </a:cubicBezTo>
                <a:close/>
                <a:moveTo>
                  <a:pt x="6132503" y="533474"/>
                </a:moveTo>
                <a:cubicBezTo>
                  <a:pt x="6135006" y="531633"/>
                  <a:pt x="6135522" y="528173"/>
                  <a:pt x="6133681" y="525670"/>
                </a:cubicBezTo>
                <a:lnTo>
                  <a:pt x="6111962" y="496073"/>
                </a:lnTo>
                <a:cubicBezTo>
                  <a:pt x="6110122" y="493570"/>
                  <a:pt x="6106662" y="493055"/>
                  <a:pt x="6104158" y="494895"/>
                </a:cubicBezTo>
                <a:cubicBezTo>
                  <a:pt x="6101655" y="496736"/>
                  <a:pt x="6101140" y="500196"/>
                  <a:pt x="6102980" y="502699"/>
                </a:cubicBezTo>
                <a:lnTo>
                  <a:pt x="6124699" y="532296"/>
                </a:lnTo>
                <a:cubicBezTo>
                  <a:pt x="6125803" y="533768"/>
                  <a:pt x="6127497" y="534578"/>
                  <a:pt x="6129264" y="534578"/>
                </a:cubicBezTo>
                <a:cubicBezTo>
                  <a:pt x="6130368" y="534578"/>
                  <a:pt x="6131473" y="534210"/>
                  <a:pt x="6132503" y="533474"/>
                </a:cubicBezTo>
                <a:close/>
                <a:moveTo>
                  <a:pt x="6112846" y="500711"/>
                </a:moveTo>
                <a:cubicBezTo>
                  <a:pt x="6113582" y="497693"/>
                  <a:pt x="6111742" y="494674"/>
                  <a:pt x="6108723" y="494012"/>
                </a:cubicBezTo>
                <a:lnTo>
                  <a:pt x="5762252" y="411038"/>
                </a:lnTo>
                <a:cubicBezTo>
                  <a:pt x="5759234" y="410376"/>
                  <a:pt x="5756215" y="412216"/>
                  <a:pt x="5755553" y="415161"/>
                </a:cubicBezTo>
                <a:cubicBezTo>
                  <a:pt x="5754817" y="418180"/>
                  <a:pt x="5756657" y="421198"/>
                  <a:pt x="5759675" y="421861"/>
                </a:cubicBezTo>
                <a:lnTo>
                  <a:pt x="6106146" y="504834"/>
                </a:lnTo>
                <a:cubicBezTo>
                  <a:pt x="6106588" y="504908"/>
                  <a:pt x="6107030" y="504981"/>
                  <a:pt x="6107471" y="504981"/>
                </a:cubicBezTo>
                <a:cubicBezTo>
                  <a:pt x="6109975" y="504981"/>
                  <a:pt x="6112257" y="503288"/>
                  <a:pt x="6112846" y="500711"/>
                </a:cubicBezTo>
                <a:close/>
                <a:moveTo>
                  <a:pt x="5766375" y="417738"/>
                </a:moveTo>
                <a:cubicBezTo>
                  <a:pt x="5767111" y="414719"/>
                  <a:pt x="5765271" y="411701"/>
                  <a:pt x="5762252" y="411038"/>
                </a:cubicBezTo>
                <a:lnTo>
                  <a:pt x="5733907" y="404265"/>
                </a:lnTo>
                <a:cubicBezTo>
                  <a:pt x="5730889" y="403602"/>
                  <a:pt x="5727870" y="405443"/>
                  <a:pt x="5727208" y="408388"/>
                </a:cubicBezTo>
                <a:cubicBezTo>
                  <a:pt x="5726471" y="411406"/>
                  <a:pt x="5728312" y="414425"/>
                  <a:pt x="5731331" y="415088"/>
                </a:cubicBezTo>
                <a:lnTo>
                  <a:pt x="5759675" y="421861"/>
                </a:lnTo>
                <a:cubicBezTo>
                  <a:pt x="5760117" y="421935"/>
                  <a:pt x="5760559" y="422008"/>
                  <a:pt x="5761001" y="422008"/>
                </a:cubicBezTo>
                <a:cubicBezTo>
                  <a:pt x="5763504" y="422008"/>
                  <a:pt x="5765786" y="420241"/>
                  <a:pt x="5766375" y="417738"/>
                </a:cubicBezTo>
                <a:close/>
                <a:moveTo>
                  <a:pt x="5738104" y="410744"/>
                </a:moveTo>
                <a:cubicBezTo>
                  <a:pt x="5738693" y="407725"/>
                  <a:pt x="5736779" y="404780"/>
                  <a:pt x="5733760" y="404191"/>
                </a:cubicBezTo>
                <a:lnTo>
                  <a:pt x="5480791" y="353539"/>
                </a:lnTo>
                <a:cubicBezTo>
                  <a:pt x="5477846" y="352876"/>
                  <a:pt x="5474827" y="354864"/>
                  <a:pt x="5474238" y="357882"/>
                </a:cubicBezTo>
                <a:cubicBezTo>
                  <a:pt x="5473650" y="360901"/>
                  <a:pt x="5475563" y="363846"/>
                  <a:pt x="5478582" y="364435"/>
                </a:cubicBezTo>
                <a:lnTo>
                  <a:pt x="5731551" y="415088"/>
                </a:lnTo>
                <a:cubicBezTo>
                  <a:pt x="5731919" y="415161"/>
                  <a:pt x="5732288" y="415235"/>
                  <a:pt x="5732730" y="415235"/>
                </a:cubicBezTo>
                <a:cubicBezTo>
                  <a:pt x="5735233" y="415161"/>
                  <a:pt x="5737589" y="413394"/>
                  <a:pt x="5738104" y="410744"/>
                </a:cubicBezTo>
                <a:close/>
                <a:moveTo>
                  <a:pt x="5485135" y="360165"/>
                </a:moveTo>
                <a:cubicBezTo>
                  <a:pt x="5485797" y="357146"/>
                  <a:pt x="5483883" y="354201"/>
                  <a:pt x="5480864" y="353539"/>
                </a:cubicBezTo>
                <a:lnTo>
                  <a:pt x="5396566" y="335354"/>
                </a:lnTo>
                <a:cubicBezTo>
                  <a:pt x="5393547" y="334765"/>
                  <a:pt x="5390602" y="336605"/>
                  <a:pt x="5389940" y="339624"/>
                </a:cubicBezTo>
                <a:cubicBezTo>
                  <a:pt x="5389277" y="342642"/>
                  <a:pt x="5391191" y="345587"/>
                  <a:pt x="5394210" y="346250"/>
                </a:cubicBezTo>
                <a:lnTo>
                  <a:pt x="5478508" y="364435"/>
                </a:lnTo>
                <a:cubicBezTo>
                  <a:pt x="5478950" y="364508"/>
                  <a:pt x="5479318" y="364582"/>
                  <a:pt x="5479760" y="364582"/>
                </a:cubicBezTo>
                <a:cubicBezTo>
                  <a:pt x="5482263" y="364508"/>
                  <a:pt x="5484546" y="362742"/>
                  <a:pt x="5485135" y="360165"/>
                </a:cubicBezTo>
                <a:close/>
                <a:moveTo>
                  <a:pt x="5400836" y="341759"/>
                </a:moveTo>
                <a:cubicBezTo>
                  <a:pt x="5401425" y="338740"/>
                  <a:pt x="5399437" y="335795"/>
                  <a:pt x="5396345" y="335280"/>
                </a:cubicBezTo>
                <a:lnTo>
                  <a:pt x="5364761" y="329390"/>
                </a:lnTo>
                <a:cubicBezTo>
                  <a:pt x="5361742" y="328875"/>
                  <a:pt x="5358797" y="330789"/>
                  <a:pt x="5358282" y="333881"/>
                </a:cubicBezTo>
                <a:cubicBezTo>
                  <a:pt x="5357693" y="336900"/>
                  <a:pt x="5359681" y="339845"/>
                  <a:pt x="5362773" y="340360"/>
                </a:cubicBezTo>
                <a:lnTo>
                  <a:pt x="5394357" y="346250"/>
                </a:lnTo>
                <a:cubicBezTo>
                  <a:pt x="5394725" y="346324"/>
                  <a:pt x="5395093" y="346324"/>
                  <a:pt x="5395462" y="346324"/>
                </a:cubicBezTo>
                <a:cubicBezTo>
                  <a:pt x="5398038" y="346324"/>
                  <a:pt x="5400321" y="344483"/>
                  <a:pt x="5400836" y="341759"/>
                </a:cubicBezTo>
                <a:close/>
                <a:moveTo>
                  <a:pt x="5369325" y="335648"/>
                </a:moveTo>
                <a:cubicBezTo>
                  <a:pt x="5369767" y="332630"/>
                  <a:pt x="5367706" y="329758"/>
                  <a:pt x="5364687" y="329317"/>
                </a:cubicBezTo>
                <a:lnTo>
                  <a:pt x="4974999" y="269903"/>
                </a:lnTo>
                <a:cubicBezTo>
                  <a:pt x="4971834" y="269461"/>
                  <a:pt x="4969110" y="271522"/>
                  <a:pt x="4968668" y="274541"/>
                </a:cubicBezTo>
                <a:cubicBezTo>
                  <a:pt x="4968226" y="277559"/>
                  <a:pt x="4970288" y="280431"/>
                  <a:pt x="4973306" y="280873"/>
                </a:cubicBezTo>
                <a:lnTo>
                  <a:pt x="5362920" y="340286"/>
                </a:lnTo>
                <a:cubicBezTo>
                  <a:pt x="5363215" y="340360"/>
                  <a:pt x="5363509" y="340360"/>
                  <a:pt x="5363803" y="340360"/>
                </a:cubicBezTo>
                <a:cubicBezTo>
                  <a:pt x="5366527" y="340360"/>
                  <a:pt x="5368883" y="338446"/>
                  <a:pt x="5369325" y="335648"/>
                </a:cubicBezTo>
                <a:close/>
                <a:moveTo>
                  <a:pt x="4834306" y="358692"/>
                </a:moveTo>
                <a:lnTo>
                  <a:pt x="4976840" y="280357"/>
                </a:lnTo>
                <a:cubicBezTo>
                  <a:pt x="4979564" y="278885"/>
                  <a:pt x="4980521" y="275498"/>
                  <a:pt x="4979049" y="272774"/>
                </a:cubicBezTo>
                <a:cubicBezTo>
                  <a:pt x="4977576" y="270050"/>
                  <a:pt x="4974190" y="269093"/>
                  <a:pt x="4971466" y="270565"/>
                </a:cubicBezTo>
                <a:lnTo>
                  <a:pt x="4828931" y="348900"/>
                </a:lnTo>
                <a:cubicBezTo>
                  <a:pt x="4826207" y="350373"/>
                  <a:pt x="4825250" y="353759"/>
                  <a:pt x="4826723" y="356484"/>
                </a:cubicBezTo>
                <a:cubicBezTo>
                  <a:pt x="4827753" y="358324"/>
                  <a:pt x="4829667" y="359428"/>
                  <a:pt x="4831655" y="359355"/>
                </a:cubicBezTo>
                <a:cubicBezTo>
                  <a:pt x="4832539" y="359355"/>
                  <a:pt x="4833422" y="359134"/>
                  <a:pt x="4834306" y="358692"/>
                </a:cubicBezTo>
                <a:close/>
                <a:moveTo>
                  <a:pt x="4773788" y="472661"/>
                </a:moveTo>
                <a:lnTo>
                  <a:pt x="4836514" y="356410"/>
                </a:lnTo>
                <a:cubicBezTo>
                  <a:pt x="4837987" y="353686"/>
                  <a:pt x="4836956" y="350299"/>
                  <a:pt x="4834232" y="348827"/>
                </a:cubicBezTo>
                <a:cubicBezTo>
                  <a:pt x="4831582" y="347354"/>
                  <a:pt x="4828121" y="348385"/>
                  <a:pt x="4826649" y="351109"/>
                </a:cubicBezTo>
                <a:lnTo>
                  <a:pt x="4763922" y="467360"/>
                </a:lnTo>
                <a:cubicBezTo>
                  <a:pt x="4762449" y="470084"/>
                  <a:pt x="4763480" y="473471"/>
                  <a:pt x="4766204" y="474943"/>
                </a:cubicBezTo>
                <a:cubicBezTo>
                  <a:pt x="4767088" y="475385"/>
                  <a:pt x="4767971" y="475606"/>
                  <a:pt x="4768854" y="475606"/>
                </a:cubicBezTo>
                <a:cubicBezTo>
                  <a:pt x="4770842" y="475606"/>
                  <a:pt x="4772757" y="474575"/>
                  <a:pt x="4773788" y="472661"/>
                </a:cubicBezTo>
                <a:close/>
                <a:moveTo>
                  <a:pt x="4758768" y="614459"/>
                </a:moveTo>
                <a:lnTo>
                  <a:pt x="4774376" y="470673"/>
                </a:lnTo>
                <a:cubicBezTo>
                  <a:pt x="4774671" y="467581"/>
                  <a:pt x="4772462" y="464857"/>
                  <a:pt x="4769444" y="464562"/>
                </a:cubicBezTo>
                <a:cubicBezTo>
                  <a:pt x="4766425" y="464268"/>
                  <a:pt x="4763628" y="466403"/>
                  <a:pt x="4763259" y="469495"/>
                </a:cubicBezTo>
                <a:lnTo>
                  <a:pt x="4747651" y="613281"/>
                </a:lnTo>
                <a:cubicBezTo>
                  <a:pt x="4747357" y="616373"/>
                  <a:pt x="4749565" y="619097"/>
                  <a:pt x="4752584" y="619466"/>
                </a:cubicBezTo>
                <a:cubicBezTo>
                  <a:pt x="4752805" y="619466"/>
                  <a:pt x="4753026" y="619466"/>
                  <a:pt x="4753246" y="619466"/>
                </a:cubicBezTo>
                <a:cubicBezTo>
                  <a:pt x="4756118" y="619392"/>
                  <a:pt x="4758474" y="617331"/>
                  <a:pt x="4758768" y="614459"/>
                </a:cubicBezTo>
                <a:close/>
                <a:moveTo>
                  <a:pt x="4776585" y="782026"/>
                </a:moveTo>
                <a:cubicBezTo>
                  <a:pt x="4779604" y="781584"/>
                  <a:pt x="4781739" y="778786"/>
                  <a:pt x="4781370" y="775768"/>
                </a:cubicBezTo>
                <a:lnTo>
                  <a:pt x="4758768" y="613134"/>
                </a:lnTo>
                <a:cubicBezTo>
                  <a:pt x="4758326" y="610042"/>
                  <a:pt x="4755455" y="607980"/>
                  <a:pt x="4752510" y="608348"/>
                </a:cubicBezTo>
                <a:cubicBezTo>
                  <a:pt x="4749492" y="608790"/>
                  <a:pt x="4747357" y="611588"/>
                  <a:pt x="4747725" y="614606"/>
                </a:cubicBezTo>
                <a:lnTo>
                  <a:pt x="4770327" y="777240"/>
                </a:lnTo>
                <a:cubicBezTo>
                  <a:pt x="4770695" y="780038"/>
                  <a:pt x="4773125" y="782099"/>
                  <a:pt x="4775849" y="782026"/>
                </a:cubicBezTo>
                <a:cubicBezTo>
                  <a:pt x="4776143" y="782026"/>
                  <a:pt x="4776364" y="782026"/>
                  <a:pt x="4776585" y="782026"/>
                </a:cubicBezTo>
                <a:close/>
                <a:moveTo>
                  <a:pt x="4828416" y="953936"/>
                </a:moveTo>
                <a:cubicBezTo>
                  <a:pt x="4831360" y="953052"/>
                  <a:pt x="4833054" y="949960"/>
                  <a:pt x="4832171" y="947015"/>
                </a:cubicBezTo>
                <a:lnTo>
                  <a:pt x="4781150" y="774884"/>
                </a:lnTo>
                <a:cubicBezTo>
                  <a:pt x="4780266" y="771939"/>
                  <a:pt x="4777174" y="770246"/>
                  <a:pt x="4774229" y="771129"/>
                </a:cubicBezTo>
                <a:cubicBezTo>
                  <a:pt x="4771284" y="772013"/>
                  <a:pt x="4769591" y="775105"/>
                  <a:pt x="4770474" y="778050"/>
                </a:cubicBezTo>
                <a:lnTo>
                  <a:pt x="4821495" y="950181"/>
                </a:lnTo>
                <a:cubicBezTo>
                  <a:pt x="4822231" y="952611"/>
                  <a:pt x="4824440" y="954157"/>
                  <a:pt x="4826870" y="954157"/>
                </a:cubicBezTo>
                <a:cubicBezTo>
                  <a:pt x="4827385" y="954157"/>
                  <a:pt x="4827974" y="954083"/>
                  <a:pt x="4828416" y="953936"/>
                </a:cubicBezTo>
                <a:close/>
                <a:moveTo>
                  <a:pt x="4902628" y="1127981"/>
                </a:moveTo>
                <a:cubicBezTo>
                  <a:pt x="4905426" y="1126803"/>
                  <a:pt x="4906751" y="1123490"/>
                  <a:pt x="4905573" y="1120692"/>
                </a:cubicBezTo>
                <a:lnTo>
                  <a:pt x="4832023" y="946500"/>
                </a:lnTo>
                <a:cubicBezTo>
                  <a:pt x="4830846" y="943702"/>
                  <a:pt x="4827606" y="942303"/>
                  <a:pt x="4824735" y="943555"/>
                </a:cubicBezTo>
                <a:cubicBezTo>
                  <a:pt x="4821937" y="944733"/>
                  <a:pt x="4820612" y="948046"/>
                  <a:pt x="4821790" y="950844"/>
                </a:cubicBezTo>
                <a:lnTo>
                  <a:pt x="4895339" y="1125036"/>
                </a:lnTo>
                <a:cubicBezTo>
                  <a:pt x="4896223" y="1127171"/>
                  <a:pt x="4898358" y="1128423"/>
                  <a:pt x="4900493" y="1128423"/>
                </a:cubicBezTo>
                <a:cubicBezTo>
                  <a:pt x="4901229" y="1128349"/>
                  <a:pt x="4901892" y="1128276"/>
                  <a:pt x="4902628" y="1127981"/>
                </a:cubicBezTo>
                <a:close/>
                <a:moveTo>
                  <a:pt x="4992890" y="1296210"/>
                </a:moveTo>
                <a:cubicBezTo>
                  <a:pt x="4995614" y="1294738"/>
                  <a:pt x="4996645" y="1291351"/>
                  <a:pt x="4995172" y="1288627"/>
                </a:cubicBezTo>
                <a:lnTo>
                  <a:pt x="4905352" y="1120177"/>
                </a:lnTo>
                <a:cubicBezTo>
                  <a:pt x="4903880" y="1117453"/>
                  <a:pt x="4900493" y="1116496"/>
                  <a:pt x="4897842" y="1117895"/>
                </a:cubicBezTo>
                <a:cubicBezTo>
                  <a:pt x="4895118" y="1119367"/>
                  <a:pt x="4894088" y="1122754"/>
                  <a:pt x="4895560" y="1125478"/>
                </a:cubicBezTo>
                <a:lnTo>
                  <a:pt x="4985381" y="1293928"/>
                </a:lnTo>
                <a:cubicBezTo>
                  <a:pt x="4986411" y="1295842"/>
                  <a:pt x="4988325" y="1296873"/>
                  <a:pt x="4990313" y="1296873"/>
                </a:cubicBezTo>
                <a:cubicBezTo>
                  <a:pt x="4991197" y="1296873"/>
                  <a:pt x="4992080" y="1296652"/>
                  <a:pt x="4992890" y="1296210"/>
                </a:cubicBezTo>
                <a:close/>
                <a:moveTo>
                  <a:pt x="5092723" y="1450451"/>
                </a:moveTo>
                <a:cubicBezTo>
                  <a:pt x="5095300" y="1448757"/>
                  <a:pt x="5096036" y="1445297"/>
                  <a:pt x="5094416" y="1442720"/>
                </a:cubicBezTo>
                <a:lnTo>
                  <a:pt x="4995025" y="1288259"/>
                </a:lnTo>
                <a:cubicBezTo>
                  <a:pt x="4993331" y="1285682"/>
                  <a:pt x="4989871" y="1284946"/>
                  <a:pt x="4987295" y="1286565"/>
                </a:cubicBezTo>
                <a:cubicBezTo>
                  <a:pt x="4984718" y="1288259"/>
                  <a:pt x="4983982" y="1291719"/>
                  <a:pt x="4985601" y="1294296"/>
                </a:cubicBezTo>
                <a:lnTo>
                  <a:pt x="5084992" y="1448757"/>
                </a:lnTo>
                <a:cubicBezTo>
                  <a:pt x="5086097" y="1450451"/>
                  <a:pt x="5087864" y="1451334"/>
                  <a:pt x="5089704" y="1451334"/>
                </a:cubicBezTo>
                <a:cubicBezTo>
                  <a:pt x="5090735" y="1451334"/>
                  <a:pt x="5091766" y="1451040"/>
                  <a:pt x="5092723" y="1450451"/>
                </a:cubicBezTo>
                <a:close/>
                <a:moveTo>
                  <a:pt x="5194912" y="1582015"/>
                </a:moveTo>
                <a:cubicBezTo>
                  <a:pt x="5197342" y="1580101"/>
                  <a:pt x="5197783" y="1576641"/>
                  <a:pt x="5195943" y="1574211"/>
                </a:cubicBezTo>
                <a:lnTo>
                  <a:pt x="5094122" y="1442426"/>
                </a:lnTo>
                <a:cubicBezTo>
                  <a:pt x="5092281" y="1439996"/>
                  <a:pt x="5088747" y="1439554"/>
                  <a:pt x="5086318" y="1441395"/>
                </a:cubicBezTo>
                <a:cubicBezTo>
                  <a:pt x="5083888" y="1443309"/>
                  <a:pt x="5083447" y="1446769"/>
                  <a:pt x="5085287" y="1449199"/>
                </a:cubicBezTo>
                <a:lnTo>
                  <a:pt x="5187108" y="1580985"/>
                </a:lnTo>
                <a:cubicBezTo>
                  <a:pt x="5188212" y="1582383"/>
                  <a:pt x="5189905" y="1583193"/>
                  <a:pt x="5191525" y="1583120"/>
                </a:cubicBezTo>
                <a:cubicBezTo>
                  <a:pt x="5192703" y="1583193"/>
                  <a:pt x="5193881" y="1582751"/>
                  <a:pt x="5194912" y="1582015"/>
                </a:cubicBezTo>
                <a:close/>
                <a:moveTo>
                  <a:pt x="5299972" y="1704009"/>
                </a:moveTo>
                <a:cubicBezTo>
                  <a:pt x="5302328" y="1702021"/>
                  <a:pt x="5302549" y="1698487"/>
                  <a:pt x="5300561" y="1696131"/>
                </a:cubicBezTo>
                <a:lnTo>
                  <a:pt x="5195722" y="1573917"/>
                </a:lnTo>
                <a:cubicBezTo>
                  <a:pt x="5193734" y="1571634"/>
                  <a:pt x="5190200" y="1571340"/>
                  <a:pt x="5187844" y="1573328"/>
                </a:cubicBezTo>
                <a:cubicBezTo>
                  <a:pt x="5185488" y="1575316"/>
                  <a:pt x="5185267" y="1578849"/>
                  <a:pt x="5187255" y="1581205"/>
                </a:cubicBezTo>
                <a:lnTo>
                  <a:pt x="5292095" y="1703420"/>
                </a:lnTo>
                <a:cubicBezTo>
                  <a:pt x="5293199" y="1704671"/>
                  <a:pt x="5294819" y="1705408"/>
                  <a:pt x="5296365" y="1705334"/>
                </a:cubicBezTo>
                <a:cubicBezTo>
                  <a:pt x="5297616" y="1705334"/>
                  <a:pt x="5298941" y="1704892"/>
                  <a:pt x="5299972" y="1704009"/>
                </a:cubicBezTo>
                <a:close/>
                <a:moveTo>
                  <a:pt x="5488669" y="1720501"/>
                </a:moveTo>
                <a:cubicBezTo>
                  <a:pt x="5488963" y="1717408"/>
                  <a:pt x="5486754" y="1714684"/>
                  <a:pt x="5483736" y="1714316"/>
                </a:cubicBezTo>
                <a:lnTo>
                  <a:pt x="5296954" y="1694217"/>
                </a:lnTo>
                <a:cubicBezTo>
                  <a:pt x="5293935" y="1693923"/>
                  <a:pt x="5291137" y="1696131"/>
                  <a:pt x="5290769" y="1699150"/>
                </a:cubicBezTo>
                <a:cubicBezTo>
                  <a:pt x="5290475" y="1702242"/>
                  <a:pt x="5292684" y="1704966"/>
                  <a:pt x="5295702" y="1705334"/>
                </a:cubicBezTo>
                <a:lnTo>
                  <a:pt x="5482484" y="1725433"/>
                </a:lnTo>
                <a:cubicBezTo>
                  <a:pt x="5482705" y="1725433"/>
                  <a:pt x="5482926" y="1725433"/>
                  <a:pt x="5483147" y="1725433"/>
                </a:cubicBezTo>
                <a:cubicBezTo>
                  <a:pt x="5485944" y="1725507"/>
                  <a:pt x="5488374" y="1723372"/>
                  <a:pt x="5488669" y="1720501"/>
                </a:cubicBezTo>
                <a:close/>
                <a:moveTo>
                  <a:pt x="5595938" y="1838150"/>
                </a:moveTo>
                <a:cubicBezTo>
                  <a:pt x="5598146" y="1836015"/>
                  <a:pt x="5598220" y="1832481"/>
                  <a:pt x="5596085" y="1830273"/>
                </a:cubicBezTo>
                <a:lnTo>
                  <a:pt x="5487122" y="1716083"/>
                </a:lnTo>
                <a:cubicBezTo>
                  <a:pt x="5484987" y="1713874"/>
                  <a:pt x="5481454" y="1713801"/>
                  <a:pt x="5479245" y="1715936"/>
                </a:cubicBezTo>
                <a:cubicBezTo>
                  <a:pt x="5477036" y="1718071"/>
                  <a:pt x="5476962" y="1721605"/>
                  <a:pt x="5479098" y="1723814"/>
                </a:cubicBezTo>
                <a:lnTo>
                  <a:pt x="5588060" y="1838003"/>
                </a:lnTo>
                <a:cubicBezTo>
                  <a:pt x="5589164" y="1839181"/>
                  <a:pt x="5590636" y="1839770"/>
                  <a:pt x="5592109" y="1839696"/>
                </a:cubicBezTo>
                <a:cubicBezTo>
                  <a:pt x="5593508" y="1839696"/>
                  <a:pt x="5594907" y="1839181"/>
                  <a:pt x="5595938" y="1838150"/>
                </a:cubicBezTo>
                <a:close/>
                <a:moveTo>
                  <a:pt x="5775652" y="1834616"/>
                </a:moveTo>
                <a:cubicBezTo>
                  <a:pt x="5775652" y="1831524"/>
                  <a:pt x="5773149" y="1829021"/>
                  <a:pt x="5770056" y="1829021"/>
                </a:cubicBezTo>
                <a:lnTo>
                  <a:pt x="5592109" y="1828506"/>
                </a:lnTo>
                <a:cubicBezTo>
                  <a:pt x="5592109" y="1828506"/>
                  <a:pt x="5592109" y="1828506"/>
                  <a:pt x="5592035" y="1828506"/>
                </a:cubicBezTo>
                <a:cubicBezTo>
                  <a:pt x="5589017" y="1828506"/>
                  <a:pt x="5586514" y="1831009"/>
                  <a:pt x="5586514" y="1834101"/>
                </a:cubicBezTo>
                <a:cubicBezTo>
                  <a:pt x="5586514" y="1837193"/>
                  <a:pt x="5589017" y="1839696"/>
                  <a:pt x="5592109" y="1839696"/>
                </a:cubicBezTo>
                <a:lnTo>
                  <a:pt x="5770056" y="1840212"/>
                </a:lnTo>
                <a:cubicBezTo>
                  <a:pt x="5770056" y="1840212"/>
                  <a:pt x="5770056" y="1840212"/>
                  <a:pt x="5770130" y="1840212"/>
                </a:cubicBezTo>
                <a:cubicBezTo>
                  <a:pt x="5773149" y="1840212"/>
                  <a:pt x="5775652" y="1837709"/>
                  <a:pt x="5775652" y="1834616"/>
                </a:cubicBezTo>
                <a:close/>
                <a:moveTo>
                  <a:pt x="5881006" y="1947407"/>
                </a:moveTo>
                <a:cubicBezTo>
                  <a:pt x="5883215" y="1945272"/>
                  <a:pt x="5883215" y="1941738"/>
                  <a:pt x="5881080" y="1939530"/>
                </a:cubicBezTo>
                <a:lnTo>
                  <a:pt x="5774032" y="1830714"/>
                </a:lnTo>
                <a:cubicBezTo>
                  <a:pt x="5771897" y="1828506"/>
                  <a:pt x="5768363" y="1828506"/>
                  <a:pt x="5766154" y="1830641"/>
                </a:cubicBezTo>
                <a:cubicBezTo>
                  <a:pt x="5763946" y="1832776"/>
                  <a:pt x="5763946" y="1836310"/>
                  <a:pt x="5766081" y="1838518"/>
                </a:cubicBezTo>
                <a:lnTo>
                  <a:pt x="5873129" y="1947334"/>
                </a:lnTo>
                <a:cubicBezTo>
                  <a:pt x="5874233" y="1948438"/>
                  <a:pt x="5875706" y="1949027"/>
                  <a:pt x="5877178" y="1949027"/>
                </a:cubicBezTo>
                <a:cubicBezTo>
                  <a:pt x="5878577" y="1949027"/>
                  <a:pt x="5879976" y="1948512"/>
                  <a:pt x="5881006" y="1947407"/>
                </a:cubicBezTo>
                <a:close/>
                <a:moveTo>
                  <a:pt x="5877252" y="1949027"/>
                </a:moveTo>
                <a:lnTo>
                  <a:pt x="6048205" y="1944389"/>
                </a:lnTo>
                <a:cubicBezTo>
                  <a:pt x="6051297" y="1944315"/>
                  <a:pt x="6053726" y="1941738"/>
                  <a:pt x="6053653" y="1938646"/>
                </a:cubicBezTo>
                <a:cubicBezTo>
                  <a:pt x="6053579" y="1935628"/>
                  <a:pt x="6051076" y="1933198"/>
                  <a:pt x="6048057" y="1933198"/>
                </a:cubicBezTo>
                <a:cubicBezTo>
                  <a:pt x="6048057" y="1933198"/>
                  <a:pt x="6047984" y="1933198"/>
                  <a:pt x="6047984" y="1933198"/>
                </a:cubicBezTo>
                <a:lnTo>
                  <a:pt x="5877031" y="1937836"/>
                </a:lnTo>
                <a:cubicBezTo>
                  <a:pt x="5873939" y="1937910"/>
                  <a:pt x="5871509" y="1940487"/>
                  <a:pt x="5871583" y="1943579"/>
                </a:cubicBezTo>
                <a:cubicBezTo>
                  <a:pt x="5871656" y="1946597"/>
                  <a:pt x="5874159" y="1949027"/>
                  <a:pt x="5877178" y="1949027"/>
                </a:cubicBezTo>
                <a:cubicBezTo>
                  <a:pt x="5877178" y="1949027"/>
                  <a:pt x="5877252" y="1949027"/>
                  <a:pt x="5877252" y="1949027"/>
                </a:cubicBezTo>
                <a:close/>
                <a:moveTo>
                  <a:pt x="6224974" y="1944241"/>
                </a:moveTo>
                <a:cubicBezTo>
                  <a:pt x="6225048" y="1941149"/>
                  <a:pt x="6222618" y="1938572"/>
                  <a:pt x="6219600" y="1938499"/>
                </a:cubicBezTo>
                <a:lnTo>
                  <a:pt x="6048278" y="1933198"/>
                </a:lnTo>
                <a:cubicBezTo>
                  <a:pt x="6045407" y="1932977"/>
                  <a:pt x="6042609" y="1935554"/>
                  <a:pt x="6042536" y="1938572"/>
                </a:cubicBezTo>
                <a:cubicBezTo>
                  <a:pt x="6042462" y="1941665"/>
                  <a:pt x="6044892" y="1944241"/>
                  <a:pt x="6047910" y="1944315"/>
                </a:cubicBezTo>
                <a:lnTo>
                  <a:pt x="6219231" y="1949616"/>
                </a:lnTo>
                <a:cubicBezTo>
                  <a:pt x="6219305" y="1949616"/>
                  <a:pt x="6219379" y="1949616"/>
                  <a:pt x="6219452" y="1949616"/>
                </a:cubicBezTo>
                <a:cubicBezTo>
                  <a:pt x="6222397" y="1949616"/>
                  <a:pt x="6224827" y="1947260"/>
                  <a:pt x="6224974" y="1944241"/>
                </a:cubicBezTo>
                <a:close/>
                <a:moveTo>
                  <a:pt x="6396516" y="1960659"/>
                </a:moveTo>
                <a:cubicBezTo>
                  <a:pt x="6396810" y="1957567"/>
                  <a:pt x="6394528" y="1954917"/>
                  <a:pt x="6391510" y="1954622"/>
                </a:cubicBezTo>
                <a:lnTo>
                  <a:pt x="6219968" y="1938572"/>
                </a:lnTo>
                <a:cubicBezTo>
                  <a:pt x="6217170" y="1938204"/>
                  <a:pt x="6214225" y="1940560"/>
                  <a:pt x="6213931" y="1943579"/>
                </a:cubicBezTo>
                <a:cubicBezTo>
                  <a:pt x="6213636" y="1946671"/>
                  <a:pt x="6215919" y="1949321"/>
                  <a:pt x="6218937" y="1949616"/>
                </a:cubicBezTo>
                <a:lnTo>
                  <a:pt x="6390479" y="1965666"/>
                </a:lnTo>
                <a:cubicBezTo>
                  <a:pt x="6390700" y="1965666"/>
                  <a:pt x="6390847" y="1965666"/>
                  <a:pt x="6391068" y="1965666"/>
                </a:cubicBezTo>
                <a:cubicBezTo>
                  <a:pt x="6393792" y="1965739"/>
                  <a:pt x="6396222" y="1963604"/>
                  <a:pt x="6396516" y="1960659"/>
                </a:cubicBezTo>
                <a:close/>
                <a:moveTo>
                  <a:pt x="6570340" y="1985102"/>
                </a:moveTo>
                <a:cubicBezTo>
                  <a:pt x="6570782" y="1982084"/>
                  <a:pt x="6568647" y="1979212"/>
                  <a:pt x="6565555" y="1978844"/>
                </a:cubicBezTo>
                <a:lnTo>
                  <a:pt x="6391730" y="1954696"/>
                </a:lnTo>
                <a:cubicBezTo>
                  <a:pt x="6388712" y="1954328"/>
                  <a:pt x="6385841" y="1956389"/>
                  <a:pt x="6385473" y="1959481"/>
                </a:cubicBezTo>
                <a:cubicBezTo>
                  <a:pt x="6385031" y="1962500"/>
                  <a:pt x="6387166" y="1965371"/>
                  <a:pt x="6390258" y="1965739"/>
                </a:cubicBezTo>
                <a:lnTo>
                  <a:pt x="6564082" y="1989888"/>
                </a:lnTo>
                <a:cubicBezTo>
                  <a:pt x="6564377" y="1989888"/>
                  <a:pt x="6564598" y="1989961"/>
                  <a:pt x="6564892" y="1989961"/>
                </a:cubicBezTo>
                <a:cubicBezTo>
                  <a:pt x="6567543" y="1989888"/>
                  <a:pt x="6569899" y="1987900"/>
                  <a:pt x="6570340" y="1985102"/>
                </a:cubicBezTo>
                <a:close/>
                <a:moveTo>
                  <a:pt x="6569825" y="1988857"/>
                </a:moveTo>
                <a:lnTo>
                  <a:pt x="6570267" y="1985029"/>
                </a:lnTo>
                <a:cubicBezTo>
                  <a:pt x="6570635" y="1982010"/>
                  <a:pt x="6568426" y="1979212"/>
                  <a:pt x="6565408" y="1978844"/>
                </a:cubicBezTo>
                <a:cubicBezTo>
                  <a:pt x="6562463" y="1978403"/>
                  <a:pt x="6559592" y="1980685"/>
                  <a:pt x="6559223" y="1983703"/>
                </a:cubicBezTo>
                <a:lnTo>
                  <a:pt x="6558781" y="1987532"/>
                </a:lnTo>
                <a:cubicBezTo>
                  <a:pt x="6558413" y="1990550"/>
                  <a:pt x="6560622" y="1993348"/>
                  <a:pt x="6563641" y="1993716"/>
                </a:cubicBezTo>
                <a:cubicBezTo>
                  <a:pt x="6563861" y="1993716"/>
                  <a:pt x="6564156" y="1993790"/>
                  <a:pt x="6564377" y="1993790"/>
                </a:cubicBezTo>
                <a:cubicBezTo>
                  <a:pt x="6567101" y="1993790"/>
                  <a:pt x="6569531" y="1991728"/>
                  <a:pt x="6569825" y="1988857"/>
                </a:cubicBezTo>
                <a:close/>
                <a:moveTo>
                  <a:pt x="6490312" y="2030454"/>
                </a:moveTo>
                <a:lnTo>
                  <a:pt x="6566807" y="1993201"/>
                </a:lnTo>
                <a:cubicBezTo>
                  <a:pt x="6569604" y="1991876"/>
                  <a:pt x="6570708" y="1988489"/>
                  <a:pt x="6569383" y="1985765"/>
                </a:cubicBezTo>
                <a:cubicBezTo>
                  <a:pt x="6568058" y="1982967"/>
                  <a:pt x="6564672" y="1981863"/>
                  <a:pt x="6561948" y="1983188"/>
                </a:cubicBezTo>
                <a:lnTo>
                  <a:pt x="6485453" y="2020441"/>
                </a:lnTo>
                <a:cubicBezTo>
                  <a:pt x="6482655" y="2021767"/>
                  <a:pt x="6481551" y="2025153"/>
                  <a:pt x="6482876" y="2027877"/>
                </a:cubicBezTo>
                <a:cubicBezTo>
                  <a:pt x="6483833" y="2029865"/>
                  <a:pt x="6485821" y="2031043"/>
                  <a:pt x="6487956" y="2031043"/>
                </a:cubicBezTo>
                <a:cubicBezTo>
                  <a:pt x="6488692" y="2031043"/>
                  <a:pt x="6489502" y="2030822"/>
                  <a:pt x="6490312" y="2030454"/>
                </a:cubicBezTo>
                <a:close/>
                <a:moveTo>
                  <a:pt x="6461157" y="2049081"/>
                </a:moveTo>
                <a:lnTo>
                  <a:pt x="6490827" y="2030160"/>
                </a:lnTo>
                <a:cubicBezTo>
                  <a:pt x="6493404" y="2028540"/>
                  <a:pt x="6494214" y="2025080"/>
                  <a:pt x="6492521" y="2022429"/>
                </a:cubicBezTo>
                <a:cubicBezTo>
                  <a:pt x="6490901" y="2019852"/>
                  <a:pt x="6487440" y="2019042"/>
                  <a:pt x="6484790" y="2020736"/>
                </a:cubicBezTo>
                <a:lnTo>
                  <a:pt x="6455120" y="2039657"/>
                </a:lnTo>
                <a:cubicBezTo>
                  <a:pt x="6452543" y="2041277"/>
                  <a:pt x="6451733" y="2044737"/>
                  <a:pt x="6453427" y="2047387"/>
                </a:cubicBezTo>
                <a:cubicBezTo>
                  <a:pt x="6454531" y="2049081"/>
                  <a:pt x="6456298" y="2049964"/>
                  <a:pt x="6458139" y="2049964"/>
                </a:cubicBezTo>
                <a:cubicBezTo>
                  <a:pt x="6459243" y="2049891"/>
                  <a:pt x="6460274" y="2049670"/>
                  <a:pt x="6461157" y="2049081"/>
                </a:cubicBezTo>
                <a:close/>
                <a:moveTo>
                  <a:pt x="5722643" y="4211321"/>
                </a:moveTo>
                <a:cubicBezTo>
                  <a:pt x="5722938" y="4208229"/>
                  <a:pt x="5720729" y="4205504"/>
                  <a:pt x="5717710" y="4205136"/>
                </a:cubicBezTo>
                <a:lnTo>
                  <a:pt x="5580329" y="4190338"/>
                </a:lnTo>
                <a:cubicBezTo>
                  <a:pt x="5577237" y="4190043"/>
                  <a:pt x="5574513" y="4192178"/>
                  <a:pt x="5574145" y="4195271"/>
                </a:cubicBezTo>
                <a:cubicBezTo>
                  <a:pt x="5573851" y="4198363"/>
                  <a:pt x="5576059" y="4201087"/>
                  <a:pt x="5579078" y="4201455"/>
                </a:cubicBezTo>
                <a:lnTo>
                  <a:pt x="5716459" y="4216253"/>
                </a:lnTo>
                <a:cubicBezTo>
                  <a:pt x="5716679" y="4216253"/>
                  <a:pt x="5716900" y="4216253"/>
                  <a:pt x="5717121" y="4216253"/>
                </a:cubicBezTo>
                <a:cubicBezTo>
                  <a:pt x="5719919" y="4216253"/>
                  <a:pt x="5722348" y="4214118"/>
                  <a:pt x="5722643" y="4211321"/>
                </a:cubicBezTo>
                <a:close/>
                <a:moveTo>
                  <a:pt x="5584968" y="4197774"/>
                </a:moveTo>
                <a:cubicBezTo>
                  <a:pt x="5585998" y="4194903"/>
                  <a:pt x="5584452" y="4191663"/>
                  <a:pt x="5581581" y="4190632"/>
                </a:cubicBezTo>
                <a:lnTo>
                  <a:pt x="5450532" y="4143881"/>
                </a:lnTo>
                <a:cubicBezTo>
                  <a:pt x="5447660" y="4142851"/>
                  <a:pt x="5444421" y="4144397"/>
                  <a:pt x="5443390" y="4147268"/>
                </a:cubicBezTo>
                <a:cubicBezTo>
                  <a:pt x="5442360" y="4150140"/>
                  <a:pt x="5443905" y="4153379"/>
                  <a:pt x="5446777" y="4154410"/>
                </a:cubicBezTo>
                <a:lnTo>
                  <a:pt x="5577826" y="4201161"/>
                </a:lnTo>
                <a:cubicBezTo>
                  <a:pt x="5578489" y="4201381"/>
                  <a:pt x="5579078" y="4201455"/>
                  <a:pt x="5579740" y="4201455"/>
                </a:cubicBezTo>
                <a:cubicBezTo>
                  <a:pt x="5582023" y="4201455"/>
                  <a:pt x="5584158" y="4200056"/>
                  <a:pt x="5584968" y="4197774"/>
                </a:cubicBezTo>
                <a:close/>
                <a:moveTo>
                  <a:pt x="5453403" y="4152054"/>
                </a:moveTo>
                <a:cubicBezTo>
                  <a:pt x="5455023" y="4149403"/>
                  <a:pt x="5454213" y="4146017"/>
                  <a:pt x="5451563" y="4144397"/>
                </a:cubicBezTo>
                <a:lnTo>
                  <a:pt x="5330011" y="4069301"/>
                </a:lnTo>
                <a:cubicBezTo>
                  <a:pt x="5327434" y="4067682"/>
                  <a:pt x="5323973" y="4068491"/>
                  <a:pt x="5322354" y="4071142"/>
                </a:cubicBezTo>
                <a:cubicBezTo>
                  <a:pt x="5320734" y="4073719"/>
                  <a:pt x="5321544" y="4077179"/>
                  <a:pt x="5324194" y="4078799"/>
                </a:cubicBezTo>
                <a:lnTo>
                  <a:pt x="5445746" y="4153895"/>
                </a:lnTo>
                <a:cubicBezTo>
                  <a:pt x="5446630" y="4154483"/>
                  <a:pt x="5447660" y="4154704"/>
                  <a:pt x="5448691" y="4154704"/>
                </a:cubicBezTo>
                <a:cubicBezTo>
                  <a:pt x="5450532" y="4154631"/>
                  <a:pt x="5452299" y="4153747"/>
                  <a:pt x="5453403" y="4152054"/>
                </a:cubicBezTo>
                <a:close/>
                <a:moveTo>
                  <a:pt x="5331188" y="4077768"/>
                </a:moveTo>
                <a:cubicBezTo>
                  <a:pt x="5333250" y="4075486"/>
                  <a:pt x="5333103" y="4071952"/>
                  <a:pt x="5330820" y="4069890"/>
                </a:cubicBezTo>
                <a:lnTo>
                  <a:pt x="5221932" y="3970131"/>
                </a:lnTo>
                <a:cubicBezTo>
                  <a:pt x="5219650" y="3968069"/>
                  <a:pt x="5216189" y="3968217"/>
                  <a:pt x="5214054" y="3970499"/>
                </a:cubicBezTo>
                <a:cubicBezTo>
                  <a:pt x="5211992" y="3972781"/>
                  <a:pt x="5212140" y="3976315"/>
                  <a:pt x="5214422" y="3978377"/>
                </a:cubicBezTo>
                <a:lnTo>
                  <a:pt x="5323311" y="4078136"/>
                </a:lnTo>
                <a:cubicBezTo>
                  <a:pt x="5324415" y="4079167"/>
                  <a:pt x="5325740" y="4079609"/>
                  <a:pt x="5327139" y="4079609"/>
                </a:cubicBezTo>
                <a:cubicBezTo>
                  <a:pt x="5328612" y="4079535"/>
                  <a:pt x="5330084" y="4078946"/>
                  <a:pt x="5331188" y="4077768"/>
                </a:cubicBezTo>
                <a:close/>
                <a:moveTo>
                  <a:pt x="5221563" y="3978671"/>
                </a:moveTo>
                <a:cubicBezTo>
                  <a:pt x="5223993" y="3976757"/>
                  <a:pt x="5224435" y="3973297"/>
                  <a:pt x="5222594" y="3970867"/>
                </a:cubicBezTo>
                <a:lnTo>
                  <a:pt x="5129461" y="3850346"/>
                </a:lnTo>
                <a:cubicBezTo>
                  <a:pt x="5127547" y="3847917"/>
                  <a:pt x="5124013" y="3847475"/>
                  <a:pt x="5121657" y="3849315"/>
                </a:cubicBezTo>
                <a:cubicBezTo>
                  <a:pt x="5119227" y="3851229"/>
                  <a:pt x="5118786" y="3854690"/>
                  <a:pt x="5120626" y="3857119"/>
                </a:cubicBezTo>
                <a:lnTo>
                  <a:pt x="5213759" y="3977641"/>
                </a:lnTo>
                <a:cubicBezTo>
                  <a:pt x="5214864" y="3979039"/>
                  <a:pt x="5216557" y="3979849"/>
                  <a:pt x="5218177" y="3979776"/>
                </a:cubicBezTo>
                <a:cubicBezTo>
                  <a:pt x="5219428" y="3979849"/>
                  <a:pt x="5220607" y="3979481"/>
                  <a:pt x="5221563" y="3978671"/>
                </a:cubicBezTo>
                <a:close/>
                <a:moveTo>
                  <a:pt x="5127621" y="3858665"/>
                </a:moveTo>
                <a:cubicBezTo>
                  <a:pt x="5130345" y="3857193"/>
                  <a:pt x="5131375" y="3853806"/>
                  <a:pt x="5129903" y="3851082"/>
                </a:cubicBezTo>
                <a:lnTo>
                  <a:pt x="5056795" y="3714806"/>
                </a:lnTo>
                <a:cubicBezTo>
                  <a:pt x="5055323" y="3712082"/>
                  <a:pt x="5051936" y="3711125"/>
                  <a:pt x="5049212" y="3712523"/>
                </a:cubicBezTo>
                <a:cubicBezTo>
                  <a:pt x="5046488" y="3713996"/>
                  <a:pt x="5045457" y="3717383"/>
                  <a:pt x="5046929" y="3720107"/>
                </a:cubicBezTo>
                <a:lnTo>
                  <a:pt x="5120037" y="3856383"/>
                </a:lnTo>
                <a:cubicBezTo>
                  <a:pt x="5121068" y="3858297"/>
                  <a:pt x="5122982" y="3859328"/>
                  <a:pt x="5124970" y="3859328"/>
                </a:cubicBezTo>
                <a:cubicBezTo>
                  <a:pt x="5125927" y="3859328"/>
                  <a:pt x="5126810" y="3859107"/>
                  <a:pt x="5127621" y="3858665"/>
                </a:cubicBezTo>
                <a:close/>
                <a:moveTo>
                  <a:pt x="5053629" y="3722683"/>
                </a:moveTo>
                <a:cubicBezTo>
                  <a:pt x="5056574" y="3721726"/>
                  <a:pt x="5058120" y="3718560"/>
                  <a:pt x="5057163" y="3715615"/>
                </a:cubicBezTo>
                <a:lnTo>
                  <a:pt x="5008351" y="3568664"/>
                </a:lnTo>
                <a:cubicBezTo>
                  <a:pt x="5007394" y="3565719"/>
                  <a:pt x="5004302" y="3564173"/>
                  <a:pt x="5001283" y="3565130"/>
                </a:cubicBezTo>
                <a:cubicBezTo>
                  <a:pt x="4998338" y="3566087"/>
                  <a:pt x="4996792" y="3569253"/>
                  <a:pt x="4997749" y="3572198"/>
                </a:cubicBezTo>
                <a:lnTo>
                  <a:pt x="5046561" y="3719149"/>
                </a:lnTo>
                <a:cubicBezTo>
                  <a:pt x="5047371" y="3721505"/>
                  <a:pt x="5049506" y="3722978"/>
                  <a:pt x="5051862" y="3722978"/>
                </a:cubicBezTo>
                <a:cubicBezTo>
                  <a:pt x="5052525" y="3722978"/>
                  <a:pt x="5053114" y="3722904"/>
                  <a:pt x="5053629" y="3722683"/>
                </a:cubicBezTo>
                <a:close/>
                <a:moveTo>
                  <a:pt x="5003786" y="3576026"/>
                </a:moveTo>
                <a:cubicBezTo>
                  <a:pt x="5006878" y="3575658"/>
                  <a:pt x="5009013" y="3572787"/>
                  <a:pt x="5008572" y="3569768"/>
                </a:cubicBezTo>
                <a:lnTo>
                  <a:pt x="4988178" y="3417294"/>
                </a:lnTo>
                <a:cubicBezTo>
                  <a:pt x="4987737" y="3414202"/>
                  <a:pt x="4984865" y="3412067"/>
                  <a:pt x="4981920" y="3412509"/>
                </a:cubicBezTo>
                <a:cubicBezTo>
                  <a:pt x="4978828" y="3412877"/>
                  <a:pt x="4976693" y="3415748"/>
                  <a:pt x="4977135" y="3418767"/>
                </a:cubicBezTo>
                <a:lnTo>
                  <a:pt x="4997528" y="3571240"/>
                </a:lnTo>
                <a:cubicBezTo>
                  <a:pt x="4997897" y="3574038"/>
                  <a:pt x="5000326" y="3576100"/>
                  <a:pt x="5003050" y="3576100"/>
                </a:cubicBezTo>
                <a:cubicBezTo>
                  <a:pt x="5003345" y="3576026"/>
                  <a:pt x="5003565" y="3576026"/>
                  <a:pt x="5003786" y="3576026"/>
                </a:cubicBezTo>
                <a:close/>
                <a:moveTo>
                  <a:pt x="4988252" y="3418399"/>
                </a:moveTo>
                <a:lnTo>
                  <a:pt x="5000399" y="3265483"/>
                </a:lnTo>
                <a:cubicBezTo>
                  <a:pt x="5000621" y="3262391"/>
                  <a:pt x="4998338" y="3259741"/>
                  <a:pt x="4995319" y="3259520"/>
                </a:cubicBezTo>
                <a:cubicBezTo>
                  <a:pt x="4992301" y="3259373"/>
                  <a:pt x="4989577" y="3261581"/>
                  <a:pt x="4989356" y="3264600"/>
                </a:cubicBezTo>
                <a:lnTo>
                  <a:pt x="4977208" y="3417515"/>
                </a:lnTo>
                <a:cubicBezTo>
                  <a:pt x="4976987" y="3420607"/>
                  <a:pt x="4979270" y="3423258"/>
                  <a:pt x="4982288" y="3423479"/>
                </a:cubicBezTo>
                <a:cubicBezTo>
                  <a:pt x="4982435" y="3423479"/>
                  <a:pt x="4982583" y="3423479"/>
                  <a:pt x="4982803" y="3423479"/>
                </a:cubicBezTo>
                <a:cubicBezTo>
                  <a:pt x="4985601" y="3423552"/>
                  <a:pt x="4988031" y="3421344"/>
                  <a:pt x="4988252" y="3418399"/>
                </a:cubicBezTo>
                <a:close/>
                <a:moveTo>
                  <a:pt x="5000179" y="3266661"/>
                </a:moveTo>
                <a:lnTo>
                  <a:pt x="5042291" y="3119562"/>
                </a:lnTo>
                <a:cubicBezTo>
                  <a:pt x="5043175" y="3116617"/>
                  <a:pt x="5041408" y="3113525"/>
                  <a:pt x="5038463" y="3112642"/>
                </a:cubicBezTo>
                <a:cubicBezTo>
                  <a:pt x="5035444" y="3111832"/>
                  <a:pt x="5032426" y="3113525"/>
                  <a:pt x="5031542" y="3116470"/>
                </a:cubicBezTo>
                <a:lnTo>
                  <a:pt x="4989430" y="3263569"/>
                </a:lnTo>
                <a:cubicBezTo>
                  <a:pt x="4988546" y="3266514"/>
                  <a:pt x="4990313" y="3269606"/>
                  <a:pt x="4993258" y="3270490"/>
                </a:cubicBezTo>
                <a:cubicBezTo>
                  <a:pt x="4993774" y="3270637"/>
                  <a:pt x="4994289" y="3270711"/>
                  <a:pt x="4994804" y="3270711"/>
                </a:cubicBezTo>
                <a:cubicBezTo>
                  <a:pt x="4997234" y="3270637"/>
                  <a:pt x="4999442" y="3269091"/>
                  <a:pt x="5000179" y="3266661"/>
                </a:cubicBezTo>
                <a:close/>
                <a:moveTo>
                  <a:pt x="5041923" y="3120519"/>
                </a:moveTo>
                <a:lnTo>
                  <a:pt x="5111571" y="2985347"/>
                </a:lnTo>
                <a:cubicBezTo>
                  <a:pt x="5112969" y="2982623"/>
                  <a:pt x="5111939" y="2979236"/>
                  <a:pt x="5109141" y="2977837"/>
                </a:cubicBezTo>
                <a:cubicBezTo>
                  <a:pt x="5106417" y="2976439"/>
                  <a:pt x="5103030" y="2977469"/>
                  <a:pt x="5101631" y="2980267"/>
                </a:cubicBezTo>
                <a:lnTo>
                  <a:pt x="5031984" y="3115439"/>
                </a:lnTo>
                <a:cubicBezTo>
                  <a:pt x="5030585" y="3118163"/>
                  <a:pt x="5031616" y="3121550"/>
                  <a:pt x="5034413" y="3122949"/>
                </a:cubicBezTo>
                <a:cubicBezTo>
                  <a:pt x="5035223" y="3123390"/>
                  <a:pt x="5036107" y="3123611"/>
                  <a:pt x="5036990" y="3123538"/>
                </a:cubicBezTo>
                <a:cubicBezTo>
                  <a:pt x="5038978" y="3123538"/>
                  <a:pt x="5040966" y="3122433"/>
                  <a:pt x="5041923" y="3120519"/>
                </a:cubicBezTo>
                <a:close/>
                <a:moveTo>
                  <a:pt x="4762229" y="4162287"/>
                </a:moveTo>
                <a:cubicBezTo>
                  <a:pt x="4762302" y="4159195"/>
                  <a:pt x="4759799" y="4156692"/>
                  <a:pt x="4756781" y="4156619"/>
                </a:cubicBezTo>
                <a:lnTo>
                  <a:pt x="4753909" y="4156545"/>
                </a:lnTo>
                <a:cubicBezTo>
                  <a:pt x="4750375" y="4156766"/>
                  <a:pt x="4748314" y="4158901"/>
                  <a:pt x="4748240" y="4161993"/>
                </a:cubicBezTo>
                <a:cubicBezTo>
                  <a:pt x="4748166" y="4165085"/>
                  <a:pt x="4750596" y="4167588"/>
                  <a:pt x="4753688" y="4167662"/>
                </a:cubicBezTo>
                <a:lnTo>
                  <a:pt x="4756560" y="4167736"/>
                </a:lnTo>
                <a:cubicBezTo>
                  <a:pt x="4756633" y="4167736"/>
                  <a:pt x="4756633" y="4167736"/>
                  <a:pt x="4756707" y="4167736"/>
                </a:cubicBezTo>
                <a:cubicBezTo>
                  <a:pt x="4759652" y="4167736"/>
                  <a:pt x="4762155" y="4165306"/>
                  <a:pt x="4762229" y="4162287"/>
                </a:cubicBezTo>
                <a:close/>
                <a:moveTo>
                  <a:pt x="4758916" y="4164128"/>
                </a:moveTo>
                <a:cubicBezTo>
                  <a:pt x="4760020" y="4161257"/>
                  <a:pt x="4758621" y="4158017"/>
                  <a:pt x="4755750" y="4156913"/>
                </a:cubicBezTo>
                <a:lnTo>
                  <a:pt x="4740215" y="4150802"/>
                </a:lnTo>
                <a:cubicBezTo>
                  <a:pt x="4737418" y="4149698"/>
                  <a:pt x="4734105" y="4151097"/>
                  <a:pt x="4733000" y="4153968"/>
                </a:cubicBezTo>
                <a:cubicBezTo>
                  <a:pt x="4731896" y="4156839"/>
                  <a:pt x="4733295" y="4160079"/>
                  <a:pt x="4736166" y="4161183"/>
                </a:cubicBezTo>
                <a:lnTo>
                  <a:pt x="4751701" y="4167294"/>
                </a:lnTo>
                <a:cubicBezTo>
                  <a:pt x="4752363" y="4167588"/>
                  <a:pt x="4753099" y="4167662"/>
                  <a:pt x="4753762" y="4167662"/>
                </a:cubicBezTo>
                <a:cubicBezTo>
                  <a:pt x="4755970" y="4167662"/>
                  <a:pt x="4758106" y="4166337"/>
                  <a:pt x="4758916" y="4164128"/>
                </a:cubicBezTo>
                <a:close/>
                <a:moveTo>
                  <a:pt x="4743160" y="4158606"/>
                </a:moveTo>
                <a:cubicBezTo>
                  <a:pt x="4744633" y="4155882"/>
                  <a:pt x="4743602" y="4152496"/>
                  <a:pt x="4740878" y="4151097"/>
                </a:cubicBezTo>
                <a:lnTo>
                  <a:pt x="4708852" y="4134016"/>
                </a:lnTo>
                <a:cubicBezTo>
                  <a:pt x="4706201" y="4132617"/>
                  <a:pt x="4702741" y="4133574"/>
                  <a:pt x="4701342" y="4136299"/>
                </a:cubicBezTo>
                <a:cubicBezTo>
                  <a:pt x="4699870" y="4139023"/>
                  <a:pt x="4700900" y="4142409"/>
                  <a:pt x="4703624" y="4143808"/>
                </a:cubicBezTo>
                <a:lnTo>
                  <a:pt x="4735650" y="4160888"/>
                </a:lnTo>
                <a:cubicBezTo>
                  <a:pt x="4736461" y="4161330"/>
                  <a:pt x="4737418" y="4161551"/>
                  <a:pt x="4738301" y="4161551"/>
                </a:cubicBezTo>
                <a:cubicBezTo>
                  <a:pt x="4740289" y="4161551"/>
                  <a:pt x="4742129" y="4160520"/>
                  <a:pt x="4743160" y="4158606"/>
                </a:cubicBezTo>
                <a:close/>
                <a:moveTo>
                  <a:pt x="4711134" y="4141526"/>
                </a:moveTo>
                <a:cubicBezTo>
                  <a:pt x="4712607" y="4138801"/>
                  <a:pt x="4711576" y="4135415"/>
                  <a:pt x="4708852" y="4134016"/>
                </a:cubicBezTo>
                <a:lnTo>
                  <a:pt x="4641781" y="4098309"/>
                </a:lnTo>
                <a:cubicBezTo>
                  <a:pt x="4639057" y="4096910"/>
                  <a:pt x="4635670" y="4097867"/>
                  <a:pt x="4634272" y="4100591"/>
                </a:cubicBezTo>
                <a:cubicBezTo>
                  <a:pt x="4632799" y="4103315"/>
                  <a:pt x="4633830" y="4106702"/>
                  <a:pt x="4636554" y="4108101"/>
                </a:cubicBezTo>
                <a:lnTo>
                  <a:pt x="4703624" y="4143808"/>
                </a:lnTo>
                <a:cubicBezTo>
                  <a:pt x="4704508" y="4144250"/>
                  <a:pt x="4705391" y="4144471"/>
                  <a:pt x="4706275" y="4144471"/>
                </a:cubicBezTo>
                <a:cubicBezTo>
                  <a:pt x="4708189" y="4144471"/>
                  <a:pt x="4710103" y="4143440"/>
                  <a:pt x="4711134" y="4141526"/>
                </a:cubicBezTo>
                <a:close/>
                <a:moveTo>
                  <a:pt x="4643327" y="4106849"/>
                </a:moveTo>
                <a:cubicBezTo>
                  <a:pt x="4645315" y="4104493"/>
                  <a:pt x="4645094" y="4101033"/>
                  <a:pt x="4642738" y="4098972"/>
                </a:cubicBezTo>
                <a:lnTo>
                  <a:pt x="4630222" y="4088149"/>
                </a:lnTo>
                <a:cubicBezTo>
                  <a:pt x="4627866" y="4086161"/>
                  <a:pt x="4624406" y="4086382"/>
                  <a:pt x="4622345" y="4088738"/>
                </a:cubicBezTo>
                <a:cubicBezTo>
                  <a:pt x="4620357" y="4091094"/>
                  <a:pt x="4620578" y="4094554"/>
                  <a:pt x="4622933" y="4096616"/>
                </a:cubicBezTo>
                <a:lnTo>
                  <a:pt x="4635449" y="4107438"/>
                </a:lnTo>
                <a:cubicBezTo>
                  <a:pt x="4636480" y="4108322"/>
                  <a:pt x="4637805" y="4108837"/>
                  <a:pt x="4639130" y="4108764"/>
                </a:cubicBezTo>
                <a:cubicBezTo>
                  <a:pt x="4640750" y="4108764"/>
                  <a:pt x="4642296" y="4108101"/>
                  <a:pt x="4643327" y="4106849"/>
                </a:cubicBezTo>
                <a:close/>
                <a:moveTo>
                  <a:pt x="4630811" y="4096026"/>
                </a:moveTo>
                <a:cubicBezTo>
                  <a:pt x="4632799" y="4093671"/>
                  <a:pt x="4632578" y="4090210"/>
                  <a:pt x="4630222" y="4088149"/>
                </a:cubicBezTo>
                <a:lnTo>
                  <a:pt x="4533113" y="4004513"/>
                </a:lnTo>
                <a:cubicBezTo>
                  <a:pt x="4530831" y="4002525"/>
                  <a:pt x="4527297" y="4002746"/>
                  <a:pt x="4525236" y="4005102"/>
                </a:cubicBezTo>
                <a:cubicBezTo>
                  <a:pt x="4523248" y="4007458"/>
                  <a:pt x="4523469" y="4010918"/>
                  <a:pt x="4525824" y="4012980"/>
                </a:cubicBezTo>
                <a:lnTo>
                  <a:pt x="4622933" y="4096616"/>
                </a:lnTo>
                <a:cubicBezTo>
                  <a:pt x="4623964" y="4097499"/>
                  <a:pt x="4625289" y="4098014"/>
                  <a:pt x="4626614" y="4097941"/>
                </a:cubicBezTo>
                <a:cubicBezTo>
                  <a:pt x="4628161" y="4098014"/>
                  <a:pt x="4629707" y="4097352"/>
                  <a:pt x="4630811" y="4096026"/>
                </a:cubicBezTo>
                <a:close/>
                <a:moveTo>
                  <a:pt x="4532966" y="4013127"/>
                </a:moveTo>
                <a:cubicBezTo>
                  <a:pt x="4535396" y="4011213"/>
                  <a:pt x="4535764" y="4007752"/>
                  <a:pt x="4533923" y="4005323"/>
                </a:cubicBezTo>
                <a:lnTo>
                  <a:pt x="4528328" y="3998181"/>
                </a:lnTo>
                <a:cubicBezTo>
                  <a:pt x="4526413" y="3995752"/>
                  <a:pt x="4522880" y="3995310"/>
                  <a:pt x="4520524" y="3997224"/>
                </a:cubicBezTo>
                <a:cubicBezTo>
                  <a:pt x="4518094" y="3999138"/>
                  <a:pt x="4517652" y="4002599"/>
                  <a:pt x="4519566" y="4005028"/>
                </a:cubicBezTo>
                <a:lnTo>
                  <a:pt x="4525162" y="4012170"/>
                </a:lnTo>
                <a:cubicBezTo>
                  <a:pt x="4526266" y="4013569"/>
                  <a:pt x="4527886" y="4014305"/>
                  <a:pt x="4529579" y="4014305"/>
                </a:cubicBezTo>
                <a:cubicBezTo>
                  <a:pt x="4530757" y="4014305"/>
                  <a:pt x="4531935" y="4013937"/>
                  <a:pt x="4532966" y="4013127"/>
                </a:cubicBezTo>
                <a:close/>
                <a:moveTo>
                  <a:pt x="4527370" y="4005985"/>
                </a:moveTo>
                <a:cubicBezTo>
                  <a:pt x="4529800" y="4004071"/>
                  <a:pt x="4530242" y="4000611"/>
                  <a:pt x="4528328" y="3998181"/>
                </a:cubicBezTo>
                <a:lnTo>
                  <a:pt x="4437476" y="3883108"/>
                </a:lnTo>
                <a:cubicBezTo>
                  <a:pt x="4435563" y="3880679"/>
                  <a:pt x="4432028" y="3880237"/>
                  <a:pt x="4429672" y="3882151"/>
                </a:cubicBezTo>
                <a:cubicBezTo>
                  <a:pt x="4427243" y="3884065"/>
                  <a:pt x="4426801" y="3887526"/>
                  <a:pt x="4428716" y="3889955"/>
                </a:cubicBezTo>
                <a:lnTo>
                  <a:pt x="4519493" y="4005102"/>
                </a:lnTo>
                <a:cubicBezTo>
                  <a:pt x="4520597" y="4006501"/>
                  <a:pt x="4522217" y="4007237"/>
                  <a:pt x="4523910" y="4007237"/>
                </a:cubicBezTo>
                <a:cubicBezTo>
                  <a:pt x="4525162" y="4007164"/>
                  <a:pt x="4526340" y="4006795"/>
                  <a:pt x="4527370" y="4005985"/>
                </a:cubicBezTo>
                <a:close/>
                <a:moveTo>
                  <a:pt x="4435710" y="3891428"/>
                </a:moveTo>
                <a:cubicBezTo>
                  <a:pt x="4438434" y="3889955"/>
                  <a:pt x="4439391" y="3886569"/>
                  <a:pt x="4437919" y="3883845"/>
                </a:cubicBezTo>
                <a:lnTo>
                  <a:pt x="4434679" y="3878028"/>
                </a:lnTo>
                <a:cubicBezTo>
                  <a:pt x="4433207" y="3875304"/>
                  <a:pt x="4429820" y="3874421"/>
                  <a:pt x="4427096" y="3875820"/>
                </a:cubicBezTo>
                <a:cubicBezTo>
                  <a:pt x="4424372" y="3877292"/>
                  <a:pt x="4423415" y="3880679"/>
                  <a:pt x="4424887" y="3883403"/>
                </a:cubicBezTo>
                <a:lnTo>
                  <a:pt x="4428127" y="3889219"/>
                </a:lnTo>
                <a:cubicBezTo>
                  <a:pt x="4429157" y="3891060"/>
                  <a:pt x="4431071" y="3892091"/>
                  <a:pt x="4433059" y="3892091"/>
                </a:cubicBezTo>
                <a:cubicBezTo>
                  <a:pt x="4433943" y="3892164"/>
                  <a:pt x="4434900" y="3891943"/>
                  <a:pt x="4435710" y="3891428"/>
                </a:cubicBezTo>
                <a:close/>
                <a:moveTo>
                  <a:pt x="4432544" y="3885685"/>
                </a:moveTo>
                <a:cubicBezTo>
                  <a:pt x="4435268" y="3884213"/>
                  <a:pt x="4436225" y="3880826"/>
                  <a:pt x="4434752" y="3878102"/>
                </a:cubicBezTo>
                <a:lnTo>
                  <a:pt x="4356418" y="3736377"/>
                </a:lnTo>
                <a:cubicBezTo>
                  <a:pt x="4354945" y="3733653"/>
                  <a:pt x="4351485" y="3732696"/>
                  <a:pt x="4348834" y="3734169"/>
                </a:cubicBezTo>
                <a:cubicBezTo>
                  <a:pt x="4346110" y="3735641"/>
                  <a:pt x="4345153" y="3739028"/>
                  <a:pt x="4346626" y="3741752"/>
                </a:cubicBezTo>
                <a:lnTo>
                  <a:pt x="4424961" y="3883476"/>
                </a:lnTo>
                <a:cubicBezTo>
                  <a:pt x="4425991" y="3885317"/>
                  <a:pt x="4427905" y="3886348"/>
                  <a:pt x="4429893" y="3886348"/>
                </a:cubicBezTo>
                <a:cubicBezTo>
                  <a:pt x="4430777" y="3886348"/>
                  <a:pt x="4431660" y="3886127"/>
                  <a:pt x="4432544" y="3885685"/>
                </a:cubicBezTo>
                <a:close/>
                <a:moveTo>
                  <a:pt x="4353473" y="3744328"/>
                </a:moveTo>
                <a:cubicBezTo>
                  <a:pt x="4356344" y="3743224"/>
                  <a:pt x="4357817" y="3739985"/>
                  <a:pt x="4356712" y="3737114"/>
                </a:cubicBezTo>
                <a:lnTo>
                  <a:pt x="4355093" y="3732770"/>
                </a:lnTo>
                <a:cubicBezTo>
                  <a:pt x="4353988" y="3729898"/>
                  <a:pt x="4350822" y="3728426"/>
                  <a:pt x="4347877" y="3729530"/>
                </a:cubicBezTo>
                <a:cubicBezTo>
                  <a:pt x="4345006" y="3730635"/>
                  <a:pt x="4343534" y="3733874"/>
                  <a:pt x="4344638" y="3736745"/>
                </a:cubicBezTo>
                <a:lnTo>
                  <a:pt x="4346258" y="3741089"/>
                </a:lnTo>
                <a:cubicBezTo>
                  <a:pt x="4347141" y="3743298"/>
                  <a:pt x="4349276" y="3744697"/>
                  <a:pt x="4351485" y="3744697"/>
                </a:cubicBezTo>
                <a:cubicBezTo>
                  <a:pt x="4352221" y="3744623"/>
                  <a:pt x="4352883" y="3744549"/>
                  <a:pt x="4353473" y="3744328"/>
                </a:cubicBezTo>
                <a:close/>
                <a:moveTo>
                  <a:pt x="4351853" y="3739985"/>
                </a:moveTo>
                <a:cubicBezTo>
                  <a:pt x="4354724" y="3738880"/>
                  <a:pt x="4356197" y="3735641"/>
                  <a:pt x="4355093" y="3732770"/>
                </a:cubicBezTo>
                <a:lnTo>
                  <a:pt x="4295016" y="3574333"/>
                </a:lnTo>
                <a:cubicBezTo>
                  <a:pt x="4293911" y="3571461"/>
                  <a:pt x="4290745" y="3569989"/>
                  <a:pt x="4287801" y="3571093"/>
                </a:cubicBezTo>
                <a:cubicBezTo>
                  <a:pt x="4284929" y="3572198"/>
                  <a:pt x="4283457" y="3575437"/>
                  <a:pt x="4284561" y="3578308"/>
                </a:cubicBezTo>
                <a:lnTo>
                  <a:pt x="4344638" y="3736745"/>
                </a:lnTo>
                <a:cubicBezTo>
                  <a:pt x="4345521" y="3738954"/>
                  <a:pt x="4347656" y="3740353"/>
                  <a:pt x="4349865" y="3740353"/>
                </a:cubicBezTo>
                <a:cubicBezTo>
                  <a:pt x="4350527" y="3740353"/>
                  <a:pt x="4351190" y="3740206"/>
                  <a:pt x="4351853" y="3739985"/>
                </a:cubicBezTo>
                <a:close/>
                <a:moveTo>
                  <a:pt x="4291040" y="3581769"/>
                </a:moveTo>
                <a:cubicBezTo>
                  <a:pt x="4294059" y="3581106"/>
                  <a:pt x="4295973" y="3578161"/>
                  <a:pt x="4295310" y="3575143"/>
                </a:cubicBezTo>
                <a:lnTo>
                  <a:pt x="4258204" y="3407061"/>
                </a:lnTo>
                <a:cubicBezTo>
                  <a:pt x="4257542" y="3404042"/>
                  <a:pt x="4254523" y="3402201"/>
                  <a:pt x="4251578" y="3402791"/>
                </a:cubicBezTo>
                <a:cubicBezTo>
                  <a:pt x="4248560" y="3403453"/>
                  <a:pt x="4246645" y="3406398"/>
                  <a:pt x="4247308" y="3409417"/>
                </a:cubicBezTo>
                <a:lnTo>
                  <a:pt x="4284414" y="3577499"/>
                </a:lnTo>
                <a:cubicBezTo>
                  <a:pt x="4285003" y="3580075"/>
                  <a:pt x="4287285" y="3581916"/>
                  <a:pt x="4289862" y="3581842"/>
                </a:cubicBezTo>
                <a:cubicBezTo>
                  <a:pt x="4290230" y="3581916"/>
                  <a:pt x="4290672" y="3581842"/>
                  <a:pt x="4291040" y="3581769"/>
                </a:cubicBezTo>
                <a:close/>
                <a:moveTo>
                  <a:pt x="4252977" y="3413834"/>
                </a:moveTo>
                <a:cubicBezTo>
                  <a:pt x="4256069" y="3413687"/>
                  <a:pt x="4258425" y="3411036"/>
                  <a:pt x="4258278" y="3408018"/>
                </a:cubicBezTo>
                <a:lnTo>
                  <a:pt x="4250547" y="3244574"/>
                </a:lnTo>
                <a:cubicBezTo>
                  <a:pt x="4250400" y="3241482"/>
                  <a:pt x="4247676" y="3239274"/>
                  <a:pt x="4244731" y="3239274"/>
                </a:cubicBezTo>
                <a:cubicBezTo>
                  <a:pt x="4241639" y="3239421"/>
                  <a:pt x="4239283" y="3242071"/>
                  <a:pt x="4239430" y="3245090"/>
                </a:cubicBezTo>
                <a:lnTo>
                  <a:pt x="4247161" y="3408533"/>
                </a:lnTo>
                <a:cubicBezTo>
                  <a:pt x="4247308" y="3411552"/>
                  <a:pt x="4249811" y="3413834"/>
                  <a:pt x="4252756" y="3413834"/>
                </a:cubicBezTo>
                <a:cubicBezTo>
                  <a:pt x="4252830" y="3413834"/>
                  <a:pt x="4252903" y="3413834"/>
                  <a:pt x="4252977" y="3413834"/>
                </a:cubicBezTo>
                <a:close/>
                <a:moveTo>
                  <a:pt x="4250474" y="3245752"/>
                </a:moveTo>
                <a:lnTo>
                  <a:pt x="4276831" y="3096592"/>
                </a:lnTo>
                <a:cubicBezTo>
                  <a:pt x="4277346" y="3093573"/>
                  <a:pt x="4275358" y="3090702"/>
                  <a:pt x="4272340" y="3090113"/>
                </a:cubicBezTo>
                <a:cubicBezTo>
                  <a:pt x="4269248" y="3089671"/>
                  <a:pt x="4266450" y="3091585"/>
                  <a:pt x="4265861" y="3094604"/>
                </a:cubicBezTo>
                <a:lnTo>
                  <a:pt x="4239504" y="3243764"/>
                </a:lnTo>
                <a:cubicBezTo>
                  <a:pt x="4238989" y="3246783"/>
                  <a:pt x="4240977" y="3249654"/>
                  <a:pt x="4243995" y="3250243"/>
                </a:cubicBezTo>
                <a:cubicBezTo>
                  <a:pt x="4244363" y="3250317"/>
                  <a:pt x="4244658" y="3250317"/>
                  <a:pt x="4245026" y="3250317"/>
                </a:cubicBezTo>
                <a:cubicBezTo>
                  <a:pt x="4247676" y="3250390"/>
                  <a:pt x="4250032" y="3248476"/>
                  <a:pt x="4250474" y="3245752"/>
                </a:cubicBezTo>
                <a:close/>
                <a:moveTo>
                  <a:pt x="4276463" y="3097843"/>
                </a:moveTo>
                <a:lnTo>
                  <a:pt x="4334846" y="2963702"/>
                </a:lnTo>
                <a:cubicBezTo>
                  <a:pt x="4336098" y="2960904"/>
                  <a:pt x="4334772" y="2957591"/>
                  <a:pt x="4331975" y="2956339"/>
                </a:cubicBezTo>
                <a:cubicBezTo>
                  <a:pt x="4329177" y="2955088"/>
                  <a:pt x="4325864" y="2956413"/>
                  <a:pt x="4324612" y="2959211"/>
                </a:cubicBezTo>
                <a:lnTo>
                  <a:pt x="4266229" y="3093352"/>
                </a:lnTo>
                <a:cubicBezTo>
                  <a:pt x="4264977" y="3096150"/>
                  <a:pt x="4266303" y="3099463"/>
                  <a:pt x="4269100" y="3100715"/>
                </a:cubicBezTo>
                <a:cubicBezTo>
                  <a:pt x="4269837" y="3101009"/>
                  <a:pt x="4270573" y="3101156"/>
                  <a:pt x="4271383" y="3101156"/>
                </a:cubicBezTo>
                <a:cubicBezTo>
                  <a:pt x="4273592" y="3101156"/>
                  <a:pt x="4275579" y="3099978"/>
                  <a:pt x="4276463" y="3097843"/>
                </a:cubicBezTo>
                <a:close/>
                <a:moveTo>
                  <a:pt x="4334257" y="2964806"/>
                </a:moveTo>
                <a:lnTo>
                  <a:pt x="4422457" y="2846420"/>
                </a:lnTo>
                <a:cubicBezTo>
                  <a:pt x="4424298" y="2843917"/>
                  <a:pt x="4423783" y="2840457"/>
                  <a:pt x="4421353" y="2838616"/>
                </a:cubicBezTo>
                <a:cubicBezTo>
                  <a:pt x="4418850" y="2836775"/>
                  <a:pt x="4415389" y="2837291"/>
                  <a:pt x="4413549" y="2839720"/>
                </a:cubicBezTo>
                <a:lnTo>
                  <a:pt x="4325348" y="2958107"/>
                </a:lnTo>
                <a:cubicBezTo>
                  <a:pt x="4323508" y="2960610"/>
                  <a:pt x="4324023" y="2964070"/>
                  <a:pt x="4326453" y="2965911"/>
                </a:cubicBezTo>
                <a:cubicBezTo>
                  <a:pt x="4327484" y="2966647"/>
                  <a:pt x="4328662" y="2967015"/>
                  <a:pt x="4329839" y="2967015"/>
                </a:cubicBezTo>
                <a:cubicBezTo>
                  <a:pt x="4331533" y="2967015"/>
                  <a:pt x="4333152" y="2966279"/>
                  <a:pt x="4334257" y="2964806"/>
                </a:cubicBezTo>
                <a:close/>
                <a:moveTo>
                  <a:pt x="4421648" y="2847303"/>
                </a:moveTo>
                <a:lnTo>
                  <a:pt x="4537310" y="2745777"/>
                </a:lnTo>
                <a:cubicBezTo>
                  <a:pt x="4539592" y="2743716"/>
                  <a:pt x="4539813" y="2740256"/>
                  <a:pt x="4537825" y="2737900"/>
                </a:cubicBezTo>
                <a:cubicBezTo>
                  <a:pt x="4535764" y="2735617"/>
                  <a:pt x="4532303" y="2735396"/>
                  <a:pt x="4529948" y="2737384"/>
                </a:cubicBezTo>
                <a:lnTo>
                  <a:pt x="4414285" y="2838911"/>
                </a:lnTo>
                <a:cubicBezTo>
                  <a:pt x="4412003" y="2840972"/>
                  <a:pt x="4411782" y="2844432"/>
                  <a:pt x="4413770" y="2846788"/>
                </a:cubicBezTo>
                <a:cubicBezTo>
                  <a:pt x="4414874" y="2848040"/>
                  <a:pt x="4416420" y="2848702"/>
                  <a:pt x="4417967" y="2848702"/>
                </a:cubicBezTo>
                <a:cubicBezTo>
                  <a:pt x="4419292" y="2848629"/>
                  <a:pt x="4420543" y="2848187"/>
                  <a:pt x="4421648" y="2847303"/>
                </a:cubicBezTo>
                <a:close/>
                <a:moveTo>
                  <a:pt x="4536426" y="2746366"/>
                </a:moveTo>
                <a:lnTo>
                  <a:pt x="4677120" y="2662583"/>
                </a:lnTo>
                <a:cubicBezTo>
                  <a:pt x="4679771" y="2661037"/>
                  <a:pt x="4680654" y="2657577"/>
                  <a:pt x="4679035" y="2654926"/>
                </a:cubicBezTo>
                <a:cubicBezTo>
                  <a:pt x="4677488" y="2652276"/>
                  <a:pt x="4674028" y="2651466"/>
                  <a:pt x="4671377" y="2653012"/>
                </a:cubicBezTo>
                <a:lnTo>
                  <a:pt x="4530684" y="2736795"/>
                </a:lnTo>
                <a:cubicBezTo>
                  <a:pt x="4528033" y="2738341"/>
                  <a:pt x="4527150" y="2741802"/>
                  <a:pt x="4528769" y="2744452"/>
                </a:cubicBezTo>
                <a:cubicBezTo>
                  <a:pt x="4529800" y="2746219"/>
                  <a:pt x="4531714" y="2747176"/>
                  <a:pt x="4533629" y="2747176"/>
                </a:cubicBezTo>
                <a:cubicBezTo>
                  <a:pt x="4534585" y="2747102"/>
                  <a:pt x="4535543" y="2746882"/>
                  <a:pt x="4536426" y="2746366"/>
                </a:cubicBezTo>
                <a:close/>
                <a:moveTo>
                  <a:pt x="4733368" y="2685553"/>
                </a:moveTo>
                <a:cubicBezTo>
                  <a:pt x="4734694" y="2682756"/>
                  <a:pt x="4733442" y="2679443"/>
                  <a:pt x="4730718" y="2678118"/>
                </a:cubicBezTo>
                <a:lnTo>
                  <a:pt x="4676679" y="2652791"/>
                </a:lnTo>
                <a:cubicBezTo>
                  <a:pt x="4673881" y="2651466"/>
                  <a:pt x="4670568" y="2652644"/>
                  <a:pt x="4669243" y="2655441"/>
                </a:cubicBezTo>
                <a:cubicBezTo>
                  <a:pt x="4667917" y="2658239"/>
                  <a:pt x="4669169" y="2661552"/>
                  <a:pt x="4671893" y="2662877"/>
                </a:cubicBezTo>
                <a:lnTo>
                  <a:pt x="4725932" y="2688204"/>
                </a:lnTo>
                <a:cubicBezTo>
                  <a:pt x="4726742" y="2688572"/>
                  <a:pt x="4727552" y="2688719"/>
                  <a:pt x="4728362" y="2688719"/>
                </a:cubicBezTo>
                <a:cubicBezTo>
                  <a:pt x="4730497" y="2688719"/>
                  <a:pt x="4732485" y="2687541"/>
                  <a:pt x="4733368" y="2685553"/>
                </a:cubicBezTo>
                <a:close/>
                <a:moveTo>
                  <a:pt x="4730423" y="2688351"/>
                </a:moveTo>
                <a:lnTo>
                  <a:pt x="4887388" y="2626508"/>
                </a:lnTo>
                <a:cubicBezTo>
                  <a:pt x="4890259" y="2625403"/>
                  <a:pt x="4891658" y="2622164"/>
                  <a:pt x="4890554" y="2619292"/>
                </a:cubicBezTo>
                <a:cubicBezTo>
                  <a:pt x="4889449" y="2616421"/>
                  <a:pt x="4886210" y="2615022"/>
                  <a:pt x="4883339" y="2616127"/>
                </a:cubicBezTo>
                <a:lnTo>
                  <a:pt x="4726374" y="2677970"/>
                </a:lnTo>
                <a:cubicBezTo>
                  <a:pt x="4723503" y="2679075"/>
                  <a:pt x="4722104" y="2682314"/>
                  <a:pt x="4723208" y="2685185"/>
                </a:cubicBezTo>
                <a:cubicBezTo>
                  <a:pt x="4724092" y="2687394"/>
                  <a:pt x="4726227" y="2688719"/>
                  <a:pt x="4728435" y="2688719"/>
                </a:cubicBezTo>
                <a:cubicBezTo>
                  <a:pt x="4729025" y="2688719"/>
                  <a:pt x="4729761" y="2688572"/>
                  <a:pt x="4730423" y="2688351"/>
                </a:cubicBezTo>
                <a:close/>
                <a:moveTo>
                  <a:pt x="4886505" y="2626802"/>
                </a:moveTo>
                <a:lnTo>
                  <a:pt x="5051200" y="2591095"/>
                </a:lnTo>
                <a:cubicBezTo>
                  <a:pt x="5054218" y="2590432"/>
                  <a:pt x="5056132" y="2587487"/>
                  <a:pt x="5055469" y="2584469"/>
                </a:cubicBezTo>
                <a:cubicBezTo>
                  <a:pt x="5054807" y="2581450"/>
                  <a:pt x="5051862" y="2579462"/>
                  <a:pt x="5048844" y="2580199"/>
                </a:cubicBezTo>
                <a:lnTo>
                  <a:pt x="4884149" y="2615906"/>
                </a:lnTo>
                <a:cubicBezTo>
                  <a:pt x="4881130" y="2616568"/>
                  <a:pt x="4879216" y="2619513"/>
                  <a:pt x="4879878" y="2622532"/>
                </a:cubicBezTo>
                <a:cubicBezTo>
                  <a:pt x="4880467" y="2625182"/>
                  <a:pt x="4882750" y="2626949"/>
                  <a:pt x="4885326" y="2626949"/>
                </a:cubicBezTo>
                <a:cubicBezTo>
                  <a:pt x="4885694" y="2626876"/>
                  <a:pt x="4886063" y="2626876"/>
                  <a:pt x="4886505" y="2626802"/>
                </a:cubicBezTo>
                <a:close/>
                <a:moveTo>
                  <a:pt x="5050169" y="2591242"/>
                </a:moveTo>
                <a:lnTo>
                  <a:pt x="5213686" y="2585205"/>
                </a:lnTo>
                <a:cubicBezTo>
                  <a:pt x="5216778" y="2585058"/>
                  <a:pt x="5219134" y="2582481"/>
                  <a:pt x="5219060" y="2579462"/>
                </a:cubicBezTo>
                <a:cubicBezTo>
                  <a:pt x="5218987" y="2576370"/>
                  <a:pt x="5216410" y="2573867"/>
                  <a:pt x="5213318" y="2574088"/>
                </a:cubicBezTo>
                <a:lnTo>
                  <a:pt x="5049801" y="2580125"/>
                </a:lnTo>
                <a:cubicBezTo>
                  <a:pt x="5046708" y="2580272"/>
                  <a:pt x="5044353" y="2582849"/>
                  <a:pt x="5044426" y="2585868"/>
                </a:cubicBezTo>
                <a:cubicBezTo>
                  <a:pt x="5044500" y="2588886"/>
                  <a:pt x="5047003" y="2591242"/>
                  <a:pt x="5050021" y="2591242"/>
                </a:cubicBezTo>
                <a:cubicBezTo>
                  <a:pt x="5050095" y="2591242"/>
                  <a:pt x="5050169" y="2591242"/>
                  <a:pt x="5050169" y="2591242"/>
                </a:cubicBezTo>
                <a:close/>
                <a:moveTo>
                  <a:pt x="5372491" y="2607660"/>
                </a:moveTo>
                <a:cubicBezTo>
                  <a:pt x="5373006" y="2604642"/>
                  <a:pt x="5371019" y="2601770"/>
                  <a:pt x="5367926" y="2601181"/>
                </a:cubicBezTo>
                <a:lnTo>
                  <a:pt x="5214422" y="2574162"/>
                </a:lnTo>
                <a:cubicBezTo>
                  <a:pt x="5211404" y="2573646"/>
                  <a:pt x="5208532" y="2575634"/>
                  <a:pt x="5207943" y="2578726"/>
                </a:cubicBezTo>
                <a:cubicBezTo>
                  <a:pt x="5207428" y="2581745"/>
                  <a:pt x="5209416" y="2584616"/>
                  <a:pt x="5212508" y="2585205"/>
                </a:cubicBezTo>
                <a:lnTo>
                  <a:pt x="5366012" y="2612225"/>
                </a:lnTo>
                <a:cubicBezTo>
                  <a:pt x="5366381" y="2612298"/>
                  <a:pt x="5366675" y="2612298"/>
                  <a:pt x="5367043" y="2612298"/>
                </a:cubicBezTo>
                <a:cubicBezTo>
                  <a:pt x="5369694" y="2612225"/>
                  <a:pt x="5371976" y="2610384"/>
                  <a:pt x="5372491" y="2607660"/>
                </a:cubicBezTo>
                <a:close/>
                <a:moveTo>
                  <a:pt x="5382798" y="2609722"/>
                </a:moveTo>
                <a:cubicBezTo>
                  <a:pt x="5383387" y="2606703"/>
                  <a:pt x="5381399" y="2603758"/>
                  <a:pt x="5378381" y="2603169"/>
                </a:cubicBezTo>
                <a:lnTo>
                  <a:pt x="5368074" y="2601181"/>
                </a:lnTo>
                <a:cubicBezTo>
                  <a:pt x="5365129" y="2600592"/>
                  <a:pt x="5362110" y="2602580"/>
                  <a:pt x="5361521" y="2605599"/>
                </a:cubicBezTo>
                <a:cubicBezTo>
                  <a:pt x="5360932" y="2608617"/>
                  <a:pt x="5362920" y="2611562"/>
                  <a:pt x="5365939" y="2612151"/>
                </a:cubicBezTo>
                <a:lnTo>
                  <a:pt x="5376246" y="2614139"/>
                </a:lnTo>
                <a:cubicBezTo>
                  <a:pt x="5376614" y="2614212"/>
                  <a:pt x="5376982" y="2614212"/>
                  <a:pt x="5377350" y="2614212"/>
                </a:cubicBezTo>
                <a:cubicBezTo>
                  <a:pt x="5379927" y="2614212"/>
                  <a:pt x="5382283" y="2612372"/>
                  <a:pt x="5382798" y="2609722"/>
                </a:cubicBezTo>
                <a:close/>
                <a:moveTo>
                  <a:pt x="5378013" y="2614212"/>
                </a:moveTo>
                <a:lnTo>
                  <a:pt x="5388099" y="2612961"/>
                </a:lnTo>
                <a:cubicBezTo>
                  <a:pt x="5391118" y="2612593"/>
                  <a:pt x="5393326" y="2609795"/>
                  <a:pt x="5392958" y="2606777"/>
                </a:cubicBezTo>
                <a:cubicBezTo>
                  <a:pt x="5392590" y="2603684"/>
                  <a:pt x="5389719" y="2601549"/>
                  <a:pt x="5386774" y="2601917"/>
                </a:cubicBezTo>
                <a:lnTo>
                  <a:pt x="5376687" y="2603169"/>
                </a:lnTo>
                <a:cubicBezTo>
                  <a:pt x="5373669" y="2603537"/>
                  <a:pt x="5371461" y="2606335"/>
                  <a:pt x="5371829" y="2609353"/>
                </a:cubicBezTo>
                <a:cubicBezTo>
                  <a:pt x="5372197" y="2612225"/>
                  <a:pt x="5374626" y="2614286"/>
                  <a:pt x="5377424" y="2614212"/>
                </a:cubicBezTo>
                <a:cubicBezTo>
                  <a:pt x="5377571" y="2614212"/>
                  <a:pt x="5377792" y="2614212"/>
                  <a:pt x="5378013" y="2614212"/>
                </a:cubicBezTo>
                <a:close/>
                <a:moveTo>
                  <a:pt x="5387731" y="2612961"/>
                </a:moveTo>
                <a:lnTo>
                  <a:pt x="5394357" y="2612519"/>
                </a:lnTo>
                <a:cubicBezTo>
                  <a:pt x="5397449" y="2612298"/>
                  <a:pt x="5399732" y="2609648"/>
                  <a:pt x="5399585" y="2606629"/>
                </a:cubicBezTo>
                <a:cubicBezTo>
                  <a:pt x="5399364" y="2603537"/>
                  <a:pt x="5397229" y="2601108"/>
                  <a:pt x="5393694" y="2601402"/>
                </a:cubicBezTo>
                <a:lnTo>
                  <a:pt x="5387069" y="2601844"/>
                </a:lnTo>
                <a:cubicBezTo>
                  <a:pt x="5383977" y="2602065"/>
                  <a:pt x="5381694" y="2604715"/>
                  <a:pt x="5381841" y="2607734"/>
                </a:cubicBezTo>
                <a:cubicBezTo>
                  <a:pt x="5382062" y="2610679"/>
                  <a:pt x="5384492" y="2612961"/>
                  <a:pt x="5387437" y="2612961"/>
                </a:cubicBezTo>
                <a:cubicBezTo>
                  <a:pt x="5387584" y="2613035"/>
                  <a:pt x="5387658" y="2613035"/>
                  <a:pt x="5387731" y="2612961"/>
                </a:cubicBezTo>
                <a:close/>
                <a:moveTo>
                  <a:pt x="5447955" y="2636005"/>
                </a:moveTo>
                <a:cubicBezTo>
                  <a:pt x="5449427" y="2633281"/>
                  <a:pt x="5448397" y="2629894"/>
                  <a:pt x="5445672" y="2628422"/>
                </a:cubicBezTo>
                <a:lnTo>
                  <a:pt x="5396640" y="2602065"/>
                </a:lnTo>
                <a:cubicBezTo>
                  <a:pt x="5393916" y="2600592"/>
                  <a:pt x="5390529" y="2601623"/>
                  <a:pt x="5389056" y="2604347"/>
                </a:cubicBezTo>
                <a:cubicBezTo>
                  <a:pt x="5387584" y="2607071"/>
                  <a:pt x="5388614" y="2610458"/>
                  <a:pt x="5391339" y="2611930"/>
                </a:cubicBezTo>
                <a:lnTo>
                  <a:pt x="5440372" y="2638287"/>
                </a:lnTo>
                <a:cubicBezTo>
                  <a:pt x="5441255" y="2638729"/>
                  <a:pt x="5442139" y="2638950"/>
                  <a:pt x="5443022" y="2638950"/>
                </a:cubicBezTo>
                <a:cubicBezTo>
                  <a:pt x="5445010" y="2638876"/>
                  <a:pt x="5446924" y="2637846"/>
                  <a:pt x="5447955" y="2636005"/>
                </a:cubicBezTo>
                <a:close/>
                <a:moveTo>
                  <a:pt x="5641878" y="4217358"/>
                </a:moveTo>
                <a:cubicBezTo>
                  <a:pt x="5642173" y="4214265"/>
                  <a:pt x="5639964" y="4211541"/>
                  <a:pt x="5636872" y="4211247"/>
                </a:cubicBezTo>
                <a:lnTo>
                  <a:pt x="5500890" y="4197185"/>
                </a:lnTo>
                <a:cubicBezTo>
                  <a:pt x="5497798" y="4196817"/>
                  <a:pt x="5495074" y="4199099"/>
                  <a:pt x="5494779" y="4202191"/>
                </a:cubicBezTo>
                <a:cubicBezTo>
                  <a:pt x="5494485" y="4205284"/>
                  <a:pt x="5496694" y="4208008"/>
                  <a:pt x="5499786" y="4208302"/>
                </a:cubicBezTo>
                <a:lnTo>
                  <a:pt x="5635768" y="4222364"/>
                </a:lnTo>
                <a:cubicBezTo>
                  <a:pt x="5635989" y="4222364"/>
                  <a:pt x="5636209" y="4222364"/>
                  <a:pt x="5636357" y="4222364"/>
                </a:cubicBezTo>
                <a:cubicBezTo>
                  <a:pt x="5639154" y="4222364"/>
                  <a:pt x="5641584" y="4220229"/>
                  <a:pt x="5641878" y="4217358"/>
                </a:cubicBezTo>
                <a:close/>
                <a:moveTo>
                  <a:pt x="5505528" y="4204621"/>
                </a:moveTo>
                <a:cubicBezTo>
                  <a:pt x="5506559" y="4201750"/>
                  <a:pt x="5505086" y="4198510"/>
                  <a:pt x="5502215" y="4197479"/>
                </a:cubicBezTo>
                <a:lnTo>
                  <a:pt x="5373743" y="4150581"/>
                </a:lnTo>
                <a:cubicBezTo>
                  <a:pt x="5370871" y="4149551"/>
                  <a:pt x="5367632" y="4151023"/>
                  <a:pt x="5366601" y="4153895"/>
                </a:cubicBezTo>
                <a:cubicBezTo>
                  <a:pt x="5365571" y="4156766"/>
                  <a:pt x="5367043" y="4160005"/>
                  <a:pt x="5369914" y="4161036"/>
                </a:cubicBezTo>
                <a:lnTo>
                  <a:pt x="5498387" y="4207934"/>
                </a:lnTo>
                <a:cubicBezTo>
                  <a:pt x="5499049" y="4208155"/>
                  <a:pt x="5499712" y="4208302"/>
                  <a:pt x="5500375" y="4208302"/>
                </a:cubicBezTo>
                <a:cubicBezTo>
                  <a:pt x="5502583" y="4208229"/>
                  <a:pt x="5504718" y="4206830"/>
                  <a:pt x="5505528" y="4204621"/>
                </a:cubicBezTo>
                <a:close/>
                <a:moveTo>
                  <a:pt x="5376541" y="4158753"/>
                </a:moveTo>
                <a:cubicBezTo>
                  <a:pt x="5378234" y="4156177"/>
                  <a:pt x="5377424" y="4152716"/>
                  <a:pt x="5374847" y="4151023"/>
                </a:cubicBezTo>
                <a:lnTo>
                  <a:pt x="5256240" y="4075191"/>
                </a:lnTo>
                <a:cubicBezTo>
                  <a:pt x="5253663" y="4073571"/>
                  <a:pt x="5250203" y="4074308"/>
                  <a:pt x="5248510" y="4076885"/>
                </a:cubicBezTo>
                <a:cubicBezTo>
                  <a:pt x="5246817" y="4079461"/>
                  <a:pt x="5247626" y="4082922"/>
                  <a:pt x="5250203" y="4084615"/>
                </a:cubicBezTo>
                <a:lnTo>
                  <a:pt x="5368810" y="4160447"/>
                </a:lnTo>
                <a:cubicBezTo>
                  <a:pt x="5369767" y="4161036"/>
                  <a:pt x="5370798" y="4161330"/>
                  <a:pt x="5371829" y="4161330"/>
                </a:cubicBezTo>
                <a:cubicBezTo>
                  <a:pt x="5373743" y="4161330"/>
                  <a:pt x="5375510" y="4160447"/>
                  <a:pt x="5376541" y="4158753"/>
                </a:cubicBezTo>
                <a:close/>
                <a:moveTo>
                  <a:pt x="5257345" y="4083731"/>
                </a:moveTo>
                <a:cubicBezTo>
                  <a:pt x="5259479" y="4081523"/>
                  <a:pt x="5259406" y="4077989"/>
                  <a:pt x="5257124" y="4075854"/>
                </a:cubicBezTo>
                <a:lnTo>
                  <a:pt x="5150665" y="3974990"/>
                </a:lnTo>
                <a:cubicBezTo>
                  <a:pt x="5148456" y="3972855"/>
                  <a:pt x="5144922" y="3973002"/>
                  <a:pt x="5142787" y="3975211"/>
                </a:cubicBezTo>
                <a:cubicBezTo>
                  <a:pt x="5140652" y="3977420"/>
                  <a:pt x="5140725" y="3980953"/>
                  <a:pt x="5143008" y="3983089"/>
                </a:cubicBezTo>
                <a:lnTo>
                  <a:pt x="5249467" y="4083953"/>
                </a:lnTo>
                <a:cubicBezTo>
                  <a:pt x="5250571" y="4084983"/>
                  <a:pt x="5251970" y="4085498"/>
                  <a:pt x="5253369" y="4085498"/>
                </a:cubicBezTo>
                <a:cubicBezTo>
                  <a:pt x="5254768" y="4085498"/>
                  <a:pt x="5256240" y="4084910"/>
                  <a:pt x="5257345" y="4083731"/>
                </a:cubicBezTo>
                <a:close/>
                <a:moveTo>
                  <a:pt x="5076673" y="3994721"/>
                </a:moveTo>
                <a:lnTo>
                  <a:pt x="5147646" y="3984488"/>
                </a:lnTo>
                <a:cubicBezTo>
                  <a:pt x="5150665" y="3984046"/>
                  <a:pt x="5152800" y="3981248"/>
                  <a:pt x="5152358" y="3978156"/>
                </a:cubicBezTo>
                <a:cubicBezTo>
                  <a:pt x="5151916" y="3975064"/>
                  <a:pt x="5149045" y="3972855"/>
                  <a:pt x="5146026" y="3973444"/>
                </a:cubicBezTo>
                <a:lnTo>
                  <a:pt x="5075054" y="3983678"/>
                </a:lnTo>
                <a:cubicBezTo>
                  <a:pt x="5072035" y="3984119"/>
                  <a:pt x="5069900" y="3986917"/>
                  <a:pt x="5070342" y="3990009"/>
                </a:cubicBezTo>
                <a:cubicBezTo>
                  <a:pt x="5070710" y="3992807"/>
                  <a:pt x="5073139" y="3994794"/>
                  <a:pt x="5075863" y="3994794"/>
                </a:cubicBezTo>
                <a:cubicBezTo>
                  <a:pt x="5076158" y="3994794"/>
                  <a:pt x="5076379" y="3994794"/>
                  <a:pt x="5076673" y="3994721"/>
                </a:cubicBezTo>
                <a:close/>
                <a:moveTo>
                  <a:pt x="1363119" y="2075585"/>
                </a:moveTo>
                <a:lnTo>
                  <a:pt x="1477383" y="2050259"/>
                </a:lnTo>
                <a:cubicBezTo>
                  <a:pt x="1480401" y="2049596"/>
                  <a:pt x="1482315" y="2046578"/>
                  <a:pt x="1481653" y="2043633"/>
                </a:cubicBezTo>
                <a:cubicBezTo>
                  <a:pt x="1480990" y="2040614"/>
                  <a:pt x="1477972" y="2038774"/>
                  <a:pt x="1475027" y="2039363"/>
                </a:cubicBezTo>
                <a:lnTo>
                  <a:pt x="1360763" y="2064689"/>
                </a:lnTo>
                <a:cubicBezTo>
                  <a:pt x="1357745" y="2065352"/>
                  <a:pt x="1355831" y="2068370"/>
                  <a:pt x="1356493" y="2071315"/>
                </a:cubicBezTo>
                <a:cubicBezTo>
                  <a:pt x="1357082" y="2073966"/>
                  <a:pt x="1359365" y="2075732"/>
                  <a:pt x="1361941" y="2075659"/>
                </a:cubicBezTo>
                <a:cubicBezTo>
                  <a:pt x="1362383" y="2075732"/>
                  <a:pt x="1362751" y="2075732"/>
                  <a:pt x="1363119" y="2075585"/>
                </a:cubicBezTo>
                <a:close/>
                <a:moveTo>
                  <a:pt x="1477456" y="2050332"/>
                </a:moveTo>
                <a:lnTo>
                  <a:pt x="1494758" y="2046504"/>
                </a:lnTo>
                <a:cubicBezTo>
                  <a:pt x="1497776" y="2045841"/>
                  <a:pt x="1499617" y="2042823"/>
                  <a:pt x="1498954" y="2039878"/>
                </a:cubicBezTo>
                <a:cubicBezTo>
                  <a:pt x="1498292" y="2036859"/>
                  <a:pt x="1495347" y="2035093"/>
                  <a:pt x="1492328" y="2035681"/>
                </a:cubicBezTo>
                <a:lnTo>
                  <a:pt x="1475027" y="2039510"/>
                </a:lnTo>
                <a:cubicBezTo>
                  <a:pt x="1472008" y="2040172"/>
                  <a:pt x="1470167" y="2043191"/>
                  <a:pt x="1470830" y="2046136"/>
                </a:cubicBezTo>
                <a:cubicBezTo>
                  <a:pt x="1471419" y="2048713"/>
                  <a:pt x="1473701" y="2050480"/>
                  <a:pt x="1476278" y="2050480"/>
                </a:cubicBezTo>
                <a:cubicBezTo>
                  <a:pt x="1476646" y="2050406"/>
                  <a:pt x="1477014" y="2050406"/>
                  <a:pt x="1477456" y="2050332"/>
                </a:cubicBezTo>
                <a:close/>
                <a:moveTo>
                  <a:pt x="1495862" y="2046062"/>
                </a:moveTo>
                <a:lnTo>
                  <a:pt x="1600260" y="1996735"/>
                </a:lnTo>
                <a:cubicBezTo>
                  <a:pt x="1603057" y="1995410"/>
                  <a:pt x="1604235" y="1992096"/>
                  <a:pt x="1602910" y="1989299"/>
                </a:cubicBezTo>
                <a:cubicBezTo>
                  <a:pt x="1601585" y="1986501"/>
                  <a:pt x="1598272" y="1985323"/>
                  <a:pt x="1595474" y="1986648"/>
                </a:cubicBezTo>
                <a:lnTo>
                  <a:pt x="1491076" y="2035976"/>
                </a:lnTo>
                <a:cubicBezTo>
                  <a:pt x="1488279" y="2037301"/>
                  <a:pt x="1487101" y="2040614"/>
                  <a:pt x="1488426" y="2043412"/>
                </a:cubicBezTo>
                <a:cubicBezTo>
                  <a:pt x="1489383" y="2045400"/>
                  <a:pt x="1491371" y="2046578"/>
                  <a:pt x="1493506" y="2046578"/>
                </a:cubicBezTo>
                <a:cubicBezTo>
                  <a:pt x="1494316" y="2046578"/>
                  <a:pt x="1495126" y="2046430"/>
                  <a:pt x="1495862" y="2046062"/>
                </a:cubicBezTo>
                <a:close/>
                <a:moveTo>
                  <a:pt x="1600260" y="1996661"/>
                </a:moveTo>
                <a:lnTo>
                  <a:pt x="1614027" y="1990182"/>
                </a:lnTo>
                <a:cubicBezTo>
                  <a:pt x="1616825" y="1988857"/>
                  <a:pt x="1618003" y="1985544"/>
                  <a:pt x="1616678" y="1982746"/>
                </a:cubicBezTo>
                <a:cubicBezTo>
                  <a:pt x="1615352" y="1979949"/>
                  <a:pt x="1612039" y="1978771"/>
                  <a:pt x="1609242" y="1980096"/>
                </a:cubicBezTo>
                <a:lnTo>
                  <a:pt x="1595474" y="1986575"/>
                </a:lnTo>
                <a:cubicBezTo>
                  <a:pt x="1592677" y="1987900"/>
                  <a:pt x="1591499" y="1991213"/>
                  <a:pt x="1592824" y="1994011"/>
                </a:cubicBezTo>
                <a:cubicBezTo>
                  <a:pt x="1593781" y="1995998"/>
                  <a:pt x="1595769" y="1997176"/>
                  <a:pt x="1597904" y="1997176"/>
                </a:cubicBezTo>
                <a:cubicBezTo>
                  <a:pt x="1598714" y="1997250"/>
                  <a:pt x="1599523" y="1997029"/>
                  <a:pt x="1600260" y="1996661"/>
                </a:cubicBezTo>
                <a:close/>
                <a:moveTo>
                  <a:pt x="1615131" y="1989520"/>
                </a:moveTo>
                <a:lnTo>
                  <a:pt x="1716879" y="1908240"/>
                </a:lnTo>
                <a:cubicBezTo>
                  <a:pt x="1719308" y="1906325"/>
                  <a:pt x="1719677" y="1902792"/>
                  <a:pt x="1717762" y="1900436"/>
                </a:cubicBezTo>
                <a:cubicBezTo>
                  <a:pt x="1715848" y="1898006"/>
                  <a:pt x="1712314" y="1897638"/>
                  <a:pt x="1709958" y="1899552"/>
                </a:cubicBezTo>
                <a:lnTo>
                  <a:pt x="1608211" y="1980832"/>
                </a:lnTo>
                <a:cubicBezTo>
                  <a:pt x="1605781" y="1982746"/>
                  <a:pt x="1605413" y="1986280"/>
                  <a:pt x="1607327" y="1988636"/>
                </a:cubicBezTo>
                <a:cubicBezTo>
                  <a:pt x="1608432" y="1990035"/>
                  <a:pt x="1610051" y="1990771"/>
                  <a:pt x="1611745" y="1990698"/>
                </a:cubicBezTo>
                <a:cubicBezTo>
                  <a:pt x="1612849" y="1990698"/>
                  <a:pt x="1614101" y="1990329"/>
                  <a:pt x="1615131" y="1989520"/>
                </a:cubicBezTo>
                <a:close/>
                <a:moveTo>
                  <a:pt x="1717836" y="1907356"/>
                </a:moveTo>
                <a:lnTo>
                  <a:pt x="1800294" y="1802075"/>
                </a:lnTo>
                <a:cubicBezTo>
                  <a:pt x="1802208" y="1799645"/>
                  <a:pt x="1801766" y="1796112"/>
                  <a:pt x="1799337" y="1794271"/>
                </a:cubicBezTo>
                <a:cubicBezTo>
                  <a:pt x="1796907" y="1792430"/>
                  <a:pt x="1793447" y="1792798"/>
                  <a:pt x="1791533" y="1795228"/>
                </a:cubicBezTo>
                <a:lnTo>
                  <a:pt x="1709075" y="1900509"/>
                </a:lnTo>
                <a:cubicBezTo>
                  <a:pt x="1707160" y="1902939"/>
                  <a:pt x="1707602" y="1906473"/>
                  <a:pt x="1710032" y="1908313"/>
                </a:cubicBezTo>
                <a:cubicBezTo>
                  <a:pt x="1711062" y="1909123"/>
                  <a:pt x="1712314" y="1909491"/>
                  <a:pt x="1713492" y="1909491"/>
                </a:cubicBezTo>
                <a:cubicBezTo>
                  <a:pt x="1715112" y="1909418"/>
                  <a:pt x="1716732" y="1908755"/>
                  <a:pt x="1717836" y="1907356"/>
                </a:cubicBezTo>
                <a:close/>
                <a:moveTo>
                  <a:pt x="1800883" y="1800971"/>
                </a:moveTo>
                <a:lnTo>
                  <a:pt x="1861033" y="1672940"/>
                </a:lnTo>
                <a:cubicBezTo>
                  <a:pt x="1862358" y="1670142"/>
                  <a:pt x="1861107" y="1666829"/>
                  <a:pt x="1858383" y="1665504"/>
                </a:cubicBezTo>
                <a:cubicBezTo>
                  <a:pt x="1855585" y="1664179"/>
                  <a:pt x="1852272" y="1665357"/>
                  <a:pt x="1850947" y="1668154"/>
                </a:cubicBezTo>
                <a:lnTo>
                  <a:pt x="1790796" y="1796185"/>
                </a:lnTo>
                <a:cubicBezTo>
                  <a:pt x="1789471" y="1798983"/>
                  <a:pt x="1790723" y="1802296"/>
                  <a:pt x="1793447" y="1803621"/>
                </a:cubicBezTo>
                <a:cubicBezTo>
                  <a:pt x="1794257" y="1803989"/>
                  <a:pt x="1795067" y="1804136"/>
                  <a:pt x="1795876" y="1804136"/>
                </a:cubicBezTo>
                <a:cubicBezTo>
                  <a:pt x="1798012" y="1804136"/>
                  <a:pt x="1799999" y="1802958"/>
                  <a:pt x="1800883" y="1800971"/>
                </a:cubicBezTo>
                <a:close/>
                <a:moveTo>
                  <a:pt x="1861401" y="1671983"/>
                </a:moveTo>
                <a:lnTo>
                  <a:pt x="1898286" y="1527460"/>
                </a:lnTo>
                <a:cubicBezTo>
                  <a:pt x="1899022" y="1524516"/>
                  <a:pt x="1897256" y="1521423"/>
                  <a:pt x="1894237" y="1520687"/>
                </a:cubicBezTo>
                <a:cubicBezTo>
                  <a:pt x="1891292" y="1519877"/>
                  <a:pt x="1888200" y="1521718"/>
                  <a:pt x="1887464" y="1524736"/>
                </a:cubicBezTo>
                <a:lnTo>
                  <a:pt x="1850579" y="1669259"/>
                </a:lnTo>
                <a:cubicBezTo>
                  <a:pt x="1849842" y="1672204"/>
                  <a:pt x="1851609" y="1675296"/>
                  <a:pt x="1854628" y="1676032"/>
                </a:cubicBezTo>
                <a:cubicBezTo>
                  <a:pt x="1855070" y="1676179"/>
                  <a:pt x="1855585" y="1676179"/>
                  <a:pt x="1856027" y="1676179"/>
                </a:cubicBezTo>
                <a:cubicBezTo>
                  <a:pt x="1858530" y="1676179"/>
                  <a:pt x="1860812" y="1674486"/>
                  <a:pt x="1861401" y="1671983"/>
                </a:cubicBezTo>
                <a:close/>
                <a:moveTo>
                  <a:pt x="1898434" y="1526577"/>
                </a:moveTo>
                <a:lnTo>
                  <a:pt x="1911170" y="1371747"/>
                </a:lnTo>
                <a:cubicBezTo>
                  <a:pt x="1911391" y="1368655"/>
                  <a:pt x="1909109" y="1366005"/>
                  <a:pt x="1906090" y="1365710"/>
                </a:cubicBezTo>
                <a:cubicBezTo>
                  <a:pt x="1902998" y="1365489"/>
                  <a:pt x="1900348" y="1367698"/>
                  <a:pt x="1900053" y="1370790"/>
                </a:cubicBezTo>
                <a:lnTo>
                  <a:pt x="1887316" y="1525620"/>
                </a:lnTo>
                <a:cubicBezTo>
                  <a:pt x="1887096" y="1528712"/>
                  <a:pt x="1889378" y="1531363"/>
                  <a:pt x="1892396" y="1531657"/>
                </a:cubicBezTo>
                <a:cubicBezTo>
                  <a:pt x="1892544" y="1531657"/>
                  <a:pt x="1892764" y="1531657"/>
                  <a:pt x="1892912" y="1531657"/>
                </a:cubicBezTo>
                <a:cubicBezTo>
                  <a:pt x="1895783" y="1531657"/>
                  <a:pt x="1898213" y="1529448"/>
                  <a:pt x="1898434" y="1526577"/>
                </a:cubicBezTo>
                <a:close/>
                <a:moveTo>
                  <a:pt x="1906017" y="1376754"/>
                </a:moveTo>
                <a:cubicBezTo>
                  <a:pt x="1909109" y="1376533"/>
                  <a:pt x="1911391" y="1373809"/>
                  <a:pt x="1911170" y="1370790"/>
                </a:cubicBezTo>
                <a:lnTo>
                  <a:pt x="1898802" y="1211838"/>
                </a:lnTo>
                <a:cubicBezTo>
                  <a:pt x="1898581" y="1208746"/>
                  <a:pt x="1895636" y="1206463"/>
                  <a:pt x="1892838" y="1206684"/>
                </a:cubicBezTo>
                <a:cubicBezTo>
                  <a:pt x="1889746" y="1206905"/>
                  <a:pt x="1887464" y="1209629"/>
                  <a:pt x="1887685" y="1212648"/>
                </a:cubicBezTo>
                <a:lnTo>
                  <a:pt x="1900053" y="1371600"/>
                </a:lnTo>
                <a:cubicBezTo>
                  <a:pt x="1900274" y="1374545"/>
                  <a:pt x="1902777" y="1376754"/>
                  <a:pt x="1905649" y="1376754"/>
                </a:cubicBezTo>
                <a:cubicBezTo>
                  <a:pt x="1905796" y="1376827"/>
                  <a:pt x="1905869" y="1376827"/>
                  <a:pt x="1906017" y="1376754"/>
                </a:cubicBezTo>
                <a:close/>
                <a:moveTo>
                  <a:pt x="1894532" y="1217728"/>
                </a:moveTo>
                <a:cubicBezTo>
                  <a:pt x="1897550" y="1216991"/>
                  <a:pt x="1899317" y="1213973"/>
                  <a:pt x="1898654" y="1211028"/>
                </a:cubicBezTo>
                <a:lnTo>
                  <a:pt x="1860297" y="1054431"/>
                </a:lnTo>
                <a:cubicBezTo>
                  <a:pt x="1859561" y="1051413"/>
                  <a:pt x="1856542" y="1049572"/>
                  <a:pt x="1853597" y="1050309"/>
                </a:cubicBezTo>
                <a:cubicBezTo>
                  <a:pt x="1850579" y="1051045"/>
                  <a:pt x="1848812" y="1054063"/>
                  <a:pt x="1849474" y="1057008"/>
                </a:cubicBezTo>
                <a:lnTo>
                  <a:pt x="1887832" y="1213605"/>
                </a:lnTo>
                <a:cubicBezTo>
                  <a:pt x="1888494" y="1216182"/>
                  <a:pt x="1890777" y="1217875"/>
                  <a:pt x="1893280" y="1217875"/>
                </a:cubicBezTo>
                <a:cubicBezTo>
                  <a:pt x="1893722" y="1217875"/>
                  <a:pt x="1894090" y="1217801"/>
                  <a:pt x="1894532" y="1217728"/>
                </a:cubicBezTo>
                <a:close/>
                <a:moveTo>
                  <a:pt x="1856984" y="1060837"/>
                </a:moveTo>
                <a:cubicBezTo>
                  <a:pt x="1859855" y="1059659"/>
                  <a:pt x="1861180" y="1056419"/>
                  <a:pt x="1860002" y="1053548"/>
                </a:cubicBezTo>
                <a:lnTo>
                  <a:pt x="1798600" y="904682"/>
                </a:lnTo>
                <a:cubicBezTo>
                  <a:pt x="1797423" y="901811"/>
                  <a:pt x="1794183" y="900485"/>
                  <a:pt x="1791312" y="901663"/>
                </a:cubicBezTo>
                <a:cubicBezTo>
                  <a:pt x="1788441" y="902841"/>
                  <a:pt x="1787115" y="906081"/>
                  <a:pt x="1788293" y="908952"/>
                </a:cubicBezTo>
                <a:lnTo>
                  <a:pt x="1849695" y="1057818"/>
                </a:lnTo>
                <a:cubicBezTo>
                  <a:pt x="1850579" y="1059953"/>
                  <a:pt x="1852714" y="1061278"/>
                  <a:pt x="1854922" y="1061278"/>
                </a:cubicBezTo>
                <a:cubicBezTo>
                  <a:pt x="1855585" y="1061278"/>
                  <a:pt x="1856321" y="1061131"/>
                  <a:pt x="1856984" y="1060837"/>
                </a:cubicBezTo>
                <a:close/>
                <a:moveTo>
                  <a:pt x="1796318" y="911602"/>
                </a:moveTo>
                <a:cubicBezTo>
                  <a:pt x="1798969" y="909983"/>
                  <a:pt x="1799852" y="906596"/>
                  <a:pt x="1798232" y="903946"/>
                </a:cubicBezTo>
                <a:lnTo>
                  <a:pt x="1716732" y="768184"/>
                </a:lnTo>
                <a:cubicBezTo>
                  <a:pt x="1715112" y="765534"/>
                  <a:pt x="1711651" y="764724"/>
                  <a:pt x="1709075" y="766270"/>
                </a:cubicBezTo>
                <a:cubicBezTo>
                  <a:pt x="1706424" y="767890"/>
                  <a:pt x="1705541" y="771277"/>
                  <a:pt x="1707160" y="773927"/>
                </a:cubicBezTo>
                <a:lnTo>
                  <a:pt x="1788661" y="909688"/>
                </a:lnTo>
                <a:cubicBezTo>
                  <a:pt x="1789692" y="911455"/>
                  <a:pt x="1791606" y="912412"/>
                  <a:pt x="1793447" y="912412"/>
                </a:cubicBezTo>
                <a:cubicBezTo>
                  <a:pt x="1794478" y="912412"/>
                  <a:pt x="1795435" y="912191"/>
                  <a:pt x="1796318" y="911602"/>
                </a:cubicBezTo>
                <a:close/>
                <a:moveTo>
                  <a:pt x="1715554" y="775326"/>
                </a:moveTo>
                <a:cubicBezTo>
                  <a:pt x="1717910" y="773338"/>
                  <a:pt x="1718204" y="769804"/>
                  <a:pt x="1716216" y="767448"/>
                </a:cubicBezTo>
                <a:lnTo>
                  <a:pt x="1617561" y="650093"/>
                </a:lnTo>
                <a:cubicBezTo>
                  <a:pt x="1615573" y="647737"/>
                  <a:pt x="1612039" y="647442"/>
                  <a:pt x="1609683" y="649430"/>
                </a:cubicBezTo>
                <a:cubicBezTo>
                  <a:pt x="1607327" y="651418"/>
                  <a:pt x="1607033" y="654952"/>
                  <a:pt x="1609021" y="657308"/>
                </a:cubicBezTo>
                <a:lnTo>
                  <a:pt x="1707676" y="774663"/>
                </a:lnTo>
                <a:cubicBezTo>
                  <a:pt x="1708780" y="775989"/>
                  <a:pt x="1710400" y="776651"/>
                  <a:pt x="1711946" y="776651"/>
                </a:cubicBezTo>
                <a:cubicBezTo>
                  <a:pt x="1713271" y="776651"/>
                  <a:pt x="1714523" y="776209"/>
                  <a:pt x="1715554" y="775326"/>
                </a:cubicBezTo>
                <a:close/>
                <a:moveTo>
                  <a:pt x="1617561" y="657308"/>
                </a:moveTo>
                <a:cubicBezTo>
                  <a:pt x="1619549" y="654952"/>
                  <a:pt x="1619181" y="651418"/>
                  <a:pt x="1616825" y="649430"/>
                </a:cubicBezTo>
                <a:lnTo>
                  <a:pt x="1504034" y="555855"/>
                </a:lnTo>
                <a:cubicBezTo>
                  <a:pt x="1501678" y="553867"/>
                  <a:pt x="1498144" y="554235"/>
                  <a:pt x="1496156" y="556591"/>
                </a:cubicBezTo>
                <a:cubicBezTo>
                  <a:pt x="1494169" y="558947"/>
                  <a:pt x="1494537" y="562481"/>
                  <a:pt x="1496893" y="564469"/>
                </a:cubicBezTo>
                <a:lnTo>
                  <a:pt x="1609683" y="658044"/>
                </a:lnTo>
                <a:cubicBezTo>
                  <a:pt x="1610714" y="658928"/>
                  <a:pt x="1612039" y="659369"/>
                  <a:pt x="1613291" y="659296"/>
                </a:cubicBezTo>
                <a:cubicBezTo>
                  <a:pt x="1614911" y="659296"/>
                  <a:pt x="1616457" y="658559"/>
                  <a:pt x="1617561" y="657308"/>
                </a:cubicBezTo>
                <a:close/>
                <a:moveTo>
                  <a:pt x="1505286" y="562849"/>
                </a:moveTo>
                <a:cubicBezTo>
                  <a:pt x="1506832" y="560199"/>
                  <a:pt x="1505875" y="556739"/>
                  <a:pt x="1503224" y="555266"/>
                </a:cubicBezTo>
                <a:lnTo>
                  <a:pt x="1382409" y="486208"/>
                </a:lnTo>
                <a:cubicBezTo>
                  <a:pt x="1379758" y="484662"/>
                  <a:pt x="1376298" y="485619"/>
                  <a:pt x="1374825" y="488269"/>
                </a:cubicBezTo>
                <a:cubicBezTo>
                  <a:pt x="1373279" y="490919"/>
                  <a:pt x="1374236" y="494380"/>
                  <a:pt x="1376887" y="495852"/>
                </a:cubicBezTo>
                <a:lnTo>
                  <a:pt x="1497703" y="564911"/>
                </a:lnTo>
                <a:cubicBezTo>
                  <a:pt x="1498586" y="565426"/>
                  <a:pt x="1499543" y="565647"/>
                  <a:pt x="1500500" y="565647"/>
                </a:cubicBezTo>
                <a:cubicBezTo>
                  <a:pt x="1502414" y="565647"/>
                  <a:pt x="1504329" y="564690"/>
                  <a:pt x="1505286" y="562849"/>
                </a:cubicBezTo>
                <a:close/>
                <a:moveTo>
                  <a:pt x="1384912" y="492981"/>
                </a:moveTo>
                <a:cubicBezTo>
                  <a:pt x="1385943" y="490110"/>
                  <a:pt x="1384396" y="486870"/>
                  <a:pt x="1381525" y="485839"/>
                </a:cubicBezTo>
                <a:lnTo>
                  <a:pt x="1258795" y="442328"/>
                </a:lnTo>
                <a:cubicBezTo>
                  <a:pt x="1255850" y="441297"/>
                  <a:pt x="1252685" y="442770"/>
                  <a:pt x="1251654" y="445715"/>
                </a:cubicBezTo>
                <a:cubicBezTo>
                  <a:pt x="1250623" y="448586"/>
                  <a:pt x="1252169" y="451826"/>
                  <a:pt x="1255041" y="452856"/>
                </a:cubicBezTo>
                <a:lnTo>
                  <a:pt x="1377770" y="496368"/>
                </a:lnTo>
                <a:cubicBezTo>
                  <a:pt x="1378433" y="496588"/>
                  <a:pt x="1379022" y="496662"/>
                  <a:pt x="1379685" y="496662"/>
                </a:cubicBezTo>
                <a:cubicBezTo>
                  <a:pt x="1381967" y="496662"/>
                  <a:pt x="1384102" y="495190"/>
                  <a:pt x="1384912" y="492981"/>
                </a:cubicBezTo>
                <a:close/>
                <a:moveTo>
                  <a:pt x="1262476" y="448365"/>
                </a:moveTo>
                <a:cubicBezTo>
                  <a:pt x="1262918" y="445347"/>
                  <a:pt x="1260783" y="442475"/>
                  <a:pt x="1257765" y="442034"/>
                </a:cubicBezTo>
                <a:lnTo>
                  <a:pt x="1139305" y="424732"/>
                </a:lnTo>
                <a:cubicBezTo>
                  <a:pt x="1136213" y="424290"/>
                  <a:pt x="1133415" y="426426"/>
                  <a:pt x="1132973" y="429444"/>
                </a:cubicBezTo>
                <a:cubicBezTo>
                  <a:pt x="1132532" y="432463"/>
                  <a:pt x="1134667" y="435334"/>
                  <a:pt x="1137685" y="435776"/>
                </a:cubicBezTo>
                <a:lnTo>
                  <a:pt x="1256145" y="453077"/>
                </a:lnTo>
                <a:cubicBezTo>
                  <a:pt x="1256439" y="453151"/>
                  <a:pt x="1256734" y="453151"/>
                  <a:pt x="1257028" y="453151"/>
                </a:cubicBezTo>
                <a:cubicBezTo>
                  <a:pt x="1259679" y="453077"/>
                  <a:pt x="1262035" y="451089"/>
                  <a:pt x="1262476" y="448365"/>
                </a:cubicBezTo>
                <a:close/>
                <a:moveTo>
                  <a:pt x="11192920" y="1748698"/>
                </a:moveTo>
                <a:lnTo>
                  <a:pt x="11203816" y="1737434"/>
                </a:lnTo>
                <a:cubicBezTo>
                  <a:pt x="11205951" y="1735225"/>
                  <a:pt x="11205877" y="1731691"/>
                  <a:pt x="11203668" y="1729556"/>
                </a:cubicBezTo>
                <a:cubicBezTo>
                  <a:pt x="11201459" y="1727421"/>
                  <a:pt x="11197925" y="1727421"/>
                  <a:pt x="11195791" y="1729703"/>
                </a:cubicBezTo>
                <a:lnTo>
                  <a:pt x="11184894" y="1740968"/>
                </a:lnTo>
                <a:cubicBezTo>
                  <a:pt x="11182760" y="1743176"/>
                  <a:pt x="11182833" y="1746710"/>
                  <a:pt x="11185041" y="1748845"/>
                </a:cubicBezTo>
                <a:cubicBezTo>
                  <a:pt x="11186146" y="1749876"/>
                  <a:pt x="11187545" y="1750392"/>
                  <a:pt x="11188944" y="1750392"/>
                </a:cubicBezTo>
                <a:cubicBezTo>
                  <a:pt x="11190416" y="1750392"/>
                  <a:pt x="11191889" y="1749803"/>
                  <a:pt x="11192920" y="1748698"/>
                </a:cubicBezTo>
                <a:close/>
                <a:moveTo>
                  <a:pt x="11155445" y="1757459"/>
                </a:moveTo>
                <a:lnTo>
                  <a:pt x="11190048" y="1750244"/>
                </a:lnTo>
                <a:cubicBezTo>
                  <a:pt x="11193067" y="1749582"/>
                  <a:pt x="11194980" y="1746637"/>
                  <a:pt x="11194392" y="1743618"/>
                </a:cubicBezTo>
                <a:cubicBezTo>
                  <a:pt x="11193729" y="1740600"/>
                  <a:pt x="11190711" y="1738685"/>
                  <a:pt x="11187765" y="1739274"/>
                </a:cubicBezTo>
                <a:lnTo>
                  <a:pt x="11153163" y="1746490"/>
                </a:lnTo>
                <a:cubicBezTo>
                  <a:pt x="11150144" y="1747152"/>
                  <a:pt x="11148230" y="1750097"/>
                  <a:pt x="11148819" y="1753116"/>
                </a:cubicBezTo>
                <a:cubicBezTo>
                  <a:pt x="11149408" y="1755766"/>
                  <a:pt x="11151690" y="1757533"/>
                  <a:pt x="11154341" y="1757533"/>
                </a:cubicBezTo>
                <a:cubicBezTo>
                  <a:pt x="11154709" y="1757607"/>
                  <a:pt x="11155077" y="1757607"/>
                  <a:pt x="11155445" y="1757459"/>
                </a:cubicBezTo>
                <a:close/>
                <a:moveTo>
                  <a:pt x="11110461" y="1835574"/>
                </a:moveTo>
                <a:lnTo>
                  <a:pt x="11159052" y="1754883"/>
                </a:lnTo>
                <a:cubicBezTo>
                  <a:pt x="11160599" y="1752232"/>
                  <a:pt x="11159789" y="1748845"/>
                  <a:pt x="11157139" y="1747226"/>
                </a:cubicBezTo>
                <a:cubicBezTo>
                  <a:pt x="11154561" y="1745680"/>
                  <a:pt x="11151101" y="1746490"/>
                  <a:pt x="11149482" y="1749140"/>
                </a:cubicBezTo>
                <a:lnTo>
                  <a:pt x="11100891" y="1829831"/>
                </a:lnTo>
                <a:cubicBezTo>
                  <a:pt x="11099344" y="1832481"/>
                  <a:pt x="11100154" y="1835868"/>
                  <a:pt x="11102805" y="1837488"/>
                </a:cubicBezTo>
                <a:cubicBezTo>
                  <a:pt x="11103688" y="1838003"/>
                  <a:pt x="11104719" y="1838298"/>
                  <a:pt x="11105749" y="1838298"/>
                </a:cubicBezTo>
                <a:cubicBezTo>
                  <a:pt x="11107590" y="1838298"/>
                  <a:pt x="11109430" y="1837340"/>
                  <a:pt x="11110461" y="1835574"/>
                </a:cubicBezTo>
                <a:close/>
                <a:moveTo>
                  <a:pt x="11047734" y="1903749"/>
                </a:moveTo>
                <a:lnTo>
                  <a:pt x="11109799" y="1836457"/>
                </a:lnTo>
                <a:cubicBezTo>
                  <a:pt x="11111860" y="1834175"/>
                  <a:pt x="11111713" y="1830641"/>
                  <a:pt x="11109504" y="1828579"/>
                </a:cubicBezTo>
                <a:cubicBezTo>
                  <a:pt x="11107222" y="1826518"/>
                  <a:pt x="11103688" y="1826665"/>
                  <a:pt x="11101627" y="1828874"/>
                </a:cubicBezTo>
                <a:lnTo>
                  <a:pt x="11039562" y="1896165"/>
                </a:lnTo>
                <a:cubicBezTo>
                  <a:pt x="11037501" y="1898448"/>
                  <a:pt x="11037648" y="1901982"/>
                  <a:pt x="11039857" y="1904043"/>
                </a:cubicBezTo>
                <a:cubicBezTo>
                  <a:pt x="11040961" y="1905074"/>
                  <a:pt x="11042286" y="1905516"/>
                  <a:pt x="11043685" y="1905516"/>
                </a:cubicBezTo>
                <a:cubicBezTo>
                  <a:pt x="11045157" y="1905516"/>
                  <a:pt x="11046630" y="1904927"/>
                  <a:pt x="11047734" y="1903749"/>
                </a:cubicBezTo>
                <a:close/>
                <a:moveTo>
                  <a:pt x="10965645" y="1955948"/>
                </a:moveTo>
                <a:lnTo>
                  <a:pt x="11046630" y="1904706"/>
                </a:lnTo>
                <a:cubicBezTo>
                  <a:pt x="11049207" y="1903086"/>
                  <a:pt x="11050017" y="1899626"/>
                  <a:pt x="11048397" y="1896975"/>
                </a:cubicBezTo>
                <a:cubicBezTo>
                  <a:pt x="11046777" y="1894398"/>
                  <a:pt x="11043317" y="1893589"/>
                  <a:pt x="11040666" y="1895208"/>
                </a:cubicBezTo>
                <a:lnTo>
                  <a:pt x="10959681" y="1946450"/>
                </a:lnTo>
                <a:cubicBezTo>
                  <a:pt x="10957104" y="1948070"/>
                  <a:pt x="10956295" y="1951530"/>
                  <a:pt x="10957914" y="1954180"/>
                </a:cubicBezTo>
                <a:cubicBezTo>
                  <a:pt x="10959019" y="1955874"/>
                  <a:pt x="10960785" y="1956757"/>
                  <a:pt x="10962700" y="1956757"/>
                </a:cubicBezTo>
                <a:cubicBezTo>
                  <a:pt x="10963657" y="1956757"/>
                  <a:pt x="10964688" y="1956463"/>
                  <a:pt x="10965645" y="1955948"/>
                </a:cubicBezTo>
                <a:close/>
                <a:moveTo>
                  <a:pt x="10865517" y="1991949"/>
                </a:moveTo>
                <a:lnTo>
                  <a:pt x="10964467" y="1956389"/>
                </a:lnTo>
                <a:cubicBezTo>
                  <a:pt x="10967338" y="1955358"/>
                  <a:pt x="10968884" y="1952119"/>
                  <a:pt x="10967853" y="1949248"/>
                </a:cubicBezTo>
                <a:cubicBezTo>
                  <a:pt x="10966822" y="1946376"/>
                  <a:pt x="10963657" y="1944830"/>
                  <a:pt x="10960712" y="1945861"/>
                </a:cubicBezTo>
                <a:lnTo>
                  <a:pt x="10861763" y="1981421"/>
                </a:lnTo>
                <a:cubicBezTo>
                  <a:pt x="10858891" y="1982452"/>
                  <a:pt x="10857345" y="1985691"/>
                  <a:pt x="10858375" y="1988563"/>
                </a:cubicBezTo>
                <a:cubicBezTo>
                  <a:pt x="10859185" y="1990845"/>
                  <a:pt x="10861394" y="1992244"/>
                  <a:pt x="10863676" y="1992244"/>
                </a:cubicBezTo>
                <a:cubicBezTo>
                  <a:pt x="10864339" y="1992317"/>
                  <a:pt x="10864928" y="1992170"/>
                  <a:pt x="10865517" y="1991949"/>
                </a:cubicBezTo>
                <a:close/>
                <a:moveTo>
                  <a:pt x="10748677" y="2012122"/>
                </a:moveTo>
                <a:lnTo>
                  <a:pt x="10864633" y="1992170"/>
                </a:lnTo>
                <a:cubicBezTo>
                  <a:pt x="10867652" y="1991655"/>
                  <a:pt x="10869714" y="1988783"/>
                  <a:pt x="10869198" y="1985765"/>
                </a:cubicBezTo>
                <a:cubicBezTo>
                  <a:pt x="10868683" y="1982746"/>
                  <a:pt x="10865664" y="1980611"/>
                  <a:pt x="10862793" y="1981200"/>
                </a:cubicBezTo>
                <a:lnTo>
                  <a:pt x="10746836" y="2001152"/>
                </a:lnTo>
                <a:cubicBezTo>
                  <a:pt x="10743818" y="2001668"/>
                  <a:pt x="10741756" y="2004539"/>
                  <a:pt x="10742271" y="2007557"/>
                </a:cubicBezTo>
                <a:cubicBezTo>
                  <a:pt x="10742714" y="2010281"/>
                  <a:pt x="10745143" y="2012196"/>
                  <a:pt x="10747793" y="2012196"/>
                </a:cubicBezTo>
                <a:cubicBezTo>
                  <a:pt x="10748088" y="2012196"/>
                  <a:pt x="10748383" y="2012196"/>
                  <a:pt x="10748677" y="2012122"/>
                </a:cubicBezTo>
                <a:close/>
                <a:moveTo>
                  <a:pt x="10622707" y="2013447"/>
                </a:moveTo>
                <a:lnTo>
                  <a:pt x="10747793" y="2012196"/>
                </a:lnTo>
                <a:cubicBezTo>
                  <a:pt x="10750886" y="2012196"/>
                  <a:pt x="10753315" y="2009619"/>
                  <a:pt x="10753315" y="2006600"/>
                </a:cubicBezTo>
                <a:cubicBezTo>
                  <a:pt x="10753315" y="2003508"/>
                  <a:pt x="10750738" y="2001078"/>
                  <a:pt x="10747719" y="2001078"/>
                </a:cubicBezTo>
                <a:lnTo>
                  <a:pt x="10747719" y="2001078"/>
                </a:lnTo>
                <a:lnTo>
                  <a:pt x="10622634" y="2002330"/>
                </a:lnTo>
                <a:cubicBezTo>
                  <a:pt x="10619542" y="2002330"/>
                  <a:pt x="10617112" y="2004907"/>
                  <a:pt x="10617112" y="2007926"/>
                </a:cubicBezTo>
                <a:cubicBezTo>
                  <a:pt x="10617112" y="2011018"/>
                  <a:pt x="10619616" y="2013447"/>
                  <a:pt x="10622707" y="2013447"/>
                </a:cubicBezTo>
                <a:lnTo>
                  <a:pt x="10622707" y="2013447"/>
                </a:lnTo>
                <a:close/>
                <a:moveTo>
                  <a:pt x="10628155" y="2008735"/>
                </a:moveTo>
                <a:cubicBezTo>
                  <a:pt x="10628671" y="2005717"/>
                  <a:pt x="10626610" y="2002846"/>
                  <a:pt x="10623517" y="2002330"/>
                </a:cubicBezTo>
                <a:lnTo>
                  <a:pt x="10497254" y="1981642"/>
                </a:lnTo>
                <a:cubicBezTo>
                  <a:pt x="10494309" y="1981127"/>
                  <a:pt x="10491364" y="1983188"/>
                  <a:pt x="10490849" y="1986280"/>
                </a:cubicBezTo>
                <a:cubicBezTo>
                  <a:pt x="10490333" y="1989299"/>
                  <a:pt x="10492395" y="1992170"/>
                  <a:pt x="10495487" y="1992685"/>
                </a:cubicBezTo>
                <a:lnTo>
                  <a:pt x="10621750" y="2013374"/>
                </a:lnTo>
                <a:cubicBezTo>
                  <a:pt x="10622045" y="2013447"/>
                  <a:pt x="10622414" y="2013447"/>
                  <a:pt x="10622707" y="2013447"/>
                </a:cubicBezTo>
                <a:cubicBezTo>
                  <a:pt x="10625358" y="2013447"/>
                  <a:pt x="10627714" y="2011459"/>
                  <a:pt x="10628155" y="2008735"/>
                </a:cubicBezTo>
                <a:close/>
                <a:moveTo>
                  <a:pt x="10501671" y="1988931"/>
                </a:moveTo>
                <a:cubicBezTo>
                  <a:pt x="10502628" y="1985986"/>
                  <a:pt x="10501009" y="1982893"/>
                  <a:pt x="10498138" y="1981937"/>
                </a:cubicBezTo>
                <a:lnTo>
                  <a:pt x="10382770" y="1944020"/>
                </a:lnTo>
                <a:cubicBezTo>
                  <a:pt x="10379898" y="1943064"/>
                  <a:pt x="10376733" y="1944683"/>
                  <a:pt x="10375776" y="1947554"/>
                </a:cubicBezTo>
                <a:cubicBezTo>
                  <a:pt x="10374819" y="1950499"/>
                  <a:pt x="10376438" y="1953592"/>
                  <a:pt x="10379310" y="1954549"/>
                </a:cubicBezTo>
                <a:lnTo>
                  <a:pt x="10494677" y="1992465"/>
                </a:lnTo>
                <a:cubicBezTo>
                  <a:pt x="10495266" y="1992685"/>
                  <a:pt x="10495855" y="1992759"/>
                  <a:pt x="10496443" y="1992759"/>
                </a:cubicBezTo>
                <a:cubicBezTo>
                  <a:pt x="10498800" y="1992759"/>
                  <a:pt x="10500935" y="1991287"/>
                  <a:pt x="10501671" y="1988931"/>
                </a:cubicBezTo>
                <a:close/>
                <a:moveTo>
                  <a:pt x="10385862" y="1951972"/>
                </a:moveTo>
                <a:cubicBezTo>
                  <a:pt x="10387334" y="1949248"/>
                  <a:pt x="10386377" y="1945861"/>
                  <a:pt x="10383653" y="1944389"/>
                </a:cubicBezTo>
                <a:lnTo>
                  <a:pt x="10290814" y="1893662"/>
                </a:lnTo>
                <a:cubicBezTo>
                  <a:pt x="10288090" y="1892190"/>
                  <a:pt x="10284704" y="1893147"/>
                  <a:pt x="10283231" y="1895871"/>
                </a:cubicBezTo>
                <a:cubicBezTo>
                  <a:pt x="10281759" y="1898595"/>
                  <a:pt x="10282716" y="1901982"/>
                  <a:pt x="10285440" y="1903454"/>
                </a:cubicBezTo>
                <a:lnTo>
                  <a:pt x="10378279" y="1954180"/>
                </a:lnTo>
                <a:cubicBezTo>
                  <a:pt x="10379162" y="1954622"/>
                  <a:pt x="10380046" y="1954843"/>
                  <a:pt x="10381003" y="1954843"/>
                </a:cubicBezTo>
                <a:cubicBezTo>
                  <a:pt x="10382991" y="1954843"/>
                  <a:pt x="10384905" y="1953812"/>
                  <a:pt x="10385862" y="1951972"/>
                </a:cubicBezTo>
                <a:close/>
                <a:moveTo>
                  <a:pt x="10292066" y="1902497"/>
                </a:moveTo>
                <a:cubicBezTo>
                  <a:pt x="10294275" y="1900362"/>
                  <a:pt x="10294348" y="1896828"/>
                  <a:pt x="10292213" y="1894619"/>
                </a:cubicBezTo>
                <a:lnTo>
                  <a:pt x="10230664" y="1831083"/>
                </a:lnTo>
                <a:cubicBezTo>
                  <a:pt x="10228529" y="1828874"/>
                  <a:pt x="10224995" y="1828800"/>
                  <a:pt x="10222787" y="1830935"/>
                </a:cubicBezTo>
                <a:cubicBezTo>
                  <a:pt x="10220578" y="1833070"/>
                  <a:pt x="10220504" y="1836604"/>
                  <a:pt x="10222639" y="1838813"/>
                </a:cubicBezTo>
                <a:lnTo>
                  <a:pt x="10284188" y="1902350"/>
                </a:lnTo>
                <a:cubicBezTo>
                  <a:pt x="10285293" y="1903454"/>
                  <a:pt x="10286765" y="1904043"/>
                  <a:pt x="10288238" y="1904043"/>
                </a:cubicBezTo>
                <a:cubicBezTo>
                  <a:pt x="10289636" y="1904043"/>
                  <a:pt x="10290962" y="1903528"/>
                  <a:pt x="10292066" y="1902497"/>
                </a:cubicBezTo>
                <a:close/>
                <a:moveTo>
                  <a:pt x="10228161" y="1840285"/>
                </a:moveTo>
                <a:cubicBezTo>
                  <a:pt x="10231106" y="1839476"/>
                  <a:pt x="10232799" y="1836383"/>
                  <a:pt x="10231990" y="1833365"/>
                </a:cubicBezTo>
                <a:lnTo>
                  <a:pt x="10210124" y="1756944"/>
                </a:lnTo>
                <a:cubicBezTo>
                  <a:pt x="10209313" y="1753999"/>
                  <a:pt x="10206221" y="1752232"/>
                  <a:pt x="10203203" y="1753116"/>
                </a:cubicBezTo>
                <a:cubicBezTo>
                  <a:pt x="10200258" y="1753925"/>
                  <a:pt x="10198564" y="1757018"/>
                  <a:pt x="10199374" y="1760036"/>
                </a:cubicBezTo>
                <a:lnTo>
                  <a:pt x="10221241" y="1836457"/>
                </a:lnTo>
                <a:cubicBezTo>
                  <a:pt x="10221977" y="1838887"/>
                  <a:pt x="10224185" y="1840506"/>
                  <a:pt x="10226615" y="1840506"/>
                </a:cubicBezTo>
                <a:cubicBezTo>
                  <a:pt x="10227130" y="1840506"/>
                  <a:pt x="10227646" y="1840433"/>
                  <a:pt x="10228161" y="1840285"/>
                </a:cubicBezTo>
                <a:close/>
                <a:moveTo>
                  <a:pt x="10210344" y="1759079"/>
                </a:moveTo>
                <a:lnTo>
                  <a:pt x="10218590" y="1672645"/>
                </a:lnTo>
                <a:cubicBezTo>
                  <a:pt x="10218884" y="1669553"/>
                  <a:pt x="10216675" y="1666903"/>
                  <a:pt x="10213584" y="1666608"/>
                </a:cubicBezTo>
                <a:cubicBezTo>
                  <a:pt x="10210786" y="1666240"/>
                  <a:pt x="10207841" y="1668523"/>
                  <a:pt x="10207546" y="1671615"/>
                </a:cubicBezTo>
                <a:lnTo>
                  <a:pt x="10199300" y="1758048"/>
                </a:lnTo>
                <a:cubicBezTo>
                  <a:pt x="10199007" y="1761141"/>
                  <a:pt x="10201215" y="1763791"/>
                  <a:pt x="10204307" y="1764085"/>
                </a:cubicBezTo>
                <a:cubicBezTo>
                  <a:pt x="10204528" y="1764085"/>
                  <a:pt x="10204676" y="1764085"/>
                  <a:pt x="10204896" y="1764085"/>
                </a:cubicBezTo>
                <a:cubicBezTo>
                  <a:pt x="10207620" y="1764085"/>
                  <a:pt x="10210050" y="1761950"/>
                  <a:pt x="10210344" y="1759079"/>
                </a:cubicBezTo>
                <a:close/>
                <a:moveTo>
                  <a:pt x="10218369" y="1673676"/>
                </a:moveTo>
                <a:lnTo>
                  <a:pt x="10247082" y="1580027"/>
                </a:lnTo>
                <a:cubicBezTo>
                  <a:pt x="10247965" y="1577083"/>
                  <a:pt x="10246346" y="1573990"/>
                  <a:pt x="10243401" y="1573033"/>
                </a:cubicBezTo>
                <a:cubicBezTo>
                  <a:pt x="10240456" y="1572150"/>
                  <a:pt x="10237364" y="1573769"/>
                  <a:pt x="10236407" y="1576714"/>
                </a:cubicBezTo>
                <a:lnTo>
                  <a:pt x="10207694" y="1670363"/>
                </a:lnTo>
                <a:cubicBezTo>
                  <a:pt x="10206810" y="1673308"/>
                  <a:pt x="10208430" y="1676400"/>
                  <a:pt x="10211375" y="1677357"/>
                </a:cubicBezTo>
                <a:cubicBezTo>
                  <a:pt x="10211964" y="1677505"/>
                  <a:pt x="10212479" y="1677578"/>
                  <a:pt x="10213068" y="1677578"/>
                </a:cubicBezTo>
                <a:cubicBezTo>
                  <a:pt x="10215424" y="1677652"/>
                  <a:pt x="10217633" y="1676106"/>
                  <a:pt x="10218369" y="1673676"/>
                </a:cubicBezTo>
                <a:close/>
                <a:moveTo>
                  <a:pt x="10246862" y="1580690"/>
                </a:moveTo>
                <a:lnTo>
                  <a:pt x="10289121" y="1486526"/>
                </a:lnTo>
                <a:cubicBezTo>
                  <a:pt x="10290372" y="1483728"/>
                  <a:pt x="10289121" y="1480415"/>
                  <a:pt x="10286324" y="1479164"/>
                </a:cubicBezTo>
                <a:cubicBezTo>
                  <a:pt x="10283526" y="1477912"/>
                  <a:pt x="10280212" y="1479164"/>
                  <a:pt x="10278961" y="1481961"/>
                </a:cubicBezTo>
                <a:lnTo>
                  <a:pt x="10236702" y="1576125"/>
                </a:lnTo>
                <a:cubicBezTo>
                  <a:pt x="10235450" y="1578923"/>
                  <a:pt x="10236702" y="1582236"/>
                  <a:pt x="10239499" y="1583488"/>
                </a:cubicBezTo>
                <a:cubicBezTo>
                  <a:pt x="10240235" y="1583856"/>
                  <a:pt x="10241045" y="1584003"/>
                  <a:pt x="10241855" y="1584003"/>
                </a:cubicBezTo>
                <a:cubicBezTo>
                  <a:pt x="10243916" y="1584003"/>
                  <a:pt x="10245904" y="1582751"/>
                  <a:pt x="10246862" y="1580690"/>
                </a:cubicBezTo>
                <a:close/>
                <a:moveTo>
                  <a:pt x="10288900" y="1486968"/>
                </a:moveTo>
                <a:lnTo>
                  <a:pt x="10337491" y="1399135"/>
                </a:lnTo>
                <a:cubicBezTo>
                  <a:pt x="10338964" y="1396411"/>
                  <a:pt x="10338007" y="1393025"/>
                  <a:pt x="10335283" y="1391552"/>
                </a:cubicBezTo>
                <a:cubicBezTo>
                  <a:pt x="10332632" y="1390080"/>
                  <a:pt x="10329172" y="1391037"/>
                  <a:pt x="10327700" y="1393761"/>
                </a:cubicBezTo>
                <a:lnTo>
                  <a:pt x="10279109" y="1481593"/>
                </a:lnTo>
                <a:cubicBezTo>
                  <a:pt x="10277636" y="1484317"/>
                  <a:pt x="10278593" y="1487704"/>
                  <a:pt x="10281317" y="1489176"/>
                </a:cubicBezTo>
                <a:cubicBezTo>
                  <a:pt x="10282200" y="1489692"/>
                  <a:pt x="10283157" y="1489913"/>
                  <a:pt x="10284041" y="1489913"/>
                </a:cubicBezTo>
                <a:cubicBezTo>
                  <a:pt x="10285955" y="1489839"/>
                  <a:pt x="10287869" y="1488808"/>
                  <a:pt x="10288900" y="1486968"/>
                </a:cubicBezTo>
                <a:close/>
                <a:moveTo>
                  <a:pt x="10337124" y="1399651"/>
                </a:moveTo>
                <a:lnTo>
                  <a:pt x="10392782" y="1321684"/>
                </a:lnTo>
                <a:cubicBezTo>
                  <a:pt x="10394549" y="1319180"/>
                  <a:pt x="10393961" y="1315720"/>
                  <a:pt x="10391458" y="1313880"/>
                </a:cubicBezTo>
                <a:cubicBezTo>
                  <a:pt x="10388954" y="1312113"/>
                  <a:pt x="10385494" y="1312702"/>
                  <a:pt x="10383653" y="1315205"/>
                </a:cubicBezTo>
                <a:lnTo>
                  <a:pt x="10327994" y="1393172"/>
                </a:lnTo>
                <a:cubicBezTo>
                  <a:pt x="10326227" y="1395675"/>
                  <a:pt x="10326816" y="1399135"/>
                  <a:pt x="10329319" y="1400976"/>
                </a:cubicBezTo>
                <a:cubicBezTo>
                  <a:pt x="10330276" y="1401712"/>
                  <a:pt x="10331455" y="1402007"/>
                  <a:pt x="10332559" y="1402007"/>
                </a:cubicBezTo>
                <a:cubicBezTo>
                  <a:pt x="10334326" y="1402007"/>
                  <a:pt x="10336093" y="1401197"/>
                  <a:pt x="10337124" y="1399651"/>
                </a:cubicBezTo>
                <a:close/>
                <a:moveTo>
                  <a:pt x="10392194" y="1322346"/>
                </a:moveTo>
                <a:lnTo>
                  <a:pt x="10455436" y="1257926"/>
                </a:lnTo>
                <a:cubicBezTo>
                  <a:pt x="10457571" y="1255717"/>
                  <a:pt x="10457571" y="1252183"/>
                  <a:pt x="10455362" y="1250048"/>
                </a:cubicBezTo>
                <a:cubicBezTo>
                  <a:pt x="10453154" y="1247913"/>
                  <a:pt x="10449619" y="1247913"/>
                  <a:pt x="10447485" y="1250122"/>
                </a:cubicBezTo>
                <a:lnTo>
                  <a:pt x="10384242" y="1314542"/>
                </a:lnTo>
                <a:cubicBezTo>
                  <a:pt x="10382107" y="1316751"/>
                  <a:pt x="10382107" y="1320285"/>
                  <a:pt x="10384316" y="1322420"/>
                </a:cubicBezTo>
                <a:cubicBezTo>
                  <a:pt x="10385420" y="1323524"/>
                  <a:pt x="10386819" y="1324040"/>
                  <a:pt x="10388291" y="1324040"/>
                </a:cubicBezTo>
                <a:cubicBezTo>
                  <a:pt x="10389764" y="1324040"/>
                  <a:pt x="10391089" y="1323451"/>
                  <a:pt x="10392194" y="1322346"/>
                </a:cubicBezTo>
                <a:close/>
                <a:moveTo>
                  <a:pt x="10454405" y="1258662"/>
                </a:moveTo>
                <a:lnTo>
                  <a:pt x="10530678" y="1209997"/>
                </a:lnTo>
                <a:cubicBezTo>
                  <a:pt x="10533255" y="1208304"/>
                  <a:pt x="10534066" y="1204917"/>
                  <a:pt x="10532372" y="1202267"/>
                </a:cubicBezTo>
                <a:cubicBezTo>
                  <a:pt x="10530678" y="1199690"/>
                  <a:pt x="10527218" y="1198954"/>
                  <a:pt x="10524642" y="1200574"/>
                </a:cubicBezTo>
                <a:lnTo>
                  <a:pt x="10448368" y="1249238"/>
                </a:lnTo>
                <a:cubicBezTo>
                  <a:pt x="10445792" y="1250932"/>
                  <a:pt x="10444981" y="1254318"/>
                  <a:pt x="10446675" y="1256969"/>
                </a:cubicBezTo>
                <a:cubicBezTo>
                  <a:pt x="10447779" y="1258662"/>
                  <a:pt x="10449546" y="1259546"/>
                  <a:pt x="10451386" y="1259546"/>
                </a:cubicBezTo>
                <a:cubicBezTo>
                  <a:pt x="10452491" y="1259546"/>
                  <a:pt x="10453521" y="1259251"/>
                  <a:pt x="10454405" y="1258662"/>
                </a:cubicBezTo>
                <a:close/>
                <a:moveTo>
                  <a:pt x="10529427" y="1210660"/>
                </a:moveTo>
                <a:lnTo>
                  <a:pt x="10624180" y="1180106"/>
                </a:lnTo>
                <a:cubicBezTo>
                  <a:pt x="10627125" y="1179149"/>
                  <a:pt x="10628745" y="1176057"/>
                  <a:pt x="10627788" y="1173112"/>
                </a:cubicBezTo>
                <a:cubicBezTo>
                  <a:pt x="10626831" y="1170167"/>
                  <a:pt x="10623738" y="1168621"/>
                  <a:pt x="10620793" y="1169505"/>
                </a:cubicBezTo>
                <a:lnTo>
                  <a:pt x="10525966" y="1200058"/>
                </a:lnTo>
                <a:cubicBezTo>
                  <a:pt x="10523022" y="1201015"/>
                  <a:pt x="10521402" y="1204107"/>
                  <a:pt x="10522359" y="1207052"/>
                </a:cubicBezTo>
                <a:cubicBezTo>
                  <a:pt x="10523096" y="1209408"/>
                  <a:pt x="10525304" y="1210954"/>
                  <a:pt x="10527733" y="1210881"/>
                </a:cubicBezTo>
                <a:cubicBezTo>
                  <a:pt x="10528323" y="1210881"/>
                  <a:pt x="10528838" y="1210807"/>
                  <a:pt x="10529427" y="1210660"/>
                </a:cubicBezTo>
                <a:close/>
                <a:moveTo>
                  <a:pt x="10623297" y="1180253"/>
                </a:moveTo>
                <a:lnTo>
                  <a:pt x="10732480" y="1163467"/>
                </a:lnTo>
                <a:cubicBezTo>
                  <a:pt x="10735499" y="1163026"/>
                  <a:pt x="10737633" y="1160154"/>
                  <a:pt x="10737118" y="1157136"/>
                </a:cubicBezTo>
                <a:cubicBezTo>
                  <a:pt x="10736603" y="1154044"/>
                  <a:pt x="10733732" y="1152056"/>
                  <a:pt x="10730787" y="1152498"/>
                </a:cubicBezTo>
                <a:lnTo>
                  <a:pt x="10621603" y="1169284"/>
                </a:lnTo>
                <a:cubicBezTo>
                  <a:pt x="10618585" y="1169725"/>
                  <a:pt x="10616450" y="1172597"/>
                  <a:pt x="10616966" y="1175615"/>
                </a:cubicBezTo>
                <a:cubicBezTo>
                  <a:pt x="10617407" y="1178413"/>
                  <a:pt x="10619762" y="1180327"/>
                  <a:pt x="10622487" y="1180327"/>
                </a:cubicBezTo>
                <a:cubicBezTo>
                  <a:pt x="10622707" y="1180327"/>
                  <a:pt x="10623002" y="1180327"/>
                  <a:pt x="10623297" y="1180253"/>
                </a:cubicBezTo>
                <a:close/>
                <a:moveTo>
                  <a:pt x="10731965" y="1163541"/>
                </a:moveTo>
                <a:lnTo>
                  <a:pt x="10851675" y="1156179"/>
                </a:lnTo>
                <a:cubicBezTo>
                  <a:pt x="10854768" y="1155958"/>
                  <a:pt x="10857124" y="1153381"/>
                  <a:pt x="10856903" y="1150289"/>
                </a:cubicBezTo>
                <a:cubicBezTo>
                  <a:pt x="10856682" y="1147197"/>
                  <a:pt x="10854547" y="1144841"/>
                  <a:pt x="10851013" y="1145062"/>
                </a:cubicBezTo>
                <a:lnTo>
                  <a:pt x="10731302" y="1152424"/>
                </a:lnTo>
                <a:cubicBezTo>
                  <a:pt x="10728210" y="1152645"/>
                  <a:pt x="10725854" y="1155222"/>
                  <a:pt x="10726075" y="1158314"/>
                </a:cubicBezTo>
                <a:cubicBezTo>
                  <a:pt x="10726296" y="1161259"/>
                  <a:pt x="10728725" y="1163541"/>
                  <a:pt x="10731670" y="1163541"/>
                </a:cubicBezTo>
                <a:cubicBezTo>
                  <a:pt x="10731744" y="1163541"/>
                  <a:pt x="10731818" y="1163541"/>
                  <a:pt x="10731965" y="1163541"/>
                </a:cubicBezTo>
                <a:close/>
                <a:moveTo>
                  <a:pt x="10975805" y="1152203"/>
                </a:moveTo>
                <a:cubicBezTo>
                  <a:pt x="10975805" y="1149111"/>
                  <a:pt x="10973375" y="1146608"/>
                  <a:pt x="10970283" y="1146534"/>
                </a:cubicBezTo>
                <a:lnTo>
                  <a:pt x="10851381" y="1145062"/>
                </a:lnTo>
                <a:cubicBezTo>
                  <a:pt x="10848731" y="1144620"/>
                  <a:pt x="10845786" y="1147491"/>
                  <a:pt x="10845712" y="1150583"/>
                </a:cubicBezTo>
                <a:cubicBezTo>
                  <a:pt x="10845712" y="1153676"/>
                  <a:pt x="10848142" y="1156179"/>
                  <a:pt x="10851234" y="1156252"/>
                </a:cubicBezTo>
                <a:lnTo>
                  <a:pt x="10970136" y="1157725"/>
                </a:lnTo>
                <a:cubicBezTo>
                  <a:pt x="10970136" y="1157725"/>
                  <a:pt x="10970209" y="1157725"/>
                  <a:pt x="10970209" y="1157725"/>
                </a:cubicBezTo>
                <a:cubicBezTo>
                  <a:pt x="10973301" y="1157651"/>
                  <a:pt x="10975731" y="1155222"/>
                  <a:pt x="10975805" y="1152203"/>
                </a:cubicBezTo>
                <a:close/>
                <a:moveTo>
                  <a:pt x="11083073" y="1162142"/>
                </a:moveTo>
                <a:cubicBezTo>
                  <a:pt x="11083368" y="1159050"/>
                  <a:pt x="11081085" y="1156400"/>
                  <a:pt x="11077994" y="1156105"/>
                </a:cubicBezTo>
                <a:lnTo>
                  <a:pt x="10970724" y="1146534"/>
                </a:lnTo>
                <a:cubicBezTo>
                  <a:pt x="10967706" y="1146387"/>
                  <a:pt x="10964982" y="1148522"/>
                  <a:pt x="10964688" y="1151614"/>
                </a:cubicBezTo>
                <a:cubicBezTo>
                  <a:pt x="10964393" y="1154706"/>
                  <a:pt x="10966676" y="1157357"/>
                  <a:pt x="10969767" y="1157651"/>
                </a:cubicBezTo>
                <a:lnTo>
                  <a:pt x="11077037" y="1167222"/>
                </a:lnTo>
                <a:cubicBezTo>
                  <a:pt x="11077257" y="1167222"/>
                  <a:pt x="11077404" y="1167222"/>
                  <a:pt x="11077552" y="1167222"/>
                </a:cubicBezTo>
                <a:cubicBezTo>
                  <a:pt x="11080423" y="1167222"/>
                  <a:pt x="11082852" y="1165087"/>
                  <a:pt x="11083073" y="1162142"/>
                </a:cubicBezTo>
                <a:close/>
                <a:moveTo>
                  <a:pt x="11172010" y="1180916"/>
                </a:moveTo>
                <a:cubicBezTo>
                  <a:pt x="11172599" y="1177898"/>
                  <a:pt x="11170685" y="1174953"/>
                  <a:pt x="11167666" y="1174364"/>
                </a:cubicBezTo>
                <a:lnTo>
                  <a:pt x="11078656" y="1156252"/>
                </a:lnTo>
                <a:cubicBezTo>
                  <a:pt x="11075711" y="1155663"/>
                  <a:pt x="11072692" y="1157578"/>
                  <a:pt x="11072104" y="1160596"/>
                </a:cubicBezTo>
                <a:cubicBezTo>
                  <a:pt x="11071515" y="1163615"/>
                  <a:pt x="11073429" y="1166560"/>
                  <a:pt x="11076447" y="1167149"/>
                </a:cubicBezTo>
                <a:lnTo>
                  <a:pt x="11165458" y="1185260"/>
                </a:lnTo>
                <a:cubicBezTo>
                  <a:pt x="11165826" y="1185334"/>
                  <a:pt x="11166268" y="1185407"/>
                  <a:pt x="11166636" y="1185334"/>
                </a:cubicBezTo>
                <a:cubicBezTo>
                  <a:pt x="11169139" y="1185334"/>
                  <a:pt x="11171495" y="1183493"/>
                  <a:pt x="11172010" y="1180916"/>
                </a:cubicBezTo>
                <a:close/>
                <a:moveTo>
                  <a:pt x="11236578" y="1209114"/>
                </a:moveTo>
                <a:cubicBezTo>
                  <a:pt x="11237756" y="1206242"/>
                  <a:pt x="11236430" y="1203003"/>
                  <a:pt x="11233560" y="1201825"/>
                </a:cubicBezTo>
                <a:lnTo>
                  <a:pt x="11168624" y="1174658"/>
                </a:lnTo>
                <a:cubicBezTo>
                  <a:pt x="11165752" y="1173480"/>
                  <a:pt x="11162513" y="1174805"/>
                  <a:pt x="11161335" y="1177677"/>
                </a:cubicBezTo>
                <a:cubicBezTo>
                  <a:pt x="11160157" y="1180548"/>
                  <a:pt x="11161482" y="1183787"/>
                  <a:pt x="11164354" y="1184965"/>
                </a:cubicBezTo>
                <a:lnTo>
                  <a:pt x="11229289" y="1212132"/>
                </a:lnTo>
                <a:cubicBezTo>
                  <a:pt x="11230025" y="1212427"/>
                  <a:pt x="11230762" y="1212574"/>
                  <a:pt x="11231498" y="1212574"/>
                </a:cubicBezTo>
                <a:cubicBezTo>
                  <a:pt x="11233633" y="1212500"/>
                  <a:pt x="11235694" y="1211249"/>
                  <a:pt x="11236578" y="1209114"/>
                </a:cubicBezTo>
                <a:close/>
                <a:moveTo>
                  <a:pt x="11275672" y="1251889"/>
                </a:moveTo>
                <a:cubicBezTo>
                  <a:pt x="11277880" y="1249754"/>
                  <a:pt x="11277880" y="1246220"/>
                  <a:pt x="11275746" y="1244011"/>
                </a:cubicBezTo>
                <a:lnTo>
                  <a:pt x="11235400" y="1203003"/>
                </a:lnTo>
                <a:cubicBezTo>
                  <a:pt x="11233265" y="1200794"/>
                  <a:pt x="11229731" y="1200794"/>
                  <a:pt x="11227522" y="1202929"/>
                </a:cubicBezTo>
                <a:cubicBezTo>
                  <a:pt x="11225313" y="1205064"/>
                  <a:pt x="11225313" y="1208598"/>
                  <a:pt x="11227448" y="1210807"/>
                </a:cubicBezTo>
                <a:lnTo>
                  <a:pt x="11267794" y="1251815"/>
                </a:lnTo>
                <a:cubicBezTo>
                  <a:pt x="11268898" y="1252920"/>
                  <a:pt x="11270371" y="1253509"/>
                  <a:pt x="11271843" y="1253509"/>
                </a:cubicBezTo>
                <a:cubicBezTo>
                  <a:pt x="11273168" y="1253509"/>
                  <a:pt x="11274567" y="1252993"/>
                  <a:pt x="11275672" y="1251889"/>
                </a:cubicBezTo>
                <a:close/>
                <a:moveTo>
                  <a:pt x="4785935" y="4162803"/>
                </a:moveTo>
                <a:cubicBezTo>
                  <a:pt x="4787849" y="4160373"/>
                  <a:pt x="4787408" y="4156913"/>
                  <a:pt x="4784978" y="4154999"/>
                </a:cubicBezTo>
                <a:lnTo>
                  <a:pt x="4762965" y="4137771"/>
                </a:lnTo>
                <a:cubicBezTo>
                  <a:pt x="4760535" y="4135857"/>
                  <a:pt x="4757075" y="4136299"/>
                  <a:pt x="4755161" y="4138728"/>
                </a:cubicBezTo>
                <a:cubicBezTo>
                  <a:pt x="4753246" y="4141157"/>
                  <a:pt x="4753688" y="4144618"/>
                  <a:pt x="4756118" y="4146532"/>
                </a:cubicBezTo>
                <a:lnTo>
                  <a:pt x="4778131" y="4163760"/>
                </a:lnTo>
                <a:cubicBezTo>
                  <a:pt x="4779162" y="4164570"/>
                  <a:pt x="4780413" y="4164938"/>
                  <a:pt x="4781592" y="4164938"/>
                </a:cubicBezTo>
                <a:cubicBezTo>
                  <a:pt x="4783211" y="4164938"/>
                  <a:pt x="4784831" y="4164202"/>
                  <a:pt x="4785935" y="4162803"/>
                </a:cubicBezTo>
                <a:close/>
                <a:moveTo>
                  <a:pt x="4763038" y="4146459"/>
                </a:moveTo>
                <a:cubicBezTo>
                  <a:pt x="4765394" y="4144544"/>
                  <a:pt x="4765762" y="4141011"/>
                  <a:pt x="4763848" y="4138581"/>
                </a:cubicBezTo>
                <a:lnTo>
                  <a:pt x="4759357" y="4133059"/>
                </a:lnTo>
                <a:cubicBezTo>
                  <a:pt x="4757443" y="4130703"/>
                  <a:pt x="4753909" y="4130335"/>
                  <a:pt x="4751479" y="4132249"/>
                </a:cubicBezTo>
                <a:cubicBezTo>
                  <a:pt x="4749124" y="4134164"/>
                  <a:pt x="4748755" y="4137697"/>
                  <a:pt x="4750670" y="4140127"/>
                </a:cubicBezTo>
                <a:lnTo>
                  <a:pt x="4755161" y="4145649"/>
                </a:lnTo>
                <a:cubicBezTo>
                  <a:pt x="4756265" y="4147048"/>
                  <a:pt x="4757885" y="4147710"/>
                  <a:pt x="4759505" y="4147710"/>
                </a:cubicBezTo>
                <a:cubicBezTo>
                  <a:pt x="4760830" y="4147710"/>
                  <a:pt x="4762008" y="4147268"/>
                  <a:pt x="4763038" y="4146459"/>
                </a:cubicBezTo>
                <a:close/>
                <a:moveTo>
                  <a:pt x="4758547" y="4140937"/>
                </a:moveTo>
                <a:cubicBezTo>
                  <a:pt x="4760903" y="4139023"/>
                  <a:pt x="4761272" y="4135489"/>
                  <a:pt x="4759357" y="4133059"/>
                </a:cubicBezTo>
                <a:lnTo>
                  <a:pt x="4704066" y="4064958"/>
                </a:lnTo>
                <a:cubicBezTo>
                  <a:pt x="4702152" y="4062602"/>
                  <a:pt x="4698618" y="4062234"/>
                  <a:pt x="4696188" y="4064148"/>
                </a:cubicBezTo>
                <a:cubicBezTo>
                  <a:pt x="4693759" y="4066062"/>
                  <a:pt x="4693464" y="4069596"/>
                  <a:pt x="4695379" y="4072026"/>
                </a:cubicBezTo>
                <a:lnTo>
                  <a:pt x="4750670" y="4140127"/>
                </a:lnTo>
                <a:cubicBezTo>
                  <a:pt x="4751774" y="4141526"/>
                  <a:pt x="4753394" y="4142188"/>
                  <a:pt x="4755013" y="4142188"/>
                </a:cubicBezTo>
                <a:cubicBezTo>
                  <a:pt x="4756339" y="4142188"/>
                  <a:pt x="4757517" y="4141747"/>
                  <a:pt x="4758547" y="4140937"/>
                </a:cubicBezTo>
                <a:close/>
                <a:moveTo>
                  <a:pt x="4703256" y="4072835"/>
                </a:moveTo>
                <a:cubicBezTo>
                  <a:pt x="4705686" y="4070921"/>
                  <a:pt x="4705980" y="4067387"/>
                  <a:pt x="4704066" y="4064958"/>
                </a:cubicBezTo>
                <a:lnTo>
                  <a:pt x="4683084" y="4039116"/>
                </a:lnTo>
                <a:cubicBezTo>
                  <a:pt x="4681169" y="4036760"/>
                  <a:pt x="4677636" y="4036392"/>
                  <a:pt x="4675206" y="4038306"/>
                </a:cubicBezTo>
                <a:cubicBezTo>
                  <a:pt x="4672850" y="4040220"/>
                  <a:pt x="4672482" y="4043754"/>
                  <a:pt x="4674396" y="4046184"/>
                </a:cubicBezTo>
                <a:lnTo>
                  <a:pt x="4695379" y="4072026"/>
                </a:lnTo>
                <a:cubicBezTo>
                  <a:pt x="4696483" y="4073424"/>
                  <a:pt x="4698103" y="4074087"/>
                  <a:pt x="4699723" y="4074087"/>
                </a:cubicBezTo>
                <a:cubicBezTo>
                  <a:pt x="4701048" y="4074087"/>
                  <a:pt x="4702226" y="4073645"/>
                  <a:pt x="4703256" y="4072835"/>
                </a:cubicBezTo>
                <a:close/>
                <a:moveTo>
                  <a:pt x="4682274" y="4046994"/>
                </a:moveTo>
                <a:cubicBezTo>
                  <a:pt x="4684630" y="4045079"/>
                  <a:pt x="4684998" y="4041545"/>
                  <a:pt x="4683084" y="4039116"/>
                </a:cubicBezTo>
                <a:lnTo>
                  <a:pt x="4672703" y="4026379"/>
                </a:lnTo>
                <a:cubicBezTo>
                  <a:pt x="4670788" y="4024023"/>
                  <a:pt x="4667255" y="4023655"/>
                  <a:pt x="4664825" y="4025569"/>
                </a:cubicBezTo>
                <a:cubicBezTo>
                  <a:pt x="4662396" y="4027483"/>
                  <a:pt x="4662101" y="4031017"/>
                  <a:pt x="4664015" y="4033447"/>
                </a:cubicBezTo>
                <a:lnTo>
                  <a:pt x="4674396" y="4046184"/>
                </a:lnTo>
                <a:cubicBezTo>
                  <a:pt x="4675500" y="4047583"/>
                  <a:pt x="4677120" y="4048245"/>
                  <a:pt x="4678740" y="4048245"/>
                </a:cubicBezTo>
                <a:cubicBezTo>
                  <a:pt x="4680065" y="4048245"/>
                  <a:pt x="4681243" y="4047803"/>
                  <a:pt x="4682274" y="4046994"/>
                </a:cubicBezTo>
                <a:close/>
                <a:moveTo>
                  <a:pt x="4671083" y="4034846"/>
                </a:moveTo>
                <a:cubicBezTo>
                  <a:pt x="4673807" y="4033373"/>
                  <a:pt x="4674764" y="4029987"/>
                  <a:pt x="4673292" y="4027263"/>
                </a:cubicBezTo>
                <a:lnTo>
                  <a:pt x="4671083" y="4023140"/>
                </a:lnTo>
                <a:cubicBezTo>
                  <a:pt x="4669611" y="4020416"/>
                  <a:pt x="4666224" y="4019459"/>
                  <a:pt x="4663500" y="4020931"/>
                </a:cubicBezTo>
                <a:cubicBezTo>
                  <a:pt x="4660776" y="4022403"/>
                  <a:pt x="4659819" y="4025790"/>
                  <a:pt x="4661291" y="4028514"/>
                </a:cubicBezTo>
                <a:lnTo>
                  <a:pt x="4663500" y="4032637"/>
                </a:lnTo>
                <a:cubicBezTo>
                  <a:pt x="4664531" y="4034478"/>
                  <a:pt x="4666445" y="4035582"/>
                  <a:pt x="4668433" y="4035582"/>
                </a:cubicBezTo>
                <a:cubicBezTo>
                  <a:pt x="4669389" y="4035508"/>
                  <a:pt x="4670273" y="4035287"/>
                  <a:pt x="4671083" y="4034846"/>
                </a:cubicBezTo>
                <a:close/>
                <a:moveTo>
                  <a:pt x="4668874" y="4030723"/>
                </a:moveTo>
                <a:cubicBezTo>
                  <a:pt x="4671599" y="4029251"/>
                  <a:pt x="4672556" y="4025864"/>
                  <a:pt x="4671083" y="4023140"/>
                </a:cubicBezTo>
                <a:lnTo>
                  <a:pt x="4602025" y="3895772"/>
                </a:lnTo>
                <a:cubicBezTo>
                  <a:pt x="4600552" y="3893048"/>
                  <a:pt x="4597165" y="3892091"/>
                  <a:pt x="4594441" y="3893563"/>
                </a:cubicBezTo>
                <a:cubicBezTo>
                  <a:pt x="4591717" y="3895035"/>
                  <a:pt x="4590760" y="3898422"/>
                  <a:pt x="4592233" y="3901146"/>
                </a:cubicBezTo>
                <a:lnTo>
                  <a:pt x="4661291" y="4028514"/>
                </a:lnTo>
                <a:cubicBezTo>
                  <a:pt x="4662322" y="4030355"/>
                  <a:pt x="4664236" y="4031459"/>
                  <a:pt x="4666224" y="4031459"/>
                </a:cubicBezTo>
                <a:cubicBezTo>
                  <a:pt x="4667181" y="4031385"/>
                  <a:pt x="4668064" y="4031164"/>
                  <a:pt x="4668874" y="4030723"/>
                </a:cubicBezTo>
                <a:close/>
                <a:moveTo>
                  <a:pt x="4599816" y="3903355"/>
                </a:moveTo>
                <a:cubicBezTo>
                  <a:pt x="4602540" y="3901882"/>
                  <a:pt x="4603497" y="3898496"/>
                  <a:pt x="4602025" y="3895772"/>
                </a:cubicBezTo>
                <a:lnTo>
                  <a:pt x="4596576" y="3885685"/>
                </a:lnTo>
                <a:cubicBezTo>
                  <a:pt x="4595104" y="3882961"/>
                  <a:pt x="4591717" y="3882004"/>
                  <a:pt x="4588993" y="3883476"/>
                </a:cubicBezTo>
                <a:cubicBezTo>
                  <a:pt x="4586269" y="3884949"/>
                  <a:pt x="4585312" y="3888336"/>
                  <a:pt x="4586784" y="3891060"/>
                </a:cubicBezTo>
                <a:lnTo>
                  <a:pt x="4592233" y="3901146"/>
                </a:lnTo>
                <a:cubicBezTo>
                  <a:pt x="4593263" y="3902987"/>
                  <a:pt x="4595178" y="3904091"/>
                  <a:pt x="4597165" y="3904091"/>
                </a:cubicBezTo>
                <a:cubicBezTo>
                  <a:pt x="4598049" y="3904017"/>
                  <a:pt x="4598932" y="3903796"/>
                  <a:pt x="4599816" y="3903355"/>
                </a:cubicBezTo>
                <a:close/>
                <a:moveTo>
                  <a:pt x="4593558" y="3893563"/>
                </a:moveTo>
                <a:cubicBezTo>
                  <a:pt x="4596429" y="3892532"/>
                  <a:pt x="4597975" y="3889293"/>
                  <a:pt x="4596944" y="3886421"/>
                </a:cubicBezTo>
                <a:lnTo>
                  <a:pt x="4595693" y="3882888"/>
                </a:lnTo>
                <a:cubicBezTo>
                  <a:pt x="4594662" y="3880016"/>
                  <a:pt x="4591496" y="3878470"/>
                  <a:pt x="4588551" y="3879501"/>
                </a:cubicBezTo>
                <a:cubicBezTo>
                  <a:pt x="4585680" y="3880532"/>
                  <a:pt x="4584134" y="3883771"/>
                  <a:pt x="4585165" y="3886642"/>
                </a:cubicBezTo>
                <a:lnTo>
                  <a:pt x="4586416" y="3890176"/>
                </a:lnTo>
                <a:cubicBezTo>
                  <a:pt x="4587226" y="3892459"/>
                  <a:pt x="4589435" y="3893857"/>
                  <a:pt x="4591717" y="3893857"/>
                </a:cubicBezTo>
                <a:cubicBezTo>
                  <a:pt x="4592306" y="3893931"/>
                  <a:pt x="4592895" y="3893784"/>
                  <a:pt x="4593558" y="3893563"/>
                </a:cubicBezTo>
                <a:close/>
                <a:moveTo>
                  <a:pt x="4592306" y="3890029"/>
                </a:moveTo>
                <a:cubicBezTo>
                  <a:pt x="4595178" y="3888998"/>
                  <a:pt x="4596723" y="3885759"/>
                  <a:pt x="4595619" y="3882888"/>
                </a:cubicBezTo>
                <a:lnTo>
                  <a:pt x="4541580" y="3733432"/>
                </a:lnTo>
                <a:cubicBezTo>
                  <a:pt x="4540549" y="3730561"/>
                  <a:pt x="4537310" y="3729015"/>
                  <a:pt x="4534438" y="3730119"/>
                </a:cubicBezTo>
                <a:cubicBezTo>
                  <a:pt x="4531567" y="3731150"/>
                  <a:pt x="4530021" y="3734390"/>
                  <a:pt x="4531125" y="3737261"/>
                </a:cubicBezTo>
                <a:lnTo>
                  <a:pt x="4585165" y="3886716"/>
                </a:lnTo>
                <a:cubicBezTo>
                  <a:pt x="4585975" y="3888998"/>
                  <a:pt x="4588183" y="3890397"/>
                  <a:pt x="4590466" y="3890397"/>
                </a:cubicBezTo>
                <a:cubicBezTo>
                  <a:pt x="4591055" y="3890323"/>
                  <a:pt x="4591643" y="3890250"/>
                  <a:pt x="4592306" y="3890029"/>
                </a:cubicBezTo>
                <a:close/>
                <a:moveTo>
                  <a:pt x="4538267" y="3740574"/>
                </a:moveTo>
                <a:cubicBezTo>
                  <a:pt x="4541138" y="3739543"/>
                  <a:pt x="4542684" y="3736304"/>
                  <a:pt x="4541580" y="3733432"/>
                </a:cubicBezTo>
                <a:lnTo>
                  <a:pt x="4538708" y="3725481"/>
                </a:lnTo>
                <a:cubicBezTo>
                  <a:pt x="4537678" y="3722610"/>
                  <a:pt x="4534438" y="3721064"/>
                  <a:pt x="4531567" y="3722168"/>
                </a:cubicBezTo>
                <a:cubicBezTo>
                  <a:pt x="4528696" y="3723199"/>
                  <a:pt x="4527150" y="3726438"/>
                  <a:pt x="4528254" y="3729310"/>
                </a:cubicBezTo>
                <a:lnTo>
                  <a:pt x="4531125" y="3737261"/>
                </a:lnTo>
                <a:cubicBezTo>
                  <a:pt x="4531935" y="3739543"/>
                  <a:pt x="4534144" y="3740942"/>
                  <a:pt x="4536426" y="3740942"/>
                </a:cubicBezTo>
                <a:cubicBezTo>
                  <a:pt x="4537015" y="3740868"/>
                  <a:pt x="4537678" y="3740795"/>
                  <a:pt x="4538267" y="3740574"/>
                </a:cubicBezTo>
                <a:close/>
                <a:moveTo>
                  <a:pt x="4534659" y="3732843"/>
                </a:moveTo>
                <a:cubicBezTo>
                  <a:pt x="4537678" y="3732254"/>
                  <a:pt x="4539592" y="3729236"/>
                  <a:pt x="4539003" y="3726291"/>
                </a:cubicBezTo>
                <a:lnTo>
                  <a:pt x="4503664" y="3555853"/>
                </a:lnTo>
                <a:cubicBezTo>
                  <a:pt x="4503001" y="3552835"/>
                  <a:pt x="4500056" y="3550920"/>
                  <a:pt x="4497111" y="3551510"/>
                </a:cubicBezTo>
                <a:cubicBezTo>
                  <a:pt x="4494093" y="3552098"/>
                  <a:pt x="4492179" y="3555117"/>
                  <a:pt x="4492768" y="3558062"/>
                </a:cubicBezTo>
                <a:lnTo>
                  <a:pt x="4528107" y="3728500"/>
                </a:lnTo>
                <a:cubicBezTo>
                  <a:pt x="4528622" y="3731150"/>
                  <a:pt x="4530978" y="3732991"/>
                  <a:pt x="4533629" y="3732917"/>
                </a:cubicBezTo>
                <a:cubicBezTo>
                  <a:pt x="4533923" y="3732991"/>
                  <a:pt x="4534291" y="3732917"/>
                  <a:pt x="4534659" y="3732843"/>
                </a:cubicBezTo>
                <a:close/>
                <a:moveTo>
                  <a:pt x="4498437" y="3562553"/>
                </a:moveTo>
                <a:cubicBezTo>
                  <a:pt x="4501529" y="3562406"/>
                  <a:pt x="4503885" y="3559755"/>
                  <a:pt x="4503737" y="3556737"/>
                </a:cubicBezTo>
                <a:lnTo>
                  <a:pt x="4495418" y="3386741"/>
                </a:lnTo>
                <a:cubicBezTo>
                  <a:pt x="4495271" y="3383649"/>
                  <a:pt x="4492399" y="3381440"/>
                  <a:pt x="4489602" y="3381440"/>
                </a:cubicBezTo>
                <a:cubicBezTo>
                  <a:pt x="4486510" y="3381587"/>
                  <a:pt x="4484154" y="3384238"/>
                  <a:pt x="4484301" y="3387256"/>
                </a:cubicBezTo>
                <a:lnTo>
                  <a:pt x="4492621" y="3557252"/>
                </a:lnTo>
                <a:cubicBezTo>
                  <a:pt x="4492768" y="3560270"/>
                  <a:pt x="4495271" y="3562553"/>
                  <a:pt x="4498216" y="3562553"/>
                </a:cubicBezTo>
                <a:cubicBezTo>
                  <a:pt x="4498289" y="3562553"/>
                  <a:pt x="4498363" y="3562553"/>
                  <a:pt x="4498437" y="3562553"/>
                </a:cubicBezTo>
                <a:close/>
                <a:moveTo>
                  <a:pt x="4495345" y="3387771"/>
                </a:moveTo>
                <a:lnTo>
                  <a:pt x="4518094" y="3228009"/>
                </a:lnTo>
                <a:cubicBezTo>
                  <a:pt x="4518536" y="3224991"/>
                  <a:pt x="4516401" y="3222119"/>
                  <a:pt x="4513382" y="3221677"/>
                </a:cubicBezTo>
                <a:cubicBezTo>
                  <a:pt x="4510364" y="3221236"/>
                  <a:pt x="4507492" y="3223371"/>
                  <a:pt x="4507050" y="3226389"/>
                </a:cubicBezTo>
                <a:lnTo>
                  <a:pt x="4484301" y="3386152"/>
                </a:lnTo>
                <a:cubicBezTo>
                  <a:pt x="4483859" y="3389170"/>
                  <a:pt x="4485994" y="3392042"/>
                  <a:pt x="4489013" y="3392483"/>
                </a:cubicBezTo>
                <a:cubicBezTo>
                  <a:pt x="4489307" y="3392557"/>
                  <a:pt x="4489602" y="3392557"/>
                  <a:pt x="4489823" y="3392557"/>
                </a:cubicBezTo>
                <a:cubicBezTo>
                  <a:pt x="4492547" y="3392557"/>
                  <a:pt x="4494977" y="3390569"/>
                  <a:pt x="4495345" y="3387771"/>
                </a:cubicBezTo>
                <a:close/>
                <a:moveTo>
                  <a:pt x="4517800" y="3229113"/>
                </a:moveTo>
                <a:lnTo>
                  <a:pt x="4570514" y="3082824"/>
                </a:lnTo>
                <a:cubicBezTo>
                  <a:pt x="4571544" y="3079953"/>
                  <a:pt x="4570072" y="3076713"/>
                  <a:pt x="4567201" y="3075683"/>
                </a:cubicBezTo>
                <a:cubicBezTo>
                  <a:pt x="4564329" y="3074652"/>
                  <a:pt x="4561090" y="3076125"/>
                  <a:pt x="4560059" y="3078996"/>
                </a:cubicBezTo>
                <a:lnTo>
                  <a:pt x="4507345" y="3225285"/>
                </a:lnTo>
                <a:cubicBezTo>
                  <a:pt x="4506314" y="3228156"/>
                  <a:pt x="4507787" y="3231396"/>
                  <a:pt x="4510732" y="3232426"/>
                </a:cubicBezTo>
                <a:cubicBezTo>
                  <a:pt x="4511394" y="3232647"/>
                  <a:pt x="4511983" y="3232795"/>
                  <a:pt x="4512646" y="3232795"/>
                </a:cubicBezTo>
                <a:cubicBezTo>
                  <a:pt x="4514854" y="3232795"/>
                  <a:pt x="4516990" y="3231322"/>
                  <a:pt x="4517800" y="3229113"/>
                </a:cubicBezTo>
                <a:close/>
                <a:moveTo>
                  <a:pt x="4570072" y="3083855"/>
                </a:moveTo>
                <a:lnTo>
                  <a:pt x="4651573" y="2954205"/>
                </a:lnTo>
                <a:cubicBezTo>
                  <a:pt x="4653193" y="2951554"/>
                  <a:pt x="4652456" y="2948167"/>
                  <a:pt x="4649806" y="2946548"/>
                </a:cubicBezTo>
                <a:cubicBezTo>
                  <a:pt x="4647156" y="2944928"/>
                  <a:pt x="4643769" y="2945664"/>
                  <a:pt x="4642149" y="2948315"/>
                </a:cubicBezTo>
                <a:lnTo>
                  <a:pt x="4560648" y="3077965"/>
                </a:lnTo>
                <a:cubicBezTo>
                  <a:pt x="4559028" y="3080615"/>
                  <a:pt x="4559765" y="3084002"/>
                  <a:pt x="4562415" y="3085622"/>
                </a:cubicBezTo>
                <a:cubicBezTo>
                  <a:pt x="4563372" y="3086211"/>
                  <a:pt x="4564403" y="3086505"/>
                  <a:pt x="4565434" y="3086505"/>
                </a:cubicBezTo>
                <a:cubicBezTo>
                  <a:pt x="4567201" y="3086432"/>
                  <a:pt x="4568968" y="3085548"/>
                  <a:pt x="4570072" y="3083855"/>
                </a:cubicBezTo>
                <a:close/>
                <a:moveTo>
                  <a:pt x="4650763" y="2955162"/>
                </a:moveTo>
                <a:lnTo>
                  <a:pt x="4759873" y="2845463"/>
                </a:lnTo>
                <a:cubicBezTo>
                  <a:pt x="4762081" y="2843254"/>
                  <a:pt x="4762008" y="2839720"/>
                  <a:pt x="4759873" y="2837585"/>
                </a:cubicBezTo>
                <a:cubicBezTo>
                  <a:pt x="4757737" y="2835450"/>
                  <a:pt x="4754130" y="2835377"/>
                  <a:pt x="4751995" y="2837585"/>
                </a:cubicBezTo>
                <a:lnTo>
                  <a:pt x="4642885" y="2947284"/>
                </a:lnTo>
                <a:cubicBezTo>
                  <a:pt x="4640677" y="2949493"/>
                  <a:pt x="4640750" y="2953027"/>
                  <a:pt x="4642885" y="2955162"/>
                </a:cubicBezTo>
                <a:cubicBezTo>
                  <a:pt x="4643990" y="2956266"/>
                  <a:pt x="4645389" y="2956781"/>
                  <a:pt x="4646861" y="2956781"/>
                </a:cubicBezTo>
                <a:cubicBezTo>
                  <a:pt x="4648260" y="2956781"/>
                  <a:pt x="4649732" y="2956266"/>
                  <a:pt x="4650763" y="2955162"/>
                </a:cubicBezTo>
                <a:close/>
                <a:moveTo>
                  <a:pt x="4758989" y="2846199"/>
                </a:moveTo>
                <a:lnTo>
                  <a:pt x="4894529" y="2759692"/>
                </a:lnTo>
                <a:cubicBezTo>
                  <a:pt x="4897106" y="2757999"/>
                  <a:pt x="4897916" y="2754612"/>
                  <a:pt x="4896223" y="2751962"/>
                </a:cubicBezTo>
                <a:cubicBezTo>
                  <a:pt x="4894529" y="2749385"/>
                  <a:pt x="4891069" y="2748648"/>
                  <a:pt x="4888492" y="2750268"/>
                </a:cubicBezTo>
                <a:lnTo>
                  <a:pt x="4752952" y="2836775"/>
                </a:lnTo>
                <a:cubicBezTo>
                  <a:pt x="4750375" y="2838469"/>
                  <a:pt x="4749565" y="2841855"/>
                  <a:pt x="4751259" y="2844506"/>
                </a:cubicBezTo>
                <a:cubicBezTo>
                  <a:pt x="4752363" y="2846199"/>
                  <a:pt x="4754130" y="2847083"/>
                  <a:pt x="4755970" y="2847083"/>
                </a:cubicBezTo>
                <a:cubicBezTo>
                  <a:pt x="4757001" y="2847083"/>
                  <a:pt x="4758032" y="2846788"/>
                  <a:pt x="4758989" y="2846199"/>
                </a:cubicBezTo>
                <a:close/>
                <a:moveTo>
                  <a:pt x="4893572" y="2760207"/>
                </a:moveTo>
                <a:lnTo>
                  <a:pt x="5047077" y="2699174"/>
                </a:lnTo>
                <a:cubicBezTo>
                  <a:pt x="5049948" y="2698069"/>
                  <a:pt x="5051347" y="2694830"/>
                  <a:pt x="5050169" y="2691959"/>
                </a:cubicBezTo>
                <a:cubicBezTo>
                  <a:pt x="5048991" y="2689087"/>
                  <a:pt x="5045752" y="2687688"/>
                  <a:pt x="5042954" y="2688866"/>
                </a:cubicBezTo>
                <a:lnTo>
                  <a:pt x="4889449" y="2749900"/>
                </a:lnTo>
                <a:cubicBezTo>
                  <a:pt x="4886578" y="2751004"/>
                  <a:pt x="4885179" y="2754244"/>
                  <a:pt x="4886357" y="2757115"/>
                </a:cubicBezTo>
                <a:cubicBezTo>
                  <a:pt x="4887241" y="2759324"/>
                  <a:pt x="4889376" y="2760649"/>
                  <a:pt x="4891585" y="2760649"/>
                </a:cubicBezTo>
                <a:cubicBezTo>
                  <a:pt x="4892247" y="2760575"/>
                  <a:pt x="4892910" y="2760428"/>
                  <a:pt x="4893572" y="2760207"/>
                </a:cubicBezTo>
                <a:close/>
                <a:moveTo>
                  <a:pt x="5088232" y="2713530"/>
                </a:moveTo>
                <a:cubicBezTo>
                  <a:pt x="5089484" y="2710733"/>
                  <a:pt x="5088232" y="2707419"/>
                  <a:pt x="5085434" y="2706168"/>
                </a:cubicBezTo>
                <a:lnTo>
                  <a:pt x="5047371" y="2688940"/>
                </a:lnTo>
                <a:cubicBezTo>
                  <a:pt x="5044573" y="2687688"/>
                  <a:pt x="5041260" y="2688940"/>
                  <a:pt x="5040009" y="2691738"/>
                </a:cubicBezTo>
                <a:cubicBezTo>
                  <a:pt x="5038757" y="2694535"/>
                  <a:pt x="5040009" y="2697848"/>
                  <a:pt x="5042807" y="2699100"/>
                </a:cubicBezTo>
                <a:lnTo>
                  <a:pt x="5080870" y="2716328"/>
                </a:lnTo>
                <a:cubicBezTo>
                  <a:pt x="5081606" y="2716696"/>
                  <a:pt x="5082416" y="2716843"/>
                  <a:pt x="5083226" y="2716843"/>
                </a:cubicBezTo>
                <a:cubicBezTo>
                  <a:pt x="5085287" y="2716770"/>
                  <a:pt x="5087275" y="2715518"/>
                  <a:pt x="5088232" y="2713530"/>
                </a:cubicBezTo>
                <a:close/>
                <a:moveTo>
                  <a:pt x="5120700" y="2725310"/>
                </a:moveTo>
                <a:cubicBezTo>
                  <a:pt x="5121804" y="2722439"/>
                  <a:pt x="5120331" y="2719199"/>
                  <a:pt x="5117461" y="2718169"/>
                </a:cubicBezTo>
                <a:lnTo>
                  <a:pt x="5085066" y="2706021"/>
                </a:lnTo>
                <a:cubicBezTo>
                  <a:pt x="5082195" y="2704916"/>
                  <a:pt x="5078955" y="2706389"/>
                  <a:pt x="5077925" y="2709260"/>
                </a:cubicBezTo>
                <a:cubicBezTo>
                  <a:pt x="5076820" y="2712131"/>
                  <a:pt x="5078293" y="2715371"/>
                  <a:pt x="5081164" y="2716401"/>
                </a:cubicBezTo>
                <a:lnTo>
                  <a:pt x="5113558" y="2728549"/>
                </a:lnTo>
                <a:cubicBezTo>
                  <a:pt x="5114221" y="2728770"/>
                  <a:pt x="5114883" y="2728917"/>
                  <a:pt x="5115546" y="2728917"/>
                </a:cubicBezTo>
                <a:cubicBezTo>
                  <a:pt x="5117755" y="2728917"/>
                  <a:pt x="5119890" y="2727519"/>
                  <a:pt x="5120700" y="2725310"/>
                </a:cubicBezTo>
                <a:close/>
                <a:moveTo>
                  <a:pt x="5116650" y="2728770"/>
                </a:moveTo>
                <a:lnTo>
                  <a:pt x="5273468" y="2696155"/>
                </a:lnTo>
                <a:cubicBezTo>
                  <a:pt x="5276486" y="2695493"/>
                  <a:pt x="5278401" y="2692548"/>
                  <a:pt x="5277812" y="2689529"/>
                </a:cubicBezTo>
                <a:cubicBezTo>
                  <a:pt x="5277149" y="2686510"/>
                  <a:pt x="5274204" y="2684596"/>
                  <a:pt x="5271186" y="2685185"/>
                </a:cubicBezTo>
                <a:lnTo>
                  <a:pt x="5114368" y="2717800"/>
                </a:lnTo>
                <a:cubicBezTo>
                  <a:pt x="5111350" y="2718463"/>
                  <a:pt x="5109435" y="2721408"/>
                  <a:pt x="5110025" y="2724426"/>
                </a:cubicBezTo>
                <a:cubicBezTo>
                  <a:pt x="5110614" y="2727077"/>
                  <a:pt x="5112896" y="2728844"/>
                  <a:pt x="5115546" y="2728844"/>
                </a:cubicBezTo>
                <a:cubicBezTo>
                  <a:pt x="5115914" y="2728917"/>
                  <a:pt x="5116282" y="2728917"/>
                  <a:pt x="5116650" y="2728770"/>
                </a:cubicBezTo>
                <a:close/>
                <a:moveTo>
                  <a:pt x="5302844" y="2698806"/>
                </a:moveTo>
                <a:cubicBezTo>
                  <a:pt x="5303653" y="2695861"/>
                  <a:pt x="5301887" y="2692768"/>
                  <a:pt x="5298868" y="2692032"/>
                </a:cubicBezTo>
                <a:lnTo>
                  <a:pt x="5273689" y="2685406"/>
                </a:lnTo>
                <a:cubicBezTo>
                  <a:pt x="5270670" y="2684670"/>
                  <a:pt x="5267652" y="2686437"/>
                  <a:pt x="5266916" y="2689382"/>
                </a:cubicBezTo>
                <a:cubicBezTo>
                  <a:pt x="5266106" y="2692327"/>
                  <a:pt x="5267873" y="2695419"/>
                  <a:pt x="5270891" y="2696155"/>
                </a:cubicBezTo>
                <a:lnTo>
                  <a:pt x="5296070" y="2702781"/>
                </a:lnTo>
                <a:cubicBezTo>
                  <a:pt x="5296585" y="2702929"/>
                  <a:pt x="5297027" y="2703002"/>
                  <a:pt x="5297543" y="2703002"/>
                </a:cubicBezTo>
                <a:cubicBezTo>
                  <a:pt x="5299972" y="2702929"/>
                  <a:pt x="5302181" y="2701309"/>
                  <a:pt x="5302844" y="2698806"/>
                </a:cubicBezTo>
                <a:close/>
                <a:moveTo>
                  <a:pt x="5327287" y="2697848"/>
                </a:moveTo>
                <a:cubicBezTo>
                  <a:pt x="5327360" y="2694756"/>
                  <a:pt x="5324857" y="2692253"/>
                  <a:pt x="5321765" y="2692180"/>
                </a:cubicBezTo>
                <a:lnTo>
                  <a:pt x="5297543" y="2691811"/>
                </a:lnTo>
                <a:cubicBezTo>
                  <a:pt x="5294524" y="2691885"/>
                  <a:pt x="5291948" y="2694241"/>
                  <a:pt x="5291874" y="2697333"/>
                </a:cubicBezTo>
                <a:cubicBezTo>
                  <a:pt x="5291800" y="2700425"/>
                  <a:pt x="5294303" y="2702929"/>
                  <a:pt x="5297396" y="2703002"/>
                </a:cubicBezTo>
                <a:lnTo>
                  <a:pt x="5321617" y="2703370"/>
                </a:lnTo>
                <a:cubicBezTo>
                  <a:pt x="5321691" y="2703370"/>
                  <a:pt x="5321691" y="2703370"/>
                  <a:pt x="5321765" y="2703370"/>
                </a:cubicBezTo>
                <a:cubicBezTo>
                  <a:pt x="5324783" y="2703297"/>
                  <a:pt x="5327213" y="2700867"/>
                  <a:pt x="5327287" y="2697848"/>
                </a:cubicBezTo>
                <a:close/>
                <a:moveTo>
                  <a:pt x="1299435" y="2078972"/>
                </a:moveTo>
                <a:lnTo>
                  <a:pt x="1427981" y="2047682"/>
                </a:lnTo>
                <a:cubicBezTo>
                  <a:pt x="1431000" y="2046946"/>
                  <a:pt x="1432841" y="2043927"/>
                  <a:pt x="1432104" y="2040982"/>
                </a:cubicBezTo>
                <a:cubicBezTo>
                  <a:pt x="1431368" y="2038037"/>
                  <a:pt x="1428423" y="2036123"/>
                  <a:pt x="1425405" y="2036859"/>
                </a:cubicBezTo>
                <a:lnTo>
                  <a:pt x="1296858" y="2068149"/>
                </a:lnTo>
                <a:cubicBezTo>
                  <a:pt x="1293840" y="2068886"/>
                  <a:pt x="1291999" y="2071904"/>
                  <a:pt x="1292736" y="2074849"/>
                </a:cubicBezTo>
                <a:cubicBezTo>
                  <a:pt x="1293325" y="2077426"/>
                  <a:pt x="1295680" y="2079119"/>
                  <a:pt x="1298184" y="2079119"/>
                </a:cubicBezTo>
                <a:cubicBezTo>
                  <a:pt x="1298552" y="2079193"/>
                  <a:pt x="1298993" y="2079119"/>
                  <a:pt x="1299435" y="2078972"/>
                </a:cubicBezTo>
                <a:close/>
                <a:moveTo>
                  <a:pt x="1429086" y="2047314"/>
                </a:moveTo>
                <a:lnTo>
                  <a:pt x="1545116" y="1989888"/>
                </a:lnTo>
                <a:cubicBezTo>
                  <a:pt x="1547840" y="1988563"/>
                  <a:pt x="1549018" y="1985176"/>
                  <a:pt x="1547619" y="1982452"/>
                </a:cubicBezTo>
                <a:cubicBezTo>
                  <a:pt x="1546294" y="1979728"/>
                  <a:pt x="1542907" y="1978550"/>
                  <a:pt x="1540183" y="1979949"/>
                </a:cubicBezTo>
                <a:lnTo>
                  <a:pt x="1424153" y="2037375"/>
                </a:lnTo>
                <a:cubicBezTo>
                  <a:pt x="1421429" y="2038700"/>
                  <a:pt x="1420251" y="2042087"/>
                  <a:pt x="1421650" y="2044811"/>
                </a:cubicBezTo>
                <a:cubicBezTo>
                  <a:pt x="1422607" y="2046799"/>
                  <a:pt x="1424595" y="2047903"/>
                  <a:pt x="1426656" y="2047903"/>
                </a:cubicBezTo>
                <a:cubicBezTo>
                  <a:pt x="1427466" y="2047903"/>
                  <a:pt x="1428349" y="2047682"/>
                  <a:pt x="1429086" y="2047314"/>
                </a:cubicBezTo>
                <a:close/>
                <a:moveTo>
                  <a:pt x="1546147" y="1989225"/>
                </a:moveTo>
                <a:lnTo>
                  <a:pt x="1646495" y="1906841"/>
                </a:lnTo>
                <a:cubicBezTo>
                  <a:pt x="1648851" y="1904853"/>
                  <a:pt x="1649219" y="1901393"/>
                  <a:pt x="1647231" y="1898963"/>
                </a:cubicBezTo>
                <a:cubicBezTo>
                  <a:pt x="1645317" y="1896607"/>
                  <a:pt x="1641783" y="1896239"/>
                  <a:pt x="1639354" y="1898227"/>
                </a:cubicBezTo>
                <a:lnTo>
                  <a:pt x="1539079" y="1980538"/>
                </a:lnTo>
                <a:cubicBezTo>
                  <a:pt x="1536723" y="1982525"/>
                  <a:pt x="1536355" y="1985986"/>
                  <a:pt x="1538343" y="1988415"/>
                </a:cubicBezTo>
                <a:cubicBezTo>
                  <a:pt x="1539447" y="1989741"/>
                  <a:pt x="1541067" y="1990477"/>
                  <a:pt x="1542686" y="1990477"/>
                </a:cubicBezTo>
                <a:cubicBezTo>
                  <a:pt x="1543864" y="1990477"/>
                  <a:pt x="1545116" y="1990035"/>
                  <a:pt x="1546147" y="1989225"/>
                </a:cubicBezTo>
                <a:close/>
                <a:moveTo>
                  <a:pt x="1719014" y="1903969"/>
                </a:moveTo>
                <a:cubicBezTo>
                  <a:pt x="1719088" y="1900877"/>
                  <a:pt x="1716658" y="1898374"/>
                  <a:pt x="1713566" y="1898300"/>
                </a:cubicBezTo>
                <a:lnTo>
                  <a:pt x="1643108" y="1896975"/>
                </a:lnTo>
                <a:cubicBezTo>
                  <a:pt x="1639869" y="1897122"/>
                  <a:pt x="1637513" y="1899405"/>
                  <a:pt x="1637439" y="1902423"/>
                </a:cubicBezTo>
                <a:cubicBezTo>
                  <a:pt x="1637366" y="1905516"/>
                  <a:pt x="1639795" y="1908019"/>
                  <a:pt x="1642887" y="1908093"/>
                </a:cubicBezTo>
                <a:lnTo>
                  <a:pt x="1713345" y="1909418"/>
                </a:lnTo>
                <a:cubicBezTo>
                  <a:pt x="1713418" y="1909418"/>
                  <a:pt x="1713418" y="1909418"/>
                  <a:pt x="1713492" y="1909418"/>
                </a:cubicBezTo>
                <a:cubicBezTo>
                  <a:pt x="1716437" y="1909418"/>
                  <a:pt x="1718940" y="1906988"/>
                  <a:pt x="1719014" y="1903969"/>
                </a:cubicBezTo>
                <a:close/>
                <a:moveTo>
                  <a:pt x="1713713" y="1909418"/>
                </a:moveTo>
                <a:lnTo>
                  <a:pt x="1777839" y="1905810"/>
                </a:lnTo>
                <a:cubicBezTo>
                  <a:pt x="1780931" y="1905663"/>
                  <a:pt x="1783287" y="1903012"/>
                  <a:pt x="1783066" y="1899920"/>
                </a:cubicBezTo>
                <a:cubicBezTo>
                  <a:pt x="1782919" y="1896828"/>
                  <a:pt x="1780784" y="1894251"/>
                  <a:pt x="1777176" y="1894693"/>
                </a:cubicBezTo>
                <a:lnTo>
                  <a:pt x="1713050" y="1898300"/>
                </a:lnTo>
                <a:cubicBezTo>
                  <a:pt x="1709958" y="1898448"/>
                  <a:pt x="1707602" y="1901098"/>
                  <a:pt x="1707823" y="1904190"/>
                </a:cubicBezTo>
                <a:cubicBezTo>
                  <a:pt x="1707970" y="1907135"/>
                  <a:pt x="1710474" y="1909491"/>
                  <a:pt x="1713418" y="1909418"/>
                </a:cubicBezTo>
                <a:cubicBezTo>
                  <a:pt x="1713566" y="1909491"/>
                  <a:pt x="1713639" y="1909491"/>
                  <a:pt x="1713713" y="1909418"/>
                </a:cubicBezTo>
                <a:close/>
                <a:moveTo>
                  <a:pt x="1781888" y="1903749"/>
                </a:moveTo>
                <a:lnTo>
                  <a:pt x="1861180" y="1803768"/>
                </a:lnTo>
                <a:cubicBezTo>
                  <a:pt x="1863094" y="1801339"/>
                  <a:pt x="1862653" y="1797878"/>
                  <a:pt x="1860297" y="1795964"/>
                </a:cubicBezTo>
                <a:cubicBezTo>
                  <a:pt x="1857867" y="1794050"/>
                  <a:pt x="1854407" y="1794418"/>
                  <a:pt x="1852493" y="1796848"/>
                </a:cubicBezTo>
                <a:lnTo>
                  <a:pt x="1773274" y="1896828"/>
                </a:lnTo>
                <a:cubicBezTo>
                  <a:pt x="1771360" y="1899258"/>
                  <a:pt x="1771802" y="1902718"/>
                  <a:pt x="1774158" y="1904632"/>
                </a:cubicBezTo>
                <a:cubicBezTo>
                  <a:pt x="1775188" y="1905442"/>
                  <a:pt x="1776440" y="1905810"/>
                  <a:pt x="1777691" y="1905810"/>
                </a:cubicBezTo>
                <a:cubicBezTo>
                  <a:pt x="1779238" y="1905884"/>
                  <a:pt x="1780857" y="1905147"/>
                  <a:pt x="1781888" y="1903749"/>
                </a:cubicBezTo>
                <a:close/>
                <a:moveTo>
                  <a:pt x="1861107" y="1803768"/>
                </a:moveTo>
                <a:lnTo>
                  <a:pt x="1864567" y="1799351"/>
                </a:lnTo>
                <a:cubicBezTo>
                  <a:pt x="1866481" y="1796921"/>
                  <a:pt x="1866113" y="1793461"/>
                  <a:pt x="1863683" y="1791547"/>
                </a:cubicBezTo>
                <a:cubicBezTo>
                  <a:pt x="1861254" y="1789633"/>
                  <a:pt x="1857794" y="1790001"/>
                  <a:pt x="1855879" y="1792430"/>
                </a:cubicBezTo>
                <a:lnTo>
                  <a:pt x="1852419" y="1796848"/>
                </a:lnTo>
                <a:cubicBezTo>
                  <a:pt x="1850505" y="1799277"/>
                  <a:pt x="1850873" y="1802738"/>
                  <a:pt x="1853303" y="1804652"/>
                </a:cubicBezTo>
                <a:cubicBezTo>
                  <a:pt x="1854333" y="1805462"/>
                  <a:pt x="1855585" y="1805903"/>
                  <a:pt x="1856836" y="1805903"/>
                </a:cubicBezTo>
                <a:cubicBezTo>
                  <a:pt x="1858456" y="1805903"/>
                  <a:pt x="1860076" y="1805167"/>
                  <a:pt x="1861107" y="1803768"/>
                </a:cubicBezTo>
                <a:close/>
                <a:moveTo>
                  <a:pt x="1865303" y="1798320"/>
                </a:moveTo>
                <a:lnTo>
                  <a:pt x="1925821" y="1671394"/>
                </a:lnTo>
                <a:cubicBezTo>
                  <a:pt x="1927147" y="1668596"/>
                  <a:pt x="1925969" y="1665283"/>
                  <a:pt x="1923171" y="1663958"/>
                </a:cubicBezTo>
                <a:cubicBezTo>
                  <a:pt x="1920373" y="1662633"/>
                  <a:pt x="1917060" y="1663811"/>
                  <a:pt x="1915735" y="1666608"/>
                </a:cubicBezTo>
                <a:lnTo>
                  <a:pt x="1855217" y="1793535"/>
                </a:lnTo>
                <a:cubicBezTo>
                  <a:pt x="1853892" y="1796332"/>
                  <a:pt x="1855070" y="1799645"/>
                  <a:pt x="1857867" y="1800971"/>
                </a:cubicBezTo>
                <a:cubicBezTo>
                  <a:pt x="1858677" y="1801339"/>
                  <a:pt x="1859487" y="1801486"/>
                  <a:pt x="1860297" y="1801486"/>
                </a:cubicBezTo>
                <a:cubicBezTo>
                  <a:pt x="1862358" y="1801486"/>
                  <a:pt x="1864346" y="1800308"/>
                  <a:pt x="1865303" y="1798320"/>
                </a:cubicBezTo>
                <a:close/>
                <a:moveTo>
                  <a:pt x="1926189" y="1670437"/>
                </a:moveTo>
                <a:lnTo>
                  <a:pt x="1963443" y="1526871"/>
                </a:lnTo>
                <a:cubicBezTo>
                  <a:pt x="1964179" y="1523927"/>
                  <a:pt x="1962412" y="1520834"/>
                  <a:pt x="1959467" y="1520098"/>
                </a:cubicBezTo>
                <a:cubicBezTo>
                  <a:pt x="1956449" y="1519362"/>
                  <a:pt x="1953430" y="1521129"/>
                  <a:pt x="1952694" y="1524074"/>
                </a:cubicBezTo>
                <a:lnTo>
                  <a:pt x="1915441" y="1667639"/>
                </a:lnTo>
                <a:cubicBezTo>
                  <a:pt x="1914631" y="1670584"/>
                  <a:pt x="1916471" y="1673676"/>
                  <a:pt x="1919416" y="1674412"/>
                </a:cubicBezTo>
                <a:cubicBezTo>
                  <a:pt x="1919931" y="1674560"/>
                  <a:pt x="1920373" y="1674560"/>
                  <a:pt x="1920889" y="1674560"/>
                </a:cubicBezTo>
                <a:cubicBezTo>
                  <a:pt x="1923245" y="1674560"/>
                  <a:pt x="1925527" y="1672940"/>
                  <a:pt x="1926189" y="1670437"/>
                </a:cubicBezTo>
                <a:close/>
                <a:moveTo>
                  <a:pt x="1963590" y="1525914"/>
                </a:moveTo>
                <a:lnTo>
                  <a:pt x="1976474" y="1371747"/>
                </a:lnTo>
                <a:cubicBezTo>
                  <a:pt x="1976769" y="1368655"/>
                  <a:pt x="1974486" y="1366005"/>
                  <a:pt x="1971394" y="1365710"/>
                </a:cubicBezTo>
                <a:cubicBezTo>
                  <a:pt x="1968596" y="1365563"/>
                  <a:pt x="1965652" y="1367698"/>
                  <a:pt x="1965357" y="1370790"/>
                </a:cubicBezTo>
                <a:lnTo>
                  <a:pt x="1952473" y="1524957"/>
                </a:lnTo>
                <a:cubicBezTo>
                  <a:pt x="1952178" y="1528049"/>
                  <a:pt x="1954461" y="1530700"/>
                  <a:pt x="1957553" y="1530994"/>
                </a:cubicBezTo>
                <a:cubicBezTo>
                  <a:pt x="1957700" y="1530994"/>
                  <a:pt x="1957921" y="1530994"/>
                  <a:pt x="1958068" y="1530994"/>
                </a:cubicBezTo>
                <a:cubicBezTo>
                  <a:pt x="1960866" y="1531068"/>
                  <a:pt x="1963296" y="1528859"/>
                  <a:pt x="1963590" y="1525914"/>
                </a:cubicBezTo>
                <a:close/>
                <a:moveTo>
                  <a:pt x="1971321" y="1376901"/>
                </a:moveTo>
                <a:cubicBezTo>
                  <a:pt x="1974413" y="1376680"/>
                  <a:pt x="1976695" y="1373956"/>
                  <a:pt x="1976474" y="1370938"/>
                </a:cubicBezTo>
                <a:lnTo>
                  <a:pt x="1963958" y="1212206"/>
                </a:lnTo>
                <a:cubicBezTo>
                  <a:pt x="1963737" y="1209114"/>
                  <a:pt x="1960792" y="1206831"/>
                  <a:pt x="1957995" y="1207052"/>
                </a:cubicBezTo>
                <a:cubicBezTo>
                  <a:pt x="1954902" y="1207273"/>
                  <a:pt x="1952620" y="1209997"/>
                  <a:pt x="1952841" y="1213016"/>
                </a:cubicBezTo>
                <a:lnTo>
                  <a:pt x="1965357" y="1371747"/>
                </a:lnTo>
                <a:cubicBezTo>
                  <a:pt x="1965578" y="1374692"/>
                  <a:pt x="1968081" y="1376901"/>
                  <a:pt x="1970952" y="1376901"/>
                </a:cubicBezTo>
                <a:cubicBezTo>
                  <a:pt x="1971100" y="1376901"/>
                  <a:pt x="1971173" y="1376901"/>
                  <a:pt x="1971321" y="1376901"/>
                </a:cubicBezTo>
                <a:close/>
                <a:moveTo>
                  <a:pt x="1959762" y="1217949"/>
                </a:moveTo>
                <a:cubicBezTo>
                  <a:pt x="1962780" y="1217212"/>
                  <a:pt x="1964547" y="1214194"/>
                  <a:pt x="1963811" y="1211175"/>
                </a:cubicBezTo>
                <a:lnTo>
                  <a:pt x="1924938" y="1053990"/>
                </a:lnTo>
                <a:cubicBezTo>
                  <a:pt x="1924202" y="1051045"/>
                  <a:pt x="1921183" y="1049131"/>
                  <a:pt x="1918165" y="1049940"/>
                </a:cubicBezTo>
                <a:cubicBezTo>
                  <a:pt x="1915146" y="1050677"/>
                  <a:pt x="1913379" y="1053695"/>
                  <a:pt x="1914115" y="1056714"/>
                </a:cubicBezTo>
                <a:lnTo>
                  <a:pt x="1952988" y="1213899"/>
                </a:lnTo>
                <a:cubicBezTo>
                  <a:pt x="1953651" y="1216476"/>
                  <a:pt x="1955933" y="1218169"/>
                  <a:pt x="1958436" y="1218169"/>
                </a:cubicBezTo>
                <a:cubicBezTo>
                  <a:pt x="1958878" y="1218169"/>
                  <a:pt x="1959320" y="1218096"/>
                  <a:pt x="1959762" y="1217949"/>
                </a:cubicBezTo>
                <a:close/>
                <a:moveTo>
                  <a:pt x="1921699" y="1060542"/>
                </a:moveTo>
                <a:cubicBezTo>
                  <a:pt x="1924570" y="1059364"/>
                  <a:pt x="1925895" y="1056125"/>
                  <a:pt x="1924717" y="1053253"/>
                </a:cubicBezTo>
                <a:lnTo>
                  <a:pt x="1862358" y="903357"/>
                </a:lnTo>
                <a:cubicBezTo>
                  <a:pt x="1861180" y="900485"/>
                  <a:pt x="1857867" y="899160"/>
                  <a:pt x="1855070" y="900338"/>
                </a:cubicBezTo>
                <a:cubicBezTo>
                  <a:pt x="1852198" y="901516"/>
                  <a:pt x="1850873" y="904755"/>
                  <a:pt x="1852051" y="907627"/>
                </a:cubicBezTo>
                <a:lnTo>
                  <a:pt x="1914410" y="1057524"/>
                </a:lnTo>
                <a:cubicBezTo>
                  <a:pt x="1915293" y="1059659"/>
                  <a:pt x="1917428" y="1060984"/>
                  <a:pt x="1919563" y="1060984"/>
                </a:cubicBezTo>
                <a:cubicBezTo>
                  <a:pt x="1920300" y="1060910"/>
                  <a:pt x="1920962" y="1060763"/>
                  <a:pt x="1921699" y="1060542"/>
                </a:cubicBezTo>
                <a:close/>
                <a:moveTo>
                  <a:pt x="1860076" y="910277"/>
                </a:moveTo>
                <a:cubicBezTo>
                  <a:pt x="1862726" y="908657"/>
                  <a:pt x="1863536" y="905271"/>
                  <a:pt x="1861990" y="902620"/>
                </a:cubicBezTo>
                <a:lnTo>
                  <a:pt x="1779090" y="765828"/>
                </a:lnTo>
                <a:cubicBezTo>
                  <a:pt x="1777471" y="763178"/>
                  <a:pt x="1774010" y="762368"/>
                  <a:pt x="1771434" y="763914"/>
                </a:cubicBezTo>
                <a:cubicBezTo>
                  <a:pt x="1768783" y="765534"/>
                  <a:pt x="1767973" y="768921"/>
                  <a:pt x="1769519" y="771571"/>
                </a:cubicBezTo>
                <a:lnTo>
                  <a:pt x="1852419" y="908363"/>
                </a:lnTo>
                <a:cubicBezTo>
                  <a:pt x="1853450" y="910130"/>
                  <a:pt x="1855364" y="911087"/>
                  <a:pt x="1857205" y="911087"/>
                </a:cubicBezTo>
                <a:cubicBezTo>
                  <a:pt x="1858235" y="911087"/>
                  <a:pt x="1859192" y="910793"/>
                  <a:pt x="1860076" y="910277"/>
                </a:cubicBezTo>
                <a:close/>
                <a:moveTo>
                  <a:pt x="1777912" y="772970"/>
                </a:moveTo>
                <a:cubicBezTo>
                  <a:pt x="1780268" y="770982"/>
                  <a:pt x="1780563" y="767448"/>
                  <a:pt x="1778575" y="765092"/>
                </a:cubicBezTo>
                <a:lnTo>
                  <a:pt x="1678079" y="647148"/>
                </a:lnTo>
                <a:cubicBezTo>
                  <a:pt x="1676091" y="644792"/>
                  <a:pt x="1672558" y="644497"/>
                  <a:pt x="1670202" y="646485"/>
                </a:cubicBezTo>
                <a:cubicBezTo>
                  <a:pt x="1667846" y="648473"/>
                  <a:pt x="1667551" y="652007"/>
                  <a:pt x="1669539" y="654363"/>
                </a:cubicBezTo>
                <a:lnTo>
                  <a:pt x="1770035" y="772307"/>
                </a:lnTo>
                <a:cubicBezTo>
                  <a:pt x="1771139" y="773633"/>
                  <a:pt x="1772759" y="774295"/>
                  <a:pt x="1774305" y="774295"/>
                </a:cubicBezTo>
                <a:cubicBezTo>
                  <a:pt x="1775556" y="774295"/>
                  <a:pt x="1776882" y="773853"/>
                  <a:pt x="1777912" y="772970"/>
                </a:cubicBezTo>
                <a:close/>
                <a:moveTo>
                  <a:pt x="1678153" y="654289"/>
                </a:moveTo>
                <a:cubicBezTo>
                  <a:pt x="1680067" y="651860"/>
                  <a:pt x="1679699" y="648400"/>
                  <a:pt x="1677343" y="646412"/>
                </a:cubicBezTo>
                <a:lnTo>
                  <a:pt x="1562196" y="552984"/>
                </a:lnTo>
                <a:cubicBezTo>
                  <a:pt x="1559841" y="551070"/>
                  <a:pt x="1556307" y="551438"/>
                  <a:pt x="1554319" y="553794"/>
                </a:cubicBezTo>
                <a:cubicBezTo>
                  <a:pt x="1552405" y="556223"/>
                  <a:pt x="1552773" y="559684"/>
                  <a:pt x="1555129" y="561671"/>
                </a:cubicBezTo>
                <a:lnTo>
                  <a:pt x="1670275" y="655099"/>
                </a:lnTo>
                <a:cubicBezTo>
                  <a:pt x="1671306" y="655983"/>
                  <a:pt x="1672558" y="656351"/>
                  <a:pt x="1673809" y="656351"/>
                </a:cubicBezTo>
                <a:cubicBezTo>
                  <a:pt x="1675429" y="656351"/>
                  <a:pt x="1677049" y="655688"/>
                  <a:pt x="1678153" y="654289"/>
                </a:cubicBezTo>
                <a:close/>
                <a:moveTo>
                  <a:pt x="1563522" y="560052"/>
                </a:moveTo>
                <a:cubicBezTo>
                  <a:pt x="1564994" y="557328"/>
                  <a:pt x="1564037" y="553941"/>
                  <a:pt x="1561313" y="552468"/>
                </a:cubicBezTo>
                <a:lnTo>
                  <a:pt x="1437773" y="484220"/>
                </a:lnTo>
                <a:cubicBezTo>
                  <a:pt x="1435049" y="482674"/>
                  <a:pt x="1431663" y="483704"/>
                  <a:pt x="1430190" y="486428"/>
                </a:cubicBezTo>
                <a:cubicBezTo>
                  <a:pt x="1428718" y="489153"/>
                  <a:pt x="1429675" y="492539"/>
                  <a:pt x="1432399" y="494012"/>
                </a:cubicBezTo>
                <a:lnTo>
                  <a:pt x="1555938" y="562260"/>
                </a:lnTo>
                <a:cubicBezTo>
                  <a:pt x="1556822" y="562776"/>
                  <a:pt x="1557779" y="562997"/>
                  <a:pt x="1558663" y="562923"/>
                </a:cubicBezTo>
                <a:cubicBezTo>
                  <a:pt x="1560650" y="562923"/>
                  <a:pt x="1562565" y="561892"/>
                  <a:pt x="1563522" y="560052"/>
                </a:cubicBezTo>
                <a:close/>
                <a:moveTo>
                  <a:pt x="1379832" y="496662"/>
                </a:moveTo>
                <a:lnTo>
                  <a:pt x="1435344" y="494748"/>
                </a:lnTo>
                <a:cubicBezTo>
                  <a:pt x="1438436" y="494674"/>
                  <a:pt x="1440865" y="492024"/>
                  <a:pt x="1440718" y="489005"/>
                </a:cubicBezTo>
                <a:cubicBezTo>
                  <a:pt x="1440645" y="485913"/>
                  <a:pt x="1438068" y="483557"/>
                  <a:pt x="1434976" y="483631"/>
                </a:cubicBezTo>
                <a:lnTo>
                  <a:pt x="1379464" y="485545"/>
                </a:lnTo>
                <a:cubicBezTo>
                  <a:pt x="1376372" y="485619"/>
                  <a:pt x="1373942" y="488269"/>
                  <a:pt x="1374089" y="491288"/>
                </a:cubicBezTo>
                <a:cubicBezTo>
                  <a:pt x="1374163" y="494306"/>
                  <a:pt x="1376666" y="496662"/>
                  <a:pt x="1379685" y="496662"/>
                </a:cubicBezTo>
                <a:cubicBezTo>
                  <a:pt x="1379758" y="496662"/>
                  <a:pt x="1379758" y="496662"/>
                  <a:pt x="1379832" y="496662"/>
                </a:cubicBezTo>
                <a:close/>
                <a:moveTo>
                  <a:pt x="1322038" y="501963"/>
                </a:moveTo>
                <a:lnTo>
                  <a:pt x="1380126" y="496588"/>
                </a:lnTo>
                <a:cubicBezTo>
                  <a:pt x="1383218" y="496294"/>
                  <a:pt x="1385427" y="493570"/>
                  <a:pt x="1385133" y="490551"/>
                </a:cubicBezTo>
                <a:cubicBezTo>
                  <a:pt x="1384838" y="487459"/>
                  <a:pt x="1381820" y="485251"/>
                  <a:pt x="1379096" y="485545"/>
                </a:cubicBezTo>
                <a:lnTo>
                  <a:pt x="1321007" y="490919"/>
                </a:lnTo>
                <a:cubicBezTo>
                  <a:pt x="1317915" y="491214"/>
                  <a:pt x="1315706" y="493938"/>
                  <a:pt x="1316001" y="496957"/>
                </a:cubicBezTo>
                <a:cubicBezTo>
                  <a:pt x="1316295" y="499828"/>
                  <a:pt x="1318725" y="502037"/>
                  <a:pt x="1321596" y="502037"/>
                </a:cubicBezTo>
                <a:cubicBezTo>
                  <a:pt x="1321743" y="502037"/>
                  <a:pt x="1321890" y="501963"/>
                  <a:pt x="1322038" y="501963"/>
                </a:cubicBezTo>
                <a:close/>
                <a:moveTo>
                  <a:pt x="1326749" y="498355"/>
                </a:moveTo>
                <a:cubicBezTo>
                  <a:pt x="1327854" y="495484"/>
                  <a:pt x="1326381" y="492245"/>
                  <a:pt x="1323436" y="491214"/>
                </a:cubicBezTo>
                <a:lnTo>
                  <a:pt x="1204314" y="447114"/>
                </a:lnTo>
                <a:cubicBezTo>
                  <a:pt x="1201369" y="446083"/>
                  <a:pt x="1198203" y="447555"/>
                  <a:pt x="1197173" y="450427"/>
                </a:cubicBezTo>
                <a:cubicBezTo>
                  <a:pt x="1196142" y="453298"/>
                  <a:pt x="1197541" y="456537"/>
                  <a:pt x="1200486" y="457568"/>
                </a:cubicBezTo>
                <a:lnTo>
                  <a:pt x="1319608" y="501668"/>
                </a:lnTo>
                <a:cubicBezTo>
                  <a:pt x="1320271" y="501889"/>
                  <a:pt x="1320933" y="502037"/>
                  <a:pt x="1321596" y="502037"/>
                </a:cubicBezTo>
                <a:cubicBezTo>
                  <a:pt x="1323805" y="501963"/>
                  <a:pt x="1325940" y="500638"/>
                  <a:pt x="1326749" y="498355"/>
                </a:cubicBezTo>
                <a:close/>
                <a:moveTo>
                  <a:pt x="1145784" y="467066"/>
                </a:moveTo>
                <a:lnTo>
                  <a:pt x="1203283" y="457863"/>
                </a:lnTo>
                <a:cubicBezTo>
                  <a:pt x="1206302" y="457347"/>
                  <a:pt x="1208363" y="454550"/>
                  <a:pt x="1207922" y="451457"/>
                </a:cubicBezTo>
                <a:cubicBezTo>
                  <a:pt x="1207406" y="448365"/>
                  <a:pt x="1204535" y="446377"/>
                  <a:pt x="1201516" y="446819"/>
                </a:cubicBezTo>
                <a:lnTo>
                  <a:pt x="1144017" y="456022"/>
                </a:lnTo>
                <a:cubicBezTo>
                  <a:pt x="1140998" y="456537"/>
                  <a:pt x="1138937" y="459335"/>
                  <a:pt x="1139378" y="462427"/>
                </a:cubicBezTo>
                <a:cubicBezTo>
                  <a:pt x="1139820" y="465225"/>
                  <a:pt x="1142176" y="467139"/>
                  <a:pt x="1144900" y="467139"/>
                </a:cubicBezTo>
                <a:cubicBezTo>
                  <a:pt x="1145195" y="467139"/>
                  <a:pt x="1145489" y="467139"/>
                  <a:pt x="1145784" y="467066"/>
                </a:cubicBezTo>
                <a:close/>
                <a:moveTo>
                  <a:pt x="1150348" y="462575"/>
                </a:moveTo>
                <a:cubicBezTo>
                  <a:pt x="1150864" y="459556"/>
                  <a:pt x="1148876" y="456611"/>
                  <a:pt x="1145857" y="456096"/>
                </a:cubicBezTo>
                <a:lnTo>
                  <a:pt x="1035791" y="436217"/>
                </a:lnTo>
                <a:cubicBezTo>
                  <a:pt x="1032846" y="435628"/>
                  <a:pt x="1029827" y="437690"/>
                  <a:pt x="1029312" y="440708"/>
                </a:cubicBezTo>
                <a:cubicBezTo>
                  <a:pt x="1028796" y="443727"/>
                  <a:pt x="1030784" y="446672"/>
                  <a:pt x="1033803" y="447187"/>
                </a:cubicBezTo>
                <a:lnTo>
                  <a:pt x="1143869" y="467066"/>
                </a:lnTo>
                <a:cubicBezTo>
                  <a:pt x="1144238" y="467139"/>
                  <a:pt x="1144532" y="467139"/>
                  <a:pt x="1144900" y="467139"/>
                </a:cubicBezTo>
                <a:cubicBezTo>
                  <a:pt x="1147551" y="467139"/>
                  <a:pt x="1149907" y="465299"/>
                  <a:pt x="1150348" y="462575"/>
                </a:cubicBezTo>
                <a:close/>
                <a:moveTo>
                  <a:pt x="936473" y="451752"/>
                </a:moveTo>
                <a:lnTo>
                  <a:pt x="1035128" y="447261"/>
                </a:lnTo>
                <a:cubicBezTo>
                  <a:pt x="1038220" y="447114"/>
                  <a:pt x="1040576" y="444537"/>
                  <a:pt x="1040429" y="441445"/>
                </a:cubicBezTo>
                <a:cubicBezTo>
                  <a:pt x="1040282" y="438353"/>
                  <a:pt x="1038073" y="436365"/>
                  <a:pt x="1034613" y="436144"/>
                </a:cubicBezTo>
                <a:lnTo>
                  <a:pt x="935958" y="440635"/>
                </a:lnTo>
                <a:cubicBezTo>
                  <a:pt x="932865" y="440782"/>
                  <a:pt x="930509" y="443359"/>
                  <a:pt x="930657" y="446451"/>
                </a:cubicBezTo>
                <a:cubicBezTo>
                  <a:pt x="930804" y="449470"/>
                  <a:pt x="933307" y="451752"/>
                  <a:pt x="936252" y="451752"/>
                </a:cubicBezTo>
                <a:cubicBezTo>
                  <a:pt x="936326" y="451752"/>
                  <a:pt x="936399" y="451752"/>
                  <a:pt x="936473" y="451752"/>
                </a:cubicBezTo>
                <a:close/>
                <a:moveTo>
                  <a:pt x="7077015" y="3139514"/>
                </a:moveTo>
                <a:cubicBezTo>
                  <a:pt x="7077457" y="3136495"/>
                  <a:pt x="7075322" y="3133624"/>
                  <a:pt x="7072303" y="3133182"/>
                </a:cubicBezTo>
                <a:lnTo>
                  <a:pt x="6941843" y="3114556"/>
                </a:lnTo>
                <a:cubicBezTo>
                  <a:pt x="6938824" y="3114114"/>
                  <a:pt x="6935953" y="3116249"/>
                  <a:pt x="6935512" y="3119268"/>
                </a:cubicBezTo>
                <a:cubicBezTo>
                  <a:pt x="6935070" y="3122286"/>
                  <a:pt x="6937205" y="3125158"/>
                  <a:pt x="6940223" y="3125599"/>
                </a:cubicBezTo>
                <a:lnTo>
                  <a:pt x="7070684" y="3144226"/>
                </a:lnTo>
                <a:cubicBezTo>
                  <a:pt x="7070978" y="3144299"/>
                  <a:pt x="7071273" y="3144299"/>
                  <a:pt x="7071493" y="3144299"/>
                </a:cubicBezTo>
                <a:cubicBezTo>
                  <a:pt x="7074291" y="3144299"/>
                  <a:pt x="7076647" y="3142238"/>
                  <a:pt x="7077015" y="3139514"/>
                </a:cubicBezTo>
                <a:close/>
                <a:moveTo>
                  <a:pt x="6946481" y="3121550"/>
                </a:moveTo>
                <a:cubicBezTo>
                  <a:pt x="6947291" y="3118605"/>
                  <a:pt x="6945451" y="3115513"/>
                  <a:pt x="6942505" y="3114777"/>
                </a:cubicBezTo>
                <a:lnTo>
                  <a:pt x="6812929" y="3081057"/>
                </a:lnTo>
                <a:cubicBezTo>
                  <a:pt x="6809984" y="3080395"/>
                  <a:pt x="6806892" y="3082088"/>
                  <a:pt x="6806156" y="3085033"/>
                </a:cubicBezTo>
                <a:cubicBezTo>
                  <a:pt x="6805419" y="3087978"/>
                  <a:pt x="6807186" y="3091070"/>
                  <a:pt x="6810131" y="3091806"/>
                </a:cubicBezTo>
                <a:lnTo>
                  <a:pt x="6939708" y="3125526"/>
                </a:lnTo>
                <a:cubicBezTo>
                  <a:pt x="6940223" y="3125673"/>
                  <a:pt x="6940665" y="3125673"/>
                  <a:pt x="6941180" y="3125673"/>
                </a:cubicBezTo>
                <a:cubicBezTo>
                  <a:pt x="6943536" y="3125673"/>
                  <a:pt x="6945819" y="3123980"/>
                  <a:pt x="6946481" y="3121550"/>
                </a:cubicBezTo>
                <a:close/>
                <a:moveTo>
                  <a:pt x="6816684" y="3088272"/>
                </a:moveTo>
                <a:cubicBezTo>
                  <a:pt x="6817714" y="3085401"/>
                  <a:pt x="6816168" y="3082162"/>
                  <a:pt x="6813297" y="3081131"/>
                </a:cubicBezTo>
                <a:lnTo>
                  <a:pt x="6692923" y="3038577"/>
                </a:lnTo>
                <a:cubicBezTo>
                  <a:pt x="6690052" y="3037546"/>
                  <a:pt x="6686812" y="3039092"/>
                  <a:pt x="6685781" y="3041963"/>
                </a:cubicBezTo>
                <a:cubicBezTo>
                  <a:pt x="6684751" y="3044835"/>
                  <a:pt x="6686297" y="3048074"/>
                  <a:pt x="6689168" y="3049105"/>
                </a:cubicBezTo>
                <a:lnTo>
                  <a:pt x="6809542" y="3091659"/>
                </a:lnTo>
                <a:cubicBezTo>
                  <a:pt x="6810131" y="3091880"/>
                  <a:pt x="6810794" y="3091953"/>
                  <a:pt x="6811456" y="3091953"/>
                </a:cubicBezTo>
                <a:cubicBezTo>
                  <a:pt x="6813739" y="3091953"/>
                  <a:pt x="6815874" y="3090555"/>
                  <a:pt x="6816684" y="3088272"/>
                </a:cubicBezTo>
                <a:close/>
                <a:moveTo>
                  <a:pt x="6696163" y="3046086"/>
                </a:moveTo>
                <a:cubicBezTo>
                  <a:pt x="6697414" y="3043288"/>
                  <a:pt x="6696089" y="3039975"/>
                  <a:pt x="6693291" y="3038724"/>
                </a:cubicBezTo>
                <a:lnTo>
                  <a:pt x="6590440" y="2993666"/>
                </a:lnTo>
                <a:cubicBezTo>
                  <a:pt x="6587642" y="2992415"/>
                  <a:pt x="6584329" y="2993740"/>
                  <a:pt x="6583077" y="2996538"/>
                </a:cubicBezTo>
                <a:cubicBezTo>
                  <a:pt x="6581825" y="2999336"/>
                  <a:pt x="6583151" y="3002648"/>
                  <a:pt x="6585948" y="3003900"/>
                </a:cubicBezTo>
                <a:lnTo>
                  <a:pt x="6688800" y="3048958"/>
                </a:lnTo>
                <a:cubicBezTo>
                  <a:pt x="6689536" y="3049326"/>
                  <a:pt x="6690346" y="3049473"/>
                  <a:pt x="6691082" y="3049399"/>
                </a:cubicBezTo>
                <a:cubicBezTo>
                  <a:pt x="6693217" y="3049399"/>
                  <a:pt x="6695205" y="3048148"/>
                  <a:pt x="6696163" y="3046086"/>
                </a:cubicBezTo>
                <a:close/>
                <a:moveTo>
                  <a:pt x="6593090" y="3001397"/>
                </a:moveTo>
                <a:cubicBezTo>
                  <a:pt x="6594563" y="2998673"/>
                  <a:pt x="6593532" y="2995286"/>
                  <a:pt x="6590808" y="2993887"/>
                </a:cubicBezTo>
                <a:lnTo>
                  <a:pt x="6513871" y="2952658"/>
                </a:lnTo>
                <a:cubicBezTo>
                  <a:pt x="6511147" y="2951186"/>
                  <a:pt x="6507761" y="2952217"/>
                  <a:pt x="6506362" y="2954941"/>
                </a:cubicBezTo>
                <a:cubicBezTo>
                  <a:pt x="6504890" y="2957665"/>
                  <a:pt x="6505920" y="2961051"/>
                  <a:pt x="6508644" y="2962450"/>
                </a:cubicBezTo>
                <a:lnTo>
                  <a:pt x="6585580" y="3003679"/>
                </a:lnTo>
                <a:cubicBezTo>
                  <a:pt x="6586464" y="3004121"/>
                  <a:pt x="6587347" y="3004342"/>
                  <a:pt x="6588231" y="3004342"/>
                </a:cubicBezTo>
                <a:cubicBezTo>
                  <a:pt x="6590219" y="3004268"/>
                  <a:pt x="6592133" y="3003238"/>
                  <a:pt x="6593090" y="3001397"/>
                </a:cubicBezTo>
                <a:close/>
                <a:moveTo>
                  <a:pt x="6515712" y="2960757"/>
                </a:moveTo>
                <a:cubicBezTo>
                  <a:pt x="6517553" y="2958254"/>
                  <a:pt x="6517037" y="2954793"/>
                  <a:pt x="6514534" y="2952953"/>
                </a:cubicBezTo>
                <a:lnTo>
                  <a:pt x="6456592" y="2910104"/>
                </a:lnTo>
                <a:cubicBezTo>
                  <a:pt x="6454163" y="2908263"/>
                  <a:pt x="6450629" y="2908779"/>
                  <a:pt x="6448788" y="2911282"/>
                </a:cubicBezTo>
                <a:cubicBezTo>
                  <a:pt x="6446948" y="2913785"/>
                  <a:pt x="6447463" y="2917246"/>
                  <a:pt x="6449967" y="2919086"/>
                </a:cubicBezTo>
                <a:lnTo>
                  <a:pt x="6507908" y="2961935"/>
                </a:lnTo>
                <a:cubicBezTo>
                  <a:pt x="6508939" y="2962671"/>
                  <a:pt x="6510117" y="2963039"/>
                  <a:pt x="6511295" y="2963039"/>
                </a:cubicBezTo>
                <a:cubicBezTo>
                  <a:pt x="6512988" y="2963039"/>
                  <a:pt x="6514681" y="2962229"/>
                  <a:pt x="6515712" y="2960757"/>
                </a:cubicBezTo>
                <a:close/>
                <a:moveTo>
                  <a:pt x="6457108" y="2918792"/>
                </a:moveTo>
                <a:cubicBezTo>
                  <a:pt x="6459390" y="2916730"/>
                  <a:pt x="6459537" y="2913196"/>
                  <a:pt x="6457403" y="2910914"/>
                </a:cubicBezTo>
                <a:lnTo>
                  <a:pt x="6411682" y="2861145"/>
                </a:lnTo>
                <a:cubicBezTo>
                  <a:pt x="6409621" y="2858862"/>
                  <a:pt x="6406087" y="2858715"/>
                  <a:pt x="6403805" y="2860850"/>
                </a:cubicBezTo>
                <a:cubicBezTo>
                  <a:pt x="6401522" y="2862912"/>
                  <a:pt x="6401375" y="2866446"/>
                  <a:pt x="6403510" y="2868728"/>
                </a:cubicBezTo>
                <a:lnTo>
                  <a:pt x="6449230" y="2918497"/>
                </a:lnTo>
                <a:cubicBezTo>
                  <a:pt x="6450335" y="2919675"/>
                  <a:pt x="6451881" y="2920338"/>
                  <a:pt x="6453353" y="2920264"/>
                </a:cubicBezTo>
                <a:cubicBezTo>
                  <a:pt x="6454752" y="2920264"/>
                  <a:pt x="6456077" y="2919749"/>
                  <a:pt x="6457108" y="2918792"/>
                </a:cubicBezTo>
                <a:close/>
                <a:moveTo>
                  <a:pt x="6410652" y="2869538"/>
                </a:moveTo>
                <a:cubicBezTo>
                  <a:pt x="6413229" y="2867844"/>
                  <a:pt x="6413965" y="2864384"/>
                  <a:pt x="6412272" y="2861807"/>
                </a:cubicBezTo>
                <a:lnTo>
                  <a:pt x="6371779" y="2799743"/>
                </a:lnTo>
                <a:cubicBezTo>
                  <a:pt x="6370085" y="2797166"/>
                  <a:pt x="6366625" y="2796430"/>
                  <a:pt x="6364048" y="2798123"/>
                </a:cubicBezTo>
                <a:cubicBezTo>
                  <a:pt x="6361471" y="2799817"/>
                  <a:pt x="6360735" y="2803277"/>
                  <a:pt x="6362428" y="2805854"/>
                </a:cubicBezTo>
                <a:lnTo>
                  <a:pt x="6402921" y="2867918"/>
                </a:lnTo>
                <a:cubicBezTo>
                  <a:pt x="6404026" y="2869538"/>
                  <a:pt x="6405793" y="2870421"/>
                  <a:pt x="6407633" y="2870421"/>
                </a:cubicBezTo>
                <a:cubicBezTo>
                  <a:pt x="6408664" y="2870421"/>
                  <a:pt x="6409694" y="2870127"/>
                  <a:pt x="6410652" y="2869538"/>
                </a:cubicBezTo>
                <a:close/>
                <a:moveTo>
                  <a:pt x="6369717" y="2807768"/>
                </a:moveTo>
                <a:cubicBezTo>
                  <a:pt x="6372441" y="2806296"/>
                  <a:pt x="6373472" y="2802982"/>
                  <a:pt x="6371999" y="2800258"/>
                </a:cubicBezTo>
                <a:lnTo>
                  <a:pt x="6329887" y="2720598"/>
                </a:lnTo>
                <a:cubicBezTo>
                  <a:pt x="6328488" y="2717874"/>
                  <a:pt x="6325028" y="2716843"/>
                  <a:pt x="6322377" y="2718242"/>
                </a:cubicBezTo>
                <a:cubicBezTo>
                  <a:pt x="6319653" y="2719641"/>
                  <a:pt x="6318623" y="2723028"/>
                  <a:pt x="6320021" y="2725752"/>
                </a:cubicBezTo>
                <a:lnTo>
                  <a:pt x="6362134" y="2805412"/>
                </a:lnTo>
                <a:cubicBezTo>
                  <a:pt x="6363165" y="2807326"/>
                  <a:pt x="6365079" y="2808430"/>
                  <a:pt x="6367067" y="2808357"/>
                </a:cubicBezTo>
                <a:cubicBezTo>
                  <a:pt x="6368024" y="2808357"/>
                  <a:pt x="6368907" y="2808136"/>
                  <a:pt x="6369717" y="2807768"/>
                </a:cubicBezTo>
                <a:close/>
                <a:moveTo>
                  <a:pt x="6327163" y="2728328"/>
                </a:moveTo>
                <a:cubicBezTo>
                  <a:pt x="6330035" y="2727151"/>
                  <a:pt x="6331360" y="2723911"/>
                  <a:pt x="6330181" y="2721040"/>
                </a:cubicBezTo>
                <a:lnTo>
                  <a:pt x="6292339" y="2628937"/>
                </a:lnTo>
                <a:cubicBezTo>
                  <a:pt x="6291161" y="2626066"/>
                  <a:pt x="6287848" y="2624741"/>
                  <a:pt x="6285050" y="2625919"/>
                </a:cubicBezTo>
                <a:cubicBezTo>
                  <a:pt x="6282179" y="2627096"/>
                  <a:pt x="6280854" y="2630336"/>
                  <a:pt x="6282032" y="2633207"/>
                </a:cubicBezTo>
                <a:lnTo>
                  <a:pt x="6319874" y="2725310"/>
                </a:lnTo>
                <a:cubicBezTo>
                  <a:pt x="6320758" y="2727519"/>
                  <a:pt x="6322893" y="2728770"/>
                  <a:pt x="6325101" y="2728770"/>
                </a:cubicBezTo>
                <a:cubicBezTo>
                  <a:pt x="6325764" y="2728697"/>
                  <a:pt x="6326427" y="2728623"/>
                  <a:pt x="6327163" y="2728328"/>
                </a:cubicBezTo>
                <a:close/>
                <a:moveTo>
                  <a:pt x="8487561" y="1844482"/>
                </a:moveTo>
                <a:lnTo>
                  <a:pt x="8584818" y="1757754"/>
                </a:lnTo>
                <a:cubicBezTo>
                  <a:pt x="8587100" y="1755692"/>
                  <a:pt x="8587321" y="1752159"/>
                  <a:pt x="8585259" y="1749876"/>
                </a:cubicBezTo>
                <a:cubicBezTo>
                  <a:pt x="8583198" y="1747594"/>
                  <a:pt x="8579664" y="1747373"/>
                  <a:pt x="8577382" y="1749434"/>
                </a:cubicBezTo>
                <a:lnTo>
                  <a:pt x="8480125" y="1836162"/>
                </a:lnTo>
                <a:cubicBezTo>
                  <a:pt x="8477843" y="1838224"/>
                  <a:pt x="8477622" y="1841758"/>
                  <a:pt x="8479684" y="1844040"/>
                </a:cubicBezTo>
                <a:cubicBezTo>
                  <a:pt x="8480789" y="1845292"/>
                  <a:pt x="8482334" y="1845881"/>
                  <a:pt x="8483880" y="1845881"/>
                </a:cubicBezTo>
                <a:cubicBezTo>
                  <a:pt x="8485206" y="1845954"/>
                  <a:pt x="8486530" y="1845439"/>
                  <a:pt x="8487561" y="1844482"/>
                </a:cubicBezTo>
                <a:close/>
                <a:moveTo>
                  <a:pt x="8584376" y="1758122"/>
                </a:moveTo>
                <a:lnTo>
                  <a:pt x="8686491" y="1683763"/>
                </a:lnTo>
                <a:cubicBezTo>
                  <a:pt x="8688994" y="1681922"/>
                  <a:pt x="8689510" y="1678462"/>
                  <a:pt x="8687743" y="1675958"/>
                </a:cubicBezTo>
                <a:cubicBezTo>
                  <a:pt x="8685903" y="1673455"/>
                  <a:pt x="8682443" y="1672940"/>
                  <a:pt x="8679939" y="1674707"/>
                </a:cubicBezTo>
                <a:lnTo>
                  <a:pt x="8577823" y="1749066"/>
                </a:lnTo>
                <a:cubicBezTo>
                  <a:pt x="8575320" y="1750907"/>
                  <a:pt x="8574805" y="1754367"/>
                  <a:pt x="8576572" y="1756870"/>
                </a:cubicBezTo>
                <a:cubicBezTo>
                  <a:pt x="8577676" y="1758416"/>
                  <a:pt x="8579370" y="1759153"/>
                  <a:pt x="8581137" y="1759153"/>
                </a:cubicBezTo>
                <a:cubicBezTo>
                  <a:pt x="8582241" y="1759153"/>
                  <a:pt x="8583345" y="1758858"/>
                  <a:pt x="8584376" y="1758122"/>
                </a:cubicBezTo>
                <a:close/>
                <a:moveTo>
                  <a:pt x="8685976" y="1684131"/>
                </a:moveTo>
                <a:lnTo>
                  <a:pt x="8795012" y="1621993"/>
                </a:lnTo>
                <a:cubicBezTo>
                  <a:pt x="8797662" y="1620447"/>
                  <a:pt x="8798619" y="1617060"/>
                  <a:pt x="8797073" y="1614409"/>
                </a:cubicBezTo>
                <a:cubicBezTo>
                  <a:pt x="8795528" y="1611759"/>
                  <a:pt x="8792140" y="1610802"/>
                  <a:pt x="8789490" y="1612348"/>
                </a:cubicBezTo>
                <a:lnTo>
                  <a:pt x="8680455" y="1674486"/>
                </a:lnTo>
                <a:cubicBezTo>
                  <a:pt x="8677804" y="1676032"/>
                  <a:pt x="8676847" y="1679419"/>
                  <a:pt x="8678393" y="1682069"/>
                </a:cubicBezTo>
                <a:cubicBezTo>
                  <a:pt x="8679424" y="1683910"/>
                  <a:pt x="8681338" y="1684867"/>
                  <a:pt x="8683252" y="1684867"/>
                </a:cubicBezTo>
                <a:cubicBezTo>
                  <a:pt x="8684136" y="1684867"/>
                  <a:pt x="8685093" y="1684646"/>
                  <a:pt x="8685976" y="1684131"/>
                </a:cubicBezTo>
                <a:close/>
                <a:moveTo>
                  <a:pt x="8794423" y="1622287"/>
                </a:moveTo>
                <a:lnTo>
                  <a:pt x="8912515" y="1572076"/>
                </a:lnTo>
                <a:cubicBezTo>
                  <a:pt x="8915313" y="1570898"/>
                  <a:pt x="8916637" y="1567585"/>
                  <a:pt x="8915459" y="1564787"/>
                </a:cubicBezTo>
                <a:cubicBezTo>
                  <a:pt x="8914282" y="1561916"/>
                  <a:pt x="8910968" y="1560665"/>
                  <a:pt x="8908171" y="1561843"/>
                </a:cubicBezTo>
                <a:lnTo>
                  <a:pt x="8790080" y="1612054"/>
                </a:lnTo>
                <a:cubicBezTo>
                  <a:pt x="8787282" y="1613231"/>
                  <a:pt x="8785956" y="1616545"/>
                  <a:pt x="8787134" y="1619342"/>
                </a:cubicBezTo>
                <a:cubicBezTo>
                  <a:pt x="8788018" y="1621477"/>
                  <a:pt x="8790153" y="1622729"/>
                  <a:pt x="8792288" y="1622729"/>
                </a:cubicBezTo>
                <a:cubicBezTo>
                  <a:pt x="8793024" y="1622729"/>
                  <a:pt x="8793761" y="1622582"/>
                  <a:pt x="8794423" y="1622287"/>
                </a:cubicBezTo>
                <a:close/>
                <a:moveTo>
                  <a:pt x="8911925" y="1572223"/>
                </a:moveTo>
                <a:lnTo>
                  <a:pt x="9040913" y="1533645"/>
                </a:lnTo>
                <a:cubicBezTo>
                  <a:pt x="9043859" y="1532761"/>
                  <a:pt x="9045552" y="1529669"/>
                  <a:pt x="9044668" y="1526724"/>
                </a:cubicBezTo>
                <a:cubicBezTo>
                  <a:pt x="9043785" y="1523779"/>
                  <a:pt x="9040692" y="1522086"/>
                  <a:pt x="9037748" y="1522969"/>
                </a:cubicBezTo>
                <a:lnTo>
                  <a:pt x="8908760" y="1561548"/>
                </a:lnTo>
                <a:cubicBezTo>
                  <a:pt x="8905815" y="1562432"/>
                  <a:pt x="8904122" y="1565524"/>
                  <a:pt x="8905005" y="1568469"/>
                </a:cubicBezTo>
                <a:cubicBezTo>
                  <a:pt x="8905741" y="1570898"/>
                  <a:pt x="8907950" y="1572444"/>
                  <a:pt x="8910380" y="1572444"/>
                </a:cubicBezTo>
                <a:cubicBezTo>
                  <a:pt x="8910895" y="1572518"/>
                  <a:pt x="8911410" y="1572444"/>
                  <a:pt x="8911925" y="1572223"/>
                </a:cubicBezTo>
                <a:close/>
                <a:moveTo>
                  <a:pt x="9040325" y="1533866"/>
                </a:moveTo>
                <a:lnTo>
                  <a:pt x="9175276" y="1508318"/>
                </a:lnTo>
                <a:cubicBezTo>
                  <a:pt x="9178295" y="1507729"/>
                  <a:pt x="9180283" y="1504858"/>
                  <a:pt x="9179693" y="1501766"/>
                </a:cubicBezTo>
                <a:cubicBezTo>
                  <a:pt x="9179104" y="1498747"/>
                  <a:pt x="9176085" y="1496833"/>
                  <a:pt x="9173140" y="1497349"/>
                </a:cubicBezTo>
                <a:lnTo>
                  <a:pt x="9038189" y="1522896"/>
                </a:lnTo>
                <a:cubicBezTo>
                  <a:pt x="9035171" y="1523485"/>
                  <a:pt x="9033183" y="1526356"/>
                  <a:pt x="9033772" y="1529448"/>
                </a:cubicBezTo>
                <a:cubicBezTo>
                  <a:pt x="9034287" y="1532099"/>
                  <a:pt x="9036644" y="1534013"/>
                  <a:pt x="9039294" y="1534013"/>
                </a:cubicBezTo>
                <a:cubicBezTo>
                  <a:pt x="9039661" y="1533939"/>
                  <a:pt x="9040030" y="1533866"/>
                  <a:pt x="9040325" y="1533866"/>
                </a:cubicBezTo>
                <a:close/>
                <a:moveTo>
                  <a:pt x="9174761" y="1508392"/>
                </a:moveTo>
                <a:lnTo>
                  <a:pt x="9310743" y="1496980"/>
                </a:lnTo>
                <a:cubicBezTo>
                  <a:pt x="9313835" y="1496760"/>
                  <a:pt x="9316117" y="1494036"/>
                  <a:pt x="9315822" y="1490943"/>
                </a:cubicBezTo>
                <a:cubicBezTo>
                  <a:pt x="9315602" y="1487851"/>
                  <a:pt x="9312509" y="1485274"/>
                  <a:pt x="9309785" y="1485863"/>
                </a:cubicBezTo>
                <a:lnTo>
                  <a:pt x="9173804" y="1497275"/>
                </a:lnTo>
                <a:cubicBezTo>
                  <a:pt x="9170711" y="1497496"/>
                  <a:pt x="9168429" y="1500220"/>
                  <a:pt x="9168723" y="1503312"/>
                </a:cubicBezTo>
                <a:cubicBezTo>
                  <a:pt x="9168944" y="1506257"/>
                  <a:pt x="9171447" y="1508466"/>
                  <a:pt x="9174319" y="1508392"/>
                </a:cubicBezTo>
                <a:cubicBezTo>
                  <a:pt x="9174466" y="1508392"/>
                  <a:pt x="9174613" y="1508392"/>
                  <a:pt x="9174761" y="1508392"/>
                </a:cubicBezTo>
                <a:close/>
                <a:moveTo>
                  <a:pt x="8400834" y="1609624"/>
                </a:moveTo>
                <a:cubicBezTo>
                  <a:pt x="8402232" y="1606900"/>
                  <a:pt x="8401201" y="1603513"/>
                  <a:pt x="8398477" y="1602114"/>
                </a:cubicBezTo>
                <a:lnTo>
                  <a:pt x="8283405" y="1541964"/>
                </a:lnTo>
                <a:cubicBezTo>
                  <a:pt x="8280754" y="1540565"/>
                  <a:pt x="8277294" y="1541596"/>
                  <a:pt x="8275895" y="1544320"/>
                </a:cubicBezTo>
                <a:cubicBezTo>
                  <a:pt x="8274496" y="1547044"/>
                  <a:pt x="8275527" y="1550431"/>
                  <a:pt x="8278251" y="1551830"/>
                </a:cubicBezTo>
                <a:lnTo>
                  <a:pt x="8393324" y="1611980"/>
                </a:lnTo>
                <a:cubicBezTo>
                  <a:pt x="8394134" y="1612422"/>
                  <a:pt x="8395017" y="1612642"/>
                  <a:pt x="8395974" y="1612642"/>
                </a:cubicBezTo>
                <a:cubicBezTo>
                  <a:pt x="8397889" y="1612642"/>
                  <a:pt x="8399803" y="1611538"/>
                  <a:pt x="8400834" y="1609624"/>
                </a:cubicBezTo>
                <a:close/>
                <a:moveTo>
                  <a:pt x="8285319" y="1550210"/>
                </a:moveTo>
                <a:cubicBezTo>
                  <a:pt x="8287159" y="1547707"/>
                  <a:pt x="8286571" y="1544247"/>
                  <a:pt x="8284067" y="1542406"/>
                </a:cubicBezTo>
                <a:lnTo>
                  <a:pt x="8245562" y="1514503"/>
                </a:lnTo>
                <a:cubicBezTo>
                  <a:pt x="8243059" y="1512662"/>
                  <a:pt x="8239599" y="1513251"/>
                  <a:pt x="8237759" y="1515754"/>
                </a:cubicBezTo>
                <a:cubicBezTo>
                  <a:pt x="8235918" y="1518258"/>
                  <a:pt x="8236507" y="1521718"/>
                  <a:pt x="8239010" y="1523558"/>
                </a:cubicBezTo>
                <a:lnTo>
                  <a:pt x="8277515" y="1551535"/>
                </a:lnTo>
                <a:cubicBezTo>
                  <a:pt x="8278545" y="1552271"/>
                  <a:pt x="8279650" y="1552640"/>
                  <a:pt x="8280828" y="1552566"/>
                </a:cubicBezTo>
                <a:cubicBezTo>
                  <a:pt x="8282595" y="1552492"/>
                  <a:pt x="8284214" y="1551682"/>
                  <a:pt x="8285319" y="1550210"/>
                </a:cubicBezTo>
                <a:close/>
                <a:moveTo>
                  <a:pt x="8246814" y="1522233"/>
                </a:moveTo>
                <a:cubicBezTo>
                  <a:pt x="8248655" y="1519730"/>
                  <a:pt x="8248066" y="1516270"/>
                  <a:pt x="8245562" y="1514429"/>
                </a:cubicBezTo>
                <a:lnTo>
                  <a:pt x="8146023" y="1442205"/>
                </a:lnTo>
                <a:cubicBezTo>
                  <a:pt x="8143521" y="1440364"/>
                  <a:pt x="8140060" y="1440953"/>
                  <a:pt x="8138220" y="1443456"/>
                </a:cubicBezTo>
                <a:cubicBezTo>
                  <a:pt x="8136379" y="1445960"/>
                  <a:pt x="8136968" y="1449420"/>
                  <a:pt x="8139472" y="1451260"/>
                </a:cubicBezTo>
                <a:lnTo>
                  <a:pt x="8239010" y="1523485"/>
                </a:lnTo>
                <a:cubicBezTo>
                  <a:pt x="8240040" y="1524221"/>
                  <a:pt x="8241145" y="1524589"/>
                  <a:pt x="8242323" y="1524516"/>
                </a:cubicBezTo>
                <a:cubicBezTo>
                  <a:pt x="8244090" y="1524516"/>
                  <a:pt x="8245783" y="1523779"/>
                  <a:pt x="8246814" y="1522233"/>
                </a:cubicBezTo>
                <a:close/>
                <a:moveTo>
                  <a:pt x="8147423" y="1449788"/>
                </a:moveTo>
                <a:cubicBezTo>
                  <a:pt x="8149116" y="1447211"/>
                  <a:pt x="8148380" y="1443751"/>
                  <a:pt x="8145877" y="1442058"/>
                </a:cubicBezTo>
                <a:lnTo>
                  <a:pt x="8099936" y="1411725"/>
                </a:lnTo>
                <a:cubicBezTo>
                  <a:pt x="8097359" y="1410032"/>
                  <a:pt x="8093899" y="1410768"/>
                  <a:pt x="8092205" y="1413271"/>
                </a:cubicBezTo>
                <a:cubicBezTo>
                  <a:pt x="8090512" y="1415848"/>
                  <a:pt x="8091248" y="1419308"/>
                  <a:pt x="8093751" y="1421001"/>
                </a:cubicBezTo>
                <a:lnTo>
                  <a:pt x="8139692" y="1451334"/>
                </a:lnTo>
                <a:cubicBezTo>
                  <a:pt x="8140649" y="1451997"/>
                  <a:pt x="8141754" y="1452291"/>
                  <a:pt x="8142784" y="1452291"/>
                </a:cubicBezTo>
                <a:cubicBezTo>
                  <a:pt x="8144625" y="1452291"/>
                  <a:pt x="8146392" y="1451408"/>
                  <a:pt x="8147423" y="1449788"/>
                </a:cubicBezTo>
                <a:close/>
                <a:moveTo>
                  <a:pt x="8101482" y="1419455"/>
                </a:moveTo>
                <a:cubicBezTo>
                  <a:pt x="8103175" y="1416878"/>
                  <a:pt x="8102439" y="1413418"/>
                  <a:pt x="8099936" y="1411725"/>
                </a:cubicBezTo>
                <a:lnTo>
                  <a:pt x="7996864" y="1343697"/>
                </a:lnTo>
                <a:cubicBezTo>
                  <a:pt x="7994286" y="1342004"/>
                  <a:pt x="7990826" y="1342740"/>
                  <a:pt x="7989133" y="1345243"/>
                </a:cubicBezTo>
                <a:cubicBezTo>
                  <a:pt x="7987440" y="1347820"/>
                  <a:pt x="7988176" y="1351280"/>
                  <a:pt x="7990679" y="1352974"/>
                </a:cubicBezTo>
                <a:lnTo>
                  <a:pt x="8093751" y="1421001"/>
                </a:lnTo>
                <a:cubicBezTo>
                  <a:pt x="8094708" y="1421664"/>
                  <a:pt x="8095813" y="1421958"/>
                  <a:pt x="8096844" y="1421958"/>
                </a:cubicBezTo>
                <a:cubicBezTo>
                  <a:pt x="8098684" y="1421958"/>
                  <a:pt x="8100451" y="1421075"/>
                  <a:pt x="8101482" y="1419455"/>
                </a:cubicBezTo>
                <a:close/>
                <a:moveTo>
                  <a:pt x="7998557" y="1351354"/>
                </a:moveTo>
                <a:cubicBezTo>
                  <a:pt x="8000176" y="1348703"/>
                  <a:pt x="7999367" y="1345317"/>
                  <a:pt x="7996716" y="1343697"/>
                </a:cubicBezTo>
                <a:lnTo>
                  <a:pt x="7943707" y="1311008"/>
                </a:lnTo>
                <a:cubicBezTo>
                  <a:pt x="7941130" y="1309389"/>
                  <a:pt x="7937670" y="1310198"/>
                  <a:pt x="7936051" y="1312849"/>
                </a:cubicBezTo>
                <a:cubicBezTo>
                  <a:pt x="7934430" y="1315499"/>
                  <a:pt x="7935241" y="1318886"/>
                  <a:pt x="7937891" y="1320506"/>
                </a:cubicBezTo>
                <a:lnTo>
                  <a:pt x="7990900" y="1353194"/>
                </a:lnTo>
                <a:cubicBezTo>
                  <a:pt x="7991857" y="1353783"/>
                  <a:pt x="7992888" y="1354004"/>
                  <a:pt x="7993845" y="1354004"/>
                </a:cubicBezTo>
                <a:cubicBezTo>
                  <a:pt x="7995685" y="1353931"/>
                  <a:pt x="7997526" y="1353047"/>
                  <a:pt x="7998557" y="1351354"/>
                </a:cubicBezTo>
                <a:close/>
                <a:moveTo>
                  <a:pt x="7945548" y="1318665"/>
                </a:moveTo>
                <a:cubicBezTo>
                  <a:pt x="7947168" y="1316015"/>
                  <a:pt x="7946357" y="1312628"/>
                  <a:pt x="7943707" y="1311008"/>
                </a:cubicBezTo>
                <a:lnTo>
                  <a:pt x="7835850" y="1244526"/>
                </a:lnTo>
                <a:cubicBezTo>
                  <a:pt x="7833199" y="1242907"/>
                  <a:pt x="7829812" y="1243717"/>
                  <a:pt x="7828193" y="1246367"/>
                </a:cubicBezTo>
                <a:cubicBezTo>
                  <a:pt x="7826573" y="1249018"/>
                  <a:pt x="7827383" y="1252404"/>
                  <a:pt x="7830033" y="1254024"/>
                </a:cubicBezTo>
                <a:lnTo>
                  <a:pt x="7937891" y="1320506"/>
                </a:lnTo>
                <a:cubicBezTo>
                  <a:pt x="7938849" y="1321095"/>
                  <a:pt x="7939879" y="1321316"/>
                  <a:pt x="7940836" y="1321316"/>
                </a:cubicBezTo>
                <a:cubicBezTo>
                  <a:pt x="7942676" y="1321316"/>
                  <a:pt x="7944517" y="1320358"/>
                  <a:pt x="7945548" y="1318665"/>
                </a:cubicBezTo>
                <a:close/>
                <a:moveTo>
                  <a:pt x="7837617" y="1252257"/>
                </a:moveTo>
                <a:cubicBezTo>
                  <a:pt x="7839310" y="1249680"/>
                  <a:pt x="7838500" y="1246220"/>
                  <a:pt x="7835923" y="1244526"/>
                </a:cubicBezTo>
                <a:lnTo>
                  <a:pt x="7782473" y="1210586"/>
                </a:lnTo>
                <a:cubicBezTo>
                  <a:pt x="7779895" y="1208893"/>
                  <a:pt x="7776435" y="1209703"/>
                  <a:pt x="7774742" y="1212280"/>
                </a:cubicBezTo>
                <a:cubicBezTo>
                  <a:pt x="7773049" y="1214856"/>
                  <a:pt x="7773859" y="1218317"/>
                  <a:pt x="7776435" y="1220010"/>
                </a:cubicBezTo>
                <a:lnTo>
                  <a:pt x="7829886" y="1253950"/>
                </a:lnTo>
                <a:cubicBezTo>
                  <a:pt x="7830843" y="1254539"/>
                  <a:pt x="7831874" y="1254834"/>
                  <a:pt x="7832905" y="1254834"/>
                </a:cubicBezTo>
                <a:cubicBezTo>
                  <a:pt x="7834819" y="1254834"/>
                  <a:pt x="7836586" y="1253877"/>
                  <a:pt x="7837617" y="1252257"/>
                </a:cubicBezTo>
                <a:close/>
                <a:moveTo>
                  <a:pt x="7784314" y="1218243"/>
                </a:moveTo>
                <a:cubicBezTo>
                  <a:pt x="7785933" y="1215593"/>
                  <a:pt x="7785123" y="1212206"/>
                  <a:pt x="7782473" y="1210586"/>
                </a:cubicBezTo>
                <a:lnTo>
                  <a:pt x="7682934" y="1149553"/>
                </a:lnTo>
                <a:cubicBezTo>
                  <a:pt x="7680357" y="1148006"/>
                  <a:pt x="7676897" y="1148816"/>
                  <a:pt x="7675277" y="1151393"/>
                </a:cubicBezTo>
                <a:cubicBezTo>
                  <a:pt x="7673658" y="1154044"/>
                  <a:pt x="7674467" y="1157430"/>
                  <a:pt x="7677118" y="1159050"/>
                </a:cubicBezTo>
                <a:lnTo>
                  <a:pt x="7776656" y="1220084"/>
                </a:lnTo>
                <a:cubicBezTo>
                  <a:pt x="7777614" y="1220673"/>
                  <a:pt x="7778571" y="1220894"/>
                  <a:pt x="7779602" y="1220894"/>
                </a:cubicBezTo>
                <a:cubicBezTo>
                  <a:pt x="7781442" y="1220894"/>
                  <a:pt x="7783283" y="1219936"/>
                  <a:pt x="7784314" y="1218243"/>
                </a:cubicBezTo>
                <a:close/>
                <a:moveTo>
                  <a:pt x="7684775" y="1157136"/>
                </a:moveTo>
                <a:cubicBezTo>
                  <a:pt x="7686321" y="1154485"/>
                  <a:pt x="7685437" y="1151099"/>
                  <a:pt x="7682787" y="1149479"/>
                </a:cubicBezTo>
                <a:lnTo>
                  <a:pt x="7626907" y="1116569"/>
                </a:lnTo>
                <a:cubicBezTo>
                  <a:pt x="7624330" y="1115023"/>
                  <a:pt x="7620870" y="1115907"/>
                  <a:pt x="7619250" y="1118557"/>
                </a:cubicBezTo>
                <a:cubicBezTo>
                  <a:pt x="7617704" y="1121208"/>
                  <a:pt x="7618588" y="1124594"/>
                  <a:pt x="7621238" y="1126214"/>
                </a:cubicBezTo>
                <a:lnTo>
                  <a:pt x="7677118" y="1159124"/>
                </a:lnTo>
                <a:cubicBezTo>
                  <a:pt x="7678001" y="1159639"/>
                  <a:pt x="7679032" y="1159934"/>
                  <a:pt x="7679989" y="1159934"/>
                </a:cubicBezTo>
                <a:cubicBezTo>
                  <a:pt x="7681903" y="1159860"/>
                  <a:pt x="7683744" y="1158903"/>
                  <a:pt x="7684775" y="1157136"/>
                </a:cubicBezTo>
                <a:close/>
                <a:moveTo>
                  <a:pt x="7628968" y="1124079"/>
                </a:moveTo>
                <a:cubicBezTo>
                  <a:pt x="7630441" y="1121355"/>
                  <a:pt x="7629484" y="1117968"/>
                  <a:pt x="7626760" y="1116496"/>
                </a:cubicBezTo>
                <a:lnTo>
                  <a:pt x="7608648" y="1106557"/>
                </a:lnTo>
                <a:cubicBezTo>
                  <a:pt x="7605924" y="1105084"/>
                  <a:pt x="7602537" y="1106041"/>
                  <a:pt x="7601065" y="1108765"/>
                </a:cubicBezTo>
                <a:cubicBezTo>
                  <a:pt x="7599592" y="1111489"/>
                  <a:pt x="7600549" y="1114876"/>
                  <a:pt x="7603274" y="1116349"/>
                </a:cubicBezTo>
                <a:lnTo>
                  <a:pt x="7621385" y="1126288"/>
                </a:lnTo>
                <a:cubicBezTo>
                  <a:pt x="7622269" y="1126729"/>
                  <a:pt x="7623152" y="1126950"/>
                  <a:pt x="7624109" y="1126950"/>
                </a:cubicBezTo>
                <a:cubicBezTo>
                  <a:pt x="7626097" y="1126950"/>
                  <a:pt x="7628011" y="1125846"/>
                  <a:pt x="7628968" y="1124079"/>
                </a:cubicBezTo>
                <a:close/>
                <a:moveTo>
                  <a:pt x="7610857" y="1114140"/>
                </a:moveTo>
                <a:cubicBezTo>
                  <a:pt x="7612329" y="1111416"/>
                  <a:pt x="7611372" y="1108029"/>
                  <a:pt x="7608648" y="1106557"/>
                </a:cubicBezTo>
                <a:lnTo>
                  <a:pt x="7474875" y="1033081"/>
                </a:lnTo>
                <a:cubicBezTo>
                  <a:pt x="7472151" y="1031608"/>
                  <a:pt x="7468764" y="1032565"/>
                  <a:pt x="7467292" y="1035289"/>
                </a:cubicBezTo>
                <a:cubicBezTo>
                  <a:pt x="7465819" y="1038013"/>
                  <a:pt x="7466776" y="1041400"/>
                  <a:pt x="7469500" y="1042873"/>
                </a:cubicBezTo>
                <a:lnTo>
                  <a:pt x="7603274" y="1116349"/>
                </a:lnTo>
                <a:cubicBezTo>
                  <a:pt x="7604157" y="1116790"/>
                  <a:pt x="7605040" y="1117011"/>
                  <a:pt x="7605998" y="1117011"/>
                </a:cubicBezTo>
                <a:cubicBezTo>
                  <a:pt x="7607986" y="1117011"/>
                  <a:pt x="7609826" y="1115907"/>
                  <a:pt x="7610857" y="1114140"/>
                </a:cubicBezTo>
                <a:close/>
                <a:moveTo>
                  <a:pt x="7477084" y="1040590"/>
                </a:moveTo>
                <a:cubicBezTo>
                  <a:pt x="7478556" y="1037866"/>
                  <a:pt x="7477525" y="1034480"/>
                  <a:pt x="7474801" y="1033007"/>
                </a:cubicBezTo>
                <a:lnTo>
                  <a:pt x="7397129" y="991115"/>
                </a:lnTo>
                <a:cubicBezTo>
                  <a:pt x="7394478" y="989643"/>
                  <a:pt x="7391018" y="990674"/>
                  <a:pt x="7389546" y="993398"/>
                </a:cubicBezTo>
                <a:cubicBezTo>
                  <a:pt x="7388073" y="996122"/>
                  <a:pt x="7389104" y="999508"/>
                  <a:pt x="7391828" y="1000981"/>
                </a:cubicBezTo>
                <a:lnTo>
                  <a:pt x="7469500" y="1042873"/>
                </a:lnTo>
                <a:cubicBezTo>
                  <a:pt x="7470384" y="1043314"/>
                  <a:pt x="7471267" y="1043535"/>
                  <a:pt x="7472151" y="1043535"/>
                </a:cubicBezTo>
                <a:cubicBezTo>
                  <a:pt x="7474212" y="1043462"/>
                  <a:pt x="7476127" y="1042431"/>
                  <a:pt x="7477084" y="1040590"/>
                </a:cubicBezTo>
                <a:close/>
                <a:moveTo>
                  <a:pt x="7399411" y="998699"/>
                </a:moveTo>
                <a:cubicBezTo>
                  <a:pt x="7400883" y="995975"/>
                  <a:pt x="7399853" y="992588"/>
                  <a:pt x="7397129" y="991115"/>
                </a:cubicBezTo>
                <a:lnTo>
                  <a:pt x="7271381" y="923309"/>
                </a:lnTo>
                <a:cubicBezTo>
                  <a:pt x="7268730" y="921836"/>
                  <a:pt x="7265270" y="922867"/>
                  <a:pt x="7263797" y="925591"/>
                </a:cubicBezTo>
                <a:cubicBezTo>
                  <a:pt x="7262325" y="928315"/>
                  <a:pt x="7263355" y="931702"/>
                  <a:pt x="7266079" y="933174"/>
                </a:cubicBezTo>
                <a:lnTo>
                  <a:pt x="7391828" y="1000981"/>
                </a:lnTo>
                <a:cubicBezTo>
                  <a:pt x="7392711" y="1001423"/>
                  <a:pt x="7393595" y="1001644"/>
                  <a:pt x="7394478" y="1001644"/>
                </a:cubicBezTo>
                <a:cubicBezTo>
                  <a:pt x="7396540" y="1001570"/>
                  <a:pt x="7398454" y="1000539"/>
                  <a:pt x="7399411" y="998699"/>
                </a:cubicBezTo>
                <a:close/>
                <a:moveTo>
                  <a:pt x="7274031" y="930229"/>
                </a:moveTo>
                <a:cubicBezTo>
                  <a:pt x="7275135" y="927358"/>
                  <a:pt x="7273663" y="924118"/>
                  <a:pt x="7270791" y="923014"/>
                </a:cubicBezTo>
                <a:lnTo>
                  <a:pt x="7106464" y="860213"/>
                </a:lnTo>
                <a:cubicBezTo>
                  <a:pt x="7103593" y="859109"/>
                  <a:pt x="7100354" y="860582"/>
                  <a:pt x="7099249" y="863453"/>
                </a:cubicBezTo>
                <a:cubicBezTo>
                  <a:pt x="7098145" y="866324"/>
                  <a:pt x="7099617" y="869564"/>
                  <a:pt x="7102489" y="870668"/>
                </a:cubicBezTo>
                <a:lnTo>
                  <a:pt x="7266816" y="933469"/>
                </a:lnTo>
                <a:cubicBezTo>
                  <a:pt x="7267478" y="933689"/>
                  <a:pt x="7268141" y="933837"/>
                  <a:pt x="7268877" y="933837"/>
                </a:cubicBezTo>
                <a:cubicBezTo>
                  <a:pt x="7271086" y="933837"/>
                  <a:pt x="7273147" y="932438"/>
                  <a:pt x="7274031" y="930229"/>
                </a:cubicBezTo>
                <a:close/>
                <a:moveTo>
                  <a:pt x="7109998" y="866545"/>
                </a:moveTo>
                <a:cubicBezTo>
                  <a:pt x="7110587" y="863526"/>
                  <a:pt x="7108600" y="860582"/>
                  <a:pt x="7105581" y="859993"/>
                </a:cubicBezTo>
                <a:lnTo>
                  <a:pt x="6973943" y="834593"/>
                </a:lnTo>
                <a:cubicBezTo>
                  <a:pt x="6970998" y="834004"/>
                  <a:pt x="6967979" y="835991"/>
                  <a:pt x="6967390" y="839010"/>
                </a:cubicBezTo>
                <a:cubicBezTo>
                  <a:pt x="6966801" y="842029"/>
                  <a:pt x="6968789" y="844973"/>
                  <a:pt x="6971808" y="845562"/>
                </a:cubicBezTo>
                <a:lnTo>
                  <a:pt x="7103446" y="870962"/>
                </a:lnTo>
                <a:cubicBezTo>
                  <a:pt x="7103814" y="871036"/>
                  <a:pt x="7104182" y="871036"/>
                  <a:pt x="7104550" y="871036"/>
                </a:cubicBezTo>
                <a:cubicBezTo>
                  <a:pt x="7107127" y="871036"/>
                  <a:pt x="7109483" y="869195"/>
                  <a:pt x="7109998" y="866545"/>
                </a:cubicBezTo>
                <a:close/>
                <a:moveTo>
                  <a:pt x="6865128" y="847403"/>
                </a:moveTo>
                <a:lnTo>
                  <a:pt x="6972986" y="845636"/>
                </a:lnTo>
                <a:cubicBezTo>
                  <a:pt x="6976078" y="845562"/>
                  <a:pt x="6978507" y="843059"/>
                  <a:pt x="6978434" y="839967"/>
                </a:cubicBezTo>
                <a:cubicBezTo>
                  <a:pt x="6978360" y="836875"/>
                  <a:pt x="6975857" y="834445"/>
                  <a:pt x="6972839" y="834519"/>
                </a:cubicBezTo>
                <a:cubicBezTo>
                  <a:pt x="6972839" y="834519"/>
                  <a:pt x="6972839" y="834519"/>
                  <a:pt x="6972765" y="834519"/>
                </a:cubicBezTo>
                <a:lnTo>
                  <a:pt x="6864907" y="836286"/>
                </a:lnTo>
                <a:cubicBezTo>
                  <a:pt x="6861815" y="836360"/>
                  <a:pt x="6859385" y="838863"/>
                  <a:pt x="6859459" y="841955"/>
                </a:cubicBezTo>
                <a:cubicBezTo>
                  <a:pt x="6859459" y="844973"/>
                  <a:pt x="6861962" y="847403"/>
                  <a:pt x="6865128" y="847403"/>
                </a:cubicBezTo>
                <a:cubicBezTo>
                  <a:pt x="6865054" y="847403"/>
                  <a:pt x="6865054" y="847403"/>
                  <a:pt x="6865128" y="847403"/>
                </a:cubicBezTo>
                <a:close/>
                <a:moveTo>
                  <a:pt x="6773025" y="865956"/>
                </a:moveTo>
                <a:lnTo>
                  <a:pt x="6866085" y="847256"/>
                </a:lnTo>
                <a:cubicBezTo>
                  <a:pt x="6869103" y="846667"/>
                  <a:pt x="6871091" y="843722"/>
                  <a:pt x="6870428" y="840703"/>
                </a:cubicBezTo>
                <a:cubicBezTo>
                  <a:pt x="6869839" y="837685"/>
                  <a:pt x="6866821" y="835771"/>
                  <a:pt x="6863876" y="836360"/>
                </a:cubicBezTo>
                <a:lnTo>
                  <a:pt x="6770817" y="855060"/>
                </a:lnTo>
                <a:cubicBezTo>
                  <a:pt x="6767798" y="855649"/>
                  <a:pt x="6765810" y="858594"/>
                  <a:pt x="6766473" y="861612"/>
                </a:cubicBezTo>
                <a:cubicBezTo>
                  <a:pt x="6766988" y="864263"/>
                  <a:pt x="6769344" y="866103"/>
                  <a:pt x="6771994" y="866103"/>
                </a:cubicBezTo>
                <a:cubicBezTo>
                  <a:pt x="6772289" y="866103"/>
                  <a:pt x="6772657" y="866030"/>
                  <a:pt x="6773025" y="865956"/>
                </a:cubicBezTo>
                <a:close/>
                <a:moveTo>
                  <a:pt x="6691672" y="893712"/>
                </a:moveTo>
                <a:lnTo>
                  <a:pt x="6773687" y="865809"/>
                </a:lnTo>
                <a:cubicBezTo>
                  <a:pt x="6776633" y="864852"/>
                  <a:pt x="6778179" y="861686"/>
                  <a:pt x="6777148" y="858741"/>
                </a:cubicBezTo>
                <a:cubicBezTo>
                  <a:pt x="6776191" y="855796"/>
                  <a:pt x="6772951" y="854250"/>
                  <a:pt x="6770080" y="855281"/>
                </a:cubicBezTo>
                <a:lnTo>
                  <a:pt x="6688064" y="883184"/>
                </a:lnTo>
                <a:cubicBezTo>
                  <a:pt x="6685119" y="884141"/>
                  <a:pt x="6683573" y="887307"/>
                  <a:pt x="6684604" y="890252"/>
                </a:cubicBezTo>
                <a:cubicBezTo>
                  <a:pt x="6685413" y="892608"/>
                  <a:pt x="6687549" y="894080"/>
                  <a:pt x="6689904" y="894006"/>
                </a:cubicBezTo>
                <a:cubicBezTo>
                  <a:pt x="6690493" y="894006"/>
                  <a:pt x="6691082" y="893933"/>
                  <a:pt x="6691672" y="893712"/>
                </a:cubicBezTo>
                <a:close/>
                <a:moveTo>
                  <a:pt x="6617018" y="923014"/>
                </a:moveTo>
                <a:lnTo>
                  <a:pt x="6691892" y="893638"/>
                </a:lnTo>
                <a:cubicBezTo>
                  <a:pt x="6694764" y="892534"/>
                  <a:pt x="6696163" y="889295"/>
                  <a:pt x="6695058" y="886423"/>
                </a:cubicBezTo>
                <a:cubicBezTo>
                  <a:pt x="6693954" y="883552"/>
                  <a:pt x="6690714" y="882153"/>
                  <a:pt x="6687843" y="883258"/>
                </a:cubicBezTo>
                <a:lnTo>
                  <a:pt x="6612968" y="912633"/>
                </a:lnTo>
                <a:cubicBezTo>
                  <a:pt x="6610097" y="913738"/>
                  <a:pt x="6608698" y="916977"/>
                  <a:pt x="6609803" y="919848"/>
                </a:cubicBezTo>
                <a:cubicBezTo>
                  <a:pt x="6610686" y="922057"/>
                  <a:pt x="6612821" y="923382"/>
                  <a:pt x="6615030" y="923382"/>
                </a:cubicBezTo>
                <a:cubicBezTo>
                  <a:pt x="6615692" y="923382"/>
                  <a:pt x="6616355" y="923235"/>
                  <a:pt x="6617018" y="923014"/>
                </a:cubicBezTo>
                <a:close/>
                <a:moveTo>
                  <a:pt x="6620036" y="920290"/>
                </a:moveTo>
                <a:cubicBezTo>
                  <a:pt x="6621361" y="917492"/>
                  <a:pt x="6620257" y="914179"/>
                  <a:pt x="6617533" y="912854"/>
                </a:cubicBezTo>
                <a:lnTo>
                  <a:pt x="6465207" y="837832"/>
                </a:lnTo>
                <a:cubicBezTo>
                  <a:pt x="6462409" y="836507"/>
                  <a:pt x="6459096" y="837611"/>
                  <a:pt x="6457771" y="840335"/>
                </a:cubicBezTo>
                <a:cubicBezTo>
                  <a:pt x="6456445" y="843133"/>
                  <a:pt x="6457549" y="846446"/>
                  <a:pt x="6460274" y="847771"/>
                </a:cubicBezTo>
                <a:lnTo>
                  <a:pt x="6612600" y="922793"/>
                </a:lnTo>
                <a:cubicBezTo>
                  <a:pt x="6613410" y="923161"/>
                  <a:pt x="6614294" y="923382"/>
                  <a:pt x="6615103" y="923382"/>
                </a:cubicBezTo>
                <a:cubicBezTo>
                  <a:pt x="6617091" y="923382"/>
                  <a:pt x="6619006" y="922204"/>
                  <a:pt x="6620036" y="920290"/>
                </a:cubicBezTo>
                <a:close/>
                <a:moveTo>
                  <a:pt x="6467931" y="844679"/>
                </a:moveTo>
                <a:cubicBezTo>
                  <a:pt x="6469035" y="841808"/>
                  <a:pt x="6467563" y="838568"/>
                  <a:pt x="6464617" y="837538"/>
                </a:cubicBezTo>
                <a:lnTo>
                  <a:pt x="6309052" y="780038"/>
                </a:lnTo>
                <a:cubicBezTo>
                  <a:pt x="6306107" y="779007"/>
                  <a:pt x="6302941" y="780406"/>
                  <a:pt x="6301910" y="783351"/>
                </a:cubicBezTo>
                <a:cubicBezTo>
                  <a:pt x="6300806" y="786222"/>
                  <a:pt x="6302278" y="789462"/>
                  <a:pt x="6305223" y="790492"/>
                </a:cubicBezTo>
                <a:lnTo>
                  <a:pt x="6460789" y="847992"/>
                </a:lnTo>
                <a:cubicBezTo>
                  <a:pt x="6461452" y="848213"/>
                  <a:pt x="6462114" y="848360"/>
                  <a:pt x="6462777" y="848360"/>
                </a:cubicBezTo>
                <a:cubicBezTo>
                  <a:pt x="6464986" y="848286"/>
                  <a:pt x="6467047" y="846888"/>
                  <a:pt x="6467931" y="844679"/>
                </a:cubicBezTo>
                <a:close/>
                <a:moveTo>
                  <a:pt x="6312585" y="786443"/>
                </a:moveTo>
                <a:cubicBezTo>
                  <a:pt x="6313248" y="783424"/>
                  <a:pt x="6311408" y="780480"/>
                  <a:pt x="6308389" y="779743"/>
                </a:cubicBezTo>
                <a:lnTo>
                  <a:pt x="6149658" y="743373"/>
                </a:lnTo>
                <a:cubicBezTo>
                  <a:pt x="6146639" y="742637"/>
                  <a:pt x="6143694" y="744551"/>
                  <a:pt x="6142958" y="747570"/>
                </a:cubicBezTo>
                <a:cubicBezTo>
                  <a:pt x="6142295" y="750588"/>
                  <a:pt x="6144136" y="753533"/>
                  <a:pt x="6147154" y="754270"/>
                </a:cubicBezTo>
                <a:lnTo>
                  <a:pt x="6305886" y="790640"/>
                </a:lnTo>
                <a:cubicBezTo>
                  <a:pt x="6306328" y="790713"/>
                  <a:pt x="6306769" y="790787"/>
                  <a:pt x="6307137" y="790787"/>
                </a:cubicBezTo>
                <a:cubicBezTo>
                  <a:pt x="6309714" y="790787"/>
                  <a:pt x="6311997" y="789020"/>
                  <a:pt x="6312585" y="786443"/>
                </a:cubicBezTo>
                <a:close/>
                <a:moveTo>
                  <a:pt x="6153928" y="749337"/>
                </a:moveTo>
                <a:cubicBezTo>
                  <a:pt x="6154222" y="746245"/>
                  <a:pt x="6152013" y="743521"/>
                  <a:pt x="6148921" y="743226"/>
                </a:cubicBezTo>
                <a:lnTo>
                  <a:pt x="5997037" y="728575"/>
                </a:lnTo>
                <a:cubicBezTo>
                  <a:pt x="5994092" y="728281"/>
                  <a:pt x="5991220" y="730489"/>
                  <a:pt x="5990926" y="733582"/>
                </a:cubicBezTo>
                <a:cubicBezTo>
                  <a:pt x="5990631" y="736674"/>
                  <a:pt x="5992840" y="739398"/>
                  <a:pt x="5995932" y="739692"/>
                </a:cubicBezTo>
                <a:lnTo>
                  <a:pt x="6147817" y="754343"/>
                </a:lnTo>
                <a:cubicBezTo>
                  <a:pt x="6148038" y="754343"/>
                  <a:pt x="6148185" y="754343"/>
                  <a:pt x="6148406" y="754343"/>
                </a:cubicBezTo>
                <a:cubicBezTo>
                  <a:pt x="6151277" y="754343"/>
                  <a:pt x="6153707" y="752208"/>
                  <a:pt x="6153928" y="749337"/>
                </a:cubicBezTo>
                <a:close/>
                <a:moveTo>
                  <a:pt x="5862085" y="747791"/>
                </a:moveTo>
                <a:lnTo>
                  <a:pt x="5996816" y="739766"/>
                </a:lnTo>
                <a:cubicBezTo>
                  <a:pt x="5999908" y="739545"/>
                  <a:pt x="6002264" y="736968"/>
                  <a:pt x="6002043" y="733876"/>
                </a:cubicBezTo>
                <a:cubicBezTo>
                  <a:pt x="6001822" y="730784"/>
                  <a:pt x="5999393" y="728354"/>
                  <a:pt x="5996153" y="728649"/>
                </a:cubicBezTo>
                <a:lnTo>
                  <a:pt x="5861423" y="736674"/>
                </a:lnTo>
                <a:cubicBezTo>
                  <a:pt x="5858331" y="736895"/>
                  <a:pt x="5855975" y="739471"/>
                  <a:pt x="5856195" y="742564"/>
                </a:cubicBezTo>
                <a:cubicBezTo>
                  <a:pt x="5856343" y="745509"/>
                  <a:pt x="5858846" y="747791"/>
                  <a:pt x="5861791" y="747791"/>
                </a:cubicBezTo>
                <a:cubicBezTo>
                  <a:pt x="5861938" y="747864"/>
                  <a:pt x="5862012" y="747864"/>
                  <a:pt x="5862085" y="747791"/>
                </a:cubicBezTo>
                <a:close/>
                <a:moveTo>
                  <a:pt x="5756289" y="779522"/>
                </a:moveTo>
                <a:lnTo>
                  <a:pt x="5863411" y="747570"/>
                </a:lnTo>
                <a:cubicBezTo>
                  <a:pt x="5866355" y="746686"/>
                  <a:pt x="5868049" y="743594"/>
                  <a:pt x="5867165" y="740649"/>
                </a:cubicBezTo>
                <a:cubicBezTo>
                  <a:pt x="5866282" y="737704"/>
                  <a:pt x="5863190" y="736011"/>
                  <a:pt x="5860245" y="736895"/>
                </a:cubicBezTo>
                <a:lnTo>
                  <a:pt x="5753123" y="768847"/>
                </a:lnTo>
                <a:cubicBezTo>
                  <a:pt x="5750178" y="769731"/>
                  <a:pt x="5748485" y="772823"/>
                  <a:pt x="5749368" y="775768"/>
                </a:cubicBezTo>
                <a:cubicBezTo>
                  <a:pt x="5750105" y="778197"/>
                  <a:pt x="5752313" y="779743"/>
                  <a:pt x="5754743" y="779743"/>
                </a:cubicBezTo>
                <a:cubicBezTo>
                  <a:pt x="5755258" y="779743"/>
                  <a:pt x="5755774" y="779670"/>
                  <a:pt x="5756289" y="779522"/>
                </a:cubicBezTo>
                <a:close/>
                <a:moveTo>
                  <a:pt x="5689881" y="835771"/>
                </a:moveTo>
                <a:lnTo>
                  <a:pt x="5758277" y="778418"/>
                </a:lnTo>
                <a:cubicBezTo>
                  <a:pt x="5760633" y="776430"/>
                  <a:pt x="5760927" y="772896"/>
                  <a:pt x="5758939" y="770540"/>
                </a:cubicBezTo>
                <a:cubicBezTo>
                  <a:pt x="5756951" y="768184"/>
                  <a:pt x="5753418" y="767890"/>
                  <a:pt x="5751062" y="769878"/>
                </a:cubicBezTo>
                <a:lnTo>
                  <a:pt x="5682665" y="827230"/>
                </a:lnTo>
                <a:cubicBezTo>
                  <a:pt x="5680310" y="829218"/>
                  <a:pt x="5680015" y="832752"/>
                  <a:pt x="5682003" y="835108"/>
                </a:cubicBezTo>
                <a:cubicBezTo>
                  <a:pt x="5683107" y="836433"/>
                  <a:pt x="5684727" y="837096"/>
                  <a:pt x="5686347" y="837096"/>
                </a:cubicBezTo>
                <a:cubicBezTo>
                  <a:pt x="5687525" y="837096"/>
                  <a:pt x="5688850" y="836654"/>
                  <a:pt x="5689881" y="835771"/>
                </a:cubicBezTo>
                <a:close/>
                <a:moveTo>
                  <a:pt x="5657634" y="912707"/>
                </a:moveTo>
                <a:lnTo>
                  <a:pt x="5691427" y="833709"/>
                </a:lnTo>
                <a:cubicBezTo>
                  <a:pt x="5692605" y="830911"/>
                  <a:pt x="5691353" y="827598"/>
                  <a:pt x="5688482" y="826420"/>
                </a:cubicBezTo>
                <a:cubicBezTo>
                  <a:pt x="5685684" y="825242"/>
                  <a:pt x="5682371" y="826494"/>
                  <a:pt x="5681193" y="829365"/>
                </a:cubicBezTo>
                <a:lnTo>
                  <a:pt x="5647400" y="908363"/>
                </a:lnTo>
                <a:cubicBezTo>
                  <a:pt x="5646222" y="911161"/>
                  <a:pt x="5647474" y="914474"/>
                  <a:pt x="5650345" y="915652"/>
                </a:cubicBezTo>
                <a:cubicBezTo>
                  <a:pt x="5651081" y="915946"/>
                  <a:pt x="5651817" y="916093"/>
                  <a:pt x="5652554" y="916093"/>
                </a:cubicBezTo>
                <a:cubicBezTo>
                  <a:pt x="5654689" y="916093"/>
                  <a:pt x="5656750" y="914768"/>
                  <a:pt x="5657634" y="912707"/>
                </a:cubicBezTo>
                <a:close/>
                <a:moveTo>
                  <a:pt x="5655130" y="1007607"/>
                </a:moveTo>
                <a:lnTo>
                  <a:pt x="5658076" y="910719"/>
                </a:lnTo>
                <a:cubicBezTo>
                  <a:pt x="5658149" y="907627"/>
                  <a:pt x="5655720" y="905050"/>
                  <a:pt x="5652701" y="904976"/>
                </a:cubicBezTo>
                <a:cubicBezTo>
                  <a:pt x="5649830" y="905124"/>
                  <a:pt x="5647032" y="907332"/>
                  <a:pt x="5646958" y="910351"/>
                </a:cubicBezTo>
                <a:lnTo>
                  <a:pt x="5644013" y="1007239"/>
                </a:lnTo>
                <a:cubicBezTo>
                  <a:pt x="5643940" y="1010331"/>
                  <a:pt x="5646369" y="1012908"/>
                  <a:pt x="5649388" y="1012982"/>
                </a:cubicBezTo>
                <a:cubicBezTo>
                  <a:pt x="5649462" y="1012982"/>
                  <a:pt x="5649535" y="1012982"/>
                  <a:pt x="5649609" y="1012982"/>
                </a:cubicBezTo>
                <a:cubicBezTo>
                  <a:pt x="5652628" y="1012982"/>
                  <a:pt x="5655057" y="1010552"/>
                  <a:pt x="5655130" y="1007607"/>
                </a:cubicBezTo>
                <a:close/>
                <a:moveTo>
                  <a:pt x="5675082" y="1123932"/>
                </a:moveTo>
                <a:cubicBezTo>
                  <a:pt x="5678101" y="1123269"/>
                  <a:pt x="5680015" y="1120324"/>
                  <a:pt x="5679353" y="1117306"/>
                </a:cubicBezTo>
                <a:lnTo>
                  <a:pt x="5654983" y="1006208"/>
                </a:lnTo>
                <a:cubicBezTo>
                  <a:pt x="5654321" y="1003190"/>
                  <a:pt x="5651302" y="1001349"/>
                  <a:pt x="5648357" y="1001938"/>
                </a:cubicBezTo>
                <a:cubicBezTo>
                  <a:pt x="5645339" y="1002601"/>
                  <a:pt x="5643425" y="1005546"/>
                  <a:pt x="5644087" y="1008564"/>
                </a:cubicBezTo>
                <a:lnTo>
                  <a:pt x="5668456" y="1119662"/>
                </a:lnTo>
                <a:cubicBezTo>
                  <a:pt x="5669045" y="1122312"/>
                  <a:pt x="5671328" y="1124079"/>
                  <a:pt x="5673904" y="1124005"/>
                </a:cubicBezTo>
                <a:cubicBezTo>
                  <a:pt x="5674346" y="1124079"/>
                  <a:pt x="5674714" y="1124005"/>
                  <a:pt x="5675082" y="1123932"/>
                </a:cubicBezTo>
                <a:close/>
                <a:moveTo>
                  <a:pt x="5723968" y="1244968"/>
                </a:moveTo>
                <a:cubicBezTo>
                  <a:pt x="5726839" y="1243864"/>
                  <a:pt x="5728238" y="1240624"/>
                  <a:pt x="5727060" y="1237753"/>
                </a:cubicBezTo>
                <a:lnTo>
                  <a:pt x="5679058" y="1116496"/>
                </a:lnTo>
                <a:cubicBezTo>
                  <a:pt x="5677954" y="1113624"/>
                  <a:pt x="5674641" y="1112226"/>
                  <a:pt x="5671843" y="1113404"/>
                </a:cubicBezTo>
                <a:cubicBezTo>
                  <a:pt x="5668972" y="1114508"/>
                  <a:pt x="5667573" y="1117747"/>
                  <a:pt x="5668751" y="1120619"/>
                </a:cubicBezTo>
                <a:lnTo>
                  <a:pt x="5716753" y="1241876"/>
                </a:lnTo>
                <a:cubicBezTo>
                  <a:pt x="5717636" y="1244085"/>
                  <a:pt x="5719772" y="1245410"/>
                  <a:pt x="5721980" y="1245410"/>
                </a:cubicBezTo>
                <a:cubicBezTo>
                  <a:pt x="5722643" y="1245336"/>
                  <a:pt x="5723306" y="1245189"/>
                  <a:pt x="5723968" y="1244968"/>
                </a:cubicBezTo>
                <a:close/>
                <a:moveTo>
                  <a:pt x="5878871" y="1269706"/>
                </a:moveTo>
                <a:cubicBezTo>
                  <a:pt x="5879461" y="1266687"/>
                  <a:pt x="5877473" y="1263742"/>
                  <a:pt x="5874454" y="1263153"/>
                </a:cubicBezTo>
                <a:lnTo>
                  <a:pt x="5723011" y="1234219"/>
                </a:lnTo>
                <a:cubicBezTo>
                  <a:pt x="5719992" y="1233557"/>
                  <a:pt x="5717048" y="1235618"/>
                  <a:pt x="5716459" y="1238637"/>
                </a:cubicBezTo>
                <a:cubicBezTo>
                  <a:pt x="5715870" y="1241655"/>
                  <a:pt x="5717858" y="1244600"/>
                  <a:pt x="5720876" y="1245189"/>
                </a:cubicBezTo>
                <a:lnTo>
                  <a:pt x="5872319" y="1274123"/>
                </a:lnTo>
                <a:cubicBezTo>
                  <a:pt x="5872687" y="1274197"/>
                  <a:pt x="5873055" y="1274197"/>
                  <a:pt x="5873423" y="1274197"/>
                </a:cubicBezTo>
                <a:cubicBezTo>
                  <a:pt x="5876000" y="1274270"/>
                  <a:pt x="5878356" y="1272356"/>
                  <a:pt x="5878871" y="1269706"/>
                </a:cubicBezTo>
                <a:close/>
                <a:moveTo>
                  <a:pt x="6023762" y="1288995"/>
                </a:moveTo>
                <a:cubicBezTo>
                  <a:pt x="6024204" y="1285976"/>
                  <a:pt x="6022069" y="1283105"/>
                  <a:pt x="6018977" y="1282737"/>
                </a:cubicBezTo>
                <a:lnTo>
                  <a:pt x="5874086" y="1263153"/>
                </a:lnTo>
                <a:cubicBezTo>
                  <a:pt x="5871067" y="1262785"/>
                  <a:pt x="5868196" y="1264847"/>
                  <a:pt x="5867828" y="1267939"/>
                </a:cubicBezTo>
                <a:cubicBezTo>
                  <a:pt x="5867386" y="1270957"/>
                  <a:pt x="5869521" y="1273829"/>
                  <a:pt x="5872614" y="1274197"/>
                </a:cubicBezTo>
                <a:lnTo>
                  <a:pt x="6017504" y="1293780"/>
                </a:lnTo>
                <a:cubicBezTo>
                  <a:pt x="6017798" y="1293780"/>
                  <a:pt x="6018019" y="1293854"/>
                  <a:pt x="6018314" y="1293854"/>
                </a:cubicBezTo>
                <a:cubicBezTo>
                  <a:pt x="6021038" y="1293780"/>
                  <a:pt x="6023394" y="1291793"/>
                  <a:pt x="6023762" y="1288995"/>
                </a:cubicBezTo>
                <a:close/>
                <a:moveTo>
                  <a:pt x="6163867" y="1299818"/>
                </a:moveTo>
                <a:cubicBezTo>
                  <a:pt x="6164088" y="1296725"/>
                  <a:pt x="6161805" y="1294075"/>
                  <a:pt x="6158713" y="1293854"/>
                </a:cubicBezTo>
                <a:lnTo>
                  <a:pt x="6018608" y="1282663"/>
                </a:lnTo>
                <a:cubicBezTo>
                  <a:pt x="6015663" y="1282443"/>
                  <a:pt x="6012866" y="1284725"/>
                  <a:pt x="6012645" y="1287817"/>
                </a:cubicBezTo>
                <a:cubicBezTo>
                  <a:pt x="6012424" y="1290909"/>
                  <a:pt x="6014706" y="1293560"/>
                  <a:pt x="6017725" y="1293780"/>
                </a:cubicBezTo>
                <a:lnTo>
                  <a:pt x="6157830" y="1304971"/>
                </a:lnTo>
                <a:cubicBezTo>
                  <a:pt x="6157977" y="1304971"/>
                  <a:pt x="6158124" y="1304971"/>
                  <a:pt x="6158345" y="1304971"/>
                </a:cubicBezTo>
                <a:cubicBezTo>
                  <a:pt x="6161216" y="1304971"/>
                  <a:pt x="6163646" y="1302762"/>
                  <a:pt x="6163867" y="1299818"/>
                </a:cubicBezTo>
                <a:close/>
                <a:moveTo>
                  <a:pt x="6243527" y="1420560"/>
                </a:moveTo>
                <a:cubicBezTo>
                  <a:pt x="6246030" y="1418793"/>
                  <a:pt x="6246619" y="1415332"/>
                  <a:pt x="6244852" y="1412829"/>
                </a:cubicBezTo>
                <a:lnTo>
                  <a:pt x="6162910" y="1296284"/>
                </a:lnTo>
                <a:cubicBezTo>
                  <a:pt x="6161143" y="1293780"/>
                  <a:pt x="6157609" y="1293191"/>
                  <a:pt x="6155179" y="1294958"/>
                </a:cubicBezTo>
                <a:cubicBezTo>
                  <a:pt x="6152676" y="1296725"/>
                  <a:pt x="6152013" y="1300186"/>
                  <a:pt x="6153854" y="1302689"/>
                </a:cubicBezTo>
                <a:lnTo>
                  <a:pt x="6235796" y="1419234"/>
                </a:lnTo>
                <a:cubicBezTo>
                  <a:pt x="6236901" y="1420780"/>
                  <a:pt x="6238668" y="1421590"/>
                  <a:pt x="6240361" y="1421590"/>
                </a:cubicBezTo>
                <a:cubicBezTo>
                  <a:pt x="6241466" y="1421517"/>
                  <a:pt x="6242570" y="1421222"/>
                  <a:pt x="6243527" y="1420560"/>
                </a:cubicBezTo>
                <a:close/>
                <a:moveTo>
                  <a:pt x="6338133" y="1536222"/>
                </a:moveTo>
                <a:cubicBezTo>
                  <a:pt x="6340489" y="1534307"/>
                  <a:pt x="6340857" y="1530774"/>
                  <a:pt x="6338943" y="1528418"/>
                </a:cubicBezTo>
                <a:lnTo>
                  <a:pt x="6244631" y="1412461"/>
                </a:lnTo>
                <a:cubicBezTo>
                  <a:pt x="6242717" y="1410105"/>
                  <a:pt x="6239183" y="1409737"/>
                  <a:pt x="6236827" y="1411651"/>
                </a:cubicBezTo>
                <a:cubicBezTo>
                  <a:pt x="6234471" y="1413565"/>
                  <a:pt x="6234103" y="1417099"/>
                  <a:pt x="6236018" y="1419455"/>
                </a:cubicBezTo>
                <a:lnTo>
                  <a:pt x="6330329" y="1535412"/>
                </a:lnTo>
                <a:cubicBezTo>
                  <a:pt x="6331433" y="1536811"/>
                  <a:pt x="6333053" y="1537473"/>
                  <a:pt x="6334672" y="1537473"/>
                </a:cubicBezTo>
                <a:cubicBezTo>
                  <a:pt x="6335924" y="1537473"/>
                  <a:pt x="6337176" y="1537105"/>
                  <a:pt x="6338133" y="1536222"/>
                </a:cubicBezTo>
                <a:close/>
                <a:moveTo>
                  <a:pt x="6486778" y="1533203"/>
                </a:moveTo>
                <a:cubicBezTo>
                  <a:pt x="6486778" y="1530111"/>
                  <a:pt x="6484348" y="1527608"/>
                  <a:pt x="6481256" y="1527608"/>
                </a:cubicBezTo>
                <a:lnTo>
                  <a:pt x="6334672" y="1526430"/>
                </a:lnTo>
                <a:cubicBezTo>
                  <a:pt x="6334672" y="1526430"/>
                  <a:pt x="6334599" y="1526430"/>
                  <a:pt x="6334599" y="1526430"/>
                </a:cubicBezTo>
                <a:cubicBezTo>
                  <a:pt x="6331580" y="1526430"/>
                  <a:pt x="6329077" y="1528933"/>
                  <a:pt x="6329077" y="1531952"/>
                </a:cubicBezTo>
                <a:cubicBezTo>
                  <a:pt x="6329077" y="1535044"/>
                  <a:pt x="6331507" y="1537547"/>
                  <a:pt x="6334599" y="1537547"/>
                </a:cubicBezTo>
                <a:lnTo>
                  <a:pt x="6481183" y="1538725"/>
                </a:lnTo>
                <a:cubicBezTo>
                  <a:pt x="6481183" y="1538725"/>
                  <a:pt x="6481256" y="1538725"/>
                  <a:pt x="6481256" y="1538725"/>
                </a:cubicBezTo>
                <a:cubicBezTo>
                  <a:pt x="6484275" y="1538725"/>
                  <a:pt x="6486778" y="1536222"/>
                  <a:pt x="6486778" y="1533203"/>
                </a:cubicBezTo>
                <a:close/>
                <a:moveTo>
                  <a:pt x="6592722" y="1644742"/>
                </a:moveTo>
                <a:cubicBezTo>
                  <a:pt x="6594931" y="1642534"/>
                  <a:pt x="6594931" y="1639000"/>
                  <a:pt x="6592722" y="1636865"/>
                </a:cubicBezTo>
                <a:lnTo>
                  <a:pt x="6485085" y="1529227"/>
                </a:lnTo>
                <a:cubicBezTo>
                  <a:pt x="6482876" y="1527019"/>
                  <a:pt x="6479342" y="1527092"/>
                  <a:pt x="6477207" y="1529227"/>
                </a:cubicBezTo>
                <a:cubicBezTo>
                  <a:pt x="6474998" y="1531436"/>
                  <a:pt x="6474998" y="1534970"/>
                  <a:pt x="6477207" y="1537105"/>
                </a:cubicBezTo>
                <a:lnTo>
                  <a:pt x="6584844" y="1644742"/>
                </a:lnTo>
                <a:cubicBezTo>
                  <a:pt x="6585948" y="1645847"/>
                  <a:pt x="6587421" y="1646362"/>
                  <a:pt x="6588820" y="1646362"/>
                </a:cubicBezTo>
                <a:cubicBezTo>
                  <a:pt x="6590292" y="1646362"/>
                  <a:pt x="6591691" y="1645773"/>
                  <a:pt x="6592722" y="1644742"/>
                </a:cubicBezTo>
                <a:close/>
                <a:moveTo>
                  <a:pt x="6589041" y="1646362"/>
                </a:moveTo>
                <a:lnTo>
                  <a:pt x="6735772" y="1640693"/>
                </a:lnTo>
                <a:cubicBezTo>
                  <a:pt x="6738864" y="1640546"/>
                  <a:pt x="6741220" y="1637969"/>
                  <a:pt x="6741146" y="1634877"/>
                </a:cubicBezTo>
                <a:cubicBezTo>
                  <a:pt x="6740999" y="1631785"/>
                  <a:pt x="6738570" y="1629797"/>
                  <a:pt x="6735330" y="1629502"/>
                </a:cubicBezTo>
                <a:lnTo>
                  <a:pt x="6588599" y="1635171"/>
                </a:lnTo>
                <a:cubicBezTo>
                  <a:pt x="6585507" y="1635318"/>
                  <a:pt x="6583151" y="1637895"/>
                  <a:pt x="6583224" y="1640987"/>
                </a:cubicBezTo>
                <a:cubicBezTo>
                  <a:pt x="6583372" y="1644006"/>
                  <a:pt x="6585801" y="1646362"/>
                  <a:pt x="6588820" y="1646362"/>
                </a:cubicBezTo>
                <a:cubicBezTo>
                  <a:pt x="6588893" y="1646362"/>
                  <a:pt x="6588967" y="1646362"/>
                  <a:pt x="6589041" y="1646362"/>
                </a:cubicBezTo>
                <a:close/>
                <a:moveTo>
                  <a:pt x="6735919" y="1640693"/>
                </a:moveTo>
                <a:lnTo>
                  <a:pt x="6880810" y="1629797"/>
                </a:lnTo>
                <a:cubicBezTo>
                  <a:pt x="6883902" y="1629576"/>
                  <a:pt x="6886184" y="1626852"/>
                  <a:pt x="6885963" y="1623833"/>
                </a:cubicBezTo>
                <a:cubicBezTo>
                  <a:pt x="6885742" y="1620741"/>
                  <a:pt x="6883018" y="1618385"/>
                  <a:pt x="6879999" y="1618680"/>
                </a:cubicBezTo>
                <a:lnTo>
                  <a:pt x="6735109" y="1629576"/>
                </a:lnTo>
                <a:cubicBezTo>
                  <a:pt x="6732017" y="1629797"/>
                  <a:pt x="6729735" y="1632521"/>
                  <a:pt x="6729955" y="1635539"/>
                </a:cubicBezTo>
                <a:cubicBezTo>
                  <a:pt x="6730176" y="1638484"/>
                  <a:pt x="6732679" y="1640693"/>
                  <a:pt x="6735551" y="1640693"/>
                </a:cubicBezTo>
                <a:cubicBezTo>
                  <a:pt x="6735698" y="1640693"/>
                  <a:pt x="6735846" y="1640693"/>
                  <a:pt x="6735919" y="1640693"/>
                </a:cubicBezTo>
                <a:close/>
                <a:moveTo>
                  <a:pt x="6880957" y="1629797"/>
                </a:moveTo>
                <a:lnTo>
                  <a:pt x="7024817" y="1614704"/>
                </a:lnTo>
                <a:cubicBezTo>
                  <a:pt x="7027909" y="1614409"/>
                  <a:pt x="7030117" y="1611612"/>
                  <a:pt x="7029749" y="1608593"/>
                </a:cubicBezTo>
                <a:cubicBezTo>
                  <a:pt x="7029455" y="1605501"/>
                  <a:pt x="7026583" y="1603440"/>
                  <a:pt x="7023638" y="1603661"/>
                </a:cubicBezTo>
                <a:lnTo>
                  <a:pt x="6879779" y="1618753"/>
                </a:lnTo>
                <a:cubicBezTo>
                  <a:pt x="6876687" y="1619048"/>
                  <a:pt x="6874478" y="1621845"/>
                  <a:pt x="6874846" y="1624864"/>
                </a:cubicBezTo>
                <a:cubicBezTo>
                  <a:pt x="6875140" y="1627735"/>
                  <a:pt x="6877570" y="1629870"/>
                  <a:pt x="6880441" y="1629870"/>
                </a:cubicBezTo>
                <a:cubicBezTo>
                  <a:pt x="6880589" y="1629797"/>
                  <a:pt x="6880810" y="1629797"/>
                  <a:pt x="6880957" y="1629797"/>
                </a:cubicBezTo>
                <a:close/>
                <a:moveTo>
                  <a:pt x="7149093" y="1708721"/>
                </a:moveTo>
                <a:cubicBezTo>
                  <a:pt x="7151006" y="1706291"/>
                  <a:pt x="7150638" y="1702831"/>
                  <a:pt x="7148209" y="1700917"/>
                </a:cubicBezTo>
                <a:lnTo>
                  <a:pt x="7027687" y="1604838"/>
                </a:lnTo>
                <a:cubicBezTo>
                  <a:pt x="7025258" y="1602924"/>
                  <a:pt x="7021798" y="1603292"/>
                  <a:pt x="7019883" y="1605722"/>
                </a:cubicBezTo>
                <a:cubicBezTo>
                  <a:pt x="7017969" y="1608151"/>
                  <a:pt x="7018338" y="1611612"/>
                  <a:pt x="7020767" y="1613526"/>
                </a:cubicBezTo>
                <a:lnTo>
                  <a:pt x="7141288" y="1709604"/>
                </a:lnTo>
                <a:cubicBezTo>
                  <a:pt x="7142319" y="1710414"/>
                  <a:pt x="7143571" y="1710856"/>
                  <a:pt x="7144822" y="1710856"/>
                </a:cubicBezTo>
                <a:cubicBezTo>
                  <a:pt x="7146442" y="1710856"/>
                  <a:pt x="7147988" y="1710120"/>
                  <a:pt x="7149093" y="1708721"/>
                </a:cubicBezTo>
                <a:close/>
                <a:moveTo>
                  <a:pt x="7145264" y="1710856"/>
                </a:moveTo>
                <a:lnTo>
                  <a:pt x="7292142" y="1696941"/>
                </a:lnTo>
                <a:cubicBezTo>
                  <a:pt x="7295234" y="1696647"/>
                  <a:pt x="7297443" y="1693923"/>
                  <a:pt x="7297149" y="1690830"/>
                </a:cubicBezTo>
                <a:cubicBezTo>
                  <a:pt x="7296854" y="1687738"/>
                  <a:pt x="7294204" y="1685603"/>
                  <a:pt x="7291038" y="1685824"/>
                </a:cubicBezTo>
                <a:lnTo>
                  <a:pt x="7144159" y="1699739"/>
                </a:lnTo>
                <a:cubicBezTo>
                  <a:pt x="7141067" y="1700033"/>
                  <a:pt x="7138859" y="1702757"/>
                  <a:pt x="7139153" y="1705849"/>
                </a:cubicBezTo>
                <a:cubicBezTo>
                  <a:pt x="7139447" y="1708721"/>
                  <a:pt x="7141877" y="1710929"/>
                  <a:pt x="7144749" y="1710856"/>
                </a:cubicBezTo>
                <a:cubicBezTo>
                  <a:pt x="7144969" y="1710856"/>
                  <a:pt x="7145117" y="1710856"/>
                  <a:pt x="7145264" y="1710856"/>
                </a:cubicBezTo>
                <a:close/>
                <a:moveTo>
                  <a:pt x="7292216" y="1696867"/>
                </a:moveTo>
                <a:lnTo>
                  <a:pt x="7439462" y="1681775"/>
                </a:lnTo>
                <a:cubicBezTo>
                  <a:pt x="7442554" y="1681480"/>
                  <a:pt x="7444763" y="1678756"/>
                  <a:pt x="7444469" y="1675664"/>
                </a:cubicBezTo>
                <a:cubicBezTo>
                  <a:pt x="7444174" y="1672572"/>
                  <a:pt x="7441303" y="1670510"/>
                  <a:pt x="7438358" y="1670658"/>
                </a:cubicBezTo>
                <a:lnTo>
                  <a:pt x="7291111" y="1685750"/>
                </a:lnTo>
                <a:cubicBezTo>
                  <a:pt x="7288019" y="1686045"/>
                  <a:pt x="7285810" y="1688769"/>
                  <a:pt x="7286105" y="1691861"/>
                </a:cubicBezTo>
                <a:cubicBezTo>
                  <a:pt x="7286399" y="1694732"/>
                  <a:pt x="7288829" y="1696867"/>
                  <a:pt x="7291701" y="1696867"/>
                </a:cubicBezTo>
                <a:cubicBezTo>
                  <a:pt x="7291848" y="1696941"/>
                  <a:pt x="7292069" y="1696867"/>
                  <a:pt x="7292216" y="1696867"/>
                </a:cubicBezTo>
                <a:close/>
                <a:moveTo>
                  <a:pt x="7439536" y="1681775"/>
                </a:moveTo>
                <a:lnTo>
                  <a:pt x="7586487" y="1665504"/>
                </a:lnTo>
                <a:cubicBezTo>
                  <a:pt x="7589580" y="1665136"/>
                  <a:pt x="7591715" y="1662412"/>
                  <a:pt x="7591420" y="1659320"/>
                </a:cubicBezTo>
                <a:cubicBezTo>
                  <a:pt x="7591053" y="1656228"/>
                  <a:pt x="7588255" y="1654019"/>
                  <a:pt x="7585236" y="1654387"/>
                </a:cubicBezTo>
                <a:lnTo>
                  <a:pt x="7438284" y="1670658"/>
                </a:lnTo>
                <a:cubicBezTo>
                  <a:pt x="7435192" y="1671026"/>
                  <a:pt x="7433057" y="1673750"/>
                  <a:pt x="7433352" y="1676842"/>
                </a:cubicBezTo>
                <a:cubicBezTo>
                  <a:pt x="7433646" y="1679713"/>
                  <a:pt x="7436076" y="1681848"/>
                  <a:pt x="7438947" y="1681775"/>
                </a:cubicBezTo>
                <a:cubicBezTo>
                  <a:pt x="7439168" y="1681848"/>
                  <a:pt x="7439315" y="1681848"/>
                  <a:pt x="7439536" y="1681775"/>
                </a:cubicBezTo>
                <a:close/>
                <a:moveTo>
                  <a:pt x="7586561" y="1665504"/>
                </a:moveTo>
                <a:lnTo>
                  <a:pt x="7732556" y="1647908"/>
                </a:lnTo>
                <a:cubicBezTo>
                  <a:pt x="7735648" y="1647540"/>
                  <a:pt x="7737783" y="1644742"/>
                  <a:pt x="7737415" y="1641724"/>
                </a:cubicBezTo>
                <a:cubicBezTo>
                  <a:pt x="7737047" y="1638632"/>
                  <a:pt x="7734176" y="1636496"/>
                  <a:pt x="7731231" y="1636865"/>
                </a:cubicBezTo>
                <a:lnTo>
                  <a:pt x="7585236" y="1654461"/>
                </a:lnTo>
                <a:cubicBezTo>
                  <a:pt x="7582144" y="1654829"/>
                  <a:pt x="7580009" y="1657626"/>
                  <a:pt x="7580377" y="1660645"/>
                </a:cubicBezTo>
                <a:cubicBezTo>
                  <a:pt x="7580745" y="1663516"/>
                  <a:pt x="7583175" y="1665578"/>
                  <a:pt x="7585972" y="1665578"/>
                </a:cubicBezTo>
                <a:cubicBezTo>
                  <a:pt x="7586120" y="1665504"/>
                  <a:pt x="7586341" y="1665504"/>
                  <a:pt x="7586561" y="1665504"/>
                </a:cubicBezTo>
                <a:close/>
                <a:moveTo>
                  <a:pt x="7732630" y="1647908"/>
                </a:moveTo>
                <a:lnTo>
                  <a:pt x="7877005" y="1629061"/>
                </a:lnTo>
                <a:cubicBezTo>
                  <a:pt x="7880024" y="1628692"/>
                  <a:pt x="7882232" y="1625895"/>
                  <a:pt x="7881791" y="1622803"/>
                </a:cubicBezTo>
                <a:cubicBezTo>
                  <a:pt x="7881422" y="1619784"/>
                  <a:pt x="7878698" y="1617575"/>
                  <a:pt x="7875532" y="1618017"/>
                </a:cubicBezTo>
                <a:lnTo>
                  <a:pt x="7731157" y="1636865"/>
                </a:lnTo>
                <a:cubicBezTo>
                  <a:pt x="7728139" y="1637233"/>
                  <a:pt x="7725930" y="1640030"/>
                  <a:pt x="7726371" y="1643122"/>
                </a:cubicBezTo>
                <a:cubicBezTo>
                  <a:pt x="7726740" y="1645920"/>
                  <a:pt x="7729169" y="1647982"/>
                  <a:pt x="7731893" y="1647982"/>
                </a:cubicBezTo>
                <a:cubicBezTo>
                  <a:pt x="7732114" y="1647908"/>
                  <a:pt x="7732409" y="1647908"/>
                  <a:pt x="7732630" y="1647908"/>
                </a:cubicBezTo>
                <a:close/>
                <a:moveTo>
                  <a:pt x="8011956" y="1748183"/>
                </a:moveTo>
                <a:cubicBezTo>
                  <a:pt x="8014018" y="1745901"/>
                  <a:pt x="8013870" y="1742367"/>
                  <a:pt x="8011588" y="1740305"/>
                </a:cubicBezTo>
                <a:lnTo>
                  <a:pt x="7879950" y="1619416"/>
                </a:lnTo>
                <a:cubicBezTo>
                  <a:pt x="7877667" y="1617354"/>
                  <a:pt x="7874134" y="1617502"/>
                  <a:pt x="7872072" y="1619784"/>
                </a:cubicBezTo>
                <a:cubicBezTo>
                  <a:pt x="7870010" y="1622066"/>
                  <a:pt x="7870158" y="1625600"/>
                  <a:pt x="7872440" y="1627662"/>
                </a:cubicBezTo>
                <a:lnTo>
                  <a:pt x="8004079" y="1748551"/>
                </a:lnTo>
                <a:cubicBezTo>
                  <a:pt x="8005183" y="1749508"/>
                  <a:pt x="8006508" y="1750023"/>
                  <a:pt x="8007907" y="1750023"/>
                </a:cubicBezTo>
                <a:cubicBezTo>
                  <a:pt x="8009379" y="1750023"/>
                  <a:pt x="8010851" y="1749361"/>
                  <a:pt x="8011956" y="1748183"/>
                </a:cubicBezTo>
                <a:close/>
                <a:moveTo>
                  <a:pt x="8008570" y="1749950"/>
                </a:moveTo>
                <a:lnTo>
                  <a:pt x="8146318" y="1733385"/>
                </a:lnTo>
                <a:cubicBezTo>
                  <a:pt x="8149337" y="1733016"/>
                  <a:pt x="8151545" y="1730219"/>
                  <a:pt x="8151178" y="1727200"/>
                </a:cubicBezTo>
                <a:cubicBezTo>
                  <a:pt x="8150809" y="1724108"/>
                  <a:pt x="8147864" y="1721973"/>
                  <a:pt x="8144994" y="1722341"/>
                </a:cubicBezTo>
                <a:lnTo>
                  <a:pt x="8007244" y="1738906"/>
                </a:lnTo>
                <a:cubicBezTo>
                  <a:pt x="8004226" y="1739274"/>
                  <a:pt x="8002017" y="1742072"/>
                  <a:pt x="8002385" y="1745091"/>
                </a:cubicBezTo>
                <a:cubicBezTo>
                  <a:pt x="8002753" y="1747962"/>
                  <a:pt x="8005183" y="1750023"/>
                  <a:pt x="8007980" y="1750023"/>
                </a:cubicBezTo>
                <a:cubicBezTo>
                  <a:pt x="8008127" y="1750023"/>
                  <a:pt x="8008348" y="1750023"/>
                  <a:pt x="8008570" y="1749950"/>
                </a:cubicBezTo>
                <a:close/>
                <a:moveTo>
                  <a:pt x="8145877" y="1733458"/>
                </a:moveTo>
                <a:lnTo>
                  <a:pt x="8279135" y="1726906"/>
                </a:lnTo>
                <a:cubicBezTo>
                  <a:pt x="8282226" y="1726758"/>
                  <a:pt x="8284583" y="1724108"/>
                  <a:pt x="8284435" y="1721090"/>
                </a:cubicBezTo>
                <a:cubicBezTo>
                  <a:pt x="8284288" y="1717997"/>
                  <a:pt x="8281564" y="1715494"/>
                  <a:pt x="8278619" y="1715789"/>
                </a:cubicBezTo>
                <a:lnTo>
                  <a:pt x="8145361" y="1722341"/>
                </a:lnTo>
                <a:cubicBezTo>
                  <a:pt x="8142269" y="1722488"/>
                  <a:pt x="8139913" y="1725139"/>
                  <a:pt x="8140060" y="1728157"/>
                </a:cubicBezTo>
                <a:cubicBezTo>
                  <a:pt x="8140208" y="1731176"/>
                  <a:pt x="8142711" y="1733458"/>
                  <a:pt x="8145656" y="1733458"/>
                </a:cubicBezTo>
                <a:cubicBezTo>
                  <a:pt x="8145730" y="1733458"/>
                  <a:pt x="8145803" y="1733458"/>
                  <a:pt x="8145877" y="1733458"/>
                </a:cubicBezTo>
                <a:close/>
                <a:moveTo>
                  <a:pt x="8412171" y="1730587"/>
                </a:moveTo>
                <a:cubicBezTo>
                  <a:pt x="8412392" y="1727495"/>
                  <a:pt x="8410037" y="1724844"/>
                  <a:pt x="8407018" y="1724623"/>
                </a:cubicBezTo>
                <a:lnTo>
                  <a:pt x="8279208" y="1715715"/>
                </a:lnTo>
                <a:cubicBezTo>
                  <a:pt x="8276484" y="1715494"/>
                  <a:pt x="8273466" y="1717850"/>
                  <a:pt x="8273245" y="1720869"/>
                </a:cubicBezTo>
                <a:cubicBezTo>
                  <a:pt x="8273023" y="1723961"/>
                  <a:pt x="8275380" y="1726611"/>
                  <a:pt x="8278399" y="1726832"/>
                </a:cubicBezTo>
                <a:lnTo>
                  <a:pt x="8406208" y="1735740"/>
                </a:lnTo>
                <a:cubicBezTo>
                  <a:pt x="8406356" y="1735740"/>
                  <a:pt x="8406502" y="1735740"/>
                  <a:pt x="8406649" y="1735740"/>
                </a:cubicBezTo>
                <a:cubicBezTo>
                  <a:pt x="8409521" y="1735740"/>
                  <a:pt x="8411951" y="1733532"/>
                  <a:pt x="8412171" y="1730587"/>
                </a:cubicBezTo>
                <a:close/>
                <a:moveTo>
                  <a:pt x="8467168" y="1744943"/>
                </a:moveTo>
                <a:cubicBezTo>
                  <a:pt x="8467904" y="1741925"/>
                  <a:pt x="8466064" y="1738906"/>
                  <a:pt x="8463045" y="1738244"/>
                </a:cubicBezTo>
                <a:lnTo>
                  <a:pt x="8407901" y="1724844"/>
                </a:lnTo>
                <a:cubicBezTo>
                  <a:pt x="8404956" y="1724108"/>
                  <a:pt x="8401864" y="1725949"/>
                  <a:pt x="8401201" y="1728967"/>
                </a:cubicBezTo>
                <a:cubicBezTo>
                  <a:pt x="8400465" y="1731986"/>
                  <a:pt x="8402306" y="1735004"/>
                  <a:pt x="8405325" y="1735667"/>
                </a:cubicBezTo>
                <a:lnTo>
                  <a:pt x="8460468" y="1749066"/>
                </a:lnTo>
                <a:cubicBezTo>
                  <a:pt x="8460910" y="1749140"/>
                  <a:pt x="8461352" y="1749214"/>
                  <a:pt x="8461793" y="1749214"/>
                </a:cubicBezTo>
                <a:cubicBezTo>
                  <a:pt x="8464297" y="1749140"/>
                  <a:pt x="8466505" y="1747447"/>
                  <a:pt x="8467168" y="1744943"/>
                </a:cubicBezTo>
                <a:close/>
                <a:moveTo>
                  <a:pt x="9047540" y="4088002"/>
                </a:moveTo>
                <a:lnTo>
                  <a:pt x="9170416" y="4047583"/>
                </a:lnTo>
                <a:cubicBezTo>
                  <a:pt x="9173361" y="4046626"/>
                  <a:pt x="9174907" y="4043460"/>
                  <a:pt x="9173951" y="4040515"/>
                </a:cubicBezTo>
                <a:cubicBezTo>
                  <a:pt x="9172994" y="4037570"/>
                  <a:pt x="9169828" y="4036024"/>
                  <a:pt x="9166956" y="4036981"/>
                </a:cubicBezTo>
                <a:lnTo>
                  <a:pt x="9044006" y="4077400"/>
                </a:lnTo>
                <a:cubicBezTo>
                  <a:pt x="9041061" y="4078357"/>
                  <a:pt x="9039515" y="4081523"/>
                  <a:pt x="9040472" y="4084394"/>
                </a:cubicBezTo>
                <a:cubicBezTo>
                  <a:pt x="9041208" y="4086750"/>
                  <a:pt x="9043416" y="4088222"/>
                  <a:pt x="9045773" y="4088222"/>
                </a:cubicBezTo>
                <a:cubicBezTo>
                  <a:pt x="9046361" y="4088296"/>
                  <a:pt x="9046951" y="4088149"/>
                  <a:pt x="9047540" y="4088002"/>
                </a:cubicBezTo>
                <a:close/>
                <a:moveTo>
                  <a:pt x="8916785" y="4098456"/>
                </a:moveTo>
                <a:lnTo>
                  <a:pt x="9046214" y="4088222"/>
                </a:lnTo>
                <a:cubicBezTo>
                  <a:pt x="9049307" y="4088002"/>
                  <a:pt x="9051588" y="4085278"/>
                  <a:pt x="9051368" y="4082185"/>
                </a:cubicBezTo>
                <a:cubicBezTo>
                  <a:pt x="9051147" y="4079093"/>
                  <a:pt x="9048497" y="4076885"/>
                  <a:pt x="9045331" y="4077032"/>
                </a:cubicBezTo>
                <a:lnTo>
                  <a:pt x="8915901" y="4087192"/>
                </a:lnTo>
                <a:cubicBezTo>
                  <a:pt x="8912809" y="4087413"/>
                  <a:pt x="8910527" y="4090137"/>
                  <a:pt x="8910748" y="4093229"/>
                </a:cubicBezTo>
                <a:cubicBezTo>
                  <a:pt x="8910968" y="4096174"/>
                  <a:pt x="8913472" y="4098382"/>
                  <a:pt x="8916343" y="4098382"/>
                </a:cubicBezTo>
                <a:cubicBezTo>
                  <a:pt x="8916490" y="4098456"/>
                  <a:pt x="8916637" y="4098456"/>
                  <a:pt x="8916785" y="4098456"/>
                </a:cubicBezTo>
                <a:close/>
                <a:moveTo>
                  <a:pt x="8921864" y="4093671"/>
                </a:moveTo>
                <a:cubicBezTo>
                  <a:pt x="8922307" y="4090652"/>
                  <a:pt x="8920171" y="4087781"/>
                  <a:pt x="8917153" y="4087339"/>
                </a:cubicBezTo>
                <a:lnTo>
                  <a:pt x="8839702" y="4076222"/>
                </a:lnTo>
                <a:cubicBezTo>
                  <a:pt x="8836609" y="4075780"/>
                  <a:pt x="8833811" y="4077915"/>
                  <a:pt x="8833370" y="4080934"/>
                </a:cubicBezTo>
                <a:cubicBezTo>
                  <a:pt x="8832928" y="4083953"/>
                  <a:pt x="8835063" y="4086823"/>
                  <a:pt x="8838081" y="4087265"/>
                </a:cubicBezTo>
                <a:lnTo>
                  <a:pt x="8915533" y="4098382"/>
                </a:lnTo>
                <a:cubicBezTo>
                  <a:pt x="8915828" y="4098456"/>
                  <a:pt x="8916122" y="4098456"/>
                  <a:pt x="8916343" y="4098456"/>
                </a:cubicBezTo>
                <a:cubicBezTo>
                  <a:pt x="8919067" y="4098456"/>
                  <a:pt x="8921423" y="4096468"/>
                  <a:pt x="8921864" y="4093671"/>
                </a:cubicBezTo>
                <a:close/>
                <a:moveTo>
                  <a:pt x="11014898" y="2477936"/>
                </a:moveTo>
                <a:lnTo>
                  <a:pt x="11096546" y="2378545"/>
                </a:lnTo>
                <a:cubicBezTo>
                  <a:pt x="11098534" y="2376189"/>
                  <a:pt x="11098167" y="2372655"/>
                  <a:pt x="11095810" y="2370667"/>
                </a:cubicBezTo>
                <a:cubicBezTo>
                  <a:pt x="11093455" y="2368753"/>
                  <a:pt x="11089921" y="2369047"/>
                  <a:pt x="11087933" y="2371403"/>
                </a:cubicBezTo>
                <a:lnTo>
                  <a:pt x="11006284" y="2470795"/>
                </a:lnTo>
                <a:cubicBezTo>
                  <a:pt x="11004297" y="2473151"/>
                  <a:pt x="11004665" y="2476684"/>
                  <a:pt x="11007021" y="2478672"/>
                </a:cubicBezTo>
                <a:cubicBezTo>
                  <a:pt x="11008052" y="2479556"/>
                  <a:pt x="11009303" y="2479924"/>
                  <a:pt x="11010628" y="2479924"/>
                </a:cubicBezTo>
                <a:cubicBezTo>
                  <a:pt x="11012248" y="2479997"/>
                  <a:pt x="11013794" y="2479261"/>
                  <a:pt x="11014898" y="2477936"/>
                </a:cubicBezTo>
                <a:close/>
                <a:moveTo>
                  <a:pt x="11096915" y="2378176"/>
                </a:moveTo>
                <a:lnTo>
                  <a:pt x="11170023" y="2268552"/>
                </a:lnTo>
                <a:cubicBezTo>
                  <a:pt x="11171716" y="2265975"/>
                  <a:pt x="11171053" y="2262515"/>
                  <a:pt x="11168476" y="2260821"/>
                </a:cubicBezTo>
                <a:cubicBezTo>
                  <a:pt x="11165900" y="2259128"/>
                  <a:pt x="11162439" y="2259790"/>
                  <a:pt x="11160746" y="2262367"/>
                </a:cubicBezTo>
                <a:lnTo>
                  <a:pt x="11087638" y="2371992"/>
                </a:lnTo>
                <a:cubicBezTo>
                  <a:pt x="11085945" y="2374569"/>
                  <a:pt x="11086607" y="2378029"/>
                  <a:pt x="11089184" y="2379723"/>
                </a:cubicBezTo>
                <a:cubicBezTo>
                  <a:pt x="11090141" y="2380385"/>
                  <a:pt x="11091246" y="2380680"/>
                  <a:pt x="11092350" y="2380680"/>
                </a:cubicBezTo>
                <a:cubicBezTo>
                  <a:pt x="11094117" y="2380606"/>
                  <a:pt x="11095810" y="2379723"/>
                  <a:pt x="11096915" y="2378176"/>
                </a:cubicBezTo>
                <a:close/>
                <a:moveTo>
                  <a:pt x="11170317" y="2267963"/>
                </a:moveTo>
                <a:lnTo>
                  <a:pt x="11232455" y="2147368"/>
                </a:lnTo>
                <a:cubicBezTo>
                  <a:pt x="11233854" y="2144644"/>
                  <a:pt x="11232823" y="2141257"/>
                  <a:pt x="11230025" y="2139858"/>
                </a:cubicBezTo>
                <a:cubicBezTo>
                  <a:pt x="11227301" y="2138459"/>
                  <a:pt x="11223915" y="2139490"/>
                  <a:pt x="11222516" y="2142288"/>
                </a:cubicBezTo>
                <a:lnTo>
                  <a:pt x="11160378" y="2262883"/>
                </a:lnTo>
                <a:cubicBezTo>
                  <a:pt x="11158979" y="2265607"/>
                  <a:pt x="11160009" y="2268993"/>
                  <a:pt x="11162807" y="2270392"/>
                </a:cubicBezTo>
                <a:cubicBezTo>
                  <a:pt x="11163618" y="2270834"/>
                  <a:pt x="11164501" y="2271055"/>
                  <a:pt x="11165385" y="2270981"/>
                </a:cubicBezTo>
                <a:cubicBezTo>
                  <a:pt x="11167372" y="2270981"/>
                  <a:pt x="11169360" y="2269877"/>
                  <a:pt x="11170317" y="2267963"/>
                </a:cubicBezTo>
                <a:close/>
                <a:moveTo>
                  <a:pt x="11232675" y="2147000"/>
                </a:moveTo>
                <a:lnTo>
                  <a:pt x="11285758" y="2017496"/>
                </a:lnTo>
                <a:cubicBezTo>
                  <a:pt x="11286937" y="2014625"/>
                  <a:pt x="11285537" y="2011386"/>
                  <a:pt x="11282740" y="2010208"/>
                </a:cubicBezTo>
                <a:cubicBezTo>
                  <a:pt x="11279868" y="2009030"/>
                  <a:pt x="11276629" y="2010429"/>
                  <a:pt x="11275451" y="2013226"/>
                </a:cubicBezTo>
                <a:lnTo>
                  <a:pt x="11222369" y="2142730"/>
                </a:lnTo>
                <a:cubicBezTo>
                  <a:pt x="11221191" y="2145601"/>
                  <a:pt x="11222589" y="2148840"/>
                  <a:pt x="11225387" y="2150018"/>
                </a:cubicBezTo>
                <a:cubicBezTo>
                  <a:pt x="11226124" y="2150313"/>
                  <a:pt x="11226860" y="2150460"/>
                  <a:pt x="11227522" y="2150460"/>
                </a:cubicBezTo>
                <a:cubicBezTo>
                  <a:pt x="11229731" y="2150386"/>
                  <a:pt x="11231792" y="2149135"/>
                  <a:pt x="11232675" y="2147000"/>
                </a:cubicBezTo>
                <a:close/>
                <a:moveTo>
                  <a:pt x="11285906" y="2017128"/>
                </a:moveTo>
                <a:lnTo>
                  <a:pt x="11331773" y="1880705"/>
                </a:lnTo>
                <a:cubicBezTo>
                  <a:pt x="11332730" y="1877760"/>
                  <a:pt x="11331183" y="1874594"/>
                  <a:pt x="11328239" y="1873637"/>
                </a:cubicBezTo>
                <a:cubicBezTo>
                  <a:pt x="11325294" y="1872680"/>
                  <a:pt x="11322128" y="1874226"/>
                  <a:pt x="11321171" y="1877171"/>
                </a:cubicBezTo>
                <a:lnTo>
                  <a:pt x="11275303" y="2013594"/>
                </a:lnTo>
                <a:cubicBezTo>
                  <a:pt x="11274346" y="2016539"/>
                  <a:pt x="11275893" y="2019705"/>
                  <a:pt x="11278837" y="2020662"/>
                </a:cubicBezTo>
                <a:cubicBezTo>
                  <a:pt x="11279427" y="2020883"/>
                  <a:pt x="11280089" y="2020957"/>
                  <a:pt x="11280678" y="2020957"/>
                </a:cubicBezTo>
                <a:cubicBezTo>
                  <a:pt x="11282961" y="2020883"/>
                  <a:pt x="11285096" y="2019484"/>
                  <a:pt x="11285906" y="2017128"/>
                </a:cubicBezTo>
                <a:close/>
                <a:moveTo>
                  <a:pt x="11331846" y="1880410"/>
                </a:moveTo>
                <a:lnTo>
                  <a:pt x="11372487" y="1738906"/>
                </a:lnTo>
                <a:cubicBezTo>
                  <a:pt x="11373370" y="1735961"/>
                  <a:pt x="11371603" y="1732869"/>
                  <a:pt x="11368658" y="1731986"/>
                </a:cubicBezTo>
                <a:cubicBezTo>
                  <a:pt x="11365713" y="1731176"/>
                  <a:pt x="11362620" y="1732869"/>
                  <a:pt x="11361737" y="1735814"/>
                </a:cubicBezTo>
                <a:lnTo>
                  <a:pt x="11321097" y="1877318"/>
                </a:lnTo>
                <a:cubicBezTo>
                  <a:pt x="11320213" y="1880263"/>
                  <a:pt x="11321980" y="1883355"/>
                  <a:pt x="11324925" y="1884238"/>
                </a:cubicBezTo>
                <a:cubicBezTo>
                  <a:pt x="11325441" y="1884386"/>
                  <a:pt x="11325956" y="1884459"/>
                  <a:pt x="11326472" y="1884459"/>
                </a:cubicBezTo>
                <a:cubicBezTo>
                  <a:pt x="11328975" y="1884459"/>
                  <a:pt x="11331183" y="1882913"/>
                  <a:pt x="11331846" y="1880410"/>
                </a:cubicBezTo>
                <a:close/>
                <a:moveTo>
                  <a:pt x="11372559" y="1738833"/>
                </a:moveTo>
                <a:lnTo>
                  <a:pt x="11410402" y="1594163"/>
                </a:lnTo>
                <a:cubicBezTo>
                  <a:pt x="11411212" y="1591218"/>
                  <a:pt x="11409371" y="1588126"/>
                  <a:pt x="11406427" y="1587390"/>
                </a:cubicBezTo>
                <a:cubicBezTo>
                  <a:pt x="11403482" y="1586653"/>
                  <a:pt x="11400389" y="1588420"/>
                  <a:pt x="11399653" y="1591365"/>
                </a:cubicBezTo>
                <a:lnTo>
                  <a:pt x="11361811" y="1736035"/>
                </a:lnTo>
                <a:cubicBezTo>
                  <a:pt x="11361001" y="1738980"/>
                  <a:pt x="11362842" y="1742072"/>
                  <a:pt x="11365787" y="1742808"/>
                </a:cubicBezTo>
                <a:cubicBezTo>
                  <a:pt x="11366302" y="1742956"/>
                  <a:pt x="11366744" y="1743029"/>
                  <a:pt x="11367259" y="1743029"/>
                </a:cubicBezTo>
                <a:cubicBezTo>
                  <a:pt x="11369689" y="1742956"/>
                  <a:pt x="11371897" y="1741336"/>
                  <a:pt x="11372559" y="1738833"/>
                </a:cubicBezTo>
                <a:close/>
                <a:moveTo>
                  <a:pt x="11410402" y="1594016"/>
                </a:moveTo>
                <a:lnTo>
                  <a:pt x="11444416" y="1453322"/>
                </a:lnTo>
                <a:cubicBezTo>
                  <a:pt x="11445153" y="1450303"/>
                  <a:pt x="11443312" y="1447358"/>
                  <a:pt x="11440293" y="1446622"/>
                </a:cubicBezTo>
                <a:cubicBezTo>
                  <a:pt x="11437275" y="1445886"/>
                  <a:pt x="11434256" y="1447727"/>
                  <a:pt x="11433593" y="1450745"/>
                </a:cubicBezTo>
                <a:lnTo>
                  <a:pt x="11399579" y="1591439"/>
                </a:lnTo>
                <a:cubicBezTo>
                  <a:pt x="11398843" y="1594458"/>
                  <a:pt x="11400684" y="1597476"/>
                  <a:pt x="11403703" y="1598139"/>
                </a:cubicBezTo>
                <a:cubicBezTo>
                  <a:pt x="11404144" y="1598212"/>
                  <a:pt x="11404586" y="1598286"/>
                  <a:pt x="11405028" y="1598286"/>
                </a:cubicBezTo>
                <a:cubicBezTo>
                  <a:pt x="11407530" y="1598286"/>
                  <a:pt x="11409813" y="1596593"/>
                  <a:pt x="11410402" y="1594016"/>
                </a:cubicBezTo>
                <a:close/>
                <a:moveTo>
                  <a:pt x="11444416" y="1453248"/>
                </a:moveTo>
                <a:lnTo>
                  <a:pt x="11474676" y="1323966"/>
                </a:lnTo>
                <a:cubicBezTo>
                  <a:pt x="11475338" y="1320947"/>
                  <a:pt x="11473497" y="1318003"/>
                  <a:pt x="11470479" y="1317266"/>
                </a:cubicBezTo>
                <a:cubicBezTo>
                  <a:pt x="11467460" y="1316677"/>
                  <a:pt x="11464516" y="1318444"/>
                  <a:pt x="11463779" y="1321463"/>
                </a:cubicBezTo>
                <a:lnTo>
                  <a:pt x="11433520" y="1450745"/>
                </a:lnTo>
                <a:cubicBezTo>
                  <a:pt x="11432857" y="1453764"/>
                  <a:pt x="11434698" y="1456709"/>
                  <a:pt x="11437717" y="1457445"/>
                </a:cubicBezTo>
                <a:cubicBezTo>
                  <a:pt x="11438158" y="1457518"/>
                  <a:pt x="11438600" y="1457592"/>
                  <a:pt x="11439041" y="1457592"/>
                </a:cubicBezTo>
                <a:cubicBezTo>
                  <a:pt x="11441545" y="1457592"/>
                  <a:pt x="11443827" y="1455825"/>
                  <a:pt x="11444416" y="1453248"/>
                </a:cubicBezTo>
                <a:close/>
                <a:moveTo>
                  <a:pt x="11474676" y="1324040"/>
                </a:moveTo>
                <a:lnTo>
                  <a:pt x="11501400" y="1216991"/>
                </a:lnTo>
                <a:cubicBezTo>
                  <a:pt x="11502137" y="1213973"/>
                  <a:pt x="11500370" y="1210954"/>
                  <a:pt x="11497351" y="1210218"/>
                </a:cubicBezTo>
                <a:cubicBezTo>
                  <a:pt x="11494332" y="1209482"/>
                  <a:pt x="11491314" y="1211322"/>
                  <a:pt x="11490578" y="1214267"/>
                </a:cubicBezTo>
                <a:lnTo>
                  <a:pt x="11463852" y="1321316"/>
                </a:lnTo>
                <a:cubicBezTo>
                  <a:pt x="11463116" y="1324334"/>
                  <a:pt x="11464883" y="1327353"/>
                  <a:pt x="11467902" y="1328089"/>
                </a:cubicBezTo>
                <a:cubicBezTo>
                  <a:pt x="11468343" y="1328236"/>
                  <a:pt x="11468859" y="1328236"/>
                  <a:pt x="11469300" y="1328236"/>
                </a:cubicBezTo>
                <a:cubicBezTo>
                  <a:pt x="11471804" y="1328236"/>
                  <a:pt x="11474012" y="1326543"/>
                  <a:pt x="11474676" y="1324040"/>
                </a:cubicBezTo>
                <a:close/>
                <a:moveTo>
                  <a:pt x="11501327" y="1217360"/>
                </a:moveTo>
                <a:lnTo>
                  <a:pt x="11524960" y="1143516"/>
                </a:lnTo>
                <a:cubicBezTo>
                  <a:pt x="11525917" y="1140571"/>
                  <a:pt x="11524298" y="1137478"/>
                  <a:pt x="11521353" y="1136521"/>
                </a:cubicBezTo>
                <a:cubicBezTo>
                  <a:pt x="11518407" y="1135564"/>
                  <a:pt x="11515241" y="1137184"/>
                  <a:pt x="11514358" y="1140129"/>
                </a:cubicBezTo>
                <a:lnTo>
                  <a:pt x="11490725" y="1213973"/>
                </a:lnTo>
                <a:cubicBezTo>
                  <a:pt x="11489768" y="1216918"/>
                  <a:pt x="11491387" y="1220010"/>
                  <a:pt x="11494332" y="1220967"/>
                </a:cubicBezTo>
                <a:cubicBezTo>
                  <a:pt x="11494922" y="1221188"/>
                  <a:pt x="11495511" y="1221262"/>
                  <a:pt x="11496099" y="1221262"/>
                </a:cubicBezTo>
                <a:cubicBezTo>
                  <a:pt x="11498382" y="1221262"/>
                  <a:pt x="11500590" y="1219716"/>
                  <a:pt x="11501327" y="1217360"/>
                </a:cubicBezTo>
                <a:close/>
                <a:moveTo>
                  <a:pt x="11524886" y="1143810"/>
                </a:moveTo>
                <a:lnTo>
                  <a:pt x="11544985" y="1090949"/>
                </a:lnTo>
                <a:cubicBezTo>
                  <a:pt x="11546090" y="1088077"/>
                  <a:pt x="11544618" y="1084838"/>
                  <a:pt x="11541746" y="1083733"/>
                </a:cubicBezTo>
                <a:cubicBezTo>
                  <a:pt x="11538875" y="1082629"/>
                  <a:pt x="11535635" y="1084102"/>
                  <a:pt x="11534530" y="1086973"/>
                </a:cubicBezTo>
                <a:lnTo>
                  <a:pt x="11514431" y="1139834"/>
                </a:lnTo>
                <a:cubicBezTo>
                  <a:pt x="11513328" y="1142706"/>
                  <a:pt x="11514800" y="1145945"/>
                  <a:pt x="11517671" y="1147049"/>
                </a:cubicBezTo>
                <a:cubicBezTo>
                  <a:pt x="11518334" y="1147270"/>
                  <a:pt x="11518996" y="1147418"/>
                  <a:pt x="11519733" y="1147418"/>
                </a:cubicBezTo>
                <a:cubicBezTo>
                  <a:pt x="11521941" y="1147418"/>
                  <a:pt x="11524003" y="1146019"/>
                  <a:pt x="11524886" y="1143810"/>
                </a:cubicBezTo>
                <a:close/>
                <a:moveTo>
                  <a:pt x="11544985" y="1090949"/>
                </a:moveTo>
                <a:lnTo>
                  <a:pt x="11561550" y="1046701"/>
                </a:lnTo>
                <a:cubicBezTo>
                  <a:pt x="11562655" y="1043830"/>
                  <a:pt x="11561183" y="1040590"/>
                  <a:pt x="11558311" y="1039560"/>
                </a:cubicBezTo>
                <a:cubicBezTo>
                  <a:pt x="11555440" y="1038455"/>
                  <a:pt x="11552200" y="1039928"/>
                  <a:pt x="11551169" y="1042799"/>
                </a:cubicBezTo>
                <a:lnTo>
                  <a:pt x="11534604" y="1087046"/>
                </a:lnTo>
                <a:cubicBezTo>
                  <a:pt x="11533501" y="1089918"/>
                  <a:pt x="11534973" y="1093157"/>
                  <a:pt x="11537844" y="1094188"/>
                </a:cubicBezTo>
                <a:cubicBezTo>
                  <a:pt x="11538506" y="1094409"/>
                  <a:pt x="11539169" y="1094556"/>
                  <a:pt x="11539832" y="1094556"/>
                </a:cubicBezTo>
                <a:cubicBezTo>
                  <a:pt x="11542040" y="1094556"/>
                  <a:pt x="11544176" y="1093157"/>
                  <a:pt x="11544985" y="1090949"/>
                </a:cubicBezTo>
                <a:close/>
                <a:moveTo>
                  <a:pt x="11561698" y="1046186"/>
                </a:moveTo>
                <a:lnTo>
                  <a:pt x="11574508" y="998919"/>
                </a:lnTo>
                <a:cubicBezTo>
                  <a:pt x="11575318" y="995975"/>
                  <a:pt x="11573551" y="992882"/>
                  <a:pt x="11570606" y="992073"/>
                </a:cubicBezTo>
                <a:cubicBezTo>
                  <a:pt x="11567661" y="991263"/>
                  <a:pt x="11564569" y="993030"/>
                  <a:pt x="11563760" y="995975"/>
                </a:cubicBezTo>
                <a:lnTo>
                  <a:pt x="11550949" y="1043241"/>
                </a:lnTo>
                <a:cubicBezTo>
                  <a:pt x="11550139" y="1046186"/>
                  <a:pt x="11551906" y="1049278"/>
                  <a:pt x="11554851" y="1050088"/>
                </a:cubicBezTo>
                <a:cubicBezTo>
                  <a:pt x="11555366" y="1050235"/>
                  <a:pt x="11555881" y="1050309"/>
                  <a:pt x="11556324" y="1050309"/>
                </a:cubicBezTo>
                <a:cubicBezTo>
                  <a:pt x="11558826" y="1050309"/>
                  <a:pt x="11561036" y="1048689"/>
                  <a:pt x="11561698" y="1046186"/>
                </a:cubicBezTo>
                <a:close/>
                <a:moveTo>
                  <a:pt x="11574656" y="998331"/>
                </a:moveTo>
                <a:lnTo>
                  <a:pt x="11584226" y="936413"/>
                </a:lnTo>
                <a:cubicBezTo>
                  <a:pt x="11584742" y="933395"/>
                  <a:pt x="11582607" y="930524"/>
                  <a:pt x="11579589" y="930082"/>
                </a:cubicBezTo>
                <a:cubicBezTo>
                  <a:pt x="11576570" y="929567"/>
                  <a:pt x="11573698" y="931702"/>
                  <a:pt x="11573256" y="934720"/>
                </a:cubicBezTo>
                <a:lnTo>
                  <a:pt x="11563686" y="996637"/>
                </a:lnTo>
                <a:cubicBezTo>
                  <a:pt x="11563170" y="999656"/>
                  <a:pt x="11565305" y="1002527"/>
                  <a:pt x="11568324" y="1002969"/>
                </a:cubicBezTo>
                <a:cubicBezTo>
                  <a:pt x="11568618" y="1003042"/>
                  <a:pt x="11568913" y="1003042"/>
                  <a:pt x="11569208" y="1003042"/>
                </a:cubicBezTo>
                <a:cubicBezTo>
                  <a:pt x="11571858" y="1003042"/>
                  <a:pt x="11574213" y="1001055"/>
                  <a:pt x="11574656" y="998331"/>
                </a:cubicBezTo>
                <a:close/>
                <a:moveTo>
                  <a:pt x="11584226" y="936266"/>
                </a:moveTo>
                <a:lnTo>
                  <a:pt x="11593724" y="862937"/>
                </a:lnTo>
                <a:cubicBezTo>
                  <a:pt x="11594092" y="859919"/>
                  <a:pt x="11591957" y="857121"/>
                  <a:pt x="11588938" y="856680"/>
                </a:cubicBezTo>
                <a:cubicBezTo>
                  <a:pt x="11585994" y="856164"/>
                  <a:pt x="11583122" y="858446"/>
                  <a:pt x="11582680" y="861465"/>
                </a:cubicBezTo>
                <a:lnTo>
                  <a:pt x="11573183" y="934794"/>
                </a:lnTo>
                <a:cubicBezTo>
                  <a:pt x="11572815" y="937812"/>
                  <a:pt x="11574950" y="940610"/>
                  <a:pt x="11577968" y="941052"/>
                </a:cubicBezTo>
                <a:cubicBezTo>
                  <a:pt x="11578189" y="941125"/>
                  <a:pt x="11578484" y="941125"/>
                  <a:pt x="11578704" y="941125"/>
                </a:cubicBezTo>
                <a:cubicBezTo>
                  <a:pt x="11581502" y="941125"/>
                  <a:pt x="11583859" y="939064"/>
                  <a:pt x="11584226" y="936266"/>
                </a:cubicBezTo>
                <a:close/>
                <a:moveTo>
                  <a:pt x="11593724" y="863085"/>
                </a:moveTo>
                <a:lnTo>
                  <a:pt x="11606460" y="781584"/>
                </a:lnTo>
                <a:cubicBezTo>
                  <a:pt x="11606976" y="778565"/>
                  <a:pt x="11604841" y="775694"/>
                  <a:pt x="11601822" y="775179"/>
                </a:cubicBezTo>
                <a:cubicBezTo>
                  <a:pt x="11598878" y="774663"/>
                  <a:pt x="11595933" y="776798"/>
                  <a:pt x="11595491" y="779817"/>
                </a:cubicBezTo>
                <a:lnTo>
                  <a:pt x="11582754" y="861318"/>
                </a:lnTo>
                <a:cubicBezTo>
                  <a:pt x="11582313" y="864336"/>
                  <a:pt x="11584373" y="867208"/>
                  <a:pt x="11587392" y="867649"/>
                </a:cubicBezTo>
                <a:cubicBezTo>
                  <a:pt x="11587687" y="867723"/>
                  <a:pt x="11587981" y="867723"/>
                  <a:pt x="11588276" y="867723"/>
                </a:cubicBezTo>
                <a:cubicBezTo>
                  <a:pt x="11590926" y="867797"/>
                  <a:pt x="11593283" y="865882"/>
                  <a:pt x="11593724" y="863085"/>
                </a:cubicBezTo>
                <a:close/>
                <a:moveTo>
                  <a:pt x="11606387" y="781805"/>
                </a:moveTo>
                <a:lnTo>
                  <a:pt x="11623099" y="695813"/>
                </a:lnTo>
                <a:cubicBezTo>
                  <a:pt x="11623689" y="692794"/>
                  <a:pt x="11621701" y="689849"/>
                  <a:pt x="11618682" y="689260"/>
                </a:cubicBezTo>
                <a:cubicBezTo>
                  <a:pt x="11615737" y="688671"/>
                  <a:pt x="11612719" y="690659"/>
                  <a:pt x="11612130" y="693678"/>
                </a:cubicBezTo>
                <a:lnTo>
                  <a:pt x="11595417" y="779670"/>
                </a:lnTo>
                <a:cubicBezTo>
                  <a:pt x="11594828" y="782688"/>
                  <a:pt x="11596816" y="785633"/>
                  <a:pt x="11599835" y="786222"/>
                </a:cubicBezTo>
                <a:cubicBezTo>
                  <a:pt x="11600203" y="786296"/>
                  <a:pt x="11600571" y="786296"/>
                  <a:pt x="11600939" y="786296"/>
                </a:cubicBezTo>
                <a:cubicBezTo>
                  <a:pt x="11603589" y="786296"/>
                  <a:pt x="11605872" y="784455"/>
                  <a:pt x="11606387" y="781805"/>
                </a:cubicBezTo>
                <a:close/>
                <a:moveTo>
                  <a:pt x="11623099" y="696107"/>
                </a:moveTo>
                <a:lnTo>
                  <a:pt x="11645186" y="609306"/>
                </a:lnTo>
                <a:cubicBezTo>
                  <a:pt x="11645922" y="606287"/>
                  <a:pt x="11644155" y="603269"/>
                  <a:pt x="11641138" y="602532"/>
                </a:cubicBezTo>
                <a:cubicBezTo>
                  <a:pt x="11638119" y="601722"/>
                  <a:pt x="11635100" y="603563"/>
                  <a:pt x="11634364" y="606582"/>
                </a:cubicBezTo>
                <a:lnTo>
                  <a:pt x="11612277" y="693383"/>
                </a:lnTo>
                <a:cubicBezTo>
                  <a:pt x="11611541" y="696402"/>
                  <a:pt x="11613308" y="699420"/>
                  <a:pt x="11616327" y="700157"/>
                </a:cubicBezTo>
                <a:cubicBezTo>
                  <a:pt x="11616842" y="700304"/>
                  <a:pt x="11617284" y="700304"/>
                  <a:pt x="11617725" y="700304"/>
                </a:cubicBezTo>
                <a:cubicBezTo>
                  <a:pt x="11620154" y="700304"/>
                  <a:pt x="11622437" y="698611"/>
                  <a:pt x="11623099" y="696107"/>
                </a:cubicBezTo>
                <a:close/>
                <a:moveTo>
                  <a:pt x="11645039" y="609453"/>
                </a:moveTo>
                <a:lnTo>
                  <a:pt x="11668966" y="526406"/>
                </a:lnTo>
                <a:cubicBezTo>
                  <a:pt x="11669850" y="523461"/>
                  <a:pt x="11668083" y="520369"/>
                  <a:pt x="11665139" y="519485"/>
                </a:cubicBezTo>
                <a:cubicBezTo>
                  <a:pt x="11662194" y="518675"/>
                  <a:pt x="11659101" y="520369"/>
                  <a:pt x="11658218" y="523314"/>
                </a:cubicBezTo>
                <a:lnTo>
                  <a:pt x="11634290" y="606361"/>
                </a:lnTo>
                <a:cubicBezTo>
                  <a:pt x="11633407" y="609306"/>
                  <a:pt x="11635174" y="612398"/>
                  <a:pt x="11638119" y="613281"/>
                </a:cubicBezTo>
                <a:cubicBezTo>
                  <a:pt x="11638634" y="613428"/>
                  <a:pt x="11639150" y="613502"/>
                  <a:pt x="11639665" y="613502"/>
                </a:cubicBezTo>
                <a:cubicBezTo>
                  <a:pt x="11642168" y="613502"/>
                  <a:pt x="11644377" y="611882"/>
                  <a:pt x="11645039" y="609453"/>
                </a:cubicBezTo>
                <a:close/>
                <a:moveTo>
                  <a:pt x="11668966" y="526553"/>
                </a:moveTo>
                <a:lnTo>
                  <a:pt x="11691937" y="451826"/>
                </a:lnTo>
                <a:cubicBezTo>
                  <a:pt x="11692820" y="448881"/>
                  <a:pt x="11691201" y="445788"/>
                  <a:pt x="11688256" y="444831"/>
                </a:cubicBezTo>
                <a:cubicBezTo>
                  <a:pt x="11685311" y="443948"/>
                  <a:pt x="11682219" y="445568"/>
                  <a:pt x="11681262" y="448513"/>
                </a:cubicBezTo>
                <a:lnTo>
                  <a:pt x="11658291" y="523240"/>
                </a:lnTo>
                <a:cubicBezTo>
                  <a:pt x="11657408" y="526185"/>
                  <a:pt x="11659028" y="529277"/>
                  <a:pt x="11661973" y="530234"/>
                </a:cubicBezTo>
                <a:cubicBezTo>
                  <a:pt x="11662561" y="530382"/>
                  <a:pt x="11663077" y="530455"/>
                  <a:pt x="11663666" y="530455"/>
                </a:cubicBezTo>
                <a:cubicBezTo>
                  <a:pt x="11666022" y="530455"/>
                  <a:pt x="11668230" y="528909"/>
                  <a:pt x="11668966" y="526553"/>
                </a:cubicBezTo>
                <a:close/>
                <a:moveTo>
                  <a:pt x="11692011" y="451605"/>
                </a:moveTo>
                <a:lnTo>
                  <a:pt x="11709239" y="388657"/>
                </a:lnTo>
                <a:cubicBezTo>
                  <a:pt x="11710049" y="385712"/>
                  <a:pt x="11708282" y="382620"/>
                  <a:pt x="11705337" y="381810"/>
                </a:cubicBezTo>
                <a:cubicBezTo>
                  <a:pt x="11702318" y="381000"/>
                  <a:pt x="11699299" y="382767"/>
                  <a:pt x="11698489" y="385712"/>
                </a:cubicBezTo>
                <a:lnTo>
                  <a:pt x="11681262" y="448660"/>
                </a:lnTo>
                <a:cubicBezTo>
                  <a:pt x="11680452" y="451605"/>
                  <a:pt x="11682219" y="454697"/>
                  <a:pt x="11685164" y="455507"/>
                </a:cubicBezTo>
                <a:cubicBezTo>
                  <a:pt x="11685679" y="455654"/>
                  <a:pt x="11686195" y="455728"/>
                  <a:pt x="11686710" y="455728"/>
                </a:cubicBezTo>
                <a:cubicBezTo>
                  <a:pt x="11689066" y="455728"/>
                  <a:pt x="11691275" y="454108"/>
                  <a:pt x="11692011" y="451605"/>
                </a:cubicBezTo>
                <a:close/>
                <a:moveTo>
                  <a:pt x="11709386" y="387994"/>
                </a:moveTo>
                <a:lnTo>
                  <a:pt x="11715864" y="340434"/>
                </a:lnTo>
                <a:cubicBezTo>
                  <a:pt x="11716307" y="337415"/>
                  <a:pt x="11714171" y="334544"/>
                  <a:pt x="11711080" y="334176"/>
                </a:cubicBezTo>
                <a:cubicBezTo>
                  <a:pt x="11708061" y="333808"/>
                  <a:pt x="11705189" y="335869"/>
                  <a:pt x="11704821" y="338961"/>
                </a:cubicBezTo>
                <a:lnTo>
                  <a:pt x="11698342" y="386522"/>
                </a:lnTo>
                <a:cubicBezTo>
                  <a:pt x="11697901" y="389540"/>
                  <a:pt x="11700036" y="392412"/>
                  <a:pt x="11703128" y="392780"/>
                </a:cubicBezTo>
                <a:cubicBezTo>
                  <a:pt x="11703423" y="392780"/>
                  <a:pt x="11703644" y="392853"/>
                  <a:pt x="11703937" y="392853"/>
                </a:cubicBezTo>
                <a:cubicBezTo>
                  <a:pt x="11706589" y="392780"/>
                  <a:pt x="11709018" y="390718"/>
                  <a:pt x="11709386" y="387994"/>
                </a:cubicBezTo>
                <a:close/>
                <a:moveTo>
                  <a:pt x="11710711" y="345219"/>
                </a:moveTo>
                <a:cubicBezTo>
                  <a:pt x="11713804" y="344998"/>
                  <a:pt x="11716085" y="342348"/>
                  <a:pt x="11715864" y="339256"/>
                </a:cubicBezTo>
                <a:lnTo>
                  <a:pt x="11713067" y="301561"/>
                </a:lnTo>
                <a:cubicBezTo>
                  <a:pt x="11712846" y="298468"/>
                  <a:pt x="11710196" y="296260"/>
                  <a:pt x="11707104" y="296407"/>
                </a:cubicBezTo>
                <a:cubicBezTo>
                  <a:pt x="11704011" y="296628"/>
                  <a:pt x="11701729" y="299278"/>
                  <a:pt x="11701950" y="302370"/>
                </a:cubicBezTo>
                <a:lnTo>
                  <a:pt x="11704748" y="339992"/>
                </a:lnTo>
                <a:cubicBezTo>
                  <a:pt x="11704968" y="342937"/>
                  <a:pt x="11707398" y="345146"/>
                  <a:pt x="11710343" y="345146"/>
                </a:cubicBezTo>
                <a:cubicBezTo>
                  <a:pt x="11710490" y="345219"/>
                  <a:pt x="11710637" y="345219"/>
                  <a:pt x="11710711" y="345219"/>
                </a:cubicBezTo>
                <a:close/>
                <a:moveTo>
                  <a:pt x="11709239" y="307303"/>
                </a:moveTo>
                <a:cubicBezTo>
                  <a:pt x="11712183" y="306346"/>
                  <a:pt x="11713804" y="303254"/>
                  <a:pt x="11712846" y="300309"/>
                </a:cubicBezTo>
                <a:lnTo>
                  <a:pt x="11702244" y="266958"/>
                </a:lnTo>
                <a:cubicBezTo>
                  <a:pt x="11701287" y="264013"/>
                  <a:pt x="11698196" y="262393"/>
                  <a:pt x="11695250" y="263350"/>
                </a:cubicBezTo>
                <a:cubicBezTo>
                  <a:pt x="11692305" y="264307"/>
                  <a:pt x="11690686" y="267399"/>
                  <a:pt x="11691643" y="270344"/>
                </a:cubicBezTo>
                <a:lnTo>
                  <a:pt x="11702244" y="303696"/>
                </a:lnTo>
                <a:cubicBezTo>
                  <a:pt x="11702980" y="306052"/>
                  <a:pt x="11705189" y="307598"/>
                  <a:pt x="11707619" y="307598"/>
                </a:cubicBezTo>
                <a:cubicBezTo>
                  <a:pt x="11708134" y="307598"/>
                  <a:pt x="11708723" y="307450"/>
                  <a:pt x="11709239" y="307303"/>
                </a:cubicBezTo>
                <a:close/>
                <a:moveTo>
                  <a:pt x="11699668" y="273584"/>
                </a:moveTo>
                <a:cubicBezTo>
                  <a:pt x="11702392" y="272111"/>
                  <a:pt x="11703349" y="268725"/>
                  <a:pt x="11701877" y="266001"/>
                </a:cubicBezTo>
                <a:lnTo>
                  <a:pt x="11683102" y="231913"/>
                </a:lnTo>
                <a:cubicBezTo>
                  <a:pt x="11681630" y="229189"/>
                  <a:pt x="11678243" y="228232"/>
                  <a:pt x="11675519" y="229704"/>
                </a:cubicBezTo>
                <a:cubicBezTo>
                  <a:pt x="11672795" y="231177"/>
                  <a:pt x="11671838" y="234564"/>
                  <a:pt x="11673311" y="237288"/>
                </a:cubicBezTo>
                <a:lnTo>
                  <a:pt x="11692084" y="271375"/>
                </a:lnTo>
                <a:cubicBezTo>
                  <a:pt x="11693115" y="273216"/>
                  <a:pt x="11695029" y="274246"/>
                  <a:pt x="11697017" y="274246"/>
                </a:cubicBezTo>
                <a:cubicBezTo>
                  <a:pt x="11697901" y="274246"/>
                  <a:pt x="11698858" y="274026"/>
                  <a:pt x="11699668" y="273584"/>
                </a:cubicBezTo>
                <a:close/>
                <a:moveTo>
                  <a:pt x="11681409" y="239202"/>
                </a:moveTo>
                <a:cubicBezTo>
                  <a:pt x="11683912" y="237435"/>
                  <a:pt x="11684575" y="233975"/>
                  <a:pt x="11682881" y="231471"/>
                </a:cubicBezTo>
                <a:lnTo>
                  <a:pt x="11655420" y="191568"/>
                </a:lnTo>
                <a:cubicBezTo>
                  <a:pt x="11653653" y="189064"/>
                  <a:pt x="11650193" y="188402"/>
                  <a:pt x="11647690" y="190169"/>
                </a:cubicBezTo>
                <a:cubicBezTo>
                  <a:pt x="11645186" y="191936"/>
                  <a:pt x="11644524" y="195396"/>
                  <a:pt x="11646291" y="197899"/>
                </a:cubicBezTo>
                <a:lnTo>
                  <a:pt x="11673752" y="237803"/>
                </a:lnTo>
                <a:cubicBezTo>
                  <a:pt x="11674857" y="239349"/>
                  <a:pt x="11676624" y="240233"/>
                  <a:pt x="11678390" y="240233"/>
                </a:cubicBezTo>
                <a:cubicBezTo>
                  <a:pt x="11679348" y="240159"/>
                  <a:pt x="11680452" y="239864"/>
                  <a:pt x="11681409" y="239202"/>
                </a:cubicBezTo>
                <a:close/>
                <a:moveTo>
                  <a:pt x="11654316" y="199004"/>
                </a:moveTo>
                <a:cubicBezTo>
                  <a:pt x="11656672" y="197016"/>
                  <a:pt x="11656966" y="193555"/>
                  <a:pt x="11655052" y="191126"/>
                </a:cubicBezTo>
                <a:lnTo>
                  <a:pt x="11620375" y="149455"/>
                </a:lnTo>
                <a:cubicBezTo>
                  <a:pt x="11618387" y="147099"/>
                  <a:pt x="11614927" y="146805"/>
                  <a:pt x="11612498" y="148719"/>
                </a:cubicBezTo>
                <a:cubicBezTo>
                  <a:pt x="11610142" y="150707"/>
                  <a:pt x="11609848" y="154167"/>
                  <a:pt x="11611762" y="156597"/>
                </a:cubicBezTo>
                <a:lnTo>
                  <a:pt x="11646438" y="198267"/>
                </a:lnTo>
                <a:cubicBezTo>
                  <a:pt x="11647543" y="199592"/>
                  <a:pt x="11649162" y="200255"/>
                  <a:pt x="11650782" y="200255"/>
                </a:cubicBezTo>
                <a:cubicBezTo>
                  <a:pt x="11652034" y="200255"/>
                  <a:pt x="11653285" y="199813"/>
                  <a:pt x="11654316" y="199004"/>
                </a:cubicBezTo>
                <a:close/>
                <a:moveTo>
                  <a:pt x="11620081" y="156965"/>
                </a:moveTo>
                <a:cubicBezTo>
                  <a:pt x="11622216" y="154756"/>
                  <a:pt x="11622216" y="151222"/>
                  <a:pt x="11620008" y="149087"/>
                </a:cubicBezTo>
                <a:lnTo>
                  <a:pt x="11579735" y="109772"/>
                </a:lnTo>
                <a:cubicBezTo>
                  <a:pt x="11577527" y="107637"/>
                  <a:pt x="11573993" y="107711"/>
                  <a:pt x="11571858" y="109846"/>
                </a:cubicBezTo>
                <a:cubicBezTo>
                  <a:pt x="11569723" y="112055"/>
                  <a:pt x="11569723" y="115588"/>
                  <a:pt x="11571932" y="117723"/>
                </a:cubicBezTo>
                <a:lnTo>
                  <a:pt x="11612203" y="157038"/>
                </a:lnTo>
                <a:cubicBezTo>
                  <a:pt x="11613308" y="158143"/>
                  <a:pt x="11614706" y="158658"/>
                  <a:pt x="11616106" y="158584"/>
                </a:cubicBezTo>
                <a:cubicBezTo>
                  <a:pt x="11617578" y="158658"/>
                  <a:pt x="11618977" y="158069"/>
                  <a:pt x="11620081" y="156965"/>
                </a:cubicBezTo>
                <a:close/>
                <a:moveTo>
                  <a:pt x="11580251" y="117135"/>
                </a:moveTo>
                <a:cubicBezTo>
                  <a:pt x="11582092" y="114705"/>
                  <a:pt x="11581576" y="111171"/>
                  <a:pt x="11579073" y="109330"/>
                </a:cubicBezTo>
                <a:lnTo>
                  <a:pt x="11534825" y="76421"/>
                </a:lnTo>
                <a:cubicBezTo>
                  <a:pt x="11532396" y="74580"/>
                  <a:pt x="11528862" y="75096"/>
                  <a:pt x="11527022" y="77599"/>
                </a:cubicBezTo>
                <a:cubicBezTo>
                  <a:pt x="11525181" y="80028"/>
                  <a:pt x="11525696" y="83562"/>
                  <a:pt x="11528199" y="85403"/>
                </a:cubicBezTo>
                <a:lnTo>
                  <a:pt x="11572447" y="118312"/>
                </a:lnTo>
                <a:cubicBezTo>
                  <a:pt x="11573477" y="119049"/>
                  <a:pt x="11574656" y="119417"/>
                  <a:pt x="11575834" y="119417"/>
                </a:cubicBezTo>
                <a:cubicBezTo>
                  <a:pt x="11577527" y="119343"/>
                  <a:pt x="11579147" y="118533"/>
                  <a:pt x="11580251" y="117135"/>
                </a:cubicBezTo>
                <a:close/>
                <a:moveTo>
                  <a:pt x="11536518" y="83268"/>
                </a:moveTo>
                <a:cubicBezTo>
                  <a:pt x="11537844" y="80470"/>
                  <a:pt x="11536666" y="77157"/>
                  <a:pt x="11533942" y="75832"/>
                </a:cubicBezTo>
                <a:lnTo>
                  <a:pt x="11487118" y="53230"/>
                </a:lnTo>
                <a:cubicBezTo>
                  <a:pt x="11484320" y="51904"/>
                  <a:pt x="11481007" y="53082"/>
                  <a:pt x="11479682" y="55806"/>
                </a:cubicBezTo>
                <a:cubicBezTo>
                  <a:pt x="11478357" y="58604"/>
                  <a:pt x="11479460" y="61917"/>
                  <a:pt x="11482258" y="63242"/>
                </a:cubicBezTo>
                <a:lnTo>
                  <a:pt x="11529082" y="85845"/>
                </a:lnTo>
                <a:cubicBezTo>
                  <a:pt x="11529893" y="86213"/>
                  <a:pt x="11530703" y="86434"/>
                  <a:pt x="11531513" y="86360"/>
                </a:cubicBezTo>
                <a:cubicBezTo>
                  <a:pt x="11533647" y="86434"/>
                  <a:pt x="11535561" y="85256"/>
                  <a:pt x="11536518" y="83268"/>
                </a:cubicBezTo>
                <a:close/>
                <a:moveTo>
                  <a:pt x="11404734" y="101379"/>
                </a:moveTo>
                <a:lnTo>
                  <a:pt x="11487044" y="63316"/>
                </a:lnTo>
                <a:cubicBezTo>
                  <a:pt x="11489842" y="61991"/>
                  <a:pt x="11491020" y="58678"/>
                  <a:pt x="11489768" y="55880"/>
                </a:cubicBezTo>
                <a:cubicBezTo>
                  <a:pt x="11488516" y="53082"/>
                  <a:pt x="11485203" y="51904"/>
                  <a:pt x="11482332" y="53156"/>
                </a:cubicBezTo>
                <a:lnTo>
                  <a:pt x="11400022" y="91219"/>
                </a:lnTo>
                <a:cubicBezTo>
                  <a:pt x="11397224" y="92544"/>
                  <a:pt x="11396046" y="95857"/>
                  <a:pt x="11397298" y="98655"/>
                </a:cubicBezTo>
                <a:cubicBezTo>
                  <a:pt x="11398255" y="100717"/>
                  <a:pt x="11400316" y="101895"/>
                  <a:pt x="11402377" y="101895"/>
                </a:cubicBezTo>
                <a:cubicBezTo>
                  <a:pt x="11403187" y="101895"/>
                  <a:pt x="11403997" y="101747"/>
                  <a:pt x="11404734" y="101379"/>
                </a:cubicBezTo>
                <a:close/>
                <a:moveTo>
                  <a:pt x="11326619" y="152989"/>
                </a:moveTo>
                <a:lnTo>
                  <a:pt x="11405470" y="101011"/>
                </a:lnTo>
                <a:cubicBezTo>
                  <a:pt x="11408046" y="99318"/>
                  <a:pt x="11408709" y="95857"/>
                  <a:pt x="11407015" y="93281"/>
                </a:cubicBezTo>
                <a:cubicBezTo>
                  <a:pt x="11405322" y="90704"/>
                  <a:pt x="11401862" y="90041"/>
                  <a:pt x="11399285" y="91735"/>
                </a:cubicBezTo>
                <a:lnTo>
                  <a:pt x="11320435" y="143712"/>
                </a:lnTo>
                <a:cubicBezTo>
                  <a:pt x="11317858" y="145406"/>
                  <a:pt x="11317196" y="148866"/>
                  <a:pt x="11318889" y="151443"/>
                </a:cubicBezTo>
                <a:cubicBezTo>
                  <a:pt x="11319993" y="153063"/>
                  <a:pt x="11321760" y="153946"/>
                  <a:pt x="11323601" y="153946"/>
                </a:cubicBezTo>
                <a:cubicBezTo>
                  <a:pt x="11324632" y="153946"/>
                  <a:pt x="11325661" y="153652"/>
                  <a:pt x="11326619" y="152989"/>
                </a:cubicBezTo>
                <a:close/>
                <a:moveTo>
                  <a:pt x="11254762" y="219250"/>
                </a:moveTo>
                <a:lnTo>
                  <a:pt x="11327356" y="152474"/>
                </a:lnTo>
                <a:cubicBezTo>
                  <a:pt x="11329637" y="150412"/>
                  <a:pt x="11329785" y="146878"/>
                  <a:pt x="11327649" y="144596"/>
                </a:cubicBezTo>
                <a:cubicBezTo>
                  <a:pt x="11325589" y="142314"/>
                  <a:pt x="11322054" y="142166"/>
                  <a:pt x="11319772" y="144301"/>
                </a:cubicBezTo>
                <a:lnTo>
                  <a:pt x="11247180" y="211078"/>
                </a:lnTo>
                <a:cubicBezTo>
                  <a:pt x="11244897" y="213139"/>
                  <a:pt x="11244750" y="216673"/>
                  <a:pt x="11246885" y="218955"/>
                </a:cubicBezTo>
                <a:cubicBezTo>
                  <a:pt x="11247990" y="220133"/>
                  <a:pt x="11249535" y="220796"/>
                  <a:pt x="11251008" y="220722"/>
                </a:cubicBezTo>
                <a:cubicBezTo>
                  <a:pt x="11252333" y="220722"/>
                  <a:pt x="11253732" y="220207"/>
                  <a:pt x="11254762" y="219250"/>
                </a:cubicBezTo>
                <a:close/>
                <a:moveTo>
                  <a:pt x="11188944" y="298027"/>
                </a:moveTo>
                <a:lnTo>
                  <a:pt x="11255278" y="218735"/>
                </a:lnTo>
                <a:cubicBezTo>
                  <a:pt x="11257266" y="216379"/>
                  <a:pt x="11256971" y="212845"/>
                  <a:pt x="11254616" y="210857"/>
                </a:cubicBezTo>
                <a:cubicBezTo>
                  <a:pt x="11252259" y="208869"/>
                  <a:pt x="11248726" y="209164"/>
                  <a:pt x="11246738" y="211519"/>
                </a:cubicBezTo>
                <a:lnTo>
                  <a:pt x="11180403" y="290812"/>
                </a:lnTo>
                <a:cubicBezTo>
                  <a:pt x="11178415" y="293168"/>
                  <a:pt x="11178710" y="296701"/>
                  <a:pt x="11181066" y="298689"/>
                </a:cubicBezTo>
                <a:cubicBezTo>
                  <a:pt x="11182096" y="299573"/>
                  <a:pt x="11183422" y="300015"/>
                  <a:pt x="11184674" y="300015"/>
                </a:cubicBezTo>
                <a:cubicBezTo>
                  <a:pt x="11186293" y="300015"/>
                  <a:pt x="11187839" y="299278"/>
                  <a:pt x="11188944" y="298027"/>
                </a:cubicBezTo>
                <a:close/>
                <a:moveTo>
                  <a:pt x="11129235" y="386890"/>
                </a:moveTo>
                <a:lnTo>
                  <a:pt x="11189312" y="297585"/>
                </a:lnTo>
                <a:cubicBezTo>
                  <a:pt x="11191005" y="295008"/>
                  <a:pt x="11190342" y="291548"/>
                  <a:pt x="11187765" y="289855"/>
                </a:cubicBezTo>
                <a:cubicBezTo>
                  <a:pt x="11185189" y="288161"/>
                  <a:pt x="11181729" y="288824"/>
                  <a:pt x="11180036" y="291401"/>
                </a:cubicBezTo>
                <a:lnTo>
                  <a:pt x="11119959" y="380706"/>
                </a:lnTo>
                <a:cubicBezTo>
                  <a:pt x="11118266" y="383282"/>
                  <a:pt x="11118928" y="386743"/>
                  <a:pt x="11121505" y="388436"/>
                </a:cubicBezTo>
                <a:cubicBezTo>
                  <a:pt x="11122462" y="389099"/>
                  <a:pt x="11123566" y="389393"/>
                  <a:pt x="11124671" y="389393"/>
                </a:cubicBezTo>
                <a:cubicBezTo>
                  <a:pt x="11126438" y="389319"/>
                  <a:pt x="11128205" y="388436"/>
                  <a:pt x="11129235" y="386890"/>
                </a:cubicBezTo>
                <a:close/>
                <a:moveTo>
                  <a:pt x="11075637" y="483484"/>
                </a:moveTo>
                <a:lnTo>
                  <a:pt x="11129456" y="386448"/>
                </a:lnTo>
                <a:cubicBezTo>
                  <a:pt x="11130929" y="383724"/>
                  <a:pt x="11129971" y="380337"/>
                  <a:pt x="11127321" y="378865"/>
                </a:cubicBezTo>
                <a:cubicBezTo>
                  <a:pt x="11124597" y="377393"/>
                  <a:pt x="11121211" y="378350"/>
                  <a:pt x="11119738" y="381000"/>
                </a:cubicBezTo>
                <a:lnTo>
                  <a:pt x="11065920" y="478035"/>
                </a:lnTo>
                <a:cubicBezTo>
                  <a:pt x="11064447" y="480760"/>
                  <a:pt x="11065404" y="484146"/>
                  <a:pt x="11068054" y="485619"/>
                </a:cubicBezTo>
                <a:cubicBezTo>
                  <a:pt x="11068937" y="486134"/>
                  <a:pt x="11069895" y="486355"/>
                  <a:pt x="11070778" y="486281"/>
                </a:cubicBezTo>
                <a:cubicBezTo>
                  <a:pt x="11072766" y="486355"/>
                  <a:pt x="11074680" y="485324"/>
                  <a:pt x="11075637" y="483484"/>
                </a:cubicBezTo>
                <a:close/>
                <a:moveTo>
                  <a:pt x="11028003" y="585599"/>
                </a:moveTo>
                <a:lnTo>
                  <a:pt x="11075785" y="483115"/>
                </a:lnTo>
                <a:cubicBezTo>
                  <a:pt x="11077110" y="480318"/>
                  <a:pt x="11075859" y="477005"/>
                  <a:pt x="11073134" y="475679"/>
                </a:cubicBezTo>
                <a:cubicBezTo>
                  <a:pt x="11070337" y="474354"/>
                  <a:pt x="11067023" y="475606"/>
                  <a:pt x="11065698" y="478404"/>
                </a:cubicBezTo>
                <a:lnTo>
                  <a:pt x="11017917" y="580887"/>
                </a:lnTo>
                <a:cubicBezTo>
                  <a:pt x="11016591" y="583685"/>
                  <a:pt x="11017843" y="586998"/>
                  <a:pt x="11020641" y="588323"/>
                </a:cubicBezTo>
                <a:cubicBezTo>
                  <a:pt x="11021451" y="588691"/>
                  <a:pt x="11022261" y="588838"/>
                  <a:pt x="11023070" y="588838"/>
                </a:cubicBezTo>
                <a:cubicBezTo>
                  <a:pt x="11025132" y="588838"/>
                  <a:pt x="11027120" y="587660"/>
                  <a:pt x="11028003" y="585599"/>
                </a:cubicBezTo>
                <a:close/>
                <a:moveTo>
                  <a:pt x="10983756" y="696475"/>
                </a:moveTo>
                <a:lnTo>
                  <a:pt x="11028151" y="585378"/>
                </a:lnTo>
                <a:cubicBezTo>
                  <a:pt x="11029328" y="582507"/>
                  <a:pt x="11027930" y="579267"/>
                  <a:pt x="11025058" y="578163"/>
                </a:cubicBezTo>
                <a:cubicBezTo>
                  <a:pt x="11022261" y="576985"/>
                  <a:pt x="11018948" y="578384"/>
                  <a:pt x="11017843" y="581255"/>
                </a:cubicBezTo>
                <a:lnTo>
                  <a:pt x="10973448" y="692353"/>
                </a:lnTo>
                <a:cubicBezTo>
                  <a:pt x="10972270" y="695224"/>
                  <a:pt x="10973670" y="698463"/>
                  <a:pt x="10976541" y="699568"/>
                </a:cubicBezTo>
                <a:cubicBezTo>
                  <a:pt x="10977203" y="699862"/>
                  <a:pt x="10977939" y="699936"/>
                  <a:pt x="10978675" y="699936"/>
                </a:cubicBezTo>
                <a:cubicBezTo>
                  <a:pt x="10980811" y="699936"/>
                  <a:pt x="10982872" y="698611"/>
                  <a:pt x="10983756" y="696475"/>
                </a:cubicBezTo>
                <a:close/>
                <a:moveTo>
                  <a:pt x="10959313" y="765902"/>
                </a:moveTo>
                <a:lnTo>
                  <a:pt x="10983830" y="696181"/>
                </a:lnTo>
                <a:cubicBezTo>
                  <a:pt x="10984860" y="693310"/>
                  <a:pt x="10983314" y="690070"/>
                  <a:pt x="10980443" y="689039"/>
                </a:cubicBezTo>
                <a:cubicBezTo>
                  <a:pt x="10977572" y="688082"/>
                  <a:pt x="10974332" y="689555"/>
                  <a:pt x="10973301" y="692426"/>
                </a:cubicBezTo>
                <a:lnTo>
                  <a:pt x="10948785" y="762147"/>
                </a:lnTo>
                <a:cubicBezTo>
                  <a:pt x="10947754" y="765019"/>
                  <a:pt x="10949300" y="768258"/>
                  <a:pt x="10952171" y="769289"/>
                </a:cubicBezTo>
                <a:cubicBezTo>
                  <a:pt x="10952761" y="769510"/>
                  <a:pt x="10953423" y="769583"/>
                  <a:pt x="10954085" y="769583"/>
                </a:cubicBezTo>
                <a:cubicBezTo>
                  <a:pt x="10956442" y="769657"/>
                  <a:pt x="10958576" y="768184"/>
                  <a:pt x="10959313" y="765902"/>
                </a:cubicBezTo>
                <a:close/>
                <a:moveTo>
                  <a:pt x="10958576" y="767522"/>
                </a:moveTo>
                <a:lnTo>
                  <a:pt x="10959092" y="766491"/>
                </a:lnTo>
                <a:cubicBezTo>
                  <a:pt x="10960491" y="763767"/>
                  <a:pt x="10959092" y="760896"/>
                  <a:pt x="10956295" y="759497"/>
                </a:cubicBezTo>
                <a:cubicBezTo>
                  <a:pt x="10953497" y="758098"/>
                  <a:pt x="10949963" y="759718"/>
                  <a:pt x="10948564" y="762515"/>
                </a:cubicBezTo>
                <a:cubicBezTo>
                  <a:pt x="10947165" y="765240"/>
                  <a:pt x="10948343" y="768626"/>
                  <a:pt x="10951067" y="769951"/>
                </a:cubicBezTo>
                <a:cubicBezTo>
                  <a:pt x="10951877" y="770319"/>
                  <a:pt x="10952761" y="770540"/>
                  <a:pt x="10953571" y="770540"/>
                </a:cubicBezTo>
                <a:cubicBezTo>
                  <a:pt x="10955632" y="770614"/>
                  <a:pt x="10957619" y="769510"/>
                  <a:pt x="10958576" y="767522"/>
                </a:cubicBezTo>
                <a:close/>
                <a:moveTo>
                  <a:pt x="1232880" y="2078088"/>
                </a:moveTo>
                <a:lnTo>
                  <a:pt x="1356935" y="2044148"/>
                </a:lnTo>
                <a:cubicBezTo>
                  <a:pt x="1359880" y="2043338"/>
                  <a:pt x="1361647" y="2040246"/>
                  <a:pt x="1360837" y="2037301"/>
                </a:cubicBezTo>
                <a:cubicBezTo>
                  <a:pt x="1360027" y="2034356"/>
                  <a:pt x="1357009" y="2032516"/>
                  <a:pt x="1353990" y="2033399"/>
                </a:cubicBezTo>
                <a:lnTo>
                  <a:pt x="1229935" y="2067339"/>
                </a:lnTo>
                <a:cubicBezTo>
                  <a:pt x="1226990" y="2068149"/>
                  <a:pt x="1225223" y="2071241"/>
                  <a:pt x="1226033" y="2074186"/>
                </a:cubicBezTo>
                <a:cubicBezTo>
                  <a:pt x="1226696" y="2076690"/>
                  <a:pt x="1228978" y="2078309"/>
                  <a:pt x="1231481" y="2078309"/>
                </a:cubicBezTo>
                <a:cubicBezTo>
                  <a:pt x="1231923" y="2078236"/>
                  <a:pt x="1232438" y="2078162"/>
                  <a:pt x="1232880" y="2078088"/>
                </a:cubicBezTo>
                <a:close/>
                <a:moveTo>
                  <a:pt x="1358039" y="2043633"/>
                </a:moveTo>
                <a:lnTo>
                  <a:pt x="1470830" y="1984366"/>
                </a:lnTo>
                <a:cubicBezTo>
                  <a:pt x="1473554" y="1982967"/>
                  <a:pt x="1474585" y="1979581"/>
                  <a:pt x="1473186" y="1976857"/>
                </a:cubicBezTo>
                <a:cubicBezTo>
                  <a:pt x="1471787" y="1974133"/>
                  <a:pt x="1468327" y="1973102"/>
                  <a:pt x="1465677" y="1974501"/>
                </a:cubicBezTo>
                <a:lnTo>
                  <a:pt x="1352886" y="2033767"/>
                </a:lnTo>
                <a:cubicBezTo>
                  <a:pt x="1350162" y="2035166"/>
                  <a:pt x="1349131" y="2038553"/>
                  <a:pt x="1350530" y="2041277"/>
                </a:cubicBezTo>
                <a:cubicBezTo>
                  <a:pt x="1351561" y="2043191"/>
                  <a:pt x="1353475" y="2044295"/>
                  <a:pt x="1355536" y="2044222"/>
                </a:cubicBezTo>
                <a:cubicBezTo>
                  <a:pt x="1356346" y="2044295"/>
                  <a:pt x="1357229" y="2044075"/>
                  <a:pt x="1358039" y="2043633"/>
                </a:cubicBezTo>
                <a:close/>
                <a:moveTo>
                  <a:pt x="1471861" y="1983703"/>
                </a:moveTo>
                <a:lnTo>
                  <a:pt x="1569927" y="1900288"/>
                </a:lnTo>
                <a:cubicBezTo>
                  <a:pt x="1572283" y="1898300"/>
                  <a:pt x="1572577" y="1894766"/>
                  <a:pt x="1570590" y="1892411"/>
                </a:cubicBezTo>
                <a:cubicBezTo>
                  <a:pt x="1568602" y="1890055"/>
                  <a:pt x="1565068" y="1889760"/>
                  <a:pt x="1562712" y="1891748"/>
                </a:cubicBezTo>
                <a:lnTo>
                  <a:pt x="1464646" y="1975163"/>
                </a:lnTo>
                <a:cubicBezTo>
                  <a:pt x="1462290" y="1977151"/>
                  <a:pt x="1461995" y="1980685"/>
                  <a:pt x="1463983" y="1983041"/>
                </a:cubicBezTo>
                <a:cubicBezTo>
                  <a:pt x="1465088" y="1984366"/>
                  <a:pt x="1466707" y="1985029"/>
                  <a:pt x="1468253" y="1985029"/>
                </a:cubicBezTo>
                <a:cubicBezTo>
                  <a:pt x="1469579" y="1984955"/>
                  <a:pt x="1470830" y="1984587"/>
                  <a:pt x="1471861" y="1983703"/>
                </a:cubicBezTo>
                <a:close/>
                <a:moveTo>
                  <a:pt x="1570810" y="1899405"/>
                </a:moveTo>
                <a:lnTo>
                  <a:pt x="1650691" y="1793167"/>
                </a:lnTo>
                <a:cubicBezTo>
                  <a:pt x="1652532" y="1790737"/>
                  <a:pt x="1652017" y="1787203"/>
                  <a:pt x="1649587" y="1785363"/>
                </a:cubicBezTo>
                <a:cubicBezTo>
                  <a:pt x="1647158" y="1783522"/>
                  <a:pt x="1643624" y="1783964"/>
                  <a:pt x="1641783" y="1786467"/>
                </a:cubicBezTo>
                <a:lnTo>
                  <a:pt x="1561902" y="1892705"/>
                </a:lnTo>
                <a:cubicBezTo>
                  <a:pt x="1560061" y="1895135"/>
                  <a:pt x="1560577" y="1898669"/>
                  <a:pt x="1563006" y="1900509"/>
                </a:cubicBezTo>
                <a:cubicBezTo>
                  <a:pt x="1564037" y="1901245"/>
                  <a:pt x="1565215" y="1901614"/>
                  <a:pt x="1566393" y="1901614"/>
                </a:cubicBezTo>
                <a:cubicBezTo>
                  <a:pt x="1568086" y="1901614"/>
                  <a:pt x="1569706" y="1900877"/>
                  <a:pt x="1570810" y="1899405"/>
                </a:cubicBezTo>
                <a:close/>
                <a:moveTo>
                  <a:pt x="1651280" y="1792136"/>
                </a:moveTo>
                <a:lnTo>
                  <a:pt x="1709443" y="1664326"/>
                </a:lnTo>
                <a:cubicBezTo>
                  <a:pt x="1710694" y="1661528"/>
                  <a:pt x="1709516" y="1658215"/>
                  <a:pt x="1706645" y="1656964"/>
                </a:cubicBezTo>
                <a:cubicBezTo>
                  <a:pt x="1703847" y="1655639"/>
                  <a:pt x="1700534" y="1656890"/>
                  <a:pt x="1699283" y="1659761"/>
                </a:cubicBezTo>
                <a:lnTo>
                  <a:pt x="1641120" y="1787571"/>
                </a:lnTo>
                <a:cubicBezTo>
                  <a:pt x="1639869" y="1790369"/>
                  <a:pt x="1641047" y="1793682"/>
                  <a:pt x="1643918" y="1794934"/>
                </a:cubicBezTo>
                <a:cubicBezTo>
                  <a:pt x="1644654" y="1795302"/>
                  <a:pt x="1645464" y="1795449"/>
                  <a:pt x="1646274" y="1795449"/>
                </a:cubicBezTo>
                <a:cubicBezTo>
                  <a:pt x="1648336" y="1795375"/>
                  <a:pt x="1650397" y="1794197"/>
                  <a:pt x="1651280" y="1792136"/>
                </a:cubicBezTo>
                <a:close/>
                <a:moveTo>
                  <a:pt x="1709811" y="1663369"/>
                </a:moveTo>
                <a:lnTo>
                  <a:pt x="1745592" y="1520025"/>
                </a:lnTo>
                <a:cubicBezTo>
                  <a:pt x="1746328" y="1517006"/>
                  <a:pt x="1744487" y="1513987"/>
                  <a:pt x="1741542" y="1513251"/>
                </a:cubicBezTo>
                <a:cubicBezTo>
                  <a:pt x="1738524" y="1512515"/>
                  <a:pt x="1735505" y="1514356"/>
                  <a:pt x="1734769" y="1517300"/>
                </a:cubicBezTo>
                <a:lnTo>
                  <a:pt x="1698988" y="1660645"/>
                </a:lnTo>
                <a:cubicBezTo>
                  <a:pt x="1698252" y="1663663"/>
                  <a:pt x="1700093" y="1666682"/>
                  <a:pt x="1703038" y="1667418"/>
                </a:cubicBezTo>
                <a:cubicBezTo>
                  <a:pt x="1703479" y="1667565"/>
                  <a:pt x="1703995" y="1667565"/>
                  <a:pt x="1704436" y="1667565"/>
                </a:cubicBezTo>
                <a:cubicBezTo>
                  <a:pt x="1706940" y="1667565"/>
                  <a:pt x="1709148" y="1665946"/>
                  <a:pt x="1709811" y="1663369"/>
                </a:cubicBezTo>
                <a:close/>
                <a:moveTo>
                  <a:pt x="1745739" y="1519141"/>
                </a:moveTo>
                <a:lnTo>
                  <a:pt x="1758476" y="1366299"/>
                </a:lnTo>
                <a:cubicBezTo>
                  <a:pt x="1758697" y="1363207"/>
                  <a:pt x="1756488" y="1360557"/>
                  <a:pt x="1753396" y="1360262"/>
                </a:cubicBezTo>
                <a:cubicBezTo>
                  <a:pt x="1750377" y="1360115"/>
                  <a:pt x="1747653" y="1362250"/>
                  <a:pt x="1747359" y="1365342"/>
                </a:cubicBezTo>
                <a:lnTo>
                  <a:pt x="1734622" y="1518184"/>
                </a:lnTo>
                <a:cubicBezTo>
                  <a:pt x="1734401" y="1521276"/>
                  <a:pt x="1736610" y="1523927"/>
                  <a:pt x="1739702" y="1524221"/>
                </a:cubicBezTo>
                <a:cubicBezTo>
                  <a:pt x="1739849" y="1524221"/>
                  <a:pt x="1740070" y="1524221"/>
                  <a:pt x="1740217" y="1524221"/>
                </a:cubicBezTo>
                <a:cubicBezTo>
                  <a:pt x="1743089" y="1524221"/>
                  <a:pt x="1745518" y="1522012"/>
                  <a:pt x="1745739" y="1519141"/>
                </a:cubicBezTo>
                <a:close/>
                <a:moveTo>
                  <a:pt x="1753322" y="1371379"/>
                </a:moveTo>
                <a:cubicBezTo>
                  <a:pt x="1756414" y="1371158"/>
                  <a:pt x="1758697" y="1368508"/>
                  <a:pt x="1758476" y="1365416"/>
                </a:cubicBezTo>
                <a:lnTo>
                  <a:pt x="1747506" y="1209187"/>
                </a:lnTo>
                <a:cubicBezTo>
                  <a:pt x="1747285" y="1206095"/>
                  <a:pt x="1744782" y="1203666"/>
                  <a:pt x="1741542" y="1204034"/>
                </a:cubicBezTo>
                <a:cubicBezTo>
                  <a:pt x="1738450" y="1204255"/>
                  <a:pt x="1736168" y="1206905"/>
                  <a:pt x="1736389" y="1209997"/>
                </a:cubicBezTo>
                <a:lnTo>
                  <a:pt x="1747359" y="1366226"/>
                </a:lnTo>
                <a:cubicBezTo>
                  <a:pt x="1747580" y="1369171"/>
                  <a:pt x="1750009" y="1371453"/>
                  <a:pt x="1752954" y="1371379"/>
                </a:cubicBezTo>
                <a:cubicBezTo>
                  <a:pt x="1753101" y="1371379"/>
                  <a:pt x="1753175" y="1371379"/>
                  <a:pt x="1753322" y="1371379"/>
                </a:cubicBezTo>
                <a:close/>
                <a:moveTo>
                  <a:pt x="1743162" y="1215004"/>
                </a:moveTo>
                <a:cubicBezTo>
                  <a:pt x="1746181" y="1214341"/>
                  <a:pt x="1748021" y="1211322"/>
                  <a:pt x="1747359" y="1208304"/>
                </a:cubicBezTo>
                <a:lnTo>
                  <a:pt x="1712020" y="1054947"/>
                </a:lnTo>
                <a:cubicBezTo>
                  <a:pt x="1711357" y="1051928"/>
                  <a:pt x="1708412" y="1050088"/>
                  <a:pt x="1705320" y="1050750"/>
                </a:cubicBezTo>
                <a:cubicBezTo>
                  <a:pt x="1702301" y="1051413"/>
                  <a:pt x="1700461" y="1054431"/>
                  <a:pt x="1701123" y="1057450"/>
                </a:cubicBezTo>
                <a:lnTo>
                  <a:pt x="1736463" y="1210807"/>
                </a:lnTo>
                <a:cubicBezTo>
                  <a:pt x="1737051" y="1213384"/>
                  <a:pt x="1739407" y="1215151"/>
                  <a:pt x="1741911" y="1215151"/>
                </a:cubicBezTo>
                <a:cubicBezTo>
                  <a:pt x="1742352" y="1215151"/>
                  <a:pt x="1742794" y="1215077"/>
                  <a:pt x="1743162" y="1215004"/>
                </a:cubicBezTo>
                <a:close/>
                <a:moveTo>
                  <a:pt x="1708633" y="1061426"/>
                </a:moveTo>
                <a:cubicBezTo>
                  <a:pt x="1711504" y="1060321"/>
                  <a:pt x="1712903" y="1057082"/>
                  <a:pt x="1711799" y="1054211"/>
                </a:cubicBezTo>
                <a:lnTo>
                  <a:pt x="1654741" y="908878"/>
                </a:lnTo>
                <a:cubicBezTo>
                  <a:pt x="1653636" y="906007"/>
                  <a:pt x="1650397" y="904608"/>
                  <a:pt x="1647526" y="905713"/>
                </a:cubicBezTo>
                <a:cubicBezTo>
                  <a:pt x="1644654" y="906817"/>
                  <a:pt x="1643256" y="910056"/>
                  <a:pt x="1644360" y="912928"/>
                </a:cubicBezTo>
                <a:lnTo>
                  <a:pt x="1701418" y="1058260"/>
                </a:lnTo>
                <a:cubicBezTo>
                  <a:pt x="1702301" y="1060469"/>
                  <a:pt x="1704436" y="1061794"/>
                  <a:pt x="1706645" y="1061794"/>
                </a:cubicBezTo>
                <a:cubicBezTo>
                  <a:pt x="1707308" y="1061794"/>
                  <a:pt x="1707970" y="1061720"/>
                  <a:pt x="1708633" y="1061426"/>
                </a:cubicBezTo>
                <a:close/>
                <a:moveTo>
                  <a:pt x="1652311" y="915725"/>
                </a:moveTo>
                <a:cubicBezTo>
                  <a:pt x="1654962" y="914179"/>
                  <a:pt x="1655919" y="910793"/>
                  <a:pt x="1654373" y="908142"/>
                </a:cubicBezTo>
                <a:lnTo>
                  <a:pt x="1578173" y="775841"/>
                </a:lnTo>
                <a:cubicBezTo>
                  <a:pt x="1576627" y="773117"/>
                  <a:pt x="1573166" y="772234"/>
                  <a:pt x="1570590" y="773780"/>
                </a:cubicBezTo>
                <a:cubicBezTo>
                  <a:pt x="1567939" y="775326"/>
                  <a:pt x="1566982" y="778713"/>
                  <a:pt x="1568528" y="781363"/>
                </a:cubicBezTo>
                <a:lnTo>
                  <a:pt x="1644728" y="913664"/>
                </a:lnTo>
                <a:cubicBezTo>
                  <a:pt x="1645759" y="915504"/>
                  <a:pt x="1647673" y="916462"/>
                  <a:pt x="1649587" y="916462"/>
                </a:cubicBezTo>
                <a:cubicBezTo>
                  <a:pt x="1650544" y="916462"/>
                  <a:pt x="1651501" y="916241"/>
                  <a:pt x="1652311" y="915725"/>
                </a:cubicBezTo>
                <a:close/>
                <a:moveTo>
                  <a:pt x="1576847" y="782909"/>
                </a:moveTo>
                <a:cubicBezTo>
                  <a:pt x="1579203" y="780995"/>
                  <a:pt x="1579571" y="777461"/>
                  <a:pt x="1577657" y="775031"/>
                </a:cubicBezTo>
                <a:lnTo>
                  <a:pt x="1484966" y="660842"/>
                </a:lnTo>
                <a:cubicBezTo>
                  <a:pt x="1483051" y="658486"/>
                  <a:pt x="1479518" y="658118"/>
                  <a:pt x="1477088" y="660032"/>
                </a:cubicBezTo>
                <a:cubicBezTo>
                  <a:pt x="1474732" y="661946"/>
                  <a:pt x="1474364" y="665480"/>
                  <a:pt x="1476278" y="667910"/>
                </a:cubicBezTo>
                <a:lnTo>
                  <a:pt x="1568970" y="782099"/>
                </a:lnTo>
                <a:cubicBezTo>
                  <a:pt x="1570074" y="783498"/>
                  <a:pt x="1571694" y="784161"/>
                  <a:pt x="1573314" y="784161"/>
                </a:cubicBezTo>
                <a:cubicBezTo>
                  <a:pt x="1574639" y="784161"/>
                  <a:pt x="1575817" y="783719"/>
                  <a:pt x="1576847" y="782909"/>
                </a:cubicBezTo>
                <a:close/>
                <a:moveTo>
                  <a:pt x="1484892" y="667983"/>
                </a:moveTo>
                <a:cubicBezTo>
                  <a:pt x="1486880" y="665627"/>
                  <a:pt x="1486585" y="662093"/>
                  <a:pt x="1484303" y="660106"/>
                </a:cubicBezTo>
                <a:lnTo>
                  <a:pt x="1377770" y="568960"/>
                </a:lnTo>
                <a:cubicBezTo>
                  <a:pt x="1375414" y="566972"/>
                  <a:pt x="1371954" y="567267"/>
                  <a:pt x="1369893" y="569549"/>
                </a:cubicBezTo>
                <a:cubicBezTo>
                  <a:pt x="1367905" y="571905"/>
                  <a:pt x="1368199" y="575439"/>
                  <a:pt x="1370482" y="577427"/>
                </a:cubicBezTo>
                <a:lnTo>
                  <a:pt x="1477014" y="668572"/>
                </a:lnTo>
                <a:cubicBezTo>
                  <a:pt x="1478045" y="669456"/>
                  <a:pt x="1479370" y="669897"/>
                  <a:pt x="1480696" y="669897"/>
                </a:cubicBezTo>
                <a:cubicBezTo>
                  <a:pt x="1482242" y="669971"/>
                  <a:pt x="1483788" y="669309"/>
                  <a:pt x="1484892" y="667983"/>
                </a:cubicBezTo>
                <a:close/>
                <a:moveTo>
                  <a:pt x="1305620" y="590237"/>
                </a:moveTo>
                <a:lnTo>
                  <a:pt x="1375046" y="578752"/>
                </a:lnTo>
                <a:cubicBezTo>
                  <a:pt x="1378065" y="578237"/>
                  <a:pt x="1380126" y="575365"/>
                  <a:pt x="1379611" y="572347"/>
                </a:cubicBezTo>
                <a:cubicBezTo>
                  <a:pt x="1379096" y="569328"/>
                  <a:pt x="1376151" y="567267"/>
                  <a:pt x="1373206" y="567782"/>
                </a:cubicBezTo>
                <a:lnTo>
                  <a:pt x="1303779" y="579267"/>
                </a:lnTo>
                <a:cubicBezTo>
                  <a:pt x="1300760" y="579783"/>
                  <a:pt x="1298699" y="582654"/>
                  <a:pt x="1299214" y="585673"/>
                </a:cubicBezTo>
                <a:cubicBezTo>
                  <a:pt x="1299656" y="588397"/>
                  <a:pt x="1302086" y="590384"/>
                  <a:pt x="1304736" y="590311"/>
                </a:cubicBezTo>
                <a:cubicBezTo>
                  <a:pt x="1305031" y="590311"/>
                  <a:pt x="1305325" y="590311"/>
                  <a:pt x="1305620" y="590237"/>
                </a:cubicBezTo>
                <a:close/>
                <a:moveTo>
                  <a:pt x="1231334" y="605698"/>
                </a:moveTo>
                <a:lnTo>
                  <a:pt x="1305841" y="590237"/>
                </a:lnTo>
                <a:cubicBezTo>
                  <a:pt x="1308859" y="589575"/>
                  <a:pt x="1310773" y="586630"/>
                  <a:pt x="1310184" y="583611"/>
                </a:cubicBezTo>
                <a:cubicBezTo>
                  <a:pt x="1309522" y="580593"/>
                  <a:pt x="1306577" y="578678"/>
                  <a:pt x="1303558" y="579267"/>
                </a:cubicBezTo>
                <a:lnTo>
                  <a:pt x="1229051" y="594728"/>
                </a:lnTo>
                <a:cubicBezTo>
                  <a:pt x="1226033" y="595391"/>
                  <a:pt x="1224119" y="598336"/>
                  <a:pt x="1224708" y="601354"/>
                </a:cubicBezTo>
                <a:cubicBezTo>
                  <a:pt x="1225297" y="604005"/>
                  <a:pt x="1227579" y="605772"/>
                  <a:pt x="1230229" y="605772"/>
                </a:cubicBezTo>
                <a:cubicBezTo>
                  <a:pt x="1230598" y="605772"/>
                  <a:pt x="1230966" y="605772"/>
                  <a:pt x="1231334" y="605698"/>
                </a:cubicBezTo>
                <a:close/>
                <a:moveTo>
                  <a:pt x="1234941" y="603121"/>
                </a:moveTo>
                <a:cubicBezTo>
                  <a:pt x="1236487" y="600471"/>
                  <a:pt x="1235678" y="597084"/>
                  <a:pt x="1233027" y="595464"/>
                </a:cubicBezTo>
                <a:lnTo>
                  <a:pt x="1126936" y="531780"/>
                </a:lnTo>
                <a:cubicBezTo>
                  <a:pt x="1124286" y="530234"/>
                  <a:pt x="1120899" y="531044"/>
                  <a:pt x="1119279" y="533695"/>
                </a:cubicBezTo>
                <a:cubicBezTo>
                  <a:pt x="1117733" y="536345"/>
                  <a:pt x="1118543" y="539732"/>
                  <a:pt x="1121194" y="541351"/>
                </a:cubicBezTo>
                <a:lnTo>
                  <a:pt x="1227285" y="605035"/>
                </a:lnTo>
                <a:cubicBezTo>
                  <a:pt x="1228168" y="605551"/>
                  <a:pt x="1229199" y="605845"/>
                  <a:pt x="1230229" y="605845"/>
                </a:cubicBezTo>
                <a:cubicBezTo>
                  <a:pt x="1232144" y="605772"/>
                  <a:pt x="1233911" y="604815"/>
                  <a:pt x="1234941" y="603121"/>
                </a:cubicBezTo>
                <a:close/>
                <a:moveTo>
                  <a:pt x="1049632" y="564543"/>
                </a:moveTo>
                <a:lnTo>
                  <a:pt x="1125685" y="541867"/>
                </a:lnTo>
                <a:cubicBezTo>
                  <a:pt x="1128629" y="540983"/>
                  <a:pt x="1130323" y="537891"/>
                  <a:pt x="1129439" y="534946"/>
                </a:cubicBezTo>
                <a:cubicBezTo>
                  <a:pt x="1128556" y="532001"/>
                  <a:pt x="1125464" y="530308"/>
                  <a:pt x="1122519" y="531191"/>
                </a:cubicBezTo>
                <a:lnTo>
                  <a:pt x="1046466" y="553867"/>
                </a:lnTo>
                <a:cubicBezTo>
                  <a:pt x="1043521" y="554751"/>
                  <a:pt x="1041828" y="557843"/>
                  <a:pt x="1042711" y="560788"/>
                </a:cubicBezTo>
                <a:cubicBezTo>
                  <a:pt x="1043447" y="563217"/>
                  <a:pt x="1045656" y="564764"/>
                  <a:pt x="1048086" y="564764"/>
                </a:cubicBezTo>
                <a:cubicBezTo>
                  <a:pt x="1048527" y="564764"/>
                  <a:pt x="1049116" y="564690"/>
                  <a:pt x="1049632" y="564543"/>
                </a:cubicBezTo>
                <a:close/>
                <a:moveTo>
                  <a:pt x="970855" y="591636"/>
                </a:moveTo>
                <a:lnTo>
                  <a:pt x="1049779" y="564469"/>
                </a:lnTo>
                <a:cubicBezTo>
                  <a:pt x="1052724" y="563438"/>
                  <a:pt x="1054270" y="560273"/>
                  <a:pt x="1053239" y="557401"/>
                </a:cubicBezTo>
                <a:cubicBezTo>
                  <a:pt x="1052209" y="554456"/>
                  <a:pt x="1049116" y="552984"/>
                  <a:pt x="1046171" y="553941"/>
                </a:cubicBezTo>
                <a:lnTo>
                  <a:pt x="967247" y="581108"/>
                </a:lnTo>
                <a:cubicBezTo>
                  <a:pt x="964303" y="582139"/>
                  <a:pt x="962756" y="585304"/>
                  <a:pt x="963787" y="588176"/>
                </a:cubicBezTo>
                <a:cubicBezTo>
                  <a:pt x="964597" y="590532"/>
                  <a:pt x="966732" y="591931"/>
                  <a:pt x="969088" y="591931"/>
                </a:cubicBezTo>
                <a:cubicBezTo>
                  <a:pt x="969677" y="591931"/>
                  <a:pt x="970266" y="591857"/>
                  <a:pt x="970855" y="591636"/>
                </a:cubicBezTo>
                <a:close/>
                <a:moveTo>
                  <a:pt x="892078" y="622926"/>
                </a:moveTo>
                <a:lnTo>
                  <a:pt x="971076" y="591562"/>
                </a:lnTo>
                <a:cubicBezTo>
                  <a:pt x="973947" y="590458"/>
                  <a:pt x="975346" y="587219"/>
                  <a:pt x="974168" y="584347"/>
                </a:cubicBezTo>
                <a:cubicBezTo>
                  <a:pt x="973064" y="581476"/>
                  <a:pt x="969751" y="580077"/>
                  <a:pt x="966953" y="581255"/>
                </a:cubicBezTo>
                <a:lnTo>
                  <a:pt x="887955" y="612619"/>
                </a:lnTo>
                <a:cubicBezTo>
                  <a:pt x="885084" y="613723"/>
                  <a:pt x="883685" y="616962"/>
                  <a:pt x="884863" y="619834"/>
                </a:cubicBezTo>
                <a:cubicBezTo>
                  <a:pt x="885747" y="622042"/>
                  <a:pt x="887882" y="623368"/>
                  <a:pt x="890090" y="623368"/>
                </a:cubicBezTo>
                <a:cubicBezTo>
                  <a:pt x="890753" y="623294"/>
                  <a:pt x="891416" y="623220"/>
                  <a:pt x="892078" y="622926"/>
                </a:cubicBezTo>
                <a:close/>
                <a:moveTo>
                  <a:pt x="895244" y="619834"/>
                </a:moveTo>
                <a:cubicBezTo>
                  <a:pt x="896348" y="616962"/>
                  <a:pt x="894949" y="613723"/>
                  <a:pt x="892078" y="612619"/>
                </a:cubicBezTo>
                <a:lnTo>
                  <a:pt x="798871" y="575733"/>
                </a:lnTo>
                <a:cubicBezTo>
                  <a:pt x="796000" y="574629"/>
                  <a:pt x="792760" y="576028"/>
                  <a:pt x="791656" y="578899"/>
                </a:cubicBezTo>
                <a:cubicBezTo>
                  <a:pt x="790552" y="581770"/>
                  <a:pt x="791951" y="585010"/>
                  <a:pt x="794822" y="586114"/>
                </a:cubicBezTo>
                <a:lnTo>
                  <a:pt x="887955" y="623000"/>
                </a:lnTo>
                <a:cubicBezTo>
                  <a:pt x="888618" y="623294"/>
                  <a:pt x="889354" y="623368"/>
                  <a:pt x="890017" y="623368"/>
                </a:cubicBezTo>
                <a:cubicBezTo>
                  <a:pt x="892299" y="623294"/>
                  <a:pt x="894360" y="621969"/>
                  <a:pt x="895244" y="619834"/>
                </a:cubicBezTo>
                <a:close/>
                <a:moveTo>
                  <a:pt x="802258" y="582139"/>
                </a:moveTo>
                <a:cubicBezTo>
                  <a:pt x="802994" y="579120"/>
                  <a:pt x="801153" y="576102"/>
                  <a:pt x="798135" y="575439"/>
                </a:cubicBezTo>
                <a:lnTo>
                  <a:pt x="712364" y="554456"/>
                </a:lnTo>
                <a:cubicBezTo>
                  <a:pt x="709345" y="553646"/>
                  <a:pt x="706327" y="555561"/>
                  <a:pt x="705664" y="558579"/>
                </a:cubicBezTo>
                <a:cubicBezTo>
                  <a:pt x="704928" y="561598"/>
                  <a:pt x="706769" y="564616"/>
                  <a:pt x="709787" y="565279"/>
                </a:cubicBezTo>
                <a:lnTo>
                  <a:pt x="795558" y="586262"/>
                </a:lnTo>
                <a:cubicBezTo>
                  <a:pt x="796000" y="586409"/>
                  <a:pt x="796442" y="586409"/>
                  <a:pt x="796957" y="586409"/>
                </a:cubicBezTo>
                <a:cubicBezTo>
                  <a:pt x="799387" y="586409"/>
                  <a:pt x="801669" y="584715"/>
                  <a:pt x="802258" y="582139"/>
                </a:cubicBezTo>
                <a:close/>
                <a:moveTo>
                  <a:pt x="716634" y="560420"/>
                </a:moveTo>
                <a:cubicBezTo>
                  <a:pt x="716929" y="557328"/>
                  <a:pt x="714646" y="554677"/>
                  <a:pt x="711628" y="554383"/>
                </a:cubicBezTo>
                <a:lnTo>
                  <a:pt x="640213" y="547757"/>
                </a:lnTo>
                <a:cubicBezTo>
                  <a:pt x="637195" y="547388"/>
                  <a:pt x="634471" y="549744"/>
                  <a:pt x="634176" y="552763"/>
                </a:cubicBezTo>
                <a:cubicBezTo>
                  <a:pt x="633882" y="555855"/>
                  <a:pt x="636164" y="558506"/>
                  <a:pt x="639182" y="558800"/>
                </a:cubicBezTo>
                <a:lnTo>
                  <a:pt x="710597" y="565426"/>
                </a:lnTo>
                <a:cubicBezTo>
                  <a:pt x="710818" y="565426"/>
                  <a:pt x="710965" y="565426"/>
                  <a:pt x="711186" y="565426"/>
                </a:cubicBezTo>
                <a:cubicBezTo>
                  <a:pt x="713984" y="565426"/>
                  <a:pt x="716340" y="563291"/>
                  <a:pt x="716634" y="560420"/>
                </a:cubicBezTo>
                <a:close/>
                <a:moveTo>
                  <a:pt x="580873" y="563438"/>
                </a:moveTo>
                <a:lnTo>
                  <a:pt x="640066" y="558800"/>
                </a:lnTo>
                <a:cubicBezTo>
                  <a:pt x="643158" y="558579"/>
                  <a:pt x="645441" y="555855"/>
                  <a:pt x="645220" y="552837"/>
                </a:cubicBezTo>
                <a:cubicBezTo>
                  <a:pt x="644999" y="549744"/>
                  <a:pt x="642054" y="547388"/>
                  <a:pt x="639256" y="547683"/>
                </a:cubicBezTo>
                <a:lnTo>
                  <a:pt x="580063" y="552321"/>
                </a:lnTo>
                <a:cubicBezTo>
                  <a:pt x="576971" y="552542"/>
                  <a:pt x="574689" y="555266"/>
                  <a:pt x="574909" y="558285"/>
                </a:cubicBezTo>
                <a:cubicBezTo>
                  <a:pt x="575130" y="561230"/>
                  <a:pt x="577633" y="563438"/>
                  <a:pt x="580505" y="563438"/>
                </a:cubicBezTo>
                <a:cubicBezTo>
                  <a:pt x="580652" y="563438"/>
                  <a:pt x="580799" y="563438"/>
                  <a:pt x="580873" y="563438"/>
                </a:cubicBezTo>
                <a:close/>
                <a:moveTo>
                  <a:pt x="532871" y="576102"/>
                </a:moveTo>
                <a:lnTo>
                  <a:pt x="581904" y="563291"/>
                </a:lnTo>
                <a:cubicBezTo>
                  <a:pt x="584849" y="562481"/>
                  <a:pt x="586689" y="559463"/>
                  <a:pt x="585879" y="556518"/>
                </a:cubicBezTo>
                <a:cubicBezTo>
                  <a:pt x="585069" y="553573"/>
                  <a:pt x="582051" y="551732"/>
                  <a:pt x="579106" y="552542"/>
                </a:cubicBezTo>
                <a:lnTo>
                  <a:pt x="530073" y="565353"/>
                </a:lnTo>
                <a:cubicBezTo>
                  <a:pt x="527128" y="566089"/>
                  <a:pt x="525287" y="569181"/>
                  <a:pt x="526097" y="572126"/>
                </a:cubicBezTo>
                <a:cubicBezTo>
                  <a:pt x="526760" y="574629"/>
                  <a:pt x="529042" y="576322"/>
                  <a:pt x="531545" y="576322"/>
                </a:cubicBezTo>
                <a:cubicBezTo>
                  <a:pt x="531914" y="576249"/>
                  <a:pt x="532429" y="576249"/>
                  <a:pt x="532871" y="576102"/>
                </a:cubicBezTo>
                <a:close/>
                <a:moveTo>
                  <a:pt x="492746" y="593697"/>
                </a:moveTo>
                <a:lnTo>
                  <a:pt x="533680" y="575807"/>
                </a:lnTo>
                <a:cubicBezTo>
                  <a:pt x="536478" y="574555"/>
                  <a:pt x="537803" y="571316"/>
                  <a:pt x="536552" y="568445"/>
                </a:cubicBezTo>
                <a:cubicBezTo>
                  <a:pt x="535300" y="565647"/>
                  <a:pt x="531987" y="564322"/>
                  <a:pt x="529189" y="565573"/>
                </a:cubicBezTo>
                <a:lnTo>
                  <a:pt x="488255" y="583464"/>
                </a:lnTo>
                <a:cubicBezTo>
                  <a:pt x="485457" y="584715"/>
                  <a:pt x="484132" y="587955"/>
                  <a:pt x="485384" y="590826"/>
                </a:cubicBezTo>
                <a:cubicBezTo>
                  <a:pt x="486267" y="592961"/>
                  <a:pt x="488402" y="594213"/>
                  <a:pt x="490537" y="594139"/>
                </a:cubicBezTo>
                <a:cubicBezTo>
                  <a:pt x="491274" y="594139"/>
                  <a:pt x="492010" y="593992"/>
                  <a:pt x="492746" y="593697"/>
                </a:cubicBezTo>
                <a:close/>
                <a:moveTo>
                  <a:pt x="6892589" y="3976978"/>
                </a:moveTo>
                <a:cubicBezTo>
                  <a:pt x="6895534" y="3976168"/>
                  <a:pt x="6897227" y="3973076"/>
                  <a:pt x="6896418" y="3970057"/>
                </a:cubicBezTo>
                <a:lnTo>
                  <a:pt x="6861152" y="3846518"/>
                </a:lnTo>
                <a:cubicBezTo>
                  <a:pt x="6860342" y="3843573"/>
                  <a:pt x="6857250" y="3841806"/>
                  <a:pt x="6854231" y="3842689"/>
                </a:cubicBezTo>
                <a:cubicBezTo>
                  <a:pt x="6851287" y="3843499"/>
                  <a:pt x="6849593" y="3846591"/>
                  <a:pt x="6850403" y="3849610"/>
                </a:cubicBezTo>
                <a:lnTo>
                  <a:pt x="6885669" y="3973149"/>
                </a:lnTo>
                <a:cubicBezTo>
                  <a:pt x="6886405" y="3975579"/>
                  <a:pt x="6888614" y="3977199"/>
                  <a:pt x="6891043" y="3977199"/>
                </a:cubicBezTo>
                <a:cubicBezTo>
                  <a:pt x="6891558" y="3977199"/>
                  <a:pt x="6892074" y="3977125"/>
                  <a:pt x="6892589" y="3976978"/>
                </a:cubicBezTo>
                <a:close/>
                <a:moveTo>
                  <a:pt x="6960101" y="4120175"/>
                </a:moveTo>
                <a:cubicBezTo>
                  <a:pt x="6962899" y="4118850"/>
                  <a:pt x="6964077" y="4115537"/>
                  <a:pt x="6962825" y="4112739"/>
                </a:cubicBezTo>
                <a:lnTo>
                  <a:pt x="6896123" y="3969247"/>
                </a:lnTo>
                <a:cubicBezTo>
                  <a:pt x="6894798" y="3966450"/>
                  <a:pt x="6891485" y="3965272"/>
                  <a:pt x="6888687" y="3966523"/>
                </a:cubicBezTo>
                <a:cubicBezTo>
                  <a:pt x="6885890" y="3967849"/>
                  <a:pt x="6884711" y="3971162"/>
                  <a:pt x="6885963" y="3973959"/>
                </a:cubicBezTo>
                <a:lnTo>
                  <a:pt x="6952665" y="4117451"/>
                </a:lnTo>
                <a:cubicBezTo>
                  <a:pt x="6953623" y="4119512"/>
                  <a:pt x="6955684" y="4120690"/>
                  <a:pt x="6957745" y="4120690"/>
                </a:cubicBezTo>
                <a:cubicBezTo>
                  <a:pt x="6958629" y="4120690"/>
                  <a:pt x="6959365" y="4120469"/>
                  <a:pt x="6960101" y="4120175"/>
                </a:cubicBezTo>
                <a:close/>
                <a:moveTo>
                  <a:pt x="7049848" y="4247028"/>
                </a:moveTo>
                <a:cubicBezTo>
                  <a:pt x="7052352" y="4245261"/>
                  <a:pt x="7053014" y="4241801"/>
                  <a:pt x="7051247" y="4239297"/>
                </a:cubicBezTo>
                <a:lnTo>
                  <a:pt x="6962310" y="4111929"/>
                </a:lnTo>
                <a:cubicBezTo>
                  <a:pt x="6960543" y="4109426"/>
                  <a:pt x="6957083" y="4108764"/>
                  <a:pt x="6954580" y="4110530"/>
                </a:cubicBezTo>
                <a:cubicBezTo>
                  <a:pt x="6952077" y="4112297"/>
                  <a:pt x="6951414" y="4115758"/>
                  <a:pt x="6953181" y="4118261"/>
                </a:cubicBezTo>
                <a:lnTo>
                  <a:pt x="7042118" y="4245629"/>
                </a:lnTo>
                <a:cubicBezTo>
                  <a:pt x="7043222" y="4247175"/>
                  <a:pt x="7044989" y="4248059"/>
                  <a:pt x="7046756" y="4247985"/>
                </a:cubicBezTo>
                <a:cubicBezTo>
                  <a:pt x="7047787" y="4247985"/>
                  <a:pt x="7048891" y="4247691"/>
                  <a:pt x="7049848" y="4247028"/>
                </a:cubicBezTo>
                <a:close/>
                <a:moveTo>
                  <a:pt x="7160209" y="4348333"/>
                </a:moveTo>
                <a:cubicBezTo>
                  <a:pt x="7162271" y="4346051"/>
                  <a:pt x="7162197" y="4342591"/>
                  <a:pt x="7159915" y="4340456"/>
                </a:cubicBezTo>
                <a:lnTo>
                  <a:pt x="7050437" y="4238340"/>
                </a:lnTo>
                <a:cubicBezTo>
                  <a:pt x="7048155" y="4236205"/>
                  <a:pt x="7044621" y="4236352"/>
                  <a:pt x="7042560" y="4238635"/>
                </a:cubicBezTo>
                <a:cubicBezTo>
                  <a:pt x="7040498" y="4240917"/>
                  <a:pt x="7040572" y="4244377"/>
                  <a:pt x="7042854" y="4246512"/>
                </a:cubicBezTo>
                <a:lnTo>
                  <a:pt x="7152331" y="4348628"/>
                </a:lnTo>
                <a:cubicBezTo>
                  <a:pt x="7153436" y="4349659"/>
                  <a:pt x="7154835" y="4350100"/>
                  <a:pt x="7156160" y="4350100"/>
                </a:cubicBezTo>
                <a:cubicBezTo>
                  <a:pt x="7157633" y="4350100"/>
                  <a:pt x="7159105" y="4349512"/>
                  <a:pt x="7160209" y="4348333"/>
                </a:cubicBezTo>
                <a:close/>
                <a:moveTo>
                  <a:pt x="7286326" y="4420558"/>
                </a:moveTo>
                <a:cubicBezTo>
                  <a:pt x="7287872" y="4417907"/>
                  <a:pt x="7286989" y="4414521"/>
                  <a:pt x="7284338" y="4412975"/>
                </a:cubicBezTo>
                <a:lnTo>
                  <a:pt x="7159031" y="4339793"/>
                </a:lnTo>
                <a:cubicBezTo>
                  <a:pt x="7156381" y="4338247"/>
                  <a:pt x="7152994" y="4339130"/>
                  <a:pt x="7151448" y="4341781"/>
                </a:cubicBezTo>
                <a:cubicBezTo>
                  <a:pt x="7149902" y="4344432"/>
                  <a:pt x="7150786" y="4347818"/>
                  <a:pt x="7153436" y="4349364"/>
                </a:cubicBezTo>
                <a:lnTo>
                  <a:pt x="7278743" y="4422546"/>
                </a:lnTo>
                <a:cubicBezTo>
                  <a:pt x="7279626" y="4423061"/>
                  <a:pt x="7280657" y="4423282"/>
                  <a:pt x="7281614" y="4423282"/>
                </a:cubicBezTo>
                <a:cubicBezTo>
                  <a:pt x="7283381" y="4423282"/>
                  <a:pt x="7285295" y="4422325"/>
                  <a:pt x="7286326" y="4420558"/>
                </a:cubicBezTo>
                <a:close/>
                <a:moveTo>
                  <a:pt x="7423339" y="4460093"/>
                </a:moveTo>
                <a:cubicBezTo>
                  <a:pt x="7424222" y="4457149"/>
                  <a:pt x="7422529" y="4454056"/>
                  <a:pt x="7419584" y="4453173"/>
                </a:cubicBezTo>
                <a:lnTo>
                  <a:pt x="7283013" y="4412459"/>
                </a:lnTo>
                <a:cubicBezTo>
                  <a:pt x="7279994" y="4411576"/>
                  <a:pt x="7276976" y="4413269"/>
                  <a:pt x="7276093" y="4416214"/>
                </a:cubicBezTo>
                <a:cubicBezTo>
                  <a:pt x="7275209" y="4419159"/>
                  <a:pt x="7276902" y="4422251"/>
                  <a:pt x="7279847" y="4423135"/>
                </a:cubicBezTo>
                <a:lnTo>
                  <a:pt x="7416418" y="4463848"/>
                </a:lnTo>
                <a:cubicBezTo>
                  <a:pt x="7416933" y="4463996"/>
                  <a:pt x="7417522" y="4464069"/>
                  <a:pt x="7418038" y="4464069"/>
                </a:cubicBezTo>
                <a:cubicBezTo>
                  <a:pt x="7420467" y="4463996"/>
                  <a:pt x="7422676" y="4462449"/>
                  <a:pt x="7423339" y="4460093"/>
                </a:cubicBezTo>
                <a:close/>
                <a:moveTo>
                  <a:pt x="7566609" y="4463554"/>
                </a:moveTo>
                <a:cubicBezTo>
                  <a:pt x="7566683" y="4460461"/>
                  <a:pt x="7564327" y="4457885"/>
                  <a:pt x="7561235" y="4457811"/>
                </a:cubicBezTo>
                <a:lnTo>
                  <a:pt x="7418185" y="4452952"/>
                </a:lnTo>
                <a:cubicBezTo>
                  <a:pt x="7415019" y="4453026"/>
                  <a:pt x="7412516" y="4455234"/>
                  <a:pt x="7412442" y="4458326"/>
                </a:cubicBezTo>
                <a:cubicBezTo>
                  <a:pt x="7412369" y="4461418"/>
                  <a:pt x="7414725" y="4463996"/>
                  <a:pt x="7417817" y="4464069"/>
                </a:cubicBezTo>
                <a:lnTo>
                  <a:pt x="7560866" y="4468928"/>
                </a:lnTo>
                <a:cubicBezTo>
                  <a:pt x="7560940" y="4468928"/>
                  <a:pt x="7561014" y="4468928"/>
                  <a:pt x="7561088" y="4468928"/>
                </a:cubicBezTo>
                <a:cubicBezTo>
                  <a:pt x="7564033" y="4468928"/>
                  <a:pt x="7566536" y="4466572"/>
                  <a:pt x="7566609" y="4463554"/>
                </a:cubicBezTo>
                <a:close/>
                <a:moveTo>
                  <a:pt x="7562339" y="4468781"/>
                </a:moveTo>
                <a:lnTo>
                  <a:pt x="7623226" y="4453909"/>
                </a:lnTo>
                <a:cubicBezTo>
                  <a:pt x="7626244" y="4453173"/>
                  <a:pt x="7628011" y="4450154"/>
                  <a:pt x="7627348" y="4447209"/>
                </a:cubicBezTo>
                <a:cubicBezTo>
                  <a:pt x="7626612" y="4444265"/>
                  <a:pt x="7623594" y="4442350"/>
                  <a:pt x="7620648" y="4443086"/>
                </a:cubicBezTo>
                <a:lnTo>
                  <a:pt x="7559763" y="4457958"/>
                </a:lnTo>
                <a:cubicBezTo>
                  <a:pt x="7556744" y="4458694"/>
                  <a:pt x="7554977" y="4461713"/>
                  <a:pt x="7555640" y="4464658"/>
                </a:cubicBezTo>
                <a:cubicBezTo>
                  <a:pt x="7556302" y="4467235"/>
                  <a:pt x="7558585" y="4468928"/>
                  <a:pt x="7561088" y="4468928"/>
                </a:cubicBezTo>
                <a:cubicBezTo>
                  <a:pt x="7561530" y="4468928"/>
                  <a:pt x="7561971" y="4468854"/>
                  <a:pt x="7562339" y="4468781"/>
                </a:cubicBezTo>
                <a:close/>
                <a:moveTo>
                  <a:pt x="5579520" y="2953689"/>
                </a:moveTo>
                <a:lnTo>
                  <a:pt x="5589017" y="2936608"/>
                </a:lnTo>
                <a:cubicBezTo>
                  <a:pt x="5590490" y="2933884"/>
                  <a:pt x="5589532" y="2930498"/>
                  <a:pt x="5586882" y="2929025"/>
                </a:cubicBezTo>
                <a:cubicBezTo>
                  <a:pt x="5584231" y="2927479"/>
                  <a:pt x="5580771" y="2928436"/>
                  <a:pt x="5579299" y="2931160"/>
                </a:cubicBezTo>
                <a:lnTo>
                  <a:pt x="5569801" y="2948241"/>
                </a:lnTo>
                <a:cubicBezTo>
                  <a:pt x="5568329" y="2950965"/>
                  <a:pt x="5569286" y="2954352"/>
                  <a:pt x="5571936" y="2955824"/>
                </a:cubicBezTo>
                <a:cubicBezTo>
                  <a:pt x="5572820" y="2956339"/>
                  <a:pt x="5573777" y="2956560"/>
                  <a:pt x="5574660" y="2956560"/>
                </a:cubicBezTo>
                <a:cubicBezTo>
                  <a:pt x="5576575" y="2956560"/>
                  <a:pt x="5578489" y="2955530"/>
                  <a:pt x="5579520" y="2953689"/>
                </a:cubicBezTo>
                <a:close/>
                <a:moveTo>
                  <a:pt x="5527026" y="3048000"/>
                </a:moveTo>
                <a:lnTo>
                  <a:pt x="5579520" y="2953689"/>
                </a:lnTo>
                <a:cubicBezTo>
                  <a:pt x="5580992" y="2950965"/>
                  <a:pt x="5580035" y="2947578"/>
                  <a:pt x="5577384" y="2946106"/>
                </a:cubicBezTo>
                <a:cubicBezTo>
                  <a:pt x="5574734" y="2944633"/>
                  <a:pt x="5571274" y="2945591"/>
                  <a:pt x="5569801" y="2948241"/>
                </a:cubicBezTo>
                <a:lnTo>
                  <a:pt x="5517308" y="3042552"/>
                </a:lnTo>
                <a:cubicBezTo>
                  <a:pt x="5515835" y="3045276"/>
                  <a:pt x="5516793" y="3048663"/>
                  <a:pt x="5519443" y="3050136"/>
                </a:cubicBezTo>
                <a:cubicBezTo>
                  <a:pt x="5520326" y="3050651"/>
                  <a:pt x="5521284" y="3050872"/>
                  <a:pt x="5522167" y="3050798"/>
                </a:cubicBezTo>
                <a:cubicBezTo>
                  <a:pt x="5524155" y="3050872"/>
                  <a:pt x="5525996" y="3049841"/>
                  <a:pt x="5527026" y="3048000"/>
                </a:cubicBezTo>
                <a:close/>
                <a:moveTo>
                  <a:pt x="5482852" y="3090113"/>
                </a:moveTo>
                <a:lnTo>
                  <a:pt x="5525922" y="3049326"/>
                </a:lnTo>
                <a:cubicBezTo>
                  <a:pt x="5528130" y="3047191"/>
                  <a:pt x="5528278" y="3043657"/>
                  <a:pt x="5526143" y="3041448"/>
                </a:cubicBezTo>
                <a:cubicBezTo>
                  <a:pt x="5524081" y="3039239"/>
                  <a:pt x="5520474" y="3039092"/>
                  <a:pt x="5518265" y="3041227"/>
                </a:cubicBezTo>
                <a:lnTo>
                  <a:pt x="5475195" y="3082014"/>
                </a:lnTo>
                <a:cubicBezTo>
                  <a:pt x="5472987" y="3084149"/>
                  <a:pt x="5472839" y="3087683"/>
                  <a:pt x="5474975" y="3089892"/>
                </a:cubicBezTo>
                <a:cubicBezTo>
                  <a:pt x="5476079" y="3091070"/>
                  <a:pt x="5477551" y="3091659"/>
                  <a:pt x="5479024" y="3091659"/>
                </a:cubicBezTo>
                <a:cubicBezTo>
                  <a:pt x="5480496" y="3091659"/>
                  <a:pt x="5481822" y="3091143"/>
                  <a:pt x="5482852" y="3090113"/>
                </a:cubicBezTo>
                <a:close/>
                <a:moveTo>
                  <a:pt x="5446777" y="3215935"/>
                </a:moveTo>
                <a:lnTo>
                  <a:pt x="5484398" y="3087610"/>
                </a:lnTo>
                <a:cubicBezTo>
                  <a:pt x="5485282" y="3084665"/>
                  <a:pt x="5483589" y="3081573"/>
                  <a:pt x="5480643" y="3080689"/>
                </a:cubicBezTo>
                <a:cubicBezTo>
                  <a:pt x="5477625" y="3079806"/>
                  <a:pt x="5474607" y="3081499"/>
                  <a:pt x="5473723" y="3084444"/>
                </a:cubicBezTo>
                <a:lnTo>
                  <a:pt x="5436101" y="3212769"/>
                </a:lnTo>
                <a:cubicBezTo>
                  <a:pt x="5435218" y="3215714"/>
                  <a:pt x="5436911" y="3218806"/>
                  <a:pt x="5439856" y="3219690"/>
                </a:cubicBezTo>
                <a:cubicBezTo>
                  <a:pt x="5440372" y="3219837"/>
                  <a:pt x="5440961" y="3219911"/>
                  <a:pt x="5441476" y="3219911"/>
                </a:cubicBezTo>
                <a:cubicBezTo>
                  <a:pt x="5443832" y="3219911"/>
                  <a:pt x="5446041" y="3218365"/>
                  <a:pt x="5446777" y="3215935"/>
                </a:cubicBezTo>
                <a:close/>
                <a:moveTo>
                  <a:pt x="5439120" y="3350960"/>
                </a:moveTo>
                <a:lnTo>
                  <a:pt x="5446998" y="3214683"/>
                </a:lnTo>
                <a:cubicBezTo>
                  <a:pt x="5447145" y="3211591"/>
                  <a:pt x="5444789" y="3208941"/>
                  <a:pt x="5441771" y="3208793"/>
                </a:cubicBezTo>
                <a:cubicBezTo>
                  <a:pt x="5438899" y="3208646"/>
                  <a:pt x="5436101" y="3210929"/>
                  <a:pt x="5435881" y="3214021"/>
                </a:cubicBezTo>
                <a:lnTo>
                  <a:pt x="5428003" y="3350297"/>
                </a:lnTo>
                <a:cubicBezTo>
                  <a:pt x="5427856" y="3353389"/>
                  <a:pt x="5430212" y="3356040"/>
                  <a:pt x="5433230" y="3356187"/>
                </a:cubicBezTo>
                <a:cubicBezTo>
                  <a:pt x="5433377" y="3356187"/>
                  <a:pt x="5433451" y="3356187"/>
                  <a:pt x="5433599" y="3356187"/>
                </a:cubicBezTo>
                <a:cubicBezTo>
                  <a:pt x="5436469" y="3356187"/>
                  <a:pt x="5438899" y="3353905"/>
                  <a:pt x="5439120" y="3350960"/>
                </a:cubicBezTo>
                <a:close/>
                <a:moveTo>
                  <a:pt x="5389204" y="3391673"/>
                </a:moveTo>
                <a:lnTo>
                  <a:pt x="5436911" y="3355009"/>
                </a:lnTo>
                <a:cubicBezTo>
                  <a:pt x="5439341" y="3353169"/>
                  <a:pt x="5439783" y="3349635"/>
                  <a:pt x="5437942" y="3347205"/>
                </a:cubicBezTo>
                <a:cubicBezTo>
                  <a:pt x="5436101" y="3344775"/>
                  <a:pt x="5432568" y="3344334"/>
                  <a:pt x="5430138" y="3346174"/>
                </a:cubicBezTo>
                <a:lnTo>
                  <a:pt x="5382430" y="3382839"/>
                </a:lnTo>
                <a:cubicBezTo>
                  <a:pt x="5380001" y="3384679"/>
                  <a:pt x="5379559" y="3388213"/>
                  <a:pt x="5381399" y="3390643"/>
                </a:cubicBezTo>
                <a:cubicBezTo>
                  <a:pt x="5382504" y="3392115"/>
                  <a:pt x="5384197" y="3392851"/>
                  <a:pt x="5385890" y="3392851"/>
                </a:cubicBezTo>
                <a:cubicBezTo>
                  <a:pt x="5386995" y="3392851"/>
                  <a:pt x="5388173" y="3392483"/>
                  <a:pt x="5389204" y="3391673"/>
                </a:cubicBezTo>
                <a:close/>
                <a:moveTo>
                  <a:pt x="5663450" y="2679001"/>
                </a:moveTo>
                <a:lnTo>
                  <a:pt x="5790229" y="2670608"/>
                </a:lnTo>
                <a:cubicBezTo>
                  <a:pt x="5793321" y="2670387"/>
                  <a:pt x="5795604" y="2667737"/>
                  <a:pt x="5795456" y="2664644"/>
                </a:cubicBezTo>
                <a:cubicBezTo>
                  <a:pt x="5795236" y="2661552"/>
                  <a:pt x="5792438" y="2659123"/>
                  <a:pt x="5789493" y="2659417"/>
                </a:cubicBezTo>
                <a:lnTo>
                  <a:pt x="5662714" y="2667810"/>
                </a:lnTo>
                <a:cubicBezTo>
                  <a:pt x="5659621" y="2668031"/>
                  <a:pt x="5657339" y="2670682"/>
                  <a:pt x="5657486" y="2673774"/>
                </a:cubicBezTo>
                <a:cubicBezTo>
                  <a:pt x="5657708" y="2676719"/>
                  <a:pt x="5660137" y="2679001"/>
                  <a:pt x="5663082" y="2679001"/>
                </a:cubicBezTo>
                <a:cubicBezTo>
                  <a:pt x="5663229" y="2679001"/>
                  <a:pt x="5663303" y="2679001"/>
                  <a:pt x="5663450" y="2679001"/>
                </a:cubicBezTo>
                <a:close/>
                <a:moveTo>
                  <a:pt x="5519443" y="2719199"/>
                </a:moveTo>
                <a:lnTo>
                  <a:pt x="5664554" y="2678780"/>
                </a:lnTo>
                <a:cubicBezTo>
                  <a:pt x="5667499" y="2677970"/>
                  <a:pt x="5669266" y="2674878"/>
                  <a:pt x="5668456" y="2671933"/>
                </a:cubicBezTo>
                <a:cubicBezTo>
                  <a:pt x="5667646" y="2668988"/>
                  <a:pt x="5664628" y="2667221"/>
                  <a:pt x="5661609" y="2668031"/>
                </a:cubicBezTo>
                <a:lnTo>
                  <a:pt x="5516498" y="2708450"/>
                </a:lnTo>
                <a:cubicBezTo>
                  <a:pt x="5513553" y="2709260"/>
                  <a:pt x="5511786" y="2712352"/>
                  <a:pt x="5512596" y="2715297"/>
                </a:cubicBezTo>
                <a:cubicBezTo>
                  <a:pt x="5513259" y="2717800"/>
                  <a:pt x="5515541" y="2719420"/>
                  <a:pt x="5517970" y="2719346"/>
                </a:cubicBezTo>
                <a:cubicBezTo>
                  <a:pt x="5518486" y="2719420"/>
                  <a:pt x="5518928" y="2719346"/>
                  <a:pt x="5519443" y="2719199"/>
                </a:cubicBezTo>
                <a:close/>
                <a:moveTo>
                  <a:pt x="5523492" y="2714635"/>
                </a:moveTo>
                <a:cubicBezTo>
                  <a:pt x="5523934" y="2711616"/>
                  <a:pt x="5521799" y="2708745"/>
                  <a:pt x="5518781" y="2708303"/>
                </a:cubicBezTo>
                <a:lnTo>
                  <a:pt x="5452814" y="2698879"/>
                </a:lnTo>
                <a:cubicBezTo>
                  <a:pt x="5449795" y="2698437"/>
                  <a:pt x="5446924" y="2700573"/>
                  <a:pt x="5446483" y="2703591"/>
                </a:cubicBezTo>
                <a:cubicBezTo>
                  <a:pt x="5446041" y="2706610"/>
                  <a:pt x="5448176" y="2709481"/>
                  <a:pt x="5451194" y="2709923"/>
                </a:cubicBezTo>
                <a:lnTo>
                  <a:pt x="5517161" y="2719346"/>
                </a:lnTo>
                <a:cubicBezTo>
                  <a:pt x="5517455" y="2719420"/>
                  <a:pt x="5517750" y="2719420"/>
                  <a:pt x="5517970" y="2719420"/>
                </a:cubicBezTo>
                <a:cubicBezTo>
                  <a:pt x="5520694" y="2719420"/>
                  <a:pt x="5523050" y="2717432"/>
                  <a:pt x="5523492" y="2714635"/>
                </a:cubicBezTo>
                <a:close/>
                <a:moveTo>
                  <a:pt x="5457526" y="2704695"/>
                </a:moveTo>
                <a:cubicBezTo>
                  <a:pt x="5457673" y="2701603"/>
                  <a:pt x="5455244" y="2699026"/>
                  <a:pt x="5452151" y="2698879"/>
                </a:cubicBezTo>
                <a:lnTo>
                  <a:pt x="5387805" y="2696302"/>
                </a:lnTo>
                <a:cubicBezTo>
                  <a:pt x="5384639" y="2696008"/>
                  <a:pt x="5382136" y="2698585"/>
                  <a:pt x="5381989" y="2701677"/>
                </a:cubicBezTo>
                <a:cubicBezTo>
                  <a:pt x="5381841" y="2704769"/>
                  <a:pt x="5384271" y="2707346"/>
                  <a:pt x="5387363" y="2707493"/>
                </a:cubicBezTo>
                <a:lnTo>
                  <a:pt x="5451710" y="2710070"/>
                </a:lnTo>
                <a:cubicBezTo>
                  <a:pt x="5451783" y="2710070"/>
                  <a:pt x="5451857" y="2710070"/>
                  <a:pt x="5452004" y="2710070"/>
                </a:cubicBezTo>
                <a:cubicBezTo>
                  <a:pt x="5454949" y="2709996"/>
                  <a:pt x="5457379" y="2707714"/>
                  <a:pt x="5457526" y="2704695"/>
                </a:cubicBezTo>
                <a:close/>
                <a:moveTo>
                  <a:pt x="5393106" y="2701971"/>
                </a:moveTo>
                <a:cubicBezTo>
                  <a:pt x="5393179" y="2698879"/>
                  <a:pt x="5390750" y="2696376"/>
                  <a:pt x="5387658" y="2696302"/>
                </a:cubicBezTo>
                <a:lnTo>
                  <a:pt x="5331556" y="2695051"/>
                </a:lnTo>
                <a:cubicBezTo>
                  <a:pt x="5328612" y="2694830"/>
                  <a:pt x="5325961" y="2697407"/>
                  <a:pt x="5325888" y="2700499"/>
                </a:cubicBezTo>
                <a:cubicBezTo>
                  <a:pt x="5325814" y="2703591"/>
                  <a:pt x="5328244" y="2706094"/>
                  <a:pt x="5331336" y="2706168"/>
                </a:cubicBezTo>
                <a:lnTo>
                  <a:pt x="5387437" y="2707419"/>
                </a:lnTo>
                <a:cubicBezTo>
                  <a:pt x="5387510" y="2707419"/>
                  <a:pt x="5387510" y="2707419"/>
                  <a:pt x="5387584" y="2707419"/>
                </a:cubicBezTo>
                <a:cubicBezTo>
                  <a:pt x="5390602" y="2707419"/>
                  <a:pt x="5393106" y="2704990"/>
                  <a:pt x="5393106" y="2701971"/>
                </a:cubicBezTo>
                <a:close/>
                <a:moveTo>
                  <a:pt x="5296954" y="2707051"/>
                </a:moveTo>
                <a:lnTo>
                  <a:pt x="5331630" y="2706168"/>
                </a:lnTo>
                <a:cubicBezTo>
                  <a:pt x="5334723" y="2706094"/>
                  <a:pt x="5337152" y="2703517"/>
                  <a:pt x="5337078" y="2700425"/>
                </a:cubicBezTo>
                <a:cubicBezTo>
                  <a:pt x="5337005" y="2697407"/>
                  <a:pt x="5334502" y="2694977"/>
                  <a:pt x="5331483" y="2694977"/>
                </a:cubicBezTo>
                <a:cubicBezTo>
                  <a:pt x="5331483" y="2694977"/>
                  <a:pt x="5331409" y="2694977"/>
                  <a:pt x="5331409" y="2694977"/>
                </a:cubicBezTo>
                <a:lnTo>
                  <a:pt x="5296733" y="2695861"/>
                </a:lnTo>
                <a:cubicBezTo>
                  <a:pt x="5293641" y="2695934"/>
                  <a:pt x="5291211" y="2698511"/>
                  <a:pt x="5291285" y="2701603"/>
                </a:cubicBezTo>
                <a:cubicBezTo>
                  <a:pt x="5291358" y="2704622"/>
                  <a:pt x="5293861" y="2707051"/>
                  <a:pt x="5296880" y="2707051"/>
                </a:cubicBezTo>
                <a:cubicBezTo>
                  <a:pt x="5296880" y="2707051"/>
                  <a:pt x="5296954" y="2707051"/>
                  <a:pt x="5296954" y="2707051"/>
                </a:cubicBezTo>
                <a:close/>
                <a:moveTo>
                  <a:pt x="5278548" y="2715223"/>
                </a:moveTo>
                <a:lnTo>
                  <a:pt x="5299015" y="2706610"/>
                </a:lnTo>
                <a:cubicBezTo>
                  <a:pt x="5301887" y="2705432"/>
                  <a:pt x="5303212" y="2702119"/>
                  <a:pt x="5301960" y="2699321"/>
                </a:cubicBezTo>
                <a:cubicBezTo>
                  <a:pt x="5300782" y="2696450"/>
                  <a:pt x="5297543" y="2695124"/>
                  <a:pt x="5294672" y="2696376"/>
                </a:cubicBezTo>
                <a:lnTo>
                  <a:pt x="5274204" y="2704990"/>
                </a:lnTo>
                <a:cubicBezTo>
                  <a:pt x="5271333" y="2706168"/>
                  <a:pt x="5270008" y="2709481"/>
                  <a:pt x="5271259" y="2712279"/>
                </a:cubicBezTo>
                <a:cubicBezTo>
                  <a:pt x="5272143" y="2714414"/>
                  <a:pt x="5274278" y="2715739"/>
                  <a:pt x="5276413" y="2715665"/>
                </a:cubicBezTo>
                <a:cubicBezTo>
                  <a:pt x="5277149" y="2715665"/>
                  <a:pt x="5277885" y="2715518"/>
                  <a:pt x="5278548" y="2715223"/>
                </a:cubicBezTo>
                <a:close/>
                <a:moveTo>
                  <a:pt x="5262277" y="2722659"/>
                </a:moveTo>
                <a:lnTo>
                  <a:pt x="5278695" y="2715150"/>
                </a:lnTo>
                <a:cubicBezTo>
                  <a:pt x="5281493" y="2713898"/>
                  <a:pt x="5282745" y="2710585"/>
                  <a:pt x="5281419" y="2707788"/>
                </a:cubicBezTo>
                <a:cubicBezTo>
                  <a:pt x="5280168" y="2704990"/>
                  <a:pt x="5276781" y="2703738"/>
                  <a:pt x="5274057" y="2705064"/>
                </a:cubicBezTo>
                <a:lnTo>
                  <a:pt x="5257639" y="2712573"/>
                </a:lnTo>
                <a:cubicBezTo>
                  <a:pt x="5254841" y="2713825"/>
                  <a:pt x="5253590" y="2717138"/>
                  <a:pt x="5254915" y="2719935"/>
                </a:cubicBezTo>
                <a:cubicBezTo>
                  <a:pt x="5255872" y="2721997"/>
                  <a:pt x="5257933" y="2723249"/>
                  <a:pt x="5259995" y="2723175"/>
                </a:cubicBezTo>
                <a:cubicBezTo>
                  <a:pt x="5260731" y="2723175"/>
                  <a:pt x="5261541" y="2723028"/>
                  <a:pt x="5262277" y="2722659"/>
                </a:cubicBezTo>
                <a:close/>
                <a:moveTo>
                  <a:pt x="5236435" y="2728770"/>
                </a:moveTo>
                <a:lnTo>
                  <a:pt x="5261246" y="2723101"/>
                </a:lnTo>
                <a:cubicBezTo>
                  <a:pt x="5264265" y="2722439"/>
                  <a:pt x="5266106" y="2719420"/>
                  <a:pt x="5265443" y="2716401"/>
                </a:cubicBezTo>
                <a:cubicBezTo>
                  <a:pt x="5264781" y="2713383"/>
                  <a:pt x="5261835" y="2711542"/>
                  <a:pt x="5258743" y="2712205"/>
                </a:cubicBezTo>
                <a:lnTo>
                  <a:pt x="5233932" y="2717874"/>
                </a:lnTo>
                <a:cubicBezTo>
                  <a:pt x="5230914" y="2718537"/>
                  <a:pt x="5229073" y="2721555"/>
                  <a:pt x="5229736" y="2724574"/>
                </a:cubicBezTo>
                <a:cubicBezTo>
                  <a:pt x="5230325" y="2727151"/>
                  <a:pt x="5232681" y="2728917"/>
                  <a:pt x="5235184" y="2728917"/>
                </a:cubicBezTo>
                <a:cubicBezTo>
                  <a:pt x="5235626" y="2728844"/>
                  <a:pt x="5235994" y="2728844"/>
                  <a:pt x="5236435" y="2728770"/>
                </a:cubicBezTo>
                <a:close/>
                <a:moveTo>
                  <a:pt x="5201759" y="2730316"/>
                </a:moveTo>
                <a:lnTo>
                  <a:pt x="5235405" y="2728844"/>
                </a:lnTo>
                <a:cubicBezTo>
                  <a:pt x="5238497" y="2728697"/>
                  <a:pt x="5240853" y="2726120"/>
                  <a:pt x="5240706" y="2723028"/>
                </a:cubicBezTo>
                <a:cubicBezTo>
                  <a:pt x="5240558" y="2719935"/>
                  <a:pt x="5238423" y="2717579"/>
                  <a:pt x="5234890" y="2717727"/>
                </a:cubicBezTo>
                <a:lnTo>
                  <a:pt x="5201244" y="2719199"/>
                </a:lnTo>
                <a:cubicBezTo>
                  <a:pt x="5198151" y="2719346"/>
                  <a:pt x="5195795" y="2721923"/>
                  <a:pt x="5195943" y="2725015"/>
                </a:cubicBezTo>
                <a:cubicBezTo>
                  <a:pt x="5196090" y="2728034"/>
                  <a:pt x="5198593" y="2730390"/>
                  <a:pt x="5201538" y="2730316"/>
                </a:cubicBezTo>
                <a:cubicBezTo>
                  <a:pt x="5201612" y="2730316"/>
                  <a:pt x="5201685" y="2730316"/>
                  <a:pt x="5201759" y="2730316"/>
                </a:cubicBezTo>
                <a:close/>
                <a:moveTo>
                  <a:pt x="5175181" y="2738268"/>
                </a:moveTo>
                <a:lnTo>
                  <a:pt x="5203084" y="2730095"/>
                </a:lnTo>
                <a:cubicBezTo>
                  <a:pt x="5206029" y="2729212"/>
                  <a:pt x="5207723" y="2726120"/>
                  <a:pt x="5206912" y="2723175"/>
                </a:cubicBezTo>
                <a:cubicBezTo>
                  <a:pt x="5206029" y="2720230"/>
                  <a:pt x="5203011" y="2718463"/>
                  <a:pt x="5199992" y="2719420"/>
                </a:cubicBezTo>
                <a:lnTo>
                  <a:pt x="5172089" y="2727592"/>
                </a:lnTo>
                <a:cubicBezTo>
                  <a:pt x="5169144" y="2728476"/>
                  <a:pt x="5167451" y="2731568"/>
                  <a:pt x="5168260" y="2734513"/>
                </a:cubicBezTo>
                <a:cubicBezTo>
                  <a:pt x="5168997" y="2736942"/>
                  <a:pt x="5171205" y="2738562"/>
                  <a:pt x="5173635" y="2738488"/>
                </a:cubicBezTo>
                <a:cubicBezTo>
                  <a:pt x="5174150" y="2738488"/>
                  <a:pt x="5174665" y="2738415"/>
                  <a:pt x="5175181" y="2738268"/>
                </a:cubicBezTo>
                <a:close/>
                <a:moveTo>
                  <a:pt x="5089926" y="2779865"/>
                </a:moveTo>
                <a:lnTo>
                  <a:pt x="5176064" y="2737900"/>
                </a:lnTo>
                <a:cubicBezTo>
                  <a:pt x="5178862" y="2736574"/>
                  <a:pt x="5179967" y="2733188"/>
                  <a:pt x="5178641" y="2730464"/>
                </a:cubicBezTo>
                <a:cubicBezTo>
                  <a:pt x="5177316" y="2727666"/>
                  <a:pt x="5173929" y="2726561"/>
                  <a:pt x="5171205" y="2727887"/>
                </a:cubicBezTo>
                <a:lnTo>
                  <a:pt x="5085066" y="2769852"/>
                </a:lnTo>
                <a:cubicBezTo>
                  <a:pt x="5082268" y="2771177"/>
                  <a:pt x="5081164" y="2774564"/>
                  <a:pt x="5082490" y="2777288"/>
                </a:cubicBezTo>
                <a:cubicBezTo>
                  <a:pt x="5083447" y="2779276"/>
                  <a:pt x="5085434" y="2780454"/>
                  <a:pt x="5087570" y="2780454"/>
                </a:cubicBezTo>
                <a:cubicBezTo>
                  <a:pt x="5088379" y="2780380"/>
                  <a:pt x="5089189" y="2780233"/>
                  <a:pt x="5089926" y="2779865"/>
                </a:cubicBezTo>
                <a:close/>
                <a:moveTo>
                  <a:pt x="5066955" y="2789951"/>
                </a:moveTo>
                <a:lnTo>
                  <a:pt x="5089704" y="2779938"/>
                </a:lnTo>
                <a:cubicBezTo>
                  <a:pt x="5092502" y="2778687"/>
                  <a:pt x="5093827" y="2775447"/>
                  <a:pt x="5092576" y="2772576"/>
                </a:cubicBezTo>
                <a:cubicBezTo>
                  <a:pt x="5091324" y="2769778"/>
                  <a:pt x="5088011" y="2768453"/>
                  <a:pt x="5085214" y="2769705"/>
                </a:cubicBezTo>
                <a:lnTo>
                  <a:pt x="5062464" y="2779717"/>
                </a:lnTo>
                <a:cubicBezTo>
                  <a:pt x="5059666" y="2780969"/>
                  <a:pt x="5058341" y="2784209"/>
                  <a:pt x="5059592" y="2787080"/>
                </a:cubicBezTo>
                <a:cubicBezTo>
                  <a:pt x="5060476" y="2789141"/>
                  <a:pt x="5062611" y="2790393"/>
                  <a:pt x="5064746" y="2790393"/>
                </a:cubicBezTo>
                <a:cubicBezTo>
                  <a:pt x="5065483" y="2790393"/>
                  <a:pt x="5066292" y="2790246"/>
                  <a:pt x="5066955" y="2789951"/>
                </a:cubicBezTo>
                <a:close/>
                <a:moveTo>
                  <a:pt x="5033309" y="2795546"/>
                </a:moveTo>
                <a:lnTo>
                  <a:pt x="5065630" y="2790319"/>
                </a:lnTo>
                <a:cubicBezTo>
                  <a:pt x="5068648" y="2789804"/>
                  <a:pt x="5070710" y="2786933"/>
                  <a:pt x="5070268" y="2783914"/>
                </a:cubicBezTo>
                <a:cubicBezTo>
                  <a:pt x="5069752" y="2780895"/>
                  <a:pt x="5066881" y="2778834"/>
                  <a:pt x="5063863" y="2779276"/>
                </a:cubicBezTo>
                <a:lnTo>
                  <a:pt x="5031542" y="2784503"/>
                </a:lnTo>
                <a:cubicBezTo>
                  <a:pt x="5028524" y="2785018"/>
                  <a:pt x="5026462" y="2787890"/>
                  <a:pt x="5026904" y="2790908"/>
                </a:cubicBezTo>
                <a:cubicBezTo>
                  <a:pt x="5027346" y="2793632"/>
                  <a:pt x="5029701" y="2795620"/>
                  <a:pt x="5032426" y="2795620"/>
                </a:cubicBezTo>
                <a:cubicBezTo>
                  <a:pt x="5032720" y="2795620"/>
                  <a:pt x="5033014" y="2795620"/>
                  <a:pt x="5033309" y="2795546"/>
                </a:cubicBezTo>
                <a:close/>
                <a:moveTo>
                  <a:pt x="5001357" y="2796356"/>
                </a:moveTo>
                <a:lnTo>
                  <a:pt x="5032573" y="2795620"/>
                </a:lnTo>
                <a:cubicBezTo>
                  <a:pt x="5035665" y="2795546"/>
                  <a:pt x="5038095" y="2792970"/>
                  <a:pt x="5038021" y="2789951"/>
                </a:cubicBezTo>
                <a:cubicBezTo>
                  <a:pt x="5037948" y="2786859"/>
                  <a:pt x="5035076" y="2784577"/>
                  <a:pt x="5032352" y="2784503"/>
                </a:cubicBezTo>
                <a:lnTo>
                  <a:pt x="5001136" y="2785239"/>
                </a:lnTo>
                <a:cubicBezTo>
                  <a:pt x="4998043" y="2785313"/>
                  <a:pt x="4995614" y="2787890"/>
                  <a:pt x="4995687" y="2790908"/>
                </a:cubicBezTo>
                <a:cubicBezTo>
                  <a:pt x="4995761" y="2793927"/>
                  <a:pt x="4998265" y="2796356"/>
                  <a:pt x="5001283" y="2796356"/>
                </a:cubicBezTo>
                <a:cubicBezTo>
                  <a:pt x="5001283" y="2796356"/>
                  <a:pt x="5001283" y="2796356"/>
                  <a:pt x="5001357" y="2796356"/>
                </a:cubicBezTo>
                <a:close/>
                <a:moveTo>
                  <a:pt x="5006658" y="2791865"/>
                </a:moveTo>
                <a:cubicBezTo>
                  <a:pt x="5007246" y="2788847"/>
                  <a:pt x="5005259" y="2785902"/>
                  <a:pt x="5002240" y="2785313"/>
                </a:cubicBezTo>
                <a:lnTo>
                  <a:pt x="4969625" y="2779055"/>
                </a:lnTo>
                <a:cubicBezTo>
                  <a:pt x="4966607" y="2778392"/>
                  <a:pt x="4963662" y="2780454"/>
                  <a:pt x="4963072" y="2783472"/>
                </a:cubicBezTo>
                <a:cubicBezTo>
                  <a:pt x="4962484" y="2786491"/>
                  <a:pt x="4964471" y="2789436"/>
                  <a:pt x="4967490" y="2790025"/>
                </a:cubicBezTo>
                <a:lnTo>
                  <a:pt x="5000105" y="2796283"/>
                </a:lnTo>
                <a:cubicBezTo>
                  <a:pt x="5000473" y="2796356"/>
                  <a:pt x="5000841" y="2796356"/>
                  <a:pt x="5001209" y="2796356"/>
                </a:cubicBezTo>
                <a:cubicBezTo>
                  <a:pt x="5003860" y="2796356"/>
                  <a:pt x="5006216" y="2794516"/>
                  <a:pt x="5006658" y="2791865"/>
                </a:cubicBezTo>
                <a:close/>
                <a:moveTo>
                  <a:pt x="4841962" y="2877342"/>
                </a:moveTo>
                <a:lnTo>
                  <a:pt x="4971760" y="2789215"/>
                </a:lnTo>
                <a:cubicBezTo>
                  <a:pt x="4974337" y="2787448"/>
                  <a:pt x="4974999" y="2783988"/>
                  <a:pt x="4973233" y="2781484"/>
                </a:cubicBezTo>
                <a:cubicBezTo>
                  <a:pt x="4971466" y="2778908"/>
                  <a:pt x="4968006" y="2778245"/>
                  <a:pt x="4965502" y="2780012"/>
                </a:cubicBezTo>
                <a:lnTo>
                  <a:pt x="4835704" y="2868139"/>
                </a:lnTo>
                <a:cubicBezTo>
                  <a:pt x="4833128" y="2869906"/>
                  <a:pt x="4832465" y="2873366"/>
                  <a:pt x="4834232" y="2875869"/>
                </a:cubicBezTo>
                <a:cubicBezTo>
                  <a:pt x="4835336" y="2877489"/>
                  <a:pt x="4837103" y="2878299"/>
                  <a:pt x="4838870" y="2878299"/>
                </a:cubicBezTo>
                <a:cubicBezTo>
                  <a:pt x="4839975" y="2878299"/>
                  <a:pt x="4841006" y="2878004"/>
                  <a:pt x="4841962" y="2877342"/>
                </a:cubicBezTo>
                <a:close/>
                <a:moveTo>
                  <a:pt x="4844171" y="2874470"/>
                </a:moveTo>
                <a:cubicBezTo>
                  <a:pt x="4845128" y="2871526"/>
                  <a:pt x="4843582" y="2868433"/>
                  <a:pt x="4840637" y="2867403"/>
                </a:cubicBezTo>
                <a:lnTo>
                  <a:pt x="4801691" y="2854445"/>
                </a:lnTo>
                <a:cubicBezTo>
                  <a:pt x="4798819" y="2853488"/>
                  <a:pt x="4795653" y="2855034"/>
                  <a:pt x="4794623" y="2857979"/>
                </a:cubicBezTo>
                <a:cubicBezTo>
                  <a:pt x="4793665" y="2860924"/>
                  <a:pt x="4795212" y="2864016"/>
                  <a:pt x="4798157" y="2865047"/>
                </a:cubicBezTo>
                <a:lnTo>
                  <a:pt x="4837103" y="2878004"/>
                </a:lnTo>
                <a:cubicBezTo>
                  <a:pt x="4837692" y="2878225"/>
                  <a:pt x="4838281" y="2878299"/>
                  <a:pt x="4838870" y="2878299"/>
                </a:cubicBezTo>
                <a:cubicBezTo>
                  <a:pt x="4841226" y="2878299"/>
                  <a:pt x="4843361" y="2876826"/>
                  <a:pt x="4844171" y="2874470"/>
                </a:cubicBezTo>
                <a:close/>
                <a:moveTo>
                  <a:pt x="4805004" y="2861881"/>
                </a:moveTo>
                <a:cubicBezTo>
                  <a:pt x="4806181" y="2859010"/>
                  <a:pt x="4804856" y="2855770"/>
                  <a:pt x="4801985" y="2854592"/>
                </a:cubicBezTo>
                <a:lnTo>
                  <a:pt x="4758032" y="2836334"/>
                </a:lnTo>
                <a:cubicBezTo>
                  <a:pt x="4755161" y="2835156"/>
                  <a:pt x="4751921" y="2836481"/>
                  <a:pt x="4750743" y="2839352"/>
                </a:cubicBezTo>
                <a:cubicBezTo>
                  <a:pt x="4749565" y="2842223"/>
                  <a:pt x="4750890" y="2845463"/>
                  <a:pt x="4753762" y="2846641"/>
                </a:cubicBezTo>
                <a:lnTo>
                  <a:pt x="4797715" y="2864900"/>
                </a:lnTo>
                <a:cubicBezTo>
                  <a:pt x="4798451" y="2865194"/>
                  <a:pt x="4799187" y="2865341"/>
                  <a:pt x="4799924" y="2865341"/>
                </a:cubicBezTo>
                <a:cubicBezTo>
                  <a:pt x="4802132" y="2865341"/>
                  <a:pt x="4804120" y="2864016"/>
                  <a:pt x="4805004" y="2861881"/>
                </a:cubicBezTo>
                <a:close/>
                <a:moveTo>
                  <a:pt x="4761050" y="2843770"/>
                </a:moveTo>
                <a:cubicBezTo>
                  <a:pt x="4762302" y="2840972"/>
                  <a:pt x="4761050" y="2837659"/>
                  <a:pt x="4758179" y="2836407"/>
                </a:cubicBezTo>
                <a:lnTo>
                  <a:pt x="4707821" y="2814100"/>
                </a:lnTo>
                <a:cubicBezTo>
                  <a:pt x="4705023" y="2812922"/>
                  <a:pt x="4701710" y="2814100"/>
                  <a:pt x="4700459" y="2816971"/>
                </a:cubicBezTo>
                <a:cubicBezTo>
                  <a:pt x="4699207" y="2819768"/>
                  <a:pt x="4700459" y="2823082"/>
                  <a:pt x="4703330" y="2824333"/>
                </a:cubicBezTo>
                <a:lnTo>
                  <a:pt x="4753688" y="2846641"/>
                </a:lnTo>
                <a:cubicBezTo>
                  <a:pt x="4754425" y="2846935"/>
                  <a:pt x="4755234" y="2847156"/>
                  <a:pt x="4755970" y="2847083"/>
                </a:cubicBezTo>
                <a:cubicBezTo>
                  <a:pt x="4758106" y="2847083"/>
                  <a:pt x="4760167" y="2845831"/>
                  <a:pt x="4761050" y="2843770"/>
                </a:cubicBezTo>
                <a:close/>
                <a:moveTo>
                  <a:pt x="4710766" y="2821462"/>
                </a:moveTo>
                <a:cubicBezTo>
                  <a:pt x="4712018" y="2818664"/>
                  <a:pt x="4710692" y="2815351"/>
                  <a:pt x="4707895" y="2814100"/>
                </a:cubicBezTo>
                <a:lnTo>
                  <a:pt x="4649806" y="2788847"/>
                </a:lnTo>
                <a:cubicBezTo>
                  <a:pt x="4647008" y="2787595"/>
                  <a:pt x="4643695" y="2788920"/>
                  <a:pt x="4642444" y="2791718"/>
                </a:cubicBezTo>
                <a:cubicBezTo>
                  <a:pt x="4641192" y="2794516"/>
                  <a:pt x="4642517" y="2797829"/>
                  <a:pt x="4645315" y="2799080"/>
                </a:cubicBezTo>
                <a:lnTo>
                  <a:pt x="4703404" y="2824333"/>
                </a:lnTo>
                <a:cubicBezTo>
                  <a:pt x="4704140" y="2824628"/>
                  <a:pt x="4704876" y="2824775"/>
                  <a:pt x="4705686" y="2824775"/>
                </a:cubicBezTo>
                <a:cubicBezTo>
                  <a:pt x="4707821" y="2824775"/>
                  <a:pt x="4709809" y="2823523"/>
                  <a:pt x="4710766" y="2821462"/>
                </a:cubicBezTo>
                <a:close/>
                <a:moveTo>
                  <a:pt x="4652677" y="2796283"/>
                </a:moveTo>
                <a:cubicBezTo>
                  <a:pt x="4653929" y="2793485"/>
                  <a:pt x="4652677" y="2790172"/>
                  <a:pt x="4649880" y="2788920"/>
                </a:cubicBezTo>
                <a:lnTo>
                  <a:pt x="4590539" y="2762490"/>
                </a:lnTo>
                <a:cubicBezTo>
                  <a:pt x="4587742" y="2761238"/>
                  <a:pt x="4584428" y="2762490"/>
                  <a:pt x="4583177" y="2765287"/>
                </a:cubicBezTo>
                <a:cubicBezTo>
                  <a:pt x="4581926" y="2768085"/>
                  <a:pt x="4583177" y="2771398"/>
                  <a:pt x="4585975" y="2772650"/>
                </a:cubicBezTo>
                <a:lnTo>
                  <a:pt x="4645315" y="2799080"/>
                </a:lnTo>
                <a:cubicBezTo>
                  <a:pt x="4646051" y="2799448"/>
                  <a:pt x="4646861" y="2799596"/>
                  <a:pt x="4647597" y="2799596"/>
                </a:cubicBezTo>
                <a:cubicBezTo>
                  <a:pt x="4649732" y="2799522"/>
                  <a:pt x="4651794" y="2798344"/>
                  <a:pt x="4652677" y="2796283"/>
                </a:cubicBezTo>
                <a:close/>
                <a:moveTo>
                  <a:pt x="4593263" y="2769999"/>
                </a:moveTo>
                <a:cubicBezTo>
                  <a:pt x="4594589" y="2767201"/>
                  <a:pt x="4593411" y="2763889"/>
                  <a:pt x="4590613" y="2762563"/>
                </a:cubicBezTo>
                <a:lnTo>
                  <a:pt x="4535984" y="2736501"/>
                </a:lnTo>
                <a:cubicBezTo>
                  <a:pt x="4533187" y="2735176"/>
                  <a:pt x="4529874" y="2736354"/>
                  <a:pt x="4528549" y="2739151"/>
                </a:cubicBezTo>
                <a:cubicBezTo>
                  <a:pt x="4527223" y="2741949"/>
                  <a:pt x="4528401" y="2745262"/>
                  <a:pt x="4531199" y="2746587"/>
                </a:cubicBezTo>
                <a:lnTo>
                  <a:pt x="4585827" y="2772650"/>
                </a:lnTo>
                <a:cubicBezTo>
                  <a:pt x="4586637" y="2773018"/>
                  <a:pt x="4587447" y="2773165"/>
                  <a:pt x="4588257" y="2773165"/>
                </a:cubicBezTo>
                <a:cubicBezTo>
                  <a:pt x="4590392" y="2773165"/>
                  <a:pt x="4592306" y="2771987"/>
                  <a:pt x="4593263" y="2769999"/>
                </a:cubicBezTo>
                <a:close/>
                <a:moveTo>
                  <a:pt x="4538488" y="2744231"/>
                </a:moveTo>
                <a:cubicBezTo>
                  <a:pt x="4539960" y="2741507"/>
                  <a:pt x="4538929" y="2738120"/>
                  <a:pt x="4536279" y="2736648"/>
                </a:cubicBezTo>
                <a:lnTo>
                  <a:pt x="4491737" y="2712426"/>
                </a:lnTo>
                <a:cubicBezTo>
                  <a:pt x="4489013" y="2710953"/>
                  <a:pt x="4485626" y="2711984"/>
                  <a:pt x="4484154" y="2714635"/>
                </a:cubicBezTo>
                <a:cubicBezTo>
                  <a:pt x="4482681" y="2717359"/>
                  <a:pt x="4483712" y="2720745"/>
                  <a:pt x="4486362" y="2722218"/>
                </a:cubicBezTo>
                <a:lnTo>
                  <a:pt x="4530904" y="2746440"/>
                </a:lnTo>
                <a:cubicBezTo>
                  <a:pt x="4531788" y="2746882"/>
                  <a:pt x="4532672" y="2747102"/>
                  <a:pt x="4533629" y="2747102"/>
                </a:cubicBezTo>
                <a:cubicBezTo>
                  <a:pt x="4535616" y="2747102"/>
                  <a:pt x="4537531" y="2746072"/>
                  <a:pt x="4538488" y="2744231"/>
                </a:cubicBezTo>
                <a:close/>
                <a:moveTo>
                  <a:pt x="4493578" y="2720598"/>
                </a:moveTo>
                <a:cubicBezTo>
                  <a:pt x="4495345" y="2718095"/>
                  <a:pt x="4494829" y="2714635"/>
                  <a:pt x="4492326" y="2712794"/>
                </a:cubicBezTo>
                <a:lnTo>
                  <a:pt x="4463098" y="2691664"/>
                </a:lnTo>
                <a:cubicBezTo>
                  <a:pt x="4460594" y="2689897"/>
                  <a:pt x="4457134" y="2690412"/>
                  <a:pt x="4455294" y="2692916"/>
                </a:cubicBezTo>
                <a:cubicBezTo>
                  <a:pt x="4453527" y="2695419"/>
                  <a:pt x="4454042" y="2698879"/>
                  <a:pt x="4456545" y="2700720"/>
                </a:cubicBezTo>
                <a:lnTo>
                  <a:pt x="4485774" y="2721850"/>
                </a:lnTo>
                <a:cubicBezTo>
                  <a:pt x="4486804" y="2722586"/>
                  <a:pt x="4487909" y="2722880"/>
                  <a:pt x="4489086" y="2722880"/>
                </a:cubicBezTo>
                <a:cubicBezTo>
                  <a:pt x="4490853" y="2722954"/>
                  <a:pt x="4492547" y="2722144"/>
                  <a:pt x="4493578" y="2720598"/>
                </a:cubicBezTo>
                <a:close/>
                <a:moveTo>
                  <a:pt x="4463392" y="2700499"/>
                </a:moveTo>
                <a:cubicBezTo>
                  <a:pt x="4465748" y="2698511"/>
                  <a:pt x="4466116" y="2695051"/>
                  <a:pt x="4464128" y="2692621"/>
                </a:cubicBezTo>
                <a:lnTo>
                  <a:pt x="4443293" y="2667295"/>
                </a:lnTo>
                <a:cubicBezTo>
                  <a:pt x="4441379" y="2664939"/>
                  <a:pt x="4437845" y="2664571"/>
                  <a:pt x="4435415" y="2666559"/>
                </a:cubicBezTo>
                <a:cubicBezTo>
                  <a:pt x="4433059" y="2668546"/>
                  <a:pt x="4432691" y="2672007"/>
                  <a:pt x="4434679" y="2674436"/>
                </a:cubicBezTo>
                <a:lnTo>
                  <a:pt x="4455514" y="2699763"/>
                </a:lnTo>
                <a:cubicBezTo>
                  <a:pt x="4456619" y="2701088"/>
                  <a:pt x="4458238" y="2701824"/>
                  <a:pt x="4459858" y="2701824"/>
                </a:cubicBezTo>
                <a:cubicBezTo>
                  <a:pt x="4461110" y="2701824"/>
                  <a:pt x="4462361" y="2701382"/>
                  <a:pt x="4463392" y="2700499"/>
                </a:cubicBezTo>
                <a:close/>
                <a:moveTo>
                  <a:pt x="4441600" y="2675835"/>
                </a:moveTo>
                <a:cubicBezTo>
                  <a:pt x="4444324" y="2674436"/>
                  <a:pt x="4445428" y="2671050"/>
                  <a:pt x="4443955" y="2668326"/>
                </a:cubicBezTo>
                <a:lnTo>
                  <a:pt x="4425035" y="2631808"/>
                </a:lnTo>
                <a:cubicBezTo>
                  <a:pt x="4423636" y="2629084"/>
                  <a:pt x="4420249" y="2628054"/>
                  <a:pt x="4417525" y="2629452"/>
                </a:cubicBezTo>
                <a:cubicBezTo>
                  <a:pt x="4414801" y="2630851"/>
                  <a:pt x="4413696" y="2634238"/>
                  <a:pt x="4415169" y="2636962"/>
                </a:cubicBezTo>
                <a:lnTo>
                  <a:pt x="4434090" y="2673479"/>
                </a:lnTo>
                <a:cubicBezTo>
                  <a:pt x="4435121" y="2675394"/>
                  <a:pt x="4437035" y="2676498"/>
                  <a:pt x="4439096" y="2676498"/>
                </a:cubicBezTo>
                <a:cubicBezTo>
                  <a:pt x="4439980" y="2676498"/>
                  <a:pt x="4440863" y="2676277"/>
                  <a:pt x="4441600" y="2675835"/>
                </a:cubicBezTo>
                <a:close/>
                <a:moveTo>
                  <a:pt x="4422384" y="2639539"/>
                </a:moveTo>
                <a:cubicBezTo>
                  <a:pt x="4425181" y="2638287"/>
                  <a:pt x="4426507" y="2635048"/>
                  <a:pt x="4425329" y="2632177"/>
                </a:cubicBezTo>
                <a:lnTo>
                  <a:pt x="4401990" y="2577769"/>
                </a:lnTo>
                <a:cubicBezTo>
                  <a:pt x="4400812" y="2574971"/>
                  <a:pt x="4397499" y="2573646"/>
                  <a:pt x="4394628" y="2574824"/>
                </a:cubicBezTo>
                <a:cubicBezTo>
                  <a:pt x="4391830" y="2576076"/>
                  <a:pt x="4390505" y="2579315"/>
                  <a:pt x="4391683" y="2582113"/>
                </a:cubicBezTo>
                <a:lnTo>
                  <a:pt x="4415021" y="2636520"/>
                </a:lnTo>
                <a:cubicBezTo>
                  <a:pt x="4415905" y="2638655"/>
                  <a:pt x="4418040" y="2639907"/>
                  <a:pt x="4420175" y="2639907"/>
                </a:cubicBezTo>
                <a:cubicBezTo>
                  <a:pt x="4420911" y="2639981"/>
                  <a:pt x="4421648" y="2639833"/>
                  <a:pt x="4422384" y="2639539"/>
                </a:cubicBezTo>
                <a:close/>
                <a:moveTo>
                  <a:pt x="4398972" y="2585131"/>
                </a:moveTo>
                <a:cubicBezTo>
                  <a:pt x="4401769" y="2583880"/>
                  <a:pt x="4403095" y="2580640"/>
                  <a:pt x="4401917" y="2577769"/>
                </a:cubicBezTo>
                <a:lnTo>
                  <a:pt x="4368124" y="2499213"/>
                </a:lnTo>
                <a:cubicBezTo>
                  <a:pt x="4366872" y="2496342"/>
                  <a:pt x="4363633" y="2495090"/>
                  <a:pt x="4360835" y="2496268"/>
                </a:cubicBezTo>
                <a:cubicBezTo>
                  <a:pt x="4358037" y="2497520"/>
                  <a:pt x="4356712" y="2500759"/>
                  <a:pt x="4357890" y="2503557"/>
                </a:cubicBezTo>
                <a:lnTo>
                  <a:pt x="4391683" y="2582113"/>
                </a:lnTo>
                <a:cubicBezTo>
                  <a:pt x="4392566" y="2584248"/>
                  <a:pt x="4394701" y="2585499"/>
                  <a:pt x="4396837" y="2585499"/>
                </a:cubicBezTo>
                <a:cubicBezTo>
                  <a:pt x="4397573" y="2585573"/>
                  <a:pt x="4398309" y="2585426"/>
                  <a:pt x="4398972" y="2585131"/>
                </a:cubicBezTo>
                <a:close/>
                <a:moveTo>
                  <a:pt x="4365326" y="2506575"/>
                </a:moveTo>
                <a:cubicBezTo>
                  <a:pt x="4368124" y="2505250"/>
                  <a:pt x="4369375" y="2502011"/>
                  <a:pt x="4368050" y="2499213"/>
                </a:cubicBezTo>
                <a:lnTo>
                  <a:pt x="4321888" y="2399307"/>
                </a:lnTo>
                <a:cubicBezTo>
                  <a:pt x="4320636" y="2396509"/>
                  <a:pt x="4317250" y="2395331"/>
                  <a:pt x="4314526" y="2396582"/>
                </a:cubicBezTo>
                <a:cubicBezTo>
                  <a:pt x="4311728" y="2397908"/>
                  <a:pt x="4310476" y="2401221"/>
                  <a:pt x="4311802" y="2403945"/>
                </a:cubicBezTo>
                <a:lnTo>
                  <a:pt x="4357963" y="2503851"/>
                </a:lnTo>
                <a:cubicBezTo>
                  <a:pt x="4358921" y="2505913"/>
                  <a:pt x="4360982" y="2507091"/>
                  <a:pt x="4363043" y="2507091"/>
                </a:cubicBezTo>
                <a:cubicBezTo>
                  <a:pt x="4363853" y="2507091"/>
                  <a:pt x="4364590" y="2506870"/>
                  <a:pt x="4365326" y="2506575"/>
                </a:cubicBezTo>
                <a:close/>
                <a:moveTo>
                  <a:pt x="4319385" y="2406521"/>
                </a:moveTo>
                <a:cubicBezTo>
                  <a:pt x="4322109" y="2405123"/>
                  <a:pt x="4323214" y="2401736"/>
                  <a:pt x="4321815" y="2399012"/>
                </a:cubicBezTo>
                <a:lnTo>
                  <a:pt x="4261444" y="2280405"/>
                </a:lnTo>
                <a:cubicBezTo>
                  <a:pt x="4260045" y="2277681"/>
                  <a:pt x="4256658" y="2276577"/>
                  <a:pt x="4253934" y="2277975"/>
                </a:cubicBezTo>
                <a:cubicBezTo>
                  <a:pt x="4251210" y="2279374"/>
                  <a:pt x="4250106" y="2282761"/>
                  <a:pt x="4251505" y="2285485"/>
                </a:cubicBezTo>
                <a:lnTo>
                  <a:pt x="4311875" y="2404092"/>
                </a:lnTo>
                <a:cubicBezTo>
                  <a:pt x="4312906" y="2406006"/>
                  <a:pt x="4314820" y="2407184"/>
                  <a:pt x="4316882" y="2407111"/>
                </a:cubicBezTo>
                <a:cubicBezTo>
                  <a:pt x="4317692" y="2407184"/>
                  <a:pt x="4318575" y="2406963"/>
                  <a:pt x="4319385" y="2406521"/>
                </a:cubicBezTo>
                <a:close/>
                <a:moveTo>
                  <a:pt x="4259161" y="2287841"/>
                </a:moveTo>
                <a:cubicBezTo>
                  <a:pt x="4261812" y="2286295"/>
                  <a:pt x="4262769" y="2282908"/>
                  <a:pt x="4261296" y="2280258"/>
                </a:cubicBezTo>
                <a:lnTo>
                  <a:pt x="4184949" y="2145527"/>
                </a:lnTo>
                <a:cubicBezTo>
                  <a:pt x="4183403" y="2142803"/>
                  <a:pt x="4180016" y="2141920"/>
                  <a:pt x="4177366" y="2143392"/>
                </a:cubicBezTo>
                <a:cubicBezTo>
                  <a:pt x="4174716" y="2144938"/>
                  <a:pt x="4173758" y="2148325"/>
                  <a:pt x="4175231" y="2150975"/>
                </a:cubicBezTo>
                <a:lnTo>
                  <a:pt x="4251578" y="2285706"/>
                </a:lnTo>
                <a:cubicBezTo>
                  <a:pt x="4252609" y="2287546"/>
                  <a:pt x="4254523" y="2288577"/>
                  <a:pt x="4256437" y="2288503"/>
                </a:cubicBezTo>
                <a:cubicBezTo>
                  <a:pt x="4257394" y="2288577"/>
                  <a:pt x="4258278" y="2288283"/>
                  <a:pt x="4259161" y="2287841"/>
                </a:cubicBezTo>
                <a:close/>
                <a:moveTo>
                  <a:pt x="4183035" y="2152963"/>
                </a:moveTo>
                <a:cubicBezTo>
                  <a:pt x="4185612" y="2151343"/>
                  <a:pt x="4186421" y="2147883"/>
                  <a:pt x="4184728" y="2145233"/>
                </a:cubicBezTo>
                <a:lnTo>
                  <a:pt x="4090711" y="1996735"/>
                </a:lnTo>
                <a:cubicBezTo>
                  <a:pt x="4089092" y="1994158"/>
                  <a:pt x="4085631" y="1993422"/>
                  <a:pt x="4082981" y="1994968"/>
                </a:cubicBezTo>
                <a:cubicBezTo>
                  <a:pt x="4080404" y="1996588"/>
                  <a:pt x="4079594" y="2000048"/>
                  <a:pt x="4081288" y="2002698"/>
                </a:cubicBezTo>
                <a:lnTo>
                  <a:pt x="4175304" y="2151196"/>
                </a:lnTo>
                <a:cubicBezTo>
                  <a:pt x="4176335" y="2152890"/>
                  <a:pt x="4178176" y="2153773"/>
                  <a:pt x="4180090" y="2153773"/>
                </a:cubicBezTo>
                <a:cubicBezTo>
                  <a:pt x="4181121" y="2153773"/>
                  <a:pt x="4182151" y="2153552"/>
                  <a:pt x="4183035" y="2152963"/>
                </a:cubicBezTo>
                <a:close/>
                <a:moveTo>
                  <a:pt x="4089239" y="2004318"/>
                </a:moveTo>
                <a:cubicBezTo>
                  <a:pt x="4091742" y="2002551"/>
                  <a:pt x="4092404" y="1999091"/>
                  <a:pt x="4090711" y="1996588"/>
                </a:cubicBezTo>
                <a:lnTo>
                  <a:pt x="3978951" y="1833659"/>
                </a:lnTo>
                <a:cubicBezTo>
                  <a:pt x="3977184" y="1831156"/>
                  <a:pt x="3973724" y="1830494"/>
                  <a:pt x="3971221" y="1832187"/>
                </a:cubicBezTo>
                <a:cubicBezTo>
                  <a:pt x="3968718" y="1833954"/>
                  <a:pt x="3968055" y="1837414"/>
                  <a:pt x="3969748" y="1839917"/>
                </a:cubicBezTo>
                <a:lnTo>
                  <a:pt x="4081508" y="2002846"/>
                </a:lnTo>
                <a:cubicBezTo>
                  <a:pt x="4082613" y="2004392"/>
                  <a:pt x="4084380" y="2005275"/>
                  <a:pt x="4086147" y="2005275"/>
                </a:cubicBezTo>
                <a:cubicBezTo>
                  <a:pt x="4087177" y="2005275"/>
                  <a:pt x="4088282" y="2004980"/>
                  <a:pt x="4089239" y="2004318"/>
                </a:cubicBezTo>
                <a:close/>
                <a:moveTo>
                  <a:pt x="3977552" y="1841243"/>
                </a:moveTo>
                <a:cubicBezTo>
                  <a:pt x="3980056" y="1839402"/>
                  <a:pt x="3980571" y="1835942"/>
                  <a:pt x="3978804" y="1833438"/>
                </a:cubicBezTo>
                <a:lnTo>
                  <a:pt x="3849006" y="1655270"/>
                </a:lnTo>
                <a:cubicBezTo>
                  <a:pt x="3847166" y="1652767"/>
                  <a:pt x="3843706" y="1652252"/>
                  <a:pt x="3841202" y="1654019"/>
                </a:cubicBezTo>
                <a:cubicBezTo>
                  <a:pt x="3838699" y="1655859"/>
                  <a:pt x="3838184" y="1659320"/>
                  <a:pt x="3839951" y="1661823"/>
                </a:cubicBezTo>
                <a:lnTo>
                  <a:pt x="3969748" y="1839991"/>
                </a:lnTo>
                <a:cubicBezTo>
                  <a:pt x="3970853" y="1841463"/>
                  <a:pt x="3972546" y="1842273"/>
                  <a:pt x="3974313" y="1842273"/>
                </a:cubicBezTo>
                <a:cubicBezTo>
                  <a:pt x="3975491" y="1842347"/>
                  <a:pt x="3976595" y="1841979"/>
                  <a:pt x="3977552" y="1841243"/>
                </a:cubicBezTo>
                <a:close/>
                <a:moveTo>
                  <a:pt x="3847902" y="1663001"/>
                </a:moveTo>
                <a:cubicBezTo>
                  <a:pt x="3850331" y="1661087"/>
                  <a:pt x="3850774" y="1657626"/>
                  <a:pt x="3848933" y="1655197"/>
                </a:cubicBezTo>
                <a:lnTo>
                  <a:pt x="3683428" y="1440806"/>
                </a:lnTo>
                <a:cubicBezTo>
                  <a:pt x="3681514" y="1438376"/>
                  <a:pt x="3678053" y="1437935"/>
                  <a:pt x="3675624" y="1439775"/>
                </a:cubicBezTo>
                <a:cubicBezTo>
                  <a:pt x="3673194" y="1441690"/>
                  <a:pt x="3672752" y="1445150"/>
                  <a:pt x="3674593" y="1447579"/>
                </a:cubicBezTo>
                <a:lnTo>
                  <a:pt x="3840024" y="1661970"/>
                </a:lnTo>
                <a:cubicBezTo>
                  <a:pt x="3841128" y="1663369"/>
                  <a:pt x="3842822" y="1664179"/>
                  <a:pt x="3844515" y="1664105"/>
                </a:cubicBezTo>
                <a:cubicBezTo>
                  <a:pt x="3845694" y="1664179"/>
                  <a:pt x="3846871" y="1663811"/>
                  <a:pt x="3847902" y="1663001"/>
                </a:cubicBezTo>
                <a:close/>
                <a:moveTo>
                  <a:pt x="3684238" y="1446107"/>
                </a:moveTo>
                <a:cubicBezTo>
                  <a:pt x="3685268" y="1443236"/>
                  <a:pt x="3683796" y="1439996"/>
                  <a:pt x="3680851" y="1438965"/>
                </a:cubicBezTo>
                <a:lnTo>
                  <a:pt x="3514168" y="1378889"/>
                </a:lnTo>
                <a:cubicBezTo>
                  <a:pt x="3511297" y="1377785"/>
                  <a:pt x="3508057" y="1379331"/>
                  <a:pt x="3507027" y="1382276"/>
                </a:cubicBezTo>
                <a:cubicBezTo>
                  <a:pt x="3505996" y="1385147"/>
                  <a:pt x="3507468" y="1388386"/>
                  <a:pt x="3510340" y="1389417"/>
                </a:cubicBezTo>
                <a:lnTo>
                  <a:pt x="3677023" y="1449494"/>
                </a:lnTo>
                <a:cubicBezTo>
                  <a:pt x="3677685" y="1449714"/>
                  <a:pt x="3678274" y="1449862"/>
                  <a:pt x="3678937" y="1449862"/>
                </a:cubicBezTo>
                <a:cubicBezTo>
                  <a:pt x="3681293" y="1449788"/>
                  <a:pt x="3683428" y="1448389"/>
                  <a:pt x="3684238" y="1446107"/>
                </a:cubicBezTo>
                <a:close/>
                <a:moveTo>
                  <a:pt x="3517702" y="1385662"/>
                </a:moveTo>
                <a:cubicBezTo>
                  <a:pt x="3518586" y="1382717"/>
                  <a:pt x="3516819" y="1379625"/>
                  <a:pt x="3513874" y="1378742"/>
                </a:cubicBezTo>
                <a:lnTo>
                  <a:pt x="3394457" y="1344581"/>
                </a:lnTo>
                <a:cubicBezTo>
                  <a:pt x="3391512" y="1343697"/>
                  <a:pt x="3388420" y="1345464"/>
                  <a:pt x="3387536" y="1348409"/>
                </a:cubicBezTo>
                <a:cubicBezTo>
                  <a:pt x="3386653" y="1351354"/>
                  <a:pt x="3388420" y="1354446"/>
                  <a:pt x="3391365" y="1355329"/>
                </a:cubicBezTo>
                <a:lnTo>
                  <a:pt x="3510781" y="1389491"/>
                </a:lnTo>
                <a:cubicBezTo>
                  <a:pt x="3511297" y="1389638"/>
                  <a:pt x="3511812" y="1389711"/>
                  <a:pt x="3512328" y="1389711"/>
                </a:cubicBezTo>
                <a:cubicBezTo>
                  <a:pt x="3514831" y="1389711"/>
                  <a:pt x="3517039" y="1388092"/>
                  <a:pt x="3517702" y="1385662"/>
                </a:cubicBezTo>
                <a:close/>
                <a:moveTo>
                  <a:pt x="3398359" y="1351207"/>
                </a:moveTo>
                <a:cubicBezTo>
                  <a:pt x="3399095" y="1348188"/>
                  <a:pt x="3397181" y="1345243"/>
                  <a:pt x="3394236" y="1344507"/>
                </a:cubicBezTo>
                <a:lnTo>
                  <a:pt x="3295213" y="1321095"/>
                </a:lnTo>
                <a:cubicBezTo>
                  <a:pt x="3292268" y="1320358"/>
                  <a:pt x="3289249" y="1322273"/>
                  <a:pt x="3288513" y="1325218"/>
                </a:cubicBezTo>
                <a:cubicBezTo>
                  <a:pt x="3287777" y="1328236"/>
                  <a:pt x="3289691" y="1331181"/>
                  <a:pt x="3292636" y="1331917"/>
                </a:cubicBezTo>
                <a:lnTo>
                  <a:pt x="3391659" y="1355329"/>
                </a:lnTo>
                <a:cubicBezTo>
                  <a:pt x="3392101" y="1355403"/>
                  <a:pt x="3392543" y="1355477"/>
                  <a:pt x="3392984" y="1355477"/>
                </a:cubicBezTo>
                <a:cubicBezTo>
                  <a:pt x="3395488" y="1355477"/>
                  <a:pt x="3397770" y="1353783"/>
                  <a:pt x="3398359" y="1351207"/>
                </a:cubicBezTo>
                <a:close/>
                <a:moveTo>
                  <a:pt x="3299336" y="1327721"/>
                </a:moveTo>
                <a:cubicBezTo>
                  <a:pt x="3299998" y="1324702"/>
                  <a:pt x="3298158" y="1321757"/>
                  <a:pt x="3295139" y="1321021"/>
                </a:cubicBezTo>
                <a:lnTo>
                  <a:pt x="3210325" y="1301953"/>
                </a:lnTo>
                <a:cubicBezTo>
                  <a:pt x="3207307" y="1301290"/>
                  <a:pt x="3204362" y="1303204"/>
                  <a:pt x="3203626" y="1306149"/>
                </a:cubicBezTo>
                <a:cubicBezTo>
                  <a:pt x="3202963" y="1309168"/>
                  <a:pt x="3204804" y="1312113"/>
                  <a:pt x="3207822" y="1312849"/>
                </a:cubicBezTo>
                <a:lnTo>
                  <a:pt x="3292636" y="1331917"/>
                </a:lnTo>
                <a:cubicBezTo>
                  <a:pt x="3293078" y="1331991"/>
                  <a:pt x="3293519" y="1332064"/>
                  <a:pt x="3293888" y="1332064"/>
                </a:cubicBezTo>
                <a:cubicBezTo>
                  <a:pt x="3296464" y="1332064"/>
                  <a:pt x="3298747" y="1330298"/>
                  <a:pt x="3299336" y="1327721"/>
                </a:cubicBezTo>
                <a:close/>
                <a:moveTo>
                  <a:pt x="3214448" y="1308873"/>
                </a:moveTo>
                <a:cubicBezTo>
                  <a:pt x="3215258" y="1305928"/>
                  <a:pt x="3213491" y="1302836"/>
                  <a:pt x="3210546" y="1302026"/>
                </a:cubicBezTo>
                <a:lnTo>
                  <a:pt x="3134125" y="1280970"/>
                </a:lnTo>
                <a:cubicBezTo>
                  <a:pt x="3131107" y="1280160"/>
                  <a:pt x="3128088" y="1281927"/>
                  <a:pt x="3127278" y="1284872"/>
                </a:cubicBezTo>
                <a:cubicBezTo>
                  <a:pt x="3126468" y="1287817"/>
                  <a:pt x="3128235" y="1290909"/>
                  <a:pt x="3131180" y="1291719"/>
                </a:cubicBezTo>
                <a:lnTo>
                  <a:pt x="3207601" y="1312775"/>
                </a:lnTo>
                <a:cubicBezTo>
                  <a:pt x="3208116" y="1312923"/>
                  <a:pt x="3208632" y="1312996"/>
                  <a:pt x="3209147" y="1312996"/>
                </a:cubicBezTo>
                <a:cubicBezTo>
                  <a:pt x="3211577" y="1312996"/>
                  <a:pt x="3213786" y="1311376"/>
                  <a:pt x="3214448" y="1308873"/>
                </a:cubicBezTo>
                <a:close/>
                <a:moveTo>
                  <a:pt x="3137954" y="1287964"/>
                </a:moveTo>
                <a:cubicBezTo>
                  <a:pt x="3138837" y="1285019"/>
                  <a:pt x="3137217" y="1281927"/>
                  <a:pt x="3134272" y="1280970"/>
                </a:cubicBezTo>
                <a:lnTo>
                  <a:pt x="3065582" y="1259767"/>
                </a:lnTo>
                <a:cubicBezTo>
                  <a:pt x="3062637" y="1258883"/>
                  <a:pt x="3059545" y="1260503"/>
                  <a:pt x="3058588" y="1263448"/>
                </a:cubicBezTo>
                <a:cubicBezTo>
                  <a:pt x="3057704" y="1266393"/>
                  <a:pt x="3059324" y="1269485"/>
                  <a:pt x="3062269" y="1270442"/>
                </a:cubicBezTo>
                <a:lnTo>
                  <a:pt x="3130959" y="1291645"/>
                </a:lnTo>
                <a:cubicBezTo>
                  <a:pt x="3131548" y="1291793"/>
                  <a:pt x="3132064" y="1291866"/>
                  <a:pt x="3132653" y="1291866"/>
                </a:cubicBezTo>
                <a:cubicBezTo>
                  <a:pt x="3135082" y="1291866"/>
                  <a:pt x="3137217" y="1290320"/>
                  <a:pt x="3137954" y="1287964"/>
                </a:cubicBezTo>
                <a:close/>
                <a:moveTo>
                  <a:pt x="3069337" y="1266834"/>
                </a:moveTo>
                <a:cubicBezTo>
                  <a:pt x="3070294" y="1263889"/>
                  <a:pt x="3068601" y="1260797"/>
                  <a:pt x="3065729" y="1259840"/>
                </a:cubicBezTo>
                <a:lnTo>
                  <a:pt x="3004180" y="1240477"/>
                </a:lnTo>
                <a:cubicBezTo>
                  <a:pt x="3001309" y="1239594"/>
                  <a:pt x="2998143" y="1241213"/>
                  <a:pt x="2997186" y="1244085"/>
                </a:cubicBezTo>
                <a:cubicBezTo>
                  <a:pt x="2996229" y="1247030"/>
                  <a:pt x="2997922" y="1250122"/>
                  <a:pt x="3000794" y="1251079"/>
                </a:cubicBezTo>
                <a:lnTo>
                  <a:pt x="3062343" y="1270442"/>
                </a:lnTo>
                <a:cubicBezTo>
                  <a:pt x="3062932" y="1270589"/>
                  <a:pt x="3063521" y="1270736"/>
                  <a:pt x="3064036" y="1270736"/>
                </a:cubicBezTo>
                <a:cubicBezTo>
                  <a:pt x="3066392" y="1270736"/>
                  <a:pt x="3068601" y="1269190"/>
                  <a:pt x="3069337" y="1266834"/>
                </a:cubicBezTo>
                <a:close/>
                <a:moveTo>
                  <a:pt x="3007788" y="1247324"/>
                </a:moveTo>
                <a:cubicBezTo>
                  <a:pt x="3008598" y="1244379"/>
                  <a:pt x="3006904" y="1241287"/>
                  <a:pt x="3003959" y="1240477"/>
                </a:cubicBezTo>
                <a:lnTo>
                  <a:pt x="2949036" y="1225016"/>
                </a:lnTo>
                <a:cubicBezTo>
                  <a:pt x="2946092" y="1224133"/>
                  <a:pt x="2942999" y="1225900"/>
                  <a:pt x="2942190" y="1228845"/>
                </a:cubicBezTo>
                <a:cubicBezTo>
                  <a:pt x="2941380" y="1231790"/>
                  <a:pt x="2943073" y="1234882"/>
                  <a:pt x="2946018" y="1235692"/>
                </a:cubicBezTo>
                <a:lnTo>
                  <a:pt x="3000941" y="1251153"/>
                </a:lnTo>
                <a:cubicBezTo>
                  <a:pt x="3001456" y="1251300"/>
                  <a:pt x="3001972" y="1251374"/>
                  <a:pt x="3002487" y="1251374"/>
                </a:cubicBezTo>
                <a:cubicBezTo>
                  <a:pt x="3004917" y="1251374"/>
                  <a:pt x="3007125" y="1249754"/>
                  <a:pt x="3007788" y="1247324"/>
                </a:cubicBezTo>
                <a:close/>
                <a:moveTo>
                  <a:pt x="2952938" y="1231422"/>
                </a:moveTo>
                <a:cubicBezTo>
                  <a:pt x="2953528" y="1228403"/>
                  <a:pt x="2951613" y="1225458"/>
                  <a:pt x="2948595" y="1224869"/>
                </a:cubicBezTo>
                <a:lnTo>
                  <a:pt x="2899709" y="1215151"/>
                </a:lnTo>
                <a:cubicBezTo>
                  <a:pt x="2896764" y="1214488"/>
                  <a:pt x="2893746" y="1216476"/>
                  <a:pt x="2893156" y="1219495"/>
                </a:cubicBezTo>
                <a:cubicBezTo>
                  <a:pt x="2892568" y="1222513"/>
                  <a:pt x="2894482" y="1225458"/>
                  <a:pt x="2897500" y="1226047"/>
                </a:cubicBezTo>
                <a:lnTo>
                  <a:pt x="2946386" y="1235765"/>
                </a:lnTo>
                <a:cubicBezTo>
                  <a:pt x="2946754" y="1235839"/>
                  <a:pt x="2947122" y="1235913"/>
                  <a:pt x="2947564" y="1235913"/>
                </a:cubicBezTo>
                <a:cubicBezTo>
                  <a:pt x="2950141" y="1235913"/>
                  <a:pt x="2952423" y="1234072"/>
                  <a:pt x="2952938" y="1231422"/>
                </a:cubicBezTo>
                <a:close/>
                <a:moveTo>
                  <a:pt x="2904126" y="1221262"/>
                </a:moveTo>
                <a:cubicBezTo>
                  <a:pt x="2904494" y="1218243"/>
                  <a:pt x="2902359" y="1215445"/>
                  <a:pt x="2899267" y="1215004"/>
                </a:cubicBezTo>
                <a:lnTo>
                  <a:pt x="2853621" y="1209335"/>
                </a:lnTo>
                <a:cubicBezTo>
                  <a:pt x="2850602" y="1208967"/>
                  <a:pt x="2847805" y="1211102"/>
                  <a:pt x="2847363" y="1214194"/>
                </a:cubicBezTo>
                <a:cubicBezTo>
                  <a:pt x="2846995" y="1217212"/>
                  <a:pt x="2849130" y="1220010"/>
                  <a:pt x="2852222" y="1220452"/>
                </a:cubicBezTo>
                <a:lnTo>
                  <a:pt x="2897868" y="1226121"/>
                </a:lnTo>
                <a:cubicBezTo>
                  <a:pt x="2898089" y="1226121"/>
                  <a:pt x="2898384" y="1226194"/>
                  <a:pt x="2898605" y="1226194"/>
                </a:cubicBezTo>
                <a:cubicBezTo>
                  <a:pt x="2901402" y="1226194"/>
                  <a:pt x="2903832" y="1224133"/>
                  <a:pt x="2904126" y="1221262"/>
                </a:cubicBezTo>
                <a:close/>
                <a:moveTo>
                  <a:pt x="2858554" y="1215298"/>
                </a:moveTo>
                <a:cubicBezTo>
                  <a:pt x="2858775" y="1212206"/>
                  <a:pt x="2856492" y="1209555"/>
                  <a:pt x="2853400" y="1209335"/>
                </a:cubicBezTo>
                <a:lnTo>
                  <a:pt x="2808122" y="1205948"/>
                </a:lnTo>
                <a:cubicBezTo>
                  <a:pt x="2805398" y="1205801"/>
                  <a:pt x="2802379" y="1208009"/>
                  <a:pt x="2802158" y="1211102"/>
                </a:cubicBezTo>
                <a:cubicBezTo>
                  <a:pt x="2801937" y="1214194"/>
                  <a:pt x="2804220" y="1216844"/>
                  <a:pt x="2807312" y="1217065"/>
                </a:cubicBezTo>
                <a:lnTo>
                  <a:pt x="2852590" y="1220452"/>
                </a:lnTo>
                <a:cubicBezTo>
                  <a:pt x="2852737" y="1220452"/>
                  <a:pt x="2852885" y="1220452"/>
                  <a:pt x="2853032" y="1220452"/>
                </a:cubicBezTo>
                <a:cubicBezTo>
                  <a:pt x="2855903" y="1220452"/>
                  <a:pt x="2858333" y="1218243"/>
                  <a:pt x="2858554" y="1215298"/>
                </a:cubicBezTo>
                <a:close/>
                <a:moveTo>
                  <a:pt x="2813275" y="1211838"/>
                </a:moveTo>
                <a:cubicBezTo>
                  <a:pt x="2813496" y="1208746"/>
                  <a:pt x="2811140" y="1206095"/>
                  <a:pt x="2808048" y="1205948"/>
                </a:cubicBezTo>
                <a:lnTo>
                  <a:pt x="2760193" y="1203003"/>
                </a:lnTo>
                <a:cubicBezTo>
                  <a:pt x="2757248" y="1202709"/>
                  <a:pt x="2754450" y="1205138"/>
                  <a:pt x="2754303" y="1208230"/>
                </a:cubicBezTo>
                <a:cubicBezTo>
                  <a:pt x="2754156" y="1211322"/>
                  <a:pt x="2756438" y="1213973"/>
                  <a:pt x="2759530" y="1214120"/>
                </a:cubicBezTo>
                <a:lnTo>
                  <a:pt x="2807385" y="1217065"/>
                </a:lnTo>
                <a:cubicBezTo>
                  <a:pt x="2807533" y="1217065"/>
                  <a:pt x="2807680" y="1217065"/>
                  <a:pt x="2807754" y="1217065"/>
                </a:cubicBezTo>
                <a:cubicBezTo>
                  <a:pt x="2810625" y="1217065"/>
                  <a:pt x="2813054" y="1214783"/>
                  <a:pt x="2813275" y="1211838"/>
                </a:cubicBezTo>
                <a:close/>
                <a:moveTo>
                  <a:pt x="2765420" y="1209040"/>
                </a:moveTo>
                <a:cubicBezTo>
                  <a:pt x="2765641" y="1205948"/>
                  <a:pt x="2763359" y="1203298"/>
                  <a:pt x="2760340" y="1203077"/>
                </a:cubicBezTo>
                <a:lnTo>
                  <a:pt x="2706890" y="1198807"/>
                </a:lnTo>
                <a:cubicBezTo>
                  <a:pt x="2703871" y="1198659"/>
                  <a:pt x="2701147" y="1200868"/>
                  <a:pt x="2700926" y="1203887"/>
                </a:cubicBezTo>
                <a:cubicBezTo>
                  <a:pt x="2700706" y="1206979"/>
                  <a:pt x="2702988" y="1209629"/>
                  <a:pt x="2706006" y="1209850"/>
                </a:cubicBezTo>
                <a:lnTo>
                  <a:pt x="2759457" y="1214120"/>
                </a:lnTo>
                <a:cubicBezTo>
                  <a:pt x="2759604" y="1214120"/>
                  <a:pt x="2759751" y="1214120"/>
                  <a:pt x="2759972" y="1214120"/>
                </a:cubicBezTo>
                <a:cubicBezTo>
                  <a:pt x="2762770" y="1214120"/>
                  <a:pt x="2765199" y="1211911"/>
                  <a:pt x="2765420" y="1209040"/>
                </a:cubicBezTo>
                <a:close/>
                <a:moveTo>
                  <a:pt x="2711970" y="1204770"/>
                </a:moveTo>
                <a:cubicBezTo>
                  <a:pt x="2712191" y="1201678"/>
                  <a:pt x="2709908" y="1199027"/>
                  <a:pt x="2706816" y="1198807"/>
                </a:cubicBezTo>
                <a:lnTo>
                  <a:pt x="2649464" y="1194316"/>
                </a:lnTo>
                <a:cubicBezTo>
                  <a:pt x="2646445" y="1194168"/>
                  <a:pt x="2643721" y="1196377"/>
                  <a:pt x="2643500" y="1199469"/>
                </a:cubicBezTo>
                <a:cubicBezTo>
                  <a:pt x="2643279" y="1202561"/>
                  <a:pt x="2645562" y="1205212"/>
                  <a:pt x="2648580" y="1205433"/>
                </a:cubicBezTo>
                <a:lnTo>
                  <a:pt x="2705933" y="1209924"/>
                </a:lnTo>
                <a:cubicBezTo>
                  <a:pt x="2706080" y="1209924"/>
                  <a:pt x="2706227" y="1209924"/>
                  <a:pt x="2706448" y="1209924"/>
                </a:cubicBezTo>
                <a:cubicBezTo>
                  <a:pt x="2709319" y="1209850"/>
                  <a:pt x="2711749" y="1207641"/>
                  <a:pt x="2711970" y="1204770"/>
                </a:cubicBezTo>
                <a:close/>
                <a:moveTo>
                  <a:pt x="2654617" y="1200132"/>
                </a:moveTo>
                <a:cubicBezTo>
                  <a:pt x="2654838" y="1197040"/>
                  <a:pt x="2652482" y="1194389"/>
                  <a:pt x="2649390" y="1194242"/>
                </a:cubicBezTo>
                <a:lnTo>
                  <a:pt x="2589682" y="1190634"/>
                </a:lnTo>
                <a:cubicBezTo>
                  <a:pt x="2586958" y="1190340"/>
                  <a:pt x="2583939" y="1192769"/>
                  <a:pt x="2583792" y="1195862"/>
                </a:cubicBezTo>
                <a:cubicBezTo>
                  <a:pt x="2583645" y="1198954"/>
                  <a:pt x="2585927" y="1201604"/>
                  <a:pt x="2589019" y="1201751"/>
                </a:cubicBezTo>
                <a:lnTo>
                  <a:pt x="2648728" y="1205359"/>
                </a:lnTo>
                <a:cubicBezTo>
                  <a:pt x="2648875" y="1205359"/>
                  <a:pt x="2648948" y="1205359"/>
                  <a:pt x="2649096" y="1205359"/>
                </a:cubicBezTo>
                <a:cubicBezTo>
                  <a:pt x="2652041" y="1205359"/>
                  <a:pt x="2654470" y="1203077"/>
                  <a:pt x="2654617" y="1200132"/>
                </a:cubicBezTo>
                <a:close/>
                <a:moveTo>
                  <a:pt x="2594909" y="1196377"/>
                </a:moveTo>
                <a:cubicBezTo>
                  <a:pt x="2594983" y="1193285"/>
                  <a:pt x="2592553" y="1190708"/>
                  <a:pt x="2589461" y="1190634"/>
                </a:cubicBezTo>
                <a:lnTo>
                  <a:pt x="2529163" y="1189162"/>
                </a:lnTo>
                <a:cubicBezTo>
                  <a:pt x="2526292" y="1188867"/>
                  <a:pt x="2523568" y="1191518"/>
                  <a:pt x="2523421" y="1194610"/>
                </a:cubicBezTo>
                <a:cubicBezTo>
                  <a:pt x="2523347" y="1197702"/>
                  <a:pt x="2525777" y="1200279"/>
                  <a:pt x="2528869" y="1200353"/>
                </a:cubicBezTo>
                <a:lnTo>
                  <a:pt x="2589166" y="1201825"/>
                </a:lnTo>
                <a:cubicBezTo>
                  <a:pt x="2589240" y="1201825"/>
                  <a:pt x="2589314" y="1201825"/>
                  <a:pt x="2589314" y="1201825"/>
                </a:cubicBezTo>
                <a:cubicBezTo>
                  <a:pt x="2592406" y="1201825"/>
                  <a:pt x="2594835" y="1199396"/>
                  <a:pt x="2594909" y="1196377"/>
                </a:cubicBezTo>
                <a:close/>
                <a:moveTo>
                  <a:pt x="2470265" y="1202120"/>
                </a:moveTo>
                <a:lnTo>
                  <a:pt x="2529311" y="1200353"/>
                </a:lnTo>
                <a:cubicBezTo>
                  <a:pt x="2532403" y="1200279"/>
                  <a:pt x="2534833" y="1197702"/>
                  <a:pt x="2534685" y="1194610"/>
                </a:cubicBezTo>
                <a:cubicBezTo>
                  <a:pt x="2534612" y="1191518"/>
                  <a:pt x="2532329" y="1189088"/>
                  <a:pt x="2528943" y="1189236"/>
                </a:cubicBezTo>
                <a:lnTo>
                  <a:pt x="2469897" y="1191003"/>
                </a:lnTo>
                <a:cubicBezTo>
                  <a:pt x="2466805" y="1191076"/>
                  <a:pt x="2464375" y="1193653"/>
                  <a:pt x="2464522" y="1196745"/>
                </a:cubicBezTo>
                <a:cubicBezTo>
                  <a:pt x="2464596" y="1199764"/>
                  <a:pt x="2467099" y="1202193"/>
                  <a:pt x="2470118" y="1202120"/>
                </a:cubicBezTo>
                <a:cubicBezTo>
                  <a:pt x="2470191" y="1202120"/>
                  <a:pt x="2470191" y="1202120"/>
                  <a:pt x="2470265" y="1202120"/>
                </a:cubicBezTo>
                <a:close/>
                <a:moveTo>
                  <a:pt x="2413869" y="1206095"/>
                </a:moveTo>
                <a:lnTo>
                  <a:pt x="2470486" y="1202120"/>
                </a:lnTo>
                <a:cubicBezTo>
                  <a:pt x="2473578" y="1201899"/>
                  <a:pt x="2475860" y="1199248"/>
                  <a:pt x="2475639" y="1196156"/>
                </a:cubicBezTo>
                <a:cubicBezTo>
                  <a:pt x="2475419" y="1193064"/>
                  <a:pt x="2472768" y="1190782"/>
                  <a:pt x="2469676" y="1191003"/>
                </a:cubicBezTo>
                <a:lnTo>
                  <a:pt x="2413060" y="1194978"/>
                </a:lnTo>
                <a:cubicBezTo>
                  <a:pt x="2409967" y="1195199"/>
                  <a:pt x="2407685" y="1197849"/>
                  <a:pt x="2407906" y="1200942"/>
                </a:cubicBezTo>
                <a:cubicBezTo>
                  <a:pt x="2408127" y="1203887"/>
                  <a:pt x="2410557" y="1206169"/>
                  <a:pt x="2413501" y="1206095"/>
                </a:cubicBezTo>
                <a:cubicBezTo>
                  <a:pt x="2413649" y="1206095"/>
                  <a:pt x="2413722" y="1206095"/>
                  <a:pt x="2413869" y="1206095"/>
                </a:cubicBezTo>
                <a:close/>
                <a:moveTo>
                  <a:pt x="2361303" y="1211175"/>
                </a:moveTo>
                <a:lnTo>
                  <a:pt x="2414017" y="1206095"/>
                </a:lnTo>
                <a:cubicBezTo>
                  <a:pt x="2417109" y="1205801"/>
                  <a:pt x="2419318" y="1203077"/>
                  <a:pt x="2419023" y="1199985"/>
                </a:cubicBezTo>
                <a:cubicBezTo>
                  <a:pt x="2418729" y="1196892"/>
                  <a:pt x="2415931" y="1194757"/>
                  <a:pt x="2412913" y="1194978"/>
                </a:cubicBezTo>
                <a:lnTo>
                  <a:pt x="2360198" y="1200058"/>
                </a:lnTo>
                <a:cubicBezTo>
                  <a:pt x="2357106" y="1200353"/>
                  <a:pt x="2354897" y="1203077"/>
                  <a:pt x="2355192" y="1206169"/>
                </a:cubicBezTo>
                <a:cubicBezTo>
                  <a:pt x="2355486" y="1209040"/>
                  <a:pt x="2357916" y="1211249"/>
                  <a:pt x="2360787" y="1211175"/>
                </a:cubicBezTo>
                <a:cubicBezTo>
                  <a:pt x="2360935" y="1211175"/>
                  <a:pt x="2361082" y="1211175"/>
                  <a:pt x="2361303" y="1211175"/>
                </a:cubicBezTo>
                <a:close/>
                <a:moveTo>
                  <a:pt x="2313742" y="1216255"/>
                </a:moveTo>
                <a:lnTo>
                  <a:pt x="2361303" y="1211175"/>
                </a:lnTo>
                <a:cubicBezTo>
                  <a:pt x="2364395" y="1210881"/>
                  <a:pt x="2366603" y="1208083"/>
                  <a:pt x="2366235" y="1205064"/>
                </a:cubicBezTo>
                <a:cubicBezTo>
                  <a:pt x="2365941" y="1201972"/>
                  <a:pt x="2363143" y="1199985"/>
                  <a:pt x="2360125" y="1200132"/>
                </a:cubicBezTo>
                <a:lnTo>
                  <a:pt x="2312564" y="1205212"/>
                </a:lnTo>
                <a:cubicBezTo>
                  <a:pt x="2309472" y="1205506"/>
                  <a:pt x="2307263" y="1208304"/>
                  <a:pt x="2307631" y="1211322"/>
                </a:cubicBezTo>
                <a:cubicBezTo>
                  <a:pt x="2307926" y="1214194"/>
                  <a:pt x="2310355" y="1216329"/>
                  <a:pt x="2313227" y="1216329"/>
                </a:cubicBezTo>
                <a:cubicBezTo>
                  <a:pt x="2313374" y="1216255"/>
                  <a:pt x="2313595" y="1216255"/>
                  <a:pt x="2313742" y="1216255"/>
                </a:cubicBezTo>
                <a:close/>
                <a:moveTo>
                  <a:pt x="2272808" y="1220157"/>
                </a:moveTo>
                <a:lnTo>
                  <a:pt x="2313742" y="1216255"/>
                </a:lnTo>
                <a:cubicBezTo>
                  <a:pt x="2316834" y="1215961"/>
                  <a:pt x="2319043" y="1213237"/>
                  <a:pt x="2318748" y="1210144"/>
                </a:cubicBezTo>
                <a:cubicBezTo>
                  <a:pt x="2318454" y="1207052"/>
                  <a:pt x="2315583" y="1204844"/>
                  <a:pt x="2312638" y="1205138"/>
                </a:cubicBezTo>
                <a:lnTo>
                  <a:pt x="2271703" y="1209040"/>
                </a:lnTo>
                <a:cubicBezTo>
                  <a:pt x="2268611" y="1209335"/>
                  <a:pt x="2266402" y="1212059"/>
                  <a:pt x="2266697" y="1215151"/>
                </a:cubicBezTo>
                <a:cubicBezTo>
                  <a:pt x="2266991" y="1218022"/>
                  <a:pt x="2269421" y="1220231"/>
                  <a:pt x="2272292" y="1220231"/>
                </a:cubicBezTo>
                <a:cubicBezTo>
                  <a:pt x="2272439" y="1220157"/>
                  <a:pt x="2272587" y="1220157"/>
                  <a:pt x="2272808" y="1220157"/>
                </a:cubicBezTo>
                <a:close/>
                <a:moveTo>
                  <a:pt x="2238057" y="1222808"/>
                </a:moveTo>
                <a:lnTo>
                  <a:pt x="2272734" y="1220084"/>
                </a:lnTo>
                <a:cubicBezTo>
                  <a:pt x="2275826" y="1219863"/>
                  <a:pt x="2278108" y="1217139"/>
                  <a:pt x="2277888" y="1214120"/>
                </a:cubicBezTo>
                <a:cubicBezTo>
                  <a:pt x="2277667" y="1211028"/>
                  <a:pt x="2274648" y="1208672"/>
                  <a:pt x="2271924" y="1208967"/>
                </a:cubicBezTo>
                <a:lnTo>
                  <a:pt x="2237247" y="1211691"/>
                </a:lnTo>
                <a:cubicBezTo>
                  <a:pt x="2234155" y="1211911"/>
                  <a:pt x="2231873" y="1214636"/>
                  <a:pt x="2232094" y="1217654"/>
                </a:cubicBezTo>
                <a:cubicBezTo>
                  <a:pt x="2232315" y="1220599"/>
                  <a:pt x="2234818" y="1222808"/>
                  <a:pt x="2237689" y="1222808"/>
                </a:cubicBezTo>
                <a:cubicBezTo>
                  <a:pt x="2237763" y="1222808"/>
                  <a:pt x="2237910" y="1222808"/>
                  <a:pt x="2238057" y="1222808"/>
                </a:cubicBezTo>
                <a:close/>
                <a:moveTo>
                  <a:pt x="2209050" y="1224280"/>
                </a:moveTo>
                <a:lnTo>
                  <a:pt x="2237910" y="1222808"/>
                </a:lnTo>
                <a:cubicBezTo>
                  <a:pt x="2241002" y="1222661"/>
                  <a:pt x="2243358" y="1220010"/>
                  <a:pt x="2243211" y="1216991"/>
                </a:cubicBezTo>
                <a:cubicBezTo>
                  <a:pt x="2243064" y="1213899"/>
                  <a:pt x="2240266" y="1211617"/>
                  <a:pt x="2237395" y="1211691"/>
                </a:cubicBezTo>
                <a:lnTo>
                  <a:pt x="2208534" y="1213163"/>
                </a:lnTo>
                <a:cubicBezTo>
                  <a:pt x="2205442" y="1213310"/>
                  <a:pt x="2203086" y="1215961"/>
                  <a:pt x="2203234" y="1218979"/>
                </a:cubicBezTo>
                <a:cubicBezTo>
                  <a:pt x="2203381" y="1221998"/>
                  <a:pt x="2205884" y="1224280"/>
                  <a:pt x="2208829" y="1224280"/>
                </a:cubicBezTo>
                <a:cubicBezTo>
                  <a:pt x="2208903" y="1224280"/>
                  <a:pt x="2208976" y="1224280"/>
                  <a:pt x="2209050" y="1224280"/>
                </a:cubicBezTo>
                <a:close/>
                <a:moveTo>
                  <a:pt x="2185343" y="1224575"/>
                </a:moveTo>
                <a:lnTo>
                  <a:pt x="2208829" y="1224354"/>
                </a:lnTo>
                <a:cubicBezTo>
                  <a:pt x="2211921" y="1224354"/>
                  <a:pt x="2214351" y="1221777"/>
                  <a:pt x="2214351" y="1218685"/>
                </a:cubicBezTo>
                <a:cubicBezTo>
                  <a:pt x="2214351" y="1215593"/>
                  <a:pt x="2211774" y="1213163"/>
                  <a:pt x="2208755" y="1213163"/>
                </a:cubicBezTo>
                <a:cubicBezTo>
                  <a:pt x="2208755" y="1213163"/>
                  <a:pt x="2208755" y="1213163"/>
                  <a:pt x="2208755" y="1213163"/>
                </a:cubicBezTo>
                <a:lnTo>
                  <a:pt x="2185270" y="1213384"/>
                </a:lnTo>
                <a:cubicBezTo>
                  <a:pt x="2182177" y="1213384"/>
                  <a:pt x="2179748" y="1215961"/>
                  <a:pt x="2179748" y="1219053"/>
                </a:cubicBezTo>
                <a:cubicBezTo>
                  <a:pt x="2179748" y="1222072"/>
                  <a:pt x="2182251" y="1224575"/>
                  <a:pt x="2185343" y="1224575"/>
                </a:cubicBezTo>
                <a:cubicBezTo>
                  <a:pt x="2185343" y="1224575"/>
                  <a:pt x="2185343" y="1224575"/>
                  <a:pt x="2185343" y="1224575"/>
                </a:cubicBezTo>
                <a:close/>
                <a:moveTo>
                  <a:pt x="2190865" y="1219274"/>
                </a:moveTo>
                <a:cubicBezTo>
                  <a:pt x="2191012" y="1216182"/>
                  <a:pt x="2188656" y="1213605"/>
                  <a:pt x="2185564" y="1213458"/>
                </a:cubicBezTo>
                <a:lnTo>
                  <a:pt x="2166864" y="1212500"/>
                </a:lnTo>
                <a:cubicBezTo>
                  <a:pt x="2163919" y="1212206"/>
                  <a:pt x="2161195" y="1214709"/>
                  <a:pt x="2161047" y="1217801"/>
                </a:cubicBezTo>
                <a:cubicBezTo>
                  <a:pt x="2160900" y="1220894"/>
                  <a:pt x="2163256" y="1223470"/>
                  <a:pt x="2166348" y="1223618"/>
                </a:cubicBezTo>
                <a:lnTo>
                  <a:pt x="2185049" y="1224575"/>
                </a:lnTo>
                <a:cubicBezTo>
                  <a:pt x="2185122" y="1224575"/>
                  <a:pt x="2185270" y="1224575"/>
                  <a:pt x="2185343" y="1224575"/>
                </a:cubicBezTo>
                <a:cubicBezTo>
                  <a:pt x="2188214" y="1224501"/>
                  <a:pt x="2190718" y="1222219"/>
                  <a:pt x="2190865" y="1219274"/>
                </a:cubicBezTo>
                <a:close/>
                <a:moveTo>
                  <a:pt x="2172165" y="1218538"/>
                </a:moveTo>
                <a:cubicBezTo>
                  <a:pt x="2172459" y="1215445"/>
                  <a:pt x="2170250" y="1212721"/>
                  <a:pt x="2167158" y="1212427"/>
                </a:cubicBezTo>
                <a:lnTo>
                  <a:pt x="2149562" y="1210733"/>
                </a:lnTo>
                <a:cubicBezTo>
                  <a:pt x="2146544" y="1210365"/>
                  <a:pt x="2143746" y="1212648"/>
                  <a:pt x="2143452" y="1215740"/>
                </a:cubicBezTo>
                <a:cubicBezTo>
                  <a:pt x="2143157" y="1218832"/>
                  <a:pt x="2145366" y="1221556"/>
                  <a:pt x="2148458" y="1221851"/>
                </a:cubicBezTo>
                <a:lnTo>
                  <a:pt x="2166054" y="1223544"/>
                </a:lnTo>
                <a:cubicBezTo>
                  <a:pt x="2166275" y="1223544"/>
                  <a:pt x="2166422" y="1223544"/>
                  <a:pt x="2166643" y="1223544"/>
                </a:cubicBezTo>
                <a:cubicBezTo>
                  <a:pt x="2169441" y="1223544"/>
                  <a:pt x="2171870" y="1221409"/>
                  <a:pt x="2172165" y="1218538"/>
                </a:cubicBezTo>
                <a:close/>
                <a:moveTo>
                  <a:pt x="2154495" y="1216771"/>
                </a:moveTo>
                <a:cubicBezTo>
                  <a:pt x="2154790" y="1213678"/>
                  <a:pt x="2152507" y="1211028"/>
                  <a:pt x="2149415" y="1210733"/>
                </a:cubicBezTo>
                <a:lnTo>
                  <a:pt x="2129022" y="1208893"/>
                </a:lnTo>
                <a:cubicBezTo>
                  <a:pt x="2126076" y="1208746"/>
                  <a:pt x="2123279" y="1210881"/>
                  <a:pt x="2122984" y="1213973"/>
                </a:cubicBezTo>
                <a:cubicBezTo>
                  <a:pt x="2122690" y="1217065"/>
                  <a:pt x="2124972" y="1219716"/>
                  <a:pt x="2128064" y="1220010"/>
                </a:cubicBezTo>
                <a:lnTo>
                  <a:pt x="2148458" y="1221851"/>
                </a:lnTo>
                <a:cubicBezTo>
                  <a:pt x="2148679" y="1221851"/>
                  <a:pt x="2148826" y="1221851"/>
                  <a:pt x="2149047" y="1221851"/>
                </a:cubicBezTo>
                <a:cubicBezTo>
                  <a:pt x="2151845" y="1221851"/>
                  <a:pt x="2154274" y="1219716"/>
                  <a:pt x="2154495" y="1216771"/>
                </a:cubicBezTo>
                <a:close/>
                <a:moveTo>
                  <a:pt x="2134101" y="1214783"/>
                </a:moveTo>
                <a:cubicBezTo>
                  <a:pt x="2134249" y="1211691"/>
                  <a:pt x="2131893" y="1209114"/>
                  <a:pt x="2128801" y="1208893"/>
                </a:cubicBezTo>
                <a:lnTo>
                  <a:pt x="2101634" y="1207420"/>
                </a:lnTo>
                <a:cubicBezTo>
                  <a:pt x="2098247" y="1207126"/>
                  <a:pt x="2095891" y="1209629"/>
                  <a:pt x="2095744" y="1212721"/>
                </a:cubicBezTo>
                <a:cubicBezTo>
                  <a:pt x="2095596" y="1215813"/>
                  <a:pt x="2097953" y="1218390"/>
                  <a:pt x="2101045" y="1218611"/>
                </a:cubicBezTo>
                <a:lnTo>
                  <a:pt x="2128212" y="1220084"/>
                </a:lnTo>
                <a:cubicBezTo>
                  <a:pt x="2128359" y="1220084"/>
                  <a:pt x="2128432" y="1220084"/>
                  <a:pt x="2128580" y="1220084"/>
                </a:cubicBezTo>
                <a:cubicBezTo>
                  <a:pt x="2131525" y="1220010"/>
                  <a:pt x="2133954" y="1217728"/>
                  <a:pt x="2134101" y="1214783"/>
                </a:cubicBezTo>
                <a:close/>
                <a:moveTo>
                  <a:pt x="2106935" y="1213089"/>
                </a:moveTo>
                <a:cubicBezTo>
                  <a:pt x="2107008" y="1209997"/>
                  <a:pt x="2104505" y="1207494"/>
                  <a:pt x="2101413" y="1207420"/>
                </a:cubicBezTo>
                <a:lnTo>
                  <a:pt x="2063423" y="1206905"/>
                </a:lnTo>
                <a:cubicBezTo>
                  <a:pt x="2063349" y="1206905"/>
                  <a:pt x="2063349" y="1206905"/>
                  <a:pt x="2063276" y="1206905"/>
                </a:cubicBezTo>
                <a:cubicBezTo>
                  <a:pt x="2060257" y="1206905"/>
                  <a:pt x="2057754" y="1209335"/>
                  <a:pt x="2057754" y="1212427"/>
                </a:cubicBezTo>
                <a:cubicBezTo>
                  <a:pt x="2057681" y="1215519"/>
                  <a:pt x="2060184" y="1218022"/>
                  <a:pt x="2063276" y="1218096"/>
                </a:cubicBezTo>
                <a:lnTo>
                  <a:pt x="2101265" y="1218611"/>
                </a:lnTo>
                <a:cubicBezTo>
                  <a:pt x="2101339" y="1218611"/>
                  <a:pt x="2101339" y="1218611"/>
                  <a:pt x="2101413" y="1218611"/>
                </a:cubicBezTo>
                <a:cubicBezTo>
                  <a:pt x="2104431" y="1218538"/>
                  <a:pt x="2106935" y="1216108"/>
                  <a:pt x="2106935" y="1213089"/>
                </a:cubicBezTo>
                <a:close/>
                <a:moveTo>
                  <a:pt x="2068945" y="1212500"/>
                </a:moveTo>
                <a:cubicBezTo>
                  <a:pt x="2068945" y="1209408"/>
                  <a:pt x="2066442" y="1206905"/>
                  <a:pt x="2063349" y="1206905"/>
                </a:cubicBezTo>
                <a:lnTo>
                  <a:pt x="2015421" y="1206905"/>
                </a:lnTo>
                <a:cubicBezTo>
                  <a:pt x="2015421" y="1206905"/>
                  <a:pt x="2015347" y="1206905"/>
                  <a:pt x="2015347" y="1206905"/>
                </a:cubicBezTo>
                <a:cubicBezTo>
                  <a:pt x="2012255" y="1206905"/>
                  <a:pt x="2009826" y="1209408"/>
                  <a:pt x="2009826" y="1212500"/>
                </a:cubicBezTo>
                <a:cubicBezTo>
                  <a:pt x="2009826" y="1215593"/>
                  <a:pt x="2012329" y="1218096"/>
                  <a:pt x="2015421" y="1218096"/>
                </a:cubicBezTo>
                <a:lnTo>
                  <a:pt x="2063349" y="1218096"/>
                </a:lnTo>
                <a:cubicBezTo>
                  <a:pt x="2063349" y="1218096"/>
                  <a:pt x="2063349" y="1218096"/>
                  <a:pt x="2063423" y="1218096"/>
                </a:cubicBezTo>
                <a:cubicBezTo>
                  <a:pt x="2066515" y="1218022"/>
                  <a:pt x="2068945" y="1215519"/>
                  <a:pt x="2068945" y="1212500"/>
                </a:cubicBezTo>
                <a:close/>
                <a:moveTo>
                  <a:pt x="2021016" y="1212500"/>
                </a:moveTo>
                <a:cubicBezTo>
                  <a:pt x="2021016" y="1209408"/>
                  <a:pt x="2018513" y="1206905"/>
                  <a:pt x="2015421" y="1206905"/>
                </a:cubicBezTo>
                <a:lnTo>
                  <a:pt x="1958363" y="1206979"/>
                </a:lnTo>
                <a:cubicBezTo>
                  <a:pt x="1958363" y="1206979"/>
                  <a:pt x="1958363" y="1206979"/>
                  <a:pt x="1958363" y="1206979"/>
                </a:cubicBezTo>
                <a:cubicBezTo>
                  <a:pt x="1955271" y="1206979"/>
                  <a:pt x="1952841" y="1209482"/>
                  <a:pt x="1952841" y="1212574"/>
                </a:cubicBezTo>
                <a:cubicBezTo>
                  <a:pt x="1952841" y="1215666"/>
                  <a:pt x="1955344" y="1218169"/>
                  <a:pt x="1958436" y="1218169"/>
                </a:cubicBezTo>
                <a:lnTo>
                  <a:pt x="2015494" y="1218096"/>
                </a:lnTo>
                <a:cubicBezTo>
                  <a:pt x="2015494" y="1218096"/>
                  <a:pt x="2015494" y="1218096"/>
                  <a:pt x="2015494" y="1218096"/>
                </a:cubicBezTo>
                <a:cubicBezTo>
                  <a:pt x="2018587" y="1218022"/>
                  <a:pt x="2021016" y="1215519"/>
                  <a:pt x="2021016" y="1212500"/>
                </a:cubicBezTo>
                <a:close/>
                <a:moveTo>
                  <a:pt x="1963958" y="1212574"/>
                </a:moveTo>
                <a:cubicBezTo>
                  <a:pt x="1963958" y="1209482"/>
                  <a:pt x="1961455" y="1206979"/>
                  <a:pt x="1958436" y="1206979"/>
                </a:cubicBezTo>
                <a:lnTo>
                  <a:pt x="1893280" y="1206684"/>
                </a:lnTo>
                <a:cubicBezTo>
                  <a:pt x="1893280" y="1206684"/>
                  <a:pt x="1893206" y="1206684"/>
                  <a:pt x="1893206" y="1206684"/>
                </a:cubicBezTo>
                <a:cubicBezTo>
                  <a:pt x="1890188" y="1206684"/>
                  <a:pt x="1887685" y="1209187"/>
                  <a:pt x="1887685" y="1212206"/>
                </a:cubicBezTo>
                <a:cubicBezTo>
                  <a:pt x="1887685" y="1215298"/>
                  <a:pt x="1890188" y="1217801"/>
                  <a:pt x="1893206" y="1217801"/>
                </a:cubicBezTo>
                <a:lnTo>
                  <a:pt x="1958363" y="1218096"/>
                </a:lnTo>
                <a:cubicBezTo>
                  <a:pt x="1958363" y="1218096"/>
                  <a:pt x="1958436" y="1218096"/>
                  <a:pt x="1958436" y="1218096"/>
                </a:cubicBezTo>
                <a:cubicBezTo>
                  <a:pt x="1961529" y="1218096"/>
                  <a:pt x="1963958" y="1215666"/>
                  <a:pt x="1963958" y="1212574"/>
                </a:cubicBezTo>
                <a:close/>
                <a:moveTo>
                  <a:pt x="1898802" y="1212353"/>
                </a:moveTo>
                <a:cubicBezTo>
                  <a:pt x="1898875" y="1209261"/>
                  <a:pt x="1896372" y="1206758"/>
                  <a:pt x="1893280" y="1206684"/>
                </a:cubicBezTo>
                <a:lnTo>
                  <a:pt x="1820982" y="1205580"/>
                </a:lnTo>
                <a:cubicBezTo>
                  <a:pt x="1817890" y="1205653"/>
                  <a:pt x="1815387" y="1208009"/>
                  <a:pt x="1815313" y="1211102"/>
                </a:cubicBezTo>
                <a:cubicBezTo>
                  <a:pt x="1815239" y="1214194"/>
                  <a:pt x="1817743" y="1216697"/>
                  <a:pt x="1820835" y="1216771"/>
                </a:cubicBezTo>
                <a:lnTo>
                  <a:pt x="1893133" y="1217875"/>
                </a:lnTo>
                <a:cubicBezTo>
                  <a:pt x="1893206" y="1217875"/>
                  <a:pt x="1893206" y="1217875"/>
                  <a:pt x="1893280" y="1217875"/>
                </a:cubicBezTo>
                <a:cubicBezTo>
                  <a:pt x="1896298" y="1217875"/>
                  <a:pt x="1898728" y="1215445"/>
                  <a:pt x="1898802" y="1212353"/>
                </a:cubicBezTo>
                <a:close/>
                <a:moveTo>
                  <a:pt x="1826504" y="1211322"/>
                </a:moveTo>
                <a:cubicBezTo>
                  <a:pt x="1826577" y="1208230"/>
                  <a:pt x="1824148" y="1205727"/>
                  <a:pt x="1821056" y="1205653"/>
                </a:cubicBezTo>
                <a:lnTo>
                  <a:pt x="1742058" y="1204034"/>
                </a:lnTo>
                <a:cubicBezTo>
                  <a:pt x="1738745" y="1203960"/>
                  <a:pt x="1736463" y="1206390"/>
                  <a:pt x="1736389" y="1209482"/>
                </a:cubicBezTo>
                <a:cubicBezTo>
                  <a:pt x="1736315" y="1212574"/>
                  <a:pt x="1738745" y="1215077"/>
                  <a:pt x="1741837" y="1215151"/>
                </a:cubicBezTo>
                <a:lnTo>
                  <a:pt x="1820761" y="1216771"/>
                </a:lnTo>
                <a:cubicBezTo>
                  <a:pt x="1820835" y="1216771"/>
                  <a:pt x="1820835" y="1216771"/>
                  <a:pt x="1820908" y="1216771"/>
                </a:cubicBezTo>
                <a:cubicBezTo>
                  <a:pt x="1823927" y="1216771"/>
                  <a:pt x="1826430" y="1214415"/>
                  <a:pt x="1826504" y="1211322"/>
                </a:cubicBezTo>
                <a:close/>
                <a:moveTo>
                  <a:pt x="1747506" y="1209703"/>
                </a:moveTo>
                <a:cubicBezTo>
                  <a:pt x="1747580" y="1206611"/>
                  <a:pt x="1745150" y="1204034"/>
                  <a:pt x="1742058" y="1203960"/>
                </a:cubicBezTo>
                <a:lnTo>
                  <a:pt x="1656950" y="1201972"/>
                </a:lnTo>
                <a:cubicBezTo>
                  <a:pt x="1656876" y="1201972"/>
                  <a:pt x="1656802" y="1201972"/>
                  <a:pt x="1656802" y="1201972"/>
                </a:cubicBezTo>
                <a:cubicBezTo>
                  <a:pt x="1653784" y="1201972"/>
                  <a:pt x="1651354" y="1204402"/>
                  <a:pt x="1651280" y="1207420"/>
                </a:cubicBezTo>
                <a:cubicBezTo>
                  <a:pt x="1651207" y="1210513"/>
                  <a:pt x="1653636" y="1213089"/>
                  <a:pt x="1656729" y="1213163"/>
                </a:cubicBezTo>
                <a:lnTo>
                  <a:pt x="1741837" y="1215151"/>
                </a:lnTo>
                <a:cubicBezTo>
                  <a:pt x="1741911" y="1215151"/>
                  <a:pt x="1741984" y="1215151"/>
                  <a:pt x="1741984" y="1215151"/>
                </a:cubicBezTo>
                <a:cubicBezTo>
                  <a:pt x="1745003" y="1215151"/>
                  <a:pt x="1747432" y="1212721"/>
                  <a:pt x="1747506" y="1209703"/>
                </a:cubicBezTo>
                <a:close/>
                <a:moveTo>
                  <a:pt x="1662398" y="1207715"/>
                </a:moveTo>
                <a:cubicBezTo>
                  <a:pt x="1662471" y="1204623"/>
                  <a:pt x="1660042" y="1202046"/>
                  <a:pt x="1656950" y="1201972"/>
                </a:cubicBezTo>
                <a:lnTo>
                  <a:pt x="1566319" y="1199837"/>
                </a:lnTo>
                <a:cubicBezTo>
                  <a:pt x="1566246" y="1199837"/>
                  <a:pt x="1566172" y="1199837"/>
                  <a:pt x="1566172" y="1199837"/>
                </a:cubicBezTo>
                <a:cubicBezTo>
                  <a:pt x="1563154" y="1199837"/>
                  <a:pt x="1560724" y="1202267"/>
                  <a:pt x="1560650" y="1205285"/>
                </a:cubicBezTo>
                <a:cubicBezTo>
                  <a:pt x="1560577" y="1208378"/>
                  <a:pt x="1563006" y="1210954"/>
                  <a:pt x="1566099" y="1211028"/>
                </a:cubicBezTo>
                <a:lnTo>
                  <a:pt x="1656729" y="1213163"/>
                </a:lnTo>
                <a:cubicBezTo>
                  <a:pt x="1656802" y="1213163"/>
                  <a:pt x="1656876" y="1213163"/>
                  <a:pt x="1656876" y="1213163"/>
                </a:cubicBezTo>
                <a:cubicBezTo>
                  <a:pt x="1659894" y="1213163"/>
                  <a:pt x="1662324" y="1210733"/>
                  <a:pt x="1662398" y="1207715"/>
                </a:cubicBezTo>
                <a:close/>
                <a:moveTo>
                  <a:pt x="1571841" y="1205580"/>
                </a:moveTo>
                <a:cubicBezTo>
                  <a:pt x="1571915" y="1202488"/>
                  <a:pt x="1569485" y="1199985"/>
                  <a:pt x="1566393" y="1199911"/>
                </a:cubicBezTo>
                <a:lnTo>
                  <a:pt x="1470830" y="1197923"/>
                </a:lnTo>
                <a:cubicBezTo>
                  <a:pt x="1467738" y="1197923"/>
                  <a:pt x="1465235" y="1200279"/>
                  <a:pt x="1465161" y="1203371"/>
                </a:cubicBezTo>
                <a:cubicBezTo>
                  <a:pt x="1465088" y="1206463"/>
                  <a:pt x="1467517" y="1208967"/>
                  <a:pt x="1470609" y="1209040"/>
                </a:cubicBezTo>
                <a:lnTo>
                  <a:pt x="1566172" y="1211028"/>
                </a:lnTo>
                <a:cubicBezTo>
                  <a:pt x="1566246" y="1211028"/>
                  <a:pt x="1566246" y="1211028"/>
                  <a:pt x="1566319" y="1211028"/>
                </a:cubicBezTo>
                <a:cubicBezTo>
                  <a:pt x="1569264" y="1211028"/>
                  <a:pt x="1571767" y="1208598"/>
                  <a:pt x="1571841" y="1205580"/>
                </a:cubicBezTo>
                <a:close/>
                <a:moveTo>
                  <a:pt x="1476278" y="1203592"/>
                </a:moveTo>
                <a:cubicBezTo>
                  <a:pt x="1476352" y="1200500"/>
                  <a:pt x="1473922" y="1197997"/>
                  <a:pt x="1470830" y="1197923"/>
                </a:cubicBezTo>
                <a:lnTo>
                  <a:pt x="1371954" y="1195862"/>
                </a:lnTo>
                <a:cubicBezTo>
                  <a:pt x="1369156" y="1196156"/>
                  <a:pt x="1366359" y="1198218"/>
                  <a:pt x="1366285" y="1201310"/>
                </a:cubicBezTo>
                <a:cubicBezTo>
                  <a:pt x="1366212" y="1204402"/>
                  <a:pt x="1368641" y="1206905"/>
                  <a:pt x="1371733" y="1206979"/>
                </a:cubicBezTo>
                <a:lnTo>
                  <a:pt x="1470609" y="1209040"/>
                </a:lnTo>
                <a:cubicBezTo>
                  <a:pt x="1470683" y="1209040"/>
                  <a:pt x="1470683" y="1209040"/>
                  <a:pt x="1470756" y="1209040"/>
                </a:cubicBezTo>
                <a:cubicBezTo>
                  <a:pt x="1473701" y="1209040"/>
                  <a:pt x="1476205" y="1206611"/>
                  <a:pt x="1476278" y="1203592"/>
                </a:cubicBezTo>
                <a:close/>
                <a:moveTo>
                  <a:pt x="1377402" y="1201604"/>
                </a:moveTo>
                <a:cubicBezTo>
                  <a:pt x="1377476" y="1198512"/>
                  <a:pt x="1375046" y="1196009"/>
                  <a:pt x="1371954" y="1195935"/>
                </a:cubicBezTo>
                <a:lnTo>
                  <a:pt x="1271532" y="1193653"/>
                </a:lnTo>
                <a:cubicBezTo>
                  <a:pt x="1268219" y="1193947"/>
                  <a:pt x="1265937" y="1196009"/>
                  <a:pt x="1265863" y="1199101"/>
                </a:cubicBezTo>
                <a:cubicBezTo>
                  <a:pt x="1265789" y="1202193"/>
                  <a:pt x="1268219" y="1204696"/>
                  <a:pt x="1271311" y="1204770"/>
                </a:cubicBezTo>
                <a:lnTo>
                  <a:pt x="1371733" y="1207052"/>
                </a:lnTo>
                <a:cubicBezTo>
                  <a:pt x="1371807" y="1207052"/>
                  <a:pt x="1371807" y="1207052"/>
                  <a:pt x="1371881" y="1207052"/>
                </a:cubicBezTo>
                <a:cubicBezTo>
                  <a:pt x="1374899" y="1206979"/>
                  <a:pt x="1377329" y="1204623"/>
                  <a:pt x="1377402" y="1201604"/>
                </a:cubicBezTo>
                <a:close/>
                <a:moveTo>
                  <a:pt x="1276980" y="1199322"/>
                </a:moveTo>
                <a:cubicBezTo>
                  <a:pt x="1277054" y="1196230"/>
                  <a:pt x="1274624" y="1193653"/>
                  <a:pt x="1271532" y="1193579"/>
                </a:cubicBezTo>
                <a:lnTo>
                  <a:pt x="1171184" y="1190782"/>
                </a:lnTo>
                <a:cubicBezTo>
                  <a:pt x="1168460" y="1190782"/>
                  <a:pt x="1165515" y="1193138"/>
                  <a:pt x="1165441" y="1196230"/>
                </a:cubicBezTo>
                <a:cubicBezTo>
                  <a:pt x="1165367" y="1199322"/>
                  <a:pt x="1167797" y="1201899"/>
                  <a:pt x="1170889" y="1201972"/>
                </a:cubicBezTo>
                <a:lnTo>
                  <a:pt x="1271238" y="1204770"/>
                </a:lnTo>
                <a:cubicBezTo>
                  <a:pt x="1271311" y="1204770"/>
                  <a:pt x="1271385" y="1204770"/>
                  <a:pt x="1271458" y="1204770"/>
                </a:cubicBezTo>
                <a:cubicBezTo>
                  <a:pt x="1274403" y="1204696"/>
                  <a:pt x="1276907" y="1202267"/>
                  <a:pt x="1276980" y="1199322"/>
                </a:cubicBezTo>
                <a:close/>
                <a:moveTo>
                  <a:pt x="1176632" y="1196598"/>
                </a:moveTo>
                <a:cubicBezTo>
                  <a:pt x="1176705" y="1193506"/>
                  <a:pt x="1174349" y="1190929"/>
                  <a:pt x="1171257" y="1190855"/>
                </a:cubicBezTo>
                <a:lnTo>
                  <a:pt x="1072823" y="1187469"/>
                </a:lnTo>
                <a:cubicBezTo>
                  <a:pt x="1069510" y="1187469"/>
                  <a:pt x="1067154" y="1189751"/>
                  <a:pt x="1067080" y="1192843"/>
                </a:cubicBezTo>
                <a:cubicBezTo>
                  <a:pt x="1067007" y="1195935"/>
                  <a:pt x="1069363" y="1198512"/>
                  <a:pt x="1072455" y="1198586"/>
                </a:cubicBezTo>
                <a:lnTo>
                  <a:pt x="1170889" y="1201972"/>
                </a:lnTo>
                <a:cubicBezTo>
                  <a:pt x="1170963" y="1201972"/>
                  <a:pt x="1171036" y="1201972"/>
                  <a:pt x="1171110" y="1201972"/>
                </a:cubicBezTo>
                <a:cubicBezTo>
                  <a:pt x="1174129" y="1201899"/>
                  <a:pt x="1176558" y="1199543"/>
                  <a:pt x="1176632" y="1196598"/>
                </a:cubicBezTo>
                <a:close/>
                <a:moveTo>
                  <a:pt x="1078271" y="1193211"/>
                </a:moveTo>
                <a:cubicBezTo>
                  <a:pt x="1078345" y="1190119"/>
                  <a:pt x="1075989" y="1187542"/>
                  <a:pt x="1072897" y="1187469"/>
                </a:cubicBezTo>
                <a:lnTo>
                  <a:pt x="974757" y="1184008"/>
                </a:lnTo>
                <a:cubicBezTo>
                  <a:pt x="971149" y="1183787"/>
                  <a:pt x="969088" y="1186291"/>
                  <a:pt x="969014" y="1189383"/>
                </a:cubicBezTo>
                <a:cubicBezTo>
                  <a:pt x="968941" y="1192475"/>
                  <a:pt x="971297" y="1195052"/>
                  <a:pt x="974389" y="1195125"/>
                </a:cubicBezTo>
                <a:lnTo>
                  <a:pt x="1072529" y="1198586"/>
                </a:lnTo>
                <a:cubicBezTo>
                  <a:pt x="1072602" y="1198586"/>
                  <a:pt x="1072676" y="1198586"/>
                  <a:pt x="1072749" y="1198586"/>
                </a:cubicBezTo>
                <a:cubicBezTo>
                  <a:pt x="1075694" y="1198512"/>
                  <a:pt x="1078124" y="1196156"/>
                  <a:pt x="1078271" y="1193211"/>
                </a:cubicBezTo>
                <a:close/>
                <a:moveTo>
                  <a:pt x="980131" y="1189677"/>
                </a:moveTo>
                <a:cubicBezTo>
                  <a:pt x="980205" y="1186585"/>
                  <a:pt x="977776" y="1184008"/>
                  <a:pt x="974683" y="1183935"/>
                </a:cubicBezTo>
                <a:lnTo>
                  <a:pt x="875218" y="1181137"/>
                </a:lnTo>
                <a:cubicBezTo>
                  <a:pt x="872126" y="1181211"/>
                  <a:pt x="869549" y="1183493"/>
                  <a:pt x="869476" y="1186585"/>
                </a:cubicBezTo>
                <a:cubicBezTo>
                  <a:pt x="869402" y="1189677"/>
                  <a:pt x="871832" y="1192254"/>
                  <a:pt x="874924" y="1192328"/>
                </a:cubicBezTo>
                <a:lnTo>
                  <a:pt x="974389" y="1195125"/>
                </a:lnTo>
                <a:cubicBezTo>
                  <a:pt x="974463" y="1195125"/>
                  <a:pt x="974536" y="1195125"/>
                  <a:pt x="974610" y="1195125"/>
                </a:cubicBezTo>
                <a:cubicBezTo>
                  <a:pt x="977555" y="1195125"/>
                  <a:pt x="980058" y="1192696"/>
                  <a:pt x="980131" y="1189677"/>
                </a:cubicBezTo>
                <a:close/>
                <a:moveTo>
                  <a:pt x="880667" y="1186806"/>
                </a:moveTo>
                <a:cubicBezTo>
                  <a:pt x="880740" y="1183714"/>
                  <a:pt x="878237" y="1181211"/>
                  <a:pt x="875218" y="1181137"/>
                </a:cubicBezTo>
                <a:lnTo>
                  <a:pt x="772882" y="1179444"/>
                </a:lnTo>
                <a:cubicBezTo>
                  <a:pt x="769716" y="1179885"/>
                  <a:pt x="767287" y="1181873"/>
                  <a:pt x="767213" y="1184892"/>
                </a:cubicBezTo>
                <a:cubicBezTo>
                  <a:pt x="767140" y="1187984"/>
                  <a:pt x="769643" y="1190487"/>
                  <a:pt x="772661" y="1190561"/>
                </a:cubicBezTo>
                <a:lnTo>
                  <a:pt x="874998" y="1192254"/>
                </a:lnTo>
                <a:cubicBezTo>
                  <a:pt x="875071" y="1192254"/>
                  <a:pt x="875071" y="1192254"/>
                  <a:pt x="875145" y="1192254"/>
                </a:cubicBezTo>
                <a:cubicBezTo>
                  <a:pt x="878163" y="1192254"/>
                  <a:pt x="880593" y="1189825"/>
                  <a:pt x="880667" y="1186806"/>
                </a:cubicBezTo>
                <a:close/>
                <a:moveTo>
                  <a:pt x="778330" y="1185039"/>
                </a:moveTo>
                <a:cubicBezTo>
                  <a:pt x="778330" y="1181947"/>
                  <a:pt x="775827" y="1179444"/>
                  <a:pt x="772735" y="1179444"/>
                </a:cubicBezTo>
                <a:lnTo>
                  <a:pt x="665908" y="1179591"/>
                </a:lnTo>
                <a:cubicBezTo>
                  <a:pt x="665908" y="1179591"/>
                  <a:pt x="665908" y="1179591"/>
                  <a:pt x="665908" y="1179591"/>
                </a:cubicBezTo>
                <a:cubicBezTo>
                  <a:pt x="662816" y="1179591"/>
                  <a:pt x="660386" y="1182094"/>
                  <a:pt x="660386" y="1185186"/>
                </a:cubicBezTo>
                <a:cubicBezTo>
                  <a:pt x="660386" y="1188278"/>
                  <a:pt x="662889" y="1190782"/>
                  <a:pt x="665981" y="1190782"/>
                </a:cubicBezTo>
                <a:lnTo>
                  <a:pt x="772809" y="1190634"/>
                </a:lnTo>
                <a:cubicBezTo>
                  <a:pt x="772809" y="1190634"/>
                  <a:pt x="772809" y="1190634"/>
                  <a:pt x="772809" y="1190634"/>
                </a:cubicBezTo>
                <a:cubicBezTo>
                  <a:pt x="775827" y="1190634"/>
                  <a:pt x="778330" y="1188131"/>
                  <a:pt x="778330" y="1185039"/>
                </a:cubicBezTo>
                <a:close/>
                <a:moveTo>
                  <a:pt x="557682" y="1192475"/>
                </a:moveTo>
                <a:lnTo>
                  <a:pt x="665981" y="1190782"/>
                </a:lnTo>
                <a:cubicBezTo>
                  <a:pt x="669074" y="1190708"/>
                  <a:pt x="671503" y="1188205"/>
                  <a:pt x="671503" y="1185113"/>
                </a:cubicBezTo>
                <a:cubicBezTo>
                  <a:pt x="671429" y="1182020"/>
                  <a:pt x="668926" y="1179591"/>
                  <a:pt x="665908" y="1179591"/>
                </a:cubicBezTo>
                <a:cubicBezTo>
                  <a:pt x="665908" y="1179591"/>
                  <a:pt x="665908" y="1179591"/>
                  <a:pt x="665834" y="1179591"/>
                </a:cubicBezTo>
                <a:lnTo>
                  <a:pt x="557534" y="1181284"/>
                </a:lnTo>
                <a:cubicBezTo>
                  <a:pt x="554442" y="1181358"/>
                  <a:pt x="552013" y="1183861"/>
                  <a:pt x="552013" y="1186953"/>
                </a:cubicBezTo>
                <a:cubicBezTo>
                  <a:pt x="552086" y="1190045"/>
                  <a:pt x="554589" y="1192475"/>
                  <a:pt x="557682" y="1192475"/>
                </a:cubicBezTo>
                <a:cubicBezTo>
                  <a:pt x="557682" y="1192475"/>
                  <a:pt x="557682" y="1192475"/>
                  <a:pt x="557682" y="1192475"/>
                </a:cubicBezTo>
                <a:close/>
                <a:moveTo>
                  <a:pt x="451222" y="1195273"/>
                </a:moveTo>
                <a:lnTo>
                  <a:pt x="557755" y="1192401"/>
                </a:lnTo>
                <a:cubicBezTo>
                  <a:pt x="560847" y="1192328"/>
                  <a:pt x="563277" y="1189751"/>
                  <a:pt x="563203" y="1186659"/>
                </a:cubicBezTo>
                <a:cubicBezTo>
                  <a:pt x="563130" y="1183567"/>
                  <a:pt x="560185" y="1180916"/>
                  <a:pt x="557461" y="1181211"/>
                </a:cubicBezTo>
                <a:lnTo>
                  <a:pt x="450928" y="1184082"/>
                </a:lnTo>
                <a:cubicBezTo>
                  <a:pt x="447836" y="1184156"/>
                  <a:pt x="445406" y="1186732"/>
                  <a:pt x="445480" y="1189825"/>
                </a:cubicBezTo>
                <a:cubicBezTo>
                  <a:pt x="445553" y="1192843"/>
                  <a:pt x="448057" y="1195273"/>
                  <a:pt x="451075" y="1195273"/>
                </a:cubicBezTo>
                <a:cubicBezTo>
                  <a:pt x="451149" y="1195273"/>
                  <a:pt x="451222" y="1195273"/>
                  <a:pt x="451222" y="1195273"/>
                </a:cubicBezTo>
                <a:close/>
                <a:moveTo>
                  <a:pt x="349622" y="1199027"/>
                </a:moveTo>
                <a:lnTo>
                  <a:pt x="451296" y="1195346"/>
                </a:lnTo>
                <a:cubicBezTo>
                  <a:pt x="454388" y="1195273"/>
                  <a:pt x="456744" y="1192622"/>
                  <a:pt x="456671" y="1189604"/>
                </a:cubicBezTo>
                <a:cubicBezTo>
                  <a:pt x="456597" y="1186511"/>
                  <a:pt x="453799" y="1184450"/>
                  <a:pt x="450928" y="1184229"/>
                </a:cubicBezTo>
                <a:lnTo>
                  <a:pt x="349254" y="1187910"/>
                </a:lnTo>
                <a:cubicBezTo>
                  <a:pt x="346162" y="1187984"/>
                  <a:pt x="343806" y="1190634"/>
                  <a:pt x="343880" y="1193653"/>
                </a:cubicBezTo>
                <a:cubicBezTo>
                  <a:pt x="343953" y="1196671"/>
                  <a:pt x="346457" y="1199027"/>
                  <a:pt x="349475" y="1199027"/>
                </a:cubicBezTo>
                <a:cubicBezTo>
                  <a:pt x="349549" y="1199027"/>
                  <a:pt x="349549" y="1199027"/>
                  <a:pt x="349622" y="1199027"/>
                </a:cubicBezTo>
                <a:close/>
                <a:moveTo>
                  <a:pt x="255900" y="1203224"/>
                </a:moveTo>
                <a:lnTo>
                  <a:pt x="349622" y="1199027"/>
                </a:lnTo>
                <a:cubicBezTo>
                  <a:pt x="352715" y="1198880"/>
                  <a:pt x="355071" y="1196303"/>
                  <a:pt x="354923" y="1193211"/>
                </a:cubicBezTo>
                <a:cubicBezTo>
                  <a:pt x="354776" y="1190119"/>
                  <a:pt x="351978" y="1187689"/>
                  <a:pt x="349107" y="1187910"/>
                </a:cubicBezTo>
                <a:lnTo>
                  <a:pt x="255385" y="1192107"/>
                </a:lnTo>
                <a:cubicBezTo>
                  <a:pt x="252293" y="1192254"/>
                  <a:pt x="249937" y="1194831"/>
                  <a:pt x="250084" y="1197923"/>
                </a:cubicBezTo>
                <a:cubicBezTo>
                  <a:pt x="250231" y="1200942"/>
                  <a:pt x="252734" y="1203298"/>
                  <a:pt x="255679" y="1203224"/>
                </a:cubicBezTo>
                <a:cubicBezTo>
                  <a:pt x="255753" y="1203224"/>
                  <a:pt x="255827" y="1203224"/>
                  <a:pt x="255900" y="1203224"/>
                </a:cubicBezTo>
                <a:close/>
                <a:moveTo>
                  <a:pt x="173295" y="1207420"/>
                </a:moveTo>
                <a:lnTo>
                  <a:pt x="255900" y="1203224"/>
                </a:lnTo>
                <a:cubicBezTo>
                  <a:pt x="258992" y="1203077"/>
                  <a:pt x="261348" y="1200426"/>
                  <a:pt x="261201" y="1197408"/>
                </a:cubicBezTo>
                <a:cubicBezTo>
                  <a:pt x="261054" y="1194316"/>
                  <a:pt x="258256" y="1192033"/>
                  <a:pt x="255385" y="1192107"/>
                </a:cubicBezTo>
                <a:lnTo>
                  <a:pt x="172780" y="1196303"/>
                </a:lnTo>
                <a:cubicBezTo>
                  <a:pt x="169687" y="1196451"/>
                  <a:pt x="167331" y="1199101"/>
                  <a:pt x="167479" y="1202120"/>
                </a:cubicBezTo>
                <a:cubicBezTo>
                  <a:pt x="167626" y="1205138"/>
                  <a:pt x="170129" y="1207420"/>
                  <a:pt x="173074" y="1207420"/>
                </a:cubicBezTo>
                <a:cubicBezTo>
                  <a:pt x="173148" y="1207420"/>
                  <a:pt x="173221" y="1207420"/>
                  <a:pt x="173295" y="1207420"/>
                </a:cubicBezTo>
                <a:close/>
                <a:moveTo>
                  <a:pt x="104825" y="1211102"/>
                </a:moveTo>
                <a:lnTo>
                  <a:pt x="173295" y="1207420"/>
                </a:lnTo>
                <a:cubicBezTo>
                  <a:pt x="176387" y="1207273"/>
                  <a:pt x="178743" y="1204623"/>
                  <a:pt x="178522" y="1201531"/>
                </a:cubicBezTo>
                <a:cubicBezTo>
                  <a:pt x="178375" y="1198438"/>
                  <a:pt x="175725" y="1196009"/>
                  <a:pt x="172632" y="1196303"/>
                </a:cubicBezTo>
                <a:lnTo>
                  <a:pt x="104163" y="1199985"/>
                </a:lnTo>
                <a:cubicBezTo>
                  <a:pt x="101071" y="1200132"/>
                  <a:pt x="98715" y="1202782"/>
                  <a:pt x="98936" y="1205874"/>
                </a:cubicBezTo>
                <a:cubicBezTo>
                  <a:pt x="99083" y="1208893"/>
                  <a:pt x="101586" y="1211175"/>
                  <a:pt x="104531" y="1211175"/>
                </a:cubicBezTo>
                <a:cubicBezTo>
                  <a:pt x="104678" y="1211102"/>
                  <a:pt x="104752" y="1211102"/>
                  <a:pt x="104825" y="1211102"/>
                </a:cubicBezTo>
                <a:close/>
                <a:moveTo>
                  <a:pt x="53436" y="1213752"/>
                </a:moveTo>
                <a:lnTo>
                  <a:pt x="104825" y="1211102"/>
                </a:lnTo>
                <a:cubicBezTo>
                  <a:pt x="107918" y="1210954"/>
                  <a:pt x="110273" y="1208304"/>
                  <a:pt x="110126" y="1205285"/>
                </a:cubicBezTo>
                <a:cubicBezTo>
                  <a:pt x="109979" y="1202193"/>
                  <a:pt x="107697" y="1199616"/>
                  <a:pt x="104310" y="1199985"/>
                </a:cubicBezTo>
                <a:lnTo>
                  <a:pt x="52921" y="1202635"/>
                </a:lnTo>
                <a:cubicBezTo>
                  <a:pt x="49829" y="1202782"/>
                  <a:pt x="47473" y="1205433"/>
                  <a:pt x="47620" y="1208451"/>
                </a:cubicBezTo>
                <a:cubicBezTo>
                  <a:pt x="47767" y="1211470"/>
                  <a:pt x="50271" y="1213752"/>
                  <a:pt x="53216" y="1213752"/>
                </a:cubicBezTo>
                <a:cubicBezTo>
                  <a:pt x="53289" y="1213752"/>
                  <a:pt x="53363" y="1213752"/>
                  <a:pt x="53436" y="1213752"/>
                </a:cubicBezTo>
                <a:close/>
                <a:moveTo>
                  <a:pt x="21999" y="1214930"/>
                </a:moveTo>
                <a:lnTo>
                  <a:pt x="53363" y="1213826"/>
                </a:lnTo>
                <a:cubicBezTo>
                  <a:pt x="56455" y="1213752"/>
                  <a:pt x="58811" y="1211102"/>
                  <a:pt x="58737" y="1208083"/>
                </a:cubicBezTo>
                <a:cubicBezTo>
                  <a:pt x="58664" y="1204991"/>
                  <a:pt x="56234" y="1202635"/>
                  <a:pt x="52995" y="1202709"/>
                </a:cubicBezTo>
                <a:lnTo>
                  <a:pt x="21631" y="1203813"/>
                </a:lnTo>
                <a:cubicBezTo>
                  <a:pt x="18539" y="1203887"/>
                  <a:pt x="16183" y="1206537"/>
                  <a:pt x="16257" y="1209555"/>
                </a:cubicBezTo>
                <a:cubicBezTo>
                  <a:pt x="16330" y="1212574"/>
                  <a:pt x="18833" y="1214930"/>
                  <a:pt x="21852" y="1214930"/>
                </a:cubicBezTo>
                <a:cubicBezTo>
                  <a:pt x="21852" y="1214930"/>
                  <a:pt x="21926" y="1214930"/>
                  <a:pt x="21999" y="1214930"/>
                </a:cubicBezTo>
                <a:close/>
                <a:moveTo>
                  <a:pt x="7054" y="1215004"/>
                </a:moveTo>
                <a:lnTo>
                  <a:pt x="21778" y="1214856"/>
                </a:lnTo>
                <a:cubicBezTo>
                  <a:pt x="24871" y="1214856"/>
                  <a:pt x="27300" y="1212280"/>
                  <a:pt x="27300" y="1209261"/>
                </a:cubicBezTo>
                <a:cubicBezTo>
                  <a:pt x="27300" y="1206169"/>
                  <a:pt x="24723" y="1203739"/>
                  <a:pt x="21705" y="1203739"/>
                </a:cubicBezTo>
                <a:lnTo>
                  <a:pt x="21705" y="1203739"/>
                </a:lnTo>
                <a:lnTo>
                  <a:pt x="6980" y="1203887"/>
                </a:lnTo>
                <a:cubicBezTo>
                  <a:pt x="3888" y="1203887"/>
                  <a:pt x="1458" y="1206463"/>
                  <a:pt x="1458" y="1209482"/>
                </a:cubicBezTo>
                <a:cubicBezTo>
                  <a:pt x="1458" y="1212574"/>
                  <a:pt x="3962" y="1215077"/>
                  <a:pt x="7054" y="1215004"/>
                </a:cubicBezTo>
                <a:lnTo>
                  <a:pt x="7054" y="1215004"/>
                </a:lnTo>
                <a:close/>
                <a:moveTo>
                  <a:pt x="12502" y="1210660"/>
                </a:moveTo>
                <a:cubicBezTo>
                  <a:pt x="13165" y="1207641"/>
                  <a:pt x="11250" y="1204696"/>
                  <a:pt x="8232" y="1204034"/>
                </a:cubicBezTo>
                <a:lnTo>
                  <a:pt x="6833" y="1203739"/>
                </a:lnTo>
                <a:cubicBezTo>
                  <a:pt x="3814" y="1203150"/>
                  <a:pt x="869" y="1204991"/>
                  <a:pt x="207" y="1208009"/>
                </a:cubicBezTo>
                <a:cubicBezTo>
                  <a:pt x="-456" y="1211028"/>
                  <a:pt x="1458" y="1213973"/>
                  <a:pt x="4477" y="1214636"/>
                </a:cubicBezTo>
                <a:lnTo>
                  <a:pt x="5876" y="1214930"/>
                </a:lnTo>
                <a:cubicBezTo>
                  <a:pt x="6318" y="1215004"/>
                  <a:pt x="6686" y="1215077"/>
                  <a:pt x="7127" y="1215077"/>
                </a:cubicBezTo>
                <a:cubicBezTo>
                  <a:pt x="9631" y="1215004"/>
                  <a:pt x="11913" y="1213237"/>
                  <a:pt x="12502" y="1210660"/>
                </a:cubicBezTo>
                <a:close/>
                <a:moveTo>
                  <a:pt x="1041165" y="2077647"/>
                </a:moveTo>
                <a:cubicBezTo>
                  <a:pt x="1041386" y="2074554"/>
                  <a:pt x="1039030" y="2071904"/>
                  <a:pt x="1036012" y="2071683"/>
                </a:cubicBezTo>
                <a:lnTo>
                  <a:pt x="912325" y="2063143"/>
                </a:lnTo>
                <a:cubicBezTo>
                  <a:pt x="909232" y="2062848"/>
                  <a:pt x="906582" y="2065278"/>
                  <a:pt x="906361" y="2068296"/>
                </a:cubicBezTo>
                <a:cubicBezTo>
                  <a:pt x="906140" y="2071389"/>
                  <a:pt x="908496" y="2074039"/>
                  <a:pt x="911515" y="2074260"/>
                </a:cubicBezTo>
                <a:lnTo>
                  <a:pt x="1035202" y="2082727"/>
                </a:lnTo>
                <a:cubicBezTo>
                  <a:pt x="1035349" y="2082727"/>
                  <a:pt x="1035496" y="2082727"/>
                  <a:pt x="1035643" y="2082727"/>
                </a:cubicBezTo>
                <a:cubicBezTo>
                  <a:pt x="1038515" y="2082800"/>
                  <a:pt x="1040944" y="2080592"/>
                  <a:pt x="1041165" y="2077647"/>
                </a:cubicBezTo>
                <a:close/>
                <a:moveTo>
                  <a:pt x="917478" y="2069401"/>
                </a:moveTo>
                <a:cubicBezTo>
                  <a:pt x="917846" y="2066309"/>
                  <a:pt x="915638" y="2063585"/>
                  <a:pt x="912545" y="2063216"/>
                </a:cubicBezTo>
                <a:lnTo>
                  <a:pt x="851291" y="2056222"/>
                </a:lnTo>
                <a:cubicBezTo>
                  <a:pt x="848346" y="2055854"/>
                  <a:pt x="845475" y="2058063"/>
                  <a:pt x="845107" y="2061155"/>
                </a:cubicBezTo>
                <a:cubicBezTo>
                  <a:pt x="844738" y="2064247"/>
                  <a:pt x="846947" y="2066971"/>
                  <a:pt x="850039" y="2067339"/>
                </a:cubicBezTo>
                <a:lnTo>
                  <a:pt x="911294" y="2074334"/>
                </a:lnTo>
                <a:cubicBezTo>
                  <a:pt x="911515" y="2074334"/>
                  <a:pt x="911736" y="2074407"/>
                  <a:pt x="911956" y="2074407"/>
                </a:cubicBezTo>
                <a:cubicBezTo>
                  <a:pt x="914754" y="2074334"/>
                  <a:pt x="917110" y="2072198"/>
                  <a:pt x="917478" y="2069401"/>
                </a:cubicBezTo>
                <a:close/>
                <a:moveTo>
                  <a:pt x="856150" y="2062701"/>
                </a:moveTo>
                <a:cubicBezTo>
                  <a:pt x="856665" y="2059683"/>
                  <a:pt x="854678" y="2056811"/>
                  <a:pt x="851659" y="2056222"/>
                </a:cubicBezTo>
                <a:lnTo>
                  <a:pt x="811314" y="2049081"/>
                </a:lnTo>
                <a:cubicBezTo>
                  <a:pt x="808295" y="2048492"/>
                  <a:pt x="805424" y="2050553"/>
                  <a:pt x="804835" y="2053572"/>
                </a:cubicBezTo>
                <a:cubicBezTo>
                  <a:pt x="804319" y="2056590"/>
                  <a:pt x="806307" y="2059462"/>
                  <a:pt x="809326" y="2060051"/>
                </a:cubicBezTo>
                <a:lnTo>
                  <a:pt x="849671" y="2067192"/>
                </a:lnTo>
                <a:cubicBezTo>
                  <a:pt x="850039" y="2067266"/>
                  <a:pt x="850334" y="2067266"/>
                  <a:pt x="850702" y="2067266"/>
                </a:cubicBezTo>
                <a:cubicBezTo>
                  <a:pt x="853352" y="2067266"/>
                  <a:pt x="855708" y="2065425"/>
                  <a:pt x="856150" y="2062701"/>
                </a:cubicBezTo>
                <a:close/>
                <a:moveTo>
                  <a:pt x="815805" y="2055560"/>
                </a:moveTo>
                <a:cubicBezTo>
                  <a:pt x="816320" y="2052541"/>
                  <a:pt x="814332" y="2049670"/>
                  <a:pt x="811314" y="2049081"/>
                </a:cubicBezTo>
                <a:lnTo>
                  <a:pt x="744537" y="2037227"/>
                </a:lnTo>
                <a:cubicBezTo>
                  <a:pt x="741519" y="2036639"/>
                  <a:pt x="738647" y="2038700"/>
                  <a:pt x="738058" y="2041719"/>
                </a:cubicBezTo>
                <a:cubicBezTo>
                  <a:pt x="737543" y="2044737"/>
                  <a:pt x="739531" y="2047608"/>
                  <a:pt x="742549" y="2048197"/>
                </a:cubicBezTo>
                <a:lnTo>
                  <a:pt x="809326" y="2060051"/>
                </a:lnTo>
                <a:cubicBezTo>
                  <a:pt x="809694" y="2060124"/>
                  <a:pt x="809988" y="2060124"/>
                  <a:pt x="810356" y="2060124"/>
                </a:cubicBezTo>
                <a:cubicBezTo>
                  <a:pt x="813007" y="2060124"/>
                  <a:pt x="815363" y="2058210"/>
                  <a:pt x="815805" y="2055560"/>
                </a:cubicBezTo>
                <a:close/>
                <a:moveTo>
                  <a:pt x="748955" y="2044075"/>
                </a:moveTo>
                <a:cubicBezTo>
                  <a:pt x="749691" y="2041129"/>
                  <a:pt x="747924" y="2038037"/>
                  <a:pt x="744905" y="2037301"/>
                </a:cubicBezTo>
                <a:lnTo>
                  <a:pt x="682620" y="2021398"/>
                </a:lnTo>
                <a:cubicBezTo>
                  <a:pt x="679675" y="2020589"/>
                  <a:pt x="676583" y="2022429"/>
                  <a:pt x="675847" y="2025448"/>
                </a:cubicBezTo>
                <a:cubicBezTo>
                  <a:pt x="675111" y="2028393"/>
                  <a:pt x="676878" y="2031485"/>
                  <a:pt x="679896" y="2032221"/>
                </a:cubicBezTo>
                <a:lnTo>
                  <a:pt x="742181" y="2048124"/>
                </a:lnTo>
                <a:cubicBezTo>
                  <a:pt x="742623" y="2048271"/>
                  <a:pt x="743138" y="2048271"/>
                  <a:pt x="743580" y="2048271"/>
                </a:cubicBezTo>
                <a:cubicBezTo>
                  <a:pt x="746083" y="2048271"/>
                  <a:pt x="748292" y="2046578"/>
                  <a:pt x="748955" y="2044075"/>
                </a:cubicBezTo>
                <a:close/>
                <a:moveTo>
                  <a:pt x="686596" y="2028393"/>
                </a:moveTo>
                <a:cubicBezTo>
                  <a:pt x="687479" y="2025448"/>
                  <a:pt x="685860" y="2022356"/>
                  <a:pt x="682915" y="2021398"/>
                </a:cubicBezTo>
                <a:lnTo>
                  <a:pt x="596923" y="1995115"/>
                </a:lnTo>
                <a:cubicBezTo>
                  <a:pt x="593978" y="1994232"/>
                  <a:pt x="590886" y="1995851"/>
                  <a:pt x="589929" y="1998796"/>
                </a:cubicBezTo>
                <a:cubicBezTo>
                  <a:pt x="589045" y="2001741"/>
                  <a:pt x="590665" y="2004833"/>
                  <a:pt x="593610" y="2005790"/>
                </a:cubicBezTo>
                <a:lnTo>
                  <a:pt x="679602" y="2032074"/>
                </a:lnTo>
                <a:cubicBezTo>
                  <a:pt x="680191" y="2032221"/>
                  <a:pt x="680706" y="2032295"/>
                  <a:pt x="681295" y="2032295"/>
                </a:cubicBezTo>
                <a:cubicBezTo>
                  <a:pt x="683725" y="2032295"/>
                  <a:pt x="685860" y="2030749"/>
                  <a:pt x="686596" y="2028393"/>
                </a:cubicBezTo>
                <a:close/>
                <a:moveTo>
                  <a:pt x="600457" y="2002477"/>
                </a:moveTo>
                <a:cubicBezTo>
                  <a:pt x="601635" y="1999606"/>
                  <a:pt x="600236" y="1996367"/>
                  <a:pt x="597365" y="1995262"/>
                </a:cubicBezTo>
                <a:lnTo>
                  <a:pt x="534564" y="1970157"/>
                </a:lnTo>
                <a:cubicBezTo>
                  <a:pt x="531766" y="1969052"/>
                  <a:pt x="528453" y="1970378"/>
                  <a:pt x="527349" y="1973249"/>
                </a:cubicBezTo>
                <a:cubicBezTo>
                  <a:pt x="526171" y="1976120"/>
                  <a:pt x="527570" y="1979360"/>
                  <a:pt x="530441" y="1980464"/>
                </a:cubicBezTo>
                <a:lnTo>
                  <a:pt x="593242" y="2005570"/>
                </a:lnTo>
                <a:cubicBezTo>
                  <a:pt x="593904" y="2005864"/>
                  <a:pt x="594640" y="2005938"/>
                  <a:pt x="595377" y="2005938"/>
                </a:cubicBezTo>
                <a:cubicBezTo>
                  <a:pt x="597512" y="2006011"/>
                  <a:pt x="599573" y="2004686"/>
                  <a:pt x="600457" y="2002477"/>
                </a:cubicBezTo>
                <a:close/>
                <a:moveTo>
                  <a:pt x="10638463" y="853735"/>
                </a:moveTo>
                <a:lnTo>
                  <a:pt x="10760898" y="841440"/>
                </a:lnTo>
                <a:cubicBezTo>
                  <a:pt x="10763991" y="841145"/>
                  <a:pt x="10766199" y="838421"/>
                  <a:pt x="10765905" y="835329"/>
                </a:cubicBezTo>
                <a:cubicBezTo>
                  <a:pt x="10765610" y="832237"/>
                  <a:pt x="10762960" y="830102"/>
                  <a:pt x="10759794" y="830322"/>
                </a:cubicBezTo>
                <a:lnTo>
                  <a:pt x="10637358" y="842617"/>
                </a:lnTo>
                <a:cubicBezTo>
                  <a:pt x="10634267" y="842912"/>
                  <a:pt x="10632058" y="845636"/>
                  <a:pt x="10632353" y="848728"/>
                </a:cubicBezTo>
                <a:cubicBezTo>
                  <a:pt x="10632646" y="851600"/>
                  <a:pt x="10635077" y="853735"/>
                  <a:pt x="10637948" y="853735"/>
                </a:cubicBezTo>
                <a:cubicBezTo>
                  <a:pt x="10638095" y="853735"/>
                  <a:pt x="10638316" y="853735"/>
                  <a:pt x="10638463" y="853735"/>
                </a:cubicBezTo>
                <a:close/>
                <a:moveTo>
                  <a:pt x="10517574" y="880533"/>
                </a:moveTo>
                <a:lnTo>
                  <a:pt x="10639125" y="853587"/>
                </a:lnTo>
                <a:cubicBezTo>
                  <a:pt x="10642144" y="852925"/>
                  <a:pt x="10644058" y="849906"/>
                  <a:pt x="10643396" y="846961"/>
                </a:cubicBezTo>
                <a:cubicBezTo>
                  <a:pt x="10642734" y="843943"/>
                  <a:pt x="10639715" y="842176"/>
                  <a:pt x="10636770" y="842691"/>
                </a:cubicBezTo>
                <a:lnTo>
                  <a:pt x="10515218" y="869637"/>
                </a:lnTo>
                <a:cubicBezTo>
                  <a:pt x="10512199" y="870300"/>
                  <a:pt x="10510285" y="873318"/>
                  <a:pt x="10510948" y="876263"/>
                </a:cubicBezTo>
                <a:cubicBezTo>
                  <a:pt x="10511537" y="878914"/>
                  <a:pt x="10513819" y="880681"/>
                  <a:pt x="10516396" y="880607"/>
                </a:cubicBezTo>
                <a:cubicBezTo>
                  <a:pt x="10516764" y="880681"/>
                  <a:pt x="10517132" y="880607"/>
                  <a:pt x="10517574" y="880533"/>
                </a:cubicBezTo>
                <a:close/>
                <a:moveTo>
                  <a:pt x="10402501" y="921910"/>
                </a:moveTo>
                <a:lnTo>
                  <a:pt x="10518237" y="880313"/>
                </a:lnTo>
                <a:cubicBezTo>
                  <a:pt x="10521108" y="879282"/>
                  <a:pt x="10522654" y="876116"/>
                  <a:pt x="10521623" y="873171"/>
                </a:cubicBezTo>
                <a:cubicBezTo>
                  <a:pt x="10520592" y="870300"/>
                  <a:pt x="10517427" y="868754"/>
                  <a:pt x="10514482" y="869784"/>
                </a:cubicBezTo>
                <a:lnTo>
                  <a:pt x="10398746" y="911382"/>
                </a:lnTo>
                <a:cubicBezTo>
                  <a:pt x="10395875" y="912412"/>
                  <a:pt x="10394328" y="915652"/>
                  <a:pt x="10395359" y="918523"/>
                </a:cubicBezTo>
                <a:cubicBezTo>
                  <a:pt x="10396169" y="920805"/>
                  <a:pt x="10398378" y="922204"/>
                  <a:pt x="10400661" y="922204"/>
                </a:cubicBezTo>
                <a:cubicBezTo>
                  <a:pt x="10401249" y="922278"/>
                  <a:pt x="10401912" y="922131"/>
                  <a:pt x="10402501" y="921910"/>
                </a:cubicBezTo>
                <a:close/>
                <a:moveTo>
                  <a:pt x="10298103" y="977937"/>
                </a:moveTo>
                <a:lnTo>
                  <a:pt x="10403237" y="921615"/>
                </a:lnTo>
                <a:cubicBezTo>
                  <a:pt x="10405961" y="920143"/>
                  <a:pt x="10406992" y="916756"/>
                  <a:pt x="10405519" y="914032"/>
                </a:cubicBezTo>
                <a:cubicBezTo>
                  <a:pt x="10404047" y="911308"/>
                  <a:pt x="10400733" y="910277"/>
                  <a:pt x="10397937" y="911750"/>
                </a:cubicBezTo>
                <a:lnTo>
                  <a:pt x="10292802" y="968071"/>
                </a:lnTo>
                <a:cubicBezTo>
                  <a:pt x="10290078" y="969544"/>
                  <a:pt x="10289048" y="972931"/>
                  <a:pt x="10290520" y="975655"/>
                </a:cubicBezTo>
                <a:cubicBezTo>
                  <a:pt x="10291550" y="977569"/>
                  <a:pt x="10293465" y="978600"/>
                  <a:pt x="10295453" y="978600"/>
                </a:cubicBezTo>
                <a:cubicBezTo>
                  <a:pt x="10296410" y="978600"/>
                  <a:pt x="10297293" y="978379"/>
                  <a:pt x="10298103" y="977937"/>
                </a:cubicBezTo>
                <a:close/>
                <a:moveTo>
                  <a:pt x="10202540" y="1048542"/>
                </a:moveTo>
                <a:lnTo>
                  <a:pt x="10298839" y="977495"/>
                </a:lnTo>
                <a:cubicBezTo>
                  <a:pt x="10301342" y="975655"/>
                  <a:pt x="10301858" y="972194"/>
                  <a:pt x="10300017" y="969691"/>
                </a:cubicBezTo>
                <a:cubicBezTo>
                  <a:pt x="10298177" y="967188"/>
                  <a:pt x="10294717" y="966673"/>
                  <a:pt x="10292213" y="968513"/>
                </a:cubicBezTo>
                <a:lnTo>
                  <a:pt x="10195914" y="1039560"/>
                </a:lnTo>
                <a:cubicBezTo>
                  <a:pt x="10193411" y="1041400"/>
                  <a:pt x="10192895" y="1044860"/>
                  <a:pt x="10194736" y="1047364"/>
                </a:cubicBezTo>
                <a:cubicBezTo>
                  <a:pt x="10195840" y="1048836"/>
                  <a:pt x="10197534" y="1049646"/>
                  <a:pt x="10199227" y="1049646"/>
                </a:cubicBezTo>
                <a:cubicBezTo>
                  <a:pt x="10200405" y="1049572"/>
                  <a:pt x="10201509" y="1049278"/>
                  <a:pt x="10202540" y="1048542"/>
                </a:cubicBezTo>
                <a:close/>
                <a:moveTo>
                  <a:pt x="10113824" y="1133797"/>
                </a:moveTo>
                <a:lnTo>
                  <a:pt x="10203055" y="1048100"/>
                </a:lnTo>
                <a:cubicBezTo>
                  <a:pt x="10205264" y="1045965"/>
                  <a:pt x="10205338" y="1042431"/>
                  <a:pt x="10203203" y="1040222"/>
                </a:cubicBezTo>
                <a:cubicBezTo>
                  <a:pt x="10201067" y="1038013"/>
                  <a:pt x="10197534" y="1037940"/>
                  <a:pt x="10195325" y="1040075"/>
                </a:cubicBezTo>
                <a:lnTo>
                  <a:pt x="10106094" y="1125772"/>
                </a:lnTo>
                <a:cubicBezTo>
                  <a:pt x="10103885" y="1127907"/>
                  <a:pt x="10103811" y="1131441"/>
                  <a:pt x="10105947" y="1133650"/>
                </a:cubicBezTo>
                <a:cubicBezTo>
                  <a:pt x="10107051" y="1134828"/>
                  <a:pt x="10108523" y="1135343"/>
                  <a:pt x="10109995" y="1135343"/>
                </a:cubicBezTo>
                <a:cubicBezTo>
                  <a:pt x="10111321" y="1135343"/>
                  <a:pt x="10112719" y="1134828"/>
                  <a:pt x="10113824" y="1133797"/>
                </a:cubicBezTo>
                <a:close/>
                <a:moveTo>
                  <a:pt x="10030114" y="1233630"/>
                </a:moveTo>
                <a:lnTo>
                  <a:pt x="10114192" y="1133282"/>
                </a:lnTo>
                <a:cubicBezTo>
                  <a:pt x="10116180" y="1130926"/>
                  <a:pt x="10115886" y="1127392"/>
                  <a:pt x="10113530" y="1125404"/>
                </a:cubicBezTo>
                <a:cubicBezTo>
                  <a:pt x="10111174" y="1123416"/>
                  <a:pt x="10107640" y="1123711"/>
                  <a:pt x="10105652" y="1126067"/>
                </a:cubicBezTo>
                <a:lnTo>
                  <a:pt x="10021574" y="1226415"/>
                </a:lnTo>
                <a:cubicBezTo>
                  <a:pt x="10019587" y="1228771"/>
                  <a:pt x="10019881" y="1232305"/>
                  <a:pt x="10022237" y="1234293"/>
                </a:cubicBezTo>
                <a:cubicBezTo>
                  <a:pt x="10023268" y="1235176"/>
                  <a:pt x="10024593" y="1235618"/>
                  <a:pt x="10025845" y="1235618"/>
                </a:cubicBezTo>
                <a:cubicBezTo>
                  <a:pt x="10027464" y="1235618"/>
                  <a:pt x="10029084" y="1234956"/>
                  <a:pt x="10030114" y="1233630"/>
                </a:cubicBezTo>
                <a:close/>
                <a:moveTo>
                  <a:pt x="9949719" y="1348114"/>
                </a:moveTo>
                <a:lnTo>
                  <a:pt x="10030409" y="1233262"/>
                </a:lnTo>
                <a:cubicBezTo>
                  <a:pt x="10032176" y="1230759"/>
                  <a:pt x="10031587" y="1227299"/>
                  <a:pt x="10029010" y="1225532"/>
                </a:cubicBezTo>
                <a:cubicBezTo>
                  <a:pt x="10026507" y="1223765"/>
                  <a:pt x="10023047" y="1224354"/>
                  <a:pt x="10021280" y="1226931"/>
                </a:cubicBezTo>
                <a:lnTo>
                  <a:pt x="9940588" y="1341783"/>
                </a:lnTo>
                <a:cubicBezTo>
                  <a:pt x="9938822" y="1344286"/>
                  <a:pt x="9939411" y="1347746"/>
                  <a:pt x="9941988" y="1349513"/>
                </a:cubicBezTo>
                <a:cubicBezTo>
                  <a:pt x="9942945" y="1350176"/>
                  <a:pt x="9944123" y="1350544"/>
                  <a:pt x="9945227" y="1350544"/>
                </a:cubicBezTo>
                <a:cubicBezTo>
                  <a:pt x="9946921" y="1350470"/>
                  <a:pt x="9948614" y="1349661"/>
                  <a:pt x="9949719" y="1348114"/>
                </a:cubicBezTo>
                <a:close/>
                <a:moveTo>
                  <a:pt x="9870279" y="1479311"/>
                </a:moveTo>
                <a:lnTo>
                  <a:pt x="9949939" y="1347820"/>
                </a:lnTo>
                <a:cubicBezTo>
                  <a:pt x="9951559" y="1345170"/>
                  <a:pt x="9950676" y="1341783"/>
                  <a:pt x="9948024" y="1340163"/>
                </a:cubicBezTo>
                <a:cubicBezTo>
                  <a:pt x="9945448" y="1338543"/>
                  <a:pt x="9941988" y="1339353"/>
                  <a:pt x="9940368" y="1342077"/>
                </a:cubicBezTo>
                <a:lnTo>
                  <a:pt x="9860707" y="1473568"/>
                </a:lnTo>
                <a:cubicBezTo>
                  <a:pt x="9859088" y="1476219"/>
                  <a:pt x="9859971" y="1479605"/>
                  <a:pt x="9862622" y="1481225"/>
                </a:cubicBezTo>
                <a:cubicBezTo>
                  <a:pt x="9863505" y="1481814"/>
                  <a:pt x="9864536" y="1482035"/>
                  <a:pt x="9865567" y="1482035"/>
                </a:cubicBezTo>
                <a:cubicBezTo>
                  <a:pt x="9867407" y="1481961"/>
                  <a:pt x="9869248" y="1481078"/>
                  <a:pt x="9870279" y="1479311"/>
                </a:cubicBezTo>
                <a:close/>
                <a:moveTo>
                  <a:pt x="9799968" y="1609992"/>
                </a:moveTo>
                <a:lnTo>
                  <a:pt x="9870353" y="1479090"/>
                </a:lnTo>
                <a:cubicBezTo>
                  <a:pt x="9871825" y="1476366"/>
                  <a:pt x="9870794" y="1472979"/>
                  <a:pt x="9868070" y="1471507"/>
                </a:cubicBezTo>
                <a:cubicBezTo>
                  <a:pt x="9865346" y="1470034"/>
                  <a:pt x="9861959" y="1471065"/>
                  <a:pt x="9860487" y="1473789"/>
                </a:cubicBezTo>
                <a:lnTo>
                  <a:pt x="9790103" y="1604691"/>
                </a:lnTo>
                <a:cubicBezTo>
                  <a:pt x="9788631" y="1607415"/>
                  <a:pt x="9789661" y="1610802"/>
                  <a:pt x="9792386" y="1612274"/>
                </a:cubicBezTo>
                <a:cubicBezTo>
                  <a:pt x="9793269" y="1612716"/>
                  <a:pt x="9794153" y="1612937"/>
                  <a:pt x="9795036" y="1612937"/>
                </a:cubicBezTo>
                <a:cubicBezTo>
                  <a:pt x="9797097" y="1612863"/>
                  <a:pt x="9799011" y="1611833"/>
                  <a:pt x="9799968" y="1609992"/>
                </a:cubicBezTo>
                <a:close/>
                <a:moveTo>
                  <a:pt x="10078853" y="1019608"/>
                </a:moveTo>
                <a:lnTo>
                  <a:pt x="10171250" y="938475"/>
                </a:lnTo>
                <a:cubicBezTo>
                  <a:pt x="10173532" y="936413"/>
                  <a:pt x="10173753" y="932953"/>
                  <a:pt x="10171765" y="930597"/>
                </a:cubicBezTo>
                <a:cubicBezTo>
                  <a:pt x="10169777" y="928241"/>
                  <a:pt x="10166244" y="928020"/>
                  <a:pt x="10163888" y="930082"/>
                </a:cubicBezTo>
                <a:lnTo>
                  <a:pt x="10071491" y="1011215"/>
                </a:lnTo>
                <a:cubicBezTo>
                  <a:pt x="10069209" y="1013276"/>
                  <a:pt x="10068988" y="1016736"/>
                  <a:pt x="10070976" y="1019092"/>
                </a:cubicBezTo>
                <a:cubicBezTo>
                  <a:pt x="10072080" y="1020344"/>
                  <a:pt x="10073626" y="1021006"/>
                  <a:pt x="10075172" y="1021006"/>
                </a:cubicBezTo>
                <a:cubicBezTo>
                  <a:pt x="10076497" y="1020933"/>
                  <a:pt x="10077822" y="1020491"/>
                  <a:pt x="10078853" y="1019608"/>
                </a:cubicBezTo>
                <a:close/>
                <a:moveTo>
                  <a:pt x="10170735" y="938843"/>
                </a:moveTo>
                <a:lnTo>
                  <a:pt x="10267034" y="872803"/>
                </a:lnTo>
                <a:cubicBezTo>
                  <a:pt x="10269537" y="871036"/>
                  <a:pt x="10270200" y="867576"/>
                  <a:pt x="10268433" y="865073"/>
                </a:cubicBezTo>
                <a:cubicBezTo>
                  <a:pt x="10266666" y="862569"/>
                  <a:pt x="10263206" y="861907"/>
                  <a:pt x="10260703" y="863674"/>
                </a:cubicBezTo>
                <a:lnTo>
                  <a:pt x="10164403" y="929714"/>
                </a:lnTo>
                <a:cubicBezTo>
                  <a:pt x="10161900" y="931481"/>
                  <a:pt x="10161238" y="934941"/>
                  <a:pt x="10162931" y="937444"/>
                </a:cubicBezTo>
                <a:cubicBezTo>
                  <a:pt x="10164036" y="938990"/>
                  <a:pt x="10165802" y="939874"/>
                  <a:pt x="10167569" y="939874"/>
                </a:cubicBezTo>
                <a:cubicBezTo>
                  <a:pt x="10168674" y="939800"/>
                  <a:pt x="10169777" y="939506"/>
                  <a:pt x="10170735" y="938843"/>
                </a:cubicBezTo>
                <a:close/>
                <a:moveTo>
                  <a:pt x="10266371" y="873171"/>
                </a:moveTo>
                <a:lnTo>
                  <a:pt x="10367971" y="821709"/>
                </a:lnTo>
                <a:cubicBezTo>
                  <a:pt x="10370695" y="820310"/>
                  <a:pt x="10371800" y="816997"/>
                  <a:pt x="10370401" y="814199"/>
                </a:cubicBezTo>
                <a:cubicBezTo>
                  <a:pt x="10369002" y="811475"/>
                  <a:pt x="10365616" y="810371"/>
                  <a:pt x="10362892" y="811769"/>
                </a:cubicBezTo>
                <a:lnTo>
                  <a:pt x="10261291" y="863232"/>
                </a:lnTo>
                <a:cubicBezTo>
                  <a:pt x="10258567" y="864631"/>
                  <a:pt x="10257463" y="867944"/>
                  <a:pt x="10258862" y="870742"/>
                </a:cubicBezTo>
                <a:cubicBezTo>
                  <a:pt x="10259819" y="872729"/>
                  <a:pt x="10261806" y="873834"/>
                  <a:pt x="10263868" y="873834"/>
                </a:cubicBezTo>
                <a:cubicBezTo>
                  <a:pt x="10264752" y="873760"/>
                  <a:pt x="10265561" y="873539"/>
                  <a:pt x="10266371" y="873171"/>
                </a:cubicBezTo>
                <a:close/>
                <a:moveTo>
                  <a:pt x="10367309" y="822003"/>
                </a:moveTo>
                <a:lnTo>
                  <a:pt x="10475682" y="784676"/>
                </a:lnTo>
                <a:cubicBezTo>
                  <a:pt x="10478627" y="783645"/>
                  <a:pt x="10480173" y="780480"/>
                  <a:pt x="10479142" y="777608"/>
                </a:cubicBezTo>
                <a:cubicBezTo>
                  <a:pt x="10478111" y="774663"/>
                  <a:pt x="10474946" y="773191"/>
                  <a:pt x="10472075" y="774148"/>
                </a:cubicBezTo>
                <a:lnTo>
                  <a:pt x="10363702" y="811475"/>
                </a:lnTo>
                <a:cubicBezTo>
                  <a:pt x="10360756" y="812506"/>
                  <a:pt x="10359211" y="815671"/>
                  <a:pt x="10360241" y="818543"/>
                </a:cubicBezTo>
                <a:cubicBezTo>
                  <a:pt x="10361051" y="820899"/>
                  <a:pt x="10363186" y="822298"/>
                  <a:pt x="10365542" y="822298"/>
                </a:cubicBezTo>
                <a:cubicBezTo>
                  <a:pt x="10366057" y="822298"/>
                  <a:pt x="10366719" y="822224"/>
                  <a:pt x="10367309" y="822003"/>
                </a:cubicBezTo>
                <a:close/>
                <a:moveTo>
                  <a:pt x="10474946" y="784897"/>
                </a:moveTo>
                <a:lnTo>
                  <a:pt x="10586853" y="761558"/>
                </a:lnTo>
                <a:cubicBezTo>
                  <a:pt x="10589872" y="760896"/>
                  <a:pt x="10591786" y="757951"/>
                  <a:pt x="10591197" y="754932"/>
                </a:cubicBezTo>
                <a:cubicBezTo>
                  <a:pt x="10590534" y="751914"/>
                  <a:pt x="10587516" y="749926"/>
                  <a:pt x="10584571" y="750588"/>
                </a:cubicBezTo>
                <a:lnTo>
                  <a:pt x="10472663" y="773927"/>
                </a:lnTo>
                <a:cubicBezTo>
                  <a:pt x="10469645" y="774590"/>
                  <a:pt x="10467731" y="777535"/>
                  <a:pt x="10468320" y="780553"/>
                </a:cubicBezTo>
                <a:cubicBezTo>
                  <a:pt x="10468908" y="783204"/>
                  <a:pt x="10471191" y="784971"/>
                  <a:pt x="10473842" y="784971"/>
                </a:cubicBezTo>
                <a:cubicBezTo>
                  <a:pt x="10474210" y="784971"/>
                  <a:pt x="10474578" y="784971"/>
                  <a:pt x="10474946" y="784897"/>
                </a:cubicBezTo>
                <a:close/>
                <a:moveTo>
                  <a:pt x="7595249" y="3105795"/>
                </a:moveTo>
                <a:lnTo>
                  <a:pt x="7597604" y="3104396"/>
                </a:lnTo>
                <a:cubicBezTo>
                  <a:pt x="7600256" y="3102850"/>
                  <a:pt x="7601139" y="3099389"/>
                  <a:pt x="7599592" y="3096739"/>
                </a:cubicBezTo>
                <a:cubicBezTo>
                  <a:pt x="7598047" y="3094089"/>
                  <a:pt x="7594586" y="3093205"/>
                  <a:pt x="7591936" y="3094751"/>
                </a:cubicBezTo>
                <a:lnTo>
                  <a:pt x="7589580" y="3096150"/>
                </a:lnTo>
                <a:cubicBezTo>
                  <a:pt x="7586929" y="3097696"/>
                  <a:pt x="7586046" y="3101156"/>
                  <a:pt x="7587592" y="3103807"/>
                </a:cubicBezTo>
                <a:cubicBezTo>
                  <a:pt x="7588623" y="3105574"/>
                  <a:pt x="7590537" y="3106531"/>
                  <a:pt x="7592451" y="3106531"/>
                </a:cubicBezTo>
                <a:cubicBezTo>
                  <a:pt x="7593408" y="3106531"/>
                  <a:pt x="7594365" y="3106310"/>
                  <a:pt x="7595249" y="3105795"/>
                </a:cubicBezTo>
                <a:close/>
                <a:moveTo>
                  <a:pt x="7587224" y="3114629"/>
                </a:moveTo>
                <a:lnTo>
                  <a:pt x="7596501" y="3104838"/>
                </a:lnTo>
                <a:cubicBezTo>
                  <a:pt x="7598635" y="3102629"/>
                  <a:pt x="7598488" y="3099095"/>
                  <a:pt x="7596280" y="3096960"/>
                </a:cubicBezTo>
                <a:cubicBezTo>
                  <a:pt x="7594071" y="3094825"/>
                  <a:pt x="7590537" y="3094972"/>
                  <a:pt x="7588401" y="3097181"/>
                </a:cubicBezTo>
                <a:lnTo>
                  <a:pt x="7579125" y="3106973"/>
                </a:lnTo>
                <a:cubicBezTo>
                  <a:pt x="7576990" y="3109181"/>
                  <a:pt x="7577138" y="3112715"/>
                  <a:pt x="7579346" y="3114850"/>
                </a:cubicBezTo>
                <a:cubicBezTo>
                  <a:pt x="7580451" y="3115881"/>
                  <a:pt x="7581850" y="3116396"/>
                  <a:pt x="7583175" y="3116396"/>
                </a:cubicBezTo>
                <a:cubicBezTo>
                  <a:pt x="7584647" y="3116323"/>
                  <a:pt x="7586120" y="3115734"/>
                  <a:pt x="7587224" y="3114629"/>
                </a:cubicBezTo>
                <a:close/>
                <a:moveTo>
                  <a:pt x="7577212" y="3135170"/>
                </a:moveTo>
                <a:lnTo>
                  <a:pt x="7588181" y="3113304"/>
                </a:lnTo>
                <a:cubicBezTo>
                  <a:pt x="7589580" y="3110580"/>
                  <a:pt x="7588475" y="3107194"/>
                  <a:pt x="7585677" y="3105868"/>
                </a:cubicBezTo>
                <a:cubicBezTo>
                  <a:pt x="7582953" y="3104469"/>
                  <a:pt x="7579567" y="3105574"/>
                  <a:pt x="7578241" y="3108372"/>
                </a:cubicBezTo>
                <a:lnTo>
                  <a:pt x="7567272" y="3130238"/>
                </a:lnTo>
                <a:cubicBezTo>
                  <a:pt x="7565873" y="3132962"/>
                  <a:pt x="7566978" y="3136348"/>
                  <a:pt x="7569776" y="3137673"/>
                </a:cubicBezTo>
                <a:cubicBezTo>
                  <a:pt x="7570585" y="3138115"/>
                  <a:pt x="7571469" y="3138263"/>
                  <a:pt x="7572278" y="3138263"/>
                </a:cubicBezTo>
                <a:cubicBezTo>
                  <a:pt x="7574266" y="3138263"/>
                  <a:pt x="7576254" y="3137158"/>
                  <a:pt x="7577212" y="3135170"/>
                </a:cubicBezTo>
                <a:close/>
                <a:moveTo>
                  <a:pt x="7569554" y="3138778"/>
                </a:moveTo>
                <a:lnTo>
                  <a:pt x="7573088" y="3138189"/>
                </a:lnTo>
                <a:cubicBezTo>
                  <a:pt x="7576107" y="3137673"/>
                  <a:pt x="7578169" y="3134802"/>
                  <a:pt x="7577726" y="3131784"/>
                </a:cubicBezTo>
                <a:cubicBezTo>
                  <a:pt x="7577212" y="3128691"/>
                  <a:pt x="7574266" y="3126704"/>
                  <a:pt x="7571321" y="3127145"/>
                </a:cubicBezTo>
                <a:lnTo>
                  <a:pt x="7567788" y="3127734"/>
                </a:lnTo>
                <a:cubicBezTo>
                  <a:pt x="7564769" y="3128250"/>
                  <a:pt x="7562707" y="3131121"/>
                  <a:pt x="7563149" y="3134140"/>
                </a:cubicBezTo>
                <a:cubicBezTo>
                  <a:pt x="7563591" y="3136864"/>
                  <a:pt x="7566021" y="3138851"/>
                  <a:pt x="7568671" y="3138778"/>
                </a:cubicBezTo>
                <a:cubicBezTo>
                  <a:pt x="7568966" y="3138851"/>
                  <a:pt x="7569260" y="3138851"/>
                  <a:pt x="7569554" y="3138778"/>
                </a:cubicBezTo>
                <a:close/>
                <a:moveTo>
                  <a:pt x="7543418" y="3152472"/>
                </a:moveTo>
                <a:lnTo>
                  <a:pt x="7571248" y="3138263"/>
                </a:lnTo>
                <a:cubicBezTo>
                  <a:pt x="7573972" y="3136864"/>
                  <a:pt x="7575076" y="3133477"/>
                  <a:pt x="7573677" y="3130753"/>
                </a:cubicBezTo>
                <a:cubicBezTo>
                  <a:pt x="7572278" y="3128029"/>
                  <a:pt x="7568892" y="3126924"/>
                  <a:pt x="7566168" y="3128323"/>
                </a:cubicBezTo>
                <a:lnTo>
                  <a:pt x="7538338" y="3142533"/>
                </a:lnTo>
                <a:cubicBezTo>
                  <a:pt x="7535614" y="3143931"/>
                  <a:pt x="7534510" y="3147318"/>
                  <a:pt x="7535909" y="3150042"/>
                </a:cubicBezTo>
                <a:cubicBezTo>
                  <a:pt x="7536866" y="3151956"/>
                  <a:pt x="7538853" y="3153061"/>
                  <a:pt x="7540915" y="3153061"/>
                </a:cubicBezTo>
                <a:cubicBezTo>
                  <a:pt x="7541725" y="3153061"/>
                  <a:pt x="7542608" y="3152913"/>
                  <a:pt x="7543418" y="3152472"/>
                </a:cubicBezTo>
                <a:close/>
                <a:moveTo>
                  <a:pt x="7490778" y="3166828"/>
                </a:moveTo>
                <a:lnTo>
                  <a:pt x="7542313" y="3152840"/>
                </a:lnTo>
                <a:cubicBezTo>
                  <a:pt x="7545258" y="3152030"/>
                  <a:pt x="7547025" y="3148938"/>
                  <a:pt x="7546216" y="3145993"/>
                </a:cubicBezTo>
                <a:cubicBezTo>
                  <a:pt x="7545406" y="3143048"/>
                  <a:pt x="7542313" y="3141207"/>
                  <a:pt x="7539369" y="3142091"/>
                </a:cubicBezTo>
                <a:lnTo>
                  <a:pt x="7487832" y="3156079"/>
                </a:lnTo>
                <a:cubicBezTo>
                  <a:pt x="7484888" y="3156889"/>
                  <a:pt x="7483121" y="3159908"/>
                  <a:pt x="7483931" y="3162926"/>
                </a:cubicBezTo>
                <a:cubicBezTo>
                  <a:pt x="7484593" y="3165429"/>
                  <a:pt x="7486875" y="3167049"/>
                  <a:pt x="7489379" y="3167049"/>
                </a:cubicBezTo>
                <a:cubicBezTo>
                  <a:pt x="7489820" y="3167049"/>
                  <a:pt x="7490262" y="3166976"/>
                  <a:pt x="7490778" y="3166828"/>
                </a:cubicBezTo>
                <a:close/>
                <a:moveTo>
                  <a:pt x="7401105" y="3250832"/>
                </a:moveTo>
                <a:lnTo>
                  <a:pt x="7493060" y="3165577"/>
                </a:lnTo>
                <a:cubicBezTo>
                  <a:pt x="7495342" y="3163515"/>
                  <a:pt x="7495490" y="3159981"/>
                  <a:pt x="7493354" y="3157699"/>
                </a:cubicBezTo>
                <a:cubicBezTo>
                  <a:pt x="7491293" y="3155417"/>
                  <a:pt x="7487759" y="3155269"/>
                  <a:pt x="7485476" y="3157404"/>
                </a:cubicBezTo>
                <a:lnTo>
                  <a:pt x="7393521" y="3242660"/>
                </a:lnTo>
                <a:cubicBezTo>
                  <a:pt x="7391239" y="3244722"/>
                  <a:pt x="7391092" y="3248256"/>
                  <a:pt x="7393227" y="3250538"/>
                </a:cubicBezTo>
                <a:cubicBezTo>
                  <a:pt x="7394331" y="3251716"/>
                  <a:pt x="7395877" y="3252305"/>
                  <a:pt x="7397350" y="3252305"/>
                </a:cubicBezTo>
                <a:cubicBezTo>
                  <a:pt x="7398749" y="3252305"/>
                  <a:pt x="7400074" y="3251789"/>
                  <a:pt x="7401105" y="3250832"/>
                </a:cubicBezTo>
                <a:close/>
                <a:moveTo>
                  <a:pt x="7341101" y="3260403"/>
                </a:moveTo>
                <a:lnTo>
                  <a:pt x="7398159" y="3252231"/>
                </a:lnTo>
                <a:cubicBezTo>
                  <a:pt x="7401178" y="3251789"/>
                  <a:pt x="7403313" y="3248992"/>
                  <a:pt x="7402871" y="3245900"/>
                </a:cubicBezTo>
                <a:cubicBezTo>
                  <a:pt x="7402430" y="3242807"/>
                  <a:pt x="7399558" y="3240599"/>
                  <a:pt x="7396540" y="3241188"/>
                </a:cubicBezTo>
                <a:lnTo>
                  <a:pt x="7339482" y="3249360"/>
                </a:lnTo>
                <a:cubicBezTo>
                  <a:pt x="7336463" y="3249802"/>
                  <a:pt x="7334328" y="3252599"/>
                  <a:pt x="7334770" y="3255691"/>
                </a:cubicBezTo>
                <a:cubicBezTo>
                  <a:pt x="7335138" y="3258489"/>
                  <a:pt x="7337568" y="3260477"/>
                  <a:pt x="7340292" y="3260477"/>
                </a:cubicBezTo>
                <a:cubicBezTo>
                  <a:pt x="7340586" y="3260477"/>
                  <a:pt x="7340807" y="3260477"/>
                  <a:pt x="7341101" y="3260403"/>
                </a:cubicBezTo>
                <a:close/>
                <a:moveTo>
                  <a:pt x="7328880" y="3281975"/>
                </a:moveTo>
                <a:lnTo>
                  <a:pt x="7344930" y="3257974"/>
                </a:lnTo>
                <a:cubicBezTo>
                  <a:pt x="7346623" y="3255397"/>
                  <a:pt x="7345961" y="3251937"/>
                  <a:pt x="7343384" y="3250243"/>
                </a:cubicBezTo>
                <a:cubicBezTo>
                  <a:pt x="7340807" y="3248550"/>
                  <a:pt x="7337347" y="3249212"/>
                  <a:pt x="7335653" y="3251789"/>
                </a:cubicBezTo>
                <a:lnTo>
                  <a:pt x="7319604" y="3275791"/>
                </a:lnTo>
                <a:cubicBezTo>
                  <a:pt x="7317910" y="3278367"/>
                  <a:pt x="7318573" y="3281828"/>
                  <a:pt x="7321150" y="3283521"/>
                </a:cubicBezTo>
                <a:cubicBezTo>
                  <a:pt x="7322107" y="3284184"/>
                  <a:pt x="7323211" y="3284478"/>
                  <a:pt x="7324316" y="3284478"/>
                </a:cubicBezTo>
                <a:cubicBezTo>
                  <a:pt x="7326082" y="3284478"/>
                  <a:pt x="7327849" y="3283595"/>
                  <a:pt x="7328880" y="3281975"/>
                </a:cubicBezTo>
                <a:close/>
                <a:moveTo>
                  <a:pt x="7273074" y="3365611"/>
                </a:moveTo>
                <a:lnTo>
                  <a:pt x="7328880" y="3281975"/>
                </a:lnTo>
                <a:cubicBezTo>
                  <a:pt x="7330573" y="3279398"/>
                  <a:pt x="7329911" y="3275938"/>
                  <a:pt x="7327334" y="3274245"/>
                </a:cubicBezTo>
                <a:cubicBezTo>
                  <a:pt x="7324757" y="3272551"/>
                  <a:pt x="7321297" y="3273214"/>
                  <a:pt x="7319604" y="3275791"/>
                </a:cubicBezTo>
                <a:lnTo>
                  <a:pt x="7263797" y="3359426"/>
                </a:lnTo>
                <a:cubicBezTo>
                  <a:pt x="7262104" y="3362003"/>
                  <a:pt x="7262766" y="3365464"/>
                  <a:pt x="7265343" y="3367157"/>
                </a:cubicBezTo>
                <a:cubicBezTo>
                  <a:pt x="7266300" y="3367820"/>
                  <a:pt x="7267405" y="3368114"/>
                  <a:pt x="7268509" y="3368114"/>
                </a:cubicBezTo>
                <a:cubicBezTo>
                  <a:pt x="7270276" y="3368114"/>
                  <a:pt x="7271969" y="3367230"/>
                  <a:pt x="7273074" y="3365611"/>
                </a:cubicBezTo>
                <a:close/>
                <a:moveTo>
                  <a:pt x="7234790" y="3370985"/>
                </a:moveTo>
                <a:lnTo>
                  <a:pt x="7268877" y="3368040"/>
                </a:lnTo>
                <a:cubicBezTo>
                  <a:pt x="7271969" y="3367746"/>
                  <a:pt x="7274178" y="3365096"/>
                  <a:pt x="7273957" y="3362003"/>
                </a:cubicBezTo>
                <a:cubicBezTo>
                  <a:pt x="7273663" y="3358911"/>
                  <a:pt x="7271012" y="3356408"/>
                  <a:pt x="7267920" y="3356923"/>
                </a:cubicBezTo>
                <a:lnTo>
                  <a:pt x="7233832" y="3359868"/>
                </a:lnTo>
                <a:cubicBezTo>
                  <a:pt x="7230740" y="3360163"/>
                  <a:pt x="7228532" y="3362813"/>
                  <a:pt x="7228752" y="3365905"/>
                </a:cubicBezTo>
                <a:cubicBezTo>
                  <a:pt x="7228973" y="3368850"/>
                  <a:pt x="7231476" y="3371059"/>
                  <a:pt x="7234348" y="3370985"/>
                </a:cubicBezTo>
                <a:cubicBezTo>
                  <a:pt x="7234495" y="3371059"/>
                  <a:pt x="7234643" y="3371059"/>
                  <a:pt x="7234790" y="3370985"/>
                </a:cubicBezTo>
                <a:close/>
                <a:moveTo>
                  <a:pt x="7207034" y="3404189"/>
                </a:moveTo>
                <a:lnTo>
                  <a:pt x="7238471" y="3369145"/>
                </a:lnTo>
                <a:cubicBezTo>
                  <a:pt x="7240532" y="3366862"/>
                  <a:pt x="7240311" y="3363328"/>
                  <a:pt x="7238029" y="3361267"/>
                </a:cubicBezTo>
                <a:cubicBezTo>
                  <a:pt x="7235747" y="3359206"/>
                  <a:pt x="7232213" y="3359426"/>
                  <a:pt x="7230151" y="3361709"/>
                </a:cubicBezTo>
                <a:lnTo>
                  <a:pt x="7198714" y="3396753"/>
                </a:lnTo>
                <a:cubicBezTo>
                  <a:pt x="7196653" y="3399036"/>
                  <a:pt x="7196874" y="3402570"/>
                  <a:pt x="7199156" y="3404631"/>
                </a:cubicBezTo>
                <a:cubicBezTo>
                  <a:pt x="7200260" y="3405588"/>
                  <a:pt x="7201585" y="3406030"/>
                  <a:pt x="7202911" y="3406030"/>
                </a:cubicBezTo>
                <a:cubicBezTo>
                  <a:pt x="7204383" y="3406030"/>
                  <a:pt x="7205929" y="3405441"/>
                  <a:pt x="7207034" y="3404189"/>
                </a:cubicBezTo>
                <a:close/>
                <a:moveTo>
                  <a:pt x="7194665" y="3419061"/>
                </a:moveTo>
                <a:lnTo>
                  <a:pt x="7207181" y="3404042"/>
                </a:lnTo>
                <a:cubicBezTo>
                  <a:pt x="7209169" y="3401686"/>
                  <a:pt x="7208801" y="3398152"/>
                  <a:pt x="7206445" y="3396165"/>
                </a:cubicBezTo>
                <a:cubicBezTo>
                  <a:pt x="7204089" y="3394177"/>
                  <a:pt x="7200555" y="3394545"/>
                  <a:pt x="7198567" y="3396901"/>
                </a:cubicBezTo>
                <a:lnTo>
                  <a:pt x="7186051" y="3411920"/>
                </a:lnTo>
                <a:cubicBezTo>
                  <a:pt x="7184064" y="3414276"/>
                  <a:pt x="7184432" y="3417810"/>
                  <a:pt x="7186788" y="3419798"/>
                </a:cubicBezTo>
                <a:cubicBezTo>
                  <a:pt x="7187818" y="3420681"/>
                  <a:pt x="7189143" y="3421123"/>
                  <a:pt x="7190395" y="3421123"/>
                </a:cubicBezTo>
                <a:cubicBezTo>
                  <a:pt x="7192014" y="3421049"/>
                  <a:pt x="7193561" y="3420386"/>
                  <a:pt x="7194665" y="3419061"/>
                </a:cubicBezTo>
                <a:close/>
                <a:moveTo>
                  <a:pt x="7177216" y="3440044"/>
                </a:moveTo>
                <a:lnTo>
                  <a:pt x="7194665" y="3419061"/>
                </a:lnTo>
                <a:cubicBezTo>
                  <a:pt x="7196653" y="3416705"/>
                  <a:pt x="7196285" y="3413171"/>
                  <a:pt x="7193929" y="3411184"/>
                </a:cubicBezTo>
                <a:cubicBezTo>
                  <a:pt x="7191573" y="3409196"/>
                  <a:pt x="7188039" y="3409564"/>
                  <a:pt x="7186051" y="3411920"/>
                </a:cubicBezTo>
                <a:lnTo>
                  <a:pt x="7168602" y="3432902"/>
                </a:lnTo>
                <a:cubicBezTo>
                  <a:pt x="7166614" y="3435258"/>
                  <a:pt x="7166983" y="3438792"/>
                  <a:pt x="7169339" y="3440780"/>
                </a:cubicBezTo>
                <a:cubicBezTo>
                  <a:pt x="7170369" y="3441664"/>
                  <a:pt x="7171694" y="3442105"/>
                  <a:pt x="7172946" y="3442105"/>
                </a:cubicBezTo>
                <a:cubicBezTo>
                  <a:pt x="7174492" y="3442032"/>
                  <a:pt x="7176112" y="3441296"/>
                  <a:pt x="7177216" y="3440044"/>
                </a:cubicBezTo>
                <a:close/>
                <a:moveTo>
                  <a:pt x="7172652" y="3445713"/>
                </a:moveTo>
                <a:lnTo>
                  <a:pt x="7177290" y="3439897"/>
                </a:lnTo>
                <a:cubicBezTo>
                  <a:pt x="7179204" y="3437467"/>
                  <a:pt x="7178762" y="3434007"/>
                  <a:pt x="7176406" y="3432093"/>
                </a:cubicBezTo>
                <a:cubicBezTo>
                  <a:pt x="7173977" y="3430178"/>
                  <a:pt x="7170517" y="3430546"/>
                  <a:pt x="7168602" y="3432976"/>
                </a:cubicBezTo>
                <a:lnTo>
                  <a:pt x="7163964" y="3438792"/>
                </a:lnTo>
                <a:cubicBezTo>
                  <a:pt x="7162050" y="3441222"/>
                  <a:pt x="7162492" y="3444682"/>
                  <a:pt x="7164848" y="3446596"/>
                </a:cubicBezTo>
                <a:cubicBezTo>
                  <a:pt x="7165878" y="3447406"/>
                  <a:pt x="7167130" y="3447848"/>
                  <a:pt x="7168382" y="3447774"/>
                </a:cubicBezTo>
                <a:cubicBezTo>
                  <a:pt x="7169928" y="3447848"/>
                  <a:pt x="7171547" y="3447112"/>
                  <a:pt x="7172652" y="3445713"/>
                </a:cubicBezTo>
                <a:close/>
                <a:moveTo>
                  <a:pt x="7131128" y="3497912"/>
                </a:moveTo>
                <a:lnTo>
                  <a:pt x="7172652" y="3445787"/>
                </a:lnTo>
                <a:cubicBezTo>
                  <a:pt x="7174566" y="3443357"/>
                  <a:pt x="7174198" y="3439897"/>
                  <a:pt x="7171768" y="3437982"/>
                </a:cubicBezTo>
                <a:cubicBezTo>
                  <a:pt x="7169339" y="3436068"/>
                  <a:pt x="7165878" y="3436436"/>
                  <a:pt x="7163964" y="3438866"/>
                </a:cubicBezTo>
                <a:lnTo>
                  <a:pt x="7122440" y="3490991"/>
                </a:lnTo>
                <a:cubicBezTo>
                  <a:pt x="7120527" y="3493421"/>
                  <a:pt x="7120895" y="3496881"/>
                  <a:pt x="7123324" y="3498795"/>
                </a:cubicBezTo>
                <a:cubicBezTo>
                  <a:pt x="7124355" y="3499605"/>
                  <a:pt x="7125607" y="3500047"/>
                  <a:pt x="7126858" y="3500047"/>
                </a:cubicBezTo>
                <a:cubicBezTo>
                  <a:pt x="7128404" y="3499973"/>
                  <a:pt x="7130024" y="3499237"/>
                  <a:pt x="7131128" y="3497912"/>
                </a:cubicBezTo>
                <a:close/>
                <a:moveTo>
                  <a:pt x="7127300" y="3502476"/>
                </a:moveTo>
                <a:cubicBezTo>
                  <a:pt x="7130392" y="3502256"/>
                  <a:pt x="7132674" y="3499605"/>
                  <a:pt x="7132454" y="3496513"/>
                </a:cubicBezTo>
                <a:lnTo>
                  <a:pt x="7132306" y="3494010"/>
                </a:lnTo>
                <a:cubicBezTo>
                  <a:pt x="7132085" y="3490918"/>
                  <a:pt x="7129656" y="3488414"/>
                  <a:pt x="7126343" y="3488856"/>
                </a:cubicBezTo>
                <a:cubicBezTo>
                  <a:pt x="7123251" y="3489077"/>
                  <a:pt x="7120968" y="3491727"/>
                  <a:pt x="7121189" y="3494820"/>
                </a:cubicBezTo>
                <a:lnTo>
                  <a:pt x="7121336" y="3497323"/>
                </a:lnTo>
                <a:cubicBezTo>
                  <a:pt x="7121557" y="3500268"/>
                  <a:pt x="7123987" y="3502550"/>
                  <a:pt x="7126932" y="3502550"/>
                </a:cubicBezTo>
                <a:cubicBezTo>
                  <a:pt x="7127079" y="3502476"/>
                  <a:pt x="7127152" y="3502476"/>
                  <a:pt x="7127300" y="3502476"/>
                </a:cubicBezTo>
                <a:close/>
                <a:moveTo>
                  <a:pt x="7123177" y="3511090"/>
                </a:moveTo>
                <a:lnTo>
                  <a:pt x="7131349" y="3500341"/>
                </a:lnTo>
                <a:cubicBezTo>
                  <a:pt x="7133190" y="3497912"/>
                  <a:pt x="7132748" y="3494378"/>
                  <a:pt x="7130318" y="3492537"/>
                </a:cubicBezTo>
                <a:cubicBezTo>
                  <a:pt x="7127889" y="3490697"/>
                  <a:pt x="7124355" y="3491138"/>
                  <a:pt x="7122514" y="3493568"/>
                </a:cubicBezTo>
                <a:lnTo>
                  <a:pt x="7114342" y="3504317"/>
                </a:lnTo>
                <a:cubicBezTo>
                  <a:pt x="7112502" y="3506747"/>
                  <a:pt x="7112943" y="3510280"/>
                  <a:pt x="7115373" y="3512121"/>
                </a:cubicBezTo>
                <a:cubicBezTo>
                  <a:pt x="7116404" y="3512931"/>
                  <a:pt x="7117582" y="3513299"/>
                  <a:pt x="7118759" y="3513225"/>
                </a:cubicBezTo>
                <a:cubicBezTo>
                  <a:pt x="7120453" y="3513299"/>
                  <a:pt x="7122072" y="3512489"/>
                  <a:pt x="7123177" y="3511090"/>
                </a:cubicBezTo>
                <a:close/>
                <a:moveTo>
                  <a:pt x="7099397" y="3539951"/>
                </a:moveTo>
                <a:lnTo>
                  <a:pt x="7123030" y="3511238"/>
                </a:lnTo>
                <a:cubicBezTo>
                  <a:pt x="7125018" y="3508882"/>
                  <a:pt x="7124650" y="3505348"/>
                  <a:pt x="7122294" y="3503360"/>
                </a:cubicBezTo>
                <a:cubicBezTo>
                  <a:pt x="7119938" y="3501446"/>
                  <a:pt x="7116404" y="3501740"/>
                  <a:pt x="7114416" y="3504096"/>
                </a:cubicBezTo>
                <a:lnTo>
                  <a:pt x="7090783" y="3532809"/>
                </a:lnTo>
                <a:cubicBezTo>
                  <a:pt x="7088795" y="3535165"/>
                  <a:pt x="7089163" y="3538699"/>
                  <a:pt x="7091519" y="3540687"/>
                </a:cubicBezTo>
                <a:cubicBezTo>
                  <a:pt x="7092549" y="3541570"/>
                  <a:pt x="7093875" y="3541938"/>
                  <a:pt x="7095127" y="3541938"/>
                </a:cubicBezTo>
                <a:cubicBezTo>
                  <a:pt x="7096672" y="3541938"/>
                  <a:pt x="7098292" y="3541276"/>
                  <a:pt x="7099397" y="3539951"/>
                </a:cubicBezTo>
                <a:close/>
                <a:moveTo>
                  <a:pt x="7057284" y="3589793"/>
                </a:moveTo>
                <a:lnTo>
                  <a:pt x="7099323" y="3540024"/>
                </a:lnTo>
                <a:cubicBezTo>
                  <a:pt x="7101311" y="3537668"/>
                  <a:pt x="7101016" y="3534134"/>
                  <a:pt x="7098660" y="3532147"/>
                </a:cubicBezTo>
                <a:cubicBezTo>
                  <a:pt x="7096304" y="3530159"/>
                  <a:pt x="7092771" y="3530453"/>
                  <a:pt x="7090783" y="3532809"/>
                </a:cubicBezTo>
                <a:lnTo>
                  <a:pt x="7048744" y="3582578"/>
                </a:lnTo>
                <a:cubicBezTo>
                  <a:pt x="7046756" y="3584934"/>
                  <a:pt x="7047050" y="3588468"/>
                  <a:pt x="7049406" y="3590456"/>
                </a:cubicBezTo>
                <a:cubicBezTo>
                  <a:pt x="7050437" y="3591339"/>
                  <a:pt x="7051762" y="3591781"/>
                  <a:pt x="7053014" y="3591781"/>
                </a:cubicBezTo>
                <a:cubicBezTo>
                  <a:pt x="7054634" y="3591781"/>
                  <a:pt x="7056180" y="3591119"/>
                  <a:pt x="7057284" y="3589793"/>
                </a:cubicBezTo>
                <a:close/>
                <a:moveTo>
                  <a:pt x="7024817" y="3636912"/>
                </a:moveTo>
                <a:lnTo>
                  <a:pt x="7057652" y="3589352"/>
                </a:lnTo>
                <a:cubicBezTo>
                  <a:pt x="7059419" y="3586849"/>
                  <a:pt x="7058757" y="3583315"/>
                  <a:pt x="7056253" y="3581621"/>
                </a:cubicBezTo>
                <a:cubicBezTo>
                  <a:pt x="7053677" y="3579854"/>
                  <a:pt x="7050216" y="3580517"/>
                  <a:pt x="7048523" y="3583020"/>
                </a:cubicBezTo>
                <a:lnTo>
                  <a:pt x="7015687" y="3630581"/>
                </a:lnTo>
                <a:cubicBezTo>
                  <a:pt x="7013920" y="3633084"/>
                  <a:pt x="7014583" y="3636618"/>
                  <a:pt x="7017086" y="3638311"/>
                </a:cubicBezTo>
                <a:cubicBezTo>
                  <a:pt x="7018043" y="3638974"/>
                  <a:pt x="7019147" y="3639342"/>
                  <a:pt x="7020325" y="3639268"/>
                </a:cubicBezTo>
                <a:cubicBezTo>
                  <a:pt x="7022019" y="3639342"/>
                  <a:pt x="7023786" y="3638459"/>
                  <a:pt x="7024817" y="3636912"/>
                </a:cubicBezTo>
                <a:close/>
                <a:moveTo>
                  <a:pt x="6996103" y="3679466"/>
                </a:moveTo>
                <a:lnTo>
                  <a:pt x="7024817" y="3636912"/>
                </a:lnTo>
                <a:cubicBezTo>
                  <a:pt x="7026510" y="3634336"/>
                  <a:pt x="7025847" y="3630875"/>
                  <a:pt x="7023344" y="3629182"/>
                </a:cubicBezTo>
                <a:cubicBezTo>
                  <a:pt x="7020767" y="3627488"/>
                  <a:pt x="7017307" y="3628151"/>
                  <a:pt x="7015614" y="3630654"/>
                </a:cubicBezTo>
                <a:lnTo>
                  <a:pt x="6986900" y="3673209"/>
                </a:lnTo>
                <a:cubicBezTo>
                  <a:pt x="6985207" y="3675785"/>
                  <a:pt x="6985870" y="3679246"/>
                  <a:pt x="6988373" y="3680939"/>
                </a:cubicBezTo>
                <a:cubicBezTo>
                  <a:pt x="6989330" y="3681602"/>
                  <a:pt x="6990434" y="3681896"/>
                  <a:pt x="6991539" y="3681896"/>
                </a:cubicBezTo>
                <a:cubicBezTo>
                  <a:pt x="6993306" y="3681896"/>
                  <a:pt x="6995072" y="3681013"/>
                  <a:pt x="6996103" y="3679466"/>
                </a:cubicBezTo>
                <a:close/>
                <a:moveTo>
                  <a:pt x="6968716" y="3717530"/>
                </a:moveTo>
                <a:lnTo>
                  <a:pt x="6996030" y="3679614"/>
                </a:lnTo>
                <a:cubicBezTo>
                  <a:pt x="6997796" y="3677111"/>
                  <a:pt x="6997281" y="3673650"/>
                  <a:pt x="6994778" y="3671810"/>
                </a:cubicBezTo>
                <a:cubicBezTo>
                  <a:pt x="6992275" y="3670043"/>
                  <a:pt x="6988815" y="3670558"/>
                  <a:pt x="6986974" y="3673061"/>
                </a:cubicBezTo>
                <a:lnTo>
                  <a:pt x="6959660" y="3710977"/>
                </a:lnTo>
                <a:cubicBezTo>
                  <a:pt x="6957893" y="3713481"/>
                  <a:pt x="6958408" y="3716941"/>
                  <a:pt x="6960911" y="3718781"/>
                </a:cubicBezTo>
                <a:cubicBezTo>
                  <a:pt x="6961942" y="3719517"/>
                  <a:pt x="6963047" y="3719812"/>
                  <a:pt x="6964224" y="3719812"/>
                </a:cubicBezTo>
                <a:cubicBezTo>
                  <a:pt x="6965918" y="3719812"/>
                  <a:pt x="6967611" y="3719002"/>
                  <a:pt x="6968716" y="3717530"/>
                </a:cubicBezTo>
                <a:close/>
                <a:moveTo>
                  <a:pt x="6929548" y="3763691"/>
                </a:moveTo>
                <a:lnTo>
                  <a:pt x="6968421" y="3717824"/>
                </a:lnTo>
                <a:cubicBezTo>
                  <a:pt x="6970409" y="3715468"/>
                  <a:pt x="6970114" y="3711934"/>
                  <a:pt x="6967759" y="3709947"/>
                </a:cubicBezTo>
                <a:cubicBezTo>
                  <a:pt x="6965403" y="3707959"/>
                  <a:pt x="6961868" y="3708253"/>
                  <a:pt x="6959881" y="3710609"/>
                </a:cubicBezTo>
                <a:lnTo>
                  <a:pt x="6921008" y="3756476"/>
                </a:lnTo>
                <a:cubicBezTo>
                  <a:pt x="6919020" y="3758832"/>
                  <a:pt x="6919314" y="3762366"/>
                  <a:pt x="6921670" y="3764354"/>
                </a:cubicBezTo>
                <a:cubicBezTo>
                  <a:pt x="6922701" y="3765238"/>
                  <a:pt x="6924026" y="3765679"/>
                  <a:pt x="6925352" y="3765679"/>
                </a:cubicBezTo>
                <a:cubicBezTo>
                  <a:pt x="6926897" y="3765679"/>
                  <a:pt x="6928444" y="3765017"/>
                  <a:pt x="6929548" y="3763691"/>
                </a:cubicBezTo>
                <a:close/>
                <a:moveTo>
                  <a:pt x="6907977" y="3784085"/>
                </a:moveTo>
                <a:lnTo>
                  <a:pt x="6929106" y="3764133"/>
                </a:lnTo>
                <a:cubicBezTo>
                  <a:pt x="6931389" y="3761998"/>
                  <a:pt x="6931462" y="3758464"/>
                  <a:pt x="6929327" y="3756256"/>
                </a:cubicBezTo>
                <a:cubicBezTo>
                  <a:pt x="6927192" y="3753973"/>
                  <a:pt x="6923658" y="3753900"/>
                  <a:pt x="6921449" y="3756035"/>
                </a:cubicBezTo>
                <a:lnTo>
                  <a:pt x="6900319" y="3775987"/>
                </a:lnTo>
                <a:cubicBezTo>
                  <a:pt x="6898037" y="3778121"/>
                  <a:pt x="6897963" y="3781656"/>
                  <a:pt x="6900099" y="3783864"/>
                </a:cubicBezTo>
                <a:cubicBezTo>
                  <a:pt x="6901203" y="3785042"/>
                  <a:pt x="6902675" y="3785631"/>
                  <a:pt x="6904222" y="3785631"/>
                </a:cubicBezTo>
                <a:cubicBezTo>
                  <a:pt x="6905547" y="3785558"/>
                  <a:pt x="6906946" y="3785116"/>
                  <a:pt x="6907977" y="3784085"/>
                </a:cubicBezTo>
                <a:close/>
                <a:moveTo>
                  <a:pt x="6904369" y="3792772"/>
                </a:moveTo>
                <a:cubicBezTo>
                  <a:pt x="6907461" y="3792699"/>
                  <a:pt x="6909890" y="3790196"/>
                  <a:pt x="6909817" y="3787104"/>
                </a:cubicBezTo>
                <a:lnTo>
                  <a:pt x="6909670" y="3779962"/>
                </a:lnTo>
                <a:cubicBezTo>
                  <a:pt x="6909596" y="3776870"/>
                  <a:pt x="6907166" y="3773999"/>
                  <a:pt x="6904001" y="3774514"/>
                </a:cubicBezTo>
                <a:cubicBezTo>
                  <a:pt x="6900909" y="3774588"/>
                  <a:pt x="6898479" y="3777091"/>
                  <a:pt x="6898553" y="3780183"/>
                </a:cubicBezTo>
                <a:lnTo>
                  <a:pt x="6898700" y="3787324"/>
                </a:lnTo>
                <a:cubicBezTo>
                  <a:pt x="6898774" y="3790343"/>
                  <a:pt x="6901277" y="3792772"/>
                  <a:pt x="6904369" y="3792772"/>
                </a:cubicBezTo>
                <a:cubicBezTo>
                  <a:pt x="6904369" y="3792772"/>
                  <a:pt x="6904369" y="3792772"/>
                  <a:pt x="6904369" y="3792772"/>
                </a:cubicBezTo>
                <a:close/>
                <a:moveTo>
                  <a:pt x="6889276" y="3815743"/>
                </a:moveTo>
                <a:lnTo>
                  <a:pt x="6908713" y="3790638"/>
                </a:lnTo>
                <a:cubicBezTo>
                  <a:pt x="6910627" y="3788208"/>
                  <a:pt x="6910185" y="3784674"/>
                  <a:pt x="6907755" y="3782833"/>
                </a:cubicBezTo>
                <a:cubicBezTo>
                  <a:pt x="6905326" y="3780919"/>
                  <a:pt x="6901866" y="3781361"/>
                  <a:pt x="6899951" y="3783791"/>
                </a:cubicBezTo>
                <a:lnTo>
                  <a:pt x="6880515" y="3808896"/>
                </a:lnTo>
                <a:cubicBezTo>
                  <a:pt x="6878601" y="3811326"/>
                  <a:pt x="6879042" y="3814859"/>
                  <a:pt x="6881472" y="3816700"/>
                </a:cubicBezTo>
                <a:cubicBezTo>
                  <a:pt x="6882503" y="3817510"/>
                  <a:pt x="6883681" y="3817878"/>
                  <a:pt x="6884932" y="3817878"/>
                </a:cubicBezTo>
                <a:cubicBezTo>
                  <a:pt x="6886552" y="3817878"/>
                  <a:pt x="6888172" y="3817142"/>
                  <a:pt x="6889276" y="3815743"/>
                </a:cubicBezTo>
                <a:close/>
                <a:moveTo>
                  <a:pt x="6870944" y="3839302"/>
                </a:moveTo>
                <a:lnTo>
                  <a:pt x="6889202" y="3815743"/>
                </a:lnTo>
                <a:cubicBezTo>
                  <a:pt x="6891117" y="3813314"/>
                  <a:pt x="6890675" y="3809779"/>
                  <a:pt x="6888245" y="3807939"/>
                </a:cubicBezTo>
                <a:cubicBezTo>
                  <a:pt x="6885816" y="3806025"/>
                  <a:pt x="6882355" y="3806467"/>
                  <a:pt x="6880441" y="3808896"/>
                </a:cubicBezTo>
                <a:lnTo>
                  <a:pt x="6862183" y="3832455"/>
                </a:lnTo>
                <a:cubicBezTo>
                  <a:pt x="6860268" y="3834885"/>
                  <a:pt x="6860710" y="3838419"/>
                  <a:pt x="6863140" y="3840259"/>
                </a:cubicBezTo>
                <a:cubicBezTo>
                  <a:pt x="6864171" y="3841069"/>
                  <a:pt x="6865422" y="3841438"/>
                  <a:pt x="6866600" y="3841438"/>
                </a:cubicBezTo>
                <a:cubicBezTo>
                  <a:pt x="6868220" y="3841438"/>
                  <a:pt x="6869913" y="3840701"/>
                  <a:pt x="6870944" y="3839302"/>
                </a:cubicBezTo>
                <a:close/>
                <a:moveTo>
                  <a:pt x="6857912" y="3848800"/>
                </a:moveTo>
                <a:lnTo>
                  <a:pt x="6869839" y="3840407"/>
                </a:lnTo>
                <a:cubicBezTo>
                  <a:pt x="6872343" y="3838640"/>
                  <a:pt x="6872932" y="3835179"/>
                  <a:pt x="6871165" y="3832603"/>
                </a:cubicBezTo>
                <a:cubicBezTo>
                  <a:pt x="6869398" y="3830099"/>
                  <a:pt x="6865938" y="3829511"/>
                  <a:pt x="6863360" y="3831278"/>
                </a:cubicBezTo>
                <a:lnTo>
                  <a:pt x="6851434" y="3839671"/>
                </a:lnTo>
                <a:cubicBezTo>
                  <a:pt x="6848931" y="3841438"/>
                  <a:pt x="6848342" y="3844898"/>
                  <a:pt x="6850108" y="3847475"/>
                </a:cubicBezTo>
                <a:cubicBezTo>
                  <a:pt x="6851213" y="3849021"/>
                  <a:pt x="6852980" y="3849830"/>
                  <a:pt x="6854673" y="3849830"/>
                </a:cubicBezTo>
                <a:cubicBezTo>
                  <a:pt x="6855778" y="3849830"/>
                  <a:pt x="6856955" y="3849462"/>
                  <a:pt x="6857912" y="3848800"/>
                </a:cubicBezTo>
                <a:close/>
                <a:moveTo>
                  <a:pt x="6804757" y="3886127"/>
                </a:moveTo>
                <a:lnTo>
                  <a:pt x="6857912" y="3848800"/>
                </a:lnTo>
                <a:cubicBezTo>
                  <a:pt x="6860416" y="3847033"/>
                  <a:pt x="6861078" y="3843573"/>
                  <a:pt x="6859238" y="3841069"/>
                </a:cubicBezTo>
                <a:cubicBezTo>
                  <a:pt x="6857471" y="3838566"/>
                  <a:pt x="6854011" y="3837903"/>
                  <a:pt x="6851507" y="3839744"/>
                </a:cubicBezTo>
                <a:lnTo>
                  <a:pt x="6798352" y="3877071"/>
                </a:lnTo>
                <a:cubicBezTo>
                  <a:pt x="6795848" y="3878838"/>
                  <a:pt x="6795186" y="3882298"/>
                  <a:pt x="6797026" y="3884801"/>
                </a:cubicBezTo>
                <a:cubicBezTo>
                  <a:pt x="6798130" y="3886348"/>
                  <a:pt x="6799897" y="3887157"/>
                  <a:pt x="6801591" y="3887157"/>
                </a:cubicBezTo>
                <a:cubicBezTo>
                  <a:pt x="6802695" y="3887157"/>
                  <a:pt x="6803726" y="3886863"/>
                  <a:pt x="6804757" y="3886127"/>
                </a:cubicBezTo>
                <a:close/>
                <a:moveTo>
                  <a:pt x="6770522" y="3910202"/>
                </a:moveTo>
                <a:lnTo>
                  <a:pt x="6804757" y="3886127"/>
                </a:lnTo>
                <a:cubicBezTo>
                  <a:pt x="6807260" y="3884360"/>
                  <a:pt x="6807849" y="3880900"/>
                  <a:pt x="6806082" y="3878323"/>
                </a:cubicBezTo>
                <a:cubicBezTo>
                  <a:pt x="6804315" y="3875820"/>
                  <a:pt x="6800781" y="3875231"/>
                  <a:pt x="6798278" y="3876997"/>
                </a:cubicBezTo>
                <a:lnTo>
                  <a:pt x="6764043" y="3901072"/>
                </a:lnTo>
                <a:cubicBezTo>
                  <a:pt x="6761540" y="3902839"/>
                  <a:pt x="6760951" y="3906300"/>
                  <a:pt x="6762718" y="3908876"/>
                </a:cubicBezTo>
                <a:cubicBezTo>
                  <a:pt x="6763822" y="3910423"/>
                  <a:pt x="6765589" y="3911232"/>
                  <a:pt x="6767282" y="3911232"/>
                </a:cubicBezTo>
                <a:cubicBezTo>
                  <a:pt x="6768461" y="3911232"/>
                  <a:pt x="6769565" y="3910864"/>
                  <a:pt x="6770522" y="3910202"/>
                </a:cubicBezTo>
                <a:close/>
                <a:moveTo>
                  <a:pt x="6757196" y="3925810"/>
                </a:moveTo>
                <a:lnTo>
                  <a:pt x="6771553" y="3909318"/>
                </a:lnTo>
                <a:cubicBezTo>
                  <a:pt x="6773541" y="3906962"/>
                  <a:pt x="6773319" y="3903502"/>
                  <a:pt x="6771037" y="3901440"/>
                </a:cubicBezTo>
                <a:cubicBezTo>
                  <a:pt x="6768681" y="3899379"/>
                  <a:pt x="6765147" y="3899673"/>
                  <a:pt x="6763159" y="3901956"/>
                </a:cubicBezTo>
                <a:lnTo>
                  <a:pt x="6748803" y="3918447"/>
                </a:lnTo>
                <a:cubicBezTo>
                  <a:pt x="6746815" y="3920803"/>
                  <a:pt x="6747036" y="3924264"/>
                  <a:pt x="6749318" y="3926325"/>
                </a:cubicBezTo>
                <a:cubicBezTo>
                  <a:pt x="6750423" y="3927282"/>
                  <a:pt x="6751748" y="3927724"/>
                  <a:pt x="6752999" y="3927724"/>
                </a:cubicBezTo>
                <a:cubicBezTo>
                  <a:pt x="6754546" y="3927724"/>
                  <a:pt x="6756092" y="3927062"/>
                  <a:pt x="6757196" y="3925810"/>
                </a:cubicBezTo>
                <a:close/>
                <a:moveTo>
                  <a:pt x="6711549" y="3978377"/>
                </a:moveTo>
                <a:lnTo>
                  <a:pt x="6757196" y="3925883"/>
                </a:lnTo>
                <a:cubicBezTo>
                  <a:pt x="6759184" y="3923527"/>
                  <a:pt x="6758963" y="3920067"/>
                  <a:pt x="6756607" y="3918006"/>
                </a:cubicBezTo>
                <a:cubicBezTo>
                  <a:pt x="6754325" y="3916018"/>
                  <a:pt x="6750791" y="3916239"/>
                  <a:pt x="6748730" y="3918595"/>
                </a:cubicBezTo>
                <a:lnTo>
                  <a:pt x="6703083" y="3971088"/>
                </a:lnTo>
                <a:cubicBezTo>
                  <a:pt x="6701095" y="3973444"/>
                  <a:pt x="6701316" y="3976904"/>
                  <a:pt x="6703672" y="3978966"/>
                </a:cubicBezTo>
                <a:cubicBezTo>
                  <a:pt x="6704703" y="3979923"/>
                  <a:pt x="6706028" y="3980365"/>
                  <a:pt x="6707353" y="3980365"/>
                </a:cubicBezTo>
                <a:cubicBezTo>
                  <a:pt x="6708973" y="3980291"/>
                  <a:pt x="6710445" y="3979628"/>
                  <a:pt x="6711549" y="3978377"/>
                </a:cubicBezTo>
                <a:close/>
                <a:moveTo>
                  <a:pt x="6669069" y="4017765"/>
                </a:moveTo>
                <a:lnTo>
                  <a:pt x="6711108" y="3978818"/>
                </a:lnTo>
                <a:cubicBezTo>
                  <a:pt x="6713390" y="3976757"/>
                  <a:pt x="6713537" y="3973223"/>
                  <a:pt x="6711403" y="3970941"/>
                </a:cubicBezTo>
                <a:cubicBezTo>
                  <a:pt x="6709341" y="3968658"/>
                  <a:pt x="6705807" y="3968511"/>
                  <a:pt x="6703525" y="3970646"/>
                </a:cubicBezTo>
                <a:lnTo>
                  <a:pt x="6661486" y="4009593"/>
                </a:lnTo>
                <a:cubicBezTo>
                  <a:pt x="6659204" y="4011654"/>
                  <a:pt x="6659056" y="4015188"/>
                  <a:pt x="6661191" y="4017471"/>
                </a:cubicBezTo>
                <a:cubicBezTo>
                  <a:pt x="6662296" y="4018649"/>
                  <a:pt x="6663842" y="4019237"/>
                  <a:pt x="6665314" y="4019237"/>
                </a:cubicBezTo>
                <a:cubicBezTo>
                  <a:pt x="6666640" y="4019237"/>
                  <a:pt x="6668038" y="4018722"/>
                  <a:pt x="6669069" y="4017765"/>
                </a:cubicBezTo>
                <a:close/>
                <a:moveTo>
                  <a:pt x="6651621" y="4033888"/>
                </a:moveTo>
                <a:lnTo>
                  <a:pt x="6669069" y="4017692"/>
                </a:lnTo>
                <a:cubicBezTo>
                  <a:pt x="6671352" y="4015630"/>
                  <a:pt x="6671498" y="4012096"/>
                  <a:pt x="6669364" y="4009814"/>
                </a:cubicBezTo>
                <a:cubicBezTo>
                  <a:pt x="6667302" y="4007532"/>
                  <a:pt x="6663768" y="4007384"/>
                  <a:pt x="6661486" y="4009519"/>
                </a:cubicBezTo>
                <a:lnTo>
                  <a:pt x="6644037" y="4025716"/>
                </a:lnTo>
                <a:cubicBezTo>
                  <a:pt x="6641755" y="4027778"/>
                  <a:pt x="6641607" y="4031312"/>
                  <a:pt x="6643743" y="4033594"/>
                </a:cubicBezTo>
                <a:cubicBezTo>
                  <a:pt x="6644847" y="4034772"/>
                  <a:pt x="6646393" y="4035361"/>
                  <a:pt x="6647866" y="4035361"/>
                </a:cubicBezTo>
                <a:cubicBezTo>
                  <a:pt x="6649191" y="4035361"/>
                  <a:pt x="6650590" y="4034919"/>
                  <a:pt x="6651621" y="4033888"/>
                </a:cubicBezTo>
                <a:close/>
                <a:moveTo>
                  <a:pt x="6622466" y="4050527"/>
                </a:moveTo>
                <a:lnTo>
                  <a:pt x="6650516" y="4034699"/>
                </a:lnTo>
                <a:cubicBezTo>
                  <a:pt x="6653240" y="4033152"/>
                  <a:pt x="6654124" y="4029766"/>
                  <a:pt x="6652651" y="4027115"/>
                </a:cubicBezTo>
                <a:cubicBezTo>
                  <a:pt x="6651105" y="4024391"/>
                  <a:pt x="6647718" y="4023508"/>
                  <a:pt x="6645068" y="4024980"/>
                </a:cubicBezTo>
                <a:lnTo>
                  <a:pt x="6617018" y="4040809"/>
                </a:lnTo>
                <a:cubicBezTo>
                  <a:pt x="6614294" y="4042355"/>
                  <a:pt x="6613410" y="4045742"/>
                  <a:pt x="6614882" y="4048392"/>
                </a:cubicBezTo>
                <a:cubicBezTo>
                  <a:pt x="6615913" y="4050233"/>
                  <a:pt x="6617827" y="4051264"/>
                  <a:pt x="6619815" y="4051264"/>
                </a:cubicBezTo>
                <a:cubicBezTo>
                  <a:pt x="6620699" y="4051264"/>
                  <a:pt x="6621656" y="4051043"/>
                  <a:pt x="6622466" y="4050527"/>
                </a:cubicBezTo>
                <a:close/>
                <a:moveTo>
                  <a:pt x="6622907" y="4056786"/>
                </a:moveTo>
                <a:cubicBezTo>
                  <a:pt x="6625852" y="4055975"/>
                  <a:pt x="6627619" y="4052883"/>
                  <a:pt x="6626736" y="4049865"/>
                </a:cubicBezTo>
                <a:lnTo>
                  <a:pt x="6625116" y="4044122"/>
                </a:lnTo>
                <a:cubicBezTo>
                  <a:pt x="6624233" y="4041177"/>
                  <a:pt x="6621214" y="4039410"/>
                  <a:pt x="6618195" y="4040294"/>
                </a:cubicBezTo>
                <a:cubicBezTo>
                  <a:pt x="6615251" y="4041104"/>
                  <a:pt x="6613557" y="4044196"/>
                  <a:pt x="6614367" y="4047214"/>
                </a:cubicBezTo>
                <a:lnTo>
                  <a:pt x="6615987" y="4052957"/>
                </a:lnTo>
                <a:cubicBezTo>
                  <a:pt x="6616723" y="4055387"/>
                  <a:pt x="6618932" y="4057006"/>
                  <a:pt x="6621361" y="4057006"/>
                </a:cubicBezTo>
                <a:cubicBezTo>
                  <a:pt x="6621950" y="4057006"/>
                  <a:pt x="6622392" y="4056932"/>
                  <a:pt x="6622907" y="4056786"/>
                </a:cubicBezTo>
                <a:close/>
                <a:moveTo>
                  <a:pt x="6680996" y="4208817"/>
                </a:moveTo>
                <a:cubicBezTo>
                  <a:pt x="6683868" y="4207713"/>
                  <a:pt x="6685340" y="4204474"/>
                  <a:pt x="6684236" y="4201602"/>
                </a:cubicBezTo>
                <a:lnTo>
                  <a:pt x="6626589" y="4049423"/>
                </a:lnTo>
                <a:cubicBezTo>
                  <a:pt x="6625484" y="4046552"/>
                  <a:pt x="6622318" y="4045079"/>
                  <a:pt x="6619374" y="4046184"/>
                </a:cubicBezTo>
                <a:cubicBezTo>
                  <a:pt x="6616502" y="4047288"/>
                  <a:pt x="6615030" y="4050527"/>
                  <a:pt x="6616134" y="4053399"/>
                </a:cubicBezTo>
                <a:lnTo>
                  <a:pt x="6673781" y="4205578"/>
                </a:lnTo>
                <a:cubicBezTo>
                  <a:pt x="6674591" y="4207787"/>
                  <a:pt x="6676800" y="4209185"/>
                  <a:pt x="6679008" y="4209185"/>
                </a:cubicBezTo>
                <a:cubicBezTo>
                  <a:pt x="6679745" y="4209185"/>
                  <a:pt x="6680333" y="4209038"/>
                  <a:pt x="6680996" y="4208817"/>
                </a:cubicBezTo>
                <a:close/>
                <a:moveTo>
                  <a:pt x="6764706" y="4339130"/>
                </a:moveTo>
                <a:cubicBezTo>
                  <a:pt x="6767282" y="4337511"/>
                  <a:pt x="6768093" y="4334050"/>
                  <a:pt x="6766399" y="4331400"/>
                </a:cubicBezTo>
                <a:lnTo>
                  <a:pt x="6683720" y="4200645"/>
                </a:lnTo>
                <a:cubicBezTo>
                  <a:pt x="6682100" y="4198069"/>
                  <a:pt x="6678640" y="4197332"/>
                  <a:pt x="6675990" y="4198952"/>
                </a:cubicBezTo>
                <a:cubicBezTo>
                  <a:pt x="6673413" y="4200572"/>
                  <a:pt x="6672603" y="4204032"/>
                  <a:pt x="6674296" y="4206682"/>
                </a:cubicBezTo>
                <a:lnTo>
                  <a:pt x="6756975" y="4337437"/>
                </a:lnTo>
                <a:cubicBezTo>
                  <a:pt x="6758079" y="4339130"/>
                  <a:pt x="6759846" y="4340014"/>
                  <a:pt x="6761761" y="4340014"/>
                </a:cubicBezTo>
                <a:cubicBezTo>
                  <a:pt x="6762791" y="4339940"/>
                  <a:pt x="6763822" y="4339720"/>
                  <a:pt x="6764706" y="4339130"/>
                </a:cubicBezTo>
                <a:close/>
                <a:moveTo>
                  <a:pt x="6875730" y="4439994"/>
                </a:moveTo>
                <a:cubicBezTo>
                  <a:pt x="6877791" y="4437712"/>
                  <a:pt x="6877717" y="4434178"/>
                  <a:pt x="6875435" y="4432117"/>
                </a:cubicBezTo>
                <a:lnTo>
                  <a:pt x="6765515" y="4330296"/>
                </a:lnTo>
                <a:cubicBezTo>
                  <a:pt x="6763233" y="4328234"/>
                  <a:pt x="6759773" y="4328308"/>
                  <a:pt x="6757638" y="4330590"/>
                </a:cubicBezTo>
                <a:cubicBezTo>
                  <a:pt x="6755576" y="4332873"/>
                  <a:pt x="6755650" y="4336406"/>
                  <a:pt x="6757932" y="4338468"/>
                </a:cubicBezTo>
                <a:lnTo>
                  <a:pt x="6867852" y="4440289"/>
                </a:lnTo>
                <a:cubicBezTo>
                  <a:pt x="6868956" y="4441319"/>
                  <a:pt x="6870281" y="4441761"/>
                  <a:pt x="6871680" y="4441761"/>
                </a:cubicBezTo>
                <a:cubicBezTo>
                  <a:pt x="6873152" y="4441761"/>
                  <a:pt x="6874625" y="4441172"/>
                  <a:pt x="6875730" y="4439994"/>
                </a:cubicBezTo>
                <a:close/>
                <a:moveTo>
                  <a:pt x="7006631" y="4508316"/>
                </a:moveTo>
                <a:cubicBezTo>
                  <a:pt x="7008104" y="4505592"/>
                  <a:pt x="7007073" y="4502206"/>
                  <a:pt x="7004349" y="4500807"/>
                </a:cubicBezTo>
                <a:lnTo>
                  <a:pt x="6874257" y="4431307"/>
                </a:lnTo>
                <a:cubicBezTo>
                  <a:pt x="6871607" y="4429834"/>
                  <a:pt x="6868146" y="4430865"/>
                  <a:pt x="6866747" y="4433589"/>
                </a:cubicBezTo>
                <a:cubicBezTo>
                  <a:pt x="6865275" y="4436313"/>
                  <a:pt x="6866306" y="4439700"/>
                  <a:pt x="6869030" y="4441098"/>
                </a:cubicBezTo>
                <a:lnTo>
                  <a:pt x="6999122" y="4510599"/>
                </a:lnTo>
                <a:cubicBezTo>
                  <a:pt x="6999932" y="4511040"/>
                  <a:pt x="7000889" y="4511262"/>
                  <a:pt x="7001772" y="4511262"/>
                </a:cubicBezTo>
                <a:cubicBezTo>
                  <a:pt x="7003687" y="4511262"/>
                  <a:pt x="7005601" y="4510231"/>
                  <a:pt x="7006631" y="4508316"/>
                </a:cubicBezTo>
                <a:close/>
                <a:moveTo>
                  <a:pt x="7002877" y="4511188"/>
                </a:moveTo>
                <a:lnTo>
                  <a:pt x="7056327" y="4499703"/>
                </a:lnTo>
                <a:cubicBezTo>
                  <a:pt x="7059346" y="4499040"/>
                  <a:pt x="7061260" y="4496095"/>
                  <a:pt x="7060597" y="4493077"/>
                </a:cubicBezTo>
                <a:cubicBezTo>
                  <a:pt x="7059934" y="4490058"/>
                  <a:pt x="7056916" y="4488070"/>
                  <a:pt x="7053971" y="4488807"/>
                </a:cubicBezTo>
                <a:lnTo>
                  <a:pt x="7000521" y="4500292"/>
                </a:lnTo>
                <a:cubicBezTo>
                  <a:pt x="6997502" y="4500954"/>
                  <a:pt x="6995588" y="4503899"/>
                  <a:pt x="6996251" y="4506918"/>
                </a:cubicBezTo>
                <a:cubicBezTo>
                  <a:pt x="6996839" y="4509568"/>
                  <a:pt x="6999122" y="4511335"/>
                  <a:pt x="7001699" y="4511335"/>
                </a:cubicBezTo>
                <a:cubicBezTo>
                  <a:pt x="7002140" y="4511262"/>
                  <a:pt x="7002508" y="4511262"/>
                  <a:pt x="7002877" y="4511188"/>
                </a:cubicBezTo>
                <a:close/>
                <a:moveTo>
                  <a:pt x="7056769" y="4499555"/>
                </a:moveTo>
                <a:lnTo>
                  <a:pt x="7110661" y="4483653"/>
                </a:lnTo>
                <a:cubicBezTo>
                  <a:pt x="7113606" y="4482769"/>
                  <a:pt x="7115299" y="4479677"/>
                  <a:pt x="7114416" y="4476732"/>
                </a:cubicBezTo>
                <a:cubicBezTo>
                  <a:pt x="7113532" y="4473787"/>
                  <a:pt x="7110440" y="4472020"/>
                  <a:pt x="7107495" y="4472977"/>
                </a:cubicBezTo>
                <a:lnTo>
                  <a:pt x="7053603" y="4488880"/>
                </a:lnTo>
                <a:cubicBezTo>
                  <a:pt x="7050658" y="4489764"/>
                  <a:pt x="7048965" y="4492856"/>
                  <a:pt x="7049848" y="4495801"/>
                </a:cubicBezTo>
                <a:cubicBezTo>
                  <a:pt x="7050585" y="4498230"/>
                  <a:pt x="7052793" y="4499850"/>
                  <a:pt x="7055223" y="4499776"/>
                </a:cubicBezTo>
                <a:cubicBezTo>
                  <a:pt x="7055738" y="4499776"/>
                  <a:pt x="7056253" y="4499703"/>
                  <a:pt x="7056769" y="4499555"/>
                </a:cubicBezTo>
                <a:close/>
                <a:moveTo>
                  <a:pt x="7110882" y="4483579"/>
                </a:moveTo>
                <a:lnTo>
                  <a:pt x="7166026" y="4464658"/>
                </a:lnTo>
                <a:cubicBezTo>
                  <a:pt x="7168970" y="4463628"/>
                  <a:pt x="7170517" y="4460461"/>
                  <a:pt x="7169486" y="4457590"/>
                </a:cubicBezTo>
                <a:cubicBezTo>
                  <a:pt x="7168529" y="4454645"/>
                  <a:pt x="7165289" y="4453099"/>
                  <a:pt x="7162418" y="4454130"/>
                </a:cubicBezTo>
                <a:lnTo>
                  <a:pt x="7107274" y="4473051"/>
                </a:lnTo>
                <a:cubicBezTo>
                  <a:pt x="7104329" y="4474082"/>
                  <a:pt x="7102783" y="4477248"/>
                  <a:pt x="7103814" y="4480119"/>
                </a:cubicBezTo>
                <a:cubicBezTo>
                  <a:pt x="7104624" y="4482475"/>
                  <a:pt x="7106759" y="4483874"/>
                  <a:pt x="7109115" y="4483874"/>
                </a:cubicBezTo>
                <a:cubicBezTo>
                  <a:pt x="7109704" y="4483874"/>
                  <a:pt x="7110293" y="4483800"/>
                  <a:pt x="7110882" y="4483579"/>
                </a:cubicBezTo>
                <a:close/>
                <a:moveTo>
                  <a:pt x="7166099" y="4464658"/>
                </a:moveTo>
                <a:lnTo>
                  <a:pt x="7223304" y="4443970"/>
                </a:lnTo>
                <a:cubicBezTo>
                  <a:pt x="7226176" y="4442939"/>
                  <a:pt x="7227722" y="4439700"/>
                  <a:pt x="7226617" y="4436829"/>
                </a:cubicBezTo>
                <a:cubicBezTo>
                  <a:pt x="7225587" y="4433957"/>
                  <a:pt x="7222347" y="4432411"/>
                  <a:pt x="7219476" y="4433515"/>
                </a:cubicBezTo>
                <a:lnTo>
                  <a:pt x="7162271" y="4454204"/>
                </a:lnTo>
                <a:cubicBezTo>
                  <a:pt x="7159399" y="4455234"/>
                  <a:pt x="7157853" y="4458474"/>
                  <a:pt x="7158958" y="4461345"/>
                </a:cubicBezTo>
                <a:cubicBezTo>
                  <a:pt x="7159768" y="4463628"/>
                  <a:pt x="7161977" y="4465026"/>
                  <a:pt x="7164259" y="4465026"/>
                </a:cubicBezTo>
                <a:cubicBezTo>
                  <a:pt x="7164848" y="4464953"/>
                  <a:pt x="7165437" y="4464879"/>
                  <a:pt x="7166099" y="4464658"/>
                </a:cubicBezTo>
                <a:close/>
                <a:moveTo>
                  <a:pt x="7223157" y="4443970"/>
                </a:moveTo>
                <a:lnTo>
                  <a:pt x="7283307" y="4422987"/>
                </a:lnTo>
                <a:cubicBezTo>
                  <a:pt x="7286252" y="4421957"/>
                  <a:pt x="7287725" y="4418791"/>
                  <a:pt x="7286768" y="4415919"/>
                </a:cubicBezTo>
                <a:cubicBezTo>
                  <a:pt x="7285737" y="4412975"/>
                  <a:pt x="7282571" y="4411502"/>
                  <a:pt x="7279700" y="4412459"/>
                </a:cubicBezTo>
                <a:lnTo>
                  <a:pt x="7219549" y="4433442"/>
                </a:lnTo>
                <a:cubicBezTo>
                  <a:pt x="7216605" y="4434473"/>
                  <a:pt x="7215132" y="4437638"/>
                  <a:pt x="7216089" y="4440510"/>
                </a:cubicBezTo>
                <a:cubicBezTo>
                  <a:pt x="7216899" y="4442792"/>
                  <a:pt x="7219108" y="4444265"/>
                  <a:pt x="7221390" y="4444265"/>
                </a:cubicBezTo>
                <a:cubicBezTo>
                  <a:pt x="7221979" y="4444265"/>
                  <a:pt x="7222568" y="4444191"/>
                  <a:pt x="7223157" y="4443970"/>
                </a:cubicBezTo>
                <a:close/>
                <a:moveTo>
                  <a:pt x="7283160" y="4423061"/>
                </a:moveTo>
                <a:lnTo>
                  <a:pt x="7345887" y="4403698"/>
                </a:lnTo>
                <a:cubicBezTo>
                  <a:pt x="7348832" y="4402815"/>
                  <a:pt x="7350452" y="4399649"/>
                  <a:pt x="7349568" y="4396704"/>
                </a:cubicBezTo>
                <a:cubicBezTo>
                  <a:pt x="7348685" y="4393759"/>
                  <a:pt x="7345592" y="4392139"/>
                  <a:pt x="7342574" y="4393023"/>
                </a:cubicBezTo>
                <a:lnTo>
                  <a:pt x="7279847" y="4412386"/>
                </a:lnTo>
                <a:cubicBezTo>
                  <a:pt x="7276902" y="4413269"/>
                  <a:pt x="7275282" y="4416435"/>
                  <a:pt x="7276166" y="4419380"/>
                </a:cubicBezTo>
                <a:cubicBezTo>
                  <a:pt x="7276902" y="4421809"/>
                  <a:pt x="7279111" y="4423355"/>
                  <a:pt x="7281541" y="4423282"/>
                </a:cubicBezTo>
                <a:cubicBezTo>
                  <a:pt x="7282056" y="4423282"/>
                  <a:pt x="7282571" y="4423208"/>
                  <a:pt x="7283160" y="4423061"/>
                </a:cubicBezTo>
                <a:close/>
                <a:moveTo>
                  <a:pt x="7345519" y="4403772"/>
                </a:moveTo>
                <a:lnTo>
                  <a:pt x="7410381" y="4388016"/>
                </a:lnTo>
                <a:cubicBezTo>
                  <a:pt x="7413399" y="4387280"/>
                  <a:pt x="7415240" y="4384262"/>
                  <a:pt x="7414504" y="4381316"/>
                </a:cubicBezTo>
                <a:cubicBezTo>
                  <a:pt x="7413768" y="4378372"/>
                  <a:pt x="7410823" y="4376457"/>
                  <a:pt x="7407804" y="4377194"/>
                </a:cubicBezTo>
                <a:lnTo>
                  <a:pt x="7342942" y="4392949"/>
                </a:lnTo>
                <a:cubicBezTo>
                  <a:pt x="7339924" y="4393685"/>
                  <a:pt x="7338083" y="4396704"/>
                  <a:pt x="7338819" y="4399649"/>
                </a:cubicBezTo>
                <a:cubicBezTo>
                  <a:pt x="7339408" y="4402226"/>
                  <a:pt x="7341764" y="4403919"/>
                  <a:pt x="7344267" y="4403919"/>
                </a:cubicBezTo>
                <a:cubicBezTo>
                  <a:pt x="7344636" y="4403919"/>
                  <a:pt x="7345077" y="4403845"/>
                  <a:pt x="7345519" y="4403772"/>
                </a:cubicBezTo>
                <a:close/>
                <a:moveTo>
                  <a:pt x="7409866" y="4388090"/>
                </a:moveTo>
                <a:lnTo>
                  <a:pt x="7476347" y="4378004"/>
                </a:lnTo>
                <a:cubicBezTo>
                  <a:pt x="7479366" y="4377562"/>
                  <a:pt x="7481501" y="4374691"/>
                  <a:pt x="7481059" y="4371672"/>
                </a:cubicBezTo>
                <a:cubicBezTo>
                  <a:pt x="7480617" y="4368580"/>
                  <a:pt x="7477672" y="4366592"/>
                  <a:pt x="7474728" y="4366960"/>
                </a:cubicBezTo>
                <a:lnTo>
                  <a:pt x="7408246" y="4377047"/>
                </a:lnTo>
                <a:cubicBezTo>
                  <a:pt x="7405227" y="4377488"/>
                  <a:pt x="7403093" y="4380359"/>
                  <a:pt x="7403534" y="4383378"/>
                </a:cubicBezTo>
                <a:cubicBezTo>
                  <a:pt x="7403976" y="4386176"/>
                  <a:pt x="7406331" y="4388164"/>
                  <a:pt x="7409056" y="4388090"/>
                </a:cubicBezTo>
                <a:cubicBezTo>
                  <a:pt x="7409350" y="4388164"/>
                  <a:pt x="7409645" y="4388090"/>
                  <a:pt x="7409866" y="4388090"/>
                </a:cubicBezTo>
                <a:close/>
                <a:moveTo>
                  <a:pt x="7475759" y="4378077"/>
                </a:moveTo>
                <a:lnTo>
                  <a:pt x="7543344" y="4375868"/>
                </a:lnTo>
                <a:cubicBezTo>
                  <a:pt x="7546437" y="4375795"/>
                  <a:pt x="7548866" y="4373218"/>
                  <a:pt x="7548719" y="4370126"/>
                </a:cubicBezTo>
                <a:cubicBezTo>
                  <a:pt x="7548646" y="4367033"/>
                  <a:pt x="7546437" y="4364678"/>
                  <a:pt x="7542977" y="4364751"/>
                </a:cubicBezTo>
                <a:lnTo>
                  <a:pt x="7475390" y="4366960"/>
                </a:lnTo>
                <a:cubicBezTo>
                  <a:pt x="7472298" y="4367033"/>
                  <a:pt x="7469868" y="4369611"/>
                  <a:pt x="7470016" y="4372703"/>
                </a:cubicBezTo>
                <a:cubicBezTo>
                  <a:pt x="7470089" y="4375721"/>
                  <a:pt x="7472592" y="4378151"/>
                  <a:pt x="7475611" y="4378077"/>
                </a:cubicBezTo>
                <a:cubicBezTo>
                  <a:pt x="7475611" y="4378077"/>
                  <a:pt x="7475685" y="4378077"/>
                  <a:pt x="7475759" y="4378077"/>
                </a:cubicBezTo>
                <a:close/>
                <a:moveTo>
                  <a:pt x="7616894" y="4371451"/>
                </a:moveTo>
                <a:cubicBezTo>
                  <a:pt x="7616967" y="4368359"/>
                  <a:pt x="7614464" y="4365856"/>
                  <a:pt x="7611446" y="4365782"/>
                </a:cubicBezTo>
                <a:lnTo>
                  <a:pt x="7543270" y="4364678"/>
                </a:lnTo>
                <a:cubicBezTo>
                  <a:pt x="7540105" y="4364972"/>
                  <a:pt x="7537675" y="4367107"/>
                  <a:pt x="7537602" y="4370126"/>
                </a:cubicBezTo>
                <a:cubicBezTo>
                  <a:pt x="7537528" y="4373218"/>
                  <a:pt x="7540031" y="4375721"/>
                  <a:pt x="7543124" y="4375795"/>
                </a:cubicBezTo>
                <a:lnTo>
                  <a:pt x="7611299" y="4376899"/>
                </a:lnTo>
                <a:cubicBezTo>
                  <a:pt x="7611372" y="4376899"/>
                  <a:pt x="7611372" y="4376899"/>
                  <a:pt x="7611446" y="4376899"/>
                </a:cubicBezTo>
                <a:cubicBezTo>
                  <a:pt x="7614391" y="4376899"/>
                  <a:pt x="7616821" y="4374469"/>
                  <a:pt x="7616894" y="4371451"/>
                </a:cubicBezTo>
                <a:close/>
                <a:moveTo>
                  <a:pt x="7685290" y="4371009"/>
                </a:moveTo>
                <a:cubicBezTo>
                  <a:pt x="7685290" y="4367917"/>
                  <a:pt x="7682787" y="4365488"/>
                  <a:pt x="7679694" y="4365488"/>
                </a:cubicBezTo>
                <a:lnTo>
                  <a:pt x="7611299" y="4365782"/>
                </a:lnTo>
                <a:lnTo>
                  <a:pt x="7611299" y="4365782"/>
                </a:lnTo>
                <a:cubicBezTo>
                  <a:pt x="7608207" y="4365782"/>
                  <a:pt x="7605777" y="4368285"/>
                  <a:pt x="7605777" y="4371377"/>
                </a:cubicBezTo>
                <a:cubicBezTo>
                  <a:pt x="7605777" y="4374469"/>
                  <a:pt x="7608280" y="4376899"/>
                  <a:pt x="7611372" y="4376899"/>
                </a:cubicBezTo>
                <a:lnTo>
                  <a:pt x="7679768" y="4376605"/>
                </a:lnTo>
                <a:lnTo>
                  <a:pt x="7679768" y="4376605"/>
                </a:lnTo>
                <a:cubicBezTo>
                  <a:pt x="7682787" y="4376605"/>
                  <a:pt x="7685290" y="4374101"/>
                  <a:pt x="7685290" y="4371009"/>
                </a:cubicBezTo>
                <a:close/>
                <a:moveTo>
                  <a:pt x="7680210" y="4376605"/>
                </a:moveTo>
                <a:lnTo>
                  <a:pt x="7748385" y="4370052"/>
                </a:lnTo>
                <a:cubicBezTo>
                  <a:pt x="7751477" y="4369758"/>
                  <a:pt x="7753686" y="4367033"/>
                  <a:pt x="7753391" y="4363941"/>
                </a:cubicBezTo>
                <a:cubicBezTo>
                  <a:pt x="7753097" y="4360849"/>
                  <a:pt x="7750079" y="4358714"/>
                  <a:pt x="7747281" y="4358935"/>
                </a:cubicBezTo>
                <a:lnTo>
                  <a:pt x="7679106" y="4365488"/>
                </a:lnTo>
                <a:cubicBezTo>
                  <a:pt x="7676013" y="4365782"/>
                  <a:pt x="7673805" y="4368506"/>
                  <a:pt x="7674099" y="4371599"/>
                </a:cubicBezTo>
                <a:cubicBezTo>
                  <a:pt x="7674394" y="4374469"/>
                  <a:pt x="7676823" y="4376678"/>
                  <a:pt x="7679694" y="4376605"/>
                </a:cubicBezTo>
                <a:cubicBezTo>
                  <a:pt x="7679916" y="4376605"/>
                  <a:pt x="7680063" y="4376605"/>
                  <a:pt x="7680210" y="4376605"/>
                </a:cubicBezTo>
                <a:close/>
                <a:moveTo>
                  <a:pt x="7749343" y="4369905"/>
                </a:moveTo>
                <a:lnTo>
                  <a:pt x="7816928" y="4352088"/>
                </a:lnTo>
                <a:cubicBezTo>
                  <a:pt x="7819873" y="4351278"/>
                  <a:pt x="7821714" y="4348260"/>
                  <a:pt x="7820904" y="4345241"/>
                </a:cubicBezTo>
                <a:cubicBezTo>
                  <a:pt x="7820094" y="4342296"/>
                  <a:pt x="7817076" y="4340456"/>
                  <a:pt x="7814057" y="4341265"/>
                </a:cubicBezTo>
                <a:lnTo>
                  <a:pt x="7746471" y="4359082"/>
                </a:lnTo>
                <a:cubicBezTo>
                  <a:pt x="7743526" y="4359892"/>
                  <a:pt x="7741685" y="4362911"/>
                  <a:pt x="7742495" y="4365856"/>
                </a:cubicBezTo>
                <a:cubicBezTo>
                  <a:pt x="7743158" y="4368359"/>
                  <a:pt x="7745440" y="4370052"/>
                  <a:pt x="7747943" y="4369979"/>
                </a:cubicBezTo>
                <a:cubicBezTo>
                  <a:pt x="7748385" y="4370052"/>
                  <a:pt x="7748900" y="4370052"/>
                  <a:pt x="7749343" y="4369905"/>
                </a:cubicBezTo>
                <a:close/>
                <a:moveTo>
                  <a:pt x="7967487" y="4402741"/>
                </a:moveTo>
                <a:cubicBezTo>
                  <a:pt x="7968518" y="4399870"/>
                  <a:pt x="7967046" y="4396630"/>
                  <a:pt x="7964175" y="4395599"/>
                </a:cubicBezTo>
                <a:lnTo>
                  <a:pt x="7817444" y="4341486"/>
                </a:lnTo>
                <a:cubicBezTo>
                  <a:pt x="7814499" y="4340382"/>
                  <a:pt x="7811333" y="4341854"/>
                  <a:pt x="7810302" y="4344800"/>
                </a:cubicBezTo>
                <a:cubicBezTo>
                  <a:pt x="7809197" y="4347671"/>
                  <a:pt x="7810744" y="4350910"/>
                  <a:pt x="7813615" y="4351941"/>
                </a:cubicBezTo>
                <a:lnTo>
                  <a:pt x="7960346" y="4406054"/>
                </a:lnTo>
                <a:cubicBezTo>
                  <a:pt x="7961009" y="4406275"/>
                  <a:pt x="7961672" y="4406422"/>
                  <a:pt x="7962334" y="4406422"/>
                </a:cubicBezTo>
                <a:cubicBezTo>
                  <a:pt x="7964543" y="4406348"/>
                  <a:pt x="7966677" y="4404950"/>
                  <a:pt x="7967487" y="4402741"/>
                </a:cubicBezTo>
                <a:close/>
                <a:moveTo>
                  <a:pt x="7964617" y="4405833"/>
                </a:moveTo>
                <a:lnTo>
                  <a:pt x="8035147" y="4372261"/>
                </a:lnTo>
                <a:cubicBezTo>
                  <a:pt x="8037945" y="4370936"/>
                  <a:pt x="8039123" y="4367623"/>
                  <a:pt x="8037798" y="4364825"/>
                </a:cubicBezTo>
                <a:cubicBezTo>
                  <a:pt x="8036473" y="4362027"/>
                  <a:pt x="8033159" y="4360849"/>
                  <a:pt x="8030362" y="4362175"/>
                </a:cubicBezTo>
                <a:lnTo>
                  <a:pt x="7959831" y="4395747"/>
                </a:lnTo>
                <a:cubicBezTo>
                  <a:pt x="7957033" y="4397072"/>
                  <a:pt x="7955855" y="4400385"/>
                  <a:pt x="7957181" y="4403183"/>
                </a:cubicBezTo>
                <a:cubicBezTo>
                  <a:pt x="7958138" y="4405171"/>
                  <a:pt x="7960199" y="4406348"/>
                  <a:pt x="7962260" y="4406348"/>
                </a:cubicBezTo>
                <a:cubicBezTo>
                  <a:pt x="7963070" y="4406348"/>
                  <a:pt x="7963880" y="4406201"/>
                  <a:pt x="7964617" y="4405833"/>
                </a:cubicBezTo>
                <a:close/>
                <a:moveTo>
                  <a:pt x="8036105" y="4371672"/>
                </a:moveTo>
                <a:lnTo>
                  <a:pt x="8108182" y="4317559"/>
                </a:lnTo>
                <a:cubicBezTo>
                  <a:pt x="8110611" y="4315718"/>
                  <a:pt x="8111126" y="4312185"/>
                  <a:pt x="8109286" y="4309755"/>
                </a:cubicBezTo>
                <a:cubicBezTo>
                  <a:pt x="8107445" y="4307325"/>
                  <a:pt x="8103985" y="4306810"/>
                  <a:pt x="8101482" y="4308650"/>
                </a:cubicBezTo>
                <a:lnTo>
                  <a:pt x="8029405" y="4362764"/>
                </a:lnTo>
                <a:cubicBezTo>
                  <a:pt x="8026975" y="4364604"/>
                  <a:pt x="8026459" y="4368138"/>
                  <a:pt x="8028300" y="4370568"/>
                </a:cubicBezTo>
                <a:cubicBezTo>
                  <a:pt x="8029405" y="4372040"/>
                  <a:pt x="8031098" y="4372776"/>
                  <a:pt x="8032792" y="4372776"/>
                </a:cubicBezTo>
                <a:cubicBezTo>
                  <a:pt x="8033969" y="4372776"/>
                  <a:pt x="8035074" y="4372408"/>
                  <a:pt x="8036105" y="4371672"/>
                </a:cubicBezTo>
                <a:close/>
                <a:moveTo>
                  <a:pt x="8263821" y="4337953"/>
                </a:moveTo>
                <a:cubicBezTo>
                  <a:pt x="8264336" y="4334934"/>
                  <a:pt x="8262201" y="4332062"/>
                  <a:pt x="8259183" y="4331621"/>
                </a:cubicBezTo>
                <a:lnTo>
                  <a:pt x="8105604" y="4307620"/>
                </a:lnTo>
                <a:cubicBezTo>
                  <a:pt x="8102586" y="4307105"/>
                  <a:pt x="8099715" y="4309239"/>
                  <a:pt x="8099273" y="4312258"/>
                </a:cubicBezTo>
                <a:cubicBezTo>
                  <a:pt x="8098832" y="4315277"/>
                  <a:pt x="8100893" y="4318148"/>
                  <a:pt x="8103911" y="4318590"/>
                </a:cubicBezTo>
                <a:lnTo>
                  <a:pt x="8257489" y="4342591"/>
                </a:lnTo>
                <a:cubicBezTo>
                  <a:pt x="8257784" y="4342664"/>
                  <a:pt x="8258079" y="4342664"/>
                  <a:pt x="8258373" y="4342664"/>
                </a:cubicBezTo>
                <a:cubicBezTo>
                  <a:pt x="8261097" y="4342591"/>
                  <a:pt x="8263453" y="4340677"/>
                  <a:pt x="8263821" y="4337953"/>
                </a:cubicBezTo>
                <a:close/>
                <a:moveTo>
                  <a:pt x="8262348" y="4340971"/>
                </a:moveTo>
                <a:lnTo>
                  <a:pt x="8339726" y="4262047"/>
                </a:lnTo>
                <a:cubicBezTo>
                  <a:pt x="8341862" y="4259838"/>
                  <a:pt x="8341862" y="4256304"/>
                  <a:pt x="8339653" y="4254169"/>
                </a:cubicBezTo>
                <a:cubicBezTo>
                  <a:pt x="8337444" y="4252034"/>
                  <a:pt x="8333910" y="4252034"/>
                  <a:pt x="8331776" y="4254243"/>
                </a:cubicBezTo>
                <a:lnTo>
                  <a:pt x="8254397" y="4333167"/>
                </a:lnTo>
                <a:cubicBezTo>
                  <a:pt x="8252262" y="4335376"/>
                  <a:pt x="8252262" y="4338910"/>
                  <a:pt x="8254471" y="4341045"/>
                </a:cubicBezTo>
                <a:cubicBezTo>
                  <a:pt x="8255575" y="4342149"/>
                  <a:pt x="8256974" y="4342664"/>
                  <a:pt x="8258446" y="4342664"/>
                </a:cubicBezTo>
                <a:cubicBezTo>
                  <a:pt x="8259846" y="4342591"/>
                  <a:pt x="8261244" y="4342076"/>
                  <a:pt x="8262348" y="4340971"/>
                </a:cubicBezTo>
                <a:close/>
                <a:moveTo>
                  <a:pt x="8340169" y="4261458"/>
                </a:moveTo>
                <a:lnTo>
                  <a:pt x="8420712" y="4153747"/>
                </a:lnTo>
                <a:cubicBezTo>
                  <a:pt x="8422552" y="4151317"/>
                  <a:pt x="8422037" y="4147784"/>
                  <a:pt x="8419607" y="4145943"/>
                </a:cubicBezTo>
                <a:cubicBezTo>
                  <a:pt x="8417178" y="4144103"/>
                  <a:pt x="8413644" y="4144618"/>
                  <a:pt x="8411804" y="4147048"/>
                </a:cubicBezTo>
                <a:lnTo>
                  <a:pt x="8331260" y="4254758"/>
                </a:lnTo>
                <a:cubicBezTo>
                  <a:pt x="8329419" y="4257188"/>
                  <a:pt x="8329935" y="4260722"/>
                  <a:pt x="8332364" y="4262562"/>
                </a:cubicBezTo>
                <a:cubicBezTo>
                  <a:pt x="8333395" y="4263299"/>
                  <a:pt x="8334573" y="4263667"/>
                  <a:pt x="8335751" y="4263667"/>
                </a:cubicBezTo>
                <a:cubicBezTo>
                  <a:pt x="8337444" y="4263667"/>
                  <a:pt x="8339064" y="4262931"/>
                  <a:pt x="8340169" y="4261458"/>
                </a:cubicBezTo>
                <a:close/>
                <a:moveTo>
                  <a:pt x="8420933" y="4153379"/>
                </a:moveTo>
                <a:lnTo>
                  <a:pt x="8504421" y="4022035"/>
                </a:lnTo>
                <a:cubicBezTo>
                  <a:pt x="8506041" y="4019459"/>
                  <a:pt x="8505305" y="4015998"/>
                  <a:pt x="8502728" y="4014305"/>
                </a:cubicBezTo>
                <a:cubicBezTo>
                  <a:pt x="8500151" y="4012612"/>
                  <a:pt x="8496690" y="4013421"/>
                  <a:pt x="8494997" y="4015998"/>
                </a:cubicBezTo>
                <a:lnTo>
                  <a:pt x="8411509" y="4147342"/>
                </a:lnTo>
                <a:cubicBezTo>
                  <a:pt x="8409816" y="4149919"/>
                  <a:pt x="8410625" y="4153379"/>
                  <a:pt x="8413202" y="4155072"/>
                </a:cubicBezTo>
                <a:cubicBezTo>
                  <a:pt x="8414159" y="4155661"/>
                  <a:pt x="8415190" y="4155956"/>
                  <a:pt x="8416221" y="4155956"/>
                </a:cubicBezTo>
                <a:cubicBezTo>
                  <a:pt x="8418061" y="4155956"/>
                  <a:pt x="8419902" y="4154999"/>
                  <a:pt x="8420933" y="4153379"/>
                </a:cubicBezTo>
                <a:close/>
                <a:moveTo>
                  <a:pt x="8499930" y="4024612"/>
                </a:moveTo>
                <a:lnTo>
                  <a:pt x="8654392" y="4020268"/>
                </a:lnTo>
                <a:cubicBezTo>
                  <a:pt x="8657484" y="4020195"/>
                  <a:pt x="8659913" y="4017618"/>
                  <a:pt x="8659840" y="4014526"/>
                </a:cubicBezTo>
                <a:cubicBezTo>
                  <a:pt x="8659766" y="4011507"/>
                  <a:pt x="8657263" y="4009077"/>
                  <a:pt x="8654244" y="4009077"/>
                </a:cubicBezTo>
                <a:cubicBezTo>
                  <a:pt x="8654244" y="4009077"/>
                  <a:pt x="8654171" y="4009077"/>
                  <a:pt x="8654097" y="4009077"/>
                </a:cubicBezTo>
                <a:lnTo>
                  <a:pt x="8499636" y="4013421"/>
                </a:lnTo>
                <a:cubicBezTo>
                  <a:pt x="8496544" y="4013495"/>
                  <a:pt x="8494114" y="4016072"/>
                  <a:pt x="8494188" y="4019164"/>
                </a:cubicBezTo>
                <a:cubicBezTo>
                  <a:pt x="8494261" y="4022183"/>
                  <a:pt x="8496764" y="4024612"/>
                  <a:pt x="8499783" y="4024612"/>
                </a:cubicBezTo>
                <a:cubicBezTo>
                  <a:pt x="8499783" y="4024612"/>
                  <a:pt x="8499857" y="4024612"/>
                  <a:pt x="8499930" y="4024612"/>
                </a:cubicBezTo>
                <a:close/>
                <a:moveTo>
                  <a:pt x="8655423" y="4020195"/>
                </a:moveTo>
                <a:lnTo>
                  <a:pt x="8796852" y="3989420"/>
                </a:lnTo>
                <a:cubicBezTo>
                  <a:pt x="8799871" y="3988758"/>
                  <a:pt x="8801785" y="3985813"/>
                  <a:pt x="8801123" y="3982794"/>
                </a:cubicBezTo>
                <a:cubicBezTo>
                  <a:pt x="8800460" y="3979776"/>
                  <a:pt x="8797442" y="3977861"/>
                  <a:pt x="8794497" y="3978524"/>
                </a:cubicBezTo>
                <a:lnTo>
                  <a:pt x="8653067" y="4009299"/>
                </a:lnTo>
                <a:cubicBezTo>
                  <a:pt x="8650048" y="4009961"/>
                  <a:pt x="8648134" y="4012906"/>
                  <a:pt x="8648796" y="4015924"/>
                </a:cubicBezTo>
                <a:cubicBezTo>
                  <a:pt x="8649386" y="4018575"/>
                  <a:pt x="8651668" y="4020342"/>
                  <a:pt x="8654244" y="4020342"/>
                </a:cubicBezTo>
                <a:cubicBezTo>
                  <a:pt x="8654613" y="4020268"/>
                  <a:pt x="8655054" y="4020268"/>
                  <a:pt x="8655423" y="4020195"/>
                </a:cubicBezTo>
                <a:close/>
                <a:moveTo>
                  <a:pt x="8797883" y="3989052"/>
                </a:moveTo>
                <a:lnTo>
                  <a:pt x="8918625" y="3935823"/>
                </a:lnTo>
                <a:cubicBezTo>
                  <a:pt x="8921423" y="3934571"/>
                  <a:pt x="8922748" y="3931258"/>
                  <a:pt x="8921497" y="3928460"/>
                </a:cubicBezTo>
                <a:cubicBezTo>
                  <a:pt x="8920245" y="3925663"/>
                  <a:pt x="8916932" y="3924337"/>
                  <a:pt x="8914134" y="3925589"/>
                </a:cubicBezTo>
                <a:lnTo>
                  <a:pt x="8793392" y="3978818"/>
                </a:lnTo>
                <a:cubicBezTo>
                  <a:pt x="8790595" y="3980070"/>
                  <a:pt x="8789270" y="3983383"/>
                  <a:pt x="8790521" y="3986181"/>
                </a:cubicBezTo>
                <a:cubicBezTo>
                  <a:pt x="8791478" y="3988316"/>
                  <a:pt x="8793540" y="3989494"/>
                  <a:pt x="8795675" y="3989494"/>
                </a:cubicBezTo>
                <a:cubicBezTo>
                  <a:pt x="8796411" y="3989494"/>
                  <a:pt x="8797147" y="3989346"/>
                  <a:pt x="8797883" y="3989052"/>
                </a:cubicBezTo>
                <a:close/>
                <a:moveTo>
                  <a:pt x="8919730" y="3935086"/>
                </a:moveTo>
                <a:lnTo>
                  <a:pt x="8962873" y="3901661"/>
                </a:lnTo>
                <a:cubicBezTo>
                  <a:pt x="8965302" y="3899747"/>
                  <a:pt x="8965744" y="3896287"/>
                  <a:pt x="8963830" y="3893857"/>
                </a:cubicBezTo>
                <a:cubicBezTo>
                  <a:pt x="8961916" y="3891428"/>
                  <a:pt x="8958456" y="3890986"/>
                  <a:pt x="8956026" y="3892900"/>
                </a:cubicBezTo>
                <a:lnTo>
                  <a:pt x="8912883" y="3926325"/>
                </a:lnTo>
                <a:cubicBezTo>
                  <a:pt x="8910453" y="3928239"/>
                  <a:pt x="8910011" y="3931700"/>
                  <a:pt x="8911925" y="3934129"/>
                </a:cubicBezTo>
                <a:cubicBezTo>
                  <a:pt x="8913030" y="3935528"/>
                  <a:pt x="8914723" y="3936264"/>
                  <a:pt x="8916343" y="3936264"/>
                </a:cubicBezTo>
                <a:cubicBezTo>
                  <a:pt x="8917521" y="3936264"/>
                  <a:pt x="8918773" y="3935896"/>
                  <a:pt x="8919730" y="3935086"/>
                </a:cubicBezTo>
                <a:close/>
                <a:moveTo>
                  <a:pt x="8962873" y="3901661"/>
                </a:moveTo>
                <a:lnTo>
                  <a:pt x="9012274" y="3863304"/>
                </a:lnTo>
                <a:cubicBezTo>
                  <a:pt x="9014704" y="3861389"/>
                  <a:pt x="9015145" y="3857929"/>
                  <a:pt x="9013231" y="3855500"/>
                </a:cubicBezTo>
                <a:cubicBezTo>
                  <a:pt x="9011317" y="3853070"/>
                  <a:pt x="9007857" y="3852628"/>
                  <a:pt x="9005427" y="3854542"/>
                </a:cubicBezTo>
                <a:lnTo>
                  <a:pt x="8956026" y="3892900"/>
                </a:lnTo>
                <a:cubicBezTo>
                  <a:pt x="8953596" y="3894815"/>
                  <a:pt x="8953154" y="3898275"/>
                  <a:pt x="8955069" y="3900704"/>
                </a:cubicBezTo>
                <a:cubicBezTo>
                  <a:pt x="8956173" y="3902103"/>
                  <a:pt x="8957866" y="3902839"/>
                  <a:pt x="8959487" y="3902839"/>
                </a:cubicBezTo>
                <a:cubicBezTo>
                  <a:pt x="8960664" y="3902839"/>
                  <a:pt x="8961916" y="3902471"/>
                  <a:pt x="8962873" y="3901661"/>
                </a:cubicBezTo>
                <a:close/>
                <a:moveTo>
                  <a:pt x="9013673" y="3861831"/>
                </a:moveTo>
                <a:lnTo>
                  <a:pt x="9028839" y="3836873"/>
                </a:lnTo>
                <a:cubicBezTo>
                  <a:pt x="9030459" y="3834222"/>
                  <a:pt x="9029575" y="3830836"/>
                  <a:pt x="9026999" y="3829216"/>
                </a:cubicBezTo>
                <a:cubicBezTo>
                  <a:pt x="9024348" y="3827597"/>
                  <a:pt x="9020962" y="3828406"/>
                  <a:pt x="9019342" y="3831057"/>
                </a:cubicBezTo>
                <a:lnTo>
                  <a:pt x="9004102" y="3856015"/>
                </a:lnTo>
                <a:cubicBezTo>
                  <a:pt x="9002482" y="3858665"/>
                  <a:pt x="9003366" y="3862052"/>
                  <a:pt x="9005942" y="3863672"/>
                </a:cubicBezTo>
                <a:cubicBezTo>
                  <a:pt x="9006826" y="3864261"/>
                  <a:pt x="9007857" y="3864482"/>
                  <a:pt x="9008888" y="3864482"/>
                </a:cubicBezTo>
                <a:cubicBezTo>
                  <a:pt x="9010802" y="3864482"/>
                  <a:pt x="9012642" y="3863525"/>
                  <a:pt x="9013673" y="3861831"/>
                </a:cubicBezTo>
                <a:close/>
                <a:moveTo>
                  <a:pt x="9028029" y="3837977"/>
                </a:moveTo>
                <a:lnTo>
                  <a:pt x="9031932" y="3834149"/>
                </a:lnTo>
                <a:cubicBezTo>
                  <a:pt x="9034140" y="3832014"/>
                  <a:pt x="9034213" y="3828480"/>
                  <a:pt x="9032005" y="3826271"/>
                </a:cubicBezTo>
                <a:cubicBezTo>
                  <a:pt x="9029870" y="3824062"/>
                  <a:pt x="9026336" y="3824062"/>
                  <a:pt x="9024127" y="3826198"/>
                </a:cubicBezTo>
                <a:lnTo>
                  <a:pt x="9020226" y="3830026"/>
                </a:lnTo>
                <a:cubicBezTo>
                  <a:pt x="9018017" y="3832161"/>
                  <a:pt x="9017943" y="3835695"/>
                  <a:pt x="9020152" y="3837903"/>
                </a:cubicBezTo>
                <a:cubicBezTo>
                  <a:pt x="9021256" y="3839008"/>
                  <a:pt x="9022729" y="3839597"/>
                  <a:pt x="9024201" y="3839597"/>
                </a:cubicBezTo>
                <a:cubicBezTo>
                  <a:pt x="9025526" y="3839523"/>
                  <a:pt x="9026925" y="3839008"/>
                  <a:pt x="9028029" y="3837977"/>
                </a:cubicBezTo>
                <a:close/>
                <a:moveTo>
                  <a:pt x="9082363" y="3853291"/>
                </a:moveTo>
                <a:cubicBezTo>
                  <a:pt x="9083542" y="3850493"/>
                  <a:pt x="9082290" y="3847180"/>
                  <a:pt x="9079418" y="3846002"/>
                </a:cubicBezTo>
                <a:lnTo>
                  <a:pt x="9030238" y="3825019"/>
                </a:lnTo>
                <a:cubicBezTo>
                  <a:pt x="9027441" y="3823842"/>
                  <a:pt x="9024127" y="3825093"/>
                  <a:pt x="9022950" y="3827965"/>
                </a:cubicBezTo>
                <a:cubicBezTo>
                  <a:pt x="9021772" y="3830762"/>
                  <a:pt x="9023023" y="3834075"/>
                  <a:pt x="9025894" y="3835253"/>
                </a:cubicBezTo>
                <a:lnTo>
                  <a:pt x="9075075" y="3856236"/>
                </a:lnTo>
                <a:cubicBezTo>
                  <a:pt x="9075811" y="3856530"/>
                  <a:pt x="9076547" y="3856678"/>
                  <a:pt x="9077284" y="3856678"/>
                </a:cubicBezTo>
                <a:cubicBezTo>
                  <a:pt x="9079418" y="3856678"/>
                  <a:pt x="9081480" y="3855426"/>
                  <a:pt x="9082363" y="3853291"/>
                </a:cubicBezTo>
                <a:close/>
                <a:moveTo>
                  <a:pt x="9080081" y="3855868"/>
                </a:moveTo>
                <a:lnTo>
                  <a:pt x="9155324" y="3811620"/>
                </a:lnTo>
                <a:cubicBezTo>
                  <a:pt x="9157974" y="3810074"/>
                  <a:pt x="9158858" y="3806687"/>
                  <a:pt x="9157312" y="3803963"/>
                </a:cubicBezTo>
                <a:cubicBezTo>
                  <a:pt x="9155765" y="3801313"/>
                  <a:pt x="9152305" y="3800430"/>
                  <a:pt x="9149655" y="3801975"/>
                </a:cubicBezTo>
                <a:lnTo>
                  <a:pt x="9074412" y="3846223"/>
                </a:lnTo>
                <a:cubicBezTo>
                  <a:pt x="9071762" y="3847769"/>
                  <a:pt x="9070879" y="3851156"/>
                  <a:pt x="9072424" y="3853880"/>
                </a:cubicBezTo>
                <a:cubicBezTo>
                  <a:pt x="9073455" y="3855647"/>
                  <a:pt x="9075369" y="3856678"/>
                  <a:pt x="9077284" y="3856604"/>
                </a:cubicBezTo>
                <a:cubicBezTo>
                  <a:pt x="9078241" y="3856678"/>
                  <a:pt x="9079197" y="3856457"/>
                  <a:pt x="9080081" y="3855868"/>
                </a:cubicBezTo>
                <a:close/>
                <a:moveTo>
                  <a:pt x="9155029" y="3811841"/>
                </a:moveTo>
                <a:lnTo>
                  <a:pt x="9229315" y="3773999"/>
                </a:lnTo>
                <a:cubicBezTo>
                  <a:pt x="9232039" y="3772600"/>
                  <a:pt x="9233143" y="3769213"/>
                  <a:pt x="9231745" y="3766489"/>
                </a:cubicBezTo>
                <a:cubicBezTo>
                  <a:pt x="9230346" y="3763765"/>
                  <a:pt x="9226959" y="3762661"/>
                  <a:pt x="9224235" y="3764060"/>
                </a:cubicBezTo>
                <a:lnTo>
                  <a:pt x="9149950" y="3801902"/>
                </a:lnTo>
                <a:cubicBezTo>
                  <a:pt x="9147226" y="3803301"/>
                  <a:pt x="9146121" y="3806687"/>
                  <a:pt x="9147520" y="3809411"/>
                </a:cubicBezTo>
                <a:cubicBezTo>
                  <a:pt x="9148550" y="3811399"/>
                  <a:pt x="9150465" y="3812504"/>
                  <a:pt x="9152526" y="3812430"/>
                </a:cubicBezTo>
                <a:cubicBezTo>
                  <a:pt x="9153336" y="3812430"/>
                  <a:pt x="9154220" y="3812283"/>
                  <a:pt x="9155029" y="3811841"/>
                </a:cubicBezTo>
                <a:close/>
                <a:moveTo>
                  <a:pt x="9358303" y="3805656"/>
                </a:moveTo>
                <a:cubicBezTo>
                  <a:pt x="9359113" y="3802712"/>
                  <a:pt x="9357419" y="3799620"/>
                  <a:pt x="9354401" y="3798810"/>
                </a:cubicBezTo>
                <a:lnTo>
                  <a:pt x="9228284" y="3763618"/>
                </a:lnTo>
                <a:cubicBezTo>
                  <a:pt x="9225266" y="3762734"/>
                  <a:pt x="9222247" y="3764501"/>
                  <a:pt x="9221438" y="3767520"/>
                </a:cubicBezTo>
                <a:cubicBezTo>
                  <a:pt x="9220628" y="3770465"/>
                  <a:pt x="9222321" y="3773557"/>
                  <a:pt x="9225340" y="3774367"/>
                </a:cubicBezTo>
                <a:lnTo>
                  <a:pt x="9351456" y="3809559"/>
                </a:lnTo>
                <a:cubicBezTo>
                  <a:pt x="9351971" y="3809706"/>
                  <a:pt x="9352487" y="3809779"/>
                  <a:pt x="9353002" y="3809779"/>
                </a:cubicBezTo>
                <a:cubicBezTo>
                  <a:pt x="9355358" y="3809779"/>
                  <a:pt x="9357641" y="3808160"/>
                  <a:pt x="9358303" y="3805656"/>
                </a:cubicBezTo>
                <a:close/>
                <a:moveTo>
                  <a:pt x="9355284" y="3809264"/>
                </a:moveTo>
                <a:lnTo>
                  <a:pt x="9427583" y="3776060"/>
                </a:lnTo>
                <a:cubicBezTo>
                  <a:pt x="9430380" y="3774735"/>
                  <a:pt x="9431632" y="3771496"/>
                  <a:pt x="9430307" y="3768624"/>
                </a:cubicBezTo>
                <a:cubicBezTo>
                  <a:pt x="9428981" y="3765827"/>
                  <a:pt x="9425668" y="3764575"/>
                  <a:pt x="9422871" y="3765900"/>
                </a:cubicBezTo>
                <a:lnTo>
                  <a:pt x="9350573" y="3799104"/>
                </a:lnTo>
                <a:cubicBezTo>
                  <a:pt x="9347775" y="3800430"/>
                  <a:pt x="9346523" y="3803743"/>
                  <a:pt x="9347849" y="3806540"/>
                </a:cubicBezTo>
                <a:cubicBezTo>
                  <a:pt x="9348806" y="3808602"/>
                  <a:pt x="9350867" y="3809779"/>
                  <a:pt x="9352929" y="3809779"/>
                </a:cubicBezTo>
                <a:cubicBezTo>
                  <a:pt x="9353738" y="3809779"/>
                  <a:pt x="9354474" y="3809632"/>
                  <a:pt x="9355284" y="3809264"/>
                </a:cubicBezTo>
                <a:close/>
                <a:moveTo>
                  <a:pt x="9556571" y="3784600"/>
                </a:moveTo>
                <a:cubicBezTo>
                  <a:pt x="9556864" y="3781508"/>
                  <a:pt x="9554656" y="3778784"/>
                  <a:pt x="9551564" y="3778490"/>
                </a:cubicBezTo>
                <a:lnTo>
                  <a:pt x="9425742" y="3765459"/>
                </a:lnTo>
                <a:cubicBezTo>
                  <a:pt x="9422723" y="3765164"/>
                  <a:pt x="9419925" y="3767373"/>
                  <a:pt x="9419632" y="3770465"/>
                </a:cubicBezTo>
                <a:cubicBezTo>
                  <a:pt x="9419337" y="3773557"/>
                  <a:pt x="9421545" y="3776281"/>
                  <a:pt x="9424637" y="3776576"/>
                </a:cubicBezTo>
                <a:lnTo>
                  <a:pt x="9550459" y="3789607"/>
                </a:lnTo>
                <a:cubicBezTo>
                  <a:pt x="9550680" y="3789607"/>
                  <a:pt x="9550901" y="3789607"/>
                  <a:pt x="9551049" y="3789607"/>
                </a:cubicBezTo>
                <a:cubicBezTo>
                  <a:pt x="9553920" y="3789533"/>
                  <a:pt x="9556276" y="3787398"/>
                  <a:pt x="9556571" y="3784600"/>
                </a:cubicBezTo>
                <a:close/>
                <a:moveTo>
                  <a:pt x="9551785" y="3789533"/>
                </a:moveTo>
                <a:lnTo>
                  <a:pt x="9672895" y="3773925"/>
                </a:lnTo>
                <a:cubicBezTo>
                  <a:pt x="9675987" y="3773557"/>
                  <a:pt x="9678122" y="3770759"/>
                  <a:pt x="9677680" y="3767667"/>
                </a:cubicBezTo>
                <a:cubicBezTo>
                  <a:pt x="9677313" y="3764575"/>
                  <a:pt x="9674441" y="3762293"/>
                  <a:pt x="9671423" y="3762882"/>
                </a:cubicBezTo>
                <a:lnTo>
                  <a:pt x="9550313" y="3778490"/>
                </a:lnTo>
                <a:cubicBezTo>
                  <a:pt x="9547220" y="3778858"/>
                  <a:pt x="9545085" y="3781656"/>
                  <a:pt x="9545527" y="3784748"/>
                </a:cubicBezTo>
                <a:cubicBezTo>
                  <a:pt x="9545895" y="3787545"/>
                  <a:pt x="9548325" y="3789607"/>
                  <a:pt x="9551049" y="3789607"/>
                </a:cubicBezTo>
                <a:cubicBezTo>
                  <a:pt x="9551270" y="3789607"/>
                  <a:pt x="9551490" y="3789533"/>
                  <a:pt x="9551785" y="3789533"/>
                </a:cubicBezTo>
                <a:close/>
                <a:moveTo>
                  <a:pt x="9674073" y="3773631"/>
                </a:moveTo>
                <a:lnTo>
                  <a:pt x="9724137" y="3755151"/>
                </a:lnTo>
                <a:cubicBezTo>
                  <a:pt x="9727008" y="3754047"/>
                  <a:pt x="9728480" y="3750881"/>
                  <a:pt x="9727450" y="3748010"/>
                </a:cubicBezTo>
                <a:cubicBezTo>
                  <a:pt x="9726345" y="3745138"/>
                  <a:pt x="9723106" y="3743666"/>
                  <a:pt x="9720308" y="3744697"/>
                </a:cubicBezTo>
                <a:lnTo>
                  <a:pt x="9670244" y="3763176"/>
                </a:lnTo>
                <a:cubicBezTo>
                  <a:pt x="9667373" y="3764281"/>
                  <a:pt x="9665901" y="3767446"/>
                  <a:pt x="9666932" y="3770317"/>
                </a:cubicBezTo>
                <a:cubicBezTo>
                  <a:pt x="9667741" y="3772600"/>
                  <a:pt x="9669950" y="3773999"/>
                  <a:pt x="9672232" y="3773925"/>
                </a:cubicBezTo>
                <a:cubicBezTo>
                  <a:pt x="9672821" y="3773999"/>
                  <a:pt x="9673410" y="3773852"/>
                  <a:pt x="9674073" y="3773631"/>
                </a:cubicBezTo>
                <a:close/>
                <a:moveTo>
                  <a:pt x="9724357" y="3755004"/>
                </a:moveTo>
                <a:lnTo>
                  <a:pt x="9752334" y="3743298"/>
                </a:lnTo>
                <a:cubicBezTo>
                  <a:pt x="9755132" y="3742120"/>
                  <a:pt x="9756530" y="3738807"/>
                  <a:pt x="9755353" y="3736009"/>
                </a:cubicBezTo>
                <a:cubicBezTo>
                  <a:pt x="9754175" y="3733212"/>
                  <a:pt x="9750936" y="3731886"/>
                  <a:pt x="9748064" y="3732991"/>
                </a:cubicBezTo>
                <a:lnTo>
                  <a:pt x="9720087" y="3744697"/>
                </a:lnTo>
                <a:cubicBezTo>
                  <a:pt x="9717290" y="3745875"/>
                  <a:pt x="9715891" y="3749188"/>
                  <a:pt x="9717069" y="3751985"/>
                </a:cubicBezTo>
                <a:cubicBezTo>
                  <a:pt x="9717952" y="3754120"/>
                  <a:pt x="9720087" y="3755446"/>
                  <a:pt x="9722223" y="3755372"/>
                </a:cubicBezTo>
                <a:cubicBezTo>
                  <a:pt x="9722959" y="3755446"/>
                  <a:pt x="9723695" y="3755298"/>
                  <a:pt x="9724357" y="3755004"/>
                </a:cubicBezTo>
                <a:close/>
                <a:moveTo>
                  <a:pt x="9752776" y="3743077"/>
                </a:moveTo>
                <a:lnTo>
                  <a:pt x="9822276" y="3706707"/>
                </a:lnTo>
                <a:cubicBezTo>
                  <a:pt x="9825000" y="3705308"/>
                  <a:pt x="9826031" y="3701922"/>
                  <a:pt x="9824632" y="3699198"/>
                </a:cubicBezTo>
                <a:cubicBezTo>
                  <a:pt x="9823233" y="3696473"/>
                  <a:pt x="9819847" y="3695443"/>
                  <a:pt x="9817123" y="3696842"/>
                </a:cubicBezTo>
                <a:lnTo>
                  <a:pt x="9747622" y="3733212"/>
                </a:lnTo>
                <a:cubicBezTo>
                  <a:pt x="9744898" y="3734610"/>
                  <a:pt x="9743867" y="3737997"/>
                  <a:pt x="9745267" y="3740721"/>
                </a:cubicBezTo>
                <a:cubicBezTo>
                  <a:pt x="9746298" y="3742635"/>
                  <a:pt x="9748212" y="3743740"/>
                  <a:pt x="9750273" y="3743740"/>
                </a:cubicBezTo>
                <a:cubicBezTo>
                  <a:pt x="9751082" y="3743740"/>
                  <a:pt x="9751966" y="3743519"/>
                  <a:pt x="9752776" y="3743077"/>
                </a:cubicBezTo>
                <a:close/>
                <a:moveTo>
                  <a:pt x="9822645" y="3706486"/>
                </a:moveTo>
                <a:lnTo>
                  <a:pt x="9898550" y="3658410"/>
                </a:lnTo>
                <a:cubicBezTo>
                  <a:pt x="9901126" y="3656791"/>
                  <a:pt x="9901936" y="3653330"/>
                  <a:pt x="9900243" y="3650680"/>
                </a:cubicBezTo>
                <a:cubicBezTo>
                  <a:pt x="9898624" y="3648103"/>
                  <a:pt x="9895090" y="3647367"/>
                  <a:pt x="9892513" y="3648987"/>
                </a:cubicBezTo>
                <a:lnTo>
                  <a:pt x="9816607" y="3697063"/>
                </a:lnTo>
                <a:cubicBezTo>
                  <a:pt x="9814031" y="3698682"/>
                  <a:pt x="9813221" y="3702143"/>
                  <a:pt x="9814914" y="3704793"/>
                </a:cubicBezTo>
                <a:cubicBezTo>
                  <a:pt x="9816019" y="3706486"/>
                  <a:pt x="9817785" y="3707370"/>
                  <a:pt x="9819700" y="3707370"/>
                </a:cubicBezTo>
                <a:cubicBezTo>
                  <a:pt x="9820657" y="3707370"/>
                  <a:pt x="9821688" y="3707075"/>
                  <a:pt x="9822645" y="3706486"/>
                </a:cubicBezTo>
                <a:close/>
                <a:moveTo>
                  <a:pt x="9899066" y="3658042"/>
                </a:moveTo>
                <a:lnTo>
                  <a:pt x="9975044" y="3594947"/>
                </a:lnTo>
                <a:cubicBezTo>
                  <a:pt x="9977400" y="3592959"/>
                  <a:pt x="9977768" y="3589499"/>
                  <a:pt x="9975781" y="3587069"/>
                </a:cubicBezTo>
                <a:cubicBezTo>
                  <a:pt x="9973793" y="3584713"/>
                  <a:pt x="9970332" y="3584345"/>
                  <a:pt x="9967903" y="3586333"/>
                </a:cubicBezTo>
                <a:lnTo>
                  <a:pt x="9891924" y="3649428"/>
                </a:lnTo>
                <a:cubicBezTo>
                  <a:pt x="9889568" y="3651416"/>
                  <a:pt x="9889200" y="3654876"/>
                  <a:pt x="9891188" y="3657306"/>
                </a:cubicBezTo>
                <a:cubicBezTo>
                  <a:pt x="9892292" y="3658631"/>
                  <a:pt x="9893912" y="3659367"/>
                  <a:pt x="9895531" y="3659294"/>
                </a:cubicBezTo>
                <a:cubicBezTo>
                  <a:pt x="9896783" y="3659294"/>
                  <a:pt x="9898035" y="3658852"/>
                  <a:pt x="9899066" y="3658042"/>
                </a:cubicBezTo>
                <a:close/>
                <a:moveTo>
                  <a:pt x="9972835" y="3596051"/>
                </a:moveTo>
                <a:lnTo>
                  <a:pt x="10086142" y="3567559"/>
                </a:lnTo>
                <a:cubicBezTo>
                  <a:pt x="10089160" y="3566823"/>
                  <a:pt x="10090927" y="3563804"/>
                  <a:pt x="10090191" y="3560786"/>
                </a:cubicBezTo>
                <a:cubicBezTo>
                  <a:pt x="10089455" y="3557767"/>
                  <a:pt x="10086363" y="3556000"/>
                  <a:pt x="10083418" y="3556737"/>
                </a:cubicBezTo>
                <a:lnTo>
                  <a:pt x="9970111" y="3585229"/>
                </a:lnTo>
                <a:cubicBezTo>
                  <a:pt x="9967093" y="3585965"/>
                  <a:pt x="9965327" y="3588984"/>
                  <a:pt x="9966063" y="3592002"/>
                </a:cubicBezTo>
                <a:cubicBezTo>
                  <a:pt x="9966725" y="3594579"/>
                  <a:pt x="9969008" y="3596272"/>
                  <a:pt x="9971511" y="3596199"/>
                </a:cubicBezTo>
                <a:cubicBezTo>
                  <a:pt x="9971952" y="3596199"/>
                  <a:pt x="9972468" y="3596125"/>
                  <a:pt x="9972835" y="3596051"/>
                </a:cubicBezTo>
                <a:close/>
                <a:moveTo>
                  <a:pt x="10088792" y="3566013"/>
                </a:moveTo>
                <a:lnTo>
                  <a:pt x="10164550" y="3486868"/>
                </a:lnTo>
                <a:cubicBezTo>
                  <a:pt x="10166686" y="3484660"/>
                  <a:pt x="10166612" y="3481126"/>
                  <a:pt x="10164403" y="3478991"/>
                </a:cubicBezTo>
                <a:cubicBezTo>
                  <a:pt x="10162195" y="3476856"/>
                  <a:pt x="10158661" y="3476929"/>
                  <a:pt x="10156526" y="3479138"/>
                </a:cubicBezTo>
                <a:lnTo>
                  <a:pt x="10080767" y="3558283"/>
                </a:lnTo>
                <a:cubicBezTo>
                  <a:pt x="10078632" y="3560491"/>
                  <a:pt x="10078706" y="3564025"/>
                  <a:pt x="10080915" y="3566160"/>
                </a:cubicBezTo>
                <a:cubicBezTo>
                  <a:pt x="10082019" y="3567191"/>
                  <a:pt x="10083418" y="3567706"/>
                  <a:pt x="10084817" y="3567706"/>
                </a:cubicBezTo>
                <a:cubicBezTo>
                  <a:pt x="10086289" y="3567706"/>
                  <a:pt x="10087762" y="3567118"/>
                  <a:pt x="10088792" y="3566013"/>
                </a:cubicBezTo>
                <a:close/>
                <a:moveTo>
                  <a:pt x="10162857" y="3488046"/>
                </a:moveTo>
                <a:lnTo>
                  <a:pt x="10259156" y="3444829"/>
                </a:lnTo>
                <a:cubicBezTo>
                  <a:pt x="10261954" y="3443578"/>
                  <a:pt x="10263206" y="3440265"/>
                  <a:pt x="10261954" y="3437467"/>
                </a:cubicBezTo>
                <a:cubicBezTo>
                  <a:pt x="10260703" y="3434669"/>
                  <a:pt x="10257389" y="3433418"/>
                  <a:pt x="10254591" y="3434669"/>
                </a:cubicBezTo>
                <a:lnTo>
                  <a:pt x="10158293" y="3477886"/>
                </a:lnTo>
                <a:cubicBezTo>
                  <a:pt x="10155495" y="3479138"/>
                  <a:pt x="10154243" y="3482451"/>
                  <a:pt x="10155495" y="3485249"/>
                </a:cubicBezTo>
                <a:cubicBezTo>
                  <a:pt x="10156452" y="3487310"/>
                  <a:pt x="10158514" y="3488562"/>
                  <a:pt x="10160648" y="3488562"/>
                </a:cubicBezTo>
                <a:cubicBezTo>
                  <a:pt x="10161385" y="3488562"/>
                  <a:pt x="10162121" y="3488414"/>
                  <a:pt x="10162857" y="3488046"/>
                </a:cubicBezTo>
                <a:close/>
                <a:moveTo>
                  <a:pt x="10260629" y="3443872"/>
                </a:moveTo>
                <a:lnTo>
                  <a:pt x="10334620" y="3375992"/>
                </a:lnTo>
                <a:cubicBezTo>
                  <a:pt x="10336903" y="3373930"/>
                  <a:pt x="10337050" y="3370396"/>
                  <a:pt x="10334988" y="3368114"/>
                </a:cubicBezTo>
                <a:cubicBezTo>
                  <a:pt x="10332927" y="3365832"/>
                  <a:pt x="10329393" y="3365684"/>
                  <a:pt x="10327110" y="3367746"/>
                </a:cubicBezTo>
                <a:lnTo>
                  <a:pt x="10253046" y="3435626"/>
                </a:lnTo>
                <a:cubicBezTo>
                  <a:pt x="10250763" y="3437688"/>
                  <a:pt x="10250616" y="3441222"/>
                  <a:pt x="10252677" y="3443504"/>
                </a:cubicBezTo>
                <a:cubicBezTo>
                  <a:pt x="10253782" y="3444682"/>
                  <a:pt x="10255328" y="3445345"/>
                  <a:pt x="10256801" y="3445345"/>
                </a:cubicBezTo>
                <a:cubicBezTo>
                  <a:pt x="10258273" y="3445345"/>
                  <a:pt x="10259598" y="3444903"/>
                  <a:pt x="10260629" y="3443872"/>
                </a:cubicBezTo>
                <a:close/>
                <a:moveTo>
                  <a:pt x="10335357" y="3375329"/>
                </a:moveTo>
                <a:lnTo>
                  <a:pt x="10375407" y="3323572"/>
                </a:lnTo>
                <a:cubicBezTo>
                  <a:pt x="10377248" y="3321142"/>
                  <a:pt x="10376880" y="3317608"/>
                  <a:pt x="10374377" y="3315768"/>
                </a:cubicBezTo>
                <a:cubicBezTo>
                  <a:pt x="10371947" y="3313927"/>
                  <a:pt x="10368487" y="3314296"/>
                  <a:pt x="10366573" y="3316799"/>
                </a:cubicBezTo>
                <a:lnTo>
                  <a:pt x="10326521" y="3368556"/>
                </a:lnTo>
                <a:cubicBezTo>
                  <a:pt x="10324607" y="3370985"/>
                  <a:pt x="10325049" y="3374519"/>
                  <a:pt x="10327552" y="3376360"/>
                </a:cubicBezTo>
                <a:cubicBezTo>
                  <a:pt x="10328583" y="3377170"/>
                  <a:pt x="10329761" y="3377538"/>
                  <a:pt x="10331012" y="3377538"/>
                </a:cubicBezTo>
                <a:cubicBezTo>
                  <a:pt x="10332632" y="3377464"/>
                  <a:pt x="10334252" y="3376728"/>
                  <a:pt x="10335357" y="3375329"/>
                </a:cubicBezTo>
                <a:close/>
                <a:moveTo>
                  <a:pt x="10375407" y="3323572"/>
                </a:moveTo>
                <a:lnTo>
                  <a:pt x="10408243" y="3281165"/>
                </a:lnTo>
                <a:cubicBezTo>
                  <a:pt x="10410084" y="3278735"/>
                  <a:pt x="10409716" y="3275201"/>
                  <a:pt x="10407212" y="3273361"/>
                </a:cubicBezTo>
                <a:cubicBezTo>
                  <a:pt x="10404857" y="3271520"/>
                  <a:pt x="10401323" y="3271889"/>
                  <a:pt x="10399409" y="3274392"/>
                </a:cubicBezTo>
                <a:lnTo>
                  <a:pt x="10366573" y="3316799"/>
                </a:lnTo>
                <a:cubicBezTo>
                  <a:pt x="10364732" y="3319228"/>
                  <a:pt x="10365100" y="3322762"/>
                  <a:pt x="10367603" y="3324603"/>
                </a:cubicBezTo>
                <a:cubicBezTo>
                  <a:pt x="10368634" y="3325413"/>
                  <a:pt x="10369812" y="3325781"/>
                  <a:pt x="10371064" y="3325781"/>
                </a:cubicBezTo>
                <a:cubicBezTo>
                  <a:pt x="10372683" y="3325707"/>
                  <a:pt x="10374303" y="3324971"/>
                  <a:pt x="10375407" y="3323572"/>
                </a:cubicBezTo>
                <a:close/>
                <a:moveTo>
                  <a:pt x="10408612" y="3280723"/>
                </a:moveTo>
                <a:lnTo>
                  <a:pt x="10432539" y="3242881"/>
                </a:lnTo>
                <a:cubicBezTo>
                  <a:pt x="10434159" y="3240304"/>
                  <a:pt x="10433423" y="3236844"/>
                  <a:pt x="10430772" y="3235151"/>
                </a:cubicBezTo>
                <a:cubicBezTo>
                  <a:pt x="10428196" y="3233531"/>
                  <a:pt x="10424735" y="3234267"/>
                  <a:pt x="10423041" y="3236918"/>
                </a:cubicBezTo>
                <a:lnTo>
                  <a:pt x="10399114" y="3274760"/>
                </a:lnTo>
                <a:cubicBezTo>
                  <a:pt x="10397494" y="3277337"/>
                  <a:pt x="10398230" y="3280797"/>
                  <a:pt x="10400881" y="3282490"/>
                </a:cubicBezTo>
                <a:cubicBezTo>
                  <a:pt x="10401838" y="3283079"/>
                  <a:pt x="10402869" y="3283374"/>
                  <a:pt x="10403900" y="3283374"/>
                </a:cubicBezTo>
                <a:cubicBezTo>
                  <a:pt x="10405740" y="3283300"/>
                  <a:pt x="10407507" y="3282343"/>
                  <a:pt x="10408612" y="3280723"/>
                </a:cubicBezTo>
                <a:close/>
                <a:moveTo>
                  <a:pt x="10432539" y="3242807"/>
                </a:moveTo>
                <a:lnTo>
                  <a:pt x="10433570" y="3241188"/>
                </a:lnTo>
                <a:cubicBezTo>
                  <a:pt x="10435189" y="3238611"/>
                  <a:pt x="10434453" y="3235151"/>
                  <a:pt x="10431803" y="3233531"/>
                </a:cubicBezTo>
                <a:cubicBezTo>
                  <a:pt x="10429226" y="3231911"/>
                  <a:pt x="10425765" y="3232721"/>
                  <a:pt x="10424146" y="3235298"/>
                </a:cubicBezTo>
                <a:lnTo>
                  <a:pt x="10423115" y="3236918"/>
                </a:lnTo>
                <a:cubicBezTo>
                  <a:pt x="10421496" y="3239494"/>
                  <a:pt x="10422232" y="3242955"/>
                  <a:pt x="10424882" y="3244574"/>
                </a:cubicBezTo>
                <a:cubicBezTo>
                  <a:pt x="10425839" y="3245163"/>
                  <a:pt x="10426870" y="3245458"/>
                  <a:pt x="10427901" y="3245458"/>
                </a:cubicBezTo>
                <a:cubicBezTo>
                  <a:pt x="10429668" y="3245384"/>
                  <a:pt x="10431508" y="3244501"/>
                  <a:pt x="10432539" y="3242807"/>
                </a:cubicBezTo>
                <a:close/>
                <a:moveTo>
                  <a:pt x="10433570" y="3241188"/>
                </a:moveTo>
                <a:lnTo>
                  <a:pt x="10454994" y="3207395"/>
                </a:lnTo>
                <a:cubicBezTo>
                  <a:pt x="10456614" y="3204818"/>
                  <a:pt x="10455878" y="3201357"/>
                  <a:pt x="10453227" y="3199664"/>
                </a:cubicBezTo>
                <a:cubicBezTo>
                  <a:pt x="10450650" y="3198045"/>
                  <a:pt x="10447190" y="3198781"/>
                  <a:pt x="10445497" y="3201431"/>
                </a:cubicBezTo>
                <a:lnTo>
                  <a:pt x="10424072" y="3235224"/>
                </a:lnTo>
                <a:cubicBezTo>
                  <a:pt x="10422453" y="3237801"/>
                  <a:pt x="10423189" y="3241261"/>
                  <a:pt x="10425839" y="3242955"/>
                </a:cubicBezTo>
                <a:cubicBezTo>
                  <a:pt x="10426796" y="3243544"/>
                  <a:pt x="10427827" y="3243838"/>
                  <a:pt x="10428858" y="3243838"/>
                </a:cubicBezTo>
                <a:cubicBezTo>
                  <a:pt x="10430698" y="3243764"/>
                  <a:pt x="10432465" y="3242881"/>
                  <a:pt x="10433570" y="3241188"/>
                </a:cubicBezTo>
                <a:close/>
                <a:moveTo>
                  <a:pt x="10454921" y="3207395"/>
                </a:moveTo>
                <a:lnTo>
                  <a:pt x="10483044" y="3163000"/>
                </a:lnTo>
                <a:cubicBezTo>
                  <a:pt x="10484664" y="3160423"/>
                  <a:pt x="10483928" y="3156963"/>
                  <a:pt x="10481278" y="3155269"/>
                </a:cubicBezTo>
                <a:cubicBezTo>
                  <a:pt x="10478701" y="3153650"/>
                  <a:pt x="10475241" y="3154386"/>
                  <a:pt x="10473547" y="3157036"/>
                </a:cubicBezTo>
                <a:lnTo>
                  <a:pt x="10445423" y="3201431"/>
                </a:lnTo>
                <a:cubicBezTo>
                  <a:pt x="10443804" y="3204008"/>
                  <a:pt x="10444540" y="3207468"/>
                  <a:pt x="10447190" y="3209162"/>
                </a:cubicBezTo>
                <a:cubicBezTo>
                  <a:pt x="10448147" y="3209751"/>
                  <a:pt x="10449178" y="3210045"/>
                  <a:pt x="10450209" y="3210045"/>
                </a:cubicBezTo>
                <a:cubicBezTo>
                  <a:pt x="10452123" y="3209971"/>
                  <a:pt x="10453890" y="3209014"/>
                  <a:pt x="10454921" y="3207395"/>
                </a:cubicBezTo>
                <a:close/>
                <a:moveTo>
                  <a:pt x="10483118" y="3162853"/>
                </a:moveTo>
                <a:lnTo>
                  <a:pt x="10488198" y="3154312"/>
                </a:lnTo>
                <a:cubicBezTo>
                  <a:pt x="10489744" y="3151662"/>
                  <a:pt x="10488935" y="3148275"/>
                  <a:pt x="10486284" y="3146655"/>
                </a:cubicBezTo>
                <a:cubicBezTo>
                  <a:pt x="10483633" y="3145109"/>
                  <a:pt x="10480247" y="3145919"/>
                  <a:pt x="10478627" y="3148570"/>
                </a:cubicBezTo>
                <a:lnTo>
                  <a:pt x="10473547" y="3157110"/>
                </a:lnTo>
                <a:cubicBezTo>
                  <a:pt x="10472001" y="3159760"/>
                  <a:pt x="10472811" y="3163147"/>
                  <a:pt x="10475461" y="3164767"/>
                </a:cubicBezTo>
                <a:cubicBezTo>
                  <a:pt x="10476345" y="3165282"/>
                  <a:pt x="10477375" y="3165577"/>
                  <a:pt x="10478332" y="3165577"/>
                </a:cubicBezTo>
                <a:cubicBezTo>
                  <a:pt x="10480247" y="3165577"/>
                  <a:pt x="10482087" y="3164546"/>
                  <a:pt x="10483118" y="3162853"/>
                </a:cubicBezTo>
                <a:close/>
                <a:moveTo>
                  <a:pt x="10488345" y="3154091"/>
                </a:moveTo>
                <a:lnTo>
                  <a:pt x="10508960" y="3116102"/>
                </a:lnTo>
                <a:cubicBezTo>
                  <a:pt x="10510432" y="3113378"/>
                  <a:pt x="10509401" y="3109991"/>
                  <a:pt x="10506751" y="3108519"/>
                </a:cubicBezTo>
                <a:cubicBezTo>
                  <a:pt x="10504027" y="3107046"/>
                  <a:pt x="10500641" y="3108003"/>
                  <a:pt x="10499168" y="3110727"/>
                </a:cubicBezTo>
                <a:lnTo>
                  <a:pt x="10478554" y="3148717"/>
                </a:lnTo>
                <a:cubicBezTo>
                  <a:pt x="10477081" y="3151441"/>
                  <a:pt x="10478111" y="3154828"/>
                  <a:pt x="10480763" y="3156300"/>
                </a:cubicBezTo>
                <a:cubicBezTo>
                  <a:pt x="10481646" y="3156742"/>
                  <a:pt x="10482529" y="3156963"/>
                  <a:pt x="10483487" y="3156963"/>
                </a:cubicBezTo>
                <a:cubicBezTo>
                  <a:pt x="10485400" y="3157036"/>
                  <a:pt x="10487314" y="3155932"/>
                  <a:pt x="10488345" y="3154091"/>
                </a:cubicBezTo>
                <a:close/>
                <a:moveTo>
                  <a:pt x="10508960" y="3116102"/>
                </a:moveTo>
                <a:lnTo>
                  <a:pt x="10523316" y="3090113"/>
                </a:lnTo>
                <a:cubicBezTo>
                  <a:pt x="10524789" y="3087389"/>
                  <a:pt x="10523832" y="3084002"/>
                  <a:pt x="10521108" y="3082530"/>
                </a:cubicBezTo>
                <a:cubicBezTo>
                  <a:pt x="10518384" y="3081057"/>
                  <a:pt x="10514997" y="3082014"/>
                  <a:pt x="10513525" y="3084738"/>
                </a:cubicBezTo>
                <a:lnTo>
                  <a:pt x="10499168" y="3110727"/>
                </a:lnTo>
                <a:cubicBezTo>
                  <a:pt x="10497695" y="3113452"/>
                  <a:pt x="10498653" y="3116838"/>
                  <a:pt x="10501377" y="3118310"/>
                </a:cubicBezTo>
                <a:cubicBezTo>
                  <a:pt x="10502260" y="3118826"/>
                  <a:pt x="10503217" y="3119047"/>
                  <a:pt x="10504101" y="3119047"/>
                </a:cubicBezTo>
                <a:cubicBezTo>
                  <a:pt x="10506015" y="3118973"/>
                  <a:pt x="10507929" y="3117942"/>
                  <a:pt x="10508960" y="3116102"/>
                </a:cubicBezTo>
                <a:close/>
                <a:moveTo>
                  <a:pt x="10523316" y="3090113"/>
                </a:moveTo>
                <a:lnTo>
                  <a:pt x="10561453" y="3021054"/>
                </a:lnTo>
                <a:cubicBezTo>
                  <a:pt x="10562925" y="3018330"/>
                  <a:pt x="10561968" y="3014944"/>
                  <a:pt x="10559244" y="3013471"/>
                </a:cubicBezTo>
                <a:cubicBezTo>
                  <a:pt x="10556520" y="3011999"/>
                  <a:pt x="10553134" y="3012956"/>
                  <a:pt x="10551661" y="3015680"/>
                </a:cubicBezTo>
                <a:lnTo>
                  <a:pt x="10513525" y="3084738"/>
                </a:lnTo>
                <a:cubicBezTo>
                  <a:pt x="10512052" y="3087462"/>
                  <a:pt x="10513009" y="3090849"/>
                  <a:pt x="10515734" y="3092321"/>
                </a:cubicBezTo>
                <a:cubicBezTo>
                  <a:pt x="10516617" y="3092837"/>
                  <a:pt x="10517574" y="3093058"/>
                  <a:pt x="10518458" y="3093058"/>
                </a:cubicBezTo>
                <a:cubicBezTo>
                  <a:pt x="10520371" y="3092984"/>
                  <a:pt x="10522285" y="3091953"/>
                  <a:pt x="10523316" y="3090113"/>
                </a:cubicBezTo>
                <a:close/>
                <a:moveTo>
                  <a:pt x="10561232" y="3021423"/>
                </a:moveTo>
                <a:lnTo>
                  <a:pt x="10564177" y="3016931"/>
                </a:lnTo>
                <a:cubicBezTo>
                  <a:pt x="10565871" y="3014355"/>
                  <a:pt x="10565134" y="3010894"/>
                  <a:pt x="10562558" y="3009201"/>
                </a:cubicBezTo>
                <a:cubicBezTo>
                  <a:pt x="10559980" y="3007508"/>
                  <a:pt x="10556520" y="3008244"/>
                  <a:pt x="10554827" y="3010821"/>
                </a:cubicBezTo>
                <a:lnTo>
                  <a:pt x="10551882" y="3015312"/>
                </a:lnTo>
                <a:cubicBezTo>
                  <a:pt x="10550189" y="3017889"/>
                  <a:pt x="10550925" y="3021349"/>
                  <a:pt x="10553501" y="3023042"/>
                </a:cubicBezTo>
                <a:cubicBezTo>
                  <a:pt x="10554459" y="3023631"/>
                  <a:pt x="10555563" y="3023999"/>
                  <a:pt x="10556594" y="3023926"/>
                </a:cubicBezTo>
                <a:cubicBezTo>
                  <a:pt x="10558435" y="3023926"/>
                  <a:pt x="10560201" y="3023042"/>
                  <a:pt x="10561232" y="3021423"/>
                </a:cubicBezTo>
                <a:close/>
                <a:moveTo>
                  <a:pt x="10564251" y="3016858"/>
                </a:moveTo>
                <a:lnTo>
                  <a:pt x="10608719" y="2948094"/>
                </a:lnTo>
                <a:cubicBezTo>
                  <a:pt x="10610413" y="2945517"/>
                  <a:pt x="10609676" y="2942057"/>
                  <a:pt x="10607099" y="2940363"/>
                </a:cubicBezTo>
                <a:cubicBezTo>
                  <a:pt x="10604523" y="2938670"/>
                  <a:pt x="10601063" y="2939406"/>
                  <a:pt x="10599369" y="2941983"/>
                </a:cubicBezTo>
                <a:lnTo>
                  <a:pt x="10554901" y="3010747"/>
                </a:lnTo>
                <a:cubicBezTo>
                  <a:pt x="10553208" y="3013324"/>
                  <a:pt x="10553944" y="3016784"/>
                  <a:pt x="10556594" y="3018477"/>
                </a:cubicBezTo>
                <a:cubicBezTo>
                  <a:pt x="10557551" y="3019067"/>
                  <a:pt x="10558582" y="3019361"/>
                  <a:pt x="10559686" y="3019361"/>
                </a:cubicBezTo>
                <a:cubicBezTo>
                  <a:pt x="10561380" y="3019435"/>
                  <a:pt x="10563147" y="3018551"/>
                  <a:pt x="10564251" y="3016858"/>
                </a:cubicBezTo>
                <a:close/>
                <a:moveTo>
                  <a:pt x="10604523" y="2950597"/>
                </a:moveTo>
                <a:lnTo>
                  <a:pt x="10685508" y="2943235"/>
                </a:lnTo>
                <a:cubicBezTo>
                  <a:pt x="10688601" y="2942940"/>
                  <a:pt x="10690809" y="2940216"/>
                  <a:pt x="10690515" y="2937198"/>
                </a:cubicBezTo>
                <a:cubicBezTo>
                  <a:pt x="10690220" y="2934105"/>
                  <a:pt x="10687496" y="2931897"/>
                  <a:pt x="10684477" y="2932191"/>
                </a:cubicBezTo>
                <a:lnTo>
                  <a:pt x="10603492" y="2939553"/>
                </a:lnTo>
                <a:cubicBezTo>
                  <a:pt x="10600400" y="2939848"/>
                  <a:pt x="10598191" y="2942572"/>
                  <a:pt x="10598486" y="2945591"/>
                </a:cubicBezTo>
                <a:cubicBezTo>
                  <a:pt x="10598780" y="2948462"/>
                  <a:pt x="10601210" y="2950671"/>
                  <a:pt x="10604081" y="2950671"/>
                </a:cubicBezTo>
                <a:cubicBezTo>
                  <a:pt x="10604228" y="2950671"/>
                  <a:pt x="10604375" y="2950597"/>
                  <a:pt x="10604523" y="2950597"/>
                </a:cubicBezTo>
                <a:close/>
                <a:moveTo>
                  <a:pt x="10688453" y="2942057"/>
                </a:moveTo>
                <a:lnTo>
                  <a:pt x="10774592" y="2874323"/>
                </a:lnTo>
                <a:cubicBezTo>
                  <a:pt x="10777022" y="2872409"/>
                  <a:pt x="10777464" y="2868949"/>
                  <a:pt x="10775549" y="2866519"/>
                </a:cubicBezTo>
                <a:cubicBezTo>
                  <a:pt x="10773635" y="2864090"/>
                  <a:pt x="10770175" y="2863722"/>
                  <a:pt x="10767746" y="2865562"/>
                </a:cubicBezTo>
                <a:lnTo>
                  <a:pt x="10681606" y="2933296"/>
                </a:lnTo>
                <a:cubicBezTo>
                  <a:pt x="10679177" y="2935210"/>
                  <a:pt x="10678735" y="2938670"/>
                  <a:pt x="10680649" y="2941100"/>
                </a:cubicBezTo>
                <a:cubicBezTo>
                  <a:pt x="10681753" y="2942498"/>
                  <a:pt x="10683373" y="2943235"/>
                  <a:pt x="10685067" y="2943235"/>
                </a:cubicBezTo>
                <a:cubicBezTo>
                  <a:pt x="10686244" y="2943235"/>
                  <a:pt x="10687423" y="2942866"/>
                  <a:pt x="10688453" y="2942057"/>
                </a:cubicBezTo>
                <a:close/>
                <a:moveTo>
                  <a:pt x="10774371" y="2874544"/>
                </a:moveTo>
                <a:lnTo>
                  <a:pt x="10865149" y="2809461"/>
                </a:lnTo>
                <a:cubicBezTo>
                  <a:pt x="10867652" y="2807694"/>
                  <a:pt x="10868241" y="2804160"/>
                  <a:pt x="10866400" y="2801657"/>
                </a:cubicBezTo>
                <a:cubicBezTo>
                  <a:pt x="10864633" y="2799154"/>
                  <a:pt x="10861099" y="2798565"/>
                  <a:pt x="10858596" y="2800406"/>
                </a:cubicBezTo>
                <a:lnTo>
                  <a:pt x="10767819" y="2865488"/>
                </a:lnTo>
                <a:cubicBezTo>
                  <a:pt x="10765316" y="2867256"/>
                  <a:pt x="10764727" y="2870789"/>
                  <a:pt x="10766567" y="2873292"/>
                </a:cubicBezTo>
                <a:cubicBezTo>
                  <a:pt x="10767672" y="2874839"/>
                  <a:pt x="10769365" y="2875648"/>
                  <a:pt x="10771132" y="2875648"/>
                </a:cubicBezTo>
                <a:cubicBezTo>
                  <a:pt x="10772310" y="2875575"/>
                  <a:pt x="10773415" y="2875207"/>
                  <a:pt x="10774371" y="2874544"/>
                </a:cubicBezTo>
                <a:close/>
                <a:moveTo>
                  <a:pt x="10865075" y="2809461"/>
                </a:moveTo>
                <a:lnTo>
                  <a:pt x="10958135" y="2743495"/>
                </a:lnTo>
                <a:cubicBezTo>
                  <a:pt x="10960638" y="2741728"/>
                  <a:pt x="10961227" y="2738268"/>
                  <a:pt x="10959460" y="2735691"/>
                </a:cubicBezTo>
                <a:cubicBezTo>
                  <a:pt x="10957693" y="2733188"/>
                  <a:pt x="10954159" y="2732599"/>
                  <a:pt x="10951656" y="2734366"/>
                </a:cubicBezTo>
                <a:lnTo>
                  <a:pt x="10858596" y="2800332"/>
                </a:lnTo>
                <a:cubicBezTo>
                  <a:pt x="10856093" y="2802099"/>
                  <a:pt x="10855504" y="2805559"/>
                  <a:pt x="10857271" y="2808136"/>
                </a:cubicBezTo>
                <a:cubicBezTo>
                  <a:pt x="10858375" y="2809682"/>
                  <a:pt x="10860142" y="2810492"/>
                  <a:pt x="10861835" y="2810492"/>
                </a:cubicBezTo>
                <a:cubicBezTo>
                  <a:pt x="10863014" y="2810492"/>
                  <a:pt x="10864118" y="2810198"/>
                  <a:pt x="10865075" y="2809461"/>
                </a:cubicBezTo>
                <a:close/>
                <a:moveTo>
                  <a:pt x="10958356" y="2743421"/>
                </a:moveTo>
                <a:lnTo>
                  <a:pt x="11051415" y="2672964"/>
                </a:lnTo>
                <a:cubicBezTo>
                  <a:pt x="11053845" y="2671123"/>
                  <a:pt x="11054360" y="2667589"/>
                  <a:pt x="11052520" y="2665160"/>
                </a:cubicBezTo>
                <a:cubicBezTo>
                  <a:pt x="11050679" y="2662657"/>
                  <a:pt x="11047145" y="2662215"/>
                  <a:pt x="11044716" y="2664055"/>
                </a:cubicBezTo>
                <a:lnTo>
                  <a:pt x="10951656" y="2734513"/>
                </a:lnTo>
                <a:cubicBezTo>
                  <a:pt x="10949226" y="2736354"/>
                  <a:pt x="10948711" y="2739887"/>
                  <a:pt x="10950552" y="2742317"/>
                </a:cubicBezTo>
                <a:cubicBezTo>
                  <a:pt x="10951656" y="2743789"/>
                  <a:pt x="10953349" y="2744526"/>
                  <a:pt x="10955043" y="2744526"/>
                </a:cubicBezTo>
                <a:cubicBezTo>
                  <a:pt x="10956147" y="2744599"/>
                  <a:pt x="10957325" y="2744231"/>
                  <a:pt x="10958356" y="2743421"/>
                </a:cubicBezTo>
                <a:close/>
                <a:moveTo>
                  <a:pt x="11051636" y="2672743"/>
                </a:moveTo>
                <a:lnTo>
                  <a:pt x="11142119" y="2594261"/>
                </a:lnTo>
                <a:cubicBezTo>
                  <a:pt x="11144475" y="2592273"/>
                  <a:pt x="11144696" y="2588739"/>
                  <a:pt x="11142708" y="2586383"/>
                </a:cubicBezTo>
                <a:cubicBezTo>
                  <a:pt x="11140720" y="2584101"/>
                  <a:pt x="11137186" y="2583806"/>
                  <a:pt x="11134831" y="2585794"/>
                </a:cubicBezTo>
                <a:lnTo>
                  <a:pt x="11044348" y="2664276"/>
                </a:lnTo>
                <a:cubicBezTo>
                  <a:pt x="11041992" y="2666264"/>
                  <a:pt x="11041771" y="2669798"/>
                  <a:pt x="11043759" y="2672154"/>
                </a:cubicBezTo>
                <a:cubicBezTo>
                  <a:pt x="11044863" y="2673406"/>
                  <a:pt x="11046409" y="2674068"/>
                  <a:pt x="11048029" y="2674068"/>
                </a:cubicBezTo>
                <a:cubicBezTo>
                  <a:pt x="11049354" y="2674142"/>
                  <a:pt x="11050605" y="2673700"/>
                  <a:pt x="11051636" y="2672743"/>
                </a:cubicBezTo>
                <a:close/>
                <a:moveTo>
                  <a:pt x="11139469" y="2595512"/>
                </a:moveTo>
                <a:lnTo>
                  <a:pt x="11231572" y="2578947"/>
                </a:lnTo>
                <a:cubicBezTo>
                  <a:pt x="11234590" y="2578358"/>
                  <a:pt x="11236651" y="2575487"/>
                  <a:pt x="11236063" y="2572468"/>
                </a:cubicBezTo>
                <a:cubicBezTo>
                  <a:pt x="11235547" y="2569450"/>
                  <a:pt x="11232529" y="2567388"/>
                  <a:pt x="11229584" y="2567977"/>
                </a:cubicBezTo>
                <a:lnTo>
                  <a:pt x="11137481" y="2584542"/>
                </a:lnTo>
                <a:cubicBezTo>
                  <a:pt x="11134462" y="2585131"/>
                  <a:pt x="11132401" y="2588003"/>
                  <a:pt x="11132990" y="2591021"/>
                </a:cubicBezTo>
                <a:cubicBezTo>
                  <a:pt x="11133505" y="2593745"/>
                  <a:pt x="11135862" y="2595659"/>
                  <a:pt x="11138512" y="2595586"/>
                </a:cubicBezTo>
                <a:cubicBezTo>
                  <a:pt x="11138880" y="2595659"/>
                  <a:pt x="11139174" y="2595586"/>
                  <a:pt x="11139469" y="2595512"/>
                </a:cubicBezTo>
                <a:close/>
                <a:moveTo>
                  <a:pt x="11232970" y="2578505"/>
                </a:moveTo>
                <a:lnTo>
                  <a:pt x="11309760" y="2543019"/>
                </a:lnTo>
                <a:cubicBezTo>
                  <a:pt x="11312557" y="2541694"/>
                  <a:pt x="11313735" y="2538454"/>
                  <a:pt x="11312484" y="2535583"/>
                </a:cubicBezTo>
                <a:cubicBezTo>
                  <a:pt x="11311232" y="2532785"/>
                  <a:pt x="11307919" y="2531607"/>
                  <a:pt x="11305048" y="2532859"/>
                </a:cubicBezTo>
                <a:lnTo>
                  <a:pt x="11228258" y="2568345"/>
                </a:lnTo>
                <a:cubicBezTo>
                  <a:pt x="11225460" y="2569670"/>
                  <a:pt x="11224283" y="2572984"/>
                  <a:pt x="11225534" y="2575781"/>
                </a:cubicBezTo>
                <a:cubicBezTo>
                  <a:pt x="11226491" y="2577843"/>
                  <a:pt x="11228553" y="2579021"/>
                  <a:pt x="11230615" y="2579021"/>
                </a:cubicBezTo>
                <a:cubicBezTo>
                  <a:pt x="11231424" y="2579021"/>
                  <a:pt x="11232234" y="2578873"/>
                  <a:pt x="11232970" y="2578505"/>
                </a:cubicBezTo>
                <a:close/>
                <a:moveTo>
                  <a:pt x="11311158" y="2542062"/>
                </a:moveTo>
                <a:lnTo>
                  <a:pt x="11370793" y="2486918"/>
                </a:lnTo>
                <a:cubicBezTo>
                  <a:pt x="11373075" y="2484857"/>
                  <a:pt x="11373223" y="2481323"/>
                  <a:pt x="11371087" y="2479040"/>
                </a:cubicBezTo>
                <a:cubicBezTo>
                  <a:pt x="11369026" y="2476758"/>
                  <a:pt x="11365492" y="2476611"/>
                  <a:pt x="11363210" y="2478746"/>
                </a:cubicBezTo>
                <a:lnTo>
                  <a:pt x="11303575" y="2533890"/>
                </a:lnTo>
                <a:cubicBezTo>
                  <a:pt x="11301293" y="2535951"/>
                  <a:pt x="11301145" y="2539485"/>
                  <a:pt x="11303281" y="2541767"/>
                </a:cubicBezTo>
                <a:cubicBezTo>
                  <a:pt x="11304385" y="2542945"/>
                  <a:pt x="11305931" y="2543534"/>
                  <a:pt x="11307403" y="2543534"/>
                </a:cubicBezTo>
                <a:cubicBezTo>
                  <a:pt x="11308802" y="2543534"/>
                  <a:pt x="11310127" y="2543019"/>
                  <a:pt x="11311158" y="2542062"/>
                </a:cubicBezTo>
                <a:close/>
                <a:moveTo>
                  <a:pt x="11369689" y="2487728"/>
                </a:moveTo>
                <a:lnTo>
                  <a:pt x="11374474" y="2485151"/>
                </a:lnTo>
                <a:cubicBezTo>
                  <a:pt x="11377198" y="2483679"/>
                  <a:pt x="11378229" y="2480292"/>
                  <a:pt x="11376756" y="2477641"/>
                </a:cubicBezTo>
                <a:cubicBezTo>
                  <a:pt x="11375284" y="2474917"/>
                  <a:pt x="11371897" y="2473887"/>
                  <a:pt x="11369247" y="2475359"/>
                </a:cubicBezTo>
                <a:lnTo>
                  <a:pt x="11364461" y="2477936"/>
                </a:lnTo>
                <a:cubicBezTo>
                  <a:pt x="11361737" y="2479408"/>
                  <a:pt x="11360706" y="2482795"/>
                  <a:pt x="11362179" y="2485446"/>
                </a:cubicBezTo>
                <a:cubicBezTo>
                  <a:pt x="11363210" y="2487360"/>
                  <a:pt x="11365124" y="2488390"/>
                  <a:pt x="11367111" y="2488390"/>
                </a:cubicBezTo>
                <a:cubicBezTo>
                  <a:pt x="11367995" y="2488390"/>
                  <a:pt x="11368878" y="2488170"/>
                  <a:pt x="11369689" y="2487728"/>
                </a:cubicBezTo>
                <a:close/>
                <a:moveTo>
                  <a:pt x="11375873" y="2484194"/>
                </a:moveTo>
                <a:lnTo>
                  <a:pt x="11400684" y="2458868"/>
                </a:lnTo>
                <a:cubicBezTo>
                  <a:pt x="11402819" y="2456659"/>
                  <a:pt x="11402819" y="2453125"/>
                  <a:pt x="11400610" y="2450990"/>
                </a:cubicBezTo>
                <a:cubicBezTo>
                  <a:pt x="11398401" y="2448855"/>
                  <a:pt x="11394867" y="2448855"/>
                  <a:pt x="11392733" y="2451064"/>
                </a:cubicBezTo>
                <a:lnTo>
                  <a:pt x="11367922" y="2476390"/>
                </a:lnTo>
                <a:cubicBezTo>
                  <a:pt x="11365787" y="2478599"/>
                  <a:pt x="11365787" y="2482133"/>
                  <a:pt x="11367995" y="2484268"/>
                </a:cubicBezTo>
                <a:cubicBezTo>
                  <a:pt x="11369099" y="2485372"/>
                  <a:pt x="11370499" y="2485887"/>
                  <a:pt x="11371971" y="2485887"/>
                </a:cubicBezTo>
                <a:cubicBezTo>
                  <a:pt x="11373296" y="2485814"/>
                  <a:pt x="11374768" y="2485298"/>
                  <a:pt x="11375873" y="2484194"/>
                </a:cubicBezTo>
                <a:close/>
                <a:moveTo>
                  <a:pt x="11401052" y="2458499"/>
                </a:moveTo>
                <a:lnTo>
                  <a:pt x="11457080" y="2389662"/>
                </a:lnTo>
                <a:cubicBezTo>
                  <a:pt x="11458994" y="2387306"/>
                  <a:pt x="11458625" y="2383772"/>
                  <a:pt x="11456270" y="2381784"/>
                </a:cubicBezTo>
                <a:cubicBezTo>
                  <a:pt x="11453913" y="2379870"/>
                  <a:pt x="11450380" y="2380164"/>
                  <a:pt x="11448392" y="2382594"/>
                </a:cubicBezTo>
                <a:lnTo>
                  <a:pt x="11392365" y="2451432"/>
                </a:lnTo>
                <a:cubicBezTo>
                  <a:pt x="11390450" y="2453788"/>
                  <a:pt x="11390819" y="2457321"/>
                  <a:pt x="11393174" y="2459309"/>
                </a:cubicBezTo>
                <a:cubicBezTo>
                  <a:pt x="11394205" y="2460193"/>
                  <a:pt x="11395457" y="2460561"/>
                  <a:pt x="11396708" y="2460561"/>
                </a:cubicBezTo>
                <a:cubicBezTo>
                  <a:pt x="11398328" y="2460561"/>
                  <a:pt x="11399948" y="2459825"/>
                  <a:pt x="11401052" y="2458499"/>
                </a:cubicBezTo>
                <a:close/>
                <a:moveTo>
                  <a:pt x="11456932" y="2389735"/>
                </a:moveTo>
                <a:lnTo>
                  <a:pt x="11474307" y="2369489"/>
                </a:lnTo>
                <a:cubicBezTo>
                  <a:pt x="11476295" y="2367133"/>
                  <a:pt x="11476074" y="2363599"/>
                  <a:pt x="11473719" y="2361611"/>
                </a:cubicBezTo>
                <a:cubicBezTo>
                  <a:pt x="11471362" y="2359624"/>
                  <a:pt x="11467828" y="2359918"/>
                  <a:pt x="11465840" y="2362200"/>
                </a:cubicBezTo>
                <a:lnTo>
                  <a:pt x="11448465" y="2382447"/>
                </a:lnTo>
                <a:cubicBezTo>
                  <a:pt x="11446477" y="2384803"/>
                  <a:pt x="11446698" y="2388337"/>
                  <a:pt x="11449054" y="2390324"/>
                </a:cubicBezTo>
                <a:cubicBezTo>
                  <a:pt x="11450085" y="2391208"/>
                  <a:pt x="11451410" y="2391650"/>
                  <a:pt x="11452735" y="2391650"/>
                </a:cubicBezTo>
                <a:cubicBezTo>
                  <a:pt x="11454356" y="2391723"/>
                  <a:pt x="11455901" y="2391061"/>
                  <a:pt x="11456932" y="2389735"/>
                </a:cubicBezTo>
                <a:close/>
                <a:moveTo>
                  <a:pt x="11474676" y="2369047"/>
                </a:moveTo>
                <a:lnTo>
                  <a:pt x="11545501" y="2266049"/>
                </a:lnTo>
                <a:cubicBezTo>
                  <a:pt x="11547268" y="2263545"/>
                  <a:pt x="11546605" y="2260011"/>
                  <a:pt x="11544028" y="2258318"/>
                </a:cubicBezTo>
                <a:cubicBezTo>
                  <a:pt x="11541525" y="2256625"/>
                  <a:pt x="11538065" y="2257214"/>
                  <a:pt x="11536298" y="2259790"/>
                </a:cubicBezTo>
                <a:lnTo>
                  <a:pt x="11465473" y="2362789"/>
                </a:lnTo>
                <a:cubicBezTo>
                  <a:pt x="11463705" y="2365292"/>
                  <a:pt x="11464368" y="2368826"/>
                  <a:pt x="11466945" y="2370520"/>
                </a:cubicBezTo>
                <a:cubicBezTo>
                  <a:pt x="11467902" y="2371182"/>
                  <a:pt x="11469007" y="2371477"/>
                  <a:pt x="11470110" y="2371477"/>
                </a:cubicBezTo>
                <a:cubicBezTo>
                  <a:pt x="11471878" y="2371477"/>
                  <a:pt x="11473645" y="2370593"/>
                  <a:pt x="11474676" y="2369047"/>
                </a:cubicBezTo>
                <a:close/>
                <a:moveTo>
                  <a:pt x="11544028" y="2267447"/>
                </a:moveTo>
                <a:lnTo>
                  <a:pt x="11596964" y="2231225"/>
                </a:lnTo>
                <a:cubicBezTo>
                  <a:pt x="11599540" y="2229458"/>
                  <a:pt x="11600129" y="2225997"/>
                  <a:pt x="11598436" y="2223494"/>
                </a:cubicBezTo>
                <a:cubicBezTo>
                  <a:pt x="11596669" y="2220917"/>
                  <a:pt x="11593209" y="2220328"/>
                  <a:pt x="11590705" y="2222022"/>
                </a:cubicBezTo>
                <a:lnTo>
                  <a:pt x="11537770" y="2258244"/>
                </a:lnTo>
                <a:cubicBezTo>
                  <a:pt x="11535194" y="2260011"/>
                  <a:pt x="11534604" y="2263472"/>
                  <a:pt x="11536298" y="2265975"/>
                </a:cubicBezTo>
                <a:cubicBezTo>
                  <a:pt x="11537402" y="2267595"/>
                  <a:pt x="11539169" y="2268404"/>
                  <a:pt x="11540937" y="2268404"/>
                </a:cubicBezTo>
                <a:cubicBezTo>
                  <a:pt x="11542040" y="2268404"/>
                  <a:pt x="11543071" y="2268110"/>
                  <a:pt x="11544028" y="2267447"/>
                </a:cubicBezTo>
                <a:close/>
                <a:moveTo>
                  <a:pt x="11598731" y="2229310"/>
                </a:moveTo>
                <a:lnTo>
                  <a:pt x="11648646" y="2138680"/>
                </a:lnTo>
                <a:cubicBezTo>
                  <a:pt x="11650119" y="2135956"/>
                  <a:pt x="11649162" y="2132570"/>
                  <a:pt x="11646438" y="2131097"/>
                </a:cubicBezTo>
                <a:cubicBezTo>
                  <a:pt x="11643714" y="2129625"/>
                  <a:pt x="11640328" y="2130582"/>
                  <a:pt x="11638855" y="2133306"/>
                </a:cubicBezTo>
                <a:lnTo>
                  <a:pt x="11588938" y="2223936"/>
                </a:lnTo>
                <a:cubicBezTo>
                  <a:pt x="11587466" y="2226660"/>
                  <a:pt x="11588423" y="2230047"/>
                  <a:pt x="11591147" y="2231519"/>
                </a:cubicBezTo>
                <a:cubicBezTo>
                  <a:pt x="11592031" y="2231961"/>
                  <a:pt x="11592914" y="2232182"/>
                  <a:pt x="11593871" y="2232182"/>
                </a:cubicBezTo>
                <a:cubicBezTo>
                  <a:pt x="11595859" y="2232182"/>
                  <a:pt x="11597700" y="2231151"/>
                  <a:pt x="11598731" y="2229310"/>
                </a:cubicBezTo>
                <a:close/>
                <a:moveTo>
                  <a:pt x="11648574" y="2138680"/>
                </a:moveTo>
                <a:lnTo>
                  <a:pt x="11659617" y="2118655"/>
                </a:lnTo>
                <a:cubicBezTo>
                  <a:pt x="11661089" y="2115931"/>
                  <a:pt x="11660132" y="2112544"/>
                  <a:pt x="11657408" y="2111072"/>
                </a:cubicBezTo>
                <a:cubicBezTo>
                  <a:pt x="11654684" y="2109599"/>
                  <a:pt x="11651298" y="2110556"/>
                  <a:pt x="11649825" y="2113280"/>
                </a:cubicBezTo>
                <a:lnTo>
                  <a:pt x="11638781" y="2133306"/>
                </a:lnTo>
                <a:cubicBezTo>
                  <a:pt x="11637309" y="2136030"/>
                  <a:pt x="11638266" y="2139417"/>
                  <a:pt x="11640990" y="2140889"/>
                </a:cubicBezTo>
                <a:cubicBezTo>
                  <a:pt x="11641874" y="2141331"/>
                  <a:pt x="11642757" y="2141552"/>
                  <a:pt x="11643714" y="2141552"/>
                </a:cubicBezTo>
                <a:cubicBezTo>
                  <a:pt x="11645702" y="2141552"/>
                  <a:pt x="11647616" y="2140521"/>
                  <a:pt x="11648574" y="2138680"/>
                </a:cubicBezTo>
                <a:close/>
                <a:moveTo>
                  <a:pt x="11659470" y="2118949"/>
                </a:moveTo>
                <a:lnTo>
                  <a:pt x="11685532" y="2077352"/>
                </a:lnTo>
                <a:cubicBezTo>
                  <a:pt x="11687152" y="2074775"/>
                  <a:pt x="11686415" y="2071315"/>
                  <a:pt x="11683765" y="2069695"/>
                </a:cubicBezTo>
                <a:cubicBezTo>
                  <a:pt x="11681188" y="2068076"/>
                  <a:pt x="11677728" y="2068812"/>
                  <a:pt x="11676109" y="2071462"/>
                </a:cubicBezTo>
                <a:lnTo>
                  <a:pt x="11650046" y="2113060"/>
                </a:lnTo>
                <a:cubicBezTo>
                  <a:pt x="11648426" y="2115636"/>
                  <a:pt x="11649162" y="2119096"/>
                  <a:pt x="11651813" y="2120716"/>
                </a:cubicBezTo>
                <a:cubicBezTo>
                  <a:pt x="11652770" y="2121305"/>
                  <a:pt x="11653801" y="2121600"/>
                  <a:pt x="11654831" y="2121600"/>
                </a:cubicBezTo>
                <a:cubicBezTo>
                  <a:pt x="11656598" y="2121600"/>
                  <a:pt x="11658439" y="2120643"/>
                  <a:pt x="11659470" y="2118949"/>
                </a:cubicBezTo>
                <a:close/>
                <a:moveTo>
                  <a:pt x="11685974" y="2076542"/>
                </a:moveTo>
                <a:lnTo>
                  <a:pt x="11719914" y="1992465"/>
                </a:lnTo>
                <a:cubicBezTo>
                  <a:pt x="11721092" y="1989593"/>
                  <a:pt x="11719693" y="1986354"/>
                  <a:pt x="11716822" y="1985249"/>
                </a:cubicBezTo>
                <a:cubicBezTo>
                  <a:pt x="11713951" y="1984071"/>
                  <a:pt x="11710711" y="1985470"/>
                  <a:pt x="11709607" y="1988342"/>
                </a:cubicBezTo>
                <a:lnTo>
                  <a:pt x="11675666" y="2072419"/>
                </a:lnTo>
                <a:cubicBezTo>
                  <a:pt x="11674488" y="2075291"/>
                  <a:pt x="11675888" y="2078530"/>
                  <a:pt x="11678759" y="2079634"/>
                </a:cubicBezTo>
                <a:cubicBezTo>
                  <a:pt x="11679421" y="2079929"/>
                  <a:pt x="11680157" y="2080076"/>
                  <a:pt x="11680893" y="2080076"/>
                </a:cubicBezTo>
                <a:cubicBezTo>
                  <a:pt x="11683029" y="2080002"/>
                  <a:pt x="11685090" y="2078677"/>
                  <a:pt x="11685974" y="2076542"/>
                </a:cubicBezTo>
                <a:close/>
                <a:moveTo>
                  <a:pt x="11719546" y="1993127"/>
                </a:moveTo>
                <a:lnTo>
                  <a:pt x="11738172" y="1960807"/>
                </a:lnTo>
                <a:cubicBezTo>
                  <a:pt x="11739719" y="1958156"/>
                  <a:pt x="11738762" y="1954696"/>
                  <a:pt x="11736111" y="1953223"/>
                </a:cubicBezTo>
                <a:cubicBezTo>
                  <a:pt x="11733387" y="1951677"/>
                  <a:pt x="11730000" y="1952634"/>
                  <a:pt x="11728528" y="1955285"/>
                </a:cubicBezTo>
                <a:lnTo>
                  <a:pt x="11709901" y="1987605"/>
                </a:lnTo>
                <a:cubicBezTo>
                  <a:pt x="11708356" y="1990256"/>
                  <a:pt x="11709313" y="1993716"/>
                  <a:pt x="11711963" y="1995189"/>
                </a:cubicBezTo>
                <a:cubicBezTo>
                  <a:pt x="11712846" y="1995704"/>
                  <a:pt x="11713804" y="1995925"/>
                  <a:pt x="11714761" y="1995925"/>
                </a:cubicBezTo>
                <a:cubicBezTo>
                  <a:pt x="11716675" y="1995925"/>
                  <a:pt x="11718516" y="1994894"/>
                  <a:pt x="11719546" y="1993127"/>
                </a:cubicBezTo>
                <a:close/>
                <a:moveTo>
                  <a:pt x="11738541" y="1959997"/>
                </a:moveTo>
                <a:lnTo>
                  <a:pt x="11778665" y="1854936"/>
                </a:lnTo>
                <a:cubicBezTo>
                  <a:pt x="11779770" y="1852065"/>
                  <a:pt x="11778298" y="1848826"/>
                  <a:pt x="11775426" y="1847721"/>
                </a:cubicBezTo>
                <a:cubicBezTo>
                  <a:pt x="11772555" y="1846617"/>
                  <a:pt x="11769315" y="1848090"/>
                  <a:pt x="11768211" y="1850961"/>
                </a:cubicBezTo>
                <a:lnTo>
                  <a:pt x="11728086" y="1956021"/>
                </a:lnTo>
                <a:cubicBezTo>
                  <a:pt x="11726982" y="1958892"/>
                  <a:pt x="11728455" y="1962132"/>
                  <a:pt x="11731326" y="1963236"/>
                </a:cubicBezTo>
                <a:cubicBezTo>
                  <a:pt x="11731988" y="1963457"/>
                  <a:pt x="11732651" y="1963604"/>
                  <a:pt x="11733387" y="1963604"/>
                </a:cubicBezTo>
                <a:cubicBezTo>
                  <a:pt x="11735596" y="1963604"/>
                  <a:pt x="11737657" y="1962205"/>
                  <a:pt x="11738541" y="1959997"/>
                </a:cubicBezTo>
                <a:close/>
                <a:moveTo>
                  <a:pt x="11778665" y="1854936"/>
                </a:moveTo>
                <a:lnTo>
                  <a:pt x="11788015" y="1830567"/>
                </a:lnTo>
                <a:cubicBezTo>
                  <a:pt x="11789120" y="1827696"/>
                  <a:pt x="11787647" y="1824456"/>
                  <a:pt x="11784776" y="1823352"/>
                </a:cubicBezTo>
                <a:cubicBezTo>
                  <a:pt x="11781905" y="1822248"/>
                  <a:pt x="11778665" y="1823720"/>
                  <a:pt x="11777561" y="1826592"/>
                </a:cubicBezTo>
                <a:lnTo>
                  <a:pt x="11768211" y="1850961"/>
                </a:lnTo>
                <a:cubicBezTo>
                  <a:pt x="11767107" y="1853832"/>
                  <a:pt x="11768579" y="1857072"/>
                  <a:pt x="11771450" y="1858176"/>
                </a:cubicBezTo>
                <a:cubicBezTo>
                  <a:pt x="11772113" y="1858397"/>
                  <a:pt x="11772776" y="1858544"/>
                  <a:pt x="11773512" y="1858544"/>
                </a:cubicBezTo>
                <a:cubicBezTo>
                  <a:pt x="11775720" y="1858470"/>
                  <a:pt x="11777782" y="1857145"/>
                  <a:pt x="11778665" y="1854936"/>
                </a:cubicBezTo>
                <a:close/>
                <a:moveTo>
                  <a:pt x="7200260" y="3409269"/>
                </a:moveTo>
                <a:lnTo>
                  <a:pt x="7206150" y="3404999"/>
                </a:lnTo>
                <a:cubicBezTo>
                  <a:pt x="7208653" y="3403232"/>
                  <a:pt x="7209169" y="3399698"/>
                  <a:pt x="7207402" y="3397195"/>
                </a:cubicBezTo>
                <a:cubicBezTo>
                  <a:pt x="7205561" y="3394692"/>
                  <a:pt x="7202101" y="3394177"/>
                  <a:pt x="7199598" y="3395944"/>
                </a:cubicBezTo>
                <a:lnTo>
                  <a:pt x="7193708" y="3400214"/>
                </a:lnTo>
                <a:cubicBezTo>
                  <a:pt x="7191205" y="3401981"/>
                  <a:pt x="7190689" y="3405515"/>
                  <a:pt x="7192456" y="3408018"/>
                </a:cubicBezTo>
                <a:cubicBezTo>
                  <a:pt x="7193561" y="3409564"/>
                  <a:pt x="7195254" y="3410300"/>
                  <a:pt x="7197021" y="3410300"/>
                </a:cubicBezTo>
                <a:cubicBezTo>
                  <a:pt x="7198199" y="3410300"/>
                  <a:pt x="7199303" y="3410006"/>
                  <a:pt x="7200260" y="3409269"/>
                </a:cubicBezTo>
                <a:close/>
                <a:moveTo>
                  <a:pt x="7196285" y="3414865"/>
                </a:moveTo>
                <a:lnTo>
                  <a:pt x="7201438" y="3408165"/>
                </a:lnTo>
                <a:cubicBezTo>
                  <a:pt x="7203279" y="3405735"/>
                  <a:pt x="7202837" y="3402201"/>
                  <a:pt x="7200408" y="3400361"/>
                </a:cubicBezTo>
                <a:cubicBezTo>
                  <a:pt x="7197978" y="3398520"/>
                  <a:pt x="7194444" y="3398962"/>
                  <a:pt x="7192604" y="3401392"/>
                </a:cubicBezTo>
                <a:lnTo>
                  <a:pt x="7187450" y="3408091"/>
                </a:lnTo>
                <a:cubicBezTo>
                  <a:pt x="7185609" y="3410521"/>
                  <a:pt x="7186051" y="3414055"/>
                  <a:pt x="7188481" y="3415896"/>
                </a:cubicBezTo>
                <a:cubicBezTo>
                  <a:pt x="7189512" y="3416705"/>
                  <a:pt x="7190689" y="3417074"/>
                  <a:pt x="7191941" y="3417074"/>
                </a:cubicBezTo>
                <a:cubicBezTo>
                  <a:pt x="7193561" y="3417000"/>
                  <a:pt x="7195180" y="3416264"/>
                  <a:pt x="7196285" y="3414865"/>
                </a:cubicBezTo>
                <a:close/>
                <a:moveTo>
                  <a:pt x="7166688" y="3494893"/>
                </a:moveTo>
                <a:lnTo>
                  <a:pt x="7197095" y="3413392"/>
                </a:lnTo>
                <a:cubicBezTo>
                  <a:pt x="7198199" y="3410521"/>
                  <a:pt x="7196726" y="3407281"/>
                  <a:pt x="7193855" y="3406251"/>
                </a:cubicBezTo>
                <a:cubicBezTo>
                  <a:pt x="7190984" y="3405220"/>
                  <a:pt x="7187745" y="3406619"/>
                  <a:pt x="7186714" y="3409490"/>
                </a:cubicBezTo>
                <a:lnTo>
                  <a:pt x="7156234" y="3490991"/>
                </a:lnTo>
                <a:cubicBezTo>
                  <a:pt x="7155129" y="3493862"/>
                  <a:pt x="7156602" y="3497102"/>
                  <a:pt x="7159473" y="3498133"/>
                </a:cubicBezTo>
                <a:cubicBezTo>
                  <a:pt x="7160136" y="3498354"/>
                  <a:pt x="7160798" y="3498501"/>
                  <a:pt x="7161461" y="3498501"/>
                </a:cubicBezTo>
                <a:cubicBezTo>
                  <a:pt x="7163743" y="3498501"/>
                  <a:pt x="7165878" y="3497102"/>
                  <a:pt x="7166688" y="3494893"/>
                </a:cubicBezTo>
                <a:close/>
                <a:moveTo>
                  <a:pt x="7148650" y="3630581"/>
                </a:moveTo>
                <a:lnTo>
                  <a:pt x="7167056" y="3493715"/>
                </a:lnTo>
                <a:cubicBezTo>
                  <a:pt x="7167498" y="3490697"/>
                  <a:pt x="7165363" y="3487825"/>
                  <a:pt x="7162271" y="3487457"/>
                </a:cubicBezTo>
                <a:cubicBezTo>
                  <a:pt x="7159179" y="3487089"/>
                  <a:pt x="7156381" y="3489224"/>
                  <a:pt x="7156013" y="3492243"/>
                </a:cubicBezTo>
                <a:lnTo>
                  <a:pt x="7137607" y="3629108"/>
                </a:lnTo>
                <a:cubicBezTo>
                  <a:pt x="7137165" y="3632127"/>
                  <a:pt x="7139300" y="3634998"/>
                  <a:pt x="7142393" y="3635366"/>
                </a:cubicBezTo>
                <a:cubicBezTo>
                  <a:pt x="7142687" y="3635366"/>
                  <a:pt x="7142908" y="3635440"/>
                  <a:pt x="7143202" y="3635440"/>
                </a:cubicBezTo>
                <a:cubicBezTo>
                  <a:pt x="7145926" y="3635366"/>
                  <a:pt x="7148282" y="3633305"/>
                  <a:pt x="7148650" y="3630581"/>
                </a:cubicBezTo>
                <a:close/>
                <a:moveTo>
                  <a:pt x="7158001" y="3780772"/>
                </a:moveTo>
                <a:cubicBezTo>
                  <a:pt x="7161093" y="3780477"/>
                  <a:pt x="7163302" y="3777753"/>
                  <a:pt x="7163007" y="3774661"/>
                </a:cubicBezTo>
                <a:lnTo>
                  <a:pt x="7148650" y="3629256"/>
                </a:lnTo>
                <a:cubicBezTo>
                  <a:pt x="7148356" y="3626163"/>
                  <a:pt x="7145485" y="3624102"/>
                  <a:pt x="7142540" y="3624249"/>
                </a:cubicBezTo>
                <a:cubicBezTo>
                  <a:pt x="7139447" y="3624544"/>
                  <a:pt x="7137239" y="3627268"/>
                  <a:pt x="7137534" y="3630360"/>
                </a:cubicBezTo>
                <a:lnTo>
                  <a:pt x="7151890" y="3775765"/>
                </a:lnTo>
                <a:cubicBezTo>
                  <a:pt x="7152185" y="3778637"/>
                  <a:pt x="7154614" y="3780772"/>
                  <a:pt x="7157485" y="3780772"/>
                </a:cubicBezTo>
                <a:cubicBezTo>
                  <a:pt x="7157706" y="3780772"/>
                  <a:pt x="7157853" y="3780772"/>
                  <a:pt x="7158001" y="3780772"/>
                </a:cubicBezTo>
                <a:close/>
                <a:moveTo>
                  <a:pt x="7203205" y="3926914"/>
                </a:moveTo>
                <a:cubicBezTo>
                  <a:pt x="7206150" y="3926031"/>
                  <a:pt x="7207844" y="3922939"/>
                  <a:pt x="7206960" y="3919994"/>
                </a:cubicBezTo>
                <a:lnTo>
                  <a:pt x="7162786" y="3773631"/>
                </a:lnTo>
                <a:cubicBezTo>
                  <a:pt x="7161903" y="3770685"/>
                  <a:pt x="7158737" y="3769066"/>
                  <a:pt x="7155866" y="3769876"/>
                </a:cubicBezTo>
                <a:cubicBezTo>
                  <a:pt x="7152921" y="3770759"/>
                  <a:pt x="7151227" y="3773852"/>
                  <a:pt x="7152111" y="3776796"/>
                </a:cubicBezTo>
                <a:lnTo>
                  <a:pt x="7196285" y="3923159"/>
                </a:lnTo>
                <a:cubicBezTo>
                  <a:pt x="7197021" y="3925589"/>
                  <a:pt x="7199230" y="3927135"/>
                  <a:pt x="7201659" y="3927135"/>
                </a:cubicBezTo>
                <a:cubicBezTo>
                  <a:pt x="7202175" y="3927135"/>
                  <a:pt x="7202690" y="3927062"/>
                  <a:pt x="7203205" y="3926914"/>
                </a:cubicBezTo>
                <a:close/>
                <a:moveTo>
                  <a:pt x="7274988" y="4066430"/>
                </a:moveTo>
                <a:cubicBezTo>
                  <a:pt x="7277712" y="4065031"/>
                  <a:pt x="7278817" y="4061718"/>
                  <a:pt x="7277418" y="4058920"/>
                </a:cubicBezTo>
                <a:lnTo>
                  <a:pt x="7206592" y="3919036"/>
                </a:lnTo>
                <a:cubicBezTo>
                  <a:pt x="7205193" y="3916312"/>
                  <a:pt x="7201807" y="3915208"/>
                  <a:pt x="7199082" y="3916607"/>
                </a:cubicBezTo>
                <a:cubicBezTo>
                  <a:pt x="7196358" y="3918006"/>
                  <a:pt x="7195254" y="3921319"/>
                  <a:pt x="7196653" y="3924116"/>
                </a:cubicBezTo>
                <a:lnTo>
                  <a:pt x="7267478" y="4064000"/>
                </a:lnTo>
                <a:cubicBezTo>
                  <a:pt x="7268435" y="4065988"/>
                  <a:pt x="7270423" y="4067093"/>
                  <a:pt x="7272485" y="4067019"/>
                </a:cubicBezTo>
                <a:cubicBezTo>
                  <a:pt x="7273295" y="4067019"/>
                  <a:pt x="7274178" y="4066872"/>
                  <a:pt x="7274988" y="4066430"/>
                </a:cubicBezTo>
                <a:close/>
                <a:moveTo>
                  <a:pt x="7370183" y="4191810"/>
                </a:moveTo>
                <a:cubicBezTo>
                  <a:pt x="7372686" y="4189970"/>
                  <a:pt x="7373128" y="4186436"/>
                  <a:pt x="7371287" y="4184006"/>
                </a:cubicBezTo>
                <a:lnTo>
                  <a:pt x="7276902" y="4058111"/>
                </a:lnTo>
                <a:cubicBezTo>
                  <a:pt x="7275062" y="4055607"/>
                  <a:pt x="7271527" y="4055166"/>
                  <a:pt x="7269098" y="4057006"/>
                </a:cubicBezTo>
                <a:cubicBezTo>
                  <a:pt x="7266595" y="4058847"/>
                  <a:pt x="7266153" y="4062381"/>
                  <a:pt x="7267994" y="4064810"/>
                </a:cubicBezTo>
                <a:lnTo>
                  <a:pt x="7362379" y="4190706"/>
                </a:lnTo>
                <a:cubicBezTo>
                  <a:pt x="7363483" y="4192178"/>
                  <a:pt x="7365176" y="4192915"/>
                  <a:pt x="7366870" y="4192915"/>
                </a:cubicBezTo>
                <a:cubicBezTo>
                  <a:pt x="7368048" y="4192915"/>
                  <a:pt x="7369226" y="4192547"/>
                  <a:pt x="7370183" y="4191810"/>
                </a:cubicBezTo>
                <a:close/>
                <a:moveTo>
                  <a:pt x="7482384" y="4292527"/>
                </a:moveTo>
                <a:cubicBezTo>
                  <a:pt x="7484446" y="4290245"/>
                  <a:pt x="7484299" y="4286711"/>
                  <a:pt x="7482016" y="4284649"/>
                </a:cubicBezTo>
                <a:lnTo>
                  <a:pt x="7370624" y="4183270"/>
                </a:lnTo>
                <a:cubicBezTo>
                  <a:pt x="7368342" y="4181208"/>
                  <a:pt x="7364808" y="4181356"/>
                  <a:pt x="7362747" y="4183638"/>
                </a:cubicBezTo>
                <a:cubicBezTo>
                  <a:pt x="7360685" y="4185920"/>
                  <a:pt x="7360832" y="4189454"/>
                  <a:pt x="7363115" y="4191516"/>
                </a:cubicBezTo>
                <a:lnTo>
                  <a:pt x="7474507" y="4292895"/>
                </a:lnTo>
                <a:cubicBezTo>
                  <a:pt x="7475611" y="4293852"/>
                  <a:pt x="7476936" y="4294367"/>
                  <a:pt x="7478261" y="4294367"/>
                </a:cubicBezTo>
                <a:cubicBezTo>
                  <a:pt x="7479808" y="4294294"/>
                  <a:pt x="7481280" y="4293705"/>
                  <a:pt x="7482384" y="4292527"/>
                </a:cubicBezTo>
                <a:close/>
                <a:moveTo>
                  <a:pt x="7485771" y="4295619"/>
                </a:moveTo>
                <a:cubicBezTo>
                  <a:pt x="7487832" y="4293337"/>
                  <a:pt x="7487685" y="4289803"/>
                  <a:pt x="7485403" y="4287742"/>
                </a:cubicBezTo>
                <a:lnTo>
                  <a:pt x="7482016" y="4284649"/>
                </a:lnTo>
                <a:cubicBezTo>
                  <a:pt x="7479734" y="4282588"/>
                  <a:pt x="7476274" y="4282735"/>
                  <a:pt x="7474139" y="4285018"/>
                </a:cubicBezTo>
                <a:cubicBezTo>
                  <a:pt x="7472077" y="4287300"/>
                  <a:pt x="7472224" y="4290834"/>
                  <a:pt x="7474507" y="4292895"/>
                </a:cubicBezTo>
                <a:lnTo>
                  <a:pt x="7477893" y="4295987"/>
                </a:lnTo>
                <a:cubicBezTo>
                  <a:pt x="7478998" y="4297018"/>
                  <a:pt x="7480323" y="4297460"/>
                  <a:pt x="7481722" y="4297460"/>
                </a:cubicBezTo>
                <a:cubicBezTo>
                  <a:pt x="7483194" y="4297460"/>
                  <a:pt x="7484667" y="4296797"/>
                  <a:pt x="7485771" y="4295619"/>
                </a:cubicBezTo>
                <a:close/>
                <a:moveTo>
                  <a:pt x="7610931" y="4371083"/>
                </a:moveTo>
                <a:cubicBezTo>
                  <a:pt x="7612550" y="4368432"/>
                  <a:pt x="7611740" y="4365046"/>
                  <a:pt x="7609090" y="4363426"/>
                </a:cubicBezTo>
                <a:lnTo>
                  <a:pt x="7484593" y="4287079"/>
                </a:lnTo>
                <a:cubicBezTo>
                  <a:pt x="7482016" y="4285533"/>
                  <a:pt x="7478556" y="4286269"/>
                  <a:pt x="7476936" y="4288919"/>
                </a:cubicBezTo>
                <a:cubicBezTo>
                  <a:pt x="7475317" y="4291570"/>
                  <a:pt x="7476127" y="4294957"/>
                  <a:pt x="7478777" y="4296576"/>
                </a:cubicBezTo>
                <a:lnTo>
                  <a:pt x="7603274" y="4372924"/>
                </a:lnTo>
                <a:cubicBezTo>
                  <a:pt x="7604231" y="4373512"/>
                  <a:pt x="7605188" y="4373733"/>
                  <a:pt x="7606219" y="4373733"/>
                </a:cubicBezTo>
                <a:cubicBezTo>
                  <a:pt x="7608059" y="4373733"/>
                  <a:pt x="7609826" y="4372776"/>
                  <a:pt x="7610931" y="4371083"/>
                </a:cubicBezTo>
                <a:close/>
                <a:moveTo>
                  <a:pt x="7616010" y="4374249"/>
                </a:moveTo>
                <a:cubicBezTo>
                  <a:pt x="7617631" y="4371599"/>
                  <a:pt x="7616821" y="4368212"/>
                  <a:pt x="7614170" y="4366592"/>
                </a:cubicBezTo>
                <a:lnTo>
                  <a:pt x="7609016" y="4363426"/>
                </a:lnTo>
                <a:cubicBezTo>
                  <a:pt x="7606366" y="4361807"/>
                  <a:pt x="7602980" y="4362616"/>
                  <a:pt x="7601359" y="4365267"/>
                </a:cubicBezTo>
                <a:cubicBezTo>
                  <a:pt x="7599740" y="4367917"/>
                  <a:pt x="7600549" y="4371304"/>
                  <a:pt x="7603200" y="4372924"/>
                </a:cubicBezTo>
                <a:lnTo>
                  <a:pt x="7608354" y="4376089"/>
                </a:lnTo>
                <a:cubicBezTo>
                  <a:pt x="7609311" y="4376678"/>
                  <a:pt x="7610342" y="4376899"/>
                  <a:pt x="7611299" y="4376899"/>
                </a:cubicBezTo>
                <a:cubicBezTo>
                  <a:pt x="7613212" y="4376899"/>
                  <a:pt x="7614980" y="4375942"/>
                  <a:pt x="7616010" y="4374249"/>
                </a:cubicBezTo>
                <a:close/>
                <a:moveTo>
                  <a:pt x="7630072" y="4378224"/>
                </a:moveTo>
                <a:cubicBezTo>
                  <a:pt x="7631103" y="4375353"/>
                  <a:pt x="7629631" y="4372113"/>
                  <a:pt x="7626760" y="4371083"/>
                </a:cubicBezTo>
                <a:lnTo>
                  <a:pt x="7613212" y="4366150"/>
                </a:lnTo>
                <a:cubicBezTo>
                  <a:pt x="7610342" y="4365120"/>
                  <a:pt x="7607102" y="4366592"/>
                  <a:pt x="7606071" y="4369463"/>
                </a:cubicBezTo>
                <a:cubicBezTo>
                  <a:pt x="7605040" y="4372335"/>
                  <a:pt x="7606513" y="4375574"/>
                  <a:pt x="7609385" y="4376605"/>
                </a:cubicBezTo>
                <a:lnTo>
                  <a:pt x="7622931" y="4381537"/>
                </a:lnTo>
                <a:cubicBezTo>
                  <a:pt x="7623594" y="4381758"/>
                  <a:pt x="7624256" y="4381906"/>
                  <a:pt x="7624919" y="4381906"/>
                </a:cubicBezTo>
                <a:cubicBezTo>
                  <a:pt x="7627127" y="4381832"/>
                  <a:pt x="7629189" y="4380433"/>
                  <a:pt x="7630072" y="4378224"/>
                </a:cubicBezTo>
                <a:close/>
                <a:moveTo>
                  <a:pt x="7746765" y="4420999"/>
                </a:moveTo>
                <a:cubicBezTo>
                  <a:pt x="7747870" y="4418128"/>
                  <a:pt x="7746324" y="4414889"/>
                  <a:pt x="7743452" y="4413858"/>
                </a:cubicBezTo>
                <a:lnTo>
                  <a:pt x="7626686" y="4371083"/>
                </a:lnTo>
                <a:cubicBezTo>
                  <a:pt x="7623741" y="4369979"/>
                  <a:pt x="7620575" y="4371525"/>
                  <a:pt x="7619545" y="4374396"/>
                </a:cubicBezTo>
                <a:cubicBezTo>
                  <a:pt x="7618440" y="4377267"/>
                  <a:pt x="7619986" y="4380507"/>
                  <a:pt x="7622858" y="4381537"/>
                </a:cubicBezTo>
                <a:lnTo>
                  <a:pt x="7739624" y="4424313"/>
                </a:lnTo>
                <a:cubicBezTo>
                  <a:pt x="7740286" y="4424533"/>
                  <a:pt x="7740949" y="4424681"/>
                  <a:pt x="7741612" y="4424681"/>
                </a:cubicBezTo>
                <a:cubicBezTo>
                  <a:pt x="7743821" y="4424607"/>
                  <a:pt x="7745955" y="4423208"/>
                  <a:pt x="7746765" y="4420999"/>
                </a:cubicBezTo>
                <a:close/>
                <a:moveTo>
                  <a:pt x="7755748" y="4430791"/>
                </a:moveTo>
                <a:cubicBezTo>
                  <a:pt x="7757735" y="4428435"/>
                  <a:pt x="7757367" y="4424902"/>
                  <a:pt x="7755011" y="4422914"/>
                </a:cubicBezTo>
                <a:lnTo>
                  <a:pt x="7745146" y="4414742"/>
                </a:lnTo>
                <a:cubicBezTo>
                  <a:pt x="7742790" y="4412827"/>
                  <a:pt x="7739255" y="4413122"/>
                  <a:pt x="7737268" y="4415478"/>
                </a:cubicBezTo>
                <a:cubicBezTo>
                  <a:pt x="7735280" y="4417834"/>
                  <a:pt x="7735648" y="4421367"/>
                  <a:pt x="7738004" y="4423355"/>
                </a:cubicBezTo>
                <a:lnTo>
                  <a:pt x="7747870" y="4431527"/>
                </a:lnTo>
                <a:cubicBezTo>
                  <a:pt x="7748900" y="4432411"/>
                  <a:pt x="7750226" y="4432779"/>
                  <a:pt x="7751477" y="4432779"/>
                </a:cubicBezTo>
                <a:cubicBezTo>
                  <a:pt x="7753097" y="4432853"/>
                  <a:pt x="7754643" y="4432117"/>
                  <a:pt x="7755748" y="4430791"/>
                </a:cubicBezTo>
                <a:close/>
                <a:moveTo>
                  <a:pt x="7827088" y="4429540"/>
                </a:moveTo>
                <a:cubicBezTo>
                  <a:pt x="7827162" y="4426447"/>
                  <a:pt x="7824733" y="4423871"/>
                  <a:pt x="7821714" y="4423797"/>
                </a:cubicBezTo>
                <a:lnTo>
                  <a:pt x="7751698" y="4421662"/>
                </a:lnTo>
                <a:cubicBezTo>
                  <a:pt x="7748532" y="4421809"/>
                  <a:pt x="7746029" y="4424018"/>
                  <a:pt x="7745955" y="4427037"/>
                </a:cubicBezTo>
                <a:cubicBezTo>
                  <a:pt x="7745882" y="4430129"/>
                  <a:pt x="7748312" y="4432706"/>
                  <a:pt x="7751330" y="4432779"/>
                </a:cubicBezTo>
                <a:lnTo>
                  <a:pt x="7821345" y="4434914"/>
                </a:lnTo>
                <a:cubicBezTo>
                  <a:pt x="7821419" y="4434914"/>
                  <a:pt x="7821493" y="4434914"/>
                  <a:pt x="7821566" y="4434914"/>
                </a:cubicBezTo>
                <a:cubicBezTo>
                  <a:pt x="7824512" y="4434988"/>
                  <a:pt x="7826941" y="4432558"/>
                  <a:pt x="7827088" y="4429540"/>
                </a:cubicBezTo>
                <a:close/>
                <a:moveTo>
                  <a:pt x="7934799" y="4440215"/>
                </a:moveTo>
                <a:cubicBezTo>
                  <a:pt x="7935094" y="4437123"/>
                  <a:pt x="7932885" y="4434473"/>
                  <a:pt x="7929792" y="4434178"/>
                </a:cubicBezTo>
                <a:lnTo>
                  <a:pt x="7822009" y="4423871"/>
                </a:lnTo>
                <a:cubicBezTo>
                  <a:pt x="7819137" y="4423503"/>
                  <a:pt x="7816192" y="4425785"/>
                  <a:pt x="7815971" y="4428877"/>
                </a:cubicBezTo>
                <a:cubicBezTo>
                  <a:pt x="7815676" y="4431969"/>
                  <a:pt x="7817885" y="4434620"/>
                  <a:pt x="7820978" y="4434914"/>
                </a:cubicBezTo>
                <a:lnTo>
                  <a:pt x="7928762" y="4445222"/>
                </a:lnTo>
                <a:cubicBezTo>
                  <a:pt x="7928982" y="4445222"/>
                  <a:pt x="7929130" y="4445222"/>
                  <a:pt x="7929351" y="4445222"/>
                </a:cubicBezTo>
                <a:cubicBezTo>
                  <a:pt x="7932149" y="4445222"/>
                  <a:pt x="7934578" y="4443086"/>
                  <a:pt x="7934799" y="4440215"/>
                </a:cubicBezTo>
                <a:close/>
                <a:moveTo>
                  <a:pt x="7970285" y="4445810"/>
                </a:moveTo>
                <a:cubicBezTo>
                  <a:pt x="7970727" y="4442792"/>
                  <a:pt x="7968665" y="4439921"/>
                  <a:pt x="7965574" y="4439479"/>
                </a:cubicBezTo>
                <a:lnTo>
                  <a:pt x="7930087" y="4434178"/>
                </a:lnTo>
                <a:cubicBezTo>
                  <a:pt x="7927068" y="4433736"/>
                  <a:pt x="7924198" y="4435798"/>
                  <a:pt x="7923755" y="4438890"/>
                </a:cubicBezTo>
                <a:cubicBezTo>
                  <a:pt x="7923313" y="4441909"/>
                  <a:pt x="7925375" y="4444780"/>
                  <a:pt x="7928467" y="4445222"/>
                </a:cubicBezTo>
                <a:lnTo>
                  <a:pt x="7963953" y="4450449"/>
                </a:lnTo>
                <a:cubicBezTo>
                  <a:pt x="7964248" y="4450522"/>
                  <a:pt x="7964543" y="4450522"/>
                  <a:pt x="7964837" y="4450522"/>
                </a:cubicBezTo>
                <a:cubicBezTo>
                  <a:pt x="7967561" y="4450522"/>
                  <a:pt x="7969917" y="4448534"/>
                  <a:pt x="7970285" y="4445810"/>
                </a:cubicBezTo>
                <a:close/>
                <a:moveTo>
                  <a:pt x="5341128" y="881122"/>
                </a:moveTo>
                <a:lnTo>
                  <a:pt x="5362110" y="766123"/>
                </a:lnTo>
                <a:cubicBezTo>
                  <a:pt x="5362699" y="763104"/>
                  <a:pt x="5360638" y="760160"/>
                  <a:pt x="5357619" y="759644"/>
                </a:cubicBezTo>
                <a:cubicBezTo>
                  <a:pt x="5354527" y="759129"/>
                  <a:pt x="5351656" y="761117"/>
                  <a:pt x="5351140" y="764135"/>
                </a:cubicBezTo>
                <a:lnTo>
                  <a:pt x="5330158" y="879135"/>
                </a:lnTo>
                <a:cubicBezTo>
                  <a:pt x="5329569" y="882153"/>
                  <a:pt x="5331630" y="885098"/>
                  <a:pt x="5334649" y="885613"/>
                </a:cubicBezTo>
                <a:cubicBezTo>
                  <a:pt x="5335017" y="885687"/>
                  <a:pt x="5335385" y="885687"/>
                  <a:pt x="5335679" y="885687"/>
                </a:cubicBezTo>
                <a:cubicBezTo>
                  <a:pt x="5338330" y="885613"/>
                  <a:pt x="5340612" y="883773"/>
                  <a:pt x="5341128" y="881122"/>
                </a:cubicBezTo>
                <a:close/>
                <a:moveTo>
                  <a:pt x="5361227" y="768184"/>
                </a:moveTo>
                <a:lnTo>
                  <a:pt x="5424175" y="676671"/>
                </a:lnTo>
                <a:cubicBezTo>
                  <a:pt x="5425941" y="674168"/>
                  <a:pt x="5425279" y="670634"/>
                  <a:pt x="5422702" y="668940"/>
                </a:cubicBezTo>
                <a:cubicBezTo>
                  <a:pt x="5420199" y="667247"/>
                  <a:pt x="5416739" y="667836"/>
                  <a:pt x="5414972" y="670413"/>
                </a:cubicBezTo>
                <a:lnTo>
                  <a:pt x="5352024" y="761926"/>
                </a:lnTo>
                <a:cubicBezTo>
                  <a:pt x="5350257" y="764430"/>
                  <a:pt x="5350919" y="767964"/>
                  <a:pt x="5353496" y="769657"/>
                </a:cubicBezTo>
                <a:cubicBezTo>
                  <a:pt x="5354454" y="770319"/>
                  <a:pt x="5355558" y="770614"/>
                  <a:pt x="5356662" y="770614"/>
                </a:cubicBezTo>
                <a:cubicBezTo>
                  <a:pt x="5358429" y="770614"/>
                  <a:pt x="5360196" y="769804"/>
                  <a:pt x="5361227" y="768184"/>
                </a:cubicBezTo>
                <a:close/>
                <a:moveTo>
                  <a:pt x="5422260" y="678511"/>
                </a:moveTo>
                <a:lnTo>
                  <a:pt x="5534241" y="617699"/>
                </a:lnTo>
                <a:cubicBezTo>
                  <a:pt x="5536965" y="616226"/>
                  <a:pt x="5537922" y="612839"/>
                  <a:pt x="5536450" y="610115"/>
                </a:cubicBezTo>
                <a:cubicBezTo>
                  <a:pt x="5534977" y="607391"/>
                  <a:pt x="5531591" y="606434"/>
                  <a:pt x="5528867" y="607907"/>
                </a:cubicBezTo>
                <a:lnTo>
                  <a:pt x="5416886" y="668720"/>
                </a:lnTo>
                <a:cubicBezTo>
                  <a:pt x="5414162" y="670192"/>
                  <a:pt x="5413205" y="673579"/>
                  <a:pt x="5414677" y="676303"/>
                </a:cubicBezTo>
                <a:cubicBezTo>
                  <a:pt x="5415708" y="678143"/>
                  <a:pt x="5417622" y="679248"/>
                  <a:pt x="5419610" y="679248"/>
                </a:cubicBezTo>
                <a:cubicBezTo>
                  <a:pt x="5420567" y="679174"/>
                  <a:pt x="5421451" y="678953"/>
                  <a:pt x="5422260" y="678511"/>
                </a:cubicBezTo>
                <a:close/>
                <a:moveTo>
                  <a:pt x="5532401" y="618288"/>
                </a:moveTo>
                <a:lnTo>
                  <a:pt x="5700924" y="595170"/>
                </a:lnTo>
                <a:cubicBezTo>
                  <a:pt x="5703943" y="594728"/>
                  <a:pt x="5706078" y="591931"/>
                  <a:pt x="5705710" y="588912"/>
                </a:cubicBezTo>
                <a:cubicBezTo>
                  <a:pt x="5705268" y="585820"/>
                  <a:pt x="5702397" y="583758"/>
                  <a:pt x="5699452" y="584126"/>
                </a:cubicBezTo>
                <a:lnTo>
                  <a:pt x="5530928" y="607244"/>
                </a:lnTo>
                <a:cubicBezTo>
                  <a:pt x="5527910" y="607686"/>
                  <a:pt x="5525774" y="610484"/>
                  <a:pt x="5526143" y="613502"/>
                </a:cubicBezTo>
                <a:cubicBezTo>
                  <a:pt x="5526511" y="616300"/>
                  <a:pt x="5528940" y="618361"/>
                  <a:pt x="5531665" y="618288"/>
                </a:cubicBezTo>
                <a:cubicBezTo>
                  <a:pt x="5531885" y="618288"/>
                  <a:pt x="5532180" y="618288"/>
                  <a:pt x="5532401" y="618288"/>
                </a:cubicBezTo>
                <a:close/>
                <a:moveTo>
                  <a:pt x="5911781" y="598851"/>
                </a:moveTo>
                <a:cubicBezTo>
                  <a:pt x="5911928" y="595759"/>
                  <a:pt x="5909498" y="593182"/>
                  <a:pt x="5906480" y="593035"/>
                </a:cubicBezTo>
                <a:lnTo>
                  <a:pt x="5700409" y="584053"/>
                </a:lnTo>
                <a:cubicBezTo>
                  <a:pt x="5696801" y="583832"/>
                  <a:pt x="5694740" y="586262"/>
                  <a:pt x="5694592" y="589354"/>
                </a:cubicBezTo>
                <a:cubicBezTo>
                  <a:pt x="5694445" y="592446"/>
                  <a:pt x="5696875" y="595023"/>
                  <a:pt x="5699893" y="595170"/>
                </a:cubicBezTo>
                <a:lnTo>
                  <a:pt x="5905965" y="604152"/>
                </a:lnTo>
                <a:cubicBezTo>
                  <a:pt x="5906038" y="604152"/>
                  <a:pt x="5906186" y="604152"/>
                  <a:pt x="5906259" y="604152"/>
                </a:cubicBezTo>
                <a:cubicBezTo>
                  <a:pt x="5909204" y="604152"/>
                  <a:pt x="5911634" y="601870"/>
                  <a:pt x="5911781" y="598851"/>
                </a:cubicBezTo>
                <a:close/>
                <a:moveTo>
                  <a:pt x="6137362" y="635515"/>
                </a:moveTo>
                <a:cubicBezTo>
                  <a:pt x="6137878" y="632497"/>
                  <a:pt x="6135743" y="629626"/>
                  <a:pt x="6132724" y="629110"/>
                </a:cubicBezTo>
                <a:lnTo>
                  <a:pt x="5907069" y="593108"/>
                </a:lnTo>
                <a:cubicBezTo>
                  <a:pt x="5904050" y="592593"/>
                  <a:pt x="5901179" y="594655"/>
                  <a:pt x="5900664" y="597747"/>
                </a:cubicBezTo>
                <a:cubicBezTo>
                  <a:pt x="5900149" y="600765"/>
                  <a:pt x="5902284" y="603637"/>
                  <a:pt x="5905302" y="604152"/>
                </a:cubicBezTo>
                <a:lnTo>
                  <a:pt x="6130957" y="640154"/>
                </a:lnTo>
                <a:cubicBezTo>
                  <a:pt x="6131252" y="640227"/>
                  <a:pt x="6131546" y="640227"/>
                  <a:pt x="6131914" y="640227"/>
                </a:cubicBezTo>
                <a:cubicBezTo>
                  <a:pt x="6134565" y="640227"/>
                  <a:pt x="6136921" y="638240"/>
                  <a:pt x="6137362" y="635515"/>
                </a:cubicBezTo>
                <a:close/>
                <a:moveTo>
                  <a:pt x="6365079" y="694488"/>
                </a:moveTo>
                <a:cubicBezTo>
                  <a:pt x="6365815" y="691469"/>
                  <a:pt x="6364048" y="688451"/>
                  <a:pt x="6361103" y="687714"/>
                </a:cubicBezTo>
                <a:lnTo>
                  <a:pt x="6133313" y="629257"/>
                </a:lnTo>
                <a:cubicBezTo>
                  <a:pt x="6130295" y="628448"/>
                  <a:pt x="6127276" y="630288"/>
                  <a:pt x="6126540" y="633233"/>
                </a:cubicBezTo>
                <a:cubicBezTo>
                  <a:pt x="6125803" y="636252"/>
                  <a:pt x="6127571" y="639270"/>
                  <a:pt x="6130515" y="640006"/>
                </a:cubicBezTo>
                <a:lnTo>
                  <a:pt x="6358306" y="698463"/>
                </a:lnTo>
                <a:cubicBezTo>
                  <a:pt x="6358821" y="698611"/>
                  <a:pt x="6359263" y="698611"/>
                  <a:pt x="6359704" y="698611"/>
                </a:cubicBezTo>
                <a:cubicBezTo>
                  <a:pt x="6362134" y="698684"/>
                  <a:pt x="6364416" y="696991"/>
                  <a:pt x="6365079" y="694488"/>
                </a:cubicBezTo>
                <a:close/>
                <a:moveTo>
                  <a:pt x="6577703" y="771645"/>
                </a:moveTo>
                <a:cubicBezTo>
                  <a:pt x="6578733" y="768773"/>
                  <a:pt x="6577261" y="765534"/>
                  <a:pt x="6574316" y="764503"/>
                </a:cubicBezTo>
                <a:lnTo>
                  <a:pt x="6361545" y="687862"/>
                </a:lnTo>
                <a:cubicBezTo>
                  <a:pt x="6358674" y="686831"/>
                  <a:pt x="6355434" y="688303"/>
                  <a:pt x="6354404" y="691248"/>
                </a:cubicBezTo>
                <a:cubicBezTo>
                  <a:pt x="6353373" y="694120"/>
                  <a:pt x="6354846" y="697359"/>
                  <a:pt x="6357790" y="698390"/>
                </a:cubicBezTo>
                <a:lnTo>
                  <a:pt x="6570561" y="775031"/>
                </a:lnTo>
                <a:cubicBezTo>
                  <a:pt x="6571224" y="775252"/>
                  <a:pt x="6571813" y="775400"/>
                  <a:pt x="6572476" y="775400"/>
                </a:cubicBezTo>
                <a:cubicBezTo>
                  <a:pt x="6574758" y="775326"/>
                  <a:pt x="6576819" y="773927"/>
                  <a:pt x="6577703" y="771645"/>
                </a:cubicBezTo>
                <a:close/>
                <a:moveTo>
                  <a:pt x="6777001" y="862790"/>
                </a:moveTo>
                <a:cubicBezTo>
                  <a:pt x="6778252" y="859993"/>
                  <a:pt x="6777074" y="856680"/>
                  <a:pt x="6774203" y="855428"/>
                </a:cubicBezTo>
                <a:lnTo>
                  <a:pt x="6574684" y="764651"/>
                </a:lnTo>
                <a:cubicBezTo>
                  <a:pt x="6571887" y="763325"/>
                  <a:pt x="6568573" y="764577"/>
                  <a:pt x="6567322" y="767448"/>
                </a:cubicBezTo>
                <a:cubicBezTo>
                  <a:pt x="6566070" y="770246"/>
                  <a:pt x="6567248" y="773559"/>
                  <a:pt x="6570120" y="774811"/>
                </a:cubicBezTo>
                <a:lnTo>
                  <a:pt x="6769638" y="865588"/>
                </a:lnTo>
                <a:cubicBezTo>
                  <a:pt x="6770375" y="865956"/>
                  <a:pt x="6771185" y="866103"/>
                  <a:pt x="6771994" y="866103"/>
                </a:cubicBezTo>
                <a:cubicBezTo>
                  <a:pt x="6774056" y="866103"/>
                  <a:pt x="6776043" y="864852"/>
                  <a:pt x="6777001" y="862790"/>
                </a:cubicBezTo>
                <a:close/>
                <a:moveTo>
                  <a:pt x="6964224" y="963948"/>
                </a:moveTo>
                <a:cubicBezTo>
                  <a:pt x="6965697" y="961224"/>
                  <a:pt x="6964666" y="957838"/>
                  <a:pt x="6961942" y="956365"/>
                </a:cubicBezTo>
                <a:lnTo>
                  <a:pt x="6774571" y="855575"/>
                </a:lnTo>
                <a:cubicBezTo>
                  <a:pt x="6771847" y="854103"/>
                  <a:pt x="6768461" y="855133"/>
                  <a:pt x="6766988" y="857857"/>
                </a:cubicBezTo>
                <a:cubicBezTo>
                  <a:pt x="6765515" y="860582"/>
                  <a:pt x="6766546" y="863968"/>
                  <a:pt x="6769270" y="865441"/>
                </a:cubicBezTo>
                <a:lnTo>
                  <a:pt x="6956641" y="966231"/>
                </a:lnTo>
                <a:cubicBezTo>
                  <a:pt x="6957525" y="966673"/>
                  <a:pt x="6958408" y="966893"/>
                  <a:pt x="6959292" y="966893"/>
                </a:cubicBezTo>
                <a:cubicBezTo>
                  <a:pt x="6961353" y="966893"/>
                  <a:pt x="6963267" y="965789"/>
                  <a:pt x="6964224" y="963948"/>
                </a:cubicBezTo>
                <a:close/>
                <a:moveTo>
                  <a:pt x="7140037" y="1070629"/>
                </a:moveTo>
                <a:cubicBezTo>
                  <a:pt x="7141656" y="1067978"/>
                  <a:pt x="7140773" y="1064592"/>
                  <a:pt x="7138122" y="1062972"/>
                </a:cubicBezTo>
                <a:lnTo>
                  <a:pt x="6962163" y="956513"/>
                </a:lnTo>
                <a:cubicBezTo>
                  <a:pt x="6959586" y="954893"/>
                  <a:pt x="6956126" y="955776"/>
                  <a:pt x="6954506" y="958427"/>
                </a:cubicBezTo>
                <a:cubicBezTo>
                  <a:pt x="6952887" y="961077"/>
                  <a:pt x="6953770" y="964464"/>
                  <a:pt x="6956420" y="966084"/>
                </a:cubicBezTo>
                <a:lnTo>
                  <a:pt x="7132380" y="1072543"/>
                </a:lnTo>
                <a:cubicBezTo>
                  <a:pt x="7133263" y="1073132"/>
                  <a:pt x="7134294" y="1073353"/>
                  <a:pt x="7135325" y="1073353"/>
                </a:cubicBezTo>
                <a:cubicBezTo>
                  <a:pt x="7137239" y="1073353"/>
                  <a:pt x="7139006" y="1072396"/>
                  <a:pt x="7140037" y="1070629"/>
                </a:cubicBezTo>
                <a:close/>
                <a:moveTo>
                  <a:pt x="7135693" y="1073353"/>
                </a:moveTo>
                <a:lnTo>
                  <a:pt x="7257171" y="1065180"/>
                </a:lnTo>
                <a:cubicBezTo>
                  <a:pt x="7260263" y="1064960"/>
                  <a:pt x="7262546" y="1062309"/>
                  <a:pt x="7262325" y="1059217"/>
                </a:cubicBezTo>
                <a:cubicBezTo>
                  <a:pt x="7262104" y="1056125"/>
                  <a:pt x="7259748" y="1053622"/>
                  <a:pt x="7256361" y="1054063"/>
                </a:cubicBezTo>
                <a:lnTo>
                  <a:pt x="7134883" y="1062236"/>
                </a:lnTo>
                <a:cubicBezTo>
                  <a:pt x="7131791" y="1062456"/>
                  <a:pt x="7129508" y="1065107"/>
                  <a:pt x="7129730" y="1068199"/>
                </a:cubicBezTo>
                <a:cubicBezTo>
                  <a:pt x="7129950" y="1071144"/>
                  <a:pt x="7132380" y="1073426"/>
                  <a:pt x="7135325" y="1073426"/>
                </a:cubicBezTo>
                <a:cubicBezTo>
                  <a:pt x="7135472" y="1073353"/>
                  <a:pt x="7135546" y="1073353"/>
                  <a:pt x="7135693" y="1073353"/>
                </a:cubicBezTo>
                <a:close/>
                <a:moveTo>
                  <a:pt x="7435192" y="1170535"/>
                </a:moveTo>
                <a:cubicBezTo>
                  <a:pt x="7436812" y="1167885"/>
                  <a:pt x="7436002" y="1164498"/>
                  <a:pt x="7433425" y="1162878"/>
                </a:cubicBezTo>
                <a:lnTo>
                  <a:pt x="7259674" y="1054873"/>
                </a:lnTo>
                <a:cubicBezTo>
                  <a:pt x="7257098" y="1053327"/>
                  <a:pt x="7253637" y="1054063"/>
                  <a:pt x="7252018" y="1056640"/>
                </a:cubicBezTo>
                <a:cubicBezTo>
                  <a:pt x="7250398" y="1059291"/>
                  <a:pt x="7251208" y="1062677"/>
                  <a:pt x="7253784" y="1064297"/>
                </a:cubicBezTo>
                <a:lnTo>
                  <a:pt x="7427535" y="1172302"/>
                </a:lnTo>
                <a:cubicBezTo>
                  <a:pt x="7428418" y="1172891"/>
                  <a:pt x="7429523" y="1173112"/>
                  <a:pt x="7430480" y="1173112"/>
                </a:cubicBezTo>
                <a:cubicBezTo>
                  <a:pt x="7432321" y="1173186"/>
                  <a:pt x="7434161" y="1172229"/>
                  <a:pt x="7435192" y="1170535"/>
                </a:cubicBezTo>
                <a:close/>
                <a:moveTo>
                  <a:pt x="7568892" y="1174437"/>
                </a:moveTo>
                <a:cubicBezTo>
                  <a:pt x="7569039" y="1171345"/>
                  <a:pt x="7566683" y="1168768"/>
                  <a:pt x="7563591" y="1168621"/>
                </a:cubicBezTo>
                <a:lnTo>
                  <a:pt x="7430774" y="1162069"/>
                </a:lnTo>
                <a:cubicBezTo>
                  <a:pt x="7427609" y="1161995"/>
                  <a:pt x="7425106" y="1164277"/>
                  <a:pt x="7424958" y="1167369"/>
                </a:cubicBezTo>
                <a:cubicBezTo>
                  <a:pt x="7424811" y="1170462"/>
                  <a:pt x="7427167" y="1173038"/>
                  <a:pt x="7430259" y="1173186"/>
                </a:cubicBezTo>
                <a:lnTo>
                  <a:pt x="7563076" y="1179738"/>
                </a:lnTo>
                <a:cubicBezTo>
                  <a:pt x="7563149" y="1179738"/>
                  <a:pt x="7563297" y="1179738"/>
                  <a:pt x="7563370" y="1179738"/>
                </a:cubicBezTo>
                <a:cubicBezTo>
                  <a:pt x="7566315" y="1179738"/>
                  <a:pt x="7568745" y="1177456"/>
                  <a:pt x="7568892" y="1174437"/>
                </a:cubicBezTo>
                <a:close/>
                <a:moveTo>
                  <a:pt x="7703181" y="1200794"/>
                </a:moveTo>
                <a:cubicBezTo>
                  <a:pt x="7703769" y="1197776"/>
                  <a:pt x="7701781" y="1194831"/>
                  <a:pt x="7698763" y="1194316"/>
                </a:cubicBezTo>
                <a:lnTo>
                  <a:pt x="7564327" y="1168768"/>
                </a:lnTo>
                <a:cubicBezTo>
                  <a:pt x="7561382" y="1168179"/>
                  <a:pt x="7558364" y="1170167"/>
                  <a:pt x="7557849" y="1173186"/>
                </a:cubicBezTo>
                <a:cubicBezTo>
                  <a:pt x="7557259" y="1176204"/>
                  <a:pt x="7559247" y="1179149"/>
                  <a:pt x="7562266" y="1179664"/>
                </a:cubicBezTo>
                <a:lnTo>
                  <a:pt x="7696702" y="1205212"/>
                </a:lnTo>
                <a:cubicBezTo>
                  <a:pt x="7697069" y="1205285"/>
                  <a:pt x="7697438" y="1205285"/>
                  <a:pt x="7697806" y="1205285"/>
                </a:cubicBezTo>
                <a:cubicBezTo>
                  <a:pt x="7700383" y="1205285"/>
                  <a:pt x="7702665" y="1203445"/>
                  <a:pt x="7703181" y="1200794"/>
                </a:cubicBezTo>
                <a:close/>
                <a:moveTo>
                  <a:pt x="7836217" y="1285976"/>
                </a:moveTo>
                <a:cubicBezTo>
                  <a:pt x="7837837" y="1283326"/>
                  <a:pt x="7837027" y="1279939"/>
                  <a:pt x="7834451" y="1278320"/>
                </a:cubicBezTo>
                <a:lnTo>
                  <a:pt x="7700677" y="1195052"/>
                </a:lnTo>
                <a:cubicBezTo>
                  <a:pt x="7698100" y="1193432"/>
                  <a:pt x="7694640" y="1194242"/>
                  <a:pt x="7693021" y="1196819"/>
                </a:cubicBezTo>
                <a:cubicBezTo>
                  <a:pt x="7691400" y="1199469"/>
                  <a:pt x="7692211" y="1202856"/>
                  <a:pt x="7694788" y="1204476"/>
                </a:cubicBezTo>
                <a:lnTo>
                  <a:pt x="7828560" y="1287743"/>
                </a:lnTo>
                <a:cubicBezTo>
                  <a:pt x="7829517" y="1288332"/>
                  <a:pt x="7830548" y="1288553"/>
                  <a:pt x="7831579" y="1288553"/>
                </a:cubicBezTo>
                <a:cubicBezTo>
                  <a:pt x="7833346" y="1288553"/>
                  <a:pt x="7835187" y="1287670"/>
                  <a:pt x="7836217" y="1285976"/>
                </a:cubicBezTo>
                <a:close/>
                <a:moveTo>
                  <a:pt x="7867507" y="1305413"/>
                </a:moveTo>
                <a:cubicBezTo>
                  <a:pt x="7869127" y="1302836"/>
                  <a:pt x="7868317" y="1299376"/>
                  <a:pt x="7865740" y="1297756"/>
                </a:cubicBezTo>
                <a:lnTo>
                  <a:pt x="7834451" y="1278320"/>
                </a:lnTo>
                <a:cubicBezTo>
                  <a:pt x="7831874" y="1276773"/>
                  <a:pt x="7828414" y="1277510"/>
                  <a:pt x="7826793" y="1280087"/>
                </a:cubicBezTo>
                <a:cubicBezTo>
                  <a:pt x="7825174" y="1282663"/>
                  <a:pt x="7825984" y="1286124"/>
                  <a:pt x="7828560" y="1287743"/>
                </a:cubicBezTo>
                <a:lnTo>
                  <a:pt x="7859850" y="1307180"/>
                </a:lnTo>
                <a:cubicBezTo>
                  <a:pt x="7860807" y="1307769"/>
                  <a:pt x="7861838" y="1307990"/>
                  <a:pt x="7862869" y="1307990"/>
                </a:cubicBezTo>
                <a:cubicBezTo>
                  <a:pt x="7864636" y="1308063"/>
                  <a:pt x="7866403" y="1307106"/>
                  <a:pt x="7867507" y="1305413"/>
                </a:cubicBezTo>
                <a:close/>
                <a:moveTo>
                  <a:pt x="7999072" y="1350249"/>
                </a:moveTo>
                <a:cubicBezTo>
                  <a:pt x="8000103" y="1347378"/>
                  <a:pt x="7998557" y="1344139"/>
                  <a:pt x="7995685" y="1343108"/>
                </a:cubicBezTo>
                <a:lnTo>
                  <a:pt x="7864636" y="1297167"/>
                </a:lnTo>
                <a:cubicBezTo>
                  <a:pt x="7861691" y="1296210"/>
                  <a:pt x="7858525" y="1297682"/>
                  <a:pt x="7857495" y="1300554"/>
                </a:cubicBezTo>
                <a:cubicBezTo>
                  <a:pt x="7856464" y="1303425"/>
                  <a:pt x="7858010" y="1306664"/>
                  <a:pt x="7860881" y="1307695"/>
                </a:cubicBezTo>
                <a:lnTo>
                  <a:pt x="7991931" y="1353636"/>
                </a:lnTo>
                <a:cubicBezTo>
                  <a:pt x="7992519" y="1353857"/>
                  <a:pt x="7993183" y="1353931"/>
                  <a:pt x="7993845" y="1353931"/>
                </a:cubicBezTo>
                <a:cubicBezTo>
                  <a:pt x="7996127" y="1353931"/>
                  <a:pt x="7998262" y="1352532"/>
                  <a:pt x="7999072" y="1350249"/>
                </a:cubicBezTo>
                <a:close/>
                <a:moveTo>
                  <a:pt x="8121140" y="1419455"/>
                </a:moveTo>
                <a:cubicBezTo>
                  <a:pt x="8122612" y="1416731"/>
                  <a:pt x="8121655" y="1413345"/>
                  <a:pt x="8119004" y="1411872"/>
                </a:cubicBezTo>
                <a:lnTo>
                  <a:pt x="7996495" y="1343550"/>
                </a:lnTo>
                <a:cubicBezTo>
                  <a:pt x="7993771" y="1342004"/>
                  <a:pt x="7990385" y="1342961"/>
                  <a:pt x="7988912" y="1345685"/>
                </a:cubicBezTo>
                <a:cubicBezTo>
                  <a:pt x="7987440" y="1348409"/>
                  <a:pt x="7988397" y="1351796"/>
                  <a:pt x="7991047" y="1353268"/>
                </a:cubicBezTo>
                <a:lnTo>
                  <a:pt x="8113556" y="1421590"/>
                </a:lnTo>
                <a:cubicBezTo>
                  <a:pt x="8114440" y="1422106"/>
                  <a:pt x="8115397" y="1422327"/>
                  <a:pt x="8116280" y="1422327"/>
                </a:cubicBezTo>
                <a:cubicBezTo>
                  <a:pt x="8118268" y="1422253"/>
                  <a:pt x="8120183" y="1421222"/>
                  <a:pt x="8121140" y="1419455"/>
                </a:cubicBezTo>
                <a:close/>
                <a:moveTo>
                  <a:pt x="2072920" y="344409"/>
                </a:moveTo>
                <a:lnTo>
                  <a:pt x="2092431" y="339329"/>
                </a:lnTo>
                <a:cubicBezTo>
                  <a:pt x="2095376" y="338593"/>
                  <a:pt x="2097216" y="335501"/>
                  <a:pt x="2096406" y="332556"/>
                </a:cubicBezTo>
                <a:cubicBezTo>
                  <a:pt x="2095670" y="329611"/>
                  <a:pt x="2092578" y="327770"/>
                  <a:pt x="2089633" y="328580"/>
                </a:cubicBezTo>
                <a:lnTo>
                  <a:pt x="2070123" y="333660"/>
                </a:lnTo>
                <a:cubicBezTo>
                  <a:pt x="2067178" y="334397"/>
                  <a:pt x="2065337" y="337489"/>
                  <a:pt x="2066147" y="340434"/>
                </a:cubicBezTo>
                <a:cubicBezTo>
                  <a:pt x="2066810" y="342937"/>
                  <a:pt x="2069092" y="344630"/>
                  <a:pt x="2071595" y="344630"/>
                </a:cubicBezTo>
                <a:cubicBezTo>
                  <a:pt x="2072037" y="344630"/>
                  <a:pt x="2072479" y="344557"/>
                  <a:pt x="2072920" y="344409"/>
                </a:cubicBezTo>
                <a:close/>
                <a:moveTo>
                  <a:pt x="2092431" y="339329"/>
                </a:moveTo>
                <a:lnTo>
                  <a:pt x="2185122" y="315255"/>
                </a:lnTo>
                <a:cubicBezTo>
                  <a:pt x="2188067" y="314518"/>
                  <a:pt x="2189908" y="311426"/>
                  <a:pt x="2189098" y="308481"/>
                </a:cubicBezTo>
                <a:cubicBezTo>
                  <a:pt x="2188362" y="305536"/>
                  <a:pt x="2185270" y="303696"/>
                  <a:pt x="2182325" y="304506"/>
                </a:cubicBezTo>
                <a:lnTo>
                  <a:pt x="2089633" y="328580"/>
                </a:lnTo>
                <a:cubicBezTo>
                  <a:pt x="2086688" y="329317"/>
                  <a:pt x="2084848" y="332409"/>
                  <a:pt x="2085657" y="335354"/>
                </a:cubicBezTo>
                <a:cubicBezTo>
                  <a:pt x="2086320" y="337857"/>
                  <a:pt x="2088602" y="339550"/>
                  <a:pt x="2091105" y="339550"/>
                </a:cubicBezTo>
                <a:cubicBezTo>
                  <a:pt x="2091474" y="339550"/>
                  <a:pt x="2091989" y="339477"/>
                  <a:pt x="2092431" y="339329"/>
                </a:cubicBezTo>
                <a:close/>
                <a:moveTo>
                  <a:pt x="2306527" y="314003"/>
                </a:moveTo>
                <a:cubicBezTo>
                  <a:pt x="2306601" y="310911"/>
                  <a:pt x="2304245" y="308334"/>
                  <a:pt x="2301152" y="308260"/>
                </a:cubicBezTo>
                <a:lnTo>
                  <a:pt x="2183944" y="304358"/>
                </a:lnTo>
                <a:cubicBezTo>
                  <a:pt x="2180999" y="304358"/>
                  <a:pt x="2178275" y="306641"/>
                  <a:pt x="2178202" y="309733"/>
                </a:cubicBezTo>
                <a:cubicBezTo>
                  <a:pt x="2178128" y="312825"/>
                  <a:pt x="2180484" y="315402"/>
                  <a:pt x="2183576" y="315475"/>
                </a:cubicBezTo>
                <a:lnTo>
                  <a:pt x="2300784" y="319377"/>
                </a:lnTo>
                <a:cubicBezTo>
                  <a:pt x="2300858" y="319377"/>
                  <a:pt x="2300932" y="319377"/>
                  <a:pt x="2301005" y="319377"/>
                </a:cubicBezTo>
                <a:cubicBezTo>
                  <a:pt x="2303950" y="319377"/>
                  <a:pt x="2306380" y="317022"/>
                  <a:pt x="2306527" y="314003"/>
                </a:cubicBezTo>
                <a:close/>
                <a:moveTo>
                  <a:pt x="2422263" y="351551"/>
                </a:moveTo>
                <a:cubicBezTo>
                  <a:pt x="2423146" y="348606"/>
                  <a:pt x="2421526" y="345514"/>
                  <a:pt x="2418581" y="344557"/>
                </a:cubicBezTo>
                <a:lnTo>
                  <a:pt x="2302625" y="308481"/>
                </a:lnTo>
                <a:cubicBezTo>
                  <a:pt x="2299606" y="307598"/>
                  <a:pt x="2296588" y="309217"/>
                  <a:pt x="2295631" y="312162"/>
                </a:cubicBezTo>
                <a:cubicBezTo>
                  <a:pt x="2294747" y="315107"/>
                  <a:pt x="2296367" y="318199"/>
                  <a:pt x="2299312" y="319157"/>
                </a:cubicBezTo>
                <a:lnTo>
                  <a:pt x="2415268" y="355232"/>
                </a:lnTo>
                <a:cubicBezTo>
                  <a:pt x="2415857" y="355379"/>
                  <a:pt x="2416446" y="355453"/>
                  <a:pt x="2416962" y="355453"/>
                </a:cubicBezTo>
                <a:cubicBezTo>
                  <a:pt x="2419318" y="355453"/>
                  <a:pt x="2421526" y="353907"/>
                  <a:pt x="2422263" y="351551"/>
                </a:cubicBezTo>
                <a:close/>
                <a:moveTo>
                  <a:pt x="2534317" y="418622"/>
                </a:moveTo>
                <a:cubicBezTo>
                  <a:pt x="2535863" y="415971"/>
                  <a:pt x="2534980" y="412584"/>
                  <a:pt x="2532329" y="410965"/>
                </a:cubicBezTo>
                <a:lnTo>
                  <a:pt x="2419759" y="344998"/>
                </a:lnTo>
                <a:cubicBezTo>
                  <a:pt x="2417109" y="343452"/>
                  <a:pt x="2413722" y="344336"/>
                  <a:pt x="2412103" y="346986"/>
                </a:cubicBezTo>
                <a:cubicBezTo>
                  <a:pt x="2410557" y="349637"/>
                  <a:pt x="2411440" y="353023"/>
                  <a:pt x="2414091" y="354643"/>
                </a:cubicBezTo>
                <a:lnTo>
                  <a:pt x="2526660" y="420609"/>
                </a:lnTo>
                <a:cubicBezTo>
                  <a:pt x="2527544" y="421125"/>
                  <a:pt x="2528574" y="421346"/>
                  <a:pt x="2529532" y="421346"/>
                </a:cubicBezTo>
                <a:cubicBezTo>
                  <a:pt x="2531446" y="421346"/>
                  <a:pt x="2533286" y="420388"/>
                  <a:pt x="2534317" y="418622"/>
                </a:cubicBezTo>
                <a:close/>
                <a:moveTo>
                  <a:pt x="2640703" y="512933"/>
                </a:moveTo>
                <a:cubicBezTo>
                  <a:pt x="2642764" y="510577"/>
                  <a:pt x="2642470" y="507117"/>
                  <a:pt x="2640187" y="505055"/>
                </a:cubicBezTo>
                <a:lnTo>
                  <a:pt x="2533139" y="411627"/>
                </a:lnTo>
                <a:cubicBezTo>
                  <a:pt x="2530783" y="409566"/>
                  <a:pt x="2527323" y="409860"/>
                  <a:pt x="2525261" y="412143"/>
                </a:cubicBezTo>
                <a:cubicBezTo>
                  <a:pt x="2523200" y="414499"/>
                  <a:pt x="2523494" y="417959"/>
                  <a:pt x="2525777" y="420020"/>
                </a:cubicBezTo>
                <a:lnTo>
                  <a:pt x="2632825" y="513448"/>
                </a:lnTo>
                <a:cubicBezTo>
                  <a:pt x="2633929" y="514405"/>
                  <a:pt x="2635254" y="514847"/>
                  <a:pt x="2636506" y="514847"/>
                </a:cubicBezTo>
                <a:cubicBezTo>
                  <a:pt x="2638126" y="514847"/>
                  <a:pt x="2639598" y="514184"/>
                  <a:pt x="2640703" y="512933"/>
                </a:cubicBezTo>
                <a:close/>
                <a:moveTo>
                  <a:pt x="2739137" y="631908"/>
                </a:moveTo>
                <a:cubicBezTo>
                  <a:pt x="2741493" y="629920"/>
                  <a:pt x="2741787" y="626460"/>
                  <a:pt x="2739799" y="624030"/>
                </a:cubicBezTo>
                <a:lnTo>
                  <a:pt x="2640776" y="505644"/>
                </a:lnTo>
                <a:cubicBezTo>
                  <a:pt x="2638788" y="503288"/>
                  <a:pt x="2635328" y="502994"/>
                  <a:pt x="2632898" y="504981"/>
                </a:cubicBezTo>
                <a:cubicBezTo>
                  <a:pt x="2630543" y="506969"/>
                  <a:pt x="2630248" y="510430"/>
                  <a:pt x="2632236" y="512859"/>
                </a:cubicBezTo>
                <a:lnTo>
                  <a:pt x="2731259" y="631245"/>
                </a:lnTo>
                <a:cubicBezTo>
                  <a:pt x="2732363" y="632571"/>
                  <a:pt x="2733983" y="633233"/>
                  <a:pt x="2735603" y="633233"/>
                </a:cubicBezTo>
                <a:cubicBezTo>
                  <a:pt x="2736781" y="633233"/>
                  <a:pt x="2738033" y="632791"/>
                  <a:pt x="2739137" y="631908"/>
                </a:cubicBezTo>
                <a:close/>
                <a:moveTo>
                  <a:pt x="2825129" y="769804"/>
                </a:moveTo>
                <a:cubicBezTo>
                  <a:pt x="2827706" y="768184"/>
                  <a:pt x="2828515" y="764724"/>
                  <a:pt x="2826896" y="762147"/>
                </a:cubicBezTo>
                <a:lnTo>
                  <a:pt x="2740315" y="624693"/>
                </a:lnTo>
                <a:cubicBezTo>
                  <a:pt x="2738695" y="622116"/>
                  <a:pt x="2735235" y="621380"/>
                  <a:pt x="2732658" y="622926"/>
                </a:cubicBezTo>
                <a:cubicBezTo>
                  <a:pt x="2730081" y="624546"/>
                  <a:pt x="2729271" y="628006"/>
                  <a:pt x="2730891" y="630583"/>
                </a:cubicBezTo>
                <a:lnTo>
                  <a:pt x="2817472" y="768037"/>
                </a:lnTo>
                <a:cubicBezTo>
                  <a:pt x="2818503" y="769731"/>
                  <a:pt x="2820343" y="770688"/>
                  <a:pt x="2822257" y="770614"/>
                </a:cubicBezTo>
                <a:cubicBezTo>
                  <a:pt x="2823214" y="770688"/>
                  <a:pt x="2824172" y="770393"/>
                  <a:pt x="2825129" y="769804"/>
                </a:cubicBezTo>
                <a:close/>
                <a:moveTo>
                  <a:pt x="2827043" y="772970"/>
                </a:moveTo>
                <a:cubicBezTo>
                  <a:pt x="2829620" y="771350"/>
                  <a:pt x="2830430" y="767890"/>
                  <a:pt x="2828810" y="765313"/>
                </a:cubicBezTo>
                <a:lnTo>
                  <a:pt x="2826822" y="762221"/>
                </a:lnTo>
                <a:cubicBezTo>
                  <a:pt x="2825202" y="759644"/>
                  <a:pt x="2821742" y="758834"/>
                  <a:pt x="2819165" y="760454"/>
                </a:cubicBezTo>
                <a:cubicBezTo>
                  <a:pt x="2816588" y="762074"/>
                  <a:pt x="2815779" y="765534"/>
                  <a:pt x="2817398" y="768111"/>
                </a:cubicBezTo>
                <a:lnTo>
                  <a:pt x="2819386" y="771203"/>
                </a:lnTo>
                <a:cubicBezTo>
                  <a:pt x="2820490" y="772896"/>
                  <a:pt x="2822257" y="773780"/>
                  <a:pt x="2824172" y="773780"/>
                </a:cubicBezTo>
                <a:cubicBezTo>
                  <a:pt x="2825129" y="773780"/>
                  <a:pt x="2826159" y="773485"/>
                  <a:pt x="2827043" y="772970"/>
                </a:cubicBezTo>
                <a:close/>
                <a:moveTo>
                  <a:pt x="2827337" y="774958"/>
                </a:moveTo>
                <a:cubicBezTo>
                  <a:pt x="2830135" y="773633"/>
                  <a:pt x="2831313" y="770246"/>
                  <a:pt x="2829914" y="767522"/>
                </a:cubicBezTo>
                <a:lnTo>
                  <a:pt x="2829104" y="765828"/>
                </a:lnTo>
                <a:cubicBezTo>
                  <a:pt x="2827779" y="763031"/>
                  <a:pt x="2824392" y="761926"/>
                  <a:pt x="2821668" y="763252"/>
                </a:cubicBezTo>
                <a:cubicBezTo>
                  <a:pt x="2818871" y="764577"/>
                  <a:pt x="2817693" y="767964"/>
                  <a:pt x="2819092" y="770688"/>
                </a:cubicBezTo>
                <a:lnTo>
                  <a:pt x="2819902" y="772381"/>
                </a:lnTo>
                <a:cubicBezTo>
                  <a:pt x="2820859" y="774369"/>
                  <a:pt x="2822920" y="775547"/>
                  <a:pt x="2824982" y="775547"/>
                </a:cubicBezTo>
                <a:cubicBezTo>
                  <a:pt x="2825718" y="775473"/>
                  <a:pt x="2826528" y="775326"/>
                  <a:pt x="2827337" y="774958"/>
                </a:cubicBezTo>
                <a:close/>
                <a:moveTo>
                  <a:pt x="2900151" y="924192"/>
                </a:moveTo>
                <a:cubicBezTo>
                  <a:pt x="2902948" y="922867"/>
                  <a:pt x="2904053" y="919480"/>
                  <a:pt x="2902728" y="916756"/>
                </a:cubicBezTo>
                <a:lnTo>
                  <a:pt x="2829988" y="767448"/>
                </a:lnTo>
                <a:cubicBezTo>
                  <a:pt x="2828663" y="764651"/>
                  <a:pt x="2825276" y="763546"/>
                  <a:pt x="2822552" y="764871"/>
                </a:cubicBezTo>
                <a:cubicBezTo>
                  <a:pt x="2819754" y="766197"/>
                  <a:pt x="2818650" y="769583"/>
                  <a:pt x="2819975" y="772307"/>
                </a:cubicBezTo>
                <a:lnTo>
                  <a:pt x="2892715" y="921615"/>
                </a:lnTo>
                <a:cubicBezTo>
                  <a:pt x="2893672" y="923603"/>
                  <a:pt x="2895660" y="924781"/>
                  <a:pt x="2897795" y="924781"/>
                </a:cubicBezTo>
                <a:cubicBezTo>
                  <a:pt x="2898531" y="924781"/>
                  <a:pt x="2899341" y="924560"/>
                  <a:pt x="2900151" y="924192"/>
                </a:cubicBezTo>
                <a:close/>
                <a:moveTo>
                  <a:pt x="2902138" y="928462"/>
                </a:moveTo>
                <a:cubicBezTo>
                  <a:pt x="2904936" y="927137"/>
                  <a:pt x="2906041" y="923750"/>
                  <a:pt x="2904715" y="921026"/>
                </a:cubicBezTo>
                <a:lnTo>
                  <a:pt x="2902654" y="916756"/>
                </a:lnTo>
                <a:cubicBezTo>
                  <a:pt x="2901329" y="913958"/>
                  <a:pt x="2897942" y="912854"/>
                  <a:pt x="2895218" y="914179"/>
                </a:cubicBezTo>
                <a:cubicBezTo>
                  <a:pt x="2892420" y="915504"/>
                  <a:pt x="2891316" y="918891"/>
                  <a:pt x="2892641" y="921615"/>
                </a:cubicBezTo>
                <a:lnTo>
                  <a:pt x="2894703" y="925885"/>
                </a:lnTo>
                <a:cubicBezTo>
                  <a:pt x="2895660" y="927873"/>
                  <a:pt x="2897721" y="929051"/>
                  <a:pt x="2899782" y="929051"/>
                </a:cubicBezTo>
                <a:cubicBezTo>
                  <a:pt x="2900592" y="929051"/>
                  <a:pt x="2901402" y="928830"/>
                  <a:pt x="2902138" y="928462"/>
                </a:cubicBezTo>
                <a:close/>
                <a:moveTo>
                  <a:pt x="2902286" y="930303"/>
                </a:moveTo>
                <a:cubicBezTo>
                  <a:pt x="2905157" y="929198"/>
                  <a:pt x="2906630" y="926033"/>
                  <a:pt x="2905525" y="923161"/>
                </a:cubicBezTo>
                <a:lnTo>
                  <a:pt x="2904936" y="921542"/>
                </a:lnTo>
                <a:cubicBezTo>
                  <a:pt x="2903832" y="918670"/>
                  <a:pt x="2900592" y="917198"/>
                  <a:pt x="2897795" y="918302"/>
                </a:cubicBezTo>
                <a:cubicBezTo>
                  <a:pt x="2894924" y="919406"/>
                  <a:pt x="2893451" y="922572"/>
                  <a:pt x="2894555" y="925444"/>
                </a:cubicBezTo>
                <a:lnTo>
                  <a:pt x="2895144" y="927063"/>
                </a:lnTo>
                <a:cubicBezTo>
                  <a:pt x="2895954" y="929346"/>
                  <a:pt x="2898163" y="930671"/>
                  <a:pt x="2900372" y="930671"/>
                </a:cubicBezTo>
                <a:cubicBezTo>
                  <a:pt x="2901034" y="930671"/>
                  <a:pt x="2901697" y="930524"/>
                  <a:pt x="2902286" y="930303"/>
                </a:cubicBezTo>
                <a:close/>
                <a:moveTo>
                  <a:pt x="2960154" y="1085795"/>
                </a:moveTo>
                <a:cubicBezTo>
                  <a:pt x="2963025" y="1084691"/>
                  <a:pt x="2964497" y="1081525"/>
                  <a:pt x="2963467" y="1078653"/>
                </a:cubicBezTo>
                <a:lnTo>
                  <a:pt x="2905599" y="923161"/>
                </a:lnTo>
                <a:cubicBezTo>
                  <a:pt x="2904494" y="920290"/>
                  <a:pt x="2901329" y="918818"/>
                  <a:pt x="2898457" y="919848"/>
                </a:cubicBezTo>
                <a:cubicBezTo>
                  <a:pt x="2895586" y="920953"/>
                  <a:pt x="2894114" y="924118"/>
                  <a:pt x="2895144" y="926990"/>
                </a:cubicBezTo>
                <a:lnTo>
                  <a:pt x="2953012" y="1082482"/>
                </a:lnTo>
                <a:cubicBezTo>
                  <a:pt x="2953822" y="1084764"/>
                  <a:pt x="2956031" y="1086163"/>
                  <a:pt x="2958239" y="1086089"/>
                </a:cubicBezTo>
                <a:cubicBezTo>
                  <a:pt x="2958902" y="1086089"/>
                  <a:pt x="2959565" y="1086016"/>
                  <a:pt x="2960154" y="1085795"/>
                </a:cubicBezTo>
                <a:close/>
                <a:moveTo>
                  <a:pt x="2961994" y="1090580"/>
                </a:moveTo>
                <a:cubicBezTo>
                  <a:pt x="2964866" y="1089550"/>
                  <a:pt x="2966338" y="1086310"/>
                  <a:pt x="2965307" y="1083439"/>
                </a:cubicBezTo>
                <a:lnTo>
                  <a:pt x="2963540" y="1078653"/>
                </a:lnTo>
                <a:cubicBezTo>
                  <a:pt x="2962510" y="1075782"/>
                  <a:pt x="2959270" y="1074310"/>
                  <a:pt x="2956399" y="1075340"/>
                </a:cubicBezTo>
                <a:cubicBezTo>
                  <a:pt x="2953528" y="1076371"/>
                  <a:pt x="2952055" y="1079611"/>
                  <a:pt x="2953086" y="1082482"/>
                </a:cubicBezTo>
                <a:lnTo>
                  <a:pt x="2954853" y="1087267"/>
                </a:lnTo>
                <a:cubicBezTo>
                  <a:pt x="2955663" y="1089550"/>
                  <a:pt x="2957871" y="1090949"/>
                  <a:pt x="2960080" y="1090875"/>
                </a:cubicBezTo>
                <a:cubicBezTo>
                  <a:pt x="2960669" y="1090949"/>
                  <a:pt x="2961332" y="1090801"/>
                  <a:pt x="2961994" y="1090580"/>
                </a:cubicBezTo>
                <a:close/>
                <a:moveTo>
                  <a:pt x="3003886" y="1251226"/>
                </a:moveTo>
                <a:cubicBezTo>
                  <a:pt x="3006831" y="1250416"/>
                  <a:pt x="3008671" y="1247398"/>
                  <a:pt x="3007862" y="1244453"/>
                </a:cubicBezTo>
                <a:lnTo>
                  <a:pt x="2965454" y="1084028"/>
                </a:lnTo>
                <a:cubicBezTo>
                  <a:pt x="2964645" y="1081009"/>
                  <a:pt x="2961626" y="1079242"/>
                  <a:pt x="2958681" y="1080052"/>
                </a:cubicBezTo>
                <a:cubicBezTo>
                  <a:pt x="2955736" y="1080862"/>
                  <a:pt x="2953896" y="1083881"/>
                  <a:pt x="2954706" y="1086899"/>
                </a:cubicBezTo>
                <a:lnTo>
                  <a:pt x="2997112" y="1247324"/>
                </a:lnTo>
                <a:cubicBezTo>
                  <a:pt x="2997775" y="1249827"/>
                  <a:pt x="3000057" y="1251521"/>
                  <a:pt x="3002561" y="1251447"/>
                </a:cubicBezTo>
                <a:cubicBezTo>
                  <a:pt x="3002929" y="1251374"/>
                  <a:pt x="3003444" y="1251300"/>
                  <a:pt x="3003886" y="1251226"/>
                </a:cubicBezTo>
                <a:close/>
                <a:moveTo>
                  <a:pt x="3025531" y="1401933"/>
                </a:moveTo>
                <a:cubicBezTo>
                  <a:pt x="3028550" y="1401491"/>
                  <a:pt x="3030685" y="1398620"/>
                  <a:pt x="3030243" y="1395601"/>
                </a:cubicBezTo>
                <a:lnTo>
                  <a:pt x="3008009" y="1244968"/>
                </a:lnTo>
                <a:cubicBezTo>
                  <a:pt x="3007567" y="1241876"/>
                  <a:pt x="3004622" y="1239888"/>
                  <a:pt x="3001677" y="1240256"/>
                </a:cubicBezTo>
                <a:cubicBezTo>
                  <a:pt x="2998659" y="1240698"/>
                  <a:pt x="2996523" y="1243569"/>
                  <a:pt x="2996965" y="1246588"/>
                </a:cubicBezTo>
                <a:lnTo>
                  <a:pt x="3019199" y="1397221"/>
                </a:lnTo>
                <a:cubicBezTo>
                  <a:pt x="3019641" y="1400019"/>
                  <a:pt x="3021997" y="1402007"/>
                  <a:pt x="3024721" y="1402007"/>
                </a:cubicBezTo>
                <a:cubicBezTo>
                  <a:pt x="3024942" y="1402007"/>
                  <a:pt x="3025236" y="1402007"/>
                  <a:pt x="3025531" y="1401933"/>
                </a:cubicBezTo>
                <a:close/>
                <a:moveTo>
                  <a:pt x="3028181" y="1539682"/>
                </a:moveTo>
                <a:cubicBezTo>
                  <a:pt x="3031274" y="1539608"/>
                  <a:pt x="3033703" y="1537032"/>
                  <a:pt x="3033630" y="1533939"/>
                </a:cubicBezTo>
                <a:lnTo>
                  <a:pt x="3030243" y="1396264"/>
                </a:lnTo>
                <a:cubicBezTo>
                  <a:pt x="3030169" y="1393172"/>
                  <a:pt x="3027519" y="1390963"/>
                  <a:pt x="3024500" y="1390816"/>
                </a:cubicBezTo>
                <a:cubicBezTo>
                  <a:pt x="3021408" y="1390889"/>
                  <a:pt x="3018978" y="1393466"/>
                  <a:pt x="3019052" y="1396558"/>
                </a:cubicBezTo>
                <a:lnTo>
                  <a:pt x="3022439" y="1534234"/>
                </a:lnTo>
                <a:cubicBezTo>
                  <a:pt x="3022512" y="1537252"/>
                  <a:pt x="3025016" y="1539682"/>
                  <a:pt x="3028034" y="1539682"/>
                </a:cubicBezTo>
                <a:cubicBezTo>
                  <a:pt x="3028181" y="1539682"/>
                  <a:pt x="3028181" y="1539682"/>
                  <a:pt x="3028181" y="1539682"/>
                </a:cubicBezTo>
                <a:close/>
                <a:moveTo>
                  <a:pt x="3019788" y="1656522"/>
                </a:moveTo>
                <a:lnTo>
                  <a:pt x="3033630" y="1534676"/>
                </a:lnTo>
                <a:cubicBezTo>
                  <a:pt x="3033998" y="1531583"/>
                  <a:pt x="3031789" y="1528859"/>
                  <a:pt x="3028697" y="1528491"/>
                </a:cubicBezTo>
                <a:cubicBezTo>
                  <a:pt x="3025678" y="1528123"/>
                  <a:pt x="3022880" y="1530332"/>
                  <a:pt x="3022512" y="1533424"/>
                </a:cubicBezTo>
                <a:lnTo>
                  <a:pt x="3008671" y="1655270"/>
                </a:lnTo>
                <a:cubicBezTo>
                  <a:pt x="3008303" y="1658363"/>
                  <a:pt x="3010512" y="1661087"/>
                  <a:pt x="3013604" y="1661455"/>
                </a:cubicBezTo>
                <a:cubicBezTo>
                  <a:pt x="3013825" y="1661455"/>
                  <a:pt x="3014046" y="1661528"/>
                  <a:pt x="3014267" y="1661528"/>
                </a:cubicBezTo>
                <a:cubicBezTo>
                  <a:pt x="3017064" y="1661455"/>
                  <a:pt x="3019420" y="1659320"/>
                  <a:pt x="3019788" y="1656522"/>
                </a:cubicBezTo>
                <a:close/>
                <a:moveTo>
                  <a:pt x="2990192" y="1760772"/>
                </a:moveTo>
                <a:lnTo>
                  <a:pt x="3019568" y="1657405"/>
                </a:lnTo>
                <a:cubicBezTo>
                  <a:pt x="3020451" y="1654461"/>
                  <a:pt x="3018684" y="1651368"/>
                  <a:pt x="3015739" y="1650485"/>
                </a:cubicBezTo>
                <a:cubicBezTo>
                  <a:pt x="3012721" y="1649601"/>
                  <a:pt x="3009702" y="1651368"/>
                  <a:pt x="3008819" y="1654313"/>
                </a:cubicBezTo>
                <a:lnTo>
                  <a:pt x="2979443" y="1757680"/>
                </a:lnTo>
                <a:cubicBezTo>
                  <a:pt x="2978559" y="1760625"/>
                  <a:pt x="2980326" y="1763717"/>
                  <a:pt x="2983271" y="1764601"/>
                </a:cubicBezTo>
                <a:cubicBezTo>
                  <a:pt x="2983787" y="1764748"/>
                  <a:pt x="2984302" y="1764822"/>
                  <a:pt x="2984817" y="1764822"/>
                </a:cubicBezTo>
                <a:cubicBezTo>
                  <a:pt x="2987321" y="1764822"/>
                  <a:pt x="2989529" y="1763202"/>
                  <a:pt x="2990192" y="1760772"/>
                </a:cubicBezTo>
                <a:close/>
                <a:moveTo>
                  <a:pt x="2946607" y="1844261"/>
                </a:moveTo>
                <a:lnTo>
                  <a:pt x="2989750" y="1761803"/>
                </a:lnTo>
                <a:cubicBezTo>
                  <a:pt x="2991149" y="1759079"/>
                  <a:pt x="2990118" y="1755692"/>
                  <a:pt x="2987394" y="1754294"/>
                </a:cubicBezTo>
                <a:cubicBezTo>
                  <a:pt x="2984670" y="1752895"/>
                  <a:pt x="2981283" y="1753925"/>
                  <a:pt x="2979885" y="1756650"/>
                </a:cubicBezTo>
                <a:lnTo>
                  <a:pt x="2936741" y="1839107"/>
                </a:lnTo>
                <a:cubicBezTo>
                  <a:pt x="2935343" y="1841832"/>
                  <a:pt x="2936373" y="1845218"/>
                  <a:pt x="2939097" y="1846617"/>
                </a:cubicBezTo>
                <a:cubicBezTo>
                  <a:pt x="2939907" y="1847059"/>
                  <a:pt x="2940864" y="1847280"/>
                  <a:pt x="2941748" y="1847280"/>
                </a:cubicBezTo>
                <a:cubicBezTo>
                  <a:pt x="2943736" y="1847206"/>
                  <a:pt x="2945650" y="1846175"/>
                  <a:pt x="2946607" y="1844261"/>
                </a:cubicBezTo>
                <a:close/>
                <a:moveTo>
                  <a:pt x="2886457" y="1906178"/>
                </a:moveTo>
                <a:lnTo>
                  <a:pt x="2945724" y="1845586"/>
                </a:lnTo>
                <a:cubicBezTo>
                  <a:pt x="2947859" y="1843378"/>
                  <a:pt x="2947859" y="1839844"/>
                  <a:pt x="2945650" y="1837709"/>
                </a:cubicBezTo>
                <a:cubicBezTo>
                  <a:pt x="2943441" y="1835500"/>
                  <a:pt x="2939907" y="1835647"/>
                  <a:pt x="2937772" y="1837782"/>
                </a:cubicBezTo>
                <a:lnTo>
                  <a:pt x="2878506" y="1898374"/>
                </a:lnTo>
                <a:cubicBezTo>
                  <a:pt x="2876370" y="1900583"/>
                  <a:pt x="2876370" y="1904117"/>
                  <a:pt x="2878579" y="1906252"/>
                </a:cubicBezTo>
                <a:cubicBezTo>
                  <a:pt x="2879684" y="1907356"/>
                  <a:pt x="2881082" y="1907872"/>
                  <a:pt x="2882555" y="1907872"/>
                </a:cubicBezTo>
                <a:cubicBezTo>
                  <a:pt x="2883954" y="1907798"/>
                  <a:pt x="2885352" y="1907209"/>
                  <a:pt x="2886457" y="1906178"/>
                </a:cubicBezTo>
                <a:close/>
                <a:moveTo>
                  <a:pt x="2807312" y="1945272"/>
                </a:moveTo>
                <a:lnTo>
                  <a:pt x="2884911" y="1907283"/>
                </a:lnTo>
                <a:cubicBezTo>
                  <a:pt x="2887708" y="1905957"/>
                  <a:pt x="2888813" y="1902571"/>
                  <a:pt x="2887488" y="1899847"/>
                </a:cubicBezTo>
                <a:cubicBezTo>
                  <a:pt x="2886162" y="1897049"/>
                  <a:pt x="2882776" y="1895944"/>
                  <a:pt x="2880052" y="1897270"/>
                </a:cubicBezTo>
                <a:lnTo>
                  <a:pt x="2802453" y="1935259"/>
                </a:lnTo>
                <a:cubicBezTo>
                  <a:pt x="2799655" y="1936585"/>
                  <a:pt x="2798551" y="1939971"/>
                  <a:pt x="2799876" y="1942695"/>
                </a:cubicBezTo>
                <a:cubicBezTo>
                  <a:pt x="2800833" y="1944683"/>
                  <a:pt x="2802821" y="1945861"/>
                  <a:pt x="2804882" y="1945788"/>
                </a:cubicBezTo>
                <a:cubicBezTo>
                  <a:pt x="2805692" y="1945861"/>
                  <a:pt x="2806502" y="1945640"/>
                  <a:pt x="2807312" y="1945272"/>
                </a:cubicBezTo>
                <a:close/>
                <a:moveTo>
                  <a:pt x="2810036" y="1942254"/>
                </a:moveTo>
                <a:cubicBezTo>
                  <a:pt x="2811140" y="1939382"/>
                  <a:pt x="2809741" y="1936143"/>
                  <a:pt x="2806870" y="1935038"/>
                </a:cubicBezTo>
                <a:lnTo>
                  <a:pt x="2738621" y="1908461"/>
                </a:lnTo>
                <a:cubicBezTo>
                  <a:pt x="2735750" y="1907356"/>
                  <a:pt x="2732511" y="1908755"/>
                  <a:pt x="2731406" y="1911626"/>
                </a:cubicBezTo>
                <a:cubicBezTo>
                  <a:pt x="2730302" y="1914498"/>
                  <a:pt x="2731701" y="1917737"/>
                  <a:pt x="2734572" y="1918841"/>
                </a:cubicBezTo>
                <a:lnTo>
                  <a:pt x="2802821" y="1945419"/>
                </a:lnTo>
                <a:cubicBezTo>
                  <a:pt x="2803483" y="1945640"/>
                  <a:pt x="2804220" y="1945788"/>
                  <a:pt x="2804882" y="1945788"/>
                </a:cubicBezTo>
                <a:cubicBezTo>
                  <a:pt x="2807091" y="1945788"/>
                  <a:pt x="2809226" y="1944462"/>
                  <a:pt x="2810036" y="1942254"/>
                </a:cubicBezTo>
                <a:close/>
                <a:moveTo>
                  <a:pt x="2741861" y="1915528"/>
                </a:moveTo>
                <a:cubicBezTo>
                  <a:pt x="2742891" y="1912657"/>
                  <a:pt x="2741345" y="1909418"/>
                  <a:pt x="2738401" y="1908461"/>
                </a:cubicBezTo>
                <a:lnTo>
                  <a:pt x="2674937" y="1886447"/>
                </a:lnTo>
                <a:cubicBezTo>
                  <a:pt x="2672066" y="1885416"/>
                  <a:pt x="2668827" y="1886962"/>
                  <a:pt x="2667869" y="1889908"/>
                </a:cubicBezTo>
                <a:cubicBezTo>
                  <a:pt x="2666839" y="1892779"/>
                  <a:pt x="2668385" y="1896018"/>
                  <a:pt x="2671330" y="1896975"/>
                </a:cubicBezTo>
                <a:lnTo>
                  <a:pt x="2734793" y="1918989"/>
                </a:lnTo>
                <a:cubicBezTo>
                  <a:pt x="2735382" y="1919209"/>
                  <a:pt x="2736045" y="1919283"/>
                  <a:pt x="2736634" y="1919283"/>
                </a:cubicBezTo>
                <a:cubicBezTo>
                  <a:pt x="2738916" y="1919283"/>
                  <a:pt x="2741051" y="1917811"/>
                  <a:pt x="2741861" y="1915528"/>
                </a:cubicBezTo>
                <a:close/>
                <a:moveTo>
                  <a:pt x="2678545" y="1893220"/>
                </a:moveTo>
                <a:cubicBezTo>
                  <a:pt x="2679428" y="1890276"/>
                  <a:pt x="2677735" y="1887183"/>
                  <a:pt x="2674790" y="1886300"/>
                </a:cubicBezTo>
                <a:lnTo>
                  <a:pt x="2613977" y="1868262"/>
                </a:lnTo>
                <a:cubicBezTo>
                  <a:pt x="2611033" y="1867379"/>
                  <a:pt x="2607940" y="1869072"/>
                  <a:pt x="2607057" y="1872017"/>
                </a:cubicBezTo>
                <a:cubicBezTo>
                  <a:pt x="2606173" y="1874962"/>
                  <a:pt x="2607867" y="1878054"/>
                  <a:pt x="2610811" y="1878938"/>
                </a:cubicBezTo>
                <a:lnTo>
                  <a:pt x="2671624" y="1896975"/>
                </a:lnTo>
                <a:cubicBezTo>
                  <a:pt x="2672140" y="1897122"/>
                  <a:pt x="2672729" y="1897196"/>
                  <a:pt x="2673244" y="1897196"/>
                </a:cubicBezTo>
                <a:cubicBezTo>
                  <a:pt x="2675600" y="1897196"/>
                  <a:pt x="2677809" y="1895650"/>
                  <a:pt x="2678545" y="1893220"/>
                </a:cubicBezTo>
                <a:close/>
                <a:moveTo>
                  <a:pt x="2617806" y="1874888"/>
                </a:moveTo>
                <a:cubicBezTo>
                  <a:pt x="2618542" y="1871870"/>
                  <a:pt x="2616701" y="1868851"/>
                  <a:pt x="2613683" y="1868189"/>
                </a:cubicBezTo>
                <a:lnTo>
                  <a:pt x="2553165" y="1853464"/>
                </a:lnTo>
                <a:cubicBezTo>
                  <a:pt x="2550220" y="1852728"/>
                  <a:pt x="2547201" y="1854568"/>
                  <a:pt x="2546465" y="1857587"/>
                </a:cubicBezTo>
                <a:cubicBezTo>
                  <a:pt x="2545729" y="1860605"/>
                  <a:pt x="2547569" y="1863624"/>
                  <a:pt x="2550588" y="1864287"/>
                </a:cubicBezTo>
                <a:lnTo>
                  <a:pt x="2611106" y="1879011"/>
                </a:lnTo>
                <a:cubicBezTo>
                  <a:pt x="2611548" y="1879085"/>
                  <a:pt x="2611989" y="1879159"/>
                  <a:pt x="2612431" y="1879159"/>
                </a:cubicBezTo>
                <a:cubicBezTo>
                  <a:pt x="2614935" y="1879159"/>
                  <a:pt x="2617143" y="1877465"/>
                  <a:pt x="2617806" y="1874888"/>
                </a:cubicBezTo>
                <a:close/>
                <a:moveTo>
                  <a:pt x="2557287" y="1859943"/>
                </a:moveTo>
                <a:cubicBezTo>
                  <a:pt x="2557877" y="1856924"/>
                  <a:pt x="2555889" y="1853979"/>
                  <a:pt x="2552870" y="1853464"/>
                </a:cubicBezTo>
                <a:lnTo>
                  <a:pt x="2490290" y="1841611"/>
                </a:lnTo>
                <a:cubicBezTo>
                  <a:pt x="2487345" y="1841022"/>
                  <a:pt x="2484327" y="1843010"/>
                  <a:pt x="2483811" y="1846028"/>
                </a:cubicBezTo>
                <a:cubicBezTo>
                  <a:pt x="2483223" y="1849047"/>
                  <a:pt x="2485210" y="1851992"/>
                  <a:pt x="2488229" y="1852507"/>
                </a:cubicBezTo>
                <a:lnTo>
                  <a:pt x="2550809" y="1864360"/>
                </a:lnTo>
                <a:cubicBezTo>
                  <a:pt x="2551177" y="1864434"/>
                  <a:pt x="2551545" y="1864434"/>
                  <a:pt x="2551913" y="1864434"/>
                </a:cubicBezTo>
                <a:cubicBezTo>
                  <a:pt x="2554490" y="1864434"/>
                  <a:pt x="2556772" y="1862593"/>
                  <a:pt x="2557287" y="1859943"/>
                </a:cubicBezTo>
                <a:close/>
                <a:moveTo>
                  <a:pt x="2494708" y="1847869"/>
                </a:moveTo>
                <a:cubicBezTo>
                  <a:pt x="2495150" y="1844850"/>
                  <a:pt x="2493014" y="1841979"/>
                  <a:pt x="2489996" y="1841537"/>
                </a:cubicBezTo>
                <a:lnTo>
                  <a:pt x="2422851" y="1831892"/>
                </a:lnTo>
                <a:cubicBezTo>
                  <a:pt x="2419833" y="1831451"/>
                  <a:pt x="2416962" y="1833586"/>
                  <a:pt x="2416520" y="1836604"/>
                </a:cubicBezTo>
                <a:cubicBezTo>
                  <a:pt x="2416078" y="1839623"/>
                  <a:pt x="2418213" y="1842494"/>
                  <a:pt x="2421232" y="1842936"/>
                </a:cubicBezTo>
                <a:lnTo>
                  <a:pt x="2488376" y="1852581"/>
                </a:lnTo>
                <a:cubicBezTo>
                  <a:pt x="2488671" y="1852654"/>
                  <a:pt x="2488965" y="1852654"/>
                  <a:pt x="2489260" y="1852654"/>
                </a:cubicBezTo>
                <a:cubicBezTo>
                  <a:pt x="2491984" y="1852581"/>
                  <a:pt x="2494340" y="1850593"/>
                  <a:pt x="2494708" y="1847869"/>
                </a:cubicBezTo>
                <a:close/>
                <a:moveTo>
                  <a:pt x="2427637" y="1837856"/>
                </a:moveTo>
                <a:cubicBezTo>
                  <a:pt x="2427932" y="1834764"/>
                  <a:pt x="2425649" y="1832113"/>
                  <a:pt x="2422557" y="1831819"/>
                </a:cubicBezTo>
                <a:lnTo>
                  <a:pt x="2352909" y="1825634"/>
                </a:lnTo>
                <a:cubicBezTo>
                  <a:pt x="2349965" y="1825487"/>
                  <a:pt x="2347167" y="1827622"/>
                  <a:pt x="2346873" y="1830714"/>
                </a:cubicBezTo>
                <a:cubicBezTo>
                  <a:pt x="2346578" y="1833807"/>
                  <a:pt x="2348860" y="1836457"/>
                  <a:pt x="2351953" y="1836751"/>
                </a:cubicBezTo>
                <a:lnTo>
                  <a:pt x="2421600" y="1842936"/>
                </a:lnTo>
                <a:cubicBezTo>
                  <a:pt x="2421821" y="1842936"/>
                  <a:pt x="2421968" y="1842936"/>
                  <a:pt x="2422115" y="1842936"/>
                </a:cubicBezTo>
                <a:cubicBezTo>
                  <a:pt x="2424987" y="1842936"/>
                  <a:pt x="2427343" y="1840727"/>
                  <a:pt x="2427637" y="1837856"/>
                </a:cubicBezTo>
                <a:close/>
                <a:moveTo>
                  <a:pt x="2325743" y="1838003"/>
                </a:moveTo>
                <a:lnTo>
                  <a:pt x="2352689" y="1836751"/>
                </a:lnTo>
                <a:cubicBezTo>
                  <a:pt x="2355781" y="1836604"/>
                  <a:pt x="2358137" y="1834027"/>
                  <a:pt x="2357989" y="1830935"/>
                </a:cubicBezTo>
                <a:cubicBezTo>
                  <a:pt x="2357842" y="1827843"/>
                  <a:pt x="2355781" y="1825561"/>
                  <a:pt x="2352173" y="1825634"/>
                </a:cubicBezTo>
                <a:lnTo>
                  <a:pt x="2325227" y="1826886"/>
                </a:lnTo>
                <a:cubicBezTo>
                  <a:pt x="2322135" y="1827033"/>
                  <a:pt x="2319779" y="1829610"/>
                  <a:pt x="2319926" y="1832702"/>
                </a:cubicBezTo>
                <a:cubicBezTo>
                  <a:pt x="2320074" y="1835721"/>
                  <a:pt x="2322577" y="1838003"/>
                  <a:pt x="2325522" y="1838003"/>
                </a:cubicBezTo>
                <a:cubicBezTo>
                  <a:pt x="2325595" y="1838003"/>
                  <a:pt x="2325669" y="1838003"/>
                  <a:pt x="2325743" y="1838003"/>
                </a:cubicBezTo>
                <a:close/>
                <a:moveTo>
                  <a:pt x="2331043" y="1832776"/>
                </a:moveTo>
                <a:cubicBezTo>
                  <a:pt x="2331264" y="1829684"/>
                  <a:pt x="2328908" y="1827033"/>
                  <a:pt x="2325816" y="1826886"/>
                </a:cubicBezTo>
                <a:lnTo>
                  <a:pt x="2282747" y="1824236"/>
                </a:lnTo>
                <a:cubicBezTo>
                  <a:pt x="2279802" y="1824088"/>
                  <a:pt x="2277004" y="1826371"/>
                  <a:pt x="2276857" y="1829463"/>
                </a:cubicBezTo>
                <a:cubicBezTo>
                  <a:pt x="2276636" y="1832555"/>
                  <a:pt x="2278992" y="1835205"/>
                  <a:pt x="2282084" y="1835353"/>
                </a:cubicBezTo>
                <a:lnTo>
                  <a:pt x="2325154" y="1838003"/>
                </a:lnTo>
                <a:cubicBezTo>
                  <a:pt x="2325301" y="1838003"/>
                  <a:pt x="2325448" y="1838003"/>
                  <a:pt x="2325522" y="1838003"/>
                </a:cubicBezTo>
                <a:cubicBezTo>
                  <a:pt x="2328393" y="1837929"/>
                  <a:pt x="2330822" y="1835721"/>
                  <a:pt x="2331043" y="1832776"/>
                </a:cubicBezTo>
                <a:close/>
                <a:moveTo>
                  <a:pt x="2230401" y="1839991"/>
                </a:moveTo>
                <a:lnTo>
                  <a:pt x="2282894" y="1835353"/>
                </a:lnTo>
                <a:cubicBezTo>
                  <a:pt x="2285986" y="1835058"/>
                  <a:pt x="2288195" y="1832408"/>
                  <a:pt x="2287974" y="1829316"/>
                </a:cubicBezTo>
                <a:cubicBezTo>
                  <a:pt x="2287679" y="1826223"/>
                  <a:pt x="2285029" y="1824088"/>
                  <a:pt x="2281937" y="1824236"/>
                </a:cubicBezTo>
                <a:lnTo>
                  <a:pt x="2229443" y="1828874"/>
                </a:lnTo>
                <a:cubicBezTo>
                  <a:pt x="2226351" y="1829168"/>
                  <a:pt x="2224143" y="1831819"/>
                  <a:pt x="2224363" y="1834911"/>
                </a:cubicBezTo>
                <a:cubicBezTo>
                  <a:pt x="2224658" y="1837782"/>
                  <a:pt x="2227087" y="1839991"/>
                  <a:pt x="2229959" y="1839991"/>
                </a:cubicBezTo>
                <a:cubicBezTo>
                  <a:pt x="2230106" y="1839991"/>
                  <a:pt x="2230253" y="1839991"/>
                  <a:pt x="2230401" y="1839991"/>
                </a:cubicBezTo>
                <a:close/>
                <a:moveTo>
                  <a:pt x="2235481" y="1835132"/>
                </a:moveTo>
                <a:cubicBezTo>
                  <a:pt x="2235849" y="1832113"/>
                  <a:pt x="2233640" y="1829316"/>
                  <a:pt x="2230621" y="1828947"/>
                </a:cubicBezTo>
                <a:lnTo>
                  <a:pt x="2225541" y="1828358"/>
                </a:lnTo>
                <a:cubicBezTo>
                  <a:pt x="2222523" y="1827990"/>
                  <a:pt x="2219725" y="1830199"/>
                  <a:pt x="2219357" y="1833218"/>
                </a:cubicBezTo>
                <a:cubicBezTo>
                  <a:pt x="2218989" y="1836236"/>
                  <a:pt x="2221198" y="1839034"/>
                  <a:pt x="2224216" y="1839402"/>
                </a:cubicBezTo>
                <a:lnTo>
                  <a:pt x="2229296" y="1839991"/>
                </a:lnTo>
                <a:cubicBezTo>
                  <a:pt x="2229517" y="1839991"/>
                  <a:pt x="2229738" y="1840065"/>
                  <a:pt x="2230033" y="1840065"/>
                </a:cubicBezTo>
                <a:cubicBezTo>
                  <a:pt x="2232757" y="1839991"/>
                  <a:pt x="2235112" y="1837929"/>
                  <a:pt x="2235481" y="1835132"/>
                </a:cubicBezTo>
                <a:close/>
                <a:moveTo>
                  <a:pt x="2230253" y="1835132"/>
                </a:moveTo>
                <a:cubicBezTo>
                  <a:pt x="2230989" y="1832113"/>
                  <a:pt x="2229149" y="1829095"/>
                  <a:pt x="2226130" y="1828358"/>
                </a:cubicBezTo>
                <a:lnTo>
                  <a:pt x="2222817" y="1827549"/>
                </a:lnTo>
                <a:cubicBezTo>
                  <a:pt x="2219799" y="1826886"/>
                  <a:pt x="2216780" y="1828653"/>
                  <a:pt x="2216044" y="1831671"/>
                </a:cubicBezTo>
                <a:cubicBezTo>
                  <a:pt x="2215308" y="1834690"/>
                  <a:pt x="2217149" y="1837709"/>
                  <a:pt x="2220167" y="1838445"/>
                </a:cubicBezTo>
                <a:lnTo>
                  <a:pt x="2223480" y="1839255"/>
                </a:lnTo>
                <a:cubicBezTo>
                  <a:pt x="2223922" y="1839328"/>
                  <a:pt x="2224363" y="1839402"/>
                  <a:pt x="2224805" y="1839402"/>
                </a:cubicBezTo>
                <a:cubicBezTo>
                  <a:pt x="2227382" y="1839402"/>
                  <a:pt x="2229664" y="1837709"/>
                  <a:pt x="2230253" y="1835132"/>
                </a:cubicBezTo>
                <a:close/>
                <a:moveTo>
                  <a:pt x="2215529" y="1840065"/>
                </a:moveTo>
                <a:lnTo>
                  <a:pt x="2222744" y="1838518"/>
                </a:lnTo>
                <a:cubicBezTo>
                  <a:pt x="2225762" y="1837856"/>
                  <a:pt x="2227677" y="1834911"/>
                  <a:pt x="2227014" y="1831892"/>
                </a:cubicBezTo>
                <a:cubicBezTo>
                  <a:pt x="2226351" y="1828874"/>
                  <a:pt x="2223333" y="1826886"/>
                  <a:pt x="2220388" y="1827622"/>
                </a:cubicBezTo>
                <a:lnTo>
                  <a:pt x="2213173" y="1829168"/>
                </a:lnTo>
                <a:cubicBezTo>
                  <a:pt x="2210154" y="1829831"/>
                  <a:pt x="2208240" y="1832776"/>
                  <a:pt x="2208903" y="1835794"/>
                </a:cubicBezTo>
                <a:cubicBezTo>
                  <a:pt x="2209492" y="1838445"/>
                  <a:pt x="2211774" y="1840212"/>
                  <a:pt x="2214351" y="1840212"/>
                </a:cubicBezTo>
                <a:cubicBezTo>
                  <a:pt x="2214719" y="1840138"/>
                  <a:pt x="2215161" y="1840138"/>
                  <a:pt x="2215529" y="1840065"/>
                </a:cubicBezTo>
                <a:close/>
                <a:moveTo>
                  <a:pt x="11188429" y="929493"/>
                </a:moveTo>
                <a:lnTo>
                  <a:pt x="11199619" y="814493"/>
                </a:lnTo>
                <a:cubicBezTo>
                  <a:pt x="11199913" y="811401"/>
                  <a:pt x="11197704" y="808677"/>
                  <a:pt x="11194613" y="808383"/>
                </a:cubicBezTo>
                <a:cubicBezTo>
                  <a:pt x="11191594" y="808015"/>
                  <a:pt x="11188796" y="810297"/>
                  <a:pt x="11188501" y="813389"/>
                </a:cubicBezTo>
                <a:lnTo>
                  <a:pt x="11177311" y="928389"/>
                </a:lnTo>
                <a:cubicBezTo>
                  <a:pt x="11177017" y="931481"/>
                  <a:pt x="11179226" y="934205"/>
                  <a:pt x="11182317" y="934499"/>
                </a:cubicBezTo>
                <a:cubicBezTo>
                  <a:pt x="11182538" y="934499"/>
                  <a:pt x="11182686" y="934499"/>
                  <a:pt x="11182907" y="934499"/>
                </a:cubicBezTo>
                <a:cubicBezTo>
                  <a:pt x="11185777" y="934499"/>
                  <a:pt x="11188208" y="932364"/>
                  <a:pt x="11188429" y="929493"/>
                </a:cubicBezTo>
                <a:close/>
                <a:moveTo>
                  <a:pt x="11199545" y="814935"/>
                </a:moveTo>
                <a:lnTo>
                  <a:pt x="11219939" y="703470"/>
                </a:lnTo>
                <a:cubicBezTo>
                  <a:pt x="11220528" y="700451"/>
                  <a:pt x="11218467" y="697506"/>
                  <a:pt x="11215448" y="696991"/>
                </a:cubicBezTo>
                <a:cubicBezTo>
                  <a:pt x="11212356" y="696475"/>
                  <a:pt x="11209485" y="698463"/>
                  <a:pt x="11208969" y="701482"/>
                </a:cubicBezTo>
                <a:lnTo>
                  <a:pt x="11188575" y="812947"/>
                </a:lnTo>
                <a:cubicBezTo>
                  <a:pt x="11187986" y="815966"/>
                  <a:pt x="11190048" y="818911"/>
                  <a:pt x="11193067" y="819426"/>
                </a:cubicBezTo>
                <a:cubicBezTo>
                  <a:pt x="11193435" y="819500"/>
                  <a:pt x="11193803" y="819500"/>
                  <a:pt x="11194097" y="819500"/>
                </a:cubicBezTo>
                <a:cubicBezTo>
                  <a:pt x="11196748" y="819500"/>
                  <a:pt x="11199104" y="817659"/>
                  <a:pt x="11199545" y="814935"/>
                </a:cubicBezTo>
                <a:close/>
                <a:moveTo>
                  <a:pt x="11219791" y="704059"/>
                </a:moveTo>
                <a:lnTo>
                  <a:pt x="11249756" y="600692"/>
                </a:lnTo>
                <a:cubicBezTo>
                  <a:pt x="11250640" y="597747"/>
                  <a:pt x="11248873" y="594655"/>
                  <a:pt x="11245928" y="593771"/>
                </a:cubicBezTo>
                <a:cubicBezTo>
                  <a:pt x="11242983" y="592961"/>
                  <a:pt x="11239891" y="594655"/>
                  <a:pt x="11239008" y="597599"/>
                </a:cubicBezTo>
                <a:lnTo>
                  <a:pt x="11209043" y="700966"/>
                </a:lnTo>
                <a:cubicBezTo>
                  <a:pt x="11208159" y="703911"/>
                  <a:pt x="11209926" y="707004"/>
                  <a:pt x="11212871" y="707887"/>
                </a:cubicBezTo>
                <a:cubicBezTo>
                  <a:pt x="11213386" y="708034"/>
                  <a:pt x="11213976" y="708108"/>
                  <a:pt x="11214491" y="708108"/>
                </a:cubicBezTo>
                <a:cubicBezTo>
                  <a:pt x="11216921" y="708034"/>
                  <a:pt x="11219129" y="706488"/>
                  <a:pt x="11219791" y="704059"/>
                </a:cubicBezTo>
                <a:close/>
                <a:moveTo>
                  <a:pt x="11249535" y="601207"/>
                </a:moveTo>
                <a:lnTo>
                  <a:pt x="11289881" y="502626"/>
                </a:lnTo>
                <a:cubicBezTo>
                  <a:pt x="11291059" y="499754"/>
                  <a:pt x="11289661" y="496515"/>
                  <a:pt x="11286863" y="495337"/>
                </a:cubicBezTo>
                <a:cubicBezTo>
                  <a:pt x="11284065" y="494159"/>
                  <a:pt x="11280752" y="495484"/>
                  <a:pt x="11279574" y="498355"/>
                </a:cubicBezTo>
                <a:lnTo>
                  <a:pt x="11239228" y="596937"/>
                </a:lnTo>
                <a:cubicBezTo>
                  <a:pt x="11238051" y="599808"/>
                  <a:pt x="11239449" y="603048"/>
                  <a:pt x="11242247" y="604226"/>
                </a:cubicBezTo>
                <a:cubicBezTo>
                  <a:pt x="11242909" y="604520"/>
                  <a:pt x="11243646" y="604667"/>
                  <a:pt x="11244382" y="604667"/>
                </a:cubicBezTo>
                <a:cubicBezTo>
                  <a:pt x="11246664" y="604667"/>
                  <a:pt x="11248652" y="603342"/>
                  <a:pt x="11249535" y="601207"/>
                </a:cubicBezTo>
                <a:close/>
                <a:moveTo>
                  <a:pt x="11289587" y="503288"/>
                </a:moveTo>
                <a:lnTo>
                  <a:pt x="11340460" y="412953"/>
                </a:lnTo>
                <a:cubicBezTo>
                  <a:pt x="11342007" y="410228"/>
                  <a:pt x="11341049" y="406842"/>
                  <a:pt x="11338325" y="405369"/>
                </a:cubicBezTo>
                <a:cubicBezTo>
                  <a:pt x="11335601" y="403823"/>
                  <a:pt x="11332214" y="404780"/>
                  <a:pt x="11330742" y="407504"/>
                </a:cubicBezTo>
                <a:lnTo>
                  <a:pt x="11279868" y="497840"/>
                </a:lnTo>
                <a:cubicBezTo>
                  <a:pt x="11278322" y="500564"/>
                  <a:pt x="11279279" y="503951"/>
                  <a:pt x="11282003" y="505423"/>
                </a:cubicBezTo>
                <a:cubicBezTo>
                  <a:pt x="11282887" y="505939"/>
                  <a:pt x="11283844" y="506159"/>
                  <a:pt x="11284801" y="506159"/>
                </a:cubicBezTo>
                <a:cubicBezTo>
                  <a:pt x="11286715" y="506086"/>
                  <a:pt x="11288556" y="505129"/>
                  <a:pt x="11289587" y="503288"/>
                </a:cubicBezTo>
                <a:close/>
                <a:moveTo>
                  <a:pt x="11339945" y="413689"/>
                </a:moveTo>
                <a:lnTo>
                  <a:pt x="11402082" y="335059"/>
                </a:lnTo>
                <a:cubicBezTo>
                  <a:pt x="11403997" y="332630"/>
                  <a:pt x="11403555" y="329169"/>
                  <a:pt x="11401199" y="327255"/>
                </a:cubicBezTo>
                <a:cubicBezTo>
                  <a:pt x="11398843" y="325341"/>
                  <a:pt x="11395310" y="325783"/>
                  <a:pt x="11393395" y="328139"/>
                </a:cubicBezTo>
                <a:lnTo>
                  <a:pt x="11331257" y="406768"/>
                </a:lnTo>
                <a:cubicBezTo>
                  <a:pt x="11329343" y="409198"/>
                  <a:pt x="11329785" y="412658"/>
                  <a:pt x="11332140" y="414572"/>
                </a:cubicBezTo>
                <a:cubicBezTo>
                  <a:pt x="11333171" y="415382"/>
                  <a:pt x="11334423" y="415750"/>
                  <a:pt x="11335601" y="415750"/>
                </a:cubicBezTo>
                <a:cubicBezTo>
                  <a:pt x="11337295" y="415824"/>
                  <a:pt x="11338914" y="415088"/>
                  <a:pt x="11339945" y="413689"/>
                </a:cubicBezTo>
                <a:close/>
                <a:moveTo>
                  <a:pt x="11401346" y="335869"/>
                </a:moveTo>
                <a:lnTo>
                  <a:pt x="11475264" y="272479"/>
                </a:lnTo>
                <a:cubicBezTo>
                  <a:pt x="11477620" y="270492"/>
                  <a:pt x="11477915" y="266958"/>
                  <a:pt x="11475853" y="264602"/>
                </a:cubicBezTo>
                <a:cubicBezTo>
                  <a:pt x="11473865" y="262246"/>
                  <a:pt x="11470331" y="262025"/>
                  <a:pt x="11467976" y="264013"/>
                </a:cubicBezTo>
                <a:lnTo>
                  <a:pt x="11394058" y="327402"/>
                </a:lnTo>
                <a:cubicBezTo>
                  <a:pt x="11391702" y="329390"/>
                  <a:pt x="11391407" y="332924"/>
                  <a:pt x="11393469" y="335280"/>
                </a:cubicBezTo>
                <a:cubicBezTo>
                  <a:pt x="11394574" y="336605"/>
                  <a:pt x="11396193" y="337268"/>
                  <a:pt x="11397739" y="337194"/>
                </a:cubicBezTo>
                <a:cubicBezTo>
                  <a:pt x="11399064" y="337194"/>
                  <a:pt x="11400316" y="336753"/>
                  <a:pt x="11401346" y="335869"/>
                </a:cubicBezTo>
                <a:close/>
                <a:moveTo>
                  <a:pt x="11474233" y="273216"/>
                </a:moveTo>
                <a:lnTo>
                  <a:pt x="11560005" y="228600"/>
                </a:lnTo>
                <a:cubicBezTo>
                  <a:pt x="11562729" y="227201"/>
                  <a:pt x="11563833" y="223815"/>
                  <a:pt x="11562360" y="221090"/>
                </a:cubicBezTo>
                <a:cubicBezTo>
                  <a:pt x="11560962" y="218366"/>
                  <a:pt x="11557575" y="217336"/>
                  <a:pt x="11554851" y="218735"/>
                </a:cubicBezTo>
                <a:lnTo>
                  <a:pt x="11469080" y="263350"/>
                </a:lnTo>
                <a:cubicBezTo>
                  <a:pt x="11466356" y="264749"/>
                  <a:pt x="11465252" y="268136"/>
                  <a:pt x="11466724" y="270860"/>
                </a:cubicBezTo>
                <a:cubicBezTo>
                  <a:pt x="11467755" y="272774"/>
                  <a:pt x="11469669" y="273878"/>
                  <a:pt x="11471731" y="273878"/>
                </a:cubicBezTo>
                <a:cubicBezTo>
                  <a:pt x="11472540" y="273805"/>
                  <a:pt x="11473424" y="273657"/>
                  <a:pt x="11474233" y="273216"/>
                </a:cubicBezTo>
                <a:close/>
                <a:moveTo>
                  <a:pt x="11559048" y="228968"/>
                </a:moveTo>
                <a:lnTo>
                  <a:pt x="11652401" y="200034"/>
                </a:lnTo>
                <a:cubicBezTo>
                  <a:pt x="11655346" y="199151"/>
                  <a:pt x="11656966" y="195985"/>
                  <a:pt x="11656082" y="193040"/>
                </a:cubicBezTo>
                <a:cubicBezTo>
                  <a:pt x="11655199" y="190095"/>
                  <a:pt x="11652034" y="188475"/>
                  <a:pt x="11649089" y="189359"/>
                </a:cubicBezTo>
                <a:lnTo>
                  <a:pt x="11555734" y="218293"/>
                </a:lnTo>
                <a:cubicBezTo>
                  <a:pt x="11552790" y="219176"/>
                  <a:pt x="11551169" y="222342"/>
                  <a:pt x="11552053" y="225287"/>
                </a:cubicBezTo>
                <a:cubicBezTo>
                  <a:pt x="11552790" y="227717"/>
                  <a:pt x="11554998" y="229263"/>
                  <a:pt x="11557428" y="229189"/>
                </a:cubicBezTo>
                <a:cubicBezTo>
                  <a:pt x="11557943" y="229263"/>
                  <a:pt x="11558532" y="229115"/>
                  <a:pt x="11559048" y="228968"/>
                </a:cubicBezTo>
                <a:close/>
                <a:moveTo>
                  <a:pt x="11651665" y="200181"/>
                </a:moveTo>
                <a:lnTo>
                  <a:pt x="11747744" y="183690"/>
                </a:lnTo>
                <a:cubicBezTo>
                  <a:pt x="11750763" y="183175"/>
                  <a:pt x="11752823" y="180303"/>
                  <a:pt x="11752308" y="177285"/>
                </a:cubicBezTo>
                <a:cubicBezTo>
                  <a:pt x="11751793" y="174266"/>
                  <a:pt x="11748848" y="172205"/>
                  <a:pt x="11745903" y="172720"/>
                </a:cubicBezTo>
                <a:lnTo>
                  <a:pt x="11649825" y="189212"/>
                </a:lnTo>
                <a:cubicBezTo>
                  <a:pt x="11646806" y="189727"/>
                  <a:pt x="11644745" y="192598"/>
                  <a:pt x="11645260" y="195617"/>
                </a:cubicBezTo>
                <a:cubicBezTo>
                  <a:pt x="11645702" y="198341"/>
                  <a:pt x="11648131" y="200255"/>
                  <a:pt x="11650782" y="200255"/>
                </a:cubicBezTo>
                <a:cubicBezTo>
                  <a:pt x="11651077" y="200255"/>
                  <a:pt x="11651371" y="200255"/>
                  <a:pt x="11651665" y="200181"/>
                </a:cubicBezTo>
                <a:close/>
                <a:moveTo>
                  <a:pt x="11747302" y="183763"/>
                </a:moveTo>
                <a:lnTo>
                  <a:pt x="11841466" y="176548"/>
                </a:lnTo>
                <a:cubicBezTo>
                  <a:pt x="11844558" y="176328"/>
                  <a:pt x="11846840" y="173604"/>
                  <a:pt x="11846619" y="170585"/>
                </a:cubicBezTo>
                <a:cubicBezTo>
                  <a:pt x="11846399" y="167493"/>
                  <a:pt x="11843675" y="165210"/>
                  <a:pt x="11840656" y="165431"/>
                </a:cubicBezTo>
                <a:lnTo>
                  <a:pt x="11746492" y="172646"/>
                </a:lnTo>
                <a:cubicBezTo>
                  <a:pt x="11743400" y="172867"/>
                  <a:pt x="11741118" y="175591"/>
                  <a:pt x="11741339" y="178610"/>
                </a:cubicBezTo>
                <a:cubicBezTo>
                  <a:pt x="11741560" y="181555"/>
                  <a:pt x="11744063" y="183763"/>
                  <a:pt x="11746934" y="183763"/>
                </a:cubicBezTo>
                <a:cubicBezTo>
                  <a:pt x="11747008" y="183763"/>
                  <a:pt x="11747154" y="183763"/>
                  <a:pt x="11747302" y="183763"/>
                </a:cubicBezTo>
                <a:close/>
                <a:moveTo>
                  <a:pt x="11841098" y="176622"/>
                </a:moveTo>
                <a:lnTo>
                  <a:pt x="11928488" y="175591"/>
                </a:lnTo>
                <a:cubicBezTo>
                  <a:pt x="11931581" y="175591"/>
                  <a:pt x="11934010" y="173015"/>
                  <a:pt x="11934010" y="169922"/>
                </a:cubicBezTo>
                <a:cubicBezTo>
                  <a:pt x="11934010" y="166830"/>
                  <a:pt x="11931433" y="164401"/>
                  <a:pt x="11928415" y="164401"/>
                </a:cubicBezTo>
                <a:cubicBezTo>
                  <a:pt x="11928415" y="164401"/>
                  <a:pt x="11928415" y="164401"/>
                  <a:pt x="11928415" y="164401"/>
                </a:cubicBezTo>
                <a:lnTo>
                  <a:pt x="11841024" y="165431"/>
                </a:lnTo>
                <a:cubicBezTo>
                  <a:pt x="11837932" y="165431"/>
                  <a:pt x="11835502" y="168008"/>
                  <a:pt x="11835502" y="171100"/>
                </a:cubicBezTo>
                <a:cubicBezTo>
                  <a:pt x="11835502" y="174192"/>
                  <a:pt x="11838006" y="176622"/>
                  <a:pt x="11841098" y="176622"/>
                </a:cubicBezTo>
                <a:cubicBezTo>
                  <a:pt x="11841098" y="176622"/>
                  <a:pt x="11841098" y="176622"/>
                  <a:pt x="11841098" y="176622"/>
                </a:cubicBezTo>
                <a:close/>
                <a:moveTo>
                  <a:pt x="11958527" y="218955"/>
                </a:moveTo>
                <a:cubicBezTo>
                  <a:pt x="11961177" y="217336"/>
                  <a:pt x="11961987" y="213875"/>
                  <a:pt x="11960368" y="211299"/>
                </a:cubicBezTo>
                <a:lnTo>
                  <a:pt x="11933200" y="167051"/>
                </a:lnTo>
                <a:cubicBezTo>
                  <a:pt x="11931581" y="164401"/>
                  <a:pt x="11928194" y="163664"/>
                  <a:pt x="11925544" y="165210"/>
                </a:cubicBezTo>
                <a:cubicBezTo>
                  <a:pt x="11922893" y="166830"/>
                  <a:pt x="11922083" y="170217"/>
                  <a:pt x="11923703" y="172867"/>
                </a:cubicBezTo>
                <a:lnTo>
                  <a:pt x="11950870" y="217115"/>
                </a:lnTo>
                <a:cubicBezTo>
                  <a:pt x="11951901" y="218808"/>
                  <a:pt x="11953741" y="219765"/>
                  <a:pt x="11955656" y="219765"/>
                </a:cubicBezTo>
                <a:cubicBezTo>
                  <a:pt x="11956613" y="219765"/>
                  <a:pt x="11957570" y="219544"/>
                  <a:pt x="11958527" y="218955"/>
                </a:cubicBezTo>
                <a:close/>
                <a:moveTo>
                  <a:pt x="11972073" y="255620"/>
                </a:moveTo>
                <a:cubicBezTo>
                  <a:pt x="11974945" y="254442"/>
                  <a:pt x="11976343" y="251202"/>
                  <a:pt x="11975166" y="248405"/>
                </a:cubicBezTo>
                <a:lnTo>
                  <a:pt x="11960735" y="212182"/>
                </a:lnTo>
                <a:cubicBezTo>
                  <a:pt x="11959558" y="209311"/>
                  <a:pt x="11956392" y="207912"/>
                  <a:pt x="11953520" y="209090"/>
                </a:cubicBezTo>
                <a:cubicBezTo>
                  <a:pt x="11950649" y="210268"/>
                  <a:pt x="11949250" y="213507"/>
                  <a:pt x="11950429" y="216305"/>
                </a:cubicBezTo>
                <a:lnTo>
                  <a:pt x="11964859" y="252528"/>
                </a:lnTo>
                <a:cubicBezTo>
                  <a:pt x="11965742" y="254736"/>
                  <a:pt x="11967877" y="256061"/>
                  <a:pt x="11970085" y="256061"/>
                </a:cubicBezTo>
                <a:cubicBezTo>
                  <a:pt x="11970748" y="256061"/>
                  <a:pt x="11971411" y="255914"/>
                  <a:pt x="11972073" y="255620"/>
                </a:cubicBezTo>
                <a:close/>
                <a:moveTo>
                  <a:pt x="11974724" y="290591"/>
                </a:moveTo>
                <a:cubicBezTo>
                  <a:pt x="11977816" y="290223"/>
                  <a:pt x="11979951" y="287499"/>
                  <a:pt x="11979583" y="284406"/>
                </a:cubicBezTo>
                <a:lnTo>
                  <a:pt x="11975460" y="249804"/>
                </a:lnTo>
                <a:cubicBezTo>
                  <a:pt x="11975092" y="246711"/>
                  <a:pt x="11972295" y="244503"/>
                  <a:pt x="11969276" y="244944"/>
                </a:cubicBezTo>
                <a:cubicBezTo>
                  <a:pt x="11966183" y="245312"/>
                  <a:pt x="11964049" y="248110"/>
                  <a:pt x="11964416" y="251129"/>
                </a:cubicBezTo>
                <a:lnTo>
                  <a:pt x="11968540" y="285732"/>
                </a:lnTo>
                <a:cubicBezTo>
                  <a:pt x="11968907" y="288603"/>
                  <a:pt x="11971337" y="290664"/>
                  <a:pt x="11974135" y="290664"/>
                </a:cubicBezTo>
                <a:cubicBezTo>
                  <a:pt x="11974356" y="290664"/>
                  <a:pt x="11974576" y="290664"/>
                  <a:pt x="11974724" y="290591"/>
                </a:cubicBezTo>
                <a:close/>
                <a:moveTo>
                  <a:pt x="11975755" y="325046"/>
                </a:moveTo>
                <a:lnTo>
                  <a:pt x="11979657" y="285584"/>
                </a:lnTo>
                <a:cubicBezTo>
                  <a:pt x="11979951" y="282492"/>
                  <a:pt x="11977743" y="279768"/>
                  <a:pt x="11974650" y="279474"/>
                </a:cubicBezTo>
                <a:cubicBezTo>
                  <a:pt x="11971558" y="279179"/>
                  <a:pt x="11968834" y="281388"/>
                  <a:pt x="11968540" y="284480"/>
                </a:cubicBezTo>
                <a:lnTo>
                  <a:pt x="11964637" y="323942"/>
                </a:lnTo>
                <a:cubicBezTo>
                  <a:pt x="11964343" y="327034"/>
                  <a:pt x="11966552" y="329758"/>
                  <a:pt x="11969644" y="330053"/>
                </a:cubicBezTo>
                <a:cubicBezTo>
                  <a:pt x="11969864" y="330053"/>
                  <a:pt x="11970012" y="330053"/>
                  <a:pt x="11970233" y="330053"/>
                </a:cubicBezTo>
                <a:cubicBezTo>
                  <a:pt x="11973104" y="330053"/>
                  <a:pt x="11975460" y="327918"/>
                  <a:pt x="11975755" y="325046"/>
                </a:cubicBezTo>
                <a:close/>
                <a:moveTo>
                  <a:pt x="11966552" y="376141"/>
                </a:moveTo>
                <a:lnTo>
                  <a:pt x="11975681" y="325488"/>
                </a:lnTo>
                <a:cubicBezTo>
                  <a:pt x="11976197" y="322470"/>
                  <a:pt x="11974209" y="319525"/>
                  <a:pt x="11971190" y="319009"/>
                </a:cubicBezTo>
                <a:cubicBezTo>
                  <a:pt x="11968171" y="318420"/>
                  <a:pt x="11965226" y="320482"/>
                  <a:pt x="11964711" y="323500"/>
                </a:cubicBezTo>
                <a:lnTo>
                  <a:pt x="11955582" y="374153"/>
                </a:lnTo>
                <a:cubicBezTo>
                  <a:pt x="11955067" y="377172"/>
                  <a:pt x="11957054" y="380117"/>
                  <a:pt x="11960073" y="380632"/>
                </a:cubicBezTo>
                <a:cubicBezTo>
                  <a:pt x="11960441" y="380706"/>
                  <a:pt x="11960735" y="380706"/>
                  <a:pt x="11961104" y="380706"/>
                </a:cubicBezTo>
                <a:cubicBezTo>
                  <a:pt x="11963754" y="380706"/>
                  <a:pt x="11966110" y="378865"/>
                  <a:pt x="11966552" y="376141"/>
                </a:cubicBezTo>
                <a:close/>
                <a:moveTo>
                  <a:pt x="11954551" y="444390"/>
                </a:moveTo>
                <a:lnTo>
                  <a:pt x="11966552" y="376141"/>
                </a:lnTo>
                <a:cubicBezTo>
                  <a:pt x="11967067" y="373122"/>
                  <a:pt x="11965080" y="370251"/>
                  <a:pt x="11961987" y="369662"/>
                </a:cubicBezTo>
                <a:cubicBezTo>
                  <a:pt x="11959042" y="369220"/>
                  <a:pt x="11956097" y="371135"/>
                  <a:pt x="11955508" y="374227"/>
                </a:cubicBezTo>
                <a:lnTo>
                  <a:pt x="11943508" y="442475"/>
                </a:lnTo>
                <a:cubicBezTo>
                  <a:pt x="11942993" y="445494"/>
                  <a:pt x="11944980" y="448365"/>
                  <a:pt x="11948072" y="448954"/>
                </a:cubicBezTo>
                <a:cubicBezTo>
                  <a:pt x="11948441" y="449028"/>
                  <a:pt x="11948735" y="449028"/>
                  <a:pt x="11949103" y="449028"/>
                </a:cubicBezTo>
                <a:cubicBezTo>
                  <a:pt x="11951753" y="448954"/>
                  <a:pt x="11954036" y="447114"/>
                  <a:pt x="11954551" y="444390"/>
                </a:cubicBezTo>
                <a:close/>
                <a:moveTo>
                  <a:pt x="11940636" y="525228"/>
                </a:moveTo>
                <a:lnTo>
                  <a:pt x="11954551" y="444390"/>
                </a:lnTo>
                <a:cubicBezTo>
                  <a:pt x="11955067" y="441371"/>
                  <a:pt x="11953005" y="438500"/>
                  <a:pt x="11949986" y="437911"/>
                </a:cubicBezTo>
                <a:cubicBezTo>
                  <a:pt x="11946894" y="437469"/>
                  <a:pt x="11944096" y="439457"/>
                  <a:pt x="11943508" y="442475"/>
                </a:cubicBezTo>
                <a:lnTo>
                  <a:pt x="11929593" y="523314"/>
                </a:lnTo>
                <a:cubicBezTo>
                  <a:pt x="11929078" y="526332"/>
                  <a:pt x="11931139" y="529204"/>
                  <a:pt x="11934157" y="529793"/>
                </a:cubicBezTo>
                <a:cubicBezTo>
                  <a:pt x="11934526" y="529866"/>
                  <a:pt x="11934821" y="529866"/>
                  <a:pt x="11935188" y="529866"/>
                </a:cubicBezTo>
                <a:cubicBezTo>
                  <a:pt x="11937838" y="529793"/>
                  <a:pt x="11940195" y="527878"/>
                  <a:pt x="11940636" y="525228"/>
                </a:cubicBezTo>
                <a:close/>
                <a:moveTo>
                  <a:pt x="11925249" y="613576"/>
                </a:moveTo>
                <a:lnTo>
                  <a:pt x="11940636" y="525154"/>
                </a:lnTo>
                <a:cubicBezTo>
                  <a:pt x="11941152" y="522136"/>
                  <a:pt x="11939164" y="519264"/>
                  <a:pt x="11936072" y="518675"/>
                </a:cubicBezTo>
                <a:cubicBezTo>
                  <a:pt x="11933126" y="518160"/>
                  <a:pt x="11930182" y="520148"/>
                  <a:pt x="11929593" y="523240"/>
                </a:cubicBezTo>
                <a:lnTo>
                  <a:pt x="11914206" y="611662"/>
                </a:lnTo>
                <a:cubicBezTo>
                  <a:pt x="11913690" y="614680"/>
                  <a:pt x="11915678" y="617551"/>
                  <a:pt x="11918770" y="618140"/>
                </a:cubicBezTo>
                <a:cubicBezTo>
                  <a:pt x="11919139" y="618214"/>
                  <a:pt x="11919433" y="618214"/>
                  <a:pt x="11919801" y="618214"/>
                </a:cubicBezTo>
                <a:cubicBezTo>
                  <a:pt x="11922451" y="618214"/>
                  <a:pt x="11924807" y="616300"/>
                  <a:pt x="11925249" y="613576"/>
                </a:cubicBezTo>
                <a:close/>
                <a:moveTo>
                  <a:pt x="11909420" y="704721"/>
                </a:moveTo>
                <a:lnTo>
                  <a:pt x="11925249" y="613576"/>
                </a:lnTo>
                <a:cubicBezTo>
                  <a:pt x="11925764" y="610557"/>
                  <a:pt x="11923777" y="607686"/>
                  <a:pt x="11920685" y="607097"/>
                </a:cubicBezTo>
                <a:cubicBezTo>
                  <a:pt x="11917813" y="606655"/>
                  <a:pt x="11914794" y="608569"/>
                  <a:pt x="11914206" y="611662"/>
                </a:cubicBezTo>
                <a:lnTo>
                  <a:pt x="11898377" y="702807"/>
                </a:lnTo>
                <a:cubicBezTo>
                  <a:pt x="11897862" y="705826"/>
                  <a:pt x="11899850" y="708697"/>
                  <a:pt x="11902941" y="709286"/>
                </a:cubicBezTo>
                <a:cubicBezTo>
                  <a:pt x="11903310" y="709360"/>
                  <a:pt x="11903604" y="709360"/>
                  <a:pt x="11903972" y="709360"/>
                </a:cubicBezTo>
                <a:cubicBezTo>
                  <a:pt x="11906622" y="709360"/>
                  <a:pt x="11908905" y="707445"/>
                  <a:pt x="11909420" y="704721"/>
                </a:cubicBezTo>
                <a:close/>
                <a:moveTo>
                  <a:pt x="11893517" y="793805"/>
                </a:moveTo>
                <a:lnTo>
                  <a:pt x="11909346" y="704795"/>
                </a:lnTo>
                <a:cubicBezTo>
                  <a:pt x="11909862" y="701776"/>
                  <a:pt x="11907874" y="698905"/>
                  <a:pt x="11904855" y="698316"/>
                </a:cubicBezTo>
                <a:cubicBezTo>
                  <a:pt x="11901910" y="697727"/>
                  <a:pt x="11898965" y="699789"/>
                  <a:pt x="11898377" y="702807"/>
                </a:cubicBezTo>
                <a:lnTo>
                  <a:pt x="11882547" y="791818"/>
                </a:lnTo>
                <a:cubicBezTo>
                  <a:pt x="11882032" y="794836"/>
                  <a:pt x="11884020" y="797707"/>
                  <a:pt x="11887038" y="798296"/>
                </a:cubicBezTo>
                <a:cubicBezTo>
                  <a:pt x="11887407" y="798370"/>
                  <a:pt x="11887702" y="798370"/>
                  <a:pt x="11888069" y="798370"/>
                </a:cubicBezTo>
                <a:cubicBezTo>
                  <a:pt x="11890719" y="798370"/>
                  <a:pt x="11893076" y="796456"/>
                  <a:pt x="11893517" y="793805"/>
                </a:cubicBezTo>
                <a:close/>
                <a:moveTo>
                  <a:pt x="11878646" y="877441"/>
                </a:moveTo>
                <a:lnTo>
                  <a:pt x="11893591" y="793805"/>
                </a:lnTo>
                <a:cubicBezTo>
                  <a:pt x="11894107" y="790787"/>
                  <a:pt x="11892119" y="787915"/>
                  <a:pt x="11889100" y="787326"/>
                </a:cubicBezTo>
                <a:cubicBezTo>
                  <a:pt x="11886081" y="786737"/>
                  <a:pt x="11883211" y="788799"/>
                  <a:pt x="11882621" y="791818"/>
                </a:cubicBezTo>
                <a:lnTo>
                  <a:pt x="11867675" y="875453"/>
                </a:lnTo>
                <a:cubicBezTo>
                  <a:pt x="11867160" y="878472"/>
                  <a:pt x="11869148" y="881343"/>
                  <a:pt x="11872167" y="881932"/>
                </a:cubicBezTo>
                <a:cubicBezTo>
                  <a:pt x="11872535" y="882006"/>
                  <a:pt x="11872830" y="882006"/>
                  <a:pt x="11873197" y="882006"/>
                </a:cubicBezTo>
                <a:cubicBezTo>
                  <a:pt x="11875775" y="882080"/>
                  <a:pt x="11878130" y="880165"/>
                  <a:pt x="11878646" y="877441"/>
                </a:cubicBezTo>
                <a:close/>
                <a:moveTo>
                  <a:pt x="11865982" y="952463"/>
                </a:moveTo>
                <a:lnTo>
                  <a:pt x="11878646" y="877441"/>
                </a:lnTo>
                <a:cubicBezTo>
                  <a:pt x="11879161" y="874423"/>
                  <a:pt x="11877099" y="871551"/>
                  <a:pt x="11874081" y="871036"/>
                </a:cubicBezTo>
                <a:cubicBezTo>
                  <a:pt x="11871063" y="870447"/>
                  <a:pt x="11868191" y="872582"/>
                  <a:pt x="11867675" y="875601"/>
                </a:cubicBezTo>
                <a:lnTo>
                  <a:pt x="11855012" y="950623"/>
                </a:lnTo>
                <a:cubicBezTo>
                  <a:pt x="11854497" y="953641"/>
                  <a:pt x="11856559" y="956513"/>
                  <a:pt x="11859577" y="957028"/>
                </a:cubicBezTo>
                <a:cubicBezTo>
                  <a:pt x="11859872" y="957102"/>
                  <a:pt x="11860240" y="957102"/>
                  <a:pt x="11860534" y="957102"/>
                </a:cubicBezTo>
                <a:cubicBezTo>
                  <a:pt x="11863184" y="957028"/>
                  <a:pt x="11865541" y="955114"/>
                  <a:pt x="11865982" y="952463"/>
                </a:cubicBezTo>
                <a:close/>
                <a:moveTo>
                  <a:pt x="11856485" y="1015411"/>
                </a:moveTo>
                <a:lnTo>
                  <a:pt x="11866056" y="952390"/>
                </a:lnTo>
                <a:cubicBezTo>
                  <a:pt x="11866498" y="949371"/>
                  <a:pt x="11864436" y="946500"/>
                  <a:pt x="11861344" y="946058"/>
                </a:cubicBezTo>
                <a:cubicBezTo>
                  <a:pt x="11858400" y="945616"/>
                  <a:pt x="11855455" y="947678"/>
                  <a:pt x="11855012" y="950770"/>
                </a:cubicBezTo>
                <a:lnTo>
                  <a:pt x="11845442" y="1013791"/>
                </a:lnTo>
                <a:cubicBezTo>
                  <a:pt x="11845000" y="1016810"/>
                  <a:pt x="11847061" y="1019681"/>
                  <a:pt x="11850154" y="1020123"/>
                </a:cubicBezTo>
                <a:cubicBezTo>
                  <a:pt x="11850448" y="1020197"/>
                  <a:pt x="11850743" y="1020197"/>
                  <a:pt x="11851037" y="1020197"/>
                </a:cubicBezTo>
                <a:cubicBezTo>
                  <a:pt x="11853688" y="1020123"/>
                  <a:pt x="11856043" y="1018135"/>
                  <a:pt x="11856485" y="1015411"/>
                </a:cubicBezTo>
                <a:close/>
                <a:moveTo>
                  <a:pt x="11851184" y="1062972"/>
                </a:moveTo>
                <a:lnTo>
                  <a:pt x="11856485" y="1015190"/>
                </a:lnTo>
                <a:cubicBezTo>
                  <a:pt x="11856853" y="1012172"/>
                  <a:pt x="11854645" y="1009374"/>
                  <a:pt x="11851552" y="1009006"/>
                </a:cubicBezTo>
                <a:cubicBezTo>
                  <a:pt x="11848828" y="1008638"/>
                  <a:pt x="11845736" y="1010847"/>
                  <a:pt x="11845368" y="1013939"/>
                </a:cubicBezTo>
                <a:lnTo>
                  <a:pt x="11840067" y="1061720"/>
                </a:lnTo>
                <a:cubicBezTo>
                  <a:pt x="11839699" y="1064739"/>
                  <a:pt x="11841907" y="1067536"/>
                  <a:pt x="11845000" y="1067905"/>
                </a:cubicBezTo>
                <a:cubicBezTo>
                  <a:pt x="11845221" y="1067905"/>
                  <a:pt x="11845442" y="1067978"/>
                  <a:pt x="11845662" y="1067978"/>
                </a:cubicBezTo>
                <a:cubicBezTo>
                  <a:pt x="11848460" y="1067905"/>
                  <a:pt x="11850816" y="1065769"/>
                  <a:pt x="11851184" y="1062972"/>
                </a:cubicBezTo>
                <a:close/>
                <a:moveTo>
                  <a:pt x="11846473" y="1107219"/>
                </a:moveTo>
                <a:lnTo>
                  <a:pt x="11851184" y="1062898"/>
                </a:lnTo>
                <a:cubicBezTo>
                  <a:pt x="11851479" y="1059806"/>
                  <a:pt x="11849270" y="1057082"/>
                  <a:pt x="11846252" y="1056787"/>
                </a:cubicBezTo>
                <a:cubicBezTo>
                  <a:pt x="11843233" y="1056493"/>
                  <a:pt x="11840435" y="1058702"/>
                  <a:pt x="11840140" y="1061720"/>
                </a:cubicBezTo>
                <a:lnTo>
                  <a:pt x="11835429" y="1106041"/>
                </a:lnTo>
                <a:cubicBezTo>
                  <a:pt x="11835134" y="1109133"/>
                  <a:pt x="11837343" y="1111858"/>
                  <a:pt x="11840361" y="1112152"/>
                </a:cubicBezTo>
                <a:cubicBezTo>
                  <a:pt x="11840583" y="1112152"/>
                  <a:pt x="11840804" y="1112152"/>
                  <a:pt x="11841024" y="1112152"/>
                </a:cubicBezTo>
                <a:cubicBezTo>
                  <a:pt x="11843748" y="1112226"/>
                  <a:pt x="11846178" y="1110091"/>
                  <a:pt x="11846473" y="1107219"/>
                </a:cubicBezTo>
                <a:close/>
                <a:moveTo>
                  <a:pt x="11838668" y="1160007"/>
                </a:moveTo>
                <a:lnTo>
                  <a:pt x="11846473" y="1107514"/>
                </a:lnTo>
                <a:cubicBezTo>
                  <a:pt x="11846914" y="1104495"/>
                  <a:pt x="11844852" y="1101624"/>
                  <a:pt x="11841761" y="1101182"/>
                </a:cubicBezTo>
                <a:cubicBezTo>
                  <a:pt x="11838742" y="1100740"/>
                  <a:pt x="11835871" y="1102802"/>
                  <a:pt x="11835429" y="1105894"/>
                </a:cubicBezTo>
                <a:lnTo>
                  <a:pt x="11827625" y="1158387"/>
                </a:lnTo>
                <a:cubicBezTo>
                  <a:pt x="11827183" y="1161406"/>
                  <a:pt x="11829244" y="1164277"/>
                  <a:pt x="11832337" y="1164719"/>
                </a:cubicBezTo>
                <a:cubicBezTo>
                  <a:pt x="11832632" y="1164793"/>
                  <a:pt x="11832925" y="1164793"/>
                  <a:pt x="11833220" y="1164793"/>
                </a:cubicBezTo>
                <a:cubicBezTo>
                  <a:pt x="11835871" y="1164719"/>
                  <a:pt x="11838226" y="1162731"/>
                  <a:pt x="11838668" y="1160007"/>
                </a:cubicBezTo>
                <a:close/>
                <a:moveTo>
                  <a:pt x="11824091" y="1232600"/>
                </a:moveTo>
                <a:lnTo>
                  <a:pt x="11838595" y="1160228"/>
                </a:lnTo>
                <a:cubicBezTo>
                  <a:pt x="11839183" y="1157209"/>
                  <a:pt x="11837270" y="1154265"/>
                  <a:pt x="11834251" y="1153676"/>
                </a:cubicBezTo>
                <a:cubicBezTo>
                  <a:pt x="11831306" y="1153013"/>
                  <a:pt x="11828287" y="1155001"/>
                  <a:pt x="11827698" y="1158019"/>
                </a:cubicBezTo>
                <a:lnTo>
                  <a:pt x="11813195" y="1230391"/>
                </a:lnTo>
                <a:cubicBezTo>
                  <a:pt x="11812605" y="1233409"/>
                  <a:pt x="11814520" y="1236354"/>
                  <a:pt x="11817538" y="1236943"/>
                </a:cubicBezTo>
                <a:cubicBezTo>
                  <a:pt x="11817907" y="1237017"/>
                  <a:pt x="11818275" y="1237091"/>
                  <a:pt x="11818717" y="1237091"/>
                </a:cubicBezTo>
                <a:cubicBezTo>
                  <a:pt x="11821293" y="1237091"/>
                  <a:pt x="11823575" y="1235250"/>
                  <a:pt x="11824091" y="1232600"/>
                </a:cubicBezTo>
                <a:close/>
                <a:moveTo>
                  <a:pt x="11799648" y="1336335"/>
                </a:moveTo>
                <a:lnTo>
                  <a:pt x="11824091" y="1232747"/>
                </a:lnTo>
                <a:cubicBezTo>
                  <a:pt x="11824827" y="1229728"/>
                  <a:pt x="11822913" y="1226710"/>
                  <a:pt x="11819968" y="1226047"/>
                </a:cubicBezTo>
                <a:cubicBezTo>
                  <a:pt x="11816950" y="1225311"/>
                  <a:pt x="11814005" y="1227225"/>
                  <a:pt x="11813269" y="1230170"/>
                </a:cubicBezTo>
                <a:lnTo>
                  <a:pt x="11788825" y="1333758"/>
                </a:lnTo>
                <a:cubicBezTo>
                  <a:pt x="11788089" y="1336776"/>
                  <a:pt x="11790003" y="1339795"/>
                  <a:pt x="11792949" y="1340458"/>
                </a:cubicBezTo>
                <a:cubicBezTo>
                  <a:pt x="11793390" y="1340531"/>
                  <a:pt x="11793832" y="1340605"/>
                  <a:pt x="11794273" y="1340605"/>
                </a:cubicBezTo>
                <a:cubicBezTo>
                  <a:pt x="11796777" y="1340605"/>
                  <a:pt x="11799059" y="1338911"/>
                  <a:pt x="11799648" y="1336335"/>
                </a:cubicBezTo>
                <a:close/>
                <a:moveTo>
                  <a:pt x="11767033" y="1462819"/>
                </a:moveTo>
                <a:lnTo>
                  <a:pt x="11799648" y="1336482"/>
                </a:lnTo>
                <a:cubicBezTo>
                  <a:pt x="11800385" y="1333463"/>
                  <a:pt x="11798618" y="1330445"/>
                  <a:pt x="11795673" y="1329709"/>
                </a:cubicBezTo>
                <a:cubicBezTo>
                  <a:pt x="11792580" y="1328899"/>
                  <a:pt x="11789635" y="1330739"/>
                  <a:pt x="11788899" y="1333684"/>
                </a:cubicBezTo>
                <a:lnTo>
                  <a:pt x="11756284" y="1460022"/>
                </a:lnTo>
                <a:cubicBezTo>
                  <a:pt x="11755547" y="1463040"/>
                  <a:pt x="11757314" y="1466059"/>
                  <a:pt x="11760259" y="1466795"/>
                </a:cubicBezTo>
                <a:cubicBezTo>
                  <a:pt x="11760775" y="1466942"/>
                  <a:pt x="11761217" y="1466942"/>
                  <a:pt x="11761732" y="1466942"/>
                </a:cubicBezTo>
                <a:cubicBezTo>
                  <a:pt x="11764088" y="1466942"/>
                  <a:pt x="11766371" y="1465323"/>
                  <a:pt x="11767033" y="1462819"/>
                </a:cubicBezTo>
                <a:close/>
                <a:moveTo>
                  <a:pt x="10927802" y="2566063"/>
                </a:moveTo>
                <a:cubicBezTo>
                  <a:pt x="10928833" y="2563192"/>
                  <a:pt x="10927287" y="2559952"/>
                  <a:pt x="10924342" y="2558995"/>
                </a:cubicBezTo>
                <a:lnTo>
                  <a:pt x="10815674" y="2521079"/>
                </a:lnTo>
                <a:cubicBezTo>
                  <a:pt x="10812803" y="2520049"/>
                  <a:pt x="10809563" y="2521595"/>
                  <a:pt x="10808606" y="2524539"/>
                </a:cubicBezTo>
                <a:cubicBezTo>
                  <a:pt x="10807575" y="2527411"/>
                  <a:pt x="10809122" y="2530650"/>
                  <a:pt x="10812067" y="2531607"/>
                </a:cubicBezTo>
                <a:lnTo>
                  <a:pt x="10920734" y="2569523"/>
                </a:lnTo>
                <a:cubicBezTo>
                  <a:pt x="10921324" y="2569744"/>
                  <a:pt x="10921986" y="2569818"/>
                  <a:pt x="10922575" y="2569818"/>
                </a:cubicBezTo>
                <a:cubicBezTo>
                  <a:pt x="10924857" y="2569818"/>
                  <a:pt x="10926993" y="2568345"/>
                  <a:pt x="10927802" y="2566063"/>
                </a:cubicBezTo>
                <a:close/>
                <a:moveTo>
                  <a:pt x="11039194" y="2587487"/>
                </a:moveTo>
                <a:cubicBezTo>
                  <a:pt x="11039783" y="2584469"/>
                  <a:pt x="11037869" y="2581524"/>
                  <a:pt x="11034850" y="2580935"/>
                </a:cubicBezTo>
                <a:lnTo>
                  <a:pt x="10923605" y="2558774"/>
                </a:lnTo>
                <a:cubicBezTo>
                  <a:pt x="10920661" y="2558112"/>
                  <a:pt x="10917642" y="2560100"/>
                  <a:pt x="10917053" y="2563118"/>
                </a:cubicBezTo>
                <a:cubicBezTo>
                  <a:pt x="10916464" y="2566136"/>
                  <a:pt x="10918378" y="2569082"/>
                  <a:pt x="10921397" y="2569670"/>
                </a:cubicBezTo>
                <a:lnTo>
                  <a:pt x="11032642" y="2591831"/>
                </a:lnTo>
                <a:cubicBezTo>
                  <a:pt x="11033009" y="2591905"/>
                  <a:pt x="11033378" y="2591978"/>
                  <a:pt x="11033820" y="2591978"/>
                </a:cubicBezTo>
                <a:cubicBezTo>
                  <a:pt x="11036397" y="2591978"/>
                  <a:pt x="11038678" y="2590138"/>
                  <a:pt x="11039194" y="2587487"/>
                </a:cubicBezTo>
                <a:close/>
                <a:moveTo>
                  <a:pt x="11037721" y="2590359"/>
                </a:moveTo>
                <a:lnTo>
                  <a:pt x="11125333" y="2500833"/>
                </a:lnTo>
                <a:cubicBezTo>
                  <a:pt x="11127468" y="2498624"/>
                  <a:pt x="11127468" y="2495090"/>
                  <a:pt x="11125259" y="2492955"/>
                </a:cubicBezTo>
                <a:cubicBezTo>
                  <a:pt x="11123051" y="2490820"/>
                  <a:pt x="11119517" y="2490820"/>
                  <a:pt x="11117382" y="2493029"/>
                </a:cubicBezTo>
                <a:lnTo>
                  <a:pt x="11029770" y="2582555"/>
                </a:lnTo>
                <a:cubicBezTo>
                  <a:pt x="11027635" y="2584763"/>
                  <a:pt x="11027635" y="2588297"/>
                  <a:pt x="11029844" y="2590432"/>
                </a:cubicBezTo>
                <a:cubicBezTo>
                  <a:pt x="11030949" y="2591537"/>
                  <a:pt x="11032347" y="2592052"/>
                  <a:pt x="11033820" y="2592052"/>
                </a:cubicBezTo>
                <a:cubicBezTo>
                  <a:pt x="11035218" y="2591978"/>
                  <a:pt x="11036618" y="2591463"/>
                  <a:pt x="11037721" y="2590359"/>
                </a:cubicBezTo>
                <a:close/>
                <a:moveTo>
                  <a:pt x="11125628" y="2500465"/>
                </a:moveTo>
                <a:lnTo>
                  <a:pt x="11206834" y="2400705"/>
                </a:lnTo>
                <a:cubicBezTo>
                  <a:pt x="11208748" y="2398349"/>
                  <a:pt x="11208380" y="2394815"/>
                  <a:pt x="11206024" y="2392828"/>
                </a:cubicBezTo>
                <a:cubicBezTo>
                  <a:pt x="11203668" y="2390913"/>
                  <a:pt x="11200134" y="2391208"/>
                  <a:pt x="11198147" y="2393637"/>
                </a:cubicBezTo>
                <a:lnTo>
                  <a:pt x="11116940" y="2493397"/>
                </a:lnTo>
                <a:cubicBezTo>
                  <a:pt x="11115026" y="2495753"/>
                  <a:pt x="11115394" y="2499287"/>
                  <a:pt x="11117750" y="2501274"/>
                </a:cubicBezTo>
                <a:cubicBezTo>
                  <a:pt x="11118781" y="2502158"/>
                  <a:pt x="11120032" y="2502526"/>
                  <a:pt x="11121284" y="2502526"/>
                </a:cubicBezTo>
                <a:cubicBezTo>
                  <a:pt x="11122978" y="2502452"/>
                  <a:pt x="11124523" y="2501790"/>
                  <a:pt x="11125628" y="2500465"/>
                </a:cubicBezTo>
                <a:close/>
                <a:moveTo>
                  <a:pt x="11311011" y="2404018"/>
                </a:moveTo>
                <a:cubicBezTo>
                  <a:pt x="11311232" y="2400926"/>
                  <a:pt x="11308876" y="2398276"/>
                  <a:pt x="11305784" y="2398129"/>
                </a:cubicBezTo>
                <a:lnTo>
                  <a:pt x="11202859" y="2391650"/>
                </a:lnTo>
                <a:cubicBezTo>
                  <a:pt x="11200134" y="2391429"/>
                  <a:pt x="11197116" y="2393785"/>
                  <a:pt x="11196968" y="2396877"/>
                </a:cubicBezTo>
                <a:cubicBezTo>
                  <a:pt x="11196748" y="2399969"/>
                  <a:pt x="11199104" y="2402619"/>
                  <a:pt x="11202196" y="2402767"/>
                </a:cubicBezTo>
                <a:lnTo>
                  <a:pt x="11305121" y="2409245"/>
                </a:lnTo>
                <a:cubicBezTo>
                  <a:pt x="11305269" y="2409245"/>
                  <a:pt x="11305415" y="2409245"/>
                  <a:pt x="11305489" y="2409245"/>
                </a:cubicBezTo>
                <a:cubicBezTo>
                  <a:pt x="11308360" y="2409245"/>
                  <a:pt x="11310790" y="2406963"/>
                  <a:pt x="11311011" y="2404018"/>
                </a:cubicBezTo>
                <a:close/>
                <a:moveTo>
                  <a:pt x="11306078" y="2409245"/>
                </a:moveTo>
                <a:lnTo>
                  <a:pt x="11396414" y="2398497"/>
                </a:lnTo>
                <a:cubicBezTo>
                  <a:pt x="11399506" y="2398129"/>
                  <a:pt x="11401641" y="2395331"/>
                  <a:pt x="11401273" y="2392312"/>
                </a:cubicBezTo>
                <a:cubicBezTo>
                  <a:pt x="11400905" y="2389220"/>
                  <a:pt x="11398107" y="2387085"/>
                  <a:pt x="11395089" y="2387453"/>
                </a:cubicBezTo>
                <a:lnTo>
                  <a:pt x="11304753" y="2398202"/>
                </a:lnTo>
                <a:cubicBezTo>
                  <a:pt x="11301661" y="2398570"/>
                  <a:pt x="11299526" y="2401368"/>
                  <a:pt x="11299893" y="2404386"/>
                </a:cubicBezTo>
                <a:cubicBezTo>
                  <a:pt x="11300262" y="2407258"/>
                  <a:pt x="11302691" y="2409319"/>
                  <a:pt x="11305489" y="2409319"/>
                </a:cubicBezTo>
                <a:cubicBezTo>
                  <a:pt x="11305636" y="2409245"/>
                  <a:pt x="11305857" y="2409245"/>
                  <a:pt x="11306078" y="2409245"/>
                </a:cubicBezTo>
                <a:close/>
                <a:moveTo>
                  <a:pt x="11400389" y="2396067"/>
                </a:moveTo>
                <a:lnTo>
                  <a:pt x="11472319" y="2288503"/>
                </a:lnTo>
                <a:cubicBezTo>
                  <a:pt x="11474012" y="2285927"/>
                  <a:pt x="11473350" y="2282466"/>
                  <a:pt x="11470773" y="2280773"/>
                </a:cubicBezTo>
                <a:cubicBezTo>
                  <a:pt x="11468270" y="2279080"/>
                  <a:pt x="11464810" y="2279742"/>
                  <a:pt x="11463043" y="2282319"/>
                </a:cubicBezTo>
                <a:lnTo>
                  <a:pt x="11391113" y="2389883"/>
                </a:lnTo>
                <a:cubicBezTo>
                  <a:pt x="11389419" y="2392459"/>
                  <a:pt x="11390082" y="2395920"/>
                  <a:pt x="11392659" y="2397613"/>
                </a:cubicBezTo>
                <a:cubicBezTo>
                  <a:pt x="11393616" y="2398276"/>
                  <a:pt x="11394720" y="2398570"/>
                  <a:pt x="11395825" y="2398570"/>
                </a:cubicBezTo>
                <a:cubicBezTo>
                  <a:pt x="11397591" y="2398497"/>
                  <a:pt x="11399285" y="2397613"/>
                  <a:pt x="11400389" y="2396067"/>
                </a:cubicBezTo>
                <a:close/>
                <a:moveTo>
                  <a:pt x="11469300" y="2290712"/>
                </a:moveTo>
                <a:lnTo>
                  <a:pt x="11542482" y="2268183"/>
                </a:lnTo>
                <a:cubicBezTo>
                  <a:pt x="11545427" y="2267300"/>
                  <a:pt x="11547047" y="2264134"/>
                  <a:pt x="11546163" y="2261189"/>
                </a:cubicBezTo>
                <a:cubicBezTo>
                  <a:pt x="11545280" y="2258244"/>
                  <a:pt x="11542188" y="2256551"/>
                  <a:pt x="11539169" y="2257508"/>
                </a:cubicBezTo>
                <a:lnTo>
                  <a:pt x="11465988" y="2280037"/>
                </a:lnTo>
                <a:cubicBezTo>
                  <a:pt x="11463043" y="2280920"/>
                  <a:pt x="11461423" y="2284086"/>
                  <a:pt x="11462307" y="2287031"/>
                </a:cubicBezTo>
                <a:cubicBezTo>
                  <a:pt x="11463043" y="2289461"/>
                  <a:pt x="11465252" y="2291007"/>
                  <a:pt x="11467681" y="2290933"/>
                </a:cubicBezTo>
                <a:cubicBezTo>
                  <a:pt x="11468270" y="2290933"/>
                  <a:pt x="11468785" y="2290859"/>
                  <a:pt x="11469300" y="2290712"/>
                </a:cubicBezTo>
                <a:close/>
                <a:moveTo>
                  <a:pt x="11545795" y="2265533"/>
                </a:moveTo>
                <a:lnTo>
                  <a:pt x="11608154" y="2148767"/>
                </a:lnTo>
                <a:cubicBezTo>
                  <a:pt x="11609627" y="2146043"/>
                  <a:pt x="11608596" y="2142656"/>
                  <a:pt x="11605872" y="2141183"/>
                </a:cubicBezTo>
                <a:cubicBezTo>
                  <a:pt x="11603148" y="2139711"/>
                  <a:pt x="11599761" y="2140742"/>
                  <a:pt x="11598288" y="2143466"/>
                </a:cubicBezTo>
                <a:lnTo>
                  <a:pt x="11535930" y="2260232"/>
                </a:lnTo>
                <a:cubicBezTo>
                  <a:pt x="11534458" y="2262956"/>
                  <a:pt x="11535488" y="2266343"/>
                  <a:pt x="11538212" y="2267815"/>
                </a:cubicBezTo>
                <a:cubicBezTo>
                  <a:pt x="11539096" y="2268257"/>
                  <a:pt x="11539979" y="2268478"/>
                  <a:pt x="11540863" y="2268478"/>
                </a:cubicBezTo>
                <a:cubicBezTo>
                  <a:pt x="11542924" y="2268404"/>
                  <a:pt x="11544838" y="2267374"/>
                  <a:pt x="11545795" y="2265533"/>
                </a:cubicBezTo>
                <a:close/>
                <a:moveTo>
                  <a:pt x="11608375" y="2148325"/>
                </a:moveTo>
                <a:lnTo>
                  <a:pt x="11663813" y="2020000"/>
                </a:lnTo>
                <a:cubicBezTo>
                  <a:pt x="11665065" y="2017202"/>
                  <a:pt x="11663740" y="2013889"/>
                  <a:pt x="11660868" y="2012637"/>
                </a:cubicBezTo>
                <a:cubicBezTo>
                  <a:pt x="11658070" y="2011459"/>
                  <a:pt x="11654758" y="2012711"/>
                  <a:pt x="11653506" y="2015582"/>
                </a:cubicBezTo>
                <a:lnTo>
                  <a:pt x="11598067" y="2143908"/>
                </a:lnTo>
                <a:cubicBezTo>
                  <a:pt x="11596816" y="2146705"/>
                  <a:pt x="11598141" y="2150018"/>
                  <a:pt x="11601012" y="2151270"/>
                </a:cubicBezTo>
                <a:cubicBezTo>
                  <a:pt x="11601748" y="2151564"/>
                  <a:pt x="11602485" y="2151712"/>
                  <a:pt x="11603221" y="2151712"/>
                </a:cubicBezTo>
                <a:cubicBezTo>
                  <a:pt x="11605430" y="2151712"/>
                  <a:pt x="11607491" y="2150460"/>
                  <a:pt x="11608375" y="2148325"/>
                </a:cubicBezTo>
                <a:close/>
                <a:moveTo>
                  <a:pt x="11661163" y="2022797"/>
                </a:moveTo>
                <a:lnTo>
                  <a:pt x="11712037" y="1997839"/>
                </a:lnTo>
                <a:cubicBezTo>
                  <a:pt x="11714834" y="1996514"/>
                  <a:pt x="11715938" y="1993127"/>
                  <a:pt x="11714613" y="1990403"/>
                </a:cubicBezTo>
                <a:cubicBezTo>
                  <a:pt x="11713288" y="1987605"/>
                  <a:pt x="11709901" y="1986501"/>
                  <a:pt x="11707177" y="1987826"/>
                </a:cubicBezTo>
                <a:lnTo>
                  <a:pt x="11656303" y="2012785"/>
                </a:lnTo>
                <a:cubicBezTo>
                  <a:pt x="11653506" y="2014110"/>
                  <a:pt x="11652401" y="2017496"/>
                  <a:pt x="11653727" y="2020220"/>
                </a:cubicBezTo>
                <a:cubicBezTo>
                  <a:pt x="11654684" y="2022208"/>
                  <a:pt x="11656672" y="2023386"/>
                  <a:pt x="11658734" y="2023313"/>
                </a:cubicBezTo>
                <a:cubicBezTo>
                  <a:pt x="11659543" y="2023386"/>
                  <a:pt x="11660427" y="2023239"/>
                  <a:pt x="11661163" y="2022797"/>
                </a:cubicBezTo>
                <a:close/>
                <a:moveTo>
                  <a:pt x="11714761" y="1994821"/>
                </a:moveTo>
                <a:lnTo>
                  <a:pt x="11760259" y="1874152"/>
                </a:lnTo>
                <a:cubicBezTo>
                  <a:pt x="11761364" y="1871281"/>
                  <a:pt x="11759892" y="1868041"/>
                  <a:pt x="11757020" y="1866937"/>
                </a:cubicBezTo>
                <a:cubicBezTo>
                  <a:pt x="11754149" y="1865833"/>
                  <a:pt x="11750909" y="1867305"/>
                  <a:pt x="11749805" y="1870176"/>
                </a:cubicBezTo>
                <a:lnTo>
                  <a:pt x="11704306" y="1990845"/>
                </a:lnTo>
                <a:cubicBezTo>
                  <a:pt x="11703201" y="1993716"/>
                  <a:pt x="11704674" y="1996956"/>
                  <a:pt x="11707545" y="1998060"/>
                </a:cubicBezTo>
                <a:cubicBezTo>
                  <a:pt x="11708208" y="1998281"/>
                  <a:pt x="11708871" y="1998428"/>
                  <a:pt x="11709533" y="1998428"/>
                </a:cubicBezTo>
                <a:cubicBezTo>
                  <a:pt x="11711816" y="1998428"/>
                  <a:pt x="11713951" y="1997029"/>
                  <a:pt x="11714761" y="1994821"/>
                </a:cubicBezTo>
                <a:close/>
                <a:moveTo>
                  <a:pt x="11760259" y="1874226"/>
                </a:moveTo>
                <a:lnTo>
                  <a:pt x="11765487" y="1860532"/>
                </a:lnTo>
                <a:cubicBezTo>
                  <a:pt x="11766591" y="1857661"/>
                  <a:pt x="11765119" y="1854421"/>
                  <a:pt x="11762247" y="1853317"/>
                </a:cubicBezTo>
                <a:cubicBezTo>
                  <a:pt x="11759302" y="1852212"/>
                  <a:pt x="11756137" y="1853611"/>
                  <a:pt x="11755032" y="1856556"/>
                </a:cubicBezTo>
                <a:lnTo>
                  <a:pt x="11749805" y="1870250"/>
                </a:lnTo>
                <a:cubicBezTo>
                  <a:pt x="11748701" y="1873121"/>
                  <a:pt x="11750173" y="1876361"/>
                  <a:pt x="11753044" y="1877465"/>
                </a:cubicBezTo>
                <a:cubicBezTo>
                  <a:pt x="11753707" y="1877686"/>
                  <a:pt x="11754444" y="1877833"/>
                  <a:pt x="11755106" y="1877833"/>
                </a:cubicBezTo>
                <a:cubicBezTo>
                  <a:pt x="11757314" y="1877760"/>
                  <a:pt x="11759450" y="1876434"/>
                  <a:pt x="11760259" y="1874226"/>
                </a:cubicBezTo>
                <a:close/>
                <a:moveTo>
                  <a:pt x="11764750" y="1861857"/>
                </a:moveTo>
                <a:lnTo>
                  <a:pt x="11787206" y="1831892"/>
                </a:lnTo>
                <a:cubicBezTo>
                  <a:pt x="11789046" y="1829463"/>
                  <a:pt x="11788530" y="1825929"/>
                  <a:pt x="11786101" y="1824088"/>
                </a:cubicBezTo>
                <a:cubicBezTo>
                  <a:pt x="11783598" y="1822248"/>
                  <a:pt x="11780138" y="1822763"/>
                  <a:pt x="11778298" y="1825193"/>
                </a:cubicBezTo>
                <a:lnTo>
                  <a:pt x="11755842" y="1855157"/>
                </a:lnTo>
                <a:cubicBezTo>
                  <a:pt x="11754002" y="1857587"/>
                  <a:pt x="11754517" y="1861121"/>
                  <a:pt x="11756947" y="1862961"/>
                </a:cubicBezTo>
                <a:cubicBezTo>
                  <a:pt x="11757978" y="1863698"/>
                  <a:pt x="11759155" y="1864066"/>
                  <a:pt x="11760333" y="1864066"/>
                </a:cubicBezTo>
                <a:cubicBezTo>
                  <a:pt x="11762026" y="1864066"/>
                  <a:pt x="11763647" y="1863329"/>
                  <a:pt x="11764750" y="1861857"/>
                </a:cubicBezTo>
                <a:close/>
                <a:moveTo>
                  <a:pt x="11788015" y="1830346"/>
                </a:moveTo>
                <a:lnTo>
                  <a:pt x="11828877" y="1710046"/>
                </a:lnTo>
                <a:cubicBezTo>
                  <a:pt x="11829834" y="1707101"/>
                  <a:pt x="11828287" y="1703935"/>
                  <a:pt x="11825416" y="1702978"/>
                </a:cubicBezTo>
                <a:cubicBezTo>
                  <a:pt x="11822472" y="1702021"/>
                  <a:pt x="11819379" y="1703567"/>
                  <a:pt x="11818348" y="1706438"/>
                </a:cubicBezTo>
                <a:lnTo>
                  <a:pt x="11777487" y="1826739"/>
                </a:lnTo>
                <a:cubicBezTo>
                  <a:pt x="11776531" y="1829684"/>
                  <a:pt x="11778077" y="1832849"/>
                  <a:pt x="11780948" y="1833807"/>
                </a:cubicBezTo>
                <a:cubicBezTo>
                  <a:pt x="11781537" y="1834027"/>
                  <a:pt x="11782199" y="1834101"/>
                  <a:pt x="11782789" y="1834101"/>
                </a:cubicBezTo>
                <a:cubicBezTo>
                  <a:pt x="11785070" y="1834101"/>
                  <a:pt x="11787279" y="1832629"/>
                  <a:pt x="11788015" y="1830346"/>
                </a:cubicBezTo>
                <a:close/>
                <a:moveTo>
                  <a:pt x="11828877" y="1710046"/>
                </a:moveTo>
                <a:lnTo>
                  <a:pt x="11836386" y="1688033"/>
                </a:lnTo>
                <a:cubicBezTo>
                  <a:pt x="11837416" y="1685088"/>
                  <a:pt x="11835797" y="1681922"/>
                  <a:pt x="11832925" y="1680965"/>
                </a:cubicBezTo>
                <a:cubicBezTo>
                  <a:pt x="11829980" y="1679934"/>
                  <a:pt x="11826889" y="1681554"/>
                  <a:pt x="11825858" y="1684425"/>
                </a:cubicBezTo>
                <a:lnTo>
                  <a:pt x="11818348" y="1706438"/>
                </a:lnTo>
                <a:cubicBezTo>
                  <a:pt x="11817317" y="1709383"/>
                  <a:pt x="11818937" y="1712549"/>
                  <a:pt x="11821808" y="1713506"/>
                </a:cubicBezTo>
                <a:cubicBezTo>
                  <a:pt x="11822398" y="1713727"/>
                  <a:pt x="11823060" y="1713801"/>
                  <a:pt x="11823649" y="1713801"/>
                </a:cubicBezTo>
                <a:cubicBezTo>
                  <a:pt x="11825932" y="1713801"/>
                  <a:pt x="11828067" y="1712328"/>
                  <a:pt x="11828877" y="1710046"/>
                </a:cubicBezTo>
                <a:close/>
                <a:moveTo>
                  <a:pt x="11836386" y="1687959"/>
                </a:moveTo>
                <a:lnTo>
                  <a:pt x="11878278" y="1555805"/>
                </a:lnTo>
                <a:cubicBezTo>
                  <a:pt x="11879235" y="1552860"/>
                  <a:pt x="11877615" y="1549768"/>
                  <a:pt x="11874670" y="1548811"/>
                </a:cubicBezTo>
                <a:cubicBezTo>
                  <a:pt x="11871725" y="1547854"/>
                  <a:pt x="11868633" y="1549474"/>
                  <a:pt x="11867675" y="1552419"/>
                </a:cubicBezTo>
                <a:lnTo>
                  <a:pt x="11825784" y="1684572"/>
                </a:lnTo>
                <a:cubicBezTo>
                  <a:pt x="11824827" y="1687517"/>
                  <a:pt x="11826447" y="1690610"/>
                  <a:pt x="11829392" y="1691567"/>
                </a:cubicBezTo>
                <a:cubicBezTo>
                  <a:pt x="11829980" y="1691714"/>
                  <a:pt x="11830570" y="1691861"/>
                  <a:pt x="11831085" y="1691861"/>
                </a:cubicBezTo>
                <a:cubicBezTo>
                  <a:pt x="11833515" y="1691861"/>
                  <a:pt x="11835649" y="1690315"/>
                  <a:pt x="11836386" y="1687959"/>
                </a:cubicBezTo>
                <a:close/>
                <a:moveTo>
                  <a:pt x="11878351" y="1555805"/>
                </a:moveTo>
                <a:lnTo>
                  <a:pt x="11885493" y="1533130"/>
                </a:lnTo>
                <a:cubicBezTo>
                  <a:pt x="11886450" y="1530185"/>
                  <a:pt x="11884830" y="1527092"/>
                  <a:pt x="11881885" y="1526135"/>
                </a:cubicBezTo>
                <a:cubicBezTo>
                  <a:pt x="11878940" y="1525252"/>
                  <a:pt x="11875848" y="1526871"/>
                  <a:pt x="11874891" y="1529743"/>
                </a:cubicBezTo>
                <a:lnTo>
                  <a:pt x="11867749" y="1552419"/>
                </a:lnTo>
                <a:cubicBezTo>
                  <a:pt x="11866792" y="1555364"/>
                  <a:pt x="11868412" y="1558456"/>
                  <a:pt x="11871357" y="1559413"/>
                </a:cubicBezTo>
                <a:cubicBezTo>
                  <a:pt x="11871946" y="1559560"/>
                  <a:pt x="11872535" y="1559707"/>
                  <a:pt x="11873051" y="1559707"/>
                </a:cubicBezTo>
                <a:cubicBezTo>
                  <a:pt x="11875406" y="1559634"/>
                  <a:pt x="11877615" y="1558161"/>
                  <a:pt x="11878351" y="1555805"/>
                </a:cubicBezTo>
                <a:close/>
                <a:moveTo>
                  <a:pt x="11885493" y="1533056"/>
                </a:moveTo>
                <a:lnTo>
                  <a:pt x="11927900" y="1398473"/>
                </a:lnTo>
                <a:cubicBezTo>
                  <a:pt x="11928857" y="1395528"/>
                  <a:pt x="11927163" y="1392436"/>
                  <a:pt x="11924292" y="1391478"/>
                </a:cubicBezTo>
                <a:cubicBezTo>
                  <a:pt x="11921347" y="1390521"/>
                  <a:pt x="11918255" y="1392215"/>
                  <a:pt x="11917298" y="1395086"/>
                </a:cubicBezTo>
                <a:lnTo>
                  <a:pt x="11874891" y="1529669"/>
                </a:lnTo>
                <a:cubicBezTo>
                  <a:pt x="11873934" y="1532614"/>
                  <a:pt x="11875627" y="1535706"/>
                  <a:pt x="11878499" y="1536663"/>
                </a:cubicBezTo>
                <a:cubicBezTo>
                  <a:pt x="11879087" y="1536811"/>
                  <a:pt x="11879676" y="1536958"/>
                  <a:pt x="11880192" y="1536958"/>
                </a:cubicBezTo>
                <a:cubicBezTo>
                  <a:pt x="11882547" y="1536958"/>
                  <a:pt x="11884756" y="1535485"/>
                  <a:pt x="11885493" y="1533056"/>
                </a:cubicBezTo>
                <a:close/>
                <a:moveTo>
                  <a:pt x="11927900" y="1398546"/>
                </a:moveTo>
                <a:lnTo>
                  <a:pt x="11936219" y="1371821"/>
                </a:lnTo>
                <a:cubicBezTo>
                  <a:pt x="11937102" y="1368876"/>
                  <a:pt x="11935483" y="1365784"/>
                  <a:pt x="11932538" y="1364827"/>
                </a:cubicBezTo>
                <a:cubicBezTo>
                  <a:pt x="11929593" y="1363943"/>
                  <a:pt x="11926501" y="1365563"/>
                  <a:pt x="11925544" y="1368508"/>
                </a:cubicBezTo>
                <a:lnTo>
                  <a:pt x="11917225" y="1395160"/>
                </a:lnTo>
                <a:cubicBezTo>
                  <a:pt x="11916341" y="1398104"/>
                  <a:pt x="11917961" y="1401197"/>
                  <a:pt x="11920906" y="1402154"/>
                </a:cubicBezTo>
                <a:cubicBezTo>
                  <a:pt x="11921494" y="1402301"/>
                  <a:pt x="11922083" y="1402375"/>
                  <a:pt x="11922599" y="1402375"/>
                </a:cubicBezTo>
                <a:cubicBezTo>
                  <a:pt x="11924954" y="1402448"/>
                  <a:pt x="11927163" y="1400902"/>
                  <a:pt x="11927900" y="1398546"/>
                </a:cubicBezTo>
                <a:close/>
                <a:moveTo>
                  <a:pt x="11936145" y="1371895"/>
                </a:moveTo>
                <a:lnTo>
                  <a:pt x="11978110" y="1244968"/>
                </a:lnTo>
                <a:cubicBezTo>
                  <a:pt x="11979067" y="1242023"/>
                  <a:pt x="11977521" y="1238931"/>
                  <a:pt x="11974576" y="1237900"/>
                </a:cubicBezTo>
                <a:cubicBezTo>
                  <a:pt x="11971632" y="1236943"/>
                  <a:pt x="11968540" y="1238489"/>
                  <a:pt x="11967509" y="1241434"/>
                </a:cubicBezTo>
                <a:lnTo>
                  <a:pt x="11925544" y="1368361"/>
                </a:lnTo>
                <a:cubicBezTo>
                  <a:pt x="11924587" y="1371306"/>
                  <a:pt x="11926133" y="1374398"/>
                  <a:pt x="11929078" y="1375429"/>
                </a:cubicBezTo>
                <a:cubicBezTo>
                  <a:pt x="11929666" y="1375650"/>
                  <a:pt x="11930255" y="1375723"/>
                  <a:pt x="11930845" y="1375723"/>
                </a:cubicBezTo>
                <a:cubicBezTo>
                  <a:pt x="11933274" y="1375723"/>
                  <a:pt x="11935409" y="1374251"/>
                  <a:pt x="11936145" y="1371895"/>
                </a:cubicBezTo>
                <a:close/>
                <a:moveTo>
                  <a:pt x="11978110" y="1244968"/>
                </a:moveTo>
                <a:lnTo>
                  <a:pt x="11989375" y="1210513"/>
                </a:lnTo>
                <a:cubicBezTo>
                  <a:pt x="11990332" y="1207568"/>
                  <a:pt x="11988712" y="1204402"/>
                  <a:pt x="11985841" y="1203518"/>
                </a:cubicBezTo>
                <a:cubicBezTo>
                  <a:pt x="11982970" y="1202561"/>
                  <a:pt x="11979731" y="1204181"/>
                  <a:pt x="11978847" y="1207052"/>
                </a:cubicBezTo>
                <a:lnTo>
                  <a:pt x="11967583" y="1241508"/>
                </a:lnTo>
                <a:cubicBezTo>
                  <a:pt x="11966625" y="1244453"/>
                  <a:pt x="11968245" y="1247619"/>
                  <a:pt x="11971116" y="1248502"/>
                </a:cubicBezTo>
                <a:cubicBezTo>
                  <a:pt x="11971705" y="1248723"/>
                  <a:pt x="11972295" y="1248797"/>
                  <a:pt x="11972883" y="1248797"/>
                </a:cubicBezTo>
                <a:cubicBezTo>
                  <a:pt x="11975240" y="1248797"/>
                  <a:pt x="11977374" y="1247324"/>
                  <a:pt x="11978110" y="1244968"/>
                </a:cubicBezTo>
                <a:close/>
                <a:moveTo>
                  <a:pt x="11989301" y="1210807"/>
                </a:moveTo>
                <a:lnTo>
                  <a:pt x="11994675" y="1196524"/>
                </a:lnTo>
                <a:cubicBezTo>
                  <a:pt x="11995780" y="1193653"/>
                  <a:pt x="11994308" y="1190414"/>
                  <a:pt x="11991436" y="1189309"/>
                </a:cubicBezTo>
                <a:cubicBezTo>
                  <a:pt x="11988491" y="1188205"/>
                  <a:pt x="11985326" y="1189677"/>
                  <a:pt x="11984221" y="1192549"/>
                </a:cubicBezTo>
                <a:lnTo>
                  <a:pt x="11978847" y="1206831"/>
                </a:lnTo>
                <a:cubicBezTo>
                  <a:pt x="11977743" y="1209703"/>
                  <a:pt x="11979215" y="1212942"/>
                  <a:pt x="11982086" y="1214047"/>
                </a:cubicBezTo>
                <a:cubicBezTo>
                  <a:pt x="11982748" y="1214267"/>
                  <a:pt x="11983412" y="1214415"/>
                  <a:pt x="11984074" y="1214415"/>
                </a:cubicBezTo>
                <a:cubicBezTo>
                  <a:pt x="11986357" y="1214415"/>
                  <a:pt x="11988491" y="1213016"/>
                  <a:pt x="11989301" y="1210807"/>
                </a:cubicBezTo>
                <a:close/>
                <a:moveTo>
                  <a:pt x="11994675" y="1196524"/>
                </a:moveTo>
                <a:lnTo>
                  <a:pt x="12052102" y="1045965"/>
                </a:lnTo>
                <a:cubicBezTo>
                  <a:pt x="12053206" y="1043093"/>
                  <a:pt x="12051733" y="1039854"/>
                  <a:pt x="12048863" y="1038750"/>
                </a:cubicBezTo>
                <a:cubicBezTo>
                  <a:pt x="12045991" y="1037645"/>
                  <a:pt x="12042752" y="1039118"/>
                  <a:pt x="12041647" y="1041989"/>
                </a:cubicBezTo>
                <a:lnTo>
                  <a:pt x="11984221" y="1192549"/>
                </a:lnTo>
                <a:cubicBezTo>
                  <a:pt x="11983117" y="1195420"/>
                  <a:pt x="11984589" y="1198659"/>
                  <a:pt x="11987460" y="1199764"/>
                </a:cubicBezTo>
                <a:cubicBezTo>
                  <a:pt x="11988124" y="1199985"/>
                  <a:pt x="11988786" y="1200132"/>
                  <a:pt x="11989522" y="1200132"/>
                </a:cubicBezTo>
                <a:cubicBezTo>
                  <a:pt x="11991731" y="1200132"/>
                  <a:pt x="11993866" y="1198733"/>
                  <a:pt x="11994675" y="1196524"/>
                </a:cubicBezTo>
                <a:close/>
                <a:moveTo>
                  <a:pt x="12052102" y="1046186"/>
                </a:moveTo>
                <a:lnTo>
                  <a:pt x="12073084" y="995533"/>
                </a:lnTo>
                <a:cubicBezTo>
                  <a:pt x="12074262" y="992662"/>
                  <a:pt x="12072937" y="989422"/>
                  <a:pt x="12070066" y="988244"/>
                </a:cubicBezTo>
                <a:cubicBezTo>
                  <a:pt x="12067269" y="987066"/>
                  <a:pt x="12063955" y="988391"/>
                  <a:pt x="12062777" y="991263"/>
                </a:cubicBezTo>
                <a:lnTo>
                  <a:pt x="12041794" y="1041916"/>
                </a:lnTo>
                <a:cubicBezTo>
                  <a:pt x="12040617" y="1044787"/>
                  <a:pt x="12041942" y="1048026"/>
                  <a:pt x="12044813" y="1049204"/>
                </a:cubicBezTo>
                <a:cubicBezTo>
                  <a:pt x="12045549" y="1049499"/>
                  <a:pt x="12046285" y="1049646"/>
                  <a:pt x="12046949" y="1049646"/>
                </a:cubicBezTo>
                <a:cubicBezTo>
                  <a:pt x="12049157" y="1049572"/>
                  <a:pt x="12051218" y="1048321"/>
                  <a:pt x="12052102" y="1046186"/>
                </a:cubicBezTo>
                <a:close/>
                <a:moveTo>
                  <a:pt x="12073305" y="994797"/>
                </a:moveTo>
                <a:lnTo>
                  <a:pt x="12079342" y="972415"/>
                </a:lnTo>
                <a:cubicBezTo>
                  <a:pt x="12080153" y="969470"/>
                  <a:pt x="12078386" y="966378"/>
                  <a:pt x="12075441" y="965568"/>
                </a:cubicBezTo>
                <a:cubicBezTo>
                  <a:pt x="12072422" y="964758"/>
                  <a:pt x="12069403" y="966525"/>
                  <a:pt x="12068593" y="969470"/>
                </a:cubicBezTo>
                <a:lnTo>
                  <a:pt x="12062557" y="991852"/>
                </a:lnTo>
                <a:cubicBezTo>
                  <a:pt x="12061747" y="994797"/>
                  <a:pt x="12063514" y="997889"/>
                  <a:pt x="12066458" y="998699"/>
                </a:cubicBezTo>
                <a:cubicBezTo>
                  <a:pt x="12066974" y="998846"/>
                  <a:pt x="12067489" y="998919"/>
                  <a:pt x="12067931" y="998919"/>
                </a:cubicBezTo>
                <a:cubicBezTo>
                  <a:pt x="12070434" y="998919"/>
                  <a:pt x="12072643" y="997300"/>
                  <a:pt x="12073305" y="994797"/>
                </a:cubicBezTo>
                <a:close/>
                <a:moveTo>
                  <a:pt x="12078901" y="973520"/>
                </a:moveTo>
                <a:lnTo>
                  <a:pt x="12116743" y="898129"/>
                </a:lnTo>
                <a:cubicBezTo>
                  <a:pt x="12118142" y="895405"/>
                  <a:pt x="12117038" y="892019"/>
                  <a:pt x="12114240" y="890620"/>
                </a:cubicBezTo>
                <a:cubicBezTo>
                  <a:pt x="12111516" y="889221"/>
                  <a:pt x="12108129" y="890325"/>
                  <a:pt x="12106731" y="893123"/>
                </a:cubicBezTo>
                <a:lnTo>
                  <a:pt x="12068888" y="968513"/>
                </a:lnTo>
                <a:cubicBezTo>
                  <a:pt x="12067489" y="971237"/>
                  <a:pt x="12068593" y="974624"/>
                  <a:pt x="12071391" y="976023"/>
                </a:cubicBezTo>
                <a:cubicBezTo>
                  <a:pt x="12072201" y="976465"/>
                  <a:pt x="12073084" y="976612"/>
                  <a:pt x="12073968" y="976612"/>
                </a:cubicBezTo>
                <a:cubicBezTo>
                  <a:pt x="12076029" y="976612"/>
                  <a:pt x="12077944" y="975434"/>
                  <a:pt x="12078901" y="973520"/>
                </a:cubicBezTo>
                <a:close/>
                <a:moveTo>
                  <a:pt x="12115565" y="899675"/>
                </a:moveTo>
                <a:cubicBezTo>
                  <a:pt x="12117774" y="897540"/>
                  <a:pt x="12117921" y="894006"/>
                  <a:pt x="12115786" y="891798"/>
                </a:cubicBezTo>
                <a:lnTo>
                  <a:pt x="12106509" y="882006"/>
                </a:lnTo>
                <a:cubicBezTo>
                  <a:pt x="12104374" y="879797"/>
                  <a:pt x="12100840" y="879650"/>
                  <a:pt x="12098632" y="881785"/>
                </a:cubicBezTo>
                <a:cubicBezTo>
                  <a:pt x="12096423" y="883920"/>
                  <a:pt x="12096276" y="887454"/>
                  <a:pt x="12098411" y="889663"/>
                </a:cubicBezTo>
                <a:lnTo>
                  <a:pt x="12107688" y="899455"/>
                </a:lnTo>
                <a:cubicBezTo>
                  <a:pt x="12108791" y="900633"/>
                  <a:pt x="12110264" y="901222"/>
                  <a:pt x="12111810" y="901222"/>
                </a:cubicBezTo>
                <a:cubicBezTo>
                  <a:pt x="12113136" y="901148"/>
                  <a:pt x="12114534" y="900633"/>
                  <a:pt x="12115565" y="899675"/>
                </a:cubicBezTo>
                <a:close/>
                <a:moveTo>
                  <a:pt x="12072569" y="895258"/>
                </a:moveTo>
                <a:lnTo>
                  <a:pt x="12103197" y="891282"/>
                </a:lnTo>
                <a:cubicBezTo>
                  <a:pt x="12106288" y="890914"/>
                  <a:pt x="12108424" y="888117"/>
                  <a:pt x="12107982" y="885024"/>
                </a:cubicBezTo>
                <a:cubicBezTo>
                  <a:pt x="12107614" y="881932"/>
                  <a:pt x="12104669" y="879724"/>
                  <a:pt x="12101724" y="880239"/>
                </a:cubicBezTo>
                <a:lnTo>
                  <a:pt x="12071096" y="884215"/>
                </a:lnTo>
                <a:cubicBezTo>
                  <a:pt x="12068005" y="884583"/>
                  <a:pt x="12065869" y="887380"/>
                  <a:pt x="12066311" y="890473"/>
                </a:cubicBezTo>
                <a:cubicBezTo>
                  <a:pt x="12066679" y="893270"/>
                  <a:pt x="12069109" y="895332"/>
                  <a:pt x="12071833" y="895332"/>
                </a:cubicBezTo>
                <a:cubicBezTo>
                  <a:pt x="12072127" y="895332"/>
                  <a:pt x="12072348" y="895332"/>
                  <a:pt x="12072569" y="895258"/>
                </a:cubicBezTo>
                <a:close/>
                <a:moveTo>
                  <a:pt x="12053574" y="936634"/>
                </a:moveTo>
                <a:lnTo>
                  <a:pt x="12076765" y="892313"/>
                </a:lnTo>
                <a:cubicBezTo>
                  <a:pt x="12078165" y="889589"/>
                  <a:pt x="12077134" y="886202"/>
                  <a:pt x="12074410" y="884804"/>
                </a:cubicBezTo>
                <a:cubicBezTo>
                  <a:pt x="12071686" y="883405"/>
                  <a:pt x="12068299" y="884435"/>
                  <a:pt x="12066900" y="887160"/>
                </a:cubicBezTo>
                <a:lnTo>
                  <a:pt x="12043709" y="931481"/>
                </a:lnTo>
                <a:cubicBezTo>
                  <a:pt x="12042310" y="934205"/>
                  <a:pt x="12043341" y="937591"/>
                  <a:pt x="12046065" y="938990"/>
                </a:cubicBezTo>
                <a:cubicBezTo>
                  <a:pt x="12046875" y="939432"/>
                  <a:pt x="12047832" y="939653"/>
                  <a:pt x="12048715" y="939653"/>
                </a:cubicBezTo>
                <a:cubicBezTo>
                  <a:pt x="12050703" y="939653"/>
                  <a:pt x="12052618" y="938549"/>
                  <a:pt x="12053574" y="936634"/>
                </a:cubicBezTo>
                <a:close/>
                <a:moveTo>
                  <a:pt x="12009621" y="967114"/>
                </a:moveTo>
                <a:lnTo>
                  <a:pt x="12051807" y="938696"/>
                </a:lnTo>
                <a:cubicBezTo>
                  <a:pt x="12054385" y="937002"/>
                  <a:pt x="12055047" y="933542"/>
                  <a:pt x="12053354" y="930965"/>
                </a:cubicBezTo>
                <a:cubicBezTo>
                  <a:pt x="12051587" y="928389"/>
                  <a:pt x="12048126" y="927800"/>
                  <a:pt x="12045623" y="929419"/>
                </a:cubicBezTo>
                <a:lnTo>
                  <a:pt x="12003437" y="957838"/>
                </a:lnTo>
                <a:cubicBezTo>
                  <a:pt x="12000860" y="959531"/>
                  <a:pt x="12000197" y="962991"/>
                  <a:pt x="12001891" y="965568"/>
                </a:cubicBezTo>
                <a:cubicBezTo>
                  <a:pt x="12002995" y="967188"/>
                  <a:pt x="12004763" y="968071"/>
                  <a:pt x="12006529" y="967998"/>
                </a:cubicBezTo>
                <a:cubicBezTo>
                  <a:pt x="12007633" y="968071"/>
                  <a:pt x="12008664" y="967703"/>
                  <a:pt x="12009621" y="967114"/>
                </a:cubicBezTo>
                <a:close/>
                <a:moveTo>
                  <a:pt x="11939753" y="997889"/>
                </a:moveTo>
                <a:lnTo>
                  <a:pt x="12008738" y="967556"/>
                </a:lnTo>
                <a:cubicBezTo>
                  <a:pt x="12011535" y="966304"/>
                  <a:pt x="12012861" y="963065"/>
                  <a:pt x="12011609" y="960194"/>
                </a:cubicBezTo>
                <a:cubicBezTo>
                  <a:pt x="12010357" y="957396"/>
                  <a:pt x="12007044" y="956071"/>
                  <a:pt x="12004247" y="957322"/>
                </a:cubicBezTo>
                <a:lnTo>
                  <a:pt x="11935262" y="987655"/>
                </a:lnTo>
                <a:cubicBezTo>
                  <a:pt x="11932464" y="988907"/>
                  <a:pt x="11931139" y="992146"/>
                  <a:pt x="11932390" y="995017"/>
                </a:cubicBezTo>
                <a:cubicBezTo>
                  <a:pt x="11933274" y="997079"/>
                  <a:pt x="11935409" y="998331"/>
                  <a:pt x="11937545" y="998331"/>
                </a:cubicBezTo>
                <a:cubicBezTo>
                  <a:pt x="11938281" y="998331"/>
                  <a:pt x="11939017" y="998183"/>
                  <a:pt x="11939753" y="997889"/>
                </a:cubicBezTo>
                <a:close/>
                <a:moveTo>
                  <a:pt x="11852288" y="1019976"/>
                </a:moveTo>
                <a:lnTo>
                  <a:pt x="11938869" y="998257"/>
                </a:lnTo>
                <a:cubicBezTo>
                  <a:pt x="11941888" y="997521"/>
                  <a:pt x="11943655" y="994502"/>
                  <a:pt x="11942919" y="991484"/>
                </a:cubicBezTo>
                <a:cubicBezTo>
                  <a:pt x="11942183" y="988539"/>
                  <a:pt x="11939164" y="986698"/>
                  <a:pt x="11936145" y="987434"/>
                </a:cubicBezTo>
                <a:lnTo>
                  <a:pt x="11849564" y="1009153"/>
                </a:lnTo>
                <a:cubicBezTo>
                  <a:pt x="11846546" y="1009889"/>
                  <a:pt x="11844779" y="1012908"/>
                  <a:pt x="11845516" y="1015927"/>
                </a:cubicBezTo>
                <a:cubicBezTo>
                  <a:pt x="11846178" y="1018503"/>
                  <a:pt x="11848460" y="1020197"/>
                  <a:pt x="11850964" y="1020123"/>
                </a:cubicBezTo>
                <a:cubicBezTo>
                  <a:pt x="11851405" y="1020123"/>
                  <a:pt x="11851847" y="1020049"/>
                  <a:pt x="11852288" y="1019976"/>
                </a:cubicBezTo>
                <a:close/>
                <a:moveTo>
                  <a:pt x="11755621" y="1029400"/>
                </a:moveTo>
                <a:lnTo>
                  <a:pt x="11851479" y="1020049"/>
                </a:lnTo>
                <a:cubicBezTo>
                  <a:pt x="11854571" y="1019755"/>
                  <a:pt x="11856779" y="1017031"/>
                  <a:pt x="11856485" y="1013939"/>
                </a:cubicBezTo>
                <a:cubicBezTo>
                  <a:pt x="11856191" y="1010847"/>
                  <a:pt x="11853319" y="1008711"/>
                  <a:pt x="11850374" y="1008932"/>
                </a:cubicBezTo>
                <a:lnTo>
                  <a:pt x="11754517" y="1018282"/>
                </a:lnTo>
                <a:cubicBezTo>
                  <a:pt x="11751425" y="1018577"/>
                  <a:pt x="11749216" y="1021301"/>
                  <a:pt x="11749511" y="1024393"/>
                </a:cubicBezTo>
                <a:cubicBezTo>
                  <a:pt x="11749805" y="1027264"/>
                  <a:pt x="11752235" y="1029473"/>
                  <a:pt x="11755106" y="1029400"/>
                </a:cubicBezTo>
                <a:cubicBezTo>
                  <a:pt x="11755327" y="1029473"/>
                  <a:pt x="11755474" y="1029400"/>
                  <a:pt x="11755621" y="1029400"/>
                </a:cubicBezTo>
                <a:close/>
                <a:moveTo>
                  <a:pt x="11760702" y="1024246"/>
                </a:moveTo>
                <a:cubicBezTo>
                  <a:pt x="11760922" y="1021154"/>
                  <a:pt x="11758640" y="1018503"/>
                  <a:pt x="11755547" y="1018282"/>
                </a:cubicBezTo>
                <a:lnTo>
                  <a:pt x="11658586" y="1011215"/>
                </a:lnTo>
                <a:cubicBezTo>
                  <a:pt x="11655641" y="1010920"/>
                  <a:pt x="11652843" y="1013276"/>
                  <a:pt x="11652622" y="1016368"/>
                </a:cubicBezTo>
                <a:cubicBezTo>
                  <a:pt x="11652401" y="1019460"/>
                  <a:pt x="11654684" y="1022111"/>
                  <a:pt x="11657776" y="1022332"/>
                </a:cubicBezTo>
                <a:lnTo>
                  <a:pt x="11754738" y="1029400"/>
                </a:lnTo>
                <a:cubicBezTo>
                  <a:pt x="11754885" y="1029400"/>
                  <a:pt x="11755032" y="1029400"/>
                  <a:pt x="11755180" y="1029400"/>
                </a:cubicBezTo>
                <a:cubicBezTo>
                  <a:pt x="11758051" y="1029400"/>
                  <a:pt x="11760480" y="1027191"/>
                  <a:pt x="11760702" y="1024246"/>
                </a:cubicBezTo>
                <a:close/>
                <a:moveTo>
                  <a:pt x="11663592" y="1017988"/>
                </a:moveTo>
                <a:cubicBezTo>
                  <a:pt x="11664255" y="1014969"/>
                  <a:pt x="11662341" y="1012025"/>
                  <a:pt x="11659322" y="1011362"/>
                </a:cubicBezTo>
                <a:lnTo>
                  <a:pt x="11570312" y="992073"/>
                </a:lnTo>
                <a:cubicBezTo>
                  <a:pt x="11567293" y="991484"/>
                  <a:pt x="11564348" y="993324"/>
                  <a:pt x="11563686" y="996343"/>
                </a:cubicBezTo>
                <a:cubicBezTo>
                  <a:pt x="11563023" y="999361"/>
                  <a:pt x="11564937" y="1002306"/>
                  <a:pt x="11567956" y="1002969"/>
                </a:cubicBezTo>
                <a:lnTo>
                  <a:pt x="11656966" y="1022258"/>
                </a:lnTo>
                <a:cubicBezTo>
                  <a:pt x="11657408" y="1022332"/>
                  <a:pt x="11657776" y="1022405"/>
                  <a:pt x="11658218" y="1022405"/>
                </a:cubicBezTo>
                <a:cubicBezTo>
                  <a:pt x="11660794" y="1022405"/>
                  <a:pt x="11663077" y="1020565"/>
                  <a:pt x="11663592" y="1017988"/>
                </a:cubicBezTo>
                <a:close/>
                <a:moveTo>
                  <a:pt x="11574361" y="999435"/>
                </a:moveTo>
                <a:cubicBezTo>
                  <a:pt x="11575465" y="996564"/>
                  <a:pt x="11573993" y="993324"/>
                  <a:pt x="11571122" y="992220"/>
                </a:cubicBezTo>
                <a:lnTo>
                  <a:pt x="11498529" y="964758"/>
                </a:lnTo>
                <a:cubicBezTo>
                  <a:pt x="11495658" y="963654"/>
                  <a:pt x="11492418" y="965126"/>
                  <a:pt x="11491314" y="967998"/>
                </a:cubicBezTo>
                <a:cubicBezTo>
                  <a:pt x="11490210" y="970869"/>
                  <a:pt x="11491682" y="974109"/>
                  <a:pt x="11494554" y="975213"/>
                </a:cubicBezTo>
                <a:lnTo>
                  <a:pt x="11567146" y="1002674"/>
                </a:lnTo>
                <a:cubicBezTo>
                  <a:pt x="11567808" y="1002895"/>
                  <a:pt x="11568472" y="1003042"/>
                  <a:pt x="11569134" y="1003042"/>
                </a:cubicBezTo>
                <a:cubicBezTo>
                  <a:pt x="11571416" y="1003042"/>
                  <a:pt x="11573551" y="1001717"/>
                  <a:pt x="11574361" y="999435"/>
                </a:cubicBezTo>
                <a:close/>
                <a:moveTo>
                  <a:pt x="11501400" y="972857"/>
                </a:moveTo>
                <a:cubicBezTo>
                  <a:pt x="11502947" y="970206"/>
                  <a:pt x="11502063" y="966820"/>
                  <a:pt x="11499339" y="965274"/>
                </a:cubicBezTo>
                <a:lnTo>
                  <a:pt x="11454282" y="939211"/>
                </a:lnTo>
                <a:cubicBezTo>
                  <a:pt x="11451632" y="937665"/>
                  <a:pt x="11448244" y="938549"/>
                  <a:pt x="11446698" y="941273"/>
                </a:cubicBezTo>
                <a:cubicBezTo>
                  <a:pt x="11445153" y="943923"/>
                  <a:pt x="11446036" y="947310"/>
                  <a:pt x="11448760" y="948856"/>
                </a:cubicBezTo>
                <a:lnTo>
                  <a:pt x="11493818" y="974918"/>
                </a:lnTo>
                <a:cubicBezTo>
                  <a:pt x="11494701" y="975434"/>
                  <a:pt x="11495658" y="975655"/>
                  <a:pt x="11496615" y="975655"/>
                </a:cubicBezTo>
                <a:cubicBezTo>
                  <a:pt x="11498529" y="975581"/>
                  <a:pt x="11500370" y="974624"/>
                  <a:pt x="11501400" y="972857"/>
                </a:cubicBezTo>
                <a:close/>
                <a:moveTo>
                  <a:pt x="11452883" y="949371"/>
                </a:moveTo>
                <a:cubicBezTo>
                  <a:pt x="11455828" y="948635"/>
                  <a:pt x="11457668" y="945616"/>
                  <a:pt x="11456932" y="942598"/>
                </a:cubicBezTo>
                <a:lnTo>
                  <a:pt x="11445226" y="896362"/>
                </a:lnTo>
                <a:cubicBezTo>
                  <a:pt x="11444489" y="893417"/>
                  <a:pt x="11441472" y="891577"/>
                  <a:pt x="11438453" y="892313"/>
                </a:cubicBezTo>
                <a:cubicBezTo>
                  <a:pt x="11435508" y="893049"/>
                  <a:pt x="11433667" y="896068"/>
                  <a:pt x="11434403" y="899087"/>
                </a:cubicBezTo>
                <a:lnTo>
                  <a:pt x="11446110" y="945322"/>
                </a:lnTo>
                <a:cubicBezTo>
                  <a:pt x="11446772" y="947899"/>
                  <a:pt x="11449054" y="949518"/>
                  <a:pt x="11451558" y="949518"/>
                </a:cubicBezTo>
                <a:cubicBezTo>
                  <a:pt x="11451999" y="949592"/>
                  <a:pt x="11452441" y="949518"/>
                  <a:pt x="11452883" y="949371"/>
                </a:cubicBezTo>
                <a:close/>
                <a:moveTo>
                  <a:pt x="11440220" y="903357"/>
                </a:moveTo>
                <a:cubicBezTo>
                  <a:pt x="11443312" y="903136"/>
                  <a:pt x="11445668" y="900559"/>
                  <a:pt x="11445447" y="897467"/>
                </a:cubicBezTo>
                <a:lnTo>
                  <a:pt x="11441250" y="828997"/>
                </a:lnTo>
                <a:cubicBezTo>
                  <a:pt x="11441103" y="825905"/>
                  <a:pt x="11438453" y="823328"/>
                  <a:pt x="11435360" y="823770"/>
                </a:cubicBezTo>
                <a:cubicBezTo>
                  <a:pt x="11432269" y="823991"/>
                  <a:pt x="11429912" y="826568"/>
                  <a:pt x="11430133" y="829660"/>
                </a:cubicBezTo>
                <a:lnTo>
                  <a:pt x="11434329" y="898129"/>
                </a:lnTo>
                <a:cubicBezTo>
                  <a:pt x="11434477" y="901074"/>
                  <a:pt x="11436980" y="903357"/>
                  <a:pt x="11439925" y="903357"/>
                </a:cubicBezTo>
                <a:cubicBezTo>
                  <a:pt x="11439999" y="903357"/>
                  <a:pt x="11440072" y="903357"/>
                  <a:pt x="11440220" y="903357"/>
                </a:cubicBezTo>
                <a:close/>
                <a:moveTo>
                  <a:pt x="11441250" y="829807"/>
                </a:moveTo>
                <a:lnTo>
                  <a:pt x="11448318" y="750368"/>
                </a:lnTo>
                <a:cubicBezTo>
                  <a:pt x="11448613" y="747275"/>
                  <a:pt x="11446330" y="744625"/>
                  <a:pt x="11443238" y="744331"/>
                </a:cubicBezTo>
                <a:cubicBezTo>
                  <a:pt x="11440293" y="744257"/>
                  <a:pt x="11437496" y="746318"/>
                  <a:pt x="11437201" y="749411"/>
                </a:cubicBezTo>
                <a:lnTo>
                  <a:pt x="11430133" y="828850"/>
                </a:lnTo>
                <a:cubicBezTo>
                  <a:pt x="11429838" y="831942"/>
                  <a:pt x="11432121" y="834593"/>
                  <a:pt x="11435213" y="834887"/>
                </a:cubicBezTo>
                <a:cubicBezTo>
                  <a:pt x="11435434" y="834887"/>
                  <a:pt x="11435581" y="834887"/>
                  <a:pt x="11435729" y="834887"/>
                </a:cubicBezTo>
                <a:cubicBezTo>
                  <a:pt x="11438600" y="834887"/>
                  <a:pt x="11440956" y="832678"/>
                  <a:pt x="11441250" y="829807"/>
                </a:cubicBezTo>
                <a:close/>
                <a:moveTo>
                  <a:pt x="11448244" y="750957"/>
                </a:moveTo>
                <a:lnTo>
                  <a:pt x="11464957" y="666805"/>
                </a:lnTo>
                <a:cubicBezTo>
                  <a:pt x="11465546" y="663787"/>
                  <a:pt x="11463632" y="660842"/>
                  <a:pt x="11460613" y="660253"/>
                </a:cubicBezTo>
                <a:cubicBezTo>
                  <a:pt x="11457668" y="659590"/>
                  <a:pt x="11454649" y="661578"/>
                  <a:pt x="11454061" y="664597"/>
                </a:cubicBezTo>
                <a:lnTo>
                  <a:pt x="11437348" y="748748"/>
                </a:lnTo>
                <a:cubicBezTo>
                  <a:pt x="11436760" y="751766"/>
                  <a:pt x="11438674" y="754711"/>
                  <a:pt x="11441692" y="755300"/>
                </a:cubicBezTo>
                <a:cubicBezTo>
                  <a:pt x="11442060" y="755374"/>
                  <a:pt x="11442429" y="755448"/>
                  <a:pt x="11442870" y="755448"/>
                </a:cubicBezTo>
                <a:cubicBezTo>
                  <a:pt x="11445447" y="755374"/>
                  <a:pt x="11447729" y="753533"/>
                  <a:pt x="11448244" y="750957"/>
                </a:cubicBezTo>
                <a:close/>
                <a:moveTo>
                  <a:pt x="11464883" y="667247"/>
                </a:moveTo>
                <a:lnTo>
                  <a:pt x="11489768" y="584642"/>
                </a:lnTo>
                <a:cubicBezTo>
                  <a:pt x="11490651" y="581697"/>
                  <a:pt x="11488958" y="578605"/>
                  <a:pt x="11486013" y="577721"/>
                </a:cubicBezTo>
                <a:cubicBezTo>
                  <a:pt x="11483068" y="576764"/>
                  <a:pt x="11479976" y="578531"/>
                  <a:pt x="11479093" y="581476"/>
                </a:cubicBezTo>
                <a:lnTo>
                  <a:pt x="11454208" y="664081"/>
                </a:lnTo>
                <a:cubicBezTo>
                  <a:pt x="11453325" y="667026"/>
                  <a:pt x="11455018" y="670118"/>
                  <a:pt x="11457963" y="671002"/>
                </a:cubicBezTo>
                <a:cubicBezTo>
                  <a:pt x="11458478" y="671149"/>
                  <a:pt x="11459067" y="671223"/>
                  <a:pt x="11459583" y="671223"/>
                </a:cubicBezTo>
                <a:cubicBezTo>
                  <a:pt x="11461938" y="671223"/>
                  <a:pt x="11464147" y="669677"/>
                  <a:pt x="11464883" y="667247"/>
                </a:cubicBezTo>
                <a:close/>
                <a:moveTo>
                  <a:pt x="11489620" y="585157"/>
                </a:moveTo>
                <a:lnTo>
                  <a:pt x="11520469" y="510062"/>
                </a:lnTo>
                <a:cubicBezTo>
                  <a:pt x="11521646" y="507190"/>
                  <a:pt x="11520248" y="503951"/>
                  <a:pt x="11517450" y="502773"/>
                </a:cubicBezTo>
                <a:cubicBezTo>
                  <a:pt x="11514579" y="501595"/>
                  <a:pt x="11511340" y="502994"/>
                  <a:pt x="11510162" y="505791"/>
                </a:cubicBezTo>
                <a:lnTo>
                  <a:pt x="11479313" y="580887"/>
                </a:lnTo>
                <a:cubicBezTo>
                  <a:pt x="11478136" y="583758"/>
                  <a:pt x="11479534" y="586998"/>
                  <a:pt x="11482332" y="588176"/>
                </a:cubicBezTo>
                <a:cubicBezTo>
                  <a:pt x="11483068" y="588470"/>
                  <a:pt x="11483805" y="588617"/>
                  <a:pt x="11484467" y="588617"/>
                </a:cubicBezTo>
                <a:cubicBezTo>
                  <a:pt x="11486675" y="588617"/>
                  <a:pt x="11488737" y="587292"/>
                  <a:pt x="11489620" y="585157"/>
                </a:cubicBezTo>
                <a:close/>
                <a:moveTo>
                  <a:pt x="11520101" y="510724"/>
                </a:moveTo>
                <a:lnTo>
                  <a:pt x="11555145" y="449322"/>
                </a:lnTo>
                <a:cubicBezTo>
                  <a:pt x="11556691" y="446672"/>
                  <a:pt x="11555734" y="443212"/>
                  <a:pt x="11553084" y="441739"/>
                </a:cubicBezTo>
                <a:cubicBezTo>
                  <a:pt x="11550433" y="440193"/>
                  <a:pt x="11546973" y="441150"/>
                  <a:pt x="11545501" y="443801"/>
                </a:cubicBezTo>
                <a:lnTo>
                  <a:pt x="11510456" y="505202"/>
                </a:lnTo>
                <a:cubicBezTo>
                  <a:pt x="11508910" y="507853"/>
                  <a:pt x="11509867" y="511313"/>
                  <a:pt x="11512517" y="512786"/>
                </a:cubicBezTo>
                <a:cubicBezTo>
                  <a:pt x="11513401" y="513301"/>
                  <a:pt x="11514358" y="513522"/>
                  <a:pt x="11515315" y="513522"/>
                </a:cubicBezTo>
                <a:cubicBezTo>
                  <a:pt x="11517229" y="513522"/>
                  <a:pt x="11519070" y="512491"/>
                  <a:pt x="11520101" y="510724"/>
                </a:cubicBezTo>
                <a:close/>
                <a:moveTo>
                  <a:pt x="11554704" y="449985"/>
                </a:moveTo>
                <a:lnTo>
                  <a:pt x="11585110" y="411186"/>
                </a:lnTo>
                <a:cubicBezTo>
                  <a:pt x="11587024" y="408756"/>
                  <a:pt x="11586583" y="405222"/>
                  <a:pt x="11584153" y="403382"/>
                </a:cubicBezTo>
                <a:cubicBezTo>
                  <a:pt x="11581723" y="401467"/>
                  <a:pt x="11578263" y="401909"/>
                  <a:pt x="11576349" y="404339"/>
                </a:cubicBezTo>
                <a:lnTo>
                  <a:pt x="11545942" y="443138"/>
                </a:lnTo>
                <a:cubicBezTo>
                  <a:pt x="11544028" y="445568"/>
                  <a:pt x="11544470" y="449102"/>
                  <a:pt x="11546900" y="450942"/>
                </a:cubicBezTo>
                <a:cubicBezTo>
                  <a:pt x="11547930" y="451752"/>
                  <a:pt x="11549182" y="452120"/>
                  <a:pt x="11550360" y="452120"/>
                </a:cubicBezTo>
                <a:cubicBezTo>
                  <a:pt x="11551980" y="452120"/>
                  <a:pt x="11553599" y="451384"/>
                  <a:pt x="11554704" y="449985"/>
                </a:cubicBezTo>
                <a:close/>
                <a:moveTo>
                  <a:pt x="11582018" y="413173"/>
                </a:moveTo>
                <a:lnTo>
                  <a:pt x="11631640" y="401835"/>
                </a:lnTo>
                <a:cubicBezTo>
                  <a:pt x="11634659" y="401173"/>
                  <a:pt x="11636499" y="398154"/>
                  <a:pt x="11635836" y="395136"/>
                </a:cubicBezTo>
                <a:cubicBezTo>
                  <a:pt x="11635174" y="392117"/>
                  <a:pt x="11632302" y="390277"/>
                  <a:pt x="11629137" y="390939"/>
                </a:cubicBezTo>
                <a:lnTo>
                  <a:pt x="11579515" y="402277"/>
                </a:lnTo>
                <a:cubicBezTo>
                  <a:pt x="11576496" y="402940"/>
                  <a:pt x="11574656" y="405958"/>
                  <a:pt x="11575318" y="408977"/>
                </a:cubicBezTo>
                <a:cubicBezTo>
                  <a:pt x="11575908" y="411554"/>
                  <a:pt x="11578263" y="413321"/>
                  <a:pt x="11580766" y="413321"/>
                </a:cubicBezTo>
                <a:cubicBezTo>
                  <a:pt x="11581208" y="413321"/>
                  <a:pt x="11581576" y="413247"/>
                  <a:pt x="11582018" y="413173"/>
                </a:cubicBezTo>
                <a:close/>
                <a:moveTo>
                  <a:pt x="11631051" y="401909"/>
                </a:moveTo>
                <a:lnTo>
                  <a:pt x="11704527" y="392706"/>
                </a:lnTo>
                <a:cubicBezTo>
                  <a:pt x="11707619" y="392338"/>
                  <a:pt x="11709754" y="389540"/>
                  <a:pt x="11709386" y="386522"/>
                </a:cubicBezTo>
                <a:cubicBezTo>
                  <a:pt x="11709018" y="383430"/>
                  <a:pt x="11706220" y="381147"/>
                  <a:pt x="11703201" y="381663"/>
                </a:cubicBezTo>
                <a:lnTo>
                  <a:pt x="11629726" y="390866"/>
                </a:lnTo>
                <a:cubicBezTo>
                  <a:pt x="11626633" y="391234"/>
                  <a:pt x="11624499" y="394031"/>
                  <a:pt x="11624866" y="397050"/>
                </a:cubicBezTo>
                <a:cubicBezTo>
                  <a:pt x="11625235" y="399848"/>
                  <a:pt x="11627664" y="401983"/>
                  <a:pt x="11630388" y="401909"/>
                </a:cubicBezTo>
                <a:cubicBezTo>
                  <a:pt x="11630609" y="401983"/>
                  <a:pt x="11630830" y="401983"/>
                  <a:pt x="11631051" y="401909"/>
                </a:cubicBezTo>
                <a:close/>
                <a:moveTo>
                  <a:pt x="11704159" y="392780"/>
                </a:moveTo>
                <a:lnTo>
                  <a:pt x="11789194" y="387700"/>
                </a:lnTo>
                <a:cubicBezTo>
                  <a:pt x="11792285" y="387479"/>
                  <a:pt x="11794642" y="384902"/>
                  <a:pt x="11794421" y="381810"/>
                </a:cubicBezTo>
                <a:cubicBezTo>
                  <a:pt x="11794273" y="378718"/>
                  <a:pt x="11791549" y="376435"/>
                  <a:pt x="11788530" y="376583"/>
                </a:cubicBezTo>
                <a:lnTo>
                  <a:pt x="11703496" y="381663"/>
                </a:lnTo>
                <a:cubicBezTo>
                  <a:pt x="11700404" y="381884"/>
                  <a:pt x="11698048" y="384460"/>
                  <a:pt x="11698269" y="387553"/>
                </a:cubicBezTo>
                <a:cubicBezTo>
                  <a:pt x="11698416" y="390497"/>
                  <a:pt x="11700920" y="392780"/>
                  <a:pt x="11703864" y="392780"/>
                </a:cubicBezTo>
                <a:cubicBezTo>
                  <a:pt x="11704011" y="392780"/>
                  <a:pt x="11704085" y="392780"/>
                  <a:pt x="11704159" y="392780"/>
                </a:cubicBezTo>
                <a:close/>
                <a:moveTo>
                  <a:pt x="11789046" y="387700"/>
                </a:moveTo>
                <a:lnTo>
                  <a:pt x="11877542" y="384460"/>
                </a:lnTo>
                <a:cubicBezTo>
                  <a:pt x="11880633" y="384313"/>
                  <a:pt x="11882990" y="381736"/>
                  <a:pt x="11882916" y="378718"/>
                </a:cubicBezTo>
                <a:cubicBezTo>
                  <a:pt x="11882842" y="375626"/>
                  <a:pt x="11880339" y="373564"/>
                  <a:pt x="11877173" y="373343"/>
                </a:cubicBezTo>
                <a:lnTo>
                  <a:pt x="11788678" y="376583"/>
                </a:lnTo>
                <a:cubicBezTo>
                  <a:pt x="11785586" y="376730"/>
                  <a:pt x="11783230" y="379307"/>
                  <a:pt x="11783303" y="382325"/>
                </a:cubicBezTo>
                <a:cubicBezTo>
                  <a:pt x="11783377" y="385344"/>
                  <a:pt x="11785880" y="387700"/>
                  <a:pt x="11788899" y="387700"/>
                </a:cubicBezTo>
                <a:cubicBezTo>
                  <a:pt x="11788973" y="387700"/>
                  <a:pt x="11788973" y="387700"/>
                  <a:pt x="11789046" y="387700"/>
                </a:cubicBezTo>
                <a:close/>
                <a:moveTo>
                  <a:pt x="11877615" y="384387"/>
                </a:moveTo>
                <a:lnTo>
                  <a:pt x="11961325" y="380706"/>
                </a:lnTo>
                <a:cubicBezTo>
                  <a:pt x="11964416" y="380558"/>
                  <a:pt x="11966773" y="377981"/>
                  <a:pt x="11966625" y="374889"/>
                </a:cubicBezTo>
                <a:cubicBezTo>
                  <a:pt x="11966478" y="371797"/>
                  <a:pt x="11964343" y="369368"/>
                  <a:pt x="11960809" y="369588"/>
                </a:cubicBezTo>
                <a:lnTo>
                  <a:pt x="11877099" y="373270"/>
                </a:lnTo>
                <a:cubicBezTo>
                  <a:pt x="11874008" y="373417"/>
                  <a:pt x="11871651" y="375994"/>
                  <a:pt x="11871799" y="379086"/>
                </a:cubicBezTo>
                <a:cubicBezTo>
                  <a:pt x="11871946" y="382104"/>
                  <a:pt x="11874449" y="384460"/>
                  <a:pt x="11877394" y="384387"/>
                </a:cubicBezTo>
                <a:cubicBezTo>
                  <a:pt x="11877468" y="384387"/>
                  <a:pt x="11877542" y="384387"/>
                  <a:pt x="11877615" y="384387"/>
                </a:cubicBezTo>
                <a:close/>
                <a:moveTo>
                  <a:pt x="11961104" y="380706"/>
                </a:moveTo>
                <a:lnTo>
                  <a:pt x="12033991" y="380117"/>
                </a:lnTo>
                <a:cubicBezTo>
                  <a:pt x="12037082" y="380117"/>
                  <a:pt x="12039513" y="377540"/>
                  <a:pt x="12039513" y="374521"/>
                </a:cubicBezTo>
                <a:cubicBezTo>
                  <a:pt x="12039513" y="371429"/>
                  <a:pt x="12036936" y="368999"/>
                  <a:pt x="12033917" y="368999"/>
                </a:cubicBezTo>
                <a:cubicBezTo>
                  <a:pt x="12033917" y="368999"/>
                  <a:pt x="12033917" y="368999"/>
                  <a:pt x="12033917" y="368999"/>
                </a:cubicBezTo>
                <a:lnTo>
                  <a:pt x="11961030" y="369588"/>
                </a:lnTo>
                <a:cubicBezTo>
                  <a:pt x="11957937" y="369588"/>
                  <a:pt x="11955508" y="372165"/>
                  <a:pt x="11955508" y="375184"/>
                </a:cubicBezTo>
                <a:cubicBezTo>
                  <a:pt x="11955508" y="378276"/>
                  <a:pt x="11958011" y="380779"/>
                  <a:pt x="11961104" y="380706"/>
                </a:cubicBezTo>
                <a:cubicBezTo>
                  <a:pt x="11961104" y="380706"/>
                  <a:pt x="11961104" y="380706"/>
                  <a:pt x="11961104" y="380706"/>
                </a:cubicBezTo>
                <a:close/>
                <a:moveTo>
                  <a:pt x="12095613" y="381000"/>
                </a:moveTo>
                <a:cubicBezTo>
                  <a:pt x="12095907" y="377908"/>
                  <a:pt x="12093699" y="375184"/>
                  <a:pt x="12090680" y="374889"/>
                </a:cubicBezTo>
                <a:lnTo>
                  <a:pt x="12034579" y="368999"/>
                </a:lnTo>
                <a:cubicBezTo>
                  <a:pt x="12031487" y="368631"/>
                  <a:pt x="12028763" y="370914"/>
                  <a:pt x="12028469" y="373932"/>
                </a:cubicBezTo>
                <a:cubicBezTo>
                  <a:pt x="12028174" y="377024"/>
                  <a:pt x="12030383" y="379748"/>
                  <a:pt x="12033401" y="380043"/>
                </a:cubicBezTo>
                <a:lnTo>
                  <a:pt x="12089502" y="385933"/>
                </a:lnTo>
                <a:cubicBezTo>
                  <a:pt x="12089723" y="385933"/>
                  <a:pt x="12089944" y="385933"/>
                  <a:pt x="12090165" y="385933"/>
                </a:cubicBezTo>
                <a:cubicBezTo>
                  <a:pt x="12092889" y="386006"/>
                  <a:pt x="12095245" y="383871"/>
                  <a:pt x="12095613" y="381000"/>
                </a:cubicBezTo>
                <a:close/>
                <a:moveTo>
                  <a:pt x="12127787" y="392485"/>
                </a:moveTo>
                <a:cubicBezTo>
                  <a:pt x="12128744" y="389540"/>
                  <a:pt x="12127124" y="386448"/>
                  <a:pt x="12124179" y="385491"/>
                </a:cubicBezTo>
                <a:lnTo>
                  <a:pt x="12091785" y="375110"/>
                </a:lnTo>
                <a:cubicBezTo>
                  <a:pt x="12088840" y="374153"/>
                  <a:pt x="12085748" y="375773"/>
                  <a:pt x="12084791" y="378718"/>
                </a:cubicBezTo>
                <a:cubicBezTo>
                  <a:pt x="12083834" y="381663"/>
                  <a:pt x="12085453" y="384755"/>
                  <a:pt x="12088398" y="385712"/>
                </a:cubicBezTo>
                <a:lnTo>
                  <a:pt x="12120792" y="396093"/>
                </a:lnTo>
                <a:cubicBezTo>
                  <a:pt x="12121381" y="396240"/>
                  <a:pt x="12121970" y="396387"/>
                  <a:pt x="12122560" y="396387"/>
                </a:cubicBezTo>
                <a:cubicBezTo>
                  <a:pt x="12124842" y="396387"/>
                  <a:pt x="12127051" y="394841"/>
                  <a:pt x="12127787" y="392485"/>
                </a:cubicBezTo>
                <a:close/>
                <a:moveTo>
                  <a:pt x="12133603" y="435555"/>
                </a:moveTo>
                <a:cubicBezTo>
                  <a:pt x="12136621" y="434819"/>
                  <a:pt x="12138388" y="431800"/>
                  <a:pt x="12137652" y="428782"/>
                </a:cubicBezTo>
                <a:lnTo>
                  <a:pt x="12127860" y="389467"/>
                </a:lnTo>
                <a:cubicBezTo>
                  <a:pt x="12127124" y="386448"/>
                  <a:pt x="12124106" y="384681"/>
                  <a:pt x="12121087" y="385417"/>
                </a:cubicBezTo>
                <a:cubicBezTo>
                  <a:pt x="12118068" y="386154"/>
                  <a:pt x="12116301" y="389172"/>
                  <a:pt x="12117038" y="392191"/>
                </a:cubicBezTo>
                <a:lnTo>
                  <a:pt x="12126830" y="431506"/>
                </a:lnTo>
                <a:cubicBezTo>
                  <a:pt x="12127492" y="434082"/>
                  <a:pt x="12129775" y="435776"/>
                  <a:pt x="12132278" y="435702"/>
                </a:cubicBezTo>
                <a:cubicBezTo>
                  <a:pt x="12132719" y="435702"/>
                  <a:pt x="12133161" y="435628"/>
                  <a:pt x="12133603" y="435555"/>
                </a:cubicBezTo>
                <a:close/>
                <a:moveTo>
                  <a:pt x="12136695" y="499239"/>
                </a:moveTo>
                <a:cubicBezTo>
                  <a:pt x="12139787" y="499018"/>
                  <a:pt x="12142069" y="496368"/>
                  <a:pt x="12141922" y="493349"/>
                </a:cubicBezTo>
                <a:lnTo>
                  <a:pt x="12137799" y="429812"/>
                </a:lnTo>
                <a:cubicBezTo>
                  <a:pt x="12137578" y="426720"/>
                  <a:pt x="12135223" y="424438"/>
                  <a:pt x="12131909" y="424585"/>
                </a:cubicBezTo>
                <a:cubicBezTo>
                  <a:pt x="12128818" y="424806"/>
                  <a:pt x="12126535" y="427456"/>
                  <a:pt x="12126682" y="430475"/>
                </a:cubicBezTo>
                <a:lnTo>
                  <a:pt x="12130805" y="494012"/>
                </a:lnTo>
                <a:cubicBezTo>
                  <a:pt x="12131026" y="496957"/>
                  <a:pt x="12133456" y="499239"/>
                  <a:pt x="12136400" y="499239"/>
                </a:cubicBezTo>
                <a:cubicBezTo>
                  <a:pt x="12136547" y="499239"/>
                  <a:pt x="12136621" y="499239"/>
                  <a:pt x="12136695" y="499239"/>
                </a:cubicBezTo>
                <a:close/>
                <a:moveTo>
                  <a:pt x="12138314" y="572494"/>
                </a:moveTo>
                <a:lnTo>
                  <a:pt x="12141922" y="493938"/>
                </a:lnTo>
                <a:cubicBezTo>
                  <a:pt x="12142069" y="490846"/>
                  <a:pt x="12139714" y="488269"/>
                  <a:pt x="12136621" y="488122"/>
                </a:cubicBezTo>
                <a:cubicBezTo>
                  <a:pt x="12133676" y="487754"/>
                  <a:pt x="12130952" y="490330"/>
                  <a:pt x="12130805" y="493423"/>
                </a:cubicBezTo>
                <a:lnTo>
                  <a:pt x="12127197" y="571979"/>
                </a:lnTo>
                <a:cubicBezTo>
                  <a:pt x="12127051" y="575071"/>
                  <a:pt x="12129406" y="577648"/>
                  <a:pt x="12132499" y="577795"/>
                </a:cubicBezTo>
                <a:cubicBezTo>
                  <a:pt x="12132572" y="577795"/>
                  <a:pt x="12132719" y="577795"/>
                  <a:pt x="12132793" y="577795"/>
                </a:cubicBezTo>
                <a:cubicBezTo>
                  <a:pt x="12135738" y="577795"/>
                  <a:pt x="12138168" y="575439"/>
                  <a:pt x="12138314" y="572494"/>
                </a:cubicBezTo>
                <a:close/>
                <a:moveTo>
                  <a:pt x="12129259" y="658707"/>
                </a:moveTo>
                <a:lnTo>
                  <a:pt x="12138314" y="572862"/>
                </a:lnTo>
                <a:cubicBezTo>
                  <a:pt x="12138609" y="569770"/>
                  <a:pt x="12136400" y="567046"/>
                  <a:pt x="12133382" y="566751"/>
                </a:cubicBezTo>
                <a:cubicBezTo>
                  <a:pt x="12130584" y="566457"/>
                  <a:pt x="12127566" y="568666"/>
                  <a:pt x="12127271" y="571684"/>
                </a:cubicBezTo>
                <a:lnTo>
                  <a:pt x="12118215" y="657529"/>
                </a:lnTo>
                <a:cubicBezTo>
                  <a:pt x="12117921" y="660621"/>
                  <a:pt x="12120130" y="663345"/>
                  <a:pt x="12123148" y="663640"/>
                </a:cubicBezTo>
                <a:cubicBezTo>
                  <a:pt x="12123369" y="663640"/>
                  <a:pt x="12123590" y="663640"/>
                  <a:pt x="12123811" y="663640"/>
                </a:cubicBezTo>
                <a:cubicBezTo>
                  <a:pt x="12126535" y="663640"/>
                  <a:pt x="12128965" y="661578"/>
                  <a:pt x="12129259" y="658707"/>
                </a:cubicBezTo>
                <a:close/>
                <a:moveTo>
                  <a:pt x="12117038" y="744551"/>
                </a:moveTo>
                <a:lnTo>
                  <a:pt x="12129259" y="658928"/>
                </a:lnTo>
                <a:cubicBezTo>
                  <a:pt x="12129701" y="655909"/>
                  <a:pt x="12127566" y="653038"/>
                  <a:pt x="12124547" y="652596"/>
                </a:cubicBezTo>
                <a:cubicBezTo>
                  <a:pt x="12121455" y="652154"/>
                  <a:pt x="12118657" y="654289"/>
                  <a:pt x="12118215" y="657308"/>
                </a:cubicBezTo>
                <a:lnTo>
                  <a:pt x="12105994" y="742932"/>
                </a:lnTo>
                <a:cubicBezTo>
                  <a:pt x="12105552" y="745950"/>
                  <a:pt x="12107688" y="748822"/>
                  <a:pt x="12110706" y="749263"/>
                </a:cubicBezTo>
                <a:cubicBezTo>
                  <a:pt x="12111000" y="749337"/>
                  <a:pt x="12111295" y="749337"/>
                  <a:pt x="12111516" y="749337"/>
                </a:cubicBezTo>
                <a:cubicBezTo>
                  <a:pt x="12114240" y="749337"/>
                  <a:pt x="12116596" y="747349"/>
                  <a:pt x="12117038" y="744551"/>
                </a:cubicBezTo>
                <a:close/>
                <a:moveTo>
                  <a:pt x="12100178" y="824138"/>
                </a:moveTo>
                <a:lnTo>
                  <a:pt x="12116964" y="744920"/>
                </a:lnTo>
                <a:cubicBezTo>
                  <a:pt x="12117627" y="741901"/>
                  <a:pt x="12115712" y="738956"/>
                  <a:pt x="12112694" y="738293"/>
                </a:cubicBezTo>
                <a:cubicBezTo>
                  <a:pt x="12109748" y="737704"/>
                  <a:pt x="12106731" y="739545"/>
                  <a:pt x="12106067" y="742564"/>
                </a:cubicBezTo>
                <a:lnTo>
                  <a:pt x="12089282" y="821782"/>
                </a:lnTo>
                <a:cubicBezTo>
                  <a:pt x="12088619" y="824801"/>
                  <a:pt x="12090533" y="827746"/>
                  <a:pt x="12093552" y="828408"/>
                </a:cubicBezTo>
                <a:cubicBezTo>
                  <a:pt x="12093920" y="828482"/>
                  <a:pt x="12094361" y="828555"/>
                  <a:pt x="12094730" y="828555"/>
                </a:cubicBezTo>
                <a:cubicBezTo>
                  <a:pt x="12097307" y="828555"/>
                  <a:pt x="12099588" y="826789"/>
                  <a:pt x="12100178" y="824138"/>
                </a:cubicBezTo>
                <a:close/>
                <a:moveTo>
                  <a:pt x="12077134" y="891577"/>
                </a:moveTo>
                <a:lnTo>
                  <a:pt x="12100031" y="824801"/>
                </a:lnTo>
                <a:cubicBezTo>
                  <a:pt x="12101061" y="821929"/>
                  <a:pt x="12099442" y="818690"/>
                  <a:pt x="12096571" y="817733"/>
                </a:cubicBezTo>
                <a:cubicBezTo>
                  <a:pt x="12093625" y="816702"/>
                  <a:pt x="12090533" y="818322"/>
                  <a:pt x="12089502" y="821193"/>
                </a:cubicBezTo>
                <a:lnTo>
                  <a:pt x="12066605" y="887969"/>
                </a:lnTo>
                <a:cubicBezTo>
                  <a:pt x="12065575" y="890841"/>
                  <a:pt x="12067195" y="894080"/>
                  <a:pt x="12070066" y="895037"/>
                </a:cubicBezTo>
                <a:cubicBezTo>
                  <a:pt x="12070655" y="895258"/>
                  <a:pt x="12071317" y="895332"/>
                  <a:pt x="12071907" y="895332"/>
                </a:cubicBezTo>
                <a:cubicBezTo>
                  <a:pt x="12074189" y="895332"/>
                  <a:pt x="12076324" y="893859"/>
                  <a:pt x="12077134" y="891577"/>
                </a:cubicBezTo>
                <a:close/>
                <a:moveTo>
                  <a:pt x="12021180" y="914327"/>
                </a:moveTo>
                <a:lnTo>
                  <a:pt x="12073748" y="895037"/>
                </a:lnTo>
                <a:cubicBezTo>
                  <a:pt x="12076618" y="894006"/>
                  <a:pt x="12078091" y="890767"/>
                  <a:pt x="12077060" y="887896"/>
                </a:cubicBezTo>
                <a:cubicBezTo>
                  <a:pt x="12076029" y="885024"/>
                  <a:pt x="12072790" y="883552"/>
                  <a:pt x="12069919" y="884583"/>
                </a:cubicBezTo>
                <a:lnTo>
                  <a:pt x="12017352" y="903872"/>
                </a:lnTo>
                <a:cubicBezTo>
                  <a:pt x="12014480" y="904903"/>
                  <a:pt x="12013008" y="908142"/>
                  <a:pt x="12014038" y="911013"/>
                </a:cubicBezTo>
                <a:cubicBezTo>
                  <a:pt x="12014849" y="913296"/>
                  <a:pt x="12017057" y="914695"/>
                  <a:pt x="12019340" y="914695"/>
                </a:cubicBezTo>
                <a:cubicBezTo>
                  <a:pt x="12019929" y="914621"/>
                  <a:pt x="12020591" y="914547"/>
                  <a:pt x="12021180" y="914327"/>
                </a:cubicBezTo>
                <a:close/>
                <a:moveTo>
                  <a:pt x="11949545" y="938549"/>
                </a:moveTo>
                <a:lnTo>
                  <a:pt x="12021107" y="914400"/>
                </a:lnTo>
                <a:cubicBezTo>
                  <a:pt x="12024052" y="913443"/>
                  <a:pt x="12025598" y="910277"/>
                  <a:pt x="12024641" y="907332"/>
                </a:cubicBezTo>
                <a:cubicBezTo>
                  <a:pt x="12023683" y="904387"/>
                  <a:pt x="12020517" y="902768"/>
                  <a:pt x="12017573" y="903798"/>
                </a:cubicBezTo>
                <a:lnTo>
                  <a:pt x="11946011" y="927947"/>
                </a:lnTo>
                <a:cubicBezTo>
                  <a:pt x="11943066" y="928904"/>
                  <a:pt x="11941520" y="932070"/>
                  <a:pt x="11942477" y="935015"/>
                </a:cubicBezTo>
                <a:cubicBezTo>
                  <a:pt x="11943287" y="937371"/>
                  <a:pt x="11945422" y="938843"/>
                  <a:pt x="11947777" y="938843"/>
                </a:cubicBezTo>
                <a:cubicBezTo>
                  <a:pt x="11948367" y="938769"/>
                  <a:pt x="11948956" y="938696"/>
                  <a:pt x="11949545" y="938549"/>
                </a:cubicBezTo>
                <a:close/>
                <a:moveTo>
                  <a:pt x="11861639" y="956954"/>
                </a:moveTo>
                <a:lnTo>
                  <a:pt x="11948882" y="938696"/>
                </a:lnTo>
                <a:cubicBezTo>
                  <a:pt x="11951901" y="938033"/>
                  <a:pt x="11953815" y="935088"/>
                  <a:pt x="11953226" y="932070"/>
                </a:cubicBezTo>
                <a:cubicBezTo>
                  <a:pt x="11952563" y="929051"/>
                  <a:pt x="11949618" y="927137"/>
                  <a:pt x="11946600" y="927726"/>
                </a:cubicBezTo>
                <a:lnTo>
                  <a:pt x="11859357" y="945985"/>
                </a:lnTo>
                <a:cubicBezTo>
                  <a:pt x="11856338" y="946647"/>
                  <a:pt x="11854424" y="949592"/>
                  <a:pt x="11855012" y="952611"/>
                </a:cubicBezTo>
                <a:cubicBezTo>
                  <a:pt x="11855602" y="955261"/>
                  <a:pt x="11857884" y="957102"/>
                  <a:pt x="11860534" y="957028"/>
                </a:cubicBezTo>
                <a:cubicBezTo>
                  <a:pt x="11860903" y="957102"/>
                  <a:pt x="11861270" y="957028"/>
                  <a:pt x="11861639" y="956954"/>
                </a:cubicBezTo>
                <a:close/>
                <a:moveTo>
                  <a:pt x="11765266" y="964979"/>
                </a:moveTo>
                <a:lnTo>
                  <a:pt x="11860903" y="957028"/>
                </a:lnTo>
                <a:cubicBezTo>
                  <a:pt x="11863994" y="956733"/>
                  <a:pt x="11866277" y="954083"/>
                  <a:pt x="11865982" y="950991"/>
                </a:cubicBezTo>
                <a:cubicBezTo>
                  <a:pt x="11865688" y="947899"/>
                  <a:pt x="11863184" y="945690"/>
                  <a:pt x="11859945" y="945911"/>
                </a:cubicBezTo>
                <a:lnTo>
                  <a:pt x="11764309" y="953862"/>
                </a:lnTo>
                <a:cubicBezTo>
                  <a:pt x="11761217" y="954157"/>
                  <a:pt x="11758935" y="956807"/>
                  <a:pt x="11759229" y="959899"/>
                </a:cubicBezTo>
                <a:cubicBezTo>
                  <a:pt x="11759450" y="962844"/>
                  <a:pt x="11761953" y="965053"/>
                  <a:pt x="11764824" y="964979"/>
                </a:cubicBezTo>
                <a:cubicBezTo>
                  <a:pt x="11764971" y="964979"/>
                  <a:pt x="11765119" y="964979"/>
                  <a:pt x="11765266" y="964979"/>
                </a:cubicBezTo>
                <a:close/>
                <a:moveTo>
                  <a:pt x="11770419" y="959826"/>
                </a:moveTo>
                <a:cubicBezTo>
                  <a:pt x="11770641" y="956733"/>
                  <a:pt x="11768358" y="954083"/>
                  <a:pt x="11765266" y="953862"/>
                </a:cubicBezTo>
                <a:lnTo>
                  <a:pt x="11668966" y="946942"/>
                </a:lnTo>
                <a:cubicBezTo>
                  <a:pt x="11666242" y="946721"/>
                  <a:pt x="11663225" y="949003"/>
                  <a:pt x="11663003" y="952095"/>
                </a:cubicBezTo>
                <a:cubicBezTo>
                  <a:pt x="11662782" y="955187"/>
                  <a:pt x="11665065" y="957838"/>
                  <a:pt x="11668157" y="958059"/>
                </a:cubicBezTo>
                <a:lnTo>
                  <a:pt x="11764456" y="964979"/>
                </a:lnTo>
                <a:cubicBezTo>
                  <a:pt x="11764603" y="964979"/>
                  <a:pt x="11764750" y="964979"/>
                  <a:pt x="11764898" y="964979"/>
                </a:cubicBezTo>
                <a:cubicBezTo>
                  <a:pt x="11767769" y="964979"/>
                  <a:pt x="11770198" y="962771"/>
                  <a:pt x="11770419" y="959826"/>
                </a:cubicBezTo>
                <a:close/>
                <a:moveTo>
                  <a:pt x="11674047" y="953494"/>
                </a:moveTo>
                <a:cubicBezTo>
                  <a:pt x="11674636" y="950476"/>
                  <a:pt x="11672648" y="947531"/>
                  <a:pt x="11669630" y="947015"/>
                </a:cubicBezTo>
                <a:lnTo>
                  <a:pt x="11579809" y="930082"/>
                </a:lnTo>
                <a:cubicBezTo>
                  <a:pt x="11576791" y="929493"/>
                  <a:pt x="11573846" y="931481"/>
                  <a:pt x="11573330" y="934499"/>
                </a:cubicBezTo>
                <a:cubicBezTo>
                  <a:pt x="11572741" y="937518"/>
                  <a:pt x="11574729" y="940463"/>
                  <a:pt x="11577748" y="940978"/>
                </a:cubicBezTo>
                <a:lnTo>
                  <a:pt x="11667568" y="957911"/>
                </a:lnTo>
                <a:cubicBezTo>
                  <a:pt x="11667937" y="957985"/>
                  <a:pt x="11668304" y="957985"/>
                  <a:pt x="11668673" y="957985"/>
                </a:cubicBezTo>
                <a:cubicBezTo>
                  <a:pt x="11671176" y="958059"/>
                  <a:pt x="11673531" y="956218"/>
                  <a:pt x="11674047" y="953494"/>
                </a:cubicBezTo>
                <a:close/>
                <a:moveTo>
                  <a:pt x="11584080" y="937150"/>
                </a:moveTo>
                <a:cubicBezTo>
                  <a:pt x="11584963" y="934205"/>
                  <a:pt x="11583196" y="931113"/>
                  <a:pt x="11580251" y="930229"/>
                </a:cubicBezTo>
                <a:lnTo>
                  <a:pt x="11503904" y="908289"/>
                </a:lnTo>
                <a:cubicBezTo>
                  <a:pt x="11500885" y="907480"/>
                  <a:pt x="11497866" y="909173"/>
                  <a:pt x="11496983" y="912118"/>
                </a:cubicBezTo>
                <a:cubicBezTo>
                  <a:pt x="11496099" y="915063"/>
                  <a:pt x="11497866" y="918155"/>
                  <a:pt x="11500811" y="919038"/>
                </a:cubicBezTo>
                <a:lnTo>
                  <a:pt x="11577159" y="940978"/>
                </a:lnTo>
                <a:cubicBezTo>
                  <a:pt x="11577674" y="941125"/>
                  <a:pt x="11578189" y="941199"/>
                  <a:pt x="11578704" y="941199"/>
                </a:cubicBezTo>
                <a:cubicBezTo>
                  <a:pt x="11581134" y="941125"/>
                  <a:pt x="11583343" y="939579"/>
                  <a:pt x="11584080" y="937150"/>
                </a:cubicBezTo>
                <a:close/>
                <a:moveTo>
                  <a:pt x="11507732" y="915063"/>
                </a:moveTo>
                <a:cubicBezTo>
                  <a:pt x="11508468" y="912044"/>
                  <a:pt x="11506702" y="909026"/>
                  <a:pt x="11503683" y="908289"/>
                </a:cubicBezTo>
                <a:lnTo>
                  <a:pt x="11441177" y="892387"/>
                </a:lnTo>
                <a:cubicBezTo>
                  <a:pt x="11438158" y="891577"/>
                  <a:pt x="11435139" y="893417"/>
                  <a:pt x="11434403" y="896436"/>
                </a:cubicBezTo>
                <a:cubicBezTo>
                  <a:pt x="11433667" y="899455"/>
                  <a:pt x="11435434" y="902473"/>
                  <a:pt x="11438453" y="903209"/>
                </a:cubicBezTo>
                <a:lnTo>
                  <a:pt x="11500959" y="919112"/>
                </a:lnTo>
                <a:cubicBezTo>
                  <a:pt x="11501474" y="919259"/>
                  <a:pt x="11501916" y="919259"/>
                  <a:pt x="11502357" y="919259"/>
                </a:cubicBezTo>
                <a:cubicBezTo>
                  <a:pt x="11504861" y="919186"/>
                  <a:pt x="11507069" y="917566"/>
                  <a:pt x="11507732" y="915063"/>
                </a:cubicBezTo>
                <a:close/>
                <a:moveTo>
                  <a:pt x="11392291" y="904608"/>
                </a:moveTo>
                <a:lnTo>
                  <a:pt x="11439999" y="903357"/>
                </a:lnTo>
                <a:cubicBezTo>
                  <a:pt x="11443091" y="903283"/>
                  <a:pt x="11445520" y="900706"/>
                  <a:pt x="11445447" y="897614"/>
                </a:cubicBezTo>
                <a:cubicBezTo>
                  <a:pt x="11445373" y="894595"/>
                  <a:pt x="11442870" y="892166"/>
                  <a:pt x="11439851" y="892166"/>
                </a:cubicBezTo>
                <a:cubicBezTo>
                  <a:pt x="11439851" y="892166"/>
                  <a:pt x="11439777" y="892166"/>
                  <a:pt x="11439777" y="892166"/>
                </a:cubicBezTo>
                <a:lnTo>
                  <a:pt x="11392070" y="893417"/>
                </a:lnTo>
                <a:cubicBezTo>
                  <a:pt x="11388978" y="893491"/>
                  <a:pt x="11386548" y="896068"/>
                  <a:pt x="11386622" y="899160"/>
                </a:cubicBezTo>
                <a:cubicBezTo>
                  <a:pt x="11386695" y="902179"/>
                  <a:pt x="11389198" y="904608"/>
                  <a:pt x="11392217" y="904608"/>
                </a:cubicBezTo>
                <a:cubicBezTo>
                  <a:pt x="11392217" y="904608"/>
                  <a:pt x="11392291" y="904608"/>
                  <a:pt x="11392291" y="904608"/>
                </a:cubicBezTo>
                <a:close/>
                <a:moveTo>
                  <a:pt x="11352019" y="917345"/>
                </a:moveTo>
                <a:lnTo>
                  <a:pt x="11393763" y="904387"/>
                </a:lnTo>
                <a:cubicBezTo>
                  <a:pt x="11396708" y="903504"/>
                  <a:pt x="11398328" y="900338"/>
                  <a:pt x="11397444" y="897393"/>
                </a:cubicBezTo>
                <a:cubicBezTo>
                  <a:pt x="11396561" y="894448"/>
                  <a:pt x="11393395" y="892828"/>
                  <a:pt x="11390450" y="893712"/>
                </a:cubicBezTo>
                <a:lnTo>
                  <a:pt x="11348706" y="906743"/>
                </a:lnTo>
                <a:cubicBezTo>
                  <a:pt x="11345761" y="907627"/>
                  <a:pt x="11344141" y="910793"/>
                  <a:pt x="11345024" y="913738"/>
                </a:cubicBezTo>
                <a:cubicBezTo>
                  <a:pt x="11345761" y="916167"/>
                  <a:pt x="11347970" y="917640"/>
                  <a:pt x="11350400" y="917640"/>
                </a:cubicBezTo>
                <a:cubicBezTo>
                  <a:pt x="11350988" y="917566"/>
                  <a:pt x="11351503" y="917492"/>
                  <a:pt x="11352019" y="917345"/>
                </a:cubicBezTo>
                <a:close/>
                <a:moveTo>
                  <a:pt x="11307919" y="936487"/>
                </a:moveTo>
                <a:lnTo>
                  <a:pt x="11352608" y="917124"/>
                </a:lnTo>
                <a:cubicBezTo>
                  <a:pt x="11355406" y="915873"/>
                  <a:pt x="11356731" y="912633"/>
                  <a:pt x="11355479" y="909762"/>
                </a:cubicBezTo>
                <a:cubicBezTo>
                  <a:pt x="11354227" y="906964"/>
                  <a:pt x="11350988" y="905639"/>
                  <a:pt x="11348191" y="906891"/>
                </a:cubicBezTo>
                <a:lnTo>
                  <a:pt x="11303502" y="926253"/>
                </a:lnTo>
                <a:cubicBezTo>
                  <a:pt x="11300704" y="927505"/>
                  <a:pt x="11299378" y="930744"/>
                  <a:pt x="11300630" y="933616"/>
                </a:cubicBezTo>
                <a:cubicBezTo>
                  <a:pt x="11301514" y="935751"/>
                  <a:pt x="11303648" y="937002"/>
                  <a:pt x="11305784" y="937002"/>
                </a:cubicBezTo>
                <a:cubicBezTo>
                  <a:pt x="11306446" y="936929"/>
                  <a:pt x="11307183" y="936782"/>
                  <a:pt x="11307919" y="936487"/>
                </a:cubicBezTo>
                <a:close/>
                <a:moveTo>
                  <a:pt x="11252995" y="949371"/>
                </a:moveTo>
                <a:lnTo>
                  <a:pt x="11306962" y="936782"/>
                </a:lnTo>
                <a:cubicBezTo>
                  <a:pt x="11309980" y="936119"/>
                  <a:pt x="11311820" y="933100"/>
                  <a:pt x="11311084" y="930082"/>
                </a:cubicBezTo>
                <a:cubicBezTo>
                  <a:pt x="11310422" y="927063"/>
                  <a:pt x="11307477" y="925223"/>
                  <a:pt x="11304385" y="925959"/>
                </a:cubicBezTo>
                <a:lnTo>
                  <a:pt x="11250419" y="938549"/>
                </a:lnTo>
                <a:cubicBezTo>
                  <a:pt x="11247400" y="939211"/>
                  <a:pt x="11245559" y="942230"/>
                  <a:pt x="11246296" y="945248"/>
                </a:cubicBezTo>
                <a:cubicBezTo>
                  <a:pt x="11246885" y="947825"/>
                  <a:pt x="11249168" y="949592"/>
                  <a:pt x="11251744" y="949518"/>
                </a:cubicBezTo>
                <a:cubicBezTo>
                  <a:pt x="11252186" y="949518"/>
                  <a:pt x="11252554" y="949518"/>
                  <a:pt x="11252995" y="949371"/>
                </a:cubicBezTo>
                <a:close/>
                <a:moveTo>
                  <a:pt x="11257266" y="944512"/>
                </a:moveTo>
                <a:cubicBezTo>
                  <a:pt x="11257560" y="941420"/>
                  <a:pt x="11255352" y="938696"/>
                  <a:pt x="11252333" y="938401"/>
                </a:cubicBezTo>
                <a:lnTo>
                  <a:pt x="11192404" y="932143"/>
                </a:lnTo>
                <a:cubicBezTo>
                  <a:pt x="11189165" y="931775"/>
                  <a:pt x="11186588" y="934058"/>
                  <a:pt x="11186293" y="937076"/>
                </a:cubicBezTo>
                <a:cubicBezTo>
                  <a:pt x="11185999" y="940168"/>
                  <a:pt x="11188208" y="942892"/>
                  <a:pt x="11191226" y="943187"/>
                </a:cubicBezTo>
                <a:lnTo>
                  <a:pt x="11251155" y="949445"/>
                </a:lnTo>
                <a:cubicBezTo>
                  <a:pt x="11251376" y="949445"/>
                  <a:pt x="11251597" y="949445"/>
                  <a:pt x="11251818" y="949445"/>
                </a:cubicBezTo>
                <a:cubicBezTo>
                  <a:pt x="11254542" y="949518"/>
                  <a:pt x="11256971" y="947383"/>
                  <a:pt x="11257266" y="944512"/>
                </a:cubicBezTo>
                <a:close/>
                <a:moveTo>
                  <a:pt x="11186661" y="944291"/>
                </a:moveTo>
                <a:lnTo>
                  <a:pt x="11192846" y="943187"/>
                </a:lnTo>
                <a:cubicBezTo>
                  <a:pt x="11195864" y="942598"/>
                  <a:pt x="11197925" y="939726"/>
                  <a:pt x="11197337" y="936708"/>
                </a:cubicBezTo>
                <a:cubicBezTo>
                  <a:pt x="11196748" y="933689"/>
                  <a:pt x="11193803" y="931628"/>
                  <a:pt x="11190858" y="932217"/>
                </a:cubicBezTo>
                <a:lnTo>
                  <a:pt x="11184674" y="933321"/>
                </a:lnTo>
                <a:cubicBezTo>
                  <a:pt x="11181655" y="933910"/>
                  <a:pt x="11179593" y="936782"/>
                  <a:pt x="11180183" y="939800"/>
                </a:cubicBezTo>
                <a:cubicBezTo>
                  <a:pt x="11180698" y="942524"/>
                  <a:pt x="11183053" y="944438"/>
                  <a:pt x="11185705" y="944365"/>
                </a:cubicBezTo>
                <a:cubicBezTo>
                  <a:pt x="11185999" y="944438"/>
                  <a:pt x="11186293" y="944365"/>
                  <a:pt x="11186661" y="944291"/>
                </a:cubicBezTo>
                <a:close/>
                <a:moveTo>
                  <a:pt x="11190563" y="941493"/>
                </a:moveTo>
                <a:cubicBezTo>
                  <a:pt x="11192036" y="938769"/>
                  <a:pt x="11191079" y="935383"/>
                  <a:pt x="11188355" y="933910"/>
                </a:cubicBezTo>
                <a:lnTo>
                  <a:pt x="11168255" y="922867"/>
                </a:lnTo>
                <a:cubicBezTo>
                  <a:pt x="11165531" y="921394"/>
                  <a:pt x="11162145" y="922351"/>
                  <a:pt x="11160673" y="925075"/>
                </a:cubicBezTo>
                <a:cubicBezTo>
                  <a:pt x="11159200" y="927800"/>
                  <a:pt x="11160157" y="931186"/>
                  <a:pt x="11162881" y="932659"/>
                </a:cubicBezTo>
                <a:lnTo>
                  <a:pt x="11182980" y="943702"/>
                </a:lnTo>
                <a:cubicBezTo>
                  <a:pt x="11183864" y="944144"/>
                  <a:pt x="11184748" y="944365"/>
                  <a:pt x="11185705" y="944365"/>
                </a:cubicBezTo>
                <a:cubicBezTo>
                  <a:pt x="11187618" y="944365"/>
                  <a:pt x="11189532" y="943334"/>
                  <a:pt x="11190563" y="941493"/>
                </a:cubicBezTo>
                <a:close/>
                <a:moveTo>
                  <a:pt x="11168992" y="932217"/>
                </a:moveTo>
                <a:cubicBezTo>
                  <a:pt x="11171421" y="930303"/>
                  <a:pt x="11171863" y="926842"/>
                  <a:pt x="11169949" y="924413"/>
                </a:cubicBezTo>
                <a:lnTo>
                  <a:pt x="11133431" y="877294"/>
                </a:lnTo>
                <a:cubicBezTo>
                  <a:pt x="11131517" y="874864"/>
                  <a:pt x="11128057" y="874423"/>
                  <a:pt x="11125628" y="876337"/>
                </a:cubicBezTo>
                <a:cubicBezTo>
                  <a:pt x="11123198" y="878251"/>
                  <a:pt x="11122756" y="881711"/>
                  <a:pt x="11124671" y="884141"/>
                </a:cubicBezTo>
                <a:lnTo>
                  <a:pt x="11161188" y="931260"/>
                </a:lnTo>
                <a:cubicBezTo>
                  <a:pt x="11162292" y="932659"/>
                  <a:pt x="11163985" y="933395"/>
                  <a:pt x="11165605" y="933395"/>
                </a:cubicBezTo>
                <a:cubicBezTo>
                  <a:pt x="11166783" y="933395"/>
                  <a:pt x="11167961" y="933027"/>
                  <a:pt x="11168992" y="932217"/>
                </a:cubicBezTo>
                <a:close/>
                <a:moveTo>
                  <a:pt x="11133505" y="883994"/>
                </a:moveTo>
                <a:cubicBezTo>
                  <a:pt x="11135346" y="881491"/>
                  <a:pt x="11134831" y="878030"/>
                  <a:pt x="11132328" y="876190"/>
                </a:cubicBezTo>
                <a:lnTo>
                  <a:pt x="11120621" y="867502"/>
                </a:lnTo>
                <a:cubicBezTo>
                  <a:pt x="11118192" y="865662"/>
                  <a:pt x="11114658" y="866177"/>
                  <a:pt x="11112818" y="868680"/>
                </a:cubicBezTo>
                <a:cubicBezTo>
                  <a:pt x="11110977" y="871183"/>
                  <a:pt x="11111492" y="874644"/>
                  <a:pt x="11113995" y="876484"/>
                </a:cubicBezTo>
                <a:lnTo>
                  <a:pt x="11125702" y="885172"/>
                </a:lnTo>
                <a:cubicBezTo>
                  <a:pt x="11126732" y="885908"/>
                  <a:pt x="11127910" y="886276"/>
                  <a:pt x="11129088" y="886276"/>
                </a:cubicBezTo>
                <a:cubicBezTo>
                  <a:pt x="11130781" y="886202"/>
                  <a:pt x="11132401" y="885466"/>
                  <a:pt x="11133505" y="883994"/>
                </a:cubicBezTo>
                <a:close/>
                <a:moveTo>
                  <a:pt x="11122756" y="873097"/>
                </a:moveTo>
                <a:lnTo>
                  <a:pt x="11138880" y="794542"/>
                </a:lnTo>
                <a:cubicBezTo>
                  <a:pt x="11139469" y="791523"/>
                  <a:pt x="11137555" y="788578"/>
                  <a:pt x="11134536" y="787989"/>
                </a:cubicBezTo>
                <a:cubicBezTo>
                  <a:pt x="11131665" y="787400"/>
                  <a:pt x="11128573" y="789314"/>
                  <a:pt x="11127983" y="792333"/>
                </a:cubicBezTo>
                <a:lnTo>
                  <a:pt x="11111860" y="870889"/>
                </a:lnTo>
                <a:cubicBezTo>
                  <a:pt x="11111271" y="873907"/>
                  <a:pt x="11113185" y="876852"/>
                  <a:pt x="11116204" y="877441"/>
                </a:cubicBezTo>
                <a:cubicBezTo>
                  <a:pt x="11116572" y="877515"/>
                  <a:pt x="11117014" y="877588"/>
                  <a:pt x="11117382" y="877588"/>
                </a:cubicBezTo>
                <a:cubicBezTo>
                  <a:pt x="11119885" y="877588"/>
                  <a:pt x="11122241" y="875748"/>
                  <a:pt x="11122756" y="873097"/>
                </a:cubicBezTo>
                <a:close/>
                <a:moveTo>
                  <a:pt x="11138806" y="794836"/>
                </a:moveTo>
                <a:lnTo>
                  <a:pt x="11167519" y="682413"/>
                </a:lnTo>
                <a:cubicBezTo>
                  <a:pt x="11168255" y="679469"/>
                  <a:pt x="11166488" y="676376"/>
                  <a:pt x="11163470" y="675640"/>
                </a:cubicBezTo>
                <a:cubicBezTo>
                  <a:pt x="11160525" y="674830"/>
                  <a:pt x="11157433" y="676671"/>
                  <a:pt x="11156697" y="679689"/>
                </a:cubicBezTo>
                <a:lnTo>
                  <a:pt x="11127983" y="792112"/>
                </a:lnTo>
                <a:cubicBezTo>
                  <a:pt x="11127247" y="795057"/>
                  <a:pt x="11129014" y="798149"/>
                  <a:pt x="11132033" y="798885"/>
                </a:cubicBezTo>
                <a:cubicBezTo>
                  <a:pt x="11132474" y="799033"/>
                  <a:pt x="11132990" y="799033"/>
                  <a:pt x="11133431" y="799033"/>
                </a:cubicBezTo>
                <a:cubicBezTo>
                  <a:pt x="11135935" y="798959"/>
                  <a:pt x="11138143" y="797339"/>
                  <a:pt x="11138806" y="794836"/>
                </a:cubicBezTo>
                <a:close/>
                <a:moveTo>
                  <a:pt x="11167372" y="682782"/>
                </a:moveTo>
                <a:lnTo>
                  <a:pt x="11202490" y="577795"/>
                </a:lnTo>
                <a:cubicBezTo>
                  <a:pt x="11203447" y="574850"/>
                  <a:pt x="11201901" y="571684"/>
                  <a:pt x="11198956" y="570727"/>
                </a:cubicBezTo>
                <a:cubicBezTo>
                  <a:pt x="11196011" y="569770"/>
                  <a:pt x="11192846" y="571316"/>
                  <a:pt x="11191889" y="574261"/>
                </a:cubicBezTo>
                <a:lnTo>
                  <a:pt x="11156770" y="679248"/>
                </a:lnTo>
                <a:cubicBezTo>
                  <a:pt x="11155813" y="682193"/>
                  <a:pt x="11157359" y="685358"/>
                  <a:pt x="11160304" y="686315"/>
                </a:cubicBezTo>
                <a:cubicBezTo>
                  <a:pt x="11160893" y="686536"/>
                  <a:pt x="11161482" y="686610"/>
                  <a:pt x="11162145" y="686610"/>
                </a:cubicBezTo>
                <a:cubicBezTo>
                  <a:pt x="11164501" y="686536"/>
                  <a:pt x="11166636" y="685064"/>
                  <a:pt x="11167372" y="682782"/>
                </a:cubicBezTo>
                <a:close/>
                <a:moveTo>
                  <a:pt x="11202343" y="578310"/>
                </a:moveTo>
                <a:lnTo>
                  <a:pt x="11246959" y="477667"/>
                </a:lnTo>
                <a:cubicBezTo>
                  <a:pt x="11248211" y="474870"/>
                  <a:pt x="11246959" y="471557"/>
                  <a:pt x="11244087" y="470305"/>
                </a:cubicBezTo>
                <a:cubicBezTo>
                  <a:pt x="11241290" y="469127"/>
                  <a:pt x="11237977" y="470305"/>
                  <a:pt x="11236725" y="473176"/>
                </a:cubicBezTo>
                <a:lnTo>
                  <a:pt x="11192110" y="573819"/>
                </a:lnTo>
                <a:cubicBezTo>
                  <a:pt x="11190858" y="576617"/>
                  <a:pt x="11192110" y="579930"/>
                  <a:pt x="11194980" y="581182"/>
                </a:cubicBezTo>
                <a:cubicBezTo>
                  <a:pt x="11195717" y="581476"/>
                  <a:pt x="11196527" y="581697"/>
                  <a:pt x="11197263" y="581623"/>
                </a:cubicBezTo>
                <a:cubicBezTo>
                  <a:pt x="11199398" y="581623"/>
                  <a:pt x="11201386" y="580372"/>
                  <a:pt x="11202343" y="578310"/>
                </a:cubicBezTo>
                <a:close/>
                <a:moveTo>
                  <a:pt x="11246664" y="478256"/>
                </a:moveTo>
                <a:lnTo>
                  <a:pt x="11301366" y="385417"/>
                </a:lnTo>
                <a:cubicBezTo>
                  <a:pt x="11302912" y="382767"/>
                  <a:pt x="11302029" y="379380"/>
                  <a:pt x="11299378" y="377761"/>
                </a:cubicBezTo>
                <a:cubicBezTo>
                  <a:pt x="11296728" y="376215"/>
                  <a:pt x="11293342" y="377098"/>
                  <a:pt x="11291721" y="379748"/>
                </a:cubicBezTo>
                <a:lnTo>
                  <a:pt x="11237020" y="472587"/>
                </a:lnTo>
                <a:cubicBezTo>
                  <a:pt x="11235473" y="475238"/>
                  <a:pt x="11236357" y="478624"/>
                  <a:pt x="11239008" y="480244"/>
                </a:cubicBezTo>
                <a:cubicBezTo>
                  <a:pt x="11239891" y="480760"/>
                  <a:pt x="11240922" y="481054"/>
                  <a:pt x="11241878" y="481054"/>
                </a:cubicBezTo>
                <a:cubicBezTo>
                  <a:pt x="11243793" y="480980"/>
                  <a:pt x="11245633" y="480023"/>
                  <a:pt x="11246664" y="478256"/>
                </a:cubicBezTo>
                <a:close/>
                <a:moveTo>
                  <a:pt x="11300924" y="386006"/>
                </a:moveTo>
                <a:lnTo>
                  <a:pt x="11365713" y="304432"/>
                </a:lnTo>
                <a:cubicBezTo>
                  <a:pt x="11367627" y="302002"/>
                  <a:pt x="11367185" y="298542"/>
                  <a:pt x="11364830" y="296628"/>
                </a:cubicBezTo>
                <a:cubicBezTo>
                  <a:pt x="11362400" y="294714"/>
                  <a:pt x="11358939" y="295082"/>
                  <a:pt x="11357025" y="297511"/>
                </a:cubicBezTo>
                <a:lnTo>
                  <a:pt x="11292237" y="379086"/>
                </a:lnTo>
                <a:cubicBezTo>
                  <a:pt x="11290323" y="381515"/>
                  <a:pt x="11290764" y="384976"/>
                  <a:pt x="11293121" y="386890"/>
                </a:cubicBezTo>
                <a:cubicBezTo>
                  <a:pt x="11294151" y="387700"/>
                  <a:pt x="11295402" y="388068"/>
                  <a:pt x="11296654" y="388068"/>
                </a:cubicBezTo>
                <a:cubicBezTo>
                  <a:pt x="11298200" y="388142"/>
                  <a:pt x="11299821" y="387405"/>
                  <a:pt x="11300924" y="386006"/>
                </a:cubicBezTo>
                <a:close/>
                <a:moveTo>
                  <a:pt x="11365051" y="305168"/>
                </a:moveTo>
                <a:lnTo>
                  <a:pt x="11440441" y="238392"/>
                </a:lnTo>
                <a:cubicBezTo>
                  <a:pt x="11442723" y="236330"/>
                  <a:pt x="11442944" y="232797"/>
                  <a:pt x="11440882" y="230514"/>
                </a:cubicBezTo>
                <a:cubicBezTo>
                  <a:pt x="11438820" y="228232"/>
                  <a:pt x="11435287" y="228011"/>
                  <a:pt x="11433005" y="230072"/>
                </a:cubicBezTo>
                <a:lnTo>
                  <a:pt x="11357615" y="296849"/>
                </a:lnTo>
                <a:cubicBezTo>
                  <a:pt x="11355332" y="298910"/>
                  <a:pt x="11355111" y="302444"/>
                  <a:pt x="11357172" y="304726"/>
                </a:cubicBezTo>
                <a:cubicBezTo>
                  <a:pt x="11358277" y="305978"/>
                  <a:pt x="11359823" y="306641"/>
                  <a:pt x="11361369" y="306567"/>
                </a:cubicBezTo>
                <a:cubicBezTo>
                  <a:pt x="11362694" y="306567"/>
                  <a:pt x="11364020" y="306125"/>
                  <a:pt x="11365051" y="305168"/>
                </a:cubicBezTo>
                <a:close/>
                <a:moveTo>
                  <a:pt x="11439484" y="239055"/>
                </a:moveTo>
                <a:lnTo>
                  <a:pt x="11525843" y="190610"/>
                </a:lnTo>
                <a:cubicBezTo>
                  <a:pt x="11528567" y="189138"/>
                  <a:pt x="11529451" y="185678"/>
                  <a:pt x="11527979" y="183027"/>
                </a:cubicBezTo>
                <a:cubicBezTo>
                  <a:pt x="11526506" y="180377"/>
                  <a:pt x="11523046" y="179346"/>
                  <a:pt x="11520395" y="180892"/>
                </a:cubicBezTo>
                <a:lnTo>
                  <a:pt x="11434036" y="229336"/>
                </a:lnTo>
                <a:cubicBezTo>
                  <a:pt x="11431311" y="230809"/>
                  <a:pt x="11430428" y="234269"/>
                  <a:pt x="11431900" y="236919"/>
                </a:cubicBezTo>
                <a:cubicBezTo>
                  <a:pt x="11432931" y="238760"/>
                  <a:pt x="11434845" y="239791"/>
                  <a:pt x="11436833" y="239791"/>
                </a:cubicBezTo>
                <a:cubicBezTo>
                  <a:pt x="11437717" y="239791"/>
                  <a:pt x="11438600" y="239570"/>
                  <a:pt x="11439484" y="239055"/>
                </a:cubicBezTo>
                <a:close/>
                <a:moveTo>
                  <a:pt x="11524960" y="191052"/>
                </a:moveTo>
                <a:lnTo>
                  <a:pt x="11617946" y="158364"/>
                </a:lnTo>
                <a:cubicBezTo>
                  <a:pt x="11620891" y="157333"/>
                  <a:pt x="11622363" y="154167"/>
                  <a:pt x="11621332" y="151296"/>
                </a:cubicBezTo>
                <a:cubicBezTo>
                  <a:pt x="11620302" y="148351"/>
                  <a:pt x="11617136" y="146878"/>
                  <a:pt x="11614265" y="147909"/>
                </a:cubicBezTo>
                <a:lnTo>
                  <a:pt x="11521279" y="180598"/>
                </a:lnTo>
                <a:cubicBezTo>
                  <a:pt x="11518334" y="181628"/>
                  <a:pt x="11516862" y="184794"/>
                  <a:pt x="11517892" y="187666"/>
                </a:cubicBezTo>
                <a:cubicBezTo>
                  <a:pt x="11518702" y="189948"/>
                  <a:pt x="11520837" y="191420"/>
                  <a:pt x="11523193" y="191420"/>
                </a:cubicBezTo>
                <a:cubicBezTo>
                  <a:pt x="11523782" y="191347"/>
                  <a:pt x="11524371" y="191273"/>
                  <a:pt x="11524960" y="191052"/>
                </a:cubicBezTo>
                <a:close/>
                <a:moveTo>
                  <a:pt x="11617210" y="158511"/>
                </a:moveTo>
                <a:lnTo>
                  <a:pt x="11712331" y="138927"/>
                </a:lnTo>
                <a:cubicBezTo>
                  <a:pt x="11715349" y="138338"/>
                  <a:pt x="11717264" y="135393"/>
                  <a:pt x="11716675" y="132375"/>
                </a:cubicBezTo>
                <a:cubicBezTo>
                  <a:pt x="11716085" y="129356"/>
                  <a:pt x="11713140" y="127368"/>
                  <a:pt x="11710122" y="128031"/>
                </a:cubicBezTo>
                <a:lnTo>
                  <a:pt x="11615001" y="147615"/>
                </a:lnTo>
                <a:cubicBezTo>
                  <a:pt x="11611982" y="148203"/>
                  <a:pt x="11610068" y="151148"/>
                  <a:pt x="11610657" y="154167"/>
                </a:cubicBezTo>
                <a:cubicBezTo>
                  <a:pt x="11611172" y="156817"/>
                  <a:pt x="11613529" y="158658"/>
                  <a:pt x="11616179" y="158584"/>
                </a:cubicBezTo>
                <a:cubicBezTo>
                  <a:pt x="11616473" y="158658"/>
                  <a:pt x="11616842" y="158584"/>
                  <a:pt x="11617210" y="158511"/>
                </a:cubicBezTo>
                <a:close/>
                <a:moveTo>
                  <a:pt x="11711742" y="139001"/>
                </a:moveTo>
                <a:lnTo>
                  <a:pt x="11804360" y="129871"/>
                </a:lnTo>
                <a:cubicBezTo>
                  <a:pt x="11807452" y="129577"/>
                  <a:pt x="11809661" y="126853"/>
                  <a:pt x="11809366" y="123761"/>
                </a:cubicBezTo>
                <a:cubicBezTo>
                  <a:pt x="11809072" y="120668"/>
                  <a:pt x="11806053" y="118533"/>
                  <a:pt x="11803255" y="118754"/>
                </a:cubicBezTo>
                <a:lnTo>
                  <a:pt x="11710637" y="127883"/>
                </a:lnTo>
                <a:cubicBezTo>
                  <a:pt x="11707545" y="128178"/>
                  <a:pt x="11705337" y="130902"/>
                  <a:pt x="11705632" y="133994"/>
                </a:cubicBezTo>
                <a:cubicBezTo>
                  <a:pt x="11705925" y="136866"/>
                  <a:pt x="11708356" y="139074"/>
                  <a:pt x="11711226" y="139001"/>
                </a:cubicBezTo>
                <a:cubicBezTo>
                  <a:pt x="11711373" y="139074"/>
                  <a:pt x="11711595" y="139074"/>
                  <a:pt x="11711742" y="139001"/>
                </a:cubicBezTo>
                <a:close/>
                <a:moveTo>
                  <a:pt x="11844485" y="175370"/>
                </a:moveTo>
                <a:cubicBezTo>
                  <a:pt x="11846914" y="173456"/>
                  <a:pt x="11847283" y="169922"/>
                  <a:pt x="11845368" y="167566"/>
                </a:cubicBezTo>
                <a:lnTo>
                  <a:pt x="11808188" y="120889"/>
                </a:lnTo>
                <a:cubicBezTo>
                  <a:pt x="11806274" y="118460"/>
                  <a:pt x="11802740" y="118092"/>
                  <a:pt x="11800385" y="120006"/>
                </a:cubicBezTo>
                <a:cubicBezTo>
                  <a:pt x="11797954" y="121920"/>
                  <a:pt x="11797587" y="125454"/>
                  <a:pt x="11799501" y="127810"/>
                </a:cubicBezTo>
                <a:lnTo>
                  <a:pt x="11836680" y="174487"/>
                </a:lnTo>
                <a:cubicBezTo>
                  <a:pt x="11837785" y="175886"/>
                  <a:pt x="11839404" y="176622"/>
                  <a:pt x="11841098" y="176622"/>
                </a:cubicBezTo>
                <a:cubicBezTo>
                  <a:pt x="11842276" y="176622"/>
                  <a:pt x="11843528" y="176180"/>
                  <a:pt x="11844485" y="175370"/>
                </a:cubicBezTo>
                <a:close/>
                <a:moveTo>
                  <a:pt x="11870915" y="220060"/>
                </a:moveTo>
                <a:cubicBezTo>
                  <a:pt x="11873566" y="218440"/>
                  <a:pt x="11874375" y="215053"/>
                  <a:pt x="11872756" y="212403"/>
                </a:cubicBezTo>
                <a:lnTo>
                  <a:pt x="11845736" y="168155"/>
                </a:lnTo>
                <a:cubicBezTo>
                  <a:pt x="11844116" y="165505"/>
                  <a:pt x="11840730" y="164695"/>
                  <a:pt x="11838080" y="166315"/>
                </a:cubicBezTo>
                <a:cubicBezTo>
                  <a:pt x="11835429" y="167935"/>
                  <a:pt x="11834619" y="171321"/>
                  <a:pt x="11836239" y="173972"/>
                </a:cubicBezTo>
                <a:lnTo>
                  <a:pt x="11863258" y="218219"/>
                </a:lnTo>
                <a:cubicBezTo>
                  <a:pt x="11864289" y="219986"/>
                  <a:pt x="11866203" y="220870"/>
                  <a:pt x="11868044" y="220870"/>
                </a:cubicBezTo>
                <a:cubicBezTo>
                  <a:pt x="11869075" y="220870"/>
                  <a:pt x="11870032" y="220575"/>
                  <a:pt x="11870915" y="220060"/>
                </a:cubicBezTo>
                <a:close/>
                <a:moveTo>
                  <a:pt x="11885640" y="257019"/>
                </a:moveTo>
                <a:cubicBezTo>
                  <a:pt x="11888511" y="255841"/>
                  <a:pt x="11889836" y="252528"/>
                  <a:pt x="11888585" y="249730"/>
                </a:cubicBezTo>
                <a:lnTo>
                  <a:pt x="11873124" y="213066"/>
                </a:lnTo>
                <a:cubicBezTo>
                  <a:pt x="11871946" y="210194"/>
                  <a:pt x="11868633" y="208869"/>
                  <a:pt x="11865835" y="210121"/>
                </a:cubicBezTo>
                <a:cubicBezTo>
                  <a:pt x="11862964" y="211299"/>
                  <a:pt x="11861639" y="214612"/>
                  <a:pt x="11862891" y="217409"/>
                </a:cubicBezTo>
                <a:lnTo>
                  <a:pt x="11878351" y="254074"/>
                </a:lnTo>
                <a:cubicBezTo>
                  <a:pt x="11879235" y="256209"/>
                  <a:pt x="11881370" y="257534"/>
                  <a:pt x="11883505" y="257460"/>
                </a:cubicBezTo>
                <a:cubicBezTo>
                  <a:pt x="11884241" y="257460"/>
                  <a:pt x="11884978" y="257313"/>
                  <a:pt x="11885640" y="257019"/>
                </a:cubicBezTo>
                <a:close/>
                <a:moveTo>
                  <a:pt x="11890131" y="292652"/>
                </a:moveTo>
                <a:cubicBezTo>
                  <a:pt x="11893150" y="292137"/>
                  <a:pt x="11895211" y="289266"/>
                  <a:pt x="11894769" y="286247"/>
                </a:cubicBezTo>
                <a:lnTo>
                  <a:pt x="11889026" y="250981"/>
                </a:lnTo>
                <a:cubicBezTo>
                  <a:pt x="11888511" y="247963"/>
                  <a:pt x="11885640" y="245975"/>
                  <a:pt x="11882621" y="246343"/>
                </a:cubicBezTo>
                <a:cubicBezTo>
                  <a:pt x="11879603" y="246859"/>
                  <a:pt x="11877542" y="249730"/>
                  <a:pt x="11877983" y="252748"/>
                </a:cubicBezTo>
                <a:lnTo>
                  <a:pt x="11883726" y="288014"/>
                </a:lnTo>
                <a:cubicBezTo>
                  <a:pt x="11884168" y="290738"/>
                  <a:pt x="11886523" y="292726"/>
                  <a:pt x="11889247" y="292652"/>
                </a:cubicBezTo>
                <a:cubicBezTo>
                  <a:pt x="11889542" y="292726"/>
                  <a:pt x="11889836" y="292726"/>
                  <a:pt x="11890131" y="292652"/>
                </a:cubicBezTo>
                <a:close/>
                <a:moveTo>
                  <a:pt x="11892119" y="327770"/>
                </a:moveTo>
                <a:lnTo>
                  <a:pt x="11894843" y="287572"/>
                </a:lnTo>
                <a:cubicBezTo>
                  <a:pt x="11895064" y="284480"/>
                  <a:pt x="11892707" y="281830"/>
                  <a:pt x="11889616" y="281609"/>
                </a:cubicBezTo>
                <a:cubicBezTo>
                  <a:pt x="11886671" y="281314"/>
                  <a:pt x="11883873" y="283744"/>
                  <a:pt x="11883652" y="286836"/>
                </a:cubicBezTo>
                <a:lnTo>
                  <a:pt x="11880928" y="327034"/>
                </a:lnTo>
                <a:cubicBezTo>
                  <a:pt x="11880707" y="330126"/>
                  <a:pt x="11883063" y="332777"/>
                  <a:pt x="11886155" y="332998"/>
                </a:cubicBezTo>
                <a:cubicBezTo>
                  <a:pt x="11886302" y="332998"/>
                  <a:pt x="11886450" y="332998"/>
                  <a:pt x="11886597" y="332998"/>
                </a:cubicBezTo>
                <a:cubicBezTo>
                  <a:pt x="11889468" y="332998"/>
                  <a:pt x="11891898" y="330715"/>
                  <a:pt x="11892119" y="327770"/>
                </a:cubicBezTo>
                <a:close/>
                <a:moveTo>
                  <a:pt x="11882842" y="379822"/>
                </a:moveTo>
                <a:lnTo>
                  <a:pt x="11891971" y="328359"/>
                </a:lnTo>
                <a:cubicBezTo>
                  <a:pt x="11892487" y="325341"/>
                  <a:pt x="11890499" y="322470"/>
                  <a:pt x="11887480" y="321881"/>
                </a:cubicBezTo>
                <a:cubicBezTo>
                  <a:pt x="11884535" y="321292"/>
                  <a:pt x="11881590" y="323353"/>
                  <a:pt x="11881002" y="326372"/>
                </a:cubicBezTo>
                <a:lnTo>
                  <a:pt x="11871872" y="377834"/>
                </a:lnTo>
                <a:cubicBezTo>
                  <a:pt x="11871357" y="380853"/>
                  <a:pt x="11873345" y="383724"/>
                  <a:pt x="11876363" y="384313"/>
                </a:cubicBezTo>
                <a:cubicBezTo>
                  <a:pt x="11876732" y="384387"/>
                  <a:pt x="11877026" y="384387"/>
                  <a:pt x="11877394" y="384387"/>
                </a:cubicBezTo>
                <a:cubicBezTo>
                  <a:pt x="11880044" y="384387"/>
                  <a:pt x="11882400" y="382473"/>
                  <a:pt x="11882842" y="379822"/>
                </a:cubicBezTo>
                <a:close/>
                <a:moveTo>
                  <a:pt x="11868633" y="448881"/>
                </a:moveTo>
                <a:lnTo>
                  <a:pt x="11882842" y="379969"/>
                </a:lnTo>
                <a:cubicBezTo>
                  <a:pt x="11883431" y="376951"/>
                  <a:pt x="11881517" y="374006"/>
                  <a:pt x="11878499" y="373417"/>
                </a:cubicBezTo>
                <a:cubicBezTo>
                  <a:pt x="11875554" y="372902"/>
                  <a:pt x="11872535" y="374742"/>
                  <a:pt x="11871946" y="377761"/>
                </a:cubicBezTo>
                <a:lnTo>
                  <a:pt x="11857736" y="446672"/>
                </a:lnTo>
                <a:cubicBezTo>
                  <a:pt x="11857148" y="449691"/>
                  <a:pt x="11859062" y="452635"/>
                  <a:pt x="11862081" y="453224"/>
                </a:cubicBezTo>
                <a:cubicBezTo>
                  <a:pt x="11862448" y="453298"/>
                  <a:pt x="11862891" y="453372"/>
                  <a:pt x="11863258" y="453372"/>
                </a:cubicBezTo>
                <a:cubicBezTo>
                  <a:pt x="11865835" y="453298"/>
                  <a:pt x="11868118" y="451531"/>
                  <a:pt x="11868633" y="448881"/>
                </a:cubicBezTo>
                <a:close/>
                <a:moveTo>
                  <a:pt x="11851405" y="530308"/>
                </a:moveTo>
                <a:lnTo>
                  <a:pt x="11868633" y="448954"/>
                </a:lnTo>
                <a:cubicBezTo>
                  <a:pt x="11869296" y="445936"/>
                  <a:pt x="11867381" y="442991"/>
                  <a:pt x="11864363" y="442328"/>
                </a:cubicBezTo>
                <a:cubicBezTo>
                  <a:pt x="11861344" y="441666"/>
                  <a:pt x="11858400" y="443653"/>
                  <a:pt x="11857736" y="446598"/>
                </a:cubicBezTo>
                <a:lnTo>
                  <a:pt x="11840509" y="527952"/>
                </a:lnTo>
                <a:cubicBezTo>
                  <a:pt x="11839846" y="530971"/>
                  <a:pt x="11841761" y="533915"/>
                  <a:pt x="11844779" y="534578"/>
                </a:cubicBezTo>
                <a:cubicBezTo>
                  <a:pt x="11845147" y="534652"/>
                  <a:pt x="11845588" y="534725"/>
                  <a:pt x="11845957" y="534725"/>
                </a:cubicBezTo>
                <a:cubicBezTo>
                  <a:pt x="11848534" y="534725"/>
                  <a:pt x="11850890" y="532885"/>
                  <a:pt x="11851405" y="530308"/>
                </a:cubicBezTo>
                <a:close/>
                <a:moveTo>
                  <a:pt x="11832704" y="619245"/>
                </a:moveTo>
                <a:lnTo>
                  <a:pt x="11851405" y="530308"/>
                </a:lnTo>
                <a:cubicBezTo>
                  <a:pt x="11852067" y="527289"/>
                  <a:pt x="11850080" y="524344"/>
                  <a:pt x="11847135" y="523682"/>
                </a:cubicBezTo>
                <a:cubicBezTo>
                  <a:pt x="11844116" y="523019"/>
                  <a:pt x="11841171" y="525007"/>
                  <a:pt x="11840509" y="527952"/>
                </a:cubicBezTo>
                <a:lnTo>
                  <a:pt x="11821808" y="616889"/>
                </a:lnTo>
                <a:cubicBezTo>
                  <a:pt x="11821146" y="619907"/>
                  <a:pt x="11823134" y="622852"/>
                  <a:pt x="11826079" y="623515"/>
                </a:cubicBezTo>
                <a:cubicBezTo>
                  <a:pt x="11826447" y="623588"/>
                  <a:pt x="11826889" y="623662"/>
                  <a:pt x="11827256" y="623662"/>
                </a:cubicBezTo>
                <a:cubicBezTo>
                  <a:pt x="11829834" y="623588"/>
                  <a:pt x="11832116" y="621822"/>
                  <a:pt x="11832704" y="619245"/>
                </a:cubicBezTo>
                <a:close/>
                <a:moveTo>
                  <a:pt x="11814152" y="710758"/>
                </a:moveTo>
                <a:lnTo>
                  <a:pt x="11832704" y="619171"/>
                </a:lnTo>
                <a:cubicBezTo>
                  <a:pt x="11833294" y="616153"/>
                  <a:pt x="11831380" y="613208"/>
                  <a:pt x="11828361" y="612619"/>
                </a:cubicBezTo>
                <a:cubicBezTo>
                  <a:pt x="11825342" y="611956"/>
                  <a:pt x="11822398" y="613944"/>
                  <a:pt x="11821808" y="616962"/>
                </a:cubicBezTo>
                <a:lnTo>
                  <a:pt x="11803255" y="708550"/>
                </a:lnTo>
                <a:cubicBezTo>
                  <a:pt x="11802666" y="711568"/>
                  <a:pt x="11804581" y="714513"/>
                  <a:pt x="11807599" y="715102"/>
                </a:cubicBezTo>
                <a:cubicBezTo>
                  <a:pt x="11807967" y="715176"/>
                  <a:pt x="11808409" y="715249"/>
                  <a:pt x="11808777" y="715249"/>
                </a:cubicBezTo>
                <a:cubicBezTo>
                  <a:pt x="11811354" y="715249"/>
                  <a:pt x="11813636" y="713409"/>
                  <a:pt x="11814152" y="710758"/>
                </a:cubicBezTo>
                <a:close/>
                <a:moveTo>
                  <a:pt x="11797366" y="800211"/>
                </a:moveTo>
                <a:lnTo>
                  <a:pt x="11814226" y="710685"/>
                </a:lnTo>
                <a:cubicBezTo>
                  <a:pt x="11814814" y="707666"/>
                  <a:pt x="11812826" y="704721"/>
                  <a:pt x="11809808" y="704206"/>
                </a:cubicBezTo>
                <a:cubicBezTo>
                  <a:pt x="11806863" y="703617"/>
                  <a:pt x="11803845" y="705605"/>
                  <a:pt x="11803329" y="708623"/>
                </a:cubicBezTo>
                <a:lnTo>
                  <a:pt x="11786470" y="798149"/>
                </a:lnTo>
                <a:cubicBezTo>
                  <a:pt x="11785880" y="801168"/>
                  <a:pt x="11787868" y="804113"/>
                  <a:pt x="11790887" y="804628"/>
                </a:cubicBezTo>
                <a:cubicBezTo>
                  <a:pt x="11791255" y="804702"/>
                  <a:pt x="11791623" y="804702"/>
                  <a:pt x="11791991" y="804702"/>
                </a:cubicBezTo>
                <a:cubicBezTo>
                  <a:pt x="11794494" y="804775"/>
                  <a:pt x="11796850" y="802935"/>
                  <a:pt x="11797366" y="800211"/>
                </a:cubicBezTo>
                <a:close/>
                <a:moveTo>
                  <a:pt x="11782641" y="884435"/>
                </a:moveTo>
                <a:lnTo>
                  <a:pt x="11797366" y="800137"/>
                </a:lnTo>
                <a:cubicBezTo>
                  <a:pt x="11797881" y="797118"/>
                  <a:pt x="11795893" y="794247"/>
                  <a:pt x="11792801" y="793658"/>
                </a:cubicBezTo>
                <a:cubicBezTo>
                  <a:pt x="11789856" y="793216"/>
                  <a:pt x="11786911" y="795131"/>
                  <a:pt x="11786322" y="798223"/>
                </a:cubicBezTo>
                <a:lnTo>
                  <a:pt x="11771598" y="882521"/>
                </a:lnTo>
                <a:cubicBezTo>
                  <a:pt x="11771082" y="885540"/>
                  <a:pt x="11773070" y="888411"/>
                  <a:pt x="11776162" y="889000"/>
                </a:cubicBezTo>
                <a:cubicBezTo>
                  <a:pt x="11776531" y="889074"/>
                  <a:pt x="11776825" y="889074"/>
                  <a:pt x="11777193" y="889074"/>
                </a:cubicBezTo>
                <a:cubicBezTo>
                  <a:pt x="11779770" y="889074"/>
                  <a:pt x="11782125" y="887160"/>
                  <a:pt x="11782641" y="884435"/>
                </a:cubicBezTo>
                <a:close/>
                <a:moveTo>
                  <a:pt x="11770346" y="960341"/>
                </a:moveTo>
                <a:lnTo>
                  <a:pt x="11782641" y="884435"/>
                </a:lnTo>
                <a:cubicBezTo>
                  <a:pt x="11783156" y="881417"/>
                  <a:pt x="11781095" y="878546"/>
                  <a:pt x="11778003" y="878030"/>
                </a:cubicBezTo>
                <a:cubicBezTo>
                  <a:pt x="11775205" y="877515"/>
                  <a:pt x="11772113" y="879576"/>
                  <a:pt x="11771598" y="882669"/>
                </a:cubicBezTo>
                <a:lnTo>
                  <a:pt x="11759302" y="958574"/>
                </a:lnTo>
                <a:cubicBezTo>
                  <a:pt x="11758787" y="961593"/>
                  <a:pt x="11760849" y="964464"/>
                  <a:pt x="11763941" y="964979"/>
                </a:cubicBezTo>
                <a:cubicBezTo>
                  <a:pt x="11764235" y="965053"/>
                  <a:pt x="11764530" y="965053"/>
                  <a:pt x="11764898" y="965053"/>
                </a:cubicBezTo>
                <a:cubicBezTo>
                  <a:pt x="11767548" y="964979"/>
                  <a:pt x="11769904" y="963065"/>
                  <a:pt x="11770346" y="960341"/>
                </a:cubicBezTo>
                <a:close/>
                <a:moveTo>
                  <a:pt x="11760628" y="1024688"/>
                </a:moveTo>
                <a:lnTo>
                  <a:pt x="11770346" y="960267"/>
                </a:lnTo>
                <a:cubicBezTo>
                  <a:pt x="11770788" y="957249"/>
                  <a:pt x="11768726" y="954378"/>
                  <a:pt x="11765634" y="953936"/>
                </a:cubicBezTo>
                <a:cubicBezTo>
                  <a:pt x="11762616" y="953494"/>
                  <a:pt x="11759744" y="955555"/>
                  <a:pt x="11759302" y="958648"/>
                </a:cubicBezTo>
                <a:lnTo>
                  <a:pt x="11749584" y="1023068"/>
                </a:lnTo>
                <a:cubicBezTo>
                  <a:pt x="11749142" y="1026086"/>
                  <a:pt x="11751204" y="1028958"/>
                  <a:pt x="11754296" y="1029400"/>
                </a:cubicBezTo>
                <a:cubicBezTo>
                  <a:pt x="11754590" y="1029473"/>
                  <a:pt x="11754885" y="1029473"/>
                  <a:pt x="11755180" y="1029473"/>
                </a:cubicBezTo>
                <a:cubicBezTo>
                  <a:pt x="11757830" y="1029400"/>
                  <a:pt x="11760186" y="1027412"/>
                  <a:pt x="11760628" y="1024688"/>
                </a:cubicBezTo>
                <a:close/>
                <a:moveTo>
                  <a:pt x="11753633" y="1074457"/>
                </a:moveTo>
                <a:lnTo>
                  <a:pt x="11760628" y="1024688"/>
                </a:lnTo>
                <a:cubicBezTo>
                  <a:pt x="11761069" y="1021669"/>
                  <a:pt x="11758935" y="1018798"/>
                  <a:pt x="11755916" y="1018356"/>
                </a:cubicBezTo>
                <a:cubicBezTo>
                  <a:pt x="11752823" y="1017988"/>
                  <a:pt x="11750026" y="1020049"/>
                  <a:pt x="11749584" y="1023142"/>
                </a:cubicBezTo>
                <a:lnTo>
                  <a:pt x="11742590" y="1072911"/>
                </a:lnTo>
                <a:cubicBezTo>
                  <a:pt x="11742148" y="1075929"/>
                  <a:pt x="11744284" y="1078801"/>
                  <a:pt x="11747302" y="1079242"/>
                </a:cubicBezTo>
                <a:cubicBezTo>
                  <a:pt x="11747596" y="1079242"/>
                  <a:pt x="11747891" y="1079316"/>
                  <a:pt x="11748111" y="1079316"/>
                </a:cubicBezTo>
                <a:cubicBezTo>
                  <a:pt x="11750909" y="1079169"/>
                  <a:pt x="11753266" y="1077181"/>
                  <a:pt x="11753633" y="1074457"/>
                </a:cubicBezTo>
                <a:close/>
                <a:moveTo>
                  <a:pt x="11746787" y="1120766"/>
                </a:moveTo>
                <a:lnTo>
                  <a:pt x="11753633" y="1074457"/>
                </a:lnTo>
                <a:cubicBezTo>
                  <a:pt x="11754075" y="1071438"/>
                  <a:pt x="11752014" y="1068567"/>
                  <a:pt x="11748922" y="1068125"/>
                </a:cubicBezTo>
                <a:cubicBezTo>
                  <a:pt x="11745903" y="1067684"/>
                  <a:pt x="11743032" y="1069819"/>
                  <a:pt x="11742590" y="1072837"/>
                </a:cubicBezTo>
                <a:lnTo>
                  <a:pt x="11735743" y="1119146"/>
                </a:lnTo>
                <a:cubicBezTo>
                  <a:pt x="11735301" y="1122165"/>
                  <a:pt x="11737363" y="1125036"/>
                  <a:pt x="11740455" y="1125478"/>
                </a:cubicBezTo>
                <a:cubicBezTo>
                  <a:pt x="11740749" y="1125552"/>
                  <a:pt x="11741044" y="1125552"/>
                  <a:pt x="11741339" y="1125552"/>
                </a:cubicBezTo>
                <a:cubicBezTo>
                  <a:pt x="11744063" y="1125478"/>
                  <a:pt x="11746418" y="1123490"/>
                  <a:pt x="11746787" y="1120766"/>
                </a:cubicBezTo>
                <a:close/>
                <a:moveTo>
                  <a:pt x="11737142" y="1174805"/>
                </a:moveTo>
                <a:lnTo>
                  <a:pt x="11746787" y="1120913"/>
                </a:lnTo>
                <a:cubicBezTo>
                  <a:pt x="11747302" y="1117895"/>
                  <a:pt x="11745314" y="1114950"/>
                  <a:pt x="11742296" y="1114434"/>
                </a:cubicBezTo>
                <a:cubicBezTo>
                  <a:pt x="11739351" y="1113919"/>
                  <a:pt x="11736332" y="1115907"/>
                  <a:pt x="11735817" y="1118925"/>
                </a:cubicBezTo>
                <a:lnTo>
                  <a:pt x="11726172" y="1172818"/>
                </a:lnTo>
                <a:cubicBezTo>
                  <a:pt x="11725657" y="1175836"/>
                  <a:pt x="11727645" y="1178781"/>
                  <a:pt x="11730663" y="1179296"/>
                </a:cubicBezTo>
                <a:cubicBezTo>
                  <a:pt x="11731031" y="1179370"/>
                  <a:pt x="11731326" y="1179370"/>
                  <a:pt x="11731694" y="1179370"/>
                </a:cubicBezTo>
                <a:cubicBezTo>
                  <a:pt x="11734344" y="1179370"/>
                  <a:pt x="11736700" y="1177456"/>
                  <a:pt x="11737142" y="1174805"/>
                </a:cubicBezTo>
                <a:close/>
                <a:moveTo>
                  <a:pt x="11721976" y="1247324"/>
                </a:moveTo>
                <a:lnTo>
                  <a:pt x="11737142" y="1174953"/>
                </a:lnTo>
                <a:cubicBezTo>
                  <a:pt x="11737805" y="1171934"/>
                  <a:pt x="11735817" y="1168989"/>
                  <a:pt x="11732798" y="1168400"/>
                </a:cubicBezTo>
                <a:cubicBezTo>
                  <a:pt x="11729779" y="1167738"/>
                  <a:pt x="11726835" y="1169725"/>
                  <a:pt x="11726246" y="1172744"/>
                </a:cubicBezTo>
                <a:lnTo>
                  <a:pt x="11711080" y="1245115"/>
                </a:lnTo>
                <a:cubicBezTo>
                  <a:pt x="11710416" y="1248134"/>
                  <a:pt x="11712404" y="1251079"/>
                  <a:pt x="11715423" y="1251742"/>
                </a:cubicBezTo>
                <a:cubicBezTo>
                  <a:pt x="11715792" y="1251815"/>
                  <a:pt x="11716233" y="1251889"/>
                  <a:pt x="11716601" y="1251889"/>
                </a:cubicBezTo>
                <a:cubicBezTo>
                  <a:pt x="11719104" y="1251742"/>
                  <a:pt x="11721460" y="1249975"/>
                  <a:pt x="11721976" y="1247324"/>
                </a:cubicBezTo>
                <a:close/>
                <a:moveTo>
                  <a:pt x="11698342" y="1349292"/>
                </a:moveTo>
                <a:lnTo>
                  <a:pt x="11721976" y="1247545"/>
                </a:lnTo>
                <a:cubicBezTo>
                  <a:pt x="11722638" y="1244526"/>
                  <a:pt x="11720797" y="1241582"/>
                  <a:pt x="11717779" y="1240845"/>
                </a:cubicBezTo>
                <a:cubicBezTo>
                  <a:pt x="11714761" y="1240109"/>
                  <a:pt x="11711742" y="1242023"/>
                  <a:pt x="11711080" y="1245042"/>
                </a:cubicBezTo>
                <a:lnTo>
                  <a:pt x="11687446" y="1346863"/>
                </a:lnTo>
                <a:cubicBezTo>
                  <a:pt x="11686784" y="1349881"/>
                  <a:pt x="11688624" y="1352826"/>
                  <a:pt x="11691643" y="1353563"/>
                </a:cubicBezTo>
                <a:cubicBezTo>
                  <a:pt x="11692084" y="1353636"/>
                  <a:pt x="11692526" y="1353710"/>
                  <a:pt x="11692968" y="1353710"/>
                </a:cubicBezTo>
                <a:cubicBezTo>
                  <a:pt x="11695472" y="1353563"/>
                  <a:pt x="11697753" y="1351796"/>
                  <a:pt x="11698342" y="1349292"/>
                </a:cubicBezTo>
                <a:close/>
                <a:moveTo>
                  <a:pt x="11667863" y="1472832"/>
                </a:moveTo>
                <a:lnTo>
                  <a:pt x="11698342" y="1349292"/>
                </a:lnTo>
                <a:cubicBezTo>
                  <a:pt x="11699079" y="1346274"/>
                  <a:pt x="11697238" y="1343255"/>
                  <a:pt x="11694293" y="1342519"/>
                </a:cubicBezTo>
                <a:cubicBezTo>
                  <a:pt x="11691275" y="1341783"/>
                  <a:pt x="11688256" y="1343623"/>
                  <a:pt x="11687520" y="1346568"/>
                </a:cubicBezTo>
                <a:lnTo>
                  <a:pt x="11657040" y="1470108"/>
                </a:lnTo>
                <a:cubicBezTo>
                  <a:pt x="11656303" y="1473127"/>
                  <a:pt x="11658144" y="1476145"/>
                  <a:pt x="11661089" y="1476881"/>
                </a:cubicBezTo>
                <a:cubicBezTo>
                  <a:pt x="11661530" y="1477029"/>
                  <a:pt x="11662046" y="1477029"/>
                  <a:pt x="11662488" y="1477029"/>
                </a:cubicBezTo>
                <a:cubicBezTo>
                  <a:pt x="11664991" y="1477102"/>
                  <a:pt x="11667200" y="1475409"/>
                  <a:pt x="11667863" y="1472832"/>
                </a:cubicBezTo>
                <a:close/>
                <a:moveTo>
                  <a:pt x="11631640" y="1610655"/>
                </a:moveTo>
                <a:lnTo>
                  <a:pt x="11667863" y="1472979"/>
                </a:lnTo>
                <a:cubicBezTo>
                  <a:pt x="11668673" y="1470034"/>
                  <a:pt x="11666906" y="1466942"/>
                  <a:pt x="11663887" y="1466206"/>
                </a:cubicBezTo>
                <a:cubicBezTo>
                  <a:pt x="11660868" y="1465470"/>
                  <a:pt x="11657849" y="1467237"/>
                  <a:pt x="11657113" y="1470182"/>
                </a:cubicBezTo>
                <a:lnTo>
                  <a:pt x="11620891" y="1607857"/>
                </a:lnTo>
                <a:cubicBezTo>
                  <a:pt x="11620081" y="1610802"/>
                  <a:pt x="11621848" y="1613894"/>
                  <a:pt x="11624866" y="1614630"/>
                </a:cubicBezTo>
                <a:cubicBezTo>
                  <a:pt x="11625382" y="1614778"/>
                  <a:pt x="11625823" y="1614851"/>
                  <a:pt x="11626339" y="1614851"/>
                </a:cubicBezTo>
                <a:cubicBezTo>
                  <a:pt x="11628768" y="1614778"/>
                  <a:pt x="11630978" y="1613084"/>
                  <a:pt x="11631640" y="1610655"/>
                </a:cubicBezTo>
                <a:close/>
                <a:moveTo>
                  <a:pt x="11591295" y="1755030"/>
                </a:moveTo>
                <a:lnTo>
                  <a:pt x="11631640" y="1610728"/>
                </a:lnTo>
                <a:cubicBezTo>
                  <a:pt x="11632450" y="1607783"/>
                  <a:pt x="11630756" y="1604691"/>
                  <a:pt x="11627738" y="1603881"/>
                </a:cubicBezTo>
                <a:cubicBezTo>
                  <a:pt x="11624793" y="1602998"/>
                  <a:pt x="11621701" y="1604765"/>
                  <a:pt x="11620891" y="1607783"/>
                </a:cubicBezTo>
                <a:lnTo>
                  <a:pt x="11580545" y="1752085"/>
                </a:lnTo>
                <a:cubicBezTo>
                  <a:pt x="11579735" y="1755030"/>
                  <a:pt x="11581429" y="1758122"/>
                  <a:pt x="11584447" y="1758932"/>
                </a:cubicBezTo>
                <a:cubicBezTo>
                  <a:pt x="11584963" y="1759079"/>
                  <a:pt x="11585478" y="1759153"/>
                  <a:pt x="11585994" y="1759153"/>
                </a:cubicBezTo>
                <a:cubicBezTo>
                  <a:pt x="11588423" y="1759079"/>
                  <a:pt x="11590632" y="1757459"/>
                  <a:pt x="11591295" y="1755030"/>
                </a:cubicBezTo>
                <a:close/>
                <a:moveTo>
                  <a:pt x="11548078" y="1898742"/>
                </a:moveTo>
                <a:lnTo>
                  <a:pt x="11591221" y="1755103"/>
                </a:lnTo>
                <a:cubicBezTo>
                  <a:pt x="11592104" y="1752159"/>
                  <a:pt x="11590411" y="1749066"/>
                  <a:pt x="11587466" y="1748183"/>
                </a:cubicBezTo>
                <a:cubicBezTo>
                  <a:pt x="11584521" y="1747226"/>
                  <a:pt x="11581429" y="1748993"/>
                  <a:pt x="11580545" y="1751938"/>
                </a:cubicBezTo>
                <a:lnTo>
                  <a:pt x="11537402" y="1895576"/>
                </a:lnTo>
                <a:cubicBezTo>
                  <a:pt x="11536518" y="1898521"/>
                  <a:pt x="11538212" y="1901614"/>
                  <a:pt x="11541157" y="1902497"/>
                </a:cubicBezTo>
                <a:cubicBezTo>
                  <a:pt x="11541673" y="1902644"/>
                  <a:pt x="11542261" y="1902718"/>
                  <a:pt x="11542777" y="1902718"/>
                </a:cubicBezTo>
                <a:cubicBezTo>
                  <a:pt x="11545206" y="1902718"/>
                  <a:pt x="11547415" y="1901172"/>
                  <a:pt x="11548078" y="1898742"/>
                </a:cubicBezTo>
                <a:close/>
                <a:moveTo>
                  <a:pt x="11500149" y="2038847"/>
                </a:moveTo>
                <a:lnTo>
                  <a:pt x="11548004" y="1898963"/>
                </a:lnTo>
                <a:cubicBezTo>
                  <a:pt x="11549035" y="1896018"/>
                  <a:pt x="11547415" y="1892852"/>
                  <a:pt x="11544544" y="1891895"/>
                </a:cubicBezTo>
                <a:cubicBezTo>
                  <a:pt x="11541599" y="1890864"/>
                  <a:pt x="11538506" y="1892484"/>
                  <a:pt x="11537476" y="1895356"/>
                </a:cubicBezTo>
                <a:lnTo>
                  <a:pt x="11489620" y="2035240"/>
                </a:lnTo>
                <a:cubicBezTo>
                  <a:pt x="11488590" y="2038185"/>
                  <a:pt x="11490210" y="2041350"/>
                  <a:pt x="11493081" y="2042307"/>
                </a:cubicBezTo>
                <a:cubicBezTo>
                  <a:pt x="11493670" y="2042528"/>
                  <a:pt x="11494332" y="2042602"/>
                  <a:pt x="11494922" y="2042602"/>
                </a:cubicBezTo>
                <a:cubicBezTo>
                  <a:pt x="11497278" y="2042602"/>
                  <a:pt x="11499413" y="2041129"/>
                  <a:pt x="11500149" y="2038847"/>
                </a:cubicBezTo>
                <a:close/>
                <a:moveTo>
                  <a:pt x="11445668" y="2172252"/>
                </a:moveTo>
                <a:lnTo>
                  <a:pt x="11500075" y="2039142"/>
                </a:lnTo>
                <a:cubicBezTo>
                  <a:pt x="11501254" y="2036270"/>
                  <a:pt x="11499854" y="2033031"/>
                  <a:pt x="11496983" y="2031853"/>
                </a:cubicBezTo>
                <a:cubicBezTo>
                  <a:pt x="11494185" y="2030749"/>
                  <a:pt x="11490872" y="2032074"/>
                  <a:pt x="11489694" y="2034945"/>
                </a:cubicBezTo>
                <a:lnTo>
                  <a:pt x="11435287" y="2168056"/>
                </a:lnTo>
                <a:cubicBezTo>
                  <a:pt x="11434109" y="2170927"/>
                  <a:pt x="11435508" y="2174167"/>
                  <a:pt x="11438379" y="2175345"/>
                </a:cubicBezTo>
                <a:cubicBezTo>
                  <a:pt x="11439041" y="2175639"/>
                  <a:pt x="11439777" y="2175786"/>
                  <a:pt x="11440514" y="2175786"/>
                </a:cubicBezTo>
                <a:cubicBezTo>
                  <a:pt x="11442723" y="2175713"/>
                  <a:pt x="11444784" y="2174461"/>
                  <a:pt x="11445668" y="2172252"/>
                </a:cubicBezTo>
                <a:close/>
                <a:moveTo>
                  <a:pt x="11382793" y="2295940"/>
                </a:moveTo>
                <a:lnTo>
                  <a:pt x="11445447" y="2172694"/>
                </a:lnTo>
                <a:cubicBezTo>
                  <a:pt x="11446846" y="2169970"/>
                  <a:pt x="11445741" y="2166583"/>
                  <a:pt x="11443017" y="2165185"/>
                </a:cubicBezTo>
                <a:cubicBezTo>
                  <a:pt x="11440293" y="2163786"/>
                  <a:pt x="11436907" y="2164890"/>
                  <a:pt x="11435508" y="2167614"/>
                </a:cubicBezTo>
                <a:lnTo>
                  <a:pt x="11372854" y="2290859"/>
                </a:lnTo>
                <a:cubicBezTo>
                  <a:pt x="11371456" y="2293584"/>
                  <a:pt x="11372559" y="2296970"/>
                  <a:pt x="11375284" y="2298369"/>
                </a:cubicBezTo>
                <a:cubicBezTo>
                  <a:pt x="11376094" y="2298811"/>
                  <a:pt x="11376978" y="2298958"/>
                  <a:pt x="11377861" y="2298958"/>
                </a:cubicBezTo>
                <a:cubicBezTo>
                  <a:pt x="11379922" y="2298958"/>
                  <a:pt x="11381836" y="2297854"/>
                  <a:pt x="11382793" y="2295940"/>
                </a:cubicBezTo>
                <a:close/>
                <a:moveTo>
                  <a:pt x="11310127" y="2406742"/>
                </a:moveTo>
                <a:lnTo>
                  <a:pt x="11382573" y="2296455"/>
                </a:lnTo>
                <a:cubicBezTo>
                  <a:pt x="11384266" y="2293878"/>
                  <a:pt x="11383530" y="2290418"/>
                  <a:pt x="11380953" y="2288724"/>
                </a:cubicBezTo>
                <a:cubicBezTo>
                  <a:pt x="11378376" y="2287031"/>
                  <a:pt x="11374916" y="2287767"/>
                  <a:pt x="11373223" y="2290344"/>
                </a:cubicBezTo>
                <a:lnTo>
                  <a:pt x="11300777" y="2400632"/>
                </a:lnTo>
                <a:cubicBezTo>
                  <a:pt x="11299084" y="2403209"/>
                  <a:pt x="11299821" y="2406669"/>
                  <a:pt x="11302397" y="2408362"/>
                </a:cubicBezTo>
                <a:cubicBezTo>
                  <a:pt x="11303354" y="2408951"/>
                  <a:pt x="11304458" y="2409319"/>
                  <a:pt x="11305489" y="2409245"/>
                </a:cubicBezTo>
                <a:cubicBezTo>
                  <a:pt x="11307256" y="2409245"/>
                  <a:pt x="11309023" y="2408362"/>
                  <a:pt x="11310127" y="2406742"/>
                </a:cubicBezTo>
                <a:close/>
                <a:moveTo>
                  <a:pt x="11229436" y="2505692"/>
                </a:moveTo>
                <a:lnTo>
                  <a:pt x="11309760" y="2407258"/>
                </a:lnTo>
                <a:cubicBezTo>
                  <a:pt x="11311748" y="2404902"/>
                  <a:pt x="11311379" y="2401368"/>
                  <a:pt x="11308950" y="2399380"/>
                </a:cubicBezTo>
                <a:cubicBezTo>
                  <a:pt x="11306593" y="2397466"/>
                  <a:pt x="11303060" y="2397760"/>
                  <a:pt x="11301072" y="2400190"/>
                </a:cubicBezTo>
                <a:lnTo>
                  <a:pt x="11220748" y="2498624"/>
                </a:lnTo>
                <a:cubicBezTo>
                  <a:pt x="11218761" y="2500980"/>
                  <a:pt x="11219129" y="2504514"/>
                  <a:pt x="11221559" y="2506502"/>
                </a:cubicBezTo>
                <a:cubicBezTo>
                  <a:pt x="11222589" y="2507385"/>
                  <a:pt x="11223841" y="2507753"/>
                  <a:pt x="11225093" y="2507753"/>
                </a:cubicBezTo>
                <a:cubicBezTo>
                  <a:pt x="11226712" y="2507753"/>
                  <a:pt x="11228332" y="2507017"/>
                  <a:pt x="11229436" y="2505692"/>
                </a:cubicBezTo>
                <a:close/>
                <a:moveTo>
                  <a:pt x="11230688" y="2502452"/>
                </a:moveTo>
                <a:cubicBezTo>
                  <a:pt x="11230835" y="2499360"/>
                  <a:pt x="11228479" y="2496784"/>
                  <a:pt x="11225387" y="2496636"/>
                </a:cubicBezTo>
                <a:lnTo>
                  <a:pt x="11121578" y="2491409"/>
                </a:lnTo>
                <a:cubicBezTo>
                  <a:pt x="11118044" y="2491114"/>
                  <a:pt x="11115909" y="2493618"/>
                  <a:pt x="11115763" y="2496710"/>
                </a:cubicBezTo>
                <a:cubicBezTo>
                  <a:pt x="11115615" y="2499802"/>
                  <a:pt x="11117971" y="2502379"/>
                  <a:pt x="11121063" y="2502526"/>
                </a:cubicBezTo>
                <a:lnTo>
                  <a:pt x="11224872" y="2507753"/>
                </a:lnTo>
                <a:cubicBezTo>
                  <a:pt x="11225019" y="2507753"/>
                  <a:pt x="11225093" y="2507753"/>
                  <a:pt x="11225167" y="2507753"/>
                </a:cubicBezTo>
                <a:cubicBezTo>
                  <a:pt x="11228038" y="2507680"/>
                  <a:pt x="11230541" y="2505397"/>
                  <a:pt x="11230688" y="2502452"/>
                </a:cubicBezTo>
                <a:close/>
                <a:moveTo>
                  <a:pt x="11126806" y="2498035"/>
                </a:moveTo>
                <a:cubicBezTo>
                  <a:pt x="11127395" y="2495017"/>
                  <a:pt x="11125480" y="2492072"/>
                  <a:pt x="11122462" y="2491483"/>
                </a:cubicBezTo>
                <a:lnTo>
                  <a:pt x="11011733" y="2468954"/>
                </a:lnTo>
                <a:cubicBezTo>
                  <a:pt x="11008714" y="2468291"/>
                  <a:pt x="11005769" y="2470279"/>
                  <a:pt x="11005180" y="2473298"/>
                </a:cubicBezTo>
                <a:cubicBezTo>
                  <a:pt x="11004591" y="2476316"/>
                  <a:pt x="11006505" y="2479261"/>
                  <a:pt x="11009524" y="2479850"/>
                </a:cubicBezTo>
                <a:lnTo>
                  <a:pt x="11120254" y="2502379"/>
                </a:lnTo>
                <a:cubicBezTo>
                  <a:pt x="11120621" y="2502452"/>
                  <a:pt x="11121063" y="2502526"/>
                  <a:pt x="11121431" y="2502452"/>
                </a:cubicBezTo>
                <a:cubicBezTo>
                  <a:pt x="11123935" y="2502452"/>
                  <a:pt x="11126217" y="2500686"/>
                  <a:pt x="11126806" y="2498035"/>
                </a:cubicBezTo>
                <a:close/>
                <a:moveTo>
                  <a:pt x="10926477" y="2568124"/>
                </a:moveTo>
                <a:lnTo>
                  <a:pt x="11014531" y="2478304"/>
                </a:lnTo>
                <a:cubicBezTo>
                  <a:pt x="11016665" y="2476095"/>
                  <a:pt x="11016665" y="2472561"/>
                  <a:pt x="11014457" y="2470426"/>
                </a:cubicBezTo>
                <a:cubicBezTo>
                  <a:pt x="11012248" y="2468291"/>
                  <a:pt x="11008714" y="2468291"/>
                  <a:pt x="11006579" y="2470500"/>
                </a:cubicBezTo>
                <a:lnTo>
                  <a:pt x="10918526" y="2560320"/>
                </a:lnTo>
                <a:cubicBezTo>
                  <a:pt x="10916390" y="2562529"/>
                  <a:pt x="10916390" y="2566063"/>
                  <a:pt x="10918599" y="2568198"/>
                </a:cubicBezTo>
                <a:cubicBezTo>
                  <a:pt x="10919704" y="2569302"/>
                  <a:pt x="10921102" y="2569818"/>
                  <a:pt x="10922575" y="2569818"/>
                </a:cubicBezTo>
                <a:cubicBezTo>
                  <a:pt x="10923974" y="2569818"/>
                  <a:pt x="10925446" y="2569229"/>
                  <a:pt x="10926477" y="2568124"/>
                </a:cubicBezTo>
                <a:close/>
                <a:moveTo>
                  <a:pt x="10833712" y="2649552"/>
                </a:moveTo>
                <a:lnTo>
                  <a:pt x="10926183" y="2568419"/>
                </a:lnTo>
                <a:cubicBezTo>
                  <a:pt x="10928465" y="2566357"/>
                  <a:pt x="10928686" y="2562897"/>
                  <a:pt x="10926698" y="2560541"/>
                </a:cubicBezTo>
                <a:cubicBezTo>
                  <a:pt x="10924636" y="2558259"/>
                  <a:pt x="10921102" y="2557964"/>
                  <a:pt x="10918821" y="2560026"/>
                </a:cubicBezTo>
                <a:lnTo>
                  <a:pt x="10826349" y="2641159"/>
                </a:lnTo>
                <a:cubicBezTo>
                  <a:pt x="10824067" y="2643220"/>
                  <a:pt x="10823846" y="2646680"/>
                  <a:pt x="10825834" y="2649036"/>
                </a:cubicBezTo>
                <a:cubicBezTo>
                  <a:pt x="10826938" y="2650288"/>
                  <a:pt x="10828485" y="2650951"/>
                  <a:pt x="10830031" y="2650951"/>
                </a:cubicBezTo>
                <a:cubicBezTo>
                  <a:pt x="10831356" y="2650951"/>
                  <a:pt x="10832681" y="2650509"/>
                  <a:pt x="10833712" y="2649552"/>
                </a:cubicBezTo>
                <a:close/>
                <a:moveTo>
                  <a:pt x="10738738" y="2723175"/>
                </a:moveTo>
                <a:lnTo>
                  <a:pt x="10833417" y="2649773"/>
                </a:lnTo>
                <a:cubicBezTo>
                  <a:pt x="10835847" y="2647858"/>
                  <a:pt x="10836288" y="2644398"/>
                  <a:pt x="10834374" y="2641969"/>
                </a:cubicBezTo>
                <a:cubicBezTo>
                  <a:pt x="10832460" y="2639539"/>
                  <a:pt x="10829000" y="2639097"/>
                  <a:pt x="10826571" y="2641011"/>
                </a:cubicBezTo>
                <a:lnTo>
                  <a:pt x="10731891" y="2714414"/>
                </a:lnTo>
                <a:cubicBezTo>
                  <a:pt x="10729461" y="2716328"/>
                  <a:pt x="10729020" y="2719788"/>
                  <a:pt x="10730934" y="2722218"/>
                </a:cubicBezTo>
                <a:cubicBezTo>
                  <a:pt x="10732038" y="2723617"/>
                  <a:pt x="10733732" y="2724353"/>
                  <a:pt x="10735351" y="2724353"/>
                </a:cubicBezTo>
                <a:cubicBezTo>
                  <a:pt x="10736603" y="2724353"/>
                  <a:pt x="10737781" y="2723985"/>
                  <a:pt x="10738738" y="2723175"/>
                </a:cubicBezTo>
                <a:close/>
                <a:moveTo>
                  <a:pt x="10713412" y="2741654"/>
                </a:moveTo>
                <a:lnTo>
                  <a:pt x="10738664" y="2723249"/>
                </a:lnTo>
                <a:cubicBezTo>
                  <a:pt x="10741168" y="2721408"/>
                  <a:pt x="10741683" y="2717948"/>
                  <a:pt x="10739916" y="2715444"/>
                </a:cubicBezTo>
                <a:cubicBezTo>
                  <a:pt x="10738075" y="2712941"/>
                  <a:pt x="10734615" y="2712426"/>
                  <a:pt x="10732111" y="2714193"/>
                </a:cubicBezTo>
                <a:lnTo>
                  <a:pt x="10706859" y="2732599"/>
                </a:lnTo>
                <a:cubicBezTo>
                  <a:pt x="10704356" y="2734439"/>
                  <a:pt x="10703840" y="2737900"/>
                  <a:pt x="10705607" y="2740403"/>
                </a:cubicBezTo>
                <a:cubicBezTo>
                  <a:pt x="10706712" y="2741875"/>
                  <a:pt x="10708405" y="2742685"/>
                  <a:pt x="10710172" y="2742685"/>
                </a:cubicBezTo>
                <a:cubicBezTo>
                  <a:pt x="10711276" y="2742685"/>
                  <a:pt x="10712455" y="2742390"/>
                  <a:pt x="10713412" y="2741654"/>
                </a:cubicBezTo>
                <a:close/>
                <a:moveTo>
                  <a:pt x="10690956" y="2788626"/>
                </a:moveTo>
                <a:lnTo>
                  <a:pt x="10715105" y="2739593"/>
                </a:lnTo>
                <a:cubicBezTo>
                  <a:pt x="10716430" y="2736795"/>
                  <a:pt x="10715326" y="2733482"/>
                  <a:pt x="10712602" y="2732157"/>
                </a:cubicBezTo>
                <a:cubicBezTo>
                  <a:pt x="10709804" y="2730758"/>
                  <a:pt x="10706491" y="2731936"/>
                  <a:pt x="10705166" y="2734660"/>
                </a:cubicBezTo>
                <a:lnTo>
                  <a:pt x="10681017" y="2783693"/>
                </a:lnTo>
                <a:cubicBezTo>
                  <a:pt x="10679692" y="2786491"/>
                  <a:pt x="10680796" y="2789804"/>
                  <a:pt x="10683520" y="2791129"/>
                </a:cubicBezTo>
                <a:cubicBezTo>
                  <a:pt x="10684330" y="2791497"/>
                  <a:pt x="10685213" y="2791718"/>
                  <a:pt x="10686023" y="2791718"/>
                </a:cubicBezTo>
                <a:cubicBezTo>
                  <a:pt x="10688011" y="2791718"/>
                  <a:pt x="10689999" y="2790540"/>
                  <a:pt x="10690956" y="2788626"/>
                </a:cubicBezTo>
                <a:close/>
                <a:moveTo>
                  <a:pt x="10685877" y="2797166"/>
                </a:moveTo>
                <a:lnTo>
                  <a:pt x="10690735" y="2788994"/>
                </a:lnTo>
                <a:cubicBezTo>
                  <a:pt x="10692282" y="2786343"/>
                  <a:pt x="10691472" y="2782957"/>
                  <a:pt x="10688821" y="2781337"/>
                </a:cubicBezTo>
                <a:cubicBezTo>
                  <a:pt x="10686171" y="2779791"/>
                  <a:pt x="10682784" y="2780601"/>
                  <a:pt x="10681165" y="2783251"/>
                </a:cubicBezTo>
                <a:lnTo>
                  <a:pt x="10676305" y="2791424"/>
                </a:lnTo>
                <a:cubicBezTo>
                  <a:pt x="10674760" y="2794074"/>
                  <a:pt x="10675569" y="2797461"/>
                  <a:pt x="10678220" y="2799080"/>
                </a:cubicBezTo>
                <a:cubicBezTo>
                  <a:pt x="10679103" y="2799596"/>
                  <a:pt x="10680134" y="2799890"/>
                  <a:pt x="10681091" y="2799890"/>
                </a:cubicBezTo>
                <a:cubicBezTo>
                  <a:pt x="10683005" y="2799817"/>
                  <a:pt x="10684846" y="2798860"/>
                  <a:pt x="10685877" y="2797166"/>
                </a:cubicBezTo>
                <a:close/>
                <a:moveTo>
                  <a:pt x="10645530" y="2855623"/>
                </a:moveTo>
                <a:lnTo>
                  <a:pt x="10685656" y="2797461"/>
                </a:lnTo>
                <a:cubicBezTo>
                  <a:pt x="10687423" y="2794958"/>
                  <a:pt x="10686760" y="2791424"/>
                  <a:pt x="10684256" y="2789730"/>
                </a:cubicBezTo>
                <a:cubicBezTo>
                  <a:pt x="10681753" y="2787963"/>
                  <a:pt x="10678220" y="2788626"/>
                  <a:pt x="10676526" y="2791129"/>
                </a:cubicBezTo>
                <a:lnTo>
                  <a:pt x="10636401" y="2849291"/>
                </a:lnTo>
                <a:cubicBezTo>
                  <a:pt x="10634634" y="2851795"/>
                  <a:pt x="10635298" y="2855328"/>
                  <a:pt x="10637801" y="2857022"/>
                </a:cubicBezTo>
                <a:cubicBezTo>
                  <a:pt x="10638758" y="2857684"/>
                  <a:pt x="10639862" y="2858053"/>
                  <a:pt x="10641040" y="2857979"/>
                </a:cubicBezTo>
                <a:cubicBezTo>
                  <a:pt x="10642734" y="2857979"/>
                  <a:pt x="10644501" y="2857169"/>
                  <a:pt x="10645530" y="2855623"/>
                </a:cubicBezTo>
                <a:close/>
                <a:moveTo>
                  <a:pt x="10569404" y="2908853"/>
                </a:moveTo>
                <a:lnTo>
                  <a:pt x="10644132" y="2857022"/>
                </a:lnTo>
                <a:cubicBezTo>
                  <a:pt x="10646635" y="2855255"/>
                  <a:pt x="10647298" y="2851795"/>
                  <a:pt x="10645530" y="2849291"/>
                </a:cubicBezTo>
                <a:cubicBezTo>
                  <a:pt x="10643764" y="2846788"/>
                  <a:pt x="10640303" y="2846125"/>
                  <a:pt x="10637801" y="2847893"/>
                </a:cubicBezTo>
                <a:lnTo>
                  <a:pt x="10563073" y="2899723"/>
                </a:lnTo>
                <a:cubicBezTo>
                  <a:pt x="10560570" y="2901490"/>
                  <a:pt x="10559908" y="2904951"/>
                  <a:pt x="10561674" y="2907454"/>
                </a:cubicBezTo>
                <a:cubicBezTo>
                  <a:pt x="10562778" y="2909000"/>
                  <a:pt x="10564545" y="2909883"/>
                  <a:pt x="10566313" y="2909883"/>
                </a:cubicBezTo>
                <a:cubicBezTo>
                  <a:pt x="10567343" y="2909883"/>
                  <a:pt x="10568447" y="2909515"/>
                  <a:pt x="10569404" y="2908853"/>
                </a:cubicBezTo>
                <a:close/>
                <a:moveTo>
                  <a:pt x="10468099" y="2945591"/>
                </a:moveTo>
                <a:lnTo>
                  <a:pt x="10568080" y="2909589"/>
                </a:lnTo>
                <a:cubicBezTo>
                  <a:pt x="10570951" y="2908558"/>
                  <a:pt x="10572497" y="2905319"/>
                  <a:pt x="10571466" y="2902447"/>
                </a:cubicBezTo>
                <a:cubicBezTo>
                  <a:pt x="10570435" y="2899576"/>
                  <a:pt x="10567270" y="2898030"/>
                  <a:pt x="10564325" y="2899061"/>
                </a:cubicBezTo>
                <a:lnTo>
                  <a:pt x="10464344" y="2935062"/>
                </a:lnTo>
                <a:cubicBezTo>
                  <a:pt x="10461472" y="2936093"/>
                  <a:pt x="10459927" y="2939259"/>
                  <a:pt x="10460958" y="2942204"/>
                </a:cubicBezTo>
                <a:cubicBezTo>
                  <a:pt x="10461767" y="2944486"/>
                  <a:pt x="10463976" y="2945885"/>
                  <a:pt x="10466258" y="2945885"/>
                </a:cubicBezTo>
                <a:cubicBezTo>
                  <a:pt x="10466921" y="2945885"/>
                  <a:pt x="10467510" y="2945811"/>
                  <a:pt x="10468099" y="2945591"/>
                </a:cubicBezTo>
                <a:close/>
                <a:moveTo>
                  <a:pt x="10346620" y="2964733"/>
                </a:moveTo>
                <a:lnTo>
                  <a:pt x="10467142" y="2945811"/>
                </a:lnTo>
                <a:cubicBezTo>
                  <a:pt x="10470160" y="2945370"/>
                  <a:pt x="10472222" y="2942498"/>
                  <a:pt x="10471780" y="2939406"/>
                </a:cubicBezTo>
                <a:cubicBezTo>
                  <a:pt x="10471265" y="2936388"/>
                  <a:pt x="10468394" y="2934326"/>
                  <a:pt x="10465375" y="2934768"/>
                </a:cubicBezTo>
                <a:lnTo>
                  <a:pt x="10344854" y="2953689"/>
                </a:lnTo>
                <a:cubicBezTo>
                  <a:pt x="10341835" y="2954131"/>
                  <a:pt x="10339774" y="2957002"/>
                  <a:pt x="10340215" y="2960094"/>
                </a:cubicBezTo>
                <a:cubicBezTo>
                  <a:pt x="10340657" y="2962892"/>
                  <a:pt x="10343013" y="2964806"/>
                  <a:pt x="10345737" y="2964806"/>
                </a:cubicBezTo>
                <a:cubicBezTo>
                  <a:pt x="10346032" y="2964806"/>
                  <a:pt x="10346327" y="2964806"/>
                  <a:pt x="10346620" y="2964733"/>
                </a:cubicBezTo>
                <a:close/>
                <a:moveTo>
                  <a:pt x="10272409" y="3130090"/>
                </a:moveTo>
                <a:lnTo>
                  <a:pt x="10350818" y="2961567"/>
                </a:lnTo>
                <a:cubicBezTo>
                  <a:pt x="10352142" y="2958769"/>
                  <a:pt x="10350891" y="2955456"/>
                  <a:pt x="10348093" y="2954131"/>
                </a:cubicBezTo>
                <a:cubicBezTo>
                  <a:pt x="10345296" y="2952879"/>
                  <a:pt x="10341982" y="2954057"/>
                  <a:pt x="10340657" y="2956855"/>
                </a:cubicBezTo>
                <a:lnTo>
                  <a:pt x="10262249" y="3125378"/>
                </a:lnTo>
                <a:cubicBezTo>
                  <a:pt x="10260923" y="3128176"/>
                  <a:pt x="10262175" y="3131489"/>
                  <a:pt x="10264973" y="3132814"/>
                </a:cubicBezTo>
                <a:cubicBezTo>
                  <a:pt x="10265782" y="3133182"/>
                  <a:pt x="10266518" y="3133330"/>
                  <a:pt x="10267328" y="3133330"/>
                </a:cubicBezTo>
                <a:cubicBezTo>
                  <a:pt x="10269464" y="3133330"/>
                  <a:pt x="10271451" y="3132078"/>
                  <a:pt x="10272409" y="3130090"/>
                </a:cubicBezTo>
                <a:close/>
                <a:moveTo>
                  <a:pt x="10197681" y="3278588"/>
                </a:moveTo>
                <a:lnTo>
                  <a:pt x="10272335" y="3130238"/>
                </a:lnTo>
                <a:cubicBezTo>
                  <a:pt x="10273733" y="3127513"/>
                  <a:pt x="10272630" y="3124127"/>
                  <a:pt x="10269832" y="3122728"/>
                </a:cubicBezTo>
                <a:cubicBezTo>
                  <a:pt x="10267108" y="3121329"/>
                  <a:pt x="10263721" y="3122433"/>
                  <a:pt x="10262322" y="3125231"/>
                </a:cubicBezTo>
                <a:lnTo>
                  <a:pt x="10187668" y="3273582"/>
                </a:lnTo>
                <a:cubicBezTo>
                  <a:pt x="10186270" y="3276306"/>
                  <a:pt x="10187373" y="3279693"/>
                  <a:pt x="10190171" y="3281091"/>
                </a:cubicBezTo>
                <a:cubicBezTo>
                  <a:pt x="10190981" y="3281533"/>
                  <a:pt x="10191864" y="3281680"/>
                  <a:pt x="10192748" y="3281680"/>
                </a:cubicBezTo>
                <a:cubicBezTo>
                  <a:pt x="10194736" y="3281607"/>
                  <a:pt x="10196724" y="3280502"/>
                  <a:pt x="10197681" y="3278588"/>
                </a:cubicBezTo>
                <a:close/>
                <a:moveTo>
                  <a:pt x="10124574" y="3406104"/>
                </a:moveTo>
                <a:lnTo>
                  <a:pt x="10197534" y="3278883"/>
                </a:lnTo>
                <a:cubicBezTo>
                  <a:pt x="10199080" y="3276232"/>
                  <a:pt x="10198123" y="3272772"/>
                  <a:pt x="10195473" y="3271299"/>
                </a:cubicBezTo>
                <a:cubicBezTo>
                  <a:pt x="10192822" y="3269753"/>
                  <a:pt x="10189361" y="3270711"/>
                  <a:pt x="10187889" y="3273361"/>
                </a:cubicBezTo>
                <a:lnTo>
                  <a:pt x="10114929" y="3400582"/>
                </a:lnTo>
                <a:cubicBezTo>
                  <a:pt x="10113383" y="3403232"/>
                  <a:pt x="10114340" y="3406693"/>
                  <a:pt x="10116990" y="3408165"/>
                </a:cubicBezTo>
                <a:cubicBezTo>
                  <a:pt x="10117874" y="3408680"/>
                  <a:pt x="10118831" y="3408901"/>
                  <a:pt x="10119788" y="3408901"/>
                </a:cubicBezTo>
                <a:cubicBezTo>
                  <a:pt x="10121702" y="3408901"/>
                  <a:pt x="10123543" y="3407871"/>
                  <a:pt x="10124574" y="3406104"/>
                </a:cubicBezTo>
                <a:close/>
                <a:moveTo>
                  <a:pt x="10051171" y="3511679"/>
                </a:moveTo>
                <a:lnTo>
                  <a:pt x="10124279" y="3406472"/>
                </a:lnTo>
                <a:cubicBezTo>
                  <a:pt x="10126046" y="3403969"/>
                  <a:pt x="10125383" y="3400508"/>
                  <a:pt x="10122880" y="3398741"/>
                </a:cubicBezTo>
                <a:cubicBezTo>
                  <a:pt x="10120377" y="3396974"/>
                  <a:pt x="10116916" y="3397563"/>
                  <a:pt x="10115150" y="3400140"/>
                </a:cubicBezTo>
                <a:lnTo>
                  <a:pt x="10042041" y="3505348"/>
                </a:lnTo>
                <a:cubicBezTo>
                  <a:pt x="10040275" y="3507851"/>
                  <a:pt x="10040937" y="3511311"/>
                  <a:pt x="10043441" y="3513078"/>
                </a:cubicBezTo>
                <a:cubicBezTo>
                  <a:pt x="10044398" y="3513741"/>
                  <a:pt x="10045501" y="3514109"/>
                  <a:pt x="10046680" y="3514109"/>
                </a:cubicBezTo>
                <a:cubicBezTo>
                  <a:pt x="10048373" y="3514035"/>
                  <a:pt x="10050140" y="3513225"/>
                  <a:pt x="10051171" y="3511679"/>
                </a:cubicBezTo>
                <a:close/>
                <a:moveTo>
                  <a:pt x="9975633" y="3594358"/>
                </a:moveTo>
                <a:lnTo>
                  <a:pt x="10050729" y="3512268"/>
                </a:lnTo>
                <a:cubicBezTo>
                  <a:pt x="10052791" y="3509986"/>
                  <a:pt x="10052644" y="3506452"/>
                  <a:pt x="10050361" y="3504391"/>
                </a:cubicBezTo>
                <a:cubicBezTo>
                  <a:pt x="10048079" y="3502329"/>
                  <a:pt x="10044545" y="3502476"/>
                  <a:pt x="10042484" y="3504759"/>
                </a:cubicBezTo>
                <a:lnTo>
                  <a:pt x="9967387" y="3586849"/>
                </a:lnTo>
                <a:cubicBezTo>
                  <a:pt x="9965327" y="3589131"/>
                  <a:pt x="9965473" y="3592665"/>
                  <a:pt x="9967756" y="3594726"/>
                </a:cubicBezTo>
                <a:cubicBezTo>
                  <a:pt x="9968860" y="3595757"/>
                  <a:pt x="9970185" y="3596199"/>
                  <a:pt x="9971584" y="3596199"/>
                </a:cubicBezTo>
                <a:cubicBezTo>
                  <a:pt x="9973056" y="3596199"/>
                  <a:pt x="9974529" y="3595610"/>
                  <a:pt x="9975633" y="3594358"/>
                </a:cubicBezTo>
                <a:close/>
                <a:moveTo>
                  <a:pt x="9845247" y="3600542"/>
                </a:moveTo>
                <a:lnTo>
                  <a:pt x="9971658" y="3596272"/>
                </a:lnTo>
                <a:cubicBezTo>
                  <a:pt x="9974750" y="3596199"/>
                  <a:pt x="9977106" y="3593622"/>
                  <a:pt x="9977032" y="3590530"/>
                </a:cubicBezTo>
                <a:cubicBezTo>
                  <a:pt x="9976959" y="3587511"/>
                  <a:pt x="9974456" y="3585155"/>
                  <a:pt x="9971437" y="3585155"/>
                </a:cubicBezTo>
                <a:cubicBezTo>
                  <a:pt x="9971363" y="3585155"/>
                  <a:pt x="9971363" y="3585155"/>
                  <a:pt x="9971290" y="3585155"/>
                </a:cubicBezTo>
                <a:lnTo>
                  <a:pt x="9844805" y="3589499"/>
                </a:lnTo>
                <a:cubicBezTo>
                  <a:pt x="9841713" y="3589573"/>
                  <a:pt x="9839357" y="3592149"/>
                  <a:pt x="9839430" y="3595242"/>
                </a:cubicBezTo>
                <a:cubicBezTo>
                  <a:pt x="9839504" y="3598260"/>
                  <a:pt x="9842008" y="3600616"/>
                  <a:pt x="9845026" y="3600616"/>
                </a:cubicBezTo>
                <a:cubicBezTo>
                  <a:pt x="9845173" y="3600542"/>
                  <a:pt x="9845173" y="3600542"/>
                  <a:pt x="9845247" y="3600542"/>
                </a:cubicBezTo>
                <a:close/>
                <a:moveTo>
                  <a:pt x="9774790" y="3664595"/>
                </a:moveTo>
                <a:lnTo>
                  <a:pt x="9848781" y="3599144"/>
                </a:lnTo>
                <a:cubicBezTo>
                  <a:pt x="9851063" y="3597082"/>
                  <a:pt x="9851284" y="3593548"/>
                  <a:pt x="9849223" y="3591266"/>
                </a:cubicBezTo>
                <a:cubicBezTo>
                  <a:pt x="9847161" y="3588984"/>
                  <a:pt x="9843627" y="3588763"/>
                  <a:pt x="9841345" y="3590824"/>
                </a:cubicBezTo>
                <a:lnTo>
                  <a:pt x="9767354" y="3656275"/>
                </a:lnTo>
                <a:cubicBezTo>
                  <a:pt x="9765071" y="3658337"/>
                  <a:pt x="9764850" y="3661871"/>
                  <a:pt x="9766912" y="3664153"/>
                </a:cubicBezTo>
                <a:cubicBezTo>
                  <a:pt x="9768016" y="3665404"/>
                  <a:pt x="9769562" y="3666067"/>
                  <a:pt x="9771109" y="3665994"/>
                </a:cubicBezTo>
                <a:cubicBezTo>
                  <a:pt x="9772433" y="3665994"/>
                  <a:pt x="9773759" y="3665478"/>
                  <a:pt x="9774790" y="3664595"/>
                </a:cubicBezTo>
                <a:close/>
                <a:moveTo>
                  <a:pt x="9700062" y="3715836"/>
                </a:moveTo>
                <a:lnTo>
                  <a:pt x="9774200" y="3665036"/>
                </a:lnTo>
                <a:cubicBezTo>
                  <a:pt x="9776777" y="3663269"/>
                  <a:pt x="9777366" y="3659809"/>
                  <a:pt x="9775673" y="3657306"/>
                </a:cubicBezTo>
                <a:cubicBezTo>
                  <a:pt x="9773906" y="3654729"/>
                  <a:pt x="9770445" y="3654067"/>
                  <a:pt x="9767942" y="3655833"/>
                </a:cubicBezTo>
                <a:lnTo>
                  <a:pt x="9693804" y="3706633"/>
                </a:lnTo>
                <a:cubicBezTo>
                  <a:pt x="9691227" y="3708401"/>
                  <a:pt x="9690638" y="3711861"/>
                  <a:pt x="9692331" y="3714364"/>
                </a:cubicBezTo>
                <a:cubicBezTo>
                  <a:pt x="9693436" y="3715984"/>
                  <a:pt x="9695203" y="3716793"/>
                  <a:pt x="9696970" y="3716793"/>
                </a:cubicBezTo>
                <a:cubicBezTo>
                  <a:pt x="9698074" y="3716793"/>
                  <a:pt x="9699179" y="3716499"/>
                  <a:pt x="9700062" y="3715836"/>
                </a:cubicBezTo>
                <a:close/>
                <a:moveTo>
                  <a:pt x="9702491" y="3712008"/>
                </a:moveTo>
                <a:cubicBezTo>
                  <a:pt x="9702933" y="3708989"/>
                  <a:pt x="9700798" y="3706118"/>
                  <a:pt x="9697779" y="3705676"/>
                </a:cubicBezTo>
                <a:lnTo>
                  <a:pt x="9569012" y="3687123"/>
                </a:lnTo>
                <a:cubicBezTo>
                  <a:pt x="9566067" y="3686755"/>
                  <a:pt x="9563123" y="3688817"/>
                  <a:pt x="9562681" y="3691835"/>
                </a:cubicBezTo>
                <a:cubicBezTo>
                  <a:pt x="9562240" y="3694854"/>
                  <a:pt x="9564374" y="3697725"/>
                  <a:pt x="9567393" y="3698167"/>
                </a:cubicBezTo>
                <a:lnTo>
                  <a:pt x="9696160" y="3716720"/>
                </a:lnTo>
                <a:cubicBezTo>
                  <a:pt x="9696455" y="3716793"/>
                  <a:pt x="9696748" y="3716793"/>
                  <a:pt x="9697043" y="3716793"/>
                </a:cubicBezTo>
                <a:cubicBezTo>
                  <a:pt x="9699694" y="3716793"/>
                  <a:pt x="9702050" y="3714806"/>
                  <a:pt x="9702491" y="3712008"/>
                </a:cubicBezTo>
                <a:close/>
                <a:moveTo>
                  <a:pt x="9499734" y="3740058"/>
                </a:moveTo>
                <a:lnTo>
                  <a:pt x="9571000" y="3697431"/>
                </a:lnTo>
                <a:cubicBezTo>
                  <a:pt x="9573651" y="3695885"/>
                  <a:pt x="9574534" y="3692424"/>
                  <a:pt x="9572915" y="3689774"/>
                </a:cubicBezTo>
                <a:cubicBezTo>
                  <a:pt x="9571295" y="3687123"/>
                  <a:pt x="9567908" y="3686314"/>
                  <a:pt x="9565258" y="3687860"/>
                </a:cubicBezTo>
                <a:lnTo>
                  <a:pt x="9493991" y="3730487"/>
                </a:lnTo>
                <a:cubicBezTo>
                  <a:pt x="9491340" y="3732034"/>
                  <a:pt x="9490457" y="3735494"/>
                  <a:pt x="9492077" y="3738144"/>
                </a:cubicBezTo>
                <a:cubicBezTo>
                  <a:pt x="9493107" y="3739911"/>
                  <a:pt x="9495022" y="3740868"/>
                  <a:pt x="9496862" y="3740868"/>
                </a:cubicBezTo>
                <a:cubicBezTo>
                  <a:pt x="9497893" y="3740868"/>
                  <a:pt x="9498849" y="3740574"/>
                  <a:pt x="9499734" y="3740058"/>
                </a:cubicBezTo>
                <a:close/>
                <a:moveTo>
                  <a:pt x="9502237" y="3736966"/>
                </a:moveTo>
                <a:cubicBezTo>
                  <a:pt x="9503194" y="3734021"/>
                  <a:pt x="9501574" y="3730929"/>
                  <a:pt x="9498629" y="3729972"/>
                </a:cubicBezTo>
                <a:lnTo>
                  <a:pt x="9372144" y="3689921"/>
                </a:lnTo>
                <a:cubicBezTo>
                  <a:pt x="9369199" y="3688964"/>
                  <a:pt x="9366107" y="3690657"/>
                  <a:pt x="9365150" y="3693529"/>
                </a:cubicBezTo>
                <a:cubicBezTo>
                  <a:pt x="9364193" y="3696473"/>
                  <a:pt x="9365813" y="3699566"/>
                  <a:pt x="9368758" y="3700523"/>
                </a:cubicBezTo>
                <a:lnTo>
                  <a:pt x="9495242" y="3740574"/>
                </a:lnTo>
                <a:cubicBezTo>
                  <a:pt x="9495831" y="3740721"/>
                  <a:pt x="9496420" y="3740868"/>
                  <a:pt x="9496936" y="3740868"/>
                </a:cubicBezTo>
                <a:cubicBezTo>
                  <a:pt x="9499291" y="3740868"/>
                  <a:pt x="9501501" y="3739322"/>
                  <a:pt x="9502237" y="3736966"/>
                </a:cubicBezTo>
                <a:close/>
                <a:moveTo>
                  <a:pt x="9302202" y="3738144"/>
                </a:moveTo>
                <a:lnTo>
                  <a:pt x="9373028" y="3700155"/>
                </a:lnTo>
                <a:cubicBezTo>
                  <a:pt x="9375752" y="3698682"/>
                  <a:pt x="9376782" y="3695296"/>
                  <a:pt x="9375310" y="3692571"/>
                </a:cubicBezTo>
                <a:cubicBezTo>
                  <a:pt x="9373837" y="3689847"/>
                  <a:pt x="9370451" y="3688817"/>
                  <a:pt x="9367727" y="3690289"/>
                </a:cubicBezTo>
                <a:lnTo>
                  <a:pt x="9296901" y="3728279"/>
                </a:lnTo>
                <a:cubicBezTo>
                  <a:pt x="9294177" y="3729751"/>
                  <a:pt x="9293147" y="3733138"/>
                  <a:pt x="9294619" y="3735862"/>
                </a:cubicBezTo>
                <a:cubicBezTo>
                  <a:pt x="9295649" y="3737776"/>
                  <a:pt x="9297564" y="3738807"/>
                  <a:pt x="9299552" y="3738807"/>
                </a:cubicBezTo>
                <a:cubicBezTo>
                  <a:pt x="9300509" y="3738807"/>
                  <a:pt x="9301392" y="3738586"/>
                  <a:pt x="9302202" y="3738144"/>
                </a:cubicBezTo>
                <a:close/>
                <a:moveTo>
                  <a:pt x="9229241" y="3773999"/>
                </a:moveTo>
                <a:lnTo>
                  <a:pt x="9302055" y="3738218"/>
                </a:lnTo>
                <a:cubicBezTo>
                  <a:pt x="9304852" y="3736893"/>
                  <a:pt x="9305957" y="3733506"/>
                  <a:pt x="9304632" y="3730782"/>
                </a:cubicBezTo>
                <a:cubicBezTo>
                  <a:pt x="9303307" y="3727984"/>
                  <a:pt x="9299920" y="3726880"/>
                  <a:pt x="9297196" y="3728205"/>
                </a:cubicBezTo>
                <a:lnTo>
                  <a:pt x="9224383" y="3763986"/>
                </a:lnTo>
                <a:cubicBezTo>
                  <a:pt x="9221585" y="3765311"/>
                  <a:pt x="9220480" y="3768698"/>
                  <a:pt x="9221806" y="3771422"/>
                </a:cubicBezTo>
                <a:cubicBezTo>
                  <a:pt x="9222762" y="3773410"/>
                  <a:pt x="9224750" y="3774588"/>
                  <a:pt x="9226812" y="3774514"/>
                </a:cubicBezTo>
                <a:cubicBezTo>
                  <a:pt x="9227622" y="3774588"/>
                  <a:pt x="9228431" y="3774367"/>
                  <a:pt x="9229241" y="3773999"/>
                </a:cubicBezTo>
                <a:close/>
                <a:moveTo>
                  <a:pt x="9231819" y="3771348"/>
                </a:moveTo>
                <a:cubicBezTo>
                  <a:pt x="9233143" y="3768551"/>
                  <a:pt x="9231892" y="3765238"/>
                  <a:pt x="9229168" y="3763912"/>
                </a:cubicBezTo>
                <a:lnTo>
                  <a:pt x="9107543" y="3706928"/>
                </a:lnTo>
                <a:cubicBezTo>
                  <a:pt x="9104745" y="3705603"/>
                  <a:pt x="9101431" y="3706781"/>
                  <a:pt x="9100107" y="3709578"/>
                </a:cubicBezTo>
                <a:cubicBezTo>
                  <a:pt x="9098781" y="3712376"/>
                  <a:pt x="9100033" y="3715689"/>
                  <a:pt x="9102757" y="3717014"/>
                </a:cubicBezTo>
                <a:lnTo>
                  <a:pt x="9224383" y="3773999"/>
                </a:lnTo>
                <a:cubicBezTo>
                  <a:pt x="9225192" y="3774367"/>
                  <a:pt x="9226002" y="3774514"/>
                  <a:pt x="9226812" y="3774514"/>
                </a:cubicBezTo>
                <a:cubicBezTo>
                  <a:pt x="9228874" y="3774588"/>
                  <a:pt x="9230862" y="3773410"/>
                  <a:pt x="9231819" y="3771348"/>
                </a:cubicBezTo>
                <a:close/>
                <a:moveTo>
                  <a:pt x="9106217" y="3718487"/>
                </a:moveTo>
                <a:lnTo>
                  <a:pt x="9108794" y="3716205"/>
                </a:lnTo>
                <a:cubicBezTo>
                  <a:pt x="9111077" y="3714143"/>
                  <a:pt x="9111298" y="3710609"/>
                  <a:pt x="9109310" y="3708327"/>
                </a:cubicBezTo>
                <a:cubicBezTo>
                  <a:pt x="9107248" y="3706045"/>
                  <a:pt x="9103714" y="3705750"/>
                  <a:pt x="9101431" y="3707811"/>
                </a:cubicBezTo>
                <a:lnTo>
                  <a:pt x="9098855" y="3710094"/>
                </a:lnTo>
                <a:cubicBezTo>
                  <a:pt x="9096573" y="3712155"/>
                  <a:pt x="9096352" y="3715689"/>
                  <a:pt x="9098340" y="3717971"/>
                </a:cubicBezTo>
                <a:cubicBezTo>
                  <a:pt x="9099443" y="3719223"/>
                  <a:pt x="9100990" y="3719886"/>
                  <a:pt x="9102536" y="3719886"/>
                </a:cubicBezTo>
                <a:cubicBezTo>
                  <a:pt x="9103935" y="3719886"/>
                  <a:pt x="9105186" y="3719444"/>
                  <a:pt x="9106217" y="3718487"/>
                </a:cubicBezTo>
                <a:close/>
                <a:moveTo>
                  <a:pt x="9073087" y="3772084"/>
                </a:moveTo>
                <a:lnTo>
                  <a:pt x="9107322" y="3717235"/>
                </a:lnTo>
                <a:cubicBezTo>
                  <a:pt x="9108941" y="3714585"/>
                  <a:pt x="9108131" y="3711198"/>
                  <a:pt x="9105555" y="3709578"/>
                </a:cubicBezTo>
                <a:cubicBezTo>
                  <a:pt x="9102978" y="3707959"/>
                  <a:pt x="9099517" y="3708769"/>
                  <a:pt x="9097898" y="3711345"/>
                </a:cubicBezTo>
                <a:lnTo>
                  <a:pt x="9063663" y="3766195"/>
                </a:lnTo>
                <a:cubicBezTo>
                  <a:pt x="9062043" y="3768845"/>
                  <a:pt x="9062853" y="3772232"/>
                  <a:pt x="9065430" y="3773852"/>
                </a:cubicBezTo>
                <a:cubicBezTo>
                  <a:pt x="9066387" y="3774440"/>
                  <a:pt x="9067418" y="3774735"/>
                  <a:pt x="9068448" y="3774735"/>
                </a:cubicBezTo>
                <a:cubicBezTo>
                  <a:pt x="9070215" y="3774735"/>
                  <a:pt x="9072056" y="3773778"/>
                  <a:pt x="9073087" y="3772084"/>
                </a:cubicBezTo>
                <a:close/>
                <a:moveTo>
                  <a:pt x="9070951" y="3775545"/>
                </a:moveTo>
                <a:lnTo>
                  <a:pt x="9073087" y="3772084"/>
                </a:lnTo>
                <a:cubicBezTo>
                  <a:pt x="9074706" y="3769508"/>
                  <a:pt x="9073896" y="3766047"/>
                  <a:pt x="9071320" y="3764428"/>
                </a:cubicBezTo>
                <a:cubicBezTo>
                  <a:pt x="9068743" y="3762808"/>
                  <a:pt x="9065283" y="3763618"/>
                  <a:pt x="9063663" y="3766195"/>
                </a:cubicBezTo>
                <a:lnTo>
                  <a:pt x="9061528" y="3769655"/>
                </a:lnTo>
                <a:cubicBezTo>
                  <a:pt x="9059908" y="3772232"/>
                  <a:pt x="9060719" y="3775692"/>
                  <a:pt x="9063295" y="3777312"/>
                </a:cubicBezTo>
                <a:cubicBezTo>
                  <a:pt x="9064252" y="3777901"/>
                  <a:pt x="9065283" y="3778195"/>
                  <a:pt x="9066313" y="3778195"/>
                </a:cubicBezTo>
                <a:cubicBezTo>
                  <a:pt x="9068081" y="3778195"/>
                  <a:pt x="9069921" y="3777238"/>
                  <a:pt x="9070951" y="3775545"/>
                </a:cubicBezTo>
                <a:close/>
                <a:moveTo>
                  <a:pt x="9032668" y="3833192"/>
                </a:moveTo>
                <a:lnTo>
                  <a:pt x="9070805" y="3775692"/>
                </a:lnTo>
                <a:cubicBezTo>
                  <a:pt x="9072498" y="3773115"/>
                  <a:pt x="9071835" y="3769655"/>
                  <a:pt x="9069258" y="3767962"/>
                </a:cubicBezTo>
                <a:cubicBezTo>
                  <a:pt x="9066682" y="3766268"/>
                  <a:pt x="9063221" y="3766931"/>
                  <a:pt x="9061528" y="3769508"/>
                </a:cubicBezTo>
                <a:lnTo>
                  <a:pt x="9023391" y="3827007"/>
                </a:lnTo>
                <a:cubicBezTo>
                  <a:pt x="9021698" y="3829584"/>
                  <a:pt x="9022360" y="3833045"/>
                  <a:pt x="9024937" y="3834738"/>
                </a:cubicBezTo>
                <a:cubicBezTo>
                  <a:pt x="9025894" y="3835401"/>
                  <a:pt x="9026999" y="3835695"/>
                  <a:pt x="9028029" y="3835695"/>
                </a:cubicBezTo>
                <a:cubicBezTo>
                  <a:pt x="9029870" y="3835695"/>
                  <a:pt x="9031637" y="3834811"/>
                  <a:pt x="9032668" y="3833192"/>
                </a:cubicBezTo>
                <a:close/>
                <a:moveTo>
                  <a:pt x="9013526" y="3861978"/>
                </a:moveTo>
                <a:lnTo>
                  <a:pt x="9032668" y="3833192"/>
                </a:lnTo>
                <a:cubicBezTo>
                  <a:pt x="9034361" y="3830615"/>
                  <a:pt x="9033698" y="3827155"/>
                  <a:pt x="9031122" y="3825461"/>
                </a:cubicBezTo>
                <a:cubicBezTo>
                  <a:pt x="9028618" y="3823768"/>
                  <a:pt x="9025084" y="3824431"/>
                  <a:pt x="9023391" y="3827007"/>
                </a:cubicBezTo>
                <a:lnTo>
                  <a:pt x="9004249" y="3855794"/>
                </a:lnTo>
                <a:cubicBezTo>
                  <a:pt x="9002556" y="3858371"/>
                  <a:pt x="9003218" y="3861831"/>
                  <a:pt x="9005795" y="3863525"/>
                </a:cubicBezTo>
                <a:cubicBezTo>
                  <a:pt x="9006752" y="3864187"/>
                  <a:pt x="9007857" y="3864482"/>
                  <a:pt x="9008888" y="3864482"/>
                </a:cubicBezTo>
                <a:cubicBezTo>
                  <a:pt x="9010728" y="3864482"/>
                  <a:pt x="9012495" y="3863598"/>
                  <a:pt x="9013526" y="3861978"/>
                </a:cubicBezTo>
                <a:close/>
                <a:moveTo>
                  <a:pt x="8986874" y="3901072"/>
                </a:moveTo>
                <a:lnTo>
                  <a:pt x="9013526" y="3862052"/>
                </a:lnTo>
                <a:cubicBezTo>
                  <a:pt x="9015293" y="3859475"/>
                  <a:pt x="9014630" y="3856015"/>
                  <a:pt x="9012053" y="3854322"/>
                </a:cubicBezTo>
                <a:cubicBezTo>
                  <a:pt x="9009550" y="3852628"/>
                  <a:pt x="9006016" y="3853217"/>
                  <a:pt x="9004323" y="3855794"/>
                </a:cubicBezTo>
                <a:lnTo>
                  <a:pt x="8977671" y="3894815"/>
                </a:lnTo>
                <a:cubicBezTo>
                  <a:pt x="8975904" y="3897391"/>
                  <a:pt x="8976567" y="3900852"/>
                  <a:pt x="8979143" y="3902545"/>
                </a:cubicBezTo>
                <a:cubicBezTo>
                  <a:pt x="8980101" y="3903207"/>
                  <a:pt x="8981205" y="3903502"/>
                  <a:pt x="8982310" y="3903502"/>
                </a:cubicBezTo>
                <a:cubicBezTo>
                  <a:pt x="8984077" y="3903502"/>
                  <a:pt x="8985770" y="3902692"/>
                  <a:pt x="8986874" y="3901072"/>
                </a:cubicBezTo>
                <a:close/>
                <a:moveTo>
                  <a:pt x="8957646" y="3943921"/>
                </a:moveTo>
                <a:lnTo>
                  <a:pt x="8986874" y="3901146"/>
                </a:lnTo>
                <a:cubicBezTo>
                  <a:pt x="8988641" y="3898569"/>
                  <a:pt x="8987979" y="3895109"/>
                  <a:pt x="8985401" y="3893416"/>
                </a:cubicBezTo>
                <a:cubicBezTo>
                  <a:pt x="8982898" y="3891722"/>
                  <a:pt x="8979365" y="3892311"/>
                  <a:pt x="8977671" y="3894888"/>
                </a:cubicBezTo>
                <a:lnTo>
                  <a:pt x="8948443" y="3937663"/>
                </a:lnTo>
                <a:cubicBezTo>
                  <a:pt x="8946675" y="3940240"/>
                  <a:pt x="8947339" y="3943700"/>
                  <a:pt x="8949915" y="3945394"/>
                </a:cubicBezTo>
                <a:cubicBezTo>
                  <a:pt x="8950872" y="3946056"/>
                  <a:pt x="8951977" y="3946351"/>
                  <a:pt x="8953081" y="3946351"/>
                </a:cubicBezTo>
                <a:cubicBezTo>
                  <a:pt x="8954848" y="3946277"/>
                  <a:pt x="8956542" y="3945467"/>
                  <a:pt x="8957646" y="3943921"/>
                </a:cubicBezTo>
                <a:close/>
                <a:moveTo>
                  <a:pt x="8952566" y="3951357"/>
                </a:moveTo>
                <a:lnTo>
                  <a:pt x="8957646" y="3943921"/>
                </a:lnTo>
                <a:cubicBezTo>
                  <a:pt x="8959413" y="3941418"/>
                  <a:pt x="8958750" y="3937884"/>
                  <a:pt x="8956173" y="3936191"/>
                </a:cubicBezTo>
                <a:cubicBezTo>
                  <a:pt x="8953596" y="3934497"/>
                  <a:pt x="8950136" y="3935086"/>
                  <a:pt x="8948443" y="3937663"/>
                </a:cubicBezTo>
                <a:lnTo>
                  <a:pt x="8943363" y="3945099"/>
                </a:lnTo>
                <a:cubicBezTo>
                  <a:pt x="8941596" y="3947602"/>
                  <a:pt x="8942258" y="3951136"/>
                  <a:pt x="8944835" y="3952830"/>
                </a:cubicBezTo>
                <a:cubicBezTo>
                  <a:pt x="8945792" y="3953492"/>
                  <a:pt x="8946896" y="3953787"/>
                  <a:pt x="8948001" y="3953787"/>
                </a:cubicBezTo>
                <a:cubicBezTo>
                  <a:pt x="8949768" y="3953713"/>
                  <a:pt x="8951461" y="3952903"/>
                  <a:pt x="8952566" y="3951357"/>
                </a:cubicBezTo>
                <a:close/>
                <a:moveTo>
                  <a:pt x="8940050" y="3969615"/>
                </a:moveTo>
                <a:lnTo>
                  <a:pt x="8952566" y="3951283"/>
                </a:lnTo>
                <a:cubicBezTo>
                  <a:pt x="8954332" y="3948707"/>
                  <a:pt x="8953670" y="3945246"/>
                  <a:pt x="8951093" y="3943553"/>
                </a:cubicBezTo>
                <a:cubicBezTo>
                  <a:pt x="8948590" y="3941859"/>
                  <a:pt x="8945056" y="3942449"/>
                  <a:pt x="8943363" y="3945026"/>
                </a:cubicBezTo>
                <a:lnTo>
                  <a:pt x="8930847" y="3963358"/>
                </a:lnTo>
                <a:cubicBezTo>
                  <a:pt x="8929080" y="3965934"/>
                  <a:pt x="8929743" y="3969395"/>
                  <a:pt x="8932319" y="3971088"/>
                </a:cubicBezTo>
                <a:cubicBezTo>
                  <a:pt x="8933276" y="3971750"/>
                  <a:pt x="8934381" y="3972045"/>
                  <a:pt x="8935485" y="3972045"/>
                </a:cubicBezTo>
                <a:cubicBezTo>
                  <a:pt x="8937252" y="3972045"/>
                  <a:pt x="8938945" y="3971235"/>
                  <a:pt x="8940050" y="3969615"/>
                </a:cubicBezTo>
                <a:close/>
                <a:moveTo>
                  <a:pt x="8930921" y="3982941"/>
                </a:moveTo>
                <a:lnTo>
                  <a:pt x="8940050" y="3969615"/>
                </a:lnTo>
                <a:cubicBezTo>
                  <a:pt x="8941817" y="3967113"/>
                  <a:pt x="8941154" y="3963578"/>
                  <a:pt x="8938577" y="3961885"/>
                </a:cubicBezTo>
                <a:cubicBezTo>
                  <a:pt x="8936074" y="3960192"/>
                  <a:pt x="8932540" y="3960781"/>
                  <a:pt x="8930847" y="3963358"/>
                </a:cubicBezTo>
                <a:lnTo>
                  <a:pt x="8921718" y="3976683"/>
                </a:lnTo>
                <a:cubicBezTo>
                  <a:pt x="8919951" y="3979186"/>
                  <a:pt x="8920613" y="3982721"/>
                  <a:pt x="8923190" y="3984414"/>
                </a:cubicBezTo>
                <a:cubicBezTo>
                  <a:pt x="8924147" y="3985077"/>
                  <a:pt x="8925252" y="3985371"/>
                  <a:pt x="8926356" y="3985371"/>
                </a:cubicBezTo>
                <a:cubicBezTo>
                  <a:pt x="8928123" y="3985371"/>
                  <a:pt x="8929890" y="3984561"/>
                  <a:pt x="8930921" y="3982941"/>
                </a:cubicBezTo>
                <a:close/>
                <a:moveTo>
                  <a:pt x="8873568" y="4029692"/>
                </a:moveTo>
                <a:lnTo>
                  <a:pt x="8929890" y="3984119"/>
                </a:lnTo>
                <a:cubicBezTo>
                  <a:pt x="8932246" y="3982205"/>
                  <a:pt x="8932688" y="3978671"/>
                  <a:pt x="8930700" y="3976315"/>
                </a:cubicBezTo>
                <a:cubicBezTo>
                  <a:pt x="8928785" y="3973959"/>
                  <a:pt x="8925252" y="3973591"/>
                  <a:pt x="8922895" y="3975505"/>
                </a:cubicBezTo>
                <a:lnTo>
                  <a:pt x="8866574" y="4021078"/>
                </a:lnTo>
                <a:cubicBezTo>
                  <a:pt x="8864218" y="4022992"/>
                  <a:pt x="8863776" y="4026526"/>
                  <a:pt x="8865764" y="4028882"/>
                </a:cubicBezTo>
                <a:cubicBezTo>
                  <a:pt x="8866868" y="4030281"/>
                  <a:pt x="8868488" y="4030944"/>
                  <a:pt x="8870108" y="4030944"/>
                </a:cubicBezTo>
                <a:cubicBezTo>
                  <a:pt x="8871285" y="4030944"/>
                  <a:pt x="8872537" y="4030576"/>
                  <a:pt x="8873568" y="4029692"/>
                </a:cubicBezTo>
                <a:close/>
                <a:moveTo>
                  <a:pt x="8836020" y="4060025"/>
                </a:moveTo>
                <a:lnTo>
                  <a:pt x="8873494" y="4029692"/>
                </a:lnTo>
                <a:cubicBezTo>
                  <a:pt x="8875850" y="4027778"/>
                  <a:pt x="8876292" y="4024244"/>
                  <a:pt x="8874304" y="4021888"/>
                </a:cubicBezTo>
                <a:cubicBezTo>
                  <a:pt x="8872390" y="4019532"/>
                  <a:pt x="8868856" y="4019091"/>
                  <a:pt x="8866501" y="4021078"/>
                </a:cubicBezTo>
                <a:lnTo>
                  <a:pt x="8829026" y="4051411"/>
                </a:lnTo>
                <a:cubicBezTo>
                  <a:pt x="8826596" y="4053325"/>
                  <a:pt x="8826228" y="4056859"/>
                  <a:pt x="8828216" y="4059215"/>
                </a:cubicBezTo>
                <a:cubicBezTo>
                  <a:pt x="8829320" y="4060614"/>
                  <a:pt x="8830940" y="4061276"/>
                  <a:pt x="8832559" y="4061276"/>
                </a:cubicBezTo>
                <a:cubicBezTo>
                  <a:pt x="8833811" y="4061276"/>
                  <a:pt x="8835063" y="4060908"/>
                  <a:pt x="8836020" y="4060025"/>
                </a:cubicBezTo>
                <a:close/>
                <a:moveTo>
                  <a:pt x="8789122" y="4125329"/>
                </a:moveTo>
                <a:lnTo>
                  <a:pt x="8837051" y="4058994"/>
                </a:lnTo>
                <a:cubicBezTo>
                  <a:pt x="8838818" y="4056491"/>
                  <a:pt x="8838302" y="4053031"/>
                  <a:pt x="8835799" y="4051190"/>
                </a:cubicBezTo>
                <a:cubicBezTo>
                  <a:pt x="8833370" y="4049423"/>
                  <a:pt x="8829835" y="4049939"/>
                  <a:pt x="8827995" y="4052442"/>
                </a:cubicBezTo>
                <a:lnTo>
                  <a:pt x="8780067" y="4118776"/>
                </a:lnTo>
                <a:cubicBezTo>
                  <a:pt x="8778299" y="4121280"/>
                  <a:pt x="8778815" y="4124740"/>
                  <a:pt x="8781318" y="4126580"/>
                </a:cubicBezTo>
                <a:cubicBezTo>
                  <a:pt x="8782349" y="4127316"/>
                  <a:pt x="8783453" y="4127611"/>
                  <a:pt x="8784632" y="4127611"/>
                </a:cubicBezTo>
                <a:cubicBezTo>
                  <a:pt x="8786398" y="4127611"/>
                  <a:pt x="8788092" y="4126801"/>
                  <a:pt x="8789122" y="4125329"/>
                </a:cubicBezTo>
                <a:close/>
                <a:moveTo>
                  <a:pt x="8756802" y="4158459"/>
                </a:moveTo>
                <a:lnTo>
                  <a:pt x="8788607" y="4125917"/>
                </a:lnTo>
                <a:cubicBezTo>
                  <a:pt x="8790742" y="4123709"/>
                  <a:pt x="8790742" y="4120175"/>
                  <a:pt x="8788533" y="4118040"/>
                </a:cubicBezTo>
                <a:cubicBezTo>
                  <a:pt x="8786325" y="4115905"/>
                  <a:pt x="8782791" y="4115978"/>
                  <a:pt x="8780656" y="4118113"/>
                </a:cubicBezTo>
                <a:lnTo>
                  <a:pt x="8748850" y="4150655"/>
                </a:lnTo>
                <a:cubicBezTo>
                  <a:pt x="8746715" y="4152864"/>
                  <a:pt x="8746715" y="4156398"/>
                  <a:pt x="8748924" y="4158533"/>
                </a:cubicBezTo>
                <a:cubicBezTo>
                  <a:pt x="8750028" y="4159637"/>
                  <a:pt x="8751427" y="4160152"/>
                  <a:pt x="8752900" y="4160079"/>
                </a:cubicBezTo>
                <a:cubicBezTo>
                  <a:pt x="8754299" y="4160152"/>
                  <a:pt x="8755771" y="4159563"/>
                  <a:pt x="8756802" y="4158459"/>
                </a:cubicBezTo>
                <a:close/>
                <a:moveTo>
                  <a:pt x="8757833" y="4155367"/>
                </a:moveTo>
                <a:cubicBezTo>
                  <a:pt x="8758348" y="4152348"/>
                  <a:pt x="8755697" y="4149403"/>
                  <a:pt x="8752678" y="4148888"/>
                </a:cubicBezTo>
                <a:cubicBezTo>
                  <a:pt x="8749661" y="4148373"/>
                  <a:pt x="8746789" y="4150434"/>
                  <a:pt x="8746273" y="4153526"/>
                </a:cubicBezTo>
                <a:cubicBezTo>
                  <a:pt x="8745758" y="4156545"/>
                  <a:pt x="8747893" y="4159416"/>
                  <a:pt x="8750912" y="4159932"/>
                </a:cubicBezTo>
                <a:lnTo>
                  <a:pt x="8751942" y="4160079"/>
                </a:lnTo>
                <a:cubicBezTo>
                  <a:pt x="8752237" y="4160152"/>
                  <a:pt x="8752531" y="4160152"/>
                  <a:pt x="8752826" y="4160152"/>
                </a:cubicBezTo>
                <a:cubicBezTo>
                  <a:pt x="8755476" y="4160152"/>
                  <a:pt x="8757390" y="4158091"/>
                  <a:pt x="8757833" y="4155367"/>
                </a:cubicBezTo>
                <a:close/>
                <a:moveTo>
                  <a:pt x="8753268" y="4161404"/>
                </a:moveTo>
                <a:lnTo>
                  <a:pt x="8756066" y="4157944"/>
                </a:lnTo>
                <a:cubicBezTo>
                  <a:pt x="8758053" y="4155588"/>
                  <a:pt x="8757685" y="4152054"/>
                  <a:pt x="8755329" y="4150066"/>
                </a:cubicBezTo>
                <a:cubicBezTo>
                  <a:pt x="8752973" y="4148152"/>
                  <a:pt x="8749439" y="4148446"/>
                  <a:pt x="8747451" y="4150802"/>
                </a:cubicBezTo>
                <a:lnTo>
                  <a:pt x="8744654" y="4154263"/>
                </a:lnTo>
                <a:cubicBezTo>
                  <a:pt x="8742666" y="4156619"/>
                  <a:pt x="8743034" y="4160152"/>
                  <a:pt x="8745390" y="4162140"/>
                </a:cubicBezTo>
                <a:cubicBezTo>
                  <a:pt x="8746421" y="4163024"/>
                  <a:pt x="8747673" y="4163392"/>
                  <a:pt x="8748997" y="4163392"/>
                </a:cubicBezTo>
                <a:cubicBezTo>
                  <a:pt x="8750618" y="4163392"/>
                  <a:pt x="8752163" y="4162729"/>
                  <a:pt x="8753268" y="4161404"/>
                </a:cubicBezTo>
                <a:close/>
                <a:moveTo>
                  <a:pt x="8729119" y="4182681"/>
                </a:moveTo>
                <a:lnTo>
                  <a:pt x="8752678" y="4161993"/>
                </a:lnTo>
                <a:cubicBezTo>
                  <a:pt x="8754961" y="4159932"/>
                  <a:pt x="8755255" y="4156471"/>
                  <a:pt x="8753194" y="4154115"/>
                </a:cubicBezTo>
                <a:cubicBezTo>
                  <a:pt x="8751133" y="4151833"/>
                  <a:pt x="8747673" y="4151539"/>
                  <a:pt x="8745316" y="4153600"/>
                </a:cubicBezTo>
                <a:lnTo>
                  <a:pt x="8721757" y="4174288"/>
                </a:lnTo>
                <a:cubicBezTo>
                  <a:pt x="8719474" y="4176350"/>
                  <a:pt x="8719254" y="4179810"/>
                  <a:pt x="8721241" y="4182166"/>
                </a:cubicBezTo>
                <a:cubicBezTo>
                  <a:pt x="8722346" y="4183417"/>
                  <a:pt x="8723892" y="4184080"/>
                  <a:pt x="8725438" y="4184080"/>
                </a:cubicBezTo>
                <a:cubicBezTo>
                  <a:pt x="8726763" y="4184080"/>
                  <a:pt x="8728015" y="4183638"/>
                  <a:pt x="8729119" y="4182681"/>
                </a:cubicBezTo>
                <a:close/>
                <a:moveTo>
                  <a:pt x="8727720" y="4183933"/>
                </a:moveTo>
                <a:lnTo>
                  <a:pt x="8729119" y="4182681"/>
                </a:lnTo>
                <a:cubicBezTo>
                  <a:pt x="8731401" y="4180620"/>
                  <a:pt x="8731622" y="4177086"/>
                  <a:pt x="8729634" y="4174803"/>
                </a:cubicBezTo>
                <a:cubicBezTo>
                  <a:pt x="8727574" y="4172521"/>
                  <a:pt x="8724039" y="4172227"/>
                  <a:pt x="8721757" y="4174288"/>
                </a:cubicBezTo>
                <a:lnTo>
                  <a:pt x="8720358" y="4175540"/>
                </a:lnTo>
                <a:cubicBezTo>
                  <a:pt x="8718076" y="4177601"/>
                  <a:pt x="8717781" y="4181135"/>
                  <a:pt x="8719843" y="4183417"/>
                </a:cubicBezTo>
                <a:cubicBezTo>
                  <a:pt x="8720947" y="4184669"/>
                  <a:pt x="8722493" y="4185331"/>
                  <a:pt x="8724039" y="4185331"/>
                </a:cubicBezTo>
                <a:cubicBezTo>
                  <a:pt x="8725365" y="4185258"/>
                  <a:pt x="8726690" y="4184816"/>
                  <a:pt x="8727720" y="4183933"/>
                </a:cubicBezTo>
                <a:close/>
                <a:moveTo>
                  <a:pt x="8726837" y="4184669"/>
                </a:moveTo>
                <a:lnTo>
                  <a:pt x="8727720" y="4183859"/>
                </a:lnTo>
                <a:cubicBezTo>
                  <a:pt x="8730003" y="4181798"/>
                  <a:pt x="8730224" y="4178264"/>
                  <a:pt x="8728162" y="4175982"/>
                </a:cubicBezTo>
                <a:cubicBezTo>
                  <a:pt x="8726101" y="4173699"/>
                  <a:pt x="8722567" y="4173478"/>
                  <a:pt x="8720284" y="4175540"/>
                </a:cubicBezTo>
                <a:lnTo>
                  <a:pt x="8719401" y="4176350"/>
                </a:lnTo>
                <a:cubicBezTo>
                  <a:pt x="8717119" y="4178411"/>
                  <a:pt x="8716898" y="4181945"/>
                  <a:pt x="8718959" y="4184227"/>
                </a:cubicBezTo>
                <a:cubicBezTo>
                  <a:pt x="8720064" y="4185479"/>
                  <a:pt x="8721610" y="4186142"/>
                  <a:pt x="8723155" y="4186068"/>
                </a:cubicBezTo>
                <a:cubicBezTo>
                  <a:pt x="8724481" y="4186068"/>
                  <a:pt x="8725806" y="4185626"/>
                  <a:pt x="8726837" y="4184669"/>
                </a:cubicBezTo>
                <a:close/>
                <a:moveTo>
                  <a:pt x="8719843" y="4190853"/>
                </a:moveTo>
                <a:lnTo>
                  <a:pt x="8726910" y="4184669"/>
                </a:lnTo>
                <a:cubicBezTo>
                  <a:pt x="8729193" y="4182607"/>
                  <a:pt x="8729487" y="4179147"/>
                  <a:pt x="8727426" y="4176791"/>
                </a:cubicBezTo>
                <a:cubicBezTo>
                  <a:pt x="8725365" y="4174509"/>
                  <a:pt x="8721831" y="4174288"/>
                  <a:pt x="8719548" y="4176276"/>
                </a:cubicBezTo>
                <a:lnTo>
                  <a:pt x="8712480" y="4182460"/>
                </a:lnTo>
                <a:cubicBezTo>
                  <a:pt x="8710198" y="4184522"/>
                  <a:pt x="8709904" y="4187982"/>
                  <a:pt x="8711966" y="4190338"/>
                </a:cubicBezTo>
                <a:cubicBezTo>
                  <a:pt x="8713069" y="4191590"/>
                  <a:pt x="8714616" y="4192252"/>
                  <a:pt x="8716235" y="4192252"/>
                </a:cubicBezTo>
                <a:cubicBezTo>
                  <a:pt x="8717487" y="4192252"/>
                  <a:pt x="8718738" y="4191737"/>
                  <a:pt x="8719843" y="4190853"/>
                </a:cubicBezTo>
                <a:close/>
                <a:moveTo>
                  <a:pt x="8667497" y="4236721"/>
                </a:moveTo>
                <a:lnTo>
                  <a:pt x="8719769" y="4190853"/>
                </a:lnTo>
                <a:cubicBezTo>
                  <a:pt x="8722052" y="4188792"/>
                  <a:pt x="8722346" y="4185331"/>
                  <a:pt x="8720284" y="4182975"/>
                </a:cubicBezTo>
                <a:cubicBezTo>
                  <a:pt x="8718223" y="4180693"/>
                  <a:pt x="8714690" y="4180399"/>
                  <a:pt x="8712407" y="4182460"/>
                </a:cubicBezTo>
                <a:lnTo>
                  <a:pt x="8660134" y="4228328"/>
                </a:lnTo>
                <a:cubicBezTo>
                  <a:pt x="8657852" y="4230389"/>
                  <a:pt x="8657632" y="4233849"/>
                  <a:pt x="8659619" y="4236205"/>
                </a:cubicBezTo>
                <a:cubicBezTo>
                  <a:pt x="8660723" y="4237457"/>
                  <a:pt x="8662270" y="4238120"/>
                  <a:pt x="8663816" y="4238120"/>
                </a:cubicBezTo>
                <a:cubicBezTo>
                  <a:pt x="8665214" y="4238120"/>
                  <a:pt x="8666466" y="4237678"/>
                  <a:pt x="8667497" y="4236721"/>
                </a:cubicBezTo>
                <a:close/>
                <a:moveTo>
                  <a:pt x="8582241" y="4287521"/>
                </a:moveTo>
                <a:lnTo>
                  <a:pt x="8666687" y="4237309"/>
                </a:lnTo>
                <a:cubicBezTo>
                  <a:pt x="8669337" y="4235764"/>
                  <a:pt x="8670221" y="4232303"/>
                  <a:pt x="8668601" y="4229653"/>
                </a:cubicBezTo>
                <a:cubicBezTo>
                  <a:pt x="8667055" y="4227002"/>
                  <a:pt x="8663595" y="4226119"/>
                  <a:pt x="8660944" y="4227739"/>
                </a:cubicBezTo>
                <a:lnTo>
                  <a:pt x="8576499" y="4277950"/>
                </a:lnTo>
                <a:cubicBezTo>
                  <a:pt x="8573848" y="4279496"/>
                  <a:pt x="8572965" y="4282956"/>
                  <a:pt x="8574584" y="4285606"/>
                </a:cubicBezTo>
                <a:cubicBezTo>
                  <a:pt x="8575615" y="4287374"/>
                  <a:pt x="8577529" y="4288330"/>
                  <a:pt x="8579444" y="4288330"/>
                </a:cubicBezTo>
                <a:cubicBezTo>
                  <a:pt x="8580400" y="4288330"/>
                  <a:pt x="8581357" y="4288036"/>
                  <a:pt x="8582241" y="4287521"/>
                </a:cubicBezTo>
                <a:close/>
                <a:moveTo>
                  <a:pt x="8574511" y="4291717"/>
                </a:moveTo>
                <a:lnTo>
                  <a:pt x="8582020" y="4287594"/>
                </a:lnTo>
                <a:cubicBezTo>
                  <a:pt x="8584744" y="4286122"/>
                  <a:pt x="8585702" y="4282735"/>
                  <a:pt x="8584229" y="4280011"/>
                </a:cubicBezTo>
                <a:cubicBezTo>
                  <a:pt x="8582756" y="4277287"/>
                  <a:pt x="8579296" y="4276330"/>
                  <a:pt x="8576646" y="4277802"/>
                </a:cubicBezTo>
                <a:lnTo>
                  <a:pt x="8569136" y="4281925"/>
                </a:lnTo>
                <a:cubicBezTo>
                  <a:pt x="8566412" y="4283398"/>
                  <a:pt x="8565455" y="4286784"/>
                  <a:pt x="8566927" y="4289508"/>
                </a:cubicBezTo>
                <a:cubicBezTo>
                  <a:pt x="8567958" y="4291349"/>
                  <a:pt x="8569872" y="4292454"/>
                  <a:pt x="8571860" y="4292454"/>
                </a:cubicBezTo>
                <a:cubicBezTo>
                  <a:pt x="8572744" y="4292380"/>
                  <a:pt x="8573701" y="4292159"/>
                  <a:pt x="8574511" y="4291717"/>
                </a:cubicBezTo>
                <a:close/>
                <a:moveTo>
                  <a:pt x="8526656" y="4317780"/>
                </a:moveTo>
                <a:lnTo>
                  <a:pt x="8574511" y="4291717"/>
                </a:lnTo>
                <a:cubicBezTo>
                  <a:pt x="8577235" y="4290245"/>
                  <a:pt x="8578192" y="4286858"/>
                  <a:pt x="8576719" y="4284134"/>
                </a:cubicBezTo>
                <a:cubicBezTo>
                  <a:pt x="8575247" y="4281410"/>
                  <a:pt x="8571860" y="4280453"/>
                  <a:pt x="8569136" y="4281925"/>
                </a:cubicBezTo>
                <a:lnTo>
                  <a:pt x="8521281" y="4307988"/>
                </a:lnTo>
                <a:cubicBezTo>
                  <a:pt x="8518557" y="4309461"/>
                  <a:pt x="8517600" y="4312847"/>
                  <a:pt x="8519072" y="4315571"/>
                </a:cubicBezTo>
                <a:cubicBezTo>
                  <a:pt x="8520103" y="4317412"/>
                  <a:pt x="8522017" y="4318516"/>
                  <a:pt x="8524005" y="4318442"/>
                </a:cubicBezTo>
                <a:cubicBezTo>
                  <a:pt x="8524889" y="4318516"/>
                  <a:pt x="8525772" y="4318295"/>
                  <a:pt x="8526656" y="4317780"/>
                </a:cubicBezTo>
                <a:close/>
                <a:moveTo>
                  <a:pt x="8464886" y="4351425"/>
                </a:moveTo>
                <a:lnTo>
                  <a:pt x="8526582" y="4317780"/>
                </a:lnTo>
                <a:cubicBezTo>
                  <a:pt x="8529306" y="4316307"/>
                  <a:pt x="8530263" y="4312921"/>
                  <a:pt x="8528791" y="4310197"/>
                </a:cubicBezTo>
                <a:cubicBezTo>
                  <a:pt x="8527318" y="4307473"/>
                  <a:pt x="8523932" y="4306515"/>
                  <a:pt x="8521208" y="4307988"/>
                </a:cubicBezTo>
                <a:lnTo>
                  <a:pt x="8459511" y="4341634"/>
                </a:lnTo>
                <a:cubicBezTo>
                  <a:pt x="8456787" y="4343106"/>
                  <a:pt x="8455830" y="4346493"/>
                  <a:pt x="8457302" y="4349217"/>
                </a:cubicBezTo>
                <a:cubicBezTo>
                  <a:pt x="8458333" y="4351057"/>
                  <a:pt x="8460247" y="4352162"/>
                  <a:pt x="8462235" y="4352088"/>
                </a:cubicBezTo>
                <a:cubicBezTo>
                  <a:pt x="8463192" y="4352088"/>
                  <a:pt x="8464076" y="4351867"/>
                  <a:pt x="8464886" y="4351425"/>
                </a:cubicBezTo>
                <a:close/>
                <a:moveTo>
                  <a:pt x="8384489" y="4382863"/>
                </a:moveTo>
                <a:lnTo>
                  <a:pt x="8464297" y="4351720"/>
                </a:lnTo>
                <a:cubicBezTo>
                  <a:pt x="8467168" y="4350616"/>
                  <a:pt x="8468567" y="4347376"/>
                  <a:pt x="8467462" y="4344505"/>
                </a:cubicBezTo>
                <a:cubicBezTo>
                  <a:pt x="8466358" y="4341634"/>
                  <a:pt x="8463119" y="4340235"/>
                  <a:pt x="8460247" y="4341339"/>
                </a:cubicBezTo>
                <a:lnTo>
                  <a:pt x="8380440" y="4372482"/>
                </a:lnTo>
                <a:cubicBezTo>
                  <a:pt x="8377569" y="4373586"/>
                  <a:pt x="8376170" y="4376825"/>
                  <a:pt x="8377274" y="4379697"/>
                </a:cubicBezTo>
                <a:cubicBezTo>
                  <a:pt x="8378158" y="4381906"/>
                  <a:pt x="8380293" y="4383231"/>
                  <a:pt x="8382502" y="4383231"/>
                </a:cubicBezTo>
                <a:cubicBezTo>
                  <a:pt x="8383164" y="4383231"/>
                  <a:pt x="8383827" y="4383084"/>
                  <a:pt x="8384489" y="4382863"/>
                </a:cubicBezTo>
                <a:close/>
                <a:moveTo>
                  <a:pt x="8371605" y="4386691"/>
                </a:moveTo>
                <a:lnTo>
                  <a:pt x="8383974" y="4383010"/>
                </a:lnTo>
                <a:cubicBezTo>
                  <a:pt x="8386919" y="4382127"/>
                  <a:pt x="8388612" y="4379034"/>
                  <a:pt x="8387729" y="4376089"/>
                </a:cubicBezTo>
                <a:cubicBezTo>
                  <a:pt x="8386846" y="4373144"/>
                  <a:pt x="8383753" y="4371451"/>
                  <a:pt x="8380808" y="4372335"/>
                </a:cubicBezTo>
                <a:lnTo>
                  <a:pt x="8368440" y="4376016"/>
                </a:lnTo>
                <a:cubicBezTo>
                  <a:pt x="8365495" y="4376899"/>
                  <a:pt x="8363801" y="4379991"/>
                  <a:pt x="8364685" y="4382936"/>
                </a:cubicBezTo>
                <a:cubicBezTo>
                  <a:pt x="8365421" y="4385366"/>
                  <a:pt x="8367630" y="4386986"/>
                  <a:pt x="8370059" y="4386912"/>
                </a:cubicBezTo>
                <a:cubicBezTo>
                  <a:pt x="8370574" y="4386912"/>
                  <a:pt x="8371090" y="4386838"/>
                  <a:pt x="8371605" y="4386691"/>
                </a:cubicBezTo>
                <a:close/>
                <a:moveTo>
                  <a:pt x="8304093" y="4406570"/>
                </a:moveTo>
                <a:lnTo>
                  <a:pt x="8371605" y="4386691"/>
                </a:lnTo>
                <a:cubicBezTo>
                  <a:pt x="8374550" y="4385808"/>
                  <a:pt x="8376243" y="4382715"/>
                  <a:pt x="8375360" y="4379771"/>
                </a:cubicBezTo>
                <a:cubicBezTo>
                  <a:pt x="8374476" y="4376825"/>
                  <a:pt x="8371385" y="4375059"/>
                  <a:pt x="8368440" y="4376016"/>
                </a:cubicBezTo>
                <a:lnTo>
                  <a:pt x="8300927" y="4395894"/>
                </a:lnTo>
                <a:cubicBezTo>
                  <a:pt x="8297982" y="4396778"/>
                  <a:pt x="8296289" y="4399870"/>
                  <a:pt x="8297172" y="4402815"/>
                </a:cubicBezTo>
                <a:cubicBezTo>
                  <a:pt x="8297908" y="4405244"/>
                  <a:pt x="8300117" y="4406864"/>
                  <a:pt x="8302546" y="4406790"/>
                </a:cubicBezTo>
                <a:cubicBezTo>
                  <a:pt x="8303062" y="4406790"/>
                  <a:pt x="8303577" y="4406716"/>
                  <a:pt x="8304093" y="4406570"/>
                </a:cubicBezTo>
                <a:close/>
                <a:moveTo>
                  <a:pt x="8253219" y="4421589"/>
                </a:moveTo>
                <a:lnTo>
                  <a:pt x="8304093" y="4406570"/>
                </a:lnTo>
                <a:cubicBezTo>
                  <a:pt x="8307038" y="4405686"/>
                  <a:pt x="8308731" y="4402594"/>
                  <a:pt x="8307848" y="4399649"/>
                </a:cubicBezTo>
                <a:cubicBezTo>
                  <a:pt x="8306965" y="4396704"/>
                  <a:pt x="8303872" y="4395011"/>
                  <a:pt x="8300927" y="4395894"/>
                </a:cubicBezTo>
                <a:lnTo>
                  <a:pt x="8250053" y="4410913"/>
                </a:lnTo>
                <a:cubicBezTo>
                  <a:pt x="8247109" y="4411797"/>
                  <a:pt x="8245415" y="4414889"/>
                  <a:pt x="8246299" y="4417834"/>
                </a:cubicBezTo>
                <a:cubicBezTo>
                  <a:pt x="8247035" y="4420263"/>
                  <a:pt x="8249243" y="4421883"/>
                  <a:pt x="8251673" y="4421809"/>
                </a:cubicBezTo>
                <a:cubicBezTo>
                  <a:pt x="8252188" y="4421809"/>
                  <a:pt x="8252704" y="4421736"/>
                  <a:pt x="8253219" y="4421589"/>
                </a:cubicBezTo>
                <a:close/>
                <a:moveTo>
                  <a:pt x="8110316" y="4430276"/>
                </a:moveTo>
                <a:lnTo>
                  <a:pt x="8251967" y="4421809"/>
                </a:lnTo>
                <a:cubicBezTo>
                  <a:pt x="8255060" y="4421589"/>
                  <a:pt x="8257415" y="4419011"/>
                  <a:pt x="8257195" y="4415919"/>
                </a:cubicBezTo>
                <a:cubicBezTo>
                  <a:pt x="8257048" y="4412827"/>
                  <a:pt x="8254545" y="4410324"/>
                  <a:pt x="8251305" y="4410692"/>
                </a:cubicBezTo>
                <a:lnTo>
                  <a:pt x="8109654" y="4419159"/>
                </a:lnTo>
                <a:cubicBezTo>
                  <a:pt x="8106562" y="4419380"/>
                  <a:pt x="8104206" y="4421957"/>
                  <a:pt x="8104427" y="4425049"/>
                </a:cubicBezTo>
                <a:cubicBezTo>
                  <a:pt x="8104574" y="4427994"/>
                  <a:pt x="8107077" y="4430276"/>
                  <a:pt x="8110023" y="4430276"/>
                </a:cubicBezTo>
                <a:cubicBezTo>
                  <a:pt x="8110169" y="4430276"/>
                  <a:pt x="8110243" y="4430276"/>
                  <a:pt x="8110316" y="4430276"/>
                </a:cubicBezTo>
                <a:close/>
                <a:moveTo>
                  <a:pt x="8038681" y="4446768"/>
                </a:moveTo>
                <a:lnTo>
                  <a:pt x="8111274" y="4430129"/>
                </a:lnTo>
                <a:cubicBezTo>
                  <a:pt x="8114292" y="4429466"/>
                  <a:pt x="8116133" y="4426447"/>
                  <a:pt x="8115471" y="4423429"/>
                </a:cubicBezTo>
                <a:cubicBezTo>
                  <a:pt x="8114807" y="4420410"/>
                  <a:pt x="8111937" y="4418570"/>
                  <a:pt x="8108771" y="4419233"/>
                </a:cubicBezTo>
                <a:lnTo>
                  <a:pt x="8036178" y="4435871"/>
                </a:lnTo>
                <a:cubicBezTo>
                  <a:pt x="8033159" y="4436534"/>
                  <a:pt x="8031319" y="4439553"/>
                  <a:pt x="8031981" y="4442571"/>
                </a:cubicBezTo>
                <a:cubicBezTo>
                  <a:pt x="8032571" y="4445148"/>
                  <a:pt x="8034926" y="4446915"/>
                  <a:pt x="8037429" y="4446915"/>
                </a:cubicBezTo>
                <a:cubicBezTo>
                  <a:pt x="8037871" y="4446915"/>
                  <a:pt x="8038240" y="4446841"/>
                  <a:pt x="8038681" y="4446768"/>
                </a:cubicBezTo>
                <a:close/>
                <a:moveTo>
                  <a:pt x="8042878" y="4442203"/>
                </a:moveTo>
                <a:cubicBezTo>
                  <a:pt x="8043393" y="4439185"/>
                  <a:pt x="8041258" y="4436313"/>
                  <a:pt x="8038240" y="4435798"/>
                </a:cubicBezTo>
                <a:lnTo>
                  <a:pt x="7892908" y="4412680"/>
                </a:lnTo>
                <a:cubicBezTo>
                  <a:pt x="7889889" y="4412165"/>
                  <a:pt x="7887018" y="4414226"/>
                  <a:pt x="7886502" y="4417318"/>
                </a:cubicBezTo>
                <a:cubicBezTo>
                  <a:pt x="7885987" y="4420337"/>
                  <a:pt x="7888122" y="4423208"/>
                  <a:pt x="7891140" y="4423723"/>
                </a:cubicBezTo>
                <a:lnTo>
                  <a:pt x="8036473" y="4446841"/>
                </a:lnTo>
                <a:cubicBezTo>
                  <a:pt x="8036767" y="4446915"/>
                  <a:pt x="8037062" y="4446915"/>
                  <a:pt x="8037429" y="4446915"/>
                </a:cubicBezTo>
                <a:cubicBezTo>
                  <a:pt x="8040154" y="4446915"/>
                  <a:pt x="8042510" y="4444927"/>
                  <a:pt x="8042878" y="4442203"/>
                </a:cubicBezTo>
                <a:close/>
                <a:moveTo>
                  <a:pt x="7821566" y="4429171"/>
                </a:moveTo>
                <a:lnTo>
                  <a:pt x="7892466" y="4423797"/>
                </a:lnTo>
                <a:cubicBezTo>
                  <a:pt x="7895558" y="4423576"/>
                  <a:pt x="7897840" y="4420852"/>
                  <a:pt x="7897619" y="4417834"/>
                </a:cubicBezTo>
                <a:cubicBezTo>
                  <a:pt x="7897399" y="4414742"/>
                  <a:pt x="7894454" y="4412312"/>
                  <a:pt x="7891656" y="4412680"/>
                </a:cubicBezTo>
                <a:lnTo>
                  <a:pt x="7820757" y="4418055"/>
                </a:lnTo>
                <a:cubicBezTo>
                  <a:pt x="7817664" y="4418275"/>
                  <a:pt x="7815382" y="4420999"/>
                  <a:pt x="7815603" y="4424018"/>
                </a:cubicBezTo>
                <a:cubicBezTo>
                  <a:pt x="7815824" y="4426963"/>
                  <a:pt x="7818327" y="4429171"/>
                  <a:pt x="7821198" y="4429171"/>
                </a:cubicBezTo>
                <a:cubicBezTo>
                  <a:pt x="7821345" y="4429245"/>
                  <a:pt x="7821419" y="4429245"/>
                  <a:pt x="7821566" y="4429171"/>
                </a:cubicBezTo>
                <a:close/>
                <a:moveTo>
                  <a:pt x="7751698" y="4432779"/>
                </a:moveTo>
                <a:lnTo>
                  <a:pt x="7821419" y="4429171"/>
                </a:lnTo>
                <a:cubicBezTo>
                  <a:pt x="7824512" y="4429025"/>
                  <a:pt x="7826867" y="4426374"/>
                  <a:pt x="7826720" y="4423355"/>
                </a:cubicBezTo>
                <a:cubicBezTo>
                  <a:pt x="7826573" y="4420337"/>
                  <a:pt x="7824069" y="4418055"/>
                  <a:pt x="7821125" y="4418055"/>
                </a:cubicBezTo>
                <a:cubicBezTo>
                  <a:pt x="7821051" y="4418055"/>
                  <a:pt x="7820978" y="4418055"/>
                  <a:pt x="7820904" y="4418055"/>
                </a:cubicBezTo>
                <a:lnTo>
                  <a:pt x="7751183" y="4421662"/>
                </a:lnTo>
                <a:cubicBezTo>
                  <a:pt x="7748091" y="4421809"/>
                  <a:pt x="7745734" y="4424460"/>
                  <a:pt x="7745882" y="4427478"/>
                </a:cubicBezTo>
                <a:cubicBezTo>
                  <a:pt x="7746029" y="4430497"/>
                  <a:pt x="7748532" y="4432779"/>
                  <a:pt x="7751477" y="4432779"/>
                </a:cubicBezTo>
                <a:cubicBezTo>
                  <a:pt x="7751551" y="4432853"/>
                  <a:pt x="7751624" y="4432853"/>
                  <a:pt x="7751698" y="4432779"/>
                </a:cubicBezTo>
                <a:close/>
                <a:moveTo>
                  <a:pt x="7704064" y="4433368"/>
                </a:moveTo>
                <a:lnTo>
                  <a:pt x="7751551" y="4432853"/>
                </a:lnTo>
                <a:cubicBezTo>
                  <a:pt x="7754643" y="4432853"/>
                  <a:pt x="7757072" y="4430276"/>
                  <a:pt x="7757072" y="4427184"/>
                </a:cubicBezTo>
                <a:cubicBezTo>
                  <a:pt x="7757072" y="4424091"/>
                  <a:pt x="7754496" y="4421662"/>
                  <a:pt x="7751477" y="4421662"/>
                </a:cubicBezTo>
                <a:cubicBezTo>
                  <a:pt x="7751477" y="4421662"/>
                  <a:pt x="7751477" y="4421662"/>
                  <a:pt x="7751477" y="4421662"/>
                </a:cubicBezTo>
                <a:lnTo>
                  <a:pt x="7703990" y="4422178"/>
                </a:lnTo>
                <a:cubicBezTo>
                  <a:pt x="7700898" y="4422178"/>
                  <a:pt x="7698469" y="4424754"/>
                  <a:pt x="7698469" y="4427846"/>
                </a:cubicBezTo>
                <a:cubicBezTo>
                  <a:pt x="7698395" y="4430939"/>
                  <a:pt x="7700972" y="4433368"/>
                  <a:pt x="7704064" y="4433368"/>
                </a:cubicBezTo>
                <a:cubicBezTo>
                  <a:pt x="7703990" y="4433368"/>
                  <a:pt x="7703990" y="4433368"/>
                  <a:pt x="7704064" y="4433368"/>
                </a:cubicBezTo>
                <a:close/>
                <a:moveTo>
                  <a:pt x="7709512" y="4428288"/>
                </a:moveTo>
                <a:cubicBezTo>
                  <a:pt x="7709806" y="4425196"/>
                  <a:pt x="7707524" y="4422546"/>
                  <a:pt x="7704432" y="4422251"/>
                </a:cubicBezTo>
                <a:lnTo>
                  <a:pt x="7611372" y="4413711"/>
                </a:lnTo>
                <a:cubicBezTo>
                  <a:pt x="7608354" y="4413563"/>
                  <a:pt x="7605630" y="4415699"/>
                  <a:pt x="7605335" y="4418791"/>
                </a:cubicBezTo>
                <a:cubicBezTo>
                  <a:pt x="7605040" y="4421883"/>
                  <a:pt x="7607323" y="4424533"/>
                  <a:pt x="7610415" y="4424828"/>
                </a:cubicBezTo>
                <a:lnTo>
                  <a:pt x="7703475" y="4433368"/>
                </a:lnTo>
                <a:cubicBezTo>
                  <a:pt x="7703696" y="4433368"/>
                  <a:pt x="7703843" y="4433368"/>
                  <a:pt x="7704064" y="4433368"/>
                </a:cubicBezTo>
                <a:cubicBezTo>
                  <a:pt x="7706862" y="4433368"/>
                  <a:pt x="7709217" y="4431159"/>
                  <a:pt x="7709512" y="4428288"/>
                </a:cubicBezTo>
                <a:close/>
                <a:moveTo>
                  <a:pt x="7544743" y="4432779"/>
                </a:moveTo>
                <a:lnTo>
                  <a:pt x="7611593" y="4424754"/>
                </a:lnTo>
                <a:cubicBezTo>
                  <a:pt x="7614685" y="4424386"/>
                  <a:pt x="7616821" y="4421589"/>
                  <a:pt x="7616452" y="4418570"/>
                </a:cubicBezTo>
                <a:cubicBezTo>
                  <a:pt x="7616084" y="4415478"/>
                  <a:pt x="7613212" y="4413416"/>
                  <a:pt x="7610268" y="4413711"/>
                </a:cubicBezTo>
                <a:lnTo>
                  <a:pt x="7543418" y="4421736"/>
                </a:lnTo>
                <a:cubicBezTo>
                  <a:pt x="7540326" y="4422104"/>
                  <a:pt x="7538191" y="4424902"/>
                  <a:pt x="7538559" y="4427920"/>
                </a:cubicBezTo>
                <a:cubicBezTo>
                  <a:pt x="7538927" y="4430791"/>
                  <a:pt x="7541357" y="4432853"/>
                  <a:pt x="7544154" y="4432853"/>
                </a:cubicBezTo>
                <a:cubicBezTo>
                  <a:pt x="7544301" y="4432853"/>
                  <a:pt x="7544522" y="4432779"/>
                  <a:pt x="7544743" y="4432779"/>
                </a:cubicBezTo>
                <a:close/>
                <a:moveTo>
                  <a:pt x="7480839" y="4446473"/>
                </a:moveTo>
                <a:lnTo>
                  <a:pt x="7545258" y="4432706"/>
                </a:lnTo>
                <a:cubicBezTo>
                  <a:pt x="7548277" y="4432043"/>
                  <a:pt x="7550191" y="4429098"/>
                  <a:pt x="7549529" y="4426079"/>
                </a:cubicBezTo>
                <a:cubicBezTo>
                  <a:pt x="7548866" y="4423061"/>
                  <a:pt x="7545848" y="4421073"/>
                  <a:pt x="7542903" y="4421809"/>
                </a:cubicBezTo>
                <a:lnTo>
                  <a:pt x="7478483" y="4435577"/>
                </a:lnTo>
                <a:cubicBezTo>
                  <a:pt x="7475464" y="4436239"/>
                  <a:pt x="7473549" y="4439185"/>
                  <a:pt x="7474212" y="4442203"/>
                </a:cubicBezTo>
                <a:cubicBezTo>
                  <a:pt x="7474801" y="4444853"/>
                  <a:pt x="7477084" y="4446620"/>
                  <a:pt x="7479660" y="4446620"/>
                </a:cubicBezTo>
                <a:cubicBezTo>
                  <a:pt x="7480102" y="4446620"/>
                  <a:pt x="7480470" y="4446547"/>
                  <a:pt x="7480839" y="4446473"/>
                </a:cubicBezTo>
                <a:close/>
                <a:moveTo>
                  <a:pt x="7419584" y="4463848"/>
                </a:moveTo>
                <a:lnTo>
                  <a:pt x="7481207" y="4446400"/>
                </a:lnTo>
                <a:cubicBezTo>
                  <a:pt x="7484151" y="4445590"/>
                  <a:pt x="7485919" y="4442497"/>
                  <a:pt x="7485035" y="4439479"/>
                </a:cubicBezTo>
                <a:cubicBezTo>
                  <a:pt x="7484225" y="4436534"/>
                  <a:pt x="7481133" y="4434841"/>
                  <a:pt x="7478114" y="4435650"/>
                </a:cubicBezTo>
                <a:lnTo>
                  <a:pt x="7416492" y="4453099"/>
                </a:lnTo>
                <a:cubicBezTo>
                  <a:pt x="7413547" y="4453909"/>
                  <a:pt x="7411780" y="4457001"/>
                  <a:pt x="7412663" y="4460020"/>
                </a:cubicBezTo>
                <a:cubicBezTo>
                  <a:pt x="7413399" y="4462523"/>
                  <a:pt x="7415608" y="4464069"/>
                  <a:pt x="7418038" y="4464069"/>
                </a:cubicBezTo>
                <a:cubicBezTo>
                  <a:pt x="7418553" y="4464069"/>
                  <a:pt x="7419069" y="4463996"/>
                  <a:pt x="7419584" y="4463848"/>
                </a:cubicBezTo>
                <a:close/>
                <a:moveTo>
                  <a:pt x="7361127" y="4482917"/>
                </a:moveTo>
                <a:lnTo>
                  <a:pt x="7419731" y="4463774"/>
                </a:lnTo>
                <a:cubicBezTo>
                  <a:pt x="7422676" y="4462817"/>
                  <a:pt x="7424296" y="4459652"/>
                  <a:pt x="7423339" y="4456780"/>
                </a:cubicBezTo>
                <a:cubicBezTo>
                  <a:pt x="7422382" y="4453836"/>
                  <a:pt x="7419216" y="4452289"/>
                  <a:pt x="7416345" y="4453173"/>
                </a:cubicBezTo>
                <a:lnTo>
                  <a:pt x="7357740" y="4472315"/>
                </a:lnTo>
                <a:cubicBezTo>
                  <a:pt x="7354795" y="4473272"/>
                  <a:pt x="7353176" y="4476438"/>
                  <a:pt x="7354133" y="4479309"/>
                </a:cubicBezTo>
                <a:cubicBezTo>
                  <a:pt x="7354869" y="4481665"/>
                  <a:pt x="7357078" y="4483137"/>
                  <a:pt x="7359507" y="4483137"/>
                </a:cubicBezTo>
                <a:cubicBezTo>
                  <a:pt x="7360023" y="4483137"/>
                  <a:pt x="7360612" y="4483064"/>
                  <a:pt x="7361127" y="4482917"/>
                </a:cubicBezTo>
                <a:close/>
                <a:moveTo>
                  <a:pt x="7305910" y="4501764"/>
                </a:moveTo>
                <a:lnTo>
                  <a:pt x="7361274" y="4482917"/>
                </a:lnTo>
                <a:cubicBezTo>
                  <a:pt x="7364219" y="4481886"/>
                  <a:pt x="7365765" y="4478720"/>
                  <a:pt x="7364735" y="4475849"/>
                </a:cubicBezTo>
                <a:cubicBezTo>
                  <a:pt x="7363704" y="4472904"/>
                  <a:pt x="7360538" y="4471358"/>
                  <a:pt x="7357667" y="4472388"/>
                </a:cubicBezTo>
                <a:lnTo>
                  <a:pt x="7302302" y="4491236"/>
                </a:lnTo>
                <a:cubicBezTo>
                  <a:pt x="7299357" y="4492267"/>
                  <a:pt x="7297811" y="4495432"/>
                  <a:pt x="7298842" y="4498304"/>
                </a:cubicBezTo>
                <a:cubicBezTo>
                  <a:pt x="7299652" y="4500660"/>
                  <a:pt x="7301861" y="4502059"/>
                  <a:pt x="7304143" y="4502059"/>
                </a:cubicBezTo>
                <a:cubicBezTo>
                  <a:pt x="7304732" y="4502059"/>
                  <a:pt x="7305321" y="4501985"/>
                  <a:pt x="7305910" y="4501764"/>
                </a:cubicBezTo>
                <a:close/>
                <a:moveTo>
                  <a:pt x="7252386" y="4519213"/>
                </a:moveTo>
                <a:lnTo>
                  <a:pt x="7305762" y="4501838"/>
                </a:lnTo>
                <a:cubicBezTo>
                  <a:pt x="7308708" y="4500881"/>
                  <a:pt x="7310327" y="4497715"/>
                  <a:pt x="7309370" y="4494844"/>
                </a:cubicBezTo>
                <a:cubicBezTo>
                  <a:pt x="7308413" y="4491899"/>
                  <a:pt x="7305247" y="4490352"/>
                  <a:pt x="7302376" y="4491236"/>
                </a:cubicBezTo>
                <a:lnTo>
                  <a:pt x="7248999" y="4508611"/>
                </a:lnTo>
                <a:cubicBezTo>
                  <a:pt x="7246054" y="4509568"/>
                  <a:pt x="7244434" y="4512734"/>
                  <a:pt x="7245391" y="4515605"/>
                </a:cubicBezTo>
                <a:cubicBezTo>
                  <a:pt x="7246128" y="4517961"/>
                  <a:pt x="7248336" y="4519507"/>
                  <a:pt x="7250766" y="4519434"/>
                </a:cubicBezTo>
                <a:cubicBezTo>
                  <a:pt x="7251281" y="4519434"/>
                  <a:pt x="7251870" y="4519360"/>
                  <a:pt x="7252386" y="4519213"/>
                </a:cubicBezTo>
                <a:close/>
                <a:moveTo>
                  <a:pt x="7199524" y="4534011"/>
                </a:moveTo>
                <a:lnTo>
                  <a:pt x="7252165" y="4519213"/>
                </a:lnTo>
                <a:cubicBezTo>
                  <a:pt x="7255110" y="4518403"/>
                  <a:pt x="7256877" y="4515311"/>
                  <a:pt x="7255993" y="4512366"/>
                </a:cubicBezTo>
                <a:cubicBezTo>
                  <a:pt x="7255183" y="4509421"/>
                  <a:pt x="7252091" y="4507654"/>
                  <a:pt x="7249146" y="4508537"/>
                </a:cubicBezTo>
                <a:lnTo>
                  <a:pt x="7196505" y="4523336"/>
                </a:lnTo>
                <a:cubicBezTo>
                  <a:pt x="7193561" y="4524146"/>
                  <a:pt x="7191794" y="4527238"/>
                  <a:pt x="7192677" y="4530183"/>
                </a:cubicBezTo>
                <a:cubicBezTo>
                  <a:pt x="7193340" y="4532612"/>
                  <a:pt x="7195622" y="4534232"/>
                  <a:pt x="7198052" y="4534232"/>
                </a:cubicBezTo>
                <a:cubicBezTo>
                  <a:pt x="7198567" y="4534232"/>
                  <a:pt x="7199082" y="4534158"/>
                  <a:pt x="7199524" y="4534011"/>
                </a:cubicBezTo>
                <a:close/>
                <a:moveTo>
                  <a:pt x="7146074" y="4545055"/>
                </a:moveTo>
                <a:lnTo>
                  <a:pt x="7199156" y="4534085"/>
                </a:lnTo>
                <a:cubicBezTo>
                  <a:pt x="7202175" y="4533496"/>
                  <a:pt x="7204089" y="4530477"/>
                  <a:pt x="7203500" y="4527532"/>
                </a:cubicBezTo>
                <a:cubicBezTo>
                  <a:pt x="7202911" y="4524514"/>
                  <a:pt x="7199892" y="4522599"/>
                  <a:pt x="7196948" y="4523188"/>
                </a:cubicBezTo>
                <a:lnTo>
                  <a:pt x="7143865" y="4534158"/>
                </a:lnTo>
                <a:cubicBezTo>
                  <a:pt x="7140846" y="4534747"/>
                  <a:pt x="7138932" y="4537766"/>
                  <a:pt x="7139521" y="4540711"/>
                </a:cubicBezTo>
                <a:cubicBezTo>
                  <a:pt x="7140037" y="4543361"/>
                  <a:pt x="7142393" y="4545202"/>
                  <a:pt x="7145043" y="4545128"/>
                </a:cubicBezTo>
                <a:cubicBezTo>
                  <a:pt x="7145338" y="4545202"/>
                  <a:pt x="7145706" y="4545128"/>
                  <a:pt x="7146074" y="4545055"/>
                </a:cubicBezTo>
                <a:close/>
                <a:moveTo>
                  <a:pt x="7150418" y="4540932"/>
                </a:moveTo>
                <a:cubicBezTo>
                  <a:pt x="7151154" y="4537913"/>
                  <a:pt x="7149239" y="4534895"/>
                  <a:pt x="7146295" y="4534232"/>
                </a:cubicBezTo>
                <a:lnTo>
                  <a:pt x="7003024" y="4500292"/>
                </a:lnTo>
                <a:cubicBezTo>
                  <a:pt x="7000006" y="4499629"/>
                  <a:pt x="6996987" y="4501470"/>
                  <a:pt x="6996324" y="4504415"/>
                </a:cubicBezTo>
                <a:cubicBezTo>
                  <a:pt x="6995588" y="4507433"/>
                  <a:pt x="6997502" y="4510452"/>
                  <a:pt x="7000447" y="4511114"/>
                </a:cubicBezTo>
                <a:lnTo>
                  <a:pt x="7143718" y="4545055"/>
                </a:lnTo>
                <a:cubicBezTo>
                  <a:pt x="7144159" y="4545128"/>
                  <a:pt x="7144601" y="4545202"/>
                  <a:pt x="7145043" y="4545202"/>
                </a:cubicBezTo>
                <a:cubicBezTo>
                  <a:pt x="7147546" y="4545202"/>
                  <a:pt x="7149755" y="4543435"/>
                  <a:pt x="7150418" y="4540932"/>
                </a:cubicBezTo>
                <a:close/>
                <a:moveTo>
                  <a:pt x="6948543" y="4517078"/>
                </a:moveTo>
                <a:lnTo>
                  <a:pt x="7002288" y="4511262"/>
                </a:lnTo>
                <a:cubicBezTo>
                  <a:pt x="7005380" y="4510967"/>
                  <a:pt x="7007589" y="4508169"/>
                  <a:pt x="7007220" y="4505151"/>
                </a:cubicBezTo>
                <a:cubicBezTo>
                  <a:pt x="7006926" y="4502059"/>
                  <a:pt x="7003981" y="4499776"/>
                  <a:pt x="7001110" y="4500218"/>
                </a:cubicBezTo>
                <a:lnTo>
                  <a:pt x="6947365" y="4506034"/>
                </a:lnTo>
                <a:cubicBezTo>
                  <a:pt x="6944273" y="4506329"/>
                  <a:pt x="6942064" y="4509127"/>
                  <a:pt x="6942432" y="4512145"/>
                </a:cubicBezTo>
                <a:cubicBezTo>
                  <a:pt x="6942726" y="4515016"/>
                  <a:pt x="6945156" y="4517151"/>
                  <a:pt x="6948027" y="4517151"/>
                </a:cubicBezTo>
                <a:cubicBezTo>
                  <a:pt x="6948175" y="4517078"/>
                  <a:pt x="6948322" y="4517078"/>
                  <a:pt x="6948543" y="4517078"/>
                </a:cubicBezTo>
                <a:close/>
                <a:moveTo>
                  <a:pt x="6891706" y="4517888"/>
                </a:moveTo>
                <a:lnTo>
                  <a:pt x="6948027" y="4517078"/>
                </a:lnTo>
                <a:cubicBezTo>
                  <a:pt x="6951120" y="4517004"/>
                  <a:pt x="6953549" y="4514501"/>
                  <a:pt x="6953549" y="4511409"/>
                </a:cubicBezTo>
                <a:cubicBezTo>
                  <a:pt x="6953476" y="4508316"/>
                  <a:pt x="6950972" y="4505887"/>
                  <a:pt x="6947954" y="4505887"/>
                </a:cubicBezTo>
                <a:cubicBezTo>
                  <a:pt x="6947954" y="4505887"/>
                  <a:pt x="6947954" y="4505887"/>
                  <a:pt x="6947880" y="4505887"/>
                </a:cubicBezTo>
                <a:lnTo>
                  <a:pt x="6891558" y="4506697"/>
                </a:lnTo>
                <a:cubicBezTo>
                  <a:pt x="6888466" y="4506771"/>
                  <a:pt x="6886037" y="4509274"/>
                  <a:pt x="6886037" y="4512366"/>
                </a:cubicBezTo>
                <a:cubicBezTo>
                  <a:pt x="6886037" y="4515458"/>
                  <a:pt x="6888614" y="4517888"/>
                  <a:pt x="6891706" y="4517888"/>
                </a:cubicBezTo>
                <a:cubicBezTo>
                  <a:pt x="6891632" y="4517888"/>
                  <a:pt x="6891632" y="4517888"/>
                  <a:pt x="6891706" y="4517888"/>
                </a:cubicBezTo>
                <a:close/>
                <a:moveTo>
                  <a:pt x="6897154" y="4512660"/>
                </a:moveTo>
                <a:cubicBezTo>
                  <a:pt x="6897301" y="4509568"/>
                  <a:pt x="6895019" y="4506918"/>
                  <a:pt x="6891926" y="4506771"/>
                </a:cubicBezTo>
                <a:lnTo>
                  <a:pt x="6883165" y="4506255"/>
                </a:lnTo>
                <a:cubicBezTo>
                  <a:pt x="6880073" y="4506108"/>
                  <a:pt x="6877423" y="4508390"/>
                  <a:pt x="6877275" y="4511483"/>
                </a:cubicBezTo>
                <a:cubicBezTo>
                  <a:pt x="6877128" y="4514575"/>
                  <a:pt x="6879411" y="4517225"/>
                  <a:pt x="6882503" y="4517372"/>
                </a:cubicBezTo>
                <a:lnTo>
                  <a:pt x="6891264" y="4517888"/>
                </a:lnTo>
                <a:cubicBezTo>
                  <a:pt x="6891411" y="4517888"/>
                  <a:pt x="6891485" y="4517888"/>
                  <a:pt x="6891632" y="4517888"/>
                </a:cubicBezTo>
                <a:cubicBezTo>
                  <a:pt x="6894577" y="4517888"/>
                  <a:pt x="6897006" y="4515605"/>
                  <a:pt x="6897154" y="4512660"/>
                </a:cubicBezTo>
                <a:close/>
                <a:moveTo>
                  <a:pt x="6888393" y="4512145"/>
                </a:moveTo>
                <a:cubicBezTo>
                  <a:pt x="6888540" y="4509053"/>
                  <a:pt x="6886184" y="4506476"/>
                  <a:pt x="6883165" y="4506255"/>
                </a:cubicBezTo>
                <a:lnTo>
                  <a:pt x="6830893" y="4503310"/>
                </a:lnTo>
                <a:cubicBezTo>
                  <a:pt x="6827433" y="4502942"/>
                  <a:pt x="6825150" y="4505519"/>
                  <a:pt x="6825003" y="4508537"/>
                </a:cubicBezTo>
                <a:cubicBezTo>
                  <a:pt x="6824856" y="4511630"/>
                  <a:pt x="6827212" y="4514207"/>
                  <a:pt x="6830230" y="4514427"/>
                </a:cubicBezTo>
                <a:lnTo>
                  <a:pt x="6882503" y="4517372"/>
                </a:lnTo>
                <a:cubicBezTo>
                  <a:pt x="6882650" y="4517372"/>
                  <a:pt x="6882723" y="4517372"/>
                  <a:pt x="6882871" y="4517372"/>
                </a:cubicBezTo>
                <a:cubicBezTo>
                  <a:pt x="6885816" y="4517372"/>
                  <a:pt x="6888245" y="4515090"/>
                  <a:pt x="6888393" y="4512145"/>
                </a:cubicBezTo>
                <a:close/>
                <a:moveTo>
                  <a:pt x="6836120" y="4509421"/>
                </a:moveTo>
                <a:cubicBezTo>
                  <a:pt x="6836415" y="4506329"/>
                  <a:pt x="6834206" y="4503605"/>
                  <a:pt x="6831114" y="4503310"/>
                </a:cubicBezTo>
                <a:lnTo>
                  <a:pt x="6763527" y="4496389"/>
                </a:lnTo>
                <a:cubicBezTo>
                  <a:pt x="6760509" y="4496021"/>
                  <a:pt x="6757711" y="4498304"/>
                  <a:pt x="6757417" y="4501396"/>
                </a:cubicBezTo>
                <a:cubicBezTo>
                  <a:pt x="6757122" y="4504488"/>
                  <a:pt x="6759331" y="4507212"/>
                  <a:pt x="6762423" y="4507507"/>
                </a:cubicBezTo>
                <a:lnTo>
                  <a:pt x="6830009" y="4514427"/>
                </a:lnTo>
                <a:cubicBezTo>
                  <a:pt x="6830230" y="4514427"/>
                  <a:pt x="6830451" y="4514427"/>
                  <a:pt x="6830599" y="4514427"/>
                </a:cubicBezTo>
                <a:cubicBezTo>
                  <a:pt x="6833469" y="4514427"/>
                  <a:pt x="6835825" y="4512292"/>
                  <a:pt x="6836120" y="4509421"/>
                </a:cubicBezTo>
                <a:close/>
                <a:moveTo>
                  <a:pt x="6768461" y="4502648"/>
                </a:moveTo>
                <a:cubicBezTo>
                  <a:pt x="6768829" y="4499555"/>
                  <a:pt x="6766694" y="4496831"/>
                  <a:pt x="6763675" y="4496389"/>
                </a:cubicBezTo>
                <a:lnTo>
                  <a:pt x="6687769" y="4486671"/>
                </a:lnTo>
                <a:cubicBezTo>
                  <a:pt x="6684604" y="4486229"/>
                  <a:pt x="6681880" y="4488439"/>
                  <a:pt x="6681512" y="4491457"/>
                </a:cubicBezTo>
                <a:cubicBezTo>
                  <a:pt x="6681143" y="4494549"/>
                  <a:pt x="6683278" y="4497273"/>
                  <a:pt x="6686297" y="4497715"/>
                </a:cubicBezTo>
                <a:lnTo>
                  <a:pt x="6762202" y="4507433"/>
                </a:lnTo>
                <a:cubicBezTo>
                  <a:pt x="6762497" y="4507507"/>
                  <a:pt x="6762718" y="4507507"/>
                  <a:pt x="6762939" y="4507507"/>
                </a:cubicBezTo>
                <a:cubicBezTo>
                  <a:pt x="6765737" y="4507507"/>
                  <a:pt x="6768166" y="4505445"/>
                  <a:pt x="6768461" y="4502648"/>
                </a:cubicBezTo>
                <a:close/>
                <a:moveTo>
                  <a:pt x="6692629" y="4492929"/>
                </a:moveTo>
                <a:cubicBezTo>
                  <a:pt x="6692997" y="4489911"/>
                  <a:pt x="6690861" y="4487113"/>
                  <a:pt x="6687769" y="4486671"/>
                </a:cubicBezTo>
                <a:lnTo>
                  <a:pt x="6608846" y="4476806"/>
                </a:lnTo>
                <a:cubicBezTo>
                  <a:pt x="6605827" y="4476438"/>
                  <a:pt x="6603029" y="4478573"/>
                  <a:pt x="6602587" y="4481665"/>
                </a:cubicBezTo>
                <a:cubicBezTo>
                  <a:pt x="6602219" y="4484684"/>
                  <a:pt x="6604354" y="4487481"/>
                  <a:pt x="6607447" y="4487923"/>
                </a:cubicBezTo>
                <a:lnTo>
                  <a:pt x="6686370" y="4497788"/>
                </a:lnTo>
                <a:cubicBezTo>
                  <a:pt x="6686592" y="4497788"/>
                  <a:pt x="6686886" y="4497862"/>
                  <a:pt x="6687107" y="4497862"/>
                </a:cubicBezTo>
                <a:cubicBezTo>
                  <a:pt x="6689831" y="4497788"/>
                  <a:pt x="6692260" y="4495727"/>
                  <a:pt x="6692629" y="4492929"/>
                </a:cubicBezTo>
                <a:close/>
                <a:moveTo>
                  <a:pt x="6613704" y="4482917"/>
                </a:moveTo>
                <a:cubicBezTo>
                  <a:pt x="6613999" y="4479824"/>
                  <a:pt x="6611790" y="4477100"/>
                  <a:pt x="6608698" y="4476806"/>
                </a:cubicBezTo>
                <a:lnTo>
                  <a:pt x="6531688" y="4469223"/>
                </a:lnTo>
                <a:cubicBezTo>
                  <a:pt x="6528596" y="4468854"/>
                  <a:pt x="6525872" y="4471137"/>
                  <a:pt x="6525578" y="4474229"/>
                </a:cubicBezTo>
                <a:cubicBezTo>
                  <a:pt x="6525283" y="4477321"/>
                  <a:pt x="6527492" y="4480045"/>
                  <a:pt x="6530584" y="4480340"/>
                </a:cubicBezTo>
                <a:lnTo>
                  <a:pt x="6607594" y="4487923"/>
                </a:lnTo>
                <a:cubicBezTo>
                  <a:pt x="6607815" y="4487923"/>
                  <a:pt x="6607962" y="4487923"/>
                  <a:pt x="6608183" y="4487923"/>
                </a:cubicBezTo>
                <a:cubicBezTo>
                  <a:pt x="6611054" y="4487923"/>
                  <a:pt x="6613410" y="4485788"/>
                  <a:pt x="6613704" y="4482917"/>
                </a:cubicBezTo>
                <a:close/>
                <a:moveTo>
                  <a:pt x="6536694" y="4475039"/>
                </a:moveTo>
                <a:cubicBezTo>
                  <a:pt x="6536842" y="4471947"/>
                  <a:pt x="6534412" y="4469370"/>
                  <a:pt x="6531394" y="4469223"/>
                </a:cubicBezTo>
                <a:lnTo>
                  <a:pt x="6460568" y="4466130"/>
                </a:lnTo>
                <a:cubicBezTo>
                  <a:pt x="6457181" y="4465762"/>
                  <a:pt x="6454899" y="4468413"/>
                  <a:pt x="6454752" y="4471432"/>
                </a:cubicBezTo>
                <a:cubicBezTo>
                  <a:pt x="6454605" y="4474524"/>
                  <a:pt x="6457035" y="4477100"/>
                  <a:pt x="6460053" y="4477248"/>
                </a:cubicBezTo>
                <a:lnTo>
                  <a:pt x="6530878" y="4480340"/>
                </a:lnTo>
                <a:cubicBezTo>
                  <a:pt x="6530952" y="4480340"/>
                  <a:pt x="6531099" y="4480340"/>
                  <a:pt x="6531173" y="4480340"/>
                </a:cubicBezTo>
                <a:cubicBezTo>
                  <a:pt x="6534118" y="4480340"/>
                  <a:pt x="6536547" y="4477984"/>
                  <a:pt x="6536694" y="4475039"/>
                </a:cubicBezTo>
                <a:close/>
                <a:moveTo>
                  <a:pt x="6399829" y="4481002"/>
                </a:moveTo>
                <a:lnTo>
                  <a:pt x="6460568" y="4477321"/>
                </a:lnTo>
                <a:cubicBezTo>
                  <a:pt x="6463660" y="4477100"/>
                  <a:pt x="6466016" y="4474524"/>
                  <a:pt x="6465795" y="4471432"/>
                </a:cubicBezTo>
                <a:cubicBezTo>
                  <a:pt x="6465648" y="4468339"/>
                  <a:pt x="6462924" y="4465910"/>
                  <a:pt x="6459905" y="4466204"/>
                </a:cubicBezTo>
                <a:lnTo>
                  <a:pt x="6399166" y="4469885"/>
                </a:lnTo>
                <a:cubicBezTo>
                  <a:pt x="6396074" y="4470106"/>
                  <a:pt x="6393718" y="4472683"/>
                  <a:pt x="6393939" y="4475775"/>
                </a:cubicBezTo>
                <a:cubicBezTo>
                  <a:pt x="6394086" y="4478720"/>
                  <a:pt x="6396590" y="4481002"/>
                  <a:pt x="6399534" y="4481002"/>
                </a:cubicBezTo>
                <a:cubicBezTo>
                  <a:pt x="6399682" y="4481002"/>
                  <a:pt x="6399755" y="4481002"/>
                  <a:pt x="6399829" y="4481002"/>
                </a:cubicBezTo>
                <a:close/>
                <a:moveTo>
                  <a:pt x="6342992" y="4489837"/>
                </a:moveTo>
                <a:lnTo>
                  <a:pt x="6400418" y="4480929"/>
                </a:lnTo>
                <a:cubicBezTo>
                  <a:pt x="6403437" y="4480487"/>
                  <a:pt x="6405572" y="4477616"/>
                  <a:pt x="6405056" y="4474597"/>
                </a:cubicBezTo>
                <a:cubicBezTo>
                  <a:pt x="6404614" y="4471579"/>
                  <a:pt x="6401670" y="4469444"/>
                  <a:pt x="6398725" y="4469959"/>
                </a:cubicBezTo>
                <a:lnTo>
                  <a:pt x="6341299" y="4478867"/>
                </a:lnTo>
                <a:cubicBezTo>
                  <a:pt x="6338280" y="4479309"/>
                  <a:pt x="6336145" y="4482180"/>
                  <a:pt x="6336660" y="4485199"/>
                </a:cubicBezTo>
                <a:cubicBezTo>
                  <a:pt x="6337102" y="4487997"/>
                  <a:pt x="6339458" y="4489911"/>
                  <a:pt x="6342182" y="4489911"/>
                </a:cubicBezTo>
                <a:cubicBezTo>
                  <a:pt x="6342403" y="4489911"/>
                  <a:pt x="6342698" y="4489911"/>
                  <a:pt x="6342992" y="4489837"/>
                </a:cubicBezTo>
                <a:close/>
                <a:moveTo>
                  <a:pt x="6282842" y="4502427"/>
                </a:moveTo>
                <a:lnTo>
                  <a:pt x="6343213" y="4489837"/>
                </a:lnTo>
                <a:cubicBezTo>
                  <a:pt x="6346231" y="4489175"/>
                  <a:pt x="6348146" y="4486229"/>
                  <a:pt x="6347556" y="4483211"/>
                </a:cubicBezTo>
                <a:cubicBezTo>
                  <a:pt x="6346894" y="4480193"/>
                  <a:pt x="6343875" y="4478278"/>
                  <a:pt x="6340931" y="4478867"/>
                </a:cubicBezTo>
                <a:lnTo>
                  <a:pt x="6280560" y="4491457"/>
                </a:lnTo>
                <a:cubicBezTo>
                  <a:pt x="6277541" y="4492120"/>
                  <a:pt x="6275627" y="4495064"/>
                  <a:pt x="6276216" y="4498083"/>
                </a:cubicBezTo>
                <a:cubicBezTo>
                  <a:pt x="6276805" y="4500733"/>
                  <a:pt x="6279087" y="4502500"/>
                  <a:pt x="6281737" y="4502500"/>
                </a:cubicBezTo>
                <a:cubicBezTo>
                  <a:pt x="6282106" y="4502500"/>
                  <a:pt x="6282474" y="4502500"/>
                  <a:pt x="6282842" y="4502427"/>
                </a:cubicBezTo>
                <a:close/>
                <a:moveTo>
                  <a:pt x="6216581" y="4518182"/>
                </a:moveTo>
                <a:lnTo>
                  <a:pt x="6282989" y="4502353"/>
                </a:lnTo>
                <a:cubicBezTo>
                  <a:pt x="6286008" y="4501617"/>
                  <a:pt x="6287848" y="4498672"/>
                  <a:pt x="6287112" y="4495653"/>
                </a:cubicBezTo>
                <a:cubicBezTo>
                  <a:pt x="6286376" y="4492635"/>
                  <a:pt x="6283431" y="4490794"/>
                  <a:pt x="6280412" y="4491531"/>
                </a:cubicBezTo>
                <a:lnTo>
                  <a:pt x="6214004" y="4507359"/>
                </a:lnTo>
                <a:cubicBezTo>
                  <a:pt x="6210986" y="4508096"/>
                  <a:pt x="6209145" y="4511040"/>
                  <a:pt x="6209881" y="4514059"/>
                </a:cubicBezTo>
                <a:cubicBezTo>
                  <a:pt x="6210470" y="4516636"/>
                  <a:pt x="6212826" y="4518330"/>
                  <a:pt x="6215329" y="4518330"/>
                </a:cubicBezTo>
                <a:cubicBezTo>
                  <a:pt x="6215771" y="4518330"/>
                  <a:pt x="6216139" y="4518330"/>
                  <a:pt x="6216581" y="4518182"/>
                </a:cubicBezTo>
                <a:close/>
                <a:moveTo>
                  <a:pt x="6141412" y="4536662"/>
                </a:moveTo>
                <a:lnTo>
                  <a:pt x="6216581" y="4518182"/>
                </a:lnTo>
                <a:cubicBezTo>
                  <a:pt x="6219600" y="4517446"/>
                  <a:pt x="6221367" y="4514427"/>
                  <a:pt x="6220630" y="4511409"/>
                </a:cubicBezTo>
                <a:cubicBezTo>
                  <a:pt x="6219894" y="4508464"/>
                  <a:pt x="6216875" y="4506550"/>
                  <a:pt x="6213857" y="4507359"/>
                </a:cubicBezTo>
                <a:lnTo>
                  <a:pt x="6138687" y="4525839"/>
                </a:lnTo>
                <a:cubicBezTo>
                  <a:pt x="6135669" y="4526575"/>
                  <a:pt x="6133902" y="4529594"/>
                  <a:pt x="6134638" y="4532612"/>
                </a:cubicBezTo>
                <a:cubicBezTo>
                  <a:pt x="6135301" y="4535189"/>
                  <a:pt x="6137583" y="4536882"/>
                  <a:pt x="6140086" y="4536882"/>
                </a:cubicBezTo>
                <a:cubicBezTo>
                  <a:pt x="6140602" y="4536809"/>
                  <a:pt x="6140970" y="4536809"/>
                  <a:pt x="6141412" y="4536662"/>
                </a:cubicBezTo>
                <a:close/>
                <a:moveTo>
                  <a:pt x="6058880" y="4550945"/>
                </a:moveTo>
                <a:lnTo>
                  <a:pt x="6141043" y="4536735"/>
                </a:lnTo>
                <a:cubicBezTo>
                  <a:pt x="6144062" y="4536220"/>
                  <a:pt x="6146124" y="4533348"/>
                  <a:pt x="6145608" y="4530256"/>
                </a:cubicBezTo>
                <a:cubicBezTo>
                  <a:pt x="6145093" y="4527238"/>
                  <a:pt x="6142295" y="4525176"/>
                  <a:pt x="6139129" y="4525692"/>
                </a:cubicBezTo>
                <a:lnTo>
                  <a:pt x="6056966" y="4539901"/>
                </a:lnTo>
                <a:cubicBezTo>
                  <a:pt x="6053948" y="4540416"/>
                  <a:pt x="6051886" y="4543287"/>
                  <a:pt x="6052401" y="4546380"/>
                </a:cubicBezTo>
                <a:cubicBezTo>
                  <a:pt x="6052843" y="4549104"/>
                  <a:pt x="6055273" y="4551018"/>
                  <a:pt x="6057923" y="4551018"/>
                </a:cubicBezTo>
                <a:cubicBezTo>
                  <a:pt x="6058291" y="4551018"/>
                  <a:pt x="6058585" y="4551018"/>
                  <a:pt x="6058880" y="4550945"/>
                </a:cubicBezTo>
                <a:close/>
                <a:moveTo>
                  <a:pt x="6063224" y="4547263"/>
                </a:moveTo>
                <a:cubicBezTo>
                  <a:pt x="6064181" y="4544318"/>
                  <a:pt x="6062635" y="4541226"/>
                  <a:pt x="6059690" y="4540195"/>
                </a:cubicBezTo>
                <a:lnTo>
                  <a:pt x="5882405" y="4481149"/>
                </a:lnTo>
                <a:cubicBezTo>
                  <a:pt x="5879461" y="4480193"/>
                  <a:pt x="5876368" y="4481739"/>
                  <a:pt x="5875338" y="4484684"/>
                </a:cubicBezTo>
                <a:cubicBezTo>
                  <a:pt x="5874381" y="4487628"/>
                  <a:pt x="5875926" y="4490721"/>
                  <a:pt x="5878871" y="4491751"/>
                </a:cubicBezTo>
                <a:lnTo>
                  <a:pt x="6056156" y="4550797"/>
                </a:lnTo>
                <a:cubicBezTo>
                  <a:pt x="6056745" y="4551018"/>
                  <a:pt x="6057334" y="4551091"/>
                  <a:pt x="6057923" y="4551091"/>
                </a:cubicBezTo>
                <a:cubicBezTo>
                  <a:pt x="6060279" y="4551018"/>
                  <a:pt x="6062414" y="4549546"/>
                  <a:pt x="6063224" y="4547263"/>
                </a:cubicBezTo>
                <a:close/>
                <a:moveTo>
                  <a:pt x="5775578" y="4501396"/>
                </a:moveTo>
                <a:lnTo>
                  <a:pt x="5881154" y="4491972"/>
                </a:lnTo>
                <a:cubicBezTo>
                  <a:pt x="5884246" y="4491678"/>
                  <a:pt x="5886455" y="4489027"/>
                  <a:pt x="5886234" y="4485935"/>
                </a:cubicBezTo>
                <a:cubicBezTo>
                  <a:pt x="5885939" y="4482843"/>
                  <a:pt x="5883142" y="4480634"/>
                  <a:pt x="5880197" y="4480855"/>
                </a:cubicBezTo>
                <a:lnTo>
                  <a:pt x="5774621" y="4490279"/>
                </a:lnTo>
                <a:cubicBezTo>
                  <a:pt x="5771529" y="4490573"/>
                  <a:pt x="5769320" y="4493224"/>
                  <a:pt x="5769541" y="4496316"/>
                </a:cubicBezTo>
                <a:cubicBezTo>
                  <a:pt x="5769835" y="4499187"/>
                  <a:pt x="5772265" y="4501396"/>
                  <a:pt x="5775136" y="4501396"/>
                </a:cubicBezTo>
                <a:cubicBezTo>
                  <a:pt x="5775284" y="4501470"/>
                  <a:pt x="5775431" y="4501470"/>
                  <a:pt x="5775578" y="4501396"/>
                </a:cubicBezTo>
                <a:close/>
                <a:moveTo>
                  <a:pt x="5780364" y="4497715"/>
                </a:moveTo>
                <a:cubicBezTo>
                  <a:pt x="5781394" y="4494844"/>
                  <a:pt x="5779848" y="4491604"/>
                  <a:pt x="5776977" y="4490573"/>
                </a:cubicBezTo>
                <a:lnTo>
                  <a:pt x="5613975" y="4433221"/>
                </a:lnTo>
                <a:cubicBezTo>
                  <a:pt x="5611104" y="4432264"/>
                  <a:pt x="5607864" y="4433736"/>
                  <a:pt x="5606834" y="4436607"/>
                </a:cubicBezTo>
                <a:cubicBezTo>
                  <a:pt x="5605803" y="4439479"/>
                  <a:pt x="5607349" y="4442718"/>
                  <a:pt x="5610220" y="4443749"/>
                </a:cubicBezTo>
                <a:lnTo>
                  <a:pt x="5773222" y="4501101"/>
                </a:lnTo>
                <a:cubicBezTo>
                  <a:pt x="5773811" y="4501323"/>
                  <a:pt x="5774474" y="4501396"/>
                  <a:pt x="5775136" y="4501396"/>
                </a:cubicBezTo>
                <a:cubicBezTo>
                  <a:pt x="5777418" y="4501470"/>
                  <a:pt x="5779554" y="4499997"/>
                  <a:pt x="5780364" y="4497715"/>
                </a:cubicBezTo>
                <a:close/>
                <a:moveTo>
                  <a:pt x="5617656" y="4439037"/>
                </a:moveTo>
                <a:cubicBezTo>
                  <a:pt x="5617951" y="4435945"/>
                  <a:pt x="5615669" y="4433294"/>
                  <a:pt x="5612576" y="4433000"/>
                </a:cubicBezTo>
                <a:lnTo>
                  <a:pt x="5441623" y="4418570"/>
                </a:lnTo>
                <a:cubicBezTo>
                  <a:pt x="5438605" y="4418349"/>
                  <a:pt x="5435881" y="4420558"/>
                  <a:pt x="5435586" y="4423650"/>
                </a:cubicBezTo>
                <a:cubicBezTo>
                  <a:pt x="5435292" y="4426742"/>
                  <a:pt x="5437574" y="4429393"/>
                  <a:pt x="5440666" y="4429687"/>
                </a:cubicBezTo>
                <a:lnTo>
                  <a:pt x="5611619" y="4444117"/>
                </a:lnTo>
                <a:cubicBezTo>
                  <a:pt x="5611766" y="4444117"/>
                  <a:pt x="5611987" y="4444117"/>
                  <a:pt x="5612135" y="4444117"/>
                </a:cubicBezTo>
                <a:cubicBezTo>
                  <a:pt x="5615006" y="4444117"/>
                  <a:pt x="5617435" y="4441909"/>
                  <a:pt x="5617656" y="4439037"/>
                </a:cubicBezTo>
                <a:close/>
                <a:moveTo>
                  <a:pt x="5445820" y="4427258"/>
                </a:moveTo>
                <a:cubicBezTo>
                  <a:pt x="5447513" y="4424681"/>
                  <a:pt x="5446851" y="4421220"/>
                  <a:pt x="5444274" y="4419527"/>
                </a:cubicBezTo>
                <a:lnTo>
                  <a:pt x="5367264" y="4368285"/>
                </a:lnTo>
                <a:cubicBezTo>
                  <a:pt x="5364687" y="4366592"/>
                  <a:pt x="5361227" y="4367255"/>
                  <a:pt x="5359534" y="4369831"/>
                </a:cubicBezTo>
                <a:cubicBezTo>
                  <a:pt x="5357840" y="4372408"/>
                  <a:pt x="5358503" y="4375868"/>
                  <a:pt x="5361079" y="4377562"/>
                </a:cubicBezTo>
                <a:lnTo>
                  <a:pt x="5438089" y="4428803"/>
                </a:lnTo>
                <a:cubicBezTo>
                  <a:pt x="5439047" y="4429466"/>
                  <a:pt x="5440151" y="4429761"/>
                  <a:pt x="5441255" y="4429761"/>
                </a:cubicBezTo>
                <a:cubicBezTo>
                  <a:pt x="5443022" y="4429687"/>
                  <a:pt x="5444789" y="4428803"/>
                  <a:pt x="5445820" y="4427258"/>
                </a:cubicBezTo>
                <a:close/>
                <a:moveTo>
                  <a:pt x="5369694" y="4373881"/>
                </a:moveTo>
                <a:cubicBezTo>
                  <a:pt x="5370209" y="4370862"/>
                  <a:pt x="5368221" y="4367917"/>
                  <a:pt x="5365202" y="4367402"/>
                </a:cubicBezTo>
                <a:lnTo>
                  <a:pt x="5178347" y="4334050"/>
                </a:lnTo>
                <a:cubicBezTo>
                  <a:pt x="5175255" y="4333535"/>
                  <a:pt x="5172383" y="4335523"/>
                  <a:pt x="5171868" y="4338541"/>
                </a:cubicBezTo>
                <a:cubicBezTo>
                  <a:pt x="5171353" y="4341560"/>
                  <a:pt x="5173340" y="4344505"/>
                  <a:pt x="5176359" y="4345020"/>
                </a:cubicBezTo>
                <a:lnTo>
                  <a:pt x="5363215" y="4378372"/>
                </a:lnTo>
                <a:cubicBezTo>
                  <a:pt x="5363583" y="4378445"/>
                  <a:pt x="5363877" y="4378445"/>
                  <a:pt x="5364245" y="4378445"/>
                </a:cubicBezTo>
                <a:cubicBezTo>
                  <a:pt x="5366896" y="4378445"/>
                  <a:pt x="5369178" y="4376531"/>
                  <a:pt x="5369694" y="4373881"/>
                </a:cubicBezTo>
                <a:close/>
                <a:moveTo>
                  <a:pt x="5182764" y="4340897"/>
                </a:moveTo>
                <a:cubicBezTo>
                  <a:pt x="5183500" y="4337953"/>
                  <a:pt x="5181733" y="4334860"/>
                  <a:pt x="5178715" y="4334124"/>
                </a:cubicBezTo>
                <a:lnTo>
                  <a:pt x="5104429" y="4315424"/>
                </a:lnTo>
                <a:cubicBezTo>
                  <a:pt x="5101411" y="4314687"/>
                  <a:pt x="5098392" y="4316454"/>
                  <a:pt x="5097656" y="4319473"/>
                </a:cubicBezTo>
                <a:cubicBezTo>
                  <a:pt x="5096919" y="4322418"/>
                  <a:pt x="5098687" y="4325510"/>
                  <a:pt x="5101705" y="4326246"/>
                </a:cubicBezTo>
                <a:lnTo>
                  <a:pt x="5175991" y="4344947"/>
                </a:lnTo>
                <a:cubicBezTo>
                  <a:pt x="5176433" y="4345094"/>
                  <a:pt x="5176948" y="4345094"/>
                  <a:pt x="5177389" y="4345094"/>
                </a:cubicBezTo>
                <a:cubicBezTo>
                  <a:pt x="5179893" y="4345094"/>
                  <a:pt x="5182101" y="4343401"/>
                  <a:pt x="5182764" y="4340897"/>
                </a:cubicBezTo>
                <a:close/>
                <a:moveTo>
                  <a:pt x="5108405" y="4322492"/>
                </a:moveTo>
                <a:cubicBezTo>
                  <a:pt x="5109288" y="4319547"/>
                  <a:pt x="5107669" y="4316454"/>
                  <a:pt x="5104723" y="4315497"/>
                </a:cubicBezTo>
                <a:lnTo>
                  <a:pt x="5072035" y="4305411"/>
                </a:lnTo>
                <a:cubicBezTo>
                  <a:pt x="5069016" y="4304527"/>
                  <a:pt x="5065998" y="4306147"/>
                  <a:pt x="5065041" y="4309092"/>
                </a:cubicBezTo>
                <a:cubicBezTo>
                  <a:pt x="5064157" y="4312037"/>
                  <a:pt x="5065777" y="4315129"/>
                  <a:pt x="5068722" y="4316086"/>
                </a:cubicBezTo>
                <a:lnTo>
                  <a:pt x="5101411" y="4326173"/>
                </a:lnTo>
                <a:cubicBezTo>
                  <a:pt x="5101999" y="4326320"/>
                  <a:pt x="5102515" y="4326394"/>
                  <a:pt x="5103104" y="4326394"/>
                </a:cubicBezTo>
                <a:cubicBezTo>
                  <a:pt x="5105460" y="4326394"/>
                  <a:pt x="5107669" y="4324921"/>
                  <a:pt x="5108405" y="4322492"/>
                </a:cubicBezTo>
                <a:close/>
                <a:moveTo>
                  <a:pt x="5075643" y="4312626"/>
                </a:moveTo>
                <a:cubicBezTo>
                  <a:pt x="5076673" y="4309681"/>
                  <a:pt x="5075127" y="4306515"/>
                  <a:pt x="5072182" y="4305558"/>
                </a:cubicBezTo>
                <a:lnTo>
                  <a:pt x="5030364" y="4290981"/>
                </a:lnTo>
                <a:cubicBezTo>
                  <a:pt x="5027493" y="4289950"/>
                  <a:pt x="5024253" y="4291496"/>
                  <a:pt x="5023296" y="4294441"/>
                </a:cubicBezTo>
                <a:cubicBezTo>
                  <a:pt x="5022266" y="4297386"/>
                  <a:pt x="5023812" y="4300552"/>
                  <a:pt x="5026757" y="4301509"/>
                </a:cubicBezTo>
                <a:lnTo>
                  <a:pt x="5068575" y="4316086"/>
                </a:lnTo>
                <a:cubicBezTo>
                  <a:pt x="5069164" y="4316307"/>
                  <a:pt x="5069826" y="4316381"/>
                  <a:pt x="5070415" y="4316381"/>
                </a:cubicBezTo>
                <a:cubicBezTo>
                  <a:pt x="5072698" y="4316307"/>
                  <a:pt x="5074832" y="4314909"/>
                  <a:pt x="5075643" y="4312626"/>
                </a:cubicBezTo>
                <a:close/>
                <a:moveTo>
                  <a:pt x="5033530" y="4298638"/>
                </a:moveTo>
                <a:cubicBezTo>
                  <a:pt x="5034855" y="4295840"/>
                  <a:pt x="5033677" y="4292527"/>
                  <a:pt x="5030880" y="4291202"/>
                </a:cubicBezTo>
                <a:lnTo>
                  <a:pt x="5012179" y="4282220"/>
                </a:lnTo>
                <a:cubicBezTo>
                  <a:pt x="5009455" y="4280895"/>
                  <a:pt x="5006069" y="4282072"/>
                  <a:pt x="5004743" y="4284870"/>
                </a:cubicBezTo>
                <a:cubicBezTo>
                  <a:pt x="5003418" y="4287668"/>
                  <a:pt x="5004596" y="4290981"/>
                  <a:pt x="5007394" y="4292306"/>
                </a:cubicBezTo>
                <a:lnTo>
                  <a:pt x="5026094" y="4301288"/>
                </a:lnTo>
                <a:cubicBezTo>
                  <a:pt x="5026904" y="4301656"/>
                  <a:pt x="5027714" y="4301877"/>
                  <a:pt x="5028524" y="4301803"/>
                </a:cubicBezTo>
                <a:cubicBezTo>
                  <a:pt x="5030659" y="4301803"/>
                  <a:pt x="5032573" y="4300626"/>
                  <a:pt x="5033530" y="4298638"/>
                </a:cubicBezTo>
                <a:close/>
                <a:moveTo>
                  <a:pt x="5014903" y="4289435"/>
                </a:moveTo>
                <a:cubicBezTo>
                  <a:pt x="5016155" y="4286637"/>
                  <a:pt x="5014830" y="4283324"/>
                  <a:pt x="5012032" y="4282072"/>
                </a:cubicBezTo>
                <a:lnTo>
                  <a:pt x="4989135" y="4272134"/>
                </a:lnTo>
                <a:cubicBezTo>
                  <a:pt x="4986338" y="4270882"/>
                  <a:pt x="4983025" y="4272207"/>
                  <a:pt x="4981773" y="4275004"/>
                </a:cubicBezTo>
                <a:cubicBezTo>
                  <a:pt x="4980521" y="4277802"/>
                  <a:pt x="4981846" y="4281115"/>
                  <a:pt x="4984644" y="4282367"/>
                </a:cubicBezTo>
                <a:lnTo>
                  <a:pt x="5007541" y="4292306"/>
                </a:lnTo>
                <a:cubicBezTo>
                  <a:pt x="5008277" y="4292601"/>
                  <a:pt x="5009013" y="4292748"/>
                  <a:pt x="5009823" y="4292748"/>
                </a:cubicBezTo>
                <a:cubicBezTo>
                  <a:pt x="5011958" y="4292822"/>
                  <a:pt x="5014020" y="4291570"/>
                  <a:pt x="5014903" y="4289435"/>
                </a:cubicBezTo>
                <a:close/>
                <a:moveTo>
                  <a:pt x="4992080" y="4279275"/>
                </a:moveTo>
                <a:cubicBezTo>
                  <a:pt x="4993185" y="4276403"/>
                  <a:pt x="4991712" y="4273164"/>
                  <a:pt x="4988841" y="4272060"/>
                </a:cubicBezTo>
                <a:lnTo>
                  <a:pt x="4954679" y="4258955"/>
                </a:lnTo>
                <a:cubicBezTo>
                  <a:pt x="4951808" y="4257851"/>
                  <a:pt x="4948569" y="4259323"/>
                  <a:pt x="4947464" y="4262194"/>
                </a:cubicBezTo>
                <a:cubicBezTo>
                  <a:pt x="4946360" y="4265066"/>
                  <a:pt x="4947832" y="4268305"/>
                  <a:pt x="4950704" y="4269410"/>
                </a:cubicBezTo>
                <a:lnTo>
                  <a:pt x="4984865" y="4282441"/>
                </a:lnTo>
                <a:cubicBezTo>
                  <a:pt x="4985527" y="4282662"/>
                  <a:pt x="4986190" y="4282809"/>
                  <a:pt x="4986926" y="4282809"/>
                </a:cubicBezTo>
                <a:cubicBezTo>
                  <a:pt x="4989135" y="4282882"/>
                  <a:pt x="4991270" y="4281483"/>
                  <a:pt x="4992080" y="4279275"/>
                </a:cubicBezTo>
                <a:close/>
                <a:moveTo>
                  <a:pt x="4957992" y="4266170"/>
                </a:moveTo>
                <a:cubicBezTo>
                  <a:pt x="4959097" y="4263299"/>
                  <a:pt x="4957551" y="4260059"/>
                  <a:pt x="4954679" y="4259028"/>
                </a:cubicBezTo>
                <a:lnTo>
                  <a:pt x="4911168" y="4242979"/>
                </a:lnTo>
                <a:cubicBezTo>
                  <a:pt x="4908297" y="4241874"/>
                  <a:pt x="4905057" y="4243347"/>
                  <a:pt x="4904027" y="4246292"/>
                </a:cubicBezTo>
                <a:cubicBezTo>
                  <a:pt x="4902922" y="4249163"/>
                  <a:pt x="4904469" y="4252403"/>
                  <a:pt x="4907340" y="4253433"/>
                </a:cubicBezTo>
                <a:lnTo>
                  <a:pt x="4950851" y="4269483"/>
                </a:lnTo>
                <a:cubicBezTo>
                  <a:pt x="4951514" y="4269704"/>
                  <a:pt x="4952176" y="4269851"/>
                  <a:pt x="4952839" y="4269851"/>
                </a:cubicBezTo>
                <a:cubicBezTo>
                  <a:pt x="4955048" y="4269778"/>
                  <a:pt x="4957183" y="4268379"/>
                  <a:pt x="4957992" y="4266170"/>
                </a:cubicBezTo>
                <a:close/>
                <a:moveTo>
                  <a:pt x="4914187" y="4250856"/>
                </a:moveTo>
                <a:cubicBezTo>
                  <a:pt x="4915659" y="4248132"/>
                  <a:pt x="4914629" y="4244745"/>
                  <a:pt x="4911904" y="4243273"/>
                </a:cubicBezTo>
                <a:lnTo>
                  <a:pt x="4880541" y="4226413"/>
                </a:lnTo>
                <a:cubicBezTo>
                  <a:pt x="4877817" y="4224941"/>
                  <a:pt x="4874430" y="4225972"/>
                  <a:pt x="4872958" y="4228696"/>
                </a:cubicBezTo>
                <a:cubicBezTo>
                  <a:pt x="4871485" y="4231420"/>
                  <a:pt x="4872516" y="4234807"/>
                  <a:pt x="4875240" y="4236279"/>
                </a:cubicBezTo>
                <a:lnTo>
                  <a:pt x="4906604" y="4253139"/>
                </a:lnTo>
                <a:cubicBezTo>
                  <a:pt x="4907487" y="4253580"/>
                  <a:pt x="4908370" y="4253801"/>
                  <a:pt x="4909254" y="4253801"/>
                </a:cubicBezTo>
                <a:cubicBezTo>
                  <a:pt x="4911242" y="4253801"/>
                  <a:pt x="4913156" y="4252697"/>
                  <a:pt x="4914187" y="4250856"/>
                </a:cubicBezTo>
                <a:close/>
                <a:moveTo>
                  <a:pt x="4882750" y="4233997"/>
                </a:moveTo>
                <a:cubicBezTo>
                  <a:pt x="4884222" y="4231272"/>
                  <a:pt x="4883191" y="4227886"/>
                  <a:pt x="4880467" y="4226413"/>
                </a:cubicBezTo>
                <a:lnTo>
                  <a:pt x="4866921" y="4219125"/>
                </a:lnTo>
                <a:cubicBezTo>
                  <a:pt x="4864197" y="4217652"/>
                  <a:pt x="4860810" y="4218683"/>
                  <a:pt x="4859338" y="4221407"/>
                </a:cubicBezTo>
                <a:cubicBezTo>
                  <a:pt x="4857865" y="4224131"/>
                  <a:pt x="4858896" y="4227518"/>
                  <a:pt x="4861620" y="4228990"/>
                </a:cubicBezTo>
                <a:lnTo>
                  <a:pt x="4875166" y="4236279"/>
                </a:lnTo>
                <a:cubicBezTo>
                  <a:pt x="4876050" y="4236721"/>
                  <a:pt x="4876933" y="4236941"/>
                  <a:pt x="4877817" y="4236941"/>
                </a:cubicBezTo>
                <a:cubicBezTo>
                  <a:pt x="4879878" y="4236941"/>
                  <a:pt x="4881793" y="4235837"/>
                  <a:pt x="4882750" y="4233997"/>
                </a:cubicBezTo>
                <a:close/>
                <a:moveTo>
                  <a:pt x="4869129" y="4226929"/>
                </a:moveTo>
                <a:cubicBezTo>
                  <a:pt x="4870675" y="4224278"/>
                  <a:pt x="4869866" y="4220892"/>
                  <a:pt x="4867215" y="4219272"/>
                </a:cubicBezTo>
                <a:lnTo>
                  <a:pt x="4865080" y="4218020"/>
                </a:lnTo>
                <a:cubicBezTo>
                  <a:pt x="4862430" y="4216474"/>
                  <a:pt x="4859043" y="4217284"/>
                  <a:pt x="4857423" y="4219934"/>
                </a:cubicBezTo>
                <a:cubicBezTo>
                  <a:pt x="4855877" y="4222585"/>
                  <a:pt x="4856687" y="4225972"/>
                  <a:pt x="4859338" y="4227591"/>
                </a:cubicBezTo>
                <a:lnTo>
                  <a:pt x="4861473" y="4228843"/>
                </a:lnTo>
                <a:cubicBezTo>
                  <a:pt x="4862356" y="4229358"/>
                  <a:pt x="4863387" y="4229653"/>
                  <a:pt x="4864344" y="4229653"/>
                </a:cubicBezTo>
                <a:cubicBezTo>
                  <a:pt x="4866258" y="4229579"/>
                  <a:pt x="4868099" y="4228622"/>
                  <a:pt x="4869129" y="4226929"/>
                </a:cubicBezTo>
                <a:close/>
                <a:moveTo>
                  <a:pt x="4866921" y="4225604"/>
                </a:moveTo>
                <a:cubicBezTo>
                  <a:pt x="4868467" y="4222953"/>
                  <a:pt x="4867657" y="4219566"/>
                  <a:pt x="4865006" y="4217947"/>
                </a:cubicBezTo>
                <a:lnTo>
                  <a:pt x="4847263" y="4207418"/>
                </a:lnTo>
                <a:cubicBezTo>
                  <a:pt x="4844687" y="4205873"/>
                  <a:pt x="4841226" y="4206682"/>
                  <a:pt x="4839607" y="4209333"/>
                </a:cubicBezTo>
                <a:cubicBezTo>
                  <a:pt x="4838060" y="4211983"/>
                  <a:pt x="4838870" y="4215370"/>
                  <a:pt x="4841521" y="4216990"/>
                </a:cubicBezTo>
                <a:lnTo>
                  <a:pt x="4859264" y="4227518"/>
                </a:lnTo>
                <a:cubicBezTo>
                  <a:pt x="4860147" y="4228033"/>
                  <a:pt x="4861178" y="4228328"/>
                  <a:pt x="4862135" y="4228328"/>
                </a:cubicBezTo>
                <a:cubicBezTo>
                  <a:pt x="4864049" y="4228328"/>
                  <a:pt x="4865890" y="4227370"/>
                  <a:pt x="4866921" y="4225604"/>
                </a:cubicBezTo>
                <a:close/>
                <a:moveTo>
                  <a:pt x="4849840" y="4213456"/>
                </a:moveTo>
                <a:cubicBezTo>
                  <a:pt x="4850503" y="4210437"/>
                  <a:pt x="4848662" y="4207492"/>
                  <a:pt x="4845643" y="4206756"/>
                </a:cubicBezTo>
                <a:lnTo>
                  <a:pt x="4788291" y="4193725"/>
                </a:lnTo>
                <a:cubicBezTo>
                  <a:pt x="4785273" y="4192988"/>
                  <a:pt x="4782328" y="4194903"/>
                  <a:pt x="4781592" y="4197921"/>
                </a:cubicBezTo>
                <a:cubicBezTo>
                  <a:pt x="4780929" y="4200940"/>
                  <a:pt x="4782769" y="4203885"/>
                  <a:pt x="4785788" y="4204621"/>
                </a:cubicBezTo>
                <a:lnTo>
                  <a:pt x="4843140" y="4217652"/>
                </a:lnTo>
                <a:cubicBezTo>
                  <a:pt x="4843582" y="4217726"/>
                  <a:pt x="4844024" y="4217800"/>
                  <a:pt x="4844392" y="4217800"/>
                </a:cubicBezTo>
                <a:cubicBezTo>
                  <a:pt x="4846969" y="4217800"/>
                  <a:pt x="4849251" y="4216033"/>
                  <a:pt x="4849840" y="4213456"/>
                </a:cubicBezTo>
                <a:close/>
                <a:moveTo>
                  <a:pt x="4792488" y="4200425"/>
                </a:moveTo>
                <a:cubicBezTo>
                  <a:pt x="4793150" y="4197406"/>
                  <a:pt x="4791310" y="4194461"/>
                  <a:pt x="4788291" y="4193725"/>
                </a:cubicBezTo>
                <a:lnTo>
                  <a:pt x="4739258" y="4182607"/>
                </a:lnTo>
                <a:cubicBezTo>
                  <a:pt x="4736239" y="4181871"/>
                  <a:pt x="4733295" y="4183786"/>
                  <a:pt x="4732558" y="4186804"/>
                </a:cubicBezTo>
                <a:cubicBezTo>
                  <a:pt x="4731896" y="4189823"/>
                  <a:pt x="4733737" y="4192767"/>
                  <a:pt x="4736755" y="4193504"/>
                </a:cubicBezTo>
                <a:lnTo>
                  <a:pt x="4785788" y="4204694"/>
                </a:lnTo>
                <a:cubicBezTo>
                  <a:pt x="4786230" y="4204768"/>
                  <a:pt x="4786672" y="4204842"/>
                  <a:pt x="4787040" y="4204842"/>
                </a:cubicBezTo>
                <a:cubicBezTo>
                  <a:pt x="4789616" y="4204768"/>
                  <a:pt x="4791899" y="4203001"/>
                  <a:pt x="4792488" y="4200425"/>
                </a:cubicBezTo>
                <a:close/>
                <a:moveTo>
                  <a:pt x="4743455" y="4189234"/>
                </a:moveTo>
                <a:cubicBezTo>
                  <a:pt x="4744117" y="4186215"/>
                  <a:pt x="4742277" y="4183270"/>
                  <a:pt x="4739258" y="4182534"/>
                </a:cubicBezTo>
                <a:lnTo>
                  <a:pt x="4721810" y="4178558"/>
                </a:lnTo>
                <a:cubicBezTo>
                  <a:pt x="4718791" y="4177822"/>
                  <a:pt x="4715846" y="4179736"/>
                  <a:pt x="4715110" y="4182755"/>
                </a:cubicBezTo>
                <a:cubicBezTo>
                  <a:pt x="4714447" y="4185773"/>
                  <a:pt x="4716288" y="4188718"/>
                  <a:pt x="4719306" y="4189454"/>
                </a:cubicBezTo>
                <a:lnTo>
                  <a:pt x="4736755" y="4193430"/>
                </a:lnTo>
                <a:cubicBezTo>
                  <a:pt x="4737197" y="4193504"/>
                  <a:pt x="4737638" y="4193577"/>
                  <a:pt x="4738006" y="4193577"/>
                </a:cubicBezTo>
                <a:cubicBezTo>
                  <a:pt x="4740583" y="4193577"/>
                  <a:pt x="4742866" y="4191810"/>
                  <a:pt x="4743455" y="4189234"/>
                </a:cubicBezTo>
                <a:close/>
                <a:moveTo>
                  <a:pt x="4725638" y="4186362"/>
                </a:moveTo>
                <a:cubicBezTo>
                  <a:pt x="4726890" y="4183564"/>
                  <a:pt x="4725711" y="4180251"/>
                  <a:pt x="4722840" y="4179000"/>
                </a:cubicBezTo>
                <a:lnTo>
                  <a:pt x="4630664" y="4137035"/>
                </a:lnTo>
                <a:cubicBezTo>
                  <a:pt x="4627866" y="4135709"/>
                  <a:pt x="4624553" y="4136961"/>
                  <a:pt x="4623302" y="4139832"/>
                </a:cubicBezTo>
                <a:cubicBezTo>
                  <a:pt x="4622050" y="4142630"/>
                  <a:pt x="4623228" y="4145943"/>
                  <a:pt x="4626099" y="4147195"/>
                </a:cubicBezTo>
                <a:lnTo>
                  <a:pt x="4718275" y="4189160"/>
                </a:lnTo>
                <a:cubicBezTo>
                  <a:pt x="4719012" y="4189528"/>
                  <a:pt x="4719822" y="4189675"/>
                  <a:pt x="4720631" y="4189675"/>
                </a:cubicBezTo>
                <a:cubicBezTo>
                  <a:pt x="4722693" y="4189602"/>
                  <a:pt x="4724681" y="4188424"/>
                  <a:pt x="4725638" y="4186362"/>
                </a:cubicBezTo>
                <a:close/>
                <a:moveTo>
                  <a:pt x="4633535" y="4144176"/>
                </a:moveTo>
                <a:cubicBezTo>
                  <a:pt x="4634713" y="4141305"/>
                  <a:pt x="4633314" y="4138065"/>
                  <a:pt x="4630443" y="4136888"/>
                </a:cubicBezTo>
                <a:lnTo>
                  <a:pt x="4600478" y="4124666"/>
                </a:lnTo>
                <a:cubicBezTo>
                  <a:pt x="4597681" y="4123488"/>
                  <a:pt x="4594368" y="4124887"/>
                  <a:pt x="4593190" y="4127758"/>
                </a:cubicBezTo>
                <a:cubicBezTo>
                  <a:pt x="4592012" y="4130629"/>
                  <a:pt x="4593411" y="4133869"/>
                  <a:pt x="4596282" y="4135047"/>
                </a:cubicBezTo>
                <a:lnTo>
                  <a:pt x="4626246" y="4147268"/>
                </a:lnTo>
                <a:cubicBezTo>
                  <a:pt x="4626909" y="4147563"/>
                  <a:pt x="4627645" y="4147710"/>
                  <a:pt x="4628382" y="4147710"/>
                </a:cubicBezTo>
                <a:cubicBezTo>
                  <a:pt x="4630590" y="4147636"/>
                  <a:pt x="4632652" y="4146311"/>
                  <a:pt x="4633535" y="4144176"/>
                </a:cubicBezTo>
                <a:close/>
                <a:moveTo>
                  <a:pt x="4603571" y="4131955"/>
                </a:moveTo>
                <a:cubicBezTo>
                  <a:pt x="4604749" y="4129084"/>
                  <a:pt x="4603350" y="4125844"/>
                  <a:pt x="4600478" y="4124740"/>
                </a:cubicBezTo>
                <a:lnTo>
                  <a:pt x="4575152" y="4114580"/>
                </a:lnTo>
                <a:cubicBezTo>
                  <a:pt x="4572281" y="4113402"/>
                  <a:pt x="4569041" y="4114801"/>
                  <a:pt x="4567937" y="4117672"/>
                </a:cubicBezTo>
                <a:cubicBezTo>
                  <a:pt x="4566759" y="4120543"/>
                  <a:pt x="4568158" y="4123782"/>
                  <a:pt x="4571029" y="4124887"/>
                </a:cubicBezTo>
                <a:lnTo>
                  <a:pt x="4596355" y="4135047"/>
                </a:lnTo>
                <a:cubicBezTo>
                  <a:pt x="4597018" y="4135341"/>
                  <a:pt x="4597754" y="4135415"/>
                  <a:pt x="4598491" y="4135415"/>
                </a:cubicBezTo>
                <a:cubicBezTo>
                  <a:pt x="4600626" y="4135489"/>
                  <a:pt x="4602687" y="4134164"/>
                  <a:pt x="4603571" y="4131955"/>
                </a:cubicBezTo>
                <a:close/>
                <a:moveTo>
                  <a:pt x="4578023" y="4122384"/>
                </a:moveTo>
                <a:cubicBezTo>
                  <a:pt x="4579496" y="4119660"/>
                  <a:pt x="4578391" y="4116273"/>
                  <a:pt x="4575667" y="4114874"/>
                </a:cubicBezTo>
                <a:lnTo>
                  <a:pt x="4554096" y="4103536"/>
                </a:lnTo>
                <a:cubicBezTo>
                  <a:pt x="4551372" y="4102064"/>
                  <a:pt x="4547985" y="4103168"/>
                  <a:pt x="4546586" y="4105892"/>
                </a:cubicBezTo>
                <a:cubicBezTo>
                  <a:pt x="4545114" y="4108616"/>
                  <a:pt x="4546218" y="4112003"/>
                  <a:pt x="4548942" y="4113402"/>
                </a:cubicBezTo>
                <a:lnTo>
                  <a:pt x="4570514" y="4124740"/>
                </a:lnTo>
                <a:cubicBezTo>
                  <a:pt x="4571324" y="4125181"/>
                  <a:pt x="4572281" y="4125402"/>
                  <a:pt x="4573164" y="4125402"/>
                </a:cubicBezTo>
                <a:cubicBezTo>
                  <a:pt x="4575078" y="4125329"/>
                  <a:pt x="4576992" y="4124224"/>
                  <a:pt x="4578023" y="4122384"/>
                </a:cubicBezTo>
                <a:close/>
                <a:moveTo>
                  <a:pt x="4556304" y="4111340"/>
                </a:moveTo>
                <a:cubicBezTo>
                  <a:pt x="4557924" y="4108690"/>
                  <a:pt x="4557041" y="4105303"/>
                  <a:pt x="4554464" y="4103683"/>
                </a:cubicBezTo>
                <a:lnTo>
                  <a:pt x="4552329" y="4102358"/>
                </a:lnTo>
                <a:cubicBezTo>
                  <a:pt x="4549679" y="4100812"/>
                  <a:pt x="4546292" y="4101622"/>
                  <a:pt x="4544672" y="4104199"/>
                </a:cubicBezTo>
                <a:cubicBezTo>
                  <a:pt x="4543052" y="4106849"/>
                  <a:pt x="4543936" y="4110236"/>
                  <a:pt x="4546513" y="4111856"/>
                </a:cubicBezTo>
                <a:lnTo>
                  <a:pt x="4548648" y="4113181"/>
                </a:lnTo>
                <a:cubicBezTo>
                  <a:pt x="4549531" y="4113696"/>
                  <a:pt x="4550562" y="4113990"/>
                  <a:pt x="4551592" y="4113990"/>
                </a:cubicBezTo>
                <a:cubicBezTo>
                  <a:pt x="4553433" y="4113990"/>
                  <a:pt x="4555274" y="4113033"/>
                  <a:pt x="4556304" y="4111340"/>
                </a:cubicBezTo>
                <a:close/>
                <a:moveTo>
                  <a:pt x="4554464" y="4109352"/>
                </a:moveTo>
                <a:cubicBezTo>
                  <a:pt x="4555716" y="4106555"/>
                  <a:pt x="4554390" y="4103242"/>
                  <a:pt x="4551519" y="4101990"/>
                </a:cubicBezTo>
                <a:lnTo>
                  <a:pt x="4542758" y="4098235"/>
                </a:lnTo>
                <a:cubicBezTo>
                  <a:pt x="4539960" y="4097057"/>
                  <a:pt x="4536647" y="4098309"/>
                  <a:pt x="4535396" y="4101180"/>
                </a:cubicBezTo>
                <a:cubicBezTo>
                  <a:pt x="4534144" y="4103978"/>
                  <a:pt x="4535469" y="4107291"/>
                  <a:pt x="4538340" y="4108542"/>
                </a:cubicBezTo>
                <a:lnTo>
                  <a:pt x="4547101" y="4112297"/>
                </a:lnTo>
                <a:cubicBezTo>
                  <a:pt x="4547838" y="4112592"/>
                  <a:pt x="4548574" y="4112739"/>
                  <a:pt x="4549384" y="4112739"/>
                </a:cubicBezTo>
                <a:cubicBezTo>
                  <a:pt x="4551519" y="4112665"/>
                  <a:pt x="4553580" y="4111414"/>
                  <a:pt x="4554464" y="4109352"/>
                </a:cubicBezTo>
                <a:close/>
                <a:moveTo>
                  <a:pt x="4545482" y="4106039"/>
                </a:moveTo>
                <a:cubicBezTo>
                  <a:pt x="4546955" y="4103315"/>
                  <a:pt x="4545997" y="4099929"/>
                  <a:pt x="4543273" y="4098456"/>
                </a:cubicBezTo>
                <a:lnTo>
                  <a:pt x="4531052" y="4091683"/>
                </a:lnTo>
                <a:cubicBezTo>
                  <a:pt x="4528328" y="4090137"/>
                  <a:pt x="4524941" y="4091167"/>
                  <a:pt x="4523469" y="4093891"/>
                </a:cubicBezTo>
                <a:cubicBezTo>
                  <a:pt x="4521996" y="4096616"/>
                  <a:pt x="4522953" y="4100002"/>
                  <a:pt x="4525677" y="4101475"/>
                </a:cubicBezTo>
                <a:lnTo>
                  <a:pt x="4537899" y="4108248"/>
                </a:lnTo>
                <a:cubicBezTo>
                  <a:pt x="4538782" y="4108764"/>
                  <a:pt x="4539739" y="4108984"/>
                  <a:pt x="4540623" y="4108984"/>
                </a:cubicBezTo>
                <a:cubicBezTo>
                  <a:pt x="4542537" y="4108910"/>
                  <a:pt x="4544451" y="4107880"/>
                  <a:pt x="4545482" y="4106039"/>
                </a:cubicBezTo>
                <a:close/>
                <a:moveTo>
                  <a:pt x="4532892" y="4099855"/>
                </a:moveTo>
                <a:cubicBezTo>
                  <a:pt x="4534659" y="4097352"/>
                  <a:pt x="4534070" y="4093891"/>
                  <a:pt x="4531567" y="4092051"/>
                </a:cubicBezTo>
                <a:lnTo>
                  <a:pt x="4517064" y="4081670"/>
                </a:lnTo>
                <a:cubicBezTo>
                  <a:pt x="4514560" y="4079903"/>
                  <a:pt x="4511100" y="4080418"/>
                  <a:pt x="4509259" y="4082995"/>
                </a:cubicBezTo>
                <a:cubicBezTo>
                  <a:pt x="4507492" y="4085498"/>
                  <a:pt x="4508081" y="4088959"/>
                  <a:pt x="4510585" y="4090799"/>
                </a:cubicBezTo>
                <a:lnTo>
                  <a:pt x="4525088" y="4101180"/>
                </a:lnTo>
                <a:cubicBezTo>
                  <a:pt x="4526045" y="4101917"/>
                  <a:pt x="4527223" y="4102211"/>
                  <a:pt x="4528328" y="4102211"/>
                </a:cubicBezTo>
                <a:cubicBezTo>
                  <a:pt x="4530095" y="4102137"/>
                  <a:pt x="4531861" y="4101327"/>
                  <a:pt x="4532892" y="4099855"/>
                </a:cubicBezTo>
                <a:close/>
                <a:moveTo>
                  <a:pt x="4518389" y="4089474"/>
                </a:moveTo>
                <a:cubicBezTo>
                  <a:pt x="4520156" y="4086971"/>
                  <a:pt x="4519566" y="4083511"/>
                  <a:pt x="4517064" y="4081670"/>
                </a:cubicBezTo>
                <a:lnTo>
                  <a:pt x="4514413" y="4079830"/>
                </a:lnTo>
                <a:cubicBezTo>
                  <a:pt x="4511910" y="4078062"/>
                  <a:pt x="4508449" y="4078651"/>
                  <a:pt x="4506609" y="4081155"/>
                </a:cubicBezTo>
                <a:cubicBezTo>
                  <a:pt x="4504842" y="4083658"/>
                  <a:pt x="4505431" y="4087118"/>
                  <a:pt x="4507934" y="4088959"/>
                </a:cubicBezTo>
                <a:lnTo>
                  <a:pt x="4510585" y="4090799"/>
                </a:lnTo>
                <a:cubicBezTo>
                  <a:pt x="4511615" y="4091535"/>
                  <a:pt x="4512720" y="4091830"/>
                  <a:pt x="4513824" y="4091830"/>
                </a:cubicBezTo>
                <a:cubicBezTo>
                  <a:pt x="4515591" y="4091757"/>
                  <a:pt x="4517284" y="4090946"/>
                  <a:pt x="4518389" y="4089474"/>
                </a:cubicBezTo>
                <a:close/>
                <a:moveTo>
                  <a:pt x="4515665" y="4087634"/>
                </a:moveTo>
                <a:cubicBezTo>
                  <a:pt x="4517505" y="4085130"/>
                  <a:pt x="4516990" y="4081670"/>
                  <a:pt x="4514486" y="4079830"/>
                </a:cubicBezTo>
                <a:lnTo>
                  <a:pt x="4511026" y="4077326"/>
                </a:lnTo>
                <a:cubicBezTo>
                  <a:pt x="4508523" y="4075486"/>
                  <a:pt x="4505063" y="4076001"/>
                  <a:pt x="4503222" y="4078504"/>
                </a:cubicBezTo>
                <a:cubicBezTo>
                  <a:pt x="4501382" y="4081007"/>
                  <a:pt x="4501897" y="4084468"/>
                  <a:pt x="4504400" y="4086309"/>
                </a:cubicBezTo>
                <a:lnTo>
                  <a:pt x="4507861" y="4088811"/>
                </a:lnTo>
                <a:cubicBezTo>
                  <a:pt x="4508891" y="4089548"/>
                  <a:pt x="4510069" y="4089916"/>
                  <a:pt x="4511173" y="4089916"/>
                </a:cubicBezTo>
                <a:cubicBezTo>
                  <a:pt x="4512940" y="4089916"/>
                  <a:pt x="4514634" y="4089106"/>
                  <a:pt x="4515665" y="4087634"/>
                </a:cubicBezTo>
                <a:close/>
                <a:moveTo>
                  <a:pt x="4512130" y="4085204"/>
                </a:moveTo>
                <a:cubicBezTo>
                  <a:pt x="4514045" y="4082774"/>
                  <a:pt x="4513603" y="4079241"/>
                  <a:pt x="4511100" y="4077400"/>
                </a:cubicBezTo>
                <a:lnTo>
                  <a:pt x="4445723" y="4026747"/>
                </a:lnTo>
                <a:cubicBezTo>
                  <a:pt x="4443293" y="4024907"/>
                  <a:pt x="4439832" y="4025275"/>
                  <a:pt x="4437919" y="4027778"/>
                </a:cubicBezTo>
                <a:cubicBezTo>
                  <a:pt x="4436004" y="4030207"/>
                  <a:pt x="4436446" y="4033741"/>
                  <a:pt x="4438949" y="4035582"/>
                </a:cubicBezTo>
                <a:lnTo>
                  <a:pt x="4504326" y="4086235"/>
                </a:lnTo>
                <a:cubicBezTo>
                  <a:pt x="4505357" y="4087045"/>
                  <a:pt x="4506535" y="4087413"/>
                  <a:pt x="4507787" y="4087413"/>
                </a:cubicBezTo>
                <a:cubicBezTo>
                  <a:pt x="4509406" y="4087339"/>
                  <a:pt x="4511100" y="4086603"/>
                  <a:pt x="4512130" y="4085204"/>
                </a:cubicBezTo>
                <a:close/>
                <a:moveTo>
                  <a:pt x="4446753" y="4034625"/>
                </a:moveTo>
                <a:cubicBezTo>
                  <a:pt x="4448667" y="4032195"/>
                  <a:pt x="4448226" y="4028661"/>
                  <a:pt x="4445796" y="4026821"/>
                </a:cubicBezTo>
                <a:lnTo>
                  <a:pt x="4444618" y="4025937"/>
                </a:lnTo>
                <a:cubicBezTo>
                  <a:pt x="4442188" y="4024097"/>
                  <a:pt x="4438655" y="4024465"/>
                  <a:pt x="4436814" y="4026895"/>
                </a:cubicBezTo>
                <a:cubicBezTo>
                  <a:pt x="4434900" y="4029324"/>
                  <a:pt x="4435342" y="4032858"/>
                  <a:pt x="4437771" y="4034699"/>
                </a:cubicBezTo>
                <a:lnTo>
                  <a:pt x="4438949" y="4035582"/>
                </a:lnTo>
                <a:cubicBezTo>
                  <a:pt x="4439980" y="4036392"/>
                  <a:pt x="4441231" y="4036760"/>
                  <a:pt x="4442409" y="4036760"/>
                </a:cubicBezTo>
                <a:cubicBezTo>
                  <a:pt x="4444029" y="4036760"/>
                  <a:pt x="4445723" y="4036024"/>
                  <a:pt x="4446753" y="4034625"/>
                </a:cubicBezTo>
                <a:close/>
                <a:moveTo>
                  <a:pt x="4445649" y="4033668"/>
                </a:moveTo>
                <a:cubicBezTo>
                  <a:pt x="4447563" y="4031238"/>
                  <a:pt x="4447048" y="4027704"/>
                  <a:pt x="4444618" y="4025864"/>
                </a:cubicBezTo>
                <a:lnTo>
                  <a:pt x="4416052" y="4003850"/>
                </a:lnTo>
                <a:cubicBezTo>
                  <a:pt x="4413623" y="4001936"/>
                  <a:pt x="4410089" y="4002378"/>
                  <a:pt x="4408248" y="4004881"/>
                </a:cubicBezTo>
                <a:cubicBezTo>
                  <a:pt x="4406334" y="4007311"/>
                  <a:pt x="4406849" y="4010845"/>
                  <a:pt x="4409279" y="4012685"/>
                </a:cubicBezTo>
                <a:lnTo>
                  <a:pt x="4437845" y="4034699"/>
                </a:lnTo>
                <a:cubicBezTo>
                  <a:pt x="4438875" y="4035508"/>
                  <a:pt x="4440054" y="4035876"/>
                  <a:pt x="4441305" y="4035876"/>
                </a:cubicBezTo>
                <a:cubicBezTo>
                  <a:pt x="4442925" y="4035876"/>
                  <a:pt x="4444544" y="4035140"/>
                  <a:pt x="4445649" y="4033668"/>
                </a:cubicBezTo>
                <a:close/>
                <a:moveTo>
                  <a:pt x="4416568" y="4012243"/>
                </a:moveTo>
                <a:cubicBezTo>
                  <a:pt x="4418776" y="4010035"/>
                  <a:pt x="4418776" y="4006574"/>
                  <a:pt x="4416568" y="4004366"/>
                </a:cubicBezTo>
                <a:lnTo>
                  <a:pt x="4395438" y="3983162"/>
                </a:lnTo>
                <a:cubicBezTo>
                  <a:pt x="4393303" y="3980953"/>
                  <a:pt x="4389695" y="3980953"/>
                  <a:pt x="4387560" y="3983162"/>
                </a:cubicBezTo>
                <a:cubicBezTo>
                  <a:pt x="4385352" y="3985297"/>
                  <a:pt x="4385352" y="3988831"/>
                  <a:pt x="4387560" y="3991040"/>
                </a:cubicBezTo>
                <a:lnTo>
                  <a:pt x="4408690" y="4012243"/>
                </a:lnTo>
                <a:cubicBezTo>
                  <a:pt x="4409794" y="4013348"/>
                  <a:pt x="4411267" y="4013937"/>
                  <a:pt x="4412665" y="4013863"/>
                </a:cubicBezTo>
                <a:cubicBezTo>
                  <a:pt x="4414064" y="4013863"/>
                  <a:pt x="4415463" y="4013274"/>
                  <a:pt x="4416568" y="4012243"/>
                </a:cubicBezTo>
                <a:close/>
                <a:moveTo>
                  <a:pt x="4395364" y="3991113"/>
                </a:moveTo>
                <a:cubicBezTo>
                  <a:pt x="4397573" y="3988978"/>
                  <a:pt x="4397720" y="3985445"/>
                  <a:pt x="4395585" y="3983236"/>
                </a:cubicBezTo>
                <a:lnTo>
                  <a:pt x="4328662" y="3911968"/>
                </a:lnTo>
                <a:cubicBezTo>
                  <a:pt x="4326527" y="3909686"/>
                  <a:pt x="4322992" y="3909613"/>
                  <a:pt x="4320784" y="3911748"/>
                </a:cubicBezTo>
                <a:cubicBezTo>
                  <a:pt x="4318575" y="3913883"/>
                  <a:pt x="4318428" y="3917417"/>
                  <a:pt x="4320563" y="3919626"/>
                </a:cubicBezTo>
                <a:lnTo>
                  <a:pt x="4387486" y="3990893"/>
                </a:lnTo>
                <a:cubicBezTo>
                  <a:pt x="4388591" y="3992070"/>
                  <a:pt x="4390064" y="3992660"/>
                  <a:pt x="4391609" y="3992660"/>
                </a:cubicBezTo>
                <a:cubicBezTo>
                  <a:pt x="4392934" y="3992586"/>
                  <a:pt x="4394260" y="3992070"/>
                  <a:pt x="4395364" y="3991113"/>
                </a:cubicBezTo>
                <a:close/>
                <a:moveTo>
                  <a:pt x="4328588" y="3919626"/>
                </a:moveTo>
                <a:cubicBezTo>
                  <a:pt x="4330723" y="3917417"/>
                  <a:pt x="4330723" y="3913883"/>
                  <a:pt x="4328514" y="3911748"/>
                </a:cubicBezTo>
                <a:lnTo>
                  <a:pt x="4306795" y="3890397"/>
                </a:lnTo>
                <a:cubicBezTo>
                  <a:pt x="4304587" y="3888262"/>
                  <a:pt x="4301053" y="3888262"/>
                  <a:pt x="4298918" y="3890471"/>
                </a:cubicBezTo>
                <a:cubicBezTo>
                  <a:pt x="4296783" y="3892679"/>
                  <a:pt x="4296783" y="3896213"/>
                  <a:pt x="4298991" y="3898348"/>
                </a:cubicBezTo>
                <a:lnTo>
                  <a:pt x="4320710" y="3919699"/>
                </a:lnTo>
                <a:cubicBezTo>
                  <a:pt x="4321815" y="3920803"/>
                  <a:pt x="4323214" y="3921319"/>
                  <a:pt x="4324686" y="3921319"/>
                </a:cubicBezTo>
                <a:cubicBezTo>
                  <a:pt x="4326085" y="3921319"/>
                  <a:pt x="4327557" y="3920803"/>
                  <a:pt x="4328588" y="3919626"/>
                </a:cubicBezTo>
                <a:close/>
                <a:moveTo>
                  <a:pt x="4306133" y="3899011"/>
                </a:moveTo>
                <a:cubicBezTo>
                  <a:pt x="4308636" y="3897244"/>
                  <a:pt x="4309225" y="3893710"/>
                  <a:pt x="4307458" y="3891207"/>
                </a:cubicBezTo>
                <a:lnTo>
                  <a:pt x="4306059" y="3889219"/>
                </a:lnTo>
                <a:cubicBezTo>
                  <a:pt x="4304292" y="3886716"/>
                  <a:pt x="4300759" y="3886127"/>
                  <a:pt x="4298255" y="3887894"/>
                </a:cubicBezTo>
                <a:cubicBezTo>
                  <a:pt x="4295752" y="3889661"/>
                  <a:pt x="4295163" y="3893195"/>
                  <a:pt x="4296930" y="3895698"/>
                </a:cubicBezTo>
                <a:lnTo>
                  <a:pt x="4298329" y="3897685"/>
                </a:lnTo>
                <a:cubicBezTo>
                  <a:pt x="4299433" y="3899232"/>
                  <a:pt x="4301127" y="3900041"/>
                  <a:pt x="4302893" y="3900041"/>
                </a:cubicBezTo>
                <a:cubicBezTo>
                  <a:pt x="4304071" y="3899968"/>
                  <a:pt x="4305176" y="3899673"/>
                  <a:pt x="4306133" y="3899011"/>
                </a:cubicBezTo>
                <a:close/>
                <a:moveTo>
                  <a:pt x="4304734" y="3896949"/>
                </a:moveTo>
                <a:cubicBezTo>
                  <a:pt x="4307237" y="3895183"/>
                  <a:pt x="4307752" y="3891649"/>
                  <a:pt x="4305986" y="3889145"/>
                </a:cubicBezTo>
                <a:lnTo>
                  <a:pt x="4233687" y="3789018"/>
                </a:lnTo>
                <a:cubicBezTo>
                  <a:pt x="4231921" y="3786515"/>
                  <a:pt x="4228387" y="3785999"/>
                  <a:pt x="4225883" y="3787766"/>
                </a:cubicBezTo>
                <a:cubicBezTo>
                  <a:pt x="4223381" y="3789533"/>
                  <a:pt x="4222865" y="3793067"/>
                  <a:pt x="4224632" y="3795570"/>
                </a:cubicBezTo>
                <a:lnTo>
                  <a:pt x="4296930" y="3895698"/>
                </a:lnTo>
                <a:cubicBezTo>
                  <a:pt x="4298035" y="3897244"/>
                  <a:pt x="4299728" y="3898054"/>
                  <a:pt x="4301495" y="3897980"/>
                </a:cubicBezTo>
                <a:cubicBezTo>
                  <a:pt x="4302672" y="3898054"/>
                  <a:pt x="4303777" y="3897685"/>
                  <a:pt x="4304734" y="3896949"/>
                </a:cubicBezTo>
                <a:close/>
                <a:moveTo>
                  <a:pt x="4232436" y="3796822"/>
                </a:moveTo>
                <a:cubicBezTo>
                  <a:pt x="4234939" y="3795055"/>
                  <a:pt x="4235455" y="3791521"/>
                  <a:pt x="4233687" y="3789018"/>
                </a:cubicBezTo>
                <a:lnTo>
                  <a:pt x="4204459" y="3748599"/>
                </a:lnTo>
                <a:cubicBezTo>
                  <a:pt x="4202692" y="3746096"/>
                  <a:pt x="4199158" y="3745580"/>
                  <a:pt x="4196655" y="3747347"/>
                </a:cubicBezTo>
                <a:cubicBezTo>
                  <a:pt x="4194152" y="3749114"/>
                  <a:pt x="4193636" y="3752648"/>
                  <a:pt x="4195404" y="3755151"/>
                </a:cubicBezTo>
                <a:lnTo>
                  <a:pt x="4224632" y="3795570"/>
                </a:lnTo>
                <a:cubicBezTo>
                  <a:pt x="4225737" y="3797116"/>
                  <a:pt x="4227430" y="3797926"/>
                  <a:pt x="4229197" y="3797852"/>
                </a:cubicBezTo>
                <a:cubicBezTo>
                  <a:pt x="4230375" y="3797926"/>
                  <a:pt x="4231479" y="3797558"/>
                  <a:pt x="4232436" y="3796822"/>
                </a:cubicBezTo>
                <a:close/>
                <a:moveTo>
                  <a:pt x="4202398" y="3756918"/>
                </a:moveTo>
                <a:cubicBezTo>
                  <a:pt x="4205195" y="3755593"/>
                  <a:pt x="4206374" y="3752280"/>
                  <a:pt x="4204975" y="3749482"/>
                </a:cubicBezTo>
                <a:lnTo>
                  <a:pt x="4137683" y="3608788"/>
                </a:lnTo>
                <a:cubicBezTo>
                  <a:pt x="4136358" y="3605991"/>
                  <a:pt x="4133045" y="3604813"/>
                  <a:pt x="4130247" y="3606138"/>
                </a:cubicBezTo>
                <a:cubicBezTo>
                  <a:pt x="4127449" y="3607463"/>
                  <a:pt x="4126271" y="3610776"/>
                  <a:pt x="4127670" y="3613574"/>
                </a:cubicBezTo>
                <a:lnTo>
                  <a:pt x="4195035" y="3754268"/>
                </a:lnTo>
                <a:cubicBezTo>
                  <a:pt x="4195992" y="3756256"/>
                  <a:pt x="4197980" y="3757433"/>
                  <a:pt x="4200115" y="3757433"/>
                </a:cubicBezTo>
                <a:cubicBezTo>
                  <a:pt x="4200852" y="3757433"/>
                  <a:pt x="4201588" y="3757286"/>
                  <a:pt x="4202398" y="3756918"/>
                </a:cubicBezTo>
                <a:close/>
                <a:moveTo>
                  <a:pt x="4135033" y="3616224"/>
                </a:moveTo>
                <a:cubicBezTo>
                  <a:pt x="4137830" y="3614899"/>
                  <a:pt x="4139008" y="3611586"/>
                  <a:pt x="4137683" y="3608788"/>
                </a:cubicBezTo>
                <a:lnTo>
                  <a:pt x="4129216" y="3591045"/>
                </a:lnTo>
                <a:cubicBezTo>
                  <a:pt x="4127891" y="3588247"/>
                  <a:pt x="4124578" y="3587143"/>
                  <a:pt x="4121780" y="3588395"/>
                </a:cubicBezTo>
                <a:cubicBezTo>
                  <a:pt x="4118983" y="3589720"/>
                  <a:pt x="4117805" y="3593033"/>
                  <a:pt x="4119130" y="3595831"/>
                </a:cubicBezTo>
                <a:lnTo>
                  <a:pt x="4127597" y="3613574"/>
                </a:lnTo>
                <a:cubicBezTo>
                  <a:pt x="4128554" y="3615562"/>
                  <a:pt x="4130542" y="3616740"/>
                  <a:pt x="4132677" y="3616740"/>
                </a:cubicBezTo>
                <a:cubicBezTo>
                  <a:pt x="4133486" y="3616740"/>
                  <a:pt x="4134296" y="3616592"/>
                  <a:pt x="4135033" y="3616224"/>
                </a:cubicBezTo>
                <a:close/>
                <a:moveTo>
                  <a:pt x="4127817" y="3597671"/>
                </a:moveTo>
                <a:cubicBezTo>
                  <a:pt x="4130173" y="3595683"/>
                  <a:pt x="4130394" y="3592149"/>
                  <a:pt x="4128406" y="3589793"/>
                </a:cubicBezTo>
                <a:lnTo>
                  <a:pt x="4067152" y="3518747"/>
                </a:lnTo>
                <a:cubicBezTo>
                  <a:pt x="4065164" y="3516391"/>
                  <a:pt x="4061630" y="3516170"/>
                  <a:pt x="4059274" y="3518158"/>
                </a:cubicBezTo>
                <a:cubicBezTo>
                  <a:pt x="4056918" y="3520146"/>
                  <a:pt x="4056697" y="3523680"/>
                  <a:pt x="4058685" y="3526036"/>
                </a:cubicBezTo>
                <a:lnTo>
                  <a:pt x="4119940" y="3597082"/>
                </a:lnTo>
                <a:cubicBezTo>
                  <a:pt x="4121044" y="3598407"/>
                  <a:pt x="4122590" y="3599070"/>
                  <a:pt x="4124210" y="3598996"/>
                </a:cubicBezTo>
                <a:cubicBezTo>
                  <a:pt x="4125462" y="3598996"/>
                  <a:pt x="4126713" y="3598555"/>
                  <a:pt x="4127817" y="3597671"/>
                </a:cubicBezTo>
                <a:close/>
                <a:moveTo>
                  <a:pt x="4064207" y="3527729"/>
                </a:moveTo>
                <a:cubicBezTo>
                  <a:pt x="4067225" y="3527067"/>
                  <a:pt x="4069066" y="3524048"/>
                  <a:pt x="4068330" y="3521029"/>
                </a:cubicBezTo>
                <a:lnTo>
                  <a:pt x="4029383" y="3354199"/>
                </a:lnTo>
                <a:cubicBezTo>
                  <a:pt x="4028721" y="3351181"/>
                  <a:pt x="4025702" y="3349340"/>
                  <a:pt x="4022684" y="3350076"/>
                </a:cubicBezTo>
                <a:cubicBezTo>
                  <a:pt x="4019665" y="3350739"/>
                  <a:pt x="4017824" y="3353758"/>
                  <a:pt x="4018561" y="3356776"/>
                </a:cubicBezTo>
                <a:lnTo>
                  <a:pt x="4057507" y="3523606"/>
                </a:lnTo>
                <a:cubicBezTo>
                  <a:pt x="4058096" y="3526183"/>
                  <a:pt x="4060452" y="3527950"/>
                  <a:pt x="4062955" y="3527876"/>
                </a:cubicBezTo>
                <a:cubicBezTo>
                  <a:pt x="4063324" y="3527876"/>
                  <a:pt x="4063765" y="3527876"/>
                  <a:pt x="4064207" y="3527729"/>
                </a:cubicBezTo>
                <a:close/>
                <a:moveTo>
                  <a:pt x="4024230" y="3361046"/>
                </a:moveTo>
                <a:cubicBezTo>
                  <a:pt x="4027322" y="3360899"/>
                  <a:pt x="4029678" y="3358249"/>
                  <a:pt x="4029457" y="3355156"/>
                </a:cubicBezTo>
                <a:lnTo>
                  <a:pt x="4020328" y="3187884"/>
                </a:lnTo>
                <a:cubicBezTo>
                  <a:pt x="4020180" y="3184792"/>
                  <a:pt x="4017530" y="3182068"/>
                  <a:pt x="4014438" y="3182657"/>
                </a:cubicBezTo>
                <a:cubicBezTo>
                  <a:pt x="4011346" y="3182804"/>
                  <a:pt x="4008990" y="3185455"/>
                  <a:pt x="4009210" y="3188547"/>
                </a:cubicBezTo>
                <a:lnTo>
                  <a:pt x="4018413" y="3355819"/>
                </a:lnTo>
                <a:cubicBezTo>
                  <a:pt x="4018561" y="3358838"/>
                  <a:pt x="4021064" y="3361120"/>
                  <a:pt x="4024009" y="3361120"/>
                </a:cubicBezTo>
                <a:cubicBezTo>
                  <a:pt x="4024082" y="3361046"/>
                  <a:pt x="4024156" y="3361046"/>
                  <a:pt x="4024230" y="3361046"/>
                </a:cubicBezTo>
                <a:close/>
                <a:moveTo>
                  <a:pt x="4017456" y="3193112"/>
                </a:moveTo>
                <a:cubicBezTo>
                  <a:pt x="4020180" y="3191639"/>
                  <a:pt x="4021137" y="3188252"/>
                  <a:pt x="4019665" y="3185528"/>
                </a:cubicBezTo>
                <a:lnTo>
                  <a:pt x="3969748" y="3095046"/>
                </a:lnTo>
                <a:cubicBezTo>
                  <a:pt x="3968276" y="3092321"/>
                  <a:pt x="3964816" y="3091365"/>
                  <a:pt x="3962165" y="3092837"/>
                </a:cubicBezTo>
                <a:cubicBezTo>
                  <a:pt x="3959441" y="3094309"/>
                  <a:pt x="3958484" y="3097696"/>
                  <a:pt x="3959956" y="3100420"/>
                </a:cubicBezTo>
                <a:lnTo>
                  <a:pt x="4009873" y="3190903"/>
                </a:lnTo>
                <a:cubicBezTo>
                  <a:pt x="4010904" y="3192744"/>
                  <a:pt x="4012818" y="3193774"/>
                  <a:pt x="4014806" y="3193774"/>
                </a:cubicBezTo>
                <a:cubicBezTo>
                  <a:pt x="4015689" y="3193774"/>
                  <a:pt x="4016646" y="3193553"/>
                  <a:pt x="4017456" y="3193112"/>
                </a:cubicBezTo>
                <a:close/>
                <a:moveTo>
                  <a:pt x="3967319" y="3102702"/>
                </a:moveTo>
                <a:cubicBezTo>
                  <a:pt x="3970043" y="3101304"/>
                  <a:pt x="3971147" y="3097991"/>
                  <a:pt x="3969822" y="3095193"/>
                </a:cubicBezTo>
                <a:lnTo>
                  <a:pt x="3913500" y="2983359"/>
                </a:lnTo>
                <a:cubicBezTo>
                  <a:pt x="3912101" y="2980635"/>
                  <a:pt x="3908715" y="2979531"/>
                  <a:pt x="3905991" y="2980856"/>
                </a:cubicBezTo>
                <a:cubicBezTo>
                  <a:pt x="3903266" y="2982255"/>
                  <a:pt x="3902162" y="2985568"/>
                  <a:pt x="3903488" y="2988366"/>
                </a:cubicBezTo>
                <a:lnTo>
                  <a:pt x="3959809" y="3100199"/>
                </a:lnTo>
                <a:cubicBezTo>
                  <a:pt x="3960766" y="3102187"/>
                  <a:pt x="3962754" y="3103291"/>
                  <a:pt x="3964816" y="3103291"/>
                </a:cubicBezTo>
                <a:cubicBezTo>
                  <a:pt x="3965699" y="3103291"/>
                  <a:pt x="3966509" y="3103144"/>
                  <a:pt x="3967319" y="3102702"/>
                </a:cubicBezTo>
                <a:close/>
                <a:moveTo>
                  <a:pt x="3910850" y="2990942"/>
                </a:moveTo>
                <a:cubicBezTo>
                  <a:pt x="3913648" y="2989617"/>
                  <a:pt x="3914825" y="2986304"/>
                  <a:pt x="3913574" y="2983506"/>
                </a:cubicBezTo>
                <a:lnTo>
                  <a:pt x="3851583" y="2850690"/>
                </a:lnTo>
                <a:cubicBezTo>
                  <a:pt x="3850258" y="2847893"/>
                  <a:pt x="3846945" y="2846715"/>
                  <a:pt x="3844147" y="2847966"/>
                </a:cubicBezTo>
                <a:cubicBezTo>
                  <a:pt x="3841350" y="2849291"/>
                  <a:pt x="3840172" y="2852604"/>
                  <a:pt x="3841423" y="2855402"/>
                </a:cubicBezTo>
                <a:lnTo>
                  <a:pt x="3903414" y="2988218"/>
                </a:lnTo>
                <a:cubicBezTo>
                  <a:pt x="3904371" y="2990280"/>
                  <a:pt x="3906433" y="2991458"/>
                  <a:pt x="3908494" y="2991458"/>
                </a:cubicBezTo>
                <a:cubicBezTo>
                  <a:pt x="3909304" y="2991458"/>
                  <a:pt x="3910114" y="2991310"/>
                  <a:pt x="3910850" y="2990942"/>
                </a:cubicBezTo>
                <a:close/>
                <a:moveTo>
                  <a:pt x="3851951" y="2854519"/>
                </a:moveTo>
                <a:lnTo>
                  <a:pt x="3892150" y="2701309"/>
                </a:lnTo>
                <a:cubicBezTo>
                  <a:pt x="3892959" y="2698364"/>
                  <a:pt x="3891119" y="2695272"/>
                  <a:pt x="3888174" y="2694535"/>
                </a:cubicBezTo>
                <a:cubicBezTo>
                  <a:pt x="3885229" y="2693799"/>
                  <a:pt x="3882137" y="2695566"/>
                  <a:pt x="3881401" y="2698511"/>
                </a:cubicBezTo>
                <a:lnTo>
                  <a:pt x="3841202" y="2851721"/>
                </a:lnTo>
                <a:cubicBezTo>
                  <a:pt x="3840392" y="2854666"/>
                  <a:pt x="3842233" y="2857758"/>
                  <a:pt x="3845178" y="2858494"/>
                </a:cubicBezTo>
                <a:cubicBezTo>
                  <a:pt x="3845694" y="2858642"/>
                  <a:pt x="3846135" y="2858715"/>
                  <a:pt x="3846650" y="2858715"/>
                </a:cubicBezTo>
                <a:cubicBezTo>
                  <a:pt x="3849006" y="2858642"/>
                  <a:pt x="3851289" y="2857022"/>
                  <a:pt x="3851951" y="2854519"/>
                </a:cubicBezTo>
                <a:close/>
                <a:moveTo>
                  <a:pt x="3888984" y="2704990"/>
                </a:moveTo>
                <a:cubicBezTo>
                  <a:pt x="3891781" y="2703738"/>
                  <a:pt x="3893033" y="2700425"/>
                  <a:pt x="3891855" y="2697628"/>
                </a:cubicBezTo>
                <a:lnTo>
                  <a:pt x="3825962" y="2548394"/>
                </a:lnTo>
                <a:cubicBezTo>
                  <a:pt x="3824711" y="2545596"/>
                  <a:pt x="3821471" y="2544270"/>
                  <a:pt x="3818600" y="2545522"/>
                </a:cubicBezTo>
                <a:cubicBezTo>
                  <a:pt x="3815803" y="2546774"/>
                  <a:pt x="3814551" y="2550087"/>
                  <a:pt x="3815729" y="2552884"/>
                </a:cubicBezTo>
                <a:lnTo>
                  <a:pt x="3881621" y="2702119"/>
                </a:lnTo>
                <a:cubicBezTo>
                  <a:pt x="3882578" y="2704180"/>
                  <a:pt x="3884640" y="2705432"/>
                  <a:pt x="3886775" y="2705432"/>
                </a:cubicBezTo>
                <a:cubicBezTo>
                  <a:pt x="3887511" y="2705432"/>
                  <a:pt x="3888247" y="2705285"/>
                  <a:pt x="3888984" y="2704990"/>
                </a:cubicBezTo>
                <a:close/>
                <a:moveTo>
                  <a:pt x="3826109" y="2552369"/>
                </a:moveTo>
                <a:lnTo>
                  <a:pt x="3873891" y="2401883"/>
                </a:lnTo>
                <a:cubicBezTo>
                  <a:pt x="3874848" y="2398938"/>
                  <a:pt x="3873229" y="2395846"/>
                  <a:pt x="3870283" y="2394889"/>
                </a:cubicBezTo>
                <a:cubicBezTo>
                  <a:pt x="3867339" y="2393932"/>
                  <a:pt x="3864246" y="2395552"/>
                  <a:pt x="3863289" y="2398497"/>
                </a:cubicBezTo>
                <a:lnTo>
                  <a:pt x="3815508" y="2548982"/>
                </a:lnTo>
                <a:cubicBezTo>
                  <a:pt x="3814551" y="2551927"/>
                  <a:pt x="3816171" y="2555020"/>
                  <a:pt x="3819115" y="2555977"/>
                </a:cubicBezTo>
                <a:cubicBezTo>
                  <a:pt x="3819704" y="2556124"/>
                  <a:pt x="3820293" y="2556271"/>
                  <a:pt x="3820809" y="2556271"/>
                </a:cubicBezTo>
                <a:cubicBezTo>
                  <a:pt x="3823165" y="2556198"/>
                  <a:pt x="3825373" y="2554725"/>
                  <a:pt x="3826109" y="2552369"/>
                </a:cubicBezTo>
                <a:close/>
                <a:moveTo>
                  <a:pt x="3871167" y="2405049"/>
                </a:moveTo>
                <a:cubicBezTo>
                  <a:pt x="3873891" y="2403650"/>
                  <a:pt x="3874922" y="2400263"/>
                  <a:pt x="3873523" y="2397539"/>
                </a:cubicBezTo>
                <a:lnTo>
                  <a:pt x="3793347" y="2245066"/>
                </a:lnTo>
                <a:cubicBezTo>
                  <a:pt x="3791948" y="2242342"/>
                  <a:pt x="3788488" y="2241311"/>
                  <a:pt x="3785838" y="2242710"/>
                </a:cubicBezTo>
                <a:cubicBezTo>
                  <a:pt x="3783114" y="2244109"/>
                  <a:pt x="3782083" y="2247495"/>
                  <a:pt x="3783482" y="2250220"/>
                </a:cubicBezTo>
                <a:lnTo>
                  <a:pt x="3863658" y="2402693"/>
                </a:lnTo>
                <a:cubicBezTo>
                  <a:pt x="3864688" y="2404607"/>
                  <a:pt x="3866602" y="2405712"/>
                  <a:pt x="3868664" y="2405638"/>
                </a:cubicBezTo>
                <a:cubicBezTo>
                  <a:pt x="3869474" y="2405712"/>
                  <a:pt x="3870357" y="2405491"/>
                  <a:pt x="3871167" y="2405049"/>
                </a:cubicBezTo>
                <a:close/>
                <a:moveTo>
                  <a:pt x="3791286" y="2252428"/>
                </a:moveTo>
                <a:cubicBezTo>
                  <a:pt x="3793936" y="2250808"/>
                  <a:pt x="3794746" y="2247422"/>
                  <a:pt x="3793200" y="2244771"/>
                </a:cubicBezTo>
                <a:lnTo>
                  <a:pt x="3705809" y="2100691"/>
                </a:lnTo>
                <a:cubicBezTo>
                  <a:pt x="3704190" y="2098040"/>
                  <a:pt x="3700729" y="2097230"/>
                  <a:pt x="3698152" y="2098777"/>
                </a:cubicBezTo>
                <a:cubicBezTo>
                  <a:pt x="3695502" y="2100396"/>
                  <a:pt x="3694692" y="2103783"/>
                  <a:pt x="3696238" y="2106433"/>
                </a:cubicBezTo>
                <a:lnTo>
                  <a:pt x="3783629" y="2250514"/>
                </a:lnTo>
                <a:cubicBezTo>
                  <a:pt x="3784660" y="2252281"/>
                  <a:pt x="3786574" y="2253238"/>
                  <a:pt x="3788414" y="2253238"/>
                </a:cubicBezTo>
                <a:cubicBezTo>
                  <a:pt x="3789445" y="2253238"/>
                  <a:pt x="3790402" y="2253017"/>
                  <a:pt x="3791286" y="2252428"/>
                </a:cubicBezTo>
                <a:close/>
                <a:moveTo>
                  <a:pt x="3704410" y="2108127"/>
                </a:moveTo>
                <a:cubicBezTo>
                  <a:pt x="3706914" y="2106286"/>
                  <a:pt x="3707355" y="2102752"/>
                  <a:pt x="3705515" y="2100323"/>
                </a:cubicBezTo>
                <a:lnTo>
                  <a:pt x="3613044" y="1977077"/>
                </a:lnTo>
                <a:cubicBezTo>
                  <a:pt x="3611203" y="1974574"/>
                  <a:pt x="3607670" y="1974133"/>
                  <a:pt x="3605240" y="1975973"/>
                </a:cubicBezTo>
                <a:cubicBezTo>
                  <a:pt x="3602737" y="1977814"/>
                  <a:pt x="3602295" y="1981347"/>
                  <a:pt x="3604136" y="1983777"/>
                </a:cubicBezTo>
                <a:lnTo>
                  <a:pt x="3696606" y="2107022"/>
                </a:lnTo>
                <a:cubicBezTo>
                  <a:pt x="3697711" y="2108495"/>
                  <a:pt x="3699404" y="2109231"/>
                  <a:pt x="3701097" y="2109231"/>
                </a:cubicBezTo>
                <a:cubicBezTo>
                  <a:pt x="3702275" y="2109157"/>
                  <a:pt x="3703453" y="2108863"/>
                  <a:pt x="3704410" y="2108127"/>
                </a:cubicBezTo>
                <a:close/>
                <a:moveTo>
                  <a:pt x="3612676" y="1984219"/>
                </a:moveTo>
                <a:cubicBezTo>
                  <a:pt x="3614811" y="1982010"/>
                  <a:pt x="3614664" y="1978476"/>
                  <a:pt x="3612455" y="1976341"/>
                </a:cubicBezTo>
                <a:lnTo>
                  <a:pt x="3516598" y="1885785"/>
                </a:lnTo>
                <a:cubicBezTo>
                  <a:pt x="3514389" y="1883650"/>
                  <a:pt x="3510855" y="1883797"/>
                  <a:pt x="3508720" y="1886006"/>
                </a:cubicBezTo>
                <a:cubicBezTo>
                  <a:pt x="3506585" y="1888214"/>
                  <a:pt x="3506732" y="1891748"/>
                  <a:pt x="3508941" y="1893883"/>
                </a:cubicBezTo>
                <a:lnTo>
                  <a:pt x="3604798" y="1984440"/>
                </a:lnTo>
                <a:cubicBezTo>
                  <a:pt x="3605903" y="1985470"/>
                  <a:pt x="3607301" y="1985986"/>
                  <a:pt x="3608627" y="1985986"/>
                </a:cubicBezTo>
                <a:cubicBezTo>
                  <a:pt x="3610099" y="1985986"/>
                  <a:pt x="3611572" y="1985397"/>
                  <a:pt x="3612676" y="1984219"/>
                </a:cubicBezTo>
                <a:close/>
                <a:moveTo>
                  <a:pt x="3517334" y="1892926"/>
                </a:moveTo>
                <a:cubicBezTo>
                  <a:pt x="3519101" y="1890423"/>
                  <a:pt x="3518438" y="1886889"/>
                  <a:pt x="3515862" y="1885196"/>
                </a:cubicBezTo>
                <a:lnTo>
                  <a:pt x="3419415" y="1819524"/>
                </a:lnTo>
                <a:cubicBezTo>
                  <a:pt x="3416912" y="1817757"/>
                  <a:pt x="3413378" y="1818419"/>
                  <a:pt x="3411685" y="1820996"/>
                </a:cubicBezTo>
                <a:cubicBezTo>
                  <a:pt x="3409918" y="1823499"/>
                  <a:pt x="3410580" y="1827033"/>
                  <a:pt x="3413157" y="1828727"/>
                </a:cubicBezTo>
                <a:lnTo>
                  <a:pt x="3509603" y="1894398"/>
                </a:lnTo>
                <a:cubicBezTo>
                  <a:pt x="3510561" y="1895061"/>
                  <a:pt x="3511665" y="1895356"/>
                  <a:pt x="3512769" y="1895356"/>
                </a:cubicBezTo>
                <a:cubicBezTo>
                  <a:pt x="3514536" y="1895356"/>
                  <a:pt x="3516230" y="1894546"/>
                  <a:pt x="3517334" y="1892926"/>
                </a:cubicBezTo>
                <a:close/>
                <a:moveTo>
                  <a:pt x="3421256" y="1826665"/>
                </a:moveTo>
                <a:cubicBezTo>
                  <a:pt x="3422655" y="1823941"/>
                  <a:pt x="3421550" y="1820554"/>
                  <a:pt x="3418826" y="1819156"/>
                </a:cubicBezTo>
                <a:lnTo>
                  <a:pt x="3324662" y="1771227"/>
                </a:lnTo>
                <a:cubicBezTo>
                  <a:pt x="3321938" y="1769828"/>
                  <a:pt x="3318551" y="1770932"/>
                  <a:pt x="3317152" y="1773656"/>
                </a:cubicBezTo>
                <a:cubicBezTo>
                  <a:pt x="3315754" y="1776380"/>
                  <a:pt x="3316858" y="1779767"/>
                  <a:pt x="3319582" y="1781166"/>
                </a:cubicBezTo>
                <a:lnTo>
                  <a:pt x="3413746" y="1829095"/>
                </a:lnTo>
                <a:cubicBezTo>
                  <a:pt x="3414556" y="1829536"/>
                  <a:pt x="3415439" y="1829684"/>
                  <a:pt x="3416323" y="1829684"/>
                </a:cubicBezTo>
                <a:cubicBezTo>
                  <a:pt x="3418311" y="1829684"/>
                  <a:pt x="3420225" y="1828579"/>
                  <a:pt x="3421256" y="1826665"/>
                </a:cubicBezTo>
                <a:close/>
                <a:moveTo>
                  <a:pt x="3327239" y="1778368"/>
                </a:moveTo>
                <a:cubicBezTo>
                  <a:pt x="3328417" y="1775497"/>
                  <a:pt x="3327092" y="1772258"/>
                  <a:pt x="3324220" y="1771080"/>
                </a:cubicBezTo>
                <a:lnTo>
                  <a:pt x="3235357" y="1734194"/>
                </a:lnTo>
                <a:cubicBezTo>
                  <a:pt x="3232559" y="1733016"/>
                  <a:pt x="3229246" y="1734342"/>
                  <a:pt x="3228068" y="1737213"/>
                </a:cubicBezTo>
                <a:cubicBezTo>
                  <a:pt x="3226890" y="1740084"/>
                  <a:pt x="3228216" y="1743324"/>
                  <a:pt x="3231087" y="1744502"/>
                </a:cubicBezTo>
                <a:lnTo>
                  <a:pt x="3319950" y="1781387"/>
                </a:lnTo>
                <a:cubicBezTo>
                  <a:pt x="3320686" y="1781681"/>
                  <a:pt x="3321423" y="1781829"/>
                  <a:pt x="3322159" y="1781829"/>
                </a:cubicBezTo>
                <a:cubicBezTo>
                  <a:pt x="3324294" y="1781755"/>
                  <a:pt x="3326355" y="1780430"/>
                  <a:pt x="3327239" y="1778368"/>
                </a:cubicBezTo>
                <a:close/>
                <a:moveTo>
                  <a:pt x="3238449" y="1741336"/>
                </a:moveTo>
                <a:cubicBezTo>
                  <a:pt x="3239627" y="1738465"/>
                  <a:pt x="3238228" y="1735225"/>
                  <a:pt x="3235357" y="1734121"/>
                </a:cubicBezTo>
                <a:lnTo>
                  <a:pt x="3155034" y="1701653"/>
                </a:lnTo>
                <a:cubicBezTo>
                  <a:pt x="3152163" y="1700475"/>
                  <a:pt x="3148924" y="1701874"/>
                  <a:pt x="3147819" y="1704745"/>
                </a:cubicBezTo>
                <a:cubicBezTo>
                  <a:pt x="3146641" y="1707616"/>
                  <a:pt x="3148040" y="1710856"/>
                  <a:pt x="3150911" y="1711960"/>
                </a:cubicBezTo>
                <a:lnTo>
                  <a:pt x="3231234" y="1744428"/>
                </a:lnTo>
                <a:cubicBezTo>
                  <a:pt x="3231897" y="1744723"/>
                  <a:pt x="3232633" y="1744870"/>
                  <a:pt x="3233369" y="1744870"/>
                </a:cubicBezTo>
                <a:cubicBezTo>
                  <a:pt x="3235504" y="1744870"/>
                  <a:pt x="3237566" y="1743545"/>
                  <a:pt x="3238449" y="1741336"/>
                </a:cubicBezTo>
                <a:close/>
                <a:moveTo>
                  <a:pt x="3158126" y="1708794"/>
                </a:moveTo>
                <a:cubicBezTo>
                  <a:pt x="3159231" y="1705923"/>
                  <a:pt x="3157758" y="1702684"/>
                  <a:pt x="3154887" y="1701579"/>
                </a:cubicBezTo>
                <a:lnTo>
                  <a:pt x="3082147" y="1673676"/>
                </a:lnTo>
                <a:cubicBezTo>
                  <a:pt x="3079276" y="1672572"/>
                  <a:pt x="3076036" y="1673971"/>
                  <a:pt x="3074932" y="1676916"/>
                </a:cubicBezTo>
                <a:cubicBezTo>
                  <a:pt x="3073828" y="1679787"/>
                  <a:pt x="3075300" y="1683026"/>
                  <a:pt x="3078172" y="1684131"/>
                </a:cubicBezTo>
                <a:lnTo>
                  <a:pt x="3150911" y="1712034"/>
                </a:lnTo>
                <a:cubicBezTo>
                  <a:pt x="3151574" y="1712255"/>
                  <a:pt x="3152310" y="1712402"/>
                  <a:pt x="3152973" y="1712402"/>
                </a:cubicBezTo>
                <a:cubicBezTo>
                  <a:pt x="3155181" y="1712328"/>
                  <a:pt x="3157316" y="1711003"/>
                  <a:pt x="3158126" y="1708794"/>
                </a:cubicBezTo>
                <a:close/>
                <a:moveTo>
                  <a:pt x="3085460" y="1680744"/>
                </a:moveTo>
                <a:cubicBezTo>
                  <a:pt x="3086491" y="1677873"/>
                  <a:pt x="3084945" y="1674633"/>
                  <a:pt x="3082000" y="1673676"/>
                </a:cubicBezTo>
                <a:lnTo>
                  <a:pt x="3016034" y="1650632"/>
                </a:lnTo>
                <a:cubicBezTo>
                  <a:pt x="3013162" y="1649601"/>
                  <a:pt x="3009996" y="1651147"/>
                  <a:pt x="3008966" y="1654092"/>
                </a:cubicBezTo>
                <a:cubicBezTo>
                  <a:pt x="3007935" y="1656964"/>
                  <a:pt x="3009481" y="1660203"/>
                  <a:pt x="3012426" y="1661160"/>
                </a:cubicBezTo>
                <a:lnTo>
                  <a:pt x="3078392" y="1684204"/>
                </a:lnTo>
                <a:cubicBezTo>
                  <a:pt x="3078982" y="1684425"/>
                  <a:pt x="3079644" y="1684499"/>
                  <a:pt x="3080233" y="1684499"/>
                </a:cubicBezTo>
                <a:cubicBezTo>
                  <a:pt x="3082515" y="1684499"/>
                  <a:pt x="3084650" y="1683026"/>
                  <a:pt x="3085460" y="1680744"/>
                </a:cubicBezTo>
                <a:close/>
                <a:moveTo>
                  <a:pt x="3019568" y="1657479"/>
                </a:moveTo>
                <a:cubicBezTo>
                  <a:pt x="3020451" y="1654534"/>
                  <a:pt x="3018758" y="1651442"/>
                  <a:pt x="3015813" y="1650558"/>
                </a:cubicBezTo>
                <a:lnTo>
                  <a:pt x="2955957" y="1632594"/>
                </a:lnTo>
                <a:cubicBezTo>
                  <a:pt x="2952938" y="1631711"/>
                  <a:pt x="2949920" y="1633331"/>
                  <a:pt x="2949036" y="1636349"/>
                </a:cubicBezTo>
                <a:cubicBezTo>
                  <a:pt x="2948153" y="1639294"/>
                  <a:pt x="2949846" y="1642386"/>
                  <a:pt x="2952791" y="1643270"/>
                </a:cubicBezTo>
                <a:lnTo>
                  <a:pt x="3012647" y="1661234"/>
                </a:lnTo>
                <a:cubicBezTo>
                  <a:pt x="3013236" y="1661381"/>
                  <a:pt x="3013751" y="1661455"/>
                  <a:pt x="3014267" y="1661455"/>
                </a:cubicBezTo>
                <a:cubicBezTo>
                  <a:pt x="3016623" y="1661455"/>
                  <a:pt x="3018831" y="1659909"/>
                  <a:pt x="3019568" y="1657479"/>
                </a:cubicBezTo>
                <a:close/>
                <a:moveTo>
                  <a:pt x="2959786" y="1639220"/>
                </a:moveTo>
                <a:cubicBezTo>
                  <a:pt x="2960448" y="1636202"/>
                  <a:pt x="2958608" y="1633257"/>
                  <a:pt x="2955589" y="1632521"/>
                </a:cubicBezTo>
                <a:lnTo>
                  <a:pt x="2901108" y="1619858"/>
                </a:lnTo>
                <a:cubicBezTo>
                  <a:pt x="2898089" y="1619121"/>
                  <a:pt x="2895071" y="1621036"/>
                  <a:pt x="2894408" y="1624054"/>
                </a:cubicBezTo>
                <a:cubicBezTo>
                  <a:pt x="2893746" y="1627073"/>
                  <a:pt x="2895586" y="1630018"/>
                  <a:pt x="2898605" y="1630754"/>
                </a:cubicBezTo>
                <a:lnTo>
                  <a:pt x="2953086" y="1643417"/>
                </a:lnTo>
                <a:cubicBezTo>
                  <a:pt x="2953528" y="1643491"/>
                  <a:pt x="2953969" y="1643564"/>
                  <a:pt x="2954411" y="1643564"/>
                </a:cubicBezTo>
                <a:cubicBezTo>
                  <a:pt x="2956914" y="1643491"/>
                  <a:pt x="2959196" y="1641724"/>
                  <a:pt x="2959786" y="1639220"/>
                </a:cubicBezTo>
                <a:close/>
                <a:moveTo>
                  <a:pt x="2905378" y="1626263"/>
                </a:moveTo>
                <a:cubicBezTo>
                  <a:pt x="2905893" y="1623244"/>
                  <a:pt x="2903906" y="1620299"/>
                  <a:pt x="2900887" y="1619784"/>
                </a:cubicBezTo>
                <a:lnTo>
                  <a:pt x="2849277" y="1610581"/>
                </a:lnTo>
                <a:cubicBezTo>
                  <a:pt x="2846332" y="1610066"/>
                  <a:pt x="2843387" y="1612054"/>
                  <a:pt x="2842798" y="1615072"/>
                </a:cubicBezTo>
                <a:cubicBezTo>
                  <a:pt x="2842283" y="1618091"/>
                  <a:pt x="2844271" y="1621036"/>
                  <a:pt x="2847289" y="1621551"/>
                </a:cubicBezTo>
                <a:lnTo>
                  <a:pt x="2898899" y="1630754"/>
                </a:lnTo>
                <a:cubicBezTo>
                  <a:pt x="2899267" y="1630827"/>
                  <a:pt x="2899562" y="1630827"/>
                  <a:pt x="2899930" y="1630827"/>
                </a:cubicBezTo>
                <a:cubicBezTo>
                  <a:pt x="2902580" y="1630827"/>
                  <a:pt x="2904863" y="1628987"/>
                  <a:pt x="2905378" y="1626263"/>
                </a:cubicBezTo>
                <a:close/>
                <a:moveTo>
                  <a:pt x="2853842" y="1616913"/>
                </a:moveTo>
                <a:cubicBezTo>
                  <a:pt x="2854283" y="1613894"/>
                  <a:pt x="2852222" y="1611023"/>
                  <a:pt x="2849130" y="1610581"/>
                </a:cubicBezTo>
                <a:lnTo>
                  <a:pt x="2797888" y="1602851"/>
                </a:lnTo>
                <a:cubicBezTo>
                  <a:pt x="2794869" y="1602409"/>
                  <a:pt x="2791998" y="1604470"/>
                  <a:pt x="2791557" y="1607563"/>
                </a:cubicBezTo>
                <a:cubicBezTo>
                  <a:pt x="2791115" y="1610581"/>
                  <a:pt x="2793176" y="1613452"/>
                  <a:pt x="2796268" y="1613894"/>
                </a:cubicBezTo>
                <a:lnTo>
                  <a:pt x="2847510" y="1621625"/>
                </a:lnTo>
                <a:cubicBezTo>
                  <a:pt x="2847805" y="1621698"/>
                  <a:pt x="2848099" y="1621698"/>
                  <a:pt x="2848394" y="1621698"/>
                </a:cubicBezTo>
                <a:cubicBezTo>
                  <a:pt x="2851044" y="1621625"/>
                  <a:pt x="2853400" y="1619637"/>
                  <a:pt x="2853842" y="1616913"/>
                </a:cubicBezTo>
                <a:close/>
                <a:moveTo>
                  <a:pt x="2802600" y="1609182"/>
                </a:moveTo>
                <a:cubicBezTo>
                  <a:pt x="2803115" y="1606164"/>
                  <a:pt x="2800980" y="1603292"/>
                  <a:pt x="2797962" y="1602851"/>
                </a:cubicBezTo>
                <a:lnTo>
                  <a:pt x="2744438" y="1594605"/>
                </a:lnTo>
                <a:cubicBezTo>
                  <a:pt x="2741493" y="1594090"/>
                  <a:pt x="2738548" y="1596225"/>
                  <a:pt x="2738106" y="1599243"/>
                </a:cubicBezTo>
                <a:cubicBezTo>
                  <a:pt x="2737591" y="1602262"/>
                  <a:pt x="2739726" y="1605133"/>
                  <a:pt x="2742744" y="1605575"/>
                </a:cubicBezTo>
                <a:lnTo>
                  <a:pt x="2796268" y="1613820"/>
                </a:lnTo>
                <a:cubicBezTo>
                  <a:pt x="2796563" y="1613894"/>
                  <a:pt x="2796857" y="1613894"/>
                  <a:pt x="2797152" y="1613894"/>
                </a:cubicBezTo>
                <a:cubicBezTo>
                  <a:pt x="2799802" y="1613894"/>
                  <a:pt x="2802158" y="1611906"/>
                  <a:pt x="2802600" y="1609182"/>
                </a:cubicBezTo>
                <a:close/>
                <a:moveTo>
                  <a:pt x="2749076" y="1601084"/>
                </a:moveTo>
                <a:cubicBezTo>
                  <a:pt x="2749665" y="1598065"/>
                  <a:pt x="2747603" y="1595120"/>
                  <a:pt x="2744585" y="1594605"/>
                </a:cubicBezTo>
                <a:lnTo>
                  <a:pt x="2686128" y="1583782"/>
                </a:lnTo>
                <a:cubicBezTo>
                  <a:pt x="2683183" y="1583267"/>
                  <a:pt x="2680165" y="1585181"/>
                  <a:pt x="2679649" y="1588273"/>
                </a:cubicBezTo>
                <a:cubicBezTo>
                  <a:pt x="2679060" y="1591292"/>
                  <a:pt x="2681048" y="1594237"/>
                  <a:pt x="2684140" y="1594752"/>
                </a:cubicBezTo>
                <a:lnTo>
                  <a:pt x="2742597" y="1605575"/>
                </a:lnTo>
                <a:cubicBezTo>
                  <a:pt x="2742965" y="1605648"/>
                  <a:pt x="2743333" y="1605648"/>
                  <a:pt x="2743628" y="1605648"/>
                </a:cubicBezTo>
                <a:cubicBezTo>
                  <a:pt x="2746278" y="1605575"/>
                  <a:pt x="2748561" y="1603734"/>
                  <a:pt x="2749076" y="1601084"/>
                </a:cubicBezTo>
                <a:close/>
                <a:moveTo>
                  <a:pt x="2690619" y="1590187"/>
                </a:moveTo>
                <a:cubicBezTo>
                  <a:pt x="2691208" y="1587169"/>
                  <a:pt x="2689147" y="1584298"/>
                  <a:pt x="2686128" y="1583709"/>
                </a:cubicBezTo>
                <a:lnTo>
                  <a:pt x="2624726" y="1572518"/>
                </a:lnTo>
                <a:cubicBezTo>
                  <a:pt x="2621708" y="1572003"/>
                  <a:pt x="2618837" y="1573990"/>
                  <a:pt x="2618247" y="1577009"/>
                </a:cubicBezTo>
                <a:cubicBezTo>
                  <a:pt x="2617659" y="1580027"/>
                  <a:pt x="2619720" y="1582899"/>
                  <a:pt x="2622739" y="1583488"/>
                </a:cubicBezTo>
                <a:lnTo>
                  <a:pt x="2684140" y="1594679"/>
                </a:lnTo>
                <a:cubicBezTo>
                  <a:pt x="2684508" y="1594752"/>
                  <a:pt x="2684803" y="1594752"/>
                  <a:pt x="2685171" y="1594752"/>
                </a:cubicBezTo>
                <a:cubicBezTo>
                  <a:pt x="2687821" y="1594752"/>
                  <a:pt x="2690104" y="1592912"/>
                  <a:pt x="2690619" y="1590187"/>
                </a:cubicBezTo>
                <a:close/>
                <a:moveTo>
                  <a:pt x="2629291" y="1578849"/>
                </a:moveTo>
                <a:cubicBezTo>
                  <a:pt x="2629733" y="1575831"/>
                  <a:pt x="2627671" y="1572960"/>
                  <a:pt x="2624579" y="1572518"/>
                </a:cubicBezTo>
                <a:lnTo>
                  <a:pt x="2562368" y="1563241"/>
                </a:lnTo>
                <a:cubicBezTo>
                  <a:pt x="2559349" y="1562800"/>
                  <a:pt x="2556478" y="1564861"/>
                  <a:pt x="2556036" y="1567953"/>
                </a:cubicBezTo>
                <a:cubicBezTo>
                  <a:pt x="2555594" y="1570972"/>
                  <a:pt x="2557656" y="1573843"/>
                  <a:pt x="2560748" y="1574285"/>
                </a:cubicBezTo>
                <a:lnTo>
                  <a:pt x="2622959" y="1583561"/>
                </a:lnTo>
                <a:cubicBezTo>
                  <a:pt x="2623254" y="1583635"/>
                  <a:pt x="2623548" y="1583635"/>
                  <a:pt x="2623843" y="1583635"/>
                </a:cubicBezTo>
                <a:cubicBezTo>
                  <a:pt x="2626493" y="1583561"/>
                  <a:pt x="2628849" y="1581574"/>
                  <a:pt x="2629291" y="1578849"/>
                </a:cubicBezTo>
                <a:close/>
                <a:moveTo>
                  <a:pt x="2567080" y="1569205"/>
                </a:moveTo>
                <a:cubicBezTo>
                  <a:pt x="2567300" y="1566113"/>
                  <a:pt x="2565018" y="1563462"/>
                  <a:pt x="2561999" y="1563168"/>
                </a:cubicBezTo>
                <a:lnTo>
                  <a:pt x="2501260" y="1558161"/>
                </a:lnTo>
                <a:cubicBezTo>
                  <a:pt x="2498168" y="1557940"/>
                  <a:pt x="2495518" y="1560149"/>
                  <a:pt x="2495223" y="1563241"/>
                </a:cubicBezTo>
                <a:cubicBezTo>
                  <a:pt x="2495002" y="1566334"/>
                  <a:pt x="2497285" y="1568984"/>
                  <a:pt x="2500303" y="1569278"/>
                </a:cubicBezTo>
                <a:lnTo>
                  <a:pt x="2561042" y="1574285"/>
                </a:lnTo>
                <a:cubicBezTo>
                  <a:pt x="2561190" y="1574285"/>
                  <a:pt x="2561410" y="1574285"/>
                  <a:pt x="2561558" y="1574285"/>
                </a:cubicBezTo>
                <a:cubicBezTo>
                  <a:pt x="2564429" y="1574285"/>
                  <a:pt x="2566859" y="1572150"/>
                  <a:pt x="2567080" y="1569205"/>
                </a:cubicBezTo>
                <a:close/>
                <a:moveTo>
                  <a:pt x="2443908" y="1570972"/>
                </a:moveTo>
                <a:lnTo>
                  <a:pt x="2500966" y="1569352"/>
                </a:lnTo>
                <a:cubicBezTo>
                  <a:pt x="2504058" y="1569278"/>
                  <a:pt x="2506488" y="1566702"/>
                  <a:pt x="2506414" y="1563610"/>
                </a:cubicBezTo>
                <a:cubicBezTo>
                  <a:pt x="2506340" y="1560591"/>
                  <a:pt x="2503837" y="1558161"/>
                  <a:pt x="2500819" y="1558161"/>
                </a:cubicBezTo>
                <a:cubicBezTo>
                  <a:pt x="2500819" y="1558161"/>
                  <a:pt x="2500745" y="1558161"/>
                  <a:pt x="2500671" y="1558161"/>
                </a:cubicBezTo>
                <a:lnTo>
                  <a:pt x="2443613" y="1559781"/>
                </a:lnTo>
                <a:cubicBezTo>
                  <a:pt x="2440521" y="1559855"/>
                  <a:pt x="2438092" y="1562432"/>
                  <a:pt x="2438165" y="1565524"/>
                </a:cubicBezTo>
                <a:cubicBezTo>
                  <a:pt x="2438239" y="1568542"/>
                  <a:pt x="2440742" y="1570972"/>
                  <a:pt x="2443761" y="1570972"/>
                </a:cubicBezTo>
                <a:cubicBezTo>
                  <a:pt x="2443834" y="1570972"/>
                  <a:pt x="2443834" y="1570972"/>
                  <a:pt x="2443908" y="1570972"/>
                </a:cubicBezTo>
                <a:close/>
                <a:moveTo>
                  <a:pt x="2391194" y="1577230"/>
                </a:moveTo>
                <a:lnTo>
                  <a:pt x="2444350" y="1570898"/>
                </a:lnTo>
                <a:cubicBezTo>
                  <a:pt x="2447368" y="1570530"/>
                  <a:pt x="2449577" y="1567732"/>
                  <a:pt x="2449209" y="1564714"/>
                </a:cubicBezTo>
                <a:cubicBezTo>
                  <a:pt x="2448840" y="1561622"/>
                  <a:pt x="2445969" y="1559487"/>
                  <a:pt x="2443024" y="1559855"/>
                </a:cubicBezTo>
                <a:lnTo>
                  <a:pt x="2389868" y="1566186"/>
                </a:lnTo>
                <a:cubicBezTo>
                  <a:pt x="2386776" y="1566554"/>
                  <a:pt x="2384641" y="1569352"/>
                  <a:pt x="2385009" y="1572371"/>
                </a:cubicBezTo>
                <a:cubicBezTo>
                  <a:pt x="2385377" y="1575242"/>
                  <a:pt x="2387807" y="1577303"/>
                  <a:pt x="2390605" y="1577303"/>
                </a:cubicBezTo>
                <a:cubicBezTo>
                  <a:pt x="2390826" y="1577303"/>
                  <a:pt x="2391046" y="1577303"/>
                  <a:pt x="2391194" y="1577230"/>
                </a:cubicBezTo>
                <a:close/>
                <a:moveTo>
                  <a:pt x="2342455" y="1586212"/>
                </a:moveTo>
                <a:lnTo>
                  <a:pt x="2391562" y="1577230"/>
                </a:lnTo>
                <a:cubicBezTo>
                  <a:pt x="2394580" y="1576641"/>
                  <a:pt x="2396568" y="1573769"/>
                  <a:pt x="2396053" y="1570751"/>
                </a:cubicBezTo>
                <a:cubicBezTo>
                  <a:pt x="2395537" y="1567732"/>
                  <a:pt x="2392519" y="1565671"/>
                  <a:pt x="2389574" y="1566260"/>
                </a:cubicBezTo>
                <a:lnTo>
                  <a:pt x="2340467" y="1575242"/>
                </a:lnTo>
                <a:cubicBezTo>
                  <a:pt x="2337449" y="1575831"/>
                  <a:pt x="2335461" y="1578702"/>
                  <a:pt x="2335976" y="1581721"/>
                </a:cubicBezTo>
                <a:cubicBezTo>
                  <a:pt x="2336492" y="1584445"/>
                  <a:pt x="2338848" y="1586285"/>
                  <a:pt x="2341498" y="1586285"/>
                </a:cubicBezTo>
                <a:cubicBezTo>
                  <a:pt x="2341793" y="1586285"/>
                  <a:pt x="2342087" y="1586285"/>
                  <a:pt x="2342455" y="1586212"/>
                </a:cubicBezTo>
                <a:close/>
                <a:moveTo>
                  <a:pt x="2297766" y="1595856"/>
                </a:moveTo>
                <a:lnTo>
                  <a:pt x="2342602" y="1586212"/>
                </a:lnTo>
                <a:cubicBezTo>
                  <a:pt x="2345621" y="1585549"/>
                  <a:pt x="2347535" y="1582604"/>
                  <a:pt x="2346873" y="1579586"/>
                </a:cubicBezTo>
                <a:cubicBezTo>
                  <a:pt x="2346210" y="1576567"/>
                  <a:pt x="2343191" y="1574579"/>
                  <a:pt x="2340246" y="1575316"/>
                </a:cubicBezTo>
                <a:lnTo>
                  <a:pt x="2295410" y="1584960"/>
                </a:lnTo>
                <a:cubicBezTo>
                  <a:pt x="2292391" y="1585623"/>
                  <a:pt x="2290477" y="1588568"/>
                  <a:pt x="2291140" y="1591586"/>
                </a:cubicBezTo>
                <a:cubicBezTo>
                  <a:pt x="2291729" y="1594237"/>
                  <a:pt x="2294011" y="1596004"/>
                  <a:pt x="2296588" y="1596004"/>
                </a:cubicBezTo>
                <a:cubicBezTo>
                  <a:pt x="2296956" y="1595930"/>
                  <a:pt x="2297398" y="1595930"/>
                  <a:pt x="2297766" y="1595856"/>
                </a:cubicBezTo>
                <a:close/>
                <a:moveTo>
                  <a:pt x="2257347" y="1604029"/>
                </a:moveTo>
                <a:lnTo>
                  <a:pt x="2297692" y="1595856"/>
                </a:lnTo>
                <a:cubicBezTo>
                  <a:pt x="2300711" y="1595267"/>
                  <a:pt x="2302699" y="1592323"/>
                  <a:pt x="2302036" y="1589304"/>
                </a:cubicBezTo>
                <a:cubicBezTo>
                  <a:pt x="2301447" y="1586285"/>
                  <a:pt x="2298428" y="1584371"/>
                  <a:pt x="2295483" y="1584960"/>
                </a:cubicBezTo>
                <a:lnTo>
                  <a:pt x="2255138" y="1593132"/>
                </a:lnTo>
                <a:cubicBezTo>
                  <a:pt x="2252120" y="1593721"/>
                  <a:pt x="2250132" y="1596666"/>
                  <a:pt x="2250794" y="1599685"/>
                </a:cubicBezTo>
                <a:cubicBezTo>
                  <a:pt x="2251310" y="1602335"/>
                  <a:pt x="2253666" y="1604176"/>
                  <a:pt x="2256316" y="1604176"/>
                </a:cubicBezTo>
                <a:cubicBezTo>
                  <a:pt x="2256610" y="1604102"/>
                  <a:pt x="2256978" y="1604102"/>
                  <a:pt x="2257347" y="1604029"/>
                </a:cubicBezTo>
                <a:close/>
                <a:moveTo>
                  <a:pt x="2221419" y="1611170"/>
                </a:moveTo>
                <a:lnTo>
                  <a:pt x="2257273" y="1603955"/>
                </a:lnTo>
                <a:cubicBezTo>
                  <a:pt x="2260292" y="1603366"/>
                  <a:pt x="2262279" y="1600421"/>
                  <a:pt x="2261617" y="1597403"/>
                </a:cubicBezTo>
                <a:cubicBezTo>
                  <a:pt x="2261028" y="1594384"/>
                  <a:pt x="2258009" y="1592470"/>
                  <a:pt x="2255064" y="1593059"/>
                </a:cubicBezTo>
                <a:lnTo>
                  <a:pt x="2219210" y="1600274"/>
                </a:lnTo>
                <a:cubicBezTo>
                  <a:pt x="2216191" y="1600863"/>
                  <a:pt x="2214203" y="1603808"/>
                  <a:pt x="2214866" y="1606826"/>
                </a:cubicBezTo>
                <a:cubicBezTo>
                  <a:pt x="2215381" y="1609477"/>
                  <a:pt x="2217737" y="1611317"/>
                  <a:pt x="2220388" y="1611317"/>
                </a:cubicBezTo>
                <a:cubicBezTo>
                  <a:pt x="2220756" y="1611317"/>
                  <a:pt x="2221124" y="1611244"/>
                  <a:pt x="2221419" y="1611170"/>
                </a:cubicBezTo>
                <a:close/>
                <a:moveTo>
                  <a:pt x="2190202" y="1617870"/>
                </a:moveTo>
                <a:lnTo>
                  <a:pt x="2221566" y="1611170"/>
                </a:lnTo>
                <a:cubicBezTo>
                  <a:pt x="2224584" y="1610507"/>
                  <a:pt x="2226499" y="1607563"/>
                  <a:pt x="2225836" y="1604544"/>
                </a:cubicBezTo>
                <a:cubicBezTo>
                  <a:pt x="2225173" y="1601525"/>
                  <a:pt x="2222155" y="1599611"/>
                  <a:pt x="2219210" y="1600274"/>
                </a:cubicBezTo>
                <a:lnTo>
                  <a:pt x="2187846" y="1606974"/>
                </a:lnTo>
                <a:cubicBezTo>
                  <a:pt x="2184828" y="1607636"/>
                  <a:pt x="2182914" y="1610581"/>
                  <a:pt x="2183576" y="1613600"/>
                </a:cubicBezTo>
                <a:cubicBezTo>
                  <a:pt x="2184165" y="1616250"/>
                  <a:pt x="2186448" y="1618017"/>
                  <a:pt x="2189024" y="1618017"/>
                </a:cubicBezTo>
                <a:cubicBezTo>
                  <a:pt x="2189392" y="1618017"/>
                  <a:pt x="2189761" y="1618017"/>
                  <a:pt x="2190202" y="1617870"/>
                </a:cubicBezTo>
                <a:close/>
                <a:moveTo>
                  <a:pt x="2163477" y="1624643"/>
                </a:moveTo>
                <a:lnTo>
                  <a:pt x="2190423" y="1617870"/>
                </a:lnTo>
                <a:cubicBezTo>
                  <a:pt x="2193442" y="1617133"/>
                  <a:pt x="2195209" y="1614115"/>
                  <a:pt x="2194472" y="1611096"/>
                </a:cubicBezTo>
                <a:cubicBezTo>
                  <a:pt x="2193736" y="1608151"/>
                  <a:pt x="2190718" y="1606311"/>
                  <a:pt x="2187699" y="1607047"/>
                </a:cubicBezTo>
                <a:lnTo>
                  <a:pt x="2160753" y="1613820"/>
                </a:lnTo>
                <a:cubicBezTo>
                  <a:pt x="2157735" y="1614557"/>
                  <a:pt x="2155967" y="1617575"/>
                  <a:pt x="2156704" y="1620594"/>
                </a:cubicBezTo>
                <a:cubicBezTo>
                  <a:pt x="2157366" y="1623171"/>
                  <a:pt x="2159649" y="1624864"/>
                  <a:pt x="2162152" y="1624790"/>
                </a:cubicBezTo>
                <a:cubicBezTo>
                  <a:pt x="2162594" y="1624790"/>
                  <a:pt x="2163035" y="1624717"/>
                  <a:pt x="2163477" y="1624643"/>
                </a:cubicBezTo>
                <a:close/>
                <a:moveTo>
                  <a:pt x="2141243" y="1631858"/>
                </a:moveTo>
                <a:lnTo>
                  <a:pt x="2163772" y="1624496"/>
                </a:lnTo>
                <a:cubicBezTo>
                  <a:pt x="2166717" y="1623539"/>
                  <a:pt x="2168263" y="1620373"/>
                  <a:pt x="2167305" y="1617428"/>
                </a:cubicBezTo>
                <a:cubicBezTo>
                  <a:pt x="2166348" y="1614483"/>
                  <a:pt x="2163256" y="1612937"/>
                  <a:pt x="2160238" y="1613894"/>
                </a:cubicBezTo>
                <a:lnTo>
                  <a:pt x="2137709" y="1621256"/>
                </a:lnTo>
                <a:cubicBezTo>
                  <a:pt x="2134764" y="1622214"/>
                  <a:pt x="2133218" y="1625379"/>
                  <a:pt x="2134175" y="1628324"/>
                </a:cubicBezTo>
                <a:cubicBezTo>
                  <a:pt x="2134985" y="1630680"/>
                  <a:pt x="2137120" y="1632153"/>
                  <a:pt x="2139550" y="1632153"/>
                </a:cubicBezTo>
                <a:cubicBezTo>
                  <a:pt x="2140138" y="1632153"/>
                  <a:pt x="2140728" y="1632079"/>
                  <a:pt x="2141243" y="1631858"/>
                </a:cubicBezTo>
                <a:close/>
                <a:moveTo>
                  <a:pt x="2119892" y="1639589"/>
                </a:moveTo>
                <a:lnTo>
                  <a:pt x="2141390" y="1631858"/>
                </a:lnTo>
                <a:cubicBezTo>
                  <a:pt x="2144261" y="1630827"/>
                  <a:pt x="2145808" y="1627588"/>
                  <a:pt x="2144777" y="1624717"/>
                </a:cubicBezTo>
                <a:cubicBezTo>
                  <a:pt x="2143746" y="1621845"/>
                  <a:pt x="2140580" y="1620299"/>
                  <a:pt x="2137635" y="1621330"/>
                </a:cubicBezTo>
                <a:lnTo>
                  <a:pt x="2116137" y="1629061"/>
                </a:lnTo>
                <a:cubicBezTo>
                  <a:pt x="2113266" y="1630091"/>
                  <a:pt x="2111720" y="1633331"/>
                  <a:pt x="2112751" y="1636202"/>
                </a:cubicBezTo>
                <a:cubicBezTo>
                  <a:pt x="2113561" y="1638484"/>
                  <a:pt x="2115769" y="1639883"/>
                  <a:pt x="2118052" y="1639883"/>
                </a:cubicBezTo>
                <a:cubicBezTo>
                  <a:pt x="2118714" y="1639883"/>
                  <a:pt x="2119303" y="1639809"/>
                  <a:pt x="2119892" y="1639589"/>
                </a:cubicBezTo>
                <a:close/>
                <a:moveTo>
                  <a:pt x="2122248" y="1638484"/>
                </a:moveTo>
                <a:lnTo>
                  <a:pt x="2123058" y="1636717"/>
                </a:lnTo>
                <a:cubicBezTo>
                  <a:pt x="2124383" y="1633920"/>
                  <a:pt x="2123132" y="1630607"/>
                  <a:pt x="2120334" y="1629281"/>
                </a:cubicBezTo>
                <a:cubicBezTo>
                  <a:pt x="2117536" y="1627956"/>
                  <a:pt x="2114223" y="1629208"/>
                  <a:pt x="2112898" y="1632005"/>
                </a:cubicBezTo>
                <a:lnTo>
                  <a:pt x="2112088" y="1633772"/>
                </a:lnTo>
                <a:cubicBezTo>
                  <a:pt x="2110763" y="1636570"/>
                  <a:pt x="2112014" y="1639883"/>
                  <a:pt x="2114812" y="1641208"/>
                </a:cubicBezTo>
                <a:cubicBezTo>
                  <a:pt x="2115622" y="1641576"/>
                  <a:pt x="2116432" y="1641724"/>
                  <a:pt x="2117242" y="1641724"/>
                </a:cubicBezTo>
                <a:cubicBezTo>
                  <a:pt x="2119303" y="1641650"/>
                  <a:pt x="2121291" y="1640472"/>
                  <a:pt x="2122248" y="1638484"/>
                </a:cubicBezTo>
                <a:close/>
                <a:moveTo>
                  <a:pt x="2073730" y="1742956"/>
                </a:moveTo>
                <a:lnTo>
                  <a:pt x="2122248" y="1638484"/>
                </a:lnTo>
                <a:cubicBezTo>
                  <a:pt x="2123573" y="1635687"/>
                  <a:pt x="2122322" y="1632374"/>
                  <a:pt x="2119524" y="1631048"/>
                </a:cubicBezTo>
                <a:cubicBezTo>
                  <a:pt x="2116726" y="1629797"/>
                  <a:pt x="2113413" y="1630975"/>
                  <a:pt x="2112088" y="1633772"/>
                </a:cubicBezTo>
                <a:lnTo>
                  <a:pt x="2063570" y="1738244"/>
                </a:lnTo>
                <a:cubicBezTo>
                  <a:pt x="2062245" y="1741041"/>
                  <a:pt x="2063497" y="1744354"/>
                  <a:pt x="2066294" y="1745680"/>
                </a:cubicBezTo>
                <a:cubicBezTo>
                  <a:pt x="2067104" y="1746048"/>
                  <a:pt x="2067914" y="1746195"/>
                  <a:pt x="2068650" y="1746195"/>
                </a:cubicBezTo>
                <a:cubicBezTo>
                  <a:pt x="2070786" y="1746121"/>
                  <a:pt x="2072773" y="1744943"/>
                  <a:pt x="2073730" y="1742956"/>
                </a:cubicBezTo>
                <a:close/>
                <a:moveTo>
                  <a:pt x="2068945" y="1753263"/>
                </a:moveTo>
                <a:lnTo>
                  <a:pt x="2073730" y="1742956"/>
                </a:lnTo>
                <a:cubicBezTo>
                  <a:pt x="2075056" y="1740158"/>
                  <a:pt x="2073804" y="1736845"/>
                  <a:pt x="2071006" y="1735520"/>
                </a:cubicBezTo>
                <a:cubicBezTo>
                  <a:pt x="2068209" y="1734194"/>
                  <a:pt x="2064896" y="1735446"/>
                  <a:pt x="2063570" y="1738244"/>
                </a:cubicBezTo>
                <a:lnTo>
                  <a:pt x="2058785" y="1748551"/>
                </a:lnTo>
                <a:cubicBezTo>
                  <a:pt x="2057460" y="1751349"/>
                  <a:pt x="2058711" y="1754662"/>
                  <a:pt x="2061435" y="1755987"/>
                </a:cubicBezTo>
                <a:cubicBezTo>
                  <a:pt x="2062245" y="1756355"/>
                  <a:pt x="2063055" y="1756502"/>
                  <a:pt x="2063865" y="1756502"/>
                </a:cubicBezTo>
                <a:cubicBezTo>
                  <a:pt x="2066000" y="1756429"/>
                  <a:pt x="2067988" y="1755251"/>
                  <a:pt x="2068945" y="1753263"/>
                </a:cubicBezTo>
                <a:close/>
                <a:moveTo>
                  <a:pt x="2039790" y="1766220"/>
                </a:moveTo>
                <a:lnTo>
                  <a:pt x="2065926" y="1756061"/>
                </a:lnTo>
                <a:cubicBezTo>
                  <a:pt x="2068798" y="1754956"/>
                  <a:pt x="2070196" y="1751717"/>
                  <a:pt x="2069092" y="1748845"/>
                </a:cubicBezTo>
                <a:cubicBezTo>
                  <a:pt x="2067988" y="1745974"/>
                  <a:pt x="2064748" y="1744575"/>
                  <a:pt x="2061877" y="1745680"/>
                </a:cubicBezTo>
                <a:lnTo>
                  <a:pt x="2035741" y="1755840"/>
                </a:lnTo>
                <a:cubicBezTo>
                  <a:pt x="2032869" y="1756944"/>
                  <a:pt x="2031471" y="1760183"/>
                  <a:pt x="2032575" y="1763055"/>
                </a:cubicBezTo>
                <a:cubicBezTo>
                  <a:pt x="2033458" y="1765263"/>
                  <a:pt x="2035594" y="1766589"/>
                  <a:pt x="2037802" y="1766589"/>
                </a:cubicBezTo>
                <a:cubicBezTo>
                  <a:pt x="2038465" y="1766589"/>
                  <a:pt x="2039127" y="1766515"/>
                  <a:pt x="2039790" y="1766220"/>
                </a:cubicBezTo>
                <a:close/>
                <a:moveTo>
                  <a:pt x="2007838" y="1776528"/>
                </a:moveTo>
                <a:lnTo>
                  <a:pt x="2039422" y="1766368"/>
                </a:lnTo>
                <a:cubicBezTo>
                  <a:pt x="2042367" y="1765411"/>
                  <a:pt x="2043987" y="1762318"/>
                  <a:pt x="2043029" y="1759374"/>
                </a:cubicBezTo>
                <a:cubicBezTo>
                  <a:pt x="2042072" y="1756429"/>
                  <a:pt x="2038980" y="1754809"/>
                  <a:pt x="2036035" y="1755766"/>
                </a:cubicBezTo>
                <a:lnTo>
                  <a:pt x="2004451" y="1765926"/>
                </a:lnTo>
                <a:cubicBezTo>
                  <a:pt x="2001506" y="1766883"/>
                  <a:pt x="1999886" y="1769975"/>
                  <a:pt x="2000843" y="1772920"/>
                </a:cubicBezTo>
                <a:cubicBezTo>
                  <a:pt x="2001580" y="1775276"/>
                  <a:pt x="2003788" y="1776822"/>
                  <a:pt x="2006218" y="1776822"/>
                </a:cubicBezTo>
                <a:cubicBezTo>
                  <a:pt x="2006733" y="1776822"/>
                  <a:pt x="2007322" y="1776675"/>
                  <a:pt x="2007838" y="1776528"/>
                </a:cubicBezTo>
                <a:close/>
                <a:moveTo>
                  <a:pt x="1967124" y="1786541"/>
                </a:moveTo>
                <a:lnTo>
                  <a:pt x="2007470" y="1776601"/>
                </a:lnTo>
                <a:cubicBezTo>
                  <a:pt x="2010488" y="1775865"/>
                  <a:pt x="2012255" y="1772847"/>
                  <a:pt x="2011519" y="1769828"/>
                </a:cubicBezTo>
                <a:cubicBezTo>
                  <a:pt x="2010782" y="1766809"/>
                  <a:pt x="2007764" y="1764969"/>
                  <a:pt x="2004745" y="1765779"/>
                </a:cubicBezTo>
                <a:lnTo>
                  <a:pt x="1964400" y="1775718"/>
                </a:lnTo>
                <a:cubicBezTo>
                  <a:pt x="1961381" y="1776454"/>
                  <a:pt x="1959614" y="1779473"/>
                  <a:pt x="1960351" y="1782491"/>
                </a:cubicBezTo>
                <a:cubicBezTo>
                  <a:pt x="1961013" y="1785068"/>
                  <a:pt x="1963296" y="1786761"/>
                  <a:pt x="1965799" y="1786761"/>
                </a:cubicBezTo>
                <a:cubicBezTo>
                  <a:pt x="1966240" y="1786761"/>
                  <a:pt x="1966682" y="1786688"/>
                  <a:pt x="1967124" y="1786541"/>
                </a:cubicBezTo>
                <a:close/>
                <a:moveTo>
                  <a:pt x="1918017" y="1795228"/>
                </a:moveTo>
                <a:lnTo>
                  <a:pt x="1966756" y="1786688"/>
                </a:lnTo>
                <a:cubicBezTo>
                  <a:pt x="1969774" y="1786172"/>
                  <a:pt x="1971836" y="1783301"/>
                  <a:pt x="1971247" y="1780209"/>
                </a:cubicBezTo>
                <a:cubicBezTo>
                  <a:pt x="1970732" y="1777190"/>
                  <a:pt x="1967787" y="1775129"/>
                  <a:pt x="1964768" y="1775718"/>
                </a:cubicBezTo>
                <a:lnTo>
                  <a:pt x="1916029" y="1784258"/>
                </a:lnTo>
                <a:cubicBezTo>
                  <a:pt x="1913011" y="1784774"/>
                  <a:pt x="1910949" y="1787645"/>
                  <a:pt x="1911539" y="1790737"/>
                </a:cubicBezTo>
                <a:cubicBezTo>
                  <a:pt x="1911980" y="1793461"/>
                  <a:pt x="1914410" y="1795375"/>
                  <a:pt x="1917060" y="1795375"/>
                </a:cubicBezTo>
                <a:cubicBezTo>
                  <a:pt x="1917355" y="1795302"/>
                  <a:pt x="1917723" y="1795302"/>
                  <a:pt x="1918017" y="1795228"/>
                </a:cubicBezTo>
                <a:close/>
                <a:moveTo>
                  <a:pt x="1860886" y="1801486"/>
                </a:moveTo>
                <a:lnTo>
                  <a:pt x="1917649" y="1795302"/>
                </a:lnTo>
                <a:cubicBezTo>
                  <a:pt x="1920741" y="1795007"/>
                  <a:pt x="1922950" y="1792209"/>
                  <a:pt x="1922582" y="1789191"/>
                </a:cubicBezTo>
                <a:cubicBezTo>
                  <a:pt x="1922214" y="1786099"/>
                  <a:pt x="1919416" y="1783890"/>
                  <a:pt x="1916471" y="1784258"/>
                </a:cubicBezTo>
                <a:lnTo>
                  <a:pt x="1859708" y="1790443"/>
                </a:lnTo>
                <a:cubicBezTo>
                  <a:pt x="1856616" y="1790737"/>
                  <a:pt x="1854407" y="1793535"/>
                  <a:pt x="1854775" y="1796553"/>
                </a:cubicBezTo>
                <a:cubicBezTo>
                  <a:pt x="1855070" y="1799425"/>
                  <a:pt x="1857499" y="1801560"/>
                  <a:pt x="1860370" y="1801486"/>
                </a:cubicBezTo>
                <a:cubicBezTo>
                  <a:pt x="1860518" y="1801486"/>
                  <a:pt x="1860665" y="1801486"/>
                  <a:pt x="1860886" y="1801486"/>
                </a:cubicBezTo>
                <a:close/>
                <a:moveTo>
                  <a:pt x="1796097" y="1804210"/>
                </a:moveTo>
                <a:lnTo>
                  <a:pt x="1860518" y="1801560"/>
                </a:lnTo>
                <a:cubicBezTo>
                  <a:pt x="1863610" y="1801412"/>
                  <a:pt x="1865966" y="1798836"/>
                  <a:pt x="1865892" y="1795743"/>
                </a:cubicBezTo>
                <a:cubicBezTo>
                  <a:pt x="1865745" y="1792651"/>
                  <a:pt x="1862726" y="1790074"/>
                  <a:pt x="1860076" y="1790369"/>
                </a:cubicBezTo>
                <a:lnTo>
                  <a:pt x="1795656" y="1793019"/>
                </a:lnTo>
                <a:cubicBezTo>
                  <a:pt x="1792563" y="1793167"/>
                  <a:pt x="1790207" y="1795743"/>
                  <a:pt x="1790281" y="1798836"/>
                </a:cubicBezTo>
                <a:cubicBezTo>
                  <a:pt x="1790428" y="1801854"/>
                  <a:pt x="1792932" y="1804210"/>
                  <a:pt x="1795876" y="1804210"/>
                </a:cubicBezTo>
                <a:cubicBezTo>
                  <a:pt x="1795950" y="1804210"/>
                  <a:pt x="1796024" y="1804210"/>
                  <a:pt x="1796097" y="1804210"/>
                </a:cubicBezTo>
                <a:close/>
                <a:moveTo>
                  <a:pt x="1801472" y="1798762"/>
                </a:moveTo>
                <a:cubicBezTo>
                  <a:pt x="1801545" y="1795670"/>
                  <a:pt x="1799116" y="1793093"/>
                  <a:pt x="1796024" y="1793019"/>
                </a:cubicBezTo>
                <a:lnTo>
                  <a:pt x="1724536" y="1791032"/>
                </a:lnTo>
                <a:cubicBezTo>
                  <a:pt x="1721443" y="1791032"/>
                  <a:pt x="1718867" y="1793387"/>
                  <a:pt x="1718793" y="1796480"/>
                </a:cubicBezTo>
                <a:cubicBezTo>
                  <a:pt x="1718719" y="1799572"/>
                  <a:pt x="1721149" y="1802149"/>
                  <a:pt x="1724241" y="1802222"/>
                </a:cubicBezTo>
                <a:lnTo>
                  <a:pt x="1795729" y="1804210"/>
                </a:lnTo>
                <a:cubicBezTo>
                  <a:pt x="1795803" y="1804210"/>
                  <a:pt x="1795876" y="1804210"/>
                  <a:pt x="1795950" y="1804210"/>
                </a:cubicBezTo>
                <a:cubicBezTo>
                  <a:pt x="1798895" y="1804136"/>
                  <a:pt x="1801325" y="1801780"/>
                  <a:pt x="1801472" y="1798762"/>
                </a:cubicBezTo>
                <a:close/>
                <a:moveTo>
                  <a:pt x="1647378" y="1905957"/>
                </a:moveTo>
                <a:lnTo>
                  <a:pt x="1728806" y="1799940"/>
                </a:lnTo>
                <a:cubicBezTo>
                  <a:pt x="1730646" y="1797510"/>
                  <a:pt x="1730205" y="1793976"/>
                  <a:pt x="1727775" y="1792136"/>
                </a:cubicBezTo>
                <a:cubicBezTo>
                  <a:pt x="1725345" y="1790295"/>
                  <a:pt x="1721812" y="1790737"/>
                  <a:pt x="1719971" y="1793167"/>
                </a:cubicBezTo>
                <a:lnTo>
                  <a:pt x="1638544" y="1899184"/>
                </a:lnTo>
                <a:cubicBezTo>
                  <a:pt x="1636703" y="1901614"/>
                  <a:pt x="1637145" y="1905147"/>
                  <a:pt x="1639574" y="1906988"/>
                </a:cubicBezTo>
                <a:cubicBezTo>
                  <a:pt x="1640605" y="1907798"/>
                  <a:pt x="1641783" y="1908166"/>
                  <a:pt x="1643035" y="1908166"/>
                </a:cubicBezTo>
                <a:cubicBezTo>
                  <a:pt x="1644654" y="1908166"/>
                  <a:pt x="1646274" y="1907356"/>
                  <a:pt x="1647378" y="1905957"/>
                </a:cubicBezTo>
                <a:close/>
                <a:moveTo>
                  <a:pt x="1648483" y="1903012"/>
                </a:moveTo>
                <a:cubicBezTo>
                  <a:pt x="1648777" y="1899920"/>
                  <a:pt x="1646495" y="1897270"/>
                  <a:pt x="1643403" y="1896975"/>
                </a:cubicBezTo>
                <a:lnTo>
                  <a:pt x="1566835" y="1890423"/>
                </a:lnTo>
                <a:cubicBezTo>
                  <a:pt x="1563816" y="1890349"/>
                  <a:pt x="1561092" y="1892411"/>
                  <a:pt x="1560798" y="1895503"/>
                </a:cubicBezTo>
                <a:cubicBezTo>
                  <a:pt x="1560503" y="1898595"/>
                  <a:pt x="1562785" y="1901245"/>
                  <a:pt x="1565878" y="1901540"/>
                </a:cubicBezTo>
                <a:lnTo>
                  <a:pt x="1642446" y="1908093"/>
                </a:lnTo>
                <a:cubicBezTo>
                  <a:pt x="1642593" y="1908093"/>
                  <a:pt x="1642814" y="1908093"/>
                  <a:pt x="1642961" y="1908093"/>
                </a:cubicBezTo>
                <a:cubicBezTo>
                  <a:pt x="1645832" y="1908093"/>
                  <a:pt x="1648262" y="1905957"/>
                  <a:pt x="1648483" y="1903012"/>
                </a:cubicBezTo>
                <a:close/>
                <a:moveTo>
                  <a:pt x="1571841" y="1896828"/>
                </a:moveTo>
                <a:cubicBezTo>
                  <a:pt x="1572283" y="1893810"/>
                  <a:pt x="1570148" y="1890938"/>
                  <a:pt x="1567129" y="1890496"/>
                </a:cubicBezTo>
                <a:lnTo>
                  <a:pt x="1484745" y="1878570"/>
                </a:lnTo>
                <a:cubicBezTo>
                  <a:pt x="1481800" y="1878128"/>
                  <a:pt x="1478855" y="1880263"/>
                  <a:pt x="1478413" y="1883281"/>
                </a:cubicBezTo>
                <a:cubicBezTo>
                  <a:pt x="1477972" y="1886300"/>
                  <a:pt x="1480107" y="1889171"/>
                  <a:pt x="1483125" y="1889613"/>
                </a:cubicBezTo>
                <a:lnTo>
                  <a:pt x="1565510" y="1901540"/>
                </a:lnTo>
                <a:cubicBezTo>
                  <a:pt x="1565804" y="1901614"/>
                  <a:pt x="1566099" y="1901614"/>
                  <a:pt x="1566393" y="1901614"/>
                </a:cubicBezTo>
                <a:cubicBezTo>
                  <a:pt x="1569117" y="1901614"/>
                  <a:pt x="1571473" y="1899626"/>
                  <a:pt x="1571841" y="1896828"/>
                </a:cubicBezTo>
                <a:close/>
                <a:moveTo>
                  <a:pt x="1489383" y="1885269"/>
                </a:moveTo>
                <a:cubicBezTo>
                  <a:pt x="1489972" y="1882251"/>
                  <a:pt x="1488058" y="1879306"/>
                  <a:pt x="1485039" y="1878717"/>
                </a:cubicBezTo>
                <a:lnTo>
                  <a:pt x="1397060" y="1861121"/>
                </a:lnTo>
                <a:cubicBezTo>
                  <a:pt x="1394041" y="1860458"/>
                  <a:pt x="1391096" y="1862446"/>
                  <a:pt x="1390507" y="1865465"/>
                </a:cubicBezTo>
                <a:cubicBezTo>
                  <a:pt x="1389918" y="1868483"/>
                  <a:pt x="1391832" y="1871428"/>
                  <a:pt x="1394851" y="1872017"/>
                </a:cubicBezTo>
                <a:lnTo>
                  <a:pt x="1482831" y="1889613"/>
                </a:lnTo>
                <a:cubicBezTo>
                  <a:pt x="1483199" y="1889687"/>
                  <a:pt x="1483567" y="1889760"/>
                  <a:pt x="1484009" y="1889760"/>
                </a:cubicBezTo>
                <a:cubicBezTo>
                  <a:pt x="1486585" y="1889687"/>
                  <a:pt x="1488868" y="1887920"/>
                  <a:pt x="1489383" y="1885269"/>
                </a:cubicBezTo>
                <a:close/>
                <a:moveTo>
                  <a:pt x="1401330" y="1867894"/>
                </a:moveTo>
                <a:cubicBezTo>
                  <a:pt x="1402066" y="1864949"/>
                  <a:pt x="1400299" y="1861857"/>
                  <a:pt x="1397280" y="1861121"/>
                </a:cubicBezTo>
                <a:lnTo>
                  <a:pt x="1304000" y="1837635"/>
                </a:lnTo>
                <a:cubicBezTo>
                  <a:pt x="1300981" y="1836899"/>
                  <a:pt x="1297963" y="1838739"/>
                  <a:pt x="1297227" y="1841684"/>
                </a:cubicBezTo>
                <a:cubicBezTo>
                  <a:pt x="1296490" y="1844629"/>
                  <a:pt x="1298257" y="1847721"/>
                  <a:pt x="1301276" y="1848458"/>
                </a:cubicBezTo>
                <a:lnTo>
                  <a:pt x="1394556" y="1871943"/>
                </a:lnTo>
                <a:cubicBezTo>
                  <a:pt x="1394998" y="1872091"/>
                  <a:pt x="1395513" y="1872091"/>
                  <a:pt x="1395955" y="1872091"/>
                </a:cubicBezTo>
                <a:cubicBezTo>
                  <a:pt x="1398458" y="1872164"/>
                  <a:pt x="1400741" y="1870471"/>
                  <a:pt x="1401330" y="1867894"/>
                </a:cubicBezTo>
                <a:close/>
                <a:moveTo>
                  <a:pt x="1307976" y="1844703"/>
                </a:moveTo>
                <a:cubicBezTo>
                  <a:pt x="1308859" y="1841758"/>
                  <a:pt x="1307166" y="1838666"/>
                  <a:pt x="1304221" y="1837782"/>
                </a:cubicBezTo>
                <a:lnTo>
                  <a:pt x="1208069" y="1808848"/>
                </a:lnTo>
                <a:cubicBezTo>
                  <a:pt x="1205124" y="1807965"/>
                  <a:pt x="1202032" y="1809585"/>
                  <a:pt x="1201148" y="1812603"/>
                </a:cubicBezTo>
                <a:cubicBezTo>
                  <a:pt x="1200265" y="1815548"/>
                  <a:pt x="1201958" y="1818640"/>
                  <a:pt x="1204903" y="1819524"/>
                </a:cubicBezTo>
                <a:lnTo>
                  <a:pt x="1301055" y="1848458"/>
                </a:lnTo>
                <a:cubicBezTo>
                  <a:pt x="1301570" y="1848605"/>
                  <a:pt x="1302159" y="1848679"/>
                  <a:pt x="1302675" y="1848679"/>
                </a:cubicBezTo>
                <a:cubicBezTo>
                  <a:pt x="1305031" y="1848679"/>
                  <a:pt x="1307239" y="1847132"/>
                  <a:pt x="1307976" y="1844703"/>
                </a:cubicBezTo>
                <a:close/>
                <a:moveTo>
                  <a:pt x="1211750" y="1815990"/>
                </a:moveTo>
                <a:cubicBezTo>
                  <a:pt x="1212781" y="1813119"/>
                  <a:pt x="1211235" y="1809879"/>
                  <a:pt x="1208363" y="1808848"/>
                </a:cubicBezTo>
                <a:lnTo>
                  <a:pt x="1112064" y="1774834"/>
                </a:lnTo>
                <a:cubicBezTo>
                  <a:pt x="1109119" y="1773877"/>
                  <a:pt x="1105954" y="1775350"/>
                  <a:pt x="1104923" y="1778221"/>
                </a:cubicBezTo>
                <a:cubicBezTo>
                  <a:pt x="1103892" y="1781092"/>
                  <a:pt x="1105438" y="1784332"/>
                  <a:pt x="1108309" y="1785363"/>
                </a:cubicBezTo>
                <a:lnTo>
                  <a:pt x="1204609" y="1819376"/>
                </a:lnTo>
                <a:cubicBezTo>
                  <a:pt x="1205271" y="1819597"/>
                  <a:pt x="1205860" y="1819671"/>
                  <a:pt x="1206523" y="1819671"/>
                </a:cubicBezTo>
                <a:cubicBezTo>
                  <a:pt x="1208805" y="1819671"/>
                  <a:pt x="1210940" y="1818272"/>
                  <a:pt x="1211750" y="1815990"/>
                </a:cubicBezTo>
                <a:close/>
                <a:moveTo>
                  <a:pt x="1115304" y="1782270"/>
                </a:moveTo>
                <a:cubicBezTo>
                  <a:pt x="1116482" y="1779399"/>
                  <a:pt x="1115083" y="1776160"/>
                  <a:pt x="1112285" y="1774982"/>
                </a:cubicBezTo>
                <a:lnTo>
                  <a:pt x="1018489" y="1736477"/>
                </a:lnTo>
                <a:cubicBezTo>
                  <a:pt x="1015618" y="1735299"/>
                  <a:pt x="1012378" y="1736698"/>
                  <a:pt x="1011200" y="1739495"/>
                </a:cubicBezTo>
                <a:cubicBezTo>
                  <a:pt x="1010022" y="1742367"/>
                  <a:pt x="1011421" y="1745606"/>
                  <a:pt x="1014219" y="1746784"/>
                </a:cubicBezTo>
                <a:lnTo>
                  <a:pt x="1108015" y="1785289"/>
                </a:lnTo>
                <a:cubicBezTo>
                  <a:pt x="1108751" y="1785583"/>
                  <a:pt x="1109487" y="1785731"/>
                  <a:pt x="1110150" y="1785731"/>
                </a:cubicBezTo>
                <a:cubicBezTo>
                  <a:pt x="1112359" y="1785731"/>
                  <a:pt x="1114420" y="1784405"/>
                  <a:pt x="1115304" y="1782270"/>
                </a:cubicBezTo>
                <a:close/>
                <a:moveTo>
                  <a:pt x="1021360" y="1744060"/>
                </a:moveTo>
                <a:cubicBezTo>
                  <a:pt x="1022686" y="1741262"/>
                  <a:pt x="1021508" y="1737949"/>
                  <a:pt x="1018784" y="1736624"/>
                </a:cubicBezTo>
                <a:lnTo>
                  <a:pt x="930362" y="1694070"/>
                </a:lnTo>
                <a:cubicBezTo>
                  <a:pt x="927638" y="1692745"/>
                  <a:pt x="924251" y="1693923"/>
                  <a:pt x="922926" y="1696647"/>
                </a:cubicBezTo>
                <a:cubicBezTo>
                  <a:pt x="921601" y="1699444"/>
                  <a:pt x="922779" y="1702757"/>
                  <a:pt x="925503" y="1704083"/>
                </a:cubicBezTo>
                <a:lnTo>
                  <a:pt x="1013925" y="1746637"/>
                </a:lnTo>
                <a:cubicBezTo>
                  <a:pt x="1014734" y="1747005"/>
                  <a:pt x="1015544" y="1747226"/>
                  <a:pt x="1016354" y="1747152"/>
                </a:cubicBezTo>
                <a:cubicBezTo>
                  <a:pt x="1018489" y="1747152"/>
                  <a:pt x="1020403" y="1746048"/>
                  <a:pt x="1021360" y="1744060"/>
                </a:cubicBezTo>
                <a:close/>
                <a:moveTo>
                  <a:pt x="932792" y="1701874"/>
                </a:moveTo>
                <a:cubicBezTo>
                  <a:pt x="934338" y="1699223"/>
                  <a:pt x="933454" y="1695837"/>
                  <a:pt x="930730" y="1694291"/>
                </a:cubicBezTo>
                <a:lnTo>
                  <a:pt x="850334" y="1647687"/>
                </a:lnTo>
                <a:cubicBezTo>
                  <a:pt x="847683" y="1646141"/>
                  <a:pt x="844223" y="1647025"/>
                  <a:pt x="842751" y="1649749"/>
                </a:cubicBezTo>
                <a:cubicBezTo>
                  <a:pt x="841205" y="1652399"/>
                  <a:pt x="842088" y="1655786"/>
                  <a:pt x="844812" y="1657332"/>
                </a:cubicBezTo>
                <a:lnTo>
                  <a:pt x="925209" y="1703935"/>
                </a:lnTo>
                <a:cubicBezTo>
                  <a:pt x="926092" y="1704451"/>
                  <a:pt x="927049" y="1704671"/>
                  <a:pt x="928080" y="1704671"/>
                </a:cubicBezTo>
                <a:cubicBezTo>
                  <a:pt x="929920" y="1704671"/>
                  <a:pt x="931761" y="1703641"/>
                  <a:pt x="932792" y="1701874"/>
                </a:cubicBezTo>
                <a:close/>
                <a:moveTo>
                  <a:pt x="852101" y="1655786"/>
                </a:moveTo>
                <a:cubicBezTo>
                  <a:pt x="853941" y="1653283"/>
                  <a:pt x="853352" y="1649822"/>
                  <a:pt x="850923" y="1647982"/>
                </a:cubicBezTo>
                <a:lnTo>
                  <a:pt x="781275" y="1597182"/>
                </a:lnTo>
                <a:cubicBezTo>
                  <a:pt x="778772" y="1595341"/>
                  <a:pt x="775312" y="1595930"/>
                  <a:pt x="773471" y="1598360"/>
                </a:cubicBezTo>
                <a:cubicBezTo>
                  <a:pt x="771631" y="1600863"/>
                  <a:pt x="772220" y="1604323"/>
                  <a:pt x="774649" y="1606164"/>
                </a:cubicBezTo>
                <a:lnTo>
                  <a:pt x="844297" y="1656964"/>
                </a:lnTo>
                <a:cubicBezTo>
                  <a:pt x="845327" y="1657700"/>
                  <a:pt x="846505" y="1658068"/>
                  <a:pt x="847610" y="1658068"/>
                </a:cubicBezTo>
                <a:cubicBezTo>
                  <a:pt x="849303" y="1658068"/>
                  <a:pt x="850996" y="1657258"/>
                  <a:pt x="852101" y="1655786"/>
                </a:cubicBezTo>
                <a:close/>
                <a:moveTo>
                  <a:pt x="781570" y="1605869"/>
                </a:moveTo>
                <a:cubicBezTo>
                  <a:pt x="783926" y="1603881"/>
                  <a:pt x="784147" y="1600347"/>
                  <a:pt x="782159" y="1597992"/>
                </a:cubicBezTo>
                <a:lnTo>
                  <a:pt x="730181" y="1537621"/>
                </a:lnTo>
                <a:cubicBezTo>
                  <a:pt x="728193" y="1535265"/>
                  <a:pt x="724659" y="1535044"/>
                  <a:pt x="722303" y="1537032"/>
                </a:cubicBezTo>
                <a:cubicBezTo>
                  <a:pt x="719947" y="1539019"/>
                  <a:pt x="719726" y="1542553"/>
                  <a:pt x="721714" y="1544909"/>
                </a:cubicBezTo>
                <a:lnTo>
                  <a:pt x="773692" y="1605280"/>
                </a:lnTo>
                <a:cubicBezTo>
                  <a:pt x="774796" y="1606605"/>
                  <a:pt x="776343" y="1607194"/>
                  <a:pt x="777962" y="1607194"/>
                </a:cubicBezTo>
                <a:cubicBezTo>
                  <a:pt x="779287" y="1607268"/>
                  <a:pt x="780539" y="1606753"/>
                  <a:pt x="781570" y="1605869"/>
                </a:cubicBezTo>
                <a:close/>
                <a:moveTo>
                  <a:pt x="727825" y="1546529"/>
                </a:moveTo>
                <a:cubicBezTo>
                  <a:pt x="730696" y="1545498"/>
                  <a:pt x="732169" y="1542259"/>
                  <a:pt x="731138" y="1539387"/>
                </a:cubicBezTo>
                <a:lnTo>
                  <a:pt x="703603" y="1464071"/>
                </a:lnTo>
                <a:cubicBezTo>
                  <a:pt x="702572" y="1461200"/>
                  <a:pt x="699333" y="1459727"/>
                  <a:pt x="696461" y="1460758"/>
                </a:cubicBezTo>
                <a:cubicBezTo>
                  <a:pt x="693590" y="1461789"/>
                  <a:pt x="692118" y="1465028"/>
                  <a:pt x="693148" y="1467899"/>
                </a:cubicBezTo>
                <a:lnTo>
                  <a:pt x="720683" y="1543216"/>
                </a:lnTo>
                <a:cubicBezTo>
                  <a:pt x="721493" y="1545498"/>
                  <a:pt x="723702" y="1546897"/>
                  <a:pt x="725984" y="1546897"/>
                </a:cubicBezTo>
                <a:cubicBezTo>
                  <a:pt x="726573" y="1546897"/>
                  <a:pt x="727236" y="1546750"/>
                  <a:pt x="727825" y="1546529"/>
                </a:cubicBezTo>
                <a:close/>
                <a:moveTo>
                  <a:pt x="699259" y="1471507"/>
                </a:moveTo>
                <a:cubicBezTo>
                  <a:pt x="702278" y="1471065"/>
                  <a:pt x="704339" y="1468194"/>
                  <a:pt x="703897" y="1465175"/>
                </a:cubicBezTo>
                <a:lnTo>
                  <a:pt x="690203" y="1378153"/>
                </a:lnTo>
                <a:cubicBezTo>
                  <a:pt x="689688" y="1375134"/>
                  <a:pt x="686890" y="1373073"/>
                  <a:pt x="683798" y="1373514"/>
                </a:cubicBezTo>
                <a:cubicBezTo>
                  <a:pt x="680780" y="1373956"/>
                  <a:pt x="678718" y="1376827"/>
                  <a:pt x="679160" y="1379920"/>
                </a:cubicBezTo>
                <a:lnTo>
                  <a:pt x="692854" y="1466942"/>
                </a:lnTo>
                <a:cubicBezTo>
                  <a:pt x="693296" y="1469740"/>
                  <a:pt x="695652" y="1471654"/>
                  <a:pt x="698376" y="1471654"/>
                </a:cubicBezTo>
                <a:cubicBezTo>
                  <a:pt x="698744" y="1471581"/>
                  <a:pt x="698965" y="1471507"/>
                  <a:pt x="699259" y="1471507"/>
                </a:cubicBezTo>
                <a:close/>
                <a:moveTo>
                  <a:pt x="685344" y="1384484"/>
                </a:moveTo>
                <a:cubicBezTo>
                  <a:pt x="688436" y="1384190"/>
                  <a:pt x="690645" y="1381392"/>
                  <a:pt x="690277" y="1378374"/>
                </a:cubicBezTo>
                <a:lnTo>
                  <a:pt x="679896" y="1282811"/>
                </a:lnTo>
                <a:cubicBezTo>
                  <a:pt x="679602" y="1279718"/>
                  <a:pt x="676730" y="1277510"/>
                  <a:pt x="673785" y="1277878"/>
                </a:cubicBezTo>
                <a:cubicBezTo>
                  <a:pt x="670693" y="1278172"/>
                  <a:pt x="668485" y="1280970"/>
                  <a:pt x="668853" y="1283989"/>
                </a:cubicBezTo>
                <a:lnTo>
                  <a:pt x="679234" y="1379552"/>
                </a:lnTo>
                <a:cubicBezTo>
                  <a:pt x="679528" y="1382423"/>
                  <a:pt x="681958" y="1384558"/>
                  <a:pt x="684829" y="1384484"/>
                </a:cubicBezTo>
                <a:cubicBezTo>
                  <a:pt x="684976" y="1384558"/>
                  <a:pt x="685123" y="1384484"/>
                  <a:pt x="685344" y="1384484"/>
                </a:cubicBezTo>
                <a:close/>
                <a:moveTo>
                  <a:pt x="674816" y="1288921"/>
                </a:moveTo>
                <a:cubicBezTo>
                  <a:pt x="677908" y="1288627"/>
                  <a:pt x="680191" y="1285976"/>
                  <a:pt x="679896" y="1282884"/>
                </a:cubicBezTo>
                <a:lnTo>
                  <a:pt x="671429" y="1184745"/>
                </a:lnTo>
                <a:cubicBezTo>
                  <a:pt x="671135" y="1181652"/>
                  <a:pt x="668190" y="1179149"/>
                  <a:pt x="665392" y="1179664"/>
                </a:cubicBezTo>
                <a:cubicBezTo>
                  <a:pt x="662300" y="1179959"/>
                  <a:pt x="660018" y="1182609"/>
                  <a:pt x="660312" y="1185702"/>
                </a:cubicBezTo>
                <a:lnTo>
                  <a:pt x="668779" y="1283841"/>
                </a:lnTo>
                <a:cubicBezTo>
                  <a:pt x="669000" y="1286786"/>
                  <a:pt x="671503" y="1288995"/>
                  <a:pt x="674374" y="1288921"/>
                </a:cubicBezTo>
                <a:cubicBezTo>
                  <a:pt x="674522" y="1288921"/>
                  <a:pt x="674669" y="1288921"/>
                  <a:pt x="674816" y="1288921"/>
                </a:cubicBezTo>
                <a:close/>
                <a:moveTo>
                  <a:pt x="666349" y="1190782"/>
                </a:moveTo>
                <a:cubicBezTo>
                  <a:pt x="669442" y="1190487"/>
                  <a:pt x="671724" y="1187837"/>
                  <a:pt x="671429" y="1184745"/>
                </a:cubicBezTo>
                <a:lnTo>
                  <a:pt x="663625" y="1089991"/>
                </a:lnTo>
                <a:cubicBezTo>
                  <a:pt x="663331" y="1086899"/>
                  <a:pt x="660607" y="1084543"/>
                  <a:pt x="657588" y="1084911"/>
                </a:cubicBezTo>
                <a:cubicBezTo>
                  <a:pt x="654496" y="1085206"/>
                  <a:pt x="652214" y="1087856"/>
                  <a:pt x="652508" y="1090949"/>
                </a:cubicBezTo>
                <a:lnTo>
                  <a:pt x="660312" y="1185702"/>
                </a:lnTo>
                <a:cubicBezTo>
                  <a:pt x="660533" y="1188647"/>
                  <a:pt x="663036" y="1190855"/>
                  <a:pt x="665908" y="1190855"/>
                </a:cubicBezTo>
                <a:cubicBezTo>
                  <a:pt x="666055" y="1190782"/>
                  <a:pt x="666202" y="1190782"/>
                  <a:pt x="666349" y="1190782"/>
                </a:cubicBezTo>
                <a:close/>
                <a:moveTo>
                  <a:pt x="658472" y="1096029"/>
                </a:moveTo>
                <a:cubicBezTo>
                  <a:pt x="661564" y="1095881"/>
                  <a:pt x="663920" y="1093231"/>
                  <a:pt x="663699" y="1090139"/>
                </a:cubicBezTo>
                <a:lnTo>
                  <a:pt x="658693" y="1002969"/>
                </a:lnTo>
                <a:cubicBezTo>
                  <a:pt x="658545" y="999877"/>
                  <a:pt x="656116" y="997447"/>
                  <a:pt x="652803" y="997742"/>
                </a:cubicBezTo>
                <a:cubicBezTo>
                  <a:pt x="649711" y="997889"/>
                  <a:pt x="647355" y="1000539"/>
                  <a:pt x="647576" y="1003631"/>
                </a:cubicBezTo>
                <a:lnTo>
                  <a:pt x="652582" y="1090801"/>
                </a:lnTo>
                <a:cubicBezTo>
                  <a:pt x="652729" y="1093746"/>
                  <a:pt x="655232" y="1096102"/>
                  <a:pt x="658177" y="1096029"/>
                </a:cubicBezTo>
                <a:cubicBezTo>
                  <a:pt x="658251" y="1096102"/>
                  <a:pt x="658325" y="1096102"/>
                  <a:pt x="658472" y="1096029"/>
                </a:cubicBezTo>
                <a:close/>
                <a:moveTo>
                  <a:pt x="658693" y="1003337"/>
                </a:moveTo>
                <a:lnTo>
                  <a:pt x="658398" y="927800"/>
                </a:lnTo>
                <a:cubicBezTo>
                  <a:pt x="658398" y="924707"/>
                  <a:pt x="655895" y="922204"/>
                  <a:pt x="652803" y="922278"/>
                </a:cubicBezTo>
                <a:cubicBezTo>
                  <a:pt x="652803" y="922278"/>
                  <a:pt x="652803" y="922278"/>
                  <a:pt x="652803" y="922278"/>
                </a:cubicBezTo>
                <a:cubicBezTo>
                  <a:pt x="649711" y="922278"/>
                  <a:pt x="647281" y="924781"/>
                  <a:pt x="647281" y="927873"/>
                </a:cubicBezTo>
                <a:lnTo>
                  <a:pt x="647576" y="1003411"/>
                </a:lnTo>
                <a:cubicBezTo>
                  <a:pt x="647576" y="1006503"/>
                  <a:pt x="650079" y="1009006"/>
                  <a:pt x="653171" y="1008932"/>
                </a:cubicBezTo>
                <a:cubicBezTo>
                  <a:pt x="653171" y="1008932"/>
                  <a:pt x="653171" y="1008932"/>
                  <a:pt x="653171" y="1008932"/>
                </a:cubicBezTo>
                <a:cubicBezTo>
                  <a:pt x="656189" y="1008859"/>
                  <a:pt x="658693" y="1006356"/>
                  <a:pt x="658693" y="1003337"/>
                </a:cubicBezTo>
                <a:close/>
                <a:moveTo>
                  <a:pt x="658251" y="928978"/>
                </a:moveTo>
                <a:lnTo>
                  <a:pt x="672534" y="865882"/>
                </a:lnTo>
                <a:cubicBezTo>
                  <a:pt x="673196" y="862864"/>
                  <a:pt x="671356" y="859919"/>
                  <a:pt x="668337" y="859183"/>
                </a:cubicBezTo>
                <a:cubicBezTo>
                  <a:pt x="665319" y="858446"/>
                  <a:pt x="662374" y="860361"/>
                  <a:pt x="661638" y="863379"/>
                </a:cubicBezTo>
                <a:lnTo>
                  <a:pt x="647355" y="926474"/>
                </a:lnTo>
                <a:cubicBezTo>
                  <a:pt x="646692" y="929493"/>
                  <a:pt x="648533" y="932438"/>
                  <a:pt x="651551" y="933174"/>
                </a:cubicBezTo>
                <a:cubicBezTo>
                  <a:pt x="651993" y="933248"/>
                  <a:pt x="652435" y="933321"/>
                  <a:pt x="652803" y="933321"/>
                </a:cubicBezTo>
                <a:cubicBezTo>
                  <a:pt x="655380" y="933321"/>
                  <a:pt x="657662" y="931554"/>
                  <a:pt x="658251" y="928978"/>
                </a:cubicBezTo>
                <a:close/>
                <a:moveTo>
                  <a:pt x="671503" y="868091"/>
                </a:moveTo>
                <a:lnTo>
                  <a:pt x="710082" y="818248"/>
                </a:lnTo>
                <a:cubicBezTo>
                  <a:pt x="711996" y="815819"/>
                  <a:pt x="711554" y="812285"/>
                  <a:pt x="709125" y="810444"/>
                </a:cubicBezTo>
                <a:cubicBezTo>
                  <a:pt x="706695" y="808604"/>
                  <a:pt x="703235" y="808972"/>
                  <a:pt x="701320" y="811401"/>
                </a:cubicBezTo>
                <a:lnTo>
                  <a:pt x="662742" y="861244"/>
                </a:lnTo>
                <a:cubicBezTo>
                  <a:pt x="660828" y="863674"/>
                  <a:pt x="661269" y="867208"/>
                  <a:pt x="663699" y="869048"/>
                </a:cubicBezTo>
                <a:cubicBezTo>
                  <a:pt x="664730" y="869858"/>
                  <a:pt x="665981" y="870226"/>
                  <a:pt x="667159" y="870226"/>
                </a:cubicBezTo>
                <a:cubicBezTo>
                  <a:pt x="668779" y="870226"/>
                  <a:pt x="670399" y="869490"/>
                  <a:pt x="671503" y="868091"/>
                </a:cubicBezTo>
                <a:close/>
                <a:moveTo>
                  <a:pt x="709051" y="819353"/>
                </a:moveTo>
                <a:lnTo>
                  <a:pt x="765078" y="778271"/>
                </a:lnTo>
                <a:cubicBezTo>
                  <a:pt x="767581" y="776430"/>
                  <a:pt x="768097" y="772970"/>
                  <a:pt x="766256" y="770467"/>
                </a:cubicBezTo>
                <a:cubicBezTo>
                  <a:pt x="764416" y="767964"/>
                  <a:pt x="760955" y="767448"/>
                  <a:pt x="758452" y="769289"/>
                </a:cubicBezTo>
                <a:lnTo>
                  <a:pt x="702425" y="810371"/>
                </a:lnTo>
                <a:cubicBezTo>
                  <a:pt x="699922" y="812211"/>
                  <a:pt x="699406" y="815671"/>
                  <a:pt x="701247" y="818175"/>
                </a:cubicBezTo>
                <a:cubicBezTo>
                  <a:pt x="702351" y="819647"/>
                  <a:pt x="704045" y="820457"/>
                  <a:pt x="705811" y="820457"/>
                </a:cubicBezTo>
                <a:cubicBezTo>
                  <a:pt x="706916" y="820457"/>
                  <a:pt x="708020" y="820089"/>
                  <a:pt x="709051" y="819353"/>
                </a:cubicBezTo>
                <a:close/>
                <a:moveTo>
                  <a:pt x="764489" y="778639"/>
                </a:moveTo>
                <a:lnTo>
                  <a:pt x="831118" y="741606"/>
                </a:lnTo>
                <a:cubicBezTo>
                  <a:pt x="833842" y="740134"/>
                  <a:pt x="834799" y="736747"/>
                  <a:pt x="833253" y="734023"/>
                </a:cubicBezTo>
                <a:cubicBezTo>
                  <a:pt x="831781" y="731299"/>
                  <a:pt x="828320" y="730342"/>
                  <a:pt x="825670" y="731888"/>
                </a:cubicBezTo>
                <a:lnTo>
                  <a:pt x="759041" y="768921"/>
                </a:lnTo>
                <a:cubicBezTo>
                  <a:pt x="756317" y="770393"/>
                  <a:pt x="755360" y="773780"/>
                  <a:pt x="756906" y="776504"/>
                </a:cubicBezTo>
                <a:cubicBezTo>
                  <a:pt x="757937" y="778344"/>
                  <a:pt x="759851" y="779375"/>
                  <a:pt x="761839" y="779375"/>
                </a:cubicBezTo>
                <a:cubicBezTo>
                  <a:pt x="762722" y="779375"/>
                  <a:pt x="763606" y="779081"/>
                  <a:pt x="764489" y="778639"/>
                </a:cubicBezTo>
                <a:close/>
                <a:moveTo>
                  <a:pt x="830676" y="741827"/>
                </a:moveTo>
                <a:lnTo>
                  <a:pt x="905478" y="708182"/>
                </a:lnTo>
                <a:cubicBezTo>
                  <a:pt x="908275" y="706930"/>
                  <a:pt x="909527" y="703617"/>
                  <a:pt x="908275" y="700819"/>
                </a:cubicBezTo>
                <a:cubicBezTo>
                  <a:pt x="907024" y="698022"/>
                  <a:pt x="903711" y="696770"/>
                  <a:pt x="900913" y="698022"/>
                </a:cubicBezTo>
                <a:lnTo>
                  <a:pt x="826112" y="731667"/>
                </a:lnTo>
                <a:cubicBezTo>
                  <a:pt x="823314" y="732919"/>
                  <a:pt x="822063" y="736232"/>
                  <a:pt x="823314" y="739030"/>
                </a:cubicBezTo>
                <a:cubicBezTo>
                  <a:pt x="824271" y="741091"/>
                  <a:pt x="826333" y="742343"/>
                  <a:pt x="828468" y="742343"/>
                </a:cubicBezTo>
                <a:cubicBezTo>
                  <a:pt x="829204" y="742343"/>
                  <a:pt x="829940" y="742122"/>
                  <a:pt x="830676" y="741827"/>
                </a:cubicBezTo>
                <a:close/>
                <a:moveTo>
                  <a:pt x="905183" y="708329"/>
                </a:moveTo>
                <a:lnTo>
                  <a:pt x="985653" y="677333"/>
                </a:lnTo>
                <a:cubicBezTo>
                  <a:pt x="988524" y="676229"/>
                  <a:pt x="989997" y="672990"/>
                  <a:pt x="988893" y="670118"/>
                </a:cubicBezTo>
                <a:cubicBezTo>
                  <a:pt x="987788" y="667247"/>
                  <a:pt x="984549" y="665775"/>
                  <a:pt x="981678" y="666879"/>
                </a:cubicBezTo>
                <a:lnTo>
                  <a:pt x="901207" y="697948"/>
                </a:lnTo>
                <a:cubicBezTo>
                  <a:pt x="898336" y="699052"/>
                  <a:pt x="896864" y="702292"/>
                  <a:pt x="897968" y="705163"/>
                </a:cubicBezTo>
                <a:cubicBezTo>
                  <a:pt x="898852" y="707372"/>
                  <a:pt x="900987" y="708771"/>
                  <a:pt x="903195" y="708771"/>
                </a:cubicBezTo>
                <a:cubicBezTo>
                  <a:pt x="903858" y="708697"/>
                  <a:pt x="904520" y="708550"/>
                  <a:pt x="905183" y="708329"/>
                </a:cubicBezTo>
                <a:close/>
                <a:moveTo>
                  <a:pt x="985432" y="677481"/>
                </a:moveTo>
                <a:lnTo>
                  <a:pt x="1068700" y="649651"/>
                </a:lnTo>
                <a:cubicBezTo>
                  <a:pt x="1071645" y="648694"/>
                  <a:pt x="1073191" y="645528"/>
                  <a:pt x="1072234" y="642583"/>
                </a:cubicBezTo>
                <a:cubicBezTo>
                  <a:pt x="1071277" y="639638"/>
                  <a:pt x="1068185" y="638092"/>
                  <a:pt x="1065166" y="639049"/>
                </a:cubicBezTo>
                <a:lnTo>
                  <a:pt x="981898" y="666879"/>
                </a:lnTo>
                <a:cubicBezTo>
                  <a:pt x="978954" y="667836"/>
                  <a:pt x="977407" y="671002"/>
                  <a:pt x="978365" y="673947"/>
                </a:cubicBezTo>
                <a:cubicBezTo>
                  <a:pt x="979174" y="676303"/>
                  <a:pt x="981309" y="677775"/>
                  <a:pt x="983665" y="677775"/>
                </a:cubicBezTo>
                <a:cubicBezTo>
                  <a:pt x="984254" y="677702"/>
                  <a:pt x="984843" y="677628"/>
                  <a:pt x="985432" y="677481"/>
                </a:cubicBezTo>
                <a:close/>
                <a:moveTo>
                  <a:pt x="1068479" y="649725"/>
                </a:moveTo>
                <a:lnTo>
                  <a:pt x="1151600" y="625576"/>
                </a:lnTo>
                <a:cubicBezTo>
                  <a:pt x="1154545" y="624693"/>
                  <a:pt x="1156238" y="621601"/>
                  <a:pt x="1155428" y="618656"/>
                </a:cubicBezTo>
                <a:cubicBezTo>
                  <a:pt x="1154545" y="615711"/>
                  <a:pt x="1151453" y="614017"/>
                  <a:pt x="1148508" y="614827"/>
                </a:cubicBezTo>
                <a:lnTo>
                  <a:pt x="1065387" y="638976"/>
                </a:lnTo>
                <a:cubicBezTo>
                  <a:pt x="1062442" y="639859"/>
                  <a:pt x="1060749" y="642951"/>
                  <a:pt x="1061559" y="645896"/>
                </a:cubicBezTo>
                <a:cubicBezTo>
                  <a:pt x="1062295" y="648326"/>
                  <a:pt x="1064504" y="649946"/>
                  <a:pt x="1066933" y="649946"/>
                </a:cubicBezTo>
                <a:cubicBezTo>
                  <a:pt x="1067449" y="649946"/>
                  <a:pt x="1067964" y="649872"/>
                  <a:pt x="1068479" y="649725"/>
                </a:cubicBezTo>
                <a:close/>
                <a:moveTo>
                  <a:pt x="1249519" y="706046"/>
                </a:moveTo>
                <a:cubicBezTo>
                  <a:pt x="1251507" y="703691"/>
                  <a:pt x="1251286" y="700230"/>
                  <a:pt x="1248930" y="698169"/>
                </a:cubicBezTo>
                <a:lnTo>
                  <a:pt x="1153661" y="616005"/>
                </a:lnTo>
                <a:cubicBezTo>
                  <a:pt x="1151305" y="614017"/>
                  <a:pt x="1147845" y="614238"/>
                  <a:pt x="1145784" y="616594"/>
                </a:cubicBezTo>
                <a:cubicBezTo>
                  <a:pt x="1143796" y="618950"/>
                  <a:pt x="1144017" y="622411"/>
                  <a:pt x="1146373" y="624472"/>
                </a:cubicBezTo>
                <a:lnTo>
                  <a:pt x="1241641" y="706635"/>
                </a:lnTo>
                <a:cubicBezTo>
                  <a:pt x="1242672" y="707519"/>
                  <a:pt x="1243997" y="708034"/>
                  <a:pt x="1245322" y="707961"/>
                </a:cubicBezTo>
                <a:cubicBezTo>
                  <a:pt x="1246868" y="707961"/>
                  <a:pt x="1248414" y="707298"/>
                  <a:pt x="1249519" y="706046"/>
                </a:cubicBezTo>
                <a:close/>
                <a:moveTo>
                  <a:pt x="1330283" y="811107"/>
                </a:moveTo>
                <a:cubicBezTo>
                  <a:pt x="1332713" y="809193"/>
                  <a:pt x="1333155" y="805732"/>
                  <a:pt x="1331240" y="803303"/>
                </a:cubicBezTo>
                <a:lnTo>
                  <a:pt x="1249666" y="698979"/>
                </a:lnTo>
                <a:cubicBezTo>
                  <a:pt x="1247752" y="696549"/>
                  <a:pt x="1244292" y="696107"/>
                  <a:pt x="1241862" y="698022"/>
                </a:cubicBezTo>
                <a:cubicBezTo>
                  <a:pt x="1239432" y="699936"/>
                  <a:pt x="1238991" y="703396"/>
                  <a:pt x="1240905" y="705826"/>
                </a:cubicBezTo>
                <a:lnTo>
                  <a:pt x="1322479" y="810150"/>
                </a:lnTo>
                <a:cubicBezTo>
                  <a:pt x="1323584" y="811549"/>
                  <a:pt x="1325277" y="812285"/>
                  <a:pt x="1326897" y="812285"/>
                </a:cubicBezTo>
                <a:cubicBezTo>
                  <a:pt x="1328075" y="812285"/>
                  <a:pt x="1329253" y="811917"/>
                  <a:pt x="1330283" y="811107"/>
                </a:cubicBezTo>
                <a:close/>
                <a:moveTo>
                  <a:pt x="1395513" y="933248"/>
                </a:moveTo>
                <a:cubicBezTo>
                  <a:pt x="1398238" y="931775"/>
                  <a:pt x="1399195" y="928389"/>
                  <a:pt x="1397722" y="925664"/>
                </a:cubicBezTo>
                <a:lnTo>
                  <a:pt x="1331756" y="804113"/>
                </a:lnTo>
                <a:cubicBezTo>
                  <a:pt x="1330283" y="801388"/>
                  <a:pt x="1326897" y="800431"/>
                  <a:pt x="1324173" y="801904"/>
                </a:cubicBezTo>
                <a:cubicBezTo>
                  <a:pt x="1321449" y="803376"/>
                  <a:pt x="1320492" y="806763"/>
                  <a:pt x="1321964" y="809487"/>
                </a:cubicBezTo>
                <a:lnTo>
                  <a:pt x="1387930" y="931039"/>
                </a:lnTo>
                <a:cubicBezTo>
                  <a:pt x="1388961" y="932880"/>
                  <a:pt x="1390875" y="933984"/>
                  <a:pt x="1392863" y="933984"/>
                </a:cubicBezTo>
                <a:cubicBezTo>
                  <a:pt x="1393747" y="933910"/>
                  <a:pt x="1394630" y="933689"/>
                  <a:pt x="1395513" y="933248"/>
                </a:cubicBezTo>
                <a:close/>
                <a:moveTo>
                  <a:pt x="1443295" y="1067463"/>
                </a:moveTo>
                <a:cubicBezTo>
                  <a:pt x="1446166" y="1066432"/>
                  <a:pt x="1447712" y="1063193"/>
                  <a:pt x="1446608" y="1060321"/>
                </a:cubicBezTo>
                <a:lnTo>
                  <a:pt x="1398017" y="926401"/>
                </a:lnTo>
                <a:cubicBezTo>
                  <a:pt x="1396986" y="923529"/>
                  <a:pt x="1393747" y="921983"/>
                  <a:pt x="1390875" y="923088"/>
                </a:cubicBezTo>
                <a:cubicBezTo>
                  <a:pt x="1388004" y="924118"/>
                  <a:pt x="1386458" y="927358"/>
                  <a:pt x="1387562" y="930229"/>
                </a:cubicBezTo>
                <a:lnTo>
                  <a:pt x="1436154" y="1064150"/>
                </a:lnTo>
                <a:cubicBezTo>
                  <a:pt x="1436963" y="1066432"/>
                  <a:pt x="1439172" y="1067831"/>
                  <a:pt x="1441454" y="1067831"/>
                </a:cubicBezTo>
                <a:cubicBezTo>
                  <a:pt x="1442043" y="1067831"/>
                  <a:pt x="1442706" y="1067684"/>
                  <a:pt x="1443295" y="1067463"/>
                </a:cubicBezTo>
                <a:close/>
                <a:moveTo>
                  <a:pt x="1471787" y="1208967"/>
                </a:moveTo>
                <a:cubicBezTo>
                  <a:pt x="1474806" y="1208378"/>
                  <a:pt x="1476720" y="1205359"/>
                  <a:pt x="1476131" y="1202414"/>
                </a:cubicBezTo>
                <a:lnTo>
                  <a:pt x="1446829" y="1061131"/>
                </a:lnTo>
                <a:cubicBezTo>
                  <a:pt x="1446166" y="1058113"/>
                  <a:pt x="1443148" y="1056198"/>
                  <a:pt x="1440276" y="1056787"/>
                </a:cubicBezTo>
                <a:cubicBezTo>
                  <a:pt x="1437258" y="1057376"/>
                  <a:pt x="1435344" y="1060395"/>
                  <a:pt x="1435933" y="1063340"/>
                </a:cubicBezTo>
                <a:lnTo>
                  <a:pt x="1465235" y="1204623"/>
                </a:lnTo>
                <a:cubicBezTo>
                  <a:pt x="1465750" y="1207273"/>
                  <a:pt x="1468106" y="1209114"/>
                  <a:pt x="1470756" y="1209040"/>
                </a:cubicBezTo>
                <a:cubicBezTo>
                  <a:pt x="1471051" y="1209040"/>
                  <a:pt x="1471419" y="1209040"/>
                  <a:pt x="1471787" y="1208967"/>
                </a:cubicBezTo>
                <a:close/>
                <a:moveTo>
                  <a:pt x="1479223" y="1352679"/>
                </a:moveTo>
                <a:cubicBezTo>
                  <a:pt x="1482315" y="1352532"/>
                  <a:pt x="1484671" y="1349881"/>
                  <a:pt x="1484450" y="1346789"/>
                </a:cubicBezTo>
                <a:lnTo>
                  <a:pt x="1476278" y="1203150"/>
                </a:lnTo>
                <a:cubicBezTo>
                  <a:pt x="1476131" y="1200058"/>
                  <a:pt x="1473260" y="1197334"/>
                  <a:pt x="1470388" y="1197923"/>
                </a:cubicBezTo>
                <a:cubicBezTo>
                  <a:pt x="1467296" y="1198070"/>
                  <a:pt x="1464940" y="1200721"/>
                  <a:pt x="1465161" y="1203813"/>
                </a:cubicBezTo>
                <a:lnTo>
                  <a:pt x="1473333" y="1347452"/>
                </a:lnTo>
                <a:cubicBezTo>
                  <a:pt x="1473481" y="1350470"/>
                  <a:pt x="1475984" y="1352753"/>
                  <a:pt x="1478929" y="1352679"/>
                </a:cubicBezTo>
                <a:cubicBezTo>
                  <a:pt x="1479002" y="1352679"/>
                  <a:pt x="1479076" y="1352679"/>
                  <a:pt x="1479223" y="1352679"/>
                </a:cubicBezTo>
                <a:close/>
                <a:moveTo>
                  <a:pt x="1471640" y="1488514"/>
                </a:moveTo>
                <a:lnTo>
                  <a:pt x="1484450" y="1347673"/>
                </a:lnTo>
                <a:cubicBezTo>
                  <a:pt x="1484745" y="1344581"/>
                  <a:pt x="1482463" y="1341930"/>
                  <a:pt x="1479370" y="1341636"/>
                </a:cubicBezTo>
                <a:cubicBezTo>
                  <a:pt x="1476425" y="1341488"/>
                  <a:pt x="1473628" y="1343623"/>
                  <a:pt x="1473333" y="1346716"/>
                </a:cubicBezTo>
                <a:lnTo>
                  <a:pt x="1460523" y="1487557"/>
                </a:lnTo>
                <a:cubicBezTo>
                  <a:pt x="1460228" y="1490649"/>
                  <a:pt x="1462511" y="1493299"/>
                  <a:pt x="1465603" y="1493594"/>
                </a:cubicBezTo>
                <a:cubicBezTo>
                  <a:pt x="1465824" y="1493594"/>
                  <a:pt x="1465971" y="1493594"/>
                  <a:pt x="1466192" y="1493594"/>
                </a:cubicBezTo>
                <a:cubicBezTo>
                  <a:pt x="1468990" y="1493520"/>
                  <a:pt x="1471345" y="1491385"/>
                  <a:pt x="1471640" y="1488514"/>
                </a:cubicBezTo>
                <a:close/>
                <a:moveTo>
                  <a:pt x="1437773" y="1622361"/>
                </a:moveTo>
                <a:lnTo>
                  <a:pt x="1471493" y="1489324"/>
                </a:lnTo>
                <a:cubicBezTo>
                  <a:pt x="1472229" y="1486379"/>
                  <a:pt x="1470462" y="1483287"/>
                  <a:pt x="1467443" y="1482550"/>
                </a:cubicBezTo>
                <a:cubicBezTo>
                  <a:pt x="1464425" y="1481740"/>
                  <a:pt x="1461406" y="1483581"/>
                  <a:pt x="1460670" y="1486600"/>
                </a:cubicBezTo>
                <a:lnTo>
                  <a:pt x="1426951" y="1619637"/>
                </a:lnTo>
                <a:cubicBezTo>
                  <a:pt x="1426214" y="1622582"/>
                  <a:pt x="1427981" y="1625674"/>
                  <a:pt x="1431000" y="1626410"/>
                </a:cubicBezTo>
                <a:cubicBezTo>
                  <a:pt x="1431442" y="1626557"/>
                  <a:pt x="1431957" y="1626557"/>
                  <a:pt x="1432399" y="1626557"/>
                </a:cubicBezTo>
                <a:cubicBezTo>
                  <a:pt x="1434902" y="1626557"/>
                  <a:pt x="1437111" y="1624864"/>
                  <a:pt x="1437773" y="1622361"/>
                </a:cubicBezTo>
                <a:close/>
                <a:moveTo>
                  <a:pt x="1382924" y="1743324"/>
                </a:moveTo>
                <a:lnTo>
                  <a:pt x="1437479" y="1623318"/>
                </a:lnTo>
                <a:cubicBezTo>
                  <a:pt x="1438730" y="1620520"/>
                  <a:pt x="1437479" y="1617207"/>
                  <a:pt x="1434681" y="1615956"/>
                </a:cubicBezTo>
                <a:cubicBezTo>
                  <a:pt x="1431883" y="1614704"/>
                  <a:pt x="1428570" y="1615956"/>
                  <a:pt x="1427319" y="1618753"/>
                </a:cubicBezTo>
                <a:lnTo>
                  <a:pt x="1372764" y="1738759"/>
                </a:lnTo>
                <a:cubicBezTo>
                  <a:pt x="1371512" y="1741557"/>
                  <a:pt x="1372764" y="1744870"/>
                  <a:pt x="1375562" y="1746121"/>
                </a:cubicBezTo>
                <a:cubicBezTo>
                  <a:pt x="1376298" y="1746490"/>
                  <a:pt x="1377108" y="1746637"/>
                  <a:pt x="1377918" y="1746637"/>
                </a:cubicBezTo>
                <a:cubicBezTo>
                  <a:pt x="1379979" y="1746563"/>
                  <a:pt x="1381967" y="1745385"/>
                  <a:pt x="1382924" y="1743324"/>
                </a:cubicBezTo>
                <a:close/>
                <a:moveTo>
                  <a:pt x="1307092" y="1846396"/>
                </a:moveTo>
                <a:lnTo>
                  <a:pt x="1382335" y="1744354"/>
                </a:lnTo>
                <a:cubicBezTo>
                  <a:pt x="1384176" y="1741851"/>
                  <a:pt x="1383660" y="1738391"/>
                  <a:pt x="1381157" y="1736550"/>
                </a:cubicBezTo>
                <a:cubicBezTo>
                  <a:pt x="1378727" y="1734710"/>
                  <a:pt x="1375194" y="1735299"/>
                  <a:pt x="1373353" y="1737728"/>
                </a:cubicBezTo>
                <a:lnTo>
                  <a:pt x="1298110" y="1839770"/>
                </a:lnTo>
                <a:cubicBezTo>
                  <a:pt x="1296269" y="1842273"/>
                  <a:pt x="1296785" y="1845734"/>
                  <a:pt x="1299288" y="1847574"/>
                </a:cubicBezTo>
                <a:cubicBezTo>
                  <a:pt x="1300319" y="1848310"/>
                  <a:pt x="1301497" y="1848679"/>
                  <a:pt x="1302675" y="1848679"/>
                </a:cubicBezTo>
                <a:cubicBezTo>
                  <a:pt x="1304368" y="1848679"/>
                  <a:pt x="1306061" y="1847869"/>
                  <a:pt x="1307092" y="1846396"/>
                </a:cubicBezTo>
                <a:close/>
                <a:moveTo>
                  <a:pt x="1215137" y="1929959"/>
                </a:moveTo>
                <a:lnTo>
                  <a:pt x="1306356" y="1847206"/>
                </a:lnTo>
                <a:cubicBezTo>
                  <a:pt x="1308638" y="1845145"/>
                  <a:pt x="1308785" y="1841611"/>
                  <a:pt x="1306724" y="1839328"/>
                </a:cubicBezTo>
                <a:cubicBezTo>
                  <a:pt x="1304663" y="1837046"/>
                  <a:pt x="1301129" y="1836899"/>
                  <a:pt x="1298846" y="1838960"/>
                </a:cubicBezTo>
                <a:lnTo>
                  <a:pt x="1207627" y="1921713"/>
                </a:lnTo>
                <a:cubicBezTo>
                  <a:pt x="1205345" y="1923774"/>
                  <a:pt x="1205198" y="1927308"/>
                  <a:pt x="1207259" y="1929590"/>
                </a:cubicBezTo>
                <a:cubicBezTo>
                  <a:pt x="1208363" y="1930842"/>
                  <a:pt x="1209910" y="1931431"/>
                  <a:pt x="1211456" y="1931431"/>
                </a:cubicBezTo>
                <a:cubicBezTo>
                  <a:pt x="1212781" y="1931357"/>
                  <a:pt x="1214106" y="1930916"/>
                  <a:pt x="1215137" y="1929959"/>
                </a:cubicBezTo>
                <a:close/>
                <a:moveTo>
                  <a:pt x="1111770" y="1992685"/>
                </a:moveTo>
                <a:lnTo>
                  <a:pt x="1214327" y="1930621"/>
                </a:lnTo>
                <a:cubicBezTo>
                  <a:pt x="1216977" y="1929001"/>
                  <a:pt x="1217787" y="1925615"/>
                  <a:pt x="1216241" y="1922964"/>
                </a:cubicBezTo>
                <a:cubicBezTo>
                  <a:pt x="1214621" y="1920314"/>
                  <a:pt x="1211161" y="1919504"/>
                  <a:pt x="1208584" y="1921050"/>
                </a:cubicBezTo>
                <a:lnTo>
                  <a:pt x="1106027" y="1983114"/>
                </a:lnTo>
                <a:cubicBezTo>
                  <a:pt x="1103377" y="1984734"/>
                  <a:pt x="1102567" y="1988121"/>
                  <a:pt x="1104113" y="1990771"/>
                </a:cubicBezTo>
                <a:cubicBezTo>
                  <a:pt x="1105144" y="1992538"/>
                  <a:pt x="1107058" y="1993495"/>
                  <a:pt x="1108898" y="1993422"/>
                </a:cubicBezTo>
                <a:cubicBezTo>
                  <a:pt x="1109929" y="1993495"/>
                  <a:pt x="1110886" y="1993201"/>
                  <a:pt x="1111770" y="1992685"/>
                </a:cubicBezTo>
                <a:close/>
                <a:moveTo>
                  <a:pt x="1114126" y="1989741"/>
                </a:moveTo>
                <a:cubicBezTo>
                  <a:pt x="1115156" y="1986869"/>
                  <a:pt x="1113610" y="1983630"/>
                  <a:pt x="1110739" y="1982599"/>
                </a:cubicBezTo>
                <a:lnTo>
                  <a:pt x="1018710" y="1950058"/>
                </a:lnTo>
                <a:cubicBezTo>
                  <a:pt x="1015839" y="1949100"/>
                  <a:pt x="1012599" y="1950573"/>
                  <a:pt x="1011569" y="1953444"/>
                </a:cubicBezTo>
                <a:cubicBezTo>
                  <a:pt x="1010538" y="1956316"/>
                  <a:pt x="1012084" y="1959555"/>
                  <a:pt x="1014955" y="1960586"/>
                </a:cubicBezTo>
                <a:lnTo>
                  <a:pt x="1106984" y="1993127"/>
                </a:lnTo>
                <a:cubicBezTo>
                  <a:pt x="1107573" y="1993348"/>
                  <a:pt x="1108236" y="1993422"/>
                  <a:pt x="1108898" y="1993422"/>
                </a:cubicBezTo>
                <a:cubicBezTo>
                  <a:pt x="1111181" y="1993495"/>
                  <a:pt x="1113316" y="1992023"/>
                  <a:pt x="1114126" y="1989741"/>
                </a:cubicBezTo>
                <a:close/>
                <a:moveTo>
                  <a:pt x="1021949" y="1957641"/>
                </a:moveTo>
                <a:cubicBezTo>
                  <a:pt x="1023201" y="1954843"/>
                  <a:pt x="1021876" y="1951530"/>
                  <a:pt x="1019078" y="1950278"/>
                </a:cubicBezTo>
                <a:lnTo>
                  <a:pt x="926534" y="1910227"/>
                </a:lnTo>
                <a:cubicBezTo>
                  <a:pt x="923736" y="1908976"/>
                  <a:pt x="920423" y="1910301"/>
                  <a:pt x="919171" y="1913099"/>
                </a:cubicBezTo>
                <a:cubicBezTo>
                  <a:pt x="917920" y="1915897"/>
                  <a:pt x="919245" y="1919209"/>
                  <a:pt x="922043" y="1920461"/>
                </a:cubicBezTo>
                <a:lnTo>
                  <a:pt x="1014587" y="1960512"/>
                </a:lnTo>
                <a:cubicBezTo>
                  <a:pt x="1015323" y="1960807"/>
                  <a:pt x="1016060" y="1960954"/>
                  <a:pt x="1016869" y="1960954"/>
                </a:cubicBezTo>
                <a:cubicBezTo>
                  <a:pt x="1019004" y="1960954"/>
                  <a:pt x="1020992" y="1959702"/>
                  <a:pt x="1021949" y="1957641"/>
                </a:cubicBezTo>
                <a:close/>
                <a:moveTo>
                  <a:pt x="929184" y="1917958"/>
                </a:moveTo>
                <a:cubicBezTo>
                  <a:pt x="930657" y="1915234"/>
                  <a:pt x="929552" y="1911847"/>
                  <a:pt x="926828" y="1910448"/>
                </a:cubicBezTo>
                <a:lnTo>
                  <a:pt x="837008" y="1863109"/>
                </a:lnTo>
                <a:cubicBezTo>
                  <a:pt x="834284" y="1861636"/>
                  <a:pt x="830897" y="1862740"/>
                  <a:pt x="829498" y="1865465"/>
                </a:cubicBezTo>
                <a:cubicBezTo>
                  <a:pt x="828026" y="1868189"/>
                  <a:pt x="829130" y="1871575"/>
                  <a:pt x="831854" y="1872974"/>
                </a:cubicBezTo>
                <a:lnTo>
                  <a:pt x="921675" y="1920314"/>
                </a:lnTo>
                <a:cubicBezTo>
                  <a:pt x="922485" y="1920756"/>
                  <a:pt x="923442" y="1920977"/>
                  <a:pt x="924325" y="1920977"/>
                </a:cubicBezTo>
                <a:cubicBezTo>
                  <a:pt x="926239" y="1920903"/>
                  <a:pt x="928227" y="1919799"/>
                  <a:pt x="929184" y="1917958"/>
                </a:cubicBezTo>
                <a:close/>
                <a:moveTo>
                  <a:pt x="839143" y="1871060"/>
                </a:moveTo>
                <a:cubicBezTo>
                  <a:pt x="840836" y="1868483"/>
                  <a:pt x="840100" y="1865023"/>
                  <a:pt x="837523" y="1863329"/>
                </a:cubicBezTo>
                <a:lnTo>
                  <a:pt x="753814" y="1809143"/>
                </a:lnTo>
                <a:cubicBezTo>
                  <a:pt x="751237" y="1807449"/>
                  <a:pt x="747777" y="1808186"/>
                  <a:pt x="746083" y="1810763"/>
                </a:cubicBezTo>
                <a:cubicBezTo>
                  <a:pt x="744390" y="1813339"/>
                  <a:pt x="745126" y="1816800"/>
                  <a:pt x="747703" y="1818493"/>
                </a:cubicBezTo>
                <a:lnTo>
                  <a:pt x="831413" y="1872680"/>
                </a:lnTo>
                <a:cubicBezTo>
                  <a:pt x="832370" y="1873269"/>
                  <a:pt x="833400" y="1873563"/>
                  <a:pt x="834505" y="1873563"/>
                </a:cubicBezTo>
                <a:cubicBezTo>
                  <a:pt x="836272" y="1873563"/>
                  <a:pt x="838039" y="1872680"/>
                  <a:pt x="839143" y="1871060"/>
                </a:cubicBezTo>
                <a:close/>
                <a:moveTo>
                  <a:pt x="755065" y="1817389"/>
                </a:moveTo>
                <a:cubicBezTo>
                  <a:pt x="757053" y="1815033"/>
                  <a:pt x="756685" y="1811499"/>
                  <a:pt x="754329" y="1809511"/>
                </a:cubicBezTo>
                <a:lnTo>
                  <a:pt x="678424" y="1747152"/>
                </a:lnTo>
                <a:cubicBezTo>
                  <a:pt x="676068" y="1745164"/>
                  <a:pt x="672534" y="1745532"/>
                  <a:pt x="670546" y="1747888"/>
                </a:cubicBezTo>
                <a:cubicBezTo>
                  <a:pt x="668558" y="1750244"/>
                  <a:pt x="668926" y="1753778"/>
                  <a:pt x="671282" y="1755766"/>
                </a:cubicBezTo>
                <a:lnTo>
                  <a:pt x="747188" y="1818125"/>
                </a:lnTo>
                <a:cubicBezTo>
                  <a:pt x="748218" y="1819008"/>
                  <a:pt x="749470" y="1819376"/>
                  <a:pt x="750795" y="1819376"/>
                </a:cubicBezTo>
                <a:cubicBezTo>
                  <a:pt x="752341" y="1819376"/>
                  <a:pt x="753961" y="1818714"/>
                  <a:pt x="755065" y="1817389"/>
                </a:cubicBezTo>
                <a:close/>
                <a:moveTo>
                  <a:pt x="678571" y="1755545"/>
                </a:moveTo>
                <a:cubicBezTo>
                  <a:pt x="680853" y="1753484"/>
                  <a:pt x="681000" y="1749950"/>
                  <a:pt x="678865" y="1747667"/>
                </a:cubicBezTo>
                <a:lnTo>
                  <a:pt x="612457" y="1675958"/>
                </a:lnTo>
                <a:cubicBezTo>
                  <a:pt x="610396" y="1673676"/>
                  <a:pt x="606862" y="1673529"/>
                  <a:pt x="604580" y="1675664"/>
                </a:cubicBezTo>
                <a:cubicBezTo>
                  <a:pt x="602297" y="1677725"/>
                  <a:pt x="602150" y="1681259"/>
                  <a:pt x="604285" y="1683542"/>
                </a:cubicBezTo>
                <a:lnTo>
                  <a:pt x="670693" y="1755251"/>
                </a:lnTo>
                <a:cubicBezTo>
                  <a:pt x="671798" y="1756429"/>
                  <a:pt x="673344" y="1757018"/>
                  <a:pt x="674816" y="1757018"/>
                </a:cubicBezTo>
                <a:cubicBezTo>
                  <a:pt x="676215" y="1757018"/>
                  <a:pt x="677540" y="1756576"/>
                  <a:pt x="678571" y="1755545"/>
                </a:cubicBezTo>
                <a:close/>
                <a:moveTo>
                  <a:pt x="611500" y="1684352"/>
                </a:moveTo>
                <a:cubicBezTo>
                  <a:pt x="614077" y="1682658"/>
                  <a:pt x="614740" y="1679198"/>
                  <a:pt x="613046" y="1676621"/>
                </a:cubicBezTo>
                <a:lnTo>
                  <a:pt x="557755" y="1594237"/>
                </a:lnTo>
                <a:cubicBezTo>
                  <a:pt x="556062" y="1591660"/>
                  <a:pt x="552602" y="1590997"/>
                  <a:pt x="550025" y="1592691"/>
                </a:cubicBezTo>
                <a:cubicBezTo>
                  <a:pt x="547448" y="1594384"/>
                  <a:pt x="546785" y="1597844"/>
                  <a:pt x="548479" y="1600421"/>
                </a:cubicBezTo>
                <a:lnTo>
                  <a:pt x="603770" y="1682805"/>
                </a:lnTo>
                <a:cubicBezTo>
                  <a:pt x="604874" y="1684425"/>
                  <a:pt x="606641" y="1685309"/>
                  <a:pt x="608408" y="1685309"/>
                </a:cubicBezTo>
                <a:cubicBezTo>
                  <a:pt x="609512" y="1685309"/>
                  <a:pt x="610543" y="1685014"/>
                  <a:pt x="611500" y="1684352"/>
                </a:cubicBezTo>
                <a:close/>
                <a:moveTo>
                  <a:pt x="555399" y="1602409"/>
                </a:moveTo>
                <a:cubicBezTo>
                  <a:pt x="558197" y="1601157"/>
                  <a:pt x="559449" y="1597844"/>
                  <a:pt x="558197" y="1595047"/>
                </a:cubicBezTo>
                <a:lnTo>
                  <a:pt x="515716" y="1500883"/>
                </a:lnTo>
                <a:cubicBezTo>
                  <a:pt x="514465" y="1498085"/>
                  <a:pt x="511152" y="1496833"/>
                  <a:pt x="508354" y="1498085"/>
                </a:cubicBezTo>
                <a:cubicBezTo>
                  <a:pt x="505556" y="1499336"/>
                  <a:pt x="504305" y="1502650"/>
                  <a:pt x="505556" y="1505447"/>
                </a:cubicBezTo>
                <a:lnTo>
                  <a:pt x="548037" y="1599611"/>
                </a:lnTo>
                <a:cubicBezTo>
                  <a:pt x="548994" y="1601673"/>
                  <a:pt x="551056" y="1602924"/>
                  <a:pt x="553191" y="1602924"/>
                </a:cubicBezTo>
                <a:cubicBezTo>
                  <a:pt x="553853" y="1602924"/>
                  <a:pt x="554663" y="1602777"/>
                  <a:pt x="555399" y="1602409"/>
                </a:cubicBezTo>
                <a:close/>
                <a:moveTo>
                  <a:pt x="512182" y="1508466"/>
                </a:moveTo>
                <a:cubicBezTo>
                  <a:pt x="515127" y="1507582"/>
                  <a:pt x="516821" y="1504490"/>
                  <a:pt x="515937" y="1501545"/>
                </a:cubicBezTo>
                <a:lnTo>
                  <a:pt x="485384" y="1399577"/>
                </a:lnTo>
                <a:cubicBezTo>
                  <a:pt x="484500" y="1396632"/>
                  <a:pt x="481408" y="1395012"/>
                  <a:pt x="478463" y="1395822"/>
                </a:cubicBezTo>
                <a:cubicBezTo>
                  <a:pt x="475518" y="1396706"/>
                  <a:pt x="473825" y="1399798"/>
                  <a:pt x="474708" y="1402743"/>
                </a:cubicBezTo>
                <a:lnTo>
                  <a:pt x="505262" y="1504711"/>
                </a:lnTo>
                <a:cubicBezTo>
                  <a:pt x="505998" y="1507141"/>
                  <a:pt x="508207" y="1508687"/>
                  <a:pt x="510636" y="1508687"/>
                </a:cubicBezTo>
                <a:cubicBezTo>
                  <a:pt x="511152" y="1508687"/>
                  <a:pt x="511667" y="1508613"/>
                  <a:pt x="512182" y="1508466"/>
                </a:cubicBezTo>
                <a:close/>
                <a:moveTo>
                  <a:pt x="481113" y="1406645"/>
                </a:moveTo>
                <a:cubicBezTo>
                  <a:pt x="484132" y="1406056"/>
                  <a:pt x="486120" y="1403185"/>
                  <a:pt x="485604" y="1400166"/>
                </a:cubicBezTo>
                <a:lnTo>
                  <a:pt x="466094" y="1294369"/>
                </a:lnTo>
                <a:cubicBezTo>
                  <a:pt x="465505" y="1291351"/>
                  <a:pt x="462560" y="1289289"/>
                  <a:pt x="459616" y="1289878"/>
                </a:cubicBezTo>
                <a:cubicBezTo>
                  <a:pt x="456597" y="1290467"/>
                  <a:pt x="454609" y="1293339"/>
                  <a:pt x="455125" y="1296357"/>
                </a:cubicBezTo>
                <a:lnTo>
                  <a:pt x="474635" y="1402154"/>
                </a:lnTo>
                <a:cubicBezTo>
                  <a:pt x="475150" y="1404878"/>
                  <a:pt x="477506" y="1406719"/>
                  <a:pt x="480156" y="1406719"/>
                </a:cubicBezTo>
                <a:cubicBezTo>
                  <a:pt x="480451" y="1406719"/>
                  <a:pt x="480745" y="1406719"/>
                  <a:pt x="481113" y="1406645"/>
                </a:cubicBezTo>
                <a:close/>
                <a:moveTo>
                  <a:pt x="461088" y="1300922"/>
                </a:moveTo>
                <a:cubicBezTo>
                  <a:pt x="464180" y="1300627"/>
                  <a:pt x="466389" y="1297977"/>
                  <a:pt x="466168" y="1294885"/>
                </a:cubicBezTo>
                <a:lnTo>
                  <a:pt x="456671" y="1189236"/>
                </a:lnTo>
                <a:cubicBezTo>
                  <a:pt x="456376" y="1186143"/>
                  <a:pt x="453431" y="1183861"/>
                  <a:pt x="450634" y="1184156"/>
                </a:cubicBezTo>
                <a:cubicBezTo>
                  <a:pt x="447541" y="1184450"/>
                  <a:pt x="445333" y="1187100"/>
                  <a:pt x="445553" y="1190193"/>
                </a:cubicBezTo>
                <a:lnTo>
                  <a:pt x="455051" y="1295842"/>
                </a:lnTo>
                <a:cubicBezTo>
                  <a:pt x="455345" y="1298787"/>
                  <a:pt x="457775" y="1300922"/>
                  <a:pt x="460646" y="1300922"/>
                </a:cubicBezTo>
                <a:cubicBezTo>
                  <a:pt x="460794" y="1300922"/>
                  <a:pt x="460941" y="1300922"/>
                  <a:pt x="461088" y="1300922"/>
                </a:cubicBezTo>
                <a:close/>
                <a:moveTo>
                  <a:pt x="456671" y="1189677"/>
                </a:moveTo>
                <a:lnTo>
                  <a:pt x="456155" y="1088224"/>
                </a:lnTo>
                <a:cubicBezTo>
                  <a:pt x="456155" y="1085132"/>
                  <a:pt x="453652" y="1082703"/>
                  <a:pt x="450560" y="1082703"/>
                </a:cubicBezTo>
                <a:lnTo>
                  <a:pt x="450560" y="1082703"/>
                </a:lnTo>
                <a:cubicBezTo>
                  <a:pt x="447468" y="1082703"/>
                  <a:pt x="445038" y="1085206"/>
                  <a:pt x="445038" y="1088298"/>
                </a:cubicBezTo>
                <a:lnTo>
                  <a:pt x="445553" y="1189751"/>
                </a:lnTo>
                <a:cubicBezTo>
                  <a:pt x="445553" y="1192843"/>
                  <a:pt x="448057" y="1195273"/>
                  <a:pt x="451149" y="1195273"/>
                </a:cubicBezTo>
                <a:lnTo>
                  <a:pt x="451149" y="1195273"/>
                </a:lnTo>
                <a:cubicBezTo>
                  <a:pt x="454241" y="1195273"/>
                  <a:pt x="456671" y="1192769"/>
                  <a:pt x="456671" y="1189677"/>
                </a:cubicBezTo>
                <a:close/>
                <a:moveTo>
                  <a:pt x="456155" y="1088813"/>
                </a:moveTo>
                <a:lnTo>
                  <a:pt x="465211" y="993471"/>
                </a:lnTo>
                <a:cubicBezTo>
                  <a:pt x="465505" y="990379"/>
                  <a:pt x="463223" y="987655"/>
                  <a:pt x="460205" y="987434"/>
                </a:cubicBezTo>
                <a:cubicBezTo>
                  <a:pt x="457186" y="987140"/>
                  <a:pt x="454462" y="989349"/>
                  <a:pt x="454167" y="992441"/>
                </a:cubicBezTo>
                <a:lnTo>
                  <a:pt x="445112" y="1087783"/>
                </a:lnTo>
                <a:cubicBezTo>
                  <a:pt x="444817" y="1090875"/>
                  <a:pt x="447100" y="1093599"/>
                  <a:pt x="450118" y="1093820"/>
                </a:cubicBezTo>
                <a:cubicBezTo>
                  <a:pt x="450339" y="1093820"/>
                  <a:pt x="450486" y="1093820"/>
                  <a:pt x="450707" y="1093820"/>
                </a:cubicBezTo>
                <a:cubicBezTo>
                  <a:pt x="453505" y="1093820"/>
                  <a:pt x="455861" y="1091685"/>
                  <a:pt x="456155" y="1088813"/>
                </a:cubicBezTo>
                <a:close/>
                <a:moveTo>
                  <a:pt x="465137" y="994060"/>
                </a:moveTo>
                <a:lnTo>
                  <a:pt x="484279" y="906817"/>
                </a:lnTo>
                <a:cubicBezTo>
                  <a:pt x="484942" y="903798"/>
                  <a:pt x="483028" y="900853"/>
                  <a:pt x="480009" y="900191"/>
                </a:cubicBezTo>
                <a:cubicBezTo>
                  <a:pt x="476991" y="899528"/>
                  <a:pt x="474046" y="901442"/>
                  <a:pt x="473383" y="904461"/>
                </a:cubicBezTo>
                <a:lnTo>
                  <a:pt x="454241" y="991704"/>
                </a:lnTo>
                <a:cubicBezTo>
                  <a:pt x="453578" y="994723"/>
                  <a:pt x="455493" y="997668"/>
                  <a:pt x="458511" y="998331"/>
                </a:cubicBezTo>
                <a:cubicBezTo>
                  <a:pt x="458953" y="998404"/>
                  <a:pt x="459321" y="998478"/>
                  <a:pt x="459763" y="998478"/>
                </a:cubicBezTo>
                <a:cubicBezTo>
                  <a:pt x="462266" y="998478"/>
                  <a:pt x="464548" y="996711"/>
                  <a:pt x="465137" y="994060"/>
                </a:cubicBezTo>
                <a:close/>
                <a:moveTo>
                  <a:pt x="483985" y="907627"/>
                </a:moveTo>
                <a:lnTo>
                  <a:pt x="513729" y="830396"/>
                </a:lnTo>
                <a:cubicBezTo>
                  <a:pt x="514833" y="827525"/>
                  <a:pt x="513434" y="824285"/>
                  <a:pt x="510563" y="823181"/>
                </a:cubicBezTo>
                <a:cubicBezTo>
                  <a:pt x="507691" y="822003"/>
                  <a:pt x="504452" y="823475"/>
                  <a:pt x="503348" y="826347"/>
                </a:cubicBezTo>
                <a:lnTo>
                  <a:pt x="473604" y="903578"/>
                </a:lnTo>
                <a:cubicBezTo>
                  <a:pt x="472500" y="906449"/>
                  <a:pt x="473898" y="909688"/>
                  <a:pt x="476770" y="910793"/>
                </a:cubicBezTo>
                <a:cubicBezTo>
                  <a:pt x="477432" y="911087"/>
                  <a:pt x="478095" y="911161"/>
                  <a:pt x="478831" y="911161"/>
                </a:cubicBezTo>
                <a:cubicBezTo>
                  <a:pt x="481113" y="911234"/>
                  <a:pt x="483175" y="909835"/>
                  <a:pt x="483985" y="907627"/>
                </a:cubicBezTo>
                <a:close/>
                <a:moveTo>
                  <a:pt x="513287" y="831353"/>
                </a:moveTo>
                <a:lnTo>
                  <a:pt x="554074" y="766049"/>
                </a:lnTo>
                <a:cubicBezTo>
                  <a:pt x="555694" y="763399"/>
                  <a:pt x="554884" y="760012"/>
                  <a:pt x="552307" y="758393"/>
                </a:cubicBezTo>
                <a:cubicBezTo>
                  <a:pt x="549657" y="756773"/>
                  <a:pt x="546270" y="757583"/>
                  <a:pt x="544650" y="760160"/>
                </a:cubicBezTo>
                <a:lnTo>
                  <a:pt x="503863" y="825463"/>
                </a:lnTo>
                <a:cubicBezTo>
                  <a:pt x="502243" y="828040"/>
                  <a:pt x="503053" y="831500"/>
                  <a:pt x="505630" y="833120"/>
                </a:cubicBezTo>
                <a:cubicBezTo>
                  <a:pt x="506587" y="833709"/>
                  <a:pt x="507618" y="834004"/>
                  <a:pt x="508649" y="834004"/>
                </a:cubicBezTo>
                <a:cubicBezTo>
                  <a:pt x="510416" y="834004"/>
                  <a:pt x="512256" y="833046"/>
                  <a:pt x="513287" y="831353"/>
                </a:cubicBezTo>
                <a:close/>
                <a:moveTo>
                  <a:pt x="553485" y="766859"/>
                </a:moveTo>
                <a:lnTo>
                  <a:pt x="604064" y="711495"/>
                </a:lnTo>
                <a:cubicBezTo>
                  <a:pt x="606126" y="709212"/>
                  <a:pt x="605978" y="705678"/>
                  <a:pt x="603696" y="703617"/>
                </a:cubicBezTo>
                <a:cubicBezTo>
                  <a:pt x="601414" y="701555"/>
                  <a:pt x="597880" y="701703"/>
                  <a:pt x="595818" y="703985"/>
                </a:cubicBezTo>
                <a:lnTo>
                  <a:pt x="545239" y="759350"/>
                </a:lnTo>
                <a:cubicBezTo>
                  <a:pt x="543178" y="761632"/>
                  <a:pt x="543325" y="765166"/>
                  <a:pt x="545607" y="767227"/>
                </a:cubicBezTo>
                <a:cubicBezTo>
                  <a:pt x="546712" y="768184"/>
                  <a:pt x="548037" y="768700"/>
                  <a:pt x="549436" y="768700"/>
                </a:cubicBezTo>
                <a:cubicBezTo>
                  <a:pt x="550908" y="768700"/>
                  <a:pt x="552381" y="768111"/>
                  <a:pt x="553485" y="766859"/>
                </a:cubicBezTo>
                <a:close/>
                <a:moveTo>
                  <a:pt x="603402" y="712084"/>
                </a:moveTo>
                <a:lnTo>
                  <a:pt x="662374" y="664597"/>
                </a:lnTo>
                <a:cubicBezTo>
                  <a:pt x="664803" y="662682"/>
                  <a:pt x="665171" y="659148"/>
                  <a:pt x="663257" y="656793"/>
                </a:cubicBezTo>
                <a:cubicBezTo>
                  <a:pt x="661343" y="654363"/>
                  <a:pt x="657809" y="653995"/>
                  <a:pt x="655453" y="655909"/>
                </a:cubicBezTo>
                <a:lnTo>
                  <a:pt x="596407" y="703396"/>
                </a:lnTo>
                <a:cubicBezTo>
                  <a:pt x="593978" y="705310"/>
                  <a:pt x="593610" y="708844"/>
                  <a:pt x="595524" y="711200"/>
                </a:cubicBezTo>
                <a:cubicBezTo>
                  <a:pt x="596628" y="712599"/>
                  <a:pt x="598248" y="713262"/>
                  <a:pt x="599941" y="713262"/>
                </a:cubicBezTo>
                <a:cubicBezTo>
                  <a:pt x="601193" y="713262"/>
                  <a:pt x="602371" y="712893"/>
                  <a:pt x="603402" y="712084"/>
                </a:cubicBezTo>
                <a:close/>
                <a:moveTo>
                  <a:pt x="661932" y="664965"/>
                </a:moveTo>
                <a:lnTo>
                  <a:pt x="728046" y="623294"/>
                </a:lnTo>
                <a:cubicBezTo>
                  <a:pt x="730623" y="621674"/>
                  <a:pt x="731432" y="618214"/>
                  <a:pt x="729813" y="615637"/>
                </a:cubicBezTo>
                <a:cubicBezTo>
                  <a:pt x="728193" y="613060"/>
                  <a:pt x="724733" y="612251"/>
                  <a:pt x="722156" y="613870"/>
                </a:cubicBezTo>
                <a:lnTo>
                  <a:pt x="656042" y="655541"/>
                </a:lnTo>
                <a:cubicBezTo>
                  <a:pt x="653465" y="657161"/>
                  <a:pt x="652656" y="660621"/>
                  <a:pt x="654275" y="663198"/>
                </a:cubicBezTo>
                <a:cubicBezTo>
                  <a:pt x="655380" y="664891"/>
                  <a:pt x="657147" y="665848"/>
                  <a:pt x="659061" y="665775"/>
                </a:cubicBezTo>
                <a:cubicBezTo>
                  <a:pt x="660018" y="665775"/>
                  <a:pt x="660975" y="665554"/>
                  <a:pt x="661932" y="664965"/>
                </a:cubicBezTo>
                <a:close/>
                <a:moveTo>
                  <a:pt x="727604" y="623515"/>
                </a:moveTo>
                <a:lnTo>
                  <a:pt x="799460" y="585746"/>
                </a:lnTo>
                <a:cubicBezTo>
                  <a:pt x="802184" y="584347"/>
                  <a:pt x="803215" y="580961"/>
                  <a:pt x="801816" y="578237"/>
                </a:cubicBezTo>
                <a:cubicBezTo>
                  <a:pt x="800417" y="575513"/>
                  <a:pt x="796957" y="574482"/>
                  <a:pt x="794307" y="575881"/>
                </a:cubicBezTo>
                <a:lnTo>
                  <a:pt x="722450" y="613649"/>
                </a:lnTo>
                <a:cubicBezTo>
                  <a:pt x="719726" y="615048"/>
                  <a:pt x="718696" y="618435"/>
                  <a:pt x="720094" y="621159"/>
                </a:cubicBezTo>
                <a:cubicBezTo>
                  <a:pt x="721125" y="623073"/>
                  <a:pt x="723039" y="624177"/>
                  <a:pt x="725101" y="624104"/>
                </a:cubicBezTo>
                <a:cubicBezTo>
                  <a:pt x="725911" y="624177"/>
                  <a:pt x="726794" y="623957"/>
                  <a:pt x="727604" y="623515"/>
                </a:cubicBezTo>
                <a:close/>
                <a:moveTo>
                  <a:pt x="799166" y="585893"/>
                </a:moveTo>
                <a:lnTo>
                  <a:pt x="873820" y="552321"/>
                </a:lnTo>
                <a:cubicBezTo>
                  <a:pt x="876617" y="551070"/>
                  <a:pt x="877869" y="547757"/>
                  <a:pt x="876617" y="544959"/>
                </a:cubicBezTo>
                <a:cubicBezTo>
                  <a:pt x="875366" y="542161"/>
                  <a:pt x="872053" y="540910"/>
                  <a:pt x="869255" y="542161"/>
                </a:cubicBezTo>
                <a:lnTo>
                  <a:pt x="794601" y="575733"/>
                </a:lnTo>
                <a:cubicBezTo>
                  <a:pt x="791803" y="576985"/>
                  <a:pt x="790552" y="580298"/>
                  <a:pt x="791803" y="583096"/>
                </a:cubicBezTo>
                <a:cubicBezTo>
                  <a:pt x="792760" y="585157"/>
                  <a:pt x="794822" y="586409"/>
                  <a:pt x="796957" y="586409"/>
                </a:cubicBezTo>
                <a:cubicBezTo>
                  <a:pt x="797693" y="586409"/>
                  <a:pt x="798429" y="586262"/>
                  <a:pt x="799166" y="585893"/>
                </a:cubicBezTo>
                <a:close/>
                <a:moveTo>
                  <a:pt x="974242" y="588470"/>
                </a:moveTo>
                <a:cubicBezTo>
                  <a:pt x="975420" y="585599"/>
                  <a:pt x="974021" y="582359"/>
                  <a:pt x="971149" y="581255"/>
                </a:cubicBezTo>
                <a:lnTo>
                  <a:pt x="873599" y="542161"/>
                </a:lnTo>
                <a:cubicBezTo>
                  <a:pt x="870727" y="540983"/>
                  <a:pt x="867488" y="542382"/>
                  <a:pt x="866384" y="545253"/>
                </a:cubicBezTo>
                <a:cubicBezTo>
                  <a:pt x="865206" y="548125"/>
                  <a:pt x="866605" y="551364"/>
                  <a:pt x="869476" y="552468"/>
                </a:cubicBezTo>
                <a:lnTo>
                  <a:pt x="967027" y="591562"/>
                </a:lnTo>
                <a:cubicBezTo>
                  <a:pt x="967689" y="591857"/>
                  <a:pt x="968425" y="591931"/>
                  <a:pt x="969162" y="591931"/>
                </a:cubicBezTo>
                <a:cubicBezTo>
                  <a:pt x="971297" y="591931"/>
                  <a:pt x="973358" y="590605"/>
                  <a:pt x="974242" y="588470"/>
                </a:cubicBezTo>
                <a:close/>
                <a:moveTo>
                  <a:pt x="1071719" y="647222"/>
                </a:moveTo>
                <a:cubicBezTo>
                  <a:pt x="1073265" y="644571"/>
                  <a:pt x="1072381" y="641184"/>
                  <a:pt x="1069731" y="639565"/>
                </a:cubicBezTo>
                <a:lnTo>
                  <a:pt x="971886" y="581623"/>
                </a:lnTo>
                <a:cubicBezTo>
                  <a:pt x="969235" y="580077"/>
                  <a:pt x="965849" y="580961"/>
                  <a:pt x="964229" y="583611"/>
                </a:cubicBezTo>
                <a:cubicBezTo>
                  <a:pt x="962683" y="586262"/>
                  <a:pt x="963566" y="589648"/>
                  <a:pt x="966217" y="591268"/>
                </a:cubicBezTo>
                <a:lnTo>
                  <a:pt x="1064136" y="649209"/>
                </a:lnTo>
                <a:cubicBezTo>
                  <a:pt x="1065019" y="649725"/>
                  <a:pt x="1066050" y="650019"/>
                  <a:pt x="1067007" y="650019"/>
                </a:cubicBezTo>
                <a:cubicBezTo>
                  <a:pt x="1068847" y="649946"/>
                  <a:pt x="1070688" y="648915"/>
                  <a:pt x="1071719" y="647222"/>
                </a:cubicBezTo>
                <a:close/>
                <a:moveTo>
                  <a:pt x="1162496" y="726146"/>
                </a:moveTo>
                <a:cubicBezTo>
                  <a:pt x="1164484" y="723790"/>
                  <a:pt x="1164189" y="720256"/>
                  <a:pt x="1161907" y="718268"/>
                </a:cubicBezTo>
                <a:lnTo>
                  <a:pt x="1070614" y="640154"/>
                </a:lnTo>
                <a:cubicBezTo>
                  <a:pt x="1068258" y="638166"/>
                  <a:pt x="1064798" y="638460"/>
                  <a:pt x="1062737" y="640743"/>
                </a:cubicBezTo>
                <a:cubicBezTo>
                  <a:pt x="1060749" y="643099"/>
                  <a:pt x="1061043" y="646633"/>
                  <a:pt x="1063326" y="648620"/>
                </a:cubicBezTo>
                <a:lnTo>
                  <a:pt x="1154619" y="726735"/>
                </a:lnTo>
                <a:cubicBezTo>
                  <a:pt x="1155649" y="727618"/>
                  <a:pt x="1156974" y="728060"/>
                  <a:pt x="1158300" y="728060"/>
                </a:cubicBezTo>
                <a:cubicBezTo>
                  <a:pt x="1159846" y="728060"/>
                  <a:pt x="1161392" y="727397"/>
                  <a:pt x="1162496" y="726146"/>
                </a:cubicBezTo>
                <a:close/>
                <a:moveTo>
                  <a:pt x="1239359" y="826494"/>
                </a:moveTo>
                <a:cubicBezTo>
                  <a:pt x="1241788" y="824580"/>
                  <a:pt x="1242230" y="821120"/>
                  <a:pt x="1240316" y="818690"/>
                </a:cubicBezTo>
                <a:lnTo>
                  <a:pt x="1162570" y="719078"/>
                </a:lnTo>
                <a:cubicBezTo>
                  <a:pt x="1160656" y="716648"/>
                  <a:pt x="1157195" y="716206"/>
                  <a:pt x="1154766" y="718121"/>
                </a:cubicBezTo>
                <a:cubicBezTo>
                  <a:pt x="1152336" y="720035"/>
                  <a:pt x="1151894" y="723495"/>
                  <a:pt x="1153809" y="725925"/>
                </a:cubicBezTo>
                <a:lnTo>
                  <a:pt x="1231555" y="825537"/>
                </a:lnTo>
                <a:cubicBezTo>
                  <a:pt x="1232659" y="826936"/>
                  <a:pt x="1234352" y="827672"/>
                  <a:pt x="1235972" y="827672"/>
                </a:cubicBezTo>
                <a:cubicBezTo>
                  <a:pt x="1237224" y="827672"/>
                  <a:pt x="1238402" y="827304"/>
                  <a:pt x="1239359" y="826494"/>
                </a:cubicBezTo>
                <a:close/>
                <a:moveTo>
                  <a:pt x="1301202" y="943260"/>
                </a:moveTo>
                <a:cubicBezTo>
                  <a:pt x="1303926" y="941788"/>
                  <a:pt x="1304957" y="938401"/>
                  <a:pt x="1303485" y="935677"/>
                </a:cubicBezTo>
                <a:lnTo>
                  <a:pt x="1240905" y="819426"/>
                </a:lnTo>
                <a:cubicBezTo>
                  <a:pt x="1239432" y="816702"/>
                  <a:pt x="1236046" y="815671"/>
                  <a:pt x="1233322" y="817144"/>
                </a:cubicBezTo>
                <a:cubicBezTo>
                  <a:pt x="1230598" y="818616"/>
                  <a:pt x="1229567" y="822003"/>
                  <a:pt x="1231039" y="824727"/>
                </a:cubicBezTo>
                <a:lnTo>
                  <a:pt x="1293619" y="940978"/>
                </a:lnTo>
                <a:cubicBezTo>
                  <a:pt x="1294650" y="942892"/>
                  <a:pt x="1296564" y="943923"/>
                  <a:pt x="1298552" y="943923"/>
                </a:cubicBezTo>
                <a:cubicBezTo>
                  <a:pt x="1299435" y="943923"/>
                  <a:pt x="1300392" y="943702"/>
                  <a:pt x="1301202" y="943260"/>
                </a:cubicBezTo>
                <a:close/>
                <a:moveTo>
                  <a:pt x="1346260" y="1071659"/>
                </a:moveTo>
                <a:cubicBezTo>
                  <a:pt x="1349131" y="1070629"/>
                  <a:pt x="1350677" y="1067463"/>
                  <a:pt x="1349646" y="1064518"/>
                </a:cubicBezTo>
                <a:lnTo>
                  <a:pt x="1303853" y="936487"/>
                </a:lnTo>
                <a:cubicBezTo>
                  <a:pt x="1302822" y="933616"/>
                  <a:pt x="1299656" y="932070"/>
                  <a:pt x="1296711" y="933100"/>
                </a:cubicBezTo>
                <a:cubicBezTo>
                  <a:pt x="1293840" y="934131"/>
                  <a:pt x="1292294" y="937297"/>
                  <a:pt x="1293325" y="940242"/>
                </a:cubicBezTo>
                <a:lnTo>
                  <a:pt x="1339118" y="1068273"/>
                </a:lnTo>
                <a:cubicBezTo>
                  <a:pt x="1339928" y="1070555"/>
                  <a:pt x="1342063" y="1071954"/>
                  <a:pt x="1344419" y="1071954"/>
                </a:cubicBezTo>
                <a:cubicBezTo>
                  <a:pt x="1345008" y="1071954"/>
                  <a:pt x="1345597" y="1071880"/>
                  <a:pt x="1346260" y="1071659"/>
                </a:cubicBezTo>
                <a:close/>
                <a:moveTo>
                  <a:pt x="1372911" y="1206905"/>
                </a:moveTo>
                <a:cubicBezTo>
                  <a:pt x="1375930" y="1206316"/>
                  <a:pt x="1377918" y="1203371"/>
                  <a:pt x="1377255" y="1200353"/>
                </a:cubicBezTo>
                <a:lnTo>
                  <a:pt x="1349794" y="1065328"/>
                </a:lnTo>
                <a:cubicBezTo>
                  <a:pt x="1349205" y="1062309"/>
                  <a:pt x="1346186" y="1060321"/>
                  <a:pt x="1343241" y="1060984"/>
                </a:cubicBezTo>
                <a:cubicBezTo>
                  <a:pt x="1340223" y="1061573"/>
                  <a:pt x="1338235" y="1064518"/>
                  <a:pt x="1338897" y="1067536"/>
                </a:cubicBezTo>
                <a:lnTo>
                  <a:pt x="1366359" y="1202561"/>
                </a:lnTo>
                <a:cubicBezTo>
                  <a:pt x="1366874" y="1205212"/>
                  <a:pt x="1369230" y="1207052"/>
                  <a:pt x="1371881" y="1207052"/>
                </a:cubicBezTo>
                <a:cubicBezTo>
                  <a:pt x="1372249" y="1207052"/>
                  <a:pt x="1372617" y="1206979"/>
                  <a:pt x="1372911" y="1206905"/>
                </a:cubicBezTo>
                <a:close/>
                <a:moveTo>
                  <a:pt x="1379758" y="1344212"/>
                </a:moveTo>
                <a:cubicBezTo>
                  <a:pt x="1382850" y="1344065"/>
                  <a:pt x="1385206" y="1341415"/>
                  <a:pt x="1384985" y="1338322"/>
                </a:cubicBezTo>
                <a:lnTo>
                  <a:pt x="1377402" y="1201162"/>
                </a:lnTo>
                <a:cubicBezTo>
                  <a:pt x="1377255" y="1198070"/>
                  <a:pt x="1374899" y="1195420"/>
                  <a:pt x="1371512" y="1195935"/>
                </a:cubicBezTo>
                <a:cubicBezTo>
                  <a:pt x="1368420" y="1196083"/>
                  <a:pt x="1366064" y="1198733"/>
                  <a:pt x="1366285" y="1201825"/>
                </a:cubicBezTo>
                <a:lnTo>
                  <a:pt x="1373868" y="1338985"/>
                </a:lnTo>
                <a:cubicBezTo>
                  <a:pt x="1374016" y="1342004"/>
                  <a:pt x="1376519" y="1344286"/>
                  <a:pt x="1379464" y="1344212"/>
                </a:cubicBezTo>
                <a:cubicBezTo>
                  <a:pt x="1379537" y="1344212"/>
                  <a:pt x="1379611" y="1344212"/>
                  <a:pt x="1379758" y="1344212"/>
                </a:cubicBezTo>
                <a:close/>
                <a:moveTo>
                  <a:pt x="1372396" y="1473716"/>
                </a:moveTo>
                <a:lnTo>
                  <a:pt x="1384985" y="1339132"/>
                </a:lnTo>
                <a:cubicBezTo>
                  <a:pt x="1385280" y="1336040"/>
                  <a:pt x="1382998" y="1333390"/>
                  <a:pt x="1379979" y="1333095"/>
                </a:cubicBezTo>
                <a:cubicBezTo>
                  <a:pt x="1377108" y="1332727"/>
                  <a:pt x="1374236" y="1335083"/>
                  <a:pt x="1373942" y="1338102"/>
                </a:cubicBezTo>
                <a:lnTo>
                  <a:pt x="1361352" y="1472685"/>
                </a:lnTo>
                <a:cubicBezTo>
                  <a:pt x="1361058" y="1475777"/>
                  <a:pt x="1363340" y="1478427"/>
                  <a:pt x="1366359" y="1478722"/>
                </a:cubicBezTo>
                <a:cubicBezTo>
                  <a:pt x="1366580" y="1478722"/>
                  <a:pt x="1366727" y="1478722"/>
                  <a:pt x="1366948" y="1478722"/>
                </a:cubicBezTo>
                <a:cubicBezTo>
                  <a:pt x="1369745" y="1478796"/>
                  <a:pt x="1372101" y="1476587"/>
                  <a:pt x="1372396" y="1473716"/>
                </a:cubicBezTo>
                <a:close/>
                <a:moveTo>
                  <a:pt x="1339339" y="1601894"/>
                </a:moveTo>
                <a:lnTo>
                  <a:pt x="1372249" y="1474599"/>
                </a:lnTo>
                <a:cubicBezTo>
                  <a:pt x="1372985" y="1471581"/>
                  <a:pt x="1371218" y="1468562"/>
                  <a:pt x="1368273" y="1467826"/>
                </a:cubicBezTo>
                <a:cubicBezTo>
                  <a:pt x="1365254" y="1467016"/>
                  <a:pt x="1362236" y="1468856"/>
                  <a:pt x="1361500" y="1471801"/>
                </a:cubicBezTo>
                <a:lnTo>
                  <a:pt x="1328590" y="1599096"/>
                </a:lnTo>
                <a:cubicBezTo>
                  <a:pt x="1327854" y="1602114"/>
                  <a:pt x="1329621" y="1605133"/>
                  <a:pt x="1332566" y="1605869"/>
                </a:cubicBezTo>
                <a:cubicBezTo>
                  <a:pt x="1333081" y="1606016"/>
                  <a:pt x="1333523" y="1606016"/>
                  <a:pt x="1334038" y="1606016"/>
                </a:cubicBezTo>
                <a:cubicBezTo>
                  <a:pt x="1336468" y="1606016"/>
                  <a:pt x="1338750" y="1604397"/>
                  <a:pt x="1339339" y="1601894"/>
                </a:cubicBezTo>
                <a:close/>
                <a:moveTo>
                  <a:pt x="1285668" y="1718071"/>
                </a:moveTo>
                <a:lnTo>
                  <a:pt x="1339045" y="1602851"/>
                </a:lnTo>
                <a:cubicBezTo>
                  <a:pt x="1340370" y="1600053"/>
                  <a:pt x="1339118" y="1596740"/>
                  <a:pt x="1336321" y="1595415"/>
                </a:cubicBezTo>
                <a:cubicBezTo>
                  <a:pt x="1333523" y="1594163"/>
                  <a:pt x="1330210" y="1595341"/>
                  <a:pt x="1328885" y="1598139"/>
                </a:cubicBezTo>
                <a:lnTo>
                  <a:pt x="1275508" y="1713359"/>
                </a:lnTo>
                <a:cubicBezTo>
                  <a:pt x="1274183" y="1716157"/>
                  <a:pt x="1275434" y="1719470"/>
                  <a:pt x="1278232" y="1720795"/>
                </a:cubicBezTo>
                <a:cubicBezTo>
                  <a:pt x="1279042" y="1721163"/>
                  <a:pt x="1279778" y="1721310"/>
                  <a:pt x="1280588" y="1721310"/>
                </a:cubicBezTo>
                <a:cubicBezTo>
                  <a:pt x="1282723" y="1721237"/>
                  <a:pt x="1284711" y="1720059"/>
                  <a:pt x="1285668" y="1718071"/>
                </a:cubicBezTo>
                <a:close/>
                <a:moveTo>
                  <a:pt x="1210940" y="1817462"/>
                </a:moveTo>
                <a:lnTo>
                  <a:pt x="1285005" y="1719028"/>
                </a:lnTo>
                <a:cubicBezTo>
                  <a:pt x="1286846" y="1716599"/>
                  <a:pt x="1286330" y="1713065"/>
                  <a:pt x="1283901" y="1711224"/>
                </a:cubicBezTo>
                <a:cubicBezTo>
                  <a:pt x="1281471" y="1709383"/>
                  <a:pt x="1277937" y="1709899"/>
                  <a:pt x="1276097" y="1712328"/>
                </a:cubicBezTo>
                <a:lnTo>
                  <a:pt x="1202032" y="1810763"/>
                </a:lnTo>
                <a:cubicBezTo>
                  <a:pt x="1200191" y="1813192"/>
                  <a:pt x="1200707" y="1816726"/>
                  <a:pt x="1203136" y="1818567"/>
                </a:cubicBezTo>
                <a:cubicBezTo>
                  <a:pt x="1204167" y="1819303"/>
                  <a:pt x="1205345" y="1819671"/>
                  <a:pt x="1206523" y="1819671"/>
                </a:cubicBezTo>
                <a:cubicBezTo>
                  <a:pt x="1208216" y="1819671"/>
                  <a:pt x="1209836" y="1818935"/>
                  <a:pt x="1210940" y="1817462"/>
                </a:cubicBezTo>
                <a:close/>
                <a:moveTo>
                  <a:pt x="1120605" y="1898669"/>
                </a:moveTo>
                <a:lnTo>
                  <a:pt x="1210278" y="1818346"/>
                </a:lnTo>
                <a:cubicBezTo>
                  <a:pt x="1212560" y="1816284"/>
                  <a:pt x="1212781" y="1812750"/>
                  <a:pt x="1210719" y="1810468"/>
                </a:cubicBezTo>
                <a:cubicBezTo>
                  <a:pt x="1208658" y="1808186"/>
                  <a:pt x="1205124" y="1807965"/>
                  <a:pt x="1202842" y="1810026"/>
                </a:cubicBezTo>
                <a:lnTo>
                  <a:pt x="1113169" y="1890349"/>
                </a:lnTo>
                <a:cubicBezTo>
                  <a:pt x="1110886" y="1892411"/>
                  <a:pt x="1110665" y="1895944"/>
                  <a:pt x="1112727" y="1898227"/>
                </a:cubicBezTo>
                <a:cubicBezTo>
                  <a:pt x="1113831" y="1899478"/>
                  <a:pt x="1115377" y="1900067"/>
                  <a:pt x="1116923" y="1900067"/>
                </a:cubicBezTo>
                <a:cubicBezTo>
                  <a:pt x="1118175" y="1900067"/>
                  <a:pt x="1119500" y="1899552"/>
                  <a:pt x="1120605" y="1898669"/>
                </a:cubicBezTo>
                <a:close/>
                <a:moveTo>
                  <a:pt x="1019741" y="1960144"/>
                </a:moveTo>
                <a:lnTo>
                  <a:pt x="1119795" y="1899258"/>
                </a:lnTo>
                <a:cubicBezTo>
                  <a:pt x="1122445" y="1897638"/>
                  <a:pt x="1123255" y="1894251"/>
                  <a:pt x="1121635" y="1891601"/>
                </a:cubicBezTo>
                <a:cubicBezTo>
                  <a:pt x="1120016" y="1888950"/>
                  <a:pt x="1116555" y="1888140"/>
                  <a:pt x="1113978" y="1889760"/>
                </a:cubicBezTo>
                <a:lnTo>
                  <a:pt x="1013925" y="1950647"/>
                </a:lnTo>
                <a:cubicBezTo>
                  <a:pt x="1011274" y="1952266"/>
                  <a:pt x="1010464" y="1955653"/>
                  <a:pt x="1012084" y="1958303"/>
                </a:cubicBezTo>
                <a:cubicBezTo>
                  <a:pt x="1013115" y="1960070"/>
                  <a:pt x="1014955" y="1961027"/>
                  <a:pt x="1016869" y="1960954"/>
                </a:cubicBezTo>
                <a:cubicBezTo>
                  <a:pt x="1017827" y="1960954"/>
                  <a:pt x="1018857" y="1960733"/>
                  <a:pt x="1019741" y="1960144"/>
                </a:cubicBezTo>
                <a:close/>
                <a:moveTo>
                  <a:pt x="913503" y="2000784"/>
                </a:moveTo>
                <a:lnTo>
                  <a:pt x="1018784" y="1960586"/>
                </a:lnTo>
                <a:cubicBezTo>
                  <a:pt x="1021655" y="1959481"/>
                  <a:pt x="1023127" y="1956242"/>
                  <a:pt x="1022023" y="1953371"/>
                </a:cubicBezTo>
                <a:cubicBezTo>
                  <a:pt x="1020919" y="1950499"/>
                  <a:pt x="1017679" y="1949027"/>
                  <a:pt x="1014808" y="1950131"/>
                </a:cubicBezTo>
                <a:lnTo>
                  <a:pt x="909527" y="1990329"/>
                </a:lnTo>
                <a:cubicBezTo>
                  <a:pt x="906656" y="1991434"/>
                  <a:pt x="905183" y="1994673"/>
                  <a:pt x="906287" y="1997545"/>
                </a:cubicBezTo>
                <a:cubicBezTo>
                  <a:pt x="907171" y="1999753"/>
                  <a:pt x="909306" y="2001152"/>
                  <a:pt x="911515" y="2001152"/>
                </a:cubicBezTo>
                <a:cubicBezTo>
                  <a:pt x="912251" y="2001152"/>
                  <a:pt x="912914" y="2001005"/>
                  <a:pt x="913503" y="2000784"/>
                </a:cubicBezTo>
                <a:close/>
                <a:moveTo>
                  <a:pt x="807191" y="2019116"/>
                </a:moveTo>
                <a:lnTo>
                  <a:pt x="912472" y="2001078"/>
                </a:lnTo>
                <a:cubicBezTo>
                  <a:pt x="915490" y="2000563"/>
                  <a:pt x="917552" y="1997692"/>
                  <a:pt x="917036" y="1994673"/>
                </a:cubicBezTo>
                <a:cubicBezTo>
                  <a:pt x="916521" y="1991655"/>
                  <a:pt x="913576" y="1989593"/>
                  <a:pt x="910631" y="1990109"/>
                </a:cubicBezTo>
                <a:lnTo>
                  <a:pt x="805350" y="2008146"/>
                </a:lnTo>
                <a:cubicBezTo>
                  <a:pt x="802331" y="2008662"/>
                  <a:pt x="800270" y="2011533"/>
                  <a:pt x="800785" y="2014552"/>
                </a:cubicBezTo>
                <a:cubicBezTo>
                  <a:pt x="801227" y="2017276"/>
                  <a:pt x="803657" y="2019190"/>
                  <a:pt x="806307" y="2019190"/>
                </a:cubicBezTo>
                <a:cubicBezTo>
                  <a:pt x="806528" y="2019190"/>
                  <a:pt x="806896" y="2019190"/>
                  <a:pt x="807191" y="2019116"/>
                </a:cubicBezTo>
                <a:close/>
                <a:moveTo>
                  <a:pt x="811240" y="2016024"/>
                </a:moveTo>
                <a:cubicBezTo>
                  <a:pt x="812565" y="2013226"/>
                  <a:pt x="811387" y="2009913"/>
                  <a:pt x="808663" y="2008588"/>
                </a:cubicBezTo>
                <a:lnTo>
                  <a:pt x="724438" y="1967801"/>
                </a:lnTo>
                <a:cubicBezTo>
                  <a:pt x="721640" y="1966476"/>
                  <a:pt x="718327" y="1967654"/>
                  <a:pt x="717002" y="1970378"/>
                </a:cubicBezTo>
                <a:cubicBezTo>
                  <a:pt x="715677" y="1973175"/>
                  <a:pt x="716781" y="1976488"/>
                  <a:pt x="719579" y="1977814"/>
                </a:cubicBezTo>
                <a:lnTo>
                  <a:pt x="803804" y="2018527"/>
                </a:lnTo>
                <a:cubicBezTo>
                  <a:pt x="804614" y="2018895"/>
                  <a:pt x="805424" y="2019116"/>
                  <a:pt x="806234" y="2019116"/>
                </a:cubicBezTo>
                <a:cubicBezTo>
                  <a:pt x="808295" y="2019190"/>
                  <a:pt x="810283" y="2018012"/>
                  <a:pt x="811240" y="2016024"/>
                </a:cubicBezTo>
                <a:close/>
                <a:moveTo>
                  <a:pt x="726720" y="1975752"/>
                </a:moveTo>
                <a:cubicBezTo>
                  <a:pt x="728267" y="1973102"/>
                  <a:pt x="727457" y="1969715"/>
                  <a:pt x="724806" y="1968095"/>
                </a:cubicBezTo>
                <a:lnTo>
                  <a:pt x="641980" y="1918547"/>
                </a:lnTo>
                <a:cubicBezTo>
                  <a:pt x="639403" y="1917001"/>
                  <a:pt x="635943" y="1917811"/>
                  <a:pt x="634323" y="1920461"/>
                </a:cubicBezTo>
                <a:cubicBezTo>
                  <a:pt x="632777" y="1923111"/>
                  <a:pt x="633587" y="1926498"/>
                  <a:pt x="636238" y="1928118"/>
                </a:cubicBezTo>
                <a:lnTo>
                  <a:pt x="719064" y="1977666"/>
                </a:lnTo>
                <a:cubicBezTo>
                  <a:pt x="719947" y="1978182"/>
                  <a:pt x="720978" y="1978476"/>
                  <a:pt x="721935" y="1978476"/>
                </a:cubicBezTo>
                <a:cubicBezTo>
                  <a:pt x="723849" y="1978403"/>
                  <a:pt x="725690" y="1977445"/>
                  <a:pt x="726720" y="1975752"/>
                </a:cubicBezTo>
                <a:close/>
                <a:moveTo>
                  <a:pt x="548700" y="1931725"/>
                </a:moveTo>
                <a:lnTo>
                  <a:pt x="639256" y="1928928"/>
                </a:lnTo>
                <a:cubicBezTo>
                  <a:pt x="642348" y="1928854"/>
                  <a:pt x="644778" y="1926277"/>
                  <a:pt x="644631" y="1923185"/>
                </a:cubicBezTo>
                <a:cubicBezTo>
                  <a:pt x="644557" y="1920093"/>
                  <a:pt x="641980" y="1918179"/>
                  <a:pt x="638888" y="1917811"/>
                </a:cubicBezTo>
                <a:lnTo>
                  <a:pt x="548331" y="1920608"/>
                </a:lnTo>
                <a:cubicBezTo>
                  <a:pt x="545239" y="1920682"/>
                  <a:pt x="542810" y="1923259"/>
                  <a:pt x="542957" y="1926351"/>
                </a:cubicBezTo>
                <a:cubicBezTo>
                  <a:pt x="543031" y="1929369"/>
                  <a:pt x="545534" y="1931799"/>
                  <a:pt x="548552" y="1931725"/>
                </a:cubicBezTo>
                <a:cubicBezTo>
                  <a:pt x="548626" y="1931725"/>
                  <a:pt x="548700" y="1931725"/>
                  <a:pt x="548700" y="1931725"/>
                </a:cubicBezTo>
                <a:close/>
                <a:moveTo>
                  <a:pt x="553043" y="1929443"/>
                </a:moveTo>
                <a:cubicBezTo>
                  <a:pt x="554884" y="1927013"/>
                  <a:pt x="554369" y="1923480"/>
                  <a:pt x="551939" y="1921639"/>
                </a:cubicBezTo>
                <a:lnTo>
                  <a:pt x="477359" y="1865759"/>
                </a:lnTo>
                <a:cubicBezTo>
                  <a:pt x="474929" y="1863918"/>
                  <a:pt x="471395" y="1864434"/>
                  <a:pt x="469555" y="1866863"/>
                </a:cubicBezTo>
                <a:cubicBezTo>
                  <a:pt x="467714" y="1869293"/>
                  <a:pt x="468229" y="1872827"/>
                  <a:pt x="470659" y="1874668"/>
                </a:cubicBezTo>
                <a:lnTo>
                  <a:pt x="545239" y="1930547"/>
                </a:lnTo>
                <a:cubicBezTo>
                  <a:pt x="546270" y="1931284"/>
                  <a:pt x="547448" y="1931652"/>
                  <a:pt x="548626" y="1931652"/>
                </a:cubicBezTo>
                <a:cubicBezTo>
                  <a:pt x="550246" y="1931725"/>
                  <a:pt x="551939" y="1930916"/>
                  <a:pt x="553043" y="1929443"/>
                </a:cubicBezTo>
                <a:close/>
                <a:moveTo>
                  <a:pt x="478095" y="1874005"/>
                </a:moveTo>
                <a:cubicBezTo>
                  <a:pt x="480156" y="1871723"/>
                  <a:pt x="480083" y="1868262"/>
                  <a:pt x="477800" y="1866127"/>
                </a:cubicBezTo>
                <a:lnTo>
                  <a:pt x="408006" y="1800971"/>
                </a:lnTo>
                <a:cubicBezTo>
                  <a:pt x="405723" y="1798836"/>
                  <a:pt x="402189" y="1798983"/>
                  <a:pt x="400128" y="1801265"/>
                </a:cubicBezTo>
                <a:cubicBezTo>
                  <a:pt x="398067" y="1803547"/>
                  <a:pt x="398140" y="1807008"/>
                  <a:pt x="400422" y="1809143"/>
                </a:cubicBezTo>
                <a:lnTo>
                  <a:pt x="470217" y="1874299"/>
                </a:lnTo>
                <a:cubicBezTo>
                  <a:pt x="471322" y="1875330"/>
                  <a:pt x="472720" y="1875772"/>
                  <a:pt x="474046" y="1875772"/>
                </a:cubicBezTo>
                <a:cubicBezTo>
                  <a:pt x="475518" y="1875772"/>
                  <a:pt x="476991" y="1875183"/>
                  <a:pt x="478095" y="1874005"/>
                </a:cubicBezTo>
                <a:close/>
                <a:moveTo>
                  <a:pt x="409773" y="1805314"/>
                </a:moveTo>
                <a:cubicBezTo>
                  <a:pt x="409920" y="1802222"/>
                  <a:pt x="407490" y="1799645"/>
                  <a:pt x="404398" y="1799572"/>
                </a:cubicBezTo>
                <a:lnTo>
                  <a:pt x="329523" y="1796774"/>
                </a:lnTo>
                <a:cubicBezTo>
                  <a:pt x="329450" y="1796774"/>
                  <a:pt x="329376" y="1796774"/>
                  <a:pt x="329302" y="1796774"/>
                </a:cubicBezTo>
                <a:cubicBezTo>
                  <a:pt x="326358" y="1796774"/>
                  <a:pt x="323854" y="1799130"/>
                  <a:pt x="323781" y="1802149"/>
                </a:cubicBezTo>
                <a:cubicBezTo>
                  <a:pt x="323634" y="1805241"/>
                  <a:pt x="326063" y="1807818"/>
                  <a:pt x="329155" y="1807891"/>
                </a:cubicBezTo>
                <a:lnTo>
                  <a:pt x="404030" y="1810689"/>
                </a:lnTo>
                <a:cubicBezTo>
                  <a:pt x="404104" y="1810689"/>
                  <a:pt x="404177" y="1810689"/>
                  <a:pt x="404251" y="1810689"/>
                </a:cubicBezTo>
                <a:cubicBezTo>
                  <a:pt x="407269" y="1810689"/>
                  <a:pt x="409699" y="1808333"/>
                  <a:pt x="409773" y="1805314"/>
                </a:cubicBezTo>
                <a:close/>
                <a:moveTo>
                  <a:pt x="332984" y="1806566"/>
                </a:moveTo>
                <a:cubicBezTo>
                  <a:pt x="335340" y="1804578"/>
                  <a:pt x="335634" y="1801044"/>
                  <a:pt x="333573" y="1798688"/>
                </a:cubicBezTo>
                <a:lnTo>
                  <a:pt x="271729" y="1726317"/>
                </a:lnTo>
                <a:cubicBezTo>
                  <a:pt x="269741" y="1723961"/>
                  <a:pt x="266207" y="1723666"/>
                  <a:pt x="263851" y="1725728"/>
                </a:cubicBezTo>
                <a:cubicBezTo>
                  <a:pt x="261496" y="1727716"/>
                  <a:pt x="261201" y="1731249"/>
                  <a:pt x="263262" y="1733605"/>
                </a:cubicBezTo>
                <a:lnTo>
                  <a:pt x="325106" y="1805977"/>
                </a:lnTo>
                <a:cubicBezTo>
                  <a:pt x="326210" y="1807302"/>
                  <a:pt x="327830" y="1807965"/>
                  <a:pt x="329376" y="1807891"/>
                </a:cubicBezTo>
                <a:cubicBezTo>
                  <a:pt x="330701" y="1807891"/>
                  <a:pt x="331953" y="1807449"/>
                  <a:pt x="332984" y="1806566"/>
                </a:cubicBezTo>
                <a:close/>
                <a:moveTo>
                  <a:pt x="273128" y="1730440"/>
                </a:moveTo>
                <a:cubicBezTo>
                  <a:pt x="273422" y="1727347"/>
                  <a:pt x="271140" y="1724697"/>
                  <a:pt x="268048" y="1724403"/>
                </a:cubicBezTo>
                <a:lnTo>
                  <a:pt x="209223" y="1719175"/>
                </a:lnTo>
                <a:cubicBezTo>
                  <a:pt x="206205" y="1719102"/>
                  <a:pt x="203480" y="1721163"/>
                  <a:pt x="203186" y="1724255"/>
                </a:cubicBezTo>
                <a:cubicBezTo>
                  <a:pt x="202891" y="1727347"/>
                  <a:pt x="205174" y="1729998"/>
                  <a:pt x="208266" y="1730292"/>
                </a:cubicBezTo>
                <a:lnTo>
                  <a:pt x="267091" y="1735520"/>
                </a:lnTo>
                <a:cubicBezTo>
                  <a:pt x="267312" y="1735520"/>
                  <a:pt x="267459" y="1735520"/>
                  <a:pt x="267606" y="1735520"/>
                </a:cubicBezTo>
                <a:cubicBezTo>
                  <a:pt x="270478" y="1735520"/>
                  <a:pt x="272833" y="1733311"/>
                  <a:pt x="273128" y="1730440"/>
                </a:cubicBezTo>
                <a:close/>
                <a:moveTo>
                  <a:pt x="211800" y="1729409"/>
                </a:moveTo>
                <a:cubicBezTo>
                  <a:pt x="214377" y="1727716"/>
                  <a:pt x="215113" y="1724255"/>
                  <a:pt x="213420" y="1721679"/>
                </a:cubicBezTo>
                <a:lnTo>
                  <a:pt x="160043" y="1640472"/>
                </a:lnTo>
                <a:cubicBezTo>
                  <a:pt x="158349" y="1637895"/>
                  <a:pt x="154889" y="1637233"/>
                  <a:pt x="152312" y="1638852"/>
                </a:cubicBezTo>
                <a:cubicBezTo>
                  <a:pt x="149736" y="1640546"/>
                  <a:pt x="148999" y="1644006"/>
                  <a:pt x="150693" y="1646583"/>
                </a:cubicBezTo>
                <a:lnTo>
                  <a:pt x="204069" y="1727789"/>
                </a:lnTo>
                <a:cubicBezTo>
                  <a:pt x="205174" y="1729409"/>
                  <a:pt x="206941" y="1730292"/>
                  <a:pt x="208781" y="1730292"/>
                </a:cubicBezTo>
                <a:cubicBezTo>
                  <a:pt x="209812" y="1730292"/>
                  <a:pt x="210843" y="1729998"/>
                  <a:pt x="211800" y="1729409"/>
                </a:cubicBezTo>
                <a:close/>
                <a:moveTo>
                  <a:pt x="160926" y="1644300"/>
                </a:moveTo>
                <a:cubicBezTo>
                  <a:pt x="161368" y="1641282"/>
                  <a:pt x="159233" y="1638411"/>
                  <a:pt x="156141" y="1638043"/>
                </a:cubicBezTo>
                <a:lnTo>
                  <a:pt x="118446" y="1632815"/>
                </a:lnTo>
                <a:cubicBezTo>
                  <a:pt x="115427" y="1632447"/>
                  <a:pt x="112556" y="1634509"/>
                  <a:pt x="112188" y="1637601"/>
                </a:cubicBezTo>
                <a:cubicBezTo>
                  <a:pt x="111746" y="1640619"/>
                  <a:pt x="113881" y="1643491"/>
                  <a:pt x="116973" y="1643859"/>
                </a:cubicBezTo>
                <a:lnTo>
                  <a:pt x="154668" y="1649086"/>
                </a:lnTo>
                <a:cubicBezTo>
                  <a:pt x="154963" y="1649086"/>
                  <a:pt x="155184" y="1649160"/>
                  <a:pt x="155478" y="1649160"/>
                </a:cubicBezTo>
                <a:cubicBezTo>
                  <a:pt x="158129" y="1649086"/>
                  <a:pt x="160558" y="1647098"/>
                  <a:pt x="160926" y="1644300"/>
                </a:cubicBezTo>
                <a:close/>
                <a:moveTo>
                  <a:pt x="120139" y="1643343"/>
                </a:moveTo>
                <a:cubicBezTo>
                  <a:pt x="122937" y="1642018"/>
                  <a:pt x="124115" y="1638705"/>
                  <a:pt x="122789" y="1635907"/>
                </a:cubicBezTo>
                <a:lnTo>
                  <a:pt x="79941" y="1544688"/>
                </a:lnTo>
                <a:cubicBezTo>
                  <a:pt x="78616" y="1541891"/>
                  <a:pt x="75302" y="1540713"/>
                  <a:pt x="72505" y="1542038"/>
                </a:cubicBezTo>
                <a:cubicBezTo>
                  <a:pt x="69707" y="1543363"/>
                  <a:pt x="68529" y="1546676"/>
                  <a:pt x="69854" y="1549474"/>
                </a:cubicBezTo>
                <a:lnTo>
                  <a:pt x="112703" y="1640693"/>
                </a:lnTo>
                <a:cubicBezTo>
                  <a:pt x="113660" y="1642754"/>
                  <a:pt x="115722" y="1643932"/>
                  <a:pt x="117783" y="1643859"/>
                </a:cubicBezTo>
                <a:cubicBezTo>
                  <a:pt x="118519" y="1643932"/>
                  <a:pt x="119329" y="1643711"/>
                  <a:pt x="120139" y="1643343"/>
                </a:cubicBezTo>
                <a:close/>
                <a:moveTo>
                  <a:pt x="77217" y="1552198"/>
                </a:moveTo>
                <a:cubicBezTo>
                  <a:pt x="80014" y="1550873"/>
                  <a:pt x="81192" y="1547560"/>
                  <a:pt x="79867" y="1544762"/>
                </a:cubicBezTo>
                <a:lnTo>
                  <a:pt x="78542" y="1541891"/>
                </a:lnTo>
                <a:cubicBezTo>
                  <a:pt x="77217" y="1539093"/>
                  <a:pt x="73904" y="1537915"/>
                  <a:pt x="71106" y="1539240"/>
                </a:cubicBezTo>
                <a:cubicBezTo>
                  <a:pt x="68308" y="1540565"/>
                  <a:pt x="67130" y="1543878"/>
                  <a:pt x="68456" y="1546676"/>
                </a:cubicBezTo>
                <a:lnTo>
                  <a:pt x="69781" y="1549547"/>
                </a:lnTo>
                <a:cubicBezTo>
                  <a:pt x="70738" y="1551609"/>
                  <a:pt x="72726" y="1552787"/>
                  <a:pt x="74861" y="1552713"/>
                </a:cubicBezTo>
                <a:cubicBezTo>
                  <a:pt x="75671" y="1552713"/>
                  <a:pt x="76480" y="1552492"/>
                  <a:pt x="77217" y="1552198"/>
                </a:cubicBezTo>
                <a:close/>
                <a:moveTo>
                  <a:pt x="75155" y="1549621"/>
                </a:moveTo>
                <a:cubicBezTo>
                  <a:pt x="78100" y="1548664"/>
                  <a:pt x="79720" y="1545572"/>
                  <a:pt x="78763" y="1542627"/>
                </a:cubicBezTo>
                <a:lnTo>
                  <a:pt x="44822" y="1436315"/>
                </a:lnTo>
                <a:cubicBezTo>
                  <a:pt x="43865" y="1433370"/>
                  <a:pt x="40773" y="1431750"/>
                  <a:pt x="37828" y="1432707"/>
                </a:cubicBezTo>
                <a:cubicBezTo>
                  <a:pt x="34883" y="1433665"/>
                  <a:pt x="33264" y="1436757"/>
                  <a:pt x="34221" y="1439702"/>
                </a:cubicBezTo>
                <a:lnTo>
                  <a:pt x="68161" y="1546014"/>
                </a:lnTo>
                <a:cubicBezTo>
                  <a:pt x="68897" y="1548369"/>
                  <a:pt x="71106" y="1549916"/>
                  <a:pt x="73536" y="1549916"/>
                </a:cubicBezTo>
                <a:cubicBezTo>
                  <a:pt x="74051" y="1549842"/>
                  <a:pt x="74640" y="1549768"/>
                  <a:pt x="75155" y="1549621"/>
                </a:cubicBezTo>
                <a:close/>
                <a:moveTo>
                  <a:pt x="40479" y="1443456"/>
                </a:moveTo>
                <a:cubicBezTo>
                  <a:pt x="43497" y="1442941"/>
                  <a:pt x="45559" y="1440070"/>
                  <a:pt x="45043" y="1437051"/>
                </a:cubicBezTo>
                <a:lnTo>
                  <a:pt x="26196" y="1323671"/>
                </a:lnTo>
                <a:cubicBezTo>
                  <a:pt x="25680" y="1320653"/>
                  <a:pt x="22736" y="1318592"/>
                  <a:pt x="19791" y="1319107"/>
                </a:cubicBezTo>
                <a:cubicBezTo>
                  <a:pt x="16772" y="1319622"/>
                  <a:pt x="14711" y="1322494"/>
                  <a:pt x="15226" y="1325512"/>
                </a:cubicBezTo>
                <a:lnTo>
                  <a:pt x="34073" y="1438892"/>
                </a:lnTo>
                <a:cubicBezTo>
                  <a:pt x="34515" y="1441616"/>
                  <a:pt x="36945" y="1443604"/>
                  <a:pt x="39595" y="1443530"/>
                </a:cubicBezTo>
                <a:cubicBezTo>
                  <a:pt x="39890" y="1443530"/>
                  <a:pt x="40184" y="1443530"/>
                  <a:pt x="40479" y="1443456"/>
                </a:cubicBezTo>
                <a:close/>
                <a:moveTo>
                  <a:pt x="26343" y="1324702"/>
                </a:moveTo>
                <a:lnTo>
                  <a:pt x="27300" y="1209408"/>
                </a:lnTo>
                <a:cubicBezTo>
                  <a:pt x="27300" y="1206316"/>
                  <a:pt x="24871" y="1203813"/>
                  <a:pt x="21778" y="1203813"/>
                </a:cubicBezTo>
                <a:cubicBezTo>
                  <a:pt x="18686" y="1204034"/>
                  <a:pt x="16183" y="1206242"/>
                  <a:pt x="16183" y="1209335"/>
                </a:cubicBezTo>
                <a:lnTo>
                  <a:pt x="15226" y="1324629"/>
                </a:lnTo>
                <a:cubicBezTo>
                  <a:pt x="15226" y="1327721"/>
                  <a:pt x="17656" y="1330224"/>
                  <a:pt x="20748" y="1330224"/>
                </a:cubicBezTo>
                <a:cubicBezTo>
                  <a:pt x="20748" y="1330224"/>
                  <a:pt x="20821" y="1330224"/>
                  <a:pt x="20821" y="1330224"/>
                </a:cubicBezTo>
                <a:cubicBezTo>
                  <a:pt x="23840" y="1330150"/>
                  <a:pt x="26343" y="1327721"/>
                  <a:pt x="26343" y="1324702"/>
                </a:cubicBezTo>
                <a:close/>
                <a:moveTo>
                  <a:pt x="27227" y="1210586"/>
                </a:moveTo>
                <a:lnTo>
                  <a:pt x="51743" y="1102360"/>
                </a:lnTo>
                <a:cubicBezTo>
                  <a:pt x="52406" y="1099342"/>
                  <a:pt x="50565" y="1096397"/>
                  <a:pt x="47547" y="1095661"/>
                </a:cubicBezTo>
                <a:cubicBezTo>
                  <a:pt x="44454" y="1094998"/>
                  <a:pt x="41583" y="1096912"/>
                  <a:pt x="40847" y="1099857"/>
                </a:cubicBezTo>
                <a:lnTo>
                  <a:pt x="16330" y="1208083"/>
                </a:lnTo>
                <a:cubicBezTo>
                  <a:pt x="15668" y="1211102"/>
                  <a:pt x="17508" y="1214047"/>
                  <a:pt x="20527" y="1214783"/>
                </a:cubicBezTo>
                <a:cubicBezTo>
                  <a:pt x="20969" y="1214856"/>
                  <a:pt x="21410" y="1214930"/>
                  <a:pt x="21778" y="1214930"/>
                </a:cubicBezTo>
                <a:cubicBezTo>
                  <a:pt x="24355" y="1214856"/>
                  <a:pt x="26638" y="1213163"/>
                  <a:pt x="27227" y="1210586"/>
                </a:cubicBezTo>
                <a:close/>
                <a:moveTo>
                  <a:pt x="51743" y="1102360"/>
                </a:moveTo>
                <a:lnTo>
                  <a:pt x="52627" y="1098458"/>
                </a:lnTo>
                <a:cubicBezTo>
                  <a:pt x="53289" y="1095440"/>
                  <a:pt x="51449" y="1092495"/>
                  <a:pt x="48430" y="1091758"/>
                </a:cubicBezTo>
                <a:cubicBezTo>
                  <a:pt x="45411" y="1091022"/>
                  <a:pt x="42467" y="1092936"/>
                  <a:pt x="41730" y="1095955"/>
                </a:cubicBezTo>
                <a:lnTo>
                  <a:pt x="40847" y="1099857"/>
                </a:lnTo>
                <a:cubicBezTo>
                  <a:pt x="40184" y="1102876"/>
                  <a:pt x="42025" y="1105820"/>
                  <a:pt x="45043" y="1106557"/>
                </a:cubicBezTo>
                <a:cubicBezTo>
                  <a:pt x="45485" y="1106630"/>
                  <a:pt x="45927" y="1106704"/>
                  <a:pt x="46295" y="1106704"/>
                </a:cubicBezTo>
                <a:cubicBezTo>
                  <a:pt x="48872" y="1106704"/>
                  <a:pt x="51154" y="1104937"/>
                  <a:pt x="51743" y="1102360"/>
                </a:cubicBezTo>
                <a:close/>
                <a:moveTo>
                  <a:pt x="52332" y="1099342"/>
                </a:moveTo>
                <a:lnTo>
                  <a:pt x="95181" y="994208"/>
                </a:lnTo>
                <a:cubicBezTo>
                  <a:pt x="96359" y="991336"/>
                  <a:pt x="94960" y="988097"/>
                  <a:pt x="92089" y="986919"/>
                </a:cubicBezTo>
                <a:cubicBezTo>
                  <a:pt x="89217" y="985815"/>
                  <a:pt x="85978" y="987140"/>
                  <a:pt x="84800" y="990011"/>
                </a:cubicBezTo>
                <a:lnTo>
                  <a:pt x="42025" y="1095145"/>
                </a:lnTo>
                <a:cubicBezTo>
                  <a:pt x="40847" y="1098016"/>
                  <a:pt x="42246" y="1101256"/>
                  <a:pt x="45117" y="1102434"/>
                </a:cubicBezTo>
                <a:cubicBezTo>
                  <a:pt x="45853" y="1102728"/>
                  <a:pt x="46516" y="1102876"/>
                  <a:pt x="47252" y="1102876"/>
                </a:cubicBezTo>
                <a:cubicBezTo>
                  <a:pt x="49387" y="1102802"/>
                  <a:pt x="51449" y="1101477"/>
                  <a:pt x="52332" y="1099342"/>
                </a:cubicBezTo>
                <a:close/>
                <a:moveTo>
                  <a:pt x="95328" y="993987"/>
                </a:moveTo>
                <a:cubicBezTo>
                  <a:pt x="96800" y="991263"/>
                  <a:pt x="95770" y="987876"/>
                  <a:pt x="93119" y="986404"/>
                </a:cubicBezTo>
                <a:cubicBezTo>
                  <a:pt x="90469" y="984931"/>
                  <a:pt x="87009" y="985962"/>
                  <a:pt x="85536" y="988612"/>
                </a:cubicBezTo>
                <a:lnTo>
                  <a:pt x="85094" y="989349"/>
                </a:lnTo>
                <a:cubicBezTo>
                  <a:pt x="83622" y="992073"/>
                  <a:pt x="84800" y="995091"/>
                  <a:pt x="87524" y="996564"/>
                </a:cubicBezTo>
                <a:cubicBezTo>
                  <a:pt x="88260" y="997005"/>
                  <a:pt x="89144" y="997153"/>
                  <a:pt x="89953" y="997153"/>
                </a:cubicBezTo>
                <a:cubicBezTo>
                  <a:pt x="92162" y="997153"/>
                  <a:pt x="94297" y="995901"/>
                  <a:pt x="95328" y="993987"/>
                </a:cubicBezTo>
                <a:close/>
                <a:moveTo>
                  <a:pt x="95328" y="994060"/>
                </a:moveTo>
                <a:lnTo>
                  <a:pt x="148189" y="900191"/>
                </a:lnTo>
                <a:cubicBezTo>
                  <a:pt x="149736" y="897540"/>
                  <a:pt x="148778" y="894080"/>
                  <a:pt x="146054" y="892608"/>
                </a:cubicBezTo>
                <a:cubicBezTo>
                  <a:pt x="143404" y="891062"/>
                  <a:pt x="139944" y="892019"/>
                  <a:pt x="138471" y="894743"/>
                </a:cubicBezTo>
                <a:lnTo>
                  <a:pt x="85610" y="988612"/>
                </a:lnTo>
                <a:cubicBezTo>
                  <a:pt x="84064" y="991263"/>
                  <a:pt x="85021" y="994723"/>
                  <a:pt x="87745" y="996195"/>
                </a:cubicBezTo>
                <a:cubicBezTo>
                  <a:pt x="88628" y="996711"/>
                  <a:pt x="89585" y="996932"/>
                  <a:pt x="90542" y="996932"/>
                </a:cubicBezTo>
                <a:cubicBezTo>
                  <a:pt x="92383" y="996858"/>
                  <a:pt x="94297" y="995827"/>
                  <a:pt x="95328" y="994060"/>
                </a:cubicBezTo>
                <a:close/>
                <a:moveTo>
                  <a:pt x="147895" y="900633"/>
                </a:moveTo>
                <a:lnTo>
                  <a:pt x="148926" y="899087"/>
                </a:lnTo>
                <a:cubicBezTo>
                  <a:pt x="150693" y="896583"/>
                  <a:pt x="150030" y="893049"/>
                  <a:pt x="147527" y="891356"/>
                </a:cubicBezTo>
                <a:cubicBezTo>
                  <a:pt x="145024" y="889589"/>
                  <a:pt x="141563" y="890178"/>
                  <a:pt x="139796" y="892755"/>
                </a:cubicBezTo>
                <a:lnTo>
                  <a:pt x="138766" y="894301"/>
                </a:lnTo>
                <a:cubicBezTo>
                  <a:pt x="136999" y="896804"/>
                  <a:pt x="137661" y="900338"/>
                  <a:pt x="140165" y="902031"/>
                </a:cubicBezTo>
                <a:cubicBezTo>
                  <a:pt x="141122" y="902694"/>
                  <a:pt x="142300" y="903062"/>
                  <a:pt x="143404" y="903062"/>
                </a:cubicBezTo>
                <a:cubicBezTo>
                  <a:pt x="145097" y="902989"/>
                  <a:pt x="146791" y="902179"/>
                  <a:pt x="147895" y="900633"/>
                </a:cubicBezTo>
                <a:close/>
                <a:moveTo>
                  <a:pt x="149073" y="898866"/>
                </a:moveTo>
                <a:lnTo>
                  <a:pt x="199431" y="819132"/>
                </a:lnTo>
                <a:cubicBezTo>
                  <a:pt x="201051" y="816555"/>
                  <a:pt x="200315" y="813095"/>
                  <a:pt x="197664" y="811401"/>
                </a:cubicBezTo>
                <a:cubicBezTo>
                  <a:pt x="195087" y="809782"/>
                  <a:pt x="191627" y="810518"/>
                  <a:pt x="189934" y="813168"/>
                </a:cubicBezTo>
                <a:lnTo>
                  <a:pt x="139576" y="892902"/>
                </a:lnTo>
                <a:cubicBezTo>
                  <a:pt x="137956" y="895479"/>
                  <a:pt x="138692" y="898939"/>
                  <a:pt x="141342" y="900633"/>
                </a:cubicBezTo>
                <a:cubicBezTo>
                  <a:pt x="142300" y="901222"/>
                  <a:pt x="143330" y="901516"/>
                  <a:pt x="144361" y="901516"/>
                </a:cubicBezTo>
                <a:cubicBezTo>
                  <a:pt x="146202" y="901442"/>
                  <a:pt x="148042" y="900559"/>
                  <a:pt x="149073" y="898866"/>
                </a:cubicBezTo>
                <a:close/>
                <a:moveTo>
                  <a:pt x="199210" y="819500"/>
                </a:moveTo>
                <a:lnTo>
                  <a:pt x="234844" y="770761"/>
                </a:lnTo>
                <a:cubicBezTo>
                  <a:pt x="236685" y="768258"/>
                  <a:pt x="236096" y="764798"/>
                  <a:pt x="233666" y="762957"/>
                </a:cubicBezTo>
                <a:cubicBezTo>
                  <a:pt x="231236" y="761190"/>
                  <a:pt x="227702" y="761632"/>
                  <a:pt x="225862" y="764135"/>
                </a:cubicBezTo>
                <a:lnTo>
                  <a:pt x="190228" y="812874"/>
                </a:lnTo>
                <a:cubicBezTo>
                  <a:pt x="188388" y="815377"/>
                  <a:pt x="188977" y="818837"/>
                  <a:pt x="191406" y="820678"/>
                </a:cubicBezTo>
                <a:cubicBezTo>
                  <a:pt x="192437" y="821414"/>
                  <a:pt x="193541" y="821782"/>
                  <a:pt x="194719" y="821782"/>
                </a:cubicBezTo>
                <a:cubicBezTo>
                  <a:pt x="196486" y="821782"/>
                  <a:pt x="198106" y="820972"/>
                  <a:pt x="199210" y="819500"/>
                </a:cubicBezTo>
                <a:close/>
                <a:moveTo>
                  <a:pt x="233224" y="772234"/>
                </a:moveTo>
                <a:lnTo>
                  <a:pt x="256047" y="758613"/>
                </a:lnTo>
                <a:cubicBezTo>
                  <a:pt x="258698" y="757067"/>
                  <a:pt x="259581" y="753607"/>
                  <a:pt x="257962" y="750957"/>
                </a:cubicBezTo>
                <a:cubicBezTo>
                  <a:pt x="256342" y="748306"/>
                  <a:pt x="252882" y="747423"/>
                  <a:pt x="250305" y="749042"/>
                </a:cubicBezTo>
                <a:lnTo>
                  <a:pt x="227482" y="762663"/>
                </a:lnTo>
                <a:cubicBezTo>
                  <a:pt x="224831" y="764209"/>
                  <a:pt x="223948" y="767669"/>
                  <a:pt x="225567" y="770319"/>
                </a:cubicBezTo>
                <a:cubicBezTo>
                  <a:pt x="226598" y="772086"/>
                  <a:pt x="228512" y="773044"/>
                  <a:pt x="230353" y="773044"/>
                </a:cubicBezTo>
                <a:cubicBezTo>
                  <a:pt x="231384" y="773044"/>
                  <a:pt x="232341" y="772749"/>
                  <a:pt x="233224" y="772234"/>
                </a:cubicBezTo>
                <a:close/>
                <a:moveTo>
                  <a:pt x="254649" y="759202"/>
                </a:moveTo>
                <a:lnTo>
                  <a:pt x="281742" y="751987"/>
                </a:lnTo>
                <a:cubicBezTo>
                  <a:pt x="284687" y="751177"/>
                  <a:pt x="286527" y="748159"/>
                  <a:pt x="285718" y="745140"/>
                </a:cubicBezTo>
                <a:cubicBezTo>
                  <a:pt x="284908" y="742195"/>
                  <a:pt x="281889" y="740355"/>
                  <a:pt x="278871" y="741165"/>
                </a:cubicBezTo>
                <a:lnTo>
                  <a:pt x="251777" y="748380"/>
                </a:lnTo>
                <a:cubicBezTo>
                  <a:pt x="248832" y="749190"/>
                  <a:pt x="246992" y="752208"/>
                  <a:pt x="247802" y="755227"/>
                </a:cubicBezTo>
                <a:cubicBezTo>
                  <a:pt x="248464" y="757730"/>
                  <a:pt x="250747" y="759350"/>
                  <a:pt x="253250" y="759350"/>
                </a:cubicBezTo>
                <a:cubicBezTo>
                  <a:pt x="253765" y="759423"/>
                  <a:pt x="254207" y="759350"/>
                  <a:pt x="254649" y="759202"/>
                </a:cubicBezTo>
                <a:close/>
                <a:moveTo>
                  <a:pt x="281153" y="752135"/>
                </a:moveTo>
                <a:lnTo>
                  <a:pt x="315535" y="746907"/>
                </a:lnTo>
                <a:cubicBezTo>
                  <a:pt x="318553" y="746466"/>
                  <a:pt x="320689" y="743594"/>
                  <a:pt x="320247" y="740576"/>
                </a:cubicBezTo>
                <a:cubicBezTo>
                  <a:pt x="319805" y="737484"/>
                  <a:pt x="316713" y="735496"/>
                  <a:pt x="313915" y="735864"/>
                </a:cubicBezTo>
                <a:lnTo>
                  <a:pt x="279533" y="741091"/>
                </a:lnTo>
                <a:cubicBezTo>
                  <a:pt x="276515" y="741533"/>
                  <a:pt x="274380" y="744404"/>
                  <a:pt x="274821" y="747423"/>
                </a:cubicBezTo>
                <a:cubicBezTo>
                  <a:pt x="275263" y="750220"/>
                  <a:pt x="277619" y="752208"/>
                  <a:pt x="280343" y="752135"/>
                </a:cubicBezTo>
                <a:cubicBezTo>
                  <a:pt x="280638" y="752208"/>
                  <a:pt x="280932" y="752135"/>
                  <a:pt x="281153" y="752135"/>
                </a:cubicBezTo>
                <a:close/>
                <a:moveTo>
                  <a:pt x="315020" y="746981"/>
                </a:moveTo>
                <a:lnTo>
                  <a:pt x="357942" y="744920"/>
                </a:lnTo>
                <a:cubicBezTo>
                  <a:pt x="361034" y="744772"/>
                  <a:pt x="363390" y="742122"/>
                  <a:pt x="363243" y="739103"/>
                </a:cubicBezTo>
                <a:cubicBezTo>
                  <a:pt x="363096" y="736011"/>
                  <a:pt x="360445" y="733655"/>
                  <a:pt x="357427" y="733802"/>
                </a:cubicBezTo>
                <a:lnTo>
                  <a:pt x="314504" y="735864"/>
                </a:lnTo>
                <a:cubicBezTo>
                  <a:pt x="311412" y="736011"/>
                  <a:pt x="309056" y="738662"/>
                  <a:pt x="309203" y="741680"/>
                </a:cubicBezTo>
                <a:cubicBezTo>
                  <a:pt x="309351" y="744699"/>
                  <a:pt x="311854" y="746981"/>
                  <a:pt x="314799" y="746981"/>
                </a:cubicBezTo>
                <a:cubicBezTo>
                  <a:pt x="314872" y="746981"/>
                  <a:pt x="314946" y="746981"/>
                  <a:pt x="315020" y="746981"/>
                </a:cubicBezTo>
                <a:close/>
                <a:moveTo>
                  <a:pt x="415810" y="741680"/>
                </a:moveTo>
                <a:cubicBezTo>
                  <a:pt x="415957" y="738588"/>
                  <a:pt x="413527" y="736011"/>
                  <a:pt x="410509" y="735864"/>
                </a:cubicBezTo>
                <a:lnTo>
                  <a:pt x="357868" y="733729"/>
                </a:lnTo>
                <a:cubicBezTo>
                  <a:pt x="354482" y="733361"/>
                  <a:pt x="352199" y="736011"/>
                  <a:pt x="352052" y="739030"/>
                </a:cubicBezTo>
                <a:cubicBezTo>
                  <a:pt x="351905" y="742122"/>
                  <a:pt x="354334" y="744699"/>
                  <a:pt x="357353" y="744846"/>
                </a:cubicBezTo>
                <a:lnTo>
                  <a:pt x="409994" y="746981"/>
                </a:lnTo>
                <a:cubicBezTo>
                  <a:pt x="410067" y="746981"/>
                  <a:pt x="410214" y="746981"/>
                  <a:pt x="410288" y="746981"/>
                </a:cubicBezTo>
                <a:cubicBezTo>
                  <a:pt x="413307" y="746981"/>
                  <a:pt x="415736" y="744699"/>
                  <a:pt x="415810" y="741680"/>
                </a:cubicBezTo>
                <a:close/>
                <a:moveTo>
                  <a:pt x="479347" y="749705"/>
                </a:moveTo>
                <a:cubicBezTo>
                  <a:pt x="479715" y="746686"/>
                  <a:pt x="477506" y="743889"/>
                  <a:pt x="474487" y="743521"/>
                </a:cubicBezTo>
                <a:lnTo>
                  <a:pt x="410951" y="735937"/>
                </a:lnTo>
                <a:cubicBezTo>
                  <a:pt x="407932" y="735569"/>
                  <a:pt x="405134" y="737778"/>
                  <a:pt x="404766" y="740797"/>
                </a:cubicBezTo>
                <a:cubicBezTo>
                  <a:pt x="404398" y="743815"/>
                  <a:pt x="406607" y="746613"/>
                  <a:pt x="409625" y="746981"/>
                </a:cubicBezTo>
                <a:lnTo>
                  <a:pt x="473162" y="754564"/>
                </a:lnTo>
                <a:cubicBezTo>
                  <a:pt x="473383" y="754564"/>
                  <a:pt x="473604" y="754638"/>
                  <a:pt x="473898" y="754638"/>
                </a:cubicBezTo>
                <a:cubicBezTo>
                  <a:pt x="476623" y="754564"/>
                  <a:pt x="478978" y="752503"/>
                  <a:pt x="479347" y="749705"/>
                </a:cubicBezTo>
                <a:close/>
                <a:moveTo>
                  <a:pt x="478021" y="752650"/>
                </a:moveTo>
                <a:lnTo>
                  <a:pt x="528232" y="694856"/>
                </a:lnTo>
                <a:cubicBezTo>
                  <a:pt x="530220" y="692500"/>
                  <a:pt x="529999" y="689039"/>
                  <a:pt x="527717" y="686978"/>
                </a:cubicBezTo>
                <a:cubicBezTo>
                  <a:pt x="525361" y="684990"/>
                  <a:pt x="521901" y="685211"/>
                  <a:pt x="519839" y="687493"/>
                </a:cubicBezTo>
                <a:lnTo>
                  <a:pt x="469628" y="745288"/>
                </a:lnTo>
                <a:cubicBezTo>
                  <a:pt x="467640" y="747644"/>
                  <a:pt x="467861" y="751104"/>
                  <a:pt x="470144" y="753165"/>
                </a:cubicBezTo>
                <a:cubicBezTo>
                  <a:pt x="471248" y="754122"/>
                  <a:pt x="472500" y="754564"/>
                  <a:pt x="473825" y="754564"/>
                </a:cubicBezTo>
                <a:cubicBezTo>
                  <a:pt x="475371" y="754564"/>
                  <a:pt x="476917" y="753902"/>
                  <a:pt x="478021" y="752650"/>
                </a:cubicBezTo>
                <a:close/>
                <a:moveTo>
                  <a:pt x="527717" y="695445"/>
                </a:moveTo>
                <a:lnTo>
                  <a:pt x="584480" y="645970"/>
                </a:lnTo>
                <a:cubicBezTo>
                  <a:pt x="586763" y="643982"/>
                  <a:pt x="587057" y="640448"/>
                  <a:pt x="584996" y="638092"/>
                </a:cubicBezTo>
                <a:cubicBezTo>
                  <a:pt x="583008" y="635810"/>
                  <a:pt x="579474" y="635515"/>
                  <a:pt x="577118" y="637577"/>
                </a:cubicBezTo>
                <a:lnTo>
                  <a:pt x="520355" y="687052"/>
                </a:lnTo>
                <a:cubicBezTo>
                  <a:pt x="518072" y="689039"/>
                  <a:pt x="517778" y="692573"/>
                  <a:pt x="519839" y="694929"/>
                </a:cubicBezTo>
                <a:cubicBezTo>
                  <a:pt x="520944" y="696181"/>
                  <a:pt x="522490" y="696844"/>
                  <a:pt x="524109" y="696844"/>
                </a:cubicBezTo>
                <a:cubicBezTo>
                  <a:pt x="525361" y="696844"/>
                  <a:pt x="526613" y="696328"/>
                  <a:pt x="527717" y="695445"/>
                </a:cubicBezTo>
                <a:close/>
                <a:moveTo>
                  <a:pt x="664362" y="661504"/>
                </a:moveTo>
                <a:cubicBezTo>
                  <a:pt x="665098" y="658486"/>
                  <a:pt x="663184" y="655467"/>
                  <a:pt x="660239" y="654805"/>
                </a:cubicBezTo>
                <a:lnTo>
                  <a:pt x="582051" y="636399"/>
                </a:lnTo>
                <a:cubicBezTo>
                  <a:pt x="579032" y="635663"/>
                  <a:pt x="576014" y="637577"/>
                  <a:pt x="575351" y="640522"/>
                </a:cubicBezTo>
                <a:cubicBezTo>
                  <a:pt x="574615" y="643540"/>
                  <a:pt x="576529" y="646559"/>
                  <a:pt x="579474" y="647222"/>
                </a:cubicBezTo>
                <a:lnTo>
                  <a:pt x="657662" y="665627"/>
                </a:lnTo>
                <a:cubicBezTo>
                  <a:pt x="658104" y="665701"/>
                  <a:pt x="658545" y="665775"/>
                  <a:pt x="658987" y="665775"/>
                </a:cubicBezTo>
                <a:cubicBezTo>
                  <a:pt x="661490" y="665775"/>
                  <a:pt x="663773" y="664081"/>
                  <a:pt x="664362" y="661504"/>
                </a:cubicBezTo>
                <a:close/>
                <a:moveTo>
                  <a:pt x="749028" y="693089"/>
                </a:moveTo>
                <a:cubicBezTo>
                  <a:pt x="750059" y="690217"/>
                  <a:pt x="748587" y="686978"/>
                  <a:pt x="745715" y="685947"/>
                </a:cubicBezTo>
                <a:lnTo>
                  <a:pt x="660828" y="654952"/>
                </a:lnTo>
                <a:cubicBezTo>
                  <a:pt x="657956" y="653921"/>
                  <a:pt x="654717" y="655394"/>
                  <a:pt x="653686" y="658265"/>
                </a:cubicBezTo>
                <a:cubicBezTo>
                  <a:pt x="652656" y="661136"/>
                  <a:pt x="654128" y="664376"/>
                  <a:pt x="656999" y="665406"/>
                </a:cubicBezTo>
                <a:lnTo>
                  <a:pt x="741887" y="696402"/>
                </a:lnTo>
                <a:cubicBezTo>
                  <a:pt x="742549" y="696623"/>
                  <a:pt x="743212" y="696770"/>
                  <a:pt x="743801" y="696770"/>
                </a:cubicBezTo>
                <a:cubicBezTo>
                  <a:pt x="746083" y="696770"/>
                  <a:pt x="748218" y="695371"/>
                  <a:pt x="749028" y="693089"/>
                </a:cubicBezTo>
                <a:close/>
                <a:moveTo>
                  <a:pt x="746451" y="696107"/>
                </a:moveTo>
                <a:lnTo>
                  <a:pt x="816614" y="657750"/>
                </a:lnTo>
                <a:cubicBezTo>
                  <a:pt x="819338" y="656277"/>
                  <a:pt x="820296" y="652891"/>
                  <a:pt x="818823" y="650166"/>
                </a:cubicBezTo>
                <a:cubicBezTo>
                  <a:pt x="817351" y="647442"/>
                  <a:pt x="813964" y="646485"/>
                  <a:pt x="811240" y="647958"/>
                </a:cubicBezTo>
                <a:lnTo>
                  <a:pt x="741077" y="686315"/>
                </a:lnTo>
                <a:cubicBezTo>
                  <a:pt x="738353" y="687788"/>
                  <a:pt x="737396" y="691175"/>
                  <a:pt x="738868" y="693899"/>
                </a:cubicBezTo>
                <a:cubicBezTo>
                  <a:pt x="739899" y="695739"/>
                  <a:pt x="741813" y="696844"/>
                  <a:pt x="743801" y="696770"/>
                </a:cubicBezTo>
                <a:cubicBezTo>
                  <a:pt x="744758" y="696770"/>
                  <a:pt x="745642" y="696549"/>
                  <a:pt x="746451" y="696107"/>
                </a:cubicBezTo>
                <a:close/>
                <a:moveTo>
                  <a:pt x="816320" y="657897"/>
                </a:moveTo>
                <a:lnTo>
                  <a:pt x="892373" y="622852"/>
                </a:lnTo>
                <a:cubicBezTo>
                  <a:pt x="895170" y="621527"/>
                  <a:pt x="896422" y="618288"/>
                  <a:pt x="895097" y="615416"/>
                </a:cubicBezTo>
                <a:cubicBezTo>
                  <a:pt x="893771" y="612619"/>
                  <a:pt x="890458" y="611441"/>
                  <a:pt x="887661" y="612692"/>
                </a:cubicBezTo>
                <a:lnTo>
                  <a:pt x="811608" y="647737"/>
                </a:lnTo>
                <a:cubicBezTo>
                  <a:pt x="808810" y="649062"/>
                  <a:pt x="807559" y="652302"/>
                  <a:pt x="808884" y="655173"/>
                </a:cubicBezTo>
                <a:cubicBezTo>
                  <a:pt x="809841" y="657234"/>
                  <a:pt x="811902" y="658412"/>
                  <a:pt x="813964" y="658412"/>
                </a:cubicBezTo>
                <a:cubicBezTo>
                  <a:pt x="814774" y="658412"/>
                  <a:pt x="815584" y="658191"/>
                  <a:pt x="816320" y="657897"/>
                </a:cubicBezTo>
                <a:close/>
                <a:moveTo>
                  <a:pt x="988524" y="674977"/>
                </a:moveTo>
                <a:cubicBezTo>
                  <a:pt x="990071" y="672327"/>
                  <a:pt x="989187" y="668940"/>
                  <a:pt x="986463" y="667394"/>
                </a:cubicBezTo>
                <a:lnTo>
                  <a:pt x="892814" y="612987"/>
                </a:lnTo>
                <a:cubicBezTo>
                  <a:pt x="890164" y="611441"/>
                  <a:pt x="886777" y="612324"/>
                  <a:pt x="885231" y="615048"/>
                </a:cubicBezTo>
                <a:cubicBezTo>
                  <a:pt x="883685" y="617699"/>
                  <a:pt x="884569" y="621085"/>
                  <a:pt x="887293" y="622631"/>
                </a:cubicBezTo>
                <a:lnTo>
                  <a:pt x="980941" y="677039"/>
                </a:lnTo>
                <a:cubicBezTo>
                  <a:pt x="981825" y="677554"/>
                  <a:pt x="982782" y="677775"/>
                  <a:pt x="983813" y="677775"/>
                </a:cubicBezTo>
                <a:cubicBezTo>
                  <a:pt x="985653" y="677702"/>
                  <a:pt x="987494" y="676744"/>
                  <a:pt x="988524" y="674977"/>
                </a:cubicBezTo>
                <a:close/>
                <a:moveTo>
                  <a:pt x="1075032" y="749263"/>
                </a:moveTo>
                <a:cubicBezTo>
                  <a:pt x="1077020" y="746907"/>
                  <a:pt x="1076725" y="743373"/>
                  <a:pt x="1074369" y="741386"/>
                </a:cubicBezTo>
                <a:lnTo>
                  <a:pt x="987273" y="667910"/>
                </a:lnTo>
                <a:cubicBezTo>
                  <a:pt x="984917" y="665922"/>
                  <a:pt x="981383" y="666216"/>
                  <a:pt x="979395" y="668572"/>
                </a:cubicBezTo>
                <a:cubicBezTo>
                  <a:pt x="977407" y="670928"/>
                  <a:pt x="977702" y="674462"/>
                  <a:pt x="980058" y="676450"/>
                </a:cubicBezTo>
                <a:lnTo>
                  <a:pt x="1067154" y="749926"/>
                </a:lnTo>
                <a:cubicBezTo>
                  <a:pt x="1068185" y="750809"/>
                  <a:pt x="1069510" y="751251"/>
                  <a:pt x="1070762" y="751251"/>
                </a:cubicBezTo>
                <a:cubicBezTo>
                  <a:pt x="1072381" y="751177"/>
                  <a:pt x="1073927" y="750515"/>
                  <a:pt x="1075032" y="749263"/>
                </a:cubicBezTo>
                <a:close/>
                <a:moveTo>
                  <a:pt x="1147772" y="844164"/>
                </a:moveTo>
                <a:cubicBezTo>
                  <a:pt x="1150201" y="842249"/>
                  <a:pt x="1150643" y="838789"/>
                  <a:pt x="1148729" y="836360"/>
                </a:cubicBezTo>
                <a:lnTo>
                  <a:pt x="1075179" y="742269"/>
                </a:lnTo>
                <a:cubicBezTo>
                  <a:pt x="1073265" y="739840"/>
                  <a:pt x="1069731" y="739398"/>
                  <a:pt x="1067375" y="741312"/>
                </a:cubicBezTo>
                <a:cubicBezTo>
                  <a:pt x="1064945" y="743226"/>
                  <a:pt x="1064504" y="746686"/>
                  <a:pt x="1066418" y="749116"/>
                </a:cubicBezTo>
                <a:lnTo>
                  <a:pt x="1139967" y="843206"/>
                </a:lnTo>
                <a:cubicBezTo>
                  <a:pt x="1141072" y="844605"/>
                  <a:pt x="1142765" y="845342"/>
                  <a:pt x="1144385" y="845342"/>
                </a:cubicBezTo>
                <a:cubicBezTo>
                  <a:pt x="1145563" y="845342"/>
                  <a:pt x="1146741" y="844900"/>
                  <a:pt x="1147772" y="844164"/>
                </a:cubicBezTo>
                <a:close/>
                <a:moveTo>
                  <a:pt x="1205713" y="954746"/>
                </a:moveTo>
                <a:cubicBezTo>
                  <a:pt x="1208437" y="953273"/>
                  <a:pt x="1209468" y="949887"/>
                  <a:pt x="1207995" y="947236"/>
                </a:cubicBezTo>
                <a:lnTo>
                  <a:pt x="1149244" y="837169"/>
                </a:lnTo>
                <a:cubicBezTo>
                  <a:pt x="1147772" y="834445"/>
                  <a:pt x="1144385" y="833415"/>
                  <a:pt x="1141734" y="834887"/>
                </a:cubicBezTo>
                <a:cubicBezTo>
                  <a:pt x="1139010" y="836360"/>
                  <a:pt x="1137980" y="839746"/>
                  <a:pt x="1139452" y="842397"/>
                </a:cubicBezTo>
                <a:lnTo>
                  <a:pt x="1198203" y="952463"/>
                </a:lnTo>
                <a:cubicBezTo>
                  <a:pt x="1199234" y="954378"/>
                  <a:pt x="1201148" y="955408"/>
                  <a:pt x="1203136" y="955408"/>
                </a:cubicBezTo>
                <a:cubicBezTo>
                  <a:pt x="1204020" y="955408"/>
                  <a:pt x="1204903" y="955187"/>
                  <a:pt x="1205713" y="954746"/>
                </a:cubicBezTo>
                <a:close/>
                <a:moveTo>
                  <a:pt x="1247752" y="1076445"/>
                </a:moveTo>
                <a:cubicBezTo>
                  <a:pt x="1250623" y="1075414"/>
                  <a:pt x="1252169" y="1072248"/>
                  <a:pt x="1251138" y="1069303"/>
                </a:cubicBezTo>
                <a:lnTo>
                  <a:pt x="1208363" y="947972"/>
                </a:lnTo>
                <a:cubicBezTo>
                  <a:pt x="1207333" y="945101"/>
                  <a:pt x="1204167" y="943555"/>
                  <a:pt x="1201222" y="944586"/>
                </a:cubicBezTo>
                <a:cubicBezTo>
                  <a:pt x="1198351" y="945616"/>
                  <a:pt x="1196805" y="948782"/>
                  <a:pt x="1197835" y="951727"/>
                </a:cubicBezTo>
                <a:lnTo>
                  <a:pt x="1240610" y="1073058"/>
                </a:lnTo>
                <a:cubicBezTo>
                  <a:pt x="1241420" y="1075340"/>
                  <a:pt x="1243629" y="1076813"/>
                  <a:pt x="1245911" y="1076813"/>
                </a:cubicBezTo>
                <a:cubicBezTo>
                  <a:pt x="1246500" y="1076739"/>
                  <a:pt x="1247089" y="1076592"/>
                  <a:pt x="1247752" y="1076445"/>
                </a:cubicBezTo>
                <a:close/>
                <a:moveTo>
                  <a:pt x="1272489" y="1204623"/>
                </a:moveTo>
                <a:cubicBezTo>
                  <a:pt x="1275508" y="1204034"/>
                  <a:pt x="1277496" y="1201089"/>
                  <a:pt x="1276833" y="1198070"/>
                </a:cubicBezTo>
                <a:lnTo>
                  <a:pt x="1251286" y="1070113"/>
                </a:lnTo>
                <a:cubicBezTo>
                  <a:pt x="1250697" y="1067095"/>
                  <a:pt x="1247752" y="1065180"/>
                  <a:pt x="1244733" y="1065769"/>
                </a:cubicBezTo>
                <a:cubicBezTo>
                  <a:pt x="1241715" y="1066358"/>
                  <a:pt x="1239727" y="1069303"/>
                  <a:pt x="1240390" y="1072322"/>
                </a:cubicBezTo>
                <a:lnTo>
                  <a:pt x="1265937" y="1200279"/>
                </a:lnTo>
                <a:cubicBezTo>
                  <a:pt x="1266452" y="1202929"/>
                  <a:pt x="1268808" y="1204770"/>
                  <a:pt x="1271458" y="1204770"/>
                </a:cubicBezTo>
                <a:cubicBezTo>
                  <a:pt x="1271753" y="1204696"/>
                  <a:pt x="1272121" y="1204696"/>
                  <a:pt x="1272489" y="1204623"/>
                </a:cubicBezTo>
                <a:close/>
                <a:moveTo>
                  <a:pt x="1278821" y="1334641"/>
                </a:moveTo>
                <a:cubicBezTo>
                  <a:pt x="1281913" y="1334494"/>
                  <a:pt x="1284269" y="1331844"/>
                  <a:pt x="1284048" y="1328751"/>
                </a:cubicBezTo>
                <a:lnTo>
                  <a:pt x="1276980" y="1198807"/>
                </a:lnTo>
                <a:cubicBezTo>
                  <a:pt x="1276833" y="1195714"/>
                  <a:pt x="1274330" y="1193064"/>
                  <a:pt x="1271090" y="1193579"/>
                </a:cubicBezTo>
                <a:cubicBezTo>
                  <a:pt x="1267998" y="1193727"/>
                  <a:pt x="1265642" y="1196377"/>
                  <a:pt x="1265863" y="1199469"/>
                </a:cubicBezTo>
                <a:lnTo>
                  <a:pt x="1272931" y="1329414"/>
                </a:lnTo>
                <a:cubicBezTo>
                  <a:pt x="1273078" y="1332359"/>
                  <a:pt x="1275581" y="1334715"/>
                  <a:pt x="1278526" y="1334715"/>
                </a:cubicBezTo>
                <a:cubicBezTo>
                  <a:pt x="1278600" y="1334641"/>
                  <a:pt x="1278674" y="1334641"/>
                  <a:pt x="1278821" y="1334641"/>
                </a:cubicBezTo>
                <a:close/>
                <a:moveTo>
                  <a:pt x="1272047" y="1457077"/>
                </a:moveTo>
                <a:lnTo>
                  <a:pt x="1284048" y="1329561"/>
                </a:lnTo>
                <a:cubicBezTo>
                  <a:pt x="1284343" y="1326469"/>
                  <a:pt x="1282060" y="1323745"/>
                  <a:pt x="1279042" y="1323524"/>
                </a:cubicBezTo>
                <a:cubicBezTo>
                  <a:pt x="1276023" y="1323156"/>
                  <a:pt x="1273225" y="1325512"/>
                  <a:pt x="1273005" y="1328531"/>
                </a:cubicBezTo>
                <a:lnTo>
                  <a:pt x="1261004" y="1456046"/>
                </a:lnTo>
                <a:cubicBezTo>
                  <a:pt x="1260709" y="1459138"/>
                  <a:pt x="1262992" y="1461862"/>
                  <a:pt x="1266010" y="1462083"/>
                </a:cubicBezTo>
                <a:cubicBezTo>
                  <a:pt x="1266231" y="1462083"/>
                  <a:pt x="1266378" y="1462083"/>
                  <a:pt x="1266599" y="1462083"/>
                </a:cubicBezTo>
                <a:cubicBezTo>
                  <a:pt x="1269397" y="1462083"/>
                  <a:pt x="1271827" y="1459948"/>
                  <a:pt x="1272047" y="1457077"/>
                </a:cubicBezTo>
                <a:close/>
                <a:moveTo>
                  <a:pt x="1240242" y="1578629"/>
                </a:moveTo>
                <a:lnTo>
                  <a:pt x="1271900" y="1458034"/>
                </a:lnTo>
                <a:cubicBezTo>
                  <a:pt x="1272710" y="1455089"/>
                  <a:pt x="1270869" y="1451997"/>
                  <a:pt x="1267925" y="1451260"/>
                </a:cubicBezTo>
                <a:cubicBezTo>
                  <a:pt x="1264980" y="1450524"/>
                  <a:pt x="1261887" y="1452291"/>
                  <a:pt x="1261151" y="1455236"/>
                </a:cubicBezTo>
                <a:lnTo>
                  <a:pt x="1229493" y="1575905"/>
                </a:lnTo>
                <a:cubicBezTo>
                  <a:pt x="1228683" y="1578849"/>
                  <a:pt x="1230524" y="1581942"/>
                  <a:pt x="1233469" y="1582678"/>
                </a:cubicBezTo>
                <a:cubicBezTo>
                  <a:pt x="1233984" y="1582825"/>
                  <a:pt x="1234426" y="1582899"/>
                  <a:pt x="1234941" y="1582899"/>
                </a:cubicBezTo>
                <a:cubicBezTo>
                  <a:pt x="1237371" y="1582751"/>
                  <a:pt x="1239580" y="1581058"/>
                  <a:pt x="1240242" y="1578629"/>
                </a:cubicBezTo>
                <a:close/>
                <a:moveTo>
                  <a:pt x="1187970" y="1688916"/>
                </a:moveTo>
                <a:lnTo>
                  <a:pt x="1239874" y="1579586"/>
                </a:lnTo>
                <a:cubicBezTo>
                  <a:pt x="1241199" y="1576788"/>
                  <a:pt x="1240021" y="1573475"/>
                  <a:pt x="1237224" y="1572150"/>
                </a:cubicBezTo>
                <a:cubicBezTo>
                  <a:pt x="1234426" y="1570825"/>
                  <a:pt x="1231113" y="1572003"/>
                  <a:pt x="1229788" y="1574800"/>
                </a:cubicBezTo>
                <a:lnTo>
                  <a:pt x="1177883" y="1684131"/>
                </a:lnTo>
                <a:cubicBezTo>
                  <a:pt x="1176558" y="1686928"/>
                  <a:pt x="1177736" y="1690241"/>
                  <a:pt x="1180534" y="1691567"/>
                </a:cubicBezTo>
                <a:cubicBezTo>
                  <a:pt x="1181344" y="1691935"/>
                  <a:pt x="1182154" y="1692082"/>
                  <a:pt x="1182963" y="1692082"/>
                </a:cubicBezTo>
                <a:cubicBezTo>
                  <a:pt x="1185099" y="1692082"/>
                  <a:pt x="1187013" y="1690904"/>
                  <a:pt x="1187970" y="1688916"/>
                </a:cubicBezTo>
                <a:close/>
                <a:moveTo>
                  <a:pt x="1114567" y="1783596"/>
                </a:moveTo>
                <a:lnTo>
                  <a:pt x="1187381" y="1689947"/>
                </a:lnTo>
                <a:cubicBezTo>
                  <a:pt x="1189295" y="1687517"/>
                  <a:pt x="1188853" y="1683983"/>
                  <a:pt x="1186424" y="1682143"/>
                </a:cubicBezTo>
                <a:cubicBezTo>
                  <a:pt x="1183994" y="1680302"/>
                  <a:pt x="1180534" y="1680670"/>
                  <a:pt x="1178620" y="1683100"/>
                </a:cubicBezTo>
                <a:lnTo>
                  <a:pt x="1105806" y="1776749"/>
                </a:lnTo>
                <a:cubicBezTo>
                  <a:pt x="1103892" y="1779178"/>
                  <a:pt x="1104334" y="1782712"/>
                  <a:pt x="1106763" y="1784553"/>
                </a:cubicBezTo>
                <a:cubicBezTo>
                  <a:pt x="1107794" y="1785363"/>
                  <a:pt x="1109046" y="1785731"/>
                  <a:pt x="1110224" y="1785731"/>
                </a:cubicBezTo>
                <a:cubicBezTo>
                  <a:pt x="1111843" y="1785731"/>
                  <a:pt x="1113463" y="1784994"/>
                  <a:pt x="1114567" y="1783596"/>
                </a:cubicBezTo>
                <a:close/>
                <a:moveTo>
                  <a:pt x="1025704" y="1861047"/>
                </a:moveTo>
                <a:lnTo>
                  <a:pt x="1113831" y="1784332"/>
                </a:lnTo>
                <a:cubicBezTo>
                  <a:pt x="1116187" y="1782270"/>
                  <a:pt x="1116408" y="1778810"/>
                  <a:pt x="1114420" y="1776454"/>
                </a:cubicBezTo>
                <a:cubicBezTo>
                  <a:pt x="1112359" y="1774172"/>
                  <a:pt x="1108898" y="1773877"/>
                  <a:pt x="1106542" y="1775865"/>
                </a:cubicBezTo>
                <a:lnTo>
                  <a:pt x="1018416" y="1852581"/>
                </a:lnTo>
                <a:cubicBezTo>
                  <a:pt x="1016060" y="1854642"/>
                  <a:pt x="1015839" y="1858102"/>
                  <a:pt x="1017827" y="1860458"/>
                </a:cubicBezTo>
                <a:cubicBezTo>
                  <a:pt x="1018931" y="1861710"/>
                  <a:pt x="1020477" y="1862372"/>
                  <a:pt x="1022097" y="1862372"/>
                </a:cubicBezTo>
                <a:cubicBezTo>
                  <a:pt x="1023422" y="1862372"/>
                  <a:pt x="1024674" y="1861931"/>
                  <a:pt x="1025704" y="1861047"/>
                </a:cubicBezTo>
                <a:close/>
                <a:moveTo>
                  <a:pt x="927123" y="1920093"/>
                </a:moveTo>
                <a:lnTo>
                  <a:pt x="1024894" y="1861636"/>
                </a:lnTo>
                <a:cubicBezTo>
                  <a:pt x="1027545" y="1860090"/>
                  <a:pt x="1028428" y="1856630"/>
                  <a:pt x="1026809" y="1853979"/>
                </a:cubicBezTo>
                <a:cubicBezTo>
                  <a:pt x="1025263" y="1851329"/>
                  <a:pt x="1021802" y="1850519"/>
                  <a:pt x="1019152" y="1852065"/>
                </a:cubicBezTo>
                <a:lnTo>
                  <a:pt x="921380" y="1910522"/>
                </a:lnTo>
                <a:cubicBezTo>
                  <a:pt x="918730" y="1912068"/>
                  <a:pt x="917846" y="1915528"/>
                  <a:pt x="919466" y="1918179"/>
                </a:cubicBezTo>
                <a:cubicBezTo>
                  <a:pt x="920497" y="1919946"/>
                  <a:pt x="922411" y="1920903"/>
                  <a:pt x="924251" y="1920903"/>
                </a:cubicBezTo>
                <a:cubicBezTo>
                  <a:pt x="925282" y="1920903"/>
                  <a:pt x="926239" y="1920608"/>
                  <a:pt x="927123" y="1920093"/>
                </a:cubicBezTo>
                <a:close/>
                <a:moveTo>
                  <a:pt x="824345" y="1959629"/>
                </a:moveTo>
                <a:lnTo>
                  <a:pt x="926239" y="1920535"/>
                </a:lnTo>
                <a:cubicBezTo>
                  <a:pt x="929111" y="1919430"/>
                  <a:pt x="930583" y="1916191"/>
                  <a:pt x="929479" y="1913320"/>
                </a:cubicBezTo>
                <a:cubicBezTo>
                  <a:pt x="928374" y="1910448"/>
                  <a:pt x="925135" y="1908976"/>
                  <a:pt x="922264" y="1910080"/>
                </a:cubicBezTo>
                <a:lnTo>
                  <a:pt x="820369" y="1949174"/>
                </a:lnTo>
                <a:cubicBezTo>
                  <a:pt x="817498" y="1950278"/>
                  <a:pt x="816025" y="1953518"/>
                  <a:pt x="817130" y="1956389"/>
                </a:cubicBezTo>
                <a:cubicBezTo>
                  <a:pt x="818013" y="1958598"/>
                  <a:pt x="820148" y="1959997"/>
                  <a:pt x="822357" y="1959997"/>
                </a:cubicBezTo>
                <a:cubicBezTo>
                  <a:pt x="823020" y="1959997"/>
                  <a:pt x="823682" y="1959850"/>
                  <a:pt x="824345" y="1959629"/>
                </a:cubicBezTo>
                <a:close/>
                <a:moveTo>
                  <a:pt x="827216" y="1957199"/>
                </a:moveTo>
                <a:cubicBezTo>
                  <a:pt x="828762" y="1954549"/>
                  <a:pt x="827805" y="1951088"/>
                  <a:pt x="825155" y="1949616"/>
                </a:cubicBezTo>
                <a:lnTo>
                  <a:pt x="738279" y="1900215"/>
                </a:lnTo>
                <a:cubicBezTo>
                  <a:pt x="735629" y="1898669"/>
                  <a:pt x="732242" y="1899626"/>
                  <a:pt x="730696" y="1902276"/>
                </a:cubicBezTo>
                <a:cubicBezTo>
                  <a:pt x="729150" y="1904927"/>
                  <a:pt x="730107" y="1908387"/>
                  <a:pt x="732758" y="1909859"/>
                </a:cubicBezTo>
                <a:lnTo>
                  <a:pt x="819633" y="1959260"/>
                </a:lnTo>
                <a:cubicBezTo>
                  <a:pt x="820516" y="1959776"/>
                  <a:pt x="821474" y="1959997"/>
                  <a:pt x="822431" y="1959997"/>
                </a:cubicBezTo>
                <a:cubicBezTo>
                  <a:pt x="824271" y="1959997"/>
                  <a:pt x="826185" y="1958966"/>
                  <a:pt x="827216" y="1957199"/>
                </a:cubicBezTo>
                <a:close/>
                <a:moveTo>
                  <a:pt x="739973" y="1908240"/>
                </a:moveTo>
                <a:cubicBezTo>
                  <a:pt x="741740" y="1905737"/>
                  <a:pt x="741151" y="1902276"/>
                  <a:pt x="738647" y="1900509"/>
                </a:cubicBezTo>
                <a:lnTo>
                  <a:pt x="657515" y="1843230"/>
                </a:lnTo>
                <a:cubicBezTo>
                  <a:pt x="655011" y="1841463"/>
                  <a:pt x="651551" y="1842052"/>
                  <a:pt x="649784" y="1844556"/>
                </a:cubicBezTo>
                <a:cubicBezTo>
                  <a:pt x="648017" y="1847059"/>
                  <a:pt x="648606" y="1850519"/>
                  <a:pt x="651109" y="1852286"/>
                </a:cubicBezTo>
                <a:lnTo>
                  <a:pt x="732242" y="1909565"/>
                </a:lnTo>
                <a:cubicBezTo>
                  <a:pt x="733199" y="1910301"/>
                  <a:pt x="734377" y="1910596"/>
                  <a:pt x="735482" y="1910596"/>
                </a:cubicBezTo>
                <a:cubicBezTo>
                  <a:pt x="737249" y="1910596"/>
                  <a:pt x="738942" y="1909786"/>
                  <a:pt x="739973" y="1908240"/>
                </a:cubicBezTo>
                <a:close/>
                <a:moveTo>
                  <a:pt x="658472" y="1851476"/>
                </a:moveTo>
                <a:cubicBezTo>
                  <a:pt x="660533" y="1849194"/>
                  <a:pt x="660312" y="1845660"/>
                  <a:pt x="658030" y="1843599"/>
                </a:cubicBezTo>
                <a:lnTo>
                  <a:pt x="583965" y="1777485"/>
                </a:lnTo>
                <a:cubicBezTo>
                  <a:pt x="581683" y="1775423"/>
                  <a:pt x="578149" y="1775644"/>
                  <a:pt x="576087" y="1777927"/>
                </a:cubicBezTo>
                <a:cubicBezTo>
                  <a:pt x="574026" y="1780209"/>
                  <a:pt x="574247" y="1783743"/>
                  <a:pt x="576529" y="1785804"/>
                </a:cubicBezTo>
                <a:lnTo>
                  <a:pt x="650594" y="1851918"/>
                </a:lnTo>
                <a:cubicBezTo>
                  <a:pt x="651698" y="1852875"/>
                  <a:pt x="653024" y="1853317"/>
                  <a:pt x="654349" y="1853317"/>
                </a:cubicBezTo>
                <a:cubicBezTo>
                  <a:pt x="655895" y="1853317"/>
                  <a:pt x="657367" y="1852728"/>
                  <a:pt x="658472" y="1851476"/>
                </a:cubicBezTo>
                <a:close/>
                <a:moveTo>
                  <a:pt x="490022" y="1804357"/>
                </a:moveTo>
                <a:lnTo>
                  <a:pt x="581315" y="1787130"/>
                </a:lnTo>
                <a:cubicBezTo>
                  <a:pt x="584333" y="1786541"/>
                  <a:pt x="586321" y="1783669"/>
                  <a:pt x="585732" y="1780651"/>
                </a:cubicBezTo>
                <a:cubicBezTo>
                  <a:pt x="585143" y="1777632"/>
                  <a:pt x="582198" y="1775718"/>
                  <a:pt x="579253" y="1776233"/>
                </a:cubicBezTo>
                <a:lnTo>
                  <a:pt x="487960" y="1793461"/>
                </a:lnTo>
                <a:cubicBezTo>
                  <a:pt x="484942" y="1794050"/>
                  <a:pt x="482954" y="1796921"/>
                  <a:pt x="483543" y="1799940"/>
                </a:cubicBezTo>
                <a:cubicBezTo>
                  <a:pt x="484058" y="1802664"/>
                  <a:pt x="486414" y="1804505"/>
                  <a:pt x="489065" y="1804505"/>
                </a:cubicBezTo>
                <a:cubicBezTo>
                  <a:pt x="489359" y="1804431"/>
                  <a:pt x="489654" y="1804431"/>
                  <a:pt x="490022" y="1804357"/>
                </a:cubicBezTo>
                <a:close/>
                <a:moveTo>
                  <a:pt x="404619" y="1810689"/>
                </a:moveTo>
                <a:lnTo>
                  <a:pt x="489359" y="1804431"/>
                </a:lnTo>
                <a:cubicBezTo>
                  <a:pt x="492451" y="1804210"/>
                  <a:pt x="494734" y="1801560"/>
                  <a:pt x="494513" y="1798467"/>
                </a:cubicBezTo>
                <a:cubicBezTo>
                  <a:pt x="494292" y="1795375"/>
                  <a:pt x="491642" y="1792946"/>
                  <a:pt x="488549" y="1793314"/>
                </a:cubicBezTo>
                <a:lnTo>
                  <a:pt x="403809" y="1799572"/>
                </a:lnTo>
                <a:cubicBezTo>
                  <a:pt x="400717" y="1799793"/>
                  <a:pt x="398435" y="1802443"/>
                  <a:pt x="398656" y="1805535"/>
                </a:cubicBezTo>
                <a:cubicBezTo>
                  <a:pt x="398876" y="1808480"/>
                  <a:pt x="401306" y="1810689"/>
                  <a:pt x="404251" y="1810689"/>
                </a:cubicBezTo>
                <a:cubicBezTo>
                  <a:pt x="404398" y="1810689"/>
                  <a:pt x="404545" y="1810689"/>
                  <a:pt x="404619" y="1810689"/>
                </a:cubicBezTo>
                <a:close/>
                <a:moveTo>
                  <a:pt x="407858" y="1809364"/>
                </a:moveTo>
                <a:cubicBezTo>
                  <a:pt x="410214" y="1807376"/>
                  <a:pt x="410509" y="1803842"/>
                  <a:pt x="408521" y="1801486"/>
                </a:cubicBezTo>
                <a:lnTo>
                  <a:pt x="344763" y="1725801"/>
                </a:lnTo>
                <a:cubicBezTo>
                  <a:pt x="342776" y="1723445"/>
                  <a:pt x="339242" y="1723151"/>
                  <a:pt x="336886" y="1725139"/>
                </a:cubicBezTo>
                <a:cubicBezTo>
                  <a:pt x="334530" y="1727127"/>
                  <a:pt x="334235" y="1730661"/>
                  <a:pt x="336223" y="1733016"/>
                </a:cubicBezTo>
                <a:lnTo>
                  <a:pt x="399981" y="1808701"/>
                </a:lnTo>
                <a:cubicBezTo>
                  <a:pt x="401085" y="1810026"/>
                  <a:pt x="402705" y="1810689"/>
                  <a:pt x="404251" y="1810689"/>
                </a:cubicBezTo>
                <a:cubicBezTo>
                  <a:pt x="405502" y="1810689"/>
                  <a:pt x="406828" y="1810247"/>
                  <a:pt x="407858" y="1809364"/>
                </a:cubicBezTo>
                <a:close/>
                <a:moveTo>
                  <a:pt x="343512" y="1734121"/>
                </a:moveTo>
                <a:cubicBezTo>
                  <a:pt x="346089" y="1732427"/>
                  <a:pt x="346825" y="1729041"/>
                  <a:pt x="345205" y="1726390"/>
                </a:cubicBezTo>
                <a:lnTo>
                  <a:pt x="288810" y="1638779"/>
                </a:lnTo>
                <a:cubicBezTo>
                  <a:pt x="287116" y="1636202"/>
                  <a:pt x="283656" y="1635466"/>
                  <a:pt x="281079" y="1637085"/>
                </a:cubicBezTo>
                <a:cubicBezTo>
                  <a:pt x="278502" y="1638779"/>
                  <a:pt x="277766" y="1642165"/>
                  <a:pt x="279386" y="1644816"/>
                </a:cubicBezTo>
                <a:lnTo>
                  <a:pt x="335781" y="1732427"/>
                </a:lnTo>
                <a:cubicBezTo>
                  <a:pt x="336886" y="1734121"/>
                  <a:pt x="338653" y="1735004"/>
                  <a:pt x="340493" y="1735004"/>
                </a:cubicBezTo>
                <a:cubicBezTo>
                  <a:pt x="341598" y="1735004"/>
                  <a:pt x="342628" y="1734710"/>
                  <a:pt x="343512" y="1734121"/>
                </a:cubicBezTo>
                <a:close/>
                <a:moveTo>
                  <a:pt x="286454" y="1646804"/>
                </a:moveTo>
                <a:cubicBezTo>
                  <a:pt x="289251" y="1645478"/>
                  <a:pt x="290429" y="1642165"/>
                  <a:pt x="289104" y="1639368"/>
                </a:cubicBezTo>
                <a:lnTo>
                  <a:pt x="241249" y="1538578"/>
                </a:lnTo>
                <a:cubicBezTo>
                  <a:pt x="239924" y="1535780"/>
                  <a:pt x="236611" y="1534602"/>
                  <a:pt x="233813" y="1535927"/>
                </a:cubicBezTo>
                <a:cubicBezTo>
                  <a:pt x="231016" y="1537252"/>
                  <a:pt x="229838" y="1540565"/>
                  <a:pt x="231163" y="1543363"/>
                </a:cubicBezTo>
                <a:lnTo>
                  <a:pt x="279018" y="1644153"/>
                </a:lnTo>
                <a:cubicBezTo>
                  <a:pt x="279975" y="1646215"/>
                  <a:pt x="281963" y="1647319"/>
                  <a:pt x="284098" y="1647319"/>
                </a:cubicBezTo>
                <a:cubicBezTo>
                  <a:pt x="284908" y="1647393"/>
                  <a:pt x="285718" y="1647172"/>
                  <a:pt x="286454" y="1646804"/>
                </a:cubicBezTo>
                <a:close/>
                <a:moveTo>
                  <a:pt x="237936" y="1546234"/>
                </a:moveTo>
                <a:cubicBezTo>
                  <a:pt x="240881" y="1545277"/>
                  <a:pt x="242427" y="1542112"/>
                  <a:pt x="241470" y="1539167"/>
                </a:cubicBezTo>
                <a:lnTo>
                  <a:pt x="205100" y="1429321"/>
                </a:lnTo>
                <a:cubicBezTo>
                  <a:pt x="204143" y="1426376"/>
                  <a:pt x="201051" y="1424830"/>
                  <a:pt x="198032" y="1425787"/>
                </a:cubicBezTo>
                <a:cubicBezTo>
                  <a:pt x="195087" y="1426744"/>
                  <a:pt x="193541" y="1429910"/>
                  <a:pt x="194498" y="1432855"/>
                </a:cubicBezTo>
                <a:lnTo>
                  <a:pt x="230868" y="1542700"/>
                </a:lnTo>
                <a:cubicBezTo>
                  <a:pt x="231678" y="1545056"/>
                  <a:pt x="233813" y="1546529"/>
                  <a:pt x="236169" y="1546529"/>
                </a:cubicBezTo>
                <a:cubicBezTo>
                  <a:pt x="236832" y="1546529"/>
                  <a:pt x="237421" y="1546455"/>
                  <a:pt x="237936" y="1546234"/>
                </a:cubicBezTo>
                <a:close/>
                <a:moveTo>
                  <a:pt x="200904" y="1436610"/>
                </a:moveTo>
                <a:cubicBezTo>
                  <a:pt x="203922" y="1436021"/>
                  <a:pt x="205910" y="1433076"/>
                  <a:pt x="205321" y="1430057"/>
                </a:cubicBezTo>
                <a:lnTo>
                  <a:pt x="183308" y="1315573"/>
                </a:lnTo>
                <a:cubicBezTo>
                  <a:pt x="182719" y="1312554"/>
                  <a:pt x="179774" y="1310567"/>
                  <a:pt x="176755" y="1311156"/>
                </a:cubicBezTo>
                <a:cubicBezTo>
                  <a:pt x="173737" y="1311745"/>
                  <a:pt x="171749" y="1314690"/>
                  <a:pt x="172338" y="1317708"/>
                </a:cubicBezTo>
                <a:lnTo>
                  <a:pt x="194351" y="1432192"/>
                </a:lnTo>
                <a:cubicBezTo>
                  <a:pt x="194867" y="1434843"/>
                  <a:pt x="197222" y="1436757"/>
                  <a:pt x="199873" y="1436683"/>
                </a:cubicBezTo>
                <a:cubicBezTo>
                  <a:pt x="200167" y="1436757"/>
                  <a:pt x="200536" y="1436683"/>
                  <a:pt x="200904" y="1436610"/>
                </a:cubicBezTo>
                <a:close/>
                <a:moveTo>
                  <a:pt x="178080" y="1322273"/>
                </a:moveTo>
                <a:cubicBezTo>
                  <a:pt x="181173" y="1322125"/>
                  <a:pt x="183529" y="1319549"/>
                  <a:pt x="183381" y="1316456"/>
                </a:cubicBezTo>
                <a:lnTo>
                  <a:pt x="178596" y="1201604"/>
                </a:lnTo>
                <a:cubicBezTo>
                  <a:pt x="178449" y="1198512"/>
                  <a:pt x="175872" y="1196009"/>
                  <a:pt x="172780" y="1196303"/>
                </a:cubicBezTo>
                <a:cubicBezTo>
                  <a:pt x="169687" y="1196451"/>
                  <a:pt x="167331" y="1199027"/>
                  <a:pt x="167479" y="1202120"/>
                </a:cubicBezTo>
                <a:lnTo>
                  <a:pt x="172264" y="1316972"/>
                </a:lnTo>
                <a:cubicBezTo>
                  <a:pt x="172411" y="1319990"/>
                  <a:pt x="174915" y="1322346"/>
                  <a:pt x="177860" y="1322273"/>
                </a:cubicBezTo>
                <a:cubicBezTo>
                  <a:pt x="177933" y="1322273"/>
                  <a:pt x="178007" y="1322273"/>
                  <a:pt x="178080" y="1322273"/>
                </a:cubicBezTo>
                <a:close/>
                <a:moveTo>
                  <a:pt x="178596" y="1202561"/>
                </a:moveTo>
                <a:lnTo>
                  <a:pt x="193762" y="1091685"/>
                </a:lnTo>
                <a:cubicBezTo>
                  <a:pt x="194204" y="1088666"/>
                  <a:pt x="192069" y="1085795"/>
                  <a:pt x="188977" y="1085427"/>
                </a:cubicBezTo>
                <a:cubicBezTo>
                  <a:pt x="185958" y="1085059"/>
                  <a:pt x="183087" y="1087120"/>
                  <a:pt x="182719" y="1090212"/>
                </a:cubicBezTo>
                <a:lnTo>
                  <a:pt x="167552" y="1201089"/>
                </a:lnTo>
                <a:cubicBezTo>
                  <a:pt x="167111" y="1204107"/>
                  <a:pt x="169246" y="1206979"/>
                  <a:pt x="172338" y="1207347"/>
                </a:cubicBezTo>
                <a:cubicBezTo>
                  <a:pt x="172632" y="1207347"/>
                  <a:pt x="172853" y="1207420"/>
                  <a:pt x="173148" y="1207420"/>
                </a:cubicBezTo>
                <a:cubicBezTo>
                  <a:pt x="175798" y="1207347"/>
                  <a:pt x="178154" y="1205359"/>
                  <a:pt x="178596" y="1202561"/>
                </a:cubicBezTo>
                <a:close/>
                <a:moveTo>
                  <a:pt x="193541" y="1092495"/>
                </a:moveTo>
                <a:lnTo>
                  <a:pt x="224169" y="988244"/>
                </a:lnTo>
                <a:cubicBezTo>
                  <a:pt x="225052" y="985299"/>
                  <a:pt x="223359" y="982207"/>
                  <a:pt x="220414" y="981324"/>
                </a:cubicBezTo>
                <a:cubicBezTo>
                  <a:pt x="217469" y="980440"/>
                  <a:pt x="214377" y="982133"/>
                  <a:pt x="213493" y="985078"/>
                </a:cubicBezTo>
                <a:lnTo>
                  <a:pt x="182866" y="1089329"/>
                </a:lnTo>
                <a:cubicBezTo>
                  <a:pt x="181982" y="1092274"/>
                  <a:pt x="183676" y="1095366"/>
                  <a:pt x="186621" y="1096249"/>
                </a:cubicBezTo>
                <a:cubicBezTo>
                  <a:pt x="187136" y="1096397"/>
                  <a:pt x="187725" y="1096470"/>
                  <a:pt x="188240" y="1096470"/>
                </a:cubicBezTo>
                <a:cubicBezTo>
                  <a:pt x="190670" y="1096470"/>
                  <a:pt x="192879" y="1094924"/>
                  <a:pt x="193541" y="1092495"/>
                </a:cubicBezTo>
                <a:close/>
                <a:moveTo>
                  <a:pt x="223948" y="988907"/>
                </a:moveTo>
                <a:lnTo>
                  <a:pt x="265398" y="893859"/>
                </a:lnTo>
                <a:cubicBezTo>
                  <a:pt x="266649" y="891062"/>
                  <a:pt x="265324" y="887749"/>
                  <a:pt x="262526" y="886497"/>
                </a:cubicBezTo>
                <a:cubicBezTo>
                  <a:pt x="259729" y="885319"/>
                  <a:pt x="256416" y="886571"/>
                  <a:pt x="255164" y="889368"/>
                </a:cubicBezTo>
                <a:lnTo>
                  <a:pt x="213714" y="984416"/>
                </a:lnTo>
                <a:cubicBezTo>
                  <a:pt x="212462" y="987213"/>
                  <a:pt x="213788" y="990526"/>
                  <a:pt x="216585" y="991778"/>
                </a:cubicBezTo>
                <a:cubicBezTo>
                  <a:pt x="217322" y="992073"/>
                  <a:pt x="218058" y="992220"/>
                  <a:pt x="218868" y="992220"/>
                </a:cubicBezTo>
                <a:cubicBezTo>
                  <a:pt x="221003" y="992220"/>
                  <a:pt x="223064" y="990968"/>
                  <a:pt x="223948" y="988907"/>
                </a:cubicBezTo>
                <a:close/>
                <a:moveTo>
                  <a:pt x="265177" y="894375"/>
                </a:moveTo>
                <a:lnTo>
                  <a:pt x="312958" y="811107"/>
                </a:lnTo>
                <a:cubicBezTo>
                  <a:pt x="314504" y="808456"/>
                  <a:pt x="313547" y="804996"/>
                  <a:pt x="310897" y="803524"/>
                </a:cubicBezTo>
                <a:cubicBezTo>
                  <a:pt x="308246" y="801977"/>
                  <a:pt x="304786" y="802935"/>
                  <a:pt x="303313" y="805585"/>
                </a:cubicBezTo>
                <a:lnTo>
                  <a:pt x="255532" y="888853"/>
                </a:lnTo>
                <a:cubicBezTo>
                  <a:pt x="253986" y="891503"/>
                  <a:pt x="254943" y="894964"/>
                  <a:pt x="257593" y="896436"/>
                </a:cubicBezTo>
                <a:cubicBezTo>
                  <a:pt x="258477" y="896951"/>
                  <a:pt x="259434" y="897172"/>
                  <a:pt x="260391" y="897172"/>
                </a:cubicBezTo>
                <a:cubicBezTo>
                  <a:pt x="262232" y="897172"/>
                  <a:pt x="264146" y="896142"/>
                  <a:pt x="265177" y="894375"/>
                </a:cubicBezTo>
                <a:close/>
                <a:moveTo>
                  <a:pt x="312590" y="811549"/>
                </a:moveTo>
                <a:lnTo>
                  <a:pt x="362138" y="742490"/>
                </a:lnTo>
                <a:cubicBezTo>
                  <a:pt x="363905" y="739987"/>
                  <a:pt x="363390" y="736526"/>
                  <a:pt x="360887" y="734686"/>
                </a:cubicBezTo>
                <a:cubicBezTo>
                  <a:pt x="358384" y="732919"/>
                  <a:pt x="354923" y="733434"/>
                  <a:pt x="353083" y="735937"/>
                </a:cubicBezTo>
                <a:lnTo>
                  <a:pt x="303534" y="804996"/>
                </a:lnTo>
                <a:cubicBezTo>
                  <a:pt x="301767" y="807499"/>
                  <a:pt x="302283" y="810960"/>
                  <a:pt x="304786" y="812800"/>
                </a:cubicBezTo>
                <a:cubicBezTo>
                  <a:pt x="305817" y="813536"/>
                  <a:pt x="306921" y="813831"/>
                  <a:pt x="308099" y="813831"/>
                </a:cubicBezTo>
                <a:cubicBezTo>
                  <a:pt x="309866" y="813904"/>
                  <a:pt x="311559" y="813095"/>
                  <a:pt x="312590" y="811549"/>
                </a:cubicBezTo>
                <a:close/>
                <a:moveTo>
                  <a:pt x="361770" y="743005"/>
                </a:moveTo>
                <a:lnTo>
                  <a:pt x="413454" y="685800"/>
                </a:lnTo>
                <a:cubicBezTo>
                  <a:pt x="415515" y="683518"/>
                  <a:pt x="415368" y="679984"/>
                  <a:pt x="413086" y="677922"/>
                </a:cubicBezTo>
                <a:cubicBezTo>
                  <a:pt x="410803" y="675861"/>
                  <a:pt x="407269" y="676008"/>
                  <a:pt x="405208" y="678291"/>
                </a:cubicBezTo>
                <a:lnTo>
                  <a:pt x="353525" y="735496"/>
                </a:lnTo>
                <a:cubicBezTo>
                  <a:pt x="351463" y="737778"/>
                  <a:pt x="351610" y="741312"/>
                  <a:pt x="353893" y="743373"/>
                </a:cubicBezTo>
                <a:cubicBezTo>
                  <a:pt x="354997" y="744331"/>
                  <a:pt x="356322" y="744846"/>
                  <a:pt x="357647" y="744846"/>
                </a:cubicBezTo>
                <a:cubicBezTo>
                  <a:pt x="359193" y="744846"/>
                  <a:pt x="360666" y="744257"/>
                  <a:pt x="361770" y="743005"/>
                </a:cubicBezTo>
                <a:close/>
                <a:moveTo>
                  <a:pt x="413012" y="686242"/>
                </a:moveTo>
                <a:lnTo>
                  <a:pt x="467199" y="638534"/>
                </a:lnTo>
                <a:cubicBezTo>
                  <a:pt x="469481" y="636473"/>
                  <a:pt x="469702" y="632939"/>
                  <a:pt x="467714" y="630656"/>
                </a:cubicBezTo>
                <a:cubicBezTo>
                  <a:pt x="465653" y="628374"/>
                  <a:pt x="462119" y="628153"/>
                  <a:pt x="459836" y="630141"/>
                </a:cubicBezTo>
                <a:lnTo>
                  <a:pt x="405650" y="677849"/>
                </a:lnTo>
                <a:cubicBezTo>
                  <a:pt x="403367" y="679910"/>
                  <a:pt x="403147" y="683444"/>
                  <a:pt x="405134" y="685726"/>
                </a:cubicBezTo>
                <a:cubicBezTo>
                  <a:pt x="406239" y="686978"/>
                  <a:pt x="407785" y="687641"/>
                  <a:pt x="409331" y="687641"/>
                </a:cubicBezTo>
                <a:cubicBezTo>
                  <a:pt x="410656" y="687641"/>
                  <a:pt x="411981" y="687199"/>
                  <a:pt x="413012" y="686242"/>
                </a:cubicBezTo>
                <a:close/>
                <a:moveTo>
                  <a:pt x="466683" y="638902"/>
                </a:moveTo>
                <a:lnTo>
                  <a:pt x="475076" y="632939"/>
                </a:lnTo>
                <a:cubicBezTo>
                  <a:pt x="477580" y="631172"/>
                  <a:pt x="478169" y="627638"/>
                  <a:pt x="476402" y="625135"/>
                </a:cubicBezTo>
                <a:cubicBezTo>
                  <a:pt x="474635" y="622631"/>
                  <a:pt x="471101" y="622042"/>
                  <a:pt x="468598" y="623809"/>
                </a:cubicBezTo>
                <a:lnTo>
                  <a:pt x="460205" y="629773"/>
                </a:lnTo>
                <a:cubicBezTo>
                  <a:pt x="457701" y="631540"/>
                  <a:pt x="457112" y="635074"/>
                  <a:pt x="458879" y="637577"/>
                </a:cubicBezTo>
                <a:cubicBezTo>
                  <a:pt x="459984" y="639123"/>
                  <a:pt x="461677" y="639933"/>
                  <a:pt x="463444" y="639933"/>
                </a:cubicBezTo>
                <a:cubicBezTo>
                  <a:pt x="464622" y="639933"/>
                  <a:pt x="465726" y="639565"/>
                  <a:pt x="466683" y="638902"/>
                </a:cubicBezTo>
                <a:close/>
                <a:moveTo>
                  <a:pt x="475076" y="632865"/>
                </a:moveTo>
                <a:lnTo>
                  <a:pt x="523668" y="598188"/>
                </a:lnTo>
                <a:cubicBezTo>
                  <a:pt x="526171" y="596422"/>
                  <a:pt x="526760" y="592888"/>
                  <a:pt x="524993" y="590384"/>
                </a:cubicBezTo>
                <a:cubicBezTo>
                  <a:pt x="523226" y="587881"/>
                  <a:pt x="519692" y="587292"/>
                  <a:pt x="517189" y="589059"/>
                </a:cubicBezTo>
                <a:lnTo>
                  <a:pt x="468598" y="623736"/>
                </a:lnTo>
                <a:cubicBezTo>
                  <a:pt x="466094" y="625503"/>
                  <a:pt x="465505" y="629037"/>
                  <a:pt x="467272" y="631540"/>
                </a:cubicBezTo>
                <a:cubicBezTo>
                  <a:pt x="468377" y="633086"/>
                  <a:pt x="470070" y="633896"/>
                  <a:pt x="471837" y="633896"/>
                </a:cubicBezTo>
                <a:cubicBezTo>
                  <a:pt x="473015" y="633896"/>
                  <a:pt x="474119" y="633601"/>
                  <a:pt x="475076" y="632865"/>
                </a:cubicBezTo>
                <a:close/>
                <a:moveTo>
                  <a:pt x="520649" y="599293"/>
                </a:moveTo>
                <a:lnTo>
                  <a:pt x="576087" y="596790"/>
                </a:lnTo>
                <a:cubicBezTo>
                  <a:pt x="579180" y="596642"/>
                  <a:pt x="581536" y="594066"/>
                  <a:pt x="581388" y="590973"/>
                </a:cubicBezTo>
                <a:cubicBezTo>
                  <a:pt x="581241" y="587881"/>
                  <a:pt x="578811" y="585525"/>
                  <a:pt x="575572" y="585673"/>
                </a:cubicBezTo>
                <a:lnTo>
                  <a:pt x="520134" y="588176"/>
                </a:lnTo>
                <a:cubicBezTo>
                  <a:pt x="517042" y="588323"/>
                  <a:pt x="514686" y="590900"/>
                  <a:pt x="514833" y="593992"/>
                </a:cubicBezTo>
                <a:cubicBezTo>
                  <a:pt x="514980" y="597010"/>
                  <a:pt x="517483" y="599366"/>
                  <a:pt x="520428" y="599293"/>
                </a:cubicBezTo>
                <a:cubicBezTo>
                  <a:pt x="520502" y="599293"/>
                  <a:pt x="520649" y="599293"/>
                  <a:pt x="520649" y="599293"/>
                </a:cubicBezTo>
                <a:close/>
                <a:moveTo>
                  <a:pt x="578738" y="596053"/>
                </a:moveTo>
                <a:lnTo>
                  <a:pt x="642496" y="558064"/>
                </a:lnTo>
                <a:cubicBezTo>
                  <a:pt x="645146" y="556518"/>
                  <a:pt x="646029" y="553057"/>
                  <a:pt x="644410" y="550407"/>
                </a:cubicBezTo>
                <a:cubicBezTo>
                  <a:pt x="642864" y="547757"/>
                  <a:pt x="639403" y="546947"/>
                  <a:pt x="636753" y="548493"/>
                </a:cubicBezTo>
                <a:lnTo>
                  <a:pt x="572922" y="586482"/>
                </a:lnTo>
                <a:cubicBezTo>
                  <a:pt x="570271" y="588029"/>
                  <a:pt x="569388" y="591489"/>
                  <a:pt x="571007" y="594139"/>
                </a:cubicBezTo>
                <a:cubicBezTo>
                  <a:pt x="572038" y="595906"/>
                  <a:pt x="573952" y="596863"/>
                  <a:pt x="575867" y="596863"/>
                </a:cubicBezTo>
                <a:cubicBezTo>
                  <a:pt x="576824" y="596790"/>
                  <a:pt x="577854" y="596569"/>
                  <a:pt x="578738" y="596053"/>
                </a:cubicBezTo>
                <a:close/>
                <a:moveTo>
                  <a:pt x="642127" y="558211"/>
                </a:moveTo>
                <a:lnTo>
                  <a:pt x="707505" y="525302"/>
                </a:lnTo>
                <a:cubicBezTo>
                  <a:pt x="710229" y="523903"/>
                  <a:pt x="711333" y="520590"/>
                  <a:pt x="710008" y="517792"/>
                </a:cubicBezTo>
                <a:cubicBezTo>
                  <a:pt x="708609" y="515068"/>
                  <a:pt x="705222" y="513964"/>
                  <a:pt x="702498" y="515289"/>
                </a:cubicBezTo>
                <a:lnTo>
                  <a:pt x="637121" y="548198"/>
                </a:lnTo>
                <a:cubicBezTo>
                  <a:pt x="634397" y="549597"/>
                  <a:pt x="633293" y="552910"/>
                  <a:pt x="634618" y="555708"/>
                </a:cubicBezTo>
                <a:cubicBezTo>
                  <a:pt x="635575" y="557696"/>
                  <a:pt x="637563" y="558800"/>
                  <a:pt x="639624" y="558800"/>
                </a:cubicBezTo>
                <a:cubicBezTo>
                  <a:pt x="640508" y="558800"/>
                  <a:pt x="641391" y="558653"/>
                  <a:pt x="642127" y="558211"/>
                </a:cubicBezTo>
                <a:close/>
                <a:moveTo>
                  <a:pt x="707210" y="525449"/>
                </a:moveTo>
                <a:lnTo>
                  <a:pt x="771631" y="497987"/>
                </a:lnTo>
                <a:cubicBezTo>
                  <a:pt x="774428" y="496809"/>
                  <a:pt x="775754" y="493496"/>
                  <a:pt x="774576" y="490699"/>
                </a:cubicBezTo>
                <a:cubicBezTo>
                  <a:pt x="773398" y="487827"/>
                  <a:pt x="770085" y="486576"/>
                  <a:pt x="767287" y="487754"/>
                </a:cubicBezTo>
                <a:lnTo>
                  <a:pt x="702867" y="515215"/>
                </a:lnTo>
                <a:cubicBezTo>
                  <a:pt x="700069" y="516393"/>
                  <a:pt x="698744" y="519706"/>
                  <a:pt x="699922" y="522504"/>
                </a:cubicBezTo>
                <a:cubicBezTo>
                  <a:pt x="700805" y="524639"/>
                  <a:pt x="702940" y="525891"/>
                  <a:pt x="705075" y="525891"/>
                </a:cubicBezTo>
                <a:cubicBezTo>
                  <a:pt x="705811" y="525891"/>
                  <a:pt x="706548" y="525743"/>
                  <a:pt x="707210" y="525449"/>
                </a:cubicBezTo>
                <a:close/>
                <a:moveTo>
                  <a:pt x="771263" y="498208"/>
                </a:moveTo>
                <a:lnTo>
                  <a:pt x="832222" y="476637"/>
                </a:lnTo>
                <a:cubicBezTo>
                  <a:pt x="835167" y="475606"/>
                  <a:pt x="836640" y="472440"/>
                  <a:pt x="835609" y="469495"/>
                </a:cubicBezTo>
                <a:cubicBezTo>
                  <a:pt x="834578" y="466624"/>
                  <a:pt x="831413" y="465078"/>
                  <a:pt x="828468" y="466108"/>
                </a:cubicBezTo>
                <a:lnTo>
                  <a:pt x="767508" y="487680"/>
                </a:lnTo>
                <a:cubicBezTo>
                  <a:pt x="764563" y="488711"/>
                  <a:pt x="763090" y="491877"/>
                  <a:pt x="764121" y="494822"/>
                </a:cubicBezTo>
                <a:cubicBezTo>
                  <a:pt x="764931" y="497104"/>
                  <a:pt x="767140" y="498576"/>
                  <a:pt x="769422" y="498503"/>
                </a:cubicBezTo>
                <a:cubicBezTo>
                  <a:pt x="770085" y="498503"/>
                  <a:pt x="770674" y="498355"/>
                  <a:pt x="771263" y="498208"/>
                </a:cubicBezTo>
                <a:close/>
                <a:moveTo>
                  <a:pt x="923074" y="472882"/>
                </a:moveTo>
                <a:cubicBezTo>
                  <a:pt x="923147" y="469790"/>
                  <a:pt x="920644" y="467286"/>
                  <a:pt x="917625" y="467213"/>
                </a:cubicBezTo>
                <a:lnTo>
                  <a:pt x="830529" y="465740"/>
                </a:lnTo>
                <a:cubicBezTo>
                  <a:pt x="827290" y="465888"/>
                  <a:pt x="824934" y="468170"/>
                  <a:pt x="824860" y="471188"/>
                </a:cubicBezTo>
                <a:cubicBezTo>
                  <a:pt x="824787" y="474281"/>
                  <a:pt x="827290" y="476784"/>
                  <a:pt x="830308" y="476857"/>
                </a:cubicBezTo>
                <a:lnTo>
                  <a:pt x="917405" y="478330"/>
                </a:lnTo>
                <a:cubicBezTo>
                  <a:pt x="917478" y="478330"/>
                  <a:pt x="917478" y="478330"/>
                  <a:pt x="917552" y="478330"/>
                </a:cubicBezTo>
                <a:cubicBezTo>
                  <a:pt x="920570" y="478330"/>
                  <a:pt x="923000" y="475900"/>
                  <a:pt x="923074" y="472882"/>
                </a:cubicBezTo>
                <a:close/>
                <a:moveTo>
                  <a:pt x="919098" y="478109"/>
                </a:moveTo>
                <a:lnTo>
                  <a:pt x="980058" y="459924"/>
                </a:lnTo>
                <a:cubicBezTo>
                  <a:pt x="983003" y="459041"/>
                  <a:pt x="984696" y="455948"/>
                  <a:pt x="983813" y="453004"/>
                </a:cubicBezTo>
                <a:cubicBezTo>
                  <a:pt x="982929" y="450059"/>
                  <a:pt x="979837" y="448365"/>
                  <a:pt x="976892" y="449249"/>
                </a:cubicBezTo>
                <a:lnTo>
                  <a:pt x="915932" y="467434"/>
                </a:lnTo>
                <a:cubicBezTo>
                  <a:pt x="912987" y="468317"/>
                  <a:pt x="911294" y="471409"/>
                  <a:pt x="912177" y="474354"/>
                </a:cubicBezTo>
                <a:cubicBezTo>
                  <a:pt x="912914" y="476784"/>
                  <a:pt x="915122" y="478330"/>
                  <a:pt x="917552" y="478330"/>
                </a:cubicBezTo>
                <a:cubicBezTo>
                  <a:pt x="918067" y="478330"/>
                  <a:pt x="918583" y="478330"/>
                  <a:pt x="919098" y="478109"/>
                </a:cubicBezTo>
                <a:close/>
                <a:moveTo>
                  <a:pt x="979690" y="460071"/>
                </a:moveTo>
                <a:lnTo>
                  <a:pt x="1036085" y="447114"/>
                </a:lnTo>
                <a:cubicBezTo>
                  <a:pt x="1039104" y="446451"/>
                  <a:pt x="1040944" y="443433"/>
                  <a:pt x="1040282" y="440414"/>
                </a:cubicBezTo>
                <a:cubicBezTo>
                  <a:pt x="1039619" y="437395"/>
                  <a:pt x="1036674" y="435555"/>
                  <a:pt x="1033582" y="436217"/>
                </a:cubicBezTo>
                <a:lnTo>
                  <a:pt x="977187" y="449175"/>
                </a:lnTo>
                <a:cubicBezTo>
                  <a:pt x="974168" y="449838"/>
                  <a:pt x="972327" y="452856"/>
                  <a:pt x="972990" y="455875"/>
                </a:cubicBezTo>
                <a:cubicBezTo>
                  <a:pt x="973579" y="458452"/>
                  <a:pt x="975935" y="460219"/>
                  <a:pt x="978438" y="460219"/>
                </a:cubicBezTo>
                <a:cubicBezTo>
                  <a:pt x="978880" y="460219"/>
                  <a:pt x="979322" y="460145"/>
                  <a:pt x="979690" y="460071"/>
                </a:cubicBezTo>
                <a:close/>
                <a:moveTo>
                  <a:pt x="1035717" y="447187"/>
                </a:moveTo>
                <a:lnTo>
                  <a:pt x="1088726" y="439162"/>
                </a:lnTo>
                <a:cubicBezTo>
                  <a:pt x="1091744" y="438721"/>
                  <a:pt x="1093879" y="435849"/>
                  <a:pt x="1093438" y="432831"/>
                </a:cubicBezTo>
                <a:cubicBezTo>
                  <a:pt x="1092996" y="429739"/>
                  <a:pt x="1090051" y="427751"/>
                  <a:pt x="1087106" y="428119"/>
                </a:cubicBezTo>
                <a:lnTo>
                  <a:pt x="1034097" y="436144"/>
                </a:lnTo>
                <a:cubicBezTo>
                  <a:pt x="1031079" y="436586"/>
                  <a:pt x="1028944" y="439457"/>
                  <a:pt x="1029385" y="442475"/>
                </a:cubicBezTo>
                <a:cubicBezTo>
                  <a:pt x="1029827" y="445273"/>
                  <a:pt x="1032183" y="447261"/>
                  <a:pt x="1034907" y="447187"/>
                </a:cubicBezTo>
                <a:cubicBezTo>
                  <a:pt x="1035128" y="447261"/>
                  <a:pt x="1035423" y="447261"/>
                  <a:pt x="1035717" y="447187"/>
                </a:cubicBezTo>
                <a:close/>
                <a:moveTo>
                  <a:pt x="1207848" y="453298"/>
                </a:moveTo>
                <a:cubicBezTo>
                  <a:pt x="1208363" y="450279"/>
                  <a:pt x="1206302" y="447408"/>
                  <a:pt x="1203210" y="446893"/>
                </a:cubicBezTo>
                <a:lnTo>
                  <a:pt x="1088652" y="428193"/>
                </a:lnTo>
                <a:cubicBezTo>
                  <a:pt x="1085707" y="427751"/>
                  <a:pt x="1082762" y="429739"/>
                  <a:pt x="1082247" y="432831"/>
                </a:cubicBezTo>
                <a:cubicBezTo>
                  <a:pt x="1081732" y="435849"/>
                  <a:pt x="1083793" y="438721"/>
                  <a:pt x="1086885" y="439236"/>
                </a:cubicBezTo>
                <a:lnTo>
                  <a:pt x="1201443" y="457936"/>
                </a:lnTo>
                <a:cubicBezTo>
                  <a:pt x="1201737" y="458010"/>
                  <a:pt x="1202105" y="458010"/>
                  <a:pt x="1202400" y="458010"/>
                </a:cubicBezTo>
                <a:cubicBezTo>
                  <a:pt x="1205124" y="457936"/>
                  <a:pt x="1207406" y="456022"/>
                  <a:pt x="1207848" y="453298"/>
                </a:cubicBezTo>
                <a:close/>
                <a:moveTo>
                  <a:pt x="1202842" y="457936"/>
                </a:moveTo>
                <a:lnTo>
                  <a:pt x="1257396" y="453077"/>
                </a:lnTo>
                <a:cubicBezTo>
                  <a:pt x="1260489" y="452783"/>
                  <a:pt x="1262697" y="450132"/>
                  <a:pt x="1262476" y="447040"/>
                </a:cubicBezTo>
                <a:cubicBezTo>
                  <a:pt x="1262182" y="443948"/>
                  <a:pt x="1259679" y="441813"/>
                  <a:pt x="1256439" y="441960"/>
                </a:cubicBezTo>
                <a:lnTo>
                  <a:pt x="1201885" y="446819"/>
                </a:lnTo>
                <a:cubicBezTo>
                  <a:pt x="1198792" y="447114"/>
                  <a:pt x="1196584" y="449764"/>
                  <a:pt x="1196805" y="452856"/>
                </a:cubicBezTo>
                <a:cubicBezTo>
                  <a:pt x="1197025" y="455728"/>
                  <a:pt x="1199529" y="457936"/>
                  <a:pt x="1202400" y="457936"/>
                </a:cubicBezTo>
                <a:cubicBezTo>
                  <a:pt x="1202547" y="457936"/>
                  <a:pt x="1202694" y="457936"/>
                  <a:pt x="1202842" y="457936"/>
                </a:cubicBezTo>
                <a:close/>
                <a:moveTo>
                  <a:pt x="1257028" y="453077"/>
                </a:moveTo>
                <a:lnTo>
                  <a:pt x="1309595" y="452341"/>
                </a:lnTo>
                <a:cubicBezTo>
                  <a:pt x="1312687" y="452267"/>
                  <a:pt x="1315117" y="449764"/>
                  <a:pt x="1315117" y="446672"/>
                </a:cubicBezTo>
                <a:cubicBezTo>
                  <a:pt x="1315043" y="443580"/>
                  <a:pt x="1312540" y="441150"/>
                  <a:pt x="1309522" y="441150"/>
                </a:cubicBezTo>
                <a:cubicBezTo>
                  <a:pt x="1309522" y="441150"/>
                  <a:pt x="1309522" y="441150"/>
                  <a:pt x="1309522" y="441150"/>
                </a:cubicBezTo>
                <a:lnTo>
                  <a:pt x="1256955" y="441886"/>
                </a:lnTo>
                <a:cubicBezTo>
                  <a:pt x="1253863" y="441960"/>
                  <a:pt x="1251433" y="444463"/>
                  <a:pt x="1251433" y="447555"/>
                </a:cubicBezTo>
                <a:cubicBezTo>
                  <a:pt x="1251433" y="450648"/>
                  <a:pt x="1253936" y="453151"/>
                  <a:pt x="1257028" y="453077"/>
                </a:cubicBezTo>
                <a:cubicBezTo>
                  <a:pt x="1256955" y="453077"/>
                  <a:pt x="1257028" y="453077"/>
                  <a:pt x="1257028" y="453077"/>
                </a:cubicBezTo>
                <a:close/>
                <a:moveTo>
                  <a:pt x="1440424" y="490919"/>
                </a:moveTo>
                <a:cubicBezTo>
                  <a:pt x="1441381" y="487975"/>
                  <a:pt x="1439835" y="484809"/>
                  <a:pt x="1436890" y="483852"/>
                </a:cubicBezTo>
                <a:lnTo>
                  <a:pt x="1311215" y="441518"/>
                </a:lnTo>
                <a:cubicBezTo>
                  <a:pt x="1308344" y="440561"/>
                  <a:pt x="1305178" y="442107"/>
                  <a:pt x="1304147" y="445052"/>
                </a:cubicBezTo>
                <a:cubicBezTo>
                  <a:pt x="1303190" y="447997"/>
                  <a:pt x="1304736" y="451163"/>
                  <a:pt x="1307681" y="452120"/>
                </a:cubicBezTo>
                <a:lnTo>
                  <a:pt x="1433356" y="494453"/>
                </a:lnTo>
                <a:cubicBezTo>
                  <a:pt x="1433945" y="494674"/>
                  <a:pt x="1434608" y="494748"/>
                  <a:pt x="1435196" y="494748"/>
                </a:cubicBezTo>
                <a:cubicBezTo>
                  <a:pt x="1437479" y="494674"/>
                  <a:pt x="1439687" y="493202"/>
                  <a:pt x="1440424" y="490919"/>
                </a:cubicBezTo>
                <a:close/>
                <a:moveTo>
                  <a:pt x="1492402" y="490404"/>
                </a:moveTo>
                <a:cubicBezTo>
                  <a:pt x="1492475" y="487312"/>
                  <a:pt x="1490046" y="484735"/>
                  <a:pt x="1486954" y="484735"/>
                </a:cubicBezTo>
                <a:lnTo>
                  <a:pt x="1435270" y="483631"/>
                </a:lnTo>
                <a:cubicBezTo>
                  <a:pt x="1431957" y="483631"/>
                  <a:pt x="1429601" y="485987"/>
                  <a:pt x="1429601" y="489079"/>
                </a:cubicBezTo>
                <a:cubicBezTo>
                  <a:pt x="1429527" y="492171"/>
                  <a:pt x="1431957" y="494748"/>
                  <a:pt x="1435049" y="494748"/>
                </a:cubicBezTo>
                <a:lnTo>
                  <a:pt x="1486733" y="495852"/>
                </a:lnTo>
                <a:cubicBezTo>
                  <a:pt x="1486806" y="495852"/>
                  <a:pt x="1486806" y="495852"/>
                  <a:pt x="1486880" y="495852"/>
                </a:cubicBezTo>
                <a:cubicBezTo>
                  <a:pt x="1489825" y="495852"/>
                  <a:pt x="1492328" y="493423"/>
                  <a:pt x="1492402" y="490404"/>
                </a:cubicBezTo>
                <a:close/>
                <a:moveTo>
                  <a:pt x="1544306" y="493128"/>
                </a:moveTo>
                <a:cubicBezTo>
                  <a:pt x="1544453" y="490036"/>
                  <a:pt x="1542097" y="487459"/>
                  <a:pt x="1539005" y="487312"/>
                </a:cubicBezTo>
                <a:lnTo>
                  <a:pt x="1487027" y="484735"/>
                </a:lnTo>
                <a:cubicBezTo>
                  <a:pt x="1483714" y="484588"/>
                  <a:pt x="1481358" y="486944"/>
                  <a:pt x="1481211" y="490036"/>
                </a:cubicBezTo>
                <a:cubicBezTo>
                  <a:pt x="1481064" y="493128"/>
                  <a:pt x="1483420" y="495705"/>
                  <a:pt x="1486512" y="495852"/>
                </a:cubicBezTo>
                <a:lnTo>
                  <a:pt x="1538490" y="498429"/>
                </a:lnTo>
                <a:cubicBezTo>
                  <a:pt x="1538563" y="498429"/>
                  <a:pt x="1538711" y="498429"/>
                  <a:pt x="1538784" y="498429"/>
                </a:cubicBezTo>
                <a:cubicBezTo>
                  <a:pt x="1541729" y="498429"/>
                  <a:pt x="1544159" y="496073"/>
                  <a:pt x="1544306" y="493128"/>
                </a:cubicBezTo>
                <a:close/>
                <a:moveTo>
                  <a:pt x="1565878" y="497325"/>
                </a:moveTo>
                <a:cubicBezTo>
                  <a:pt x="1566393" y="494306"/>
                  <a:pt x="1564332" y="491435"/>
                  <a:pt x="1561313" y="490919"/>
                </a:cubicBezTo>
                <a:lnTo>
                  <a:pt x="1539668" y="487386"/>
                </a:lnTo>
                <a:cubicBezTo>
                  <a:pt x="1536576" y="486870"/>
                  <a:pt x="1533778" y="488932"/>
                  <a:pt x="1533263" y="491950"/>
                </a:cubicBezTo>
                <a:cubicBezTo>
                  <a:pt x="1532747" y="494969"/>
                  <a:pt x="1534809" y="497840"/>
                  <a:pt x="1537827" y="498355"/>
                </a:cubicBezTo>
                <a:lnTo>
                  <a:pt x="1559472" y="501889"/>
                </a:lnTo>
                <a:cubicBezTo>
                  <a:pt x="1559767" y="501963"/>
                  <a:pt x="1560135" y="501963"/>
                  <a:pt x="1560430" y="501963"/>
                </a:cubicBezTo>
                <a:cubicBezTo>
                  <a:pt x="1563080" y="501963"/>
                  <a:pt x="1565436" y="500049"/>
                  <a:pt x="1565878" y="497325"/>
                </a:cubicBezTo>
                <a:close/>
                <a:moveTo>
                  <a:pt x="1579571" y="502110"/>
                </a:moveTo>
                <a:cubicBezTo>
                  <a:pt x="1580455" y="499165"/>
                  <a:pt x="1578762" y="496073"/>
                  <a:pt x="1575817" y="495190"/>
                </a:cubicBezTo>
                <a:lnTo>
                  <a:pt x="1561976" y="491067"/>
                </a:lnTo>
                <a:cubicBezTo>
                  <a:pt x="1558957" y="490183"/>
                  <a:pt x="1555938" y="491877"/>
                  <a:pt x="1555055" y="494822"/>
                </a:cubicBezTo>
                <a:cubicBezTo>
                  <a:pt x="1554171" y="497766"/>
                  <a:pt x="1555865" y="500859"/>
                  <a:pt x="1558810" y="501742"/>
                </a:cubicBezTo>
                <a:lnTo>
                  <a:pt x="1572651" y="505865"/>
                </a:lnTo>
                <a:cubicBezTo>
                  <a:pt x="1573166" y="506012"/>
                  <a:pt x="1573755" y="506086"/>
                  <a:pt x="1574271" y="506086"/>
                </a:cubicBezTo>
                <a:cubicBezTo>
                  <a:pt x="1576627" y="506086"/>
                  <a:pt x="1578835" y="504540"/>
                  <a:pt x="1579571" y="502110"/>
                </a:cubicBezTo>
                <a:close/>
                <a:moveTo>
                  <a:pt x="1610788" y="514184"/>
                </a:moveTo>
                <a:cubicBezTo>
                  <a:pt x="1611892" y="511313"/>
                  <a:pt x="1610420" y="508074"/>
                  <a:pt x="1607548" y="507043"/>
                </a:cubicBezTo>
                <a:lnTo>
                  <a:pt x="1576185" y="495337"/>
                </a:lnTo>
                <a:cubicBezTo>
                  <a:pt x="1573314" y="494233"/>
                  <a:pt x="1570074" y="495705"/>
                  <a:pt x="1569043" y="498576"/>
                </a:cubicBezTo>
                <a:cubicBezTo>
                  <a:pt x="1567939" y="501448"/>
                  <a:pt x="1569412" y="504687"/>
                  <a:pt x="1572283" y="505718"/>
                </a:cubicBezTo>
                <a:lnTo>
                  <a:pt x="1603646" y="517424"/>
                </a:lnTo>
                <a:cubicBezTo>
                  <a:pt x="1604309" y="517645"/>
                  <a:pt x="1604972" y="517792"/>
                  <a:pt x="1605634" y="517792"/>
                </a:cubicBezTo>
                <a:cubicBezTo>
                  <a:pt x="1607843" y="517792"/>
                  <a:pt x="1609978" y="516393"/>
                  <a:pt x="1610788" y="514184"/>
                </a:cubicBezTo>
                <a:close/>
                <a:moveTo>
                  <a:pt x="1610051" y="515583"/>
                </a:moveTo>
                <a:lnTo>
                  <a:pt x="1612407" y="512491"/>
                </a:lnTo>
                <a:cubicBezTo>
                  <a:pt x="1614248" y="510062"/>
                  <a:pt x="1613733" y="506528"/>
                  <a:pt x="1611303" y="504687"/>
                </a:cubicBezTo>
                <a:cubicBezTo>
                  <a:pt x="1608874" y="502846"/>
                  <a:pt x="1605340" y="503288"/>
                  <a:pt x="1603499" y="505791"/>
                </a:cubicBezTo>
                <a:lnTo>
                  <a:pt x="1601143" y="508884"/>
                </a:lnTo>
                <a:cubicBezTo>
                  <a:pt x="1599303" y="511313"/>
                  <a:pt x="1599818" y="514847"/>
                  <a:pt x="1602247" y="516688"/>
                </a:cubicBezTo>
                <a:cubicBezTo>
                  <a:pt x="1603278" y="517424"/>
                  <a:pt x="1604456" y="517792"/>
                  <a:pt x="1605634" y="517792"/>
                </a:cubicBezTo>
                <a:cubicBezTo>
                  <a:pt x="1607327" y="517792"/>
                  <a:pt x="1608947" y="517056"/>
                  <a:pt x="1610051" y="515583"/>
                </a:cubicBezTo>
                <a:close/>
                <a:moveTo>
                  <a:pt x="1624555" y="514847"/>
                </a:moveTo>
                <a:cubicBezTo>
                  <a:pt x="1625586" y="511902"/>
                  <a:pt x="1624040" y="508736"/>
                  <a:pt x="1621095" y="507779"/>
                </a:cubicBezTo>
                <a:lnTo>
                  <a:pt x="1609683" y="503877"/>
                </a:lnTo>
                <a:cubicBezTo>
                  <a:pt x="1606812" y="502920"/>
                  <a:pt x="1603646" y="504393"/>
                  <a:pt x="1602616" y="507337"/>
                </a:cubicBezTo>
                <a:cubicBezTo>
                  <a:pt x="1601585" y="510282"/>
                  <a:pt x="1603131" y="513448"/>
                  <a:pt x="1606076" y="514405"/>
                </a:cubicBezTo>
                <a:lnTo>
                  <a:pt x="1617487" y="518307"/>
                </a:lnTo>
                <a:cubicBezTo>
                  <a:pt x="1618076" y="518528"/>
                  <a:pt x="1618739" y="518602"/>
                  <a:pt x="1619328" y="518602"/>
                </a:cubicBezTo>
                <a:cubicBezTo>
                  <a:pt x="1621684" y="518602"/>
                  <a:pt x="1623819" y="517203"/>
                  <a:pt x="1624555" y="514847"/>
                </a:cubicBezTo>
                <a:close/>
                <a:moveTo>
                  <a:pt x="1634936" y="516099"/>
                </a:moveTo>
                <a:cubicBezTo>
                  <a:pt x="1635525" y="513080"/>
                  <a:pt x="1633537" y="510135"/>
                  <a:pt x="1630519" y="509546"/>
                </a:cubicBezTo>
                <a:lnTo>
                  <a:pt x="1620359" y="507558"/>
                </a:lnTo>
                <a:cubicBezTo>
                  <a:pt x="1617414" y="506969"/>
                  <a:pt x="1614395" y="508957"/>
                  <a:pt x="1613806" y="511976"/>
                </a:cubicBezTo>
                <a:cubicBezTo>
                  <a:pt x="1613217" y="514994"/>
                  <a:pt x="1615205" y="517939"/>
                  <a:pt x="1618224" y="518528"/>
                </a:cubicBezTo>
                <a:lnTo>
                  <a:pt x="1628384" y="520516"/>
                </a:lnTo>
                <a:cubicBezTo>
                  <a:pt x="1628752" y="520590"/>
                  <a:pt x="1629120" y="520590"/>
                  <a:pt x="1629488" y="520590"/>
                </a:cubicBezTo>
                <a:cubicBezTo>
                  <a:pt x="1632138" y="520590"/>
                  <a:pt x="1634421" y="518749"/>
                  <a:pt x="1634936" y="516099"/>
                </a:cubicBezTo>
                <a:close/>
                <a:moveTo>
                  <a:pt x="1655772" y="519633"/>
                </a:moveTo>
                <a:cubicBezTo>
                  <a:pt x="1656287" y="516614"/>
                  <a:pt x="1654225" y="513743"/>
                  <a:pt x="1651207" y="513154"/>
                </a:cubicBezTo>
                <a:lnTo>
                  <a:pt x="1630445" y="509546"/>
                </a:lnTo>
                <a:cubicBezTo>
                  <a:pt x="1627500" y="509031"/>
                  <a:pt x="1624555" y="511019"/>
                  <a:pt x="1623966" y="514111"/>
                </a:cubicBezTo>
                <a:cubicBezTo>
                  <a:pt x="1623451" y="517129"/>
                  <a:pt x="1625512" y="520001"/>
                  <a:pt x="1628531" y="520590"/>
                </a:cubicBezTo>
                <a:lnTo>
                  <a:pt x="1649293" y="524197"/>
                </a:lnTo>
                <a:cubicBezTo>
                  <a:pt x="1649661" y="524271"/>
                  <a:pt x="1649955" y="524271"/>
                  <a:pt x="1650323" y="524271"/>
                </a:cubicBezTo>
                <a:cubicBezTo>
                  <a:pt x="1652974" y="524197"/>
                  <a:pt x="1655256" y="522283"/>
                  <a:pt x="1655772" y="519633"/>
                </a:cubicBezTo>
                <a:close/>
                <a:moveTo>
                  <a:pt x="1703258" y="526111"/>
                </a:moveTo>
                <a:cubicBezTo>
                  <a:pt x="1703700" y="523093"/>
                  <a:pt x="1701565" y="520222"/>
                  <a:pt x="1698547" y="519853"/>
                </a:cubicBezTo>
                <a:lnTo>
                  <a:pt x="1651060" y="513154"/>
                </a:lnTo>
                <a:cubicBezTo>
                  <a:pt x="1648041" y="512712"/>
                  <a:pt x="1645170" y="514847"/>
                  <a:pt x="1644802" y="517866"/>
                </a:cubicBezTo>
                <a:cubicBezTo>
                  <a:pt x="1644360" y="520884"/>
                  <a:pt x="1646495" y="523755"/>
                  <a:pt x="1649513" y="524124"/>
                </a:cubicBezTo>
                <a:lnTo>
                  <a:pt x="1697001" y="530823"/>
                </a:lnTo>
                <a:cubicBezTo>
                  <a:pt x="1697295" y="530897"/>
                  <a:pt x="1697590" y="530897"/>
                  <a:pt x="1697810" y="530897"/>
                </a:cubicBezTo>
                <a:cubicBezTo>
                  <a:pt x="1700534" y="530897"/>
                  <a:pt x="1702890" y="528909"/>
                  <a:pt x="1703258" y="526111"/>
                </a:cubicBezTo>
                <a:close/>
                <a:moveTo>
                  <a:pt x="1757445" y="529572"/>
                </a:moveTo>
                <a:cubicBezTo>
                  <a:pt x="1757666" y="526480"/>
                  <a:pt x="1755384" y="523829"/>
                  <a:pt x="1752292" y="523608"/>
                </a:cubicBezTo>
                <a:lnTo>
                  <a:pt x="1698178" y="519780"/>
                </a:lnTo>
                <a:cubicBezTo>
                  <a:pt x="1695160" y="519338"/>
                  <a:pt x="1692436" y="521841"/>
                  <a:pt x="1692215" y="524933"/>
                </a:cubicBezTo>
                <a:cubicBezTo>
                  <a:pt x="1691994" y="528026"/>
                  <a:pt x="1694276" y="530676"/>
                  <a:pt x="1697369" y="530897"/>
                </a:cubicBezTo>
                <a:lnTo>
                  <a:pt x="1751482" y="534725"/>
                </a:lnTo>
                <a:cubicBezTo>
                  <a:pt x="1751629" y="534725"/>
                  <a:pt x="1751776" y="534725"/>
                  <a:pt x="1751923" y="534725"/>
                </a:cubicBezTo>
                <a:cubicBezTo>
                  <a:pt x="1754795" y="534725"/>
                  <a:pt x="1757224" y="532443"/>
                  <a:pt x="1757445" y="529572"/>
                </a:cubicBezTo>
                <a:close/>
                <a:moveTo>
                  <a:pt x="1818921" y="530602"/>
                </a:moveTo>
                <a:cubicBezTo>
                  <a:pt x="1818994" y="527510"/>
                  <a:pt x="1816565" y="524933"/>
                  <a:pt x="1813472" y="524933"/>
                </a:cubicBezTo>
                <a:lnTo>
                  <a:pt x="1751997" y="523608"/>
                </a:lnTo>
                <a:cubicBezTo>
                  <a:pt x="1749126" y="523535"/>
                  <a:pt x="1746328" y="525964"/>
                  <a:pt x="1746328" y="529056"/>
                </a:cubicBezTo>
                <a:cubicBezTo>
                  <a:pt x="1746254" y="532148"/>
                  <a:pt x="1748684" y="534725"/>
                  <a:pt x="1751776" y="534725"/>
                </a:cubicBezTo>
                <a:lnTo>
                  <a:pt x="1813252" y="536050"/>
                </a:lnTo>
                <a:cubicBezTo>
                  <a:pt x="1813325" y="536050"/>
                  <a:pt x="1813325" y="536050"/>
                  <a:pt x="1813399" y="536050"/>
                </a:cubicBezTo>
                <a:cubicBezTo>
                  <a:pt x="1816344" y="536050"/>
                  <a:pt x="1818847" y="533621"/>
                  <a:pt x="1818921" y="530602"/>
                </a:cubicBezTo>
                <a:close/>
                <a:moveTo>
                  <a:pt x="1813472" y="536050"/>
                </a:moveTo>
                <a:lnTo>
                  <a:pt x="1879365" y="534063"/>
                </a:lnTo>
                <a:cubicBezTo>
                  <a:pt x="1882457" y="533989"/>
                  <a:pt x="1884887" y="531412"/>
                  <a:pt x="1884740" y="528320"/>
                </a:cubicBezTo>
                <a:cubicBezTo>
                  <a:pt x="1884666" y="525228"/>
                  <a:pt x="1882016" y="522946"/>
                  <a:pt x="1878997" y="522946"/>
                </a:cubicBezTo>
                <a:lnTo>
                  <a:pt x="1813104" y="524933"/>
                </a:lnTo>
                <a:cubicBezTo>
                  <a:pt x="1810012" y="525007"/>
                  <a:pt x="1807582" y="527584"/>
                  <a:pt x="1807730" y="530676"/>
                </a:cubicBezTo>
                <a:cubicBezTo>
                  <a:pt x="1807803" y="533695"/>
                  <a:pt x="1810307" y="536124"/>
                  <a:pt x="1813325" y="536050"/>
                </a:cubicBezTo>
                <a:cubicBezTo>
                  <a:pt x="1813399" y="536050"/>
                  <a:pt x="1813472" y="536050"/>
                  <a:pt x="1813472" y="536050"/>
                </a:cubicBezTo>
                <a:close/>
                <a:moveTo>
                  <a:pt x="1879733" y="534063"/>
                </a:moveTo>
                <a:lnTo>
                  <a:pt x="1947393" y="527878"/>
                </a:lnTo>
                <a:cubicBezTo>
                  <a:pt x="1950485" y="527584"/>
                  <a:pt x="1952694" y="524860"/>
                  <a:pt x="1952399" y="521841"/>
                </a:cubicBezTo>
                <a:cubicBezTo>
                  <a:pt x="1952105" y="518749"/>
                  <a:pt x="1949381" y="516540"/>
                  <a:pt x="1946362" y="516835"/>
                </a:cubicBezTo>
                <a:lnTo>
                  <a:pt x="1878703" y="523019"/>
                </a:lnTo>
                <a:cubicBezTo>
                  <a:pt x="1875610" y="523314"/>
                  <a:pt x="1873402" y="526038"/>
                  <a:pt x="1873696" y="529056"/>
                </a:cubicBezTo>
                <a:cubicBezTo>
                  <a:pt x="1873991" y="531928"/>
                  <a:pt x="1876420" y="534136"/>
                  <a:pt x="1879292" y="534136"/>
                </a:cubicBezTo>
                <a:cubicBezTo>
                  <a:pt x="1879439" y="534063"/>
                  <a:pt x="1879586" y="534063"/>
                  <a:pt x="1879733" y="534063"/>
                </a:cubicBezTo>
                <a:close/>
                <a:moveTo>
                  <a:pt x="1947761" y="527805"/>
                </a:moveTo>
                <a:lnTo>
                  <a:pt x="2014537" y="516614"/>
                </a:lnTo>
                <a:cubicBezTo>
                  <a:pt x="2017556" y="516099"/>
                  <a:pt x="2019617" y="513227"/>
                  <a:pt x="2019102" y="510209"/>
                </a:cubicBezTo>
                <a:cubicBezTo>
                  <a:pt x="2018587" y="507190"/>
                  <a:pt x="2015642" y="505202"/>
                  <a:pt x="2012697" y="505644"/>
                </a:cubicBezTo>
                <a:lnTo>
                  <a:pt x="1945920" y="516835"/>
                </a:lnTo>
                <a:cubicBezTo>
                  <a:pt x="1942902" y="517350"/>
                  <a:pt x="1940840" y="520222"/>
                  <a:pt x="1941356" y="523240"/>
                </a:cubicBezTo>
                <a:cubicBezTo>
                  <a:pt x="1941798" y="525964"/>
                  <a:pt x="1944227" y="527878"/>
                  <a:pt x="1946878" y="527878"/>
                </a:cubicBezTo>
                <a:cubicBezTo>
                  <a:pt x="1947172" y="527878"/>
                  <a:pt x="1947467" y="527878"/>
                  <a:pt x="1947761" y="527805"/>
                </a:cubicBezTo>
                <a:close/>
                <a:moveTo>
                  <a:pt x="2014906" y="516540"/>
                </a:moveTo>
                <a:lnTo>
                  <a:pt x="2079473" y="501448"/>
                </a:lnTo>
                <a:cubicBezTo>
                  <a:pt x="2082492" y="500785"/>
                  <a:pt x="2084332" y="497766"/>
                  <a:pt x="2083596" y="494748"/>
                </a:cubicBezTo>
                <a:cubicBezTo>
                  <a:pt x="2082933" y="491729"/>
                  <a:pt x="2079915" y="489889"/>
                  <a:pt x="2076896" y="490625"/>
                </a:cubicBezTo>
                <a:lnTo>
                  <a:pt x="2012329" y="505718"/>
                </a:lnTo>
                <a:cubicBezTo>
                  <a:pt x="2009310" y="506380"/>
                  <a:pt x="2007470" y="509399"/>
                  <a:pt x="2008206" y="512417"/>
                </a:cubicBezTo>
                <a:cubicBezTo>
                  <a:pt x="2008795" y="514994"/>
                  <a:pt x="2011151" y="516761"/>
                  <a:pt x="2013654" y="516688"/>
                </a:cubicBezTo>
                <a:cubicBezTo>
                  <a:pt x="2014096" y="516688"/>
                  <a:pt x="2014537" y="516688"/>
                  <a:pt x="2014906" y="516540"/>
                </a:cubicBezTo>
                <a:close/>
                <a:moveTo>
                  <a:pt x="2079768" y="501374"/>
                </a:moveTo>
                <a:lnTo>
                  <a:pt x="2140801" y="483336"/>
                </a:lnTo>
                <a:cubicBezTo>
                  <a:pt x="2143746" y="482453"/>
                  <a:pt x="2145439" y="479361"/>
                  <a:pt x="2144556" y="476416"/>
                </a:cubicBezTo>
                <a:cubicBezTo>
                  <a:pt x="2143672" y="473471"/>
                  <a:pt x="2140580" y="471777"/>
                  <a:pt x="2137635" y="472661"/>
                </a:cubicBezTo>
                <a:lnTo>
                  <a:pt x="2076602" y="490699"/>
                </a:lnTo>
                <a:cubicBezTo>
                  <a:pt x="2073657" y="491582"/>
                  <a:pt x="2071964" y="494674"/>
                  <a:pt x="2072847" y="497619"/>
                </a:cubicBezTo>
                <a:cubicBezTo>
                  <a:pt x="2073583" y="500049"/>
                  <a:pt x="2075792" y="501668"/>
                  <a:pt x="2078221" y="501595"/>
                </a:cubicBezTo>
                <a:cubicBezTo>
                  <a:pt x="2078737" y="501595"/>
                  <a:pt x="2079252" y="501521"/>
                  <a:pt x="2079768" y="501374"/>
                </a:cubicBezTo>
                <a:close/>
                <a:moveTo>
                  <a:pt x="2141096" y="483263"/>
                </a:moveTo>
                <a:lnTo>
                  <a:pt x="2197417" y="463384"/>
                </a:lnTo>
                <a:cubicBezTo>
                  <a:pt x="2200289" y="462354"/>
                  <a:pt x="2201835" y="459188"/>
                  <a:pt x="2200804" y="456243"/>
                </a:cubicBezTo>
                <a:cubicBezTo>
                  <a:pt x="2199773" y="453372"/>
                  <a:pt x="2196608" y="451826"/>
                  <a:pt x="2193663" y="452856"/>
                </a:cubicBezTo>
                <a:lnTo>
                  <a:pt x="2137341" y="472735"/>
                </a:lnTo>
                <a:cubicBezTo>
                  <a:pt x="2134470" y="473765"/>
                  <a:pt x="2132924" y="476931"/>
                  <a:pt x="2133954" y="479876"/>
                </a:cubicBezTo>
                <a:cubicBezTo>
                  <a:pt x="2134764" y="482158"/>
                  <a:pt x="2136973" y="483631"/>
                  <a:pt x="2139255" y="483631"/>
                </a:cubicBezTo>
                <a:cubicBezTo>
                  <a:pt x="2139844" y="483557"/>
                  <a:pt x="2140507" y="483484"/>
                  <a:pt x="2141096" y="483263"/>
                </a:cubicBezTo>
                <a:close/>
                <a:moveTo>
                  <a:pt x="2197712" y="463237"/>
                </a:moveTo>
                <a:lnTo>
                  <a:pt x="2248217" y="442328"/>
                </a:lnTo>
                <a:cubicBezTo>
                  <a:pt x="2251089" y="441150"/>
                  <a:pt x="2252414" y="437911"/>
                  <a:pt x="2251236" y="435039"/>
                </a:cubicBezTo>
                <a:cubicBezTo>
                  <a:pt x="2250058" y="432168"/>
                  <a:pt x="2246819" y="430843"/>
                  <a:pt x="2243947" y="432021"/>
                </a:cubicBezTo>
                <a:lnTo>
                  <a:pt x="2193442" y="452930"/>
                </a:lnTo>
                <a:cubicBezTo>
                  <a:pt x="2190570" y="454108"/>
                  <a:pt x="2189245" y="457347"/>
                  <a:pt x="2190423" y="460219"/>
                </a:cubicBezTo>
                <a:cubicBezTo>
                  <a:pt x="2191307" y="462354"/>
                  <a:pt x="2193442" y="463679"/>
                  <a:pt x="2195577" y="463679"/>
                </a:cubicBezTo>
                <a:cubicBezTo>
                  <a:pt x="2196313" y="463679"/>
                  <a:pt x="2196976" y="463532"/>
                  <a:pt x="2197712" y="463237"/>
                </a:cubicBezTo>
                <a:close/>
                <a:moveTo>
                  <a:pt x="2248438" y="442255"/>
                </a:moveTo>
                <a:lnTo>
                  <a:pt x="2294526" y="420683"/>
                </a:lnTo>
                <a:cubicBezTo>
                  <a:pt x="2297324" y="419358"/>
                  <a:pt x="2298502" y="416045"/>
                  <a:pt x="2297177" y="413247"/>
                </a:cubicBezTo>
                <a:cubicBezTo>
                  <a:pt x="2295851" y="410449"/>
                  <a:pt x="2292539" y="409271"/>
                  <a:pt x="2289741" y="410597"/>
                </a:cubicBezTo>
                <a:lnTo>
                  <a:pt x="2243653" y="432168"/>
                </a:lnTo>
                <a:cubicBezTo>
                  <a:pt x="2240855" y="433493"/>
                  <a:pt x="2239677" y="436806"/>
                  <a:pt x="2241002" y="439604"/>
                </a:cubicBezTo>
                <a:cubicBezTo>
                  <a:pt x="2241959" y="441666"/>
                  <a:pt x="2243947" y="442844"/>
                  <a:pt x="2246082" y="442844"/>
                </a:cubicBezTo>
                <a:cubicBezTo>
                  <a:pt x="2246892" y="442770"/>
                  <a:pt x="2247628" y="442623"/>
                  <a:pt x="2248438" y="442255"/>
                </a:cubicBezTo>
                <a:close/>
                <a:moveTo>
                  <a:pt x="2294674" y="420609"/>
                </a:moveTo>
                <a:lnTo>
                  <a:pt x="2337670" y="398670"/>
                </a:lnTo>
                <a:cubicBezTo>
                  <a:pt x="2340394" y="397271"/>
                  <a:pt x="2341498" y="393884"/>
                  <a:pt x="2340099" y="391160"/>
                </a:cubicBezTo>
                <a:cubicBezTo>
                  <a:pt x="2338700" y="388436"/>
                  <a:pt x="2335314" y="387332"/>
                  <a:pt x="2332590" y="388730"/>
                </a:cubicBezTo>
                <a:lnTo>
                  <a:pt x="2289594" y="410670"/>
                </a:lnTo>
                <a:cubicBezTo>
                  <a:pt x="2286869" y="412069"/>
                  <a:pt x="2285765" y="415456"/>
                  <a:pt x="2287164" y="418180"/>
                </a:cubicBezTo>
                <a:cubicBezTo>
                  <a:pt x="2288195" y="420094"/>
                  <a:pt x="2290109" y="421198"/>
                  <a:pt x="2292170" y="421198"/>
                </a:cubicBezTo>
                <a:cubicBezTo>
                  <a:pt x="2293054" y="421198"/>
                  <a:pt x="2293864" y="421051"/>
                  <a:pt x="2294674" y="420609"/>
                </a:cubicBezTo>
                <a:close/>
                <a:moveTo>
                  <a:pt x="2337743" y="398596"/>
                </a:moveTo>
                <a:lnTo>
                  <a:pt x="2378898" y="376583"/>
                </a:lnTo>
                <a:cubicBezTo>
                  <a:pt x="2381623" y="375110"/>
                  <a:pt x="2382653" y="371724"/>
                  <a:pt x="2381181" y="369073"/>
                </a:cubicBezTo>
                <a:cubicBezTo>
                  <a:pt x="2379708" y="366349"/>
                  <a:pt x="2376322" y="365318"/>
                  <a:pt x="2373671" y="366791"/>
                </a:cubicBezTo>
                <a:lnTo>
                  <a:pt x="2332516" y="388804"/>
                </a:lnTo>
                <a:cubicBezTo>
                  <a:pt x="2329792" y="390277"/>
                  <a:pt x="2328761" y="393663"/>
                  <a:pt x="2330234" y="396314"/>
                </a:cubicBezTo>
                <a:cubicBezTo>
                  <a:pt x="2331264" y="398228"/>
                  <a:pt x="2333178" y="399259"/>
                  <a:pt x="2335166" y="399259"/>
                </a:cubicBezTo>
                <a:cubicBezTo>
                  <a:pt x="2336050" y="399259"/>
                  <a:pt x="2336933" y="399038"/>
                  <a:pt x="2337743" y="398596"/>
                </a:cubicBezTo>
                <a:close/>
                <a:moveTo>
                  <a:pt x="2378972" y="376583"/>
                </a:moveTo>
                <a:lnTo>
                  <a:pt x="2419539" y="354790"/>
                </a:lnTo>
                <a:cubicBezTo>
                  <a:pt x="2422263" y="353318"/>
                  <a:pt x="2423293" y="349931"/>
                  <a:pt x="2421821" y="347207"/>
                </a:cubicBezTo>
                <a:cubicBezTo>
                  <a:pt x="2420348" y="344483"/>
                  <a:pt x="2416962" y="343452"/>
                  <a:pt x="2414238" y="344925"/>
                </a:cubicBezTo>
                <a:lnTo>
                  <a:pt x="2373671" y="366717"/>
                </a:lnTo>
                <a:cubicBezTo>
                  <a:pt x="2370947" y="368190"/>
                  <a:pt x="2369917" y="371576"/>
                  <a:pt x="2371389" y="374300"/>
                </a:cubicBezTo>
                <a:cubicBezTo>
                  <a:pt x="2372420" y="376215"/>
                  <a:pt x="2374334" y="377245"/>
                  <a:pt x="2376322" y="377245"/>
                </a:cubicBezTo>
                <a:cubicBezTo>
                  <a:pt x="2377279" y="377245"/>
                  <a:pt x="2378162" y="377024"/>
                  <a:pt x="2378972" y="376583"/>
                </a:cubicBezTo>
                <a:close/>
                <a:moveTo>
                  <a:pt x="2419539" y="354790"/>
                </a:moveTo>
                <a:lnTo>
                  <a:pt x="2463344" y="331599"/>
                </a:lnTo>
                <a:cubicBezTo>
                  <a:pt x="2466068" y="330200"/>
                  <a:pt x="2467099" y="326813"/>
                  <a:pt x="2465700" y="324089"/>
                </a:cubicBezTo>
                <a:cubicBezTo>
                  <a:pt x="2464301" y="321365"/>
                  <a:pt x="2460841" y="320335"/>
                  <a:pt x="2458191" y="321807"/>
                </a:cubicBezTo>
                <a:lnTo>
                  <a:pt x="2414385" y="344998"/>
                </a:lnTo>
                <a:cubicBezTo>
                  <a:pt x="2411661" y="346397"/>
                  <a:pt x="2410630" y="349784"/>
                  <a:pt x="2412029" y="352508"/>
                </a:cubicBezTo>
                <a:cubicBezTo>
                  <a:pt x="2413060" y="354422"/>
                  <a:pt x="2414974" y="355526"/>
                  <a:pt x="2416962" y="355453"/>
                </a:cubicBezTo>
                <a:cubicBezTo>
                  <a:pt x="2417845" y="355453"/>
                  <a:pt x="2418729" y="355232"/>
                  <a:pt x="2419539" y="354790"/>
                </a:cubicBezTo>
                <a:close/>
                <a:moveTo>
                  <a:pt x="2463271" y="331599"/>
                </a:moveTo>
                <a:lnTo>
                  <a:pt x="2513997" y="305315"/>
                </a:lnTo>
                <a:cubicBezTo>
                  <a:pt x="2516721" y="303917"/>
                  <a:pt x="2517826" y="300530"/>
                  <a:pt x="2516353" y="297806"/>
                </a:cubicBezTo>
                <a:cubicBezTo>
                  <a:pt x="2514954" y="295082"/>
                  <a:pt x="2511568" y="294051"/>
                  <a:pt x="2508844" y="295450"/>
                </a:cubicBezTo>
                <a:lnTo>
                  <a:pt x="2458117" y="321733"/>
                </a:lnTo>
                <a:cubicBezTo>
                  <a:pt x="2455393" y="323132"/>
                  <a:pt x="2454289" y="326519"/>
                  <a:pt x="2455761" y="329243"/>
                </a:cubicBezTo>
                <a:cubicBezTo>
                  <a:pt x="2456718" y="331157"/>
                  <a:pt x="2458706" y="332262"/>
                  <a:pt x="2460768" y="332262"/>
                </a:cubicBezTo>
                <a:cubicBezTo>
                  <a:pt x="2461651" y="332262"/>
                  <a:pt x="2462461" y="332041"/>
                  <a:pt x="2463271" y="331599"/>
                </a:cubicBezTo>
                <a:close/>
                <a:moveTo>
                  <a:pt x="2513924" y="305315"/>
                </a:moveTo>
                <a:lnTo>
                  <a:pt x="2575178" y="274246"/>
                </a:lnTo>
                <a:cubicBezTo>
                  <a:pt x="2577902" y="272848"/>
                  <a:pt x="2579006" y="269535"/>
                  <a:pt x="2577608" y="266737"/>
                </a:cubicBezTo>
                <a:cubicBezTo>
                  <a:pt x="2576209" y="264013"/>
                  <a:pt x="2572822" y="262908"/>
                  <a:pt x="2570098" y="264307"/>
                </a:cubicBezTo>
                <a:lnTo>
                  <a:pt x="2508844" y="295303"/>
                </a:lnTo>
                <a:cubicBezTo>
                  <a:pt x="2506120" y="296701"/>
                  <a:pt x="2505015" y="300015"/>
                  <a:pt x="2506414" y="302812"/>
                </a:cubicBezTo>
                <a:cubicBezTo>
                  <a:pt x="2507371" y="304800"/>
                  <a:pt x="2509359" y="305904"/>
                  <a:pt x="2511420" y="305904"/>
                </a:cubicBezTo>
                <a:cubicBezTo>
                  <a:pt x="2512304" y="305904"/>
                  <a:pt x="2513187" y="305757"/>
                  <a:pt x="2513924" y="305315"/>
                </a:cubicBezTo>
                <a:close/>
                <a:moveTo>
                  <a:pt x="2575178" y="274320"/>
                </a:moveTo>
                <a:lnTo>
                  <a:pt x="2650347" y="237067"/>
                </a:lnTo>
                <a:cubicBezTo>
                  <a:pt x="2653071" y="235741"/>
                  <a:pt x="2654249" y="232355"/>
                  <a:pt x="2652850" y="229631"/>
                </a:cubicBezTo>
                <a:cubicBezTo>
                  <a:pt x="2651452" y="226833"/>
                  <a:pt x="2648065" y="225802"/>
                  <a:pt x="2645414" y="227128"/>
                </a:cubicBezTo>
                <a:lnTo>
                  <a:pt x="2570245" y="264381"/>
                </a:lnTo>
                <a:cubicBezTo>
                  <a:pt x="2567521" y="265706"/>
                  <a:pt x="2566343" y="269093"/>
                  <a:pt x="2567742" y="271817"/>
                </a:cubicBezTo>
                <a:cubicBezTo>
                  <a:pt x="2568699" y="273805"/>
                  <a:pt x="2570687" y="274909"/>
                  <a:pt x="2572748" y="274909"/>
                </a:cubicBezTo>
                <a:cubicBezTo>
                  <a:pt x="2573558" y="274909"/>
                  <a:pt x="2574368" y="274688"/>
                  <a:pt x="2575178" y="274320"/>
                </a:cubicBezTo>
                <a:close/>
                <a:moveTo>
                  <a:pt x="2650053" y="237140"/>
                </a:moveTo>
                <a:lnTo>
                  <a:pt x="2740977" y="198046"/>
                </a:lnTo>
                <a:cubicBezTo>
                  <a:pt x="2743775" y="196795"/>
                  <a:pt x="2745100" y="193555"/>
                  <a:pt x="2743922" y="190684"/>
                </a:cubicBezTo>
                <a:cubicBezTo>
                  <a:pt x="2742671" y="187886"/>
                  <a:pt x="2739431" y="186561"/>
                  <a:pt x="2736560" y="187739"/>
                </a:cubicBezTo>
                <a:lnTo>
                  <a:pt x="2645635" y="226833"/>
                </a:lnTo>
                <a:cubicBezTo>
                  <a:pt x="2642838" y="228085"/>
                  <a:pt x="2641512" y="231324"/>
                  <a:pt x="2642690" y="234122"/>
                </a:cubicBezTo>
                <a:cubicBezTo>
                  <a:pt x="2643574" y="236257"/>
                  <a:pt x="2645709" y="237508"/>
                  <a:pt x="2647844" y="237508"/>
                </a:cubicBezTo>
                <a:cubicBezTo>
                  <a:pt x="2648654" y="237582"/>
                  <a:pt x="2649390" y="237435"/>
                  <a:pt x="2650053" y="237140"/>
                </a:cubicBezTo>
                <a:close/>
                <a:moveTo>
                  <a:pt x="2740536" y="198267"/>
                </a:moveTo>
                <a:lnTo>
                  <a:pt x="2848762" y="161750"/>
                </a:lnTo>
                <a:cubicBezTo>
                  <a:pt x="2851707" y="160793"/>
                  <a:pt x="2853253" y="157627"/>
                  <a:pt x="2852296" y="154682"/>
                </a:cubicBezTo>
                <a:cubicBezTo>
                  <a:pt x="2851339" y="151737"/>
                  <a:pt x="2848099" y="150191"/>
                  <a:pt x="2845228" y="151148"/>
                </a:cubicBezTo>
                <a:lnTo>
                  <a:pt x="2737002" y="187666"/>
                </a:lnTo>
                <a:cubicBezTo>
                  <a:pt x="2734057" y="188623"/>
                  <a:pt x="2732511" y="191788"/>
                  <a:pt x="2733468" y="194733"/>
                </a:cubicBezTo>
                <a:cubicBezTo>
                  <a:pt x="2734278" y="197089"/>
                  <a:pt x="2736413" y="198562"/>
                  <a:pt x="2738769" y="198562"/>
                </a:cubicBezTo>
                <a:cubicBezTo>
                  <a:pt x="2739431" y="198562"/>
                  <a:pt x="2740020" y="198415"/>
                  <a:pt x="2740536" y="198267"/>
                </a:cubicBezTo>
                <a:close/>
                <a:moveTo>
                  <a:pt x="2848320" y="161824"/>
                </a:moveTo>
                <a:lnTo>
                  <a:pt x="2975394" y="132006"/>
                </a:lnTo>
                <a:cubicBezTo>
                  <a:pt x="2978412" y="131344"/>
                  <a:pt x="2980253" y="128325"/>
                  <a:pt x="2979517" y="125307"/>
                </a:cubicBezTo>
                <a:cubicBezTo>
                  <a:pt x="2978780" y="122288"/>
                  <a:pt x="2975835" y="120448"/>
                  <a:pt x="2972817" y="121184"/>
                </a:cubicBezTo>
                <a:lnTo>
                  <a:pt x="2845743" y="151001"/>
                </a:lnTo>
                <a:cubicBezTo>
                  <a:pt x="2842725" y="151664"/>
                  <a:pt x="2840884" y="154682"/>
                  <a:pt x="2841620" y="157701"/>
                </a:cubicBezTo>
                <a:cubicBezTo>
                  <a:pt x="2842209" y="160278"/>
                  <a:pt x="2844565" y="162045"/>
                  <a:pt x="2847068" y="161971"/>
                </a:cubicBezTo>
                <a:cubicBezTo>
                  <a:pt x="2847437" y="161971"/>
                  <a:pt x="2847878" y="161971"/>
                  <a:pt x="2848320" y="161824"/>
                </a:cubicBezTo>
                <a:close/>
                <a:moveTo>
                  <a:pt x="3076110" y="214538"/>
                </a:moveTo>
                <a:cubicBezTo>
                  <a:pt x="3078098" y="212182"/>
                  <a:pt x="3077877" y="208722"/>
                  <a:pt x="3075521" y="206660"/>
                </a:cubicBezTo>
                <a:lnTo>
                  <a:pt x="2977676" y="122435"/>
                </a:lnTo>
                <a:cubicBezTo>
                  <a:pt x="2975320" y="120448"/>
                  <a:pt x="2971860" y="120668"/>
                  <a:pt x="2969798" y="123024"/>
                </a:cubicBezTo>
                <a:cubicBezTo>
                  <a:pt x="2967810" y="125380"/>
                  <a:pt x="2968031" y="128841"/>
                  <a:pt x="2970387" y="130902"/>
                </a:cubicBezTo>
                <a:lnTo>
                  <a:pt x="3068232" y="215127"/>
                </a:lnTo>
                <a:cubicBezTo>
                  <a:pt x="3069263" y="216010"/>
                  <a:pt x="3070588" y="216452"/>
                  <a:pt x="3071914" y="216452"/>
                </a:cubicBezTo>
                <a:cubicBezTo>
                  <a:pt x="3073533" y="216452"/>
                  <a:pt x="3075080" y="215790"/>
                  <a:pt x="3076110" y="214538"/>
                </a:cubicBezTo>
                <a:close/>
                <a:moveTo>
                  <a:pt x="3072724" y="216379"/>
                </a:moveTo>
                <a:lnTo>
                  <a:pt x="3217025" y="195028"/>
                </a:lnTo>
                <a:cubicBezTo>
                  <a:pt x="3220043" y="194586"/>
                  <a:pt x="3222178" y="191715"/>
                  <a:pt x="3221737" y="188696"/>
                </a:cubicBezTo>
                <a:cubicBezTo>
                  <a:pt x="3221295" y="185604"/>
                  <a:pt x="3218424" y="183616"/>
                  <a:pt x="3215405" y="183984"/>
                </a:cubicBezTo>
                <a:lnTo>
                  <a:pt x="3071104" y="205335"/>
                </a:lnTo>
                <a:cubicBezTo>
                  <a:pt x="3068085" y="205777"/>
                  <a:pt x="3065950" y="208648"/>
                  <a:pt x="3066392" y="211667"/>
                </a:cubicBezTo>
                <a:cubicBezTo>
                  <a:pt x="3066834" y="214464"/>
                  <a:pt x="3069190" y="216452"/>
                  <a:pt x="3071914" y="216452"/>
                </a:cubicBezTo>
                <a:cubicBezTo>
                  <a:pt x="3072208" y="216452"/>
                  <a:pt x="3072503" y="216452"/>
                  <a:pt x="3072724" y="216379"/>
                </a:cubicBezTo>
                <a:close/>
                <a:moveTo>
                  <a:pt x="3216583" y="195101"/>
                </a:moveTo>
                <a:lnTo>
                  <a:pt x="3381573" y="185310"/>
                </a:lnTo>
                <a:cubicBezTo>
                  <a:pt x="3384665" y="185162"/>
                  <a:pt x="3387021" y="182512"/>
                  <a:pt x="3386800" y="179420"/>
                </a:cubicBezTo>
                <a:cubicBezTo>
                  <a:pt x="3386579" y="176328"/>
                  <a:pt x="3384150" y="173751"/>
                  <a:pt x="3380910" y="174192"/>
                </a:cubicBezTo>
                <a:lnTo>
                  <a:pt x="3215920" y="183984"/>
                </a:lnTo>
                <a:cubicBezTo>
                  <a:pt x="3212828" y="184132"/>
                  <a:pt x="3210472" y="186782"/>
                  <a:pt x="3210693" y="189874"/>
                </a:cubicBezTo>
                <a:cubicBezTo>
                  <a:pt x="3210840" y="192819"/>
                  <a:pt x="3213344" y="195101"/>
                  <a:pt x="3216289" y="195101"/>
                </a:cubicBezTo>
                <a:cubicBezTo>
                  <a:pt x="3216362" y="195101"/>
                  <a:pt x="3216510" y="195101"/>
                  <a:pt x="3216583" y="195101"/>
                </a:cubicBezTo>
                <a:close/>
                <a:moveTo>
                  <a:pt x="3474485" y="309291"/>
                </a:moveTo>
                <a:cubicBezTo>
                  <a:pt x="3476988" y="307524"/>
                  <a:pt x="3477577" y="303990"/>
                  <a:pt x="3475737" y="301487"/>
                </a:cubicBezTo>
                <a:lnTo>
                  <a:pt x="3385769" y="176548"/>
                </a:lnTo>
                <a:cubicBezTo>
                  <a:pt x="3383929" y="174045"/>
                  <a:pt x="3380468" y="173530"/>
                  <a:pt x="3377965" y="175297"/>
                </a:cubicBezTo>
                <a:cubicBezTo>
                  <a:pt x="3375462" y="177064"/>
                  <a:pt x="3374873" y="180598"/>
                  <a:pt x="3376714" y="183101"/>
                </a:cubicBezTo>
                <a:lnTo>
                  <a:pt x="3466681" y="308039"/>
                </a:lnTo>
                <a:cubicBezTo>
                  <a:pt x="3467786" y="309586"/>
                  <a:pt x="3469479" y="310395"/>
                  <a:pt x="3471246" y="310322"/>
                </a:cubicBezTo>
                <a:cubicBezTo>
                  <a:pt x="3472350" y="310322"/>
                  <a:pt x="3473528" y="309954"/>
                  <a:pt x="3474485" y="309291"/>
                </a:cubicBezTo>
                <a:close/>
                <a:moveTo>
                  <a:pt x="3655525" y="309144"/>
                </a:moveTo>
                <a:cubicBezTo>
                  <a:pt x="3655598" y="306052"/>
                  <a:pt x="3653169" y="303475"/>
                  <a:pt x="3650076" y="303401"/>
                </a:cubicBezTo>
                <a:lnTo>
                  <a:pt x="3471393" y="299131"/>
                </a:lnTo>
                <a:cubicBezTo>
                  <a:pt x="3468006" y="299426"/>
                  <a:pt x="3465724" y="301487"/>
                  <a:pt x="3465650" y="304579"/>
                </a:cubicBezTo>
                <a:cubicBezTo>
                  <a:pt x="3465577" y="307671"/>
                  <a:pt x="3468006" y="310248"/>
                  <a:pt x="3471098" y="310322"/>
                </a:cubicBezTo>
                <a:lnTo>
                  <a:pt x="3649782" y="314592"/>
                </a:lnTo>
                <a:cubicBezTo>
                  <a:pt x="3649856" y="314592"/>
                  <a:pt x="3649929" y="314592"/>
                  <a:pt x="3649929" y="314592"/>
                </a:cubicBezTo>
                <a:cubicBezTo>
                  <a:pt x="3652948" y="314518"/>
                  <a:pt x="3655451" y="312162"/>
                  <a:pt x="3655525" y="309144"/>
                </a:cubicBezTo>
                <a:close/>
                <a:moveTo>
                  <a:pt x="3853718" y="333513"/>
                </a:moveTo>
                <a:cubicBezTo>
                  <a:pt x="3854086" y="330421"/>
                  <a:pt x="3851878" y="327697"/>
                  <a:pt x="3848859" y="327329"/>
                </a:cubicBezTo>
                <a:lnTo>
                  <a:pt x="3650592" y="303475"/>
                </a:lnTo>
                <a:cubicBezTo>
                  <a:pt x="3647573" y="303107"/>
                  <a:pt x="3644776" y="305315"/>
                  <a:pt x="3644408" y="308334"/>
                </a:cubicBezTo>
                <a:cubicBezTo>
                  <a:pt x="3644039" y="311426"/>
                  <a:pt x="3646248" y="314150"/>
                  <a:pt x="3649267" y="314518"/>
                </a:cubicBezTo>
                <a:lnTo>
                  <a:pt x="3847534" y="338372"/>
                </a:lnTo>
                <a:cubicBezTo>
                  <a:pt x="3847755" y="338372"/>
                  <a:pt x="3848049" y="338446"/>
                  <a:pt x="3848270" y="338446"/>
                </a:cubicBezTo>
                <a:cubicBezTo>
                  <a:pt x="3850994" y="338372"/>
                  <a:pt x="3853424" y="336311"/>
                  <a:pt x="3853718" y="333513"/>
                </a:cubicBezTo>
                <a:close/>
                <a:moveTo>
                  <a:pt x="3928225" y="498503"/>
                </a:moveTo>
                <a:cubicBezTo>
                  <a:pt x="3931023" y="497177"/>
                  <a:pt x="3932201" y="493791"/>
                  <a:pt x="3930802" y="491067"/>
                </a:cubicBezTo>
                <a:lnTo>
                  <a:pt x="3853203" y="330421"/>
                </a:lnTo>
                <a:cubicBezTo>
                  <a:pt x="3851878" y="327623"/>
                  <a:pt x="3848491" y="326519"/>
                  <a:pt x="3845767" y="327844"/>
                </a:cubicBezTo>
                <a:cubicBezTo>
                  <a:pt x="3842969" y="329169"/>
                  <a:pt x="3841791" y="332556"/>
                  <a:pt x="3843190" y="335280"/>
                </a:cubicBezTo>
                <a:lnTo>
                  <a:pt x="3920789" y="495926"/>
                </a:lnTo>
                <a:cubicBezTo>
                  <a:pt x="3921746" y="497914"/>
                  <a:pt x="3923808" y="499092"/>
                  <a:pt x="3925869" y="499092"/>
                </a:cubicBezTo>
                <a:cubicBezTo>
                  <a:pt x="3926679" y="499018"/>
                  <a:pt x="3927489" y="498871"/>
                  <a:pt x="3928225" y="498503"/>
                </a:cubicBezTo>
                <a:close/>
                <a:moveTo>
                  <a:pt x="4019150" y="686168"/>
                </a:moveTo>
                <a:cubicBezTo>
                  <a:pt x="4021947" y="684843"/>
                  <a:pt x="4023052" y="681456"/>
                  <a:pt x="4021726" y="678732"/>
                </a:cubicBezTo>
                <a:lnTo>
                  <a:pt x="3930802" y="491067"/>
                </a:lnTo>
                <a:cubicBezTo>
                  <a:pt x="3929476" y="488269"/>
                  <a:pt x="3926090" y="487091"/>
                  <a:pt x="3923366" y="488490"/>
                </a:cubicBezTo>
                <a:cubicBezTo>
                  <a:pt x="3920568" y="489815"/>
                  <a:pt x="3919464" y="493202"/>
                  <a:pt x="3920789" y="495926"/>
                </a:cubicBezTo>
                <a:lnTo>
                  <a:pt x="4011714" y="683591"/>
                </a:lnTo>
                <a:cubicBezTo>
                  <a:pt x="4012671" y="685579"/>
                  <a:pt x="4014658" y="686757"/>
                  <a:pt x="4016794" y="686757"/>
                </a:cubicBezTo>
                <a:cubicBezTo>
                  <a:pt x="4017530" y="686684"/>
                  <a:pt x="4018413" y="686536"/>
                  <a:pt x="4019150" y="686168"/>
                </a:cubicBezTo>
                <a:close/>
                <a:moveTo>
                  <a:pt x="4119645" y="889000"/>
                </a:moveTo>
                <a:cubicBezTo>
                  <a:pt x="4122369" y="887675"/>
                  <a:pt x="4123547" y="884288"/>
                  <a:pt x="4122149" y="881564"/>
                </a:cubicBezTo>
                <a:lnTo>
                  <a:pt x="4021726" y="678659"/>
                </a:lnTo>
                <a:cubicBezTo>
                  <a:pt x="4020401" y="675935"/>
                  <a:pt x="4017014" y="674757"/>
                  <a:pt x="4014290" y="676155"/>
                </a:cubicBezTo>
                <a:cubicBezTo>
                  <a:pt x="4011566" y="677481"/>
                  <a:pt x="4010389" y="680867"/>
                  <a:pt x="4011787" y="683591"/>
                </a:cubicBezTo>
                <a:lnTo>
                  <a:pt x="4112209" y="886497"/>
                </a:lnTo>
                <a:cubicBezTo>
                  <a:pt x="4113166" y="888485"/>
                  <a:pt x="4115154" y="889589"/>
                  <a:pt x="4117215" y="889589"/>
                </a:cubicBezTo>
                <a:cubicBezTo>
                  <a:pt x="4118026" y="889589"/>
                  <a:pt x="4118835" y="889368"/>
                  <a:pt x="4119645" y="889000"/>
                </a:cubicBezTo>
                <a:close/>
                <a:moveTo>
                  <a:pt x="4225515" y="1094703"/>
                </a:moveTo>
                <a:cubicBezTo>
                  <a:pt x="4228239" y="1093305"/>
                  <a:pt x="4229344" y="1089918"/>
                  <a:pt x="4227945" y="1087194"/>
                </a:cubicBezTo>
                <a:lnTo>
                  <a:pt x="4122149" y="881491"/>
                </a:lnTo>
                <a:cubicBezTo>
                  <a:pt x="4120750" y="878766"/>
                  <a:pt x="4117363" y="877662"/>
                  <a:pt x="4114639" y="879061"/>
                </a:cubicBezTo>
                <a:cubicBezTo>
                  <a:pt x="4111915" y="880460"/>
                  <a:pt x="4110810" y="883847"/>
                  <a:pt x="4112209" y="886571"/>
                </a:cubicBezTo>
                <a:lnTo>
                  <a:pt x="4218006" y="1092274"/>
                </a:lnTo>
                <a:cubicBezTo>
                  <a:pt x="4219037" y="1094188"/>
                  <a:pt x="4220951" y="1095292"/>
                  <a:pt x="4223012" y="1095292"/>
                </a:cubicBezTo>
                <a:cubicBezTo>
                  <a:pt x="4223896" y="1095292"/>
                  <a:pt x="4224706" y="1095072"/>
                  <a:pt x="4225515" y="1094703"/>
                </a:cubicBezTo>
                <a:close/>
                <a:moveTo>
                  <a:pt x="4332711" y="1290173"/>
                </a:moveTo>
                <a:cubicBezTo>
                  <a:pt x="4335435" y="1288700"/>
                  <a:pt x="4336392" y="1285314"/>
                  <a:pt x="4334919" y="1282590"/>
                </a:cubicBezTo>
                <a:lnTo>
                  <a:pt x="4227871" y="1086973"/>
                </a:lnTo>
                <a:cubicBezTo>
                  <a:pt x="4226399" y="1084249"/>
                  <a:pt x="4223012" y="1083292"/>
                  <a:pt x="4220288" y="1084764"/>
                </a:cubicBezTo>
                <a:cubicBezTo>
                  <a:pt x="4217564" y="1086237"/>
                  <a:pt x="4216607" y="1089623"/>
                  <a:pt x="4218079" y="1092347"/>
                </a:cubicBezTo>
                <a:lnTo>
                  <a:pt x="4325128" y="1287964"/>
                </a:lnTo>
                <a:cubicBezTo>
                  <a:pt x="4326158" y="1289805"/>
                  <a:pt x="4328072" y="1290836"/>
                  <a:pt x="4330060" y="1290836"/>
                </a:cubicBezTo>
                <a:cubicBezTo>
                  <a:pt x="4330944" y="1290909"/>
                  <a:pt x="4331827" y="1290688"/>
                  <a:pt x="4332711" y="1290173"/>
                </a:cubicBezTo>
                <a:close/>
                <a:moveTo>
                  <a:pt x="4436814" y="1462230"/>
                </a:moveTo>
                <a:cubicBezTo>
                  <a:pt x="4439464" y="1460611"/>
                  <a:pt x="4440274" y="1457224"/>
                  <a:pt x="4438728" y="1454574"/>
                </a:cubicBezTo>
                <a:lnTo>
                  <a:pt x="4334772" y="1282443"/>
                </a:lnTo>
                <a:cubicBezTo>
                  <a:pt x="4333226" y="1279792"/>
                  <a:pt x="4329766" y="1278982"/>
                  <a:pt x="4327115" y="1280528"/>
                </a:cubicBezTo>
                <a:cubicBezTo>
                  <a:pt x="4324465" y="1282148"/>
                  <a:pt x="4323655" y="1285535"/>
                  <a:pt x="4325201" y="1288185"/>
                </a:cubicBezTo>
                <a:lnTo>
                  <a:pt x="4429157" y="1460316"/>
                </a:lnTo>
                <a:cubicBezTo>
                  <a:pt x="4430188" y="1462083"/>
                  <a:pt x="4432102" y="1463040"/>
                  <a:pt x="4433943" y="1463040"/>
                </a:cubicBezTo>
                <a:cubicBezTo>
                  <a:pt x="4434900" y="1463040"/>
                  <a:pt x="4435931" y="1462819"/>
                  <a:pt x="4436814" y="1462230"/>
                </a:cubicBezTo>
                <a:close/>
                <a:moveTo>
                  <a:pt x="4537163" y="1616692"/>
                </a:moveTo>
                <a:cubicBezTo>
                  <a:pt x="4539739" y="1614998"/>
                  <a:pt x="4540476" y="1611538"/>
                  <a:pt x="4538782" y="1608961"/>
                </a:cubicBezTo>
                <a:lnTo>
                  <a:pt x="4438581" y="1454426"/>
                </a:lnTo>
                <a:cubicBezTo>
                  <a:pt x="4436888" y="1451849"/>
                  <a:pt x="4433427" y="1451113"/>
                  <a:pt x="4430851" y="1452807"/>
                </a:cubicBezTo>
                <a:cubicBezTo>
                  <a:pt x="4428274" y="1454500"/>
                  <a:pt x="4427537" y="1457960"/>
                  <a:pt x="4429231" y="1460537"/>
                </a:cubicBezTo>
                <a:lnTo>
                  <a:pt x="4529432" y="1615072"/>
                </a:lnTo>
                <a:cubicBezTo>
                  <a:pt x="4530536" y="1616765"/>
                  <a:pt x="4532303" y="1617649"/>
                  <a:pt x="4534144" y="1617649"/>
                </a:cubicBezTo>
                <a:cubicBezTo>
                  <a:pt x="4535248" y="1617575"/>
                  <a:pt x="4536279" y="1617281"/>
                  <a:pt x="4537163" y="1616692"/>
                </a:cubicBezTo>
                <a:close/>
                <a:moveTo>
                  <a:pt x="4720190" y="1617060"/>
                </a:moveTo>
                <a:cubicBezTo>
                  <a:pt x="4720263" y="1613968"/>
                  <a:pt x="4717834" y="1611391"/>
                  <a:pt x="4714742" y="1611317"/>
                </a:cubicBezTo>
                <a:lnTo>
                  <a:pt x="4534291" y="1606458"/>
                </a:lnTo>
                <a:cubicBezTo>
                  <a:pt x="4531346" y="1606605"/>
                  <a:pt x="4528622" y="1608814"/>
                  <a:pt x="4528549" y="1611906"/>
                </a:cubicBezTo>
                <a:cubicBezTo>
                  <a:pt x="4528475" y="1614998"/>
                  <a:pt x="4530904" y="1617575"/>
                  <a:pt x="4533997" y="1617649"/>
                </a:cubicBezTo>
                <a:lnTo>
                  <a:pt x="4714447" y="1622508"/>
                </a:lnTo>
                <a:cubicBezTo>
                  <a:pt x="4714521" y="1622508"/>
                  <a:pt x="4714594" y="1622508"/>
                  <a:pt x="4714668" y="1622508"/>
                </a:cubicBezTo>
                <a:cubicBezTo>
                  <a:pt x="4717687" y="1622434"/>
                  <a:pt x="4720116" y="1620078"/>
                  <a:pt x="4720190" y="1617060"/>
                </a:cubicBezTo>
                <a:close/>
                <a:moveTo>
                  <a:pt x="4910579" y="1639073"/>
                </a:moveTo>
                <a:cubicBezTo>
                  <a:pt x="4910948" y="1636055"/>
                  <a:pt x="4908739" y="1633257"/>
                  <a:pt x="4905646" y="1632889"/>
                </a:cubicBezTo>
                <a:lnTo>
                  <a:pt x="4715183" y="1611317"/>
                </a:lnTo>
                <a:cubicBezTo>
                  <a:pt x="4712238" y="1610949"/>
                  <a:pt x="4709367" y="1613158"/>
                  <a:pt x="4708999" y="1616250"/>
                </a:cubicBezTo>
                <a:cubicBezTo>
                  <a:pt x="4708631" y="1619269"/>
                  <a:pt x="4710839" y="1622066"/>
                  <a:pt x="4713932" y="1622434"/>
                </a:cubicBezTo>
                <a:lnTo>
                  <a:pt x="4904395" y="1644006"/>
                </a:lnTo>
                <a:cubicBezTo>
                  <a:pt x="4904616" y="1644006"/>
                  <a:pt x="4904837" y="1644080"/>
                  <a:pt x="4905057" y="1644080"/>
                </a:cubicBezTo>
                <a:cubicBezTo>
                  <a:pt x="4907929" y="1644006"/>
                  <a:pt x="4910285" y="1641945"/>
                  <a:pt x="4910579" y="1639073"/>
                </a:cubicBezTo>
                <a:close/>
                <a:moveTo>
                  <a:pt x="5002903" y="1774908"/>
                </a:moveTo>
                <a:cubicBezTo>
                  <a:pt x="5005406" y="1773141"/>
                  <a:pt x="5005995" y="1769607"/>
                  <a:pt x="5004154" y="1767104"/>
                </a:cubicBezTo>
                <a:lnTo>
                  <a:pt x="4909549" y="1635171"/>
                </a:lnTo>
                <a:cubicBezTo>
                  <a:pt x="4907708" y="1632668"/>
                  <a:pt x="4904248" y="1632079"/>
                  <a:pt x="4901745" y="1633920"/>
                </a:cubicBezTo>
                <a:cubicBezTo>
                  <a:pt x="4899241" y="1635687"/>
                  <a:pt x="4898652" y="1639220"/>
                  <a:pt x="4900493" y="1641724"/>
                </a:cubicBezTo>
                <a:lnTo>
                  <a:pt x="4995099" y="1773656"/>
                </a:lnTo>
                <a:cubicBezTo>
                  <a:pt x="4996203" y="1775203"/>
                  <a:pt x="4997897" y="1776012"/>
                  <a:pt x="4999663" y="1776012"/>
                </a:cubicBezTo>
                <a:cubicBezTo>
                  <a:pt x="5000841" y="1776012"/>
                  <a:pt x="5001946" y="1775644"/>
                  <a:pt x="5002903" y="1774908"/>
                </a:cubicBezTo>
                <a:close/>
                <a:moveTo>
                  <a:pt x="5208311" y="1800603"/>
                </a:moveTo>
                <a:cubicBezTo>
                  <a:pt x="5208753" y="1797584"/>
                  <a:pt x="5206618" y="1794713"/>
                  <a:pt x="5203600" y="1794271"/>
                </a:cubicBezTo>
                <a:lnTo>
                  <a:pt x="5000473" y="1764895"/>
                </a:lnTo>
                <a:cubicBezTo>
                  <a:pt x="4997455" y="1764527"/>
                  <a:pt x="4994583" y="1766589"/>
                  <a:pt x="4994142" y="1769607"/>
                </a:cubicBezTo>
                <a:cubicBezTo>
                  <a:pt x="4993700" y="1772626"/>
                  <a:pt x="4995835" y="1775497"/>
                  <a:pt x="4998853" y="1775939"/>
                </a:cubicBezTo>
                <a:lnTo>
                  <a:pt x="5201980" y="1805314"/>
                </a:lnTo>
                <a:cubicBezTo>
                  <a:pt x="5202274" y="1805388"/>
                  <a:pt x="5202569" y="1805388"/>
                  <a:pt x="5202863" y="1805388"/>
                </a:cubicBezTo>
                <a:cubicBezTo>
                  <a:pt x="5205514" y="1805314"/>
                  <a:pt x="5207870" y="1803327"/>
                  <a:pt x="5208311" y="1800603"/>
                </a:cubicBezTo>
                <a:close/>
                <a:moveTo>
                  <a:pt x="5410333" y="1826960"/>
                </a:moveTo>
                <a:cubicBezTo>
                  <a:pt x="5410701" y="1823941"/>
                  <a:pt x="5408566" y="1821143"/>
                  <a:pt x="5405548" y="1820702"/>
                </a:cubicBezTo>
                <a:lnTo>
                  <a:pt x="5203526" y="1794197"/>
                </a:lnTo>
                <a:cubicBezTo>
                  <a:pt x="5200507" y="1793903"/>
                  <a:pt x="5197710" y="1795964"/>
                  <a:pt x="5197268" y="1798983"/>
                </a:cubicBezTo>
                <a:cubicBezTo>
                  <a:pt x="5196900" y="1802001"/>
                  <a:pt x="5199035" y="1804799"/>
                  <a:pt x="5202054" y="1805241"/>
                </a:cubicBezTo>
                <a:lnTo>
                  <a:pt x="5404076" y="1831745"/>
                </a:lnTo>
                <a:cubicBezTo>
                  <a:pt x="5404370" y="1831745"/>
                  <a:pt x="5404591" y="1831819"/>
                  <a:pt x="5404885" y="1831819"/>
                </a:cubicBezTo>
                <a:cubicBezTo>
                  <a:pt x="5407536" y="1831819"/>
                  <a:pt x="5409965" y="1829757"/>
                  <a:pt x="5410333" y="1826960"/>
                </a:cubicBezTo>
                <a:close/>
                <a:moveTo>
                  <a:pt x="5597704" y="1834396"/>
                </a:moveTo>
                <a:cubicBezTo>
                  <a:pt x="5597852" y="1831303"/>
                  <a:pt x="5595422" y="1828727"/>
                  <a:pt x="5592404" y="1828579"/>
                </a:cubicBezTo>
                <a:lnTo>
                  <a:pt x="5405106" y="1820702"/>
                </a:lnTo>
                <a:cubicBezTo>
                  <a:pt x="5402014" y="1820260"/>
                  <a:pt x="5399437" y="1822984"/>
                  <a:pt x="5399290" y="1826003"/>
                </a:cubicBezTo>
                <a:cubicBezTo>
                  <a:pt x="5399143" y="1829095"/>
                  <a:pt x="5401572" y="1831671"/>
                  <a:pt x="5404591" y="1831819"/>
                </a:cubicBezTo>
                <a:lnTo>
                  <a:pt x="5591888" y="1839696"/>
                </a:lnTo>
                <a:cubicBezTo>
                  <a:pt x="5591962" y="1839696"/>
                  <a:pt x="5592109" y="1839696"/>
                  <a:pt x="5592183" y="1839696"/>
                </a:cubicBezTo>
                <a:cubicBezTo>
                  <a:pt x="5595128" y="1839696"/>
                  <a:pt x="5597557" y="1837340"/>
                  <a:pt x="5597704" y="1834396"/>
                </a:cubicBezTo>
                <a:close/>
                <a:moveTo>
                  <a:pt x="5710348" y="1961322"/>
                </a:moveTo>
                <a:cubicBezTo>
                  <a:pt x="5712630" y="1959260"/>
                  <a:pt x="5712704" y="1955727"/>
                  <a:pt x="5710643" y="1953444"/>
                </a:cubicBezTo>
                <a:lnTo>
                  <a:pt x="5596232" y="1830273"/>
                </a:lnTo>
                <a:cubicBezTo>
                  <a:pt x="5594171" y="1827990"/>
                  <a:pt x="5590563" y="1827917"/>
                  <a:pt x="5588354" y="1829978"/>
                </a:cubicBezTo>
                <a:cubicBezTo>
                  <a:pt x="5586072" y="1832040"/>
                  <a:pt x="5585998" y="1835574"/>
                  <a:pt x="5588060" y="1837856"/>
                </a:cubicBezTo>
                <a:lnTo>
                  <a:pt x="5702470" y="1961027"/>
                </a:lnTo>
                <a:cubicBezTo>
                  <a:pt x="5703575" y="1962205"/>
                  <a:pt x="5705121" y="1962794"/>
                  <a:pt x="5706593" y="1962794"/>
                </a:cubicBezTo>
                <a:cubicBezTo>
                  <a:pt x="5707919" y="1962794"/>
                  <a:pt x="5709317" y="1962353"/>
                  <a:pt x="5710348" y="1961322"/>
                </a:cubicBezTo>
                <a:close/>
                <a:moveTo>
                  <a:pt x="5831605" y="2099660"/>
                </a:moveTo>
                <a:cubicBezTo>
                  <a:pt x="5833888" y="2097599"/>
                  <a:pt x="5834108" y="2094138"/>
                  <a:pt x="5832121" y="2091782"/>
                </a:cubicBezTo>
                <a:lnTo>
                  <a:pt x="5710716" y="1953592"/>
                </a:lnTo>
                <a:cubicBezTo>
                  <a:pt x="5708655" y="1951236"/>
                  <a:pt x="5705194" y="1951015"/>
                  <a:pt x="5702839" y="1953076"/>
                </a:cubicBezTo>
                <a:cubicBezTo>
                  <a:pt x="5700556" y="1955138"/>
                  <a:pt x="5700335" y="1958598"/>
                  <a:pt x="5702323" y="1960954"/>
                </a:cubicBezTo>
                <a:lnTo>
                  <a:pt x="5823728" y="2099145"/>
                </a:lnTo>
                <a:cubicBezTo>
                  <a:pt x="5824832" y="2100396"/>
                  <a:pt x="5826378" y="2101059"/>
                  <a:pt x="5827924" y="2101059"/>
                </a:cubicBezTo>
                <a:cubicBezTo>
                  <a:pt x="5829249" y="2100985"/>
                  <a:pt x="5830575" y="2100543"/>
                  <a:pt x="5831605" y="2099660"/>
                </a:cubicBezTo>
                <a:close/>
                <a:moveTo>
                  <a:pt x="5828808" y="2100912"/>
                </a:moveTo>
                <a:lnTo>
                  <a:pt x="5983784" y="2075732"/>
                </a:lnTo>
                <a:cubicBezTo>
                  <a:pt x="5986803" y="2075217"/>
                  <a:pt x="5988864" y="2072346"/>
                  <a:pt x="5988423" y="2069327"/>
                </a:cubicBezTo>
                <a:cubicBezTo>
                  <a:pt x="5987907" y="2066309"/>
                  <a:pt x="5985036" y="2064247"/>
                  <a:pt x="5982018" y="2064689"/>
                </a:cubicBezTo>
                <a:lnTo>
                  <a:pt x="5827041" y="2089868"/>
                </a:lnTo>
                <a:cubicBezTo>
                  <a:pt x="5824022" y="2090383"/>
                  <a:pt x="5821961" y="2093255"/>
                  <a:pt x="5822403" y="2096273"/>
                </a:cubicBezTo>
                <a:cubicBezTo>
                  <a:pt x="5822844" y="2098997"/>
                  <a:pt x="5825200" y="2100985"/>
                  <a:pt x="5827924" y="2100985"/>
                </a:cubicBezTo>
                <a:cubicBezTo>
                  <a:pt x="5828219" y="2100985"/>
                  <a:pt x="5828513" y="2100985"/>
                  <a:pt x="5828808" y="2100912"/>
                </a:cubicBezTo>
                <a:close/>
                <a:moveTo>
                  <a:pt x="5983343" y="2075880"/>
                </a:moveTo>
                <a:lnTo>
                  <a:pt x="6146418" y="2062922"/>
                </a:lnTo>
                <a:cubicBezTo>
                  <a:pt x="6149510" y="2062701"/>
                  <a:pt x="6151793" y="2059977"/>
                  <a:pt x="6151572" y="2056885"/>
                </a:cubicBezTo>
                <a:cubicBezTo>
                  <a:pt x="6151351" y="2053793"/>
                  <a:pt x="6148701" y="2051584"/>
                  <a:pt x="6145534" y="2051731"/>
                </a:cubicBezTo>
                <a:lnTo>
                  <a:pt x="5982459" y="2064689"/>
                </a:lnTo>
                <a:cubicBezTo>
                  <a:pt x="5979367" y="2064910"/>
                  <a:pt x="5977085" y="2067634"/>
                  <a:pt x="5977379" y="2070726"/>
                </a:cubicBezTo>
                <a:cubicBezTo>
                  <a:pt x="5977600" y="2073671"/>
                  <a:pt x="5980103" y="2075880"/>
                  <a:pt x="5982975" y="2075880"/>
                </a:cubicBezTo>
                <a:cubicBezTo>
                  <a:pt x="5983122" y="2075880"/>
                  <a:pt x="5983195" y="2075880"/>
                  <a:pt x="5983343" y="2075880"/>
                </a:cubicBezTo>
                <a:close/>
                <a:moveTo>
                  <a:pt x="6241834" y="2191468"/>
                </a:moveTo>
                <a:cubicBezTo>
                  <a:pt x="6244337" y="2189701"/>
                  <a:pt x="6244926" y="2186167"/>
                  <a:pt x="6243159" y="2183664"/>
                </a:cubicBezTo>
                <a:lnTo>
                  <a:pt x="6150541" y="2054087"/>
                </a:lnTo>
                <a:cubicBezTo>
                  <a:pt x="6148774" y="2051584"/>
                  <a:pt x="6145240" y="2050995"/>
                  <a:pt x="6142737" y="2052762"/>
                </a:cubicBezTo>
                <a:cubicBezTo>
                  <a:pt x="6140234" y="2054529"/>
                  <a:pt x="6139645" y="2058063"/>
                  <a:pt x="6141412" y="2060566"/>
                </a:cubicBezTo>
                <a:lnTo>
                  <a:pt x="6234030" y="2190143"/>
                </a:lnTo>
                <a:cubicBezTo>
                  <a:pt x="6235134" y="2191689"/>
                  <a:pt x="6236827" y="2192499"/>
                  <a:pt x="6238594" y="2192499"/>
                </a:cubicBezTo>
                <a:cubicBezTo>
                  <a:pt x="6239772" y="2192425"/>
                  <a:pt x="6240877" y="2192131"/>
                  <a:pt x="6241834" y="2191468"/>
                </a:cubicBezTo>
                <a:close/>
                <a:moveTo>
                  <a:pt x="6240361" y="2197505"/>
                </a:moveTo>
                <a:cubicBezTo>
                  <a:pt x="6243380" y="2196990"/>
                  <a:pt x="6245441" y="2194118"/>
                  <a:pt x="6244999" y="2191100"/>
                </a:cubicBezTo>
                <a:lnTo>
                  <a:pt x="6244190" y="2186020"/>
                </a:lnTo>
                <a:cubicBezTo>
                  <a:pt x="6243674" y="2183002"/>
                  <a:pt x="6240803" y="2181014"/>
                  <a:pt x="6237784" y="2181382"/>
                </a:cubicBezTo>
                <a:cubicBezTo>
                  <a:pt x="6234766" y="2181897"/>
                  <a:pt x="6232704" y="2184768"/>
                  <a:pt x="6233146" y="2187787"/>
                </a:cubicBezTo>
                <a:lnTo>
                  <a:pt x="6233956" y="2192867"/>
                </a:lnTo>
                <a:cubicBezTo>
                  <a:pt x="6234398" y="2195591"/>
                  <a:pt x="6236754" y="2197579"/>
                  <a:pt x="6239478" y="2197505"/>
                </a:cubicBezTo>
                <a:cubicBezTo>
                  <a:pt x="6239772" y="2197579"/>
                  <a:pt x="6240067" y="2197505"/>
                  <a:pt x="6240361" y="2197505"/>
                </a:cubicBezTo>
                <a:close/>
                <a:moveTo>
                  <a:pt x="6170861" y="2273705"/>
                </a:moveTo>
                <a:lnTo>
                  <a:pt x="6243454" y="2195812"/>
                </a:lnTo>
                <a:cubicBezTo>
                  <a:pt x="6245515" y="2193530"/>
                  <a:pt x="6245441" y="2189996"/>
                  <a:pt x="6243159" y="2187934"/>
                </a:cubicBezTo>
                <a:cubicBezTo>
                  <a:pt x="6240877" y="2185799"/>
                  <a:pt x="6237416" y="2185946"/>
                  <a:pt x="6235281" y="2188229"/>
                </a:cubicBezTo>
                <a:lnTo>
                  <a:pt x="6162689" y="2266122"/>
                </a:lnTo>
                <a:cubicBezTo>
                  <a:pt x="6160628" y="2268404"/>
                  <a:pt x="6160701" y="2271938"/>
                  <a:pt x="6162983" y="2274000"/>
                </a:cubicBezTo>
                <a:cubicBezTo>
                  <a:pt x="6164088" y="2275031"/>
                  <a:pt x="6165486" y="2275472"/>
                  <a:pt x="6166812" y="2275472"/>
                </a:cubicBezTo>
                <a:cubicBezTo>
                  <a:pt x="6168358" y="2275472"/>
                  <a:pt x="6169757" y="2274883"/>
                  <a:pt x="6170861" y="2273705"/>
                </a:cubicBezTo>
                <a:close/>
                <a:moveTo>
                  <a:pt x="6139792" y="2295424"/>
                </a:moveTo>
                <a:lnTo>
                  <a:pt x="6169977" y="2274441"/>
                </a:lnTo>
                <a:cubicBezTo>
                  <a:pt x="6172481" y="2272675"/>
                  <a:pt x="6173143" y="2269214"/>
                  <a:pt x="6171376" y="2266711"/>
                </a:cubicBezTo>
                <a:cubicBezTo>
                  <a:pt x="6169609" y="2264208"/>
                  <a:pt x="6166149" y="2263545"/>
                  <a:pt x="6163646" y="2265312"/>
                </a:cubicBezTo>
                <a:lnTo>
                  <a:pt x="6133461" y="2286295"/>
                </a:lnTo>
                <a:cubicBezTo>
                  <a:pt x="6130957" y="2288062"/>
                  <a:pt x="6130295" y="2291522"/>
                  <a:pt x="6132062" y="2294025"/>
                </a:cubicBezTo>
                <a:cubicBezTo>
                  <a:pt x="6133166" y="2295571"/>
                  <a:pt x="6134933" y="2296455"/>
                  <a:pt x="6136700" y="2296455"/>
                </a:cubicBezTo>
                <a:cubicBezTo>
                  <a:pt x="6137730" y="2296455"/>
                  <a:pt x="6138835" y="2296087"/>
                  <a:pt x="6139792" y="2295424"/>
                </a:cubicBezTo>
                <a:close/>
                <a:moveTo>
                  <a:pt x="6085900" y="2348138"/>
                </a:moveTo>
                <a:lnTo>
                  <a:pt x="6140528" y="2294909"/>
                </a:lnTo>
                <a:cubicBezTo>
                  <a:pt x="6142737" y="2292774"/>
                  <a:pt x="6142737" y="2289240"/>
                  <a:pt x="6140602" y="2287031"/>
                </a:cubicBezTo>
                <a:cubicBezTo>
                  <a:pt x="6138467" y="2284822"/>
                  <a:pt x="6134933" y="2284822"/>
                  <a:pt x="6132724" y="2286957"/>
                </a:cubicBezTo>
                <a:lnTo>
                  <a:pt x="6078096" y="2340187"/>
                </a:lnTo>
                <a:cubicBezTo>
                  <a:pt x="6075887" y="2342322"/>
                  <a:pt x="6075887" y="2345856"/>
                  <a:pt x="6078022" y="2348065"/>
                </a:cubicBezTo>
                <a:cubicBezTo>
                  <a:pt x="6079127" y="2349169"/>
                  <a:pt x="6080599" y="2349758"/>
                  <a:pt x="6082071" y="2349758"/>
                </a:cubicBezTo>
                <a:cubicBezTo>
                  <a:pt x="6083397" y="2349684"/>
                  <a:pt x="6084795" y="2349169"/>
                  <a:pt x="6085900" y="2348138"/>
                </a:cubicBezTo>
                <a:close/>
                <a:moveTo>
                  <a:pt x="6066611" y="2383551"/>
                </a:moveTo>
                <a:lnTo>
                  <a:pt x="6086857" y="2346813"/>
                </a:lnTo>
                <a:cubicBezTo>
                  <a:pt x="6088329" y="2344089"/>
                  <a:pt x="6087372" y="2340702"/>
                  <a:pt x="6084648" y="2339230"/>
                </a:cubicBezTo>
                <a:cubicBezTo>
                  <a:pt x="6081924" y="2337757"/>
                  <a:pt x="6078537" y="2338715"/>
                  <a:pt x="6077065" y="2341439"/>
                </a:cubicBezTo>
                <a:lnTo>
                  <a:pt x="6056819" y="2378176"/>
                </a:lnTo>
                <a:cubicBezTo>
                  <a:pt x="6055346" y="2380901"/>
                  <a:pt x="6056303" y="2384287"/>
                  <a:pt x="6059027" y="2385760"/>
                </a:cubicBezTo>
                <a:cubicBezTo>
                  <a:pt x="6059911" y="2386201"/>
                  <a:pt x="6060794" y="2386422"/>
                  <a:pt x="6061752" y="2386422"/>
                </a:cubicBezTo>
                <a:cubicBezTo>
                  <a:pt x="6063739" y="2386422"/>
                  <a:pt x="6065653" y="2385392"/>
                  <a:pt x="6066611" y="2383551"/>
                </a:cubicBezTo>
                <a:close/>
                <a:moveTo>
                  <a:pt x="6034437" y="2441934"/>
                </a:moveTo>
                <a:lnTo>
                  <a:pt x="6066611" y="2383551"/>
                </a:lnTo>
                <a:cubicBezTo>
                  <a:pt x="6068083" y="2380827"/>
                  <a:pt x="6067126" y="2377440"/>
                  <a:pt x="6064402" y="2375968"/>
                </a:cubicBezTo>
                <a:cubicBezTo>
                  <a:pt x="6061678" y="2374495"/>
                  <a:pt x="6058291" y="2375452"/>
                  <a:pt x="6056819" y="2378176"/>
                </a:cubicBezTo>
                <a:lnTo>
                  <a:pt x="6024645" y="2436560"/>
                </a:lnTo>
                <a:cubicBezTo>
                  <a:pt x="6023173" y="2439284"/>
                  <a:pt x="6024130" y="2442670"/>
                  <a:pt x="6026854" y="2444143"/>
                </a:cubicBezTo>
                <a:cubicBezTo>
                  <a:pt x="6027737" y="2444585"/>
                  <a:pt x="6028621" y="2444806"/>
                  <a:pt x="6029578" y="2444806"/>
                </a:cubicBezTo>
                <a:cubicBezTo>
                  <a:pt x="6031566" y="2444806"/>
                  <a:pt x="6033480" y="2443775"/>
                  <a:pt x="6034437" y="2441934"/>
                </a:cubicBezTo>
                <a:close/>
                <a:moveTo>
                  <a:pt x="5948298" y="2528736"/>
                </a:moveTo>
                <a:lnTo>
                  <a:pt x="6033480" y="2443186"/>
                </a:lnTo>
                <a:cubicBezTo>
                  <a:pt x="6035615" y="2440977"/>
                  <a:pt x="6035615" y="2437443"/>
                  <a:pt x="6033480" y="2435308"/>
                </a:cubicBezTo>
                <a:cubicBezTo>
                  <a:pt x="6031345" y="2433173"/>
                  <a:pt x="6027811" y="2433173"/>
                  <a:pt x="6025602" y="2435308"/>
                </a:cubicBezTo>
                <a:lnTo>
                  <a:pt x="5940420" y="2520858"/>
                </a:lnTo>
                <a:cubicBezTo>
                  <a:pt x="5938285" y="2523067"/>
                  <a:pt x="5938285" y="2526601"/>
                  <a:pt x="5940420" y="2528736"/>
                </a:cubicBezTo>
                <a:cubicBezTo>
                  <a:pt x="5941525" y="2529840"/>
                  <a:pt x="5942924" y="2530356"/>
                  <a:pt x="5944396" y="2530356"/>
                </a:cubicBezTo>
                <a:cubicBezTo>
                  <a:pt x="5945795" y="2530356"/>
                  <a:pt x="5947267" y="2529840"/>
                  <a:pt x="5948298" y="2528736"/>
                </a:cubicBezTo>
                <a:close/>
                <a:moveTo>
                  <a:pt x="5866135" y="2618262"/>
                </a:moveTo>
                <a:lnTo>
                  <a:pt x="5948445" y="2528589"/>
                </a:lnTo>
                <a:cubicBezTo>
                  <a:pt x="5950507" y="2526307"/>
                  <a:pt x="5950360" y="2522773"/>
                  <a:pt x="5948077" y="2520711"/>
                </a:cubicBezTo>
                <a:cubicBezTo>
                  <a:pt x="5945795" y="2518650"/>
                  <a:pt x="5942261" y="2518797"/>
                  <a:pt x="5940200" y="2521079"/>
                </a:cubicBezTo>
                <a:lnTo>
                  <a:pt x="5857889" y="2610752"/>
                </a:lnTo>
                <a:cubicBezTo>
                  <a:pt x="5855827" y="2613035"/>
                  <a:pt x="5855975" y="2616568"/>
                  <a:pt x="5858257" y="2618630"/>
                </a:cubicBezTo>
                <a:cubicBezTo>
                  <a:pt x="5859361" y="2619587"/>
                  <a:pt x="5860687" y="2620102"/>
                  <a:pt x="5862085" y="2620102"/>
                </a:cubicBezTo>
                <a:cubicBezTo>
                  <a:pt x="5863558" y="2620029"/>
                  <a:pt x="5865104" y="2619440"/>
                  <a:pt x="5866135" y="2618262"/>
                </a:cubicBezTo>
                <a:close/>
                <a:moveTo>
                  <a:pt x="5824685" y="2666632"/>
                </a:moveTo>
                <a:lnTo>
                  <a:pt x="5866282" y="2618114"/>
                </a:lnTo>
                <a:cubicBezTo>
                  <a:pt x="5868270" y="2615759"/>
                  <a:pt x="5868049" y="2612225"/>
                  <a:pt x="5865693" y="2610237"/>
                </a:cubicBezTo>
                <a:cubicBezTo>
                  <a:pt x="5863337" y="2608249"/>
                  <a:pt x="5859803" y="2608544"/>
                  <a:pt x="5857815" y="2610826"/>
                </a:cubicBezTo>
                <a:lnTo>
                  <a:pt x="5816218" y="2659343"/>
                </a:lnTo>
                <a:cubicBezTo>
                  <a:pt x="5814230" y="2661699"/>
                  <a:pt x="5814451" y="2665233"/>
                  <a:pt x="5816807" y="2667221"/>
                </a:cubicBezTo>
                <a:cubicBezTo>
                  <a:pt x="5817838" y="2668105"/>
                  <a:pt x="5819163" y="2668546"/>
                  <a:pt x="5820488" y="2668546"/>
                </a:cubicBezTo>
                <a:cubicBezTo>
                  <a:pt x="5822035" y="2668546"/>
                  <a:pt x="5823580" y="2667884"/>
                  <a:pt x="5824685" y="2666632"/>
                </a:cubicBezTo>
                <a:close/>
                <a:moveTo>
                  <a:pt x="5789640" y="2707493"/>
                </a:moveTo>
                <a:lnTo>
                  <a:pt x="5824685" y="2666559"/>
                </a:lnTo>
                <a:cubicBezTo>
                  <a:pt x="5826672" y="2664203"/>
                  <a:pt x="5826452" y="2660669"/>
                  <a:pt x="5824096" y="2658681"/>
                </a:cubicBezTo>
                <a:cubicBezTo>
                  <a:pt x="5821740" y="2656693"/>
                  <a:pt x="5818206" y="2656988"/>
                  <a:pt x="5816218" y="2659270"/>
                </a:cubicBezTo>
                <a:lnTo>
                  <a:pt x="5781173" y="2700204"/>
                </a:lnTo>
                <a:cubicBezTo>
                  <a:pt x="5779186" y="2702560"/>
                  <a:pt x="5779406" y="2706094"/>
                  <a:pt x="5781762" y="2708082"/>
                </a:cubicBezTo>
                <a:cubicBezTo>
                  <a:pt x="5782793" y="2708966"/>
                  <a:pt x="5784118" y="2709407"/>
                  <a:pt x="5785444" y="2709407"/>
                </a:cubicBezTo>
                <a:cubicBezTo>
                  <a:pt x="5786990" y="2709481"/>
                  <a:pt x="5788536" y="2708818"/>
                  <a:pt x="5789640" y="2707493"/>
                </a:cubicBezTo>
                <a:close/>
                <a:moveTo>
                  <a:pt x="5788094" y="2716328"/>
                </a:moveTo>
                <a:lnTo>
                  <a:pt x="5790745" y="2705137"/>
                </a:lnTo>
                <a:cubicBezTo>
                  <a:pt x="5791481" y="2702119"/>
                  <a:pt x="5789640" y="2699100"/>
                  <a:pt x="5786621" y="2698437"/>
                </a:cubicBezTo>
                <a:cubicBezTo>
                  <a:pt x="5783603" y="2697775"/>
                  <a:pt x="5780585" y="2699615"/>
                  <a:pt x="5779922" y="2702560"/>
                </a:cubicBezTo>
                <a:lnTo>
                  <a:pt x="5777272" y="2713751"/>
                </a:lnTo>
                <a:cubicBezTo>
                  <a:pt x="5776535" y="2716770"/>
                  <a:pt x="5778376" y="2719788"/>
                  <a:pt x="5781394" y="2720451"/>
                </a:cubicBezTo>
                <a:cubicBezTo>
                  <a:pt x="5781836" y="2720524"/>
                  <a:pt x="5782278" y="2720598"/>
                  <a:pt x="5782720" y="2720598"/>
                </a:cubicBezTo>
                <a:cubicBezTo>
                  <a:pt x="5785223" y="2720598"/>
                  <a:pt x="5787505" y="2718905"/>
                  <a:pt x="5788094" y="2716328"/>
                </a:cubicBezTo>
                <a:close/>
                <a:moveTo>
                  <a:pt x="5764166" y="2816014"/>
                </a:moveTo>
                <a:lnTo>
                  <a:pt x="5788168" y="2716328"/>
                </a:lnTo>
                <a:cubicBezTo>
                  <a:pt x="5788904" y="2713309"/>
                  <a:pt x="5787064" y="2710291"/>
                  <a:pt x="5784045" y="2709628"/>
                </a:cubicBezTo>
                <a:cubicBezTo>
                  <a:pt x="5781026" y="2708892"/>
                  <a:pt x="5778008" y="2710733"/>
                  <a:pt x="5777345" y="2713751"/>
                </a:cubicBezTo>
                <a:lnTo>
                  <a:pt x="5753344" y="2813437"/>
                </a:lnTo>
                <a:cubicBezTo>
                  <a:pt x="5752607" y="2816455"/>
                  <a:pt x="5754448" y="2819474"/>
                  <a:pt x="5757467" y="2820137"/>
                </a:cubicBezTo>
                <a:cubicBezTo>
                  <a:pt x="5757909" y="2820210"/>
                  <a:pt x="5758350" y="2820284"/>
                  <a:pt x="5758792" y="2820284"/>
                </a:cubicBezTo>
                <a:cubicBezTo>
                  <a:pt x="5761295" y="2820284"/>
                  <a:pt x="5763504" y="2818590"/>
                  <a:pt x="5764166" y="2816014"/>
                </a:cubicBezTo>
                <a:close/>
                <a:moveTo>
                  <a:pt x="5760338" y="2939259"/>
                </a:moveTo>
                <a:cubicBezTo>
                  <a:pt x="5763430" y="2939185"/>
                  <a:pt x="5765860" y="2936682"/>
                  <a:pt x="5765860" y="2933590"/>
                </a:cubicBezTo>
                <a:lnTo>
                  <a:pt x="5764314" y="2814688"/>
                </a:lnTo>
                <a:cubicBezTo>
                  <a:pt x="5764240" y="2811596"/>
                  <a:pt x="5761737" y="2809167"/>
                  <a:pt x="5758718" y="2809167"/>
                </a:cubicBezTo>
                <a:cubicBezTo>
                  <a:pt x="5758718" y="2809167"/>
                  <a:pt x="5758718" y="2809167"/>
                  <a:pt x="5758718" y="2809167"/>
                </a:cubicBezTo>
                <a:cubicBezTo>
                  <a:pt x="5755626" y="2809240"/>
                  <a:pt x="5753197" y="2811744"/>
                  <a:pt x="5753197" y="2814836"/>
                </a:cubicBezTo>
                <a:lnTo>
                  <a:pt x="5754743" y="2933737"/>
                </a:lnTo>
                <a:cubicBezTo>
                  <a:pt x="5754743" y="2936829"/>
                  <a:pt x="5757246" y="2939259"/>
                  <a:pt x="5760338" y="2939259"/>
                </a:cubicBezTo>
                <a:cubicBezTo>
                  <a:pt x="5760338" y="2939259"/>
                  <a:pt x="5760338" y="2939259"/>
                  <a:pt x="5760338" y="2939259"/>
                </a:cubicBezTo>
                <a:close/>
                <a:moveTo>
                  <a:pt x="5794573" y="3060737"/>
                </a:moveTo>
                <a:cubicBezTo>
                  <a:pt x="5797518" y="3059927"/>
                  <a:pt x="5799285" y="3056909"/>
                  <a:pt x="5798475" y="3053890"/>
                </a:cubicBezTo>
                <a:lnTo>
                  <a:pt x="5765639" y="2932191"/>
                </a:lnTo>
                <a:cubicBezTo>
                  <a:pt x="5764829" y="2929246"/>
                  <a:pt x="5761810" y="2927406"/>
                  <a:pt x="5758792" y="2928289"/>
                </a:cubicBezTo>
                <a:cubicBezTo>
                  <a:pt x="5755847" y="2929099"/>
                  <a:pt x="5754080" y="2932118"/>
                  <a:pt x="5754890" y="2935136"/>
                </a:cubicBezTo>
                <a:lnTo>
                  <a:pt x="5787726" y="3056909"/>
                </a:lnTo>
                <a:cubicBezTo>
                  <a:pt x="5788389" y="3059412"/>
                  <a:pt x="5790671" y="3061032"/>
                  <a:pt x="5793174" y="3061032"/>
                </a:cubicBezTo>
                <a:cubicBezTo>
                  <a:pt x="5793616" y="3060958"/>
                  <a:pt x="5794131" y="3060884"/>
                  <a:pt x="5794573" y="3060737"/>
                </a:cubicBezTo>
                <a:close/>
                <a:moveTo>
                  <a:pt x="5857300" y="3180817"/>
                </a:moveTo>
                <a:cubicBezTo>
                  <a:pt x="5860024" y="3179418"/>
                  <a:pt x="5861128" y="3176031"/>
                  <a:pt x="5859730" y="3173307"/>
                </a:cubicBezTo>
                <a:lnTo>
                  <a:pt x="5798107" y="3052860"/>
                </a:lnTo>
                <a:cubicBezTo>
                  <a:pt x="5796708" y="3050136"/>
                  <a:pt x="5793321" y="3049031"/>
                  <a:pt x="5790597" y="3050430"/>
                </a:cubicBezTo>
                <a:cubicBezTo>
                  <a:pt x="5787873" y="3051829"/>
                  <a:pt x="5786769" y="3055216"/>
                  <a:pt x="5788168" y="3057940"/>
                </a:cubicBezTo>
                <a:lnTo>
                  <a:pt x="5849790" y="3178387"/>
                </a:lnTo>
                <a:cubicBezTo>
                  <a:pt x="5850821" y="3180301"/>
                  <a:pt x="5852735" y="3181406"/>
                  <a:pt x="5854796" y="3181406"/>
                </a:cubicBezTo>
                <a:cubicBezTo>
                  <a:pt x="5855607" y="3181406"/>
                  <a:pt x="5856490" y="3181258"/>
                  <a:pt x="5857300" y="3180817"/>
                </a:cubicBezTo>
                <a:close/>
                <a:moveTo>
                  <a:pt x="5945721" y="3295227"/>
                </a:moveTo>
                <a:cubicBezTo>
                  <a:pt x="5948151" y="3293386"/>
                  <a:pt x="5948666" y="3289853"/>
                  <a:pt x="5946752" y="3287423"/>
                </a:cubicBezTo>
                <a:lnTo>
                  <a:pt x="5859140" y="3172497"/>
                </a:lnTo>
                <a:cubicBezTo>
                  <a:pt x="5857300" y="3170068"/>
                  <a:pt x="5853766" y="3169552"/>
                  <a:pt x="5851336" y="3171466"/>
                </a:cubicBezTo>
                <a:cubicBezTo>
                  <a:pt x="5848907" y="3173307"/>
                  <a:pt x="5848391" y="3176841"/>
                  <a:pt x="5850306" y="3179270"/>
                </a:cubicBezTo>
                <a:lnTo>
                  <a:pt x="5937917" y="3294196"/>
                </a:lnTo>
                <a:cubicBezTo>
                  <a:pt x="5939021" y="3295669"/>
                  <a:pt x="5940715" y="3296405"/>
                  <a:pt x="5942408" y="3296405"/>
                </a:cubicBezTo>
                <a:cubicBezTo>
                  <a:pt x="5943513" y="3296405"/>
                  <a:pt x="5944691" y="3296037"/>
                  <a:pt x="5945721" y="3295227"/>
                </a:cubicBezTo>
                <a:close/>
                <a:moveTo>
                  <a:pt x="6057040" y="3399698"/>
                </a:moveTo>
                <a:cubicBezTo>
                  <a:pt x="6059175" y="3397490"/>
                  <a:pt x="6059101" y="3393956"/>
                  <a:pt x="6056819" y="3391821"/>
                </a:cubicBezTo>
                <a:lnTo>
                  <a:pt x="5946163" y="3286760"/>
                </a:lnTo>
                <a:cubicBezTo>
                  <a:pt x="5943955" y="3284699"/>
                  <a:pt x="5940420" y="3284699"/>
                  <a:pt x="5938285" y="3286981"/>
                </a:cubicBezTo>
                <a:cubicBezTo>
                  <a:pt x="5936150" y="3289190"/>
                  <a:pt x="5936224" y="3292724"/>
                  <a:pt x="5938506" y="3294859"/>
                </a:cubicBezTo>
                <a:lnTo>
                  <a:pt x="6049162" y="3399919"/>
                </a:lnTo>
                <a:cubicBezTo>
                  <a:pt x="6050266" y="3400950"/>
                  <a:pt x="6051665" y="3401465"/>
                  <a:pt x="6053064" y="3401465"/>
                </a:cubicBezTo>
                <a:cubicBezTo>
                  <a:pt x="6054463" y="3401392"/>
                  <a:pt x="6055935" y="3400876"/>
                  <a:pt x="6057040" y="3399698"/>
                </a:cubicBezTo>
                <a:close/>
                <a:moveTo>
                  <a:pt x="6188015" y="3489592"/>
                </a:moveTo>
                <a:cubicBezTo>
                  <a:pt x="6189782" y="3487089"/>
                  <a:pt x="6189120" y="3483555"/>
                  <a:pt x="6186616" y="3481862"/>
                </a:cubicBezTo>
                <a:lnTo>
                  <a:pt x="6056156" y="3391232"/>
                </a:lnTo>
                <a:cubicBezTo>
                  <a:pt x="6053653" y="3389465"/>
                  <a:pt x="6050119" y="3390127"/>
                  <a:pt x="6048426" y="3392631"/>
                </a:cubicBezTo>
                <a:cubicBezTo>
                  <a:pt x="6046659" y="3395134"/>
                  <a:pt x="6047321" y="3398668"/>
                  <a:pt x="6049824" y="3400361"/>
                </a:cubicBezTo>
                <a:lnTo>
                  <a:pt x="6180285" y="3490991"/>
                </a:lnTo>
                <a:cubicBezTo>
                  <a:pt x="6181242" y="3491654"/>
                  <a:pt x="6182420" y="3492022"/>
                  <a:pt x="6183524" y="3492022"/>
                </a:cubicBezTo>
                <a:cubicBezTo>
                  <a:pt x="6185217" y="3492022"/>
                  <a:pt x="6186984" y="3491138"/>
                  <a:pt x="6188015" y="3489592"/>
                </a:cubicBezTo>
                <a:close/>
                <a:moveTo>
                  <a:pt x="6332390" y="3561448"/>
                </a:moveTo>
                <a:cubicBezTo>
                  <a:pt x="6333789" y="3558724"/>
                  <a:pt x="6332685" y="3555338"/>
                  <a:pt x="6329887" y="3553939"/>
                </a:cubicBezTo>
                <a:lnTo>
                  <a:pt x="6185954" y="3481420"/>
                </a:lnTo>
                <a:cubicBezTo>
                  <a:pt x="6183230" y="3480021"/>
                  <a:pt x="6179843" y="3481126"/>
                  <a:pt x="6178444" y="3483923"/>
                </a:cubicBezTo>
                <a:cubicBezTo>
                  <a:pt x="6177045" y="3486647"/>
                  <a:pt x="6178150" y="3490034"/>
                  <a:pt x="6180948" y="3491433"/>
                </a:cubicBezTo>
                <a:lnTo>
                  <a:pt x="6324881" y="3563952"/>
                </a:lnTo>
                <a:cubicBezTo>
                  <a:pt x="6325691" y="3564394"/>
                  <a:pt x="6326574" y="3564541"/>
                  <a:pt x="6327457" y="3564541"/>
                </a:cubicBezTo>
                <a:cubicBezTo>
                  <a:pt x="6329519" y="3564541"/>
                  <a:pt x="6331433" y="3563363"/>
                  <a:pt x="6332390" y="3561448"/>
                </a:cubicBezTo>
                <a:close/>
                <a:moveTo>
                  <a:pt x="6483833" y="3611733"/>
                </a:moveTo>
                <a:cubicBezTo>
                  <a:pt x="6484790" y="3608788"/>
                  <a:pt x="6483244" y="3605622"/>
                  <a:pt x="6480299" y="3604665"/>
                </a:cubicBezTo>
                <a:lnTo>
                  <a:pt x="6329151" y="3553718"/>
                </a:lnTo>
                <a:cubicBezTo>
                  <a:pt x="6326280" y="3552761"/>
                  <a:pt x="6323040" y="3554307"/>
                  <a:pt x="6322083" y="3557252"/>
                </a:cubicBezTo>
                <a:cubicBezTo>
                  <a:pt x="6321126" y="3560197"/>
                  <a:pt x="6322672" y="3563363"/>
                  <a:pt x="6325617" y="3564320"/>
                </a:cubicBezTo>
                <a:lnTo>
                  <a:pt x="6476765" y="3615267"/>
                </a:lnTo>
                <a:cubicBezTo>
                  <a:pt x="6477354" y="3615488"/>
                  <a:pt x="6478017" y="3615562"/>
                  <a:pt x="6478606" y="3615562"/>
                </a:cubicBezTo>
                <a:cubicBezTo>
                  <a:pt x="6480888" y="3615488"/>
                  <a:pt x="6483097" y="3614016"/>
                  <a:pt x="6483833" y="3611733"/>
                </a:cubicBezTo>
                <a:close/>
                <a:moveTo>
                  <a:pt x="6636159" y="3636912"/>
                </a:moveTo>
                <a:cubicBezTo>
                  <a:pt x="6636675" y="3633894"/>
                  <a:pt x="6634614" y="3631022"/>
                  <a:pt x="6631595" y="3630507"/>
                </a:cubicBezTo>
                <a:lnTo>
                  <a:pt x="6479563" y="3604444"/>
                </a:lnTo>
                <a:cubicBezTo>
                  <a:pt x="6476544" y="3603929"/>
                  <a:pt x="6473673" y="3605991"/>
                  <a:pt x="6473158" y="3609009"/>
                </a:cubicBezTo>
                <a:cubicBezTo>
                  <a:pt x="6472643" y="3612028"/>
                  <a:pt x="6474704" y="3614899"/>
                  <a:pt x="6477723" y="3615414"/>
                </a:cubicBezTo>
                <a:lnTo>
                  <a:pt x="6629754" y="3641477"/>
                </a:lnTo>
                <a:cubicBezTo>
                  <a:pt x="6630049" y="3641551"/>
                  <a:pt x="6630417" y="3641551"/>
                  <a:pt x="6630711" y="3641551"/>
                </a:cubicBezTo>
                <a:cubicBezTo>
                  <a:pt x="6633362" y="3641551"/>
                  <a:pt x="6635644" y="3639636"/>
                  <a:pt x="6636159" y="3636912"/>
                </a:cubicBezTo>
                <a:close/>
                <a:moveTo>
                  <a:pt x="6634908" y="3639563"/>
                </a:moveTo>
                <a:lnTo>
                  <a:pt x="6698445" y="3564099"/>
                </a:lnTo>
                <a:cubicBezTo>
                  <a:pt x="6700433" y="3561743"/>
                  <a:pt x="6700138" y="3558209"/>
                  <a:pt x="6697782" y="3556221"/>
                </a:cubicBezTo>
                <a:cubicBezTo>
                  <a:pt x="6695426" y="3554234"/>
                  <a:pt x="6691892" y="3554528"/>
                  <a:pt x="6689904" y="3556884"/>
                </a:cubicBezTo>
                <a:lnTo>
                  <a:pt x="6626368" y="3632348"/>
                </a:lnTo>
                <a:cubicBezTo>
                  <a:pt x="6624380" y="3634704"/>
                  <a:pt x="6624674" y="3638238"/>
                  <a:pt x="6627030" y="3640225"/>
                </a:cubicBezTo>
                <a:cubicBezTo>
                  <a:pt x="6628061" y="3641109"/>
                  <a:pt x="6629386" y="3641551"/>
                  <a:pt x="6630638" y="3641551"/>
                </a:cubicBezTo>
                <a:cubicBezTo>
                  <a:pt x="6632258" y="3641551"/>
                  <a:pt x="6633803" y="3640888"/>
                  <a:pt x="6634908" y="3639563"/>
                </a:cubicBezTo>
                <a:close/>
                <a:moveTo>
                  <a:pt x="6694322" y="3566087"/>
                </a:moveTo>
                <a:lnTo>
                  <a:pt x="6843335" y="3561964"/>
                </a:lnTo>
                <a:cubicBezTo>
                  <a:pt x="6846427" y="3561890"/>
                  <a:pt x="6848857" y="3559314"/>
                  <a:pt x="6848783" y="3556221"/>
                </a:cubicBezTo>
                <a:cubicBezTo>
                  <a:pt x="6848710" y="3553129"/>
                  <a:pt x="6846427" y="3550332"/>
                  <a:pt x="6843041" y="3550773"/>
                </a:cubicBezTo>
                <a:lnTo>
                  <a:pt x="6694027" y="3554896"/>
                </a:lnTo>
                <a:cubicBezTo>
                  <a:pt x="6690935" y="3554970"/>
                  <a:pt x="6688505" y="3557546"/>
                  <a:pt x="6688579" y="3560639"/>
                </a:cubicBezTo>
                <a:cubicBezTo>
                  <a:pt x="6688653" y="3563657"/>
                  <a:pt x="6691156" y="3566087"/>
                  <a:pt x="6694175" y="3566087"/>
                </a:cubicBezTo>
                <a:cubicBezTo>
                  <a:pt x="6694248" y="3566087"/>
                  <a:pt x="6694248" y="3566087"/>
                  <a:pt x="6694322" y="3566087"/>
                </a:cubicBezTo>
                <a:close/>
                <a:moveTo>
                  <a:pt x="6847384" y="3560050"/>
                </a:moveTo>
                <a:lnTo>
                  <a:pt x="6907093" y="3492316"/>
                </a:lnTo>
                <a:cubicBezTo>
                  <a:pt x="6909154" y="3490034"/>
                  <a:pt x="6908933" y="3486500"/>
                  <a:pt x="6906578" y="3484439"/>
                </a:cubicBezTo>
                <a:cubicBezTo>
                  <a:pt x="6904295" y="3482451"/>
                  <a:pt x="6900761" y="3482598"/>
                  <a:pt x="6898700" y="3484954"/>
                </a:cubicBezTo>
                <a:lnTo>
                  <a:pt x="6838991" y="3552687"/>
                </a:lnTo>
                <a:cubicBezTo>
                  <a:pt x="6836930" y="3554970"/>
                  <a:pt x="6837151" y="3558504"/>
                  <a:pt x="6839507" y="3560565"/>
                </a:cubicBezTo>
                <a:cubicBezTo>
                  <a:pt x="6840537" y="3561522"/>
                  <a:pt x="6841936" y="3561964"/>
                  <a:pt x="6843261" y="3561964"/>
                </a:cubicBezTo>
                <a:cubicBezTo>
                  <a:pt x="6844734" y="3561964"/>
                  <a:pt x="6846280" y="3561301"/>
                  <a:pt x="6847384" y="3560050"/>
                </a:cubicBezTo>
                <a:close/>
                <a:moveTo>
                  <a:pt x="6904222" y="3494083"/>
                </a:moveTo>
                <a:lnTo>
                  <a:pt x="7047713" y="3458155"/>
                </a:lnTo>
                <a:cubicBezTo>
                  <a:pt x="7050732" y="3457419"/>
                  <a:pt x="7052498" y="3454401"/>
                  <a:pt x="7051762" y="3451382"/>
                </a:cubicBezTo>
                <a:cubicBezTo>
                  <a:pt x="7051026" y="3448437"/>
                  <a:pt x="7048008" y="3446670"/>
                  <a:pt x="7044989" y="3447333"/>
                </a:cubicBezTo>
                <a:lnTo>
                  <a:pt x="6901498" y="3483261"/>
                </a:lnTo>
                <a:cubicBezTo>
                  <a:pt x="6898479" y="3483997"/>
                  <a:pt x="6896712" y="3487016"/>
                  <a:pt x="6897448" y="3490034"/>
                </a:cubicBezTo>
                <a:cubicBezTo>
                  <a:pt x="6898111" y="3492611"/>
                  <a:pt x="6900393" y="3494304"/>
                  <a:pt x="6902897" y="3494230"/>
                </a:cubicBezTo>
                <a:cubicBezTo>
                  <a:pt x="6903338" y="3494304"/>
                  <a:pt x="6903780" y="3494230"/>
                  <a:pt x="6904222" y="3494083"/>
                </a:cubicBezTo>
                <a:close/>
                <a:moveTo>
                  <a:pt x="7050437" y="3456535"/>
                </a:moveTo>
                <a:lnTo>
                  <a:pt x="7102636" y="3398299"/>
                </a:lnTo>
                <a:cubicBezTo>
                  <a:pt x="7104698" y="3396017"/>
                  <a:pt x="7104476" y="3392483"/>
                  <a:pt x="7102194" y="3390422"/>
                </a:cubicBezTo>
                <a:cubicBezTo>
                  <a:pt x="7099912" y="3388361"/>
                  <a:pt x="7096378" y="3388581"/>
                  <a:pt x="7094317" y="3390864"/>
                </a:cubicBezTo>
                <a:lnTo>
                  <a:pt x="7042118" y="3449100"/>
                </a:lnTo>
                <a:cubicBezTo>
                  <a:pt x="7040056" y="3451382"/>
                  <a:pt x="7040277" y="3454916"/>
                  <a:pt x="7042560" y="3456977"/>
                </a:cubicBezTo>
                <a:cubicBezTo>
                  <a:pt x="7043664" y="3457934"/>
                  <a:pt x="7044989" y="3458376"/>
                  <a:pt x="7046314" y="3458376"/>
                </a:cubicBezTo>
                <a:cubicBezTo>
                  <a:pt x="7047861" y="3458376"/>
                  <a:pt x="7049406" y="3457713"/>
                  <a:pt x="7050437" y="3456535"/>
                </a:cubicBezTo>
                <a:close/>
                <a:moveTo>
                  <a:pt x="7101016" y="3399551"/>
                </a:moveTo>
                <a:lnTo>
                  <a:pt x="7144012" y="3378421"/>
                </a:lnTo>
                <a:cubicBezTo>
                  <a:pt x="7146810" y="3377096"/>
                  <a:pt x="7147914" y="3373709"/>
                  <a:pt x="7146589" y="3370985"/>
                </a:cubicBezTo>
                <a:cubicBezTo>
                  <a:pt x="7145264" y="3368188"/>
                  <a:pt x="7141877" y="3367083"/>
                  <a:pt x="7139153" y="3368408"/>
                </a:cubicBezTo>
                <a:lnTo>
                  <a:pt x="7096157" y="3389539"/>
                </a:lnTo>
                <a:cubicBezTo>
                  <a:pt x="7093360" y="3390864"/>
                  <a:pt x="7092255" y="3394250"/>
                  <a:pt x="7093580" y="3396974"/>
                </a:cubicBezTo>
                <a:cubicBezTo>
                  <a:pt x="7094537" y="3398962"/>
                  <a:pt x="7096525" y="3400140"/>
                  <a:pt x="7098587" y="3400067"/>
                </a:cubicBezTo>
                <a:cubicBezTo>
                  <a:pt x="7099397" y="3400067"/>
                  <a:pt x="7100207" y="3399919"/>
                  <a:pt x="7101016" y="3399551"/>
                </a:cubicBezTo>
                <a:close/>
                <a:moveTo>
                  <a:pt x="7144012" y="3378421"/>
                </a:moveTo>
                <a:lnTo>
                  <a:pt x="7235820" y="3333364"/>
                </a:lnTo>
                <a:cubicBezTo>
                  <a:pt x="7238618" y="3332039"/>
                  <a:pt x="7239723" y="3328652"/>
                  <a:pt x="7238397" y="3325928"/>
                </a:cubicBezTo>
                <a:cubicBezTo>
                  <a:pt x="7237072" y="3323130"/>
                  <a:pt x="7233685" y="3322026"/>
                  <a:pt x="7230961" y="3323351"/>
                </a:cubicBezTo>
                <a:lnTo>
                  <a:pt x="7139153" y="3368408"/>
                </a:lnTo>
                <a:cubicBezTo>
                  <a:pt x="7136355" y="3369734"/>
                  <a:pt x="7135251" y="3373120"/>
                  <a:pt x="7136576" y="3375844"/>
                </a:cubicBezTo>
                <a:cubicBezTo>
                  <a:pt x="7137534" y="3377832"/>
                  <a:pt x="7139521" y="3379010"/>
                  <a:pt x="7141583" y="3378937"/>
                </a:cubicBezTo>
                <a:cubicBezTo>
                  <a:pt x="7142393" y="3379010"/>
                  <a:pt x="7143276" y="3378789"/>
                  <a:pt x="7144012" y="3378421"/>
                </a:cubicBezTo>
                <a:close/>
                <a:moveTo>
                  <a:pt x="7235820" y="3333364"/>
                </a:moveTo>
                <a:lnTo>
                  <a:pt x="7240679" y="3331008"/>
                </a:lnTo>
                <a:cubicBezTo>
                  <a:pt x="7243477" y="3329683"/>
                  <a:pt x="7244582" y="3326296"/>
                  <a:pt x="7243256" y="3323572"/>
                </a:cubicBezTo>
                <a:cubicBezTo>
                  <a:pt x="7241931" y="3320774"/>
                  <a:pt x="7238544" y="3319670"/>
                  <a:pt x="7235820" y="3320995"/>
                </a:cubicBezTo>
                <a:lnTo>
                  <a:pt x="7230961" y="3323351"/>
                </a:lnTo>
                <a:cubicBezTo>
                  <a:pt x="7228164" y="3324676"/>
                  <a:pt x="7227059" y="3328063"/>
                  <a:pt x="7228384" y="3330787"/>
                </a:cubicBezTo>
                <a:cubicBezTo>
                  <a:pt x="7229342" y="3332775"/>
                  <a:pt x="7231329" y="3333953"/>
                  <a:pt x="7233391" y="3333879"/>
                </a:cubicBezTo>
                <a:cubicBezTo>
                  <a:pt x="7234201" y="3333953"/>
                  <a:pt x="7235011" y="3333806"/>
                  <a:pt x="7235820" y="3333364"/>
                </a:cubicBezTo>
                <a:close/>
                <a:moveTo>
                  <a:pt x="7242005" y="3330051"/>
                </a:moveTo>
                <a:lnTo>
                  <a:pt x="7271969" y="3301485"/>
                </a:lnTo>
                <a:cubicBezTo>
                  <a:pt x="7274178" y="3299350"/>
                  <a:pt x="7274325" y="3295816"/>
                  <a:pt x="7272190" y="3293607"/>
                </a:cubicBezTo>
                <a:cubicBezTo>
                  <a:pt x="7270055" y="3291325"/>
                  <a:pt x="7266521" y="3291251"/>
                  <a:pt x="7264313" y="3293386"/>
                </a:cubicBezTo>
                <a:lnTo>
                  <a:pt x="7234348" y="3321952"/>
                </a:lnTo>
                <a:cubicBezTo>
                  <a:pt x="7232139" y="3324087"/>
                  <a:pt x="7231992" y="3327621"/>
                  <a:pt x="7234127" y="3329830"/>
                </a:cubicBezTo>
                <a:cubicBezTo>
                  <a:pt x="7235231" y="3331008"/>
                  <a:pt x="7236704" y="3331597"/>
                  <a:pt x="7238176" y="3331597"/>
                </a:cubicBezTo>
                <a:cubicBezTo>
                  <a:pt x="7239575" y="3331597"/>
                  <a:pt x="7240974" y="3331082"/>
                  <a:pt x="7242005" y="3330051"/>
                </a:cubicBezTo>
                <a:close/>
                <a:moveTo>
                  <a:pt x="7273442" y="3299276"/>
                </a:moveTo>
                <a:lnTo>
                  <a:pt x="7279774" y="3280650"/>
                </a:lnTo>
                <a:cubicBezTo>
                  <a:pt x="7280804" y="3277705"/>
                  <a:pt x="7279185" y="3274539"/>
                  <a:pt x="7276313" y="3273582"/>
                </a:cubicBezTo>
                <a:cubicBezTo>
                  <a:pt x="7273368" y="3272551"/>
                  <a:pt x="7270202" y="3274171"/>
                  <a:pt x="7269245" y="3277042"/>
                </a:cubicBezTo>
                <a:lnTo>
                  <a:pt x="7262914" y="3295669"/>
                </a:lnTo>
                <a:cubicBezTo>
                  <a:pt x="7261883" y="3298614"/>
                  <a:pt x="7263503" y="3301780"/>
                  <a:pt x="7266374" y="3302737"/>
                </a:cubicBezTo>
                <a:cubicBezTo>
                  <a:pt x="7266963" y="3302958"/>
                  <a:pt x="7267626" y="3303031"/>
                  <a:pt x="7268215" y="3303031"/>
                </a:cubicBezTo>
                <a:cubicBezTo>
                  <a:pt x="7270497" y="3303031"/>
                  <a:pt x="7272632" y="3301559"/>
                  <a:pt x="7273442" y="3299276"/>
                </a:cubicBezTo>
                <a:close/>
                <a:moveTo>
                  <a:pt x="7279994" y="3279766"/>
                </a:moveTo>
                <a:lnTo>
                  <a:pt x="7282645" y="3265189"/>
                </a:lnTo>
                <a:cubicBezTo>
                  <a:pt x="7283160" y="3262170"/>
                  <a:pt x="7281172" y="3259225"/>
                  <a:pt x="7278154" y="3258710"/>
                </a:cubicBezTo>
                <a:cubicBezTo>
                  <a:pt x="7275209" y="3258195"/>
                  <a:pt x="7272190" y="3260182"/>
                  <a:pt x="7271675" y="3263201"/>
                </a:cubicBezTo>
                <a:lnTo>
                  <a:pt x="7269025" y="3277778"/>
                </a:lnTo>
                <a:cubicBezTo>
                  <a:pt x="7268509" y="3280797"/>
                  <a:pt x="7270497" y="3283742"/>
                  <a:pt x="7273515" y="3284257"/>
                </a:cubicBezTo>
                <a:cubicBezTo>
                  <a:pt x="7273883" y="3284331"/>
                  <a:pt x="7274178" y="3284331"/>
                  <a:pt x="7274546" y="3284331"/>
                </a:cubicBezTo>
                <a:cubicBezTo>
                  <a:pt x="7277197" y="3284331"/>
                  <a:pt x="7279553" y="3282490"/>
                  <a:pt x="7279994" y="3279766"/>
                </a:cubicBezTo>
                <a:close/>
                <a:moveTo>
                  <a:pt x="7282203" y="3266588"/>
                </a:moveTo>
                <a:lnTo>
                  <a:pt x="7292731" y="3244059"/>
                </a:lnTo>
                <a:cubicBezTo>
                  <a:pt x="7294056" y="3241261"/>
                  <a:pt x="7292805" y="3237948"/>
                  <a:pt x="7290007" y="3236623"/>
                </a:cubicBezTo>
                <a:cubicBezTo>
                  <a:pt x="7287209" y="3235298"/>
                  <a:pt x="7283897" y="3236549"/>
                  <a:pt x="7282571" y="3239347"/>
                </a:cubicBezTo>
                <a:lnTo>
                  <a:pt x="7272043" y="3261876"/>
                </a:lnTo>
                <a:cubicBezTo>
                  <a:pt x="7270718" y="3264673"/>
                  <a:pt x="7271969" y="3267987"/>
                  <a:pt x="7274767" y="3269312"/>
                </a:cubicBezTo>
                <a:cubicBezTo>
                  <a:pt x="7275577" y="3269680"/>
                  <a:pt x="7276387" y="3269827"/>
                  <a:pt x="7277197" y="3269827"/>
                </a:cubicBezTo>
                <a:cubicBezTo>
                  <a:pt x="7279258" y="3269753"/>
                  <a:pt x="7281246" y="3268575"/>
                  <a:pt x="7282203" y="3266588"/>
                </a:cubicBezTo>
                <a:close/>
                <a:moveTo>
                  <a:pt x="7290228" y="3246636"/>
                </a:moveTo>
                <a:lnTo>
                  <a:pt x="7352808" y="3214831"/>
                </a:lnTo>
                <a:cubicBezTo>
                  <a:pt x="7355532" y="3213432"/>
                  <a:pt x="7356636" y="3210045"/>
                  <a:pt x="7355237" y="3207321"/>
                </a:cubicBezTo>
                <a:cubicBezTo>
                  <a:pt x="7353839" y="3204597"/>
                  <a:pt x="7350525" y="3203493"/>
                  <a:pt x="7347728" y="3204891"/>
                </a:cubicBezTo>
                <a:lnTo>
                  <a:pt x="7285148" y="3236697"/>
                </a:lnTo>
                <a:cubicBezTo>
                  <a:pt x="7282424" y="3238096"/>
                  <a:pt x="7281319" y="3241482"/>
                  <a:pt x="7282718" y="3244206"/>
                </a:cubicBezTo>
                <a:cubicBezTo>
                  <a:pt x="7283749" y="3246120"/>
                  <a:pt x="7285663" y="3247298"/>
                  <a:pt x="7287725" y="3247225"/>
                </a:cubicBezTo>
                <a:cubicBezTo>
                  <a:pt x="7288534" y="3247225"/>
                  <a:pt x="7289418" y="3247078"/>
                  <a:pt x="7290228" y="3246636"/>
                </a:cubicBezTo>
                <a:close/>
                <a:moveTo>
                  <a:pt x="7353912" y="3214094"/>
                </a:moveTo>
                <a:lnTo>
                  <a:pt x="7396098" y="3177651"/>
                </a:lnTo>
                <a:cubicBezTo>
                  <a:pt x="7398454" y="3175663"/>
                  <a:pt x="7398675" y="3172129"/>
                  <a:pt x="7396687" y="3169773"/>
                </a:cubicBezTo>
                <a:cubicBezTo>
                  <a:pt x="7394699" y="3167417"/>
                  <a:pt x="7391092" y="3167196"/>
                  <a:pt x="7388810" y="3169184"/>
                </a:cubicBezTo>
                <a:lnTo>
                  <a:pt x="7346623" y="3205628"/>
                </a:lnTo>
                <a:cubicBezTo>
                  <a:pt x="7344267" y="3207615"/>
                  <a:pt x="7344047" y="3211149"/>
                  <a:pt x="7346035" y="3213505"/>
                </a:cubicBezTo>
                <a:cubicBezTo>
                  <a:pt x="7347139" y="3214757"/>
                  <a:pt x="7348685" y="3215419"/>
                  <a:pt x="7350304" y="3215419"/>
                </a:cubicBezTo>
                <a:cubicBezTo>
                  <a:pt x="7351630" y="3215419"/>
                  <a:pt x="7352881" y="3214978"/>
                  <a:pt x="7353912" y="3214094"/>
                </a:cubicBezTo>
                <a:close/>
                <a:moveTo>
                  <a:pt x="7396614" y="3177136"/>
                </a:moveTo>
                <a:lnTo>
                  <a:pt x="7400810" y="3172424"/>
                </a:lnTo>
                <a:cubicBezTo>
                  <a:pt x="7402871" y="3170141"/>
                  <a:pt x="7402650" y="3166607"/>
                  <a:pt x="7400368" y="3164546"/>
                </a:cubicBezTo>
                <a:cubicBezTo>
                  <a:pt x="7398086" y="3162484"/>
                  <a:pt x="7394552" y="3162705"/>
                  <a:pt x="7392491" y="3164988"/>
                </a:cubicBezTo>
                <a:lnTo>
                  <a:pt x="7388294" y="3169700"/>
                </a:lnTo>
                <a:cubicBezTo>
                  <a:pt x="7386233" y="3171982"/>
                  <a:pt x="7386454" y="3175516"/>
                  <a:pt x="7388736" y="3177577"/>
                </a:cubicBezTo>
                <a:cubicBezTo>
                  <a:pt x="7389840" y="3178534"/>
                  <a:pt x="7391165" y="3178976"/>
                  <a:pt x="7392491" y="3178976"/>
                </a:cubicBezTo>
                <a:cubicBezTo>
                  <a:pt x="7394037" y="3178976"/>
                  <a:pt x="7395509" y="3178387"/>
                  <a:pt x="7396614" y="3177136"/>
                </a:cubicBezTo>
                <a:close/>
                <a:moveTo>
                  <a:pt x="7400810" y="3172424"/>
                </a:moveTo>
                <a:lnTo>
                  <a:pt x="7443512" y="3124348"/>
                </a:lnTo>
                <a:cubicBezTo>
                  <a:pt x="7445573" y="3122065"/>
                  <a:pt x="7445352" y="3118531"/>
                  <a:pt x="7443070" y="3116470"/>
                </a:cubicBezTo>
                <a:cubicBezTo>
                  <a:pt x="7440788" y="3114408"/>
                  <a:pt x="7437253" y="3114629"/>
                  <a:pt x="7435192" y="3116912"/>
                </a:cubicBezTo>
                <a:lnTo>
                  <a:pt x="7392491" y="3164988"/>
                </a:lnTo>
                <a:cubicBezTo>
                  <a:pt x="7390429" y="3167270"/>
                  <a:pt x="7390650" y="3170804"/>
                  <a:pt x="7392932" y="3172865"/>
                </a:cubicBezTo>
                <a:cubicBezTo>
                  <a:pt x="7394037" y="3173822"/>
                  <a:pt x="7395362" y="3174264"/>
                  <a:pt x="7396687" y="3174264"/>
                </a:cubicBezTo>
                <a:cubicBezTo>
                  <a:pt x="7398233" y="3174264"/>
                  <a:pt x="7399779" y="3173602"/>
                  <a:pt x="7400810" y="3172424"/>
                </a:cubicBezTo>
                <a:close/>
                <a:moveTo>
                  <a:pt x="7444027" y="3123685"/>
                </a:moveTo>
                <a:lnTo>
                  <a:pt x="7483415" y="3063314"/>
                </a:lnTo>
                <a:cubicBezTo>
                  <a:pt x="7485108" y="3060737"/>
                  <a:pt x="7484372" y="3057277"/>
                  <a:pt x="7481795" y="3055584"/>
                </a:cubicBezTo>
                <a:cubicBezTo>
                  <a:pt x="7479219" y="3053964"/>
                  <a:pt x="7475759" y="3054626"/>
                  <a:pt x="7474065" y="3057203"/>
                </a:cubicBezTo>
                <a:lnTo>
                  <a:pt x="7434677" y="3117574"/>
                </a:lnTo>
                <a:cubicBezTo>
                  <a:pt x="7432983" y="3120151"/>
                  <a:pt x="7433720" y="3123611"/>
                  <a:pt x="7436296" y="3125305"/>
                </a:cubicBezTo>
                <a:cubicBezTo>
                  <a:pt x="7437253" y="3125894"/>
                  <a:pt x="7438284" y="3126188"/>
                  <a:pt x="7439389" y="3126188"/>
                </a:cubicBezTo>
                <a:cubicBezTo>
                  <a:pt x="7441229" y="3126188"/>
                  <a:pt x="7442996" y="3125305"/>
                  <a:pt x="7444027" y="3123685"/>
                </a:cubicBezTo>
                <a:close/>
                <a:moveTo>
                  <a:pt x="7481354" y="3065228"/>
                </a:moveTo>
                <a:lnTo>
                  <a:pt x="7535099" y="3037472"/>
                </a:lnTo>
                <a:cubicBezTo>
                  <a:pt x="7537823" y="3036073"/>
                  <a:pt x="7538927" y="3032687"/>
                  <a:pt x="7537455" y="3029963"/>
                </a:cubicBezTo>
                <a:cubicBezTo>
                  <a:pt x="7536056" y="3027239"/>
                  <a:pt x="7532669" y="3026208"/>
                  <a:pt x="7529945" y="3027533"/>
                </a:cubicBezTo>
                <a:lnTo>
                  <a:pt x="7476200" y="3055289"/>
                </a:lnTo>
                <a:cubicBezTo>
                  <a:pt x="7473476" y="3056688"/>
                  <a:pt x="7472372" y="3060075"/>
                  <a:pt x="7473844" y="3062799"/>
                </a:cubicBezTo>
                <a:cubicBezTo>
                  <a:pt x="7474801" y="3064713"/>
                  <a:pt x="7476789" y="3065817"/>
                  <a:pt x="7478851" y="3065817"/>
                </a:cubicBezTo>
                <a:cubicBezTo>
                  <a:pt x="7479660" y="3065817"/>
                  <a:pt x="7480544" y="3065670"/>
                  <a:pt x="7481354" y="3065228"/>
                </a:cubicBezTo>
                <a:close/>
                <a:moveTo>
                  <a:pt x="7536792" y="3036073"/>
                </a:moveTo>
                <a:lnTo>
                  <a:pt x="7541430" y="3030625"/>
                </a:lnTo>
                <a:cubicBezTo>
                  <a:pt x="7543418" y="3028269"/>
                  <a:pt x="7543124" y="3024735"/>
                  <a:pt x="7540841" y="3022748"/>
                </a:cubicBezTo>
                <a:cubicBezTo>
                  <a:pt x="7538559" y="3020760"/>
                  <a:pt x="7534951" y="3021054"/>
                  <a:pt x="7532963" y="3023337"/>
                </a:cubicBezTo>
                <a:lnTo>
                  <a:pt x="7528325" y="3028785"/>
                </a:lnTo>
                <a:cubicBezTo>
                  <a:pt x="7526338" y="3031141"/>
                  <a:pt x="7526632" y="3034675"/>
                  <a:pt x="7528914" y="3036662"/>
                </a:cubicBezTo>
                <a:cubicBezTo>
                  <a:pt x="7529945" y="3037546"/>
                  <a:pt x="7531270" y="3037988"/>
                  <a:pt x="7532595" y="3037988"/>
                </a:cubicBezTo>
                <a:cubicBezTo>
                  <a:pt x="7534142" y="3038061"/>
                  <a:pt x="7535687" y="3037399"/>
                  <a:pt x="7536792" y="3036073"/>
                </a:cubicBezTo>
                <a:close/>
                <a:moveTo>
                  <a:pt x="7542313" y="3029227"/>
                </a:moveTo>
                <a:lnTo>
                  <a:pt x="7567419" y="2969371"/>
                </a:lnTo>
                <a:cubicBezTo>
                  <a:pt x="7568597" y="2966499"/>
                  <a:pt x="7567272" y="2963260"/>
                  <a:pt x="7564474" y="2962082"/>
                </a:cubicBezTo>
                <a:cubicBezTo>
                  <a:pt x="7561676" y="2960904"/>
                  <a:pt x="7558364" y="2962229"/>
                  <a:pt x="7557185" y="2965027"/>
                </a:cubicBezTo>
                <a:lnTo>
                  <a:pt x="7532080" y="3024883"/>
                </a:lnTo>
                <a:cubicBezTo>
                  <a:pt x="7530902" y="3027754"/>
                  <a:pt x="7532227" y="3030993"/>
                  <a:pt x="7535025" y="3032171"/>
                </a:cubicBezTo>
                <a:cubicBezTo>
                  <a:pt x="7535761" y="3032466"/>
                  <a:pt x="7536498" y="3032613"/>
                  <a:pt x="7537234" y="3032613"/>
                </a:cubicBezTo>
                <a:cubicBezTo>
                  <a:pt x="7539369" y="3032613"/>
                  <a:pt x="7541357" y="3031361"/>
                  <a:pt x="7542313" y="3029227"/>
                </a:cubicBezTo>
                <a:close/>
                <a:moveTo>
                  <a:pt x="7566094" y="2971285"/>
                </a:moveTo>
                <a:lnTo>
                  <a:pt x="7575886" y="2962082"/>
                </a:lnTo>
                <a:cubicBezTo>
                  <a:pt x="7578095" y="2959947"/>
                  <a:pt x="7578241" y="2956413"/>
                  <a:pt x="7576107" y="2954205"/>
                </a:cubicBezTo>
                <a:cubicBezTo>
                  <a:pt x="7574045" y="2951922"/>
                  <a:pt x="7570438" y="2951849"/>
                  <a:pt x="7568229" y="2953984"/>
                </a:cubicBezTo>
                <a:lnTo>
                  <a:pt x="7558437" y="2963187"/>
                </a:lnTo>
                <a:cubicBezTo>
                  <a:pt x="7556228" y="2965321"/>
                  <a:pt x="7556082" y="2968855"/>
                  <a:pt x="7558216" y="2971064"/>
                </a:cubicBezTo>
                <a:cubicBezTo>
                  <a:pt x="7559321" y="2972242"/>
                  <a:pt x="7560793" y="2972831"/>
                  <a:pt x="7562339" y="2972831"/>
                </a:cubicBezTo>
                <a:cubicBezTo>
                  <a:pt x="7563664" y="2972757"/>
                  <a:pt x="7565064" y="2972242"/>
                  <a:pt x="7566094" y="2971285"/>
                </a:cubicBezTo>
                <a:close/>
                <a:moveTo>
                  <a:pt x="7575886" y="2962082"/>
                </a:moveTo>
                <a:lnTo>
                  <a:pt x="7581555" y="2956781"/>
                </a:lnTo>
                <a:cubicBezTo>
                  <a:pt x="7583763" y="2954646"/>
                  <a:pt x="7583911" y="2951112"/>
                  <a:pt x="7581776" y="2948904"/>
                </a:cubicBezTo>
                <a:cubicBezTo>
                  <a:pt x="7579641" y="2946621"/>
                  <a:pt x="7576107" y="2946548"/>
                  <a:pt x="7573898" y="2948683"/>
                </a:cubicBezTo>
                <a:lnTo>
                  <a:pt x="7568229" y="2953984"/>
                </a:lnTo>
                <a:cubicBezTo>
                  <a:pt x="7566021" y="2956119"/>
                  <a:pt x="7565873" y="2959653"/>
                  <a:pt x="7568009" y="2961861"/>
                </a:cubicBezTo>
                <a:cubicBezTo>
                  <a:pt x="7569112" y="2963039"/>
                  <a:pt x="7570585" y="2963628"/>
                  <a:pt x="7572131" y="2963628"/>
                </a:cubicBezTo>
                <a:cubicBezTo>
                  <a:pt x="7573457" y="2963555"/>
                  <a:pt x="7574855" y="2963039"/>
                  <a:pt x="7575886" y="2962082"/>
                </a:cubicBezTo>
                <a:close/>
                <a:moveTo>
                  <a:pt x="7581555" y="2956708"/>
                </a:moveTo>
                <a:lnTo>
                  <a:pt x="7601801" y="2937639"/>
                </a:lnTo>
                <a:cubicBezTo>
                  <a:pt x="7604083" y="2935504"/>
                  <a:pt x="7604157" y="2931970"/>
                  <a:pt x="7602023" y="2929762"/>
                </a:cubicBezTo>
                <a:cubicBezTo>
                  <a:pt x="7599887" y="2927479"/>
                  <a:pt x="7596353" y="2927406"/>
                  <a:pt x="7594144" y="2929541"/>
                </a:cubicBezTo>
                <a:lnTo>
                  <a:pt x="7573898" y="2948609"/>
                </a:lnTo>
                <a:cubicBezTo>
                  <a:pt x="7571616" y="2950744"/>
                  <a:pt x="7571542" y="2954278"/>
                  <a:pt x="7573677" y="2956487"/>
                </a:cubicBezTo>
                <a:cubicBezTo>
                  <a:pt x="7574781" y="2957665"/>
                  <a:pt x="7576254" y="2958254"/>
                  <a:pt x="7577800" y="2958254"/>
                </a:cubicBezTo>
                <a:cubicBezTo>
                  <a:pt x="7579125" y="2958254"/>
                  <a:pt x="7580524" y="2957738"/>
                  <a:pt x="7581555" y="2956708"/>
                </a:cubicBezTo>
                <a:close/>
                <a:moveTo>
                  <a:pt x="7602906" y="2936240"/>
                </a:moveTo>
                <a:lnTo>
                  <a:pt x="7625803" y="2893907"/>
                </a:lnTo>
                <a:cubicBezTo>
                  <a:pt x="7627275" y="2891183"/>
                  <a:pt x="7626244" y="2887796"/>
                  <a:pt x="7623520" y="2886324"/>
                </a:cubicBezTo>
                <a:cubicBezTo>
                  <a:pt x="7620796" y="2884851"/>
                  <a:pt x="7617409" y="2885882"/>
                  <a:pt x="7615936" y="2888606"/>
                </a:cubicBezTo>
                <a:lnTo>
                  <a:pt x="7593040" y="2930940"/>
                </a:lnTo>
                <a:cubicBezTo>
                  <a:pt x="7591568" y="2933664"/>
                  <a:pt x="7592599" y="2937050"/>
                  <a:pt x="7595323" y="2938523"/>
                </a:cubicBezTo>
                <a:cubicBezTo>
                  <a:pt x="7596206" y="2938964"/>
                  <a:pt x="7597089" y="2939185"/>
                  <a:pt x="7598047" y="2939185"/>
                </a:cubicBezTo>
                <a:cubicBezTo>
                  <a:pt x="7599961" y="2939185"/>
                  <a:pt x="7601875" y="2938081"/>
                  <a:pt x="7602906" y="2936240"/>
                </a:cubicBezTo>
                <a:close/>
                <a:moveTo>
                  <a:pt x="7626318" y="2892582"/>
                </a:moveTo>
                <a:lnTo>
                  <a:pt x="7641632" y="2829192"/>
                </a:lnTo>
                <a:cubicBezTo>
                  <a:pt x="7642368" y="2826174"/>
                  <a:pt x="7640527" y="2823229"/>
                  <a:pt x="7637508" y="2822493"/>
                </a:cubicBezTo>
                <a:cubicBezTo>
                  <a:pt x="7634490" y="2821756"/>
                  <a:pt x="7631472" y="2823597"/>
                  <a:pt x="7630809" y="2826615"/>
                </a:cubicBezTo>
                <a:lnTo>
                  <a:pt x="7615495" y="2890005"/>
                </a:lnTo>
                <a:cubicBezTo>
                  <a:pt x="7614759" y="2893024"/>
                  <a:pt x="7616600" y="2896042"/>
                  <a:pt x="7619618" y="2896705"/>
                </a:cubicBezTo>
                <a:cubicBezTo>
                  <a:pt x="7620060" y="2896778"/>
                  <a:pt x="7620502" y="2896852"/>
                  <a:pt x="7620943" y="2896852"/>
                </a:cubicBezTo>
                <a:cubicBezTo>
                  <a:pt x="7623446" y="2896778"/>
                  <a:pt x="7625655" y="2895085"/>
                  <a:pt x="7626318" y="2892582"/>
                </a:cubicBezTo>
                <a:close/>
                <a:moveTo>
                  <a:pt x="7641632" y="2829045"/>
                </a:moveTo>
                <a:lnTo>
                  <a:pt x="7643104" y="2822713"/>
                </a:lnTo>
                <a:cubicBezTo>
                  <a:pt x="7643766" y="2819695"/>
                  <a:pt x="7641926" y="2816750"/>
                  <a:pt x="7638908" y="2816014"/>
                </a:cubicBezTo>
                <a:cubicBezTo>
                  <a:pt x="7635889" y="2815278"/>
                  <a:pt x="7632870" y="2817192"/>
                  <a:pt x="7632208" y="2820210"/>
                </a:cubicBezTo>
                <a:lnTo>
                  <a:pt x="7630735" y="2826615"/>
                </a:lnTo>
                <a:cubicBezTo>
                  <a:pt x="7630072" y="2829634"/>
                  <a:pt x="7631913" y="2832579"/>
                  <a:pt x="7634932" y="2833315"/>
                </a:cubicBezTo>
                <a:cubicBezTo>
                  <a:pt x="7635373" y="2833389"/>
                  <a:pt x="7635815" y="2833462"/>
                  <a:pt x="7636183" y="2833462"/>
                </a:cubicBezTo>
                <a:cubicBezTo>
                  <a:pt x="7638760" y="2833389"/>
                  <a:pt x="7641042" y="2831622"/>
                  <a:pt x="7641632" y="2829045"/>
                </a:cubicBezTo>
                <a:close/>
                <a:moveTo>
                  <a:pt x="7643104" y="2822713"/>
                </a:moveTo>
                <a:lnTo>
                  <a:pt x="7654589" y="2772355"/>
                </a:lnTo>
                <a:cubicBezTo>
                  <a:pt x="7655252" y="2769337"/>
                  <a:pt x="7653411" y="2766392"/>
                  <a:pt x="7650393" y="2765655"/>
                </a:cubicBezTo>
                <a:cubicBezTo>
                  <a:pt x="7647374" y="2764919"/>
                  <a:pt x="7644430" y="2766833"/>
                  <a:pt x="7643693" y="2769852"/>
                </a:cubicBezTo>
                <a:lnTo>
                  <a:pt x="7632208" y="2820210"/>
                </a:lnTo>
                <a:cubicBezTo>
                  <a:pt x="7631545" y="2823229"/>
                  <a:pt x="7633386" y="2826174"/>
                  <a:pt x="7636404" y="2826910"/>
                </a:cubicBezTo>
                <a:cubicBezTo>
                  <a:pt x="7636846" y="2826984"/>
                  <a:pt x="7637287" y="2827057"/>
                  <a:pt x="7637656" y="2827057"/>
                </a:cubicBezTo>
                <a:cubicBezTo>
                  <a:pt x="7640233" y="2826984"/>
                  <a:pt x="7642515" y="2825290"/>
                  <a:pt x="7643104" y="2822713"/>
                </a:cubicBezTo>
                <a:close/>
                <a:moveTo>
                  <a:pt x="7649362" y="2776625"/>
                </a:moveTo>
                <a:cubicBezTo>
                  <a:pt x="7652454" y="2776478"/>
                  <a:pt x="7654810" y="2773901"/>
                  <a:pt x="7654662" y="2770809"/>
                </a:cubicBezTo>
                <a:lnTo>
                  <a:pt x="7654295" y="2762637"/>
                </a:lnTo>
                <a:cubicBezTo>
                  <a:pt x="7654147" y="2759545"/>
                  <a:pt x="7651571" y="2757189"/>
                  <a:pt x="7648478" y="2757336"/>
                </a:cubicBezTo>
                <a:cubicBezTo>
                  <a:pt x="7645386" y="2757483"/>
                  <a:pt x="7643030" y="2760060"/>
                  <a:pt x="7643178" y="2763152"/>
                </a:cubicBezTo>
                <a:lnTo>
                  <a:pt x="7643545" y="2771325"/>
                </a:lnTo>
                <a:cubicBezTo>
                  <a:pt x="7643693" y="2774343"/>
                  <a:pt x="7646196" y="2776699"/>
                  <a:pt x="7649141" y="2776625"/>
                </a:cubicBezTo>
                <a:cubicBezTo>
                  <a:pt x="7649214" y="2776625"/>
                  <a:pt x="7649288" y="2776625"/>
                  <a:pt x="7649362" y="2776625"/>
                </a:cubicBezTo>
                <a:close/>
                <a:moveTo>
                  <a:pt x="7653411" y="2765950"/>
                </a:moveTo>
                <a:lnTo>
                  <a:pt x="7693830" y="2702708"/>
                </a:lnTo>
                <a:cubicBezTo>
                  <a:pt x="7695524" y="2700131"/>
                  <a:pt x="7694714" y="2696670"/>
                  <a:pt x="7692137" y="2694977"/>
                </a:cubicBezTo>
                <a:cubicBezTo>
                  <a:pt x="7689560" y="2693357"/>
                  <a:pt x="7686100" y="2694094"/>
                  <a:pt x="7684406" y="2696670"/>
                </a:cubicBezTo>
                <a:lnTo>
                  <a:pt x="7643987" y="2759913"/>
                </a:lnTo>
                <a:cubicBezTo>
                  <a:pt x="7642368" y="2762490"/>
                  <a:pt x="7643104" y="2765950"/>
                  <a:pt x="7645681" y="2767643"/>
                </a:cubicBezTo>
                <a:cubicBezTo>
                  <a:pt x="7646638" y="2768232"/>
                  <a:pt x="7647669" y="2768527"/>
                  <a:pt x="7648699" y="2768527"/>
                </a:cubicBezTo>
                <a:cubicBezTo>
                  <a:pt x="7650614" y="2768527"/>
                  <a:pt x="7652381" y="2767570"/>
                  <a:pt x="7653411" y="2765950"/>
                </a:cubicBezTo>
                <a:close/>
                <a:moveTo>
                  <a:pt x="7692800" y="2703959"/>
                </a:moveTo>
                <a:lnTo>
                  <a:pt x="7784460" y="2625256"/>
                </a:lnTo>
                <a:cubicBezTo>
                  <a:pt x="7786817" y="2623268"/>
                  <a:pt x="7787038" y="2619734"/>
                  <a:pt x="7785050" y="2617378"/>
                </a:cubicBezTo>
                <a:cubicBezTo>
                  <a:pt x="7783062" y="2615096"/>
                  <a:pt x="7779528" y="2614802"/>
                  <a:pt x="7777171" y="2616789"/>
                </a:cubicBezTo>
                <a:lnTo>
                  <a:pt x="7685511" y="2695493"/>
                </a:lnTo>
                <a:cubicBezTo>
                  <a:pt x="7683155" y="2697480"/>
                  <a:pt x="7682934" y="2701014"/>
                  <a:pt x="7684922" y="2703370"/>
                </a:cubicBezTo>
                <a:cubicBezTo>
                  <a:pt x="7686026" y="2704622"/>
                  <a:pt x="7687646" y="2705358"/>
                  <a:pt x="7689192" y="2705285"/>
                </a:cubicBezTo>
                <a:cubicBezTo>
                  <a:pt x="7690517" y="2705285"/>
                  <a:pt x="7691769" y="2704843"/>
                  <a:pt x="7692800" y="2703959"/>
                </a:cubicBezTo>
                <a:close/>
                <a:moveTo>
                  <a:pt x="7783062" y="2626140"/>
                </a:moveTo>
                <a:lnTo>
                  <a:pt x="7886649" y="2581229"/>
                </a:lnTo>
                <a:cubicBezTo>
                  <a:pt x="7889447" y="2579978"/>
                  <a:pt x="7890772" y="2576738"/>
                  <a:pt x="7889521" y="2573941"/>
                </a:cubicBezTo>
                <a:cubicBezTo>
                  <a:pt x="7888269" y="2571143"/>
                  <a:pt x="7885030" y="2569818"/>
                  <a:pt x="7882158" y="2571069"/>
                </a:cubicBezTo>
                <a:lnTo>
                  <a:pt x="7778571" y="2615980"/>
                </a:lnTo>
                <a:cubicBezTo>
                  <a:pt x="7775773" y="2617231"/>
                  <a:pt x="7774447" y="2620470"/>
                  <a:pt x="7775699" y="2623342"/>
                </a:cubicBezTo>
                <a:cubicBezTo>
                  <a:pt x="7776656" y="2625477"/>
                  <a:pt x="7778718" y="2626728"/>
                  <a:pt x="7780853" y="2626728"/>
                </a:cubicBezTo>
                <a:cubicBezTo>
                  <a:pt x="7781589" y="2626581"/>
                  <a:pt x="7782326" y="2626434"/>
                  <a:pt x="7783062" y="2626140"/>
                </a:cubicBezTo>
                <a:close/>
                <a:moveTo>
                  <a:pt x="7885177" y="2581597"/>
                </a:moveTo>
                <a:lnTo>
                  <a:pt x="7890699" y="2580861"/>
                </a:lnTo>
                <a:cubicBezTo>
                  <a:pt x="7893718" y="2580493"/>
                  <a:pt x="7895926" y="2577695"/>
                  <a:pt x="7895484" y="2574603"/>
                </a:cubicBezTo>
                <a:cubicBezTo>
                  <a:pt x="7895116" y="2571511"/>
                  <a:pt x="7892318" y="2569376"/>
                  <a:pt x="7889227" y="2569818"/>
                </a:cubicBezTo>
                <a:lnTo>
                  <a:pt x="7883705" y="2570554"/>
                </a:lnTo>
                <a:cubicBezTo>
                  <a:pt x="7880686" y="2570922"/>
                  <a:pt x="7878477" y="2573720"/>
                  <a:pt x="7878919" y="2576812"/>
                </a:cubicBezTo>
                <a:cubicBezTo>
                  <a:pt x="7879287" y="2579610"/>
                  <a:pt x="7881717" y="2581671"/>
                  <a:pt x="7884441" y="2581671"/>
                </a:cubicBezTo>
                <a:cubicBezTo>
                  <a:pt x="7884661" y="2581671"/>
                  <a:pt x="7884882" y="2581671"/>
                  <a:pt x="7885177" y="2581597"/>
                </a:cubicBezTo>
                <a:close/>
                <a:moveTo>
                  <a:pt x="7892981" y="2580051"/>
                </a:moveTo>
                <a:lnTo>
                  <a:pt x="7901226" y="2574751"/>
                </a:lnTo>
                <a:cubicBezTo>
                  <a:pt x="7903804" y="2573131"/>
                  <a:pt x="7904614" y="2569670"/>
                  <a:pt x="7902920" y="2567020"/>
                </a:cubicBezTo>
                <a:cubicBezTo>
                  <a:pt x="7901300" y="2564443"/>
                  <a:pt x="7897840" y="2563707"/>
                  <a:pt x="7895190" y="2565327"/>
                </a:cubicBezTo>
                <a:lnTo>
                  <a:pt x="7886944" y="2570628"/>
                </a:lnTo>
                <a:cubicBezTo>
                  <a:pt x="7884367" y="2572247"/>
                  <a:pt x="7883558" y="2575708"/>
                  <a:pt x="7885251" y="2578358"/>
                </a:cubicBezTo>
                <a:cubicBezTo>
                  <a:pt x="7886282" y="2580051"/>
                  <a:pt x="7888122" y="2580935"/>
                  <a:pt x="7889963" y="2580935"/>
                </a:cubicBezTo>
                <a:cubicBezTo>
                  <a:pt x="7890994" y="2580935"/>
                  <a:pt x="7892023" y="2580640"/>
                  <a:pt x="7892981" y="2580051"/>
                </a:cubicBezTo>
                <a:close/>
                <a:moveTo>
                  <a:pt x="7903067" y="2572910"/>
                </a:moveTo>
                <a:lnTo>
                  <a:pt x="7918086" y="2547363"/>
                </a:lnTo>
                <a:cubicBezTo>
                  <a:pt x="7919632" y="2544712"/>
                  <a:pt x="7918749" y="2541326"/>
                  <a:pt x="7916098" y="2539706"/>
                </a:cubicBezTo>
                <a:cubicBezTo>
                  <a:pt x="7913448" y="2538160"/>
                  <a:pt x="7909988" y="2539043"/>
                  <a:pt x="7908442" y="2541694"/>
                </a:cubicBezTo>
                <a:lnTo>
                  <a:pt x="7893423" y="2567241"/>
                </a:lnTo>
                <a:cubicBezTo>
                  <a:pt x="7891877" y="2569891"/>
                  <a:pt x="7892760" y="2573278"/>
                  <a:pt x="7895411" y="2574898"/>
                </a:cubicBezTo>
                <a:cubicBezTo>
                  <a:pt x="7896294" y="2575413"/>
                  <a:pt x="7897325" y="2575708"/>
                  <a:pt x="7898282" y="2575708"/>
                </a:cubicBezTo>
                <a:cubicBezTo>
                  <a:pt x="7900196" y="2575634"/>
                  <a:pt x="7902037" y="2574677"/>
                  <a:pt x="7903067" y="2572910"/>
                </a:cubicBezTo>
                <a:close/>
                <a:moveTo>
                  <a:pt x="7918455" y="2546626"/>
                </a:moveTo>
                <a:lnTo>
                  <a:pt x="7929940" y="2517619"/>
                </a:lnTo>
                <a:cubicBezTo>
                  <a:pt x="7931044" y="2514748"/>
                  <a:pt x="7929646" y="2511508"/>
                  <a:pt x="7926774" y="2510404"/>
                </a:cubicBezTo>
                <a:cubicBezTo>
                  <a:pt x="7923977" y="2509299"/>
                  <a:pt x="7920663" y="2510698"/>
                  <a:pt x="7919559" y="2513570"/>
                </a:cubicBezTo>
                <a:lnTo>
                  <a:pt x="7908074" y="2542577"/>
                </a:lnTo>
                <a:cubicBezTo>
                  <a:pt x="7906969" y="2545448"/>
                  <a:pt x="7908368" y="2548688"/>
                  <a:pt x="7911240" y="2549792"/>
                </a:cubicBezTo>
                <a:cubicBezTo>
                  <a:pt x="7911902" y="2550087"/>
                  <a:pt x="7912638" y="2550160"/>
                  <a:pt x="7913301" y="2550160"/>
                </a:cubicBezTo>
                <a:cubicBezTo>
                  <a:pt x="7915510" y="2550087"/>
                  <a:pt x="7917571" y="2548762"/>
                  <a:pt x="7918455" y="2546626"/>
                </a:cubicBezTo>
                <a:close/>
                <a:moveTo>
                  <a:pt x="7929940" y="2517545"/>
                </a:moveTo>
                <a:lnTo>
                  <a:pt x="7943266" y="2483752"/>
                </a:lnTo>
                <a:cubicBezTo>
                  <a:pt x="7944370" y="2480881"/>
                  <a:pt x="7942971" y="2477641"/>
                  <a:pt x="7940100" y="2476537"/>
                </a:cubicBezTo>
                <a:cubicBezTo>
                  <a:pt x="7937302" y="2475433"/>
                  <a:pt x="7933989" y="2476832"/>
                  <a:pt x="7932885" y="2479703"/>
                </a:cubicBezTo>
                <a:lnTo>
                  <a:pt x="7919559" y="2513496"/>
                </a:lnTo>
                <a:cubicBezTo>
                  <a:pt x="7918455" y="2516367"/>
                  <a:pt x="7919853" y="2519607"/>
                  <a:pt x="7922725" y="2520711"/>
                </a:cubicBezTo>
                <a:cubicBezTo>
                  <a:pt x="7923387" y="2521006"/>
                  <a:pt x="7924124" y="2521079"/>
                  <a:pt x="7924786" y="2521079"/>
                </a:cubicBezTo>
                <a:cubicBezTo>
                  <a:pt x="7926994" y="2521079"/>
                  <a:pt x="7929056" y="2519754"/>
                  <a:pt x="7929940" y="2517545"/>
                </a:cubicBezTo>
                <a:close/>
                <a:moveTo>
                  <a:pt x="7943045" y="2484194"/>
                </a:moveTo>
                <a:cubicBezTo>
                  <a:pt x="7944591" y="2481544"/>
                  <a:pt x="7943633" y="2478083"/>
                  <a:pt x="7940983" y="2476611"/>
                </a:cubicBezTo>
                <a:cubicBezTo>
                  <a:pt x="7938333" y="2475065"/>
                  <a:pt x="7934946" y="2475948"/>
                  <a:pt x="7933401" y="2478672"/>
                </a:cubicBezTo>
                <a:lnTo>
                  <a:pt x="7933253" y="2478967"/>
                </a:lnTo>
                <a:cubicBezTo>
                  <a:pt x="7931706" y="2481617"/>
                  <a:pt x="7932737" y="2484857"/>
                  <a:pt x="7935388" y="2486403"/>
                </a:cubicBezTo>
                <a:cubicBezTo>
                  <a:pt x="7936197" y="2486918"/>
                  <a:pt x="7937155" y="2487139"/>
                  <a:pt x="7938112" y="2487139"/>
                </a:cubicBezTo>
                <a:cubicBezTo>
                  <a:pt x="7940026" y="2487139"/>
                  <a:pt x="7942014" y="2486035"/>
                  <a:pt x="7943045" y="2484194"/>
                </a:cubicBezTo>
                <a:close/>
                <a:moveTo>
                  <a:pt x="7943045" y="2484268"/>
                </a:moveTo>
                <a:lnTo>
                  <a:pt x="7963586" y="2449738"/>
                </a:lnTo>
                <a:cubicBezTo>
                  <a:pt x="7965132" y="2447088"/>
                  <a:pt x="7964322" y="2443701"/>
                  <a:pt x="7961672" y="2442082"/>
                </a:cubicBezTo>
                <a:cubicBezTo>
                  <a:pt x="7959095" y="2440535"/>
                  <a:pt x="7955634" y="2441345"/>
                  <a:pt x="7954014" y="2443996"/>
                </a:cubicBezTo>
                <a:lnTo>
                  <a:pt x="7933473" y="2478525"/>
                </a:lnTo>
                <a:cubicBezTo>
                  <a:pt x="7931928" y="2481175"/>
                  <a:pt x="7932737" y="2484562"/>
                  <a:pt x="7935388" y="2486182"/>
                </a:cubicBezTo>
                <a:cubicBezTo>
                  <a:pt x="7936271" y="2486697"/>
                  <a:pt x="7937302" y="2486992"/>
                  <a:pt x="7938259" y="2486992"/>
                </a:cubicBezTo>
                <a:cubicBezTo>
                  <a:pt x="7940173" y="2486992"/>
                  <a:pt x="7942014" y="2486035"/>
                  <a:pt x="7943045" y="2484268"/>
                </a:cubicBezTo>
                <a:close/>
                <a:moveTo>
                  <a:pt x="7963586" y="2449812"/>
                </a:moveTo>
                <a:lnTo>
                  <a:pt x="7967267" y="2443628"/>
                </a:lnTo>
                <a:cubicBezTo>
                  <a:pt x="7968813" y="2440977"/>
                  <a:pt x="7968003" y="2437590"/>
                  <a:pt x="7965353" y="2435971"/>
                </a:cubicBezTo>
                <a:cubicBezTo>
                  <a:pt x="7962702" y="2434425"/>
                  <a:pt x="7959315" y="2435234"/>
                  <a:pt x="7957696" y="2437885"/>
                </a:cubicBezTo>
                <a:lnTo>
                  <a:pt x="7954014" y="2444069"/>
                </a:lnTo>
                <a:cubicBezTo>
                  <a:pt x="7952469" y="2446720"/>
                  <a:pt x="7953278" y="2450106"/>
                  <a:pt x="7955929" y="2451726"/>
                </a:cubicBezTo>
                <a:cubicBezTo>
                  <a:pt x="7956812" y="2452241"/>
                  <a:pt x="7957843" y="2452536"/>
                  <a:pt x="7958800" y="2452536"/>
                </a:cubicBezTo>
                <a:cubicBezTo>
                  <a:pt x="7960714" y="2452462"/>
                  <a:pt x="7962555" y="2451505"/>
                  <a:pt x="7963586" y="2449812"/>
                </a:cubicBezTo>
                <a:close/>
                <a:moveTo>
                  <a:pt x="7967267" y="2443628"/>
                </a:moveTo>
                <a:lnTo>
                  <a:pt x="8003343" y="2383109"/>
                </a:lnTo>
                <a:cubicBezTo>
                  <a:pt x="8004888" y="2380459"/>
                  <a:pt x="8004079" y="2377072"/>
                  <a:pt x="8001428" y="2375452"/>
                </a:cubicBezTo>
                <a:cubicBezTo>
                  <a:pt x="7998777" y="2373906"/>
                  <a:pt x="7995391" y="2374716"/>
                  <a:pt x="7993771" y="2377367"/>
                </a:cubicBezTo>
                <a:lnTo>
                  <a:pt x="7957696" y="2437885"/>
                </a:lnTo>
                <a:cubicBezTo>
                  <a:pt x="7956150" y="2440535"/>
                  <a:pt x="7956960" y="2443922"/>
                  <a:pt x="7959610" y="2445542"/>
                </a:cubicBezTo>
                <a:cubicBezTo>
                  <a:pt x="7960493" y="2446057"/>
                  <a:pt x="7961524" y="2446352"/>
                  <a:pt x="7962481" y="2446352"/>
                </a:cubicBezTo>
                <a:cubicBezTo>
                  <a:pt x="7964396" y="2446352"/>
                  <a:pt x="7966236" y="2445394"/>
                  <a:pt x="7967267" y="2443628"/>
                </a:cubicBezTo>
                <a:close/>
                <a:moveTo>
                  <a:pt x="8003343" y="2383109"/>
                </a:moveTo>
                <a:lnTo>
                  <a:pt x="8017699" y="2358961"/>
                </a:lnTo>
                <a:cubicBezTo>
                  <a:pt x="8019245" y="2356310"/>
                  <a:pt x="8018435" y="2352924"/>
                  <a:pt x="8015784" y="2351304"/>
                </a:cubicBezTo>
                <a:cubicBezTo>
                  <a:pt x="8013134" y="2349758"/>
                  <a:pt x="8009748" y="2350568"/>
                  <a:pt x="8008127" y="2353218"/>
                </a:cubicBezTo>
                <a:lnTo>
                  <a:pt x="7993771" y="2377367"/>
                </a:lnTo>
                <a:cubicBezTo>
                  <a:pt x="7992225" y="2380017"/>
                  <a:pt x="7993035" y="2383404"/>
                  <a:pt x="7995685" y="2385024"/>
                </a:cubicBezTo>
                <a:cubicBezTo>
                  <a:pt x="7996569" y="2385539"/>
                  <a:pt x="7997600" y="2385833"/>
                  <a:pt x="7998557" y="2385833"/>
                </a:cubicBezTo>
                <a:cubicBezTo>
                  <a:pt x="8000471" y="2385833"/>
                  <a:pt x="8002312" y="2384876"/>
                  <a:pt x="8003343" y="2383109"/>
                </a:cubicBezTo>
                <a:close/>
                <a:moveTo>
                  <a:pt x="8015637" y="2361022"/>
                </a:moveTo>
                <a:cubicBezTo>
                  <a:pt x="8018361" y="2359550"/>
                  <a:pt x="8019318" y="2356163"/>
                  <a:pt x="8017846" y="2353439"/>
                </a:cubicBezTo>
                <a:lnTo>
                  <a:pt x="7969770" y="2265975"/>
                </a:lnTo>
                <a:cubicBezTo>
                  <a:pt x="7968298" y="2263251"/>
                  <a:pt x="7964911" y="2262294"/>
                  <a:pt x="7962187" y="2263766"/>
                </a:cubicBezTo>
                <a:cubicBezTo>
                  <a:pt x="7959463" y="2265239"/>
                  <a:pt x="7958505" y="2268625"/>
                  <a:pt x="7959978" y="2271349"/>
                </a:cubicBezTo>
                <a:lnTo>
                  <a:pt x="8008054" y="2358814"/>
                </a:lnTo>
                <a:cubicBezTo>
                  <a:pt x="8009084" y="2360654"/>
                  <a:pt x="8010999" y="2361685"/>
                  <a:pt x="8012987" y="2361685"/>
                </a:cubicBezTo>
                <a:cubicBezTo>
                  <a:pt x="8013870" y="2361685"/>
                  <a:pt x="8014754" y="2361464"/>
                  <a:pt x="8015637" y="2361022"/>
                </a:cubicBezTo>
                <a:close/>
                <a:moveTo>
                  <a:pt x="7967708" y="2273484"/>
                </a:moveTo>
                <a:cubicBezTo>
                  <a:pt x="7970359" y="2271938"/>
                  <a:pt x="7971242" y="2268478"/>
                  <a:pt x="7969696" y="2265828"/>
                </a:cubicBezTo>
                <a:lnTo>
                  <a:pt x="7892023" y="2134189"/>
                </a:lnTo>
                <a:cubicBezTo>
                  <a:pt x="7890478" y="2131539"/>
                  <a:pt x="7887018" y="2130655"/>
                  <a:pt x="7884367" y="2132201"/>
                </a:cubicBezTo>
                <a:cubicBezTo>
                  <a:pt x="7881717" y="2133748"/>
                  <a:pt x="7880833" y="2137208"/>
                  <a:pt x="7882379" y="2139858"/>
                </a:cubicBezTo>
                <a:lnTo>
                  <a:pt x="7960052" y="2271497"/>
                </a:lnTo>
                <a:cubicBezTo>
                  <a:pt x="7961082" y="2273263"/>
                  <a:pt x="7962996" y="2274221"/>
                  <a:pt x="7964911" y="2274221"/>
                </a:cubicBezTo>
                <a:cubicBezTo>
                  <a:pt x="7965868" y="2274221"/>
                  <a:pt x="7966825" y="2274000"/>
                  <a:pt x="7967708" y="2273484"/>
                </a:cubicBezTo>
                <a:close/>
                <a:moveTo>
                  <a:pt x="7890404" y="2141552"/>
                </a:moveTo>
                <a:cubicBezTo>
                  <a:pt x="7892908" y="2139785"/>
                  <a:pt x="7893496" y="2136324"/>
                  <a:pt x="7891730" y="2133748"/>
                </a:cubicBezTo>
                <a:lnTo>
                  <a:pt x="7799922" y="2004244"/>
                </a:lnTo>
                <a:cubicBezTo>
                  <a:pt x="7798154" y="2001741"/>
                  <a:pt x="7794620" y="2001152"/>
                  <a:pt x="7792117" y="2002919"/>
                </a:cubicBezTo>
                <a:cubicBezTo>
                  <a:pt x="7789614" y="2004686"/>
                  <a:pt x="7789025" y="2008146"/>
                  <a:pt x="7790792" y="2010723"/>
                </a:cubicBezTo>
                <a:lnTo>
                  <a:pt x="7882600" y="2140226"/>
                </a:lnTo>
                <a:cubicBezTo>
                  <a:pt x="7883705" y="2141773"/>
                  <a:pt x="7885472" y="2142582"/>
                  <a:pt x="7887165" y="2142582"/>
                </a:cubicBezTo>
                <a:cubicBezTo>
                  <a:pt x="7888342" y="2142582"/>
                  <a:pt x="7889447" y="2142288"/>
                  <a:pt x="7890404" y="2141552"/>
                </a:cubicBezTo>
                <a:close/>
                <a:moveTo>
                  <a:pt x="7799185" y="2011607"/>
                </a:moveTo>
                <a:cubicBezTo>
                  <a:pt x="7801467" y="2009545"/>
                  <a:pt x="7801541" y="2006011"/>
                  <a:pt x="7799479" y="2003729"/>
                </a:cubicBezTo>
                <a:lnTo>
                  <a:pt x="7689633" y="1886374"/>
                </a:lnTo>
                <a:cubicBezTo>
                  <a:pt x="7687573" y="1884091"/>
                  <a:pt x="7683965" y="1884018"/>
                  <a:pt x="7681756" y="1886079"/>
                </a:cubicBezTo>
                <a:cubicBezTo>
                  <a:pt x="7679473" y="1888140"/>
                  <a:pt x="7679401" y="1891674"/>
                  <a:pt x="7681461" y="1893957"/>
                </a:cubicBezTo>
                <a:lnTo>
                  <a:pt x="7791307" y="2011312"/>
                </a:lnTo>
                <a:cubicBezTo>
                  <a:pt x="7792412" y="2012490"/>
                  <a:pt x="7793884" y="2013079"/>
                  <a:pt x="7795430" y="2013079"/>
                </a:cubicBezTo>
                <a:cubicBezTo>
                  <a:pt x="7796755" y="2013079"/>
                  <a:pt x="7798081" y="2012564"/>
                  <a:pt x="7799185" y="2011607"/>
                </a:cubicBezTo>
                <a:close/>
                <a:moveTo>
                  <a:pt x="7689633" y="1893883"/>
                </a:moveTo>
                <a:cubicBezTo>
                  <a:pt x="7691695" y="1891601"/>
                  <a:pt x="7691474" y="1888067"/>
                  <a:pt x="7689192" y="1886006"/>
                </a:cubicBezTo>
                <a:lnTo>
                  <a:pt x="7568229" y="1776822"/>
                </a:lnTo>
                <a:cubicBezTo>
                  <a:pt x="7565947" y="1774761"/>
                  <a:pt x="7562413" y="1774982"/>
                  <a:pt x="7560352" y="1777264"/>
                </a:cubicBezTo>
                <a:cubicBezTo>
                  <a:pt x="7558290" y="1779546"/>
                  <a:pt x="7558511" y="1783080"/>
                  <a:pt x="7560793" y="1785142"/>
                </a:cubicBezTo>
                <a:lnTo>
                  <a:pt x="7681756" y="1894325"/>
                </a:lnTo>
                <a:cubicBezTo>
                  <a:pt x="7682861" y="1895282"/>
                  <a:pt x="7684185" y="1895797"/>
                  <a:pt x="7685511" y="1895724"/>
                </a:cubicBezTo>
                <a:cubicBezTo>
                  <a:pt x="7687057" y="1895724"/>
                  <a:pt x="7688530" y="1895061"/>
                  <a:pt x="7689633" y="1893883"/>
                </a:cubicBezTo>
                <a:close/>
                <a:moveTo>
                  <a:pt x="7568818" y="1784553"/>
                </a:moveTo>
                <a:cubicBezTo>
                  <a:pt x="7570806" y="1782197"/>
                  <a:pt x="7570512" y="1778663"/>
                  <a:pt x="7568081" y="1776675"/>
                </a:cubicBezTo>
                <a:lnTo>
                  <a:pt x="7442481" y="1671983"/>
                </a:lnTo>
                <a:cubicBezTo>
                  <a:pt x="7440125" y="1669995"/>
                  <a:pt x="7436591" y="1670363"/>
                  <a:pt x="7434603" y="1672719"/>
                </a:cubicBezTo>
                <a:cubicBezTo>
                  <a:pt x="7432615" y="1675075"/>
                  <a:pt x="7432983" y="1678609"/>
                  <a:pt x="7435339" y="1680597"/>
                </a:cubicBezTo>
                <a:lnTo>
                  <a:pt x="7560940" y="1785289"/>
                </a:lnTo>
                <a:cubicBezTo>
                  <a:pt x="7561971" y="1786172"/>
                  <a:pt x="7563297" y="1786614"/>
                  <a:pt x="7564548" y="1786614"/>
                </a:cubicBezTo>
                <a:cubicBezTo>
                  <a:pt x="7566094" y="1786541"/>
                  <a:pt x="7567714" y="1785878"/>
                  <a:pt x="7568818" y="1784553"/>
                </a:cubicBezTo>
                <a:close/>
                <a:moveTo>
                  <a:pt x="7443217" y="1679787"/>
                </a:moveTo>
                <a:cubicBezTo>
                  <a:pt x="7445205" y="1677431"/>
                  <a:pt x="7444837" y="1673897"/>
                  <a:pt x="7442481" y="1671909"/>
                </a:cubicBezTo>
                <a:lnTo>
                  <a:pt x="7314818" y="1566334"/>
                </a:lnTo>
                <a:cubicBezTo>
                  <a:pt x="7312462" y="1564346"/>
                  <a:pt x="7308928" y="1564714"/>
                  <a:pt x="7306940" y="1567070"/>
                </a:cubicBezTo>
                <a:cubicBezTo>
                  <a:pt x="7304953" y="1569426"/>
                  <a:pt x="7305321" y="1572960"/>
                  <a:pt x="7307677" y="1574947"/>
                </a:cubicBezTo>
                <a:lnTo>
                  <a:pt x="7435339" y="1680523"/>
                </a:lnTo>
                <a:cubicBezTo>
                  <a:pt x="7436370" y="1681407"/>
                  <a:pt x="7437695" y="1681848"/>
                  <a:pt x="7438947" y="1681775"/>
                </a:cubicBezTo>
                <a:cubicBezTo>
                  <a:pt x="7440566" y="1681848"/>
                  <a:pt x="7442113" y="1681112"/>
                  <a:pt x="7443217" y="1679787"/>
                </a:cubicBezTo>
                <a:close/>
                <a:moveTo>
                  <a:pt x="7315407" y="1574358"/>
                </a:moveTo>
                <a:cubicBezTo>
                  <a:pt x="7317469" y="1572003"/>
                  <a:pt x="7317174" y="1568542"/>
                  <a:pt x="7314892" y="1566481"/>
                </a:cubicBezTo>
                <a:lnTo>
                  <a:pt x="7187450" y="1455015"/>
                </a:lnTo>
                <a:cubicBezTo>
                  <a:pt x="7185094" y="1453027"/>
                  <a:pt x="7181634" y="1453248"/>
                  <a:pt x="7179572" y="1455531"/>
                </a:cubicBezTo>
                <a:cubicBezTo>
                  <a:pt x="7177511" y="1457887"/>
                  <a:pt x="7177805" y="1461347"/>
                  <a:pt x="7180088" y="1463408"/>
                </a:cubicBezTo>
                <a:lnTo>
                  <a:pt x="7307529" y="1574874"/>
                </a:lnTo>
                <a:cubicBezTo>
                  <a:pt x="7308634" y="1575831"/>
                  <a:pt x="7309959" y="1576273"/>
                  <a:pt x="7311210" y="1576273"/>
                </a:cubicBezTo>
                <a:cubicBezTo>
                  <a:pt x="7312830" y="1576273"/>
                  <a:pt x="7314376" y="1575610"/>
                  <a:pt x="7315407" y="1574358"/>
                </a:cubicBezTo>
                <a:close/>
                <a:moveTo>
                  <a:pt x="7187965" y="1462893"/>
                </a:moveTo>
                <a:cubicBezTo>
                  <a:pt x="7190027" y="1460611"/>
                  <a:pt x="7189806" y="1457077"/>
                  <a:pt x="7187524" y="1455015"/>
                </a:cubicBezTo>
                <a:lnTo>
                  <a:pt x="7060229" y="1341709"/>
                </a:lnTo>
                <a:cubicBezTo>
                  <a:pt x="7057947" y="1339648"/>
                  <a:pt x="7054413" y="1339869"/>
                  <a:pt x="7052352" y="1342151"/>
                </a:cubicBezTo>
                <a:cubicBezTo>
                  <a:pt x="7050290" y="1344433"/>
                  <a:pt x="7050511" y="1347967"/>
                  <a:pt x="7052793" y="1350029"/>
                </a:cubicBezTo>
                <a:lnTo>
                  <a:pt x="7180088" y="1463335"/>
                </a:lnTo>
                <a:cubicBezTo>
                  <a:pt x="7181192" y="1464292"/>
                  <a:pt x="7182517" y="1464734"/>
                  <a:pt x="7183842" y="1464734"/>
                </a:cubicBezTo>
                <a:cubicBezTo>
                  <a:pt x="7185389" y="1464734"/>
                  <a:pt x="7186861" y="1464145"/>
                  <a:pt x="7187965" y="1462893"/>
                </a:cubicBezTo>
                <a:close/>
                <a:moveTo>
                  <a:pt x="6926971" y="1373883"/>
                </a:moveTo>
                <a:lnTo>
                  <a:pt x="7057505" y="1351427"/>
                </a:lnTo>
                <a:cubicBezTo>
                  <a:pt x="7060524" y="1350912"/>
                  <a:pt x="7062585" y="1348041"/>
                  <a:pt x="7062070" y="1345022"/>
                </a:cubicBezTo>
                <a:cubicBezTo>
                  <a:pt x="7061554" y="1342004"/>
                  <a:pt x="7058609" y="1339942"/>
                  <a:pt x="7055665" y="1340458"/>
                </a:cubicBezTo>
                <a:lnTo>
                  <a:pt x="6925130" y="1362913"/>
                </a:lnTo>
                <a:cubicBezTo>
                  <a:pt x="6922112" y="1363428"/>
                  <a:pt x="6920050" y="1366299"/>
                  <a:pt x="6920566" y="1369318"/>
                </a:cubicBezTo>
                <a:cubicBezTo>
                  <a:pt x="6921008" y="1372042"/>
                  <a:pt x="6923437" y="1373956"/>
                  <a:pt x="6926088" y="1373956"/>
                </a:cubicBezTo>
                <a:cubicBezTo>
                  <a:pt x="6926382" y="1373956"/>
                  <a:pt x="6926677" y="1373956"/>
                  <a:pt x="6926971" y="1373883"/>
                </a:cubicBezTo>
                <a:close/>
                <a:moveTo>
                  <a:pt x="6930064" y="1372263"/>
                </a:moveTo>
                <a:cubicBezTo>
                  <a:pt x="6932198" y="1370054"/>
                  <a:pt x="6932125" y="1366520"/>
                  <a:pt x="6929842" y="1364385"/>
                </a:cubicBezTo>
                <a:lnTo>
                  <a:pt x="6812413" y="1252552"/>
                </a:lnTo>
                <a:cubicBezTo>
                  <a:pt x="6810205" y="1250416"/>
                  <a:pt x="6806671" y="1250490"/>
                  <a:pt x="6804536" y="1252772"/>
                </a:cubicBezTo>
                <a:cubicBezTo>
                  <a:pt x="6802401" y="1254981"/>
                  <a:pt x="6802474" y="1258515"/>
                  <a:pt x="6804757" y="1260650"/>
                </a:cubicBezTo>
                <a:lnTo>
                  <a:pt x="6922186" y="1372484"/>
                </a:lnTo>
                <a:cubicBezTo>
                  <a:pt x="6923290" y="1373514"/>
                  <a:pt x="6924689" y="1374030"/>
                  <a:pt x="6926088" y="1374030"/>
                </a:cubicBezTo>
                <a:cubicBezTo>
                  <a:pt x="6927560" y="1373956"/>
                  <a:pt x="6929033" y="1373367"/>
                  <a:pt x="6930064" y="1372263"/>
                </a:cubicBezTo>
                <a:close/>
                <a:moveTo>
                  <a:pt x="6812708" y="1260356"/>
                </a:moveTo>
                <a:cubicBezTo>
                  <a:pt x="6814769" y="1258073"/>
                  <a:pt x="6814622" y="1254539"/>
                  <a:pt x="6812413" y="1252478"/>
                </a:cubicBezTo>
                <a:lnTo>
                  <a:pt x="6697414" y="1146681"/>
                </a:lnTo>
                <a:cubicBezTo>
                  <a:pt x="6695132" y="1144620"/>
                  <a:pt x="6691672" y="1144767"/>
                  <a:pt x="6689536" y="1146976"/>
                </a:cubicBezTo>
                <a:cubicBezTo>
                  <a:pt x="6687475" y="1149258"/>
                  <a:pt x="6687622" y="1152792"/>
                  <a:pt x="6689831" y="1154854"/>
                </a:cubicBezTo>
                <a:lnTo>
                  <a:pt x="6804830" y="1260650"/>
                </a:lnTo>
                <a:cubicBezTo>
                  <a:pt x="6805934" y="1261607"/>
                  <a:pt x="6807260" y="1262122"/>
                  <a:pt x="6808659" y="1262122"/>
                </a:cubicBezTo>
                <a:cubicBezTo>
                  <a:pt x="6810131" y="1262122"/>
                  <a:pt x="6811604" y="1261534"/>
                  <a:pt x="6812708" y="1260356"/>
                </a:cubicBezTo>
                <a:close/>
                <a:moveTo>
                  <a:pt x="6583961" y="1175394"/>
                </a:moveTo>
                <a:lnTo>
                  <a:pt x="6694616" y="1156252"/>
                </a:lnTo>
                <a:cubicBezTo>
                  <a:pt x="6697635" y="1155737"/>
                  <a:pt x="6699696" y="1152866"/>
                  <a:pt x="6699181" y="1149773"/>
                </a:cubicBezTo>
                <a:cubicBezTo>
                  <a:pt x="6698665" y="1146755"/>
                  <a:pt x="6695794" y="1144693"/>
                  <a:pt x="6692702" y="1145209"/>
                </a:cubicBezTo>
                <a:lnTo>
                  <a:pt x="6582047" y="1164351"/>
                </a:lnTo>
                <a:cubicBezTo>
                  <a:pt x="6579028" y="1164866"/>
                  <a:pt x="6576967" y="1167738"/>
                  <a:pt x="6577482" y="1170830"/>
                </a:cubicBezTo>
                <a:cubicBezTo>
                  <a:pt x="6577924" y="1173554"/>
                  <a:pt x="6580353" y="1175468"/>
                  <a:pt x="6583004" y="1175468"/>
                </a:cubicBezTo>
                <a:cubicBezTo>
                  <a:pt x="6583298" y="1175468"/>
                  <a:pt x="6583592" y="1175394"/>
                  <a:pt x="6583961" y="1175394"/>
                </a:cubicBezTo>
                <a:close/>
                <a:moveTo>
                  <a:pt x="6586979" y="1173775"/>
                </a:moveTo>
                <a:cubicBezTo>
                  <a:pt x="6589114" y="1171566"/>
                  <a:pt x="6589041" y="1168032"/>
                  <a:pt x="6586832" y="1165897"/>
                </a:cubicBezTo>
                <a:lnTo>
                  <a:pt x="6489134" y="1071291"/>
                </a:lnTo>
                <a:cubicBezTo>
                  <a:pt x="6486926" y="1069156"/>
                  <a:pt x="6483391" y="1069230"/>
                  <a:pt x="6481256" y="1071438"/>
                </a:cubicBezTo>
                <a:cubicBezTo>
                  <a:pt x="6479121" y="1073647"/>
                  <a:pt x="6479195" y="1077181"/>
                  <a:pt x="6481404" y="1079316"/>
                </a:cubicBezTo>
                <a:lnTo>
                  <a:pt x="6579101" y="1173922"/>
                </a:lnTo>
                <a:cubicBezTo>
                  <a:pt x="6580206" y="1174953"/>
                  <a:pt x="6581605" y="1175468"/>
                  <a:pt x="6583004" y="1175468"/>
                </a:cubicBezTo>
                <a:cubicBezTo>
                  <a:pt x="6584476" y="1175468"/>
                  <a:pt x="6585875" y="1174879"/>
                  <a:pt x="6586979" y="1173775"/>
                </a:cubicBezTo>
                <a:close/>
                <a:moveTo>
                  <a:pt x="6382822" y="1095145"/>
                </a:moveTo>
                <a:lnTo>
                  <a:pt x="6485968" y="1080862"/>
                </a:lnTo>
                <a:cubicBezTo>
                  <a:pt x="6488987" y="1080420"/>
                  <a:pt x="6491122" y="1077623"/>
                  <a:pt x="6490754" y="1074604"/>
                </a:cubicBezTo>
                <a:cubicBezTo>
                  <a:pt x="6490312" y="1071512"/>
                  <a:pt x="6487514" y="1069451"/>
                  <a:pt x="6484496" y="1069819"/>
                </a:cubicBezTo>
                <a:lnTo>
                  <a:pt x="6381350" y="1084102"/>
                </a:lnTo>
                <a:cubicBezTo>
                  <a:pt x="6378331" y="1084543"/>
                  <a:pt x="6376196" y="1087341"/>
                  <a:pt x="6376564" y="1090360"/>
                </a:cubicBezTo>
                <a:cubicBezTo>
                  <a:pt x="6376932" y="1093157"/>
                  <a:pt x="6379362" y="1095219"/>
                  <a:pt x="6382086" y="1095145"/>
                </a:cubicBezTo>
                <a:cubicBezTo>
                  <a:pt x="6382381" y="1095145"/>
                  <a:pt x="6382601" y="1095145"/>
                  <a:pt x="6382822" y="1095145"/>
                </a:cubicBezTo>
                <a:close/>
                <a:moveTo>
                  <a:pt x="6385841" y="1093673"/>
                </a:moveTo>
                <a:cubicBezTo>
                  <a:pt x="6388123" y="1091611"/>
                  <a:pt x="6388197" y="1088077"/>
                  <a:pt x="6386135" y="1085795"/>
                </a:cubicBezTo>
                <a:lnTo>
                  <a:pt x="6311040" y="1004883"/>
                </a:lnTo>
                <a:cubicBezTo>
                  <a:pt x="6308904" y="1002601"/>
                  <a:pt x="6305444" y="1002453"/>
                  <a:pt x="6303162" y="1004589"/>
                </a:cubicBezTo>
                <a:cubicBezTo>
                  <a:pt x="6300880" y="1006650"/>
                  <a:pt x="6300806" y="1010184"/>
                  <a:pt x="6302868" y="1012466"/>
                </a:cubicBezTo>
                <a:lnTo>
                  <a:pt x="6377963" y="1093378"/>
                </a:lnTo>
                <a:cubicBezTo>
                  <a:pt x="6379067" y="1094556"/>
                  <a:pt x="6380614" y="1095145"/>
                  <a:pt x="6382086" y="1095145"/>
                </a:cubicBezTo>
                <a:cubicBezTo>
                  <a:pt x="6383485" y="1095145"/>
                  <a:pt x="6384810" y="1094703"/>
                  <a:pt x="6385841" y="1093673"/>
                </a:cubicBezTo>
                <a:close/>
                <a:moveTo>
                  <a:pt x="6310819" y="1012687"/>
                </a:moveTo>
                <a:cubicBezTo>
                  <a:pt x="6313027" y="1010552"/>
                  <a:pt x="6313101" y="1007018"/>
                  <a:pt x="6310966" y="1004809"/>
                </a:cubicBezTo>
                <a:lnTo>
                  <a:pt x="6246840" y="938696"/>
                </a:lnTo>
                <a:cubicBezTo>
                  <a:pt x="6244705" y="936487"/>
                  <a:pt x="6241171" y="936413"/>
                  <a:pt x="6238962" y="938549"/>
                </a:cubicBezTo>
                <a:cubicBezTo>
                  <a:pt x="6236754" y="940684"/>
                  <a:pt x="6236680" y="944218"/>
                  <a:pt x="6238815" y="946426"/>
                </a:cubicBezTo>
                <a:lnTo>
                  <a:pt x="6302941" y="1012540"/>
                </a:lnTo>
                <a:cubicBezTo>
                  <a:pt x="6304045" y="1013644"/>
                  <a:pt x="6305518" y="1014233"/>
                  <a:pt x="6306990" y="1014233"/>
                </a:cubicBezTo>
                <a:cubicBezTo>
                  <a:pt x="6308389" y="1014233"/>
                  <a:pt x="6309788" y="1013718"/>
                  <a:pt x="6310819" y="1012687"/>
                </a:cubicBezTo>
                <a:close/>
                <a:moveTo>
                  <a:pt x="6246546" y="946794"/>
                </a:moveTo>
                <a:cubicBezTo>
                  <a:pt x="6248902" y="944807"/>
                  <a:pt x="6249122" y="941273"/>
                  <a:pt x="6247135" y="938917"/>
                </a:cubicBezTo>
                <a:lnTo>
                  <a:pt x="6199721" y="883994"/>
                </a:lnTo>
                <a:cubicBezTo>
                  <a:pt x="6197733" y="881638"/>
                  <a:pt x="6194200" y="881417"/>
                  <a:pt x="6191844" y="883405"/>
                </a:cubicBezTo>
                <a:cubicBezTo>
                  <a:pt x="6189488" y="885393"/>
                  <a:pt x="6189267" y="888926"/>
                  <a:pt x="6191255" y="891282"/>
                </a:cubicBezTo>
                <a:lnTo>
                  <a:pt x="6238668" y="946205"/>
                </a:lnTo>
                <a:cubicBezTo>
                  <a:pt x="6239772" y="947457"/>
                  <a:pt x="6241318" y="948120"/>
                  <a:pt x="6242938" y="948120"/>
                </a:cubicBezTo>
                <a:cubicBezTo>
                  <a:pt x="6244190" y="948120"/>
                  <a:pt x="6245441" y="947678"/>
                  <a:pt x="6246546" y="946794"/>
                </a:cubicBezTo>
                <a:close/>
                <a:moveTo>
                  <a:pt x="6201047" y="887822"/>
                </a:moveTo>
                <a:cubicBezTo>
                  <a:pt x="6201120" y="884730"/>
                  <a:pt x="6198691" y="882227"/>
                  <a:pt x="6195599" y="882153"/>
                </a:cubicBezTo>
                <a:lnTo>
                  <a:pt x="6111521" y="880533"/>
                </a:lnTo>
                <a:cubicBezTo>
                  <a:pt x="6107913" y="880754"/>
                  <a:pt x="6105926" y="882889"/>
                  <a:pt x="6105852" y="885982"/>
                </a:cubicBezTo>
                <a:cubicBezTo>
                  <a:pt x="6105778" y="889074"/>
                  <a:pt x="6108208" y="891577"/>
                  <a:pt x="6111300" y="891651"/>
                </a:cubicBezTo>
                <a:lnTo>
                  <a:pt x="6195377" y="893270"/>
                </a:lnTo>
                <a:cubicBezTo>
                  <a:pt x="6195451" y="893270"/>
                  <a:pt x="6195451" y="893270"/>
                  <a:pt x="6195525" y="893270"/>
                </a:cubicBezTo>
                <a:cubicBezTo>
                  <a:pt x="6198543" y="893197"/>
                  <a:pt x="6200973" y="890841"/>
                  <a:pt x="6201047" y="887822"/>
                </a:cubicBezTo>
                <a:close/>
                <a:moveTo>
                  <a:pt x="6114834" y="890473"/>
                </a:moveTo>
                <a:cubicBezTo>
                  <a:pt x="6117263" y="888558"/>
                  <a:pt x="6117705" y="885098"/>
                  <a:pt x="6115791" y="882669"/>
                </a:cubicBezTo>
                <a:lnTo>
                  <a:pt x="6076476" y="831942"/>
                </a:lnTo>
                <a:cubicBezTo>
                  <a:pt x="6074562" y="829513"/>
                  <a:pt x="6071101" y="829071"/>
                  <a:pt x="6068672" y="830985"/>
                </a:cubicBezTo>
                <a:cubicBezTo>
                  <a:pt x="6066243" y="832899"/>
                  <a:pt x="6065801" y="836360"/>
                  <a:pt x="6067715" y="838789"/>
                </a:cubicBezTo>
                <a:lnTo>
                  <a:pt x="6107030" y="889515"/>
                </a:lnTo>
                <a:cubicBezTo>
                  <a:pt x="6108134" y="890914"/>
                  <a:pt x="6109827" y="891651"/>
                  <a:pt x="6111447" y="891651"/>
                </a:cubicBezTo>
                <a:cubicBezTo>
                  <a:pt x="6112625" y="891577"/>
                  <a:pt x="6113803" y="891209"/>
                  <a:pt x="6114834" y="890473"/>
                </a:cubicBezTo>
                <a:close/>
                <a:moveTo>
                  <a:pt x="5984962" y="849833"/>
                </a:moveTo>
                <a:lnTo>
                  <a:pt x="6072648" y="840851"/>
                </a:lnTo>
                <a:cubicBezTo>
                  <a:pt x="6075740" y="840556"/>
                  <a:pt x="6077948" y="837832"/>
                  <a:pt x="6077654" y="834740"/>
                </a:cubicBezTo>
                <a:cubicBezTo>
                  <a:pt x="6077360" y="831648"/>
                  <a:pt x="6074415" y="829586"/>
                  <a:pt x="6071543" y="829733"/>
                </a:cubicBezTo>
                <a:lnTo>
                  <a:pt x="5983858" y="838715"/>
                </a:lnTo>
                <a:cubicBezTo>
                  <a:pt x="5980766" y="839010"/>
                  <a:pt x="5978557" y="841734"/>
                  <a:pt x="5978852" y="844826"/>
                </a:cubicBezTo>
                <a:cubicBezTo>
                  <a:pt x="5979146" y="847697"/>
                  <a:pt x="5981576" y="849833"/>
                  <a:pt x="5984447" y="849833"/>
                </a:cubicBezTo>
                <a:cubicBezTo>
                  <a:pt x="5984594" y="849833"/>
                  <a:pt x="5984742" y="849833"/>
                  <a:pt x="5984962" y="849833"/>
                </a:cubicBezTo>
                <a:close/>
                <a:moveTo>
                  <a:pt x="5922309" y="876337"/>
                </a:moveTo>
                <a:lnTo>
                  <a:pt x="5986582" y="849391"/>
                </a:lnTo>
                <a:cubicBezTo>
                  <a:pt x="5989454" y="848213"/>
                  <a:pt x="5990779" y="844900"/>
                  <a:pt x="5989601" y="842102"/>
                </a:cubicBezTo>
                <a:cubicBezTo>
                  <a:pt x="5988423" y="839304"/>
                  <a:pt x="5985110" y="837906"/>
                  <a:pt x="5982312" y="839084"/>
                </a:cubicBezTo>
                <a:lnTo>
                  <a:pt x="5918039" y="866030"/>
                </a:lnTo>
                <a:cubicBezTo>
                  <a:pt x="5915168" y="867208"/>
                  <a:pt x="5913842" y="870521"/>
                  <a:pt x="5915020" y="873318"/>
                </a:cubicBezTo>
                <a:cubicBezTo>
                  <a:pt x="5915904" y="875453"/>
                  <a:pt x="5918039" y="876779"/>
                  <a:pt x="5920174" y="876779"/>
                </a:cubicBezTo>
                <a:cubicBezTo>
                  <a:pt x="5920910" y="876779"/>
                  <a:pt x="5921646" y="876631"/>
                  <a:pt x="5922309" y="876337"/>
                </a:cubicBezTo>
                <a:close/>
                <a:moveTo>
                  <a:pt x="5897204" y="922572"/>
                </a:moveTo>
                <a:lnTo>
                  <a:pt x="5925033" y="873981"/>
                </a:lnTo>
                <a:cubicBezTo>
                  <a:pt x="5926579" y="871331"/>
                  <a:pt x="5925622" y="867870"/>
                  <a:pt x="5922972" y="866398"/>
                </a:cubicBezTo>
                <a:cubicBezTo>
                  <a:pt x="5920321" y="864852"/>
                  <a:pt x="5916861" y="865809"/>
                  <a:pt x="5915389" y="868459"/>
                </a:cubicBezTo>
                <a:lnTo>
                  <a:pt x="5887559" y="917051"/>
                </a:lnTo>
                <a:cubicBezTo>
                  <a:pt x="5886013" y="919701"/>
                  <a:pt x="5886970" y="923161"/>
                  <a:pt x="5889621" y="924634"/>
                </a:cubicBezTo>
                <a:cubicBezTo>
                  <a:pt x="5890504" y="925149"/>
                  <a:pt x="5891461" y="925370"/>
                  <a:pt x="5892418" y="925370"/>
                </a:cubicBezTo>
                <a:cubicBezTo>
                  <a:pt x="5894332" y="925370"/>
                  <a:pt x="5896173" y="924413"/>
                  <a:pt x="5897204" y="922572"/>
                </a:cubicBezTo>
                <a:close/>
                <a:moveTo>
                  <a:pt x="5893449" y="993766"/>
                </a:moveTo>
                <a:cubicBezTo>
                  <a:pt x="5896541" y="993692"/>
                  <a:pt x="5898970" y="991189"/>
                  <a:pt x="5898970" y="988097"/>
                </a:cubicBezTo>
                <a:lnTo>
                  <a:pt x="5897940" y="919701"/>
                </a:lnTo>
                <a:cubicBezTo>
                  <a:pt x="5897866" y="916609"/>
                  <a:pt x="5895363" y="914179"/>
                  <a:pt x="5892345" y="914179"/>
                </a:cubicBezTo>
                <a:cubicBezTo>
                  <a:pt x="5892345" y="914179"/>
                  <a:pt x="5892345" y="914179"/>
                  <a:pt x="5892345" y="914179"/>
                </a:cubicBezTo>
                <a:cubicBezTo>
                  <a:pt x="5889252" y="914253"/>
                  <a:pt x="5886823" y="916756"/>
                  <a:pt x="5886823" y="919848"/>
                </a:cubicBezTo>
                <a:lnTo>
                  <a:pt x="5887853" y="988244"/>
                </a:lnTo>
                <a:cubicBezTo>
                  <a:pt x="5887853" y="991336"/>
                  <a:pt x="5890357" y="993766"/>
                  <a:pt x="5893449" y="993766"/>
                </a:cubicBezTo>
                <a:cubicBezTo>
                  <a:pt x="5893375" y="993766"/>
                  <a:pt x="5893449" y="993766"/>
                  <a:pt x="5893449" y="993766"/>
                </a:cubicBezTo>
                <a:close/>
                <a:moveTo>
                  <a:pt x="5917082" y="1079831"/>
                </a:moveTo>
                <a:cubicBezTo>
                  <a:pt x="5920027" y="1079095"/>
                  <a:pt x="5921868" y="1076003"/>
                  <a:pt x="5921057" y="1073058"/>
                </a:cubicBezTo>
                <a:lnTo>
                  <a:pt x="5898750" y="986845"/>
                </a:lnTo>
                <a:cubicBezTo>
                  <a:pt x="5897940" y="983900"/>
                  <a:pt x="5894921" y="982060"/>
                  <a:pt x="5891977" y="982870"/>
                </a:cubicBezTo>
                <a:cubicBezTo>
                  <a:pt x="5889031" y="983606"/>
                  <a:pt x="5887191" y="986698"/>
                  <a:pt x="5888001" y="989643"/>
                </a:cubicBezTo>
                <a:lnTo>
                  <a:pt x="5910309" y="1075856"/>
                </a:lnTo>
                <a:cubicBezTo>
                  <a:pt x="5910971" y="1078359"/>
                  <a:pt x="5913253" y="1080052"/>
                  <a:pt x="5915757" y="1080052"/>
                </a:cubicBezTo>
                <a:cubicBezTo>
                  <a:pt x="5916125" y="1079979"/>
                  <a:pt x="5916566" y="1079905"/>
                  <a:pt x="5917082" y="1079831"/>
                </a:cubicBezTo>
                <a:close/>
                <a:moveTo>
                  <a:pt x="5959931" y="1180548"/>
                </a:moveTo>
                <a:cubicBezTo>
                  <a:pt x="5962728" y="1179370"/>
                  <a:pt x="5964127" y="1176131"/>
                  <a:pt x="5962949" y="1173259"/>
                </a:cubicBezTo>
                <a:lnTo>
                  <a:pt x="5920837" y="1072248"/>
                </a:lnTo>
                <a:cubicBezTo>
                  <a:pt x="5919659" y="1069377"/>
                  <a:pt x="5916419" y="1068052"/>
                  <a:pt x="5913548" y="1069230"/>
                </a:cubicBezTo>
                <a:cubicBezTo>
                  <a:pt x="5910750" y="1070408"/>
                  <a:pt x="5909352" y="1073647"/>
                  <a:pt x="5910529" y="1076518"/>
                </a:cubicBezTo>
                <a:lnTo>
                  <a:pt x="5952642" y="1177529"/>
                </a:lnTo>
                <a:cubicBezTo>
                  <a:pt x="5953525" y="1179664"/>
                  <a:pt x="5955660" y="1180990"/>
                  <a:pt x="5957795" y="1180990"/>
                </a:cubicBezTo>
                <a:cubicBezTo>
                  <a:pt x="5958532" y="1180990"/>
                  <a:pt x="5959194" y="1180842"/>
                  <a:pt x="5959931" y="1180548"/>
                </a:cubicBezTo>
                <a:close/>
                <a:moveTo>
                  <a:pt x="6020890" y="1293191"/>
                </a:moveTo>
                <a:cubicBezTo>
                  <a:pt x="6023614" y="1291719"/>
                  <a:pt x="6024645" y="1288332"/>
                  <a:pt x="6023173" y="1285608"/>
                </a:cubicBezTo>
                <a:lnTo>
                  <a:pt x="5962728" y="1172818"/>
                </a:lnTo>
                <a:cubicBezTo>
                  <a:pt x="5961256" y="1170093"/>
                  <a:pt x="5957869" y="1169063"/>
                  <a:pt x="5955145" y="1170535"/>
                </a:cubicBezTo>
                <a:cubicBezTo>
                  <a:pt x="5952421" y="1172008"/>
                  <a:pt x="5951390" y="1175394"/>
                  <a:pt x="5952863" y="1178118"/>
                </a:cubicBezTo>
                <a:lnTo>
                  <a:pt x="6013307" y="1290909"/>
                </a:lnTo>
                <a:cubicBezTo>
                  <a:pt x="6014338" y="1292823"/>
                  <a:pt x="6016252" y="1293854"/>
                  <a:pt x="6018240" y="1293854"/>
                </a:cubicBezTo>
                <a:cubicBezTo>
                  <a:pt x="6019197" y="1293854"/>
                  <a:pt x="6020081" y="1293633"/>
                  <a:pt x="6020890" y="1293191"/>
                </a:cubicBezTo>
                <a:close/>
                <a:moveTo>
                  <a:pt x="6097827" y="1411209"/>
                </a:moveTo>
                <a:cubicBezTo>
                  <a:pt x="6100404" y="1409516"/>
                  <a:pt x="6101140" y="1406056"/>
                  <a:pt x="6099447" y="1403479"/>
                </a:cubicBezTo>
                <a:lnTo>
                  <a:pt x="6022878" y="1285240"/>
                </a:lnTo>
                <a:cubicBezTo>
                  <a:pt x="6021185" y="1282663"/>
                  <a:pt x="6017725" y="1281927"/>
                  <a:pt x="6015148" y="1283621"/>
                </a:cubicBezTo>
                <a:cubicBezTo>
                  <a:pt x="6012571" y="1285314"/>
                  <a:pt x="6011835" y="1288774"/>
                  <a:pt x="6013528" y="1291351"/>
                </a:cubicBezTo>
                <a:lnTo>
                  <a:pt x="6090096" y="1409590"/>
                </a:lnTo>
                <a:cubicBezTo>
                  <a:pt x="6091201" y="1411283"/>
                  <a:pt x="6092968" y="1412167"/>
                  <a:pt x="6094808" y="1412167"/>
                </a:cubicBezTo>
                <a:cubicBezTo>
                  <a:pt x="6095912" y="1412093"/>
                  <a:pt x="6096943" y="1411798"/>
                  <a:pt x="6097827" y="1411209"/>
                </a:cubicBezTo>
                <a:close/>
                <a:moveTo>
                  <a:pt x="6188604" y="1527976"/>
                </a:moveTo>
                <a:cubicBezTo>
                  <a:pt x="6191034" y="1526062"/>
                  <a:pt x="6191476" y="1522601"/>
                  <a:pt x="6189635" y="1520172"/>
                </a:cubicBezTo>
                <a:lnTo>
                  <a:pt x="6099226" y="1403111"/>
                </a:lnTo>
                <a:cubicBezTo>
                  <a:pt x="6097385" y="1400681"/>
                  <a:pt x="6093851" y="1400240"/>
                  <a:pt x="6091422" y="1402080"/>
                </a:cubicBezTo>
                <a:cubicBezTo>
                  <a:pt x="6088992" y="1403994"/>
                  <a:pt x="6088550" y="1407455"/>
                  <a:pt x="6090391" y="1409884"/>
                </a:cubicBezTo>
                <a:lnTo>
                  <a:pt x="6180800" y="1526945"/>
                </a:lnTo>
                <a:cubicBezTo>
                  <a:pt x="6181904" y="1528344"/>
                  <a:pt x="6183598" y="1529154"/>
                  <a:pt x="6185217" y="1529080"/>
                </a:cubicBezTo>
                <a:cubicBezTo>
                  <a:pt x="6186396" y="1529154"/>
                  <a:pt x="6187573" y="1528786"/>
                  <a:pt x="6188604" y="1527976"/>
                </a:cubicBezTo>
                <a:close/>
                <a:moveTo>
                  <a:pt x="6340194" y="1532246"/>
                </a:moveTo>
                <a:cubicBezTo>
                  <a:pt x="6340342" y="1529154"/>
                  <a:pt x="6337986" y="1526577"/>
                  <a:pt x="6334967" y="1526356"/>
                </a:cubicBezTo>
                <a:lnTo>
                  <a:pt x="6185512" y="1518037"/>
                </a:lnTo>
                <a:cubicBezTo>
                  <a:pt x="6182052" y="1517669"/>
                  <a:pt x="6179769" y="1520245"/>
                  <a:pt x="6179622" y="1523264"/>
                </a:cubicBezTo>
                <a:cubicBezTo>
                  <a:pt x="6179475" y="1526356"/>
                  <a:pt x="6181831" y="1528933"/>
                  <a:pt x="6184849" y="1529154"/>
                </a:cubicBezTo>
                <a:lnTo>
                  <a:pt x="6334304" y="1537473"/>
                </a:lnTo>
                <a:cubicBezTo>
                  <a:pt x="6334452" y="1537473"/>
                  <a:pt x="6334525" y="1537473"/>
                  <a:pt x="6334672" y="1537473"/>
                </a:cubicBezTo>
                <a:cubicBezTo>
                  <a:pt x="6337617" y="1537473"/>
                  <a:pt x="6340047" y="1535191"/>
                  <a:pt x="6340194" y="1532246"/>
                </a:cubicBezTo>
                <a:close/>
                <a:moveTo>
                  <a:pt x="6443414" y="1644227"/>
                </a:moveTo>
                <a:cubicBezTo>
                  <a:pt x="6445623" y="1642092"/>
                  <a:pt x="6445696" y="1638558"/>
                  <a:pt x="6443561" y="1636349"/>
                </a:cubicBezTo>
                <a:lnTo>
                  <a:pt x="6338648" y="1528049"/>
                </a:lnTo>
                <a:cubicBezTo>
                  <a:pt x="6336513" y="1525841"/>
                  <a:pt x="6332979" y="1525767"/>
                  <a:pt x="6330771" y="1527902"/>
                </a:cubicBezTo>
                <a:cubicBezTo>
                  <a:pt x="6328562" y="1530037"/>
                  <a:pt x="6328488" y="1533571"/>
                  <a:pt x="6330623" y="1535780"/>
                </a:cubicBezTo>
                <a:lnTo>
                  <a:pt x="6435536" y="1644080"/>
                </a:lnTo>
                <a:cubicBezTo>
                  <a:pt x="6436641" y="1645184"/>
                  <a:pt x="6438113" y="1645773"/>
                  <a:pt x="6439585" y="1645773"/>
                </a:cubicBezTo>
                <a:cubicBezTo>
                  <a:pt x="6440984" y="1645773"/>
                  <a:pt x="6442310" y="1645258"/>
                  <a:pt x="6443414" y="1644227"/>
                </a:cubicBezTo>
                <a:close/>
                <a:moveTo>
                  <a:pt x="6594415" y="1640840"/>
                </a:moveTo>
                <a:cubicBezTo>
                  <a:pt x="6594415" y="1637748"/>
                  <a:pt x="6591912" y="1635245"/>
                  <a:pt x="6588893" y="1635245"/>
                </a:cubicBezTo>
                <a:lnTo>
                  <a:pt x="6439585" y="1634656"/>
                </a:lnTo>
                <a:cubicBezTo>
                  <a:pt x="6439585" y="1634656"/>
                  <a:pt x="6439512" y="1634656"/>
                  <a:pt x="6439512" y="1634656"/>
                </a:cubicBezTo>
                <a:cubicBezTo>
                  <a:pt x="6436493" y="1634656"/>
                  <a:pt x="6433990" y="1637159"/>
                  <a:pt x="6433990" y="1640178"/>
                </a:cubicBezTo>
                <a:cubicBezTo>
                  <a:pt x="6433990" y="1643270"/>
                  <a:pt x="6436493" y="1645773"/>
                  <a:pt x="6439512" y="1645773"/>
                </a:cubicBezTo>
                <a:lnTo>
                  <a:pt x="6588820" y="1646362"/>
                </a:lnTo>
                <a:cubicBezTo>
                  <a:pt x="6588820" y="1646362"/>
                  <a:pt x="6588893" y="1646362"/>
                  <a:pt x="6588893" y="1646362"/>
                </a:cubicBezTo>
                <a:cubicBezTo>
                  <a:pt x="6591912" y="1646362"/>
                  <a:pt x="6594342" y="1643859"/>
                  <a:pt x="6594415" y="1640840"/>
                </a:cubicBezTo>
                <a:close/>
                <a:moveTo>
                  <a:pt x="6708679" y="1737213"/>
                </a:moveTo>
                <a:cubicBezTo>
                  <a:pt x="6710592" y="1734783"/>
                  <a:pt x="6710224" y="1731323"/>
                  <a:pt x="6707795" y="1729335"/>
                </a:cubicBezTo>
                <a:lnTo>
                  <a:pt x="6592280" y="1636423"/>
                </a:lnTo>
                <a:cubicBezTo>
                  <a:pt x="6589851" y="1634509"/>
                  <a:pt x="6586390" y="1634877"/>
                  <a:pt x="6584403" y="1637306"/>
                </a:cubicBezTo>
                <a:cubicBezTo>
                  <a:pt x="6582488" y="1639736"/>
                  <a:pt x="6582856" y="1643196"/>
                  <a:pt x="6585286" y="1645184"/>
                </a:cubicBezTo>
                <a:lnTo>
                  <a:pt x="6700801" y="1738096"/>
                </a:lnTo>
                <a:cubicBezTo>
                  <a:pt x="6701832" y="1738906"/>
                  <a:pt x="6703083" y="1739348"/>
                  <a:pt x="6704335" y="1739348"/>
                </a:cubicBezTo>
                <a:cubicBezTo>
                  <a:pt x="6705955" y="1739274"/>
                  <a:pt x="6707574" y="1738612"/>
                  <a:pt x="6708679" y="1737213"/>
                </a:cubicBezTo>
                <a:close/>
                <a:moveTo>
                  <a:pt x="6830819" y="1825119"/>
                </a:moveTo>
                <a:cubicBezTo>
                  <a:pt x="6832586" y="1822616"/>
                  <a:pt x="6832071" y="1819156"/>
                  <a:pt x="6829568" y="1817315"/>
                </a:cubicBezTo>
                <a:lnTo>
                  <a:pt x="6707574" y="1729188"/>
                </a:lnTo>
                <a:cubicBezTo>
                  <a:pt x="6705071" y="1727421"/>
                  <a:pt x="6701611" y="1727936"/>
                  <a:pt x="6699770" y="1730440"/>
                </a:cubicBezTo>
                <a:cubicBezTo>
                  <a:pt x="6698003" y="1732943"/>
                  <a:pt x="6698519" y="1736403"/>
                  <a:pt x="6701021" y="1738244"/>
                </a:cubicBezTo>
                <a:lnTo>
                  <a:pt x="6823015" y="1826371"/>
                </a:lnTo>
                <a:cubicBezTo>
                  <a:pt x="6824046" y="1827107"/>
                  <a:pt x="6825150" y="1827401"/>
                  <a:pt x="6826328" y="1827401"/>
                </a:cubicBezTo>
                <a:cubicBezTo>
                  <a:pt x="6828021" y="1827401"/>
                  <a:pt x="6829715" y="1826592"/>
                  <a:pt x="6830819" y="1825119"/>
                </a:cubicBezTo>
                <a:close/>
                <a:moveTo>
                  <a:pt x="6937278" y="1903749"/>
                </a:moveTo>
                <a:cubicBezTo>
                  <a:pt x="6939119" y="1901245"/>
                  <a:pt x="6938604" y="1897785"/>
                  <a:pt x="6936100" y="1895944"/>
                </a:cubicBezTo>
                <a:lnTo>
                  <a:pt x="6829568" y="1817389"/>
                </a:lnTo>
                <a:cubicBezTo>
                  <a:pt x="6827138" y="1815548"/>
                  <a:pt x="6823604" y="1816063"/>
                  <a:pt x="6821764" y="1818567"/>
                </a:cubicBezTo>
                <a:cubicBezTo>
                  <a:pt x="6819923" y="1821070"/>
                  <a:pt x="6820438" y="1824530"/>
                  <a:pt x="6822941" y="1826371"/>
                </a:cubicBezTo>
                <a:lnTo>
                  <a:pt x="6929474" y="1904927"/>
                </a:lnTo>
                <a:cubicBezTo>
                  <a:pt x="6930505" y="1905663"/>
                  <a:pt x="6931683" y="1906031"/>
                  <a:pt x="6932788" y="1906031"/>
                </a:cubicBezTo>
                <a:cubicBezTo>
                  <a:pt x="6934554" y="1905957"/>
                  <a:pt x="6936174" y="1905147"/>
                  <a:pt x="6937278" y="1903749"/>
                </a:cubicBezTo>
                <a:close/>
                <a:moveTo>
                  <a:pt x="6953034" y="1915307"/>
                </a:moveTo>
                <a:cubicBezTo>
                  <a:pt x="6954874" y="1912804"/>
                  <a:pt x="6954359" y="1909344"/>
                  <a:pt x="6951856" y="1907503"/>
                </a:cubicBezTo>
                <a:lnTo>
                  <a:pt x="6936174" y="1895944"/>
                </a:lnTo>
                <a:cubicBezTo>
                  <a:pt x="6933745" y="1894104"/>
                  <a:pt x="6930210" y="1894619"/>
                  <a:pt x="6928370" y="1897122"/>
                </a:cubicBezTo>
                <a:cubicBezTo>
                  <a:pt x="6926529" y="1899626"/>
                  <a:pt x="6927045" y="1903086"/>
                  <a:pt x="6929548" y="1904927"/>
                </a:cubicBezTo>
                <a:lnTo>
                  <a:pt x="6945230" y="1916485"/>
                </a:lnTo>
                <a:cubicBezTo>
                  <a:pt x="6946260" y="1917222"/>
                  <a:pt x="6947438" y="1917590"/>
                  <a:pt x="6948616" y="1917590"/>
                </a:cubicBezTo>
                <a:cubicBezTo>
                  <a:pt x="6950236" y="1917590"/>
                  <a:pt x="6951929" y="1916780"/>
                  <a:pt x="6953034" y="1915307"/>
                </a:cubicBezTo>
                <a:close/>
                <a:moveTo>
                  <a:pt x="6956420" y="1917884"/>
                </a:moveTo>
                <a:cubicBezTo>
                  <a:pt x="6958261" y="1915381"/>
                  <a:pt x="6957745" y="1911921"/>
                  <a:pt x="6955243" y="1910080"/>
                </a:cubicBezTo>
                <a:lnTo>
                  <a:pt x="6951782" y="1907503"/>
                </a:lnTo>
                <a:cubicBezTo>
                  <a:pt x="6949353" y="1905663"/>
                  <a:pt x="6945819" y="1906252"/>
                  <a:pt x="6943978" y="1908681"/>
                </a:cubicBezTo>
                <a:cubicBezTo>
                  <a:pt x="6942137" y="1911185"/>
                  <a:pt x="6942653" y="1914645"/>
                  <a:pt x="6945156" y="1916485"/>
                </a:cubicBezTo>
                <a:lnTo>
                  <a:pt x="6948616" y="1919062"/>
                </a:lnTo>
                <a:cubicBezTo>
                  <a:pt x="6949647" y="1919799"/>
                  <a:pt x="6950825" y="1920167"/>
                  <a:pt x="6951929" y="1920167"/>
                </a:cubicBezTo>
                <a:cubicBezTo>
                  <a:pt x="6953696" y="1920093"/>
                  <a:pt x="6955389" y="1919283"/>
                  <a:pt x="6956420" y="1917884"/>
                </a:cubicBezTo>
                <a:close/>
                <a:moveTo>
                  <a:pt x="6967243" y="1914645"/>
                </a:moveTo>
                <a:cubicBezTo>
                  <a:pt x="6967243" y="1911553"/>
                  <a:pt x="6964813" y="1909049"/>
                  <a:pt x="6961721" y="1909049"/>
                </a:cubicBezTo>
                <a:lnTo>
                  <a:pt x="6952077" y="1908976"/>
                </a:lnTo>
                <a:cubicBezTo>
                  <a:pt x="6948690" y="1909270"/>
                  <a:pt x="6946481" y="1911405"/>
                  <a:pt x="6946481" y="1914498"/>
                </a:cubicBezTo>
                <a:cubicBezTo>
                  <a:pt x="6946481" y="1917590"/>
                  <a:pt x="6948911" y="1920093"/>
                  <a:pt x="6952003" y="1920093"/>
                </a:cubicBezTo>
                <a:lnTo>
                  <a:pt x="6961648" y="1920167"/>
                </a:lnTo>
                <a:cubicBezTo>
                  <a:pt x="6961648" y="1920167"/>
                  <a:pt x="6961721" y="1920167"/>
                  <a:pt x="6961721" y="1920167"/>
                </a:cubicBezTo>
                <a:cubicBezTo>
                  <a:pt x="6964740" y="1920167"/>
                  <a:pt x="6967169" y="1917737"/>
                  <a:pt x="6967243" y="1914645"/>
                </a:cubicBezTo>
                <a:close/>
                <a:moveTo>
                  <a:pt x="6962163" y="1920167"/>
                </a:moveTo>
                <a:lnTo>
                  <a:pt x="7095716" y="1907945"/>
                </a:lnTo>
                <a:cubicBezTo>
                  <a:pt x="7098808" y="1907651"/>
                  <a:pt x="7101016" y="1904927"/>
                  <a:pt x="7100722" y="1901908"/>
                </a:cubicBezTo>
                <a:cubicBezTo>
                  <a:pt x="7100427" y="1898816"/>
                  <a:pt x="7097556" y="1896681"/>
                  <a:pt x="7094685" y="1896902"/>
                </a:cubicBezTo>
                <a:lnTo>
                  <a:pt x="6961132" y="1909123"/>
                </a:lnTo>
                <a:cubicBezTo>
                  <a:pt x="6958040" y="1909418"/>
                  <a:pt x="6955832" y="1912142"/>
                  <a:pt x="6956126" y="1915160"/>
                </a:cubicBezTo>
                <a:cubicBezTo>
                  <a:pt x="6956420" y="1918031"/>
                  <a:pt x="6958850" y="1920240"/>
                  <a:pt x="6961721" y="1920240"/>
                </a:cubicBezTo>
                <a:cubicBezTo>
                  <a:pt x="6961868" y="1920167"/>
                  <a:pt x="6962016" y="1920167"/>
                  <a:pt x="6962163" y="1920167"/>
                </a:cubicBezTo>
                <a:close/>
                <a:moveTo>
                  <a:pt x="7095568" y="1907945"/>
                </a:moveTo>
                <a:lnTo>
                  <a:pt x="7238544" y="1898006"/>
                </a:lnTo>
                <a:cubicBezTo>
                  <a:pt x="7241636" y="1897785"/>
                  <a:pt x="7243919" y="1895135"/>
                  <a:pt x="7243698" y="1892042"/>
                </a:cubicBezTo>
                <a:cubicBezTo>
                  <a:pt x="7243477" y="1888950"/>
                  <a:pt x="7241048" y="1886668"/>
                  <a:pt x="7237735" y="1886889"/>
                </a:cubicBezTo>
                <a:lnTo>
                  <a:pt x="7094759" y="1896828"/>
                </a:lnTo>
                <a:cubicBezTo>
                  <a:pt x="7091666" y="1897049"/>
                  <a:pt x="7089384" y="1899699"/>
                  <a:pt x="7089605" y="1902792"/>
                </a:cubicBezTo>
                <a:cubicBezTo>
                  <a:pt x="7089825" y="1905737"/>
                  <a:pt x="7092255" y="1908019"/>
                  <a:pt x="7095200" y="1907945"/>
                </a:cubicBezTo>
                <a:cubicBezTo>
                  <a:pt x="7095347" y="1908019"/>
                  <a:pt x="7095495" y="1908019"/>
                  <a:pt x="7095568" y="1907945"/>
                </a:cubicBezTo>
                <a:close/>
                <a:moveTo>
                  <a:pt x="7356194" y="1990329"/>
                </a:moveTo>
                <a:cubicBezTo>
                  <a:pt x="7358182" y="1987973"/>
                  <a:pt x="7357814" y="1984440"/>
                  <a:pt x="7355458" y="1982452"/>
                </a:cubicBezTo>
                <a:lnTo>
                  <a:pt x="7241784" y="1888140"/>
                </a:lnTo>
                <a:cubicBezTo>
                  <a:pt x="7239428" y="1886153"/>
                  <a:pt x="7235894" y="1886521"/>
                  <a:pt x="7233906" y="1888877"/>
                </a:cubicBezTo>
                <a:cubicBezTo>
                  <a:pt x="7231919" y="1891233"/>
                  <a:pt x="7232287" y="1894766"/>
                  <a:pt x="7234643" y="1896754"/>
                </a:cubicBezTo>
                <a:lnTo>
                  <a:pt x="7348317" y="1991066"/>
                </a:lnTo>
                <a:cubicBezTo>
                  <a:pt x="7349347" y="1991949"/>
                  <a:pt x="7350672" y="1992391"/>
                  <a:pt x="7351924" y="1992317"/>
                </a:cubicBezTo>
                <a:cubicBezTo>
                  <a:pt x="7353544" y="1992317"/>
                  <a:pt x="7355090" y="1991655"/>
                  <a:pt x="7356194" y="1990329"/>
                </a:cubicBezTo>
                <a:close/>
                <a:moveTo>
                  <a:pt x="7351998" y="1992317"/>
                </a:moveTo>
                <a:lnTo>
                  <a:pt x="7494606" y="1990182"/>
                </a:lnTo>
                <a:cubicBezTo>
                  <a:pt x="7497698" y="1990109"/>
                  <a:pt x="7500128" y="1987605"/>
                  <a:pt x="7500128" y="1984513"/>
                </a:cubicBezTo>
                <a:cubicBezTo>
                  <a:pt x="7500054" y="1981421"/>
                  <a:pt x="7497551" y="1978991"/>
                  <a:pt x="7494532" y="1978991"/>
                </a:cubicBezTo>
                <a:cubicBezTo>
                  <a:pt x="7494532" y="1978991"/>
                  <a:pt x="7494532" y="1978991"/>
                  <a:pt x="7494459" y="1978991"/>
                </a:cubicBezTo>
                <a:lnTo>
                  <a:pt x="7351851" y="1981127"/>
                </a:lnTo>
                <a:cubicBezTo>
                  <a:pt x="7348759" y="1981200"/>
                  <a:pt x="7346329" y="1983703"/>
                  <a:pt x="7346329" y="1986795"/>
                </a:cubicBezTo>
                <a:cubicBezTo>
                  <a:pt x="7346329" y="1989888"/>
                  <a:pt x="7348832" y="1992317"/>
                  <a:pt x="7351998" y="1992317"/>
                </a:cubicBezTo>
                <a:cubicBezTo>
                  <a:pt x="7351924" y="1992317"/>
                  <a:pt x="7351924" y="1992317"/>
                  <a:pt x="7351998" y="1992317"/>
                </a:cubicBezTo>
                <a:close/>
                <a:moveTo>
                  <a:pt x="7598562" y="2100028"/>
                </a:moveTo>
                <a:cubicBezTo>
                  <a:pt x="7600844" y="2097967"/>
                  <a:pt x="7601065" y="2094433"/>
                  <a:pt x="7599004" y="2092150"/>
                </a:cubicBezTo>
                <a:lnTo>
                  <a:pt x="7498729" y="1980906"/>
                </a:lnTo>
                <a:cubicBezTo>
                  <a:pt x="7496667" y="1978623"/>
                  <a:pt x="7493134" y="1978476"/>
                  <a:pt x="7490851" y="1980464"/>
                </a:cubicBezTo>
                <a:cubicBezTo>
                  <a:pt x="7488569" y="1982525"/>
                  <a:pt x="7488348" y="1986059"/>
                  <a:pt x="7490409" y="1988342"/>
                </a:cubicBezTo>
                <a:lnTo>
                  <a:pt x="7590684" y="2099586"/>
                </a:lnTo>
                <a:cubicBezTo>
                  <a:pt x="7591789" y="2100838"/>
                  <a:pt x="7593335" y="2101427"/>
                  <a:pt x="7594880" y="2101427"/>
                </a:cubicBezTo>
                <a:cubicBezTo>
                  <a:pt x="7596132" y="2101427"/>
                  <a:pt x="7597458" y="2100985"/>
                  <a:pt x="7598562" y="2100028"/>
                </a:cubicBezTo>
                <a:close/>
                <a:moveTo>
                  <a:pt x="7686542" y="2214659"/>
                </a:moveTo>
                <a:cubicBezTo>
                  <a:pt x="7688971" y="2212745"/>
                  <a:pt x="7689413" y="2209285"/>
                  <a:pt x="7687573" y="2206855"/>
                </a:cubicBezTo>
                <a:lnTo>
                  <a:pt x="7599225" y="2092445"/>
                </a:lnTo>
                <a:cubicBezTo>
                  <a:pt x="7597311" y="2090015"/>
                  <a:pt x="7593850" y="2089574"/>
                  <a:pt x="7591420" y="2091414"/>
                </a:cubicBezTo>
                <a:cubicBezTo>
                  <a:pt x="7588991" y="2093328"/>
                  <a:pt x="7588549" y="2096789"/>
                  <a:pt x="7590389" y="2099218"/>
                </a:cubicBezTo>
                <a:lnTo>
                  <a:pt x="7678737" y="2213629"/>
                </a:lnTo>
                <a:cubicBezTo>
                  <a:pt x="7679842" y="2215027"/>
                  <a:pt x="7681535" y="2215837"/>
                  <a:pt x="7683228" y="2215764"/>
                </a:cubicBezTo>
                <a:cubicBezTo>
                  <a:pt x="7684333" y="2215837"/>
                  <a:pt x="7685511" y="2215469"/>
                  <a:pt x="7686542" y="2214659"/>
                </a:cubicBezTo>
                <a:close/>
                <a:moveTo>
                  <a:pt x="7761490" y="2321634"/>
                </a:moveTo>
                <a:cubicBezTo>
                  <a:pt x="7763994" y="2319867"/>
                  <a:pt x="7764582" y="2316407"/>
                  <a:pt x="7762815" y="2313830"/>
                </a:cubicBezTo>
                <a:lnTo>
                  <a:pt x="7687646" y="2207003"/>
                </a:lnTo>
                <a:cubicBezTo>
                  <a:pt x="7685879" y="2204499"/>
                  <a:pt x="7682418" y="2203911"/>
                  <a:pt x="7679842" y="2205677"/>
                </a:cubicBezTo>
                <a:cubicBezTo>
                  <a:pt x="7677339" y="2207444"/>
                  <a:pt x="7676749" y="2210905"/>
                  <a:pt x="7678516" y="2213481"/>
                </a:cubicBezTo>
                <a:lnTo>
                  <a:pt x="7753686" y="2320309"/>
                </a:lnTo>
                <a:cubicBezTo>
                  <a:pt x="7754791" y="2321855"/>
                  <a:pt x="7756558" y="2322665"/>
                  <a:pt x="7758251" y="2322665"/>
                </a:cubicBezTo>
                <a:cubicBezTo>
                  <a:pt x="7759429" y="2322665"/>
                  <a:pt x="7760533" y="2322297"/>
                  <a:pt x="7761490" y="2321634"/>
                </a:cubicBezTo>
                <a:close/>
                <a:moveTo>
                  <a:pt x="7822303" y="2409835"/>
                </a:moveTo>
                <a:cubicBezTo>
                  <a:pt x="7824806" y="2408067"/>
                  <a:pt x="7825469" y="2404607"/>
                  <a:pt x="7823702" y="2402104"/>
                </a:cubicBezTo>
                <a:lnTo>
                  <a:pt x="7762889" y="2313904"/>
                </a:lnTo>
                <a:cubicBezTo>
                  <a:pt x="7761122" y="2311327"/>
                  <a:pt x="7757661" y="2310738"/>
                  <a:pt x="7755158" y="2312505"/>
                </a:cubicBezTo>
                <a:cubicBezTo>
                  <a:pt x="7752655" y="2314272"/>
                  <a:pt x="7751993" y="2317732"/>
                  <a:pt x="7753760" y="2320235"/>
                </a:cubicBezTo>
                <a:lnTo>
                  <a:pt x="7814573" y="2408436"/>
                </a:lnTo>
                <a:cubicBezTo>
                  <a:pt x="7815676" y="2409982"/>
                  <a:pt x="7817444" y="2410865"/>
                  <a:pt x="7819211" y="2410865"/>
                </a:cubicBezTo>
                <a:cubicBezTo>
                  <a:pt x="7820241" y="2410792"/>
                  <a:pt x="7821345" y="2410497"/>
                  <a:pt x="7822303" y="2409835"/>
                </a:cubicBezTo>
                <a:close/>
                <a:moveTo>
                  <a:pt x="7867949" y="2467997"/>
                </a:moveTo>
                <a:cubicBezTo>
                  <a:pt x="7870379" y="2466083"/>
                  <a:pt x="7870821" y="2462622"/>
                  <a:pt x="7868907" y="2460193"/>
                </a:cubicBezTo>
                <a:lnTo>
                  <a:pt x="7823481" y="2401883"/>
                </a:lnTo>
                <a:cubicBezTo>
                  <a:pt x="7821566" y="2399454"/>
                  <a:pt x="7818106" y="2399012"/>
                  <a:pt x="7815676" y="2400926"/>
                </a:cubicBezTo>
                <a:cubicBezTo>
                  <a:pt x="7813247" y="2402840"/>
                  <a:pt x="7812806" y="2406301"/>
                  <a:pt x="7814719" y="2408730"/>
                </a:cubicBezTo>
                <a:lnTo>
                  <a:pt x="7860145" y="2467040"/>
                </a:lnTo>
                <a:cubicBezTo>
                  <a:pt x="7861249" y="2468439"/>
                  <a:pt x="7862943" y="2469175"/>
                  <a:pt x="7864562" y="2469175"/>
                </a:cubicBezTo>
                <a:cubicBezTo>
                  <a:pt x="7865740" y="2469175"/>
                  <a:pt x="7866919" y="2468733"/>
                  <a:pt x="7867949" y="2467997"/>
                </a:cubicBezTo>
                <a:close/>
                <a:moveTo>
                  <a:pt x="7908147" y="2505839"/>
                </a:moveTo>
                <a:cubicBezTo>
                  <a:pt x="7910283" y="2503630"/>
                  <a:pt x="7910209" y="2500096"/>
                  <a:pt x="7908000" y="2497962"/>
                </a:cubicBezTo>
                <a:lnTo>
                  <a:pt x="7868391" y="2459604"/>
                </a:lnTo>
                <a:cubicBezTo>
                  <a:pt x="7866183" y="2457469"/>
                  <a:pt x="7862648" y="2457542"/>
                  <a:pt x="7860513" y="2459751"/>
                </a:cubicBezTo>
                <a:cubicBezTo>
                  <a:pt x="7858378" y="2461960"/>
                  <a:pt x="7858452" y="2465494"/>
                  <a:pt x="7860661" y="2467629"/>
                </a:cubicBezTo>
                <a:lnTo>
                  <a:pt x="7900270" y="2505986"/>
                </a:lnTo>
                <a:cubicBezTo>
                  <a:pt x="7901374" y="2507017"/>
                  <a:pt x="7902773" y="2507532"/>
                  <a:pt x="7904171" y="2507532"/>
                </a:cubicBezTo>
                <a:cubicBezTo>
                  <a:pt x="7905644" y="2507532"/>
                  <a:pt x="7907043" y="2506944"/>
                  <a:pt x="7908147" y="2505839"/>
                </a:cubicBezTo>
                <a:close/>
                <a:moveTo>
                  <a:pt x="7934873" y="2509079"/>
                </a:moveTo>
                <a:cubicBezTo>
                  <a:pt x="7935535" y="2506060"/>
                  <a:pt x="7933694" y="2503115"/>
                  <a:pt x="7930676" y="2502379"/>
                </a:cubicBezTo>
                <a:lnTo>
                  <a:pt x="7905350" y="2496489"/>
                </a:lnTo>
                <a:cubicBezTo>
                  <a:pt x="7902331" y="2495753"/>
                  <a:pt x="7899386" y="2497667"/>
                  <a:pt x="7898650" y="2500686"/>
                </a:cubicBezTo>
                <a:cubicBezTo>
                  <a:pt x="7897987" y="2503704"/>
                  <a:pt x="7899828" y="2506649"/>
                  <a:pt x="7902847" y="2507385"/>
                </a:cubicBezTo>
                <a:lnTo>
                  <a:pt x="7928173" y="2513275"/>
                </a:lnTo>
                <a:cubicBezTo>
                  <a:pt x="7928615" y="2513349"/>
                  <a:pt x="7929056" y="2513422"/>
                  <a:pt x="7929498" y="2513422"/>
                </a:cubicBezTo>
                <a:cubicBezTo>
                  <a:pt x="7932001" y="2513349"/>
                  <a:pt x="7934284" y="2511655"/>
                  <a:pt x="7934873" y="2509079"/>
                </a:cubicBezTo>
                <a:close/>
                <a:moveTo>
                  <a:pt x="7934799" y="2518576"/>
                </a:moveTo>
                <a:lnTo>
                  <a:pt x="7935020" y="2507901"/>
                </a:lnTo>
                <a:cubicBezTo>
                  <a:pt x="7935094" y="2504808"/>
                  <a:pt x="7932664" y="2502305"/>
                  <a:pt x="7929572" y="2502232"/>
                </a:cubicBezTo>
                <a:cubicBezTo>
                  <a:pt x="7926258" y="2502305"/>
                  <a:pt x="7923903" y="2504588"/>
                  <a:pt x="7923903" y="2507680"/>
                </a:cubicBezTo>
                <a:lnTo>
                  <a:pt x="7923682" y="2518355"/>
                </a:lnTo>
                <a:cubicBezTo>
                  <a:pt x="7923608" y="2521447"/>
                  <a:pt x="7926038" y="2523951"/>
                  <a:pt x="7929130" y="2524024"/>
                </a:cubicBezTo>
                <a:cubicBezTo>
                  <a:pt x="7929204" y="2524024"/>
                  <a:pt x="7929277" y="2524024"/>
                  <a:pt x="7929277" y="2524024"/>
                </a:cubicBezTo>
                <a:cubicBezTo>
                  <a:pt x="7932296" y="2524024"/>
                  <a:pt x="7934725" y="2521668"/>
                  <a:pt x="7934799" y="2518576"/>
                </a:cubicBezTo>
                <a:close/>
                <a:moveTo>
                  <a:pt x="7915068" y="2542798"/>
                </a:moveTo>
                <a:lnTo>
                  <a:pt x="7933401" y="2522183"/>
                </a:lnTo>
                <a:cubicBezTo>
                  <a:pt x="7935461" y="2519901"/>
                  <a:pt x="7935241" y="2516367"/>
                  <a:pt x="7932958" y="2514306"/>
                </a:cubicBezTo>
                <a:cubicBezTo>
                  <a:pt x="7930676" y="2512244"/>
                  <a:pt x="7927142" y="2512465"/>
                  <a:pt x="7925081" y="2514748"/>
                </a:cubicBezTo>
                <a:lnTo>
                  <a:pt x="7906748" y="2535362"/>
                </a:lnTo>
                <a:cubicBezTo>
                  <a:pt x="7904687" y="2537644"/>
                  <a:pt x="7904908" y="2541178"/>
                  <a:pt x="7907190" y="2543240"/>
                </a:cubicBezTo>
                <a:cubicBezTo>
                  <a:pt x="7908295" y="2544197"/>
                  <a:pt x="7909619" y="2544639"/>
                  <a:pt x="7910945" y="2544639"/>
                </a:cubicBezTo>
                <a:cubicBezTo>
                  <a:pt x="7912491" y="2544639"/>
                  <a:pt x="7913964" y="2544050"/>
                  <a:pt x="7915068" y="2542798"/>
                </a:cubicBezTo>
                <a:close/>
                <a:moveTo>
                  <a:pt x="7916467" y="2539043"/>
                </a:moveTo>
                <a:cubicBezTo>
                  <a:pt x="7916467" y="2535951"/>
                  <a:pt x="7913964" y="2533448"/>
                  <a:pt x="7910871" y="2533521"/>
                </a:cubicBezTo>
                <a:lnTo>
                  <a:pt x="7828781" y="2533816"/>
                </a:lnTo>
                <a:cubicBezTo>
                  <a:pt x="7828781" y="2533816"/>
                  <a:pt x="7828781" y="2533816"/>
                  <a:pt x="7828781" y="2533816"/>
                </a:cubicBezTo>
                <a:cubicBezTo>
                  <a:pt x="7825690" y="2533816"/>
                  <a:pt x="7823260" y="2536319"/>
                  <a:pt x="7823260" y="2539411"/>
                </a:cubicBezTo>
                <a:cubicBezTo>
                  <a:pt x="7823260" y="2542504"/>
                  <a:pt x="7825763" y="2545007"/>
                  <a:pt x="7828855" y="2544933"/>
                </a:cubicBezTo>
                <a:lnTo>
                  <a:pt x="7910945" y="2544639"/>
                </a:lnTo>
                <a:cubicBezTo>
                  <a:pt x="7910945" y="2544639"/>
                  <a:pt x="7910945" y="2544639"/>
                  <a:pt x="7910945" y="2544639"/>
                </a:cubicBezTo>
                <a:cubicBezTo>
                  <a:pt x="7914038" y="2544639"/>
                  <a:pt x="7916467" y="2542135"/>
                  <a:pt x="7916467" y="2539043"/>
                </a:cubicBezTo>
                <a:close/>
                <a:moveTo>
                  <a:pt x="7833272" y="2542724"/>
                </a:moveTo>
                <a:cubicBezTo>
                  <a:pt x="7835113" y="2540221"/>
                  <a:pt x="7834598" y="2536761"/>
                  <a:pt x="7832095" y="2534920"/>
                </a:cubicBezTo>
                <a:lnTo>
                  <a:pt x="7786890" y="2501422"/>
                </a:lnTo>
                <a:cubicBezTo>
                  <a:pt x="7784460" y="2499581"/>
                  <a:pt x="7780926" y="2500096"/>
                  <a:pt x="7779086" y="2502600"/>
                </a:cubicBezTo>
                <a:cubicBezTo>
                  <a:pt x="7777245" y="2505103"/>
                  <a:pt x="7777761" y="2508563"/>
                  <a:pt x="7780264" y="2510404"/>
                </a:cubicBezTo>
                <a:lnTo>
                  <a:pt x="7825469" y="2543902"/>
                </a:lnTo>
                <a:cubicBezTo>
                  <a:pt x="7826500" y="2544639"/>
                  <a:pt x="7827677" y="2545007"/>
                  <a:pt x="7828855" y="2545007"/>
                </a:cubicBezTo>
                <a:cubicBezTo>
                  <a:pt x="7830548" y="2544933"/>
                  <a:pt x="7832241" y="2544123"/>
                  <a:pt x="7833272" y="2542724"/>
                </a:cubicBezTo>
                <a:close/>
                <a:moveTo>
                  <a:pt x="7787479" y="2509815"/>
                </a:moveTo>
                <a:cubicBezTo>
                  <a:pt x="7789688" y="2507680"/>
                  <a:pt x="7789688" y="2504146"/>
                  <a:pt x="7787553" y="2501937"/>
                </a:cubicBezTo>
                <a:lnTo>
                  <a:pt x="7745955" y="2459677"/>
                </a:lnTo>
                <a:cubicBezTo>
                  <a:pt x="7743821" y="2457469"/>
                  <a:pt x="7740286" y="2457469"/>
                  <a:pt x="7738078" y="2459604"/>
                </a:cubicBezTo>
                <a:cubicBezTo>
                  <a:pt x="7735869" y="2461739"/>
                  <a:pt x="7735869" y="2465273"/>
                  <a:pt x="7738004" y="2467481"/>
                </a:cubicBezTo>
                <a:lnTo>
                  <a:pt x="7779602" y="2509741"/>
                </a:lnTo>
                <a:cubicBezTo>
                  <a:pt x="7780705" y="2510846"/>
                  <a:pt x="7782178" y="2511435"/>
                  <a:pt x="7783577" y="2511435"/>
                </a:cubicBezTo>
                <a:cubicBezTo>
                  <a:pt x="7785050" y="2511435"/>
                  <a:pt x="7786448" y="2510846"/>
                  <a:pt x="7787479" y="2509815"/>
                </a:cubicBezTo>
                <a:close/>
                <a:moveTo>
                  <a:pt x="7745440" y="2467923"/>
                </a:moveTo>
                <a:cubicBezTo>
                  <a:pt x="7747870" y="2466009"/>
                  <a:pt x="7748238" y="2462475"/>
                  <a:pt x="7746324" y="2460119"/>
                </a:cubicBezTo>
                <a:lnTo>
                  <a:pt x="7698027" y="2399233"/>
                </a:lnTo>
                <a:cubicBezTo>
                  <a:pt x="7696112" y="2396803"/>
                  <a:pt x="7692578" y="2396435"/>
                  <a:pt x="7690223" y="2398349"/>
                </a:cubicBezTo>
                <a:cubicBezTo>
                  <a:pt x="7687793" y="2400263"/>
                  <a:pt x="7687425" y="2403797"/>
                  <a:pt x="7689339" y="2406153"/>
                </a:cubicBezTo>
                <a:lnTo>
                  <a:pt x="7737636" y="2467040"/>
                </a:lnTo>
                <a:cubicBezTo>
                  <a:pt x="7738740" y="2468439"/>
                  <a:pt x="7740360" y="2469175"/>
                  <a:pt x="7742053" y="2469175"/>
                </a:cubicBezTo>
                <a:cubicBezTo>
                  <a:pt x="7743231" y="2469175"/>
                  <a:pt x="7744409" y="2468733"/>
                  <a:pt x="7745440" y="2467923"/>
                </a:cubicBezTo>
                <a:close/>
                <a:moveTo>
                  <a:pt x="7696922" y="2407258"/>
                </a:moveTo>
                <a:cubicBezTo>
                  <a:pt x="7699426" y="2405417"/>
                  <a:pt x="7699941" y="2401957"/>
                  <a:pt x="7698174" y="2399454"/>
                </a:cubicBezTo>
                <a:lnTo>
                  <a:pt x="7633239" y="2310517"/>
                </a:lnTo>
                <a:cubicBezTo>
                  <a:pt x="7631398" y="2308014"/>
                  <a:pt x="7627937" y="2307498"/>
                  <a:pt x="7625434" y="2309265"/>
                </a:cubicBezTo>
                <a:cubicBezTo>
                  <a:pt x="7622931" y="2311032"/>
                  <a:pt x="7622415" y="2314566"/>
                  <a:pt x="7624183" y="2317069"/>
                </a:cubicBezTo>
                <a:lnTo>
                  <a:pt x="7689118" y="2406006"/>
                </a:lnTo>
                <a:cubicBezTo>
                  <a:pt x="7690223" y="2407479"/>
                  <a:pt x="7691916" y="2408288"/>
                  <a:pt x="7693683" y="2408288"/>
                </a:cubicBezTo>
                <a:cubicBezTo>
                  <a:pt x="7694788" y="2408288"/>
                  <a:pt x="7695966" y="2407994"/>
                  <a:pt x="7696922" y="2407258"/>
                </a:cubicBezTo>
                <a:close/>
                <a:moveTo>
                  <a:pt x="7632060" y="2318247"/>
                </a:moveTo>
                <a:cubicBezTo>
                  <a:pt x="7634490" y="2316407"/>
                  <a:pt x="7635006" y="2312946"/>
                  <a:pt x="7633165" y="2310443"/>
                </a:cubicBezTo>
                <a:lnTo>
                  <a:pt x="7612183" y="2282540"/>
                </a:lnTo>
                <a:cubicBezTo>
                  <a:pt x="7610342" y="2280111"/>
                  <a:pt x="7606881" y="2279595"/>
                  <a:pt x="7604378" y="2281436"/>
                </a:cubicBezTo>
                <a:cubicBezTo>
                  <a:pt x="7601949" y="2283276"/>
                  <a:pt x="7601433" y="2286737"/>
                  <a:pt x="7603274" y="2289240"/>
                </a:cubicBezTo>
                <a:lnTo>
                  <a:pt x="7624256" y="2317143"/>
                </a:lnTo>
                <a:cubicBezTo>
                  <a:pt x="7625360" y="2318615"/>
                  <a:pt x="7627054" y="2319352"/>
                  <a:pt x="7628748" y="2319352"/>
                </a:cubicBezTo>
                <a:cubicBezTo>
                  <a:pt x="7629925" y="2319352"/>
                  <a:pt x="7631103" y="2318984"/>
                  <a:pt x="7632060" y="2318247"/>
                </a:cubicBezTo>
                <a:close/>
                <a:moveTo>
                  <a:pt x="7611078" y="2290344"/>
                </a:moveTo>
                <a:cubicBezTo>
                  <a:pt x="7613507" y="2288503"/>
                  <a:pt x="7614023" y="2285043"/>
                  <a:pt x="7612183" y="2282540"/>
                </a:cubicBezTo>
                <a:lnTo>
                  <a:pt x="7553430" y="2204352"/>
                </a:lnTo>
                <a:cubicBezTo>
                  <a:pt x="7551590" y="2201923"/>
                  <a:pt x="7548130" y="2201407"/>
                  <a:pt x="7545627" y="2203248"/>
                </a:cubicBezTo>
                <a:cubicBezTo>
                  <a:pt x="7543198" y="2205089"/>
                  <a:pt x="7542682" y="2208549"/>
                  <a:pt x="7544522" y="2211052"/>
                </a:cubicBezTo>
                <a:lnTo>
                  <a:pt x="7603274" y="2289240"/>
                </a:lnTo>
                <a:cubicBezTo>
                  <a:pt x="7604378" y="2290712"/>
                  <a:pt x="7606071" y="2291448"/>
                  <a:pt x="7607764" y="2291448"/>
                </a:cubicBezTo>
                <a:cubicBezTo>
                  <a:pt x="7608943" y="2291448"/>
                  <a:pt x="7610121" y="2291080"/>
                  <a:pt x="7611078" y="2290344"/>
                </a:cubicBezTo>
                <a:close/>
                <a:moveTo>
                  <a:pt x="7552547" y="2212009"/>
                </a:moveTo>
                <a:cubicBezTo>
                  <a:pt x="7554903" y="2210021"/>
                  <a:pt x="7555271" y="2206561"/>
                  <a:pt x="7553284" y="2204131"/>
                </a:cubicBezTo>
                <a:lnTo>
                  <a:pt x="7521110" y="2165185"/>
                </a:lnTo>
                <a:cubicBezTo>
                  <a:pt x="7519122" y="2162829"/>
                  <a:pt x="7515662" y="2162461"/>
                  <a:pt x="7513233" y="2164448"/>
                </a:cubicBezTo>
                <a:cubicBezTo>
                  <a:pt x="7510877" y="2166436"/>
                  <a:pt x="7510508" y="2169897"/>
                  <a:pt x="7512496" y="2172326"/>
                </a:cubicBezTo>
                <a:lnTo>
                  <a:pt x="7544670" y="2211273"/>
                </a:lnTo>
                <a:cubicBezTo>
                  <a:pt x="7545774" y="2212598"/>
                  <a:pt x="7547394" y="2213334"/>
                  <a:pt x="7549013" y="2213334"/>
                </a:cubicBezTo>
                <a:cubicBezTo>
                  <a:pt x="7550265" y="2213261"/>
                  <a:pt x="7551516" y="2212819"/>
                  <a:pt x="7552547" y="2212009"/>
                </a:cubicBezTo>
                <a:close/>
                <a:moveTo>
                  <a:pt x="7520374" y="2173062"/>
                </a:moveTo>
                <a:cubicBezTo>
                  <a:pt x="7522730" y="2171075"/>
                  <a:pt x="7523098" y="2167614"/>
                  <a:pt x="7521110" y="2165185"/>
                </a:cubicBezTo>
                <a:lnTo>
                  <a:pt x="7490630" y="2128226"/>
                </a:lnTo>
                <a:cubicBezTo>
                  <a:pt x="7488643" y="2125870"/>
                  <a:pt x="7485182" y="2125502"/>
                  <a:pt x="7482752" y="2127490"/>
                </a:cubicBezTo>
                <a:cubicBezTo>
                  <a:pt x="7480397" y="2129477"/>
                  <a:pt x="7480028" y="2132938"/>
                  <a:pt x="7482016" y="2135367"/>
                </a:cubicBezTo>
                <a:lnTo>
                  <a:pt x="7512496" y="2172326"/>
                </a:lnTo>
                <a:cubicBezTo>
                  <a:pt x="7513601" y="2173651"/>
                  <a:pt x="7515220" y="2174388"/>
                  <a:pt x="7516840" y="2174388"/>
                </a:cubicBezTo>
                <a:cubicBezTo>
                  <a:pt x="7518092" y="2174314"/>
                  <a:pt x="7519343" y="2173872"/>
                  <a:pt x="7520374" y="2173062"/>
                </a:cubicBezTo>
                <a:close/>
                <a:moveTo>
                  <a:pt x="7489894" y="2136104"/>
                </a:moveTo>
                <a:cubicBezTo>
                  <a:pt x="7492250" y="2134116"/>
                  <a:pt x="7492618" y="2130655"/>
                  <a:pt x="7490630" y="2128226"/>
                </a:cubicBezTo>
                <a:lnTo>
                  <a:pt x="7460371" y="2091635"/>
                </a:lnTo>
                <a:cubicBezTo>
                  <a:pt x="7458383" y="2089205"/>
                  <a:pt x="7454923" y="2088911"/>
                  <a:pt x="7452493" y="2090899"/>
                </a:cubicBezTo>
                <a:cubicBezTo>
                  <a:pt x="7450137" y="2092887"/>
                  <a:pt x="7449769" y="2096347"/>
                  <a:pt x="7451757" y="2098777"/>
                </a:cubicBezTo>
                <a:lnTo>
                  <a:pt x="7482016" y="2135367"/>
                </a:lnTo>
                <a:cubicBezTo>
                  <a:pt x="7483121" y="2136692"/>
                  <a:pt x="7484740" y="2137429"/>
                  <a:pt x="7486360" y="2137429"/>
                </a:cubicBezTo>
                <a:cubicBezTo>
                  <a:pt x="7487612" y="2137355"/>
                  <a:pt x="7488863" y="2136913"/>
                  <a:pt x="7489894" y="2136104"/>
                </a:cubicBezTo>
                <a:close/>
                <a:moveTo>
                  <a:pt x="7444100" y="2101942"/>
                </a:moveTo>
                <a:lnTo>
                  <a:pt x="7456616" y="2100691"/>
                </a:lnTo>
                <a:cubicBezTo>
                  <a:pt x="7459708" y="2100396"/>
                  <a:pt x="7461917" y="2097672"/>
                  <a:pt x="7461623" y="2094580"/>
                </a:cubicBezTo>
                <a:cubicBezTo>
                  <a:pt x="7461328" y="2091488"/>
                  <a:pt x="7458604" y="2089279"/>
                  <a:pt x="7455512" y="2089574"/>
                </a:cubicBezTo>
                <a:lnTo>
                  <a:pt x="7442996" y="2090825"/>
                </a:lnTo>
                <a:cubicBezTo>
                  <a:pt x="7439904" y="2091120"/>
                  <a:pt x="7437695" y="2093844"/>
                  <a:pt x="7437990" y="2096936"/>
                </a:cubicBezTo>
                <a:cubicBezTo>
                  <a:pt x="7438284" y="2099807"/>
                  <a:pt x="7440714" y="2102016"/>
                  <a:pt x="7443585" y="2101942"/>
                </a:cubicBezTo>
                <a:cubicBezTo>
                  <a:pt x="7443806" y="2102016"/>
                  <a:pt x="7443953" y="2102016"/>
                  <a:pt x="7444100" y="2101942"/>
                </a:cubicBezTo>
                <a:close/>
                <a:moveTo>
                  <a:pt x="7447266" y="2100617"/>
                </a:moveTo>
                <a:cubicBezTo>
                  <a:pt x="7449549" y="2098556"/>
                  <a:pt x="7449769" y="2095022"/>
                  <a:pt x="7447708" y="2092739"/>
                </a:cubicBezTo>
                <a:lnTo>
                  <a:pt x="7446530" y="2091414"/>
                </a:lnTo>
                <a:cubicBezTo>
                  <a:pt x="7444469" y="2089132"/>
                  <a:pt x="7440934" y="2088911"/>
                  <a:pt x="7438652" y="2090972"/>
                </a:cubicBezTo>
                <a:cubicBezTo>
                  <a:pt x="7436370" y="2093034"/>
                  <a:pt x="7436149" y="2096568"/>
                  <a:pt x="7438210" y="2098850"/>
                </a:cubicBezTo>
                <a:lnTo>
                  <a:pt x="7439389" y="2100175"/>
                </a:lnTo>
                <a:cubicBezTo>
                  <a:pt x="7440493" y="2101427"/>
                  <a:pt x="7442039" y="2102090"/>
                  <a:pt x="7443585" y="2102016"/>
                </a:cubicBezTo>
                <a:cubicBezTo>
                  <a:pt x="7444910" y="2102016"/>
                  <a:pt x="7446236" y="2101501"/>
                  <a:pt x="7447266" y="2100617"/>
                </a:cubicBezTo>
                <a:close/>
                <a:moveTo>
                  <a:pt x="7446162" y="2099292"/>
                </a:moveTo>
                <a:cubicBezTo>
                  <a:pt x="7448444" y="2097230"/>
                  <a:pt x="7448665" y="2093697"/>
                  <a:pt x="7446604" y="2091414"/>
                </a:cubicBezTo>
                <a:lnTo>
                  <a:pt x="7420835" y="2062554"/>
                </a:lnTo>
                <a:cubicBezTo>
                  <a:pt x="7418774" y="2060272"/>
                  <a:pt x="7415240" y="2060051"/>
                  <a:pt x="7412958" y="2062112"/>
                </a:cubicBezTo>
                <a:cubicBezTo>
                  <a:pt x="7410675" y="2064174"/>
                  <a:pt x="7410455" y="2067708"/>
                  <a:pt x="7412516" y="2069990"/>
                </a:cubicBezTo>
                <a:lnTo>
                  <a:pt x="7438284" y="2098850"/>
                </a:lnTo>
                <a:cubicBezTo>
                  <a:pt x="7439389" y="2100102"/>
                  <a:pt x="7440934" y="2100691"/>
                  <a:pt x="7442481" y="2100691"/>
                </a:cubicBezTo>
                <a:cubicBezTo>
                  <a:pt x="7443806" y="2100691"/>
                  <a:pt x="7445057" y="2100249"/>
                  <a:pt x="7446162" y="2099292"/>
                </a:cubicBezTo>
                <a:close/>
                <a:moveTo>
                  <a:pt x="7421572" y="2068959"/>
                </a:moveTo>
                <a:cubicBezTo>
                  <a:pt x="7423044" y="2066235"/>
                  <a:pt x="7422087" y="2062848"/>
                  <a:pt x="7419363" y="2061376"/>
                </a:cubicBezTo>
                <a:lnTo>
                  <a:pt x="7368636" y="2033546"/>
                </a:lnTo>
                <a:cubicBezTo>
                  <a:pt x="7365912" y="2032074"/>
                  <a:pt x="7362526" y="2033031"/>
                  <a:pt x="7361054" y="2035755"/>
                </a:cubicBezTo>
                <a:cubicBezTo>
                  <a:pt x="7359581" y="2038479"/>
                  <a:pt x="7360538" y="2041866"/>
                  <a:pt x="7363262" y="2043338"/>
                </a:cubicBezTo>
                <a:lnTo>
                  <a:pt x="7413989" y="2071168"/>
                </a:lnTo>
                <a:cubicBezTo>
                  <a:pt x="7414872" y="2071610"/>
                  <a:pt x="7415755" y="2071830"/>
                  <a:pt x="7416713" y="2071830"/>
                </a:cubicBezTo>
                <a:cubicBezTo>
                  <a:pt x="7418627" y="2071830"/>
                  <a:pt x="7420541" y="2070800"/>
                  <a:pt x="7421572" y="2068959"/>
                </a:cubicBezTo>
                <a:close/>
                <a:moveTo>
                  <a:pt x="7371140" y="2040467"/>
                </a:moveTo>
                <a:cubicBezTo>
                  <a:pt x="7372244" y="2037596"/>
                  <a:pt x="7370772" y="2034356"/>
                  <a:pt x="7367900" y="2033252"/>
                </a:cubicBezTo>
                <a:lnTo>
                  <a:pt x="7296265" y="2005938"/>
                </a:lnTo>
                <a:cubicBezTo>
                  <a:pt x="7293394" y="2004833"/>
                  <a:pt x="7290154" y="2006306"/>
                  <a:pt x="7289050" y="2009177"/>
                </a:cubicBezTo>
                <a:cubicBezTo>
                  <a:pt x="7287946" y="2012048"/>
                  <a:pt x="7289418" y="2015288"/>
                  <a:pt x="7292289" y="2016392"/>
                </a:cubicBezTo>
                <a:lnTo>
                  <a:pt x="7363925" y="2043706"/>
                </a:lnTo>
                <a:cubicBezTo>
                  <a:pt x="7364587" y="2043927"/>
                  <a:pt x="7365250" y="2044075"/>
                  <a:pt x="7365986" y="2044075"/>
                </a:cubicBezTo>
                <a:cubicBezTo>
                  <a:pt x="7368195" y="2044075"/>
                  <a:pt x="7370256" y="2042676"/>
                  <a:pt x="7371140" y="2040467"/>
                </a:cubicBezTo>
                <a:close/>
                <a:moveTo>
                  <a:pt x="7299725" y="2012416"/>
                </a:moveTo>
                <a:cubicBezTo>
                  <a:pt x="7300388" y="2009398"/>
                  <a:pt x="7298547" y="2006453"/>
                  <a:pt x="7295529" y="2005717"/>
                </a:cubicBezTo>
                <a:lnTo>
                  <a:pt x="7208580" y="1985618"/>
                </a:lnTo>
                <a:cubicBezTo>
                  <a:pt x="7205561" y="1984881"/>
                  <a:pt x="7202543" y="1986795"/>
                  <a:pt x="7201880" y="1989814"/>
                </a:cubicBezTo>
                <a:cubicBezTo>
                  <a:pt x="7201217" y="1992833"/>
                  <a:pt x="7203058" y="1995778"/>
                  <a:pt x="7206077" y="1996514"/>
                </a:cubicBezTo>
                <a:lnTo>
                  <a:pt x="7293026" y="2016613"/>
                </a:lnTo>
                <a:cubicBezTo>
                  <a:pt x="7293467" y="2016687"/>
                  <a:pt x="7293909" y="2016760"/>
                  <a:pt x="7294351" y="2016760"/>
                </a:cubicBezTo>
                <a:cubicBezTo>
                  <a:pt x="7296854" y="2016687"/>
                  <a:pt x="7299136" y="2014993"/>
                  <a:pt x="7299725" y="2012416"/>
                </a:cubicBezTo>
                <a:close/>
                <a:moveTo>
                  <a:pt x="7212850" y="1991728"/>
                </a:moveTo>
                <a:cubicBezTo>
                  <a:pt x="7213218" y="1988636"/>
                  <a:pt x="7211009" y="1985912"/>
                  <a:pt x="7207991" y="1985544"/>
                </a:cubicBezTo>
                <a:lnTo>
                  <a:pt x="7111765" y="1973985"/>
                </a:lnTo>
                <a:cubicBezTo>
                  <a:pt x="7108747" y="1973543"/>
                  <a:pt x="7105949" y="1975826"/>
                  <a:pt x="7105581" y="1978844"/>
                </a:cubicBezTo>
                <a:cubicBezTo>
                  <a:pt x="7105213" y="1981937"/>
                  <a:pt x="7107422" y="1984661"/>
                  <a:pt x="7110440" y="1985029"/>
                </a:cubicBezTo>
                <a:lnTo>
                  <a:pt x="7206665" y="1996588"/>
                </a:lnTo>
                <a:cubicBezTo>
                  <a:pt x="7206887" y="1996588"/>
                  <a:pt x="7207181" y="1996661"/>
                  <a:pt x="7207402" y="1996661"/>
                </a:cubicBezTo>
                <a:cubicBezTo>
                  <a:pt x="7210126" y="1996588"/>
                  <a:pt x="7212556" y="1994526"/>
                  <a:pt x="7212850" y="1991728"/>
                </a:cubicBezTo>
                <a:close/>
                <a:moveTo>
                  <a:pt x="7116698" y="1979581"/>
                </a:moveTo>
                <a:cubicBezTo>
                  <a:pt x="7116772" y="1976488"/>
                  <a:pt x="7114342" y="1973985"/>
                  <a:pt x="7111250" y="1973911"/>
                </a:cubicBezTo>
                <a:lnTo>
                  <a:pt x="7011859" y="1972071"/>
                </a:lnTo>
                <a:cubicBezTo>
                  <a:pt x="7009061" y="1972365"/>
                  <a:pt x="7006263" y="1974501"/>
                  <a:pt x="7006190" y="1977519"/>
                </a:cubicBezTo>
                <a:cubicBezTo>
                  <a:pt x="7006116" y="1980611"/>
                  <a:pt x="7008546" y="1983114"/>
                  <a:pt x="7011638" y="1983188"/>
                </a:cubicBezTo>
                <a:lnTo>
                  <a:pt x="7111029" y="1985029"/>
                </a:lnTo>
                <a:cubicBezTo>
                  <a:pt x="7111103" y="1985029"/>
                  <a:pt x="7111103" y="1985029"/>
                  <a:pt x="7111176" y="1985029"/>
                </a:cubicBezTo>
                <a:cubicBezTo>
                  <a:pt x="7114121" y="1985029"/>
                  <a:pt x="7116624" y="1982599"/>
                  <a:pt x="7116698" y="1979581"/>
                </a:cubicBezTo>
                <a:close/>
                <a:moveTo>
                  <a:pt x="7015540" y="1981789"/>
                </a:moveTo>
                <a:cubicBezTo>
                  <a:pt x="7017822" y="1979728"/>
                  <a:pt x="7017896" y="1976194"/>
                  <a:pt x="7015834" y="1973911"/>
                </a:cubicBezTo>
                <a:lnTo>
                  <a:pt x="6977771" y="1933272"/>
                </a:lnTo>
                <a:cubicBezTo>
                  <a:pt x="6975710" y="1930989"/>
                  <a:pt x="6972176" y="1930916"/>
                  <a:pt x="6969893" y="1932977"/>
                </a:cubicBezTo>
                <a:cubicBezTo>
                  <a:pt x="6967611" y="1935038"/>
                  <a:pt x="6967537" y="1938572"/>
                  <a:pt x="6969599" y="1940855"/>
                </a:cubicBezTo>
                <a:lnTo>
                  <a:pt x="7007662" y="1981495"/>
                </a:lnTo>
                <a:cubicBezTo>
                  <a:pt x="7008766" y="1982673"/>
                  <a:pt x="7010239" y="1983262"/>
                  <a:pt x="7011785" y="1983262"/>
                </a:cubicBezTo>
                <a:cubicBezTo>
                  <a:pt x="7013110" y="1983262"/>
                  <a:pt x="7014509" y="1982746"/>
                  <a:pt x="7015540" y="1981789"/>
                </a:cubicBezTo>
                <a:close/>
                <a:moveTo>
                  <a:pt x="6881693" y="1951898"/>
                </a:moveTo>
                <a:lnTo>
                  <a:pt x="6974237" y="1942548"/>
                </a:lnTo>
                <a:cubicBezTo>
                  <a:pt x="6977329" y="1942254"/>
                  <a:pt x="6979538" y="1939530"/>
                  <a:pt x="6979244" y="1936437"/>
                </a:cubicBezTo>
                <a:cubicBezTo>
                  <a:pt x="6978949" y="1933345"/>
                  <a:pt x="6976225" y="1931357"/>
                  <a:pt x="6973133" y="1931431"/>
                </a:cubicBezTo>
                <a:lnTo>
                  <a:pt x="6880589" y="1940781"/>
                </a:lnTo>
                <a:cubicBezTo>
                  <a:pt x="6877496" y="1941076"/>
                  <a:pt x="6875288" y="1943800"/>
                  <a:pt x="6875582" y="1946892"/>
                </a:cubicBezTo>
                <a:cubicBezTo>
                  <a:pt x="6875877" y="1949763"/>
                  <a:pt x="6878306" y="1951898"/>
                  <a:pt x="6881178" y="1951898"/>
                </a:cubicBezTo>
                <a:cubicBezTo>
                  <a:pt x="6881325" y="1951898"/>
                  <a:pt x="6881546" y="1951898"/>
                  <a:pt x="6881693" y="1951898"/>
                </a:cubicBezTo>
                <a:close/>
                <a:moveTo>
                  <a:pt x="6886184" y="1948659"/>
                </a:moveTo>
                <a:cubicBezTo>
                  <a:pt x="6887435" y="1945861"/>
                  <a:pt x="6886258" y="1942548"/>
                  <a:pt x="6883460" y="1941296"/>
                </a:cubicBezTo>
                <a:lnTo>
                  <a:pt x="6838991" y="1920903"/>
                </a:lnTo>
                <a:cubicBezTo>
                  <a:pt x="6836194" y="1919651"/>
                  <a:pt x="6832881" y="1920829"/>
                  <a:pt x="6831629" y="1923627"/>
                </a:cubicBezTo>
                <a:cubicBezTo>
                  <a:pt x="6830377" y="1926425"/>
                  <a:pt x="6831556" y="1929738"/>
                  <a:pt x="6834353" y="1930989"/>
                </a:cubicBezTo>
                <a:lnTo>
                  <a:pt x="6878822" y="1951383"/>
                </a:lnTo>
                <a:cubicBezTo>
                  <a:pt x="6879558" y="1951751"/>
                  <a:pt x="6880368" y="1951898"/>
                  <a:pt x="6881178" y="1951898"/>
                </a:cubicBezTo>
                <a:cubicBezTo>
                  <a:pt x="6883239" y="1951898"/>
                  <a:pt x="6885300" y="1950720"/>
                  <a:pt x="6886184" y="1948659"/>
                </a:cubicBezTo>
                <a:close/>
                <a:moveTo>
                  <a:pt x="6757196" y="1955064"/>
                </a:moveTo>
                <a:lnTo>
                  <a:pt x="6838181" y="1931284"/>
                </a:lnTo>
                <a:cubicBezTo>
                  <a:pt x="6841127" y="1930400"/>
                  <a:pt x="6842820" y="1927308"/>
                  <a:pt x="6841936" y="1924363"/>
                </a:cubicBezTo>
                <a:cubicBezTo>
                  <a:pt x="6841053" y="1921418"/>
                  <a:pt x="6837961" y="1919651"/>
                  <a:pt x="6835016" y="1920608"/>
                </a:cubicBezTo>
                <a:lnTo>
                  <a:pt x="6754030" y="1944389"/>
                </a:lnTo>
                <a:cubicBezTo>
                  <a:pt x="6751085" y="1945272"/>
                  <a:pt x="6749392" y="1948364"/>
                  <a:pt x="6750275" y="1951309"/>
                </a:cubicBezTo>
                <a:cubicBezTo>
                  <a:pt x="6751012" y="1953739"/>
                  <a:pt x="6753220" y="1955358"/>
                  <a:pt x="6755650" y="1955285"/>
                </a:cubicBezTo>
                <a:cubicBezTo>
                  <a:pt x="6756165" y="1955285"/>
                  <a:pt x="6756681" y="1955211"/>
                  <a:pt x="6757196" y="1955064"/>
                </a:cubicBezTo>
                <a:close/>
                <a:moveTo>
                  <a:pt x="6696310" y="1989667"/>
                </a:moveTo>
                <a:lnTo>
                  <a:pt x="6758374" y="1954549"/>
                </a:lnTo>
                <a:cubicBezTo>
                  <a:pt x="6761025" y="1953002"/>
                  <a:pt x="6761982" y="1949616"/>
                  <a:pt x="6760509" y="1946966"/>
                </a:cubicBezTo>
                <a:cubicBezTo>
                  <a:pt x="6758963" y="1944241"/>
                  <a:pt x="6755576" y="1943358"/>
                  <a:pt x="6752926" y="1944830"/>
                </a:cubicBezTo>
                <a:lnTo>
                  <a:pt x="6690861" y="1979949"/>
                </a:lnTo>
                <a:cubicBezTo>
                  <a:pt x="6688211" y="1981495"/>
                  <a:pt x="6687254" y="1984881"/>
                  <a:pt x="6688726" y="1987532"/>
                </a:cubicBezTo>
                <a:cubicBezTo>
                  <a:pt x="6689757" y="1989372"/>
                  <a:pt x="6691672" y="1990403"/>
                  <a:pt x="6693585" y="1990329"/>
                </a:cubicBezTo>
                <a:cubicBezTo>
                  <a:pt x="6694543" y="1990403"/>
                  <a:pt x="6695500" y="1990182"/>
                  <a:pt x="6696310" y="1989667"/>
                </a:cubicBezTo>
                <a:close/>
                <a:moveTo>
                  <a:pt x="6628282" y="1996514"/>
                </a:moveTo>
                <a:lnTo>
                  <a:pt x="6694101" y="1990329"/>
                </a:lnTo>
                <a:cubicBezTo>
                  <a:pt x="6697193" y="1990035"/>
                  <a:pt x="6699402" y="1987311"/>
                  <a:pt x="6699107" y="1984292"/>
                </a:cubicBezTo>
                <a:cubicBezTo>
                  <a:pt x="6698813" y="1981200"/>
                  <a:pt x="6696089" y="1978918"/>
                  <a:pt x="6693070" y="1979286"/>
                </a:cubicBezTo>
                <a:lnTo>
                  <a:pt x="6627251" y="1985470"/>
                </a:lnTo>
                <a:cubicBezTo>
                  <a:pt x="6624159" y="1985765"/>
                  <a:pt x="6621950" y="1988489"/>
                  <a:pt x="6622245" y="1991507"/>
                </a:cubicBezTo>
                <a:cubicBezTo>
                  <a:pt x="6622539" y="1994379"/>
                  <a:pt x="6624969" y="1996588"/>
                  <a:pt x="6627840" y="1996588"/>
                </a:cubicBezTo>
                <a:cubicBezTo>
                  <a:pt x="6627987" y="1996588"/>
                  <a:pt x="6628135" y="1996588"/>
                  <a:pt x="6628282" y="1996514"/>
                </a:cubicBezTo>
                <a:close/>
                <a:moveTo>
                  <a:pt x="6557456" y="2015214"/>
                </a:moveTo>
                <a:lnTo>
                  <a:pt x="6629165" y="1996367"/>
                </a:lnTo>
                <a:cubicBezTo>
                  <a:pt x="6632110" y="1995557"/>
                  <a:pt x="6633951" y="1992538"/>
                  <a:pt x="6633141" y="1989593"/>
                </a:cubicBezTo>
                <a:cubicBezTo>
                  <a:pt x="6632331" y="1986648"/>
                  <a:pt x="6629386" y="1984808"/>
                  <a:pt x="6626368" y="1985618"/>
                </a:cubicBezTo>
                <a:lnTo>
                  <a:pt x="6554659" y="2004465"/>
                </a:lnTo>
                <a:cubicBezTo>
                  <a:pt x="6551714" y="2005275"/>
                  <a:pt x="6549873" y="2008294"/>
                  <a:pt x="6550683" y="2011238"/>
                </a:cubicBezTo>
                <a:cubicBezTo>
                  <a:pt x="6551346" y="2013742"/>
                  <a:pt x="6553628" y="2015435"/>
                  <a:pt x="6556131" y="2015435"/>
                </a:cubicBezTo>
                <a:cubicBezTo>
                  <a:pt x="6556573" y="2015435"/>
                  <a:pt x="6557014" y="2015361"/>
                  <a:pt x="6557456" y="2015214"/>
                </a:cubicBezTo>
                <a:close/>
                <a:moveTo>
                  <a:pt x="6502828" y="2075217"/>
                </a:moveTo>
                <a:lnTo>
                  <a:pt x="6560107" y="2013594"/>
                </a:lnTo>
                <a:cubicBezTo>
                  <a:pt x="6562168" y="2011312"/>
                  <a:pt x="6562095" y="2007852"/>
                  <a:pt x="6559812" y="2005717"/>
                </a:cubicBezTo>
                <a:cubicBezTo>
                  <a:pt x="6557530" y="2003582"/>
                  <a:pt x="6553996" y="2003729"/>
                  <a:pt x="6551934" y="2006011"/>
                </a:cubicBezTo>
                <a:lnTo>
                  <a:pt x="6494656" y="2067634"/>
                </a:lnTo>
                <a:cubicBezTo>
                  <a:pt x="6492594" y="2069916"/>
                  <a:pt x="6492668" y="2073376"/>
                  <a:pt x="6494950" y="2075512"/>
                </a:cubicBezTo>
                <a:cubicBezTo>
                  <a:pt x="6496055" y="2076542"/>
                  <a:pt x="6497380" y="2076984"/>
                  <a:pt x="6498779" y="2076984"/>
                </a:cubicBezTo>
                <a:cubicBezTo>
                  <a:pt x="6500251" y="2076984"/>
                  <a:pt x="6501723" y="2076395"/>
                  <a:pt x="6502828" y="2075217"/>
                </a:cubicBezTo>
                <a:close/>
                <a:moveTo>
                  <a:pt x="6419118" y="2111661"/>
                </a:moveTo>
                <a:lnTo>
                  <a:pt x="6500987" y="2076542"/>
                </a:lnTo>
                <a:cubicBezTo>
                  <a:pt x="6503785" y="2075291"/>
                  <a:pt x="6505110" y="2072051"/>
                  <a:pt x="6503932" y="2069254"/>
                </a:cubicBezTo>
                <a:cubicBezTo>
                  <a:pt x="6502754" y="2066456"/>
                  <a:pt x="6499441" y="2065131"/>
                  <a:pt x="6496643" y="2066309"/>
                </a:cubicBezTo>
                <a:lnTo>
                  <a:pt x="6414848" y="2101427"/>
                </a:lnTo>
                <a:cubicBezTo>
                  <a:pt x="6412050" y="2102679"/>
                  <a:pt x="6410725" y="2105918"/>
                  <a:pt x="6411903" y="2108716"/>
                </a:cubicBezTo>
                <a:cubicBezTo>
                  <a:pt x="6412787" y="2110851"/>
                  <a:pt x="6414922" y="2112102"/>
                  <a:pt x="6417057" y="2112102"/>
                </a:cubicBezTo>
                <a:cubicBezTo>
                  <a:pt x="6417720" y="2112102"/>
                  <a:pt x="6418456" y="2111955"/>
                  <a:pt x="6419118" y="2111661"/>
                </a:cubicBezTo>
                <a:close/>
                <a:moveTo>
                  <a:pt x="6365374" y="2134189"/>
                </a:moveTo>
                <a:lnTo>
                  <a:pt x="6419045" y="2111661"/>
                </a:lnTo>
                <a:cubicBezTo>
                  <a:pt x="6421916" y="2110483"/>
                  <a:pt x="6423241" y="2107170"/>
                  <a:pt x="6422064" y="2104372"/>
                </a:cubicBezTo>
                <a:cubicBezTo>
                  <a:pt x="6420885" y="2101574"/>
                  <a:pt x="6417572" y="2100175"/>
                  <a:pt x="6414774" y="2101353"/>
                </a:cubicBezTo>
                <a:lnTo>
                  <a:pt x="6361103" y="2123882"/>
                </a:lnTo>
                <a:cubicBezTo>
                  <a:pt x="6358232" y="2125060"/>
                  <a:pt x="6356907" y="2128373"/>
                  <a:pt x="6358085" y="2131171"/>
                </a:cubicBezTo>
                <a:cubicBezTo>
                  <a:pt x="6358968" y="2133306"/>
                  <a:pt x="6361103" y="2134631"/>
                  <a:pt x="6363238" y="2134631"/>
                </a:cubicBezTo>
                <a:cubicBezTo>
                  <a:pt x="6363975" y="2134631"/>
                  <a:pt x="6364711" y="2134484"/>
                  <a:pt x="6365374" y="2134189"/>
                </a:cubicBezTo>
                <a:close/>
                <a:moveTo>
                  <a:pt x="6337691" y="2155687"/>
                </a:moveTo>
                <a:lnTo>
                  <a:pt x="6366625" y="2133527"/>
                </a:lnTo>
                <a:cubicBezTo>
                  <a:pt x="6369055" y="2131612"/>
                  <a:pt x="6369496" y="2128152"/>
                  <a:pt x="6367656" y="2125723"/>
                </a:cubicBezTo>
                <a:cubicBezTo>
                  <a:pt x="6365742" y="2123293"/>
                  <a:pt x="6362281" y="2122851"/>
                  <a:pt x="6359852" y="2124692"/>
                </a:cubicBezTo>
                <a:lnTo>
                  <a:pt x="6330918" y="2146853"/>
                </a:lnTo>
                <a:cubicBezTo>
                  <a:pt x="6328488" y="2148767"/>
                  <a:pt x="6328047" y="2152227"/>
                  <a:pt x="6329887" y="2154657"/>
                </a:cubicBezTo>
                <a:cubicBezTo>
                  <a:pt x="6330991" y="2156129"/>
                  <a:pt x="6332685" y="2156865"/>
                  <a:pt x="6334378" y="2156865"/>
                </a:cubicBezTo>
                <a:cubicBezTo>
                  <a:pt x="6335483" y="2156792"/>
                  <a:pt x="6336660" y="2156423"/>
                  <a:pt x="6337691" y="2155687"/>
                </a:cubicBezTo>
                <a:close/>
                <a:moveTo>
                  <a:pt x="6289983" y="2186756"/>
                </a:moveTo>
                <a:lnTo>
                  <a:pt x="6337323" y="2155908"/>
                </a:lnTo>
                <a:cubicBezTo>
                  <a:pt x="6339900" y="2154215"/>
                  <a:pt x="6340636" y="2150755"/>
                  <a:pt x="6338943" y="2148178"/>
                </a:cubicBezTo>
                <a:cubicBezTo>
                  <a:pt x="6337249" y="2145601"/>
                  <a:pt x="6333789" y="2144865"/>
                  <a:pt x="6331212" y="2146558"/>
                </a:cubicBezTo>
                <a:lnTo>
                  <a:pt x="6283873" y="2177406"/>
                </a:lnTo>
                <a:cubicBezTo>
                  <a:pt x="6281296" y="2179100"/>
                  <a:pt x="6280560" y="2182560"/>
                  <a:pt x="6282253" y="2185136"/>
                </a:cubicBezTo>
                <a:cubicBezTo>
                  <a:pt x="6283357" y="2186756"/>
                  <a:pt x="6285124" y="2187640"/>
                  <a:pt x="6286965" y="2187640"/>
                </a:cubicBezTo>
                <a:cubicBezTo>
                  <a:pt x="6287996" y="2187640"/>
                  <a:pt x="6289100" y="2187345"/>
                  <a:pt x="6289983" y="2186756"/>
                </a:cubicBezTo>
                <a:close/>
                <a:moveTo>
                  <a:pt x="6253982" y="2210316"/>
                </a:moveTo>
                <a:lnTo>
                  <a:pt x="6290057" y="2186756"/>
                </a:lnTo>
                <a:cubicBezTo>
                  <a:pt x="6292634" y="2185063"/>
                  <a:pt x="6293370" y="2181603"/>
                  <a:pt x="6291677" y="2179026"/>
                </a:cubicBezTo>
                <a:cubicBezTo>
                  <a:pt x="6289983" y="2176449"/>
                  <a:pt x="6286523" y="2175713"/>
                  <a:pt x="6283946" y="2177406"/>
                </a:cubicBezTo>
                <a:lnTo>
                  <a:pt x="6247871" y="2200966"/>
                </a:lnTo>
                <a:cubicBezTo>
                  <a:pt x="6245294" y="2202659"/>
                  <a:pt x="6244558" y="2206119"/>
                  <a:pt x="6246251" y="2208696"/>
                </a:cubicBezTo>
                <a:cubicBezTo>
                  <a:pt x="6247355" y="2210316"/>
                  <a:pt x="6249122" y="2211199"/>
                  <a:pt x="6250963" y="2211199"/>
                </a:cubicBezTo>
                <a:cubicBezTo>
                  <a:pt x="6251994" y="2211199"/>
                  <a:pt x="6253025" y="2210905"/>
                  <a:pt x="6253982" y="2210316"/>
                </a:cubicBezTo>
                <a:close/>
                <a:moveTo>
                  <a:pt x="6170198" y="2274294"/>
                </a:moveTo>
                <a:lnTo>
                  <a:pt x="6254276" y="2210021"/>
                </a:lnTo>
                <a:cubicBezTo>
                  <a:pt x="6256706" y="2208181"/>
                  <a:pt x="6257221" y="2204647"/>
                  <a:pt x="6255307" y="2202217"/>
                </a:cubicBezTo>
                <a:cubicBezTo>
                  <a:pt x="6253393" y="2199714"/>
                  <a:pt x="6249932" y="2199346"/>
                  <a:pt x="6247503" y="2201186"/>
                </a:cubicBezTo>
                <a:lnTo>
                  <a:pt x="6163425" y="2265459"/>
                </a:lnTo>
                <a:cubicBezTo>
                  <a:pt x="6160996" y="2267300"/>
                  <a:pt x="6160480" y="2270834"/>
                  <a:pt x="6162394" y="2273263"/>
                </a:cubicBezTo>
                <a:cubicBezTo>
                  <a:pt x="6163498" y="2274736"/>
                  <a:pt x="6165192" y="2275472"/>
                  <a:pt x="6166885" y="2275472"/>
                </a:cubicBezTo>
                <a:cubicBezTo>
                  <a:pt x="6167990" y="2275472"/>
                  <a:pt x="6169168" y="2275104"/>
                  <a:pt x="6170198" y="2274294"/>
                </a:cubicBezTo>
                <a:close/>
                <a:moveTo>
                  <a:pt x="6151204" y="2308824"/>
                </a:moveTo>
                <a:lnTo>
                  <a:pt x="6171597" y="2272675"/>
                </a:lnTo>
                <a:cubicBezTo>
                  <a:pt x="6173143" y="2270024"/>
                  <a:pt x="6172186" y="2266564"/>
                  <a:pt x="6169462" y="2265091"/>
                </a:cubicBezTo>
                <a:cubicBezTo>
                  <a:pt x="6166812" y="2263545"/>
                  <a:pt x="6163352" y="2264502"/>
                  <a:pt x="6161879" y="2267227"/>
                </a:cubicBezTo>
                <a:lnTo>
                  <a:pt x="6141485" y="2303375"/>
                </a:lnTo>
                <a:cubicBezTo>
                  <a:pt x="6139939" y="2306026"/>
                  <a:pt x="6140897" y="2309486"/>
                  <a:pt x="6143621" y="2310959"/>
                </a:cubicBezTo>
                <a:cubicBezTo>
                  <a:pt x="6144504" y="2311474"/>
                  <a:pt x="6145461" y="2311695"/>
                  <a:pt x="6146418" y="2311695"/>
                </a:cubicBezTo>
                <a:cubicBezTo>
                  <a:pt x="6148332" y="2311621"/>
                  <a:pt x="6150173" y="2310590"/>
                  <a:pt x="6151204" y="2308824"/>
                </a:cubicBezTo>
                <a:close/>
                <a:moveTo>
                  <a:pt x="6119398" y="2365145"/>
                </a:moveTo>
                <a:lnTo>
                  <a:pt x="6151204" y="2308824"/>
                </a:lnTo>
                <a:cubicBezTo>
                  <a:pt x="6152750" y="2306173"/>
                  <a:pt x="6151793" y="2302713"/>
                  <a:pt x="6149069" y="2301240"/>
                </a:cubicBezTo>
                <a:cubicBezTo>
                  <a:pt x="6146345" y="2299768"/>
                  <a:pt x="6142958" y="2300651"/>
                  <a:pt x="6141485" y="2303375"/>
                </a:cubicBezTo>
                <a:lnTo>
                  <a:pt x="6109680" y="2359697"/>
                </a:lnTo>
                <a:cubicBezTo>
                  <a:pt x="6108134" y="2362348"/>
                  <a:pt x="6109091" y="2365808"/>
                  <a:pt x="6111815" y="2367280"/>
                </a:cubicBezTo>
                <a:cubicBezTo>
                  <a:pt x="6112699" y="2367796"/>
                  <a:pt x="6113656" y="2368017"/>
                  <a:pt x="6114613" y="2368017"/>
                </a:cubicBezTo>
                <a:cubicBezTo>
                  <a:pt x="6116527" y="2367943"/>
                  <a:pt x="6118441" y="2366912"/>
                  <a:pt x="6119398" y="2365145"/>
                </a:cubicBezTo>
                <a:close/>
                <a:moveTo>
                  <a:pt x="6033333" y="2443407"/>
                </a:moveTo>
                <a:lnTo>
                  <a:pt x="6118368" y="2366544"/>
                </a:lnTo>
                <a:cubicBezTo>
                  <a:pt x="6120650" y="2364483"/>
                  <a:pt x="6120797" y="2360949"/>
                  <a:pt x="6118736" y="2358666"/>
                </a:cubicBezTo>
                <a:cubicBezTo>
                  <a:pt x="6116674" y="2356384"/>
                  <a:pt x="6113140" y="2356237"/>
                  <a:pt x="6110858" y="2358298"/>
                </a:cubicBezTo>
                <a:lnTo>
                  <a:pt x="6025823" y="2435161"/>
                </a:lnTo>
                <a:cubicBezTo>
                  <a:pt x="6023541" y="2437222"/>
                  <a:pt x="6023394" y="2440756"/>
                  <a:pt x="6025455" y="2443039"/>
                </a:cubicBezTo>
                <a:cubicBezTo>
                  <a:pt x="6026560" y="2444290"/>
                  <a:pt x="6028106" y="2444879"/>
                  <a:pt x="6029652" y="2444879"/>
                </a:cubicBezTo>
                <a:cubicBezTo>
                  <a:pt x="6030903" y="2444806"/>
                  <a:pt x="6032229" y="2444364"/>
                  <a:pt x="6033333" y="2443407"/>
                </a:cubicBezTo>
                <a:close/>
                <a:moveTo>
                  <a:pt x="6005798" y="2547510"/>
                </a:moveTo>
                <a:lnTo>
                  <a:pt x="6034953" y="2440756"/>
                </a:lnTo>
                <a:cubicBezTo>
                  <a:pt x="6035762" y="2437811"/>
                  <a:pt x="6033996" y="2434719"/>
                  <a:pt x="6031050" y="2433909"/>
                </a:cubicBezTo>
                <a:cubicBezTo>
                  <a:pt x="6028032" y="2433100"/>
                  <a:pt x="6025013" y="2434866"/>
                  <a:pt x="6024204" y="2437811"/>
                </a:cubicBezTo>
                <a:lnTo>
                  <a:pt x="5995049" y="2544565"/>
                </a:lnTo>
                <a:cubicBezTo>
                  <a:pt x="5994239" y="2547510"/>
                  <a:pt x="5996006" y="2550602"/>
                  <a:pt x="5998951" y="2551412"/>
                </a:cubicBezTo>
                <a:cubicBezTo>
                  <a:pt x="5999466" y="2551559"/>
                  <a:pt x="5999982" y="2551633"/>
                  <a:pt x="6000497" y="2551633"/>
                </a:cubicBezTo>
                <a:cubicBezTo>
                  <a:pt x="6002853" y="2551559"/>
                  <a:pt x="6005062" y="2549940"/>
                  <a:pt x="6005798" y="2547510"/>
                </a:cubicBezTo>
                <a:close/>
                <a:moveTo>
                  <a:pt x="5920321" y="2637330"/>
                </a:moveTo>
                <a:lnTo>
                  <a:pt x="6004399" y="2549866"/>
                </a:lnTo>
                <a:cubicBezTo>
                  <a:pt x="6006534" y="2547657"/>
                  <a:pt x="6006461" y="2544123"/>
                  <a:pt x="6004252" y="2541988"/>
                </a:cubicBezTo>
                <a:cubicBezTo>
                  <a:pt x="6002043" y="2539853"/>
                  <a:pt x="5998509" y="2539927"/>
                  <a:pt x="5996374" y="2542135"/>
                </a:cubicBezTo>
                <a:lnTo>
                  <a:pt x="5912296" y="2629600"/>
                </a:lnTo>
                <a:cubicBezTo>
                  <a:pt x="5910161" y="2631808"/>
                  <a:pt x="5910235" y="2635342"/>
                  <a:pt x="5912444" y="2637477"/>
                </a:cubicBezTo>
                <a:cubicBezTo>
                  <a:pt x="5913548" y="2638508"/>
                  <a:pt x="5914947" y="2639024"/>
                  <a:pt x="5916346" y="2639024"/>
                </a:cubicBezTo>
                <a:cubicBezTo>
                  <a:pt x="5917818" y="2639024"/>
                  <a:pt x="5919217" y="2638508"/>
                  <a:pt x="5920321" y="2637330"/>
                </a:cubicBezTo>
                <a:close/>
                <a:moveTo>
                  <a:pt x="5920321" y="2750342"/>
                </a:moveTo>
                <a:lnTo>
                  <a:pt x="5921868" y="2633575"/>
                </a:lnTo>
                <a:cubicBezTo>
                  <a:pt x="5921941" y="2630483"/>
                  <a:pt x="5919438" y="2627980"/>
                  <a:pt x="5916346" y="2627906"/>
                </a:cubicBezTo>
                <a:cubicBezTo>
                  <a:pt x="5916272" y="2627906"/>
                  <a:pt x="5916272" y="2627906"/>
                  <a:pt x="5916198" y="2627906"/>
                </a:cubicBezTo>
                <a:cubicBezTo>
                  <a:pt x="5913180" y="2627906"/>
                  <a:pt x="5910677" y="2630336"/>
                  <a:pt x="5910677" y="2633428"/>
                </a:cubicBezTo>
                <a:lnTo>
                  <a:pt x="5909130" y="2750194"/>
                </a:lnTo>
                <a:cubicBezTo>
                  <a:pt x="5909057" y="2753287"/>
                  <a:pt x="5911560" y="2755790"/>
                  <a:pt x="5914652" y="2755864"/>
                </a:cubicBezTo>
                <a:cubicBezTo>
                  <a:pt x="5914726" y="2755864"/>
                  <a:pt x="5914726" y="2755864"/>
                  <a:pt x="5914800" y="2755864"/>
                </a:cubicBezTo>
                <a:cubicBezTo>
                  <a:pt x="5917818" y="2755790"/>
                  <a:pt x="5920248" y="2753360"/>
                  <a:pt x="5920321" y="2750342"/>
                </a:cubicBezTo>
                <a:close/>
                <a:moveTo>
                  <a:pt x="5943439" y="2876164"/>
                </a:moveTo>
                <a:cubicBezTo>
                  <a:pt x="5946457" y="2875501"/>
                  <a:pt x="5948298" y="2872483"/>
                  <a:pt x="5947636" y="2869464"/>
                </a:cubicBezTo>
                <a:lnTo>
                  <a:pt x="5920174" y="2749017"/>
                </a:lnTo>
                <a:cubicBezTo>
                  <a:pt x="5919512" y="2745998"/>
                  <a:pt x="5916566" y="2744158"/>
                  <a:pt x="5913474" y="2744820"/>
                </a:cubicBezTo>
                <a:cubicBezTo>
                  <a:pt x="5910456" y="2745483"/>
                  <a:pt x="5908615" y="2748501"/>
                  <a:pt x="5909278" y="2751520"/>
                </a:cubicBezTo>
                <a:lnTo>
                  <a:pt x="5936739" y="2871967"/>
                </a:lnTo>
                <a:cubicBezTo>
                  <a:pt x="5937328" y="2874544"/>
                  <a:pt x="5939611" y="2876311"/>
                  <a:pt x="5942187" y="2876311"/>
                </a:cubicBezTo>
                <a:cubicBezTo>
                  <a:pt x="5942629" y="2876311"/>
                  <a:pt x="5942997" y="2876238"/>
                  <a:pt x="5943439" y="2876164"/>
                </a:cubicBezTo>
                <a:close/>
                <a:moveTo>
                  <a:pt x="5999319" y="2997053"/>
                </a:moveTo>
                <a:cubicBezTo>
                  <a:pt x="6002117" y="2995802"/>
                  <a:pt x="6003368" y="2992488"/>
                  <a:pt x="6002117" y="2989691"/>
                </a:cubicBezTo>
                <a:lnTo>
                  <a:pt x="5947267" y="2868433"/>
                </a:lnTo>
                <a:cubicBezTo>
                  <a:pt x="5946016" y="2865636"/>
                  <a:pt x="5942703" y="2864384"/>
                  <a:pt x="5939905" y="2865636"/>
                </a:cubicBezTo>
                <a:cubicBezTo>
                  <a:pt x="5937107" y="2866887"/>
                  <a:pt x="5935856" y="2870200"/>
                  <a:pt x="5937107" y="2872998"/>
                </a:cubicBezTo>
                <a:lnTo>
                  <a:pt x="5991957" y="2994256"/>
                </a:lnTo>
                <a:cubicBezTo>
                  <a:pt x="5992914" y="2996317"/>
                  <a:pt x="5994975" y="2997568"/>
                  <a:pt x="5997110" y="2997495"/>
                </a:cubicBezTo>
                <a:cubicBezTo>
                  <a:pt x="5997846" y="2997568"/>
                  <a:pt x="5998583" y="2997421"/>
                  <a:pt x="5999319" y="2997053"/>
                </a:cubicBezTo>
                <a:close/>
                <a:moveTo>
                  <a:pt x="6080820" y="3115513"/>
                </a:moveTo>
                <a:cubicBezTo>
                  <a:pt x="6083397" y="3113820"/>
                  <a:pt x="6084059" y="3110286"/>
                  <a:pt x="6082292" y="3107782"/>
                </a:cubicBezTo>
                <a:lnTo>
                  <a:pt x="6001675" y="2988807"/>
                </a:lnTo>
                <a:cubicBezTo>
                  <a:pt x="5999908" y="2986230"/>
                  <a:pt x="5996447" y="2985568"/>
                  <a:pt x="5993944" y="2987335"/>
                </a:cubicBezTo>
                <a:cubicBezTo>
                  <a:pt x="5991368" y="2989028"/>
                  <a:pt x="5990705" y="2992562"/>
                  <a:pt x="5992472" y="2995065"/>
                </a:cubicBezTo>
                <a:lnTo>
                  <a:pt x="6073089" y="3114040"/>
                </a:lnTo>
                <a:cubicBezTo>
                  <a:pt x="6074194" y="3115660"/>
                  <a:pt x="6075961" y="3116470"/>
                  <a:pt x="6077728" y="3116470"/>
                </a:cubicBezTo>
                <a:cubicBezTo>
                  <a:pt x="6078759" y="3116470"/>
                  <a:pt x="6079863" y="3116176"/>
                  <a:pt x="6080820" y="3115513"/>
                </a:cubicBezTo>
                <a:close/>
                <a:moveTo>
                  <a:pt x="6185807" y="3228230"/>
                </a:moveTo>
                <a:cubicBezTo>
                  <a:pt x="6188089" y="3226169"/>
                  <a:pt x="6188236" y="3222635"/>
                  <a:pt x="6186101" y="3220352"/>
                </a:cubicBezTo>
                <a:lnTo>
                  <a:pt x="6081777" y="3107120"/>
                </a:lnTo>
                <a:cubicBezTo>
                  <a:pt x="6079716" y="3104838"/>
                  <a:pt x="6076181" y="3104690"/>
                  <a:pt x="6073899" y="3106825"/>
                </a:cubicBezTo>
                <a:cubicBezTo>
                  <a:pt x="6071617" y="3108887"/>
                  <a:pt x="6071469" y="3112421"/>
                  <a:pt x="6073605" y="3114703"/>
                </a:cubicBezTo>
                <a:lnTo>
                  <a:pt x="6177929" y="3227935"/>
                </a:lnTo>
                <a:cubicBezTo>
                  <a:pt x="6179033" y="3229113"/>
                  <a:pt x="6180579" y="3229776"/>
                  <a:pt x="6182052" y="3229702"/>
                </a:cubicBezTo>
                <a:cubicBezTo>
                  <a:pt x="6183377" y="3229702"/>
                  <a:pt x="6184702" y="3229187"/>
                  <a:pt x="6185807" y="3228230"/>
                </a:cubicBezTo>
                <a:close/>
                <a:moveTo>
                  <a:pt x="6311923" y="3331303"/>
                </a:moveTo>
                <a:cubicBezTo>
                  <a:pt x="6313911" y="3328947"/>
                  <a:pt x="6313543" y="3325413"/>
                  <a:pt x="6311187" y="3323425"/>
                </a:cubicBezTo>
                <a:lnTo>
                  <a:pt x="6185585" y="3219763"/>
                </a:lnTo>
                <a:cubicBezTo>
                  <a:pt x="6183230" y="3217849"/>
                  <a:pt x="6179696" y="3218143"/>
                  <a:pt x="6177708" y="3220499"/>
                </a:cubicBezTo>
                <a:cubicBezTo>
                  <a:pt x="6175720" y="3222855"/>
                  <a:pt x="6176088" y="3226389"/>
                  <a:pt x="6178444" y="3228377"/>
                </a:cubicBezTo>
                <a:lnTo>
                  <a:pt x="6304045" y="3332039"/>
                </a:lnTo>
                <a:cubicBezTo>
                  <a:pt x="6305076" y="3332922"/>
                  <a:pt x="6306401" y="3333290"/>
                  <a:pt x="6307653" y="3333290"/>
                </a:cubicBezTo>
                <a:cubicBezTo>
                  <a:pt x="6309273" y="3333364"/>
                  <a:pt x="6310819" y="3332628"/>
                  <a:pt x="6311923" y="3331303"/>
                </a:cubicBezTo>
                <a:close/>
                <a:moveTo>
                  <a:pt x="6453280" y="3415159"/>
                </a:moveTo>
                <a:cubicBezTo>
                  <a:pt x="6454825" y="3412509"/>
                  <a:pt x="6454016" y="3409122"/>
                  <a:pt x="6451365" y="3407502"/>
                </a:cubicBezTo>
                <a:lnTo>
                  <a:pt x="6310524" y="3322983"/>
                </a:lnTo>
                <a:cubicBezTo>
                  <a:pt x="6307874" y="3321437"/>
                  <a:pt x="6304487" y="3322247"/>
                  <a:pt x="6302868" y="3324897"/>
                </a:cubicBezTo>
                <a:cubicBezTo>
                  <a:pt x="6301321" y="3327548"/>
                  <a:pt x="6302131" y="3330934"/>
                  <a:pt x="6304781" y="3332554"/>
                </a:cubicBezTo>
                <a:lnTo>
                  <a:pt x="6445623" y="3417074"/>
                </a:lnTo>
                <a:cubicBezTo>
                  <a:pt x="6446506" y="3417589"/>
                  <a:pt x="6447537" y="3417883"/>
                  <a:pt x="6448568" y="3417883"/>
                </a:cubicBezTo>
                <a:cubicBezTo>
                  <a:pt x="6450408" y="3417883"/>
                  <a:pt x="6452249" y="3416926"/>
                  <a:pt x="6453280" y="3415159"/>
                </a:cubicBezTo>
                <a:close/>
                <a:moveTo>
                  <a:pt x="6604134" y="3470671"/>
                </a:moveTo>
                <a:cubicBezTo>
                  <a:pt x="6605238" y="3467800"/>
                  <a:pt x="6603765" y="3464560"/>
                  <a:pt x="6600894" y="3463530"/>
                </a:cubicBezTo>
                <a:lnTo>
                  <a:pt x="6450482" y="3407134"/>
                </a:lnTo>
                <a:cubicBezTo>
                  <a:pt x="6447611" y="3406030"/>
                  <a:pt x="6444371" y="3407502"/>
                  <a:pt x="6443340" y="3410374"/>
                </a:cubicBezTo>
                <a:cubicBezTo>
                  <a:pt x="6442236" y="3413245"/>
                  <a:pt x="6443708" y="3416484"/>
                  <a:pt x="6446580" y="3417515"/>
                </a:cubicBezTo>
                <a:lnTo>
                  <a:pt x="6596992" y="3473911"/>
                </a:lnTo>
                <a:cubicBezTo>
                  <a:pt x="6597655" y="3474131"/>
                  <a:pt x="6598317" y="3474279"/>
                  <a:pt x="6598980" y="3474279"/>
                </a:cubicBezTo>
                <a:cubicBezTo>
                  <a:pt x="6601188" y="3474279"/>
                  <a:pt x="6603324" y="3472953"/>
                  <a:pt x="6604134" y="3470671"/>
                </a:cubicBezTo>
                <a:close/>
                <a:moveTo>
                  <a:pt x="6758006" y="3495850"/>
                </a:moveTo>
                <a:cubicBezTo>
                  <a:pt x="6758521" y="3492832"/>
                  <a:pt x="6756460" y="3489960"/>
                  <a:pt x="6753441" y="3489445"/>
                </a:cubicBezTo>
                <a:lnTo>
                  <a:pt x="6599863" y="3463309"/>
                </a:lnTo>
                <a:cubicBezTo>
                  <a:pt x="6596771" y="3462793"/>
                  <a:pt x="6593973" y="3464855"/>
                  <a:pt x="6593458" y="3467873"/>
                </a:cubicBezTo>
                <a:cubicBezTo>
                  <a:pt x="6592943" y="3470892"/>
                  <a:pt x="6595004" y="3473763"/>
                  <a:pt x="6598023" y="3474279"/>
                </a:cubicBezTo>
                <a:lnTo>
                  <a:pt x="6751601" y="3500415"/>
                </a:lnTo>
                <a:cubicBezTo>
                  <a:pt x="6751969" y="3500488"/>
                  <a:pt x="6752263" y="3500488"/>
                  <a:pt x="6752558" y="3500488"/>
                </a:cubicBezTo>
                <a:cubicBezTo>
                  <a:pt x="6755208" y="3500415"/>
                  <a:pt x="6757564" y="3498501"/>
                  <a:pt x="6758006" y="3495850"/>
                </a:cubicBezTo>
                <a:close/>
                <a:moveTo>
                  <a:pt x="6756534" y="3498722"/>
                </a:moveTo>
                <a:lnTo>
                  <a:pt x="6806597" y="3445345"/>
                </a:lnTo>
                <a:cubicBezTo>
                  <a:pt x="6808732" y="3443062"/>
                  <a:pt x="6808585" y="3439602"/>
                  <a:pt x="6806376" y="3437467"/>
                </a:cubicBezTo>
                <a:cubicBezTo>
                  <a:pt x="6804168" y="3435406"/>
                  <a:pt x="6800634" y="3435479"/>
                  <a:pt x="6798498" y="3437688"/>
                </a:cubicBezTo>
                <a:lnTo>
                  <a:pt x="6748435" y="3491065"/>
                </a:lnTo>
                <a:cubicBezTo>
                  <a:pt x="6746300" y="3493347"/>
                  <a:pt x="6746447" y="3496807"/>
                  <a:pt x="6748656" y="3498942"/>
                </a:cubicBezTo>
                <a:cubicBezTo>
                  <a:pt x="6749760" y="3499973"/>
                  <a:pt x="6751159" y="3500488"/>
                  <a:pt x="6752484" y="3500415"/>
                </a:cubicBezTo>
                <a:cubicBezTo>
                  <a:pt x="6754030" y="3500415"/>
                  <a:pt x="6755503" y="3499826"/>
                  <a:pt x="6756534" y="3498722"/>
                </a:cubicBezTo>
                <a:close/>
                <a:moveTo>
                  <a:pt x="6802842" y="3447038"/>
                </a:moveTo>
                <a:lnTo>
                  <a:pt x="6953034" y="3439234"/>
                </a:lnTo>
                <a:cubicBezTo>
                  <a:pt x="6956126" y="3439087"/>
                  <a:pt x="6958482" y="3436436"/>
                  <a:pt x="6958335" y="3433418"/>
                </a:cubicBezTo>
                <a:cubicBezTo>
                  <a:pt x="6958187" y="3430326"/>
                  <a:pt x="6955758" y="3427749"/>
                  <a:pt x="6952519" y="3428117"/>
                </a:cubicBezTo>
                <a:lnTo>
                  <a:pt x="6802327" y="3435921"/>
                </a:lnTo>
                <a:cubicBezTo>
                  <a:pt x="6799235" y="3436068"/>
                  <a:pt x="6796879" y="3438719"/>
                  <a:pt x="6797026" y="3441737"/>
                </a:cubicBezTo>
                <a:cubicBezTo>
                  <a:pt x="6797173" y="3444756"/>
                  <a:pt x="6799677" y="3447038"/>
                  <a:pt x="6802621" y="3447038"/>
                </a:cubicBezTo>
                <a:cubicBezTo>
                  <a:pt x="6802695" y="3447112"/>
                  <a:pt x="6802769" y="3447112"/>
                  <a:pt x="6802842" y="3447038"/>
                </a:cubicBezTo>
                <a:close/>
                <a:moveTo>
                  <a:pt x="6956788" y="3437467"/>
                </a:moveTo>
                <a:lnTo>
                  <a:pt x="6992790" y="3398079"/>
                </a:lnTo>
                <a:cubicBezTo>
                  <a:pt x="6994852" y="3395796"/>
                  <a:pt x="6994704" y="3392263"/>
                  <a:pt x="6992422" y="3390201"/>
                </a:cubicBezTo>
                <a:cubicBezTo>
                  <a:pt x="6990140" y="3388140"/>
                  <a:pt x="6986606" y="3388287"/>
                  <a:pt x="6984544" y="3390569"/>
                </a:cubicBezTo>
                <a:lnTo>
                  <a:pt x="6948543" y="3429958"/>
                </a:lnTo>
                <a:cubicBezTo>
                  <a:pt x="6946481" y="3432240"/>
                  <a:pt x="6946629" y="3435774"/>
                  <a:pt x="6948911" y="3437835"/>
                </a:cubicBezTo>
                <a:cubicBezTo>
                  <a:pt x="6950015" y="3438792"/>
                  <a:pt x="6951340" y="3439308"/>
                  <a:pt x="6952739" y="3439308"/>
                </a:cubicBezTo>
                <a:cubicBezTo>
                  <a:pt x="6954212" y="3439234"/>
                  <a:pt x="6955758" y="3438645"/>
                  <a:pt x="6956788" y="3437467"/>
                </a:cubicBezTo>
                <a:close/>
                <a:moveTo>
                  <a:pt x="6990066" y="3399625"/>
                </a:moveTo>
                <a:lnTo>
                  <a:pt x="6991318" y="3399330"/>
                </a:lnTo>
                <a:cubicBezTo>
                  <a:pt x="6994263" y="3398594"/>
                  <a:pt x="6996103" y="3395502"/>
                  <a:pt x="6995294" y="3392557"/>
                </a:cubicBezTo>
                <a:cubicBezTo>
                  <a:pt x="6994557" y="3389612"/>
                  <a:pt x="6991465" y="3387771"/>
                  <a:pt x="6988520" y="3388581"/>
                </a:cubicBezTo>
                <a:lnTo>
                  <a:pt x="6987268" y="3388876"/>
                </a:lnTo>
                <a:cubicBezTo>
                  <a:pt x="6984324" y="3389612"/>
                  <a:pt x="6982483" y="3392704"/>
                  <a:pt x="6983293" y="3395649"/>
                </a:cubicBezTo>
                <a:cubicBezTo>
                  <a:pt x="6983955" y="3398152"/>
                  <a:pt x="6986238" y="3399846"/>
                  <a:pt x="6988741" y="3399846"/>
                </a:cubicBezTo>
                <a:cubicBezTo>
                  <a:pt x="6989183" y="3399846"/>
                  <a:pt x="6989624" y="3399772"/>
                  <a:pt x="6990066" y="3399625"/>
                </a:cubicBezTo>
                <a:close/>
                <a:moveTo>
                  <a:pt x="6991318" y="3399330"/>
                </a:moveTo>
                <a:lnTo>
                  <a:pt x="7132085" y="3362372"/>
                </a:lnTo>
                <a:cubicBezTo>
                  <a:pt x="7135030" y="3361562"/>
                  <a:pt x="7136871" y="3358543"/>
                  <a:pt x="7136061" y="3355524"/>
                </a:cubicBezTo>
                <a:cubicBezTo>
                  <a:pt x="7135251" y="3352580"/>
                  <a:pt x="7132233" y="3350739"/>
                  <a:pt x="7129214" y="3351549"/>
                </a:cubicBezTo>
                <a:lnTo>
                  <a:pt x="6988447" y="3388508"/>
                </a:lnTo>
                <a:cubicBezTo>
                  <a:pt x="6985502" y="3389317"/>
                  <a:pt x="6983661" y="3392336"/>
                  <a:pt x="6984471" y="3395355"/>
                </a:cubicBezTo>
                <a:cubicBezTo>
                  <a:pt x="6985134" y="3397858"/>
                  <a:pt x="6987416" y="3399551"/>
                  <a:pt x="6989919" y="3399477"/>
                </a:cubicBezTo>
                <a:cubicBezTo>
                  <a:pt x="6990434" y="3399477"/>
                  <a:pt x="6990876" y="3399477"/>
                  <a:pt x="6991318" y="3399330"/>
                </a:cubicBezTo>
                <a:close/>
                <a:moveTo>
                  <a:pt x="7132601" y="3362224"/>
                </a:moveTo>
                <a:cubicBezTo>
                  <a:pt x="7135546" y="3361414"/>
                  <a:pt x="7137313" y="3358396"/>
                  <a:pt x="7136503" y="3355377"/>
                </a:cubicBezTo>
                <a:cubicBezTo>
                  <a:pt x="7135693" y="3352432"/>
                  <a:pt x="7132674" y="3350592"/>
                  <a:pt x="7129656" y="3351475"/>
                </a:cubicBezTo>
                <a:lnTo>
                  <a:pt x="7129140" y="3351622"/>
                </a:lnTo>
                <a:cubicBezTo>
                  <a:pt x="7126195" y="3352432"/>
                  <a:pt x="7124650" y="3355377"/>
                  <a:pt x="7125459" y="3358396"/>
                </a:cubicBezTo>
                <a:cubicBezTo>
                  <a:pt x="7126122" y="3360899"/>
                  <a:pt x="7128551" y="3362519"/>
                  <a:pt x="7131055" y="3362445"/>
                </a:cubicBezTo>
                <a:cubicBezTo>
                  <a:pt x="7131643" y="3362445"/>
                  <a:pt x="7132085" y="3362372"/>
                  <a:pt x="7132601" y="3362224"/>
                </a:cubicBezTo>
                <a:close/>
                <a:moveTo>
                  <a:pt x="7135546" y="3360310"/>
                </a:moveTo>
                <a:lnTo>
                  <a:pt x="7156307" y="3334027"/>
                </a:lnTo>
                <a:cubicBezTo>
                  <a:pt x="7158222" y="3331597"/>
                  <a:pt x="7157780" y="3328137"/>
                  <a:pt x="7155424" y="3326223"/>
                </a:cubicBezTo>
                <a:cubicBezTo>
                  <a:pt x="7153068" y="3324308"/>
                  <a:pt x="7149534" y="3324750"/>
                  <a:pt x="7147620" y="3327106"/>
                </a:cubicBezTo>
                <a:lnTo>
                  <a:pt x="7126858" y="3353389"/>
                </a:lnTo>
                <a:cubicBezTo>
                  <a:pt x="7124944" y="3355819"/>
                  <a:pt x="7125386" y="3359279"/>
                  <a:pt x="7127742" y="3361194"/>
                </a:cubicBezTo>
                <a:cubicBezTo>
                  <a:pt x="7128772" y="3362003"/>
                  <a:pt x="7130024" y="3362372"/>
                  <a:pt x="7131202" y="3362372"/>
                </a:cubicBezTo>
                <a:cubicBezTo>
                  <a:pt x="7132822" y="3362372"/>
                  <a:pt x="7134441" y="3361635"/>
                  <a:pt x="7135546" y="3360310"/>
                </a:cubicBezTo>
                <a:close/>
                <a:moveTo>
                  <a:pt x="7156455" y="3333732"/>
                </a:moveTo>
                <a:lnTo>
                  <a:pt x="7173241" y="3309584"/>
                </a:lnTo>
                <a:cubicBezTo>
                  <a:pt x="7175008" y="3307080"/>
                  <a:pt x="7174345" y="3303620"/>
                  <a:pt x="7171842" y="3301853"/>
                </a:cubicBezTo>
                <a:cubicBezTo>
                  <a:pt x="7169339" y="3300086"/>
                  <a:pt x="7165805" y="3300675"/>
                  <a:pt x="7164111" y="3303252"/>
                </a:cubicBezTo>
                <a:lnTo>
                  <a:pt x="7147325" y="3327401"/>
                </a:lnTo>
                <a:cubicBezTo>
                  <a:pt x="7145558" y="3329904"/>
                  <a:pt x="7146221" y="3333364"/>
                  <a:pt x="7148724" y="3335131"/>
                </a:cubicBezTo>
                <a:cubicBezTo>
                  <a:pt x="7149681" y="3335793"/>
                  <a:pt x="7150859" y="3336162"/>
                  <a:pt x="7151963" y="3336162"/>
                </a:cubicBezTo>
                <a:cubicBezTo>
                  <a:pt x="7153657" y="3336162"/>
                  <a:pt x="7155424" y="3335278"/>
                  <a:pt x="7156455" y="3333732"/>
                </a:cubicBezTo>
                <a:close/>
                <a:moveTo>
                  <a:pt x="7173241" y="3309657"/>
                </a:moveTo>
                <a:lnTo>
                  <a:pt x="7194370" y="3279840"/>
                </a:lnTo>
                <a:cubicBezTo>
                  <a:pt x="7196137" y="3277337"/>
                  <a:pt x="7195549" y="3273876"/>
                  <a:pt x="7193045" y="3272109"/>
                </a:cubicBezTo>
                <a:cubicBezTo>
                  <a:pt x="7190542" y="3270269"/>
                  <a:pt x="7187082" y="3270931"/>
                  <a:pt x="7185315" y="3273435"/>
                </a:cubicBezTo>
                <a:lnTo>
                  <a:pt x="7164185" y="3303252"/>
                </a:lnTo>
                <a:cubicBezTo>
                  <a:pt x="7162418" y="3305755"/>
                  <a:pt x="7163007" y="3309216"/>
                  <a:pt x="7165510" y="3310982"/>
                </a:cubicBezTo>
                <a:cubicBezTo>
                  <a:pt x="7166467" y="3311719"/>
                  <a:pt x="7167645" y="3312013"/>
                  <a:pt x="7168750" y="3312013"/>
                </a:cubicBezTo>
                <a:cubicBezTo>
                  <a:pt x="7170443" y="3311940"/>
                  <a:pt x="7172136" y="3311130"/>
                  <a:pt x="7173241" y="3309657"/>
                </a:cubicBezTo>
                <a:close/>
                <a:moveTo>
                  <a:pt x="7191720" y="3281828"/>
                </a:moveTo>
                <a:lnTo>
                  <a:pt x="7282645" y="3249360"/>
                </a:lnTo>
                <a:cubicBezTo>
                  <a:pt x="7285516" y="3248329"/>
                  <a:pt x="7287062" y="3245163"/>
                  <a:pt x="7286031" y="3242218"/>
                </a:cubicBezTo>
                <a:cubicBezTo>
                  <a:pt x="7285001" y="3239347"/>
                  <a:pt x="7281835" y="3237801"/>
                  <a:pt x="7278890" y="3238832"/>
                </a:cubicBezTo>
                <a:lnTo>
                  <a:pt x="7187965" y="3271299"/>
                </a:lnTo>
                <a:cubicBezTo>
                  <a:pt x="7185094" y="3272330"/>
                  <a:pt x="7183548" y="3275496"/>
                  <a:pt x="7184578" y="3278441"/>
                </a:cubicBezTo>
                <a:cubicBezTo>
                  <a:pt x="7185389" y="3280723"/>
                  <a:pt x="7187524" y="3282122"/>
                  <a:pt x="7189880" y="3282122"/>
                </a:cubicBezTo>
                <a:cubicBezTo>
                  <a:pt x="7190469" y="3282122"/>
                  <a:pt x="7191131" y="3282049"/>
                  <a:pt x="7191720" y="3281828"/>
                </a:cubicBezTo>
                <a:close/>
                <a:moveTo>
                  <a:pt x="7282645" y="3249360"/>
                </a:moveTo>
                <a:lnTo>
                  <a:pt x="7289565" y="3246930"/>
                </a:lnTo>
                <a:cubicBezTo>
                  <a:pt x="7292437" y="3245900"/>
                  <a:pt x="7293983" y="3242734"/>
                  <a:pt x="7292952" y="3239789"/>
                </a:cubicBezTo>
                <a:cubicBezTo>
                  <a:pt x="7291921" y="3236918"/>
                  <a:pt x="7288755" y="3235372"/>
                  <a:pt x="7285810" y="3236402"/>
                </a:cubicBezTo>
                <a:lnTo>
                  <a:pt x="7278890" y="3238905"/>
                </a:lnTo>
                <a:cubicBezTo>
                  <a:pt x="7276019" y="3239936"/>
                  <a:pt x="7274473" y="3243102"/>
                  <a:pt x="7275503" y="3246047"/>
                </a:cubicBezTo>
                <a:cubicBezTo>
                  <a:pt x="7276313" y="3248329"/>
                  <a:pt x="7278448" y="3249728"/>
                  <a:pt x="7280804" y="3249728"/>
                </a:cubicBezTo>
                <a:cubicBezTo>
                  <a:pt x="7281467" y="3249728"/>
                  <a:pt x="7282056" y="3249581"/>
                  <a:pt x="7282645" y="3249360"/>
                </a:cubicBezTo>
                <a:close/>
                <a:moveTo>
                  <a:pt x="7291995" y="3245237"/>
                </a:moveTo>
                <a:lnTo>
                  <a:pt x="7324610" y="3205922"/>
                </a:lnTo>
                <a:cubicBezTo>
                  <a:pt x="7326598" y="3203566"/>
                  <a:pt x="7326230" y="3200032"/>
                  <a:pt x="7323874" y="3198045"/>
                </a:cubicBezTo>
                <a:cubicBezTo>
                  <a:pt x="7321518" y="3196057"/>
                  <a:pt x="7317984" y="3196425"/>
                  <a:pt x="7315996" y="3198781"/>
                </a:cubicBezTo>
                <a:lnTo>
                  <a:pt x="7283381" y="3238096"/>
                </a:lnTo>
                <a:cubicBezTo>
                  <a:pt x="7281393" y="3240452"/>
                  <a:pt x="7281761" y="3243985"/>
                  <a:pt x="7284117" y="3245973"/>
                </a:cubicBezTo>
                <a:cubicBezTo>
                  <a:pt x="7285148" y="3246857"/>
                  <a:pt x="7286473" y="3247298"/>
                  <a:pt x="7287725" y="3247225"/>
                </a:cubicBezTo>
                <a:cubicBezTo>
                  <a:pt x="7289345" y="3247225"/>
                  <a:pt x="7290890" y="3246562"/>
                  <a:pt x="7291995" y="3245237"/>
                </a:cubicBezTo>
                <a:close/>
                <a:moveTo>
                  <a:pt x="7324610" y="3205922"/>
                </a:moveTo>
                <a:lnTo>
                  <a:pt x="7366870" y="3154165"/>
                </a:lnTo>
                <a:cubicBezTo>
                  <a:pt x="7368858" y="3151809"/>
                  <a:pt x="7368490" y="3148275"/>
                  <a:pt x="7366060" y="3146287"/>
                </a:cubicBezTo>
                <a:cubicBezTo>
                  <a:pt x="7363630" y="3144373"/>
                  <a:pt x="7360170" y="3144668"/>
                  <a:pt x="7358182" y="3147097"/>
                </a:cubicBezTo>
                <a:lnTo>
                  <a:pt x="7315922" y="3198854"/>
                </a:lnTo>
                <a:cubicBezTo>
                  <a:pt x="7313934" y="3201210"/>
                  <a:pt x="7314303" y="3204744"/>
                  <a:pt x="7316732" y="3206732"/>
                </a:cubicBezTo>
                <a:cubicBezTo>
                  <a:pt x="7317763" y="3207615"/>
                  <a:pt x="7319014" y="3207984"/>
                  <a:pt x="7320266" y="3207984"/>
                </a:cubicBezTo>
                <a:cubicBezTo>
                  <a:pt x="7321886" y="3207910"/>
                  <a:pt x="7323505" y="3207247"/>
                  <a:pt x="7324610" y="3205922"/>
                </a:cubicBezTo>
                <a:close/>
                <a:moveTo>
                  <a:pt x="7367164" y="3153650"/>
                </a:moveTo>
                <a:lnTo>
                  <a:pt x="7406626" y="3093794"/>
                </a:lnTo>
                <a:cubicBezTo>
                  <a:pt x="7408319" y="3091217"/>
                  <a:pt x="7407583" y="3087757"/>
                  <a:pt x="7405080" y="3086064"/>
                </a:cubicBezTo>
                <a:cubicBezTo>
                  <a:pt x="7402503" y="3084370"/>
                  <a:pt x="7399043" y="3085107"/>
                  <a:pt x="7397350" y="3087610"/>
                </a:cubicBezTo>
                <a:lnTo>
                  <a:pt x="7357888" y="3147465"/>
                </a:lnTo>
                <a:cubicBezTo>
                  <a:pt x="7356194" y="3150042"/>
                  <a:pt x="7356931" y="3153502"/>
                  <a:pt x="7359434" y="3155196"/>
                </a:cubicBezTo>
                <a:cubicBezTo>
                  <a:pt x="7360391" y="3155858"/>
                  <a:pt x="7361495" y="3156153"/>
                  <a:pt x="7362526" y="3156153"/>
                </a:cubicBezTo>
                <a:cubicBezTo>
                  <a:pt x="7364367" y="3156153"/>
                  <a:pt x="7366134" y="3155269"/>
                  <a:pt x="7367164" y="3153650"/>
                </a:cubicBezTo>
                <a:close/>
                <a:moveTo>
                  <a:pt x="7404123" y="3095929"/>
                </a:moveTo>
                <a:lnTo>
                  <a:pt x="7480839" y="3065449"/>
                </a:lnTo>
                <a:cubicBezTo>
                  <a:pt x="7483710" y="3064345"/>
                  <a:pt x="7485108" y="3061105"/>
                  <a:pt x="7483931" y="3058234"/>
                </a:cubicBezTo>
                <a:cubicBezTo>
                  <a:pt x="7482826" y="3055363"/>
                  <a:pt x="7479587" y="3053964"/>
                  <a:pt x="7476716" y="3055142"/>
                </a:cubicBezTo>
                <a:lnTo>
                  <a:pt x="7400000" y="3085622"/>
                </a:lnTo>
                <a:cubicBezTo>
                  <a:pt x="7397129" y="3086726"/>
                  <a:pt x="7395730" y="3089966"/>
                  <a:pt x="7396908" y="3092837"/>
                </a:cubicBezTo>
                <a:cubicBezTo>
                  <a:pt x="7397791" y="3095046"/>
                  <a:pt x="7399926" y="3096371"/>
                  <a:pt x="7402135" y="3096371"/>
                </a:cubicBezTo>
                <a:cubicBezTo>
                  <a:pt x="7402724" y="3096297"/>
                  <a:pt x="7403461" y="3096150"/>
                  <a:pt x="7404123" y="3095929"/>
                </a:cubicBezTo>
                <a:close/>
                <a:moveTo>
                  <a:pt x="7483783" y="3062725"/>
                </a:moveTo>
                <a:lnTo>
                  <a:pt x="7514705" y="2999114"/>
                </a:lnTo>
                <a:cubicBezTo>
                  <a:pt x="7516030" y="2996317"/>
                  <a:pt x="7514926" y="2993004"/>
                  <a:pt x="7512128" y="2991679"/>
                </a:cubicBezTo>
                <a:cubicBezTo>
                  <a:pt x="7509404" y="2990354"/>
                  <a:pt x="7506018" y="2991458"/>
                  <a:pt x="7504692" y="2994256"/>
                </a:cubicBezTo>
                <a:lnTo>
                  <a:pt x="7473771" y="3057866"/>
                </a:lnTo>
                <a:cubicBezTo>
                  <a:pt x="7472445" y="3060664"/>
                  <a:pt x="7473549" y="3063977"/>
                  <a:pt x="7476347" y="3065302"/>
                </a:cubicBezTo>
                <a:cubicBezTo>
                  <a:pt x="7477157" y="3065670"/>
                  <a:pt x="7477967" y="3065891"/>
                  <a:pt x="7478851" y="3065891"/>
                </a:cubicBezTo>
                <a:cubicBezTo>
                  <a:pt x="7480839" y="3065817"/>
                  <a:pt x="7482826" y="3064713"/>
                  <a:pt x="7483783" y="3062725"/>
                </a:cubicBezTo>
                <a:close/>
                <a:moveTo>
                  <a:pt x="7514999" y="2998452"/>
                </a:moveTo>
                <a:lnTo>
                  <a:pt x="7536350" y="2935872"/>
                </a:lnTo>
                <a:cubicBezTo>
                  <a:pt x="7537381" y="2932927"/>
                  <a:pt x="7535761" y="2929762"/>
                  <a:pt x="7532890" y="2928804"/>
                </a:cubicBezTo>
                <a:cubicBezTo>
                  <a:pt x="7529945" y="2927774"/>
                  <a:pt x="7526779" y="2929394"/>
                  <a:pt x="7525822" y="2932265"/>
                </a:cubicBezTo>
                <a:lnTo>
                  <a:pt x="7504471" y="2994844"/>
                </a:lnTo>
                <a:cubicBezTo>
                  <a:pt x="7503440" y="2997789"/>
                  <a:pt x="7505060" y="3000955"/>
                  <a:pt x="7507932" y="3001912"/>
                </a:cubicBezTo>
                <a:cubicBezTo>
                  <a:pt x="7508521" y="3002133"/>
                  <a:pt x="7509183" y="3002207"/>
                  <a:pt x="7509772" y="3002207"/>
                </a:cubicBezTo>
                <a:cubicBezTo>
                  <a:pt x="7512055" y="3002207"/>
                  <a:pt x="7514190" y="3000734"/>
                  <a:pt x="7514999" y="2998452"/>
                </a:cubicBezTo>
                <a:close/>
                <a:moveTo>
                  <a:pt x="7536498" y="2935062"/>
                </a:moveTo>
                <a:lnTo>
                  <a:pt x="7547099" y="2878152"/>
                </a:lnTo>
                <a:cubicBezTo>
                  <a:pt x="7547689" y="2875133"/>
                  <a:pt x="7545627" y="2872188"/>
                  <a:pt x="7542608" y="2871673"/>
                </a:cubicBezTo>
                <a:cubicBezTo>
                  <a:pt x="7539663" y="2871158"/>
                  <a:pt x="7536645" y="2873072"/>
                  <a:pt x="7536129" y="2876164"/>
                </a:cubicBezTo>
                <a:lnTo>
                  <a:pt x="7525527" y="2933075"/>
                </a:lnTo>
                <a:cubicBezTo>
                  <a:pt x="7524939" y="2936093"/>
                  <a:pt x="7527000" y="2939038"/>
                  <a:pt x="7530019" y="2939553"/>
                </a:cubicBezTo>
                <a:cubicBezTo>
                  <a:pt x="7530387" y="2939627"/>
                  <a:pt x="7530755" y="2939627"/>
                  <a:pt x="7531123" y="2939627"/>
                </a:cubicBezTo>
                <a:cubicBezTo>
                  <a:pt x="7533700" y="2939627"/>
                  <a:pt x="7536056" y="2937713"/>
                  <a:pt x="7536498" y="2935062"/>
                </a:cubicBezTo>
                <a:close/>
                <a:moveTo>
                  <a:pt x="7541798" y="2882716"/>
                </a:moveTo>
                <a:cubicBezTo>
                  <a:pt x="7544891" y="2882643"/>
                  <a:pt x="7547320" y="2880066"/>
                  <a:pt x="7547246" y="2876974"/>
                </a:cubicBezTo>
                <a:lnTo>
                  <a:pt x="7545922" y="2830517"/>
                </a:lnTo>
                <a:cubicBezTo>
                  <a:pt x="7545848" y="2827425"/>
                  <a:pt x="7543565" y="2825364"/>
                  <a:pt x="7540179" y="2825069"/>
                </a:cubicBezTo>
                <a:cubicBezTo>
                  <a:pt x="7537086" y="2825143"/>
                  <a:pt x="7534657" y="2827720"/>
                  <a:pt x="7534730" y="2830812"/>
                </a:cubicBezTo>
                <a:lnTo>
                  <a:pt x="7536056" y="2877268"/>
                </a:lnTo>
                <a:cubicBezTo>
                  <a:pt x="7536129" y="2880287"/>
                  <a:pt x="7538633" y="2882716"/>
                  <a:pt x="7541651" y="2882716"/>
                </a:cubicBezTo>
                <a:cubicBezTo>
                  <a:pt x="7541725" y="2882716"/>
                  <a:pt x="7541725" y="2882716"/>
                  <a:pt x="7541798" y="2882716"/>
                </a:cubicBezTo>
                <a:close/>
                <a:moveTo>
                  <a:pt x="7541946" y="2835966"/>
                </a:moveTo>
                <a:cubicBezTo>
                  <a:pt x="7544891" y="2835082"/>
                  <a:pt x="7546510" y="2831916"/>
                  <a:pt x="7545627" y="2828971"/>
                </a:cubicBezTo>
                <a:lnTo>
                  <a:pt x="7536498" y="2799228"/>
                </a:lnTo>
                <a:cubicBezTo>
                  <a:pt x="7535614" y="2796283"/>
                  <a:pt x="7532522" y="2794589"/>
                  <a:pt x="7529503" y="2795546"/>
                </a:cubicBezTo>
                <a:cubicBezTo>
                  <a:pt x="7526558" y="2796430"/>
                  <a:pt x="7524939" y="2799596"/>
                  <a:pt x="7525822" y="2802541"/>
                </a:cubicBezTo>
                <a:lnTo>
                  <a:pt x="7534951" y="2832285"/>
                </a:lnTo>
                <a:cubicBezTo>
                  <a:pt x="7535687" y="2834714"/>
                  <a:pt x="7537897" y="2836260"/>
                  <a:pt x="7540326" y="2836187"/>
                </a:cubicBezTo>
                <a:cubicBezTo>
                  <a:pt x="7540841" y="2836260"/>
                  <a:pt x="7541430" y="2836187"/>
                  <a:pt x="7541946" y="2835966"/>
                </a:cubicBezTo>
                <a:close/>
                <a:moveTo>
                  <a:pt x="7535393" y="2804455"/>
                </a:moveTo>
                <a:lnTo>
                  <a:pt x="7557185" y="2778098"/>
                </a:lnTo>
                <a:cubicBezTo>
                  <a:pt x="7559173" y="2775742"/>
                  <a:pt x="7558806" y="2772208"/>
                  <a:pt x="7556449" y="2770220"/>
                </a:cubicBezTo>
                <a:cubicBezTo>
                  <a:pt x="7554094" y="2768232"/>
                  <a:pt x="7550560" y="2768600"/>
                  <a:pt x="7548572" y="2770956"/>
                </a:cubicBezTo>
                <a:lnTo>
                  <a:pt x="7526779" y="2797314"/>
                </a:lnTo>
                <a:cubicBezTo>
                  <a:pt x="7524791" y="2799669"/>
                  <a:pt x="7525159" y="2803203"/>
                  <a:pt x="7527515" y="2805191"/>
                </a:cubicBezTo>
                <a:cubicBezTo>
                  <a:pt x="7528546" y="2806075"/>
                  <a:pt x="7529871" y="2806516"/>
                  <a:pt x="7531123" y="2806443"/>
                </a:cubicBezTo>
                <a:cubicBezTo>
                  <a:pt x="7532743" y="2806443"/>
                  <a:pt x="7534362" y="2805780"/>
                  <a:pt x="7535393" y="2804455"/>
                </a:cubicBezTo>
                <a:close/>
                <a:moveTo>
                  <a:pt x="7557849" y="2777214"/>
                </a:moveTo>
                <a:lnTo>
                  <a:pt x="7577579" y="2740992"/>
                </a:lnTo>
                <a:cubicBezTo>
                  <a:pt x="7579052" y="2738268"/>
                  <a:pt x="7578095" y="2734881"/>
                  <a:pt x="7575371" y="2733408"/>
                </a:cubicBezTo>
                <a:cubicBezTo>
                  <a:pt x="7572647" y="2731936"/>
                  <a:pt x="7569260" y="2732893"/>
                  <a:pt x="7567788" y="2735617"/>
                </a:cubicBezTo>
                <a:lnTo>
                  <a:pt x="7548056" y="2771840"/>
                </a:lnTo>
                <a:cubicBezTo>
                  <a:pt x="7546584" y="2774564"/>
                  <a:pt x="7547541" y="2777951"/>
                  <a:pt x="7550265" y="2779423"/>
                </a:cubicBezTo>
                <a:cubicBezTo>
                  <a:pt x="7551149" y="2779865"/>
                  <a:pt x="7552032" y="2780085"/>
                  <a:pt x="7552989" y="2780085"/>
                </a:cubicBezTo>
                <a:cubicBezTo>
                  <a:pt x="7554977" y="2780085"/>
                  <a:pt x="7556818" y="2779055"/>
                  <a:pt x="7557849" y="2777214"/>
                </a:cubicBezTo>
                <a:close/>
                <a:moveTo>
                  <a:pt x="7578021" y="2739814"/>
                </a:moveTo>
                <a:lnTo>
                  <a:pt x="7589727" y="2695198"/>
                </a:lnTo>
                <a:cubicBezTo>
                  <a:pt x="7590537" y="2692253"/>
                  <a:pt x="7588770" y="2689161"/>
                  <a:pt x="7585751" y="2688425"/>
                </a:cubicBezTo>
                <a:cubicBezTo>
                  <a:pt x="7582733" y="2687688"/>
                  <a:pt x="7579714" y="2689455"/>
                  <a:pt x="7578978" y="2692400"/>
                </a:cubicBezTo>
                <a:lnTo>
                  <a:pt x="7567272" y="2737016"/>
                </a:lnTo>
                <a:cubicBezTo>
                  <a:pt x="7566462" y="2739961"/>
                  <a:pt x="7568229" y="2743053"/>
                  <a:pt x="7571248" y="2743789"/>
                </a:cubicBezTo>
                <a:cubicBezTo>
                  <a:pt x="7571763" y="2743937"/>
                  <a:pt x="7572205" y="2744010"/>
                  <a:pt x="7572720" y="2744010"/>
                </a:cubicBezTo>
                <a:cubicBezTo>
                  <a:pt x="7575150" y="2743937"/>
                  <a:pt x="7577358" y="2742243"/>
                  <a:pt x="7578021" y="2739814"/>
                </a:cubicBezTo>
                <a:close/>
                <a:moveTo>
                  <a:pt x="7589948" y="2694315"/>
                </a:moveTo>
                <a:lnTo>
                  <a:pt x="7595396" y="2636079"/>
                </a:lnTo>
                <a:cubicBezTo>
                  <a:pt x="7595690" y="2632986"/>
                  <a:pt x="7593408" y="2630262"/>
                  <a:pt x="7590389" y="2630042"/>
                </a:cubicBezTo>
                <a:cubicBezTo>
                  <a:pt x="7587444" y="2629673"/>
                  <a:pt x="7584574" y="2632029"/>
                  <a:pt x="7584353" y="2635048"/>
                </a:cubicBezTo>
                <a:lnTo>
                  <a:pt x="7578905" y="2693284"/>
                </a:lnTo>
                <a:cubicBezTo>
                  <a:pt x="7578610" y="2696376"/>
                  <a:pt x="7580893" y="2699100"/>
                  <a:pt x="7583911" y="2699321"/>
                </a:cubicBezTo>
                <a:cubicBezTo>
                  <a:pt x="7584132" y="2699321"/>
                  <a:pt x="7584279" y="2699321"/>
                  <a:pt x="7584500" y="2699321"/>
                </a:cubicBezTo>
                <a:cubicBezTo>
                  <a:pt x="7587298" y="2699321"/>
                  <a:pt x="7589653" y="2697112"/>
                  <a:pt x="7589948" y="2694315"/>
                </a:cubicBezTo>
                <a:close/>
                <a:moveTo>
                  <a:pt x="7595470" y="2635563"/>
                </a:moveTo>
                <a:lnTo>
                  <a:pt x="7596427" y="2558553"/>
                </a:lnTo>
                <a:cubicBezTo>
                  <a:pt x="7596427" y="2555461"/>
                  <a:pt x="7593997" y="2552958"/>
                  <a:pt x="7590905" y="2552884"/>
                </a:cubicBezTo>
                <a:cubicBezTo>
                  <a:pt x="7587665" y="2552884"/>
                  <a:pt x="7585310" y="2555314"/>
                  <a:pt x="7585236" y="2558406"/>
                </a:cubicBezTo>
                <a:lnTo>
                  <a:pt x="7584279" y="2635416"/>
                </a:lnTo>
                <a:cubicBezTo>
                  <a:pt x="7584279" y="2638508"/>
                  <a:pt x="7586708" y="2641011"/>
                  <a:pt x="7589801" y="2641085"/>
                </a:cubicBezTo>
                <a:cubicBezTo>
                  <a:pt x="7589801" y="2641085"/>
                  <a:pt x="7589874" y="2641085"/>
                  <a:pt x="7589874" y="2641085"/>
                </a:cubicBezTo>
                <a:cubicBezTo>
                  <a:pt x="7592966" y="2641085"/>
                  <a:pt x="7595396" y="2638655"/>
                  <a:pt x="7595470" y="2635563"/>
                </a:cubicBezTo>
                <a:close/>
                <a:moveTo>
                  <a:pt x="7591199" y="2564075"/>
                </a:moveTo>
                <a:cubicBezTo>
                  <a:pt x="7594292" y="2563854"/>
                  <a:pt x="7596647" y="2561278"/>
                  <a:pt x="7596427" y="2558185"/>
                </a:cubicBezTo>
                <a:lnTo>
                  <a:pt x="7590905" y="2469101"/>
                </a:lnTo>
                <a:cubicBezTo>
                  <a:pt x="7590684" y="2466009"/>
                  <a:pt x="7588549" y="2463506"/>
                  <a:pt x="7585015" y="2463874"/>
                </a:cubicBezTo>
                <a:cubicBezTo>
                  <a:pt x="7581923" y="2464095"/>
                  <a:pt x="7579567" y="2466672"/>
                  <a:pt x="7579788" y="2469764"/>
                </a:cubicBezTo>
                <a:lnTo>
                  <a:pt x="7585310" y="2558848"/>
                </a:lnTo>
                <a:cubicBezTo>
                  <a:pt x="7585531" y="2561793"/>
                  <a:pt x="7587960" y="2564075"/>
                  <a:pt x="7590905" y="2564075"/>
                </a:cubicBezTo>
                <a:cubicBezTo>
                  <a:pt x="7590979" y="2564075"/>
                  <a:pt x="7591053" y="2564075"/>
                  <a:pt x="7591199" y="2564075"/>
                </a:cubicBezTo>
                <a:close/>
                <a:moveTo>
                  <a:pt x="7586120" y="2474917"/>
                </a:moveTo>
                <a:cubicBezTo>
                  <a:pt x="7589138" y="2474476"/>
                  <a:pt x="7591273" y="2471678"/>
                  <a:pt x="7590832" y="2468586"/>
                </a:cubicBezTo>
                <a:lnTo>
                  <a:pt x="7577064" y="2374054"/>
                </a:lnTo>
                <a:cubicBezTo>
                  <a:pt x="7576622" y="2370962"/>
                  <a:pt x="7573751" y="2368974"/>
                  <a:pt x="7570733" y="2369342"/>
                </a:cubicBezTo>
                <a:cubicBezTo>
                  <a:pt x="7567714" y="2369784"/>
                  <a:pt x="7565578" y="2372581"/>
                  <a:pt x="7566021" y="2375673"/>
                </a:cubicBezTo>
                <a:lnTo>
                  <a:pt x="7579788" y="2470205"/>
                </a:lnTo>
                <a:cubicBezTo>
                  <a:pt x="7580156" y="2473003"/>
                  <a:pt x="7582586" y="2474991"/>
                  <a:pt x="7585310" y="2474991"/>
                </a:cubicBezTo>
                <a:cubicBezTo>
                  <a:pt x="7585604" y="2474991"/>
                  <a:pt x="7585899" y="2474917"/>
                  <a:pt x="7586120" y="2474917"/>
                </a:cubicBezTo>
                <a:close/>
                <a:moveTo>
                  <a:pt x="7576475" y="2377367"/>
                </a:moveTo>
                <a:cubicBezTo>
                  <a:pt x="7577874" y="2374643"/>
                  <a:pt x="7576769" y="2371256"/>
                  <a:pt x="7574045" y="2369857"/>
                </a:cubicBezTo>
                <a:lnTo>
                  <a:pt x="7512496" y="2338494"/>
                </a:lnTo>
                <a:cubicBezTo>
                  <a:pt x="7509772" y="2337095"/>
                  <a:pt x="7506386" y="2338199"/>
                  <a:pt x="7504987" y="2340923"/>
                </a:cubicBezTo>
                <a:cubicBezTo>
                  <a:pt x="7503588" y="2343647"/>
                  <a:pt x="7504692" y="2347034"/>
                  <a:pt x="7507416" y="2348433"/>
                </a:cubicBezTo>
                <a:lnTo>
                  <a:pt x="7568966" y="2379796"/>
                </a:lnTo>
                <a:cubicBezTo>
                  <a:pt x="7569776" y="2380238"/>
                  <a:pt x="7570659" y="2380385"/>
                  <a:pt x="7571542" y="2380385"/>
                </a:cubicBezTo>
                <a:cubicBezTo>
                  <a:pt x="7573603" y="2380459"/>
                  <a:pt x="7575517" y="2379281"/>
                  <a:pt x="7576475" y="2377367"/>
                </a:cubicBezTo>
                <a:close/>
                <a:moveTo>
                  <a:pt x="7515368" y="2345120"/>
                </a:moveTo>
                <a:cubicBezTo>
                  <a:pt x="7516251" y="2342175"/>
                  <a:pt x="7514631" y="2339083"/>
                  <a:pt x="7511687" y="2338125"/>
                </a:cubicBezTo>
                <a:lnTo>
                  <a:pt x="7433278" y="2314051"/>
                </a:lnTo>
                <a:cubicBezTo>
                  <a:pt x="7430333" y="2313167"/>
                  <a:pt x="7427241" y="2314787"/>
                  <a:pt x="7426284" y="2317732"/>
                </a:cubicBezTo>
                <a:cubicBezTo>
                  <a:pt x="7425400" y="2320677"/>
                  <a:pt x="7427020" y="2323769"/>
                  <a:pt x="7429965" y="2324726"/>
                </a:cubicBezTo>
                <a:lnTo>
                  <a:pt x="7508374" y="2348801"/>
                </a:lnTo>
                <a:cubicBezTo>
                  <a:pt x="7508962" y="2348948"/>
                  <a:pt x="7509478" y="2349022"/>
                  <a:pt x="7510067" y="2349022"/>
                </a:cubicBezTo>
                <a:cubicBezTo>
                  <a:pt x="7512423" y="2349022"/>
                  <a:pt x="7514631" y="2347476"/>
                  <a:pt x="7515368" y="2345120"/>
                </a:cubicBezTo>
                <a:close/>
                <a:moveTo>
                  <a:pt x="7432983" y="2324800"/>
                </a:moveTo>
                <a:cubicBezTo>
                  <a:pt x="7435928" y="2323990"/>
                  <a:pt x="7437769" y="2320971"/>
                  <a:pt x="7436959" y="2318026"/>
                </a:cubicBezTo>
                <a:lnTo>
                  <a:pt x="7412516" y="2223053"/>
                </a:lnTo>
                <a:cubicBezTo>
                  <a:pt x="7411706" y="2220034"/>
                  <a:pt x="7408687" y="2218267"/>
                  <a:pt x="7405743" y="2219077"/>
                </a:cubicBezTo>
                <a:cubicBezTo>
                  <a:pt x="7402798" y="2219813"/>
                  <a:pt x="7400957" y="2222905"/>
                  <a:pt x="7401694" y="2225850"/>
                </a:cubicBezTo>
                <a:lnTo>
                  <a:pt x="7426136" y="2320824"/>
                </a:lnTo>
                <a:cubicBezTo>
                  <a:pt x="7426799" y="2323327"/>
                  <a:pt x="7429081" y="2325021"/>
                  <a:pt x="7431585" y="2325021"/>
                </a:cubicBezTo>
                <a:cubicBezTo>
                  <a:pt x="7432100" y="2325021"/>
                  <a:pt x="7432542" y="2324947"/>
                  <a:pt x="7432983" y="2324800"/>
                </a:cubicBezTo>
                <a:close/>
                <a:moveTo>
                  <a:pt x="7409203" y="2229605"/>
                </a:moveTo>
                <a:cubicBezTo>
                  <a:pt x="7412074" y="2228501"/>
                  <a:pt x="7413473" y="2225261"/>
                  <a:pt x="7412369" y="2222390"/>
                </a:cubicBezTo>
                <a:lnTo>
                  <a:pt x="7379533" y="2137576"/>
                </a:lnTo>
                <a:cubicBezTo>
                  <a:pt x="7378428" y="2134705"/>
                  <a:pt x="7375189" y="2133306"/>
                  <a:pt x="7372318" y="2134410"/>
                </a:cubicBezTo>
                <a:cubicBezTo>
                  <a:pt x="7369447" y="2135514"/>
                  <a:pt x="7368048" y="2138754"/>
                  <a:pt x="7369152" y="2141625"/>
                </a:cubicBezTo>
                <a:lnTo>
                  <a:pt x="7401988" y="2226439"/>
                </a:lnTo>
                <a:cubicBezTo>
                  <a:pt x="7402871" y="2228648"/>
                  <a:pt x="7405006" y="2230047"/>
                  <a:pt x="7407215" y="2229973"/>
                </a:cubicBezTo>
                <a:cubicBezTo>
                  <a:pt x="7407878" y="2229973"/>
                  <a:pt x="7408541" y="2229899"/>
                  <a:pt x="7409203" y="2229605"/>
                </a:cubicBezTo>
                <a:close/>
                <a:moveTo>
                  <a:pt x="7379827" y="2140742"/>
                </a:moveTo>
                <a:cubicBezTo>
                  <a:pt x="7380416" y="2137723"/>
                  <a:pt x="7378502" y="2134778"/>
                  <a:pt x="7375484" y="2134189"/>
                </a:cubicBezTo>
                <a:lnTo>
                  <a:pt x="7283970" y="2115563"/>
                </a:lnTo>
                <a:cubicBezTo>
                  <a:pt x="7281025" y="2114974"/>
                  <a:pt x="7278006" y="2116888"/>
                  <a:pt x="7277418" y="2119906"/>
                </a:cubicBezTo>
                <a:cubicBezTo>
                  <a:pt x="7276829" y="2122925"/>
                  <a:pt x="7278743" y="2125870"/>
                  <a:pt x="7281761" y="2126459"/>
                </a:cubicBezTo>
                <a:lnTo>
                  <a:pt x="7373275" y="2145085"/>
                </a:lnTo>
                <a:cubicBezTo>
                  <a:pt x="7373643" y="2145159"/>
                  <a:pt x="7374085" y="2145233"/>
                  <a:pt x="7374453" y="2145233"/>
                </a:cubicBezTo>
                <a:cubicBezTo>
                  <a:pt x="7376956" y="2145159"/>
                  <a:pt x="7379238" y="2143392"/>
                  <a:pt x="7379827" y="2140742"/>
                </a:cubicBezTo>
                <a:close/>
                <a:moveTo>
                  <a:pt x="7288387" y="2121600"/>
                </a:moveTo>
                <a:cubicBezTo>
                  <a:pt x="7288755" y="2118581"/>
                  <a:pt x="7286547" y="2115784"/>
                  <a:pt x="7283455" y="2115415"/>
                </a:cubicBezTo>
                <a:lnTo>
                  <a:pt x="7181781" y="2104077"/>
                </a:lnTo>
                <a:cubicBezTo>
                  <a:pt x="7179057" y="2103709"/>
                  <a:pt x="7175965" y="2105918"/>
                  <a:pt x="7175597" y="2109010"/>
                </a:cubicBezTo>
                <a:cubicBezTo>
                  <a:pt x="7175229" y="2112029"/>
                  <a:pt x="7177437" y="2114826"/>
                  <a:pt x="7180529" y="2115194"/>
                </a:cubicBezTo>
                <a:lnTo>
                  <a:pt x="7282203" y="2126532"/>
                </a:lnTo>
                <a:cubicBezTo>
                  <a:pt x="7282424" y="2126532"/>
                  <a:pt x="7282645" y="2126606"/>
                  <a:pt x="7282866" y="2126606"/>
                </a:cubicBezTo>
                <a:cubicBezTo>
                  <a:pt x="7285663" y="2126532"/>
                  <a:pt x="7288093" y="2124397"/>
                  <a:pt x="7288387" y="2121600"/>
                </a:cubicBezTo>
                <a:close/>
                <a:moveTo>
                  <a:pt x="7186714" y="2109820"/>
                </a:moveTo>
                <a:cubicBezTo>
                  <a:pt x="7186788" y="2106728"/>
                  <a:pt x="7184358" y="2104151"/>
                  <a:pt x="7181339" y="2104077"/>
                </a:cubicBezTo>
                <a:lnTo>
                  <a:pt x="7073334" y="2100838"/>
                </a:lnTo>
                <a:cubicBezTo>
                  <a:pt x="7070242" y="2100985"/>
                  <a:pt x="7067665" y="2103194"/>
                  <a:pt x="7067592" y="2106212"/>
                </a:cubicBezTo>
                <a:cubicBezTo>
                  <a:pt x="7067518" y="2109305"/>
                  <a:pt x="7069948" y="2111882"/>
                  <a:pt x="7072966" y="2111955"/>
                </a:cubicBezTo>
                <a:lnTo>
                  <a:pt x="7180971" y="2115194"/>
                </a:lnTo>
                <a:cubicBezTo>
                  <a:pt x="7181045" y="2115194"/>
                  <a:pt x="7181118" y="2115194"/>
                  <a:pt x="7181192" y="2115194"/>
                </a:cubicBezTo>
                <a:cubicBezTo>
                  <a:pt x="7184210" y="2115194"/>
                  <a:pt x="7186640" y="2112839"/>
                  <a:pt x="7186714" y="2109820"/>
                </a:cubicBezTo>
                <a:close/>
                <a:moveTo>
                  <a:pt x="6961795" y="2116152"/>
                </a:moveTo>
                <a:lnTo>
                  <a:pt x="7073408" y="2111955"/>
                </a:lnTo>
                <a:cubicBezTo>
                  <a:pt x="7076500" y="2111808"/>
                  <a:pt x="7078856" y="2109231"/>
                  <a:pt x="7078782" y="2106139"/>
                </a:cubicBezTo>
                <a:cubicBezTo>
                  <a:pt x="7078635" y="2103120"/>
                  <a:pt x="7076205" y="2100764"/>
                  <a:pt x="7073187" y="2100764"/>
                </a:cubicBezTo>
                <a:cubicBezTo>
                  <a:pt x="7073113" y="2100764"/>
                  <a:pt x="7073113" y="2100764"/>
                  <a:pt x="7073040" y="2100764"/>
                </a:cubicBezTo>
                <a:lnTo>
                  <a:pt x="6961427" y="2104961"/>
                </a:lnTo>
                <a:cubicBezTo>
                  <a:pt x="6958335" y="2105108"/>
                  <a:pt x="6955979" y="2107685"/>
                  <a:pt x="6956052" y="2110777"/>
                </a:cubicBezTo>
                <a:cubicBezTo>
                  <a:pt x="6956200" y="2113796"/>
                  <a:pt x="6958629" y="2116152"/>
                  <a:pt x="6961648" y="2116152"/>
                </a:cubicBezTo>
                <a:cubicBezTo>
                  <a:pt x="6961648" y="2116152"/>
                  <a:pt x="6961721" y="2116152"/>
                  <a:pt x="6961795" y="2116152"/>
                </a:cubicBezTo>
                <a:close/>
                <a:moveTo>
                  <a:pt x="6849814" y="2127269"/>
                </a:moveTo>
                <a:lnTo>
                  <a:pt x="6962163" y="2116225"/>
                </a:lnTo>
                <a:cubicBezTo>
                  <a:pt x="6965255" y="2115931"/>
                  <a:pt x="6967464" y="2113207"/>
                  <a:pt x="6967169" y="2110114"/>
                </a:cubicBezTo>
                <a:cubicBezTo>
                  <a:pt x="6966875" y="2107022"/>
                  <a:pt x="6964077" y="2104887"/>
                  <a:pt x="6961059" y="2105108"/>
                </a:cubicBezTo>
                <a:lnTo>
                  <a:pt x="6848710" y="2116152"/>
                </a:lnTo>
                <a:cubicBezTo>
                  <a:pt x="6845617" y="2116446"/>
                  <a:pt x="6843409" y="2119170"/>
                  <a:pt x="6843703" y="2122262"/>
                </a:cubicBezTo>
                <a:cubicBezTo>
                  <a:pt x="6843998" y="2125134"/>
                  <a:pt x="6846427" y="2127342"/>
                  <a:pt x="6849299" y="2127269"/>
                </a:cubicBezTo>
                <a:cubicBezTo>
                  <a:pt x="6849446" y="2127269"/>
                  <a:pt x="6849593" y="2127269"/>
                  <a:pt x="6849814" y="2127269"/>
                </a:cubicBezTo>
                <a:close/>
                <a:moveTo>
                  <a:pt x="6739895" y="2144497"/>
                </a:moveTo>
                <a:lnTo>
                  <a:pt x="6850035" y="2127122"/>
                </a:lnTo>
                <a:cubicBezTo>
                  <a:pt x="6853054" y="2126606"/>
                  <a:pt x="6855115" y="2123808"/>
                  <a:pt x="6854673" y="2120716"/>
                </a:cubicBezTo>
                <a:cubicBezTo>
                  <a:pt x="6854158" y="2117698"/>
                  <a:pt x="6851287" y="2115636"/>
                  <a:pt x="6848268" y="2116078"/>
                </a:cubicBezTo>
                <a:lnTo>
                  <a:pt x="6738128" y="2133453"/>
                </a:lnTo>
                <a:cubicBezTo>
                  <a:pt x="6735109" y="2133968"/>
                  <a:pt x="6733048" y="2136766"/>
                  <a:pt x="6733490" y="2139785"/>
                </a:cubicBezTo>
                <a:cubicBezTo>
                  <a:pt x="6733931" y="2142582"/>
                  <a:pt x="6736287" y="2144497"/>
                  <a:pt x="6739011" y="2144497"/>
                </a:cubicBezTo>
                <a:cubicBezTo>
                  <a:pt x="6739379" y="2144570"/>
                  <a:pt x="6739674" y="2144570"/>
                  <a:pt x="6739895" y="2144497"/>
                </a:cubicBezTo>
                <a:close/>
                <a:moveTo>
                  <a:pt x="6635129" y="2167393"/>
                </a:moveTo>
                <a:lnTo>
                  <a:pt x="6740263" y="2144497"/>
                </a:lnTo>
                <a:cubicBezTo>
                  <a:pt x="6743281" y="2143834"/>
                  <a:pt x="6745195" y="2140889"/>
                  <a:pt x="6744533" y="2137870"/>
                </a:cubicBezTo>
                <a:cubicBezTo>
                  <a:pt x="6743870" y="2134852"/>
                  <a:pt x="6740852" y="2132938"/>
                  <a:pt x="6737907" y="2133600"/>
                </a:cubicBezTo>
                <a:lnTo>
                  <a:pt x="6632773" y="2156497"/>
                </a:lnTo>
                <a:cubicBezTo>
                  <a:pt x="6629754" y="2157160"/>
                  <a:pt x="6627840" y="2160105"/>
                  <a:pt x="6628503" y="2163123"/>
                </a:cubicBezTo>
                <a:cubicBezTo>
                  <a:pt x="6629092" y="2165774"/>
                  <a:pt x="6631374" y="2167541"/>
                  <a:pt x="6633951" y="2167541"/>
                </a:cubicBezTo>
                <a:cubicBezTo>
                  <a:pt x="6634319" y="2167541"/>
                  <a:pt x="6634761" y="2167467"/>
                  <a:pt x="6635129" y="2167393"/>
                </a:cubicBezTo>
                <a:close/>
                <a:moveTo>
                  <a:pt x="6535075" y="2196769"/>
                </a:moveTo>
                <a:lnTo>
                  <a:pt x="6635497" y="2167246"/>
                </a:lnTo>
                <a:cubicBezTo>
                  <a:pt x="6638442" y="2166363"/>
                  <a:pt x="6640135" y="2163270"/>
                  <a:pt x="6639252" y="2160325"/>
                </a:cubicBezTo>
                <a:cubicBezTo>
                  <a:pt x="6638368" y="2157381"/>
                  <a:pt x="6635350" y="2155614"/>
                  <a:pt x="6632331" y="2156571"/>
                </a:cubicBezTo>
                <a:lnTo>
                  <a:pt x="6531909" y="2186094"/>
                </a:lnTo>
                <a:cubicBezTo>
                  <a:pt x="6528964" y="2186977"/>
                  <a:pt x="6527271" y="2190069"/>
                  <a:pt x="6528154" y="2193014"/>
                </a:cubicBezTo>
                <a:cubicBezTo>
                  <a:pt x="6528890" y="2195444"/>
                  <a:pt x="6531099" y="2197064"/>
                  <a:pt x="6533529" y="2196990"/>
                </a:cubicBezTo>
                <a:cubicBezTo>
                  <a:pt x="6534044" y="2196990"/>
                  <a:pt x="6534633" y="2196990"/>
                  <a:pt x="6535075" y="2196769"/>
                </a:cubicBezTo>
                <a:close/>
                <a:moveTo>
                  <a:pt x="6439438" y="2233802"/>
                </a:moveTo>
                <a:lnTo>
                  <a:pt x="6535517" y="2196695"/>
                </a:lnTo>
                <a:cubicBezTo>
                  <a:pt x="6538388" y="2195591"/>
                  <a:pt x="6539787" y="2192352"/>
                  <a:pt x="6538682" y="2189480"/>
                </a:cubicBezTo>
                <a:cubicBezTo>
                  <a:pt x="6537578" y="2186609"/>
                  <a:pt x="6534339" y="2185210"/>
                  <a:pt x="6531467" y="2186314"/>
                </a:cubicBezTo>
                <a:lnTo>
                  <a:pt x="6435389" y="2223421"/>
                </a:lnTo>
                <a:cubicBezTo>
                  <a:pt x="6432518" y="2224525"/>
                  <a:pt x="6431119" y="2227764"/>
                  <a:pt x="6432223" y="2230636"/>
                </a:cubicBezTo>
                <a:cubicBezTo>
                  <a:pt x="6433107" y="2232844"/>
                  <a:pt x="6435242" y="2234243"/>
                  <a:pt x="6437451" y="2234170"/>
                </a:cubicBezTo>
                <a:cubicBezTo>
                  <a:pt x="6438113" y="2234170"/>
                  <a:pt x="6438776" y="2234022"/>
                  <a:pt x="6439438" y="2233802"/>
                </a:cubicBezTo>
                <a:close/>
                <a:moveTo>
                  <a:pt x="6347556" y="2279227"/>
                </a:moveTo>
                <a:lnTo>
                  <a:pt x="6439880" y="2233581"/>
                </a:lnTo>
                <a:cubicBezTo>
                  <a:pt x="6442604" y="2232182"/>
                  <a:pt x="6443782" y="2228869"/>
                  <a:pt x="6442383" y="2226071"/>
                </a:cubicBezTo>
                <a:cubicBezTo>
                  <a:pt x="6440984" y="2223347"/>
                  <a:pt x="6437672" y="2222169"/>
                  <a:pt x="6434874" y="2223568"/>
                </a:cubicBezTo>
                <a:lnTo>
                  <a:pt x="6342550" y="2269214"/>
                </a:lnTo>
                <a:cubicBezTo>
                  <a:pt x="6339826" y="2270613"/>
                  <a:pt x="6338648" y="2273926"/>
                  <a:pt x="6340047" y="2276724"/>
                </a:cubicBezTo>
                <a:cubicBezTo>
                  <a:pt x="6341004" y="2278712"/>
                  <a:pt x="6342992" y="2279816"/>
                  <a:pt x="6345054" y="2279816"/>
                </a:cubicBezTo>
                <a:cubicBezTo>
                  <a:pt x="6345937" y="2279816"/>
                  <a:pt x="6346747" y="2279595"/>
                  <a:pt x="6347556" y="2279227"/>
                </a:cubicBezTo>
                <a:close/>
                <a:moveTo>
                  <a:pt x="6258988" y="2334076"/>
                </a:moveTo>
                <a:lnTo>
                  <a:pt x="6347998" y="2278933"/>
                </a:lnTo>
                <a:cubicBezTo>
                  <a:pt x="6350649" y="2277313"/>
                  <a:pt x="6351459" y="2273853"/>
                  <a:pt x="6349839" y="2271276"/>
                </a:cubicBezTo>
                <a:cubicBezTo>
                  <a:pt x="6348219" y="2268625"/>
                  <a:pt x="6344759" y="2267815"/>
                  <a:pt x="6342182" y="2269435"/>
                </a:cubicBezTo>
                <a:lnTo>
                  <a:pt x="6253172" y="2324579"/>
                </a:lnTo>
                <a:cubicBezTo>
                  <a:pt x="6250521" y="2326199"/>
                  <a:pt x="6249711" y="2329659"/>
                  <a:pt x="6251331" y="2332236"/>
                </a:cubicBezTo>
                <a:cubicBezTo>
                  <a:pt x="6252362" y="2333929"/>
                  <a:pt x="6254202" y="2334886"/>
                  <a:pt x="6256117" y="2334886"/>
                </a:cubicBezTo>
                <a:cubicBezTo>
                  <a:pt x="6257074" y="2334960"/>
                  <a:pt x="6258105" y="2334665"/>
                  <a:pt x="6258988" y="2334076"/>
                </a:cubicBezTo>
                <a:close/>
                <a:moveTo>
                  <a:pt x="6172775" y="2397908"/>
                </a:moveTo>
                <a:lnTo>
                  <a:pt x="6259356" y="2333855"/>
                </a:lnTo>
                <a:cubicBezTo>
                  <a:pt x="6261859" y="2332015"/>
                  <a:pt x="6262375" y="2328555"/>
                  <a:pt x="6260534" y="2326051"/>
                </a:cubicBezTo>
                <a:cubicBezTo>
                  <a:pt x="6258694" y="2323548"/>
                  <a:pt x="6255233" y="2323033"/>
                  <a:pt x="6252730" y="2324873"/>
                </a:cubicBezTo>
                <a:lnTo>
                  <a:pt x="6166149" y="2388926"/>
                </a:lnTo>
                <a:cubicBezTo>
                  <a:pt x="6163646" y="2390766"/>
                  <a:pt x="6163130" y="2394227"/>
                  <a:pt x="6164971" y="2396730"/>
                </a:cubicBezTo>
                <a:cubicBezTo>
                  <a:pt x="6166076" y="2398202"/>
                  <a:pt x="6167769" y="2399012"/>
                  <a:pt x="6169462" y="2399012"/>
                </a:cubicBezTo>
                <a:cubicBezTo>
                  <a:pt x="6170640" y="2398938"/>
                  <a:pt x="6171745" y="2398644"/>
                  <a:pt x="6172775" y="2397908"/>
                </a:cubicBezTo>
                <a:close/>
                <a:moveTo>
                  <a:pt x="6088108" y="2470058"/>
                </a:moveTo>
                <a:lnTo>
                  <a:pt x="6173070" y="2397687"/>
                </a:lnTo>
                <a:cubicBezTo>
                  <a:pt x="6175426" y="2395699"/>
                  <a:pt x="6175720" y="2392165"/>
                  <a:pt x="6173732" y="2389809"/>
                </a:cubicBezTo>
                <a:cubicBezTo>
                  <a:pt x="6171745" y="2387453"/>
                  <a:pt x="6168210" y="2387159"/>
                  <a:pt x="6165854" y="2389146"/>
                </a:cubicBezTo>
                <a:lnTo>
                  <a:pt x="6080893" y="2461518"/>
                </a:lnTo>
                <a:cubicBezTo>
                  <a:pt x="6078537" y="2463506"/>
                  <a:pt x="6078243" y="2467040"/>
                  <a:pt x="6080231" y="2469396"/>
                </a:cubicBezTo>
                <a:cubicBezTo>
                  <a:pt x="6081335" y="2470721"/>
                  <a:pt x="6082955" y="2471383"/>
                  <a:pt x="6084501" y="2471383"/>
                </a:cubicBezTo>
                <a:cubicBezTo>
                  <a:pt x="6085826" y="2471383"/>
                  <a:pt x="6087078" y="2470942"/>
                  <a:pt x="6088108" y="2470058"/>
                </a:cubicBezTo>
                <a:close/>
                <a:moveTo>
                  <a:pt x="6004252" y="2550087"/>
                </a:moveTo>
                <a:lnTo>
                  <a:pt x="6088329" y="2469837"/>
                </a:lnTo>
                <a:cubicBezTo>
                  <a:pt x="6090538" y="2467702"/>
                  <a:pt x="6090612" y="2464169"/>
                  <a:pt x="6088476" y="2461960"/>
                </a:cubicBezTo>
                <a:cubicBezTo>
                  <a:pt x="6086342" y="2459751"/>
                  <a:pt x="6082808" y="2459677"/>
                  <a:pt x="6080599" y="2461813"/>
                </a:cubicBezTo>
                <a:lnTo>
                  <a:pt x="5996521" y="2542062"/>
                </a:lnTo>
                <a:cubicBezTo>
                  <a:pt x="5994313" y="2544197"/>
                  <a:pt x="5994239" y="2547731"/>
                  <a:pt x="5996374" y="2549940"/>
                </a:cubicBezTo>
                <a:cubicBezTo>
                  <a:pt x="5997478" y="2551118"/>
                  <a:pt x="5998951" y="2551706"/>
                  <a:pt x="6000423" y="2551633"/>
                </a:cubicBezTo>
                <a:cubicBezTo>
                  <a:pt x="6001822" y="2551633"/>
                  <a:pt x="6003147" y="2551118"/>
                  <a:pt x="6004252" y="2550087"/>
                </a:cubicBezTo>
                <a:close/>
                <a:moveTo>
                  <a:pt x="6002117" y="2660742"/>
                </a:moveTo>
                <a:lnTo>
                  <a:pt x="6005945" y="2546185"/>
                </a:lnTo>
                <a:cubicBezTo>
                  <a:pt x="6006019" y="2543093"/>
                  <a:pt x="6003663" y="2540516"/>
                  <a:pt x="6000571" y="2540442"/>
                </a:cubicBezTo>
                <a:cubicBezTo>
                  <a:pt x="5997699" y="2540589"/>
                  <a:pt x="5994902" y="2542724"/>
                  <a:pt x="5994828" y="2545817"/>
                </a:cubicBezTo>
                <a:lnTo>
                  <a:pt x="5990999" y="2660374"/>
                </a:lnTo>
                <a:cubicBezTo>
                  <a:pt x="5990926" y="2663466"/>
                  <a:pt x="5993282" y="2666043"/>
                  <a:pt x="5996374" y="2666117"/>
                </a:cubicBezTo>
                <a:cubicBezTo>
                  <a:pt x="5996447" y="2666117"/>
                  <a:pt x="5996521" y="2666117"/>
                  <a:pt x="5996595" y="2666117"/>
                </a:cubicBezTo>
                <a:cubicBezTo>
                  <a:pt x="5999540" y="2666117"/>
                  <a:pt x="6002043" y="2663761"/>
                  <a:pt x="6002117" y="2660742"/>
                </a:cubicBezTo>
                <a:close/>
                <a:moveTo>
                  <a:pt x="5918849" y="2754023"/>
                </a:moveTo>
                <a:lnTo>
                  <a:pt x="6000644" y="2664350"/>
                </a:lnTo>
                <a:cubicBezTo>
                  <a:pt x="6002706" y="2662068"/>
                  <a:pt x="6002558" y="2658534"/>
                  <a:pt x="6000276" y="2656472"/>
                </a:cubicBezTo>
                <a:cubicBezTo>
                  <a:pt x="5997994" y="2654411"/>
                  <a:pt x="5994460" y="2654558"/>
                  <a:pt x="5992398" y="2656840"/>
                </a:cubicBezTo>
                <a:lnTo>
                  <a:pt x="5910603" y="2746513"/>
                </a:lnTo>
                <a:cubicBezTo>
                  <a:pt x="5908542" y="2748796"/>
                  <a:pt x="5908689" y="2752330"/>
                  <a:pt x="5910971" y="2754391"/>
                </a:cubicBezTo>
                <a:cubicBezTo>
                  <a:pt x="5912076" y="2755348"/>
                  <a:pt x="5913401" y="2755864"/>
                  <a:pt x="5914800" y="2755864"/>
                </a:cubicBezTo>
                <a:cubicBezTo>
                  <a:pt x="5916272" y="2755790"/>
                  <a:pt x="5917745" y="2755201"/>
                  <a:pt x="5918849" y="2754023"/>
                </a:cubicBezTo>
                <a:close/>
                <a:moveTo>
                  <a:pt x="5839483" y="2845905"/>
                </a:moveTo>
                <a:lnTo>
                  <a:pt x="5918922" y="2753876"/>
                </a:lnTo>
                <a:cubicBezTo>
                  <a:pt x="5920910" y="2751520"/>
                  <a:pt x="5920689" y="2748060"/>
                  <a:pt x="5918333" y="2745998"/>
                </a:cubicBezTo>
                <a:cubicBezTo>
                  <a:pt x="5915977" y="2744010"/>
                  <a:pt x="5912517" y="2744231"/>
                  <a:pt x="5910456" y="2746587"/>
                </a:cubicBezTo>
                <a:lnTo>
                  <a:pt x="5831016" y="2838616"/>
                </a:lnTo>
                <a:cubicBezTo>
                  <a:pt x="5829028" y="2840972"/>
                  <a:pt x="5829249" y="2844432"/>
                  <a:pt x="5831605" y="2846494"/>
                </a:cubicBezTo>
                <a:cubicBezTo>
                  <a:pt x="5832636" y="2847377"/>
                  <a:pt x="5833961" y="2847893"/>
                  <a:pt x="5835287" y="2847819"/>
                </a:cubicBezTo>
                <a:cubicBezTo>
                  <a:pt x="5836832" y="2847819"/>
                  <a:pt x="5838379" y="2847156"/>
                  <a:pt x="5839483" y="2845905"/>
                </a:cubicBezTo>
                <a:close/>
                <a:moveTo>
                  <a:pt x="5764608" y="2937198"/>
                </a:moveTo>
                <a:lnTo>
                  <a:pt x="5839556" y="2845831"/>
                </a:lnTo>
                <a:cubicBezTo>
                  <a:pt x="5841544" y="2843475"/>
                  <a:pt x="5841176" y="2839941"/>
                  <a:pt x="5838820" y="2837953"/>
                </a:cubicBezTo>
                <a:cubicBezTo>
                  <a:pt x="5836464" y="2835966"/>
                  <a:pt x="5832931" y="2836334"/>
                  <a:pt x="5830943" y="2838690"/>
                </a:cubicBezTo>
                <a:lnTo>
                  <a:pt x="5755994" y="2930056"/>
                </a:lnTo>
                <a:cubicBezTo>
                  <a:pt x="5754006" y="2932412"/>
                  <a:pt x="5754375" y="2935946"/>
                  <a:pt x="5756730" y="2937934"/>
                </a:cubicBezTo>
                <a:cubicBezTo>
                  <a:pt x="5757761" y="2938817"/>
                  <a:pt x="5759013" y="2939185"/>
                  <a:pt x="5760338" y="2939185"/>
                </a:cubicBezTo>
                <a:cubicBezTo>
                  <a:pt x="5761958" y="2939185"/>
                  <a:pt x="5763504" y="2938523"/>
                  <a:pt x="5764608" y="2937198"/>
                </a:cubicBezTo>
                <a:close/>
                <a:moveTo>
                  <a:pt x="5696212" y="3025104"/>
                </a:moveTo>
                <a:lnTo>
                  <a:pt x="5764682" y="2937050"/>
                </a:lnTo>
                <a:cubicBezTo>
                  <a:pt x="5766596" y="2934621"/>
                  <a:pt x="5766154" y="2931087"/>
                  <a:pt x="5763725" y="2929246"/>
                </a:cubicBezTo>
                <a:cubicBezTo>
                  <a:pt x="5761295" y="2927332"/>
                  <a:pt x="5757835" y="2927774"/>
                  <a:pt x="5755921" y="2930203"/>
                </a:cubicBezTo>
                <a:lnTo>
                  <a:pt x="5687451" y="3018257"/>
                </a:lnTo>
                <a:cubicBezTo>
                  <a:pt x="5685537" y="3020686"/>
                  <a:pt x="5685979" y="3024220"/>
                  <a:pt x="5688408" y="3026061"/>
                </a:cubicBezTo>
                <a:cubicBezTo>
                  <a:pt x="5689439" y="3026871"/>
                  <a:pt x="5690691" y="3027239"/>
                  <a:pt x="5691868" y="3027239"/>
                </a:cubicBezTo>
                <a:cubicBezTo>
                  <a:pt x="5693488" y="3027239"/>
                  <a:pt x="5695108" y="3026502"/>
                  <a:pt x="5696212" y="3025104"/>
                </a:cubicBezTo>
                <a:close/>
                <a:moveTo>
                  <a:pt x="5727281" y="3149600"/>
                </a:moveTo>
                <a:cubicBezTo>
                  <a:pt x="5730226" y="3148791"/>
                  <a:pt x="5731993" y="3145698"/>
                  <a:pt x="5731183" y="3142753"/>
                </a:cubicBezTo>
                <a:lnTo>
                  <a:pt x="5697169" y="3020245"/>
                </a:lnTo>
                <a:cubicBezTo>
                  <a:pt x="5696360" y="3017299"/>
                  <a:pt x="5693267" y="3015533"/>
                  <a:pt x="5690323" y="3016343"/>
                </a:cubicBezTo>
                <a:cubicBezTo>
                  <a:pt x="5687377" y="3017152"/>
                  <a:pt x="5685611" y="3020245"/>
                  <a:pt x="5686420" y="3023189"/>
                </a:cubicBezTo>
                <a:lnTo>
                  <a:pt x="5720434" y="3145698"/>
                </a:lnTo>
                <a:cubicBezTo>
                  <a:pt x="5721097" y="3148201"/>
                  <a:pt x="5723379" y="3149821"/>
                  <a:pt x="5725809" y="3149821"/>
                </a:cubicBezTo>
                <a:cubicBezTo>
                  <a:pt x="5726324" y="3149821"/>
                  <a:pt x="5726839" y="3149748"/>
                  <a:pt x="5727281" y="3149600"/>
                </a:cubicBezTo>
                <a:close/>
                <a:moveTo>
                  <a:pt x="5791628" y="3269827"/>
                </a:moveTo>
                <a:cubicBezTo>
                  <a:pt x="5794352" y="3268428"/>
                  <a:pt x="5795383" y="3265042"/>
                  <a:pt x="5793984" y="3262317"/>
                </a:cubicBezTo>
                <a:lnTo>
                  <a:pt x="5730742" y="3141649"/>
                </a:lnTo>
                <a:cubicBezTo>
                  <a:pt x="5729343" y="3138925"/>
                  <a:pt x="5725956" y="3137894"/>
                  <a:pt x="5723232" y="3139293"/>
                </a:cubicBezTo>
                <a:cubicBezTo>
                  <a:pt x="5720508" y="3140692"/>
                  <a:pt x="5719477" y="3144079"/>
                  <a:pt x="5720876" y="3146803"/>
                </a:cubicBezTo>
                <a:lnTo>
                  <a:pt x="5784118" y="3267471"/>
                </a:lnTo>
                <a:cubicBezTo>
                  <a:pt x="5785149" y="3269385"/>
                  <a:pt x="5787064" y="3270490"/>
                  <a:pt x="5789125" y="3270490"/>
                </a:cubicBezTo>
                <a:cubicBezTo>
                  <a:pt x="5789934" y="3270416"/>
                  <a:pt x="5790818" y="3270195"/>
                  <a:pt x="5791628" y="3269827"/>
                </a:cubicBezTo>
                <a:close/>
                <a:moveTo>
                  <a:pt x="5881743" y="3383796"/>
                </a:moveTo>
                <a:cubicBezTo>
                  <a:pt x="5884172" y="3381882"/>
                  <a:pt x="5884614" y="3378421"/>
                  <a:pt x="5882700" y="3375992"/>
                </a:cubicBezTo>
                <a:lnTo>
                  <a:pt x="5793469" y="3261434"/>
                </a:lnTo>
                <a:cubicBezTo>
                  <a:pt x="5791554" y="3259004"/>
                  <a:pt x="5788094" y="3258563"/>
                  <a:pt x="5785665" y="3260477"/>
                </a:cubicBezTo>
                <a:cubicBezTo>
                  <a:pt x="5783235" y="3262391"/>
                  <a:pt x="5782793" y="3265851"/>
                  <a:pt x="5784708" y="3268281"/>
                </a:cubicBezTo>
                <a:lnTo>
                  <a:pt x="5873939" y="3382839"/>
                </a:lnTo>
                <a:cubicBezTo>
                  <a:pt x="5875043" y="3384238"/>
                  <a:pt x="5876737" y="3384974"/>
                  <a:pt x="5878356" y="3384974"/>
                </a:cubicBezTo>
                <a:cubicBezTo>
                  <a:pt x="5879534" y="3384974"/>
                  <a:pt x="5880712" y="3384606"/>
                  <a:pt x="5881743" y="3383796"/>
                </a:cubicBezTo>
                <a:close/>
                <a:moveTo>
                  <a:pt x="5994239" y="3487163"/>
                </a:moveTo>
                <a:cubicBezTo>
                  <a:pt x="5996300" y="3484880"/>
                  <a:pt x="5996227" y="3481420"/>
                  <a:pt x="5993944" y="3479285"/>
                </a:cubicBezTo>
                <a:lnTo>
                  <a:pt x="5882111" y="3375329"/>
                </a:lnTo>
                <a:cubicBezTo>
                  <a:pt x="5879829" y="3373194"/>
                  <a:pt x="5876295" y="3373341"/>
                  <a:pt x="5874233" y="3375624"/>
                </a:cubicBezTo>
                <a:cubicBezTo>
                  <a:pt x="5872172" y="3377906"/>
                  <a:pt x="5872245" y="3381366"/>
                  <a:pt x="5874527" y="3383501"/>
                </a:cubicBezTo>
                <a:lnTo>
                  <a:pt x="5986361" y="3487457"/>
                </a:lnTo>
                <a:cubicBezTo>
                  <a:pt x="5987466" y="3488488"/>
                  <a:pt x="5988791" y="3488930"/>
                  <a:pt x="5990190" y="3488930"/>
                </a:cubicBezTo>
                <a:cubicBezTo>
                  <a:pt x="5991662" y="3488930"/>
                  <a:pt x="5993135" y="3488341"/>
                  <a:pt x="5994239" y="3487163"/>
                </a:cubicBezTo>
                <a:close/>
                <a:moveTo>
                  <a:pt x="6125509" y="3575511"/>
                </a:moveTo>
                <a:cubicBezTo>
                  <a:pt x="6127276" y="3572934"/>
                  <a:pt x="6126614" y="3569473"/>
                  <a:pt x="6124037" y="3567780"/>
                </a:cubicBezTo>
                <a:lnTo>
                  <a:pt x="5993282" y="3478770"/>
                </a:lnTo>
                <a:cubicBezTo>
                  <a:pt x="5990705" y="3477003"/>
                  <a:pt x="5987245" y="3477665"/>
                  <a:pt x="5985551" y="3480242"/>
                </a:cubicBezTo>
                <a:cubicBezTo>
                  <a:pt x="5983784" y="3482819"/>
                  <a:pt x="5984447" y="3486279"/>
                  <a:pt x="5987024" y="3487973"/>
                </a:cubicBezTo>
                <a:lnTo>
                  <a:pt x="6117779" y="3576983"/>
                </a:lnTo>
                <a:cubicBezTo>
                  <a:pt x="6118736" y="3577646"/>
                  <a:pt x="6119840" y="3577940"/>
                  <a:pt x="6120944" y="3577940"/>
                </a:cubicBezTo>
                <a:cubicBezTo>
                  <a:pt x="6122711" y="3577940"/>
                  <a:pt x="6124405" y="3577057"/>
                  <a:pt x="6125509" y="3575511"/>
                </a:cubicBezTo>
                <a:close/>
                <a:moveTo>
                  <a:pt x="6269369" y="3645673"/>
                </a:moveTo>
                <a:cubicBezTo>
                  <a:pt x="6270694" y="3642876"/>
                  <a:pt x="6269590" y="3639563"/>
                  <a:pt x="6266866" y="3638238"/>
                </a:cubicBezTo>
                <a:lnTo>
                  <a:pt x="6123374" y="3567412"/>
                </a:lnTo>
                <a:cubicBezTo>
                  <a:pt x="6120650" y="3566013"/>
                  <a:pt x="6117263" y="3567191"/>
                  <a:pt x="6115938" y="3569915"/>
                </a:cubicBezTo>
                <a:cubicBezTo>
                  <a:pt x="6114539" y="3572713"/>
                  <a:pt x="6115717" y="3576026"/>
                  <a:pt x="6118441" y="3577351"/>
                </a:cubicBezTo>
                <a:lnTo>
                  <a:pt x="6261933" y="3648177"/>
                </a:lnTo>
                <a:cubicBezTo>
                  <a:pt x="6262743" y="3648618"/>
                  <a:pt x="6263626" y="3648766"/>
                  <a:pt x="6264436" y="3648766"/>
                </a:cubicBezTo>
                <a:cubicBezTo>
                  <a:pt x="6266498" y="3648766"/>
                  <a:pt x="6268412" y="3647661"/>
                  <a:pt x="6269369" y="3645673"/>
                </a:cubicBezTo>
                <a:close/>
                <a:moveTo>
                  <a:pt x="6419708" y="3694854"/>
                </a:moveTo>
                <a:cubicBezTo>
                  <a:pt x="6420665" y="3691909"/>
                  <a:pt x="6419118" y="3688743"/>
                  <a:pt x="6416173" y="3687786"/>
                </a:cubicBezTo>
                <a:lnTo>
                  <a:pt x="6266129" y="3637943"/>
                </a:lnTo>
                <a:cubicBezTo>
                  <a:pt x="6263185" y="3636986"/>
                  <a:pt x="6260093" y="3638532"/>
                  <a:pt x="6259062" y="3641477"/>
                </a:cubicBezTo>
                <a:cubicBezTo>
                  <a:pt x="6258105" y="3644422"/>
                  <a:pt x="6259650" y="3647588"/>
                  <a:pt x="6262595" y="3648545"/>
                </a:cubicBezTo>
                <a:lnTo>
                  <a:pt x="6412640" y="3698388"/>
                </a:lnTo>
                <a:cubicBezTo>
                  <a:pt x="6413229" y="3698609"/>
                  <a:pt x="6413817" y="3698682"/>
                  <a:pt x="6414406" y="3698682"/>
                </a:cubicBezTo>
                <a:cubicBezTo>
                  <a:pt x="6416836" y="3698609"/>
                  <a:pt x="6418971" y="3697136"/>
                  <a:pt x="6419708" y="3694854"/>
                </a:cubicBezTo>
                <a:close/>
                <a:moveTo>
                  <a:pt x="6570414" y="3720033"/>
                </a:moveTo>
                <a:cubicBezTo>
                  <a:pt x="6570929" y="3717014"/>
                  <a:pt x="6568868" y="3714143"/>
                  <a:pt x="6565849" y="3713554"/>
                </a:cubicBezTo>
                <a:lnTo>
                  <a:pt x="6415437" y="3687565"/>
                </a:lnTo>
                <a:cubicBezTo>
                  <a:pt x="6412418" y="3687123"/>
                  <a:pt x="6409547" y="3689111"/>
                  <a:pt x="6408958" y="3692130"/>
                </a:cubicBezTo>
                <a:cubicBezTo>
                  <a:pt x="6408443" y="3695148"/>
                  <a:pt x="6410505" y="3698020"/>
                  <a:pt x="6413523" y="3698609"/>
                </a:cubicBezTo>
                <a:lnTo>
                  <a:pt x="6563935" y="3724598"/>
                </a:lnTo>
                <a:cubicBezTo>
                  <a:pt x="6564303" y="3724671"/>
                  <a:pt x="6564598" y="3724671"/>
                  <a:pt x="6564966" y="3724671"/>
                </a:cubicBezTo>
                <a:cubicBezTo>
                  <a:pt x="6567616" y="3724598"/>
                  <a:pt x="6569899" y="3722683"/>
                  <a:pt x="6570414" y="3720033"/>
                </a:cubicBezTo>
                <a:close/>
                <a:moveTo>
                  <a:pt x="6715304" y="3718634"/>
                </a:moveTo>
                <a:cubicBezTo>
                  <a:pt x="6715304" y="3715542"/>
                  <a:pt x="6712801" y="3713039"/>
                  <a:pt x="6709709" y="3713112"/>
                </a:cubicBezTo>
                <a:lnTo>
                  <a:pt x="6564892" y="3713554"/>
                </a:lnTo>
                <a:cubicBezTo>
                  <a:pt x="6564892" y="3713554"/>
                  <a:pt x="6564892" y="3713554"/>
                  <a:pt x="6564892" y="3713554"/>
                </a:cubicBezTo>
                <a:cubicBezTo>
                  <a:pt x="6561800" y="3713554"/>
                  <a:pt x="6559370" y="3716057"/>
                  <a:pt x="6559370" y="3719149"/>
                </a:cubicBezTo>
                <a:cubicBezTo>
                  <a:pt x="6559370" y="3722242"/>
                  <a:pt x="6561874" y="3724745"/>
                  <a:pt x="6564966" y="3724671"/>
                </a:cubicBezTo>
                <a:lnTo>
                  <a:pt x="6709783" y="3724229"/>
                </a:lnTo>
                <a:cubicBezTo>
                  <a:pt x="6709783" y="3724229"/>
                  <a:pt x="6709783" y="3724229"/>
                  <a:pt x="6709783" y="3724229"/>
                </a:cubicBezTo>
                <a:cubicBezTo>
                  <a:pt x="6712801" y="3724229"/>
                  <a:pt x="6715304" y="3721726"/>
                  <a:pt x="6715304" y="3718634"/>
                </a:cubicBezTo>
                <a:close/>
                <a:moveTo>
                  <a:pt x="6714053" y="3722094"/>
                </a:moveTo>
                <a:lnTo>
                  <a:pt x="6781860" y="3637428"/>
                </a:lnTo>
                <a:cubicBezTo>
                  <a:pt x="6783774" y="3634998"/>
                  <a:pt x="6783406" y="3631538"/>
                  <a:pt x="6780977" y="3629624"/>
                </a:cubicBezTo>
                <a:cubicBezTo>
                  <a:pt x="6778547" y="3627709"/>
                  <a:pt x="6775086" y="3628078"/>
                  <a:pt x="6773172" y="3630507"/>
                </a:cubicBezTo>
                <a:lnTo>
                  <a:pt x="6705365" y="3715174"/>
                </a:lnTo>
                <a:cubicBezTo>
                  <a:pt x="6703451" y="3717603"/>
                  <a:pt x="6703819" y="3721064"/>
                  <a:pt x="6706249" y="3722978"/>
                </a:cubicBezTo>
                <a:cubicBezTo>
                  <a:pt x="6707280" y="3723788"/>
                  <a:pt x="6708531" y="3724229"/>
                  <a:pt x="6709783" y="3724229"/>
                </a:cubicBezTo>
                <a:cubicBezTo>
                  <a:pt x="6711329" y="3724229"/>
                  <a:pt x="6712948" y="3723493"/>
                  <a:pt x="6714053" y="3722094"/>
                </a:cubicBezTo>
                <a:close/>
                <a:moveTo>
                  <a:pt x="6778621" y="3639415"/>
                </a:moveTo>
                <a:lnTo>
                  <a:pt x="6914087" y="3612690"/>
                </a:lnTo>
                <a:cubicBezTo>
                  <a:pt x="6917106" y="3612101"/>
                  <a:pt x="6919093" y="3609156"/>
                  <a:pt x="6918505" y="3606138"/>
                </a:cubicBezTo>
                <a:cubicBezTo>
                  <a:pt x="6917916" y="3603119"/>
                  <a:pt x="6914897" y="3601131"/>
                  <a:pt x="6911952" y="3601720"/>
                </a:cubicBezTo>
                <a:lnTo>
                  <a:pt x="6776485" y="3628446"/>
                </a:lnTo>
                <a:cubicBezTo>
                  <a:pt x="6773467" y="3629035"/>
                  <a:pt x="6771479" y="3631980"/>
                  <a:pt x="6772068" y="3634998"/>
                </a:cubicBezTo>
                <a:cubicBezTo>
                  <a:pt x="6772583" y="3637649"/>
                  <a:pt x="6774939" y="3639489"/>
                  <a:pt x="6777590" y="3639489"/>
                </a:cubicBezTo>
                <a:cubicBezTo>
                  <a:pt x="6777884" y="3639563"/>
                  <a:pt x="6778252" y="3639489"/>
                  <a:pt x="6778621" y="3639415"/>
                </a:cubicBezTo>
                <a:close/>
                <a:moveTo>
                  <a:pt x="6915044" y="3612470"/>
                </a:moveTo>
                <a:lnTo>
                  <a:pt x="7032989" y="3564541"/>
                </a:lnTo>
                <a:cubicBezTo>
                  <a:pt x="7035860" y="3563363"/>
                  <a:pt x="7037185" y="3560123"/>
                  <a:pt x="7036081" y="3557252"/>
                </a:cubicBezTo>
                <a:cubicBezTo>
                  <a:pt x="7034903" y="3554381"/>
                  <a:pt x="7031663" y="3553056"/>
                  <a:pt x="7028792" y="3554160"/>
                </a:cubicBezTo>
                <a:lnTo>
                  <a:pt x="6910848" y="3602089"/>
                </a:lnTo>
                <a:cubicBezTo>
                  <a:pt x="6907977" y="3603267"/>
                  <a:pt x="6906651" y="3606506"/>
                  <a:pt x="6907755" y="3609377"/>
                </a:cubicBezTo>
                <a:cubicBezTo>
                  <a:pt x="6908639" y="3611586"/>
                  <a:pt x="6910774" y="3612838"/>
                  <a:pt x="6912983" y="3612838"/>
                </a:cubicBezTo>
                <a:cubicBezTo>
                  <a:pt x="6913719" y="3612838"/>
                  <a:pt x="6914382" y="3612690"/>
                  <a:pt x="6915044" y="3612470"/>
                </a:cubicBezTo>
                <a:close/>
                <a:moveTo>
                  <a:pt x="7034093" y="3563952"/>
                </a:moveTo>
                <a:lnTo>
                  <a:pt x="7101164" y="3517275"/>
                </a:lnTo>
                <a:cubicBezTo>
                  <a:pt x="7103667" y="3515508"/>
                  <a:pt x="7104329" y="3512047"/>
                  <a:pt x="7102563" y="3509544"/>
                </a:cubicBezTo>
                <a:cubicBezTo>
                  <a:pt x="7100795" y="3507041"/>
                  <a:pt x="7097335" y="3506378"/>
                  <a:pt x="7094832" y="3508145"/>
                </a:cubicBezTo>
                <a:lnTo>
                  <a:pt x="7027761" y="3554822"/>
                </a:lnTo>
                <a:cubicBezTo>
                  <a:pt x="7025258" y="3556589"/>
                  <a:pt x="7024595" y="3560050"/>
                  <a:pt x="7026362" y="3562553"/>
                </a:cubicBezTo>
                <a:cubicBezTo>
                  <a:pt x="7027467" y="3564099"/>
                  <a:pt x="7029234" y="3564982"/>
                  <a:pt x="7031001" y="3564982"/>
                </a:cubicBezTo>
                <a:cubicBezTo>
                  <a:pt x="7032031" y="3564909"/>
                  <a:pt x="7033136" y="3564614"/>
                  <a:pt x="7034093" y="3563952"/>
                </a:cubicBezTo>
                <a:close/>
                <a:moveTo>
                  <a:pt x="7100943" y="3517348"/>
                </a:moveTo>
                <a:lnTo>
                  <a:pt x="7129730" y="3499090"/>
                </a:lnTo>
                <a:cubicBezTo>
                  <a:pt x="7132306" y="3497470"/>
                  <a:pt x="7133116" y="3494010"/>
                  <a:pt x="7131423" y="3491433"/>
                </a:cubicBezTo>
                <a:cubicBezTo>
                  <a:pt x="7129803" y="3488856"/>
                  <a:pt x="7126343" y="3488046"/>
                  <a:pt x="7123766" y="3489740"/>
                </a:cubicBezTo>
                <a:lnTo>
                  <a:pt x="7094979" y="3507998"/>
                </a:lnTo>
                <a:cubicBezTo>
                  <a:pt x="7092403" y="3509618"/>
                  <a:pt x="7091592" y="3513078"/>
                  <a:pt x="7093286" y="3515655"/>
                </a:cubicBezTo>
                <a:cubicBezTo>
                  <a:pt x="7094317" y="3517348"/>
                  <a:pt x="7096157" y="3518232"/>
                  <a:pt x="7097998" y="3518232"/>
                </a:cubicBezTo>
                <a:cubicBezTo>
                  <a:pt x="7099028" y="3518232"/>
                  <a:pt x="7100059" y="3517937"/>
                  <a:pt x="7100943" y="3517348"/>
                </a:cubicBezTo>
                <a:close/>
                <a:moveTo>
                  <a:pt x="7127006" y="3499973"/>
                </a:moveTo>
                <a:lnTo>
                  <a:pt x="7161755" y="3498501"/>
                </a:lnTo>
                <a:cubicBezTo>
                  <a:pt x="7164848" y="3498354"/>
                  <a:pt x="7167204" y="3495777"/>
                  <a:pt x="7167056" y="3492684"/>
                </a:cubicBezTo>
                <a:cubicBezTo>
                  <a:pt x="7166909" y="3489592"/>
                  <a:pt x="7164038" y="3487384"/>
                  <a:pt x="7161240" y="3487384"/>
                </a:cubicBezTo>
                <a:lnTo>
                  <a:pt x="7126490" y="3488856"/>
                </a:lnTo>
                <a:cubicBezTo>
                  <a:pt x="7123398" y="3489003"/>
                  <a:pt x="7121042" y="3491580"/>
                  <a:pt x="7121189" y="3494672"/>
                </a:cubicBezTo>
                <a:cubicBezTo>
                  <a:pt x="7121336" y="3497691"/>
                  <a:pt x="7123839" y="3500047"/>
                  <a:pt x="7126784" y="3499973"/>
                </a:cubicBezTo>
                <a:cubicBezTo>
                  <a:pt x="7126858" y="3499973"/>
                  <a:pt x="7126932" y="3499973"/>
                  <a:pt x="7127006" y="3499973"/>
                </a:cubicBezTo>
                <a:close/>
                <a:moveTo>
                  <a:pt x="7162124" y="3498427"/>
                </a:moveTo>
                <a:lnTo>
                  <a:pt x="7221390" y="3491580"/>
                </a:lnTo>
                <a:cubicBezTo>
                  <a:pt x="7224483" y="3491212"/>
                  <a:pt x="7226617" y="3488488"/>
                  <a:pt x="7226323" y="3485396"/>
                </a:cubicBezTo>
                <a:cubicBezTo>
                  <a:pt x="7225955" y="3482304"/>
                  <a:pt x="7223010" y="3480242"/>
                  <a:pt x="7220139" y="3480463"/>
                </a:cubicBezTo>
                <a:lnTo>
                  <a:pt x="7160872" y="3487310"/>
                </a:lnTo>
                <a:cubicBezTo>
                  <a:pt x="7157780" y="3487678"/>
                  <a:pt x="7155645" y="3490402"/>
                  <a:pt x="7155939" y="3493494"/>
                </a:cubicBezTo>
                <a:cubicBezTo>
                  <a:pt x="7156307" y="3496366"/>
                  <a:pt x="7158663" y="3498427"/>
                  <a:pt x="7161534" y="3498427"/>
                </a:cubicBezTo>
                <a:cubicBezTo>
                  <a:pt x="7161755" y="3498501"/>
                  <a:pt x="7161903" y="3498501"/>
                  <a:pt x="7162124" y="3498427"/>
                </a:cubicBezTo>
                <a:close/>
                <a:moveTo>
                  <a:pt x="7221979" y="3491433"/>
                </a:moveTo>
                <a:lnTo>
                  <a:pt x="7279111" y="3478328"/>
                </a:lnTo>
                <a:cubicBezTo>
                  <a:pt x="7282129" y="3477665"/>
                  <a:pt x="7283970" y="3474647"/>
                  <a:pt x="7283307" y="3471628"/>
                </a:cubicBezTo>
                <a:cubicBezTo>
                  <a:pt x="7282645" y="3468610"/>
                  <a:pt x="7279626" y="3466769"/>
                  <a:pt x="7276607" y="3467432"/>
                </a:cubicBezTo>
                <a:lnTo>
                  <a:pt x="7219476" y="3480537"/>
                </a:lnTo>
                <a:cubicBezTo>
                  <a:pt x="7216457" y="3481199"/>
                  <a:pt x="7214617" y="3484218"/>
                  <a:pt x="7215280" y="3487236"/>
                </a:cubicBezTo>
                <a:cubicBezTo>
                  <a:pt x="7215868" y="3489813"/>
                  <a:pt x="7218224" y="3491580"/>
                  <a:pt x="7220728" y="3491580"/>
                </a:cubicBezTo>
                <a:cubicBezTo>
                  <a:pt x="7221169" y="3491580"/>
                  <a:pt x="7221611" y="3491580"/>
                  <a:pt x="7221979" y="3491433"/>
                </a:cubicBezTo>
                <a:close/>
                <a:moveTo>
                  <a:pt x="7279994" y="3478107"/>
                </a:moveTo>
                <a:lnTo>
                  <a:pt x="7335285" y="3455210"/>
                </a:lnTo>
                <a:cubicBezTo>
                  <a:pt x="7338157" y="3454032"/>
                  <a:pt x="7339482" y="3450793"/>
                  <a:pt x="7338304" y="3447922"/>
                </a:cubicBezTo>
                <a:cubicBezTo>
                  <a:pt x="7337126" y="3445124"/>
                  <a:pt x="7333887" y="3443725"/>
                  <a:pt x="7331015" y="3444903"/>
                </a:cubicBezTo>
                <a:lnTo>
                  <a:pt x="7275724" y="3467800"/>
                </a:lnTo>
                <a:cubicBezTo>
                  <a:pt x="7272853" y="3468978"/>
                  <a:pt x="7271527" y="3472217"/>
                  <a:pt x="7272706" y="3475089"/>
                </a:cubicBezTo>
                <a:cubicBezTo>
                  <a:pt x="7273589" y="3477224"/>
                  <a:pt x="7275724" y="3478549"/>
                  <a:pt x="7277859" y="3478549"/>
                </a:cubicBezTo>
                <a:cubicBezTo>
                  <a:pt x="7278595" y="3478475"/>
                  <a:pt x="7279331" y="3478328"/>
                  <a:pt x="7279994" y="3478107"/>
                </a:cubicBezTo>
                <a:close/>
                <a:moveTo>
                  <a:pt x="7336095" y="3454769"/>
                </a:moveTo>
                <a:lnTo>
                  <a:pt x="7390061" y="3420755"/>
                </a:lnTo>
                <a:cubicBezTo>
                  <a:pt x="7392638" y="3419135"/>
                  <a:pt x="7393447" y="3415675"/>
                  <a:pt x="7391828" y="3413098"/>
                </a:cubicBezTo>
                <a:cubicBezTo>
                  <a:pt x="7390208" y="3410521"/>
                  <a:pt x="7386748" y="3409711"/>
                  <a:pt x="7384171" y="3411331"/>
                </a:cubicBezTo>
                <a:lnTo>
                  <a:pt x="7330205" y="3445345"/>
                </a:lnTo>
                <a:cubicBezTo>
                  <a:pt x="7327629" y="3446965"/>
                  <a:pt x="7326819" y="3450425"/>
                  <a:pt x="7328438" y="3453002"/>
                </a:cubicBezTo>
                <a:cubicBezTo>
                  <a:pt x="7329543" y="3454695"/>
                  <a:pt x="7331310" y="3455578"/>
                  <a:pt x="7333224" y="3455578"/>
                </a:cubicBezTo>
                <a:cubicBezTo>
                  <a:pt x="7334181" y="3455578"/>
                  <a:pt x="7335212" y="3455357"/>
                  <a:pt x="7336095" y="3454769"/>
                </a:cubicBezTo>
                <a:close/>
                <a:moveTo>
                  <a:pt x="7390797" y="3420166"/>
                </a:moveTo>
                <a:lnTo>
                  <a:pt x="7444100" y="3373636"/>
                </a:lnTo>
                <a:cubicBezTo>
                  <a:pt x="7446383" y="3371574"/>
                  <a:pt x="7446677" y="3368114"/>
                  <a:pt x="7444616" y="3365758"/>
                </a:cubicBezTo>
                <a:cubicBezTo>
                  <a:pt x="7442628" y="3363402"/>
                  <a:pt x="7439094" y="3363181"/>
                  <a:pt x="7436738" y="3365243"/>
                </a:cubicBezTo>
                <a:lnTo>
                  <a:pt x="7383435" y="3411773"/>
                </a:lnTo>
                <a:cubicBezTo>
                  <a:pt x="7381152" y="3413834"/>
                  <a:pt x="7380858" y="3417294"/>
                  <a:pt x="7382919" y="3419650"/>
                </a:cubicBezTo>
                <a:cubicBezTo>
                  <a:pt x="7384024" y="3420902"/>
                  <a:pt x="7385570" y="3421564"/>
                  <a:pt x="7387190" y="3421564"/>
                </a:cubicBezTo>
                <a:cubicBezTo>
                  <a:pt x="7388441" y="3421564"/>
                  <a:pt x="7389693" y="3421123"/>
                  <a:pt x="7390797" y="3420166"/>
                </a:cubicBezTo>
                <a:close/>
                <a:moveTo>
                  <a:pt x="7444542" y="3373120"/>
                </a:moveTo>
                <a:lnTo>
                  <a:pt x="7497772" y="3312676"/>
                </a:lnTo>
                <a:cubicBezTo>
                  <a:pt x="7499833" y="3310394"/>
                  <a:pt x="7499612" y="3306860"/>
                  <a:pt x="7497256" y="3304798"/>
                </a:cubicBezTo>
                <a:cubicBezTo>
                  <a:pt x="7494974" y="3302810"/>
                  <a:pt x="7491440" y="3302958"/>
                  <a:pt x="7489379" y="3305314"/>
                </a:cubicBezTo>
                <a:lnTo>
                  <a:pt x="7436149" y="3365758"/>
                </a:lnTo>
                <a:cubicBezTo>
                  <a:pt x="7434088" y="3368040"/>
                  <a:pt x="7434309" y="3371574"/>
                  <a:pt x="7436665" y="3373636"/>
                </a:cubicBezTo>
                <a:cubicBezTo>
                  <a:pt x="7437695" y="3374593"/>
                  <a:pt x="7439094" y="3375035"/>
                  <a:pt x="7440419" y="3375035"/>
                </a:cubicBezTo>
                <a:cubicBezTo>
                  <a:pt x="7441965" y="3375035"/>
                  <a:pt x="7443512" y="3374372"/>
                  <a:pt x="7444542" y="3373120"/>
                </a:cubicBezTo>
                <a:close/>
                <a:moveTo>
                  <a:pt x="7498140" y="3312234"/>
                </a:moveTo>
                <a:lnTo>
                  <a:pt x="7551958" y="3236549"/>
                </a:lnTo>
                <a:cubicBezTo>
                  <a:pt x="7553725" y="3234046"/>
                  <a:pt x="7553137" y="3230586"/>
                  <a:pt x="7550633" y="3228745"/>
                </a:cubicBezTo>
                <a:cubicBezTo>
                  <a:pt x="7548130" y="3226978"/>
                  <a:pt x="7544670" y="3227567"/>
                  <a:pt x="7542829" y="3230071"/>
                </a:cubicBezTo>
                <a:lnTo>
                  <a:pt x="7489011" y="3305755"/>
                </a:lnTo>
                <a:cubicBezTo>
                  <a:pt x="7487244" y="3308258"/>
                  <a:pt x="7487832" y="3311719"/>
                  <a:pt x="7490336" y="3313559"/>
                </a:cubicBezTo>
                <a:cubicBezTo>
                  <a:pt x="7491367" y="3314296"/>
                  <a:pt x="7492471" y="3314590"/>
                  <a:pt x="7493575" y="3314590"/>
                </a:cubicBezTo>
                <a:cubicBezTo>
                  <a:pt x="7495416" y="3314590"/>
                  <a:pt x="7497109" y="3313780"/>
                  <a:pt x="7498140" y="3312234"/>
                </a:cubicBezTo>
                <a:close/>
                <a:moveTo>
                  <a:pt x="7552179" y="3236255"/>
                </a:moveTo>
                <a:lnTo>
                  <a:pt x="7609164" y="3145036"/>
                </a:lnTo>
                <a:cubicBezTo>
                  <a:pt x="7610783" y="3142459"/>
                  <a:pt x="7609973" y="3138999"/>
                  <a:pt x="7607397" y="3137379"/>
                </a:cubicBezTo>
                <a:cubicBezTo>
                  <a:pt x="7604820" y="3135759"/>
                  <a:pt x="7601359" y="3136569"/>
                  <a:pt x="7599740" y="3139146"/>
                </a:cubicBezTo>
                <a:lnTo>
                  <a:pt x="7542755" y="3230365"/>
                </a:lnTo>
                <a:cubicBezTo>
                  <a:pt x="7541136" y="3232942"/>
                  <a:pt x="7541946" y="3236402"/>
                  <a:pt x="7544522" y="3238022"/>
                </a:cubicBezTo>
                <a:cubicBezTo>
                  <a:pt x="7545479" y="3238611"/>
                  <a:pt x="7546510" y="3238905"/>
                  <a:pt x="7547541" y="3238905"/>
                </a:cubicBezTo>
                <a:cubicBezTo>
                  <a:pt x="7549382" y="3238905"/>
                  <a:pt x="7551149" y="3237948"/>
                  <a:pt x="7552179" y="3236255"/>
                </a:cubicBezTo>
                <a:close/>
                <a:moveTo>
                  <a:pt x="7609311" y="3144889"/>
                </a:moveTo>
                <a:lnTo>
                  <a:pt x="7661436" y="3056025"/>
                </a:lnTo>
                <a:cubicBezTo>
                  <a:pt x="7662982" y="3053375"/>
                  <a:pt x="7662098" y="3049988"/>
                  <a:pt x="7659448" y="3048368"/>
                </a:cubicBezTo>
                <a:cubicBezTo>
                  <a:pt x="7656798" y="3046822"/>
                  <a:pt x="7653411" y="3047706"/>
                  <a:pt x="7651792" y="3050356"/>
                </a:cubicBezTo>
                <a:lnTo>
                  <a:pt x="7599666" y="3139220"/>
                </a:lnTo>
                <a:cubicBezTo>
                  <a:pt x="7598120" y="3141870"/>
                  <a:pt x="7599004" y="3145257"/>
                  <a:pt x="7601654" y="3146876"/>
                </a:cubicBezTo>
                <a:cubicBezTo>
                  <a:pt x="7602537" y="3147392"/>
                  <a:pt x="7603568" y="3147613"/>
                  <a:pt x="7604525" y="3147613"/>
                </a:cubicBezTo>
                <a:cubicBezTo>
                  <a:pt x="7606440" y="3147686"/>
                  <a:pt x="7608280" y="3146655"/>
                  <a:pt x="7609311" y="3144889"/>
                </a:cubicBezTo>
                <a:close/>
                <a:moveTo>
                  <a:pt x="7661436" y="3056099"/>
                </a:moveTo>
                <a:lnTo>
                  <a:pt x="7672185" y="3037767"/>
                </a:lnTo>
                <a:cubicBezTo>
                  <a:pt x="7673731" y="3035116"/>
                  <a:pt x="7672848" y="3031730"/>
                  <a:pt x="7670198" y="3030110"/>
                </a:cubicBezTo>
                <a:cubicBezTo>
                  <a:pt x="7667546" y="3028564"/>
                  <a:pt x="7664160" y="3029447"/>
                  <a:pt x="7662541" y="3032098"/>
                </a:cubicBezTo>
                <a:lnTo>
                  <a:pt x="7651792" y="3050430"/>
                </a:lnTo>
                <a:cubicBezTo>
                  <a:pt x="7650245" y="3053080"/>
                  <a:pt x="7651129" y="3056467"/>
                  <a:pt x="7653779" y="3058087"/>
                </a:cubicBezTo>
                <a:cubicBezTo>
                  <a:pt x="7654662" y="3058602"/>
                  <a:pt x="7655693" y="3058823"/>
                  <a:pt x="7656650" y="3058823"/>
                </a:cubicBezTo>
                <a:cubicBezTo>
                  <a:pt x="7658565" y="3058823"/>
                  <a:pt x="7660405" y="3057866"/>
                  <a:pt x="7661436" y="3056099"/>
                </a:cubicBezTo>
                <a:close/>
                <a:moveTo>
                  <a:pt x="7672185" y="3037767"/>
                </a:moveTo>
                <a:lnTo>
                  <a:pt x="7706862" y="2977837"/>
                </a:lnTo>
                <a:cubicBezTo>
                  <a:pt x="7708408" y="2975187"/>
                  <a:pt x="7707524" y="2971727"/>
                  <a:pt x="7704800" y="2970254"/>
                </a:cubicBezTo>
                <a:cubicBezTo>
                  <a:pt x="7702150" y="2968708"/>
                  <a:pt x="7698690" y="2969592"/>
                  <a:pt x="7697217" y="2972316"/>
                </a:cubicBezTo>
                <a:lnTo>
                  <a:pt x="7662541" y="3032245"/>
                </a:lnTo>
                <a:cubicBezTo>
                  <a:pt x="7660995" y="3034895"/>
                  <a:pt x="7661878" y="3038356"/>
                  <a:pt x="7664602" y="3039828"/>
                </a:cubicBezTo>
                <a:cubicBezTo>
                  <a:pt x="7665486" y="3040344"/>
                  <a:pt x="7666443" y="3040564"/>
                  <a:pt x="7667473" y="3040564"/>
                </a:cubicBezTo>
                <a:cubicBezTo>
                  <a:pt x="7669313" y="3040491"/>
                  <a:pt x="7671154" y="3039534"/>
                  <a:pt x="7672185" y="3037767"/>
                </a:cubicBezTo>
                <a:close/>
                <a:moveTo>
                  <a:pt x="7706862" y="2977837"/>
                </a:moveTo>
                <a:lnTo>
                  <a:pt x="7712677" y="2967751"/>
                </a:lnTo>
                <a:cubicBezTo>
                  <a:pt x="7714224" y="2965101"/>
                  <a:pt x="7713341" y="2961714"/>
                  <a:pt x="7710617" y="2960168"/>
                </a:cubicBezTo>
                <a:cubicBezTo>
                  <a:pt x="7707965" y="2958622"/>
                  <a:pt x="7704579" y="2959505"/>
                  <a:pt x="7703033" y="2962229"/>
                </a:cubicBezTo>
                <a:lnTo>
                  <a:pt x="7697217" y="2972316"/>
                </a:lnTo>
                <a:cubicBezTo>
                  <a:pt x="7695671" y="2974966"/>
                  <a:pt x="7696554" y="2978353"/>
                  <a:pt x="7699278" y="2979899"/>
                </a:cubicBezTo>
                <a:cubicBezTo>
                  <a:pt x="7700162" y="2980414"/>
                  <a:pt x="7701119" y="2980635"/>
                  <a:pt x="7702076" y="2980635"/>
                </a:cubicBezTo>
                <a:cubicBezTo>
                  <a:pt x="7703990" y="2980635"/>
                  <a:pt x="7705831" y="2979604"/>
                  <a:pt x="7706862" y="2977837"/>
                </a:cubicBezTo>
                <a:close/>
                <a:moveTo>
                  <a:pt x="7712677" y="2967751"/>
                </a:moveTo>
                <a:lnTo>
                  <a:pt x="7743747" y="2914080"/>
                </a:lnTo>
                <a:cubicBezTo>
                  <a:pt x="7745293" y="2911429"/>
                  <a:pt x="7744409" y="2907969"/>
                  <a:pt x="7741685" y="2906497"/>
                </a:cubicBezTo>
                <a:cubicBezTo>
                  <a:pt x="7739035" y="2904951"/>
                  <a:pt x="7735574" y="2905834"/>
                  <a:pt x="7734102" y="2908558"/>
                </a:cubicBezTo>
                <a:lnTo>
                  <a:pt x="7703033" y="2962229"/>
                </a:lnTo>
                <a:cubicBezTo>
                  <a:pt x="7701488" y="2964880"/>
                  <a:pt x="7702371" y="2968340"/>
                  <a:pt x="7705021" y="2969813"/>
                </a:cubicBezTo>
                <a:cubicBezTo>
                  <a:pt x="7705905" y="2970328"/>
                  <a:pt x="7706862" y="2970549"/>
                  <a:pt x="7707893" y="2970549"/>
                </a:cubicBezTo>
                <a:cubicBezTo>
                  <a:pt x="7709806" y="2970549"/>
                  <a:pt x="7711647" y="2969518"/>
                  <a:pt x="7712677" y="2967751"/>
                </a:cubicBezTo>
                <a:close/>
                <a:moveTo>
                  <a:pt x="7743673" y="2914153"/>
                </a:moveTo>
                <a:lnTo>
                  <a:pt x="7826867" y="2773239"/>
                </a:lnTo>
                <a:cubicBezTo>
                  <a:pt x="7828414" y="2770588"/>
                  <a:pt x="7827530" y="2767201"/>
                  <a:pt x="7824879" y="2765582"/>
                </a:cubicBezTo>
                <a:cubicBezTo>
                  <a:pt x="7822303" y="2764036"/>
                  <a:pt x="7818842" y="2764919"/>
                  <a:pt x="7817223" y="2767570"/>
                </a:cubicBezTo>
                <a:lnTo>
                  <a:pt x="7734028" y="2908484"/>
                </a:lnTo>
                <a:cubicBezTo>
                  <a:pt x="7732483" y="2911135"/>
                  <a:pt x="7733366" y="2914522"/>
                  <a:pt x="7736016" y="2916141"/>
                </a:cubicBezTo>
                <a:cubicBezTo>
                  <a:pt x="7736900" y="2916657"/>
                  <a:pt x="7737931" y="2916951"/>
                  <a:pt x="7738888" y="2916951"/>
                </a:cubicBezTo>
                <a:cubicBezTo>
                  <a:pt x="7740802" y="2916878"/>
                  <a:pt x="7742643" y="2915920"/>
                  <a:pt x="7743673" y="2914153"/>
                </a:cubicBezTo>
                <a:close/>
                <a:moveTo>
                  <a:pt x="7826867" y="2773239"/>
                </a:moveTo>
                <a:lnTo>
                  <a:pt x="7882453" y="2681357"/>
                </a:lnTo>
                <a:cubicBezTo>
                  <a:pt x="7884072" y="2678706"/>
                  <a:pt x="7883189" y="2675320"/>
                  <a:pt x="7880539" y="2673700"/>
                </a:cubicBezTo>
                <a:cubicBezTo>
                  <a:pt x="7877962" y="2672080"/>
                  <a:pt x="7874502" y="2672964"/>
                  <a:pt x="7872882" y="2675614"/>
                </a:cubicBezTo>
                <a:lnTo>
                  <a:pt x="7817297" y="2767496"/>
                </a:lnTo>
                <a:cubicBezTo>
                  <a:pt x="7815676" y="2770147"/>
                  <a:pt x="7816560" y="2773533"/>
                  <a:pt x="7819211" y="2775153"/>
                </a:cubicBezTo>
                <a:cubicBezTo>
                  <a:pt x="7820094" y="2775742"/>
                  <a:pt x="7821125" y="2775963"/>
                  <a:pt x="7822155" y="2775963"/>
                </a:cubicBezTo>
                <a:cubicBezTo>
                  <a:pt x="7823996" y="2775963"/>
                  <a:pt x="7825836" y="2775006"/>
                  <a:pt x="7826867" y="2773239"/>
                </a:cubicBezTo>
                <a:close/>
                <a:moveTo>
                  <a:pt x="7882453" y="2681430"/>
                </a:moveTo>
                <a:lnTo>
                  <a:pt x="7918529" y="2621869"/>
                </a:lnTo>
                <a:cubicBezTo>
                  <a:pt x="7920148" y="2619219"/>
                  <a:pt x="7919265" y="2615832"/>
                  <a:pt x="7916614" y="2614212"/>
                </a:cubicBezTo>
                <a:cubicBezTo>
                  <a:pt x="7914038" y="2612593"/>
                  <a:pt x="7910577" y="2613476"/>
                  <a:pt x="7908957" y="2616127"/>
                </a:cubicBezTo>
                <a:lnTo>
                  <a:pt x="7872882" y="2675688"/>
                </a:lnTo>
                <a:cubicBezTo>
                  <a:pt x="7871262" y="2678338"/>
                  <a:pt x="7872146" y="2681725"/>
                  <a:pt x="7874796" y="2683345"/>
                </a:cubicBezTo>
                <a:cubicBezTo>
                  <a:pt x="7875679" y="2683934"/>
                  <a:pt x="7876710" y="2684154"/>
                  <a:pt x="7877741" y="2684154"/>
                </a:cubicBezTo>
                <a:cubicBezTo>
                  <a:pt x="7879582" y="2684081"/>
                  <a:pt x="7881422" y="2683124"/>
                  <a:pt x="7882453" y="2681430"/>
                </a:cubicBezTo>
                <a:close/>
                <a:moveTo>
                  <a:pt x="7918455" y="2621943"/>
                </a:moveTo>
                <a:lnTo>
                  <a:pt x="7967414" y="2543461"/>
                </a:lnTo>
                <a:cubicBezTo>
                  <a:pt x="7969034" y="2540884"/>
                  <a:pt x="7968224" y="2537423"/>
                  <a:pt x="7965647" y="2535804"/>
                </a:cubicBezTo>
                <a:cubicBezTo>
                  <a:pt x="7963070" y="2534184"/>
                  <a:pt x="7959610" y="2534994"/>
                  <a:pt x="7957990" y="2537571"/>
                </a:cubicBezTo>
                <a:lnTo>
                  <a:pt x="7909031" y="2616053"/>
                </a:lnTo>
                <a:cubicBezTo>
                  <a:pt x="7907411" y="2618630"/>
                  <a:pt x="7908221" y="2622090"/>
                  <a:pt x="7910798" y="2623710"/>
                </a:cubicBezTo>
                <a:cubicBezTo>
                  <a:pt x="7911755" y="2624299"/>
                  <a:pt x="7912786" y="2624593"/>
                  <a:pt x="7913817" y="2624593"/>
                </a:cubicBezTo>
                <a:cubicBezTo>
                  <a:pt x="7915583" y="2624520"/>
                  <a:pt x="7917424" y="2623636"/>
                  <a:pt x="7918455" y="2621943"/>
                </a:cubicBezTo>
                <a:close/>
                <a:moveTo>
                  <a:pt x="7967414" y="2543461"/>
                </a:moveTo>
                <a:lnTo>
                  <a:pt x="8014975" y="2467261"/>
                </a:lnTo>
                <a:cubicBezTo>
                  <a:pt x="8016594" y="2464684"/>
                  <a:pt x="8015784" y="2461223"/>
                  <a:pt x="8013208" y="2459604"/>
                </a:cubicBezTo>
                <a:cubicBezTo>
                  <a:pt x="8010631" y="2457984"/>
                  <a:pt x="8007170" y="2458794"/>
                  <a:pt x="8005551" y="2461371"/>
                </a:cubicBezTo>
                <a:lnTo>
                  <a:pt x="7957990" y="2537571"/>
                </a:lnTo>
                <a:cubicBezTo>
                  <a:pt x="7956371" y="2540148"/>
                  <a:pt x="7957181" y="2543608"/>
                  <a:pt x="7959757" y="2545228"/>
                </a:cubicBezTo>
                <a:cubicBezTo>
                  <a:pt x="7960714" y="2545817"/>
                  <a:pt x="7961745" y="2546111"/>
                  <a:pt x="7962776" y="2546111"/>
                </a:cubicBezTo>
                <a:cubicBezTo>
                  <a:pt x="7964617" y="2546111"/>
                  <a:pt x="7966384" y="2545154"/>
                  <a:pt x="7967414" y="2543461"/>
                </a:cubicBezTo>
                <a:close/>
                <a:moveTo>
                  <a:pt x="8014901" y="2467408"/>
                </a:moveTo>
                <a:lnTo>
                  <a:pt x="8048546" y="2415651"/>
                </a:lnTo>
                <a:cubicBezTo>
                  <a:pt x="8050241" y="2413074"/>
                  <a:pt x="8049504" y="2409614"/>
                  <a:pt x="8046927" y="2407920"/>
                </a:cubicBezTo>
                <a:cubicBezTo>
                  <a:pt x="8044350" y="2406227"/>
                  <a:pt x="8040890" y="2406963"/>
                  <a:pt x="8039197" y="2409540"/>
                </a:cubicBezTo>
                <a:lnTo>
                  <a:pt x="8005551" y="2461297"/>
                </a:lnTo>
                <a:cubicBezTo>
                  <a:pt x="8003858" y="2463874"/>
                  <a:pt x="8004594" y="2467334"/>
                  <a:pt x="8007170" y="2469027"/>
                </a:cubicBezTo>
                <a:cubicBezTo>
                  <a:pt x="8008127" y="2469617"/>
                  <a:pt x="8009158" y="2469911"/>
                  <a:pt x="8010263" y="2469911"/>
                </a:cubicBezTo>
                <a:cubicBezTo>
                  <a:pt x="8012103" y="2469911"/>
                  <a:pt x="8013870" y="2469027"/>
                  <a:pt x="8014901" y="2467408"/>
                </a:cubicBezTo>
                <a:close/>
                <a:moveTo>
                  <a:pt x="8048620" y="2415651"/>
                </a:moveTo>
                <a:lnTo>
                  <a:pt x="8112673" y="2317290"/>
                </a:lnTo>
                <a:cubicBezTo>
                  <a:pt x="8114366" y="2314713"/>
                  <a:pt x="8113630" y="2311253"/>
                  <a:pt x="8111052" y="2309560"/>
                </a:cubicBezTo>
                <a:cubicBezTo>
                  <a:pt x="8108476" y="2307866"/>
                  <a:pt x="8105016" y="2308603"/>
                  <a:pt x="8103323" y="2311180"/>
                </a:cubicBezTo>
                <a:lnTo>
                  <a:pt x="8039270" y="2409540"/>
                </a:lnTo>
                <a:cubicBezTo>
                  <a:pt x="8037577" y="2412117"/>
                  <a:pt x="8038314" y="2415577"/>
                  <a:pt x="8040890" y="2417270"/>
                </a:cubicBezTo>
                <a:cubicBezTo>
                  <a:pt x="8041847" y="2417859"/>
                  <a:pt x="8042878" y="2418154"/>
                  <a:pt x="8043982" y="2418154"/>
                </a:cubicBezTo>
                <a:cubicBezTo>
                  <a:pt x="8045822" y="2418154"/>
                  <a:pt x="8047589" y="2417270"/>
                  <a:pt x="8048620" y="2415651"/>
                </a:cubicBezTo>
                <a:close/>
                <a:moveTo>
                  <a:pt x="8112525" y="2317364"/>
                </a:moveTo>
                <a:lnTo>
                  <a:pt x="8181658" y="2217163"/>
                </a:lnTo>
                <a:cubicBezTo>
                  <a:pt x="8183425" y="2214659"/>
                  <a:pt x="8182762" y="2211125"/>
                  <a:pt x="8180258" y="2209432"/>
                </a:cubicBezTo>
                <a:cubicBezTo>
                  <a:pt x="8177755" y="2207665"/>
                  <a:pt x="8174222" y="2208328"/>
                  <a:pt x="8172529" y="2210831"/>
                </a:cubicBezTo>
                <a:lnTo>
                  <a:pt x="8103396" y="2311032"/>
                </a:lnTo>
                <a:cubicBezTo>
                  <a:pt x="8101629" y="2313535"/>
                  <a:pt x="8102292" y="2317069"/>
                  <a:pt x="8104795" y="2318763"/>
                </a:cubicBezTo>
                <a:cubicBezTo>
                  <a:pt x="8105752" y="2319425"/>
                  <a:pt x="8106856" y="2319793"/>
                  <a:pt x="8108035" y="2319720"/>
                </a:cubicBezTo>
                <a:cubicBezTo>
                  <a:pt x="8109801" y="2319720"/>
                  <a:pt x="8111495" y="2318910"/>
                  <a:pt x="8112525" y="2317364"/>
                </a:cubicBezTo>
                <a:close/>
                <a:moveTo>
                  <a:pt x="8181658" y="2217163"/>
                </a:moveTo>
                <a:lnTo>
                  <a:pt x="8207426" y="2179836"/>
                </a:lnTo>
                <a:cubicBezTo>
                  <a:pt x="8209193" y="2177332"/>
                  <a:pt x="8208530" y="2173799"/>
                  <a:pt x="8206027" y="2172105"/>
                </a:cubicBezTo>
                <a:cubicBezTo>
                  <a:pt x="8203524" y="2170338"/>
                  <a:pt x="8199990" y="2171001"/>
                  <a:pt x="8198297" y="2173504"/>
                </a:cubicBezTo>
                <a:lnTo>
                  <a:pt x="8172529" y="2210831"/>
                </a:lnTo>
                <a:cubicBezTo>
                  <a:pt x="8170762" y="2213334"/>
                  <a:pt x="8171424" y="2216868"/>
                  <a:pt x="8173927" y="2218561"/>
                </a:cubicBezTo>
                <a:cubicBezTo>
                  <a:pt x="8174884" y="2219224"/>
                  <a:pt x="8175989" y="2219592"/>
                  <a:pt x="8177167" y="2219519"/>
                </a:cubicBezTo>
                <a:cubicBezTo>
                  <a:pt x="8178860" y="2219519"/>
                  <a:pt x="8180627" y="2218709"/>
                  <a:pt x="8181658" y="2217163"/>
                </a:cubicBezTo>
                <a:close/>
                <a:moveTo>
                  <a:pt x="8208457" y="2176596"/>
                </a:moveTo>
                <a:lnTo>
                  <a:pt x="8208383" y="2098777"/>
                </a:lnTo>
                <a:cubicBezTo>
                  <a:pt x="8208383" y="2095684"/>
                  <a:pt x="8205879" y="2093181"/>
                  <a:pt x="8202788" y="2093181"/>
                </a:cubicBezTo>
                <a:cubicBezTo>
                  <a:pt x="8202788" y="2093181"/>
                  <a:pt x="8202788" y="2093181"/>
                  <a:pt x="8202788" y="2093181"/>
                </a:cubicBezTo>
                <a:cubicBezTo>
                  <a:pt x="8199695" y="2093181"/>
                  <a:pt x="8197266" y="2095684"/>
                  <a:pt x="8197266" y="2098777"/>
                </a:cubicBezTo>
                <a:lnTo>
                  <a:pt x="8197339" y="2176596"/>
                </a:lnTo>
                <a:cubicBezTo>
                  <a:pt x="8197339" y="2179688"/>
                  <a:pt x="8199842" y="2182192"/>
                  <a:pt x="8202935" y="2182192"/>
                </a:cubicBezTo>
                <a:cubicBezTo>
                  <a:pt x="8202935" y="2182192"/>
                  <a:pt x="8202935" y="2182192"/>
                  <a:pt x="8202935" y="2182192"/>
                </a:cubicBezTo>
                <a:cubicBezTo>
                  <a:pt x="8205953" y="2182192"/>
                  <a:pt x="8208457" y="2179688"/>
                  <a:pt x="8208457" y="2176596"/>
                </a:cubicBezTo>
                <a:close/>
                <a:moveTo>
                  <a:pt x="8207205" y="2102163"/>
                </a:moveTo>
                <a:lnTo>
                  <a:pt x="8279061" y="2008146"/>
                </a:lnTo>
                <a:cubicBezTo>
                  <a:pt x="8280902" y="2005717"/>
                  <a:pt x="8280459" y="2002183"/>
                  <a:pt x="8278030" y="2000342"/>
                </a:cubicBezTo>
                <a:cubicBezTo>
                  <a:pt x="8275601" y="1998502"/>
                  <a:pt x="8272067" y="1998943"/>
                  <a:pt x="8270227" y="2001373"/>
                </a:cubicBezTo>
                <a:lnTo>
                  <a:pt x="8198370" y="2095390"/>
                </a:lnTo>
                <a:cubicBezTo>
                  <a:pt x="8196530" y="2097819"/>
                  <a:pt x="8196971" y="2101353"/>
                  <a:pt x="8199400" y="2103194"/>
                </a:cubicBezTo>
                <a:cubicBezTo>
                  <a:pt x="8200431" y="2104004"/>
                  <a:pt x="8201609" y="2104372"/>
                  <a:pt x="8202861" y="2104298"/>
                </a:cubicBezTo>
                <a:cubicBezTo>
                  <a:pt x="8204481" y="2104372"/>
                  <a:pt x="8206100" y="2103636"/>
                  <a:pt x="8207205" y="2102163"/>
                </a:cubicBezTo>
                <a:close/>
                <a:moveTo>
                  <a:pt x="8279061" y="2008146"/>
                </a:moveTo>
                <a:lnTo>
                  <a:pt x="8302179" y="1977887"/>
                </a:lnTo>
                <a:cubicBezTo>
                  <a:pt x="8304019" y="1975458"/>
                  <a:pt x="8303577" y="1971924"/>
                  <a:pt x="8301148" y="1970083"/>
                </a:cubicBezTo>
                <a:cubicBezTo>
                  <a:pt x="8298719" y="1968243"/>
                  <a:pt x="8295184" y="1968684"/>
                  <a:pt x="8293344" y="1971114"/>
                </a:cubicBezTo>
                <a:lnTo>
                  <a:pt x="8270227" y="2001373"/>
                </a:lnTo>
                <a:cubicBezTo>
                  <a:pt x="8268386" y="2003803"/>
                  <a:pt x="8268827" y="2007336"/>
                  <a:pt x="8271257" y="2009177"/>
                </a:cubicBezTo>
                <a:cubicBezTo>
                  <a:pt x="8272287" y="2009987"/>
                  <a:pt x="8273466" y="2010355"/>
                  <a:pt x="8274718" y="2010281"/>
                </a:cubicBezTo>
                <a:cubicBezTo>
                  <a:pt x="8276337" y="2010355"/>
                  <a:pt x="8277957" y="2009619"/>
                  <a:pt x="8279061" y="2008146"/>
                </a:cubicBezTo>
                <a:close/>
                <a:moveTo>
                  <a:pt x="8302989" y="1976415"/>
                </a:moveTo>
                <a:lnTo>
                  <a:pt x="8328904" y="1905295"/>
                </a:lnTo>
                <a:cubicBezTo>
                  <a:pt x="8329935" y="1902423"/>
                  <a:pt x="8328462" y="1899184"/>
                  <a:pt x="8325591" y="1898153"/>
                </a:cubicBezTo>
                <a:cubicBezTo>
                  <a:pt x="8322646" y="1897122"/>
                  <a:pt x="8319480" y="1898595"/>
                  <a:pt x="8318449" y="1901466"/>
                </a:cubicBezTo>
                <a:lnTo>
                  <a:pt x="8292534" y="1972586"/>
                </a:lnTo>
                <a:cubicBezTo>
                  <a:pt x="8291503" y="1975458"/>
                  <a:pt x="8292976" y="1978697"/>
                  <a:pt x="8295847" y="1979728"/>
                </a:cubicBezTo>
                <a:cubicBezTo>
                  <a:pt x="8296510" y="1979949"/>
                  <a:pt x="8297172" y="1980096"/>
                  <a:pt x="8297835" y="1980096"/>
                </a:cubicBezTo>
                <a:cubicBezTo>
                  <a:pt x="8300043" y="1980096"/>
                  <a:pt x="8302179" y="1978697"/>
                  <a:pt x="8302989" y="1976415"/>
                </a:cubicBezTo>
                <a:close/>
                <a:moveTo>
                  <a:pt x="8328021" y="1906841"/>
                </a:moveTo>
                <a:cubicBezTo>
                  <a:pt x="8330081" y="1904559"/>
                  <a:pt x="8329861" y="1901025"/>
                  <a:pt x="8327578" y="1898963"/>
                </a:cubicBezTo>
                <a:cubicBezTo>
                  <a:pt x="8325297" y="1896902"/>
                  <a:pt x="8321763" y="1897122"/>
                  <a:pt x="8319701" y="1899405"/>
                </a:cubicBezTo>
                <a:lnTo>
                  <a:pt x="8319480" y="1899626"/>
                </a:lnTo>
                <a:cubicBezTo>
                  <a:pt x="8317418" y="1901908"/>
                  <a:pt x="8317713" y="1905295"/>
                  <a:pt x="8319995" y="1907356"/>
                </a:cubicBezTo>
                <a:cubicBezTo>
                  <a:pt x="8321026" y="1908313"/>
                  <a:pt x="8322352" y="1908755"/>
                  <a:pt x="8323676" y="1908755"/>
                </a:cubicBezTo>
                <a:cubicBezTo>
                  <a:pt x="8325370" y="1908755"/>
                  <a:pt x="8326916" y="1908093"/>
                  <a:pt x="8328021" y="1906841"/>
                </a:cubicBezTo>
                <a:close/>
                <a:moveTo>
                  <a:pt x="8328094" y="1906767"/>
                </a:moveTo>
                <a:lnTo>
                  <a:pt x="8382207" y="1844114"/>
                </a:lnTo>
                <a:cubicBezTo>
                  <a:pt x="8384195" y="1841758"/>
                  <a:pt x="8383974" y="1838224"/>
                  <a:pt x="8381618" y="1836236"/>
                </a:cubicBezTo>
                <a:cubicBezTo>
                  <a:pt x="8379262" y="1834248"/>
                  <a:pt x="8375802" y="1834469"/>
                  <a:pt x="8373740" y="1836825"/>
                </a:cubicBezTo>
                <a:lnTo>
                  <a:pt x="8319628" y="1899478"/>
                </a:lnTo>
                <a:cubicBezTo>
                  <a:pt x="8317640" y="1901834"/>
                  <a:pt x="8317861" y="1905368"/>
                  <a:pt x="8320216" y="1907356"/>
                </a:cubicBezTo>
                <a:cubicBezTo>
                  <a:pt x="8321321" y="1908240"/>
                  <a:pt x="8322573" y="1908755"/>
                  <a:pt x="8323897" y="1908681"/>
                </a:cubicBezTo>
                <a:cubicBezTo>
                  <a:pt x="8325517" y="1908681"/>
                  <a:pt x="8327064" y="1908019"/>
                  <a:pt x="8328094" y="1906767"/>
                </a:cubicBezTo>
                <a:close/>
                <a:moveTo>
                  <a:pt x="8382207" y="1844114"/>
                </a:moveTo>
                <a:lnTo>
                  <a:pt x="8392072" y="1832702"/>
                </a:lnTo>
                <a:cubicBezTo>
                  <a:pt x="8394060" y="1830346"/>
                  <a:pt x="8393839" y="1826886"/>
                  <a:pt x="8391484" y="1824825"/>
                </a:cubicBezTo>
                <a:cubicBezTo>
                  <a:pt x="8389201" y="1822837"/>
                  <a:pt x="8385667" y="1823058"/>
                  <a:pt x="8383606" y="1825414"/>
                </a:cubicBezTo>
                <a:lnTo>
                  <a:pt x="8373740" y="1836899"/>
                </a:lnTo>
                <a:cubicBezTo>
                  <a:pt x="8371752" y="1839255"/>
                  <a:pt x="8371973" y="1842715"/>
                  <a:pt x="8374329" y="1844777"/>
                </a:cubicBezTo>
                <a:cubicBezTo>
                  <a:pt x="8375360" y="1845660"/>
                  <a:pt x="8376685" y="1846175"/>
                  <a:pt x="8378010" y="1846102"/>
                </a:cubicBezTo>
                <a:cubicBezTo>
                  <a:pt x="8379631" y="1846028"/>
                  <a:pt x="8381176" y="1845439"/>
                  <a:pt x="8382207" y="1844114"/>
                </a:cubicBezTo>
                <a:close/>
                <a:moveTo>
                  <a:pt x="8392146" y="1832702"/>
                </a:moveTo>
                <a:lnTo>
                  <a:pt x="8422773" y="1797216"/>
                </a:lnTo>
                <a:cubicBezTo>
                  <a:pt x="8424761" y="1794860"/>
                  <a:pt x="8424540" y="1791400"/>
                  <a:pt x="8422184" y="1789338"/>
                </a:cubicBezTo>
                <a:cubicBezTo>
                  <a:pt x="8419828" y="1787350"/>
                  <a:pt x="8416368" y="1787571"/>
                  <a:pt x="8414307" y="1789927"/>
                </a:cubicBezTo>
                <a:lnTo>
                  <a:pt x="8383679" y="1825414"/>
                </a:lnTo>
                <a:cubicBezTo>
                  <a:pt x="8381691" y="1827769"/>
                  <a:pt x="8381912" y="1831230"/>
                  <a:pt x="8384269" y="1833291"/>
                </a:cubicBezTo>
                <a:cubicBezTo>
                  <a:pt x="8385299" y="1834175"/>
                  <a:pt x="8386624" y="1834690"/>
                  <a:pt x="8387950" y="1834616"/>
                </a:cubicBezTo>
                <a:cubicBezTo>
                  <a:pt x="8389496" y="1834616"/>
                  <a:pt x="8391041" y="1833954"/>
                  <a:pt x="8392146" y="1832702"/>
                </a:cubicBezTo>
                <a:close/>
                <a:moveTo>
                  <a:pt x="8422626" y="1797363"/>
                </a:moveTo>
                <a:lnTo>
                  <a:pt x="8447511" y="1770491"/>
                </a:lnTo>
                <a:cubicBezTo>
                  <a:pt x="8449572" y="1768208"/>
                  <a:pt x="8449499" y="1764674"/>
                  <a:pt x="8447216" y="1762613"/>
                </a:cubicBezTo>
                <a:cubicBezTo>
                  <a:pt x="8444934" y="1760552"/>
                  <a:pt x="8441473" y="1760625"/>
                  <a:pt x="8439339" y="1762907"/>
                </a:cubicBezTo>
                <a:lnTo>
                  <a:pt x="8414454" y="1789780"/>
                </a:lnTo>
                <a:cubicBezTo>
                  <a:pt x="8412392" y="1792062"/>
                  <a:pt x="8412466" y="1795596"/>
                  <a:pt x="8414748" y="1797658"/>
                </a:cubicBezTo>
                <a:cubicBezTo>
                  <a:pt x="8415852" y="1798688"/>
                  <a:pt x="8417178" y="1799130"/>
                  <a:pt x="8418576" y="1799130"/>
                </a:cubicBezTo>
                <a:cubicBezTo>
                  <a:pt x="8420049" y="1799130"/>
                  <a:pt x="8421521" y="1798541"/>
                  <a:pt x="8422626" y="1797363"/>
                </a:cubicBezTo>
                <a:close/>
                <a:moveTo>
                  <a:pt x="8447511" y="1770491"/>
                </a:moveTo>
                <a:lnTo>
                  <a:pt x="8468346" y="1748036"/>
                </a:lnTo>
                <a:cubicBezTo>
                  <a:pt x="8470407" y="1745753"/>
                  <a:pt x="8470334" y="1742219"/>
                  <a:pt x="8468052" y="1740158"/>
                </a:cubicBezTo>
                <a:cubicBezTo>
                  <a:pt x="8465769" y="1738096"/>
                  <a:pt x="8462235" y="1738170"/>
                  <a:pt x="8460174" y="1740452"/>
                </a:cubicBezTo>
                <a:lnTo>
                  <a:pt x="8439339" y="1762907"/>
                </a:lnTo>
                <a:cubicBezTo>
                  <a:pt x="8437277" y="1765190"/>
                  <a:pt x="8437351" y="1768724"/>
                  <a:pt x="8439633" y="1770785"/>
                </a:cubicBezTo>
                <a:cubicBezTo>
                  <a:pt x="8440737" y="1771816"/>
                  <a:pt x="8442063" y="1772258"/>
                  <a:pt x="8443461" y="1772258"/>
                </a:cubicBezTo>
                <a:cubicBezTo>
                  <a:pt x="8444934" y="1772258"/>
                  <a:pt x="8446406" y="1771669"/>
                  <a:pt x="8447511" y="1770491"/>
                </a:cubicBezTo>
                <a:close/>
                <a:moveTo>
                  <a:pt x="8469082" y="1747078"/>
                </a:moveTo>
                <a:lnTo>
                  <a:pt x="8475634" y="1735888"/>
                </a:lnTo>
                <a:cubicBezTo>
                  <a:pt x="8477181" y="1733237"/>
                  <a:pt x="8476298" y="1729851"/>
                  <a:pt x="8473646" y="1728231"/>
                </a:cubicBezTo>
                <a:cubicBezTo>
                  <a:pt x="8470996" y="1726685"/>
                  <a:pt x="8467610" y="1727568"/>
                  <a:pt x="8465990" y="1730219"/>
                </a:cubicBezTo>
                <a:lnTo>
                  <a:pt x="8459438" y="1741409"/>
                </a:lnTo>
                <a:cubicBezTo>
                  <a:pt x="8457892" y="1744060"/>
                  <a:pt x="8458775" y="1747447"/>
                  <a:pt x="8461426" y="1749066"/>
                </a:cubicBezTo>
                <a:cubicBezTo>
                  <a:pt x="8462309" y="1749582"/>
                  <a:pt x="8463340" y="1749803"/>
                  <a:pt x="8464297" y="1749803"/>
                </a:cubicBezTo>
                <a:cubicBezTo>
                  <a:pt x="8466211" y="1749803"/>
                  <a:pt x="8468052" y="1748772"/>
                  <a:pt x="8469082" y="1747078"/>
                </a:cubicBezTo>
                <a:close/>
                <a:moveTo>
                  <a:pt x="8474162" y="1737507"/>
                </a:moveTo>
                <a:lnTo>
                  <a:pt x="8489328" y="1726096"/>
                </a:lnTo>
                <a:cubicBezTo>
                  <a:pt x="8491758" y="1724255"/>
                  <a:pt x="8492273" y="1720721"/>
                  <a:pt x="8490433" y="1718292"/>
                </a:cubicBezTo>
                <a:cubicBezTo>
                  <a:pt x="8488592" y="1715862"/>
                  <a:pt x="8485058" y="1715347"/>
                  <a:pt x="8482629" y="1717188"/>
                </a:cubicBezTo>
                <a:lnTo>
                  <a:pt x="8467462" y="1728599"/>
                </a:lnTo>
                <a:cubicBezTo>
                  <a:pt x="8465033" y="1730440"/>
                  <a:pt x="8464517" y="1733974"/>
                  <a:pt x="8466358" y="1736403"/>
                </a:cubicBezTo>
                <a:cubicBezTo>
                  <a:pt x="8467462" y="1737876"/>
                  <a:pt x="8469155" y="1738612"/>
                  <a:pt x="8470850" y="1738612"/>
                </a:cubicBezTo>
                <a:cubicBezTo>
                  <a:pt x="8472027" y="1738612"/>
                  <a:pt x="8473205" y="1738244"/>
                  <a:pt x="8474162" y="1737507"/>
                </a:cubicBezTo>
                <a:close/>
                <a:moveTo>
                  <a:pt x="8489476" y="1726022"/>
                </a:moveTo>
                <a:lnTo>
                  <a:pt x="8514213" y="1706070"/>
                </a:lnTo>
                <a:cubicBezTo>
                  <a:pt x="8516569" y="1704156"/>
                  <a:pt x="8517011" y="1700622"/>
                  <a:pt x="8515023" y="1698193"/>
                </a:cubicBezTo>
                <a:cubicBezTo>
                  <a:pt x="8513109" y="1695837"/>
                  <a:pt x="8509575" y="1695469"/>
                  <a:pt x="8507145" y="1697383"/>
                </a:cubicBezTo>
                <a:lnTo>
                  <a:pt x="8482408" y="1717335"/>
                </a:lnTo>
                <a:cubicBezTo>
                  <a:pt x="8480052" y="1719249"/>
                  <a:pt x="8479610" y="1722783"/>
                  <a:pt x="8481598" y="1725212"/>
                </a:cubicBezTo>
                <a:cubicBezTo>
                  <a:pt x="8482703" y="1726611"/>
                  <a:pt x="8484322" y="1727274"/>
                  <a:pt x="8485942" y="1727274"/>
                </a:cubicBezTo>
                <a:cubicBezTo>
                  <a:pt x="8487267" y="1727200"/>
                  <a:pt x="8488445" y="1726832"/>
                  <a:pt x="8489476" y="1726022"/>
                </a:cubicBezTo>
                <a:close/>
                <a:moveTo>
                  <a:pt x="8511269" y="1707248"/>
                </a:moveTo>
                <a:cubicBezTo>
                  <a:pt x="8514360" y="1706954"/>
                  <a:pt x="8516569" y="1704230"/>
                  <a:pt x="8516275" y="1701138"/>
                </a:cubicBezTo>
                <a:lnTo>
                  <a:pt x="8515833" y="1696573"/>
                </a:lnTo>
                <a:cubicBezTo>
                  <a:pt x="8515538" y="1693481"/>
                  <a:pt x="8512814" y="1691272"/>
                  <a:pt x="8509722" y="1691567"/>
                </a:cubicBezTo>
                <a:cubicBezTo>
                  <a:pt x="8506630" y="1691861"/>
                  <a:pt x="8504421" y="1694585"/>
                  <a:pt x="8504716" y="1697677"/>
                </a:cubicBezTo>
                <a:lnTo>
                  <a:pt x="8505157" y="1702242"/>
                </a:lnTo>
                <a:cubicBezTo>
                  <a:pt x="8505452" y="1705113"/>
                  <a:pt x="8507881" y="1707322"/>
                  <a:pt x="8510753" y="1707322"/>
                </a:cubicBezTo>
                <a:cubicBezTo>
                  <a:pt x="8510900" y="1707322"/>
                  <a:pt x="8511121" y="1707248"/>
                  <a:pt x="8511269" y="1707248"/>
                </a:cubicBezTo>
                <a:close/>
                <a:moveTo>
                  <a:pt x="8514360" y="1700917"/>
                </a:moveTo>
                <a:lnTo>
                  <a:pt x="8567737" y="1643196"/>
                </a:lnTo>
                <a:cubicBezTo>
                  <a:pt x="8569799" y="1640914"/>
                  <a:pt x="8569725" y="1637380"/>
                  <a:pt x="8567443" y="1635318"/>
                </a:cubicBezTo>
                <a:cubicBezTo>
                  <a:pt x="8565234" y="1633257"/>
                  <a:pt x="8561627" y="1633331"/>
                  <a:pt x="8559565" y="1635613"/>
                </a:cubicBezTo>
                <a:lnTo>
                  <a:pt x="8506188" y="1693334"/>
                </a:lnTo>
                <a:cubicBezTo>
                  <a:pt x="8504126" y="1695616"/>
                  <a:pt x="8504200" y="1699150"/>
                  <a:pt x="8506483" y="1701211"/>
                </a:cubicBezTo>
                <a:cubicBezTo>
                  <a:pt x="8507587" y="1702242"/>
                  <a:pt x="8508912" y="1702684"/>
                  <a:pt x="8510311" y="1702684"/>
                </a:cubicBezTo>
                <a:cubicBezTo>
                  <a:pt x="8511784" y="1702684"/>
                  <a:pt x="8513256" y="1702095"/>
                  <a:pt x="8514360" y="1700917"/>
                </a:cubicBezTo>
                <a:close/>
                <a:moveTo>
                  <a:pt x="8567296" y="1643638"/>
                </a:moveTo>
                <a:lnTo>
                  <a:pt x="8618390" y="1599832"/>
                </a:lnTo>
                <a:cubicBezTo>
                  <a:pt x="8620746" y="1597844"/>
                  <a:pt x="8621040" y="1594310"/>
                  <a:pt x="8618979" y="1591954"/>
                </a:cubicBezTo>
                <a:cubicBezTo>
                  <a:pt x="8616991" y="1589598"/>
                  <a:pt x="8613458" y="1589378"/>
                  <a:pt x="8611101" y="1591365"/>
                </a:cubicBezTo>
                <a:lnTo>
                  <a:pt x="8560007" y="1635171"/>
                </a:lnTo>
                <a:cubicBezTo>
                  <a:pt x="8557651" y="1637159"/>
                  <a:pt x="8557357" y="1640693"/>
                  <a:pt x="8559418" y="1643049"/>
                </a:cubicBezTo>
                <a:cubicBezTo>
                  <a:pt x="8560522" y="1644374"/>
                  <a:pt x="8562142" y="1645037"/>
                  <a:pt x="8563688" y="1644963"/>
                </a:cubicBezTo>
                <a:cubicBezTo>
                  <a:pt x="8565013" y="1644963"/>
                  <a:pt x="8566265" y="1644521"/>
                  <a:pt x="8567296" y="1643638"/>
                </a:cubicBezTo>
                <a:close/>
                <a:moveTo>
                  <a:pt x="8618390" y="1599906"/>
                </a:moveTo>
                <a:lnTo>
                  <a:pt x="8658661" y="1565376"/>
                </a:lnTo>
                <a:cubicBezTo>
                  <a:pt x="8661018" y="1563389"/>
                  <a:pt x="8661313" y="1559855"/>
                  <a:pt x="8659251" y="1557499"/>
                </a:cubicBezTo>
                <a:cubicBezTo>
                  <a:pt x="8657263" y="1555143"/>
                  <a:pt x="8653729" y="1554922"/>
                  <a:pt x="8651373" y="1556910"/>
                </a:cubicBezTo>
                <a:lnTo>
                  <a:pt x="8611101" y="1591439"/>
                </a:lnTo>
                <a:cubicBezTo>
                  <a:pt x="8608746" y="1593427"/>
                  <a:pt x="8608451" y="1596961"/>
                  <a:pt x="8610513" y="1599317"/>
                </a:cubicBezTo>
                <a:cubicBezTo>
                  <a:pt x="8611617" y="1600642"/>
                  <a:pt x="8613237" y="1601305"/>
                  <a:pt x="8614782" y="1601231"/>
                </a:cubicBezTo>
                <a:cubicBezTo>
                  <a:pt x="8616108" y="1601231"/>
                  <a:pt x="8617359" y="1600789"/>
                  <a:pt x="8618390" y="1599906"/>
                </a:cubicBezTo>
                <a:close/>
                <a:moveTo>
                  <a:pt x="8658220" y="1565745"/>
                </a:moveTo>
                <a:lnTo>
                  <a:pt x="8712186" y="1529154"/>
                </a:lnTo>
                <a:cubicBezTo>
                  <a:pt x="8714762" y="1527460"/>
                  <a:pt x="8715426" y="1523927"/>
                  <a:pt x="8713659" y="1521423"/>
                </a:cubicBezTo>
                <a:cubicBezTo>
                  <a:pt x="8711892" y="1518847"/>
                  <a:pt x="8708431" y="1518258"/>
                  <a:pt x="8705928" y="1519951"/>
                </a:cubicBezTo>
                <a:lnTo>
                  <a:pt x="8651962" y="1556542"/>
                </a:lnTo>
                <a:cubicBezTo>
                  <a:pt x="8649386" y="1558235"/>
                  <a:pt x="8648723" y="1561769"/>
                  <a:pt x="8650489" y="1564272"/>
                </a:cubicBezTo>
                <a:cubicBezTo>
                  <a:pt x="8651594" y="1565892"/>
                  <a:pt x="8653361" y="1566702"/>
                  <a:pt x="8655128" y="1566702"/>
                </a:cubicBezTo>
                <a:cubicBezTo>
                  <a:pt x="8656232" y="1566702"/>
                  <a:pt x="8657263" y="1566407"/>
                  <a:pt x="8658220" y="1565745"/>
                </a:cubicBezTo>
                <a:close/>
                <a:moveTo>
                  <a:pt x="8712186" y="1529154"/>
                </a:moveTo>
                <a:lnTo>
                  <a:pt x="8746200" y="1506036"/>
                </a:lnTo>
                <a:cubicBezTo>
                  <a:pt x="8748777" y="1504343"/>
                  <a:pt x="8749439" y="1500809"/>
                  <a:pt x="8747673" y="1498306"/>
                </a:cubicBezTo>
                <a:cubicBezTo>
                  <a:pt x="8745906" y="1495729"/>
                  <a:pt x="8742445" y="1495066"/>
                  <a:pt x="8739942" y="1496833"/>
                </a:cubicBezTo>
                <a:lnTo>
                  <a:pt x="8705928" y="1519951"/>
                </a:lnTo>
                <a:cubicBezTo>
                  <a:pt x="8703351" y="1521644"/>
                  <a:pt x="8702689" y="1525178"/>
                  <a:pt x="8704456" y="1527681"/>
                </a:cubicBezTo>
                <a:cubicBezTo>
                  <a:pt x="8705559" y="1529301"/>
                  <a:pt x="8707327" y="1530111"/>
                  <a:pt x="8709094" y="1530111"/>
                </a:cubicBezTo>
                <a:cubicBezTo>
                  <a:pt x="8710125" y="1530111"/>
                  <a:pt x="8711229" y="1529816"/>
                  <a:pt x="8712186" y="1529154"/>
                </a:cubicBezTo>
                <a:close/>
                <a:moveTo>
                  <a:pt x="8745611" y="1506404"/>
                </a:moveTo>
                <a:lnTo>
                  <a:pt x="8823430" y="1466942"/>
                </a:lnTo>
                <a:cubicBezTo>
                  <a:pt x="8826154" y="1465543"/>
                  <a:pt x="8827259" y="1462230"/>
                  <a:pt x="8825860" y="1459433"/>
                </a:cubicBezTo>
                <a:cubicBezTo>
                  <a:pt x="8824461" y="1456709"/>
                  <a:pt x="8821075" y="1455604"/>
                  <a:pt x="8818351" y="1457003"/>
                </a:cubicBezTo>
                <a:lnTo>
                  <a:pt x="8740530" y="1496465"/>
                </a:lnTo>
                <a:cubicBezTo>
                  <a:pt x="8737806" y="1497864"/>
                  <a:pt x="8736703" y="1501177"/>
                  <a:pt x="8738101" y="1503975"/>
                </a:cubicBezTo>
                <a:cubicBezTo>
                  <a:pt x="8739058" y="1505963"/>
                  <a:pt x="8741046" y="1507067"/>
                  <a:pt x="8743108" y="1507067"/>
                </a:cubicBezTo>
                <a:cubicBezTo>
                  <a:pt x="8743918" y="1506993"/>
                  <a:pt x="8744801" y="1506846"/>
                  <a:pt x="8745611" y="1506404"/>
                </a:cubicBezTo>
                <a:close/>
                <a:moveTo>
                  <a:pt x="8823357" y="1467016"/>
                </a:moveTo>
                <a:lnTo>
                  <a:pt x="8890722" y="1433812"/>
                </a:lnTo>
                <a:cubicBezTo>
                  <a:pt x="8893520" y="1432413"/>
                  <a:pt x="8894624" y="1429100"/>
                  <a:pt x="8893226" y="1426376"/>
                </a:cubicBezTo>
                <a:cubicBezTo>
                  <a:pt x="8891826" y="1423578"/>
                  <a:pt x="8888514" y="1422474"/>
                  <a:pt x="8885790" y="1423873"/>
                </a:cubicBezTo>
                <a:lnTo>
                  <a:pt x="8818424" y="1457077"/>
                </a:lnTo>
                <a:cubicBezTo>
                  <a:pt x="8815627" y="1458476"/>
                  <a:pt x="8814522" y="1461789"/>
                  <a:pt x="8815921" y="1464513"/>
                </a:cubicBezTo>
                <a:cubicBezTo>
                  <a:pt x="8816879" y="1466500"/>
                  <a:pt x="8818866" y="1467605"/>
                  <a:pt x="8820927" y="1467605"/>
                </a:cubicBezTo>
                <a:cubicBezTo>
                  <a:pt x="8821811" y="1467531"/>
                  <a:pt x="8822620" y="1467384"/>
                  <a:pt x="8823357" y="1467016"/>
                </a:cubicBezTo>
                <a:close/>
                <a:moveTo>
                  <a:pt x="8890722" y="1433738"/>
                </a:moveTo>
                <a:lnTo>
                  <a:pt x="8895802" y="1431235"/>
                </a:lnTo>
                <a:cubicBezTo>
                  <a:pt x="8898526" y="1429836"/>
                  <a:pt x="8899705" y="1426523"/>
                  <a:pt x="8898305" y="1423725"/>
                </a:cubicBezTo>
                <a:cubicBezTo>
                  <a:pt x="8896907" y="1421001"/>
                  <a:pt x="8893593" y="1419897"/>
                  <a:pt x="8890796" y="1421222"/>
                </a:cubicBezTo>
                <a:lnTo>
                  <a:pt x="8885716" y="1423799"/>
                </a:lnTo>
                <a:cubicBezTo>
                  <a:pt x="8882992" y="1425198"/>
                  <a:pt x="8881814" y="1428511"/>
                  <a:pt x="8883212" y="1431309"/>
                </a:cubicBezTo>
                <a:cubicBezTo>
                  <a:pt x="8884169" y="1433296"/>
                  <a:pt x="8886157" y="1434401"/>
                  <a:pt x="8888219" y="1434401"/>
                </a:cubicBezTo>
                <a:cubicBezTo>
                  <a:pt x="8889102" y="1434327"/>
                  <a:pt x="8889912" y="1434180"/>
                  <a:pt x="8890722" y="1433738"/>
                </a:cubicBezTo>
                <a:close/>
                <a:moveTo>
                  <a:pt x="8894919" y="1431603"/>
                </a:moveTo>
                <a:lnTo>
                  <a:pt x="8944762" y="1416805"/>
                </a:lnTo>
                <a:cubicBezTo>
                  <a:pt x="8947706" y="1415921"/>
                  <a:pt x="8949400" y="1412829"/>
                  <a:pt x="8948516" y="1409884"/>
                </a:cubicBezTo>
                <a:cubicBezTo>
                  <a:pt x="8947633" y="1406939"/>
                  <a:pt x="8944467" y="1405246"/>
                  <a:pt x="8941596" y="1406130"/>
                </a:cubicBezTo>
                <a:lnTo>
                  <a:pt x="8891753" y="1420928"/>
                </a:lnTo>
                <a:cubicBezTo>
                  <a:pt x="8888808" y="1421811"/>
                  <a:pt x="8887114" y="1424903"/>
                  <a:pt x="8887998" y="1427848"/>
                </a:cubicBezTo>
                <a:cubicBezTo>
                  <a:pt x="8888734" y="1430278"/>
                  <a:pt x="8890943" y="1431824"/>
                  <a:pt x="8893372" y="1431824"/>
                </a:cubicBezTo>
                <a:cubicBezTo>
                  <a:pt x="8893888" y="1431824"/>
                  <a:pt x="8894403" y="1431750"/>
                  <a:pt x="8894919" y="1431603"/>
                </a:cubicBezTo>
                <a:close/>
                <a:moveTo>
                  <a:pt x="8944835" y="1416731"/>
                </a:moveTo>
                <a:lnTo>
                  <a:pt x="8989598" y="1403405"/>
                </a:lnTo>
                <a:cubicBezTo>
                  <a:pt x="8992543" y="1402522"/>
                  <a:pt x="8994237" y="1399430"/>
                  <a:pt x="8993353" y="1396485"/>
                </a:cubicBezTo>
                <a:cubicBezTo>
                  <a:pt x="8992470" y="1393540"/>
                  <a:pt x="8989303" y="1391847"/>
                  <a:pt x="8986432" y="1392730"/>
                </a:cubicBezTo>
                <a:lnTo>
                  <a:pt x="8941670" y="1406056"/>
                </a:lnTo>
                <a:cubicBezTo>
                  <a:pt x="8938724" y="1406939"/>
                  <a:pt x="8937031" y="1410032"/>
                  <a:pt x="8937915" y="1412976"/>
                </a:cubicBezTo>
                <a:cubicBezTo>
                  <a:pt x="8938651" y="1415406"/>
                  <a:pt x="8940860" y="1416952"/>
                  <a:pt x="8943289" y="1416952"/>
                </a:cubicBezTo>
                <a:cubicBezTo>
                  <a:pt x="8943805" y="1416952"/>
                  <a:pt x="8944320" y="1416878"/>
                  <a:pt x="8944835" y="1416731"/>
                </a:cubicBezTo>
                <a:close/>
                <a:moveTo>
                  <a:pt x="8988715" y="1403626"/>
                </a:moveTo>
                <a:lnTo>
                  <a:pt x="9052619" y="1394497"/>
                </a:lnTo>
                <a:cubicBezTo>
                  <a:pt x="9055638" y="1394055"/>
                  <a:pt x="9057773" y="1391258"/>
                  <a:pt x="9057331" y="1388165"/>
                </a:cubicBezTo>
                <a:cubicBezTo>
                  <a:pt x="9056890" y="1385073"/>
                  <a:pt x="9053945" y="1382865"/>
                  <a:pt x="9051000" y="1383454"/>
                </a:cubicBezTo>
                <a:lnTo>
                  <a:pt x="8987095" y="1392583"/>
                </a:lnTo>
                <a:cubicBezTo>
                  <a:pt x="8984077" y="1393025"/>
                  <a:pt x="8981941" y="1395822"/>
                  <a:pt x="8982383" y="1398914"/>
                </a:cubicBezTo>
                <a:cubicBezTo>
                  <a:pt x="8982751" y="1401712"/>
                  <a:pt x="8985181" y="1403700"/>
                  <a:pt x="8987905" y="1403700"/>
                </a:cubicBezTo>
                <a:cubicBezTo>
                  <a:pt x="8988199" y="1403700"/>
                  <a:pt x="8988494" y="1403700"/>
                  <a:pt x="8988715" y="1403626"/>
                </a:cubicBezTo>
                <a:close/>
                <a:moveTo>
                  <a:pt x="9052473" y="1394497"/>
                </a:moveTo>
                <a:lnTo>
                  <a:pt x="9165558" y="1381318"/>
                </a:lnTo>
                <a:cubicBezTo>
                  <a:pt x="9168649" y="1380950"/>
                  <a:pt x="9170785" y="1378153"/>
                  <a:pt x="9170416" y="1375134"/>
                </a:cubicBezTo>
                <a:cubicBezTo>
                  <a:pt x="9170049" y="1372042"/>
                  <a:pt x="9167251" y="1369833"/>
                  <a:pt x="9164232" y="1370275"/>
                </a:cubicBezTo>
                <a:lnTo>
                  <a:pt x="9051147" y="1383454"/>
                </a:lnTo>
                <a:cubicBezTo>
                  <a:pt x="9048055" y="1383822"/>
                  <a:pt x="9045920" y="1386619"/>
                  <a:pt x="9046288" y="1389638"/>
                </a:cubicBezTo>
                <a:cubicBezTo>
                  <a:pt x="9046656" y="1392509"/>
                  <a:pt x="9049085" y="1394571"/>
                  <a:pt x="9051883" y="1394571"/>
                </a:cubicBezTo>
                <a:cubicBezTo>
                  <a:pt x="9052104" y="1394497"/>
                  <a:pt x="9052252" y="1394497"/>
                  <a:pt x="9052473" y="1394497"/>
                </a:cubicBezTo>
                <a:close/>
                <a:moveTo>
                  <a:pt x="9291011" y="1377858"/>
                </a:moveTo>
                <a:cubicBezTo>
                  <a:pt x="9291085" y="1374766"/>
                  <a:pt x="9288582" y="1372263"/>
                  <a:pt x="9285563" y="1372189"/>
                </a:cubicBezTo>
                <a:lnTo>
                  <a:pt x="9165042" y="1370128"/>
                </a:lnTo>
                <a:cubicBezTo>
                  <a:pt x="9162097" y="1370275"/>
                  <a:pt x="9159447" y="1372557"/>
                  <a:pt x="9159373" y="1375576"/>
                </a:cubicBezTo>
                <a:cubicBezTo>
                  <a:pt x="9159299" y="1378668"/>
                  <a:pt x="9161803" y="1381171"/>
                  <a:pt x="9164821" y="1381245"/>
                </a:cubicBezTo>
                <a:lnTo>
                  <a:pt x="9285342" y="1383306"/>
                </a:lnTo>
                <a:cubicBezTo>
                  <a:pt x="9285416" y="1383306"/>
                  <a:pt x="9285416" y="1383306"/>
                  <a:pt x="9285489" y="1383306"/>
                </a:cubicBezTo>
                <a:cubicBezTo>
                  <a:pt x="9288508" y="1383380"/>
                  <a:pt x="9291011" y="1380950"/>
                  <a:pt x="9291011" y="1377858"/>
                </a:cubicBezTo>
                <a:close/>
                <a:moveTo>
                  <a:pt x="9334670" y="1385220"/>
                </a:moveTo>
                <a:cubicBezTo>
                  <a:pt x="9335111" y="1382202"/>
                  <a:pt x="9333051" y="1379331"/>
                  <a:pt x="9329958" y="1378889"/>
                </a:cubicBezTo>
                <a:lnTo>
                  <a:pt x="9286299" y="1372263"/>
                </a:lnTo>
                <a:cubicBezTo>
                  <a:pt x="9283355" y="1371821"/>
                  <a:pt x="9280410" y="1373883"/>
                  <a:pt x="9279968" y="1376975"/>
                </a:cubicBezTo>
                <a:cubicBezTo>
                  <a:pt x="9279526" y="1379993"/>
                  <a:pt x="9281588" y="1382865"/>
                  <a:pt x="9284680" y="1383306"/>
                </a:cubicBezTo>
                <a:lnTo>
                  <a:pt x="9328339" y="1389932"/>
                </a:lnTo>
                <a:cubicBezTo>
                  <a:pt x="9328633" y="1390006"/>
                  <a:pt x="9328927" y="1390006"/>
                  <a:pt x="9329222" y="1390006"/>
                </a:cubicBezTo>
                <a:cubicBezTo>
                  <a:pt x="9331872" y="1390006"/>
                  <a:pt x="9334228" y="1388018"/>
                  <a:pt x="9334670" y="1385220"/>
                </a:cubicBezTo>
                <a:close/>
                <a:moveTo>
                  <a:pt x="9410575" y="1396779"/>
                </a:moveTo>
                <a:cubicBezTo>
                  <a:pt x="9411017" y="1393761"/>
                  <a:pt x="9408956" y="1390889"/>
                  <a:pt x="9405864" y="1390448"/>
                </a:cubicBezTo>
                <a:lnTo>
                  <a:pt x="9329958" y="1378963"/>
                </a:lnTo>
                <a:cubicBezTo>
                  <a:pt x="9327013" y="1378521"/>
                  <a:pt x="9324068" y="1380582"/>
                  <a:pt x="9323627" y="1383674"/>
                </a:cubicBezTo>
                <a:cubicBezTo>
                  <a:pt x="9323184" y="1386693"/>
                  <a:pt x="9325246" y="1389564"/>
                  <a:pt x="9328339" y="1390006"/>
                </a:cubicBezTo>
                <a:lnTo>
                  <a:pt x="9404244" y="1401491"/>
                </a:lnTo>
                <a:cubicBezTo>
                  <a:pt x="9404538" y="1401565"/>
                  <a:pt x="9404833" y="1401565"/>
                  <a:pt x="9405127" y="1401565"/>
                </a:cubicBezTo>
                <a:cubicBezTo>
                  <a:pt x="9407777" y="1401491"/>
                  <a:pt x="9410134" y="1399503"/>
                  <a:pt x="9410575" y="1396779"/>
                </a:cubicBezTo>
                <a:close/>
                <a:moveTo>
                  <a:pt x="9468664" y="1416142"/>
                </a:moveTo>
                <a:cubicBezTo>
                  <a:pt x="9469621" y="1413197"/>
                  <a:pt x="9468002" y="1410105"/>
                  <a:pt x="9465056" y="1409148"/>
                </a:cubicBezTo>
                <a:lnTo>
                  <a:pt x="9406748" y="1390595"/>
                </a:lnTo>
                <a:cubicBezTo>
                  <a:pt x="9403802" y="1389711"/>
                  <a:pt x="9400710" y="1391258"/>
                  <a:pt x="9399753" y="1394202"/>
                </a:cubicBezTo>
                <a:cubicBezTo>
                  <a:pt x="9398796" y="1397147"/>
                  <a:pt x="9400415" y="1400240"/>
                  <a:pt x="9403360" y="1401197"/>
                </a:cubicBezTo>
                <a:lnTo>
                  <a:pt x="9461670" y="1419750"/>
                </a:lnTo>
                <a:cubicBezTo>
                  <a:pt x="9462259" y="1419897"/>
                  <a:pt x="9462848" y="1420044"/>
                  <a:pt x="9463437" y="1420044"/>
                </a:cubicBezTo>
                <a:cubicBezTo>
                  <a:pt x="9465793" y="1420044"/>
                  <a:pt x="9467928" y="1418498"/>
                  <a:pt x="9468664" y="1416142"/>
                </a:cubicBezTo>
                <a:close/>
                <a:moveTo>
                  <a:pt x="9575639" y="1448242"/>
                </a:moveTo>
                <a:cubicBezTo>
                  <a:pt x="9576522" y="1445297"/>
                  <a:pt x="9574829" y="1442205"/>
                  <a:pt x="9571884" y="1441321"/>
                </a:cubicBezTo>
                <a:lnTo>
                  <a:pt x="9464909" y="1409148"/>
                </a:lnTo>
                <a:cubicBezTo>
                  <a:pt x="9461965" y="1408191"/>
                  <a:pt x="9458872" y="1409958"/>
                  <a:pt x="9457989" y="1412903"/>
                </a:cubicBezTo>
                <a:cubicBezTo>
                  <a:pt x="9457106" y="1415848"/>
                  <a:pt x="9458799" y="1418940"/>
                  <a:pt x="9461744" y="1419823"/>
                </a:cubicBezTo>
                <a:lnTo>
                  <a:pt x="9568719" y="1451997"/>
                </a:lnTo>
                <a:cubicBezTo>
                  <a:pt x="9569233" y="1452144"/>
                  <a:pt x="9569822" y="1452218"/>
                  <a:pt x="9570338" y="1452218"/>
                </a:cubicBezTo>
                <a:cubicBezTo>
                  <a:pt x="9572767" y="1452144"/>
                  <a:pt x="9574976" y="1450598"/>
                  <a:pt x="9575639" y="1448242"/>
                </a:cubicBezTo>
                <a:close/>
                <a:moveTo>
                  <a:pt x="9630046" y="1492342"/>
                </a:moveTo>
                <a:cubicBezTo>
                  <a:pt x="9631887" y="1489913"/>
                  <a:pt x="9631445" y="1486379"/>
                  <a:pt x="9629015" y="1484538"/>
                </a:cubicBezTo>
                <a:lnTo>
                  <a:pt x="9573724" y="1442205"/>
                </a:lnTo>
                <a:cubicBezTo>
                  <a:pt x="9571295" y="1440291"/>
                  <a:pt x="9567761" y="1440806"/>
                  <a:pt x="9565921" y="1443236"/>
                </a:cubicBezTo>
                <a:cubicBezTo>
                  <a:pt x="9564080" y="1445665"/>
                  <a:pt x="9564521" y="1449199"/>
                  <a:pt x="9566951" y="1451040"/>
                </a:cubicBezTo>
                <a:lnTo>
                  <a:pt x="9622242" y="1493373"/>
                </a:lnTo>
                <a:cubicBezTo>
                  <a:pt x="9623273" y="1494183"/>
                  <a:pt x="9624451" y="1494551"/>
                  <a:pt x="9625703" y="1494551"/>
                </a:cubicBezTo>
                <a:cubicBezTo>
                  <a:pt x="9627322" y="1494477"/>
                  <a:pt x="9628942" y="1493741"/>
                  <a:pt x="9630046" y="1492342"/>
                </a:cubicBezTo>
                <a:close/>
                <a:moveTo>
                  <a:pt x="9673852" y="1507067"/>
                </a:moveTo>
                <a:cubicBezTo>
                  <a:pt x="9674956" y="1504196"/>
                  <a:pt x="9673484" y="1500956"/>
                  <a:pt x="9670613" y="1499852"/>
                </a:cubicBezTo>
                <a:lnTo>
                  <a:pt x="9627617" y="1483655"/>
                </a:lnTo>
                <a:cubicBezTo>
                  <a:pt x="9624746" y="1482550"/>
                  <a:pt x="9621506" y="1484023"/>
                  <a:pt x="9620401" y="1486894"/>
                </a:cubicBezTo>
                <a:cubicBezTo>
                  <a:pt x="9619298" y="1489765"/>
                  <a:pt x="9620770" y="1493005"/>
                  <a:pt x="9623641" y="1494109"/>
                </a:cubicBezTo>
                <a:lnTo>
                  <a:pt x="9666637" y="1510306"/>
                </a:lnTo>
                <a:cubicBezTo>
                  <a:pt x="9667299" y="1510527"/>
                  <a:pt x="9667962" y="1510674"/>
                  <a:pt x="9668625" y="1510674"/>
                </a:cubicBezTo>
                <a:cubicBezTo>
                  <a:pt x="9670908" y="1510674"/>
                  <a:pt x="9672968" y="1509349"/>
                  <a:pt x="9673852" y="1507067"/>
                </a:cubicBezTo>
                <a:close/>
                <a:moveTo>
                  <a:pt x="9684012" y="1507361"/>
                </a:moveTo>
                <a:cubicBezTo>
                  <a:pt x="9684454" y="1504343"/>
                  <a:pt x="9682319" y="1501472"/>
                  <a:pt x="9679300" y="1501030"/>
                </a:cubicBezTo>
                <a:lnTo>
                  <a:pt x="9669361" y="1499631"/>
                </a:lnTo>
                <a:cubicBezTo>
                  <a:pt x="9666342" y="1499189"/>
                  <a:pt x="9663472" y="1501324"/>
                  <a:pt x="9663029" y="1504343"/>
                </a:cubicBezTo>
                <a:cubicBezTo>
                  <a:pt x="9662588" y="1507361"/>
                  <a:pt x="9664723" y="1510233"/>
                  <a:pt x="9667741" y="1510674"/>
                </a:cubicBezTo>
                <a:lnTo>
                  <a:pt x="9677680" y="1512073"/>
                </a:lnTo>
                <a:cubicBezTo>
                  <a:pt x="9677975" y="1512147"/>
                  <a:pt x="9678270" y="1512147"/>
                  <a:pt x="9678564" y="1512147"/>
                </a:cubicBezTo>
                <a:cubicBezTo>
                  <a:pt x="9681288" y="1512147"/>
                  <a:pt x="9683644" y="1510159"/>
                  <a:pt x="9684012" y="1507361"/>
                </a:cubicBezTo>
                <a:close/>
                <a:moveTo>
                  <a:pt x="9707277" y="1530037"/>
                </a:moveTo>
                <a:cubicBezTo>
                  <a:pt x="9709265" y="1527681"/>
                  <a:pt x="9708896" y="1524147"/>
                  <a:pt x="9706467" y="1522160"/>
                </a:cubicBezTo>
                <a:lnTo>
                  <a:pt x="9682024" y="1502208"/>
                </a:lnTo>
                <a:cubicBezTo>
                  <a:pt x="9679668" y="1500294"/>
                  <a:pt x="9676134" y="1500588"/>
                  <a:pt x="9674147" y="1503018"/>
                </a:cubicBezTo>
                <a:cubicBezTo>
                  <a:pt x="9672159" y="1505374"/>
                  <a:pt x="9672527" y="1508907"/>
                  <a:pt x="9674956" y="1510895"/>
                </a:cubicBezTo>
                <a:lnTo>
                  <a:pt x="9699400" y="1530847"/>
                </a:lnTo>
                <a:cubicBezTo>
                  <a:pt x="9700430" y="1531731"/>
                  <a:pt x="9701682" y="1532099"/>
                  <a:pt x="9702933" y="1532099"/>
                </a:cubicBezTo>
                <a:cubicBezTo>
                  <a:pt x="9704627" y="1532099"/>
                  <a:pt x="9706172" y="1531363"/>
                  <a:pt x="9707277" y="1530037"/>
                </a:cubicBezTo>
                <a:close/>
                <a:moveTo>
                  <a:pt x="9719278" y="1536737"/>
                </a:moveTo>
                <a:cubicBezTo>
                  <a:pt x="9720897" y="1534160"/>
                  <a:pt x="9720087" y="1530700"/>
                  <a:pt x="9717511" y="1529080"/>
                </a:cubicBezTo>
                <a:lnTo>
                  <a:pt x="9705879" y="1521865"/>
                </a:lnTo>
                <a:cubicBezTo>
                  <a:pt x="9703301" y="1520245"/>
                  <a:pt x="9699841" y="1520982"/>
                  <a:pt x="9698221" y="1523632"/>
                </a:cubicBezTo>
                <a:cubicBezTo>
                  <a:pt x="9696602" y="1526282"/>
                  <a:pt x="9697412" y="1529669"/>
                  <a:pt x="9699988" y="1531289"/>
                </a:cubicBezTo>
                <a:lnTo>
                  <a:pt x="9711620" y="1538504"/>
                </a:lnTo>
                <a:cubicBezTo>
                  <a:pt x="9712578" y="1539093"/>
                  <a:pt x="9713608" y="1539387"/>
                  <a:pt x="9714639" y="1539387"/>
                </a:cubicBezTo>
                <a:cubicBezTo>
                  <a:pt x="9716480" y="1539314"/>
                  <a:pt x="9718247" y="1538430"/>
                  <a:pt x="9719278" y="1536737"/>
                </a:cubicBezTo>
                <a:close/>
                <a:moveTo>
                  <a:pt x="9745634" y="1565376"/>
                </a:moveTo>
                <a:cubicBezTo>
                  <a:pt x="9747843" y="1563241"/>
                  <a:pt x="9747843" y="1559707"/>
                  <a:pt x="9745708" y="1557499"/>
                </a:cubicBezTo>
                <a:lnTo>
                  <a:pt x="9718542" y="1529890"/>
                </a:lnTo>
                <a:cubicBezTo>
                  <a:pt x="9716406" y="1527681"/>
                  <a:pt x="9712872" y="1527681"/>
                  <a:pt x="9710663" y="1529816"/>
                </a:cubicBezTo>
                <a:cubicBezTo>
                  <a:pt x="9708455" y="1531952"/>
                  <a:pt x="9708455" y="1535485"/>
                  <a:pt x="9710590" y="1537694"/>
                </a:cubicBezTo>
                <a:lnTo>
                  <a:pt x="9737757" y="1565303"/>
                </a:lnTo>
                <a:cubicBezTo>
                  <a:pt x="9738862" y="1566407"/>
                  <a:pt x="9740334" y="1566996"/>
                  <a:pt x="9741806" y="1566996"/>
                </a:cubicBezTo>
                <a:cubicBezTo>
                  <a:pt x="9743131" y="1566923"/>
                  <a:pt x="9744531" y="1566407"/>
                  <a:pt x="9745634" y="1565376"/>
                </a:cubicBezTo>
                <a:close/>
                <a:moveTo>
                  <a:pt x="9783329" y="1590335"/>
                </a:moveTo>
                <a:cubicBezTo>
                  <a:pt x="9785096" y="1587831"/>
                  <a:pt x="9784508" y="1584371"/>
                  <a:pt x="9781931" y="1582604"/>
                </a:cubicBezTo>
                <a:lnTo>
                  <a:pt x="9744898" y="1556762"/>
                </a:lnTo>
                <a:cubicBezTo>
                  <a:pt x="9742395" y="1555069"/>
                  <a:pt x="9738935" y="1555584"/>
                  <a:pt x="9737168" y="1558161"/>
                </a:cubicBezTo>
                <a:cubicBezTo>
                  <a:pt x="9735401" y="1560665"/>
                  <a:pt x="9735990" y="1564125"/>
                  <a:pt x="9738567" y="1565892"/>
                </a:cubicBezTo>
                <a:lnTo>
                  <a:pt x="9775599" y="1591734"/>
                </a:lnTo>
                <a:cubicBezTo>
                  <a:pt x="9776557" y="1592396"/>
                  <a:pt x="9777734" y="1592764"/>
                  <a:pt x="9778838" y="1592764"/>
                </a:cubicBezTo>
                <a:cubicBezTo>
                  <a:pt x="9780532" y="1592764"/>
                  <a:pt x="9782226" y="1591881"/>
                  <a:pt x="9783329" y="1590335"/>
                </a:cubicBezTo>
                <a:close/>
                <a:moveTo>
                  <a:pt x="9795110" y="1617133"/>
                </a:moveTo>
                <a:cubicBezTo>
                  <a:pt x="9797834" y="1615661"/>
                  <a:pt x="9798791" y="1612274"/>
                  <a:pt x="9797318" y="1609550"/>
                </a:cubicBezTo>
                <a:lnTo>
                  <a:pt x="9783550" y="1584518"/>
                </a:lnTo>
                <a:cubicBezTo>
                  <a:pt x="9782078" y="1581794"/>
                  <a:pt x="9778617" y="1580837"/>
                  <a:pt x="9775967" y="1582310"/>
                </a:cubicBezTo>
                <a:cubicBezTo>
                  <a:pt x="9773243" y="1583782"/>
                  <a:pt x="9772286" y="1587169"/>
                  <a:pt x="9773759" y="1589893"/>
                </a:cubicBezTo>
                <a:lnTo>
                  <a:pt x="9787526" y="1614925"/>
                </a:lnTo>
                <a:cubicBezTo>
                  <a:pt x="9788557" y="1616765"/>
                  <a:pt x="9790472" y="1617796"/>
                  <a:pt x="9792459" y="1617796"/>
                </a:cubicBezTo>
                <a:cubicBezTo>
                  <a:pt x="9793416" y="1617796"/>
                  <a:pt x="9794299" y="1617575"/>
                  <a:pt x="9795110" y="1617133"/>
                </a:cubicBezTo>
                <a:close/>
                <a:moveTo>
                  <a:pt x="9836412" y="1657332"/>
                </a:moveTo>
                <a:cubicBezTo>
                  <a:pt x="9838620" y="1655197"/>
                  <a:pt x="9838620" y="1651663"/>
                  <a:pt x="9836486" y="1649454"/>
                </a:cubicBezTo>
                <a:lnTo>
                  <a:pt x="9796435" y="1608299"/>
                </a:lnTo>
                <a:cubicBezTo>
                  <a:pt x="9794299" y="1606090"/>
                  <a:pt x="9790765" y="1606016"/>
                  <a:pt x="9788557" y="1608225"/>
                </a:cubicBezTo>
                <a:cubicBezTo>
                  <a:pt x="9786348" y="1610360"/>
                  <a:pt x="9786348" y="1613894"/>
                  <a:pt x="9788484" y="1616103"/>
                </a:cubicBezTo>
                <a:lnTo>
                  <a:pt x="9828534" y="1657258"/>
                </a:lnTo>
                <a:cubicBezTo>
                  <a:pt x="9829639" y="1658363"/>
                  <a:pt x="9831111" y="1658952"/>
                  <a:pt x="9832584" y="1658952"/>
                </a:cubicBezTo>
                <a:cubicBezTo>
                  <a:pt x="9833982" y="1658952"/>
                  <a:pt x="9835308" y="1658436"/>
                  <a:pt x="9836412" y="1657332"/>
                </a:cubicBezTo>
                <a:close/>
                <a:moveTo>
                  <a:pt x="9852241" y="1686487"/>
                </a:moveTo>
                <a:cubicBezTo>
                  <a:pt x="9854892" y="1684941"/>
                  <a:pt x="9855775" y="1681480"/>
                  <a:pt x="9854155" y="1678830"/>
                </a:cubicBezTo>
                <a:lnTo>
                  <a:pt x="9837296" y="1650485"/>
                </a:lnTo>
                <a:cubicBezTo>
                  <a:pt x="9835749" y="1647834"/>
                  <a:pt x="9832289" y="1647025"/>
                  <a:pt x="9829639" y="1648571"/>
                </a:cubicBezTo>
                <a:cubicBezTo>
                  <a:pt x="9826988" y="1650117"/>
                  <a:pt x="9826105" y="1653577"/>
                  <a:pt x="9827724" y="1656228"/>
                </a:cubicBezTo>
                <a:lnTo>
                  <a:pt x="9844584" y="1684572"/>
                </a:lnTo>
                <a:cubicBezTo>
                  <a:pt x="9845615" y="1686339"/>
                  <a:pt x="9847529" y="1687296"/>
                  <a:pt x="9849444" y="1687296"/>
                </a:cubicBezTo>
                <a:cubicBezTo>
                  <a:pt x="9850400" y="1687296"/>
                  <a:pt x="9851357" y="1687002"/>
                  <a:pt x="9852241" y="1686487"/>
                </a:cubicBezTo>
                <a:close/>
                <a:moveTo>
                  <a:pt x="9853640" y="1685824"/>
                </a:moveTo>
                <a:lnTo>
                  <a:pt x="9854450" y="1684057"/>
                </a:lnTo>
                <a:cubicBezTo>
                  <a:pt x="9855775" y="1681259"/>
                  <a:pt x="9854523" y="1677946"/>
                  <a:pt x="9851799" y="1676621"/>
                </a:cubicBezTo>
                <a:cubicBezTo>
                  <a:pt x="9849002" y="1675296"/>
                  <a:pt x="9845689" y="1676547"/>
                  <a:pt x="9844363" y="1679271"/>
                </a:cubicBezTo>
                <a:lnTo>
                  <a:pt x="9843554" y="1681038"/>
                </a:lnTo>
                <a:cubicBezTo>
                  <a:pt x="9842228" y="1683836"/>
                  <a:pt x="9843480" y="1687149"/>
                  <a:pt x="9846204" y="1688474"/>
                </a:cubicBezTo>
                <a:cubicBezTo>
                  <a:pt x="9847014" y="1688843"/>
                  <a:pt x="9847823" y="1688990"/>
                  <a:pt x="9848633" y="1688990"/>
                </a:cubicBezTo>
                <a:cubicBezTo>
                  <a:pt x="9850695" y="1688990"/>
                  <a:pt x="9852683" y="1687812"/>
                  <a:pt x="9853640" y="1685824"/>
                </a:cubicBezTo>
                <a:close/>
                <a:moveTo>
                  <a:pt x="9856879" y="1695395"/>
                </a:moveTo>
                <a:cubicBezTo>
                  <a:pt x="9859383" y="1693628"/>
                  <a:pt x="9860045" y="1690168"/>
                  <a:pt x="9858278" y="1687665"/>
                </a:cubicBezTo>
                <a:lnTo>
                  <a:pt x="9853125" y="1680302"/>
                </a:lnTo>
                <a:cubicBezTo>
                  <a:pt x="9851357" y="1677725"/>
                  <a:pt x="9847823" y="1677136"/>
                  <a:pt x="9845394" y="1678903"/>
                </a:cubicBezTo>
                <a:cubicBezTo>
                  <a:pt x="9842891" y="1680670"/>
                  <a:pt x="9842228" y="1684131"/>
                  <a:pt x="9843995" y="1686634"/>
                </a:cubicBezTo>
                <a:lnTo>
                  <a:pt x="9849149" y="1693996"/>
                </a:lnTo>
                <a:cubicBezTo>
                  <a:pt x="9850254" y="1695542"/>
                  <a:pt x="9852020" y="1696426"/>
                  <a:pt x="9853787" y="1696352"/>
                </a:cubicBezTo>
                <a:cubicBezTo>
                  <a:pt x="9854818" y="1696352"/>
                  <a:pt x="9855922" y="1696058"/>
                  <a:pt x="9856879" y="1695395"/>
                </a:cubicBezTo>
                <a:close/>
                <a:moveTo>
                  <a:pt x="9874107" y="1722930"/>
                </a:moveTo>
                <a:cubicBezTo>
                  <a:pt x="9876684" y="1721310"/>
                  <a:pt x="9877494" y="1717850"/>
                  <a:pt x="9875801" y="1715200"/>
                </a:cubicBezTo>
                <a:lnTo>
                  <a:pt x="9858352" y="1687812"/>
                </a:lnTo>
                <a:cubicBezTo>
                  <a:pt x="9856732" y="1685235"/>
                  <a:pt x="9853271" y="1684499"/>
                  <a:pt x="9850621" y="1686119"/>
                </a:cubicBezTo>
                <a:cubicBezTo>
                  <a:pt x="9848044" y="1687738"/>
                  <a:pt x="9847235" y="1691199"/>
                  <a:pt x="9848928" y="1693849"/>
                </a:cubicBezTo>
                <a:lnTo>
                  <a:pt x="9866377" y="1721237"/>
                </a:lnTo>
                <a:cubicBezTo>
                  <a:pt x="9867481" y="1722930"/>
                  <a:pt x="9869248" y="1723814"/>
                  <a:pt x="9871089" y="1723814"/>
                </a:cubicBezTo>
                <a:cubicBezTo>
                  <a:pt x="9872193" y="1723740"/>
                  <a:pt x="9873224" y="1723519"/>
                  <a:pt x="9874107" y="1722930"/>
                </a:cubicBezTo>
                <a:close/>
                <a:moveTo>
                  <a:pt x="9880439" y="1740452"/>
                </a:moveTo>
                <a:cubicBezTo>
                  <a:pt x="9883310" y="1739274"/>
                  <a:pt x="9884635" y="1735961"/>
                  <a:pt x="9883458" y="1733164"/>
                </a:cubicBezTo>
                <a:lnTo>
                  <a:pt x="9876316" y="1716010"/>
                </a:lnTo>
                <a:cubicBezTo>
                  <a:pt x="9875138" y="1713138"/>
                  <a:pt x="9871825" y="1711887"/>
                  <a:pt x="9869027" y="1712991"/>
                </a:cubicBezTo>
                <a:cubicBezTo>
                  <a:pt x="9866155" y="1714169"/>
                  <a:pt x="9864831" y="1717482"/>
                  <a:pt x="9866009" y="1720280"/>
                </a:cubicBezTo>
                <a:lnTo>
                  <a:pt x="9873150" y="1737434"/>
                </a:lnTo>
                <a:cubicBezTo>
                  <a:pt x="9874034" y="1739569"/>
                  <a:pt x="9876168" y="1740894"/>
                  <a:pt x="9878303" y="1740894"/>
                </a:cubicBezTo>
                <a:cubicBezTo>
                  <a:pt x="9879040" y="1740894"/>
                  <a:pt x="9879776" y="1740747"/>
                  <a:pt x="9880439" y="1740452"/>
                </a:cubicBezTo>
                <a:close/>
                <a:moveTo>
                  <a:pt x="9902599" y="1822321"/>
                </a:moveTo>
                <a:cubicBezTo>
                  <a:pt x="9905545" y="1821512"/>
                  <a:pt x="9907311" y="1818419"/>
                  <a:pt x="9906502" y="1815474"/>
                </a:cubicBezTo>
                <a:lnTo>
                  <a:pt x="9883752" y="1733826"/>
                </a:lnTo>
                <a:cubicBezTo>
                  <a:pt x="9882942" y="1730881"/>
                  <a:pt x="9879923" y="1729114"/>
                  <a:pt x="9876905" y="1729924"/>
                </a:cubicBezTo>
                <a:cubicBezTo>
                  <a:pt x="9873960" y="1730734"/>
                  <a:pt x="9872193" y="1733826"/>
                  <a:pt x="9873003" y="1736771"/>
                </a:cubicBezTo>
                <a:lnTo>
                  <a:pt x="9895752" y="1818419"/>
                </a:lnTo>
                <a:cubicBezTo>
                  <a:pt x="9896415" y="1820923"/>
                  <a:pt x="9898697" y="1822542"/>
                  <a:pt x="9901126" y="1822469"/>
                </a:cubicBezTo>
                <a:cubicBezTo>
                  <a:pt x="9901642" y="1822542"/>
                  <a:pt x="9902084" y="1822469"/>
                  <a:pt x="9902599" y="1822321"/>
                </a:cubicBezTo>
                <a:close/>
                <a:moveTo>
                  <a:pt x="9944270" y="1890864"/>
                </a:moveTo>
                <a:cubicBezTo>
                  <a:pt x="9946921" y="1889318"/>
                  <a:pt x="9947804" y="1885932"/>
                  <a:pt x="9946258" y="1883208"/>
                </a:cubicBezTo>
                <a:lnTo>
                  <a:pt x="9905912" y="1814076"/>
                </a:lnTo>
                <a:cubicBezTo>
                  <a:pt x="9904366" y="1811425"/>
                  <a:pt x="9900906" y="1810542"/>
                  <a:pt x="9898255" y="1812088"/>
                </a:cubicBezTo>
                <a:cubicBezTo>
                  <a:pt x="9895605" y="1813634"/>
                  <a:pt x="9894721" y="1817021"/>
                  <a:pt x="9896268" y="1819745"/>
                </a:cubicBezTo>
                <a:lnTo>
                  <a:pt x="9936613" y="1888877"/>
                </a:lnTo>
                <a:cubicBezTo>
                  <a:pt x="9937644" y="1890644"/>
                  <a:pt x="9939558" y="1891674"/>
                  <a:pt x="9941473" y="1891674"/>
                </a:cubicBezTo>
                <a:cubicBezTo>
                  <a:pt x="9942503" y="1891601"/>
                  <a:pt x="9943460" y="1891380"/>
                  <a:pt x="9944270" y="1890864"/>
                </a:cubicBezTo>
                <a:close/>
                <a:moveTo>
                  <a:pt x="9956418" y="1973470"/>
                </a:moveTo>
                <a:cubicBezTo>
                  <a:pt x="9959436" y="1972955"/>
                  <a:pt x="9961498" y="1970083"/>
                  <a:pt x="9960982" y="1967065"/>
                </a:cubicBezTo>
                <a:lnTo>
                  <a:pt x="9946994" y="1885122"/>
                </a:lnTo>
                <a:cubicBezTo>
                  <a:pt x="9946479" y="1882103"/>
                  <a:pt x="9943534" y="1880042"/>
                  <a:pt x="9940588" y="1880557"/>
                </a:cubicBezTo>
                <a:cubicBezTo>
                  <a:pt x="9937571" y="1881073"/>
                  <a:pt x="9935509" y="1883944"/>
                  <a:pt x="9936024" y="1886962"/>
                </a:cubicBezTo>
                <a:lnTo>
                  <a:pt x="9950012" y="1968905"/>
                </a:lnTo>
                <a:cubicBezTo>
                  <a:pt x="9950455" y="1971629"/>
                  <a:pt x="9952884" y="1973543"/>
                  <a:pt x="9955534" y="1973543"/>
                </a:cubicBezTo>
                <a:cubicBezTo>
                  <a:pt x="9955829" y="1973543"/>
                  <a:pt x="9956124" y="1973543"/>
                  <a:pt x="9956418" y="1973470"/>
                </a:cubicBezTo>
                <a:close/>
                <a:moveTo>
                  <a:pt x="9965179" y="2026184"/>
                </a:moveTo>
                <a:cubicBezTo>
                  <a:pt x="9968197" y="2025669"/>
                  <a:pt x="9970259" y="2022797"/>
                  <a:pt x="9969744" y="2019779"/>
                </a:cubicBezTo>
                <a:lnTo>
                  <a:pt x="9960982" y="1967138"/>
                </a:lnTo>
                <a:cubicBezTo>
                  <a:pt x="9960467" y="1964120"/>
                  <a:pt x="9957522" y="1962058"/>
                  <a:pt x="9954577" y="1962574"/>
                </a:cubicBezTo>
                <a:cubicBezTo>
                  <a:pt x="9951559" y="1963089"/>
                  <a:pt x="9949497" y="1965960"/>
                  <a:pt x="9950012" y="1968979"/>
                </a:cubicBezTo>
                <a:lnTo>
                  <a:pt x="9958774" y="2021619"/>
                </a:lnTo>
                <a:cubicBezTo>
                  <a:pt x="9959215" y="2024343"/>
                  <a:pt x="9961645" y="2026331"/>
                  <a:pt x="9964296" y="2026258"/>
                </a:cubicBezTo>
                <a:cubicBezTo>
                  <a:pt x="9964590" y="2026258"/>
                  <a:pt x="9964884" y="2026184"/>
                  <a:pt x="9965179" y="2026184"/>
                </a:cubicBezTo>
                <a:close/>
                <a:moveTo>
                  <a:pt x="9968051" y="2026037"/>
                </a:moveTo>
                <a:lnTo>
                  <a:pt x="9969375" y="2022797"/>
                </a:lnTo>
                <a:cubicBezTo>
                  <a:pt x="9970554" y="2019926"/>
                  <a:pt x="9969228" y="2016687"/>
                  <a:pt x="9966430" y="2015509"/>
                </a:cubicBezTo>
                <a:cubicBezTo>
                  <a:pt x="9963633" y="2014331"/>
                  <a:pt x="9960320" y="2015656"/>
                  <a:pt x="9959142" y="2018454"/>
                </a:cubicBezTo>
                <a:lnTo>
                  <a:pt x="9957817" y="2021693"/>
                </a:lnTo>
                <a:cubicBezTo>
                  <a:pt x="9956639" y="2024564"/>
                  <a:pt x="9957964" y="2027804"/>
                  <a:pt x="9960762" y="2028982"/>
                </a:cubicBezTo>
                <a:cubicBezTo>
                  <a:pt x="9961498" y="2029276"/>
                  <a:pt x="9962234" y="2029423"/>
                  <a:pt x="9962970" y="2029423"/>
                </a:cubicBezTo>
                <a:cubicBezTo>
                  <a:pt x="9965106" y="2029423"/>
                  <a:pt x="9967167" y="2028172"/>
                  <a:pt x="9968051" y="2026037"/>
                </a:cubicBezTo>
                <a:close/>
                <a:moveTo>
                  <a:pt x="9968713" y="2055339"/>
                </a:moveTo>
                <a:cubicBezTo>
                  <a:pt x="9971732" y="2054750"/>
                  <a:pt x="9973719" y="2051879"/>
                  <a:pt x="9973204" y="2048860"/>
                </a:cubicBezTo>
                <a:lnTo>
                  <a:pt x="9968418" y="2022871"/>
                </a:lnTo>
                <a:cubicBezTo>
                  <a:pt x="9967830" y="2019852"/>
                  <a:pt x="9964884" y="2017791"/>
                  <a:pt x="9961939" y="2018380"/>
                </a:cubicBezTo>
                <a:cubicBezTo>
                  <a:pt x="9958921" y="2018969"/>
                  <a:pt x="9956933" y="2021840"/>
                  <a:pt x="9957448" y="2024859"/>
                </a:cubicBezTo>
                <a:lnTo>
                  <a:pt x="9962234" y="2050848"/>
                </a:lnTo>
                <a:cubicBezTo>
                  <a:pt x="9962749" y="2053572"/>
                  <a:pt x="9965106" y="2055412"/>
                  <a:pt x="9967756" y="2055412"/>
                </a:cubicBezTo>
                <a:cubicBezTo>
                  <a:pt x="9968051" y="2055412"/>
                  <a:pt x="9968345" y="2055412"/>
                  <a:pt x="9968713" y="2055339"/>
                </a:cubicBezTo>
                <a:close/>
                <a:moveTo>
                  <a:pt x="9970922" y="2129551"/>
                </a:moveTo>
                <a:lnTo>
                  <a:pt x="9973278" y="2050038"/>
                </a:lnTo>
                <a:cubicBezTo>
                  <a:pt x="9973351" y="2046946"/>
                  <a:pt x="9970922" y="2044369"/>
                  <a:pt x="9967903" y="2044295"/>
                </a:cubicBezTo>
                <a:cubicBezTo>
                  <a:pt x="9967830" y="2044295"/>
                  <a:pt x="9967756" y="2044295"/>
                  <a:pt x="9967682" y="2044295"/>
                </a:cubicBezTo>
                <a:cubicBezTo>
                  <a:pt x="9964663" y="2044295"/>
                  <a:pt x="9962234" y="2046725"/>
                  <a:pt x="9962160" y="2049670"/>
                </a:cubicBezTo>
                <a:lnTo>
                  <a:pt x="9959805" y="2129183"/>
                </a:lnTo>
                <a:cubicBezTo>
                  <a:pt x="9959731" y="2132275"/>
                  <a:pt x="9962160" y="2134852"/>
                  <a:pt x="9965179" y="2134926"/>
                </a:cubicBezTo>
                <a:cubicBezTo>
                  <a:pt x="9965253" y="2134926"/>
                  <a:pt x="9965327" y="2134926"/>
                  <a:pt x="9965400" y="2134926"/>
                </a:cubicBezTo>
                <a:cubicBezTo>
                  <a:pt x="9968345" y="2134926"/>
                  <a:pt x="9970848" y="2132570"/>
                  <a:pt x="9970922" y="2129551"/>
                </a:cubicBezTo>
                <a:close/>
                <a:moveTo>
                  <a:pt x="9959951" y="2198094"/>
                </a:moveTo>
                <a:lnTo>
                  <a:pt x="9970848" y="2130287"/>
                </a:lnTo>
                <a:cubicBezTo>
                  <a:pt x="9971363" y="2127269"/>
                  <a:pt x="9969302" y="2124397"/>
                  <a:pt x="9966210" y="2123882"/>
                </a:cubicBezTo>
                <a:cubicBezTo>
                  <a:pt x="9963265" y="2123440"/>
                  <a:pt x="9960320" y="2125428"/>
                  <a:pt x="9959805" y="2128520"/>
                </a:cubicBezTo>
                <a:lnTo>
                  <a:pt x="9948908" y="2196327"/>
                </a:lnTo>
                <a:cubicBezTo>
                  <a:pt x="9948393" y="2199346"/>
                  <a:pt x="9950455" y="2202217"/>
                  <a:pt x="9953546" y="2202733"/>
                </a:cubicBezTo>
                <a:cubicBezTo>
                  <a:pt x="9953841" y="2202806"/>
                  <a:pt x="9954136" y="2202806"/>
                  <a:pt x="9954503" y="2202806"/>
                </a:cubicBezTo>
                <a:cubicBezTo>
                  <a:pt x="9957154" y="2202733"/>
                  <a:pt x="9959510" y="2200818"/>
                  <a:pt x="9959951" y="2198094"/>
                </a:cubicBezTo>
                <a:close/>
                <a:moveTo>
                  <a:pt x="9956565" y="2220770"/>
                </a:moveTo>
                <a:lnTo>
                  <a:pt x="9959951" y="2198021"/>
                </a:lnTo>
                <a:cubicBezTo>
                  <a:pt x="9960394" y="2195002"/>
                  <a:pt x="9958332" y="2192131"/>
                  <a:pt x="9955240" y="2191689"/>
                </a:cubicBezTo>
                <a:cubicBezTo>
                  <a:pt x="9952221" y="2191247"/>
                  <a:pt x="9949350" y="2193309"/>
                  <a:pt x="9948908" y="2196401"/>
                </a:cubicBezTo>
                <a:lnTo>
                  <a:pt x="9945521" y="2219151"/>
                </a:lnTo>
                <a:cubicBezTo>
                  <a:pt x="9945080" y="2222169"/>
                  <a:pt x="9947141" y="2225040"/>
                  <a:pt x="9950233" y="2225482"/>
                </a:cubicBezTo>
                <a:cubicBezTo>
                  <a:pt x="9950528" y="2225556"/>
                  <a:pt x="9950822" y="2225556"/>
                  <a:pt x="9951117" y="2225556"/>
                </a:cubicBezTo>
                <a:cubicBezTo>
                  <a:pt x="9953767" y="2225482"/>
                  <a:pt x="9956124" y="2223494"/>
                  <a:pt x="9956565" y="2220770"/>
                </a:cubicBezTo>
                <a:close/>
                <a:moveTo>
                  <a:pt x="9947583" y="2281215"/>
                </a:moveTo>
                <a:lnTo>
                  <a:pt x="9956565" y="2220770"/>
                </a:lnTo>
                <a:cubicBezTo>
                  <a:pt x="9957007" y="2217752"/>
                  <a:pt x="9954945" y="2214880"/>
                  <a:pt x="9951853" y="2214439"/>
                </a:cubicBezTo>
                <a:cubicBezTo>
                  <a:pt x="9948835" y="2213997"/>
                  <a:pt x="9945964" y="2216058"/>
                  <a:pt x="9945521" y="2219151"/>
                </a:cubicBezTo>
                <a:lnTo>
                  <a:pt x="9936540" y="2279595"/>
                </a:lnTo>
                <a:cubicBezTo>
                  <a:pt x="9936098" y="2282614"/>
                  <a:pt x="9938159" y="2285485"/>
                  <a:pt x="9941252" y="2285927"/>
                </a:cubicBezTo>
                <a:cubicBezTo>
                  <a:pt x="9941546" y="2286000"/>
                  <a:pt x="9941840" y="2286000"/>
                  <a:pt x="9942135" y="2286000"/>
                </a:cubicBezTo>
                <a:cubicBezTo>
                  <a:pt x="9944785" y="2285927"/>
                  <a:pt x="9947141" y="2283939"/>
                  <a:pt x="9947583" y="2281215"/>
                </a:cubicBezTo>
                <a:close/>
                <a:moveTo>
                  <a:pt x="9929692" y="2330542"/>
                </a:moveTo>
                <a:lnTo>
                  <a:pt x="9947215" y="2282319"/>
                </a:lnTo>
                <a:cubicBezTo>
                  <a:pt x="9948246" y="2279448"/>
                  <a:pt x="9946773" y="2276209"/>
                  <a:pt x="9943902" y="2275178"/>
                </a:cubicBezTo>
                <a:cubicBezTo>
                  <a:pt x="9941031" y="2274147"/>
                  <a:pt x="9937792" y="2275619"/>
                  <a:pt x="9936761" y="2278491"/>
                </a:cubicBezTo>
                <a:lnTo>
                  <a:pt x="9919238" y="2326714"/>
                </a:lnTo>
                <a:cubicBezTo>
                  <a:pt x="9918208" y="2329585"/>
                  <a:pt x="9919680" y="2332825"/>
                  <a:pt x="9922551" y="2333855"/>
                </a:cubicBezTo>
                <a:cubicBezTo>
                  <a:pt x="9923213" y="2334076"/>
                  <a:pt x="9923877" y="2334223"/>
                  <a:pt x="9924465" y="2334223"/>
                </a:cubicBezTo>
                <a:cubicBezTo>
                  <a:pt x="9926821" y="2334223"/>
                  <a:pt x="9928883" y="2332825"/>
                  <a:pt x="9929692" y="2330542"/>
                </a:cubicBezTo>
                <a:close/>
                <a:moveTo>
                  <a:pt x="9921962" y="2353513"/>
                </a:moveTo>
                <a:lnTo>
                  <a:pt x="9929766" y="2330395"/>
                </a:lnTo>
                <a:cubicBezTo>
                  <a:pt x="9930723" y="2327450"/>
                  <a:pt x="9929177" y="2324284"/>
                  <a:pt x="9926232" y="2323327"/>
                </a:cubicBezTo>
                <a:cubicBezTo>
                  <a:pt x="9923361" y="2322370"/>
                  <a:pt x="9920122" y="2323916"/>
                  <a:pt x="9919165" y="2326861"/>
                </a:cubicBezTo>
                <a:lnTo>
                  <a:pt x="9911360" y="2349979"/>
                </a:lnTo>
                <a:cubicBezTo>
                  <a:pt x="9910403" y="2352924"/>
                  <a:pt x="9911950" y="2356090"/>
                  <a:pt x="9914894" y="2357047"/>
                </a:cubicBezTo>
                <a:cubicBezTo>
                  <a:pt x="9915484" y="2357268"/>
                  <a:pt x="9916146" y="2357341"/>
                  <a:pt x="9916735" y="2357341"/>
                </a:cubicBezTo>
                <a:cubicBezTo>
                  <a:pt x="9919091" y="2357268"/>
                  <a:pt x="9921226" y="2355795"/>
                  <a:pt x="9921962" y="2353513"/>
                </a:cubicBezTo>
                <a:close/>
                <a:moveTo>
                  <a:pt x="9899802" y="2419406"/>
                </a:moveTo>
                <a:lnTo>
                  <a:pt x="9921962" y="2353513"/>
                </a:lnTo>
                <a:cubicBezTo>
                  <a:pt x="9922920" y="2350568"/>
                  <a:pt x="9921373" y="2347402"/>
                  <a:pt x="9918429" y="2346445"/>
                </a:cubicBezTo>
                <a:cubicBezTo>
                  <a:pt x="9915557" y="2345488"/>
                  <a:pt x="9912317" y="2347034"/>
                  <a:pt x="9911360" y="2349979"/>
                </a:cubicBezTo>
                <a:lnTo>
                  <a:pt x="9889200" y="2415872"/>
                </a:lnTo>
                <a:cubicBezTo>
                  <a:pt x="9888242" y="2418817"/>
                  <a:pt x="9889789" y="2421982"/>
                  <a:pt x="9892733" y="2422940"/>
                </a:cubicBezTo>
                <a:cubicBezTo>
                  <a:pt x="9893323" y="2423160"/>
                  <a:pt x="9893985" y="2423234"/>
                  <a:pt x="9894574" y="2423234"/>
                </a:cubicBezTo>
                <a:cubicBezTo>
                  <a:pt x="9896857" y="2423234"/>
                  <a:pt x="9899066" y="2421762"/>
                  <a:pt x="9899802" y="2419406"/>
                </a:cubicBezTo>
                <a:close/>
                <a:moveTo>
                  <a:pt x="9887580" y="2439284"/>
                </a:moveTo>
                <a:lnTo>
                  <a:pt x="9899286" y="2420584"/>
                </a:lnTo>
                <a:cubicBezTo>
                  <a:pt x="9900906" y="2417933"/>
                  <a:pt x="9900096" y="2414546"/>
                  <a:pt x="9897519" y="2412927"/>
                </a:cubicBezTo>
                <a:cubicBezTo>
                  <a:pt x="9894942" y="2411307"/>
                  <a:pt x="9891482" y="2412043"/>
                  <a:pt x="9889863" y="2414694"/>
                </a:cubicBezTo>
                <a:lnTo>
                  <a:pt x="9878156" y="2433394"/>
                </a:lnTo>
                <a:cubicBezTo>
                  <a:pt x="9876537" y="2436044"/>
                  <a:pt x="9877346" y="2439431"/>
                  <a:pt x="9879923" y="2441051"/>
                </a:cubicBezTo>
                <a:cubicBezTo>
                  <a:pt x="9880880" y="2441640"/>
                  <a:pt x="9881911" y="2441934"/>
                  <a:pt x="9882942" y="2441934"/>
                </a:cubicBezTo>
                <a:cubicBezTo>
                  <a:pt x="9884709" y="2441861"/>
                  <a:pt x="9886476" y="2440977"/>
                  <a:pt x="9887580" y="2439284"/>
                </a:cubicBezTo>
                <a:close/>
                <a:moveTo>
                  <a:pt x="9889421" y="2442965"/>
                </a:moveTo>
                <a:cubicBezTo>
                  <a:pt x="9891630" y="2440830"/>
                  <a:pt x="9891630" y="2437296"/>
                  <a:pt x="9889421" y="2435087"/>
                </a:cubicBezTo>
                <a:lnTo>
                  <a:pt x="9886770" y="2432363"/>
                </a:lnTo>
                <a:cubicBezTo>
                  <a:pt x="9884635" y="2430154"/>
                  <a:pt x="9881101" y="2430154"/>
                  <a:pt x="9878893" y="2432363"/>
                </a:cubicBezTo>
                <a:cubicBezTo>
                  <a:pt x="9876684" y="2434498"/>
                  <a:pt x="9876684" y="2438032"/>
                  <a:pt x="9878893" y="2440241"/>
                </a:cubicBezTo>
                <a:lnTo>
                  <a:pt x="9881543" y="2442965"/>
                </a:lnTo>
                <a:cubicBezTo>
                  <a:pt x="9882647" y="2444069"/>
                  <a:pt x="9884120" y="2444658"/>
                  <a:pt x="9885518" y="2444585"/>
                </a:cubicBezTo>
                <a:cubicBezTo>
                  <a:pt x="9886991" y="2444585"/>
                  <a:pt x="9888390" y="2444069"/>
                  <a:pt x="9889421" y="2442965"/>
                </a:cubicBezTo>
                <a:close/>
                <a:moveTo>
                  <a:pt x="9858719" y="2516956"/>
                </a:moveTo>
                <a:lnTo>
                  <a:pt x="9890673" y="2441198"/>
                </a:lnTo>
                <a:cubicBezTo>
                  <a:pt x="9891850" y="2438400"/>
                  <a:pt x="9890525" y="2435087"/>
                  <a:pt x="9887727" y="2433909"/>
                </a:cubicBezTo>
                <a:cubicBezTo>
                  <a:pt x="9884930" y="2432658"/>
                  <a:pt x="9881617" y="2434056"/>
                  <a:pt x="9880439" y="2436854"/>
                </a:cubicBezTo>
                <a:lnTo>
                  <a:pt x="9848487" y="2512613"/>
                </a:lnTo>
                <a:cubicBezTo>
                  <a:pt x="9847308" y="2515410"/>
                  <a:pt x="9848633" y="2518723"/>
                  <a:pt x="9851431" y="2519901"/>
                </a:cubicBezTo>
                <a:cubicBezTo>
                  <a:pt x="9852168" y="2520196"/>
                  <a:pt x="9852904" y="2520343"/>
                  <a:pt x="9853640" y="2520343"/>
                </a:cubicBezTo>
                <a:cubicBezTo>
                  <a:pt x="9855775" y="2520343"/>
                  <a:pt x="9857836" y="2519091"/>
                  <a:pt x="9858719" y="2516956"/>
                </a:cubicBezTo>
                <a:close/>
                <a:moveTo>
                  <a:pt x="9831553" y="2544123"/>
                </a:moveTo>
                <a:lnTo>
                  <a:pt x="9857468" y="2518797"/>
                </a:lnTo>
                <a:cubicBezTo>
                  <a:pt x="9859677" y="2516662"/>
                  <a:pt x="9859677" y="2513128"/>
                  <a:pt x="9857542" y="2510919"/>
                </a:cubicBezTo>
                <a:cubicBezTo>
                  <a:pt x="9855407" y="2508710"/>
                  <a:pt x="9851873" y="2508710"/>
                  <a:pt x="9849664" y="2510846"/>
                </a:cubicBezTo>
                <a:lnTo>
                  <a:pt x="9823748" y="2536172"/>
                </a:lnTo>
                <a:cubicBezTo>
                  <a:pt x="9821540" y="2538307"/>
                  <a:pt x="9821540" y="2541841"/>
                  <a:pt x="9823676" y="2544050"/>
                </a:cubicBezTo>
                <a:cubicBezTo>
                  <a:pt x="9824779" y="2545154"/>
                  <a:pt x="9826252" y="2545743"/>
                  <a:pt x="9827724" y="2545743"/>
                </a:cubicBezTo>
                <a:cubicBezTo>
                  <a:pt x="9829124" y="2545669"/>
                  <a:pt x="9830448" y="2545154"/>
                  <a:pt x="9831553" y="2544123"/>
                </a:cubicBezTo>
                <a:close/>
                <a:moveTo>
                  <a:pt x="9827798" y="2551265"/>
                </a:moveTo>
                <a:lnTo>
                  <a:pt x="9832510" y="2542872"/>
                </a:lnTo>
                <a:cubicBezTo>
                  <a:pt x="9833982" y="2540221"/>
                  <a:pt x="9833025" y="2536761"/>
                  <a:pt x="9830375" y="2535288"/>
                </a:cubicBezTo>
                <a:cubicBezTo>
                  <a:pt x="9827651" y="2533816"/>
                  <a:pt x="9824338" y="2534773"/>
                  <a:pt x="9822791" y="2537423"/>
                </a:cubicBezTo>
                <a:lnTo>
                  <a:pt x="9818080" y="2545817"/>
                </a:lnTo>
                <a:cubicBezTo>
                  <a:pt x="9816607" y="2548467"/>
                  <a:pt x="9817564" y="2551927"/>
                  <a:pt x="9820215" y="2553400"/>
                </a:cubicBezTo>
                <a:cubicBezTo>
                  <a:pt x="9821098" y="2553915"/>
                  <a:pt x="9822055" y="2554136"/>
                  <a:pt x="9822939" y="2554136"/>
                </a:cubicBezTo>
                <a:cubicBezTo>
                  <a:pt x="9824927" y="2554062"/>
                  <a:pt x="9826767" y="2553032"/>
                  <a:pt x="9827798" y="2551265"/>
                </a:cubicBezTo>
                <a:close/>
                <a:moveTo>
                  <a:pt x="9780017" y="2636152"/>
                </a:moveTo>
                <a:lnTo>
                  <a:pt x="9827872" y="2551265"/>
                </a:lnTo>
                <a:cubicBezTo>
                  <a:pt x="9829418" y="2548614"/>
                  <a:pt x="9828460" y="2545154"/>
                  <a:pt x="9825736" y="2543682"/>
                </a:cubicBezTo>
                <a:cubicBezTo>
                  <a:pt x="9823086" y="2542209"/>
                  <a:pt x="9819626" y="2543093"/>
                  <a:pt x="9818154" y="2545817"/>
                </a:cubicBezTo>
                <a:lnTo>
                  <a:pt x="9770299" y="2630704"/>
                </a:lnTo>
                <a:cubicBezTo>
                  <a:pt x="9768752" y="2633355"/>
                  <a:pt x="9769709" y="2636815"/>
                  <a:pt x="9772433" y="2638287"/>
                </a:cubicBezTo>
                <a:cubicBezTo>
                  <a:pt x="9773317" y="2638803"/>
                  <a:pt x="9774274" y="2639024"/>
                  <a:pt x="9775231" y="2639024"/>
                </a:cubicBezTo>
                <a:cubicBezTo>
                  <a:pt x="9777072" y="2638950"/>
                  <a:pt x="9778986" y="2637993"/>
                  <a:pt x="9780017" y="2636152"/>
                </a:cubicBezTo>
                <a:close/>
                <a:moveTo>
                  <a:pt x="9711989" y="2728034"/>
                </a:moveTo>
                <a:lnTo>
                  <a:pt x="9779575" y="2636741"/>
                </a:lnTo>
                <a:cubicBezTo>
                  <a:pt x="9781415" y="2634238"/>
                  <a:pt x="9780900" y="2630778"/>
                  <a:pt x="9778397" y="2628937"/>
                </a:cubicBezTo>
                <a:cubicBezTo>
                  <a:pt x="9775893" y="2627096"/>
                  <a:pt x="9772433" y="2627612"/>
                  <a:pt x="9770593" y="2630115"/>
                </a:cubicBezTo>
                <a:lnTo>
                  <a:pt x="9703007" y="2721408"/>
                </a:lnTo>
                <a:cubicBezTo>
                  <a:pt x="9701167" y="2723911"/>
                  <a:pt x="9701682" y="2727371"/>
                  <a:pt x="9704184" y="2729212"/>
                </a:cubicBezTo>
                <a:cubicBezTo>
                  <a:pt x="9705215" y="2729948"/>
                  <a:pt x="9706394" y="2730316"/>
                  <a:pt x="9707572" y="2730316"/>
                </a:cubicBezTo>
                <a:cubicBezTo>
                  <a:pt x="9709265" y="2730243"/>
                  <a:pt x="9710958" y="2729506"/>
                  <a:pt x="9711989" y="2728034"/>
                </a:cubicBezTo>
                <a:close/>
                <a:moveTo>
                  <a:pt x="9624893" y="2810124"/>
                </a:moveTo>
                <a:lnTo>
                  <a:pt x="9711327" y="2728770"/>
                </a:lnTo>
                <a:cubicBezTo>
                  <a:pt x="9713608" y="2726635"/>
                  <a:pt x="9713682" y="2723101"/>
                  <a:pt x="9711547" y="2720893"/>
                </a:cubicBezTo>
                <a:cubicBezTo>
                  <a:pt x="9709412" y="2718610"/>
                  <a:pt x="9705879" y="2718537"/>
                  <a:pt x="9703670" y="2720672"/>
                </a:cubicBezTo>
                <a:lnTo>
                  <a:pt x="9617236" y="2802025"/>
                </a:lnTo>
                <a:cubicBezTo>
                  <a:pt x="9614953" y="2804160"/>
                  <a:pt x="9614880" y="2807694"/>
                  <a:pt x="9617015" y="2809903"/>
                </a:cubicBezTo>
                <a:cubicBezTo>
                  <a:pt x="9618119" y="2811081"/>
                  <a:pt x="9619591" y="2811670"/>
                  <a:pt x="9621138" y="2811670"/>
                </a:cubicBezTo>
                <a:cubicBezTo>
                  <a:pt x="9622463" y="2811596"/>
                  <a:pt x="9623862" y="2811154"/>
                  <a:pt x="9624893" y="2810124"/>
                </a:cubicBezTo>
                <a:close/>
                <a:moveTo>
                  <a:pt x="9514900" y="2875501"/>
                </a:moveTo>
                <a:lnTo>
                  <a:pt x="9623862" y="2810860"/>
                </a:lnTo>
                <a:cubicBezTo>
                  <a:pt x="9626513" y="2809314"/>
                  <a:pt x="9627396" y="2805854"/>
                  <a:pt x="9625776" y="2803203"/>
                </a:cubicBezTo>
                <a:cubicBezTo>
                  <a:pt x="9624230" y="2800553"/>
                  <a:pt x="9620770" y="2799669"/>
                  <a:pt x="9618119" y="2801289"/>
                </a:cubicBezTo>
                <a:lnTo>
                  <a:pt x="9509157" y="2865930"/>
                </a:lnTo>
                <a:cubicBezTo>
                  <a:pt x="9506506" y="2867476"/>
                  <a:pt x="9505623" y="2870937"/>
                  <a:pt x="9507242" y="2873587"/>
                </a:cubicBezTo>
                <a:cubicBezTo>
                  <a:pt x="9508273" y="2875354"/>
                  <a:pt x="9510188" y="2876311"/>
                  <a:pt x="9512102" y="2876311"/>
                </a:cubicBezTo>
                <a:cubicBezTo>
                  <a:pt x="9513059" y="2876238"/>
                  <a:pt x="9514016" y="2876017"/>
                  <a:pt x="9514900" y="2875501"/>
                </a:cubicBezTo>
                <a:close/>
                <a:moveTo>
                  <a:pt x="9387752" y="2920559"/>
                </a:moveTo>
                <a:lnTo>
                  <a:pt x="9513942" y="2875943"/>
                </a:lnTo>
                <a:cubicBezTo>
                  <a:pt x="9516888" y="2874912"/>
                  <a:pt x="9518360" y="2871746"/>
                  <a:pt x="9517329" y="2868802"/>
                </a:cubicBezTo>
                <a:cubicBezTo>
                  <a:pt x="9516299" y="2865930"/>
                  <a:pt x="9513133" y="2864384"/>
                  <a:pt x="9510188" y="2865415"/>
                </a:cubicBezTo>
                <a:lnTo>
                  <a:pt x="9383997" y="2910031"/>
                </a:lnTo>
                <a:cubicBezTo>
                  <a:pt x="9381052" y="2911061"/>
                  <a:pt x="9379580" y="2914227"/>
                  <a:pt x="9380611" y="2917172"/>
                </a:cubicBezTo>
                <a:cubicBezTo>
                  <a:pt x="9381421" y="2919454"/>
                  <a:pt x="9383630" y="2920927"/>
                  <a:pt x="9385912" y="2920853"/>
                </a:cubicBezTo>
                <a:cubicBezTo>
                  <a:pt x="9386574" y="2920927"/>
                  <a:pt x="9387163" y="2920780"/>
                  <a:pt x="9387752" y="2920559"/>
                </a:cubicBezTo>
                <a:close/>
                <a:moveTo>
                  <a:pt x="9248973" y="2941762"/>
                </a:moveTo>
                <a:lnTo>
                  <a:pt x="9386721" y="2920853"/>
                </a:lnTo>
                <a:cubicBezTo>
                  <a:pt x="9389740" y="2920411"/>
                  <a:pt x="9391875" y="2917540"/>
                  <a:pt x="9391433" y="2914522"/>
                </a:cubicBezTo>
                <a:cubicBezTo>
                  <a:pt x="9390992" y="2911429"/>
                  <a:pt x="9388121" y="2909441"/>
                  <a:pt x="9385102" y="2909810"/>
                </a:cubicBezTo>
                <a:lnTo>
                  <a:pt x="9247353" y="2930719"/>
                </a:lnTo>
                <a:cubicBezTo>
                  <a:pt x="9244334" y="2931160"/>
                  <a:pt x="9242199" y="2934032"/>
                  <a:pt x="9242641" y="2937050"/>
                </a:cubicBezTo>
                <a:cubicBezTo>
                  <a:pt x="9243082" y="2939848"/>
                  <a:pt x="9245439" y="2941836"/>
                  <a:pt x="9248163" y="2941762"/>
                </a:cubicBezTo>
                <a:cubicBezTo>
                  <a:pt x="9248458" y="2941762"/>
                  <a:pt x="9248678" y="2941762"/>
                  <a:pt x="9248973" y="2941762"/>
                </a:cubicBezTo>
                <a:close/>
                <a:moveTo>
                  <a:pt x="9253685" y="2936461"/>
                </a:moveTo>
                <a:cubicBezTo>
                  <a:pt x="9253832" y="2933369"/>
                  <a:pt x="9251476" y="2930792"/>
                  <a:pt x="9248384" y="2930645"/>
                </a:cubicBezTo>
                <a:lnTo>
                  <a:pt x="9104965" y="2924019"/>
                </a:lnTo>
                <a:cubicBezTo>
                  <a:pt x="9102021" y="2923724"/>
                  <a:pt x="9099297" y="2926301"/>
                  <a:pt x="9099150" y="2929320"/>
                </a:cubicBezTo>
                <a:cubicBezTo>
                  <a:pt x="9099002" y="2932412"/>
                  <a:pt x="9101358" y="2934989"/>
                  <a:pt x="9104450" y="2935136"/>
                </a:cubicBezTo>
                <a:lnTo>
                  <a:pt x="9247868" y="2941762"/>
                </a:lnTo>
                <a:cubicBezTo>
                  <a:pt x="9247942" y="2941762"/>
                  <a:pt x="9248089" y="2941762"/>
                  <a:pt x="9248163" y="2941762"/>
                </a:cubicBezTo>
                <a:cubicBezTo>
                  <a:pt x="9251108" y="2941762"/>
                  <a:pt x="9253611" y="2939480"/>
                  <a:pt x="9253685" y="2936461"/>
                </a:cubicBezTo>
                <a:close/>
                <a:moveTo>
                  <a:pt x="9110119" y="2931013"/>
                </a:moveTo>
                <a:cubicBezTo>
                  <a:pt x="9110929" y="2928068"/>
                  <a:pt x="9109162" y="2924976"/>
                  <a:pt x="9106143" y="2924166"/>
                </a:cubicBezTo>
                <a:lnTo>
                  <a:pt x="8963314" y="2886103"/>
                </a:lnTo>
                <a:cubicBezTo>
                  <a:pt x="8960370" y="2885293"/>
                  <a:pt x="8957278" y="2887060"/>
                  <a:pt x="8956468" y="2890079"/>
                </a:cubicBezTo>
                <a:cubicBezTo>
                  <a:pt x="8955658" y="2893024"/>
                  <a:pt x="8957425" y="2896116"/>
                  <a:pt x="8960444" y="2896926"/>
                </a:cubicBezTo>
                <a:lnTo>
                  <a:pt x="9103272" y="2934989"/>
                </a:lnTo>
                <a:cubicBezTo>
                  <a:pt x="9103788" y="2935136"/>
                  <a:pt x="9104229" y="2935210"/>
                  <a:pt x="9104745" y="2935210"/>
                </a:cubicBezTo>
                <a:cubicBezTo>
                  <a:pt x="9107248" y="2935136"/>
                  <a:pt x="9109457" y="2933516"/>
                  <a:pt x="9110119" y="2931013"/>
                </a:cubicBezTo>
                <a:close/>
                <a:moveTo>
                  <a:pt x="8966995" y="2893907"/>
                </a:moveTo>
                <a:cubicBezTo>
                  <a:pt x="8968321" y="2891109"/>
                  <a:pt x="8967143" y="2887796"/>
                  <a:pt x="8964419" y="2886471"/>
                </a:cubicBezTo>
                <a:lnTo>
                  <a:pt x="8833370" y="2822861"/>
                </a:lnTo>
                <a:cubicBezTo>
                  <a:pt x="8830646" y="2821535"/>
                  <a:pt x="8827259" y="2822640"/>
                  <a:pt x="8825934" y="2825437"/>
                </a:cubicBezTo>
                <a:cubicBezTo>
                  <a:pt x="8824608" y="2828235"/>
                  <a:pt x="8825713" y="2831548"/>
                  <a:pt x="8828511" y="2832873"/>
                </a:cubicBezTo>
                <a:lnTo>
                  <a:pt x="8959559" y="2896484"/>
                </a:lnTo>
                <a:cubicBezTo>
                  <a:pt x="8960370" y="2896852"/>
                  <a:pt x="8961180" y="2897073"/>
                  <a:pt x="8962063" y="2897073"/>
                </a:cubicBezTo>
                <a:cubicBezTo>
                  <a:pt x="8964051" y="2897073"/>
                  <a:pt x="8966038" y="2895895"/>
                  <a:pt x="8966995" y="2893907"/>
                </a:cubicBezTo>
                <a:close/>
                <a:moveTo>
                  <a:pt x="8835284" y="2831327"/>
                </a:moveTo>
                <a:cubicBezTo>
                  <a:pt x="8837125" y="2828898"/>
                  <a:pt x="8836683" y="2825364"/>
                  <a:pt x="8834254" y="2823523"/>
                </a:cubicBezTo>
                <a:lnTo>
                  <a:pt x="8725806" y="2740403"/>
                </a:lnTo>
                <a:cubicBezTo>
                  <a:pt x="8723377" y="2738488"/>
                  <a:pt x="8719843" y="2739004"/>
                  <a:pt x="8718002" y="2741433"/>
                </a:cubicBezTo>
                <a:cubicBezTo>
                  <a:pt x="8716162" y="2743863"/>
                  <a:pt x="8716603" y="2747397"/>
                  <a:pt x="8719033" y="2749238"/>
                </a:cubicBezTo>
                <a:lnTo>
                  <a:pt x="8827480" y="2832358"/>
                </a:lnTo>
                <a:cubicBezTo>
                  <a:pt x="8828511" y="2833168"/>
                  <a:pt x="8829689" y="2833536"/>
                  <a:pt x="8830940" y="2833536"/>
                </a:cubicBezTo>
                <a:cubicBezTo>
                  <a:pt x="8832559" y="2833462"/>
                  <a:pt x="8834180" y="2832726"/>
                  <a:pt x="8835284" y="2831327"/>
                </a:cubicBezTo>
                <a:close/>
                <a:moveTo>
                  <a:pt x="8725806" y="2749238"/>
                </a:moveTo>
                <a:cubicBezTo>
                  <a:pt x="8728310" y="2747397"/>
                  <a:pt x="8728751" y="2743937"/>
                  <a:pt x="8726984" y="2741433"/>
                </a:cubicBezTo>
                <a:lnTo>
                  <a:pt x="8654760" y="2644325"/>
                </a:lnTo>
                <a:cubicBezTo>
                  <a:pt x="8652920" y="2641821"/>
                  <a:pt x="8649459" y="2641306"/>
                  <a:pt x="8646956" y="2643220"/>
                </a:cubicBezTo>
                <a:cubicBezTo>
                  <a:pt x="8644453" y="2645061"/>
                  <a:pt x="8644011" y="2648521"/>
                  <a:pt x="8645777" y="2651024"/>
                </a:cubicBezTo>
                <a:lnTo>
                  <a:pt x="8718002" y="2748133"/>
                </a:lnTo>
                <a:cubicBezTo>
                  <a:pt x="8719107" y="2749606"/>
                  <a:pt x="8720800" y="2750415"/>
                  <a:pt x="8722493" y="2750342"/>
                </a:cubicBezTo>
                <a:cubicBezTo>
                  <a:pt x="8723671" y="2750342"/>
                  <a:pt x="8724776" y="2749974"/>
                  <a:pt x="8725806" y="2749238"/>
                </a:cubicBezTo>
                <a:close/>
                <a:moveTo>
                  <a:pt x="8651373" y="2653159"/>
                </a:moveTo>
                <a:cubicBezTo>
                  <a:pt x="8654392" y="2652497"/>
                  <a:pt x="8656306" y="2649552"/>
                  <a:pt x="8655644" y="2646533"/>
                </a:cubicBezTo>
                <a:lnTo>
                  <a:pt x="8633041" y="2540957"/>
                </a:lnTo>
                <a:cubicBezTo>
                  <a:pt x="8632378" y="2537939"/>
                  <a:pt x="8629433" y="2535951"/>
                  <a:pt x="8626415" y="2536687"/>
                </a:cubicBezTo>
                <a:cubicBezTo>
                  <a:pt x="8623397" y="2537350"/>
                  <a:pt x="8621482" y="2540295"/>
                  <a:pt x="8622145" y="2543313"/>
                </a:cubicBezTo>
                <a:lnTo>
                  <a:pt x="8644748" y="2648889"/>
                </a:lnTo>
                <a:cubicBezTo>
                  <a:pt x="8645336" y="2651539"/>
                  <a:pt x="8647618" y="2653307"/>
                  <a:pt x="8650196" y="2653307"/>
                </a:cubicBezTo>
                <a:cubicBezTo>
                  <a:pt x="8650637" y="2653233"/>
                  <a:pt x="8651005" y="2653233"/>
                  <a:pt x="8651373" y="2653159"/>
                </a:cubicBezTo>
                <a:close/>
                <a:moveTo>
                  <a:pt x="8633114" y="2542872"/>
                </a:moveTo>
                <a:lnTo>
                  <a:pt x="8647472" y="2435897"/>
                </a:lnTo>
                <a:cubicBezTo>
                  <a:pt x="8647913" y="2432879"/>
                  <a:pt x="8645705" y="2430007"/>
                  <a:pt x="8642686" y="2429639"/>
                </a:cubicBezTo>
                <a:cubicBezTo>
                  <a:pt x="8639593" y="2429271"/>
                  <a:pt x="8636796" y="2431406"/>
                  <a:pt x="8636428" y="2434425"/>
                </a:cubicBezTo>
                <a:lnTo>
                  <a:pt x="8622071" y="2541399"/>
                </a:lnTo>
                <a:cubicBezTo>
                  <a:pt x="8621630" y="2544418"/>
                  <a:pt x="8623764" y="2547289"/>
                  <a:pt x="8626857" y="2547657"/>
                </a:cubicBezTo>
                <a:cubicBezTo>
                  <a:pt x="8627151" y="2547657"/>
                  <a:pt x="8627372" y="2547731"/>
                  <a:pt x="8627666" y="2547731"/>
                </a:cubicBezTo>
                <a:cubicBezTo>
                  <a:pt x="8630390" y="2547657"/>
                  <a:pt x="8632747" y="2545669"/>
                  <a:pt x="8633114" y="2542872"/>
                </a:cubicBezTo>
                <a:close/>
                <a:moveTo>
                  <a:pt x="8647177" y="2437075"/>
                </a:moveTo>
                <a:lnTo>
                  <a:pt x="8685829" y="2335843"/>
                </a:lnTo>
                <a:cubicBezTo>
                  <a:pt x="8686933" y="2332972"/>
                  <a:pt x="8685460" y="2329733"/>
                  <a:pt x="8682589" y="2328628"/>
                </a:cubicBezTo>
                <a:cubicBezTo>
                  <a:pt x="8679719" y="2327524"/>
                  <a:pt x="8676479" y="2328996"/>
                  <a:pt x="8675374" y="2331868"/>
                </a:cubicBezTo>
                <a:lnTo>
                  <a:pt x="8636722" y="2433100"/>
                </a:lnTo>
                <a:cubicBezTo>
                  <a:pt x="8635617" y="2435971"/>
                  <a:pt x="8637090" y="2439210"/>
                  <a:pt x="8639962" y="2440314"/>
                </a:cubicBezTo>
                <a:cubicBezTo>
                  <a:pt x="8640624" y="2440535"/>
                  <a:pt x="8641287" y="2440683"/>
                  <a:pt x="8642023" y="2440683"/>
                </a:cubicBezTo>
                <a:cubicBezTo>
                  <a:pt x="8644232" y="2440683"/>
                  <a:pt x="8646293" y="2439284"/>
                  <a:pt x="8647177" y="2437075"/>
                </a:cubicBezTo>
                <a:close/>
                <a:moveTo>
                  <a:pt x="8685387" y="2336800"/>
                </a:moveTo>
                <a:lnTo>
                  <a:pt x="8740310" y="2246465"/>
                </a:lnTo>
                <a:cubicBezTo>
                  <a:pt x="8741930" y="2243814"/>
                  <a:pt x="8741046" y="2240428"/>
                  <a:pt x="8738470" y="2238808"/>
                </a:cubicBezTo>
                <a:cubicBezTo>
                  <a:pt x="8735819" y="2237262"/>
                  <a:pt x="8732432" y="2238072"/>
                  <a:pt x="8730813" y="2240648"/>
                </a:cubicBezTo>
                <a:lnTo>
                  <a:pt x="8675890" y="2330984"/>
                </a:lnTo>
                <a:cubicBezTo>
                  <a:pt x="8674270" y="2333635"/>
                  <a:pt x="8675154" y="2337021"/>
                  <a:pt x="8677731" y="2338641"/>
                </a:cubicBezTo>
                <a:cubicBezTo>
                  <a:pt x="8678614" y="2339156"/>
                  <a:pt x="8679645" y="2339451"/>
                  <a:pt x="8680676" y="2339451"/>
                </a:cubicBezTo>
                <a:cubicBezTo>
                  <a:pt x="8682516" y="2339451"/>
                  <a:pt x="8684357" y="2338494"/>
                  <a:pt x="8685387" y="2336800"/>
                </a:cubicBezTo>
                <a:close/>
                <a:moveTo>
                  <a:pt x="8739794" y="2247201"/>
                </a:moveTo>
                <a:lnTo>
                  <a:pt x="8802890" y="2172989"/>
                </a:lnTo>
                <a:cubicBezTo>
                  <a:pt x="8804878" y="2170633"/>
                  <a:pt x="8804583" y="2167099"/>
                  <a:pt x="8802227" y="2165111"/>
                </a:cubicBezTo>
                <a:cubicBezTo>
                  <a:pt x="8799871" y="2163123"/>
                  <a:pt x="8796411" y="2163418"/>
                  <a:pt x="8794349" y="2165774"/>
                </a:cubicBezTo>
                <a:lnTo>
                  <a:pt x="8731255" y="2239986"/>
                </a:lnTo>
                <a:cubicBezTo>
                  <a:pt x="8729267" y="2242342"/>
                  <a:pt x="8729561" y="2245876"/>
                  <a:pt x="8731917" y="2247864"/>
                </a:cubicBezTo>
                <a:cubicBezTo>
                  <a:pt x="8732948" y="2248747"/>
                  <a:pt x="8734273" y="2249189"/>
                  <a:pt x="8735598" y="2249189"/>
                </a:cubicBezTo>
                <a:cubicBezTo>
                  <a:pt x="8737144" y="2249115"/>
                  <a:pt x="8738690" y="2248452"/>
                  <a:pt x="8739794" y="2247201"/>
                </a:cubicBezTo>
                <a:close/>
                <a:moveTo>
                  <a:pt x="8802154" y="2173725"/>
                </a:moveTo>
                <a:lnTo>
                  <a:pt x="8874451" y="2114900"/>
                </a:lnTo>
                <a:cubicBezTo>
                  <a:pt x="8876807" y="2112986"/>
                  <a:pt x="8877176" y="2109452"/>
                  <a:pt x="8875261" y="2107022"/>
                </a:cubicBezTo>
                <a:cubicBezTo>
                  <a:pt x="8873273" y="2104666"/>
                  <a:pt x="8869813" y="2104298"/>
                  <a:pt x="8867384" y="2106212"/>
                </a:cubicBezTo>
                <a:lnTo>
                  <a:pt x="8795085" y="2165037"/>
                </a:lnTo>
                <a:cubicBezTo>
                  <a:pt x="8792730" y="2166952"/>
                  <a:pt x="8792361" y="2170486"/>
                  <a:pt x="8794276" y="2172915"/>
                </a:cubicBezTo>
                <a:cubicBezTo>
                  <a:pt x="8795380" y="2174314"/>
                  <a:pt x="8797000" y="2174977"/>
                  <a:pt x="8798619" y="2174977"/>
                </a:cubicBezTo>
                <a:cubicBezTo>
                  <a:pt x="8799871" y="2174977"/>
                  <a:pt x="8801123" y="2174535"/>
                  <a:pt x="8802154" y="2173725"/>
                </a:cubicBezTo>
                <a:close/>
                <a:moveTo>
                  <a:pt x="8873568" y="2115489"/>
                </a:moveTo>
                <a:lnTo>
                  <a:pt x="8956247" y="2071389"/>
                </a:lnTo>
                <a:cubicBezTo>
                  <a:pt x="8958971" y="2069916"/>
                  <a:pt x="8960002" y="2066603"/>
                  <a:pt x="8958529" y="2063879"/>
                </a:cubicBezTo>
                <a:cubicBezTo>
                  <a:pt x="8957056" y="2061155"/>
                  <a:pt x="8953670" y="2060124"/>
                  <a:pt x="8951020" y="2061597"/>
                </a:cubicBezTo>
                <a:lnTo>
                  <a:pt x="8868341" y="2105697"/>
                </a:lnTo>
                <a:cubicBezTo>
                  <a:pt x="8865617" y="2107170"/>
                  <a:pt x="8864586" y="2110483"/>
                  <a:pt x="8866058" y="2113207"/>
                </a:cubicBezTo>
                <a:cubicBezTo>
                  <a:pt x="8867089" y="2115121"/>
                  <a:pt x="8869003" y="2116152"/>
                  <a:pt x="8870991" y="2116152"/>
                </a:cubicBezTo>
                <a:cubicBezTo>
                  <a:pt x="8871875" y="2116152"/>
                  <a:pt x="8872758" y="2115931"/>
                  <a:pt x="8873568" y="2115489"/>
                </a:cubicBezTo>
                <a:close/>
                <a:moveTo>
                  <a:pt x="8955290" y="2071830"/>
                </a:moveTo>
                <a:lnTo>
                  <a:pt x="9050779" y="2042160"/>
                </a:lnTo>
                <a:cubicBezTo>
                  <a:pt x="9053724" y="2041277"/>
                  <a:pt x="9055343" y="2038111"/>
                  <a:pt x="9054460" y="2035166"/>
                </a:cubicBezTo>
                <a:cubicBezTo>
                  <a:pt x="9053576" y="2032221"/>
                  <a:pt x="9050485" y="2030601"/>
                  <a:pt x="9047466" y="2031485"/>
                </a:cubicBezTo>
                <a:lnTo>
                  <a:pt x="8951977" y="2061155"/>
                </a:lnTo>
                <a:cubicBezTo>
                  <a:pt x="8949032" y="2062038"/>
                  <a:pt x="8947412" y="2065204"/>
                  <a:pt x="8948296" y="2068149"/>
                </a:cubicBezTo>
                <a:cubicBezTo>
                  <a:pt x="8949032" y="2070579"/>
                  <a:pt x="8951241" y="2072051"/>
                  <a:pt x="8953670" y="2072051"/>
                </a:cubicBezTo>
                <a:cubicBezTo>
                  <a:pt x="8954185" y="2072051"/>
                  <a:pt x="8954775" y="2071978"/>
                  <a:pt x="8955290" y="2071830"/>
                </a:cubicBezTo>
                <a:close/>
                <a:moveTo>
                  <a:pt x="9049895" y="2042307"/>
                </a:moveTo>
                <a:lnTo>
                  <a:pt x="9160551" y="2026699"/>
                </a:lnTo>
                <a:cubicBezTo>
                  <a:pt x="9163570" y="2026258"/>
                  <a:pt x="9165704" y="2023460"/>
                  <a:pt x="9165263" y="2020441"/>
                </a:cubicBezTo>
                <a:cubicBezTo>
                  <a:pt x="9164821" y="2017349"/>
                  <a:pt x="9161877" y="2015140"/>
                  <a:pt x="9159005" y="2015730"/>
                </a:cubicBezTo>
                <a:lnTo>
                  <a:pt x="9048349" y="2031338"/>
                </a:lnTo>
                <a:cubicBezTo>
                  <a:pt x="9045331" y="2031779"/>
                  <a:pt x="9043196" y="2034577"/>
                  <a:pt x="9043637" y="2037596"/>
                </a:cubicBezTo>
                <a:cubicBezTo>
                  <a:pt x="9044006" y="2040393"/>
                  <a:pt x="9046435" y="2042381"/>
                  <a:pt x="9049159" y="2042381"/>
                </a:cubicBezTo>
                <a:cubicBezTo>
                  <a:pt x="9049380" y="2042381"/>
                  <a:pt x="9049601" y="2042381"/>
                  <a:pt x="9049895" y="2042307"/>
                </a:cubicBezTo>
                <a:close/>
                <a:moveTo>
                  <a:pt x="9159889" y="2026773"/>
                </a:moveTo>
                <a:lnTo>
                  <a:pt x="9280777" y="2022945"/>
                </a:lnTo>
                <a:cubicBezTo>
                  <a:pt x="9283870" y="2022871"/>
                  <a:pt x="9286299" y="2020294"/>
                  <a:pt x="9286153" y="2017202"/>
                </a:cubicBezTo>
                <a:cubicBezTo>
                  <a:pt x="9286079" y="2014183"/>
                  <a:pt x="9283575" y="2011754"/>
                  <a:pt x="9280557" y="2011828"/>
                </a:cubicBezTo>
                <a:cubicBezTo>
                  <a:pt x="9280484" y="2011828"/>
                  <a:pt x="9280484" y="2011828"/>
                  <a:pt x="9280410" y="2011828"/>
                </a:cubicBezTo>
                <a:lnTo>
                  <a:pt x="9159520" y="2015656"/>
                </a:lnTo>
                <a:cubicBezTo>
                  <a:pt x="9156429" y="2015730"/>
                  <a:pt x="9153999" y="2018306"/>
                  <a:pt x="9154146" y="2021398"/>
                </a:cubicBezTo>
                <a:cubicBezTo>
                  <a:pt x="9154220" y="2024417"/>
                  <a:pt x="9156723" y="2026847"/>
                  <a:pt x="9159741" y="2026773"/>
                </a:cubicBezTo>
                <a:cubicBezTo>
                  <a:pt x="9159815" y="2026773"/>
                  <a:pt x="9159889" y="2026773"/>
                  <a:pt x="9159889" y="2026773"/>
                </a:cubicBezTo>
                <a:close/>
                <a:moveTo>
                  <a:pt x="9412122" y="2023092"/>
                </a:moveTo>
                <a:cubicBezTo>
                  <a:pt x="9412269" y="2020000"/>
                  <a:pt x="9409839" y="2017423"/>
                  <a:pt x="9406820" y="2017276"/>
                </a:cubicBezTo>
                <a:lnTo>
                  <a:pt x="9280925" y="2011754"/>
                </a:lnTo>
                <a:cubicBezTo>
                  <a:pt x="9277538" y="2011386"/>
                  <a:pt x="9275256" y="2014036"/>
                  <a:pt x="9275109" y="2017055"/>
                </a:cubicBezTo>
                <a:cubicBezTo>
                  <a:pt x="9274962" y="2020147"/>
                  <a:pt x="9277391" y="2022724"/>
                  <a:pt x="9280410" y="2022871"/>
                </a:cubicBezTo>
                <a:lnTo>
                  <a:pt x="9406305" y="2028393"/>
                </a:lnTo>
                <a:cubicBezTo>
                  <a:pt x="9406379" y="2028393"/>
                  <a:pt x="9406526" y="2028393"/>
                  <a:pt x="9406600" y="2028393"/>
                </a:cubicBezTo>
                <a:cubicBezTo>
                  <a:pt x="9409545" y="2028393"/>
                  <a:pt x="9411974" y="2026037"/>
                  <a:pt x="9412122" y="2023092"/>
                </a:cubicBezTo>
                <a:close/>
                <a:moveTo>
                  <a:pt x="9536324" y="2036565"/>
                </a:moveTo>
                <a:cubicBezTo>
                  <a:pt x="9536618" y="2033473"/>
                  <a:pt x="9534410" y="2030749"/>
                  <a:pt x="9531391" y="2030454"/>
                </a:cubicBezTo>
                <a:lnTo>
                  <a:pt x="9407115" y="2017276"/>
                </a:lnTo>
                <a:cubicBezTo>
                  <a:pt x="9404096" y="2016981"/>
                  <a:pt x="9401299" y="2019190"/>
                  <a:pt x="9401005" y="2022208"/>
                </a:cubicBezTo>
                <a:cubicBezTo>
                  <a:pt x="9400710" y="2025301"/>
                  <a:pt x="9402919" y="2028025"/>
                  <a:pt x="9405937" y="2028319"/>
                </a:cubicBezTo>
                <a:lnTo>
                  <a:pt x="9530213" y="2041498"/>
                </a:lnTo>
                <a:cubicBezTo>
                  <a:pt x="9530434" y="2041498"/>
                  <a:pt x="9530655" y="2041498"/>
                  <a:pt x="9530876" y="2041498"/>
                </a:cubicBezTo>
                <a:cubicBezTo>
                  <a:pt x="9533674" y="2041498"/>
                  <a:pt x="9536029" y="2039436"/>
                  <a:pt x="9536324" y="2036565"/>
                </a:cubicBezTo>
                <a:close/>
                <a:moveTo>
                  <a:pt x="9652060" y="2055928"/>
                </a:moveTo>
                <a:cubicBezTo>
                  <a:pt x="9652575" y="2052909"/>
                  <a:pt x="9650514" y="2050038"/>
                  <a:pt x="9647495" y="2049523"/>
                </a:cubicBezTo>
                <a:lnTo>
                  <a:pt x="9531686" y="2030454"/>
                </a:lnTo>
                <a:cubicBezTo>
                  <a:pt x="9528520" y="2029939"/>
                  <a:pt x="9525796" y="2032000"/>
                  <a:pt x="9525281" y="2035019"/>
                </a:cubicBezTo>
                <a:cubicBezTo>
                  <a:pt x="9524765" y="2038037"/>
                  <a:pt x="9526826" y="2040909"/>
                  <a:pt x="9529845" y="2041424"/>
                </a:cubicBezTo>
                <a:lnTo>
                  <a:pt x="9645654" y="2060492"/>
                </a:lnTo>
                <a:cubicBezTo>
                  <a:pt x="9645949" y="2060566"/>
                  <a:pt x="9646317" y="2060566"/>
                  <a:pt x="9646612" y="2060566"/>
                </a:cubicBezTo>
                <a:cubicBezTo>
                  <a:pt x="9649262" y="2060566"/>
                  <a:pt x="9651617" y="2058652"/>
                  <a:pt x="9652060" y="2055928"/>
                </a:cubicBezTo>
                <a:close/>
                <a:moveTo>
                  <a:pt x="9753218" y="2082653"/>
                </a:moveTo>
                <a:cubicBezTo>
                  <a:pt x="9753954" y="2079708"/>
                  <a:pt x="9752187" y="2076616"/>
                  <a:pt x="9749242" y="2075880"/>
                </a:cubicBezTo>
                <a:lnTo>
                  <a:pt x="9647936" y="2049670"/>
                </a:lnTo>
                <a:cubicBezTo>
                  <a:pt x="9644918" y="2048860"/>
                  <a:pt x="9641900" y="2050701"/>
                  <a:pt x="9641163" y="2053645"/>
                </a:cubicBezTo>
                <a:cubicBezTo>
                  <a:pt x="9640427" y="2056590"/>
                  <a:pt x="9642194" y="2059683"/>
                  <a:pt x="9645139" y="2060419"/>
                </a:cubicBezTo>
                <a:lnTo>
                  <a:pt x="9746444" y="2086629"/>
                </a:lnTo>
                <a:cubicBezTo>
                  <a:pt x="9746960" y="2086776"/>
                  <a:pt x="9747401" y="2086776"/>
                  <a:pt x="9747917" y="2086776"/>
                </a:cubicBezTo>
                <a:cubicBezTo>
                  <a:pt x="9750346" y="2086776"/>
                  <a:pt x="9752629" y="2085156"/>
                  <a:pt x="9753218" y="2082653"/>
                </a:cubicBezTo>
                <a:close/>
                <a:moveTo>
                  <a:pt x="9833908" y="2117919"/>
                </a:moveTo>
                <a:cubicBezTo>
                  <a:pt x="9835087" y="2115121"/>
                  <a:pt x="9833762" y="2111808"/>
                  <a:pt x="9830964" y="2110630"/>
                </a:cubicBezTo>
                <a:lnTo>
                  <a:pt x="9750052" y="2076100"/>
                </a:lnTo>
                <a:cubicBezTo>
                  <a:pt x="9747255" y="2074922"/>
                  <a:pt x="9743941" y="2076174"/>
                  <a:pt x="9742763" y="2079046"/>
                </a:cubicBezTo>
                <a:cubicBezTo>
                  <a:pt x="9741586" y="2081843"/>
                  <a:pt x="9742910" y="2085156"/>
                  <a:pt x="9745708" y="2086334"/>
                </a:cubicBezTo>
                <a:lnTo>
                  <a:pt x="9826620" y="2120864"/>
                </a:lnTo>
                <a:cubicBezTo>
                  <a:pt x="9827357" y="2121158"/>
                  <a:pt x="9828093" y="2121305"/>
                  <a:pt x="9828829" y="2121305"/>
                </a:cubicBezTo>
                <a:cubicBezTo>
                  <a:pt x="9830964" y="2121305"/>
                  <a:pt x="9833025" y="2120054"/>
                  <a:pt x="9833908" y="2117919"/>
                </a:cubicBezTo>
                <a:close/>
                <a:moveTo>
                  <a:pt x="9889273" y="2164007"/>
                </a:moveTo>
                <a:cubicBezTo>
                  <a:pt x="9891188" y="2161577"/>
                  <a:pt x="9890820" y="2158117"/>
                  <a:pt x="9888390" y="2156203"/>
                </a:cubicBezTo>
                <a:lnTo>
                  <a:pt x="9832289" y="2111366"/>
                </a:lnTo>
                <a:cubicBezTo>
                  <a:pt x="9829933" y="2109452"/>
                  <a:pt x="9826400" y="2109820"/>
                  <a:pt x="9824485" y="2112250"/>
                </a:cubicBezTo>
                <a:cubicBezTo>
                  <a:pt x="9822571" y="2114679"/>
                  <a:pt x="9822939" y="2118140"/>
                  <a:pt x="9825369" y="2120054"/>
                </a:cubicBezTo>
                <a:lnTo>
                  <a:pt x="9881470" y="2164890"/>
                </a:lnTo>
                <a:cubicBezTo>
                  <a:pt x="9882501" y="2165700"/>
                  <a:pt x="9883752" y="2166142"/>
                  <a:pt x="9885003" y="2166142"/>
                </a:cubicBezTo>
                <a:cubicBezTo>
                  <a:pt x="9886549" y="2166142"/>
                  <a:pt x="9888169" y="2165405"/>
                  <a:pt x="9889273" y="2164007"/>
                </a:cubicBezTo>
                <a:close/>
                <a:moveTo>
                  <a:pt x="9899802" y="2192057"/>
                </a:moveTo>
                <a:cubicBezTo>
                  <a:pt x="9902599" y="2190732"/>
                  <a:pt x="9903777" y="2187419"/>
                  <a:pt x="9902452" y="2184621"/>
                </a:cubicBezTo>
                <a:lnTo>
                  <a:pt x="9889937" y="2158191"/>
                </a:lnTo>
                <a:cubicBezTo>
                  <a:pt x="9888611" y="2155393"/>
                  <a:pt x="9885298" y="2154215"/>
                  <a:pt x="9882501" y="2155540"/>
                </a:cubicBezTo>
                <a:cubicBezTo>
                  <a:pt x="9879703" y="2156865"/>
                  <a:pt x="9878525" y="2160178"/>
                  <a:pt x="9879849" y="2162976"/>
                </a:cubicBezTo>
                <a:lnTo>
                  <a:pt x="9892366" y="2189407"/>
                </a:lnTo>
                <a:cubicBezTo>
                  <a:pt x="9893323" y="2191468"/>
                  <a:pt x="9895311" y="2192646"/>
                  <a:pt x="9897445" y="2192572"/>
                </a:cubicBezTo>
                <a:cubicBezTo>
                  <a:pt x="9898255" y="2192572"/>
                  <a:pt x="9899066" y="2192425"/>
                  <a:pt x="9899802" y="2192057"/>
                </a:cubicBezTo>
                <a:close/>
                <a:moveTo>
                  <a:pt x="9914232" y="2222611"/>
                </a:moveTo>
                <a:cubicBezTo>
                  <a:pt x="9917029" y="2221285"/>
                  <a:pt x="9918208" y="2217973"/>
                  <a:pt x="9916882" y="2215175"/>
                </a:cubicBezTo>
                <a:lnTo>
                  <a:pt x="9902452" y="2184621"/>
                </a:lnTo>
                <a:cubicBezTo>
                  <a:pt x="9901126" y="2181824"/>
                  <a:pt x="9897814" y="2180646"/>
                  <a:pt x="9895016" y="2181971"/>
                </a:cubicBezTo>
                <a:cubicBezTo>
                  <a:pt x="9892218" y="2183296"/>
                  <a:pt x="9891040" y="2186609"/>
                  <a:pt x="9892366" y="2189407"/>
                </a:cubicBezTo>
                <a:lnTo>
                  <a:pt x="9906796" y="2219960"/>
                </a:lnTo>
                <a:cubicBezTo>
                  <a:pt x="9907753" y="2221948"/>
                  <a:pt x="9909741" y="2223126"/>
                  <a:pt x="9911876" y="2223126"/>
                </a:cubicBezTo>
                <a:cubicBezTo>
                  <a:pt x="9912686" y="2223126"/>
                  <a:pt x="9913496" y="2222979"/>
                  <a:pt x="9914232" y="2222611"/>
                </a:cubicBezTo>
                <a:close/>
                <a:moveTo>
                  <a:pt x="9914968" y="2291080"/>
                </a:moveTo>
                <a:cubicBezTo>
                  <a:pt x="9918060" y="2290933"/>
                  <a:pt x="9920416" y="2288356"/>
                  <a:pt x="9920269" y="2285264"/>
                </a:cubicBezTo>
                <a:lnTo>
                  <a:pt x="9917472" y="2217310"/>
                </a:lnTo>
                <a:cubicBezTo>
                  <a:pt x="9917324" y="2214218"/>
                  <a:pt x="9914674" y="2211788"/>
                  <a:pt x="9911655" y="2212009"/>
                </a:cubicBezTo>
                <a:cubicBezTo>
                  <a:pt x="9908563" y="2212156"/>
                  <a:pt x="9906207" y="2214733"/>
                  <a:pt x="9906354" y="2217825"/>
                </a:cubicBezTo>
                <a:lnTo>
                  <a:pt x="9909152" y="2285779"/>
                </a:lnTo>
                <a:cubicBezTo>
                  <a:pt x="9909299" y="2288798"/>
                  <a:pt x="9911802" y="2291154"/>
                  <a:pt x="9914748" y="2291154"/>
                </a:cubicBezTo>
                <a:cubicBezTo>
                  <a:pt x="9914820" y="2291080"/>
                  <a:pt x="9914894" y="2291080"/>
                  <a:pt x="9914968" y="2291080"/>
                </a:cubicBezTo>
                <a:close/>
                <a:moveTo>
                  <a:pt x="9903851" y="2364114"/>
                </a:moveTo>
                <a:lnTo>
                  <a:pt x="9920196" y="2286589"/>
                </a:lnTo>
                <a:cubicBezTo>
                  <a:pt x="9920858" y="2283571"/>
                  <a:pt x="9918870" y="2280626"/>
                  <a:pt x="9915925" y="2279963"/>
                </a:cubicBezTo>
                <a:cubicBezTo>
                  <a:pt x="9912907" y="2279301"/>
                  <a:pt x="9909962" y="2281288"/>
                  <a:pt x="9909299" y="2284233"/>
                </a:cubicBezTo>
                <a:lnTo>
                  <a:pt x="9892954" y="2361759"/>
                </a:lnTo>
                <a:cubicBezTo>
                  <a:pt x="9892292" y="2364777"/>
                  <a:pt x="9894280" y="2367722"/>
                  <a:pt x="9897225" y="2368385"/>
                </a:cubicBezTo>
                <a:cubicBezTo>
                  <a:pt x="9897593" y="2368458"/>
                  <a:pt x="9898035" y="2368532"/>
                  <a:pt x="9898402" y="2368532"/>
                </a:cubicBezTo>
                <a:cubicBezTo>
                  <a:pt x="9900980" y="2368532"/>
                  <a:pt x="9903262" y="2366765"/>
                  <a:pt x="9903851" y="2364114"/>
                </a:cubicBezTo>
                <a:close/>
                <a:moveTo>
                  <a:pt x="9882058" y="2434866"/>
                </a:moveTo>
                <a:lnTo>
                  <a:pt x="9903704" y="2364630"/>
                </a:lnTo>
                <a:cubicBezTo>
                  <a:pt x="9904587" y="2361685"/>
                  <a:pt x="9902967" y="2358593"/>
                  <a:pt x="9900023" y="2357636"/>
                </a:cubicBezTo>
                <a:cubicBezTo>
                  <a:pt x="9897078" y="2356752"/>
                  <a:pt x="9893985" y="2358372"/>
                  <a:pt x="9893028" y="2361317"/>
                </a:cubicBezTo>
                <a:lnTo>
                  <a:pt x="9871383" y="2431553"/>
                </a:lnTo>
                <a:cubicBezTo>
                  <a:pt x="9870500" y="2434498"/>
                  <a:pt x="9872119" y="2437590"/>
                  <a:pt x="9875064" y="2438548"/>
                </a:cubicBezTo>
                <a:cubicBezTo>
                  <a:pt x="9875653" y="2438695"/>
                  <a:pt x="9876168" y="2438768"/>
                  <a:pt x="9876758" y="2438768"/>
                </a:cubicBezTo>
                <a:cubicBezTo>
                  <a:pt x="9879113" y="2438768"/>
                  <a:pt x="9881322" y="2437222"/>
                  <a:pt x="9882058" y="2434866"/>
                </a:cubicBezTo>
                <a:close/>
                <a:moveTo>
                  <a:pt x="9872561" y="2451211"/>
                </a:moveTo>
                <a:lnTo>
                  <a:pt x="9881543" y="2436044"/>
                </a:lnTo>
                <a:cubicBezTo>
                  <a:pt x="9883089" y="2433394"/>
                  <a:pt x="9882206" y="2430007"/>
                  <a:pt x="9879555" y="2428388"/>
                </a:cubicBezTo>
                <a:cubicBezTo>
                  <a:pt x="9876905" y="2426842"/>
                  <a:pt x="9873518" y="2427725"/>
                  <a:pt x="9871898" y="2430375"/>
                </a:cubicBezTo>
                <a:lnTo>
                  <a:pt x="9862916" y="2445542"/>
                </a:lnTo>
                <a:cubicBezTo>
                  <a:pt x="9861371" y="2448192"/>
                  <a:pt x="9862254" y="2451579"/>
                  <a:pt x="9864904" y="2453199"/>
                </a:cubicBezTo>
                <a:cubicBezTo>
                  <a:pt x="9865788" y="2453714"/>
                  <a:pt x="9866819" y="2454009"/>
                  <a:pt x="9867776" y="2454009"/>
                </a:cubicBezTo>
                <a:cubicBezTo>
                  <a:pt x="9869690" y="2453935"/>
                  <a:pt x="9871531" y="2452978"/>
                  <a:pt x="9872561" y="2451211"/>
                </a:cubicBezTo>
                <a:close/>
                <a:moveTo>
                  <a:pt x="9867922" y="2461960"/>
                </a:moveTo>
                <a:lnTo>
                  <a:pt x="9872855" y="2450622"/>
                </a:lnTo>
                <a:cubicBezTo>
                  <a:pt x="9874107" y="2447824"/>
                  <a:pt x="9872782" y="2444511"/>
                  <a:pt x="9869984" y="2443259"/>
                </a:cubicBezTo>
                <a:cubicBezTo>
                  <a:pt x="9867186" y="2442082"/>
                  <a:pt x="9863874" y="2443333"/>
                  <a:pt x="9862622" y="2446131"/>
                </a:cubicBezTo>
                <a:lnTo>
                  <a:pt x="9857690" y="2457469"/>
                </a:lnTo>
                <a:cubicBezTo>
                  <a:pt x="9856438" y="2460267"/>
                  <a:pt x="9857762" y="2463579"/>
                  <a:pt x="9860560" y="2464831"/>
                </a:cubicBezTo>
                <a:cubicBezTo>
                  <a:pt x="9861297" y="2465125"/>
                  <a:pt x="9862033" y="2465273"/>
                  <a:pt x="9862843" y="2465273"/>
                </a:cubicBezTo>
                <a:cubicBezTo>
                  <a:pt x="9864978" y="2465273"/>
                  <a:pt x="9867039" y="2464021"/>
                  <a:pt x="9867922" y="2461960"/>
                </a:cubicBezTo>
                <a:close/>
                <a:moveTo>
                  <a:pt x="9832805" y="2542356"/>
                </a:moveTo>
                <a:lnTo>
                  <a:pt x="9867922" y="2461960"/>
                </a:lnTo>
                <a:cubicBezTo>
                  <a:pt x="9869174" y="2459162"/>
                  <a:pt x="9867850" y="2455849"/>
                  <a:pt x="9865052" y="2454597"/>
                </a:cubicBezTo>
                <a:cubicBezTo>
                  <a:pt x="9862254" y="2453346"/>
                  <a:pt x="9858941" y="2454671"/>
                  <a:pt x="9857690" y="2457469"/>
                </a:cubicBezTo>
                <a:lnTo>
                  <a:pt x="9822571" y="2537865"/>
                </a:lnTo>
                <a:cubicBezTo>
                  <a:pt x="9821319" y="2540663"/>
                  <a:pt x="9822645" y="2543976"/>
                  <a:pt x="9825443" y="2545228"/>
                </a:cubicBezTo>
                <a:cubicBezTo>
                  <a:pt x="9826179" y="2545522"/>
                  <a:pt x="9826915" y="2545669"/>
                  <a:pt x="9827724" y="2545669"/>
                </a:cubicBezTo>
                <a:cubicBezTo>
                  <a:pt x="9829860" y="2545669"/>
                  <a:pt x="9831848" y="2544418"/>
                  <a:pt x="9832805" y="2542356"/>
                </a:cubicBezTo>
                <a:close/>
                <a:moveTo>
                  <a:pt x="9790398" y="2561425"/>
                </a:moveTo>
                <a:lnTo>
                  <a:pt x="9829786" y="2545301"/>
                </a:lnTo>
                <a:cubicBezTo>
                  <a:pt x="9832657" y="2544123"/>
                  <a:pt x="9833982" y="2540884"/>
                  <a:pt x="9832805" y="2538013"/>
                </a:cubicBezTo>
                <a:cubicBezTo>
                  <a:pt x="9831627" y="2535141"/>
                  <a:pt x="9828387" y="2533816"/>
                  <a:pt x="9825516" y="2534994"/>
                </a:cubicBezTo>
                <a:lnTo>
                  <a:pt x="9786127" y="2551118"/>
                </a:lnTo>
                <a:cubicBezTo>
                  <a:pt x="9783256" y="2552296"/>
                  <a:pt x="9781931" y="2555535"/>
                  <a:pt x="9783109" y="2558406"/>
                </a:cubicBezTo>
                <a:cubicBezTo>
                  <a:pt x="9783993" y="2560541"/>
                  <a:pt x="9786127" y="2561866"/>
                  <a:pt x="9788336" y="2561866"/>
                </a:cubicBezTo>
                <a:cubicBezTo>
                  <a:pt x="9788999" y="2561866"/>
                  <a:pt x="9789661" y="2561719"/>
                  <a:pt x="9790398" y="2561425"/>
                </a:cubicBezTo>
                <a:close/>
                <a:moveTo>
                  <a:pt x="9757046" y="2622090"/>
                </a:moveTo>
                <a:lnTo>
                  <a:pt x="9793048" y="2559069"/>
                </a:lnTo>
                <a:cubicBezTo>
                  <a:pt x="9794594" y="2556418"/>
                  <a:pt x="9793637" y="2552958"/>
                  <a:pt x="9790986" y="2551486"/>
                </a:cubicBezTo>
                <a:cubicBezTo>
                  <a:pt x="9788336" y="2549940"/>
                  <a:pt x="9784876" y="2550897"/>
                  <a:pt x="9783403" y="2553547"/>
                </a:cubicBezTo>
                <a:lnTo>
                  <a:pt x="9747401" y="2616568"/>
                </a:lnTo>
                <a:cubicBezTo>
                  <a:pt x="9745855" y="2619219"/>
                  <a:pt x="9746813" y="2622679"/>
                  <a:pt x="9749463" y="2624152"/>
                </a:cubicBezTo>
                <a:cubicBezTo>
                  <a:pt x="9750346" y="2624667"/>
                  <a:pt x="9751303" y="2624888"/>
                  <a:pt x="9752261" y="2624888"/>
                </a:cubicBezTo>
                <a:cubicBezTo>
                  <a:pt x="9754175" y="2624888"/>
                  <a:pt x="9756015" y="2623857"/>
                  <a:pt x="9757046" y="2622090"/>
                </a:cubicBezTo>
                <a:close/>
                <a:moveTo>
                  <a:pt x="9744825" y="2643515"/>
                </a:moveTo>
                <a:lnTo>
                  <a:pt x="9757120" y="2622017"/>
                </a:lnTo>
                <a:cubicBezTo>
                  <a:pt x="9758666" y="2619366"/>
                  <a:pt x="9757709" y="2615906"/>
                  <a:pt x="9755058" y="2614433"/>
                </a:cubicBezTo>
                <a:cubicBezTo>
                  <a:pt x="9752408" y="2612887"/>
                  <a:pt x="9748948" y="2613844"/>
                  <a:pt x="9747475" y="2616495"/>
                </a:cubicBezTo>
                <a:lnTo>
                  <a:pt x="9735180" y="2637993"/>
                </a:lnTo>
                <a:cubicBezTo>
                  <a:pt x="9733634" y="2640643"/>
                  <a:pt x="9734591" y="2644104"/>
                  <a:pt x="9737241" y="2645576"/>
                </a:cubicBezTo>
                <a:cubicBezTo>
                  <a:pt x="9738125" y="2646091"/>
                  <a:pt x="9739082" y="2646312"/>
                  <a:pt x="9740039" y="2646312"/>
                </a:cubicBezTo>
                <a:cubicBezTo>
                  <a:pt x="9741953" y="2646312"/>
                  <a:pt x="9743794" y="2645355"/>
                  <a:pt x="9744825" y="2643515"/>
                </a:cubicBezTo>
                <a:close/>
                <a:moveTo>
                  <a:pt x="9685926" y="2720303"/>
                </a:moveTo>
                <a:lnTo>
                  <a:pt x="9744383" y="2644104"/>
                </a:lnTo>
                <a:cubicBezTo>
                  <a:pt x="9746224" y="2641674"/>
                  <a:pt x="9745782" y="2638140"/>
                  <a:pt x="9743353" y="2636299"/>
                </a:cubicBezTo>
                <a:cubicBezTo>
                  <a:pt x="9740922" y="2634385"/>
                  <a:pt x="9737389" y="2634901"/>
                  <a:pt x="9735548" y="2637330"/>
                </a:cubicBezTo>
                <a:lnTo>
                  <a:pt x="9677092" y="2713530"/>
                </a:lnTo>
                <a:cubicBezTo>
                  <a:pt x="9675251" y="2715960"/>
                  <a:pt x="9675692" y="2719494"/>
                  <a:pt x="9678122" y="2721334"/>
                </a:cubicBezTo>
                <a:cubicBezTo>
                  <a:pt x="9679153" y="2722144"/>
                  <a:pt x="9680331" y="2722512"/>
                  <a:pt x="9681583" y="2722512"/>
                </a:cubicBezTo>
                <a:cubicBezTo>
                  <a:pt x="9683202" y="2722512"/>
                  <a:pt x="9684822" y="2721776"/>
                  <a:pt x="9685926" y="2720303"/>
                </a:cubicBezTo>
                <a:close/>
                <a:moveTo>
                  <a:pt x="9611935" y="2785755"/>
                </a:moveTo>
                <a:lnTo>
                  <a:pt x="9685116" y="2721113"/>
                </a:lnTo>
                <a:cubicBezTo>
                  <a:pt x="9687399" y="2719052"/>
                  <a:pt x="9687619" y="2715518"/>
                  <a:pt x="9685632" y="2713236"/>
                </a:cubicBezTo>
                <a:cubicBezTo>
                  <a:pt x="9683571" y="2710953"/>
                  <a:pt x="9680037" y="2710659"/>
                  <a:pt x="9677754" y="2712720"/>
                </a:cubicBezTo>
                <a:lnTo>
                  <a:pt x="9604573" y="2777361"/>
                </a:lnTo>
                <a:cubicBezTo>
                  <a:pt x="9602290" y="2779423"/>
                  <a:pt x="9602069" y="2782957"/>
                  <a:pt x="9604057" y="2785239"/>
                </a:cubicBezTo>
                <a:cubicBezTo>
                  <a:pt x="9605162" y="2786491"/>
                  <a:pt x="9606707" y="2787153"/>
                  <a:pt x="9608254" y="2787153"/>
                </a:cubicBezTo>
                <a:cubicBezTo>
                  <a:pt x="9609579" y="2787153"/>
                  <a:pt x="9610904" y="2786712"/>
                  <a:pt x="9611935" y="2785755"/>
                </a:cubicBezTo>
                <a:close/>
                <a:moveTo>
                  <a:pt x="9518360" y="2836555"/>
                </a:moveTo>
                <a:lnTo>
                  <a:pt x="9610904" y="2786564"/>
                </a:lnTo>
                <a:cubicBezTo>
                  <a:pt x="9613628" y="2785092"/>
                  <a:pt x="9614659" y="2781705"/>
                  <a:pt x="9613186" y="2778981"/>
                </a:cubicBezTo>
                <a:cubicBezTo>
                  <a:pt x="9611714" y="2776257"/>
                  <a:pt x="9608328" y="2775227"/>
                  <a:pt x="9605603" y="2776699"/>
                </a:cubicBezTo>
                <a:lnTo>
                  <a:pt x="9513059" y="2826689"/>
                </a:lnTo>
                <a:cubicBezTo>
                  <a:pt x="9510335" y="2828162"/>
                  <a:pt x="9509304" y="2831548"/>
                  <a:pt x="9510777" y="2834272"/>
                </a:cubicBezTo>
                <a:cubicBezTo>
                  <a:pt x="9511807" y="2836113"/>
                  <a:pt x="9513721" y="2837217"/>
                  <a:pt x="9515709" y="2837217"/>
                </a:cubicBezTo>
                <a:cubicBezTo>
                  <a:pt x="9516593" y="2837217"/>
                  <a:pt x="9517476" y="2836996"/>
                  <a:pt x="9518360" y="2836555"/>
                </a:cubicBezTo>
                <a:close/>
                <a:moveTo>
                  <a:pt x="9406158" y="2870863"/>
                </a:moveTo>
                <a:lnTo>
                  <a:pt x="9517255" y="2836996"/>
                </a:lnTo>
                <a:cubicBezTo>
                  <a:pt x="9520200" y="2836113"/>
                  <a:pt x="9521821" y="2832947"/>
                  <a:pt x="9520936" y="2830002"/>
                </a:cubicBezTo>
                <a:cubicBezTo>
                  <a:pt x="9520053" y="2827057"/>
                  <a:pt x="9516961" y="2825437"/>
                  <a:pt x="9513942" y="2826321"/>
                </a:cubicBezTo>
                <a:lnTo>
                  <a:pt x="9402845" y="2860188"/>
                </a:lnTo>
                <a:cubicBezTo>
                  <a:pt x="9399900" y="2861071"/>
                  <a:pt x="9398281" y="2864237"/>
                  <a:pt x="9399164" y="2867182"/>
                </a:cubicBezTo>
                <a:cubicBezTo>
                  <a:pt x="9399900" y="2869611"/>
                  <a:pt x="9402109" y="2871158"/>
                  <a:pt x="9404538" y="2871158"/>
                </a:cubicBezTo>
                <a:cubicBezTo>
                  <a:pt x="9405127" y="2871084"/>
                  <a:pt x="9405643" y="2871010"/>
                  <a:pt x="9406158" y="2870863"/>
                </a:cubicBezTo>
                <a:close/>
                <a:moveTo>
                  <a:pt x="9276581" y="2886987"/>
                </a:moveTo>
                <a:lnTo>
                  <a:pt x="9405201" y="2871010"/>
                </a:lnTo>
                <a:cubicBezTo>
                  <a:pt x="9408293" y="2870642"/>
                  <a:pt x="9410429" y="2867844"/>
                  <a:pt x="9410060" y="2864826"/>
                </a:cubicBezTo>
                <a:cubicBezTo>
                  <a:pt x="9409692" y="2861734"/>
                  <a:pt x="9406820" y="2859672"/>
                  <a:pt x="9403876" y="2859967"/>
                </a:cubicBezTo>
                <a:lnTo>
                  <a:pt x="9275256" y="2875943"/>
                </a:lnTo>
                <a:cubicBezTo>
                  <a:pt x="9272164" y="2876311"/>
                  <a:pt x="9270029" y="2879109"/>
                  <a:pt x="9270397" y="2882127"/>
                </a:cubicBezTo>
                <a:cubicBezTo>
                  <a:pt x="9270765" y="2884999"/>
                  <a:pt x="9273195" y="2887060"/>
                  <a:pt x="9275993" y="2886987"/>
                </a:cubicBezTo>
                <a:cubicBezTo>
                  <a:pt x="9276139" y="2887060"/>
                  <a:pt x="9276360" y="2886987"/>
                  <a:pt x="9276581" y="2886987"/>
                </a:cubicBezTo>
                <a:close/>
                <a:moveTo>
                  <a:pt x="9281441" y="2881759"/>
                </a:moveTo>
                <a:cubicBezTo>
                  <a:pt x="9281588" y="2878667"/>
                  <a:pt x="9279232" y="2876090"/>
                  <a:pt x="9276213" y="2875869"/>
                </a:cubicBezTo>
                <a:lnTo>
                  <a:pt x="9138685" y="2868286"/>
                </a:lnTo>
                <a:cubicBezTo>
                  <a:pt x="9135225" y="2867992"/>
                  <a:pt x="9132942" y="2870495"/>
                  <a:pt x="9132795" y="2873513"/>
                </a:cubicBezTo>
                <a:cubicBezTo>
                  <a:pt x="9132648" y="2876606"/>
                  <a:pt x="9135004" y="2879182"/>
                  <a:pt x="9138023" y="2879403"/>
                </a:cubicBezTo>
                <a:lnTo>
                  <a:pt x="9275550" y="2886987"/>
                </a:lnTo>
                <a:cubicBezTo>
                  <a:pt x="9275698" y="2886987"/>
                  <a:pt x="9275772" y="2886987"/>
                  <a:pt x="9275919" y="2886987"/>
                </a:cubicBezTo>
                <a:cubicBezTo>
                  <a:pt x="9278864" y="2886987"/>
                  <a:pt x="9281293" y="2884704"/>
                  <a:pt x="9281441" y="2881759"/>
                </a:cubicBezTo>
                <a:close/>
                <a:moveTo>
                  <a:pt x="9143765" y="2875280"/>
                </a:moveTo>
                <a:cubicBezTo>
                  <a:pt x="9144575" y="2872336"/>
                  <a:pt x="9142808" y="2869243"/>
                  <a:pt x="9139790" y="2868433"/>
                </a:cubicBezTo>
                <a:lnTo>
                  <a:pt x="9002261" y="2831622"/>
                </a:lnTo>
                <a:cubicBezTo>
                  <a:pt x="8999242" y="2830886"/>
                  <a:pt x="8996225" y="2832579"/>
                  <a:pt x="8995415" y="2835597"/>
                </a:cubicBezTo>
                <a:cubicBezTo>
                  <a:pt x="8994604" y="2838542"/>
                  <a:pt x="8996371" y="2841635"/>
                  <a:pt x="8999390" y="2842444"/>
                </a:cubicBezTo>
                <a:lnTo>
                  <a:pt x="9136918" y="2879256"/>
                </a:lnTo>
                <a:cubicBezTo>
                  <a:pt x="9137433" y="2879403"/>
                  <a:pt x="9137875" y="2879477"/>
                  <a:pt x="9138390" y="2879477"/>
                </a:cubicBezTo>
                <a:cubicBezTo>
                  <a:pt x="9140893" y="2879403"/>
                  <a:pt x="9143102" y="2877784"/>
                  <a:pt x="9143765" y="2875280"/>
                </a:cubicBezTo>
                <a:close/>
                <a:moveTo>
                  <a:pt x="9005942" y="2839352"/>
                </a:moveTo>
                <a:cubicBezTo>
                  <a:pt x="9007268" y="2836555"/>
                  <a:pt x="9006016" y="2833241"/>
                  <a:pt x="9003218" y="2831990"/>
                </a:cubicBezTo>
                <a:lnTo>
                  <a:pt x="8878648" y="2774490"/>
                </a:lnTo>
                <a:cubicBezTo>
                  <a:pt x="8875850" y="2773239"/>
                  <a:pt x="8872537" y="2774417"/>
                  <a:pt x="8871285" y="2777214"/>
                </a:cubicBezTo>
                <a:cubicBezTo>
                  <a:pt x="8869961" y="2780012"/>
                  <a:pt x="8871212" y="2783325"/>
                  <a:pt x="8874009" y="2784577"/>
                </a:cubicBezTo>
                <a:lnTo>
                  <a:pt x="8998580" y="2842076"/>
                </a:lnTo>
                <a:cubicBezTo>
                  <a:pt x="8999390" y="2842444"/>
                  <a:pt x="9000126" y="2842592"/>
                  <a:pt x="9000937" y="2842592"/>
                </a:cubicBezTo>
                <a:cubicBezTo>
                  <a:pt x="9002997" y="2842592"/>
                  <a:pt x="9004985" y="2841414"/>
                  <a:pt x="9005942" y="2839352"/>
                </a:cubicBezTo>
                <a:close/>
                <a:moveTo>
                  <a:pt x="8880857" y="2782736"/>
                </a:moveTo>
                <a:cubicBezTo>
                  <a:pt x="8882624" y="2780233"/>
                  <a:pt x="8882035" y="2776773"/>
                  <a:pt x="8879458" y="2775006"/>
                </a:cubicBezTo>
                <a:lnTo>
                  <a:pt x="8780435" y="2705432"/>
                </a:lnTo>
                <a:cubicBezTo>
                  <a:pt x="8777932" y="2703665"/>
                  <a:pt x="8774472" y="2704254"/>
                  <a:pt x="8772705" y="2706831"/>
                </a:cubicBezTo>
                <a:cubicBezTo>
                  <a:pt x="8770937" y="2709334"/>
                  <a:pt x="8771526" y="2712794"/>
                  <a:pt x="8774029" y="2714561"/>
                </a:cubicBezTo>
                <a:lnTo>
                  <a:pt x="8873052" y="2784135"/>
                </a:lnTo>
                <a:cubicBezTo>
                  <a:pt x="8874009" y="2784797"/>
                  <a:pt x="8875188" y="2785165"/>
                  <a:pt x="8876292" y="2785165"/>
                </a:cubicBezTo>
                <a:cubicBezTo>
                  <a:pt x="8878059" y="2785092"/>
                  <a:pt x="8879826" y="2784282"/>
                  <a:pt x="8880857" y="2782736"/>
                </a:cubicBezTo>
                <a:close/>
                <a:moveTo>
                  <a:pt x="8780803" y="2714267"/>
                </a:moveTo>
                <a:cubicBezTo>
                  <a:pt x="8783159" y="2712279"/>
                  <a:pt x="8783527" y="2708818"/>
                  <a:pt x="8781613" y="2706389"/>
                </a:cubicBezTo>
                <a:lnTo>
                  <a:pt x="8716898" y="2627317"/>
                </a:lnTo>
                <a:cubicBezTo>
                  <a:pt x="8714910" y="2624962"/>
                  <a:pt x="8711450" y="2624593"/>
                  <a:pt x="8709020" y="2626508"/>
                </a:cubicBezTo>
                <a:cubicBezTo>
                  <a:pt x="8706664" y="2628495"/>
                  <a:pt x="8706296" y="2631956"/>
                  <a:pt x="8708211" y="2634385"/>
                </a:cubicBezTo>
                <a:lnTo>
                  <a:pt x="8772925" y="2713457"/>
                </a:lnTo>
                <a:cubicBezTo>
                  <a:pt x="8774029" y="2714855"/>
                  <a:pt x="8775649" y="2715518"/>
                  <a:pt x="8777269" y="2715518"/>
                </a:cubicBezTo>
                <a:cubicBezTo>
                  <a:pt x="8778594" y="2715518"/>
                  <a:pt x="8779772" y="2715150"/>
                  <a:pt x="8780803" y="2714267"/>
                </a:cubicBezTo>
                <a:close/>
                <a:moveTo>
                  <a:pt x="8713953" y="2636299"/>
                </a:moveTo>
                <a:cubicBezTo>
                  <a:pt x="8716971" y="2635563"/>
                  <a:pt x="8718738" y="2632545"/>
                  <a:pt x="8718002" y="2629526"/>
                </a:cubicBezTo>
                <a:lnTo>
                  <a:pt x="8696284" y="2543387"/>
                </a:lnTo>
                <a:cubicBezTo>
                  <a:pt x="8695547" y="2540442"/>
                  <a:pt x="8692455" y="2538601"/>
                  <a:pt x="8689510" y="2539338"/>
                </a:cubicBezTo>
                <a:cubicBezTo>
                  <a:pt x="8686491" y="2540074"/>
                  <a:pt x="8684724" y="2543093"/>
                  <a:pt x="8685460" y="2546111"/>
                </a:cubicBezTo>
                <a:lnTo>
                  <a:pt x="8707180" y="2632250"/>
                </a:lnTo>
                <a:cubicBezTo>
                  <a:pt x="8707842" y="2634827"/>
                  <a:pt x="8710125" y="2636520"/>
                  <a:pt x="8712628" y="2636447"/>
                </a:cubicBezTo>
                <a:cubicBezTo>
                  <a:pt x="8713069" y="2636447"/>
                  <a:pt x="8713511" y="2636373"/>
                  <a:pt x="8713953" y="2636299"/>
                </a:cubicBezTo>
                <a:close/>
                <a:moveTo>
                  <a:pt x="8696430" y="2545522"/>
                </a:moveTo>
                <a:lnTo>
                  <a:pt x="8707916" y="2455334"/>
                </a:lnTo>
                <a:cubicBezTo>
                  <a:pt x="8708284" y="2452315"/>
                  <a:pt x="8706149" y="2449517"/>
                  <a:pt x="8703056" y="2449076"/>
                </a:cubicBezTo>
                <a:cubicBezTo>
                  <a:pt x="8700038" y="2448560"/>
                  <a:pt x="8697241" y="2450843"/>
                  <a:pt x="8696799" y="2453935"/>
                </a:cubicBezTo>
                <a:lnTo>
                  <a:pt x="8685313" y="2544123"/>
                </a:lnTo>
                <a:cubicBezTo>
                  <a:pt x="8684945" y="2547142"/>
                  <a:pt x="8687081" y="2549940"/>
                  <a:pt x="8690172" y="2550381"/>
                </a:cubicBezTo>
                <a:cubicBezTo>
                  <a:pt x="8690394" y="2550455"/>
                  <a:pt x="8690688" y="2550455"/>
                  <a:pt x="8690908" y="2550455"/>
                </a:cubicBezTo>
                <a:cubicBezTo>
                  <a:pt x="8693706" y="2550308"/>
                  <a:pt x="8696063" y="2548320"/>
                  <a:pt x="8696430" y="2545522"/>
                </a:cubicBezTo>
                <a:close/>
                <a:moveTo>
                  <a:pt x="8707621" y="2456585"/>
                </a:moveTo>
                <a:lnTo>
                  <a:pt x="8742518" y="2365366"/>
                </a:lnTo>
                <a:cubicBezTo>
                  <a:pt x="8743623" y="2362495"/>
                  <a:pt x="8742151" y="2359255"/>
                  <a:pt x="8739279" y="2358151"/>
                </a:cubicBezTo>
                <a:cubicBezTo>
                  <a:pt x="8736408" y="2357047"/>
                  <a:pt x="8733168" y="2358519"/>
                  <a:pt x="8732064" y="2361390"/>
                </a:cubicBezTo>
                <a:lnTo>
                  <a:pt x="8697167" y="2452610"/>
                </a:lnTo>
                <a:cubicBezTo>
                  <a:pt x="8696063" y="2455481"/>
                  <a:pt x="8697535" y="2458720"/>
                  <a:pt x="8700406" y="2459825"/>
                </a:cubicBezTo>
                <a:cubicBezTo>
                  <a:pt x="8701069" y="2460046"/>
                  <a:pt x="8701732" y="2460193"/>
                  <a:pt x="8702468" y="2460193"/>
                </a:cubicBezTo>
                <a:cubicBezTo>
                  <a:pt x="8704676" y="2460193"/>
                  <a:pt x="8706738" y="2458794"/>
                  <a:pt x="8707621" y="2456585"/>
                </a:cubicBezTo>
                <a:close/>
                <a:moveTo>
                  <a:pt x="8742077" y="2366250"/>
                </a:moveTo>
                <a:lnTo>
                  <a:pt x="8792877" y="2281362"/>
                </a:lnTo>
                <a:cubicBezTo>
                  <a:pt x="8794423" y="2278712"/>
                  <a:pt x="8793613" y="2275325"/>
                  <a:pt x="8790963" y="2273705"/>
                </a:cubicBezTo>
                <a:cubicBezTo>
                  <a:pt x="8788313" y="2272085"/>
                  <a:pt x="8784925" y="2272969"/>
                  <a:pt x="8783306" y="2275619"/>
                </a:cubicBezTo>
                <a:lnTo>
                  <a:pt x="8732506" y="2360507"/>
                </a:lnTo>
                <a:cubicBezTo>
                  <a:pt x="8730960" y="2363158"/>
                  <a:pt x="8731770" y="2366544"/>
                  <a:pt x="8734420" y="2368164"/>
                </a:cubicBezTo>
                <a:cubicBezTo>
                  <a:pt x="8735303" y="2368679"/>
                  <a:pt x="8736334" y="2368974"/>
                  <a:pt x="8737291" y="2368974"/>
                </a:cubicBezTo>
                <a:cubicBezTo>
                  <a:pt x="8739206" y="2368974"/>
                  <a:pt x="8741046" y="2368017"/>
                  <a:pt x="8742077" y="2366250"/>
                </a:cubicBezTo>
                <a:close/>
                <a:moveTo>
                  <a:pt x="8792361" y="2282172"/>
                </a:moveTo>
                <a:lnTo>
                  <a:pt x="8851481" y="2211199"/>
                </a:lnTo>
                <a:cubicBezTo>
                  <a:pt x="8853469" y="2208843"/>
                  <a:pt x="8853101" y="2205309"/>
                  <a:pt x="8850745" y="2203321"/>
                </a:cubicBezTo>
                <a:cubicBezTo>
                  <a:pt x="8848389" y="2201334"/>
                  <a:pt x="8844855" y="2201702"/>
                  <a:pt x="8842867" y="2204058"/>
                </a:cubicBezTo>
                <a:lnTo>
                  <a:pt x="8783748" y="2275031"/>
                </a:lnTo>
                <a:cubicBezTo>
                  <a:pt x="8781760" y="2277386"/>
                  <a:pt x="8782128" y="2280920"/>
                  <a:pt x="8784484" y="2282908"/>
                </a:cubicBezTo>
                <a:cubicBezTo>
                  <a:pt x="8785515" y="2283792"/>
                  <a:pt x="8786840" y="2284233"/>
                  <a:pt x="8788092" y="2284233"/>
                </a:cubicBezTo>
                <a:cubicBezTo>
                  <a:pt x="8789711" y="2284160"/>
                  <a:pt x="8791257" y="2283423"/>
                  <a:pt x="8792361" y="2282172"/>
                </a:cubicBezTo>
                <a:close/>
                <a:moveTo>
                  <a:pt x="8850819" y="2211862"/>
                </a:moveTo>
                <a:lnTo>
                  <a:pt x="8917080" y="2155025"/>
                </a:lnTo>
                <a:cubicBezTo>
                  <a:pt x="8919435" y="2153037"/>
                  <a:pt x="8919730" y="2149503"/>
                  <a:pt x="8917668" y="2147147"/>
                </a:cubicBezTo>
                <a:cubicBezTo>
                  <a:pt x="8915680" y="2144791"/>
                  <a:pt x="8912147" y="2144570"/>
                  <a:pt x="8909791" y="2146558"/>
                </a:cubicBezTo>
                <a:lnTo>
                  <a:pt x="8843530" y="2203395"/>
                </a:lnTo>
                <a:cubicBezTo>
                  <a:pt x="8841174" y="2205383"/>
                  <a:pt x="8840879" y="2208917"/>
                  <a:pt x="8842941" y="2211273"/>
                </a:cubicBezTo>
                <a:cubicBezTo>
                  <a:pt x="8844045" y="2212598"/>
                  <a:pt x="8845665" y="2213261"/>
                  <a:pt x="8847211" y="2213187"/>
                </a:cubicBezTo>
                <a:cubicBezTo>
                  <a:pt x="8848462" y="2213187"/>
                  <a:pt x="8849788" y="2212745"/>
                  <a:pt x="8850819" y="2211862"/>
                </a:cubicBezTo>
                <a:close/>
                <a:moveTo>
                  <a:pt x="8916270" y="2155614"/>
                </a:moveTo>
                <a:lnTo>
                  <a:pt x="8988494" y="2113207"/>
                </a:lnTo>
                <a:cubicBezTo>
                  <a:pt x="8991144" y="2111661"/>
                  <a:pt x="8992028" y="2108274"/>
                  <a:pt x="8990482" y="2105550"/>
                </a:cubicBezTo>
                <a:cubicBezTo>
                  <a:pt x="8988936" y="2102899"/>
                  <a:pt x="8985475" y="2102016"/>
                  <a:pt x="8982825" y="2103562"/>
                </a:cubicBezTo>
                <a:lnTo>
                  <a:pt x="8910601" y="2145969"/>
                </a:lnTo>
                <a:cubicBezTo>
                  <a:pt x="8907950" y="2147515"/>
                  <a:pt x="8907067" y="2150902"/>
                  <a:pt x="8908613" y="2153626"/>
                </a:cubicBezTo>
                <a:cubicBezTo>
                  <a:pt x="8909644" y="2155393"/>
                  <a:pt x="8911558" y="2156423"/>
                  <a:pt x="8913472" y="2156350"/>
                </a:cubicBezTo>
                <a:cubicBezTo>
                  <a:pt x="8914429" y="2156423"/>
                  <a:pt x="8915386" y="2156129"/>
                  <a:pt x="8916270" y="2155614"/>
                </a:cubicBezTo>
                <a:close/>
                <a:moveTo>
                  <a:pt x="8987316" y="2113722"/>
                </a:moveTo>
                <a:lnTo>
                  <a:pt x="9069921" y="2087586"/>
                </a:lnTo>
                <a:cubicBezTo>
                  <a:pt x="9072866" y="2086629"/>
                  <a:pt x="9074486" y="2083536"/>
                  <a:pt x="9073529" y="2080592"/>
                </a:cubicBezTo>
                <a:cubicBezTo>
                  <a:pt x="9072572" y="2077647"/>
                  <a:pt x="9069479" y="2076027"/>
                  <a:pt x="9066534" y="2076984"/>
                </a:cubicBezTo>
                <a:lnTo>
                  <a:pt x="8983929" y="2103120"/>
                </a:lnTo>
                <a:cubicBezTo>
                  <a:pt x="8980984" y="2104077"/>
                  <a:pt x="8979365" y="2107170"/>
                  <a:pt x="8980322" y="2110114"/>
                </a:cubicBezTo>
                <a:cubicBezTo>
                  <a:pt x="8981058" y="2112470"/>
                  <a:pt x="8983267" y="2114017"/>
                  <a:pt x="8985696" y="2114017"/>
                </a:cubicBezTo>
                <a:cubicBezTo>
                  <a:pt x="8986212" y="2113943"/>
                  <a:pt x="8986801" y="2113869"/>
                  <a:pt x="8987316" y="2113722"/>
                </a:cubicBezTo>
                <a:close/>
                <a:moveTo>
                  <a:pt x="9068743" y="2087807"/>
                </a:moveTo>
                <a:lnTo>
                  <a:pt x="9166220" y="2079708"/>
                </a:lnTo>
                <a:cubicBezTo>
                  <a:pt x="9169313" y="2079414"/>
                  <a:pt x="9171595" y="2076763"/>
                  <a:pt x="9171300" y="2073671"/>
                </a:cubicBezTo>
                <a:cubicBezTo>
                  <a:pt x="9171006" y="2070579"/>
                  <a:pt x="9168282" y="2068370"/>
                  <a:pt x="9165263" y="2068591"/>
                </a:cubicBezTo>
                <a:lnTo>
                  <a:pt x="9067786" y="2076690"/>
                </a:lnTo>
                <a:cubicBezTo>
                  <a:pt x="9064694" y="2076984"/>
                  <a:pt x="9062412" y="2079634"/>
                  <a:pt x="9062706" y="2082727"/>
                </a:cubicBezTo>
                <a:cubicBezTo>
                  <a:pt x="9062927" y="2085672"/>
                  <a:pt x="9065430" y="2087880"/>
                  <a:pt x="9068301" y="2087807"/>
                </a:cubicBezTo>
                <a:cubicBezTo>
                  <a:pt x="9068448" y="2087807"/>
                  <a:pt x="9068596" y="2087807"/>
                  <a:pt x="9068743" y="2087807"/>
                </a:cubicBezTo>
                <a:close/>
                <a:moveTo>
                  <a:pt x="9281293" y="2078677"/>
                </a:moveTo>
                <a:cubicBezTo>
                  <a:pt x="9281441" y="2075585"/>
                  <a:pt x="9279011" y="2073008"/>
                  <a:pt x="9275919" y="2072861"/>
                </a:cubicBezTo>
                <a:lnTo>
                  <a:pt x="9165925" y="2068517"/>
                </a:lnTo>
                <a:cubicBezTo>
                  <a:pt x="9162908" y="2068223"/>
                  <a:pt x="9160256" y="2070800"/>
                  <a:pt x="9160110" y="2073892"/>
                </a:cubicBezTo>
                <a:cubicBezTo>
                  <a:pt x="9159962" y="2076984"/>
                  <a:pt x="9162392" y="2079561"/>
                  <a:pt x="9165484" y="2079708"/>
                </a:cubicBezTo>
                <a:lnTo>
                  <a:pt x="9275477" y="2084052"/>
                </a:lnTo>
                <a:cubicBezTo>
                  <a:pt x="9275550" y="2084052"/>
                  <a:pt x="9275624" y="2084052"/>
                  <a:pt x="9275772" y="2084052"/>
                </a:cubicBezTo>
                <a:cubicBezTo>
                  <a:pt x="9278790" y="2084052"/>
                  <a:pt x="9281220" y="2081696"/>
                  <a:pt x="9281293" y="2078677"/>
                </a:cubicBezTo>
                <a:close/>
                <a:moveTo>
                  <a:pt x="9401372" y="2090015"/>
                </a:moveTo>
                <a:cubicBezTo>
                  <a:pt x="9401667" y="2086923"/>
                  <a:pt x="9399385" y="2084199"/>
                  <a:pt x="9396366" y="2083978"/>
                </a:cubicBezTo>
                <a:lnTo>
                  <a:pt x="9276287" y="2072935"/>
                </a:lnTo>
                <a:cubicBezTo>
                  <a:pt x="9273048" y="2072714"/>
                  <a:pt x="9270545" y="2074922"/>
                  <a:pt x="9270250" y="2077941"/>
                </a:cubicBezTo>
                <a:cubicBezTo>
                  <a:pt x="9269955" y="2081033"/>
                  <a:pt x="9272238" y="2083757"/>
                  <a:pt x="9275256" y="2083978"/>
                </a:cubicBezTo>
                <a:lnTo>
                  <a:pt x="9395336" y="2095022"/>
                </a:lnTo>
                <a:cubicBezTo>
                  <a:pt x="9395557" y="2095022"/>
                  <a:pt x="9395704" y="2095022"/>
                  <a:pt x="9395924" y="2095022"/>
                </a:cubicBezTo>
                <a:cubicBezTo>
                  <a:pt x="9398722" y="2095095"/>
                  <a:pt x="9401152" y="2092887"/>
                  <a:pt x="9401372" y="2090015"/>
                </a:cubicBezTo>
                <a:close/>
                <a:moveTo>
                  <a:pt x="9522777" y="2105255"/>
                </a:moveTo>
                <a:cubicBezTo>
                  <a:pt x="9523145" y="2102163"/>
                  <a:pt x="9521010" y="2099439"/>
                  <a:pt x="9517918" y="2098997"/>
                </a:cubicBezTo>
                <a:lnTo>
                  <a:pt x="9396514" y="2083978"/>
                </a:lnTo>
                <a:cubicBezTo>
                  <a:pt x="9393495" y="2083610"/>
                  <a:pt x="9390697" y="2085745"/>
                  <a:pt x="9390255" y="2088837"/>
                </a:cubicBezTo>
                <a:cubicBezTo>
                  <a:pt x="9389888" y="2091930"/>
                  <a:pt x="9392023" y="2094654"/>
                  <a:pt x="9395114" y="2095095"/>
                </a:cubicBezTo>
                <a:lnTo>
                  <a:pt x="9516519" y="2110114"/>
                </a:lnTo>
                <a:cubicBezTo>
                  <a:pt x="9516740" y="2110114"/>
                  <a:pt x="9517035" y="2110188"/>
                  <a:pt x="9517255" y="2110188"/>
                </a:cubicBezTo>
                <a:cubicBezTo>
                  <a:pt x="9520053" y="2110114"/>
                  <a:pt x="9522409" y="2108053"/>
                  <a:pt x="9522777" y="2105255"/>
                </a:cubicBezTo>
                <a:close/>
                <a:moveTo>
                  <a:pt x="9636673" y="2121526"/>
                </a:moveTo>
                <a:cubicBezTo>
                  <a:pt x="9637114" y="2118508"/>
                  <a:pt x="9634979" y="2115636"/>
                  <a:pt x="9631961" y="2115194"/>
                </a:cubicBezTo>
                <a:lnTo>
                  <a:pt x="9517992" y="2098997"/>
                </a:lnTo>
                <a:cubicBezTo>
                  <a:pt x="9514900" y="2098556"/>
                  <a:pt x="9512102" y="2100691"/>
                  <a:pt x="9511661" y="2103709"/>
                </a:cubicBezTo>
                <a:cubicBezTo>
                  <a:pt x="9511218" y="2106728"/>
                  <a:pt x="9513354" y="2109599"/>
                  <a:pt x="9516372" y="2110041"/>
                </a:cubicBezTo>
                <a:lnTo>
                  <a:pt x="9630341" y="2126238"/>
                </a:lnTo>
                <a:cubicBezTo>
                  <a:pt x="9630635" y="2126312"/>
                  <a:pt x="9630930" y="2126312"/>
                  <a:pt x="9631151" y="2126312"/>
                </a:cubicBezTo>
                <a:cubicBezTo>
                  <a:pt x="9633949" y="2126312"/>
                  <a:pt x="9636304" y="2124324"/>
                  <a:pt x="9636673" y="2121526"/>
                </a:cubicBezTo>
                <a:close/>
                <a:moveTo>
                  <a:pt x="9735401" y="2141110"/>
                </a:moveTo>
                <a:cubicBezTo>
                  <a:pt x="9735990" y="2138091"/>
                  <a:pt x="9734002" y="2135146"/>
                  <a:pt x="9730983" y="2134557"/>
                </a:cubicBezTo>
                <a:lnTo>
                  <a:pt x="9632255" y="2115194"/>
                </a:lnTo>
                <a:cubicBezTo>
                  <a:pt x="9629310" y="2114606"/>
                  <a:pt x="9626291" y="2116593"/>
                  <a:pt x="9625703" y="2119612"/>
                </a:cubicBezTo>
                <a:cubicBezTo>
                  <a:pt x="9625113" y="2122630"/>
                  <a:pt x="9627101" y="2125575"/>
                  <a:pt x="9630120" y="2126164"/>
                </a:cubicBezTo>
                <a:lnTo>
                  <a:pt x="9728849" y="2145527"/>
                </a:lnTo>
                <a:cubicBezTo>
                  <a:pt x="9729217" y="2145601"/>
                  <a:pt x="9729585" y="2145601"/>
                  <a:pt x="9729953" y="2145601"/>
                </a:cubicBezTo>
                <a:cubicBezTo>
                  <a:pt x="9732530" y="2145601"/>
                  <a:pt x="9734886" y="2143760"/>
                  <a:pt x="9735401" y="2141110"/>
                </a:cubicBezTo>
                <a:close/>
                <a:moveTo>
                  <a:pt x="9811085" y="2166142"/>
                </a:moveTo>
                <a:cubicBezTo>
                  <a:pt x="9812043" y="2163197"/>
                  <a:pt x="9810423" y="2160105"/>
                  <a:pt x="9807478" y="2159147"/>
                </a:cubicBezTo>
                <a:lnTo>
                  <a:pt x="9731573" y="2134778"/>
                </a:lnTo>
                <a:cubicBezTo>
                  <a:pt x="9728628" y="2133821"/>
                  <a:pt x="9725535" y="2135441"/>
                  <a:pt x="9724578" y="2138386"/>
                </a:cubicBezTo>
                <a:cubicBezTo>
                  <a:pt x="9723621" y="2141331"/>
                  <a:pt x="9725241" y="2144423"/>
                  <a:pt x="9728186" y="2145380"/>
                </a:cubicBezTo>
                <a:lnTo>
                  <a:pt x="9804092" y="2169749"/>
                </a:lnTo>
                <a:cubicBezTo>
                  <a:pt x="9804680" y="2169970"/>
                  <a:pt x="9805270" y="2170044"/>
                  <a:pt x="9805859" y="2170044"/>
                </a:cubicBezTo>
                <a:cubicBezTo>
                  <a:pt x="9808214" y="2170044"/>
                  <a:pt x="9810349" y="2168498"/>
                  <a:pt x="9811085" y="2166142"/>
                </a:cubicBezTo>
                <a:close/>
                <a:moveTo>
                  <a:pt x="9860781" y="2202291"/>
                </a:moveTo>
                <a:cubicBezTo>
                  <a:pt x="9862548" y="2199788"/>
                  <a:pt x="9861886" y="2196254"/>
                  <a:pt x="9859309" y="2194560"/>
                </a:cubicBezTo>
                <a:lnTo>
                  <a:pt x="9808951" y="2159957"/>
                </a:lnTo>
                <a:cubicBezTo>
                  <a:pt x="9806447" y="2158264"/>
                  <a:pt x="9802987" y="2158853"/>
                  <a:pt x="9801220" y="2161430"/>
                </a:cubicBezTo>
                <a:cubicBezTo>
                  <a:pt x="9799453" y="2163933"/>
                  <a:pt x="9800116" y="2167467"/>
                  <a:pt x="9802692" y="2169160"/>
                </a:cubicBezTo>
                <a:lnTo>
                  <a:pt x="9853051" y="2203763"/>
                </a:lnTo>
                <a:cubicBezTo>
                  <a:pt x="9854008" y="2204426"/>
                  <a:pt x="9855112" y="2204720"/>
                  <a:pt x="9856217" y="2204720"/>
                </a:cubicBezTo>
                <a:cubicBezTo>
                  <a:pt x="9857910" y="2204647"/>
                  <a:pt x="9859677" y="2203837"/>
                  <a:pt x="9860781" y="2202291"/>
                </a:cubicBezTo>
                <a:close/>
                <a:moveTo>
                  <a:pt x="9880586" y="2254269"/>
                </a:moveTo>
                <a:cubicBezTo>
                  <a:pt x="9883384" y="2253017"/>
                  <a:pt x="9884635" y="2249704"/>
                  <a:pt x="9883458" y="2246906"/>
                </a:cubicBezTo>
                <a:lnTo>
                  <a:pt x="9861297" y="2196843"/>
                </a:lnTo>
                <a:cubicBezTo>
                  <a:pt x="9860045" y="2194045"/>
                  <a:pt x="9856732" y="2192793"/>
                  <a:pt x="9853935" y="2193971"/>
                </a:cubicBezTo>
                <a:cubicBezTo>
                  <a:pt x="9851137" y="2195223"/>
                  <a:pt x="9849885" y="2198536"/>
                  <a:pt x="9851063" y="2201334"/>
                </a:cubicBezTo>
                <a:lnTo>
                  <a:pt x="9873224" y="2251397"/>
                </a:lnTo>
                <a:cubicBezTo>
                  <a:pt x="9874181" y="2253459"/>
                  <a:pt x="9876242" y="2254710"/>
                  <a:pt x="9878377" y="2254710"/>
                </a:cubicBezTo>
                <a:cubicBezTo>
                  <a:pt x="9879113" y="2254710"/>
                  <a:pt x="9879849" y="2254563"/>
                  <a:pt x="9880586" y="2254269"/>
                </a:cubicBezTo>
                <a:close/>
                <a:moveTo>
                  <a:pt x="9883089" y="2312652"/>
                </a:moveTo>
                <a:lnTo>
                  <a:pt x="9883899" y="2249262"/>
                </a:lnTo>
                <a:cubicBezTo>
                  <a:pt x="9883973" y="2246170"/>
                  <a:pt x="9881470" y="2243667"/>
                  <a:pt x="9878377" y="2243593"/>
                </a:cubicBezTo>
                <a:cubicBezTo>
                  <a:pt x="9875653" y="2243741"/>
                  <a:pt x="9872782" y="2246023"/>
                  <a:pt x="9872708" y="2249115"/>
                </a:cubicBezTo>
                <a:lnTo>
                  <a:pt x="9871898" y="2312505"/>
                </a:lnTo>
                <a:cubicBezTo>
                  <a:pt x="9871825" y="2315597"/>
                  <a:pt x="9874328" y="2318100"/>
                  <a:pt x="9877420" y="2318174"/>
                </a:cubicBezTo>
                <a:cubicBezTo>
                  <a:pt x="9877420" y="2318174"/>
                  <a:pt x="9877494" y="2318174"/>
                  <a:pt x="9877494" y="2318174"/>
                </a:cubicBezTo>
                <a:cubicBezTo>
                  <a:pt x="9880586" y="2318100"/>
                  <a:pt x="9883015" y="2315670"/>
                  <a:pt x="9883089" y="2312652"/>
                </a:cubicBezTo>
                <a:close/>
                <a:moveTo>
                  <a:pt x="9864315" y="2388557"/>
                </a:moveTo>
                <a:lnTo>
                  <a:pt x="9882942" y="2313904"/>
                </a:lnTo>
                <a:cubicBezTo>
                  <a:pt x="9883678" y="2310885"/>
                  <a:pt x="9881837" y="2307866"/>
                  <a:pt x="9878893" y="2307130"/>
                </a:cubicBezTo>
                <a:cubicBezTo>
                  <a:pt x="9875948" y="2306394"/>
                  <a:pt x="9872855" y="2308234"/>
                  <a:pt x="9872119" y="2311180"/>
                </a:cubicBezTo>
                <a:lnTo>
                  <a:pt x="9853566" y="2385833"/>
                </a:lnTo>
                <a:cubicBezTo>
                  <a:pt x="9852830" y="2388852"/>
                  <a:pt x="9854671" y="2391871"/>
                  <a:pt x="9857616" y="2392607"/>
                </a:cubicBezTo>
                <a:cubicBezTo>
                  <a:pt x="9858057" y="2392754"/>
                  <a:pt x="9858573" y="2392754"/>
                  <a:pt x="9859014" y="2392754"/>
                </a:cubicBezTo>
                <a:cubicBezTo>
                  <a:pt x="9861443" y="2392754"/>
                  <a:pt x="9863726" y="2391134"/>
                  <a:pt x="9864315" y="2388557"/>
                </a:cubicBezTo>
                <a:close/>
                <a:moveTo>
                  <a:pt x="9832731" y="2471604"/>
                </a:moveTo>
                <a:lnTo>
                  <a:pt x="9864095" y="2389220"/>
                </a:lnTo>
                <a:cubicBezTo>
                  <a:pt x="9865198" y="2386349"/>
                  <a:pt x="9863726" y="2383109"/>
                  <a:pt x="9860855" y="2382005"/>
                </a:cubicBezTo>
                <a:cubicBezTo>
                  <a:pt x="9857983" y="2380901"/>
                  <a:pt x="9854744" y="2382373"/>
                  <a:pt x="9853640" y="2385244"/>
                </a:cubicBezTo>
                <a:lnTo>
                  <a:pt x="9822276" y="2467629"/>
                </a:lnTo>
                <a:cubicBezTo>
                  <a:pt x="9821172" y="2470500"/>
                  <a:pt x="9822645" y="2473739"/>
                  <a:pt x="9825516" y="2474844"/>
                </a:cubicBezTo>
                <a:cubicBezTo>
                  <a:pt x="9826179" y="2475065"/>
                  <a:pt x="9826841" y="2475212"/>
                  <a:pt x="9827577" y="2475212"/>
                </a:cubicBezTo>
                <a:cubicBezTo>
                  <a:pt x="9829786" y="2475212"/>
                  <a:pt x="9831921" y="2473813"/>
                  <a:pt x="9832731" y="2471604"/>
                </a:cubicBezTo>
                <a:close/>
                <a:moveTo>
                  <a:pt x="9793342" y="2558553"/>
                </a:moveTo>
                <a:lnTo>
                  <a:pt x="9832584" y="2471899"/>
                </a:lnTo>
                <a:cubicBezTo>
                  <a:pt x="9833835" y="2469101"/>
                  <a:pt x="9832584" y="2465788"/>
                  <a:pt x="9829786" y="2464537"/>
                </a:cubicBezTo>
                <a:cubicBezTo>
                  <a:pt x="9826988" y="2463285"/>
                  <a:pt x="9823676" y="2464537"/>
                  <a:pt x="9822424" y="2467334"/>
                </a:cubicBezTo>
                <a:lnTo>
                  <a:pt x="9783183" y="2553989"/>
                </a:lnTo>
                <a:cubicBezTo>
                  <a:pt x="9781931" y="2556786"/>
                  <a:pt x="9783183" y="2560100"/>
                  <a:pt x="9785980" y="2561351"/>
                </a:cubicBezTo>
                <a:cubicBezTo>
                  <a:pt x="9786717" y="2561719"/>
                  <a:pt x="9787526" y="2561866"/>
                  <a:pt x="9788336" y="2561866"/>
                </a:cubicBezTo>
                <a:cubicBezTo>
                  <a:pt x="9790398" y="2561793"/>
                  <a:pt x="9792386" y="2560615"/>
                  <a:pt x="9793342" y="2558553"/>
                </a:cubicBezTo>
                <a:close/>
                <a:moveTo>
                  <a:pt x="9730690" y="2574824"/>
                </a:moveTo>
                <a:lnTo>
                  <a:pt x="9789514" y="2561719"/>
                </a:lnTo>
                <a:cubicBezTo>
                  <a:pt x="9792532" y="2561056"/>
                  <a:pt x="9794373" y="2558038"/>
                  <a:pt x="9793711" y="2555093"/>
                </a:cubicBezTo>
                <a:cubicBezTo>
                  <a:pt x="9793048" y="2552075"/>
                  <a:pt x="9790029" y="2550234"/>
                  <a:pt x="9787084" y="2550897"/>
                </a:cubicBezTo>
                <a:lnTo>
                  <a:pt x="9728259" y="2564002"/>
                </a:lnTo>
                <a:cubicBezTo>
                  <a:pt x="9725241" y="2564664"/>
                  <a:pt x="9723400" y="2567683"/>
                  <a:pt x="9724063" y="2570628"/>
                </a:cubicBezTo>
                <a:cubicBezTo>
                  <a:pt x="9724652" y="2573204"/>
                  <a:pt x="9726935" y="2574971"/>
                  <a:pt x="9729511" y="2574971"/>
                </a:cubicBezTo>
                <a:cubicBezTo>
                  <a:pt x="9729879" y="2574971"/>
                  <a:pt x="9730247" y="2574898"/>
                  <a:pt x="9730690" y="2574824"/>
                </a:cubicBezTo>
                <a:close/>
                <a:moveTo>
                  <a:pt x="9646390" y="2591095"/>
                </a:moveTo>
                <a:lnTo>
                  <a:pt x="9730542" y="2574824"/>
                </a:lnTo>
                <a:cubicBezTo>
                  <a:pt x="9733560" y="2574235"/>
                  <a:pt x="9735548" y="2571290"/>
                  <a:pt x="9734959" y="2568272"/>
                </a:cubicBezTo>
                <a:cubicBezTo>
                  <a:pt x="9734371" y="2565253"/>
                  <a:pt x="9731426" y="2563265"/>
                  <a:pt x="9728407" y="2563854"/>
                </a:cubicBezTo>
                <a:lnTo>
                  <a:pt x="9644255" y="2580125"/>
                </a:lnTo>
                <a:cubicBezTo>
                  <a:pt x="9641237" y="2580714"/>
                  <a:pt x="9639249" y="2583659"/>
                  <a:pt x="9639838" y="2586677"/>
                </a:cubicBezTo>
                <a:cubicBezTo>
                  <a:pt x="9640354" y="2589328"/>
                  <a:pt x="9642709" y="2591242"/>
                  <a:pt x="9645360" y="2591169"/>
                </a:cubicBezTo>
                <a:cubicBezTo>
                  <a:pt x="9645654" y="2591242"/>
                  <a:pt x="9646023" y="2591169"/>
                  <a:pt x="9646390" y="2591095"/>
                </a:cubicBezTo>
                <a:close/>
                <a:moveTo>
                  <a:pt x="9607371" y="2666779"/>
                </a:moveTo>
                <a:lnTo>
                  <a:pt x="9650219" y="2588371"/>
                </a:lnTo>
                <a:cubicBezTo>
                  <a:pt x="9651691" y="2585647"/>
                  <a:pt x="9650734" y="2582260"/>
                  <a:pt x="9648010" y="2580788"/>
                </a:cubicBezTo>
                <a:cubicBezTo>
                  <a:pt x="9645286" y="2579315"/>
                  <a:pt x="9641900" y="2580272"/>
                  <a:pt x="9640427" y="2582996"/>
                </a:cubicBezTo>
                <a:lnTo>
                  <a:pt x="9597578" y="2661405"/>
                </a:lnTo>
                <a:cubicBezTo>
                  <a:pt x="9596106" y="2664129"/>
                  <a:pt x="9597137" y="2667516"/>
                  <a:pt x="9599787" y="2668988"/>
                </a:cubicBezTo>
                <a:cubicBezTo>
                  <a:pt x="9600671" y="2669430"/>
                  <a:pt x="9601554" y="2669651"/>
                  <a:pt x="9602511" y="2669651"/>
                </a:cubicBezTo>
                <a:cubicBezTo>
                  <a:pt x="9604426" y="2669651"/>
                  <a:pt x="9606340" y="2668620"/>
                  <a:pt x="9607371" y="2666779"/>
                </a:cubicBezTo>
                <a:close/>
                <a:moveTo>
                  <a:pt x="9499365" y="2684449"/>
                </a:moveTo>
                <a:lnTo>
                  <a:pt x="9603247" y="2669577"/>
                </a:lnTo>
                <a:cubicBezTo>
                  <a:pt x="9606266" y="2669135"/>
                  <a:pt x="9608401" y="2666338"/>
                  <a:pt x="9607959" y="2663246"/>
                </a:cubicBezTo>
                <a:cubicBezTo>
                  <a:pt x="9607517" y="2660153"/>
                  <a:pt x="9604647" y="2657945"/>
                  <a:pt x="9601628" y="2658534"/>
                </a:cubicBezTo>
                <a:lnTo>
                  <a:pt x="9497746" y="2673406"/>
                </a:lnTo>
                <a:cubicBezTo>
                  <a:pt x="9494727" y="2673847"/>
                  <a:pt x="9492591" y="2676645"/>
                  <a:pt x="9493034" y="2679737"/>
                </a:cubicBezTo>
                <a:cubicBezTo>
                  <a:pt x="9493401" y="2682535"/>
                  <a:pt x="9495831" y="2684523"/>
                  <a:pt x="9498555" y="2684523"/>
                </a:cubicBezTo>
                <a:cubicBezTo>
                  <a:pt x="9498849" y="2684523"/>
                  <a:pt x="9499144" y="2684523"/>
                  <a:pt x="9499365" y="2684449"/>
                </a:cubicBezTo>
                <a:close/>
                <a:moveTo>
                  <a:pt x="9378770" y="2689750"/>
                </a:moveTo>
                <a:lnTo>
                  <a:pt x="9498849" y="2684523"/>
                </a:lnTo>
                <a:cubicBezTo>
                  <a:pt x="9501942" y="2684375"/>
                  <a:pt x="9504298" y="2681799"/>
                  <a:pt x="9504151" y="2678706"/>
                </a:cubicBezTo>
                <a:cubicBezTo>
                  <a:pt x="9504003" y="2675614"/>
                  <a:pt x="9501942" y="2673185"/>
                  <a:pt x="9498334" y="2673406"/>
                </a:cubicBezTo>
                <a:lnTo>
                  <a:pt x="9378255" y="2678633"/>
                </a:lnTo>
                <a:cubicBezTo>
                  <a:pt x="9375163" y="2678780"/>
                  <a:pt x="9372806" y="2681357"/>
                  <a:pt x="9372954" y="2684449"/>
                </a:cubicBezTo>
                <a:cubicBezTo>
                  <a:pt x="9373101" y="2687468"/>
                  <a:pt x="9375604" y="2689824"/>
                  <a:pt x="9378549" y="2689750"/>
                </a:cubicBezTo>
                <a:cubicBezTo>
                  <a:pt x="9378623" y="2689750"/>
                  <a:pt x="9378697" y="2689750"/>
                  <a:pt x="9378770" y="2689750"/>
                </a:cubicBezTo>
                <a:close/>
                <a:moveTo>
                  <a:pt x="9384071" y="2684670"/>
                </a:moveTo>
                <a:cubicBezTo>
                  <a:pt x="9384366" y="2681578"/>
                  <a:pt x="9382083" y="2678927"/>
                  <a:pt x="9378991" y="2678633"/>
                </a:cubicBezTo>
                <a:lnTo>
                  <a:pt x="9249194" y="2666853"/>
                </a:lnTo>
                <a:cubicBezTo>
                  <a:pt x="9246175" y="2666779"/>
                  <a:pt x="9243451" y="2668841"/>
                  <a:pt x="9243156" y="2671933"/>
                </a:cubicBezTo>
                <a:cubicBezTo>
                  <a:pt x="9242862" y="2675025"/>
                  <a:pt x="9245144" y="2677676"/>
                  <a:pt x="9248237" y="2677970"/>
                </a:cubicBezTo>
                <a:lnTo>
                  <a:pt x="9378034" y="2689750"/>
                </a:lnTo>
                <a:cubicBezTo>
                  <a:pt x="9378255" y="2689750"/>
                  <a:pt x="9378402" y="2689750"/>
                  <a:pt x="9378623" y="2689750"/>
                </a:cubicBezTo>
                <a:cubicBezTo>
                  <a:pt x="9381421" y="2689750"/>
                  <a:pt x="9383777" y="2687541"/>
                  <a:pt x="9384071" y="2684670"/>
                </a:cubicBezTo>
                <a:close/>
                <a:moveTo>
                  <a:pt x="9254126" y="2673921"/>
                </a:moveTo>
                <a:cubicBezTo>
                  <a:pt x="9254937" y="2670976"/>
                  <a:pt x="9253169" y="2667884"/>
                  <a:pt x="9250225" y="2667074"/>
                </a:cubicBezTo>
                <a:lnTo>
                  <a:pt x="9117482" y="2630925"/>
                </a:lnTo>
                <a:cubicBezTo>
                  <a:pt x="9114537" y="2630115"/>
                  <a:pt x="9111444" y="2631882"/>
                  <a:pt x="9110634" y="2634827"/>
                </a:cubicBezTo>
                <a:cubicBezTo>
                  <a:pt x="9109825" y="2637772"/>
                  <a:pt x="9111591" y="2640864"/>
                  <a:pt x="9114537" y="2641674"/>
                </a:cubicBezTo>
                <a:lnTo>
                  <a:pt x="9247279" y="2677823"/>
                </a:lnTo>
                <a:cubicBezTo>
                  <a:pt x="9247794" y="2677970"/>
                  <a:pt x="9248310" y="2678044"/>
                  <a:pt x="9248752" y="2678044"/>
                </a:cubicBezTo>
                <a:cubicBezTo>
                  <a:pt x="9251255" y="2677970"/>
                  <a:pt x="9253464" y="2676350"/>
                  <a:pt x="9254126" y="2673921"/>
                </a:cubicBezTo>
                <a:close/>
                <a:moveTo>
                  <a:pt x="9121237" y="2638361"/>
                </a:moveTo>
                <a:cubicBezTo>
                  <a:pt x="9122341" y="2635490"/>
                  <a:pt x="9120942" y="2632250"/>
                  <a:pt x="9118070" y="2631146"/>
                </a:cubicBezTo>
                <a:lnTo>
                  <a:pt x="8990482" y="2580788"/>
                </a:lnTo>
                <a:cubicBezTo>
                  <a:pt x="8987610" y="2579683"/>
                  <a:pt x="8984371" y="2581082"/>
                  <a:pt x="8983267" y="2583953"/>
                </a:cubicBezTo>
                <a:cubicBezTo>
                  <a:pt x="8982162" y="2586825"/>
                  <a:pt x="8983561" y="2590064"/>
                  <a:pt x="8986432" y="2591169"/>
                </a:cubicBezTo>
                <a:lnTo>
                  <a:pt x="9114022" y="2641527"/>
                </a:lnTo>
                <a:cubicBezTo>
                  <a:pt x="9114684" y="2641821"/>
                  <a:pt x="9115420" y="2641895"/>
                  <a:pt x="9116082" y="2641895"/>
                </a:cubicBezTo>
                <a:cubicBezTo>
                  <a:pt x="9118291" y="2641821"/>
                  <a:pt x="9120353" y="2640496"/>
                  <a:pt x="9121237" y="2638361"/>
                </a:cubicBezTo>
                <a:close/>
                <a:moveTo>
                  <a:pt x="8993427" y="2588297"/>
                </a:moveTo>
                <a:cubicBezTo>
                  <a:pt x="8994752" y="2585499"/>
                  <a:pt x="8993574" y="2582187"/>
                  <a:pt x="8990776" y="2580861"/>
                </a:cubicBezTo>
                <a:lnTo>
                  <a:pt x="8876145" y="2526380"/>
                </a:lnTo>
                <a:cubicBezTo>
                  <a:pt x="8873347" y="2525055"/>
                  <a:pt x="8870034" y="2526233"/>
                  <a:pt x="8868709" y="2529031"/>
                </a:cubicBezTo>
                <a:cubicBezTo>
                  <a:pt x="8867384" y="2531828"/>
                  <a:pt x="8868561" y="2535141"/>
                  <a:pt x="8871359" y="2536466"/>
                </a:cubicBezTo>
                <a:lnTo>
                  <a:pt x="8985991" y="2590948"/>
                </a:lnTo>
                <a:cubicBezTo>
                  <a:pt x="8986801" y="2591316"/>
                  <a:pt x="8987610" y="2591463"/>
                  <a:pt x="8988420" y="2591463"/>
                </a:cubicBezTo>
                <a:cubicBezTo>
                  <a:pt x="8990555" y="2591537"/>
                  <a:pt x="8992470" y="2590359"/>
                  <a:pt x="8993427" y="2588297"/>
                </a:cubicBezTo>
                <a:close/>
                <a:moveTo>
                  <a:pt x="8878721" y="2533890"/>
                </a:moveTo>
                <a:cubicBezTo>
                  <a:pt x="8880047" y="2531092"/>
                  <a:pt x="8878942" y="2527779"/>
                  <a:pt x="8876145" y="2526454"/>
                </a:cubicBezTo>
                <a:lnTo>
                  <a:pt x="8779256" y="2478967"/>
                </a:lnTo>
                <a:cubicBezTo>
                  <a:pt x="8776459" y="2477568"/>
                  <a:pt x="8773146" y="2478746"/>
                  <a:pt x="8771820" y="2481544"/>
                </a:cubicBezTo>
                <a:cubicBezTo>
                  <a:pt x="8770496" y="2484341"/>
                  <a:pt x="8771600" y="2487654"/>
                  <a:pt x="8774398" y="2488980"/>
                </a:cubicBezTo>
                <a:lnTo>
                  <a:pt x="8871285" y="2536466"/>
                </a:lnTo>
                <a:cubicBezTo>
                  <a:pt x="8872096" y="2536835"/>
                  <a:pt x="8872979" y="2537055"/>
                  <a:pt x="8873789" y="2537055"/>
                </a:cubicBezTo>
                <a:cubicBezTo>
                  <a:pt x="8875850" y="2536982"/>
                  <a:pt x="8877764" y="2535877"/>
                  <a:pt x="8878721" y="2533890"/>
                </a:cubicBezTo>
                <a:close/>
                <a:moveTo>
                  <a:pt x="8782054" y="2485961"/>
                </a:moveTo>
                <a:cubicBezTo>
                  <a:pt x="8783159" y="2483090"/>
                  <a:pt x="8781760" y="2479850"/>
                  <a:pt x="8778889" y="2478746"/>
                </a:cubicBezTo>
                <a:lnTo>
                  <a:pt x="8704456" y="2449444"/>
                </a:lnTo>
                <a:cubicBezTo>
                  <a:pt x="8701584" y="2448339"/>
                  <a:pt x="8698345" y="2449738"/>
                  <a:pt x="8697241" y="2452610"/>
                </a:cubicBezTo>
                <a:cubicBezTo>
                  <a:pt x="8696136" y="2455481"/>
                  <a:pt x="8697535" y="2458720"/>
                  <a:pt x="8700406" y="2459825"/>
                </a:cubicBezTo>
                <a:lnTo>
                  <a:pt x="8774839" y="2489127"/>
                </a:lnTo>
                <a:cubicBezTo>
                  <a:pt x="8775501" y="2489421"/>
                  <a:pt x="8776238" y="2489495"/>
                  <a:pt x="8776901" y="2489495"/>
                </a:cubicBezTo>
                <a:cubicBezTo>
                  <a:pt x="8779110" y="2489495"/>
                  <a:pt x="8781171" y="2488170"/>
                  <a:pt x="8782054" y="2485961"/>
                </a:cubicBezTo>
                <a:close/>
                <a:moveTo>
                  <a:pt x="8707695" y="2456365"/>
                </a:moveTo>
                <a:cubicBezTo>
                  <a:pt x="8708652" y="2453419"/>
                  <a:pt x="8707032" y="2450327"/>
                  <a:pt x="8704087" y="2449370"/>
                </a:cubicBezTo>
                <a:lnTo>
                  <a:pt x="8643643" y="2429860"/>
                </a:lnTo>
                <a:cubicBezTo>
                  <a:pt x="8640698" y="2428903"/>
                  <a:pt x="8637532" y="2430523"/>
                  <a:pt x="8636648" y="2433468"/>
                </a:cubicBezTo>
                <a:cubicBezTo>
                  <a:pt x="8635691" y="2436412"/>
                  <a:pt x="8637311" y="2439505"/>
                  <a:pt x="8640256" y="2440462"/>
                </a:cubicBezTo>
                <a:lnTo>
                  <a:pt x="8700701" y="2459972"/>
                </a:lnTo>
                <a:cubicBezTo>
                  <a:pt x="8701290" y="2460193"/>
                  <a:pt x="8701878" y="2460267"/>
                  <a:pt x="8702468" y="2460267"/>
                </a:cubicBezTo>
                <a:cubicBezTo>
                  <a:pt x="8704750" y="2460193"/>
                  <a:pt x="8706959" y="2458720"/>
                  <a:pt x="8707695" y="2456365"/>
                </a:cubicBezTo>
                <a:close/>
                <a:moveTo>
                  <a:pt x="8647250" y="2436854"/>
                </a:moveTo>
                <a:cubicBezTo>
                  <a:pt x="8648208" y="2433909"/>
                  <a:pt x="8646588" y="2430817"/>
                  <a:pt x="8643717" y="2429860"/>
                </a:cubicBezTo>
                <a:lnTo>
                  <a:pt x="8588941" y="2411822"/>
                </a:lnTo>
                <a:cubicBezTo>
                  <a:pt x="8586069" y="2410865"/>
                  <a:pt x="8582904" y="2412485"/>
                  <a:pt x="8581947" y="2415356"/>
                </a:cubicBezTo>
                <a:cubicBezTo>
                  <a:pt x="8580990" y="2418301"/>
                  <a:pt x="8582609" y="2421393"/>
                  <a:pt x="8585480" y="2422350"/>
                </a:cubicBezTo>
                <a:lnTo>
                  <a:pt x="8640256" y="2440388"/>
                </a:lnTo>
                <a:cubicBezTo>
                  <a:pt x="8640845" y="2440609"/>
                  <a:pt x="8641434" y="2440683"/>
                  <a:pt x="8642023" y="2440683"/>
                </a:cubicBezTo>
                <a:cubicBezTo>
                  <a:pt x="8644305" y="2440683"/>
                  <a:pt x="8646441" y="2439210"/>
                  <a:pt x="8647250" y="2436854"/>
                </a:cubicBezTo>
                <a:close/>
                <a:moveTo>
                  <a:pt x="8592180" y="2419626"/>
                </a:moveTo>
                <a:cubicBezTo>
                  <a:pt x="8593579" y="2416902"/>
                  <a:pt x="8592401" y="2413516"/>
                  <a:pt x="8589677" y="2412117"/>
                </a:cubicBezTo>
                <a:lnTo>
                  <a:pt x="8534239" y="2384508"/>
                </a:lnTo>
                <a:cubicBezTo>
                  <a:pt x="8531441" y="2383183"/>
                  <a:pt x="8528128" y="2384214"/>
                  <a:pt x="8526729" y="2387011"/>
                </a:cubicBezTo>
                <a:cubicBezTo>
                  <a:pt x="8525330" y="2389735"/>
                  <a:pt x="8526508" y="2393122"/>
                  <a:pt x="8529232" y="2394521"/>
                </a:cubicBezTo>
                <a:lnTo>
                  <a:pt x="8584671" y="2422130"/>
                </a:lnTo>
                <a:cubicBezTo>
                  <a:pt x="8585480" y="2422498"/>
                  <a:pt x="8586364" y="2422719"/>
                  <a:pt x="8587174" y="2422719"/>
                </a:cubicBezTo>
                <a:cubicBezTo>
                  <a:pt x="8589235" y="2422645"/>
                  <a:pt x="8591150" y="2421541"/>
                  <a:pt x="8592180" y="2419626"/>
                </a:cubicBezTo>
                <a:close/>
                <a:moveTo>
                  <a:pt x="8536153" y="2392901"/>
                </a:moveTo>
                <a:cubicBezTo>
                  <a:pt x="8538067" y="2390472"/>
                  <a:pt x="8537625" y="2386938"/>
                  <a:pt x="8535196" y="2385097"/>
                </a:cubicBezTo>
                <a:lnTo>
                  <a:pt x="8473058" y="2336948"/>
                </a:lnTo>
                <a:cubicBezTo>
                  <a:pt x="8470628" y="2335107"/>
                  <a:pt x="8467168" y="2335475"/>
                  <a:pt x="8465254" y="2337905"/>
                </a:cubicBezTo>
                <a:cubicBezTo>
                  <a:pt x="8463340" y="2340334"/>
                  <a:pt x="8463781" y="2343868"/>
                  <a:pt x="8466211" y="2345709"/>
                </a:cubicBezTo>
                <a:lnTo>
                  <a:pt x="8528349" y="2393858"/>
                </a:lnTo>
                <a:cubicBezTo>
                  <a:pt x="8529380" y="2394668"/>
                  <a:pt x="8530558" y="2395036"/>
                  <a:pt x="8531809" y="2395036"/>
                </a:cubicBezTo>
                <a:cubicBezTo>
                  <a:pt x="8533429" y="2395036"/>
                  <a:pt x="8535049" y="2394300"/>
                  <a:pt x="8536153" y="2392901"/>
                </a:cubicBezTo>
                <a:close/>
                <a:moveTo>
                  <a:pt x="8473426" y="2345341"/>
                </a:moveTo>
                <a:cubicBezTo>
                  <a:pt x="8475634" y="2343205"/>
                  <a:pt x="8475708" y="2339672"/>
                  <a:pt x="8473500" y="2337463"/>
                </a:cubicBezTo>
                <a:lnTo>
                  <a:pt x="8412171" y="2274810"/>
                </a:lnTo>
                <a:cubicBezTo>
                  <a:pt x="8410037" y="2272601"/>
                  <a:pt x="8406502" y="2272601"/>
                  <a:pt x="8404294" y="2274736"/>
                </a:cubicBezTo>
                <a:cubicBezTo>
                  <a:pt x="8402085" y="2276871"/>
                  <a:pt x="8402085" y="2280405"/>
                  <a:pt x="8404220" y="2282614"/>
                </a:cubicBezTo>
                <a:lnTo>
                  <a:pt x="8465548" y="2345267"/>
                </a:lnTo>
                <a:cubicBezTo>
                  <a:pt x="8466653" y="2346371"/>
                  <a:pt x="8468125" y="2346960"/>
                  <a:pt x="8469598" y="2346960"/>
                </a:cubicBezTo>
                <a:cubicBezTo>
                  <a:pt x="8470996" y="2346887"/>
                  <a:pt x="8472395" y="2346371"/>
                  <a:pt x="8473426" y="2345341"/>
                </a:cubicBezTo>
                <a:close/>
                <a:moveTo>
                  <a:pt x="8411583" y="2283129"/>
                </a:moveTo>
                <a:cubicBezTo>
                  <a:pt x="8414085" y="2281288"/>
                  <a:pt x="8414601" y="2277828"/>
                  <a:pt x="8412761" y="2275325"/>
                </a:cubicBezTo>
                <a:lnTo>
                  <a:pt x="8359899" y="2204205"/>
                </a:lnTo>
                <a:cubicBezTo>
                  <a:pt x="8358059" y="2201702"/>
                  <a:pt x="8354525" y="2201186"/>
                  <a:pt x="8352096" y="2203027"/>
                </a:cubicBezTo>
                <a:cubicBezTo>
                  <a:pt x="8349592" y="2204868"/>
                  <a:pt x="8349077" y="2208328"/>
                  <a:pt x="8350917" y="2210831"/>
                </a:cubicBezTo>
                <a:lnTo>
                  <a:pt x="8403778" y="2281951"/>
                </a:lnTo>
                <a:cubicBezTo>
                  <a:pt x="8404883" y="2283423"/>
                  <a:pt x="8406576" y="2284233"/>
                  <a:pt x="8408270" y="2284233"/>
                </a:cubicBezTo>
                <a:cubicBezTo>
                  <a:pt x="8409447" y="2284233"/>
                  <a:pt x="8410625" y="2283865"/>
                  <a:pt x="8411583" y="2283129"/>
                </a:cubicBezTo>
                <a:close/>
                <a:moveTo>
                  <a:pt x="8357985" y="2212524"/>
                </a:moveTo>
                <a:cubicBezTo>
                  <a:pt x="8360709" y="2211125"/>
                  <a:pt x="8361813" y="2207739"/>
                  <a:pt x="8360415" y="2205015"/>
                </a:cubicBezTo>
                <a:lnTo>
                  <a:pt x="8321321" y="2128447"/>
                </a:lnTo>
                <a:cubicBezTo>
                  <a:pt x="8319922" y="2125723"/>
                  <a:pt x="8316535" y="2124618"/>
                  <a:pt x="8313811" y="2126017"/>
                </a:cubicBezTo>
                <a:cubicBezTo>
                  <a:pt x="8311087" y="2127416"/>
                  <a:pt x="8309982" y="2130803"/>
                  <a:pt x="8311382" y="2133527"/>
                </a:cubicBezTo>
                <a:lnTo>
                  <a:pt x="8350475" y="2210095"/>
                </a:lnTo>
                <a:cubicBezTo>
                  <a:pt x="8351506" y="2212009"/>
                  <a:pt x="8353420" y="2213113"/>
                  <a:pt x="8355482" y="2213113"/>
                </a:cubicBezTo>
                <a:cubicBezTo>
                  <a:pt x="8356292" y="2213113"/>
                  <a:pt x="8357175" y="2212893"/>
                  <a:pt x="8357985" y="2212524"/>
                </a:cubicBezTo>
                <a:close/>
                <a:moveTo>
                  <a:pt x="8317713" y="2136324"/>
                </a:moveTo>
                <a:cubicBezTo>
                  <a:pt x="8320658" y="2135588"/>
                  <a:pt x="8322499" y="2132570"/>
                  <a:pt x="8321763" y="2129551"/>
                </a:cubicBezTo>
                <a:lnTo>
                  <a:pt x="8301663" y="2050406"/>
                </a:lnTo>
                <a:cubicBezTo>
                  <a:pt x="8300927" y="2047461"/>
                  <a:pt x="8297982" y="2045621"/>
                  <a:pt x="8294890" y="2046357"/>
                </a:cubicBezTo>
                <a:cubicBezTo>
                  <a:pt x="8291945" y="2047093"/>
                  <a:pt x="8290105" y="2050111"/>
                  <a:pt x="8290841" y="2053130"/>
                </a:cubicBezTo>
                <a:lnTo>
                  <a:pt x="8310940" y="2132275"/>
                </a:lnTo>
                <a:cubicBezTo>
                  <a:pt x="8311603" y="2134778"/>
                  <a:pt x="8313885" y="2136472"/>
                  <a:pt x="8316388" y="2136472"/>
                </a:cubicBezTo>
                <a:cubicBezTo>
                  <a:pt x="8316830" y="2136545"/>
                  <a:pt x="8317271" y="2136472"/>
                  <a:pt x="8317713" y="2136324"/>
                </a:cubicBezTo>
                <a:close/>
                <a:moveTo>
                  <a:pt x="8300486" y="2055339"/>
                </a:moveTo>
                <a:lnTo>
                  <a:pt x="8393692" y="1943284"/>
                </a:lnTo>
                <a:cubicBezTo>
                  <a:pt x="8395680" y="1940928"/>
                  <a:pt x="8395312" y="1937394"/>
                  <a:pt x="8392956" y="1935407"/>
                </a:cubicBezTo>
                <a:cubicBezTo>
                  <a:pt x="8390600" y="1933492"/>
                  <a:pt x="8387067" y="1933787"/>
                  <a:pt x="8385079" y="1936143"/>
                </a:cubicBezTo>
                <a:lnTo>
                  <a:pt x="8291871" y="2048197"/>
                </a:lnTo>
                <a:cubicBezTo>
                  <a:pt x="8289883" y="2050553"/>
                  <a:pt x="8290252" y="2054087"/>
                  <a:pt x="8292607" y="2056075"/>
                </a:cubicBezTo>
                <a:cubicBezTo>
                  <a:pt x="8293638" y="2056959"/>
                  <a:pt x="8294964" y="2057400"/>
                  <a:pt x="8296215" y="2057400"/>
                </a:cubicBezTo>
                <a:cubicBezTo>
                  <a:pt x="8297835" y="2057327"/>
                  <a:pt x="8299381" y="2056664"/>
                  <a:pt x="8300486" y="2055339"/>
                </a:cubicBezTo>
                <a:close/>
                <a:moveTo>
                  <a:pt x="8393398" y="1943579"/>
                </a:moveTo>
                <a:lnTo>
                  <a:pt x="8487856" y="1844188"/>
                </a:lnTo>
                <a:cubicBezTo>
                  <a:pt x="8489991" y="1841979"/>
                  <a:pt x="8489918" y="1838445"/>
                  <a:pt x="8487635" y="1836310"/>
                </a:cubicBezTo>
                <a:cubicBezTo>
                  <a:pt x="8485427" y="1834248"/>
                  <a:pt x="8481893" y="1834248"/>
                  <a:pt x="8479758" y="1836531"/>
                </a:cubicBezTo>
                <a:lnTo>
                  <a:pt x="8385299" y="1935922"/>
                </a:lnTo>
                <a:cubicBezTo>
                  <a:pt x="8383164" y="1938131"/>
                  <a:pt x="8383238" y="1941665"/>
                  <a:pt x="8385520" y="1943800"/>
                </a:cubicBezTo>
                <a:cubicBezTo>
                  <a:pt x="8386624" y="1944830"/>
                  <a:pt x="8388024" y="1945346"/>
                  <a:pt x="8389422" y="1945346"/>
                </a:cubicBezTo>
                <a:cubicBezTo>
                  <a:pt x="8390894" y="1945272"/>
                  <a:pt x="8392293" y="1944683"/>
                  <a:pt x="8393398" y="1943579"/>
                </a:cubicBezTo>
                <a:close/>
                <a:moveTo>
                  <a:pt x="8489402" y="1840654"/>
                </a:moveTo>
                <a:lnTo>
                  <a:pt x="8493009" y="1766957"/>
                </a:lnTo>
                <a:cubicBezTo>
                  <a:pt x="8493157" y="1763865"/>
                  <a:pt x="8490801" y="1761288"/>
                  <a:pt x="8487709" y="1761141"/>
                </a:cubicBezTo>
                <a:cubicBezTo>
                  <a:pt x="8484470" y="1760846"/>
                  <a:pt x="8482040" y="1763349"/>
                  <a:pt x="8481893" y="1766441"/>
                </a:cubicBezTo>
                <a:lnTo>
                  <a:pt x="8478285" y="1840138"/>
                </a:lnTo>
                <a:cubicBezTo>
                  <a:pt x="8478138" y="1843230"/>
                  <a:pt x="8480494" y="1845807"/>
                  <a:pt x="8483586" y="1845954"/>
                </a:cubicBezTo>
                <a:cubicBezTo>
                  <a:pt x="8483660" y="1845954"/>
                  <a:pt x="8483806" y="1845954"/>
                  <a:pt x="8483880" y="1845954"/>
                </a:cubicBezTo>
                <a:cubicBezTo>
                  <a:pt x="8486825" y="1845881"/>
                  <a:pt x="8489255" y="1843599"/>
                  <a:pt x="8489402" y="1840654"/>
                </a:cubicBezTo>
                <a:close/>
                <a:moveTo>
                  <a:pt x="8491096" y="1770859"/>
                </a:moveTo>
                <a:lnTo>
                  <a:pt x="8543221" y="1725433"/>
                </a:lnTo>
                <a:cubicBezTo>
                  <a:pt x="8545503" y="1723445"/>
                  <a:pt x="8545797" y="1719912"/>
                  <a:pt x="8543736" y="1717556"/>
                </a:cubicBezTo>
                <a:cubicBezTo>
                  <a:pt x="8541748" y="1715273"/>
                  <a:pt x="8538214" y="1714979"/>
                  <a:pt x="8535859" y="1717040"/>
                </a:cubicBezTo>
                <a:lnTo>
                  <a:pt x="8483734" y="1762466"/>
                </a:lnTo>
                <a:cubicBezTo>
                  <a:pt x="8481451" y="1764454"/>
                  <a:pt x="8481156" y="1767987"/>
                  <a:pt x="8483218" y="1770343"/>
                </a:cubicBezTo>
                <a:cubicBezTo>
                  <a:pt x="8484322" y="1771595"/>
                  <a:pt x="8485868" y="1772258"/>
                  <a:pt x="8487488" y="1772258"/>
                </a:cubicBezTo>
                <a:cubicBezTo>
                  <a:pt x="8488813" y="1772184"/>
                  <a:pt x="8490065" y="1771742"/>
                  <a:pt x="8491096" y="1770859"/>
                </a:cubicBezTo>
                <a:close/>
                <a:moveTo>
                  <a:pt x="8543221" y="1725433"/>
                </a:moveTo>
                <a:lnTo>
                  <a:pt x="8587468" y="1686855"/>
                </a:lnTo>
                <a:cubicBezTo>
                  <a:pt x="8589750" y="1684867"/>
                  <a:pt x="8590045" y="1681333"/>
                  <a:pt x="8587983" y="1678977"/>
                </a:cubicBezTo>
                <a:cubicBezTo>
                  <a:pt x="8585995" y="1676621"/>
                  <a:pt x="8582462" y="1676400"/>
                  <a:pt x="8580106" y="1678462"/>
                </a:cubicBezTo>
                <a:lnTo>
                  <a:pt x="8535859" y="1717040"/>
                </a:lnTo>
                <a:cubicBezTo>
                  <a:pt x="8533576" y="1719028"/>
                  <a:pt x="8533282" y="1722562"/>
                  <a:pt x="8535343" y="1724918"/>
                </a:cubicBezTo>
                <a:cubicBezTo>
                  <a:pt x="8536447" y="1726170"/>
                  <a:pt x="8537994" y="1726832"/>
                  <a:pt x="8539613" y="1726832"/>
                </a:cubicBezTo>
                <a:cubicBezTo>
                  <a:pt x="8540864" y="1726758"/>
                  <a:pt x="8542190" y="1726317"/>
                  <a:pt x="8543221" y="1725433"/>
                </a:cubicBezTo>
                <a:close/>
                <a:moveTo>
                  <a:pt x="8587026" y="1687223"/>
                </a:moveTo>
                <a:lnTo>
                  <a:pt x="8675007" y="1624496"/>
                </a:lnTo>
                <a:cubicBezTo>
                  <a:pt x="8677509" y="1622729"/>
                  <a:pt x="8678098" y="1619195"/>
                  <a:pt x="8676331" y="1616692"/>
                </a:cubicBezTo>
                <a:cubicBezTo>
                  <a:pt x="8674564" y="1614189"/>
                  <a:pt x="8671031" y="1613600"/>
                  <a:pt x="8668528" y="1615367"/>
                </a:cubicBezTo>
                <a:lnTo>
                  <a:pt x="8580547" y="1678093"/>
                </a:lnTo>
                <a:cubicBezTo>
                  <a:pt x="8578044" y="1679860"/>
                  <a:pt x="8577456" y="1683394"/>
                  <a:pt x="8579223" y="1685898"/>
                </a:cubicBezTo>
                <a:cubicBezTo>
                  <a:pt x="8580327" y="1687444"/>
                  <a:pt x="8582020" y="1688254"/>
                  <a:pt x="8583787" y="1688254"/>
                </a:cubicBezTo>
                <a:cubicBezTo>
                  <a:pt x="8584966" y="1688254"/>
                  <a:pt x="8586069" y="1687885"/>
                  <a:pt x="8587026" y="1687223"/>
                </a:cubicBezTo>
                <a:close/>
                <a:moveTo>
                  <a:pt x="8674933" y="1624496"/>
                </a:moveTo>
                <a:lnTo>
                  <a:pt x="8686124" y="1616545"/>
                </a:lnTo>
                <a:cubicBezTo>
                  <a:pt x="8688627" y="1614778"/>
                  <a:pt x="8689215" y="1611317"/>
                  <a:pt x="8687448" y="1608740"/>
                </a:cubicBezTo>
                <a:cubicBezTo>
                  <a:pt x="8685682" y="1606237"/>
                  <a:pt x="8682221" y="1605648"/>
                  <a:pt x="8679645" y="1607415"/>
                </a:cubicBezTo>
                <a:lnTo>
                  <a:pt x="8668454" y="1615367"/>
                </a:lnTo>
                <a:cubicBezTo>
                  <a:pt x="8665951" y="1617133"/>
                  <a:pt x="8665361" y="1620594"/>
                  <a:pt x="8667128" y="1623171"/>
                </a:cubicBezTo>
                <a:cubicBezTo>
                  <a:pt x="8668233" y="1624717"/>
                  <a:pt x="8669926" y="1625527"/>
                  <a:pt x="8671693" y="1625527"/>
                </a:cubicBezTo>
                <a:cubicBezTo>
                  <a:pt x="8672871" y="1625527"/>
                  <a:pt x="8673976" y="1625159"/>
                  <a:pt x="8674933" y="1624496"/>
                </a:cubicBezTo>
                <a:close/>
                <a:moveTo>
                  <a:pt x="8685608" y="1616913"/>
                </a:moveTo>
                <a:lnTo>
                  <a:pt x="8789049" y="1559634"/>
                </a:lnTo>
                <a:cubicBezTo>
                  <a:pt x="8791773" y="1558161"/>
                  <a:pt x="8792730" y="1554775"/>
                  <a:pt x="8791257" y="1552051"/>
                </a:cubicBezTo>
                <a:cubicBezTo>
                  <a:pt x="8789785" y="1549327"/>
                  <a:pt x="8786398" y="1548369"/>
                  <a:pt x="8783674" y="1549842"/>
                </a:cubicBezTo>
                <a:lnTo>
                  <a:pt x="8680233" y="1607121"/>
                </a:lnTo>
                <a:cubicBezTo>
                  <a:pt x="8677509" y="1608593"/>
                  <a:pt x="8676552" y="1611980"/>
                  <a:pt x="8678024" y="1614704"/>
                </a:cubicBezTo>
                <a:cubicBezTo>
                  <a:pt x="8679055" y="1616545"/>
                  <a:pt x="8680970" y="1617575"/>
                  <a:pt x="8682958" y="1617575"/>
                </a:cubicBezTo>
                <a:cubicBezTo>
                  <a:pt x="8683841" y="1617575"/>
                  <a:pt x="8684798" y="1617354"/>
                  <a:pt x="8685608" y="1616913"/>
                </a:cubicBezTo>
                <a:close/>
                <a:moveTo>
                  <a:pt x="8788459" y="1559928"/>
                </a:moveTo>
                <a:lnTo>
                  <a:pt x="8898600" y="1513840"/>
                </a:lnTo>
                <a:cubicBezTo>
                  <a:pt x="8901472" y="1512662"/>
                  <a:pt x="8902796" y="1509423"/>
                  <a:pt x="8901618" y="1506552"/>
                </a:cubicBezTo>
                <a:cubicBezTo>
                  <a:pt x="8900441" y="1503680"/>
                  <a:pt x="8897127" y="1502429"/>
                  <a:pt x="8894329" y="1503533"/>
                </a:cubicBezTo>
                <a:lnTo>
                  <a:pt x="8784189" y="1549621"/>
                </a:lnTo>
                <a:cubicBezTo>
                  <a:pt x="8781318" y="1550799"/>
                  <a:pt x="8779993" y="1554038"/>
                  <a:pt x="8781171" y="1556910"/>
                </a:cubicBezTo>
                <a:cubicBezTo>
                  <a:pt x="8782054" y="1559045"/>
                  <a:pt x="8784189" y="1560370"/>
                  <a:pt x="8786325" y="1560370"/>
                </a:cubicBezTo>
                <a:cubicBezTo>
                  <a:pt x="8787061" y="1560296"/>
                  <a:pt x="8787797" y="1560149"/>
                  <a:pt x="8788459" y="1559928"/>
                </a:cubicBezTo>
                <a:close/>
                <a:moveTo>
                  <a:pt x="8898158" y="1513987"/>
                </a:moveTo>
                <a:lnTo>
                  <a:pt x="9017354" y="1476808"/>
                </a:lnTo>
                <a:cubicBezTo>
                  <a:pt x="9020299" y="1475924"/>
                  <a:pt x="9021919" y="1472758"/>
                  <a:pt x="9021036" y="1469814"/>
                </a:cubicBezTo>
                <a:cubicBezTo>
                  <a:pt x="9020152" y="1466869"/>
                  <a:pt x="9017060" y="1465249"/>
                  <a:pt x="9014041" y="1466132"/>
                </a:cubicBezTo>
                <a:lnTo>
                  <a:pt x="8894845" y="1503312"/>
                </a:lnTo>
                <a:cubicBezTo>
                  <a:pt x="8891900" y="1504196"/>
                  <a:pt x="8890281" y="1507361"/>
                  <a:pt x="8891164" y="1510306"/>
                </a:cubicBezTo>
                <a:cubicBezTo>
                  <a:pt x="8891900" y="1512736"/>
                  <a:pt x="8894109" y="1514208"/>
                  <a:pt x="8896538" y="1514208"/>
                </a:cubicBezTo>
                <a:cubicBezTo>
                  <a:pt x="8897053" y="1514282"/>
                  <a:pt x="8897643" y="1514208"/>
                  <a:pt x="8898158" y="1513987"/>
                </a:cubicBezTo>
                <a:close/>
                <a:moveTo>
                  <a:pt x="9016838" y="1476955"/>
                </a:moveTo>
                <a:lnTo>
                  <a:pt x="9142219" y="1451187"/>
                </a:lnTo>
                <a:cubicBezTo>
                  <a:pt x="9145238" y="1450598"/>
                  <a:pt x="9147152" y="1447653"/>
                  <a:pt x="9146563" y="1444634"/>
                </a:cubicBezTo>
                <a:cubicBezTo>
                  <a:pt x="9145974" y="1441616"/>
                  <a:pt x="9142955" y="1439628"/>
                  <a:pt x="9140010" y="1440291"/>
                </a:cubicBezTo>
                <a:lnTo>
                  <a:pt x="9014630" y="1466059"/>
                </a:lnTo>
                <a:cubicBezTo>
                  <a:pt x="9011612" y="1466648"/>
                  <a:pt x="9009697" y="1469593"/>
                  <a:pt x="9010286" y="1472611"/>
                </a:cubicBezTo>
                <a:cubicBezTo>
                  <a:pt x="9010802" y="1475262"/>
                  <a:pt x="9013157" y="1477102"/>
                  <a:pt x="9015808" y="1477102"/>
                </a:cubicBezTo>
                <a:cubicBezTo>
                  <a:pt x="9016102" y="1477102"/>
                  <a:pt x="9016471" y="1477029"/>
                  <a:pt x="9016838" y="1476955"/>
                </a:cubicBezTo>
                <a:close/>
                <a:moveTo>
                  <a:pt x="9141630" y="1451334"/>
                </a:moveTo>
                <a:lnTo>
                  <a:pt x="9270397" y="1439334"/>
                </a:lnTo>
                <a:cubicBezTo>
                  <a:pt x="9273489" y="1439039"/>
                  <a:pt x="9275698" y="1436315"/>
                  <a:pt x="9275403" y="1433296"/>
                </a:cubicBezTo>
                <a:cubicBezTo>
                  <a:pt x="9275109" y="1430204"/>
                  <a:pt x="9272385" y="1427922"/>
                  <a:pt x="9269366" y="1428290"/>
                </a:cubicBezTo>
                <a:lnTo>
                  <a:pt x="9140599" y="1440291"/>
                </a:lnTo>
                <a:cubicBezTo>
                  <a:pt x="9137507" y="1440585"/>
                  <a:pt x="9135299" y="1443309"/>
                  <a:pt x="9135593" y="1446328"/>
                </a:cubicBezTo>
                <a:cubicBezTo>
                  <a:pt x="9135888" y="1449199"/>
                  <a:pt x="9138317" y="1451408"/>
                  <a:pt x="9141188" y="1451408"/>
                </a:cubicBezTo>
                <a:cubicBezTo>
                  <a:pt x="9141336" y="1451334"/>
                  <a:pt x="9141483" y="1451334"/>
                  <a:pt x="9141630" y="1451334"/>
                </a:cubicBezTo>
                <a:close/>
                <a:moveTo>
                  <a:pt x="9402624" y="1436904"/>
                </a:moveTo>
                <a:cubicBezTo>
                  <a:pt x="9402698" y="1433812"/>
                  <a:pt x="9400269" y="1431235"/>
                  <a:pt x="9397176" y="1431161"/>
                </a:cubicBezTo>
                <a:lnTo>
                  <a:pt x="9270029" y="1428216"/>
                </a:lnTo>
                <a:cubicBezTo>
                  <a:pt x="9269955" y="1428216"/>
                  <a:pt x="9269881" y="1428216"/>
                  <a:pt x="9269881" y="1428216"/>
                </a:cubicBezTo>
                <a:cubicBezTo>
                  <a:pt x="9266863" y="1428216"/>
                  <a:pt x="9264433" y="1430646"/>
                  <a:pt x="9264360" y="1433665"/>
                </a:cubicBezTo>
                <a:cubicBezTo>
                  <a:pt x="9264286" y="1436757"/>
                  <a:pt x="9266716" y="1439334"/>
                  <a:pt x="9269808" y="1439407"/>
                </a:cubicBezTo>
                <a:lnTo>
                  <a:pt x="9396955" y="1442352"/>
                </a:lnTo>
                <a:cubicBezTo>
                  <a:pt x="9397029" y="1442352"/>
                  <a:pt x="9397102" y="1442352"/>
                  <a:pt x="9397102" y="1442352"/>
                </a:cubicBezTo>
                <a:cubicBezTo>
                  <a:pt x="9400121" y="1442352"/>
                  <a:pt x="9402550" y="1439923"/>
                  <a:pt x="9402624" y="1436904"/>
                </a:cubicBezTo>
                <a:close/>
                <a:moveTo>
                  <a:pt x="9445767" y="1499631"/>
                </a:moveTo>
                <a:cubicBezTo>
                  <a:pt x="9448197" y="1497717"/>
                  <a:pt x="9448639" y="1494256"/>
                  <a:pt x="9446724" y="1491827"/>
                </a:cubicBezTo>
                <a:lnTo>
                  <a:pt x="9401372" y="1433370"/>
                </a:lnTo>
                <a:cubicBezTo>
                  <a:pt x="9399458" y="1430940"/>
                  <a:pt x="9395998" y="1430499"/>
                  <a:pt x="9393569" y="1432413"/>
                </a:cubicBezTo>
                <a:cubicBezTo>
                  <a:pt x="9391139" y="1434327"/>
                  <a:pt x="9390697" y="1437787"/>
                  <a:pt x="9392612" y="1440217"/>
                </a:cubicBezTo>
                <a:lnTo>
                  <a:pt x="9437964" y="1498674"/>
                </a:lnTo>
                <a:cubicBezTo>
                  <a:pt x="9439067" y="1500073"/>
                  <a:pt x="9440761" y="1500809"/>
                  <a:pt x="9442381" y="1500809"/>
                </a:cubicBezTo>
                <a:cubicBezTo>
                  <a:pt x="9443559" y="1500809"/>
                  <a:pt x="9444810" y="1500441"/>
                  <a:pt x="9445767" y="1499631"/>
                </a:cubicBezTo>
                <a:close/>
                <a:moveTo>
                  <a:pt x="9481474" y="1571487"/>
                </a:moveTo>
                <a:cubicBezTo>
                  <a:pt x="9484198" y="1570088"/>
                  <a:pt x="9485303" y="1566702"/>
                  <a:pt x="9483904" y="1563978"/>
                </a:cubicBezTo>
                <a:lnTo>
                  <a:pt x="9447313" y="1492710"/>
                </a:lnTo>
                <a:cubicBezTo>
                  <a:pt x="9445915" y="1489986"/>
                  <a:pt x="9442528" y="1488882"/>
                  <a:pt x="9439804" y="1490281"/>
                </a:cubicBezTo>
                <a:cubicBezTo>
                  <a:pt x="9437080" y="1491680"/>
                  <a:pt x="9435976" y="1495066"/>
                  <a:pt x="9437374" y="1497790"/>
                </a:cubicBezTo>
                <a:lnTo>
                  <a:pt x="9473966" y="1569058"/>
                </a:lnTo>
                <a:cubicBezTo>
                  <a:pt x="9474995" y="1570972"/>
                  <a:pt x="9476910" y="1572076"/>
                  <a:pt x="9478971" y="1572076"/>
                </a:cubicBezTo>
                <a:cubicBezTo>
                  <a:pt x="9479855" y="1572076"/>
                  <a:pt x="9480665" y="1571855"/>
                  <a:pt x="9481474" y="1571487"/>
                </a:cubicBezTo>
                <a:close/>
                <a:moveTo>
                  <a:pt x="9610021" y="1588936"/>
                </a:moveTo>
                <a:cubicBezTo>
                  <a:pt x="9610536" y="1585917"/>
                  <a:pt x="9608474" y="1583046"/>
                  <a:pt x="9605456" y="1582531"/>
                </a:cubicBezTo>
                <a:lnTo>
                  <a:pt x="9479855" y="1561033"/>
                </a:lnTo>
                <a:cubicBezTo>
                  <a:pt x="9476910" y="1560517"/>
                  <a:pt x="9473966" y="1562579"/>
                  <a:pt x="9473450" y="1565597"/>
                </a:cubicBezTo>
                <a:cubicBezTo>
                  <a:pt x="9472935" y="1568616"/>
                  <a:pt x="9474995" y="1571487"/>
                  <a:pt x="9478014" y="1572003"/>
                </a:cubicBezTo>
                <a:lnTo>
                  <a:pt x="9603616" y="1593501"/>
                </a:lnTo>
                <a:cubicBezTo>
                  <a:pt x="9603910" y="1593574"/>
                  <a:pt x="9604278" y="1593574"/>
                  <a:pt x="9604573" y="1593574"/>
                </a:cubicBezTo>
                <a:cubicBezTo>
                  <a:pt x="9607223" y="1593574"/>
                  <a:pt x="9609579" y="1591660"/>
                  <a:pt x="9610021" y="1588936"/>
                </a:cubicBezTo>
                <a:close/>
                <a:moveTo>
                  <a:pt x="9720456" y="1625821"/>
                </a:moveTo>
                <a:cubicBezTo>
                  <a:pt x="9721413" y="1622876"/>
                  <a:pt x="9719793" y="1619784"/>
                  <a:pt x="9716848" y="1618827"/>
                </a:cubicBezTo>
                <a:lnTo>
                  <a:pt x="9606192" y="1582751"/>
                </a:lnTo>
                <a:cubicBezTo>
                  <a:pt x="9603321" y="1581794"/>
                  <a:pt x="9600155" y="1583414"/>
                  <a:pt x="9599198" y="1586359"/>
                </a:cubicBezTo>
                <a:cubicBezTo>
                  <a:pt x="9598241" y="1589304"/>
                  <a:pt x="9599861" y="1592396"/>
                  <a:pt x="9602806" y="1593353"/>
                </a:cubicBezTo>
                <a:lnTo>
                  <a:pt x="9713461" y="1629429"/>
                </a:lnTo>
                <a:cubicBezTo>
                  <a:pt x="9714051" y="1629650"/>
                  <a:pt x="9714639" y="1629723"/>
                  <a:pt x="9715228" y="1629723"/>
                </a:cubicBezTo>
                <a:cubicBezTo>
                  <a:pt x="9717511" y="1629650"/>
                  <a:pt x="9719719" y="1628177"/>
                  <a:pt x="9720456" y="1625821"/>
                </a:cubicBezTo>
                <a:close/>
                <a:moveTo>
                  <a:pt x="9811380" y="1675369"/>
                </a:moveTo>
                <a:cubicBezTo>
                  <a:pt x="9812852" y="1672645"/>
                  <a:pt x="9811822" y="1669259"/>
                  <a:pt x="9809098" y="1667860"/>
                </a:cubicBezTo>
                <a:lnTo>
                  <a:pt x="9717805" y="1619195"/>
                </a:lnTo>
                <a:cubicBezTo>
                  <a:pt x="9715081" y="1617722"/>
                  <a:pt x="9711694" y="1618753"/>
                  <a:pt x="9710296" y="1621477"/>
                </a:cubicBezTo>
                <a:cubicBezTo>
                  <a:pt x="9708823" y="1624201"/>
                  <a:pt x="9709854" y="1627588"/>
                  <a:pt x="9712578" y="1628987"/>
                </a:cubicBezTo>
                <a:lnTo>
                  <a:pt x="9803871" y="1677652"/>
                </a:lnTo>
                <a:cubicBezTo>
                  <a:pt x="9804754" y="1678093"/>
                  <a:pt x="9805637" y="1678314"/>
                  <a:pt x="9806521" y="1678314"/>
                </a:cubicBezTo>
                <a:cubicBezTo>
                  <a:pt x="9808509" y="1678314"/>
                  <a:pt x="9810423" y="1677284"/>
                  <a:pt x="9811380" y="1675369"/>
                </a:cubicBezTo>
                <a:close/>
                <a:moveTo>
                  <a:pt x="9835234" y="1761582"/>
                </a:moveTo>
                <a:cubicBezTo>
                  <a:pt x="9838179" y="1760625"/>
                  <a:pt x="9839799" y="1757459"/>
                  <a:pt x="9838842" y="1754588"/>
                </a:cubicBezTo>
                <a:lnTo>
                  <a:pt x="9811748" y="1671026"/>
                </a:lnTo>
                <a:cubicBezTo>
                  <a:pt x="9810792" y="1668081"/>
                  <a:pt x="9807625" y="1666535"/>
                  <a:pt x="9804754" y="1667418"/>
                </a:cubicBezTo>
                <a:cubicBezTo>
                  <a:pt x="9801809" y="1668375"/>
                  <a:pt x="9800189" y="1671541"/>
                  <a:pt x="9801147" y="1674412"/>
                </a:cubicBezTo>
                <a:lnTo>
                  <a:pt x="9828240" y="1757975"/>
                </a:lnTo>
                <a:cubicBezTo>
                  <a:pt x="9828976" y="1760331"/>
                  <a:pt x="9831184" y="1761877"/>
                  <a:pt x="9833615" y="1761803"/>
                </a:cubicBezTo>
                <a:cubicBezTo>
                  <a:pt x="9834130" y="1761877"/>
                  <a:pt x="9834719" y="1761803"/>
                  <a:pt x="9835234" y="1761582"/>
                </a:cubicBezTo>
                <a:close/>
                <a:moveTo>
                  <a:pt x="9905250" y="1820702"/>
                </a:moveTo>
                <a:cubicBezTo>
                  <a:pt x="9907311" y="1818419"/>
                  <a:pt x="9907090" y="1814885"/>
                  <a:pt x="9904808" y="1812824"/>
                </a:cubicBezTo>
                <a:lnTo>
                  <a:pt x="9837222" y="1752159"/>
                </a:lnTo>
                <a:cubicBezTo>
                  <a:pt x="9834939" y="1750097"/>
                  <a:pt x="9831406" y="1750318"/>
                  <a:pt x="9829344" y="1752600"/>
                </a:cubicBezTo>
                <a:cubicBezTo>
                  <a:pt x="9827283" y="1754883"/>
                  <a:pt x="9827503" y="1758416"/>
                  <a:pt x="9829786" y="1760478"/>
                </a:cubicBezTo>
                <a:lnTo>
                  <a:pt x="9897372" y="1821143"/>
                </a:lnTo>
                <a:cubicBezTo>
                  <a:pt x="9898476" y="1822101"/>
                  <a:pt x="9899802" y="1822542"/>
                  <a:pt x="9901126" y="1822542"/>
                </a:cubicBezTo>
                <a:cubicBezTo>
                  <a:pt x="9902673" y="1822542"/>
                  <a:pt x="9904145" y="1821880"/>
                  <a:pt x="9905250" y="1820702"/>
                </a:cubicBezTo>
                <a:close/>
                <a:moveTo>
                  <a:pt x="9915777" y="1908608"/>
                </a:moveTo>
                <a:cubicBezTo>
                  <a:pt x="9918796" y="1908093"/>
                  <a:pt x="9920858" y="1905295"/>
                  <a:pt x="9920416" y="1902203"/>
                </a:cubicBezTo>
                <a:lnTo>
                  <a:pt x="9906648" y="1816063"/>
                </a:lnTo>
                <a:cubicBezTo>
                  <a:pt x="9906133" y="1813045"/>
                  <a:pt x="9903336" y="1810983"/>
                  <a:pt x="9900243" y="1811425"/>
                </a:cubicBezTo>
                <a:cubicBezTo>
                  <a:pt x="9897225" y="1811941"/>
                  <a:pt x="9895163" y="1814738"/>
                  <a:pt x="9895605" y="1817830"/>
                </a:cubicBezTo>
                <a:lnTo>
                  <a:pt x="9909372" y="1903969"/>
                </a:lnTo>
                <a:cubicBezTo>
                  <a:pt x="9909814" y="1906767"/>
                  <a:pt x="9912170" y="1908681"/>
                  <a:pt x="9914894" y="1908681"/>
                </a:cubicBezTo>
                <a:cubicBezTo>
                  <a:pt x="9915189" y="1908681"/>
                  <a:pt x="9915484" y="1908681"/>
                  <a:pt x="9915777" y="1908608"/>
                </a:cubicBezTo>
                <a:close/>
                <a:moveTo>
                  <a:pt x="9918355" y="1990624"/>
                </a:moveTo>
                <a:cubicBezTo>
                  <a:pt x="9921447" y="1990477"/>
                  <a:pt x="9923803" y="1987900"/>
                  <a:pt x="9923729" y="1984808"/>
                </a:cubicBezTo>
                <a:lnTo>
                  <a:pt x="9920489" y="1902865"/>
                </a:lnTo>
                <a:cubicBezTo>
                  <a:pt x="9920342" y="1899847"/>
                  <a:pt x="9917839" y="1897491"/>
                  <a:pt x="9914894" y="1897491"/>
                </a:cubicBezTo>
                <a:cubicBezTo>
                  <a:pt x="9914820" y="1897491"/>
                  <a:pt x="9914748" y="1897491"/>
                  <a:pt x="9914674" y="1897491"/>
                </a:cubicBezTo>
                <a:cubicBezTo>
                  <a:pt x="9911581" y="1897638"/>
                  <a:pt x="9909226" y="1900215"/>
                  <a:pt x="9909299" y="1903307"/>
                </a:cubicBezTo>
                <a:lnTo>
                  <a:pt x="9912538" y="1985249"/>
                </a:lnTo>
                <a:cubicBezTo>
                  <a:pt x="9912686" y="1988268"/>
                  <a:pt x="9915189" y="1990624"/>
                  <a:pt x="9918134" y="1990624"/>
                </a:cubicBezTo>
                <a:cubicBezTo>
                  <a:pt x="9918208" y="1990624"/>
                  <a:pt x="9918281" y="1990624"/>
                  <a:pt x="9918355" y="1990624"/>
                </a:cubicBezTo>
                <a:close/>
                <a:moveTo>
                  <a:pt x="9918944" y="2057768"/>
                </a:moveTo>
                <a:lnTo>
                  <a:pt x="9923729" y="1985470"/>
                </a:lnTo>
                <a:cubicBezTo>
                  <a:pt x="9923950" y="1982378"/>
                  <a:pt x="9921594" y="1979728"/>
                  <a:pt x="9918501" y="1979507"/>
                </a:cubicBezTo>
                <a:cubicBezTo>
                  <a:pt x="9915631" y="1979139"/>
                  <a:pt x="9912760" y="1981642"/>
                  <a:pt x="9912538" y="1984734"/>
                </a:cubicBezTo>
                <a:lnTo>
                  <a:pt x="9907826" y="2057032"/>
                </a:lnTo>
                <a:cubicBezTo>
                  <a:pt x="9907605" y="2060124"/>
                  <a:pt x="9909962" y="2062775"/>
                  <a:pt x="9913053" y="2062996"/>
                </a:cubicBezTo>
                <a:cubicBezTo>
                  <a:pt x="9913201" y="2062996"/>
                  <a:pt x="9913348" y="2062996"/>
                  <a:pt x="9913496" y="2062996"/>
                </a:cubicBezTo>
                <a:cubicBezTo>
                  <a:pt x="9916293" y="2062996"/>
                  <a:pt x="9918723" y="2060713"/>
                  <a:pt x="9918944" y="2057768"/>
                </a:cubicBezTo>
                <a:close/>
                <a:moveTo>
                  <a:pt x="9948761" y="2127931"/>
                </a:moveTo>
                <a:cubicBezTo>
                  <a:pt x="9951485" y="2126532"/>
                  <a:pt x="9952589" y="2123220"/>
                  <a:pt x="9951264" y="2120422"/>
                </a:cubicBezTo>
                <a:lnTo>
                  <a:pt x="9918429" y="2054897"/>
                </a:lnTo>
                <a:cubicBezTo>
                  <a:pt x="9917029" y="2052173"/>
                  <a:pt x="9913717" y="2050995"/>
                  <a:pt x="9910919" y="2052394"/>
                </a:cubicBezTo>
                <a:cubicBezTo>
                  <a:pt x="9908195" y="2053793"/>
                  <a:pt x="9907090" y="2057106"/>
                  <a:pt x="9908415" y="2059903"/>
                </a:cubicBezTo>
                <a:lnTo>
                  <a:pt x="9941252" y="2125428"/>
                </a:lnTo>
                <a:cubicBezTo>
                  <a:pt x="9942209" y="2127416"/>
                  <a:pt x="9944197" y="2128520"/>
                  <a:pt x="9946258" y="2128520"/>
                </a:cubicBezTo>
                <a:cubicBezTo>
                  <a:pt x="9947067" y="2128520"/>
                  <a:pt x="9947951" y="2128299"/>
                  <a:pt x="9948761" y="2127931"/>
                </a:cubicBezTo>
                <a:close/>
                <a:moveTo>
                  <a:pt x="9955019" y="2202733"/>
                </a:moveTo>
                <a:cubicBezTo>
                  <a:pt x="9958111" y="2202364"/>
                  <a:pt x="9960320" y="2199640"/>
                  <a:pt x="9959951" y="2196622"/>
                </a:cubicBezTo>
                <a:lnTo>
                  <a:pt x="9951779" y="2122336"/>
                </a:lnTo>
                <a:cubicBezTo>
                  <a:pt x="9951412" y="2119244"/>
                  <a:pt x="9948467" y="2117035"/>
                  <a:pt x="9945669" y="2117403"/>
                </a:cubicBezTo>
                <a:cubicBezTo>
                  <a:pt x="9942576" y="2117771"/>
                  <a:pt x="9940368" y="2120495"/>
                  <a:pt x="9940736" y="2123514"/>
                </a:cubicBezTo>
                <a:lnTo>
                  <a:pt x="9948908" y="2197800"/>
                </a:lnTo>
                <a:cubicBezTo>
                  <a:pt x="9949203" y="2200671"/>
                  <a:pt x="9951632" y="2202806"/>
                  <a:pt x="9954503" y="2202733"/>
                </a:cubicBezTo>
                <a:cubicBezTo>
                  <a:pt x="9954651" y="2202806"/>
                  <a:pt x="9954872" y="2202806"/>
                  <a:pt x="9955019" y="2202733"/>
                </a:cubicBezTo>
                <a:close/>
                <a:moveTo>
                  <a:pt x="9953400" y="2219739"/>
                </a:moveTo>
                <a:lnTo>
                  <a:pt x="9959731" y="2198830"/>
                </a:lnTo>
                <a:cubicBezTo>
                  <a:pt x="9960615" y="2195886"/>
                  <a:pt x="9958921" y="2192793"/>
                  <a:pt x="9955976" y="2191910"/>
                </a:cubicBezTo>
                <a:cubicBezTo>
                  <a:pt x="9953031" y="2191026"/>
                  <a:pt x="9949939" y="2192646"/>
                  <a:pt x="9949055" y="2195665"/>
                </a:cubicBezTo>
                <a:lnTo>
                  <a:pt x="9942724" y="2216574"/>
                </a:lnTo>
                <a:cubicBezTo>
                  <a:pt x="9941840" y="2219519"/>
                  <a:pt x="9943534" y="2222611"/>
                  <a:pt x="9946479" y="2223494"/>
                </a:cubicBezTo>
                <a:cubicBezTo>
                  <a:pt x="9946994" y="2223641"/>
                  <a:pt x="9947583" y="2223715"/>
                  <a:pt x="9948172" y="2223715"/>
                </a:cubicBezTo>
                <a:cubicBezTo>
                  <a:pt x="9950455" y="2223641"/>
                  <a:pt x="9952663" y="2222095"/>
                  <a:pt x="9953400" y="2219739"/>
                </a:cubicBezTo>
                <a:close/>
                <a:moveTo>
                  <a:pt x="9944270" y="2249778"/>
                </a:moveTo>
                <a:lnTo>
                  <a:pt x="9953400" y="2219739"/>
                </a:lnTo>
                <a:cubicBezTo>
                  <a:pt x="9954283" y="2216795"/>
                  <a:pt x="9952663" y="2213702"/>
                  <a:pt x="9949719" y="2212745"/>
                </a:cubicBezTo>
                <a:cubicBezTo>
                  <a:pt x="9946773" y="2211788"/>
                  <a:pt x="9943681" y="2213555"/>
                  <a:pt x="9942724" y="2216426"/>
                </a:cubicBezTo>
                <a:lnTo>
                  <a:pt x="9933595" y="2246465"/>
                </a:lnTo>
                <a:cubicBezTo>
                  <a:pt x="9932711" y="2249410"/>
                  <a:pt x="9934404" y="2252502"/>
                  <a:pt x="9937276" y="2253459"/>
                </a:cubicBezTo>
                <a:cubicBezTo>
                  <a:pt x="9937864" y="2253606"/>
                  <a:pt x="9938380" y="2253680"/>
                  <a:pt x="9938969" y="2253680"/>
                </a:cubicBezTo>
                <a:cubicBezTo>
                  <a:pt x="9941325" y="2253753"/>
                  <a:pt x="9943534" y="2252207"/>
                  <a:pt x="9944270" y="2249778"/>
                </a:cubicBezTo>
                <a:close/>
                <a:moveTo>
                  <a:pt x="9929987" y="2329659"/>
                </a:moveTo>
                <a:lnTo>
                  <a:pt x="9944417" y="2249189"/>
                </a:lnTo>
                <a:cubicBezTo>
                  <a:pt x="9944933" y="2246170"/>
                  <a:pt x="9942945" y="2243299"/>
                  <a:pt x="9939926" y="2242710"/>
                </a:cubicBezTo>
                <a:cubicBezTo>
                  <a:pt x="9936981" y="2242194"/>
                  <a:pt x="9934037" y="2244182"/>
                  <a:pt x="9933447" y="2247201"/>
                </a:cubicBezTo>
                <a:lnTo>
                  <a:pt x="9919017" y="2327671"/>
                </a:lnTo>
                <a:cubicBezTo>
                  <a:pt x="9918501" y="2330690"/>
                  <a:pt x="9920489" y="2333561"/>
                  <a:pt x="9923508" y="2334150"/>
                </a:cubicBezTo>
                <a:cubicBezTo>
                  <a:pt x="9923877" y="2334223"/>
                  <a:pt x="9924171" y="2334223"/>
                  <a:pt x="9924539" y="2334223"/>
                </a:cubicBezTo>
                <a:cubicBezTo>
                  <a:pt x="9927189" y="2334223"/>
                  <a:pt x="9929472" y="2332309"/>
                  <a:pt x="9929987" y="2329659"/>
                </a:cubicBezTo>
                <a:close/>
                <a:moveTo>
                  <a:pt x="9902821" y="2366397"/>
                </a:moveTo>
                <a:lnTo>
                  <a:pt x="9928956" y="2332015"/>
                </a:lnTo>
                <a:cubicBezTo>
                  <a:pt x="9930797" y="2329585"/>
                  <a:pt x="9930356" y="2326051"/>
                  <a:pt x="9927925" y="2324211"/>
                </a:cubicBezTo>
                <a:cubicBezTo>
                  <a:pt x="9925496" y="2322370"/>
                  <a:pt x="9921962" y="2322812"/>
                  <a:pt x="9920122" y="2325241"/>
                </a:cubicBezTo>
                <a:lnTo>
                  <a:pt x="9893985" y="2359624"/>
                </a:lnTo>
                <a:cubicBezTo>
                  <a:pt x="9892145" y="2362053"/>
                  <a:pt x="9892587" y="2365587"/>
                  <a:pt x="9895016" y="2367428"/>
                </a:cubicBezTo>
                <a:cubicBezTo>
                  <a:pt x="9896047" y="2368238"/>
                  <a:pt x="9897225" y="2368606"/>
                  <a:pt x="9898402" y="2368532"/>
                </a:cubicBezTo>
                <a:cubicBezTo>
                  <a:pt x="9900096" y="2368532"/>
                  <a:pt x="9901716" y="2367796"/>
                  <a:pt x="9902821" y="2366397"/>
                </a:cubicBezTo>
                <a:close/>
                <a:moveTo>
                  <a:pt x="9861812" y="2392018"/>
                </a:moveTo>
                <a:lnTo>
                  <a:pt x="9901274" y="2367796"/>
                </a:lnTo>
                <a:cubicBezTo>
                  <a:pt x="9903924" y="2366176"/>
                  <a:pt x="9904734" y="2362789"/>
                  <a:pt x="9903114" y="2360139"/>
                </a:cubicBezTo>
                <a:cubicBezTo>
                  <a:pt x="9901495" y="2357488"/>
                  <a:pt x="9898109" y="2356752"/>
                  <a:pt x="9895458" y="2358298"/>
                </a:cubicBezTo>
                <a:lnTo>
                  <a:pt x="9855995" y="2382520"/>
                </a:lnTo>
                <a:cubicBezTo>
                  <a:pt x="9853345" y="2384140"/>
                  <a:pt x="9852535" y="2387600"/>
                  <a:pt x="9854155" y="2390177"/>
                </a:cubicBezTo>
                <a:cubicBezTo>
                  <a:pt x="9855186" y="2391871"/>
                  <a:pt x="9857026" y="2392828"/>
                  <a:pt x="9858941" y="2392828"/>
                </a:cubicBezTo>
                <a:cubicBezTo>
                  <a:pt x="9859971" y="2392828"/>
                  <a:pt x="9860929" y="2392533"/>
                  <a:pt x="9861812" y="2392018"/>
                </a:cubicBezTo>
                <a:close/>
                <a:moveTo>
                  <a:pt x="9802913" y="2410571"/>
                </a:moveTo>
                <a:lnTo>
                  <a:pt x="9860560" y="2392533"/>
                </a:lnTo>
                <a:cubicBezTo>
                  <a:pt x="9863505" y="2391576"/>
                  <a:pt x="9865125" y="2388484"/>
                  <a:pt x="9864241" y="2385539"/>
                </a:cubicBezTo>
                <a:cubicBezTo>
                  <a:pt x="9863284" y="2382594"/>
                  <a:pt x="9860192" y="2380974"/>
                  <a:pt x="9857247" y="2381858"/>
                </a:cubicBezTo>
                <a:lnTo>
                  <a:pt x="9799601" y="2399895"/>
                </a:lnTo>
                <a:cubicBezTo>
                  <a:pt x="9796656" y="2400853"/>
                  <a:pt x="9795036" y="2403945"/>
                  <a:pt x="9795920" y="2406890"/>
                </a:cubicBezTo>
                <a:cubicBezTo>
                  <a:pt x="9796656" y="2409319"/>
                  <a:pt x="9798864" y="2410792"/>
                  <a:pt x="9801294" y="2410792"/>
                </a:cubicBezTo>
                <a:cubicBezTo>
                  <a:pt x="9801883" y="2410865"/>
                  <a:pt x="9802398" y="2410792"/>
                  <a:pt x="9802913" y="2410571"/>
                </a:cubicBezTo>
                <a:close/>
                <a:moveTo>
                  <a:pt x="9773685" y="2488243"/>
                </a:moveTo>
                <a:lnTo>
                  <a:pt x="9806447" y="2407331"/>
                </a:lnTo>
                <a:cubicBezTo>
                  <a:pt x="9807625" y="2404460"/>
                  <a:pt x="9806226" y="2401221"/>
                  <a:pt x="9803356" y="2400116"/>
                </a:cubicBezTo>
                <a:cubicBezTo>
                  <a:pt x="9800558" y="2398938"/>
                  <a:pt x="9797244" y="2400337"/>
                  <a:pt x="9796140" y="2403209"/>
                </a:cubicBezTo>
                <a:lnTo>
                  <a:pt x="9763378" y="2484120"/>
                </a:lnTo>
                <a:cubicBezTo>
                  <a:pt x="9762200" y="2486992"/>
                  <a:pt x="9763599" y="2490231"/>
                  <a:pt x="9766470" y="2491336"/>
                </a:cubicBezTo>
                <a:cubicBezTo>
                  <a:pt x="9767133" y="2491630"/>
                  <a:pt x="9767869" y="2491777"/>
                  <a:pt x="9768605" y="2491777"/>
                </a:cubicBezTo>
                <a:cubicBezTo>
                  <a:pt x="9770814" y="2491704"/>
                  <a:pt x="9772875" y="2490452"/>
                  <a:pt x="9773685" y="2488243"/>
                </a:cubicBezTo>
                <a:close/>
                <a:moveTo>
                  <a:pt x="9686442" y="2508416"/>
                </a:moveTo>
                <a:lnTo>
                  <a:pt x="9769636" y="2491630"/>
                </a:lnTo>
                <a:cubicBezTo>
                  <a:pt x="9772654" y="2491041"/>
                  <a:pt x="9774569" y="2488096"/>
                  <a:pt x="9773980" y="2485078"/>
                </a:cubicBezTo>
                <a:cubicBezTo>
                  <a:pt x="9773390" y="2482059"/>
                  <a:pt x="9770372" y="2480145"/>
                  <a:pt x="9767427" y="2480734"/>
                </a:cubicBezTo>
                <a:lnTo>
                  <a:pt x="9684233" y="2497520"/>
                </a:lnTo>
                <a:cubicBezTo>
                  <a:pt x="9681214" y="2498109"/>
                  <a:pt x="9679300" y="2501054"/>
                  <a:pt x="9679889" y="2504072"/>
                </a:cubicBezTo>
                <a:cubicBezTo>
                  <a:pt x="9680404" y="2506723"/>
                  <a:pt x="9682761" y="2508563"/>
                  <a:pt x="9685411" y="2508563"/>
                </a:cubicBezTo>
                <a:cubicBezTo>
                  <a:pt x="9685779" y="2508490"/>
                  <a:pt x="9686073" y="2508490"/>
                  <a:pt x="9686442" y="2508416"/>
                </a:cubicBezTo>
                <a:close/>
                <a:moveTo>
                  <a:pt x="9583148" y="2520269"/>
                </a:moveTo>
                <a:lnTo>
                  <a:pt x="9686000" y="2508490"/>
                </a:lnTo>
                <a:cubicBezTo>
                  <a:pt x="9689092" y="2508122"/>
                  <a:pt x="9691227" y="2505397"/>
                  <a:pt x="9690933" y="2502305"/>
                </a:cubicBezTo>
                <a:cubicBezTo>
                  <a:pt x="9690564" y="2499213"/>
                  <a:pt x="9687840" y="2497078"/>
                  <a:pt x="9684748" y="2497372"/>
                </a:cubicBezTo>
                <a:lnTo>
                  <a:pt x="9581896" y="2509152"/>
                </a:lnTo>
                <a:cubicBezTo>
                  <a:pt x="9578805" y="2509520"/>
                  <a:pt x="9576670" y="2512244"/>
                  <a:pt x="9576964" y="2515337"/>
                </a:cubicBezTo>
                <a:cubicBezTo>
                  <a:pt x="9577258" y="2518208"/>
                  <a:pt x="9579688" y="2520269"/>
                  <a:pt x="9582560" y="2520269"/>
                </a:cubicBezTo>
                <a:cubicBezTo>
                  <a:pt x="9582706" y="2520269"/>
                  <a:pt x="9582927" y="2520269"/>
                  <a:pt x="9583148" y="2520269"/>
                </a:cubicBezTo>
                <a:close/>
                <a:moveTo>
                  <a:pt x="9464763" y="2521889"/>
                </a:moveTo>
                <a:lnTo>
                  <a:pt x="9582560" y="2520269"/>
                </a:lnTo>
                <a:cubicBezTo>
                  <a:pt x="9585651" y="2520196"/>
                  <a:pt x="9588081" y="2517693"/>
                  <a:pt x="9588081" y="2514600"/>
                </a:cubicBezTo>
                <a:cubicBezTo>
                  <a:pt x="9588008" y="2511508"/>
                  <a:pt x="9585504" y="2509079"/>
                  <a:pt x="9582486" y="2509079"/>
                </a:cubicBezTo>
                <a:cubicBezTo>
                  <a:pt x="9582486" y="2509079"/>
                  <a:pt x="9582486" y="2509079"/>
                  <a:pt x="9582486" y="2509079"/>
                </a:cubicBezTo>
                <a:lnTo>
                  <a:pt x="9464689" y="2510698"/>
                </a:lnTo>
                <a:cubicBezTo>
                  <a:pt x="9461596" y="2510772"/>
                  <a:pt x="9459167" y="2513275"/>
                  <a:pt x="9459167" y="2516367"/>
                </a:cubicBezTo>
                <a:cubicBezTo>
                  <a:pt x="9459167" y="2519459"/>
                  <a:pt x="9461670" y="2521889"/>
                  <a:pt x="9464763" y="2521889"/>
                </a:cubicBezTo>
                <a:cubicBezTo>
                  <a:pt x="9464689" y="2521889"/>
                  <a:pt x="9464763" y="2521889"/>
                  <a:pt x="9464763" y="2521889"/>
                </a:cubicBezTo>
                <a:close/>
                <a:moveTo>
                  <a:pt x="9470211" y="2516956"/>
                </a:moveTo>
                <a:cubicBezTo>
                  <a:pt x="9470505" y="2513864"/>
                  <a:pt x="9468296" y="2511140"/>
                  <a:pt x="9465278" y="2510772"/>
                </a:cubicBezTo>
                <a:lnTo>
                  <a:pt x="9337468" y="2496931"/>
                </a:lnTo>
                <a:cubicBezTo>
                  <a:pt x="9334523" y="2496710"/>
                  <a:pt x="9331651" y="2498771"/>
                  <a:pt x="9331284" y="2501864"/>
                </a:cubicBezTo>
                <a:cubicBezTo>
                  <a:pt x="9330989" y="2504956"/>
                  <a:pt x="9333197" y="2507680"/>
                  <a:pt x="9336216" y="2508048"/>
                </a:cubicBezTo>
                <a:lnTo>
                  <a:pt x="9464026" y="2521889"/>
                </a:lnTo>
                <a:cubicBezTo>
                  <a:pt x="9464247" y="2521889"/>
                  <a:pt x="9464468" y="2521889"/>
                  <a:pt x="9464689" y="2521889"/>
                </a:cubicBezTo>
                <a:cubicBezTo>
                  <a:pt x="9467487" y="2521889"/>
                  <a:pt x="9469916" y="2519754"/>
                  <a:pt x="9470211" y="2516956"/>
                </a:cubicBezTo>
                <a:close/>
                <a:moveTo>
                  <a:pt x="9342327" y="2503925"/>
                </a:moveTo>
                <a:cubicBezTo>
                  <a:pt x="9343063" y="2500980"/>
                  <a:pt x="9341296" y="2497888"/>
                  <a:pt x="9338351" y="2497152"/>
                </a:cubicBezTo>
                <a:lnTo>
                  <a:pt x="9205756" y="2462696"/>
                </a:lnTo>
                <a:cubicBezTo>
                  <a:pt x="9202737" y="2461960"/>
                  <a:pt x="9199719" y="2463727"/>
                  <a:pt x="9198982" y="2466672"/>
                </a:cubicBezTo>
                <a:cubicBezTo>
                  <a:pt x="9198172" y="2469617"/>
                  <a:pt x="9200013" y="2472709"/>
                  <a:pt x="9202958" y="2473445"/>
                </a:cubicBezTo>
                <a:lnTo>
                  <a:pt x="9335554" y="2507901"/>
                </a:lnTo>
                <a:cubicBezTo>
                  <a:pt x="9336069" y="2508048"/>
                  <a:pt x="9336511" y="2508048"/>
                  <a:pt x="9337026" y="2508048"/>
                </a:cubicBezTo>
                <a:cubicBezTo>
                  <a:pt x="9339382" y="2508048"/>
                  <a:pt x="9341664" y="2506354"/>
                  <a:pt x="9342327" y="2503925"/>
                </a:cubicBezTo>
                <a:close/>
                <a:moveTo>
                  <a:pt x="9209584" y="2469985"/>
                </a:moveTo>
                <a:cubicBezTo>
                  <a:pt x="9210615" y="2467113"/>
                  <a:pt x="9209142" y="2463874"/>
                  <a:pt x="9206271" y="2462843"/>
                </a:cubicBezTo>
                <a:lnTo>
                  <a:pt x="9077210" y="2415503"/>
                </a:lnTo>
                <a:cubicBezTo>
                  <a:pt x="9074265" y="2414399"/>
                  <a:pt x="9071099" y="2415945"/>
                  <a:pt x="9070068" y="2418817"/>
                </a:cubicBezTo>
                <a:cubicBezTo>
                  <a:pt x="9068964" y="2421688"/>
                  <a:pt x="9070510" y="2424927"/>
                  <a:pt x="9073381" y="2425958"/>
                </a:cubicBezTo>
                <a:lnTo>
                  <a:pt x="9202443" y="2473298"/>
                </a:lnTo>
                <a:cubicBezTo>
                  <a:pt x="9203106" y="2473519"/>
                  <a:pt x="9203768" y="2473666"/>
                  <a:pt x="9204430" y="2473666"/>
                </a:cubicBezTo>
                <a:cubicBezTo>
                  <a:pt x="9206639" y="2473592"/>
                  <a:pt x="9208775" y="2472193"/>
                  <a:pt x="9209584" y="2469985"/>
                </a:cubicBezTo>
                <a:close/>
                <a:moveTo>
                  <a:pt x="9080375" y="2423013"/>
                </a:moveTo>
                <a:cubicBezTo>
                  <a:pt x="9081627" y="2420215"/>
                  <a:pt x="9080375" y="2416902"/>
                  <a:pt x="9077578" y="2415651"/>
                </a:cubicBezTo>
                <a:lnTo>
                  <a:pt x="8960002" y="2363231"/>
                </a:lnTo>
                <a:cubicBezTo>
                  <a:pt x="8957204" y="2361980"/>
                  <a:pt x="8953891" y="2363231"/>
                  <a:pt x="8952639" y="2366029"/>
                </a:cubicBezTo>
                <a:cubicBezTo>
                  <a:pt x="8951387" y="2368826"/>
                  <a:pt x="8952639" y="2372140"/>
                  <a:pt x="8955437" y="2373391"/>
                </a:cubicBezTo>
                <a:lnTo>
                  <a:pt x="9073013" y="2425811"/>
                </a:lnTo>
                <a:cubicBezTo>
                  <a:pt x="9073749" y="2426179"/>
                  <a:pt x="9074560" y="2426326"/>
                  <a:pt x="9075296" y="2426326"/>
                </a:cubicBezTo>
                <a:cubicBezTo>
                  <a:pt x="9077430" y="2426326"/>
                  <a:pt x="9079418" y="2425075"/>
                  <a:pt x="9080375" y="2423013"/>
                </a:cubicBezTo>
                <a:close/>
                <a:moveTo>
                  <a:pt x="8962652" y="2370814"/>
                </a:moveTo>
                <a:cubicBezTo>
                  <a:pt x="8964051" y="2368090"/>
                  <a:pt x="8962947" y="2364704"/>
                  <a:pt x="8960223" y="2363305"/>
                </a:cubicBezTo>
                <a:lnTo>
                  <a:pt x="8861936" y="2313388"/>
                </a:lnTo>
                <a:cubicBezTo>
                  <a:pt x="8859212" y="2311989"/>
                  <a:pt x="8855825" y="2313094"/>
                  <a:pt x="8854426" y="2315818"/>
                </a:cubicBezTo>
                <a:cubicBezTo>
                  <a:pt x="8853027" y="2318542"/>
                  <a:pt x="8854131" y="2321928"/>
                  <a:pt x="8856855" y="2323327"/>
                </a:cubicBezTo>
                <a:lnTo>
                  <a:pt x="8955142" y="2373244"/>
                </a:lnTo>
                <a:cubicBezTo>
                  <a:pt x="8955952" y="2373686"/>
                  <a:pt x="8956835" y="2373833"/>
                  <a:pt x="8957719" y="2373833"/>
                </a:cubicBezTo>
                <a:cubicBezTo>
                  <a:pt x="8959707" y="2373833"/>
                  <a:pt x="8961621" y="2372728"/>
                  <a:pt x="8962652" y="2370814"/>
                </a:cubicBezTo>
                <a:close/>
                <a:moveTo>
                  <a:pt x="8864218" y="2321119"/>
                </a:moveTo>
                <a:cubicBezTo>
                  <a:pt x="8865690" y="2318394"/>
                  <a:pt x="8864734" y="2315008"/>
                  <a:pt x="8862082" y="2313535"/>
                </a:cubicBezTo>
                <a:lnTo>
                  <a:pt x="8790742" y="2273705"/>
                </a:lnTo>
                <a:cubicBezTo>
                  <a:pt x="8788018" y="2272159"/>
                  <a:pt x="8784632" y="2273116"/>
                  <a:pt x="8783159" y="2275840"/>
                </a:cubicBezTo>
                <a:cubicBezTo>
                  <a:pt x="8781686" y="2278564"/>
                  <a:pt x="8782644" y="2281951"/>
                  <a:pt x="8785294" y="2283423"/>
                </a:cubicBezTo>
                <a:lnTo>
                  <a:pt x="8856634" y="2323254"/>
                </a:lnTo>
                <a:cubicBezTo>
                  <a:pt x="8857518" y="2323769"/>
                  <a:pt x="8858475" y="2323990"/>
                  <a:pt x="8859358" y="2323990"/>
                </a:cubicBezTo>
                <a:cubicBezTo>
                  <a:pt x="8861346" y="2323916"/>
                  <a:pt x="8863261" y="2322959"/>
                  <a:pt x="8864218" y="2321119"/>
                </a:cubicBezTo>
                <a:close/>
                <a:moveTo>
                  <a:pt x="8792730" y="2281657"/>
                </a:moveTo>
                <a:cubicBezTo>
                  <a:pt x="8794423" y="2279080"/>
                  <a:pt x="8793761" y="2275619"/>
                  <a:pt x="8791183" y="2273926"/>
                </a:cubicBezTo>
                <a:lnTo>
                  <a:pt x="8738690" y="2238955"/>
                </a:lnTo>
                <a:cubicBezTo>
                  <a:pt x="8736113" y="2237262"/>
                  <a:pt x="8732653" y="2237924"/>
                  <a:pt x="8730960" y="2240501"/>
                </a:cubicBezTo>
                <a:cubicBezTo>
                  <a:pt x="8729267" y="2243078"/>
                  <a:pt x="8729929" y="2246538"/>
                  <a:pt x="8732506" y="2248232"/>
                </a:cubicBezTo>
                <a:lnTo>
                  <a:pt x="8784999" y="2283203"/>
                </a:lnTo>
                <a:cubicBezTo>
                  <a:pt x="8785956" y="2283865"/>
                  <a:pt x="8787061" y="2284160"/>
                  <a:pt x="8788165" y="2284160"/>
                </a:cubicBezTo>
                <a:cubicBezTo>
                  <a:pt x="8789859" y="2284160"/>
                  <a:pt x="8791625" y="2283276"/>
                  <a:pt x="8792730" y="2281657"/>
                </a:cubicBezTo>
                <a:close/>
                <a:moveTo>
                  <a:pt x="8739794" y="2247201"/>
                </a:moveTo>
                <a:cubicBezTo>
                  <a:pt x="8741782" y="2244845"/>
                  <a:pt x="8741488" y="2241311"/>
                  <a:pt x="8739132" y="2239323"/>
                </a:cubicBezTo>
                <a:lnTo>
                  <a:pt x="8697387" y="2203911"/>
                </a:lnTo>
                <a:cubicBezTo>
                  <a:pt x="8695032" y="2201923"/>
                  <a:pt x="8691498" y="2202217"/>
                  <a:pt x="8689510" y="2204573"/>
                </a:cubicBezTo>
                <a:cubicBezTo>
                  <a:pt x="8687522" y="2206929"/>
                  <a:pt x="8687817" y="2210463"/>
                  <a:pt x="8690172" y="2212451"/>
                </a:cubicBezTo>
                <a:lnTo>
                  <a:pt x="8731917" y="2247864"/>
                </a:lnTo>
                <a:cubicBezTo>
                  <a:pt x="8732948" y="2248747"/>
                  <a:pt x="8734273" y="2249189"/>
                  <a:pt x="8735598" y="2249189"/>
                </a:cubicBezTo>
                <a:cubicBezTo>
                  <a:pt x="8737144" y="2249115"/>
                  <a:pt x="8738690" y="2248452"/>
                  <a:pt x="8739794" y="2247201"/>
                </a:cubicBezTo>
                <a:close/>
                <a:moveTo>
                  <a:pt x="8697682" y="2212230"/>
                </a:moveTo>
                <a:cubicBezTo>
                  <a:pt x="8699891" y="2210095"/>
                  <a:pt x="8700038" y="2206561"/>
                  <a:pt x="8697903" y="2204352"/>
                </a:cubicBezTo>
                <a:lnTo>
                  <a:pt x="8659030" y="2163344"/>
                </a:lnTo>
                <a:cubicBezTo>
                  <a:pt x="8656895" y="2161135"/>
                  <a:pt x="8653361" y="2161062"/>
                  <a:pt x="8651153" y="2163123"/>
                </a:cubicBezTo>
                <a:cubicBezTo>
                  <a:pt x="8648944" y="2165258"/>
                  <a:pt x="8648796" y="2168792"/>
                  <a:pt x="8650932" y="2171001"/>
                </a:cubicBezTo>
                <a:lnTo>
                  <a:pt x="8689805" y="2212009"/>
                </a:lnTo>
                <a:cubicBezTo>
                  <a:pt x="8690908" y="2213187"/>
                  <a:pt x="8692381" y="2213776"/>
                  <a:pt x="8693854" y="2213776"/>
                </a:cubicBezTo>
                <a:cubicBezTo>
                  <a:pt x="8695253" y="2213702"/>
                  <a:pt x="8696651" y="2213187"/>
                  <a:pt x="8697682" y="2212230"/>
                </a:cubicBezTo>
                <a:close/>
                <a:moveTo>
                  <a:pt x="8658589" y="2171369"/>
                </a:moveTo>
                <a:cubicBezTo>
                  <a:pt x="8660944" y="2169381"/>
                  <a:pt x="8661239" y="2165847"/>
                  <a:pt x="8659251" y="2163491"/>
                </a:cubicBezTo>
                <a:lnTo>
                  <a:pt x="8615298" y="2111734"/>
                </a:lnTo>
                <a:cubicBezTo>
                  <a:pt x="8613310" y="2109378"/>
                  <a:pt x="8609776" y="2109084"/>
                  <a:pt x="8607420" y="2111072"/>
                </a:cubicBezTo>
                <a:cubicBezTo>
                  <a:pt x="8605064" y="2113060"/>
                  <a:pt x="8604770" y="2116593"/>
                  <a:pt x="8606758" y="2118949"/>
                </a:cubicBezTo>
                <a:lnTo>
                  <a:pt x="8650711" y="2170706"/>
                </a:lnTo>
                <a:cubicBezTo>
                  <a:pt x="8651815" y="2172032"/>
                  <a:pt x="8653435" y="2172694"/>
                  <a:pt x="8654980" y="2172694"/>
                </a:cubicBezTo>
                <a:cubicBezTo>
                  <a:pt x="8656232" y="2172694"/>
                  <a:pt x="8657558" y="2172252"/>
                  <a:pt x="8658589" y="2171369"/>
                </a:cubicBezTo>
                <a:close/>
                <a:moveTo>
                  <a:pt x="8614267" y="2119906"/>
                </a:moveTo>
                <a:cubicBezTo>
                  <a:pt x="8616770" y="2118066"/>
                  <a:pt x="8617285" y="2114606"/>
                  <a:pt x="8615518" y="2112102"/>
                </a:cubicBezTo>
                <a:lnTo>
                  <a:pt x="8571492" y="2051584"/>
                </a:lnTo>
                <a:cubicBezTo>
                  <a:pt x="8569651" y="2049081"/>
                  <a:pt x="8566191" y="2048565"/>
                  <a:pt x="8563688" y="2050332"/>
                </a:cubicBezTo>
                <a:cubicBezTo>
                  <a:pt x="8561184" y="2052173"/>
                  <a:pt x="8560670" y="2055633"/>
                  <a:pt x="8562436" y="2058136"/>
                </a:cubicBezTo>
                <a:lnTo>
                  <a:pt x="8606463" y="2118655"/>
                </a:lnTo>
                <a:cubicBezTo>
                  <a:pt x="8607567" y="2120201"/>
                  <a:pt x="8609261" y="2120937"/>
                  <a:pt x="8611028" y="2120937"/>
                </a:cubicBezTo>
                <a:cubicBezTo>
                  <a:pt x="8612132" y="2121011"/>
                  <a:pt x="8613310" y="2120643"/>
                  <a:pt x="8614267" y="2119906"/>
                </a:cubicBezTo>
                <a:close/>
                <a:moveTo>
                  <a:pt x="8569725" y="2059683"/>
                </a:moveTo>
                <a:cubicBezTo>
                  <a:pt x="8572375" y="2058136"/>
                  <a:pt x="8573259" y="2054750"/>
                  <a:pt x="8571713" y="2052026"/>
                </a:cubicBezTo>
                <a:lnTo>
                  <a:pt x="8532619" y="1984734"/>
                </a:lnTo>
                <a:cubicBezTo>
                  <a:pt x="8531073" y="1982084"/>
                  <a:pt x="8527613" y="1981200"/>
                  <a:pt x="8524962" y="1982673"/>
                </a:cubicBezTo>
                <a:cubicBezTo>
                  <a:pt x="8522312" y="1984219"/>
                  <a:pt x="8521429" y="1987605"/>
                  <a:pt x="8522974" y="1990329"/>
                </a:cubicBezTo>
                <a:lnTo>
                  <a:pt x="8562068" y="2057621"/>
                </a:lnTo>
                <a:cubicBezTo>
                  <a:pt x="8563099" y="2059388"/>
                  <a:pt x="8565013" y="2060419"/>
                  <a:pt x="8566927" y="2060419"/>
                </a:cubicBezTo>
                <a:cubicBezTo>
                  <a:pt x="8567958" y="2060419"/>
                  <a:pt x="8568842" y="2060198"/>
                  <a:pt x="8569725" y="2059683"/>
                </a:cubicBezTo>
                <a:close/>
                <a:moveTo>
                  <a:pt x="8529895" y="1992759"/>
                </a:moveTo>
                <a:cubicBezTo>
                  <a:pt x="8532766" y="1991581"/>
                  <a:pt x="8534092" y="1988342"/>
                  <a:pt x="8532987" y="1985470"/>
                </a:cubicBezTo>
                <a:lnTo>
                  <a:pt x="8503685" y="1913320"/>
                </a:lnTo>
                <a:cubicBezTo>
                  <a:pt x="8502507" y="1910448"/>
                  <a:pt x="8499268" y="1909123"/>
                  <a:pt x="8496397" y="1910227"/>
                </a:cubicBezTo>
                <a:cubicBezTo>
                  <a:pt x="8493525" y="1911405"/>
                  <a:pt x="8492200" y="1914645"/>
                  <a:pt x="8493304" y="1917516"/>
                </a:cubicBezTo>
                <a:lnTo>
                  <a:pt x="8522606" y="1989667"/>
                </a:lnTo>
                <a:cubicBezTo>
                  <a:pt x="8523489" y="1991876"/>
                  <a:pt x="8525625" y="1993127"/>
                  <a:pt x="8527834" y="1993127"/>
                </a:cubicBezTo>
                <a:cubicBezTo>
                  <a:pt x="8528570" y="1993127"/>
                  <a:pt x="8529232" y="1992980"/>
                  <a:pt x="8529895" y="1992759"/>
                </a:cubicBezTo>
                <a:close/>
                <a:moveTo>
                  <a:pt x="8499562" y="1920829"/>
                </a:moveTo>
                <a:cubicBezTo>
                  <a:pt x="8502581" y="1920240"/>
                  <a:pt x="8504569" y="1917295"/>
                  <a:pt x="8503980" y="1914277"/>
                </a:cubicBezTo>
                <a:lnTo>
                  <a:pt x="8489328" y="1839255"/>
                </a:lnTo>
                <a:cubicBezTo>
                  <a:pt x="8488740" y="1836236"/>
                  <a:pt x="8485721" y="1834248"/>
                  <a:pt x="8482776" y="1834837"/>
                </a:cubicBezTo>
                <a:cubicBezTo>
                  <a:pt x="8479758" y="1835426"/>
                  <a:pt x="8477770" y="1838371"/>
                  <a:pt x="8478358" y="1841390"/>
                </a:cubicBezTo>
                <a:lnTo>
                  <a:pt x="8493009" y="1916412"/>
                </a:lnTo>
                <a:cubicBezTo>
                  <a:pt x="8493525" y="1919062"/>
                  <a:pt x="8495881" y="1920903"/>
                  <a:pt x="8498531" y="1920903"/>
                </a:cubicBezTo>
                <a:cubicBezTo>
                  <a:pt x="8498900" y="1920977"/>
                  <a:pt x="8499268" y="1920903"/>
                  <a:pt x="8499562" y="1920829"/>
                </a:cubicBezTo>
                <a:close/>
                <a:moveTo>
                  <a:pt x="1992156" y="1909786"/>
                </a:moveTo>
                <a:lnTo>
                  <a:pt x="2011372" y="1900583"/>
                </a:lnTo>
                <a:cubicBezTo>
                  <a:pt x="2014169" y="1899258"/>
                  <a:pt x="2015347" y="1895944"/>
                  <a:pt x="2014022" y="1893147"/>
                </a:cubicBezTo>
                <a:cubicBezTo>
                  <a:pt x="2012697" y="1890349"/>
                  <a:pt x="2009310" y="1889171"/>
                  <a:pt x="2006586" y="1890496"/>
                </a:cubicBezTo>
                <a:lnTo>
                  <a:pt x="1987370" y="1899699"/>
                </a:lnTo>
                <a:cubicBezTo>
                  <a:pt x="1984573" y="1901025"/>
                  <a:pt x="1983395" y="1904338"/>
                  <a:pt x="1984720" y="1907135"/>
                </a:cubicBezTo>
                <a:cubicBezTo>
                  <a:pt x="1985677" y="1909123"/>
                  <a:pt x="1987739" y="1910301"/>
                  <a:pt x="1989800" y="1910301"/>
                </a:cubicBezTo>
                <a:cubicBezTo>
                  <a:pt x="1990610" y="1910301"/>
                  <a:pt x="1991420" y="1910154"/>
                  <a:pt x="1992156" y="1909786"/>
                </a:cubicBezTo>
                <a:close/>
                <a:moveTo>
                  <a:pt x="2011372" y="1900583"/>
                </a:moveTo>
                <a:lnTo>
                  <a:pt x="2039127" y="1887257"/>
                </a:lnTo>
                <a:cubicBezTo>
                  <a:pt x="2041925" y="1885932"/>
                  <a:pt x="2043103" y="1882619"/>
                  <a:pt x="2041704" y="1879821"/>
                </a:cubicBezTo>
                <a:cubicBezTo>
                  <a:pt x="2040379" y="1877023"/>
                  <a:pt x="2037066" y="1875845"/>
                  <a:pt x="2034268" y="1877171"/>
                </a:cubicBezTo>
                <a:lnTo>
                  <a:pt x="2006512" y="1890496"/>
                </a:lnTo>
                <a:cubicBezTo>
                  <a:pt x="2003715" y="1891822"/>
                  <a:pt x="2002537" y="1895135"/>
                  <a:pt x="2003862" y="1897932"/>
                </a:cubicBezTo>
                <a:cubicBezTo>
                  <a:pt x="2004819" y="1899920"/>
                  <a:pt x="2006807" y="1901098"/>
                  <a:pt x="2008942" y="1901098"/>
                </a:cubicBezTo>
                <a:cubicBezTo>
                  <a:pt x="2009752" y="1901172"/>
                  <a:pt x="2010562" y="1900951"/>
                  <a:pt x="2011372" y="1900583"/>
                </a:cubicBezTo>
                <a:close/>
                <a:moveTo>
                  <a:pt x="2042072" y="1883723"/>
                </a:moveTo>
                <a:lnTo>
                  <a:pt x="2042809" y="1881073"/>
                </a:lnTo>
                <a:cubicBezTo>
                  <a:pt x="2043619" y="1878128"/>
                  <a:pt x="2041851" y="1875036"/>
                  <a:pt x="2038907" y="1874226"/>
                </a:cubicBezTo>
                <a:cubicBezTo>
                  <a:pt x="2035888" y="1873416"/>
                  <a:pt x="2032869" y="1875183"/>
                  <a:pt x="2032060" y="1878128"/>
                </a:cubicBezTo>
                <a:lnTo>
                  <a:pt x="2031323" y="1880778"/>
                </a:lnTo>
                <a:cubicBezTo>
                  <a:pt x="2030514" y="1883723"/>
                  <a:pt x="2032280" y="1886815"/>
                  <a:pt x="2035225" y="1887625"/>
                </a:cubicBezTo>
                <a:cubicBezTo>
                  <a:pt x="2035741" y="1887772"/>
                  <a:pt x="2036256" y="1887846"/>
                  <a:pt x="2036772" y="1887846"/>
                </a:cubicBezTo>
                <a:cubicBezTo>
                  <a:pt x="2039201" y="1887846"/>
                  <a:pt x="2041410" y="1886226"/>
                  <a:pt x="2042072" y="1883723"/>
                </a:cubicBezTo>
                <a:close/>
                <a:moveTo>
                  <a:pt x="2040526" y="1884238"/>
                </a:moveTo>
                <a:lnTo>
                  <a:pt x="2054662" y="1874888"/>
                </a:lnTo>
                <a:cubicBezTo>
                  <a:pt x="2057239" y="1873195"/>
                  <a:pt x="2057901" y="1869735"/>
                  <a:pt x="2056208" y="1867158"/>
                </a:cubicBezTo>
                <a:cubicBezTo>
                  <a:pt x="2054515" y="1864581"/>
                  <a:pt x="2051054" y="1863918"/>
                  <a:pt x="2048478" y="1865612"/>
                </a:cubicBezTo>
                <a:lnTo>
                  <a:pt x="2034342" y="1874962"/>
                </a:lnTo>
                <a:cubicBezTo>
                  <a:pt x="2031765" y="1876655"/>
                  <a:pt x="2031102" y="1880116"/>
                  <a:pt x="2032796" y="1882692"/>
                </a:cubicBezTo>
                <a:cubicBezTo>
                  <a:pt x="2033900" y="1884312"/>
                  <a:pt x="2035667" y="1885196"/>
                  <a:pt x="2037508" y="1885196"/>
                </a:cubicBezTo>
                <a:cubicBezTo>
                  <a:pt x="2038539" y="1885196"/>
                  <a:pt x="2039569" y="1884901"/>
                  <a:pt x="2040526" y="1884238"/>
                </a:cubicBezTo>
                <a:close/>
                <a:moveTo>
                  <a:pt x="2055177" y="1874520"/>
                </a:moveTo>
                <a:lnTo>
                  <a:pt x="2069460" y="1862740"/>
                </a:lnTo>
                <a:cubicBezTo>
                  <a:pt x="2071816" y="1860753"/>
                  <a:pt x="2072184" y="1857292"/>
                  <a:pt x="2070196" y="1854863"/>
                </a:cubicBezTo>
                <a:cubicBezTo>
                  <a:pt x="2068209" y="1852507"/>
                  <a:pt x="2064748" y="1852212"/>
                  <a:pt x="2062319" y="1854127"/>
                </a:cubicBezTo>
                <a:lnTo>
                  <a:pt x="2048036" y="1865906"/>
                </a:lnTo>
                <a:cubicBezTo>
                  <a:pt x="2045680" y="1867894"/>
                  <a:pt x="2045312" y="1871354"/>
                  <a:pt x="2047300" y="1873784"/>
                </a:cubicBezTo>
                <a:cubicBezTo>
                  <a:pt x="2048404" y="1875109"/>
                  <a:pt x="2050024" y="1875845"/>
                  <a:pt x="2051643" y="1875772"/>
                </a:cubicBezTo>
                <a:cubicBezTo>
                  <a:pt x="2052895" y="1875772"/>
                  <a:pt x="2054147" y="1875330"/>
                  <a:pt x="2055177" y="1874520"/>
                </a:cubicBezTo>
                <a:close/>
                <a:moveTo>
                  <a:pt x="2069460" y="1862740"/>
                </a:moveTo>
                <a:lnTo>
                  <a:pt x="2142642" y="1802149"/>
                </a:lnTo>
                <a:cubicBezTo>
                  <a:pt x="2144998" y="1800161"/>
                  <a:pt x="2145366" y="1796700"/>
                  <a:pt x="2143378" y="1794271"/>
                </a:cubicBezTo>
                <a:cubicBezTo>
                  <a:pt x="2141390" y="1791915"/>
                  <a:pt x="2137930" y="1791621"/>
                  <a:pt x="2135500" y="1793535"/>
                </a:cubicBezTo>
                <a:lnTo>
                  <a:pt x="2062319" y="1854127"/>
                </a:lnTo>
                <a:cubicBezTo>
                  <a:pt x="2059963" y="1856114"/>
                  <a:pt x="2059595" y="1859575"/>
                  <a:pt x="2061583" y="1862004"/>
                </a:cubicBezTo>
                <a:cubicBezTo>
                  <a:pt x="2062687" y="1863329"/>
                  <a:pt x="2064307" y="1864066"/>
                  <a:pt x="2065926" y="1863992"/>
                </a:cubicBezTo>
                <a:cubicBezTo>
                  <a:pt x="2067178" y="1863992"/>
                  <a:pt x="2068430" y="1863550"/>
                  <a:pt x="2069460" y="1862740"/>
                </a:cubicBezTo>
                <a:close/>
                <a:moveTo>
                  <a:pt x="2143525" y="1801191"/>
                </a:moveTo>
                <a:lnTo>
                  <a:pt x="2212437" y="1709972"/>
                </a:lnTo>
                <a:cubicBezTo>
                  <a:pt x="2214277" y="1707543"/>
                  <a:pt x="2213835" y="1704009"/>
                  <a:pt x="2211332" y="1702168"/>
                </a:cubicBezTo>
                <a:cubicBezTo>
                  <a:pt x="2208903" y="1700328"/>
                  <a:pt x="2205369" y="1700769"/>
                  <a:pt x="2203528" y="1703273"/>
                </a:cubicBezTo>
                <a:lnTo>
                  <a:pt x="2134617" y="1794492"/>
                </a:lnTo>
                <a:cubicBezTo>
                  <a:pt x="2132776" y="1796921"/>
                  <a:pt x="2133218" y="1800455"/>
                  <a:pt x="2135721" y="1802296"/>
                </a:cubicBezTo>
                <a:cubicBezTo>
                  <a:pt x="2136752" y="1803106"/>
                  <a:pt x="2137930" y="1803400"/>
                  <a:pt x="2139108" y="1803400"/>
                </a:cubicBezTo>
                <a:cubicBezTo>
                  <a:pt x="2140801" y="1803400"/>
                  <a:pt x="2142421" y="1802590"/>
                  <a:pt x="2143525" y="1801191"/>
                </a:cubicBezTo>
                <a:close/>
                <a:moveTo>
                  <a:pt x="2213099" y="1708868"/>
                </a:moveTo>
                <a:lnTo>
                  <a:pt x="2261322" y="1600789"/>
                </a:lnTo>
                <a:cubicBezTo>
                  <a:pt x="2262574" y="1597992"/>
                  <a:pt x="2261322" y="1594679"/>
                  <a:pt x="2258525" y="1593427"/>
                </a:cubicBezTo>
                <a:cubicBezTo>
                  <a:pt x="2255727" y="1592175"/>
                  <a:pt x="2252414" y="1593427"/>
                  <a:pt x="2251162" y="1596225"/>
                </a:cubicBezTo>
                <a:lnTo>
                  <a:pt x="2202939" y="1704303"/>
                </a:lnTo>
                <a:cubicBezTo>
                  <a:pt x="2201688" y="1707101"/>
                  <a:pt x="2202939" y="1710414"/>
                  <a:pt x="2205737" y="1711666"/>
                </a:cubicBezTo>
                <a:cubicBezTo>
                  <a:pt x="2206473" y="1712034"/>
                  <a:pt x="2207283" y="1712181"/>
                  <a:pt x="2208019" y="1712181"/>
                </a:cubicBezTo>
                <a:cubicBezTo>
                  <a:pt x="2210154" y="1712181"/>
                  <a:pt x="2212142" y="1710929"/>
                  <a:pt x="2213099" y="1708868"/>
                </a:cubicBezTo>
                <a:close/>
                <a:moveTo>
                  <a:pt x="2261617" y="1599758"/>
                </a:moveTo>
                <a:lnTo>
                  <a:pt x="2288637" y="1478943"/>
                </a:lnTo>
                <a:cubicBezTo>
                  <a:pt x="2289299" y="1475924"/>
                  <a:pt x="2287385" y="1472979"/>
                  <a:pt x="2284440" y="1472317"/>
                </a:cubicBezTo>
                <a:cubicBezTo>
                  <a:pt x="2281495" y="1471654"/>
                  <a:pt x="2278477" y="1473568"/>
                  <a:pt x="2277814" y="1476513"/>
                </a:cubicBezTo>
                <a:lnTo>
                  <a:pt x="2250794" y="1597329"/>
                </a:lnTo>
                <a:cubicBezTo>
                  <a:pt x="2250132" y="1600347"/>
                  <a:pt x="2252046" y="1603292"/>
                  <a:pt x="2254991" y="1603955"/>
                </a:cubicBezTo>
                <a:cubicBezTo>
                  <a:pt x="2255432" y="1604029"/>
                  <a:pt x="2255801" y="1604102"/>
                  <a:pt x="2256242" y="1604102"/>
                </a:cubicBezTo>
                <a:cubicBezTo>
                  <a:pt x="2258746" y="1604102"/>
                  <a:pt x="2261101" y="1602335"/>
                  <a:pt x="2261617" y="1599758"/>
                </a:cubicBezTo>
                <a:close/>
                <a:moveTo>
                  <a:pt x="2288784" y="1477986"/>
                </a:moveTo>
                <a:lnTo>
                  <a:pt x="2294232" y="1348556"/>
                </a:lnTo>
                <a:cubicBezTo>
                  <a:pt x="2294379" y="1345464"/>
                  <a:pt x="2291949" y="1342887"/>
                  <a:pt x="2288931" y="1342740"/>
                </a:cubicBezTo>
                <a:cubicBezTo>
                  <a:pt x="2285913" y="1342372"/>
                  <a:pt x="2283262" y="1345022"/>
                  <a:pt x="2283115" y="1348041"/>
                </a:cubicBezTo>
                <a:lnTo>
                  <a:pt x="2277667" y="1477470"/>
                </a:lnTo>
                <a:cubicBezTo>
                  <a:pt x="2277519" y="1480563"/>
                  <a:pt x="2279949" y="1483139"/>
                  <a:pt x="2282967" y="1483287"/>
                </a:cubicBezTo>
                <a:cubicBezTo>
                  <a:pt x="2283041" y="1483287"/>
                  <a:pt x="2283188" y="1483287"/>
                  <a:pt x="2283262" y="1483287"/>
                </a:cubicBezTo>
                <a:cubicBezTo>
                  <a:pt x="2286207" y="1483287"/>
                  <a:pt x="2288637" y="1481004"/>
                  <a:pt x="2288784" y="1477986"/>
                </a:cubicBezTo>
                <a:close/>
                <a:moveTo>
                  <a:pt x="2289373" y="1353931"/>
                </a:moveTo>
                <a:cubicBezTo>
                  <a:pt x="2292465" y="1353563"/>
                  <a:pt x="2294600" y="1350765"/>
                  <a:pt x="2294232" y="1347746"/>
                </a:cubicBezTo>
                <a:lnTo>
                  <a:pt x="2277814" y="1213973"/>
                </a:lnTo>
                <a:cubicBezTo>
                  <a:pt x="2277446" y="1210881"/>
                  <a:pt x="2274574" y="1208819"/>
                  <a:pt x="2271630" y="1209114"/>
                </a:cubicBezTo>
                <a:cubicBezTo>
                  <a:pt x="2268537" y="1209482"/>
                  <a:pt x="2266402" y="1212280"/>
                  <a:pt x="2266770" y="1215298"/>
                </a:cubicBezTo>
                <a:lnTo>
                  <a:pt x="2283188" y="1349072"/>
                </a:lnTo>
                <a:cubicBezTo>
                  <a:pt x="2283557" y="1351943"/>
                  <a:pt x="2285986" y="1354004"/>
                  <a:pt x="2288784" y="1353931"/>
                </a:cubicBezTo>
                <a:cubicBezTo>
                  <a:pt x="2288931" y="1353931"/>
                  <a:pt x="2289152" y="1353931"/>
                  <a:pt x="2289373" y="1353931"/>
                </a:cubicBezTo>
                <a:close/>
                <a:moveTo>
                  <a:pt x="2273765" y="1219936"/>
                </a:moveTo>
                <a:cubicBezTo>
                  <a:pt x="2276710" y="1219053"/>
                  <a:pt x="2278403" y="1215961"/>
                  <a:pt x="2277593" y="1213016"/>
                </a:cubicBezTo>
                <a:lnTo>
                  <a:pt x="2239014" y="1079095"/>
                </a:lnTo>
                <a:cubicBezTo>
                  <a:pt x="2238131" y="1076150"/>
                  <a:pt x="2235112" y="1074383"/>
                  <a:pt x="2232094" y="1075267"/>
                </a:cubicBezTo>
                <a:cubicBezTo>
                  <a:pt x="2229149" y="1076150"/>
                  <a:pt x="2227456" y="1079242"/>
                  <a:pt x="2228265" y="1082187"/>
                </a:cubicBezTo>
                <a:lnTo>
                  <a:pt x="2266844" y="1216108"/>
                </a:lnTo>
                <a:cubicBezTo>
                  <a:pt x="2267580" y="1218538"/>
                  <a:pt x="2269789" y="1220157"/>
                  <a:pt x="2272219" y="1220157"/>
                </a:cubicBezTo>
                <a:cubicBezTo>
                  <a:pt x="2272808" y="1220157"/>
                  <a:pt x="2273323" y="1220084"/>
                  <a:pt x="2273765" y="1219936"/>
                </a:cubicBezTo>
                <a:close/>
                <a:moveTo>
                  <a:pt x="2235996" y="1085721"/>
                </a:moveTo>
                <a:cubicBezTo>
                  <a:pt x="2238794" y="1084470"/>
                  <a:pt x="2240045" y="1081157"/>
                  <a:pt x="2238794" y="1078359"/>
                </a:cubicBezTo>
                <a:lnTo>
                  <a:pt x="2180779" y="950844"/>
                </a:lnTo>
                <a:cubicBezTo>
                  <a:pt x="2179527" y="948046"/>
                  <a:pt x="2176214" y="946794"/>
                  <a:pt x="2173416" y="948046"/>
                </a:cubicBezTo>
                <a:cubicBezTo>
                  <a:pt x="2170619" y="949298"/>
                  <a:pt x="2169367" y="952611"/>
                  <a:pt x="2170619" y="955408"/>
                </a:cubicBezTo>
                <a:lnTo>
                  <a:pt x="2228634" y="1082924"/>
                </a:lnTo>
                <a:cubicBezTo>
                  <a:pt x="2229591" y="1084985"/>
                  <a:pt x="2231652" y="1086237"/>
                  <a:pt x="2233787" y="1086163"/>
                </a:cubicBezTo>
                <a:cubicBezTo>
                  <a:pt x="2234450" y="1086237"/>
                  <a:pt x="2235260" y="1086089"/>
                  <a:pt x="2235996" y="1085721"/>
                </a:cubicBezTo>
                <a:close/>
                <a:moveTo>
                  <a:pt x="2177981" y="958206"/>
                </a:moveTo>
                <a:cubicBezTo>
                  <a:pt x="2180779" y="956954"/>
                  <a:pt x="2182030" y="953641"/>
                  <a:pt x="2180779" y="950844"/>
                </a:cubicBezTo>
                <a:lnTo>
                  <a:pt x="2179895" y="948782"/>
                </a:lnTo>
                <a:cubicBezTo>
                  <a:pt x="2178643" y="945985"/>
                  <a:pt x="2175330" y="944733"/>
                  <a:pt x="2172533" y="945985"/>
                </a:cubicBezTo>
                <a:cubicBezTo>
                  <a:pt x="2169735" y="947236"/>
                  <a:pt x="2168483" y="950549"/>
                  <a:pt x="2169735" y="953347"/>
                </a:cubicBezTo>
                <a:lnTo>
                  <a:pt x="2170619" y="955408"/>
                </a:lnTo>
                <a:cubicBezTo>
                  <a:pt x="2171576" y="957470"/>
                  <a:pt x="2173637" y="958721"/>
                  <a:pt x="2175772" y="958648"/>
                </a:cubicBezTo>
                <a:cubicBezTo>
                  <a:pt x="2176435" y="958721"/>
                  <a:pt x="2177245" y="958574"/>
                  <a:pt x="2177981" y="958206"/>
                </a:cubicBezTo>
                <a:close/>
                <a:moveTo>
                  <a:pt x="2177760" y="955850"/>
                </a:moveTo>
                <a:cubicBezTo>
                  <a:pt x="2180337" y="954157"/>
                  <a:pt x="2181073" y="950770"/>
                  <a:pt x="2179453" y="948120"/>
                </a:cubicBezTo>
                <a:lnTo>
                  <a:pt x="2103916" y="830396"/>
                </a:lnTo>
                <a:cubicBezTo>
                  <a:pt x="2102223" y="827746"/>
                  <a:pt x="2098762" y="827083"/>
                  <a:pt x="2096185" y="828703"/>
                </a:cubicBezTo>
                <a:cubicBezTo>
                  <a:pt x="2093609" y="830396"/>
                  <a:pt x="2092872" y="833783"/>
                  <a:pt x="2094492" y="836433"/>
                </a:cubicBezTo>
                <a:lnTo>
                  <a:pt x="2170029" y="954157"/>
                </a:lnTo>
                <a:cubicBezTo>
                  <a:pt x="2171134" y="955850"/>
                  <a:pt x="2172901" y="956733"/>
                  <a:pt x="2174741" y="956733"/>
                </a:cubicBezTo>
                <a:cubicBezTo>
                  <a:pt x="2175772" y="956660"/>
                  <a:pt x="2176803" y="956439"/>
                  <a:pt x="2177760" y="955850"/>
                </a:cubicBezTo>
                <a:close/>
                <a:moveTo>
                  <a:pt x="2102223" y="838126"/>
                </a:moveTo>
                <a:cubicBezTo>
                  <a:pt x="2104799" y="836433"/>
                  <a:pt x="2105536" y="832973"/>
                  <a:pt x="2103916" y="830396"/>
                </a:cubicBezTo>
                <a:lnTo>
                  <a:pt x="2102075" y="827525"/>
                </a:lnTo>
                <a:cubicBezTo>
                  <a:pt x="2100382" y="824948"/>
                  <a:pt x="2096922" y="824212"/>
                  <a:pt x="2094345" y="825831"/>
                </a:cubicBezTo>
                <a:cubicBezTo>
                  <a:pt x="2091768" y="827525"/>
                  <a:pt x="2091032" y="830985"/>
                  <a:pt x="2092652" y="833562"/>
                </a:cubicBezTo>
                <a:lnTo>
                  <a:pt x="2094492" y="836433"/>
                </a:lnTo>
                <a:cubicBezTo>
                  <a:pt x="2095596" y="838126"/>
                  <a:pt x="2097363" y="839010"/>
                  <a:pt x="2099204" y="839010"/>
                </a:cubicBezTo>
                <a:cubicBezTo>
                  <a:pt x="2100308" y="839010"/>
                  <a:pt x="2101339" y="838715"/>
                  <a:pt x="2102223" y="838126"/>
                </a:cubicBezTo>
                <a:close/>
                <a:moveTo>
                  <a:pt x="2101045" y="834740"/>
                </a:moveTo>
                <a:cubicBezTo>
                  <a:pt x="2103327" y="832678"/>
                  <a:pt x="2103548" y="829144"/>
                  <a:pt x="2101560" y="826862"/>
                </a:cubicBezTo>
                <a:lnTo>
                  <a:pt x="2014243" y="727176"/>
                </a:lnTo>
                <a:cubicBezTo>
                  <a:pt x="2012181" y="724820"/>
                  <a:pt x="2008648" y="724673"/>
                  <a:pt x="2006365" y="726661"/>
                </a:cubicBezTo>
                <a:cubicBezTo>
                  <a:pt x="2004083" y="728722"/>
                  <a:pt x="2003862" y="732256"/>
                  <a:pt x="2005850" y="734539"/>
                </a:cubicBezTo>
                <a:lnTo>
                  <a:pt x="2093167" y="834224"/>
                </a:lnTo>
                <a:cubicBezTo>
                  <a:pt x="2094271" y="835476"/>
                  <a:pt x="2095817" y="836139"/>
                  <a:pt x="2097437" y="836139"/>
                </a:cubicBezTo>
                <a:cubicBezTo>
                  <a:pt x="2098689" y="836139"/>
                  <a:pt x="2100014" y="835697"/>
                  <a:pt x="2101045" y="834740"/>
                </a:cubicBezTo>
                <a:close/>
                <a:moveTo>
                  <a:pt x="2013728" y="735128"/>
                </a:moveTo>
                <a:cubicBezTo>
                  <a:pt x="2016083" y="733066"/>
                  <a:pt x="2016304" y="729606"/>
                  <a:pt x="2014243" y="727250"/>
                </a:cubicBezTo>
                <a:lnTo>
                  <a:pt x="2010635" y="723127"/>
                </a:lnTo>
                <a:cubicBezTo>
                  <a:pt x="2008574" y="720771"/>
                  <a:pt x="2005040" y="720550"/>
                  <a:pt x="2002758" y="722612"/>
                </a:cubicBezTo>
                <a:cubicBezTo>
                  <a:pt x="2000402" y="724673"/>
                  <a:pt x="2000181" y="728133"/>
                  <a:pt x="2002242" y="730489"/>
                </a:cubicBezTo>
                <a:lnTo>
                  <a:pt x="2005850" y="734612"/>
                </a:lnTo>
                <a:cubicBezTo>
                  <a:pt x="2006954" y="735864"/>
                  <a:pt x="2008500" y="736526"/>
                  <a:pt x="2010120" y="736526"/>
                </a:cubicBezTo>
                <a:cubicBezTo>
                  <a:pt x="2011445" y="736453"/>
                  <a:pt x="2012697" y="736011"/>
                  <a:pt x="2013728" y="735128"/>
                </a:cubicBezTo>
                <a:close/>
                <a:moveTo>
                  <a:pt x="2010194" y="731005"/>
                </a:moveTo>
                <a:cubicBezTo>
                  <a:pt x="2012476" y="729017"/>
                  <a:pt x="2012770" y="725483"/>
                  <a:pt x="2010709" y="723127"/>
                </a:cubicBezTo>
                <a:lnTo>
                  <a:pt x="2007690" y="719740"/>
                </a:lnTo>
                <a:cubicBezTo>
                  <a:pt x="2005629" y="717458"/>
                  <a:pt x="2002169" y="717164"/>
                  <a:pt x="1999813" y="719225"/>
                </a:cubicBezTo>
                <a:cubicBezTo>
                  <a:pt x="1997530" y="721213"/>
                  <a:pt x="1997236" y="724747"/>
                  <a:pt x="1999297" y="727103"/>
                </a:cubicBezTo>
                <a:lnTo>
                  <a:pt x="2002316" y="730489"/>
                </a:lnTo>
                <a:cubicBezTo>
                  <a:pt x="2003420" y="731741"/>
                  <a:pt x="2004966" y="732404"/>
                  <a:pt x="2006512" y="732404"/>
                </a:cubicBezTo>
                <a:cubicBezTo>
                  <a:pt x="2007838" y="732404"/>
                  <a:pt x="2009163" y="731962"/>
                  <a:pt x="2010194" y="731005"/>
                </a:cubicBezTo>
                <a:close/>
                <a:moveTo>
                  <a:pt x="2007838" y="726955"/>
                </a:moveTo>
                <a:cubicBezTo>
                  <a:pt x="2009826" y="724600"/>
                  <a:pt x="2009457" y="721066"/>
                  <a:pt x="2007101" y="719078"/>
                </a:cubicBezTo>
                <a:lnTo>
                  <a:pt x="1911465" y="640301"/>
                </a:lnTo>
                <a:cubicBezTo>
                  <a:pt x="1909109" y="638387"/>
                  <a:pt x="1905575" y="638681"/>
                  <a:pt x="1903587" y="641037"/>
                </a:cubicBezTo>
                <a:cubicBezTo>
                  <a:pt x="1901599" y="643393"/>
                  <a:pt x="1901967" y="646927"/>
                  <a:pt x="1904323" y="648915"/>
                </a:cubicBezTo>
                <a:lnTo>
                  <a:pt x="1999960" y="727692"/>
                </a:lnTo>
                <a:cubicBezTo>
                  <a:pt x="2000991" y="728575"/>
                  <a:pt x="2002242" y="728943"/>
                  <a:pt x="2003567" y="728943"/>
                </a:cubicBezTo>
                <a:cubicBezTo>
                  <a:pt x="2005187" y="728943"/>
                  <a:pt x="2006733" y="728281"/>
                  <a:pt x="2007838" y="726955"/>
                </a:cubicBezTo>
                <a:close/>
                <a:moveTo>
                  <a:pt x="1912127" y="648179"/>
                </a:moveTo>
                <a:cubicBezTo>
                  <a:pt x="1914115" y="645823"/>
                  <a:pt x="1913747" y="642289"/>
                  <a:pt x="1911391" y="640301"/>
                </a:cubicBezTo>
                <a:lnTo>
                  <a:pt x="1898581" y="629773"/>
                </a:lnTo>
                <a:cubicBezTo>
                  <a:pt x="1896225" y="627859"/>
                  <a:pt x="1892691" y="628153"/>
                  <a:pt x="1890703" y="630509"/>
                </a:cubicBezTo>
                <a:cubicBezTo>
                  <a:pt x="1888715" y="632865"/>
                  <a:pt x="1889083" y="636399"/>
                  <a:pt x="1891439" y="638387"/>
                </a:cubicBezTo>
                <a:lnTo>
                  <a:pt x="1904250" y="648915"/>
                </a:lnTo>
                <a:cubicBezTo>
                  <a:pt x="1905280" y="649798"/>
                  <a:pt x="1906532" y="650166"/>
                  <a:pt x="1907857" y="650166"/>
                </a:cubicBezTo>
                <a:cubicBezTo>
                  <a:pt x="1909477" y="650166"/>
                  <a:pt x="1911097" y="649504"/>
                  <a:pt x="1912127" y="648179"/>
                </a:cubicBezTo>
                <a:close/>
                <a:moveTo>
                  <a:pt x="1900053" y="636620"/>
                </a:moveTo>
                <a:cubicBezTo>
                  <a:pt x="1901452" y="633896"/>
                  <a:pt x="1900348" y="630509"/>
                  <a:pt x="1897624" y="629110"/>
                </a:cubicBezTo>
                <a:lnTo>
                  <a:pt x="1809202" y="584200"/>
                </a:lnTo>
                <a:cubicBezTo>
                  <a:pt x="1806478" y="582801"/>
                  <a:pt x="1803091" y="583906"/>
                  <a:pt x="1801693" y="586630"/>
                </a:cubicBezTo>
                <a:cubicBezTo>
                  <a:pt x="1800294" y="589354"/>
                  <a:pt x="1801398" y="592740"/>
                  <a:pt x="1804122" y="594139"/>
                </a:cubicBezTo>
                <a:lnTo>
                  <a:pt x="1892544" y="639049"/>
                </a:lnTo>
                <a:cubicBezTo>
                  <a:pt x="1893354" y="639491"/>
                  <a:pt x="1894237" y="639638"/>
                  <a:pt x="1895120" y="639638"/>
                </a:cubicBezTo>
                <a:cubicBezTo>
                  <a:pt x="1897108" y="639638"/>
                  <a:pt x="1899022" y="638534"/>
                  <a:pt x="1900053" y="636620"/>
                </a:cubicBezTo>
                <a:close/>
                <a:moveTo>
                  <a:pt x="1811853" y="591342"/>
                </a:moveTo>
                <a:cubicBezTo>
                  <a:pt x="1813031" y="588470"/>
                  <a:pt x="1811632" y="585231"/>
                  <a:pt x="1808760" y="584053"/>
                </a:cubicBezTo>
                <a:lnTo>
                  <a:pt x="1747506" y="559242"/>
                </a:lnTo>
                <a:cubicBezTo>
                  <a:pt x="1744635" y="558064"/>
                  <a:pt x="1741395" y="559463"/>
                  <a:pt x="1740217" y="562334"/>
                </a:cubicBezTo>
                <a:cubicBezTo>
                  <a:pt x="1739039" y="565205"/>
                  <a:pt x="1740438" y="568445"/>
                  <a:pt x="1743309" y="569623"/>
                </a:cubicBezTo>
                <a:lnTo>
                  <a:pt x="1804564" y="594434"/>
                </a:lnTo>
                <a:cubicBezTo>
                  <a:pt x="1805227" y="594728"/>
                  <a:pt x="1805963" y="594875"/>
                  <a:pt x="1806699" y="594875"/>
                </a:cubicBezTo>
                <a:cubicBezTo>
                  <a:pt x="1808908" y="594802"/>
                  <a:pt x="1810969" y="593477"/>
                  <a:pt x="1811853" y="591342"/>
                </a:cubicBezTo>
                <a:close/>
                <a:moveTo>
                  <a:pt x="1750966" y="564469"/>
                </a:moveTo>
                <a:cubicBezTo>
                  <a:pt x="1750966" y="561377"/>
                  <a:pt x="1748537" y="558874"/>
                  <a:pt x="1745445" y="558874"/>
                </a:cubicBezTo>
                <a:lnTo>
                  <a:pt x="1727260" y="558653"/>
                </a:lnTo>
                <a:cubicBezTo>
                  <a:pt x="1724020" y="558211"/>
                  <a:pt x="1721664" y="561082"/>
                  <a:pt x="1721664" y="564175"/>
                </a:cubicBezTo>
                <a:cubicBezTo>
                  <a:pt x="1721664" y="567267"/>
                  <a:pt x="1724094" y="569770"/>
                  <a:pt x="1727186" y="569770"/>
                </a:cubicBezTo>
                <a:lnTo>
                  <a:pt x="1745371" y="569991"/>
                </a:lnTo>
                <a:cubicBezTo>
                  <a:pt x="1745371" y="569991"/>
                  <a:pt x="1745445" y="569991"/>
                  <a:pt x="1745445" y="569991"/>
                </a:cubicBezTo>
                <a:cubicBezTo>
                  <a:pt x="1748463" y="569991"/>
                  <a:pt x="1750893" y="567488"/>
                  <a:pt x="1750966" y="564469"/>
                </a:cubicBezTo>
                <a:close/>
                <a:moveTo>
                  <a:pt x="1732413" y="566310"/>
                </a:moveTo>
                <a:cubicBezTo>
                  <a:pt x="1733591" y="563438"/>
                  <a:pt x="1732192" y="560199"/>
                  <a:pt x="1729321" y="559021"/>
                </a:cubicBezTo>
                <a:lnTo>
                  <a:pt x="1671821" y="535535"/>
                </a:lnTo>
                <a:cubicBezTo>
                  <a:pt x="1669024" y="534431"/>
                  <a:pt x="1665711" y="535756"/>
                  <a:pt x="1664533" y="538627"/>
                </a:cubicBezTo>
                <a:cubicBezTo>
                  <a:pt x="1663355" y="541499"/>
                  <a:pt x="1664754" y="544738"/>
                  <a:pt x="1667625" y="545916"/>
                </a:cubicBezTo>
                <a:lnTo>
                  <a:pt x="1725125" y="569402"/>
                </a:lnTo>
                <a:cubicBezTo>
                  <a:pt x="1725787" y="569696"/>
                  <a:pt x="1726523" y="569844"/>
                  <a:pt x="1727260" y="569844"/>
                </a:cubicBezTo>
                <a:cubicBezTo>
                  <a:pt x="1729468" y="569770"/>
                  <a:pt x="1731530" y="568445"/>
                  <a:pt x="1732413" y="566310"/>
                </a:cubicBezTo>
                <a:close/>
                <a:moveTo>
                  <a:pt x="1674693" y="543266"/>
                </a:moveTo>
                <a:cubicBezTo>
                  <a:pt x="1676091" y="540542"/>
                  <a:pt x="1674987" y="537155"/>
                  <a:pt x="1672263" y="535756"/>
                </a:cubicBezTo>
                <a:lnTo>
                  <a:pt x="1623893" y="511019"/>
                </a:lnTo>
                <a:cubicBezTo>
                  <a:pt x="1621169" y="509620"/>
                  <a:pt x="1617782" y="510724"/>
                  <a:pt x="1616383" y="513448"/>
                </a:cubicBezTo>
                <a:cubicBezTo>
                  <a:pt x="1614984" y="516172"/>
                  <a:pt x="1616089" y="519559"/>
                  <a:pt x="1618813" y="520958"/>
                </a:cubicBezTo>
                <a:lnTo>
                  <a:pt x="1667183" y="545695"/>
                </a:lnTo>
                <a:cubicBezTo>
                  <a:pt x="1667993" y="546137"/>
                  <a:pt x="1668876" y="546284"/>
                  <a:pt x="1669760" y="546284"/>
                </a:cubicBezTo>
                <a:cubicBezTo>
                  <a:pt x="1671821" y="546284"/>
                  <a:pt x="1673736" y="545180"/>
                  <a:pt x="1674693" y="543266"/>
                </a:cubicBezTo>
                <a:close/>
                <a:moveTo>
                  <a:pt x="11074239" y="2716991"/>
                </a:moveTo>
                <a:lnTo>
                  <a:pt x="11127542" y="2681430"/>
                </a:lnTo>
                <a:cubicBezTo>
                  <a:pt x="11130119" y="2679737"/>
                  <a:pt x="11130781" y="2676277"/>
                  <a:pt x="11129088" y="2673700"/>
                </a:cubicBezTo>
                <a:cubicBezTo>
                  <a:pt x="11127395" y="2671123"/>
                  <a:pt x="11123861" y="2670461"/>
                  <a:pt x="11121357" y="2672154"/>
                </a:cubicBezTo>
                <a:lnTo>
                  <a:pt x="11068054" y="2707714"/>
                </a:lnTo>
                <a:cubicBezTo>
                  <a:pt x="11065477" y="2709407"/>
                  <a:pt x="11064815" y="2712868"/>
                  <a:pt x="11066508" y="2715444"/>
                </a:cubicBezTo>
                <a:cubicBezTo>
                  <a:pt x="11067613" y="2717064"/>
                  <a:pt x="11069380" y="2717948"/>
                  <a:pt x="11071220" y="2717948"/>
                </a:cubicBezTo>
                <a:cubicBezTo>
                  <a:pt x="11072251" y="2717948"/>
                  <a:pt x="11073356" y="2717653"/>
                  <a:pt x="11074239" y="2716991"/>
                </a:cubicBezTo>
                <a:close/>
                <a:moveTo>
                  <a:pt x="11033451" y="2744231"/>
                </a:moveTo>
                <a:lnTo>
                  <a:pt x="11074313" y="2716991"/>
                </a:lnTo>
                <a:cubicBezTo>
                  <a:pt x="11076889" y="2715297"/>
                  <a:pt x="11077552" y="2711837"/>
                  <a:pt x="11075859" y="2709260"/>
                </a:cubicBezTo>
                <a:cubicBezTo>
                  <a:pt x="11074165" y="2706683"/>
                  <a:pt x="11070704" y="2706021"/>
                  <a:pt x="11068128" y="2707714"/>
                </a:cubicBezTo>
                <a:lnTo>
                  <a:pt x="11027341" y="2734955"/>
                </a:lnTo>
                <a:cubicBezTo>
                  <a:pt x="11024764" y="2736648"/>
                  <a:pt x="11024101" y="2740108"/>
                  <a:pt x="11025794" y="2742685"/>
                </a:cubicBezTo>
                <a:cubicBezTo>
                  <a:pt x="11026899" y="2744305"/>
                  <a:pt x="11028666" y="2745188"/>
                  <a:pt x="11030506" y="2745188"/>
                </a:cubicBezTo>
                <a:cubicBezTo>
                  <a:pt x="11031464" y="2745188"/>
                  <a:pt x="11032494" y="2744820"/>
                  <a:pt x="11033451" y="2744231"/>
                </a:cubicBezTo>
                <a:close/>
                <a:moveTo>
                  <a:pt x="10956810" y="2787006"/>
                </a:moveTo>
                <a:lnTo>
                  <a:pt x="11033083" y="2744452"/>
                </a:lnTo>
                <a:cubicBezTo>
                  <a:pt x="11035807" y="2742980"/>
                  <a:pt x="11036764" y="2739593"/>
                  <a:pt x="11035218" y="2736869"/>
                </a:cubicBezTo>
                <a:cubicBezTo>
                  <a:pt x="11033746" y="2734145"/>
                  <a:pt x="11030285" y="2733261"/>
                  <a:pt x="11027635" y="2734734"/>
                </a:cubicBezTo>
                <a:lnTo>
                  <a:pt x="10951361" y="2777288"/>
                </a:lnTo>
                <a:cubicBezTo>
                  <a:pt x="10948637" y="2778760"/>
                  <a:pt x="10947680" y="2782147"/>
                  <a:pt x="10949226" y="2784871"/>
                </a:cubicBezTo>
                <a:cubicBezTo>
                  <a:pt x="10950257" y="2786712"/>
                  <a:pt x="10952171" y="2787742"/>
                  <a:pt x="10954159" y="2787742"/>
                </a:cubicBezTo>
                <a:cubicBezTo>
                  <a:pt x="10955043" y="2787669"/>
                  <a:pt x="10956000" y="2787448"/>
                  <a:pt x="10956810" y="2787006"/>
                </a:cubicBezTo>
                <a:close/>
                <a:moveTo>
                  <a:pt x="10863235" y="2810345"/>
                </a:moveTo>
                <a:lnTo>
                  <a:pt x="10955485" y="2787521"/>
                </a:lnTo>
                <a:cubicBezTo>
                  <a:pt x="10958503" y="2786785"/>
                  <a:pt x="10960270" y="2783767"/>
                  <a:pt x="10959534" y="2780748"/>
                </a:cubicBezTo>
                <a:cubicBezTo>
                  <a:pt x="10958797" y="2777730"/>
                  <a:pt x="10955779" y="2775889"/>
                  <a:pt x="10952761" y="2776699"/>
                </a:cubicBezTo>
                <a:lnTo>
                  <a:pt x="10860511" y="2799522"/>
                </a:lnTo>
                <a:cubicBezTo>
                  <a:pt x="10857492" y="2800258"/>
                  <a:pt x="10855725" y="2803277"/>
                  <a:pt x="10856461" y="2806296"/>
                </a:cubicBezTo>
                <a:cubicBezTo>
                  <a:pt x="10857124" y="2808872"/>
                  <a:pt x="10859406" y="2810566"/>
                  <a:pt x="10861909" y="2810566"/>
                </a:cubicBezTo>
                <a:cubicBezTo>
                  <a:pt x="10862351" y="2810492"/>
                  <a:pt x="10862793" y="2810492"/>
                  <a:pt x="10863235" y="2810345"/>
                </a:cubicBezTo>
                <a:close/>
                <a:moveTo>
                  <a:pt x="10755082" y="2811817"/>
                </a:moveTo>
                <a:lnTo>
                  <a:pt x="10861983" y="2810492"/>
                </a:lnTo>
                <a:cubicBezTo>
                  <a:pt x="10865075" y="2810492"/>
                  <a:pt x="10867505" y="2807915"/>
                  <a:pt x="10867505" y="2804823"/>
                </a:cubicBezTo>
                <a:cubicBezTo>
                  <a:pt x="10867505" y="2801731"/>
                  <a:pt x="10864928" y="2799301"/>
                  <a:pt x="10861909" y="2799301"/>
                </a:cubicBezTo>
                <a:cubicBezTo>
                  <a:pt x="10861909" y="2799301"/>
                  <a:pt x="10861909" y="2799301"/>
                  <a:pt x="10861909" y="2799301"/>
                </a:cubicBezTo>
                <a:lnTo>
                  <a:pt x="10755009" y="2800626"/>
                </a:lnTo>
                <a:cubicBezTo>
                  <a:pt x="10751916" y="2800626"/>
                  <a:pt x="10749487" y="2803203"/>
                  <a:pt x="10749487" y="2806296"/>
                </a:cubicBezTo>
                <a:cubicBezTo>
                  <a:pt x="10749414" y="2809388"/>
                  <a:pt x="10751990" y="2811817"/>
                  <a:pt x="10755082" y="2811817"/>
                </a:cubicBezTo>
                <a:cubicBezTo>
                  <a:pt x="10755009" y="2811817"/>
                  <a:pt x="10755082" y="2811817"/>
                  <a:pt x="10755082" y="2811817"/>
                </a:cubicBezTo>
                <a:close/>
                <a:moveTo>
                  <a:pt x="10667102" y="2877268"/>
                </a:moveTo>
                <a:lnTo>
                  <a:pt x="10758248" y="2810713"/>
                </a:lnTo>
                <a:cubicBezTo>
                  <a:pt x="10760751" y="2808872"/>
                  <a:pt x="10761267" y="2805412"/>
                  <a:pt x="10759500" y="2802909"/>
                </a:cubicBezTo>
                <a:cubicBezTo>
                  <a:pt x="10757659" y="2800406"/>
                  <a:pt x="10754198" y="2799890"/>
                  <a:pt x="10751695" y="2801657"/>
                </a:cubicBezTo>
                <a:lnTo>
                  <a:pt x="10660550" y="2868212"/>
                </a:lnTo>
                <a:cubicBezTo>
                  <a:pt x="10658047" y="2870053"/>
                  <a:pt x="10657531" y="2873513"/>
                  <a:pt x="10659299" y="2876017"/>
                </a:cubicBezTo>
                <a:cubicBezTo>
                  <a:pt x="10660402" y="2877489"/>
                  <a:pt x="10662096" y="2878299"/>
                  <a:pt x="10663863" y="2878299"/>
                </a:cubicBezTo>
                <a:cubicBezTo>
                  <a:pt x="10664967" y="2878372"/>
                  <a:pt x="10666145" y="2878004"/>
                  <a:pt x="10667102" y="2877268"/>
                </a:cubicBezTo>
                <a:close/>
                <a:moveTo>
                  <a:pt x="10629113" y="2907527"/>
                </a:moveTo>
                <a:lnTo>
                  <a:pt x="10667250" y="2877194"/>
                </a:lnTo>
                <a:cubicBezTo>
                  <a:pt x="10669679" y="2875280"/>
                  <a:pt x="10670048" y="2871746"/>
                  <a:pt x="10668133" y="2869390"/>
                </a:cubicBezTo>
                <a:cubicBezTo>
                  <a:pt x="10666219" y="2866961"/>
                  <a:pt x="10662685" y="2866593"/>
                  <a:pt x="10660329" y="2868507"/>
                </a:cubicBezTo>
                <a:lnTo>
                  <a:pt x="10622192" y="2898840"/>
                </a:lnTo>
                <a:cubicBezTo>
                  <a:pt x="10619762" y="2900754"/>
                  <a:pt x="10619395" y="2904288"/>
                  <a:pt x="10621309" y="2906644"/>
                </a:cubicBezTo>
                <a:cubicBezTo>
                  <a:pt x="10622414" y="2908043"/>
                  <a:pt x="10624033" y="2908779"/>
                  <a:pt x="10625726" y="2908779"/>
                </a:cubicBezTo>
                <a:cubicBezTo>
                  <a:pt x="10626904" y="2908705"/>
                  <a:pt x="10628082" y="2908337"/>
                  <a:pt x="10629113" y="2907527"/>
                </a:cubicBezTo>
                <a:close/>
                <a:moveTo>
                  <a:pt x="10979412" y="2781263"/>
                </a:moveTo>
                <a:lnTo>
                  <a:pt x="11033525" y="2744231"/>
                </a:lnTo>
                <a:cubicBezTo>
                  <a:pt x="11036102" y="2742464"/>
                  <a:pt x="11036690" y="2739004"/>
                  <a:pt x="11034997" y="2736501"/>
                </a:cubicBezTo>
                <a:cubicBezTo>
                  <a:pt x="11033304" y="2733924"/>
                  <a:pt x="11029770" y="2733261"/>
                  <a:pt x="11027267" y="2735028"/>
                </a:cubicBezTo>
                <a:lnTo>
                  <a:pt x="10973154" y="2772061"/>
                </a:lnTo>
                <a:cubicBezTo>
                  <a:pt x="10970577" y="2773828"/>
                  <a:pt x="10969988" y="2777288"/>
                  <a:pt x="10971682" y="2779791"/>
                </a:cubicBezTo>
                <a:cubicBezTo>
                  <a:pt x="10972786" y="2781411"/>
                  <a:pt x="10974553" y="2782221"/>
                  <a:pt x="10976320" y="2782221"/>
                </a:cubicBezTo>
                <a:cubicBezTo>
                  <a:pt x="10977351" y="2782221"/>
                  <a:pt x="10978455" y="2781926"/>
                  <a:pt x="10979412" y="2781263"/>
                </a:cubicBezTo>
                <a:close/>
                <a:moveTo>
                  <a:pt x="10942232" y="2806737"/>
                </a:moveTo>
                <a:lnTo>
                  <a:pt x="10979412" y="2781190"/>
                </a:lnTo>
                <a:cubicBezTo>
                  <a:pt x="10981915" y="2779423"/>
                  <a:pt x="10982578" y="2775963"/>
                  <a:pt x="10980811" y="2773459"/>
                </a:cubicBezTo>
                <a:cubicBezTo>
                  <a:pt x="10979044" y="2770956"/>
                  <a:pt x="10975584" y="2770294"/>
                  <a:pt x="10973081" y="2771987"/>
                </a:cubicBezTo>
                <a:lnTo>
                  <a:pt x="10935901" y="2797534"/>
                </a:lnTo>
                <a:cubicBezTo>
                  <a:pt x="10933398" y="2799301"/>
                  <a:pt x="10932735" y="2802762"/>
                  <a:pt x="10934501" y="2805265"/>
                </a:cubicBezTo>
                <a:cubicBezTo>
                  <a:pt x="10935606" y="2806811"/>
                  <a:pt x="10937373" y="2807694"/>
                  <a:pt x="10939140" y="2807694"/>
                </a:cubicBezTo>
                <a:cubicBezTo>
                  <a:pt x="10940171" y="2807768"/>
                  <a:pt x="10941275" y="2807400"/>
                  <a:pt x="10942232" y="2806737"/>
                </a:cubicBezTo>
                <a:close/>
                <a:moveTo>
                  <a:pt x="10866106" y="2850617"/>
                </a:moveTo>
                <a:lnTo>
                  <a:pt x="10941864" y="2806958"/>
                </a:lnTo>
                <a:cubicBezTo>
                  <a:pt x="10944515" y="2805412"/>
                  <a:pt x="10945472" y="2802025"/>
                  <a:pt x="10943925" y="2799375"/>
                </a:cubicBezTo>
                <a:cubicBezTo>
                  <a:pt x="10942380" y="2796724"/>
                  <a:pt x="10938993" y="2795767"/>
                  <a:pt x="10936342" y="2797314"/>
                </a:cubicBezTo>
                <a:lnTo>
                  <a:pt x="10860584" y="2840972"/>
                </a:lnTo>
                <a:cubicBezTo>
                  <a:pt x="10857934" y="2842518"/>
                  <a:pt x="10856977" y="2845905"/>
                  <a:pt x="10858523" y="2848555"/>
                </a:cubicBezTo>
                <a:cubicBezTo>
                  <a:pt x="10859554" y="2850322"/>
                  <a:pt x="10861468" y="2851353"/>
                  <a:pt x="10863382" y="2851353"/>
                </a:cubicBezTo>
                <a:cubicBezTo>
                  <a:pt x="10864339" y="2851353"/>
                  <a:pt x="10865296" y="2851132"/>
                  <a:pt x="10866106" y="2850617"/>
                </a:cubicBezTo>
                <a:close/>
                <a:moveTo>
                  <a:pt x="10772530" y="2875354"/>
                </a:moveTo>
                <a:lnTo>
                  <a:pt x="10864781" y="2851206"/>
                </a:lnTo>
                <a:cubicBezTo>
                  <a:pt x="10867726" y="2850396"/>
                  <a:pt x="10869566" y="2847377"/>
                  <a:pt x="10868756" y="2844432"/>
                </a:cubicBezTo>
                <a:cubicBezTo>
                  <a:pt x="10867947" y="2841487"/>
                  <a:pt x="10865002" y="2839647"/>
                  <a:pt x="10861983" y="2840457"/>
                </a:cubicBezTo>
                <a:lnTo>
                  <a:pt x="10769734" y="2864605"/>
                </a:lnTo>
                <a:cubicBezTo>
                  <a:pt x="10766789" y="2865415"/>
                  <a:pt x="10764948" y="2868433"/>
                  <a:pt x="10765758" y="2871378"/>
                </a:cubicBezTo>
                <a:cubicBezTo>
                  <a:pt x="10766420" y="2873882"/>
                  <a:pt x="10768703" y="2875575"/>
                  <a:pt x="10771206" y="2875575"/>
                </a:cubicBezTo>
                <a:cubicBezTo>
                  <a:pt x="10771574" y="2875575"/>
                  <a:pt x="10772089" y="2875501"/>
                  <a:pt x="10772530" y="2875354"/>
                </a:cubicBezTo>
                <a:close/>
                <a:moveTo>
                  <a:pt x="10663936" y="2878372"/>
                </a:moveTo>
                <a:lnTo>
                  <a:pt x="10771279" y="2875575"/>
                </a:lnTo>
                <a:cubicBezTo>
                  <a:pt x="10774371" y="2875501"/>
                  <a:pt x="10776801" y="2872924"/>
                  <a:pt x="10776727" y="2869832"/>
                </a:cubicBezTo>
                <a:cubicBezTo>
                  <a:pt x="10776654" y="2866814"/>
                  <a:pt x="10774151" y="2864384"/>
                  <a:pt x="10771132" y="2864384"/>
                </a:cubicBezTo>
                <a:cubicBezTo>
                  <a:pt x="10771132" y="2864384"/>
                  <a:pt x="10771058" y="2864384"/>
                  <a:pt x="10771058" y="2864384"/>
                </a:cubicBezTo>
                <a:lnTo>
                  <a:pt x="10663716" y="2867182"/>
                </a:lnTo>
                <a:cubicBezTo>
                  <a:pt x="10660624" y="2867256"/>
                  <a:pt x="10658194" y="2869832"/>
                  <a:pt x="10658268" y="2872924"/>
                </a:cubicBezTo>
                <a:cubicBezTo>
                  <a:pt x="10658342" y="2875943"/>
                  <a:pt x="10660845" y="2878372"/>
                  <a:pt x="10663863" y="2878372"/>
                </a:cubicBezTo>
                <a:cubicBezTo>
                  <a:pt x="10663863" y="2878372"/>
                  <a:pt x="10663936" y="2878372"/>
                  <a:pt x="10663936" y="2878372"/>
                </a:cubicBezTo>
                <a:close/>
                <a:moveTo>
                  <a:pt x="10669311" y="2873587"/>
                </a:moveTo>
                <a:cubicBezTo>
                  <a:pt x="10669753" y="2870568"/>
                  <a:pt x="10667617" y="2867697"/>
                  <a:pt x="10664599" y="2867256"/>
                </a:cubicBezTo>
                <a:lnTo>
                  <a:pt x="10643690" y="2864163"/>
                </a:lnTo>
                <a:cubicBezTo>
                  <a:pt x="10640746" y="2863722"/>
                  <a:pt x="10637801" y="2865857"/>
                  <a:pt x="10637358" y="2868875"/>
                </a:cubicBezTo>
                <a:cubicBezTo>
                  <a:pt x="10636917" y="2871894"/>
                  <a:pt x="10639052" y="2874765"/>
                  <a:pt x="10642070" y="2875207"/>
                </a:cubicBezTo>
                <a:lnTo>
                  <a:pt x="10662980" y="2878299"/>
                </a:lnTo>
                <a:cubicBezTo>
                  <a:pt x="10663274" y="2878372"/>
                  <a:pt x="10663569" y="2878372"/>
                  <a:pt x="10663863" y="2878372"/>
                </a:cubicBezTo>
                <a:cubicBezTo>
                  <a:pt x="10666587" y="2878372"/>
                  <a:pt x="10668943" y="2876385"/>
                  <a:pt x="10669311" y="2873587"/>
                </a:cubicBezTo>
                <a:close/>
                <a:moveTo>
                  <a:pt x="2397157" y="1856335"/>
                </a:moveTo>
                <a:cubicBezTo>
                  <a:pt x="2397378" y="1853243"/>
                  <a:pt x="2395096" y="1850593"/>
                  <a:pt x="2392004" y="1850372"/>
                </a:cubicBezTo>
                <a:lnTo>
                  <a:pt x="2286501" y="1842347"/>
                </a:lnTo>
                <a:cubicBezTo>
                  <a:pt x="2283557" y="1842200"/>
                  <a:pt x="2280759" y="1844408"/>
                  <a:pt x="2280538" y="1847501"/>
                </a:cubicBezTo>
                <a:cubicBezTo>
                  <a:pt x="2280317" y="1850593"/>
                  <a:pt x="2282599" y="1853243"/>
                  <a:pt x="2285692" y="1853464"/>
                </a:cubicBezTo>
                <a:lnTo>
                  <a:pt x="2391194" y="1861489"/>
                </a:lnTo>
                <a:cubicBezTo>
                  <a:pt x="2391341" y="1861489"/>
                  <a:pt x="2391488" y="1861489"/>
                  <a:pt x="2391709" y="1861489"/>
                </a:cubicBezTo>
                <a:cubicBezTo>
                  <a:pt x="2394507" y="1861415"/>
                  <a:pt x="2396936" y="1859207"/>
                  <a:pt x="2397157" y="1856335"/>
                </a:cubicBezTo>
                <a:close/>
                <a:moveTo>
                  <a:pt x="2392077" y="1861415"/>
                </a:moveTo>
                <a:lnTo>
                  <a:pt x="2489701" y="1852581"/>
                </a:lnTo>
                <a:cubicBezTo>
                  <a:pt x="2492794" y="1852286"/>
                  <a:pt x="2495002" y="1849562"/>
                  <a:pt x="2494708" y="1846543"/>
                </a:cubicBezTo>
                <a:cubicBezTo>
                  <a:pt x="2494413" y="1843451"/>
                  <a:pt x="2491616" y="1841316"/>
                  <a:pt x="2488671" y="1841537"/>
                </a:cubicBezTo>
                <a:lnTo>
                  <a:pt x="2391046" y="1850372"/>
                </a:lnTo>
                <a:cubicBezTo>
                  <a:pt x="2387954" y="1850666"/>
                  <a:pt x="2385746" y="1853390"/>
                  <a:pt x="2386040" y="1856409"/>
                </a:cubicBezTo>
                <a:cubicBezTo>
                  <a:pt x="2386334" y="1859280"/>
                  <a:pt x="2388764" y="1861489"/>
                  <a:pt x="2391635" y="1861489"/>
                </a:cubicBezTo>
                <a:cubicBezTo>
                  <a:pt x="2391782" y="1861489"/>
                  <a:pt x="2391930" y="1861489"/>
                  <a:pt x="2392077" y="1861415"/>
                </a:cubicBezTo>
                <a:close/>
                <a:moveTo>
                  <a:pt x="2490953" y="1852360"/>
                </a:moveTo>
                <a:lnTo>
                  <a:pt x="2575988" y="1824309"/>
                </a:lnTo>
                <a:cubicBezTo>
                  <a:pt x="2578933" y="1823352"/>
                  <a:pt x="2580479" y="1820186"/>
                  <a:pt x="2579522" y="1817241"/>
                </a:cubicBezTo>
                <a:cubicBezTo>
                  <a:pt x="2578565" y="1814296"/>
                  <a:pt x="2575399" y="1812677"/>
                  <a:pt x="2572454" y="1813708"/>
                </a:cubicBezTo>
                <a:lnTo>
                  <a:pt x="2487419" y="1841758"/>
                </a:lnTo>
                <a:cubicBezTo>
                  <a:pt x="2484474" y="1842715"/>
                  <a:pt x="2482928" y="1845881"/>
                  <a:pt x="2483885" y="1848826"/>
                </a:cubicBezTo>
                <a:cubicBezTo>
                  <a:pt x="2484621" y="1851182"/>
                  <a:pt x="2486830" y="1852654"/>
                  <a:pt x="2489186" y="1852654"/>
                </a:cubicBezTo>
                <a:cubicBezTo>
                  <a:pt x="2489849" y="1852581"/>
                  <a:pt x="2490438" y="1852507"/>
                  <a:pt x="2490953" y="1852360"/>
                </a:cubicBezTo>
                <a:close/>
                <a:moveTo>
                  <a:pt x="2577460" y="1823573"/>
                </a:moveTo>
                <a:lnTo>
                  <a:pt x="2648948" y="1774393"/>
                </a:lnTo>
                <a:cubicBezTo>
                  <a:pt x="2651452" y="1772626"/>
                  <a:pt x="2652114" y="1769165"/>
                  <a:pt x="2650347" y="1766662"/>
                </a:cubicBezTo>
                <a:cubicBezTo>
                  <a:pt x="2648580" y="1764159"/>
                  <a:pt x="2645120" y="1763496"/>
                  <a:pt x="2642617" y="1765263"/>
                </a:cubicBezTo>
                <a:lnTo>
                  <a:pt x="2571129" y="1814444"/>
                </a:lnTo>
                <a:cubicBezTo>
                  <a:pt x="2568626" y="1816211"/>
                  <a:pt x="2567963" y="1819671"/>
                  <a:pt x="2569730" y="1822174"/>
                </a:cubicBezTo>
                <a:cubicBezTo>
                  <a:pt x="2570834" y="1823720"/>
                  <a:pt x="2572601" y="1824604"/>
                  <a:pt x="2574368" y="1824604"/>
                </a:cubicBezTo>
                <a:cubicBezTo>
                  <a:pt x="2575399" y="1824604"/>
                  <a:pt x="2576503" y="1824236"/>
                  <a:pt x="2577460" y="1823573"/>
                </a:cubicBezTo>
                <a:close/>
                <a:moveTo>
                  <a:pt x="2650200" y="1773288"/>
                </a:moveTo>
                <a:lnTo>
                  <a:pt x="2706964" y="1700917"/>
                </a:lnTo>
                <a:cubicBezTo>
                  <a:pt x="2708878" y="1698487"/>
                  <a:pt x="2708436" y="1695027"/>
                  <a:pt x="2706006" y="1693113"/>
                </a:cubicBezTo>
                <a:cubicBezTo>
                  <a:pt x="2703577" y="1691199"/>
                  <a:pt x="2700116" y="1691640"/>
                  <a:pt x="2698202" y="1694070"/>
                </a:cubicBezTo>
                <a:lnTo>
                  <a:pt x="2641439" y="1766441"/>
                </a:lnTo>
                <a:cubicBezTo>
                  <a:pt x="2639525" y="1768871"/>
                  <a:pt x="2639966" y="1772331"/>
                  <a:pt x="2642396" y="1774245"/>
                </a:cubicBezTo>
                <a:cubicBezTo>
                  <a:pt x="2643427" y="1775055"/>
                  <a:pt x="2644678" y="1775423"/>
                  <a:pt x="2645856" y="1775423"/>
                </a:cubicBezTo>
                <a:cubicBezTo>
                  <a:pt x="2647476" y="1775350"/>
                  <a:pt x="2649096" y="1774614"/>
                  <a:pt x="2650200" y="1773288"/>
                </a:cubicBezTo>
                <a:close/>
                <a:moveTo>
                  <a:pt x="2707700" y="1699665"/>
                </a:moveTo>
                <a:lnTo>
                  <a:pt x="2748708" y="1602262"/>
                </a:lnTo>
                <a:cubicBezTo>
                  <a:pt x="2749886" y="1599390"/>
                  <a:pt x="2748561" y="1596151"/>
                  <a:pt x="2745763" y="1594973"/>
                </a:cubicBezTo>
                <a:cubicBezTo>
                  <a:pt x="2742965" y="1593721"/>
                  <a:pt x="2739652" y="1595120"/>
                  <a:pt x="2738474" y="1597918"/>
                </a:cubicBezTo>
                <a:lnTo>
                  <a:pt x="2697466" y="1695321"/>
                </a:lnTo>
                <a:cubicBezTo>
                  <a:pt x="2696288" y="1698193"/>
                  <a:pt x="2697613" y="1701432"/>
                  <a:pt x="2700411" y="1702610"/>
                </a:cubicBezTo>
                <a:cubicBezTo>
                  <a:pt x="2701147" y="1702905"/>
                  <a:pt x="2701884" y="1703052"/>
                  <a:pt x="2702620" y="1703052"/>
                </a:cubicBezTo>
                <a:cubicBezTo>
                  <a:pt x="2704755" y="1703052"/>
                  <a:pt x="2706816" y="1701727"/>
                  <a:pt x="2707700" y="1699665"/>
                </a:cubicBezTo>
                <a:close/>
                <a:moveTo>
                  <a:pt x="2749076" y="1601157"/>
                </a:moveTo>
                <a:lnTo>
                  <a:pt x="2773077" y="1483655"/>
                </a:lnTo>
                <a:cubicBezTo>
                  <a:pt x="2773666" y="1480636"/>
                  <a:pt x="2771752" y="1477691"/>
                  <a:pt x="2768733" y="1477102"/>
                </a:cubicBezTo>
                <a:cubicBezTo>
                  <a:pt x="2765788" y="1476587"/>
                  <a:pt x="2762770" y="1478427"/>
                  <a:pt x="2762181" y="1481446"/>
                </a:cubicBezTo>
                <a:lnTo>
                  <a:pt x="2738180" y="1598949"/>
                </a:lnTo>
                <a:cubicBezTo>
                  <a:pt x="2737591" y="1601967"/>
                  <a:pt x="2739505" y="1604912"/>
                  <a:pt x="2742523" y="1605501"/>
                </a:cubicBezTo>
                <a:cubicBezTo>
                  <a:pt x="2742891" y="1605575"/>
                  <a:pt x="2743333" y="1605648"/>
                  <a:pt x="2743701" y="1605648"/>
                </a:cubicBezTo>
                <a:cubicBezTo>
                  <a:pt x="2746205" y="1605575"/>
                  <a:pt x="2748487" y="1603808"/>
                  <a:pt x="2749076" y="1601157"/>
                </a:cubicBezTo>
                <a:close/>
                <a:moveTo>
                  <a:pt x="2773151" y="1482771"/>
                </a:moveTo>
                <a:lnTo>
                  <a:pt x="2778967" y="1350470"/>
                </a:lnTo>
                <a:cubicBezTo>
                  <a:pt x="2779114" y="1347378"/>
                  <a:pt x="2776685" y="1344801"/>
                  <a:pt x="2773666" y="1344654"/>
                </a:cubicBezTo>
                <a:cubicBezTo>
                  <a:pt x="2770206" y="1344507"/>
                  <a:pt x="2767997" y="1346936"/>
                  <a:pt x="2767850" y="1349955"/>
                </a:cubicBezTo>
                <a:lnTo>
                  <a:pt x="2762034" y="1482256"/>
                </a:lnTo>
                <a:cubicBezTo>
                  <a:pt x="2761886" y="1485348"/>
                  <a:pt x="2764316" y="1487925"/>
                  <a:pt x="2767334" y="1488072"/>
                </a:cubicBezTo>
                <a:cubicBezTo>
                  <a:pt x="2767408" y="1488072"/>
                  <a:pt x="2767555" y="1488072"/>
                  <a:pt x="2767629" y="1488072"/>
                </a:cubicBezTo>
                <a:cubicBezTo>
                  <a:pt x="2770574" y="1488072"/>
                  <a:pt x="2773004" y="1485790"/>
                  <a:pt x="2773151" y="1482771"/>
                </a:cubicBezTo>
                <a:close/>
                <a:moveTo>
                  <a:pt x="2773887" y="1355845"/>
                </a:moveTo>
                <a:cubicBezTo>
                  <a:pt x="2776979" y="1355550"/>
                  <a:pt x="2779188" y="1352826"/>
                  <a:pt x="2778893" y="1349734"/>
                </a:cubicBezTo>
                <a:lnTo>
                  <a:pt x="2765420" y="1208083"/>
                </a:lnTo>
                <a:cubicBezTo>
                  <a:pt x="2765126" y="1204991"/>
                  <a:pt x="2762254" y="1202782"/>
                  <a:pt x="2759310" y="1203077"/>
                </a:cubicBezTo>
                <a:cubicBezTo>
                  <a:pt x="2756217" y="1203371"/>
                  <a:pt x="2754009" y="1206095"/>
                  <a:pt x="2754303" y="1209187"/>
                </a:cubicBezTo>
                <a:lnTo>
                  <a:pt x="2767776" y="1350838"/>
                </a:lnTo>
                <a:cubicBezTo>
                  <a:pt x="2768071" y="1353710"/>
                  <a:pt x="2770500" y="1355918"/>
                  <a:pt x="2773372" y="1355845"/>
                </a:cubicBezTo>
                <a:cubicBezTo>
                  <a:pt x="2773519" y="1355845"/>
                  <a:pt x="2773740" y="1355845"/>
                  <a:pt x="2773887" y="1355845"/>
                </a:cubicBezTo>
                <a:close/>
                <a:moveTo>
                  <a:pt x="2761150" y="1214047"/>
                </a:moveTo>
                <a:cubicBezTo>
                  <a:pt x="2764169" y="1213384"/>
                  <a:pt x="2766009" y="1210365"/>
                  <a:pt x="2765347" y="1207347"/>
                </a:cubicBezTo>
                <a:lnTo>
                  <a:pt x="2731627" y="1062015"/>
                </a:lnTo>
                <a:cubicBezTo>
                  <a:pt x="2730965" y="1058996"/>
                  <a:pt x="2728020" y="1057229"/>
                  <a:pt x="2724927" y="1057818"/>
                </a:cubicBezTo>
                <a:cubicBezTo>
                  <a:pt x="2721909" y="1058481"/>
                  <a:pt x="2720068" y="1061499"/>
                  <a:pt x="2720731" y="1064518"/>
                </a:cubicBezTo>
                <a:lnTo>
                  <a:pt x="2754450" y="1209850"/>
                </a:lnTo>
                <a:cubicBezTo>
                  <a:pt x="2755039" y="1212427"/>
                  <a:pt x="2757395" y="1214194"/>
                  <a:pt x="2759898" y="1214194"/>
                </a:cubicBezTo>
                <a:cubicBezTo>
                  <a:pt x="2760267" y="1214120"/>
                  <a:pt x="2760708" y="1214120"/>
                  <a:pt x="2761150" y="1214047"/>
                </a:cubicBezTo>
                <a:close/>
                <a:moveTo>
                  <a:pt x="2728020" y="1068420"/>
                </a:moveTo>
                <a:cubicBezTo>
                  <a:pt x="2730891" y="1067389"/>
                  <a:pt x="2732363" y="1064150"/>
                  <a:pt x="2731333" y="1061278"/>
                </a:cubicBezTo>
                <a:lnTo>
                  <a:pt x="2678839" y="918891"/>
                </a:lnTo>
                <a:cubicBezTo>
                  <a:pt x="2677735" y="916020"/>
                  <a:pt x="2674569" y="914547"/>
                  <a:pt x="2671698" y="915578"/>
                </a:cubicBezTo>
                <a:cubicBezTo>
                  <a:pt x="2668827" y="916609"/>
                  <a:pt x="2667354" y="919848"/>
                  <a:pt x="2668385" y="922720"/>
                </a:cubicBezTo>
                <a:lnTo>
                  <a:pt x="2720878" y="1065107"/>
                </a:lnTo>
                <a:cubicBezTo>
                  <a:pt x="2721688" y="1067389"/>
                  <a:pt x="2723897" y="1068788"/>
                  <a:pt x="2726179" y="1068714"/>
                </a:cubicBezTo>
                <a:cubicBezTo>
                  <a:pt x="2726768" y="1068788"/>
                  <a:pt x="2727431" y="1068641"/>
                  <a:pt x="2728020" y="1068420"/>
                </a:cubicBezTo>
                <a:close/>
                <a:moveTo>
                  <a:pt x="2676189" y="925738"/>
                </a:moveTo>
                <a:cubicBezTo>
                  <a:pt x="2678913" y="924339"/>
                  <a:pt x="2679944" y="920953"/>
                  <a:pt x="2678545" y="918229"/>
                </a:cubicBezTo>
                <a:lnTo>
                  <a:pt x="2608824" y="785412"/>
                </a:lnTo>
                <a:cubicBezTo>
                  <a:pt x="2607425" y="782688"/>
                  <a:pt x="2604038" y="781657"/>
                  <a:pt x="2601314" y="783056"/>
                </a:cubicBezTo>
                <a:cubicBezTo>
                  <a:pt x="2598590" y="784455"/>
                  <a:pt x="2597559" y="787842"/>
                  <a:pt x="2598958" y="790566"/>
                </a:cubicBezTo>
                <a:lnTo>
                  <a:pt x="2668679" y="923382"/>
                </a:lnTo>
                <a:cubicBezTo>
                  <a:pt x="2669710" y="925296"/>
                  <a:pt x="2671624" y="926401"/>
                  <a:pt x="2673686" y="926327"/>
                </a:cubicBezTo>
                <a:cubicBezTo>
                  <a:pt x="2674496" y="926401"/>
                  <a:pt x="2675379" y="926180"/>
                  <a:pt x="2676189" y="925738"/>
                </a:cubicBezTo>
                <a:close/>
                <a:moveTo>
                  <a:pt x="2607130" y="792554"/>
                </a:moveTo>
                <a:cubicBezTo>
                  <a:pt x="2609634" y="790713"/>
                  <a:pt x="2610149" y="787253"/>
                  <a:pt x="2608382" y="784750"/>
                </a:cubicBezTo>
                <a:lnTo>
                  <a:pt x="2523126" y="667910"/>
                </a:lnTo>
                <a:cubicBezTo>
                  <a:pt x="2521286" y="665406"/>
                  <a:pt x="2517826" y="664891"/>
                  <a:pt x="2515322" y="666658"/>
                </a:cubicBezTo>
                <a:cubicBezTo>
                  <a:pt x="2512819" y="668499"/>
                  <a:pt x="2512304" y="671959"/>
                  <a:pt x="2514071" y="674462"/>
                </a:cubicBezTo>
                <a:lnTo>
                  <a:pt x="2599326" y="791302"/>
                </a:lnTo>
                <a:cubicBezTo>
                  <a:pt x="2600431" y="792775"/>
                  <a:pt x="2602124" y="793584"/>
                  <a:pt x="2603891" y="793584"/>
                </a:cubicBezTo>
                <a:cubicBezTo>
                  <a:pt x="2605069" y="793584"/>
                  <a:pt x="2606173" y="793216"/>
                  <a:pt x="2607130" y="792554"/>
                </a:cubicBezTo>
                <a:close/>
                <a:moveTo>
                  <a:pt x="2522685" y="675051"/>
                </a:moveTo>
                <a:cubicBezTo>
                  <a:pt x="2524820" y="672842"/>
                  <a:pt x="2524746" y="669309"/>
                  <a:pt x="2522464" y="667173"/>
                </a:cubicBezTo>
                <a:lnTo>
                  <a:pt x="2423293" y="572420"/>
                </a:lnTo>
                <a:cubicBezTo>
                  <a:pt x="2421085" y="570285"/>
                  <a:pt x="2417551" y="570359"/>
                  <a:pt x="2415416" y="572641"/>
                </a:cubicBezTo>
                <a:cubicBezTo>
                  <a:pt x="2413281" y="574850"/>
                  <a:pt x="2413354" y="578384"/>
                  <a:pt x="2415637" y="580519"/>
                </a:cubicBezTo>
                <a:lnTo>
                  <a:pt x="2514807" y="675272"/>
                </a:lnTo>
                <a:cubicBezTo>
                  <a:pt x="2515911" y="676303"/>
                  <a:pt x="2517310" y="676818"/>
                  <a:pt x="2518709" y="676818"/>
                </a:cubicBezTo>
                <a:cubicBezTo>
                  <a:pt x="2520108" y="676744"/>
                  <a:pt x="2521580" y="676155"/>
                  <a:pt x="2522685" y="675051"/>
                </a:cubicBezTo>
                <a:close/>
                <a:moveTo>
                  <a:pt x="2365646" y="595759"/>
                </a:moveTo>
                <a:lnTo>
                  <a:pt x="2420864" y="581844"/>
                </a:lnTo>
                <a:cubicBezTo>
                  <a:pt x="2423882" y="581108"/>
                  <a:pt x="2425649" y="578089"/>
                  <a:pt x="2424913" y="575071"/>
                </a:cubicBezTo>
                <a:cubicBezTo>
                  <a:pt x="2424177" y="572126"/>
                  <a:pt x="2421085" y="570285"/>
                  <a:pt x="2418140" y="571022"/>
                </a:cubicBezTo>
                <a:lnTo>
                  <a:pt x="2362922" y="584936"/>
                </a:lnTo>
                <a:cubicBezTo>
                  <a:pt x="2359904" y="585673"/>
                  <a:pt x="2358137" y="588691"/>
                  <a:pt x="2358873" y="591710"/>
                </a:cubicBezTo>
                <a:cubicBezTo>
                  <a:pt x="2359536" y="594286"/>
                  <a:pt x="2361818" y="595980"/>
                  <a:pt x="2364321" y="595906"/>
                </a:cubicBezTo>
                <a:cubicBezTo>
                  <a:pt x="2364763" y="595906"/>
                  <a:pt x="2365205" y="595833"/>
                  <a:pt x="2365646" y="595759"/>
                </a:cubicBezTo>
                <a:close/>
                <a:moveTo>
                  <a:pt x="2306085" y="608790"/>
                </a:moveTo>
                <a:lnTo>
                  <a:pt x="2365499" y="595759"/>
                </a:lnTo>
                <a:cubicBezTo>
                  <a:pt x="2368518" y="595096"/>
                  <a:pt x="2370432" y="592151"/>
                  <a:pt x="2369769" y="589133"/>
                </a:cubicBezTo>
                <a:cubicBezTo>
                  <a:pt x="2369107" y="586114"/>
                  <a:pt x="2366088" y="584274"/>
                  <a:pt x="2363143" y="584863"/>
                </a:cubicBezTo>
                <a:lnTo>
                  <a:pt x="2303729" y="597894"/>
                </a:lnTo>
                <a:cubicBezTo>
                  <a:pt x="2300711" y="598557"/>
                  <a:pt x="2298797" y="601502"/>
                  <a:pt x="2299459" y="604520"/>
                </a:cubicBezTo>
                <a:cubicBezTo>
                  <a:pt x="2300048" y="607171"/>
                  <a:pt x="2302330" y="608937"/>
                  <a:pt x="2304907" y="608937"/>
                </a:cubicBezTo>
                <a:cubicBezTo>
                  <a:pt x="2305275" y="608937"/>
                  <a:pt x="2305643" y="608864"/>
                  <a:pt x="2306085" y="608790"/>
                </a:cubicBezTo>
                <a:close/>
                <a:moveTo>
                  <a:pt x="2243285" y="620570"/>
                </a:moveTo>
                <a:lnTo>
                  <a:pt x="2305864" y="608864"/>
                </a:lnTo>
                <a:cubicBezTo>
                  <a:pt x="2308883" y="608275"/>
                  <a:pt x="2310871" y="605404"/>
                  <a:pt x="2310282" y="602385"/>
                </a:cubicBezTo>
                <a:cubicBezTo>
                  <a:pt x="2309693" y="599366"/>
                  <a:pt x="2306821" y="597379"/>
                  <a:pt x="2303803" y="597968"/>
                </a:cubicBezTo>
                <a:lnTo>
                  <a:pt x="2241223" y="609674"/>
                </a:lnTo>
                <a:cubicBezTo>
                  <a:pt x="2238205" y="610263"/>
                  <a:pt x="2236217" y="613134"/>
                  <a:pt x="2236806" y="616153"/>
                </a:cubicBezTo>
                <a:cubicBezTo>
                  <a:pt x="2237321" y="618803"/>
                  <a:pt x="2239677" y="620717"/>
                  <a:pt x="2242328" y="620717"/>
                </a:cubicBezTo>
                <a:cubicBezTo>
                  <a:pt x="2242622" y="620644"/>
                  <a:pt x="2242990" y="620644"/>
                  <a:pt x="2243285" y="620570"/>
                </a:cubicBezTo>
                <a:close/>
                <a:moveTo>
                  <a:pt x="2178496" y="630435"/>
                </a:moveTo>
                <a:lnTo>
                  <a:pt x="2243137" y="620570"/>
                </a:lnTo>
                <a:cubicBezTo>
                  <a:pt x="2246156" y="620128"/>
                  <a:pt x="2248291" y="617257"/>
                  <a:pt x="2247849" y="614238"/>
                </a:cubicBezTo>
                <a:cubicBezTo>
                  <a:pt x="2247408" y="611146"/>
                  <a:pt x="2244315" y="609158"/>
                  <a:pt x="2241518" y="609526"/>
                </a:cubicBezTo>
                <a:lnTo>
                  <a:pt x="2176877" y="619392"/>
                </a:lnTo>
                <a:cubicBezTo>
                  <a:pt x="2173858" y="619834"/>
                  <a:pt x="2171723" y="622705"/>
                  <a:pt x="2172165" y="625724"/>
                </a:cubicBezTo>
                <a:cubicBezTo>
                  <a:pt x="2172606" y="628521"/>
                  <a:pt x="2174962" y="630509"/>
                  <a:pt x="2177686" y="630435"/>
                </a:cubicBezTo>
                <a:cubicBezTo>
                  <a:pt x="2177907" y="630509"/>
                  <a:pt x="2178202" y="630509"/>
                  <a:pt x="2178496" y="630435"/>
                </a:cubicBezTo>
                <a:close/>
                <a:moveTo>
                  <a:pt x="2112677" y="637871"/>
                </a:moveTo>
                <a:lnTo>
                  <a:pt x="2178275" y="630509"/>
                </a:lnTo>
                <a:cubicBezTo>
                  <a:pt x="2181368" y="630141"/>
                  <a:pt x="2183503" y="627417"/>
                  <a:pt x="2183208" y="624325"/>
                </a:cubicBezTo>
                <a:cubicBezTo>
                  <a:pt x="2182840" y="621233"/>
                  <a:pt x="2180190" y="619024"/>
                  <a:pt x="2177024" y="619392"/>
                </a:cubicBezTo>
                <a:lnTo>
                  <a:pt x="2111425" y="626754"/>
                </a:lnTo>
                <a:cubicBezTo>
                  <a:pt x="2108333" y="627122"/>
                  <a:pt x="2106198" y="629846"/>
                  <a:pt x="2106493" y="632939"/>
                </a:cubicBezTo>
                <a:cubicBezTo>
                  <a:pt x="2106787" y="635810"/>
                  <a:pt x="2109217" y="637871"/>
                  <a:pt x="2112088" y="637871"/>
                </a:cubicBezTo>
                <a:cubicBezTo>
                  <a:pt x="2112235" y="637945"/>
                  <a:pt x="2112456" y="637871"/>
                  <a:pt x="2112677" y="637871"/>
                </a:cubicBezTo>
                <a:close/>
                <a:moveTo>
                  <a:pt x="2048625" y="642657"/>
                </a:moveTo>
                <a:lnTo>
                  <a:pt x="2112456" y="637871"/>
                </a:lnTo>
                <a:cubicBezTo>
                  <a:pt x="2115548" y="637651"/>
                  <a:pt x="2117831" y="634926"/>
                  <a:pt x="2117610" y="631908"/>
                </a:cubicBezTo>
                <a:cubicBezTo>
                  <a:pt x="2117389" y="628816"/>
                  <a:pt x="2114739" y="626607"/>
                  <a:pt x="2111646" y="626754"/>
                </a:cubicBezTo>
                <a:lnTo>
                  <a:pt x="2047815" y="631540"/>
                </a:lnTo>
                <a:cubicBezTo>
                  <a:pt x="2044723" y="631761"/>
                  <a:pt x="2042441" y="634485"/>
                  <a:pt x="2042661" y="637503"/>
                </a:cubicBezTo>
                <a:cubicBezTo>
                  <a:pt x="2042882" y="640448"/>
                  <a:pt x="2045312" y="642657"/>
                  <a:pt x="2048257" y="642657"/>
                </a:cubicBezTo>
                <a:cubicBezTo>
                  <a:pt x="2048330" y="642731"/>
                  <a:pt x="2048478" y="642731"/>
                  <a:pt x="2048625" y="642657"/>
                </a:cubicBezTo>
                <a:close/>
                <a:moveTo>
                  <a:pt x="1988990" y="644718"/>
                </a:moveTo>
                <a:lnTo>
                  <a:pt x="2048330" y="642657"/>
                </a:lnTo>
                <a:cubicBezTo>
                  <a:pt x="2051423" y="642583"/>
                  <a:pt x="2053779" y="640006"/>
                  <a:pt x="2053705" y="636914"/>
                </a:cubicBezTo>
                <a:cubicBezTo>
                  <a:pt x="2053631" y="633896"/>
                  <a:pt x="2051128" y="631540"/>
                  <a:pt x="2048109" y="631540"/>
                </a:cubicBezTo>
                <a:cubicBezTo>
                  <a:pt x="2048036" y="631540"/>
                  <a:pt x="2048036" y="631540"/>
                  <a:pt x="2047962" y="631540"/>
                </a:cubicBezTo>
                <a:lnTo>
                  <a:pt x="1988622" y="633601"/>
                </a:lnTo>
                <a:cubicBezTo>
                  <a:pt x="1985530" y="633675"/>
                  <a:pt x="1983174" y="636252"/>
                  <a:pt x="1983247" y="639344"/>
                </a:cubicBezTo>
                <a:cubicBezTo>
                  <a:pt x="1983321" y="642362"/>
                  <a:pt x="1985824" y="644718"/>
                  <a:pt x="1988843" y="644718"/>
                </a:cubicBezTo>
                <a:cubicBezTo>
                  <a:pt x="1988917" y="644718"/>
                  <a:pt x="1988990" y="644718"/>
                  <a:pt x="1988990" y="644718"/>
                </a:cubicBezTo>
                <a:close/>
                <a:moveTo>
                  <a:pt x="1994438" y="639270"/>
                </a:moveTo>
                <a:cubicBezTo>
                  <a:pt x="1994512" y="636178"/>
                  <a:pt x="1992082" y="633675"/>
                  <a:pt x="1988990" y="633601"/>
                </a:cubicBezTo>
                <a:lnTo>
                  <a:pt x="1936938" y="632644"/>
                </a:lnTo>
                <a:cubicBezTo>
                  <a:pt x="1934362" y="632350"/>
                  <a:pt x="1931343" y="635074"/>
                  <a:pt x="1931269" y="638092"/>
                </a:cubicBezTo>
                <a:cubicBezTo>
                  <a:pt x="1931196" y="641184"/>
                  <a:pt x="1933625" y="643688"/>
                  <a:pt x="1936718" y="643761"/>
                </a:cubicBezTo>
                <a:lnTo>
                  <a:pt x="1988769" y="644718"/>
                </a:lnTo>
                <a:cubicBezTo>
                  <a:pt x="1988843" y="644718"/>
                  <a:pt x="1988843" y="644718"/>
                  <a:pt x="1988917" y="644718"/>
                </a:cubicBezTo>
                <a:cubicBezTo>
                  <a:pt x="1991861" y="644718"/>
                  <a:pt x="1994365" y="642289"/>
                  <a:pt x="1994438" y="639270"/>
                </a:cubicBezTo>
                <a:close/>
                <a:moveTo>
                  <a:pt x="1942387" y="638755"/>
                </a:moveTo>
                <a:cubicBezTo>
                  <a:pt x="1942681" y="635663"/>
                  <a:pt x="1940472" y="632939"/>
                  <a:pt x="1937380" y="632644"/>
                </a:cubicBezTo>
                <a:lnTo>
                  <a:pt x="1895636" y="628521"/>
                </a:lnTo>
                <a:cubicBezTo>
                  <a:pt x="1892470" y="628153"/>
                  <a:pt x="1889820" y="630435"/>
                  <a:pt x="1889525" y="633528"/>
                </a:cubicBezTo>
                <a:cubicBezTo>
                  <a:pt x="1889231" y="636620"/>
                  <a:pt x="1891439" y="639344"/>
                  <a:pt x="1894532" y="639638"/>
                </a:cubicBezTo>
                <a:lnTo>
                  <a:pt x="1936276" y="643761"/>
                </a:lnTo>
                <a:cubicBezTo>
                  <a:pt x="1936497" y="643761"/>
                  <a:pt x="1936644" y="643761"/>
                  <a:pt x="1936865" y="643761"/>
                </a:cubicBezTo>
                <a:cubicBezTo>
                  <a:pt x="1939663" y="643761"/>
                  <a:pt x="1942092" y="641626"/>
                  <a:pt x="1942387" y="638755"/>
                </a:cubicBezTo>
                <a:close/>
                <a:moveTo>
                  <a:pt x="1900642" y="634411"/>
                </a:moveTo>
                <a:cubicBezTo>
                  <a:pt x="1900790" y="631319"/>
                  <a:pt x="1898434" y="628668"/>
                  <a:pt x="1895415" y="628521"/>
                </a:cubicBezTo>
                <a:lnTo>
                  <a:pt x="1859045" y="626460"/>
                </a:lnTo>
                <a:cubicBezTo>
                  <a:pt x="1856321" y="626165"/>
                  <a:pt x="1853303" y="628595"/>
                  <a:pt x="1853155" y="631687"/>
                </a:cubicBezTo>
                <a:cubicBezTo>
                  <a:pt x="1853008" y="634779"/>
                  <a:pt x="1855364" y="637430"/>
                  <a:pt x="1858383" y="637577"/>
                </a:cubicBezTo>
                <a:lnTo>
                  <a:pt x="1894752" y="639638"/>
                </a:lnTo>
                <a:cubicBezTo>
                  <a:pt x="1894900" y="639638"/>
                  <a:pt x="1894973" y="639638"/>
                  <a:pt x="1895120" y="639638"/>
                </a:cubicBezTo>
                <a:cubicBezTo>
                  <a:pt x="1897992" y="639638"/>
                  <a:pt x="1900495" y="637356"/>
                  <a:pt x="1900642" y="634411"/>
                </a:cubicBezTo>
                <a:close/>
                <a:moveTo>
                  <a:pt x="1863683" y="634411"/>
                </a:moveTo>
                <a:cubicBezTo>
                  <a:pt x="1865009" y="631613"/>
                  <a:pt x="1863757" y="628300"/>
                  <a:pt x="1861033" y="626975"/>
                </a:cubicBezTo>
                <a:lnTo>
                  <a:pt x="1841449" y="617772"/>
                </a:lnTo>
                <a:cubicBezTo>
                  <a:pt x="1838651" y="616447"/>
                  <a:pt x="1835338" y="617699"/>
                  <a:pt x="1834013" y="620496"/>
                </a:cubicBezTo>
                <a:cubicBezTo>
                  <a:pt x="1832688" y="623294"/>
                  <a:pt x="1833940" y="626607"/>
                  <a:pt x="1836737" y="627932"/>
                </a:cubicBezTo>
                <a:lnTo>
                  <a:pt x="1856321" y="637135"/>
                </a:lnTo>
                <a:cubicBezTo>
                  <a:pt x="1857131" y="637503"/>
                  <a:pt x="1857941" y="637651"/>
                  <a:pt x="1858751" y="637651"/>
                </a:cubicBezTo>
                <a:cubicBezTo>
                  <a:pt x="1860812" y="637577"/>
                  <a:pt x="1862800" y="636399"/>
                  <a:pt x="1863683" y="634411"/>
                </a:cubicBezTo>
                <a:close/>
                <a:moveTo>
                  <a:pt x="1843363" y="626386"/>
                </a:moveTo>
                <a:cubicBezTo>
                  <a:pt x="1845278" y="624030"/>
                  <a:pt x="1844983" y="620496"/>
                  <a:pt x="1842554" y="618509"/>
                </a:cubicBezTo>
                <a:lnTo>
                  <a:pt x="1837179" y="614091"/>
                </a:lnTo>
                <a:cubicBezTo>
                  <a:pt x="1834823" y="612177"/>
                  <a:pt x="1831289" y="612471"/>
                  <a:pt x="1829301" y="614901"/>
                </a:cubicBezTo>
                <a:cubicBezTo>
                  <a:pt x="1827387" y="617257"/>
                  <a:pt x="1827682" y="620791"/>
                  <a:pt x="1830111" y="622779"/>
                </a:cubicBezTo>
                <a:lnTo>
                  <a:pt x="1835486" y="627196"/>
                </a:lnTo>
                <a:cubicBezTo>
                  <a:pt x="1836516" y="628079"/>
                  <a:pt x="1837768" y="628448"/>
                  <a:pt x="1839093" y="628448"/>
                </a:cubicBezTo>
                <a:cubicBezTo>
                  <a:pt x="1840713" y="628448"/>
                  <a:pt x="1842259" y="627711"/>
                  <a:pt x="1843363" y="626386"/>
                </a:cubicBezTo>
                <a:close/>
                <a:moveTo>
                  <a:pt x="1839020" y="620128"/>
                </a:moveTo>
                <a:cubicBezTo>
                  <a:pt x="1839977" y="617183"/>
                  <a:pt x="1838357" y="614091"/>
                  <a:pt x="1835412" y="613134"/>
                </a:cubicBezTo>
                <a:lnTo>
                  <a:pt x="1809865" y="605035"/>
                </a:lnTo>
                <a:cubicBezTo>
                  <a:pt x="1806920" y="604078"/>
                  <a:pt x="1803828" y="605698"/>
                  <a:pt x="1802871" y="608643"/>
                </a:cubicBezTo>
                <a:cubicBezTo>
                  <a:pt x="1801914" y="611588"/>
                  <a:pt x="1803533" y="614680"/>
                  <a:pt x="1806478" y="615637"/>
                </a:cubicBezTo>
                <a:lnTo>
                  <a:pt x="1832025" y="623736"/>
                </a:lnTo>
                <a:cubicBezTo>
                  <a:pt x="1832614" y="623883"/>
                  <a:pt x="1833203" y="624030"/>
                  <a:pt x="1833719" y="624030"/>
                </a:cubicBezTo>
                <a:cubicBezTo>
                  <a:pt x="1836075" y="624030"/>
                  <a:pt x="1838283" y="622558"/>
                  <a:pt x="1839020" y="620128"/>
                </a:cubicBezTo>
                <a:close/>
                <a:moveTo>
                  <a:pt x="1812883" y="613428"/>
                </a:moveTo>
                <a:cubicBezTo>
                  <a:pt x="1814577" y="610852"/>
                  <a:pt x="1813767" y="607391"/>
                  <a:pt x="1811190" y="605698"/>
                </a:cubicBezTo>
                <a:lnTo>
                  <a:pt x="1789324" y="591636"/>
                </a:lnTo>
                <a:cubicBezTo>
                  <a:pt x="1786747" y="590016"/>
                  <a:pt x="1783287" y="590679"/>
                  <a:pt x="1781594" y="593329"/>
                </a:cubicBezTo>
                <a:cubicBezTo>
                  <a:pt x="1779900" y="595906"/>
                  <a:pt x="1780710" y="599366"/>
                  <a:pt x="1783287" y="601060"/>
                </a:cubicBezTo>
                <a:lnTo>
                  <a:pt x="1805153" y="615122"/>
                </a:lnTo>
                <a:cubicBezTo>
                  <a:pt x="1806110" y="615711"/>
                  <a:pt x="1807141" y="616005"/>
                  <a:pt x="1808171" y="616005"/>
                </a:cubicBezTo>
                <a:cubicBezTo>
                  <a:pt x="1810012" y="615932"/>
                  <a:pt x="1811779" y="615048"/>
                  <a:pt x="1812883" y="613428"/>
                </a:cubicBezTo>
                <a:close/>
                <a:moveTo>
                  <a:pt x="1791312" y="598777"/>
                </a:moveTo>
                <a:cubicBezTo>
                  <a:pt x="1792637" y="595980"/>
                  <a:pt x="1791533" y="592667"/>
                  <a:pt x="1788735" y="591342"/>
                </a:cubicBezTo>
                <a:lnTo>
                  <a:pt x="1764513" y="579635"/>
                </a:lnTo>
                <a:cubicBezTo>
                  <a:pt x="1761789" y="578310"/>
                  <a:pt x="1758402" y="579488"/>
                  <a:pt x="1757077" y="582212"/>
                </a:cubicBezTo>
                <a:cubicBezTo>
                  <a:pt x="1755752" y="585010"/>
                  <a:pt x="1756856" y="588323"/>
                  <a:pt x="1759654" y="589648"/>
                </a:cubicBezTo>
                <a:lnTo>
                  <a:pt x="1783876" y="601354"/>
                </a:lnTo>
                <a:cubicBezTo>
                  <a:pt x="1784686" y="601722"/>
                  <a:pt x="1785496" y="601943"/>
                  <a:pt x="1786305" y="601943"/>
                </a:cubicBezTo>
                <a:cubicBezTo>
                  <a:pt x="1788441" y="601870"/>
                  <a:pt x="1790355" y="600765"/>
                  <a:pt x="1791312" y="598777"/>
                </a:cubicBezTo>
                <a:close/>
                <a:moveTo>
                  <a:pt x="1767090" y="587219"/>
                </a:moveTo>
                <a:cubicBezTo>
                  <a:pt x="1768489" y="584495"/>
                  <a:pt x="1767458" y="581108"/>
                  <a:pt x="1764734" y="579709"/>
                </a:cubicBezTo>
                <a:lnTo>
                  <a:pt x="1751261" y="572641"/>
                </a:lnTo>
                <a:cubicBezTo>
                  <a:pt x="1748610" y="571242"/>
                  <a:pt x="1745150" y="572273"/>
                  <a:pt x="1743751" y="574997"/>
                </a:cubicBezTo>
                <a:cubicBezTo>
                  <a:pt x="1742352" y="577721"/>
                  <a:pt x="1743383" y="581108"/>
                  <a:pt x="1746107" y="582507"/>
                </a:cubicBezTo>
                <a:lnTo>
                  <a:pt x="1759580" y="589575"/>
                </a:lnTo>
                <a:cubicBezTo>
                  <a:pt x="1760390" y="590016"/>
                  <a:pt x="1761274" y="590237"/>
                  <a:pt x="1762231" y="590237"/>
                </a:cubicBezTo>
                <a:cubicBezTo>
                  <a:pt x="1764145" y="590164"/>
                  <a:pt x="1766059" y="589133"/>
                  <a:pt x="1767090" y="587219"/>
                </a:cubicBezTo>
                <a:close/>
                <a:moveTo>
                  <a:pt x="1753249" y="580813"/>
                </a:moveTo>
                <a:cubicBezTo>
                  <a:pt x="1755016" y="578310"/>
                  <a:pt x="1754427" y="574850"/>
                  <a:pt x="1751850" y="573083"/>
                </a:cubicBezTo>
                <a:lnTo>
                  <a:pt x="1728732" y="556960"/>
                </a:lnTo>
                <a:cubicBezTo>
                  <a:pt x="1726229" y="555193"/>
                  <a:pt x="1722769" y="555782"/>
                  <a:pt x="1721002" y="558358"/>
                </a:cubicBezTo>
                <a:cubicBezTo>
                  <a:pt x="1719235" y="560862"/>
                  <a:pt x="1719824" y="564322"/>
                  <a:pt x="1722401" y="566089"/>
                </a:cubicBezTo>
                <a:lnTo>
                  <a:pt x="1745518" y="582212"/>
                </a:lnTo>
                <a:cubicBezTo>
                  <a:pt x="1746475" y="582875"/>
                  <a:pt x="1747653" y="583243"/>
                  <a:pt x="1748758" y="583243"/>
                </a:cubicBezTo>
                <a:cubicBezTo>
                  <a:pt x="1750451" y="583169"/>
                  <a:pt x="1752144" y="582359"/>
                  <a:pt x="1753249" y="580813"/>
                </a:cubicBezTo>
                <a:close/>
                <a:moveTo>
                  <a:pt x="1730278" y="564395"/>
                </a:moveTo>
                <a:cubicBezTo>
                  <a:pt x="1731898" y="561819"/>
                  <a:pt x="1731162" y="558358"/>
                  <a:pt x="1728511" y="556665"/>
                </a:cubicBezTo>
                <a:lnTo>
                  <a:pt x="1715480" y="548419"/>
                </a:lnTo>
                <a:cubicBezTo>
                  <a:pt x="1712903" y="546799"/>
                  <a:pt x="1709443" y="547536"/>
                  <a:pt x="1707749" y="550186"/>
                </a:cubicBezTo>
                <a:cubicBezTo>
                  <a:pt x="1706130" y="552763"/>
                  <a:pt x="1706866" y="556223"/>
                  <a:pt x="1709516" y="557917"/>
                </a:cubicBezTo>
                <a:lnTo>
                  <a:pt x="1722548" y="566162"/>
                </a:lnTo>
                <a:cubicBezTo>
                  <a:pt x="1723505" y="566751"/>
                  <a:pt x="1724536" y="567046"/>
                  <a:pt x="1725566" y="567046"/>
                </a:cubicBezTo>
                <a:cubicBezTo>
                  <a:pt x="1727481" y="567046"/>
                  <a:pt x="1729247" y="566089"/>
                  <a:pt x="1730278" y="564395"/>
                </a:cubicBezTo>
                <a:close/>
                <a:moveTo>
                  <a:pt x="1717689" y="555340"/>
                </a:moveTo>
                <a:cubicBezTo>
                  <a:pt x="1718867" y="552468"/>
                  <a:pt x="1717541" y="549229"/>
                  <a:pt x="1714744" y="548051"/>
                </a:cubicBezTo>
                <a:lnTo>
                  <a:pt x="1674251" y="531044"/>
                </a:lnTo>
                <a:cubicBezTo>
                  <a:pt x="1671380" y="529866"/>
                  <a:pt x="1668140" y="531191"/>
                  <a:pt x="1666962" y="533989"/>
                </a:cubicBezTo>
                <a:cubicBezTo>
                  <a:pt x="1665784" y="536860"/>
                  <a:pt x="1667109" y="540100"/>
                  <a:pt x="1669907" y="541278"/>
                </a:cubicBezTo>
                <a:lnTo>
                  <a:pt x="1710400" y="558285"/>
                </a:lnTo>
                <a:cubicBezTo>
                  <a:pt x="1711136" y="558579"/>
                  <a:pt x="1711872" y="558726"/>
                  <a:pt x="1712609" y="558726"/>
                </a:cubicBezTo>
                <a:cubicBezTo>
                  <a:pt x="1714744" y="558800"/>
                  <a:pt x="1716805" y="557475"/>
                  <a:pt x="1717689" y="555340"/>
                </a:cubicBezTo>
                <a:close/>
                <a:moveTo>
                  <a:pt x="1677049" y="538775"/>
                </a:moveTo>
                <a:cubicBezTo>
                  <a:pt x="1678447" y="536050"/>
                  <a:pt x="1677343" y="532664"/>
                  <a:pt x="1674619" y="531265"/>
                </a:cubicBezTo>
                <a:lnTo>
                  <a:pt x="1657907" y="522725"/>
                </a:lnTo>
                <a:cubicBezTo>
                  <a:pt x="1655183" y="521326"/>
                  <a:pt x="1651796" y="522430"/>
                  <a:pt x="1650397" y="525154"/>
                </a:cubicBezTo>
                <a:cubicBezTo>
                  <a:pt x="1648998" y="527878"/>
                  <a:pt x="1650102" y="531265"/>
                  <a:pt x="1652827" y="532664"/>
                </a:cubicBezTo>
                <a:lnTo>
                  <a:pt x="1669539" y="541204"/>
                </a:lnTo>
                <a:cubicBezTo>
                  <a:pt x="1670349" y="541646"/>
                  <a:pt x="1671232" y="541793"/>
                  <a:pt x="1672116" y="541793"/>
                </a:cubicBezTo>
                <a:cubicBezTo>
                  <a:pt x="1674104" y="541793"/>
                  <a:pt x="1676018" y="540689"/>
                  <a:pt x="1677049" y="538775"/>
                </a:cubicBezTo>
                <a:close/>
                <a:moveTo>
                  <a:pt x="1660410" y="530013"/>
                </a:moveTo>
                <a:cubicBezTo>
                  <a:pt x="1661735" y="527216"/>
                  <a:pt x="1660483" y="523903"/>
                  <a:pt x="1657686" y="522577"/>
                </a:cubicBezTo>
                <a:lnTo>
                  <a:pt x="1635599" y="512270"/>
                </a:lnTo>
                <a:cubicBezTo>
                  <a:pt x="1632801" y="510945"/>
                  <a:pt x="1629488" y="512123"/>
                  <a:pt x="1628163" y="514994"/>
                </a:cubicBezTo>
                <a:cubicBezTo>
                  <a:pt x="1626838" y="517792"/>
                  <a:pt x="1628089" y="521105"/>
                  <a:pt x="1630887" y="522430"/>
                </a:cubicBezTo>
                <a:lnTo>
                  <a:pt x="1652974" y="532737"/>
                </a:lnTo>
                <a:cubicBezTo>
                  <a:pt x="1653784" y="533106"/>
                  <a:pt x="1654594" y="533253"/>
                  <a:pt x="1655403" y="533253"/>
                </a:cubicBezTo>
                <a:cubicBezTo>
                  <a:pt x="1657465" y="533179"/>
                  <a:pt x="1659453" y="532001"/>
                  <a:pt x="1660410" y="530013"/>
                </a:cubicBezTo>
                <a:close/>
                <a:moveTo>
                  <a:pt x="1638544" y="519191"/>
                </a:moveTo>
                <a:cubicBezTo>
                  <a:pt x="1639574" y="516319"/>
                  <a:pt x="1638028" y="513080"/>
                  <a:pt x="1635157" y="512049"/>
                </a:cubicBezTo>
                <a:lnTo>
                  <a:pt x="1628457" y="509620"/>
                </a:lnTo>
                <a:cubicBezTo>
                  <a:pt x="1625586" y="508589"/>
                  <a:pt x="1622420" y="510135"/>
                  <a:pt x="1621316" y="513006"/>
                </a:cubicBezTo>
                <a:cubicBezTo>
                  <a:pt x="1620285" y="515878"/>
                  <a:pt x="1621831" y="519117"/>
                  <a:pt x="1624703" y="520148"/>
                </a:cubicBezTo>
                <a:lnTo>
                  <a:pt x="1631402" y="522577"/>
                </a:lnTo>
                <a:cubicBezTo>
                  <a:pt x="1631991" y="522798"/>
                  <a:pt x="1632654" y="522872"/>
                  <a:pt x="1633316" y="522872"/>
                </a:cubicBezTo>
                <a:cubicBezTo>
                  <a:pt x="1635599" y="522872"/>
                  <a:pt x="1637734" y="521473"/>
                  <a:pt x="1638544" y="519191"/>
                </a:cubicBezTo>
                <a:close/>
                <a:moveTo>
                  <a:pt x="1622052" y="520663"/>
                </a:moveTo>
                <a:lnTo>
                  <a:pt x="1626690" y="520516"/>
                </a:lnTo>
                <a:cubicBezTo>
                  <a:pt x="1629783" y="520442"/>
                  <a:pt x="1632212" y="517866"/>
                  <a:pt x="1632065" y="514773"/>
                </a:cubicBezTo>
                <a:cubicBezTo>
                  <a:pt x="1631991" y="511681"/>
                  <a:pt x="1629856" y="509252"/>
                  <a:pt x="1626322" y="509399"/>
                </a:cubicBezTo>
                <a:lnTo>
                  <a:pt x="1621684" y="509546"/>
                </a:lnTo>
                <a:cubicBezTo>
                  <a:pt x="1618592" y="509620"/>
                  <a:pt x="1616162" y="512197"/>
                  <a:pt x="1616309" y="515289"/>
                </a:cubicBezTo>
                <a:cubicBezTo>
                  <a:pt x="1616383" y="518307"/>
                  <a:pt x="1618886" y="520737"/>
                  <a:pt x="1621905" y="520663"/>
                </a:cubicBezTo>
                <a:cubicBezTo>
                  <a:pt x="1621978" y="520663"/>
                  <a:pt x="1622052" y="520663"/>
                  <a:pt x="1622052" y="520663"/>
                </a:cubicBezTo>
                <a:close/>
                <a:moveTo>
                  <a:pt x="1627132" y="516908"/>
                </a:moveTo>
                <a:cubicBezTo>
                  <a:pt x="1628163" y="514037"/>
                  <a:pt x="1626690" y="510798"/>
                  <a:pt x="1623745" y="509767"/>
                </a:cubicBezTo>
                <a:lnTo>
                  <a:pt x="1615868" y="506969"/>
                </a:lnTo>
                <a:cubicBezTo>
                  <a:pt x="1612996" y="505939"/>
                  <a:pt x="1609757" y="507411"/>
                  <a:pt x="1608726" y="510356"/>
                </a:cubicBezTo>
                <a:cubicBezTo>
                  <a:pt x="1607696" y="513227"/>
                  <a:pt x="1609168" y="516467"/>
                  <a:pt x="1612113" y="517497"/>
                </a:cubicBezTo>
                <a:lnTo>
                  <a:pt x="1619991" y="520295"/>
                </a:lnTo>
                <a:cubicBezTo>
                  <a:pt x="1620653" y="520516"/>
                  <a:pt x="1621242" y="520590"/>
                  <a:pt x="1621905" y="520590"/>
                </a:cubicBezTo>
                <a:cubicBezTo>
                  <a:pt x="1624187" y="520590"/>
                  <a:pt x="1626322" y="519191"/>
                  <a:pt x="1627132" y="516908"/>
                </a:cubicBezTo>
                <a:close/>
                <a:moveTo>
                  <a:pt x="1619034" y="514773"/>
                </a:moveTo>
                <a:cubicBezTo>
                  <a:pt x="1620432" y="512049"/>
                  <a:pt x="1619328" y="508663"/>
                  <a:pt x="1616604" y="507264"/>
                </a:cubicBezTo>
                <a:lnTo>
                  <a:pt x="1610493" y="504172"/>
                </a:lnTo>
                <a:cubicBezTo>
                  <a:pt x="1607769" y="502773"/>
                  <a:pt x="1604383" y="503877"/>
                  <a:pt x="1602984" y="506601"/>
                </a:cubicBezTo>
                <a:cubicBezTo>
                  <a:pt x="1601585" y="509325"/>
                  <a:pt x="1602689" y="512712"/>
                  <a:pt x="1605413" y="514111"/>
                </a:cubicBezTo>
                <a:lnTo>
                  <a:pt x="1611524" y="517203"/>
                </a:lnTo>
                <a:cubicBezTo>
                  <a:pt x="1612334" y="517645"/>
                  <a:pt x="1613217" y="517792"/>
                  <a:pt x="1614101" y="517792"/>
                </a:cubicBezTo>
                <a:cubicBezTo>
                  <a:pt x="1616089" y="517792"/>
                  <a:pt x="1618003" y="516688"/>
                  <a:pt x="1619034" y="514773"/>
                </a:cubicBezTo>
                <a:close/>
                <a:moveTo>
                  <a:pt x="10895040" y="2842886"/>
                </a:moveTo>
                <a:lnTo>
                  <a:pt x="10942453" y="2806664"/>
                </a:lnTo>
                <a:cubicBezTo>
                  <a:pt x="10944883" y="2804823"/>
                  <a:pt x="10945398" y="2801289"/>
                  <a:pt x="10943484" y="2798860"/>
                </a:cubicBezTo>
                <a:cubicBezTo>
                  <a:pt x="10941570" y="2796430"/>
                  <a:pt x="10938110" y="2795988"/>
                  <a:pt x="10935680" y="2797829"/>
                </a:cubicBezTo>
                <a:lnTo>
                  <a:pt x="10888267" y="2834051"/>
                </a:lnTo>
                <a:cubicBezTo>
                  <a:pt x="10885837" y="2835892"/>
                  <a:pt x="10885322" y="2839426"/>
                  <a:pt x="10887236" y="2841855"/>
                </a:cubicBezTo>
                <a:cubicBezTo>
                  <a:pt x="10888340" y="2843328"/>
                  <a:pt x="10890034" y="2844064"/>
                  <a:pt x="10891727" y="2844064"/>
                </a:cubicBezTo>
                <a:cubicBezTo>
                  <a:pt x="10892831" y="2843991"/>
                  <a:pt x="10894009" y="2843622"/>
                  <a:pt x="10895040" y="2842886"/>
                </a:cubicBezTo>
                <a:close/>
                <a:moveTo>
                  <a:pt x="10856903" y="2872114"/>
                </a:moveTo>
                <a:lnTo>
                  <a:pt x="10895040" y="2842886"/>
                </a:lnTo>
                <a:cubicBezTo>
                  <a:pt x="10897470" y="2841046"/>
                  <a:pt x="10897911" y="2837512"/>
                  <a:pt x="10896070" y="2835082"/>
                </a:cubicBezTo>
                <a:cubicBezTo>
                  <a:pt x="10894230" y="2832653"/>
                  <a:pt x="10890696" y="2832211"/>
                  <a:pt x="10888267" y="2834051"/>
                </a:cubicBezTo>
                <a:lnTo>
                  <a:pt x="10850130" y="2863280"/>
                </a:lnTo>
                <a:cubicBezTo>
                  <a:pt x="10847700" y="2865120"/>
                  <a:pt x="10847258" y="2868654"/>
                  <a:pt x="10849099" y="2871084"/>
                </a:cubicBezTo>
                <a:cubicBezTo>
                  <a:pt x="10850203" y="2872556"/>
                  <a:pt x="10851896" y="2873292"/>
                  <a:pt x="10853590" y="2873292"/>
                </a:cubicBezTo>
                <a:cubicBezTo>
                  <a:pt x="10854694" y="2873219"/>
                  <a:pt x="10855872" y="2872851"/>
                  <a:pt x="10856903" y="2872114"/>
                </a:cubicBezTo>
                <a:close/>
                <a:moveTo>
                  <a:pt x="10820828" y="2905687"/>
                </a:moveTo>
                <a:lnTo>
                  <a:pt x="10857271" y="2871820"/>
                </a:lnTo>
                <a:cubicBezTo>
                  <a:pt x="10859554" y="2869759"/>
                  <a:pt x="10859627" y="2866225"/>
                  <a:pt x="10857566" y="2863942"/>
                </a:cubicBezTo>
                <a:cubicBezTo>
                  <a:pt x="10855504" y="2861660"/>
                  <a:pt x="10851970" y="2861586"/>
                  <a:pt x="10849688" y="2863648"/>
                </a:cubicBezTo>
                <a:lnTo>
                  <a:pt x="10813244" y="2897515"/>
                </a:lnTo>
                <a:cubicBezTo>
                  <a:pt x="10810962" y="2899576"/>
                  <a:pt x="10810889" y="2903110"/>
                  <a:pt x="10812950" y="2905392"/>
                </a:cubicBezTo>
                <a:cubicBezTo>
                  <a:pt x="10814054" y="2906570"/>
                  <a:pt x="10815601" y="2907159"/>
                  <a:pt x="10817073" y="2907159"/>
                </a:cubicBezTo>
                <a:cubicBezTo>
                  <a:pt x="10818398" y="2907159"/>
                  <a:pt x="10819797" y="2906644"/>
                  <a:pt x="10820828" y="2905687"/>
                </a:cubicBezTo>
                <a:close/>
                <a:moveTo>
                  <a:pt x="10780409" y="2943308"/>
                </a:moveTo>
                <a:lnTo>
                  <a:pt x="10820828" y="2905613"/>
                </a:lnTo>
                <a:cubicBezTo>
                  <a:pt x="10823110" y="2903552"/>
                  <a:pt x="10823183" y="2900018"/>
                  <a:pt x="10821122" y="2897735"/>
                </a:cubicBezTo>
                <a:cubicBezTo>
                  <a:pt x="10819061" y="2895453"/>
                  <a:pt x="10815453" y="2895379"/>
                  <a:pt x="10813244" y="2897441"/>
                </a:cubicBezTo>
                <a:lnTo>
                  <a:pt x="10772825" y="2935136"/>
                </a:lnTo>
                <a:cubicBezTo>
                  <a:pt x="10770543" y="2937198"/>
                  <a:pt x="10770470" y="2940731"/>
                  <a:pt x="10772530" y="2943014"/>
                </a:cubicBezTo>
                <a:cubicBezTo>
                  <a:pt x="10773635" y="2944192"/>
                  <a:pt x="10775182" y="2944781"/>
                  <a:pt x="10776654" y="2944781"/>
                </a:cubicBezTo>
                <a:cubicBezTo>
                  <a:pt x="10778052" y="2944781"/>
                  <a:pt x="10779378" y="2944339"/>
                  <a:pt x="10780409" y="2943308"/>
                </a:cubicBezTo>
                <a:close/>
                <a:moveTo>
                  <a:pt x="10710098" y="3015901"/>
                </a:moveTo>
                <a:lnTo>
                  <a:pt x="10780630" y="2943087"/>
                </a:lnTo>
                <a:cubicBezTo>
                  <a:pt x="10782764" y="2940879"/>
                  <a:pt x="10782690" y="2937345"/>
                  <a:pt x="10780482" y="2935210"/>
                </a:cubicBezTo>
                <a:cubicBezTo>
                  <a:pt x="10778273" y="2933075"/>
                  <a:pt x="10774740" y="2933148"/>
                  <a:pt x="10772604" y="2935357"/>
                </a:cubicBezTo>
                <a:lnTo>
                  <a:pt x="10702073" y="3008170"/>
                </a:lnTo>
                <a:cubicBezTo>
                  <a:pt x="10699938" y="3010379"/>
                  <a:pt x="10700012" y="3013913"/>
                  <a:pt x="10702221" y="3016048"/>
                </a:cubicBezTo>
                <a:cubicBezTo>
                  <a:pt x="10703325" y="3017079"/>
                  <a:pt x="10704724" y="3017594"/>
                  <a:pt x="10706123" y="3017594"/>
                </a:cubicBezTo>
                <a:cubicBezTo>
                  <a:pt x="10707595" y="3017594"/>
                  <a:pt x="10708994" y="3017079"/>
                  <a:pt x="10710098" y="3015901"/>
                </a:cubicBezTo>
                <a:close/>
                <a:moveTo>
                  <a:pt x="10629407" y="3063977"/>
                </a:moveTo>
                <a:lnTo>
                  <a:pt x="10708921" y="3016858"/>
                </a:lnTo>
                <a:cubicBezTo>
                  <a:pt x="10711571" y="3015312"/>
                  <a:pt x="10712455" y="3011851"/>
                  <a:pt x="10710835" y="3009201"/>
                </a:cubicBezTo>
                <a:cubicBezTo>
                  <a:pt x="10709288" y="3006550"/>
                  <a:pt x="10705828" y="3005667"/>
                  <a:pt x="10703178" y="3007287"/>
                </a:cubicBezTo>
                <a:lnTo>
                  <a:pt x="10623665" y="3054406"/>
                </a:lnTo>
                <a:cubicBezTo>
                  <a:pt x="10621014" y="3055952"/>
                  <a:pt x="10620131" y="3059412"/>
                  <a:pt x="10621750" y="3062062"/>
                </a:cubicBezTo>
                <a:cubicBezTo>
                  <a:pt x="10622781" y="3063829"/>
                  <a:pt x="10624695" y="3064786"/>
                  <a:pt x="10626610" y="3064786"/>
                </a:cubicBezTo>
                <a:cubicBezTo>
                  <a:pt x="10627567" y="3064713"/>
                  <a:pt x="10628598" y="3064492"/>
                  <a:pt x="10629407" y="3063977"/>
                </a:cubicBezTo>
                <a:close/>
                <a:moveTo>
                  <a:pt x="10532151" y="3092027"/>
                </a:moveTo>
                <a:lnTo>
                  <a:pt x="10628082" y="3064492"/>
                </a:lnTo>
                <a:cubicBezTo>
                  <a:pt x="10631027" y="3063608"/>
                  <a:pt x="10632720" y="3060590"/>
                  <a:pt x="10631910" y="3057571"/>
                </a:cubicBezTo>
                <a:cubicBezTo>
                  <a:pt x="10631027" y="3054626"/>
                  <a:pt x="10628009" y="3052860"/>
                  <a:pt x="10624990" y="3053743"/>
                </a:cubicBezTo>
                <a:lnTo>
                  <a:pt x="10529059" y="3081278"/>
                </a:lnTo>
                <a:cubicBezTo>
                  <a:pt x="10526114" y="3082162"/>
                  <a:pt x="10524421" y="3085180"/>
                  <a:pt x="10525230" y="3088199"/>
                </a:cubicBezTo>
                <a:cubicBezTo>
                  <a:pt x="10525966" y="3090628"/>
                  <a:pt x="10528176" y="3092248"/>
                  <a:pt x="10530605" y="3092248"/>
                </a:cubicBezTo>
                <a:cubicBezTo>
                  <a:pt x="10531194" y="3092248"/>
                  <a:pt x="10531709" y="3092174"/>
                  <a:pt x="10532151" y="3092027"/>
                </a:cubicBezTo>
                <a:close/>
                <a:moveTo>
                  <a:pt x="10525157" y="3092616"/>
                </a:moveTo>
                <a:lnTo>
                  <a:pt x="10530973" y="3092248"/>
                </a:lnTo>
                <a:cubicBezTo>
                  <a:pt x="10534066" y="3092027"/>
                  <a:pt x="10536421" y="3089450"/>
                  <a:pt x="10536200" y="3086358"/>
                </a:cubicBezTo>
                <a:cubicBezTo>
                  <a:pt x="10536053" y="3083266"/>
                  <a:pt x="10533845" y="3080763"/>
                  <a:pt x="10530311" y="3081131"/>
                </a:cubicBezTo>
                <a:lnTo>
                  <a:pt x="10524494" y="3081499"/>
                </a:lnTo>
                <a:cubicBezTo>
                  <a:pt x="10521402" y="3081646"/>
                  <a:pt x="10519046" y="3084297"/>
                  <a:pt x="10519267" y="3087389"/>
                </a:cubicBezTo>
                <a:cubicBezTo>
                  <a:pt x="10519415" y="3090334"/>
                  <a:pt x="10521918" y="3092616"/>
                  <a:pt x="10524863" y="3092616"/>
                </a:cubicBezTo>
                <a:cubicBezTo>
                  <a:pt x="10524937" y="3092616"/>
                  <a:pt x="10525009" y="3092616"/>
                  <a:pt x="10525157" y="3092616"/>
                </a:cubicBezTo>
                <a:close/>
                <a:moveTo>
                  <a:pt x="10529280" y="3090407"/>
                </a:moveTo>
                <a:lnTo>
                  <a:pt x="10529574" y="3089966"/>
                </a:lnTo>
                <a:cubicBezTo>
                  <a:pt x="10531121" y="3087315"/>
                  <a:pt x="10530163" y="3084149"/>
                  <a:pt x="10527513" y="3082530"/>
                </a:cubicBezTo>
                <a:cubicBezTo>
                  <a:pt x="10524937" y="3080984"/>
                  <a:pt x="10521328" y="3082088"/>
                  <a:pt x="10519709" y="3084738"/>
                </a:cubicBezTo>
                <a:cubicBezTo>
                  <a:pt x="10518163" y="3087389"/>
                  <a:pt x="10518973" y="3090775"/>
                  <a:pt x="10521623" y="3092395"/>
                </a:cubicBezTo>
                <a:cubicBezTo>
                  <a:pt x="10522506" y="3092911"/>
                  <a:pt x="10523537" y="3093205"/>
                  <a:pt x="10524494" y="3093205"/>
                </a:cubicBezTo>
                <a:cubicBezTo>
                  <a:pt x="10526482" y="3093131"/>
                  <a:pt x="10528249" y="3092101"/>
                  <a:pt x="10529280" y="3090407"/>
                </a:cubicBezTo>
                <a:close/>
                <a:moveTo>
                  <a:pt x="10519782" y="3105353"/>
                </a:moveTo>
                <a:lnTo>
                  <a:pt x="10529206" y="3090555"/>
                </a:lnTo>
                <a:cubicBezTo>
                  <a:pt x="10530826" y="3087978"/>
                  <a:pt x="10530090" y="3084517"/>
                  <a:pt x="10527513" y="3082824"/>
                </a:cubicBezTo>
                <a:cubicBezTo>
                  <a:pt x="10524937" y="3081205"/>
                  <a:pt x="10521476" y="3081941"/>
                  <a:pt x="10519782" y="3084517"/>
                </a:cubicBezTo>
                <a:lnTo>
                  <a:pt x="10510358" y="3099316"/>
                </a:lnTo>
                <a:cubicBezTo>
                  <a:pt x="10508739" y="3101893"/>
                  <a:pt x="10509475" y="3105353"/>
                  <a:pt x="10512052" y="3107046"/>
                </a:cubicBezTo>
                <a:cubicBezTo>
                  <a:pt x="10513009" y="3107635"/>
                  <a:pt x="10514040" y="3107930"/>
                  <a:pt x="10515070" y="3107930"/>
                </a:cubicBezTo>
                <a:cubicBezTo>
                  <a:pt x="10516911" y="3107930"/>
                  <a:pt x="10518752" y="3106973"/>
                  <a:pt x="10519782" y="3105353"/>
                </a:cubicBezTo>
                <a:close/>
                <a:moveTo>
                  <a:pt x="157834" y="1648571"/>
                </a:moveTo>
                <a:cubicBezTo>
                  <a:pt x="160632" y="1647245"/>
                  <a:pt x="161810" y="1643932"/>
                  <a:pt x="160411" y="1641135"/>
                </a:cubicBezTo>
                <a:lnTo>
                  <a:pt x="113807" y="1544099"/>
                </a:lnTo>
                <a:cubicBezTo>
                  <a:pt x="112482" y="1541302"/>
                  <a:pt x="109096" y="1540124"/>
                  <a:pt x="106371" y="1541523"/>
                </a:cubicBezTo>
                <a:cubicBezTo>
                  <a:pt x="103574" y="1542848"/>
                  <a:pt x="102396" y="1546161"/>
                  <a:pt x="103721" y="1548958"/>
                </a:cubicBezTo>
                <a:lnTo>
                  <a:pt x="150325" y="1645994"/>
                </a:lnTo>
                <a:cubicBezTo>
                  <a:pt x="151282" y="1647982"/>
                  <a:pt x="153269" y="1649160"/>
                  <a:pt x="155405" y="1649160"/>
                </a:cubicBezTo>
                <a:cubicBezTo>
                  <a:pt x="156214" y="1649086"/>
                  <a:pt x="157024" y="1648939"/>
                  <a:pt x="157834" y="1648571"/>
                </a:cubicBezTo>
                <a:close/>
                <a:moveTo>
                  <a:pt x="110494" y="1551830"/>
                </a:moveTo>
                <a:cubicBezTo>
                  <a:pt x="113439" y="1550873"/>
                  <a:pt x="114985" y="1547707"/>
                  <a:pt x="114028" y="1544762"/>
                </a:cubicBezTo>
                <a:lnTo>
                  <a:pt x="78542" y="1436683"/>
                </a:lnTo>
                <a:cubicBezTo>
                  <a:pt x="77585" y="1433738"/>
                  <a:pt x="74419" y="1432192"/>
                  <a:pt x="71474" y="1433149"/>
                </a:cubicBezTo>
                <a:cubicBezTo>
                  <a:pt x="68529" y="1434106"/>
                  <a:pt x="66983" y="1437272"/>
                  <a:pt x="67940" y="1440217"/>
                </a:cubicBezTo>
                <a:lnTo>
                  <a:pt x="103427" y="1548296"/>
                </a:lnTo>
                <a:cubicBezTo>
                  <a:pt x="104236" y="1550652"/>
                  <a:pt x="106371" y="1552124"/>
                  <a:pt x="108801" y="1552124"/>
                </a:cubicBezTo>
                <a:cubicBezTo>
                  <a:pt x="109390" y="1552051"/>
                  <a:pt x="109979" y="1551977"/>
                  <a:pt x="110494" y="1551830"/>
                </a:cubicBezTo>
                <a:close/>
                <a:moveTo>
                  <a:pt x="74272" y="1443898"/>
                </a:moveTo>
                <a:cubicBezTo>
                  <a:pt x="77290" y="1443383"/>
                  <a:pt x="79352" y="1440512"/>
                  <a:pt x="78836" y="1437419"/>
                </a:cubicBezTo>
                <a:lnTo>
                  <a:pt x="58885" y="1323009"/>
                </a:lnTo>
                <a:cubicBezTo>
                  <a:pt x="58369" y="1319990"/>
                  <a:pt x="55351" y="1317929"/>
                  <a:pt x="52406" y="1318444"/>
                </a:cubicBezTo>
                <a:cubicBezTo>
                  <a:pt x="49387" y="1318960"/>
                  <a:pt x="47326" y="1321831"/>
                  <a:pt x="47841" y="1324923"/>
                </a:cubicBezTo>
                <a:lnTo>
                  <a:pt x="67793" y="1439334"/>
                </a:lnTo>
                <a:cubicBezTo>
                  <a:pt x="68235" y="1442058"/>
                  <a:pt x="70664" y="1443972"/>
                  <a:pt x="73315" y="1443972"/>
                </a:cubicBezTo>
                <a:cubicBezTo>
                  <a:pt x="73609" y="1443972"/>
                  <a:pt x="73977" y="1443972"/>
                  <a:pt x="74272" y="1443898"/>
                </a:cubicBezTo>
                <a:close/>
                <a:moveTo>
                  <a:pt x="58885" y="1324040"/>
                </a:moveTo>
                <a:lnTo>
                  <a:pt x="58737" y="1208157"/>
                </a:lnTo>
                <a:cubicBezTo>
                  <a:pt x="58737" y="1205064"/>
                  <a:pt x="56234" y="1202561"/>
                  <a:pt x="53142" y="1202561"/>
                </a:cubicBezTo>
                <a:cubicBezTo>
                  <a:pt x="53142" y="1202561"/>
                  <a:pt x="53142" y="1202561"/>
                  <a:pt x="53142" y="1202561"/>
                </a:cubicBezTo>
                <a:cubicBezTo>
                  <a:pt x="50050" y="1202561"/>
                  <a:pt x="47620" y="1205064"/>
                  <a:pt x="47620" y="1208157"/>
                </a:cubicBezTo>
                <a:lnTo>
                  <a:pt x="47767" y="1323966"/>
                </a:lnTo>
                <a:cubicBezTo>
                  <a:pt x="47767" y="1327058"/>
                  <a:pt x="50271" y="1329561"/>
                  <a:pt x="53363" y="1329561"/>
                </a:cubicBezTo>
                <a:cubicBezTo>
                  <a:pt x="53363" y="1329561"/>
                  <a:pt x="53363" y="1329561"/>
                  <a:pt x="53363" y="1329561"/>
                </a:cubicBezTo>
                <a:cubicBezTo>
                  <a:pt x="56455" y="1329561"/>
                  <a:pt x="58885" y="1327058"/>
                  <a:pt x="58885" y="1324040"/>
                </a:cubicBezTo>
                <a:close/>
                <a:moveTo>
                  <a:pt x="58590" y="1209335"/>
                </a:moveTo>
                <a:lnTo>
                  <a:pt x="82518" y="1096838"/>
                </a:lnTo>
                <a:cubicBezTo>
                  <a:pt x="83180" y="1093820"/>
                  <a:pt x="81266" y="1090875"/>
                  <a:pt x="78247" y="1090212"/>
                </a:cubicBezTo>
                <a:cubicBezTo>
                  <a:pt x="75229" y="1089550"/>
                  <a:pt x="72284" y="1091538"/>
                  <a:pt x="71621" y="1094483"/>
                </a:cubicBezTo>
                <a:lnTo>
                  <a:pt x="47694" y="1206979"/>
                </a:lnTo>
                <a:cubicBezTo>
                  <a:pt x="47031" y="1209997"/>
                  <a:pt x="48945" y="1212942"/>
                  <a:pt x="51964" y="1213605"/>
                </a:cubicBezTo>
                <a:cubicBezTo>
                  <a:pt x="52332" y="1213678"/>
                  <a:pt x="52774" y="1213752"/>
                  <a:pt x="53142" y="1213752"/>
                </a:cubicBezTo>
                <a:cubicBezTo>
                  <a:pt x="55792" y="1213752"/>
                  <a:pt x="58075" y="1211985"/>
                  <a:pt x="58590" y="1209335"/>
                </a:cubicBezTo>
                <a:close/>
                <a:moveTo>
                  <a:pt x="82223" y="1097722"/>
                </a:moveTo>
                <a:lnTo>
                  <a:pt x="123526" y="992073"/>
                </a:lnTo>
                <a:cubicBezTo>
                  <a:pt x="124630" y="989201"/>
                  <a:pt x="123231" y="985962"/>
                  <a:pt x="120360" y="984858"/>
                </a:cubicBezTo>
                <a:cubicBezTo>
                  <a:pt x="117489" y="983753"/>
                  <a:pt x="114249" y="985152"/>
                  <a:pt x="113145" y="988023"/>
                </a:cubicBezTo>
                <a:lnTo>
                  <a:pt x="71842" y="1093673"/>
                </a:lnTo>
                <a:cubicBezTo>
                  <a:pt x="70738" y="1096544"/>
                  <a:pt x="72137" y="1099783"/>
                  <a:pt x="75008" y="1100888"/>
                </a:cubicBezTo>
                <a:cubicBezTo>
                  <a:pt x="75671" y="1101109"/>
                  <a:pt x="76407" y="1101256"/>
                  <a:pt x="77069" y="1101256"/>
                </a:cubicBezTo>
                <a:cubicBezTo>
                  <a:pt x="79278" y="1101256"/>
                  <a:pt x="81413" y="1099931"/>
                  <a:pt x="82223" y="1097722"/>
                </a:cubicBezTo>
                <a:close/>
                <a:moveTo>
                  <a:pt x="123231" y="992662"/>
                </a:moveTo>
                <a:lnTo>
                  <a:pt x="123747" y="991704"/>
                </a:lnTo>
                <a:cubicBezTo>
                  <a:pt x="125219" y="988980"/>
                  <a:pt x="124262" y="985594"/>
                  <a:pt x="121538" y="984121"/>
                </a:cubicBezTo>
                <a:cubicBezTo>
                  <a:pt x="118814" y="982649"/>
                  <a:pt x="115427" y="983606"/>
                  <a:pt x="113955" y="986330"/>
                </a:cubicBezTo>
                <a:lnTo>
                  <a:pt x="113439" y="987287"/>
                </a:lnTo>
                <a:cubicBezTo>
                  <a:pt x="111967" y="990011"/>
                  <a:pt x="112998" y="993398"/>
                  <a:pt x="115648" y="994870"/>
                </a:cubicBezTo>
                <a:cubicBezTo>
                  <a:pt x="116531" y="995312"/>
                  <a:pt x="117415" y="995533"/>
                  <a:pt x="118372" y="995533"/>
                </a:cubicBezTo>
                <a:cubicBezTo>
                  <a:pt x="120360" y="995606"/>
                  <a:pt x="122200" y="994502"/>
                  <a:pt x="123231" y="992662"/>
                </a:cubicBezTo>
                <a:close/>
                <a:moveTo>
                  <a:pt x="123747" y="991704"/>
                </a:moveTo>
                <a:lnTo>
                  <a:pt x="175283" y="897099"/>
                </a:lnTo>
                <a:cubicBezTo>
                  <a:pt x="176755" y="894375"/>
                  <a:pt x="175725" y="890988"/>
                  <a:pt x="173074" y="889515"/>
                </a:cubicBezTo>
                <a:cubicBezTo>
                  <a:pt x="170350" y="888043"/>
                  <a:pt x="166963" y="889000"/>
                  <a:pt x="165491" y="891724"/>
                </a:cubicBezTo>
                <a:lnTo>
                  <a:pt x="113955" y="986330"/>
                </a:lnTo>
                <a:cubicBezTo>
                  <a:pt x="112482" y="989054"/>
                  <a:pt x="113513" y="992441"/>
                  <a:pt x="116163" y="993913"/>
                </a:cubicBezTo>
                <a:cubicBezTo>
                  <a:pt x="117047" y="994355"/>
                  <a:pt x="117930" y="994576"/>
                  <a:pt x="118887" y="994576"/>
                </a:cubicBezTo>
                <a:cubicBezTo>
                  <a:pt x="120875" y="994576"/>
                  <a:pt x="122789" y="993545"/>
                  <a:pt x="123747" y="991704"/>
                </a:cubicBezTo>
                <a:close/>
                <a:moveTo>
                  <a:pt x="174988" y="897614"/>
                </a:moveTo>
                <a:lnTo>
                  <a:pt x="176166" y="895921"/>
                </a:lnTo>
                <a:cubicBezTo>
                  <a:pt x="177933" y="893417"/>
                  <a:pt x="177271" y="889884"/>
                  <a:pt x="174694" y="888190"/>
                </a:cubicBezTo>
                <a:cubicBezTo>
                  <a:pt x="172191" y="886497"/>
                  <a:pt x="168730" y="887086"/>
                  <a:pt x="166963" y="889663"/>
                </a:cubicBezTo>
                <a:lnTo>
                  <a:pt x="165785" y="891356"/>
                </a:lnTo>
                <a:cubicBezTo>
                  <a:pt x="164018" y="893859"/>
                  <a:pt x="164681" y="897393"/>
                  <a:pt x="167258" y="899087"/>
                </a:cubicBezTo>
                <a:cubicBezTo>
                  <a:pt x="168215" y="899749"/>
                  <a:pt x="169319" y="900044"/>
                  <a:pt x="170424" y="900044"/>
                </a:cubicBezTo>
                <a:cubicBezTo>
                  <a:pt x="172191" y="900044"/>
                  <a:pt x="173884" y="899160"/>
                  <a:pt x="174988" y="897614"/>
                </a:cubicBezTo>
                <a:close/>
                <a:moveTo>
                  <a:pt x="176166" y="895921"/>
                </a:moveTo>
                <a:lnTo>
                  <a:pt x="231236" y="815377"/>
                </a:lnTo>
                <a:cubicBezTo>
                  <a:pt x="233003" y="812874"/>
                  <a:pt x="232341" y="809340"/>
                  <a:pt x="229764" y="807646"/>
                </a:cubicBezTo>
                <a:cubicBezTo>
                  <a:pt x="227261" y="805953"/>
                  <a:pt x="223727" y="806542"/>
                  <a:pt x="222033" y="809119"/>
                </a:cubicBezTo>
                <a:lnTo>
                  <a:pt x="166963" y="889663"/>
                </a:lnTo>
                <a:cubicBezTo>
                  <a:pt x="165196" y="892166"/>
                  <a:pt x="165859" y="895700"/>
                  <a:pt x="168436" y="897393"/>
                </a:cubicBezTo>
                <a:cubicBezTo>
                  <a:pt x="169393" y="898056"/>
                  <a:pt x="170497" y="898350"/>
                  <a:pt x="171602" y="898350"/>
                </a:cubicBezTo>
                <a:cubicBezTo>
                  <a:pt x="173369" y="898350"/>
                  <a:pt x="175062" y="897467"/>
                  <a:pt x="176166" y="895921"/>
                </a:cubicBezTo>
                <a:close/>
                <a:moveTo>
                  <a:pt x="230868" y="815819"/>
                </a:moveTo>
                <a:lnTo>
                  <a:pt x="232930" y="813315"/>
                </a:lnTo>
                <a:cubicBezTo>
                  <a:pt x="234918" y="810960"/>
                  <a:pt x="234549" y="807426"/>
                  <a:pt x="232193" y="805438"/>
                </a:cubicBezTo>
                <a:cubicBezTo>
                  <a:pt x="229838" y="803524"/>
                  <a:pt x="226304" y="803818"/>
                  <a:pt x="224316" y="806174"/>
                </a:cubicBezTo>
                <a:lnTo>
                  <a:pt x="222254" y="808677"/>
                </a:lnTo>
                <a:cubicBezTo>
                  <a:pt x="220267" y="811033"/>
                  <a:pt x="220635" y="814567"/>
                  <a:pt x="222991" y="816555"/>
                </a:cubicBezTo>
                <a:cubicBezTo>
                  <a:pt x="224021" y="817438"/>
                  <a:pt x="225273" y="817806"/>
                  <a:pt x="226598" y="817806"/>
                </a:cubicBezTo>
                <a:cubicBezTo>
                  <a:pt x="228218" y="817806"/>
                  <a:pt x="229764" y="817144"/>
                  <a:pt x="230868" y="815819"/>
                </a:cubicBezTo>
                <a:close/>
                <a:moveTo>
                  <a:pt x="232930" y="813242"/>
                </a:moveTo>
                <a:lnTo>
                  <a:pt x="284613" y="750073"/>
                </a:lnTo>
                <a:cubicBezTo>
                  <a:pt x="286601" y="747717"/>
                  <a:pt x="286233" y="744183"/>
                  <a:pt x="283803" y="742195"/>
                </a:cubicBezTo>
                <a:cubicBezTo>
                  <a:pt x="281447" y="740281"/>
                  <a:pt x="277914" y="740576"/>
                  <a:pt x="275926" y="743005"/>
                </a:cubicBezTo>
                <a:lnTo>
                  <a:pt x="224242" y="806174"/>
                </a:lnTo>
                <a:cubicBezTo>
                  <a:pt x="222254" y="808530"/>
                  <a:pt x="222622" y="812064"/>
                  <a:pt x="225052" y="814052"/>
                </a:cubicBezTo>
                <a:cubicBezTo>
                  <a:pt x="226083" y="814935"/>
                  <a:pt x="227334" y="815303"/>
                  <a:pt x="228586" y="815303"/>
                </a:cubicBezTo>
                <a:cubicBezTo>
                  <a:pt x="230279" y="815303"/>
                  <a:pt x="231899" y="814641"/>
                  <a:pt x="232930" y="813242"/>
                </a:cubicBezTo>
                <a:close/>
                <a:moveTo>
                  <a:pt x="284245" y="750515"/>
                </a:moveTo>
                <a:lnTo>
                  <a:pt x="288000" y="746760"/>
                </a:lnTo>
                <a:cubicBezTo>
                  <a:pt x="290209" y="744551"/>
                  <a:pt x="290209" y="741091"/>
                  <a:pt x="288000" y="738882"/>
                </a:cubicBezTo>
                <a:cubicBezTo>
                  <a:pt x="285865" y="736674"/>
                  <a:pt x="282331" y="736674"/>
                  <a:pt x="280122" y="738882"/>
                </a:cubicBezTo>
                <a:lnTo>
                  <a:pt x="276367" y="742637"/>
                </a:lnTo>
                <a:cubicBezTo>
                  <a:pt x="274159" y="744772"/>
                  <a:pt x="274159" y="748306"/>
                  <a:pt x="276367" y="750515"/>
                </a:cubicBezTo>
                <a:cubicBezTo>
                  <a:pt x="277472" y="751619"/>
                  <a:pt x="278871" y="752135"/>
                  <a:pt x="280343" y="752135"/>
                </a:cubicBezTo>
                <a:cubicBezTo>
                  <a:pt x="281816" y="752135"/>
                  <a:pt x="283214" y="751619"/>
                  <a:pt x="284245" y="750515"/>
                </a:cubicBezTo>
                <a:close/>
                <a:moveTo>
                  <a:pt x="288000" y="746834"/>
                </a:moveTo>
                <a:lnTo>
                  <a:pt x="336591" y="698390"/>
                </a:lnTo>
                <a:cubicBezTo>
                  <a:pt x="338800" y="696255"/>
                  <a:pt x="338800" y="692721"/>
                  <a:pt x="336591" y="690512"/>
                </a:cubicBezTo>
                <a:cubicBezTo>
                  <a:pt x="334456" y="688303"/>
                  <a:pt x="330922" y="688303"/>
                  <a:pt x="328713" y="690512"/>
                </a:cubicBezTo>
                <a:lnTo>
                  <a:pt x="280122" y="738956"/>
                </a:lnTo>
                <a:cubicBezTo>
                  <a:pt x="277914" y="741091"/>
                  <a:pt x="277914" y="744625"/>
                  <a:pt x="280122" y="746834"/>
                </a:cubicBezTo>
                <a:cubicBezTo>
                  <a:pt x="281227" y="747938"/>
                  <a:pt x="282699" y="748453"/>
                  <a:pt x="284098" y="748453"/>
                </a:cubicBezTo>
                <a:cubicBezTo>
                  <a:pt x="285497" y="748453"/>
                  <a:pt x="286896" y="747864"/>
                  <a:pt x="288000" y="746834"/>
                </a:cubicBezTo>
                <a:close/>
                <a:moveTo>
                  <a:pt x="336149" y="698758"/>
                </a:moveTo>
                <a:lnTo>
                  <a:pt x="342702" y="693457"/>
                </a:lnTo>
                <a:cubicBezTo>
                  <a:pt x="345131" y="691543"/>
                  <a:pt x="345500" y="688009"/>
                  <a:pt x="343585" y="685653"/>
                </a:cubicBezTo>
                <a:cubicBezTo>
                  <a:pt x="341671" y="683223"/>
                  <a:pt x="338137" y="682929"/>
                  <a:pt x="335781" y="684843"/>
                </a:cubicBezTo>
                <a:lnTo>
                  <a:pt x="329229" y="690144"/>
                </a:lnTo>
                <a:cubicBezTo>
                  <a:pt x="326799" y="692058"/>
                  <a:pt x="326431" y="695592"/>
                  <a:pt x="328345" y="697948"/>
                </a:cubicBezTo>
                <a:cubicBezTo>
                  <a:pt x="329450" y="699347"/>
                  <a:pt x="331069" y="700009"/>
                  <a:pt x="332689" y="700009"/>
                </a:cubicBezTo>
                <a:cubicBezTo>
                  <a:pt x="333941" y="700009"/>
                  <a:pt x="335119" y="699568"/>
                  <a:pt x="336149" y="698758"/>
                </a:cubicBezTo>
                <a:close/>
                <a:moveTo>
                  <a:pt x="342702" y="693457"/>
                </a:moveTo>
                <a:lnTo>
                  <a:pt x="387980" y="657013"/>
                </a:lnTo>
                <a:cubicBezTo>
                  <a:pt x="390410" y="655099"/>
                  <a:pt x="390778" y="651565"/>
                  <a:pt x="388790" y="649209"/>
                </a:cubicBezTo>
                <a:cubicBezTo>
                  <a:pt x="386876" y="646780"/>
                  <a:pt x="383342" y="646412"/>
                  <a:pt x="380986" y="648326"/>
                </a:cubicBezTo>
                <a:lnTo>
                  <a:pt x="335708" y="684769"/>
                </a:lnTo>
                <a:cubicBezTo>
                  <a:pt x="333278" y="686684"/>
                  <a:pt x="332910" y="690217"/>
                  <a:pt x="334824" y="692573"/>
                </a:cubicBezTo>
                <a:cubicBezTo>
                  <a:pt x="335929" y="693972"/>
                  <a:pt x="337548" y="694635"/>
                  <a:pt x="339242" y="694635"/>
                </a:cubicBezTo>
                <a:cubicBezTo>
                  <a:pt x="340493" y="694709"/>
                  <a:pt x="341745" y="694267"/>
                  <a:pt x="342702" y="693457"/>
                </a:cubicBezTo>
                <a:close/>
                <a:moveTo>
                  <a:pt x="387538" y="657382"/>
                </a:moveTo>
                <a:lnTo>
                  <a:pt x="398950" y="649872"/>
                </a:lnTo>
                <a:cubicBezTo>
                  <a:pt x="401527" y="648179"/>
                  <a:pt x="402263" y="644718"/>
                  <a:pt x="400570" y="642142"/>
                </a:cubicBezTo>
                <a:cubicBezTo>
                  <a:pt x="398876" y="639565"/>
                  <a:pt x="395416" y="638828"/>
                  <a:pt x="392839" y="640522"/>
                </a:cubicBezTo>
                <a:lnTo>
                  <a:pt x="381428" y="648031"/>
                </a:lnTo>
                <a:cubicBezTo>
                  <a:pt x="378851" y="649725"/>
                  <a:pt x="378115" y="653185"/>
                  <a:pt x="379808" y="655762"/>
                </a:cubicBezTo>
                <a:cubicBezTo>
                  <a:pt x="380912" y="657382"/>
                  <a:pt x="382679" y="658265"/>
                  <a:pt x="384520" y="658265"/>
                </a:cubicBezTo>
                <a:cubicBezTo>
                  <a:pt x="385624" y="658265"/>
                  <a:pt x="386655" y="657971"/>
                  <a:pt x="387538" y="657382"/>
                </a:cubicBezTo>
                <a:close/>
                <a:moveTo>
                  <a:pt x="399024" y="649872"/>
                </a:moveTo>
                <a:lnTo>
                  <a:pt x="439885" y="623073"/>
                </a:lnTo>
                <a:cubicBezTo>
                  <a:pt x="442461" y="621380"/>
                  <a:pt x="443198" y="617920"/>
                  <a:pt x="441504" y="615343"/>
                </a:cubicBezTo>
                <a:cubicBezTo>
                  <a:pt x="439811" y="612766"/>
                  <a:pt x="436351" y="612030"/>
                  <a:pt x="433774" y="613723"/>
                </a:cubicBezTo>
                <a:lnTo>
                  <a:pt x="392839" y="640522"/>
                </a:lnTo>
                <a:cubicBezTo>
                  <a:pt x="390262" y="642215"/>
                  <a:pt x="389526" y="645675"/>
                  <a:pt x="391220" y="648252"/>
                </a:cubicBezTo>
                <a:cubicBezTo>
                  <a:pt x="392324" y="649872"/>
                  <a:pt x="394091" y="650755"/>
                  <a:pt x="395931" y="650755"/>
                </a:cubicBezTo>
                <a:cubicBezTo>
                  <a:pt x="397036" y="650755"/>
                  <a:pt x="398067" y="650461"/>
                  <a:pt x="399024" y="649872"/>
                </a:cubicBezTo>
                <a:close/>
                <a:moveTo>
                  <a:pt x="438854" y="623588"/>
                </a:moveTo>
                <a:lnTo>
                  <a:pt x="476843" y="608790"/>
                </a:lnTo>
                <a:cubicBezTo>
                  <a:pt x="479715" y="607686"/>
                  <a:pt x="481113" y="604446"/>
                  <a:pt x="480009" y="601575"/>
                </a:cubicBezTo>
                <a:cubicBezTo>
                  <a:pt x="478905" y="598704"/>
                  <a:pt x="475665" y="597305"/>
                  <a:pt x="472794" y="598409"/>
                </a:cubicBezTo>
                <a:lnTo>
                  <a:pt x="434805" y="613208"/>
                </a:lnTo>
                <a:cubicBezTo>
                  <a:pt x="431933" y="614312"/>
                  <a:pt x="430534" y="617551"/>
                  <a:pt x="431639" y="620423"/>
                </a:cubicBezTo>
                <a:cubicBezTo>
                  <a:pt x="432522" y="622631"/>
                  <a:pt x="434657" y="624030"/>
                  <a:pt x="436866" y="623957"/>
                </a:cubicBezTo>
                <a:cubicBezTo>
                  <a:pt x="437529" y="623957"/>
                  <a:pt x="438191" y="623809"/>
                  <a:pt x="438854" y="623588"/>
                </a:cubicBezTo>
                <a:close/>
                <a:moveTo>
                  <a:pt x="475960" y="609085"/>
                </a:moveTo>
                <a:lnTo>
                  <a:pt x="521606" y="599146"/>
                </a:lnTo>
                <a:cubicBezTo>
                  <a:pt x="524625" y="598483"/>
                  <a:pt x="526539" y="595538"/>
                  <a:pt x="525876" y="592520"/>
                </a:cubicBezTo>
                <a:cubicBezTo>
                  <a:pt x="525214" y="589501"/>
                  <a:pt x="522195" y="587513"/>
                  <a:pt x="519250" y="588249"/>
                </a:cubicBezTo>
                <a:lnTo>
                  <a:pt x="473604" y="598188"/>
                </a:lnTo>
                <a:cubicBezTo>
                  <a:pt x="470585" y="598851"/>
                  <a:pt x="468671" y="601796"/>
                  <a:pt x="469334" y="604815"/>
                </a:cubicBezTo>
                <a:cubicBezTo>
                  <a:pt x="469923" y="607465"/>
                  <a:pt x="472205" y="609232"/>
                  <a:pt x="474782" y="609232"/>
                </a:cubicBezTo>
                <a:cubicBezTo>
                  <a:pt x="475224" y="609158"/>
                  <a:pt x="475592" y="609158"/>
                  <a:pt x="475960" y="609085"/>
                </a:cubicBezTo>
                <a:close/>
                <a:moveTo>
                  <a:pt x="523300" y="598483"/>
                </a:moveTo>
                <a:lnTo>
                  <a:pt x="535447" y="591268"/>
                </a:lnTo>
                <a:cubicBezTo>
                  <a:pt x="538098" y="589648"/>
                  <a:pt x="538981" y="586262"/>
                  <a:pt x="537362" y="583611"/>
                </a:cubicBezTo>
                <a:cubicBezTo>
                  <a:pt x="535742" y="580961"/>
                  <a:pt x="532282" y="580151"/>
                  <a:pt x="529705" y="581697"/>
                </a:cubicBezTo>
                <a:lnTo>
                  <a:pt x="517557" y="588912"/>
                </a:lnTo>
                <a:cubicBezTo>
                  <a:pt x="514907" y="590532"/>
                  <a:pt x="514023" y="593918"/>
                  <a:pt x="515643" y="596569"/>
                </a:cubicBezTo>
                <a:cubicBezTo>
                  <a:pt x="516673" y="598336"/>
                  <a:pt x="518588" y="599293"/>
                  <a:pt x="520502" y="599293"/>
                </a:cubicBezTo>
                <a:cubicBezTo>
                  <a:pt x="521459" y="599293"/>
                  <a:pt x="522416" y="598998"/>
                  <a:pt x="523300" y="598483"/>
                </a:cubicBezTo>
                <a:close/>
                <a:moveTo>
                  <a:pt x="535447" y="591268"/>
                </a:moveTo>
                <a:lnTo>
                  <a:pt x="583303" y="562702"/>
                </a:lnTo>
                <a:cubicBezTo>
                  <a:pt x="585953" y="561156"/>
                  <a:pt x="586836" y="557696"/>
                  <a:pt x="585217" y="555045"/>
                </a:cubicBezTo>
                <a:cubicBezTo>
                  <a:pt x="583597" y="552395"/>
                  <a:pt x="580210" y="551585"/>
                  <a:pt x="577560" y="553131"/>
                </a:cubicBezTo>
                <a:lnTo>
                  <a:pt x="529705" y="581697"/>
                </a:lnTo>
                <a:cubicBezTo>
                  <a:pt x="527054" y="583243"/>
                  <a:pt x="526171" y="586703"/>
                  <a:pt x="527791" y="589354"/>
                </a:cubicBezTo>
                <a:cubicBezTo>
                  <a:pt x="528821" y="591121"/>
                  <a:pt x="530736" y="592078"/>
                  <a:pt x="532650" y="592078"/>
                </a:cubicBezTo>
                <a:cubicBezTo>
                  <a:pt x="533607" y="592004"/>
                  <a:pt x="534564" y="591783"/>
                  <a:pt x="535447" y="591268"/>
                </a:cubicBezTo>
                <a:close/>
                <a:moveTo>
                  <a:pt x="584333" y="561966"/>
                </a:moveTo>
                <a:lnTo>
                  <a:pt x="596628" y="550407"/>
                </a:lnTo>
                <a:cubicBezTo>
                  <a:pt x="598837" y="548272"/>
                  <a:pt x="598984" y="544738"/>
                  <a:pt x="596849" y="542529"/>
                </a:cubicBezTo>
                <a:cubicBezTo>
                  <a:pt x="594714" y="540321"/>
                  <a:pt x="591180" y="540173"/>
                  <a:pt x="588971" y="542309"/>
                </a:cubicBezTo>
                <a:lnTo>
                  <a:pt x="576676" y="553867"/>
                </a:lnTo>
                <a:cubicBezTo>
                  <a:pt x="574468" y="556002"/>
                  <a:pt x="574320" y="559536"/>
                  <a:pt x="576456" y="561745"/>
                </a:cubicBezTo>
                <a:cubicBezTo>
                  <a:pt x="577560" y="562923"/>
                  <a:pt x="579032" y="563512"/>
                  <a:pt x="580578" y="563512"/>
                </a:cubicBezTo>
                <a:cubicBezTo>
                  <a:pt x="581904" y="563438"/>
                  <a:pt x="583229" y="562923"/>
                  <a:pt x="584333" y="561966"/>
                </a:cubicBezTo>
                <a:close/>
                <a:moveTo>
                  <a:pt x="594788" y="551511"/>
                </a:moveTo>
                <a:lnTo>
                  <a:pt x="643232" y="532664"/>
                </a:lnTo>
                <a:cubicBezTo>
                  <a:pt x="646103" y="531559"/>
                  <a:pt x="647502" y="528320"/>
                  <a:pt x="646398" y="525449"/>
                </a:cubicBezTo>
                <a:cubicBezTo>
                  <a:pt x="645293" y="522577"/>
                  <a:pt x="642054" y="521179"/>
                  <a:pt x="639182" y="522283"/>
                </a:cubicBezTo>
                <a:lnTo>
                  <a:pt x="590738" y="541131"/>
                </a:lnTo>
                <a:cubicBezTo>
                  <a:pt x="587867" y="542235"/>
                  <a:pt x="586468" y="545474"/>
                  <a:pt x="587573" y="548346"/>
                </a:cubicBezTo>
                <a:cubicBezTo>
                  <a:pt x="588456" y="550554"/>
                  <a:pt x="590591" y="551953"/>
                  <a:pt x="592800" y="551879"/>
                </a:cubicBezTo>
                <a:cubicBezTo>
                  <a:pt x="593462" y="551879"/>
                  <a:pt x="594125" y="551732"/>
                  <a:pt x="594788" y="551511"/>
                </a:cubicBezTo>
                <a:close/>
                <a:moveTo>
                  <a:pt x="641833" y="532958"/>
                </a:moveTo>
                <a:lnTo>
                  <a:pt x="705664" y="525891"/>
                </a:lnTo>
                <a:cubicBezTo>
                  <a:pt x="708756" y="525522"/>
                  <a:pt x="710892" y="522798"/>
                  <a:pt x="710597" y="519706"/>
                </a:cubicBezTo>
                <a:cubicBezTo>
                  <a:pt x="710229" y="516614"/>
                  <a:pt x="707431" y="514405"/>
                  <a:pt x="704413" y="514773"/>
                </a:cubicBezTo>
                <a:lnTo>
                  <a:pt x="640581" y="521915"/>
                </a:lnTo>
                <a:cubicBezTo>
                  <a:pt x="637489" y="522283"/>
                  <a:pt x="635354" y="525007"/>
                  <a:pt x="635649" y="528099"/>
                </a:cubicBezTo>
                <a:cubicBezTo>
                  <a:pt x="635943" y="530971"/>
                  <a:pt x="638373" y="533106"/>
                  <a:pt x="641244" y="533032"/>
                </a:cubicBezTo>
                <a:cubicBezTo>
                  <a:pt x="641465" y="533032"/>
                  <a:pt x="641612" y="532958"/>
                  <a:pt x="641833" y="532958"/>
                </a:cubicBezTo>
                <a:close/>
                <a:moveTo>
                  <a:pt x="786797" y="526111"/>
                </a:moveTo>
                <a:cubicBezTo>
                  <a:pt x="787018" y="523019"/>
                  <a:pt x="784662" y="520369"/>
                  <a:pt x="781643" y="520148"/>
                </a:cubicBezTo>
                <a:lnTo>
                  <a:pt x="705443" y="514773"/>
                </a:lnTo>
                <a:cubicBezTo>
                  <a:pt x="702425" y="514405"/>
                  <a:pt x="699701" y="516835"/>
                  <a:pt x="699480" y="519927"/>
                </a:cubicBezTo>
                <a:cubicBezTo>
                  <a:pt x="699259" y="523019"/>
                  <a:pt x="701615" y="525670"/>
                  <a:pt x="704633" y="525891"/>
                </a:cubicBezTo>
                <a:lnTo>
                  <a:pt x="780834" y="531265"/>
                </a:lnTo>
                <a:cubicBezTo>
                  <a:pt x="780981" y="531265"/>
                  <a:pt x="781128" y="531265"/>
                  <a:pt x="781275" y="531265"/>
                </a:cubicBezTo>
                <a:cubicBezTo>
                  <a:pt x="784147" y="531265"/>
                  <a:pt x="786576" y="529056"/>
                  <a:pt x="786797" y="526111"/>
                </a:cubicBezTo>
                <a:close/>
                <a:moveTo>
                  <a:pt x="783337" y="530823"/>
                </a:moveTo>
                <a:lnTo>
                  <a:pt x="853058" y="501742"/>
                </a:lnTo>
                <a:cubicBezTo>
                  <a:pt x="855929" y="500564"/>
                  <a:pt x="857254" y="497325"/>
                  <a:pt x="856076" y="494453"/>
                </a:cubicBezTo>
                <a:cubicBezTo>
                  <a:pt x="854898" y="491582"/>
                  <a:pt x="851659" y="490257"/>
                  <a:pt x="848788" y="491435"/>
                </a:cubicBezTo>
                <a:lnTo>
                  <a:pt x="779067" y="520516"/>
                </a:lnTo>
                <a:cubicBezTo>
                  <a:pt x="776195" y="521694"/>
                  <a:pt x="774870" y="524933"/>
                  <a:pt x="776048" y="527805"/>
                </a:cubicBezTo>
                <a:cubicBezTo>
                  <a:pt x="776931" y="529940"/>
                  <a:pt x="779067" y="531265"/>
                  <a:pt x="781202" y="531265"/>
                </a:cubicBezTo>
                <a:cubicBezTo>
                  <a:pt x="781938" y="531265"/>
                  <a:pt x="782674" y="531118"/>
                  <a:pt x="783337" y="530823"/>
                </a:cubicBezTo>
                <a:close/>
                <a:moveTo>
                  <a:pt x="852763" y="501816"/>
                </a:moveTo>
                <a:lnTo>
                  <a:pt x="919392" y="478035"/>
                </a:lnTo>
                <a:cubicBezTo>
                  <a:pt x="922264" y="477005"/>
                  <a:pt x="923810" y="473839"/>
                  <a:pt x="922779" y="470894"/>
                </a:cubicBezTo>
                <a:cubicBezTo>
                  <a:pt x="921748" y="468023"/>
                  <a:pt x="918583" y="466477"/>
                  <a:pt x="915638" y="467507"/>
                </a:cubicBezTo>
                <a:lnTo>
                  <a:pt x="849009" y="491288"/>
                </a:lnTo>
                <a:cubicBezTo>
                  <a:pt x="846137" y="492318"/>
                  <a:pt x="844591" y="495484"/>
                  <a:pt x="845622" y="498429"/>
                </a:cubicBezTo>
                <a:cubicBezTo>
                  <a:pt x="846432" y="500711"/>
                  <a:pt x="848567" y="502110"/>
                  <a:pt x="850923" y="502110"/>
                </a:cubicBezTo>
                <a:cubicBezTo>
                  <a:pt x="851585" y="502184"/>
                  <a:pt x="852174" y="502037"/>
                  <a:pt x="852763" y="501816"/>
                </a:cubicBezTo>
                <a:close/>
                <a:moveTo>
                  <a:pt x="1023127" y="495484"/>
                </a:moveTo>
                <a:cubicBezTo>
                  <a:pt x="1023790" y="492466"/>
                  <a:pt x="1021876" y="489521"/>
                  <a:pt x="1018857" y="488858"/>
                </a:cubicBezTo>
                <a:lnTo>
                  <a:pt x="918730" y="467360"/>
                </a:lnTo>
                <a:cubicBezTo>
                  <a:pt x="915711" y="466771"/>
                  <a:pt x="912766" y="468612"/>
                  <a:pt x="912104" y="471630"/>
                </a:cubicBezTo>
                <a:cubicBezTo>
                  <a:pt x="911441" y="474649"/>
                  <a:pt x="913355" y="477594"/>
                  <a:pt x="916374" y="478256"/>
                </a:cubicBezTo>
                <a:lnTo>
                  <a:pt x="1016501" y="499754"/>
                </a:lnTo>
                <a:cubicBezTo>
                  <a:pt x="1016869" y="499828"/>
                  <a:pt x="1017311" y="499902"/>
                  <a:pt x="1017679" y="499902"/>
                </a:cubicBezTo>
                <a:cubicBezTo>
                  <a:pt x="1020256" y="499828"/>
                  <a:pt x="1022538" y="498061"/>
                  <a:pt x="1023127" y="495484"/>
                </a:cubicBezTo>
                <a:close/>
                <a:moveTo>
                  <a:pt x="1019152" y="499681"/>
                </a:moveTo>
                <a:lnTo>
                  <a:pt x="1085118" y="480833"/>
                </a:lnTo>
                <a:cubicBezTo>
                  <a:pt x="1088063" y="480023"/>
                  <a:pt x="1089756" y="476931"/>
                  <a:pt x="1088947" y="473913"/>
                </a:cubicBezTo>
                <a:cubicBezTo>
                  <a:pt x="1088063" y="470968"/>
                  <a:pt x="1085118" y="469201"/>
                  <a:pt x="1082026" y="470084"/>
                </a:cubicBezTo>
                <a:lnTo>
                  <a:pt x="1016060" y="488932"/>
                </a:lnTo>
                <a:cubicBezTo>
                  <a:pt x="1013115" y="489741"/>
                  <a:pt x="1011421" y="492834"/>
                  <a:pt x="1012231" y="495852"/>
                </a:cubicBezTo>
                <a:cubicBezTo>
                  <a:pt x="1012967" y="498282"/>
                  <a:pt x="1015176" y="499902"/>
                  <a:pt x="1017606" y="499902"/>
                </a:cubicBezTo>
                <a:cubicBezTo>
                  <a:pt x="1018195" y="499902"/>
                  <a:pt x="1018636" y="499828"/>
                  <a:pt x="1019152" y="499681"/>
                </a:cubicBezTo>
                <a:close/>
                <a:moveTo>
                  <a:pt x="1084824" y="480907"/>
                </a:moveTo>
                <a:lnTo>
                  <a:pt x="1146078" y="466992"/>
                </a:lnTo>
                <a:cubicBezTo>
                  <a:pt x="1149097" y="466329"/>
                  <a:pt x="1150937" y="463311"/>
                  <a:pt x="1150275" y="460292"/>
                </a:cubicBezTo>
                <a:cubicBezTo>
                  <a:pt x="1149612" y="457274"/>
                  <a:pt x="1146667" y="455433"/>
                  <a:pt x="1143575" y="456096"/>
                </a:cubicBezTo>
                <a:lnTo>
                  <a:pt x="1082321" y="470010"/>
                </a:lnTo>
                <a:cubicBezTo>
                  <a:pt x="1079302" y="470673"/>
                  <a:pt x="1077461" y="473692"/>
                  <a:pt x="1078124" y="476710"/>
                </a:cubicBezTo>
                <a:cubicBezTo>
                  <a:pt x="1078713" y="479287"/>
                  <a:pt x="1080995" y="481054"/>
                  <a:pt x="1083572" y="481054"/>
                </a:cubicBezTo>
                <a:cubicBezTo>
                  <a:pt x="1084014" y="481054"/>
                  <a:pt x="1084456" y="480980"/>
                  <a:pt x="1084824" y="480907"/>
                </a:cubicBezTo>
                <a:close/>
                <a:moveTo>
                  <a:pt x="1265274" y="507558"/>
                </a:moveTo>
                <a:cubicBezTo>
                  <a:pt x="1266378" y="504687"/>
                  <a:pt x="1264906" y="501448"/>
                  <a:pt x="1262035" y="500343"/>
                </a:cubicBezTo>
                <a:lnTo>
                  <a:pt x="1146814" y="456390"/>
                </a:lnTo>
                <a:cubicBezTo>
                  <a:pt x="1143943" y="455286"/>
                  <a:pt x="1140704" y="456758"/>
                  <a:pt x="1139599" y="459630"/>
                </a:cubicBezTo>
                <a:cubicBezTo>
                  <a:pt x="1138495" y="462501"/>
                  <a:pt x="1139967" y="465740"/>
                  <a:pt x="1142839" y="466845"/>
                </a:cubicBezTo>
                <a:lnTo>
                  <a:pt x="1258059" y="510798"/>
                </a:lnTo>
                <a:cubicBezTo>
                  <a:pt x="1258722" y="511019"/>
                  <a:pt x="1259384" y="511166"/>
                  <a:pt x="1260120" y="511166"/>
                </a:cubicBezTo>
                <a:cubicBezTo>
                  <a:pt x="1262329" y="511092"/>
                  <a:pt x="1264464" y="509693"/>
                  <a:pt x="1265274" y="507558"/>
                </a:cubicBezTo>
                <a:close/>
                <a:moveTo>
                  <a:pt x="1260857" y="511019"/>
                </a:moveTo>
                <a:lnTo>
                  <a:pt x="1322332" y="501889"/>
                </a:lnTo>
                <a:cubicBezTo>
                  <a:pt x="1325351" y="501448"/>
                  <a:pt x="1327486" y="498576"/>
                  <a:pt x="1327044" y="495558"/>
                </a:cubicBezTo>
                <a:cubicBezTo>
                  <a:pt x="1326602" y="492466"/>
                  <a:pt x="1323731" y="490478"/>
                  <a:pt x="1320712" y="490846"/>
                </a:cubicBezTo>
                <a:lnTo>
                  <a:pt x="1259237" y="499975"/>
                </a:lnTo>
                <a:cubicBezTo>
                  <a:pt x="1256218" y="500417"/>
                  <a:pt x="1254083" y="503288"/>
                  <a:pt x="1254525" y="506307"/>
                </a:cubicBezTo>
                <a:cubicBezTo>
                  <a:pt x="1254967" y="509104"/>
                  <a:pt x="1257323" y="511092"/>
                  <a:pt x="1260047" y="511092"/>
                </a:cubicBezTo>
                <a:cubicBezTo>
                  <a:pt x="1260341" y="511092"/>
                  <a:pt x="1260636" y="511092"/>
                  <a:pt x="1260857" y="511019"/>
                </a:cubicBezTo>
                <a:close/>
                <a:moveTo>
                  <a:pt x="1443958" y="568077"/>
                </a:moveTo>
                <a:cubicBezTo>
                  <a:pt x="1445504" y="565426"/>
                  <a:pt x="1444620" y="561966"/>
                  <a:pt x="1441970" y="560420"/>
                </a:cubicBezTo>
                <a:lnTo>
                  <a:pt x="1324320" y="491656"/>
                </a:lnTo>
                <a:cubicBezTo>
                  <a:pt x="1321669" y="490110"/>
                  <a:pt x="1318283" y="490993"/>
                  <a:pt x="1316663" y="493644"/>
                </a:cubicBezTo>
                <a:cubicBezTo>
                  <a:pt x="1315117" y="496294"/>
                  <a:pt x="1316001" y="499754"/>
                  <a:pt x="1318651" y="501300"/>
                </a:cubicBezTo>
                <a:lnTo>
                  <a:pt x="1436301" y="570064"/>
                </a:lnTo>
                <a:cubicBezTo>
                  <a:pt x="1437184" y="570580"/>
                  <a:pt x="1438215" y="570801"/>
                  <a:pt x="1439172" y="570801"/>
                </a:cubicBezTo>
                <a:cubicBezTo>
                  <a:pt x="1441086" y="570801"/>
                  <a:pt x="1442927" y="569844"/>
                  <a:pt x="1443958" y="568077"/>
                </a:cubicBezTo>
                <a:close/>
                <a:moveTo>
                  <a:pt x="1439614" y="570801"/>
                </a:moveTo>
                <a:lnTo>
                  <a:pt x="1500942" y="565647"/>
                </a:lnTo>
                <a:cubicBezTo>
                  <a:pt x="1504034" y="565353"/>
                  <a:pt x="1506316" y="562702"/>
                  <a:pt x="1506022" y="559610"/>
                </a:cubicBezTo>
                <a:cubicBezTo>
                  <a:pt x="1505727" y="556518"/>
                  <a:pt x="1502709" y="554235"/>
                  <a:pt x="1499985" y="554530"/>
                </a:cubicBezTo>
                <a:lnTo>
                  <a:pt x="1438657" y="559684"/>
                </a:lnTo>
                <a:cubicBezTo>
                  <a:pt x="1435565" y="559978"/>
                  <a:pt x="1433282" y="562628"/>
                  <a:pt x="1433577" y="565721"/>
                </a:cubicBezTo>
                <a:cubicBezTo>
                  <a:pt x="1433798" y="568666"/>
                  <a:pt x="1436301" y="570874"/>
                  <a:pt x="1439172" y="570801"/>
                </a:cubicBezTo>
                <a:cubicBezTo>
                  <a:pt x="1439319" y="570801"/>
                  <a:pt x="1439467" y="570801"/>
                  <a:pt x="1439614" y="570801"/>
                </a:cubicBezTo>
                <a:close/>
                <a:moveTo>
                  <a:pt x="1500721" y="565647"/>
                </a:moveTo>
                <a:lnTo>
                  <a:pt x="1558957" y="562923"/>
                </a:lnTo>
                <a:cubicBezTo>
                  <a:pt x="1562049" y="562776"/>
                  <a:pt x="1564405" y="560125"/>
                  <a:pt x="1564258" y="557107"/>
                </a:cubicBezTo>
                <a:cubicBezTo>
                  <a:pt x="1564111" y="554015"/>
                  <a:pt x="1561681" y="551806"/>
                  <a:pt x="1558442" y="551806"/>
                </a:cubicBezTo>
                <a:lnTo>
                  <a:pt x="1500206" y="554530"/>
                </a:lnTo>
                <a:cubicBezTo>
                  <a:pt x="1497114" y="554677"/>
                  <a:pt x="1494758" y="557254"/>
                  <a:pt x="1494905" y="560346"/>
                </a:cubicBezTo>
                <a:cubicBezTo>
                  <a:pt x="1495052" y="563365"/>
                  <a:pt x="1497555" y="565647"/>
                  <a:pt x="1500500" y="565647"/>
                </a:cubicBezTo>
                <a:cubicBezTo>
                  <a:pt x="1500574" y="565647"/>
                  <a:pt x="1500648" y="565647"/>
                  <a:pt x="1500721" y="565647"/>
                </a:cubicBezTo>
                <a:close/>
                <a:moveTo>
                  <a:pt x="1617929" y="557180"/>
                </a:moveTo>
                <a:cubicBezTo>
                  <a:pt x="1617929" y="554088"/>
                  <a:pt x="1615426" y="551585"/>
                  <a:pt x="1612334" y="551659"/>
                </a:cubicBezTo>
                <a:lnTo>
                  <a:pt x="1558589" y="551806"/>
                </a:lnTo>
                <a:cubicBezTo>
                  <a:pt x="1558589" y="551806"/>
                  <a:pt x="1558589" y="551806"/>
                  <a:pt x="1558589" y="551806"/>
                </a:cubicBezTo>
                <a:cubicBezTo>
                  <a:pt x="1555497" y="551806"/>
                  <a:pt x="1553067" y="554309"/>
                  <a:pt x="1553067" y="557401"/>
                </a:cubicBezTo>
                <a:cubicBezTo>
                  <a:pt x="1553067" y="560493"/>
                  <a:pt x="1555570" y="562997"/>
                  <a:pt x="1558663" y="562923"/>
                </a:cubicBezTo>
                <a:lnTo>
                  <a:pt x="1612407" y="562776"/>
                </a:lnTo>
                <a:cubicBezTo>
                  <a:pt x="1612407" y="562776"/>
                  <a:pt x="1612407" y="562776"/>
                  <a:pt x="1612407" y="562776"/>
                </a:cubicBezTo>
                <a:cubicBezTo>
                  <a:pt x="1615500" y="562776"/>
                  <a:pt x="1618003" y="560273"/>
                  <a:pt x="1617929" y="557180"/>
                </a:cubicBezTo>
                <a:close/>
                <a:moveTo>
                  <a:pt x="1666005" y="560052"/>
                </a:moveTo>
                <a:cubicBezTo>
                  <a:pt x="1666152" y="556960"/>
                  <a:pt x="1663796" y="554383"/>
                  <a:pt x="1660704" y="554162"/>
                </a:cubicBezTo>
                <a:lnTo>
                  <a:pt x="1612702" y="551585"/>
                </a:lnTo>
                <a:cubicBezTo>
                  <a:pt x="1609463" y="551217"/>
                  <a:pt x="1607033" y="553794"/>
                  <a:pt x="1606812" y="556886"/>
                </a:cubicBezTo>
                <a:cubicBezTo>
                  <a:pt x="1606665" y="559978"/>
                  <a:pt x="1609021" y="562555"/>
                  <a:pt x="1612113" y="562776"/>
                </a:cubicBezTo>
                <a:lnTo>
                  <a:pt x="1660115" y="565353"/>
                </a:lnTo>
                <a:cubicBezTo>
                  <a:pt x="1660263" y="565353"/>
                  <a:pt x="1660336" y="565353"/>
                  <a:pt x="1660483" y="565353"/>
                </a:cubicBezTo>
                <a:cubicBezTo>
                  <a:pt x="1663355" y="565353"/>
                  <a:pt x="1665858" y="563070"/>
                  <a:pt x="1666005" y="560052"/>
                </a:cubicBezTo>
                <a:close/>
                <a:moveTo>
                  <a:pt x="1707087" y="566015"/>
                </a:moveTo>
                <a:cubicBezTo>
                  <a:pt x="1707529" y="562997"/>
                  <a:pt x="1705394" y="560125"/>
                  <a:pt x="1702301" y="559757"/>
                </a:cubicBezTo>
                <a:lnTo>
                  <a:pt x="1661220" y="554235"/>
                </a:lnTo>
                <a:cubicBezTo>
                  <a:pt x="1658128" y="553867"/>
                  <a:pt x="1655330" y="556002"/>
                  <a:pt x="1654962" y="559021"/>
                </a:cubicBezTo>
                <a:cubicBezTo>
                  <a:pt x="1654520" y="562039"/>
                  <a:pt x="1656729" y="564911"/>
                  <a:pt x="1659747" y="565279"/>
                </a:cubicBezTo>
                <a:lnTo>
                  <a:pt x="1700829" y="570801"/>
                </a:lnTo>
                <a:cubicBezTo>
                  <a:pt x="1701123" y="570801"/>
                  <a:pt x="1701344" y="570874"/>
                  <a:pt x="1701639" y="570874"/>
                </a:cubicBezTo>
                <a:cubicBezTo>
                  <a:pt x="1704289" y="570801"/>
                  <a:pt x="1706645" y="568813"/>
                  <a:pt x="1707087" y="566015"/>
                </a:cubicBezTo>
                <a:close/>
                <a:moveTo>
                  <a:pt x="1740070" y="575365"/>
                </a:moveTo>
                <a:cubicBezTo>
                  <a:pt x="1740880" y="572420"/>
                  <a:pt x="1739039" y="569328"/>
                  <a:pt x="1736094" y="568592"/>
                </a:cubicBezTo>
                <a:lnTo>
                  <a:pt x="1702964" y="559978"/>
                </a:lnTo>
                <a:cubicBezTo>
                  <a:pt x="1700019" y="559242"/>
                  <a:pt x="1696927" y="561009"/>
                  <a:pt x="1696191" y="563954"/>
                </a:cubicBezTo>
                <a:cubicBezTo>
                  <a:pt x="1695381" y="566899"/>
                  <a:pt x="1697221" y="569991"/>
                  <a:pt x="1700166" y="570727"/>
                </a:cubicBezTo>
                <a:lnTo>
                  <a:pt x="1733297" y="579341"/>
                </a:lnTo>
                <a:cubicBezTo>
                  <a:pt x="1733812" y="579488"/>
                  <a:pt x="1734254" y="579562"/>
                  <a:pt x="1734769" y="579562"/>
                </a:cubicBezTo>
                <a:cubicBezTo>
                  <a:pt x="1737125" y="579488"/>
                  <a:pt x="1739407" y="577795"/>
                  <a:pt x="1740070" y="575365"/>
                </a:cubicBezTo>
                <a:close/>
                <a:moveTo>
                  <a:pt x="1764807" y="584347"/>
                </a:moveTo>
                <a:cubicBezTo>
                  <a:pt x="1765838" y="581476"/>
                  <a:pt x="1764292" y="578237"/>
                  <a:pt x="1761347" y="577280"/>
                </a:cubicBezTo>
                <a:lnTo>
                  <a:pt x="1736463" y="568666"/>
                </a:lnTo>
                <a:cubicBezTo>
                  <a:pt x="1733591" y="567635"/>
                  <a:pt x="1730425" y="569181"/>
                  <a:pt x="1729395" y="572126"/>
                </a:cubicBezTo>
                <a:cubicBezTo>
                  <a:pt x="1728364" y="574997"/>
                  <a:pt x="1729910" y="578237"/>
                  <a:pt x="1732855" y="579194"/>
                </a:cubicBezTo>
                <a:lnTo>
                  <a:pt x="1757740" y="587808"/>
                </a:lnTo>
                <a:cubicBezTo>
                  <a:pt x="1758329" y="588029"/>
                  <a:pt x="1758991" y="588102"/>
                  <a:pt x="1759580" y="588102"/>
                </a:cubicBezTo>
                <a:cubicBezTo>
                  <a:pt x="1761863" y="588102"/>
                  <a:pt x="1763998" y="586703"/>
                  <a:pt x="1764807" y="584347"/>
                </a:cubicBezTo>
                <a:close/>
                <a:moveTo>
                  <a:pt x="1775998" y="590532"/>
                </a:moveTo>
                <a:cubicBezTo>
                  <a:pt x="1777323" y="587734"/>
                  <a:pt x="1776145" y="584421"/>
                  <a:pt x="1773421" y="583096"/>
                </a:cubicBezTo>
                <a:lnTo>
                  <a:pt x="1761936" y="577574"/>
                </a:lnTo>
                <a:cubicBezTo>
                  <a:pt x="1759138" y="576249"/>
                  <a:pt x="1755825" y="577427"/>
                  <a:pt x="1754500" y="580151"/>
                </a:cubicBezTo>
                <a:cubicBezTo>
                  <a:pt x="1753175" y="582948"/>
                  <a:pt x="1754353" y="586262"/>
                  <a:pt x="1757077" y="587587"/>
                </a:cubicBezTo>
                <a:lnTo>
                  <a:pt x="1768562" y="593108"/>
                </a:lnTo>
                <a:cubicBezTo>
                  <a:pt x="1769372" y="593477"/>
                  <a:pt x="1770182" y="593697"/>
                  <a:pt x="1770992" y="593624"/>
                </a:cubicBezTo>
                <a:cubicBezTo>
                  <a:pt x="1773053" y="593624"/>
                  <a:pt x="1775041" y="592446"/>
                  <a:pt x="1775998" y="590532"/>
                </a:cubicBezTo>
                <a:close/>
                <a:moveTo>
                  <a:pt x="1788956" y="596863"/>
                </a:moveTo>
                <a:cubicBezTo>
                  <a:pt x="1790281" y="594066"/>
                  <a:pt x="1789177" y="590753"/>
                  <a:pt x="1786379" y="589427"/>
                </a:cubicBezTo>
                <a:lnTo>
                  <a:pt x="1773421" y="583096"/>
                </a:lnTo>
                <a:cubicBezTo>
                  <a:pt x="1770697" y="581697"/>
                  <a:pt x="1767311" y="582875"/>
                  <a:pt x="1765985" y="585673"/>
                </a:cubicBezTo>
                <a:cubicBezTo>
                  <a:pt x="1764660" y="588470"/>
                  <a:pt x="1765765" y="591783"/>
                  <a:pt x="1768562" y="593108"/>
                </a:cubicBezTo>
                <a:lnTo>
                  <a:pt x="1781520" y="599440"/>
                </a:lnTo>
                <a:cubicBezTo>
                  <a:pt x="1782330" y="599808"/>
                  <a:pt x="1783140" y="600029"/>
                  <a:pt x="1784023" y="600029"/>
                </a:cubicBezTo>
                <a:cubicBezTo>
                  <a:pt x="1786011" y="599955"/>
                  <a:pt x="1787999" y="598851"/>
                  <a:pt x="1788956" y="596863"/>
                </a:cubicBezTo>
                <a:close/>
                <a:moveTo>
                  <a:pt x="1806699" y="604078"/>
                </a:moveTo>
                <a:cubicBezTo>
                  <a:pt x="1807877" y="601207"/>
                  <a:pt x="1806552" y="597968"/>
                  <a:pt x="1803754" y="596790"/>
                </a:cubicBezTo>
                <a:lnTo>
                  <a:pt x="1786085" y="589280"/>
                </a:lnTo>
                <a:cubicBezTo>
                  <a:pt x="1783213" y="588029"/>
                  <a:pt x="1779974" y="589354"/>
                  <a:pt x="1778796" y="592225"/>
                </a:cubicBezTo>
                <a:cubicBezTo>
                  <a:pt x="1777618" y="595096"/>
                  <a:pt x="1778943" y="598336"/>
                  <a:pt x="1781741" y="599514"/>
                </a:cubicBezTo>
                <a:lnTo>
                  <a:pt x="1799410" y="607023"/>
                </a:lnTo>
                <a:cubicBezTo>
                  <a:pt x="1800147" y="607318"/>
                  <a:pt x="1800883" y="607465"/>
                  <a:pt x="1801619" y="607465"/>
                </a:cubicBezTo>
                <a:cubicBezTo>
                  <a:pt x="1803754" y="607465"/>
                  <a:pt x="1805816" y="606213"/>
                  <a:pt x="1806699" y="604078"/>
                </a:cubicBezTo>
                <a:close/>
                <a:moveTo>
                  <a:pt x="1838651" y="621012"/>
                </a:moveTo>
                <a:cubicBezTo>
                  <a:pt x="1840050" y="618288"/>
                  <a:pt x="1839020" y="614901"/>
                  <a:pt x="1836222" y="613502"/>
                </a:cubicBezTo>
                <a:lnTo>
                  <a:pt x="1804122" y="596937"/>
                </a:lnTo>
                <a:cubicBezTo>
                  <a:pt x="1801398" y="595538"/>
                  <a:pt x="1798012" y="596569"/>
                  <a:pt x="1796613" y="599366"/>
                </a:cubicBezTo>
                <a:cubicBezTo>
                  <a:pt x="1795214" y="602091"/>
                  <a:pt x="1796245" y="605477"/>
                  <a:pt x="1799042" y="606876"/>
                </a:cubicBezTo>
                <a:lnTo>
                  <a:pt x="1831142" y="623441"/>
                </a:lnTo>
                <a:cubicBezTo>
                  <a:pt x="1831952" y="623883"/>
                  <a:pt x="1832835" y="624104"/>
                  <a:pt x="1833719" y="624030"/>
                </a:cubicBezTo>
                <a:cubicBezTo>
                  <a:pt x="1835707" y="624030"/>
                  <a:pt x="1837694" y="622926"/>
                  <a:pt x="1838651" y="621012"/>
                </a:cubicBezTo>
                <a:close/>
                <a:moveTo>
                  <a:pt x="1866776" y="629037"/>
                </a:moveTo>
                <a:cubicBezTo>
                  <a:pt x="1867733" y="626092"/>
                  <a:pt x="1866113" y="623000"/>
                  <a:pt x="1863168" y="622042"/>
                </a:cubicBezTo>
                <a:lnTo>
                  <a:pt x="1835412" y="613134"/>
                </a:lnTo>
                <a:cubicBezTo>
                  <a:pt x="1832467" y="612177"/>
                  <a:pt x="1829301" y="613797"/>
                  <a:pt x="1828418" y="616742"/>
                </a:cubicBezTo>
                <a:cubicBezTo>
                  <a:pt x="1827461" y="619686"/>
                  <a:pt x="1829080" y="622779"/>
                  <a:pt x="1832025" y="623736"/>
                </a:cubicBezTo>
                <a:lnTo>
                  <a:pt x="1859781" y="632644"/>
                </a:lnTo>
                <a:cubicBezTo>
                  <a:pt x="1860370" y="632865"/>
                  <a:pt x="1860959" y="632939"/>
                  <a:pt x="1861548" y="632939"/>
                </a:cubicBezTo>
                <a:cubicBezTo>
                  <a:pt x="1863831" y="632939"/>
                  <a:pt x="1866039" y="631393"/>
                  <a:pt x="1866776" y="629037"/>
                </a:cubicBezTo>
                <a:close/>
                <a:moveTo>
                  <a:pt x="1863831" y="641037"/>
                </a:moveTo>
                <a:cubicBezTo>
                  <a:pt x="1866849" y="640522"/>
                  <a:pt x="1868911" y="637651"/>
                  <a:pt x="1868322" y="634558"/>
                </a:cubicBezTo>
                <a:lnTo>
                  <a:pt x="1866923" y="626386"/>
                </a:lnTo>
                <a:cubicBezTo>
                  <a:pt x="1866407" y="623368"/>
                  <a:pt x="1863463" y="621306"/>
                  <a:pt x="1860444" y="621895"/>
                </a:cubicBezTo>
                <a:cubicBezTo>
                  <a:pt x="1857425" y="622411"/>
                  <a:pt x="1855364" y="625282"/>
                  <a:pt x="1855953" y="628374"/>
                </a:cubicBezTo>
                <a:lnTo>
                  <a:pt x="1857352" y="636546"/>
                </a:lnTo>
                <a:cubicBezTo>
                  <a:pt x="1857794" y="639270"/>
                  <a:pt x="1860223" y="641184"/>
                  <a:pt x="1862874" y="641184"/>
                </a:cubicBezTo>
                <a:cubicBezTo>
                  <a:pt x="1863242" y="641111"/>
                  <a:pt x="1863536" y="641037"/>
                  <a:pt x="1863831" y="641037"/>
                </a:cubicBezTo>
                <a:close/>
                <a:moveTo>
                  <a:pt x="1928545" y="701408"/>
                </a:moveTo>
                <a:cubicBezTo>
                  <a:pt x="1930754" y="699273"/>
                  <a:pt x="1930754" y="695739"/>
                  <a:pt x="1928545" y="693531"/>
                </a:cubicBezTo>
                <a:lnTo>
                  <a:pt x="1866849" y="631613"/>
                </a:lnTo>
                <a:cubicBezTo>
                  <a:pt x="1864714" y="629405"/>
                  <a:pt x="1861180" y="629405"/>
                  <a:pt x="1858972" y="631613"/>
                </a:cubicBezTo>
                <a:cubicBezTo>
                  <a:pt x="1856763" y="633749"/>
                  <a:pt x="1856763" y="637282"/>
                  <a:pt x="1858972" y="639491"/>
                </a:cubicBezTo>
                <a:lnTo>
                  <a:pt x="1920668" y="701408"/>
                </a:lnTo>
                <a:cubicBezTo>
                  <a:pt x="1921772" y="702513"/>
                  <a:pt x="1923171" y="703028"/>
                  <a:pt x="1924643" y="703028"/>
                </a:cubicBezTo>
                <a:cubicBezTo>
                  <a:pt x="1926042" y="703028"/>
                  <a:pt x="1927441" y="702439"/>
                  <a:pt x="1928545" y="701408"/>
                </a:cubicBezTo>
                <a:close/>
                <a:moveTo>
                  <a:pt x="1944669" y="717753"/>
                </a:moveTo>
                <a:cubicBezTo>
                  <a:pt x="1946878" y="715617"/>
                  <a:pt x="1946878" y="712084"/>
                  <a:pt x="1944743" y="709875"/>
                </a:cubicBezTo>
                <a:lnTo>
                  <a:pt x="1928619" y="693531"/>
                </a:lnTo>
                <a:cubicBezTo>
                  <a:pt x="1926484" y="691322"/>
                  <a:pt x="1922950" y="691322"/>
                  <a:pt x="1920741" y="693457"/>
                </a:cubicBezTo>
                <a:cubicBezTo>
                  <a:pt x="1918533" y="695592"/>
                  <a:pt x="1918533" y="699126"/>
                  <a:pt x="1920668" y="701335"/>
                </a:cubicBezTo>
                <a:lnTo>
                  <a:pt x="1936791" y="717679"/>
                </a:lnTo>
                <a:cubicBezTo>
                  <a:pt x="1937896" y="718783"/>
                  <a:pt x="1939368" y="719372"/>
                  <a:pt x="1940767" y="719372"/>
                </a:cubicBezTo>
                <a:cubicBezTo>
                  <a:pt x="1942166" y="719299"/>
                  <a:pt x="1943565" y="718783"/>
                  <a:pt x="1944669" y="717753"/>
                </a:cubicBezTo>
                <a:close/>
                <a:moveTo>
                  <a:pt x="1976180" y="718121"/>
                </a:moveTo>
                <a:cubicBezTo>
                  <a:pt x="1976548" y="715029"/>
                  <a:pt x="1974339" y="712304"/>
                  <a:pt x="1971321" y="711936"/>
                </a:cubicBezTo>
                <a:lnTo>
                  <a:pt x="1941356" y="708255"/>
                </a:lnTo>
                <a:cubicBezTo>
                  <a:pt x="1938190" y="707887"/>
                  <a:pt x="1935540" y="710022"/>
                  <a:pt x="1935171" y="713114"/>
                </a:cubicBezTo>
                <a:cubicBezTo>
                  <a:pt x="1934803" y="716206"/>
                  <a:pt x="1937012" y="718931"/>
                  <a:pt x="1940031" y="719299"/>
                </a:cubicBezTo>
                <a:lnTo>
                  <a:pt x="1969995" y="722980"/>
                </a:lnTo>
                <a:cubicBezTo>
                  <a:pt x="1970216" y="722980"/>
                  <a:pt x="1970511" y="723053"/>
                  <a:pt x="1970732" y="723053"/>
                </a:cubicBezTo>
                <a:cubicBezTo>
                  <a:pt x="1973456" y="722980"/>
                  <a:pt x="1975811" y="720918"/>
                  <a:pt x="1976180" y="718121"/>
                </a:cubicBezTo>
                <a:close/>
                <a:moveTo>
                  <a:pt x="2009016" y="724379"/>
                </a:moveTo>
                <a:cubicBezTo>
                  <a:pt x="2009605" y="721360"/>
                  <a:pt x="2007543" y="718489"/>
                  <a:pt x="2004525" y="717900"/>
                </a:cubicBezTo>
                <a:lnTo>
                  <a:pt x="1971689" y="711936"/>
                </a:lnTo>
                <a:cubicBezTo>
                  <a:pt x="1968744" y="711421"/>
                  <a:pt x="1965799" y="713409"/>
                  <a:pt x="1965210" y="716427"/>
                </a:cubicBezTo>
                <a:cubicBezTo>
                  <a:pt x="1964621" y="719446"/>
                  <a:pt x="1966682" y="722317"/>
                  <a:pt x="1969701" y="722906"/>
                </a:cubicBezTo>
                <a:lnTo>
                  <a:pt x="2002537" y="728870"/>
                </a:lnTo>
                <a:cubicBezTo>
                  <a:pt x="2002905" y="728943"/>
                  <a:pt x="2003199" y="728943"/>
                  <a:pt x="2003567" y="728943"/>
                </a:cubicBezTo>
                <a:cubicBezTo>
                  <a:pt x="2006218" y="728943"/>
                  <a:pt x="2008500" y="727103"/>
                  <a:pt x="2009016" y="724379"/>
                </a:cubicBezTo>
                <a:close/>
                <a:moveTo>
                  <a:pt x="2050097" y="726808"/>
                </a:moveTo>
                <a:cubicBezTo>
                  <a:pt x="2050318" y="723716"/>
                  <a:pt x="2048036" y="721066"/>
                  <a:pt x="2044944" y="720845"/>
                </a:cubicBezTo>
                <a:lnTo>
                  <a:pt x="2003936" y="717826"/>
                </a:lnTo>
                <a:cubicBezTo>
                  <a:pt x="2000917" y="717679"/>
                  <a:pt x="1998193" y="719888"/>
                  <a:pt x="1997972" y="722980"/>
                </a:cubicBezTo>
                <a:cubicBezTo>
                  <a:pt x="1997751" y="726072"/>
                  <a:pt x="2000034" y="728722"/>
                  <a:pt x="2003126" y="728943"/>
                </a:cubicBezTo>
                <a:lnTo>
                  <a:pt x="2044134" y="731962"/>
                </a:lnTo>
                <a:cubicBezTo>
                  <a:pt x="2044281" y="731962"/>
                  <a:pt x="2044428" y="731962"/>
                  <a:pt x="2044576" y="731962"/>
                </a:cubicBezTo>
                <a:cubicBezTo>
                  <a:pt x="2047447" y="731962"/>
                  <a:pt x="2049877" y="729753"/>
                  <a:pt x="2050097" y="726808"/>
                </a:cubicBezTo>
                <a:close/>
                <a:moveTo>
                  <a:pt x="2044576" y="731962"/>
                </a:moveTo>
                <a:lnTo>
                  <a:pt x="2095744" y="731446"/>
                </a:lnTo>
                <a:cubicBezTo>
                  <a:pt x="2098836" y="731446"/>
                  <a:pt x="2101265" y="728870"/>
                  <a:pt x="2101265" y="725851"/>
                </a:cubicBezTo>
                <a:cubicBezTo>
                  <a:pt x="2101265" y="722759"/>
                  <a:pt x="2098689" y="720329"/>
                  <a:pt x="2095670" y="720329"/>
                </a:cubicBezTo>
                <a:lnTo>
                  <a:pt x="2095670" y="720329"/>
                </a:lnTo>
                <a:lnTo>
                  <a:pt x="2044502" y="720845"/>
                </a:lnTo>
                <a:cubicBezTo>
                  <a:pt x="2041410" y="720845"/>
                  <a:pt x="2038980" y="723422"/>
                  <a:pt x="2038980" y="726440"/>
                </a:cubicBezTo>
                <a:cubicBezTo>
                  <a:pt x="2038980" y="729532"/>
                  <a:pt x="2041483" y="732035"/>
                  <a:pt x="2044576" y="731962"/>
                </a:cubicBezTo>
                <a:lnTo>
                  <a:pt x="2044576" y="731962"/>
                </a:lnTo>
                <a:close/>
                <a:moveTo>
                  <a:pt x="2096038" y="731446"/>
                </a:moveTo>
                <a:lnTo>
                  <a:pt x="2154421" y="728060"/>
                </a:lnTo>
                <a:cubicBezTo>
                  <a:pt x="2157514" y="727913"/>
                  <a:pt x="2159869" y="725262"/>
                  <a:pt x="2159649" y="722170"/>
                </a:cubicBezTo>
                <a:cubicBezTo>
                  <a:pt x="2159428" y="719078"/>
                  <a:pt x="2156998" y="716354"/>
                  <a:pt x="2153759" y="716943"/>
                </a:cubicBezTo>
                <a:lnTo>
                  <a:pt x="2095376" y="720329"/>
                </a:lnTo>
                <a:cubicBezTo>
                  <a:pt x="2092283" y="720477"/>
                  <a:pt x="2089927" y="723127"/>
                  <a:pt x="2090148" y="726219"/>
                </a:cubicBezTo>
                <a:cubicBezTo>
                  <a:pt x="2090296" y="729238"/>
                  <a:pt x="2092799" y="731520"/>
                  <a:pt x="2095744" y="731446"/>
                </a:cubicBezTo>
                <a:cubicBezTo>
                  <a:pt x="2095817" y="731520"/>
                  <a:pt x="2095891" y="731520"/>
                  <a:pt x="2096038" y="731446"/>
                </a:cubicBezTo>
                <a:close/>
                <a:moveTo>
                  <a:pt x="2154569" y="728060"/>
                </a:moveTo>
                <a:lnTo>
                  <a:pt x="2217369" y="722317"/>
                </a:lnTo>
                <a:cubicBezTo>
                  <a:pt x="2220461" y="722023"/>
                  <a:pt x="2222670" y="719299"/>
                  <a:pt x="2222376" y="716280"/>
                </a:cubicBezTo>
                <a:cubicBezTo>
                  <a:pt x="2222081" y="713188"/>
                  <a:pt x="2219357" y="710979"/>
                  <a:pt x="2216339" y="711274"/>
                </a:cubicBezTo>
                <a:lnTo>
                  <a:pt x="2153538" y="717016"/>
                </a:lnTo>
                <a:cubicBezTo>
                  <a:pt x="2150446" y="717311"/>
                  <a:pt x="2148237" y="720035"/>
                  <a:pt x="2148532" y="723053"/>
                </a:cubicBezTo>
                <a:cubicBezTo>
                  <a:pt x="2148826" y="725925"/>
                  <a:pt x="2151256" y="728133"/>
                  <a:pt x="2154127" y="728133"/>
                </a:cubicBezTo>
                <a:cubicBezTo>
                  <a:pt x="2154274" y="728060"/>
                  <a:pt x="2154421" y="728060"/>
                  <a:pt x="2154569" y="728060"/>
                </a:cubicBezTo>
                <a:close/>
                <a:moveTo>
                  <a:pt x="2217443" y="722317"/>
                </a:moveTo>
                <a:lnTo>
                  <a:pt x="2281863" y="714955"/>
                </a:lnTo>
                <a:cubicBezTo>
                  <a:pt x="2284955" y="714587"/>
                  <a:pt x="2287091" y="711863"/>
                  <a:pt x="2286796" y="708771"/>
                </a:cubicBezTo>
                <a:cubicBezTo>
                  <a:pt x="2286428" y="705678"/>
                  <a:pt x="2283630" y="703543"/>
                  <a:pt x="2280612" y="703838"/>
                </a:cubicBezTo>
                <a:lnTo>
                  <a:pt x="2216191" y="711200"/>
                </a:lnTo>
                <a:cubicBezTo>
                  <a:pt x="2213099" y="711568"/>
                  <a:pt x="2210964" y="714292"/>
                  <a:pt x="2211259" y="717384"/>
                </a:cubicBezTo>
                <a:cubicBezTo>
                  <a:pt x="2211553" y="720256"/>
                  <a:pt x="2213983" y="722317"/>
                  <a:pt x="2216854" y="722317"/>
                </a:cubicBezTo>
                <a:cubicBezTo>
                  <a:pt x="2217075" y="722317"/>
                  <a:pt x="2217296" y="722317"/>
                  <a:pt x="2217443" y="722317"/>
                </a:cubicBezTo>
                <a:close/>
                <a:moveTo>
                  <a:pt x="2282011" y="714955"/>
                </a:moveTo>
                <a:lnTo>
                  <a:pt x="2345474" y="706488"/>
                </a:lnTo>
                <a:cubicBezTo>
                  <a:pt x="2348566" y="706046"/>
                  <a:pt x="2350701" y="703249"/>
                  <a:pt x="2350259" y="700230"/>
                </a:cubicBezTo>
                <a:cubicBezTo>
                  <a:pt x="2349817" y="697138"/>
                  <a:pt x="2346873" y="695003"/>
                  <a:pt x="2344001" y="695445"/>
                </a:cubicBezTo>
                <a:lnTo>
                  <a:pt x="2280538" y="703911"/>
                </a:lnTo>
                <a:cubicBezTo>
                  <a:pt x="2277446" y="704353"/>
                  <a:pt x="2275311" y="707151"/>
                  <a:pt x="2275752" y="710169"/>
                </a:cubicBezTo>
                <a:cubicBezTo>
                  <a:pt x="2276121" y="712967"/>
                  <a:pt x="2278550" y="715029"/>
                  <a:pt x="2281274" y="715029"/>
                </a:cubicBezTo>
                <a:cubicBezTo>
                  <a:pt x="2281569" y="714955"/>
                  <a:pt x="2281790" y="714955"/>
                  <a:pt x="2282011" y="714955"/>
                </a:cubicBezTo>
                <a:close/>
                <a:moveTo>
                  <a:pt x="2345547" y="706415"/>
                </a:moveTo>
                <a:lnTo>
                  <a:pt x="2406875" y="697064"/>
                </a:lnTo>
                <a:cubicBezTo>
                  <a:pt x="2409894" y="696623"/>
                  <a:pt x="2412029" y="693751"/>
                  <a:pt x="2411587" y="690733"/>
                </a:cubicBezTo>
                <a:cubicBezTo>
                  <a:pt x="2411145" y="687641"/>
                  <a:pt x="2408053" y="685653"/>
                  <a:pt x="2405256" y="686021"/>
                </a:cubicBezTo>
                <a:lnTo>
                  <a:pt x="2343854" y="695371"/>
                </a:lnTo>
                <a:cubicBezTo>
                  <a:pt x="2340835" y="695813"/>
                  <a:pt x="2338700" y="698684"/>
                  <a:pt x="2339142" y="701703"/>
                </a:cubicBezTo>
                <a:cubicBezTo>
                  <a:pt x="2339584" y="704500"/>
                  <a:pt x="2341940" y="706488"/>
                  <a:pt x="2344664" y="706415"/>
                </a:cubicBezTo>
                <a:cubicBezTo>
                  <a:pt x="2345032" y="706488"/>
                  <a:pt x="2345326" y="706415"/>
                  <a:pt x="2345547" y="706415"/>
                </a:cubicBezTo>
                <a:close/>
                <a:moveTo>
                  <a:pt x="2407023" y="697064"/>
                </a:moveTo>
                <a:lnTo>
                  <a:pt x="2465332" y="687052"/>
                </a:lnTo>
                <a:cubicBezTo>
                  <a:pt x="2468351" y="686536"/>
                  <a:pt x="2470412" y="683665"/>
                  <a:pt x="2469897" y="680646"/>
                </a:cubicBezTo>
                <a:cubicBezTo>
                  <a:pt x="2469381" y="677628"/>
                  <a:pt x="2466437" y="675566"/>
                  <a:pt x="2463492" y="676082"/>
                </a:cubicBezTo>
                <a:lnTo>
                  <a:pt x="2405182" y="686095"/>
                </a:lnTo>
                <a:cubicBezTo>
                  <a:pt x="2402163" y="686610"/>
                  <a:pt x="2400102" y="689481"/>
                  <a:pt x="2400617" y="692500"/>
                </a:cubicBezTo>
                <a:cubicBezTo>
                  <a:pt x="2401059" y="695224"/>
                  <a:pt x="2403489" y="697138"/>
                  <a:pt x="2406139" y="697138"/>
                </a:cubicBezTo>
                <a:cubicBezTo>
                  <a:pt x="2406434" y="697138"/>
                  <a:pt x="2406728" y="697064"/>
                  <a:pt x="2407023" y="697064"/>
                </a:cubicBezTo>
                <a:close/>
                <a:moveTo>
                  <a:pt x="2465406" y="687052"/>
                </a:moveTo>
                <a:lnTo>
                  <a:pt x="2519666" y="676671"/>
                </a:lnTo>
                <a:cubicBezTo>
                  <a:pt x="2522685" y="676082"/>
                  <a:pt x="2524672" y="673137"/>
                  <a:pt x="2524083" y="670118"/>
                </a:cubicBezTo>
                <a:cubicBezTo>
                  <a:pt x="2523494" y="667100"/>
                  <a:pt x="2520623" y="665186"/>
                  <a:pt x="2517531" y="665701"/>
                </a:cubicBezTo>
                <a:lnTo>
                  <a:pt x="2463271" y="676082"/>
                </a:lnTo>
                <a:cubicBezTo>
                  <a:pt x="2460252" y="676671"/>
                  <a:pt x="2458264" y="679616"/>
                  <a:pt x="2458853" y="682634"/>
                </a:cubicBezTo>
                <a:cubicBezTo>
                  <a:pt x="2459369" y="685285"/>
                  <a:pt x="2461725" y="687199"/>
                  <a:pt x="2464375" y="687125"/>
                </a:cubicBezTo>
                <a:cubicBezTo>
                  <a:pt x="2464743" y="687125"/>
                  <a:pt x="2465038" y="687125"/>
                  <a:pt x="2465406" y="687052"/>
                </a:cubicBezTo>
                <a:close/>
                <a:moveTo>
                  <a:pt x="2519813" y="676597"/>
                </a:moveTo>
                <a:lnTo>
                  <a:pt x="2569067" y="665995"/>
                </a:lnTo>
                <a:cubicBezTo>
                  <a:pt x="2572086" y="665333"/>
                  <a:pt x="2574000" y="662388"/>
                  <a:pt x="2573337" y="659369"/>
                </a:cubicBezTo>
                <a:cubicBezTo>
                  <a:pt x="2572675" y="656351"/>
                  <a:pt x="2569656" y="654437"/>
                  <a:pt x="2566711" y="655099"/>
                </a:cubicBezTo>
                <a:lnTo>
                  <a:pt x="2517457" y="665701"/>
                </a:lnTo>
                <a:cubicBezTo>
                  <a:pt x="2514439" y="666364"/>
                  <a:pt x="2512525" y="669309"/>
                  <a:pt x="2513187" y="672327"/>
                </a:cubicBezTo>
                <a:cubicBezTo>
                  <a:pt x="2513776" y="674977"/>
                  <a:pt x="2516058" y="676744"/>
                  <a:pt x="2518635" y="676744"/>
                </a:cubicBezTo>
                <a:cubicBezTo>
                  <a:pt x="2519004" y="676744"/>
                  <a:pt x="2519445" y="676744"/>
                  <a:pt x="2519813" y="676597"/>
                </a:cubicBezTo>
                <a:close/>
                <a:moveTo>
                  <a:pt x="2569141" y="665995"/>
                </a:moveTo>
                <a:lnTo>
                  <a:pt x="2614493" y="655762"/>
                </a:lnTo>
                <a:cubicBezTo>
                  <a:pt x="2617511" y="655099"/>
                  <a:pt x="2619352" y="652081"/>
                  <a:pt x="2618689" y="649136"/>
                </a:cubicBezTo>
                <a:cubicBezTo>
                  <a:pt x="2618027" y="646117"/>
                  <a:pt x="2615082" y="644277"/>
                  <a:pt x="2612063" y="644939"/>
                </a:cubicBezTo>
                <a:lnTo>
                  <a:pt x="2566711" y="655173"/>
                </a:lnTo>
                <a:cubicBezTo>
                  <a:pt x="2563693" y="655835"/>
                  <a:pt x="2561852" y="658854"/>
                  <a:pt x="2562515" y="661799"/>
                </a:cubicBezTo>
                <a:cubicBezTo>
                  <a:pt x="2563104" y="664376"/>
                  <a:pt x="2565386" y="666143"/>
                  <a:pt x="2567963" y="666143"/>
                </a:cubicBezTo>
                <a:cubicBezTo>
                  <a:pt x="2568331" y="666143"/>
                  <a:pt x="2568699" y="666069"/>
                  <a:pt x="2569141" y="665995"/>
                </a:cubicBezTo>
                <a:close/>
                <a:moveTo>
                  <a:pt x="2614493" y="655762"/>
                </a:moveTo>
                <a:lnTo>
                  <a:pt x="2656973" y="646485"/>
                </a:lnTo>
                <a:cubicBezTo>
                  <a:pt x="2659992" y="645823"/>
                  <a:pt x="2661906" y="642878"/>
                  <a:pt x="2661243" y="639859"/>
                </a:cubicBezTo>
                <a:cubicBezTo>
                  <a:pt x="2660581" y="636841"/>
                  <a:pt x="2657562" y="635074"/>
                  <a:pt x="2654617" y="635589"/>
                </a:cubicBezTo>
                <a:lnTo>
                  <a:pt x="2612137" y="644866"/>
                </a:lnTo>
                <a:cubicBezTo>
                  <a:pt x="2609118" y="645528"/>
                  <a:pt x="2607204" y="648473"/>
                  <a:pt x="2607867" y="651492"/>
                </a:cubicBezTo>
                <a:cubicBezTo>
                  <a:pt x="2608456" y="654142"/>
                  <a:pt x="2610738" y="655909"/>
                  <a:pt x="2613315" y="655835"/>
                </a:cubicBezTo>
                <a:cubicBezTo>
                  <a:pt x="2613683" y="655909"/>
                  <a:pt x="2614051" y="655835"/>
                  <a:pt x="2614493" y="655762"/>
                </a:cubicBezTo>
                <a:close/>
                <a:moveTo>
                  <a:pt x="2656752" y="646485"/>
                </a:moveTo>
                <a:lnTo>
                  <a:pt x="2697172" y="638755"/>
                </a:lnTo>
                <a:cubicBezTo>
                  <a:pt x="2700190" y="638166"/>
                  <a:pt x="2702178" y="635221"/>
                  <a:pt x="2701589" y="632202"/>
                </a:cubicBezTo>
                <a:cubicBezTo>
                  <a:pt x="2701000" y="629184"/>
                  <a:pt x="2698129" y="627270"/>
                  <a:pt x="2695036" y="627785"/>
                </a:cubicBezTo>
                <a:lnTo>
                  <a:pt x="2654617" y="635515"/>
                </a:lnTo>
                <a:cubicBezTo>
                  <a:pt x="2651599" y="636104"/>
                  <a:pt x="2649611" y="639049"/>
                  <a:pt x="2650200" y="642068"/>
                </a:cubicBezTo>
                <a:cubicBezTo>
                  <a:pt x="2650715" y="644718"/>
                  <a:pt x="2653071" y="646633"/>
                  <a:pt x="2655722" y="646559"/>
                </a:cubicBezTo>
                <a:cubicBezTo>
                  <a:pt x="2656090" y="646633"/>
                  <a:pt x="2656458" y="646559"/>
                  <a:pt x="2656752" y="646485"/>
                </a:cubicBezTo>
                <a:close/>
                <a:moveTo>
                  <a:pt x="2696951" y="638828"/>
                </a:moveTo>
                <a:lnTo>
                  <a:pt x="2736265" y="633160"/>
                </a:lnTo>
                <a:cubicBezTo>
                  <a:pt x="2739284" y="632718"/>
                  <a:pt x="2741419" y="629920"/>
                  <a:pt x="2740977" y="626828"/>
                </a:cubicBezTo>
                <a:cubicBezTo>
                  <a:pt x="2740536" y="623809"/>
                  <a:pt x="2737664" y="621527"/>
                  <a:pt x="2734646" y="622116"/>
                </a:cubicBezTo>
                <a:lnTo>
                  <a:pt x="2695331" y="627785"/>
                </a:lnTo>
                <a:cubicBezTo>
                  <a:pt x="2692312" y="628227"/>
                  <a:pt x="2690177" y="631024"/>
                  <a:pt x="2690619" y="634117"/>
                </a:cubicBezTo>
                <a:cubicBezTo>
                  <a:pt x="2690987" y="636914"/>
                  <a:pt x="2693417" y="638902"/>
                  <a:pt x="2696141" y="638902"/>
                </a:cubicBezTo>
                <a:cubicBezTo>
                  <a:pt x="2696435" y="638902"/>
                  <a:pt x="2696730" y="638828"/>
                  <a:pt x="2696951" y="638828"/>
                </a:cubicBezTo>
                <a:close/>
                <a:moveTo>
                  <a:pt x="2736265" y="633160"/>
                </a:moveTo>
                <a:lnTo>
                  <a:pt x="2778452" y="627270"/>
                </a:lnTo>
                <a:cubicBezTo>
                  <a:pt x="2781544" y="626828"/>
                  <a:pt x="2783605" y="624030"/>
                  <a:pt x="2783237" y="621012"/>
                </a:cubicBezTo>
                <a:cubicBezTo>
                  <a:pt x="2782795" y="617920"/>
                  <a:pt x="2779777" y="615858"/>
                  <a:pt x="2776979" y="616226"/>
                </a:cubicBezTo>
                <a:lnTo>
                  <a:pt x="2734793" y="622116"/>
                </a:lnTo>
                <a:cubicBezTo>
                  <a:pt x="2731701" y="622558"/>
                  <a:pt x="2729639" y="625355"/>
                  <a:pt x="2730007" y="628374"/>
                </a:cubicBezTo>
                <a:cubicBezTo>
                  <a:pt x="2730376" y="631172"/>
                  <a:pt x="2732805" y="633233"/>
                  <a:pt x="2735529" y="633160"/>
                </a:cubicBezTo>
                <a:cubicBezTo>
                  <a:pt x="2735824" y="633233"/>
                  <a:pt x="2736045" y="633233"/>
                  <a:pt x="2736265" y="633160"/>
                </a:cubicBezTo>
                <a:close/>
                <a:moveTo>
                  <a:pt x="2778599" y="627270"/>
                </a:moveTo>
                <a:lnTo>
                  <a:pt x="2827264" y="618803"/>
                </a:lnTo>
                <a:cubicBezTo>
                  <a:pt x="2830282" y="618288"/>
                  <a:pt x="2832344" y="615416"/>
                  <a:pt x="2831828" y="612324"/>
                </a:cubicBezTo>
                <a:cubicBezTo>
                  <a:pt x="2831313" y="609306"/>
                  <a:pt x="2828368" y="607244"/>
                  <a:pt x="2825350" y="607760"/>
                </a:cubicBezTo>
                <a:lnTo>
                  <a:pt x="2776685" y="616226"/>
                </a:lnTo>
                <a:cubicBezTo>
                  <a:pt x="2773666" y="616742"/>
                  <a:pt x="2771605" y="619613"/>
                  <a:pt x="2772120" y="622705"/>
                </a:cubicBezTo>
                <a:cubicBezTo>
                  <a:pt x="2772562" y="625429"/>
                  <a:pt x="2774991" y="627343"/>
                  <a:pt x="2777642" y="627343"/>
                </a:cubicBezTo>
                <a:cubicBezTo>
                  <a:pt x="2778010" y="627343"/>
                  <a:pt x="2778304" y="627270"/>
                  <a:pt x="2778599" y="627270"/>
                </a:cubicBezTo>
                <a:close/>
                <a:moveTo>
                  <a:pt x="2827632" y="618729"/>
                </a:moveTo>
                <a:lnTo>
                  <a:pt x="2886678" y="605404"/>
                </a:lnTo>
                <a:cubicBezTo>
                  <a:pt x="2889696" y="604741"/>
                  <a:pt x="2891537" y="601722"/>
                  <a:pt x="2890874" y="598777"/>
                </a:cubicBezTo>
                <a:cubicBezTo>
                  <a:pt x="2890212" y="595759"/>
                  <a:pt x="2887267" y="593918"/>
                  <a:pt x="2884248" y="594581"/>
                </a:cubicBezTo>
                <a:lnTo>
                  <a:pt x="2825202" y="607907"/>
                </a:lnTo>
                <a:cubicBezTo>
                  <a:pt x="2822184" y="608569"/>
                  <a:pt x="2820343" y="611588"/>
                  <a:pt x="2821006" y="614533"/>
                </a:cubicBezTo>
                <a:cubicBezTo>
                  <a:pt x="2821595" y="617110"/>
                  <a:pt x="2823877" y="618877"/>
                  <a:pt x="2826454" y="618877"/>
                </a:cubicBezTo>
                <a:cubicBezTo>
                  <a:pt x="2826822" y="618877"/>
                  <a:pt x="2827190" y="618803"/>
                  <a:pt x="2827632" y="618729"/>
                </a:cubicBezTo>
                <a:close/>
                <a:moveTo>
                  <a:pt x="2886898" y="605330"/>
                </a:moveTo>
                <a:lnTo>
                  <a:pt x="2959859" y="584863"/>
                </a:lnTo>
                <a:cubicBezTo>
                  <a:pt x="2962804" y="584053"/>
                  <a:pt x="2964571" y="580961"/>
                  <a:pt x="2963688" y="578016"/>
                </a:cubicBezTo>
                <a:cubicBezTo>
                  <a:pt x="2962878" y="575071"/>
                  <a:pt x="2959786" y="573377"/>
                  <a:pt x="2956840" y="574187"/>
                </a:cubicBezTo>
                <a:lnTo>
                  <a:pt x="2883880" y="594655"/>
                </a:lnTo>
                <a:cubicBezTo>
                  <a:pt x="2880935" y="595464"/>
                  <a:pt x="2879168" y="598557"/>
                  <a:pt x="2880052" y="601502"/>
                </a:cubicBezTo>
                <a:cubicBezTo>
                  <a:pt x="2880714" y="603931"/>
                  <a:pt x="2882996" y="605551"/>
                  <a:pt x="2885426" y="605551"/>
                </a:cubicBezTo>
                <a:cubicBezTo>
                  <a:pt x="2885942" y="605551"/>
                  <a:pt x="2886457" y="605477"/>
                  <a:pt x="2886898" y="605330"/>
                </a:cubicBezTo>
                <a:close/>
                <a:moveTo>
                  <a:pt x="2959859" y="584863"/>
                </a:moveTo>
                <a:lnTo>
                  <a:pt x="3047765" y="560052"/>
                </a:lnTo>
                <a:cubicBezTo>
                  <a:pt x="3050710" y="559242"/>
                  <a:pt x="3052477" y="556150"/>
                  <a:pt x="3051594" y="553205"/>
                </a:cubicBezTo>
                <a:cubicBezTo>
                  <a:pt x="3050784" y="550260"/>
                  <a:pt x="3047692" y="548566"/>
                  <a:pt x="3044747" y="549376"/>
                </a:cubicBezTo>
                <a:lnTo>
                  <a:pt x="2956840" y="574187"/>
                </a:lnTo>
                <a:cubicBezTo>
                  <a:pt x="2953896" y="574997"/>
                  <a:pt x="2952129" y="578089"/>
                  <a:pt x="2953012" y="581034"/>
                </a:cubicBezTo>
                <a:cubicBezTo>
                  <a:pt x="2953748" y="583537"/>
                  <a:pt x="2955957" y="585084"/>
                  <a:pt x="2958387" y="585084"/>
                </a:cubicBezTo>
                <a:cubicBezTo>
                  <a:pt x="2958902" y="585084"/>
                  <a:pt x="2959417" y="585010"/>
                  <a:pt x="2959859" y="584863"/>
                </a:cubicBezTo>
                <a:close/>
                <a:moveTo>
                  <a:pt x="3047692" y="560125"/>
                </a:moveTo>
                <a:lnTo>
                  <a:pt x="3151574" y="533621"/>
                </a:lnTo>
                <a:cubicBezTo>
                  <a:pt x="3154592" y="532885"/>
                  <a:pt x="3156359" y="529793"/>
                  <a:pt x="3155623" y="526848"/>
                </a:cubicBezTo>
                <a:cubicBezTo>
                  <a:pt x="3154887" y="523903"/>
                  <a:pt x="3151795" y="522062"/>
                  <a:pt x="3148850" y="522798"/>
                </a:cubicBezTo>
                <a:lnTo>
                  <a:pt x="3044967" y="549303"/>
                </a:lnTo>
                <a:cubicBezTo>
                  <a:pt x="3041949" y="550039"/>
                  <a:pt x="3040182" y="553131"/>
                  <a:pt x="3040918" y="556076"/>
                </a:cubicBezTo>
                <a:cubicBezTo>
                  <a:pt x="3041581" y="558579"/>
                  <a:pt x="3043863" y="560273"/>
                  <a:pt x="3046366" y="560273"/>
                </a:cubicBezTo>
                <a:cubicBezTo>
                  <a:pt x="3046808" y="560273"/>
                  <a:pt x="3047250" y="560199"/>
                  <a:pt x="3047692" y="560125"/>
                </a:cubicBezTo>
                <a:close/>
                <a:moveTo>
                  <a:pt x="3151353" y="533621"/>
                </a:moveTo>
                <a:lnTo>
                  <a:pt x="3272022" y="508074"/>
                </a:lnTo>
                <a:cubicBezTo>
                  <a:pt x="3275040" y="507411"/>
                  <a:pt x="3276954" y="504466"/>
                  <a:pt x="3276292" y="501448"/>
                </a:cubicBezTo>
                <a:cubicBezTo>
                  <a:pt x="3275629" y="498429"/>
                  <a:pt x="3272684" y="496515"/>
                  <a:pt x="3269666" y="497177"/>
                </a:cubicBezTo>
                <a:lnTo>
                  <a:pt x="3148997" y="522725"/>
                </a:lnTo>
                <a:cubicBezTo>
                  <a:pt x="3145978" y="523387"/>
                  <a:pt x="3144064" y="526332"/>
                  <a:pt x="3144727" y="529351"/>
                </a:cubicBezTo>
                <a:cubicBezTo>
                  <a:pt x="3145316" y="532001"/>
                  <a:pt x="3147598" y="533768"/>
                  <a:pt x="3150249" y="533768"/>
                </a:cubicBezTo>
                <a:cubicBezTo>
                  <a:pt x="3150543" y="533768"/>
                  <a:pt x="3150911" y="533695"/>
                  <a:pt x="3151353" y="533621"/>
                </a:cubicBezTo>
                <a:close/>
                <a:moveTo>
                  <a:pt x="3271727" y="508074"/>
                </a:moveTo>
                <a:lnTo>
                  <a:pt x="3410065" y="486060"/>
                </a:lnTo>
                <a:cubicBezTo>
                  <a:pt x="3413083" y="485545"/>
                  <a:pt x="3415145" y="482747"/>
                  <a:pt x="3414703" y="479655"/>
                </a:cubicBezTo>
                <a:cubicBezTo>
                  <a:pt x="3414188" y="476637"/>
                  <a:pt x="3411316" y="474575"/>
                  <a:pt x="3408298" y="475017"/>
                </a:cubicBezTo>
                <a:lnTo>
                  <a:pt x="3269960" y="497030"/>
                </a:lnTo>
                <a:cubicBezTo>
                  <a:pt x="3266942" y="497546"/>
                  <a:pt x="3264880" y="500343"/>
                  <a:pt x="3265322" y="503435"/>
                </a:cubicBezTo>
                <a:cubicBezTo>
                  <a:pt x="3265764" y="506159"/>
                  <a:pt x="3268120" y="508147"/>
                  <a:pt x="3270844" y="508147"/>
                </a:cubicBezTo>
                <a:cubicBezTo>
                  <a:pt x="3271138" y="508147"/>
                  <a:pt x="3271432" y="508147"/>
                  <a:pt x="3271727" y="508074"/>
                </a:cubicBezTo>
                <a:close/>
                <a:moveTo>
                  <a:pt x="3409697" y="486134"/>
                </a:moveTo>
                <a:lnTo>
                  <a:pt x="3565189" y="473471"/>
                </a:lnTo>
                <a:cubicBezTo>
                  <a:pt x="3568281" y="473250"/>
                  <a:pt x="3570563" y="470526"/>
                  <a:pt x="3570269" y="467434"/>
                </a:cubicBezTo>
                <a:cubicBezTo>
                  <a:pt x="3570048" y="464342"/>
                  <a:pt x="3567324" y="462059"/>
                  <a:pt x="3564232" y="462354"/>
                </a:cubicBezTo>
                <a:lnTo>
                  <a:pt x="3408740" y="474943"/>
                </a:lnTo>
                <a:cubicBezTo>
                  <a:pt x="3405648" y="475164"/>
                  <a:pt x="3403365" y="477888"/>
                  <a:pt x="3403660" y="480980"/>
                </a:cubicBezTo>
                <a:cubicBezTo>
                  <a:pt x="3403880" y="483925"/>
                  <a:pt x="3406384" y="486134"/>
                  <a:pt x="3409255" y="486134"/>
                </a:cubicBezTo>
                <a:cubicBezTo>
                  <a:pt x="3409402" y="486134"/>
                  <a:pt x="3409550" y="486134"/>
                  <a:pt x="3409697" y="486134"/>
                </a:cubicBezTo>
                <a:close/>
                <a:moveTo>
                  <a:pt x="3742547" y="470452"/>
                </a:moveTo>
                <a:cubicBezTo>
                  <a:pt x="3742621" y="467360"/>
                  <a:pt x="3740118" y="464857"/>
                  <a:pt x="3737025" y="464783"/>
                </a:cubicBezTo>
                <a:lnTo>
                  <a:pt x="3564747" y="462354"/>
                </a:lnTo>
                <a:cubicBezTo>
                  <a:pt x="3564674" y="462354"/>
                  <a:pt x="3564674" y="462354"/>
                  <a:pt x="3564600" y="462354"/>
                </a:cubicBezTo>
                <a:cubicBezTo>
                  <a:pt x="3561581" y="462354"/>
                  <a:pt x="3559078" y="464783"/>
                  <a:pt x="3559078" y="467875"/>
                </a:cubicBezTo>
                <a:cubicBezTo>
                  <a:pt x="3559005" y="470968"/>
                  <a:pt x="3561508" y="473471"/>
                  <a:pt x="3564600" y="473544"/>
                </a:cubicBezTo>
                <a:lnTo>
                  <a:pt x="3736878" y="475974"/>
                </a:lnTo>
                <a:cubicBezTo>
                  <a:pt x="3736952" y="475974"/>
                  <a:pt x="3736952" y="475974"/>
                  <a:pt x="3737025" y="475974"/>
                </a:cubicBezTo>
                <a:cubicBezTo>
                  <a:pt x="3740044" y="475900"/>
                  <a:pt x="3742547" y="473471"/>
                  <a:pt x="3742547" y="470452"/>
                </a:cubicBezTo>
                <a:close/>
                <a:moveTo>
                  <a:pt x="3931317" y="494159"/>
                </a:moveTo>
                <a:cubicBezTo>
                  <a:pt x="3931685" y="491067"/>
                  <a:pt x="3929476" y="488343"/>
                  <a:pt x="3926458" y="487975"/>
                </a:cubicBezTo>
                <a:lnTo>
                  <a:pt x="3737688" y="464857"/>
                </a:lnTo>
                <a:cubicBezTo>
                  <a:pt x="3734522" y="464489"/>
                  <a:pt x="3731872" y="466624"/>
                  <a:pt x="3731504" y="469716"/>
                </a:cubicBezTo>
                <a:cubicBezTo>
                  <a:pt x="3731136" y="472808"/>
                  <a:pt x="3733344" y="475532"/>
                  <a:pt x="3736363" y="475900"/>
                </a:cubicBezTo>
                <a:lnTo>
                  <a:pt x="3925206" y="499018"/>
                </a:lnTo>
                <a:cubicBezTo>
                  <a:pt x="3925427" y="499018"/>
                  <a:pt x="3925722" y="499092"/>
                  <a:pt x="3925943" y="499092"/>
                </a:cubicBezTo>
                <a:cubicBezTo>
                  <a:pt x="3928593" y="499018"/>
                  <a:pt x="3931023" y="496957"/>
                  <a:pt x="3931317" y="494159"/>
                </a:cubicBezTo>
                <a:close/>
                <a:moveTo>
                  <a:pt x="4136505" y="544002"/>
                </a:moveTo>
                <a:cubicBezTo>
                  <a:pt x="4137241" y="540983"/>
                  <a:pt x="4135401" y="537965"/>
                  <a:pt x="4132382" y="537302"/>
                </a:cubicBezTo>
                <a:lnTo>
                  <a:pt x="3927121" y="488048"/>
                </a:lnTo>
                <a:cubicBezTo>
                  <a:pt x="3924102" y="487312"/>
                  <a:pt x="3921084" y="489153"/>
                  <a:pt x="3920421" y="492171"/>
                </a:cubicBezTo>
                <a:cubicBezTo>
                  <a:pt x="3919685" y="495190"/>
                  <a:pt x="3921525" y="498208"/>
                  <a:pt x="3924544" y="498871"/>
                </a:cubicBezTo>
                <a:lnTo>
                  <a:pt x="4129805" y="548125"/>
                </a:lnTo>
                <a:cubicBezTo>
                  <a:pt x="4130247" y="548198"/>
                  <a:pt x="4130689" y="548272"/>
                  <a:pt x="4131130" y="548272"/>
                </a:cubicBezTo>
                <a:cubicBezTo>
                  <a:pt x="4133634" y="548272"/>
                  <a:pt x="4135842" y="546579"/>
                  <a:pt x="4136505" y="544002"/>
                </a:cubicBezTo>
                <a:close/>
                <a:moveTo>
                  <a:pt x="4215061" y="732845"/>
                </a:moveTo>
                <a:cubicBezTo>
                  <a:pt x="4217859" y="731594"/>
                  <a:pt x="4219184" y="728281"/>
                  <a:pt x="4217932" y="725483"/>
                </a:cubicBezTo>
                <a:lnTo>
                  <a:pt x="4136210" y="540468"/>
                </a:lnTo>
                <a:cubicBezTo>
                  <a:pt x="4134959" y="537670"/>
                  <a:pt x="4131646" y="536345"/>
                  <a:pt x="4128848" y="537597"/>
                </a:cubicBezTo>
                <a:cubicBezTo>
                  <a:pt x="4126050" y="538848"/>
                  <a:pt x="4124725" y="542161"/>
                  <a:pt x="4125977" y="544959"/>
                </a:cubicBezTo>
                <a:lnTo>
                  <a:pt x="4207699" y="729974"/>
                </a:lnTo>
                <a:cubicBezTo>
                  <a:pt x="4208656" y="732109"/>
                  <a:pt x="4210717" y="733287"/>
                  <a:pt x="4212852" y="733287"/>
                </a:cubicBezTo>
                <a:cubicBezTo>
                  <a:pt x="4213589" y="733361"/>
                  <a:pt x="4214325" y="733213"/>
                  <a:pt x="4215061" y="732845"/>
                </a:cubicBezTo>
                <a:close/>
                <a:moveTo>
                  <a:pt x="4309740" y="929714"/>
                </a:moveTo>
                <a:cubicBezTo>
                  <a:pt x="4312538" y="928389"/>
                  <a:pt x="4313716" y="925075"/>
                  <a:pt x="4312317" y="922278"/>
                </a:cubicBezTo>
                <a:lnTo>
                  <a:pt x="4217785" y="725336"/>
                </a:lnTo>
                <a:cubicBezTo>
                  <a:pt x="4216460" y="722538"/>
                  <a:pt x="4213147" y="721360"/>
                  <a:pt x="4210349" y="722759"/>
                </a:cubicBezTo>
                <a:cubicBezTo>
                  <a:pt x="4207551" y="724084"/>
                  <a:pt x="4206374" y="727397"/>
                  <a:pt x="4207772" y="730195"/>
                </a:cubicBezTo>
                <a:lnTo>
                  <a:pt x="4302304" y="927137"/>
                </a:lnTo>
                <a:cubicBezTo>
                  <a:pt x="4303261" y="929125"/>
                  <a:pt x="4305249" y="930303"/>
                  <a:pt x="4307384" y="930303"/>
                </a:cubicBezTo>
                <a:cubicBezTo>
                  <a:pt x="4308194" y="930303"/>
                  <a:pt x="4309004" y="930082"/>
                  <a:pt x="4309740" y="929714"/>
                </a:cubicBezTo>
                <a:close/>
                <a:moveTo>
                  <a:pt x="4412224" y="1127171"/>
                </a:moveTo>
                <a:cubicBezTo>
                  <a:pt x="4414948" y="1125772"/>
                  <a:pt x="4416052" y="1122386"/>
                  <a:pt x="4414580" y="1119662"/>
                </a:cubicBezTo>
                <a:lnTo>
                  <a:pt x="4312244" y="922131"/>
                </a:lnTo>
                <a:cubicBezTo>
                  <a:pt x="4310845" y="919406"/>
                  <a:pt x="4307458" y="918376"/>
                  <a:pt x="4304734" y="919775"/>
                </a:cubicBezTo>
                <a:cubicBezTo>
                  <a:pt x="4302010" y="921173"/>
                  <a:pt x="4300905" y="924560"/>
                  <a:pt x="4302378" y="927284"/>
                </a:cubicBezTo>
                <a:lnTo>
                  <a:pt x="4404714" y="1124815"/>
                </a:lnTo>
                <a:cubicBezTo>
                  <a:pt x="4405745" y="1126729"/>
                  <a:pt x="4407659" y="1127834"/>
                  <a:pt x="4409721" y="1127834"/>
                </a:cubicBezTo>
                <a:cubicBezTo>
                  <a:pt x="4410604" y="1127760"/>
                  <a:pt x="4411414" y="1127613"/>
                  <a:pt x="4412224" y="1127171"/>
                </a:cubicBezTo>
                <a:close/>
                <a:moveTo>
                  <a:pt x="4517284" y="1313291"/>
                </a:moveTo>
                <a:cubicBezTo>
                  <a:pt x="4519934" y="1311745"/>
                  <a:pt x="4520892" y="1308358"/>
                  <a:pt x="4519419" y="1305707"/>
                </a:cubicBezTo>
                <a:lnTo>
                  <a:pt x="4414506" y="1119514"/>
                </a:lnTo>
                <a:cubicBezTo>
                  <a:pt x="4412960" y="1116790"/>
                  <a:pt x="4409573" y="1115907"/>
                  <a:pt x="4406923" y="1117379"/>
                </a:cubicBezTo>
                <a:cubicBezTo>
                  <a:pt x="4404273" y="1118925"/>
                  <a:pt x="4403316" y="1122312"/>
                  <a:pt x="4404788" y="1124963"/>
                </a:cubicBezTo>
                <a:lnTo>
                  <a:pt x="4509701" y="1311156"/>
                </a:lnTo>
                <a:cubicBezTo>
                  <a:pt x="4510732" y="1312996"/>
                  <a:pt x="4512646" y="1314027"/>
                  <a:pt x="4514634" y="1314027"/>
                </a:cubicBezTo>
                <a:cubicBezTo>
                  <a:pt x="4515517" y="1313953"/>
                  <a:pt x="4516474" y="1313732"/>
                  <a:pt x="4517284" y="1313291"/>
                </a:cubicBezTo>
                <a:close/>
                <a:moveTo>
                  <a:pt x="4710619" y="1349513"/>
                </a:moveTo>
                <a:cubicBezTo>
                  <a:pt x="4711281" y="1346495"/>
                  <a:pt x="4709294" y="1343550"/>
                  <a:pt x="4706348" y="1342887"/>
                </a:cubicBezTo>
                <a:lnTo>
                  <a:pt x="4515738" y="1302910"/>
                </a:lnTo>
                <a:cubicBezTo>
                  <a:pt x="4512720" y="1302321"/>
                  <a:pt x="4509774" y="1304235"/>
                  <a:pt x="4509112" y="1307180"/>
                </a:cubicBezTo>
                <a:cubicBezTo>
                  <a:pt x="4508449" y="1310198"/>
                  <a:pt x="4510437" y="1313143"/>
                  <a:pt x="4513382" y="1313806"/>
                </a:cubicBezTo>
                <a:lnTo>
                  <a:pt x="4703992" y="1353783"/>
                </a:lnTo>
                <a:cubicBezTo>
                  <a:pt x="4704360" y="1353857"/>
                  <a:pt x="4704803" y="1353931"/>
                  <a:pt x="4705171" y="1353931"/>
                </a:cubicBezTo>
                <a:cubicBezTo>
                  <a:pt x="4707747" y="1353931"/>
                  <a:pt x="4710103" y="1352090"/>
                  <a:pt x="4710619" y="1349513"/>
                </a:cubicBezTo>
                <a:close/>
                <a:moveTo>
                  <a:pt x="4903512" y="1398252"/>
                </a:moveTo>
                <a:cubicBezTo>
                  <a:pt x="4904248" y="1395307"/>
                  <a:pt x="4902481" y="1392215"/>
                  <a:pt x="4899462" y="1391478"/>
                </a:cubicBezTo>
                <a:lnTo>
                  <a:pt x="4706570" y="1342961"/>
                </a:lnTo>
                <a:cubicBezTo>
                  <a:pt x="4703551" y="1342225"/>
                  <a:pt x="4700532" y="1344065"/>
                  <a:pt x="4699796" y="1347010"/>
                </a:cubicBezTo>
                <a:cubicBezTo>
                  <a:pt x="4699060" y="1349955"/>
                  <a:pt x="4700827" y="1353047"/>
                  <a:pt x="4703846" y="1353783"/>
                </a:cubicBezTo>
                <a:lnTo>
                  <a:pt x="4896738" y="1402301"/>
                </a:lnTo>
                <a:cubicBezTo>
                  <a:pt x="4897180" y="1402448"/>
                  <a:pt x="4897695" y="1402448"/>
                  <a:pt x="4898137" y="1402448"/>
                </a:cubicBezTo>
                <a:cubicBezTo>
                  <a:pt x="4900640" y="1402448"/>
                  <a:pt x="4902849" y="1400755"/>
                  <a:pt x="4903512" y="1398252"/>
                </a:cubicBezTo>
                <a:close/>
                <a:moveTo>
                  <a:pt x="5095079" y="1447138"/>
                </a:moveTo>
                <a:cubicBezTo>
                  <a:pt x="5095815" y="1444193"/>
                  <a:pt x="5094048" y="1441101"/>
                  <a:pt x="5091030" y="1440364"/>
                </a:cubicBezTo>
                <a:lnTo>
                  <a:pt x="4899462" y="1391478"/>
                </a:lnTo>
                <a:cubicBezTo>
                  <a:pt x="4896517" y="1390669"/>
                  <a:pt x="4893425" y="1392509"/>
                  <a:pt x="4892689" y="1395528"/>
                </a:cubicBezTo>
                <a:cubicBezTo>
                  <a:pt x="4891953" y="1398473"/>
                  <a:pt x="4893720" y="1401565"/>
                  <a:pt x="4896738" y="1402301"/>
                </a:cubicBezTo>
                <a:lnTo>
                  <a:pt x="5088306" y="1451187"/>
                </a:lnTo>
                <a:cubicBezTo>
                  <a:pt x="5088747" y="1451334"/>
                  <a:pt x="5089263" y="1451334"/>
                  <a:pt x="5089704" y="1451334"/>
                </a:cubicBezTo>
                <a:cubicBezTo>
                  <a:pt x="5092208" y="1451334"/>
                  <a:pt x="5094416" y="1449641"/>
                  <a:pt x="5095079" y="1447138"/>
                </a:cubicBezTo>
                <a:close/>
                <a:moveTo>
                  <a:pt x="5281714" y="1488072"/>
                </a:moveTo>
                <a:cubicBezTo>
                  <a:pt x="5282376" y="1485054"/>
                  <a:pt x="5280462" y="1482109"/>
                  <a:pt x="5277444" y="1481446"/>
                </a:cubicBezTo>
                <a:lnTo>
                  <a:pt x="5090882" y="1440291"/>
                </a:lnTo>
                <a:cubicBezTo>
                  <a:pt x="5087790" y="1439628"/>
                  <a:pt x="5084919" y="1441542"/>
                  <a:pt x="5084256" y="1444561"/>
                </a:cubicBezTo>
                <a:cubicBezTo>
                  <a:pt x="5083594" y="1447579"/>
                  <a:pt x="5085508" y="1450524"/>
                  <a:pt x="5088527" y="1451187"/>
                </a:cubicBezTo>
                <a:lnTo>
                  <a:pt x="5275088" y="1492342"/>
                </a:lnTo>
                <a:cubicBezTo>
                  <a:pt x="5275529" y="1492416"/>
                  <a:pt x="5275897" y="1492489"/>
                  <a:pt x="5276339" y="1492489"/>
                </a:cubicBezTo>
                <a:cubicBezTo>
                  <a:pt x="5278842" y="1492489"/>
                  <a:pt x="5281125" y="1490722"/>
                  <a:pt x="5281714" y="1488072"/>
                </a:cubicBezTo>
                <a:close/>
                <a:moveTo>
                  <a:pt x="5381399" y="1612716"/>
                </a:moveTo>
                <a:cubicBezTo>
                  <a:pt x="5383755" y="1610728"/>
                  <a:pt x="5384050" y="1607268"/>
                  <a:pt x="5382136" y="1604838"/>
                </a:cubicBezTo>
                <a:lnTo>
                  <a:pt x="5280609" y="1483360"/>
                </a:lnTo>
                <a:cubicBezTo>
                  <a:pt x="5278621" y="1481004"/>
                  <a:pt x="5275088" y="1480636"/>
                  <a:pt x="5272732" y="1482624"/>
                </a:cubicBezTo>
                <a:cubicBezTo>
                  <a:pt x="5270376" y="1484612"/>
                  <a:pt x="5270081" y="1488072"/>
                  <a:pt x="5271996" y="1490502"/>
                </a:cubicBezTo>
                <a:lnTo>
                  <a:pt x="5373522" y="1611980"/>
                </a:lnTo>
                <a:cubicBezTo>
                  <a:pt x="5374626" y="1613305"/>
                  <a:pt x="5376246" y="1613968"/>
                  <a:pt x="5377866" y="1613968"/>
                </a:cubicBezTo>
                <a:cubicBezTo>
                  <a:pt x="5379117" y="1613968"/>
                  <a:pt x="5380369" y="1613526"/>
                  <a:pt x="5381399" y="1612716"/>
                </a:cubicBezTo>
                <a:close/>
                <a:moveTo>
                  <a:pt x="5564280" y="1634288"/>
                </a:moveTo>
                <a:cubicBezTo>
                  <a:pt x="5564721" y="1631269"/>
                  <a:pt x="5562586" y="1628398"/>
                  <a:pt x="5559494" y="1628030"/>
                </a:cubicBezTo>
                <a:lnTo>
                  <a:pt x="5378528" y="1602924"/>
                </a:lnTo>
                <a:cubicBezTo>
                  <a:pt x="5375510" y="1602556"/>
                  <a:pt x="5372638" y="1604618"/>
                  <a:pt x="5372270" y="1607710"/>
                </a:cubicBezTo>
                <a:cubicBezTo>
                  <a:pt x="5371829" y="1610728"/>
                  <a:pt x="5373963" y="1613600"/>
                  <a:pt x="5377056" y="1613968"/>
                </a:cubicBezTo>
                <a:lnTo>
                  <a:pt x="5558021" y="1639073"/>
                </a:lnTo>
                <a:cubicBezTo>
                  <a:pt x="5558316" y="1639073"/>
                  <a:pt x="5558537" y="1639147"/>
                  <a:pt x="5558832" y="1639147"/>
                </a:cubicBezTo>
                <a:cubicBezTo>
                  <a:pt x="5561482" y="1639073"/>
                  <a:pt x="5563838" y="1637012"/>
                  <a:pt x="5564280" y="1634288"/>
                </a:cubicBezTo>
                <a:close/>
                <a:moveTo>
                  <a:pt x="5667426" y="1738244"/>
                </a:moveTo>
                <a:cubicBezTo>
                  <a:pt x="5669561" y="1736035"/>
                  <a:pt x="5669487" y="1732501"/>
                  <a:pt x="5667278" y="1730366"/>
                </a:cubicBezTo>
                <a:lnTo>
                  <a:pt x="5562586" y="1629502"/>
                </a:lnTo>
                <a:cubicBezTo>
                  <a:pt x="5560377" y="1627367"/>
                  <a:pt x="5556844" y="1627441"/>
                  <a:pt x="5554708" y="1629650"/>
                </a:cubicBezTo>
                <a:cubicBezTo>
                  <a:pt x="5552573" y="1631858"/>
                  <a:pt x="5552647" y="1635392"/>
                  <a:pt x="5554856" y="1637527"/>
                </a:cubicBezTo>
                <a:lnTo>
                  <a:pt x="5659548" y="1738391"/>
                </a:lnTo>
                <a:cubicBezTo>
                  <a:pt x="5660652" y="1739422"/>
                  <a:pt x="5662051" y="1739937"/>
                  <a:pt x="5663450" y="1739937"/>
                </a:cubicBezTo>
                <a:cubicBezTo>
                  <a:pt x="5664922" y="1739937"/>
                  <a:pt x="5666395" y="1739348"/>
                  <a:pt x="5667426" y="1738244"/>
                </a:cubicBezTo>
                <a:close/>
                <a:moveTo>
                  <a:pt x="5844858" y="1748036"/>
                </a:moveTo>
                <a:cubicBezTo>
                  <a:pt x="5845078" y="1744943"/>
                  <a:pt x="5842796" y="1742293"/>
                  <a:pt x="5839704" y="1742072"/>
                </a:cubicBezTo>
                <a:lnTo>
                  <a:pt x="5663818" y="1728820"/>
                </a:lnTo>
                <a:cubicBezTo>
                  <a:pt x="5661020" y="1728673"/>
                  <a:pt x="5658076" y="1730881"/>
                  <a:pt x="5657854" y="1733974"/>
                </a:cubicBezTo>
                <a:cubicBezTo>
                  <a:pt x="5657634" y="1737066"/>
                  <a:pt x="5659916" y="1739716"/>
                  <a:pt x="5663008" y="1739937"/>
                </a:cubicBezTo>
                <a:lnTo>
                  <a:pt x="5838894" y="1753189"/>
                </a:lnTo>
                <a:cubicBezTo>
                  <a:pt x="5839041" y="1753189"/>
                  <a:pt x="5839188" y="1753189"/>
                  <a:pt x="5839336" y="1753189"/>
                </a:cubicBezTo>
                <a:cubicBezTo>
                  <a:pt x="5842207" y="1753116"/>
                  <a:pt x="5844636" y="1750907"/>
                  <a:pt x="5844858" y="1748036"/>
                </a:cubicBezTo>
                <a:close/>
                <a:moveTo>
                  <a:pt x="5948961" y="1842641"/>
                </a:moveTo>
                <a:cubicBezTo>
                  <a:pt x="5950948" y="1840285"/>
                  <a:pt x="5950728" y="1836825"/>
                  <a:pt x="5948372" y="1834764"/>
                </a:cubicBezTo>
                <a:lnTo>
                  <a:pt x="5842943" y="1743397"/>
                </a:lnTo>
                <a:cubicBezTo>
                  <a:pt x="5840587" y="1741336"/>
                  <a:pt x="5837127" y="1741630"/>
                  <a:pt x="5835066" y="1743986"/>
                </a:cubicBezTo>
                <a:cubicBezTo>
                  <a:pt x="5833078" y="1746342"/>
                  <a:pt x="5833299" y="1749803"/>
                  <a:pt x="5835655" y="1751864"/>
                </a:cubicBezTo>
                <a:lnTo>
                  <a:pt x="5941083" y="1843230"/>
                </a:lnTo>
                <a:cubicBezTo>
                  <a:pt x="5942114" y="1844188"/>
                  <a:pt x="5943439" y="1844629"/>
                  <a:pt x="5944764" y="1844629"/>
                </a:cubicBezTo>
                <a:cubicBezTo>
                  <a:pt x="5946310" y="1844556"/>
                  <a:pt x="5947856" y="1843893"/>
                  <a:pt x="5948961" y="1842641"/>
                </a:cubicBezTo>
                <a:close/>
                <a:moveTo>
                  <a:pt x="6122859" y="1848899"/>
                </a:moveTo>
                <a:cubicBezTo>
                  <a:pt x="6123006" y="1845807"/>
                  <a:pt x="6120650" y="1843230"/>
                  <a:pt x="6117631" y="1843010"/>
                </a:cubicBezTo>
                <a:lnTo>
                  <a:pt x="5945059" y="1833438"/>
                </a:lnTo>
                <a:cubicBezTo>
                  <a:pt x="5941672" y="1833144"/>
                  <a:pt x="5939316" y="1835647"/>
                  <a:pt x="5939169" y="1838666"/>
                </a:cubicBezTo>
                <a:cubicBezTo>
                  <a:pt x="5939021" y="1841758"/>
                  <a:pt x="5941377" y="1844335"/>
                  <a:pt x="5944396" y="1844556"/>
                </a:cubicBezTo>
                <a:lnTo>
                  <a:pt x="6116969" y="1854127"/>
                </a:lnTo>
                <a:cubicBezTo>
                  <a:pt x="6117116" y="1854127"/>
                  <a:pt x="6117190" y="1854127"/>
                  <a:pt x="6117337" y="1854127"/>
                </a:cubicBezTo>
                <a:cubicBezTo>
                  <a:pt x="6120208" y="1854127"/>
                  <a:pt x="6122638" y="1851844"/>
                  <a:pt x="6122859" y="1848899"/>
                </a:cubicBezTo>
                <a:close/>
                <a:moveTo>
                  <a:pt x="6294327" y="1865244"/>
                </a:moveTo>
                <a:cubicBezTo>
                  <a:pt x="6294621" y="1862151"/>
                  <a:pt x="6292339" y="1859427"/>
                  <a:pt x="6289321" y="1859207"/>
                </a:cubicBezTo>
                <a:lnTo>
                  <a:pt x="6117779" y="1843083"/>
                </a:lnTo>
                <a:cubicBezTo>
                  <a:pt x="6114687" y="1842715"/>
                  <a:pt x="6111962" y="1845071"/>
                  <a:pt x="6111742" y="1848090"/>
                </a:cubicBezTo>
                <a:cubicBezTo>
                  <a:pt x="6111447" y="1851182"/>
                  <a:pt x="6113730" y="1853906"/>
                  <a:pt x="6116748" y="1854127"/>
                </a:cubicBezTo>
                <a:lnTo>
                  <a:pt x="6288290" y="1870250"/>
                </a:lnTo>
                <a:cubicBezTo>
                  <a:pt x="6288511" y="1870250"/>
                  <a:pt x="6288658" y="1870250"/>
                  <a:pt x="6288879" y="1870250"/>
                </a:cubicBezTo>
                <a:cubicBezTo>
                  <a:pt x="6291677" y="1870250"/>
                  <a:pt x="6294106" y="1868115"/>
                  <a:pt x="6294327" y="1865244"/>
                </a:cubicBezTo>
                <a:close/>
                <a:moveTo>
                  <a:pt x="6395043" y="1963972"/>
                </a:moveTo>
                <a:cubicBezTo>
                  <a:pt x="6397105" y="1961690"/>
                  <a:pt x="6397031" y="1958230"/>
                  <a:pt x="6394749" y="1956095"/>
                </a:cubicBezTo>
                <a:lnTo>
                  <a:pt x="6292634" y="1860605"/>
                </a:lnTo>
                <a:cubicBezTo>
                  <a:pt x="6290425" y="1858544"/>
                  <a:pt x="6286891" y="1858618"/>
                  <a:pt x="6284756" y="1860900"/>
                </a:cubicBezTo>
                <a:cubicBezTo>
                  <a:pt x="6282694" y="1863182"/>
                  <a:pt x="6282768" y="1866642"/>
                  <a:pt x="6285050" y="1868778"/>
                </a:cubicBezTo>
                <a:lnTo>
                  <a:pt x="6387166" y="1964267"/>
                </a:lnTo>
                <a:cubicBezTo>
                  <a:pt x="6388270" y="1965298"/>
                  <a:pt x="6389595" y="1965739"/>
                  <a:pt x="6390994" y="1965739"/>
                </a:cubicBezTo>
                <a:cubicBezTo>
                  <a:pt x="6392467" y="1965739"/>
                  <a:pt x="6393939" y="1965150"/>
                  <a:pt x="6395043" y="1963972"/>
                </a:cubicBezTo>
                <a:close/>
                <a:moveTo>
                  <a:pt x="6461672" y="2048713"/>
                </a:moveTo>
                <a:cubicBezTo>
                  <a:pt x="6464102" y="2046799"/>
                  <a:pt x="6464470" y="2043265"/>
                  <a:pt x="6462556" y="2040909"/>
                </a:cubicBezTo>
                <a:lnTo>
                  <a:pt x="6395338" y="1956757"/>
                </a:lnTo>
                <a:cubicBezTo>
                  <a:pt x="6393424" y="1954328"/>
                  <a:pt x="6389890" y="1953960"/>
                  <a:pt x="6387534" y="1955874"/>
                </a:cubicBezTo>
                <a:cubicBezTo>
                  <a:pt x="6385105" y="1957788"/>
                  <a:pt x="6384737" y="1961322"/>
                  <a:pt x="6386650" y="1963678"/>
                </a:cubicBezTo>
                <a:lnTo>
                  <a:pt x="6453868" y="2047829"/>
                </a:lnTo>
                <a:cubicBezTo>
                  <a:pt x="6454973" y="2049228"/>
                  <a:pt x="6456592" y="2049964"/>
                  <a:pt x="6458286" y="2049891"/>
                </a:cubicBezTo>
                <a:cubicBezTo>
                  <a:pt x="6459390" y="2049891"/>
                  <a:pt x="6460642" y="2049523"/>
                  <a:pt x="6461672" y="2048713"/>
                </a:cubicBezTo>
                <a:close/>
                <a:moveTo>
                  <a:pt x="7578978" y="3135097"/>
                </a:moveTo>
                <a:lnTo>
                  <a:pt x="7589948" y="3116912"/>
                </a:lnTo>
                <a:cubicBezTo>
                  <a:pt x="7591494" y="3114261"/>
                  <a:pt x="7590684" y="3110875"/>
                  <a:pt x="7588034" y="3109255"/>
                </a:cubicBezTo>
                <a:cubicBezTo>
                  <a:pt x="7585384" y="3107635"/>
                  <a:pt x="7581996" y="3108519"/>
                  <a:pt x="7580377" y="3111169"/>
                </a:cubicBezTo>
                <a:lnTo>
                  <a:pt x="7569407" y="3129354"/>
                </a:lnTo>
                <a:cubicBezTo>
                  <a:pt x="7567861" y="3132004"/>
                  <a:pt x="7568671" y="3135391"/>
                  <a:pt x="7571321" y="3137011"/>
                </a:cubicBezTo>
                <a:cubicBezTo>
                  <a:pt x="7572205" y="3137526"/>
                  <a:pt x="7573236" y="3137821"/>
                  <a:pt x="7574266" y="3137821"/>
                </a:cubicBezTo>
                <a:cubicBezTo>
                  <a:pt x="7576107" y="3137747"/>
                  <a:pt x="7577948" y="3136790"/>
                  <a:pt x="7578978" y="3135097"/>
                </a:cubicBezTo>
                <a:close/>
                <a:moveTo>
                  <a:pt x="7573014" y="3144005"/>
                </a:moveTo>
                <a:lnTo>
                  <a:pt x="7578831" y="3135317"/>
                </a:lnTo>
                <a:cubicBezTo>
                  <a:pt x="7580524" y="3132741"/>
                  <a:pt x="7579862" y="3129280"/>
                  <a:pt x="7577284" y="3127587"/>
                </a:cubicBezTo>
                <a:cubicBezTo>
                  <a:pt x="7574781" y="3125894"/>
                  <a:pt x="7571248" y="3126556"/>
                  <a:pt x="7569554" y="3129133"/>
                </a:cubicBezTo>
                <a:lnTo>
                  <a:pt x="7563738" y="3137821"/>
                </a:lnTo>
                <a:cubicBezTo>
                  <a:pt x="7562045" y="3140397"/>
                  <a:pt x="7562707" y="3143858"/>
                  <a:pt x="7565285" y="3145551"/>
                </a:cubicBezTo>
                <a:cubicBezTo>
                  <a:pt x="7566241" y="3146214"/>
                  <a:pt x="7567345" y="3146508"/>
                  <a:pt x="7568450" y="3146508"/>
                </a:cubicBezTo>
                <a:cubicBezTo>
                  <a:pt x="7570217" y="3146435"/>
                  <a:pt x="7571910" y="3145551"/>
                  <a:pt x="7573014" y="3144005"/>
                </a:cubicBezTo>
                <a:close/>
                <a:moveTo>
                  <a:pt x="7569112" y="3148201"/>
                </a:moveTo>
                <a:lnTo>
                  <a:pt x="7572426" y="3144668"/>
                </a:lnTo>
                <a:cubicBezTo>
                  <a:pt x="7574560" y="3142385"/>
                  <a:pt x="7574414" y="3138925"/>
                  <a:pt x="7572205" y="3136790"/>
                </a:cubicBezTo>
                <a:cubicBezTo>
                  <a:pt x="7569996" y="3134729"/>
                  <a:pt x="7566462" y="3134802"/>
                  <a:pt x="7564327" y="3137011"/>
                </a:cubicBezTo>
                <a:lnTo>
                  <a:pt x="7561014" y="3140545"/>
                </a:lnTo>
                <a:cubicBezTo>
                  <a:pt x="7558879" y="3142827"/>
                  <a:pt x="7559026" y="3146287"/>
                  <a:pt x="7561235" y="3148423"/>
                </a:cubicBezTo>
                <a:cubicBezTo>
                  <a:pt x="7562339" y="3149453"/>
                  <a:pt x="7563738" y="3149969"/>
                  <a:pt x="7565064" y="3149895"/>
                </a:cubicBezTo>
                <a:cubicBezTo>
                  <a:pt x="7566536" y="3149969"/>
                  <a:pt x="7568009" y="3149379"/>
                  <a:pt x="7569112" y="3148201"/>
                </a:cubicBezTo>
                <a:close/>
                <a:moveTo>
                  <a:pt x="7531638" y="3205039"/>
                </a:moveTo>
                <a:lnTo>
                  <a:pt x="7569702" y="3147465"/>
                </a:lnTo>
                <a:cubicBezTo>
                  <a:pt x="7571395" y="3144889"/>
                  <a:pt x="7570659" y="3141428"/>
                  <a:pt x="7568155" y="3139735"/>
                </a:cubicBezTo>
                <a:cubicBezTo>
                  <a:pt x="7565578" y="3138042"/>
                  <a:pt x="7562118" y="3138704"/>
                  <a:pt x="7560425" y="3141281"/>
                </a:cubicBezTo>
                <a:lnTo>
                  <a:pt x="7522362" y="3198854"/>
                </a:lnTo>
                <a:cubicBezTo>
                  <a:pt x="7520669" y="3201431"/>
                  <a:pt x="7521405" y="3204891"/>
                  <a:pt x="7523908" y="3206585"/>
                </a:cubicBezTo>
                <a:cubicBezTo>
                  <a:pt x="7524865" y="3207247"/>
                  <a:pt x="7525969" y="3207542"/>
                  <a:pt x="7527000" y="3207542"/>
                </a:cubicBezTo>
                <a:cubicBezTo>
                  <a:pt x="7528841" y="3207542"/>
                  <a:pt x="7530607" y="3206658"/>
                  <a:pt x="7531638" y="3205039"/>
                </a:cubicBezTo>
                <a:close/>
                <a:moveTo>
                  <a:pt x="7483489" y="3260477"/>
                </a:moveTo>
                <a:lnTo>
                  <a:pt x="7531197" y="3205628"/>
                </a:lnTo>
                <a:cubicBezTo>
                  <a:pt x="7533185" y="3203272"/>
                  <a:pt x="7532963" y="3199811"/>
                  <a:pt x="7530681" y="3197750"/>
                </a:cubicBezTo>
                <a:cubicBezTo>
                  <a:pt x="7528325" y="3195762"/>
                  <a:pt x="7524865" y="3195983"/>
                  <a:pt x="7522803" y="3198265"/>
                </a:cubicBezTo>
                <a:lnTo>
                  <a:pt x="7475096" y="3253115"/>
                </a:lnTo>
                <a:cubicBezTo>
                  <a:pt x="7473108" y="3255471"/>
                  <a:pt x="7473329" y="3258931"/>
                  <a:pt x="7475611" y="3260992"/>
                </a:cubicBezTo>
                <a:cubicBezTo>
                  <a:pt x="7476716" y="3261949"/>
                  <a:pt x="7477967" y="3262391"/>
                  <a:pt x="7479292" y="3262391"/>
                </a:cubicBezTo>
                <a:cubicBezTo>
                  <a:pt x="7480839" y="3262391"/>
                  <a:pt x="7482384" y="3261729"/>
                  <a:pt x="7483489" y="3260477"/>
                </a:cubicBezTo>
                <a:close/>
                <a:moveTo>
                  <a:pt x="7433867" y="3303620"/>
                </a:moveTo>
                <a:lnTo>
                  <a:pt x="7482973" y="3260992"/>
                </a:lnTo>
                <a:cubicBezTo>
                  <a:pt x="7485329" y="3259004"/>
                  <a:pt x="7485550" y="3255471"/>
                  <a:pt x="7483563" y="3253115"/>
                </a:cubicBezTo>
                <a:cubicBezTo>
                  <a:pt x="7481575" y="3250759"/>
                  <a:pt x="7478041" y="3250538"/>
                  <a:pt x="7475685" y="3252526"/>
                </a:cubicBezTo>
                <a:lnTo>
                  <a:pt x="7426578" y="3295154"/>
                </a:lnTo>
                <a:cubicBezTo>
                  <a:pt x="7424222" y="3297141"/>
                  <a:pt x="7424001" y="3300675"/>
                  <a:pt x="7425989" y="3303031"/>
                </a:cubicBezTo>
                <a:cubicBezTo>
                  <a:pt x="7427093" y="3304283"/>
                  <a:pt x="7428640" y="3304945"/>
                  <a:pt x="7430259" y="3304945"/>
                </a:cubicBezTo>
                <a:cubicBezTo>
                  <a:pt x="7431511" y="3305019"/>
                  <a:pt x="7432836" y="3304577"/>
                  <a:pt x="7433867" y="3303620"/>
                </a:cubicBezTo>
                <a:close/>
                <a:moveTo>
                  <a:pt x="7382036" y="3335499"/>
                </a:moveTo>
                <a:lnTo>
                  <a:pt x="7433130" y="3304209"/>
                </a:lnTo>
                <a:cubicBezTo>
                  <a:pt x="7435781" y="3302589"/>
                  <a:pt x="7436591" y="3299129"/>
                  <a:pt x="7434971" y="3296552"/>
                </a:cubicBezTo>
                <a:cubicBezTo>
                  <a:pt x="7433352" y="3293902"/>
                  <a:pt x="7429891" y="3293166"/>
                  <a:pt x="7427314" y="3294712"/>
                </a:cubicBezTo>
                <a:lnTo>
                  <a:pt x="7376220" y="3326002"/>
                </a:lnTo>
                <a:cubicBezTo>
                  <a:pt x="7373570" y="3327621"/>
                  <a:pt x="7372759" y="3331082"/>
                  <a:pt x="7374379" y="3333658"/>
                </a:cubicBezTo>
                <a:cubicBezTo>
                  <a:pt x="7375484" y="3335425"/>
                  <a:pt x="7377324" y="3336309"/>
                  <a:pt x="7379165" y="3336309"/>
                </a:cubicBezTo>
                <a:cubicBezTo>
                  <a:pt x="7380122" y="3336309"/>
                  <a:pt x="7381152" y="3336014"/>
                  <a:pt x="7382036" y="3335499"/>
                </a:cubicBezTo>
                <a:close/>
                <a:moveTo>
                  <a:pt x="7327408" y="3356629"/>
                </a:moveTo>
                <a:lnTo>
                  <a:pt x="7381152" y="3335867"/>
                </a:lnTo>
                <a:cubicBezTo>
                  <a:pt x="7384024" y="3334763"/>
                  <a:pt x="7385423" y="3331523"/>
                  <a:pt x="7384318" y="3328652"/>
                </a:cubicBezTo>
                <a:cubicBezTo>
                  <a:pt x="7383214" y="3325781"/>
                  <a:pt x="7379975" y="3324382"/>
                  <a:pt x="7377103" y="3325486"/>
                </a:cubicBezTo>
                <a:lnTo>
                  <a:pt x="7323358" y="3346248"/>
                </a:lnTo>
                <a:cubicBezTo>
                  <a:pt x="7320487" y="3347352"/>
                  <a:pt x="7319088" y="3350592"/>
                  <a:pt x="7320193" y="3353463"/>
                </a:cubicBezTo>
                <a:cubicBezTo>
                  <a:pt x="7321076" y="3355672"/>
                  <a:pt x="7323211" y="3357071"/>
                  <a:pt x="7325420" y="3356997"/>
                </a:cubicBezTo>
                <a:cubicBezTo>
                  <a:pt x="7326082" y="3356997"/>
                  <a:pt x="7326745" y="3356923"/>
                  <a:pt x="7327408" y="3356629"/>
                </a:cubicBezTo>
                <a:close/>
                <a:moveTo>
                  <a:pt x="7283086" y="3474941"/>
                </a:moveTo>
                <a:lnTo>
                  <a:pt x="7330647" y="3353463"/>
                </a:lnTo>
                <a:cubicBezTo>
                  <a:pt x="7331752" y="3350592"/>
                  <a:pt x="7330353" y="3347352"/>
                  <a:pt x="7327481" y="3346248"/>
                </a:cubicBezTo>
                <a:cubicBezTo>
                  <a:pt x="7324610" y="3345070"/>
                  <a:pt x="7321370" y="3346542"/>
                  <a:pt x="7320266" y="3349414"/>
                </a:cubicBezTo>
                <a:lnTo>
                  <a:pt x="7272706" y="3470892"/>
                </a:lnTo>
                <a:cubicBezTo>
                  <a:pt x="7271601" y="3473763"/>
                  <a:pt x="7273000" y="3477003"/>
                  <a:pt x="7275871" y="3478107"/>
                </a:cubicBezTo>
                <a:cubicBezTo>
                  <a:pt x="7276534" y="3478402"/>
                  <a:pt x="7277270" y="3478475"/>
                  <a:pt x="7277933" y="3478475"/>
                </a:cubicBezTo>
                <a:cubicBezTo>
                  <a:pt x="7280142" y="3478475"/>
                  <a:pt x="7282203" y="3477150"/>
                  <a:pt x="7283086" y="3474941"/>
                </a:cubicBezTo>
                <a:close/>
                <a:moveTo>
                  <a:pt x="7264754" y="3609009"/>
                </a:moveTo>
                <a:lnTo>
                  <a:pt x="7283381" y="3473690"/>
                </a:lnTo>
                <a:cubicBezTo>
                  <a:pt x="7283823" y="3470671"/>
                  <a:pt x="7281687" y="3467800"/>
                  <a:pt x="7278595" y="3467432"/>
                </a:cubicBezTo>
                <a:cubicBezTo>
                  <a:pt x="7275724" y="3467064"/>
                  <a:pt x="7272706" y="3469125"/>
                  <a:pt x="7272338" y="3472217"/>
                </a:cubicBezTo>
                <a:lnTo>
                  <a:pt x="7253711" y="3607537"/>
                </a:lnTo>
                <a:cubicBezTo>
                  <a:pt x="7253269" y="3610555"/>
                  <a:pt x="7255404" y="3613426"/>
                  <a:pt x="7258496" y="3613795"/>
                </a:cubicBezTo>
                <a:cubicBezTo>
                  <a:pt x="7258791" y="3613795"/>
                  <a:pt x="7259012" y="3613868"/>
                  <a:pt x="7259306" y="3613868"/>
                </a:cubicBezTo>
                <a:cubicBezTo>
                  <a:pt x="7262030" y="3613868"/>
                  <a:pt x="7264386" y="3611807"/>
                  <a:pt x="7264754" y="3609009"/>
                </a:cubicBezTo>
                <a:close/>
                <a:moveTo>
                  <a:pt x="7274546" y="3760158"/>
                </a:moveTo>
                <a:cubicBezTo>
                  <a:pt x="7277638" y="3759863"/>
                  <a:pt x="7279847" y="3757139"/>
                  <a:pt x="7279553" y="3754047"/>
                </a:cubicBezTo>
                <a:lnTo>
                  <a:pt x="7264828" y="3607758"/>
                </a:lnTo>
                <a:cubicBezTo>
                  <a:pt x="7264534" y="3604665"/>
                  <a:pt x="7261883" y="3602604"/>
                  <a:pt x="7258717" y="3602751"/>
                </a:cubicBezTo>
                <a:cubicBezTo>
                  <a:pt x="7255625" y="3603046"/>
                  <a:pt x="7253416" y="3605770"/>
                  <a:pt x="7253711" y="3608862"/>
                </a:cubicBezTo>
                <a:lnTo>
                  <a:pt x="7268435" y="3755151"/>
                </a:lnTo>
                <a:cubicBezTo>
                  <a:pt x="7268730" y="3758023"/>
                  <a:pt x="7271159" y="3760158"/>
                  <a:pt x="7274031" y="3760158"/>
                </a:cubicBezTo>
                <a:cubicBezTo>
                  <a:pt x="7274178" y="3760158"/>
                  <a:pt x="7274325" y="3760158"/>
                  <a:pt x="7274546" y="3760158"/>
                </a:cubicBezTo>
                <a:close/>
                <a:moveTo>
                  <a:pt x="7321002" y="3908876"/>
                </a:moveTo>
                <a:cubicBezTo>
                  <a:pt x="7323948" y="3907993"/>
                  <a:pt x="7325567" y="3904827"/>
                  <a:pt x="7324684" y="3901882"/>
                </a:cubicBezTo>
                <a:lnTo>
                  <a:pt x="7279258" y="3752942"/>
                </a:lnTo>
                <a:cubicBezTo>
                  <a:pt x="7278375" y="3749998"/>
                  <a:pt x="7275282" y="3748378"/>
                  <a:pt x="7272264" y="3749261"/>
                </a:cubicBezTo>
                <a:cubicBezTo>
                  <a:pt x="7269319" y="3750145"/>
                  <a:pt x="7267699" y="3753311"/>
                  <a:pt x="7268583" y="3756256"/>
                </a:cubicBezTo>
                <a:lnTo>
                  <a:pt x="7314008" y="3905195"/>
                </a:lnTo>
                <a:cubicBezTo>
                  <a:pt x="7314745" y="3907625"/>
                  <a:pt x="7316953" y="3909171"/>
                  <a:pt x="7319383" y="3909171"/>
                </a:cubicBezTo>
                <a:cubicBezTo>
                  <a:pt x="7319972" y="3909097"/>
                  <a:pt x="7320487" y="3909024"/>
                  <a:pt x="7321002" y="3908876"/>
                </a:cubicBezTo>
                <a:close/>
                <a:moveTo>
                  <a:pt x="7395288" y="4051779"/>
                </a:moveTo>
                <a:cubicBezTo>
                  <a:pt x="7398012" y="4050380"/>
                  <a:pt x="7399117" y="4046994"/>
                  <a:pt x="7397718" y="4044270"/>
                </a:cubicBezTo>
                <a:lnTo>
                  <a:pt x="7324389" y="3901072"/>
                </a:lnTo>
                <a:cubicBezTo>
                  <a:pt x="7322990" y="3898348"/>
                  <a:pt x="7319604" y="3897244"/>
                  <a:pt x="7316880" y="3898643"/>
                </a:cubicBezTo>
                <a:cubicBezTo>
                  <a:pt x="7314156" y="3900041"/>
                  <a:pt x="7313051" y="3903428"/>
                  <a:pt x="7314450" y="3906152"/>
                </a:cubicBezTo>
                <a:lnTo>
                  <a:pt x="7387779" y="4049350"/>
                </a:lnTo>
                <a:cubicBezTo>
                  <a:pt x="7388810" y="4051264"/>
                  <a:pt x="7390723" y="4052368"/>
                  <a:pt x="7392785" y="4052368"/>
                </a:cubicBezTo>
                <a:cubicBezTo>
                  <a:pt x="7393595" y="4052368"/>
                  <a:pt x="7394478" y="4052147"/>
                  <a:pt x="7395288" y="4051779"/>
                </a:cubicBezTo>
                <a:close/>
                <a:moveTo>
                  <a:pt x="7494606" y="4180399"/>
                </a:moveTo>
                <a:cubicBezTo>
                  <a:pt x="7497035" y="4178558"/>
                  <a:pt x="7497551" y="4175024"/>
                  <a:pt x="7495636" y="4172595"/>
                </a:cubicBezTo>
                <a:lnTo>
                  <a:pt x="7397129" y="4043386"/>
                </a:lnTo>
                <a:cubicBezTo>
                  <a:pt x="7395288" y="4040956"/>
                  <a:pt x="7391754" y="4040441"/>
                  <a:pt x="7389325" y="4042355"/>
                </a:cubicBezTo>
                <a:cubicBezTo>
                  <a:pt x="7386895" y="4044196"/>
                  <a:pt x="7386380" y="4047730"/>
                  <a:pt x="7388294" y="4050159"/>
                </a:cubicBezTo>
                <a:lnTo>
                  <a:pt x="7486802" y="4179368"/>
                </a:lnTo>
                <a:cubicBezTo>
                  <a:pt x="7487906" y="4180840"/>
                  <a:pt x="7489600" y="4181577"/>
                  <a:pt x="7491293" y="4181577"/>
                </a:cubicBezTo>
                <a:cubicBezTo>
                  <a:pt x="7492397" y="4181577"/>
                  <a:pt x="7493575" y="4181208"/>
                  <a:pt x="7494606" y="4180399"/>
                </a:cubicBezTo>
                <a:close/>
                <a:moveTo>
                  <a:pt x="7616158" y="4286563"/>
                </a:moveTo>
                <a:cubicBezTo>
                  <a:pt x="7618219" y="4284281"/>
                  <a:pt x="7617998" y="4280747"/>
                  <a:pt x="7615643" y="4278686"/>
                </a:cubicBezTo>
                <a:lnTo>
                  <a:pt x="7494900" y="4171859"/>
                </a:lnTo>
                <a:cubicBezTo>
                  <a:pt x="7492618" y="4169797"/>
                  <a:pt x="7489084" y="4170018"/>
                  <a:pt x="7487023" y="4172374"/>
                </a:cubicBezTo>
                <a:cubicBezTo>
                  <a:pt x="7484961" y="4174656"/>
                  <a:pt x="7485182" y="4178190"/>
                  <a:pt x="7487538" y="4180251"/>
                </a:cubicBezTo>
                <a:lnTo>
                  <a:pt x="7608280" y="4287079"/>
                </a:lnTo>
                <a:cubicBezTo>
                  <a:pt x="7609385" y="4288036"/>
                  <a:pt x="7610710" y="4288478"/>
                  <a:pt x="7612035" y="4288478"/>
                </a:cubicBezTo>
                <a:cubicBezTo>
                  <a:pt x="7613507" y="4288404"/>
                  <a:pt x="7615053" y="4287815"/>
                  <a:pt x="7616158" y="4286563"/>
                </a:cubicBezTo>
                <a:close/>
                <a:moveTo>
                  <a:pt x="7752729" y="4367402"/>
                </a:moveTo>
                <a:cubicBezTo>
                  <a:pt x="7754275" y="4364751"/>
                  <a:pt x="7753465" y="4361365"/>
                  <a:pt x="7750815" y="4359745"/>
                </a:cubicBezTo>
                <a:lnTo>
                  <a:pt x="7614833" y="4278097"/>
                </a:lnTo>
                <a:cubicBezTo>
                  <a:pt x="7612183" y="4276477"/>
                  <a:pt x="7608795" y="4277360"/>
                  <a:pt x="7607176" y="4280011"/>
                </a:cubicBezTo>
                <a:cubicBezTo>
                  <a:pt x="7605630" y="4282662"/>
                  <a:pt x="7606440" y="4286048"/>
                  <a:pt x="7609090" y="4287668"/>
                </a:cubicBezTo>
                <a:lnTo>
                  <a:pt x="7745072" y="4369316"/>
                </a:lnTo>
                <a:cubicBezTo>
                  <a:pt x="7745955" y="4369831"/>
                  <a:pt x="7746986" y="4370126"/>
                  <a:pt x="7748017" y="4370126"/>
                </a:cubicBezTo>
                <a:cubicBezTo>
                  <a:pt x="7749858" y="4370052"/>
                  <a:pt x="7751698" y="4369095"/>
                  <a:pt x="7752729" y="4367402"/>
                </a:cubicBezTo>
                <a:close/>
                <a:moveTo>
                  <a:pt x="7897325" y="4420190"/>
                </a:moveTo>
                <a:cubicBezTo>
                  <a:pt x="7898430" y="4417318"/>
                  <a:pt x="7896957" y="4414079"/>
                  <a:pt x="7894085" y="4413048"/>
                </a:cubicBezTo>
                <a:lnTo>
                  <a:pt x="7749931" y="4359303"/>
                </a:lnTo>
                <a:cubicBezTo>
                  <a:pt x="7747060" y="4358272"/>
                  <a:pt x="7743821" y="4359671"/>
                  <a:pt x="7742790" y="4362543"/>
                </a:cubicBezTo>
                <a:cubicBezTo>
                  <a:pt x="7741685" y="4365414"/>
                  <a:pt x="7743158" y="4368653"/>
                  <a:pt x="7746029" y="4369684"/>
                </a:cubicBezTo>
                <a:lnTo>
                  <a:pt x="7890183" y="4423429"/>
                </a:lnTo>
                <a:cubicBezTo>
                  <a:pt x="7890846" y="4423650"/>
                  <a:pt x="7891508" y="4423797"/>
                  <a:pt x="7892171" y="4423797"/>
                </a:cubicBezTo>
                <a:cubicBezTo>
                  <a:pt x="7894380" y="4423797"/>
                  <a:pt x="7896515" y="4422398"/>
                  <a:pt x="7897325" y="4420190"/>
                </a:cubicBezTo>
                <a:close/>
                <a:moveTo>
                  <a:pt x="7893423" y="4423650"/>
                </a:moveTo>
                <a:lnTo>
                  <a:pt x="7963586" y="4406201"/>
                </a:lnTo>
                <a:cubicBezTo>
                  <a:pt x="7966604" y="4405465"/>
                  <a:pt x="7968372" y="4402446"/>
                  <a:pt x="7967635" y="4399428"/>
                </a:cubicBezTo>
                <a:cubicBezTo>
                  <a:pt x="7966899" y="4396483"/>
                  <a:pt x="7963880" y="4394642"/>
                  <a:pt x="7960862" y="4395379"/>
                </a:cubicBezTo>
                <a:lnTo>
                  <a:pt x="7890699" y="4412827"/>
                </a:lnTo>
                <a:cubicBezTo>
                  <a:pt x="7887680" y="4413563"/>
                  <a:pt x="7885913" y="4416582"/>
                  <a:pt x="7886649" y="4419601"/>
                </a:cubicBezTo>
                <a:cubicBezTo>
                  <a:pt x="7887312" y="4422178"/>
                  <a:pt x="7889594" y="4423871"/>
                  <a:pt x="7892097" y="4423797"/>
                </a:cubicBezTo>
                <a:cubicBezTo>
                  <a:pt x="7892539" y="4423797"/>
                  <a:pt x="7892981" y="4423723"/>
                  <a:pt x="7893423" y="4423650"/>
                </a:cubicBezTo>
                <a:close/>
                <a:moveTo>
                  <a:pt x="8115471" y="4425564"/>
                </a:moveTo>
                <a:cubicBezTo>
                  <a:pt x="8115986" y="4422546"/>
                  <a:pt x="8113924" y="4419674"/>
                  <a:pt x="8110832" y="4419159"/>
                </a:cubicBezTo>
                <a:lnTo>
                  <a:pt x="7963144" y="4395305"/>
                </a:lnTo>
                <a:cubicBezTo>
                  <a:pt x="7960199" y="4394863"/>
                  <a:pt x="7957254" y="4396851"/>
                  <a:pt x="7956739" y="4399943"/>
                </a:cubicBezTo>
                <a:cubicBezTo>
                  <a:pt x="7956224" y="4402962"/>
                  <a:pt x="7958284" y="4405833"/>
                  <a:pt x="7961377" y="4406348"/>
                </a:cubicBezTo>
                <a:lnTo>
                  <a:pt x="8109139" y="4430276"/>
                </a:lnTo>
                <a:cubicBezTo>
                  <a:pt x="8109433" y="4430350"/>
                  <a:pt x="8109728" y="4430350"/>
                  <a:pt x="8110096" y="4430350"/>
                </a:cubicBezTo>
                <a:cubicBezTo>
                  <a:pt x="8112747" y="4430276"/>
                  <a:pt x="8115102" y="4428288"/>
                  <a:pt x="8115471" y="4425564"/>
                </a:cubicBezTo>
                <a:close/>
                <a:moveTo>
                  <a:pt x="8112304" y="4429761"/>
                </a:moveTo>
                <a:lnTo>
                  <a:pt x="8185706" y="4396336"/>
                </a:lnTo>
                <a:cubicBezTo>
                  <a:pt x="8188504" y="4395084"/>
                  <a:pt x="8189756" y="4391771"/>
                  <a:pt x="8188430" y="4388973"/>
                </a:cubicBezTo>
                <a:cubicBezTo>
                  <a:pt x="8187179" y="4386176"/>
                  <a:pt x="8183792" y="4384924"/>
                  <a:pt x="8181068" y="4386249"/>
                </a:cubicBezTo>
                <a:lnTo>
                  <a:pt x="8107666" y="4419674"/>
                </a:lnTo>
                <a:cubicBezTo>
                  <a:pt x="8104868" y="4420926"/>
                  <a:pt x="8103617" y="4424239"/>
                  <a:pt x="8104942" y="4427037"/>
                </a:cubicBezTo>
                <a:cubicBezTo>
                  <a:pt x="8105899" y="4429098"/>
                  <a:pt x="8107961" y="4430350"/>
                  <a:pt x="8110023" y="4430276"/>
                </a:cubicBezTo>
                <a:cubicBezTo>
                  <a:pt x="8110832" y="4430276"/>
                  <a:pt x="8111568" y="4430129"/>
                  <a:pt x="8112304" y="4429761"/>
                </a:cubicBezTo>
                <a:close/>
                <a:moveTo>
                  <a:pt x="8186664" y="4395747"/>
                </a:moveTo>
                <a:lnTo>
                  <a:pt x="8261612" y="4341560"/>
                </a:lnTo>
                <a:cubicBezTo>
                  <a:pt x="8264115" y="4339793"/>
                  <a:pt x="8264631" y="4336259"/>
                  <a:pt x="8262864" y="4333756"/>
                </a:cubicBezTo>
                <a:cubicBezTo>
                  <a:pt x="8261024" y="4331253"/>
                  <a:pt x="8257563" y="4330737"/>
                  <a:pt x="8255060" y="4332504"/>
                </a:cubicBezTo>
                <a:lnTo>
                  <a:pt x="8180111" y="4386691"/>
                </a:lnTo>
                <a:cubicBezTo>
                  <a:pt x="8177608" y="4388458"/>
                  <a:pt x="8177093" y="4391992"/>
                  <a:pt x="8178860" y="4394495"/>
                </a:cubicBezTo>
                <a:cubicBezTo>
                  <a:pt x="8179965" y="4396041"/>
                  <a:pt x="8181658" y="4396851"/>
                  <a:pt x="8183425" y="4396778"/>
                </a:cubicBezTo>
                <a:cubicBezTo>
                  <a:pt x="8184529" y="4396778"/>
                  <a:pt x="8185633" y="4396483"/>
                  <a:pt x="8186664" y="4395747"/>
                </a:cubicBezTo>
                <a:close/>
                <a:moveTo>
                  <a:pt x="8258594" y="4342664"/>
                </a:moveTo>
                <a:lnTo>
                  <a:pt x="8407386" y="4335376"/>
                </a:lnTo>
                <a:cubicBezTo>
                  <a:pt x="8410478" y="4335229"/>
                  <a:pt x="8412834" y="4332578"/>
                  <a:pt x="8412687" y="4329560"/>
                </a:cubicBezTo>
                <a:cubicBezTo>
                  <a:pt x="8412540" y="4326467"/>
                  <a:pt x="8410037" y="4324332"/>
                  <a:pt x="8406871" y="4324258"/>
                </a:cubicBezTo>
                <a:lnTo>
                  <a:pt x="8258079" y="4331547"/>
                </a:lnTo>
                <a:cubicBezTo>
                  <a:pt x="8254986" y="4331694"/>
                  <a:pt x="8252631" y="4334345"/>
                  <a:pt x="8252777" y="4337364"/>
                </a:cubicBezTo>
                <a:cubicBezTo>
                  <a:pt x="8252924" y="4340382"/>
                  <a:pt x="8255428" y="4342664"/>
                  <a:pt x="8258373" y="4342664"/>
                </a:cubicBezTo>
                <a:cubicBezTo>
                  <a:pt x="8258446" y="4342664"/>
                  <a:pt x="8258520" y="4342664"/>
                  <a:pt x="8258594" y="4342664"/>
                </a:cubicBezTo>
                <a:close/>
                <a:moveTo>
                  <a:pt x="8410994" y="4333756"/>
                </a:moveTo>
                <a:lnTo>
                  <a:pt x="8491537" y="4255347"/>
                </a:lnTo>
                <a:cubicBezTo>
                  <a:pt x="8493746" y="4253212"/>
                  <a:pt x="8493746" y="4249678"/>
                  <a:pt x="8491611" y="4247469"/>
                </a:cubicBezTo>
                <a:cubicBezTo>
                  <a:pt x="8489476" y="4245261"/>
                  <a:pt x="8485942" y="4245187"/>
                  <a:pt x="8483734" y="4247396"/>
                </a:cubicBezTo>
                <a:lnTo>
                  <a:pt x="8403189" y="4325805"/>
                </a:lnTo>
                <a:cubicBezTo>
                  <a:pt x="8400980" y="4327940"/>
                  <a:pt x="8400908" y="4331474"/>
                  <a:pt x="8403116" y="4333682"/>
                </a:cubicBezTo>
                <a:cubicBezTo>
                  <a:pt x="8404220" y="4334787"/>
                  <a:pt x="8405692" y="4335376"/>
                  <a:pt x="8407165" y="4335376"/>
                </a:cubicBezTo>
                <a:cubicBezTo>
                  <a:pt x="8408564" y="4335302"/>
                  <a:pt x="8409963" y="4334787"/>
                  <a:pt x="8410994" y="4333756"/>
                </a:cubicBezTo>
                <a:close/>
                <a:moveTo>
                  <a:pt x="8489034" y="4256746"/>
                </a:moveTo>
                <a:lnTo>
                  <a:pt x="8629212" y="4222217"/>
                </a:lnTo>
                <a:cubicBezTo>
                  <a:pt x="8632231" y="4221481"/>
                  <a:pt x="8633998" y="4218462"/>
                  <a:pt x="8633262" y="4215444"/>
                </a:cubicBezTo>
                <a:cubicBezTo>
                  <a:pt x="8632526" y="4212498"/>
                  <a:pt x="8629507" y="4210584"/>
                  <a:pt x="8626488" y="4211394"/>
                </a:cubicBezTo>
                <a:lnTo>
                  <a:pt x="8486310" y="4245924"/>
                </a:lnTo>
                <a:cubicBezTo>
                  <a:pt x="8483291" y="4246660"/>
                  <a:pt x="8481525" y="4249678"/>
                  <a:pt x="8482261" y="4252697"/>
                </a:cubicBezTo>
                <a:cubicBezTo>
                  <a:pt x="8482923" y="4255274"/>
                  <a:pt x="8485206" y="4256967"/>
                  <a:pt x="8487709" y="4256967"/>
                </a:cubicBezTo>
                <a:cubicBezTo>
                  <a:pt x="8488151" y="4256893"/>
                  <a:pt x="8488592" y="4256820"/>
                  <a:pt x="8489034" y="4256746"/>
                </a:cubicBezTo>
                <a:close/>
                <a:moveTo>
                  <a:pt x="8630317" y="4221849"/>
                </a:moveTo>
                <a:lnTo>
                  <a:pt x="8713290" y="4181430"/>
                </a:lnTo>
                <a:cubicBezTo>
                  <a:pt x="8716088" y="4180104"/>
                  <a:pt x="8717192" y="4176718"/>
                  <a:pt x="8715867" y="4173994"/>
                </a:cubicBezTo>
                <a:cubicBezTo>
                  <a:pt x="8714542" y="4171196"/>
                  <a:pt x="8711155" y="4170091"/>
                  <a:pt x="8708431" y="4171417"/>
                </a:cubicBezTo>
                <a:lnTo>
                  <a:pt x="8625458" y="4211836"/>
                </a:lnTo>
                <a:cubicBezTo>
                  <a:pt x="8622661" y="4213161"/>
                  <a:pt x="8621556" y="4216548"/>
                  <a:pt x="8622881" y="4219272"/>
                </a:cubicBezTo>
                <a:cubicBezTo>
                  <a:pt x="8623838" y="4221260"/>
                  <a:pt x="8625826" y="4222438"/>
                  <a:pt x="8627961" y="4222438"/>
                </a:cubicBezTo>
                <a:cubicBezTo>
                  <a:pt x="8628697" y="4222364"/>
                  <a:pt x="8629581" y="4222217"/>
                  <a:pt x="8630317" y="4221849"/>
                </a:cubicBezTo>
                <a:close/>
                <a:moveTo>
                  <a:pt x="8713290" y="4181430"/>
                </a:moveTo>
                <a:lnTo>
                  <a:pt x="8751354" y="4162876"/>
                </a:lnTo>
                <a:cubicBezTo>
                  <a:pt x="8754151" y="4161551"/>
                  <a:pt x="8755255" y="4158164"/>
                  <a:pt x="8753930" y="4155440"/>
                </a:cubicBezTo>
                <a:cubicBezTo>
                  <a:pt x="8752605" y="4152643"/>
                  <a:pt x="8749218" y="4151539"/>
                  <a:pt x="8746494" y="4152864"/>
                </a:cubicBezTo>
                <a:lnTo>
                  <a:pt x="8708431" y="4171417"/>
                </a:lnTo>
                <a:cubicBezTo>
                  <a:pt x="8705633" y="4172742"/>
                  <a:pt x="8704529" y="4176128"/>
                  <a:pt x="8705854" y="4178852"/>
                </a:cubicBezTo>
                <a:cubicBezTo>
                  <a:pt x="8706811" y="4180840"/>
                  <a:pt x="8708799" y="4182019"/>
                  <a:pt x="8710935" y="4182019"/>
                </a:cubicBezTo>
                <a:cubicBezTo>
                  <a:pt x="8711744" y="4181945"/>
                  <a:pt x="8712554" y="4181798"/>
                  <a:pt x="8713290" y="4181430"/>
                </a:cubicBezTo>
                <a:close/>
                <a:moveTo>
                  <a:pt x="8752900" y="4161772"/>
                </a:moveTo>
                <a:lnTo>
                  <a:pt x="8756212" y="4158459"/>
                </a:lnTo>
                <a:cubicBezTo>
                  <a:pt x="8758421" y="4156324"/>
                  <a:pt x="8758421" y="4152716"/>
                  <a:pt x="8756212" y="4150581"/>
                </a:cubicBezTo>
                <a:cubicBezTo>
                  <a:pt x="8754004" y="4148373"/>
                  <a:pt x="8750470" y="4148373"/>
                  <a:pt x="8748335" y="4150581"/>
                </a:cubicBezTo>
                <a:lnTo>
                  <a:pt x="8744949" y="4153895"/>
                </a:lnTo>
                <a:cubicBezTo>
                  <a:pt x="8742740" y="4156029"/>
                  <a:pt x="8742740" y="4159637"/>
                  <a:pt x="8744949" y="4161772"/>
                </a:cubicBezTo>
                <a:cubicBezTo>
                  <a:pt x="8746052" y="4162876"/>
                  <a:pt x="8747525" y="4163392"/>
                  <a:pt x="8748924" y="4163392"/>
                </a:cubicBezTo>
                <a:cubicBezTo>
                  <a:pt x="8750397" y="4163392"/>
                  <a:pt x="8751795" y="4162876"/>
                  <a:pt x="8752900" y="4161772"/>
                </a:cubicBezTo>
                <a:close/>
                <a:moveTo>
                  <a:pt x="8756286" y="4158385"/>
                </a:moveTo>
                <a:lnTo>
                  <a:pt x="8788607" y="4125917"/>
                </a:lnTo>
                <a:cubicBezTo>
                  <a:pt x="8790816" y="4123709"/>
                  <a:pt x="8790742" y="4120175"/>
                  <a:pt x="8788607" y="4118040"/>
                </a:cubicBezTo>
                <a:cubicBezTo>
                  <a:pt x="8786398" y="4115831"/>
                  <a:pt x="8782864" y="4115905"/>
                  <a:pt x="8780729" y="4118040"/>
                </a:cubicBezTo>
                <a:lnTo>
                  <a:pt x="8748409" y="4150508"/>
                </a:lnTo>
                <a:cubicBezTo>
                  <a:pt x="8746273" y="4152716"/>
                  <a:pt x="8746273" y="4156251"/>
                  <a:pt x="8748409" y="4158385"/>
                </a:cubicBezTo>
                <a:cubicBezTo>
                  <a:pt x="8749513" y="4159490"/>
                  <a:pt x="8750912" y="4160005"/>
                  <a:pt x="8752385" y="4160005"/>
                </a:cubicBezTo>
                <a:cubicBezTo>
                  <a:pt x="8753783" y="4160079"/>
                  <a:pt x="8755182" y="4159490"/>
                  <a:pt x="8756286" y="4158385"/>
                </a:cubicBezTo>
                <a:close/>
                <a:moveTo>
                  <a:pt x="8787944" y="4126507"/>
                </a:moveTo>
                <a:lnTo>
                  <a:pt x="8842205" y="4086235"/>
                </a:lnTo>
                <a:cubicBezTo>
                  <a:pt x="8844707" y="4084394"/>
                  <a:pt x="8845223" y="4080934"/>
                  <a:pt x="8843383" y="4078431"/>
                </a:cubicBezTo>
                <a:cubicBezTo>
                  <a:pt x="8841542" y="4075927"/>
                  <a:pt x="8838008" y="4075412"/>
                  <a:pt x="8835578" y="4077253"/>
                </a:cubicBezTo>
                <a:lnTo>
                  <a:pt x="8781318" y="4117525"/>
                </a:lnTo>
                <a:cubicBezTo>
                  <a:pt x="8778815" y="4119365"/>
                  <a:pt x="8778299" y="4122825"/>
                  <a:pt x="8780140" y="4125329"/>
                </a:cubicBezTo>
                <a:cubicBezTo>
                  <a:pt x="8781244" y="4126801"/>
                  <a:pt x="8782937" y="4127611"/>
                  <a:pt x="8784632" y="4127611"/>
                </a:cubicBezTo>
                <a:cubicBezTo>
                  <a:pt x="8785809" y="4127611"/>
                  <a:pt x="8786987" y="4127243"/>
                  <a:pt x="8787944" y="4126507"/>
                </a:cubicBezTo>
                <a:close/>
                <a:moveTo>
                  <a:pt x="8842499" y="4086087"/>
                </a:moveTo>
                <a:lnTo>
                  <a:pt x="8847431" y="4081891"/>
                </a:lnTo>
                <a:cubicBezTo>
                  <a:pt x="8849788" y="4079903"/>
                  <a:pt x="8850082" y="4076369"/>
                  <a:pt x="8848095" y="4074013"/>
                </a:cubicBezTo>
                <a:cubicBezTo>
                  <a:pt x="8846107" y="4071657"/>
                  <a:pt x="8842573" y="4071363"/>
                  <a:pt x="8840217" y="4073351"/>
                </a:cubicBezTo>
                <a:lnTo>
                  <a:pt x="8835284" y="4077547"/>
                </a:lnTo>
                <a:cubicBezTo>
                  <a:pt x="8832928" y="4079535"/>
                  <a:pt x="8832633" y="4083069"/>
                  <a:pt x="8834621" y="4085425"/>
                </a:cubicBezTo>
                <a:cubicBezTo>
                  <a:pt x="8835726" y="4086750"/>
                  <a:pt x="8837345" y="4087413"/>
                  <a:pt x="8838892" y="4087413"/>
                </a:cubicBezTo>
                <a:cubicBezTo>
                  <a:pt x="8840143" y="4087339"/>
                  <a:pt x="8841468" y="4086897"/>
                  <a:pt x="8842499" y="4086087"/>
                </a:cubicBezTo>
                <a:close/>
                <a:moveTo>
                  <a:pt x="8848095" y="4081229"/>
                </a:moveTo>
                <a:lnTo>
                  <a:pt x="8890060" y="4031533"/>
                </a:lnTo>
                <a:cubicBezTo>
                  <a:pt x="8892048" y="4029177"/>
                  <a:pt x="8891753" y="4025643"/>
                  <a:pt x="8889397" y="4023655"/>
                </a:cubicBezTo>
                <a:cubicBezTo>
                  <a:pt x="8887041" y="4021667"/>
                  <a:pt x="8883507" y="4021961"/>
                  <a:pt x="8881519" y="4024317"/>
                </a:cubicBezTo>
                <a:lnTo>
                  <a:pt x="8839554" y="4074013"/>
                </a:lnTo>
                <a:cubicBezTo>
                  <a:pt x="8837566" y="4076369"/>
                  <a:pt x="8837861" y="4079903"/>
                  <a:pt x="8840217" y="4081891"/>
                </a:cubicBezTo>
                <a:cubicBezTo>
                  <a:pt x="8841247" y="4082774"/>
                  <a:pt x="8842573" y="4083216"/>
                  <a:pt x="8843824" y="4083216"/>
                </a:cubicBezTo>
                <a:cubicBezTo>
                  <a:pt x="8845443" y="4083142"/>
                  <a:pt x="8846990" y="4082480"/>
                  <a:pt x="8848095" y="4081229"/>
                </a:cubicBezTo>
                <a:close/>
                <a:moveTo>
                  <a:pt x="8990849" y="4044417"/>
                </a:moveTo>
                <a:cubicBezTo>
                  <a:pt x="8991365" y="4041398"/>
                  <a:pt x="8989230" y="4038527"/>
                  <a:pt x="8986212" y="4038085"/>
                </a:cubicBezTo>
                <a:lnTo>
                  <a:pt x="8886673" y="4022403"/>
                </a:lnTo>
                <a:cubicBezTo>
                  <a:pt x="8883654" y="4021888"/>
                  <a:pt x="8880783" y="4024023"/>
                  <a:pt x="8880342" y="4027041"/>
                </a:cubicBezTo>
                <a:cubicBezTo>
                  <a:pt x="8879826" y="4030060"/>
                  <a:pt x="8881961" y="4032932"/>
                  <a:pt x="8884980" y="4033373"/>
                </a:cubicBezTo>
                <a:lnTo>
                  <a:pt x="8984518" y="4049055"/>
                </a:lnTo>
                <a:cubicBezTo>
                  <a:pt x="8984813" y="4049128"/>
                  <a:pt x="8985107" y="4049128"/>
                  <a:pt x="8985401" y="4049128"/>
                </a:cubicBezTo>
                <a:cubicBezTo>
                  <a:pt x="8988052" y="4049128"/>
                  <a:pt x="8990408" y="4047141"/>
                  <a:pt x="8990849" y="4044417"/>
                </a:cubicBezTo>
                <a:close/>
                <a:moveTo>
                  <a:pt x="8988715" y="4047951"/>
                </a:moveTo>
                <a:lnTo>
                  <a:pt x="9060865" y="3992660"/>
                </a:lnTo>
                <a:cubicBezTo>
                  <a:pt x="9063295" y="3990745"/>
                  <a:pt x="9063736" y="3987285"/>
                  <a:pt x="9061896" y="3984856"/>
                </a:cubicBezTo>
                <a:cubicBezTo>
                  <a:pt x="9059982" y="3982426"/>
                  <a:pt x="9056521" y="3981984"/>
                  <a:pt x="9054092" y="3983825"/>
                </a:cubicBezTo>
                <a:lnTo>
                  <a:pt x="8981941" y="4039116"/>
                </a:lnTo>
                <a:cubicBezTo>
                  <a:pt x="8979512" y="4041030"/>
                  <a:pt x="8979070" y="4044490"/>
                  <a:pt x="8980910" y="4046920"/>
                </a:cubicBezTo>
                <a:cubicBezTo>
                  <a:pt x="8982015" y="4048392"/>
                  <a:pt x="8983708" y="4049128"/>
                  <a:pt x="8985401" y="4049128"/>
                </a:cubicBezTo>
                <a:cubicBezTo>
                  <a:pt x="8986579" y="4049128"/>
                  <a:pt x="8987758" y="4048760"/>
                  <a:pt x="8988715" y="4047951"/>
                </a:cubicBezTo>
                <a:close/>
                <a:moveTo>
                  <a:pt x="9060865" y="3992660"/>
                </a:moveTo>
                <a:lnTo>
                  <a:pt x="9134930" y="3936559"/>
                </a:lnTo>
                <a:cubicBezTo>
                  <a:pt x="9137360" y="3934718"/>
                  <a:pt x="9137875" y="3931184"/>
                  <a:pt x="9136035" y="3928755"/>
                </a:cubicBezTo>
                <a:cubicBezTo>
                  <a:pt x="9134194" y="3926251"/>
                  <a:pt x="9130661" y="3925810"/>
                  <a:pt x="9128230" y="3927650"/>
                </a:cubicBezTo>
                <a:lnTo>
                  <a:pt x="9054166" y="3983751"/>
                </a:lnTo>
                <a:cubicBezTo>
                  <a:pt x="9051736" y="3985592"/>
                  <a:pt x="9051221" y="3989126"/>
                  <a:pt x="9053061" y="3991555"/>
                </a:cubicBezTo>
                <a:cubicBezTo>
                  <a:pt x="9054166" y="3993028"/>
                  <a:pt x="9055859" y="3993764"/>
                  <a:pt x="9057552" y="3993764"/>
                </a:cubicBezTo>
                <a:cubicBezTo>
                  <a:pt x="9058731" y="3993764"/>
                  <a:pt x="9059908" y="3993396"/>
                  <a:pt x="9060865" y="3992660"/>
                </a:cubicBezTo>
                <a:close/>
                <a:moveTo>
                  <a:pt x="9134783" y="3936706"/>
                </a:moveTo>
                <a:lnTo>
                  <a:pt x="9209437" y="3885243"/>
                </a:lnTo>
                <a:cubicBezTo>
                  <a:pt x="9211940" y="3883476"/>
                  <a:pt x="9212603" y="3880016"/>
                  <a:pt x="9210835" y="3877513"/>
                </a:cubicBezTo>
                <a:cubicBezTo>
                  <a:pt x="9209069" y="3874936"/>
                  <a:pt x="9205608" y="3874347"/>
                  <a:pt x="9203106" y="3876114"/>
                </a:cubicBezTo>
                <a:lnTo>
                  <a:pt x="9128451" y="3927576"/>
                </a:lnTo>
                <a:cubicBezTo>
                  <a:pt x="9125949" y="3929344"/>
                  <a:pt x="9125285" y="3932804"/>
                  <a:pt x="9127052" y="3935307"/>
                </a:cubicBezTo>
                <a:cubicBezTo>
                  <a:pt x="9128157" y="3936853"/>
                  <a:pt x="9129924" y="3937737"/>
                  <a:pt x="9131690" y="3937737"/>
                </a:cubicBezTo>
                <a:cubicBezTo>
                  <a:pt x="9132721" y="3937663"/>
                  <a:pt x="9133826" y="3937368"/>
                  <a:pt x="9134783" y="3936706"/>
                </a:cubicBezTo>
                <a:close/>
                <a:moveTo>
                  <a:pt x="9208922" y="3885464"/>
                </a:moveTo>
                <a:lnTo>
                  <a:pt x="9282692" y="3844162"/>
                </a:lnTo>
                <a:cubicBezTo>
                  <a:pt x="9285416" y="3842615"/>
                  <a:pt x="9286299" y="3839229"/>
                  <a:pt x="9284827" y="3836578"/>
                </a:cubicBezTo>
                <a:cubicBezTo>
                  <a:pt x="9283281" y="3833854"/>
                  <a:pt x="9279894" y="3832971"/>
                  <a:pt x="9277244" y="3834443"/>
                </a:cubicBezTo>
                <a:lnTo>
                  <a:pt x="9203473" y="3875746"/>
                </a:lnTo>
                <a:cubicBezTo>
                  <a:pt x="9200749" y="3877292"/>
                  <a:pt x="9199866" y="3880679"/>
                  <a:pt x="9201339" y="3883329"/>
                </a:cubicBezTo>
                <a:cubicBezTo>
                  <a:pt x="9202369" y="3885170"/>
                  <a:pt x="9204284" y="3886200"/>
                  <a:pt x="9206271" y="3886200"/>
                </a:cubicBezTo>
                <a:cubicBezTo>
                  <a:pt x="9207154" y="3886200"/>
                  <a:pt x="9208111" y="3885980"/>
                  <a:pt x="9208922" y="3885464"/>
                </a:cubicBezTo>
                <a:close/>
                <a:moveTo>
                  <a:pt x="9282398" y="3844309"/>
                </a:moveTo>
                <a:lnTo>
                  <a:pt x="9355358" y="3809191"/>
                </a:lnTo>
                <a:cubicBezTo>
                  <a:pt x="9358155" y="3807866"/>
                  <a:pt x="9359334" y="3804552"/>
                  <a:pt x="9357935" y="3801755"/>
                </a:cubicBezTo>
                <a:cubicBezTo>
                  <a:pt x="9356610" y="3798957"/>
                  <a:pt x="9353223" y="3797852"/>
                  <a:pt x="9350499" y="3799178"/>
                </a:cubicBezTo>
                <a:lnTo>
                  <a:pt x="9277538" y="3834296"/>
                </a:lnTo>
                <a:cubicBezTo>
                  <a:pt x="9274741" y="3835621"/>
                  <a:pt x="9273563" y="3838934"/>
                  <a:pt x="9274962" y="3841732"/>
                </a:cubicBezTo>
                <a:cubicBezTo>
                  <a:pt x="9275919" y="3843720"/>
                  <a:pt x="9277980" y="3844898"/>
                  <a:pt x="9280041" y="3844898"/>
                </a:cubicBezTo>
                <a:cubicBezTo>
                  <a:pt x="9280851" y="3844898"/>
                  <a:pt x="9281661" y="3844677"/>
                  <a:pt x="9282398" y="3844309"/>
                </a:cubicBezTo>
                <a:close/>
                <a:moveTo>
                  <a:pt x="9484788" y="3814639"/>
                </a:moveTo>
                <a:cubicBezTo>
                  <a:pt x="9485009" y="3811547"/>
                  <a:pt x="9482726" y="3808896"/>
                  <a:pt x="9479707" y="3808675"/>
                </a:cubicBezTo>
                <a:lnTo>
                  <a:pt x="9353371" y="3798663"/>
                </a:lnTo>
                <a:cubicBezTo>
                  <a:pt x="9350352" y="3798589"/>
                  <a:pt x="9347628" y="3800724"/>
                  <a:pt x="9347407" y="3803816"/>
                </a:cubicBezTo>
                <a:cubicBezTo>
                  <a:pt x="9347186" y="3806908"/>
                  <a:pt x="9349468" y="3809559"/>
                  <a:pt x="9352487" y="3809779"/>
                </a:cubicBezTo>
                <a:lnTo>
                  <a:pt x="9478824" y="3819792"/>
                </a:lnTo>
                <a:cubicBezTo>
                  <a:pt x="9478971" y="3819792"/>
                  <a:pt x="9479119" y="3819792"/>
                  <a:pt x="9479340" y="3819792"/>
                </a:cubicBezTo>
                <a:cubicBezTo>
                  <a:pt x="9482138" y="3819719"/>
                  <a:pt x="9484567" y="3817510"/>
                  <a:pt x="9484788" y="3814639"/>
                </a:cubicBezTo>
                <a:close/>
                <a:moveTo>
                  <a:pt x="9481401" y="3819351"/>
                </a:moveTo>
                <a:lnTo>
                  <a:pt x="9553183" y="3789165"/>
                </a:lnTo>
                <a:cubicBezTo>
                  <a:pt x="9555981" y="3787987"/>
                  <a:pt x="9557380" y="3784674"/>
                  <a:pt x="9556128" y="3781876"/>
                </a:cubicBezTo>
                <a:cubicBezTo>
                  <a:pt x="9554951" y="3779005"/>
                  <a:pt x="9551711" y="3777680"/>
                  <a:pt x="9548840" y="3778932"/>
                </a:cubicBezTo>
                <a:lnTo>
                  <a:pt x="9477057" y="3809117"/>
                </a:lnTo>
                <a:cubicBezTo>
                  <a:pt x="9474259" y="3810295"/>
                  <a:pt x="9472861" y="3813608"/>
                  <a:pt x="9474112" y="3816406"/>
                </a:cubicBezTo>
                <a:cubicBezTo>
                  <a:pt x="9474995" y="3818541"/>
                  <a:pt x="9477131" y="3819866"/>
                  <a:pt x="9479266" y="3819792"/>
                </a:cubicBezTo>
                <a:cubicBezTo>
                  <a:pt x="9480002" y="3819719"/>
                  <a:pt x="9480738" y="3819645"/>
                  <a:pt x="9481401" y="3819351"/>
                </a:cubicBezTo>
                <a:close/>
                <a:moveTo>
                  <a:pt x="9553331" y="3789091"/>
                </a:moveTo>
                <a:lnTo>
                  <a:pt x="9625703" y="3756256"/>
                </a:lnTo>
                <a:cubicBezTo>
                  <a:pt x="9628501" y="3755004"/>
                  <a:pt x="9629752" y="3751691"/>
                  <a:pt x="9628501" y="3748893"/>
                </a:cubicBezTo>
                <a:cubicBezTo>
                  <a:pt x="9627249" y="3746096"/>
                  <a:pt x="9623862" y="3744844"/>
                  <a:pt x="9621138" y="3746096"/>
                </a:cubicBezTo>
                <a:lnTo>
                  <a:pt x="9548766" y="3778932"/>
                </a:lnTo>
                <a:cubicBezTo>
                  <a:pt x="9545968" y="3780183"/>
                  <a:pt x="9544717" y="3783496"/>
                  <a:pt x="9545968" y="3786294"/>
                </a:cubicBezTo>
                <a:cubicBezTo>
                  <a:pt x="9546925" y="3788355"/>
                  <a:pt x="9548987" y="3789607"/>
                  <a:pt x="9551122" y="3789533"/>
                </a:cubicBezTo>
                <a:cubicBezTo>
                  <a:pt x="9551859" y="3789607"/>
                  <a:pt x="9552595" y="3789386"/>
                  <a:pt x="9553331" y="3789091"/>
                </a:cubicBezTo>
                <a:close/>
                <a:moveTo>
                  <a:pt x="9626070" y="3756108"/>
                </a:moveTo>
                <a:lnTo>
                  <a:pt x="9699620" y="3716131"/>
                </a:lnTo>
                <a:cubicBezTo>
                  <a:pt x="9702344" y="3714658"/>
                  <a:pt x="9703301" y="3711272"/>
                  <a:pt x="9701829" y="3708548"/>
                </a:cubicBezTo>
                <a:cubicBezTo>
                  <a:pt x="9700357" y="3705824"/>
                  <a:pt x="9696970" y="3704867"/>
                  <a:pt x="9694246" y="3706339"/>
                </a:cubicBezTo>
                <a:lnTo>
                  <a:pt x="9620696" y="3746316"/>
                </a:lnTo>
                <a:cubicBezTo>
                  <a:pt x="9617972" y="3747789"/>
                  <a:pt x="9617015" y="3751176"/>
                  <a:pt x="9618487" y="3753900"/>
                </a:cubicBezTo>
                <a:cubicBezTo>
                  <a:pt x="9619518" y="3755740"/>
                  <a:pt x="9621432" y="3756845"/>
                  <a:pt x="9623420" y="3756845"/>
                </a:cubicBezTo>
                <a:cubicBezTo>
                  <a:pt x="9624303" y="3756771"/>
                  <a:pt x="9625187" y="3756550"/>
                  <a:pt x="9626070" y="3756108"/>
                </a:cubicBezTo>
                <a:close/>
                <a:moveTo>
                  <a:pt x="9697412" y="3716793"/>
                </a:moveTo>
                <a:lnTo>
                  <a:pt x="9820067" y="3707370"/>
                </a:lnTo>
                <a:cubicBezTo>
                  <a:pt x="9823160" y="3707149"/>
                  <a:pt x="9825443" y="3704425"/>
                  <a:pt x="9825221" y="3701406"/>
                </a:cubicBezTo>
                <a:cubicBezTo>
                  <a:pt x="9825000" y="3698314"/>
                  <a:pt x="9822276" y="3696105"/>
                  <a:pt x="9819258" y="3696253"/>
                </a:cubicBezTo>
                <a:lnTo>
                  <a:pt x="9696602" y="3705676"/>
                </a:lnTo>
                <a:cubicBezTo>
                  <a:pt x="9693509" y="3705897"/>
                  <a:pt x="9691227" y="3708621"/>
                  <a:pt x="9691448" y="3711640"/>
                </a:cubicBezTo>
                <a:cubicBezTo>
                  <a:pt x="9691669" y="3714585"/>
                  <a:pt x="9694172" y="3716793"/>
                  <a:pt x="9697043" y="3716793"/>
                </a:cubicBezTo>
                <a:cubicBezTo>
                  <a:pt x="9697117" y="3716793"/>
                  <a:pt x="9697264" y="3716793"/>
                  <a:pt x="9697412" y="3716793"/>
                </a:cubicBezTo>
                <a:close/>
                <a:moveTo>
                  <a:pt x="9821246" y="3707075"/>
                </a:moveTo>
                <a:lnTo>
                  <a:pt x="9933742" y="3672252"/>
                </a:lnTo>
                <a:cubicBezTo>
                  <a:pt x="9936687" y="3671368"/>
                  <a:pt x="9938307" y="3668202"/>
                  <a:pt x="9937423" y="3665257"/>
                </a:cubicBezTo>
                <a:cubicBezTo>
                  <a:pt x="9936540" y="3662312"/>
                  <a:pt x="9933373" y="3660693"/>
                  <a:pt x="9930429" y="3661576"/>
                </a:cubicBezTo>
                <a:lnTo>
                  <a:pt x="9817933" y="3696400"/>
                </a:lnTo>
                <a:cubicBezTo>
                  <a:pt x="9814988" y="3697283"/>
                  <a:pt x="9813368" y="3700449"/>
                  <a:pt x="9814252" y="3703394"/>
                </a:cubicBezTo>
                <a:cubicBezTo>
                  <a:pt x="9814988" y="3705824"/>
                  <a:pt x="9817197" y="3707370"/>
                  <a:pt x="9819626" y="3707296"/>
                </a:cubicBezTo>
                <a:cubicBezTo>
                  <a:pt x="9820215" y="3707370"/>
                  <a:pt x="9820731" y="3707296"/>
                  <a:pt x="9821246" y="3707075"/>
                </a:cubicBezTo>
                <a:close/>
                <a:moveTo>
                  <a:pt x="9934920" y="3671810"/>
                </a:moveTo>
                <a:lnTo>
                  <a:pt x="10011120" y="3626973"/>
                </a:lnTo>
                <a:cubicBezTo>
                  <a:pt x="10013770" y="3625427"/>
                  <a:pt x="10014654" y="3621967"/>
                  <a:pt x="10013108" y="3619316"/>
                </a:cubicBezTo>
                <a:cubicBezTo>
                  <a:pt x="10011561" y="3616666"/>
                  <a:pt x="10008101" y="3615782"/>
                  <a:pt x="10005451" y="3617328"/>
                </a:cubicBezTo>
                <a:lnTo>
                  <a:pt x="9929251" y="3662165"/>
                </a:lnTo>
                <a:cubicBezTo>
                  <a:pt x="9926601" y="3663711"/>
                  <a:pt x="9925717" y="3667172"/>
                  <a:pt x="9927263" y="3669822"/>
                </a:cubicBezTo>
                <a:cubicBezTo>
                  <a:pt x="9928294" y="3671589"/>
                  <a:pt x="9930208" y="3672546"/>
                  <a:pt x="9932122" y="3672546"/>
                </a:cubicBezTo>
                <a:cubicBezTo>
                  <a:pt x="9933080" y="3672546"/>
                  <a:pt x="9934037" y="3672325"/>
                  <a:pt x="9934920" y="3671810"/>
                </a:cubicBezTo>
                <a:close/>
                <a:moveTo>
                  <a:pt x="10011709" y="3626531"/>
                </a:moveTo>
                <a:lnTo>
                  <a:pt x="10088203" y="3566529"/>
                </a:lnTo>
                <a:cubicBezTo>
                  <a:pt x="10090633" y="3564614"/>
                  <a:pt x="10091075" y="3561154"/>
                  <a:pt x="10089160" y="3558724"/>
                </a:cubicBezTo>
                <a:cubicBezTo>
                  <a:pt x="10087246" y="3556295"/>
                  <a:pt x="10083712" y="3555853"/>
                  <a:pt x="10081357" y="3557767"/>
                </a:cubicBezTo>
                <a:lnTo>
                  <a:pt x="10004862" y="3617770"/>
                </a:lnTo>
                <a:cubicBezTo>
                  <a:pt x="10002432" y="3619684"/>
                  <a:pt x="10001991" y="3623145"/>
                  <a:pt x="10003905" y="3625574"/>
                </a:cubicBezTo>
                <a:cubicBezTo>
                  <a:pt x="10005009" y="3626973"/>
                  <a:pt x="10006629" y="3627709"/>
                  <a:pt x="10008322" y="3627709"/>
                </a:cubicBezTo>
                <a:cubicBezTo>
                  <a:pt x="10009501" y="3627709"/>
                  <a:pt x="10010752" y="3627268"/>
                  <a:pt x="10011709" y="3626531"/>
                </a:cubicBezTo>
                <a:close/>
                <a:moveTo>
                  <a:pt x="10087394" y="3567044"/>
                </a:moveTo>
                <a:lnTo>
                  <a:pt x="10183840" y="3516907"/>
                </a:lnTo>
                <a:cubicBezTo>
                  <a:pt x="10186564" y="3515508"/>
                  <a:pt x="10187668" y="3512121"/>
                  <a:pt x="10186196" y="3509397"/>
                </a:cubicBezTo>
                <a:cubicBezTo>
                  <a:pt x="10184797" y="3506673"/>
                  <a:pt x="10181410" y="3505642"/>
                  <a:pt x="10178686" y="3507041"/>
                </a:cubicBezTo>
                <a:lnTo>
                  <a:pt x="10082240" y="3557178"/>
                </a:lnTo>
                <a:cubicBezTo>
                  <a:pt x="10079516" y="3558577"/>
                  <a:pt x="10078412" y="3561964"/>
                  <a:pt x="10079884" y="3564688"/>
                </a:cubicBezTo>
                <a:cubicBezTo>
                  <a:pt x="10080915" y="3566602"/>
                  <a:pt x="10082829" y="3567706"/>
                  <a:pt x="10084891" y="3567706"/>
                </a:cubicBezTo>
                <a:cubicBezTo>
                  <a:pt x="10085700" y="3567706"/>
                  <a:pt x="10086584" y="3567486"/>
                  <a:pt x="10087394" y="3567044"/>
                </a:cubicBezTo>
                <a:close/>
                <a:moveTo>
                  <a:pt x="10185165" y="3515949"/>
                </a:moveTo>
                <a:lnTo>
                  <a:pt x="10260408" y="3440633"/>
                </a:lnTo>
                <a:cubicBezTo>
                  <a:pt x="10262617" y="3438498"/>
                  <a:pt x="10262543" y="3434964"/>
                  <a:pt x="10260408" y="3432755"/>
                </a:cubicBezTo>
                <a:cubicBezTo>
                  <a:pt x="10258273" y="3430620"/>
                  <a:pt x="10254739" y="3430546"/>
                  <a:pt x="10252531" y="3432755"/>
                </a:cubicBezTo>
                <a:lnTo>
                  <a:pt x="10177287" y="3508072"/>
                </a:lnTo>
                <a:cubicBezTo>
                  <a:pt x="10175079" y="3510207"/>
                  <a:pt x="10175153" y="3513741"/>
                  <a:pt x="10177287" y="3515949"/>
                </a:cubicBezTo>
                <a:cubicBezTo>
                  <a:pt x="10178392" y="3517054"/>
                  <a:pt x="10179791" y="3517569"/>
                  <a:pt x="10181263" y="3517569"/>
                </a:cubicBezTo>
                <a:cubicBezTo>
                  <a:pt x="10182661" y="3517569"/>
                  <a:pt x="10184134" y="3517054"/>
                  <a:pt x="10185165" y="3515949"/>
                </a:cubicBezTo>
                <a:close/>
                <a:moveTo>
                  <a:pt x="10260923" y="3440044"/>
                </a:moveTo>
                <a:lnTo>
                  <a:pt x="10334915" y="3341536"/>
                </a:lnTo>
                <a:cubicBezTo>
                  <a:pt x="10336755" y="3339107"/>
                  <a:pt x="10336240" y="3335573"/>
                  <a:pt x="10333810" y="3333732"/>
                </a:cubicBezTo>
                <a:cubicBezTo>
                  <a:pt x="10331381" y="3331891"/>
                  <a:pt x="10327847" y="3332333"/>
                  <a:pt x="10326007" y="3334836"/>
                </a:cubicBezTo>
                <a:lnTo>
                  <a:pt x="10252015" y="3433344"/>
                </a:lnTo>
                <a:cubicBezTo>
                  <a:pt x="10250174" y="3435774"/>
                  <a:pt x="10250690" y="3439308"/>
                  <a:pt x="10253119" y="3441148"/>
                </a:cubicBezTo>
                <a:cubicBezTo>
                  <a:pt x="10254150" y="3441884"/>
                  <a:pt x="10255328" y="3442253"/>
                  <a:pt x="10256506" y="3442253"/>
                </a:cubicBezTo>
                <a:cubicBezTo>
                  <a:pt x="10258199" y="3442253"/>
                  <a:pt x="10259819" y="3441443"/>
                  <a:pt x="10260923" y="3440044"/>
                </a:cubicBezTo>
                <a:close/>
                <a:moveTo>
                  <a:pt x="10335209" y="3341021"/>
                </a:moveTo>
                <a:lnTo>
                  <a:pt x="10410084" y="3219395"/>
                </a:lnTo>
                <a:cubicBezTo>
                  <a:pt x="10411704" y="3216818"/>
                  <a:pt x="10410893" y="3213358"/>
                  <a:pt x="10408243" y="3211738"/>
                </a:cubicBezTo>
                <a:cubicBezTo>
                  <a:pt x="10405666" y="3210119"/>
                  <a:pt x="10402206" y="3210929"/>
                  <a:pt x="10400587" y="3213579"/>
                </a:cubicBezTo>
                <a:lnTo>
                  <a:pt x="10325712" y="3335205"/>
                </a:lnTo>
                <a:cubicBezTo>
                  <a:pt x="10324092" y="3337855"/>
                  <a:pt x="10324902" y="3341241"/>
                  <a:pt x="10327552" y="3342861"/>
                </a:cubicBezTo>
                <a:cubicBezTo>
                  <a:pt x="10328436" y="3343450"/>
                  <a:pt x="10329467" y="3343671"/>
                  <a:pt x="10330497" y="3343671"/>
                </a:cubicBezTo>
                <a:cubicBezTo>
                  <a:pt x="10332338" y="3343671"/>
                  <a:pt x="10334179" y="3342788"/>
                  <a:pt x="10335209" y="3341021"/>
                </a:cubicBezTo>
                <a:close/>
                <a:moveTo>
                  <a:pt x="10410231" y="3219174"/>
                </a:moveTo>
                <a:lnTo>
                  <a:pt x="10437251" y="3168963"/>
                </a:lnTo>
                <a:cubicBezTo>
                  <a:pt x="10438723" y="3166239"/>
                  <a:pt x="10437692" y="3162853"/>
                  <a:pt x="10434968" y="3161380"/>
                </a:cubicBezTo>
                <a:cubicBezTo>
                  <a:pt x="10432244" y="3159908"/>
                  <a:pt x="10428858" y="3160938"/>
                  <a:pt x="10427386" y="3163662"/>
                </a:cubicBezTo>
                <a:lnTo>
                  <a:pt x="10400366" y="3213873"/>
                </a:lnTo>
                <a:cubicBezTo>
                  <a:pt x="10398893" y="3216597"/>
                  <a:pt x="10399924" y="3219984"/>
                  <a:pt x="10402648" y="3221457"/>
                </a:cubicBezTo>
                <a:cubicBezTo>
                  <a:pt x="10403531" y="3221898"/>
                  <a:pt x="10404415" y="3222119"/>
                  <a:pt x="10405299" y="3222119"/>
                </a:cubicBezTo>
                <a:cubicBezTo>
                  <a:pt x="10407286" y="3222046"/>
                  <a:pt x="10409200" y="3221015"/>
                  <a:pt x="10410231" y="3219174"/>
                </a:cubicBezTo>
                <a:close/>
                <a:moveTo>
                  <a:pt x="10437251" y="3168963"/>
                </a:moveTo>
                <a:lnTo>
                  <a:pt x="10488051" y="3074505"/>
                </a:lnTo>
                <a:cubicBezTo>
                  <a:pt x="10489523" y="3071781"/>
                  <a:pt x="10488493" y="3068394"/>
                  <a:pt x="10485768" y="3066922"/>
                </a:cubicBezTo>
                <a:cubicBezTo>
                  <a:pt x="10483044" y="3065449"/>
                  <a:pt x="10479658" y="3066480"/>
                  <a:pt x="10478185" y="3069204"/>
                </a:cubicBezTo>
                <a:lnTo>
                  <a:pt x="10427386" y="3163662"/>
                </a:lnTo>
                <a:cubicBezTo>
                  <a:pt x="10425913" y="3166386"/>
                  <a:pt x="10426944" y="3169773"/>
                  <a:pt x="10429668" y="3171246"/>
                </a:cubicBezTo>
                <a:cubicBezTo>
                  <a:pt x="10430551" y="3171687"/>
                  <a:pt x="10431435" y="3171908"/>
                  <a:pt x="10432318" y="3171908"/>
                </a:cubicBezTo>
                <a:cubicBezTo>
                  <a:pt x="10434306" y="3171908"/>
                  <a:pt x="10436220" y="3170804"/>
                  <a:pt x="10437251" y="3168963"/>
                </a:cubicBezTo>
                <a:close/>
                <a:moveTo>
                  <a:pt x="10486431" y="3076419"/>
                </a:moveTo>
                <a:lnTo>
                  <a:pt x="10559834" y="3022895"/>
                </a:lnTo>
                <a:cubicBezTo>
                  <a:pt x="10562337" y="3021054"/>
                  <a:pt x="10562852" y="3017594"/>
                  <a:pt x="10561085" y="3015091"/>
                </a:cubicBezTo>
                <a:cubicBezTo>
                  <a:pt x="10559244" y="3012588"/>
                  <a:pt x="10555784" y="3012072"/>
                  <a:pt x="10553281" y="3013839"/>
                </a:cubicBezTo>
                <a:lnTo>
                  <a:pt x="10479878" y="3067363"/>
                </a:lnTo>
                <a:cubicBezTo>
                  <a:pt x="10477375" y="3069204"/>
                  <a:pt x="10476860" y="3072664"/>
                  <a:pt x="10478627" y="3075167"/>
                </a:cubicBezTo>
                <a:cubicBezTo>
                  <a:pt x="10479732" y="3076640"/>
                  <a:pt x="10481425" y="3077450"/>
                  <a:pt x="10483192" y="3077450"/>
                </a:cubicBezTo>
                <a:cubicBezTo>
                  <a:pt x="10484296" y="3077450"/>
                  <a:pt x="10485474" y="3077082"/>
                  <a:pt x="10486431" y="3076419"/>
                </a:cubicBezTo>
                <a:close/>
                <a:moveTo>
                  <a:pt x="10560054" y="3022748"/>
                </a:moveTo>
                <a:lnTo>
                  <a:pt x="10565871" y="3018109"/>
                </a:lnTo>
                <a:cubicBezTo>
                  <a:pt x="10568300" y="3016195"/>
                  <a:pt x="10568668" y="3012661"/>
                  <a:pt x="10566754" y="3010305"/>
                </a:cubicBezTo>
                <a:cubicBezTo>
                  <a:pt x="10564840" y="3007876"/>
                  <a:pt x="10561306" y="3007508"/>
                  <a:pt x="10558950" y="3009422"/>
                </a:cubicBezTo>
                <a:lnTo>
                  <a:pt x="10553134" y="3014060"/>
                </a:lnTo>
                <a:cubicBezTo>
                  <a:pt x="10550705" y="3015974"/>
                  <a:pt x="10550336" y="3019508"/>
                  <a:pt x="10552250" y="3021864"/>
                </a:cubicBezTo>
                <a:cubicBezTo>
                  <a:pt x="10553355" y="3023263"/>
                  <a:pt x="10554974" y="3023999"/>
                  <a:pt x="10556668" y="3023926"/>
                </a:cubicBezTo>
                <a:cubicBezTo>
                  <a:pt x="10557846" y="3023926"/>
                  <a:pt x="10559023" y="3023557"/>
                  <a:pt x="10560054" y="3022748"/>
                </a:cubicBezTo>
                <a:close/>
                <a:moveTo>
                  <a:pt x="10562704" y="3019287"/>
                </a:moveTo>
                <a:lnTo>
                  <a:pt x="10605701" y="3017079"/>
                </a:lnTo>
                <a:cubicBezTo>
                  <a:pt x="10608793" y="3016931"/>
                  <a:pt x="10611149" y="3014281"/>
                  <a:pt x="10611002" y="3011262"/>
                </a:cubicBezTo>
                <a:cubicBezTo>
                  <a:pt x="10610854" y="3008170"/>
                  <a:pt x="10607909" y="3006035"/>
                  <a:pt x="10605185" y="3005962"/>
                </a:cubicBezTo>
                <a:lnTo>
                  <a:pt x="10562189" y="3008170"/>
                </a:lnTo>
                <a:cubicBezTo>
                  <a:pt x="10559097" y="3008317"/>
                  <a:pt x="10556741" y="3010968"/>
                  <a:pt x="10556889" y="3013987"/>
                </a:cubicBezTo>
                <a:cubicBezTo>
                  <a:pt x="10557036" y="3017005"/>
                  <a:pt x="10559539" y="3019287"/>
                  <a:pt x="10562484" y="3019287"/>
                </a:cubicBezTo>
                <a:cubicBezTo>
                  <a:pt x="10562484" y="3019287"/>
                  <a:pt x="10562632" y="3019287"/>
                  <a:pt x="10562704" y="3019287"/>
                </a:cubicBezTo>
                <a:close/>
                <a:moveTo>
                  <a:pt x="10609161" y="3015606"/>
                </a:moveTo>
                <a:lnTo>
                  <a:pt x="10688821" y="2941762"/>
                </a:lnTo>
                <a:cubicBezTo>
                  <a:pt x="10691104" y="2939701"/>
                  <a:pt x="10691251" y="2936167"/>
                  <a:pt x="10689116" y="2933884"/>
                </a:cubicBezTo>
                <a:cubicBezTo>
                  <a:pt x="10687054" y="2931602"/>
                  <a:pt x="10683520" y="2931455"/>
                  <a:pt x="10681238" y="2933590"/>
                </a:cubicBezTo>
                <a:lnTo>
                  <a:pt x="10601578" y="3007434"/>
                </a:lnTo>
                <a:cubicBezTo>
                  <a:pt x="10599296" y="3009495"/>
                  <a:pt x="10599148" y="3013029"/>
                  <a:pt x="10601284" y="3015312"/>
                </a:cubicBezTo>
                <a:cubicBezTo>
                  <a:pt x="10602387" y="3016490"/>
                  <a:pt x="10603934" y="3017079"/>
                  <a:pt x="10605406" y="3017079"/>
                </a:cubicBezTo>
                <a:cubicBezTo>
                  <a:pt x="10606732" y="3017079"/>
                  <a:pt x="10608130" y="3016563"/>
                  <a:pt x="10609161" y="3015606"/>
                </a:cubicBezTo>
                <a:close/>
                <a:moveTo>
                  <a:pt x="10686465" y="2943087"/>
                </a:moveTo>
                <a:lnTo>
                  <a:pt x="10779230" y="2917761"/>
                </a:lnTo>
                <a:cubicBezTo>
                  <a:pt x="10782176" y="2916951"/>
                  <a:pt x="10783942" y="2913859"/>
                  <a:pt x="10783133" y="2910914"/>
                </a:cubicBezTo>
                <a:cubicBezTo>
                  <a:pt x="10782323" y="2907969"/>
                  <a:pt x="10779304" y="2906129"/>
                  <a:pt x="10776285" y="2907012"/>
                </a:cubicBezTo>
                <a:lnTo>
                  <a:pt x="10683520" y="2932338"/>
                </a:lnTo>
                <a:cubicBezTo>
                  <a:pt x="10680575" y="2933148"/>
                  <a:pt x="10678808" y="2936240"/>
                  <a:pt x="10679618" y="2939185"/>
                </a:cubicBezTo>
                <a:cubicBezTo>
                  <a:pt x="10680281" y="2941688"/>
                  <a:pt x="10682563" y="2943308"/>
                  <a:pt x="10685067" y="2943308"/>
                </a:cubicBezTo>
                <a:cubicBezTo>
                  <a:pt x="10685508" y="2943308"/>
                  <a:pt x="10686023" y="2943235"/>
                  <a:pt x="10686465" y="2943087"/>
                </a:cubicBezTo>
                <a:close/>
                <a:moveTo>
                  <a:pt x="10781145" y="2916730"/>
                </a:moveTo>
                <a:lnTo>
                  <a:pt x="10866695" y="2850175"/>
                </a:lnTo>
                <a:cubicBezTo>
                  <a:pt x="10869125" y="2848261"/>
                  <a:pt x="10869566" y="2844800"/>
                  <a:pt x="10867652" y="2842371"/>
                </a:cubicBezTo>
                <a:cubicBezTo>
                  <a:pt x="10865738" y="2839941"/>
                  <a:pt x="10862278" y="2839499"/>
                  <a:pt x="10859848" y="2841414"/>
                </a:cubicBezTo>
                <a:lnTo>
                  <a:pt x="10774298" y="2907969"/>
                </a:lnTo>
                <a:cubicBezTo>
                  <a:pt x="10771868" y="2909883"/>
                  <a:pt x="10771427" y="2913344"/>
                  <a:pt x="10773341" y="2915773"/>
                </a:cubicBezTo>
                <a:cubicBezTo>
                  <a:pt x="10774445" y="2917172"/>
                  <a:pt x="10776065" y="2917908"/>
                  <a:pt x="10777758" y="2917908"/>
                </a:cubicBezTo>
                <a:cubicBezTo>
                  <a:pt x="10779009" y="2917908"/>
                  <a:pt x="10780188" y="2917540"/>
                  <a:pt x="10781145" y="2916730"/>
                </a:cubicBezTo>
                <a:close/>
                <a:moveTo>
                  <a:pt x="10866547" y="2850396"/>
                </a:moveTo>
                <a:lnTo>
                  <a:pt x="10957325" y="2786712"/>
                </a:lnTo>
                <a:cubicBezTo>
                  <a:pt x="10959828" y="2784945"/>
                  <a:pt x="10960491" y="2781484"/>
                  <a:pt x="10958650" y="2778981"/>
                </a:cubicBezTo>
                <a:cubicBezTo>
                  <a:pt x="10956883" y="2776478"/>
                  <a:pt x="10953423" y="2775815"/>
                  <a:pt x="10950920" y="2777656"/>
                </a:cubicBezTo>
                <a:lnTo>
                  <a:pt x="10860142" y="2841340"/>
                </a:lnTo>
                <a:cubicBezTo>
                  <a:pt x="10857639" y="2843107"/>
                  <a:pt x="10856977" y="2846567"/>
                  <a:pt x="10858818" y="2849071"/>
                </a:cubicBezTo>
                <a:cubicBezTo>
                  <a:pt x="10859922" y="2850617"/>
                  <a:pt x="10861689" y="2851426"/>
                  <a:pt x="10863382" y="2851426"/>
                </a:cubicBezTo>
                <a:cubicBezTo>
                  <a:pt x="10864487" y="2851353"/>
                  <a:pt x="10865590" y="2851058"/>
                  <a:pt x="10866547" y="2850396"/>
                </a:cubicBezTo>
                <a:close/>
                <a:moveTo>
                  <a:pt x="10957252" y="2786712"/>
                </a:moveTo>
                <a:lnTo>
                  <a:pt x="11019610" y="2743716"/>
                </a:lnTo>
                <a:cubicBezTo>
                  <a:pt x="11022113" y="2741949"/>
                  <a:pt x="11022776" y="2738488"/>
                  <a:pt x="11021009" y="2735985"/>
                </a:cubicBezTo>
                <a:cubicBezTo>
                  <a:pt x="11019242" y="2733482"/>
                  <a:pt x="11015782" y="2732820"/>
                  <a:pt x="11013279" y="2734513"/>
                </a:cubicBezTo>
                <a:lnTo>
                  <a:pt x="10950846" y="2777509"/>
                </a:lnTo>
                <a:cubicBezTo>
                  <a:pt x="10948343" y="2779276"/>
                  <a:pt x="10947680" y="2782736"/>
                  <a:pt x="10949447" y="2785239"/>
                </a:cubicBezTo>
                <a:cubicBezTo>
                  <a:pt x="10950552" y="2786785"/>
                  <a:pt x="10952319" y="2787669"/>
                  <a:pt x="10954085" y="2787669"/>
                </a:cubicBezTo>
                <a:cubicBezTo>
                  <a:pt x="10955190" y="2787669"/>
                  <a:pt x="10956295" y="2787374"/>
                  <a:pt x="10957252" y="2786712"/>
                </a:cubicBezTo>
                <a:close/>
                <a:moveTo>
                  <a:pt x="11019684" y="2743716"/>
                </a:moveTo>
                <a:lnTo>
                  <a:pt x="11050532" y="2722365"/>
                </a:lnTo>
                <a:cubicBezTo>
                  <a:pt x="11053036" y="2720598"/>
                  <a:pt x="11053698" y="2717138"/>
                  <a:pt x="11051931" y="2714635"/>
                </a:cubicBezTo>
                <a:cubicBezTo>
                  <a:pt x="11050164" y="2712058"/>
                  <a:pt x="11046704" y="2711469"/>
                  <a:pt x="11044200" y="2713236"/>
                </a:cubicBezTo>
                <a:lnTo>
                  <a:pt x="11013353" y="2734586"/>
                </a:lnTo>
                <a:cubicBezTo>
                  <a:pt x="11010850" y="2736354"/>
                  <a:pt x="11010186" y="2739814"/>
                  <a:pt x="11011953" y="2742317"/>
                </a:cubicBezTo>
                <a:cubicBezTo>
                  <a:pt x="11013058" y="2743863"/>
                  <a:pt x="11014825" y="2744746"/>
                  <a:pt x="11016591" y="2744746"/>
                </a:cubicBezTo>
                <a:cubicBezTo>
                  <a:pt x="11017622" y="2744673"/>
                  <a:pt x="11018727" y="2744378"/>
                  <a:pt x="11019684" y="2743716"/>
                </a:cubicBezTo>
                <a:close/>
                <a:moveTo>
                  <a:pt x="11050679" y="2722291"/>
                </a:moveTo>
                <a:lnTo>
                  <a:pt x="11116204" y="2674216"/>
                </a:lnTo>
                <a:cubicBezTo>
                  <a:pt x="11118707" y="2672375"/>
                  <a:pt x="11119223" y="2668915"/>
                  <a:pt x="11117382" y="2666411"/>
                </a:cubicBezTo>
                <a:cubicBezTo>
                  <a:pt x="11115542" y="2663908"/>
                  <a:pt x="11112081" y="2663393"/>
                  <a:pt x="11109578" y="2665233"/>
                </a:cubicBezTo>
                <a:lnTo>
                  <a:pt x="11044053" y="2713309"/>
                </a:lnTo>
                <a:cubicBezTo>
                  <a:pt x="11041550" y="2715150"/>
                  <a:pt x="11041035" y="2718610"/>
                  <a:pt x="11042875" y="2721113"/>
                </a:cubicBezTo>
                <a:cubicBezTo>
                  <a:pt x="11043980" y="2722586"/>
                  <a:pt x="11045673" y="2723396"/>
                  <a:pt x="11047440" y="2723396"/>
                </a:cubicBezTo>
                <a:cubicBezTo>
                  <a:pt x="11048545" y="2723396"/>
                  <a:pt x="11049648" y="2723028"/>
                  <a:pt x="11050679" y="2722291"/>
                </a:cubicBezTo>
                <a:close/>
                <a:moveTo>
                  <a:pt x="11116204" y="2674216"/>
                </a:moveTo>
                <a:lnTo>
                  <a:pt x="11143739" y="2653895"/>
                </a:lnTo>
                <a:cubicBezTo>
                  <a:pt x="11146242" y="2652055"/>
                  <a:pt x="11146758" y="2648595"/>
                  <a:pt x="11144917" y="2646091"/>
                </a:cubicBezTo>
                <a:cubicBezTo>
                  <a:pt x="11143077" y="2643588"/>
                  <a:pt x="11139616" y="2643073"/>
                  <a:pt x="11137113" y="2644913"/>
                </a:cubicBezTo>
                <a:lnTo>
                  <a:pt x="11109578" y="2665233"/>
                </a:lnTo>
                <a:cubicBezTo>
                  <a:pt x="11107075" y="2667074"/>
                  <a:pt x="11106560" y="2670534"/>
                  <a:pt x="11108400" y="2673038"/>
                </a:cubicBezTo>
                <a:cubicBezTo>
                  <a:pt x="11109504" y="2674510"/>
                  <a:pt x="11111197" y="2675320"/>
                  <a:pt x="11112891" y="2675320"/>
                </a:cubicBezTo>
                <a:cubicBezTo>
                  <a:pt x="11114069" y="2675320"/>
                  <a:pt x="11115247" y="2674952"/>
                  <a:pt x="11116204" y="2674216"/>
                </a:cubicBezTo>
                <a:close/>
                <a:moveTo>
                  <a:pt x="11144034" y="2653675"/>
                </a:moveTo>
                <a:lnTo>
                  <a:pt x="11234222" y="2577695"/>
                </a:lnTo>
                <a:cubicBezTo>
                  <a:pt x="11236578" y="2575708"/>
                  <a:pt x="11236872" y="2572174"/>
                  <a:pt x="11234884" y="2569818"/>
                </a:cubicBezTo>
                <a:cubicBezTo>
                  <a:pt x="11232896" y="2567462"/>
                  <a:pt x="11229363" y="2567167"/>
                  <a:pt x="11227007" y="2569155"/>
                </a:cubicBezTo>
                <a:lnTo>
                  <a:pt x="11136819" y="2645134"/>
                </a:lnTo>
                <a:cubicBezTo>
                  <a:pt x="11134462" y="2647122"/>
                  <a:pt x="11134168" y="2650656"/>
                  <a:pt x="11136155" y="2653012"/>
                </a:cubicBezTo>
                <a:cubicBezTo>
                  <a:pt x="11137260" y="2654337"/>
                  <a:pt x="11138880" y="2655000"/>
                  <a:pt x="11140426" y="2655000"/>
                </a:cubicBezTo>
                <a:cubicBezTo>
                  <a:pt x="11141751" y="2655000"/>
                  <a:pt x="11143003" y="2654558"/>
                  <a:pt x="11144034" y="2653675"/>
                </a:cubicBezTo>
                <a:close/>
                <a:moveTo>
                  <a:pt x="11234516" y="2577401"/>
                </a:moveTo>
                <a:lnTo>
                  <a:pt x="11320140" y="2492440"/>
                </a:lnTo>
                <a:cubicBezTo>
                  <a:pt x="11322349" y="2490305"/>
                  <a:pt x="11322349" y="2486771"/>
                  <a:pt x="11320140" y="2484562"/>
                </a:cubicBezTo>
                <a:cubicBezTo>
                  <a:pt x="11318005" y="2482353"/>
                  <a:pt x="11314472" y="2482353"/>
                  <a:pt x="11312262" y="2484562"/>
                </a:cubicBezTo>
                <a:lnTo>
                  <a:pt x="11226639" y="2569523"/>
                </a:lnTo>
                <a:cubicBezTo>
                  <a:pt x="11224430" y="2571658"/>
                  <a:pt x="11224430" y="2575192"/>
                  <a:pt x="11226639" y="2577401"/>
                </a:cubicBezTo>
                <a:cubicBezTo>
                  <a:pt x="11227743" y="2578505"/>
                  <a:pt x="11229215" y="2579094"/>
                  <a:pt x="11230615" y="2579021"/>
                </a:cubicBezTo>
                <a:cubicBezTo>
                  <a:pt x="11232013" y="2579021"/>
                  <a:pt x="11233486" y="2578505"/>
                  <a:pt x="11234516" y="2577401"/>
                </a:cubicBezTo>
                <a:close/>
                <a:moveTo>
                  <a:pt x="11320508" y="2492072"/>
                </a:moveTo>
                <a:lnTo>
                  <a:pt x="11400022" y="2396509"/>
                </a:lnTo>
                <a:cubicBezTo>
                  <a:pt x="11402009" y="2394153"/>
                  <a:pt x="11401641" y="2390619"/>
                  <a:pt x="11399285" y="2388631"/>
                </a:cubicBezTo>
                <a:cubicBezTo>
                  <a:pt x="11396929" y="2386643"/>
                  <a:pt x="11393395" y="2387011"/>
                  <a:pt x="11391407" y="2389367"/>
                </a:cubicBezTo>
                <a:lnTo>
                  <a:pt x="11311894" y="2484930"/>
                </a:lnTo>
                <a:cubicBezTo>
                  <a:pt x="11309907" y="2487286"/>
                  <a:pt x="11310275" y="2490820"/>
                  <a:pt x="11312631" y="2492808"/>
                </a:cubicBezTo>
                <a:cubicBezTo>
                  <a:pt x="11313661" y="2493691"/>
                  <a:pt x="11314986" y="2494133"/>
                  <a:pt x="11316238" y="2494133"/>
                </a:cubicBezTo>
                <a:cubicBezTo>
                  <a:pt x="11317858" y="2494060"/>
                  <a:pt x="11319404" y="2493323"/>
                  <a:pt x="11320508" y="2492072"/>
                </a:cubicBezTo>
                <a:close/>
                <a:moveTo>
                  <a:pt x="11397665" y="2398202"/>
                </a:moveTo>
                <a:lnTo>
                  <a:pt x="11472024" y="2371182"/>
                </a:lnTo>
                <a:cubicBezTo>
                  <a:pt x="11474896" y="2370152"/>
                  <a:pt x="11476369" y="2366912"/>
                  <a:pt x="11475338" y="2364041"/>
                </a:cubicBezTo>
                <a:cubicBezTo>
                  <a:pt x="11474307" y="2361170"/>
                  <a:pt x="11471067" y="2359624"/>
                  <a:pt x="11468197" y="2360728"/>
                </a:cubicBezTo>
                <a:lnTo>
                  <a:pt x="11393837" y="2387748"/>
                </a:lnTo>
                <a:cubicBezTo>
                  <a:pt x="11390965" y="2388778"/>
                  <a:pt x="11389493" y="2392018"/>
                  <a:pt x="11390524" y="2394889"/>
                </a:cubicBezTo>
                <a:cubicBezTo>
                  <a:pt x="11391334" y="2397171"/>
                  <a:pt x="11393469" y="2398570"/>
                  <a:pt x="11395825" y="2398570"/>
                </a:cubicBezTo>
                <a:cubicBezTo>
                  <a:pt x="11396414" y="2398497"/>
                  <a:pt x="11397077" y="2398423"/>
                  <a:pt x="11397665" y="2398202"/>
                </a:cubicBezTo>
                <a:close/>
                <a:moveTo>
                  <a:pt x="11473497" y="2370299"/>
                </a:moveTo>
                <a:lnTo>
                  <a:pt x="11528715" y="2327966"/>
                </a:lnTo>
                <a:cubicBezTo>
                  <a:pt x="11531144" y="2326051"/>
                  <a:pt x="11531586" y="2322591"/>
                  <a:pt x="11529746" y="2320162"/>
                </a:cubicBezTo>
                <a:cubicBezTo>
                  <a:pt x="11527831" y="2317732"/>
                  <a:pt x="11524371" y="2317290"/>
                  <a:pt x="11521941" y="2319131"/>
                </a:cubicBezTo>
                <a:lnTo>
                  <a:pt x="11466724" y="2361464"/>
                </a:lnTo>
                <a:cubicBezTo>
                  <a:pt x="11464295" y="2363378"/>
                  <a:pt x="11463852" y="2366839"/>
                  <a:pt x="11465693" y="2369268"/>
                </a:cubicBezTo>
                <a:cubicBezTo>
                  <a:pt x="11466797" y="2370741"/>
                  <a:pt x="11468491" y="2371477"/>
                  <a:pt x="11470184" y="2371477"/>
                </a:cubicBezTo>
                <a:cubicBezTo>
                  <a:pt x="11471288" y="2371477"/>
                  <a:pt x="11472467" y="2371035"/>
                  <a:pt x="11473497" y="2370299"/>
                </a:cubicBezTo>
                <a:close/>
                <a:moveTo>
                  <a:pt x="11529893" y="2326714"/>
                </a:moveTo>
                <a:lnTo>
                  <a:pt x="11580398" y="2255299"/>
                </a:lnTo>
                <a:cubicBezTo>
                  <a:pt x="11582165" y="2252796"/>
                  <a:pt x="11581576" y="2249336"/>
                  <a:pt x="11579073" y="2247495"/>
                </a:cubicBezTo>
                <a:cubicBezTo>
                  <a:pt x="11576570" y="2245728"/>
                  <a:pt x="11573110" y="2246317"/>
                  <a:pt x="11571269" y="2248821"/>
                </a:cubicBezTo>
                <a:lnTo>
                  <a:pt x="11520763" y="2320235"/>
                </a:lnTo>
                <a:cubicBezTo>
                  <a:pt x="11518996" y="2322738"/>
                  <a:pt x="11519586" y="2326199"/>
                  <a:pt x="11522089" y="2328039"/>
                </a:cubicBezTo>
                <a:cubicBezTo>
                  <a:pt x="11523119" y="2328775"/>
                  <a:pt x="11524224" y="2329070"/>
                  <a:pt x="11525328" y="2329070"/>
                </a:cubicBezTo>
                <a:cubicBezTo>
                  <a:pt x="11527095" y="2329070"/>
                  <a:pt x="11528789" y="2328260"/>
                  <a:pt x="11529893" y="2326714"/>
                </a:cubicBezTo>
                <a:close/>
                <a:moveTo>
                  <a:pt x="11580398" y="2255373"/>
                </a:moveTo>
                <a:lnTo>
                  <a:pt x="11598362" y="2229899"/>
                </a:lnTo>
                <a:cubicBezTo>
                  <a:pt x="11600129" y="2227396"/>
                  <a:pt x="11599540" y="2223936"/>
                  <a:pt x="11597037" y="2222169"/>
                </a:cubicBezTo>
                <a:cubicBezTo>
                  <a:pt x="11594534" y="2220402"/>
                  <a:pt x="11591073" y="2220991"/>
                  <a:pt x="11589307" y="2223494"/>
                </a:cubicBezTo>
                <a:lnTo>
                  <a:pt x="11571342" y="2248968"/>
                </a:lnTo>
                <a:cubicBezTo>
                  <a:pt x="11569575" y="2251471"/>
                  <a:pt x="11570165" y="2254931"/>
                  <a:pt x="11572668" y="2256698"/>
                </a:cubicBezTo>
                <a:cubicBezTo>
                  <a:pt x="11573625" y="2257434"/>
                  <a:pt x="11574803" y="2257729"/>
                  <a:pt x="11575908" y="2257729"/>
                </a:cubicBezTo>
                <a:cubicBezTo>
                  <a:pt x="11577601" y="2257655"/>
                  <a:pt x="11579294" y="2256846"/>
                  <a:pt x="11580398" y="2255373"/>
                </a:cubicBezTo>
                <a:close/>
                <a:moveTo>
                  <a:pt x="10260703" y="831795"/>
                </a:moveTo>
                <a:lnTo>
                  <a:pt x="10355161" y="785486"/>
                </a:lnTo>
                <a:cubicBezTo>
                  <a:pt x="10357959" y="784161"/>
                  <a:pt x="10359063" y="780774"/>
                  <a:pt x="10357738" y="778050"/>
                </a:cubicBezTo>
                <a:cubicBezTo>
                  <a:pt x="10356413" y="775252"/>
                  <a:pt x="10353026" y="774148"/>
                  <a:pt x="10350302" y="775473"/>
                </a:cubicBezTo>
                <a:lnTo>
                  <a:pt x="10255843" y="821782"/>
                </a:lnTo>
                <a:cubicBezTo>
                  <a:pt x="10253046" y="823107"/>
                  <a:pt x="10251941" y="826494"/>
                  <a:pt x="10253267" y="829218"/>
                </a:cubicBezTo>
                <a:cubicBezTo>
                  <a:pt x="10254224" y="831206"/>
                  <a:pt x="10256212" y="832384"/>
                  <a:pt x="10258273" y="832310"/>
                </a:cubicBezTo>
                <a:cubicBezTo>
                  <a:pt x="10259156" y="832384"/>
                  <a:pt x="10259966" y="832163"/>
                  <a:pt x="10260703" y="831795"/>
                </a:cubicBezTo>
                <a:close/>
                <a:moveTo>
                  <a:pt x="10354572" y="785780"/>
                </a:moveTo>
                <a:lnTo>
                  <a:pt x="10453964" y="751546"/>
                </a:lnTo>
                <a:cubicBezTo>
                  <a:pt x="10456908" y="750515"/>
                  <a:pt x="10458381" y="747349"/>
                  <a:pt x="10457424" y="744478"/>
                </a:cubicBezTo>
                <a:cubicBezTo>
                  <a:pt x="10456393" y="741533"/>
                  <a:pt x="10453300" y="740060"/>
                  <a:pt x="10450356" y="741017"/>
                </a:cubicBezTo>
                <a:lnTo>
                  <a:pt x="10350965" y="775252"/>
                </a:lnTo>
                <a:cubicBezTo>
                  <a:pt x="10348020" y="776283"/>
                  <a:pt x="10346473" y="779449"/>
                  <a:pt x="10347504" y="782320"/>
                </a:cubicBezTo>
                <a:cubicBezTo>
                  <a:pt x="10348314" y="784676"/>
                  <a:pt x="10350449" y="786075"/>
                  <a:pt x="10352805" y="786075"/>
                </a:cubicBezTo>
                <a:cubicBezTo>
                  <a:pt x="10353320" y="786075"/>
                  <a:pt x="10353983" y="785928"/>
                  <a:pt x="10354572" y="785780"/>
                </a:cubicBezTo>
                <a:close/>
                <a:moveTo>
                  <a:pt x="427074" y="1726464"/>
                </a:moveTo>
                <a:cubicBezTo>
                  <a:pt x="429651" y="1724844"/>
                  <a:pt x="430387" y="1721384"/>
                  <a:pt x="428767" y="1718734"/>
                </a:cubicBezTo>
                <a:lnTo>
                  <a:pt x="372225" y="1630312"/>
                </a:lnTo>
                <a:cubicBezTo>
                  <a:pt x="370605" y="1627735"/>
                  <a:pt x="367145" y="1626999"/>
                  <a:pt x="364494" y="1628619"/>
                </a:cubicBezTo>
                <a:cubicBezTo>
                  <a:pt x="361918" y="1630238"/>
                  <a:pt x="361181" y="1633699"/>
                  <a:pt x="362801" y="1636349"/>
                </a:cubicBezTo>
                <a:lnTo>
                  <a:pt x="419344" y="1724771"/>
                </a:lnTo>
                <a:cubicBezTo>
                  <a:pt x="420448" y="1726464"/>
                  <a:pt x="422215" y="1727347"/>
                  <a:pt x="424056" y="1727347"/>
                </a:cubicBezTo>
                <a:cubicBezTo>
                  <a:pt x="425086" y="1727347"/>
                  <a:pt x="426117" y="1727053"/>
                  <a:pt x="427074" y="1726464"/>
                </a:cubicBezTo>
                <a:close/>
                <a:moveTo>
                  <a:pt x="369869" y="1638411"/>
                </a:moveTo>
                <a:cubicBezTo>
                  <a:pt x="372667" y="1637085"/>
                  <a:pt x="373845" y="1633772"/>
                  <a:pt x="372593" y="1630975"/>
                </a:cubicBezTo>
                <a:lnTo>
                  <a:pt x="325695" y="1530258"/>
                </a:lnTo>
                <a:cubicBezTo>
                  <a:pt x="324370" y="1527460"/>
                  <a:pt x="321057" y="1526282"/>
                  <a:pt x="318259" y="1527534"/>
                </a:cubicBezTo>
                <a:cubicBezTo>
                  <a:pt x="315461" y="1528859"/>
                  <a:pt x="314283" y="1532172"/>
                  <a:pt x="315535" y="1534970"/>
                </a:cubicBezTo>
                <a:lnTo>
                  <a:pt x="362433" y="1635687"/>
                </a:lnTo>
                <a:cubicBezTo>
                  <a:pt x="363390" y="1637748"/>
                  <a:pt x="365451" y="1638926"/>
                  <a:pt x="367513" y="1638926"/>
                </a:cubicBezTo>
                <a:cubicBezTo>
                  <a:pt x="368323" y="1638926"/>
                  <a:pt x="369133" y="1638705"/>
                  <a:pt x="369869" y="1638411"/>
                </a:cubicBezTo>
                <a:close/>
                <a:moveTo>
                  <a:pt x="322308" y="1537915"/>
                </a:moveTo>
                <a:cubicBezTo>
                  <a:pt x="325253" y="1536958"/>
                  <a:pt x="326873" y="1533792"/>
                  <a:pt x="325916" y="1530921"/>
                </a:cubicBezTo>
                <a:lnTo>
                  <a:pt x="290429" y="1421958"/>
                </a:lnTo>
                <a:cubicBezTo>
                  <a:pt x="289472" y="1419014"/>
                  <a:pt x="286307" y="1417467"/>
                  <a:pt x="283435" y="1418351"/>
                </a:cubicBezTo>
                <a:cubicBezTo>
                  <a:pt x="280490" y="1419308"/>
                  <a:pt x="278871" y="1422474"/>
                  <a:pt x="279828" y="1425345"/>
                </a:cubicBezTo>
                <a:lnTo>
                  <a:pt x="315314" y="1534307"/>
                </a:lnTo>
                <a:cubicBezTo>
                  <a:pt x="316050" y="1536663"/>
                  <a:pt x="318259" y="1538136"/>
                  <a:pt x="320689" y="1538136"/>
                </a:cubicBezTo>
                <a:cubicBezTo>
                  <a:pt x="321204" y="1538136"/>
                  <a:pt x="321793" y="1538062"/>
                  <a:pt x="322308" y="1537915"/>
                </a:cubicBezTo>
                <a:close/>
                <a:moveTo>
                  <a:pt x="286159" y="1429100"/>
                </a:moveTo>
                <a:cubicBezTo>
                  <a:pt x="289178" y="1428511"/>
                  <a:pt x="291166" y="1425566"/>
                  <a:pt x="290577" y="1422547"/>
                </a:cubicBezTo>
                <a:lnTo>
                  <a:pt x="268342" y="1309536"/>
                </a:lnTo>
                <a:cubicBezTo>
                  <a:pt x="267754" y="1306517"/>
                  <a:pt x="264735" y="1304603"/>
                  <a:pt x="261790" y="1305118"/>
                </a:cubicBezTo>
                <a:cubicBezTo>
                  <a:pt x="258771" y="1305707"/>
                  <a:pt x="256784" y="1308652"/>
                  <a:pt x="257373" y="1311671"/>
                </a:cubicBezTo>
                <a:lnTo>
                  <a:pt x="279607" y="1424682"/>
                </a:lnTo>
                <a:cubicBezTo>
                  <a:pt x="280122" y="1427333"/>
                  <a:pt x="282478" y="1429173"/>
                  <a:pt x="285129" y="1429173"/>
                </a:cubicBezTo>
                <a:cubicBezTo>
                  <a:pt x="285497" y="1429173"/>
                  <a:pt x="285791" y="1429173"/>
                  <a:pt x="286159" y="1429100"/>
                </a:cubicBezTo>
                <a:close/>
                <a:moveTo>
                  <a:pt x="263189" y="1316162"/>
                </a:moveTo>
                <a:cubicBezTo>
                  <a:pt x="266281" y="1315941"/>
                  <a:pt x="268563" y="1313291"/>
                  <a:pt x="268416" y="1310272"/>
                </a:cubicBezTo>
                <a:lnTo>
                  <a:pt x="261201" y="1197334"/>
                </a:lnTo>
                <a:cubicBezTo>
                  <a:pt x="260980" y="1194242"/>
                  <a:pt x="258698" y="1191739"/>
                  <a:pt x="255311" y="1192107"/>
                </a:cubicBezTo>
                <a:cubicBezTo>
                  <a:pt x="252219" y="1192328"/>
                  <a:pt x="249937" y="1194978"/>
                  <a:pt x="250084" y="1197997"/>
                </a:cubicBezTo>
                <a:lnTo>
                  <a:pt x="257299" y="1310935"/>
                </a:lnTo>
                <a:cubicBezTo>
                  <a:pt x="257520" y="1313880"/>
                  <a:pt x="259949" y="1316162"/>
                  <a:pt x="262894" y="1316162"/>
                </a:cubicBezTo>
                <a:cubicBezTo>
                  <a:pt x="262968" y="1316162"/>
                  <a:pt x="263115" y="1316162"/>
                  <a:pt x="263189" y="1316162"/>
                </a:cubicBezTo>
                <a:close/>
                <a:moveTo>
                  <a:pt x="261201" y="1198070"/>
                </a:moveTo>
                <a:lnTo>
                  <a:pt x="270772" y="1089329"/>
                </a:lnTo>
                <a:cubicBezTo>
                  <a:pt x="271067" y="1086237"/>
                  <a:pt x="268784" y="1083586"/>
                  <a:pt x="265692" y="1083292"/>
                </a:cubicBezTo>
                <a:cubicBezTo>
                  <a:pt x="262894" y="1083071"/>
                  <a:pt x="259949" y="1085280"/>
                  <a:pt x="259655" y="1088372"/>
                </a:cubicBezTo>
                <a:lnTo>
                  <a:pt x="250084" y="1197113"/>
                </a:lnTo>
                <a:cubicBezTo>
                  <a:pt x="249789" y="1200205"/>
                  <a:pt x="252072" y="1202856"/>
                  <a:pt x="255164" y="1203150"/>
                </a:cubicBezTo>
                <a:cubicBezTo>
                  <a:pt x="255311" y="1203150"/>
                  <a:pt x="255532" y="1203150"/>
                  <a:pt x="255679" y="1203150"/>
                </a:cubicBezTo>
                <a:cubicBezTo>
                  <a:pt x="258551" y="1203150"/>
                  <a:pt x="260980" y="1201015"/>
                  <a:pt x="261201" y="1198070"/>
                </a:cubicBezTo>
                <a:close/>
                <a:moveTo>
                  <a:pt x="270625" y="1090065"/>
                </a:moveTo>
                <a:lnTo>
                  <a:pt x="293890" y="987802"/>
                </a:lnTo>
                <a:cubicBezTo>
                  <a:pt x="294552" y="984784"/>
                  <a:pt x="292712" y="981839"/>
                  <a:pt x="289693" y="981103"/>
                </a:cubicBezTo>
                <a:cubicBezTo>
                  <a:pt x="286675" y="980367"/>
                  <a:pt x="283730" y="982281"/>
                  <a:pt x="282994" y="985299"/>
                </a:cubicBezTo>
                <a:lnTo>
                  <a:pt x="259729" y="1087562"/>
                </a:lnTo>
                <a:cubicBezTo>
                  <a:pt x="259066" y="1090580"/>
                  <a:pt x="260907" y="1093525"/>
                  <a:pt x="263925" y="1094262"/>
                </a:cubicBezTo>
                <a:cubicBezTo>
                  <a:pt x="264367" y="1094335"/>
                  <a:pt x="264809" y="1094409"/>
                  <a:pt x="265177" y="1094409"/>
                </a:cubicBezTo>
                <a:cubicBezTo>
                  <a:pt x="267827" y="1094409"/>
                  <a:pt x="270036" y="1092642"/>
                  <a:pt x="270625" y="1090065"/>
                </a:cubicBezTo>
                <a:close/>
                <a:moveTo>
                  <a:pt x="293742" y="988465"/>
                </a:moveTo>
                <a:lnTo>
                  <a:pt x="327683" y="895037"/>
                </a:lnTo>
                <a:cubicBezTo>
                  <a:pt x="328713" y="892166"/>
                  <a:pt x="327241" y="888926"/>
                  <a:pt x="324370" y="887896"/>
                </a:cubicBezTo>
                <a:cubicBezTo>
                  <a:pt x="321425" y="886865"/>
                  <a:pt x="318259" y="888338"/>
                  <a:pt x="317228" y="891209"/>
                </a:cubicBezTo>
                <a:lnTo>
                  <a:pt x="283288" y="984637"/>
                </a:lnTo>
                <a:cubicBezTo>
                  <a:pt x="282257" y="987508"/>
                  <a:pt x="283730" y="990747"/>
                  <a:pt x="286601" y="991778"/>
                </a:cubicBezTo>
                <a:cubicBezTo>
                  <a:pt x="287264" y="991999"/>
                  <a:pt x="287926" y="992146"/>
                  <a:pt x="288515" y="992146"/>
                </a:cubicBezTo>
                <a:cubicBezTo>
                  <a:pt x="290798" y="992146"/>
                  <a:pt x="292933" y="990747"/>
                  <a:pt x="293742" y="988465"/>
                </a:cubicBezTo>
                <a:close/>
                <a:moveTo>
                  <a:pt x="327388" y="895626"/>
                </a:moveTo>
                <a:lnTo>
                  <a:pt x="368985" y="813168"/>
                </a:lnTo>
                <a:cubicBezTo>
                  <a:pt x="370384" y="810444"/>
                  <a:pt x="369280" y="807058"/>
                  <a:pt x="366556" y="805659"/>
                </a:cubicBezTo>
                <a:cubicBezTo>
                  <a:pt x="363832" y="804260"/>
                  <a:pt x="360445" y="805364"/>
                  <a:pt x="359046" y="808088"/>
                </a:cubicBezTo>
                <a:lnTo>
                  <a:pt x="317449" y="890546"/>
                </a:lnTo>
                <a:cubicBezTo>
                  <a:pt x="316050" y="893270"/>
                  <a:pt x="317155" y="896657"/>
                  <a:pt x="319879" y="898056"/>
                </a:cubicBezTo>
                <a:cubicBezTo>
                  <a:pt x="320689" y="898498"/>
                  <a:pt x="321572" y="898645"/>
                  <a:pt x="322456" y="898645"/>
                </a:cubicBezTo>
                <a:cubicBezTo>
                  <a:pt x="324517" y="898718"/>
                  <a:pt x="326431" y="897614"/>
                  <a:pt x="327388" y="895626"/>
                </a:cubicBezTo>
                <a:close/>
                <a:moveTo>
                  <a:pt x="2152802" y="1852139"/>
                </a:moveTo>
                <a:lnTo>
                  <a:pt x="2164655" y="1847132"/>
                </a:lnTo>
                <a:cubicBezTo>
                  <a:pt x="2167453" y="1845954"/>
                  <a:pt x="2168778" y="1842641"/>
                  <a:pt x="2167600" y="1839844"/>
                </a:cubicBezTo>
                <a:cubicBezTo>
                  <a:pt x="2166422" y="1837046"/>
                  <a:pt x="2163183" y="1835647"/>
                  <a:pt x="2160311" y="1836899"/>
                </a:cubicBezTo>
                <a:lnTo>
                  <a:pt x="2148458" y="1841905"/>
                </a:lnTo>
                <a:cubicBezTo>
                  <a:pt x="2145660" y="1843083"/>
                  <a:pt x="2144261" y="1846396"/>
                  <a:pt x="2145513" y="1849194"/>
                </a:cubicBezTo>
                <a:cubicBezTo>
                  <a:pt x="2146397" y="1851329"/>
                  <a:pt x="2148532" y="1852581"/>
                  <a:pt x="2150667" y="1852581"/>
                </a:cubicBezTo>
                <a:cubicBezTo>
                  <a:pt x="2151329" y="1852581"/>
                  <a:pt x="2152065" y="1852433"/>
                  <a:pt x="2152802" y="1852139"/>
                </a:cubicBezTo>
                <a:close/>
                <a:moveTo>
                  <a:pt x="2164655" y="1847132"/>
                </a:moveTo>
                <a:lnTo>
                  <a:pt x="2175404" y="1842568"/>
                </a:lnTo>
                <a:cubicBezTo>
                  <a:pt x="2178202" y="1841390"/>
                  <a:pt x="2179527" y="1838077"/>
                  <a:pt x="2178349" y="1835279"/>
                </a:cubicBezTo>
                <a:cubicBezTo>
                  <a:pt x="2177171" y="1832481"/>
                  <a:pt x="2173932" y="1831083"/>
                  <a:pt x="2171060" y="1832334"/>
                </a:cubicBezTo>
                <a:lnTo>
                  <a:pt x="2160311" y="1836899"/>
                </a:lnTo>
                <a:cubicBezTo>
                  <a:pt x="2157514" y="1838077"/>
                  <a:pt x="2156188" y="1841390"/>
                  <a:pt x="2157366" y="1844188"/>
                </a:cubicBezTo>
                <a:cubicBezTo>
                  <a:pt x="2158250" y="1846323"/>
                  <a:pt x="2160385" y="1847574"/>
                  <a:pt x="2162520" y="1847574"/>
                </a:cubicBezTo>
                <a:cubicBezTo>
                  <a:pt x="2163256" y="1847574"/>
                  <a:pt x="2163993" y="1847427"/>
                  <a:pt x="2164655" y="1847132"/>
                </a:cubicBezTo>
                <a:close/>
                <a:moveTo>
                  <a:pt x="2175404" y="1842641"/>
                </a:moveTo>
                <a:lnTo>
                  <a:pt x="2199258" y="1832555"/>
                </a:lnTo>
                <a:cubicBezTo>
                  <a:pt x="2202056" y="1831377"/>
                  <a:pt x="2203454" y="1828064"/>
                  <a:pt x="2202203" y="1825266"/>
                </a:cubicBezTo>
                <a:cubicBezTo>
                  <a:pt x="2201025" y="1822469"/>
                  <a:pt x="2197712" y="1821070"/>
                  <a:pt x="2194914" y="1822321"/>
                </a:cubicBezTo>
                <a:lnTo>
                  <a:pt x="2171060" y="1832408"/>
                </a:lnTo>
                <a:cubicBezTo>
                  <a:pt x="2168263" y="1833586"/>
                  <a:pt x="2166864" y="1836899"/>
                  <a:pt x="2168115" y="1839696"/>
                </a:cubicBezTo>
                <a:cubicBezTo>
                  <a:pt x="2168999" y="1841832"/>
                  <a:pt x="2171134" y="1843083"/>
                  <a:pt x="2173269" y="1843083"/>
                </a:cubicBezTo>
                <a:cubicBezTo>
                  <a:pt x="2173932" y="1843083"/>
                  <a:pt x="2174668" y="1842936"/>
                  <a:pt x="2175404" y="1842641"/>
                </a:cubicBezTo>
                <a:close/>
                <a:moveTo>
                  <a:pt x="2199258" y="1832555"/>
                </a:moveTo>
                <a:lnTo>
                  <a:pt x="2235775" y="1817168"/>
                </a:lnTo>
                <a:cubicBezTo>
                  <a:pt x="2238573" y="1815990"/>
                  <a:pt x="2239898" y="1812677"/>
                  <a:pt x="2238720" y="1809879"/>
                </a:cubicBezTo>
                <a:cubicBezTo>
                  <a:pt x="2237542" y="1807081"/>
                  <a:pt x="2234303" y="1805682"/>
                  <a:pt x="2231431" y="1806934"/>
                </a:cubicBezTo>
                <a:lnTo>
                  <a:pt x="2194914" y="1822321"/>
                </a:lnTo>
                <a:cubicBezTo>
                  <a:pt x="2192116" y="1823499"/>
                  <a:pt x="2190791" y="1826812"/>
                  <a:pt x="2191969" y="1829610"/>
                </a:cubicBezTo>
                <a:cubicBezTo>
                  <a:pt x="2192853" y="1831745"/>
                  <a:pt x="2194988" y="1832997"/>
                  <a:pt x="2197123" y="1832997"/>
                </a:cubicBezTo>
                <a:cubicBezTo>
                  <a:pt x="2197786" y="1832997"/>
                  <a:pt x="2198522" y="1832849"/>
                  <a:pt x="2199258" y="1832555"/>
                </a:cubicBezTo>
                <a:close/>
                <a:moveTo>
                  <a:pt x="2235775" y="1817168"/>
                </a:moveTo>
                <a:lnTo>
                  <a:pt x="2248144" y="1811941"/>
                </a:lnTo>
                <a:cubicBezTo>
                  <a:pt x="2250942" y="1810763"/>
                  <a:pt x="2252267" y="1807449"/>
                  <a:pt x="2251089" y="1804652"/>
                </a:cubicBezTo>
                <a:cubicBezTo>
                  <a:pt x="2249911" y="1801854"/>
                  <a:pt x="2246671" y="1800455"/>
                  <a:pt x="2243800" y="1801707"/>
                </a:cubicBezTo>
                <a:lnTo>
                  <a:pt x="2231431" y="1806934"/>
                </a:lnTo>
                <a:cubicBezTo>
                  <a:pt x="2228634" y="1808112"/>
                  <a:pt x="2227308" y="1811425"/>
                  <a:pt x="2228486" y="1814223"/>
                </a:cubicBezTo>
                <a:cubicBezTo>
                  <a:pt x="2229370" y="1816358"/>
                  <a:pt x="2231505" y="1817610"/>
                  <a:pt x="2233640" y="1817610"/>
                </a:cubicBezTo>
                <a:cubicBezTo>
                  <a:pt x="2234376" y="1817536"/>
                  <a:pt x="2235039" y="1817462"/>
                  <a:pt x="2235775" y="1817168"/>
                </a:cubicBezTo>
                <a:close/>
                <a:moveTo>
                  <a:pt x="2249322" y="1811278"/>
                </a:moveTo>
                <a:lnTo>
                  <a:pt x="2331632" y="1750318"/>
                </a:lnTo>
                <a:cubicBezTo>
                  <a:pt x="2334136" y="1748477"/>
                  <a:pt x="2334651" y="1745017"/>
                  <a:pt x="2332810" y="1742514"/>
                </a:cubicBezTo>
                <a:cubicBezTo>
                  <a:pt x="2330970" y="1740011"/>
                  <a:pt x="2327510" y="1739569"/>
                  <a:pt x="2325006" y="1741336"/>
                </a:cubicBezTo>
                <a:lnTo>
                  <a:pt x="2242696" y="1802296"/>
                </a:lnTo>
                <a:cubicBezTo>
                  <a:pt x="2240192" y="1804136"/>
                  <a:pt x="2239677" y="1807597"/>
                  <a:pt x="2241518" y="1810100"/>
                </a:cubicBezTo>
                <a:cubicBezTo>
                  <a:pt x="2242622" y="1811572"/>
                  <a:pt x="2244315" y="1812382"/>
                  <a:pt x="2246009" y="1812382"/>
                </a:cubicBezTo>
                <a:cubicBezTo>
                  <a:pt x="2247187" y="1812382"/>
                  <a:pt x="2248291" y="1812014"/>
                  <a:pt x="2249322" y="1811278"/>
                </a:cubicBezTo>
                <a:close/>
                <a:moveTo>
                  <a:pt x="2332590" y="1749434"/>
                </a:moveTo>
                <a:lnTo>
                  <a:pt x="2338627" y="1742072"/>
                </a:lnTo>
                <a:cubicBezTo>
                  <a:pt x="2340615" y="1739716"/>
                  <a:pt x="2340246" y="1736182"/>
                  <a:pt x="2337890" y="1734194"/>
                </a:cubicBezTo>
                <a:cubicBezTo>
                  <a:pt x="2335534" y="1732207"/>
                  <a:pt x="2332000" y="1732575"/>
                  <a:pt x="2330013" y="1734931"/>
                </a:cubicBezTo>
                <a:lnTo>
                  <a:pt x="2323976" y="1742293"/>
                </a:lnTo>
                <a:cubicBezTo>
                  <a:pt x="2321988" y="1744649"/>
                  <a:pt x="2322356" y="1748183"/>
                  <a:pt x="2324712" y="1750171"/>
                </a:cubicBezTo>
                <a:cubicBezTo>
                  <a:pt x="2325743" y="1751054"/>
                  <a:pt x="2327068" y="1751496"/>
                  <a:pt x="2328319" y="1751422"/>
                </a:cubicBezTo>
                <a:cubicBezTo>
                  <a:pt x="2329939" y="1751422"/>
                  <a:pt x="2331485" y="1750760"/>
                  <a:pt x="2332590" y="1749434"/>
                </a:cubicBezTo>
                <a:close/>
                <a:moveTo>
                  <a:pt x="2338627" y="1742072"/>
                </a:moveTo>
                <a:lnTo>
                  <a:pt x="2399366" y="1668596"/>
                </a:lnTo>
                <a:cubicBezTo>
                  <a:pt x="2401354" y="1666240"/>
                  <a:pt x="2400985" y="1662706"/>
                  <a:pt x="2398630" y="1660719"/>
                </a:cubicBezTo>
                <a:cubicBezTo>
                  <a:pt x="2396274" y="1658731"/>
                  <a:pt x="2392740" y="1659099"/>
                  <a:pt x="2390752" y="1661455"/>
                </a:cubicBezTo>
                <a:lnTo>
                  <a:pt x="2330013" y="1734931"/>
                </a:lnTo>
                <a:cubicBezTo>
                  <a:pt x="2328025" y="1737287"/>
                  <a:pt x="2328393" y="1740820"/>
                  <a:pt x="2330749" y="1742808"/>
                </a:cubicBezTo>
                <a:cubicBezTo>
                  <a:pt x="2331780" y="1743692"/>
                  <a:pt x="2333105" y="1744134"/>
                  <a:pt x="2334356" y="1744060"/>
                </a:cubicBezTo>
                <a:cubicBezTo>
                  <a:pt x="2335976" y="1744060"/>
                  <a:pt x="2337522" y="1743397"/>
                  <a:pt x="2338627" y="1742072"/>
                </a:cubicBezTo>
                <a:close/>
                <a:moveTo>
                  <a:pt x="2400102" y="1667492"/>
                </a:moveTo>
                <a:lnTo>
                  <a:pt x="2448767" y="1567806"/>
                </a:lnTo>
                <a:cubicBezTo>
                  <a:pt x="2450092" y="1565008"/>
                  <a:pt x="2448988" y="1561695"/>
                  <a:pt x="2446190" y="1560370"/>
                </a:cubicBezTo>
                <a:cubicBezTo>
                  <a:pt x="2443466" y="1558971"/>
                  <a:pt x="2440080" y="1560149"/>
                  <a:pt x="2438754" y="1562947"/>
                </a:cubicBezTo>
                <a:lnTo>
                  <a:pt x="2390089" y="1662633"/>
                </a:lnTo>
                <a:cubicBezTo>
                  <a:pt x="2388764" y="1665430"/>
                  <a:pt x="2389868" y="1668743"/>
                  <a:pt x="2392666" y="1670069"/>
                </a:cubicBezTo>
                <a:cubicBezTo>
                  <a:pt x="2393476" y="1670437"/>
                  <a:pt x="2394286" y="1670658"/>
                  <a:pt x="2395169" y="1670658"/>
                </a:cubicBezTo>
                <a:cubicBezTo>
                  <a:pt x="2397157" y="1670658"/>
                  <a:pt x="2399145" y="1669480"/>
                  <a:pt x="2400102" y="1667492"/>
                </a:cubicBezTo>
                <a:close/>
                <a:moveTo>
                  <a:pt x="2449135" y="1566775"/>
                </a:moveTo>
                <a:lnTo>
                  <a:pt x="2478584" y="1452512"/>
                </a:lnTo>
                <a:cubicBezTo>
                  <a:pt x="2479321" y="1449567"/>
                  <a:pt x="2477554" y="1446475"/>
                  <a:pt x="2474609" y="1445739"/>
                </a:cubicBezTo>
                <a:cubicBezTo>
                  <a:pt x="2471590" y="1444929"/>
                  <a:pt x="2468572" y="1446769"/>
                  <a:pt x="2467835" y="1449714"/>
                </a:cubicBezTo>
                <a:lnTo>
                  <a:pt x="2438386" y="1563978"/>
                </a:lnTo>
                <a:cubicBezTo>
                  <a:pt x="2437650" y="1566923"/>
                  <a:pt x="2439417" y="1570015"/>
                  <a:pt x="2442362" y="1570751"/>
                </a:cubicBezTo>
                <a:cubicBezTo>
                  <a:pt x="2442877" y="1570898"/>
                  <a:pt x="2443319" y="1570898"/>
                  <a:pt x="2443761" y="1570898"/>
                </a:cubicBezTo>
                <a:cubicBezTo>
                  <a:pt x="2446264" y="1570898"/>
                  <a:pt x="2448472" y="1569278"/>
                  <a:pt x="2449135" y="1566775"/>
                </a:cubicBezTo>
                <a:close/>
                <a:moveTo>
                  <a:pt x="2478732" y="1451481"/>
                </a:moveTo>
                <a:lnTo>
                  <a:pt x="2487861" y="1326985"/>
                </a:lnTo>
                <a:cubicBezTo>
                  <a:pt x="2488082" y="1323892"/>
                  <a:pt x="2485799" y="1321242"/>
                  <a:pt x="2482707" y="1321021"/>
                </a:cubicBezTo>
                <a:cubicBezTo>
                  <a:pt x="2479689" y="1320874"/>
                  <a:pt x="2476965" y="1323083"/>
                  <a:pt x="2476744" y="1326175"/>
                </a:cubicBezTo>
                <a:lnTo>
                  <a:pt x="2467615" y="1450671"/>
                </a:lnTo>
                <a:cubicBezTo>
                  <a:pt x="2467394" y="1453764"/>
                  <a:pt x="2469676" y="1456414"/>
                  <a:pt x="2472768" y="1456635"/>
                </a:cubicBezTo>
                <a:cubicBezTo>
                  <a:pt x="2472915" y="1456635"/>
                  <a:pt x="2473063" y="1456635"/>
                  <a:pt x="2473210" y="1456635"/>
                </a:cubicBezTo>
                <a:cubicBezTo>
                  <a:pt x="2476081" y="1456635"/>
                  <a:pt x="2478511" y="1454426"/>
                  <a:pt x="2478732" y="1451481"/>
                </a:cubicBezTo>
                <a:close/>
                <a:moveTo>
                  <a:pt x="2482781" y="1332212"/>
                </a:moveTo>
                <a:cubicBezTo>
                  <a:pt x="2485873" y="1331917"/>
                  <a:pt x="2488082" y="1329193"/>
                  <a:pt x="2487787" y="1326175"/>
                </a:cubicBezTo>
                <a:lnTo>
                  <a:pt x="2475566" y="1196083"/>
                </a:lnTo>
                <a:cubicBezTo>
                  <a:pt x="2475271" y="1192990"/>
                  <a:pt x="2472400" y="1190708"/>
                  <a:pt x="2469529" y="1191076"/>
                </a:cubicBezTo>
                <a:cubicBezTo>
                  <a:pt x="2466437" y="1191371"/>
                  <a:pt x="2464228" y="1194095"/>
                  <a:pt x="2464522" y="1197113"/>
                </a:cubicBezTo>
                <a:lnTo>
                  <a:pt x="2476744" y="1327205"/>
                </a:lnTo>
                <a:cubicBezTo>
                  <a:pt x="2477038" y="1330077"/>
                  <a:pt x="2479468" y="1332285"/>
                  <a:pt x="2482339" y="1332285"/>
                </a:cubicBezTo>
                <a:cubicBezTo>
                  <a:pt x="2482486" y="1332212"/>
                  <a:pt x="2482634" y="1332212"/>
                  <a:pt x="2482781" y="1332212"/>
                </a:cubicBezTo>
                <a:close/>
                <a:moveTo>
                  <a:pt x="2471517" y="1201899"/>
                </a:moveTo>
                <a:cubicBezTo>
                  <a:pt x="2474461" y="1201089"/>
                  <a:pt x="2476302" y="1198070"/>
                  <a:pt x="2475492" y="1195125"/>
                </a:cubicBezTo>
                <a:lnTo>
                  <a:pt x="2440963" y="1063929"/>
                </a:lnTo>
                <a:cubicBezTo>
                  <a:pt x="2440153" y="1060984"/>
                  <a:pt x="2437208" y="1059143"/>
                  <a:pt x="2434116" y="1059953"/>
                </a:cubicBezTo>
                <a:cubicBezTo>
                  <a:pt x="2431171" y="1060763"/>
                  <a:pt x="2429330" y="1063782"/>
                  <a:pt x="2430140" y="1066800"/>
                </a:cubicBezTo>
                <a:lnTo>
                  <a:pt x="2464670" y="1197997"/>
                </a:lnTo>
                <a:cubicBezTo>
                  <a:pt x="2465332" y="1200500"/>
                  <a:pt x="2467615" y="1202193"/>
                  <a:pt x="2470118" y="1202120"/>
                </a:cubicBezTo>
                <a:cubicBezTo>
                  <a:pt x="2470559" y="1202120"/>
                  <a:pt x="2471001" y="1202046"/>
                  <a:pt x="2471517" y="1201899"/>
                </a:cubicBezTo>
                <a:close/>
                <a:moveTo>
                  <a:pt x="2437724" y="1070481"/>
                </a:moveTo>
                <a:cubicBezTo>
                  <a:pt x="2440521" y="1069230"/>
                  <a:pt x="2441846" y="1065990"/>
                  <a:pt x="2440595" y="1063193"/>
                </a:cubicBezTo>
                <a:lnTo>
                  <a:pt x="2385598" y="936119"/>
                </a:lnTo>
                <a:cubicBezTo>
                  <a:pt x="2384347" y="933321"/>
                  <a:pt x="2381034" y="931996"/>
                  <a:pt x="2378236" y="933248"/>
                </a:cubicBezTo>
                <a:cubicBezTo>
                  <a:pt x="2375438" y="934499"/>
                  <a:pt x="2374113" y="937739"/>
                  <a:pt x="2375365" y="940536"/>
                </a:cubicBezTo>
                <a:lnTo>
                  <a:pt x="2430361" y="1067610"/>
                </a:lnTo>
                <a:cubicBezTo>
                  <a:pt x="2431245" y="1069745"/>
                  <a:pt x="2433380" y="1070997"/>
                  <a:pt x="2435515" y="1070997"/>
                </a:cubicBezTo>
                <a:cubicBezTo>
                  <a:pt x="2436325" y="1070923"/>
                  <a:pt x="2437061" y="1070776"/>
                  <a:pt x="2437724" y="1070481"/>
                </a:cubicBezTo>
                <a:close/>
                <a:moveTo>
                  <a:pt x="2383463" y="943040"/>
                </a:moveTo>
                <a:cubicBezTo>
                  <a:pt x="2386040" y="941420"/>
                  <a:pt x="2386850" y="937960"/>
                  <a:pt x="2385230" y="935383"/>
                </a:cubicBezTo>
                <a:lnTo>
                  <a:pt x="2311681" y="817512"/>
                </a:lnTo>
                <a:cubicBezTo>
                  <a:pt x="2310061" y="814935"/>
                  <a:pt x="2306601" y="814125"/>
                  <a:pt x="2304024" y="815745"/>
                </a:cubicBezTo>
                <a:cubicBezTo>
                  <a:pt x="2301447" y="817365"/>
                  <a:pt x="2300637" y="820825"/>
                  <a:pt x="2302257" y="823402"/>
                </a:cubicBezTo>
                <a:lnTo>
                  <a:pt x="2375806" y="941273"/>
                </a:lnTo>
                <a:cubicBezTo>
                  <a:pt x="2376837" y="942966"/>
                  <a:pt x="2378678" y="943923"/>
                  <a:pt x="2380592" y="943923"/>
                </a:cubicBezTo>
                <a:cubicBezTo>
                  <a:pt x="2381549" y="943849"/>
                  <a:pt x="2382580" y="943629"/>
                  <a:pt x="2383463" y="943040"/>
                </a:cubicBezTo>
                <a:close/>
                <a:moveTo>
                  <a:pt x="2310650" y="824653"/>
                </a:moveTo>
                <a:cubicBezTo>
                  <a:pt x="2313006" y="822666"/>
                  <a:pt x="2313227" y="819132"/>
                  <a:pt x="2311239" y="816776"/>
                </a:cubicBezTo>
                <a:lnTo>
                  <a:pt x="2221051" y="713114"/>
                </a:lnTo>
                <a:cubicBezTo>
                  <a:pt x="2218989" y="710832"/>
                  <a:pt x="2215529" y="710538"/>
                  <a:pt x="2213173" y="712525"/>
                </a:cubicBezTo>
                <a:cubicBezTo>
                  <a:pt x="2210817" y="714513"/>
                  <a:pt x="2210596" y="718047"/>
                  <a:pt x="2212584" y="720403"/>
                </a:cubicBezTo>
                <a:lnTo>
                  <a:pt x="2302772" y="824064"/>
                </a:lnTo>
                <a:cubicBezTo>
                  <a:pt x="2303877" y="825316"/>
                  <a:pt x="2305423" y="825979"/>
                  <a:pt x="2307042" y="825979"/>
                </a:cubicBezTo>
                <a:cubicBezTo>
                  <a:pt x="2308294" y="825979"/>
                  <a:pt x="2309619" y="825537"/>
                  <a:pt x="2310650" y="824653"/>
                </a:cubicBezTo>
                <a:close/>
                <a:moveTo>
                  <a:pt x="2221198" y="720256"/>
                </a:moveTo>
                <a:cubicBezTo>
                  <a:pt x="2223112" y="717826"/>
                  <a:pt x="2222744" y="714366"/>
                  <a:pt x="2220388" y="712452"/>
                </a:cubicBezTo>
                <a:lnTo>
                  <a:pt x="2115548" y="628006"/>
                </a:lnTo>
                <a:cubicBezTo>
                  <a:pt x="2113192" y="626092"/>
                  <a:pt x="2109659" y="626460"/>
                  <a:pt x="2107744" y="628816"/>
                </a:cubicBezTo>
                <a:cubicBezTo>
                  <a:pt x="2105830" y="631245"/>
                  <a:pt x="2106198" y="634706"/>
                  <a:pt x="2108554" y="636620"/>
                </a:cubicBezTo>
                <a:lnTo>
                  <a:pt x="2213320" y="721066"/>
                </a:lnTo>
                <a:cubicBezTo>
                  <a:pt x="2214351" y="721875"/>
                  <a:pt x="2215602" y="722317"/>
                  <a:pt x="2216854" y="722317"/>
                </a:cubicBezTo>
                <a:cubicBezTo>
                  <a:pt x="2218474" y="722317"/>
                  <a:pt x="2220093" y="721655"/>
                  <a:pt x="2221198" y="720256"/>
                </a:cubicBezTo>
                <a:close/>
                <a:moveTo>
                  <a:pt x="2116947" y="635074"/>
                </a:moveTo>
                <a:cubicBezTo>
                  <a:pt x="2118420" y="632350"/>
                  <a:pt x="2117463" y="628963"/>
                  <a:pt x="2114812" y="627491"/>
                </a:cubicBezTo>
                <a:lnTo>
                  <a:pt x="2000549" y="564101"/>
                </a:lnTo>
                <a:cubicBezTo>
                  <a:pt x="1997825" y="562628"/>
                  <a:pt x="1994438" y="563586"/>
                  <a:pt x="1992966" y="566236"/>
                </a:cubicBezTo>
                <a:cubicBezTo>
                  <a:pt x="1991493" y="568960"/>
                  <a:pt x="1992450" y="572347"/>
                  <a:pt x="1995101" y="573819"/>
                </a:cubicBezTo>
                <a:lnTo>
                  <a:pt x="2109364" y="637209"/>
                </a:lnTo>
                <a:cubicBezTo>
                  <a:pt x="2110247" y="637724"/>
                  <a:pt x="2111205" y="637945"/>
                  <a:pt x="2112088" y="637945"/>
                </a:cubicBezTo>
                <a:cubicBezTo>
                  <a:pt x="2114002" y="637871"/>
                  <a:pt x="2115917" y="636841"/>
                  <a:pt x="2116947" y="635074"/>
                </a:cubicBezTo>
                <a:close/>
                <a:moveTo>
                  <a:pt x="2003052" y="570727"/>
                </a:moveTo>
                <a:cubicBezTo>
                  <a:pt x="2004083" y="567782"/>
                  <a:pt x="2002463" y="564616"/>
                  <a:pt x="1999592" y="563659"/>
                </a:cubicBezTo>
                <a:lnTo>
                  <a:pt x="1880985" y="523240"/>
                </a:lnTo>
                <a:cubicBezTo>
                  <a:pt x="1878040" y="522209"/>
                  <a:pt x="1874874" y="523829"/>
                  <a:pt x="1873917" y="526700"/>
                </a:cubicBezTo>
                <a:cubicBezTo>
                  <a:pt x="1872886" y="529645"/>
                  <a:pt x="1874506" y="532811"/>
                  <a:pt x="1877377" y="533768"/>
                </a:cubicBezTo>
                <a:lnTo>
                  <a:pt x="1995984" y="574261"/>
                </a:lnTo>
                <a:cubicBezTo>
                  <a:pt x="1996573" y="574482"/>
                  <a:pt x="1997236" y="574555"/>
                  <a:pt x="1997825" y="574555"/>
                </a:cubicBezTo>
                <a:cubicBezTo>
                  <a:pt x="2000181" y="574482"/>
                  <a:pt x="2002316" y="573083"/>
                  <a:pt x="2003052" y="570727"/>
                </a:cubicBezTo>
                <a:close/>
                <a:moveTo>
                  <a:pt x="1884740" y="529277"/>
                </a:moveTo>
                <a:cubicBezTo>
                  <a:pt x="1885181" y="526259"/>
                  <a:pt x="1883046" y="523387"/>
                  <a:pt x="1879954" y="523019"/>
                </a:cubicBezTo>
                <a:lnTo>
                  <a:pt x="1762083" y="507190"/>
                </a:lnTo>
                <a:cubicBezTo>
                  <a:pt x="1758991" y="506822"/>
                  <a:pt x="1756194" y="508957"/>
                  <a:pt x="1755825" y="511976"/>
                </a:cubicBezTo>
                <a:cubicBezTo>
                  <a:pt x="1755384" y="514994"/>
                  <a:pt x="1757592" y="517866"/>
                  <a:pt x="1760611" y="518234"/>
                </a:cubicBezTo>
                <a:lnTo>
                  <a:pt x="1878482" y="534063"/>
                </a:lnTo>
                <a:cubicBezTo>
                  <a:pt x="1878776" y="534063"/>
                  <a:pt x="1878997" y="534136"/>
                  <a:pt x="1879292" y="534136"/>
                </a:cubicBezTo>
                <a:cubicBezTo>
                  <a:pt x="1882016" y="534063"/>
                  <a:pt x="1884372" y="532001"/>
                  <a:pt x="1884740" y="529277"/>
                </a:cubicBezTo>
                <a:close/>
                <a:moveTo>
                  <a:pt x="6259945" y="2536982"/>
                </a:moveTo>
                <a:cubicBezTo>
                  <a:pt x="6263037" y="2536614"/>
                  <a:pt x="6265172" y="2533816"/>
                  <a:pt x="6264804" y="2530797"/>
                </a:cubicBezTo>
                <a:lnTo>
                  <a:pt x="6252583" y="2428608"/>
                </a:lnTo>
                <a:cubicBezTo>
                  <a:pt x="6252215" y="2425516"/>
                  <a:pt x="6249270" y="2423455"/>
                  <a:pt x="6246398" y="2423749"/>
                </a:cubicBezTo>
                <a:cubicBezTo>
                  <a:pt x="6243306" y="2424118"/>
                  <a:pt x="6241171" y="2426915"/>
                  <a:pt x="6241539" y="2429934"/>
                </a:cubicBezTo>
                <a:lnTo>
                  <a:pt x="6253761" y="2532123"/>
                </a:lnTo>
                <a:cubicBezTo>
                  <a:pt x="6254129" y="2534994"/>
                  <a:pt x="6256558" y="2537055"/>
                  <a:pt x="6259356" y="2537055"/>
                </a:cubicBezTo>
                <a:cubicBezTo>
                  <a:pt x="6259503" y="2536982"/>
                  <a:pt x="6259724" y="2536982"/>
                  <a:pt x="6259945" y="2536982"/>
                </a:cubicBezTo>
                <a:close/>
                <a:moveTo>
                  <a:pt x="6288658" y="2636373"/>
                </a:moveTo>
                <a:cubicBezTo>
                  <a:pt x="6291603" y="2635563"/>
                  <a:pt x="6293370" y="2632471"/>
                  <a:pt x="6292560" y="2629526"/>
                </a:cubicBezTo>
                <a:lnTo>
                  <a:pt x="6264730" y="2529914"/>
                </a:lnTo>
                <a:cubicBezTo>
                  <a:pt x="6263921" y="2526969"/>
                  <a:pt x="6260829" y="2525202"/>
                  <a:pt x="6257883" y="2526012"/>
                </a:cubicBezTo>
                <a:cubicBezTo>
                  <a:pt x="6254939" y="2526822"/>
                  <a:pt x="6253172" y="2529914"/>
                  <a:pt x="6253982" y="2532859"/>
                </a:cubicBezTo>
                <a:lnTo>
                  <a:pt x="6281811" y="2632471"/>
                </a:lnTo>
                <a:cubicBezTo>
                  <a:pt x="6282474" y="2634974"/>
                  <a:pt x="6284756" y="2636594"/>
                  <a:pt x="6287186" y="2636520"/>
                </a:cubicBezTo>
                <a:cubicBezTo>
                  <a:pt x="6287628" y="2636594"/>
                  <a:pt x="6288143" y="2636520"/>
                  <a:pt x="6288658" y="2636373"/>
                </a:cubicBezTo>
                <a:close/>
                <a:moveTo>
                  <a:pt x="6214520" y="2716770"/>
                </a:moveTo>
                <a:lnTo>
                  <a:pt x="6291161" y="2634827"/>
                </a:lnTo>
                <a:cubicBezTo>
                  <a:pt x="6293296" y="2632545"/>
                  <a:pt x="6293149" y="2629084"/>
                  <a:pt x="6290867" y="2626949"/>
                </a:cubicBezTo>
                <a:cubicBezTo>
                  <a:pt x="6288658" y="2624888"/>
                  <a:pt x="6285124" y="2624962"/>
                  <a:pt x="6282989" y="2627244"/>
                </a:cubicBezTo>
                <a:lnTo>
                  <a:pt x="6206347" y="2709187"/>
                </a:lnTo>
                <a:cubicBezTo>
                  <a:pt x="6204212" y="2711469"/>
                  <a:pt x="6204360" y="2714929"/>
                  <a:pt x="6206642" y="2717064"/>
                </a:cubicBezTo>
                <a:cubicBezTo>
                  <a:pt x="6207746" y="2718095"/>
                  <a:pt x="6209071" y="2718610"/>
                  <a:pt x="6210470" y="2718537"/>
                </a:cubicBezTo>
                <a:cubicBezTo>
                  <a:pt x="6212016" y="2718537"/>
                  <a:pt x="6213489" y="2717948"/>
                  <a:pt x="6214520" y="2716770"/>
                </a:cubicBezTo>
                <a:close/>
                <a:moveTo>
                  <a:pt x="6143694" y="2807179"/>
                </a:moveTo>
                <a:lnTo>
                  <a:pt x="6214888" y="2716401"/>
                </a:lnTo>
                <a:cubicBezTo>
                  <a:pt x="6216802" y="2713972"/>
                  <a:pt x="6216360" y="2710512"/>
                  <a:pt x="6213931" y="2708597"/>
                </a:cubicBezTo>
                <a:cubicBezTo>
                  <a:pt x="6211501" y="2706683"/>
                  <a:pt x="6208041" y="2707125"/>
                  <a:pt x="6206127" y="2709555"/>
                </a:cubicBezTo>
                <a:lnTo>
                  <a:pt x="6134933" y="2800332"/>
                </a:lnTo>
                <a:cubicBezTo>
                  <a:pt x="6133019" y="2802762"/>
                  <a:pt x="6133461" y="2806222"/>
                  <a:pt x="6135890" y="2808136"/>
                </a:cubicBezTo>
                <a:cubicBezTo>
                  <a:pt x="6136921" y="2808946"/>
                  <a:pt x="6138172" y="2809314"/>
                  <a:pt x="6139350" y="2809314"/>
                </a:cubicBezTo>
                <a:cubicBezTo>
                  <a:pt x="6140970" y="2809314"/>
                  <a:pt x="6142590" y="2808578"/>
                  <a:pt x="6143694" y="2807179"/>
                </a:cubicBezTo>
                <a:close/>
                <a:moveTo>
                  <a:pt x="6073973" y="2901637"/>
                </a:moveTo>
                <a:lnTo>
                  <a:pt x="6143768" y="2807032"/>
                </a:lnTo>
                <a:cubicBezTo>
                  <a:pt x="6145608" y="2804528"/>
                  <a:pt x="6145093" y="2801068"/>
                  <a:pt x="6142590" y="2799228"/>
                </a:cubicBezTo>
                <a:cubicBezTo>
                  <a:pt x="6140160" y="2797387"/>
                  <a:pt x="6136626" y="2797902"/>
                  <a:pt x="6134786" y="2800406"/>
                </a:cubicBezTo>
                <a:lnTo>
                  <a:pt x="6064991" y="2895011"/>
                </a:lnTo>
                <a:cubicBezTo>
                  <a:pt x="6063150" y="2897515"/>
                  <a:pt x="6063665" y="2900975"/>
                  <a:pt x="6066169" y="2902815"/>
                </a:cubicBezTo>
                <a:cubicBezTo>
                  <a:pt x="6067200" y="2903552"/>
                  <a:pt x="6068377" y="2903920"/>
                  <a:pt x="6069556" y="2903920"/>
                </a:cubicBezTo>
                <a:cubicBezTo>
                  <a:pt x="6071249" y="2903920"/>
                  <a:pt x="6072868" y="2903110"/>
                  <a:pt x="6073973" y="2901637"/>
                </a:cubicBezTo>
                <a:close/>
                <a:moveTo>
                  <a:pt x="6001454" y="2995433"/>
                </a:moveTo>
                <a:lnTo>
                  <a:pt x="6073899" y="2901785"/>
                </a:lnTo>
                <a:cubicBezTo>
                  <a:pt x="6075813" y="2899355"/>
                  <a:pt x="6075372" y="2895821"/>
                  <a:pt x="6072868" y="2893981"/>
                </a:cubicBezTo>
                <a:cubicBezTo>
                  <a:pt x="6070439" y="2892140"/>
                  <a:pt x="6066979" y="2892508"/>
                  <a:pt x="6065064" y="2895011"/>
                </a:cubicBezTo>
                <a:lnTo>
                  <a:pt x="5992619" y="2988660"/>
                </a:lnTo>
                <a:cubicBezTo>
                  <a:pt x="5990705" y="2991090"/>
                  <a:pt x="5991147" y="2994624"/>
                  <a:pt x="5993650" y="2996464"/>
                </a:cubicBezTo>
                <a:cubicBezTo>
                  <a:pt x="5994681" y="2997274"/>
                  <a:pt x="5995859" y="2997642"/>
                  <a:pt x="5997110" y="2997642"/>
                </a:cubicBezTo>
                <a:cubicBezTo>
                  <a:pt x="5998730" y="2997568"/>
                  <a:pt x="6000350" y="2996832"/>
                  <a:pt x="6001454" y="2995433"/>
                </a:cubicBezTo>
                <a:close/>
                <a:moveTo>
                  <a:pt x="5929009" y="3087978"/>
                </a:moveTo>
                <a:lnTo>
                  <a:pt x="6001454" y="2995433"/>
                </a:lnTo>
                <a:cubicBezTo>
                  <a:pt x="6003368" y="2993004"/>
                  <a:pt x="6002926" y="2989470"/>
                  <a:pt x="6000497" y="2987629"/>
                </a:cubicBezTo>
                <a:cubicBezTo>
                  <a:pt x="5998067" y="2985715"/>
                  <a:pt x="5994607" y="2986157"/>
                  <a:pt x="5992693" y="2988586"/>
                </a:cubicBezTo>
                <a:lnTo>
                  <a:pt x="5920248" y="3081131"/>
                </a:lnTo>
                <a:cubicBezTo>
                  <a:pt x="5918333" y="3083560"/>
                  <a:pt x="5918775" y="3087094"/>
                  <a:pt x="5921205" y="3088935"/>
                </a:cubicBezTo>
                <a:cubicBezTo>
                  <a:pt x="5922236" y="3089745"/>
                  <a:pt x="5923487" y="3090113"/>
                  <a:pt x="5924665" y="3090113"/>
                </a:cubicBezTo>
                <a:cubicBezTo>
                  <a:pt x="5926285" y="3090039"/>
                  <a:pt x="5927904" y="3089303"/>
                  <a:pt x="5929009" y="3087978"/>
                </a:cubicBezTo>
                <a:close/>
                <a:moveTo>
                  <a:pt x="5859140" y="3179270"/>
                </a:moveTo>
                <a:lnTo>
                  <a:pt x="5929009" y="3087904"/>
                </a:lnTo>
                <a:cubicBezTo>
                  <a:pt x="5930849" y="3085475"/>
                  <a:pt x="5930408" y="3081941"/>
                  <a:pt x="5927978" y="3080100"/>
                </a:cubicBezTo>
                <a:cubicBezTo>
                  <a:pt x="5925549" y="3078186"/>
                  <a:pt x="5922014" y="3078701"/>
                  <a:pt x="5920174" y="3081131"/>
                </a:cubicBezTo>
                <a:lnTo>
                  <a:pt x="5850306" y="3172497"/>
                </a:lnTo>
                <a:cubicBezTo>
                  <a:pt x="5848391" y="3174927"/>
                  <a:pt x="5848907" y="3178461"/>
                  <a:pt x="5851336" y="3180301"/>
                </a:cubicBezTo>
                <a:cubicBezTo>
                  <a:pt x="5852367" y="3181111"/>
                  <a:pt x="5853545" y="3181479"/>
                  <a:pt x="5854796" y="3181479"/>
                </a:cubicBezTo>
                <a:cubicBezTo>
                  <a:pt x="5856416" y="3181406"/>
                  <a:pt x="5858110" y="3180669"/>
                  <a:pt x="5859140" y="3179270"/>
                </a:cubicBezTo>
                <a:close/>
                <a:moveTo>
                  <a:pt x="5793542" y="3268207"/>
                </a:moveTo>
                <a:lnTo>
                  <a:pt x="5859214" y="3179197"/>
                </a:lnTo>
                <a:cubicBezTo>
                  <a:pt x="5861055" y="3176694"/>
                  <a:pt x="5860539" y="3173234"/>
                  <a:pt x="5858036" y="3171393"/>
                </a:cubicBezTo>
                <a:cubicBezTo>
                  <a:pt x="5855607" y="3169552"/>
                  <a:pt x="5852072" y="3170068"/>
                  <a:pt x="5850232" y="3172571"/>
                </a:cubicBezTo>
                <a:lnTo>
                  <a:pt x="5784560" y="3261581"/>
                </a:lnTo>
                <a:cubicBezTo>
                  <a:pt x="5782720" y="3264085"/>
                  <a:pt x="5783235" y="3267545"/>
                  <a:pt x="5785738" y="3269385"/>
                </a:cubicBezTo>
                <a:cubicBezTo>
                  <a:pt x="5786769" y="3270122"/>
                  <a:pt x="5787947" y="3270490"/>
                  <a:pt x="5789125" y="3270490"/>
                </a:cubicBezTo>
                <a:cubicBezTo>
                  <a:pt x="5790745" y="3270416"/>
                  <a:pt x="5792438" y="3269606"/>
                  <a:pt x="5793542" y="3268207"/>
                </a:cubicBezTo>
                <a:close/>
                <a:moveTo>
                  <a:pt x="5733687" y="3353684"/>
                </a:moveTo>
                <a:lnTo>
                  <a:pt x="5793616" y="3268060"/>
                </a:lnTo>
                <a:cubicBezTo>
                  <a:pt x="5795383" y="3265557"/>
                  <a:pt x="5794794" y="3262097"/>
                  <a:pt x="5792217" y="3260330"/>
                </a:cubicBezTo>
                <a:cubicBezTo>
                  <a:pt x="5789714" y="3258563"/>
                  <a:pt x="5786253" y="3259152"/>
                  <a:pt x="5784486" y="3261655"/>
                </a:cubicBezTo>
                <a:lnTo>
                  <a:pt x="5724557" y="3347279"/>
                </a:lnTo>
                <a:cubicBezTo>
                  <a:pt x="5722790" y="3349782"/>
                  <a:pt x="5723379" y="3353242"/>
                  <a:pt x="5725882" y="3355009"/>
                </a:cubicBezTo>
                <a:cubicBezTo>
                  <a:pt x="5726839" y="3355672"/>
                  <a:pt x="5728018" y="3356040"/>
                  <a:pt x="5729122" y="3356040"/>
                </a:cubicBezTo>
                <a:cubicBezTo>
                  <a:pt x="5730889" y="3356040"/>
                  <a:pt x="5732582" y="3355230"/>
                  <a:pt x="5733687" y="3353684"/>
                </a:cubicBezTo>
                <a:close/>
                <a:moveTo>
                  <a:pt x="5677733" y="3434080"/>
                </a:moveTo>
                <a:lnTo>
                  <a:pt x="5733687" y="3353684"/>
                </a:lnTo>
                <a:cubicBezTo>
                  <a:pt x="5735454" y="3351181"/>
                  <a:pt x="5734791" y="3347720"/>
                  <a:pt x="5732288" y="3345953"/>
                </a:cubicBezTo>
                <a:cubicBezTo>
                  <a:pt x="5729784" y="3344187"/>
                  <a:pt x="5726324" y="3344775"/>
                  <a:pt x="5724557" y="3347352"/>
                </a:cubicBezTo>
                <a:lnTo>
                  <a:pt x="5668604" y="3427749"/>
                </a:lnTo>
                <a:cubicBezTo>
                  <a:pt x="5666837" y="3430252"/>
                  <a:pt x="5667499" y="3433712"/>
                  <a:pt x="5670002" y="3435479"/>
                </a:cubicBezTo>
                <a:cubicBezTo>
                  <a:pt x="5670960" y="3436142"/>
                  <a:pt x="5672064" y="3436510"/>
                  <a:pt x="5673242" y="3436510"/>
                </a:cubicBezTo>
                <a:cubicBezTo>
                  <a:pt x="5674935" y="3436436"/>
                  <a:pt x="5676629" y="3435626"/>
                  <a:pt x="5677733" y="3434080"/>
                </a:cubicBezTo>
                <a:close/>
                <a:moveTo>
                  <a:pt x="5624135" y="3507704"/>
                </a:moveTo>
                <a:lnTo>
                  <a:pt x="5677659" y="3434228"/>
                </a:lnTo>
                <a:cubicBezTo>
                  <a:pt x="5679500" y="3431724"/>
                  <a:pt x="5678911" y="3428264"/>
                  <a:pt x="5676408" y="3426424"/>
                </a:cubicBezTo>
                <a:cubicBezTo>
                  <a:pt x="5673978" y="3424657"/>
                  <a:pt x="5670444" y="3425172"/>
                  <a:pt x="5668604" y="3427675"/>
                </a:cubicBezTo>
                <a:lnTo>
                  <a:pt x="5615079" y="3501151"/>
                </a:lnTo>
                <a:cubicBezTo>
                  <a:pt x="5613239" y="3503654"/>
                  <a:pt x="5613828" y="3507115"/>
                  <a:pt x="5616331" y="3508955"/>
                </a:cubicBezTo>
                <a:cubicBezTo>
                  <a:pt x="5617362" y="3509691"/>
                  <a:pt x="5618466" y="3510060"/>
                  <a:pt x="5619644" y="3509986"/>
                </a:cubicBezTo>
                <a:cubicBezTo>
                  <a:pt x="5621338" y="3509986"/>
                  <a:pt x="5623031" y="3509176"/>
                  <a:pt x="5624135" y="3507704"/>
                </a:cubicBezTo>
                <a:close/>
                <a:moveTo>
                  <a:pt x="5571274" y="3572639"/>
                </a:moveTo>
                <a:lnTo>
                  <a:pt x="5623988" y="3507925"/>
                </a:lnTo>
                <a:cubicBezTo>
                  <a:pt x="5625902" y="3505569"/>
                  <a:pt x="5625534" y="3502035"/>
                  <a:pt x="5623178" y="3500047"/>
                </a:cubicBezTo>
                <a:cubicBezTo>
                  <a:pt x="5620822" y="3498133"/>
                  <a:pt x="5617288" y="3498427"/>
                  <a:pt x="5615300" y="3500857"/>
                </a:cubicBezTo>
                <a:lnTo>
                  <a:pt x="5562586" y="3565571"/>
                </a:lnTo>
                <a:cubicBezTo>
                  <a:pt x="5560672" y="3567927"/>
                  <a:pt x="5561040" y="3571461"/>
                  <a:pt x="5563396" y="3573449"/>
                </a:cubicBezTo>
                <a:cubicBezTo>
                  <a:pt x="5564427" y="3574333"/>
                  <a:pt x="5565679" y="3574701"/>
                  <a:pt x="5566930" y="3574701"/>
                </a:cubicBezTo>
                <a:cubicBezTo>
                  <a:pt x="5568549" y="3574701"/>
                  <a:pt x="5570169" y="3573965"/>
                  <a:pt x="5571274" y="3572639"/>
                </a:cubicBezTo>
                <a:close/>
                <a:moveTo>
                  <a:pt x="5517602" y="3627194"/>
                </a:moveTo>
                <a:lnTo>
                  <a:pt x="5570905" y="3573081"/>
                </a:lnTo>
                <a:cubicBezTo>
                  <a:pt x="5573041" y="3570872"/>
                  <a:pt x="5573041" y="3567338"/>
                  <a:pt x="5570832" y="3565203"/>
                </a:cubicBezTo>
                <a:cubicBezTo>
                  <a:pt x="5568623" y="3563068"/>
                  <a:pt x="5565089" y="3563068"/>
                  <a:pt x="5562955" y="3565277"/>
                </a:cubicBezTo>
                <a:lnTo>
                  <a:pt x="5509651" y="3619390"/>
                </a:lnTo>
                <a:cubicBezTo>
                  <a:pt x="5507516" y="3621599"/>
                  <a:pt x="5507516" y="3625133"/>
                  <a:pt x="5509725" y="3627268"/>
                </a:cubicBezTo>
                <a:cubicBezTo>
                  <a:pt x="5510829" y="3628372"/>
                  <a:pt x="5512228" y="3628887"/>
                  <a:pt x="5513701" y="3628887"/>
                </a:cubicBezTo>
                <a:cubicBezTo>
                  <a:pt x="5515099" y="3628814"/>
                  <a:pt x="5516572" y="3628298"/>
                  <a:pt x="5517602" y="3627194"/>
                </a:cubicBezTo>
                <a:close/>
                <a:moveTo>
                  <a:pt x="5463342" y="3670779"/>
                </a:moveTo>
                <a:lnTo>
                  <a:pt x="5517087" y="3627562"/>
                </a:lnTo>
                <a:cubicBezTo>
                  <a:pt x="5519517" y="3625648"/>
                  <a:pt x="5519885" y="3622114"/>
                  <a:pt x="5517970" y="3619758"/>
                </a:cubicBezTo>
                <a:cubicBezTo>
                  <a:pt x="5516056" y="3617402"/>
                  <a:pt x="5512522" y="3616960"/>
                  <a:pt x="5510166" y="3618948"/>
                </a:cubicBezTo>
                <a:lnTo>
                  <a:pt x="5456422" y="3662165"/>
                </a:lnTo>
                <a:cubicBezTo>
                  <a:pt x="5454066" y="3664079"/>
                  <a:pt x="5453624" y="3667613"/>
                  <a:pt x="5455538" y="3669969"/>
                </a:cubicBezTo>
                <a:cubicBezTo>
                  <a:pt x="5456643" y="3671368"/>
                  <a:pt x="5458262" y="3672031"/>
                  <a:pt x="5459955" y="3672031"/>
                </a:cubicBezTo>
                <a:cubicBezTo>
                  <a:pt x="5461134" y="3672031"/>
                  <a:pt x="5462385" y="3671589"/>
                  <a:pt x="5463342" y="3670779"/>
                </a:cubicBezTo>
                <a:close/>
                <a:moveTo>
                  <a:pt x="5408566" y="3703173"/>
                </a:moveTo>
                <a:lnTo>
                  <a:pt x="5462679" y="3671294"/>
                </a:lnTo>
                <a:cubicBezTo>
                  <a:pt x="5465330" y="3669748"/>
                  <a:pt x="5466214" y="3666288"/>
                  <a:pt x="5464667" y="3663638"/>
                </a:cubicBezTo>
                <a:cubicBezTo>
                  <a:pt x="5463121" y="3660987"/>
                  <a:pt x="5459661" y="3660104"/>
                  <a:pt x="5457011" y="3661650"/>
                </a:cubicBezTo>
                <a:lnTo>
                  <a:pt x="5402897" y="3693529"/>
                </a:lnTo>
                <a:cubicBezTo>
                  <a:pt x="5400247" y="3695075"/>
                  <a:pt x="5399364" y="3698535"/>
                  <a:pt x="5400910" y="3701185"/>
                </a:cubicBezTo>
                <a:cubicBezTo>
                  <a:pt x="5401940" y="3702952"/>
                  <a:pt x="5403854" y="3703909"/>
                  <a:pt x="5405769" y="3703909"/>
                </a:cubicBezTo>
                <a:cubicBezTo>
                  <a:pt x="5406726" y="3703909"/>
                  <a:pt x="5407683" y="3703689"/>
                  <a:pt x="5408566" y="3703173"/>
                </a:cubicBezTo>
                <a:close/>
                <a:moveTo>
                  <a:pt x="5353275" y="3723861"/>
                </a:moveTo>
                <a:lnTo>
                  <a:pt x="5407683" y="3703615"/>
                </a:lnTo>
                <a:cubicBezTo>
                  <a:pt x="5410554" y="3702511"/>
                  <a:pt x="5412027" y="3699345"/>
                  <a:pt x="5410996" y="3696473"/>
                </a:cubicBezTo>
                <a:cubicBezTo>
                  <a:pt x="5409892" y="3693602"/>
                  <a:pt x="5406726" y="3692130"/>
                  <a:pt x="5403854" y="3693160"/>
                </a:cubicBezTo>
                <a:lnTo>
                  <a:pt x="5349447" y="3713407"/>
                </a:lnTo>
                <a:cubicBezTo>
                  <a:pt x="5346576" y="3714511"/>
                  <a:pt x="5345103" y="3717677"/>
                  <a:pt x="5346134" y="3720548"/>
                </a:cubicBezTo>
                <a:cubicBezTo>
                  <a:pt x="5346944" y="3722831"/>
                  <a:pt x="5349152" y="3724229"/>
                  <a:pt x="5351361" y="3724156"/>
                </a:cubicBezTo>
                <a:cubicBezTo>
                  <a:pt x="5352024" y="3724156"/>
                  <a:pt x="5352613" y="3724082"/>
                  <a:pt x="5353275" y="3723861"/>
                </a:cubicBezTo>
                <a:close/>
                <a:moveTo>
                  <a:pt x="5297690" y="3732549"/>
                </a:moveTo>
                <a:lnTo>
                  <a:pt x="5352171" y="3724156"/>
                </a:lnTo>
                <a:cubicBezTo>
                  <a:pt x="5355190" y="3723640"/>
                  <a:pt x="5357325" y="3720843"/>
                  <a:pt x="5356810" y="3717751"/>
                </a:cubicBezTo>
                <a:cubicBezTo>
                  <a:pt x="5356294" y="3714732"/>
                  <a:pt x="5353570" y="3712744"/>
                  <a:pt x="5350404" y="3713112"/>
                </a:cubicBezTo>
                <a:lnTo>
                  <a:pt x="5295923" y="3721505"/>
                </a:lnTo>
                <a:cubicBezTo>
                  <a:pt x="5292904" y="3722021"/>
                  <a:pt x="5290769" y="3724818"/>
                  <a:pt x="5291285" y="3727911"/>
                </a:cubicBezTo>
                <a:cubicBezTo>
                  <a:pt x="5291726" y="3730708"/>
                  <a:pt x="5294082" y="3732622"/>
                  <a:pt x="5296807" y="3732622"/>
                </a:cubicBezTo>
                <a:cubicBezTo>
                  <a:pt x="5297175" y="3732622"/>
                  <a:pt x="5297469" y="3732549"/>
                  <a:pt x="5297690" y="3732549"/>
                </a:cubicBezTo>
                <a:close/>
                <a:moveTo>
                  <a:pt x="5302402" y="3727027"/>
                </a:moveTo>
                <a:cubicBezTo>
                  <a:pt x="5302402" y="3723935"/>
                  <a:pt x="5299899" y="3721505"/>
                  <a:pt x="5296807" y="3721505"/>
                </a:cubicBezTo>
                <a:lnTo>
                  <a:pt x="5240926" y="3721873"/>
                </a:lnTo>
                <a:lnTo>
                  <a:pt x="5240926" y="3721873"/>
                </a:lnTo>
                <a:cubicBezTo>
                  <a:pt x="5237834" y="3721873"/>
                  <a:pt x="5235405" y="3724377"/>
                  <a:pt x="5235405" y="3727469"/>
                </a:cubicBezTo>
                <a:cubicBezTo>
                  <a:pt x="5235405" y="3730561"/>
                  <a:pt x="5237908" y="3732991"/>
                  <a:pt x="5241000" y="3732991"/>
                </a:cubicBezTo>
                <a:lnTo>
                  <a:pt x="5296880" y="3732622"/>
                </a:lnTo>
                <a:lnTo>
                  <a:pt x="5296880" y="3732622"/>
                </a:lnTo>
                <a:cubicBezTo>
                  <a:pt x="5299972" y="3732549"/>
                  <a:pt x="5302476" y="3730046"/>
                  <a:pt x="5302402" y="3727027"/>
                </a:cubicBezTo>
                <a:close/>
                <a:moveTo>
                  <a:pt x="7552842" y="3234782"/>
                </a:moveTo>
                <a:lnTo>
                  <a:pt x="7579420" y="3135538"/>
                </a:lnTo>
                <a:cubicBezTo>
                  <a:pt x="7580229" y="3132593"/>
                  <a:pt x="7578463" y="3129501"/>
                  <a:pt x="7575444" y="3128691"/>
                </a:cubicBezTo>
                <a:cubicBezTo>
                  <a:pt x="7572426" y="3127955"/>
                  <a:pt x="7569407" y="3129648"/>
                  <a:pt x="7568597" y="3132667"/>
                </a:cubicBezTo>
                <a:lnTo>
                  <a:pt x="7542019" y="3231911"/>
                </a:lnTo>
                <a:cubicBezTo>
                  <a:pt x="7541210" y="3234856"/>
                  <a:pt x="7542977" y="3237948"/>
                  <a:pt x="7545994" y="3238758"/>
                </a:cubicBezTo>
                <a:cubicBezTo>
                  <a:pt x="7546510" y="3238905"/>
                  <a:pt x="7546952" y="3238979"/>
                  <a:pt x="7547467" y="3238979"/>
                </a:cubicBezTo>
                <a:cubicBezTo>
                  <a:pt x="7549970" y="3238905"/>
                  <a:pt x="7552179" y="3237212"/>
                  <a:pt x="7552842" y="3234782"/>
                </a:cubicBezTo>
                <a:close/>
                <a:moveTo>
                  <a:pt x="7553284" y="3350297"/>
                </a:moveTo>
                <a:lnTo>
                  <a:pt x="7553063" y="3233310"/>
                </a:lnTo>
                <a:cubicBezTo>
                  <a:pt x="7553063" y="3230218"/>
                  <a:pt x="7550560" y="3227715"/>
                  <a:pt x="7547467" y="3227715"/>
                </a:cubicBezTo>
                <a:cubicBezTo>
                  <a:pt x="7544081" y="3227715"/>
                  <a:pt x="7541872" y="3230218"/>
                  <a:pt x="7541872" y="3233310"/>
                </a:cubicBezTo>
                <a:lnTo>
                  <a:pt x="7542093" y="3350297"/>
                </a:lnTo>
                <a:cubicBezTo>
                  <a:pt x="7542093" y="3353389"/>
                  <a:pt x="7544596" y="3355893"/>
                  <a:pt x="7547689" y="3355893"/>
                </a:cubicBezTo>
                <a:cubicBezTo>
                  <a:pt x="7547689" y="3355893"/>
                  <a:pt x="7547689" y="3355893"/>
                  <a:pt x="7547689" y="3355893"/>
                </a:cubicBezTo>
                <a:cubicBezTo>
                  <a:pt x="7550780" y="3355893"/>
                  <a:pt x="7553284" y="3353389"/>
                  <a:pt x="7553284" y="3350297"/>
                </a:cubicBezTo>
                <a:close/>
                <a:moveTo>
                  <a:pt x="7578095" y="3489298"/>
                </a:moveTo>
                <a:cubicBezTo>
                  <a:pt x="7581113" y="3488635"/>
                  <a:pt x="7583027" y="3485690"/>
                  <a:pt x="7582365" y="3482672"/>
                </a:cubicBezTo>
                <a:lnTo>
                  <a:pt x="7553210" y="3349119"/>
                </a:lnTo>
                <a:cubicBezTo>
                  <a:pt x="7552547" y="3346101"/>
                  <a:pt x="7549529" y="3344260"/>
                  <a:pt x="7546584" y="3344849"/>
                </a:cubicBezTo>
                <a:cubicBezTo>
                  <a:pt x="7543565" y="3345512"/>
                  <a:pt x="7541651" y="3348457"/>
                  <a:pt x="7542313" y="3351475"/>
                </a:cubicBezTo>
                <a:lnTo>
                  <a:pt x="7571469" y="3485028"/>
                </a:lnTo>
                <a:cubicBezTo>
                  <a:pt x="7572057" y="3487678"/>
                  <a:pt x="7574340" y="3489445"/>
                  <a:pt x="7576917" y="3489445"/>
                </a:cubicBezTo>
                <a:cubicBezTo>
                  <a:pt x="7577284" y="3489445"/>
                  <a:pt x="7577653" y="3489372"/>
                  <a:pt x="7578095" y="3489298"/>
                </a:cubicBezTo>
                <a:close/>
                <a:moveTo>
                  <a:pt x="7517429" y="3577425"/>
                </a:moveTo>
                <a:lnTo>
                  <a:pt x="7581408" y="3487089"/>
                </a:lnTo>
                <a:cubicBezTo>
                  <a:pt x="7583175" y="3484586"/>
                  <a:pt x="7582586" y="3481126"/>
                  <a:pt x="7580082" y="3479285"/>
                </a:cubicBezTo>
                <a:cubicBezTo>
                  <a:pt x="7577579" y="3477518"/>
                  <a:pt x="7574045" y="3478107"/>
                  <a:pt x="7572278" y="3480610"/>
                </a:cubicBezTo>
                <a:lnTo>
                  <a:pt x="7508300" y="3570946"/>
                </a:lnTo>
                <a:cubicBezTo>
                  <a:pt x="7506533" y="3573449"/>
                  <a:pt x="7507122" y="3576909"/>
                  <a:pt x="7509625" y="3578750"/>
                </a:cubicBezTo>
                <a:cubicBezTo>
                  <a:pt x="7510656" y="3579486"/>
                  <a:pt x="7511760" y="3579781"/>
                  <a:pt x="7512864" y="3579781"/>
                </a:cubicBezTo>
                <a:cubicBezTo>
                  <a:pt x="7514631" y="3579781"/>
                  <a:pt x="7516325" y="3578971"/>
                  <a:pt x="7517429" y="3577425"/>
                </a:cubicBezTo>
                <a:close/>
                <a:moveTo>
                  <a:pt x="7568524" y="3726217"/>
                </a:moveTo>
                <a:cubicBezTo>
                  <a:pt x="7571395" y="3725187"/>
                  <a:pt x="7572867" y="3721947"/>
                  <a:pt x="7571836" y="3719076"/>
                </a:cubicBezTo>
                <a:lnTo>
                  <a:pt x="7518092" y="3572271"/>
                </a:lnTo>
                <a:cubicBezTo>
                  <a:pt x="7517061" y="3569400"/>
                  <a:pt x="7513822" y="3567927"/>
                  <a:pt x="7510950" y="3568958"/>
                </a:cubicBezTo>
                <a:cubicBezTo>
                  <a:pt x="7508079" y="3569989"/>
                  <a:pt x="7506607" y="3573228"/>
                  <a:pt x="7507637" y="3576100"/>
                </a:cubicBezTo>
                <a:lnTo>
                  <a:pt x="7561382" y="3722904"/>
                </a:lnTo>
                <a:cubicBezTo>
                  <a:pt x="7562192" y="3725187"/>
                  <a:pt x="7564400" y="3726585"/>
                  <a:pt x="7566683" y="3726585"/>
                </a:cubicBezTo>
                <a:cubicBezTo>
                  <a:pt x="7567272" y="3726585"/>
                  <a:pt x="7567935" y="3726438"/>
                  <a:pt x="7568524" y="3726217"/>
                </a:cubicBezTo>
                <a:close/>
                <a:moveTo>
                  <a:pt x="7650024" y="3869046"/>
                </a:moveTo>
                <a:cubicBezTo>
                  <a:pt x="7652675" y="3867500"/>
                  <a:pt x="7653632" y="3864113"/>
                  <a:pt x="7652159" y="3861463"/>
                </a:cubicBezTo>
                <a:lnTo>
                  <a:pt x="7571469" y="3718266"/>
                </a:lnTo>
                <a:cubicBezTo>
                  <a:pt x="7569922" y="3715542"/>
                  <a:pt x="7566609" y="3714658"/>
                  <a:pt x="7563885" y="3716131"/>
                </a:cubicBezTo>
                <a:cubicBezTo>
                  <a:pt x="7561235" y="3717677"/>
                  <a:pt x="7560278" y="3721064"/>
                  <a:pt x="7561750" y="3723714"/>
                </a:cubicBezTo>
                <a:lnTo>
                  <a:pt x="7642442" y="3866911"/>
                </a:lnTo>
                <a:cubicBezTo>
                  <a:pt x="7643472" y="3868752"/>
                  <a:pt x="7645386" y="3869782"/>
                  <a:pt x="7647374" y="3869782"/>
                </a:cubicBezTo>
                <a:cubicBezTo>
                  <a:pt x="7648257" y="3869782"/>
                  <a:pt x="7649141" y="3869562"/>
                  <a:pt x="7650024" y="3869046"/>
                </a:cubicBezTo>
                <a:close/>
                <a:moveTo>
                  <a:pt x="7756410" y="3998181"/>
                </a:moveTo>
                <a:cubicBezTo>
                  <a:pt x="7758766" y="3996267"/>
                  <a:pt x="7759134" y="3992733"/>
                  <a:pt x="7757220" y="3990304"/>
                </a:cubicBezTo>
                <a:lnTo>
                  <a:pt x="7651571" y="3860653"/>
                </a:lnTo>
                <a:cubicBezTo>
                  <a:pt x="7649656" y="3858297"/>
                  <a:pt x="7646123" y="3857929"/>
                  <a:pt x="7643693" y="3859844"/>
                </a:cubicBezTo>
                <a:cubicBezTo>
                  <a:pt x="7641337" y="3861758"/>
                  <a:pt x="7640969" y="3865292"/>
                  <a:pt x="7642883" y="3867721"/>
                </a:cubicBezTo>
                <a:lnTo>
                  <a:pt x="7748532" y="3997372"/>
                </a:lnTo>
                <a:cubicBezTo>
                  <a:pt x="7749636" y="3998770"/>
                  <a:pt x="7751256" y="3999433"/>
                  <a:pt x="7752876" y="3999433"/>
                </a:cubicBezTo>
                <a:cubicBezTo>
                  <a:pt x="7754201" y="3999433"/>
                  <a:pt x="7755379" y="3999065"/>
                  <a:pt x="7756410" y="3998181"/>
                </a:cubicBezTo>
                <a:close/>
                <a:moveTo>
                  <a:pt x="7885618" y="4103610"/>
                </a:moveTo>
                <a:cubicBezTo>
                  <a:pt x="7887606" y="4101254"/>
                  <a:pt x="7887239" y="4097720"/>
                  <a:pt x="7884882" y="4095732"/>
                </a:cubicBezTo>
                <a:lnTo>
                  <a:pt x="7756484" y="3989494"/>
                </a:lnTo>
                <a:cubicBezTo>
                  <a:pt x="7754127" y="3987506"/>
                  <a:pt x="7750594" y="3987874"/>
                  <a:pt x="7748606" y="3990230"/>
                </a:cubicBezTo>
                <a:cubicBezTo>
                  <a:pt x="7746618" y="3992586"/>
                  <a:pt x="7746986" y="3996120"/>
                  <a:pt x="7749343" y="3998108"/>
                </a:cubicBezTo>
                <a:lnTo>
                  <a:pt x="7877741" y="4104346"/>
                </a:lnTo>
                <a:cubicBezTo>
                  <a:pt x="7878772" y="4105229"/>
                  <a:pt x="7880097" y="4105671"/>
                  <a:pt x="7881348" y="4105598"/>
                </a:cubicBezTo>
                <a:cubicBezTo>
                  <a:pt x="7882894" y="4105671"/>
                  <a:pt x="7884515" y="4104935"/>
                  <a:pt x="7885618" y="4103610"/>
                </a:cubicBezTo>
                <a:close/>
                <a:moveTo>
                  <a:pt x="8030656" y="4183564"/>
                </a:moveTo>
                <a:cubicBezTo>
                  <a:pt x="8032129" y="4180840"/>
                  <a:pt x="8031171" y="4177454"/>
                  <a:pt x="8028521" y="4175982"/>
                </a:cubicBezTo>
                <a:lnTo>
                  <a:pt x="7884072" y="4095217"/>
                </a:lnTo>
                <a:cubicBezTo>
                  <a:pt x="7881348" y="4093671"/>
                  <a:pt x="7877962" y="4094628"/>
                  <a:pt x="7876489" y="4097352"/>
                </a:cubicBezTo>
                <a:cubicBezTo>
                  <a:pt x="7875017" y="4100076"/>
                  <a:pt x="7875974" y="4103462"/>
                  <a:pt x="7878624" y="4104935"/>
                </a:cubicBezTo>
                <a:lnTo>
                  <a:pt x="8023073" y="4185700"/>
                </a:lnTo>
                <a:cubicBezTo>
                  <a:pt x="8023957" y="4186215"/>
                  <a:pt x="8024914" y="4186436"/>
                  <a:pt x="8025797" y="4186436"/>
                </a:cubicBezTo>
                <a:cubicBezTo>
                  <a:pt x="8027711" y="4186362"/>
                  <a:pt x="8029626" y="4185331"/>
                  <a:pt x="8030656" y="4183564"/>
                </a:cubicBezTo>
                <a:close/>
                <a:moveTo>
                  <a:pt x="8184749" y="4235911"/>
                </a:moveTo>
                <a:cubicBezTo>
                  <a:pt x="8185780" y="4233040"/>
                  <a:pt x="8184234" y="4229800"/>
                  <a:pt x="8181289" y="4228843"/>
                </a:cubicBezTo>
                <a:lnTo>
                  <a:pt x="8027564" y="4175613"/>
                </a:lnTo>
                <a:cubicBezTo>
                  <a:pt x="8024693" y="4174656"/>
                  <a:pt x="8021527" y="4176128"/>
                  <a:pt x="8020496" y="4179074"/>
                </a:cubicBezTo>
                <a:cubicBezTo>
                  <a:pt x="8019466" y="4181945"/>
                  <a:pt x="8021011" y="4185184"/>
                  <a:pt x="8023957" y="4186142"/>
                </a:cubicBezTo>
                <a:lnTo>
                  <a:pt x="8177682" y="4239371"/>
                </a:lnTo>
                <a:cubicBezTo>
                  <a:pt x="8178270" y="4239592"/>
                  <a:pt x="8178934" y="4239665"/>
                  <a:pt x="8179522" y="4239665"/>
                </a:cubicBezTo>
                <a:cubicBezTo>
                  <a:pt x="8181805" y="4239665"/>
                  <a:pt x="8183940" y="4238193"/>
                  <a:pt x="8184749" y="4235911"/>
                </a:cubicBezTo>
                <a:close/>
                <a:moveTo>
                  <a:pt x="8341199" y="4258955"/>
                </a:moveTo>
                <a:cubicBezTo>
                  <a:pt x="8341641" y="4255936"/>
                  <a:pt x="8339579" y="4253065"/>
                  <a:pt x="8336560" y="4252623"/>
                </a:cubicBezTo>
                <a:lnTo>
                  <a:pt x="8180332" y="4228548"/>
                </a:lnTo>
                <a:cubicBezTo>
                  <a:pt x="8177241" y="4228033"/>
                  <a:pt x="8174443" y="4230168"/>
                  <a:pt x="8174001" y="4233187"/>
                </a:cubicBezTo>
                <a:cubicBezTo>
                  <a:pt x="8173559" y="4236205"/>
                  <a:pt x="8175620" y="4239077"/>
                  <a:pt x="8178639" y="4239519"/>
                </a:cubicBezTo>
                <a:lnTo>
                  <a:pt x="8334867" y="4263593"/>
                </a:lnTo>
                <a:cubicBezTo>
                  <a:pt x="8335162" y="4263667"/>
                  <a:pt x="8335457" y="4263667"/>
                  <a:pt x="8335751" y="4263667"/>
                </a:cubicBezTo>
                <a:cubicBezTo>
                  <a:pt x="8338401" y="4263667"/>
                  <a:pt x="8340831" y="4261679"/>
                  <a:pt x="8341199" y="4258955"/>
                </a:cubicBezTo>
                <a:close/>
                <a:moveTo>
                  <a:pt x="8335972" y="4263667"/>
                </a:moveTo>
                <a:lnTo>
                  <a:pt x="8487930" y="4256893"/>
                </a:lnTo>
                <a:cubicBezTo>
                  <a:pt x="8491022" y="4256746"/>
                  <a:pt x="8493378" y="4254169"/>
                  <a:pt x="8493230" y="4251077"/>
                </a:cubicBezTo>
                <a:cubicBezTo>
                  <a:pt x="8493083" y="4247985"/>
                  <a:pt x="8490433" y="4245850"/>
                  <a:pt x="8487415" y="4245776"/>
                </a:cubicBezTo>
                <a:lnTo>
                  <a:pt x="8335457" y="4252550"/>
                </a:lnTo>
                <a:cubicBezTo>
                  <a:pt x="8332364" y="4252697"/>
                  <a:pt x="8330009" y="4255274"/>
                  <a:pt x="8330155" y="4258366"/>
                </a:cubicBezTo>
                <a:cubicBezTo>
                  <a:pt x="8330303" y="4261384"/>
                  <a:pt x="8332806" y="4263740"/>
                  <a:pt x="8335751" y="4263667"/>
                </a:cubicBezTo>
                <a:cubicBezTo>
                  <a:pt x="8335824" y="4263667"/>
                  <a:pt x="8335898" y="4263667"/>
                  <a:pt x="8335972" y="4263667"/>
                </a:cubicBezTo>
                <a:close/>
                <a:moveTo>
                  <a:pt x="8492052" y="4254685"/>
                </a:moveTo>
                <a:lnTo>
                  <a:pt x="8574290" y="4147931"/>
                </a:lnTo>
                <a:cubicBezTo>
                  <a:pt x="8576130" y="4145501"/>
                  <a:pt x="8575689" y="4141968"/>
                  <a:pt x="8573259" y="4140127"/>
                </a:cubicBezTo>
                <a:cubicBezTo>
                  <a:pt x="8570830" y="4138213"/>
                  <a:pt x="8567296" y="4138655"/>
                  <a:pt x="8565455" y="4141157"/>
                </a:cubicBezTo>
                <a:lnTo>
                  <a:pt x="8483218" y="4247911"/>
                </a:lnTo>
                <a:cubicBezTo>
                  <a:pt x="8481303" y="4250341"/>
                  <a:pt x="8481819" y="4253875"/>
                  <a:pt x="8484249" y="4255715"/>
                </a:cubicBezTo>
                <a:cubicBezTo>
                  <a:pt x="8485279" y="4256525"/>
                  <a:pt x="8486458" y="4256893"/>
                  <a:pt x="8487709" y="4256893"/>
                </a:cubicBezTo>
                <a:cubicBezTo>
                  <a:pt x="8489402" y="4256893"/>
                  <a:pt x="8491022" y="4256157"/>
                  <a:pt x="8492052" y="4254685"/>
                </a:cubicBezTo>
                <a:close/>
                <a:moveTo>
                  <a:pt x="8571197" y="4149992"/>
                </a:moveTo>
                <a:lnTo>
                  <a:pt x="8712554" y="4117230"/>
                </a:lnTo>
                <a:cubicBezTo>
                  <a:pt x="8715573" y="4116568"/>
                  <a:pt x="8717414" y="4113549"/>
                  <a:pt x="8716750" y="4110530"/>
                </a:cubicBezTo>
                <a:cubicBezTo>
                  <a:pt x="8716088" y="4107512"/>
                  <a:pt x="8713143" y="4105671"/>
                  <a:pt x="8710051" y="4106334"/>
                </a:cubicBezTo>
                <a:lnTo>
                  <a:pt x="8568694" y="4139096"/>
                </a:lnTo>
                <a:cubicBezTo>
                  <a:pt x="8565675" y="4139759"/>
                  <a:pt x="8563835" y="4142777"/>
                  <a:pt x="8564498" y="4145796"/>
                </a:cubicBezTo>
                <a:cubicBezTo>
                  <a:pt x="8565087" y="4148373"/>
                  <a:pt x="8567443" y="4150140"/>
                  <a:pt x="8569946" y="4150140"/>
                </a:cubicBezTo>
                <a:cubicBezTo>
                  <a:pt x="8570387" y="4150140"/>
                  <a:pt x="8570756" y="4150140"/>
                  <a:pt x="8571197" y="4149992"/>
                </a:cubicBezTo>
                <a:close/>
                <a:moveTo>
                  <a:pt x="8713585" y="4116936"/>
                </a:moveTo>
                <a:lnTo>
                  <a:pt x="8834842" y="4060761"/>
                </a:lnTo>
                <a:cubicBezTo>
                  <a:pt x="8837640" y="4059436"/>
                  <a:pt x="8838818" y="4056123"/>
                  <a:pt x="8837566" y="4053325"/>
                </a:cubicBezTo>
                <a:cubicBezTo>
                  <a:pt x="8836241" y="4050527"/>
                  <a:pt x="8833002" y="4049350"/>
                  <a:pt x="8830130" y="4050601"/>
                </a:cubicBezTo>
                <a:lnTo>
                  <a:pt x="8708873" y="4106776"/>
                </a:lnTo>
                <a:cubicBezTo>
                  <a:pt x="8706075" y="4108101"/>
                  <a:pt x="8704897" y="4111414"/>
                  <a:pt x="8706149" y="4114212"/>
                </a:cubicBezTo>
                <a:cubicBezTo>
                  <a:pt x="8707106" y="4116273"/>
                  <a:pt x="8709168" y="4117451"/>
                  <a:pt x="8711229" y="4117451"/>
                </a:cubicBezTo>
                <a:cubicBezTo>
                  <a:pt x="8712038" y="4117451"/>
                  <a:pt x="8712849" y="4117230"/>
                  <a:pt x="8713585" y="4116936"/>
                </a:cubicBezTo>
                <a:close/>
                <a:moveTo>
                  <a:pt x="8837198" y="4058847"/>
                </a:moveTo>
                <a:lnTo>
                  <a:pt x="8859138" y="4026084"/>
                </a:lnTo>
                <a:cubicBezTo>
                  <a:pt x="8860831" y="4023508"/>
                  <a:pt x="8860168" y="4020048"/>
                  <a:pt x="8857591" y="4018354"/>
                </a:cubicBezTo>
                <a:cubicBezTo>
                  <a:pt x="8855089" y="4016661"/>
                  <a:pt x="8851555" y="4017323"/>
                  <a:pt x="8849862" y="4019900"/>
                </a:cubicBezTo>
                <a:lnTo>
                  <a:pt x="8827922" y="4052663"/>
                </a:lnTo>
                <a:cubicBezTo>
                  <a:pt x="8826228" y="4055239"/>
                  <a:pt x="8826891" y="4058700"/>
                  <a:pt x="8829468" y="4060393"/>
                </a:cubicBezTo>
                <a:cubicBezTo>
                  <a:pt x="8830425" y="4061055"/>
                  <a:pt x="8831529" y="4061350"/>
                  <a:pt x="8832633" y="4061350"/>
                </a:cubicBezTo>
                <a:cubicBezTo>
                  <a:pt x="8834327" y="4061276"/>
                  <a:pt x="8836094" y="4060393"/>
                  <a:pt x="8837198" y="4058847"/>
                </a:cubicBezTo>
                <a:close/>
                <a:moveTo>
                  <a:pt x="8859138" y="4026084"/>
                </a:moveTo>
                <a:lnTo>
                  <a:pt x="8920981" y="3933835"/>
                </a:lnTo>
                <a:cubicBezTo>
                  <a:pt x="8922675" y="3931258"/>
                  <a:pt x="8922012" y="3927798"/>
                  <a:pt x="8919435" y="3926104"/>
                </a:cubicBezTo>
                <a:cubicBezTo>
                  <a:pt x="8916932" y="3924411"/>
                  <a:pt x="8913398" y="3925074"/>
                  <a:pt x="8911704" y="3927650"/>
                </a:cubicBezTo>
                <a:lnTo>
                  <a:pt x="8849862" y="4019900"/>
                </a:lnTo>
                <a:cubicBezTo>
                  <a:pt x="8848168" y="4022477"/>
                  <a:pt x="8848831" y="4025937"/>
                  <a:pt x="8851407" y="4027631"/>
                </a:cubicBezTo>
                <a:cubicBezTo>
                  <a:pt x="8852365" y="4028293"/>
                  <a:pt x="8853469" y="4028588"/>
                  <a:pt x="8854574" y="4028588"/>
                </a:cubicBezTo>
                <a:cubicBezTo>
                  <a:pt x="8856340" y="4028514"/>
                  <a:pt x="8858034" y="4027631"/>
                  <a:pt x="8859138" y="4026084"/>
                </a:cubicBezTo>
                <a:close/>
                <a:moveTo>
                  <a:pt x="8921128" y="3933540"/>
                </a:moveTo>
                <a:lnTo>
                  <a:pt x="8949842" y="3885685"/>
                </a:lnTo>
                <a:cubicBezTo>
                  <a:pt x="8951387" y="3883035"/>
                  <a:pt x="8950578" y="3879648"/>
                  <a:pt x="8947927" y="3878028"/>
                </a:cubicBezTo>
                <a:cubicBezTo>
                  <a:pt x="8945277" y="3876409"/>
                  <a:pt x="8941891" y="3877292"/>
                  <a:pt x="8940270" y="3879942"/>
                </a:cubicBezTo>
                <a:lnTo>
                  <a:pt x="8911558" y="3927798"/>
                </a:lnTo>
                <a:cubicBezTo>
                  <a:pt x="8910011" y="3930448"/>
                  <a:pt x="8910821" y="3933835"/>
                  <a:pt x="8913472" y="3935454"/>
                </a:cubicBezTo>
                <a:cubicBezTo>
                  <a:pt x="8914356" y="3935970"/>
                  <a:pt x="8915386" y="3936264"/>
                  <a:pt x="8916343" y="3936264"/>
                </a:cubicBezTo>
                <a:cubicBezTo>
                  <a:pt x="8918257" y="3936264"/>
                  <a:pt x="8920098" y="3935307"/>
                  <a:pt x="8921128" y="3933540"/>
                </a:cubicBezTo>
                <a:close/>
                <a:moveTo>
                  <a:pt x="8949768" y="3885685"/>
                </a:moveTo>
                <a:lnTo>
                  <a:pt x="9006973" y="3790196"/>
                </a:lnTo>
                <a:cubicBezTo>
                  <a:pt x="9008519" y="3787545"/>
                  <a:pt x="9007709" y="3784159"/>
                  <a:pt x="9005059" y="3782539"/>
                </a:cubicBezTo>
                <a:cubicBezTo>
                  <a:pt x="9002409" y="3780993"/>
                  <a:pt x="8999022" y="3781803"/>
                  <a:pt x="8997402" y="3784453"/>
                </a:cubicBezTo>
                <a:lnTo>
                  <a:pt x="8940197" y="3879942"/>
                </a:lnTo>
                <a:cubicBezTo>
                  <a:pt x="8938651" y="3882593"/>
                  <a:pt x="8939460" y="3885980"/>
                  <a:pt x="8942111" y="3887599"/>
                </a:cubicBezTo>
                <a:cubicBezTo>
                  <a:pt x="8942994" y="3888115"/>
                  <a:pt x="8944025" y="3888409"/>
                  <a:pt x="8944982" y="3888409"/>
                </a:cubicBezTo>
                <a:cubicBezTo>
                  <a:pt x="8946896" y="3888336"/>
                  <a:pt x="8948737" y="3887379"/>
                  <a:pt x="8949768" y="3885685"/>
                </a:cubicBezTo>
                <a:close/>
                <a:moveTo>
                  <a:pt x="9007047" y="3790122"/>
                </a:moveTo>
                <a:lnTo>
                  <a:pt x="9028839" y="3752059"/>
                </a:lnTo>
                <a:cubicBezTo>
                  <a:pt x="9030386" y="3749408"/>
                  <a:pt x="9029429" y="3745948"/>
                  <a:pt x="9026777" y="3744476"/>
                </a:cubicBezTo>
                <a:cubicBezTo>
                  <a:pt x="9024127" y="3742930"/>
                  <a:pt x="9020667" y="3743887"/>
                  <a:pt x="9019195" y="3746537"/>
                </a:cubicBezTo>
                <a:lnTo>
                  <a:pt x="8997402" y="3784600"/>
                </a:lnTo>
                <a:cubicBezTo>
                  <a:pt x="8995856" y="3787251"/>
                  <a:pt x="8996813" y="3790711"/>
                  <a:pt x="8999464" y="3792184"/>
                </a:cubicBezTo>
                <a:cubicBezTo>
                  <a:pt x="9000347" y="3792699"/>
                  <a:pt x="9001304" y="3792920"/>
                  <a:pt x="9002261" y="3792920"/>
                </a:cubicBezTo>
                <a:cubicBezTo>
                  <a:pt x="9004176" y="3792920"/>
                  <a:pt x="9006016" y="3791889"/>
                  <a:pt x="9007047" y="3790122"/>
                </a:cubicBezTo>
                <a:close/>
                <a:moveTo>
                  <a:pt x="9028839" y="3752059"/>
                </a:moveTo>
                <a:lnTo>
                  <a:pt x="9097014" y="3633010"/>
                </a:lnTo>
                <a:cubicBezTo>
                  <a:pt x="9098560" y="3630360"/>
                  <a:pt x="9097603" y="3626900"/>
                  <a:pt x="9094953" y="3625427"/>
                </a:cubicBezTo>
                <a:cubicBezTo>
                  <a:pt x="9092302" y="3623881"/>
                  <a:pt x="9088842" y="3624838"/>
                  <a:pt x="9087370" y="3627488"/>
                </a:cubicBezTo>
                <a:lnTo>
                  <a:pt x="9019195" y="3746537"/>
                </a:lnTo>
                <a:cubicBezTo>
                  <a:pt x="9017648" y="3749188"/>
                  <a:pt x="9018605" y="3752648"/>
                  <a:pt x="9021256" y="3754120"/>
                </a:cubicBezTo>
                <a:cubicBezTo>
                  <a:pt x="9022139" y="3754636"/>
                  <a:pt x="9023096" y="3754857"/>
                  <a:pt x="9024053" y="3754857"/>
                </a:cubicBezTo>
                <a:cubicBezTo>
                  <a:pt x="9025968" y="3754857"/>
                  <a:pt x="9027808" y="3753826"/>
                  <a:pt x="9028839" y="3752059"/>
                </a:cubicBezTo>
                <a:close/>
                <a:moveTo>
                  <a:pt x="9097014" y="3633010"/>
                </a:moveTo>
                <a:lnTo>
                  <a:pt x="9138980" y="3560565"/>
                </a:lnTo>
                <a:cubicBezTo>
                  <a:pt x="9140526" y="3557915"/>
                  <a:pt x="9139642" y="3554454"/>
                  <a:pt x="9136918" y="3552982"/>
                </a:cubicBezTo>
                <a:cubicBezTo>
                  <a:pt x="9134268" y="3551436"/>
                  <a:pt x="9130807" y="3552319"/>
                  <a:pt x="9129335" y="3555043"/>
                </a:cubicBezTo>
                <a:lnTo>
                  <a:pt x="9087370" y="3627488"/>
                </a:lnTo>
                <a:cubicBezTo>
                  <a:pt x="9085823" y="3630139"/>
                  <a:pt x="9086707" y="3633599"/>
                  <a:pt x="9089431" y="3635072"/>
                </a:cubicBezTo>
                <a:cubicBezTo>
                  <a:pt x="9090314" y="3635587"/>
                  <a:pt x="9091271" y="3635808"/>
                  <a:pt x="9092302" y="3635808"/>
                </a:cubicBezTo>
                <a:cubicBezTo>
                  <a:pt x="9094143" y="3635808"/>
                  <a:pt x="9095983" y="3634777"/>
                  <a:pt x="9097014" y="3633010"/>
                </a:cubicBezTo>
                <a:close/>
                <a:moveTo>
                  <a:pt x="9138980" y="3560565"/>
                </a:moveTo>
                <a:lnTo>
                  <a:pt x="9193240" y="3466843"/>
                </a:lnTo>
                <a:cubicBezTo>
                  <a:pt x="9194786" y="3464192"/>
                  <a:pt x="9193903" y="3460732"/>
                  <a:pt x="9191179" y="3459259"/>
                </a:cubicBezTo>
                <a:cubicBezTo>
                  <a:pt x="9188528" y="3457713"/>
                  <a:pt x="9185067" y="3458597"/>
                  <a:pt x="9183595" y="3461321"/>
                </a:cubicBezTo>
                <a:lnTo>
                  <a:pt x="9129335" y="3555043"/>
                </a:lnTo>
                <a:cubicBezTo>
                  <a:pt x="9127789" y="3557694"/>
                  <a:pt x="9128673" y="3561154"/>
                  <a:pt x="9131397" y="3562626"/>
                </a:cubicBezTo>
                <a:cubicBezTo>
                  <a:pt x="9132280" y="3563142"/>
                  <a:pt x="9133237" y="3563363"/>
                  <a:pt x="9134268" y="3563363"/>
                </a:cubicBezTo>
                <a:cubicBezTo>
                  <a:pt x="9136109" y="3563363"/>
                  <a:pt x="9137949" y="3562332"/>
                  <a:pt x="9138980" y="3560565"/>
                </a:cubicBezTo>
                <a:close/>
                <a:moveTo>
                  <a:pt x="9193240" y="3466843"/>
                </a:moveTo>
                <a:lnTo>
                  <a:pt x="9213854" y="3431872"/>
                </a:lnTo>
                <a:cubicBezTo>
                  <a:pt x="9215400" y="3429221"/>
                  <a:pt x="9214517" y="3425835"/>
                  <a:pt x="9211866" y="3424215"/>
                </a:cubicBezTo>
                <a:cubicBezTo>
                  <a:pt x="9209216" y="3422595"/>
                  <a:pt x="9205830" y="3423552"/>
                  <a:pt x="9204210" y="3426203"/>
                </a:cubicBezTo>
                <a:lnTo>
                  <a:pt x="9183595" y="3461174"/>
                </a:lnTo>
                <a:cubicBezTo>
                  <a:pt x="9182049" y="3463824"/>
                  <a:pt x="9182933" y="3467211"/>
                  <a:pt x="9185583" y="3468831"/>
                </a:cubicBezTo>
                <a:cubicBezTo>
                  <a:pt x="9186467" y="3469346"/>
                  <a:pt x="9187497" y="3469640"/>
                  <a:pt x="9188455" y="3469640"/>
                </a:cubicBezTo>
                <a:cubicBezTo>
                  <a:pt x="9190369" y="3469640"/>
                  <a:pt x="9192209" y="3468610"/>
                  <a:pt x="9193240" y="3466843"/>
                </a:cubicBezTo>
                <a:close/>
                <a:moveTo>
                  <a:pt x="9213854" y="3431872"/>
                </a:moveTo>
                <a:lnTo>
                  <a:pt x="9292189" y="3299056"/>
                </a:lnTo>
                <a:cubicBezTo>
                  <a:pt x="9293735" y="3296405"/>
                  <a:pt x="9292852" y="3293018"/>
                  <a:pt x="9290201" y="3291399"/>
                </a:cubicBezTo>
                <a:cubicBezTo>
                  <a:pt x="9287551" y="3289853"/>
                  <a:pt x="9284165" y="3290736"/>
                  <a:pt x="9282545" y="3293386"/>
                </a:cubicBezTo>
                <a:lnTo>
                  <a:pt x="9204210" y="3426203"/>
                </a:lnTo>
                <a:cubicBezTo>
                  <a:pt x="9202663" y="3428853"/>
                  <a:pt x="9203547" y="3432240"/>
                  <a:pt x="9206197" y="3433860"/>
                </a:cubicBezTo>
                <a:cubicBezTo>
                  <a:pt x="9207081" y="3434375"/>
                  <a:pt x="9208111" y="3434669"/>
                  <a:pt x="9209069" y="3434669"/>
                </a:cubicBezTo>
                <a:cubicBezTo>
                  <a:pt x="9210983" y="3434596"/>
                  <a:pt x="9212823" y="3433639"/>
                  <a:pt x="9213854" y="3431872"/>
                </a:cubicBezTo>
                <a:close/>
                <a:moveTo>
                  <a:pt x="9290570" y="3300822"/>
                </a:moveTo>
                <a:lnTo>
                  <a:pt x="9390182" y="3232574"/>
                </a:lnTo>
                <a:cubicBezTo>
                  <a:pt x="9392759" y="3230807"/>
                  <a:pt x="9393348" y="3227346"/>
                  <a:pt x="9391654" y="3224843"/>
                </a:cubicBezTo>
                <a:cubicBezTo>
                  <a:pt x="9389888" y="3222267"/>
                  <a:pt x="9386427" y="3221677"/>
                  <a:pt x="9383924" y="3223371"/>
                </a:cubicBezTo>
                <a:lnTo>
                  <a:pt x="9284312" y="3291620"/>
                </a:lnTo>
                <a:cubicBezTo>
                  <a:pt x="9281735" y="3293386"/>
                  <a:pt x="9281146" y="3296847"/>
                  <a:pt x="9282839" y="3299350"/>
                </a:cubicBezTo>
                <a:cubicBezTo>
                  <a:pt x="9283944" y="3300970"/>
                  <a:pt x="9285711" y="3301780"/>
                  <a:pt x="9287477" y="3301780"/>
                </a:cubicBezTo>
                <a:cubicBezTo>
                  <a:pt x="9288508" y="3301780"/>
                  <a:pt x="9289613" y="3301485"/>
                  <a:pt x="9290570" y="3300822"/>
                </a:cubicBezTo>
                <a:close/>
                <a:moveTo>
                  <a:pt x="9391581" y="3231249"/>
                </a:moveTo>
                <a:lnTo>
                  <a:pt x="9409986" y="3205259"/>
                </a:lnTo>
                <a:cubicBezTo>
                  <a:pt x="9411753" y="3202756"/>
                  <a:pt x="9411165" y="3199296"/>
                  <a:pt x="9408661" y="3197455"/>
                </a:cubicBezTo>
                <a:cubicBezTo>
                  <a:pt x="9406158" y="3195689"/>
                  <a:pt x="9402698" y="3196278"/>
                  <a:pt x="9400857" y="3198781"/>
                </a:cubicBezTo>
                <a:lnTo>
                  <a:pt x="9382451" y="3224770"/>
                </a:lnTo>
                <a:cubicBezTo>
                  <a:pt x="9380685" y="3227273"/>
                  <a:pt x="9381273" y="3230733"/>
                  <a:pt x="9383777" y="3232574"/>
                </a:cubicBezTo>
                <a:cubicBezTo>
                  <a:pt x="9384807" y="3233310"/>
                  <a:pt x="9385912" y="3233604"/>
                  <a:pt x="9387016" y="3233604"/>
                </a:cubicBezTo>
                <a:cubicBezTo>
                  <a:pt x="9388783" y="3233604"/>
                  <a:pt x="9390476" y="3232721"/>
                  <a:pt x="9391581" y="3231249"/>
                </a:cubicBezTo>
                <a:close/>
                <a:moveTo>
                  <a:pt x="9410134" y="3204891"/>
                </a:moveTo>
                <a:lnTo>
                  <a:pt x="9480591" y="3091512"/>
                </a:lnTo>
                <a:cubicBezTo>
                  <a:pt x="9482211" y="3088861"/>
                  <a:pt x="9481401" y="3085475"/>
                  <a:pt x="9478824" y="3083855"/>
                </a:cubicBezTo>
                <a:cubicBezTo>
                  <a:pt x="9476247" y="3082235"/>
                  <a:pt x="9472787" y="3083045"/>
                  <a:pt x="9471168" y="3085622"/>
                </a:cubicBezTo>
                <a:lnTo>
                  <a:pt x="9400710" y="3199002"/>
                </a:lnTo>
                <a:cubicBezTo>
                  <a:pt x="9399090" y="3201578"/>
                  <a:pt x="9399900" y="3205039"/>
                  <a:pt x="9402477" y="3206658"/>
                </a:cubicBezTo>
                <a:cubicBezTo>
                  <a:pt x="9403434" y="3207247"/>
                  <a:pt x="9404465" y="3207468"/>
                  <a:pt x="9405422" y="3207468"/>
                </a:cubicBezTo>
                <a:cubicBezTo>
                  <a:pt x="9407262" y="3207542"/>
                  <a:pt x="9409103" y="3206585"/>
                  <a:pt x="9410134" y="3204891"/>
                </a:cubicBezTo>
                <a:close/>
                <a:moveTo>
                  <a:pt x="9480591" y="3091585"/>
                </a:moveTo>
                <a:lnTo>
                  <a:pt x="9499954" y="3061252"/>
                </a:lnTo>
                <a:cubicBezTo>
                  <a:pt x="9501574" y="3058676"/>
                  <a:pt x="9500837" y="3055216"/>
                  <a:pt x="9498261" y="3053522"/>
                </a:cubicBezTo>
                <a:cubicBezTo>
                  <a:pt x="9495684" y="3051902"/>
                  <a:pt x="9492224" y="3052639"/>
                  <a:pt x="9490531" y="3055216"/>
                </a:cubicBezTo>
                <a:lnTo>
                  <a:pt x="9471168" y="3085548"/>
                </a:lnTo>
                <a:cubicBezTo>
                  <a:pt x="9469547" y="3088125"/>
                  <a:pt x="9470284" y="3091585"/>
                  <a:pt x="9472861" y="3093279"/>
                </a:cubicBezTo>
                <a:cubicBezTo>
                  <a:pt x="9473818" y="3093868"/>
                  <a:pt x="9474849" y="3094162"/>
                  <a:pt x="9475879" y="3094162"/>
                </a:cubicBezTo>
                <a:cubicBezTo>
                  <a:pt x="9477793" y="3094162"/>
                  <a:pt x="9479560" y="3093205"/>
                  <a:pt x="9480591" y="3091585"/>
                </a:cubicBezTo>
                <a:close/>
                <a:moveTo>
                  <a:pt x="9499734" y="3061547"/>
                </a:moveTo>
                <a:lnTo>
                  <a:pt x="9557528" y="2982623"/>
                </a:lnTo>
                <a:cubicBezTo>
                  <a:pt x="9559368" y="2980120"/>
                  <a:pt x="9558779" y="2976659"/>
                  <a:pt x="9556349" y="2974819"/>
                </a:cubicBezTo>
                <a:cubicBezTo>
                  <a:pt x="9553846" y="2973052"/>
                  <a:pt x="9550386" y="2973567"/>
                  <a:pt x="9548545" y="2975997"/>
                </a:cubicBezTo>
                <a:lnTo>
                  <a:pt x="9490751" y="3054921"/>
                </a:lnTo>
                <a:cubicBezTo>
                  <a:pt x="9488910" y="3057424"/>
                  <a:pt x="9489500" y="3060884"/>
                  <a:pt x="9491929" y="3062725"/>
                </a:cubicBezTo>
                <a:cubicBezTo>
                  <a:pt x="9492960" y="3063461"/>
                  <a:pt x="9494138" y="3063829"/>
                  <a:pt x="9495242" y="3063829"/>
                </a:cubicBezTo>
                <a:cubicBezTo>
                  <a:pt x="9497009" y="3063756"/>
                  <a:pt x="9498703" y="3063020"/>
                  <a:pt x="9499734" y="3061547"/>
                </a:cubicBezTo>
                <a:close/>
                <a:moveTo>
                  <a:pt x="9557380" y="2982844"/>
                </a:moveTo>
                <a:lnTo>
                  <a:pt x="9572620" y="2964291"/>
                </a:lnTo>
                <a:cubicBezTo>
                  <a:pt x="9574608" y="2961935"/>
                  <a:pt x="9574240" y="2958401"/>
                  <a:pt x="9571884" y="2956413"/>
                </a:cubicBezTo>
                <a:cubicBezTo>
                  <a:pt x="9569528" y="2954499"/>
                  <a:pt x="9565994" y="2954793"/>
                  <a:pt x="9564007" y="2957149"/>
                </a:cubicBezTo>
                <a:lnTo>
                  <a:pt x="9548766" y="2975702"/>
                </a:lnTo>
                <a:cubicBezTo>
                  <a:pt x="9546778" y="2978058"/>
                  <a:pt x="9547147" y="2981592"/>
                  <a:pt x="9549502" y="2983580"/>
                </a:cubicBezTo>
                <a:cubicBezTo>
                  <a:pt x="9550533" y="2984464"/>
                  <a:pt x="9551785" y="2984832"/>
                  <a:pt x="9553110" y="2984832"/>
                </a:cubicBezTo>
                <a:cubicBezTo>
                  <a:pt x="9554730" y="2984905"/>
                  <a:pt x="9556276" y="2984169"/>
                  <a:pt x="9557380" y="2982844"/>
                </a:cubicBezTo>
                <a:close/>
                <a:moveTo>
                  <a:pt x="9573062" y="2963702"/>
                </a:moveTo>
                <a:lnTo>
                  <a:pt x="9618414" y="2890889"/>
                </a:lnTo>
                <a:cubicBezTo>
                  <a:pt x="9620034" y="2888312"/>
                  <a:pt x="9619224" y="2884851"/>
                  <a:pt x="9616646" y="2883232"/>
                </a:cubicBezTo>
                <a:cubicBezTo>
                  <a:pt x="9614070" y="2881686"/>
                  <a:pt x="9610610" y="2882422"/>
                  <a:pt x="9608990" y="2884999"/>
                </a:cubicBezTo>
                <a:lnTo>
                  <a:pt x="9563638" y="2957812"/>
                </a:lnTo>
                <a:cubicBezTo>
                  <a:pt x="9562019" y="2960389"/>
                  <a:pt x="9562828" y="2963849"/>
                  <a:pt x="9565405" y="2965469"/>
                </a:cubicBezTo>
                <a:cubicBezTo>
                  <a:pt x="9566362" y="2966058"/>
                  <a:pt x="9567393" y="2966279"/>
                  <a:pt x="9568424" y="2966279"/>
                </a:cubicBezTo>
                <a:cubicBezTo>
                  <a:pt x="9570191" y="2966279"/>
                  <a:pt x="9572031" y="2965395"/>
                  <a:pt x="9573062" y="2963702"/>
                </a:cubicBezTo>
                <a:close/>
                <a:moveTo>
                  <a:pt x="9618340" y="2891036"/>
                </a:moveTo>
                <a:lnTo>
                  <a:pt x="9634242" y="2867403"/>
                </a:lnTo>
                <a:cubicBezTo>
                  <a:pt x="9635937" y="2864826"/>
                  <a:pt x="9635273" y="2861366"/>
                  <a:pt x="9632697" y="2859672"/>
                </a:cubicBezTo>
                <a:cubicBezTo>
                  <a:pt x="9630194" y="2857979"/>
                  <a:pt x="9626734" y="2858642"/>
                  <a:pt x="9624966" y="2861218"/>
                </a:cubicBezTo>
                <a:lnTo>
                  <a:pt x="9609064" y="2884851"/>
                </a:lnTo>
                <a:cubicBezTo>
                  <a:pt x="9607371" y="2887428"/>
                  <a:pt x="9608033" y="2890889"/>
                  <a:pt x="9610610" y="2892582"/>
                </a:cubicBezTo>
                <a:cubicBezTo>
                  <a:pt x="9611567" y="2893245"/>
                  <a:pt x="9612671" y="2893539"/>
                  <a:pt x="9613776" y="2893539"/>
                </a:cubicBezTo>
                <a:cubicBezTo>
                  <a:pt x="9615543" y="2893539"/>
                  <a:pt x="9617236" y="2892655"/>
                  <a:pt x="9618340" y="2891036"/>
                </a:cubicBezTo>
                <a:close/>
                <a:moveTo>
                  <a:pt x="7099397" y="3539509"/>
                </a:moveTo>
                <a:lnTo>
                  <a:pt x="7123030" y="3511311"/>
                </a:lnTo>
                <a:cubicBezTo>
                  <a:pt x="7125018" y="3508955"/>
                  <a:pt x="7124723" y="3505421"/>
                  <a:pt x="7122367" y="3503433"/>
                </a:cubicBezTo>
                <a:cubicBezTo>
                  <a:pt x="7120011" y="3501446"/>
                  <a:pt x="7116477" y="3501740"/>
                  <a:pt x="7114490" y="3504170"/>
                </a:cubicBezTo>
                <a:lnTo>
                  <a:pt x="7090856" y="3532367"/>
                </a:lnTo>
                <a:cubicBezTo>
                  <a:pt x="7088868" y="3534723"/>
                  <a:pt x="7089163" y="3538257"/>
                  <a:pt x="7091519" y="3540245"/>
                </a:cubicBezTo>
                <a:cubicBezTo>
                  <a:pt x="7092549" y="3541129"/>
                  <a:pt x="7093875" y="3541570"/>
                  <a:pt x="7095127" y="3541570"/>
                </a:cubicBezTo>
                <a:cubicBezTo>
                  <a:pt x="7096746" y="3541497"/>
                  <a:pt x="7098292" y="3540834"/>
                  <a:pt x="7099397" y="3539509"/>
                </a:cubicBezTo>
                <a:close/>
                <a:moveTo>
                  <a:pt x="7058389" y="3594432"/>
                </a:moveTo>
                <a:lnTo>
                  <a:pt x="7099617" y="3539214"/>
                </a:lnTo>
                <a:cubicBezTo>
                  <a:pt x="7101458" y="3536785"/>
                  <a:pt x="7100943" y="3533251"/>
                  <a:pt x="7098513" y="3531410"/>
                </a:cubicBezTo>
                <a:cubicBezTo>
                  <a:pt x="7096084" y="3529570"/>
                  <a:pt x="7092549" y="3530085"/>
                  <a:pt x="7090709" y="3532515"/>
                </a:cubicBezTo>
                <a:lnTo>
                  <a:pt x="7049480" y="3587732"/>
                </a:lnTo>
                <a:cubicBezTo>
                  <a:pt x="7047640" y="3590162"/>
                  <a:pt x="7048155" y="3593695"/>
                  <a:pt x="7050585" y="3595536"/>
                </a:cubicBezTo>
                <a:cubicBezTo>
                  <a:pt x="7051615" y="3596272"/>
                  <a:pt x="7052793" y="3596640"/>
                  <a:pt x="7053971" y="3596640"/>
                </a:cubicBezTo>
                <a:cubicBezTo>
                  <a:pt x="7055591" y="3596714"/>
                  <a:pt x="7057284" y="3595904"/>
                  <a:pt x="7058389" y="3594432"/>
                </a:cubicBezTo>
                <a:close/>
                <a:moveTo>
                  <a:pt x="7028056" y="3642140"/>
                </a:moveTo>
                <a:lnTo>
                  <a:pt x="7058609" y="3594064"/>
                </a:lnTo>
                <a:cubicBezTo>
                  <a:pt x="7060303" y="3591487"/>
                  <a:pt x="7059493" y="3588027"/>
                  <a:pt x="7056916" y="3586333"/>
                </a:cubicBezTo>
                <a:cubicBezTo>
                  <a:pt x="7054339" y="3584640"/>
                  <a:pt x="7050879" y="3585450"/>
                  <a:pt x="7049186" y="3588027"/>
                </a:cubicBezTo>
                <a:lnTo>
                  <a:pt x="7018632" y="3636103"/>
                </a:lnTo>
                <a:cubicBezTo>
                  <a:pt x="7016939" y="3638679"/>
                  <a:pt x="7017749" y="3642140"/>
                  <a:pt x="7020325" y="3643833"/>
                </a:cubicBezTo>
                <a:cubicBezTo>
                  <a:pt x="7021282" y="3644422"/>
                  <a:pt x="7022313" y="3644716"/>
                  <a:pt x="7023344" y="3644716"/>
                </a:cubicBezTo>
                <a:cubicBezTo>
                  <a:pt x="7025258" y="3644716"/>
                  <a:pt x="7027025" y="3643833"/>
                  <a:pt x="7028056" y="3642140"/>
                </a:cubicBezTo>
                <a:close/>
                <a:moveTo>
                  <a:pt x="7025626" y="3645453"/>
                </a:moveTo>
                <a:lnTo>
                  <a:pt x="7027835" y="3642434"/>
                </a:lnTo>
                <a:cubicBezTo>
                  <a:pt x="7029675" y="3639931"/>
                  <a:pt x="7029086" y="3636471"/>
                  <a:pt x="7026583" y="3634630"/>
                </a:cubicBezTo>
                <a:cubicBezTo>
                  <a:pt x="7024154" y="3632863"/>
                  <a:pt x="7020620" y="3633378"/>
                  <a:pt x="7018779" y="3635882"/>
                </a:cubicBezTo>
                <a:lnTo>
                  <a:pt x="7016571" y="3638900"/>
                </a:lnTo>
                <a:cubicBezTo>
                  <a:pt x="7014730" y="3641403"/>
                  <a:pt x="7015319" y="3644864"/>
                  <a:pt x="7017822" y="3646704"/>
                </a:cubicBezTo>
                <a:cubicBezTo>
                  <a:pt x="7018853" y="3647441"/>
                  <a:pt x="7019957" y="3647809"/>
                  <a:pt x="7021135" y="3647735"/>
                </a:cubicBezTo>
                <a:cubicBezTo>
                  <a:pt x="7022902" y="3647735"/>
                  <a:pt x="7024595" y="3646925"/>
                  <a:pt x="7025626" y="3645453"/>
                </a:cubicBezTo>
                <a:close/>
                <a:moveTo>
                  <a:pt x="6995735" y="3679982"/>
                </a:moveTo>
                <a:lnTo>
                  <a:pt x="7025405" y="3645821"/>
                </a:lnTo>
                <a:cubicBezTo>
                  <a:pt x="7027393" y="3643465"/>
                  <a:pt x="7027172" y="3640005"/>
                  <a:pt x="7024890" y="3637943"/>
                </a:cubicBezTo>
                <a:cubicBezTo>
                  <a:pt x="7022534" y="3635882"/>
                  <a:pt x="7019000" y="3636176"/>
                  <a:pt x="7017012" y="3638459"/>
                </a:cubicBezTo>
                <a:lnTo>
                  <a:pt x="6987342" y="3672620"/>
                </a:lnTo>
                <a:cubicBezTo>
                  <a:pt x="6985354" y="3674976"/>
                  <a:pt x="6985575" y="3678436"/>
                  <a:pt x="6987858" y="3680497"/>
                </a:cubicBezTo>
                <a:cubicBezTo>
                  <a:pt x="6988962" y="3681454"/>
                  <a:pt x="6990287" y="3681896"/>
                  <a:pt x="6991539" y="3681896"/>
                </a:cubicBezTo>
                <a:cubicBezTo>
                  <a:pt x="6993085" y="3681896"/>
                  <a:pt x="6994631" y="3681234"/>
                  <a:pt x="6995735" y="3679982"/>
                </a:cubicBezTo>
                <a:close/>
                <a:moveTo>
                  <a:pt x="6964445" y="3697799"/>
                </a:moveTo>
                <a:lnTo>
                  <a:pt x="6994189" y="3681234"/>
                </a:lnTo>
                <a:cubicBezTo>
                  <a:pt x="6996913" y="3679761"/>
                  <a:pt x="6997870" y="3676374"/>
                  <a:pt x="6996324" y="3673650"/>
                </a:cubicBezTo>
                <a:cubicBezTo>
                  <a:pt x="6994852" y="3670926"/>
                  <a:pt x="6991391" y="3670043"/>
                  <a:pt x="6988741" y="3671515"/>
                </a:cubicBezTo>
                <a:lnTo>
                  <a:pt x="6958997" y="3688080"/>
                </a:lnTo>
                <a:cubicBezTo>
                  <a:pt x="6956273" y="3689553"/>
                  <a:pt x="6955316" y="3692940"/>
                  <a:pt x="6956862" y="3695664"/>
                </a:cubicBezTo>
                <a:cubicBezTo>
                  <a:pt x="6957893" y="3697504"/>
                  <a:pt x="6959807" y="3698535"/>
                  <a:pt x="6961795" y="3698535"/>
                </a:cubicBezTo>
                <a:cubicBezTo>
                  <a:pt x="6962679" y="3698461"/>
                  <a:pt x="6963562" y="3698241"/>
                  <a:pt x="6964445" y="3697799"/>
                </a:cubicBezTo>
                <a:close/>
                <a:moveTo>
                  <a:pt x="6895387" y="3744181"/>
                </a:moveTo>
                <a:lnTo>
                  <a:pt x="6964813" y="3697578"/>
                </a:lnTo>
                <a:cubicBezTo>
                  <a:pt x="6967390" y="3695885"/>
                  <a:pt x="6968053" y="3692424"/>
                  <a:pt x="6966360" y="3689847"/>
                </a:cubicBezTo>
                <a:cubicBezTo>
                  <a:pt x="6964666" y="3687270"/>
                  <a:pt x="6961132" y="3686608"/>
                  <a:pt x="6958629" y="3688301"/>
                </a:cubicBezTo>
                <a:lnTo>
                  <a:pt x="6889202" y="3734905"/>
                </a:lnTo>
                <a:cubicBezTo>
                  <a:pt x="6886626" y="3736598"/>
                  <a:pt x="6885963" y="3740058"/>
                  <a:pt x="6887656" y="3742635"/>
                </a:cubicBezTo>
                <a:cubicBezTo>
                  <a:pt x="6888761" y="3744255"/>
                  <a:pt x="6890527" y="3745138"/>
                  <a:pt x="6892295" y="3745138"/>
                </a:cubicBezTo>
                <a:cubicBezTo>
                  <a:pt x="6893399" y="3745138"/>
                  <a:pt x="6894503" y="3744770"/>
                  <a:pt x="6895387" y="3744181"/>
                </a:cubicBezTo>
                <a:close/>
                <a:moveTo>
                  <a:pt x="6833396" y="3829069"/>
                </a:moveTo>
                <a:lnTo>
                  <a:pt x="6896786" y="3742856"/>
                </a:lnTo>
                <a:cubicBezTo>
                  <a:pt x="6898626" y="3740353"/>
                  <a:pt x="6898111" y="3736893"/>
                  <a:pt x="6895607" y="3735052"/>
                </a:cubicBezTo>
                <a:cubicBezTo>
                  <a:pt x="6893178" y="3733212"/>
                  <a:pt x="6889644" y="3733727"/>
                  <a:pt x="6887803" y="3736230"/>
                </a:cubicBezTo>
                <a:lnTo>
                  <a:pt x="6824414" y="3822443"/>
                </a:lnTo>
                <a:cubicBezTo>
                  <a:pt x="6822573" y="3824946"/>
                  <a:pt x="6823089" y="3828406"/>
                  <a:pt x="6825592" y="3830247"/>
                </a:cubicBezTo>
                <a:cubicBezTo>
                  <a:pt x="6826623" y="3830983"/>
                  <a:pt x="6827801" y="3831351"/>
                  <a:pt x="6828905" y="3831351"/>
                </a:cubicBezTo>
                <a:cubicBezTo>
                  <a:pt x="6830672" y="3831278"/>
                  <a:pt x="6832365" y="3830541"/>
                  <a:pt x="6833396" y="3829069"/>
                </a:cubicBezTo>
                <a:close/>
                <a:moveTo>
                  <a:pt x="6833101" y="3829437"/>
                </a:moveTo>
                <a:lnTo>
                  <a:pt x="6833396" y="3829069"/>
                </a:lnTo>
                <a:cubicBezTo>
                  <a:pt x="6835237" y="3826639"/>
                  <a:pt x="6834648" y="3823326"/>
                  <a:pt x="6832144" y="3821412"/>
                </a:cubicBezTo>
                <a:cubicBezTo>
                  <a:pt x="6829715" y="3819571"/>
                  <a:pt x="6826034" y="3820234"/>
                  <a:pt x="6824193" y="3822663"/>
                </a:cubicBezTo>
                <a:cubicBezTo>
                  <a:pt x="6822353" y="3825093"/>
                  <a:pt x="6822868" y="3828627"/>
                  <a:pt x="6825297" y="3830468"/>
                </a:cubicBezTo>
                <a:cubicBezTo>
                  <a:pt x="6826328" y="3831204"/>
                  <a:pt x="6827506" y="3831572"/>
                  <a:pt x="6828684" y="3831572"/>
                </a:cubicBezTo>
                <a:cubicBezTo>
                  <a:pt x="6830377" y="3831646"/>
                  <a:pt x="6831997" y="3830910"/>
                  <a:pt x="6833101" y="3829437"/>
                </a:cubicBezTo>
                <a:close/>
                <a:moveTo>
                  <a:pt x="6801812" y="3870004"/>
                </a:moveTo>
                <a:lnTo>
                  <a:pt x="6833028" y="3829511"/>
                </a:lnTo>
                <a:cubicBezTo>
                  <a:pt x="6834868" y="3827081"/>
                  <a:pt x="6834427" y="3823547"/>
                  <a:pt x="6831997" y="3821707"/>
                </a:cubicBezTo>
                <a:cubicBezTo>
                  <a:pt x="6829568" y="3819792"/>
                  <a:pt x="6826034" y="3820234"/>
                  <a:pt x="6824193" y="3822737"/>
                </a:cubicBezTo>
                <a:lnTo>
                  <a:pt x="6792977" y="3863230"/>
                </a:lnTo>
                <a:cubicBezTo>
                  <a:pt x="6791063" y="3865660"/>
                  <a:pt x="6791578" y="3869193"/>
                  <a:pt x="6794008" y="3871034"/>
                </a:cubicBezTo>
                <a:cubicBezTo>
                  <a:pt x="6795038" y="3871844"/>
                  <a:pt x="6796216" y="3872212"/>
                  <a:pt x="6797468" y="3872212"/>
                </a:cubicBezTo>
                <a:cubicBezTo>
                  <a:pt x="6799161" y="3872138"/>
                  <a:pt x="6800781" y="3871402"/>
                  <a:pt x="6801812" y="3870004"/>
                </a:cubicBezTo>
                <a:close/>
                <a:moveTo>
                  <a:pt x="6771700" y="3909097"/>
                </a:moveTo>
                <a:lnTo>
                  <a:pt x="6801812" y="3870004"/>
                </a:lnTo>
                <a:cubicBezTo>
                  <a:pt x="6803652" y="3867574"/>
                  <a:pt x="6803210" y="3864040"/>
                  <a:pt x="6800781" y="3862200"/>
                </a:cubicBezTo>
                <a:cubicBezTo>
                  <a:pt x="6798352" y="3860359"/>
                  <a:pt x="6794817" y="3860727"/>
                  <a:pt x="6792977" y="3863230"/>
                </a:cubicBezTo>
                <a:lnTo>
                  <a:pt x="6762865" y="3902324"/>
                </a:lnTo>
                <a:cubicBezTo>
                  <a:pt x="6761025" y="3904753"/>
                  <a:pt x="6761466" y="3908287"/>
                  <a:pt x="6763896" y="3910128"/>
                </a:cubicBezTo>
                <a:cubicBezTo>
                  <a:pt x="6764926" y="3910938"/>
                  <a:pt x="6766105" y="3911306"/>
                  <a:pt x="6767356" y="3911306"/>
                </a:cubicBezTo>
                <a:cubicBezTo>
                  <a:pt x="6768976" y="3911232"/>
                  <a:pt x="6770595" y="3910496"/>
                  <a:pt x="6771700" y="3909097"/>
                </a:cubicBezTo>
                <a:close/>
                <a:moveTo>
                  <a:pt x="6752631" y="3917711"/>
                </a:moveTo>
                <a:lnTo>
                  <a:pt x="6769418" y="3910791"/>
                </a:lnTo>
                <a:cubicBezTo>
                  <a:pt x="6772289" y="3909613"/>
                  <a:pt x="6773614" y="3906373"/>
                  <a:pt x="6772436" y="3903502"/>
                </a:cubicBezTo>
                <a:cubicBezTo>
                  <a:pt x="6771258" y="3900631"/>
                  <a:pt x="6767945" y="3899305"/>
                  <a:pt x="6765147" y="3900483"/>
                </a:cubicBezTo>
                <a:lnTo>
                  <a:pt x="6748361" y="3907404"/>
                </a:lnTo>
                <a:cubicBezTo>
                  <a:pt x="6745490" y="3908582"/>
                  <a:pt x="6744165" y="3911821"/>
                  <a:pt x="6745343" y="3914692"/>
                </a:cubicBezTo>
                <a:cubicBezTo>
                  <a:pt x="6746226" y="3916828"/>
                  <a:pt x="6748361" y="3918153"/>
                  <a:pt x="6750570" y="3918153"/>
                </a:cubicBezTo>
                <a:cubicBezTo>
                  <a:pt x="6751306" y="3918153"/>
                  <a:pt x="6751969" y="3918006"/>
                  <a:pt x="6752631" y="3917711"/>
                </a:cubicBezTo>
                <a:close/>
                <a:moveTo>
                  <a:pt x="6650222" y="3959823"/>
                </a:moveTo>
                <a:lnTo>
                  <a:pt x="6752631" y="3917711"/>
                </a:lnTo>
                <a:cubicBezTo>
                  <a:pt x="6755503" y="3916533"/>
                  <a:pt x="6756828" y="3913294"/>
                  <a:pt x="6755650" y="3910423"/>
                </a:cubicBezTo>
                <a:cubicBezTo>
                  <a:pt x="6754472" y="3907551"/>
                  <a:pt x="6751159" y="3906226"/>
                  <a:pt x="6748361" y="3907404"/>
                </a:cubicBezTo>
                <a:lnTo>
                  <a:pt x="6645951" y="3949517"/>
                </a:lnTo>
                <a:cubicBezTo>
                  <a:pt x="6643080" y="3950694"/>
                  <a:pt x="6641755" y="3953934"/>
                  <a:pt x="6642933" y="3956805"/>
                </a:cubicBezTo>
                <a:cubicBezTo>
                  <a:pt x="6643817" y="3958940"/>
                  <a:pt x="6645951" y="3960265"/>
                  <a:pt x="6648160" y="3960265"/>
                </a:cubicBezTo>
                <a:cubicBezTo>
                  <a:pt x="6648897" y="3960265"/>
                  <a:pt x="6649559" y="3960118"/>
                  <a:pt x="6650222" y="3959823"/>
                </a:cubicBezTo>
                <a:close/>
                <a:moveTo>
                  <a:pt x="6590440" y="4030649"/>
                </a:moveTo>
                <a:lnTo>
                  <a:pt x="6652430" y="3958278"/>
                </a:lnTo>
                <a:cubicBezTo>
                  <a:pt x="6654418" y="3955922"/>
                  <a:pt x="6654124" y="3952388"/>
                  <a:pt x="6651841" y="3950400"/>
                </a:cubicBezTo>
                <a:cubicBezTo>
                  <a:pt x="6649485" y="3948412"/>
                  <a:pt x="6646025" y="3948707"/>
                  <a:pt x="6643963" y="3950989"/>
                </a:cubicBezTo>
                <a:lnTo>
                  <a:pt x="6581973" y="4023360"/>
                </a:lnTo>
                <a:cubicBezTo>
                  <a:pt x="6579985" y="4025716"/>
                  <a:pt x="6580280" y="4029251"/>
                  <a:pt x="6582562" y="4031238"/>
                </a:cubicBezTo>
                <a:cubicBezTo>
                  <a:pt x="6583592" y="4032122"/>
                  <a:pt x="6584918" y="4032563"/>
                  <a:pt x="6586243" y="4032563"/>
                </a:cubicBezTo>
                <a:cubicBezTo>
                  <a:pt x="6587789" y="4032637"/>
                  <a:pt x="6589335" y="4031975"/>
                  <a:pt x="6590440" y="4030649"/>
                </a:cubicBezTo>
                <a:close/>
                <a:moveTo>
                  <a:pt x="6572328" y="4047951"/>
                </a:moveTo>
                <a:lnTo>
                  <a:pt x="6589998" y="4031091"/>
                </a:lnTo>
                <a:cubicBezTo>
                  <a:pt x="6592207" y="4028956"/>
                  <a:pt x="6592280" y="4025422"/>
                  <a:pt x="6590145" y="4023213"/>
                </a:cubicBezTo>
                <a:cubicBezTo>
                  <a:pt x="6588010" y="4021004"/>
                  <a:pt x="6584476" y="4020931"/>
                  <a:pt x="6582267" y="4023066"/>
                </a:cubicBezTo>
                <a:lnTo>
                  <a:pt x="6564598" y="4039926"/>
                </a:lnTo>
                <a:cubicBezTo>
                  <a:pt x="6562389" y="4042061"/>
                  <a:pt x="6562316" y="4045595"/>
                  <a:pt x="6564451" y="4047803"/>
                </a:cubicBezTo>
                <a:cubicBezTo>
                  <a:pt x="6565555" y="4048982"/>
                  <a:pt x="6567027" y="4049570"/>
                  <a:pt x="6568500" y="4049497"/>
                </a:cubicBezTo>
                <a:cubicBezTo>
                  <a:pt x="6569899" y="4049423"/>
                  <a:pt x="6571297" y="4048908"/>
                  <a:pt x="6572328" y="4047951"/>
                </a:cubicBezTo>
                <a:close/>
                <a:moveTo>
                  <a:pt x="6528670" y="4089474"/>
                </a:moveTo>
                <a:lnTo>
                  <a:pt x="6572328" y="4047877"/>
                </a:lnTo>
                <a:cubicBezTo>
                  <a:pt x="6574537" y="4045742"/>
                  <a:pt x="6574684" y="4042208"/>
                  <a:pt x="6572549" y="4039999"/>
                </a:cubicBezTo>
                <a:cubicBezTo>
                  <a:pt x="6570414" y="4037717"/>
                  <a:pt x="6566880" y="4037717"/>
                  <a:pt x="6564672" y="4039779"/>
                </a:cubicBezTo>
                <a:lnTo>
                  <a:pt x="6521013" y="4081375"/>
                </a:lnTo>
                <a:cubicBezTo>
                  <a:pt x="6518804" y="4083511"/>
                  <a:pt x="6518657" y="4087045"/>
                  <a:pt x="6520792" y="4089253"/>
                </a:cubicBezTo>
                <a:cubicBezTo>
                  <a:pt x="6521897" y="4090431"/>
                  <a:pt x="6523369" y="4091020"/>
                  <a:pt x="6524841" y="4091020"/>
                </a:cubicBezTo>
                <a:cubicBezTo>
                  <a:pt x="6526240" y="4091020"/>
                  <a:pt x="6527639" y="4090505"/>
                  <a:pt x="6528670" y="4089474"/>
                </a:cubicBezTo>
                <a:close/>
                <a:moveTo>
                  <a:pt x="6490459" y="4117304"/>
                </a:moveTo>
                <a:lnTo>
                  <a:pt x="6528154" y="4089990"/>
                </a:lnTo>
                <a:cubicBezTo>
                  <a:pt x="6530658" y="4088149"/>
                  <a:pt x="6531173" y="4084689"/>
                  <a:pt x="6529406" y="4082185"/>
                </a:cubicBezTo>
                <a:cubicBezTo>
                  <a:pt x="6527565" y="4079682"/>
                  <a:pt x="6524105" y="4079167"/>
                  <a:pt x="6521602" y="4080934"/>
                </a:cubicBezTo>
                <a:lnTo>
                  <a:pt x="6483907" y="4108248"/>
                </a:lnTo>
                <a:cubicBezTo>
                  <a:pt x="6481404" y="4110089"/>
                  <a:pt x="6480888" y="4113549"/>
                  <a:pt x="6482655" y="4116052"/>
                </a:cubicBezTo>
                <a:cubicBezTo>
                  <a:pt x="6483759" y="4117525"/>
                  <a:pt x="6485453" y="4118334"/>
                  <a:pt x="6487220" y="4118334"/>
                </a:cubicBezTo>
                <a:cubicBezTo>
                  <a:pt x="6488324" y="4118334"/>
                  <a:pt x="6489428" y="4118040"/>
                  <a:pt x="6490459" y="4117304"/>
                </a:cubicBezTo>
                <a:close/>
                <a:moveTo>
                  <a:pt x="6467047" y="4134237"/>
                </a:moveTo>
                <a:lnTo>
                  <a:pt x="6490386" y="4117304"/>
                </a:lnTo>
                <a:cubicBezTo>
                  <a:pt x="6492889" y="4115537"/>
                  <a:pt x="6493404" y="4112003"/>
                  <a:pt x="6491637" y="4109500"/>
                </a:cubicBezTo>
                <a:cubicBezTo>
                  <a:pt x="6489796" y="4106997"/>
                  <a:pt x="6486336" y="4106481"/>
                  <a:pt x="6483833" y="4108248"/>
                </a:cubicBezTo>
                <a:lnTo>
                  <a:pt x="6460495" y="4125181"/>
                </a:lnTo>
                <a:cubicBezTo>
                  <a:pt x="6457991" y="4126948"/>
                  <a:pt x="6457476" y="4130482"/>
                  <a:pt x="6459243" y="4132985"/>
                </a:cubicBezTo>
                <a:cubicBezTo>
                  <a:pt x="6460347" y="4134532"/>
                  <a:pt x="6462041" y="4135341"/>
                  <a:pt x="6463808" y="4135268"/>
                </a:cubicBezTo>
                <a:cubicBezTo>
                  <a:pt x="6464912" y="4135268"/>
                  <a:pt x="6466090" y="4134973"/>
                  <a:pt x="6467047" y="4134237"/>
                </a:cubicBezTo>
                <a:close/>
                <a:moveTo>
                  <a:pt x="6434285" y="4142556"/>
                </a:moveTo>
                <a:lnTo>
                  <a:pt x="6465133" y="4135194"/>
                </a:lnTo>
                <a:cubicBezTo>
                  <a:pt x="6468151" y="4134458"/>
                  <a:pt x="6469992" y="4131439"/>
                  <a:pt x="6469256" y="4128494"/>
                </a:cubicBezTo>
                <a:cubicBezTo>
                  <a:pt x="6468520" y="4125549"/>
                  <a:pt x="6465575" y="4123635"/>
                  <a:pt x="6462556" y="4124372"/>
                </a:cubicBezTo>
                <a:lnTo>
                  <a:pt x="6431708" y="4131734"/>
                </a:lnTo>
                <a:cubicBezTo>
                  <a:pt x="6428689" y="4132470"/>
                  <a:pt x="6426849" y="4135489"/>
                  <a:pt x="6427585" y="4138433"/>
                </a:cubicBezTo>
                <a:cubicBezTo>
                  <a:pt x="6428174" y="4141011"/>
                  <a:pt x="6430530" y="4142704"/>
                  <a:pt x="6433033" y="4142704"/>
                </a:cubicBezTo>
                <a:cubicBezTo>
                  <a:pt x="6433401" y="4142704"/>
                  <a:pt x="6433843" y="4142630"/>
                  <a:pt x="6434285" y="4142556"/>
                </a:cubicBezTo>
                <a:close/>
                <a:moveTo>
                  <a:pt x="6327899" y="4168030"/>
                </a:moveTo>
                <a:lnTo>
                  <a:pt x="6434285" y="4142556"/>
                </a:lnTo>
                <a:cubicBezTo>
                  <a:pt x="6437303" y="4141820"/>
                  <a:pt x="6439144" y="4138801"/>
                  <a:pt x="6438408" y="4135857"/>
                </a:cubicBezTo>
                <a:cubicBezTo>
                  <a:pt x="6437672" y="4132912"/>
                  <a:pt x="6434726" y="4130997"/>
                  <a:pt x="6431708" y="4131734"/>
                </a:cubicBezTo>
                <a:lnTo>
                  <a:pt x="6325323" y="4157207"/>
                </a:lnTo>
                <a:cubicBezTo>
                  <a:pt x="6322304" y="4157944"/>
                  <a:pt x="6320463" y="4160962"/>
                  <a:pt x="6321200" y="4163907"/>
                </a:cubicBezTo>
                <a:cubicBezTo>
                  <a:pt x="6321788" y="4166484"/>
                  <a:pt x="6324144" y="4168177"/>
                  <a:pt x="6326648" y="4168177"/>
                </a:cubicBezTo>
                <a:cubicBezTo>
                  <a:pt x="6327089" y="4168177"/>
                  <a:pt x="6327457" y="4168104"/>
                  <a:pt x="6327899" y="4168030"/>
                </a:cubicBezTo>
                <a:close/>
                <a:moveTo>
                  <a:pt x="6182199" y="4172963"/>
                </a:moveTo>
                <a:lnTo>
                  <a:pt x="6326795" y="4168177"/>
                </a:lnTo>
                <a:cubicBezTo>
                  <a:pt x="6329887" y="4168104"/>
                  <a:pt x="6332317" y="4165527"/>
                  <a:pt x="6332169" y="4162435"/>
                </a:cubicBezTo>
                <a:cubicBezTo>
                  <a:pt x="6332096" y="4159343"/>
                  <a:pt x="6329666" y="4156987"/>
                  <a:pt x="6326427" y="4157060"/>
                </a:cubicBezTo>
                <a:lnTo>
                  <a:pt x="6181831" y="4161846"/>
                </a:lnTo>
                <a:cubicBezTo>
                  <a:pt x="6178739" y="4161919"/>
                  <a:pt x="6176309" y="4164496"/>
                  <a:pt x="6176456" y="4167588"/>
                </a:cubicBezTo>
                <a:cubicBezTo>
                  <a:pt x="6176530" y="4170607"/>
                  <a:pt x="6179033" y="4173036"/>
                  <a:pt x="6182052" y="4172963"/>
                </a:cubicBezTo>
                <a:cubicBezTo>
                  <a:pt x="6182125" y="4172963"/>
                  <a:pt x="6182199" y="4172963"/>
                  <a:pt x="6182199" y="4172963"/>
                </a:cubicBezTo>
                <a:close/>
                <a:moveTo>
                  <a:pt x="6187500" y="4168324"/>
                </a:moveTo>
                <a:cubicBezTo>
                  <a:pt x="6188015" y="4165306"/>
                  <a:pt x="6186027" y="4162435"/>
                  <a:pt x="6182935" y="4161846"/>
                </a:cubicBezTo>
                <a:lnTo>
                  <a:pt x="6036498" y="4136372"/>
                </a:lnTo>
                <a:cubicBezTo>
                  <a:pt x="6033480" y="4135930"/>
                  <a:pt x="6030609" y="4137845"/>
                  <a:pt x="6030020" y="4140937"/>
                </a:cubicBezTo>
                <a:cubicBezTo>
                  <a:pt x="6029505" y="4143955"/>
                  <a:pt x="6031492" y="4146827"/>
                  <a:pt x="6034585" y="4147416"/>
                </a:cubicBezTo>
                <a:lnTo>
                  <a:pt x="6181021" y="4172889"/>
                </a:lnTo>
                <a:cubicBezTo>
                  <a:pt x="6181389" y="4172963"/>
                  <a:pt x="6181684" y="4172963"/>
                  <a:pt x="6182052" y="4172963"/>
                </a:cubicBezTo>
                <a:cubicBezTo>
                  <a:pt x="6184702" y="4172963"/>
                  <a:pt x="6187058" y="4171048"/>
                  <a:pt x="6187500" y="4168324"/>
                </a:cubicBezTo>
                <a:close/>
                <a:moveTo>
                  <a:pt x="6040842" y="4143881"/>
                </a:moveTo>
                <a:cubicBezTo>
                  <a:pt x="6041947" y="4141011"/>
                  <a:pt x="6040401" y="4137771"/>
                  <a:pt x="6037529" y="4136740"/>
                </a:cubicBezTo>
                <a:lnTo>
                  <a:pt x="5894553" y="4083953"/>
                </a:lnTo>
                <a:cubicBezTo>
                  <a:pt x="5891608" y="4082922"/>
                  <a:pt x="5888442" y="4084394"/>
                  <a:pt x="5887412" y="4087265"/>
                </a:cubicBezTo>
                <a:cubicBezTo>
                  <a:pt x="5886307" y="4090137"/>
                  <a:pt x="5887853" y="4093376"/>
                  <a:pt x="5890725" y="4094407"/>
                </a:cubicBezTo>
                <a:lnTo>
                  <a:pt x="6033701" y="4147195"/>
                </a:lnTo>
                <a:cubicBezTo>
                  <a:pt x="6034364" y="4147416"/>
                  <a:pt x="6035026" y="4147563"/>
                  <a:pt x="6035689" y="4147563"/>
                </a:cubicBezTo>
                <a:cubicBezTo>
                  <a:pt x="6037897" y="4147489"/>
                  <a:pt x="6040033" y="4146091"/>
                  <a:pt x="6040842" y="4143881"/>
                </a:cubicBezTo>
                <a:close/>
                <a:moveTo>
                  <a:pt x="5897425" y="4091904"/>
                </a:moveTo>
                <a:cubicBezTo>
                  <a:pt x="5898970" y="4089253"/>
                  <a:pt x="5898013" y="4085793"/>
                  <a:pt x="5895363" y="4084321"/>
                </a:cubicBezTo>
                <a:lnTo>
                  <a:pt x="5761074" y="4007090"/>
                </a:lnTo>
                <a:cubicBezTo>
                  <a:pt x="5758424" y="4005544"/>
                  <a:pt x="5754963" y="4006501"/>
                  <a:pt x="5753491" y="4009151"/>
                </a:cubicBezTo>
                <a:cubicBezTo>
                  <a:pt x="5751945" y="4011801"/>
                  <a:pt x="5752902" y="4015262"/>
                  <a:pt x="5755553" y="4016735"/>
                </a:cubicBezTo>
                <a:lnTo>
                  <a:pt x="5889841" y="4093965"/>
                </a:lnTo>
                <a:cubicBezTo>
                  <a:pt x="5890725" y="4094481"/>
                  <a:pt x="5891682" y="4094701"/>
                  <a:pt x="5892639" y="4094701"/>
                </a:cubicBezTo>
                <a:cubicBezTo>
                  <a:pt x="5894553" y="4094628"/>
                  <a:pt x="5896394" y="4093671"/>
                  <a:pt x="5897425" y="4091904"/>
                </a:cubicBezTo>
                <a:close/>
                <a:moveTo>
                  <a:pt x="5762694" y="4015409"/>
                </a:moveTo>
                <a:cubicBezTo>
                  <a:pt x="5764682" y="4013053"/>
                  <a:pt x="5764314" y="4009519"/>
                  <a:pt x="5761958" y="4007532"/>
                </a:cubicBezTo>
                <a:lnTo>
                  <a:pt x="5641805" y="3908876"/>
                </a:lnTo>
                <a:cubicBezTo>
                  <a:pt x="5639449" y="3906962"/>
                  <a:pt x="5635915" y="3907257"/>
                  <a:pt x="5633927" y="3909613"/>
                </a:cubicBezTo>
                <a:cubicBezTo>
                  <a:pt x="5631939" y="3911968"/>
                  <a:pt x="5632307" y="3915503"/>
                  <a:pt x="5634663" y="3917490"/>
                </a:cubicBezTo>
                <a:lnTo>
                  <a:pt x="5754817" y="4016145"/>
                </a:lnTo>
                <a:cubicBezTo>
                  <a:pt x="5755847" y="4017029"/>
                  <a:pt x="5757099" y="4017397"/>
                  <a:pt x="5758424" y="4017397"/>
                </a:cubicBezTo>
                <a:cubicBezTo>
                  <a:pt x="5759970" y="4017397"/>
                  <a:pt x="5761590" y="4016735"/>
                  <a:pt x="5762694" y="4015409"/>
                </a:cubicBezTo>
                <a:close/>
                <a:moveTo>
                  <a:pt x="5641878" y="3917417"/>
                </a:moveTo>
                <a:cubicBezTo>
                  <a:pt x="5644234" y="3915429"/>
                  <a:pt x="5644455" y="3911895"/>
                  <a:pt x="5642467" y="3909539"/>
                </a:cubicBezTo>
                <a:lnTo>
                  <a:pt x="5541824" y="3792699"/>
                </a:lnTo>
                <a:cubicBezTo>
                  <a:pt x="5539837" y="3790343"/>
                  <a:pt x="5536303" y="3790122"/>
                  <a:pt x="5533947" y="3792110"/>
                </a:cubicBezTo>
                <a:cubicBezTo>
                  <a:pt x="5531591" y="3794098"/>
                  <a:pt x="5531370" y="3797632"/>
                  <a:pt x="5533358" y="3799988"/>
                </a:cubicBezTo>
                <a:lnTo>
                  <a:pt x="5634001" y="3916828"/>
                </a:lnTo>
                <a:cubicBezTo>
                  <a:pt x="5635105" y="3918153"/>
                  <a:pt x="5636651" y="3918816"/>
                  <a:pt x="5638271" y="3918742"/>
                </a:cubicBezTo>
                <a:cubicBezTo>
                  <a:pt x="5639522" y="3918816"/>
                  <a:pt x="5640848" y="3918374"/>
                  <a:pt x="5641878" y="3917417"/>
                </a:cubicBezTo>
                <a:close/>
                <a:moveTo>
                  <a:pt x="5540499" y="3801166"/>
                </a:moveTo>
                <a:cubicBezTo>
                  <a:pt x="5543150" y="3799620"/>
                  <a:pt x="5544033" y="3796159"/>
                  <a:pt x="5542413" y="3793509"/>
                </a:cubicBezTo>
                <a:lnTo>
                  <a:pt x="5464667" y="3663564"/>
                </a:lnTo>
                <a:cubicBezTo>
                  <a:pt x="5463048" y="3660913"/>
                  <a:pt x="5459661" y="3660030"/>
                  <a:pt x="5457011" y="3661650"/>
                </a:cubicBezTo>
                <a:cubicBezTo>
                  <a:pt x="5454360" y="3663196"/>
                  <a:pt x="5453476" y="3666656"/>
                  <a:pt x="5455096" y="3669307"/>
                </a:cubicBezTo>
                <a:lnTo>
                  <a:pt x="5532842" y="3799251"/>
                </a:lnTo>
                <a:cubicBezTo>
                  <a:pt x="5533873" y="3801019"/>
                  <a:pt x="5535788" y="3801975"/>
                  <a:pt x="5537628" y="3801975"/>
                </a:cubicBezTo>
                <a:cubicBezTo>
                  <a:pt x="5538659" y="3801975"/>
                  <a:pt x="5539616" y="3801755"/>
                  <a:pt x="5540499" y="3801166"/>
                </a:cubicBezTo>
                <a:close/>
                <a:moveTo>
                  <a:pt x="5461870" y="3671662"/>
                </a:moveTo>
                <a:cubicBezTo>
                  <a:pt x="5464741" y="3670558"/>
                  <a:pt x="5466214" y="3667392"/>
                  <a:pt x="5465109" y="3664521"/>
                </a:cubicBezTo>
                <a:lnTo>
                  <a:pt x="5413426" y="3526477"/>
                </a:lnTo>
                <a:cubicBezTo>
                  <a:pt x="5412321" y="3523606"/>
                  <a:pt x="5409156" y="3522134"/>
                  <a:pt x="5406284" y="3523238"/>
                </a:cubicBezTo>
                <a:cubicBezTo>
                  <a:pt x="5403413" y="3524343"/>
                  <a:pt x="5401940" y="3527508"/>
                  <a:pt x="5403045" y="3530379"/>
                </a:cubicBezTo>
                <a:lnTo>
                  <a:pt x="5454728" y="3668423"/>
                </a:lnTo>
                <a:cubicBezTo>
                  <a:pt x="5455538" y="3670705"/>
                  <a:pt x="5457747" y="3672031"/>
                  <a:pt x="5459955" y="3672031"/>
                </a:cubicBezTo>
                <a:cubicBezTo>
                  <a:pt x="5460544" y="3672031"/>
                  <a:pt x="5461207" y="3671883"/>
                  <a:pt x="5461870" y="3671662"/>
                </a:cubicBezTo>
                <a:close/>
                <a:moveTo>
                  <a:pt x="5409082" y="3533913"/>
                </a:moveTo>
                <a:cubicBezTo>
                  <a:pt x="5412100" y="3533398"/>
                  <a:pt x="5414162" y="3530600"/>
                  <a:pt x="5413720" y="3527508"/>
                </a:cubicBezTo>
                <a:lnTo>
                  <a:pt x="5391265" y="3386373"/>
                </a:lnTo>
                <a:cubicBezTo>
                  <a:pt x="5390750" y="3383354"/>
                  <a:pt x="5387952" y="3381293"/>
                  <a:pt x="5384860" y="3381734"/>
                </a:cubicBezTo>
                <a:cubicBezTo>
                  <a:pt x="5381841" y="3382250"/>
                  <a:pt x="5379780" y="3385047"/>
                  <a:pt x="5380222" y="3388140"/>
                </a:cubicBezTo>
                <a:lnTo>
                  <a:pt x="5402677" y="3529275"/>
                </a:lnTo>
                <a:cubicBezTo>
                  <a:pt x="5403118" y="3531999"/>
                  <a:pt x="5405474" y="3533987"/>
                  <a:pt x="5408198" y="3533987"/>
                </a:cubicBezTo>
                <a:cubicBezTo>
                  <a:pt x="5408566" y="3533987"/>
                  <a:pt x="5408788" y="3533913"/>
                  <a:pt x="5409082" y="3533913"/>
                </a:cubicBezTo>
                <a:close/>
                <a:moveTo>
                  <a:pt x="6404983" y="2084788"/>
                </a:moveTo>
                <a:lnTo>
                  <a:pt x="6422432" y="2073745"/>
                </a:lnTo>
                <a:cubicBezTo>
                  <a:pt x="6425008" y="2072125"/>
                  <a:pt x="6425818" y="2068665"/>
                  <a:pt x="6424125" y="2066014"/>
                </a:cubicBezTo>
                <a:cubicBezTo>
                  <a:pt x="6422505" y="2063437"/>
                  <a:pt x="6419045" y="2062628"/>
                  <a:pt x="6416394" y="2064321"/>
                </a:cubicBezTo>
                <a:lnTo>
                  <a:pt x="6398946" y="2075364"/>
                </a:lnTo>
                <a:cubicBezTo>
                  <a:pt x="6396369" y="2076984"/>
                  <a:pt x="6395559" y="2080444"/>
                  <a:pt x="6397252" y="2083095"/>
                </a:cubicBezTo>
                <a:cubicBezTo>
                  <a:pt x="6398357" y="2084788"/>
                  <a:pt x="6400124" y="2085672"/>
                  <a:pt x="6401964" y="2085672"/>
                </a:cubicBezTo>
                <a:cubicBezTo>
                  <a:pt x="6403069" y="2085598"/>
                  <a:pt x="6404099" y="2085377"/>
                  <a:pt x="6404983" y="2084788"/>
                </a:cubicBezTo>
                <a:close/>
                <a:moveTo>
                  <a:pt x="6367582" y="2132496"/>
                </a:moveTo>
                <a:lnTo>
                  <a:pt x="6406308" y="2083536"/>
                </a:lnTo>
                <a:cubicBezTo>
                  <a:pt x="6408222" y="2081107"/>
                  <a:pt x="6407781" y="2077647"/>
                  <a:pt x="6405425" y="2075732"/>
                </a:cubicBezTo>
                <a:cubicBezTo>
                  <a:pt x="6402995" y="2073818"/>
                  <a:pt x="6399534" y="2074186"/>
                  <a:pt x="6397621" y="2076616"/>
                </a:cubicBezTo>
                <a:lnTo>
                  <a:pt x="6358821" y="2125575"/>
                </a:lnTo>
                <a:cubicBezTo>
                  <a:pt x="6356907" y="2128005"/>
                  <a:pt x="6357348" y="2131465"/>
                  <a:pt x="6359704" y="2133379"/>
                </a:cubicBezTo>
                <a:cubicBezTo>
                  <a:pt x="6360735" y="2134189"/>
                  <a:pt x="6361987" y="2134557"/>
                  <a:pt x="6363238" y="2134557"/>
                </a:cubicBezTo>
                <a:cubicBezTo>
                  <a:pt x="6364932" y="2134631"/>
                  <a:pt x="6366551" y="2133895"/>
                  <a:pt x="6367582" y="2132496"/>
                </a:cubicBezTo>
                <a:close/>
                <a:moveTo>
                  <a:pt x="6337691" y="2155687"/>
                </a:moveTo>
                <a:lnTo>
                  <a:pt x="6366625" y="2133527"/>
                </a:lnTo>
                <a:cubicBezTo>
                  <a:pt x="6369055" y="2131612"/>
                  <a:pt x="6369496" y="2128152"/>
                  <a:pt x="6367656" y="2125723"/>
                </a:cubicBezTo>
                <a:cubicBezTo>
                  <a:pt x="6365742" y="2123293"/>
                  <a:pt x="6362281" y="2122851"/>
                  <a:pt x="6359852" y="2124692"/>
                </a:cubicBezTo>
                <a:lnTo>
                  <a:pt x="6330918" y="2146853"/>
                </a:lnTo>
                <a:cubicBezTo>
                  <a:pt x="6328488" y="2148767"/>
                  <a:pt x="6328047" y="2152227"/>
                  <a:pt x="6329887" y="2154657"/>
                </a:cubicBezTo>
                <a:cubicBezTo>
                  <a:pt x="6330991" y="2156129"/>
                  <a:pt x="6332685" y="2156865"/>
                  <a:pt x="6334378" y="2156865"/>
                </a:cubicBezTo>
                <a:cubicBezTo>
                  <a:pt x="6335483" y="2156792"/>
                  <a:pt x="6336660" y="2156423"/>
                  <a:pt x="6337691" y="2155687"/>
                </a:cubicBezTo>
                <a:close/>
                <a:moveTo>
                  <a:pt x="6290204" y="2238292"/>
                </a:moveTo>
                <a:lnTo>
                  <a:pt x="6339090" y="2154067"/>
                </a:lnTo>
                <a:cubicBezTo>
                  <a:pt x="6340636" y="2151417"/>
                  <a:pt x="6339752" y="2148031"/>
                  <a:pt x="6337102" y="2146484"/>
                </a:cubicBezTo>
                <a:cubicBezTo>
                  <a:pt x="6334452" y="2144938"/>
                  <a:pt x="6331065" y="2145822"/>
                  <a:pt x="6329519" y="2148546"/>
                </a:cubicBezTo>
                <a:lnTo>
                  <a:pt x="6280633" y="2232771"/>
                </a:lnTo>
                <a:cubicBezTo>
                  <a:pt x="6279087" y="2235421"/>
                  <a:pt x="6279970" y="2238808"/>
                  <a:pt x="6282694" y="2240354"/>
                </a:cubicBezTo>
                <a:cubicBezTo>
                  <a:pt x="6283578" y="2240869"/>
                  <a:pt x="6284535" y="2241090"/>
                  <a:pt x="6285566" y="2241090"/>
                </a:cubicBezTo>
                <a:cubicBezTo>
                  <a:pt x="6287333" y="2241017"/>
                  <a:pt x="6289173" y="2240060"/>
                  <a:pt x="6290204" y="2238292"/>
                </a:cubicBezTo>
                <a:close/>
                <a:moveTo>
                  <a:pt x="6202887" y="2299032"/>
                </a:moveTo>
                <a:lnTo>
                  <a:pt x="6288511" y="2240060"/>
                </a:lnTo>
                <a:cubicBezTo>
                  <a:pt x="6291014" y="2238292"/>
                  <a:pt x="6291677" y="2234832"/>
                  <a:pt x="6289983" y="2232329"/>
                </a:cubicBezTo>
                <a:cubicBezTo>
                  <a:pt x="6288216" y="2229826"/>
                  <a:pt x="6284756" y="2229163"/>
                  <a:pt x="6282253" y="2230930"/>
                </a:cubicBezTo>
                <a:lnTo>
                  <a:pt x="6196629" y="2289902"/>
                </a:lnTo>
                <a:cubicBezTo>
                  <a:pt x="6194126" y="2291669"/>
                  <a:pt x="6193463" y="2295130"/>
                  <a:pt x="6195157" y="2297633"/>
                </a:cubicBezTo>
                <a:cubicBezTo>
                  <a:pt x="6196261" y="2299179"/>
                  <a:pt x="6198028" y="2300062"/>
                  <a:pt x="6199795" y="2300062"/>
                </a:cubicBezTo>
                <a:cubicBezTo>
                  <a:pt x="6200899" y="2299989"/>
                  <a:pt x="6201930" y="2299694"/>
                  <a:pt x="6202887" y="2299032"/>
                </a:cubicBezTo>
                <a:close/>
                <a:moveTo>
                  <a:pt x="6174763" y="2395036"/>
                </a:moveTo>
                <a:lnTo>
                  <a:pt x="6205022" y="2296087"/>
                </a:lnTo>
                <a:cubicBezTo>
                  <a:pt x="6205905" y="2293142"/>
                  <a:pt x="6204286" y="2290050"/>
                  <a:pt x="6201341" y="2289166"/>
                </a:cubicBezTo>
                <a:cubicBezTo>
                  <a:pt x="6198396" y="2288209"/>
                  <a:pt x="6195304" y="2289902"/>
                  <a:pt x="6194420" y="2292847"/>
                </a:cubicBezTo>
                <a:lnTo>
                  <a:pt x="6164161" y="2391797"/>
                </a:lnTo>
                <a:cubicBezTo>
                  <a:pt x="6163278" y="2394742"/>
                  <a:pt x="6164897" y="2397834"/>
                  <a:pt x="6167842" y="2398717"/>
                </a:cubicBezTo>
                <a:cubicBezTo>
                  <a:pt x="6168432" y="2398865"/>
                  <a:pt x="6168947" y="2398938"/>
                  <a:pt x="6169536" y="2398938"/>
                </a:cubicBezTo>
                <a:cubicBezTo>
                  <a:pt x="6171892" y="2398938"/>
                  <a:pt x="6174027" y="2397392"/>
                  <a:pt x="6174763" y="2395036"/>
                </a:cubicBezTo>
                <a:close/>
                <a:moveTo>
                  <a:pt x="6166959" y="2499287"/>
                </a:moveTo>
                <a:lnTo>
                  <a:pt x="6174984" y="2393785"/>
                </a:lnTo>
                <a:cubicBezTo>
                  <a:pt x="6175205" y="2390693"/>
                  <a:pt x="6172922" y="2388042"/>
                  <a:pt x="6169830" y="2387821"/>
                </a:cubicBezTo>
                <a:cubicBezTo>
                  <a:pt x="6166885" y="2387600"/>
                  <a:pt x="6164088" y="2389883"/>
                  <a:pt x="6163867" y="2392975"/>
                </a:cubicBezTo>
                <a:lnTo>
                  <a:pt x="6155842" y="2498477"/>
                </a:lnTo>
                <a:cubicBezTo>
                  <a:pt x="6155621" y="2501569"/>
                  <a:pt x="6157903" y="2504220"/>
                  <a:pt x="6160996" y="2504440"/>
                </a:cubicBezTo>
                <a:cubicBezTo>
                  <a:pt x="6161143" y="2504440"/>
                  <a:pt x="6161290" y="2504440"/>
                  <a:pt x="6161511" y="2504440"/>
                </a:cubicBezTo>
                <a:cubicBezTo>
                  <a:pt x="6164309" y="2504440"/>
                  <a:pt x="6166738" y="2502232"/>
                  <a:pt x="6166959" y="2499287"/>
                </a:cubicBezTo>
                <a:close/>
                <a:moveTo>
                  <a:pt x="6082145" y="2580493"/>
                </a:moveTo>
                <a:lnTo>
                  <a:pt x="6165192" y="2502968"/>
                </a:lnTo>
                <a:cubicBezTo>
                  <a:pt x="6167474" y="2500833"/>
                  <a:pt x="6167548" y="2497372"/>
                  <a:pt x="6165486" y="2495090"/>
                </a:cubicBezTo>
                <a:cubicBezTo>
                  <a:pt x="6163352" y="2492882"/>
                  <a:pt x="6159891" y="2492734"/>
                  <a:pt x="6157609" y="2494796"/>
                </a:cubicBezTo>
                <a:lnTo>
                  <a:pt x="6074562" y="2572321"/>
                </a:lnTo>
                <a:cubicBezTo>
                  <a:pt x="6072280" y="2574456"/>
                  <a:pt x="6072206" y="2577916"/>
                  <a:pt x="6074267" y="2580199"/>
                </a:cubicBezTo>
                <a:cubicBezTo>
                  <a:pt x="6075372" y="2581377"/>
                  <a:pt x="6076918" y="2581966"/>
                  <a:pt x="6078390" y="2581966"/>
                </a:cubicBezTo>
                <a:cubicBezTo>
                  <a:pt x="6079716" y="2581966"/>
                  <a:pt x="6081041" y="2581450"/>
                  <a:pt x="6082145" y="2580493"/>
                </a:cubicBezTo>
                <a:close/>
                <a:moveTo>
                  <a:pt x="6098784" y="2695861"/>
                </a:moveTo>
                <a:cubicBezTo>
                  <a:pt x="6101803" y="2695345"/>
                  <a:pt x="6103864" y="2692474"/>
                  <a:pt x="6103348" y="2689455"/>
                </a:cubicBezTo>
                <a:lnTo>
                  <a:pt x="6083839" y="2575487"/>
                </a:lnTo>
                <a:cubicBezTo>
                  <a:pt x="6083323" y="2572468"/>
                  <a:pt x="6080378" y="2570407"/>
                  <a:pt x="6077433" y="2570922"/>
                </a:cubicBezTo>
                <a:cubicBezTo>
                  <a:pt x="6074415" y="2571437"/>
                  <a:pt x="6072353" y="2574309"/>
                  <a:pt x="6072868" y="2577327"/>
                </a:cubicBezTo>
                <a:lnTo>
                  <a:pt x="6092379" y="2691296"/>
                </a:lnTo>
                <a:cubicBezTo>
                  <a:pt x="6092820" y="2694020"/>
                  <a:pt x="6095250" y="2695934"/>
                  <a:pt x="6097900" y="2695934"/>
                </a:cubicBezTo>
                <a:cubicBezTo>
                  <a:pt x="6098121" y="2695934"/>
                  <a:pt x="6098490" y="2695861"/>
                  <a:pt x="6098784" y="2695861"/>
                </a:cubicBezTo>
                <a:close/>
                <a:moveTo>
                  <a:pt x="6141191" y="2808946"/>
                </a:moveTo>
                <a:cubicBezTo>
                  <a:pt x="6144062" y="2807915"/>
                  <a:pt x="6145534" y="2804676"/>
                  <a:pt x="6144504" y="2801804"/>
                </a:cubicBezTo>
                <a:lnTo>
                  <a:pt x="6102980" y="2688425"/>
                </a:lnTo>
                <a:cubicBezTo>
                  <a:pt x="6101950" y="2685553"/>
                  <a:pt x="6098710" y="2684081"/>
                  <a:pt x="6095839" y="2685112"/>
                </a:cubicBezTo>
                <a:cubicBezTo>
                  <a:pt x="6092968" y="2686142"/>
                  <a:pt x="6091495" y="2689382"/>
                  <a:pt x="6092526" y="2692253"/>
                </a:cubicBezTo>
                <a:lnTo>
                  <a:pt x="6134049" y="2805633"/>
                </a:lnTo>
                <a:cubicBezTo>
                  <a:pt x="6134859" y="2807915"/>
                  <a:pt x="6137068" y="2809314"/>
                  <a:pt x="6139350" y="2809314"/>
                </a:cubicBezTo>
                <a:cubicBezTo>
                  <a:pt x="6139939" y="2809314"/>
                  <a:pt x="6140602" y="2809167"/>
                  <a:pt x="6141191" y="2808946"/>
                </a:cubicBezTo>
                <a:close/>
                <a:moveTo>
                  <a:pt x="6201709" y="2917614"/>
                </a:moveTo>
                <a:cubicBezTo>
                  <a:pt x="6204433" y="2916141"/>
                  <a:pt x="6205390" y="2912755"/>
                  <a:pt x="6203918" y="2910031"/>
                </a:cubicBezTo>
                <a:lnTo>
                  <a:pt x="6144209" y="2801068"/>
                </a:lnTo>
                <a:cubicBezTo>
                  <a:pt x="6142737" y="2798344"/>
                  <a:pt x="6139350" y="2797387"/>
                  <a:pt x="6136626" y="2798860"/>
                </a:cubicBezTo>
                <a:cubicBezTo>
                  <a:pt x="6133902" y="2800332"/>
                  <a:pt x="6132945" y="2803719"/>
                  <a:pt x="6134418" y="2806443"/>
                </a:cubicBezTo>
                <a:lnTo>
                  <a:pt x="6194126" y="2915405"/>
                </a:lnTo>
                <a:cubicBezTo>
                  <a:pt x="6195157" y="2917246"/>
                  <a:pt x="6197071" y="2918276"/>
                  <a:pt x="6199059" y="2918276"/>
                </a:cubicBezTo>
                <a:cubicBezTo>
                  <a:pt x="6199942" y="2918276"/>
                  <a:pt x="6200825" y="2918055"/>
                  <a:pt x="6201709" y="2917614"/>
                </a:cubicBezTo>
                <a:close/>
                <a:moveTo>
                  <a:pt x="6268706" y="3004710"/>
                </a:moveTo>
                <a:cubicBezTo>
                  <a:pt x="6271136" y="3002869"/>
                  <a:pt x="6271651" y="2999336"/>
                  <a:pt x="6269810" y="2996906"/>
                </a:cubicBezTo>
                <a:lnTo>
                  <a:pt x="6203403" y="2909368"/>
                </a:lnTo>
                <a:cubicBezTo>
                  <a:pt x="6201562" y="2906865"/>
                  <a:pt x="6198028" y="2906423"/>
                  <a:pt x="6195599" y="2908263"/>
                </a:cubicBezTo>
                <a:cubicBezTo>
                  <a:pt x="6193169" y="2910104"/>
                  <a:pt x="6192653" y="2913638"/>
                  <a:pt x="6194494" y="2916068"/>
                </a:cubicBezTo>
                <a:lnTo>
                  <a:pt x="6260902" y="3003606"/>
                </a:lnTo>
                <a:cubicBezTo>
                  <a:pt x="6262006" y="3005078"/>
                  <a:pt x="6263700" y="3005814"/>
                  <a:pt x="6265393" y="3005814"/>
                </a:cubicBezTo>
                <a:cubicBezTo>
                  <a:pt x="6266571" y="3005888"/>
                  <a:pt x="6267749" y="3005520"/>
                  <a:pt x="6268706" y="3004710"/>
                </a:cubicBezTo>
                <a:close/>
                <a:moveTo>
                  <a:pt x="6331212" y="3052786"/>
                </a:moveTo>
                <a:cubicBezTo>
                  <a:pt x="6333127" y="3050356"/>
                  <a:pt x="6332759" y="3046896"/>
                  <a:pt x="6330329" y="3044982"/>
                </a:cubicBezTo>
                <a:lnTo>
                  <a:pt x="6268853" y="2995949"/>
                </a:lnTo>
                <a:cubicBezTo>
                  <a:pt x="6266424" y="2994035"/>
                  <a:pt x="6262963" y="2994403"/>
                  <a:pt x="6261049" y="2996832"/>
                </a:cubicBezTo>
                <a:cubicBezTo>
                  <a:pt x="6259135" y="2999262"/>
                  <a:pt x="6259503" y="3002722"/>
                  <a:pt x="6261933" y="3004636"/>
                </a:cubicBezTo>
                <a:lnTo>
                  <a:pt x="6323408" y="3053669"/>
                </a:lnTo>
                <a:cubicBezTo>
                  <a:pt x="6324439" y="3054479"/>
                  <a:pt x="6325691" y="3054921"/>
                  <a:pt x="6326942" y="3054921"/>
                </a:cubicBezTo>
                <a:cubicBezTo>
                  <a:pt x="6328488" y="3054921"/>
                  <a:pt x="6330108" y="3054185"/>
                  <a:pt x="6331212" y="3052786"/>
                </a:cubicBezTo>
                <a:close/>
                <a:moveTo>
                  <a:pt x="6344464" y="3155564"/>
                </a:moveTo>
                <a:cubicBezTo>
                  <a:pt x="6347483" y="3155049"/>
                  <a:pt x="6349544" y="3152177"/>
                  <a:pt x="6349029" y="3149159"/>
                </a:cubicBezTo>
                <a:lnTo>
                  <a:pt x="6332317" y="3048442"/>
                </a:lnTo>
                <a:cubicBezTo>
                  <a:pt x="6331801" y="3045424"/>
                  <a:pt x="6328856" y="3043362"/>
                  <a:pt x="6325911" y="3043878"/>
                </a:cubicBezTo>
                <a:cubicBezTo>
                  <a:pt x="6322893" y="3044393"/>
                  <a:pt x="6320832" y="3047264"/>
                  <a:pt x="6321347" y="3050283"/>
                </a:cubicBezTo>
                <a:lnTo>
                  <a:pt x="6338059" y="3150999"/>
                </a:lnTo>
                <a:cubicBezTo>
                  <a:pt x="6338501" y="3153723"/>
                  <a:pt x="6340931" y="3155711"/>
                  <a:pt x="6343581" y="3155637"/>
                </a:cubicBezTo>
                <a:cubicBezTo>
                  <a:pt x="6343875" y="3155637"/>
                  <a:pt x="6344170" y="3155637"/>
                  <a:pt x="6344464" y="3155564"/>
                </a:cubicBezTo>
                <a:close/>
                <a:moveTo>
                  <a:pt x="6350502" y="3157993"/>
                </a:moveTo>
                <a:cubicBezTo>
                  <a:pt x="6352784" y="3156006"/>
                  <a:pt x="6353078" y="3152472"/>
                  <a:pt x="6351017" y="3150116"/>
                </a:cubicBezTo>
                <a:lnTo>
                  <a:pt x="6347704" y="3146361"/>
                </a:lnTo>
                <a:cubicBezTo>
                  <a:pt x="6345716" y="3144079"/>
                  <a:pt x="6342182" y="3143784"/>
                  <a:pt x="6339826" y="3145846"/>
                </a:cubicBezTo>
                <a:cubicBezTo>
                  <a:pt x="6337544" y="3147833"/>
                  <a:pt x="6337249" y="3151367"/>
                  <a:pt x="6339311" y="3153723"/>
                </a:cubicBezTo>
                <a:lnTo>
                  <a:pt x="6342624" y="3157478"/>
                </a:lnTo>
                <a:cubicBezTo>
                  <a:pt x="6343728" y="3158730"/>
                  <a:pt x="6345274" y="3159392"/>
                  <a:pt x="6346894" y="3159392"/>
                </a:cubicBezTo>
                <a:cubicBezTo>
                  <a:pt x="6348146" y="3159392"/>
                  <a:pt x="6349471" y="3158951"/>
                  <a:pt x="6350502" y="3157993"/>
                </a:cubicBezTo>
                <a:close/>
                <a:moveTo>
                  <a:pt x="6429868" y="3249581"/>
                </a:moveTo>
                <a:cubicBezTo>
                  <a:pt x="6432223" y="3247593"/>
                  <a:pt x="6432444" y="3244059"/>
                  <a:pt x="6430456" y="3241703"/>
                </a:cubicBezTo>
                <a:lnTo>
                  <a:pt x="6351091" y="3150189"/>
                </a:lnTo>
                <a:cubicBezTo>
                  <a:pt x="6349103" y="3147907"/>
                  <a:pt x="6345569" y="3147613"/>
                  <a:pt x="6343213" y="3149600"/>
                </a:cubicBezTo>
                <a:cubicBezTo>
                  <a:pt x="6340857" y="3151588"/>
                  <a:pt x="6340636" y="3155122"/>
                  <a:pt x="6342624" y="3157478"/>
                </a:cubicBezTo>
                <a:lnTo>
                  <a:pt x="6421990" y="3248992"/>
                </a:lnTo>
                <a:cubicBezTo>
                  <a:pt x="6423094" y="3250243"/>
                  <a:pt x="6424640" y="3250906"/>
                  <a:pt x="6426260" y="3250906"/>
                </a:cubicBezTo>
                <a:cubicBezTo>
                  <a:pt x="6427512" y="3250906"/>
                  <a:pt x="6428763" y="3250464"/>
                  <a:pt x="6429868" y="3249581"/>
                </a:cubicBezTo>
                <a:close/>
                <a:moveTo>
                  <a:pt x="6427070" y="3250832"/>
                </a:moveTo>
                <a:lnTo>
                  <a:pt x="6482508" y="3241777"/>
                </a:lnTo>
                <a:cubicBezTo>
                  <a:pt x="6485527" y="3241261"/>
                  <a:pt x="6487588" y="3238390"/>
                  <a:pt x="6487146" y="3235372"/>
                </a:cubicBezTo>
                <a:cubicBezTo>
                  <a:pt x="6486631" y="3232353"/>
                  <a:pt x="6483759" y="3230365"/>
                  <a:pt x="6480741" y="3230733"/>
                </a:cubicBezTo>
                <a:lnTo>
                  <a:pt x="6425376" y="3239789"/>
                </a:lnTo>
                <a:cubicBezTo>
                  <a:pt x="6422358" y="3240304"/>
                  <a:pt x="6420296" y="3243176"/>
                  <a:pt x="6420738" y="3246194"/>
                </a:cubicBezTo>
                <a:cubicBezTo>
                  <a:pt x="6421180" y="3248918"/>
                  <a:pt x="6423536" y="3250906"/>
                  <a:pt x="6426260" y="3250832"/>
                </a:cubicBezTo>
                <a:cubicBezTo>
                  <a:pt x="6426481" y="3250906"/>
                  <a:pt x="6426775" y="3250906"/>
                  <a:pt x="6427070" y="3250832"/>
                </a:cubicBezTo>
                <a:close/>
                <a:moveTo>
                  <a:pt x="6598096" y="3305240"/>
                </a:moveTo>
                <a:cubicBezTo>
                  <a:pt x="6599643" y="3302589"/>
                  <a:pt x="6598759" y="3299203"/>
                  <a:pt x="6596108" y="3297583"/>
                </a:cubicBezTo>
                <a:lnTo>
                  <a:pt x="6484348" y="3231469"/>
                </a:lnTo>
                <a:cubicBezTo>
                  <a:pt x="6481698" y="3229923"/>
                  <a:pt x="6478311" y="3230807"/>
                  <a:pt x="6476692" y="3233457"/>
                </a:cubicBezTo>
                <a:cubicBezTo>
                  <a:pt x="6475146" y="3236108"/>
                  <a:pt x="6476029" y="3239494"/>
                  <a:pt x="6478679" y="3241114"/>
                </a:cubicBezTo>
                <a:lnTo>
                  <a:pt x="6590440" y="3307228"/>
                </a:lnTo>
                <a:cubicBezTo>
                  <a:pt x="6591323" y="3307743"/>
                  <a:pt x="6592354" y="3308038"/>
                  <a:pt x="6593311" y="3308038"/>
                </a:cubicBezTo>
                <a:cubicBezTo>
                  <a:pt x="6595225" y="3307964"/>
                  <a:pt x="6597066" y="3307007"/>
                  <a:pt x="6598096" y="3305240"/>
                </a:cubicBezTo>
                <a:close/>
                <a:moveTo>
                  <a:pt x="6733268" y="3351549"/>
                </a:moveTo>
                <a:cubicBezTo>
                  <a:pt x="6734299" y="3348677"/>
                  <a:pt x="6732753" y="3345438"/>
                  <a:pt x="6729882" y="3344407"/>
                </a:cubicBezTo>
                <a:lnTo>
                  <a:pt x="6595151" y="3297141"/>
                </a:lnTo>
                <a:cubicBezTo>
                  <a:pt x="6592280" y="3296184"/>
                  <a:pt x="6589041" y="3297657"/>
                  <a:pt x="6588010" y="3300528"/>
                </a:cubicBezTo>
                <a:cubicBezTo>
                  <a:pt x="6586979" y="3303399"/>
                  <a:pt x="6588525" y="3306639"/>
                  <a:pt x="6591397" y="3307669"/>
                </a:cubicBezTo>
                <a:lnTo>
                  <a:pt x="6726127" y="3354936"/>
                </a:lnTo>
                <a:cubicBezTo>
                  <a:pt x="6726716" y="3355156"/>
                  <a:pt x="6727379" y="3355230"/>
                  <a:pt x="6728041" y="3355230"/>
                </a:cubicBezTo>
                <a:cubicBezTo>
                  <a:pt x="6730324" y="3355230"/>
                  <a:pt x="6732459" y="3353831"/>
                  <a:pt x="6733268" y="3351549"/>
                </a:cubicBezTo>
                <a:close/>
                <a:moveTo>
                  <a:pt x="6731502" y="3354052"/>
                </a:moveTo>
                <a:lnTo>
                  <a:pt x="6765883" y="3326517"/>
                </a:lnTo>
                <a:cubicBezTo>
                  <a:pt x="6768313" y="3324603"/>
                  <a:pt x="6768681" y="3321069"/>
                  <a:pt x="6766767" y="3318713"/>
                </a:cubicBezTo>
                <a:cubicBezTo>
                  <a:pt x="6764853" y="3316283"/>
                  <a:pt x="6761319" y="3315915"/>
                  <a:pt x="6758963" y="3317829"/>
                </a:cubicBezTo>
                <a:lnTo>
                  <a:pt x="6724581" y="3345365"/>
                </a:lnTo>
                <a:cubicBezTo>
                  <a:pt x="6722151" y="3347279"/>
                  <a:pt x="6721783" y="3350813"/>
                  <a:pt x="6723698" y="3353169"/>
                </a:cubicBezTo>
                <a:cubicBezTo>
                  <a:pt x="6724802" y="3354567"/>
                  <a:pt x="6726422" y="3355304"/>
                  <a:pt x="6728115" y="3355230"/>
                </a:cubicBezTo>
                <a:cubicBezTo>
                  <a:pt x="6729293" y="3355230"/>
                  <a:pt x="6730471" y="3354862"/>
                  <a:pt x="6731502" y="3354052"/>
                </a:cubicBezTo>
                <a:close/>
                <a:moveTo>
                  <a:pt x="6766178" y="3326223"/>
                </a:moveTo>
                <a:lnTo>
                  <a:pt x="6802916" y="3292724"/>
                </a:lnTo>
                <a:cubicBezTo>
                  <a:pt x="6805198" y="3290662"/>
                  <a:pt x="6805346" y="3287129"/>
                  <a:pt x="6803284" y="3284846"/>
                </a:cubicBezTo>
                <a:cubicBezTo>
                  <a:pt x="6801223" y="3282564"/>
                  <a:pt x="6797689" y="3282417"/>
                  <a:pt x="6795406" y="3284478"/>
                </a:cubicBezTo>
                <a:lnTo>
                  <a:pt x="6758669" y="3317977"/>
                </a:lnTo>
                <a:cubicBezTo>
                  <a:pt x="6756386" y="3320038"/>
                  <a:pt x="6756239" y="3323572"/>
                  <a:pt x="6758300" y="3325854"/>
                </a:cubicBezTo>
                <a:cubicBezTo>
                  <a:pt x="6759405" y="3327106"/>
                  <a:pt x="6760951" y="3327695"/>
                  <a:pt x="6762497" y="3327695"/>
                </a:cubicBezTo>
                <a:cubicBezTo>
                  <a:pt x="6763822" y="3327695"/>
                  <a:pt x="6765147" y="3327180"/>
                  <a:pt x="6766178" y="3326223"/>
                </a:cubicBezTo>
                <a:close/>
                <a:moveTo>
                  <a:pt x="6803284" y="3292429"/>
                </a:moveTo>
                <a:lnTo>
                  <a:pt x="6846501" y="3245531"/>
                </a:lnTo>
                <a:cubicBezTo>
                  <a:pt x="6848563" y="3243249"/>
                  <a:pt x="6848415" y="3239715"/>
                  <a:pt x="6846207" y="3237654"/>
                </a:cubicBezTo>
                <a:cubicBezTo>
                  <a:pt x="6843924" y="3235592"/>
                  <a:pt x="6840390" y="3235740"/>
                  <a:pt x="6838329" y="3237948"/>
                </a:cubicBezTo>
                <a:lnTo>
                  <a:pt x="6795112" y="3284846"/>
                </a:lnTo>
                <a:cubicBezTo>
                  <a:pt x="6793050" y="3287129"/>
                  <a:pt x="6793198" y="3290662"/>
                  <a:pt x="6795406" y="3292724"/>
                </a:cubicBezTo>
                <a:cubicBezTo>
                  <a:pt x="6796511" y="3293681"/>
                  <a:pt x="6797836" y="3294196"/>
                  <a:pt x="6799235" y="3294196"/>
                </a:cubicBezTo>
                <a:cubicBezTo>
                  <a:pt x="6800708" y="3294196"/>
                  <a:pt x="6802180" y="3293607"/>
                  <a:pt x="6803284" y="3292429"/>
                </a:cubicBezTo>
                <a:close/>
                <a:moveTo>
                  <a:pt x="6846648" y="3245310"/>
                </a:moveTo>
                <a:lnTo>
                  <a:pt x="6894577" y="3188105"/>
                </a:lnTo>
                <a:cubicBezTo>
                  <a:pt x="6896565" y="3185749"/>
                  <a:pt x="6896270" y="3182216"/>
                  <a:pt x="6893914" y="3180228"/>
                </a:cubicBezTo>
                <a:cubicBezTo>
                  <a:pt x="6891558" y="3178240"/>
                  <a:pt x="6888025" y="3178534"/>
                  <a:pt x="6886037" y="3180964"/>
                </a:cubicBezTo>
                <a:lnTo>
                  <a:pt x="6838108" y="3238169"/>
                </a:lnTo>
                <a:cubicBezTo>
                  <a:pt x="6836120" y="3240525"/>
                  <a:pt x="6836415" y="3244059"/>
                  <a:pt x="6838771" y="3246047"/>
                </a:cubicBezTo>
                <a:cubicBezTo>
                  <a:pt x="6839801" y="3246930"/>
                  <a:pt x="6841127" y="3247372"/>
                  <a:pt x="6842378" y="3247372"/>
                </a:cubicBezTo>
                <a:cubicBezTo>
                  <a:pt x="6843998" y="3247298"/>
                  <a:pt x="6845617" y="3246636"/>
                  <a:pt x="6846648" y="3245310"/>
                </a:cubicBezTo>
                <a:close/>
                <a:moveTo>
                  <a:pt x="6894650" y="3187958"/>
                </a:moveTo>
                <a:lnTo>
                  <a:pt x="6945377" y="3123538"/>
                </a:lnTo>
                <a:cubicBezTo>
                  <a:pt x="6947291" y="3121108"/>
                  <a:pt x="6946849" y="3117648"/>
                  <a:pt x="6944420" y="3115734"/>
                </a:cubicBezTo>
                <a:cubicBezTo>
                  <a:pt x="6941990" y="3113820"/>
                  <a:pt x="6938530" y="3114261"/>
                  <a:pt x="6936616" y="3116691"/>
                </a:cubicBezTo>
                <a:lnTo>
                  <a:pt x="6885890" y="3181111"/>
                </a:lnTo>
                <a:cubicBezTo>
                  <a:pt x="6883975" y="3183541"/>
                  <a:pt x="6884417" y="3187001"/>
                  <a:pt x="6886846" y="3188915"/>
                </a:cubicBezTo>
                <a:cubicBezTo>
                  <a:pt x="6887877" y="3189725"/>
                  <a:pt x="6889129" y="3190093"/>
                  <a:pt x="6890307" y="3190093"/>
                </a:cubicBezTo>
                <a:cubicBezTo>
                  <a:pt x="6892000" y="3190093"/>
                  <a:pt x="6893620" y="3189357"/>
                  <a:pt x="6894650" y="3187958"/>
                </a:cubicBezTo>
                <a:close/>
                <a:moveTo>
                  <a:pt x="6945524" y="3123464"/>
                </a:moveTo>
                <a:lnTo>
                  <a:pt x="6997208" y="3054995"/>
                </a:lnTo>
                <a:cubicBezTo>
                  <a:pt x="6999048" y="3052565"/>
                  <a:pt x="6998607" y="3049031"/>
                  <a:pt x="6996103" y="3047191"/>
                </a:cubicBezTo>
                <a:cubicBezTo>
                  <a:pt x="6993674" y="3045350"/>
                  <a:pt x="6990140" y="3045792"/>
                  <a:pt x="6988299" y="3048295"/>
                </a:cubicBezTo>
                <a:lnTo>
                  <a:pt x="6936616" y="3116764"/>
                </a:lnTo>
                <a:cubicBezTo>
                  <a:pt x="6934775" y="3119194"/>
                  <a:pt x="6935217" y="3122728"/>
                  <a:pt x="6937720" y="3124568"/>
                </a:cubicBezTo>
                <a:cubicBezTo>
                  <a:pt x="6938751" y="3125378"/>
                  <a:pt x="6939929" y="3125673"/>
                  <a:pt x="6941107" y="3125673"/>
                </a:cubicBezTo>
                <a:cubicBezTo>
                  <a:pt x="6942726" y="3125673"/>
                  <a:pt x="6944420" y="3124937"/>
                  <a:pt x="6945524" y="3123464"/>
                </a:cubicBezTo>
                <a:close/>
                <a:moveTo>
                  <a:pt x="6997208" y="3054921"/>
                </a:moveTo>
                <a:lnTo>
                  <a:pt x="7047861" y="2985789"/>
                </a:lnTo>
                <a:cubicBezTo>
                  <a:pt x="7049701" y="2983286"/>
                  <a:pt x="7049112" y="2979825"/>
                  <a:pt x="7046682" y="2977985"/>
                </a:cubicBezTo>
                <a:cubicBezTo>
                  <a:pt x="7044253" y="2976218"/>
                  <a:pt x="7040719" y="2976733"/>
                  <a:pt x="7038878" y="2979163"/>
                </a:cubicBezTo>
                <a:lnTo>
                  <a:pt x="6988226" y="3048295"/>
                </a:lnTo>
                <a:cubicBezTo>
                  <a:pt x="6986385" y="3050798"/>
                  <a:pt x="6986974" y="3054258"/>
                  <a:pt x="6989404" y="3056099"/>
                </a:cubicBezTo>
                <a:cubicBezTo>
                  <a:pt x="6990434" y="3056835"/>
                  <a:pt x="6991612" y="3057203"/>
                  <a:pt x="6992716" y="3057203"/>
                </a:cubicBezTo>
                <a:cubicBezTo>
                  <a:pt x="6994484" y="3057203"/>
                  <a:pt x="6996177" y="3056394"/>
                  <a:pt x="6997208" y="3054921"/>
                </a:cubicBezTo>
                <a:close/>
                <a:moveTo>
                  <a:pt x="7047934" y="2985715"/>
                </a:moveTo>
                <a:lnTo>
                  <a:pt x="7094611" y="2917908"/>
                </a:lnTo>
                <a:cubicBezTo>
                  <a:pt x="7096378" y="2915405"/>
                  <a:pt x="7095716" y="2911871"/>
                  <a:pt x="7093139" y="2910178"/>
                </a:cubicBezTo>
                <a:cubicBezTo>
                  <a:pt x="7090636" y="2908484"/>
                  <a:pt x="7087175" y="2909073"/>
                  <a:pt x="7085408" y="2911650"/>
                </a:cubicBezTo>
                <a:lnTo>
                  <a:pt x="7038731" y="2979457"/>
                </a:lnTo>
                <a:cubicBezTo>
                  <a:pt x="7036964" y="2981960"/>
                  <a:pt x="7037627" y="2985494"/>
                  <a:pt x="7040204" y="2987188"/>
                </a:cubicBezTo>
                <a:cubicBezTo>
                  <a:pt x="7041161" y="2987850"/>
                  <a:pt x="7042265" y="2988145"/>
                  <a:pt x="7043369" y="2988145"/>
                </a:cubicBezTo>
                <a:cubicBezTo>
                  <a:pt x="7045136" y="2988071"/>
                  <a:pt x="7046903" y="2987261"/>
                  <a:pt x="7047934" y="2985715"/>
                </a:cubicBezTo>
                <a:close/>
                <a:moveTo>
                  <a:pt x="7094832" y="2917614"/>
                </a:moveTo>
                <a:lnTo>
                  <a:pt x="7134589" y="2853120"/>
                </a:lnTo>
                <a:cubicBezTo>
                  <a:pt x="7136208" y="2850469"/>
                  <a:pt x="7135398" y="2847083"/>
                  <a:pt x="7132748" y="2845463"/>
                </a:cubicBezTo>
                <a:cubicBezTo>
                  <a:pt x="7130098" y="2843843"/>
                  <a:pt x="7126711" y="2844653"/>
                  <a:pt x="7125091" y="2847303"/>
                </a:cubicBezTo>
                <a:lnTo>
                  <a:pt x="7085335" y="2911797"/>
                </a:lnTo>
                <a:cubicBezTo>
                  <a:pt x="7083715" y="2914448"/>
                  <a:pt x="7084525" y="2917835"/>
                  <a:pt x="7087175" y="2919454"/>
                </a:cubicBezTo>
                <a:cubicBezTo>
                  <a:pt x="7088132" y="2920043"/>
                  <a:pt x="7089163" y="2920264"/>
                  <a:pt x="7090120" y="2920264"/>
                </a:cubicBezTo>
                <a:cubicBezTo>
                  <a:pt x="7091961" y="2920264"/>
                  <a:pt x="7093728" y="2919307"/>
                  <a:pt x="7094832" y="2917614"/>
                </a:cubicBezTo>
                <a:close/>
                <a:moveTo>
                  <a:pt x="7134810" y="2852752"/>
                </a:moveTo>
                <a:lnTo>
                  <a:pt x="7164701" y="2793706"/>
                </a:lnTo>
                <a:cubicBezTo>
                  <a:pt x="7166099" y="2790982"/>
                  <a:pt x="7164995" y="2787595"/>
                  <a:pt x="7162271" y="2786196"/>
                </a:cubicBezTo>
                <a:cubicBezTo>
                  <a:pt x="7159547" y="2784797"/>
                  <a:pt x="7156160" y="2785902"/>
                  <a:pt x="7154761" y="2788626"/>
                </a:cubicBezTo>
                <a:lnTo>
                  <a:pt x="7124870" y="2847672"/>
                </a:lnTo>
                <a:cubicBezTo>
                  <a:pt x="7123471" y="2850396"/>
                  <a:pt x="7124576" y="2853782"/>
                  <a:pt x="7127300" y="2855181"/>
                </a:cubicBezTo>
                <a:cubicBezTo>
                  <a:pt x="7128110" y="2855623"/>
                  <a:pt x="7128993" y="2855770"/>
                  <a:pt x="7129877" y="2855770"/>
                </a:cubicBezTo>
                <a:cubicBezTo>
                  <a:pt x="7131864" y="2855844"/>
                  <a:pt x="7133852" y="2854666"/>
                  <a:pt x="7134810" y="2852752"/>
                </a:cubicBezTo>
                <a:close/>
                <a:moveTo>
                  <a:pt x="7164995" y="2792970"/>
                </a:moveTo>
                <a:lnTo>
                  <a:pt x="7182076" y="2741433"/>
                </a:lnTo>
                <a:cubicBezTo>
                  <a:pt x="7183033" y="2738488"/>
                  <a:pt x="7181486" y="2735323"/>
                  <a:pt x="7178542" y="2734366"/>
                </a:cubicBezTo>
                <a:cubicBezTo>
                  <a:pt x="7175597" y="2733408"/>
                  <a:pt x="7172505" y="2734955"/>
                  <a:pt x="7171474" y="2737900"/>
                </a:cubicBezTo>
                <a:lnTo>
                  <a:pt x="7154393" y="2789436"/>
                </a:lnTo>
                <a:cubicBezTo>
                  <a:pt x="7153436" y="2792381"/>
                  <a:pt x="7154982" y="2795546"/>
                  <a:pt x="7157927" y="2796504"/>
                </a:cubicBezTo>
                <a:cubicBezTo>
                  <a:pt x="7158516" y="2796724"/>
                  <a:pt x="7159105" y="2796798"/>
                  <a:pt x="7159694" y="2796798"/>
                </a:cubicBezTo>
                <a:cubicBezTo>
                  <a:pt x="7162050" y="2796798"/>
                  <a:pt x="7164259" y="2795326"/>
                  <a:pt x="7164995" y="2792970"/>
                </a:cubicBezTo>
                <a:close/>
                <a:moveTo>
                  <a:pt x="7182370" y="2740403"/>
                </a:moveTo>
                <a:lnTo>
                  <a:pt x="7188701" y="2690044"/>
                </a:lnTo>
                <a:cubicBezTo>
                  <a:pt x="7189070" y="2687026"/>
                  <a:pt x="7186934" y="2684228"/>
                  <a:pt x="7183842" y="2683786"/>
                </a:cubicBezTo>
                <a:cubicBezTo>
                  <a:pt x="7180824" y="2683418"/>
                  <a:pt x="7178026" y="2685553"/>
                  <a:pt x="7177585" y="2688646"/>
                </a:cubicBezTo>
                <a:lnTo>
                  <a:pt x="7171253" y="2739004"/>
                </a:lnTo>
                <a:cubicBezTo>
                  <a:pt x="7170885" y="2742022"/>
                  <a:pt x="7173020" y="2744820"/>
                  <a:pt x="7176112" y="2745262"/>
                </a:cubicBezTo>
                <a:cubicBezTo>
                  <a:pt x="7176333" y="2745262"/>
                  <a:pt x="7176628" y="2745336"/>
                  <a:pt x="7176848" y="2745336"/>
                </a:cubicBezTo>
                <a:cubicBezTo>
                  <a:pt x="7179572" y="2745262"/>
                  <a:pt x="7182002" y="2743200"/>
                  <a:pt x="7182370" y="2740403"/>
                </a:cubicBezTo>
                <a:close/>
                <a:moveTo>
                  <a:pt x="7183327" y="2694904"/>
                </a:moveTo>
                <a:cubicBezTo>
                  <a:pt x="7186419" y="2694756"/>
                  <a:pt x="7188775" y="2692180"/>
                  <a:pt x="7188628" y="2689087"/>
                </a:cubicBezTo>
                <a:lnTo>
                  <a:pt x="7186272" y="2633428"/>
                </a:lnTo>
                <a:cubicBezTo>
                  <a:pt x="7186125" y="2630336"/>
                  <a:pt x="7183327" y="2628127"/>
                  <a:pt x="7180456" y="2628127"/>
                </a:cubicBezTo>
                <a:cubicBezTo>
                  <a:pt x="7177364" y="2628274"/>
                  <a:pt x="7175008" y="2630851"/>
                  <a:pt x="7175155" y="2633944"/>
                </a:cubicBezTo>
                <a:lnTo>
                  <a:pt x="7177511" y="2689603"/>
                </a:lnTo>
                <a:cubicBezTo>
                  <a:pt x="7177658" y="2692621"/>
                  <a:pt x="7180161" y="2694977"/>
                  <a:pt x="7183106" y="2694904"/>
                </a:cubicBezTo>
                <a:cubicBezTo>
                  <a:pt x="7183253" y="2694904"/>
                  <a:pt x="7183327" y="2694904"/>
                  <a:pt x="7183327" y="2694904"/>
                </a:cubicBezTo>
                <a:close/>
                <a:moveTo>
                  <a:pt x="7181486" y="2639244"/>
                </a:moveTo>
                <a:cubicBezTo>
                  <a:pt x="7184578" y="2638876"/>
                  <a:pt x="7186714" y="2636079"/>
                  <a:pt x="7186272" y="2632986"/>
                </a:cubicBezTo>
                <a:lnTo>
                  <a:pt x="7177437" y="2565768"/>
                </a:lnTo>
                <a:cubicBezTo>
                  <a:pt x="7177069" y="2562750"/>
                  <a:pt x="7174198" y="2560468"/>
                  <a:pt x="7171179" y="2560983"/>
                </a:cubicBezTo>
                <a:cubicBezTo>
                  <a:pt x="7168087" y="2561351"/>
                  <a:pt x="7165952" y="2564149"/>
                  <a:pt x="7166394" y="2567241"/>
                </a:cubicBezTo>
                <a:lnTo>
                  <a:pt x="7175229" y="2634459"/>
                </a:lnTo>
                <a:cubicBezTo>
                  <a:pt x="7175597" y="2637257"/>
                  <a:pt x="7178026" y="2639318"/>
                  <a:pt x="7180750" y="2639318"/>
                </a:cubicBezTo>
                <a:cubicBezTo>
                  <a:pt x="7181045" y="2639244"/>
                  <a:pt x="7181266" y="2639244"/>
                  <a:pt x="7181486" y="2639244"/>
                </a:cubicBezTo>
                <a:close/>
                <a:moveTo>
                  <a:pt x="7172799" y="2571953"/>
                </a:moveTo>
                <a:cubicBezTo>
                  <a:pt x="7175817" y="2571437"/>
                  <a:pt x="7177953" y="2568640"/>
                  <a:pt x="7177437" y="2565548"/>
                </a:cubicBezTo>
                <a:lnTo>
                  <a:pt x="7164259" y="2480366"/>
                </a:lnTo>
                <a:cubicBezTo>
                  <a:pt x="7163743" y="2477273"/>
                  <a:pt x="7160946" y="2475359"/>
                  <a:pt x="7157927" y="2475727"/>
                </a:cubicBezTo>
                <a:cubicBezTo>
                  <a:pt x="7154909" y="2476243"/>
                  <a:pt x="7152774" y="2479040"/>
                  <a:pt x="7153289" y="2482059"/>
                </a:cubicBezTo>
                <a:lnTo>
                  <a:pt x="7166467" y="2567241"/>
                </a:lnTo>
                <a:cubicBezTo>
                  <a:pt x="7166909" y="2570039"/>
                  <a:pt x="7169265" y="2571953"/>
                  <a:pt x="7171989" y="2571953"/>
                </a:cubicBezTo>
                <a:cubicBezTo>
                  <a:pt x="7172210" y="2572026"/>
                  <a:pt x="7172505" y="2572026"/>
                  <a:pt x="7172799" y="2571953"/>
                </a:cubicBezTo>
                <a:close/>
                <a:moveTo>
                  <a:pt x="7159768" y="2486771"/>
                </a:moveTo>
                <a:cubicBezTo>
                  <a:pt x="7162786" y="2486256"/>
                  <a:pt x="7164848" y="2483310"/>
                  <a:pt x="7164259" y="2480292"/>
                </a:cubicBezTo>
                <a:lnTo>
                  <a:pt x="7147325" y="2384435"/>
                </a:lnTo>
                <a:cubicBezTo>
                  <a:pt x="7146810" y="2381416"/>
                  <a:pt x="7143791" y="2379428"/>
                  <a:pt x="7140846" y="2379944"/>
                </a:cubicBezTo>
                <a:cubicBezTo>
                  <a:pt x="7137828" y="2380459"/>
                  <a:pt x="7135766" y="2383404"/>
                  <a:pt x="7136355" y="2386422"/>
                </a:cubicBezTo>
                <a:lnTo>
                  <a:pt x="7153289" y="2482280"/>
                </a:lnTo>
                <a:cubicBezTo>
                  <a:pt x="7153804" y="2485004"/>
                  <a:pt x="7156160" y="2486918"/>
                  <a:pt x="7158810" y="2486844"/>
                </a:cubicBezTo>
                <a:cubicBezTo>
                  <a:pt x="7159105" y="2486844"/>
                  <a:pt x="7159399" y="2486844"/>
                  <a:pt x="7159768" y="2486771"/>
                </a:cubicBezTo>
                <a:close/>
                <a:moveTo>
                  <a:pt x="7142908" y="2390913"/>
                </a:moveTo>
                <a:cubicBezTo>
                  <a:pt x="7145926" y="2390324"/>
                  <a:pt x="7147841" y="2387379"/>
                  <a:pt x="7147252" y="2384361"/>
                </a:cubicBezTo>
                <a:lnTo>
                  <a:pt x="7127006" y="2285191"/>
                </a:lnTo>
                <a:cubicBezTo>
                  <a:pt x="7126416" y="2282172"/>
                  <a:pt x="7123471" y="2280184"/>
                  <a:pt x="7120453" y="2280847"/>
                </a:cubicBezTo>
                <a:cubicBezTo>
                  <a:pt x="7117434" y="2281436"/>
                  <a:pt x="7115520" y="2284381"/>
                  <a:pt x="7116109" y="2287399"/>
                </a:cubicBezTo>
                <a:lnTo>
                  <a:pt x="7136355" y="2386570"/>
                </a:lnTo>
                <a:cubicBezTo>
                  <a:pt x="7136871" y="2389220"/>
                  <a:pt x="7139227" y="2391061"/>
                  <a:pt x="7141877" y="2391061"/>
                </a:cubicBezTo>
                <a:cubicBezTo>
                  <a:pt x="7142172" y="2390987"/>
                  <a:pt x="7142540" y="2390987"/>
                  <a:pt x="7142908" y="2390913"/>
                </a:cubicBezTo>
                <a:close/>
                <a:moveTo>
                  <a:pt x="7122882" y="2291669"/>
                </a:moveTo>
                <a:cubicBezTo>
                  <a:pt x="7125901" y="2290933"/>
                  <a:pt x="7127742" y="2287915"/>
                  <a:pt x="7127006" y="2284896"/>
                </a:cubicBezTo>
                <a:lnTo>
                  <a:pt x="7103961" y="2189554"/>
                </a:lnTo>
                <a:cubicBezTo>
                  <a:pt x="7103225" y="2186609"/>
                  <a:pt x="7100354" y="2184695"/>
                  <a:pt x="7097261" y="2185431"/>
                </a:cubicBezTo>
                <a:cubicBezTo>
                  <a:pt x="7094243" y="2186167"/>
                  <a:pt x="7092403" y="2189186"/>
                  <a:pt x="7093139" y="2192131"/>
                </a:cubicBezTo>
                <a:lnTo>
                  <a:pt x="7116183" y="2287473"/>
                </a:lnTo>
                <a:cubicBezTo>
                  <a:pt x="7116846" y="2290050"/>
                  <a:pt x="7119128" y="2291743"/>
                  <a:pt x="7121631" y="2291743"/>
                </a:cubicBezTo>
                <a:cubicBezTo>
                  <a:pt x="7121999" y="2291817"/>
                  <a:pt x="7122440" y="2291743"/>
                  <a:pt x="7122882" y="2291669"/>
                </a:cubicBezTo>
                <a:close/>
                <a:moveTo>
                  <a:pt x="7100059" y="2196180"/>
                </a:moveTo>
                <a:cubicBezTo>
                  <a:pt x="7103004" y="2195296"/>
                  <a:pt x="7104698" y="2192204"/>
                  <a:pt x="7103814" y="2189259"/>
                </a:cubicBezTo>
                <a:lnTo>
                  <a:pt x="7078488" y="2104814"/>
                </a:lnTo>
                <a:cubicBezTo>
                  <a:pt x="7077604" y="2101869"/>
                  <a:pt x="7074512" y="2100175"/>
                  <a:pt x="7071567" y="2101059"/>
                </a:cubicBezTo>
                <a:cubicBezTo>
                  <a:pt x="7068622" y="2101942"/>
                  <a:pt x="7066929" y="2105035"/>
                  <a:pt x="7067812" y="2107979"/>
                </a:cubicBezTo>
                <a:lnTo>
                  <a:pt x="7093139" y="2192425"/>
                </a:lnTo>
                <a:cubicBezTo>
                  <a:pt x="7093875" y="2194855"/>
                  <a:pt x="7096084" y="2196401"/>
                  <a:pt x="7098513" y="2196401"/>
                </a:cubicBezTo>
                <a:cubicBezTo>
                  <a:pt x="7099028" y="2196474"/>
                  <a:pt x="7099544" y="2196327"/>
                  <a:pt x="7100059" y="2196180"/>
                </a:cubicBezTo>
                <a:close/>
                <a:moveTo>
                  <a:pt x="7075248" y="2111587"/>
                </a:moveTo>
                <a:cubicBezTo>
                  <a:pt x="7078120" y="2110483"/>
                  <a:pt x="7079519" y="2107170"/>
                  <a:pt x="7078340" y="2104372"/>
                </a:cubicBezTo>
                <a:lnTo>
                  <a:pt x="7049701" y="2032663"/>
                </a:lnTo>
                <a:cubicBezTo>
                  <a:pt x="7048597" y="2029792"/>
                  <a:pt x="7045357" y="2028393"/>
                  <a:pt x="7042486" y="2029571"/>
                </a:cubicBezTo>
                <a:cubicBezTo>
                  <a:pt x="7039614" y="2030749"/>
                  <a:pt x="7038216" y="2033988"/>
                  <a:pt x="7039394" y="2036786"/>
                </a:cubicBezTo>
                <a:lnTo>
                  <a:pt x="7067960" y="2108495"/>
                </a:lnTo>
                <a:cubicBezTo>
                  <a:pt x="7068843" y="2110704"/>
                  <a:pt x="7070978" y="2112029"/>
                  <a:pt x="7073187" y="2112029"/>
                </a:cubicBezTo>
                <a:cubicBezTo>
                  <a:pt x="7073923" y="2111955"/>
                  <a:pt x="7074585" y="2111808"/>
                  <a:pt x="7075248" y="2111587"/>
                </a:cubicBezTo>
                <a:close/>
                <a:moveTo>
                  <a:pt x="7047345" y="2039583"/>
                </a:moveTo>
                <a:cubicBezTo>
                  <a:pt x="7049996" y="2038037"/>
                  <a:pt x="7050953" y="2034651"/>
                  <a:pt x="7049406" y="2032000"/>
                </a:cubicBezTo>
                <a:lnTo>
                  <a:pt x="7016571" y="1974942"/>
                </a:lnTo>
                <a:cubicBezTo>
                  <a:pt x="7015025" y="1972292"/>
                  <a:pt x="7011564" y="1971335"/>
                  <a:pt x="7008987" y="1972881"/>
                </a:cubicBezTo>
                <a:cubicBezTo>
                  <a:pt x="7006337" y="1974427"/>
                  <a:pt x="7005380" y="1977814"/>
                  <a:pt x="7006926" y="1980464"/>
                </a:cubicBezTo>
                <a:lnTo>
                  <a:pt x="7039762" y="2037522"/>
                </a:lnTo>
                <a:cubicBezTo>
                  <a:pt x="7040793" y="2039363"/>
                  <a:pt x="7042707" y="2040320"/>
                  <a:pt x="7044621" y="2040320"/>
                </a:cubicBezTo>
                <a:cubicBezTo>
                  <a:pt x="7045578" y="2040246"/>
                  <a:pt x="7046462" y="2040025"/>
                  <a:pt x="7047345" y="2039583"/>
                </a:cubicBezTo>
                <a:close/>
                <a:moveTo>
                  <a:pt x="8488077" y="1723593"/>
                </a:moveTo>
                <a:cubicBezTo>
                  <a:pt x="8490139" y="1721310"/>
                  <a:pt x="8489991" y="1717776"/>
                  <a:pt x="8487709" y="1715715"/>
                </a:cubicBezTo>
                <a:lnTo>
                  <a:pt x="8412466" y="1647613"/>
                </a:lnTo>
                <a:cubicBezTo>
                  <a:pt x="8410183" y="1645552"/>
                  <a:pt x="8406649" y="1645699"/>
                  <a:pt x="8404589" y="1647982"/>
                </a:cubicBezTo>
                <a:cubicBezTo>
                  <a:pt x="8402527" y="1650264"/>
                  <a:pt x="8402674" y="1653798"/>
                  <a:pt x="8404956" y="1655859"/>
                </a:cubicBezTo>
                <a:lnTo>
                  <a:pt x="8480199" y="1723961"/>
                </a:lnTo>
                <a:cubicBezTo>
                  <a:pt x="8481303" y="1724918"/>
                  <a:pt x="8482629" y="1725433"/>
                  <a:pt x="8483954" y="1725433"/>
                </a:cubicBezTo>
                <a:cubicBezTo>
                  <a:pt x="8485501" y="1725360"/>
                  <a:pt x="8486973" y="1724771"/>
                  <a:pt x="8488077" y="1723593"/>
                </a:cubicBezTo>
                <a:close/>
                <a:moveTo>
                  <a:pt x="8413055" y="1655270"/>
                </a:moveTo>
                <a:cubicBezTo>
                  <a:pt x="8414969" y="1652914"/>
                  <a:pt x="8414675" y="1649380"/>
                  <a:pt x="8412245" y="1647393"/>
                </a:cubicBezTo>
                <a:lnTo>
                  <a:pt x="8381471" y="1622140"/>
                </a:lnTo>
                <a:cubicBezTo>
                  <a:pt x="8379115" y="1620226"/>
                  <a:pt x="8375581" y="1620520"/>
                  <a:pt x="8373593" y="1622950"/>
                </a:cubicBezTo>
                <a:cubicBezTo>
                  <a:pt x="8371679" y="1625306"/>
                  <a:pt x="8371973" y="1628840"/>
                  <a:pt x="8374403" y="1630827"/>
                </a:cubicBezTo>
                <a:lnTo>
                  <a:pt x="8405177" y="1656080"/>
                </a:lnTo>
                <a:cubicBezTo>
                  <a:pt x="8406208" y="1656964"/>
                  <a:pt x="8407459" y="1657332"/>
                  <a:pt x="8408785" y="1657332"/>
                </a:cubicBezTo>
                <a:cubicBezTo>
                  <a:pt x="8410331" y="1657332"/>
                  <a:pt x="8411951" y="1656596"/>
                  <a:pt x="8413055" y="1655270"/>
                </a:cubicBezTo>
                <a:close/>
                <a:moveTo>
                  <a:pt x="8382207" y="1630018"/>
                </a:moveTo>
                <a:cubicBezTo>
                  <a:pt x="8384121" y="1627662"/>
                  <a:pt x="8383827" y="1624128"/>
                  <a:pt x="8381397" y="1622140"/>
                </a:cubicBezTo>
                <a:lnTo>
                  <a:pt x="8284288" y="1542553"/>
                </a:lnTo>
                <a:cubicBezTo>
                  <a:pt x="8281932" y="1540639"/>
                  <a:pt x="8278399" y="1540934"/>
                  <a:pt x="8276411" y="1543363"/>
                </a:cubicBezTo>
                <a:cubicBezTo>
                  <a:pt x="8274496" y="1545719"/>
                  <a:pt x="8274791" y="1549253"/>
                  <a:pt x="8277220" y="1551241"/>
                </a:cubicBezTo>
                <a:lnTo>
                  <a:pt x="8374329" y="1630827"/>
                </a:lnTo>
                <a:cubicBezTo>
                  <a:pt x="8375360" y="1631711"/>
                  <a:pt x="8376612" y="1632079"/>
                  <a:pt x="8377864" y="1632079"/>
                </a:cubicBezTo>
                <a:cubicBezTo>
                  <a:pt x="8379557" y="1632079"/>
                  <a:pt x="8381103" y="1631343"/>
                  <a:pt x="8382207" y="1630018"/>
                </a:cubicBezTo>
                <a:close/>
                <a:moveTo>
                  <a:pt x="8286129" y="1548517"/>
                </a:moveTo>
                <a:cubicBezTo>
                  <a:pt x="8287012" y="1545572"/>
                  <a:pt x="8285393" y="1542480"/>
                  <a:pt x="8282447" y="1541523"/>
                </a:cubicBezTo>
                <a:lnTo>
                  <a:pt x="8156699" y="1503238"/>
                </a:lnTo>
                <a:cubicBezTo>
                  <a:pt x="8153754" y="1502355"/>
                  <a:pt x="8150662" y="1503975"/>
                  <a:pt x="8149705" y="1506920"/>
                </a:cubicBezTo>
                <a:cubicBezTo>
                  <a:pt x="8148821" y="1509865"/>
                  <a:pt x="8150442" y="1512957"/>
                  <a:pt x="8153386" y="1513914"/>
                </a:cubicBezTo>
                <a:lnTo>
                  <a:pt x="8279135" y="1552198"/>
                </a:lnTo>
                <a:cubicBezTo>
                  <a:pt x="8279723" y="1552345"/>
                  <a:pt x="8280239" y="1552419"/>
                  <a:pt x="8280828" y="1552419"/>
                </a:cubicBezTo>
                <a:cubicBezTo>
                  <a:pt x="8283257" y="1552492"/>
                  <a:pt x="8285393" y="1550946"/>
                  <a:pt x="8286129" y="1548517"/>
                </a:cubicBezTo>
                <a:close/>
                <a:moveTo>
                  <a:pt x="8160602" y="1509276"/>
                </a:moveTo>
                <a:cubicBezTo>
                  <a:pt x="8160969" y="1506183"/>
                  <a:pt x="8158761" y="1503459"/>
                  <a:pt x="8155742" y="1503091"/>
                </a:cubicBezTo>
                <a:lnTo>
                  <a:pt x="8022852" y="1487336"/>
                </a:lnTo>
                <a:cubicBezTo>
                  <a:pt x="8019760" y="1486894"/>
                  <a:pt x="8017036" y="1489176"/>
                  <a:pt x="8016668" y="1492195"/>
                </a:cubicBezTo>
                <a:cubicBezTo>
                  <a:pt x="8016299" y="1495287"/>
                  <a:pt x="8018508" y="1498011"/>
                  <a:pt x="8021527" y="1498379"/>
                </a:cubicBezTo>
                <a:lnTo>
                  <a:pt x="8154417" y="1514135"/>
                </a:lnTo>
                <a:cubicBezTo>
                  <a:pt x="8154638" y="1514135"/>
                  <a:pt x="8154859" y="1514208"/>
                  <a:pt x="8155154" y="1514208"/>
                </a:cubicBezTo>
                <a:cubicBezTo>
                  <a:pt x="8157878" y="1514208"/>
                  <a:pt x="8160307" y="1512147"/>
                  <a:pt x="8160602" y="1509276"/>
                </a:cubicBezTo>
                <a:close/>
                <a:moveTo>
                  <a:pt x="7883925" y="1499999"/>
                </a:moveTo>
                <a:lnTo>
                  <a:pt x="8022263" y="1498453"/>
                </a:lnTo>
                <a:cubicBezTo>
                  <a:pt x="8025356" y="1498453"/>
                  <a:pt x="8027785" y="1495876"/>
                  <a:pt x="8027785" y="1492784"/>
                </a:cubicBezTo>
                <a:cubicBezTo>
                  <a:pt x="8027785" y="1489692"/>
                  <a:pt x="8025208" y="1487262"/>
                  <a:pt x="8022190" y="1487262"/>
                </a:cubicBezTo>
                <a:cubicBezTo>
                  <a:pt x="8022190" y="1487262"/>
                  <a:pt x="8022190" y="1487262"/>
                  <a:pt x="8022190" y="1487262"/>
                </a:cubicBezTo>
                <a:lnTo>
                  <a:pt x="7883851" y="1488808"/>
                </a:lnTo>
                <a:cubicBezTo>
                  <a:pt x="7880760" y="1488808"/>
                  <a:pt x="7878330" y="1491385"/>
                  <a:pt x="7878330" y="1494477"/>
                </a:cubicBezTo>
                <a:cubicBezTo>
                  <a:pt x="7878330" y="1497569"/>
                  <a:pt x="7880833" y="1500073"/>
                  <a:pt x="7883925" y="1499999"/>
                </a:cubicBezTo>
                <a:cubicBezTo>
                  <a:pt x="7883925" y="1499999"/>
                  <a:pt x="7883925" y="1499999"/>
                  <a:pt x="7883925" y="1499999"/>
                </a:cubicBezTo>
                <a:close/>
                <a:moveTo>
                  <a:pt x="7742422" y="1513546"/>
                </a:moveTo>
                <a:lnTo>
                  <a:pt x="7884367" y="1499999"/>
                </a:lnTo>
                <a:cubicBezTo>
                  <a:pt x="7887459" y="1499705"/>
                  <a:pt x="7889668" y="1496980"/>
                  <a:pt x="7889373" y="1493888"/>
                </a:cubicBezTo>
                <a:cubicBezTo>
                  <a:pt x="7889079" y="1490796"/>
                  <a:pt x="7886282" y="1488514"/>
                  <a:pt x="7883263" y="1488882"/>
                </a:cubicBezTo>
                <a:lnTo>
                  <a:pt x="7741317" y="1502429"/>
                </a:lnTo>
                <a:cubicBezTo>
                  <a:pt x="7738225" y="1502723"/>
                  <a:pt x="7736016" y="1505447"/>
                  <a:pt x="7736311" y="1508539"/>
                </a:cubicBezTo>
                <a:cubicBezTo>
                  <a:pt x="7736605" y="1511411"/>
                  <a:pt x="7739035" y="1513619"/>
                  <a:pt x="7741907" y="1513619"/>
                </a:cubicBezTo>
                <a:cubicBezTo>
                  <a:pt x="7742053" y="1513546"/>
                  <a:pt x="7742274" y="1513546"/>
                  <a:pt x="7742422" y="1513546"/>
                </a:cubicBezTo>
                <a:close/>
                <a:moveTo>
                  <a:pt x="7746250" y="1511484"/>
                </a:moveTo>
                <a:cubicBezTo>
                  <a:pt x="7748164" y="1509055"/>
                  <a:pt x="7747796" y="1505594"/>
                  <a:pt x="7745440" y="1503607"/>
                </a:cubicBezTo>
                <a:lnTo>
                  <a:pt x="7605483" y="1390521"/>
                </a:lnTo>
                <a:cubicBezTo>
                  <a:pt x="7603052" y="1388607"/>
                  <a:pt x="7599592" y="1388975"/>
                  <a:pt x="7597604" y="1391331"/>
                </a:cubicBezTo>
                <a:cubicBezTo>
                  <a:pt x="7595690" y="1393761"/>
                  <a:pt x="7596059" y="1397221"/>
                  <a:pt x="7598415" y="1399209"/>
                </a:cubicBezTo>
                <a:lnTo>
                  <a:pt x="7738372" y="1512294"/>
                </a:lnTo>
                <a:cubicBezTo>
                  <a:pt x="7739403" y="1513104"/>
                  <a:pt x="7740655" y="1513546"/>
                  <a:pt x="7741907" y="1513546"/>
                </a:cubicBezTo>
                <a:cubicBezTo>
                  <a:pt x="7743526" y="1513546"/>
                  <a:pt x="7745146" y="1512883"/>
                  <a:pt x="7746250" y="1511484"/>
                </a:cubicBezTo>
                <a:close/>
                <a:moveTo>
                  <a:pt x="7461844" y="1419750"/>
                </a:moveTo>
                <a:lnTo>
                  <a:pt x="7602685" y="1400460"/>
                </a:lnTo>
                <a:cubicBezTo>
                  <a:pt x="7605704" y="1400019"/>
                  <a:pt x="7607838" y="1397221"/>
                  <a:pt x="7607471" y="1394202"/>
                </a:cubicBezTo>
                <a:cubicBezTo>
                  <a:pt x="7607028" y="1391110"/>
                  <a:pt x="7604157" y="1388975"/>
                  <a:pt x="7601212" y="1389417"/>
                </a:cubicBezTo>
                <a:lnTo>
                  <a:pt x="7460371" y="1408706"/>
                </a:lnTo>
                <a:cubicBezTo>
                  <a:pt x="7457353" y="1409148"/>
                  <a:pt x="7455217" y="1411946"/>
                  <a:pt x="7455585" y="1414964"/>
                </a:cubicBezTo>
                <a:cubicBezTo>
                  <a:pt x="7455954" y="1417762"/>
                  <a:pt x="7458383" y="1419823"/>
                  <a:pt x="7461107" y="1419750"/>
                </a:cubicBezTo>
                <a:cubicBezTo>
                  <a:pt x="7461402" y="1419750"/>
                  <a:pt x="7461623" y="1419750"/>
                  <a:pt x="7461844" y="1419750"/>
                </a:cubicBezTo>
                <a:close/>
                <a:moveTo>
                  <a:pt x="7322843" y="1441690"/>
                </a:moveTo>
                <a:lnTo>
                  <a:pt x="7461991" y="1419676"/>
                </a:lnTo>
                <a:cubicBezTo>
                  <a:pt x="7465009" y="1419161"/>
                  <a:pt x="7467071" y="1416363"/>
                  <a:pt x="7466629" y="1413271"/>
                </a:cubicBezTo>
                <a:cubicBezTo>
                  <a:pt x="7466114" y="1410252"/>
                  <a:pt x="7463243" y="1408191"/>
                  <a:pt x="7460224" y="1408633"/>
                </a:cubicBezTo>
                <a:lnTo>
                  <a:pt x="7321076" y="1430646"/>
                </a:lnTo>
                <a:cubicBezTo>
                  <a:pt x="7318057" y="1431161"/>
                  <a:pt x="7315996" y="1433959"/>
                  <a:pt x="7316438" y="1437051"/>
                </a:cubicBezTo>
                <a:cubicBezTo>
                  <a:pt x="7316880" y="1439849"/>
                  <a:pt x="7319236" y="1441763"/>
                  <a:pt x="7321960" y="1441763"/>
                </a:cubicBezTo>
                <a:cubicBezTo>
                  <a:pt x="7322328" y="1441763"/>
                  <a:pt x="7322549" y="1441763"/>
                  <a:pt x="7322843" y="1441690"/>
                </a:cubicBezTo>
                <a:close/>
                <a:moveTo>
                  <a:pt x="7326230" y="1439775"/>
                </a:moveTo>
                <a:cubicBezTo>
                  <a:pt x="7328217" y="1437419"/>
                  <a:pt x="7327923" y="1433885"/>
                  <a:pt x="7325567" y="1431898"/>
                </a:cubicBezTo>
                <a:lnTo>
                  <a:pt x="7190837" y="1318739"/>
                </a:lnTo>
                <a:cubicBezTo>
                  <a:pt x="7188481" y="1316751"/>
                  <a:pt x="7184947" y="1317045"/>
                  <a:pt x="7182959" y="1319401"/>
                </a:cubicBezTo>
                <a:cubicBezTo>
                  <a:pt x="7180971" y="1321757"/>
                  <a:pt x="7181266" y="1325291"/>
                  <a:pt x="7183621" y="1327279"/>
                </a:cubicBezTo>
                <a:lnTo>
                  <a:pt x="7318352" y="1440438"/>
                </a:lnTo>
                <a:cubicBezTo>
                  <a:pt x="7319383" y="1441321"/>
                  <a:pt x="7320708" y="1441763"/>
                  <a:pt x="7321960" y="1441763"/>
                </a:cubicBezTo>
                <a:cubicBezTo>
                  <a:pt x="7323579" y="1441763"/>
                  <a:pt x="7325125" y="1441101"/>
                  <a:pt x="7326230" y="1439775"/>
                </a:cubicBezTo>
                <a:close/>
                <a:moveTo>
                  <a:pt x="7057505" y="1351427"/>
                </a:moveTo>
                <a:lnTo>
                  <a:pt x="7188260" y="1328531"/>
                </a:lnTo>
                <a:cubicBezTo>
                  <a:pt x="7191278" y="1328015"/>
                  <a:pt x="7193340" y="1325144"/>
                  <a:pt x="7192751" y="1322052"/>
                </a:cubicBezTo>
                <a:cubicBezTo>
                  <a:pt x="7192236" y="1319033"/>
                  <a:pt x="7189364" y="1316972"/>
                  <a:pt x="7186272" y="1317561"/>
                </a:cubicBezTo>
                <a:lnTo>
                  <a:pt x="7055517" y="1340458"/>
                </a:lnTo>
                <a:cubicBezTo>
                  <a:pt x="7052498" y="1340973"/>
                  <a:pt x="7050437" y="1343844"/>
                  <a:pt x="7051026" y="1346936"/>
                </a:cubicBezTo>
                <a:cubicBezTo>
                  <a:pt x="7051468" y="1349661"/>
                  <a:pt x="7053897" y="1351575"/>
                  <a:pt x="7056548" y="1351575"/>
                </a:cubicBezTo>
                <a:cubicBezTo>
                  <a:pt x="7056916" y="1351501"/>
                  <a:pt x="7057210" y="1351501"/>
                  <a:pt x="7057505" y="1351427"/>
                </a:cubicBezTo>
                <a:close/>
                <a:moveTo>
                  <a:pt x="7060745" y="1349587"/>
                </a:moveTo>
                <a:cubicBezTo>
                  <a:pt x="7062806" y="1347231"/>
                  <a:pt x="7062512" y="1343771"/>
                  <a:pt x="7060229" y="1341709"/>
                </a:cubicBezTo>
                <a:lnTo>
                  <a:pt x="6932861" y="1230391"/>
                </a:lnTo>
                <a:cubicBezTo>
                  <a:pt x="6930505" y="1228329"/>
                  <a:pt x="6927045" y="1228624"/>
                  <a:pt x="6924983" y="1230906"/>
                </a:cubicBezTo>
                <a:cubicBezTo>
                  <a:pt x="6922922" y="1233262"/>
                  <a:pt x="6923216" y="1236722"/>
                  <a:pt x="6925498" y="1238784"/>
                </a:cubicBezTo>
                <a:lnTo>
                  <a:pt x="7052867" y="1350102"/>
                </a:lnTo>
                <a:cubicBezTo>
                  <a:pt x="7053971" y="1351059"/>
                  <a:pt x="7055296" y="1351501"/>
                  <a:pt x="7056548" y="1351501"/>
                </a:cubicBezTo>
                <a:cubicBezTo>
                  <a:pt x="7058168" y="1351501"/>
                  <a:pt x="7059640" y="1350838"/>
                  <a:pt x="7060745" y="1349587"/>
                </a:cubicBezTo>
                <a:close/>
                <a:moveTo>
                  <a:pt x="6933524" y="1238195"/>
                </a:moveTo>
                <a:cubicBezTo>
                  <a:pt x="6935512" y="1235839"/>
                  <a:pt x="6935143" y="1232305"/>
                  <a:pt x="6932788" y="1230317"/>
                </a:cubicBezTo>
                <a:lnTo>
                  <a:pt x="6804977" y="1124521"/>
                </a:lnTo>
                <a:cubicBezTo>
                  <a:pt x="6802621" y="1122533"/>
                  <a:pt x="6799088" y="1122901"/>
                  <a:pt x="6797100" y="1125257"/>
                </a:cubicBezTo>
                <a:cubicBezTo>
                  <a:pt x="6795112" y="1127613"/>
                  <a:pt x="6795480" y="1131147"/>
                  <a:pt x="6797836" y="1133135"/>
                </a:cubicBezTo>
                <a:lnTo>
                  <a:pt x="6925646" y="1238931"/>
                </a:lnTo>
                <a:cubicBezTo>
                  <a:pt x="6926677" y="1239815"/>
                  <a:pt x="6927928" y="1240256"/>
                  <a:pt x="6929253" y="1240183"/>
                </a:cubicBezTo>
                <a:cubicBezTo>
                  <a:pt x="6930873" y="1240183"/>
                  <a:pt x="6932419" y="1239520"/>
                  <a:pt x="6933524" y="1238195"/>
                </a:cubicBezTo>
                <a:close/>
                <a:moveTo>
                  <a:pt x="6694690" y="1156179"/>
                </a:moveTo>
                <a:lnTo>
                  <a:pt x="6802474" y="1134239"/>
                </a:lnTo>
                <a:cubicBezTo>
                  <a:pt x="6805493" y="1133650"/>
                  <a:pt x="6807481" y="1130705"/>
                  <a:pt x="6806818" y="1127687"/>
                </a:cubicBezTo>
                <a:cubicBezTo>
                  <a:pt x="6806229" y="1124668"/>
                  <a:pt x="6803210" y="1122680"/>
                  <a:pt x="6800266" y="1123343"/>
                </a:cubicBezTo>
                <a:lnTo>
                  <a:pt x="6692481" y="1145282"/>
                </a:lnTo>
                <a:cubicBezTo>
                  <a:pt x="6689463" y="1145871"/>
                  <a:pt x="6687475" y="1148816"/>
                  <a:pt x="6688137" y="1151835"/>
                </a:cubicBezTo>
                <a:cubicBezTo>
                  <a:pt x="6688653" y="1154485"/>
                  <a:pt x="6691009" y="1156326"/>
                  <a:pt x="6693659" y="1156326"/>
                </a:cubicBezTo>
                <a:cubicBezTo>
                  <a:pt x="6694027" y="1156326"/>
                  <a:pt x="6694322" y="1156252"/>
                  <a:pt x="6694690" y="1156179"/>
                </a:cubicBezTo>
                <a:close/>
                <a:moveTo>
                  <a:pt x="6697856" y="1154338"/>
                </a:moveTo>
                <a:cubicBezTo>
                  <a:pt x="6699844" y="1151982"/>
                  <a:pt x="6699549" y="1148448"/>
                  <a:pt x="6697193" y="1146460"/>
                </a:cubicBezTo>
                <a:lnTo>
                  <a:pt x="6584476" y="1051045"/>
                </a:lnTo>
                <a:cubicBezTo>
                  <a:pt x="6582120" y="1049057"/>
                  <a:pt x="6578586" y="1049351"/>
                  <a:pt x="6576599" y="1051707"/>
                </a:cubicBezTo>
                <a:cubicBezTo>
                  <a:pt x="6574611" y="1054063"/>
                  <a:pt x="6574905" y="1057597"/>
                  <a:pt x="6577261" y="1059585"/>
                </a:cubicBezTo>
                <a:lnTo>
                  <a:pt x="6689978" y="1155001"/>
                </a:lnTo>
                <a:cubicBezTo>
                  <a:pt x="6691009" y="1155884"/>
                  <a:pt x="6692334" y="1156326"/>
                  <a:pt x="6693659" y="1156326"/>
                </a:cubicBezTo>
                <a:cubicBezTo>
                  <a:pt x="6695205" y="1156326"/>
                  <a:pt x="6696752" y="1155663"/>
                  <a:pt x="6697856" y="1154338"/>
                </a:cubicBezTo>
                <a:close/>
                <a:moveTo>
                  <a:pt x="6585360" y="1058628"/>
                </a:moveTo>
                <a:cubicBezTo>
                  <a:pt x="6587200" y="1056198"/>
                  <a:pt x="6586759" y="1052664"/>
                  <a:pt x="6584255" y="1050824"/>
                </a:cubicBezTo>
                <a:lnTo>
                  <a:pt x="6476176" y="969176"/>
                </a:lnTo>
                <a:cubicBezTo>
                  <a:pt x="6473747" y="967335"/>
                  <a:pt x="6470213" y="967777"/>
                  <a:pt x="6468372" y="970280"/>
                </a:cubicBezTo>
                <a:cubicBezTo>
                  <a:pt x="6466532" y="972710"/>
                  <a:pt x="6466973" y="976244"/>
                  <a:pt x="6469476" y="978084"/>
                </a:cubicBezTo>
                <a:lnTo>
                  <a:pt x="6577556" y="1059732"/>
                </a:lnTo>
                <a:cubicBezTo>
                  <a:pt x="6578586" y="1060542"/>
                  <a:pt x="6579764" y="1060837"/>
                  <a:pt x="6580942" y="1060837"/>
                </a:cubicBezTo>
                <a:cubicBezTo>
                  <a:pt x="6582636" y="1060837"/>
                  <a:pt x="6584255" y="1060100"/>
                  <a:pt x="6585360" y="1058628"/>
                </a:cubicBezTo>
                <a:close/>
                <a:moveTo>
                  <a:pt x="6477575" y="976612"/>
                </a:moveTo>
                <a:cubicBezTo>
                  <a:pt x="6479195" y="974035"/>
                  <a:pt x="6478459" y="970575"/>
                  <a:pt x="6475882" y="968881"/>
                </a:cubicBezTo>
                <a:lnTo>
                  <a:pt x="6374723" y="904314"/>
                </a:lnTo>
                <a:cubicBezTo>
                  <a:pt x="6372147" y="902694"/>
                  <a:pt x="6368687" y="903430"/>
                  <a:pt x="6366993" y="906007"/>
                </a:cubicBezTo>
                <a:cubicBezTo>
                  <a:pt x="6365374" y="908584"/>
                  <a:pt x="6366110" y="912044"/>
                  <a:pt x="6368687" y="913738"/>
                </a:cubicBezTo>
                <a:lnTo>
                  <a:pt x="6469845" y="978305"/>
                </a:lnTo>
                <a:cubicBezTo>
                  <a:pt x="6470802" y="978894"/>
                  <a:pt x="6471832" y="979189"/>
                  <a:pt x="6472863" y="979189"/>
                </a:cubicBezTo>
                <a:cubicBezTo>
                  <a:pt x="6474704" y="979189"/>
                  <a:pt x="6476471" y="978305"/>
                  <a:pt x="6477575" y="976612"/>
                </a:cubicBezTo>
                <a:close/>
                <a:moveTo>
                  <a:pt x="6376785" y="911382"/>
                </a:moveTo>
                <a:cubicBezTo>
                  <a:pt x="6378037" y="908584"/>
                  <a:pt x="6376859" y="905271"/>
                  <a:pt x="6373987" y="904019"/>
                </a:cubicBezTo>
                <a:lnTo>
                  <a:pt x="6274817" y="858888"/>
                </a:lnTo>
                <a:cubicBezTo>
                  <a:pt x="6272019" y="857563"/>
                  <a:pt x="6268706" y="858815"/>
                  <a:pt x="6267455" y="861686"/>
                </a:cubicBezTo>
                <a:cubicBezTo>
                  <a:pt x="6266203" y="864484"/>
                  <a:pt x="6267381" y="867797"/>
                  <a:pt x="6270252" y="869048"/>
                </a:cubicBezTo>
                <a:lnTo>
                  <a:pt x="6369423" y="914179"/>
                </a:lnTo>
                <a:cubicBezTo>
                  <a:pt x="6370159" y="914547"/>
                  <a:pt x="6370969" y="914695"/>
                  <a:pt x="6371779" y="914695"/>
                </a:cubicBezTo>
                <a:cubicBezTo>
                  <a:pt x="6373840" y="914621"/>
                  <a:pt x="6375828" y="913443"/>
                  <a:pt x="6376785" y="911382"/>
                </a:cubicBezTo>
                <a:close/>
                <a:moveTo>
                  <a:pt x="6277983" y="865146"/>
                </a:moveTo>
                <a:cubicBezTo>
                  <a:pt x="6278645" y="862128"/>
                  <a:pt x="6276805" y="859183"/>
                  <a:pt x="6273786" y="858446"/>
                </a:cubicBezTo>
                <a:lnTo>
                  <a:pt x="6171671" y="835182"/>
                </a:lnTo>
                <a:cubicBezTo>
                  <a:pt x="6168652" y="834445"/>
                  <a:pt x="6165708" y="836360"/>
                  <a:pt x="6164971" y="839378"/>
                </a:cubicBezTo>
                <a:cubicBezTo>
                  <a:pt x="6164309" y="842397"/>
                  <a:pt x="6166149" y="845342"/>
                  <a:pt x="6169168" y="846078"/>
                </a:cubicBezTo>
                <a:lnTo>
                  <a:pt x="6271283" y="869343"/>
                </a:lnTo>
                <a:cubicBezTo>
                  <a:pt x="6271725" y="869416"/>
                  <a:pt x="6272166" y="869490"/>
                  <a:pt x="6272534" y="869490"/>
                </a:cubicBezTo>
                <a:cubicBezTo>
                  <a:pt x="6275111" y="869490"/>
                  <a:pt x="6277394" y="867723"/>
                  <a:pt x="6277983" y="865146"/>
                </a:cubicBezTo>
                <a:close/>
                <a:moveTo>
                  <a:pt x="6176014" y="840924"/>
                </a:moveTo>
                <a:cubicBezTo>
                  <a:pt x="6176162" y="837832"/>
                  <a:pt x="6173806" y="835255"/>
                  <a:pt x="6170714" y="835034"/>
                </a:cubicBezTo>
                <a:lnTo>
                  <a:pt x="6072353" y="829733"/>
                </a:lnTo>
                <a:cubicBezTo>
                  <a:pt x="6069261" y="829586"/>
                  <a:pt x="6066684" y="831942"/>
                  <a:pt x="6066463" y="835034"/>
                </a:cubicBezTo>
                <a:cubicBezTo>
                  <a:pt x="6066316" y="838126"/>
                  <a:pt x="6068672" y="840703"/>
                  <a:pt x="6071764" y="840924"/>
                </a:cubicBezTo>
                <a:lnTo>
                  <a:pt x="6170125" y="846225"/>
                </a:lnTo>
                <a:cubicBezTo>
                  <a:pt x="6170198" y="846225"/>
                  <a:pt x="6170346" y="846225"/>
                  <a:pt x="6170493" y="846225"/>
                </a:cubicBezTo>
                <a:cubicBezTo>
                  <a:pt x="6173438" y="846225"/>
                  <a:pt x="6175868" y="843943"/>
                  <a:pt x="6176014" y="840924"/>
                </a:cubicBezTo>
                <a:close/>
                <a:moveTo>
                  <a:pt x="6075445" y="839746"/>
                </a:moveTo>
                <a:cubicBezTo>
                  <a:pt x="6077875" y="837906"/>
                  <a:pt x="6078390" y="834372"/>
                  <a:pt x="6076476" y="831942"/>
                </a:cubicBezTo>
                <a:lnTo>
                  <a:pt x="6039370" y="783351"/>
                </a:lnTo>
                <a:cubicBezTo>
                  <a:pt x="6037456" y="780921"/>
                  <a:pt x="6033996" y="780480"/>
                  <a:pt x="6031566" y="782320"/>
                </a:cubicBezTo>
                <a:cubicBezTo>
                  <a:pt x="6029136" y="784161"/>
                  <a:pt x="6028621" y="787695"/>
                  <a:pt x="6030535" y="790124"/>
                </a:cubicBezTo>
                <a:lnTo>
                  <a:pt x="6067641" y="838715"/>
                </a:lnTo>
                <a:cubicBezTo>
                  <a:pt x="6068745" y="840188"/>
                  <a:pt x="6070439" y="840924"/>
                  <a:pt x="6072132" y="840924"/>
                </a:cubicBezTo>
                <a:cubicBezTo>
                  <a:pt x="6073310" y="840851"/>
                  <a:pt x="6074488" y="840482"/>
                  <a:pt x="6075445" y="839746"/>
                </a:cubicBezTo>
                <a:close/>
                <a:moveTo>
                  <a:pt x="6038266" y="791229"/>
                </a:moveTo>
                <a:cubicBezTo>
                  <a:pt x="6040769" y="789388"/>
                  <a:pt x="6041284" y="785928"/>
                  <a:pt x="6039444" y="783424"/>
                </a:cubicBezTo>
                <a:lnTo>
                  <a:pt x="6001012" y="730857"/>
                </a:lnTo>
                <a:cubicBezTo>
                  <a:pt x="5999172" y="728354"/>
                  <a:pt x="5995711" y="727839"/>
                  <a:pt x="5993208" y="729680"/>
                </a:cubicBezTo>
                <a:cubicBezTo>
                  <a:pt x="5990705" y="731520"/>
                  <a:pt x="5990190" y="734980"/>
                  <a:pt x="5992030" y="737484"/>
                </a:cubicBezTo>
                <a:lnTo>
                  <a:pt x="6030462" y="790051"/>
                </a:lnTo>
                <a:cubicBezTo>
                  <a:pt x="6031566" y="791523"/>
                  <a:pt x="6033259" y="792333"/>
                  <a:pt x="6035026" y="792333"/>
                </a:cubicBezTo>
                <a:cubicBezTo>
                  <a:pt x="6036130" y="792333"/>
                  <a:pt x="6037235" y="791965"/>
                  <a:pt x="6038266" y="791229"/>
                </a:cubicBezTo>
                <a:close/>
                <a:moveTo>
                  <a:pt x="5999687" y="738809"/>
                </a:moveTo>
                <a:cubicBezTo>
                  <a:pt x="6002190" y="737042"/>
                  <a:pt x="6002853" y="733582"/>
                  <a:pt x="6001159" y="731078"/>
                </a:cubicBezTo>
                <a:lnTo>
                  <a:pt x="5958973" y="669897"/>
                </a:lnTo>
                <a:cubicBezTo>
                  <a:pt x="5957207" y="667394"/>
                  <a:pt x="5953746" y="666732"/>
                  <a:pt x="5951243" y="668499"/>
                </a:cubicBezTo>
                <a:cubicBezTo>
                  <a:pt x="5948740" y="670266"/>
                  <a:pt x="5948077" y="673726"/>
                  <a:pt x="5949771" y="676229"/>
                </a:cubicBezTo>
                <a:lnTo>
                  <a:pt x="5991957" y="737410"/>
                </a:lnTo>
                <a:cubicBezTo>
                  <a:pt x="5993061" y="738956"/>
                  <a:pt x="5994828" y="739840"/>
                  <a:pt x="5996595" y="739840"/>
                </a:cubicBezTo>
                <a:cubicBezTo>
                  <a:pt x="5997626" y="739766"/>
                  <a:pt x="5998730" y="739471"/>
                  <a:pt x="5999687" y="738809"/>
                </a:cubicBezTo>
                <a:close/>
                <a:moveTo>
                  <a:pt x="5786916" y="680278"/>
                </a:moveTo>
                <a:lnTo>
                  <a:pt x="5954409" y="678585"/>
                </a:lnTo>
                <a:cubicBezTo>
                  <a:pt x="5957501" y="678585"/>
                  <a:pt x="5959931" y="676008"/>
                  <a:pt x="5959931" y="672990"/>
                </a:cubicBezTo>
                <a:cubicBezTo>
                  <a:pt x="5959931" y="669897"/>
                  <a:pt x="5957354" y="667468"/>
                  <a:pt x="5954335" y="667468"/>
                </a:cubicBezTo>
                <a:lnTo>
                  <a:pt x="5954335" y="667468"/>
                </a:lnTo>
                <a:lnTo>
                  <a:pt x="5786842" y="669161"/>
                </a:lnTo>
                <a:cubicBezTo>
                  <a:pt x="5783750" y="669161"/>
                  <a:pt x="5781321" y="671738"/>
                  <a:pt x="5781321" y="674757"/>
                </a:cubicBezTo>
                <a:cubicBezTo>
                  <a:pt x="5781321" y="677775"/>
                  <a:pt x="5783824" y="680278"/>
                  <a:pt x="5786916" y="680278"/>
                </a:cubicBezTo>
                <a:lnTo>
                  <a:pt x="5786916" y="680278"/>
                </a:lnTo>
                <a:close/>
                <a:moveTo>
                  <a:pt x="5652333" y="709065"/>
                </a:moveTo>
                <a:lnTo>
                  <a:pt x="5787947" y="680131"/>
                </a:lnTo>
                <a:cubicBezTo>
                  <a:pt x="5790965" y="679469"/>
                  <a:pt x="5792880" y="676524"/>
                  <a:pt x="5792217" y="673505"/>
                </a:cubicBezTo>
                <a:cubicBezTo>
                  <a:pt x="5791554" y="670486"/>
                  <a:pt x="5788536" y="668499"/>
                  <a:pt x="5785591" y="669235"/>
                </a:cubicBezTo>
                <a:lnTo>
                  <a:pt x="5649977" y="698169"/>
                </a:lnTo>
                <a:cubicBezTo>
                  <a:pt x="5646958" y="698831"/>
                  <a:pt x="5645044" y="701776"/>
                  <a:pt x="5645707" y="704795"/>
                </a:cubicBezTo>
                <a:cubicBezTo>
                  <a:pt x="5646222" y="707445"/>
                  <a:pt x="5648578" y="709212"/>
                  <a:pt x="5651155" y="709212"/>
                </a:cubicBezTo>
                <a:cubicBezTo>
                  <a:pt x="5651597" y="709212"/>
                  <a:pt x="5651965" y="709212"/>
                  <a:pt x="5652333" y="709065"/>
                </a:cubicBezTo>
                <a:close/>
                <a:moveTo>
                  <a:pt x="5564795" y="767669"/>
                </a:moveTo>
                <a:lnTo>
                  <a:pt x="5654321" y="708329"/>
                </a:lnTo>
                <a:cubicBezTo>
                  <a:pt x="5656897" y="706635"/>
                  <a:pt x="5657560" y="703175"/>
                  <a:pt x="5655867" y="700598"/>
                </a:cubicBezTo>
                <a:cubicBezTo>
                  <a:pt x="5654173" y="698022"/>
                  <a:pt x="5650713" y="697359"/>
                  <a:pt x="5648136" y="699052"/>
                </a:cubicBezTo>
                <a:lnTo>
                  <a:pt x="5558611" y="758319"/>
                </a:lnTo>
                <a:cubicBezTo>
                  <a:pt x="5556034" y="760012"/>
                  <a:pt x="5555371" y="763473"/>
                  <a:pt x="5557064" y="766049"/>
                </a:cubicBezTo>
                <a:cubicBezTo>
                  <a:pt x="5558169" y="767669"/>
                  <a:pt x="5559936" y="768553"/>
                  <a:pt x="5561776" y="768553"/>
                </a:cubicBezTo>
                <a:cubicBezTo>
                  <a:pt x="5562807" y="768553"/>
                  <a:pt x="5563911" y="768258"/>
                  <a:pt x="5564795" y="767669"/>
                </a:cubicBezTo>
                <a:close/>
                <a:moveTo>
                  <a:pt x="5517897" y="850422"/>
                </a:moveTo>
                <a:lnTo>
                  <a:pt x="5566562" y="765828"/>
                </a:lnTo>
                <a:cubicBezTo>
                  <a:pt x="5568108" y="763178"/>
                  <a:pt x="5567151" y="759718"/>
                  <a:pt x="5564500" y="758245"/>
                </a:cubicBezTo>
                <a:cubicBezTo>
                  <a:pt x="5561776" y="756699"/>
                  <a:pt x="5558389" y="757656"/>
                  <a:pt x="5556917" y="760307"/>
                </a:cubicBezTo>
                <a:lnTo>
                  <a:pt x="5508252" y="844900"/>
                </a:lnTo>
                <a:cubicBezTo>
                  <a:pt x="5506706" y="847550"/>
                  <a:pt x="5507663" y="851011"/>
                  <a:pt x="5510314" y="852483"/>
                </a:cubicBezTo>
                <a:cubicBezTo>
                  <a:pt x="5511197" y="852998"/>
                  <a:pt x="5512154" y="853219"/>
                  <a:pt x="5513111" y="853219"/>
                </a:cubicBezTo>
                <a:cubicBezTo>
                  <a:pt x="5514952" y="853146"/>
                  <a:pt x="5516866" y="852189"/>
                  <a:pt x="5517897" y="850422"/>
                </a:cubicBezTo>
                <a:close/>
                <a:moveTo>
                  <a:pt x="5505675" y="953052"/>
                </a:moveTo>
                <a:lnTo>
                  <a:pt x="5518560" y="848286"/>
                </a:lnTo>
                <a:cubicBezTo>
                  <a:pt x="5518928" y="845268"/>
                  <a:pt x="5516793" y="842470"/>
                  <a:pt x="5513701" y="842102"/>
                </a:cubicBezTo>
                <a:cubicBezTo>
                  <a:pt x="5510682" y="841734"/>
                  <a:pt x="5507884" y="843943"/>
                  <a:pt x="5507516" y="846961"/>
                </a:cubicBezTo>
                <a:lnTo>
                  <a:pt x="5494632" y="951727"/>
                </a:lnTo>
                <a:cubicBezTo>
                  <a:pt x="5494264" y="954746"/>
                  <a:pt x="5496399" y="957543"/>
                  <a:pt x="5499491" y="957911"/>
                </a:cubicBezTo>
                <a:cubicBezTo>
                  <a:pt x="5499712" y="957911"/>
                  <a:pt x="5500006" y="957985"/>
                  <a:pt x="5500227" y="957985"/>
                </a:cubicBezTo>
                <a:cubicBezTo>
                  <a:pt x="5502951" y="957911"/>
                  <a:pt x="5505307" y="955850"/>
                  <a:pt x="5505675" y="953052"/>
                </a:cubicBezTo>
                <a:close/>
                <a:moveTo>
                  <a:pt x="5518928" y="1077402"/>
                </a:moveTo>
                <a:cubicBezTo>
                  <a:pt x="5521946" y="1076960"/>
                  <a:pt x="5524081" y="1074089"/>
                  <a:pt x="5523640" y="1071070"/>
                </a:cubicBezTo>
                <a:lnTo>
                  <a:pt x="5505675" y="951506"/>
                </a:lnTo>
                <a:cubicBezTo>
                  <a:pt x="5505234" y="948414"/>
                  <a:pt x="5502289" y="946426"/>
                  <a:pt x="5499344" y="946794"/>
                </a:cubicBezTo>
                <a:cubicBezTo>
                  <a:pt x="5496325" y="947236"/>
                  <a:pt x="5494190" y="950107"/>
                  <a:pt x="5494632" y="953126"/>
                </a:cubicBezTo>
                <a:lnTo>
                  <a:pt x="5512596" y="1072690"/>
                </a:lnTo>
                <a:cubicBezTo>
                  <a:pt x="5513038" y="1075488"/>
                  <a:pt x="5515394" y="1077476"/>
                  <a:pt x="5518118" y="1077476"/>
                </a:cubicBezTo>
                <a:cubicBezTo>
                  <a:pt x="5518339" y="1077476"/>
                  <a:pt x="5518633" y="1077476"/>
                  <a:pt x="5518928" y="1077402"/>
                </a:cubicBezTo>
                <a:close/>
                <a:moveTo>
                  <a:pt x="5563838" y="1205948"/>
                </a:moveTo>
                <a:cubicBezTo>
                  <a:pt x="5566783" y="1204917"/>
                  <a:pt x="5568329" y="1201751"/>
                  <a:pt x="5567298" y="1198880"/>
                </a:cubicBezTo>
                <a:lnTo>
                  <a:pt x="5523345" y="1070113"/>
                </a:lnTo>
                <a:cubicBezTo>
                  <a:pt x="5522314" y="1067168"/>
                  <a:pt x="5519222" y="1065622"/>
                  <a:pt x="5516277" y="1066653"/>
                </a:cubicBezTo>
                <a:cubicBezTo>
                  <a:pt x="5513332" y="1067684"/>
                  <a:pt x="5511786" y="1070849"/>
                  <a:pt x="5512817" y="1073721"/>
                </a:cubicBezTo>
                <a:lnTo>
                  <a:pt x="5556770" y="1202488"/>
                </a:lnTo>
                <a:cubicBezTo>
                  <a:pt x="5557580" y="1204844"/>
                  <a:pt x="5559788" y="1206242"/>
                  <a:pt x="5562071" y="1206242"/>
                </a:cubicBezTo>
                <a:cubicBezTo>
                  <a:pt x="5562660" y="1206242"/>
                  <a:pt x="5563249" y="1206095"/>
                  <a:pt x="5563838" y="1205948"/>
                </a:cubicBezTo>
                <a:close/>
                <a:moveTo>
                  <a:pt x="5727355" y="1241066"/>
                </a:moveTo>
                <a:cubicBezTo>
                  <a:pt x="5728091" y="1238048"/>
                  <a:pt x="5726251" y="1235029"/>
                  <a:pt x="5723232" y="1234367"/>
                </a:cubicBezTo>
                <a:lnTo>
                  <a:pt x="5563323" y="1195273"/>
                </a:lnTo>
                <a:cubicBezTo>
                  <a:pt x="5560304" y="1194463"/>
                  <a:pt x="5557285" y="1196377"/>
                  <a:pt x="5556623" y="1199396"/>
                </a:cubicBezTo>
                <a:cubicBezTo>
                  <a:pt x="5555887" y="1202414"/>
                  <a:pt x="5557727" y="1205433"/>
                  <a:pt x="5560745" y="1206095"/>
                </a:cubicBezTo>
                <a:lnTo>
                  <a:pt x="5720655" y="1245189"/>
                </a:lnTo>
                <a:cubicBezTo>
                  <a:pt x="5721097" y="1245336"/>
                  <a:pt x="5721539" y="1245336"/>
                  <a:pt x="5721980" y="1245336"/>
                </a:cubicBezTo>
                <a:cubicBezTo>
                  <a:pt x="5724484" y="1245336"/>
                  <a:pt x="5726692" y="1243643"/>
                  <a:pt x="5727355" y="1241066"/>
                </a:cubicBezTo>
                <a:close/>
                <a:moveTo>
                  <a:pt x="5792512" y="1369833"/>
                </a:moveTo>
                <a:cubicBezTo>
                  <a:pt x="5795236" y="1368361"/>
                  <a:pt x="5796193" y="1364974"/>
                  <a:pt x="5794720" y="1362250"/>
                </a:cubicBezTo>
                <a:lnTo>
                  <a:pt x="5726766" y="1237091"/>
                </a:lnTo>
                <a:cubicBezTo>
                  <a:pt x="5725294" y="1234367"/>
                  <a:pt x="5721907" y="1233409"/>
                  <a:pt x="5719183" y="1234882"/>
                </a:cubicBezTo>
                <a:cubicBezTo>
                  <a:pt x="5716459" y="1236354"/>
                  <a:pt x="5715502" y="1239741"/>
                  <a:pt x="5716974" y="1242465"/>
                </a:cubicBezTo>
                <a:lnTo>
                  <a:pt x="5784928" y="1367624"/>
                </a:lnTo>
                <a:cubicBezTo>
                  <a:pt x="5785959" y="1369465"/>
                  <a:pt x="5787873" y="1370569"/>
                  <a:pt x="5789861" y="1370569"/>
                </a:cubicBezTo>
                <a:cubicBezTo>
                  <a:pt x="5790818" y="1370496"/>
                  <a:pt x="5791701" y="1370275"/>
                  <a:pt x="5792512" y="1369833"/>
                </a:cubicBezTo>
                <a:close/>
                <a:moveTo>
                  <a:pt x="5877105" y="1491753"/>
                </a:moveTo>
                <a:cubicBezTo>
                  <a:pt x="5879607" y="1489986"/>
                  <a:pt x="5880270" y="1486526"/>
                  <a:pt x="5878577" y="1484023"/>
                </a:cubicBezTo>
                <a:lnTo>
                  <a:pt x="5794499" y="1361808"/>
                </a:lnTo>
                <a:cubicBezTo>
                  <a:pt x="5792732" y="1359305"/>
                  <a:pt x="5789272" y="1358642"/>
                  <a:pt x="5786769" y="1360409"/>
                </a:cubicBezTo>
                <a:cubicBezTo>
                  <a:pt x="5784266" y="1362176"/>
                  <a:pt x="5783603" y="1365637"/>
                  <a:pt x="5785296" y="1368140"/>
                </a:cubicBezTo>
                <a:lnTo>
                  <a:pt x="5869374" y="1490354"/>
                </a:lnTo>
                <a:cubicBezTo>
                  <a:pt x="5870478" y="1491900"/>
                  <a:pt x="5872245" y="1492784"/>
                  <a:pt x="5874012" y="1492784"/>
                </a:cubicBezTo>
                <a:cubicBezTo>
                  <a:pt x="5875117" y="1492710"/>
                  <a:pt x="5876147" y="1492416"/>
                  <a:pt x="5877105" y="1491753"/>
                </a:cubicBezTo>
                <a:close/>
                <a:moveTo>
                  <a:pt x="6037529" y="1509276"/>
                </a:moveTo>
                <a:cubicBezTo>
                  <a:pt x="6037971" y="1506257"/>
                  <a:pt x="6035836" y="1503386"/>
                  <a:pt x="6032744" y="1503018"/>
                </a:cubicBezTo>
                <a:lnTo>
                  <a:pt x="5874749" y="1481667"/>
                </a:lnTo>
                <a:cubicBezTo>
                  <a:pt x="5871730" y="1481299"/>
                  <a:pt x="5868859" y="1483360"/>
                  <a:pt x="5868491" y="1486452"/>
                </a:cubicBezTo>
                <a:cubicBezTo>
                  <a:pt x="5868049" y="1489471"/>
                  <a:pt x="5870184" y="1492342"/>
                  <a:pt x="5873276" y="1492710"/>
                </a:cubicBezTo>
                <a:lnTo>
                  <a:pt x="6031272" y="1514061"/>
                </a:lnTo>
                <a:cubicBezTo>
                  <a:pt x="6031566" y="1514061"/>
                  <a:pt x="6031787" y="1514135"/>
                  <a:pt x="6032081" y="1514135"/>
                </a:cubicBezTo>
                <a:cubicBezTo>
                  <a:pt x="6034732" y="1514061"/>
                  <a:pt x="6037161" y="1512073"/>
                  <a:pt x="6037529" y="1509276"/>
                </a:cubicBezTo>
                <a:close/>
                <a:moveTo>
                  <a:pt x="6134344" y="1622434"/>
                </a:moveTo>
                <a:cubicBezTo>
                  <a:pt x="6136626" y="1620373"/>
                  <a:pt x="6136847" y="1616839"/>
                  <a:pt x="6134786" y="1614557"/>
                </a:cubicBezTo>
                <a:lnTo>
                  <a:pt x="6036130" y="1504711"/>
                </a:lnTo>
                <a:cubicBezTo>
                  <a:pt x="6034069" y="1502429"/>
                  <a:pt x="6030535" y="1502208"/>
                  <a:pt x="6028253" y="1504269"/>
                </a:cubicBezTo>
                <a:cubicBezTo>
                  <a:pt x="6025970" y="1506331"/>
                  <a:pt x="6025750" y="1509865"/>
                  <a:pt x="6027811" y="1512147"/>
                </a:cubicBezTo>
                <a:lnTo>
                  <a:pt x="6126466" y="1621993"/>
                </a:lnTo>
                <a:cubicBezTo>
                  <a:pt x="6127571" y="1623244"/>
                  <a:pt x="6129117" y="1623833"/>
                  <a:pt x="6130663" y="1623833"/>
                </a:cubicBezTo>
                <a:cubicBezTo>
                  <a:pt x="6131988" y="1623907"/>
                  <a:pt x="6133313" y="1623392"/>
                  <a:pt x="6134344" y="1622434"/>
                </a:cubicBezTo>
                <a:close/>
                <a:moveTo>
                  <a:pt x="6292486" y="1632815"/>
                </a:moveTo>
                <a:cubicBezTo>
                  <a:pt x="6292781" y="1629723"/>
                  <a:pt x="6290498" y="1627073"/>
                  <a:pt x="6287406" y="1626778"/>
                </a:cubicBezTo>
                <a:lnTo>
                  <a:pt x="6131105" y="1612716"/>
                </a:lnTo>
                <a:cubicBezTo>
                  <a:pt x="6128233" y="1612642"/>
                  <a:pt x="6125362" y="1614704"/>
                  <a:pt x="6125067" y="1617796"/>
                </a:cubicBezTo>
                <a:cubicBezTo>
                  <a:pt x="6124773" y="1620888"/>
                  <a:pt x="6127055" y="1623539"/>
                  <a:pt x="6130147" y="1623833"/>
                </a:cubicBezTo>
                <a:lnTo>
                  <a:pt x="6286449" y="1637895"/>
                </a:lnTo>
                <a:cubicBezTo>
                  <a:pt x="6286597" y="1637895"/>
                  <a:pt x="6286817" y="1637895"/>
                  <a:pt x="6286965" y="1637895"/>
                </a:cubicBezTo>
                <a:cubicBezTo>
                  <a:pt x="6289836" y="1637895"/>
                  <a:pt x="6292266" y="1635760"/>
                  <a:pt x="6292486" y="1632815"/>
                </a:cubicBezTo>
                <a:close/>
                <a:moveTo>
                  <a:pt x="6401670" y="1728820"/>
                </a:moveTo>
                <a:cubicBezTo>
                  <a:pt x="6403658" y="1726464"/>
                  <a:pt x="6403363" y="1722930"/>
                  <a:pt x="6401007" y="1720942"/>
                </a:cubicBezTo>
                <a:lnTo>
                  <a:pt x="6290498" y="1628030"/>
                </a:lnTo>
                <a:cubicBezTo>
                  <a:pt x="6288143" y="1626042"/>
                  <a:pt x="6284682" y="1626336"/>
                  <a:pt x="6282621" y="1628692"/>
                </a:cubicBezTo>
                <a:cubicBezTo>
                  <a:pt x="6280633" y="1631048"/>
                  <a:pt x="6280928" y="1634582"/>
                  <a:pt x="6283284" y="1636570"/>
                </a:cubicBezTo>
                <a:lnTo>
                  <a:pt x="6393792" y="1729483"/>
                </a:lnTo>
                <a:cubicBezTo>
                  <a:pt x="6394823" y="1730366"/>
                  <a:pt x="6396148" y="1730808"/>
                  <a:pt x="6397399" y="1730808"/>
                </a:cubicBezTo>
                <a:cubicBezTo>
                  <a:pt x="6399019" y="1730808"/>
                  <a:pt x="6400565" y="1730145"/>
                  <a:pt x="6401670" y="1728820"/>
                </a:cubicBezTo>
                <a:close/>
                <a:moveTo>
                  <a:pt x="6518878" y="1816358"/>
                </a:moveTo>
                <a:cubicBezTo>
                  <a:pt x="6520718" y="1813928"/>
                  <a:pt x="6520203" y="1810394"/>
                  <a:pt x="6517774" y="1808554"/>
                </a:cubicBezTo>
                <a:lnTo>
                  <a:pt x="6400786" y="1720721"/>
                </a:lnTo>
                <a:cubicBezTo>
                  <a:pt x="6398357" y="1718881"/>
                  <a:pt x="6394823" y="1719323"/>
                  <a:pt x="6392982" y="1721826"/>
                </a:cubicBezTo>
                <a:cubicBezTo>
                  <a:pt x="6391142" y="1724255"/>
                  <a:pt x="6391657" y="1727789"/>
                  <a:pt x="6394086" y="1729630"/>
                </a:cubicBezTo>
                <a:lnTo>
                  <a:pt x="6511074" y="1817462"/>
                </a:lnTo>
                <a:cubicBezTo>
                  <a:pt x="6512105" y="1818199"/>
                  <a:pt x="6513282" y="1818567"/>
                  <a:pt x="6514461" y="1818567"/>
                </a:cubicBezTo>
                <a:cubicBezTo>
                  <a:pt x="6516154" y="1818567"/>
                  <a:pt x="6517774" y="1817830"/>
                  <a:pt x="6518878" y="1816358"/>
                </a:cubicBezTo>
                <a:close/>
                <a:moveTo>
                  <a:pt x="6680039" y="1823131"/>
                </a:moveTo>
                <a:cubicBezTo>
                  <a:pt x="6680260" y="1820039"/>
                  <a:pt x="6677904" y="1817389"/>
                  <a:pt x="6674812" y="1817241"/>
                </a:cubicBezTo>
                <a:lnTo>
                  <a:pt x="6514755" y="1807523"/>
                </a:lnTo>
                <a:cubicBezTo>
                  <a:pt x="6511663" y="1807229"/>
                  <a:pt x="6509012" y="1809658"/>
                  <a:pt x="6508865" y="1812750"/>
                </a:cubicBezTo>
                <a:cubicBezTo>
                  <a:pt x="6508644" y="1815843"/>
                  <a:pt x="6511000" y="1818493"/>
                  <a:pt x="6514093" y="1818640"/>
                </a:cubicBezTo>
                <a:lnTo>
                  <a:pt x="6674149" y="1828358"/>
                </a:lnTo>
                <a:cubicBezTo>
                  <a:pt x="6674296" y="1828358"/>
                  <a:pt x="6674444" y="1828358"/>
                  <a:pt x="6674517" y="1828358"/>
                </a:cubicBezTo>
                <a:cubicBezTo>
                  <a:pt x="6677389" y="1828285"/>
                  <a:pt x="6679818" y="1826076"/>
                  <a:pt x="6680039" y="1823131"/>
                </a:cubicBezTo>
                <a:close/>
                <a:moveTo>
                  <a:pt x="6831850" y="1821806"/>
                </a:moveTo>
                <a:cubicBezTo>
                  <a:pt x="6831850" y="1818714"/>
                  <a:pt x="6829347" y="1816211"/>
                  <a:pt x="6826255" y="1816284"/>
                </a:cubicBezTo>
                <a:lnTo>
                  <a:pt x="6674370" y="1817241"/>
                </a:lnTo>
                <a:cubicBezTo>
                  <a:pt x="6674370" y="1817241"/>
                  <a:pt x="6674370" y="1817241"/>
                  <a:pt x="6674370" y="1817241"/>
                </a:cubicBezTo>
                <a:cubicBezTo>
                  <a:pt x="6671278" y="1817241"/>
                  <a:pt x="6668848" y="1819745"/>
                  <a:pt x="6668848" y="1822837"/>
                </a:cubicBezTo>
                <a:cubicBezTo>
                  <a:pt x="6668848" y="1825929"/>
                  <a:pt x="6671352" y="1828432"/>
                  <a:pt x="6674444" y="1828358"/>
                </a:cubicBezTo>
                <a:lnTo>
                  <a:pt x="6826328" y="1827401"/>
                </a:lnTo>
                <a:cubicBezTo>
                  <a:pt x="6826328" y="1827401"/>
                  <a:pt x="6826328" y="1827401"/>
                  <a:pt x="6826328" y="1827401"/>
                </a:cubicBezTo>
                <a:cubicBezTo>
                  <a:pt x="6829420" y="1827401"/>
                  <a:pt x="6831924" y="1824898"/>
                  <a:pt x="6831850" y="1821806"/>
                </a:cubicBezTo>
                <a:close/>
                <a:moveTo>
                  <a:pt x="6826549" y="1827401"/>
                </a:moveTo>
                <a:lnTo>
                  <a:pt x="6973648" y="1820113"/>
                </a:lnTo>
                <a:cubicBezTo>
                  <a:pt x="6976740" y="1819965"/>
                  <a:pt x="6979096" y="1817315"/>
                  <a:pt x="6978949" y="1814296"/>
                </a:cubicBezTo>
                <a:cubicBezTo>
                  <a:pt x="6978802" y="1811204"/>
                  <a:pt x="6976667" y="1808996"/>
                  <a:pt x="6973133" y="1808996"/>
                </a:cubicBezTo>
                <a:lnTo>
                  <a:pt x="6826034" y="1816284"/>
                </a:lnTo>
                <a:cubicBezTo>
                  <a:pt x="6822941" y="1816432"/>
                  <a:pt x="6820585" y="1819082"/>
                  <a:pt x="6820733" y="1822101"/>
                </a:cubicBezTo>
                <a:cubicBezTo>
                  <a:pt x="6820880" y="1825119"/>
                  <a:pt x="6823383" y="1827401"/>
                  <a:pt x="6826328" y="1827401"/>
                </a:cubicBezTo>
                <a:cubicBezTo>
                  <a:pt x="6826402" y="1827401"/>
                  <a:pt x="6826476" y="1827401"/>
                  <a:pt x="6826549" y="1827401"/>
                </a:cubicBezTo>
                <a:close/>
                <a:moveTo>
                  <a:pt x="6973722" y="1820113"/>
                </a:moveTo>
                <a:lnTo>
                  <a:pt x="7119570" y="1810763"/>
                </a:lnTo>
                <a:cubicBezTo>
                  <a:pt x="7122662" y="1810542"/>
                  <a:pt x="7124944" y="1807891"/>
                  <a:pt x="7124796" y="1804873"/>
                </a:cubicBezTo>
                <a:cubicBezTo>
                  <a:pt x="7124576" y="1801780"/>
                  <a:pt x="7122440" y="1799351"/>
                  <a:pt x="7118907" y="1799645"/>
                </a:cubicBezTo>
                <a:lnTo>
                  <a:pt x="6973059" y="1808996"/>
                </a:lnTo>
                <a:cubicBezTo>
                  <a:pt x="6969967" y="1809216"/>
                  <a:pt x="6967685" y="1811867"/>
                  <a:pt x="6967832" y="1814885"/>
                </a:cubicBezTo>
                <a:cubicBezTo>
                  <a:pt x="6967979" y="1817830"/>
                  <a:pt x="6970483" y="1820113"/>
                  <a:pt x="6973427" y="1820113"/>
                </a:cubicBezTo>
                <a:cubicBezTo>
                  <a:pt x="6973501" y="1820113"/>
                  <a:pt x="6973648" y="1820113"/>
                  <a:pt x="6973722" y="1820113"/>
                </a:cubicBezTo>
                <a:close/>
                <a:moveTo>
                  <a:pt x="7119570" y="1810763"/>
                </a:moveTo>
                <a:lnTo>
                  <a:pt x="7265932" y="1801265"/>
                </a:lnTo>
                <a:cubicBezTo>
                  <a:pt x="7269025" y="1801044"/>
                  <a:pt x="7271307" y="1798394"/>
                  <a:pt x="7271159" y="1795375"/>
                </a:cubicBezTo>
                <a:cubicBezTo>
                  <a:pt x="7270939" y="1792283"/>
                  <a:pt x="7268803" y="1789854"/>
                  <a:pt x="7265270" y="1790148"/>
                </a:cubicBezTo>
                <a:lnTo>
                  <a:pt x="7118907" y="1799645"/>
                </a:lnTo>
                <a:cubicBezTo>
                  <a:pt x="7115815" y="1799866"/>
                  <a:pt x="7113532" y="1802517"/>
                  <a:pt x="7113679" y="1805535"/>
                </a:cubicBezTo>
                <a:cubicBezTo>
                  <a:pt x="7113900" y="1808480"/>
                  <a:pt x="7116330" y="1810763"/>
                  <a:pt x="7119275" y="1810763"/>
                </a:cubicBezTo>
                <a:cubicBezTo>
                  <a:pt x="7119348" y="1810763"/>
                  <a:pt x="7119496" y="1810763"/>
                  <a:pt x="7119570" y="1810763"/>
                </a:cubicBezTo>
                <a:close/>
                <a:moveTo>
                  <a:pt x="7265932" y="1801265"/>
                </a:moveTo>
                <a:lnTo>
                  <a:pt x="7414578" y="1793535"/>
                </a:lnTo>
                <a:cubicBezTo>
                  <a:pt x="7417670" y="1793387"/>
                  <a:pt x="7420026" y="1790737"/>
                  <a:pt x="7419878" y="1787719"/>
                </a:cubicBezTo>
                <a:cubicBezTo>
                  <a:pt x="7419731" y="1784626"/>
                  <a:pt x="7417228" y="1781829"/>
                  <a:pt x="7414062" y="1782418"/>
                </a:cubicBezTo>
                <a:lnTo>
                  <a:pt x="7265417" y="1790148"/>
                </a:lnTo>
                <a:cubicBezTo>
                  <a:pt x="7262325" y="1790295"/>
                  <a:pt x="7259969" y="1792946"/>
                  <a:pt x="7260116" y="1795964"/>
                </a:cubicBezTo>
                <a:cubicBezTo>
                  <a:pt x="7260263" y="1798983"/>
                  <a:pt x="7262766" y="1801265"/>
                  <a:pt x="7265711" y="1801265"/>
                </a:cubicBezTo>
                <a:cubicBezTo>
                  <a:pt x="7265711" y="1801265"/>
                  <a:pt x="7265785" y="1801265"/>
                  <a:pt x="7265932" y="1801265"/>
                </a:cubicBezTo>
                <a:close/>
                <a:moveTo>
                  <a:pt x="7536424" y="1889981"/>
                </a:moveTo>
                <a:cubicBezTo>
                  <a:pt x="7538412" y="1887625"/>
                  <a:pt x="7538043" y="1884091"/>
                  <a:pt x="7535687" y="1882103"/>
                </a:cubicBezTo>
                <a:lnTo>
                  <a:pt x="7417817" y="1783669"/>
                </a:lnTo>
                <a:cubicBezTo>
                  <a:pt x="7415461" y="1781681"/>
                  <a:pt x="7411927" y="1782050"/>
                  <a:pt x="7409939" y="1784405"/>
                </a:cubicBezTo>
                <a:cubicBezTo>
                  <a:pt x="7407951" y="1786761"/>
                  <a:pt x="7408319" y="1790295"/>
                  <a:pt x="7410675" y="1792283"/>
                </a:cubicBezTo>
                <a:lnTo>
                  <a:pt x="7528546" y="1890717"/>
                </a:lnTo>
                <a:cubicBezTo>
                  <a:pt x="7529577" y="1891601"/>
                  <a:pt x="7530902" y="1892042"/>
                  <a:pt x="7532154" y="1892042"/>
                </a:cubicBezTo>
                <a:cubicBezTo>
                  <a:pt x="7533700" y="1891969"/>
                  <a:pt x="7535319" y="1891306"/>
                  <a:pt x="7536424" y="1889981"/>
                </a:cubicBezTo>
                <a:close/>
                <a:moveTo>
                  <a:pt x="7645607" y="1996072"/>
                </a:moveTo>
                <a:cubicBezTo>
                  <a:pt x="7647742" y="1993863"/>
                  <a:pt x="7647669" y="1990329"/>
                  <a:pt x="7645459" y="1988194"/>
                </a:cubicBezTo>
                <a:lnTo>
                  <a:pt x="7535909" y="1882398"/>
                </a:lnTo>
                <a:cubicBezTo>
                  <a:pt x="7533700" y="1880263"/>
                  <a:pt x="7530166" y="1880336"/>
                  <a:pt x="7528031" y="1882545"/>
                </a:cubicBezTo>
                <a:cubicBezTo>
                  <a:pt x="7525896" y="1884754"/>
                  <a:pt x="7525969" y="1888288"/>
                  <a:pt x="7528178" y="1890423"/>
                </a:cubicBezTo>
                <a:lnTo>
                  <a:pt x="7637730" y="1996219"/>
                </a:lnTo>
                <a:cubicBezTo>
                  <a:pt x="7638834" y="1997250"/>
                  <a:pt x="7640233" y="1997766"/>
                  <a:pt x="7641632" y="1997766"/>
                </a:cubicBezTo>
                <a:cubicBezTo>
                  <a:pt x="7643104" y="1997766"/>
                  <a:pt x="7644576" y="1997176"/>
                  <a:pt x="7645607" y="1996072"/>
                </a:cubicBezTo>
                <a:close/>
                <a:moveTo>
                  <a:pt x="7800879" y="2008073"/>
                </a:moveTo>
                <a:cubicBezTo>
                  <a:pt x="7801173" y="2004980"/>
                  <a:pt x="7798965" y="2002256"/>
                  <a:pt x="7795872" y="2001962"/>
                </a:cubicBezTo>
                <a:lnTo>
                  <a:pt x="7642147" y="1986648"/>
                </a:lnTo>
                <a:cubicBezTo>
                  <a:pt x="7639275" y="1986354"/>
                  <a:pt x="7636330" y="1988563"/>
                  <a:pt x="7636036" y="1991655"/>
                </a:cubicBezTo>
                <a:cubicBezTo>
                  <a:pt x="7635742" y="1994747"/>
                  <a:pt x="7637951" y="1997471"/>
                  <a:pt x="7641042" y="1997766"/>
                </a:cubicBezTo>
                <a:lnTo>
                  <a:pt x="7794768" y="2013079"/>
                </a:lnTo>
                <a:cubicBezTo>
                  <a:pt x="7794989" y="2013079"/>
                  <a:pt x="7795136" y="2013079"/>
                  <a:pt x="7795357" y="2013079"/>
                </a:cubicBezTo>
                <a:cubicBezTo>
                  <a:pt x="7798228" y="2013079"/>
                  <a:pt x="7800658" y="2010944"/>
                  <a:pt x="7800879" y="2008073"/>
                </a:cubicBezTo>
                <a:close/>
                <a:moveTo>
                  <a:pt x="7963438" y="2029423"/>
                </a:moveTo>
                <a:cubicBezTo>
                  <a:pt x="7963806" y="2026405"/>
                  <a:pt x="7961672" y="2023534"/>
                  <a:pt x="7958653" y="2023165"/>
                </a:cubicBezTo>
                <a:lnTo>
                  <a:pt x="7796093" y="2001962"/>
                </a:lnTo>
                <a:cubicBezTo>
                  <a:pt x="7793148" y="2001668"/>
                  <a:pt x="7790277" y="2003729"/>
                  <a:pt x="7789835" y="2006748"/>
                </a:cubicBezTo>
                <a:cubicBezTo>
                  <a:pt x="7789467" y="2009766"/>
                  <a:pt x="7791602" y="2012637"/>
                  <a:pt x="7794620" y="2013006"/>
                </a:cubicBezTo>
                <a:lnTo>
                  <a:pt x="7957181" y="2034209"/>
                </a:lnTo>
                <a:cubicBezTo>
                  <a:pt x="7957475" y="2034209"/>
                  <a:pt x="7957696" y="2034283"/>
                  <a:pt x="7957917" y="2034283"/>
                </a:cubicBezTo>
                <a:cubicBezTo>
                  <a:pt x="7960714" y="2034283"/>
                  <a:pt x="7963070" y="2032221"/>
                  <a:pt x="7963438" y="2029423"/>
                </a:cubicBezTo>
                <a:close/>
                <a:moveTo>
                  <a:pt x="8156552" y="2060713"/>
                </a:moveTo>
                <a:cubicBezTo>
                  <a:pt x="8157067" y="2057695"/>
                  <a:pt x="8155006" y="2054823"/>
                  <a:pt x="8151914" y="2054308"/>
                </a:cubicBezTo>
                <a:lnTo>
                  <a:pt x="7958800" y="2023165"/>
                </a:lnTo>
                <a:cubicBezTo>
                  <a:pt x="7955855" y="2022724"/>
                  <a:pt x="7952910" y="2024712"/>
                  <a:pt x="7952395" y="2027804"/>
                </a:cubicBezTo>
                <a:cubicBezTo>
                  <a:pt x="7951879" y="2030822"/>
                  <a:pt x="7953941" y="2033694"/>
                  <a:pt x="7957033" y="2034209"/>
                </a:cubicBezTo>
                <a:lnTo>
                  <a:pt x="8150147" y="2065352"/>
                </a:lnTo>
                <a:cubicBezTo>
                  <a:pt x="8150442" y="2065425"/>
                  <a:pt x="8150735" y="2065425"/>
                  <a:pt x="8151104" y="2065425"/>
                </a:cubicBezTo>
                <a:cubicBezTo>
                  <a:pt x="8153754" y="2065425"/>
                  <a:pt x="8156111" y="2063437"/>
                  <a:pt x="8156552" y="2060713"/>
                </a:cubicBezTo>
                <a:close/>
                <a:moveTo>
                  <a:pt x="8153313" y="2064910"/>
                </a:moveTo>
                <a:lnTo>
                  <a:pt x="8231353" y="2029792"/>
                </a:lnTo>
                <a:cubicBezTo>
                  <a:pt x="8234151" y="2028540"/>
                  <a:pt x="8235402" y="2025227"/>
                  <a:pt x="8234151" y="2022429"/>
                </a:cubicBezTo>
                <a:cubicBezTo>
                  <a:pt x="8232899" y="2019632"/>
                  <a:pt x="8229586" y="2018380"/>
                  <a:pt x="8226789" y="2019632"/>
                </a:cubicBezTo>
                <a:lnTo>
                  <a:pt x="8148748" y="2054750"/>
                </a:lnTo>
                <a:cubicBezTo>
                  <a:pt x="8145951" y="2056001"/>
                  <a:pt x="8144699" y="2059314"/>
                  <a:pt x="8145951" y="2062112"/>
                </a:cubicBezTo>
                <a:cubicBezTo>
                  <a:pt x="8146908" y="2064174"/>
                  <a:pt x="8148969" y="2065425"/>
                  <a:pt x="8151104" y="2065425"/>
                </a:cubicBezTo>
                <a:cubicBezTo>
                  <a:pt x="8151840" y="2065425"/>
                  <a:pt x="8152576" y="2065278"/>
                  <a:pt x="8153313" y="2064910"/>
                </a:cubicBezTo>
                <a:close/>
                <a:moveTo>
                  <a:pt x="8231353" y="2029865"/>
                </a:moveTo>
                <a:lnTo>
                  <a:pt x="8233415" y="2028982"/>
                </a:lnTo>
                <a:cubicBezTo>
                  <a:pt x="8236212" y="2027730"/>
                  <a:pt x="8237537" y="2024491"/>
                  <a:pt x="8236286" y="2021619"/>
                </a:cubicBezTo>
                <a:cubicBezTo>
                  <a:pt x="8235035" y="2018822"/>
                  <a:pt x="8231721" y="2017496"/>
                  <a:pt x="8228923" y="2018748"/>
                </a:cubicBezTo>
                <a:lnTo>
                  <a:pt x="8226862" y="2019632"/>
                </a:lnTo>
                <a:cubicBezTo>
                  <a:pt x="8224065" y="2020883"/>
                  <a:pt x="8222739" y="2024123"/>
                  <a:pt x="8223991" y="2026994"/>
                </a:cubicBezTo>
                <a:cubicBezTo>
                  <a:pt x="8224948" y="2029129"/>
                  <a:pt x="8227009" y="2030381"/>
                  <a:pt x="8229144" y="2030307"/>
                </a:cubicBezTo>
                <a:cubicBezTo>
                  <a:pt x="8229880" y="2030307"/>
                  <a:pt x="8230617" y="2030160"/>
                  <a:pt x="8231353" y="2029865"/>
                </a:cubicBezTo>
                <a:close/>
                <a:moveTo>
                  <a:pt x="8235623" y="2027288"/>
                </a:moveTo>
                <a:lnTo>
                  <a:pt x="8262570" y="1992170"/>
                </a:lnTo>
                <a:cubicBezTo>
                  <a:pt x="8264410" y="1989741"/>
                  <a:pt x="8263968" y="1986207"/>
                  <a:pt x="8261539" y="1984366"/>
                </a:cubicBezTo>
                <a:cubicBezTo>
                  <a:pt x="8259109" y="1982452"/>
                  <a:pt x="8255575" y="1982967"/>
                  <a:pt x="8253734" y="1985397"/>
                </a:cubicBezTo>
                <a:lnTo>
                  <a:pt x="8226789" y="2020515"/>
                </a:lnTo>
                <a:cubicBezTo>
                  <a:pt x="8224948" y="2022945"/>
                  <a:pt x="8225389" y="2026479"/>
                  <a:pt x="8227820" y="2028319"/>
                </a:cubicBezTo>
                <a:cubicBezTo>
                  <a:pt x="8228850" y="2029129"/>
                  <a:pt x="8230028" y="2029497"/>
                  <a:pt x="8231280" y="2029497"/>
                </a:cubicBezTo>
                <a:cubicBezTo>
                  <a:pt x="8232825" y="2029423"/>
                  <a:pt x="8234519" y="2028687"/>
                  <a:pt x="8235623" y="2027288"/>
                </a:cubicBezTo>
                <a:close/>
                <a:moveTo>
                  <a:pt x="8262496" y="1992170"/>
                </a:moveTo>
                <a:lnTo>
                  <a:pt x="8302915" y="1939530"/>
                </a:lnTo>
                <a:cubicBezTo>
                  <a:pt x="8304755" y="1937100"/>
                  <a:pt x="8304313" y="1933566"/>
                  <a:pt x="8301884" y="1931725"/>
                </a:cubicBezTo>
                <a:cubicBezTo>
                  <a:pt x="8299455" y="1929885"/>
                  <a:pt x="8295921" y="1930327"/>
                  <a:pt x="8294080" y="1932756"/>
                </a:cubicBezTo>
                <a:lnTo>
                  <a:pt x="8253661" y="1985397"/>
                </a:lnTo>
                <a:cubicBezTo>
                  <a:pt x="8251747" y="1987826"/>
                  <a:pt x="8252262" y="1991360"/>
                  <a:pt x="8254691" y="1993201"/>
                </a:cubicBezTo>
                <a:cubicBezTo>
                  <a:pt x="8255722" y="1994011"/>
                  <a:pt x="8256900" y="1994379"/>
                  <a:pt x="8258152" y="1994379"/>
                </a:cubicBezTo>
                <a:cubicBezTo>
                  <a:pt x="8259772" y="1994305"/>
                  <a:pt x="8261465" y="1993569"/>
                  <a:pt x="8262496" y="1992170"/>
                </a:cubicBezTo>
                <a:close/>
                <a:moveTo>
                  <a:pt x="8302989" y="1939530"/>
                </a:moveTo>
                <a:lnTo>
                  <a:pt x="8328094" y="1906767"/>
                </a:lnTo>
                <a:cubicBezTo>
                  <a:pt x="8330009" y="1904338"/>
                  <a:pt x="8329493" y="1900804"/>
                  <a:pt x="8327064" y="1898963"/>
                </a:cubicBezTo>
                <a:cubicBezTo>
                  <a:pt x="8324633" y="1897049"/>
                  <a:pt x="8321100" y="1897564"/>
                  <a:pt x="8319259" y="1899994"/>
                </a:cubicBezTo>
                <a:lnTo>
                  <a:pt x="8294154" y="1932756"/>
                </a:lnTo>
                <a:cubicBezTo>
                  <a:pt x="8292314" y="1935186"/>
                  <a:pt x="8292755" y="1938720"/>
                  <a:pt x="8295184" y="1940560"/>
                </a:cubicBezTo>
                <a:cubicBezTo>
                  <a:pt x="8296215" y="1941370"/>
                  <a:pt x="8297393" y="1941738"/>
                  <a:pt x="8298645" y="1941738"/>
                </a:cubicBezTo>
                <a:cubicBezTo>
                  <a:pt x="8300265" y="1941665"/>
                  <a:pt x="8301884" y="1940928"/>
                  <a:pt x="8302989" y="1939530"/>
                </a:cubicBezTo>
                <a:close/>
                <a:moveTo>
                  <a:pt x="5644013" y="2759177"/>
                </a:moveTo>
                <a:lnTo>
                  <a:pt x="5741564" y="2734881"/>
                </a:lnTo>
                <a:cubicBezTo>
                  <a:pt x="5744583" y="2734145"/>
                  <a:pt x="5746350" y="2731126"/>
                  <a:pt x="5745614" y="2728108"/>
                </a:cubicBezTo>
                <a:cubicBezTo>
                  <a:pt x="5744877" y="2725089"/>
                  <a:pt x="5741859" y="2723322"/>
                  <a:pt x="5738840" y="2724058"/>
                </a:cubicBezTo>
                <a:lnTo>
                  <a:pt x="5641289" y="2748354"/>
                </a:lnTo>
                <a:cubicBezTo>
                  <a:pt x="5638271" y="2749090"/>
                  <a:pt x="5636504" y="2752109"/>
                  <a:pt x="5637240" y="2755127"/>
                </a:cubicBezTo>
                <a:cubicBezTo>
                  <a:pt x="5637903" y="2757704"/>
                  <a:pt x="5640185" y="2759397"/>
                  <a:pt x="5642688" y="2759324"/>
                </a:cubicBezTo>
                <a:cubicBezTo>
                  <a:pt x="5643130" y="2759324"/>
                  <a:pt x="5643572" y="2759324"/>
                  <a:pt x="5644013" y="2759177"/>
                </a:cubicBezTo>
                <a:close/>
                <a:moveTo>
                  <a:pt x="5509578" y="2822198"/>
                </a:moveTo>
                <a:lnTo>
                  <a:pt x="5645044" y="2758882"/>
                </a:lnTo>
                <a:cubicBezTo>
                  <a:pt x="5647842" y="2757557"/>
                  <a:pt x="5649020" y="2754244"/>
                  <a:pt x="5647694" y="2751446"/>
                </a:cubicBezTo>
                <a:cubicBezTo>
                  <a:pt x="5646369" y="2748648"/>
                  <a:pt x="5643056" y="2747470"/>
                  <a:pt x="5640259" y="2748722"/>
                </a:cubicBezTo>
                <a:lnTo>
                  <a:pt x="5504792" y="2812038"/>
                </a:lnTo>
                <a:cubicBezTo>
                  <a:pt x="5501994" y="2813363"/>
                  <a:pt x="5500817" y="2816676"/>
                  <a:pt x="5502142" y="2819474"/>
                </a:cubicBezTo>
                <a:cubicBezTo>
                  <a:pt x="5503099" y="2821535"/>
                  <a:pt x="5505086" y="2822713"/>
                  <a:pt x="5507222" y="2822713"/>
                </a:cubicBezTo>
                <a:cubicBezTo>
                  <a:pt x="5508031" y="2822713"/>
                  <a:pt x="5508841" y="2822493"/>
                  <a:pt x="5509578" y="2822198"/>
                </a:cubicBezTo>
                <a:close/>
                <a:moveTo>
                  <a:pt x="5512522" y="2818738"/>
                </a:moveTo>
                <a:cubicBezTo>
                  <a:pt x="5513406" y="2815793"/>
                  <a:pt x="5511786" y="2812701"/>
                  <a:pt x="5508841" y="2811744"/>
                </a:cubicBezTo>
                <a:lnTo>
                  <a:pt x="5448397" y="2793191"/>
                </a:lnTo>
                <a:cubicBezTo>
                  <a:pt x="5445452" y="2792307"/>
                  <a:pt x="5442360" y="2793927"/>
                  <a:pt x="5441403" y="2796872"/>
                </a:cubicBezTo>
                <a:cubicBezTo>
                  <a:pt x="5440519" y="2799817"/>
                  <a:pt x="5442139" y="2802909"/>
                  <a:pt x="5445084" y="2803866"/>
                </a:cubicBezTo>
                <a:lnTo>
                  <a:pt x="5505528" y="2822419"/>
                </a:lnTo>
                <a:cubicBezTo>
                  <a:pt x="5506117" y="2822566"/>
                  <a:pt x="5506633" y="2822640"/>
                  <a:pt x="5507222" y="2822640"/>
                </a:cubicBezTo>
                <a:cubicBezTo>
                  <a:pt x="5509651" y="2822713"/>
                  <a:pt x="5511860" y="2821167"/>
                  <a:pt x="5512522" y="2818738"/>
                </a:cubicBezTo>
                <a:close/>
                <a:moveTo>
                  <a:pt x="5452151" y="2799964"/>
                </a:moveTo>
                <a:cubicBezTo>
                  <a:pt x="5452888" y="2797019"/>
                  <a:pt x="5451121" y="2793927"/>
                  <a:pt x="5448176" y="2793191"/>
                </a:cubicBezTo>
                <a:lnTo>
                  <a:pt x="5384860" y="2776773"/>
                </a:lnTo>
                <a:cubicBezTo>
                  <a:pt x="5381841" y="2776036"/>
                  <a:pt x="5378823" y="2777803"/>
                  <a:pt x="5378086" y="2780748"/>
                </a:cubicBezTo>
                <a:cubicBezTo>
                  <a:pt x="5377277" y="2783693"/>
                  <a:pt x="5379117" y="2786785"/>
                  <a:pt x="5382062" y="2787521"/>
                </a:cubicBezTo>
                <a:lnTo>
                  <a:pt x="5445378" y="2803940"/>
                </a:lnTo>
                <a:cubicBezTo>
                  <a:pt x="5445893" y="2804087"/>
                  <a:pt x="5446335" y="2804087"/>
                  <a:pt x="5446851" y="2804087"/>
                </a:cubicBezTo>
                <a:cubicBezTo>
                  <a:pt x="5449280" y="2804160"/>
                  <a:pt x="5451489" y="2802467"/>
                  <a:pt x="5452151" y="2799964"/>
                </a:cubicBezTo>
                <a:close/>
                <a:moveTo>
                  <a:pt x="5269492" y="2880140"/>
                </a:moveTo>
                <a:lnTo>
                  <a:pt x="5386995" y="2786491"/>
                </a:lnTo>
                <a:cubicBezTo>
                  <a:pt x="5389425" y="2784577"/>
                  <a:pt x="5389793" y="2781043"/>
                  <a:pt x="5387878" y="2778687"/>
                </a:cubicBezTo>
                <a:cubicBezTo>
                  <a:pt x="5385964" y="2776257"/>
                  <a:pt x="5382430" y="2775889"/>
                  <a:pt x="5380074" y="2777803"/>
                </a:cubicBezTo>
                <a:lnTo>
                  <a:pt x="5262645" y="2871452"/>
                </a:lnTo>
                <a:cubicBezTo>
                  <a:pt x="5260216" y="2873366"/>
                  <a:pt x="5259848" y="2876900"/>
                  <a:pt x="5261762" y="2879256"/>
                </a:cubicBezTo>
                <a:cubicBezTo>
                  <a:pt x="5262866" y="2880655"/>
                  <a:pt x="5264486" y="2881391"/>
                  <a:pt x="5266179" y="2881391"/>
                </a:cubicBezTo>
                <a:cubicBezTo>
                  <a:pt x="5267284" y="2881317"/>
                  <a:pt x="5268462" y="2880949"/>
                  <a:pt x="5269492" y="2880140"/>
                </a:cubicBezTo>
                <a:close/>
                <a:moveTo>
                  <a:pt x="5271480" y="2876606"/>
                </a:moveTo>
                <a:cubicBezTo>
                  <a:pt x="5271996" y="2873587"/>
                  <a:pt x="5269861" y="2870716"/>
                  <a:pt x="5266842" y="2870274"/>
                </a:cubicBezTo>
                <a:lnTo>
                  <a:pt x="5202054" y="2860040"/>
                </a:lnTo>
                <a:cubicBezTo>
                  <a:pt x="5199035" y="2859525"/>
                  <a:pt x="5196164" y="2861660"/>
                  <a:pt x="5195722" y="2864679"/>
                </a:cubicBezTo>
                <a:cubicBezTo>
                  <a:pt x="5195280" y="2867697"/>
                  <a:pt x="5197342" y="2870568"/>
                  <a:pt x="5200360" y="2871010"/>
                </a:cubicBezTo>
                <a:lnTo>
                  <a:pt x="5265149" y="2881244"/>
                </a:lnTo>
                <a:cubicBezTo>
                  <a:pt x="5265443" y="2881317"/>
                  <a:pt x="5265737" y="2881317"/>
                  <a:pt x="5266032" y="2881317"/>
                </a:cubicBezTo>
                <a:cubicBezTo>
                  <a:pt x="5268756" y="2881317"/>
                  <a:pt x="5271112" y="2879403"/>
                  <a:pt x="5271480" y="2876606"/>
                </a:cubicBezTo>
                <a:close/>
                <a:moveTo>
                  <a:pt x="5206765" y="2866078"/>
                </a:moveTo>
                <a:cubicBezTo>
                  <a:pt x="5207060" y="2862985"/>
                  <a:pt x="5204851" y="2860335"/>
                  <a:pt x="5201759" y="2860040"/>
                </a:cubicBezTo>
                <a:lnTo>
                  <a:pt x="5138222" y="2854003"/>
                </a:lnTo>
                <a:cubicBezTo>
                  <a:pt x="5135277" y="2853709"/>
                  <a:pt x="5132479" y="2855918"/>
                  <a:pt x="5132185" y="2859010"/>
                </a:cubicBezTo>
                <a:cubicBezTo>
                  <a:pt x="5131890" y="2862102"/>
                  <a:pt x="5134099" y="2864752"/>
                  <a:pt x="5137191" y="2865047"/>
                </a:cubicBezTo>
                <a:lnTo>
                  <a:pt x="5200728" y="2871084"/>
                </a:lnTo>
                <a:cubicBezTo>
                  <a:pt x="5200949" y="2871084"/>
                  <a:pt x="5201096" y="2871084"/>
                  <a:pt x="5201317" y="2871084"/>
                </a:cubicBezTo>
                <a:cubicBezTo>
                  <a:pt x="5204041" y="2871084"/>
                  <a:pt x="5206471" y="2868949"/>
                  <a:pt x="5206765" y="2866078"/>
                </a:cubicBezTo>
                <a:close/>
                <a:moveTo>
                  <a:pt x="5046414" y="2980267"/>
                </a:moveTo>
                <a:lnTo>
                  <a:pt x="5141977" y="2862985"/>
                </a:lnTo>
                <a:cubicBezTo>
                  <a:pt x="5143891" y="2860629"/>
                  <a:pt x="5143523" y="2857096"/>
                  <a:pt x="5141167" y="2855108"/>
                </a:cubicBezTo>
                <a:cubicBezTo>
                  <a:pt x="5138811" y="2853193"/>
                  <a:pt x="5135277" y="2853488"/>
                  <a:pt x="5133289" y="2855918"/>
                </a:cubicBezTo>
                <a:lnTo>
                  <a:pt x="5037726" y="2973199"/>
                </a:lnTo>
                <a:cubicBezTo>
                  <a:pt x="5035812" y="2975555"/>
                  <a:pt x="5036180" y="2979089"/>
                  <a:pt x="5038536" y="2981077"/>
                </a:cubicBezTo>
                <a:cubicBezTo>
                  <a:pt x="5039567" y="2981960"/>
                  <a:pt x="5040819" y="2982328"/>
                  <a:pt x="5042070" y="2982328"/>
                </a:cubicBezTo>
                <a:cubicBezTo>
                  <a:pt x="5043690" y="2982328"/>
                  <a:pt x="5045310" y="2981592"/>
                  <a:pt x="5046414" y="2980267"/>
                </a:cubicBezTo>
                <a:close/>
                <a:moveTo>
                  <a:pt x="4975883" y="3115439"/>
                </a:moveTo>
                <a:lnTo>
                  <a:pt x="5047077" y="2979310"/>
                </a:lnTo>
                <a:cubicBezTo>
                  <a:pt x="5048476" y="2976586"/>
                  <a:pt x="5047445" y="2973199"/>
                  <a:pt x="5044721" y="2971800"/>
                </a:cubicBezTo>
                <a:cubicBezTo>
                  <a:pt x="5042070" y="2970401"/>
                  <a:pt x="5038610" y="2971432"/>
                  <a:pt x="5037211" y="2974156"/>
                </a:cubicBezTo>
                <a:lnTo>
                  <a:pt x="4966018" y="3110286"/>
                </a:lnTo>
                <a:cubicBezTo>
                  <a:pt x="4964619" y="3113010"/>
                  <a:pt x="4965650" y="3116396"/>
                  <a:pt x="4968374" y="3117795"/>
                </a:cubicBezTo>
                <a:cubicBezTo>
                  <a:pt x="4969183" y="3118237"/>
                  <a:pt x="4970067" y="3118458"/>
                  <a:pt x="4971024" y="3118458"/>
                </a:cubicBezTo>
                <a:cubicBezTo>
                  <a:pt x="4972938" y="3118458"/>
                  <a:pt x="4974852" y="3117354"/>
                  <a:pt x="4975883" y="3115439"/>
                </a:cubicBezTo>
                <a:close/>
                <a:moveTo>
                  <a:pt x="4932445" y="3263201"/>
                </a:moveTo>
                <a:lnTo>
                  <a:pt x="4976251" y="3114482"/>
                </a:lnTo>
                <a:cubicBezTo>
                  <a:pt x="4977135" y="3111537"/>
                  <a:pt x="4975441" y="3108445"/>
                  <a:pt x="4972496" y="3107562"/>
                </a:cubicBezTo>
                <a:cubicBezTo>
                  <a:pt x="4969551" y="3106678"/>
                  <a:pt x="4966459" y="3108372"/>
                  <a:pt x="4965576" y="3111316"/>
                </a:cubicBezTo>
                <a:lnTo>
                  <a:pt x="4921770" y="3260035"/>
                </a:lnTo>
                <a:cubicBezTo>
                  <a:pt x="4920887" y="3262980"/>
                  <a:pt x="4922580" y="3266072"/>
                  <a:pt x="4925525" y="3266956"/>
                </a:cubicBezTo>
                <a:cubicBezTo>
                  <a:pt x="4926040" y="3267103"/>
                  <a:pt x="4926629" y="3267177"/>
                  <a:pt x="4927144" y="3267177"/>
                </a:cubicBezTo>
                <a:cubicBezTo>
                  <a:pt x="4929574" y="3267177"/>
                  <a:pt x="4931783" y="3265631"/>
                  <a:pt x="4932445" y="3263201"/>
                </a:cubicBezTo>
                <a:close/>
                <a:moveTo>
                  <a:pt x="4919193" y="3416926"/>
                </a:moveTo>
                <a:lnTo>
                  <a:pt x="4932666" y="3262097"/>
                </a:lnTo>
                <a:cubicBezTo>
                  <a:pt x="4932961" y="3259004"/>
                  <a:pt x="4930679" y="3256354"/>
                  <a:pt x="4927586" y="3256060"/>
                </a:cubicBezTo>
                <a:cubicBezTo>
                  <a:pt x="4924568" y="3255986"/>
                  <a:pt x="4921844" y="3258047"/>
                  <a:pt x="4921549" y="3261140"/>
                </a:cubicBezTo>
                <a:lnTo>
                  <a:pt x="4908076" y="3415969"/>
                </a:lnTo>
                <a:cubicBezTo>
                  <a:pt x="4907781" y="3419061"/>
                  <a:pt x="4910064" y="3421712"/>
                  <a:pt x="4913156" y="3422006"/>
                </a:cubicBezTo>
                <a:cubicBezTo>
                  <a:pt x="4913303" y="3422006"/>
                  <a:pt x="4913524" y="3422006"/>
                  <a:pt x="4913672" y="3422006"/>
                </a:cubicBezTo>
                <a:cubicBezTo>
                  <a:pt x="4916543" y="3422006"/>
                  <a:pt x="4918972" y="3419871"/>
                  <a:pt x="4919193" y="3416926"/>
                </a:cubicBezTo>
                <a:close/>
                <a:moveTo>
                  <a:pt x="4934286" y="3576247"/>
                </a:moveTo>
                <a:cubicBezTo>
                  <a:pt x="4937378" y="3575879"/>
                  <a:pt x="4939513" y="3573081"/>
                  <a:pt x="4939071" y="3569989"/>
                </a:cubicBezTo>
                <a:lnTo>
                  <a:pt x="4919193" y="3415748"/>
                </a:lnTo>
                <a:cubicBezTo>
                  <a:pt x="4918825" y="3412656"/>
                  <a:pt x="4915954" y="3410447"/>
                  <a:pt x="4912935" y="3410963"/>
                </a:cubicBezTo>
                <a:cubicBezTo>
                  <a:pt x="4909843" y="3411331"/>
                  <a:pt x="4907708" y="3414129"/>
                  <a:pt x="4908150" y="3417221"/>
                </a:cubicBezTo>
                <a:lnTo>
                  <a:pt x="4928028" y="3571461"/>
                </a:lnTo>
                <a:cubicBezTo>
                  <a:pt x="4928396" y="3574259"/>
                  <a:pt x="4930825" y="3576321"/>
                  <a:pt x="4933549" y="3576321"/>
                </a:cubicBezTo>
                <a:cubicBezTo>
                  <a:pt x="4933844" y="3576321"/>
                  <a:pt x="4934065" y="3576321"/>
                  <a:pt x="4934286" y="3576247"/>
                </a:cubicBezTo>
                <a:close/>
                <a:moveTo>
                  <a:pt x="4983908" y="3724671"/>
                </a:moveTo>
                <a:cubicBezTo>
                  <a:pt x="4986853" y="3723714"/>
                  <a:pt x="4988399" y="3720548"/>
                  <a:pt x="4987442" y="3717603"/>
                </a:cubicBezTo>
                <a:lnTo>
                  <a:pt x="4938777" y="3568958"/>
                </a:lnTo>
                <a:cubicBezTo>
                  <a:pt x="4937820" y="3566013"/>
                  <a:pt x="4934728" y="3564467"/>
                  <a:pt x="4931709" y="3565424"/>
                </a:cubicBezTo>
                <a:cubicBezTo>
                  <a:pt x="4928764" y="3566381"/>
                  <a:pt x="4927218" y="3569547"/>
                  <a:pt x="4928175" y="3572492"/>
                </a:cubicBezTo>
                <a:lnTo>
                  <a:pt x="4976840" y="3721137"/>
                </a:lnTo>
                <a:cubicBezTo>
                  <a:pt x="4977650" y="3723493"/>
                  <a:pt x="4979785" y="3724966"/>
                  <a:pt x="4982215" y="3724966"/>
                </a:cubicBezTo>
                <a:cubicBezTo>
                  <a:pt x="4982803" y="3724892"/>
                  <a:pt x="4983393" y="3724818"/>
                  <a:pt x="4983908" y="3724671"/>
                </a:cubicBezTo>
                <a:close/>
                <a:moveTo>
                  <a:pt x="5057457" y="3862126"/>
                </a:moveTo>
                <a:cubicBezTo>
                  <a:pt x="5060181" y="3860653"/>
                  <a:pt x="5061212" y="3857340"/>
                  <a:pt x="5059813" y="3854616"/>
                </a:cubicBezTo>
                <a:lnTo>
                  <a:pt x="4987147" y="3716793"/>
                </a:lnTo>
                <a:cubicBezTo>
                  <a:pt x="4985675" y="3714069"/>
                  <a:pt x="4982362" y="3713039"/>
                  <a:pt x="4979638" y="3714437"/>
                </a:cubicBezTo>
                <a:cubicBezTo>
                  <a:pt x="4976914" y="3715910"/>
                  <a:pt x="4975883" y="3719223"/>
                  <a:pt x="4977282" y="3721947"/>
                </a:cubicBezTo>
                <a:lnTo>
                  <a:pt x="5049948" y="3859770"/>
                </a:lnTo>
                <a:cubicBezTo>
                  <a:pt x="5050979" y="3861684"/>
                  <a:pt x="5052893" y="3862788"/>
                  <a:pt x="5054955" y="3862714"/>
                </a:cubicBezTo>
                <a:cubicBezTo>
                  <a:pt x="5055764" y="3862714"/>
                  <a:pt x="5056648" y="3862494"/>
                  <a:pt x="5057457" y="3862126"/>
                </a:cubicBezTo>
                <a:close/>
                <a:moveTo>
                  <a:pt x="5150223" y="3983457"/>
                </a:moveTo>
                <a:cubicBezTo>
                  <a:pt x="5152652" y="3981616"/>
                  <a:pt x="5153168" y="3978082"/>
                  <a:pt x="5151327" y="3975653"/>
                </a:cubicBezTo>
                <a:lnTo>
                  <a:pt x="5059372" y="3853806"/>
                </a:lnTo>
                <a:cubicBezTo>
                  <a:pt x="5057457" y="3851303"/>
                  <a:pt x="5053997" y="3850861"/>
                  <a:pt x="5051568" y="3852702"/>
                </a:cubicBezTo>
                <a:cubicBezTo>
                  <a:pt x="5049138" y="3854542"/>
                  <a:pt x="5048623" y="3858077"/>
                  <a:pt x="5050463" y="3860506"/>
                </a:cubicBezTo>
                <a:lnTo>
                  <a:pt x="5142418" y="3982352"/>
                </a:lnTo>
                <a:cubicBezTo>
                  <a:pt x="5143523" y="3983825"/>
                  <a:pt x="5145216" y="3984561"/>
                  <a:pt x="5146910" y="3984561"/>
                </a:cubicBezTo>
                <a:cubicBezTo>
                  <a:pt x="5148088" y="3984634"/>
                  <a:pt x="5149266" y="3984266"/>
                  <a:pt x="5150223" y="3983457"/>
                </a:cubicBezTo>
                <a:close/>
                <a:moveTo>
                  <a:pt x="5147278" y="3984561"/>
                </a:moveTo>
                <a:lnTo>
                  <a:pt x="5218545" y="3979776"/>
                </a:lnTo>
                <a:cubicBezTo>
                  <a:pt x="5221637" y="3979555"/>
                  <a:pt x="5223919" y="3976904"/>
                  <a:pt x="5223772" y="3973812"/>
                </a:cubicBezTo>
                <a:cubicBezTo>
                  <a:pt x="5223551" y="3970720"/>
                  <a:pt x="5220901" y="3968290"/>
                  <a:pt x="5217882" y="3968585"/>
                </a:cubicBezTo>
                <a:lnTo>
                  <a:pt x="5146542" y="3973370"/>
                </a:lnTo>
                <a:cubicBezTo>
                  <a:pt x="5143449" y="3973591"/>
                  <a:pt x="5141167" y="3976242"/>
                  <a:pt x="5141314" y="3979260"/>
                </a:cubicBezTo>
                <a:cubicBezTo>
                  <a:pt x="5141535" y="3982205"/>
                  <a:pt x="5143965" y="3984488"/>
                  <a:pt x="5146910" y="3984488"/>
                </a:cubicBezTo>
                <a:cubicBezTo>
                  <a:pt x="5146983" y="3984634"/>
                  <a:pt x="5147130" y="3984634"/>
                  <a:pt x="5147278" y="3984561"/>
                </a:cubicBezTo>
                <a:close/>
                <a:moveTo>
                  <a:pt x="5292242" y="3974254"/>
                </a:moveTo>
                <a:cubicBezTo>
                  <a:pt x="5292242" y="3971162"/>
                  <a:pt x="5289739" y="3968658"/>
                  <a:pt x="5286646" y="3968658"/>
                </a:cubicBezTo>
                <a:lnTo>
                  <a:pt x="5218103" y="3968658"/>
                </a:lnTo>
                <a:cubicBezTo>
                  <a:pt x="5218103" y="3968658"/>
                  <a:pt x="5218103" y="3968658"/>
                  <a:pt x="5218030" y="3968658"/>
                </a:cubicBezTo>
                <a:cubicBezTo>
                  <a:pt x="5214938" y="3968658"/>
                  <a:pt x="5212508" y="3971162"/>
                  <a:pt x="5212508" y="3974254"/>
                </a:cubicBezTo>
                <a:cubicBezTo>
                  <a:pt x="5212508" y="3977346"/>
                  <a:pt x="5215011" y="3979849"/>
                  <a:pt x="5218103" y="3979849"/>
                </a:cubicBezTo>
                <a:lnTo>
                  <a:pt x="5286646" y="3979849"/>
                </a:lnTo>
                <a:cubicBezTo>
                  <a:pt x="5286646" y="3979849"/>
                  <a:pt x="5286646" y="3979849"/>
                  <a:pt x="5286720" y="3979849"/>
                </a:cubicBezTo>
                <a:cubicBezTo>
                  <a:pt x="5289812" y="3979776"/>
                  <a:pt x="5292242" y="3977346"/>
                  <a:pt x="5292242" y="3974254"/>
                </a:cubicBezTo>
                <a:close/>
                <a:moveTo>
                  <a:pt x="5402014" y="4076958"/>
                </a:moveTo>
                <a:cubicBezTo>
                  <a:pt x="5404076" y="4074676"/>
                  <a:pt x="5403854" y="4071142"/>
                  <a:pt x="5401572" y="4069081"/>
                </a:cubicBezTo>
                <a:lnTo>
                  <a:pt x="5290475" y="3970131"/>
                </a:lnTo>
                <a:cubicBezTo>
                  <a:pt x="5288193" y="3968069"/>
                  <a:pt x="5284659" y="3968290"/>
                  <a:pt x="5282597" y="3970573"/>
                </a:cubicBezTo>
                <a:cubicBezTo>
                  <a:pt x="5280536" y="3972855"/>
                  <a:pt x="5280757" y="3976389"/>
                  <a:pt x="5283039" y="3978450"/>
                </a:cubicBezTo>
                <a:lnTo>
                  <a:pt x="5394136" y="4077400"/>
                </a:lnTo>
                <a:cubicBezTo>
                  <a:pt x="5395241" y="4078357"/>
                  <a:pt x="5396566" y="4078799"/>
                  <a:pt x="5397891" y="4078799"/>
                </a:cubicBezTo>
                <a:cubicBezTo>
                  <a:pt x="5399364" y="4078799"/>
                  <a:pt x="5400910" y="4078136"/>
                  <a:pt x="5402014" y="4076958"/>
                </a:cubicBezTo>
                <a:close/>
                <a:moveTo>
                  <a:pt x="5416592" y="4084541"/>
                </a:moveTo>
                <a:cubicBezTo>
                  <a:pt x="5418137" y="4081891"/>
                  <a:pt x="5417328" y="4078504"/>
                  <a:pt x="5414677" y="4076885"/>
                </a:cubicBezTo>
                <a:lnTo>
                  <a:pt x="5400689" y="4068491"/>
                </a:lnTo>
                <a:cubicBezTo>
                  <a:pt x="5398038" y="4066872"/>
                  <a:pt x="5394652" y="4067755"/>
                  <a:pt x="5393032" y="4070406"/>
                </a:cubicBezTo>
                <a:cubicBezTo>
                  <a:pt x="5391486" y="4073056"/>
                  <a:pt x="5392296" y="4076443"/>
                  <a:pt x="5394946" y="4078062"/>
                </a:cubicBezTo>
                <a:lnTo>
                  <a:pt x="5408934" y="4086455"/>
                </a:lnTo>
                <a:cubicBezTo>
                  <a:pt x="5409818" y="4086971"/>
                  <a:pt x="5410849" y="4087265"/>
                  <a:pt x="5411880" y="4087265"/>
                </a:cubicBezTo>
                <a:cubicBezTo>
                  <a:pt x="5413720" y="4087192"/>
                  <a:pt x="5415561" y="4086235"/>
                  <a:pt x="5416592" y="4084541"/>
                </a:cubicBezTo>
                <a:close/>
                <a:moveTo>
                  <a:pt x="5527026" y="4150802"/>
                </a:moveTo>
                <a:cubicBezTo>
                  <a:pt x="5528572" y="4148152"/>
                  <a:pt x="5527762" y="4144765"/>
                  <a:pt x="5525112" y="4143145"/>
                </a:cubicBezTo>
                <a:lnTo>
                  <a:pt x="5414677" y="4076885"/>
                </a:lnTo>
                <a:cubicBezTo>
                  <a:pt x="5412027" y="4075338"/>
                  <a:pt x="5408566" y="4076148"/>
                  <a:pt x="5407020" y="4078799"/>
                </a:cubicBezTo>
                <a:cubicBezTo>
                  <a:pt x="5405474" y="4081449"/>
                  <a:pt x="5406284" y="4084836"/>
                  <a:pt x="5408934" y="4086455"/>
                </a:cubicBezTo>
                <a:lnTo>
                  <a:pt x="5519369" y="4152716"/>
                </a:lnTo>
                <a:cubicBezTo>
                  <a:pt x="5520253" y="4153232"/>
                  <a:pt x="5521284" y="4153526"/>
                  <a:pt x="5522314" y="4153526"/>
                </a:cubicBezTo>
                <a:cubicBezTo>
                  <a:pt x="5524155" y="4153453"/>
                  <a:pt x="5525996" y="4152496"/>
                  <a:pt x="5527026" y="4150802"/>
                </a:cubicBezTo>
                <a:close/>
                <a:moveTo>
                  <a:pt x="5549702" y="4157502"/>
                </a:moveTo>
                <a:cubicBezTo>
                  <a:pt x="5550733" y="4154631"/>
                  <a:pt x="5549187" y="4151391"/>
                  <a:pt x="5546316" y="4150360"/>
                </a:cubicBezTo>
                <a:lnTo>
                  <a:pt x="5524155" y="4142630"/>
                </a:lnTo>
                <a:cubicBezTo>
                  <a:pt x="5521284" y="4141673"/>
                  <a:pt x="5518044" y="4143145"/>
                  <a:pt x="5517013" y="4146017"/>
                </a:cubicBezTo>
                <a:cubicBezTo>
                  <a:pt x="5515983" y="4148888"/>
                  <a:pt x="5517529" y="4152127"/>
                  <a:pt x="5520400" y="4153158"/>
                </a:cubicBezTo>
                <a:lnTo>
                  <a:pt x="5542561" y="4160888"/>
                </a:lnTo>
                <a:cubicBezTo>
                  <a:pt x="5543150" y="4161109"/>
                  <a:pt x="5543812" y="4161183"/>
                  <a:pt x="5544475" y="4161183"/>
                </a:cubicBezTo>
                <a:cubicBezTo>
                  <a:pt x="5546757" y="4161257"/>
                  <a:pt x="5548892" y="4159784"/>
                  <a:pt x="5549702" y="4157502"/>
                </a:cubicBezTo>
                <a:close/>
                <a:moveTo>
                  <a:pt x="5661315" y="4196596"/>
                </a:moveTo>
                <a:cubicBezTo>
                  <a:pt x="5662346" y="4193725"/>
                  <a:pt x="5660800" y="4190485"/>
                  <a:pt x="5657928" y="4189454"/>
                </a:cubicBezTo>
                <a:lnTo>
                  <a:pt x="5546316" y="4150360"/>
                </a:lnTo>
                <a:cubicBezTo>
                  <a:pt x="5543370" y="4149403"/>
                  <a:pt x="5540205" y="4150876"/>
                  <a:pt x="5539174" y="4153747"/>
                </a:cubicBezTo>
                <a:cubicBezTo>
                  <a:pt x="5538143" y="4156619"/>
                  <a:pt x="5539689" y="4159858"/>
                  <a:pt x="5542561" y="4160888"/>
                </a:cubicBezTo>
                <a:lnTo>
                  <a:pt x="5654173" y="4199982"/>
                </a:lnTo>
                <a:cubicBezTo>
                  <a:pt x="5654762" y="4200204"/>
                  <a:pt x="5655425" y="4200277"/>
                  <a:pt x="5656088" y="4200277"/>
                </a:cubicBezTo>
                <a:cubicBezTo>
                  <a:pt x="5658370" y="4200351"/>
                  <a:pt x="5660505" y="4198878"/>
                  <a:pt x="5661315" y="4196596"/>
                </a:cubicBezTo>
                <a:close/>
                <a:moveTo>
                  <a:pt x="5730962" y="4199835"/>
                </a:moveTo>
                <a:cubicBezTo>
                  <a:pt x="5731183" y="4196743"/>
                  <a:pt x="5728827" y="4194093"/>
                  <a:pt x="5725735" y="4193872"/>
                </a:cubicBezTo>
                <a:lnTo>
                  <a:pt x="5656382" y="4189234"/>
                </a:lnTo>
                <a:cubicBezTo>
                  <a:pt x="5653290" y="4188866"/>
                  <a:pt x="5650640" y="4191369"/>
                  <a:pt x="5650418" y="4194461"/>
                </a:cubicBezTo>
                <a:cubicBezTo>
                  <a:pt x="5650198" y="4197553"/>
                  <a:pt x="5652554" y="4200204"/>
                  <a:pt x="5655646" y="4200425"/>
                </a:cubicBezTo>
                <a:lnTo>
                  <a:pt x="5724999" y="4205062"/>
                </a:lnTo>
                <a:cubicBezTo>
                  <a:pt x="5725146" y="4205062"/>
                  <a:pt x="5725294" y="4205062"/>
                  <a:pt x="5725440" y="4205062"/>
                </a:cubicBezTo>
                <a:cubicBezTo>
                  <a:pt x="5728386" y="4204989"/>
                  <a:pt x="5730815" y="4202780"/>
                  <a:pt x="5730962" y="4199835"/>
                </a:cubicBezTo>
                <a:close/>
                <a:moveTo>
                  <a:pt x="5798033" y="4208523"/>
                </a:moveTo>
                <a:cubicBezTo>
                  <a:pt x="5798401" y="4205504"/>
                  <a:pt x="5796266" y="4202707"/>
                  <a:pt x="5793174" y="4202265"/>
                </a:cubicBezTo>
                <a:lnTo>
                  <a:pt x="5726103" y="4193872"/>
                </a:lnTo>
                <a:cubicBezTo>
                  <a:pt x="5723085" y="4193430"/>
                  <a:pt x="5720287" y="4195639"/>
                  <a:pt x="5719846" y="4198731"/>
                </a:cubicBezTo>
                <a:cubicBezTo>
                  <a:pt x="5719477" y="4201750"/>
                  <a:pt x="5721612" y="4204547"/>
                  <a:pt x="5724704" y="4204989"/>
                </a:cubicBezTo>
                <a:lnTo>
                  <a:pt x="5791775" y="4213382"/>
                </a:lnTo>
                <a:cubicBezTo>
                  <a:pt x="5791996" y="4213382"/>
                  <a:pt x="5792290" y="4213456"/>
                  <a:pt x="5792512" y="4213456"/>
                </a:cubicBezTo>
                <a:cubicBezTo>
                  <a:pt x="5795309" y="4213382"/>
                  <a:pt x="5797665" y="4211321"/>
                  <a:pt x="5798033" y="4208523"/>
                </a:cubicBezTo>
                <a:close/>
                <a:moveTo>
                  <a:pt x="5868196" y="4216033"/>
                </a:moveTo>
                <a:cubicBezTo>
                  <a:pt x="5868491" y="4212940"/>
                  <a:pt x="5866282" y="4210216"/>
                  <a:pt x="5863263" y="4209848"/>
                </a:cubicBezTo>
                <a:lnTo>
                  <a:pt x="5793100" y="4202265"/>
                </a:lnTo>
                <a:cubicBezTo>
                  <a:pt x="5790082" y="4201897"/>
                  <a:pt x="5787284" y="4204179"/>
                  <a:pt x="5786916" y="4207198"/>
                </a:cubicBezTo>
                <a:cubicBezTo>
                  <a:pt x="5786621" y="4210290"/>
                  <a:pt x="5788830" y="4213014"/>
                  <a:pt x="5791849" y="4213382"/>
                </a:cubicBezTo>
                <a:lnTo>
                  <a:pt x="5862012" y="4220965"/>
                </a:lnTo>
                <a:cubicBezTo>
                  <a:pt x="5862233" y="4220965"/>
                  <a:pt x="5862454" y="4220965"/>
                  <a:pt x="5862674" y="4220965"/>
                </a:cubicBezTo>
                <a:cubicBezTo>
                  <a:pt x="5865472" y="4220965"/>
                  <a:pt x="5867828" y="4218830"/>
                  <a:pt x="5868196" y="4216033"/>
                </a:cubicBezTo>
                <a:close/>
                <a:moveTo>
                  <a:pt x="5885203" y="4217284"/>
                </a:moveTo>
                <a:cubicBezTo>
                  <a:pt x="5885498" y="4214192"/>
                  <a:pt x="5883215" y="4211541"/>
                  <a:pt x="5880123" y="4211247"/>
                </a:cubicBezTo>
                <a:lnTo>
                  <a:pt x="5863116" y="4209848"/>
                </a:lnTo>
                <a:cubicBezTo>
                  <a:pt x="5860098" y="4209774"/>
                  <a:pt x="5857374" y="4211836"/>
                  <a:pt x="5857079" y="4214928"/>
                </a:cubicBezTo>
                <a:cubicBezTo>
                  <a:pt x="5856784" y="4218020"/>
                  <a:pt x="5859067" y="4220671"/>
                  <a:pt x="5862159" y="4220965"/>
                </a:cubicBezTo>
                <a:lnTo>
                  <a:pt x="5879166" y="4222364"/>
                </a:lnTo>
                <a:cubicBezTo>
                  <a:pt x="5879313" y="4222364"/>
                  <a:pt x="5879534" y="4222364"/>
                  <a:pt x="5879681" y="4222364"/>
                </a:cubicBezTo>
                <a:cubicBezTo>
                  <a:pt x="5882553" y="4222364"/>
                  <a:pt x="5884982" y="4220156"/>
                  <a:pt x="5885203" y="4217284"/>
                </a:cubicBezTo>
                <a:close/>
                <a:moveTo>
                  <a:pt x="5938506" y="4224499"/>
                </a:moveTo>
                <a:cubicBezTo>
                  <a:pt x="5938874" y="4221481"/>
                  <a:pt x="5936739" y="4218609"/>
                  <a:pt x="5933721" y="4218241"/>
                </a:cubicBezTo>
                <a:lnTo>
                  <a:pt x="5880418" y="4211247"/>
                </a:lnTo>
                <a:cubicBezTo>
                  <a:pt x="5877473" y="4210953"/>
                  <a:pt x="5874527" y="4213014"/>
                  <a:pt x="5874159" y="4216033"/>
                </a:cubicBezTo>
                <a:cubicBezTo>
                  <a:pt x="5873791" y="4219051"/>
                  <a:pt x="5875926" y="4221922"/>
                  <a:pt x="5878945" y="4222290"/>
                </a:cubicBezTo>
                <a:lnTo>
                  <a:pt x="5932248" y="4229285"/>
                </a:lnTo>
                <a:cubicBezTo>
                  <a:pt x="5932543" y="4229285"/>
                  <a:pt x="5932764" y="4229358"/>
                  <a:pt x="5933058" y="4229358"/>
                </a:cubicBezTo>
                <a:cubicBezTo>
                  <a:pt x="5935782" y="4229358"/>
                  <a:pt x="5938138" y="4227297"/>
                  <a:pt x="5938506" y="4224499"/>
                </a:cubicBezTo>
                <a:close/>
                <a:moveTo>
                  <a:pt x="5979735" y="4228107"/>
                </a:moveTo>
                <a:cubicBezTo>
                  <a:pt x="5980030" y="4225014"/>
                  <a:pt x="5977747" y="4222364"/>
                  <a:pt x="5974729" y="4222069"/>
                </a:cubicBezTo>
                <a:lnTo>
                  <a:pt x="5933573" y="4218241"/>
                </a:lnTo>
                <a:cubicBezTo>
                  <a:pt x="5930629" y="4217873"/>
                  <a:pt x="5927831" y="4220229"/>
                  <a:pt x="5927536" y="4223248"/>
                </a:cubicBezTo>
                <a:cubicBezTo>
                  <a:pt x="5927242" y="4226340"/>
                  <a:pt x="5929524" y="4228990"/>
                  <a:pt x="5932543" y="4229285"/>
                </a:cubicBezTo>
                <a:lnTo>
                  <a:pt x="5973698" y="4233113"/>
                </a:lnTo>
                <a:cubicBezTo>
                  <a:pt x="5973919" y="4233113"/>
                  <a:pt x="5974066" y="4233113"/>
                  <a:pt x="5974287" y="4233113"/>
                </a:cubicBezTo>
                <a:cubicBezTo>
                  <a:pt x="5977085" y="4233187"/>
                  <a:pt x="5979440" y="4230978"/>
                  <a:pt x="5979735" y="4228107"/>
                </a:cubicBezTo>
                <a:close/>
                <a:moveTo>
                  <a:pt x="6002190" y="4283766"/>
                </a:moveTo>
                <a:cubicBezTo>
                  <a:pt x="6004914" y="4282367"/>
                  <a:pt x="6006093" y="4279054"/>
                  <a:pt x="6004694" y="4276256"/>
                </a:cubicBezTo>
                <a:lnTo>
                  <a:pt x="5979146" y="4225088"/>
                </a:lnTo>
                <a:cubicBezTo>
                  <a:pt x="5977747" y="4222290"/>
                  <a:pt x="5974360" y="4221260"/>
                  <a:pt x="5971636" y="4222585"/>
                </a:cubicBezTo>
                <a:cubicBezTo>
                  <a:pt x="5968912" y="4223984"/>
                  <a:pt x="5967735" y="4227297"/>
                  <a:pt x="5969134" y="4230095"/>
                </a:cubicBezTo>
                <a:lnTo>
                  <a:pt x="5994681" y="4281263"/>
                </a:lnTo>
                <a:cubicBezTo>
                  <a:pt x="5995638" y="4283251"/>
                  <a:pt x="5997626" y="4284355"/>
                  <a:pt x="5999687" y="4284355"/>
                </a:cubicBezTo>
                <a:cubicBezTo>
                  <a:pt x="6000571" y="4284355"/>
                  <a:pt x="6001381" y="4284134"/>
                  <a:pt x="6002190" y="4283766"/>
                </a:cubicBezTo>
                <a:close/>
                <a:moveTo>
                  <a:pt x="6130589" y="4409146"/>
                </a:moveTo>
                <a:cubicBezTo>
                  <a:pt x="6132724" y="4406938"/>
                  <a:pt x="6132724" y="4403403"/>
                  <a:pt x="6130589" y="4401268"/>
                </a:cubicBezTo>
                <a:lnTo>
                  <a:pt x="6003663" y="4274858"/>
                </a:lnTo>
                <a:cubicBezTo>
                  <a:pt x="6001527" y="4272722"/>
                  <a:pt x="5997994" y="4272649"/>
                  <a:pt x="5995785" y="4274858"/>
                </a:cubicBezTo>
                <a:cubicBezTo>
                  <a:pt x="5993576" y="4277066"/>
                  <a:pt x="5993650" y="4280600"/>
                  <a:pt x="5995785" y="4282735"/>
                </a:cubicBezTo>
                <a:lnTo>
                  <a:pt x="6122711" y="4409146"/>
                </a:lnTo>
                <a:cubicBezTo>
                  <a:pt x="6123816" y="4410251"/>
                  <a:pt x="6125215" y="4410766"/>
                  <a:pt x="6126687" y="4410766"/>
                </a:cubicBezTo>
                <a:cubicBezTo>
                  <a:pt x="6128086" y="4410766"/>
                  <a:pt x="6129558" y="4410251"/>
                  <a:pt x="6130589" y="4409146"/>
                </a:cubicBezTo>
                <a:close/>
                <a:moveTo>
                  <a:pt x="6127497" y="4410692"/>
                </a:moveTo>
                <a:lnTo>
                  <a:pt x="6200825" y="4399649"/>
                </a:lnTo>
                <a:cubicBezTo>
                  <a:pt x="6203844" y="4399207"/>
                  <a:pt x="6205979" y="4396336"/>
                  <a:pt x="6205537" y="4393317"/>
                </a:cubicBezTo>
                <a:cubicBezTo>
                  <a:pt x="6205096" y="4390299"/>
                  <a:pt x="6202151" y="4388237"/>
                  <a:pt x="6199206" y="4388605"/>
                </a:cubicBezTo>
                <a:lnTo>
                  <a:pt x="6125877" y="4399649"/>
                </a:lnTo>
                <a:cubicBezTo>
                  <a:pt x="6122859" y="4400091"/>
                  <a:pt x="6120723" y="4402962"/>
                  <a:pt x="6121165" y="4405980"/>
                </a:cubicBezTo>
                <a:cubicBezTo>
                  <a:pt x="6121607" y="4408778"/>
                  <a:pt x="6123963" y="4410766"/>
                  <a:pt x="6126687" y="4410692"/>
                </a:cubicBezTo>
                <a:cubicBezTo>
                  <a:pt x="6126982" y="4410766"/>
                  <a:pt x="6127202" y="4410766"/>
                  <a:pt x="6127497" y="4410692"/>
                </a:cubicBezTo>
                <a:close/>
                <a:moveTo>
                  <a:pt x="6200457" y="4399722"/>
                </a:moveTo>
                <a:lnTo>
                  <a:pt x="6265319" y="4393906"/>
                </a:lnTo>
                <a:cubicBezTo>
                  <a:pt x="6268412" y="4393612"/>
                  <a:pt x="6270621" y="4390961"/>
                  <a:pt x="6270399" y="4387869"/>
                </a:cubicBezTo>
                <a:cubicBezTo>
                  <a:pt x="6270105" y="4384777"/>
                  <a:pt x="6267086" y="4382568"/>
                  <a:pt x="6264362" y="4382789"/>
                </a:cubicBezTo>
                <a:lnTo>
                  <a:pt x="6199500" y="4388605"/>
                </a:lnTo>
                <a:cubicBezTo>
                  <a:pt x="6196408" y="4388900"/>
                  <a:pt x="6194200" y="4391550"/>
                  <a:pt x="6194420" y="4394642"/>
                </a:cubicBezTo>
                <a:cubicBezTo>
                  <a:pt x="6194715" y="4397587"/>
                  <a:pt x="6197144" y="4399722"/>
                  <a:pt x="6200016" y="4399722"/>
                </a:cubicBezTo>
                <a:cubicBezTo>
                  <a:pt x="6200163" y="4399722"/>
                  <a:pt x="6200310" y="4399722"/>
                  <a:pt x="6200457" y="4399722"/>
                </a:cubicBezTo>
                <a:close/>
                <a:moveTo>
                  <a:pt x="6335335" y="4388164"/>
                </a:moveTo>
                <a:cubicBezTo>
                  <a:pt x="6335335" y="4385071"/>
                  <a:pt x="6332832" y="4382568"/>
                  <a:pt x="6329740" y="4382642"/>
                </a:cubicBezTo>
                <a:lnTo>
                  <a:pt x="6264804" y="4382789"/>
                </a:lnTo>
                <a:cubicBezTo>
                  <a:pt x="6264804" y="4382789"/>
                  <a:pt x="6264804" y="4382789"/>
                  <a:pt x="6264804" y="4382789"/>
                </a:cubicBezTo>
                <a:cubicBezTo>
                  <a:pt x="6261712" y="4382789"/>
                  <a:pt x="6259282" y="4385292"/>
                  <a:pt x="6259282" y="4388384"/>
                </a:cubicBezTo>
                <a:cubicBezTo>
                  <a:pt x="6259282" y="4391476"/>
                  <a:pt x="6261786" y="4393980"/>
                  <a:pt x="6264878" y="4393906"/>
                </a:cubicBezTo>
                <a:lnTo>
                  <a:pt x="6329813" y="4393759"/>
                </a:lnTo>
                <a:cubicBezTo>
                  <a:pt x="6329813" y="4393759"/>
                  <a:pt x="6329813" y="4393759"/>
                  <a:pt x="6329813" y="4393759"/>
                </a:cubicBezTo>
                <a:cubicBezTo>
                  <a:pt x="6332832" y="4393685"/>
                  <a:pt x="6335335" y="4391182"/>
                  <a:pt x="6335335" y="4388164"/>
                </a:cubicBezTo>
                <a:close/>
                <a:moveTo>
                  <a:pt x="6409253" y="4394642"/>
                </a:moveTo>
                <a:cubicBezTo>
                  <a:pt x="6409474" y="4391550"/>
                  <a:pt x="6407191" y="4388900"/>
                  <a:pt x="6404173" y="4388605"/>
                </a:cubicBezTo>
                <a:lnTo>
                  <a:pt x="6330181" y="4382642"/>
                </a:lnTo>
                <a:cubicBezTo>
                  <a:pt x="6327310" y="4382421"/>
                  <a:pt x="6324439" y="4384630"/>
                  <a:pt x="6324144" y="4387722"/>
                </a:cubicBezTo>
                <a:cubicBezTo>
                  <a:pt x="6323924" y="4390814"/>
                  <a:pt x="6326206" y="4393464"/>
                  <a:pt x="6329224" y="4393759"/>
                </a:cubicBezTo>
                <a:lnTo>
                  <a:pt x="6403216" y="4399796"/>
                </a:lnTo>
                <a:cubicBezTo>
                  <a:pt x="6403363" y="4399796"/>
                  <a:pt x="6403510" y="4399796"/>
                  <a:pt x="6403731" y="4399796"/>
                </a:cubicBezTo>
                <a:cubicBezTo>
                  <a:pt x="6406602" y="4399722"/>
                  <a:pt x="6409032" y="4397514"/>
                  <a:pt x="6409253" y="4394642"/>
                </a:cubicBezTo>
                <a:close/>
                <a:moveTo>
                  <a:pt x="6488324" y="4404950"/>
                </a:moveTo>
                <a:cubicBezTo>
                  <a:pt x="6488692" y="4401931"/>
                  <a:pt x="6486557" y="4399134"/>
                  <a:pt x="6483465" y="4398692"/>
                </a:cubicBezTo>
                <a:lnTo>
                  <a:pt x="6404394" y="4388605"/>
                </a:lnTo>
                <a:cubicBezTo>
                  <a:pt x="6401375" y="4388016"/>
                  <a:pt x="6398578" y="4390372"/>
                  <a:pt x="6398136" y="4393464"/>
                </a:cubicBezTo>
                <a:cubicBezTo>
                  <a:pt x="6397768" y="4396483"/>
                  <a:pt x="6399903" y="4399280"/>
                  <a:pt x="6402995" y="4399722"/>
                </a:cubicBezTo>
                <a:lnTo>
                  <a:pt x="6482066" y="4409809"/>
                </a:lnTo>
                <a:cubicBezTo>
                  <a:pt x="6482287" y="4409882"/>
                  <a:pt x="6482582" y="4409882"/>
                  <a:pt x="6482803" y="4409882"/>
                </a:cubicBezTo>
                <a:cubicBezTo>
                  <a:pt x="6485600" y="4409809"/>
                  <a:pt x="6488030" y="4407747"/>
                  <a:pt x="6488324" y="4404950"/>
                </a:cubicBezTo>
                <a:close/>
                <a:moveTo>
                  <a:pt x="6568279" y="4417024"/>
                </a:moveTo>
                <a:cubicBezTo>
                  <a:pt x="6568721" y="4414005"/>
                  <a:pt x="6566659" y="4411134"/>
                  <a:pt x="6563567" y="4410692"/>
                </a:cubicBezTo>
                <a:lnTo>
                  <a:pt x="6483686" y="4398692"/>
                </a:lnTo>
                <a:cubicBezTo>
                  <a:pt x="6480741" y="4398250"/>
                  <a:pt x="6477796" y="4400311"/>
                  <a:pt x="6477354" y="4403403"/>
                </a:cubicBezTo>
                <a:cubicBezTo>
                  <a:pt x="6476912" y="4406422"/>
                  <a:pt x="6478974" y="4409294"/>
                  <a:pt x="6482066" y="4409735"/>
                </a:cubicBezTo>
                <a:lnTo>
                  <a:pt x="6561948" y="4421736"/>
                </a:lnTo>
                <a:cubicBezTo>
                  <a:pt x="6562242" y="4421809"/>
                  <a:pt x="6562536" y="4421809"/>
                  <a:pt x="6562831" y="4421809"/>
                </a:cubicBezTo>
                <a:cubicBezTo>
                  <a:pt x="6565481" y="4421736"/>
                  <a:pt x="6567837" y="4419748"/>
                  <a:pt x="6568279" y="4417024"/>
                </a:cubicBezTo>
                <a:close/>
                <a:moveTo>
                  <a:pt x="6571003" y="4421220"/>
                </a:moveTo>
                <a:cubicBezTo>
                  <a:pt x="6572623" y="4418570"/>
                  <a:pt x="6571813" y="4415183"/>
                  <a:pt x="6569163" y="4413563"/>
                </a:cubicBezTo>
                <a:lnTo>
                  <a:pt x="6565629" y="4411428"/>
                </a:lnTo>
                <a:cubicBezTo>
                  <a:pt x="6563052" y="4409882"/>
                  <a:pt x="6559592" y="4410619"/>
                  <a:pt x="6557972" y="4413269"/>
                </a:cubicBezTo>
                <a:cubicBezTo>
                  <a:pt x="6556352" y="4415919"/>
                  <a:pt x="6557162" y="4419306"/>
                  <a:pt x="6559812" y="4420926"/>
                </a:cubicBezTo>
                <a:lnTo>
                  <a:pt x="6563346" y="4423061"/>
                </a:lnTo>
                <a:cubicBezTo>
                  <a:pt x="6564230" y="4423650"/>
                  <a:pt x="6565260" y="4423871"/>
                  <a:pt x="6566291" y="4423871"/>
                </a:cubicBezTo>
                <a:cubicBezTo>
                  <a:pt x="6568132" y="4423871"/>
                  <a:pt x="6569972" y="4422914"/>
                  <a:pt x="6571003" y="4421220"/>
                </a:cubicBezTo>
                <a:close/>
                <a:moveTo>
                  <a:pt x="6687696" y="4492635"/>
                </a:moveTo>
                <a:cubicBezTo>
                  <a:pt x="6689316" y="4489984"/>
                  <a:pt x="6688505" y="4486598"/>
                  <a:pt x="6685855" y="4484978"/>
                </a:cubicBezTo>
                <a:lnTo>
                  <a:pt x="6569163" y="4413563"/>
                </a:lnTo>
                <a:cubicBezTo>
                  <a:pt x="6566585" y="4412018"/>
                  <a:pt x="6563125" y="4412754"/>
                  <a:pt x="6561505" y="4415404"/>
                </a:cubicBezTo>
                <a:cubicBezTo>
                  <a:pt x="6559886" y="4418055"/>
                  <a:pt x="6560769" y="4421441"/>
                  <a:pt x="6563346" y="4423061"/>
                </a:cubicBezTo>
                <a:lnTo>
                  <a:pt x="6680039" y="4494475"/>
                </a:lnTo>
                <a:cubicBezTo>
                  <a:pt x="6680922" y="4495064"/>
                  <a:pt x="6681953" y="4495285"/>
                  <a:pt x="6682984" y="4495285"/>
                </a:cubicBezTo>
                <a:cubicBezTo>
                  <a:pt x="6684898" y="4495285"/>
                  <a:pt x="6686665" y="4494328"/>
                  <a:pt x="6687696" y="4492635"/>
                </a:cubicBezTo>
                <a:close/>
                <a:moveTo>
                  <a:pt x="6691819" y="4495138"/>
                </a:moveTo>
                <a:cubicBezTo>
                  <a:pt x="6693438" y="4492488"/>
                  <a:pt x="6692555" y="4489101"/>
                  <a:pt x="6689978" y="4487481"/>
                </a:cubicBezTo>
                <a:lnTo>
                  <a:pt x="6685855" y="4484978"/>
                </a:lnTo>
                <a:cubicBezTo>
                  <a:pt x="6683278" y="4483432"/>
                  <a:pt x="6679818" y="4484242"/>
                  <a:pt x="6678198" y="4486819"/>
                </a:cubicBezTo>
                <a:cubicBezTo>
                  <a:pt x="6676578" y="4489469"/>
                  <a:pt x="6677462" y="4492856"/>
                  <a:pt x="6680039" y="4494475"/>
                </a:cubicBezTo>
                <a:lnTo>
                  <a:pt x="6684162" y="4496979"/>
                </a:lnTo>
                <a:cubicBezTo>
                  <a:pt x="6685045" y="4497568"/>
                  <a:pt x="6686076" y="4497788"/>
                  <a:pt x="6687107" y="4497788"/>
                </a:cubicBezTo>
                <a:cubicBezTo>
                  <a:pt x="6688948" y="4497788"/>
                  <a:pt x="6690788" y="4496831"/>
                  <a:pt x="6691819" y="4495138"/>
                </a:cubicBezTo>
                <a:close/>
                <a:moveTo>
                  <a:pt x="6703009" y="4496831"/>
                </a:moveTo>
                <a:cubicBezTo>
                  <a:pt x="6703893" y="4493887"/>
                  <a:pt x="6702126" y="4490794"/>
                  <a:pt x="6699181" y="4489911"/>
                </a:cubicBezTo>
                <a:lnTo>
                  <a:pt x="6688579" y="4486892"/>
                </a:lnTo>
                <a:cubicBezTo>
                  <a:pt x="6685561" y="4486083"/>
                  <a:pt x="6682542" y="4487776"/>
                  <a:pt x="6681659" y="4490721"/>
                </a:cubicBezTo>
                <a:cubicBezTo>
                  <a:pt x="6680775" y="4493665"/>
                  <a:pt x="6682542" y="4496758"/>
                  <a:pt x="6685487" y="4497641"/>
                </a:cubicBezTo>
                <a:lnTo>
                  <a:pt x="6696089" y="4500660"/>
                </a:lnTo>
                <a:cubicBezTo>
                  <a:pt x="6696604" y="4500807"/>
                  <a:pt x="6697120" y="4500881"/>
                  <a:pt x="6697635" y="4500881"/>
                </a:cubicBezTo>
                <a:cubicBezTo>
                  <a:pt x="6700064" y="4500881"/>
                  <a:pt x="6702273" y="4499261"/>
                  <a:pt x="6703009" y="4496831"/>
                </a:cubicBezTo>
                <a:close/>
                <a:moveTo>
                  <a:pt x="6774718" y="4517372"/>
                </a:moveTo>
                <a:cubicBezTo>
                  <a:pt x="6775602" y="4514427"/>
                  <a:pt x="6773835" y="4511335"/>
                  <a:pt x="6770890" y="4510452"/>
                </a:cubicBezTo>
                <a:lnTo>
                  <a:pt x="6699181" y="4489911"/>
                </a:lnTo>
                <a:cubicBezTo>
                  <a:pt x="6696236" y="4489101"/>
                  <a:pt x="6693144" y="4490794"/>
                  <a:pt x="6692260" y="4493739"/>
                </a:cubicBezTo>
                <a:cubicBezTo>
                  <a:pt x="6691377" y="4496684"/>
                  <a:pt x="6693144" y="4499776"/>
                  <a:pt x="6696089" y="4500660"/>
                </a:cubicBezTo>
                <a:lnTo>
                  <a:pt x="6767798" y="4521200"/>
                </a:lnTo>
                <a:cubicBezTo>
                  <a:pt x="6768313" y="4521348"/>
                  <a:pt x="6768829" y="4521422"/>
                  <a:pt x="6769344" y="4521422"/>
                </a:cubicBezTo>
                <a:cubicBezTo>
                  <a:pt x="6771847" y="4521422"/>
                  <a:pt x="6774056" y="4519802"/>
                  <a:pt x="6774718" y="4517372"/>
                </a:cubicBezTo>
                <a:close/>
                <a:moveTo>
                  <a:pt x="6807628" y="4526796"/>
                </a:moveTo>
                <a:cubicBezTo>
                  <a:pt x="6808512" y="4523851"/>
                  <a:pt x="6806745" y="4520759"/>
                  <a:pt x="6803800" y="4519875"/>
                </a:cubicBezTo>
                <a:lnTo>
                  <a:pt x="6770890" y="4510452"/>
                </a:lnTo>
                <a:cubicBezTo>
                  <a:pt x="6767945" y="4509568"/>
                  <a:pt x="6764853" y="4511335"/>
                  <a:pt x="6763969" y="4514280"/>
                </a:cubicBezTo>
                <a:cubicBezTo>
                  <a:pt x="6763086" y="4517225"/>
                  <a:pt x="6764853" y="4520317"/>
                  <a:pt x="6767798" y="4521200"/>
                </a:cubicBezTo>
                <a:lnTo>
                  <a:pt x="6800708" y="4530624"/>
                </a:lnTo>
                <a:cubicBezTo>
                  <a:pt x="6801223" y="4530772"/>
                  <a:pt x="6801738" y="4530845"/>
                  <a:pt x="6802253" y="4530845"/>
                </a:cubicBezTo>
                <a:cubicBezTo>
                  <a:pt x="6804683" y="4530772"/>
                  <a:pt x="6806892" y="4529226"/>
                  <a:pt x="6807628" y="4526796"/>
                </a:cubicBezTo>
                <a:close/>
                <a:moveTo>
                  <a:pt x="6819334" y="4530109"/>
                </a:moveTo>
                <a:cubicBezTo>
                  <a:pt x="6820217" y="4527164"/>
                  <a:pt x="6818451" y="4524072"/>
                  <a:pt x="6815505" y="4523188"/>
                </a:cubicBezTo>
                <a:lnTo>
                  <a:pt x="6803800" y="4519802"/>
                </a:lnTo>
                <a:cubicBezTo>
                  <a:pt x="6800781" y="4518992"/>
                  <a:pt x="6797762" y="4520686"/>
                  <a:pt x="6796879" y="4523630"/>
                </a:cubicBezTo>
                <a:cubicBezTo>
                  <a:pt x="6795996" y="4526575"/>
                  <a:pt x="6797762" y="4529667"/>
                  <a:pt x="6800708" y="4530551"/>
                </a:cubicBezTo>
                <a:lnTo>
                  <a:pt x="6812413" y="4533938"/>
                </a:lnTo>
                <a:cubicBezTo>
                  <a:pt x="6812929" y="4534085"/>
                  <a:pt x="6813444" y="4534158"/>
                  <a:pt x="6813960" y="4534158"/>
                </a:cubicBezTo>
                <a:cubicBezTo>
                  <a:pt x="6816389" y="4534158"/>
                  <a:pt x="6818598" y="4532539"/>
                  <a:pt x="6819334" y="4530109"/>
                </a:cubicBezTo>
                <a:close/>
                <a:moveTo>
                  <a:pt x="6830525" y="4533275"/>
                </a:moveTo>
                <a:cubicBezTo>
                  <a:pt x="6831408" y="4530330"/>
                  <a:pt x="6829641" y="4527238"/>
                  <a:pt x="6826696" y="4526354"/>
                </a:cubicBezTo>
                <a:lnTo>
                  <a:pt x="6815505" y="4523188"/>
                </a:lnTo>
                <a:cubicBezTo>
                  <a:pt x="6812561" y="4522305"/>
                  <a:pt x="6809469" y="4524072"/>
                  <a:pt x="6808585" y="4527017"/>
                </a:cubicBezTo>
                <a:cubicBezTo>
                  <a:pt x="6807701" y="4529962"/>
                  <a:pt x="6809469" y="4533054"/>
                  <a:pt x="6812413" y="4533938"/>
                </a:cubicBezTo>
                <a:lnTo>
                  <a:pt x="6823604" y="4537103"/>
                </a:lnTo>
                <a:cubicBezTo>
                  <a:pt x="6824120" y="4537251"/>
                  <a:pt x="6824635" y="4537324"/>
                  <a:pt x="6825150" y="4537324"/>
                </a:cubicBezTo>
                <a:cubicBezTo>
                  <a:pt x="6827580" y="4537324"/>
                  <a:pt x="6829788" y="4535778"/>
                  <a:pt x="6830525" y="4533275"/>
                </a:cubicBezTo>
                <a:close/>
                <a:moveTo>
                  <a:pt x="583892" y="1785878"/>
                </a:moveTo>
                <a:cubicBezTo>
                  <a:pt x="586247" y="1783890"/>
                  <a:pt x="586468" y="1780356"/>
                  <a:pt x="584480" y="1778000"/>
                </a:cubicBezTo>
                <a:lnTo>
                  <a:pt x="518809" y="1702021"/>
                </a:lnTo>
                <a:cubicBezTo>
                  <a:pt x="516821" y="1699665"/>
                  <a:pt x="513287" y="1699444"/>
                  <a:pt x="510931" y="1701432"/>
                </a:cubicBezTo>
                <a:cubicBezTo>
                  <a:pt x="508575" y="1703420"/>
                  <a:pt x="508354" y="1706954"/>
                  <a:pt x="510342" y="1709310"/>
                </a:cubicBezTo>
                <a:lnTo>
                  <a:pt x="576014" y="1785289"/>
                </a:lnTo>
                <a:cubicBezTo>
                  <a:pt x="577118" y="1786541"/>
                  <a:pt x="578664" y="1787203"/>
                  <a:pt x="580284" y="1787203"/>
                </a:cubicBezTo>
                <a:cubicBezTo>
                  <a:pt x="581609" y="1787203"/>
                  <a:pt x="582861" y="1786761"/>
                  <a:pt x="583892" y="1785878"/>
                </a:cubicBezTo>
                <a:close/>
                <a:moveTo>
                  <a:pt x="517631" y="1710340"/>
                </a:moveTo>
                <a:cubicBezTo>
                  <a:pt x="520207" y="1708647"/>
                  <a:pt x="520944" y="1705187"/>
                  <a:pt x="519324" y="1702610"/>
                </a:cubicBezTo>
                <a:lnTo>
                  <a:pt x="463297" y="1615735"/>
                </a:lnTo>
                <a:cubicBezTo>
                  <a:pt x="461603" y="1613158"/>
                  <a:pt x="458143" y="1612422"/>
                  <a:pt x="455566" y="1614041"/>
                </a:cubicBezTo>
                <a:cubicBezTo>
                  <a:pt x="452989" y="1615735"/>
                  <a:pt x="452253" y="1619195"/>
                  <a:pt x="453873" y="1621772"/>
                </a:cubicBezTo>
                <a:lnTo>
                  <a:pt x="509900" y="1708647"/>
                </a:lnTo>
                <a:cubicBezTo>
                  <a:pt x="511005" y="1710340"/>
                  <a:pt x="512771" y="1711224"/>
                  <a:pt x="514612" y="1711224"/>
                </a:cubicBezTo>
                <a:cubicBezTo>
                  <a:pt x="515643" y="1711224"/>
                  <a:pt x="516673" y="1710929"/>
                  <a:pt x="517631" y="1710340"/>
                </a:cubicBezTo>
                <a:close/>
                <a:moveTo>
                  <a:pt x="460867" y="1623833"/>
                </a:moveTo>
                <a:cubicBezTo>
                  <a:pt x="463665" y="1622582"/>
                  <a:pt x="464916" y="1619269"/>
                  <a:pt x="463591" y="1616471"/>
                </a:cubicBezTo>
                <a:lnTo>
                  <a:pt x="418460" y="1517816"/>
                </a:lnTo>
                <a:cubicBezTo>
                  <a:pt x="417209" y="1515018"/>
                  <a:pt x="413896" y="1513767"/>
                  <a:pt x="411098" y="1515092"/>
                </a:cubicBezTo>
                <a:cubicBezTo>
                  <a:pt x="408300" y="1516343"/>
                  <a:pt x="407049" y="1519656"/>
                  <a:pt x="408374" y="1522454"/>
                </a:cubicBezTo>
                <a:lnTo>
                  <a:pt x="453505" y="1621109"/>
                </a:lnTo>
                <a:cubicBezTo>
                  <a:pt x="454462" y="1623171"/>
                  <a:pt x="456523" y="1624349"/>
                  <a:pt x="458585" y="1624349"/>
                </a:cubicBezTo>
                <a:cubicBezTo>
                  <a:pt x="459321" y="1624275"/>
                  <a:pt x="460131" y="1624128"/>
                  <a:pt x="460867" y="1623833"/>
                </a:cubicBezTo>
                <a:close/>
                <a:moveTo>
                  <a:pt x="415073" y="1525399"/>
                </a:moveTo>
                <a:cubicBezTo>
                  <a:pt x="418018" y="1524442"/>
                  <a:pt x="419638" y="1521350"/>
                  <a:pt x="418681" y="1518405"/>
                </a:cubicBezTo>
                <a:lnTo>
                  <a:pt x="385109" y="1411946"/>
                </a:lnTo>
                <a:cubicBezTo>
                  <a:pt x="384225" y="1409001"/>
                  <a:pt x="381060" y="1407381"/>
                  <a:pt x="378115" y="1408338"/>
                </a:cubicBezTo>
                <a:cubicBezTo>
                  <a:pt x="375170" y="1409295"/>
                  <a:pt x="373550" y="1412387"/>
                  <a:pt x="374507" y="1415332"/>
                </a:cubicBezTo>
                <a:lnTo>
                  <a:pt x="408079" y="1521791"/>
                </a:lnTo>
                <a:cubicBezTo>
                  <a:pt x="408816" y="1524221"/>
                  <a:pt x="411024" y="1525693"/>
                  <a:pt x="413454" y="1525693"/>
                </a:cubicBezTo>
                <a:cubicBezTo>
                  <a:pt x="414043" y="1525620"/>
                  <a:pt x="414558" y="1525546"/>
                  <a:pt x="415073" y="1525399"/>
                </a:cubicBezTo>
                <a:close/>
                <a:moveTo>
                  <a:pt x="380912" y="1419087"/>
                </a:moveTo>
                <a:cubicBezTo>
                  <a:pt x="383931" y="1418498"/>
                  <a:pt x="385919" y="1415553"/>
                  <a:pt x="385330" y="1412535"/>
                </a:cubicBezTo>
                <a:lnTo>
                  <a:pt x="363832" y="1302321"/>
                </a:lnTo>
                <a:cubicBezTo>
                  <a:pt x="363243" y="1299302"/>
                  <a:pt x="360224" y="1297314"/>
                  <a:pt x="357279" y="1297903"/>
                </a:cubicBezTo>
                <a:cubicBezTo>
                  <a:pt x="354261" y="1298492"/>
                  <a:pt x="352273" y="1301437"/>
                  <a:pt x="352862" y="1304456"/>
                </a:cubicBezTo>
                <a:lnTo>
                  <a:pt x="374360" y="1414670"/>
                </a:lnTo>
                <a:cubicBezTo>
                  <a:pt x="374875" y="1417320"/>
                  <a:pt x="377231" y="1419234"/>
                  <a:pt x="379882" y="1419161"/>
                </a:cubicBezTo>
                <a:cubicBezTo>
                  <a:pt x="380250" y="1419161"/>
                  <a:pt x="380618" y="1419161"/>
                  <a:pt x="380912" y="1419087"/>
                </a:cubicBezTo>
                <a:close/>
                <a:moveTo>
                  <a:pt x="358825" y="1308947"/>
                </a:moveTo>
                <a:cubicBezTo>
                  <a:pt x="361918" y="1308726"/>
                  <a:pt x="364200" y="1306002"/>
                  <a:pt x="363905" y="1302910"/>
                </a:cubicBezTo>
                <a:lnTo>
                  <a:pt x="354997" y="1192990"/>
                </a:lnTo>
                <a:cubicBezTo>
                  <a:pt x="354776" y="1189898"/>
                  <a:pt x="352052" y="1187616"/>
                  <a:pt x="348960" y="1187910"/>
                </a:cubicBezTo>
                <a:cubicBezTo>
                  <a:pt x="345868" y="1188131"/>
                  <a:pt x="343585" y="1190855"/>
                  <a:pt x="343880" y="1193947"/>
                </a:cubicBezTo>
                <a:lnTo>
                  <a:pt x="352788" y="1303867"/>
                </a:lnTo>
                <a:cubicBezTo>
                  <a:pt x="353009" y="1306812"/>
                  <a:pt x="355512" y="1309020"/>
                  <a:pt x="358384" y="1309020"/>
                </a:cubicBezTo>
                <a:cubicBezTo>
                  <a:pt x="358531" y="1308947"/>
                  <a:pt x="358678" y="1308947"/>
                  <a:pt x="358825" y="1308947"/>
                </a:cubicBezTo>
                <a:close/>
                <a:moveTo>
                  <a:pt x="354997" y="1193653"/>
                </a:moveTo>
                <a:lnTo>
                  <a:pt x="359046" y="1088004"/>
                </a:lnTo>
                <a:cubicBezTo>
                  <a:pt x="359193" y="1084911"/>
                  <a:pt x="356764" y="1082335"/>
                  <a:pt x="353672" y="1082261"/>
                </a:cubicBezTo>
                <a:cubicBezTo>
                  <a:pt x="350211" y="1081967"/>
                  <a:pt x="348003" y="1084543"/>
                  <a:pt x="347929" y="1087635"/>
                </a:cubicBezTo>
                <a:lnTo>
                  <a:pt x="343880" y="1193285"/>
                </a:lnTo>
                <a:cubicBezTo>
                  <a:pt x="343733" y="1196377"/>
                  <a:pt x="346162" y="1198954"/>
                  <a:pt x="349254" y="1199027"/>
                </a:cubicBezTo>
                <a:cubicBezTo>
                  <a:pt x="349328" y="1199027"/>
                  <a:pt x="349402" y="1199027"/>
                  <a:pt x="349475" y="1199027"/>
                </a:cubicBezTo>
                <a:cubicBezTo>
                  <a:pt x="352420" y="1198954"/>
                  <a:pt x="354850" y="1196598"/>
                  <a:pt x="354997" y="1193653"/>
                </a:cubicBezTo>
                <a:close/>
                <a:moveTo>
                  <a:pt x="358973" y="1088666"/>
                </a:moveTo>
                <a:lnTo>
                  <a:pt x="374728" y="989349"/>
                </a:lnTo>
                <a:cubicBezTo>
                  <a:pt x="375243" y="986330"/>
                  <a:pt x="373108" y="983459"/>
                  <a:pt x="370090" y="982943"/>
                </a:cubicBezTo>
                <a:cubicBezTo>
                  <a:pt x="367071" y="982428"/>
                  <a:pt x="364200" y="984563"/>
                  <a:pt x="363685" y="987582"/>
                </a:cubicBezTo>
                <a:lnTo>
                  <a:pt x="347929" y="1086899"/>
                </a:lnTo>
                <a:cubicBezTo>
                  <a:pt x="347414" y="1089918"/>
                  <a:pt x="349549" y="1092789"/>
                  <a:pt x="352567" y="1093305"/>
                </a:cubicBezTo>
                <a:cubicBezTo>
                  <a:pt x="352862" y="1093378"/>
                  <a:pt x="353156" y="1093378"/>
                  <a:pt x="353525" y="1093378"/>
                </a:cubicBezTo>
                <a:cubicBezTo>
                  <a:pt x="356175" y="1093305"/>
                  <a:pt x="358531" y="1091390"/>
                  <a:pt x="358973" y="1088666"/>
                </a:cubicBezTo>
                <a:close/>
                <a:moveTo>
                  <a:pt x="374581" y="990011"/>
                </a:moveTo>
                <a:lnTo>
                  <a:pt x="400791" y="899160"/>
                </a:lnTo>
                <a:cubicBezTo>
                  <a:pt x="401674" y="896215"/>
                  <a:pt x="399907" y="893123"/>
                  <a:pt x="396962" y="892240"/>
                </a:cubicBezTo>
                <a:cubicBezTo>
                  <a:pt x="394017" y="891430"/>
                  <a:pt x="390925" y="893123"/>
                  <a:pt x="390042" y="896068"/>
                </a:cubicBezTo>
                <a:lnTo>
                  <a:pt x="363832" y="986919"/>
                </a:lnTo>
                <a:cubicBezTo>
                  <a:pt x="362948" y="989864"/>
                  <a:pt x="364715" y="992956"/>
                  <a:pt x="367660" y="993840"/>
                </a:cubicBezTo>
                <a:cubicBezTo>
                  <a:pt x="368176" y="993987"/>
                  <a:pt x="368691" y="994060"/>
                  <a:pt x="369206" y="994060"/>
                </a:cubicBezTo>
                <a:cubicBezTo>
                  <a:pt x="371709" y="993987"/>
                  <a:pt x="373918" y="992441"/>
                  <a:pt x="374581" y="990011"/>
                </a:cubicBezTo>
                <a:close/>
                <a:moveTo>
                  <a:pt x="400570" y="899823"/>
                </a:moveTo>
                <a:lnTo>
                  <a:pt x="435835" y="819353"/>
                </a:lnTo>
                <a:cubicBezTo>
                  <a:pt x="437087" y="816555"/>
                  <a:pt x="435762" y="813242"/>
                  <a:pt x="432964" y="811990"/>
                </a:cubicBezTo>
                <a:cubicBezTo>
                  <a:pt x="430166" y="810739"/>
                  <a:pt x="426853" y="812064"/>
                  <a:pt x="425602" y="814862"/>
                </a:cubicBezTo>
                <a:lnTo>
                  <a:pt x="390262" y="895332"/>
                </a:lnTo>
                <a:cubicBezTo>
                  <a:pt x="389011" y="898129"/>
                  <a:pt x="390336" y="901442"/>
                  <a:pt x="393134" y="902694"/>
                </a:cubicBezTo>
                <a:cubicBezTo>
                  <a:pt x="393870" y="903062"/>
                  <a:pt x="394680" y="903209"/>
                  <a:pt x="395416" y="903136"/>
                </a:cubicBezTo>
                <a:cubicBezTo>
                  <a:pt x="397625" y="903136"/>
                  <a:pt x="399613" y="901884"/>
                  <a:pt x="400570" y="899823"/>
                </a:cubicBezTo>
                <a:close/>
                <a:moveTo>
                  <a:pt x="435467" y="820089"/>
                </a:moveTo>
                <a:lnTo>
                  <a:pt x="478537" y="751987"/>
                </a:lnTo>
                <a:cubicBezTo>
                  <a:pt x="480156" y="749411"/>
                  <a:pt x="479420" y="745950"/>
                  <a:pt x="476770" y="744257"/>
                </a:cubicBezTo>
                <a:cubicBezTo>
                  <a:pt x="474193" y="742637"/>
                  <a:pt x="470733" y="743373"/>
                  <a:pt x="469039" y="746024"/>
                </a:cubicBezTo>
                <a:lnTo>
                  <a:pt x="425970" y="814125"/>
                </a:lnTo>
                <a:cubicBezTo>
                  <a:pt x="424350" y="816702"/>
                  <a:pt x="425086" y="820162"/>
                  <a:pt x="427737" y="821856"/>
                </a:cubicBezTo>
                <a:cubicBezTo>
                  <a:pt x="428694" y="822445"/>
                  <a:pt x="429725" y="822739"/>
                  <a:pt x="430755" y="822739"/>
                </a:cubicBezTo>
                <a:cubicBezTo>
                  <a:pt x="432596" y="822666"/>
                  <a:pt x="434363" y="821782"/>
                  <a:pt x="435467" y="820089"/>
                </a:cubicBezTo>
                <a:close/>
                <a:moveTo>
                  <a:pt x="3296906" y="100790"/>
                </a:moveTo>
                <a:cubicBezTo>
                  <a:pt x="3297790" y="97845"/>
                  <a:pt x="3296096" y="94753"/>
                  <a:pt x="3293151" y="93870"/>
                </a:cubicBezTo>
                <a:lnTo>
                  <a:pt x="3197294" y="65083"/>
                </a:lnTo>
                <a:cubicBezTo>
                  <a:pt x="3194275" y="64126"/>
                  <a:pt x="3191257" y="65893"/>
                  <a:pt x="3190373" y="68838"/>
                </a:cubicBezTo>
                <a:cubicBezTo>
                  <a:pt x="3189490" y="71783"/>
                  <a:pt x="3191183" y="74875"/>
                  <a:pt x="3194128" y="75758"/>
                </a:cubicBezTo>
                <a:lnTo>
                  <a:pt x="3289985" y="104545"/>
                </a:lnTo>
                <a:cubicBezTo>
                  <a:pt x="3290574" y="104692"/>
                  <a:pt x="3291090" y="104766"/>
                  <a:pt x="3291605" y="104766"/>
                </a:cubicBezTo>
                <a:cubicBezTo>
                  <a:pt x="3294035" y="104766"/>
                  <a:pt x="3296243" y="103220"/>
                  <a:pt x="3296906" y="100790"/>
                </a:cubicBezTo>
                <a:close/>
                <a:moveTo>
                  <a:pt x="3385401" y="183543"/>
                </a:moveTo>
                <a:cubicBezTo>
                  <a:pt x="3387463" y="181260"/>
                  <a:pt x="3387242" y="177726"/>
                  <a:pt x="3384959" y="175665"/>
                </a:cubicBezTo>
                <a:lnTo>
                  <a:pt x="3295286" y="95048"/>
                </a:lnTo>
                <a:cubicBezTo>
                  <a:pt x="3293004" y="92986"/>
                  <a:pt x="3289470" y="93207"/>
                  <a:pt x="3287409" y="95489"/>
                </a:cubicBezTo>
                <a:cubicBezTo>
                  <a:pt x="3285347" y="97772"/>
                  <a:pt x="3285568" y="101306"/>
                  <a:pt x="3287850" y="103367"/>
                </a:cubicBezTo>
                <a:lnTo>
                  <a:pt x="3377523" y="183984"/>
                </a:lnTo>
                <a:cubicBezTo>
                  <a:pt x="3378628" y="184941"/>
                  <a:pt x="3379953" y="185457"/>
                  <a:pt x="3381278" y="185383"/>
                </a:cubicBezTo>
                <a:cubicBezTo>
                  <a:pt x="3382824" y="185310"/>
                  <a:pt x="3384297" y="184721"/>
                  <a:pt x="3385401" y="183543"/>
                </a:cubicBezTo>
                <a:close/>
                <a:moveTo>
                  <a:pt x="3573729" y="184132"/>
                </a:moveTo>
                <a:cubicBezTo>
                  <a:pt x="3573803" y="181039"/>
                  <a:pt x="3571373" y="178536"/>
                  <a:pt x="3568281" y="178463"/>
                </a:cubicBezTo>
                <a:lnTo>
                  <a:pt x="3381352" y="174266"/>
                </a:lnTo>
                <a:cubicBezTo>
                  <a:pt x="3378333" y="174119"/>
                  <a:pt x="3375757" y="176622"/>
                  <a:pt x="3375683" y="179714"/>
                </a:cubicBezTo>
                <a:cubicBezTo>
                  <a:pt x="3375609" y="182806"/>
                  <a:pt x="3378039" y="185310"/>
                  <a:pt x="3381131" y="185383"/>
                </a:cubicBezTo>
                <a:lnTo>
                  <a:pt x="3568060" y="189580"/>
                </a:lnTo>
                <a:cubicBezTo>
                  <a:pt x="3568134" y="189580"/>
                  <a:pt x="3568134" y="189580"/>
                  <a:pt x="3568207" y="189580"/>
                </a:cubicBezTo>
                <a:cubicBezTo>
                  <a:pt x="3571226" y="189580"/>
                  <a:pt x="3573656" y="187150"/>
                  <a:pt x="3573729" y="184132"/>
                </a:cubicBezTo>
                <a:close/>
                <a:moveTo>
                  <a:pt x="3784660" y="206366"/>
                </a:moveTo>
                <a:cubicBezTo>
                  <a:pt x="3784954" y="203274"/>
                  <a:pt x="3782745" y="200550"/>
                  <a:pt x="3779653" y="200255"/>
                </a:cubicBezTo>
                <a:lnTo>
                  <a:pt x="3568723" y="178463"/>
                </a:lnTo>
                <a:cubicBezTo>
                  <a:pt x="3565704" y="178168"/>
                  <a:pt x="3562907" y="180377"/>
                  <a:pt x="3562612" y="183469"/>
                </a:cubicBezTo>
                <a:cubicBezTo>
                  <a:pt x="3562318" y="186561"/>
                  <a:pt x="3564526" y="189285"/>
                  <a:pt x="3567619" y="189580"/>
                </a:cubicBezTo>
                <a:lnTo>
                  <a:pt x="3778549" y="211372"/>
                </a:lnTo>
                <a:cubicBezTo>
                  <a:pt x="3778770" y="211372"/>
                  <a:pt x="3778991" y="211372"/>
                  <a:pt x="3779138" y="211372"/>
                </a:cubicBezTo>
                <a:cubicBezTo>
                  <a:pt x="3781936" y="211299"/>
                  <a:pt x="3784365" y="209164"/>
                  <a:pt x="3784660" y="206366"/>
                </a:cubicBezTo>
                <a:close/>
                <a:moveTo>
                  <a:pt x="4022389" y="249730"/>
                </a:moveTo>
                <a:cubicBezTo>
                  <a:pt x="4022904" y="246711"/>
                  <a:pt x="4020917" y="243766"/>
                  <a:pt x="4017898" y="243251"/>
                </a:cubicBezTo>
                <a:lnTo>
                  <a:pt x="3780095" y="200255"/>
                </a:lnTo>
                <a:cubicBezTo>
                  <a:pt x="3777077" y="199666"/>
                  <a:pt x="3774132" y="201728"/>
                  <a:pt x="3773616" y="204746"/>
                </a:cubicBezTo>
                <a:cubicBezTo>
                  <a:pt x="3773101" y="207765"/>
                  <a:pt x="3775089" y="210710"/>
                  <a:pt x="3778107" y="211225"/>
                </a:cubicBezTo>
                <a:lnTo>
                  <a:pt x="4015910" y="254221"/>
                </a:lnTo>
                <a:cubicBezTo>
                  <a:pt x="4016278" y="254295"/>
                  <a:pt x="4016573" y="254295"/>
                  <a:pt x="4016941" y="254295"/>
                </a:cubicBezTo>
                <a:cubicBezTo>
                  <a:pt x="4019591" y="254295"/>
                  <a:pt x="4021947" y="252454"/>
                  <a:pt x="4022389" y="249730"/>
                </a:cubicBezTo>
                <a:close/>
                <a:moveTo>
                  <a:pt x="4274990" y="310469"/>
                </a:moveTo>
                <a:cubicBezTo>
                  <a:pt x="4275726" y="307450"/>
                  <a:pt x="4273886" y="304432"/>
                  <a:pt x="4270868" y="303769"/>
                </a:cubicBezTo>
                <a:lnTo>
                  <a:pt x="4018193" y="243398"/>
                </a:lnTo>
                <a:cubicBezTo>
                  <a:pt x="4015100" y="242736"/>
                  <a:pt x="4012155" y="244576"/>
                  <a:pt x="4011493" y="247521"/>
                </a:cubicBezTo>
                <a:cubicBezTo>
                  <a:pt x="4010757" y="250540"/>
                  <a:pt x="4012597" y="253558"/>
                  <a:pt x="4015616" y="254221"/>
                </a:cubicBezTo>
                <a:lnTo>
                  <a:pt x="4268290" y="314592"/>
                </a:lnTo>
                <a:cubicBezTo>
                  <a:pt x="4268732" y="314666"/>
                  <a:pt x="4269174" y="314739"/>
                  <a:pt x="4269616" y="314739"/>
                </a:cubicBezTo>
                <a:cubicBezTo>
                  <a:pt x="4272119" y="314666"/>
                  <a:pt x="4274401" y="312972"/>
                  <a:pt x="4274990" y="310469"/>
                </a:cubicBezTo>
                <a:close/>
                <a:moveTo>
                  <a:pt x="4530389" y="384828"/>
                </a:moveTo>
                <a:cubicBezTo>
                  <a:pt x="4531273" y="381884"/>
                  <a:pt x="4529505" y="378791"/>
                  <a:pt x="4526561" y="377908"/>
                </a:cubicBezTo>
                <a:lnTo>
                  <a:pt x="4271088" y="303769"/>
                </a:lnTo>
                <a:cubicBezTo>
                  <a:pt x="4268070" y="302959"/>
                  <a:pt x="4265051" y="304653"/>
                  <a:pt x="4264168" y="307598"/>
                </a:cubicBezTo>
                <a:cubicBezTo>
                  <a:pt x="4263284" y="310543"/>
                  <a:pt x="4265051" y="313635"/>
                  <a:pt x="4267996" y="314518"/>
                </a:cubicBezTo>
                <a:lnTo>
                  <a:pt x="4523469" y="388657"/>
                </a:lnTo>
                <a:cubicBezTo>
                  <a:pt x="4523984" y="388804"/>
                  <a:pt x="4524573" y="388878"/>
                  <a:pt x="4525088" y="388878"/>
                </a:cubicBezTo>
                <a:cubicBezTo>
                  <a:pt x="4527518" y="388878"/>
                  <a:pt x="4529726" y="387258"/>
                  <a:pt x="4530389" y="384828"/>
                </a:cubicBezTo>
                <a:close/>
                <a:moveTo>
                  <a:pt x="4774082" y="471925"/>
                </a:moveTo>
                <a:cubicBezTo>
                  <a:pt x="4775113" y="469053"/>
                  <a:pt x="4773566" y="465814"/>
                  <a:pt x="4770695" y="464783"/>
                </a:cubicBezTo>
                <a:lnTo>
                  <a:pt x="4526929" y="378055"/>
                </a:lnTo>
                <a:cubicBezTo>
                  <a:pt x="4524057" y="377024"/>
                  <a:pt x="4520892" y="378570"/>
                  <a:pt x="4519788" y="381442"/>
                </a:cubicBezTo>
                <a:cubicBezTo>
                  <a:pt x="4518757" y="384313"/>
                  <a:pt x="4520303" y="387553"/>
                  <a:pt x="4523174" y="388583"/>
                </a:cubicBezTo>
                <a:lnTo>
                  <a:pt x="4766940" y="475311"/>
                </a:lnTo>
                <a:cubicBezTo>
                  <a:pt x="4767603" y="475532"/>
                  <a:pt x="4768192" y="475606"/>
                  <a:pt x="4768854" y="475606"/>
                </a:cubicBezTo>
                <a:cubicBezTo>
                  <a:pt x="4771137" y="475606"/>
                  <a:pt x="4773272" y="474207"/>
                  <a:pt x="4774082" y="471925"/>
                </a:cubicBezTo>
                <a:close/>
                <a:moveTo>
                  <a:pt x="4991786" y="570727"/>
                </a:moveTo>
                <a:cubicBezTo>
                  <a:pt x="4993037" y="567929"/>
                  <a:pt x="4991786" y="564616"/>
                  <a:pt x="4988988" y="563365"/>
                </a:cubicBezTo>
                <a:lnTo>
                  <a:pt x="4771137" y="465004"/>
                </a:lnTo>
                <a:cubicBezTo>
                  <a:pt x="4768339" y="463753"/>
                  <a:pt x="4765026" y="465004"/>
                  <a:pt x="4763774" y="467802"/>
                </a:cubicBezTo>
                <a:cubicBezTo>
                  <a:pt x="4762523" y="470599"/>
                  <a:pt x="4763774" y="473913"/>
                  <a:pt x="4766572" y="475164"/>
                </a:cubicBezTo>
                <a:lnTo>
                  <a:pt x="4984423" y="573525"/>
                </a:lnTo>
                <a:cubicBezTo>
                  <a:pt x="4985159" y="573893"/>
                  <a:pt x="4985969" y="574040"/>
                  <a:pt x="4986779" y="574040"/>
                </a:cubicBezTo>
                <a:cubicBezTo>
                  <a:pt x="4988841" y="573966"/>
                  <a:pt x="4990829" y="572789"/>
                  <a:pt x="4991786" y="570727"/>
                </a:cubicBezTo>
                <a:close/>
                <a:moveTo>
                  <a:pt x="5186740" y="672327"/>
                </a:moveTo>
                <a:cubicBezTo>
                  <a:pt x="5188139" y="669603"/>
                  <a:pt x="5187108" y="666216"/>
                  <a:pt x="5184384" y="664818"/>
                </a:cubicBezTo>
                <a:lnTo>
                  <a:pt x="4989282" y="563512"/>
                </a:lnTo>
                <a:cubicBezTo>
                  <a:pt x="4986558" y="562113"/>
                  <a:pt x="4983172" y="563144"/>
                  <a:pt x="4981773" y="565868"/>
                </a:cubicBezTo>
                <a:cubicBezTo>
                  <a:pt x="4980374" y="568592"/>
                  <a:pt x="4981405" y="571979"/>
                  <a:pt x="4984129" y="573377"/>
                </a:cubicBezTo>
                <a:lnTo>
                  <a:pt x="5179230" y="674757"/>
                </a:lnTo>
                <a:cubicBezTo>
                  <a:pt x="5180040" y="675198"/>
                  <a:pt x="5180924" y="675419"/>
                  <a:pt x="5181807" y="675346"/>
                </a:cubicBezTo>
                <a:cubicBezTo>
                  <a:pt x="5183795" y="675346"/>
                  <a:pt x="5185709" y="674241"/>
                  <a:pt x="5186740" y="672327"/>
                </a:cubicBezTo>
                <a:close/>
                <a:moveTo>
                  <a:pt x="5361521" y="767743"/>
                </a:moveTo>
                <a:cubicBezTo>
                  <a:pt x="5362994" y="765019"/>
                  <a:pt x="5361963" y="761632"/>
                  <a:pt x="5359313" y="760160"/>
                </a:cubicBezTo>
                <a:lnTo>
                  <a:pt x="5184457" y="664891"/>
                </a:lnTo>
                <a:cubicBezTo>
                  <a:pt x="5181807" y="663419"/>
                  <a:pt x="5178347" y="664376"/>
                  <a:pt x="5176874" y="667100"/>
                </a:cubicBezTo>
                <a:cubicBezTo>
                  <a:pt x="5175402" y="669824"/>
                  <a:pt x="5176359" y="673211"/>
                  <a:pt x="5179083" y="674683"/>
                </a:cubicBezTo>
                <a:lnTo>
                  <a:pt x="5353938" y="769951"/>
                </a:lnTo>
                <a:cubicBezTo>
                  <a:pt x="5354822" y="770393"/>
                  <a:pt x="5355705" y="770614"/>
                  <a:pt x="5356662" y="770614"/>
                </a:cubicBezTo>
                <a:cubicBezTo>
                  <a:pt x="5358650" y="770614"/>
                  <a:pt x="5360564" y="769583"/>
                  <a:pt x="5361521" y="767743"/>
                </a:cubicBezTo>
                <a:close/>
                <a:moveTo>
                  <a:pt x="5517970" y="850201"/>
                </a:moveTo>
                <a:cubicBezTo>
                  <a:pt x="5519443" y="847477"/>
                  <a:pt x="5518339" y="844090"/>
                  <a:pt x="5515614" y="842691"/>
                </a:cubicBezTo>
                <a:lnTo>
                  <a:pt x="5359239" y="760160"/>
                </a:lnTo>
                <a:cubicBezTo>
                  <a:pt x="5356515" y="758761"/>
                  <a:pt x="5353128" y="759791"/>
                  <a:pt x="5351730" y="762515"/>
                </a:cubicBezTo>
                <a:cubicBezTo>
                  <a:pt x="5350257" y="765240"/>
                  <a:pt x="5351361" y="768626"/>
                  <a:pt x="5354085" y="770025"/>
                </a:cubicBezTo>
                <a:lnTo>
                  <a:pt x="5510461" y="852557"/>
                </a:lnTo>
                <a:cubicBezTo>
                  <a:pt x="5511271" y="852998"/>
                  <a:pt x="5512228" y="853219"/>
                  <a:pt x="5513111" y="853219"/>
                </a:cubicBezTo>
                <a:cubicBezTo>
                  <a:pt x="5515026" y="853146"/>
                  <a:pt x="5517013" y="852115"/>
                  <a:pt x="5517970" y="850201"/>
                </a:cubicBezTo>
                <a:close/>
                <a:moveTo>
                  <a:pt x="5657560" y="912780"/>
                </a:moveTo>
                <a:cubicBezTo>
                  <a:pt x="5658812" y="909983"/>
                  <a:pt x="5657560" y="906670"/>
                  <a:pt x="5654762" y="905418"/>
                </a:cubicBezTo>
                <a:lnTo>
                  <a:pt x="5515320" y="842544"/>
                </a:lnTo>
                <a:cubicBezTo>
                  <a:pt x="5512522" y="841292"/>
                  <a:pt x="5509209" y="842544"/>
                  <a:pt x="5507958" y="845342"/>
                </a:cubicBezTo>
                <a:cubicBezTo>
                  <a:pt x="5506706" y="848139"/>
                  <a:pt x="5507958" y="851452"/>
                  <a:pt x="5510755" y="852704"/>
                </a:cubicBezTo>
                <a:lnTo>
                  <a:pt x="5650198" y="915578"/>
                </a:lnTo>
                <a:cubicBezTo>
                  <a:pt x="5650934" y="915946"/>
                  <a:pt x="5651744" y="916093"/>
                  <a:pt x="5652554" y="916093"/>
                </a:cubicBezTo>
                <a:cubicBezTo>
                  <a:pt x="5654615" y="916093"/>
                  <a:pt x="5656677" y="914842"/>
                  <a:pt x="5657560" y="912780"/>
                </a:cubicBezTo>
                <a:close/>
                <a:moveTo>
                  <a:pt x="5783456" y="958353"/>
                </a:moveTo>
                <a:cubicBezTo>
                  <a:pt x="5784486" y="955482"/>
                  <a:pt x="5783014" y="952242"/>
                  <a:pt x="5780143" y="951212"/>
                </a:cubicBezTo>
                <a:lnTo>
                  <a:pt x="5654468" y="905271"/>
                </a:lnTo>
                <a:cubicBezTo>
                  <a:pt x="5651597" y="904240"/>
                  <a:pt x="5648357" y="905713"/>
                  <a:pt x="5647326" y="908584"/>
                </a:cubicBezTo>
                <a:cubicBezTo>
                  <a:pt x="5646296" y="911455"/>
                  <a:pt x="5647768" y="914695"/>
                  <a:pt x="5650640" y="915725"/>
                </a:cubicBezTo>
                <a:lnTo>
                  <a:pt x="5776314" y="961666"/>
                </a:lnTo>
                <a:cubicBezTo>
                  <a:pt x="5776977" y="961887"/>
                  <a:pt x="5777640" y="962034"/>
                  <a:pt x="5778302" y="962034"/>
                </a:cubicBezTo>
                <a:cubicBezTo>
                  <a:pt x="5780511" y="961961"/>
                  <a:pt x="5782646" y="960562"/>
                  <a:pt x="5783456" y="958353"/>
                </a:cubicBezTo>
                <a:close/>
                <a:moveTo>
                  <a:pt x="5898750" y="989643"/>
                </a:moveTo>
                <a:cubicBezTo>
                  <a:pt x="5899560" y="986698"/>
                  <a:pt x="5897793" y="983606"/>
                  <a:pt x="5894848" y="982796"/>
                </a:cubicBezTo>
                <a:lnTo>
                  <a:pt x="5779701" y="950991"/>
                </a:lnTo>
                <a:cubicBezTo>
                  <a:pt x="5776682" y="950181"/>
                  <a:pt x="5773664" y="951948"/>
                  <a:pt x="5772854" y="954893"/>
                </a:cubicBezTo>
                <a:cubicBezTo>
                  <a:pt x="5772044" y="957838"/>
                  <a:pt x="5773811" y="960930"/>
                  <a:pt x="5776756" y="961740"/>
                </a:cubicBezTo>
                <a:lnTo>
                  <a:pt x="5891903" y="993545"/>
                </a:lnTo>
                <a:cubicBezTo>
                  <a:pt x="5892418" y="993692"/>
                  <a:pt x="5892933" y="993766"/>
                  <a:pt x="5893449" y="993766"/>
                </a:cubicBezTo>
                <a:cubicBezTo>
                  <a:pt x="5895805" y="993766"/>
                  <a:pt x="5898087" y="992146"/>
                  <a:pt x="5898750" y="989643"/>
                </a:cubicBezTo>
                <a:close/>
                <a:moveTo>
                  <a:pt x="6007344" y="1008270"/>
                </a:moveTo>
                <a:cubicBezTo>
                  <a:pt x="6007859" y="1005251"/>
                  <a:pt x="6005871" y="1002380"/>
                  <a:pt x="6002853" y="1001791"/>
                </a:cubicBezTo>
                <a:lnTo>
                  <a:pt x="5894332" y="982649"/>
                </a:lnTo>
                <a:cubicBezTo>
                  <a:pt x="5891240" y="982133"/>
                  <a:pt x="5888442" y="984121"/>
                  <a:pt x="5887853" y="987140"/>
                </a:cubicBezTo>
                <a:cubicBezTo>
                  <a:pt x="5887338" y="990158"/>
                  <a:pt x="5889326" y="993030"/>
                  <a:pt x="5892345" y="993619"/>
                </a:cubicBezTo>
                <a:lnTo>
                  <a:pt x="6000865" y="1012761"/>
                </a:lnTo>
                <a:cubicBezTo>
                  <a:pt x="6001233" y="1012834"/>
                  <a:pt x="6001527" y="1012834"/>
                  <a:pt x="6001896" y="1012834"/>
                </a:cubicBezTo>
                <a:cubicBezTo>
                  <a:pt x="6004546" y="1012908"/>
                  <a:pt x="6006902" y="1010994"/>
                  <a:pt x="6007344" y="1008270"/>
                </a:cubicBezTo>
                <a:close/>
                <a:moveTo>
                  <a:pt x="6113140" y="1015853"/>
                </a:moveTo>
                <a:cubicBezTo>
                  <a:pt x="6113361" y="1012761"/>
                  <a:pt x="6111079" y="1010110"/>
                  <a:pt x="6107987" y="1009889"/>
                </a:cubicBezTo>
                <a:lnTo>
                  <a:pt x="6002264" y="1001791"/>
                </a:lnTo>
                <a:cubicBezTo>
                  <a:pt x="5999393" y="1001644"/>
                  <a:pt x="5996521" y="1003852"/>
                  <a:pt x="5996300" y="1006944"/>
                </a:cubicBezTo>
                <a:cubicBezTo>
                  <a:pt x="5996079" y="1010037"/>
                  <a:pt x="5998362" y="1012687"/>
                  <a:pt x="6001454" y="1012908"/>
                </a:cubicBezTo>
                <a:lnTo>
                  <a:pt x="6107177" y="1021006"/>
                </a:lnTo>
                <a:cubicBezTo>
                  <a:pt x="6107324" y="1021006"/>
                  <a:pt x="6107471" y="1021006"/>
                  <a:pt x="6107692" y="1021006"/>
                </a:cubicBezTo>
                <a:cubicBezTo>
                  <a:pt x="6110563" y="1021006"/>
                  <a:pt x="6112919" y="1018724"/>
                  <a:pt x="6113140" y="1015853"/>
                </a:cubicBezTo>
                <a:close/>
                <a:moveTo>
                  <a:pt x="6215182" y="1014969"/>
                </a:moveTo>
                <a:cubicBezTo>
                  <a:pt x="6215182" y="1011877"/>
                  <a:pt x="6212679" y="1009374"/>
                  <a:pt x="6209587" y="1009448"/>
                </a:cubicBezTo>
                <a:lnTo>
                  <a:pt x="6107619" y="1009889"/>
                </a:lnTo>
                <a:cubicBezTo>
                  <a:pt x="6107619" y="1009889"/>
                  <a:pt x="6107619" y="1009889"/>
                  <a:pt x="6107619" y="1009889"/>
                </a:cubicBezTo>
                <a:cubicBezTo>
                  <a:pt x="6104527" y="1009889"/>
                  <a:pt x="6102097" y="1012393"/>
                  <a:pt x="6102097" y="1015485"/>
                </a:cubicBezTo>
                <a:cubicBezTo>
                  <a:pt x="6102097" y="1018577"/>
                  <a:pt x="6104600" y="1021080"/>
                  <a:pt x="6107692" y="1021006"/>
                </a:cubicBezTo>
                <a:lnTo>
                  <a:pt x="6209660" y="1020565"/>
                </a:lnTo>
                <a:cubicBezTo>
                  <a:pt x="6209660" y="1020565"/>
                  <a:pt x="6209660" y="1020565"/>
                  <a:pt x="6209660" y="1020565"/>
                </a:cubicBezTo>
                <a:cubicBezTo>
                  <a:pt x="6212752" y="1020565"/>
                  <a:pt x="6215182" y="1018062"/>
                  <a:pt x="6215182" y="1014969"/>
                </a:cubicBezTo>
                <a:close/>
                <a:moveTo>
                  <a:pt x="6209955" y="1020565"/>
                </a:moveTo>
                <a:lnTo>
                  <a:pt x="6307285" y="1014233"/>
                </a:lnTo>
                <a:cubicBezTo>
                  <a:pt x="6310377" y="1014012"/>
                  <a:pt x="6312659" y="1011362"/>
                  <a:pt x="6312512" y="1008343"/>
                </a:cubicBezTo>
                <a:cubicBezTo>
                  <a:pt x="6312291" y="1005251"/>
                  <a:pt x="6310082" y="1002969"/>
                  <a:pt x="6306622" y="1003116"/>
                </a:cubicBezTo>
                <a:lnTo>
                  <a:pt x="6209292" y="1009448"/>
                </a:lnTo>
                <a:cubicBezTo>
                  <a:pt x="6206200" y="1009669"/>
                  <a:pt x="6203918" y="1012319"/>
                  <a:pt x="6204065" y="1015338"/>
                </a:cubicBezTo>
                <a:cubicBezTo>
                  <a:pt x="6204286" y="1018282"/>
                  <a:pt x="6206716" y="1020565"/>
                  <a:pt x="6209660" y="1020565"/>
                </a:cubicBezTo>
                <a:cubicBezTo>
                  <a:pt x="6209734" y="1020565"/>
                  <a:pt x="6209881" y="1020565"/>
                  <a:pt x="6209955" y="1020565"/>
                </a:cubicBezTo>
                <a:close/>
                <a:moveTo>
                  <a:pt x="6307800" y="1014233"/>
                </a:moveTo>
                <a:lnTo>
                  <a:pt x="6396810" y="1000834"/>
                </a:lnTo>
                <a:cubicBezTo>
                  <a:pt x="6399829" y="1000392"/>
                  <a:pt x="6401964" y="997521"/>
                  <a:pt x="6401522" y="994502"/>
                </a:cubicBezTo>
                <a:cubicBezTo>
                  <a:pt x="6401081" y="991410"/>
                  <a:pt x="6398136" y="989422"/>
                  <a:pt x="6395191" y="989790"/>
                </a:cubicBezTo>
                <a:lnTo>
                  <a:pt x="6306180" y="1003190"/>
                </a:lnTo>
                <a:cubicBezTo>
                  <a:pt x="6303162" y="1003631"/>
                  <a:pt x="6301027" y="1006503"/>
                  <a:pt x="6301469" y="1009521"/>
                </a:cubicBezTo>
                <a:cubicBezTo>
                  <a:pt x="6301910" y="1012319"/>
                  <a:pt x="6304266" y="1014307"/>
                  <a:pt x="6306990" y="1014233"/>
                </a:cubicBezTo>
                <a:cubicBezTo>
                  <a:pt x="6307285" y="1014233"/>
                  <a:pt x="6307505" y="1014233"/>
                  <a:pt x="6307800" y="1014233"/>
                </a:cubicBezTo>
                <a:close/>
                <a:moveTo>
                  <a:pt x="6489355" y="1079022"/>
                </a:moveTo>
                <a:cubicBezTo>
                  <a:pt x="6491416" y="1076739"/>
                  <a:pt x="6491195" y="1073205"/>
                  <a:pt x="6488913" y="1071144"/>
                </a:cubicBezTo>
                <a:lnTo>
                  <a:pt x="6399608" y="991115"/>
                </a:lnTo>
                <a:cubicBezTo>
                  <a:pt x="6397326" y="989054"/>
                  <a:pt x="6393792" y="989275"/>
                  <a:pt x="6391730" y="991557"/>
                </a:cubicBezTo>
                <a:cubicBezTo>
                  <a:pt x="6389669" y="993840"/>
                  <a:pt x="6389890" y="997373"/>
                  <a:pt x="6392172" y="999435"/>
                </a:cubicBezTo>
                <a:lnTo>
                  <a:pt x="6481477" y="1079463"/>
                </a:lnTo>
                <a:cubicBezTo>
                  <a:pt x="6482582" y="1080420"/>
                  <a:pt x="6483907" y="1080862"/>
                  <a:pt x="6485232" y="1080862"/>
                </a:cubicBezTo>
                <a:cubicBezTo>
                  <a:pt x="6486778" y="1080862"/>
                  <a:pt x="6488324" y="1080200"/>
                  <a:pt x="6489355" y="1079022"/>
                </a:cubicBezTo>
                <a:close/>
                <a:moveTo>
                  <a:pt x="6486410" y="1080715"/>
                </a:moveTo>
                <a:lnTo>
                  <a:pt x="6582047" y="1060689"/>
                </a:lnTo>
                <a:cubicBezTo>
                  <a:pt x="6585065" y="1060027"/>
                  <a:pt x="6586979" y="1057082"/>
                  <a:pt x="6586390" y="1054063"/>
                </a:cubicBezTo>
                <a:cubicBezTo>
                  <a:pt x="6585728" y="1051045"/>
                  <a:pt x="6582783" y="1049131"/>
                  <a:pt x="6579764" y="1049720"/>
                </a:cubicBezTo>
                <a:lnTo>
                  <a:pt x="6484128" y="1069745"/>
                </a:lnTo>
                <a:cubicBezTo>
                  <a:pt x="6481109" y="1070408"/>
                  <a:pt x="6479195" y="1073353"/>
                  <a:pt x="6479784" y="1076371"/>
                </a:cubicBezTo>
                <a:cubicBezTo>
                  <a:pt x="6480373" y="1079022"/>
                  <a:pt x="6482655" y="1080862"/>
                  <a:pt x="6485306" y="1080789"/>
                </a:cubicBezTo>
                <a:cubicBezTo>
                  <a:pt x="6485674" y="1080862"/>
                  <a:pt x="6486042" y="1080862"/>
                  <a:pt x="6486410" y="1080715"/>
                </a:cubicBezTo>
                <a:close/>
                <a:moveTo>
                  <a:pt x="6582267" y="1060689"/>
                </a:moveTo>
                <a:lnTo>
                  <a:pt x="6674002" y="1037130"/>
                </a:lnTo>
                <a:cubicBezTo>
                  <a:pt x="6676947" y="1036394"/>
                  <a:pt x="6678788" y="1033302"/>
                  <a:pt x="6677977" y="1030357"/>
                </a:cubicBezTo>
                <a:cubicBezTo>
                  <a:pt x="6677241" y="1027338"/>
                  <a:pt x="6674223" y="1025571"/>
                  <a:pt x="6671204" y="1026381"/>
                </a:cubicBezTo>
                <a:lnTo>
                  <a:pt x="6579469" y="1049940"/>
                </a:lnTo>
                <a:cubicBezTo>
                  <a:pt x="6576525" y="1050677"/>
                  <a:pt x="6574684" y="1053769"/>
                  <a:pt x="6575494" y="1056714"/>
                </a:cubicBezTo>
                <a:cubicBezTo>
                  <a:pt x="6576157" y="1059217"/>
                  <a:pt x="6578439" y="1060910"/>
                  <a:pt x="6580942" y="1060910"/>
                </a:cubicBezTo>
                <a:cubicBezTo>
                  <a:pt x="6581384" y="1060837"/>
                  <a:pt x="6581825" y="1060837"/>
                  <a:pt x="6582267" y="1060689"/>
                </a:cubicBezTo>
                <a:close/>
                <a:moveTo>
                  <a:pt x="6674076" y="1037130"/>
                </a:moveTo>
                <a:lnTo>
                  <a:pt x="6765368" y="1012172"/>
                </a:lnTo>
                <a:cubicBezTo>
                  <a:pt x="6768313" y="1011362"/>
                  <a:pt x="6770080" y="1008270"/>
                  <a:pt x="6769270" y="1005325"/>
                </a:cubicBezTo>
                <a:cubicBezTo>
                  <a:pt x="6768461" y="1002380"/>
                  <a:pt x="6765442" y="1000539"/>
                  <a:pt x="6762423" y="1001423"/>
                </a:cubicBezTo>
                <a:lnTo>
                  <a:pt x="6671130" y="1026381"/>
                </a:lnTo>
                <a:cubicBezTo>
                  <a:pt x="6668186" y="1027191"/>
                  <a:pt x="6666418" y="1030283"/>
                  <a:pt x="6667229" y="1033228"/>
                </a:cubicBezTo>
                <a:cubicBezTo>
                  <a:pt x="6667891" y="1035731"/>
                  <a:pt x="6670173" y="1037351"/>
                  <a:pt x="6672677" y="1037351"/>
                </a:cubicBezTo>
                <a:cubicBezTo>
                  <a:pt x="6673118" y="1037351"/>
                  <a:pt x="6673634" y="1037277"/>
                  <a:pt x="6674076" y="1037130"/>
                </a:cubicBezTo>
                <a:close/>
                <a:moveTo>
                  <a:pt x="6765368" y="1012245"/>
                </a:moveTo>
                <a:lnTo>
                  <a:pt x="6859753" y="988097"/>
                </a:lnTo>
                <a:cubicBezTo>
                  <a:pt x="6862772" y="987361"/>
                  <a:pt x="6864539" y="984269"/>
                  <a:pt x="6863803" y="981324"/>
                </a:cubicBezTo>
                <a:cubicBezTo>
                  <a:pt x="6863066" y="978379"/>
                  <a:pt x="6860048" y="976538"/>
                  <a:pt x="6857029" y="977274"/>
                </a:cubicBezTo>
                <a:lnTo>
                  <a:pt x="6762644" y="1001423"/>
                </a:lnTo>
                <a:cubicBezTo>
                  <a:pt x="6759626" y="1002159"/>
                  <a:pt x="6757859" y="1005251"/>
                  <a:pt x="6758595" y="1008196"/>
                </a:cubicBezTo>
                <a:cubicBezTo>
                  <a:pt x="6759258" y="1010699"/>
                  <a:pt x="6761540" y="1012393"/>
                  <a:pt x="6764043" y="1012393"/>
                </a:cubicBezTo>
                <a:cubicBezTo>
                  <a:pt x="6764411" y="1012393"/>
                  <a:pt x="6764926" y="1012319"/>
                  <a:pt x="6765368" y="1012245"/>
                </a:cubicBezTo>
                <a:close/>
                <a:moveTo>
                  <a:pt x="6859532" y="988097"/>
                </a:moveTo>
                <a:lnTo>
                  <a:pt x="6960469" y="966746"/>
                </a:lnTo>
                <a:cubicBezTo>
                  <a:pt x="6963488" y="966084"/>
                  <a:pt x="6965403" y="963139"/>
                  <a:pt x="6964740" y="960120"/>
                </a:cubicBezTo>
                <a:cubicBezTo>
                  <a:pt x="6964077" y="957102"/>
                  <a:pt x="6961132" y="955187"/>
                  <a:pt x="6958114" y="955850"/>
                </a:cubicBezTo>
                <a:lnTo>
                  <a:pt x="6857176" y="977201"/>
                </a:lnTo>
                <a:cubicBezTo>
                  <a:pt x="6854158" y="977863"/>
                  <a:pt x="6852244" y="980808"/>
                  <a:pt x="6852832" y="983827"/>
                </a:cubicBezTo>
                <a:cubicBezTo>
                  <a:pt x="6853422" y="986477"/>
                  <a:pt x="6855704" y="988244"/>
                  <a:pt x="6858354" y="988244"/>
                </a:cubicBezTo>
                <a:cubicBezTo>
                  <a:pt x="6858796" y="988244"/>
                  <a:pt x="6859164" y="988171"/>
                  <a:pt x="6859532" y="988097"/>
                </a:cubicBezTo>
                <a:close/>
                <a:moveTo>
                  <a:pt x="6959955" y="966820"/>
                </a:moveTo>
                <a:lnTo>
                  <a:pt x="7069579" y="955114"/>
                </a:lnTo>
                <a:cubicBezTo>
                  <a:pt x="7072672" y="954819"/>
                  <a:pt x="7074880" y="952022"/>
                  <a:pt x="7074512" y="949003"/>
                </a:cubicBezTo>
                <a:cubicBezTo>
                  <a:pt x="7074217" y="945911"/>
                  <a:pt x="7071346" y="943702"/>
                  <a:pt x="7068401" y="944070"/>
                </a:cubicBezTo>
                <a:lnTo>
                  <a:pt x="6958776" y="955776"/>
                </a:lnTo>
                <a:cubicBezTo>
                  <a:pt x="6955684" y="956071"/>
                  <a:pt x="6953476" y="958869"/>
                  <a:pt x="6953844" y="961887"/>
                </a:cubicBezTo>
                <a:cubicBezTo>
                  <a:pt x="6954138" y="964758"/>
                  <a:pt x="6956568" y="966893"/>
                  <a:pt x="6959439" y="966893"/>
                </a:cubicBezTo>
                <a:cubicBezTo>
                  <a:pt x="6959513" y="966893"/>
                  <a:pt x="6959733" y="966893"/>
                  <a:pt x="6959955" y="966820"/>
                </a:cubicBezTo>
                <a:close/>
                <a:moveTo>
                  <a:pt x="7261589" y="1062456"/>
                </a:moveTo>
                <a:cubicBezTo>
                  <a:pt x="7263135" y="1059806"/>
                  <a:pt x="7262251" y="1056419"/>
                  <a:pt x="7259601" y="1054800"/>
                </a:cubicBezTo>
                <a:lnTo>
                  <a:pt x="7071788" y="944733"/>
                </a:lnTo>
                <a:cubicBezTo>
                  <a:pt x="7069137" y="943187"/>
                  <a:pt x="7065751" y="944070"/>
                  <a:pt x="7064131" y="946721"/>
                </a:cubicBezTo>
                <a:cubicBezTo>
                  <a:pt x="7062585" y="949371"/>
                  <a:pt x="7063469" y="952758"/>
                  <a:pt x="7066119" y="954378"/>
                </a:cubicBezTo>
                <a:lnTo>
                  <a:pt x="7253932" y="1064444"/>
                </a:lnTo>
                <a:cubicBezTo>
                  <a:pt x="7254815" y="1064960"/>
                  <a:pt x="7255772" y="1065180"/>
                  <a:pt x="7256803" y="1065180"/>
                </a:cubicBezTo>
                <a:cubicBezTo>
                  <a:pt x="7258717" y="1065180"/>
                  <a:pt x="7260558" y="1064223"/>
                  <a:pt x="7261589" y="1062456"/>
                </a:cubicBezTo>
                <a:close/>
                <a:moveTo>
                  <a:pt x="7389840" y="1066727"/>
                </a:moveTo>
                <a:cubicBezTo>
                  <a:pt x="7389987" y="1063634"/>
                  <a:pt x="7387631" y="1061058"/>
                  <a:pt x="7384539" y="1060837"/>
                </a:cubicBezTo>
                <a:lnTo>
                  <a:pt x="7257024" y="1053990"/>
                </a:lnTo>
                <a:cubicBezTo>
                  <a:pt x="7253637" y="1053622"/>
                  <a:pt x="7251281" y="1056198"/>
                  <a:pt x="7251134" y="1059291"/>
                </a:cubicBezTo>
                <a:cubicBezTo>
                  <a:pt x="7250987" y="1062383"/>
                  <a:pt x="7253343" y="1064960"/>
                  <a:pt x="7256435" y="1065180"/>
                </a:cubicBezTo>
                <a:lnTo>
                  <a:pt x="7383950" y="1072027"/>
                </a:lnTo>
                <a:cubicBezTo>
                  <a:pt x="7384098" y="1072027"/>
                  <a:pt x="7384171" y="1072027"/>
                  <a:pt x="7384318" y="1072027"/>
                </a:cubicBezTo>
                <a:cubicBezTo>
                  <a:pt x="7387263" y="1072027"/>
                  <a:pt x="7389693" y="1069745"/>
                  <a:pt x="7389840" y="1066727"/>
                </a:cubicBezTo>
                <a:close/>
                <a:moveTo>
                  <a:pt x="7546510" y="1164056"/>
                </a:moveTo>
                <a:cubicBezTo>
                  <a:pt x="7548056" y="1161406"/>
                  <a:pt x="7547246" y="1158019"/>
                  <a:pt x="7544596" y="1156400"/>
                </a:cubicBezTo>
                <a:lnTo>
                  <a:pt x="7387116" y="1061647"/>
                </a:lnTo>
                <a:cubicBezTo>
                  <a:pt x="7384539" y="1060100"/>
                  <a:pt x="7381079" y="1060910"/>
                  <a:pt x="7379459" y="1063561"/>
                </a:cubicBezTo>
                <a:cubicBezTo>
                  <a:pt x="7377913" y="1066211"/>
                  <a:pt x="7378723" y="1069598"/>
                  <a:pt x="7381374" y="1071218"/>
                </a:cubicBezTo>
                <a:lnTo>
                  <a:pt x="7538853" y="1165971"/>
                </a:lnTo>
                <a:cubicBezTo>
                  <a:pt x="7539737" y="1166486"/>
                  <a:pt x="7540768" y="1166780"/>
                  <a:pt x="7541798" y="1166780"/>
                </a:cubicBezTo>
                <a:cubicBezTo>
                  <a:pt x="7543639" y="1166707"/>
                  <a:pt x="7545479" y="1165750"/>
                  <a:pt x="7546510" y="1164056"/>
                </a:cubicBezTo>
                <a:close/>
                <a:moveTo>
                  <a:pt x="7568081" y="1177088"/>
                </a:moveTo>
                <a:cubicBezTo>
                  <a:pt x="7569628" y="1174437"/>
                  <a:pt x="7568818" y="1171051"/>
                  <a:pt x="7566168" y="1169431"/>
                </a:cubicBezTo>
                <a:lnTo>
                  <a:pt x="7544596" y="1156400"/>
                </a:lnTo>
                <a:cubicBezTo>
                  <a:pt x="7541946" y="1154854"/>
                  <a:pt x="7538559" y="1155663"/>
                  <a:pt x="7536939" y="1158314"/>
                </a:cubicBezTo>
                <a:cubicBezTo>
                  <a:pt x="7535393" y="1160964"/>
                  <a:pt x="7536203" y="1164351"/>
                  <a:pt x="7538853" y="1165971"/>
                </a:cubicBezTo>
                <a:lnTo>
                  <a:pt x="7560425" y="1179002"/>
                </a:lnTo>
                <a:cubicBezTo>
                  <a:pt x="7561309" y="1179517"/>
                  <a:pt x="7562339" y="1179812"/>
                  <a:pt x="7563370" y="1179812"/>
                </a:cubicBezTo>
                <a:cubicBezTo>
                  <a:pt x="7565211" y="1179738"/>
                  <a:pt x="7567051" y="1178781"/>
                  <a:pt x="7568081" y="1177088"/>
                </a:cubicBezTo>
                <a:close/>
                <a:moveTo>
                  <a:pt x="7713782" y="1270368"/>
                </a:moveTo>
                <a:cubicBezTo>
                  <a:pt x="7715475" y="1267791"/>
                  <a:pt x="7714665" y="1264331"/>
                  <a:pt x="7712089" y="1262638"/>
                </a:cubicBezTo>
                <a:lnTo>
                  <a:pt x="7566315" y="1169505"/>
                </a:lnTo>
                <a:cubicBezTo>
                  <a:pt x="7563738" y="1167885"/>
                  <a:pt x="7560278" y="1168621"/>
                  <a:pt x="7558585" y="1171198"/>
                </a:cubicBezTo>
                <a:cubicBezTo>
                  <a:pt x="7556891" y="1173775"/>
                  <a:pt x="7557701" y="1177235"/>
                  <a:pt x="7560278" y="1178928"/>
                </a:cubicBezTo>
                <a:lnTo>
                  <a:pt x="7706052" y="1272062"/>
                </a:lnTo>
                <a:cubicBezTo>
                  <a:pt x="7707009" y="1272651"/>
                  <a:pt x="7708039" y="1272945"/>
                  <a:pt x="7709070" y="1272945"/>
                </a:cubicBezTo>
                <a:cubicBezTo>
                  <a:pt x="7710911" y="1272871"/>
                  <a:pt x="7712751" y="1271988"/>
                  <a:pt x="7713782" y="1270368"/>
                </a:cubicBezTo>
                <a:close/>
                <a:moveTo>
                  <a:pt x="7732924" y="1282590"/>
                </a:moveTo>
                <a:cubicBezTo>
                  <a:pt x="7734618" y="1280013"/>
                  <a:pt x="7733807" y="1276553"/>
                  <a:pt x="7731231" y="1274859"/>
                </a:cubicBezTo>
                <a:lnTo>
                  <a:pt x="7712015" y="1262564"/>
                </a:lnTo>
                <a:cubicBezTo>
                  <a:pt x="7709438" y="1260945"/>
                  <a:pt x="7705978" y="1261681"/>
                  <a:pt x="7704284" y="1264258"/>
                </a:cubicBezTo>
                <a:cubicBezTo>
                  <a:pt x="7702591" y="1266834"/>
                  <a:pt x="7703401" y="1270295"/>
                  <a:pt x="7705978" y="1271988"/>
                </a:cubicBezTo>
                <a:lnTo>
                  <a:pt x="7725194" y="1284283"/>
                </a:lnTo>
                <a:cubicBezTo>
                  <a:pt x="7726151" y="1284872"/>
                  <a:pt x="7727182" y="1285167"/>
                  <a:pt x="7728212" y="1285167"/>
                </a:cubicBezTo>
                <a:cubicBezTo>
                  <a:pt x="7730126" y="1285167"/>
                  <a:pt x="7731893" y="1284283"/>
                  <a:pt x="7732924" y="1282590"/>
                </a:cubicBezTo>
                <a:close/>
                <a:moveTo>
                  <a:pt x="7868759" y="1376754"/>
                </a:moveTo>
                <a:cubicBezTo>
                  <a:pt x="7870526" y="1374251"/>
                  <a:pt x="7869864" y="1370790"/>
                  <a:pt x="7867360" y="1369023"/>
                </a:cubicBezTo>
                <a:lnTo>
                  <a:pt x="7731452" y="1275006"/>
                </a:lnTo>
                <a:cubicBezTo>
                  <a:pt x="7728949" y="1273240"/>
                  <a:pt x="7725488" y="1273902"/>
                  <a:pt x="7723721" y="1276405"/>
                </a:cubicBezTo>
                <a:cubicBezTo>
                  <a:pt x="7721954" y="1278909"/>
                  <a:pt x="7722617" y="1282369"/>
                  <a:pt x="7725120" y="1284136"/>
                </a:cubicBezTo>
                <a:lnTo>
                  <a:pt x="7861028" y="1378153"/>
                </a:lnTo>
                <a:cubicBezTo>
                  <a:pt x="7861986" y="1378815"/>
                  <a:pt x="7863090" y="1379183"/>
                  <a:pt x="7864268" y="1379110"/>
                </a:cubicBezTo>
                <a:cubicBezTo>
                  <a:pt x="7865961" y="1379183"/>
                  <a:pt x="7867728" y="1378374"/>
                  <a:pt x="7868759" y="1376754"/>
                </a:cubicBezTo>
                <a:close/>
                <a:moveTo>
                  <a:pt x="7885251" y="1388239"/>
                </a:moveTo>
                <a:cubicBezTo>
                  <a:pt x="7887018" y="1385736"/>
                  <a:pt x="7886355" y="1382202"/>
                  <a:pt x="7883851" y="1380509"/>
                </a:cubicBezTo>
                <a:lnTo>
                  <a:pt x="7867360" y="1369097"/>
                </a:lnTo>
                <a:cubicBezTo>
                  <a:pt x="7864857" y="1367330"/>
                  <a:pt x="7861323" y="1367993"/>
                  <a:pt x="7859630" y="1370496"/>
                </a:cubicBezTo>
                <a:cubicBezTo>
                  <a:pt x="7857863" y="1372999"/>
                  <a:pt x="7858525" y="1376533"/>
                  <a:pt x="7861028" y="1378226"/>
                </a:cubicBezTo>
                <a:lnTo>
                  <a:pt x="7877520" y="1389638"/>
                </a:lnTo>
                <a:cubicBezTo>
                  <a:pt x="7878477" y="1390300"/>
                  <a:pt x="7879655" y="1390669"/>
                  <a:pt x="7880760" y="1390595"/>
                </a:cubicBezTo>
                <a:cubicBezTo>
                  <a:pt x="7882453" y="1390595"/>
                  <a:pt x="7884220" y="1389785"/>
                  <a:pt x="7885251" y="1388239"/>
                </a:cubicBezTo>
                <a:close/>
                <a:moveTo>
                  <a:pt x="8020275" y="1405320"/>
                </a:moveTo>
                <a:cubicBezTo>
                  <a:pt x="8020718" y="1402301"/>
                  <a:pt x="8018582" y="1399430"/>
                  <a:pt x="8015563" y="1398988"/>
                </a:cubicBezTo>
                <a:lnTo>
                  <a:pt x="7881496" y="1379552"/>
                </a:lnTo>
                <a:cubicBezTo>
                  <a:pt x="7878477" y="1379110"/>
                  <a:pt x="7875606" y="1381245"/>
                  <a:pt x="7875164" y="1384263"/>
                </a:cubicBezTo>
                <a:cubicBezTo>
                  <a:pt x="7874722" y="1387282"/>
                  <a:pt x="7876858" y="1390153"/>
                  <a:pt x="7879876" y="1390595"/>
                </a:cubicBezTo>
                <a:lnTo>
                  <a:pt x="8013944" y="1410032"/>
                </a:lnTo>
                <a:cubicBezTo>
                  <a:pt x="8014239" y="1410105"/>
                  <a:pt x="8014533" y="1410105"/>
                  <a:pt x="8014827" y="1410105"/>
                </a:cubicBezTo>
                <a:cubicBezTo>
                  <a:pt x="8017478" y="1410032"/>
                  <a:pt x="8019908" y="1408044"/>
                  <a:pt x="8020275" y="1405320"/>
                </a:cubicBezTo>
                <a:close/>
                <a:moveTo>
                  <a:pt x="8136674" y="1494919"/>
                </a:moveTo>
                <a:cubicBezTo>
                  <a:pt x="8138515" y="1492416"/>
                  <a:pt x="8137999" y="1488956"/>
                  <a:pt x="8135496" y="1487115"/>
                </a:cubicBezTo>
                <a:lnTo>
                  <a:pt x="8018067" y="1399945"/>
                </a:lnTo>
                <a:cubicBezTo>
                  <a:pt x="8015637" y="1398104"/>
                  <a:pt x="8012103" y="1398620"/>
                  <a:pt x="8010263" y="1401123"/>
                </a:cubicBezTo>
                <a:cubicBezTo>
                  <a:pt x="8008422" y="1403626"/>
                  <a:pt x="8008937" y="1407087"/>
                  <a:pt x="8011441" y="1408927"/>
                </a:cubicBezTo>
                <a:lnTo>
                  <a:pt x="8128870" y="1496097"/>
                </a:lnTo>
                <a:cubicBezTo>
                  <a:pt x="8129900" y="1496833"/>
                  <a:pt x="8131079" y="1497201"/>
                  <a:pt x="8132256" y="1497201"/>
                </a:cubicBezTo>
                <a:cubicBezTo>
                  <a:pt x="8133876" y="1497201"/>
                  <a:pt x="8135570" y="1496391"/>
                  <a:pt x="8136674" y="1494919"/>
                </a:cubicBezTo>
                <a:close/>
                <a:moveTo>
                  <a:pt x="8159571" y="1511926"/>
                </a:moveTo>
                <a:cubicBezTo>
                  <a:pt x="8161411" y="1509423"/>
                  <a:pt x="8160895" y="1505963"/>
                  <a:pt x="8158393" y="1504122"/>
                </a:cubicBezTo>
                <a:lnTo>
                  <a:pt x="8135496" y="1487115"/>
                </a:lnTo>
                <a:cubicBezTo>
                  <a:pt x="8133067" y="1485274"/>
                  <a:pt x="8129532" y="1485790"/>
                  <a:pt x="8127691" y="1488293"/>
                </a:cubicBezTo>
                <a:cubicBezTo>
                  <a:pt x="8125851" y="1490796"/>
                  <a:pt x="8126367" y="1494256"/>
                  <a:pt x="8128870" y="1496097"/>
                </a:cubicBezTo>
                <a:lnTo>
                  <a:pt x="8151766" y="1513104"/>
                </a:lnTo>
                <a:cubicBezTo>
                  <a:pt x="8152797" y="1513840"/>
                  <a:pt x="8153975" y="1514208"/>
                  <a:pt x="8155154" y="1514208"/>
                </a:cubicBezTo>
                <a:cubicBezTo>
                  <a:pt x="8156773" y="1514208"/>
                  <a:pt x="8158466" y="1513398"/>
                  <a:pt x="8159571" y="1511926"/>
                </a:cubicBezTo>
                <a:close/>
                <a:moveTo>
                  <a:pt x="8289368" y="1621330"/>
                </a:moveTo>
                <a:cubicBezTo>
                  <a:pt x="8291356" y="1618974"/>
                  <a:pt x="8291062" y="1615440"/>
                  <a:pt x="8288705" y="1613452"/>
                </a:cubicBezTo>
                <a:lnTo>
                  <a:pt x="8158687" y="1504269"/>
                </a:lnTo>
                <a:cubicBezTo>
                  <a:pt x="8156331" y="1502281"/>
                  <a:pt x="8152797" y="1502576"/>
                  <a:pt x="8150809" y="1504932"/>
                </a:cubicBezTo>
                <a:cubicBezTo>
                  <a:pt x="8148821" y="1507288"/>
                  <a:pt x="8149116" y="1510822"/>
                  <a:pt x="8151472" y="1512809"/>
                </a:cubicBezTo>
                <a:lnTo>
                  <a:pt x="8281490" y="1621993"/>
                </a:lnTo>
                <a:cubicBezTo>
                  <a:pt x="8282521" y="1622876"/>
                  <a:pt x="8283847" y="1623318"/>
                  <a:pt x="8285098" y="1623318"/>
                </a:cubicBezTo>
                <a:cubicBezTo>
                  <a:pt x="8286718" y="1623318"/>
                  <a:pt x="8288264" y="1622655"/>
                  <a:pt x="8289368" y="1621330"/>
                </a:cubicBezTo>
                <a:close/>
                <a:moveTo>
                  <a:pt x="8410699" y="1733974"/>
                </a:moveTo>
                <a:cubicBezTo>
                  <a:pt x="8412761" y="1731691"/>
                  <a:pt x="8412687" y="1728157"/>
                  <a:pt x="8410404" y="1726096"/>
                </a:cubicBezTo>
                <a:lnTo>
                  <a:pt x="8288853" y="1613673"/>
                </a:lnTo>
                <a:cubicBezTo>
                  <a:pt x="8286644" y="1611612"/>
                  <a:pt x="8283037" y="1611685"/>
                  <a:pt x="8280975" y="1613968"/>
                </a:cubicBezTo>
                <a:cubicBezTo>
                  <a:pt x="8278914" y="1616250"/>
                  <a:pt x="8278987" y="1619784"/>
                  <a:pt x="8281270" y="1621845"/>
                </a:cubicBezTo>
                <a:lnTo>
                  <a:pt x="8402821" y="1734268"/>
                </a:lnTo>
                <a:cubicBezTo>
                  <a:pt x="8403925" y="1735299"/>
                  <a:pt x="8405251" y="1735740"/>
                  <a:pt x="8406649" y="1735740"/>
                </a:cubicBezTo>
                <a:cubicBezTo>
                  <a:pt x="8408122" y="1735814"/>
                  <a:pt x="8409595" y="1735151"/>
                  <a:pt x="8410699" y="1733974"/>
                </a:cubicBezTo>
                <a:close/>
                <a:moveTo>
                  <a:pt x="8446480" y="1769754"/>
                </a:moveTo>
                <a:cubicBezTo>
                  <a:pt x="8448615" y="1767546"/>
                  <a:pt x="8448615" y="1764012"/>
                  <a:pt x="8446480" y="1761877"/>
                </a:cubicBezTo>
                <a:lnTo>
                  <a:pt x="8410552" y="1726243"/>
                </a:lnTo>
                <a:cubicBezTo>
                  <a:pt x="8408343" y="1724034"/>
                  <a:pt x="8404809" y="1724108"/>
                  <a:pt x="8402674" y="1726243"/>
                </a:cubicBezTo>
                <a:cubicBezTo>
                  <a:pt x="8400539" y="1728452"/>
                  <a:pt x="8400539" y="1731986"/>
                  <a:pt x="8402674" y="1734121"/>
                </a:cubicBezTo>
                <a:lnTo>
                  <a:pt x="8438603" y="1769754"/>
                </a:lnTo>
                <a:cubicBezTo>
                  <a:pt x="8439706" y="1770859"/>
                  <a:pt x="8441106" y="1771374"/>
                  <a:pt x="8442578" y="1771374"/>
                </a:cubicBezTo>
                <a:cubicBezTo>
                  <a:pt x="8443977" y="1771374"/>
                  <a:pt x="8445375" y="1770859"/>
                  <a:pt x="8446480" y="1769754"/>
                </a:cubicBezTo>
                <a:close/>
                <a:moveTo>
                  <a:pt x="581977" y="1786982"/>
                </a:moveTo>
                <a:lnTo>
                  <a:pt x="676509" y="1756797"/>
                </a:lnTo>
                <a:cubicBezTo>
                  <a:pt x="679454" y="1755840"/>
                  <a:pt x="681074" y="1752748"/>
                  <a:pt x="680117" y="1749803"/>
                </a:cubicBezTo>
                <a:cubicBezTo>
                  <a:pt x="679160" y="1746858"/>
                  <a:pt x="676068" y="1745238"/>
                  <a:pt x="673123" y="1746195"/>
                </a:cubicBezTo>
                <a:lnTo>
                  <a:pt x="578591" y="1776380"/>
                </a:lnTo>
                <a:cubicBezTo>
                  <a:pt x="575646" y="1777338"/>
                  <a:pt x="574026" y="1780430"/>
                  <a:pt x="574983" y="1783375"/>
                </a:cubicBezTo>
                <a:cubicBezTo>
                  <a:pt x="575719" y="1785731"/>
                  <a:pt x="577928" y="1787277"/>
                  <a:pt x="580358" y="1787277"/>
                </a:cubicBezTo>
                <a:cubicBezTo>
                  <a:pt x="580873" y="1787203"/>
                  <a:pt x="581388" y="1787130"/>
                  <a:pt x="581977" y="1786982"/>
                </a:cubicBezTo>
                <a:close/>
                <a:moveTo>
                  <a:pt x="677172" y="1756502"/>
                </a:moveTo>
                <a:lnTo>
                  <a:pt x="768465" y="1713433"/>
                </a:lnTo>
                <a:cubicBezTo>
                  <a:pt x="771263" y="1712107"/>
                  <a:pt x="772441" y="1708794"/>
                  <a:pt x="771115" y="1705997"/>
                </a:cubicBezTo>
                <a:cubicBezTo>
                  <a:pt x="769790" y="1703199"/>
                  <a:pt x="766477" y="1702021"/>
                  <a:pt x="763679" y="1703346"/>
                </a:cubicBezTo>
                <a:lnTo>
                  <a:pt x="672387" y="1746416"/>
                </a:lnTo>
                <a:cubicBezTo>
                  <a:pt x="669589" y="1747741"/>
                  <a:pt x="668411" y="1751054"/>
                  <a:pt x="669736" y="1753852"/>
                </a:cubicBezTo>
                <a:cubicBezTo>
                  <a:pt x="670693" y="1755913"/>
                  <a:pt x="672755" y="1757091"/>
                  <a:pt x="674816" y="1757018"/>
                </a:cubicBezTo>
                <a:cubicBezTo>
                  <a:pt x="675626" y="1757018"/>
                  <a:pt x="676436" y="1756870"/>
                  <a:pt x="677172" y="1756502"/>
                </a:cubicBezTo>
                <a:close/>
                <a:moveTo>
                  <a:pt x="769275" y="1712991"/>
                </a:moveTo>
                <a:lnTo>
                  <a:pt x="850776" y="1657037"/>
                </a:lnTo>
                <a:cubicBezTo>
                  <a:pt x="853279" y="1655270"/>
                  <a:pt x="853941" y="1651810"/>
                  <a:pt x="852174" y="1649307"/>
                </a:cubicBezTo>
                <a:cubicBezTo>
                  <a:pt x="850407" y="1646804"/>
                  <a:pt x="846947" y="1646141"/>
                  <a:pt x="844444" y="1647908"/>
                </a:cubicBezTo>
                <a:lnTo>
                  <a:pt x="762943" y="1703862"/>
                </a:lnTo>
                <a:cubicBezTo>
                  <a:pt x="760440" y="1705629"/>
                  <a:pt x="759777" y="1709089"/>
                  <a:pt x="761544" y="1711592"/>
                </a:cubicBezTo>
                <a:cubicBezTo>
                  <a:pt x="762649" y="1713138"/>
                  <a:pt x="764416" y="1714022"/>
                  <a:pt x="766182" y="1714022"/>
                </a:cubicBezTo>
                <a:cubicBezTo>
                  <a:pt x="767213" y="1713948"/>
                  <a:pt x="768318" y="1713654"/>
                  <a:pt x="769275" y="1712991"/>
                </a:cubicBezTo>
                <a:close/>
                <a:moveTo>
                  <a:pt x="851659" y="1656301"/>
                </a:moveTo>
                <a:lnTo>
                  <a:pt x="916374" y="1586212"/>
                </a:lnTo>
                <a:cubicBezTo>
                  <a:pt x="918435" y="1583929"/>
                  <a:pt x="918288" y="1580396"/>
                  <a:pt x="916079" y="1578334"/>
                </a:cubicBezTo>
                <a:cubicBezTo>
                  <a:pt x="913797" y="1576273"/>
                  <a:pt x="910337" y="1576346"/>
                  <a:pt x="908202" y="1578629"/>
                </a:cubicBezTo>
                <a:lnTo>
                  <a:pt x="843487" y="1648718"/>
                </a:lnTo>
                <a:cubicBezTo>
                  <a:pt x="841425" y="1651000"/>
                  <a:pt x="841573" y="1654534"/>
                  <a:pt x="843781" y="1656596"/>
                </a:cubicBezTo>
                <a:cubicBezTo>
                  <a:pt x="844886" y="1657553"/>
                  <a:pt x="846211" y="1658068"/>
                  <a:pt x="847610" y="1658068"/>
                </a:cubicBezTo>
                <a:cubicBezTo>
                  <a:pt x="849082" y="1658068"/>
                  <a:pt x="850555" y="1657479"/>
                  <a:pt x="851659" y="1656301"/>
                </a:cubicBezTo>
                <a:close/>
                <a:moveTo>
                  <a:pt x="917331" y="1584813"/>
                </a:moveTo>
                <a:lnTo>
                  <a:pt x="958413" y="1499263"/>
                </a:lnTo>
                <a:cubicBezTo>
                  <a:pt x="959738" y="1496465"/>
                  <a:pt x="958560" y="1493152"/>
                  <a:pt x="955836" y="1491827"/>
                </a:cubicBezTo>
                <a:cubicBezTo>
                  <a:pt x="953038" y="1490502"/>
                  <a:pt x="949725" y="1491680"/>
                  <a:pt x="948400" y="1494404"/>
                </a:cubicBezTo>
                <a:lnTo>
                  <a:pt x="907318" y="1579954"/>
                </a:lnTo>
                <a:cubicBezTo>
                  <a:pt x="905993" y="1582751"/>
                  <a:pt x="907171" y="1586064"/>
                  <a:pt x="909895" y="1587390"/>
                </a:cubicBezTo>
                <a:cubicBezTo>
                  <a:pt x="910705" y="1587758"/>
                  <a:pt x="911515" y="1587979"/>
                  <a:pt x="912325" y="1587905"/>
                </a:cubicBezTo>
                <a:cubicBezTo>
                  <a:pt x="914386" y="1587979"/>
                  <a:pt x="916374" y="1586801"/>
                  <a:pt x="917331" y="1584813"/>
                </a:cubicBezTo>
                <a:close/>
                <a:moveTo>
                  <a:pt x="958781" y="1498085"/>
                </a:moveTo>
                <a:lnTo>
                  <a:pt x="980352" y="1401270"/>
                </a:lnTo>
                <a:cubicBezTo>
                  <a:pt x="981015" y="1398252"/>
                  <a:pt x="979101" y="1395307"/>
                  <a:pt x="976156" y="1394644"/>
                </a:cubicBezTo>
                <a:cubicBezTo>
                  <a:pt x="973137" y="1393982"/>
                  <a:pt x="970192" y="1395896"/>
                  <a:pt x="969530" y="1398841"/>
                </a:cubicBezTo>
                <a:lnTo>
                  <a:pt x="947958" y="1495655"/>
                </a:lnTo>
                <a:cubicBezTo>
                  <a:pt x="947296" y="1498674"/>
                  <a:pt x="949210" y="1501619"/>
                  <a:pt x="952155" y="1502281"/>
                </a:cubicBezTo>
                <a:cubicBezTo>
                  <a:pt x="952596" y="1502355"/>
                  <a:pt x="952964" y="1502429"/>
                  <a:pt x="953406" y="1502429"/>
                </a:cubicBezTo>
                <a:cubicBezTo>
                  <a:pt x="955983" y="1502429"/>
                  <a:pt x="958192" y="1500662"/>
                  <a:pt x="958781" y="1498085"/>
                </a:cubicBezTo>
                <a:close/>
                <a:moveTo>
                  <a:pt x="980500" y="1400387"/>
                </a:moveTo>
                <a:lnTo>
                  <a:pt x="986831" y="1296357"/>
                </a:lnTo>
                <a:cubicBezTo>
                  <a:pt x="986978" y="1293265"/>
                  <a:pt x="984696" y="1290615"/>
                  <a:pt x="981604" y="1290467"/>
                </a:cubicBezTo>
                <a:cubicBezTo>
                  <a:pt x="978585" y="1290173"/>
                  <a:pt x="975861" y="1292603"/>
                  <a:pt x="975714" y="1295695"/>
                </a:cubicBezTo>
                <a:lnTo>
                  <a:pt x="969383" y="1399724"/>
                </a:lnTo>
                <a:cubicBezTo>
                  <a:pt x="969235" y="1402816"/>
                  <a:pt x="971518" y="1405467"/>
                  <a:pt x="974610" y="1405614"/>
                </a:cubicBezTo>
                <a:cubicBezTo>
                  <a:pt x="974757" y="1405614"/>
                  <a:pt x="974904" y="1405614"/>
                  <a:pt x="974978" y="1405614"/>
                </a:cubicBezTo>
                <a:cubicBezTo>
                  <a:pt x="977923" y="1405541"/>
                  <a:pt x="980352" y="1403332"/>
                  <a:pt x="980500" y="1400387"/>
                </a:cubicBezTo>
                <a:close/>
                <a:moveTo>
                  <a:pt x="981678" y="1301584"/>
                </a:moveTo>
                <a:cubicBezTo>
                  <a:pt x="984770" y="1301364"/>
                  <a:pt x="987052" y="1298713"/>
                  <a:pt x="986905" y="1295695"/>
                </a:cubicBezTo>
                <a:lnTo>
                  <a:pt x="980131" y="1189236"/>
                </a:lnTo>
                <a:cubicBezTo>
                  <a:pt x="979911" y="1186143"/>
                  <a:pt x="977702" y="1183787"/>
                  <a:pt x="974242" y="1184008"/>
                </a:cubicBezTo>
                <a:cubicBezTo>
                  <a:pt x="971149" y="1184229"/>
                  <a:pt x="968867" y="1186880"/>
                  <a:pt x="969014" y="1189898"/>
                </a:cubicBezTo>
                <a:lnTo>
                  <a:pt x="975788" y="1296357"/>
                </a:lnTo>
                <a:cubicBezTo>
                  <a:pt x="976009" y="1299302"/>
                  <a:pt x="978438" y="1301584"/>
                  <a:pt x="981383" y="1301584"/>
                </a:cubicBezTo>
                <a:cubicBezTo>
                  <a:pt x="981457" y="1301584"/>
                  <a:pt x="981530" y="1301584"/>
                  <a:pt x="981678" y="1301584"/>
                </a:cubicBezTo>
                <a:close/>
                <a:moveTo>
                  <a:pt x="975493" y="1195052"/>
                </a:moveTo>
                <a:cubicBezTo>
                  <a:pt x="978512" y="1194536"/>
                  <a:pt x="980573" y="1191665"/>
                  <a:pt x="980058" y="1188647"/>
                </a:cubicBezTo>
                <a:lnTo>
                  <a:pt x="962536" y="1084470"/>
                </a:lnTo>
                <a:cubicBezTo>
                  <a:pt x="962020" y="1081451"/>
                  <a:pt x="959075" y="1079316"/>
                  <a:pt x="956130" y="1079905"/>
                </a:cubicBezTo>
                <a:cubicBezTo>
                  <a:pt x="953112" y="1080420"/>
                  <a:pt x="951050" y="1083292"/>
                  <a:pt x="951566" y="1086310"/>
                </a:cubicBezTo>
                <a:lnTo>
                  <a:pt x="969088" y="1190487"/>
                </a:lnTo>
                <a:cubicBezTo>
                  <a:pt x="969530" y="1193211"/>
                  <a:pt x="971886" y="1195125"/>
                  <a:pt x="974610" y="1195125"/>
                </a:cubicBezTo>
                <a:cubicBezTo>
                  <a:pt x="974904" y="1195125"/>
                  <a:pt x="975199" y="1195125"/>
                  <a:pt x="975493" y="1195052"/>
                </a:cubicBezTo>
                <a:close/>
                <a:moveTo>
                  <a:pt x="958560" y="1090728"/>
                </a:moveTo>
                <a:cubicBezTo>
                  <a:pt x="961505" y="1089844"/>
                  <a:pt x="963198" y="1086752"/>
                  <a:pt x="962315" y="1083807"/>
                </a:cubicBezTo>
                <a:lnTo>
                  <a:pt x="933528" y="986109"/>
                </a:lnTo>
                <a:cubicBezTo>
                  <a:pt x="932645" y="983164"/>
                  <a:pt x="929552" y="981471"/>
                  <a:pt x="926607" y="982354"/>
                </a:cubicBezTo>
                <a:cubicBezTo>
                  <a:pt x="923662" y="983238"/>
                  <a:pt x="921969" y="986330"/>
                  <a:pt x="922853" y="989275"/>
                </a:cubicBezTo>
                <a:lnTo>
                  <a:pt x="951639" y="1086973"/>
                </a:lnTo>
                <a:cubicBezTo>
                  <a:pt x="952376" y="1089402"/>
                  <a:pt x="954584" y="1091022"/>
                  <a:pt x="957014" y="1090949"/>
                </a:cubicBezTo>
                <a:cubicBezTo>
                  <a:pt x="957529" y="1090949"/>
                  <a:pt x="958044" y="1090875"/>
                  <a:pt x="958560" y="1090728"/>
                </a:cubicBezTo>
                <a:close/>
                <a:moveTo>
                  <a:pt x="930509" y="992662"/>
                </a:moveTo>
                <a:cubicBezTo>
                  <a:pt x="933307" y="991336"/>
                  <a:pt x="934485" y="988023"/>
                  <a:pt x="933234" y="985226"/>
                </a:cubicBezTo>
                <a:lnTo>
                  <a:pt x="892667" y="898203"/>
                </a:lnTo>
                <a:cubicBezTo>
                  <a:pt x="891342" y="895405"/>
                  <a:pt x="888029" y="894227"/>
                  <a:pt x="885231" y="895479"/>
                </a:cubicBezTo>
                <a:cubicBezTo>
                  <a:pt x="882434" y="896804"/>
                  <a:pt x="881256" y="900117"/>
                  <a:pt x="882507" y="902915"/>
                </a:cubicBezTo>
                <a:lnTo>
                  <a:pt x="923074" y="989938"/>
                </a:lnTo>
                <a:cubicBezTo>
                  <a:pt x="924031" y="991999"/>
                  <a:pt x="926092" y="993177"/>
                  <a:pt x="928153" y="993177"/>
                </a:cubicBezTo>
                <a:cubicBezTo>
                  <a:pt x="928963" y="993177"/>
                  <a:pt x="929773" y="993030"/>
                  <a:pt x="930509" y="992662"/>
                </a:cubicBezTo>
                <a:close/>
                <a:moveTo>
                  <a:pt x="890974" y="905124"/>
                </a:moveTo>
                <a:cubicBezTo>
                  <a:pt x="893403" y="903283"/>
                  <a:pt x="893919" y="899749"/>
                  <a:pt x="892078" y="897320"/>
                </a:cubicBezTo>
                <a:lnTo>
                  <a:pt x="837450" y="824801"/>
                </a:lnTo>
                <a:cubicBezTo>
                  <a:pt x="835609" y="822298"/>
                  <a:pt x="832149" y="821856"/>
                  <a:pt x="829646" y="823696"/>
                </a:cubicBezTo>
                <a:cubicBezTo>
                  <a:pt x="827216" y="825537"/>
                  <a:pt x="826701" y="829071"/>
                  <a:pt x="828541" y="831500"/>
                </a:cubicBezTo>
                <a:lnTo>
                  <a:pt x="883170" y="904019"/>
                </a:lnTo>
                <a:cubicBezTo>
                  <a:pt x="884274" y="905492"/>
                  <a:pt x="885967" y="906228"/>
                  <a:pt x="887661" y="906228"/>
                </a:cubicBezTo>
                <a:cubicBezTo>
                  <a:pt x="888839" y="906228"/>
                  <a:pt x="890017" y="905860"/>
                  <a:pt x="890974" y="905124"/>
                </a:cubicBezTo>
                <a:close/>
                <a:moveTo>
                  <a:pt x="7131717" y="1928854"/>
                </a:moveTo>
                <a:cubicBezTo>
                  <a:pt x="7132085" y="1925835"/>
                  <a:pt x="7129950" y="1922964"/>
                  <a:pt x="7126932" y="1922596"/>
                </a:cubicBezTo>
                <a:lnTo>
                  <a:pt x="7028718" y="1909565"/>
                </a:lnTo>
                <a:cubicBezTo>
                  <a:pt x="7025700" y="1909197"/>
                  <a:pt x="7022902" y="1911332"/>
                  <a:pt x="7022461" y="1914350"/>
                </a:cubicBezTo>
                <a:cubicBezTo>
                  <a:pt x="7022093" y="1917369"/>
                  <a:pt x="7024227" y="1920240"/>
                  <a:pt x="7027246" y="1920608"/>
                </a:cubicBezTo>
                <a:lnTo>
                  <a:pt x="7125459" y="1933640"/>
                </a:lnTo>
                <a:cubicBezTo>
                  <a:pt x="7125754" y="1933640"/>
                  <a:pt x="7125975" y="1933713"/>
                  <a:pt x="7126269" y="1933713"/>
                </a:cubicBezTo>
                <a:cubicBezTo>
                  <a:pt x="7128919" y="1933713"/>
                  <a:pt x="7131275" y="1931652"/>
                  <a:pt x="7131717" y="1928854"/>
                </a:cubicBezTo>
                <a:close/>
                <a:moveTo>
                  <a:pt x="7133042" y="1930032"/>
                </a:moveTo>
                <a:cubicBezTo>
                  <a:pt x="7133852" y="1927087"/>
                  <a:pt x="7132085" y="1923995"/>
                  <a:pt x="7129140" y="1923185"/>
                </a:cubicBezTo>
                <a:lnTo>
                  <a:pt x="7127594" y="1922743"/>
                </a:lnTo>
                <a:cubicBezTo>
                  <a:pt x="7124650" y="1921933"/>
                  <a:pt x="7121557" y="1923701"/>
                  <a:pt x="7120747" y="1926645"/>
                </a:cubicBezTo>
                <a:cubicBezTo>
                  <a:pt x="7119938" y="1929590"/>
                  <a:pt x="7121704" y="1932683"/>
                  <a:pt x="7124650" y="1933492"/>
                </a:cubicBezTo>
                <a:lnTo>
                  <a:pt x="7126195" y="1933934"/>
                </a:lnTo>
                <a:cubicBezTo>
                  <a:pt x="7126711" y="1934081"/>
                  <a:pt x="7127152" y="1934155"/>
                  <a:pt x="7127668" y="1934155"/>
                </a:cubicBezTo>
                <a:cubicBezTo>
                  <a:pt x="7130171" y="1934155"/>
                  <a:pt x="7132380" y="1932462"/>
                  <a:pt x="7133042" y="1930032"/>
                </a:cubicBezTo>
                <a:close/>
                <a:moveTo>
                  <a:pt x="7156528" y="1936216"/>
                </a:moveTo>
                <a:cubicBezTo>
                  <a:pt x="7157338" y="1933272"/>
                  <a:pt x="7155571" y="1930179"/>
                  <a:pt x="7152553" y="1929369"/>
                </a:cubicBezTo>
                <a:lnTo>
                  <a:pt x="7129140" y="1923111"/>
                </a:lnTo>
                <a:cubicBezTo>
                  <a:pt x="7126122" y="1922375"/>
                  <a:pt x="7123103" y="1924069"/>
                  <a:pt x="7122294" y="1927087"/>
                </a:cubicBezTo>
                <a:cubicBezTo>
                  <a:pt x="7121484" y="1930032"/>
                  <a:pt x="7123251" y="1933124"/>
                  <a:pt x="7126269" y="1933934"/>
                </a:cubicBezTo>
                <a:lnTo>
                  <a:pt x="7149681" y="1940192"/>
                </a:lnTo>
                <a:cubicBezTo>
                  <a:pt x="7150197" y="1940339"/>
                  <a:pt x="7150638" y="1940413"/>
                  <a:pt x="7151154" y="1940413"/>
                </a:cubicBezTo>
                <a:cubicBezTo>
                  <a:pt x="7153583" y="1940339"/>
                  <a:pt x="7155866" y="1938720"/>
                  <a:pt x="7156528" y="1936216"/>
                </a:cubicBezTo>
                <a:close/>
                <a:moveTo>
                  <a:pt x="7224335" y="1954328"/>
                </a:moveTo>
                <a:cubicBezTo>
                  <a:pt x="7225145" y="1951383"/>
                  <a:pt x="7223378" y="1948291"/>
                  <a:pt x="7220360" y="1947481"/>
                </a:cubicBezTo>
                <a:lnTo>
                  <a:pt x="7152553" y="1929443"/>
                </a:lnTo>
                <a:cubicBezTo>
                  <a:pt x="7149607" y="1928707"/>
                  <a:pt x="7146515" y="1930400"/>
                  <a:pt x="7145706" y="1933419"/>
                </a:cubicBezTo>
                <a:cubicBezTo>
                  <a:pt x="7144896" y="1936364"/>
                  <a:pt x="7146663" y="1939456"/>
                  <a:pt x="7149681" y="1940266"/>
                </a:cubicBezTo>
                <a:lnTo>
                  <a:pt x="7217488" y="1958303"/>
                </a:lnTo>
                <a:cubicBezTo>
                  <a:pt x="7218004" y="1958451"/>
                  <a:pt x="7218445" y="1958524"/>
                  <a:pt x="7218961" y="1958524"/>
                </a:cubicBezTo>
                <a:cubicBezTo>
                  <a:pt x="7221390" y="1958451"/>
                  <a:pt x="7223672" y="1956831"/>
                  <a:pt x="7224335" y="1954328"/>
                </a:cubicBezTo>
                <a:close/>
                <a:moveTo>
                  <a:pt x="7258864" y="1974942"/>
                </a:moveTo>
                <a:cubicBezTo>
                  <a:pt x="7260337" y="1972218"/>
                  <a:pt x="7259380" y="1968832"/>
                  <a:pt x="7256656" y="1967359"/>
                </a:cubicBezTo>
                <a:lnTo>
                  <a:pt x="7221611" y="1947996"/>
                </a:lnTo>
                <a:cubicBezTo>
                  <a:pt x="7218887" y="1946524"/>
                  <a:pt x="7215500" y="1947481"/>
                  <a:pt x="7214028" y="1950205"/>
                </a:cubicBezTo>
                <a:cubicBezTo>
                  <a:pt x="7212556" y="1952929"/>
                  <a:pt x="7213513" y="1956316"/>
                  <a:pt x="7216237" y="1957788"/>
                </a:cubicBezTo>
                <a:lnTo>
                  <a:pt x="7251281" y="1977151"/>
                </a:lnTo>
                <a:cubicBezTo>
                  <a:pt x="7252165" y="1977666"/>
                  <a:pt x="7253122" y="1977887"/>
                  <a:pt x="7254006" y="1977814"/>
                </a:cubicBezTo>
                <a:cubicBezTo>
                  <a:pt x="7255993" y="1977814"/>
                  <a:pt x="7257834" y="1976709"/>
                  <a:pt x="7258864" y="1974942"/>
                </a:cubicBezTo>
                <a:close/>
                <a:moveTo>
                  <a:pt x="7298326" y="2014993"/>
                </a:moveTo>
                <a:cubicBezTo>
                  <a:pt x="7300462" y="2012785"/>
                  <a:pt x="7300388" y="2009251"/>
                  <a:pt x="7298179" y="2007116"/>
                </a:cubicBezTo>
                <a:lnTo>
                  <a:pt x="7257907" y="1968169"/>
                </a:lnTo>
                <a:cubicBezTo>
                  <a:pt x="7255699" y="1966034"/>
                  <a:pt x="7252165" y="1966107"/>
                  <a:pt x="7250030" y="1968316"/>
                </a:cubicBezTo>
                <a:cubicBezTo>
                  <a:pt x="7247895" y="1970525"/>
                  <a:pt x="7247968" y="1974059"/>
                  <a:pt x="7250177" y="1976194"/>
                </a:cubicBezTo>
                <a:lnTo>
                  <a:pt x="7290449" y="2015140"/>
                </a:lnTo>
                <a:cubicBezTo>
                  <a:pt x="7291553" y="2016171"/>
                  <a:pt x="7292952" y="2016687"/>
                  <a:pt x="7294351" y="2016687"/>
                </a:cubicBezTo>
                <a:cubicBezTo>
                  <a:pt x="7295750" y="2016687"/>
                  <a:pt x="7297222" y="2016171"/>
                  <a:pt x="7298326" y="2014993"/>
                </a:cubicBezTo>
                <a:close/>
                <a:moveTo>
                  <a:pt x="7339040" y="2072125"/>
                </a:moveTo>
                <a:cubicBezTo>
                  <a:pt x="7341543" y="2070284"/>
                  <a:pt x="7342059" y="2066824"/>
                  <a:pt x="7340218" y="2064321"/>
                </a:cubicBezTo>
                <a:lnTo>
                  <a:pt x="7298768" y="2007778"/>
                </a:lnTo>
                <a:cubicBezTo>
                  <a:pt x="7296928" y="2005275"/>
                  <a:pt x="7293467" y="2004760"/>
                  <a:pt x="7290964" y="2006600"/>
                </a:cubicBezTo>
                <a:cubicBezTo>
                  <a:pt x="7288461" y="2008441"/>
                  <a:pt x="7287946" y="2011901"/>
                  <a:pt x="7289786" y="2014404"/>
                </a:cubicBezTo>
                <a:lnTo>
                  <a:pt x="7331236" y="2070947"/>
                </a:lnTo>
                <a:cubicBezTo>
                  <a:pt x="7332340" y="2072419"/>
                  <a:pt x="7334034" y="2073229"/>
                  <a:pt x="7335801" y="2073229"/>
                </a:cubicBezTo>
                <a:cubicBezTo>
                  <a:pt x="7336905" y="2073229"/>
                  <a:pt x="7338083" y="2072861"/>
                  <a:pt x="7339040" y="2072125"/>
                </a:cubicBezTo>
                <a:close/>
                <a:moveTo>
                  <a:pt x="7415977" y="2094948"/>
                </a:moveTo>
                <a:cubicBezTo>
                  <a:pt x="7416933" y="2092003"/>
                  <a:pt x="7415387" y="2088837"/>
                  <a:pt x="7412516" y="2087880"/>
                </a:cubicBezTo>
                <a:lnTo>
                  <a:pt x="7337568" y="2062407"/>
                </a:lnTo>
                <a:cubicBezTo>
                  <a:pt x="7334696" y="2061450"/>
                  <a:pt x="7331531" y="2062996"/>
                  <a:pt x="7330500" y="2065867"/>
                </a:cubicBezTo>
                <a:cubicBezTo>
                  <a:pt x="7329543" y="2068812"/>
                  <a:pt x="7331089" y="2071978"/>
                  <a:pt x="7333960" y="2072935"/>
                </a:cubicBezTo>
                <a:lnTo>
                  <a:pt x="7408909" y="2098408"/>
                </a:lnTo>
                <a:cubicBezTo>
                  <a:pt x="7409498" y="2098629"/>
                  <a:pt x="7410160" y="2098703"/>
                  <a:pt x="7410749" y="2098703"/>
                </a:cubicBezTo>
                <a:cubicBezTo>
                  <a:pt x="7413031" y="2098703"/>
                  <a:pt x="7415166" y="2097230"/>
                  <a:pt x="7415977" y="2094948"/>
                </a:cubicBezTo>
                <a:close/>
                <a:moveTo>
                  <a:pt x="7419216" y="2097525"/>
                </a:moveTo>
                <a:cubicBezTo>
                  <a:pt x="7420614" y="2094801"/>
                  <a:pt x="7419584" y="2091414"/>
                  <a:pt x="7416860" y="2090015"/>
                </a:cubicBezTo>
                <a:lnTo>
                  <a:pt x="7413326" y="2088175"/>
                </a:lnTo>
                <a:cubicBezTo>
                  <a:pt x="7410602" y="2086776"/>
                  <a:pt x="7407215" y="2087807"/>
                  <a:pt x="7405817" y="2090531"/>
                </a:cubicBezTo>
                <a:cubicBezTo>
                  <a:pt x="7404418" y="2093255"/>
                  <a:pt x="7405448" y="2096641"/>
                  <a:pt x="7408172" y="2098040"/>
                </a:cubicBezTo>
                <a:lnTo>
                  <a:pt x="7411706" y="2099881"/>
                </a:lnTo>
                <a:cubicBezTo>
                  <a:pt x="7412516" y="2100323"/>
                  <a:pt x="7413399" y="2100543"/>
                  <a:pt x="7414283" y="2100470"/>
                </a:cubicBezTo>
                <a:cubicBezTo>
                  <a:pt x="7416271" y="2100543"/>
                  <a:pt x="7418185" y="2099439"/>
                  <a:pt x="7419216" y="2097525"/>
                </a:cubicBezTo>
                <a:close/>
                <a:moveTo>
                  <a:pt x="7426136" y="2101206"/>
                </a:moveTo>
                <a:cubicBezTo>
                  <a:pt x="7427535" y="2098482"/>
                  <a:pt x="7426505" y="2095095"/>
                  <a:pt x="7423781" y="2093697"/>
                </a:cubicBezTo>
                <a:lnTo>
                  <a:pt x="7416786" y="2090015"/>
                </a:lnTo>
                <a:cubicBezTo>
                  <a:pt x="7414062" y="2088616"/>
                  <a:pt x="7410675" y="2089647"/>
                  <a:pt x="7409277" y="2092371"/>
                </a:cubicBezTo>
                <a:cubicBezTo>
                  <a:pt x="7407878" y="2095095"/>
                  <a:pt x="7408909" y="2098482"/>
                  <a:pt x="7411633" y="2099881"/>
                </a:cubicBezTo>
                <a:lnTo>
                  <a:pt x="7418627" y="2103562"/>
                </a:lnTo>
                <a:cubicBezTo>
                  <a:pt x="7419437" y="2104004"/>
                  <a:pt x="7420394" y="2104225"/>
                  <a:pt x="7421277" y="2104225"/>
                </a:cubicBezTo>
                <a:cubicBezTo>
                  <a:pt x="7423265" y="2104151"/>
                  <a:pt x="7425179" y="2103120"/>
                  <a:pt x="7426136" y="2101206"/>
                </a:cubicBezTo>
                <a:close/>
                <a:moveTo>
                  <a:pt x="7471783" y="2125060"/>
                </a:moveTo>
                <a:cubicBezTo>
                  <a:pt x="7473181" y="2122336"/>
                  <a:pt x="7472151" y="2118949"/>
                  <a:pt x="7469427" y="2117550"/>
                </a:cubicBezTo>
                <a:lnTo>
                  <a:pt x="7423781" y="2093697"/>
                </a:lnTo>
                <a:cubicBezTo>
                  <a:pt x="7421056" y="2092298"/>
                  <a:pt x="7417670" y="2093328"/>
                  <a:pt x="7416271" y="2096053"/>
                </a:cubicBezTo>
                <a:cubicBezTo>
                  <a:pt x="7414872" y="2098777"/>
                  <a:pt x="7415903" y="2102163"/>
                  <a:pt x="7418627" y="2103562"/>
                </a:cubicBezTo>
                <a:lnTo>
                  <a:pt x="7464273" y="2127416"/>
                </a:lnTo>
                <a:cubicBezTo>
                  <a:pt x="7465083" y="2127858"/>
                  <a:pt x="7466040" y="2128078"/>
                  <a:pt x="7466924" y="2128078"/>
                </a:cubicBezTo>
                <a:cubicBezTo>
                  <a:pt x="7468911" y="2128005"/>
                  <a:pt x="7470825" y="2126901"/>
                  <a:pt x="7471783" y="2125060"/>
                </a:cubicBezTo>
                <a:close/>
                <a:moveTo>
                  <a:pt x="7503882" y="2156718"/>
                </a:moveTo>
                <a:cubicBezTo>
                  <a:pt x="7505944" y="2154436"/>
                  <a:pt x="7505870" y="2150902"/>
                  <a:pt x="7503588" y="2148840"/>
                </a:cubicBezTo>
                <a:lnTo>
                  <a:pt x="7470679" y="2118360"/>
                </a:lnTo>
                <a:cubicBezTo>
                  <a:pt x="7468396" y="2116299"/>
                  <a:pt x="7464936" y="2116372"/>
                  <a:pt x="7462801" y="2118655"/>
                </a:cubicBezTo>
                <a:cubicBezTo>
                  <a:pt x="7460739" y="2120937"/>
                  <a:pt x="7460813" y="2124471"/>
                  <a:pt x="7463095" y="2126532"/>
                </a:cubicBezTo>
                <a:lnTo>
                  <a:pt x="7496005" y="2157013"/>
                </a:lnTo>
                <a:cubicBezTo>
                  <a:pt x="7497109" y="2158043"/>
                  <a:pt x="7498434" y="2158485"/>
                  <a:pt x="7499833" y="2158485"/>
                </a:cubicBezTo>
                <a:cubicBezTo>
                  <a:pt x="7501306" y="2158559"/>
                  <a:pt x="7502778" y="2157896"/>
                  <a:pt x="7503882" y="2156718"/>
                </a:cubicBezTo>
                <a:close/>
                <a:moveTo>
                  <a:pt x="7533553" y="2213850"/>
                </a:moveTo>
                <a:cubicBezTo>
                  <a:pt x="7536277" y="2212377"/>
                  <a:pt x="7537234" y="2208991"/>
                  <a:pt x="7535687" y="2206267"/>
                </a:cubicBezTo>
                <a:lnTo>
                  <a:pt x="7504619" y="2150313"/>
                </a:lnTo>
                <a:cubicBezTo>
                  <a:pt x="7503146" y="2147589"/>
                  <a:pt x="7499759" y="2146632"/>
                  <a:pt x="7497035" y="2148178"/>
                </a:cubicBezTo>
                <a:cubicBezTo>
                  <a:pt x="7494311" y="2149650"/>
                  <a:pt x="7493354" y="2153037"/>
                  <a:pt x="7494900" y="2155761"/>
                </a:cubicBezTo>
                <a:lnTo>
                  <a:pt x="7525969" y="2211715"/>
                </a:lnTo>
                <a:cubicBezTo>
                  <a:pt x="7527000" y="2213555"/>
                  <a:pt x="7528914" y="2214586"/>
                  <a:pt x="7530902" y="2214586"/>
                </a:cubicBezTo>
                <a:cubicBezTo>
                  <a:pt x="7531786" y="2214512"/>
                  <a:pt x="7532743" y="2214291"/>
                  <a:pt x="7533553" y="2213850"/>
                </a:cubicBezTo>
                <a:close/>
                <a:moveTo>
                  <a:pt x="7553504" y="2235937"/>
                </a:moveTo>
                <a:cubicBezTo>
                  <a:pt x="7555861" y="2233949"/>
                  <a:pt x="7556155" y="2230415"/>
                  <a:pt x="7554167" y="2228059"/>
                </a:cubicBezTo>
                <a:lnTo>
                  <a:pt x="7535099" y="2205309"/>
                </a:lnTo>
                <a:cubicBezTo>
                  <a:pt x="7533111" y="2202953"/>
                  <a:pt x="7529577" y="2202659"/>
                  <a:pt x="7527221" y="2204647"/>
                </a:cubicBezTo>
                <a:cubicBezTo>
                  <a:pt x="7524865" y="2206635"/>
                  <a:pt x="7524571" y="2210169"/>
                  <a:pt x="7526558" y="2212524"/>
                </a:cubicBezTo>
                <a:lnTo>
                  <a:pt x="7545627" y="2235274"/>
                </a:lnTo>
                <a:cubicBezTo>
                  <a:pt x="7546731" y="2236599"/>
                  <a:pt x="7548351" y="2237262"/>
                  <a:pt x="7549970" y="2237262"/>
                </a:cubicBezTo>
                <a:cubicBezTo>
                  <a:pt x="7551222" y="2237262"/>
                  <a:pt x="7552473" y="2236820"/>
                  <a:pt x="7553504" y="2235937"/>
                </a:cubicBezTo>
                <a:close/>
                <a:moveTo>
                  <a:pt x="7591126" y="2325683"/>
                </a:moveTo>
                <a:cubicBezTo>
                  <a:pt x="7593923" y="2324432"/>
                  <a:pt x="7595249" y="2321192"/>
                  <a:pt x="7593997" y="2318321"/>
                </a:cubicBezTo>
                <a:lnTo>
                  <a:pt x="7554977" y="2229384"/>
                </a:lnTo>
                <a:cubicBezTo>
                  <a:pt x="7553725" y="2226586"/>
                  <a:pt x="7550413" y="2225261"/>
                  <a:pt x="7547615" y="2226513"/>
                </a:cubicBezTo>
                <a:cubicBezTo>
                  <a:pt x="7544817" y="2227764"/>
                  <a:pt x="7543492" y="2231004"/>
                  <a:pt x="7544743" y="2233875"/>
                </a:cubicBezTo>
                <a:lnTo>
                  <a:pt x="7583763" y="2322812"/>
                </a:lnTo>
                <a:cubicBezTo>
                  <a:pt x="7584647" y="2324947"/>
                  <a:pt x="7586782" y="2326199"/>
                  <a:pt x="7588917" y="2326125"/>
                </a:cubicBezTo>
                <a:cubicBezTo>
                  <a:pt x="7589727" y="2326125"/>
                  <a:pt x="7590463" y="2325978"/>
                  <a:pt x="7591126" y="2325683"/>
                </a:cubicBezTo>
                <a:close/>
                <a:moveTo>
                  <a:pt x="7592156" y="2325831"/>
                </a:moveTo>
                <a:cubicBezTo>
                  <a:pt x="7594807" y="2324211"/>
                  <a:pt x="7595617" y="2320824"/>
                  <a:pt x="7593997" y="2318174"/>
                </a:cubicBezTo>
                <a:lnTo>
                  <a:pt x="7593703" y="2317658"/>
                </a:lnTo>
                <a:cubicBezTo>
                  <a:pt x="7592083" y="2315082"/>
                  <a:pt x="7588844" y="2314492"/>
                  <a:pt x="7586193" y="2316112"/>
                </a:cubicBezTo>
                <a:cubicBezTo>
                  <a:pt x="7583543" y="2317732"/>
                  <a:pt x="7582880" y="2321413"/>
                  <a:pt x="7584500" y="2324064"/>
                </a:cubicBezTo>
                <a:cubicBezTo>
                  <a:pt x="7585531" y="2325757"/>
                  <a:pt x="7587372" y="2326714"/>
                  <a:pt x="7589285" y="2326714"/>
                </a:cubicBezTo>
                <a:cubicBezTo>
                  <a:pt x="7590242" y="2326714"/>
                  <a:pt x="7591273" y="2326419"/>
                  <a:pt x="7592156" y="2325831"/>
                </a:cubicBezTo>
                <a:close/>
                <a:moveTo>
                  <a:pt x="7590242" y="2326567"/>
                </a:moveTo>
                <a:lnTo>
                  <a:pt x="7629778" y="2319278"/>
                </a:lnTo>
                <a:cubicBezTo>
                  <a:pt x="7632796" y="2318689"/>
                  <a:pt x="7634784" y="2315818"/>
                  <a:pt x="7634269" y="2312799"/>
                </a:cubicBezTo>
                <a:cubicBezTo>
                  <a:pt x="7633680" y="2309781"/>
                  <a:pt x="7630735" y="2307793"/>
                  <a:pt x="7627791" y="2308308"/>
                </a:cubicBezTo>
                <a:lnTo>
                  <a:pt x="7588255" y="2315597"/>
                </a:lnTo>
                <a:cubicBezTo>
                  <a:pt x="7585236" y="2316186"/>
                  <a:pt x="7583248" y="2319057"/>
                  <a:pt x="7583763" y="2322076"/>
                </a:cubicBezTo>
                <a:cubicBezTo>
                  <a:pt x="7584279" y="2324800"/>
                  <a:pt x="7586635" y="2326640"/>
                  <a:pt x="7589285" y="2326640"/>
                </a:cubicBezTo>
                <a:cubicBezTo>
                  <a:pt x="7589580" y="2326714"/>
                  <a:pt x="7589948" y="2326640"/>
                  <a:pt x="7590242" y="2326567"/>
                </a:cubicBezTo>
                <a:close/>
                <a:moveTo>
                  <a:pt x="7763846" y="2317216"/>
                </a:moveTo>
                <a:cubicBezTo>
                  <a:pt x="7763920" y="2314124"/>
                  <a:pt x="7761490" y="2311548"/>
                  <a:pt x="7758398" y="2311474"/>
                </a:cubicBezTo>
                <a:lnTo>
                  <a:pt x="7628894" y="2308234"/>
                </a:lnTo>
                <a:cubicBezTo>
                  <a:pt x="7625508" y="2308087"/>
                  <a:pt x="7623226" y="2310590"/>
                  <a:pt x="7623152" y="2313683"/>
                </a:cubicBezTo>
                <a:cubicBezTo>
                  <a:pt x="7623079" y="2316775"/>
                  <a:pt x="7625508" y="2319352"/>
                  <a:pt x="7628600" y="2319425"/>
                </a:cubicBezTo>
                <a:lnTo>
                  <a:pt x="7758103" y="2322665"/>
                </a:lnTo>
                <a:cubicBezTo>
                  <a:pt x="7758177" y="2322665"/>
                  <a:pt x="7758251" y="2322665"/>
                  <a:pt x="7758324" y="2322665"/>
                </a:cubicBezTo>
                <a:cubicBezTo>
                  <a:pt x="7761342" y="2322591"/>
                  <a:pt x="7763772" y="2320235"/>
                  <a:pt x="7763846" y="2317216"/>
                </a:cubicBezTo>
                <a:close/>
                <a:moveTo>
                  <a:pt x="7899533" y="2345709"/>
                </a:moveTo>
                <a:cubicBezTo>
                  <a:pt x="7900123" y="2342690"/>
                  <a:pt x="7898208" y="2339745"/>
                  <a:pt x="7895190" y="2339156"/>
                </a:cubicBezTo>
                <a:lnTo>
                  <a:pt x="7759355" y="2311621"/>
                </a:lnTo>
                <a:cubicBezTo>
                  <a:pt x="7756410" y="2310959"/>
                  <a:pt x="7753391" y="2312946"/>
                  <a:pt x="7752803" y="2315965"/>
                </a:cubicBezTo>
                <a:cubicBezTo>
                  <a:pt x="7752213" y="2318984"/>
                  <a:pt x="7754127" y="2321928"/>
                  <a:pt x="7757146" y="2322517"/>
                </a:cubicBezTo>
                <a:lnTo>
                  <a:pt x="7892981" y="2350053"/>
                </a:lnTo>
                <a:cubicBezTo>
                  <a:pt x="7893349" y="2350126"/>
                  <a:pt x="7893791" y="2350200"/>
                  <a:pt x="7894159" y="2350200"/>
                </a:cubicBezTo>
                <a:cubicBezTo>
                  <a:pt x="7896735" y="2350200"/>
                  <a:pt x="7899018" y="2348359"/>
                  <a:pt x="7899533" y="2345709"/>
                </a:cubicBezTo>
                <a:close/>
                <a:moveTo>
                  <a:pt x="8003784" y="2382079"/>
                </a:moveTo>
                <a:cubicBezTo>
                  <a:pt x="8004815" y="2379134"/>
                  <a:pt x="8003195" y="2375968"/>
                  <a:pt x="8000324" y="2375011"/>
                </a:cubicBezTo>
                <a:lnTo>
                  <a:pt x="7895852" y="2339377"/>
                </a:lnTo>
                <a:cubicBezTo>
                  <a:pt x="7892908" y="2338346"/>
                  <a:pt x="7889742" y="2339966"/>
                  <a:pt x="7888784" y="2342837"/>
                </a:cubicBezTo>
                <a:cubicBezTo>
                  <a:pt x="7887754" y="2345782"/>
                  <a:pt x="7889373" y="2348948"/>
                  <a:pt x="7892245" y="2349905"/>
                </a:cubicBezTo>
                <a:lnTo>
                  <a:pt x="7996716" y="2385539"/>
                </a:lnTo>
                <a:cubicBezTo>
                  <a:pt x="7997305" y="2385760"/>
                  <a:pt x="7997967" y="2385833"/>
                  <a:pt x="7998557" y="2385833"/>
                </a:cubicBezTo>
                <a:cubicBezTo>
                  <a:pt x="8000912" y="2385833"/>
                  <a:pt x="8003048" y="2384361"/>
                  <a:pt x="8003784" y="2382079"/>
                </a:cubicBezTo>
                <a:close/>
                <a:moveTo>
                  <a:pt x="2971786" y="2026773"/>
                </a:moveTo>
                <a:cubicBezTo>
                  <a:pt x="2973259" y="2024049"/>
                  <a:pt x="2972301" y="2020662"/>
                  <a:pt x="2969651" y="2019190"/>
                </a:cubicBezTo>
                <a:lnTo>
                  <a:pt x="2883438" y="1970746"/>
                </a:lnTo>
                <a:cubicBezTo>
                  <a:pt x="2880788" y="1969273"/>
                  <a:pt x="2877328" y="1970157"/>
                  <a:pt x="2875855" y="1972881"/>
                </a:cubicBezTo>
                <a:cubicBezTo>
                  <a:pt x="2874383" y="1975605"/>
                  <a:pt x="2875340" y="1978991"/>
                  <a:pt x="2877990" y="1980464"/>
                </a:cubicBezTo>
                <a:lnTo>
                  <a:pt x="2964203" y="2028908"/>
                </a:lnTo>
                <a:cubicBezTo>
                  <a:pt x="2965086" y="2029423"/>
                  <a:pt x="2966043" y="2029644"/>
                  <a:pt x="2967000" y="2029644"/>
                </a:cubicBezTo>
                <a:cubicBezTo>
                  <a:pt x="2968841" y="2029571"/>
                  <a:pt x="2970755" y="2028540"/>
                  <a:pt x="2971786" y="2026773"/>
                </a:cubicBezTo>
                <a:close/>
                <a:moveTo>
                  <a:pt x="2885721" y="1977961"/>
                </a:moveTo>
                <a:cubicBezTo>
                  <a:pt x="2887046" y="1975163"/>
                  <a:pt x="2885794" y="1971850"/>
                  <a:pt x="2882996" y="1970525"/>
                </a:cubicBezTo>
                <a:lnTo>
                  <a:pt x="2807165" y="1935186"/>
                </a:lnTo>
                <a:cubicBezTo>
                  <a:pt x="2804367" y="1933861"/>
                  <a:pt x="2801054" y="1935112"/>
                  <a:pt x="2799729" y="1937910"/>
                </a:cubicBezTo>
                <a:cubicBezTo>
                  <a:pt x="2798403" y="1940708"/>
                  <a:pt x="2799655" y="1944020"/>
                  <a:pt x="2802453" y="1945346"/>
                </a:cubicBezTo>
                <a:lnTo>
                  <a:pt x="2878285" y="1980685"/>
                </a:lnTo>
                <a:cubicBezTo>
                  <a:pt x="2879094" y="1981053"/>
                  <a:pt x="2879904" y="1981200"/>
                  <a:pt x="2880714" y="1981200"/>
                </a:cubicBezTo>
                <a:cubicBezTo>
                  <a:pt x="2882776" y="1981200"/>
                  <a:pt x="2884764" y="1980022"/>
                  <a:pt x="2885721" y="1977961"/>
                </a:cubicBezTo>
                <a:close/>
                <a:moveTo>
                  <a:pt x="2707479" y="1960659"/>
                </a:moveTo>
                <a:lnTo>
                  <a:pt x="2805692" y="1945714"/>
                </a:lnTo>
                <a:cubicBezTo>
                  <a:pt x="2808711" y="1945272"/>
                  <a:pt x="2810846" y="1942401"/>
                  <a:pt x="2810404" y="1939382"/>
                </a:cubicBezTo>
                <a:cubicBezTo>
                  <a:pt x="2809962" y="1936290"/>
                  <a:pt x="2807017" y="1934302"/>
                  <a:pt x="2804072" y="1934670"/>
                </a:cubicBezTo>
                <a:lnTo>
                  <a:pt x="2705859" y="1949616"/>
                </a:lnTo>
                <a:cubicBezTo>
                  <a:pt x="2702840" y="1950058"/>
                  <a:pt x="2700706" y="1952929"/>
                  <a:pt x="2701147" y="1955948"/>
                </a:cubicBezTo>
                <a:cubicBezTo>
                  <a:pt x="2701589" y="1958745"/>
                  <a:pt x="2703945" y="1960733"/>
                  <a:pt x="2706669" y="1960659"/>
                </a:cubicBezTo>
                <a:cubicBezTo>
                  <a:pt x="2706964" y="1960733"/>
                  <a:pt x="2707258" y="1960733"/>
                  <a:pt x="2707479" y="1960659"/>
                </a:cubicBezTo>
                <a:close/>
                <a:moveTo>
                  <a:pt x="2711822" y="1957273"/>
                </a:moveTo>
                <a:cubicBezTo>
                  <a:pt x="2713000" y="1954401"/>
                  <a:pt x="2711602" y="1951162"/>
                  <a:pt x="2708730" y="1950058"/>
                </a:cubicBezTo>
                <a:lnTo>
                  <a:pt x="2640629" y="1922891"/>
                </a:lnTo>
                <a:cubicBezTo>
                  <a:pt x="2637758" y="1921713"/>
                  <a:pt x="2634518" y="1923111"/>
                  <a:pt x="2633414" y="1925983"/>
                </a:cubicBezTo>
                <a:cubicBezTo>
                  <a:pt x="2632236" y="1928854"/>
                  <a:pt x="2633635" y="1932094"/>
                  <a:pt x="2636506" y="1933198"/>
                </a:cubicBezTo>
                <a:lnTo>
                  <a:pt x="2704608" y="1960365"/>
                </a:lnTo>
                <a:cubicBezTo>
                  <a:pt x="2705270" y="1960659"/>
                  <a:pt x="2706006" y="1960733"/>
                  <a:pt x="2706743" y="1960733"/>
                </a:cubicBezTo>
                <a:cubicBezTo>
                  <a:pt x="2708878" y="1960733"/>
                  <a:pt x="2711013" y="1959408"/>
                  <a:pt x="2711822" y="1957273"/>
                </a:cubicBezTo>
                <a:close/>
                <a:moveTo>
                  <a:pt x="2643795" y="1929959"/>
                </a:moveTo>
                <a:cubicBezTo>
                  <a:pt x="2644899" y="1927087"/>
                  <a:pt x="2643427" y="1923848"/>
                  <a:pt x="2640482" y="1922817"/>
                </a:cubicBezTo>
                <a:lnTo>
                  <a:pt x="2577239" y="1899331"/>
                </a:lnTo>
                <a:cubicBezTo>
                  <a:pt x="2574368" y="1898300"/>
                  <a:pt x="2571129" y="1899773"/>
                  <a:pt x="2570098" y="1902644"/>
                </a:cubicBezTo>
                <a:cubicBezTo>
                  <a:pt x="2569067" y="1905516"/>
                  <a:pt x="2570466" y="1908755"/>
                  <a:pt x="2573411" y="1909786"/>
                </a:cubicBezTo>
                <a:lnTo>
                  <a:pt x="2636653" y="1933272"/>
                </a:lnTo>
                <a:cubicBezTo>
                  <a:pt x="2637316" y="1933492"/>
                  <a:pt x="2637978" y="1933640"/>
                  <a:pt x="2638641" y="1933640"/>
                </a:cubicBezTo>
                <a:cubicBezTo>
                  <a:pt x="2640850" y="1933566"/>
                  <a:pt x="2642985" y="1932167"/>
                  <a:pt x="2643795" y="1929959"/>
                </a:cubicBezTo>
                <a:close/>
                <a:moveTo>
                  <a:pt x="2580626" y="1906252"/>
                </a:moveTo>
                <a:cubicBezTo>
                  <a:pt x="2581583" y="1903307"/>
                  <a:pt x="2579964" y="1900141"/>
                  <a:pt x="2577092" y="1899258"/>
                </a:cubicBezTo>
                <a:lnTo>
                  <a:pt x="2516500" y="1879453"/>
                </a:lnTo>
                <a:cubicBezTo>
                  <a:pt x="2513555" y="1878422"/>
                  <a:pt x="2510390" y="1880116"/>
                  <a:pt x="2509506" y="1882987"/>
                </a:cubicBezTo>
                <a:cubicBezTo>
                  <a:pt x="2508549" y="1885932"/>
                  <a:pt x="2510169" y="1889098"/>
                  <a:pt x="2513040" y="1889981"/>
                </a:cubicBezTo>
                <a:lnTo>
                  <a:pt x="2573632" y="1909786"/>
                </a:lnTo>
                <a:cubicBezTo>
                  <a:pt x="2574221" y="1910007"/>
                  <a:pt x="2574810" y="1910080"/>
                  <a:pt x="2575399" y="1910080"/>
                </a:cubicBezTo>
                <a:cubicBezTo>
                  <a:pt x="2577681" y="1910080"/>
                  <a:pt x="2579890" y="1908608"/>
                  <a:pt x="2580626" y="1906252"/>
                </a:cubicBezTo>
                <a:close/>
                <a:moveTo>
                  <a:pt x="2520108" y="1886153"/>
                </a:moveTo>
                <a:cubicBezTo>
                  <a:pt x="2520918" y="1883208"/>
                  <a:pt x="2519151" y="1880116"/>
                  <a:pt x="2516132" y="1879306"/>
                </a:cubicBezTo>
                <a:lnTo>
                  <a:pt x="2455688" y="1863109"/>
                </a:lnTo>
                <a:cubicBezTo>
                  <a:pt x="2452743" y="1862372"/>
                  <a:pt x="2449650" y="1864066"/>
                  <a:pt x="2448840" y="1867084"/>
                </a:cubicBezTo>
                <a:cubicBezTo>
                  <a:pt x="2448031" y="1870029"/>
                  <a:pt x="2449798" y="1873121"/>
                  <a:pt x="2452816" y="1873931"/>
                </a:cubicBezTo>
                <a:lnTo>
                  <a:pt x="2513261" y="1890128"/>
                </a:lnTo>
                <a:cubicBezTo>
                  <a:pt x="2513776" y="1890276"/>
                  <a:pt x="2514218" y="1890349"/>
                  <a:pt x="2514733" y="1890349"/>
                </a:cubicBezTo>
                <a:cubicBezTo>
                  <a:pt x="2517163" y="1890276"/>
                  <a:pt x="2519445" y="1888656"/>
                  <a:pt x="2520108" y="1886153"/>
                </a:cubicBezTo>
                <a:close/>
                <a:moveTo>
                  <a:pt x="2459737" y="1869661"/>
                </a:moveTo>
                <a:cubicBezTo>
                  <a:pt x="2460326" y="1866642"/>
                  <a:pt x="2458412" y="1863698"/>
                  <a:pt x="2455393" y="1863109"/>
                </a:cubicBezTo>
                <a:lnTo>
                  <a:pt x="2392740" y="1850519"/>
                </a:lnTo>
                <a:cubicBezTo>
                  <a:pt x="2389648" y="1849856"/>
                  <a:pt x="2386776" y="1851844"/>
                  <a:pt x="2386187" y="1854863"/>
                </a:cubicBezTo>
                <a:cubicBezTo>
                  <a:pt x="2385598" y="1857881"/>
                  <a:pt x="2387512" y="1860826"/>
                  <a:pt x="2390531" y="1861415"/>
                </a:cubicBezTo>
                <a:lnTo>
                  <a:pt x="2453184" y="1874005"/>
                </a:lnTo>
                <a:cubicBezTo>
                  <a:pt x="2453552" y="1874079"/>
                  <a:pt x="2453994" y="1874152"/>
                  <a:pt x="2454362" y="1874152"/>
                </a:cubicBezTo>
                <a:cubicBezTo>
                  <a:pt x="2456939" y="1874079"/>
                  <a:pt x="2459221" y="1872238"/>
                  <a:pt x="2459737" y="1869661"/>
                </a:cubicBezTo>
                <a:close/>
                <a:moveTo>
                  <a:pt x="2397083" y="1856630"/>
                </a:moveTo>
                <a:cubicBezTo>
                  <a:pt x="2397525" y="1853611"/>
                  <a:pt x="2395390" y="1850740"/>
                  <a:pt x="2392298" y="1850372"/>
                </a:cubicBezTo>
                <a:lnTo>
                  <a:pt x="2324712" y="1841243"/>
                </a:lnTo>
                <a:cubicBezTo>
                  <a:pt x="2321693" y="1840874"/>
                  <a:pt x="2318822" y="1842936"/>
                  <a:pt x="2318454" y="1846028"/>
                </a:cubicBezTo>
                <a:cubicBezTo>
                  <a:pt x="2318012" y="1849047"/>
                  <a:pt x="2320221" y="1851918"/>
                  <a:pt x="2323239" y="1852286"/>
                </a:cubicBezTo>
                <a:lnTo>
                  <a:pt x="2390826" y="1861415"/>
                </a:lnTo>
                <a:cubicBezTo>
                  <a:pt x="2391120" y="1861415"/>
                  <a:pt x="2391341" y="1861489"/>
                  <a:pt x="2391635" y="1861489"/>
                </a:cubicBezTo>
                <a:cubicBezTo>
                  <a:pt x="2394359" y="1861415"/>
                  <a:pt x="2396715" y="1859427"/>
                  <a:pt x="2397083" y="1856630"/>
                </a:cubicBezTo>
                <a:close/>
                <a:moveTo>
                  <a:pt x="2329571" y="1847059"/>
                </a:moveTo>
                <a:cubicBezTo>
                  <a:pt x="2329718" y="1843967"/>
                  <a:pt x="2327362" y="1841390"/>
                  <a:pt x="2324270" y="1841169"/>
                </a:cubicBezTo>
                <a:lnTo>
                  <a:pt x="2255874" y="1837561"/>
                </a:lnTo>
                <a:cubicBezTo>
                  <a:pt x="2252488" y="1837193"/>
                  <a:pt x="2250132" y="1839770"/>
                  <a:pt x="2249984" y="1842862"/>
                </a:cubicBezTo>
                <a:cubicBezTo>
                  <a:pt x="2249837" y="1845954"/>
                  <a:pt x="2252193" y="1848531"/>
                  <a:pt x="2255285" y="1848752"/>
                </a:cubicBezTo>
                <a:lnTo>
                  <a:pt x="2323681" y="1852360"/>
                </a:lnTo>
                <a:cubicBezTo>
                  <a:pt x="2323828" y="1852360"/>
                  <a:pt x="2323902" y="1852360"/>
                  <a:pt x="2324049" y="1852360"/>
                </a:cubicBezTo>
                <a:cubicBezTo>
                  <a:pt x="2326994" y="1852360"/>
                  <a:pt x="2329424" y="1850004"/>
                  <a:pt x="2329571" y="1847059"/>
                </a:cubicBezTo>
                <a:close/>
                <a:moveTo>
                  <a:pt x="2261101" y="1844114"/>
                </a:moveTo>
                <a:cubicBezTo>
                  <a:pt x="2261617" y="1841095"/>
                  <a:pt x="2259555" y="1838224"/>
                  <a:pt x="2256537" y="1837709"/>
                </a:cubicBezTo>
                <a:lnTo>
                  <a:pt x="2248291" y="1836310"/>
                </a:lnTo>
                <a:cubicBezTo>
                  <a:pt x="2245346" y="1835721"/>
                  <a:pt x="2242401" y="1837856"/>
                  <a:pt x="2241886" y="1840874"/>
                </a:cubicBezTo>
                <a:cubicBezTo>
                  <a:pt x="2241370" y="1843893"/>
                  <a:pt x="2243432" y="1846764"/>
                  <a:pt x="2246450" y="1847280"/>
                </a:cubicBezTo>
                <a:lnTo>
                  <a:pt x="2254696" y="1848679"/>
                </a:lnTo>
                <a:cubicBezTo>
                  <a:pt x="2254991" y="1848752"/>
                  <a:pt x="2255359" y="1848752"/>
                  <a:pt x="2255653" y="1848752"/>
                </a:cubicBezTo>
                <a:cubicBezTo>
                  <a:pt x="2258304" y="1848679"/>
                  <a:pt x="2260660" y="1846764"/>
                  <a:pt x="2261101" y="1844114"/>
                </a:cubicBezTo>
                <a:close/>
                <a:moveTo>
                  <a:pt x="2252782" y="1842936"/>
                </a:moveTo>
                <a:cubicBezTo>
                  <a:pt x="2253445" y="1839917"/>
                  <a:pt x="2251530" y="1836972"/>
                  <a:pt x="2248512" y="1836310"/>
                </a:cubicBezTo>
                <a:lnTo>
                  <a:pt x="2230474" y="1832334"/>
                </a:lnTo>
                <a:cubicBezTo>
                  <a:pt x="2227382" y="1831671"/>
                  <a:pt x="2224511" y="1833586"/>
                  <a:pt x="2223848" y="1836604"/>
                </a:cubicBezTo>
                <a:cubicBezTo>
                  <a:pt x="2223185" y="1839623"/>
                  <a:pt x="2225100" y="1842568"/>
                  <a:pt x="2228118" y="1843230"/>
                </a:cubicBezTo>
                <a:lnTo>
                  <a:pt x="2246156" y="1847206"/>
                </a:lnTo>
                <a:cubicBezTo>
                  <a:pt x="2246598" y="1847280"/>
                  <a:pt x="2246966" y="1847353"/>
                  <a:pt x="2247408" y="1847353"/>
                </a:cubicBezTo>
                <a:cubicBezTo>
                  <a:pt x="2249984" y="1847280"/>
                  <a:pt x="2252267" y="1845513"/>
                  <a:pt x="2252782" y="1842936"/>
                </a:cubicBezTo>
                <a:close/>
                <a:moveTo>
                  <a:pt x="2216118" y="1843893"/>
                </a:moveTo>
                <a:lnTo>
                  <a:pt x="2229591" y="1843304"/>
                </a:lnTo>
                <a:cubicBezTo>
                  <a:pt x="2232683" y="1843157"/>
                  <a:pt x="2235039" y="1840580"/>
                  <a:pt x="2234965" y="1837488"/>
                </a:cubicBezTo>
                <a:cubicBezTo>
                  <a:pt x="2234818" y="1834396"/>
                  <a:pt x="2232167" y="1832187"/>
                  <a:pt x="2229149" y="1832113"/>
                </a:cubicBezTo>
                <a:lnTo>
                  <a:pt x="2215676" y="1832702"/>
                </a:lnTo>
                <a:cubicBezTo>
                  <a:pt x="2212584" y="1832849"/>
                  <a:pt x="2210228" y="1835426"/>
                  <a:pt x="2210301" y="1838518"/>
                </a:cubicBezTo>
                <a:cubicBezTo>
                  <a:pt x="2210449" y="1841537"/>
                  <a:pt x="2212952" y="1843893"/>
                  <a:pt x="2215897" y="1843893"/>
                </a:cubicBezTo>
                <a:cubicBezTo>
                  <a:pt x="2215971" y="1843893"/>
                  <a:pt x="2216044" y="1843893"/>
                  <a:pt x="2216118" y="1843893"/>
                </a:cubicBezTo>
                <a:close/>
                <a:moveTo>
                  <a:pt x="2324565" y="1852286"/>
                </a:moveTo>
                <a:lnTo>
                  <a:pt x="2422631" y="1842862"/>
                </a:lnTo>
                <a:cubicBezTo>
                  <a:pt x="2425723" y="1842568"/>
                  <a:pt x="2427932" y="1839844"/>
                  <a:pt x="2427637" y="1836751"/>
                </a:cubicBezTo>
                <a:cubicBezTo>
                  <a:pt x="2427343" y="1833659"/>
                  <a:pt x="2424398" y="1831598"/>
                  <a:pt x="2421526" y="1831745"/>
                </a:cubicBezTo>
                <a:lnTo>
                  <a:pt x="2323460" y="1841169"/>
                </a:lnTo>
                <a:cubicBezTo>
                  <a:pt x="2320368" y="1841463"/>
                  <a:pt x="2318159" y="1844188"/>
                  <a:pt x="2318454" y="1847280"/>
                </a:cubicBezTo>
                <a:cubicBezTo>
                  <a:pt x="2318748" y="1850151"/>
                  <a:pt x="2321178" y="1852360"/>
                  <a:pt x="2324049" y="1852286"/>
                </a:cubicBezTo>
                <a:cubicBezTo>
                  <a:pt x="2324270" y="1852360"/>
                  <a:pt x="2324417" y="1852360"/>
                  <a:pt x="2324565" y="1852286"/>
                </a:cubicBezTo>
                <a:close/>
                <a:moveTo>
                  <a:pt x="2423809" y="1842641"/>
                </a:moveTo>
                <a:lnTo>
                  <a:pt x="2510390" y="1813781"/>
                </a:lnTo>
                <a:cubicBezTo>
                  <a:pt x="2513334" y="1812824"/>
                  <a:pt x="2514880" y="1809658"/>
                  <a:pt x="2513924" y="1806713"/>
                </a:cubicBezTo>
                <a:cubicBezTo>
                  <a:pt x="2512966" y="1803768"/>
                  <a:pt x="2509801" y="1802222"/>
                  <a:pt x="2506856" y="1803179"/>
                </a:cubicBezTo>
                <a:lnTo>
                  <a:pt x="2420275" y="1832040"/>
                </a:lnTo>
                <a:cubicBezTo>
                  <a:pt x="2417330" y="1832997"/>
                  <a:pt x="2415784" y="1836162"/>
                  <a:pt x="2416741" y="1839107"/>
                </a:cubicBezTo>
                <a:cubicBezTo>
                  <a:pt x="2417551" y="1841463"/>
                  <a:pt x="2419686" y="1842936"/>
                  <a:pt x="2422042" y="1842936"/>
                </a:cubicBezTo>
                <a:cubicBezTo>
                  <a:pt x="2422704" y="1842936"/>
                  <a:pt x="2423293" y="1842862"/>
                  <a:pt x="2423809" y="1842641"/>
                </a:cubicBezTo>
                <a:close/>
                <a:moveTo>
                  <a:pt x="2511788" y="1813119"/>
                </a:moveTo>
                <a:lnTo>
                  <a:pt x="2585559" y="1763202"/>
                </a:lnTo>
                <a:cubicBezTo>
                  <a:pt x="2588136" y="1761509"/>
                  <a:pt x="2588798" y="1757975"/>
                  <a:pt x="2587031" y="1755472"/>
                </a:cubicBezTo>
                <a:cubicBezTo>
                  <a:pt x="2585264" y="1752895"/>
                  <a:pt x="2581804" y="1752232"/>
                  <a:pt x="2579301" y="1753999"/>
                </a:cubicBezTo>
                <a:lnTo>
                  <a:pt x="2505604" y="1803916"/>
                </a:lnTo>
                <a:cubicBezTo>
                  <a:pt x="2503027" y="1805609"/>
                  <a:pt x="2502365" y="1809143"/>
                  <a:pt x="2504132" y="1811646"/>
                </a:cubicBezTo>
                <a:cubicBezTo>
                  <a:pt x="2505236" y="1813266"/>
                  <a:pt x="2507003" y="1814076"/>
                  <a:pt x="2508770" y="1814076"/>
                </a:cubicBezTo>
                <a:cubicBezTo>
                  <a:pt x="2509801" y="1814076"/>
                  <a:pt x="2510831" y="1813781"/>
                  <a:pt x="2511788" y="1813119"/>
                </a:cubicBezTo>
                <a:close/>
                <a:moveTo>
                  <a:pt x="2586737" y="1762098"/>
                </a:moveTo>
                <a:lnTo>
                  <a:pt x="2646077" y="1689505"/>
                </a:lnTo>
                <a:cubicBezTo>
                  <a:pt x="2648065" y="1687149"/>
                  <a:pt x="2647697" y="1683615"/>
                  <a:pt x="2645267" y="1681627"/>
                </a:cubicBezTo>
                <a:cubicBezTo>
                  <a:pt x="2642838" y="1679713"/>
                  <a:pt x="2639377" y="1680008"/>
                  <a:pt x="2637390" y="1682437"/>
                </a:cubicBezTo>
                <a:lnTo>
                  <a:pt x="2578049" y="1755030"/>
                </a:lnTo>
                <a:cubicBezTo>
                  <a:pt x="2576062" y="1757386"/>
                  <a:pt x="2576430" y="1760920"/>
                  <a:pt x="2578859" y="1762907"/>
                </a:cubicBezTo>
                <a:cubicBezTo>
                  <a:pt x="2579890" y="1763791"/>
                  <a:pt x="2581141" y="1764159"/>
                  <a:pt x="2582393" y="1764159"/>
                </a:cubicBezTo>
                <a:cubicBezTo>
                  <a:pt x="2584086" y="1764159"/>
                  <a:pt x="2585632" y="1763423"/>
                  <a:pt x="2586737" y="1762098"/>
                </a:cubicBezTo>
                <a:close/>
                <a:moveTo>
                  <a:pt x="2646813" y="1688254"/>
                </a:moveTo>
                <a:lnTo>
                  <a:pt x="2690177" y="1591513"/>
                </a:lnTo>
                <a:cubicBezTo>
                  <a:pt x="2691429" y="1588715"/>
                  <a:pt x="2690177" y="1585402"/>
                  <a:pt x="2687380" y="1584150"/>
                </a:cubicBezTo>
                <a:cubicBezTo>
                  <a:pt x="2684582" y="1582899"/>
                  <a:pt x="2681269" y="1584150"/>
                  <a:pt x="2680017" y="1586948"/>
                </a:cubicBezTo>
                <a:lnTo>
                  <a:pt x="2636653" y="1683689"/>
                </a:lnTo>
                <a:cubicBezTo>
                  <a:pt x="2635402" y="1686487"/>
                  <a:pt x="2636653" y="1689800"/>
                  <a:pt x="2639451" y="1691051"/>
                </a:cubicBezTo>
                <a:cubicBezTo>
                  <a:pt x="2640187" y="1691419"/>
                  <a:pt x="2640997" y="1691567"/>
                  <a:pt x="2641807" y="1691567"/>
                </a:cubicBezTo>
                <a:cubicBezTo>
                  <a:pt x="2643868" y="1691567"/>
                  <a:pt x="2645930" y="1690315"/>
                  <a:pt x="2646813" y="1688254"/>
                </a:cubicBezTo>
                <a:close/>
                <a:moveTo>
                  <a:pt x="2690546" y="1590408"/>
                </a:moveTo>
                <a:lnTo>
                  <a:pt x="2716608" y="1474378"/>
                </a:lnTo>
                <a:cubicBezTo>
                  <a:pt x="2717271" y="1471360"/>
                  <a:pt x="2715356" y="1468415"/>
                  <a:pt x="2712412" y="1467678"/>
                </a:cubicBezTo>
                <a:cubicBezTo>
                  <a:pt x="2709393" y="1467016"/>
                  <a:pt x="2706448" y="1468930"/>
                  <a:pt x="2705712" y="1471875"/>
                </a:cubicBezTo>
                <a:lnTo>
                  <a:pt x="2679649" y="1587905"/>
                </a:lnTo>
                <a:cubicBezTo>
                  <a:pt x="2678987" y="1590924"/>
                  <a:pt x="2680901" y="1593869"/>
                  <a:pt x="2683846" y="1594605"/>
                </a:cubicBezTo>
                <a:cubicBezTo>
                  <a:pt x="2684287" y="1594679"/>
                  <a:pt x="2684729" y="1594752"/>
                  <a:pt x="2685097" y="1594752"/>
                </a:cubicBezTo>
                <a:cubicBezTo>
                  <a:pt x="2687674" y="1594752"/>
                  <a:pt x="2689956" y="1592985"/>
                  <a:pt x="2690546" y="1590408"/>
                </a:cubicBezTo>
                <a:close/>
                <a:moveTo>
                  <a:pt x="2716829" y="1473495"/>
                </a:moveTo>
                <a:lnTo>
                  <a:pt x="2724339" y="1343403"/>
                </a:lnTo>
                <a:cubicBezTo>
                  <a:pt x="2724486" y="1340310"/>
                  <a:pt x="2722130" y="1337660"/>
                  <a:pt x="2719111" y="1337513"/>
                </a:cubicBezTo>
                <a:cubicBezTo>
                  <a:pt x="2716387" y="1337218"/>
                  <a:pt x="2713442" y="1339648"/>
                  <a:pt x="2713221" y="1342740"/>
                </a:cubicBezTo>
                <a:lnTo>
                  <a:pt x="2705712" y="1472832"/>
                </a:lnTo>
                <a:cubicBezTo>
                  <a:pt x="2705565" y="1475924"/>
                  <a:pt x="2707920" y="1478575"/>
                  <a:pt x="2710939" y="1478722"/>
                </a:cubicBezTo>
                <a:cubicBezTo>
                  <a:pt x="2711086" y="1478722"/>
                  <a:pt x="2711160" y="1478722"/>
                  <a:pt x="2711307" y="1478722"/>
                </a:cubicBezTo>
                <a:cubicBezTo>
                  <a:pt x="2714178" y="1478722"/>
                  <a:pt x="2716608" y="1476440"/>
                  <a:pt x="2716829" y="1473495"/>
                </a:cubicBezTo>
                <a:close/>
                <a:moveTo>
                  <a:pt x="2719259" y="1348630"/>
                </a:moveTo>
                <a:cubicBezTo>
                  <a:pt x="2722351" y="1348335"/>
                  <a:pt x="2724559" y="1345685"/>
                  <a:pt x="2724339" y="1342593"/>
                </a:cubicBezTo>
                <a:lnTo>
                  <a:pt x="2712043" y="1203813"/>
                </a:lnTo>
                <a:cubicBezTo>
                  <a:pt x="2711749" y="1200721"/>
                  <a:pt x="2709319" y="1198659"/>
                  <a:pt x="2706006" y="1198733"/>
                </a:cubicBezTo>
                <a:cubicBezTo>
                  <a:pt x="2702914" y="1199027"/>
                  <a:pt x="2700706" y="1201678"/>
                  <a:pt x="2700926" y="1204770"/>
                </a:cubicBezTo>
                <a:lnTo>
                  <a:pt x="2713221" y="1343550"/>
                </a:lnTo>
                <a:cubicBezTo>
                  <a:pt x="2713442" y="1346421"/>
                  <a:pt x="2715946" y="1348630"/>
                  <a:pt x="2718817" y="1348630"/>
                </a:cubicBezTo>
                <a:cubicBezTo>
                  <a:pt x="2718964" y="1348703"/>
                  <a:pt x="2719111" y="1348703"/>
                  <a:pt x="2719259" y="1348630"/>
                </a:cubicBezTo>
                <a:close/>
                <a:moveTo>
                  <a:pt x="2707700" y="1209776"/>
                </a:moveTo>
                <a:cubicBezTo>
                  <a:pt x="2710718" y="1209114"/>
                  <a:pt x="2712559" y="1206095"/>
                  <a:pt x="2711822" y="1203077"/>
                </a:cubicBezTo>
                <a:lnTo>
                  <a:pt x="2678545" y="1061131"/>
                </a:lnTo>
                <a:cubicBezTo>
                  <a:pt x="2677809" y="1058113"/>
                  <a:pt x="2674864" y="1056198"/>
                  <a:pt x="2671845" y="1057008"/>
                </a:cubicBezTo>
                <a:cubicBezTo>
                  <a:pt x="2668827" y="1057671"/>
                  <a:pt x="2666986" y="1060689"/>
                  <a:pt x="2667722" y="1063708"/>
                </a:cubicBezTo>
                <a:lnTo>
                  <a:pt x="2701000" y="1205653"/>
                </a:lnTo>
                <a:cubicBezTo>
                  <a:pt x="2701589" y="1208230"/>
                  <a:pt x="2703945" y="1209997"/>
                  <a:pt x="2706448" y="1209924"/>
                </a:cubicBezTo>
                <a:cubicBezTo>
                  <a:pt x="2706890" y="1209924"/>
                  <a:pt x="2707258" y="1209850"/>
                  <a:pt x="2707700" y="1209776"/>
                </a:cubicBezTo>
                <a:close/>
                <a:moveTo>
                  <a:pt x="2675158" y="1067536"/>
                </a:moveTo>
                <a:cubicBezTo>
                  <a:pt x="2678029" y="1066432"/>
                  <a:pt x="2679502" y="1063193"/>
                  <a:pt x="2678398" y="1060321"/>
                </a:cubicBezTo>
                <a:lnTo>
                  <a:pt x="2625831" y="921615"/>
                </a:lnTo>
                <a:cubicBezTo>
                  <a:pt x="2624726" y="918744"/>
                  <a:pt x="2621561" y="917271"/>
                  <a:pt x="2618616" y="918376"/>
                </a:cubicBezTo>
                <a:cubicBezTo>
                  <a:pt x="2615744" y="919480"/>
                  <a:pt x="2614272" y="922720"/>
                  <a:pt x="2615376" y="925591"/>
                </a:cubicBezTo>
                <a:lnTo>
                  <a:pt x="2667943" y="1064297"/>
                </a:lnTo>
                <a:cubicBezTo>
                  <a:pt x="2668827" y="1066506"/>
                  <a:pt x="2670962" y="1067905"/>
                  <a:pt x="2673170" y="1067905"/>
                </a:cubicBezTo>
                <a:cubicBezTo>
                  <a:pt x="2673907" y="1067905"/>
                  <a:pt x="2674496" y="1067831"/>
                  <a:pt x="2675158" y="1067536"/>
                </a:cubicBezTo>
                <a:close/>
                <a:moveTo>
                  <a:pt x="2623254" y="928609"/>
                </a:moveTo>
                <a:cubicBezTo>
                  <a:pt x="2625978" y="927137"/>
                  <a:pt x="2626935" y="923750"/>
                  <a:pt x="2625463" y="921026"/>
                </a:cubicBezTo>
                <a:lnTo>
                  <a:pt x="2555300" y="792038"/>
                </a:lnTo>
                <a:cubicBezTo>
                  <a:pt x="2553827" y="789314"/>
                  <a:pt x="2550441" y="788284"/>
                  <a:pt x="2547717" y="789830"/>
                </a:cubicBezTo>
                <a:cubicBezTo>
                  <a:pt x="2544993" y="791302"/>
                  <a:pt x="2544035" y="794689"/>
                  <a:pt x="2545508" y="797413"/>
                </a:cubicBezTo>
                <a:lnTo>
                  <a:pt x="2615671" y="926401"/>
                </a:lnTo>
                <a:cubicBezTo>
                  <a:pt x="2616701" y="928241"/>
                  <a:pt x="2618616" y="929346"/>
                  <a:pt x="2620603" y="929346"/>
                </a:cubicBezTo>
                <a:cubicBezTo>
                  <a:pt x="2621561" y="929272"/>
                  <a:pt x="2622444" y="929051"/>
                  <a:pt x="2623254" y="928609"/>
                </a:cubicBezTo>
                <a:close/>
                <a:moveTo>
                  <a:pt x="2553827" y="799106"/>
                </a:moveTo>
                <a:cubicBezTo>
                  <a:pt x="2556257" y="797266"/>
                  <a:pt x="2556772" y="793732"/>
                  <a:pt x="2554858" y="791302"/>
                </a:cubicBezTo>
                <a:lnTo>
                  <a:pt x="2468793" y="678217"/>
                </a:lnTo>
                <a:cubicBezTo>
                  <a:pt x="2466878" y="675787"/>
                  <a:pt x="2463418" y="675272"/>
                  <a:pt x="2460988" y="677186"/>
                </a:cubicBezTo>
                <a:cubicBezTo>
                  <a:pt x="2458559" y="679027"/>
                  <a:pt x="2458043" y="682561"/>
                  <a:pt x="2459958" y="684990"/>
                </a:cubicBezTo>
                <a:lnTo>
                  <a:pt x="2546023" y="798075"/>
                </a:lnTo>
                <a:cubicBezTo>
                  <a:pt x="2547127" y="799548"/>
                  <a:pt x="2548821" y="800284"/>
                  <a:pt x="2550514" y="800284"/>
                </a:cubicBezTo>
                <a:cubicBezTo>
                  <a:pt x="2551619" y="800211"/>
                  <a:pt x="2552797" y="799842"/>
                  <a:pt x="2553827" y="799106"/>
                </a:cubicBezTo>
                <a:close/>
                <a:moveTo>
                  <a:pt x="2468498" y="685358"/>
                </a:moveTo>
                <a:cubicBezTo>
                  <a:pt x="2470559" y="683076"/>
                  <a:pt x="2470412" y="679542"/>
                  <a:pt x="2468130" y="677481"/>
                </a:cubicBezTo>
                <a:lnTo>
                  <a:pt x="2368002" y="586262"/>
                </a:lnTo>
                <a:cubicBezTo>
                  <a:pt x="2365720" y="584200"/>
                  <a:pt x="2362186" y="584347"/>
                  <a:pt x="2360125" y="586630"/>
                </a:cubicBezTo>
                <a:cubicBezTo>
                  <a:pt x="2358063" y="588912"/>
                  <a:pt x="2358210" y="592446"/>
                  <a:pt x="2360493" y="594507"/>
                </a:cubicBezTo>
                <a:lnTo>
                  <a:pt x="2460620" y="685726"/>
                </a:lnTo>
                <a:cubicBezTo>
                  <a:pt x="2461725" y="686684"/>
                  <a:pt x="2463050" y="687199"/>
                  <a:pt x="2464449" y="687199"/>
                </a:cubicBezTo>
                <a:cubicBezTo>
                  <a:pt x="2465921" y="687125"/>
                  <a:pt x="2467394" y="686536"/>
                  <a:pt x="2468498" y="685358"/>
                </a:cubicBezTo>
                <a:close/>
                <a:moveTo>
                  <a:pt x="2368959" y="593256"/>
                </a:moveTo>
                <a:cubicBezTo>
                  <a:pt x="2370579" y="590679"/>
                  <a:pt x="2369769" y="587219"/>
                  <a:pt x="2367192" y="585599"/>
                </a:cubicBezTo>
                <a:lnTo>
                  <a:pt x="2257347" y="517424"/>
                </a:lnTo>
                <a:cubicBezTo>
                  <a:pt x="2254770" y="515804"/>
                  <a:pt x="2251310" y="516614"/>
                  <a:pt x="2249690" y="519191"/>
                </a:cubicBezTo>
                <a:cubicBezTo>
                  <a:pt x="2248070" y="521841"/>
                  <a:pt x="2248880" y="525228"/>
                  <a:pt x="2251457" y="526848"/>
                </a:cubicBezTo>
                <a:lnTo>
                  <a:pt x="2361303" y="595023"/>
                </a:lnTo>
                <a:cubicBezTo>
                  <a:pt x="2362260" y="595612"/>
                  <a:pt x="2363290" y="595833"/>
                  <a:pt x="2364247" y="595833"/>
                </a:cubicBezTo>
                <a:cubicBezTo>
                  <a:pt x="2366162" y="595906"/>
                  <a:pt x="2367929" y="594949"/>
                  <a:pt x="2368959" y="593256"/>
                </a:cubicBezTo>
                <a:close/>
                <a:moveTo>
                  <a:pt x="2259629" y="524124"/>
                </a:moveTo>
                <a:cubicBezTo>
                  <a:pt x="2260733" y="521252"/>
                  <a:pt x="2259261" y="518013"/>
                  <a:pt x="2256390" y="516908"/>
                </a:cubicBezTo>
                <a:lnTo>
                  <a:pt x="2141169" y="472808"/>
                </a:lnTo>
                <a:cubicBezTo>
                  <a:pt x="2138298" y="471704"/>
                  <a:pt x="2135058" y="473176"/>
                  <a:pt x="2133954" y="476048"/>
                </a:cubicBezTo>
                <a:cubicBezTo>
                  <a:pt x="2132850" y="478919"/>
                  <a:pt x="2134322" y="482158"/>
                  <a:pt x="2137194" y="483263"/>
                </a:cubicBezTo>
                <a:lnTo>
                  <a:pt x="2252414" y="527363"/>
                </a:lnTo>
                <a:cubicBezTo>
                  <a:pt x="2253076" y="527584"/>
                  <a:pt x="2253813" y="527731"/>
                  <a:pt x="2254475" y="527731"/>
                </a:cubicBezTo>
                <a:cubicBezTo>
                  <a:pt x="2256684" y="527731"/>
                  <a:pt x="2258819" y="526332"/>
                  <a:pt x="2259629" y="524124"/>
                </a:cubicBezTo>
                <a:close/>
                <a:moveTo>
                  <a:pt x="2144703" y="478919"/>
                </a:moveTo>
                <a:cubicBezTo>
                  <a:pt x="2145219" y="475900"/>
                  <a:pt x="2143157" y="473029"/>
                  <a:pt x="2140138" y="472514"/>
                </a:cubicBezTo>
                <a:lnTo>
                  <a:pt x="2023666" y="453372"/>
                </a:lnTo>
                <a:cubicBezTo>
                  <a:pt x="2020574" y="452930"/>
                  <a:pt x="2017777" y="454918"/>
                  <a:pt x="2017261" y="457936"/>
                </a:cubicBezTo>
                <a:cubicBezTo>
                  <a:pt x="2016746" y="460955"/>
                  <a:pt x="2018808" y="463826"/>
                  <a:pt x="2021826" y="464342"/>
                </a:cubicBezTo>
                <a:lnTo>
                  <a:pt x="2138298" y="483484"/>
                </a:lnTo>
                <a:cubicBezTo>
                  <a:pt x="2138592" y="483557"/>
                  <a:pt x="2138960" y="483557"/>
                  <a:pt x="2139255" y="483557"/>
                </a:cubicBezTo>
                <a:cubicBezTo>
                  <a:pt x="2141906" y="483557"/>
                  <a:pt x="2144261" y="481643"/>
                  <a:pt x="2144703" y="478919"/>
                </a:cubicBezTo>
                <a:close/>
                <a:moveTo>
                  <a:pt x="1909330" y="471041"/>
                </a:moveTo>
                <a:lnTo>
                  <a:pt x="2023078" y="464415"/>
                </a:lnTo>
                <a:cubicBezTo>
                  <a:pt x="2026170" y="464268"/>
                  <a:pt x="2028526" y="461617"/>
                  <a:pt x="2028305" y="458525"/>
                </a:cubicBezTo>
                <a:cubicBezTo>
                  <a:pt x="2028084" y="455433"/>
                  <a:pt x="2025654" y="452709"/>
                  <a:pt x="2022415" y="453298"/>
                </a:cubicBezTo>
                <a:lnTo>
                  <a:pt x="1908667" y="459924"/>
                </a:lnTo>
                <a:cubicBezTo>
                  <a:pt x="1905575" y="460071"/>
                  <a:pt x="1903219" y="462722"/>
                  <a:pt x="1903440" y="465814"/>
                </a:cubicBezTo>
                <a:cubicBezTo>
                  <a:pt x="1903587" y="468759"/>
                  <a:pt x="1906090" y="471115"/>
                  <a:pt x="1909035" y="471041"/>
                </a:cubicBezTo>
                <a:cubicBezTo>
                  <a:pt x="1909109" y="471041"/>
                  <a:pt x="1909183" y="471041"/>
                  <a:pt x="1909330" y="471041"/>
                </a:cubicBezTo>
                <a:close/>
                <a:moveTo>
                  <a:pt x="1837179" y="493496"/>
                </a:moveTo>
                <a:lnTo>
                  <a:pt x="1910581" y="470820"/>
                </a:lnTo>
                <a:cubicBezTo>
                  <a:pt x="1913526" y="469937"/>
                  <a:pt x="1915146" y="466771"/>
                  <a:pt x="1914263" y="463826"/>
                </a:cubicBezTo>
                <a:cubicBezTo>
                  <a:pt x="1913379" y="460881"/>
                  <a:pt x="1910213" y="459262"/>
                  <a:pt x="1907268" y="460145"/>
                </a:cubicBezTo>
                <a:lnTo>
                  <a:pt x="1833866" y="482821"/>
                </a:lnTo>
                <a:cubicBezTo>
                  <a:pt x="1830921" y="483704"/>
                  <a:pt x="1829301" y="486870"/>
                  <a:pt x="1830185" y="489815"/>
                </a:cubicBezTo>
                <a:cubicBezTo>
                  <a:pt x="1830921" y="492245"/>
                  <a:pt x="1833130" y="493791"/>
                  <a:pt x="1835559" y="493717"/>
                </a:cubicBezTo>
                <a:cubicBezTo>
                  <a:pt x="1836148" y="493717"/>
                  <a:pt x="1836664" y="493644"/>
                  <a:pt x="1837179" y="493496"/>
                </a:cubicBezTo>
                <a:close/>
                <a:moveTo>
                  <a:pt x="73830" y="1000318"/>
                </a:moveTo>
                <a:lnTo>
                  <a:pt x="76112" y="998919"/>
                </a:lnTo>
                <a:cubicBezTo>
                  <a:pt x="78763" y="997300"/>
                  <a:pt x="79646" y="993913"/>
                  <a:pt x="78027" y="991263"/>
                </a:cubicBezTo>
                <a:cubicBezTo>
                  <a:pt x="76407" y="988612"/>
                  <a:pt x="72947" y="987802"/>
                  <a:pt x="70370" y="989349"/>
                </a:cubicBezTo>
                <a:lnTo>
                  <a:pt x="68087" y="990747"/>
                </a:lnTo>
                <a:cubicBezTo>
                  <a:pt x="65437" y="992367"/>
                  <a:pt x="64553" y="995754"/>
                  <a:pt x="66173" y="998404"/>
                </a:cubicBezTo>
                <a:cubicBezTo>
                  <a:pt x="67204" y="1000171"/>
                  <a:pt x="69118" y="1001128"/>
                  <a:pt x="70959" y="1001128"/>
                </a:cubicBezTo>
                <a:cubicBezTo>
                  <a:pt x="71989" y="1001128"/>
                  <a:pt x="72947" y="1000834"/>
                  <a:pt x="73830" y="1000318"/>
                </a:cubicBezTo>
                <a:close/>
                <a:moveTo>
                  <a:pt x="73977" y="999729"/>
                </a:moveTo>
                <a:lnTo>
                  <a:pt x="90763" y="997594"/>
                </a:lnTo>
                <a:cubicBezTo>
                  <a:pt x="93782" y="997226"/>
                  <a:pt x="95991" y="994429"/>
                  <a:pt x="95549" y="991336"/>
                </a:cubicBezTo>
                <a:cubicBezTo>
                  <a:pt x="95181" y="988244"/>
                  <a:pt x="92309" y="986035"/>
                  <a:pt x="89291" y="986551"/>
                </a:cubicBezTo>
                <a:lnTo>
                  <a:pt x="72505" y="988686"/>
                </a:lnTo>
                <a:cubicBezTo>
                  <a:pt x="69486" y="989054"/>
                  <a:pt x="67278" y="991852"/>
                  <a:pt x="67719" y="994944"/>
                </a:cubicBezTo>
                <a:cubicBezTo>
                  <a:pt x="68087" y="997742"/>
                  <a:pt x="70517" y="999803"/>
                  <a:pt x="73241" y="999803"/>
                </a:cubicBezTo>
                <a:cubicBezTo>
                  <a:pt x="73536" y="999729"/>
                  <a:pt x="73756" y="999729"/>
                  <a:pt x="73977" y="999729"/>
                </a:cubicBezTo>
                <a:close/>
                <a:moveTo>
                  <a:pt x="90395" y="997594"/>
                </a:moveTo>
                <a:lnTo>
                  <a:pt x="118740" y="995533"/>
                </a:lnTo>
                <a:cubicBezTo>
                  <a:pt x="121832" y="995312"/>
                  <a:pt x="124115" y="992662"/>
                  <a:pt x="123894" y="989569"/>
                </a:cubicBezTo>
                <a:cubicBezTo>
                  <a:pt x="123673" y="986477"/>
                  <a:pt x="120949" y="983974"/>
                  <a:pt x="117930" y="984416"/>
                </a:cubicBezTo>
                <a:lnTo>
                  <a:pt x="89585" y="986477"/>
                </a:lnTo>
                <a:cubicBezTo>
                  <a:pt x="86493" y="986698"/>
                  <a:pt x="84211" y="989349"/>
                  <a:pt x="84432" y="992441"/>
                </a:cubicBezTo>
                <a:cubicBezTo>
                  <a:pt x="84653" y="995386"/>
                  <a:pt x="87082" y="997668"/>
                  <a:pt x="90027" y="997594"/>
                </a:cubicBezTo>
                <a:cubicBezTo>
                  <a:pt x="90174" y="997668"/>
                  <a:pt x="90322" y="997668"/>
                  <a:pt x="90395" y="997594"/>
                </a:cubicBezTo>
                <a:close/>
                <a:moveTo>
                  <a:pt x="118593" y="995606"/>
                </a:moveTo>
                <a:lnTo>
                  <a:pt x="161957" y="993619"/>
                </a:lnTo>
                <a:cubicBezTo>
                  <a:pt x="165049" y="993471"/>
                  <a:pt x="167405" y="990895"/>
                  <a:pt x="167258" y="987802"/>
                </a:cubicBezTo>
                <a:cubicBezTo>
                  <a:pt x="167111" y="984784"/>
                  <a:pt x="164607" y="982502"/>
                  <a:pt x="161662" y="982502"/>
                </a:cubicBezTo>
                <a:cubicBezTo>
                  <a:pt x="161589" y="982502"/>
                  <a:pt x="161515" y="982502"/>
                  <a:pt x="161442" y="982502"/>
                </a:cubicBezTo>
                <a:lnTo>
                  <a:pt x="118078" y="984489"/>
                </a:lnTo>
                <a:cubicBezTo>
                  <a:pt x="114985" y="984637"/>
                  <a:pt x="112629" y="987213"/>
                  <a:pt x="112777" y="990306"/>
                </a:cubicBezTo>
                <a:cubicBezTo>
                  <a:pt x="112924" y="993324"/>
                  <a:pt x="115427" y="995680"/>
                  <a:pt x="118372" y="995606"/>
                </a:cubicBezTo>
                <a:cubicBezTo>
                  <a:pt x="118446" y="995606"/>
                  <a:pt x="118519" y="995606"/>
                  <a:pt x="118593" y="995606"/>
                </a:cubicBezTo>
                <a:close/>
                <a:moveTo>
                  <a:pt x="161810" y="993545"/>
                </a:moveTo>
                <a:lnTo>
                  <a:pt x="218941" y="992220"/>
                </a:lnTo>
                <a:cubicBezTo>
                  <a:pt x="222033" y="992146"/>
                  <a:pt x="224463" y="989569"/>
                  <a:pt x="224389" y="986551"/>
                </a:cubicBezTo>
                <a:cubicBezTo>
                  <a:pt x="224316" y="983532"/>
                  <a:pt x="221813" y="981103"/>
                  <a:pt x="218794" y="981103"/>
                </a:cubicBezTo>
                <a:cubicBezTo>
                  <a:pt x="218794" y="981103"/>
                  <a:pt x="218720" y="981103"/>
                  <a:pt x="218720" y="981103"/>
                </a:cubicBezTo>
                <a:lnTo>
                  <a:pt x="161589" y="982428"/>
                </a:lnTo>
                <a:cubicBezTo>
                  <a:pt x="158497" y="982502"/>
                  <a:pt x="156067" y="985078"/>
                  <a:pt x="156141" y="988097"/>
                </a:cubicBezTo>
                <a:cubicBezTo>
                  <a:pt x="156214" y="991115"/>
                  <a:pt x="158718" y="993545"/>
                  <a:pt x="161736" y="993545"/>
                </a:cubicBezTo>
                <a:cubicBezTo>
                  <a:pt x="161736" y="993545"/>
                  <a:pt x="161810" y="993545"/>
                  <a:pt x="161810" y="993545"/>
                </a:cubicBezTo>
                <a:close/>
                <a:moveTo>
                  <a:pt x="294037" y="986551"/>
                </a:moveTo>
                <a:cubicBezTo>
                  <a:pt x="294037" y="983459"/>
                  <a:pt x="291534" y="980956"/>
                  <a:pt x="288442" y="980956"/>
                </a:cubicBezTo>
                <a:lnTo>
                  <a:pt x="218794" y="981029"/>
                </a:lnTo>
                <a:cubicBezTo>
                  <a:pt x="218794" y="981029"/>
                  <a:pt x="218794" y="981029"/>
                  <a:pt x="218794" y="981029"/>
                </a:cubicBezTo>
                <a:cubicBezTo>
                  <a:pt x="215702" y="981029"/>
                  <a:pt x="213272" y="983532"/>
                  <a:pt x="213272" y="986624"/>
                </a:cubicBezTo>
                <a:cubicBezTo>
                  <a:pt x="213272" y="989717"/>
                  <a:pt x="215776" y="992220"/>
                  <a:pt x="218868" y="992220"/>
                </a:cubicBezTo>
                <a:lnTo>
                  <a:pt x="288515" y="992146"/>
                </a:lnTo>
                <a:cubicBezTo>
                  <a:pt x="288515" y="992146"/>
                  <a:pt x="288515" y="992146"/>
                  <a:pt x="288515" y="992146"/>
                </a:cubicBezTo>
                <a:cubicBezTo>
                  <a:pt x="291607" y="992146"/>
                  <a:pt x="294037" y="989643"/>
                  <a:pt x="294037" y="986551"/>
                </a:cubicBezTo>
                <a:close/>
                <a:moveTo>
                  <a:pt x="374802" y="988612"/>
                </a:moveTo>
                <a:cubicBezTo>
                  <a:pt x="374875" y="985520"/>
                  <a:pt x="372446" y="982943"/>
                  <a:pt x="369354" y="982870"/>
                </a:cubicBezTo>
                <a:lnTo>
                  <a:pt x="288589" y="981029"/>
                </a:lnTo>
                <a:cubicBezTo>
                  <a:pt x="288515" y="981029"/>
                  <a:pt x="288442" y="981029"/>
                  <a:pt x="288442" y="981029"/>
                </a:cubicBezTo>
                <a:cubicBezTo>
                  <a:pt x="285423" y="981029"/>
                  <a:pt x="282994" y="983459"/>
                  <a:pt x="282920" y="986477"/>
                </a:cubicBezTo>
                <a:cubicBezTo>
                  <a:pt x="282846" y="989569"/>
                  <a:pt x="285276" y="992073"/>
                  <a:pt x="288368" y="992220"/>
                </a:cubicBezTo>
                <a:lnTo>
                  <a:pt x="369133" y="994060"/>
                </a:lnTo>
                <a:cubicBezTo>
                  <a:pt x="369206" y="994060"/>
                  <a:pt x="369280" y="994060"/>
                  <a:pt x="369280" y="994060"/>
                </a:cubicBezTo>
                <a:cubicBezTo>
                  <a:pt x="372298" y="993987"/>
                  <a:pt x="374728" y="991631"/>
                  <a:pt x="374802" y="988612"/>
                </a:cubicBezTo>
                <a:close/>
                <a:moveTo>
                  <a:pt x="465211" y="993177"/>
                </a:moveTo>
                <a:cubicBezTo>
                  <a:pt x="465358" y="990085"/>
                  <a:pt x="463002" y="987508"/>
                  <a:pt x="459910" y="987361"/>
                </a:cubicBezTo>
                <a:lnTo>
                  <a:pt x="369501" y="982943"/>
                </a:lnTo>
                <a:cubicBezTo>
                  <a:pt x="366188" y="982649"/>
                  <a:pt x="363832" y="985152"/>
                  <a:pt x="363685" y="988244"/>
                </a:cubicBezTo>
                <a:cubicBezTo>
                  <a:pt x="363537" y="991336"/>
                  <a:pt x="365893" y="993913"/>
                  <a:pt x="368985" y="994060"/>
                </a:cubicBezTo>
                <a:lnTo>
                  <a:pt x="459395" y="998478"/>
                </a:lnTo>
                <a:cubicBezTo>
                  <a:pt x="459468" y="998478"/>
                  <a:pt x="459616" y="998478"/>
                  <a:pt x="459689" y="998478"/>
                </a:cubicBezTo>
                <a:cubicBezTo>
                  <a:pt x="462634" y="998478"/>
                  <a:pt x="465064" y="996122"/>
                  <a:pt x="465211" y="993177"/>
                </a:cubicBezTo>
                <a:close/>
                <a:moveTo>
                  <a:pt x="561216" y="998699"/>
                </a:moveTo>
                <a:cubicBezTo>
                  <a:pt x="561363" y="995606"/>
                  <a:pt x="559007" y="992956"/>
                  <a:pt x="555988" y="992809"/>
                </a:cubicBezTo>
                <a:lnTo>
                  <a:pt x="459984" y="987361"/>
                </a:lnTo>
                <a:cubicBezTo>
                  <a:pt x="456891" y="987213"/>
                  <a:pt x="454241" y="989496"/>
                  <a:pt x="454094" y="992588"/>
                </a:cubicBezTo>
                <a:cubicBezTo>
                  <a:pt x="453947" y="995680"/>
                  <a:pt x="456302" y="998331"/>
                  <a:pt x="459321" y="998478"/>
                </a:cubicBezTo>
                <a:lnTo>
                  <a:pt x="555326" y="1003926"/>
                </a:lnTo>
                <a:cubicBezTo>
                  <a:pt x="555473" y="1003926"/>
                  <a:pt x="555547" y="1003926"/>
                  <a:pt x="555694" y="1003926"/>
                </a:cubicBezTo>
                <a:cubicBezTo>
                  <a:pt x="558639" y="1003926"/>
                  <a:pt x="561068" y="1001644"/>
                  <a:pt x="561216" y="998699"/>
                </a:cubicBezTo>
                <a:close/>
                <a:moveTo>
                  <a:pt x="658619" y="1003631"/>
                </a:moveTo>
                <a:cubicBezTo>
                  <a:pt x="658766" y="1000539"/>
                  <a:pt x="656410" y="997962"/>
                  <a:pt x="653318" y="997815"/>
                </a:cubicBezTo>
                <a:lnTo>
                  <a:pt x="555915" y="992809"/>
                </a:lnTo>
                <a:cubicBezTo>
                  <a:pt x="552749" y="992441"/>
                  <a:pt x="550246" y="995017"/>
                  <a:pt x="550098" y="998110"/>
                </a:cubicBezTo>
                <a:cubicBezTo>
                  <a:pt x="549951" y="1001202"/>
                  <a:pt x="552307" y="1003779"/>
                  <a:pt x="555399" y="1003926"/>
                </a:cubicBezTo>
                <a:lnTo>
                  <a:pt x="652803" y="1008932"/>
                </a:lnTo>
                <a:cubicBezTo>
                  <a:pt x="652876" y="1008932"/>
                  <a:pt x="653024" y="1008932"/>
                  <a:pt x="653097" y="1008932"/>
                </a:cubicBezTo>
                <a:cubicBezTo>
                  <a:pt x="656042" y="1008859"/>
                  <a:pt x="658472" y="1006576"/>
                  <a:pt x="658619" y="1003631"/>
                </a:cubicBezTo>
                <a:close/>
                <a:moveTo>
                  <a:pt x="754329" y="1004441"/>
                </a:moveTo>
                <a:cubicBezTo>
                  <a:pt x="754329" y="1001349"/>
                  <a:pt x="751900" y="998846"/>
                  <a:pt x="748807" y="998846"/>
                </a:cubicBezTo>
                <a:lnTo>
                  <a:pt x="653097" y="997742"/>
                </a:lnTo>
                <a:cubicBezTo>
                  <a:pt x="653097" y="997742"/>
                  <a:pt x="653024" y="997742"/>
                  <a:pt x="653024" y="997742"/>
                </a:cubicBezTo>
                <a:cubicBezTo>
                  <a:pt x="650005" y="997742"/>
                  <a:pt x="647502" y="1000245"/>
                  <a:pt x="647502" y="1003263"/>
                </a:cubicBezTo>
                <a:cubicBezTo>
                  <a:pt x="647502" y="1006356"/>
                  <a:pt x="649931" y="1008859"/>
                  <a:pt x="653024" y="1008859"/>
                </a:cubicBezTo>
                <a:lnTo>
                  <a:pt x="748734" y="1009963"/>
                </a:lnTo>
                <a:cubicBezTo>
                  <a:pt x="748734" y="1009963"/>
                  <a:pt x="748807" y="1009963"/>
                  <a:pt x="748807" y="1009963"/>
                </a:cubicBezTo>
                <a:cubicBezTo>
                  <a:pt x="751826" y="1009963"/>
                  <a:pt x="754329" y="1007533"/>
                  <a:pt x="754329" y="1004441"/>
                </a:cubicBezTo>
                <a:close/>
                <a:moveTo>
                  <a:pt x="749102" y="1009963"/>
                </a:moveTo>
                <a:lnTo>
                  <a:pt x="839879" y="1003779"/>
                </a:lnTo>
                <a:cubicBezTo>
                  <a:pt x="842971" y="1003558"/>
                  <a:pt x="845254" y="1000907"/>
                  <a:pt x="845033" y="997815"/>
                </a:cubicBezTo>
                <a:cubicBezTo>
                  <a:pt x="844812" y="994723"/>
                  <a:pt x="842456" y="992293"/>
                  <a:pt x="839069" y="992662"/>
                </a:cubicBezTo>
                <a:lnTo>
                  <a:pt x="748292" y="998846"/>
                </a:lnTo>
                <a:cubicBezTo>
                  <a:pt x="745200" y="999067"/>
                  <a:pt x="742918" y="1001717"/>
                  <a:pt x="743138" y="1004809"/>
                </a:cubicBezTo>
                <a:cubicBezTo>
                  <a:pt x="743359" y="1007754"/>
                  <a:pt x="745789" y="1010037"/>
                  <a:pt x="748734" y="1010037"/>
                </a:cubicBezTo>
                <a:cubicBezTo>
                  <a:pt x="748881" y="1009963"/>
                  <a:pt x="749028" y="1009963"/>
                  <a:pt x="749102" y="1009963"/>
                </a:cubicBezTo>
                <a:close/>
                <a:moveTo>
                  <a:pt x="840174" y="1003779"/>
                </a:moveTo>
                <a:lnTo>
                  <a:pt x="928816" y="993177"/>
                </a:lnTo>
                <a:cubicBezTo>
                  <a:pt x="931908" y="992809"/>
                  <a:pt x="934043" y="990011"/>
                  <a:pt x="933675" y="986993"/>
                </a:cubicBezTo>
                <a:cubicBezTo>
                  <a:pt x="933307" y="983900"/>
                  <a:pt x="930509" y="981765"/>
                  <a:pt x="927491" y="982133"/>
                </a:cubicBezTo>
                <a:lnTo>
                  <a:pt x="838849" y="992735"/>
                </a:lnTo>
                <a:cubicBezTo>
                  <a:pt x="835756" y="993103"/>
                  <a:pt x="833621" y="995901"/>
                  <a:pt x="833989" y="998919"/>
                </a:cubicBezTo>
                <a:cubicBezTo>
                  <a:pt x="834358" y="1001791"/>
                  <a:pt x="836787" y="1003852"/>
                  <a:pt x="839585" y="1003852"/>
                </a:cubicBezTo>
                <a:cubicBezTo>
                  <a:pt x="839806" y="1003852"/>
                  <a:pt x="840027" y="1003779"/>
                  <a:pt x="840174" y="1003779"/>
                </a:cubicBezTo>
                <a:close/>
                <a:moveTo>
                  <a:pt x="928963" y="993177"/>
                </a:moveTo>
                <a:lnTo>
                  <a:pt x="1018268" y="980808"/>
                </a:lnTo>
                <a:cubicBezTo>
                  <a:pt x="1021287" y="980367"/>
                  <a:pt x="1023422" y="977569"/>
                  <a:pt x="1023054" y="974550"/>
                </a:cubicBezTo>
                <a:cubicBezTo>
                  <a:pt x="1022612" y="971532"/>
                  <a:pt x="1019741" y="969397"/>
                  <a:pt x="1016796" y="969765"/>
                </a:cubicBezTo>
                <a:lnTo>
                  <a:pt x="927491" y="982133"/>
                </a:lnTo>
                <a:cubicBezTo>
                  <a:pt x="924472" y="982575"/>
                  <a:pt x="922337" y="985373"/>
                  <a:pt x="922705" y="988391"/>
                </a:cubicBezTo>
                <a:cubicBezTo>
                  <a:pt x="923074" y="991189"/>
                  <a:pt x="925503" y="993251"/>
                  <a:pt x="928227" y="993177"/>
                </a:cubicBezTo>
                <a:cubicBezTo>
                  <a:pt x="928448" y="993177"/>
                  <a:pt x="928669" y="993177"/>
                  <a:pt x="928963" y="993177"/>
                </a:cubicBezTo>
                <a:close/>
                <a:moveTo>
                  <a:pt x="1018268" y="980808"/>
                </a:moveTo>
                <a:lnTo>
                  <a:pt x="1109487" y="967851"/>
                </a:lnTo>
                <a:cubicBezTo>
                  <a:pt x="1112580" y="967409"/>
                  <a:pt x="1114641" y="964611"/>
                  <a:pt x="1114199" y="961593"/>
                </a:cubicBezTo>
                <a:cubicBezTo>
                  <a:pt x="1113758" y="958500"/>
                  <a:pt x="1110886" y="956292"/>
                  <a:pt x="1107941" y="956881"/>
                </a:cubicBezTo>
                <a:lnTo>
                  <a:pt x="1016722" y="969838"/>
                </a:lnTo>
                <a:cubicBezTo>
                  <a:pt x="1013630" y="970280"/>
                  <a:pt x="1011569" y="973078"/>
                  <a:pt x="1012010" y="976096"/>
                </a:cubicBezTo>
                <a:cubicBezTo>
                  <a:pt x="1012378" y="978894"/>
                  <a:pt x="1014808" y="980882"/>
                  <a:pt x="1017532" y="980882"/>
                </a:cubicBezTo>
                <a:cubicBezTo>
                  <a:pt x="1017753" y="980808"/>
                  <a:pt x="1017974" y="980808"/>
                  <a:pt x="1018268" y="980808"/>
                </a:cubicBezTo>
                <a:close/>
                <a:moveTo>
                  <a:pt x="1109414" y="967851"/>
                </a:moveTo>
                <a:lnTo>
                  <a:pt x="1203872" y="955335"/>
                </a:lnTo>
                <a:cubicBezTo>
                  <a:pt x="1206965" y="954967"/>
                  <a:pt x="1209100" y="952095"/>
                  <a:pt x="1208658" y="949077"/>
                </a:cubicBezTo>
                <a:cubicBezTo>
                  <a:pt x="1208290" y="945985"/>
                  <a:pt x="1205271" y="943849"/>
                  <a:pt x="1202400" y="944291"/>
                </a:cubicBezTo>
                <a:lnTo>
                  <a:pt x="1107941" y="956807"/>
                </a:lnTo>
                <a:cubicBezTo>
                  <a:pt x="1104849" y="957175"/>
                  <a:pt x="1102714" y="960046"/>
                  <a:pt x="1103156" y="963065"/>
                </a:cubicBezTo>
                <a:cubicBezTo>
                  <a:pt x="1103524" y="965863"/>
                  <a:pt x="1105954" y="967924"/>
                  <a:pt x="1108678" y="967924"/>
                </a:cubicBezTo>
                <a:cubicBezTo>
                  <a:pt x="1108972" y="967851"/>
                  <a:pt x="1109193" y="967851"/>
                  <a:pt x="1109414" y="967851"/>
                </a:cubicBezTo>
                <a:close/>
                <a:moveTo>
                  <a:pt x="1203799" y="955335"/>
                </a:moveTo>
                <a:lnTo>
                  <a:pt x="1299214" y="943849"/>
                </a:lnTo>
                <a:cubicBezTo>
                  <a:pt x="1302307" y="943481"/>
                  <a:pt x="1304442" y="940684"/>
                  <a:pt x="1304074" y="937665"/>
                </a:cubicBezTo>
                <a:cubicBezTo>
                  <a:pt x="1303705" y="934573"/>
                  <a:pt x="1300687" y="932364"/>
                  <a:pt x="1297889" y="932806"/>
                </a:cubicBezTo>
                <a:lnTo>
                  <a:pt x="1202474" y="944291"/>
                </a:lnTo>
                <a:cubicBezTo>
                  <a:pt x="1199381" y="944659"/>
                  <a:pt x="1197246" y="947457"/>
                  <a:pt x="1197614" y="950476"/>
                </a:cubicBezTo>
                <a:cubicBezTo>
                  <a:pt x="1197983" y="953347"/>
                  <a:pt x="1200412" y="955408"/>
                  <a:pt x="1203210" y="955408"/>
                </a:cubicBezTo>
                <a:cubicBezTo>
                  <a:pt x="1203357" y="955408"/>
                  <a:pt x="1203578" y="955335"/>
                  <a:pt x="1203799" y="955335"/>
                </a:cubicBezTo>
                <a:close/>
                <a:moveTo>
                  <a:pt x="1299141" y="943849"/>
                </a:moveTo>
                <a:lnTo>
                  <a:pt x="1393378" y="933837"/>
                </a:lnTo>
                <a:cubicBezTo>
                  <a:pt x="1396471" y="933542"/>
                  <a:pt x="1398679" y="930744"/>
                  <a:pt x="1398311" y="927726"/>
                </a:cubicBezTo>
                <a:cubicBezTo>
                  <a:pt x="1397943" y="924634"/>
                  <a:pt x="1395219" y="922572"/>
                  <a:pt x="1392200" y="922793"/>
                </a:cubicBezTo>
                <a:lnTo>
                  <a:pt x="1297963" y="932806"/>
                </a:lnTo>
                <a:cubicBezTo>
                  <a:pt x="1294871" y="933100"/>
                  <a:pt x="1292662" y="935898"/>
                  <a:pt x="1293030" y="938917"/>
                </a:cubicBezTo>
                <a:cubicBezTo>
                  <a:pt x="1293325" y="941788"/>
                  <a:pt x="1295754" y="943923"/>
                  <a:pt x="1298625" y="943923"/>
                </a:cubicBezTo>
                <a:cubicBezTo>
                  <a:pt x="1298773" y="943923"/>
                  <a:pt x="1298920" y="943923"/>
                  <a:pt x="1299141" y="943849"/>
                </a:cubicBezTo>
                <a:close/>
                <a:moveTo>
                  <a:pt x="1393305" y="933910"/>
                </a:moveTo>
                <a:lnTo>
                  <a:pt x="1484303" y="925885"/>
                </a:lnTo>
                <a:cubicBezTo>
                  <a:pt x="1487395" y="925591"/>
                  <a:pt x="1489604" y="922940"/>
                  <a:pt x="1489383" y="919848"/>
                </a:cubicBezTo>
                <a:cubicBezTo>
                  <a:pt x="1489089" y="916756"/>
                  <a:pt x="1486438" y="914547"/>
                  <a:pt x="1483346" y="914768"/>
                </a:cubicBezTo>
                <a:lnTo>
                  <a:pt x="1392348" y="922793"/>
                </a:lnTo>
                <a:cubicBezTo>
                  <a:pt x="1389256" y="923088"/>
                  <a:pt x="1387047" y="925738"/>
                  <a:pt x="1387268" y="928830"/>
                </a:cubicBezTo>
                <a:cubicBezTo>
                  <a:pt x="1387489" y="931775"/>
                  <a:pt x="1389992" y="933910"/>
                  <a:pt x="1392863" y="933910"/>
                </a:cubicBezTo>
                <a:cubicBezTo>
                  <a:pt x="1393010" y="933910"/>
                  <a:pt x="1393158" y="933910"/>
                  <a:pt x="1393305" y="933910"/>
                </a:cubicBezTo>
                <a:close/>
                <a:moveTo>
                  <a:pt x="1484156" y="925885"/>
                </a:moveTo>
                <a:lnTo>
                  <a:pt x="1569780" y="920290"/>
                </a:lnTo>
                <a:cubicBezTo>
                  <a:pt x="1572872" y="920069"/>
                  <a:pt x="1575154" y="917419"/>
                  <a:pt x="1575007" y="914327"/>
                </a:cubicBezTo>
                <a:cubicBezTo>
                  <a:pt x="1574786" y="911234"/>
                  <a:pt x="1572062" y="908657"/>
                  <a:pt x="1569043" y="909099"/>
                </a:cubicBezTo>
                <a:lnTo>
                  <a:pt x="1483420" y="914695"/>
                </a:lnTo>
                <a:cubicBezTo>
                  <a:pt x="1480327" y="914915"/>
                  <a:pt x="1478045" y="917566"/>
                  <a:pt x="1478192" y="920658"/>
                </a:cubicBezTo>
                <a:cubicBezTo>
                  <a:pt x="1478413" y="923603"/>
                  <a:pt x="1480843" y="925885"/>
                  <a:pt x="1483788" y="925885"/>
                </a:cubicBezTo>
                <a:cubicBezTo>
                  <a:pt x="1483935" y="925885"/>
                  <a:pt x="1484009" y="925885"/>
                  <a:pt x="1484156" y="925885"/>
                </a:cubicBezTo>
                <a:close/>
                <a:moveTo>
                  <a:pt x="1569632" y="920216"/>
                </a:moveTo>
                <a:lnTo>
                  <a:pt x="1649808" y="916462"/>
                </a:lnTo>
                <a:cubicBezTo>
                  <a:pt x="1652900" y="916314"/>
                  <a:pt x="1655256" y="913664"/>
                  <a:pt x="1655109" y="910645"/>
                </a:cubicBezTo>
                <a:cubicBezTo>
                  <a:pt x="1654962" y="907553"/>
                  <a:pt x="1652532" y="905565"/>
                  <a:pt x="1649293" y="905344"/>
                </a:cubicBezTo>
                <a:lnTo>
                  <a:pt x="1569117" y="909099"/>
                </a:lnTo>
                <a:cubicBezTo>
                  <a:pt x="1566025" y="909246"/>
                  <a:pt x="1563669" y="911897"/>
                  <a:pt x="1563816" y="914915"/>
                </a:cubicBezTo>
                <a:cubicBezTo>
                  <a:pt x="1563963" y="917934"/>
                  <a:pt x="1566467" y="920216"/>
                  <a:pt x="1569412" y="920216"/>
                </a:cubicBezTo>
                <a:cubicBezTo>
                  <a:pt x="1569485" y="920216"/>
                  <a:pt x="1569559" y="920216"/>
                  <a:pt x="1569632" y="920216"/>
                </a:cubicBezTo>
                <a:close/>
                <a:moveTo>
                  <a:pt x="1649734" y="916462"/>
                </a:moveTo>
                <a:lnTo>
                  <a:pt x="1724462" y="914032"/>
                </a:lnTo>
                <a:cubicBezTo>
                  <a:pt x="1727554" y="913958"/>
                  <a:pt x="1729984" y="911382"/>
                  <a:pt x="1729836" y="908289"/>
                </a:cubicBezTo>
                <a:cubicBezTo>
                  <a:pt x="1729763" y="905197"/>
                  <a:pt x="1727554" y="903136"/>
                  <a:pt x="1724094" y="902915"/>
                </a:cubicBezTo>
                <a:lnTo>
                  <a:pt x="1649366" y="905344"/>
                </a:lnTo>
                <a:cubicBezTo>
                  <a:pt x="1646274" y="905418"/>
                  <a:pt x="1643845" y="907995"/>
                  <a:pt x="1643992" y="911087"/>
                </a:cubicBezTo>
                <a:cubicBezTo>
                  <a:pt x="1644065" y="914106"/>
                  <a:pt x="1646569" y="916535"/>
                  <a:pt x="1649587" y="916462"/>
                </a:cubicBezTo>
                <a:cubicBezTo>
                  <a:pt x="1649661" y="916462"/>
                  <a:pt x="1649661" y="916462"/>
                  <a:pt x="1649734" y="916462"/>
                </a:cubicBezTo>
                <a:close/>
                <a:moveTo>
                  <a:pt x="1724388" y="914032"/>
                </a:moveTo>
                <a:lnTo>
                  <a:pt x="1793594" y="912412"/>
                </a:lnTo>
                <a:cubicBezTo>
                  <a:pt x="1796686" y="912339"/>
                  <a:pt x="1799116" y="909762"/>
                  <a:pt x="1799042" y="906743"/>
                </a:cubicBezTo>
                <a:cubicBezTo>
                  <a:pt x="1798969" y="903651"/>
                  <a:pt x="1796024" y="901516"/>
                  <a:pt x="1793373" y="901295"/>
                </a:cubicBezTo>
                <a:lnTo>
                  <a:pt x="1724167" y="902915"/>
                </a:lnTo>
                <a:cubicBezTo>
                  <a:pt x="1721075" y="902989"/>
                  <a:pt x="1718646" y="905565"/>
                  <a:pt x="1718719" y="908584"/>
                </a:cubicBezTo>
                <a:cubicBezTo>
                  <a:pt x="1718793" y="911602"/>
                  <a:pt x="1721296" y="914032"/>
                  <a:pt x="1724315" y="914032"/>
                </a:cubicBezTo>
                <a:cubicBezTo>
                  <a:pt x="1724315" y="914032"/>
                  <a:pt x="1724315" y="914032"/>
                  <a:pt x="1724388" y="914032"/>
                </a:cubicBezTo>
                <a:close/>
                <a:moveTo>
                  <a:pt x="1793594" y="912412"/>
                </a:moveTo>
                <a:lnTo>
                  <a:pt x="1857352" y="911087"/>
                </a:lnTo>
                <a:cubicBezTo>
                  <a:pt x="1860444" y="911013"/>
                  <a:pt x="1862874" y="908510"/>
                  <a:pt x="1862800" y="905418"/>
                </a:cubicBezTo>
                <a:cubicBezTo>
                  <a:pt x="1862726" y="902400"/>
                  <a:pt x="1860223" y="899970"/>
                  <a:pt x="1857205" y="899970"/>
                </a:cubicBezTo>
                <a:cubicBezTo>
                  <a:pt x="1857205" y="899970"/>
                  <a:pt x="1857131" y="899970"/>
                  <a:pt x="1857131" y="899970"/>
                </a:cubicBezTo>
                <a:lnTo>
                  <a:pt x="1793373" y="901295"/>
                </a:lnTo>
                <a:cubicBezTo>
                  <a:pt x="1790281" y="901369"/>
                  <a:pt x="1787852" y="903872"/>
                  <a:pt x="1787925" y="906964"/>
                </a:cubicBezTo>
                <a:cubicBezTo>
                  <a:pt x="1787999" y="909983"/>
                  <a:pt x="1790502" y="912412"/>
                  <a:pt x="1793521" y="912412"/>
                </a:cubicBezTo>
                <a:cubicBezTo>
                  <a:pt x="1793521" y="912412"/>
                  <a:pt x="1793521" y="912412"/>
                  <a:pt x="1793594" y="912412"/>
                </a:cubicBezTo>
                <a:close/>
                <a:moveTo>
                  <a:pt x="1914115" y="910645"/>
                </a:moveTo>
                <a:cubicBezTo>
                  <a:pt x="1917207" y="910645"/>
                  <a:pt x="1919637" y="908142"/>
                  <a:pt x="1919637" y="905050"/>
                </a:cubicBezTo>
                <a:cubicBezTo>
                  <a:pt x="1919637" y="901958"/>
                  <a:pt x="1917134" y="899528"/>
                  <a:pt x="1914042" y="899528"/>
                </a:cubicBezTo>
                <a:lnTo>
                  <a:pt x="1857131" y="899970"/>
                </a:lnTo>
                <a:cubicBezTo>
                  <a:pt x="1854039" y="899970"/>
                  <a:pt x="1851609" y="902473"/>
                  <a:pt x="1851609" y="905565"/>
                </a:cubicBezTo>
                <a:cubicBezTo>
                  <a:pt x="1851609" y="908657"/>
                  <a:pt x="1854112" y="911087"/>
                  <a:pt x="1857205" y="911087"/>
                </a:cubicBezTo>
                <a:lnTo>
                  <a:pt x="1914115" y="910645"/>
                </a:lnTo>
                <a:close/>
                <a:moveTo>
                  <a:pt x="1968523" y="906302"/>
                </a:moveTo>
                <a:cubicBezTo>
                  <a:pt x="1968596" y="903209"/>
                  <a:pt x="1966167" y="900706"/>
                  <a:pt x="1963075" y="900633"/>
                </a:cubicBezTo>
                <a:lnTo>
                  <a:pt x="1914263" y="899528"/>
                </a:lnTo>
                <a:cubicBezTo>
                  <a:pt x="1910949" y="899896"/>
                  <a:pt x="1908667" y="901884"/>
                  <a:pt x="1908594" y="904976"/>
                </a:cubicBezTo>
                <a:cubicBezTo>
                  <a:pt x="1908520" y="908068"/>
                  <a:pt x="1910949" y="910572"/>
                  <a:pt x="1914042" y="910645"/>
                </a:cubicBezTo>
                <a:lnTo>
                  <a:pt x="1962854" y="911750"/>
                </a:lnTo>
                <a:cubicBezTo>
                  <a:pt x="1962927" y="911750"/>
                  <a:pt x="1962927" y="911750"/>
                  <a:pt x="1963001" y="911750"/>
                </a:cubicBezTo>
                <a:cubicBezTo>
                  <a:pt x="1966020" y="911750"/>
                  <a:pt x="1968449" y="909320"/>
                  <a:pt x="1968523" y="906302"/>
                </a:cubicBezTo>
                <a:close/>
                <a:moveTo>
                  <a:pt x="7591126" y="2326346"/>
                </a:moveTo>
                <a:cubicBezTo>
                  <a:pt x="7593997" y="2325315"/>
                  <a:pt x="7595470" y="2322076"/>
                  <a:pt x="7594439" y="2319204"/>
                </a:cubicBezTo>
                <a:lnTo>
                  <a:pt x="7594071" y="2318174"/>
                </a:lnTo>
                <a:cubicBezTo>
                  <a:pt x="7592966" y="2315302"/>
                  <a:pt x="7589801" y="2313830"/>
                  <a:pt x="7586929" y="2314861"/>
                </a:cubicBezTo>
                <a:cubicBezTo>
                  <a:pt x="7584058" y="2315891"/>
                  <a:pt x="7582586" y="2319131"/>
                  <a:pt x="7583617" y="2322002"/>
                </a:cubicBezTo>
                <a:lnTo>
                  <a:pt x="7583984" y="2323033"/>
                </a:lnTo>
                <a:cubicBezTo>
                  <a:pt x="7584794" y="2325315"/>
                  <a:pt x="7587003" y="2326714"/>
                  <a:pt x="7589285" y="2326640"/>
                </a:cubicBezTo>
                <a:cubicBezTo>
                  <a:pt x="7589874" y="2326714"/>
                  <a:pt x="7590463" y="2326567"/>
                  <a:pt x="7591126" y="2326346"/>
                </a:cubicBezTo>
                <a:close/>
                <a:moveTo>
                  <a:pt x="7613507" y="2370667"/>
                </a:moveTo>
                <a:cubicBezTo>
                  <a:pt x="7616231" y="2369342"/>
                  <a:pt x="7617409" y="2365955"/>
                  <a:pt x="7616010" y="2363231"/>
                </a:cubicBezTo>
                <a:lnTo>
                  <a:pt x="7594071" y="2318689"/>
                </a:lnTo>
                <a:cubicBezTo>
                  <a:pt x="7592746" y="2315965"/>
                  <a:pt x="7589359" y="2314787"/>
                  <a:pt x="7586635" y="2316186"/>
                </a:cubicBezTo>
                <a:cubicBezTo>
                  <a:pt x="7583911" y="2317511"/>
                  <a:pt x="7582733" y="2320898"/>
                  <a:pt x="7584132" y="2323622"/>
                </a:cubicBezTo>
                <a:lnTo>
                  <a:pt x="7606071" y="2368164"/>
                </a:lnTo>
                <a:cubicBezTo>
                  <a:pt x="7607028" y="2370152"/>
                  <a:pt x="7609016" y="2371256"/>
                  <a:pt x="7611078" y="2371256"/>
                </a:cubicBezTo>
                <a:cubicBezTo>
                  <a:pt x="7611961" y="2371256"/>
                  <a:pt x="7612771" y="2371035"/>
                  <a:pt x="7613507" y="2370667"/>
                </a:cubicBezTo>
                <a:close/>
                <a:moveTo>
                  <a:pt x="7621312" y="2426547"/>
                </a:moveTo>
                <a:cubicBezTo>
                  <a:pt x="7624330" y="2426032"/>
                  <a:pt x="7626391" y="2423160"/>
                  <a:pt x="7625876" y="2420142"/>
                </a:cubicBezTo>
                <a:lnTo>
                  <a:pt x="7616600" y="2364777"/>
                </a:lnTo>
                <a:cubicBezTo>
                  <a:pt x="7616084" y="2361759"/>
                  <a:pt x="7613140" y="2359771"/>
                  <a:pt x="7610195" y="2360212"/>
                </a:cubicBezTo>
                <a:cubicBezTo>
                  <a:pt x="7607176" y="2360728"/>
                  <a:pt x="7605114" y="2363599"/>
                  <a:pt x="7605630" y="2366618"/>
                </a:cubicBezTo>
                <a:lnTo>
                  <a:pt x="7614907" y="2421982"/>
                </a:lnTo>
                <a:cubicBezTo>
                  <a:pt x="7615348" y="2424706"/>
                  <a:pt x="7617777" y="2426621"/>
                  <a:pt x="7620428" y="2426621"/>
                </a:cubicBezTo>
                <a:cubicBezTo>
                  <a:pt x="7620722" y="2426621"/>
                  <a:pt x="7621017" y="2426621"/>
                  <a:pt x="7621312" y="2426547"/>
                </a:cubicBezTo>
                <a:close/>
                <a:moveTo>
                  <a:pt x="7627275" y="2513275"/>
                </a:moveTo>
                <a:cubicBezTo>
                  <a:pt x="7630367" y="2513054"/>
                  <a:pt x="7632649" y="2510404"/>
                  <a:pt x="7632429" y="2507312"/>
                </a:cubicBezTo>
                <a:lnTo>
                  <a:pt x="7625950" y="2420657"/>
                </a:lnTo>
                <a:cubicBezTo>
                  <a:pt x="7625729" y="2417565"/>
                  <a:pt x="7622858" y="2415135"/>
                  <a:pt x="7619986" y="2415503"/>
                </a:cubicBezTo>
                <a:cubicBezTo>
                  <a:pt x="7616894" y="2415724"/>
                  <a:pt x="7614612" y="2418375"/>
                  <a:pt x="7614833" y="2421467"/>
                </a:cubicBezTo>
                <a:lnTo>
                  <a:pt x="7621312" y="2508122"/>
                </a:lnTo>
                <a:cubicBezTo>
                  <a:pt x="7621532" y="2511066"/>
                  <a:pt x="7623962" y="2513275"/>
                  <a:pt x="7626907" y="2513275"/>
                </a:cubicBezTo>
                <a:cubicBezTo>
                  <a:pt x="7626980" y="2513275"/>
                  <a:pt x="7627127" y="2513275"/>
                  <a:pt x="7627275" y="2513275"/>
                </a:cubicBezTo>
                <a:close/>
                <a:moveTo>
                  <a:pt x="7654221" y="2562971"/>
                </a:moveTo>
                <a:cubicBezTo>
                  <a:pt x="7656945" y="2561646"/>
                  <a:pt x="7658123" y="2558259"/>
                  <a:pt x="7656724" y="2555535"/>
                </a:cubicBezTo>
                <a:lnTo>
                  <a:pt x="7631839" y="2505324"/>
                </a:lnTo>
                <a:cubicBezTo>
                  <a:pt x="7630515" y="2502600"/>
                  <a:pt x="7627127" y="2501422"/>
                  <a:pt x="7624403" y="2502821"/>
                </a:cubicBezTo>
                <a:cubicBezTo>
                  <a:pt x="7621679" y="2504146"/>
                  <a:pt x="7620502" y="2507532"/>
                  <a:pt x="7621900" y="2510257"/>
                </a:cubicBezTo>
                <a:lnTo>
                  <a:pt x="7646785" y="2560468"/>
                </a:lnTo>
                <a:cubicBezTo>
                  <a:pt x="7647742" y="2562455"/>
                  <a:pt x="7649730" y="2563560"/>
                  <a:pt x="7651792" y="2563560"/>
                </a:cubicBezTo>
                <a:cubicBezTo>
                  <a:pt x="7652602" y="2563486"/>
                  <a:pt x="7653411" y="2563339"/>
                  <a:pt x="7654221" y="2562971"/>
                </a:cubicBezTo>
                <a:close/>
                <a:moveTo>
                  <a:pt x="7655767" y="2564738"/>
                </a:moveTo>
                <a:lnTo>
                  <a:pt x="7657093" y="2559216"/>
                </a:lnTo>
                <a:cubicBezTo>
                  <a:pt x="7657829" y="2556198"/>
                  <a:pt x="7655988" y="2553179"/>
                  <a:pt x="7652969" y="2552516"/>
                </a:cubicBezTo>
                <a:cubicBezTo>
                  <a:pt x="7649951" y="2551780"/>
                  <a:pt x="7646932" y="2553621"/>
                  <a:pt x="7646270" y="2556639"/>
                </a:cubicBezTo>
                <a:lnTo>
                  <a:pt x="7644944" y="2562161"/>
                </a:lnTo>
                <a:cubicBezTo>
                  <a:pt x="7644208" y="2565180"/>
                  <a:pt x="7646049" y="2568198"/>
                  <a:pt x="7649067" y="2568861"/>
                </a:cubicBezTo>
                <a:cubicBezTo>
                  <a:pt x="7649509" y="2569008"/>
                  <a:pt x="7649951" y="2569008"/>
                  <a:pt x="7650466" y="2569008"/>
                </a:cubicBezTo>
                <a:cubicBezTo>
                  <a:pt x="7652895" y="2569008"/>
                  <a:pt x="7655178" y="2567314"/>
                  <a:pt x="7655767" y="2564738"/>
                </a:cubicBezTo>
                <a:close/>
                <a:moveTo>
                  <a:pt x="9610831" y="1467089"/>
                </a:moveTo>
                <a:cubicBezTo>
                  <a:pt x="9612229" y="1464365"/>
                  <a:pt x="9611125" y="1460979"/>
                  <a:pt x="9608401" y="1459580"/>
                </a:cubicBezTo>
                <a:lnTo>
                  <a:pt x="9572841" y="1441616"/>
                </a:lnTo>
                <a:cubicBezTo>
                  <a:pt x="9570117" y="1440217"/>
                  <a:pt x="9566731" y="1441321"/>
                  <a:pt x="9565331" y="1444045"/>
                </a:cubicBezTo>
                <a:cubicBezTo>
                  <a:pt x="9563933" y="1446769"/>
                  <a:pt x="9565037" y="1450156"/>
                  <a:pt x="9567761" y="1451555"/>
                </a:cubicBezTo>
                <a:lnTo>
                  <a:pt x="9603321" y="1469519"/>
                </a:lnTo>
                <a:cubicBezTo>
                  <a:pt x="9604131" y="1469961"/>
                  <a:pt x="9605014" y="1470108"/>
                  <a:pt x="9605898" y="1470108"/>
                </a:cubicBezTo>
                <a:cubicBezTo>
                  <a:pt x="9607959" y="1470108"/>
                  <a:pt x="9609874" y="1469004"/>
                  <a:pt x="9610831" y="1467089"/>
                </a:cubicBezTo>
                <a:close/>
                <a:moveTo>
                  <a:pt x="9661925" y="1492858"/>
                </a:moveTo>
                <a:cubicBezTo>
                  <a:pt x="9663324" y="1490133"/>
                  <a:pt x="9662220" y="1486747"/>
                  <a:pt x="9659496" y="1485348"/>
                </a:cubicBezTo>
                <a:lnTo>
                  <a:pt x="9608401" y="1459580"/>
                </a:lnTo>
                <a:cubicBezTo>
                  <a:pt x="9605677" y="1458181"/>
                  <a:pt x="9602290" y="1459285"/>
                  <a:pt x="9600892" y="1462009"/>
                </a:cubicBezTo>
                <a:cubicBezTo>
                  <a:pt x="9599493" y="1464734"/>
                  <a:pt x="9600597" y="1468120"/>
                  <a:pt x="9603321" y="1469519"/>
                </a:cubicBezTo>
                <a:lnTo>
                  <a:pt x="9654415" y="1495287"/>
                </a:lnTo>
                <a:cubicBezTo>
                  <a:pt x="9655226" y="1495729"/>
                  <a:pt x="9656109" y="1495876"/>
                  <a:pt x="9656993" y="1495876"/>
                </a:cubicBezTo>
                <a:cubicBezTo>
                  <a:pt x="9659053" y="1495876"/>
                  <a:pt x="9660968" y="1494772"/>
                  <a:pt x="9661925" y="1492858"/>
                </a:cubicBezTo>
                <a:close/>
                <a:moveTo>
                  <a:pt x="9672011" y="1509496"/>
                </a:moveTo>
                <a:cubicBezTo>
                  <a:pt x="9674441" y="1507582"/>
                  <a:pt x="9674883" y="1504122"/>
                  <a:pt x="9672968" y="1501692"/>
                </a:cubicBezTo>
                <a:lnTo>
                  <a:pt x="9661336" y="1486894"/>
                </a:lnTo>
                <a:cubicBezTo>
                  <a:pt x="9659422" y="1484465"/>
                  <a:pt x="9655888" y="1484023"/>
                  <a:pt x="9653532" y="1485937"/>
                </a:cubicBezTo>
                <a:cubicBezTo>
                  <a:pt x="9651102" y="1487851"/>
                  <a:pt x="9650661" y="1491311"/>
                  <a:pt x="9652575" y="1493741"/>
                </a:cubicBezTo>
                <a:lnTo>
                  <a:pt x="9664208" y="1508539"/>
                </a:lnTo>
                <a:cubicBezTo>
                  <a:pt x="9665312" y="1509938"/>
                  <a:pt x="9666932" y="1510674"/>
                  <a:pt x="9668625" y="1510674"/>
                </a:cubicBezTo>
                <a:cubicBezTo>
                  <a:pt x="9669803" y="1510674"/>
                  <a:pt x="9671054" y="1510306"/>
                  <a:pt x="9672011" y="1509496"/>
                </a:cubicBezTo>
                <a:close/>
                <a:moveTo>
                  <a:pt x="9707719" y="1529448"/>
                </a:moveTo>
                <a:cubicBezTo>
                  <a:pt x="9709339" y="1526798"/>
                  <a:pt x="9708529" y="1523411"/>
                  <a:pt x="9705951" y="1521791"/>
                </a:cubicBezTo>
                <a:lnTo>
                  <a:pt x="9671570" y="1500367"/>
                </a:lnTo>
                <a:cubicBezTo>
                  <a:pt x="9668993" y="1498747"/>
                  <a:pt x="9665532" y="1499557"/>
                  <a:pt x="9663913" y="1502134"/>
                </a:cubicBezTo>
                <a:cubicBezTo>
                  <a:pt x="9662293" y="1504711"/>
                  <a:pt x="9663103" y="1508171"/>
                  <a:pt x="9665680" y="1509791"/>
                </a:cubicBezTo>
                <a:lnTo>
                  <a:pt x="9700062" y="1531215"/>
                </a:lnTo>
                <a:cubicBezTo>
                  <a:pt x="9701019" y="1531804"/>
                  <a:pt x="9702050" y="1532025"/>
                  <a:pt x="9703081" y="1532025"/>
                </a:cubicBezTo>
                <a:cubicBezTo>
                  <a:pt x="9704848" y="1532099"/>
                  <a:pt x="9706688" y="1531142"/>
                  <a:pt x="9707719" y="1529448"/>
                </a:cubicBezTo>
                <a:close/>
                <a:moveTo>
                  <a:pt x="9719278" y="1536737"/>
                </a:moveTo>
                <a:cubicBezTo>
                  <a:pt x="9720897" y="1534160"/>
                  <a:pt x="9720087" y="1530700"/>
                  <a:pt x="9717511" y="1529080"/>
                </a:cubicBezTo>
                <a:lnTo>
                  <a:pt x="9705879" y="1521865"/>
                </a:lnTo>
                <a:cubicBezTo>
                  <a:pt x="9703301" y="1520245"/>
                  <a:pt x="9699841" y="1520982"/>
                  <a:pt x="9698221" y="1523632"/>
                </a:cubicBezTo>
                <a:cubicBezTo>
                  <a:pt x="9696602" y="1526282"/>
                  <a:pt x="9697412" y="1529669"/>
                  <a:pt x="9699988" y="1531289"/>
                </a:cubicBezTo>
                <a:lnTo>
                  <a:pt x="9711620" y="1538504"/>
                </a:lnTo>
                <a:cubicBezTo>
                  <a:pt x="9712578" y="1539093"/>
                  <a:pt x="9713608" y="1539387"/>
                  <a:pt x="9714639" y="1539387"/>
                </a:cubicBezTo>
                <a:cubicBezTo>
                  <a:pt x="9716480" y="1539314"/>
                  <a:pt x="9718247" y="1538430"/>
                  <a:pt x="9719278" y="1536737"/>
                </a:cubicBezTo>
                <a:close/>
                <a:moveTo>
                  <a:pt x="9739450" y="1554480"/>
                </a:moveTo>
                <a:cubicBezTo>
                  <a:pt x="9741438" y="1552124"/>
                  <a:pt x="9741070" y="1548590"/>
                  <a:pt x="9738714" y="1546603"/>
                </a:cubicBezTo>
                <a:lnTo>
                  <a:pt x="9718099" y="1529448"/>
                </a:lnTo>
                <a:cubicBezTo>
                  <a:pt x="9715744" y="1527460"/>
                  <a:pt x="9712210" y="1527829"/>
                  <a:pt x="9710222" y="1530185"/>
                </a:cubicBezTo>
                <a:cubicBezTo>
                  <a:pt x="9708234" y="1532541"/>
                  <a:pt x="9708603" y="1536074"/>
                  <a:pt x="9710958" y="1538062"/>
                </a:cubicBezTo>
                <a:lnTo>
                  <a:pt x="9731573" y="1555216"/>
                </a:lnTo>
                <a:cubicBezTo>
                  <a:pt x="9732603" y="1556100"/>
                  <a:pt x="9733929" y="1556542"/>
                  <a:pt x="9735180" y="1556542"/>
                </a:cubicBezTo>
                <a:cubicBezTo>
                  <a:pt x="9736800" y="1556468"/>
                  <a:pt x="9738346" y="1555805"/>
                  <a:pt x="9739450" y="1554480"/>
                </a:cubicBezTo>
                <a:close/>
                <a:moveTo>
                  <a:pt x="9747991" y="1561548"/>
                </a:moveTo>
                <a:cubicBezTo>
                  <a:pt x="9749979" y="1559192"/>
                  <a:pt x="9749610" y="1555658"/>
                  <a:pt x="9747255" y="1553670"/>
                </a:cubicBezTo>
                <a:lnTo>
                  <a:pt x="9738788" y="1546603"/>
                </a:lnTo>
                <a:cubicBezTo>
                  <a:pt x="9736431" y="1544615"/>
                  <a:pt x="9732898" y="1544983"/>
                  <a:pt x="9730910" y="1547339"/>
                </a:cubicBezTo>
                <a:cubicBezTo>
                  <a:pt x="9728922" y="1549695"/>
                  <a:pt x="9729290" y="1553229"/>
                  <a:pt x="9731647" y="1555216"/>
                </a:cubicBezTo>
                <a:lnTo>
                  <a:pt x="9740113" y="1562284"/>
                </a:lnTo>
                <a:cubicBezTo>
                  <a:pt x="9741143" y="1563168"/>
                  <a:pt x="9742469" y="1563610"/>
                  <a:pt x="9743720" y="1563610"/>
                </a:cubicBezTo>
                <a:cubicBezTo>
                  <a:pt x="9745267" y="1563536"/>
                  <a:pt x="9746886" y="1562873"/>
                  <a:pt x="9747991" y="1561548"/>
                </a:cubicBezTo>
                <a:close/>
                <a:moveTo>
                  <a:pt x="2284366" y="1834985"/>
                </a:moveTo>
                <a:lnTo>
                  <a:pt x="2374702" y="1801265"/>
                </a:lnTo>
                <a:cubicBezTo>
                  <a:pt x="2377573" y="1800161"/>
                  <a:pt x="2379046" y="1796995"/>
                  <a:pt x="2377942" y="1794124"/>
                </a:cubicBezTo>
                <a:cubicBezTo>
                  <a:pt x="2376837" y="1791252"/>
                  <a:pt x="2373671" y="1789780"/>
                  <a:pt x="2370800" y="1790884"/>
                </a:cubicBezTo>
                <a:lnTo>
                  <a:pt x="2280464" y="1824604"/>
                </a:lnTo>
                <a:cubicBezTo>
                  <a:pt x="2277593" y="1825708"/>
                  <a:pt x="2276121" y="1828874"/>
                  <a:pt x="2277225" y="1831745"/>
                </a:cubicBezTo>
                <a:cubicBezTo>
                  <a:pt x="2278035" y="1834027"/>
                  <a:pt x="2280243" y="1835353"/>
                  <a:pt x="2282452" y="1835353"/>
                </a:cubicBezTo>
                <a:cubicBezTo>
                  <a:pt x="2283115" y="1835353"/>
                  <a:pt x="2283704" y="1835205"/>
                  <a:pt x="2284366" y="1834985"/>
                </a:cubicBezTo>
                <a:close/>
                <a:moveTo>
                  <a:pt x="2375880" y="1800603"/>
                </a:moveTo>
                <a:lnTo>
                  <a:pt x="2453994" y="1746048"/>
                </a:lnTo>
                <a:cubicBezTo>
                  <a:pt x="2456497" y="1744281"/>
                  <a:pt x="2457160" y="1740820"/>
                  <a:pt x="2455393" y="1738317"/>
                </a:cubicBezTo>
                <a:cubicBezTo>
                  <a:pt x="2453626" y="1735740"/>
                  <a:pt x="2450092" y="1735151"/>
                  <a:pt x="2447663" y="1736918"/>
                </a:cubicBezTo>
                <a:lnTo>
                  <a:pt x="2369548" y="1791473"/>
                </a:lnTo>
                <a:cubicBezTo>
                  <a:pt x="2367045" y="1793240"/>
                  <a:pt x="2366383" y="1796700"/>
                  <a:pt x="2368150" y="1799204"/>
                </a:cubicBezTo>
                <a:cubicBezTo>
                  <a:pt x="2369254" y="1800750"/>
                  <a:pt x="2371021" y="1801633"/>
                  <a:pt x="2372788" y="1801560"/>
                </a:cubicBezTo>
                <a:cubicBezTo>
                  <a:pt x="2373892" y="1801633"/>
                  <a:pt x="2374923" y="1801265"/>
                  <a:pt x="2375880" y="1800603"/>
                </a:cubicBezTo>
                <a:close/>
                <a:moveTo>
                  <a:pt x="2455098" y="1745017"/>
                </a:moveTo>
                <a:lnTo>
                  <a:pt x="2518782" y="1669332"/>
                </a:lnTo>
                <a:cubicBezTo>
                  <a:pt x="2520770" y="1666976"/>
                  <a:pt x="2520476" y="1663443"/>
                  <a:pt x="2518120" y="1661455"/>
                </a:cubicBezTo>
                <a:cubicBezTo>
                  <a:pt x="2515764" y="1659467"/>
                  <a:pt x="2512230" y="1659761"/>
                  <a:pt x="2510242" y="1662117"/>
                </a:cubicBezTo>
                <a:lnTo>
                  <a:pt x="2446558" y="1737802"/>
                </a:lnTo>
                <a:cubicBezTo>
                  <a:pt x="2444570" y="1740158"/>
                  <a:pt x="2444865" y="1743692"/>
                  <a:pt x="2447221" y="1745680"/>
                </a:cubicBezTo>
                <a:cubicBezTo>
                  <a:pt x="2448252" y="1746563"/>
                  <a:pt x="2449577" y="1747005"/>
                  <a:pt x="2450828" y="1747005"/>
                </a:cubicBezTo>
                <a:cubicBezTo>
                  <a:pt x="2452448" y="1747005"/>
                  <a:pt x="2453994" y="1746342"/>
                  <a:pt x="2455098" y="1745017"/>
                </a:cubicBezTo>
                <a:close/>
                <a:moveTo>
                  <a:pt x="2519519" y="1668228"/>
                </a:moveTo>
                <a:lnTo>
                  <a:pt x="2566564" y="1571193"/>
                </a:lnTo>
                <a:cubicBezTo>
                  <a:pt x="2567889" y="1568395"/>
                  <a:pt x="2566785" y="1565082"/>
                  <a:pt x="2563987" y="1563757"/>
                </a:cubicBezTo>
                <a:cubicBezTo>
                  <a:pt x="2561263" y="1562432"/>
                  <a:pt x="2557877" y="1563536"/>
                  <a:pt x="2556551" y="1566334"/>
                </a:cubicBezTo>
                <a:lnTo>
                  <a:pt x="2509506" y="1663369"/>
                </a:lnTo>
                <a:cubicBezTo>
                  <a:pt x="2508181" y="1666167"/>
                  <a:pt x="2509285" y="1669480"/>
                  <a:pt x="2512083" y="1670805"/>
                </a:cubicBezTo>
                <a:cubicBezTo>
                  <a:pt x="2512893" y="1671173"/>
                  <a:pt x="2513703" y="1671394"/>
                  <a:pt x="2514586" y="1671394"/>
                </a:cubicBezTo>
                <a:cubicBezTo>
                  <a:pt x="2516574" y="1671320"/>
                  <a:pt x="2518562" y="1670142"/>
                  <a:pt x="2519519" y="1668228"/>
                </a:cubicBezTo>
                <a:close/>
                <a:moveTo>
                  <a:pt x="2566932" y="1570162"/>
                </a:moveTo>
                <a:lnTo>
                  <a:pt x="2596013" y="1456414"/>
                </a:lnTo>
                <a:cubicBezTo>
                  <a:pt x="2596750" y="1453469"/>
                  <a:pt x="2594983" y="1450377"/>
                  <a:pt x="2591964" y="1449641"/>
                </a:cubicBezTo>
                <a:cubicBezTo>
                  <a:pt x="2589019" y="1448831"/>
                  <a:pt x="2585927" y="1450671"/>
                  <a:pt x="2585191" y="1453690"/>
                </a:cubicBezTo>
                <a:lnTo>
                  <a:pt x="2556109" y="1567438"/>
                </a:lnTo>
                <a:cubicBezTo>
                  <a:pt x="2555373" y="1570383"/>
                  <a:pt x="2557140" y="1573475"/>
                  <a:pt x="2560159" y="1574211"/>
                </a:cubicBezTo>
                <a:cubicBezTo>
                  <a:pt x="2560601" y="1574358"/>
                  <a:pt x="2561116" y="1574358"/>
                  <a:pt x="2561558" y="1574358"/>
                </a:cubicBezTo>
                <a:cubicBezTo>
                  <a:pt x="2564061" y="1574285"/>
                  <a:pt x="2566343" y="1572665"/>
                  <a:pt x="2566932" y="1570162"/>
                </a:cubicBezTo>
                <a:close/>
                <a:moveTo>
                  <a:pt x="2596161" y="1455457"/>
                </a:moveTo>
                <a:lnTo>
                  <a:pt x="2605879" y="1329635"/>
                </a:lnTo>
                <a:cubicBezTo>
                  <a:pt x="2606100" y="1326543"/>
                  <a:pt x="2603817" y="1323892"/>
                  <a:pt x="2600725" y="1323671"/>
                </a:cubicBezTo>
                <a:cubicBezTo>
                  <a:pt x="2597780" y="1323598"/>
                  <a:pt x="2594983" y="1325733"/>
                  <a:pt x="2594762" y="1328825"/>
                </a:cubicBezTo>
                <a:lnTo>
                  <a:pt x="2585043" y="1454647"/>
                </a:lnTo>
                <a:cubicBezTo>
                  <a:pt x="2584822" y="1457739"/>
                  <a:pt x="2587105" y="1460390"/>
                  <a:pt x="2590197" y="1460611"/>
                </a:cubicBezTo>
                <a:cubicBezTo>
                  <a:pt x="2590344" y="1460611"/>
                  <a:pt x="2590492" y="1460611"/>
                  <a:pt x="2590712" y="1460611"/>
                </a:cubicBezTo>
                <a:cubicBezTo>
                  <a:pt x="2593510" y="1460537"/>
                  <a:pt x="2595940" y="1458328"/>
                  <a:pt x="2596161" y="1455457"/>
                </a:cubicBezTo>
                <a:close/>
                <a:moveTo>
                  <a:pt x="2600725" y="1334789"/>
                </a:moveTo>
                <a:cubicBezTo>
                  <a:pt x="2603817" y="1334494"/>
                  <a:pt x="2606100" y="1331844"/>
                  <a:pt x="2605805" y="1328751"/>
                </a:cubicBezTo>
                <a:lnTo>
                  <a:pt x="2594835" y="1195788"/>
                </a:lnTo>
                <a:cubicBezTo>
                  <a:pt x="2594541" y="1192696"/>
                  <a:pt x="2591743" y="1190340"/>
                  <a:pt x="2588798" y="1190708"/>
                </a:cubicBezTo>
                <a:cubicBezTo>
                  <a:pt x="2585706" y="1191003"/>
                  <a:pt x="2583424" y="1193653"/>
                  <a:pt x="2583718" y="1196745"/>
                </a:cubicBezTo>
                <a:lnTo>
                  <a:pt x="2594688" y="1329709"/>
                </a:lnTo>
                <a:cubicBezTo>
                  <a:pt x="2594909" y="1332653"/>
                  <a:pt x="2597412" y="1334862"/>
                  <a:pt x="2600283" y="1334862"/>
                </a:cubicBezTo>
                <a:cubicBezTo>
                  <a:pt x="2600504" y="1334789"/>
                  <a:pt x="2600652" y="1334789"/>
                  <a:pt x="2600725" y="1334789"/>
                </a:cubicBezTo>
                <a:close/>
                <a:moveTo>
                  <a:pt x="2590639" y="1201678"/>
                </a:moveTo>
                <a:cubicBezTo>
                  <a:pt x="2593657" y="1200942"/>
                  <a:pt x="2595498" y="1197923"/>
                  <a:pt x="2594762" y="1194978"/>
                </a:cubicBezTo>
                <a:lnTo>
                  <a:pt x="2561999" y="1059806"/>
                </a:lnTo>
                <a:cubicBezTo>
                  <a:pt x="2561263" y="1056861"/>
                  <a:pt x="2558318" y="1054947"/>
                  <a:pt x="2555300" y="1055683"/>
                </a:cubicBezTo>
                <a:cubicBezTo>
                  <a:pt x="2552281" y="1056419"/>
                  <a:pt x="2550441" y="1059438"/>
                  <a:pt x="2551177" y="1062383"/>
                </a:cubicBezTo>
                <a:lnTo>
                  <a:pt x="2583939" y="1197555"/>
                </a:lnTo>
                <a:cubicBezTo>
                  <a:pt x="2584528" y="1200132"/>
                  <a:pt x="2586884" y="1201825"/>
                  <a:pt x="2589387" y="1201825"/>
                </a:cubicBezTo>
                <a:cubicBezTo>
                  <a:pt x="2589829" y="1201825"/>
                  <a:pt x="2590271" y="1201751"/>
                  <a:pt x="2590639" y="1201678"/>
                </a:cubicBezTo>
                <a:close/>
                <a:moveTo>
                  <a:pt x="2558686" y="1066211"/>
                </a:moveTo>
                <a:cubicBezTo>
                  <a:pt x="2561558" y="1065033"/>
                  <a:pt x="2562956" y="1061794"/>
                  <a:pt x="2561779" y="1058996"/>
                </a:cubicBezTo>
                <a:lnTo>
                  <a:pt x="2508917" y="927505"/>
                </a:lnTo>
                <a:cubicBezTo>
                  <a:pt x="2507739" y="924634"/>
                  <a:pt x="2504500" y="923235"/>
                  <a:pt x="2501628" y="924413"/>
                </a:cubicBezTo>
                <a:cubicBezTo>
                  <a:pt x="2498757" y="925591"/>
                  <a:pt x="2497358" y="928830"/>
                  <a:pt x="2498536" y="931628"/>
                </a:cubicBezTo>
                <a:lnTo>
                  <a:pt x="2551398" y="1063119"/>
                </a:lnTo>
                <a:cubicBezTo>
                  <a:pt x="2552281" y="1065328"/>
                  <a:pt x="2554416" y="1066653"/>
                  <a:pt x="2556625" y="1066579"/>
                </a:cubicBezTo>
                <a:cubicBezTo>
                  <a:pt x="2557361" y="1066653"/>
                  <a:pt x="2558024" y="1066506"/>
                  <a:pt x="2558686" y="1066211"/>
                </a:cubicBezTo>
                <a:close/>
                <a:moveTo>
                  <a:pt x="2506561" y="934352"/>
                </a:moveTo>
                <a:cubicBezTo>
                  <a:pt x="2509212" y="932806"/>
                  <a:pt x="2510095" y="929419"/>
                  <a:pt x="2508549" y="926695"/>
                </a:cubicBezTo>
                <a:lnTo>
                  <a:pt x="2437282" y="804702"/>
                </a:lnTo>
                <a:cubicBezTo>
                  <a:pt x="2435736" y="802051"/>
                  <a:pt x="2432275" y="801168"/>
                  <a:pt x="2429625" y="802714"/>
                </a:cubicBezTo>
                <a:cubicBezTo>
                  <a:pt x="2426975" y="804260"/>
                  <a:pt x="2426091" y="807646"/>
                  <a:pt x="2427637" y="810371"/>
                </a:cubicBezTo>
                <a:lnTo>
                  <a:pt x="2498904" y="932364"/>
                </a:lnTo>
                <a:cubicBezTo>
                  <a:pt x="2499935" y="934131"/>
                  <a:pt x="2501849" y="935162"/>
                  <a:pt x="2503764" y="935162"/>
                </a:cubicBezTo>
                <a:cubicBezTo>
                  <a:pt x="2504721" y="935088"/>
                  <a:pt x="2505678" y="934867"/>
                  <a:pt x="2506561" y="934352"/>
                </a:cubicBezTo>
                <a:close/>
                <a:moveTo>
                  <a:pt x="2436030" y="811917"/>
                </a:moveTo>
                <a:cubicBezTo>
                  <a:pt x="2438386" y="809929"/>
                  <a:pt x="2438754" y="806469"/>
                  <a:pt x="2436766" y="804039"/>
                </a:cubicBezTo>
                <a:lnTo>
                  <a:pt x="2349007" y="697359"/>
                </a:lnTo>
                <a:cubicBezTo>
                  <a:pt x="2347020" y="695003"/>
                  <a:pt x="2343486" y="694635"/>
                  <a:pt x="2341130" y="696623"/>
                </a:cubicBezTo>
                <a:cubicBezTo>
                  <a:pt x="2338774" y="698611"/>
                  <a:pt x="2338406" y="702071"/>
                  <a:pt x="2340394" y="704500"/>
                </a:cubicBezTo>
                <a:lnTo>
                  <a:pt x="2428152" y="811180"/>
                </a:lnTo>
                <a:cubicBezTo>
                  <a:pt x="2429257" y="812506"/>
                  <a:pt x="2430877" y="813242"/>
                  <a:pt x="2432496" y="813242"/>
                </a:cubicBezTo>
                <a:cubicBezTo>
                  <a:pt x="2433748" y="813168"/>
                  <a:pt x="2434999" y="812726"/>
                  <a:pt x="2436030" y="811917"/>
                </a:cubicBezTo>
                <a:close/>
                <a:moveTo>
                  <a:pt x="2349007" y="704500"/>
                </a:moveTo>
                <a:cubicBezTo>
                  <a:pt x="2350995" y="702144"/>
                  <a:pt x="2350701" y="698611"/>
                  <a:pt x="2348345" y="696623"/>
                </a:cubicBezTo>
                <a:lnTo>
                  <a:pt x="2245935" y="610778"/>
                </a:lnTo>
                <a:cubicBezTo>
                  <a:pt x="2243579" y="608790"/>
                  <a:pt x="2240045" y="609085"/>
                  <a:pt x="2238057" y="611441"/>
                </a:cubicBezTo>
                <a:cubicBezTo>
                  <a:pt x="2236069" y="613797"/>
                  <a:pt x="2236364" y="617331"/>
                  <a:pt x="2238720" y="619318"/>
                </a:cubicBezTo>
                <a:lnTo>
                  <a:pt x="2341130" y="705163"/>
                </a:lnTo>
                <a:cubicBezTo>
                  <a:pt x="2342161" y="706046"/>
                  <a:pt x="2343486" y="706488"/>
                  <a:pt x="2344737" y="706488"/>
                </a:cubicBezTo>
                <a:cubicBezTo>
                  <a:pt x="2346357" y="706488"/>
                  <a:pt x="2347903" y="705752"/>
                  <a:pt x="2349007" y="704500"/>
                </a:cubicBezTo>
                <a:close/>
                <a:moveTo>
                  <a:pt x="2247113" y="617846"/>
                </a:moveTo>
                <a:cubicBezTo>
                  <a:pt x="2248659" y="615195"/>
                  <a:pt x="2247702" y="611735"/>
                  <a:pt x="2245052" y="610263"/>
                </a:cubicBezTo>
                <a:lnTo>
                  <a:pt x="2133071" y="546652"/>
                </a:lnTo>
                <a:cubicBezTo>
                  <a:pt x="2130420" y="545106"/>
                  <a:pt x="2127034" y="546063"/>
                  <a:pt x="2125488" y="548714"/>
                </a:cubicBezTo>
                <a:cubicBezTo>
                  <a:pt x="2123942" y="551364"/>
                  <a:pt x="2124898" y="554824"/>
                  <a:pt x="2127549" y="556297"/>
                </a:cubicBezTo>
                <a:lnTo>
                  <a:pt x="2239530" y="619907"/>
                </a:lnTo>
                <a:cubicBezTo>
                  <a:pt x="2240413" y="620423"/>
                  <a:pt x="2241370" y="620644"/>
                  <a:pt x="2242328" y="620644"/>
                </a:cubicBezTo>
                <a:cubicBezTo>
                  <a:pt x="2244242" y="620644"/>
                  <a:pt x="2246082" y="619613"/>
                  <a:pt x="2247113" y="617846"/>
                </a:cubicBezTo>
                <a:close/>
                <a:moveTo>
                  <a:pt x="2135574" y="553278"/>
                </a:moveTo>
                <a:cubicBezTo>
                  <a:pt x="2136605" y="550333"/>
                  <a:pt x="2135058" y="547168"/>
                  <a:pt x="2132114" y="546211"/>
                </a:cubicBezTo>
                <a:lnTo>
                  <a:pt x="2015494" y="505865"/>
                </a:lnTo>
                <a:cubicBezTo>
                  <a:pt x="2012550" y="504908"/>
                  <a:pt x="2009384" y="506380"/>
                  <a:pt x="2008427" y="509325"/>
                </a:cubicBezTo>
                <a:cubicBezTo>
                  <a:pt x="2007396" y="512270"/>
                  <a:pt x="2008942" y="515436"/>
                  <a:pt x="2011887" y="516393"/>
                </a:cubicBezTo>
                <a:lnTo>
                  <a:pt x="2128506" y="556739"/>
                </a:lnTo>
                <a:cubicBezTo>
                  <a:pt x="2129095" y="556960"/>
                  <a:pt x="2129758" y="557033"/>
                  <a:pt x="2130347" y="557033"/>
                </a:cubicBezTo>
                <a:cubicBezTo>
                  <a:pt x="2132629" y="557033"/>
                  <a:pt x="2134764" y="555561"/>
                  <a:pt x="2135574" y="553278"/>
                </a:cubicBezTo>
                <a:close/>
                <a:moveTo>
                  <a:pt x="2019176" y="511902"/>
                </a:moveTo>
                <a:cubicBezTo>
                  <a:pt x="2019617" y="508884"/>
                  <a:pt x="2017482" y="506012"/>
                  <a:pt x="2014390" y="505644"/>
                </a:cubicBezTo>
                <a:lnTo>
                  <a:pt x="1898065" y="489741"/>
                </a:lnTo>
                <a:cubicBezTo>
                  <a:pt x="1895047" y="489373"/>
                  <a:pt x="1892176" y="491435"/>
                  <a:pt x="1891808" y="494527"/>
                </a:cubicBezTo>
                <a:cubicBezTo>
                  <a:pt x="1891366" y="497546"/>
                  <a:pt x="1893501" y="500417"/>
                  <a:pt x="1896593" y="500785"/>
                </a:cubicBezTo>
                <a:lnTo>
                  <a:pt x="2012918" y="516688"/>
                </a:lnTo>
                <a:cubicBezTo>
                  <a:pt x="2013212" y="516688"/>
                  <a:pt x="2013433" y="516761"/>
                  <a:pt x="2013728" y="516761"/>
                </a:cubicBezTo>
                <a:cubicBezTo>
                  <a:pt x="2016452" y="516688"/>
                  <a:pt x="2018808" y="514626"/>
                  <a:pt x="2019176" y="511902"/>
                </a:cubicBezTo>
                <a:close/>
                <a:moveTo>
                  <a:pt x="1798969" y="509252"/>
                </a:moveTo>
                <a:lnTo>
                  <a:pt x="1897771" y="500785"/>
                </a:lnTo>
                <a:cubicBezTo>
                  <a:pt x="1900863" y="500491"/>
                  <a:pt x="1903145" y="497840"/>
                  <a:pt x="1902851" y="494748"/>
                </a:cubicBezTo>
                <a:cubicBezTo>
                  <a:pt x="1902556" y="491656"/>
                  <a:pt x="1899685" y="489447"/>
                  <a:pt x="1896814" y="489668"/>
                </a:cubicBezTo>
                <a:lnTo>
                  <a:pt x="1798012" y="498135"/>
                </a:lnTo>
                <a:cubicBezTo>
                  <a:pt x="1794919" y="498429"/>
                  <a:pt x="1792637" y="501079"/>
                  <a:pt x="1792932" y="504172"/>
                </a:cubicBezTo>
                <a:cubicBezTo>
                  <a:pt x="1793152" y="507117"/>
                  <a:pt x="1795656" y="509325"/>
                  <a:pt x="1798527" y="509252"/>
                </a:cubicBezTo>
                <a:cubicBezTo>
                  <a:pt x="1798674" y="509325"/>
                  <a:pt x="1798821" y="509325"/>
                  <a:pt x="1798969" y="509252"/>
                </a:cubicBezTo>
                <a:close/>
                <a:moveTo>
                  <a:pt x="10643764" y="3085327"/>
                </a:moveTo>
                <a:lnTo>
                  <a:pt x="10710098" y="3015974"/>
                </a:lnTo>
                <a:cubicBezTo>
                  <a:pt x="10712233" y="3013766"/>
                  <a:pt x="10712160" y="3010232"/>
                  <a:pt x="10709951" y="3008097"/>
                </a:cubicBezTo>
                <a:cubicBezTo>
                  <a:pt x="10707743" y="3005962"/>
                  <a:pt x="10704209" y="3006035"/>
                  <a:pt x="10702073" y="3008244"/>
                </a:cubicBezTo>
                <a:lnTo>
                  <a:pt x="10635739" y="3077597"/>
                </a:lnTo>
                <a:cubicBezTo>
                  <a:pt x="10633604" y="3079806"/>
                  <a:pt x="10633677" y="3083339"/>
                  <a:pt x="10635886" y="3085475"/>
                </a:cubicBezTo>
                <a:cubicBezTo>
                  <a:pt x="10636991" y="3086505"/>
                  <a:pt x="10638389" y="3087021"/>
                  <a:pt x="10639789" y="3087021"/>
                </a:cubicBezTo>
                <a:cubicBezTo>
                  <a:pt x="10641261" y="3087021"/>
                  <a:pt x="10642660" y="3086432"/>
                  <a:pt x="10643764" y="3085327"/>
                </a:cubicBezTo>
                <a:close/>
                <a:moveTo>
                  <a:pt x="10560201" y="3134729"/>
                </a:moveTo>
                <a:lnTo>
                  <a:pt x="10642586" y="3086211"/>
                </a:lnTo>
                <a:cubicBezTo>
                  <a:pt x="10645237" y="3084665"/>
                  <a:pt x="10646120" y="3081205"/>
                  <a:pt x="10644574" y="3078554"/>
                </a:cubicBezTo>
                <a:cubicBezTo>
                  <a:pt x="10643028" y="3075904"/>
                  <a:pt x="10639567" y="3075020"/>
                  <a:pt x="10636917" y="3076566"/>
                </a:cubicBezTo>
                <a:lnTo>
                  <a:pt x="10554532" y="3125084"/>
                </a:lnTo>
                <a:cubicBezTo>
                  <a:pt x="10551882" y="3126630"/>
                  <a:pt x="10550999" y="3130090"/>
                  <a:pt x="10552545" y="3132741"/>
                </a:cubicBezTo>
                <a:cubicBezTo>
                  <a:pt x="10553575" y="3134508"/>
                  <a:pt x="10555489" y="3135465"/>
                  <a:pt x="10557404" y="3135465"/>
                </a:cubicBezTo>
                <a:cubicBezTo>
                  <a:pt x="10558361" y="3135538"/>
                  <a:pt x="10559318" y="3135244"/>
                  <a:pt x="10560201" y="3134729"/>
                </a:cubicBezTo>
                <a:close/>
                <a:moveTo>
                  <a:pt x="10485400" y="3156668"/>
                </a:moveTo>
                <a:lnTo>
                  <a:pt x="10558877" y="3135244"/>
                </a:lnTo>
                <a:cubicBezTo>
                  <a:pt x="10561821" y="3134360"/>
                  <a:pt x="10563515" y="3131268"/>
                  <a:pt x="10562704" y="3128323"/>
                </a:cubicBezTo>
                <a:cubicBezTo>
                  <a:pt x="10561821" y="3125378"/>
                  <a:pt x="10558803" y="3123685"/>
                  <a:pt x="10555784" y="3124495"/>
                </a:cubicBezTo>
                <a:lnTo>
                  <a:pt x="10482308" y="3145846"/>
                </a:lnTo>
                <a:cubicBezTo>
                  <a:pt x="10479363" y="3146729"/>
                  <a:pt x="10477670" y="3149821"/>
                  <a:pt x="10478480" y="3152766"/>
                </a:cubicBezTo>
                <a:cubicBezTo>
                  <a:pt x="10479216" y="3155196"/>
                  <a:pt x="10481425" y="3156815"/>
                  <a:pt x="10483854" y="3156742"/>
                </a:cubicBezTo>
                <a:cubicBezTo>
                  <a:pt x="10484370" y="3156889"/>
                  <a:pt x="10484885" y="3156815"/>
                  <a:pt x="10485400" y="3156668"/>
                </a:cubicBezTo>
                <a:close/>
                <a:moveTo>
                  <a:pt x="7437106" y="2320456"/>
                </a:moveTo>
                <a:cubicBezTo>
                  <a:pt x="7437695" y="2317437"/>
                  <a:pt x="7435634" y="2314492"/>
                  <a:pt x="7432615" y="2313977"/>
                </a:cubicBezTo>
                <a:lnTo>
                  <a:pt x="7339924" y="2296749"/>
                </a:lnTo>
                <a:cubicBezTo>
                  <a:pt x="7336905" y="2296234"/>
                  <a:pt x="7333960" y="2298148"/>
                  <a:pt x="7333445" y="2301240"/>
                </a:cubicBezTo>
                <a:cubicBezTo>
                  <a:pt x="7332856" y="2304259"/>
                  <a:pt x="7334917" y="2307204"/>
                  <a:pt x="7337936" y="2307719"/>
                </a:cubicBezTo>
                <a:lnTo>
                  <a:pt x="7430628" y="2324947"/>
                </a:lnTo>
                <a:cubicBezTo>
                  <a:pt x="7430996" y="2325021"/>
                  <a:pt x="7431364" y="2325021"/>
                  <a:pt x="7431732" y="2325021"/>
                </a:cubicBezTo>
                <a:cubicBezTo>
                  <a:pt x="7434235" y="2324947"/>
                  <a:pt x="7436591" y="2323106"/>
                  <a:pt x="7437106" y="2320456"/>
                </a:cubicBezTo>
                <a:close/>
                <a:moveTo>
                  <a:pt x="7344488" y="2302786"/>
                </a:moveTo>
                <a:cubicBezTo>
                  <a:pt x="7344783" y="2299694"/>
                  <a:pt x="7342574" y="2296970"/>
                  <a:pt x="7339556" y="2296676"/>
                </a:cubicBezTo>
                <a:lnTo>
                  <a:pt x="7235305" y="2285779"/>
                </a:lnTo>
                <a:cubicBezTo>
                  <a:pt x="7232213" y="2285485"/>
                  <a:pt x="7229489" y="2287694"/>
                  <a:pt x="7229194" y="2290712"/>
                </a:cubicBezTo>
                <a:cubicBezTo>
                  <a:pt x="7228900" y="2293804"/>
                  <a:pt x="7231108" y="2296528"/>
                  <a:pt x="7234127" y="2296823"/>
                </a:cubicBezTo>
                <a:lnTo>
                  <a:pt x="7338377" y="2307719"/>
                </a:lnTo>
                <a:cubicBezTo>
                  <a:pt x="7338599" y="2307719"/>
                  <a:pt x="7338819" y="2307719"/>
                  <a:pt x="7339040" y="2307719"/>
                </a:cubicBezTo>
                <a:cubicBezTo>
                  <a:pt x="7341764" y="2307793"/>
                  <a:pt x="7344194" y="2305658"/>
                  <a:pt x="7344488" y="2302786"/>
                </a:cubicBezTo>
                <a:close/>
                <a:moveTo>
                  <a:pt x="7240164" y="2291596"/>
                </a:moveTo>
                <a:cubicBezTo>
                  <a:pt x="7240311" y="2288503"/>
                  <a:pt x="7237955" y="2285927"/>
                  <a:pt x="7234863" y="2285779"/>
                </a:cubicBezTo>
                <a:lnTo>
                  <a:pt x="7121778" y="2280699"/>
                </a:lnTo>
                <a:cubicBezTo>
                  <a:pt x="7118759" y="2280331"/>
                  <a:pt x="7116109" y="2282908"/>
                  <a:pt x="7115962" y="2286000"/>
                </a:cubicBezTo>
                <a:cubicBezTo>
                  <a:pt x="7115815" y="2289093"/>
                  <a:pt x="7118171" y="2291669"/>
                  <a:pt x="7121263" y="2291817"/>
                </a:cubicBezTo>
                <a:lnTo>
                  <a:pt x="7234348" y="2296897"/>
                </a:lnTo>
                <a:cubicBezTo>
                  <a:pt x="7234422" y="2296897"/>
                  <a:pt x="7234569" y="2296897"/>
                  <a:pt x="7234643" y="2296897"/>
                </a:cubicBezTo>
                <a:cubicBezTo>
                  <a:pt x="7237587" y="2296897"/>
                  <a:pt x="7240091" y="2294541"/>
                  <a:pt x="7240164" y="2291596"/>
                </a:cubicBezTo>
                <a:close/>
                <a:moveTo>
                  <a:pt x="7003171" y="2293142"/>
                </a:moveTo>
                <a:lnTo>
                  <a:pt x="7121631" y="2291817"/>
                </a:lnTo>
                <a:cubicBezTo>
                  <a:pt x="7124723" y="2291817"/>
                  <a:pt x="7127152" y="2289240"/>
                  <a:pt x="7127152" y="2286147"/>
                </a:cubicBezTo>
                <a:cubicBezTo>
                  <a:pt x="7127152" y="2283055"/>
                  <a:pt x="7124576" y="2280626"/>
                  <a:pt x="7121557" y="2280626"/>
                </a:cubicBezTo>
                <a:cubicBezTo>
                  <a:pt x="7121557" y="2280626"/>
                  <a:pt x="7121557" y="2280626"/>
                  <a:pt x="7121557" y="2280626"/>
                </a:cubicBezTo>
                <a:lnTo>
                  <a:pt x="7003098" y="2281951"/>
                </a:lnTo>
                <a:cubicBezTo>
                  <a:pt x="7000006" y="2281951"/>
                  <a:pt x="6997576" y="2284528"/>
                  <a:pt x="6997576" y="2287620"/>
                </a:cubicBezTo>
                <a:cubicBezTo>
                  <a:pt x="6997576" y="2290712"/>
                  <a:pt x="7000079" y="2293142"/>
                  <a:pt x="7003171" y="2293142"/>
                </a:cubicBezTo>
                <a:cubicBezTo>
                  <a:pt x="7003171" y="2293142"/>
                  <a:pt x="7003171" y="2293142"/>
                  <a:pt x="7003171" y="2293142"/>
                </a:cubicBezTo>
                <a:close/>
                <a:moveTo>
                  <a:pt x="6883165" y="2301388"/>
                </a:moveTo>
                <a:lnTo>
                  <a:pt x="7003466" y="2293068"/>
                </a:lnTo>
                <a:cubicBezTo>
                  <a:pt x="7006558" y="2292847"/>
                  <a:pt x="7008840" y="2290197"/>
                  <a:pt x="7008619" y="2287105"/>
                </a:cubicBezTo>
                <a:cubicBezTo>
                  <a:pt x="7008398" y="2284013"/>
                  <a:pt x="7006116" y="2281583"/>
                  <a:pt x="7002656" y="2281951"/>
                </a:cubicBezTo>
                <a:lnTo>
                  <a:pt x="6882355" y="2290270"/>
                </a:lnTo>
                <a:cubicBezTo>
                  <a:pt x="6879263" y="2290491"/>
                  <a:pt x="6876981" y="2293142"/>
                  <a:pt x="6877202" y="2296234"/>
                </a:cubicBezTo>
                <a:cubicBezTo>
                  <a:pt x="6877423" y="2299179"/>
                  <a:pt x="6879852" y="2301461"/>
                  <a:pt x="6882797" y="2301388"/>
                </a:cubicBezTo>
                <a:cubicBezTo>
                  <a:pt x="6882871" y="2301388"/>
                  <a:pt x="6883018" y="2301388"/>
                  <a:pt x="6883165" y="2301388"/>
                </a:cubicBezTo>
                <a:close/>
                <a:moveTo>
                  <a:pt x="6764779" y="2317216"/>
                </a:moveTo>
                <a:lnTo>
                  <a:pt x="6883460" y="2301388"/>
                </a:lnTo>
                <a:cubicBezTo>
                  <a:pt x="6886552" y="2301020"/>
                  <a:pt x="6888687" y="2298148"/>
                  <a:pt x="6888245" y="2295130"/>
                </a:cubicBezTo>
                <a:cubicBezTo>
                  <a:pt x="6887803" y="2292037"/>
                  <a:pt x="6884932" y="2289902"/>
                  <a:pt x="6881987" y="2290344"/>
                </a:cubicBezTo>
                <a:lnTo>
                  <a:pt x="6763307" y="2306173"/>
                </a:lnTo>
                <a:cubicBezTo>
                  <a:pt x="6760215" y="2306541"/>
                  <a:pt x="6758079" y="2309412"/>
                  <a:pt x="6758521" y="2312431"/>
                </a:cubicBezTo>
                <a:cubicBezTo>
                  <a:pt x="6758890" y="2315229"/>
                  <a:pt x="6761319" y="2317290"/>
                  <a:pt x="6764043" y="2317290"/>
                </a:cubicBezTo>
                <a:cubicBezTo>
                  <a:pt x="6764338" y="2317216"/>
                  <a:pt x="6764558" y="2317216"/>
                  <a:pt x="6764779" y="2317216"/>
                </a:cubicBezTo>
                <a:close/>
                <a:moveTo>
                  <a:pt x="6651768" y="2340923"/>
                </a:moveTo>
                <a:lnTo>
                  <a:pt x="6765221" y="2317069"/>
                </a:lnTo>
                <a:cubicBezTo>
                  <a:pt x="6768239" y="2316407"/>
                  <a:pt x="6770154" y="2313462"/>
                  <a:pt x="6769491" y="2310443"/>
                </a:cubicBezTo>
                <a:cubicBezTo>
                  <a:pt x="6768829" y="2307425"/>
                  <a:pt x="6765957" y="2305510"/>
                  <a:pt x="6762865" y="2306173"/>
                </a:cubicBezTo>
                <a:lnTo>
                  <a:pt x="6649412" y="2330027"/>
                </a:lnTo>
                <a:cubicBezTo>
                  <a:pt x="6646393" y="2330690"/>
                  <a:pt x="6644479" y="2333635"/>
                  <a:pt x="6645068" y="2336653"/>
                </a:cubicBezTo>
                <a:cubicBezTo>
                  <a:pt x="6645657" y="2339303"/>
                  <a:pt x="6647939" y="2341071"/>
                  <a:pt x="6650590" y="2341071"/>
                </a:cubicBezTo>
                <a:cubicBezTo>
                  <a:pt x="6650958" y="2341071"/>
                  <a:pt x="6651326" y="2340997"/>
                  <a:pt x="6651768" y="2340923"/>
                </a:cubicBezTo>
                <a:close/>
                <a:moveTo>
                  <a:pt x="6544572" y="2373759"/>
                </a:moveTo>
                <a:lnTo>
                  <a:pt x="6652209" y="2340850"/>
                </a:lnTo>
                <a:cubicBezTo>
                  <a:pt x="6655154" y="2339966"/>
                  <a:pt x="6656774" y="2336800"/>
                  <a:pt x="6655890" y="2333855"/>
                </a:cubicBezTo>
                <a:cubicBezTo>
                  <a:pt x="6655007" y="2330911"/>
                  <a:pt x="6651915" y="2329291"/>
                  <a:pt x="6648897" y="2330174"/>
                </a:cubicBezTo>
                <a:lnTo>
                  <a:pt x="6541259" y="2363084"/>
                </a:lnTo>
                <a:cubicBezTo>
                  <a:pt x="6538314" y="2363967"/>
                  <a:pt x="6536694" y="2367133"/>
                  <a:pt x="6537578" y="2370078"/>
                </a:cubicBezTo>
                <a:cubicBezTo>
                  <a:pt x="6538314" y="2372508"/>
                  <a:pt x="6540523" y="2374054"/>
                  <a:pt x="6542953" y="2374054"/>
                </a:cubicBezTo>
                <a:cubicBezTo>
                  <a:pt x="6543468" y="2373980"/>
                  <a:pt x="6544057" y="2373906"/>
                  <a:pt x="6544572" y="2373759"/>
                </a:cubicBezTo>
                <a:close/>
                <a:moveTo>
                  <a:pt x="6443708" y="2416534"/>
                </a:moveTo>
                <a:lnTo>
                  <a:pt x="6545088" y="2373538"/>
                </a:lnTo>
                <a:cubicBezTo>
                  <a:pt x="6547885" y="2372360"/>
                  <a:pt x="6549210" y="2369047"/>
                  <a:pt x="6548033" y="2366250"/>
                </a:cubicBezTo>
                <a:cubicBezTo>
                  <a:pt x="6546854" y="2363452"/>
                  <a:pt x="6543542" y="2362127"/>
                  <a:pt x="6540744" y="2363305"/>
                </a:cubicBezTo>
                <a:lnTo>
                  <a:pt x="6439365" y="2406301"/>
                </a:lnTo>
                <a:cubicBezTo>
                  <a:pt x="6436567" y="2407479"/>
                  <a:pt x="6435242" y="2410792"/>
                  <a:pt x="6436420" y="2413589"/>
                </a:cubicBezTo>
                <a:cubicBezTo>
                  <a:pt x="6437303" y="2415724"/>
                  <a:pt x="6439438" y="2416976"/>
                  <a:pt x="6441573" y="2416976"/>
                </a:cubicBezTo>
                <a:cubicBezTo>
                  <a:pt x="6442310" y="2416976"/>
                  <a:pt x="6443046" y="2416829"/>
                  <a:pt x="6443708" y="2416534"/>
                </a:cubicBezTo>
                <a:close/>
                <a:moveTo>
                  <a:pt x="6349618" y="2470279"/>
                </a:moveTo>
                <a:lnTo>
                  <a:pt x="6444297" y="2416240"/>
                </a:lnTo>
                <a:cubicBezTo>
                  <a:pt x="6446948" y="2414694"/>
                  <a:pt x="6447905" y="2411307"/>
                  <a:pt x="6446359" y="2408657"/>
                </a:cubicBezTo>
                <a:cubicBezTo>
                  <a:pt x="6444813" y="2406006"/>
                  <a:pt x="6441426" y="2405049"/>
                  <a:pt x="6438776" y="2406595"/>
                </a:cubicBezTo>
                <a:lnTo>
                  <a:pt x="6344096" y="2460635"/>
                </a:lnTo>
                <a:cubicBezTo>
                  <a:pt x="6341446" y="2462181"/>
                  <a:pt x="6340489" y="2465567"/>
                  <a:pt x="6342035" y="2468218"/>
                </a:cubicBezTo>
                <a:cubicBezTo>
                  <a:pt x="6343066" y="2470058"/>
                  <a:pt x="6344980" y="2471015"/>
                  <a:pt x="6346894" y="2471015"/>
                </a:cubicBezTo>
                <a:cubicBezTo>
                  <a:pt x="6347851" y="2471015"/>
                  <a:pt x="6348735" y="2470795"/>
                  <a:pt x="6349618" y="2470279"/>
                </a:cubicBezTo>
                <a:close/>
                <a:moveTo>
                  <a:pt x="6262669" y="2535877"/>
                </a:moveTo>
                <a:lnTo>
                  <a:pt x="6350281" y="2469911"/>
                </a:lnTo>
                <a:cubicBezTo>
                  <a:pt x="6352710" y="2468071"/>
                  <a:pt x="6353226" y="2464537"/>
                  <a:pt x="6351385" y="2462107"/>
                </a:cubicBezTo>
                <a:cubicBezTo>
                  <a:pt x="6349544" y="2459677"/>
                  <a:pt x="6346084" y="2459162"/>
                  <a:pt x="6343581" y="2461003"/>
                </a:cubicBezTo>
                <a:lnTo>
                  <a:pt x="6256043" y="2526969"/>
                </a:lnTo>
                <a:cubicBezTo>
                  <a:pt x="6253614" y="2528810"/>
                  <a:pt x="6253098" y="2532343"/>
                  <a:pt x="6254939" y="2534773"/>
                </a:cubicBezTo>
                <a:cubicBezTo>
                  <a:pt x="6256043" y="2536245"/>
                  <a:pt x="6257737" y="2536982"/>
                  <a:pt x="6259430" y="2536982"/>
                </a:cubicBezTo>
                <a:cubicBezTo>
                  <a:pt x="6260461" y="2536982"/>
                  <a:pt x="6261638" y="2536614"/>
                  <a:pt x="6262669" y="2535877"/>
                </a:cubicBezTo>
                <a:close/>
                <a:moveTo>
                  <a:pt x="6180653" y="2611268"/>
                </a:moveTo>
                <a:lnTo>
                  <a:pt x="6263037" y="2535583"/>
                </a:lnTo>
                <a:cubicBezTo>
                  <a:pt x="6265319" y="2533521"/>
                  <a:pt x="6265467" y="2529988"/>
                  <a:pt x="6263331" y="2527705"/>
                </a:cubicBezTo>
                <a:cubicBezTo>
                  <a:pt x="6261270" y="2525423"/>
                  <a:pt x="6257737" y="2525349"/>
                  <a:pt x="6255454" y="2527337"/>
                </a:cubicBezTo>
                <a:lnTo>
                  <a:pt x="6173070" y="2603022"/>
                </a:lnTo>
                <a:cubicBezTo>
                  <a:pt x="6170788" y="2605083"/>
                  <a:pt x="6170640" y="2608617"/>
                  <a:pt x="6172701" y="2610900"/>
                </a:cubicBezTo>
                <a:cubicBezTo>
                  <a:pt x="6173806" y="2612078"/>
                  <a:pt x="6175352" y="2612740"/>
                  <a:pt x="6176824" y="2612666"/>
                </a:cubicBezTo>
                <a:cubicBezTo>
                  <a:pt x="6178297" y="2612666"/>
                  <a:pt x="6179622" y="2612225"/>
                  <a:pt x="6180653" y="2611268"/>
                </a:cubicBezTo>
                <a:close/>
                <a:moveTo>
                  <a:pt x="7088500" y="3635072"/>
                </a:moveTo>
                <a:lnTo>
                  <a:pt x="7099986" y="3541865"/>
                </a:lnTo>
                <a:cubicBezTo>
                  <a:pt x="7100354" y="3538846"/>
                  <a:pt x="7098219" y="3536049"/>
                  <a:pt x="7095127" y="3535680"/>
                </a:cubicBezTo>
                <a:cubicBezTo>
                  <a:pt x="7092181" y="3535312"/>
                  <a:pt x="7089310" y="3537447"/>
                  <a:pt x="7088942" y="3540540"/>
                </a:cubicBezTo>
                <a:lnTo>
                  <a:pt x="7077457" y="3633747"/>
                </a:lnTo>
                <a:cubicBezTo>
                  <a:pt x="7077089" y="3636765"/>
                  <a:pt x="7079224" y="3639563"/>
                  <a:pt x="7082316" y="3639931"/>
                </a:cubicBezTo>
                <a:cubicBezTo>
                  <a:pt x="7082537" y="3639931"/>
                  <a:pt x="7082832" y="3640005"/>
                  <a:pt x="7083052" y="3640005"/>
                </a:cubicBezTo>
                <a:cubicBezTo>
                  <a:pt x="7085776" y="3640005"/>
                  <a:pt x="7088132" y="3637943"/>
                  <a:pt x="7088500" y="3635072"/>
                </a:cubicBezTo>
                <a:close/>
                <a:moveTo>
                  <a:pt x="7098513" y="3785116"/>
                </a:moveTo>
                <a:cubicBezTo>
                  <a:pt x="7101605" y="3784821"/>
                  <a:pt x="7103814" y="3782097"/>
                  <a:pt x="7103520" y="3779005"/>
                </a:cubicBezTo>
                <a:lnTo>
                  <a:pt x="7088500" y="3633820"/>
                </a:lnTo>
                <a:cubicBezTo>
                  <a:pt x="7088206" y="3630728"/>
                  <a:pt x="7085408" y="3628666"/>
                  <a:pt x="7082389" y="3628814"/>
                </a:cubicBezTo>
                <a:cubicBezTo>
                  <a:pt x="7079297" y="3629108"/>
                  <a:pt x="7077089" y="3631832"/>
                  <a:pt x="7077383" y="3634925"/>
                </a:cubicBezTo>
                <a:lnTo>
                  <a:pt x="7092403" y="3780109"/>
                </a:lnTo>
                <a:cubicBezTo>
                  <a:pt x="7092697" y="3782981"/>
                  <a:pt x="7095127" y="3785116"/>
                  <a:pt x="7097998" y="3785116"/>
                </a:cubicBezTo>
                <a:cubicBezTo>
                  <a:pt x="7098145" y="3785189"/>
                  <a:pt x="7098366" y="3785189"/>
                  <a:pt x="7098513" y="3785116"/>
                </a:cubicBezTo>
                <a:close/>
                <a:moveTo>
                  <a:pt x="7143497" y="3930595"/>
                </a:moveTo>
                <a:cubicBezTo>
                  <a:pt x="7146442" y="3929712"/>
                  <a:pt x="7148135" y="3926620"/>
                  <a:pt x="7147252" y="3923675"/>
                </a:cubicBezTo>
                <a:lnTo>
                  <a:pt x="7103299" y="3777975"/>
                </a:lnTo>
                <a:cubicBezTo>
                  <a:pt x="7102415" y="3775029"/>
                  <a:pt x="7099323" y="3773336"/>
                  <a:pt x="7096378" y="3774220"/>
                </a:cubicBezTo>
                <a:cubicBezTo>
                  <a:pt x="7093433" y="3775103"/>
                  <a:pt x="7091740" y="3778195"/>
                  <a:pt x="7092623" y="3781140"/>
                </a:cubicBezTo>
                <a:lnTo>
                  <a:pt x="7136576" y="3926840"/>
                </a:lnTo>
                <a:cubicBezTo>
                  <a:pt x="7137313" y="3929270"/>
                  <a:pt x="7139521" y="3930816"/>
                  <a:pt x="7141951" y="3930816"/>
                </a:cubicBezTo>
                <a:cubicBezTo>
                  <a:pt x="7142466" y="3930890"/>
                  <a:pt x="7142982" y="3930816"/>
                  <a:pt x="7143497" y="3930595"/>
                </a:cubicBezTo>
                <a:close/>
                <a:moveTo>
                  <a:pt x="7214249" y="4069154"/>
                </a:moveTo>
                <a:cubicBezTo>
                  <a:pt x="7216973" y="4067755"/>
                  <a:pt x="7218077" y="4064442"/>
                  <a:pt x="7216752" y="4061644"/>
                </a:cubicBezTo>
                <a:lnTo>
                  <a:pt x="7146957" y="3922791"/>
                </a:lnTo>
                <a:cubicBezTo>
                  <a:pt x="7145558" y="3920067"/>
                  <a:pt x="7142172" y="3918963"/>
                  <a:pt x="7139447" y="3920288"/>
                </a:cubicBezTo>
                <a:cubicBezTo>
                  <a:pt x="7136723" y="3921687"/>
                  <a:pt x="7135619" y="3925000"/>
                  <a:pt x="7136944" y="3927798"/>
                </a:cubicBezTo>
                <a:lnTo>
                  <a:pt x="7206739" y="4066651"/>
                </a:lnTo>
                <a:cubicBezTo>
                  <a:pt x="7207696" y="4068639"/>
                  <a:pt x="7209684" y="4069743"/>
                  <a:pt x="7211745" y="4069743"/>
                </a:cubicBezTo>
                <a:cubicBezTo>
                  <a:pt x="7212629" y="4069743"/>
                  <a:pt x="7213439" y="4069522"/>
                  <a:pt x="7214249" y="4069154"/>
                </a:cubicBezTo>
                <a:close/>
                <a:moveTo>
                  <a:pt x="7307603" y="4193356"/>
                </a:moveTo>
                <a:cubicBezTo>
                  <a:pt x="7310106" y="4191516"/>
                  <a:pt x="7310621" y="4188055"/>
                  <a:pt x="7308781" y="4185552"/>
                </a:cubicBezTo>
                <a:lnTo>
                  <a:pt x="7216237" y="4060835"/>
                </a:lnTo>
                <a:cubicBezTo>
                  <a:pt x="7214396" y="4058331"/>
                  <a:pt x="7210862" y="4057816"/>
                  <a:pt x="7208433" y="4059657"/>
                </a:cubicBezTo>
                <a:cubicBezTo>
                  <a:pt x="7205929" y="4061497"/>
                  <a:pt x="7205414" y="4064958"/>
                  <a:pt x="7207255" y="4067461"/>
                </a:cubicBezTo>
                <a:lnTo>
                  <a:pt x="7299799" y="4192178"/>
                </a:lnTo>
                <a:cubicBezTo>
                  <a:pt x="7300903" y="4193651"/>
                  <a:pt x="7302597" y="4194461"/>
                  <a:pt x="7304290" y="4194461"/>
                </a:cubicBezTo>
                <a:cubicBezTo>
                  <a:pt x="7305468" y="4194461"/>
                  <a:pt x="7306572" y="4194093"/>
                  <a:pt x="7307603" y="4193356"/>
                </a:cubicBezTo>
                <a:close/>
                <a:moveTo>
                  <a:pt x="7420394" y="4295987"/>
                </a:moveTo>
                <a:cubicBezTo>
                  <a:pt x="7422455" y="4293705"/>
                  <a:pt x="7422308" y="4290171"/>
                  <a:pt x="7420099" y="4288110"/>
                </a:cubicBezTo>
                <a:lnTo>
                  <a:pt x="7308045" y="4184743"/>
                </a:lnTo>
                <a:cubicBezTo>
                  <a:pt x="7305762" y="4182681"/>
                  <a:pt x="7302229" y="4182828"/>
                  <a:pt x="7300167" y="4185037"/>
                </a:cubicBezTo>
                <a:cubicBezTo>
                  <a:pt x="7298106" y="4187319"/>
                  <a:pt x="7298253" y="4190853"/>
                  <a:pt x="7300462" y="4192915"/>
                </a:cubicBezTo>
                <a:lnTo>
                  <a:pt x="7412516" y="4296282"/>
                </a:lnTo>
                <a:cubicBezTo>
                  <a:pt x="7413621" y="4297313"/>
                  <a:pt x="7414946" y="4297754"/>
                  <a:pt x="7416345" y="4297754"/>
                </a:cubicBezTo>
                <a:cubicBezTo>
                  <a:pt x="7417817" y="4297828"/>
                  <a:pt x="7419289" y="4297165"/>
                  <a:pt x="7420394" y="4295987"/>
                </a:cubicBezTo>
                <a:close/>
                <a:moveTo>
                  <a:pt x="7422970" y="4296282"/>
                </a:moveTo>
                <a:cubicBezTo>
                  <a:pt x="7424590" y="4293631"/>
                  <a:pt x="7423781" y="4290245"/>
                  <a:pt x="7421130" y="4288625"/>
                </a:cubicBezTo>
                <a:lnTo>
                  <a:pt x="7419216" y="4287447"/>
                </a:lnTo>
                <a:cubicBezTo>
                  <a:pt x="7416639" y="4285827"/>
                  <a:pt x="7413179" y="4286711"/>
                  <a:pt x="7411559" y="4289287"/>
                </a:cubicBezTo>
                <a:cubicBezTo>
                  <a:pt x="7409939" y="4291938"/>
                  <a:pt x="7410749" y="4295325"/>
                  <a:pt x="7413399" y="4296945"/>
                </a:cubicBezTo>
                <a:lnTo>
                  <a:pt x="7415314" y="4298122"/>
                </a:lnTo>
                <a:cubicBezTo>
                  <a:pt x="7416197" y="4298711"/>
                  <a:pt x="7417228" y="4298932"/>
                  <a:pt x="7418259" y="4298932"/>
                </a:cubicBezTo>
                <a:cubicBezTo>
                  <a:pt x="7420099" y="4298932"/>
                  <a:pt x="7421866" y="4297975"/>
                  <a:pt x="7422970" y="4296282"/>
                </a:cubicBezTo>
                <a:close/>
                <a:moveTo>
                  <a:pt x="7547835" y="4373218"/>
                </a:moveTo>
                <a:cubicBezTo>
                  <a:pt x="7549455" y="4370568"/>
                  <a:pt x="7548646" y="4367181"/>
                  <a:pt x="7545994" y="4365561"/>
                </a:cubicBezTo>
                <a:lnTo>
                  <a:pt x="7421056" y="4288699"/>
                </a:lnTo>
                <a:cubicBezTo>
                  <a:pt x="7418406" y="4287079"/>
                  <a:pt x="7415019" y="4287889"/>
                  <a:pt x="7413399" y="4290539"/>
                </a:cubicBezTo>
                <a:cubicBezTo>
                  <a:pt x="7411780" y="4293190"/>
                  <a:pt x="7412590" y="4296576"/>
                  <a:pt x="7415240" y="4298196"/>
                </a:cubicBezTo>
                <a:lnTo>
                  <a:pt x="7540179" y="4375059"/>
                </a:lnTo>
                <a:cubicBezTo>
                  <a:pt x="7541136" y="4375648"/>
                  <a:pt x="7542167" y="4375868"/>
                  <a:pt x="7543124" y="4375868"/>
                </a:cubicBezTo>
                <a:cubicBezTo>
                  <a:pt x="7544965" y="4375868"/>
                  <a:pt x="7546805" y="4374911"/>
                  <a:pt x="7547835" y="4373218"/>
                </a:cubicBezTo>
                <a:close/>
                <a:moveTo>
                  <a:pt x="7552179" y="4373512"/>
                </a:moveTo>
                <a:cubicBezTo>
                  <a:pt x="7553210" y="4370641"/>
                  <a:pt x="7551664" y="4367402"/>
                  <a:pt x="7548792" y="4366371"/>
                </a:cubicBezTo>
                <a:lnTo>
                  <a:pt x="7544965" y="4365046"/>
                </a:lnTo>
                <a:cubicBezTo>
                  <a:pt x="7542093" y="4364015"/>
                  <a:pt x="7538853" y="4365561"/>
                  <a:pt x="7537823" y="4368432"/>
                </a:cubicBezTo>
                <a:cubicBezTo>
                  <a:pt x="7536792" y="4371304"/>
                  <a:pt x="7538338" y="4374543"/>
                  <a:pt x="7541210" y="4375574"/>
                </a:cubicBezTo>
                <a:lnTo>
                  <a:pt x="7545038" y="4376899"/>
                </a:lnTo>
                <a:cubicBezTo>
                  <a:pt x="7545701" y="4377120"/>
                  <a:pt x="7546289" y="4377194"/>
                  <a:pt x="7546952" y="4377194"/>
                </a:cubicBezTo>
                <a:cubicBezTo>
                  <a:pt x="7549234" y="4377194"/>
                  <a:pt x="7551370" y="4375795"/>
                  <a:pt x="7552179" y="4373512"/>
                </a:cubicBezTo>
                <a:close/>
                <a:moveTo>
                  <a:pt x="7578905" y="4383084"/>
                </a:moveTo>
                <a:cubicBezTo>
                  <a:pt x="7579936" y="4380212"/>
                  <a:pt x="7578389" y="4376973"/>
                  <a:pt x="7575517" y="4375942"/>
                </a:cubicBezTo>
                <a:lnTo>
                  <a:pt x="7548792" y="4366371"/>
                </a:lnTo>
                <a:cubicBezTo>
                  <a:pt x="7545848" y="4365340"/>
                  <a:pt x="7542682" y="4366887"/>
                  <a:pt x="7541651" y="4369758"/>
                </a:cubicBezTo>
                <a:cubicBezTo>
                  <a:pt x="7540620" y="4372629"/>
                  <a:pt x="7542167" y="4375868"/>
                  <a:pt x="7545038" y="4376899"/>
                </a:cubicBezTo>
                <a:lnTo>
                  <a:pt x="7571763" y="4386470"/>
                </a:lnTo>
                <a:cubicBezTo>
                  <a:pt x="7572426" y="4386691"/>
                  <a:pt x="7573014" y="4386765"/>
                  <a:pt x="7573677" y="4386765"/>
                </a:cubicBezTo>
                <a:cubicBezTo>
                  <a:pt x="7575960" y="4386765"/>
                  <a:pt x="7578095" y="4385292"/>
                  <a:pt x="7578905" y="4383084"/>
                </a:cubicBezTo>
                <a:close/>
                <a:moveTo>
                  <a:pt x="7667989" y="4414889"/>
                </a:moveTo>
                <a:cubicBezTo>
                  <a:pt x="7669019" y="4412018"/>
                  <a:pt x="7667473" y="4408778"/>
                  <a:pt x="7664602" y="4407747"/>
                </a:cubicBezTo>
                <a:lnTo>
                  <a:pt x="7575517" y="4375868"/>
                </a:lnTo>
                <a:cubicBezTo>
                  <a:pt x="7572573" y="4374838"/>
                  <a:pt x="7569407" y="4376384"/>
                  <a:pt x="7568376" y="4379255"/>
                </a:cubicBezTo>
                <a:cubicBezTo>
                  <a:pt x="7567345" y="4382127"/>
                  <a:pt x="7568892" y="4385366"/>
                  <a:pt x="7571763" y="4386396"/>
                </a:cubicBezTo>
                <a:lnTo>
                  <a:pt x="7660847" y="4418275"/>
                </a:lnTo>
                <a:cubicBezTo>
                  <a:pt x="7661510" y="4418496"/>
                  <a:pt x="7662098" y="4418570"/>
                  <a:pt x="7662762" y="4418570"/>
                </a:cubicBezTo>
                <a:cubicBezTo>
                  <a:pt x="7665043" y="4418570"/>
                  <a:pt x="7667179" y="4417171"/>
                  <a:pt x="7667989" y="4414889"/>
                </a:cubicBezTo>
                <a:close/>
                <a:moveTo>
                  <a:pt x="7685142" y="4421073"/>
                </a:moveTo>
                <a:cubicBezTo>
                  <a:pt x="7686173" y="4418202"/>
                  <a:pt x="7684701" y="4414962"/>
                  <a:pt x="7681756" y="4413932"/>
                </a:cubicBezTo>
                <a:lnTo>
                  <a:pt x="7664602" y="4407821"/>
                </a:lnTo>
                <a:cubicBezTo>
                  <a:pt x="7661731" y="4406790"/>
                  <a:pt x="7658491" y="4408263"/>
                  <a:pt x="7657460" y="4411207"/>
                </a:cubicBezTo>
                <a:cubicBezTo>
                  <a:pt x="7656429" y="4414079"/>
                  <a:pt x="7657902" y="4417318"/>
                  <a:pt x="7660847" y="4418349"/>
                </a:cubicBezTo>
                <a:lnTo>
                  <a:pt x="7678001" y="4424460"/>
                </a:lnTo>
                <a:cubicBezTo>
                  <a:pt x="7678664" y="4424681"/>
                  <a:pt x="7679253" y="4424754"/>
                  <a:pt x="7679916" y="4424754"/>
                </a:cubicBezTo>
                <a:cubicBezTo>
                  <a:pt x="7682197" y="4424754"/>
                  <a:pt x="7684333" y="4423282"/>
                  <a:pt x="7685142" y="4421073"/>
                </a:cubicBezTo>
                <a:close/>
                <a:moveTo>
                  <a:pt x="7703917" y="4421883"/>
                </a:moveTo>
                <a:cubicBezTo>
                  <a:pt x="7704284" y="4418791"/>
                  <a:pt x="7702076" y="4416067"/>
                  <a:pt x="7698984" y="4415699"/>
                </a:cubicBezTo>
                <a:lnTo>
                  <a:pt x="7680504" y="4413637"/>
                </a:lnTo>
                <a:cubicBezTo>
                  <a:pt x="7677560" y="4413269"/>
                  <a:pt x="7674689" y="4415478"/>
                  <a:pt x="7674320" y="4418570"/>
                </a:cubicBezTo>
                <a:cubicBezTo>
                  <a:pt x="7673952" y="4421662"/>
                  <a:pt x="7676161" y="4424386"/>
                  <a:pt x="7679253" y="4424754"/>
                </a:cubicBezTo>
                <a:lnTo>
                  <a:pt x="7697733" y="4426816"/>
                </a:lnTo>
                <a:cubicBezTo>
                  <a:pt x="7697953" y="4426816"/>
                  <a:pt x="7698174" y="4426889"/>
                  <a:pt x="7698395" y="4426889"/>
                </a:cubicBezTo>
                <a:cubicBezTo>
                  <a:pt x="7701193" y="4426816"/>
                  <a:pt x="7703622" y="4424681"/>
                  <a:pt x="7703917" y="4421883"/>
                </a:cubicBezTo>
                <a:close/>
                <a:moveTo>
                  <a:pt x="7774742" y="4429834"/>
                </a:moveTo>
                <a:cubicBezTo>
                  <a:pt x="7775111" y="4426742"/>
                  <a:pt x="7772902" y="4424018"/>
                  <a:pt x="7769809" y="4423650"/>
                </a:cubicBezTo>
                <a:lnTo>
                  <a:pt x="7698984" y="4415699"/>
                </a:lnTo>
                <a:cubicBezTo>
                  <a:pt x="7695966" y="4415404"/>
                  <a:pt x="7693168" y="4417539"/>
                  <a:pt x="7692800" y="4420631"/>
                </a:cubicBezTo>
                <a:cubicBezTo>
                  <a:pt x="7692431" y="4423723"/>
                  <a:pt x="7694640" y="4426447"/>
                  <a:pt x="7697733" y="4426816"/>
                </a:cubicBezTo>
                <a:lnTo>
                  <a:pt x="7768558" y="4434767"/>
                </a:lnTo>
                <a:cubicBezTo>
                  <a:pt x="7768778" y="4434767"/>
                  <a:pt x="7768999" y="4434841"/>
                  <a:pt x="7769220" y="4434841"/>
                </a:cubicBezTo>
                <a:cubicBezTo>
                  <a:pt x="7772018" y="4434767"/>
                  <a:pt x="7774447" y="4432706"/>
                  <a:pt x="7774742" y="4429834"/>
                </a:cubicBezTo>
                <a:close/>
                <a:moveTo>
                  <a:pt x="7827383" y="4435798"/>
                </a:moveTo>
                <a:cubicBezTo>
                  <a:pt x="7827751" y="4432706"/>
                  <a:pt x="7825542" y="4429982"/>
                  <a:pt x="7822450" y="4429613"/>
                </a:cubicBezTo>
                <a:lnTo>
                  <a:pt x="7769883" y="4423650"/>
                </a:lnTo>
                <a:cubicBezTo>
                  <a:pt x="7766938" y="4423282"/>
                  <a:pt x="7764067" y="4425490"/>
                  <a:pt x="7763699" y="4428583"/>
                </a:cubicBezTo>
                <a:cubicBezTo>
                  <a:pt x="7763330" y="4431675"/>
                  <a:pt x="7765539" y="4434399"/>
                  <a:pt x="7768632" y="4434767"/>
                </a:cubicBezTo>
                <a:lnTo>
                  <a:pt x="7821198" y="4440730"/>
                </a:lnTo>
                <a:cubicBezTo>
                  <a:pt x="7821419" y="4440730"/>
                  <a:pt x="7821640" y="4440804"/>
                  <a:pt x="7821861" y="4440804"/>
                </a:cubicBezTo>
                <a:cubicBezTo>
                  <a:pt x="7824659" y="4440730"/>
                  <a:pt x="7827014" y="4438595"/>
                  <a:pt x="7827383" y="4435798"/>
                </a:cubicBezTo>
                <a:close/>
                <a:moveTo>
                  <a:pt x="5711747" y="2409761"/>
                </a:moveTo>
                <a:cubicBezTo>
                  <a:pt x="5713587" y="2407258"/>
                  <a:pt x="5713072" y="2403797"/>
                  <a:pt x="5710569" y="2401957"/>
                </a:cubicBezTo>
                <a:lnTo>
                  <a:pt x="5635768" y="2346519"/>
                </a:lnTo>
                <a:cubicBezTo>
                  <a:pt x="5633338" y="2344678"/>
                  <a:pt x="5629804" y="2345193"/>
                  <a:pt x="5627963" y="2347697"/>
                </a:cubicBezTo>
                <a:cubicBezTo>
                  <a:pt x="5626123" y="2350200"/>
                  <a:pt x="5626638" y="2353660"/>
                  <a:pt x="5629142" y="2355501"/>
                </a:cubicBezTo>
                <a:lnTo>
                  <a:pt x="5703943" y="2410939"/>
                </a:lnTo>
                <a:cubicBezTo>
                  <a:pt x="5704973" y="2411675"/>
                  <a:pt x="5706151" y="2412043"/>
                  <a:pt x="5707329" y="2412043"/>
                </a:cubicBezTo>
                <a:cubicBezTo>
                  <a:pt x="5708949" y="2411970"/>
                  <a:pt x="5710643" y="2411160"/>
                  <a:pt x="5711747" y="2409761"/>
                </a:cubicBezTo>
                <a:close/>
                <a:moveTo>
                  <a:pt x="5637314" y="2353586"/>
                </a:moveTo>
                <a:cubicBezTo>
                  <a:pt x="5638786" y="2350862"/>
                  <a:pt x="5637755" y="2347476"/>
                  <a:pt x="5635031" y="2346077"/>
                </a:cubicBezTo>
                <a:lnTo>
                  <a:pt x="5520179" y="2284969"/>
                </a:lnTo>
                <a:cubicBezTo>
                  <a:pt x="5517455" y="2283497"/>
                  <a:pt x="5514069" y="2284528"/>
                  <a:pt x="5512670" y="2287252"/>
                </a:cubicBezTo>
                <a:cubicBezTo>
                  <a:pt x="5511197" y="2289976"/>
                  <a:pt x="5512228" y="2293363"/>
                  <a:pt x="5514952" y="2294762"/>
                </a:cubicBezTo>
                <a:lnTo>
                  <a:pt x="5629804" y="2355869"/>
                </a:lnTo>
                <a:cubicBezTo>
                  <a:pt x="5630687" y="2356310"/>
                  <a:pt x="5631571" y="2356531"/>
                  <a:pt x="5632455" y="2356531"/>
                </a:cubicBezTo>
                <a:cubicBezTo>
                  <a:pt x="5634442" y="2356531"/>
                  <a:pt x="5636357" y="2355427"/>
                  <a:pt x="5637314" y="2353586"/>
                </a:cubicBezTo>
                <a:close/>
                <a:moveTo>
                  <a:pt x="5522756" y="2291743"/>
                </a:moveTo>
                <a:cubicBezTo>
                  <a:pt x="5523861" y="2288872"/>
                  <a:pt x="5522388" y="2285632"/>
                  <a:pt x="5519517" y="2284601"/>
                </a:cubicBezTo>
                <a:lnTo>
                  <a:pt x="5376687" y="2230930"/>
                </a:lnTo>
                <a:cubicBezTo>
                  <a:pt x="5373817" y="2229899"/>
                  <a:pt x="5370577" y="2231298"/>
                  <a:pt x="5369546" y="2234170"/>
                </a:cubicBezTo>
                <a:cubicBezTo>
                  <a:pt x="5368442" y="2237041"/>
                  <a:pt x="5369914" y="2240280"/>
                  <a:pt x="5372786" y="2241311"/>
                </a:cubicBezTo>
                <a:lnTo>
                  <a:pt x="5515614" y="2294982"/>
                </a:lnTo>
                <a:cubicBezTo>
                  <a:pt x="5516277" y="2295203"/>
                  <a:pt x="5516940" y="2295350"/>
                  <a:pt x="5517602" y="2295350"/>
                </a:cubicBezTo>
                <a:cubicBezTo>
                  <a:pt x="5519885" y="2295350"/>
                  <a:pt x="5521946" y="2294025"/>
                  <a:pt x="5522756" y="2291743"/>
                </a:cubicBezTo>
                <a:close/>
                <a:moveTo>
                  <a:pt x="5375951" y="2241606"/>
                </a:moveTo>
                <a:cubicBezTo>
                  <a:pt x="5378970" y="2240943"/>
                  <a:pt x="5380810" y="2237924"/>
                  <a:pt x="5380148" y="2234906"/>
                </a:cubicBezTo>
                <a:lnTo>
                  <a:pt x="5344662" y="2081917"/>
                </a:lnTo>
                <a:cubicBezTo>
                  <a:pt x="5343999" y="2078898"/>
                  <a:pt x="5340980" y="2077058"/>
                  <a:pt x="5337962" y="2077720"/>
                </a:cubicBezTo>
                <a:cubicBezTo>
                  <a:pt x="5334943" y="2078383"/>
                  <a:pt x="5333103" y="2081401"/>
                  <a:pt x="5333765" y="2084420"/>
                </a:cubicBezTo>
                <a:lnTo>
                  <a:pt x="5369252" y="2237409"/>
                </a:lnTo>
                <a:cubicBezTo>
                  <a:pt x="5369841" y="2239986"/>
                  <a:pt x="5372197" y="2241753"/>
                  <a:pt x="5374700" y="2241753"/>
                </a:cubicBezTo>
                <a:cubicBezTo>
                  <a:pt x="5375142" y="2241753"/>
                  <a:pt x="5375583" y="2241679"/>
                  <a:pt x="5375951" y="2241606"/>
                </a:cubicBezTo>
                <a:close/>
                <a:moveTo>
                  <a:pt x="5341054" y="2088469"/>
                </a:moveTo>
                <a:cubicBezTo>
                  <a:pt x="5343999" y="2087438"/>
                  <a:pt x="5345471" y="2084273"/>
                  <a:pt x="5344514" y="2081401"/>
                </a:cubicBezTo>
                <a:lnTo>
                  <a:pt x="5293199" y="1934155"/>
                </a:lnTo>
                <a:cubicBezTo>
                  <a:pt x="5292168" y="1931210"/>
                  <a:pt x="5289002" y="1929738"/>
                  <a:pt x="5286131" y="1930695"/>
                </a:cubicBezTo>
                <a:cubicBezTo>
                  <a:pt x="5283186" y="1931725"/>
                  <a:pt x="5281714" y="1934891"/>
                  <a:pt x="5282671" y="1937763"/>
                </a:cubicBezTo>
                <a:lnTo>
                  <a:pt x="5333986" y="2085009"/>
                </a:lnTo>
                <a:cubicBezTo>
                  <a:pt x="5334796" y="2087291"/>
                  <a:pt x="5337005" y="2088764"/>
                  <a:pt x="5339287" y="2088764"/>
                </a:cubicBezTo>
                <a:cubicBezTo>
                  <a:pt x="5339876" y="2088764"/>
                  <a:pt x="5340465" y="2088690"/>
                  <a:pt x="5341054" y="2088469"/>
                </a:cubicBezTo>
                <a:close/>
                <a:moveTo>
                  <a:pt x="5290917" y="1940634"/>
                </a:moveTo>
                <a:cubicBezTo>
                  <a:pt x="5293493" y="1939014"/>
                  <a:pt x="5294303" y="1935554"/>
                  <a:pt x="5292684" y="1932977"/>
                </a:cubicBezTo>
                <a:lnTo>
                  <a:pt x="5207575" y="1796848"/>
                </a:lnTo>
                <a:cubicBezTo>
                  <a:pt x="5205955" y="1794197"/>
                  <a:pt x="5202495" y="1793461"/>
                  <a:pt x="5199919" y="1795081"/>
                </a:cubicBezTo>
                <a:cubicBezTo>
                  <a:pt x="5197342" y="1796700"/>
                  <a:pt x="5196532" y="1800161"/>
                  <a:pt x="5198151" y="1802738"/>
                </a:cubicBezTo>
                <a:lnTo>
                  <a:pt x="5283260" y="1938867"/>
                </a:lnTo>
                <a:cubicBezTo>
                  <a:pt x="5284364" y="1940560"/>
                  <a:pt x="5286131" y="1941517"/>
                  <a:pt x="5288045" y="1941517"/>
                </a:cubicBezTo>
                <a:cubicBezTo>
                  <a:pt x="5289002" y="1941517"/>
                  <a:pt x="5289960" y="1941223"/>
                  <a:pt x="5290917" y="1940634"/>
                </a:cubicBezTo>
                <a:close/>
                <a:moveTo>
                  <a:pt x="5206250" y="1804210"/>
                </a:moveTo>
                <a:cubicBezTo>
                  <a:pt x="5208679" y="1802296"/>
                  <a:pt x="5209121" y="1798836"/>
                  <a:pt x="5207207" y="1796406"/>
                </a:cubicBezTo>
                <a:lnTo>
                  <a:pt x="5105681" y="1665946"/>
                </a:lnTo>
                <a:cubicBezTo>
                  <a:pt x="5103766" y="1663516"/>
                  <a:pt x="5100306" y="1663074"/>
                  <a:pt x="5097877" y="1664989"/>
                </a:cubicBezTo>
                <a:cubicBezTo>
                  <a:pt x="5095447" y="1666903"/>
                  <a:pt x="5095006" y="1670363"/>
                  <a:pt x="5096919" y="1672793"/>
                </a:cubicBezTo>
                <a:lnTo>
                  <a:pt x="5198446" y="1803253"/>
                </a:lnTo>
                <a:cubicBezTo>
                  <a:pt x="5199550" y="1804652"/>
                  <a:pt x="5201244" y="1805388"/>
                  <a:pt x="5202863" y="1805388"/>
                </a:cubicBezTo>
                <a:cubicBezTo>
                  <a:pt x="5204041" y="1805314"/>
                  <a:pt x="5205219" y="1804946"/>
                  <a:pt x="5206250" y="1804210"/>
                </a:cubicBezTo>
                <a:close/>
                <a:moveTo>
                  <a:pt x="5106785" y="1670216"/>
                </a:moveTo>
                <a:cubicBezTo>
                  <a:pt x="5107300" y="1667197"/>
                  <a:pt x="5105165" y="1664326"/>
                  <a:pt x="5102147" y="1663811"/>
                </a:cubicBezTo>
                <a:lnTo>
                  <a:pt x="4905941" y="1632963"/>
                </a:lnTo>
                <a:cubicBezTo>
                  <a:pt x="4902996" y="1632447"/>
                  <a:pt x="4900051" y="1634582"/>
                  <a:pt x="4899609" y="1637601"/>
                </a:cubicBezTo>
                <a:cubicBezTo>
                  <a:pt x="4899094" y="1640619"/>
                  <a:pt x="4901229" y="1643491"/>
                  <a:pt x="4904248" y="1643932"/>
                </a:cubicBezTo>
                <a:lnTo>
                  <a:pt x="5100454" y="1674780"/>
                </a:lnTo>
                <a:cubicBezTo>
                  <a:pt x="5100748" y="1674854"/>
                  <a:pt x="5101042" y="1674854"/>
                  <a:pt x="5101337" y="1674854"/>
                </a:cubicBezTo>
                <a:cubicBezTo>
                  <a:pt x="5103987" y="1674928"/>
                  <a:pt x="5106343" y="1672940"/>
                  <a:pt x="5106785" y="1670216"/>
                </a:cubicBezTo>
                <a:close/>
                <a:moveTo>
                  <a:pt x="4908297" y="1642975"/>
                </a:moveTo>
                <a:cubicBezTo>
                  <a:pt x="4910800" y="1641208"/>
                  <a:pt x="4911389" y="1637674"/>
                  <a:pt x="4909549" y="1635171"/>
                </a:cubicBezTo>
                <a:lnTo>
                  <a:pt x="4810967" y="1497569"/>
                </a:lnTo>
                <a:cubicBezTo>
                  <a:pt x="4809200" y="1495066"/>
                  <a:pt x="4805740" y="1494477"/>
                  <a:pt x="4803163" y="1496318"/>
                </a:cubicBezTo>
                <a:cubicBezTo>
                  <a:pt x="4800660" y="1498085"/>
                  <a:pt x="4800071" y="1501619"/>
                  <a:pt x="4801911" y="1504122"/>
                </a:cubicBezTo>
                <a:lnTo>
                  <a:pt x="4900493" y="1641724"/>
                </a:lnTo>
                <a:cubicBezTo>
                  <a:pt x="4901597" y="1643270"/>
                  <a:pt x="4903290" y="1644080"/>
                  <a:pt x="4905057" y="1644080"/>
                </a:cubicBezTo>
                <a:cubicBezTo>
                  <a:pt x="4906236" y="1644080"/>
                  <a:pt x="4907340" y="1643711"/>
                  <a:pt x="4908297" y="1642975"/>
                </a:cubicBezTo>
                <a:close/>
                <a:moveTo>
                  <a:pt x="4809568" y="1505521"/>
                </a:moveTo>
                <a:cubicBezTo>
                  <a:pt x="4812145" y="1503827"/>
                  <a:pt x="4812808" y="1500367"/>
                  <a:pt x="4811114" y="1497790"/>
                </a:cubicBezTo>
                <a:lnTo>
                  <a:pt x="4709809" y="1345317"/>
                </a:lnTo>
                <a:cubicBezTo>
                  <a:pt x="4708115" y="1342740"/>
                  <a:pt x="4704655" y="1342077"/>
                  <a:pt x="4702078" y="1343771"/>
                </a:cubicBezTo>
                <a:cubicBezTo>
                  <a:pt x="4699502" y="1345464"/>
                  <a:pt x="4698839" y="1348924"/>
                  <a:pt x="4700532" y="1351501"/>
                </a:cubicBezTo>
                <a:lnTo>
                  <a:pt x="4801838" y="1503975"/>
                </a:lnTo>
                <a:cubicBezTo>
                  <a:pt x="4802942" y="1505594"/>
                  <a:pt x="4804709" y="1506478"/>
                  <a:pt x="4806549" y="1506478"/>
                </a:cubicBezTo>
                <a:cubicBezTo>
                  <a:pt x="4807580" y="1506404"/>
                  <a:pt x="4808685" y="1506110"/>
                  <a:pt x="4809568" y="1505521"/>
                </a:cubicBezTo>
                <a:close/>
                <a:moveTo>
                  <a:pt x="4707968" y="1353194"/>
                </a:moveTo>
                <a:cubicBezTo>
                  <a:pt x="4710619" y="1351648"/>
                  <a:pt x="4711502" y="1348262"/>
                  <a:pt x="4709956" y="1345538"/>
                </a:cubicBezTo>
                <a:lnTo>
                  <a:pt x="4607031" y="1169505"/>
                </a:lnTo>
                <a:cubicBezTo>
                  <a:pt x="4605485" y="1166854"/>
                  <a:pt x="4602025" y="1165971"/>
                  <a:pt x="4599374" y="1167517"/>
                </a:cubicBezTo>
                <a:cubicBezTo>
                  <a:pt x="4596723" y="1169063"/>
                  <a:pt x="4595840" y="1172449"/>
                  <a:pt x="4597386" y="1175173"/>
                </a:cubicBezTo>
                <a:lnTo>
                  <a:pt x="4700311" y="1351207"/>
                </a:lnTo>
                <a:cubicBezTo>
                  <a:pt x="4701342" y="1352974"/>
                  <a:pt x="4703256" y="1354004"/>
                  <a:pt x="4705171" y="1354004"/>
                </a:cubicBezTo>
                <a:cubicBezTo>
                  <a:pt x="4706128" y="1353931"/>
                  <a:pt x="4707085" y="1353710"/>
                  <a:pt x="4707968" y="1353194"/>
                </a:cubicBezTo>
                <a:close/>
                <a:moveTo>
                  <a:pt x="4607620" y="1173701"/>
                </a:moveTo>
                <a:cubicBezTo>
                  <a:pt x="4608430" y="1170756"/>
                  <a:pt x="4606589" y="1167664"/>
                  <a:pt x="4603644" y="1166928"/>
                </a:cubicBezTo>
                <a:lnTo>
                  <a:pt x="4411120" y="1116864"/>
                </a:lnTo>
                <a:cubicBezTo>
                  <a:pt x="4408175" y="1116128"/>
                  <a:pt x="4405082" y="1117895"/>
                  <a:pt x="4404346" y="1120840"/>
                </a:cubicBezTo>
                <a:cubicBezTo>
                  <a:pt x="4403536" y="1123785"/>
                  <a:pt x="4405377" y="1126877"/>
                  <a:pt x="4408322" y="1127613"/>
                </a:cubicBezTo>
                <a:lnTo>
                  <a:pt x="4600846" y="1177677"/>
                </a:lnTo>
                <a:cubicBezTo>
                  <a:pt x="4601362" y="1177824"/>
                  <a:pt x="4601803" y="1177824"/>
                  <a:pt x="4602319" y="1177824"/>
                </a:cubicBezTo>
                <a:cubicBezTo>
                  <a:pt x="4604749" y="1177898"/>
                  <a:pt x="4606957" y="1176204"/>
                  <a:pt x="4607620" y="1173701"/>
                </a:cubicBezTo>
                <a:close/>
                <a:moveTo>
                  <a:pt x="4415169" y="1123196"/>
                </a:moveTo>
                <a:cubicBezTo>
                  <a:pt x="4415684" y="1120177"/>
                  <a:pt x="4413696" y="1117306"/>
                  <a:pt x="4410604" y="1116717"/>
                </a:cubicBezTo>
                <a:lnTo>
                  <a:pt x="4223896" y="1084249"/>
                </a:lnTo>
                <a:cubicBezTo>
                  <a:pt x="4220877" y="1083733"/>
                  <a:pt x="4218006" y="1085721"/>
                  <a:pt x="4217417" y="1088813"/>
                </a:cubicBezTo>
                <a:cubicBezTo>
                  <a:pt x="4216902" y="1091832"/>
                  <a:pt x="4218890" y="1094703"/>
                  <a:pt x="4221982" y="1095292"/>
                </a:cubicBezTo>
                <a:lnTo>
                  <a:pt x="4408690" y="1127760"/>
                </a:lnTo>
                <a:cubicBezTo>
                  <a:pt x="4409058" y="1127834"/>
                  <a:pt x="4409353" y="1127834"/>
                  <a:pt x="4409721" y="1127834"/>
                </a:cubicBezTo>
                <a:cubicBezTo>
                  <a:pt x="4412371" y="1127760"/>
                  <a:pt x="4414727" y="1125846"/>
                  <a:pt x="4415169" y="1123196"/>
                </a:cubicBezTo>
                <a:close/>
                <a:moveTo>
                  <a:pt x="4228534" y="1089918"/>
                </a:moveTo>
                <a:cubicBezTo>
                  <a:pt x="4228607" y="1086826"/>
                  <a:pt x="4226252" y="1084249"/>
                  <a:pt x="4223159" y="1084175"/>
                </a:cubicBezTo>
                <a:lnTo>
                  <a:pt x="4046022" y="1077844"/>
                </a:lnTo>
                <a:cubicBezTo>
                  <a:pt x="4042930" y="1077623"/>
                  <a:pt x="4040353" y="1080126"/>
                  <a:pt x="4040280" y="1083218"/>
                </a:cubicBezTo>
                <a:cubicBezTo>
                  <a:pt x="4040206" y="1086310"/>
                  <a:pt x="4042562" y="1088887"/>
                  <a:pt x="4045654" y="1088961"/>
                </a:cubicBezTo>
                <a:lnTo>
                  <a:pt x="4222791" y="1095292"/>
                </a:lnTo>
                <a:cubicBezTo>
                  <a:pt x="4222865" y="1095292"/>
                  <a:pt x="4222939" y="1095292"/>
                  <a:pt x="4223012" y="1095292"/>
                </a:cubicBezTo>
                <a:cubicBezTo>
                  <a:pt x="4225957" y="1095292"/>
                  <a:pt x="4228461" y="1092936"/>
                  <a:pt x="4228534" y="1089918"/>
                </a:cubicBezTo>
                <a:close/>
                <a:moveTo>
                  <a:pt x="3879266" y="1104863"/>
                </a:moveTo>
                <a:lnTo>
                  <a:pt x="4046390" y="1088961"/>
                </a:lnTo>
                <a:cubicBezTo>
                  <a:pt x="4049482" y="1088666"/>
                  <a:pt x="4051691" y="1085942"/>
                  <a:pt x="4051397" y="1082850"/>
                </a:cubicBezTo>
                <a:cubicBezTo>
                  <a:pt x="4051102" y="1079758"/>
                  <a:pt x="4048378" y="1077623"/>
                  <a:pt x="4045286" y="1077844"/>
                </a:cubicBezTo>
                <a:lnTo>
                  <a:pt x="3878161" y="1093746"/>
                </a:lnTo>
                <a:cubicBezTo>
                  <a:pt x="3875069" y="1094041"/>
                  <a:pt x="3872860" y="1096765"/>
                  <a:pt x="3873155" y="1099857"/>
                </a:cubicBezTo>
                <a:cubicBezTo>
                  <a:pt x="3873449" y="1102728"/>
                  <a:pt x="3875879" y="1104937"/>
                  <a:pt x="3878750" y="1104863"/>
                </a:cubicBezTo>
                <a:cubicBezTo>
                  <a:pt x="3878971" y="1104863"/>
                  <a:pt x="3879118" y="1104863"/>
                  <a:pt x="3879266" y="1104863"/>
                </a:cubicBezTo>
                <a:close/>
                <a:moveTo>
                  <a:pt x="3723332" y="1138877"/>
                </a:moveTo>
                <a:lnTo>
                  <a:pt x="3880002" y="1104716"/>
                </a:lnTo>
                <a:cubicBezTo>
                  <a:pt x="3883020" y="1104054"/>
                  <a:pt x="3884934" y="1101109"/>
                  <a:pt x="3884272" y="1098090"/>
                </a:cubicBezTo>
                <a:cubicBezTo>
                  <a:pt x="3883609" y="1095072"/>
                  <a:pt x="3880591" y="1093157"/>
                  <a:pt x="3877646" y="1093820"/>
                </a:cubicBezTo>
                <a:lnTo>
                  <a:pt x="3720976" y="1127907"/>
                </a:lnTo>
                <a:cubicBezTo>
                  <a:pt x="3717957" y="1128570"/>
                  <a:pt x="3716043" y="1131515"/>
                  <a:pt x="3716706" y="1134534"/>
                </a:cubicBezTo>
                <a:cubicBezTo>
                  <a:pt x="3717294" y="1137184"/>
                  <a:pt x="3719577" y="1138951"/>
                  <a:pt x="3722154" y="1138951"/>
                </a:cubicBezTo>
                <a:cubicBezTo>
                  <a:pt x="3722522" y="1138951"/>
                  <a:pt x="3722890" y="1138951"/>
                  <a:pt x="3723332" y="1138877"/>
                </a:cubicBezTo>
                <a:close/>
                <a:moveTo>
                  <a:pt x="3578368" y="1167664"/>
                </a:moveTo>
                <a:lnTo>
                  <a:pt x="3723258" y="1138877"/>
                </a:lnTo>
                <a:cubicBezTo>
                  <a:pt x="3726276" y="1138288"/>
                  <a:pt x="3728264" y="1135343"/>
                  <a:pt x="3727675" y="1132325"/>
                </a:cubicBezTo>
                <a:cubicBezTo>
                  <a:pt x="3727086" y="1129306"/>
                  <a:pt x="3724068" y="1127392"/>
                  <a:pt x="3721123" y="1127907"/>
                </a:cubicBezTo>
                <a:lnTo>
                  <a:pt x="3576232" y="1156694"/>
                </a:lnTo>
                <a:cubicBezTo>
                  <a:pt x="3573214" y="1157283"/>
                  <a:pt x="3571226" y="1160228"/>
                  <a:pt x="3571815" y="1163247"/>
                </a:cubicBezTo>
                <a:cubicBezTo>
                  <a:pt x="3572330" y="1165897"/>
                  <a:pt x="3574686" y="1167738"/>
                  <a:pt x="3577337" y="1167738"/>
                </a:cubicBezTo>
                <a:cubicBezTo>
                  <a:pt x="3577631" y="1167811"/>
                  <a:pt x="3577999" y="1167738"/>
                  <a:pt x="3578368" y="1167664"/>
                </a:cubicBezTo>
                <a:close/>
                <a:moveTo>
                  <a:pt x="3582785" y="1162216"/>
                </a:moveTo>
                <a:cubicBezTo>
                  <a:pt x="3582785" y="1159124"/>
                  <a:pt x="3580282" y="1156620"/>
                  <a:pt x="3577190" y="1156620"/>
                </a:cubicBezTo>
                <a:lnTo>
                  <a:pt x="3445625" y="1156400"/>
                </a:lnTo>
                <a:cubicBezTo>
                  <a:pt x="3445625" y="1156400"/>
                  <a:pt x="3445551" y="1156400"/>
                  <a:pt x="3445551" y="1156400"/>
                </a:cubicBezTo>
                <a:cubicBezTo>
                  <a:pt x="3442459" y="1156400"/>
                  <a:pt x="3440029" y="1158903"/>
                  <a:pt x="3440029" y="1161921"/>
                </a:cubicBezTo>
                <a:cubicBezTo>
                  <a:pt x="3440029" y="1165014"/>
                  <a:pt x="3442533" y="1167517"/>
                  <a:pt x="3445625" y="1167517"/>
                </a:cubicBezTo>
                <a:lnTo>
                  <a:pt x="3577190" y="1167738"/>
                </a:lnTo>
                <a:cubicBezTo>
                  <a:pt x="3577190" y="1167738"/>
                  <a:pt x="3577263" y="1167738"/>
                  <a:pt x="3577263" y="1167738"/>
                </a:cubicBezTo>
                <a:cubicBezTo>
                  <a:pt x="3580355" y="1167738"/>
                  <a:pt x="3582785" y="1165308"/>
                  <a:pt x="3582785" y="1162216"/>
                </a:cubicBezTo>
                <a:close/>
                <a:moveTo>
                  <a:pt x="3451220" y="1162584"/>
                </a:moveTo>
                <a:cubicBezTo>
                  <a:pt x="3451588" y="1159492"/>
                  <a:pt x="3449380" y="1156768"/>
                  <a:pt x="3446287" y="1156400"/>
                </a:cubicBezTo>
                <a:lnTo>
                  <a:pt x="3331214" y="1143295"/>
                </a:lnTo>
                <a:cubicBezTo>
                  <a:pt x="3328270" y="1142927"/>
                  <a:pt x="3325398" y="1145135"/>
                  <a:pt x="3325030" y="1148227"/>
                </a:cubicBezTo>
                <a:cubicBezTo>
                  <a:pt x="3324662" y="1151320"/>
                  <a:pt x="3326871" y="1154044"/>
                  <a:pt x="3329963" y="1154412"/>
                </a:cubicBezTo>
                <a:lnTo>
                  <a:pt x="3445036" y="1167517"/>
                </a:lnTo>
                <a:cubicBezTo>
                  <a:pt x="3445257" y="1167517"/>
                  <a:pt x="3445478" y="1167590"/>
                  <a:pt x="3445699" y="1167590"/>
                </a:cubicBezTo>
                <a:cubicBezTo>
                  <a:pt x="3448496" y="1167517"/>
                  <a:pt x="3450926" y="1165455"/>
                  <a:pt x="3451220" y="1162584"/>
                </a:cubicBezTo>
                <a:close/>
                <a:moveTo>
                  <a:pt x="3336147" y="1149479"/>
                </a:moveTo>
                <a:cubicBezTo>
                  <a:pt x="3336442" y="1146387"/>
                  <a:pt x="3334233" y="1143663"/>
                  <a:pt x="3331141" y="1143368"/>
                </a:cubicBezTo>
                <a:lnTo>
                  <a:pt x="3235136" y="1133650"/>
                </a:lnTo>
                <a:cubicBezTo>
                  <a:pt x="3232191" y="1133356"/>
                  <a:pt x="3229320" y="1135564"/>
                  <a:pt x="3229025" y="1138656"/>
                </a:cubicBezTo>
                <a:cubicBezTo>
                  <a:pt x="3228731" y="1141749"/>
                  <a:pt x="3230940" y="1144473"/>
                  <a:pt x="3234032" y="1144767"/>
                </a:cubicBezTo>
                <a:lnTo>
                  <a:pt x="3330036" y="1154485"/>
                </a:lnTo>
                <a:cubicBezTo>
                  <a:pt x="3330257" y="1154485"/>
                  <a:pt x="3330405" y="1154485"/>
                  <a:pt x="3330626" y="1154485"/>
                </a:cubicBezTo>
                <a:cubicBezTo>
                  <a:pt x="3333423" y="1154412"/>
                  <a:pt x="3335853" y="1152277"/>
                  <a:pt x="3336147" y="1149479"/>
                </a:cubicBezTo>
                <a:close/>
                <a:moveTo>
                  <a:pt x="3240143" y="1139834"/>
                </a:moveTo>
                <a:cubicBezTo>
                  <a:pt x="3240511" y="1136816"/>
                  <a:pt x="3238302" y="1134018"/>
                  <a:pt x="3235283" y="1133650"/>
                </a:cubicBezTo>
                <a:lnTo>
                  <a:pt x="3153562" y="1123711"/>
                </a:lnTo>
                <a:cubicBezTo>
                  <a:pt x="3150543" y="1123343"/>
                  <a:pt x="3147746" y="1125478"/>
                  <a:pt x="3147377" y="1128570"/>
                </a:cubicBezTo>
                <a:cubicBezTo>
                  <a:pt x="3147009" y="1131589"/>
                  <a:pt x="3149218" y="1134386"/>
                  <a:pt x="3152236" y="1134754"/>
                </a:cubicBezTo>
                <a:lnTo>
                  <a:pt x="3233958" y="1144693"/>
                </a:lnTo>
                <a:cubicBezTo>
                  <a:pt x="3234179" y="1144693"/>
                  <a:pt x="3234474" y="1144767"/>
                  <a:pt x="3234695" y="1144767"/>
                </a:cubicBezTo>
                <a:cubicBezTo>
                  <a:pt x="3237419" y="1144767"/>
                  <a:pt x="3239775" y="1142706"/>
                  <a:pt x="3240143" y="1139834"/>
                </a:cubicBezTo>
                <a:close/>
                <a:moveTo>
                  <a:pt x="3158347" y="1130337"/>
                </a:moveTo>
                <a:cubicBezTo>
                  <a:pt x="3158936" y="1127318"/>
                  <a:pt x="3156948" y="1124374"/>
                  <a:pt x="3153930" y="1123785"/>
                </a:cubicBezTo>
                <a:lnTo>
                  <a:pt x="3081779" y="1110017"/>
                </a:lnTo>
                <a:cubicBezTo>
                  <a:pt x="3078761" y="1109354"/>
                  <a:pt x="3075816" y="1111416"/>
                  <a:pt x="3075227" y="1114434"/>
                </a:cubicBezTo>
                <a:cubicBezTo>
                  <a:pt x="3074638" y="1117453"/>
                  <a:pt x="3076626" y="1120398"/>
                  <a:pt x="3079644" y="1120987"/>
                </a:cubicBezTo>
                <a:lnTo>
                  <a:pt x="3151795" y="1134754"/>
                </a:lnTo>
                <a:cubicBezTo>
                  <a:pt x="3152163" y="1134828"/>
                  <a:pt x="3152531" y="1134828"/>
                  <a:pt x="3152899" y="1134828"/>
                </a:cubicBezTo>
                <a:cubicBezTo>
                  <a:pt x="3155550" y="1134828"/>
                  <a:pt x="3157906" y="1132987"/>
                  <a:pt x="3158347" y="1130337"/>
                </a:cubicBezTo>
                <a:close/>
                <a:moveTo>
                  <a:pt x="3086196" y="1116790"/>
                </a:moveTo>
                <a:cubicBezTo>
                  <a:pt x="3086933" y="1113772"/>
                  <a:pt x="3085092" y="1110753"/>
                  <a:pt x="3082074" y="1110091"/>
                </a:cubicBezTo>
                <a:lnTo>
                  <a:pt x="3018169" y="1094703"/>
                </a:lnTo>
                <a:cubicBezTo>
                  <a:pt x="3015150" y="1094041"/>
                  <a:pt x="3012132" y="1095808"/>
                  <a:pt x="3011469" y="1098826"/>
                </a:cubicBezTo>
                <a:cubicBezTo>
                  <a:pt x="3010733" y="1101845"/>
                  <a:pt x="3012573" y="1104863"/>
                  <a:pt x="3015592" y="1105526"/>
                </a:cubicBezTo>
                <a:lnTo>
                  <a:pt x="3079497" y="1120913"/>
                </a:lnTo>
                <a:cubicBezTo>
                  <a:pt x="3079938" y="1120987"/>
                  <a:pt x="3080380" y="1121060"/>
                  <a:pt x="3080822" y="1121060"/>
                </a:cubicBezTo>
                <a:cubicBezTo>
                  <a:pt x="3083325" y="1121060"/>
                  <a:pt x="3085534" y="1119367"/>
                  <a:pt x="3086196" y="1116790"/>
                </a:cubicBezTo>
                <a:close/>
                <a:moveTo>
                  <a:pt x="3022292" y="1101477"/>
                </a:moveTo>
                <a:cubicBezTo>
                  <a:pt x="3023101" y="1098532"/>
                  <a:pt x="3021261" y="1095440"/>
                  <a:pt x="3018316" y="1094703"/>
                </a:cubicBezTo>
                <a:lnTo>
                  <a:pt x="2961479" y="1079979"/>
                </a:lnTo>
                <a:cubicBezTo>
                  <a:pt x="2958460" y="1079242"/>
                  <a:pt x="2955442" y="1081009"/>
                  <a:pt x="2954706" y="1083954"/>
                </a:cubicBezTo>
                <a:cubicBezTo>
                  <a:pt x="2953896" y="1086899"/>
                  <a:pt x="2955736" y="1089991"/>
                  <a:pt x="2958681" y="1090728"/>
                </a:cubicBezTo>
                <a:lnTo>
                  <a:pt x="3015518" y="1105452"/>
                </a:lnTo>
                <a:cubicBezTo>
                  <a:pt x="3016034" y="1105600"/>
                  <a:pt x="3016475" y="1105600"/>
                  <a:pt x="3016991" y="1105600"/>
                </a:cubicBezTo>
                <a:cubicBezTo>
                  <a:pt x="3019420" y="1105673"/>
                  <a:pt x="3021629" y="1103980"/>
                  <a:pt x="3022292" y="1101477"/>
                </a:cubicBezTo>
                <a:close/>
                <a:moveTo>
                  <a:pt x="2965454" y="1086605"/>
                </a:moveTo>
                <a:cubicBezTo>
                  <a:pt x="2966117" y="1083586"/>
                  <a:pt x="2964276" y="1080641"/>
                  <a:pt x="2961258" y="1079905"/>
                </a:cubicBezTo>
                <a:lnTo>
                  <a:pt x="2910237" y="1068052"/>
                </a:lnTo>
                <a:cubicBezTo>
                  <a:pt x="2907219" y="1067316"/>
                  <a:pt x="2904200" y="1069230"/>
                  <a:pt x="2903537" y="1072248"/>
                </a:cubicBezTo>
                <a:cubicBezTo>
                  <a:pt x="2902875" y="1075267"/>
                  <a:pt x="2904715" y="1078212"/>
                  <a:pt x="2907734" y="1078948"/>
                </a:cubicBezTo>
                <a:lnTo>
                  <a:pt x="2958755" y="1090801"/>
                </a:lnTo>
                <a:cubicBezTo>
                  <a:pt x="2959196" y="1090875"/>
                  <a:pt x="2959638" y="1090949"/>
                  <a:pt x="2960080" y="1090949"/>
                </a:cubicBezTo>
                <a:cubicBezTo>
                  <a:pt x="2962583" y="1090949"/>
                  <a:pt x="2964866" y="1089182"/>
                  <a:pt x="2965454" y="1086605"/>
                </a:cubicBezTo>
                <a:close/>
                <a:moveTo>
                  <a:pt x="2914507" y="1074310"/>
                </a:moveTo>
                <a:cubicBezTo>
                  <a:pt x="2914949" y="1071291"/>
                  <a:pt x="2912814" y="1068420"/>
                  <a:pt x="2909795" y="1067978"/>
                </a:cubicBezTo>
                <a:lnTo>
                  <a:pt x="2863339" y="1061352"/>
                </a:lnTo>
                <a:cubicBezTo>
                  <a:pt x="2860321" y="1060910"/>
                  <a:pt x="2857449" y="1063045"/>
                  <a:pt x="2857007" y="1066064"/>
                </a:cubicBezTo>
                <a:cubicBezTo>
                  <a:pt x="2856566" y="1069083"/>
                  <a:pt x="2858701" y="1071954"/>
                  <a:pt x="2861719" y="1072396"/>
                </a:cubicBezTo>
                <a:lnTo>
                  <a:pt x="2908176" y="1079022"/>
                </a:lnTo>
                <a:cubicBezTo>
                  <a:pt x="2908470" y="1079095"/>
                  <a:pt x="2908765" y="1079095"/>
                  <a:pt x="2908985" y="1079095"/>
                </a:cubicBezTo>
                <a:cubicBezTo>
                  <a:pt x="2911710" y="1079095"/>
                  <a:pt x="2914065" y="1077034"/>
                  <a:pt x="2914507" y="1074310"/>
                </a:cubicBezTo>
                <a:close/>
                <a:moveTo>
                  <a:pt x="2868051" y="1067242"/>
                </a:moveTo>
                <a:cubicBezTo>
                  <a:pt x="2868272" y="1064150"/>
                  <a:pt x="2865916" y="1061499"/>
                  <a:pt x="2862824" y="1061278"/>
                </a:cubicBezTo>
                <a:lnTo>
                  <a:pt x="2818503" y="1058333"/>
                </a:lnTo>
                <a:cubicBezTo>
                  <a:pt x="2815410" y="1058039"/>
                  <a:pt x="2812760" y="1060469"/>
                  <a:pt x="2812539" y="1063561"/>
                </a:cubicBezTo>
                <a:cubicBezTo>
                  <a:pt x="2812318" y="1066653"/>
                  <a:pt x="2814674" y="1069303"/>
                  <a:pt x="2817766" y="1069524"/>
                </a:cubicBezTo>
                <a:lnTo>
                  <a:pt x="2862087" y="1072469"/>
                </a:lnTo>
                <a:cubicBezTo>
                  <a:pt x="2862235" y="1072469"/>
                  <a:pt x="2862382" y="1072469"/>
                  <a:pt x="2862529" y="1072469"/>
                </a:cubicBezTo>
                <a:cubicBezTo>
                  <a:pt x="2865401" y="1072396"/>
                  <a:pt x="2867830" y="1070187"/>
                  <a:pt x="2868051" y="1067242"/>
                </a:cubicBezTo>
                <a:close/>
                <a:moveTo>
                  <a:pt x="2823804" y="1064003"/>
                </a:moveTo>
                <a:cubicBezTo>
                  <a:pt x="2823877" y="1060910"/>
                  <a:pt x="2821374" y="1058407"/>
                  <a:pt x="2818355" y="1058333"/>
                </a:cubicBezTo>
                <a:lnTo>
                  <a:pt x="2773740" y="1057597"/>
                </a:lnTo>
                <a:cubicBezTo>
                  <a:pt x="2771016" y="1057597"/>
                  <a:pt x="2768144" y="1060027"/>
                  <a:pt x="2768071" y="1063045"/>
                </a:cubicBezTo>
                <a:cubicBezTo>
                  <a:pt x="2767997" y="1066138"/>
                  <a:pt x="2770500" y="1068641"/>
                  <a:pt x="2773519" y="1068714"/>
                </a:cubicBezTo>
                <a:lnTo>
                  <a:pt x="2818134" y="1069451"/>
                </a:lnTo>
                <a:cubicBezTo>
                  <a:pt x="2818208" y="1069451"/>
                  <a:pt x="2818208" y="1069451"/>
                  <a:pt x="2818282" y="1069451"/>
                </a:cubicBezTo>
                <a:cubicBezTo>
                  <a:pt x="2821227" y="1069524"/>
                  <a:pt x="2823730" y="1067095"/>
                  <a:pt x="2823804" y="1064003"/>
                </a:cubicBezTo>
                <a:close/>
                <a:moveTo>
                  <a:pt x="2779114" y="1063266"/>
                </a:moveTo>
                <a:cubicBezTo>
                  <a:pt x="2779114" y="1060174"/>
                  <a:pt x="2776611" y="1057671"/>
                  <a:pt x="2773519" y="1057671"/>
                </a:cubicBezTo>
                <a:lnTo>
                  <a:pt x="2726032" y="1057671"/>
                </a:lnTo>
                <a:cubicBezTo>
                  <a:pt x="2726032" y="1057671"/>
                  <a:pt x="2726032" y="1057671"/>
                  <a:pt x="2725958" y="1057671"/>
                </a:cubicBezTo>
                <a:cubicBezTo>
                  <a:pt x="2722866" y="1057671"/>
                  <a:pt x="2720437" y="1060174"/>
                  <a:pt x="2720437" y="1063266"/>
                </a:cubicBezTo>
                <a:cubicBezTo>
                  <a:pt x="2720437" y="1066358"/>
                  <a:pt x="2722940" y="1068862"/>
                  <a:pt x="2726032" y="1068862"/>
                </a:cubicBezTo>
                <a:lnTo>
                  <a:pt x="2773519" y="1068862"/>
                </a:lnTo>
                <a:cubicBezTo>
                  <a:pt x="2773519" y="1068862"/>
                  <a:pt x="2773519" y="1068862"/>
                  <a:pt x="2773592" y="1068862"/>
                </a:cubicBezTo>
                <a:cubicBezTo>
                  <a:pt x="2776685" y="1068788"/>
                  <a:pt x="2779114" y="1066285"/>
                  <a:pt x="2779114" y="1063266"/>
                </a:cubicBezTo>
                <a:close/>
                <a:moveTo>
                  <a:pt x="2731701" y="1063340"/>
                </a:moveTo>
                <a:cubicBezTo>
                  <a:pt x="2731775" y="1060248"/>
                  <a:pt x="2729271" y="1057744"/>
                  <a:pt x="2726253" y="1057671"/>
                </a:cubicBezTo>
                <a:lnTo>
                  <a:pt x="2673318" y="1056787"/>
                </a:lnTo>
                <a:cubicBezTo>
                  <a:pt x="2670005" y="1056861"/>
                  <a:pt x="2667722" y="1059217"/>
                  <a:pt x="2667649" y="1062236"/>
                </a:cubicBezTo>
                <a:cubicBezTo>
                  <a:pt x="2667575" y="1065328"/>
                  <a:pt x="2670078" y="1067831"/>
                  <a:pt x="2673097" y="1067905"/>
                </a:cubicBezTo>
                <a:lnTo>
                  <a:pt x="2726032" y="1068788"/>
                </a:lnTo>
                <a:cubicBezTo>
                  <a:pt x="2726105" y="1068788"/>
                  <a:pt x="2726105" y="1068788"/>
                  <a:pt x="2726179" y="1068788"/>
                </a:cubicBezTo>
                <a:cubicBezTo>
                  <a:pt x="2729198" y="1068788"/>
                  <a:pt x="2731627" y="1066358"/>
                  <a:pt x="2731701" y="1063340"/>
                </a:cubicBezTo>
                <a:close/>
                <a:moveTo>
                  <a:pt x="2678766" y="1062456"/>
                </a:moveTo>
                <a:cubicBezTo>
                  <a:pt x="2678839" y="1059364"/>
                  <a:pt x="2676336" y="1056861"/>
                  <a:pt x="2673318" y="1056787"/>
                </a:cubicBezTo>
                <a:lnTo>
                  <a:pt x="2616333" y="1055830"/>
                </a:lnTo>
                <a:cubicBezTo>
                  <a:pt x="2613462" y="1055757"/>
                  <a:pt x="2610738" y="1058260"/>
                  <a:pt x="2610664" y="1061278"/>
                </a:cubicBezTo>
                <a:cubicBezTo>
                  <a:pt x="2610591" y="1064371"/>
                  <a:pt x="2613094" y="1066874"/>
                  <a:pt x="2616112" y="1066947"/>
                </a:cubicBezTo>
                <a:lnTo>
                  <a:pt x="2673097" y="1067905"/>
                </a:lnTo>
                <a:cubicBezTo>
                  <a:pt x="2673170" y="1067905"/>
                  <a:pt x="2673170" y="1067905"/>
                  <a:pt x="2673244" y="1067905"/>
                </a:cubicBezTo>
                <a:cubicBezTo>
                  <a:pt x="2676263" y="1067905"/>
                  <a:pt x="2678692" y="1065475"/>
                  <a:pt x="2678766" y="1062456"/>
                </a:cubicBezTo>
                <a:close/>
                <a:moveTo>
                  <a:pt x="2621781" y="1061426"/>
                </a:moveTo>
                <a:cubicBezTo>
                  <a:pt x="2621781" y="1058333"/>
                  <a:pt x="2619278" y="1055830"/>
                  <a:pt x="2616260" y="1055830"/>
                </a:cubicBezTo>
                <a:lnTo>
                  <a:pt x="2556625" y="1055462"/>
                </a:lnTo>
                <a:cubicBezTo>
                  <a:pt x="2556625" y="1055462"/>
                  <a:pt x="2556551" y="1055462"/>
                  <a:pt x="2556551" y="1055462"/>
                </a:cubicBezTo>
                <a:cubicBezTo>
                  <a:pt x="2553533" y="1055462"/>
                  <a:pt x="2551029" y="1057965"/>
                  <a:pt x="2551029" y="1060984"/>
                </a:cubicBezTo>
                <a:cubicBezTo>
                  <a:pt x="2551029" y="1064076"/>
                  <a:pt x="2553459" y="1066579"/>
                  <a:pt x="2556551" y="1066579"/>
                </a:cubicBezTo>
                <a:lnTo>
                  <a:pt x="2616186" y="1066947"/>
                </a:lnTo>
                <a:cubicBezTo>
                  <a:pt x="2616186" y="1066947"/>
                  <a:pt x="2616260" y="1066947"/>
                  <a:pt x="2616260" y="1066947"/>
                </a:cubicBezTo>
                <a:cubicBezTo>
                  <a:pt x="2619278" y="1066947"/>
                  <a:pt x="2621781" y="1064444"/>
                  <a:pt x="2621781" y="1061426"/>
                </a:cubicBezTo>
                <a:close/>
                <a:moveTo>
                  <a:pt x="2495959" y="1067684"/>
                </a:moveTo>
                <a:lnTo>
                  <a:pt x="2556699" y="1066579"/>
                </a:lnTo>
                <a:cubicBezTo>
                  <a:pt x="2559791" y="1066506"/>
                  <a:pt x="2562220" y="1064003"/>
                  <a:pt x="2562147" y="1060910"/>
                </a:cubicBezTo>
                <a:cubicBezTo>
                  <a:pt x="2562073" y="1057818"/>
                  <a:pt x="2559570" y="1055389"/>
                  <a:pt x="2556551" y="1055462"/>
                </a:cubicBezTo>
                <a:cubicBezTo>
                  <a:pt x="2556551" y="1055462"/>
                  <a:pt x="2556478" y="1055462"/>
                  <a:pt x="2556478" y="1055462"/>
                </a:cubicBezTo>
                <a:lnTo>
                  <a:pt x="2495739" y="1056566"/>
                </a:lnTo>
                <a:cubicBezTo>
                  <a:pt x="2492646" y="1056640"/>
                  <a:pt x="2490217" y="1059143"/>
                  <a:pt x="2490290" y="1062236"/>
                </a:cubicBezTo>
                <a:cubicBezTo>
                  <a:pt x="2490364" y="1065254"/>
                  <a:pt x="2492867" y="1067684"/>
                  <a:pt x="2495959" y="1067684"/>
                </a:cubicBezTo>
                <a:cubicBezTo>
                  <a:pt x="2495886" y="1067684"/>
                  <a:pt x="2495959" y="1067684"/>
                  <a:pt x="2495959" y="1067684"/>
                </a:cubicBezTo>
                <a:close/>
                <a:moveTo>
                  <a:pt x="2435809" y="1070923"/>
                </a:moveTo>
                <a:lnTo>
                  <a:pt x="2496107" y="1067684"/>
                </a:lnTo>
                <a:cubicBezTo>
                  <a:pt x="2499199" y="1067536"/>
                  <a:pt x="2501555" y="1064886"/>
                  <a:pt x="2501334" y="1061794"/>
                </a:cubicBezTo>
                <a:cubicBezTo>
                  <a:pt x="2501187" y="1058702"/>
                  <a:pt x="2498610" y="1056198"/>
                  <a:pt x="2495444" y="1056566"/>
                </a:cubicBezTo>
                <a:lnTo>
                  <a:pt x="2435147" y="1059806"/>
                </a:lnTo>
                <a:cubicBezTo>
                  <a:pt x="2432054" y="1059953"/>
                  <a:pt x="2429699" y="1062604"/>
                  <a:pt x="2429919" y="1065696"/>
                </a:cubicBezTo>
                <a:cubicBezTo>
                  <a:pt x="2430067" y="1068641"/>
                  <a:pt x="2432570" y="1070997"/>
                  <a:pt x="2435515" y="1070997"/>
                </a:cubicBezTo>
                <a:cubicBezTo>
                  <a:pt x="2435662" y="1070923"/>
                  <a:pt x="2435736" y="1070923"/>
                  <a:pt x="2435809" y="1070923"/>
                </a:cubicBezTo>
                <a:close/>
                <a:moveTo>
                  <a:pt x="2377721" y="1075414"/>
                </a:moveTo>
                <a:lnTo>
                  <a:pt x="2435956" y="1070923"/>
                </a:lnTo>
                <a:cubicBezTo>
                  <a:pt x="2439049" y="1070702"/>
                  <a:pt x="2441331" y="1067978"/>
                  <a:pt x="2441110" y="1064960"/>
                </a:cubicBezTo>
                <a:cubicBezTo>
                  <a:pt x="2440889" y="1061867"/>
                  <a:pt x="2438165" y="1059438"/>
                  <a:pt x="2435147" y="1059806"/>
                </a:cubicBezTo>
                <a:lnTo>
                  <a:pt x="2376911" y="1064297"/>
                </a:lnTo>
                <a:cubicBezTo>
                  <a:pt x="2373819" y="1064518"/>
                  <a:pt x="2371536" y="1067242"/>
                  <a:pt x="2371757" y="1070260"/>
                </a:cubicBezTo>
                <a:cubicBezTo>
                  <a:pt x="2371978" y="1073205"/>
                  <a:pt x="2374481" y="1075414"/>
                  <a:pt x="2377352" y="1075414"/>
                </a:cubicBezTo>
                <a:cubicBezTo>
                  <a:pt x="2377500" y="1075414"/>
                  <a:pt x="2377647" y="1075414"/>
                  <a:pt x="2377721" y="1075414"/>
                </a:cubicBezTo>
                <a:close/>
                <a:moveTo>
                  <a:pt x="2323534" y="1080126"/>
                </a:moveTo>
                <a:lnTo>
                  <a:pt x="2377794" y="1075414"/>
                </a:lnTo>
                <a:cubicBezTo>
                  <a:pt x="2380886" y="1075120"/>
                  <a:pt x="2383095" y="1072469"/>
                  <a:pt x="2382874" y="1069377"/>
                </a:cubicBezTo>
                <a:cubicBezTo>
                  <a:pt x="2382580" y="1066285"/>
                  <a:pt x="2379929" y="1064223"/>
                  <a:pt x="2376837" y="1064297"/>
                </a:cubicBezTo>
                <a:lnTo>
                  <a:pt x="2322577" y="1069009"/>
                </a:lnTo>
                <a:cubicBezTo>
                  <a:pt x="2319485" y="1069303"/>
                  <a:pt x="2317276" y="1071954"/>
                  <a:pt x="2317497" y="1075046"/>
                </a:cubicBezTo>
                <a:cubicBezTo>
                  <a:pt x="2317718" y="1077991"/>
                  <a:pt x="2320221" y="1080126"/>
                  <a:pt x="2323092" y="1080126"/>
                </a:cubicBezTo>
                <a:cubicBezTo>
                  <a:pt x="2323239" y="1080126"/>
                  <a:pt x="2323387" y="1080126"/>
                  <a:pt x="2323534" y="1080126"/>
                </a:cubicBezTo>
                <a:close/>
                <a:moveTo>
                  <a:pt x="2274943" y="1084102"/>
                </a:moveTo>
                <a:lnTo>
                  <a:pt x="2323460" y="1080126"/>
                </a:lnTo>
                <a:cubicBezTo>
                  <a:pt x="2326552" y="1079905"/>
                  <a:pt x="2328835" y="1077181"/>
                  <a:pt x="2328540" y="1074089"/>
                </a:cubicBezTo>
                <a:cubicBezTo>
                  <a:pt x="2328319" y="1070997"/>
                  <a:pt x="2325522" y="1068641"/>
                  <a:pt x="2322503" y="1069009"/>
                </a:cubicBezTo>
                <a:lnTo>
                  <a:pt x="2273985" y="1072985"/>
                </a:lnTo>
                <a:cubicBezTo>
                  <a:pt x="2270893" y="1073205"/>
                  <a:pt x="2268611" y="1075929"/>
                  <a:pt x="2268906" y="1079022"/>
                </a:cubicBezTo>
                <a:cubicBezTo>
                  <a:pt x="2269126" y="1081967"/>
                  <a:pt x="2271630" y="1084175"/>
                  <a:pt x="2274501" y="1084175"/>
                </a:cubicBezTo>
                <a:cubicBezTo>
                  <a:pt x="2274648" y="1084102"/>
                  <a:pt x="2274795" y="1084102"/>
                  <a:pt x="2274943" y="1084102"/>
                </a:cubicBezTo>
                <a:close/>
                <a:moveTo>
                  <a:pt x="2233935" y="1086237"/>
                </a:moveTo>
                <a:lnTo>
                  <a:pt x="2274795" y="1084102"/>
                </a:lnTo>
                <a:cubicBezTo>
                  <a:pt x="2277888" y="1083954"/>
                  <a:pt x="2280243" y="1081304"/>
                  <a:pt x="2280096" y="1078285"/>
                </a:cubicBezTo>
                <a:cubicBezTo>
                  <a:pt x="2279949" y="1075193"/>
                  <a:pt x="2277593" y="1072543"/>
                  <a:pt x="2274280" y="1072985"/>
                </a:cubicBezTo>
                <a:lnTo>
                  <a:pt x="2233419" y="1075120"/>
                </a:lnTo>
                <a:cubicBezTo>
                  <a:pt x="2230327" y="1075267"/>
                  <a:pt x="2227971" y="1077917"/>
                  <a:pt x="2228118" y="1080936"/>
                </a:cubicBezTo>
                <a:cubicBezTo>
                  <a:pt x="2228265" y="1083954"/>
                  <a:pt x="2230769" y="1086237"/>
                  <a:pt x="2233714" y="1086237"/>
                </a:cubicBezTo>
                <a:cubicBezTo>
                  <a:pt x="2233787" y="1086237"/>
                  <a:pt x="2233861" y="1086237"/>
                  <a:pt x="2233935" y="1086237"/>
                </a:cubicBezTo>
                <a:close/>
                <a:moveTo>
                  <a:pt x="2199773" y="1086605"/>
                </a:moveTo>
                <a:lnTo>
                  <a:pt x="2233714" y="1086237"/>
                </a:lnTo>
                <a:cubicBezTo>
                  <a:pt x="2236806" y="1086237"/>
                  <a:pt x="2239235" y="1083660"/>
                  <a:pt x="2239235" y="1080568"/>
                </a:cubicBezTo>
                <a:cubicBezTo>
                  <a:pt x="2239235" y="1077476"/>
                  <a:pt x="2236659" y="1075046"/>
                  <a:pt x="2233640" y="1075046"/>
                </a:cubicBezTo>
                <a:cubicBezTo>
                  <a:pt x="2233640" y="1075046"/>
                  <a:pt x="2233640" y="1075046"/>
                  <a:pt x="2233640" y="1075046"/>
                </a:cubicBezTo>
                <a:lnTo>
                  <a:pt x="2199700" y="1075414"/>
                </a:lnTo>
                <a:cubicBezTo>
                  <a:pt x="2196608" y="1075414"/>
                  <a:pt x="2194178" y="1077991"/>
                  <a:pt x="2194178" y="1081083"/>
                </a:cubicBezTo>
                <a:cubicBezTo>
                  <a:pt x="2194178" y="1084175"/>
                  <a:pt x="2196681" y="1086678"/>
                  <a:pt x="2199773" y="1086605"/>
                </a:cubicBezTo>
                <a:cubicBezTo>
                  <a:pt x="2199773" y="1086605"/>
                  <a:pt x="2199773" y="1086605"/>
                  <a:pt x="2199773" y="1086605"/>
                </a:cubicBezTo>
                <a:close/>
                <a:moveTo>
                  <a:pt x="2205295" y="1081304"/>
                </a:moveTo>
                <a:cubicBezTo>
                  <a:pt x="2205442" y="1078212"/>
                  <a:pt x="2203086" y="1075635"/>
                  <a:pt x="2199994" y="1075488"/>
                </a:cubicBezTo>
                <a:lnTo>
                  <a:pt x="2172091" y="1074236"/>
                </a:lnTo>
                <a:cubicBezTo>
                  <a:pt x="2168925" y="1073942"/>
                  <a:pt x="2166422" y="1076518"/>
                  <a:pt x="2166275" y="1079537"/>
                </a:cubicBezTo>
                <a:cubicBezTo>
                  <a:pt x="2166127" y="1082629"/>
                  <a:pt x="2168483" y="1085206"/>
                  <a:pt x="2171576" y="1085353"/>
                </a:cubicBezTo>
                <a:lnTo>
                  <a:pt x="2199479" y="1086605"/>
                </a:lnTo>
                <a:cubicBezTo>
                  <a:pt x="2199552" y="1086605"/>
                  <a:pt x="2199700" y="1086605"/>
                  <a:pt x="2199773" y="1086605"/>
                </a:cubicBezTo>
                <a:cubicBezTo>
                  <a:pt x="2202718" y="1086605"/>
                  <a:pt x="2205148" y="1084249"/>
                  <a:pt x="2205295" y="1081304"/>
                </a:cubicBezTo>
                <a:close/>
                <a:moveTo>
                  <a:pt x="2177392" y="1080494"/>
                </a:moveTo>
                <a:cubicBezTo>
                  <a:pt x="2177760" y="1077476"/>
                  <a:pt x="2175625" y="1074678"/>
                  <a:pt x="2172533" y="1074236"/>
                </a:cubicBezTo>
                <a:lnTo>
                  <a:pt x="2149783" y="1071365"/>
                </a:lnTo>
                <a:cubicBezTo>
                  <a:pt x="2146765" y="1070849"/>
                  <a:pt x="2143967" y="1073132"/>
                  <a:pt x="2143525" y="1076224"/>
                </a:cubicBezTo>
                <a:cubicBezTo>
                  <a:pt x="2143157" y="1079242"/>
                  <a:pt x="2145292" y="1082040"/>
                  <a:pt x="2148384" y="1082482"/>
                </a:cubicBezTo>
                <a:lnTo>
                  <a:pt x="2171134" y="1085353"/>
                </a:lnTo>
                <a:cubicBezTo>
                  <a:pt x="2171355" y="1085427"/>
                  <a:pt x="2171649" y="1085427"/>
                  <a:pt x="2171870" y="1085427"/>
                </a:cubicBezTo>
                <a:cubicBezTo>
                  <a:pt x="2174668" y="1085353"/>
                  <a:pt x="2177024" y="1083292"/>
                  <a:pt x="2177392" y="1080494"/>
                </a:cubicBezTo>
                <a:close/>
                <a:moveTo>
                  <a:pt x="2154495" y="1078212"/>
                </a:moveTo>
                <a:cubicBezTo>
                  <a:pt x="2155231" y="1075193"/>
                  <a:pt x="2153391" y="1072175"/>
                  <a:pt x="2150372" y="1071512"/>
                </a:cubicBezTo>
                <a:lnTo>
                  <a:pt x="2131819" y="1067095"/>
                </a:lnTo>
                <a:cubicBezTo>
                  <a:pt x="2128801" y="1066432"/>
                  <a:pt x="2125782" y="1068273"/>
                  <a:pt x="2125120" y="1071218"/>
                </a:cubicBezTo>
                <a:cubicBezTo>
                  <a:pt x="2124383" y="1074236"/>
                  <a:pt x="2126224" y="1077255"/>
                  <a:pt x="2129242" y="1077917"/>
                </a:cubicBezTo>
                <a:lnTo>
                  <a:pt x="2147795" y="1082335"/>
                </a:lnTo>
                <a:cubicBezTo>
                  <a:pt x="2148237" y="1082408"/>
                  <a:pt x="2148679" y="1082482"/>
                  <a:pt x="2149121" y="1082482"/>
                </a:cubicBezTo>
                <a:cubicBezTo>
                  <a:pt x="2151624" y="1082482"/>
                  <a:pt x="2153906" y="1080789"/>
                  <a:pt x="2154495" y="1078212"/>
                </a:cubicBezTo>
                <a:close/>
                <a:moveTo>
                  <a:pt x="2135942" y="1074015"/>
                </a:moveTo>
                <a:cubicBezTo>
                  <a:pt x="2136826" y="1071070"/>
                  <a:pt x="2135058" y="1067978"/>
                  <a:pt x="2132114" y="1067095"/>
                </a:cubicBezTo>
                <a:lnTo>
                  <a:pt x="2114150" y="1062015"/>
                </a:lnTo>
                <a:cubicBezTo>
                  <a:pt x="2111131" y="1061131"/>
                  <a:pt x="2108112" y="1062898"/>
                  <a:pt x="2107229" y="1065843"/>
                </a:cubicBezTo>
                <a:cubicBezTo>
                  <a:pt x="2106345" y="1068788"/>
                  <a:pt x="2108112" y="1071880"/>
                  <a:pt x="2111057" y="1072764"/>
                </a:cubicBezTo>
                <a:lnTo>
                  <a:pt x="2129022" y="1077844"/>
                </a:lnTo>
                <a:cubicBezTo>
                  <a:pt x="2129537" y="1077991"/>
                  <a:pt x="2130052" y="1078064"/>
                  <a:pt x="2130568" y="1078064"/>
                </a:cubicBezTo>
                <a:cubicBezTo>
                  <a:pt x="2132997" y="1078064"/>
                  <a:pt x="2135206" y="1076445"/>
                  <a:pt x="2135942" y="1074015"/>
                </a:cubicBezTo>
                <a:close/>
                <a:moveTo>
                  <a:pt x="2118052" y="1068641"/>
                </a:moveTo>
                <a:cubicBezTo>
                  <a:pt x="2118788" y="1065622"/>
                  <a:pt x="2116874" y="1062604"/>
                  <a:pt x="2113929" y="1061941"/>
                </a:cubicBezTo>
                <a:lnTo>
                  <a:pt x="2092872" y="1056935"/>
                </a:lnTo>
                <a:cubicBezTo>
                  <a:pt x="2089854" y="1056198"/>
                  <a:pt x="2086835" y="1058113"/>
                  <a:pt x="2086173" y="1061058"/>
                </a:cubicBezTo>
                <a:cubicBezTo>
                  <a:pt x="2085436" y="1064076"/>
                  <a:pt x="2087351" y="1067095"/>
                  <a:pt x="2090296" y="1067757"/>
                </a:cubicBezTo>
                <a:lnTo>
                  <a:pt x="2111352" y="1072764"/>
                </a:lnTo>
                <a:cubicBezTo>
                  <a:pt x="2111794" y="1072837"/>
                  <a:pt x="2112235" y="1072911"/>
                  <a:pt x="2112677" y="1072911"/>
                </a:cubicBezTo>
                <a:cubicBezTo>
                  <a:pt x="2115180" y="1072911"/>
                  <a:pt x="2117463" y="1071218"/>
                  <a:pt x="2118052" y="1068641"/>
                </a:cubicBezTo>
                <a:close/>
                <a:moveTo>
                  <a:pt x="2097069" y="1063193"/>
                </a:moveTo>
                <a:cubicBezTo>
                  <a:pt x="2097511" y="1060174"/>
                  <a:pt x="2095376" y="1057303"/>
                  <a:pt x="2092357" y="1056861"/>
                </a:cubicBezTo>
                <a:lnTo>
                  <a:pt x="2064454" y="1052812"/>
                </a:lnTo>
                <a:cubicBezTo>
                  <a:pt x="2061435" y="1052370"/>
                  <a:pt x="2058564" y="1054505"/>
                  <a:pt x="2058122" y="1057524"/>
                </a:cubicBezTo>
                <a:cubicBezTo>
                  <a:pt x="2057681" y="1060542"/>
                  <a:pt x="2059815" y="1063414"/>
                  <a:pt x="2062834" y="1063855"/>
                </a:cubicBezTo>
                <a:lnTo>
                  <a:pt x="2090737" y="1067905"/>
                </a:lnTo>
                <a:cubicBezTo>
                  <a:pt x="2091032" y="1067978"/>
                  <a:pt x="2091326" y="1067978"/>
                  <a:pt x="2091621" y="1067978"/>
                </a:cubicBezTo>
                <a:cubicBezTo>
                  <a:pt x="2094345" y="1067978"/>
                  <a:pt x="2096701" y="1065990"/>
                  <a:pt x="2097069" y="1063193"/>
                </a:cubicBezTo>
                <a:close/>
                <a:moveTo>
                  <a:pt x="2069239" y="1058702"/>
                </a:moveTo>
                <a:cubicBezTo>
                  <a:pt x="2069387" y="1055609"/>
                  <a:pt x="2067031" y="1053033"/>
                  <a:pt x="2064012" y="1052812"/>
                </a:cubicBezTo>
                <a:lnTo>
                  <a:pt x="2025360" y="1050677"/>
                </a:lnTo>
                <a:cubicBezTo>
                  <a:pt x="2022415" y="1050382"/>
                  <a:pt x="2019691" y="1052885"/>
                  <a:pt x="2019470" y="1055904"/>
                </a:cubicBezTo>
                <a:cubicBezTo>
                  <a:pt x="2019323" y="1058996"/>
                  <a:pt x="2021679" y="1061573"/>
                  <a:pt x="2024697" y="1061794"/>
                </a:cubicBezTo>
                <a:lnTo>
                  <a:pt x="2063349" y="1063929"/>
                </a:lnTo>
                <a:cubicBezTo>
                  <a:pt x="2063497" y="1063929"/>
                  <a:pt x="2063570" y="1063929"/>
                  <a:pt x="2063718" y="1063929"/>
                </a:cubicBezTo>
                <a:cubicBezTo>
                  <a:pt x="2066663" y="1063929"/>
                  <a:pt x="2069092" y="1061647"/>
                  <a:pt x="2069239" y="1058702"/>
                </a:cubicBezTo>
                <a:close/>
                <a:moveTo>
                  <a:pt x="2030587" y="1056272"/>
                </a:moveTo>
                <a:cubicBezTo>
                  <a:pt x="2030661" y="1053180"/>
                  <a:pt x="2028158" y="1050677"/>
                  <a:pt x="2025139" y="1050603"/>
                </a:cubicBezTo>
                <a:lnTo>
                  <a:pt x="1976695" y="1049720"/>
                </a:lnTo>
                <a:cubicBezTo>
                  <a:pt x="1973235" y="1049572"/>
                  <a:pt x="1971100" y="1052149"/>
                  <a:pt x="1971026" y="1055168"/>
                </a:cubicBezTo>
                <a:cubicBezTo>
                  <a:pt x="1970952" y="1058260"/>
                  <a:pt x="1973456" y="1060763"/>
                  <a:pt x="1976474" y="1060837"/>
                </a:cubicBezTo>
                <a:lnTo>
                  <a:pt x="2024918" y="1061720"/>
                </a:lnTo>
                <a:cubicBezTo>
                  <a:pt x="2024992" y="1061720"/>
                  <a:pt x="2024992" y="1061720"/>
                  <a:pt x="2025065" y="1061720"/>
                </a:cubicBezTo>
                <a:cubicBezTo>
                  <a:pt x="2028084" y="1061794"/>
                  <a:pt x="2030587" y="1059364"/>
                  <a:pt x="2030587" y="1056272"/>
                </a:cubicBezTo>
                <a:close/>
                <a:moveTo>
                  <a:pt x="1982217" y="1055389"/>
                </a:moveTo>
                <a:cubicBezTo>
                  <a:pt x="1982217" y="1052296"/>
                  <a:pt x="1979714" y="1049793"/>
                  <a:pt x="1976621" y="1049793"/>
                </a:cubicBezTo>
                <a:lnTo>
                  <a:pt x="1919563" y="1049793"/>
                </a:lnTo>
                <a:cubicBezTo>
                  <a:pt x="1919563" y="1049793"/>
                  <a:pt x="1919563" y="1049793"/>
                  <a:pt x="1919490" y="1049793"/>
                </a:cubicBezTo>
                <a:cubicBezTo>
                  <a:pt x="1916398" y="1049793"/>
                  <a:pt x="1913968" y="1052296"/>
                  <a:pt x="1913968" y="1055389"/>
                </a:cubicBezTo>
                <a:cubicBezTo>
                  <a:pt x="1913968" y="1058481"/>
                  <a:pt x="1916471" y="1060984"/>
                  <a:pt x="1919563" y="1060984"/>
                </a:cubicBezTo>
                <a:lnTo>
                  <a:pt x="1976621" y="1060984"/>
                </a:lnTo>
                <a:cubicBezTo>
                  <a:pt x="1976621" y="1060984"/>
                  <a:pt x="1976621" y="1060984"/>
                  <a:pt x="1976695" y="1060984"/>
                </a:cubicBezTo>
                <a:cubicBezTo>
                  <a:pt x="1979714" y="1060910"/>
                  <a:pt x="1982217" y="1058407"/>
                  <a:pt x="1982217" y="1055389"/>
                </a:cubicBezTo>
                <a:close/>
                <a:moveTo>
                  <a:pt x="1925085" y="1055315"/>
                </a:moveTo>
                <a:cubicBezTo>
                  <a:pt x="1925085" y="1052223"/>
                  <a:pt x="1922582" y="1049793"/>
                  <a:pt x="1919490" y="1049793"/>
                </a:cubicBezTo>
                <a:lnTo>
                  <a:pt x="1854849" y="1050161"/>
                </a:lnTo>
                <a:lnTo>
                  <a:pt x="1854849" y="1050161"/>
                </a:lnTo>
                <a:cubicBezTo>
                  <a:pt x="1851756" y="1050161"/>
                  <a:pt x="1849327" y="1052664"/>
                  <a:pt x="1849327" y="1055757"/>
                </a:cubicBezTo>
                <a:cubicBezTo>
                  <a:pt x="1849327" y="1058849"/>
                  <a:pt x="1851830" y="1061278"/>
                  <a:pt x="1854922" y="1061278"/>
                </a:cubicBezTo>
                <a:lnTo>
                  <a:pt x="1919563" y="1060910"/>
                </a:lnTo>
                <a:lnTo>
                  <a:pt x="1919563" y="1060910"/>
                </a:lnTo>
                <a:cubicBezTo>
                  <a:pt x="1922656" y="1060910"/>
                  <a:pt x="1925159" y="1058407"/>
                  <a:pt x="1925085" y="1055315"/>
                </a:cubicBezTo>
                <a:close/>
                <a:moveTo>
                  <a:pt x="1860444" y="1055683"/>
                </a:moveTo>
                <a:cubicBezTo>
                  <a:pt x="1860444" y="1052591"/>
                  <a:pt x="1857941" y="1050088"/>
                  <a:pt x="1854849" y="1050161"/>
                </a:cubicBezTo>
                <a:lnTo>
                  <a:pt x="1783802" y="1050382"/>
                </a:lnTo>
                <a:lnTo>
                  <a:pt x="1783802" y="1050382"/>
                </a:lnTo>
                <a:cubicBezTo>
                  <a:pt x="1780710" y="1050382"/>
                  <a:pt x="1778280" y="1052885"/>
                  <a:pt x="1778280" y="1055977"/>
                </a:cubicBezTo>
                <a:cubicBezTo>
                  <a:pt x="1778280" y="1059070"/>
                  <a:pt x="1780784" y="1061573"/>
                  <a:pt x="1783876" y="1061499"/>
                </a:cubicBezTo>
                <a:lnTo>
                  <a:pt x="1854922" y="1061278"/>
                </a:lnTo>
                <a:cubicBezTo>
                  <a:pt x="1854922" y="1061278"/>
                  <a:pt x="1854922" y="1061278"/>
                  <a:pt x="1854922" y="1061278"/>
                </a:cubicBezTo>
                <a:cubicBezTo>
                  <a:pt x="1857941" y="1061278"/>
                  <a:pt x="1860444" y="1058775"/>
                  <a:pt x="1860444" y="1055683"/>
                </a:cubicBezTo>
                <a:close/>
                <a:moveTo>
                  <a:pt x="1789398" y="1055904"/>
                </a:moveTo>
                <a:cubicBezTo>
                  <a:pt x="1789398" y="1052812"/>
                  <a:pt x="1786894" y="1050382"/>
                  <a:pt x="1783802" y="1050382"/>
                </a:cubicBezTo>
                <a:lnTo>
                  <a:pt x="1706645" y="1050750"/>
                </a:lnTo>
                <a:lnTo>
                  <a:pt x="1706645" y="1050750"/>
                </a:lnTo>
                <a:cubicBezTo>
                  <a:pt x="1703553" y="1050750"/>
                  <a:pt x="1701123" y="1053253"/>
                  <a:pt x="1701123" y="1056346"/>
                </a:cubicBezTo>
                <a:cubicBezTo>
                  <a:pt x="1701123" y="1059438"/>
                  <a:pt x="1703627" y="1061867"/>
                  <a:pt x="1706719" y="1061867"/>
                </a:cubicBezTo>
                <a:lnTo>
                  <a:pt x="1783876" y="1061499"/>
                </a:lnTo>
                <a:lnTo>
                  <a:pt x="1783876" y="1061499"/>
                </a:lnTo>
                <a:cubicBezTo>
                  <a:pt x="1786894" y="1061426"/>
                  <a:pt x="1789398" y="1058922"/>
                  <a:pt x="1789398" y="1055904"/>
                </a:cubicBezTo>
                <a:close/>
                <a:moveTo>
                  <a:pt x="1623672" y="1062751"/>
                </a:moveTo>
                <a:lnTo>
                  <a:pt x="1706719" y="1061794"/>
                </a:lnTo>
                <a:cubicBezTo>
                  <a:pt x="1709811" y="1061794"/>
                  <a:pt x="1712240" y="1059217"/>
                  <a:pt x="1712240" y="1056125"/>
                </a:cubicBezTo>
                <a:cubicBezTo>
                  <a:pt x="1712240" y="1053033"/>
                  <a:pt x="1709664" y="1050603"/>
                  <a:pt x="1706645" y="1050603"/>
                </a:cubicBezTo>
                <a:cubicBezTo>
                  <a:pt x="1706645" y="1050603"/>
                  <a:pt x="1706645" y="1050603"/>
                  <a:pt x="1706645" y="1050603"/>
                </a:cubicBezTo>
                <a:lnTo>
                  <a:pt x="1623598" y="1051560"/>
                </a:lnTo>
                <a:cubicBezTo>
                  <a:pt x="1620506" y="1051560"/>
                  <a:pt x="1618076" y="1054137"/>
                  <a:pt x="1618076" y="1057229"/>
                </a:cubicBezTo>
                <a:cubicBezTo>
                  <a:pt x="1618076" y="1060321"/>
                  <a:pt x="1620580" y="1062751"/>
                  <a:pt x="1623672" y="1062751"/>
                </a:cubicBezTo>
                <a:cubicBezTo>
                  <a:pt x="1623598" y="1062751"/>
                  <a:pt x="1623598" y="1062751"/>
                  <a:pt x="1623672" y="1062751"/>
                </a:cubicBezTo>
                <a:close/>
                <a:moveTo>
                  <a:pt x="1535177" y="1064592"/>
                </a:moveTo>
                <a:lnTo>
                  <a:pt x="1623672" y="1062751"/>
                </a:lnTo>
                <a:cubicBezTo>
                  <a:pt x="1626764" y="1062677"/>
                  <a:pt x="1629194" y="1060174"/>
                  <a:pt x="1629120" y="1057082"/>
                </a:cubicBezTo>
                <a:cubicBezTo>
                  <a:pt x="1629046" y="1054063"/>
                  <a:pt x="1626543" y="1051634"/>
                  <a:pt x="1623525" y="1051634"/>
                </a:cubicBezTo>
                <a:cubicBezTo>
                  <a:pt x="1623525" y="1051634"/>
                  <a:pt x="1623451" y="1051634"/>
                  <a:pt x="1623451" y="1051634"/>
                </a:cubicBezTo>
                <a:lnTo>
                  <a:pt x="1534956" y="1053474"/>
                </a:lnTo>
                <a:cubicBezTo>
                  <a:pt x="1531864" y="1053548"/>
                  <a:pt x="1529434" y="1056051"/>
                  <a:pt x="1529508" y="1059143"/>
                </a:cubicBezTo>
                <a:cubicBezTo>
                  <a:pt x="1529581" y="1062162"/>
                  <a:pt x="1532085" y="1064592"/>
                  <a:pt x="1535103" y="1064592"/>
                </a:cubicBezTo>
                <a:cubicBezTo>
                  <a:pt x="1535103" y="1064592"/>
                  <a:pt x="1535177" y="1064592"/>
                  <a:pt x="1535177" y="1064592"/>
                </a:cubicBezTo>
                <a:close/>
                <a:moveTo>
                  <a:pt x="1441602" y="1067831"/>
                </a:moveTo>
                <a:lnTo>
                  <a:pt x="1535250" y="1064665"/>
                </a:lnTo>
                <a:cubicBezTo>
                  <a:pt x="1538343" y="1064592"/>
                  <a:pt x="1540698" y="1062015"/>
                  <a:pt x="1540625" y="1058922"/>
                </a:cubicBezTo>
                <a:cubicBezTo>
                  <a:pt x="1540551" y="1055904"/>
                  <a:pt x="1538048" y="1053548"/>
                  <a:pt x="1535030" y="1053548"/>
                </a:cubicBezTo>
                <a:cubicBezTo>
                  <a:pt x="1534956" y="1053548"/>
                  <a:pt x="1534956" y="1053548"/>
                  <a:pt x="1534882" y="1053548"/>
                </a:cubicBezTo>
                <a:lnTo>
                  <a:pt x="1441234" y="1056714"/>
                </a:lnTo>
                <a:cubicBezTo>
                  <a:pt x="1438141" y="1056787"/>
                  <a:pt x="1435785" y="1059364"/>
                  <a:pt x="1435859" y="1062456"/>
                </a:cubicBezTo>
                <a:cubicBezTo>
                  <a:pt x="1435933" y="1065475"/>
                  <a:pt x="1438436" y="1067831"/>
                  <a:pt x="1441454" y="1067831"/>
                </a:cubicBezTo>
                <a:cubicBezTo>
                  <a:pt x="1441454" y="1067831"/>
                  <a:pt x="1441528" y="1067831"/>
                  <a:pt x="1441602" y="1067831"/>
                </a:cubicBezTo>
                <a:close/>
                <a:moveTo>
                  <a:pt x="1344566" y="1071954"/>
                </a:moveTo>
                <a:lnTo>
                  <a:pt x="1441602" y="1067757"/>
                </a:lnTo>
                <a:cubicBezTo>
                  <a:pt x="1444694" y="1067610"/>
                  <a:pt x="1447050" y="1065033"/>
                  <a:pt x="1446903" y="1061941"/>
                </a:cubicBezTo>
                <a:cubicBezTo>
                  <a:pt x="1446755" y="1058849"/>
                  <a:pt x="1443884" y="1056272"/>
                  <a:pt x="1441086" y="1056640"/>
                </a:cubicBezTo>
                <a:lnTo>
                  <a:pt x="1344051" y="1060837"/>
                </a:lnTo>
                <a:cubicBezTo>
                  <a:pt x="1340959" y="1060984"/>
                  <a:pt x="1338603" y="1063561"/>
                  <a:pt x="1338750" y="1066653"/>
                </a:cubicBezTo>
                <a:cubicBezTo>
                  <a:pt x="1338897" y="1069671"/>
                  <a:pt x="1341401" y="1072027"/>
                  <a:pt x="1344345" y="1071954"/>
                </a:cubicBezTo>
                <a:cubicBezTo>
                  <a:pt x="1344493" y="1071954"/>
                  <a:pt x="1344493" y="1071954"/>
                  <a:pt x="1344566" y="1071954"/>
                </a:cubicBezTo>
                <a:close/>
                <a:moveTo>
                  <a:pt x="1246132" y="1076739"/>
                </a:moveTo>
                <a:lnTo>
                  <a:pt x="1344640" y="1071954"/>
                </a:lnTo>
                <a:cubicBezTo>
                  <a:pt x="1347732" y="1071807"/>
                  <a:pt x="1350088" y="1069156"/>
                  <a:pt x="1349941" y="1066138"/>
                </a:cubicBezTo>
                <a:cubicBezTo>
                  <a:pt x="1349794" y="1063045"/>
                  <a:pt x="1346922" y="1060910"/>
                  <a:pt x="1344125" y="1060837"/>
                </a:cubicBezTo>
                <a:lnTo>
                  <a:pt x="1245617" y="1065622"/>
                </a:lnTo>
                <a:cubicBezTo>
                  <a:pt x="1242525" y="1065769"/>
                  <a:pt x="1240169" y="1068420"/>
                  <a:pt x="1240316" y="1071438"/>
                </a:cubicBezTo>
                <a:cubicBezTo>
                  <a:pt x="1240463" y="1074457"/>
                  <a:pt x="1242966" y="1076739"/>
                  <a:pt x="1245911" y="1076739"/>
                </a:cubicBezTo>
                <a:cubicBezTo>
                  <a:pt x="1245985" y="1076739"/>
                  <a:pt x="1246059" y="1076739"/>
                  <a:pt x="1246132" y="1076739"/>
                </a:cubicBezTo>
                <a:close/>
                <a:moveTo>
                  <a:pt x="1148066" y="1081746"/>
                </a:moveTo>
                <a:lnTo>
                  <a:pt x="1246132" y="1076739"/>
                </a:lnTo>
                <a:cubicBezTo>
                  <a:pt x="1249224" y="1076592"/>
                  <a:pt x="1251580" y="1073942"/>
                  <a:pt x="1251433" y="1070849"/>
                </a:cubicBezTo>
                <a:cubicBezTo>
                  <a:pt x="1251286" y="1067757"/>
                  <a:pt x="1248930" y="1065033"/>
                  <a:pt x="1245543" y="1065549"/>
                </a:cubicBezTo>
                <a:lnTo>
                  <a:pt x="1147477" y="1070555"/>
                </a:lnTo>
                <a:cubicBezTo>
                  <a:pt x="1144385" y="1070702"/>
                  <a:pt x="1142029" y="1073353"/>
                  <a:pt x="1142176" y="1076445"/>
                </a:cubicBezTo>
                <a:cubicBezTo>
                  <a:pt x="1142323" y="1079463"/>
                  <a:pt x="1144827" y="1081746"/>
                  <a:pt x="1147772" y="1081746"/>
                </a:cubicBezTo>
                <a:cubicBezTo>
                  <a:pt x="1147919" y="1081746"/>
                  <a:pt x="1147992" y="1081746"/>
                  <a:pt x="1148066" y="1081746"/>
                </a:cubicBezTo>
                <a:close/>
                <a:moveTo>
                  <a:pt x="1052356" y="1086605"/>
                </a:moveTo>
                <a:lnTo>
                  <a:pt x="1148066" y="1081746"/>
                </a:lnTo>
                <a:cubicBezTo>
                  <a:pt x="1151158" y="1081598"/>
                  <a:pt x="1153514" y="1078948"/>
                  <a:pt x="1153367" y="1075929"/>
                </a:cubicBezTo>
                <a:cubicBezTo>
                  <a:pt x="1153220" y="1072837"/>
                  <a:pt x="1150569" y="1070555"/>
                  <a:pt x="1147551" y="1070629"/>
                </a:cubicBezTo>
                <a:lnTo>
                  <a:pt x="1051841" y="1075488"/>
                </a:lnTo>
                <a:cubicBezTo>
                  <a:pt x="1048748" y="1075635"/>
                  <a:pt x="1046392" y="1078285"/>
                  <a:pt x="1046540" y="1081304"/>
                </a:cubicBezTo>
                <a:cubicBezTo>
                  <a:pt x="1046687" y="1084322"/>
                  <a:pt x="1049190" y="1086605"/>
                  <a:pt x="1052135" y="1086605"/>
                </a:cubicBezTo>
                <a:cubicBezTo>
                  <a:pt x="1052209" y="1086605"/>
                  <a:pt x="1052282" y="1086605"/>
                  <a:pt x="1052356" y="1086605"/>
                </a:cubicBezTo>
                <a:close/>
                <a:moveTo>
                  <a:pt x="957235" y="1090949"/>
                </a:moveTo>
                <a:lnTo>
                  <a:pt x="1052356" y="1086605"/>
                </a:lnTo>
                <a:cubicBezTo>
                  <a:pt x="1055448" y="1086458"/>
                  <a:pt x="1057804" y="1083881"/>
                  <a:pt x="1057657" y="1080789"/>
                </a:cubicBezTo>
                <a:cubicBezTo>
                  <a:pt x="1057510" y="1077696"/>
                  <a:pt x="1054859" y="1075340"/>
                  <a:pt x="1051841" y="1075488"/>
                </a:cubicBezTo>
                <a:lnTo>
                  <a:pt x="956719" y="1079831"/>
                </a:lnTo>
                <a:cubicBezTo>
                  <a:pt x="953627" y="1079979"/>
                  <a:pt x="951271" y="1082555"/>
                  <a:pt x="951418" y="1085648"/>
                </a:cubicBezTo>
                <a:cubicBezTo>
                  <a:pt x="951566" y="1088666"/>
                  <a:pt x="954069" y="1091022"/>
                  <a:pt x="957014" y="1090949"/>
                </a:cubicBezTo>
                <a:cubicBezTo>
                  <a:pt x="957087" y="1090949"/>
                  <a:pt x="957161" y="1090949"/>
                  <a:pt x="957235" y="1090949"/>
                </a:cubicBezTo>
                <a:close/>
                <a:moveTo>
                  <a:pt x="861009" y="1094262"/>
                </a:moveTo>
                <a:lnTo>
                  <a:pt x="957235" y="1090949"/>
                </a:lnTo>
                <a:cubicBezTo>
                  <a:pt x="960327" y="1090875"/>
                  <a:pt x="962683" y="1088298"/>
                  <a:pt x="962609" y="1085206"/>
                </a:cubicBezTo>
                <a:cubicBezTo>
                  <a:pt x="962536" y="1082187"/>
                  <a:pt x="960032" y="1079831"/>
                  <a:pt x="957014" y="1079831"/>
                </a:cubicBezTo>
                <a:cubicBezTo>
                  <a:pt x="956940" y="1079831"/>
                  <a:pt x="956940" y="1079831"/>
                  <a:pt x="956867" y="1079831"/>
                </a:cubicBezTo>
                <a:lnTo>
                  <a:pt x="860641" y="1083144"/>
                </a:lnTo>
                <a:cubicBezTo>
                  <a:pt x="857549" y="1083218"/>
                  <a:pt x="855193" y="1085795"/>
                  <a:pt x="855267" y="1088887"/>
                </a:cubicBezTo>
                <a:cubicBezTo>
                  <a:pt x="855340" y="1091906"/>
                  <a:pt x="857843" y="1094262"/>
                  <a:pt x="860862" y="1094262"/>
                </a:cubicBezTo>
                <a:cubicBezTo>
                  <a:pt x="860862" y="1094262"/>
                  <a:pt x="860936" y="1094262"/>
                  <a:pt x="861009" y="1094262"/>
                </a:cubicBezTo>
                <a:close/>
                <a:moveTo>
                  <a:pt x="761839" y="1096102"/>
                </a:moveTo>
                <a:lnTo>
                  <a:pt x="860936" y="1094262"/>
                </a:lnTo>
                <a:cubicBezTo>
                  <a:pt x="864028" y="1094188"/>
                  <a:pt x="866457" y="1091685"/>
                  <a:pt x="866384" y="1088593"/>
                </a:cubicBezTo>
                <a:cubicBezTo>
                  <a:pt x="866310" y="1085500"/>
                  <a:pt x="863807" y="1083071"/>
                  <a:pt x="860788" y="1083144"/>
                </a:cubicBezTo>
                <a:cubicBezTo>
                  <a:pt x="860788" y="1083144"/>
                  <a:pt x="860715" y="1083144"/>
                  <a:pt x="860715" y="1083144"/>
                </a:cubicBezTo>
                <a:lnTo>
                  <a:pt x="761618" y="1084985"/>
                </a:lnTo>
                <a:cubicBezTo>
                  <a:pt x="758526" y="1085059"/>
                  <a:pt x="756096" y="1087562"/>
                  <a:pt x="756170" y="1090654"/>
                </a:cubicBezTo>
                <a:cubicBezTo>
                  <a:pt x="756243" y="1093673"/>
                  <a:pt x="758747" y="1096102"/>
                  <a:pt x="761839" y="1096102"/>
                </a:cubicBezTo>
                <a:cubicBezTo>
                  <a:pt x="761765" y="1096102"/>
                  <a:pt x="761839" y="1096102"/>
                  <a:pt x="761839" y="1096102"/>
                </a:cubicBezTo>
                <a:close/>
                <a:moveTo>
                  <a:pt x="767287" y="1090507"/>
                </a:moveTo>
                <a:cubicBezTo>
                  <a:pt x="767287" y="1087415"/>
                  <a:pt x="764784" y="1084911"/>
                  <a:pt x="761691" y="1084911"/>
                </a:cubicBezTo>
                <a:lnTo>
                  <a:pt x="658104" y="1084911"/>
                </a:lnTo>
                <a:cubicBezTo>
                  <a:pt x="658104" y="1084911"/>
                  <a:pt x="658104" y="1084911"/>
                  <a:pt x="658030" y="1084911"/>
                </a:cubicBezTo>
                <a:cubicBezTo>
                  <a:pt x="654938" y="1084911"/>
                  <a:pt x="652508" y="1087415"/>
                  <a:pt x="652508" y="1090507"/>
                </a:cubicBezTo>
                <a:cubicBezTo>
                  <a:pt x="652508" y="1093599"/>
                  <a:pt x="655011" y="1096102"/>
                  <a:pt x="658104" y="1096102"/>
                </a:cubicBezTo>
                <a:lnTo>
                  <a:pt x="761691" y="1096102"/>
                </a:lnTo>
                <a:cubicBezTo>
                  <a:pt x="761691" y="1096102"/>
                  <a:pt x="761691" y="1096102"/>
                  <a:pt x="761765" y="1096102"/>
                </a:cubicBezTo>
                <a:cubicBezTo>
                  <a:pt x="764857" y="1096102"/>
                  <a:pt x="767287" y="1093599"/>
                  <a:pt x="767287" y="1090507"/>
                </a:cubicBezTo>
                <a:close/>
                <a:moveTo>
                  <a:pt x="663699" y="1090580"/>
                </a:moveTo>
                <a:cubicBezTo>
                  <a:pt x="663699" y="1087488"/>
                  <a:pt x="661269" y="1084985"/>
                  <a:pt x="658177" y="1084985"/>
                </a:cubicBezTo>
                <a:lnTo>
                  <a:pt x="553338" y="1083954"/>
                </a:lnTo>
                <a:cubicBezTo>
                  <a:pt x="553338" y="1083954"/>
                  <a:pt x="553264" y="1083954"/>
                  <a:pt x="553264" y="1083954"/>
                </a:cubicBezTo>
                <a:cubicBezTo>
                  <a:pt x="550246" y="1083954"/>
                  <a:pt x="547742" y="1086458"/>
                  <a:pt x="547742" y="1089476"/>
                </a:cubicBezTo>
                <a:cubicBezTo>
                  <a:pt x="547742" y="1092568"/>
                  <a:pt x="550172" y="1095072"/>
                  <a:pt x="553264" y="1095072"/>
                </a:cubicBezTo>
                <a:lnTo>
                  <a:pt x="658104" y="1096102"/>
                </a:lnTo>
                <a:cubicBezTo>
                  <a:pt x="658104" y="1096102"/>
                  <a:pt x="658177" y="1096102"/>
                  <a:pt x="658177" y="1096102"/>
                </a:cubicBezTo>
                <a:cubicBezTo>
                  <a:pt x="661196" y="1096029"/>
                  <a:pt x="663625" y="1093599"/>
                  <a:pt x="663699" y="1090580"/>
                </a:cubicBezTo>
                <a:close/>
                <a:moveTo>
                  <a:pt x="558860" y="1089550"/>
                </a:moveTo>
                <a:cubicBezTo>
                  <a:pt x="558860" y="1086458"/>
                  <a:pt x="556430" y="1083954"/>
                  <a:pt x="553338" y="1083881"/>
                </a:cubicBezTo>
                <a:lnTo>
                  <a:pt x="450634" y="1082703"/>
                </a:lnTo>
                <a:cubicBezTo>
                  <a:pt x="450560" y="1082703"/>
                  <a:pt x="450560" y="1082703"/>
                  <a:pt x="450560" y="1082703"/>
                </a:cubicBezTo>
                <a:cubicBezTo>
                  <a:pt x="447541" y="1082703"/>
                  <a:pt x="445038" y="1085132"/>
                  <a:pt x="445038" y="1088224"/>
                </a:cubicBezTo>
                <a:cubicBezTo>
                  <a:pt x="445038" y="1091317"/>
                  <a:pt x="447468" y="1093820"/>
                  <a:pt x="450560" y="1093894"/>
                </a:cubicBezTo>
                <a:lnTo>
                  <a:pt x="553264" y="1095072"/>
                </a:lnTo>
                <a:cubicBezTo>
                  <a:pt x="553338" y="1095072"/>
                  <a:pt x="553338" y="1095072"/>
                  <a:pt x="553338" y="1095072"/>
                </a:cubicBezTo>
                <a:cubicBezTo>
                  <a:pt x="556356" y="1094998"/>
                  <a:pt x="558860" y="1092568"/>
                  <a:pt x="558860" y="1089550"/>
                </a:cubicBezTo>
                <a:close/>
                <a:moveTo>
                  <a:pt x="456155" y="1088298"/>
                </a:moveTo>
                <a:cubicBezTo>
                  <a:pt x="456155" y="1085206"/>
                  <a:pt x="453652" y="1082703"/>
                  <a:pt x="450634" y="1082703"/>
                </a:cubicBezTo>
                <a:lnTo>
                  <a:pt x="353525" y="1082187"/>
                </a:lnTo>
                <a:cubicBezTo>
                  <a:pt x="353525" y="1082187"/>
                  <a:pt x="353451" y="1082187"/>
                  <a:pt x="353451" y="1082187"/>
                </a:cubicBezTo>
                <a:cubicBezTo>
                  <a:pt x="350432" y="1082187"/>
                  <a:pt x="347929" y="1084691"/>
                  <a:pt x="347929" y="1087709"/>
                </a:cubicBezTo>
                <a:cubicBezTo>
                  <a:pt x="347929" y="1090801"/>
                  <a:pt x="350432" y="1093305"/>
                  <a:pt x="353451" y="1093305"/>
                </a:cubicBezTo>
                <a:lnTo>
                  <a:pt x="450560" y="1093820"/>
                </a:lnTo>
                <a:cubicBezTo>
                  <a:pt x="450560" y="1093820"/>
                  <a:pt x="450634" y="1093820"/>
                  <a:pt x="450634" y="1093820"/>
                </a:cubicBezTo>
                <a:cubicBezTo>
                  <a:pt x="453726" y="1093820"/>
                  <a:pt x="456155" y="1091317"/>
                  <a:pt x="456155" y="1088298"/>
                </a:cubicBezTo>
                <a:close/>
                <a:moveTo>
                  <a:pt x="265324" y="1094409"/>
                </a:moveTo>
                <a:lnTo>
                  <a:pt x="353598" y="1093305"/>
                </a:lnTo>
                <a:cubicBezTo>
                  <a:pt x="356690" y="1093305"/>
                  <a:pt x="359120" y="1090728"/>
                  <a:pt x="359120" y="1087635"/>
                </a:cubicBezTo>
                <a:cubicBezTo>
                  <a:pt x="359120" y="1084543"/>
                  <a:pt x="356543" y="1082114"/>
                  <a:pt x="353525" y="1082114"/>
                </a:cubicBezTo>
                <a:cubicBezTo>
                  <a:pt x="353525" y="1082114"/>
                  <a:pt x="353525" y="1082114"/>
                  <a:pt x="353525" y="1082114"/>
                </a:cubicBezTo>
                <a:lnTo>
                  <a:pt x="265250" y="1083218"/>
                </a:lnTo>
                <a:cubicBezTo>
                  <a:pt x="262158" y="1083218"/>
                  <a:pt x="259729" y="1085795"/>
                  <a:pt x="259729" y="1088887"/>
                </a:cubicBezTo>
                <a:cubicBezTo>
                  <a:pt x="259655" y="1091979"/>
                  <a:pt x="262158" y="1094483"/>
                  <a:pt x="265324" y="1094409"/>
                </a:cubicBezTo>
                <a:cubicBezTo>
                  <a:pt x="265250" y="1094409"/>
                  <a:pt x="265250" y="1094409"/>
                  <a:pt x="265324" y="1094409"/>
                </a:cubicBezTo>
                <a:close/>
                <a:moveTo>
                  <a:pt x="188388" y="1096470"/>
                </a:moveTo>
                <a:lnTo>
                  <a:pt x="265398" y="1094409"/>
                </a:lnTo>
                <a:cubicBezTo>
                  <a:pt x="268490" y="1094335"/>
                  <a:pt x="270919" y="1091758"/>
                  <a:pt x="270846" y="1088666"/>
                </a:cubicBezTo>
                <a:cubicBezTo>
                  <a:pt x="270772" y="1085574"/>
                  <a:pt x="267901" y="1083144"/>
                  <a:pt x="265103" y="1083218"/>
                </a:cubicBezTo>
                <a:lnTo>
                  <a:pt x="188093" y="1085280"/>
                </a:lnTo>
                <a:cubicBezTo>
                  <a:pt x="185001" y="1085353"/>
                  <a:pt x="182571" y="1087930"/>
                  <a:pt x="182645" y="1091022"/>
                </a:cubicBezTo>
                <a:cubicBezTo>
                  <a:pt x="182719" y="1094041"/>
                  <a:pt x="185222" y="1096470"/>
                  <a:pt x="188240" y="1096470"/>
                </a:cubicBezTo>
                <a:cubicBezTo>
                  <a:pt x="188314" y="1096470"/>
                  <a:pt x="188314" y="1096470"/>
                  <a:pt x="188388" y="1096470"/>
                </a:cubicBezTo>
                <a:close/>
                <a:moveTo>
                  <a:pt x="124998" y="1098974"/>
                </a:moveTo>
                <a:lnTo>
                  <a:pt x="188461" y="1096470"/>
                </a:lnTo>
                <a:cubicBezTo>
                  <a:pt x="191553" y="1096323"/>
                  <a:pt x="193909" y="1093746"/>
                  <a:pt x="193836" y="1090654"/>
                </a:cubicBezTo>
                <a:cubicBezTo>
                  <a:pt x="193689" y="1087562"/>
                  <a:pt x="191259" y="1085280"/>
                  <a:pt x="188020" y="1085280"/>
                </a:cubicBezTo>
                <a:lnTo>
                  <a:pt x="124556" y="1087783"/>
                </a:lnTo>
                <a:cubicBezTo>
                  <a:pt x="121464" y="1087930"/>
                  <a:pt x="119108" y="1090507"/>
                  <a:pt x="119182" y="1093599"/>
                </a:cubicBezTo>
                <a:cubicBezTo>
                  <a:pt x="119329" y="1096618"/>
                  <a:pt x="121759" y="1098974"/>
                  <a:pt x="124777" y="1098974"/>
                </a:cubicBezTo>
                <a:cubicBezTo>
                  <a:pt x="124851" y="1098974"/>
                  <a:pt x="124924" y="1098974"/>
                  <a:pt x="124998" y="1098974"/>
                </a:cubicBezTo>
                <a:close/>
                <a:moveTo>
                  <a:pt x="77290" y="1101256"/>
                </a:moveTo>
                <a:lnTo>
                  <a:pt x="124998" y="1098974"/>
                </a:lnTo>
                <a:cubicBezTo>
                  <a:pt x="128090" y="1098826"/>
                  <a:pt x="130446" y="1096176"/>
                  <a:pt x="130299" y="1093157"/>
                </a:cubicBezTo>
                <a:cubicBezTo>
                  <a:pt x="130152" y="1090065"/>
                  <a:pt x="127501" y="1087856"/>
                  <a:pt x="124483" y="1087856"/>
                </a:cubicBezTo>
                <a:lnTo>
                  <a:pt x="76775" y="1090139"/>
                </a:lnTo>
                <a:cubicBezTo>
                  <a:pt x="73683" y="1090286"/>
                  <a:pt x="71327" y="1092863"/>
                  <a:pt x="71474" y="1095955"/>
                </a:cubicBezTo>
                <a:cubicBezTo>
                  <a:pt x="71621" y="1098974"/>
                  <a:pt x="74125" y="1101256"/>
                  <a:pt x="77069" y="1101256"/>
                </a:cubicBezTo>
                <a:cubicBezTo>
                  <a:pt x="77143" y="1101256"/>
                  <a:pt x="77217" y="1101256"/>
                  <a:pt x="77290" y="1101256"/>
                </a:cubicBezTo>
                <a:close/>
                <a:moveTo>
                  <a:pt x="47473" y="1102802"/>
                </a:moveTo>
                <a:lnTo>
                  <a:pt x="77364" y="1101256"/>
                </a:lnTo>
                <a:cubicBezTo>
                  <a:pt x="80456" y="1101109"/>
                  <a:pt x="82812" y="1098458"/>
                  <a:pt x="82665" y="1095440"/>
                </a:cubicBezTo>
                <a:cubicBezTo>
                  <a:pt x="82518" y="1092347"/>
                  <a:pt x="80162" y="1090065"/>
                  <a:pt x="76775" y="1090139"/>
                </a:cubicBezTo>
                <a:lnTo>
                  <a:pt x="46884" y="1091685"/>
                </a:lnTo>
                <a:cubicBezTo>
                  <a:pt x="43792" y="1091832"/>
                  <a:pt x="41436" y="1094483"/>
                  <a:pt x="41583" y="1097575"/>
                </a:cubicBezTo>
                <a:cubicBezTo>
                  <a:pt x="41730" y="1100520"/>
                  <a:pt x="44233" y="1102876"/>
                  <a:pt x="47178" y="1102876"/>
                </a:cubicBezTo>
                <a:cubicBezTo>
                  <a:pt x="47326" y="1102802"/>
                  <a:pt x="47399" y="1102802"/>
                  <a:pt x="47473" y="1102802"/>
                </a:cubicBezTo>
                <a:close/>
                <a:moveTo>
                  <a:pt x="32822" y="1103391"/>
                </a:moveTo>
                <a:lnTo>
                  <a:pt x="47473" y="1102802"/>
                </a:lnTo>
                <a:cubicBezTo>
                  <a:pt x="50565" y="1102655"/>
                  <a:pt x="52921" y="1100078"/>
                  <a:pt x="52774" y="1096986"/>
                </a:cubicBezTo>
                <a:cubicBezTo>
                  <a:pt x="52627" y="1093894"/>
                  <a:pt x="49755" y="1091390"/>
                  <a:pt x="46958" y="1091685"/>
                </a:cubicBezTo>
                <a:lnTo>
                  <a:pt x="32307" y="1092274"/>
                </a:lnTo>
                <a:cubicBezTo>
                  <a:pt x="29214" y="1092421"/>
                  <a:pt x="26858" y="1094998"/>
                  <a:pt x="27006" y="1098090"/>
                </a:cubicBezTo>
                <a:cubicBezTo>
                  <a:pt x="27153" y="1101109"/>
                  <a:pt x="29656" y="1103465"/>
                  <a:pt x="32601" y="1103465"/>
                </a:cubicBezTo>
                <a:cubicBezTo>
                  <a:pt x="32675" y="1103391"/>
                  <a:pt x="32748" y="1103391"/>
                  <a:pt x="32822" y="1103391"/>
                </a:cubicBezTo>
                <a:close/>
                <a:moveTo>
                  <a:pt x="37976" y="1099121"/>
                </a:moveTo>
                <a:cubicBezTo>
                  <a:pt x="38712" y="1096102"/>
                  <a:pt x="36871" y="1093084"/>
                  <a:pt x="33853" y="1092421"/>
                </a:cubicBezTo>
                <a:lnTo>
                  <a:pt x="31938" y="1091979"/>
                </a:lnTo>
                <a:cubicBezTo>
                  <a:pt x="28920" y="1091317"/>
                  <a:pt x="25901" y="1093157"/>
                  <a:pt x="25239" y="1096102"/>
                </a:cubicBezTo>
                <a:cubicBezTo>
                  <a:pt x="24502" y="1099121"/>
                  <a:pt x="26343" y="1102139"/>
                  <a:pt x="29362" y="1102802"/>
                </a:cubicBezTo>
                <a:lnTo>
                  <a:pt x="31276" y="1103244"/>
                </a:lnTo>
                <a:cubicBezTo>
                  <a:pt x="31718" y="1103317"/>
                  <a:pt x="32159" y="1103391"/>
                  <a:pt x="32601" y="1103391"/>
                </a:cubicBezTo>
                <a:cubicBezTo>
                  <a:pt x="35104" y="1103391"/>
                  <a:pt x="37387" y="1101698"/>
                  <a:pt x="37976" y="1099121"/>
                </a:cubicBezTo>
                <a:close/>
                <a:moveTo>
                  <a:pt x="11119075" y="2118728"/>
                </a:moveTo>
                <a:cubicBezTo>
                  <a:pt x="11120032" y="2115784"/>
                  <a:pt x="11118413" y="2112691"/>
                  <a:pt x="11115468" y="2111734"/>
                </a:cubicBezTo>
                <a:lnTo>
                  <a:pt x="11026899" y="2083757"/>
                </a:lnTo>
                <a:cubicBezTo>
                  <a:pt x="11023954" y="2082800"/>
                  <a:pt x="11020862" y="2084494"/>
                  <a:pt x="11019905" y="2087365"/>
                </a:cubicBezTo>
                <a:cubicBezTo>
                  <a:pt x="11018948" y="2090310"/>
                  <a:pt x="11020567" y="2093402"/>
                  <a:pt x="11023513" y="2094359"/>
                </a:cubicBezTo>
                <a:lnTo>
                  <a:pt x="11112081" y="2122336"/>
                </a:lnTo>
                <a:cubicBezTo>
                  <a:pt x="11112670" y="2122483"/>
                  <a:pt x="11113259" y="2122630"/>
                  <a:pt x="11113775" y="2122630"/>
                </a:cubicBezTo>
                <a:cubicBezTo>
                  <a:pt x="11116130" y="2122630"/>
                  <a:pt x="11118339" y="2121084"/>
                  <a:pt x="11119075" y="2118728"/>
                </a:cubicBezTo>
                <a:close/>
                <a:moveTo>
                  <a:pt x="11232896" y="2146190"/>
                </a:moveTo>
                <a:cubicBezTo>
                  <a:pt x="11233633" y="2143171"/>
                  <a:pt x="11231792" y="2140153"/>
                  <a:pt x="11228774" y="2139490"/>
                </a:cubicBezTo>
                <a:lnTo>
                  <a:pt x="11115026" y="2111734"/>
                </a:lnTo>
                <a:cubicBezTo>
                  <a:pt x="11112008" y="2110924"/>
                  <a:pt x="11108989" y="2112839"/>
                  <a:pt x="11108327" y="2115857"/>
                </a:cubicBezTo>
                <a:cubicBezTo>
                  <a:pt x="11107590" y="2118876"/>
                  <a:pt x="11109430" y="2121894"/>
                  <a:pt x="11112449" y="2122557"/>
                </a:cubicBezTo>
                <a:lnTo>
                  <a:pt x="11226197" y="2150313"/>
                </a:lnTo>
                <a:cubicBezTo>
                  <a:pt x="11226639" y="2150460"/>
                  <a:pt x="11227081" y="2150460"/>
                  <a:pt x="11227522" y="2150460"/>
                </a:cubicBezTo>
                <a:cubicBezTo>
                  <a:pt x="11230025" y="2150386"/>
                  <a:pt x="11232308" y="2148693"/>
                  <a:pt x="11232896" y="2146190"/>
                </a:cubicBezTo>
                <a:close/>
                <a:moveTo>
                  <a:pt x="11343552" y="2164007"/>
                </a:moveTo>
                <a:cubicBezTo>
                  <a:pt x="11344067" y="2160988"/>
                  <a:pt x="11342007" y="2158117"/>
                  <a:pt x="11338988" y="2157601"/>
                </a:cubicBezTo>
                <a:lnTo>
                  <a:pt x="11228479" y="2139343"/>
                </a:lnTo>
                <a:cubicBezTo>
                  <a:pt x="11225460" y="2138828"/>
                  <a:pt x="11222589" y="2140889"/>
                  <a:pt x="11222074" y="2143908"/>
                </a:cubicBezTo>
                <a:cubicBezTo>
                  <a:pt x="11221559" y="2146926"/>
                  <a:pt x="11223620" y="2149797"/>
                  <a:pt x="11226639" y="2150313"/>
                </a:cubicBezTo>
                <a:lnTo>
                  <a:pt x="11337147" y="2168571"/>
                </a:lnTo>
                <a:cubicBezTo>
                  <a:pt x="11337442" y="2168645"/>
                  <a:pt x="11337810" y="2168645"/>
                  <a:pt x="11338104" y="2168645"/>
                </a:cubicBezTo>
                <a:cubicBezTo>
                  <a:pt x="11340755" y="2168645"/>
                  <a:pt x="11343110" y="2166731"/>
                  <a:pt x="11343552" y="2164007"/>
                </a:cubicBezTo>
                <a:close/>
                <a:moveTo>
                  <a:pt x="11446110" y="2170559"/>
                </a:moveTo>
                <a:cubicBezTo>
                  <a:pt x="11446330" y="2167467"/>
                  <a:pt x="11443974" y="2164817"/>
                  <a:pt x="11440956" y="2164596"/>
                </a:cubicBezTo>
                <a:lnTo>
                  <a:pt x="11338473" y="2157528"/>
                </a:lnTo>
                <a:cubicBezTo>
                  <a:pt x="11335380" y="2157233"/>
                  <a:pt x="11332730" y="2159663"/>
                  <a:pt x="11332509" y="2162681"/>
                </a:cubicBezTo>
                <a:cubicBezTo>
                  <a:pt x="11332288" y="2165774"/>
                  <a:pt x="11334644" y="2168424"/>
                  <a:pt x="11337662" y="2168645"/>
                </a:cubicBezTo>
                <a:lnTo>
                  <a:pt x="11440146" y="2175713"/>
                </a:lnTo>
                <a:cubicBezTo>
                  <a:pt x="11440293" y="2175713"/>
                  <a:pt x="11440441" y="2175713"/>
                  <a:pt x="11440588" y="2175713"/>
                </a:cubicBezTo>
                <a:cubicBezTo>
                  <a:pt x="11443459" y="2175713"/>
                  <a:pt x="11445889" y="2173504"/>
                  <a:pt x="11446110" y="2170559"/>
                </a:cubicBezTo>
                <a:close/>
                <a:moveTo>
                  <a:pt x="11440882" y="2175713"/>
                </a:moveTo>
                <a:lnTo>
                  <a:pt x="11530703" y="2169897"/>
                </a:lnTo>
                <a:cubicBezTo>
                  <a:pt x="11533794" y="2169676"/>
                  <a:pt x="11536077" y="2167025"/>
                  <a:pt x="11535930" y="2164007"/>
                </a:cubicBezTo>
                <a:cubicBezTo>
                  <a:pt x="11535709" y="2160915"/>
                  <a:pt x="11533501" y="2158706"/>
                  <a:pt x="11530040" y="2158779"/>
                </a:cubicBezTo>
                <a:lnTo>
                  <a:pt x="11440220" y="2164596"/>
                </a:lnTo>
                <a:cubicBezTo>
                  <a:pt x="11437127" y="2164817"/>
                  <a:pt x="11434845" y="2167467"/>
                  <a:pt x="11434993" y="2170486"/>
                </a:cubicBezTo>
                <a:cubicBezTo>
                  <a:pt x="11435213" y="2173430"/>
                  <a:pt x="11437643" y="2175713"/>
                  <a:pt x="11440588" y="2175713"/>
                </a:cubicBezTo>
                <a:cubicBezTo>
                  <a:pt x="11440661" y="2175713"/>
                  <a:pt x="11440735" y="2175713"/>
                  <a:pt x="11440882" y="2175713"/>
                </a:cubicBezTo>
                <a:close/>
                <a:moveTo>
                  <a:pt x="11531734" y="2169749"/>
                </a:moveTo>
                <a:lnTo>
                  <a:pt x="11604620" y="2151564"/>
                </a:lnTo>
                <a:cubicBezTo>
                  <a:pt x="11607565" y="2150828"/>
                  <a:pt x="11609406" y="2147810"/>
                  <a:pt x="11608670" y="2144791"/>
                </a:cubicBezTo>
                <a:cubicBezTo>
                  <a:pt x="11607933" y="2141846"/>
                  <a:pt x="11604988" y="2140006"/>
                  <a:pt x="11601896" y="2140742"/>
                </a:cubicBezTo>
                <a:lnTo>
                  <a:pt x="11529009" y="2158927"/>
                </a:lnTo>
                <a:cubicBezTo>
                  <a:pt x="11526064" y="2159663"/>
                  <a:pt x="11524224" y="2162681"/>
                  <a:pt x="11524960" y="2165700"/>
                </a:cubicBezTo>
                <a:cubicBezTo>
                  <a:pt x="11525622" y="2168277"/>
                  <a:pt x="11527905" y="2169970"/>
                  <a:pt x="11530408" y="2169897"/>
                </a:cubicBezTo>
                <a:cubicBezTo>
                  <a:pt x="11530849" y="2169897"/>
                  <a:pt x="11531291" y="2169897"/>
                  <a:pt x="11531734" y="2169749"/>
                </a:cubicBezTo>
                <a:close/>
                <a:moveTo>
                  <a:pt x="11606093" y="2150975"/>
                </a:moveTo>
                <a:lnTo>
                  <a:pt x="11657555" y="2120864"/>
                </a:lnTo>
                <a:cubicBezTo>
                  <a:pt x="11660206" y="2119317"/>
                  <a:pt x="11661089" y="2115931"/>
                  <a:pt x="11659543" y="2113207"/>
                </a:cubicBezTo>
                <a:cubicBezTo>
                  <a:pt x="11657997" y="2110556"/>
                  <a:pt x="11654537" y="2109673"/>
                  <a:pt x="11651886" y="2111219"/>
                </a:cubicBezTo>
                <a:lnTo>
                  <a:pt x="11600424" y="2141331"/>
                </a:lnTo>
                <a:cubicBezTo>
                  <a:pt x="11597773" y="2142877"/>
                  <a:pt x="11596890" y="2146263"/>
                  <a:pt x="11598436" y="2148988"/>
                </a:cubicBezTo>
                <a:cubicBezTo>
                  <a:pt x="11599467" y="2150755"/>
                  <a:pt x="11601381" y="2151785"/>
                  <a:pt x="11603295" y="2151785"/>
                </a:cubicBezTo>
                <a:cubicBezTo>
                  <a:pt x="11604252" y="2151712"/>
                  <a:pt x="11605209" y="2151491"/>
                  <a:pt x="11606093" y="2150975"/>
                </a:cubicBezTo>
                <a:close/>
                <a:moveTo>
                  <a:pt x="11659837" y="2118287"/>
                </a:moveTo>
                <a:lnTo>
                  <a:pt x="11707472" y="2011238"/>
                </a:lnTo>
                <a:cubicBezTo>
                  <a:pt x="11708723" y="2008441"/>
                  <a:pt x="11707472" y="2005128"/>
                  <a:pt x="11704674" y="2003876"/>
                </a:cubicBezTo>
                <a:cubicBezTo>
                  <a:pt x="11701877" y="2002625"/>
                  <a:pt x="11698563" y="2003876"/>
                  <a:pt x="11697312" y="2006674"/>
                </a:cubicBezTo>
                <a:lnTo>
                  <a:pt x="11649677" y="2113722"/>
                </a:lnTo>
                <a:cubicBezTo>
                  <a:pt x="11648426" y="2116520"/>
                  <a:pt x="11649677" y="2119833"/>
                  <a:pt x="11652475" y="2121084"/>
                </a:cubicBezTo>
                <a:cubicBezTo>
                  <a:pt x="11653212" y="2121452"/>
                  <a:pt x="11654022" y="2121600"/>
                  <a:pt x="11654758" y="2121600"/>
                </a:cubicBezTo>
                <a:cubicBezTo>
                  <a:pt x="11656893" y="2121600"/>
                  <a:pt x="11658954" y="2120348"/>
                  <a:pt x="11659837" y="2118287"/>
                </a:cubicBezTo>
                <a:close/>
                <a:moveTo>
                  <a:pt x="11706956" y="2012048"/>
                </a:moveTo>
                <a:lnTo>
                  <a:pt x="11719325" y="1993422"/>
                </a:lnTo>
                <a:cubicBezTo>
                  <a:pt x="11721019" y="1990845"/>
                  <a:pt x="11720356" y="1987385"/>
                  <a:pt x="11717779" y="1985691"/>
                </a:cubicBezTo>
                <a:cubicBezTo>
                  <a:pt x="11715276" y="1983998"/>
                  <a:pt x="11711742" y="1984661"/>
                  <a:pt x="11710049" y="1987237"/>
                </a:cubicBezTo>
                <a:lnTo>
                  <a:pt x="11697680" y="2005864"/>
                </a:lnTo>
                <a:cubicBezTo>
                  <a:pt x="11695986" y="2008441"/>
                  <a:pt x="11696649" y="2011901"/>
                  <a:pt x="11699226" y="2013594"/>
                </a:cubicBezTo>
                <a:cubicBezTo>
                  <a:pt x="11700183" y="2014257"/>
                  <a:pt x="11701287" y="2014552"/>
                  <a:pt x="11702318" y="2014552"/>
                </a:cubicBezTo>
                <a:cubicBezTo>
                  <a:pt x="11704159" y="2014552"/>
                  <a:pt x="11705925" y="2013668"/>
                  <a:pt x="11706956" y="2012048"/>
                </a:cubicBezTo>
                <a:close/>
                <a:moveTo>
                  <a:pt x="11719546" y="1993127"/>
                </a:moveTo>
                <a:lnTo>
                  <a:pt x="11738172" y="1960807"/>
                </a:lnTo>
                <a:cubicBezTo>
                  <a:pt x="11739719" y="1958156"/>
                  <a:pt x="11738762" y="1954696"/>
                  <a:pt x="11736111" y="1953223"/>
                </a:cubicBezTo>
                <a:cubicBezTo>
                  <a:pt x="11733387" y="1951677"/>
                  <a:pt x="11730000" y="1952634"/>
                  <a:pt x="11728528" y="1955285"/>
                </a:cubicBezTo>
                <a:lnTo>
                  <a:pt x="11709901" y="1987605"/>
                </a:lnTo>
                <a:cubicBezTo>
                  <a:pt x="11708356" y="1990256"/>
                  <a:pt x="11709313" y="1993716"/>
                  <a:pt x="11711963" y="1995189"/>
                </a:cubicBezTo>
                <a:cubicBezTo>
                  <a:pt x="11712846" y="1995704"/>
                  <a:pt x="11713804" y="1995925"/>
                  <a:pt x="11714761" y="1995925"/>
                </a:cubicBezTo>
                <a:cubicBezTo>
                  <a:pt x="11716675" y="1995925"/>
                  <a:pt x="11718516" y="1994894"/>
                  <a:pt x="11719546" y="1993127"/>
                </a:cubicBezTo>
                <a:close/>
                <a:moveTo>
                  <a:pt x="7621532" y="3070897"/>
                </a:moveTo>
                <a:lnTo>
                  <a:pt x="7628894" y="3053522"/>
                </a:lnTo>
                <a:cubicBezTo>
                  <a:pt x="7630072" y="3050651"/>
                  <a:pt x="7628748" y="3047412"/>
                  <a:pt x="7625950" y="3046234"/>
                </a:cubicBezTo>
                <a:cubicBezTo>
                  <a:pt x="7623152" y="3044982"/>
                  <a:pt x="7619839" y="3046381"/>
                  <a:pt x="7618661" y="3049178"/>
                </a:cubicBezTo>
                <a:lnTo>
                  <a:pt x="7611299" y="3066553"/>
                </a:lnTo>
                <a:cubicBezTo>
                  <a:pt x="7610121" y="3069425"/>
                  <a:pt x="7611446" y="3072664"/>
                  <a:pt x="7614243" y="3073842"/>
                </a:cubicBezTo>
                <a:cubicBezTo>
                  <a:pt x="7614980" y="3074137"/>
                  <a:pt x="7615716" y="3074284"/>
                  <a:pt x="7616452" y="3074284"/>
                </a:cubicBezTo>
                <a:cubicBezTo>
                  <a:pt x="7618588" y="3074284"/>
                  <a:pt x="7620648" y="3073032"/>
                  <a:pt x="7621532" y="3070897"/>
                </a:cubicBezTo>
                <a:close/>
                <a:moveTo>
                  <a:pt x="7540620" y="3103880"/>
                </a:moveTo>
                <a:lnTo>
                  <a:pt x="7618367" y="3073916"/>
                </a:lnTo>
                <a:cubicBezTo>
                  <a:pt x="7621238" y="3072811"/>
                  <a:pt x="7622636" y="3069572"/>
                  <a:pt x="7621532" y="3066701"/>
                </a:cubicBezTo>
                <a:cubicBezTo>
                  <a:pt x="7620428" y="3063829"/>
                  <a:pt x="7617188" y="3062357"/>
                  <a:pt x="7614317" y="3063535"/>
                </a:cubicBezTo>
                <a:lnTo>
                  <a:pt x="7536571" y="3093499"/>
                </a:lnTo>
                <a:cubicBezTo>
                  <a:pt x="7533700" y="3094604"/>
                  <a:pt x="7532301" y="3097843"/>
                  <a:pt x="7533405" y="3100715"/>
                </a:cubicBezTo>
                <a:cubicBezTo>
                  <a:pt x="7534289" y="3102923"/>
                  <a:pt x="7536424" y="3104322"/>
                  <a:pt x="7538633" y="3104249"/>
                </a:cubicBezTo>
                <a:cubicBezTo>
                  <a:pt x="7539369" y="3104249"/>
                  <a:pt x="7540031" y="3104175"/>
                  <a:pt x="7540620" y="3103880"/>
                </a:cubicBezTo>
                <a:close/>
                <a:moveTo>
                  <a:pt x="7544228" y="3099095"/>
                </a:moveTo>
                <a:cubicBezTo>
                  <a:pt x="7544449" y="3096003"/>
                  <a:pt x="7542167" y="3093352"/>
                  <a:pt x="7539074" y="3093131"/>
                </a:cubicBezTo>
                <a:lnTo>
                  <a:pt x="7498950" y="3090039"/>
                </a:lnTo>
                <a:cubicBezTo>
                  <a:pt x="7496226" y="3089892"/>
                  <a:pt x="7493207" y="3092101"/>
                  <a:pt x="7492986" y="3095193"/>
                </a:cubicBezTo>
                <a:cubicBezTo>
                  <a:pt x="7492765" y="3098285"/>
                  <a:pt x="7495048" y="3100935"/>
                  <a:pt x="7498140" y="3101156"/>
                </a:cubicBezTo>
                <a:lnTo>
                  <a:pt x="7538265" y="3104249"/>
                </a:lnTo>
                <a:cubicBezTo>
                  <a:pt x="7538412" y="3104249"/>
                  <a:pt x="7538559" y="3104249"/>
                  <a:pt x="7538780" y="3104249"/>
                </a:cubicBezTo>
                <a:cubicBezTo>
                  <a:pt x="7541577" y="3104249"/>
                  <a:pt x="7544007" y="3102040"/>
                  <a:pt x="7544228" y="3099095"/>
                </a:cubicBezTo>
                <a:close/>
                <a:moveTo>
                  <a:pt x="7491955" y="3102555"/>
                </a:moveTo>
                <a:lnTo>
                  <a:pt x="7499612" y="3101009"/>
                </a:lnTo>
                <a:cubicBezTo>
                  <a:pt x="7502631" y="3100420"/>
                  <a:pt x="7504545" y="3097475"/>
                  <a:pt x="7503956" y="3094457"/>
                </a:cubicBezTo>
                <a:cubicBezTo>
                  <a:pt x="7503367" y="3091438"/>
                  <a:pt x="7500422" y="3089450"/>
                  <a:pt x="7497404" y="3090113"/>
                </a:cubicBezTo>
                <a:lnTo>
                  <a:pt x="7489747" y="3091659"/>
                </a:lnTo>
                <a:cubicBezTo>
                  <a:pt x="7486728" y="3092248"/>
                  <a:pt x="7484814" y="3095193"/>
                  <a:pt x="7485403" y="3098211"/>
                </a:cubicBezTo>
                <a:cubicBezTo>
                  <a:pt x="7485919" y="3100862"/>
                  <a:pt x="7488274" y="3102702"/>
                  <a:pt x="7490925" y="3102702"/>
                </a:cubicBezTo>
                <a:cubicBezTo>
                  <a:pt x="7491219" y="3102702"/>
                  <a:pt x="7491587" y="3102702"/>
                  <a:pt x="7491955" y="3102555"/>
                </a:cubicBezTo>
                <a:close/>
                <a:moveTo>
                  <a:pt x="7441671" y="3125673"/>
                </a:moveTo>
                <a:lnTo>
                  <a:pt x="7493134" y="3102187"/>
                </a:lnTo>
                <a:cubicBezTo>
                  <a:pt x="7495931" y="3100935"/>
                  <a:pt x="7497183" y="3097622"/>
                  <a:pt x="7495858" y="3094825"/>
                </a:cubicBezTo>
                <a:cubicBezTo>
                  <a:pt x="7494606" y="3092027"/>
                  <a:pt x="7491219" y="3090775"/>
                  <a:pt x="7488495" y="3092101"/>
                </a:cubicBezTo>
                <a:lnTo>
                  <a:pt x="7437033" y="3115586"/>
                </a:lnTo>
                <a:cubicBezTo>
                  <a:pt x="7434235" y="3116838"/>
                  <a:pt x="7432983" y="3120151"/>
                  <a:pt x="7434309" y="3122949"/>
                </a:cubicBezTo>
                <a:cubicBezTo>
                  <a:pt x="7435266" y="3125010"/>
                  <a:pt x="7437327" y="3126262"/>
                  <a:pt x="7439389" y="3126188"/>
                </a:cubicBezTo>
                <a:cubicBezTo>
                  <a:pt x="7440198" y="3126188"/>
                  <a:pt x="7440934" y="3126041"/>
                  <a:pt x="7441671" y="3125673"/>
                </a:cubicBezTo>
                <a:close/>
                <a:moveTo>
                  <a:pt x="7364587" y="3155785"/>
                </a:moveTo>
                <a:lnTo>
                  <a:pt x="7441376" y="3125820"/>
                </a:lnTo>
                <a:cubicBezTo>
                  <a:pt x="7444248" y="3124716"/>
                  <a:pt x="7445646" y="3121476"/>
                  <a:pt x="7444542" y="3118605"/>
                </a:cubicBezTo>
                <a:cubicBezTo>
                  <a:pt x="7443438" y="3115734"/>
                  <a:pt x="7440198" y="3114335"/>
                  <a:pt x="7437327" y="3115439"/>
                </a:cubicBezTo>
                <a:lnTo>
                  <a:pt x="7360538" y="3145404"/>
                </a:lnTo>
                <a:cubicBezTo>
                  <a:pt x="7357667" y="3146508"/>
                  <a:pt x="7356268" y="3149748"/>
                  <a:pt x="7357372" y="3152619"/>
                </a:cubicBezTo>
                <a:cubicBezTo>
                  <a:pt x="7358256" y="3154828"/>
                  <a:pt x="7360391" y="3156153"/>
                  <a:pt x="7362600" y="3156153"/>
                </a:cubicBezTo>
                <a:cubicBezTo>
                  <a:pt x="7363262" y="3156153"/>
                  <a:pt x="7363925" y="3156006"/>
                  <a:pt x="7364587" y="3155785"/>
                </a:cubicBezTo>
                <a:close/>
                <a:moveTo>
                  <a:pt x="7266079" y="3184719"/>
                </a:moveTo>
                <a:lnTo>
                  <a:pt x="7364072" y="3155932"/>
                </a:lnTo>
                <a:cubicBezTo>
                  <a:pt x="7367017" y="3155049"/>
                  <a:pt x="7368710" y="3151956"/>
                  <a:pt x="7367827" y="3149011"/>
                </a:cubicBezTo>
                <a:cubicBezTo>
                  <a:pt x="7366943" y="3146067"/>
                  <a:pt x="7363925" y="3144299"/>
                  <a:pt x="7360906" y="3145257"/>
                </a:cubicBezTo>
                <a:lnTo>
                  <a:pt x="7262914" y="3174043"/>
                </a:lnTo>
                <a:cubicBezTo>
                  <a:pt x="7259969" y="3174927"/>
                  <a:pt x="7258275" y="3178019"/>
                  <a:pt x="7259159" y="3180964"/>
                </a:cubicBezTo>
                <a:cubicBezTo>
                  <a:pt x="7259895" y="3183394"/>
                  <a:pt x="7262104" y="3185013"/>
                  <a:pt x="7264534" y="3184940"/>
                </a:cubicBezTo>
                <a:cubicBezTo>
                  <a:pt x="7265049" y="3184940"/>
                  <a:pt x="7265638" y="3184866"/>
                  <a:pt x="7266079" y="3184719"/>
                </a:cubicBezTo>
                <a:close/>
                <a:moveTo>
                  <a:pt x="7150565" y="3204744"/>
                </a:moveTo>
                <a:lnTo>
                  <a:pt x="7265491" y="3184866"/>
                </a:lnTo>
                <a:cubicBezTo>
                  <a:pt x="7268509" y="3184350"/>
                  <a:pt x="7270571" y="3181479"/>
                  <a:pt x="7270055" y="3178387"/>
                </a:cubicBezTo>
                <a:cubicBezTo>
                  <a:pt x="7269540" y="3175368"/>
                  <a:pt x="7266669" y="3173307"/>
                  <a:pt x="7263576" y="3173822"/>
                </a:cubicBezTo>
                <a:lnTo>
                  <a:pt x="7148650" y="3193701"/>
                </a:lnTo>
                <a:cubicBezTo>
                  <a:pt x="7145632" y="3194216"/>
                  <a:pt x="7143571" y="3197087"/>
                  <a:pt x="7144086" y="3200180"/>
                </a:cubicBezTo>
                <a:cubicBezTo>
                  <a:pt x="7144527" y="3202904"/>
                  <a:pt x="7146957" y="3204818"/>
                  <a:pt x="7149607" y="3204818"/>
                </a:cubicBezTo>
                <a:cubicBezTo>
                  <a:pt x="7149902" y="3204818"/>
                  <a:pt x="7150197" y="3204818"/>
                  <a:pt x="7150565" y="3204744"/>
                </a:cubicBezTo>
                <a:close/>
                <a:moveTo>
                  <a:pt x="7023197" y="3208867"/>
                </a:moveTo>
                <a:lnTo>
                  <a:pt x="7149755" y="3204818"/>
                </a:lnTo>
                <a:cubicBezTo>
                  <a:pt x="7152847" y="3204744"/>
                  <a:pt x="7155277" y="3202167"/>
                  <a:pt x="7155129" y="3199075"/>
                </a:cubicBezTo>
                <a:cubicBezTo>
                  <a:pt x="7155056" y="3196057"/>
                  <a:pt x="7152553" y="3193627"/>
                  <a:pt x="7149534" y="3193701"/>
                </a:cubicBezTo>
                <a:cubicBezTo>
                  <a:pt x="7149461" y="3193701"/>
                  <a:pt x="7149461" y="3193701"/>
                  <a:pt x="7149387" y="3193701"/>
                </a:cubicBezTo>
                <a:lnTo>
                  <a:pt x="7022829" y="3197750"/>
                </a:lnTo>
                <a:cubicBezTo>
                  <a:pt x="7019737" y="3197824"/>
                  <a:pt x="7017307" y="3200400"/>
                  <a:pt x="7017454" y="3203493"/>
                </a:cubicBezTo>
                <a:cubicBezTo>
                  <a:pt x="7017527" y="3206511"/>
                  <a:pt x="7020031" y="3208941"/>
                  <a:pt x="7023049" y="3208867"/>
                </a:cubicBezTo>
                <a:cubicBezTo>
                  <a:pt x="7023123" y="3208867"/>
                  <a:pt x="7023123" y="3208867"/>
                  <a:pt x="7023197" y="3208867"/>
                </a:cubicBezTo>
                <a:close/>
                <a:moveTo>
                  <a:pt x="7028498" y="3204082"/>
                </a:moveTo>
                <a:cubicBezTo>
                  <a:pt x="7028939" y="3201063"/>
                  <a:pt x="7026804" y="3198192"/>
                  <a:pt x="7023786" y="3197824"/>
                </a:cubicBezTo>
                <a:lnTo>
                  <a:pt x="6891043" y="3179050"/>
                </a:lnTo>
                <a:cubicBezTo>
                  <a:pt x="6888098" y="3178608"/>
                  <a:pt x="6885153" y="3180743"/>
                  <a:pt x="6884785" y="3183762"/>
                </a:cubicBezTo>
                <a:cubicBezTo>
                  <a:pt x="6884343" y="3186780"/>
                  <a:pt x="6886478" y="3189651"/>
                  <a:pt x="6889497" y="3190020"/>
                </a:cubicBezTo>
                <a:lnTo>
                  <a:pt x="7022239" y="3208793"/>
                </a:lnTo>
                <a:cubicBezTo>
                  <a:pt x="7022534" y="3208867"/>
                  <a:pt x="7022829" y="3208867"/>
                  <a:pt x="7023049" y="3208867"/>
                </a:cubicBezTo>
                <a:cubicBezTo>
                  <a:pt x="7025774" y="3208867"/>
                  <a:pt x="7028129" y="3206879"/>
                  <a:pt x="7028498" y="3204082"/>
                </a:cubicBezTo>
                <a:close/>
                <a:moveTo>
                  <a:pt x="6895681" y="3185970"/>
                </a:moveTo>
                <a:cubicBezTo>
                  <a:pt x="6896491" y="3183025"/>
                  <a:pt x="6894724" y="3179933"/>
                  <a:pt x="6891706" y="3179123"/>
                </a:cubicBezTo>
                <a:lnTo>
                  <a:pt x="6761908" y="3144668"/>
                </a:lnTo>
                <a:cubicBezTo>
                  <a:pt x="6758890" y="3143931"/>
                  <a:pt x="6755871" y="3145698"/>
                  <a:pt x="6755061" y="3148643"/>
                </a:cubicBezTo>
                <a:cubicBezTo>
                  <a:pt x="6754251" y="3151588"/>
                  <a:pt x="6756018" y="3154680"/>
                  <a:pt x="6759037" y="3155490"/>
                </a:cubicBezTo>
                <a:lnTo>
                  <a:pt x="6888834" y="3189946"/>
                </a:lnTo>
                <a:cubicBezTo>
                  <a:pt x="6889350" y="3190093"/>
                  <a:pt x="6889791" y="3190167"/>
                  <a:pt x="6890307" y="3190167"/>
                </a:cubicBezTo>
                <a:cubicBezTo>
                  <a:pt x="6892810" y="3190093"/>
                  <a:pt x="6895019" y="3188473"/>
                  <a:pt x="6895681" y="3185970"/>
                </a:cubicBezTo>
                <a:close/>
                <a:moveTo>
                  <a:pt x="6765737" y="3152030"/>
                </a:moveTo>
                <a:cubicBezTo>
                  <a:pt x="6766767" y="3149159"/>
                  <a:pt x="6765295" y="3145919"/>
                  <a:pt x="6762423" y="3144889"/>
                </a:cubicBezTo>
                <a:lnTo>
                  <a:pt x="6644626" y="3101893"/>
                </a:lnTo>
                <a:cubicBezTo>
                  <a:pt x="6641755" y="3100788"/>
                  <a:pt x="6638515" y="3102334"/>
                  <a:pt x="6637485" y="3105206"/>
                </a:cubicBezTo>
                <a:cubicBezTo>
                  <a:pt x="6636454" y="3108077"/>
                  <a:pt x="6637926" y="3111316"/>
                  <a:pt x="6640798" y="3112347"/>
                </a:cubicBezTo>
                <a:lnTo>
                  <a:pt x="6758595" y="3155343"/>
                </a:lnTo>
                <a:cubicBezTo>
                  <a:pt x="6759258" y="3155564"/>
                  <a:pt x="6759920" y="3155711"/>
                  <a:pt x="6760583" y="3155711"/>
                </a:cubicBezTo>
                <a:cubicBezTo>
                  <a:pt x="6762791" y="3155637"/>
                  <a:pt x="6764926" y="3154239"/>
                  <a:pt x="6765737" y="3152030"/>
                </a:cubicBezTo>
                <a:close/>
                <a:moveTo>
                  <a:pt x="6647866" y="3109328"/>
                </a:moveTo>
                <a:cubicBezTo>
                  <a:pt x="6649117" y="3106531"/>
                  <a:pt x="6647792" y="3103218"/>
                  <a:pt x="6644994" y="3101966"/>
                </a:cubicBezTo>
                <a:lnTo>
                  <a:pt x="6545014" y="3058676"/>
                </a:lnTo>
                <a:cubicBezTo>
                  <a:pt x="6542216" y="3057424"/>
                  <a:pt x="6538903" y="3058749"/>
                  <a:pt x="6537652" y="3061547"/>
                </a:cubicBezTo>
                <a:cubicBezTo>
                  <a:pt x="6536400" y="3064345"/>
                  <a:pt x="6537725" y="3067658"/>
                  <a:pt x="6540523" y="3068909"/>
                </a:cubicBezTo>
                <a:lnTo>
                  <a:pt x="6640503" y="3112200"/>
                </a:lnTo>
                <a:cubicBezTo>
                  <a:pt x="6641239" y="3112494"/>
                  <a:pt x="6641976" y="3112642"/>
                  <a:pt x="6642786" y="3112642"/>
                </a:cubicBezTo>
                <a:cubicBezTo>
                  <a:pt x="6644921" y="3112715"/>
                  <a:pt x="6646909" y="3111390"/>
                  <a:pt x="6647866" y="3109328"/>
                </a:cubicBezTo>
                <a:close/>
                <a:moveTo>
                  <a:pt x="6547812" y="3066185"/>
                </a:moveTo>
                <a:cubicBezTo>
                  <a:pt x="6549137" y="3063388"/>
                  <a:pt x="6547885" y="3060075"/>
                  <a:pt x="6545088" y="3058749"/>
                </a:cubicBezTo>
                <a:lnTo>
                  <a:pt x="6468593" y="3023263"/>
                </a:lnTo>
                <a:cubicBezTo>
                  <a:pt x="6465795" y="3022011"/>
                  <a:pt x="6462483" y="3023189"/>
                  <a:pt x="6461157" y="3025987"/>
                </a:cubicBezTo>
                <a:cubicBezTo>
                  <a:pt x="6459832" y="3028785"/>
                  <a:pt x="6461084" y="3032098"/>
                  <a:pt x="6463881" y="3033423"/>
                </a:cubicBezTo>
                <a:lnTo>
                  <a:pt x="6540376" y="3068909"/>
                </a:lnTo>
                <a:cubicBezTo>
                  <a:pt x="6541186" y="3069278"/>
                  <a:pt x="6541996" y="3069425"/>
                  <a:pt x="6542732" y="3069425"/>
                </a:cubicBezTo>
                <a:cubicBezTo>
                  <a:pt x="6544867" y="3069351"/>
                  <a:pt x="6546854" y="3068173"/>
                  <a:pt x="6547812" y="3066185"/>
                </a:cubicBezTo>
                <a:close/>
                <a:moveTo>
                  <a:pt x="6471096" y="3031141"/>
                </a:moveTo>
                <a:cubicBezTo>
                  <a:pt x="6472643" y="3028490"/>
                  <a:pt x="6471759" y="3025104"/>
                  <a:pt x="6469108" y="3023484"/>
                </a:cubicBezTo>
                <a:lnTo>
                  <a:pt x="6408958" y="2988439"/>
                </a:lnTo>
                <a:cubicBezTo>
                  <a:pt x="6406308" y="2986893"/>
                  <a:pt x="6402921" y="2987777"/>
                  <a:pt x="6401302" y="2990427"/>
                </a:cubicBezTo>
                <a:cubicBezTo>
                  <a:pt x="6399755" y="2993078"/>
                  <a:pt x="6400639" y="2996464"/>
                  <a:pt x="6403289" y="2998084"/>
                </a:cubicBezTo>
                <a:lnTo>
                  <a:pt x="6463440" y="3033129"/>
                </a:lnTo>
                <a:cubicBezTo>
                  <a:pt x="6464323" y="3033644"/>
                  <a:pt x="6465354" y="3033865"/>
                  <a:pt x="6466311" y="3033865"/>
                </a:cubicBezTo>
                <a:cubicBezTo>
                  <a:pt x="6468151" y="3033938"/>
                  <a:pt x="6469992" y="3032908"/>
                  <a:pt x="6471096" y="3031141"/>
                </a:cubicBezTo>
                <a:close/>
                <a:moveTo>
                  <a:pt x="6410431" y="2996906"/>
                </a:moveTo>
                <a:cubicBezTo>
                  <a:pt x="6412418" y="2994550"/>
                  <a:pt x="6412050" y="2991016"/>
                  <a:pt x="6409694" y="2989028"/>
                </a:cubicBezTo>
                <a:lnTo>
                  <a:pt x="6358747" y="2947137"/>
                </a:lnTo>
                <a:cubicBezTo>
                  <a:pt x="6356391" y="2945222"/>
                  <a:pt x="6352858" y="2945517"/>
                  <a:pt x="6350870" y="2947873"/>
                </a:cubicBezTo>
                <a:cubicBezTo>
                  <a:pt x="6348882" y="2950229"/>
                  <a:pt x="6349250" y="2953763"/>
                  <a:pt x="6351606" y="2955751"/>
                </a:cubicBezTo>
                <a:lnTo>
                  <a:pt x="6402553" y="2997642"/>
                </a:lnTo>
                <a:cubicBezTo>
                  <a:pt x="6403584" y="2998526"/>
                  <a:pt x="6404835" y="2998894"/>
                  <a:pt x="6406161" y="2998894"/>
                </a:cubicBezTo>
                <a:cubicBezTo>
                  <a:pt x="6407781" y="2998894"/>
                  <a:pt x="6409326" y="2998231"/>
                  <a:pt x="6410431" y="2996906"/>
                </a:cubicBezTo>
                <a:close/>
                <a:moveTo>
                  <a:pt x="6358747" y="2955677"/>
                </a:moveTo>
                <a:cubicBezTo>
                  <a:pt x="6361103" y="2953689"/>
                  <a:pt x="6361471" y="2950229"/>
                  <a:pt x="6359484" y="2947799"/>
                </a:cubicBezTo>
                <a:lnTo>
                  <a:pt x="6311629" y="2890079"/>
                </a:lnTo>
                <a:cubicBezTo>
                  <a:pt x="6309641" y="2887723"/>
                  <a:pt x="6306180" y="2887428"/>
                  <a:pt x="6303751" y="2889342"/>
                </a:cubicBezTo>
                <a:cubicBezTo>
                  <a:pt x="6301395" y="2891330"/>
                  <a:pt x="6301027" y="2894791"/>
                  <a:pt x="6303014" y="2897220"/>
                </a:cubicBezTo>
                <a:lnTo>
                  <a:pt x="6350870" y="2954941"/>
                </a:lnTo>
                <a:cubicBezTo>
                  <a:pt x="6351974" y="2956266"/>
                  <a:pt x="6353594" y="2957002"/>
                  <a:pt x="6355214" y="2956929"/>
                </a:cubicBezTo>
                <a:cubicBezTo>
                  <a:pt x="6356465" y="2957002"/>
                  <a:pt x="6357716" y="2956560"/>
                  <a:pt x="6358747" y="2955677"/>
                </a:cubicBezTo>
                <a:close/>
                <a:moveTo>
                  <a:pt x="6310230" y="2898398"/>
                </a:moveTo>
                <a:cubicBezTo>
                  <a:pt x="6312807" y="2896778"/>
                  <a:pt x="6313690" y="2893318"/>
                  <a:pt x="6312070" y="2890741"/>
                </a:cubicBezTo>
                <a:lnTo>
                  <a:pt x="6261270" y="2808357"/>
                </a:lnTo>
                <a:cubicBezTo>
                  <a:pt x="6259650" y="2805706"/>
                  <a:pt x="6256190" y="2804970"/>
                  <a:pt x="6253614" y="2806516"/>
                </a:cubicBezTo>
                <a:cubicBezTo>
                  <a:pt x="6251037" y="2808136"/>
                  <a:pt x="6250153" y="2811596"/>
                  <a:pt x="6251773" y="2814173"/>
                </a:cubicBezTo>
                <a:lnTo>
                  <a:pt x="6302573" y="2896557"/>
                </a:lnTo>
                <a:cubicBezTo>
                  <a:pt x="6303677" y="2898251"/>
                  <a:pt x="6305518" y="2899208"/>
                  <a:pt x="6307358" y="2899208"/>
                </a:cubicBezTo>
                <a:cubicBezTo>
                  <a:pt x="6308389" y="2899208"/>
                  <a:pt x="6309346" y="2898987"/>
                  <a:pt x="6310230" y="2898398"/>
                </a:cubicBezTo>
                <a:close/>
                <a:moveTo>
                  <a:pt x="6258841" y="2816382"/>
                </a:moveTo>
                <a:cubicBezTo>
                  <a:pt x="6261638" y="2815056"/>
                  <a:pt x="6262817" y="2811744"/>
                  <a:pt x="6261491" y="2808946"/>
                </a:cubicBezTo>
                <a:lnTo>
                  <a:pt x="6215476" y="2710585"/>
                </a:lnTo>
                <a:cubicBezTo>
                  <a:pt x="6214151" y="2707788"/>
                  <a:pt x="6210839" y="2706610"/>
                  <a:pt x="6208041" y="2707935"/>
                </a:cubicBezTo>
                <a:cubicBezTo>
                  <a:pt x="6205243" y="2709260"/>
                  <a:pt x="6204065" y="2712573"/>
                  <a:pt x="6205390" y="2715371"/>
                </a:cubicBezTo>
                <a:lnTo>
                  <a:pt x="6251405" y="2813731"/>
                </a:lnTo>
                <a:cubicBezTo>
                  <a:pt x="6252362" y="2815793"/>
                  <a:pt x="6254350" y="2816971"/>
                  <a:pt x="6256485" y="2816971"/>
                </a:cubicBezTo>
                <a:cubicBezTo>
                  <a:pt x="6257295" y="2816897"/>
                  <a:pt x="6258105" y="2816750"/>
                  <a:pt x="6258841" y="2816382"/>
                </a:cubicBezTo>
                <a:close/>
                <a:moveTo>
                  <a:pt x="6212164" y="2718316"/>
                </a:moveTo>
                <a:cubicBezTo>
                  <a:pt x="6215108" y="2717359"/>
                  <a:pt x="6216728" y="2714267"/>
                  <a:pt x="6215771" y="2711321"/>
                </a:cubicBezTo>
                <a:lnTo>
                  <a:pt x="6182199" y="2605451"/>
                </a:lnTo>
                <a:cubicBezTo>
                  <a:pt x="6181242" y="2602506"/>
                  <a:pt x="6178150" y="2600887"/>
                  <a:pt x="6175205" y="2601844"/>
                </a:cubicBezTo>
                <a:cubicBezTo>
                  <a:pt x="6172260" y="2602801"/>
                  <a:pt x="6170640" y="2605893"/>
                  <a:pt x="6171597" y="2608838"/>
                </a:cubicBezTo>
                <a:lnTo>
                  <a:pt x="6205169" y="2714708"/>
                </a:lnTo>
                <a:cubicBezTo>
                  <a:pt x="6205905" y="2717064"/>
                  <a:pt x="6208114" y="2718610"/>
                  <a:pt x="6210544" y="2718610"/>
                </a:cubicBezTo>
                <a:cubicBezTo>
                  <a:pt x="6211059" y="2718537"/>
                  <a:pt x="6211648" y="2718463"/>
                  <a:pt x="6212164" y="2718316"/>
                </a:cubicBezTo>
                <a:close/>
                <a:moveTo>
                  <a:pt x="5516572" y="2670534"/>
                </a:moveTo>
                <a:cubicBezTo>
                  <a:pt x="5518928" y="2668546"/>
                  <a:pt x="5519222" y="2665013"/>
                  <a:pt x="5517308" y="2662657"/>
                </a:cubicBezTo>
                <a:lnTo>
                  <a:pt x="5457968" y="2591537"/>
                </a:lnTo>
                <a:cubicBezTo>
                  <a:pt x="5455980" y="2589181"/>
                  <a:pt x="5452446" y="2588886"/>
                  <a:pt x="5450090" y="2590800"/>
                </a:cubicBezTo>
                <a:cubicBezTo>
                  <a:pt x="5447734" y="2592788"/>
                  <a:pt x="5447440" y="2596322"/>
                  <a:pt x="5449354" y="2598678"/>
                </a:cubicBezTo>
                <a:lnTo>
                  <a:pt x="5508694" y="2669798"/>
                </a:lnTo>
                <a:cubicBezTo>
                  <a:pt x="5509798" y="2671123"/>
                  <a:pt x="5511418" y="2671786"/>
                  <a:pt x="5513038" y="2671786"/>
                </a:cubicBezTo>
                <a:cubicBezTo>
                  <a:pt x="5514289" y="2671860"/>
                  <a:pt x="5515541" y="2671418"/>
                  <a:pt x="5516572" y="2670534"/>
                </a:cubicBezTo>
                <a:close/>
                <a:moveTo>
                  <a:pt x="5458336" y="2598089"/>
                </a:moveTo>
                <a:cubicBezTo>
                  <a:pt x="5459955" y="2595439"/>
                  <a:pt x="5459219" y="2592052"/>
                  <a:pt x="5456569" y="2590359"/>
                </a:cubicBezTo>
                <a:lnTo>
                  <a:pt x="5331188" y="2511582"/>
                </a:lnTo>
                <a:cubicBezTo>
                  <a:pt x="5328612" y="2509962"/>
                  <a:pt x="5325151" y="2510698"/>
                  <a:pt x="5323458" y="2513349"/>
                </a:cubicBezTo>
                <a:cubicBezTo>
                  <a:pt x="5321839" y="2515999"/>
                  <a:pt x="5322575" y="2519386"/>
                  <a:pt x="5325225" y="2521079"/>
                </a:cubicBezTo>
                <a:lnTo>
                  <a:pt x="5450605" y="2599856"/>
                </a:lnTo>
                <a:cubicBezTo>
                  <a:pt x="5451563" y="2600445"/>
                  <a:pt x="5452593" y="2600739"/>
                  <a:pt x="5453624" y="2600739"/>
                </a:cubicBezTo>
                <a:cubicBezTo>
                  <a:pt x="5455538" y="2600666"/>
                  <a:pt x="5457305" y="2599782"/>
                  <a:pt x="5458336" y="2598089"/>
                </a:cubicBezTo>
                <a:close/>
                <a:moveTo>
                  <a:pt x="5333544" y="2518134"/>
                </a:moveTo>
                <a:cubicBezTo>
                  <a:pt x="5334575" y="2515189"/>
                  <a:pt x="5332955" y="2512024"/>
                  <a:pt x="5330084" y="2511066"/>
                </a:cubicBezTo>
                <a:lnTo>
                  <a:pt x="5189759" y="2462917"/>
                </a:lnTo>
                <a:cubicBezTo>
                  <a:pt x="5186813" y="2461886"/>
                  <a:pt x="5183648" y="2463506"/>
                  <a:pt x="5182691" y="2466377"/>
                </a:cubicBezTo>
                <a:cubicBezTo>
                  <a:pt x="5181660" y="2469322"/>
                  <a:pt x="5183280" y="2472488"/>
                  <a:pt x="5186151" y="2473445"/>
                </a:cubicBezTo>
                <a:lnTo>
                  <a:pt x="5326476" y="2521595"/>
                </a:lnTo>
                <a:cubicBezTo>
                  <a:pt x="5327066" y="2521815"/>
                  <a:pt x="5327728" y="2521889"/>
                  <a:pt x="5328317" y="2521889"/>
                </a:cubicBezTo>
                <a:cubicBezTo>
                  <a:pt x="5330600" y="2521889"/>
                  <a:pt x="5332735" y="2520417"/>
                  <a:pt x="5333544" y="2518134"/>
                </a:cubicBezTo>
                <a:close/>
                <a:moveTo>
                  <a:pt x="5193440" y="2468880"/>
                </a:moveTo>
                <a:cubicBezTo>
                  <a:pt x="5193808" y="2465862"/>
                  <a:pt x="5191672" y="2463064"/>
                  <a:pt x="5188580" y="2462696"/>
                </a:cubicBezTo>
                <a:lnTo>
                  <a:pt x="5036769" y="2443922"/>
                </a:lnTo>
                <a:cubicBezTo>
                  <a:pt x="5033898" y="2443554"/>
                  <a:pt x="5030953" y="2445689"/>
                  <a:pt x="5030585" y="2448781"/>
                </a:cubicBezTo>
                <a:cubicBezTo>
                  <a:pt x="5030217" y="2451800"/>
                  <a:pt x="5032352" y="2454597"/>
                  <a:pt x="5035444" y="2454966"/>
                </a:cubicBezTo>
                <a:lnTo>
                  <a:pt x="5187255" y="2473739"/>
                </a:lnTo>
                <a:cubicBezTo>
                  <a:pt x="5187476" y="2473739"/>
                  <a:pt x="5187771" y="2473813"/>
                  <a:pt x="5187991" y="2473813"/>
                </a:cubicBezTo>
                <a:cubicBezTo>
                  <a:pt x="5190716" y="2473739"/>
                  <a:pt x="5193145" y="2471678"/>
                  <a:pt x="5193440" y="2468880"/>
                </a:cubicBezTo>
                <a:close/>
                <a:moveTo>
                  <a:pt x="4876639" y="2464316"/>
                </a:moveTo>
                <a:lnTo>
                  <a:pt x="5036401" y="2454966"/>
                </a:lnTo>
                <a:cubicBezTo>
                  <a:pt x="5039493" y="2454818"/>
                  <a:pt x="5041849" y="2452168"/>
                  <a:pt x="5041629" y="2449076"/>
                </a:cubicBezTo>
                <a:cubicBezTo>
                  <a:pt x="5041481" y="2445984"/>
                  <a:pt x="5039273" y="2443554"/>
                  <a:pt x="5035739" y="2443848"/>
                </a:cubicBezTo>
                <a:lnTo>
                  <a:pt x="4875977" y="2453199"/>
                </a:lnTo>
                <a:cubicBezTo>
                  <a:pt x="4872884" y="2453346"/>
                  <a:pt x="4870528" y="2455996"/>
                  <a:pt x="4870749" y="2459089"/>
                </a:cubicBezTo>
                <a:cubicBezTo>
                  <a:pt x="4870897" y="2462033"/>
                  <a:pt x="4873399" y="2464389"/>
                  <a:pt x="4876345" y="2464316"/>
                </a:cubicBezTo>
                <a:cubicBezTo>
                  <a:pt x="4876492" y="2464389"/>
                  <a:pt x="4876565" y="2464389"/>
                  <a:pt x="4876639" y="2464316"/>
                </a:cubicBezTo>
                <a:close/>
                <a:moveTo>
                  <a:pt x="4716877" y="2499581"/>
                </a:moveTo>
                <a:lnTo>
                  <a:pt x="4877522" y="2464242"/>
                </a:lnTo>
                <a:cubicBezTo>
                  <a:pt x="4880541" y="2463579"/>
                  <a:pt x="4882455" y="2460635"/>
                  <a:pt x="4881793" y="2457616"/>
                </a:cubicBezTo>
                <a:cubicBezTo>
                  <a:pt x="4881130" y="2454597"/>
                  <a:pt x="4878038" y="2452757"/>
                  <a:pt x="4875166" y="2453346"/>
                </a:cubicBezTo>
                <a:lnTo>
                  <a:pt x="4714521" y="2488685"/>
                </a:lnTo>
                <a:cubicBezTo>
                  <a:pt x="4711502" y="2489348"/>
                  <a:pt x="4709588" y="2492292"/>
                  <a:pt x="4710251" y="2495311"/>
                </a:cubicBezTo>
                <a:cubicBezTo>
                  <a:pt x="4710839" y="2497962"/>
                  <a:pt x="4713122" y="2499728"/>
                  <a:pt x="4715699" y="2499728"/>
                </a:cubicBezTo>
                <a:cubicBezTo>
                  <a:pt x="4716067" y="2499728"/>
                  <a:pt x="4716435" y="2499655"/>
                  <a:pt x="4716877" y="2499581"/>
                </a:cubicBezTo>
                <a:close/>
                <a:moveTo>
                  <a:pt x="4563151" y="2558627"/>
                </a:moveTo>
                <a:lnTo>
                  <a:pt x="4717613" y="2499360"/>
                </a:lnTo>
                <a:cubicBezTo>
                  <a:pt x="4720484" y="2498256"/>
                  <a:pt x="4721957" y="2495017"/>
                  <a:pt x="4720779" y="2492145"/>
                </a:cubicBezTo>
                <a:cubicBezTo>
                  <a:pt x="4719674" y="2489274"/>
                  <a:pt x="4716435" y="2487802"/>
                  <a:pt x="4713563" y="2488906"/>
                </a:cubicBezTo>
                <a:lnTo>
                  <a:pt x="4559102" y="2548172"/>
                </a:lnTo>
                <a:cubicBezTo>
                  <a:pt x="4556231" y="2549277"/>
                  <a:pt x="4554759" y="2552516"/>
                  <a:pt x="4555936" y="2555388"/>
                </a:cubicBezTo>
                <a:cubicBezTo>
                  <a:pt x="4556820" y="2557596"/>
                  <a:pt x="4558955" y="2558995"/>
                  <a:pt x="4561164" y="2558995"/>
                </a:cubicBezTo>
                <a:cubicBezTo>
                  <a:pt x="4561826" y="2558995"/>
                  <a:pt x="4562489" y="2558848"/>
                  <a:pt x="4563151" y="2558627"/>
                </a:cubicBezTo>
                <a:close/>
                <a:moveTo>
                  <a:pt x="4422899" y="2639244"/>
                </a:moveTo>
                <a:lnTo>
                  <a:pt x="4563888" y="2558259"/>
                </a:lnTo>
                <a:cubicBezTo>
                  <a:pt x="4566538" y="2556713"/>
                  <a:pt x="4567495" y="2553326"/>
                  <a:pt x="4565949" y="2550676"/>
                </a:cubicBezTo>
                <a:cubicBezTo>
                  <a:pt x="4564403" y="2548025"/>
                  <a:pt x="4561016" y="2547068"/>
                  <a:pt x="4558366" y="2548614"/>
                </a:cubicBezTo>
                <a:lnTo>
                  <a:pt x="4417377" y="2629600"/>
                </a:lnTo>
                <a:cubicBezTo>
                  <a:pt x="4414727" y="2631146"/>
                  <a:pt x="4413770" y="2634533"/>
                  <a:pt x="4415316" y="2637183"/>
                </a:cubicBezTo>
                <a:cubicBezTo>
                  <a:pt x="4416347" y="2638950"/>
                  <a:pt x="4418261" y="2639981"/>
                  <a:pt x="4420175" y="2639981"/>
                </a:cubicBezTo>
                <a:cubicBezTo>
                  <a:pt x="4421132" y="2639981"/>
                  <a:pt x="4422089" y="2639686"/>
                  <a:pt x="4422899" y="2639244"/>
                </a:cubicBezTo>
                <a:close/>
                <a:moveTo>
                  <a:pt x="4303483" y="2739004"/>
                </a:moveTo>
                <a:lnTo>
                  <a:pt x="4423709" y="2638655"/>
                </a:lnTo>
                <a:cubicBezTo>
                  <a:pt x="4426065" y="2636668"/>
                  <a:pt x="4426360" y="2633207"/>
                  <a:pt x="4424445" y="2630778"/>
                </a:cubicBezTo>
                <a:cubicBezTo>
                  <a:pt x="4422457" y="2628422"/>
                  <a:pt x="4418924" y="2628054"/>
                  <a:pt x="4416568" y="2630042"/>
                </a:cubicBezTo>
                <a:lnTo>
                  <a:pt x="4296341" y="2730390"/>
                </a:lnTo>
                <a:cubicBezTo>
                  <a:pt x="4293985" y="2732378"/>
                  <a:pt x="4293691" y="2735912"/>
                  <a:pt x="4295605" y="2738268"/>
                </a:cubicBezTo>
                <a:cubicBezTo>
                  <a:pt x="4296709" y="2739593"/>
                  <a:pt x="4298329" y="2740256"/>
                  <a:pt x="4299948" y="2740256"/>
                </a:cubicBezTo>
                <a:cubicBezTo>
                  <a:pt x="4301200" y="2740329"/>
                  <a:pt x="4302452" y="2739887"/>
                  <a:pt x="4303483" y="2739004"/>
                </a:cubicBezTo>
                <a:close/>
                <a:moveTo>
                  <a:pt x="4208214" y="2856580"/>
                </a:moveTo>
                <a:lnTo>
                  <a:pt x="4304219" y="2738268"/>
                </a:lnTo>
                <a:cubicBezTo>
                  <a:pt x="4306133" y="2735912"/>
                  <a:pt x="4305765" y="2732378"/>
                  <a:pt x="4303409" y="2730464"/>
                </a:cubicBezTo>
                <a:cubicBezTo>
                  <a:pt x="4301053" y="2728549"/>
                  <a:pt x="4297519" y="2728917"/>
                  <a:pt x="4295605" y="2731273"/>
                </a:cubicBezTo>
                <a:lnTo>
                  <a:pt x="4199600" y="2849586"/>
                </a:lnTo>
                <a:cubicBezTo>
                  <a:pt x="4197686" y="2851942"/>
                  <a:pt x="4198054" y="2855476"/>
                  <a:pt x="4200410" y="2857390"/>
                </a:cubicBezTo>
                <a:cubicBezTo>
                  <a:pt x="4201440" y="2858274"/>
                  <a:pt x="4202692" y="2858642"/>
                  <a:pt x="4203944" y="2858642"/>
                </a:cubicBezTo>
                <a:cubicBezTo>
                  <a:pt x="4205490" y="2858642"/>
                  <a:pt x="4207110" y="2857979"/>
                  <a:pt x="4208214" y="2856580"/>
                </a:cubicBezTo>
                <a:close/>
                <a:moveTo>
                  <a:pt x="4140186" y="2990574"/>
                </a:moveTo>
                <a:lnTo>
                  <a:pt x="4208877" y="2855623"/>
                </a:lnTo>
                <a:cubicBezTo>
                  <a:pt x="4210275" y="2852899"/>
                  <a:pt x="4209171" y="2849512"/>
                  <a:pt x="4206447" y="2848113"/>
                </a:cubicBezTo>
                <a:cubicBezTo>
                  <a:pt x="4203723" y="2846715"/>
                  <a:pt x="4200336" y="2847819"/>
                  <a:pt x="4198938" y="2850543"/>
                </a:cubicBezTo>
                <a:lnTo>
                  <a:pt x="4130247" y="2985494"/>
                </a:lnTo>
                <a:cubicBezTo>
                  <a:pt x="4128848" y="2988218"/>
                  <a:pt x="4129953" y="2991605"/>
                  <a:pt x="4132677" y="2993004"/>
                </a:cubicBezTo>
                <a:cubicBezTo>
                  <a:pt x="4133486" y="2993446"/>
                  <a:pt x="4134370" y="2993593"/>
                  <a:pt x="4135253" y="2993593"/>
                </a:cubicBezTo>
                <a:cubicBezTo>
                  <a:pt x="4137241" y="2993593"/>
                  <a:pt x="4139155" y="2992488"/>
                  <a:pt x="4140186" y="2990574"/>
                </a:cubicBezTo>
                <a:close/>
                <a:moveTo>
                  <a:pt x="4102344" y="3139588"/>
                </a:moveTo>
                <a:lnTo>
                  <a:pt x="4140554" y="2989323"/>
                </a:lnTo>
                <a:cubicBezTo>
                  <a:pt x="4141290" y="2986304"/>
                  <a:pt x="4139523" y="2983286"/>
                  <a:pt x="4136505" y="2982549"/>
                </a:cubicBezTo>
                <a:cubicBezTo>
                  <a:pt x="4133486" y="2981740"/>
                  <a:pt x="4130468" y="2983580"/>
                  <a:pt x="4129731" y="2986599"/>
                </a:cubicBezTo>
                <a:lnTo>
                  <a:pt x="4091521" y="3136864"/>
                </a:lnTo>
                <a:cubicBezTo>
                  <a:pt x="4090785" y="3139882"/>
                  <a:pt x="4092552" y="3142901"/>
                  <a:pt x="4095571" y="3143637"/>
                </a:cubicBezTo>
                <a:cubicBezTo>
                  <a:pt x="4096086" y="3143784"/>
                  <a:pt x="4096527" y="3143784"/>
                  <a:pt x="4096969" y="3143784"/>
                </a:cubicBezTo>
                <a:cubicBezTo>
                  <a:pt x="4099472" y="3143784"/>
                  <a:pt x="4101681" y="3142165"/>
                  <a:pt x="4102344" y="3139588"/>
                </a:cubicBezTo>
                <a:close/>
                <a:moveTo>
                  <a:pt x="4097706" y="3302737"/>
                </a:moveTo>
                <a:lnTo>
                  <a:pt x="4102491" y="3138410"/>
                </a:lnTo>
                <a:cubicBezTo>
                  <a:pt x="4102564" y="3135317"/>
                  <a:pt x="4100135" y="3132741"/>
                  <a:pt x="4097116" y="3132667"/>
                </a:cubicBezTo>
                <a:cubicBezTo>
                  <a:pt x="4097043" y="3132667"/>
                  <a:pt x="4096969" y="3132667"/>
                  <a:pt x="4096896" y="3132667"/>
                </a:cubicBezTo>
                <a:cubicBezTo>
                  <a:pt x="4093877" y="3132667"/>
                  <a:pt x="4091447" y="3135097"/>
                  <a:pt x="4091374" y="3138042"/>
                </a:cubicBezTo>
                <a:lnTo>
                  <a:pt x="4086588" y="3302368"/>
                </a:lnTo>
                <a:cubicBezTo>
                  <a:pt x="4086515" y="3305461"/>
                  <a:pt x="4088944" y="3308038"/>
                  <a:pt x="4091963" y="3308111"/>
                </a:cubicBezTo>
                <a:cubicBezTo>
                  <a:pt x="4092036" y="3308111"/>
                  <a:pt x="4092110" y="3308111"/>
                  <a:pt x="4092184" y="3308111"/>
                </a:cubicBezTo>
                <a:cubicBezTo>
                  <a:pt x="4095128" y="3308185"/>
                  <a:pt x="4097632" y="3305755"/>
                  <a:pt x="4097706" y="3302737"/>
                </a:cubicBezTo>
                <a:close/>
                <a:moveTo>
                  <a:pt x="4118983" y="3478107"/>
                </a:moveTo>
                <a:cubicBezTo>
                  <a:pt x="4122001" y="3477665"/>
                  <a:pt x="4124136" y="3474794"/>
                  <a:pt x="4123621" y="3471775"/>
                </a:cubicBezTo>
                <a:lnTo>
                  <a:pt x="4097632" y="3301780"/>
                </a:lnTo>
                <a:cubicBezTo>
                  <a:pt x="4097190" y="3298687"/>
                  <a:pt x="4094245" y="3296700"/>
                  <a:pt x="4091300" y="3297141"/>
                </a:cubicBezTo>
                <a:cubicBezTo>
                  <a:pt x="4088282" y="3297583"/>
                  <a:pt x="4086147" y="3300454"/>
                  <a:pt x="4086662" y="3303473"/>
                </a:cubicBezTo>
                <a:lnTo>
                  <a:pt x="4112651" y="3473469"/>
                </a:lnTo>
                <a:cubicBezTo>
                  <a:pt x="4113093" y="3476267"/>
                  <a:pt x="4115449" y="3478181"/>
                  <a:pt x="4118173" y="3478181"/>
                </a:cubicBezTo>
                <a:cubicBezTo>
                  <a:pt x="4118394" y="3478107"/>
                  <a:pt x="4118688" y="3478107"/>
                  <a:pt x="4118983" y="3478107"/>
                </a:cubicBezTo>
                <a:close/>
                <a:moveTo>
                  <a:pt x="4123253" y="3488488"/>
                </a:moveTo>
                <a:cubicBezTo>
                  <a:pt x="4126198" y="3487531"/>
                  <a:pt x="4127817" y="3484439"/>
                  <a:pt x="4126860" y="3481494"/>
                </a:cubicBezTo>
                <a:lnTo>
                  <a:pt x="4123400" y="3470892"/>
                </a:lnTo>
                <a:cubicBezTo>
                  <a:pt x="4122443" y="3467947"/>
                  <a:pt x="4119351" y="3466401"/>
                  <a:pt x="4116406" y="3467285"/>
                </a:cubicBezTo>
                <a:cubicBezTo>
                  <a:pt x="4113461" y="3468241"/>
                  <a:pt x="4111841" y="3471334"/>
                  <a:pt x="4112798" y="3474279"/>
                </a:cubicBezTo>
                <a:lnTo>
                  <a:pt x="4116259" y="3484880"/>
                </a:lnTo>
                <a:cubicBezTo>
                  <a:pt x="4116995" y="3487236"/>
                  <a:pt x="4119203" y="3488782"/>
                  <a:pt x="4121633" y="3488709"/>
                </a:cubicBezTo>
                <a:cubicBezTo>
                  <a:pt x="4122149" y="3488782"/>
                  <a:pt x="4122664" y="3488635"/>
                  <a:pt x="4123253" y="3488488"/>
                </a:cubicBezTo>
                <a:close/>
                <a:moveTo>
                  <a:pt x="4173979" y="3645011"/>
                </a:moveTo>
                <a:cubicBezTo>
                  <a:pt x="4176924" y="3644054"/>
                  <a:pt x="4178544" y="3640888"/>
                  <a:pt x="4177587" y="3638017"/>
                </a:cubicBezTo>
                <a:lnTo>
                  <a:pt x="4126860" y="3481494"/>
                </a:lnTo>
                <a:cubicBezTo>
                  <a:pt x="4125903" y="3478549"/>
                  <a:pt x="4122811" y="3477003"/>
                  <a:pt x="4119866" y="3477886"/>
                </a:cubicBezTo>
                <a:cubicBezTo>
                  <a:pt x="4116921" y="3478843"/>
                  <a:pt x="4115302" y="3482009"/>
                  <a:pt x="4116259" y="3484880"/>
                </a:cubicBezTo>
                <a:lnTo>
                  <a:pt x="4166985" y="3641403"/>
                </a:lnTo>
                <a:cubicBezTo>
                  <a:pt x="4167721" y="3643759"/>
                  <a:pt x="4169930" y="3645305"/>
                  <a:pt x="4172360" y="3645232"/>
                </a:cubicBezTo>
                <a:cubicBezTo>
                  <a:pt x="4172801" y="3645305"/>
                  <a:pt x="4173390" y="3645158"/>
                  <a:pt x="4173979" y="3645011"/>
                </a:cubicBezTo>
                <a:close/>
                <a:moveTo>
                  <a:pt x="4180311" y="3655539"/>
                </a:moveTo>
                <a:cubicBezTo>
                  <a:pt x="4183035" y="3654140"/>
                  <a:pt x="4184139" y="3650753"/>
                  <a:pt x="4182740" y="3648029"/>
                </a:cubicBezTo>
                <a:lnTo>
                  <a:pt x="4177145" y="3637133"/>
                </a:lnTo>
                <a:cubicBezTo>
                  <a:pt x="4175746" y="3634409"/>
                  <a:pt x="4172360" y="3633305"/>
                  <a:pt x="4169636" y="3634704"/>
                </a:cubicBezTo>
                <a:cubicBezTo>
                  <a:pt x="4166911" y="3636103"/>
                  <a:pt x="4165807" y="3639489"/>
                  <a:pt x="4167206" y="3642213"/>
                </a:cubicBezTo>
                <a:lnTo>
                  <a:pt x="4172801" y="3653109"/>
                </a:lnTo>
                <a:cubicBezTo>
                  <a:pt x="4173758" y="3655024"/>
                  <a:pt x="4175746" y="3656128"/>
                  <a:pt x="4177808" y="3656128"/>
                </a:cubicBezTo>
                <a:cubicBezTo>
                  <a:pt x="4178691" y="3656201"/>
                  <a:pt x="4179574" y="3655981"/>
                  <a:pt x="4180311" y="3655539"/>
                </a:cubicBezTo>
                <a:close/>
                <a:moveTo>
                  <a:pt x="4254449" y="3800503"/>
                </a:moveTo>
                <a:cubicBezTo>
                  <a:pt x="4257173" y="3799104"/>
                  <a:pt x="4258278" y="3795718"/>
                  <a:pt x="4256879" y="3792994"/>
                </a:cubicBezTo>
                <a:lnTo>
                  <a:pt x="4182740" y="3648029"/>
                </a:lnTo>
                <a:cubicBezTo>
                  <a:pt x="4181341" y="3645305"/>
                  <a:pt x="4177955" y="3644201"/>
                  <a:pt x="4175231" y="3645600"/>
                </a:cubicBezTo>
                <a:cubicBezTo>
                  <a:pt x="4172507" y="3646999"/>
                  <a:pt x="4171402" y="3650385"/>
                  <a:pt x="4172801" y="3653109"/>
                </a:cubicBezTo>
                <a:lnTo>
                  <a:pt x="4246940" y="3798074"/>
                </a:lnTo>
                <a:cubicBezTo>
                  <a:pt x="4247970" y="3799988"/>
                  <a:pt x="4249885" y="3801092"/>
                  <a:pt x="4251946" y="3801092"/>
                </a:cubicBezTo>
                <a:cubicBezTo>
                  <a:pt x="4252830" y="3801092"/>
                  <a:pt x="4253640" y="3800945"/>
                  <a:pt x="4254449" y="3800503"/>
                </a:cubicBezTo>
                <a:close/>
                <a:moveTo>
                  <a:pt x="4266892" y="3815301"/>
                </a:moveTo>
                <a:cubicBezTo>
                  <a:pt x="4269321" y="3813461"/>
                  <a:pt x="4269837" y="3809927"/>
                  <a:pt x="4267996" y="3807497"/>
                </a:cubicBezTo>
                <a:lnTo>
                  <a:pt x="4256437" y="3792184"/>
                </a:lnTo>
                <a:cubicBezTo>
                  <a:pt x="4254523" y="3789680"/>
                  <a:pt x="4251063" y="3789239"/>
                  <a:pt x="4248633" y="3791079"/>
                </a:cubicBezTo>
                <a:cubicBezTo>
                  <a:pt x="4246204" y="3792920"/>
                  <a:pt x="4245688" y="3796454"/>
                  <a:pt x="4247529" y="3798883"/>
                </a:cubicBezTo>
                <a:lnTo>
                  <a:pt x="4259088" y="3814197"/>
                </a:lnTo>
                <a:cubicBezTo>
                  <a:pt x="4260192" y="3815670"/>
                  <a:pt x="4261885" y="3816406"/>
                  <a:pt x="4263578" y="3816406"/>
                </a:cubicBezTo>
                <a:cubicBezTo>
                  <a:pt x="4264683" y="3816406"/>
                  <a:pt x="4265861" y="3816038"/>
                  <a:pt x="4266892" y="3815301"/>
                </a:cubicBezTo>
                <a:close/>
                <a:moveTo>
                  <a:pt x="4351853" y="3928019"/>
                </a:moveTo>
                <a:cubicBezTo>
                  <a:pt x="4354282" y="3926178"/>
                  <a:pt x="4354798" y="3922644"/>
                  <a:pt x="4352957" y="3920214"/>
                </a:cubicBezTo>
                <a:lnTo>
                  <a:pt x="4267922" y="3807497"/>
                </a:lnTo>
                <a:cubicBezTo>
                  <a:pt x="4266008" y="3804994"/>
                  <a:pt x="4262548" y="3804552"/>
                  <a:pt x="4260118" y="3806393"/>
                </a:cubicBezTo>
                <a:cubicBezTo>
                  <a:pt x="4257689" y="3808234"/>
                  <a:pt x="4257173" y="3811767"/>
                  <a:pt x="4259014" y="3814197"/>
                </a:cubicBezTo>
                <a:lnTo>
                  <a:pt x="4344049" y="3926914"/>
                </a:lnTo>
                <a:cubicBezTo>
                  <a:pt x="4345153" y="3928387"/>
                  <a:pt x="4346846" y="3929123"/>
                  <a:pt x="4348540" y="3929123"/>
                </a:cubicBezTo>
                <a:cubicBezTo>
                  <a:pt x="4349718" y="3929123"/>
                  <a:pt x="4350896" y="3928755"/>
                  <a:pt x="4351853" y="3928019"/>
                </a:cubicBezTo>
                <a:close/>
                <a:moveTo>
                  <a:pt x="4358037" y="3936191"/>
                </a:moveTo>
                <a:cubicBezTo>
                  <a:pt x="4360467" y="3934350"/>
                  <a:pt x="4360982" y="3930816"/>
                  <a:pt x="4359142" y="3928387"/>
                </a:cubicBezTo>
                <a:lnTo>
                  <a:pt x="4353031" y="3920288"/>
                </a:lnTo>
                <a:cubicBezTo>
                  <a:pt x="4351117" y="3917785"/>
                  <a:pt x="4347656" y="3917343"/>
                  <a:pt x="4345227" y="3919184"/>
                </a:cubicBezTo>
                <a:cubicBezTo>
                  <a:pt x="4342797" y="3921024"/>
                  <a:pt x="4342282" y="3924558"/>
                  <a:pt x="4344122" y="3926988"/>
                </a:cubicBezTo>
                <a:lnTo>
                  <a:pt x="4350233" y="3935086"/>
                </a:lnTo>
                <a:cubicBezTo>
                  <a:pt x="4351338" y="3936559"/>
                  <a:pt x="4353031" y="3937295"/>
                  <a:pt x="4354724" y="3937295"/>
                </a:cubicBezTo>
                <a:cubicBezTo>
                  <a:pt x="4355829" y="3937295"/>
                  <a:pt x="4357006" y="3936927"/>
                  <a:pt x="4358037" y="3936191"/>
                </a:cubicBezTo>
                <a:close/>
                <a:moveTo>
                  <a:pt x="4371805" y="3947750"/>
                </a:moveTo>
                <a:cubicBezTo>
                  <a:pt x="4373866" y="3945467"/>
                  <a:pt x="4373793" y="3942007"/>
                  <a:pt x="4371510" y="3939872"/>
                </a:cubicBezTo>
                <a:lnTo>
                  <a:pt x="4358405" y="3927650"/>
                </a:lnTo>
                <a:cubicBezTo>
                  <a:pt x="4356123" y="3925515"/>
                  <a:pt x="4352663" y="3925663"/>
                  <a:pt x="4350527" y="3927945"/>
                </a:cubicBezTo>
                <a:cubicBezTo>
                  <a:pt x="4348466" y="3930227"/>
                  <a:pt x="4348540" y="3933687"/>
                  <a:pt x="4350822" y="3935823"/>
                </a:cubicBezTo>
                <a:lnTo>
                  <a:pt x="4363927" y="3948044"/>
                </a:lnTo>
                <a:cubicBezTo>
                  <a:pt x="4365031" y="3949075"/>
                  <a:pt x="4366430" y="3949517"/>
                  <a:pt x="4367755" y="3949517"/>
                </a:cubicBezTo>
                <a:cubicBezTo>
                  <a:pt x="4369228" y="3949517"/>
                  <a:pt x="4370701" y="3948854"/>
                  <a:pt x="4371805" y="3947750"/>
                </a:cubicBezTo>
                <a:close/>
                <a:moveTo>
                  <a:pt x="4447048" y="4017839"/>
                </a:moveTo>
                <a:cubicBezTo>
                  <a:pt x="4449109" y="4015556"/>
                  <a:pt x="4449035" y="4012023"/>
                  <a:pt x="4446753" y="4009961"/>
                </a:cubicBezTo>
                <a:lnTo>
                  <a:pt x="4371584" y="3939872"/>
                </a:lnTo>
                <a:cubicBezTo>
                  <a:pt x="4369302" y="3937737"/>
                  <a:pt x="4365768" y="3937884"/>
                  <a:pt x="4363706" y="3940166"/>
                </a:cubicBezTo>
                <a:cubicBezTo>
                  <a:pt x="4361645" y="3942449"/>
                  <a:pt x="4361718" y="3945982"/>
                  <a:pt x="4364001" y="3948044"/>
                </a:cubicBezTo>
                <a:lnTo>
                  <a:pt x="4439170" y="4018133"/>
                </a:lnTo>
                <a:cubicBezTo>
                  <a:pt x="4440274" y="4019164"/>
                  <a:pt x="4441673" y="4019605"/>
                  <a:pt x="4442998" y="4019605"/>
                </a:cubicBezTo>
                <a:cubicBezTo>
                  <a:pt x="4444471" y="4019605"/>
                  <a:pt x="4445943" y="4019017"/>
                  <a:pt x="4447048" y="4017839"/>
                </a:cubicBezTo>
                <a:close/>
                <a:moveTo>
                  <a:pt x="4479883" y="4048466"/>
                </a:moveTo>
                <a:cubicBezTo>
                  <a:pt x="4481945" y="4046184"/>
                  <a:pt x="4481871" y="4042650"/>
                  <a:pt x="4479589" y="4040588"/>
                </a:cubicBezTo>
                <a:lnTo>
                  <a:pt x="4446679" y="4009888"/>
                </a:lnTo>
                <a:cubicBezTo>
                  <a:pt x="4444397" y="4007752"/>
                  <a:pt x="4440863" y="4007900"/>
                  <a:pt x="4438802" y="4010182"/>
                </a:cubicBezTo>
                <a:cubicBezTo>
                  <a:pt x="4436740" y="4012464"/>
                  <a:pt x="4436814" y="4015998"/>
                  <a:pt x="4439096" y="4018060"/>
                </a:cubicBezTo>
                <a:lnTo>
                  <a:pt x="4472006" y="4048760"/>
                </a:lnTo>
                <a:cubicBezTo>
                  <a:pt x="4473110" y="4049791"/>
                  <a:pt x="4474509" y="4050233"/>
                  <a:pt x="4475834" y="4050233"/>
                </a:cubicBezTo>
                <a:cubicBezTo>
                  <a:pt x="4477381" y="4050233"/>
                  <a:pt x="4478779" y="4049644"/>
                  <a:pt x="4479883" y="4048466"/>
                </a:cubicBezTo>
                <a:close/>
                <a:moveTo>
                  <a:pt x="4519493" y="4062307"/>
                </a:moveTo>
                <a:cubicBezTo>
                  <a:pt x="4520671" y="4059436"/>
                  <a:pt x="4519272" y="4056196"/>
                  <a:pt x="4516401" y="4055092"/>
                </a:cubicBezTo>
                <a:lnTo>
                  <a:pt x="4477896" y="4039558"/>
                </a:lnTo>
                <a:cubicBezTo>
                  <a:pt x="4475025" y="4038380"/>
                  <a:pt x="4471785" y="4039779"/>
                  <a:pt x="4470681" y="4042650"/>
                </a:cubicBezTo>
                <a:cubicBezTo>
                  <a:pt x="4469503" y="4045521"/>
                  <a:pt x="4470902" y="4048760"/>
                  <a:pt x="4473773" y="4049865"/>
                </a:cubicBezTo>
                <a:lnTo>
                  <a:pt x="4512278" y="4065399"/>
                </a:lnTo>
                <a:cubicBezTo>
                  <a:pt x="4512940" y="4065694"/>
                  <a:pt x="4513677" y="4065841"/>
                  <a:pt x="4514413" y="4065841"/>
                </a:cubicBezTo>
                <a:cubicBezTo>
                  <a:pt x="4516548" y="4065767"/>
                  <a:pt x="4518683" y="4064516"/>
                  <a:pt x="4519493" y="4062307"/>
                </a:cubicBezTo>
                <a:close/>
                <a:moveTo>
                  <a:pt x="4555053" y="4071878"/>
                </a:moveTo>
                <a:cubicBezTo>
                  <a:pt x="4555936" y="4068933"/>
                  <a:pt x="4554169" y="4065841"/>
                  <a:pt x="4551224" y="4064958"/>
                </a:cubicBezTo>
                <a:lnTo>
                  <a:pt x="4515885" y="4054871"/>
                </a:lnTo>
                <a:cubicBezTo>
                  <a:pt x="4512867" y="4054062"/>
                  <a:pt x="4509848" y="4055755"/>
                  <a:pt x="4508965" y="4058700"/>
                </a:cubicBezTo>
                <a:cubicBezTo>
                  <a:pt x="4508081" y="4061644"/>
                  <a:pt x="4509848" y="4064737"/>
                  <a:pt x="4512793" y="4065620"/>
                </a:cubicBezTo>
                <a:lnTo>
                  <a:pt x="4548132" y="4075707"/>
                </a:lnTo>
                <a:cubicBezTo>
                  <a:pt x="4548648" y="4075854"/>
                  <a:pt x="4549163" y="4075927"/>
                  <a:pt x="4549679" y="4075927"/>
                </a:cubicBezTo>
                <a:cubicBezTo>
                  <a:pt x="4552108" y="4075927"/>
                  <a:pt x="4554317" y="4074308"/>
                  <a:pt x="4555053" y="4071878"/>
                </a:cubicBezTo>
                <a:close/>
                <a:moveTo>
                  <a:pt x="4594147" y="4083805"/>
                </a:moveTo>
                <a:cubicBezTo>
                  <a:pt x="4595030" y="4080860"/>
                  <a:pt x="4593411" y="4077768"/>
                  <a:pt x="4590392" y="4076885"/>
                </a:cubicBezTo>
                <a:lnTo>
                  <a:pt x="4551298" y="4065031"/>
                </a:lnTo>
                <a:cubicBezTo>
                  <a:pt x="4548280" y="4064074"/>
                  <a:pt x="4545261" y="4065841"/>
                  <a:pt x="4544377" y="4068786"/>
                </a:cubicBezTo>
                <a:cubicBezTo>
                  <a:pt x="4543494" y="4071731"/>
                  <a:pt x="4545114" y="4074823"/>
                  <a:pt x="4548132" y="4075707"/>
                </a:cubicBezTo>
                <a:lnTo>
                  <a:pt x="4587226" y="4087560"/>
                </a:lnTo>
                <a:cubicBezTo>
                  <a:pt x="4587815" y="4087707"/>
                  <a:pt x="4588331" y="4087781"/>
                  <a:pt x="4588919" y="4087781"/>
                </a:cubicBezTo>
                <a:cubicBezTo>
                  <a:pt x="4591202" y="4087781"/>
                  <a:pt x="4593411" y="4086235"/>
                  <a:pt x="4594147" y="4083805"/>
                </a:cubicBezTo>
                <a:close/>
                <a:moveTo>
                  <a:pt x="4644284" y="4105377"/>
                </a:moveTo>
                <a:cubicBezTo>
                  <a:pt x="4645462" y="4102505"/>
                  <a:pt x="4644137" y="4099266"/>
                  <a:pt x="4641266" y="4098088"/>
                </a:cubicBezTo>
                <a:lnTo>
                  <a:pt x="4590907" y="4077106"/>
                </a:lnTo>
                <a:cubicBezTo>
                  <a:pt x="4588036" y="4075927"/>
                  <a:pt x="4584796" y="4077253"/>
                  <a:pt x="4583619" y="4080124"/>
                </a:cubicBezTo>
                <a:cubicBezTo>
                  <a:pt x="4582440" y="4082995"/>
                  <a:pt x="4583766" y="4086235"/>
                  <a:pt x="4586637" y="4087413"/>
                </a:cubicBezTo>
                <a:lnTo>
                  <a:pt x="4636996" y="4108395"/>
                </a:lnTo>
                <a:cubicBezTo>
                  <a:pt x="4637732" y="4108690"/>
                  <a:pt x="4638468" y="4108837"/>
                  <a:pt x="4639204" y="4108837"/>
                </a:cubicBezTo>
                <a:cubicBezTo>
                  <a:pt x="4641339" y="4108764"/>
                  <a:pt x="4643401" y="4107512"/>
                  <a:pt x="4644284" y="4105377"/>
                </a:cubicBezTo>
                <a:close/>
                <a:moveTo>
                  <a:pt x="4701563" y="4133206"/>
                </a:moveTo>
                <a:cubicBezTo>
                  <a:pt x="4702888" y="4130409"/>
                  <a:pt x="4701710" y="4127096"/>
                  <a:pt x="4698986" y="4125770"/>
                </a:cubicBezTo>
                <a:lnTo>
                  <a:pt x="4641560" y="4098162"/>
                </a:lnTo>
                <a:cubicBezTo>
                  <a:pt x="4638836" y="4096837"/>
                  <a:pt x="4635449" y="4098014"/>
                  <a:pt x="4634124" y="4100738"/>
                </a:cubicBezTo>
                <a:cubicBezTo>
                  <a:pt x="4632799" y="4103536"/>
                  <a:pt x="4633977" y="4106849"/>
                  <a:pt x="4636701" y="4108174"/>
                </a:cubicBezTo>
                <a:lnTo>
                  <a:pt x="4694127" y="4135783"/>
                </a:lnTo>
                <a:cubicBezTo>
                  <a:pt x="4694937" y="4136151"/>
                  <a:pt x="4695747" y="4136372"/>
                  <a:pt x="4696556" y="4136299"/>
                </a:cubicBezTo>
                <a:cubicBezTo>
                  <a:pt x="4698692" y="4136372"/>
                  <a:pt x="4700679" y="4135194"/>
                  <a:pt x="4701563" y="4133206"/>
                </a:cubicBezTo>
                <a:close/>
                <a:moveTo>
                  <a:pt x="4755308" y="4161109"/>
                </a:moveTo>
                <a:cubicBezTo>
                  <a:pt x="4756707" y="4158385"/>
                  <a:pt x="4755676" y="4154999"/>
                  <a:pt x="4752878" y="4153600"/>
                </a:cubicBezTo>
                <a:lnTo>
                  <a:pt x="4699060" y="4125770"/>
                </a:lnTo>
                <a:cubicBezTo>
                  <a:pt x="4696336" y="4124372"/>
                  <a:pt x="4692949" y="4125402"/>
                  <a:pt x="4691550" y="4128200"/>
                </a:cubicBezTo>
                <a:cubicBezTo>
                  <a:pt x="4690151" y="4130924"/>
                  <a:pt x="4691182" y="4134311"/>
                  <a:pt x="4693980" y="4135709"/>
                </a:cubicBezTo>
                <a:lnTo>
                  <a:pt x="4747798" y="4163539"/>
                </a:lnTo>
                <a:cubicBezTo>
                  <a:pt x="4748608" y="4163981"/>
                  <a:pt x="4749492" y="4164202"/>
                  <a:pt x="4750375" y="4164128"/>
                </a:cubicBezTo>
                <a:cubicBezTo>
                  <a:pt x="4752363" y="4164128"/>
                  <a:pt x="4754351" y="4163024"/>
                  <a:pt x="4755308" y="4161109"/>
                </a:cubicBezTo>
                <a:close/>
                <a:moveTo>
                  <a:pt x="4758768" y="4166999"/>
                </a:moveTo>
                <a:cubicBezTo>
                  <a:pt x="4760903" y="4164791"/>
                  <a:pt x="4760903" y="4161257"/>
                  <a:pt x="4758768" y="4159122"/>
                </a:cubicBezTo>
                <a:lnTo>
                  <a:pt x="4754277" y="4154704"/>
                </a:lnTo>
                <a:cubicBezTo>
                  <a:pt x="4752069" y="4152569"/>
                  <a:pt x="4748534" y="4152569"/>
                  <a:pt x="4746399" y="4154704"/>
                </a:cubicBezTo>
                <a:cubicBezTo>
                  <a:pt x="4744265" y="4156913"/>
                  <a:pt x="4744265" y="4160447"/>
                  <a:pt x="4746399" y="4162582"/>
                </a:cubicBezTo>
                <a:lnTo>
                  <a:pt x="4750890" y="4166999"/>
                </a:lnTo>
                <a:cubicBezTo>
                  <a:pt x="4751995" y="4168104"/>
                  <a:pt x="4753394" y="4168619"/>
                  <a:pt x="4754866" y="4168619"/>
                </a:cubicBezTo>
                <a:cubicBezTo>
                  <a:pt x="4756265" y="4168619"/>
                  <a:pt x="4757737" y="4168030"/>
                  <a:pt x="4758768" y="4166999"/>
                </a:cubicBezTo>
                <a:close/>
                <a:moveTo>
                  <a:pt x="4764290" y="4171343"/>
                </a:moveTo>
                <a:cubicBezTo>
                  <a:pt x="4766352" y="4169061"/>
                  <a:pt x="4766130" y="4165527"/>
                  <a:pt x="4763774" y="4163465"/>
                </a:cubicBezTo>
                <a:lnTo>
                  <a:pt x="4758547" y="4158901"/>
                </a:lnTo>
                <a:cubicBezTo>
                  <a:pt x="4756191" y="4156839"/>
                  <a:pt x="4752731" y="4157134"/>
                  <a:pt x="4750670" y="4159416"/>
                </a:cubicBezTo>
                <a:cubicBezTo>
                  <a:pt x="4748608" y="4161699"/>
                  <a:pt x="4748829" y="4165232"/>
                  <a:pt x="4751185" y="4167294"/>
                </a:cubicBezTo>
                <a:lnTo>
                  <a:pt x="4756412" y="4171859"/>
                </a:lnTo>
                <a:cubicBezTo>
                  <a:pt x="4757517" y="4172816"/>
                  <a:pt x="4758842" y="4173258"/>
                  <a:pt x="4760167" y="4173258"/>
                </a:cubicBezTo>
                <a:cubicBezTo>
                  <a:pt x="4761640" y="4173184"/>
                  <a:pt x="4763186" y="4172595"/>
                  <a:pt x="4764290" y="4171343"/>
                </a:cubicBezTo>
                <a:close/>
                <a:moveTo>
                  <a:pt x="4766720" y="4170533"/>
                </a:moveTo>
                <a:cubicBezTo>
                  <a:pt x="4767897" y="4167736"/>
                  <a:pt x="4766646" y="4164423"/>
                  <a:pt x="4763774" y="4163171"/>
                </a:cubicBezTo>
                <a:lnTo>
                  <a:pt x="4762229" y="4162508"/>
                </a:lnTo>
                <a:cubicBezTo>
                  <a:pt x="4759431" y="4161330"/>
                  <a:pt x="4756118" y="4162582"/>
                  <a:pt x="4754866" y="4165453"/>
                </a:cubicBezTo>
                <a:cubicBezTo>
                  <a:pt x="4753688" y="4168251"/>
                  <a:pt x="4754940" y="4171564"/>
                  <a:pt x="4757811" y="4172816"/>
                </a:cubicBezTo>
                <a:lnTo>
                  <a:pt x="4759357" y="4173478"/>
                </a:lnTo>
                <a:cubicBezTo>
                  <a:pt x="4760093" y="4173772"/>
                  <a:pt x="4760830" y="4173920"/>
                  <a:pt x="4761566" y="4173920"/>
                </a:cubicBezTo>
                <a:cubicBezTo>
                  <a:pt x="4763774" y="4173846"/>
                  <a:pt x="4765836" y="4172595"/>
                  <a:pt x="4766720" y="4170533"/>
                </a:cubicBezTo>
                <a:close/>
                <a:moveTo>
                  <a:pt x="4790721" y="4185184"/>
                </a:moveTo>
                <a:cubicBezTo>
                  <a:pt x="4792267" y="4182534"/>
                  <a:pt x="4791383" y="4179074"/>
                  <a:pt x="4788659" y="4177601"/>
                </a:cubicBezTo>
                <a:lnTo>
                  <a:pt x="4764364" y="4163539"/>
                </a:lnTo>
                <a:cubicBezTo>
                  <a:pt x="4761713" y="4161993"/>
                  <a:pt x="4758253" y="4162876"/>
                  <a:pt x="4756781" y="4165600"/>
                </a:cubicBezTo>
                <a:cubicBezTo>
                  <a:pt x="4755234" y="4168251"/>
                  <a:pt x="4756118" y="4171711"/>
                  <a:pt x="4758842" y="4173184"/>
                </a:cubicBezTo>
                <a:lnTo>
                  <a:pt x="4783137" y="4187246"/>
                </a:lnTo>
                <a:cubicBezTo>
                  <a:pt x="4784021" y="4187761"/>
                  <a:pt x="4784978" y="4187982"/>
                  <a:pt x="4786009" y="4187982"/>
                </a:cubicBezTo>
                <a:cubicBezTo>
                  <a:pt x="4787849" y="4187908"/>
                  <a:pt x="4789690" y="4186951"/>
                  <a:pt x="4790721" y="4185184"/>
                </a:cubicBezTo>
                <a:close/>
                <a:moveTo>
                  <a:pt x="4804194" y="4184669"/>
                </a:moveTo>
                <a:cubicBezTo>
                  <a:pt x="4804562" y="4181577"/>
                  <a:pt x="4802427" y="4178852"/>
                  <a:pt x="4799335" y="4178411"/>
                </a:cubicBezTo>
                <a:lnTo>
                  <a:pt x="4786598" y="4176791"/>
                </a:lnTo>
                <a:cubicBezTo>
                  <a:pt x="4783579" y="4176423"/>
                  <a:pt x="4780781" y="4178558"/>
                  <a:pt x="4780340" y="4181650"/>
                </a:cubicBezTo>
                <a:cubicBezTo>
                  <a:pt x="4779972" y="4184743"/>
                  <a:pt x="4782107" y="4187467"/>
                  <a:pt x="4785199" y="4187908"/>
                </a:cubicBezTo>
                <a:lnTo>
                  <a:pt x="4797936" y="4189528"/>
                </a:lnTo>
                <a:cubicBezTo>
                  <a:pt x="4798157" y="4189528"/>
                  <a:pt x="4798451" y="4189602"/>
                  <a:pt x="4798672" y="4189602"/>
                </a:cubicBezTo>
                <a:cubicBezTo>
                  <a:pt x="4801469" y="4189528"/>
                  <a:pt x="4803825" y="4187467"/>
                  <a:pt x="4804194" y="4184669"/>
                </a:cubicBezTo>
                <a:close/>
                <a:moveTo>
                  <a:pt x="4818992" y="4197479"/>
                </a:moveTo>
                <a:cubicBezTo>
                  <a:pt x="4820685" y="4194903"/>
                  <a:pt x="4819949" y="4191442"/>
                  <a:pt x="4817446" y="4189749"/>
                </a:cubicBezTo>
                <a:lnTo>
                  <a:pt x="4801764" y="4179368"/>
                </a:lnTo>
                <a:cubicBezTo>
                  <a:pt x="4799261" y="4177675"/>
                  <a:pt x="4795727" y="4178338"/>
                  <a:pt x="4794034" y="4180914"/>
                </a:cubicBezTo>
                <a:cubicBezTo>
                  <a:pt x="4792340" y="4183491"/>
                  <a:pt x="4793077" y="4186951"/>
                  <a:pt x="4795580" y="4188644"/>
                </a:cubicBezTo>
                <a:lnTo>
                  <a:pt x="4811261" y="4199026"/>
                </a:lnTo>
                <a:cubicBezTo>
                  <a:pt x="4812219" y="4199688"/>
                  <a:pt x="4813323" y="4199982"/>
                  <a:pt x="4814354" y="4199982"/>
                </a:cubicBezTo>
                <a:cubicBezTo>
                  <a:pt x="4816194" y="4199909"/>
                  <a:pt x="4817961" y="4199026"/>
                  <a:pt x="4818992" y="4197479"/>
                </a:cubicBezTo>
                <a:close/>
                <a:moveTo>
                  <a:pt x="4821863" y="4198805"/>
                </a:moveTo>
                <a:cubicBezTo>
                  <a:pt x="4823409" y="4196154"/>
                  <a:pt x="4822600" y="4192767"/>
                  <a:pt x="4819949" y="4191148"/>
                </a:cubicBezTo>
                <a:lnTo>
                  <a:pt x="4817225" y="4189528"/>
                </a:lnTo>
                <a:cubicBezTo>
                  <a:pt x="4814575" y="4187982"/>
                  <a:pt x="4811188" y="4188792"/>
                  <a:pt x="4809568" y="4191442"/>
                </a:cubicBezTo>
                <a:cubicBezTo>
                  <a:pt x="4808022" y="4194093"/>
                  <a:pt x="4808832" y="4197479"/>
                  <a:pt x="4811483" y="4199099"/>
                </a:cubicBezTo>
                <a:lnTo>
                  <a:pt x="4814207" y="4200719"/>
                </a:lnTo>
                <a:cubicBezTo>
                  <a:pt x="4815090" y="4201234"/>
                  <a:pt x="4816121" y="4201529"/>
                  <a:pt x="4817078" y="4201529"/>
                </a:cubicBezTo>
                <a:cubicBezTo>
                  <a:pt x="4818992" y="4201529"/>
                  <a:pt x="4820832" y="4200572"/>
                  <a:pt x="4821863" y="4198805"/>
                </a:cubicBezTo>
                <a:close/>
                <a:moveTo>
                  <a:pt x="4852638" y="4215664"/>
                </a:moveTo>
                <a:cubicBezTo>
                  <a:pt x="4854110" y="4212940"/>
                  <a:pt x="4853153" y="4209554"/>
                  <a:pt x="4850429" y="4208081"/>
                </a:cubicBezTo>
                <a:lnTo>
                  <a:pt x="4819728" y="4191074"/>
                </a:lnTo>
                <a:cubicBezTo>
                  <a:pt x="4817078" y="4189602"/>
                  <a:pt x="4813617" y="4190559"/>
                  <a:pt x="4812145" y="4193283"/>
                </a:cubicBezTo>
                <a:cubicBezTo>
                  <a:pt x="4810672" y="4196007"/>
                  <a:pt x="4811630" y="4199394"/>
                  <a:pt x="4814354" y="4200866"/>
                </a:cubicBezTo>
                <a:lnTo>
                  <a:pt x="4845055" y="4217873"/>
                </a:lnTo>
                <a:cubicBezTo>
                  <a:pt x="4845938" y="4218388"/>
                  <a:pt x="4846822" y="4218609"/>
                  <a:pt x="4847779" y="4218536"/>
                </a:cubicBezTo>
                <a:cubicBezTo>
                  <a:pt x="4849766" y="4218536"/>
                  <a:pt x="4851607" y="4217505"/>
                  <a:pt x="4852638" y="4215664"/>
                </a:cubicBezTo>
                <a:close/>
                <a:moveTo>
                  <a:pt x="4867215" y="4225751"/>
                </a:moveTo>
                <a:cubicBezTo>
                  <a:pt x="4868909" y="4223174"/>
                  <a:pt x="4868172" y="4219714"/>
                  <a:pt x="4865595" y="4218020"/>
                </a:cubicBezTo>
                <a:lnTo>
                  <a:pt x="4850797" y="4208302"/>
                </a:lnTo>
                <a:cubicBezTo>
                  <a:pt x="4848220" y="4206609"/>
                  <a:pt x="4844760" y="4207345"/>
                  <a:pt x="4843067" y="4209922"/>
                </a:cubicBezTo>
                <a:cubicBezTo>
                  <a:pt x="4841374" y="4212498"/>
                  <a:pt x="4842110" y="4215959"/>
                  <a:pt x="4844687" y="4217652"/>
                </a:cubicBezTo>
                <a:lnTo>
                  <a:pt x="4859485" y="4227370"/>
                </a:lnTo>
                <a:cubicBezTo>
                  <a:pt x="4860442" y="4227960"/>
                  <a:pt x="4861546" y="4228328"/>
                  <a:pt x="4862577" y="4228254"/>
                </a:cubicBezTo>
                <a:cubicBezTo>
                  <a:pt x="4864418" y="4228254"/>
                  <a:pt x="4866185" y="4227370"/>
                  <a:pt x="4867215" y="4225751"/>
                </a:cubicBezTo>
                <a:close/>
                <a:moveTo>
                  <a:pt x="4868687" y="4227518"/>
                </a:moveTo>
                <a:cubicBezTo>
                  <a:pt x="4870602" y="4225088"/>
                  <a:pt x="4870160" y="4221554"/>
                  <a:pt x="4867730" y="4219714"/>
                </a:cubicBezTo>
                <a:lnTo>
                  <a:pt x="4865963" y="4218388"/>
                </a:lnTo>
                <a:cubicBezTo>
                  <a:pt x="4863534" y="4216474"/>
                  <a:pt x="4860074" y="4216916"/>
                  <a:pt x="4858159" y="4219345"/>
                </a:cubicBezTo>
                <a:cubicBezTo>
                  <a:pt x="4856245" y="4221775"/>
                  <a:pt x="4856687" y="4225309"/>
                  <a:pt x="4859117" y="4227149"/>
                </a:cubicBezTo>
                <a:lnTo>
                  <a:pt x="4860883" y="4228475"/>
                </a:lnTo>
                <a:cubicBezTo>
                  <a:pt x="4861914" y="4229285"/>
                  <a:pt x="4863166" y="4229653"/>
                  <a:pt x="4864344" y="4229653"/>
                </a:cubicBezTo>
                <a:cubicBezTo>
                  <a:pt x="4865963" y="4229579"/>
                  <a:pt x="4867583" y="4228917"/>
                  <a:pt x="4868687" y="4227518"/>
                </a:cubicBezTo>
                <a:close/>
                <a:moveTo>
                  <a:pt x="425013" y="1727274"/>
                </a:moveTo>
                <a:lnTo>
                  <a:pt x="515569" y="1711150"/>
                </a:lnTo>
                <a:cubicBezTo>
                  <a:pt x="518588" y="1710635"/>
                  <a:pt x="520649" y="1707690"/>
                  <a:pt x="520060" y="1704671"/>
                </a:cubicBezTo>
                <a:cubicBezTo>
                  <a:pt x="519545" y="1701653"/>
                  <a:pt x="516600" y="1699665"/>
                  <a:pt x="513581" y="1700180"/>
                </a:cubicBezTo>
                <a:lnTo>
                  <a:pt x="423025" y="1716304"/>
                </a:lnTo>
                <a:cubicBezTo>
                  <a:pt x="420006" y="1716819"/>
                  <a:pt x="417945" y="1719764"/>
                  <a:pt x="418534" y="1722783"/>
                </a:cubicBezTo>
                <a:cubicBezTo>
                  <a:pt x="419049" y="1725507"/>
                  <a:pt x="421405" y="1727421"/>
                  <a:pt x="424056" y="1727347"/>
                </a:cubicBezTo>
                <a:cubicBezTo>
                  <a:pt x="424424" y="1727347"/>
                  <a:pt x="424718" y="1727274"/>
                  <a:pt x="425013" y="1727274"/>
                </a:cubicBezTo>
                <a:close/>
                <a:moveTo>
                  <a:pt x="516084" y="1711003"/>
                </a:moveTo>
                <a:lnTo>
                  <a:pt x="609880" y="1685088"/>
                </a:lnTo>
                <a:cubicBezTo>
                  <a:pt x="612825" y="1684278"/>
                  <a:pt x="614592" y="1681186"/>
                  <a:pt x="613783" y="1678241"/>
                </a:cubicBezTo>
                <a:cubicBezTo>
                  <a:pt x="612973" y="1675296"/>
                  <a:pt x="609954" y="1673529"/>
                  <a:pt x="606936" y="1674339"/>
                </a:cubicBezTo>
                <a:lnTo>
                  <a:pt x="513140" y="1700254"/>
                </a:lnTo>
                <a:cubicBezTo>
                  <a:pt x="510195" y="1701064"/>
                  <a:pt x="508428" y="1704156"/>
                  <a:pt x="509238" y="1707101"/>
                </a:cubicBezTo>
                <a:cubicBezTo>
                  <a:pt x="509900" y="1709604"/>
                  <a:pt x="512182" y="1711224"/>
                  <a:pt x="514612" y="1711224"/>
                </a:cubicBezTo>
                <a:cubicBezTo>
                  <a:pt x="515127" y="1711224"/>
                  <a:pt x="515569" y="1711150"/>
                  <a:pt x="516084" y="1711003"/>
                </a:cubicBezTo>
                <a:close/>
                <a:moveTo>
                  <a:pt x="610396" y="1684941"/>
                </a:moveTo>
                <a:lnTo>
                  <a:pt x="700511" y="1650043"/>
                </a:lnTo>
                <a:cubicBezTo>
                  <a:pt x="703382" y="1648939"/>
                  <a:pt x="704781" y="1645699"/>
                  <a:pt x="703676" y="1642828"/>
                </a:cubicBezTo>
                <a:cubicBezTo>
                  <a:pt x="702572" y="1639957"/>
                  <a:pt x="699333" y="1638558"/>
                  <a:pt x="696461" y="1639662"/>
                </a:cubicBezTo>
                <a:lnTo>
                  <a:pt x="606347" y="1674560"/>
                </a:lnTo>
                <a:cubicBezTo>
                  <a:pt x="603475" y="1675664"/>
                  <a:pt x="602076" y="1678903"/>
                  <a:pt x="603181" y="1681775"/>
                </a:cubicBezTo>
                <a:cubicBezTo>
                  <a:pt x="604064" y="1683983"/>
                  <a:pt x="606199" y="1685382"/>
                  <a:pt x="608408" y="1685309"/>
                </a:cubicBezTo>
                <a:cubicBezTo>
                  <a:pt x="609071" y="1685309"/>
                  <a:pt x="609733" y="1685161"/>
                  <a:pt x="610396" y="1684941"/>
                </a:cubicBezTo>
                <a:close/>
                <a:moveTo>
                  <a:pt x="701173" y="1649675"/>
                </a:moveTo>
                <a:lnTo>
                  <a:pt x="780613" y="1606532"/>
                </a:lnTo>
                <a:cubicBezTo>
                  <a:pt x="783337" y="1605059"/>
                  <a:pt x="784294" y="1601673"/>
                  <a:pt x="782821" y="1598949"/>
                </a:cubicBezTo>
                <a:cubicBezTo>
                  <a:pt x="781349" y="1596225"/>
                  <a:pt x="777962" y="1595267"/>
                  <a:pt x="775238" y="1596740"/>
                </a:cubicBezTo>
                <a:lnTo>
                  <a:pt x="695799" y="1639883"/>
                </a:lnTo>
                <a:cubicBezTo>
                  <a:pt x="693075" y="1641356"/>
                  <a:pt x="692118" y="1644742"/>
                  <a:pt x="693590" y="1647466"/>
                </a:cubicBezTo>
                <a:cubicBezTo>
                  <a:pt x="694621" y="1649307"/>
                  <a:pt x="696535" y="1650411"/>
                  <a:pt x="698523" y="1650411"/>
                </a:cubicBezTo>
                <a:cubicBezTo>
                  <a:pt x="699406" y="1650411"/>
                  <a:pt x="700290" y="1650190"/>
                  <a:pt x="701173" y="1649675"/>
                </a:cubicBezTo>
                <a:close/>
                <a:moveTo>
                  <a:pt x="781791" y="1605722"/>
                </a:moveTo>
                <a:lnTo>
                  <a:pt x="841499" y="1549695"/>
                </a:lnTo>
                <a:cubicBezTo>
                  <a:pt x="843708" y="1547560"/>
                  <a:pt x="843855" y="1544026"/>
                  <a:pt x="841720" y="1541817"/>
                </a:cubicBezTo>
                <a:cubicBezTo>
                  <a:pt x="839658" y="1539608"/>
                  <a:pt x="836125" y="1539461"/>
                  <a:pt x="833842" y="1541596"/>
                </a:cubicBezTo>
                <a:lnTo>
                  <a:pt x="774134" y="1597623"/>
                </a:lnTo>
                <a:cubicBezTo>
                  <a:pt x="771925" y="1599758"/>
                  <a:pt x="771778" y="1603292"/>
                  <a:pt x="773913" y="1605501"/>
                </a:cubicBezTo>
                <a:cubicBezTo>
                  <a:pt x="775017" y="1606679"/>
                  <a:pt x="776490" y="1607268"/>
                  <a:pt x="778036" y="1607268"/>
                </a:cubicBezTo>
                <a:cubicBezTo>
                  <a:pt x="779361" y="1607268"/>
                  <a:pt x="780686" y="1606753"/>
                  <a:pt x="781791" y="1605722"/>
                </a:cubicBezTo>
                <a:close/>
                <a:moveTo>
                  <a:pt x="842824" y="1547780"/>
                </a:moveTo>
                <a:lnTo>
                  <a:pt x="873893" y="1474010"/>
                </a:lnTo>
                <a:cubicBezTo>
                  <a:pt x="875071" y="1471212"/>
                  <a:pt x="873746" y="1467899"/>
                  <a:pt x="870948" y="1466721"/>
                </a:cubicBezTo>
                <a:cubicBezTo>
                  <a:pt x="868151" y="1465470"/>
                  <a:pt x="864838" y="1466869"/>
                  <a:pt x="863660" y="1469666"/>
                </a:cubicBezTo>
                <a:lnTo>
                  <a:pt x="832591" y="1543437"/>
                </a:lnTo>
                <a:cubicBezTo>
                  <a:pt x="831413" y="1546234"/>
                  <a:pt x="832738" y="1549547"/>
                  <a:pt x="835536" y="1550725"/>
                </a:cubicBezTo>
                <a:cubicBezTo>
                  <a:pt x="836272" y="1551020"/>
                  <a:pt x="837008" y="1551167"/>
                  <a:pt x="837744" y="1551167"/>
                </a:cubicBezTo>
                <a:cubicBezTo>
                  <a:pt x="839879" y="1551167"/>
                  <a:pt x="841941" y="1549916"/>
                  <a:pt x="842824" y="1547780"/>
                </a:cubicBezTo>
                <a:close/>
                <a:moveTo>
                  <a:pt x="874335" y="1472611"/>
                </a:moveTo>
                <a:lnTo>
                  <a:pt x="886041" y="1385147"/>
                </a:lnTo>
                <a:cubicBezTo>
                  <a:pt x="886483" y="1382128"/>
                  <a:pt x="884348" y="1379257"/>
                  <a:pt x="881256" y="1378889"/>
                </a:cubicBezTo>
                <a:cubicBezTo>
                  <a:pt x="878163" y="1378521"/>
                  <a:pt x="875366" y="1380656"/>
                  <a:pt x="874998" y="1383674"/>
                </a:cubicBezTo>
                <a:lnTo>
                  <a:pt x="863291" y="1471139"/>
                </a:lnTo>
                <a:cubicBezTo>
                  <a:pt x="862850" y="1474157"/>
                  <a:pt x="865058" y="1477029"/>
                  <a:pt x="868077" y="1477397"/>
                </a:cubicBezTo>
                <a:cubicBezTo>
                  <a:pt x="868372" y="1477397"/>
                  <a:pt x="868592" y="1477470"/>
                  <a:pt x="868887" y="1477470"/>
                </a:cubicBezTo>
                <a:cubicBezTo>
                  <a:pt x="871537" y="1477397"/>
                  <a:pt x="873967" y="1475409"/>
                  <a:pt x="874335" y="1472611"/>
                </a:cubicBezTo>
                <a:close/>
                <a:moveTo>
                  <a:pt x="886115" y="1384558"/>
                </a:moveTo>
                <a:lnTo>
                  <a:pt x="887734" y="1287449"/>
                </a:lnTo>
                <a:cubicBezTo>
                  <a:pt x="887808" y="1284357"/>
                  <a:pt x="885305" y="1281854"/>
                  <a:pt x="882213" y="1281780"/>
                </a:cubicBezTo>
                <a:cubicBezTo>
                  <a:pt x="878973" y="1281633"/>
                  <a:pt x="876617" y="1284209"/>
                  <a:pt x="876544" y="1287228"/>
                </a:cubicBezTo>
                <a:lnTo>
                  <a:pt x="874924" y="1384337"/>
                </a:lnTo>
                <a:cubicBezTo>
                  <a:pt x="874850" y="1387429"/>
                  <a:pt x="877354" y="1389932"/>
                  <a:pt x="880372" y="1390006"/>
                </a:cubicBezTo>
                <a:cubicBezTo>
                  <a:pt x="880446" y="1390006"/>
                  <a:pt x="880446" y="1390006"/>
                  <a:pt x="880519" y="1390006"/>
                </a:cubicBezTo>
                <a:cubicBezTo>
                  <a:pt x="883538" y="1390006"/>
                  <a:pt x="886041" y="1387576"/>
                  <a:pt x="886115" y="1384558"/>
                </a:cubicBezTo>
                <a:close/>
                <a:moveTo>
                  <a:pt x="882507" y="1292897"/>
                </a:moveTo>
                <a:cubicBezTo>
                  <a:pt x="885599" y="1292676"/>
                  <a:pt x="887882" y="1290026"/>
                  <a:pt x="887661" y="1286934"/>
                </a:cubicBezTo>
                <a:lnTo>
                  <a:pt x="880593" y="1186364"/>
                </a:lnTo>
                <a:cubicBezTo>
                  <a:pt x="880372" y="1183272"/>
                  <a:pt x="877942" y="1180769"/>
                  <a:pt x="874629" y="1181211"/>
                </a:cubicBezTo>
                <a:cubicBezTo>
                  <a:pt x="871537" y="1181431"/>
                  <a:pt x="869255" y="1184082"/>
                  <a:pt x="869476" y="1187174"/>
                </a:cubicBezTo>
                <a:lnTo>
                  <a:pt x="876544" y="1287817"/>
                </a:lnTo>
                <a:cubicBezTo>
                  <a:pt x="876765" y="1290762"/>
                  <a:pt x="879194" y="1293044"/>
                  <a:pt x="882139" y="1292971"/>
                </a:cubicBezTo>
                <a:cubicBezTo>
                  <a:pt x="882286" y="1292897"/>
                  <a:pt x="882434" y="1292897"/>
                  <a:pt x="882507" y="1292897"/>
                </a:cubicBezTo>
                <a:close/>
                <a:moveTo>
                  <a:pt x="875881" y="1192254"/>
                </a:moveTo>
                <a:cubicBezTo>
                  <a:pt x="878900" y="1191812"/>
                  <a:pt x="881035" y="1189015"/>
                  <a:pt x="880593" y="1185922"/>
                </a:cubicBezTo>
                <a:lnTo>
                  <a:pt x="866310" y="1087856"/>
                </a:lnTo>
                <a:cubicBezTo>
                  <a:pt x="865868" y="1084764"/>
                  <a:pt x="862997" y="1082703"/>
                  <a:pt x="859978" y="1083144"/>
                </a:cubicBezTo>
                <a:cubicBezTo>
                  <a:pt x="856960" y="1083586"/>
                  <a:pt x="854825" y="1086384"/>
                  <a:pt x="855267" y="1089476"/>
                </a:cubicBezTo>
                <a:lnTo>
                  <a:pt x="869549" y="1187542"/>
                </a:lnTo>
                <a:cubicBezTo>
                  <a:pt x="869918" y="1190340"/>
                  <a:pt x="872347" y="1192328"/>
                  <a:pt x="875071" y="1192328"/>
                </a:cubicBezTo>
                <a:cubicBezTo>
                  <a:pt x="875366" y="1192254"/>
                  <a:pt x="875660" y="1192254"/>
                  <a:pt x="875881" y="1192254"/>
                </a:cubicBezTo>
                <a:close/>
                <a:moveTo>
                  <a:pt x="862113" y="1094114"/>
                </a:moveTo>
                <a:cubicBezTo>
                  <a:pt x="865132" y="1093452"/>
                  <a:pt x="866973" y="1090433"/>
                  <a:pt x="866236" y="1087415"/>
                </a:cubicBezTo>
                <a:lnTo>
                  <a:pt x="844959" y="997005"/>
                </a:lnTo>
                <a:cubicBezTo>
                  <a:pt x="844297" y="993987"/>
                  <a:pt x="841352" y="992146"/>
                  <a:pt x="838260" y="992882"/>
                </a:cubicBezTo>
                <a:cubicBezTo>
                  <a:pt x="835241" y="993545"/>
                  <a:pt x="833400" y="996564"/>
                  <a:pt x="834137" y="999582"/>
                </a:cubicBezTo>
                <a:lnTo>
                  <a:pt x="855414" y="1089991"/>
                </a:lnTo>
                <a:cubicBezTo>
                  <a:pt x="856003" y="1092568"/>
                  <a:pt x="858359" y="1094335"/>
                  <a:pt x="860862" y="1094262"/>
                </a:cubicBezTo>
                <a:cubicBezTo>
                  <a:pt x="861230" y="1094262"/>
                  <a:pt x="861672" y="1094188"/>
                  <a:pt x="862113" y="1094114"/>
                </a:cubicBezTo>
                <a:close/>
                <a:moveTo>
                  <a:pt x="841425" y="1003484"/>
                </a:moveTo>
                <a:cubicBezTo>
                  <a:pt x="844297" y="1002453"/>
                  <a:pt x="845843" y="999214"/>
                  <a:pt x="844812" y="996343"/>
                </a:cubicBezTo>
                <a:lnTo>
                  <a:pt x="816909" y="918670"/>
                </a:lnTo>
                <a:cubicBezTo>
                  <a:pt x="815878" y="915799"/>
                  <a:pt x="812712" y="914253"/>
                  <a:pt x="809767" y="915284"/>
                </a:cubicBezTo>
                <a:cubicBezTo>
                  <a:pt x="806896" y="916314"/>
                  <a:pt x="805350" y="919480"/>
                  <a:pt x="806381" y="922425"/>
                </a:cubicBezTo>
                <a:lnTo>
                  <a:pt x="834284" y="1000097"/>
                </a:lnTo>
                <a:cubicBezTo>
                  <a:pt x="835094" y="1002380"/>
                  <a:pt x="837303" y="1003779"/>
                  <a:pt x="839585" y="1003779"/>
                </a:cubicBezTo>
                <a:cubicBezTo>
                  <a:pt x="840174" y="1003852"/>
                  <a:pt x="840836" y="1003705"/>
                  <a:pt x="841425" y="1003484"/>
                </a:cubicBezTo>
                <a:close/>
                <a:moveTo>
                  <a:pt x="814774" y="925149"/>
                </a:moveTo>
                <a:cubicBezTo>
                  <a:pt x="817351" y="923456"/>
                  <a:pt x="818013" y="919922"/>
                  <a:pt x="816246" y="917419"/>
                </a:cubicBezTo>
                <a:lnTo>
                  <a:pt x="774134" y="855354"/>
                </a:lnTo>
                <a:cubicBezTo>
                  <a:pt x="772367" y="852778"/>
                  <a:pt x="768907" y="852115"/>
                  <a:pt x="766403" y="853882"/>
                </a:cubicBezTo>
                <a:cubicBezTo>
                  <a:pt x="763827" y="855575"/>
                  <a:pt x="763164" y="859109"/>
                  <a:pt x="764931" y="861612"/>
                </a:cubicBezTo>
                <a:lnTo>
                  <a:pt x="807043" y="923677"/>
                </a:lnTo>
                <a:cubicBezTo>
                  <a:pt x="808148" y="925296"/>
                  <a:pt x="809915" y="926106"/>
                  <a:pt x="811682" y="926106"/>
                </a:cubicBezTo>
                <a:cubicBezTo>
                  <a:pt x="812786" y="926106"/>
                  <a:pt x="813817" y="925812"/>
                  <a:pt x="814774" y="925149"/>
                </a:cubicBezTo>
                <a:close/>
                <a:moveTo>
                  <a:pt x="774207" y="861612"/>
                </a:moveTo>
                <a:cubicBezTo>
                  <a:pt x="775974" y="859035"/>
                  <a:pt x="775312" y="855575"/>
                  <a:pt x="772735" y="853882"/>
                </a:cubicBezTo>
                <a:lnTo>
                  <a:pt x="708904" y="810297"/>
                </a:lnTo>
                <a:cubicBezTo>
                  <a:pt x="706400" y="808604"/>
                  <a:pt x="702867" y="809193"/>
                  <a:pt x="701173" y="811769"/>
                </a:cubicBezTo>
                <a:cubicBezTo>
                  <a:pt x="699406" y="814346"/>
                  <a:pt x="700069" y="817806"/>
                  <a:pt x="702646" y="819500"/>
                </a:cubicBezTo>
                <a:lnTo>
                  <a:pt x="766477" y="863085"/>
                </a:lnTo>
                <a:cubicBezTo>
                  <a:pt x="767434" y="863747"/>
                  <a:pt x="768538" y="864042"/>
                  <a:pt x="769643" y="864042"/>
                </a:cubicBezTo>
                <a:cubicBezTo>
                  <a:pt x="771336" y="864042"/>
                  <a:pt x="773103" y="863158"/>
                  <a:pt x="774207" y="861612"/>
                </a:cubicBezTo>
                <a:close/>
                <a:moveTo>
                  <a:pt x="710892" y="816923"/>
                </a:moveTo>
                <a:cubicBezTo>
                  <a:pt x="711996" y="814052"/>
                  <a:pt x="710597" y="810812"/>
                  <a:pt x="707726" y="809708"/>
                </a:cubicBezTo>
                <a:lnTo>
                  <a:pt x="631231" y="779596"/>
                </a:lnTo>
                <a:cubicBezTo>
                  <a:pt x="628360" y="778492"/>
                  <a:pt x="625120" y="779891"/>
                  <a:pt x="624016" y="782762"/>
                </a:cubicBezTo>
                <a:cubicBezTo>
                  <a:pt x="622912" y="785633"/>
                  <a:pt x="624311" y="788873"/>
                  <a:pt x="627182" y="789977"/>
                </a:cubicBezTo>
                <a:lnTo>
                  <a:pt x="703676" y="820089"/>
                </a:lnTo>
                <a:cubicBezTo>
                  <a:pt x="704339" y="820383"/>
                  <a:pt x="705075" y="820457"/>
                  <a:pt x="705738" y="820457"/>
                </a:cubicBezTo>
                <a:cubicBezTo>
                  <a:pt x="707947" y="820457"/>
                  <a:pt x="710082" y="819132"/>
                  <a:pt x="710892" y="816923"/>
                </a:cubicBezTo>
                <a:close/>
                <a:moveTo>
                  <a:pt x="634618" y="786222"/>
                </a:moveTo>
                <a:cubicBezTo>
                  <a:pt x="635428" y="783277"/>
                  <a:pt x="633661" y="780185"/>
                  <a:pt x="630716" y="779375"/>
                </a:cubicBezTo>
                <a:lnTo>
                  <a:pt x="550835" y="757730"/>
                </a:lnTo>
                <a:cubicBezTo>
                  <a:pt x="547890" y="756920"/>
                  <a:pt x="544798" y="758687"/>
                  <a:pt x="543988" y="761632"/>
                </a:cubicBezTo>
                <a:cubicBezTo>
                  <a:pt x="543178" y="764577"/>
                  <a:pt x="544945" y="767669"/>
                  <a:pt x="547890" y="768479"/>
                </a:cubicBezTo>
                <a:lnTo>
                  <a:pt x="627771" y="790124"/>
                </a:lnTo>
                <a:cubicBezTo>
                  <a:pt x="628286" y="790271"/>
                  <a:pt x="628802" y="790345"/>
                  <a:pt x="629243" y="790345"/>
                </a:cubicBezTo>
                <a:cubicBezTo>
                  <a:pt x="631747" y="790345"/>
                  <a:pt x="633955" y="788725"/>
                  <a:pt x="634618" y="786222"/>
                </a:cubicBezTo>
                <a:close/>
                <a:moveTo>
                  <a:pt x="554884" y="764135"/>
                </a:moveTo>
                <a:cubicBezTo>
                  <a:pt x="555473" y="761117"/>
                  <a:pt x="553485" y="758172"/>
                  <a:pt x="550393" y="757656"/>
                </a:cubicBezTo>
                <a:lnTo>
                  <a:pt x="474856" y="743521"/>
                </a:lnTo>
                <a:cubicBezTo>
                  <a:pt x="471911" y="742932"/>
                  <a:pt x="468892" y="744920"/>
                  <a:pt x="468377" y="748012"/>
                </a:cubicBezTo>
                <a:cubicBezTo>
                  <a:pt x="467788" y="751030"/>
                  <a:pt x="469776" y="753975"/>
                  <a:pt x="472868" y="754491"/>
                </a:cubicBezTo>
                <a:lnTo>
                  <a:pt x="548405" y="768626"/>
                </a:lnTo>
                <a:cubicBezTo>
                  <a:pt x="548773" y="768700"/>
                  <a:pt x="549141" y="768700"/>
                  <a:pt x="549509" y="768700"/>
                </a:cubicBezTo>
                <a:cubicBezTo>
                  <a:pt x="552013" y="768700"/>
                  <a:pt x="554369" y="766786"/>
                  <a:pt x="554884" y="764135"/>
                </a:cubicBezTo>
                <a:close/>
                <a:moveTo>
                  <a:pt x="7533405" y="2536540"/>
                </a:moveTo>
                <a:cubicBezTo>
                  <a:pt x="7536498" y="2536319"/>
                  <a:pt x="7538706" y="2533595"/>
                  <a:pt x="7538485" y="2530503"/>
                </a:cubicBezTo>
                <a:lnTo>
                  <a:pt x="7530755" y="2439136"/>
                </a:lnTo>
                <a:cubicBezTo>
                  <a:pt x="7530534" y="2436044"/>
                  <a:pt x="7527737" y="2433762"/>
                  <a:pt x="7524718" y="2434056"/>
                </a:cubicBezTo>
                <a:cubicBezTo>
                  <a:pt x="7521626" y="2434278"/>
                  <a:pt x="7519417" y="2437002"/>
                  <a:pt x="7519638" y="2440094"/>
                </a:cubicBezTo>
                <a:lnTo>
                  <a:pt x="7527368" y="2531460"/>
                </a:lnTo>
                <a:cubicBezTo>
                  <a:pt x="7527589" y="2534405"/>
                  <a:pt x="7530093" y="2536614"/>
                  <a:pt x="7532963" y="2536540"/>
                </a:cubicBezTo>
                <a:cubicBezTo>
                  <a:pt x="7533111" y="2536614"/>
                  <a:pt x="7533258" y="2536614"/>
                  <a:pt x="7533405" y="2536540"/>
                </a:cubicBezTo>
                <a:close/>
                <a:moveTo>
                  <a:pt x="7534804" y="2616127"/>
                </a:moveTo>
                <a:cubicBezTo>
                  <a:pt x="7537897" y="2616053"/>
                  <a:pt x="7540326" y="2613476"/>
                  <a:pt x="7540253" y="2610458"/>
                </a:cubicBezTo>
                <a:lnTo>
                  <a:pt x="7538485" y="2530945"/>
                </a:lnTo>
                <a:cubicBezTo>
                  <a:pt x="7538412" y="2527926"/>
                  <a:pt x="7535909" y="2525497"/>
                  <a:pt x="7532890" y="2525497"/>
                </a:cubicBezTo>
                <a:cubicBezTo>
                  <a:pt x="7532890" y="2525497"/>
                  <a:pt x="7532817" y="2525497"/>
                  <a:pt x="7532817" y="2525497"/>
                </a:cubicBezTo>
                <a:cubicBezTo>
                  <a:pt x="7529724" y="2525570"/>
                  <a:pt x="7527295" y="2528147"/>
                  <a:pt x="7527368" y="2531165"/>
                </a:cubicBezTo>
                <a:lnTo>
                  <a:pt x="7529135" y="2610679"/>
                </a:lnTo>
                <a:cubicBezTo>
                  <a:pt x="7529209" y="2613697"/>
                  <a:pt x="7531712" y="2616127"/>
                  <a:pt x="7534730" y="2616127"/>
                </a:cubicBezTo>
                <a:cubicBezTo>
                  <a:pt x="7534730" y="2616127"/>
                  <a:pt x="7534804" y="2616127"/>
                  <a:pt x="7534804" y="2616127"/>
                </a:cubicBezTo>
                <a:close/>
                <a:moveTo>
                  <a:pt x="7537455" y="2671270"/>
                </a:moveTo>
                <a:lnTo>
                  <a:pt x="7540253" y="2610826"/>
                </a:lnTo>
                <a:cubicBezTo>
                  <a:pt x="7540400" y="2607734"/>
                  <a:pt x="7538043" y="2605157"/>
                  <a:pt x="7534951" y="2605010"/>
                </a:cubicBezTo>
                <a:cubicBezTo>
                  <a:pt x="7532006" y="2604862"/>
                  <a:pt x="7529282" y="2607218"/>
                  <a:pt x="7529135" y="2610310"/>
                </a:cubicBezTo>
                <a:lnTo>
                  <a:pt x="7526338" y="2670755"/>
                </a:lnTo>
                <a:cubicBezTo>
                  <a:pt x="7526190" y="2673847"/>
                  <a:pt x="7528546" y="2676424"/>
                  <a:pt x="7531638" y="2676571"/>
                </a:cubicBezTo>
                <a:cubicBezTo>
                  <a:pt x="7531712" y="2676571"/>
                  <a:pt x="7531859" y="2676571"/>
                  <a:pt x="7531933" y="2676571"/>
                </a:cubicBezTo>
                <a:cubicBezTo>
                  <a:pt x="7534878" y="2676571"/>
                  <a:pt x="7537307" y="2674216"/>
                  <a:pt x="7537455" y="2671270"/>
                </a:cubicBezTo>
                <a:close/>
                <a:moveTo>
                  <a:pt x="7529282" y="2719420"/>
                </a:moveTo>
                <a:lnTo>
                  <a:pt x="7537381" y="2671933"/>
                </a:lnTo>
                <a:cubicBezTo>
                  <a:pt x="7537897" y="2668915"/>
                  <a:pt x="7535835" y="2666043"/>
                  <a:pt x="7532817" y="2665528"/>
                </a:cubicBezTo>
                <a:cubicBezTo>
                  <a:pt x="7529724" y="2665086"/>
                  <a:pt x="7526926" y="2667074"/>
                  <a:pt x="7526411" y="2670093"/>
                </a:cubicBezTo>
                <a:lnTo>
                  <a:pt x="7518313" y="2717579"/>
                </a:lnTo>
                <a:cubicBezTo>
                  <a:pt x="7517797" y="2720598"/>
                  <a:pt x="7519859" y="2723469"/>
                  <a:pt x="7522877" y="2723985"/>
                </a:cubicBezTo>
                <a:cubicBezTo>
                  <a:pt x="7523245" y="2724058"/>
                  <a:pt x="7523540" y="2724058"/>
                  <a:pt x="7523834" y="2724058"/>
                </a:cubicBezTo>
                <a:cubicBezTo>
                  <a:pt x="7526485" y="2724058"/>
                  <a:pt x="7528841" y="2722144"/>
                  <a:pt x="7529282" y="2719420"/>
                </a:cubicBezTo>
                <a:close/>
                <a:moveTo>
                  <a:pt x="7514926" y="2761017"/>
                </a:moveTo>
                <a:lnTo>
                  <a:pt x="7529062" y="2720377"/>
                </a:lnTo>
                <a:cubicBezTo>
                  <a:pt x="7530093" y="2717432"/>
                  <a:pt x="7528546" y="2714267"/>
                  <a:pt x="7525601" y="2713309"/>
                </a:cubicBezTo>
                <a:cubicBezTo>
                  <a:pt x="7522730" y="2712279"/>
                  <a:pt x="7519491" y="2713825"/>
                  <a:pt x="7518534" y="2716770"/>
                </a:cubicBezTo>
                <a:lnTo>
                  <a:pt x="7504398" y="2757410"/>
                </a:lnTo>
                <a:cubicBezTo>
                  <a:pt x="7503367" y="2760355"/>
                  <a:pt x="7504913" y="2763520"/>
                  <a:pt x="7507858" y="2764477"/>
                </a:cubicBezTo>
                <a:cubicBezTo>
                  <a:pt x="7508447" y="2764698"/>
                  <a:pt x="7509110" y="2764772"/>
                  <a:pt x="7509699" y="2764772"/>
                </a:cubicBezTo>
                <a:cubicBezTo>
                  <a:pt x="7511981" y="2764698"/>
                  <a:pt x="7514116" y="2763299"/>
                  <a:pt x="7514926" y="2761017"/>
                </a:cubicBezTo>
                <a:close/>
                <a:moveTo>
                  <a:pt x="7500938" y="2801436"/>
                </a:moveTo>
                <a:lnTo>
                  <a:pt x="7514926" y="2761017"/>
                </a:lnTo>
                <a:cubicBezTo>
                  <a:pt x="7515957" y="2758146"/>
                  <a:pt x="7514411" y="2754906"/>
                  <a:pt x="7511466" y="2753949"/>
                </a:cubicBezTo>
                <a:cubicBezTo>
                  <a:pt x="7508594" y="2752992"/>
                  <a:pt x="7505355" y="2754465"/>
                  <a:pt x="7504398" y="2757410"/>
                </a:cubicBezTo>
                <a:lnTo>
                  <a:pt x="7490409" y="2797829"/>
                </a:lnTo>
                <a:cubicBezTo>
                  <a:pt x="7489379" y="2800700"/>
                  <a:pt x="7490925" y="2803940"/>
                  <a:pt x="7493870" y="2804897"/>
                </a:cubicBezTo>
                <a:cubicBezTo>
                  <a:pt x="7494459" y="2805118"/>
                  <a:pt x="7495121" y="2805191"/>
                  <a:pt x="7495710" y="2805191"/>
                </a:cubicBezTo>
                <a:cubicBezTo>
                  <a:pt x="7498066" y="2805191"/>
                  <a:pt x="7500201" y="2803719"/>
                  <a:pt x="7500938" y="2801436"/>
                </a:cubicBezTo>
                <a:close/>
                <a:moveTo>
                  <a:pt x="7493723" y="2847303"/>
                </a:moveTo>
                <a:lnTo>
                  <a:pt x="7501232" y="2800479"/>
                </a:lnTo>
                <a:cubicBezTo>
                  <a:pt x="7501747" y="2797461"/>
                  <a:pt x="7499612" y="2794589"/>
                  <a:pt x="7496594" y="2794074"/>
                </a:cubicBezTo>
                <a:cubicBezTo>
                  <a:pt x="7493649" y="2793559"/>
                  <a:pt x="7490704" y="2795620"/>
                  <a:pt x="7490188" y="2798712"/>
                </a:cubicBezTo>
                <a:lnTo>
                  <a:pt x="7482679" y="2845537"/>
                </a:lnTo>
                <a:cubicBezTo>
                  <a:pt x="7482164" y="2848555"/>
                  <a:pt x="7484299" y="2851426"/>
                  <a:pt x="7487317" y="2851942"/>
                </a:cubicBezTo>
                <a:cubicBezTo>
                  <a:pt x="7487612" y="2852015"/>
                  <a:pt x="7487906" y="2852015"/>
                  <a:pt x="7488274" y="2852015"/>
                </a:cubicBezTo>
                <a:cubicBezTo>
                  <a:pt x="7490925" y="2852015"/>
                  <a:pt x="7493281" y="2850028"/>
                  <a:pt x="7493723" y="2847303"/>
                </a:cubicBezTo>
                <a:close/>
                <a:moveTo>
                  <a:pt x="7485035" y="2901122"/>
                </a:moveTo>
                <a:lnTo>
                  <a:pt x="7493723" y="2847303"/>
                </a:lnTo>
                <a:cubicBezTo>
                  <a:pt x="7494238" y="2844285"/>
                  <a:pt x="7492176" y="2841414"/>
                  <a:pt x="7489084" y="2840898"/>
                </a:cubicBezTo>
                <a:cubicBezTo>
                  <a:pt x="7486139" y="2840457"/>
                  <a:pt x="7483194" y="2842444"/>
                  <a:pt x="7482679" y="2845537"/>
                </a:cubicBezTo>
                <a:lnTo>
                  <a:pt x="7473991" y="2899355"/>
                </a:lnTo>
                <a:cubicBezTo>
                  <a:pt x="7473476" y="2902374"/>
                  <a:pt x="7475537" y="2905245"/>
                  <a:pt x="7478630" y="2905760"/>
                </a:cubicBezTo>
                <a:cubicBezTo>
                  <a:pt x="7478924" y="2905834"/>
                  <a:pt x="7479219" y="2905834"/>
                  <a:pt x="7479587" y="2905834"/>
                </a:cubicBezTo>
                <a:cubicBezTo>
                  <a:pt x="7482237" y="2905834"/>
                  <a:pt x="7484593" y="2903846"/>
                  <a:pt x="7485035" y="2901122"/>
                </a:cubicBezTo>
                <a:close/>
                <a:moveTo>
                  <a:pt x="7467365" y="2963187"/>
                </a:moveTo>
                <a:lnTo>
                  <a:pt x="7484888" y="2901785"/>
                </a:lnTo>
                <a:cubicBezTo>
                  <a:pt x="7485771" y="2898840"/>
                  <a:pt x="7484004" y="2895748"/>
                  <a:pt x="7481059" y="2894864"/>
                </a:cubicBezTo>
                <a:cubicBezTo>
                  <a:pt x="7478041" y="2893981"/>
                  <a:pt x="7475022" y="2895748"/>
                  <a:pt x="7474139" y="2898693"/>
                </a:cubicBezTo>
                <a:lnTo>
                  <a:pt x="7456616" y="2960094"/>
                </a:lnTo>
                <a:cubicBezTo>
                  <a:pt x="7455733" y="2963039"/>
                  <a:pt x="7457500" y="2966131"/>
                  <a:pt x="7460445" y="2967015"/>
                </a:cubicBezTo>
                <a:cubicBezTo>
                  <a:pt x="7460960" y="2967162"/>
                  <a:pt x="7461476" y="2967236"/>
                  <a:pt x="7461991" y="2967236"/>
                </a:cubicBezTo>
                <a:cubicBezTo>
                  <a:pt x="7464494" y="2967162"/>
                  <a:pt x="7466703" y="2965616"/>
                  <a:pt x="7467365" y="2963187"/>
                </a:cubicBezTo>
                <a:close/>
                <a:moveTo>
                  <a:pt x="7377545" y="2989617"/>
                </a:moveTo>
                <a:lnTo>
                  <a:pt x="7463463" y="2967089"/>
                </a:lnTo>
                <a:cubicBezTo>
                  <a:pt x="7466408" y="2966279"/>
                  <a:pt x="7468249" y="2963260"/>
                  <a:pt x="7467439" y="2960315"/>
                </a:cubicBezTo>
                <a:cubicBezTo>
                  <a:pt x="7466629" y="2957370"/>
                  <a:pt x="7463684" y="2955530"/>
                  <a:pt x="7460665" y="2956339"/>
                </a:cubicBezTo>
                <a:lnTo>
                  <a:pt x="7374747" y="2978868"/>
                </a:lnTo>
                <a:cubicBezTo>
                  <a:pt x="7371803" y="2979678"/>
                  <a:pt x="7369962" y="2982697"/>
                  <a:pt x="7370772" y="2985642"/>
                </a:cubicBezTo>
                <a:cubicBezTo>
                  <a:pt x="7371434" y="2988145"/>
                  <a:pt x="7373716" y="2989838"/>
                  <a:pt x="7376220" y="2989838"/>
                </a:cubicBezTo>
                <a:cubicBezTo>
                  <a:pt x="7376662" y="2989764"/>
                  <a:pt x="7377103" y="2989691"/>
                  <a:pt x="7377545" y="2989617"/>
                </a:cubicBezTo>
                <a:close/>
                <a:moveTo>
                  <a:pt x="7276681" y="3003385"/>
                </a:moveTo>
                <a:lnTo>
                  <a:pt x="7376882" y="2989764"/>
                </a:lnTo>
                <a:cubicBezTo>
                  <a:pt x="7379975" y="2989323"/>
                  <a:pt x="7382110" y="2986525"/>
                  <a:pt x="7381668" y="2983506"/>
                </a:cubicBezTo>
                <a:cubicBezTo>
                  <a:pt x="7381226" y="2980414"/>
                  <a:pt x="7378428" y="2978279"/>
                  <a:pt x="7375410" y="2978721"/>
                </a:cubicBezTo>
                <a:lnTo>
                  <a:pt x="7275209" y="2992341"/>
                </a:lnTo>
                <a:cubicBezTo>
                  <a:pt x="7272117" y="2992783"/>
                  <a:pt x="7269982" y="2995581"/>
                  <a:pt x="7270423" y="2998599"/>
                </a:cubicBezTo>
                <a:cubicBezTo>
                  <a:pt x="7270791" y="3001397"/>
                  <a:pt x="7273221" y="3003458"/>
                  <a:pt x="7275945" y="3003458"/>
                </a:cubicBezTo>
                <a:cubicBezTo>
                  <a:pt x="7276166" y="3003385"/>
                  <a:pt x="7276461" y="3003385"/>
                  <a:pt x="7276681" y="3003385"/>
                </a:cubicBezTo>
                <a:close/>
                <a:moveTo>
                  <a:pt x="7281467" y="2997789"/>
                </a:moveTo>
                <a:cubicBezTo>
                  <a:pt x="7281467" y="2994697"/>
                  <a:pt x="7278963" y="2992268"/>
                  <a:pt x="7275871" y="2992268"/>
                </a:cubicBezTo>
                <a:lnTo>
                  <a:pt x="7163964" y="2993004"/>
                </a:lnTo>
                <a:lnTo>
                  <a:pt x="7163964" y="2993004"/>
                </a:lnTo>
                <a:cubicBezTo>
                  <a:pt x="7160872" y="2993004"/>
                  <a:pt x="7158442" y="2995507"/>
                  <a:pt x="7158442" y="2998599"/>
                </a:cubicBezTo>
                <a:cubicBezTo>
                  <a:pt x="7158442" y="3001691"/>
                  <a:pt x="7160946" y="3004121"/>
                  <a:pt x="7164038" y="3004121"/>
                </a:cubicBezTo>
                <a:lnTo>
                  <a:pt x="7275945" y="3003311"/>
                </a:lnTo>
                <a:lnTo>
                  <a:pt x="7275945" y="3003311"/>
                </a:lnTo>
                <a:cubicBezTo>
                  <a:pt x="7279037" y="3003385"/>
                  <a:pt x="7281541" y="3000882"/>
                  <a:pt x="7281467" y="2997789"/>
                </a:cubicBezTo>
                <a:close/>
                <a:moveTo>
                  <a:pt x="7169560" y="2999336"/>
                </a:moveTo>
                <a:cubicBezTo>
                  <a:pt x="7169928" y="2996317"/>
                  <a:pt x="7167793" y="2993446"/>
                  <a:pt x="7164774" y="2993078"/>
                </a:cubicBezTo>
                <a:lnTo>
                  <a:pt x="7044106" y="2977028"/>
                </a:lnTo>
                <a:cubicBezTo>
                  <a:pt x="7041087" y="2976659"/>
                  <a:pt x="7038216" y="2978795"/>
                  <a:pt x="7037848" y="2981813"/>
                </a:cubicBezTo>
                <a:cubicBezTo>
                  <a:pt x="7037479" y="2984832"/>
                  <a:pt x="7039614" y="2987703"/>
                  <a:pt x="7042633" y="2988071"/>
                </a:cubicBezTo>
                <a:lnTo>
                  <a:pt x="7163302" y="3004121"/>
                </a:lnTo>
                <a:cubicBezTo>
                  <a:pt x="7163596" y="3004121"/>
                  <a:pt x="7163817" y="3004195"/>
                  <a:pt x="7164111" y="3004195"/>
                </a:cubicBezTo>
                <a:cubicBezTo>
                  <a:pt x="7166835" y="3004195"/>
                  <a:pt x="7169191" y="3002133"/>
                  <a:pt x="7169560" y="2999336"/>
                </a:cubicBezTo>
                <a:close/>
                <a:moveTo>
                  <a:pt x="7048817" y="2983801"/>
                </a:moveTo>
                <a:cubicBezTo>
                  <a:pt x="7049554" y="2980782"/>
                  <a:pt x="7047713" y="2977764"/>
                  <a:pt x="7044694" y="2977101"/>
                </a:cubicBezTo>
                <a:lnTo>
                  <a:pt x="6923879" y="2948241"/>
                </a:lnTo>
                <a:cubicBezTo>
                  <a:pt x="6920861" y="2947505"/>
                  <a:pt x="6917842" y="2949419"/>
                  <a:pt x="6917179" y="2952364"/>
                </a:cubicBezTo>
                <a:cubicBezTo>
                  <a:pt x="6916443" y="2955383"/>
                  <a:pt x="6918284" y="2958401"/>
                  <a:pt x="6921302" y="2959064"/>
                </a:cubicBezTo>
                <a:lnTo>
                  <a:pt x="7042118" y="2987924"/>
                </a:lnTo>
                <a:cubicBezTo>
                  <a:pt x="7042560" y="2987998"/>
                  <a:pt x="7043001" y="2988071"/>
                  <a:pt x="7043443" y="2988071"/>
                </a:cubicBezTo>
                <a:cubicBezTo>
                  <a:pt x="7045946" y="2988071"/>
                  <a:pt x="7048155" y="2986378"/>
                  <a:pt x="7048817" y="2983801"/>
                </a:cubicBezTo>
                <a:close/>
                <a:moveTo>
                  <a:pt x="6927854" y="2955456"/>
                </a:moveTo>
                <a:cubicBezTo>
                  <a:pt x="6928812" y="2952511"/>
                  <a:pt x="6927266" y="2949345"/>
                  <a:pt x="6924321" y="2948388"/>
                </a:cubicBezTo>
                <a:lnTo>
                  <a:pt x="6811972" y="2910914"/>
                </a:lnTo>
                <a:cubicBezTo>
                  <a:pt x="6809027" y="2909957"/>
                  <a:pt x="6805861" y="2911503"/>
                  <a:pt x="6804904" y="2914448"/>
                </a:cubicBezTo>
                <a:cubicBezTo>
                  <a:pt x="6803947" y="2917393"/>
                  <a:pt x="6805493" y="2920559"/>
                  <a:pt x="6808438" y="2921516"/>
                </a:cubicBezTo>
                <a:lnTo>
                  <a:pt x="6920787" y="2958990"/>
                </a:lnTo>
                <a:cubicBezTo>
                  <a:pt x="6921376" y="2959211"/>
                  <a:pt x="6921965" y="2959285"/>
                  <a:pt x="6922628" y="2959285"/>
                </a:cubicBezTo>
                <a:cubicBezTo>
                  <a:pt x="6924910" y="2959285"/>
                  <a:pt x="6927045" y="2957812"/>
                  <a:pt x="6927854" y="2955456"/>
                </a:cubicBezTo>
                <a:close/>
                <a:moveTo>
                  <a:pt x="6815285" y="2918497"/>
                </a:moveTo>
                <a:cubicBezTo>
                  <a:pt x="6816536" y="2915700"/>
                  <a:pt x="6815285" y="2912386"/>
                  <a:pt x="6812413" y="2911135"/>
                </a:cubicBezTo>
                <a:lnTo>
                  <a:pt x="6717145" y="2869170"/>
                </a:lnTo>
                <a:cubicBezTo>
                  <a:pt x="6714347" y="2867918"/>
                  <a:pt x="6711035" y="2869170"/>
                  <a:pt x="6709783" y="2872041"/>
                </a:cubicBezTo>
                <a:cubicBezTo>
                  <a:pt x="6708531" y="2874839"/>
                  <a:pt x="6709783" y="2878152"/>
                  <a:pt x="6712654" y="2879403"/>
                </a:cubicBezTo>
                <a:lnTo>
                  <a:pt x="6807922" y="2921368"/>
                </a:lnTo>
                <a:cubicBezTo>
                  <a:pt x="6808659" y="2921663"/>
                  <a:pt x="6809469" y="2921884"/>
                  <a:pt x="6810205" y="2921810"/>
                </a:cubicBezTo>
                <a:cubicBezTo>
                  <a:pt x="6812340" y="2921810"/>
                  <a:pt x="6814401" y="2920559"/>
                  <a:pt x="6815285" y="2918497"/>
                </a:cubicBezTo>
                <a:close/>
                <a:moveTo>
                  <a:pt x="6719722" y="2877121"/>
                </a:moveTo>
                <a:cubicBezTo>
                  <a:pt x="6721342" y="2874470"/>
                  <a:pt x="6720458" y="2871084"/>
                  <a:pt x="6717881" y="2869464"/>
                </a:cubicBezTo>
                <a:lnTo>
                  <a:pt x="6648234" y="2827131"/>
                </a:lnTo>
                <a:cubicBezTo>
                  <a:pt x="6645583" y="2825585"/>
                  <a:pt x="6642197" y="2826395"/>
                  <a:pt x="6640577" y="2828971"/>
                </a:cubicBezTo>
                <a:cubicBezTo>
                  <a:pt x="6638957" y="2831622"/>
                  <a:pt x="6639841" y="2835009"/>
                  <a:pt x="6642418" y="2836628"/>
                </a:cubicBezTo>
                <a:lnTo>
                  <a:pt x="6711991" y="2878962"/>
                </a:lnTo>
                <a:cubicBezTo>
                  <a:pt x="6712875" y="2879477"/>
                  <a:pt x="6713905" y="2879771"/>
                  <a:pt x="6714936" y="2879771"/>
                </a:cubicBezTo>
                <a:cubicBezTo>
                  <a:pt x="6716851" y="2879771"/>
                  <a:pt x="6718617" y="2878888"/>
                  <a:pt x="6719722" y="2877121"/>
                </a:cubicBezTo>
                <a:close/>
                <a:moveTo>
                  <a:pt x="6649412" y="2835671"/>
                </a:moveTo>
                <a:cubicBezTo>
                  <a:pt x="6651473" y="2833389"/>
                  <a:pt x="6651326" y="2829855"/>
                  <a:pt x="6649043" y="2827793"/>
                </a:cubicBezTo>
                <a:lnTo>
                  <a:pt x="6598538" y="2781705"/>
                </a:lnTo>
                <a:cubicBezTo>
                  <a:pt x="6596256" y="2779644"/>
                  <a:pt x="6592722" y="2779791"/>
                  <a:pt x="6590660" y="2782073"/>
                </a:cubicBezTo>
                <a:cubicBezTo>
                  <a:pt x="6588599" y="2784356"/>
                  <a:pt x="6588746" y="2787890"/>
                  <a:pt x="6591028" y="2789951"/>
                </a:cubicBezTo>
                <a:lnTo>
                  <a:pt x="6641534" y="2836039"/>
                </a:lnTo>
                <a:cubicBezTo>
                  <a:pt x="6642638" y="2836996"/>
                  <a:pt x="6643963" y="2837512"/>
                  <a:pt x="6645362" y="2837512"/>
                </a:cubicBezTo>
                <a:cubicBezTo>
                  <a:pt x="6646835" y="2837512"/>
                  <a:pt x="6648307" y="2836849"/>
                  <a:pt x="6649412" y="2835671"/>
                </a:cubicBezTo>
                <a:close/>
                <a:moveTo>
                  <a:pt x="6598023" y="2790319"/>
                </a:moveTo>
                <a:cubicBezTo>
                  <a:pt x="6600526" y="2788552"/>
                  <a:pt x="6601115" y="2785018"/>
                  <a:pt x="6599348" y="2782515"/>
                </a:cubicBezTo>
                <a:lnTo>
                  <a:pt x="6561358" y="2729212"/>
                </a:lnTo>
                <a:cubicBezTo>
                  <a:pt x="6559592" y="2726709"/>
                  <a:pt x="6556057" y="2726120"/>
                  <a:pt x="6553554" y="2727887"/>
                </a:cubicBezTo>
                <a:cubicBezTo>
                  <a:pt x="6551051" y="2729654"/>
                  <a:pt x="6550462" y="2733188"/>
                  <a:pt x="6552229" y="2735691"/>
                </a:cubicBezTo>
                <a:lnTo>
                  <a:pt x="6590219" y="2788994"/>
                </a:lnTo>
                <a:cubicBezTo>
                  <a:pt x="6591323" y="2790540"/>
                  <a:pt x="6593016" y="2791350"/>
                  <a:pt x="6594783" y="2791350"/>
                </a:cubicBezTo>
                <a:cubicBezTo>
                  <a:pt x="6595961" y="2791350"/>
                  <a:pt x="6597066" y="2791055"/>
                  <a:pt x="6598023" y="2790319"/>
                </a:cubicBezTo>
                <a:close/>
                <a:moveTo>
                  <a:pt x="6559297" y="2737458"/>
                </a:moveTo>
                <a:cubicBezTo>
                  <a:pt x="6562021" y="2736059"/>
                  <a:pt x="6563125" y="2732746"/>
                  <a:pt x="6561800" y="2729948"/>
                </a:cubicBezTo>
                <a:lnTo>
                  <a:pt x="6529774" y="2666043"/>
                </a:lnTo>
                <a:cubicBezTo>
                  <a:pt x="6528375" y="2663319"/>
                  <a:pt x="6525062" y="2662141"/>
                  <a:pt x="6522265" y="2663540"/>
                </a:cubicBezTo>
                <a:cubicBezTo>
                  <a:pt x="6519541" y="2664939"/>
                  <a:pt x="6518436" y="2668252"/>
                  <a:pt x="6519761" y="2671050"/>
                </a:cubicBezTo>
                <a:lnTo>
                  <a:pt x="6551788" y="2734955"/>
                </a:lnTo>
                <a:cubicBezTo>
                  <a:pt x="6552745" y="2736942"/>
                  <a:pt x="6554732" y="2738047"/>
                  <a:pt x="6556794" y="2738047"/>
                </a:cubicBezTo>
                <a:cubicBezTo>
                  <a:pt x="6557677" y="2738047"/>
                  <a:pt x="6558487" y="2737826"/>
                  <a:pt x="6559297" y="2737458"/>
                </a:cubicBezTo>
                <a:close/>
                <a:moveTo>
                  <a:pt x="6526903" y="2673700"/>
                </a:moveTo>
                <a:cubicBezTo>
                  <a:pt x="6529701" y="2672522"/>
                  <a:pt x="6531099" y="2669283"/>
                  <a:pt x="6529848" y="2666411"/>
                </a:cubicBezTo>
                <a:lnTo>
                  <a:pt x="6497233" y="2588665"/>
                </a:lnTo>
                <a:cubicBezTo>
                  <a:pt x="6496055" y="2585794"/>
                  <a:pt x="6492815" y="2584469"/>
                  <a:pt x="6489944" y="2585720"/>
                </a:cubicBezTo>
                <a:cubicBezTo>
                  <a:pt x="6487146" y="2586898"/>
                  <a:pt x="6485747" y="2590138"/>
                  <a:pt x="6486999" y="2593009"/>
                </a:cubicBezTo>
                <a:lnTo>
                  <a:pt x="6519687" y="2670755"/>
                </a:lnTo>
                <a:cubicBezTo>
                  <a:pt x="6520571" y="2672890"/>
                  <a:pt x="6522706" y="2674216"/>
                  <a:pt x="6524841" y="2674142"/>
                </a:cubicBezTo>
                <a:cubicBezTo>
                  <a:pt x="6525504" y="2674142"/>
                  <a:pt x="6526240" y="2673995"/>
                  <a:pt x="6526903" y="2673700"/>
                </a:cubicBezTo>
                <a:close/>
                <a:moveTo>
                  <a:pt x="6493846" y="2596175"/>
                </a:moveTo>
                <a:cubicBezTo>
                  <a:pt x="6496791" y="2595218"/>
                  <a:pt x="6498337" y="2592052"/>
                  <a:pt x="6497380" y="2589107"/>
                </a:cubicBezTo>
                <a:lnTo>
                  <a:pt x="6468299" y="2501937"/>
                </a:lnTo>
                <a:cubicBezTo>
                  <a:pt x="6467342" y="2498992"/>
                  <a:pt x="6464249" y="2497446"/>
                  <a:pt x="6461231" y="2498403"/>
                </a:cubicBezTo>
                <a:cubicBezTo>
                  <a:pt x="6458286" y="2499360"/>
                  <a:pt x="6456740" y="2502526"/>
                  <a:pt x="6457697" y="2505471"/>
                </a:cubicBezTo>
                <a:lnTo>
                  <a:pt x="6486778" y="2592641"/>
                </a:lnTo>
                <a:cubicBezTo>
                  <a:pt x="6487588" y="2594997"/>
                  <a:pt x="6489723" y="2596469"/>
                  <a:pt x="6492079" y="2596469"/>
                </a:cubicBezTo>
                <a:cubicBezTo>
                  <a:pt x="6492668" y="2596469"/>
                  <a:pt x="6493257" y="2596322"/>
                  <a:pt x="6493846" y="2596175"/>
                </a:cubicBezTo>
                <a:close/>
                <a:moveTo>
                  <a:pt x="6464249" y="2509152"/>
                </a:moveTo>
                <a:cubicBezTo>
                  <a:pt x="6467268" y="2508416"/>
                  <a:pt x="6469108" y="2505471"/>
                  <a:pt x="6468446" y="2502452"/>
                </a:cubicBezTo>
                <a:lnTo>
                  <a:pt x="6447021" y="2410203"/>
                </a:lnTo>
                <a:cubicBezTo>
                  <a:pt x="6446359" y="2407184"/>
                  <a:pt x="6443267" y="2405417"/>
                  <a:pt x="6440322" y="2406006"/>
                </a:cubicBezTo>
                <a:cubicBezTo>
                  <a:pt x="6437303" y="2406742"/>
                  <a:pt x="6435463" y="2409687"/>
                  <a:pt x="6436125" y="2412706"/>
                </a:cubicBezTo>
                <a:lnTo>
                  <a:pt x="6457549" y="2504956"/>
                </a:lnTo>
                <a:cubicBezTo>
                  <a:pt x="6458139" y="2507532"/>
                  <a:pt x="6460495" y="2509299"/>
                  <a:pt x="6462998" y="2509299"/>
                </a:cubicBezTo>
                <a:cubicBezTo>
                  <a:pt x="6463440" y="2509299"/>
                  <a:pt x="6463881" y="2509226"/>
                  <a:pt x="6464249" y="2509152"/>
                </a:cubicBezTo>
                <a:close/>
                <a:moveTo>
                  <a:pt x="6442089" y="2416976"/>
                </a:moveTo>
                <a:cubicBezTo>
                  <a:pt x="6445181" y="2416681"/>
                  <a:pt x="6447389" y="2413884"/>
                  <a:pt x="6447021" y="2410865"/>
                </a:cubicBezTo>
                <a:lnTo>
                  <a:pt x="6437156" y="2317732"/>
                </a:lnTo>
                <a:cubicBezTo>
                  <a:pt x="6436861" y="2314640"/>
                  <a:pt x="6434064" y="2312578"/>
                  <a:pt x="6431045" y="2312799"/>
                </a:cubicBezTo>
                <a:cubicBezTo>
                  <a:pt x="6427953" y="2313094"/>
                  <a:pt x="6425745" y="2315891"/>
                  <a:pt x="6426113" y="2318910"/>
                </a:cubicBezTo>
                <a:lnTo>
                  <a:pt x="6435978" y="2412043"/>
                </a:lnTo>
                <a:cubicBezTo>
                  <a:pt x="6436273" y="2414915"/>
                  <a:pt x="6438702" y="2417050"/>
                  <a:pt x="6441573" y="2417050"/>
                </a:cubicBezTo>
                <a:cubicBezTo>
                  <a:pt x="6441721" y="2416976"/>
                  <a:pt x="6441941" y="2416976"/>
                  <a:pt x="6442089" y="2416976"/>
                </a:cubicBezTo>
                <a:close/>
                <a:moveTo>
                  <a:pt x="6437230" y="2318615"/>
                </a:moveTo>
                <a:lnTo>
                  <a:pt x="6442972" y="2228869"/>
                </a:lnTo>
                <a:cubicBezTo>
                  <a:pt x="6443193" y="2225777"/>
                  <a:pt x="6440837" y="2223126"/>
                  <a:pt x="6437745" y="2222979"/>
                </a:cubicBezTo>
                <a:cubicBezTo>
                  <a:pt x="6434948" y="2222832"/>
                  <a:pt x="6432002" y="2225114"/>
                  <a:pt x="6431855" y="2228206"/>
                </a:cubicBezTo>
                <a:lnTo>
                  <a:pt x="6426113" y="2317953"/>
                </a:lnTo>
                <a:cubicBezTo>
                  <a:pt x="6425892" y="2321045"/>
                  <a:pt x="6428248" y="2323695"/>
                  <a:pt x="6431340" y="2323843"/>
                </a:cubicBezTo>
                <a:cubicBezTo>
                  <a:pt x="6431487" y="2323843"/>
                  <a:pt x="6431634" y="2323843"/>
                  <a:pt x="6431708" y="2323843"/>
                </a:cubicBezTo>
                <a:cubicBezTo>
                  <a:pt x="6434653" y="2323843"/>
                  <a:pt x="6437082" y="2321560"/>
                  <a:pt x="6437230" y="2318615"/>
                </a:cubicBezTo>
                <a:close/>
                <a:moveTo>
                  <a:pt x="6442825" y="2229973"/>
                </a:moveTo>
                <a:lnTo>
                  <a:pt x="6464912" y="2146705"/>
                </a:lnTo>
                <a:cubicBezTo>
                  <a:pt x="6465722" y="2143760"/>
                  <a:pt x="6463955" y="2140668"/>
                  <a:pt x="6460936" y="2139858"/>
                </a:cubicBezTo>
                <a:cubicBezTo>
                  <a:pt x="6457991" y="2139122"/>
                  <a:pt x="6454899" y="2140889"/>
                  <a:pt x="6454089" y="2143834"/>
                </a:cubicBezTo>
                <a:lnTo>
                  <a:pt x="6432002" y="2227102"/>
                </a:lnTo>
                <a:cubicBezTo>
                  <a:pt x="6431193" y="2230047"/>
                  <a:pt x="6432960" y="2233139"/>
                  <a:pt x="6435978" y="2233949"/>
                </a:cubicBezTo>
                <a:cubicBezTo>
                  <a:pt x="6436493" y="2234096"/>
                  <a:pt x="6436935" y="2234170"/>
                  <a:pt x="6437451" y="2234170"/>
                </a:cubicBezTo>
                <a:cubicBezTo>
                  <a:pt x="6439880" y="2234096"/>
                  <a:pt x="6442163" y="2232476"/>
                  <a:pt x="6442825" y="2229973"/>
                </a:cubicBezTo>
                <a:close/>
                <a:moveTo>
                  <a:pt x="6464397" y="2147883"/>
                </a:moveTo>
                <a:lnTo>
                  <a:pt x="6503638" y="2074039"/>
                </a:lnTo>
                <a:cubicBezTo>
                  <a:pt x="6505110" y="2071315"/>
                  <a:pt x="6504079" y="2067928"/>
                  <a:pt x="6501355" y="2066530"/>
                </a:cubicBezTo>
                <a:cubicBezTo>
                  <a:pt x="6498631" y="2065057"/>
                  <a:pt x="6495245" y="2066088"/>
                  <a:pt x="6493846" y="2068812"/>
                </a:cubicBezTo>
                <a:lnTo>
                  <a:pt x="6454605" y="2142656"/>
                </a:lnTo>
                <a:cubicBezTo>
                  <a:pt x="6453132" y="2145380"/>
                  <a:pt x="6454163" y="2148767"/>
                  <a:pt x="6456887" y="2150165"/>
                </a:cubicBezTo>
                <a:cubicBezTo>
                  <a:pt x="6457771" y="2150607"/>
                  <a:pt x="6458654" y="2150828"/>
                  <a:pt x="6459537" y="2150828"/>
                </a:cubicBezTo>
                <a:cubicBezTo>
                  <a:pt x="6461525" y="2150828"/>
                  <a:pt x="6463440" y="2149797"/>
                  <a:pt x="6464397" y="2147883"/>
                </a:cubicBezTo>
                <a:close/>
                <a:moveTo>
                  <a:pt x="6500398" y="2076763"/>
                </a:moveTo>
                <a:lnTo>
                  <a:pt x="6580868" y="2051437"/>
                </a:lnTo>
                <a:cubicBezTo>
                  <a:pt x="6583813" y="2050480"/>
                  <a:pt x="6585433" y="2047387"/>
                  <a:pt x="6584476" y="2044443"/>
                </a:cubicBezTo>
                <a:cubicBezTo>
                  <a:pt x="6583592" y="2041498"/>
                  <a:pt x="6580427" y="2039878"/>
                  <a:pt x="6577482" y="2040835"/>
                </a:cubicBezTo>
                <a:lnTo>
                  <a:pt x="6497012" y="2066162"/>
                </a:lnTo>
                <a:cubicBezTo>
                  <a:pt x="6494067" y="2067118"/>
                  <a:pt x="6492447" y="2070211"/>
                  <a:pt x="6493404" y="2073156"/>
                </a:cubicBezTo>
                <a:cubicBezTo>
                  <a:pt x="6494140" y="2075585"/>
                  <a:pt x="6496349" y="2077058"/>
                  <a:pt x="6498779" y="2077058"/>
                </a:cubicBezTo>
                <a:cubicBezTo>
                  <a:pt x="6499368" y="2076984"/>
                  <a:pt x="6499883" y="2076910"/>
                  <a:pt x="6500398" y="2076763"/>
                </a:cubicBezTo>
                <a:close/>
                <a:moveTo>
                  <a:pt x="6580280" y="2051510"/>
                </a:moveTo>
                <a:lnTo>
                  <a:pt x="6658762" y="2036123"/>
                </a:lnTo>
                <a:cubicBezTo>
                  <a:pt x="6661781" y="2035534"/>
                  <a:pt x="6663768" y="2032589"/>
                  <a:pt x="6663179" y="2029571"/>
                </a:cubicBezTo>
                <a:cubicBezTo>
                  <a:pt x="6662590" y="2026552"/>
                  <a:pt x="6659572" y="2024638"/>
                  <a:pt x="6656627" y="2025153"/>
                </a:cubicBezTo>
                <a:lnTo>
                  <a:pt x="6578144" y="2040541"/>
                </a:lnTo>
                <a:cubicBezTo>
                  <a:pt x="6575126" y="2041129"/>
                  <a:pt x="6573138" y="2044075"/>
                  <a:pt x="6573727" y="2047093"/>
                </a:cubicBezTo>
                <a:cubicBezTo>
                  <a:pt x="6574243" y="2049743"/>
                  <a:pt x="6576599" y="2051584"/>
                  <a:pt x="6579249" y="2051584"/>
                </a:cubicBezTo>
                <a:cubicBezTo>
                  <a:pt x="6579617" y="2051658"/>
                  <a:pt x="6579985" y="2051584"/>
                  <a:pt x="6580280" y="2051510"/>
                </a:cubicBezTo>
                <a:close/>
                <a:moveTo>
                  <a:pt x="6658614" y="2036197"/>
                </a:moveTo>
                <a:lnTo>
                  <a:pt x="6738643" y="2023460"/>
                </a:lnTo>
                <a:cubicBezTo>
                  <a:pt x="6741662" y="2022945"/>
                  <a:pt x="6743723" y="2020147"/>
                  <a:pt x="6743281" y="2017055"/>
                </a:cubicBezTo>
                <a:cubicBezTo>
                  <a:pt x="6742766" y="2014036"/>
                  <a:pt x="6739895" y="2011975"/>
                  <a:pt x="6736876" y="2012416"/>
                </a:cubicBezTo>
                <a:lnTo>
                  <a:pt x="6656848" y="2025153"/>
                </a:lnTo>
                <a:cubicBezTo>
                  <a:pt x="6653829" y="2025669"/>
                  <a:pt x="6651768" y="2028466"/>
                  <a:pt x="6652209" y="2031559"/>
                </a:cubicBezTo>
                <a:cubicBezTo>
                  <a:pt x="6652651" y="2034283"/>
                  <a:pt x="6655007" y="2036270"/>
                  <a:pt x="6657731" y="2036270"/>
                </a:cubicBezTo>
                <a:cubicBezTo>
                  <a:pt x="6658026" y="2036270"/>
                  <a:pt x="6658320" y="2036270"/>
                  <a:pt x="6658614" y="2036197"/>
                </a:cubicBezTo>
                <a:close/>
                <a:moveTo>
                  <a:pt x="6738864" y="2023460"/>
                </a:moveTo>
                <a:lnTo>
                  <a:pt x="6824120" y="2006011"/>
                </a:lnTo>
                <a:cubicBezTo>
                  <a:pt x="6827138" y="2005422"/>
                  <a:pt x="6829052" y="2002477"/>
                  <a:pt x="6828463" y="1999459"/>
                </a:cubicBezTo>
                <a:cubicBezTo>
                  <a:pt x="6827874" y="1996440"/>
                  <a:pt x="6824856" y="1994452"/>
                  <a:pt x="6821911" y="1995115"/>
                </a:cubicBezTo>
                <a:lnTo>
                  <a:pt x="6736655" y="2012564"/>
                </a:lnTo>
                <a:cubicBezTo>
                  <a:pt x="6733636" y="2013153"/>
                  <a:pt x="6731723" y="2016098"/>
                  <a:pt x="6732311" y="2019116"/>
                </a:cubicBezTo>
                <a:cubicBezTo>
                  <a:pt x="6732827" y="2021767"/>
                  <a:pt x="6735183" y="2023607"/>
                  <a:pt x="6737833" y="2023607"/>
                </a:cubicBezTo>
                <a:cubicBezTo>
                  <a:pt x="6738128" y="2023534"/>
                  <a:pt x="6738496" y="2023534"/>
                  <a:pt x="6738864" y="2023460"/>
                </a:cubicBezTo>
                <a:close/>
                <a:moveTo>
                  <a:pt x="6823899" y="2006011"/>
                </a:moveTo>
                <a:lnTo>
                  <a:pt x="6914970" y="1990403"/>
                </a:lnTo>
                <a:cubicBezTo>
                  <a:pt x="6917989" y="1989888"/>
                  <a:pt x="6920050" y="1987017"/>
                  <a:pt x="6919535" y="1983998"/>
                </a:cubicBezTo>
                <a:cubicBezTo>
                  <a:pt x="6919020" y="1980979"/>
                  <a:pt x="6916075" y="1978918"/>
                  <a:pt x="6913130" y="1979433"/>
                </a:cubicBezTo>
                <a:lnTo>
                  <a:pt x="6822058" y="1995041"/>
                </a:lnTo>
                <a:cubicBezTo>
                  <a:pt x="6819040" y="1995557"/>
                  <a:pt x="6816978" y="1998428"/>
                  <a:pt x="6817493" y="2001447"/>
                </a:cubicBezTo>
                <a:cubicBezTo>
                  <a:pt x="6817935" y="2004171"/>
                  <a:pt x="6820365" y="2006085"/>
                  <a:pt x="6823015" y="2006085"/>
                </a:cubicBezTo>
                <a:cubicBezTo>
                  <a:pt x="6823310" y="2006085"/>
                  <a:pt x="6823604" y="2006085"/>
                  <a:pt x="6823899" y="2006011"/>
                </a:cubicBezTo>
                <a:close/>
                <a:moveTo>
                  <a:pt x="6914455" y="1990477"/>
                </a:moveTo>
                <a:lnTo>
                  <a:pt x="7012153" y="1983262"/>
                </a:lnTo>
                <a:cubicBezTo>
                  <a:pt x="7015245" y="1983041"/>
                  <a:pt x="7017527" y="1980390"/>
                  <a:pt x="7017307" y="1977298"/>
                </a:cubicBezTo>
                <a:cubicBezTo>
                  <a:pt x="7017086" y="1974206"/>
                  <a:pt x="7014215" y="1971777"/>
                  <a:pt x="7011343" y="1972145"/>
                </a:cubicBezTo>
                <a:lnTo>
                  <a:pt x="6913645" y="1979360"/>
                </a:lnTo>
                <a:cubicBezTo>
                  <a:pt x="6910553" y="1979581"/>
                  <a:pt x="6908271" y="1982231"/>
                  <a:pt x="6908492" y="1985323"/>
                </a:cubicBezTo>
                <a:cubicBezTo>
                  <a:pt x="6908713" y="1988268"/>
                  <a:pt x="6911142" y="1990477"/>
                  <a:pt x="6914087" y="1990477"/>
                </a:cubicBezTo>
                <a:cubicBezTo>
                  <a:pt x="6914234" y="1990477"/>
                  <a:pt x="6914308" y="1990477"/>
                  <a:pt x="6914455" y="1990477"/>
                </a:cubicBezTo>
                <a:close/>
                <a:moveTo>
                  <a:pt x="10474946" y="713924"/>
                </a:moveTo>
                <a:lnTo>
                  <a:pt x="10517058" y="711936"/>
                </a:lnTo>
                <a:cubicBezTo>
                  <a:pt x="10520151" y="711789"/>
                  <a:pt x="10522506" y="709139"/>
                  <a:pt x="10522359" y="706120"/>
                </a:cubicBezTo>
                <a:cubicBezTo>
                  <a:pt x="10522212" y="703028"/>
                  <a:pt x="10519782" y="701040"/>
                  <a:pt x="10516543" y="700819"/>
                </a:cubicBezTo>
                <a:lnTo>
                  <a:pt x="10474430" y="702807"/>
                </a:lnTo>
                <a:cubicBezTo>
                  <a:pt x="10471339" y="702954"/>
                  <a:pt x="10468982" y="705605"/>
                  <a:pt x="10469130" y="708623"/>
                </a:cubicBezTo>
                <a:cubicBezTo>
                  <a:pt x="10469277" y="711642"/>
                  <a:pt x="10471780" y="713924"/>
                  <a:pt x="10474725" y="713924"/>
                </a:cubicBezTo>
                <a:cubicBezTo>
                  <a:pt x="10474799" y="713924"/>
                  <a:pt x="10474872" y="713924"/>
                  <a:pt x="10474946" y="713924"/>
                </a:cubicBezTo>
                <a:close/>
                <a:moveTo>
                  <a:pt x="10517132" y="711863"/>
                </a:moveTo>
                <a:lnTo>
                  <a:pt x="10616744" y="705089"/>
                </a:lnTo>
                <a:cubicBezTo>
                  <a:pt x="10619836" y="704868"/>
                  <a:pt x="10622119" y="702218"/>
                  <a:pt x="10621898" y="699126"/>
                </a:cubicBezTo>
                <a:cubicBezTo>
                  <a:pt x="10621677" y="696034"/>
                  <a:pt x="10619395" y="693457"/>
                  <a:pt x="10615935" y="693972"/>
                </a:cubicBezTo>
                <a:lnTo>
                  <a:pt x="10516322" y="700746"/>
                </a:lnTo>
                <a:cubicBezTo>
                  <a:pt x="10513230" y="700966"/>
                  <a:pt x="10510948" y="703617"/>
                  <a:pt x="10511168" y="706709"/>
                </a:cubicBezTo>
                <a:cubicBezTo>
                  <a:pt x="10511389" y="709654"/>
                  <a:pt x="10513819" y="711936"/>
                  <a:pt x="10516764" y="711936"/>
                </a:cubicBezTo>
                <a:cubicBezTo>
                  <a:pt x="10516911" y="711936"/>
                  <a:pt x="10517058" y="711936"/>
                  <a:pt x="10517132" y="711863"/>
                </a:cubicBezTo>
                <a:close/>
                <a:moveTo>
                  <a:pt x="10665409" y="717900"/>
                </a:moveTo>
                <a:cubicBezTo>
                  <a:pt x="10666514" y="715029"/>
                  <a:pt x="10665041" y="711789"/>
                  <a:pt x="10662169" y="710758"/>
                </a:cubicBezTo>
                <a:lnTo>
                  <a:pt x="10618364" y="694414"/>
                </a:lnTo>
                <a:cubicBezTo>
                  <a:pt x="10615493" y="693310"/>
                  <a:pt x="10612254" y="694782"/>
                  <a:pt x="10611223" y="697653"/>
                </a:cubicBezTo>
                <a:cubicBezTo>
                  <a:pt x="10610118" y="700525"/>
                  <a:pt x="10611590" y="703764"/>
                  <a:pt x="10614462" y="704795"/>
                </a:cubicBezTo>
                <a:lnTo>
                  <a:pt x="10658268" y="721139"/>
                </a:lnTo>
                <a:cubicBezTo>
                  <a:pt x="10658930" y="721360"/>
                  <a:pt x="10659593" y="721507"/>
                  <a:pt x="10660255" y="721507"/>
                </a:cubicBezTo>
                <a:cubicBezTo>
                  <a:pt x="10662464" y="721507"/>
                  <a:pt x="10664599" y="720108"/>
                  <a:pt x="10665409" y="717900"/>
                </a:cubicBezTo>
                <a:close/>
                <a:moveTo>
                  <a:pt x="10770028" y="720329"/>
                </a:moveTo>
                <a:cubicBezTo>
                  <a:pt x="10770175" y="717237"/>
                  <a:pt x="10767746" y="714660"/>
                  <a:pt x="10764653" y="714513"/>
                </a:cubicBezTo>
                <a:lnTo>
                  <a:pt x="10660329" y="710317"/>
                </a:lnTo>
                <a:cubicBezTo>
                  <a:pt x="10657385" y="709801"/>
                  <a:pt x="10654661" y="712599"/>
                  <a:pt x="10654513" y="715691"/>
                </a:cubicBezTo>
                <a:cubicBezTo>
                  <a:pt x="10654366" y="718783"/>
                  <a:pt x="10656795" y="721360"/>
                  <a:pt x="10659888" y="721507"/>
                </a:cubicBezTo>
                <a:lnTo>
                  <a:pt x="10764212" y="725704"/>
                </a:lnTo>
                <a:cubicBezTo>
                  <a:pt x="10764285" y="725704"/>
                  <a:pt x="10764358" y="725704"/>
                  <a:pt x="10764506" y="725704"/>
                </a:cubicBezTo>
                <a:cubicBezTo>
                  <a:pt x="10767451" y="725630"/>
                  <a:pt x="10769954" y="723274"/>
                  <a:pt x="10770028" y="720329"/>
                </a:cubicBezTo>
                <a:close/>
                <a:moveTo>
                  <a:pt x="10812508" y="753533"/>
                </a:moveTo>
                <a:cubicBezTo>
                  <a:pt x="10814275" y="751030"/>
                  <a:pt x="10813686" y="747496"/>
                  <a:pt x="10811110" y="745803"/>
                </a:cubicBezTo>
                <a:lnTo>
                  <a:pt x="10767672" y="715544"/>
                </a:lnTo>
                <a:cubicBezTo>
                  <a:pt x="10765168" y="713777"/>
                  <a:pt x="10761708" y="714366"/>
                  <a:pt x="10759941" y="716943"/>
                </a:cubicBezTo>
                <a:cubicBezTo>
                  <a:pt x="10758174" y="719446"/>
                  <a:pt x="10758763" y="722980"/>
                  <a:pt x="10761340" y="724673"/>
                </a:cubicBezTo>
                <a:lnTo>
                  <a:pt x="10804777" y="754932"/>
                </a:lnTo>
                <a:cubicBezTo>
                  <a:pt x="10805735" y="755595"/>
                  <a:pt x="10806913" y="755963"/>
                  <a:pt x="10808017" y="755963"/>
                </a:cubicBezTo>
                <a:cubicBezTo>
                  <a:pt x="10809711" y="755889"/>
                  <a:pt x="10811404" y="755080"/>
                  <a:pt x="10812508" y="753533"/>
                </a:cubicBezTo>
                <a:close/>
                <a:moveTo>
                  <a:pt x="10846227" y="793437"/>
                </a:moveTo>
                <a:cubicBezTo>
                  <a:pt x="10848510" y="791376"/>
                  <a:pt x="10848731" y="787842"/>
                  <a:pt x="10846670" y="785559"/>
                </a:cubicBezTo>
                <a:lnTo>
                  <a:pt x="10812067" y="746613"/>
                </a:lnTo>
                <a:cubicBezTo>
                  <a:pt x="10810005" y="744331"/>
                  <a:pt x="10806472" y="744110"/>
                  <a:pt x="10804189" y="746171"/>
                </a:cubicBezTo>
                <a:cubicBezTo>
                  <a:pt x="10801907" y="748233"/>
                  <a:pt x="10801686" y="751766"/>
                  <a:pt x="10803748" y="754049"/>
                </a:cubicBezTo>
                <a:lnTo>
                  <a:pt x="10838350" y="792995"/>
                </a:lnTo>
                <a:cubicBezTo>
                  <a:pt x="10839455" y="794247"/>
                  <a:pt x="10841000" y="794910"/>
                  <a:pt x="10842546" y="794836"/>
                </a:cubicBezTo>
                <a:cubicBezTo>
                  <a:pt x="10843872" y="794836"/>
                  <a:pt x="10845197" y="794394"/>
                  <a:pt x="10846227" y="793437"/>
                </a:cubicBezTo>
                <a:close/>
                <a:moveTo>
                  <a:pt x="10851087" y="793290"/>
                </a:moveTo>
                <a:cubicBezTo>
                  <a:pt x="10852412" y="790492"/>
                  <a:pt x="10851160" y="787179"/>
                  <a:pt x="10848363" y="785854"/>
                </a:cubicBezTo>
                <a:lnTo>
                  <a:pt x="10844829" y="784234"/>
                </a:lnTo>
                <a:cubicBezTo>
                  <a:pt x="10842031" y="782983"/>
                  <a:pt x="10838719" y="784161"/>
                  <a:pt x="10837393" y="786958"/>
                </a:cubicBezTo>
                <a:cubicBezTo>
                  <a:pt x="10836067" y="789756"/>
                  <a:pt x="10837319" y="793069"/>
                  <a:pt x="10840117" y="794394"/>
                </a:cubicBezTo>
                <a:lnTo>
                  <a:pt x="10843651" y="796014"/>
                </a:lnTo>
                <a:cubicBezTo>
                  <a:pt x="10844460" y="796382"/>
                  <a:pt x="10845270" y="796529"/>
                  <a:pt x="10846007" y="796529"/>
                </a:cubicBezTo>
                <a:cubicBezTo>
                  <a:pt x="10848142" y="796529"/>
                  <a:pt x="10850203" y="795278"/>
                  <a:pt x="10851087" y="793290"/>
                </a:cubicBezTo>
                <a:close/>
                <a:moveTo>
                  <a:pt x="10958724" y="808824"/>
                </a:moveTo>
                <a:cubicBezTo>
                  <a:pt x="10959240" y="805806"/>
                  <a:pt x="10957104" y="802935"/>
                  <a:pt x="10954085" y="802419"/>
                </a:cubicBezTo>
                <a:lnTo>
                  <a:pt x="10846891" y="785412"/>
                </a:lnTo>
                <a:cubicBezTo>
                  <a:pt x="10843798" y="784897"/>
                  <a:pt x="10841000" y="787032"/>
                  <a:pt x="10840485" y="790051"/>
                </a:cubicBezTo>
                <a:cubicBezTo>
                  <a:pt x="10839970" y="793069"/>
                  <a:pt x="10842105" y="795940"/>
                  <a:pt x="10845124" y="796456"/>
                </a:cubicBezTo>
                <a:lnTo>
                  <a:pt x="10952319" y="813463"/>
                </a:lnTo>
                <a:cubicBezTo>
                  <a:pt x="10952613" y="813536"/>
                  <a:pt x="10952907" y="813536"/>
                  <a:pt x="10953276" y="813536"/>
                </a:cubicBezTo>
                <a:cubicBezTo>
                  <a:pt x="10955926" y="813463"/>
                  <a:pt x="10958283" y="811549"/>
                  <a:pt x="10958724" y="808824"/>
                </a:cubicBezTo>
                <a:close/>
                <a:moveTo>
                  <a:pt x="10991781" y="858815"/>
                </a:moveTo>
                <a:cubicBezTo>
                  <a:pt x="10994211" y="856974"/>
                  <a:pt x="10994726" y="853440"/>
                  <a:pt x="10992885" y="851011"/>
                </a:cubicBezTo>
                <a:lnTo>
                  <a:pt x="10957693" y="804554"/>
                </a:lnTo>
                <a:cubicBezTo>
                  <a:pt x="10955852" y="802051"/>
                  <a:pt x="10952319" y="801609"/>
                  <a:pt x="10949889" y="803450"/>
                </a:cubicBezTo>
                <a:cubicBezTo>
                  <a:pt x="10947459" y="805291"/>
                  <a:pt x="10946944" y="808824"/>
                  <a:pt x="10948785" y="811254"/>
                </a:cubicBezTo>
                <a:lnTo>
                  <a:pt x="10983977" y="857710"/>
                </a:lnTo>
                <a:cubicBezTo>
                  <a:pt x="10985081" y="859183"/>
                  <a:pt x="10986775" y="859919"/>
                  <a:pt x="10988468" y="859919"/>
                </a:cubicBezTo>
                <a:cubicBezTo>
                  <a:pt x="10989646" y="859993"/>
                  <a:pt x="10990823" y="859624"/>
                  <a:pt x="10991781" y="858815"/>
                </a:cubicBezTo>
                <a:close/>
                <a:moveTo>
                  <a:pt x="11090509" y="886202"/>
                </a:moveTo>
                <a:cubicBezTo>
                  <a:pt x="11091393" y="883258"/>
                  <a:pt x="11089773" y="880165"/>
                  <a:pt x="11086828" y="879208"/>
                </a:cubicBezTo>
                <a:lnTo>
                  <a:pt x="10990087" y="849096"/>
                </a:lnTo>
                <a:cubicBezTo>
                  <a:pt x="10987142" y="848213"/>
                  <a:pt x="10984051" y="849833"/>
                  <a:pt x="10983093" y="852778"/>
                </a:cubicBezTo>
                <a:cubicBezTo>
                  <a:pt x="10982210" y="855722"/>
                  <a:pt x="10983830" y="858815"/>
                  <a:pt x="10986775" y="859772"/>
                </a:cubicBezTo>
                <a:lnTo>
                  <a:pt x="11083516" y="889884"/>
                </a:lnTo>
                <a:cubicBezTo>
                  <a:pt x="11084104" y="890031"/>
                  <a:pt x="11084693" y="890104"/>
                  <a:pt x="11085209" y="890104"/>
                </a:cubicBezTo>
                <a:cubicBezTo>
                  <a:pt x="11087564" y="890104"/>
                  <a:pt x="11089773" y="888558"/>
                  <a:pt x="11090509" y="886202"/>
                </a:cubicBezTo>
                <a:close/>
                <a:moveTo>
                  <a:pt x="11117382" y="938843"/>
                </a:moveTo>
                <a:cubicBezTo>
                  <a:pt x="11120032" y="937297"/>
                  <a:pt x="11120916" y="933837"/>
                  <a:pt x="11119296" y="931186"/>
                </a:cubicBezTo>
                <a:lnTo>
                  <a:pt x="11089921" y="881638"/>
                </a:lnTo>
                <a:cubicBezTo>
                  <a:pt x="11088374" y="878987"/>
                  <a:pt x="11084914" y="878104"/>
                  <a:pt x="11082264" y="879724"/>
                </a:cubicBezTo>
                <a:cubicBezTo>
                  <a:pt x="11079613" y="881270"/>
                  <a:pt x="11078730" y="884730"/>
                  <a:pt x="11080349" y="887380"/>
                </a:cubicBezTo>
                <a:lnTo>
                  <a:pt x="11109725" y="936929"/>
                </a:lnTo>
                <a:cubicBezTo>
                  <a:pt x="11110756" y="938696"/>
                  <a:pt x="11112670" y="939653"/>
                  <a:pt x="11114584" y="939653"/>
                </a:cubicBezTo>
                <a:cubicBezTo>
                  <a:pt x="11115542" y="939653"/>
                  <a:pt x="11116572" y="939358"/>
                  <a:pt x="11117382" y="938843"/>
                </a:cubicBezTo>
                <a:close/>
                <a:moveTo>
                  <a:pt x="11199177" y="979851"/>
                </a:moveTo>
                <a:cubicBezTo>
                  <a:pt x="11200649" y="977127"/>
                  <a:pt x="11199619" y="973740"/>
                  <a:pt x="11196895" y="972268"/>
                </a:cubicBezTo>
                <a:lnTo>
                  <a:pt x="11117235" y="929125"/>
                </a:lnTo>
                <a:cubicBezTo>
                  <a:pt x="11114511" y="927652"/>
                  <a:pt x="11111124" y="928683"/>
                  <a:pt x="11109651" y="931407"/>
                </a:cubicBezTo>
                <a:cubicBezTo>
                  <a:pt x="11108179" y="934131"/>
                  <a:pt x="11109210" y="937518"/>
                  <a:pt x="11111934" y="938990"/>
                </a:cubicBezTo>
                <a:lnTo>
                  <a:pt x="11191594" y="982133"/>
                </a:lnTo>
                <a:cubicBezTo>
                  <a:pt x="11192477" y="982575"/>
                  <a:pt x="11193361" y="982796"/>
                  <a:pt x="11194318" y="982796"/>
                </a:cubicBezTo>
                <a:cubicBezTo>
                  <a:pt x="11196232" y="982796"/>
                  <a:pt x="11198147" y="981692"/>
                  <a:pt x="11199177" y="979851"/>
                </a:cubicBezTo>
                <a:close/>
                <a:moveTo>
                  <a:pt x="11206687" y="989054"/>
                </a:moveTo>
                <a:cubicBezTo>
                  <a:pt x="11208822" y="986845"/>
                  <a:pt x="11208748" y="983311"/>
                  <a:pt x="11206466" y="981176"/>
                </a:cubicBezTo>
                <a:lnTo>
                  <a:pt x="11198073" y="973151"/>
                </a:lnTo>
                <a:cubicBezTo>
                  <a:pt x="11195864" y="971016"/>
                  <a:pt x="11192330" y="971090"/>
                  <a:pt x="11190196" y="973372"/>
                </a:cubicBezTo>
                <a:cubicBezTo>
                  <a:pt x="11188060" y="975581"/>
                  <a:pt x="11188134" y="979115"/>
                  <a:pt x="11190416" y="981250"/>
                </a:cubicBezTo>
                <a:lnTo>
                  <a:pt x="11198809" y="989275"/>
                </a:lnTo>
                <a:cubicBezTo>
                  <a:pt x="11199913" y="990306"/>
                  <a:pt x="11201313" y="990821"/>
                  <a:pt x="11202711" y="990821"/>
                </a:cubicBezTo>
                <a:cubicBezTo>
                  <a:pt x="11204183" y="990747"/>
                  <a:pt x="11205656" y="990158"/>
                  <a:pt x="11206687" y="989054"/>
                </a:cubicBezTo>
                <a:close/>
                <a:moveTo>
                  <a:pt x="11257414" y="1037498"/>
                </a:moveTo>
                <a:cubicBezTo>
                  <a:pt x="11259548" y="1035289"/>
                  <a:pt x="11259474" y="1031755"/>
                  <a:pt x="11257192" y="1029620"/>
                </a:cubicBezTo>
                <a:lnTo>
                  <a:pt x="11206466" y="981176"/>
                </a:lnTo>
                <a:cubicBezTo>
                  <a:pt x="11204257" y="979041"/>
                  <a:pt x="11200723" y="979115"/>
                  <a:pt x="11198589" y="981397"/>
                </a:cubicBezTo>
                <a:cubicBezTo>
                  <a:pt x="11196453" y="983606"/>
                  <a:pt x="11196527" y="987140"/>
                  <a:pt x="11198809" y="989275"/>
                </a:cubicBezTo>
                <a:lnTo>
                  <a:pt x="11249535" y="1037719"/>
                </a:lnTo>
                <a:cubicBezTo>
                  <a:pt x="11250640" y="1038750"/>
                  <a:pt x="11252038" y="1039265"/>
                  <a:pt x="11253438" y="1039265"/>
                </a:cubicBezTo>
                <a:cubicBezTo>
                  <a:pt x="11254910" y="1039191"/>
                  <a:pt x="11256309" y="1038602"/>
                  <a:pt x="11257414" y="1037498"/>
                </a:cubicBezTo>
                <a:close/>
                <a:moveTo>
                  <a:pt x="11274862" y="1075929"/>
                </a:moveTo>
                <a:cubicBezTo>
                  <a:pt x="11277586" y="1074531"/>
                  <a:pt x="11278690" y="1071218"/>
                  <a:pt x="11277291" y="1068420"/>
                </a:cubicBezTo>
                <a:lnTo>
                  <a:pt x="11258371" y="1031019"/>
                </a:lnTo>
                <a:cubicBezTo>
                  <a:pt x="11256971" y="1028295"/>
                  <a:pt x="11253585" y="1027191"/>
                  <a:pt x="11250861" y="1028590"/>
                </a:cubicBezTo>
                <a:cubicBezTo>
                  <a:pt x="11248137" y="1029988"/>
                  <a:pt x="11247032" y="1033302"/>
                  <a:pt x="11248431" y="1036099"/>
                </a:cubicBezTo>
                <a:lnTo>
                  <a:pt x="11267353" y="1073500"/>
                </a:lnTo>
                <a:cubicBezTo>
                  <a:pt x="11268310" y="1075488"/>
                  <a:pt x="11270298" y="1076592"/>
                  <a:pt x="11272358" y="1076592"/>
                </a:cubicBezTo>
                <a:cubicBezTo>
                  <a:pt x="11273168" y="1076592"/>
                  <a:pt x="11274052" y="1076371"/>
                  <a:pt x="11274862" y="1075929"/>
                </a:cubicBezTo>
                <a:close/>
                <a:moveTo>
                  <a:pt x="2823067" y="1806787"/>
                </a:moveTo>
                <a:lnTo>
                  <a:pt x="2871511" y="1729409"/>
                </a:lnTo>
                <a:cubicBezTo>
                  <a:pt x="2873131" y="1726832"/>
                  <a:pt x="2872321" y="1723372"/>
                  <a:pt x="2869744" y="1721752"/>
                </a:cubicBezTo>
                <a:cubicBezTo>
                  <a:pt x="2867167" y="1720132"/>
                  <a:pt x="2863707" y="1720942"/>
                  <a:pt x="2862087" y="1723519"/>
                </a:cubicBezTo>
                <a:lnTo>
                  <a:pt x="2813643" y="1800897"/>
                </a:lnTo>
                <a:cubicBezTo>
                  <a:pt x="2812024" y="1803474"/>
                  <a:pt x="2812834" y="1806934"/>
                  <a:pt x="2815410" y="1808554"/>
                </a:cubicBezTo>
                <a:cubicBezTo>
                  <a:pt x="2816368" y="1809143"/>
                  <a:pt x="2817398" y="1809437"/>
                  <a:pt x="2818429" y="1809437"/>
                </a:cubicBezTo>
                <a:cubicBezTo>
                  <a:pt x="2820270" y="1809364"/>
                  <a:pt x="2822036" y="1808480"/>
                  <a:pt x="2823067" y="1806787"/>
                </a:cubicBezTo>
                <a:close/>
                <a:moveTo>
                  <a:pt x="2872100" y="1728157"/>
                </a:moveTo>
                <a:lnTo>
                  <a:pt x="2905157" y="1626999"/>
                </a:lnTo>
                <a:cubicBezTo>
                  <a:pt x="2906114" y="1624054"/>
                  <a:pt x="2904494" y="1620888"/>
                  <a:pt x="2901623" y="1620005"/>
                </a:cubicBezTo>
                <a:cubicBezTo>
                  <a:pt x="2898678" y="1619048"/>
                  <a:pt x="2895586" y="1620667"/>
                  <a:pt x="2894629" y="1623539"/>
                </a:cubicBezTo>
                <a:lnTo>
                  <a:pt x="2861572" y="1724697"/>
                </a:lnTo>
                <a:cubicBezTo>
                  <a:pt x="2860615" y="1727642"/>
                  <a:pt x="2862235" y="1730808"/>
                  <a:pt x="2865106" y="1731691"/>
                </a:cubicBezTo>
                <a:cubicBezTo>
                  <a:pt x="2865695" y="1731912"/>
                  <a:pt x="2866284" y="1731986"/>
                  <a:pt x="2866873" y="1731986"/>
                </a:cubicBezTo>
                <a:cubicBezTo>
                  <a:pt x="2869155" y="1731986"/>
                  <a:pt x="2871364" y="1730513"/>
                  <a:pt x="2872100" y="1728157"/>
                </a:cubicBezTo>
                <a:close/>
                <a:moveTo>
                  <a:pt x="2905378" y="1626042"/>
                </a:moveTo>
                <a:lnTo>
                  <a:pt x="2922238" y="1505153"/>
                </a:lnTo>
                <a:cubicBezTo>
                  <a:pt x="2922679" y="1502134"/>
                  <a:pt x="2920544" y="1499263"/>
                  <a:pt x="2917452" y="1498895"/>
                </a:cubicBezTo>
                <a:cubicBezTo>
                  <a:pt x="2914434" y="1498527"/>
                  <a:pt x="2911562" y="1500588"/>
                  <a:pt x="2911194" y="1503680"/>
                </a:cubicBezTo>
                <a:lnTo>
                  <a:pt x="2894334" y="1624570"/>
                </a:lnTo>
                <a:cubicBezTo>
                  <a:pt x="2893893" y="1627588"/>
                  <a:pt x="2896028" y="1630459"/>
                  <a:pt x="2899120" y="1630827"/>
                </a:cubicBezTo>
                <a:cubicBezTo>
                  <a:pt x="2899414" y="1630827"/>
                  <a:pt x="2899635" y="1630901"/>
                  <a:pt x="2899930" y="1630901"/>
                </a:cubicBezTo>
                <a:cubicBezTo>
                  <a:pt x="2902654" y="1630827"/>
                  <a:pt x="2905010" y="1628840"/>
                  <a:pt x="2905378" y="1626042"/>
                </a:cubicBezTo>
                <a:close/>
                <a:moveTo>
                  <a:pt x="2922311" y="1504416"/>
                </a:moveTo>
                <a:lnTo>
                  <a:pt x="2922091" y="1367993"/>
                </a:lnTo>
                <a:cubicBezTo>
                  <a:pt x="2922091" y="1364900"/>
                  <a:pt x="2919587" y="1362397"/>
                  <a:pt x="2916495" y="1362397"/>
                </a:cubicBezTo>
                <a:cubicBezTo>
                  <a:pt x="2912961" y="1362397"/>
                  <a:pt x="2910900" y="1364900"/>
                  <a:pt x="2910900" y="1367993"/>
                </a:cubicBezTo>
                <a:lnTo>
                  <a:pt x="2911121" y="1504416"/>
                </a:lnTo>
                <a:cubicBezTo>
                  <a:pt x="2911121" y="1507509"/>
                  <a:pt x="2913624" y="1510012"/>
                  <a:pt x="2916716" y="1510012"/>
                </a:cubicBezTo>
                <a:cubicBezTo>
                  <a:pt x="2916716" y="1510012"/>
                  <a:pt x="2916716" y="1510012"/>
                  <a:pt x="2916716" y="1510012"/>
                </a:cubicBezTo>
                <a:cubicBezTo>
                  <a:pt x="2919808" y="1510012"/>
                  <a:pt x="2922311" y="1507509"/>
                  <a:pt x="2922311" y="1504416"/>
                </a:cubicBezTo>
                <a:close/>
                <a:moveTo>
                  <a:pt x="2917158" y="1373514"/>
                </a:moveTo>
                <a:cubicBezTo>
                  <a:pt x="2920250" y="1373146"/>
                  <a:pt x="2922385" y="1370349"/>
                  <a:pt x="2922017" y="1367330"/>
                </a:cubicBezTo>
                <a:lnTo>
                  <a:pt x="2904126" y="1219936"/>
                </a:lnTo>
                <a:cubicBezTo>
                  <a:pt x="2903758" y="1216844"/>
                  <a:pt x="2900887" y="1214709"/>
                  <a:pt x="2897942" y="1215077"/>
                </a:cubicBezTo>
                <a:cubicBezTo>
                  <a:pt x="2894850" y="1215445"/>
                  <a:pt x="2892715" y="1218243"/>
                  <a:pt x="2893083" y="1221262"/>
                </a:cubicBezTo>
                <a:lnTo>
                  <a:pt x="2910973" y="1368655"/>
                </a:lnTo>
                <a:cubicBezTo>
                  <a:pt x="2911341" y="1371527"/>
                  <a:pt x="2913771" y="1373588"/>
                  <a:pt x="2916569" y="1373588"/>
                </a:cubicBezTo>
                <a:cubicBezTo>
                  <a:pt x="2916790" y="1373588"/>
                  <a:pt x="2916937" y="1373588"/>
                  <a:pt x="2917158" y="1373514"/>
                </a:cubicBezTo>
                <a:close/>
                <a:moveTo>
                  <a:pt x="2899930" y="1226047"/>
                </a:moveTo>
                <a:cubicBezTo>
                  <a:pt x="2902948" y="1225385"/>
                  <a:pt x="2904789" y="1222366"/>
                  <a:pt x="2904053" y="1219347"/>
                </a:cubicBezTo>
                <a:lnTo>
                  <a:pt x="2867904" y="1065622"/>
                </a:lnTo>
                <a:cubicBezTo>
                  <a:pt x="2867167" y="1062604"/>
                  <a:pt x="2864296" y="1060763"/>
                  <a:pt x="2861204" y="1061499"/>
                </a:cubicBezTo>
                <a:cubicBezTo>
                  <a:pt x="2858185" y="1062162"/>
                  <a:pt x="2856345" y="1065180"/>
                  <a:pt x="2857081" y="1068199"/>
                </a:cubicBezTo>
                <a:lnTo>
                  <a:pt x="2893230" y="1221924"/>
                </a:lnTo>
                <a:cubicBezTo>
                  <a:pt x="2893819" y="1224501"/>
                  <a:pt x="2896175" y="1226268"/>
                  <a:pt x="2898678" y="1226194"/>
                </a:cubicBezTo>
                <a:cubicBezTo>
                  <a:pt x="2899046" y="1226194"/>
                  <a:pt x="2899488" y="1226121"/>
                  <a:pt x="2899930" y="1226047"/>
                </a:cubicBezTo>
                <a:close/>
                <a:moveTo>
                  <a:pt x="2864370" y="1072101"/>
                </a:moveTo>
                <a:cubicBezTo>
                  <a:pt x="2867315" y="1071070"/>
                  <a:pt x="2868787" y="1067905"/>
                  <a:pt x="2867757" y="1065033"/>
                </a:cubicBezTo>
                <a:lnTo>
                  <a:pt x="2866947" y="1062751"/>
                </a:lnTo>
                <a:cubicBezTo>
                  <a:pt x="2865916" y="1059806"/>
                  <a:pt x="2862750" y="1058333"/>
                  <a:pt x="2859879" y="1059364"/>
                </a:cubicBezTo>
                <a:cubicBezTo>
                  <a:pt x="2856934" y="1060395"/>
                  <a:pt x="2855461" y="1063561"/>
                  <a:pt x="2856492" y="1066432"/>
                </a:cubicBezTo>
                <a:lnTo>
                  <a:pt x="2857302" y="1068714"/>
                </a:lnTo>
                <a:cubicBezTo>
                  <a:pt x="2858112" y="1070997"/>
                  <a:pt x="2860247" y="1072469"/>
                  <a:pt x="2862603" y="1072469"/>
                </a:cubicBezTo>
                <a:cubicBezTo>
                  <a:pt x="2863118" y="1072469"/>
                  <a:pt x="2863781" y="1072322"/>
                  <a:pt x="2864370" y="1072101"/>
                </a:cubicBezTo>
                <a:close/>
                <a:moveTo>
                  <a:pt x="2863560" y="1069892"/>
                </a:moveTo>
                <a:cubicBezTo>
                  <a:pt x="2866505" y="1068862"/>
                  <a:pt x="2867977" y="1065696"/>
                  <a:pt x="2867020" y="1062825"/>
                </a:cubicBezTo>
                <a:lnTo>
                  <a:pt x="2814527" y="912486"/>
                </a:lnTo>
                <a:cubicBezTo>
                  <a:pt x="2813496" y="909541"/>
                  <a:pt x="2810257" y="908068"/>
                  <a:pt x="2807459" y="909026"/>
                </a:cubicBezTo>
                <a:cubicBezTo>
                  <a:pt x="2804514" y="910056"/>
                  <a:pt x="2803042" y="913222"/>
                  <a:pt x="2803999" y="916093"/>
                </a:cubicBezTo>
                <a:lnTo>
                  <a:pt x="2856492" y="1066432"/>
                </a:lnTo>
                <a:cubicBezTo>
                  <a:pt x="2857302" y="1068714"/>
                  <a:pt x="2859511" y="1070187"/>
                  <a:pt x="2861793" y="1070187"/>
                </a:cubicBezTo>
                <a:cubicBezTo>
                  <a:pt x="2862382" y="1070187"/>
                  <a:pt x="2862971" y="1070113"/>
                  <a:pt x="2863560" y="1069892"/>
                </a:cubicBezTo>
                <a:close/>
                <a:moveTo>
                  <a:pt x="2811582" y="919259"/>
                </a:moveTo>
                <a:cubicBezTo>
                  <a:pt x="2814380" y="917934"/>
                  <a:pt x="2815558" y="914621"/>
                  <a:pt x="2814232" y="911823"/>
                </a:cubicBezTo>
                <a:lnTo>
                  <a:pt x="2744879" y="767522"/>
                </a:lnTo>
                <a:cubicBezTo>
                  <a:pt x="2743554" y="764724"/>
                  <a:pt x="2740167" y="763620"/>
                  <a:pt x="2737443" y="764871"/>
                </a:cubicBezTo>
                <a:cubicBezTo>
                  <a:pt x="2734646" y="766197"/>
                  <a:pt x="2733468" y="769510"/>
                  <a:pt x="2734793" y="772307"/>
                </a:cubicBezTo>
                <a:lnTo>
                  <a:pt x="2804146" y="916609"/>
                </a:lnTo>
                <a:cubicBezTo>
                  <a:pt x="2805103" y="918597"/>
                  <a:pt x="2807091" y="919775"/>
                  <a:pt x="2809226" y="919775"/>
                </a:cubicBezTo>
                <a:cubicBezTo>
                  <a:pt x="2810036" y="919848"/>
                  <a:pt x="2810846" y="919627"/>
                  <a:pt x="2811582" y="919259"/>
                </a:cubicBezTo>
                <a:close/>
                <a:moveTo>
                  <a:pt x="2742891" y="774663"/>
                </a:moveTo>
                <a:cubicBezTo>
                  <a:pt x="2745468" y="772970"/>
                  <a:pt x="2746205" y="769510"/>
                  <a:pt x="2744511" y="766933"/>
                </a:cubicBezTo>
                <a:lnTo>
                  <a:pt x="2660360" y="638019"/>
                </a:lnTo>
                <a:cubicBezTo>
                  <a:pt x="2658667" y="635442"/>
                  <a:pt x="2655206" y="634706"/>
                  <a:pt x="2652630" y="636399"/>
                </a:cubicBezTo>
                <a:cubicBezTo>
                  <a:pt x="2650053" y="638092"/>
                  <a:pt x="2649316" y="641553"/>
                  <a:pt x="2651010" y="644129"/>
                </a:cubicBezTo>
                <a:lnTo>
                  <a:pt x="2735235" y="773044"/>
                </a:lnTo>
                <a:cubicBezTo>
                  <a:pt x="2736339" y="774663"/>
                  <a:pt x="2738106" y="775547"/>
                  <a:pt x="2739947" y="775547"/>
                </a:cubicBezTo>
                <a:cubicBezTo>
                  <a:pt x="2740977" y="775547"/>
                  <a:pt x="2742008" y="775252"/>
                  <a:pt x="2742891" y="774663"/>
                </a:cubicBezTo>
                <a:close/>
                <a:moveTo>
                  <a:pt x="2659477" y="645160"/>
                </a:moveTo>
                <a:cubicBezTo>
                  <a:pt x="2661759" y="643099"/>
                  <a:pt x="2661906" y="639565"/>
                  <a:pt x="2659845" y="637282"/>
                </a:cubicBezTo>
                <a:lnTo>
                  <a:pt x="2562073" y="530382"/>
                </a:lnTo>
                <a:cubicBezTo>
                  <a:pt x="2560012" y="528099"/>
                  <a:pt x="2556478" y="527952"/>
                  <a:pt x="2554195" y="530013"/>
                </a:cubicBezTo>
                <a:cubicBezTo>
                  <a:pt x="2551913" y="532075"/>
                  <a:pt x="2551766" y="535609"/>
                  <a:pt x="2553827" y="537891"/>
                </a:cubicBezTo>
                <a:lnTo>
                  <a:pt x="2651599" y="644792"/>
                </a:lnTo>
                <a:cubicBezTo>
                  <a:pt x="2652703" y="645970"/>
                  <a:pt x="2654249" y="646633"/>
                  <a:pt x="2655722" y="646633"/>
                </a:cubicBezTo>
                <a:cubicBezTo>
                  <a:pt x="2657121" y="646633"/>
                  <a:pt x="2658446" y="646117"/>
                  <a:pt x="2659477" y="645160"/>
                </a:cubicBezTo>
                <a:close/>
                <a:moveTo>
                  <a:pt x="2562368" y="537523"/>
                </a:moveTo>
                <a:cubicBezTo>
                  <a:pt x="2564208" y="535093"/>
                  <a:pt x="2563766" y="531559"/>
                  <a:pt x="2561337" y="529719"/>
                </a:cubicBezTo>
                <a:lnTo>
                  <a:pt x="2453332" y="446672"/>
                </a:lnTo>
                <a:cubicBezTo>
                  <a:pt x="2450902" y="444831"/>
                  <a:pt x="2447368" y="445273"/>
                  <a:pt x="2445528" y="447703"/>
                </a:cubicBezTo>
                <a:cubicBezTo>
                  <a:pt x="2443687" y="450132"/>
                  <a:pt x="2444129" y="453666"/>
                  <a:pt x="2446558" y="455507"/>
                </a:cubicBezTo>
                <a:lnTo>
                  <a:pt x="2554563" y="538554"/>
                </a:lnTo>
                <a:cubicBezTo>
                  <a:pt x="2555594" y="539364"/>
                  <a:pt x="2556772" y="539732"/>
                  <a:pt x="2558024" y="539732"/>
                </a:cubicBezTo>
                <a:cubicBezTo>
                  <a:pt x="2559643" y="539658"/>
                  <a:pt x="2561263" y="538922"/>
                  <a:pt x="2562368" y="537523"/>
                </a:cubicBezTo>
                <a:close/>
                <a:moveTo>
                  <a:pt x="2454951" y="453593"/>
                </a:moveTo>
                <a:cubicBezTo>
                  <a:pt x="2456350" y="450868"/>
                  <a:pt x="2455246" y="447482"/>
                  <a:pt x="2452448" y="446157"/>
                </a:cubicBezTo>
                <a:lnTo>
                  <a:pt x="2337670" y="388730"/>
                </a:lnTo>
                <a:cubicBezTo>
                  <a:pt x="2334946" y="387332"/>
                  <a:pt x="2331559" y="388436"/>
                  <a:pt x="2330234" y="391234"/>
                </a:cubicBezTo>
                <a:cubicBezTo>
                  <a:pt x="2328835" y="393958"/>
                  <a:pt x="2329939" y="397344"/>
                  <a:pt x="2332737" y="398670"/>
                </a:cubicBezTo>
                <a:lnTo>
                  <a:pt x="2447515" y="456096"/>
                </a:lnTo>
                <a:cubicBezTo>
                  <a:pt x="2448325" y="456537"/>
                  <a:pt x="2449209" y="456685"/>
                  <a:pt x="2450018" y="456685"/>
                </a:cubicBezTo>
                <a:cubicBezTo>
                  <a:pt x="2452006" y="456685"/>
                  <a:pt x="2453994" y="455507"/>
                  <a:pt x="2454951" y="453593"/>
                </a:cubicBezTo>
                <a:close/>
                <a:moveTo>
                  <a:pt x="2340541" y="395062"/>
                </a:moveTo>
                <a:cubicBezTo>
                  <a:pt x="2341277" y="392117"/>
                  <a:pt x="2339510" y="389025"/>
                  <a:pt x="2336492" y="388289"/>
                </a:cubicBezTo>
                <a:lnTo>
                  <a:pt x="2218032" y="358030"/>
                </a:lnTo>
                <a:cubicBezTo>
                  <a:pt x="2215087" y="357220"/>
                  <a:pt x="2211995" y="359060"/>
                  <a:pt x="2211259" y="362079"/>
                </a:cubicBezTo>
                <a:cubicBezTo>
                  <a:pt x="2210522" y="365024"/>
                  <a:pt x="2212289" y="368116"/>
                  <a:pt x="2215308" y="368852"/>
                </a:cubicBezTo>
                <a:lnTo>
                  <a:pt x="2333768" y="399111"/>
                </a:lnTo>
                <a:cubicBezTo>
                  <a:pt x="2334209" y="399259"/>
                  <a:pt x="2334725" y="399259"/>
                  <a:pt x="2335166" y="399259"/>
                </a:cubicBezTo>
                <a:cubicBezTo>
                  <a:pt x="2337670" y="399259"/>
                  <a:pt x="2339878" y="397565"/>
                  <a:pt x="2340541" y="395062"/>
                </a:cubicBezTo>
                <a:close/>
                <a:moveTo>
                  <a:pt x="2222302" y="363478"/>
                </a:moveTo>
                <a:cubicBezTo>
                  <a:pt x="2222376" y="360386"/>
                  <a:pt x="2219873" y="357882"/>
                  <a:pt x="2216780" y="357809"/>
                </a:cubicBezTo>
                <a:lnTo>
                  <a:pt x="2097805" y="356189"/>
                </a:lnTo>
                <a:cubicBezTo>
                  <a:pt x="2097732" y="356189"/>
                  <a:pt x="2097732" y="356189"/>
                  <a:pt x="2097658" y="356189"/>
                </a:cubicBezTo>
                <a:cubicBezTo>
                  <a:pt x="2094639" y="356189"/>
                  <a:pt x="2092136" y="358619"/>
                  <a:pt x="2092136" y="361711"/>
                </a:cubicBezTo>
                <a:cubicBezTo>
                  <a:pt x="2092062" y="364803"/>
                  <a:pt x="2094566" y="367306"/>
                  <a:pt x="2097658" y="367380"/>
                </a:cubicBezTo>
                <a:lnTo>
                  <a:pt x="2216633" y="368999"/>
                </a:lnTo>
                <a:cubicBezTo>
                  <a:pt x="2216707" y="368999"/>
                  <a:pt x="2216707" y="368999"/>
                  <a:pt x="2216780" y="368999"/>
                </a:cubicBezTo>
                <a:cubicBezTo>
                  <a:pt x="2219799" y="368926"/>
                  <a:pt x="2222228" y="366496"/>
                  <a:pt x="2222302" y="363478"/>
                </a:cubicBezTo>
                <a:close/>
                <a:moveTo>
                  <a:pt x="1990904" y="394252"/>
                </a:moveTo>
                <a:lnTo>
                  <a:pt x="2099057" y="367159"/>
                </a:lnTo>
                <a:cubicBezTo>
                  <a:pt x="2102075" y="366423"/>
                  <a:pt x="2103842" y="363404"/>
                  <a:pt x="2103106" y="360386"/>
                </a:cubicBezTo>
                <a:cubicBezTo>
                  <a:pt x="2102370" y="357441"/>
                  <a:pt x="2099351" y="355674"/>
                  <a:pt x="2096333" y="356336"/>
                </a:cubicBezTo>
                <a:lnTo>
                  <a:pt x="1988180" y="383430"/>
                </a:lnTo>
                <a:cubicBezTo>
                  <a:pt x="1985162" y="384166"/>
                  <a:pt x="1983395" y="387184"/>
                  <a:pt x="1984131" y="390203"/>
                </a:cubicBezTo>
                <a:cubicBezTo>
                  <a:pt x="1984793" y="392780"/>
                  <a:pt x="1987076" y="394473"/>
                  <a:pt x="1989579" y="394399"/>
                </a:cubicBezTo>
                <a:cubicBezTo>
                  <a:pt x="1990021" y="394399"/>
                  <a:pt x="1990463" y="394326"/>
                  <a:pt x="1990904" y="394252"/>
                </a:cubicBezTo>
                <a:close/>
                <a:moveTo>
                  <a:pt x="1985309" y="395651"/>
                </a:moveTo>
                <a:lnTo>
                  <a:pt x="1990978" y="394252"/>
                </a:lnTo>
                <a:cubicBezTo>
                  <a:pt x="1993923" y="393516"/>
                  <a:pt x="1995763" y="390497"/>
                  <a:pt x="1995027" y="387479"/>
                </a:cubicBezTo>
                <a:cubicBezTo>
                  <a:pt x="1994291" y="384534"/>
                  <a:pt x="1991272" y="382693"/>
                  <a:pt x="1988254" y="383430"/>
                </a:cubicBezTo>
                <a:lnTo>
                  <a:pt x="1982585" y="384828"/>
                </a:lnTo>
                <a:cubicBezTo>
                  <a:pt x="1979640" y="385565"/>
                  <a:pt x="1977799" y="388583"/>
                  <a:pt x="1978536" y="391602"/>
                </a:cubicBezTo>
                <a:cubicBezTo>
                  <a:pt x="1979198" y="394105"/>
                  <a:pt x="1981481" y="395798"/>
                  <a:pt x="1983984" y="395798"/>
                </a:cubicBezTo>
                <a:cubicBezTo>
                  <a:pt x="1984425" y="395798"/>
                  <a:pt x="1984867" y="395798"/>
                  <a:pt x="1985309" y="395651"/>
                </a:cubicBezTo>
                <a:close/>
                <a:moveTo>
                  <a:pt x="1945552" y="422597"/>
                </a:moveTo>
                <a:lnTo>
                  <a:pt x="1987002" y="394841"/>
                </a:lnTo>
                <a:cubicBezTo>
                  <a:pt x="1989579" y="393148"/>
                  <a:pt x="1990242" y="389688"/>
                  <a:pt x="1988548" y="387111"/>
                </a:cubicBezTo>
                <a:cubicBezTo>
                  <a:pt x="1986855" y="384534"/>
                  <a:pt x="1983321" y="383871"/>
                  <a:pt x="1980818" y="385565"/>
                </a:cubicBezTo>
                <a:lnTo>
                  <a:pt x="1939368" y="413321"/>
                </a:lnTo>
                <a:cubicBezTo>
                  <a:pt x="1936791" y="415014"/>
                  <a:pt x="1936129" y="418474"/>
                  <a:pt x="1937822" y="421051"/>
                </a:cubicBezTo>
                <a:cubicBezTo>
                  <a:pt x="1938926" y="422671"/>
                  <a:pt x="1940693" y="423554"/>
                  <a:pt x="1942534" y="423554"/>
                </a:cubicBezTo>
                <a:cubicBezTo>
                  <a:pt x="1943565" y="423554"/>
                  <a:pt x="1944595" y="423260"/>
                  <a:pt x="1945552" y="422597"/>
                </a:cubicBezTo>
                <a:close/>
                <a:moveTo>
                  <a:pt x="1897844" y="451973"/>
                </a:moveTo>
                <a:lnTo>
                  <a:pt x="1945405" y="422744"/>
                </a:lnTo>
                <a:cubicBezTo>
                  <a:pt x="1948056" y="421125"/>
                  <a:pt x="1948866" y="417738"/>
                  <a:pt x="1947246" y="415088"/>
                </a:cubicBezTo>
                <a:cubicBezTo>
                  <a:pt x="1945626" y="412437"/>
                  <a:pt x="1942166" y="411627"/>
                  <a:pt x="1939589" y="413247"/>
                </a:cubicBezTo>
                <a:lnTo>
                  <a:pt x="1892028" y="442475"/>
                </a:lnTo>
                <a:cubicBezTo>
                  <a:pt x="1889378" y="444095"/>
                  <a:pt x="1888568" y="447482"/>
                  <a:pt x="1890188" y="450132"/>
                </a:cubicBezTo>
                <a:cubicBezTo>
                  <a:pt x="1891218" y="451826"/>
                  <a:pt x="1893059" y="452783"/>
                  <a:pt x="1894973" y="452783"/>
                </a:cubicBezTo>
                <a:cubicBezTo>
                  <a:pt x="1895930" y="452783"/>
                  <a:pt x="1896961" y="452562"/>
                  <a:pt x="1897844" y="451973"/>
                </a:cubicBezTo>
                <a:close/>
                <a:moveTo>
                  <a:pt x="1845057" y="481275"/>
                </a:moveTo>
                <a:lnTo>
                  <a:pt x="1897624" y="452120"/>
                </a:lnTo>
                <a:cubicBezTo>
                  <a:pt x="1900348" y="450648"/>
                  <a:pt x="1901305" y="447261"/>
                  <a:pt x="1899832" y="444537"/>
                </a:cubicBezTo>
                <a:cubicBezTo>
                  <a:pt x="1898360" y="441813"/>
                  <a:pt x="1894973" y="440856"/>
                  <a:pt x="1892249" y="442328"/>
                </a:cubicBezTo>
                <a:lnTo>
                  <a:pt x="1839682" y="471483"/>
                </a:lnTo>
                <a:cubicBezTo>
                  <a:pt x="1836958" y="472955"/>
                  <a:pt x="1836001" y="476342"/>
                  <a:pt x="1837474" y="479066"/>
                </a:cubicBezTo>
                <a:cubicBezTo>
                  <a:pt x="1838504" y="480907"/>
                  <a:pt x="1840418" y="481937"/>
                  <a:pt x="1842406" y="481937"/>
                </a:cubicBezTo>
                <a:cubicBezTo>
                  <a:pt x="1843290" y="481937"/>
                  <a:pt x="1844173" y="481717"/>
                  <a:pt x="1845057" y="481275"/>
                </a:cubicBezTo>
                <a:close/>
                <a:moveTo>
                  <a:pt x="1842922" y="482526"/>
                </a:moveTo>
                <a:lnTo>
                  <a:pt x="1845278" y="481128"/>
                </a:lnTo>
                <a:cubicBezTo>
                  <a:pt x="1847854" y="479508"/>
                  <a:pt x="1848738" y="476048"/>
                  <a:pt x="1847118" y="473471"/>
                </a:cubicBezTo>
                <a:cubicBezTo>
                  <a:pt x="1845499" y="470820"/>
                  <a:pt x="1842038" y="470084"/>
                  <a:pt x="1839461" y="471630"/>
                </a:cubicBezTo>
                <a:lnTo>
                  <a:pt x="1837105" y="473029"/>
                </a:lnTo>
                <a:cubicBezTo>
                  <a:pt x="1834529" y="474649"/>
                  <a:pt x="1833645" y="478109"/>
                  <a:pt x="1835265" y="480686"/>
                </a:cubicBezTo>
                <a:cubicBezTo>
                  <a:pt x="1836369" y="482379"/>
                  <a:pt x="1838210" y="483336"/>
                  <a:pt x="1840050" y="483336"/>
                </a:cubicBezTo>
                <a:cubicBezTo>
                  <a:pt x="1841081" y="483336"/>
                  <a:pt x="1842038" y="483115"/>
                  <a:pt x="1842922" y="482526"/>
                </a:cubicBezTo>
                <a:close/>
                <a:moveTo>
                  <a:pt x="11226344" y="197310"/>
                </a:moveTo>
                <a:lnTo>
                  <a:pt x="11294078" y="136424"/>
                </a:lnTo>
                <a:cubicBezTo>
                  <a:pt x="11296360" y="134362"/>
                  <a:pt x="11296581" y="130828"/>
                  <a:pt x="11294519" y="128546"/>
                </a:cubicBezTo>
                <a:cubicBezTo>
                  <a:pt x="11292458" y="126264"/>
                  <a:pt x="11288924" y="126043"/>
                  <a:pt x="11286642" y="128104"/>
                </a:cubicBezTo>
                <a:lnTo>
                  <a:pt x="11218908" y="188991"/>
                </a:lnTo>
                <a:cubicBezTo>
                  <a:pt x="11216626" y="191052"/>
                  <a:pt x="11216405" y="194586"/>
                  <a:pt x="11218467" y="196868"/>
                </a:cubicBezTo>
                <a:cubicBezTo>
                  <a:pt x="11219571" y="198120"/>
                  <a:pt x="11221117" y="198709"/>
                  <a:pt x="11222663" y="198709"/>
                </a:cubicBezTo>
                <a:cubicBezTo>
                  <a:pt x="11223988" y="198709"/>
                  <a:pt x="11225313" y="198267"/>
                  <a:pt x="11226344" y="197310"/>
                </a:cubicBezTo>
                <a:close/>
                <a:moveTo>
                  <a:pt x="11163176" y="269535"/>
                </a:moveTo>
                <a:lnTo>
                  <a:pt x="11226860" y="196868"/>
                </a:lnTo>
                <a:cubicBezTo>
                  <a:pt x="11228921" y="194586"/>
                  <a:pt x="11228627" y="191052"/>
                  <a:pt x="11226344" y="188991"/>
                </a:cubicBezTo>
                <a:cubicBezTo>
                  <a:pt x="11224062" y="187003"/>
                  <a:pt x="11220528" y="187224"/>
                  <a:pt x="11218467" y="189506"/>
                </a:cubicBezTo>
                <a:lnTo>
                  <a:pt x="11154782" y="262172"/>
                </a:lnTo>
                <a:cubicBezTo>
                  <a:pt x="11152721" y="264455"/>
                  <a:pt x="11153015" y="267988"/>
                  <a:pt x="11155298" y="270050"/>
                </a:cubicBezTo>
                <a:cubicBezTo>
                  <a:pt x="11156328" y="271007"/>
                  <a:pt x="11157727" y="271449"/>
                  <a:pt x="11158979" y="271449"/>
                </a:cubicBezTo>
                <a:cubicBezTo>
                  <a:pt x="11160525" y="271375"/>
                  <a:pt x="11162071" y="270786"/>
                  <a:pt x="11163176" y="269535"/>
                </a:cubicBezTo>
                <a:close/>
                <a:moveTo>
                  <a:pt x="11104056" y="352729"/>
                </a:moveTo>
                <a:lnTo>
                  <a:pt x="11163470" y="269019"/>
                </a:lnTo>
                <a:cubicBezTo>
                  <a:pt x="11165237" y="266516"/>
                  <a:pt x="11164648" y="263056"/>
                  <a:pt x="11162145" y="261289"/>
                </a:cubicBezTo>
                <a:cubicBezTo>
                  <a:pt x="11159642" y="259448"/>
                  <a:pt x="11156182" y="260111"/>
                  <a:pt x="11154415" y="262614"/>
                </a:cubicBezTo>
                <a:lnTo>
                  <a:pt x="11095000" y="346324"/>
                </a:lnTo>
                <a:cubicBezTo>
                  <a:pt x="11093233" y="348827"/>
                  <a:pt x="11093822" y="352287"/>
                  <a:pt x="11096326" y="354054"/>
                </a:cubicBezTo>
                <a:cubicBezTo>
                  <a:pt x="11097283" y="354790"/>
                  <a:pt x="11098460" y="355085"/>
                  <a:pt x="11099565" y="355085"/>
                </a:cubicBezTo>
                <a:cubicBezTo>
                  <a:pt x="11101258" y="355085"/>
                  <a:pt x="11102951" y="354275"/>
                  <a:pt x="11104056" y="352729"/>
                </a:cubicBezTo>
                <a:close/>
                <a:moveTo>
                  <a:pt x="11049428" y="445199"/>
                </a:moveTo>
                <a:lnTo>
                  <a:pt x="11104277" y="352361"/>
                </a:lnTo>
                <a:cubicBezTo>
                  <a:pt x="11105823" y="349710"/>
                  <a:pt x="11104939" y="346324"/>
                  <a:pt x="11102289" y="344704"/>
                </a:cubicBezTo>
                <a:cubicBezTo>
                  <a:pt x="11099639" y="343158"/>
                  <a:pt x="11096252" y="344041"/>
                  <a:pt x="11094632" y="346692"/>
                </a:cubicBezTo>
                <a:lnTo>
                  <a:pt x="11039783" y="439530"/>
                </a:lnTo>
                <a:cubicBezTo>
                  <a:pt x="11038237" y="442181"/>
                  <a:pt x="11039121" y="445568"/>
                  <a:pt x="11041771" y="447187"/>
                </a:cubicBezTo>
                <a:cubicBezTo>
                  <a:pt x="11042654" y="447703"/>
                  <a:pt x="11043685" y="447997"/>
                  <a:pt x="11044642" y="447997"/>
                </a:cubicBezTo>
                <a:cubicBezTo>
                  <a:pt x="11046557" y="447924"/>
                  <a:pt x="11048397" y="446966"/>
                  <a:pt x="11049428" y="445199"/>
                </a:cubicBezTo>
                <a:close/>
                <a:moveTo>
                  <a:pt x="10999659" y="544812"/>
                </a:moveTo>
                <a:lnTo>
                  <a:pt x="11049648" y="444831"/>
                </a:lnTo>
                <a:cubicBezTo>
                  <a:pt x="11051048" y="442107"/>
                  <a:pt x="11049943" y="438721"/>
                  <a:pt x="11047145" y="437395"/>
                </a:cubicBezTo>
                <a:cubicBezTo>
                  <a:pt x="11044421" y="435997"/>
                  <a:pt x="11041035" y="437101"/>
                  <a:pt x="11039709" y="439899"/>
                </a:cubicBezTo>
                <a:lnTo>
                  <a:pt x="10989719" y="539879"/>
                </a:lnTo>
                <a:cubicBezTo>
                  <a:pt x="10988320" y="542603"/>
                  <a:pt x="10989425" y="545990"/>
                  <a:pt x="10992223" y="547315"/>
                </a:cubicBezTo>
                <a:cubicBezTo>
                  <a:pt x="10993032" y="547757"/>
                  <a:pt x="10993916" y="547904"/>
                  <a:pt x="10994726" y="547904"/>
                </a:cubicBezTo>
                <a:cubicBezTo>
                  <a:pt x="10996714" y="547830"/>
                  <a:pt x="10998702" y="546726"/>
                  <a:pt x="10999659" y="544812"/>
                </a:cubicBezTo>
                <a:close/>
                <a:moveTo>
                  <a:pt x="10952540" y="654363"/>
                </a:moveTo>
                <a:lnTo>
                  <a:pt x="10999806" y="544517"/>
                </a:lnTo>
                <a:cubicBezTo>
                  <a:pt x="11000983" y="541720"/>
                  <a:pt x="10999732" y="538406"/>
                  <a:pt x="10996861" y="537155"/>
                </a:cubicBezTo>
                <a:cubicBezTo>
                  <a:pt x="10994063" y="535977"/>
                  <a:pt x="10990750" y="537228"/>
                  <a:pt x="10989499" y="540100"/>
                </a:cubicBezTo>
                <a:lnTo>
                  <a:pt x="10942232" y="649946"/>
                </a:lnTo>
                <a:cubicBezTo>
                  <a:pt x="10941054" y="652743"/>
                  <a:pt x="10942306" y="656056"/>
                  <a:pt x="10945177" y="657308"/>
                </a:cubicBezTo>
                <a:cubicBezTo>
                  <a:pt x="10945913" y="657602"/>
                  <a:pt x="10946649" y="657750"/>
                  <a:pt x="10947386" y="657750"/>
                </a:cubicBezTo>
                <a:cubicBezTo>
                  <a:pt x="10949595" y="657676"/>
                  <a:pt x="10951656" y="656424"/>
                  <a:pt x="10952540" y="654363"/>
                </a:cubicBezTo>
                <a:close/>
                <a:moveTo>
                  <a:pt x="10915949" y="750883"/>
                </a:moveTo>
                <a:lnTo>
                  <a:pt x="10952613" y="654142"/>
                </a:lnTo>
                <a:cubicBezTo>
                  <a:pt x="10953718" y="651271"/>
                  <a:pt x="10952245" y="648031"/>
                  <a:pt x="10949373" y="646927"/>
                </a:cubicBezTo>
                <a:cubicBezTo>
                  <a:pt x="10946502" y="645823"/>
                  <a:pt x="10943263" y="647295"/>
                  <a:pt x="10942159" y="650166"/>
                </a:cubicBezTo>
                <a:lnTo>
                  <a:pt x="10905494" y="746907"/>
                </a:lnTo>
                <a:cubicBezTo>
                  <a:pt x="10904390" y="749779"/>
                  <a:pt x="10905863" y="753018"/>
                  <a:pt x="10908733" y="754122"/>
                </a:cubicBezTo>
                <a:cubicBezTo>
                  <a:pt x="10909397" y="754343"/>
                  <a:pt x="10910059" y="754491"/>
                  <a:pt x="10910721" y="754491"/>
                </a:cubicBezTo>
                <a:cubicBezTo>
                  <a:pt x="10913078" y="754417"/>
                  <a:pt x="10915139" y="753092"/>
                  <a:pt x="10915949" y="750883"/>
                </a:cubicBezTo>
                <a:close/>
                <a:moveTo>
                  <a:pt x="10915286" y="752576"/>
                </a:moveTo>
                <a:lnTo>
                  <a:pt x="10915949" y="750957"/>
                </a:lnTo>
                <a:cubicBezTo>
                  <a:pt x="10917126" y="748085"/>
                  <a:pt x="10915728" y="744846"/>
                  <a:pt x="10912857" y="743742"/>
                </a:cubicBezTo>
                <a:cubicBezTo>
                  <a:pt x="10909985" y="742564"/>
                  <a:pt x="10906746" y="743962"/>
                  <a:pt x="10905642" y="746834"/>
                </a:cubicBezTo>
                <a:lnTo>
                  <a:pt x="10904979" y="748453"/>
                </a:lnTo>
                <a:cubicBezTo>
                  <a:pt x="10903801" y="751325"/>
                  <a:pt x="10905200" y="754564"/>
                  <a:pt x="10908071" y="755668"/>
                </a:cubicBezTo>
                <a:cubicBezTo>
                  <a:pt x="10908733" y="755963"/>
                  <a:pt x="10909470" y="756037"/>
                  <a:pt x="10910206" y="756037"/>
                </a:cubicBezTo>
                <a:cubicBezTo>
                  <a:pt x="10912342" y="756110"/>
                  <a:pt x="10914402" y="754785"/>
                  <a:pt x="10915286" y="752576"/>
                </a:cubicBezTo>
                <a:close/>
                <a:moveTo>
                  <a:pt x="8271994" y="2342543"/>
                </a:moveTo>
                <a:cubicBezTo>
                  <a:pt x="8274718" y="2341071"/>
                  <a:pt x="8275675" y="2337684"/>
                  <a:pt x="8274202" y="2334960"/>
                </a:cubicBezTo>
                <a:lnTo>
                  <a:pt x="8230690" y="2254931"/>
                </a:lnTo>
                <a:cubicBezTo>
                  <a:pt x="8229218" y="2252207"/>
                  <a:pt x="8225758" y="2251250"/>
                  <a:pt x="8223108" y="2252723"/>
                </a:cubicBezTo>
                <a:cubicBezTo>
                  <a:pt x="8220384" y="2254195"/>
                  <a:pt x="8219426" y="2257582"/>
                  <a:pt x="8220899" y="2260306"/>
                </a:cubicBezTo>
                <a:lnTo>
                  <a:pt x="8264410" y="2340334"/>
                </a:lnTo>
                <a:cubicBezTo>
                  <a:pt x="8265441" y="2342175"/>
                  <a:pt x="8267355" y="2343279"/>
                  <a:pt x="8269342" y="2343279"/>
                </a:cubicBezTo>
                <a:cubicBezTo>
                  <a:pt x="8270299" y="2343205"/>
                  <a:pt x="8271183" y="2342985"/>
                  <a:pt x="8271994" y="2342543"/>
                </a:cubicBezTo>
                <a:close/>
                <a:moveTo>
                  <a:pt x="8334278" y="2418375"/>
                </a:moveTo>
                <a:cubicBezTo>
                  <a:pt x="8336708" y="2416461"/>
                  <a:pt x="8337076" y="2412927"/>
                  <a:pt x="8335088" y="2410571"/>
                </a:cubicBezTo>
                <a:lnTo>
                  <a:pt x="8273687" y="2334150"/>
                </a:lnTo>
                <a:cubicBezTo>
                  <a:pt x="8271772" y="2331720"/>
                  <a:pt x="8268239" y="2331352"/>
                  <a:pt x="8265882" y="2333267"/>
                </a:cubicBezTo>
                <a:cubicBezTo>
                  <a:pt x="8263453" y="2335181"/>
                  <a:pt x="8263084" y="2338715"/>
                  <a:pt x="8264999" y="2341071"/>
                </a:cubicBezTo>
                <a:lnTo>
                  <a:pt x="8326400" y="2417491"/>
                </a:lnTo>
                <a:cubicBezTo>
                  <a:pt x="8327505" y="2418890"/>
                  <a:pt x="8329125" y="2419553"/>
                  <a:pt x="8330745" y="2419553"/>
                </a:cubicBezTo>
                <a:cubicBezTo>
                  <a:pt x="8331996" y="2419626"/>
                  <a:pt x="8333248" y="2419185"/>
                  <a:pt x="8334278" y="2418375"/>
                </a:cubicBezTo>
                <a:close/>
                <a:moveTo>
                  <a:pt x="8411435" y="2487949"/>
                </a:moveTo>
                <a:cubicBezTo>
                  <a:pt x="8413497" y="2485666"/>
                  <a:pt x="8413349" y="2482133"/>
                  <a:pt x="8411067" y="2480071"/>
                </a:cubicBezTo>
                <a:lnTo>
                  <a:pt x="8334500" y="2409908"/>
                </a:lnTo>
                <a:cubicBezTo>
                  <a:pt x="8332217" y="2407847"/>
                  <a:pt x="8328683" y="2407994"/>
                  <a:pt x="8326621" y="2410276"/>
                </a:cubicBezTo>
                <a:cubicBezTo>
                  <a:pt x="8324560" y="2412559"/>
                  <a:pt x="8324707" y="2416093"/>
                  <a:pt x="8326990" y="2418154"/>
                </a:cubicBezTo>
                <a:lnTo>
                  <a:pt x="8403558" y="2488317"/>
                </a:lnTo>
                <a:cubicBezTo>
                  <a:pt x="8404661" y="2489274"/>
                  <a:pt x="8405987" y="2489789"/>
                  <a:pt x="8407386" y="2489789"/>
                </a:cubicBezTo>
                <a:cubicBezTo>
                  <a:pt x="8408859" y="2489789"/>
                  <a:pt x="8410331" y="2489200"/>
                  <a:pt x="8411435" y="2487949"/>
                </a:cubicBezTo>
                <a:close/>
                <a:moveTo>
                  <a:pt x="8492494" y="2535951"/>
                </a:moveTo>
                <a:cubicBezTo>
                  <a:pt x="8494114" y="2533301"/>
                  <a:pt x="8493230" y="2529914"/>
                  <a:pt x="8490654" y="2528294"/>
                </a:cubicBezTo>
                <a:lnTo>
                  <a:pt x="8410257" y="2479482"/>
                </a:lnTo>
                <a:cubicBezTo>
                  <a:pt x="8407607" y="2477936"/>
                  <a:pt x="8404220" y="2478746"/>
                  <a:pt x="8402601" y="2481323"/>
                </a:cubicBezTo>
                <a:cubicBezTo>
                  <a:pt x="8400980" y="2483973"/>
                  <a:pt x="8401864" y="2487360"/>
                  <a:pt x="8404441" y="2488980"/>
                </a:cubicBezTo>
                <a:lnTo>
                  <a:pt x="8484837" y="2537792"/>
                </a:lnTo>
                <a:cubicBezTo>
                  <a:pt x="8485721" y="2538307"/>
                  <a:pt x="8486752" y="2538601"/>
                  <a:pt x="8487782" y="2538601"/>
                </a:cubicBezTo>
                <a:cubicBezTo>
                  <a:pt x="8489623" y="2538601"/>
                  <a:pt x="8491464" y="2537644"/>
                  <a:pt x="8492494" y="2535951"/>
                </a:cubicBezTo>
                <a:close/>
                <a:moveTo>
                  <a:pt x="8565970" y="2546258"/>
                </a:moveTo>
                <a:cubicBezTo>
                  <a:pt x="8566486" y="2543240"/>
                  <a:pt x="8564424" y="2540368"/>
                  <a:pt x="8561406" y="2539853"/>
                </a:cubicBezTo>
                <a:lnTo>
                  <a:pt x="8488592" y="2527558"/>
                </a:lnTo>
                <a:cubicBezTo>
                  <a:pt x="8485574" y="2526969"/>
                  <a:pt x="8482703" y="2529104"/>
                  <a:pt x="8482187" y="2532123"/>
                </a:cubicBezTo>
                <a:cubicBezTo>
                  <a:pt x="8481672" y="2535141"/>
                  <a:pt x="8483734" y="2538013"/>
                  <a:pt x="8486752" y="2538528"/>
                </a:cubicBezTo>
                <a:lnTo>
                  <a:pt x="8559565" y="2550823"/>
                </a:lnTo>
                <a:cubicBezTo>
                  <a:pt x="8559860" y="2550897"/>
                  <a:pt x="8560227" y="2550897"/>
                  <a:pt x="8560522" y="2550897"/>
                </a:cubicBezTo>
                <a:cubicBezTo>
                  <a:pt x="8563172" y="2550897"/>
                  <a:pt x="8565529" y="2548982"/>
                  <a:pt x="8565970" y="2546258"/>
                </a:cubicBezTo>
                <a:close/>
                <a:moveTo>
                  <a:pt x="8560743" y="2550897"/>
                </a:moveTo>
                <a:lnTo>
                  <a:pt x="8627814" y="2547657"/>
                </a:lnTo>
                <a:cubicBezTo>
                  <a:pt x="8630906" y="2547510"/>
                  <a:pt x="8633262" y="2544860"/>
                  <a:pt x="8633114" y="2541841"/>
                </a:cubicBezTo>
                <a:cubicBezTo>
                  <a:pt x="8632967" y="2538749"/>
                  <a:pt x="8630169" y="2536466"/>
                  <a:pt x="8627299" y="2536540"/>
                </a:cubicBezTo>
                <a:lnTo>
                  <a:pt x="8560227" y="2539779"/>
                </a:lnTo>
                <a:cubicBezTo>
                  <a:pt x="8557136" y="2539927"/>
                  <a:pt x="8554779" y="2542504"/>
                  <a:pt x="8554927" y="2545596"/>
                </a:cubicBezTo>
                <a:cubicBezTo>
                  <a:pt x="8555074" y="2548614"/>
                  <a:pt x="8557577" y="2550897"/>
                  <a:pt x="8560522" y="2550897"/>
                </a:cubicBezTo>
                <a:cubicBezTo>
                  <a:pt x="8560596" y="2550897"/>
                  <a:pt x="8560670" y="2550897"/>
                  <a:pt x="8560743" y="2550897"/>
                </a:cubicBezTo>
                <a:close/>
                <a:moveTo>
                  <a:pt x="8696504" y="2545007"/>
                </a:moveTo>
                <a:cubicBezTo>
                  <a:pt x="8696651" y="2541915"/>
                  <a:pt x="8694222" y="2539338"/>
                  <a:pt x="8691203" y="2539191"/>
                </a:cubicBezTo>
                <a:lnTo>
                  <a:pt x="8627888" y="2536540"/>
                </a:lnTo>
                <a:cubicBezTo>
                  <a:pt x="8624942" y="2536245"/>
                  <a:pt x="8622218" y="2538822"/>
                  <a:pt x="8622071" y="2541841"/>
                </a:cubicBezTo>
                <a:cubicBezTo>
                  <a:pt x="8621924" y="2544933"/>
                  <a:pt x="8624354" y="2547510"/>
                  <a:pt x="8627372" y="2547657"/>
                </a:cubicBezTo>
                <a:lnTo>
                  <a:pt x="8690688" y="2550308"/>
                </a:lnTo>
                <a:cubicBezTo>
                  <a:pt x="8690762" y="2550308"/>
                  <a:pt x="8690908" y="2550308"/>
                  <a:pt x="8690982" y="2550308"/>
                </a:cubicBezTo>
                <a:cubicBezTo>
                  <a:pt x="8693927" y="2550308"/>
                  <a:pt x="8696357" y="2548025"/>
                  <a:pt x="8696504" y="2545007"/>
                </a:cubicBezTo>
                <a:close/>
                <a:moveTo>
                  <a:pt x="8766078" y="2564811"/>
                </a:moveTo>
                <a:cubicBezTo>
                  <a:pt x="8766888" y="2561866"/>
                  <a:pt x="8765121" y="2558774"/>
                  <a:pt x="8762102" y="2557964"/>
                </a:cubicBezTo>
                <a:lnTo>
                  <a:pt x="8692308" y="2539411"/>
                </a:lnTo>
                <a:cubicBezTo>
                  <a:pt x="8689363" y="2538675"/>
                  <a:pt x="8686270" y="2540368"/>
                  <a:pt x="8685460" y="2543387"/>
                </a:cubicBezTo>
                <a:cubicBezTo>
                  <a:pt x="8684651" y="2546332"/>
                  <a:pt x="8686418" y="2549424"/>
                  <a:pt x="8689436" y="2550234"/>
                </a:cubicBezTo>
                <a:lnTo>
                  <a:pt x="8759231" y="2568787"/>
                </a:lnTo>
                <a:cubicBezTo>
                  <a:pt x="8759747" y="2568934"/>
                  <a:pt x="8760188" y="2569008"/>
                  <a:pt x="8760704" y="2569008"/>
                </a:cubicBezTo>
                <a:cubicBezTo>
                  <a:pt x="8763207" y="2568934"/>
                  <a:pt x="8765415" y="2567241"/>
                  <a:pt x="8766078" y="2564811"/>
                </a:cubicBezTo>
                <a:close/>
                <a:moveTo>
                  <a:pt x="8852217" y="2610384"/>
                </a:moveTo>
                <a:cubicBezTo>
                  <a:pt x="8853616" y="2607660"/>
                  <a:pt x="8852512" y="2604273"/>
                  <a:pt x="8849788" y="2602875"/>
                </a:cubicBezTo>
                <a:lnTo>
                  <a:pt x="8763281" y="2558332"/>
                </a:lnTo>
                <a:cubicBezTo>
                  <a:pt x="8760557" y="2556934"/>
                  <a:pt x="8757169" y="2558038"/>
                  <a:pt x="8755771" y="2560762"/>
                </a:cubicBezTo>
                <a:cubicBezTo>
                  <a:pt x="8754372" y="2563486"/>
                  <a:pt x="8755476" y="2566873"/>
                  <a:pt x="8758200" y="2568272"/>
                </a:cubicBezTo>
                <a:lnTo>
                  <a:pt x="8844707" y="2612814"/>
                </a:lnTo>
                <a:cubicBezTo>
                  <a:pt x="8845517" y="2613256"/>
                  <a:pt x="8846401" y="2613403"/>
                  <a:pt x="8847284" y="2613403"/>
                </a:cubicBezTo>
                <a:cubicBezTo>
                  <a:pt x="8849272" y="2613403"/>
                  <a:pt x="8851186" y="2612298"/>
                  <a:pt x="8852217" y="2610384"/>
                </a:cubicBezTo>
                <a:close/>
                <a:moveTo>
                  <a:pt x="8956689" y="2665749"/>
                </a:moveTo>
                <a:cubicBezTo>
                  <a:pt x="8958161" y="2663025"/>
                  <a:pt x="8957056" y="2659638"/>
                  <a:pt x="8954406" y="2658239"/>
                </a:cubicBezTo>
                <a:lnTo>
                  <a:pt x="8849935" y="2602948"/>
                </a:lnTo>
                <a:cubicBezTo>
                  <a:pt x="8847211" y="2601549"/>
                  <a:pt x="8843824" y="2602580"/>
                  <a:pt x="8842426" y="2605230"/>
                </a:cubicBezTo>
                <a:cubicBezTo>
                  <a:pt x="8840953" y="2607955"/>
                  <a:pt x="8842057" y="2611341"/>
                  <a:pt x="8844781" y="2612740"/>
                </a:cubicBezTo>
                <a:lnTo>
                  <a:pt x="8949253" y="2668031"/>
                </a:lnTo>
                <a:cubicBezTo>
                  <a:pt x="8950063" y="2668473"/>
                  <a:pt x="8951020" y="2668694"/>
                  <a:pt x="8951903" y="2668694"/>
                </a:cubicBezTo>
                <a:cubicBezTo>
                  <a:pt x="8953744" y="2668767"/>
                  <a:pt x="8955658" y="2667663"/>
                  <a:pt x="8956689" y="2665749"/>
                </a:cubicBezTo>
                <a:close/>
                <a:moveTo>
                  <a:pt x="9080596" y="2716181"/>
                </a:moveTo>
                <a:cubicBezTo>
                  <a:pt x="9081775" y="2713309"/>
                  <a:pt x="9080375" y="2710070"/>
                  <a:pt x="9077578" y="2708892"/>
                </a:cubicBezTo>
                <a:lnTo>
                  <a:pt x="8953818" y="2658018"/>
                </a:lnTo>
                <a:cubicBezTo>
                  <a:pt x="8950946" y="2656840"/>
                  <a:pt x="8947706" y="2658239"/>
                  <a:pt x="8946529" y="2661037"/>
                </a:cubicBezTo>
                <a:cubicBezTo>
                  <a:pt x="8945351" y="2663908"/>
                  <a:pt x="8946749" y="2667148"/>
                  <a:pt x="8949547" y="2668326"/>
                </a:cubicBezTo>
                <a:lnTo>
                  <a:pt x="9073308" y="2719199"/>
                </a:lnTo>
                <a:cubicBezTo>
                  <a:pt x="9074044" y="2719494"/>
                  <a:pt x="9074780" y="2719641"/>
                  <a:pt x="9075443" y="2719641"/>
                </a:cubicBezTo>
                <a:cubicBezTo>
                  <a:pt x="9077651" y="2719641"/>
                  <a:pt x="9079713" y="2718316"/>
                  <a:pt x="9080596" y="2716181"/>
                </a:cubicBezTo>
                <a:close/>
                <a:moveTo>
                  <a:pt x="9213339" y="2751372"/>
                </a:moveTo>
                <a:cubicBezTo>
                  <a:pt x="9214149" y="2748428"/>
                  <a:pt x="9212382" y="2745336"/>
                  <a:pt x="9209437" y="2744526"/>
                </a:cubicBezTo>
                <a:lnTo>
                  <a:pt x="9076915" y="2708671"/>
                </a:lnTo>
                <a:cubicBezTo>
                  <a:pt x="9073970" y="2707861"/>
                  <a:pt x="9070879" y="2709628"/>
                  <a:pt x="9070068" y="2712573"/>
                </a:cubicBezTo>
                <a:cubicBezTo>
                  <a:pt x="9069258" y="2715518"/>
                  <a:pt x="9071025" y="2718610"/>
                  <a:pt x="9073970" y="2719420"/>
                </a:cubicBezTo>
                <a:lnTo>
                  <a:pt x="9206492" y="2755274"/>
                </a:lnTo>
                <a:cubicBezTo>
                  <a:pt x="9207008" y="2755422"/>
                  <a:pt x="9207523" y="2755495"/>
                  <a:pt x="9207965" y="2755495"/>
                </a:cubicBezTo>
                <a:cubicBezTo>
                  <a:pt x="9210468" y="2755495"/>
                  <a:pt x="9212676" y="2753876"/>
                  <a:pt x="9213339" y="2751372"/>
                </a:cubicBezTo>
                <a:close/>
                <a:moveTo>
                  <a:pt x="9344168" y="2760575"/>
                </a:moveTo>
                <a:cubicBezTo>
                  <a:pt x="9344388" y="2757483"/>
                  <a:pt x="9342106" y="2754833"/>
                  <a:pt x="9339087" y="2754612"/>
                </a:cubicBezTo>
                <a:lnTo>
                  <a:pt x="9208480" y="2744378"/>
                </a:lnTo>
                <a:cubicBezTo>
                  <a:pt x="9205461" y="2744231"/>
                  <a:pt x="9202737" y="2746440"/>
                  <a:pt x="9202516" y="2749458"/>
                </a:cubicBezTo>
                <a:cubicBezTo>
                  <a:pt x="9202296" y="2752550"/>
                  <a:pt x="9204578" y="2755201"/>
                  <a:pt x="9207596" y="2755422"/>
                </a:cubicBezTo>
                <a:lnTo>
                  <a:pt x="9338204" y="2765655"/>
                </a:lnTo>
                <a:cubicBezTo>
                  <a:pt x="9338351" y="2765655"/>
                  <a:pt x="9338499" y="2765655"/>
                  <a:pt x="9338719" y="2765655"/>
                </a:cubicBezTo>
                <a:cubicBezTo>
                  <a:pt x="9341517" y="2765729"/>
                  <a:pt x="9343947" y="2763520"/>
                  <a:pt x="9344168" y="2760575"/>
                </a:cubicBezTo>
                <a:close/>
                <a:moveTo>
                  <a:pt x="9338940" y="2765729"/>
                </a:moveTo>
                <a:lnTo>
                  <a:pt x="9458799" y="2757704"/>
                </a:lnTo>
                <a:cubicBezTo>
                  <a:pt x="9461891" y="2757483"/>
                  <a:pt x="9464173" y="2754833"/>
                  <a:pt x="9464026" y="2751814"/>
                </a:cubicBezTo>
                <a:cubicBezTo>
                  <a:pt x="9463878" y="2748796"/>
                  <a:pt x="9461228" y="2746366"/>
                  <a:pt x="9458063" y="2746587"/>
                </a:cubicBezTo>
                <a:lnTo>
                  <a:pt x="9338204" y="2754612"/>
                </a:lnTo>
                <a:cubicBezTo>
                  <a:pt x="9335111" y="2754833"/>
                  <a:pt x="9332830" y="2757483"/>
                  <a:pt x="9332977" y="2760502"/>
                </a:cubicBezTo>
                <a:cubicBezTo>
                  <a:pt x="9333197" y="2763447"/>
                  <a:pt x="9335627" y="2765729"/>
                  <a:pt x="9338572" y="2765729"/>
                </a:cubicBezTo>
                <a:cubicBezTo>
                  <a:pt x="9338719" y="2765729"/>
                  <a:pt x="9338866" y="2765729"/>
                  <a:pt x="9338940" y="2765729"/>
                </a:cubicBezTo>
                <a:close/>
                <a:moveTo>
                  <a:pt x="9459461" y="2757630"/>
                </a:moveTo>
                <a:lnTo>
                  <a:pt x="9559883" y="2738783"/>
                </a:lnTo>
                <a:cubicBezTo>
                  <a:pt x="9562902" y="2738194"/>
                  <a:pt x="9564890" y="2735323"/>
                  <a:pt x="9564300" y="2732304"/>
                </a:cubicBezTo>
                <a:cubicBezTo>
                  <a:pt x="9563712" y="2729286"/>
                  <a:pt x="9560767" y="2727298"/>
                  <a:pt x="9557822" y="2727887"/>
                </a:cubicBezTo>
                <a:lnTo>
                  <a:pt x="9457400" y="2746734"/>
                </a:lnTo>
                <a:cubicBezTo>
                  <a:pt x="9454381" y="2747323"/>
                  <a:pt x="9452394" y="2750194"/>
                  <a:pt x="9452982" y="2753213"/>
                </a:cubicBezTo>
                <a:cubicBezTo>
                  <a:pt x="9453498" y="2755937"/>
                  <a:pt x="9455854" y="2757778"/>
                  <a:pt x="9458504" y="2757778"/>
                </a:cubicBezTo>
                <a:cubicBezTo>
                  <a:pt x="9458799" y="2757778"/>
                  <a:pt x="9459167" y="2757704"/>
                  <a:pt x="9459461" y="2757630"/>
                </a:cubicBezTo>
                <a:close/>
                <a:moveTo>
                  <a:pt x="9560031" y="2738709"/>
                </a:moveTo>
                <a:lnTo>
                  <a:pt x="9636009" y="2722439"/>
                </a:lnTo>
                <a:cubicBezTo>
                  <a:pt x="9639028" y="2721776"/>
                  <a:pt x="9640942" y="2718831"/>
                  <a:pt x="9640280" y="2715813"/>
                </a:cubicBezTo>
                <a:cubicBezTo>
                  <a:pt x="9639618" y="2712794"/>
                  <a:pt x="9636525" y="2710806"/>
                  <a:pt x="9633654" y="2711542"/>
                </a:cubicBezTo>
                <a:lnTo>
                  <a:pt x="9557675" y="2727813"/>
                </a:lnTo>
                <a:cubicBezTo>
                  <a:pt x="9554656" y="2728476"/>
                  <a:pt x="9552742" y="2731421"/>
                  <a:pt x="9553404" y="2734439"/>
                </a:cubicBezTo>
                <a:cubicBezTo>
                  <a:pt x="9553920" y="2737090"/>
                  <a:pt x="9556276" y="2738857"/>
                  <a:pt x="9558852" y="2738857"/>
                </a:cubicBezTo>
                <a:cubicBezTo>
                  <a:pt x="9559295" y="2738857"/>
                  <a:pt x="9559662" y="2738857"/>
                  <a:pt x="9560031" y="2738709"/>
                </a:cubicBezTo>
                <a:close/>
                <a:moveTo>
                  <a:pt x="9687031" y="2716917"/>
                </a:moveTo>
                <a:cubicBezTo>
                  <a:pt x="9687031" y="2713825"/>
                  <a:pt x="9684528" y="2711321"/>
                  <a:pt x="9681435" y="2711395"/>
                </a:cubicBezTo>
                <a:lnTo>
                  <a:pt x="9634758" y="2711542"/>
                </a:lnTo>
                <a:cubicBezTo>
                  <a:pt x="9634758" y="2711542"/>
                  <a:pt x="9634758" y="2711542"/>
                  <a:pt x="9634758" y="2711542"/>
                </a:cubicBezTo>
                <a:cubicBezTo>
                  <a:pt x="9631666" y="2711542"/>
                  <a:pt x="9629237" y="2714046"/>
                  <a:pt x="9629237" y="2717138"/>
                </a:cubicBezTo>
                <a:cubicBezTo>
                  <a:pt x="9629237" y="2720230"/>
                  <a:pt x="9631740" y="2722733"/>
                  <a:pt x="9634832" y="2722659"/>
                </a:cubicBezTo>
                <a:lnTo>
                  <a:pt x="9681509" y="2722512"/>
                </a:lnTo>
                <a:cubicBezTo>
                  <a:pt x="9681509" y="2722512"/>
                  <a:pt x="9681509" y="2722512"/>
                  <a:pt x="9681509" y="2722512"/>
                </a:cubicBezTo>
                <a:cubicBezTo>
                  <a:pt x="9684601" y="2722512"/>
                  <a:pt x="9687031" y="2720009"/>
                  <a:pt x="9687031" y="2716917"/>
                </a:cubicBezTo>
                <a:close/>
                <a:moveTo>
                  <a:pt x="9712872" y="2726267"/>
                </a:moveTo>
                <a:cubicBezTo>
                  <a:pt x="9713756" y="2723322"/>
                  <a:pt x="9712063" y="2720230"/>
                  <a:pt x="9709118" y="2719346"/>
                </a:cubicBezTo>
                <a:lnTo>
                  <a:pt x="9683055" y="2711542"/>
                </a:lnTo>
                <a:cubicBezTo>
                  <a:pt x="9680037" y="2710659"/>
                  <a:pt x="9677018" y="2712352"/>
                  <a:pt x="9676134" y="2715297"/>
                </a:cubicBezTo>
                <a:cubicBezTo>
                  <a:pt x="9675251" y="2718242"/>
                  <a:pt x="9676944" y="2721334"/>
                  <a:pt x="9679889" y="2722218"/>
                </a:cubicBezTo>
                <a:lnTo>
                  <a:pt x="9705951" y="2730022"/>
                </a:lnTo>
                <a:cubicBezTo>
                  <a:pt x="9706467" y="2730169"/>
                  <a:pt x="9707056" y="2730243"/>
                  <a:pt x="9707572" y="2730243"/>
                </a:cubicBezTo>
                <a:cubicBezTo>
                  <a:pt x="9709927" y="2730243"/>
                  <a:pt x="9712136" y="2728697"/>
                  <a:pt x="9712872" y="2726267"/>
                </a:cubicBezTo>
                <a:close/>
                <a:moveTo>
                  <a:pt x="9727597" y="2735396"/>
                </a:moveTo>
                <a:cubicBezTo>
                  <a:pt x="9729069" y="2732672"/>
                  <a:pt x="9728038" y="2729286"/>
                  <a:pt x="9725314" y="2727887"/>
                </a:cubicBezTo>
                <a:lnTo>
                  <a:pt x="9710148" y="2719862"/>
                </a:lnTo>
                <a:cubicBezTo>
                  <a:pt x="9707424" y="2718463"/>
                  <a:pt x="9704038" y="2719420"/>
                  <a:pt x="9702639" y="2722144"/>
                </a:cubicBezTo>
                <a:cubicBezTo>
                  <a:pt x="9701167" y="2724868"/>
                  <a:pt x="9702197" y="2728255"/>
                  <a:pt x="9704921" y="2729654"/>
                </a:cubicBezTo>
                <a:lnTo>
                  <a:pt x="9720087" y="2737679"/>
                </a:lnTo>
                <a:cubicBezTo>
                  <a:pt x="9720971" y="2738120"/>
                  <a:pt x="9721854" y="2738341"/>
                  <a:pt x="9722738" y="2738341"/>
                </a:cubicBezTo>
                <a:cubicBezTo>
                  <a:pt x="9724652" y="2738341"/>
                  <a:pt x="9726566" y="2737237"/>
                  <a:pt x="9727597" y="2735396"/>
                </a:cubicBezTo>
                <a:close/>
                <a:moveTo>
                  <a:pt x="9726198" y="2737090"/>
                </a:moveTo>
                <a:lnTo>
                  <a:pt x="9729364" y="2734513"/>
                </a:lnTo>
                <a:cubicBezTo>
                  <a:pt x="9731719" y="2732525"/>
                  <a:pt x="9732088" y="2729065"/>
                  <a:pt x="9730100" y="2726635"/>
                </a:cubicBezTo>
                <a:cubicBezTo>
                  <a:pt x="9728112" y="2724279"/>
                  <a:pt x="9724652" y="2723911"/>
                  <a:pt x="9722223" y="2725899"/>
                </a:cubicBezTo>
                <a:lnTo>
                  <a:pt x="9719056" y="2728476"/>
                </a:lnTo>
                <a:cubicBezTo>
                  <a:pt x="9716701" y="2730464"/>
                  <a:pt x="9716332" y="2733924"/>
                  <a:pt x="9718320" y="2736354"/>
                </a:cubicBezTo>
                <a:cubicBezTo>
                  <a:pt x="9719425" y="2737679"/>
                  <a:pt x="9721044" y="2738415"/>
                  <a:pt x="9722664" y="2738415"/>
                </a:cubicBezTo>
                <a:cubicBezTo>
                  <a:pt x="9723916" y="2738341"/>
                  <a:pt x="9725168" y="2737900"/>
                  <a:pt x="9726198" y="2737090"/>
                </a:cubicBezTo>
                <a:close/>
                <a:moveTo>
                  <a:pt x="9730321" y="2733408"/>
                </a:moveTo>
                <a:lnTo>
                  <a:pt x="9738641" y="2721776"/>
                </a:lnTo>
                <a:cubicBezTo>
                  <a:pt x="9740407" y="2719273"/>
                  <a:pt x="9739892" y="2715813"/>
                  <a:pt x="9737389" y="2713972"/>
                </a:cubicBezTo>
                <a:cubicBezTo>
                  <a:pt x="9734886" y="2712205"/>
                  <a:pt x="9731426" y="2712720"/>
                  <a:pt x="9729585" y="2715223"/>
                </a:cubicBezTo>
                <a:lnTo>
                  <a:pt x="9721266" y="2726856"/>
                </a:lnTo>
                <a:cubicBezTo>
                  <a:pt x="9719499" y="2729359"/>
                  <a:pt x="9720014" y="2732820"/>
                  <a:pt x="9722517" y="2734660"/>
                </a:cubicBezTo>
                <a:cubicBezTo>
                  <a:pt x="9723547" y="2735396"/>
                  <a:pt x="9724652" y="2735691"/>
                  <a:pt x="9725830" y="2735691"/>
                </a:cubicBezTo>
                <a:cubicBezTo>
                  <a:pt x="9727597" y="2735691"/>
                  <a:pt x="9729290" y="2734881"/>
                  <a:pt x="9730321" y="2733408"/>
                </a:cubicBezTo>
                <a:close/>
                <a:moveTo>
                  <a:pt x="7655841" y="2643735"/>
                </a:moveTo>
                <a:cubicBezTo>
                  <a:pt x="7658270" y="2641821"/>
                  <a:pt x="7658638" y="2638287"/>
                  <a:pt x="7656724" y="2635931"/>
                </a:cubicBezTo>
                <a:cubicBezTo>
                  <a:pt x="7654810" y="2633502"/>
                  <a:pt x="7651276" y="2633134"/>
                  <a:pt x="7648920" y="2635048"/>
                </a:cubicBezTo>
                <a:lnTo>
                  <a:pt x="7648257" y="2635563"/>
                </a:lnTo>
                <a:cubicBezTo>
                  <a:pt x="7645828" y="2637477"/>
                  <a:pt x="7645828" y="2640717"/>
                  <a:pt x="7647742" y="2643147"/>
                </a:cubicBezTo>
                <a:cubicBezTo>
                  <a:pt x="7648773" y="2644472"/>
                  <a:pt x="7650393" y="2645061"/>
                  <a:pt x="7652086" y="2645061"/>
                </a:cubicBezTo>
                <a:cubicBezTo>
                  <a:pt x="7653338" y="2645134"/>
                  <a:pt x="7654736" y="2644619"/>
                  <a:pt x="7655841" y="2643735"/>
                </a:cubicBezTo>
                <a:close/>
                <a:moveTo>
                  <a:pt x="7655914" y="2643662"/>
                </a:moveTo>
                <a:lnTo>
                  <a:pt x="7724531" y="2586089"/>
                </a:lnTo>
                <a:cubicBezTo>
                  <a:pt x="7726887" y="2584101"/>
                  <a:pt x="7727182" y="2580567"/>
                  <a:pt x="7725194" y="2578211"/>
                </a:cubicBezTo>
                <a:cubicBezTo>
                  <a:pt x="7723206" y="2575855"/>
                  <a:pt x="7719672" y="2575560"/>
                  <a:pt x="7717316" y="2577548"/>
                </a:cubicBezTo>
                <a:lnTo>
                  <a:pt x="7648699" y="2635122"/>
                </a:lnTo>
                <a:cubicBezTo>
                  <a:pt x="7646343" y="2637109"/>
                  <a:pt x="7646049" y="2640643"/>
                  <a:pt x="7648037" y="2642999"/>
                </a:cubicBezTo>
                <a:cubicBezTo>
                  <a:pt x="7649141" y="2644325"/>
                  <a:pt x="7650761" y="2644987"/>
                  <a:pt x="7652307" y="2644987"/>
                </a:cubicBezTo>
                <a:cubicBezTo>
                  <a:pt x="7653632" y="2644987"/>
                  <a:pt x="7654883" y="2644545"/>
                  <a:pt x="7655914" y="2643662"/>
                </a:cubicBezTo>
                <a:close/>
                <a:moveTo>
                  <a:pt x="7722985" y="2586972"/>
                </a:moveTo>
                <a:lnTo>
                  <a:pt x="7830843" y="2544491"/>
                </a:lnTo>
                <a:cubicBezTo>
                  <a:pt x="7833714" y="2543387"/>
                  <a:pt x="7835113" y="2540148"/>
                  <a:pt x="7834009" y="2537276"/>
                </a:cubicBezTo>
                <a:cubicBezTo>
                  <a:pt x="7832831" y="2534405"/>
                  <a:pt x="7829665" y="2533006"/>
                  <a:pt x="7826793" y="2534111"/>
                </a:cubicBezTo>
                <a:lnTo>
                  <a:pt x="7718936" y="2576591"/>
                </a:lnTo>
                <a:cubicBezTo>
                  <a:pt x="7716065" y="2577695"/>
                  <a:pt x="7714665" y="2580935"/>
                  <a:pt x="7715770" y="2583806"/>
                </a:cubicBezTo>
                <a:cubicBezTo>
                  <a:pt x="7716653" y="2586015"/>
                  <a:pt x="7718789" y="2587340"/>
                  <a:pt x="7720997" y="2587340"/>
                </a:cubicBezTo>
                <a:cubicBezTo>
                  <a:pt x="7721660" y="2587414"/>
                  <a:pt x="7722323" y="2587267"/>
                  <a:pt x="7722985" y="2586972"/>
                </a:cubicBezTo>
                <a:close/>
                <a:moveTo>
                  <a:pt x="7890920" y="2575929"/>
                </a:moveTo>
                <a:cubicBezTo>
                  <a:pt x="7892466" y="2573278"/>
                  <a:pt x="7891582" y="2569891"/>
                  <a:pt x="7888932" y="2568272"/>
                </a:cubicBezTo>
                <a:lnTo>
                  <a:pt x="7831653" y="2534552"/>
                </a:lnTo>
                <a:cubicBezTo>
                  <a:pt x="7829002" y="2532933"/>
                  <a:pt x="7825616" y="2533890"/>
                  <a:pt x="7823996" y="2536540"/>
                </a:cubicBezTo>
                <a:cubicBezTo>
                  <a:pt x="7822450" y="2539191"/>
                  <a:pt x="7823333" y="2542577"/>
                  <a:pt x="7825984" y="2544197"/>
                </a:cubicBezTo>
                <a:lnTo>
                  <a:pt x="7883263" y="2577916"/>
                </a:lnTo>
                <a:cubicBezTo>
                  <a:pt x="7884146" y="2578432"/>
                  <a:pt x="7885177" y="2578726"/>
                  <a:pt x="7886134" y="2578726"/>
                </a:cubicBezTo>
                <a:cubicBezTo>
                  <a:pt x="7888048" y="2578653"/>
                  <a:pt x="7889889" y="2577695"/>
                  <a:pt x="7890920" y="2575929"/>
                </a:cubicBezTo>
                <a:close/>
                <a:moveTo>
                  <a:pt x="11084840" y="1972807"/>
                </a:moveTo>
                <a:cubicBezTo>
                  <a:pt x="11085724" y="1969862"/>
                  <a:pt x="11083957" y="1966770"/>
                  <a:pt x="11081012" y="1965887"/>
                </a:cubicBezTo>
                <a:lnTo>
                  <a:pt x="11079834" y="1965519"/>
                </a:lnTo>
                <a:cubicBezTo>
                  <a:pt x="11076889" y="1964709"/>
                  <a:pt x="11073797" y="1966402"/>
                  <a:pt x="11072913" y="1969347"/>
                </a:cubicBezTo>
                <a:cubicBezTo>
                  <a:pt x="11072030" y="1972292"/>
                  <a:pt x="11073797" y="1975384"/>
                  <a:pt x="11076742" y="1976267"/>
                </a:cubicBezTo>
                <a:lnTo>
                  <a:pt x="11077920" y="1976636"/>
                </a:lnTo>
                <a:cubicBezTo>
                  <a:pt x="11078435" y="1976783"/>
                  <a:pt x="11078951" y="1976857"/>
                  <a:pt x="11079466" y="1976857"/>
                </a:cubicBezTo>
                <a:cubicBezTo>
                  <a:pt x="11081969" y="1976783"/>
                  <a:pt x="11084178" y="1975237"/>
                  <a:pt x="11084840" y="1972807"/>
                </a:cubicBezTo>
                <a:close/>
                <a:moveTo>
                  <a:pt x="11171274" y="1994011"/>
                </a:moveTo>
                <a:cubicBezTo>
                  <a:pt x="11172010" y="1990992"/>
                  <a:pt x="11170169" y="1987973"/>
                  <a:pt x="11167225" y="1987237"/>
                </a:cubicBezTo>
                <a:lnTo>
                  <a:pt x="11080864" y="1965813"/>
                </a:lnTo>
                <a:cubicBezTo>
                  <a:pt x="11077846" y="1965077"/>
                  <a:pt x="11074828" y="1966917"/>
                  <a:pt x="11074092" y="1969862"/>
                </a:cubicBezTo>
                <a:cubicBezTo>
                  <a:pt x="11073356" y="1972881"/>
                  <a:pt x="11075196" y="1975899"/>
                  <a:pt x="11078140" y="1976636"/>
                </a:cubicBezTo>
                <a:lnTo>
                  <a:pt x="11164501" y="1998060"/>
                </a:lnTo>
                <a:cubicBezTo>
                  <a:pt x="11164942" y="1998207"/>
                  <a:pt x="11165458" y="1998207"/>
                  <a:pt x="11165900" y="1998207"/>
                </a:cubicBezTo>
                <a:cubicBezTo>
                  <a:pt x="11168402" y="1998207"/>
                  <a:pt x="11170685" y="1996514"/>
                  <a:pt x="11171274" y="1994011"/>
                </a:cubicBezTo>
                <a:close/>
                <a:moveTo>
                  <a:pt x="11286126" y="2016466"/>
                </a:moveTo>
                <a:cubicBezTo>
                  <a:pt x="11286715" y="2013447"/>
                  <a:pt x="11284727" y="2010502"/>
                  <a:pt x="11281709" y="2009913"/>
                </a:cubicBezTo>
                <a:lnTo>
                  <a:pt x="11166930" y="1987237"/>
                </a:lnTo>
                <a:cubicBezTo>
                  <a:pt x="11163912" y="1986648"/>
                  <a:pt x="11160966" y="1988563"/>
                  <a:pt x="11160378" y="1991655"/>
                </a:cubicBezTo>
                <a:cubicBezTo>
                  <a:pt x="11159789" y="1994673"/>
                  <a:pt x="11161777" y="1997618"/>
                  <a:pt x="11164795" y="1998207"/>
                </a:cubicBezTo>
                <a:lnTo>
                  <a:pt x="11279574" y="2020883"/>
                </a:lnTo>
                <a:cubicBezTo>
                  <a:pt x="11279942" y="2020957"/>
                  <a:pt x="11280310" y="2020957"/>
                  <a:pt x="11280678" y="2020957"/>
                </a:cubicBezTo>
                <a:cubicBezTo>
                  <a:pt x="11283255" y="2020883"/>
                  <a:pt x="11285611" y="2019116"/>
                  <a:pt x="11286126" y="2016466"/>
                </a:cubicBezTo>
                <a:close/>
                <a:moveTo>
                  <a:pt x="11397298" y="2031485"/>
                </a:moveTo>
                <a:cubicBezTo>
                  <a:pt x="11397739" y="2028466"/>
                  <a:pt x="11395604" y="2025595"/>
                  <a:pt x="11392512" y="2025227"/>
                </a:cubicBezTo>
                <a:lnTo>
                  <a:pt x="11281341" y="2009840"/>
                </a:lnTo>
                <a:cubicBezTo>
                  <a:pt x="11278322" y="2009472"/>
                  <a:pt x="11275451" y="2011533"/>
                  <a:pt x="11275082" y="2014625"/>
                </a:cubicBezTo>
                <a:cubicBezTo>
                  <a:pt x="11274641" y="2017644"/>
                  <a:pt x="11276776" y="2020515"/>
                  <a:pt x="11279868" y="2020883"/>
                </a:cubicBezTo>
                <a:lnTo>
                  <a:pt x="11391039" y="2036270"/>
                </a:lnTo>
                <a:cubicBezTo>
                  <a:pt x="11391334" y="2036270"/>
                  <a:pt x="11391555" y="2036344"/>
                  <a:pt x="11391850" y="2036344"/>
                </a:cubicBezTo>
                <a:cubicBezTo>
                  <a:pt x="11394574" y="2036270"/>
                  <a:pt x="11396929" y="2034283"/>
                  <a:pt x="11397298" y="2031485"/>
                </a:cubicBezTo>
                <a:close/>
                <a:moveTo>
                  <a:pt x="11500444" y="2037375"/>
                </a:moveTo>
                <a:cubicBezTo>
                  <a:pt x="11500664" y="2034283"/>
                  <a:pt x="11498308" y="2031632"/>
                  <a:pt x="11495216" y="2031485"/>
                </a:cubicBezTo>
                <a:lnTo>
                  <a:pt x="11392143" y="2025153"/>
                </a:lnTo>
                <a:cubicBezTo>
                  <a:pt x="11389052" y="2025006"/>
                  <a:pt x="11386401" y="2027288"/>
                  <a:pt x="11386254" y="2030381"/>
                </a:cubicBezTo>
                <a:cubicBezTo>
                  <a:pt x="11386033" y="2033473"/>
                  <a:pt x="11388389" y="2036123"/>
                  <a:pt x="11391481" y="2036270"/>
                </a:cubicBezTo>
                <a:lnTo>
                  <a:pt x="11494554" y="2042602"/>
                </a:lnTo>
                <a:cubicBezTo>
                  <a:pt x="11494701" y="2042602"/>
                  <a:pt x="11494848" y="2042602"/>
                  <a:pt x="11494922" y="2042602"/>
                </a:cubicBezTo>
                <a:cubicBezTo>
                  <a:pt x="11497866" y="2042602"/>
                  <a:pt x="11500296" y="2040320"/>
                  <a:pt x="11500444" y="2037375"/>
                </a:cubicBezTo>
                <a:close/>
                <a:moveTo>
                  <a:pt x="11495142" y="2042602"/>
                </a:moveTo>
                <a:lnTo>
                  <a:pt x="11585846" y="2038258"/>
                </a:lnTo>
                <a:cubicBezTo>
                  <a:pt x="11588938" y="2038111"/>
                  <a:pt x="11591295" y="2035461"/>
                  <a:pt x="11591147" y="2032442"/>
                </a:cubicBezTo>
                <a:cubicBezTo>
                  <a:pt x="11591000" y="2029350"/>
                  <a:pt x="11588644" y="2027067"/>
                  <a:pt x="11585331" y="2027141"/>
                </a:cubicBezTo>
                <a:lnTo>
                  <a:pt x="11494627" y="2031485"/>
                </a:lnTo>
                <a:cubicBezTo>
                  <a:pt x="11491535" y="2031632"/>
                  <a:pt x="11489179" y="2034283"/>
                  <a:pt x="11489327" y="2037301"/>
                </a:cubicBezTo>
                <a:cubicBezTo>
                  <a:pt x="11489473" y="2040320"/>
                  <a:pt x="11491977" y="2042602"/>
                  <a:pt x="11494922" y="2042602"/>
                </a:cubicBezTo>
                <a:cubicBezTo>
                  <a:pt x="11494995" y="2042602"/>
                  <a:pt x="11495069" y="2042602"/>
                  <a:pt x="11495142" y="2042602"/>
                </a:cubicBezTo>
                <a:close/>
                <a:moveTo>
                  <a:pt x="11586730" y="2038111"/>
                </a:moveTo>
                <a:lnTo>
                  <a:pt x="11659837" y="2023239"/>
                </a:lnTo>
                <a:cubicBezTo>
                  <a:pt x="11662856" y="2022650"/>
                  <a:pt x="11664844" y="2019705"/>
                  <a:pt x="11664182" y="2016687"/>
                </a:cubicBezTo>
                <a:cubicBezTo>
                  <a:pt x="11663592" y="2013668"/>
                  <a:pt x="11660574" y="2011680"/>
                  <a:pt x="11657629" y="2012343"/>
                </a:cubicBezTo>
                <a:lnTo>
                  <a:pt x="11584521" y="2027215"/>
                </a:lnTo>
                <a:cubicBezTo>
                  <a:pt x="11581502" y="2027804"/>
                  <a:pt x="11579515" y="2030749"/>
                  <a:pt x="11580177" y="2033767"/>
                </a:cubicBezTo>
                <a:cubicBezTo>
                  <a:pt x="11580692" y="2036418"/>
                  <a:pt x="11583049" y="2038258"/>
                  <a:pt x="11585699" y="2038258"/>
                </a:cubicBezTo>
                <a:cubicBezTo>
                  <a:pt x="11585994" y="2038258"/>
                  <a:pt x="11586361" y="2038185"/>
                  <a:pt x="11586730" y="2038111"/>
                </a:cubicBezTo>
                <a:close/>
                <a:moveTo>
                  <a:pt x="11663961" y="2019779"/>
                </a:moveTo>
                <a:lnTo>
                  <a:pt x="11714540" y="1882177"/>
                </a:lnTo>
                <a:cubicBezTo>
                  <a:pt x="11715644" y="1879306"/>
                  <a:pt x="11714098" y="1876066"/>
                  <a:pt x="11711226" y="1875036"/>
                </a:cubicBezTo>
                <a:cubicBezTo>
                  <a:pt x="11708356" y="1873931"/>
                  <a:pt x="11705116" y="1875477"/>
                  <a:pt x="11704085" y="1878349"/>
                </a:cubicBezTo>
                <a:lnTo>
                  <a:pt x="11653506" y="2015950"/>
                </a:lnTo>
                <a:cubicBezTo>
                  <a:pt x="11652401" y="2018822"/>
                  <a:pt x="11653948" y="2022061"/>
                  <a:pt x="11656819" y="2023092"/>
                </a:cubicBezTo>
                <a:cubicBezTo>
                  <a:pt x="11657482" y="2023313"/>
                  <a:pt x="11658144" y="2023460"/>
                  <a:pt x="11658806" y="2023460"/>
                </a:cubicBezTo>
                <a:cubicBezTo>
                  <a:pt x="11661015" y="2023386"/>
                  <a:pt x="11663151" y="2021988"/>
                  <a:pt x="11663961" y="2019779"/>
                </a:cubicBezTo>
                <a:close/>
                <a:moveTo>
                  <a:pt x="11714540" y="1881956"/>
                </a:moveTo>
                <a:lnTo>
                  <a:pt x="11761511" y="1737139"/>
                </a:lnTo>
                <a:cubicBezTo>
                  <a:pt x="11762468" y="1734194"/>
                  <a:pt x="11760849" y="1731029"/>
                  <a:pt x="11757904" y="1730145"/>
                </a:cubicBezTo>
                <a:cubicBezTo>
                  <a:pt x="11754959" y="1729188"/>
                  <a:pt x="11751866" y="1730808"/>
                  <a:pt x="11750909" y="1733753"/>
                </a:cubicBezTo>
                <a:lnTo>
                  <a:pt x="11703937" y="1878570"/>
                </a:lnTo>
                <a:cubicBezTo>
                  <a:pt x="11702980" y="1881514"/>
                  <a:pt x="11704601" y="1884680"/>
                  <a:pt x="11707545" y="1885564"/>
                </a:cubicBezTo>
                <a:cubicBezTo>
                  <a:pt x="11708134" y="1885785"/>
                  <a:pt x="11708723" y="1885858"/>
                  <a:pt x="11709313" y="1885858"/>
                </a:cubicBezTo>
                <a:cubicBezTo>
                  <a:pt x="11711668" y="1885785"/>
                  <a:pt x="11713804" y="1884312"/>
                  <a:pt x="11714540" y="1881956"/>
                </a:cubicBezTo>
                <a:close/>
                <a:moveTo>
                  <a:pt x="11761585" y="1736992"/>
                </a:moveTo>
                <a:lnTo>
                  <a:pt x="11807378" y="1587095"/>
                </a:lnTo>
                <a:cubicBezTo>
                  <a:pt x="11808262" y="1584150"/>
                  <a:pt x="11806642" y="1581058"/>
                  <a:pt x="11803697" y="1580101"/>
                </a:cubicBezTo>
                <a:cubicBezTo>
                  <a:pt x="11800752" y="1579218"/>
                  <a:pt x="11797661" y="1580837"/>
                  <a:pt x="11796703" y="1583782"/>
                </a:cubicBezTo>
                <a:lnTo>
                  <a:pt x="11750909" y="1733679"/>
                </a:lnTo>
                <a:cubicBezTo>
                  <a:pt x="11750026" y="1736624"/>
                  <a:pt x="11751646" y="1739716"/>
                  <a:pt x="11754590" y="1740673"/>
                </a:cubicBezTo>
                <a:cubicBezTo>
                  <a:pt x="11755180" y="1740820"/>
                  <a:pt x="11755695" y="1740894"/>
                  <a:pt x="11756284" y="1740894"/>
                </a:cubicBezTo>
                <a:cubicBezTo>
                  <a:pt x="11758640" y="1740968"/>
                  <a:pt x="11760849" y="1739422"/>
                  <a:pt x="11761585" y="1736992"/>
                </a:cubicBezTo>
                <a:close/>
                <a:moveTo>
                  <a:pt x="11807378" y="1587022"/>
                </a:moveTo>
                <a:lnTo>
                  <a:pt x="11849859" y="1440659"/>
                </a:lnTo>
                <a:cubicBezTo>
                  <a:pt x="11850743" y="1437714"/>
                  <a:pt x="11848976" y="1434622"/>
                  <a:pt x="11846031" y="1433738"/>
                </a:cubicBezTo>
                <a:cubicBezTo>
                  <a:pt x="11843085" y="1432928"/>
                  <a:pt x="11839994" y="1434622"/>
                  <a:pt x="11839110" y="1437567"/>
                </a:cubicBezTo>
                <a:lnTo>
                  <a:pt x="11796630" y="1583929"/>
                </a:lnTo>
                <a:cubicBezTo>
                  <a:pt x="11795746" y="1586874"/>
                  <a:pt x="11797513" y="1589967"/>
                  <a:pt x="11800458" y="1590850"/>
                </a:cubicBezTo>
                <a:cubicBezTo>
                  <a:pt x="11800973" y="1590997"/>
                  <a:pt x="11801562" y="1591071"/>
                  <a:pt x="11802078" y="1591071"/>
                </a:cubicBezTo>
                <a:cubicBezTo>
                  <a:pt x="11804433" y="1591071"/>
                  <a:pt x="11806642" y="1589451"/>
                  <a:pt x="11807378" y="1587022"/>
                </a:cubicBezTo>
                <a:close/>
                <a:moveTo>
                  <a:pt x="11847135" y="1444045"/>
                </a:moveTo>
                <a:lnTo>
                  <a:pt x="11906475" y="1411798"/>
                </a:lnTo>
                <a:cubicBezTo>
                  <a:pt x="11909199" y="1410326"/>
                  <a:pt x="11910156" y="1406939"/>
                  <a:pt x="11908684" y="1404215"/>
                </a:cubicBezTo>
                <a:cubicBezTo>
                  <a:pt x="11907212" y="1401491"/>
                  <a:pt x="11903825" y="1400460"/>
                  <a:pt x="11901101" y="1402007"/>
                </a:cubicBezTo>
                <a:lnTo>
                  <a:pt x="11841761" y="1434254"/>
                </a:lnTo>
                <a:cubicBezTo>
                  <a:pt x="11839037" y="1435726"/>
                  <a:pt x="11838080" y="1439113"/>
                  <a:pt x="11839552" y="1441837"/>
                </a:cubicBezTo>
                <a:cubicBezTo>
                  <a:pt x="11840583" y="1443677"/>
                  <a:pt x="11842497" y="1444782"/>
                  <a:pt x="11844485" y="1444782"/>
                </a:cubicBezTo>
                <a:cubicBezTo>
                  <a:pt x="11845442" y="1444708"/>
                  <a:pt x="11846325" y="1444561"/>
                  <a:pt x="11847135" y="1444045"/>
                </a:cubicBezTo>
                <a:close/>
                <a:moveTo>
                  <a:pt x="11908316" y="1410252"/>
                </a:moveTo>
                <a:lnTo>
                  <a:pt x="11935409" y="1373441"/>
                </a:lnTo>
                <a:cubicBezTo>
                  <a:pt x="11937250" y="1370938"/>
                  <a:pt x="11936734" y="1367477"/>
                  <a:pt x="11934231" y="1365637"/>
                </a:cubicBezTo>
                <a:cubicBezTo>
                  <a:pt x="11931802" y="1363796"/>
                  <a:pt x="11928268" y="1364385"/>
                  <a:pt x="11926427" y="1366815"/>
                </a:cubicBezTo>
                <a:lnTo>
                  <a:pt x="11899334" y="1403626"/>
                </a:lnTo>
                <a:cubicBezTo>
                  <a:pt x="11897493" y="1406130"/>
                  <a:pt x="11898009" y="1409590"/>
                  <a:pt x="11900512" y="1411430"/>
                </a:cubicBezTo>
                <a:cubicBezTo>
                  <a:pt x="11901543" y="1412167"/>
                  <a:pt x="11902720" y="1412535"/>
                  <a:pt x="11903898" y="1412535"/>
                </a:cubicBezTo>
                <a:cubicBezTo>
                  <a:pt x="11905518" y="1412535"/>
                  <a:pt x="11907212" y="1411725"/>
                  <a:pt x="11908316" y="1410252"/>
                </a:cubicBezTo>
                <a:close/>
                <a:moveTo>
                  <a:pt x="10702295" y="2989838"/>
                </a:moveTo>
                <a:lnTo>
                  <a:pt x="10779525" y="2943971"/>
                </a:lnTo>
                <a:cubicBezTo>
                  <a:pt x="10782176" y="2942425"/>
                  <a:pt x="10783059" y="2938964"/>
                  <a:pt x="10781439" y="2936314"/>
                </a:cubicBezTo>
                <a:cubicBezTo>
                  <a:pt x="10779893" y="2933664"/>
                  <a:pt x="10776433" y="2932780"/>
                  <a:pt x="10773782" y="2934400"/>
                </a:cubicBezTo>
                <a:lnTo>
                  <a:pt x="10696552" y="2980267"/>
                </a:lnTo>
                <a:cubicBezTo>
                  <a:pt x="10693901" y="2981813"/>
                  <a:pt x="10693018" y="2985274"/>
                  <a:pt x="10694637" y="2987924"/>
                </a:cubicBezTo>
                <a:cubicBezTo>
                  <a:pt x="10695668" y="2989691"/>
                  <a:pt x="10697583" y="2990648"/>
                  <a:pt x="10699497" y="2990648"/>
                </a:cubicBezTo>
                <a:cubicBezTo>
                  <a:pt x="10700454" y="2990648"/>
                  <a:pt x="10701411" y="2990427"/>
                  <a:pt x="10702295" y="2989838"/>
                </a:cubicBezTo>
                <a:close/>
                <a:moveTo>
                  <a:pt x="10630586" y="3063093"/>
                </a:moveTo>
                <a:lnTo>
                  <a:pt x="10703399" y="2989028"/>
                </a:lnTo>
                <a:cubicBezTo>
                  <a:pt x="10705534" y="2986820"/>
                  <a:pt x="10705534" y="2983286"/>
                  <a:pt x="10703325" y="2981151"/>
                </a:cubicBezTo>
                <a:cubicBezTo>
                  <a:pt x="10701116" y="2979015"/>
                  <a:pt x="10697583" y="2979015"/>
                  <a:pt x="10695447" y="2981224"/>
                </a:cubicBezTo>
                <a:lnTo>
                  <a:pt x="10622634" y="3055289"/>
                </a:lnTo>
                <a:cubicBezTo>
                  <a:pt x="10620499" y="3057498"/>
                  <a:pt x="10620499" y="3061032"/>
                  <a:pt x="10622707" y="3063167"/>
                </a:cubicBezTo>
                <a:cubicBezTo>
                  <a:pt x="10623812" y="3064271"/>
                  <a:pt x="10625211" y="3064786"/>
                  <a:pt x="10626683" y="3064786"/>
                </a:cubicBezTo>
                <a:cubicBezTo>
                  <a:pt x="10628082" y="3064713"/>
                  <a:pt x="10629481" y="3064198"/>
                  <a:pt x="10630586" y="3063093"/>
                </a:cubicBezTo>
                <a:close/>
                <a:moveTo>
                  <a:pt x="10561306" y="3133845"/>
                </a:moveTo>
                <a:lnTo>
                  <a:pt x="10630512" y="3063093"/>
                </a:lnTo>
                <a:cubicBezTo>
                  <a:pt x="10632646" y="3060884"/>
                  <a:pt x="10632646" y="3057350"/>
                  <a:pt x="10630438" y="3055216"/>
                </a:cubicBezTo>
                <a:cubicBezTo>
                  <a:pt x="10628229" y="3053080"/>
                  <a:pt x="10624695" y="3053080"/>
                  <a:pt x="10622560" y="3055289"/>
                </a:cubicBezTo>
                <a:lnTo>
                  <a:pt x="10553355" y="3126041"/>
                </a:lnTo>
                <a:cubicBezTo>
                  <a:pt x="10551220" y="3128250"/>
                  <a:pt x="10551220" y="3131784"/>
                  <a:pt x="10553429" y="3133919"/>
                </a:cubicBezTo>
                <a:cubicBezTo>
                  <a:pt x="10554532" y="3135023"/>
                  <a:pt x="10555932" y="3135538"/>
                  <a:pt x="10557404" y="3135538"/>
                </a:cubicBezTo>
                <a:cubicBezTo>
                  <a:pt x="10558803" y="3135538"/>
                  <a:pt x="10560275" y="3134949"/>
                  <a:pt x="10561306" y="3133845"/>
                </a:cubicBezTo>
                <a:close/>
                <a:moveTo>
                  <a:pt x="10493647" y="3196793"/>
                </a:moveTo>
                <a:lnTo>
                  <a:pt x="10561085" y="3133992"/>
                </a:lnTo>
                <a:cubicBezTo>
                  <a:pt x="10563368" y="3131931"/>
                  <a:pt x="10563441" y="3128397"/>
                  <a:pt x="10561380" y="3126114"/>
                </a:cubicBezTo>
                <a:cubicBezTo>
                  <a:pt x="10559318" y="3123832"/>
                  <a:pt x="10555784" y="3123759"/>
                  <a:pt x="10553501" y="3125820"/>
                </a:cubicBezTo>
                <a:lnTo>
                  <a:pt x="10486063" y="3188621"/>
                </a:lnTo>
                <a:cubicBezTo>
                  <a:pt x="10483781" y="3190682"/>
                  <a:pt x="10483707" y="3194216"/>
                  <a:pt x="10485768" y="3196498"/>
                </a:cubicBezTo>
                <a:cubicBezTo>
                  <a:pt x="10486873" y="3197676"/>
                  <a:pt x="10488419" y="3198265"/>
                  <a:pt x="10489892" y="3198265"/>
                </a:cubicBezTo>
                <a:cubicBezTo>
                  <a:pt x="10491290" y="3198265"/>
                  <a:pt x="10492616" y="3197824"/>
                  <a:pt x="10493647" y="3196793"/>
                </a:cubicBezTo>
                <a:close/>
                <a:moveTo>
                  <a:pt x="10432171" y="3242734"/>
                </a:moveTo>
                <a:lnTo>
                  <a:pt x="10493205" y="3197235"/>
                </a:lnTo>
                <a:cubicBezTo>
                  <a:pt x="10495707" y="3195394"/>
                  <a:pt x="10496150" y="3191934"/>
                  <a:pt x="10494383" y="3189430"/>
                </a:cubicBezTo>
                <a:cubicBezTo>
                  <a:pt x="10492542" y="3186927"/>
                  <a:pt x="10489008" y="3186486"/>
                  <a:pt x="10486578" y="3188326"/>
                </a:cubicBezTo>
                <a:lnTo>
                  <a:pt x="10425545" y="3233825"/>
                </a:lnTo>
                <a:cubicBezTo>
                  <a:pt x="10423041" y="3235666"/>
                  <a:pt x="10422600" y="3239126"/>
                  <a:pt x="10424367" y="3241629"/>
                </a:cubicBezTo>
                <a:cubicBezTo>
                  <a:pt x="10425472" y="3243102"/>
                  <a:pt x="10427165" y="3243912"/>
                  <a:pt x="10428858" y="3243838"/>
                </a:cubicBezTo>
                <a:cubicBezTo>
                  <a:pt x="10430036" y="3243764"/>
                  <a:pt x="10431213" y="3243470"/>
                  <a:pt x="10432171" y="3242734"/>
                </a:cubicBezTo>
                <a:close/>
                <a:moveTo>
                  <a:pt x="7255036" y="1970967"/>
                </a:moveTo>
                <a:cubicBezTo>
                  <a:pt x="7256435" y="1968243"/>
                  <a:pt x="7255331" y="1964856"/>
                  <a:pt x="7252533" y="1963531"/>
                </a:cubicBezTo>
                <a:lnTo>
                  <a:pt x="7221390" y="1947996"/>
                </a:lnTo>
                <a:cubicBezTo>
                  <a:pt x="7218666" y="1946597"/>
                  <a:pt x="7215280" y="1947702"/>
                  <a:pt x="7213955" y="1950499"/>
                </a:cubicBezTo>
                <a:cubicBezTo>
                  <a:pt x="7212556" y="1953223"/>
                  <a:pt x="7213660" y="1956610"/>
                  <a:pt x="7216457" y="1957935"/>
                </a:cubicBezTo>
                <a:lnTo>
                  <a:pt x="7247600" y="1973543"/>
                </a:lnTo>
                <a:cubicBezTo>
                  <a:pt x="7248410" y="1973985"/>
                  <a:pt x="7249294" y="1974133"/>
                  <a:pt x="7250103" y="1974133"/>
                </a:cubicBezTo>
                <a:cubicBezTo>
                  <a:pt x="7252165" y="1973985"/>
                  <a:pt x="7254079" y="1972881"/>
                  <a:pt x="7255036" y="1970967"/>
                </a:cubicBezTo>
                <a:close/>
                <a:moveTo>
                  <a:pt x="7305026" y="1992023"/>
                </a:moveTo>
                <a:cubicBezTo>
                  <a:pt x="7306204" y="1989225"/>
                  <a:pt x="7304953" y="1985912"/>
                  <a:pt x="7302081" y="1984734"/>
                </a:cubicBezTo>
                <a:lnTo>
                  <a:pt x="7252312" y="1963383"/>
                </a:lnTo>
                <a:cubicBezTo>
                  <a:pt x="7249514" y="1962205"/>
                  <a:pt x="7246201" y="1963457"/>
                  <a:pt x="7245023" y="1966328"/>
                </a:cubicBezTo>
                <a:cubicBezTo>
                  <a:pt x="7243846" y="1969126"/>
                  <a:pt x="7245097" y="1972439"/>
                  <a:pt x="7247968" y="1973617"/>
                </a:cubicBezTo>
                <a:lnTo>
                  <a:pt x="7297737" y="1994968"/>
                </a:lnTo>
                <a:cubicBezTo>
                  <a:pt x="7298474" y="1995262"/>
                  <a:pt x="7299210" y="1995410"/>
                  <a:pt x="7299946" y="1995410"/>
                </a:cubicBezTo>
                <a:cubicBezTo>
                  <a:pt x="7302081" y="1995410"/>
                  <a:pt x="7304069" y="1994158"/>
                  <a:pt x="7305026" y="1992023"/>
                </a:cubicBezTo>
                <a:close/>
                <a:moveTo>
                  <a:pt x="7310401" y="1991507"/>
                </a:moveTo>
                <a:cubicBezTo>
                  <a:pt x="7310916" y="1988489"/>
                  <a:pt x="7308781" y="1985618"/>
                  <a:pt x="7305762" y="1985102"/>
                </a:cubicBezTo>
                <a:lnTo>
                  <a:pt x="7300756" y="1984292"/>
                </a:lnTo>
                <a:cubicBezTo>
                  <a:pt x="7297664" y="1983777"/>
                  <a:pt x="7294866" y="1985912"/>
                  <a:pt x="7294351" y="1988931"/>
                </a:cubicBezTo>
                <a:cubicBezTo>
                  <a:pt x="7293835" y="1991949"/>
                  <a:pt x="7295970" y="1994821"/>
                  <a:pt x="7298989" y="1995336"/>
                </a:cubicBezTo>
                <a:lnTo>
                  <a:pt x="7303996" y="1996146"/>
                </a:lnTo>
                <a:cubicBezTo>
                  <a:pt x="7304290" y="1996219"/>
                  <a:pt x="7304585" y="1996219"/>
                  <a:pt x="7304953" y="1996219"/>
                </a:cubicBezTo>
                <a:cubicBezTo>
                  <a:pt x="7307603" y="1996146"/>
                  <a:pt x="7309959" y="1994232"/>
                  <a:pt x="7310401" y="1991507"/>
                </a:cubicBezTo>
                <a:close/>
                <a:moveTo>
                  <a:pt x="7305321" y="1996146"/>
                </a:moveTo>
                <a:lnTo>
                  <a:pt x="7352366" y="1992244"/>
                </a:lnTo>
                <a:cubicBezTo>
                  <a:pt x="7355458" y="1991949"/>
                  <a:pt x="7357740" y="1989299"/>
                  <a:pt x="7357446" y="1986207"/>
                </a:cubicBezTo>
                <a:cubicBezTo>
                  <a:pt x="7357151" y="1983114"/>
                  <a:pt x="7354354" y="1980759"/>
                  <a:pt x="7351409" y="1981127"/>
                </a:cubicBezTo>
                <a:lnTo>
                  <a:pt x="7304364" y="1985029"/>
                </a:lnTo>
                <a:cubicBezTo>
                  <a:pt x="7301272" y="1985323"/>
                  <a:pt x="7298989" y="1987973"/>
                  <a:pt x="7299284" y="1991066"/>
                </a:cubicBezTo>
                <a:cubicBezTo>
                  <a:pt x="7299505" y="1994011"/>
                  <a:pt x="7302008" y="1996219"/>
                  <a:pt x="7304879" y="1996219"/>
                </a:cubicBezTo>
                <a:cubicBezTo>
                  <a:pt x="7305026" y="1996219"/>
                  <a:pt x="7305173" y="1996219"/>
                  <a:pt x="7305321" y="1996146"/>
                </a:cubicBezTo>
                <a:close/>
                <a:moveTo>
                  <a:pt x="7426136" y="2064026"/>
                </a:moveTo>
                <a:cubicBezTo>
                  <a:pt x="7428345" y="2061891"/>
                  <a:pt x="7428418" y="2058357"/>
                  <a:pt x="7426284" y="2056149"/>
                </a:cubicBezTo>
                <a:lnTo>
                  <a:pt x="7355900" y="1982893"/>
                </a:lnTo>
                <a:cubicBezTo>
                  <a:pt x="7353765" y="1980685"/>
                  <a:pt x="7350231" y="1980611"/>
                  <a:pt x="7348022" y="1982746"/>
                </a:cubicBezTo>
                <a:cubicBezTo>
                  <a:pt x="7345813" y="1984881"/>
                  <a:pt x="7345740" y="1988415"/>
                  <a:pt x="7347875" y="1990624"/>
                </a:cubicBezTo>
                <a:lnTo>
                  <a:pt x="7418259" y="2063879"/>
                </a:lnTo>
                <a:cubicBezTo>
                  <a:pt x="7419363" y="2065057"/>
                  <a:pt x="7420835" y="2065572"/>
                  <a:pt x="7422308" y="2065572"/>
                </a:cubicBezTo>
                <a:cubicBezTo>
                  <a:pt x="7423707" y="2065572"/>
                  <a:pt x="7425032" y="2065057"/>
                  <a:pt x="7426136" y="2064026"/>
                </a:cubicBezTo>
                <a:close/>
                <a:moveTo>
                  <a:pt x="7436444" y="2074775"/>
                </a:moveTo>
                <a:cubicBezTo>
                  <a:pt x="7438652" y="2072640"/>
                  <a:pt x="7438726" y="2069106"/>
                  <a:pt x="7436591" y="2066898"/>
                </a:cubicBezTo>
                <a:lnTo>
                  <a:pt x="7426284" y="2056149"/>
                </a:lnTo>
                <a:cubicBezTo>
                  <a:pt x="7424149" y="2053940"/>
                  <a:pt x="7420614" y="2053866"/>
                  <a:pt x="7418406" y="2056001"/>
                </a:cubicBezTo>
                <a:cubicBezTo>
                  <a:pt x="7416197" y="2058136"/>
                  <a:pt x="7416124" y="2061670"/>
                  <a:pt x="7418259" y="2063879"/>
                </a:cubicBezTo>
                <a:lnTo>
                  <a:pt x="7428566" y="2074628"/>
                </a:lnTo>
                <a:cubicBezTo>
                  <a:pt x="7429670" y="2075806"/>
                  <a:pt x="7431143" y="2076321"/>
                  <a:pt x="7432615" y="2076321"/>
                </a:cubicBezTo>
                <a:cubicBezTo>
                  <a:pt x="7434014" y="2076321"/>
                  <a:pt x="7435413" y="2075806"/>
                  <a:pt x="7436444" y="2074775"/>
                </a:cubicBezTo>
                <a:close/>
                <a:moveTo>
                  <a:pt x="7459929" y="2099218"/>
                </a:moveTo>
                <a:cubicBezTo>
                  <a:pt x="7462138" y="2097083"/>
                  <a:pt x="7462212" y="2093549"/>
                  <a:pt x="7460077" y="2091341"/>
                </a:cubicBezTo>
                <a:lnTo>
                  <a:pt x="7436591" y="2066898"/>
                </a:lnTo>
                <a:cubicBezTo>
                  <a:pt x="7434456" y="2064689"/>
                  <a:pt x="7430922" y="2064615"/>
                  <a:pt x="7428713" y="2066750"/>
                </a:cubicBezTo>
                <a:cubicBezTo>
                  <a:pt x="7426505" y="2068886"/>
                  <a:pt x="7426431" y="2072419"/>
                  <a:pt x="7428566" y="2074628"/>
                </a:cubicBezTo>
                <a:lnTo>
                  <a:pt x="7452052" y="2099071"/>
                </a:lnTo>
                <a:cubicBezTo>
                  <a:pt x="7453156" y="2100249"/>
                  <a:pt x="7454629" y="2100764"/>
                  <a:pt x="7456101" y="2100764"/>
                </a:cubicBezTo>
                <a:cubicBezTo>
                  <a:pt x="7457500" y="2100764"/>
                  <a:pt x="7458899" y="2100249"/>
                  <a:pt x="7459929" y="2099218"/>
                </a:cubicBezTo>
                <a:close/>
                <a:moveTo>
                  <a:pt x="7600402" y="2095905"/>
                </a:moveTo>
                <a:cubicBezTo>
                  <a:pt x="7600402" y="2092813"/>
                  <a:pt x="7597899" y="2090310"/>
                  <a:pt x="7594880" y="2090310"/>
                </a:cubicBezTo>
                <a:lnTo>
                  <a:pt x="7456175" y="2089647"/>
                </a:lnTo>
                <a:cubicBezTo>
                  <a:pt x="7456175" y="2089647"/>
                  <a:pt x="7456101" y="2089647"/>
                  <a:pt x="7456101" y="2089647"/>
                </a:cubicBezTo>
                <a:cubicBezTo>
                  <a:pt x="7453082" y="2089647"/>
                  <a:pt x="7450579" y="2092150"/>
                  <a:pt x="7450579" y="2095169"/>
                </a:cubicBezTo>
                <a:cubicBezTo>
                  <a:pt x="7450579" y="2098261"/>
                  <a:pt x="7453082" y="2100764"/>
                  <a:pt x="7456101" y="2100764"/>
                </a:cubicBezTo>
                <a:lnTo>
                  <a:pt x="7594807" y="2101427"/>
                </a:lnTo>
                <a:cubicBezTo>
                  <a:pt x="7594807" y="2101427"/>
                  <a:pt x="7594880" y="2101427"/>
                  <a:pt x="7594880" y="2101427"/>
                </a:cubicBezTo>
                <a:cubicBezTo>
                  <a:pt x="7597899" y="2101427"/>
                  <a:pt x="7600402" y="2098924"/>
                  <a:pt x="7600402" y="2095905"/>
                </a:cubicBezTo>
                <a:close/>
                <a:moveTo>
                  <a:pt x="7744409" y="2111734"/>
                </a:moveTo>
                <a:cubicBezTo>
                  <a:pt x="7744704" y="2108642"/>
                  <a:pt x="7742495" y="2105918"/>
                  <a:pt x="7739476" y="2105623"/>
                </a:cubicBezTo>
                <a:lnTo>
                  <a:pt x="7595396" y="2090383"/>
                </a:lnTo>
                <a:cubicBezTo>
                  <a:pt x="7592377" y="2090089"/>
                  <a:pt x="7589580" y="2092298"/>
                  <a:pt x="7589285" y="2095316"/>
                </a:cubicBezTo>
                <a:cubicBezTo>
                  <a:pt x="7588991" y="2098408"/>
                  <a:pt x="7591199" y="2101133"/>
                  <a:pt x="7594218" y="2101427"/>
                </a:cubicBezTo>
                <a:lnTo>
                  <a:pt x="7738299" y="2116667"/>
                </a:lnTo>
                <a:cubicBezTo>
                  <a:pt x="7738519" y="2116667"/>
                  <a:pt x="7738740" y="2116667"/>
                  <a:pt x="7738961" y="2116667"/>
                </a:cubicBezTo>
                <a:cubicBezTo>
                  <a:pt x="7741685" y="2116667"/>
                  <a:pt x="7744115" y="2114532"/>
                  <a:pt x="7744409" y="2111734"/>
                </a:cubicBezTo>
                <a:close/>
                <a:moveTo>
                  <a:pt x="7892687" y="2138018"/>
                </a:moveTo>
                <a:cubicBezTo>
                  <a:pt x="7893202" y="2134999"/>
                  <a:pt x="7891214" y="2132128"/>
                  <a:pt x="7888122" y="2131539"/>
                </a:cubicBezTo>
                <a:lnTo>
                  <a:pt x="7739845" y="2105623"/>
                </a:lnTo>
                <a:cubicBezTo>
                  <a:pt x="7736826" y="2105108"/>
                  <a:pt x="7733955" y="2107096"/>
                  <a:pt x="7733366" y="2110188"/>
                </a:cubicBezTo>
                <a:cubicBezTo>
                  <a:pt x="7732850" y="2113207"/>
                  <a:pt x="7734838" y="2116078"/>
                  <a:pt x="7737931" y="2116667"/>
                </a:cubicBezTo>
                <a:lnTo>
                  <a:pt x="7886208" y="2142582"/>
                </a:lnTo>
                <a:cubicBezTo>
                  <a:pt x="7886575" y="2142656"/>
                  <a:pt x="7886870" y="2142656"/>
                  <a:pt x="7887239" y="2142656"/>
                </a:cubicBezTo>
                <a:cubicBezTo>
                  <a:pt x="7889815" y="2142582"/>
                  <a:pt x="7892171" y="2140668"/>
                  <a:pt x="7892687" y="2138018"/>
                </a:cubicBezTo>
                <a:close/>
                <a:moveTo>
                  <a:pt x="8044203" y="2170927"/>
                </a:moveTo>
                <a:cubicBezTo>
                  <a:pt x="8044865" y="2167909"/>
                  <a:pt x="8042951" y="2164964"/>
                  <a:pt x="8039933" y="2164301"/>
                </a:cubicBezTo>
                <a:lnTo>
                  <a:pt x="7888342" y="2131539"/>
                </a:lnTo>
                <a:cubicBezTo>
                  <a:pt x="7885324" y="2130950"/>
                  <a:pt x="7882379" y="2132790"/>
                  <a:pt x="7881717" y="2135809"/>
                </a:cubicBezTo>
                <a:cubicBezTo>
                  <a:pt x="7881054" y="2138828"/>
                  <a:pt x="7882968" y="2141773"/>
                  <a:pt x="7885987" y="2142435"/>
                </a:cubicBezTo>
                <a:lnTo>
                  <a:pt x="8037577" y="2175198"/>
                </a:lnTo>
                <a:cubicBezTo>
                  <a:pt x="8038019" y="2175271"/>
                  <a:pt x="8038386" y="2175345"/>
                  <a:pt x="8038829" y="2175345"/>
                </a:cubicBezTo>
                <a:cubicBezTo>
                  <a:pt x="8041405" y="2175345"/>
                  <a:pt x="8043688" y="2173578"/>
                  <a:pt x="8044203" y="2170927"/>
                </a:cubicBezTo>
                <a:close/>
                <a:moveTo>
                  <a:pt x="8119814" y="2195665"/>
                </a:moveTo>
                <a:cubicBezTo>
                  <a:pt x="8120771" y="2192720"/>
                  <a:pt x="8119152" y="2189628"/>
                  <a:pt x="8116207" y="2188670"/>
                </a:cubicBezTo>
                <a:lnTo>
                  <a:pt x="8040522" y="2164448"/>
                </a:lnTo>
                <a:cubicBezTo>
                  <a:pt x="8037577" y="2163565"/>
                  <a:pt x="8034485" y="2165111"/>
                  <a:pt x="8033528" y="2168056"/>
                </a:cubicBezTo>
                <a:cubicBezTo>
                  <a:pt x="8032571" y="2171001"/>
                  <a:pt x="8034190" y="2174093"/>
                  <a:pt x="8037135" y="2175050"/>
                </a:cubicBezTo>
                <a:lnTo>
                  <a:pt x="8112820" y="2199272"/>
                </a:lnTo>
                <a:cubicBezTo>
                  <a:pt x="8113409" y="2199419"/>
                  <a:pt x="8113998" y="2199567"/>
                  <a:pt x="8114587" y="2199567"/>
                </a:cubicBezTo>
                <a:cubicBezTo>
                  <a:pt x="8116869" y="2199493"/>
                  <a:pt x="8119004" y="2198021"/>
                  <a:pt x="8119814" y="2195665"/>
                </a:cubicBezTo>
                <a:close/>
                <a:moveTo>
                  <a:pt x="10579049" y="3146803"/>
                </a:moveTo>
                <a:lnTo>
                  <a:pt x="10643617" y="3085475"/>
                </a:lnTo>
                <a:cubicBezTo>
                  <a:pt x="10645825" y="3083339"/>
                  <a:pt x="10645973" y="3079806"/>
                  <a:pt x="10643837" y="3077597"/>
                </a:cubicBezTo>
                <a:cubicBezTo>
                  <a:pt x="10641703" y="3075388"/>
                  <a:pt x="10638168" y="3075315"/>
                  <a:pt x="10635960" y="3077376"/>
                </a:cubicBezTo>
                <a:lnTo>
                  <a:pt x="10571392" y="3138704"/>
                </a:lnTo>
                <a:cubicBezTo>
                  <a:pt x="10569183" y="3140839"/>
                  <a:pt x="10569037" y="3144373"/>
                  <a:pt x="10571171" y="3146582"/>
                </a:cubicBezTo>
                <a:cubicBezTo>
                  <a:pt x="10572276" y="3147760"/>
                  <a:pt x="10573748" y="3148349"/>
                  <a:pt x="10575221" y="3148349"/>
                </a:cubicBezTo>
                <a:cubicBezTo>
                  <a:pt x="10576619" y="3148349"/>
                  <a:pt x="10577945" y="3147833"/>
                  <a:pt x="10579049" y="3146803"/>
                </a:cubicBezTo>
                <a:close/>
                <a:moveTo>
                  <a:pt x="10492690" y="3197529"/>
                </a:moveTo>
                <a:lnTo>
                  <a:pt x="10578019" y="3147539"/>
                </a:lnTo>
                <a:cubicBezTo>
                  <a:pt x="10580669" y="3145993"/>
                  <a:pt x="10581552" y="3142533"/>
                  <a:pt x="10580007" y="3139882"/>
                </a:cubicBezTo>
                <a:cubicBezTo>
                  <a:pt x="10578460" y="3137232"/>
                  <a:pt x="10575000" y="3136348"/>
                  <a:pt x="10572349" y="3137894"/>
                </a:cubicBezTo>
                <a:lnTo>
                  <a:pt x="10487020" y="3187884"/>
                </a:lnTo>
                <a:cubicBezTo>
                  <a:pt x="10484370" y="3189430"/>
                  <a:pt x="10483487" y="3192891"/>
                  <a:pt x="10485032" y="3195541"/>
                </a:cubicBezTo>
                <a:cubicBezTo>
                  <a:pt x="10486063" y="3197308"/>
                  <a:pt x="10487978" y="3198339"/>
                  <a:pt x="10489892" y="3198265"/>
                </a:cubicBezTo>
                <a:cubicBezTo>
                  <a:pt x="10490849" y="3198265"/>
                  <a:pt x="10491806" y="3198045"/>
                  <a:pt x="10492690" y="3197529"/>
                </a:cubicBezTo>
                <a:close/>
                <a:moveTo>
                  <a:pt x="10451828" y="3209751"/>
                </a:moveTo>
                <a:lnTo>
                  <a:pt x="10491511" y="3198045"/>
                </a:lnTo>
                <a:cubicBezTo>
                  <a:pt x="10494456" y="3197161"/>
                  <a:pt x="10496150" y="3194069"/>
                  <a:pt x="10495266" y="3191124"/>
                </a:cubicBezTo>
                <a:cubicBezTo>
                  <a:pt x="10494383" y="3188179"/>
                  <a:pt x="10491290" y="3186412"/>
                  <a:pt x="10488345" y="3187369"/>
                </a:cubicBezTo>
                <a:lnTo>
                  <a:pt x="10448662" y="3199075"/>
                </a:lnTo>
                <a:cubicBezTo>
                  <a:pt x="10445718" y="3199959"/>
                  <a:pt x="10444024" y="3203051"/>
                  <a:pt x="10444907" y="3205996"/>
                </a:cubicBezTo>
                <a:cubicBezTo>
                  <a:pt x="10445644" y="3208425"/>
                  <a:pt x="10447852" y="3210045"/>
                  <a:pt x="10450283" y="3209971"/>
                </a:cubicBezTo>
                <a:cubicBezTo>
                  <a:pt x="10450797" y="3209971"/>
                  <a:pt x="10451313" y="3209898"/>
                  <a:pt x="10451828" y="3209751"/>
                </a:cubicBezTo>
                <a:close/>
                <a:moveTo>
                  <a:pt x="11057748" y="2234832"/>
                </a:moveTo>
                <a:cubicBezTo>
                  <a:pt x="11058851" y="2231961"/>
                  <a:pt x="11057453" y="2228721"/>
                  <a:pt x="11054581" y="2227617"/>
                </a:cubicBezTo>
                <a:lnTo>
                  <a:pt x="10973448" y="2196401"/>
                </a:lnTo>
                <a:cubicBezTo>
                  <a:pt x="10970651" y="2195296"/>
                  <a:pt x="10967338" y="2196695"/>
                  <a:pt x="10966233" y="2199567"/>
                </a:cubicBezTo>
                <a:cubicBezTo>
                  <a:pt x="10965129" y="2202438"/>
                  <a:pt x="10966528" y="2205677"/>
                  <a:pt x="10969400" y="2206782"/>
                </a:cubicBezTo>
                <a:lnTo>
                  <a:pt x="11050532" y="2237998"/>
                </a:lnTo>
                <a:cubicBezTo>
                  <a:pt x="11051195" y="2238292"/>
                  <a:pt x="11051857" y="2238366"/>
                  <a:pt x="11052593" y="2238366"/>
                </a:cubicBezTo>
                <a:cubicBezTo>
                  <a:pt x="11054802" y="2238366"/>
                  <a:pt x="11056864" y="2237041"/>
                  <a:pt x="11057748" y="2234832"/>
                </a:cubicBezTo>
                <a:close/>
                <a:moveTo>
                  <a:pt x="11170685" y="2267006"/>
                </a:moveTo>
                <a:cubicBezTo>
                  <a:pt x="11171569" y="2264061"/>
                  <a:pt x="11169802" y="2260968"/>
                  <a:pt x="11166857" y="2260085"/>
                </a:cubicBezTo>
                <a:lnTo>
                  <a:pt x="11054066" y="2227470"/>
                </a:lnTo>
                <a:cubicBezTo>
                  <a:pt x="11051048" y="2226660"/>
                  <a:pt x="11048029" y="2228353"/>
                  <a:pt x="11047145" y="2231298"/>
                </a:cubicBezTo>
                <a:cubicBezTo>
                  <a:pt x="11046262" y="2234243"/>
                  <a:pt x="11048029" y="2237336"/>
                  <a:pt x="11050974" y="2238219"/>
                </a:cubicBezTo>
                <a:lnTo>
                  <a:pt x="11163764" y="2270834"/>
                </a:lnTo>
                <a:cubicBezTo>
                  <a:pt x="11164280" y="2270981"/>
                  <a:pt x="11164869" y="2271055"/>
                  <a:pt x="11165385" y="2271055"/>
                </a:cubicBezTo>
                <a:cubicBezTo>
                  <a:pt x="11167814" y="2270981"/>
                  <a:pt x="11170023" y="2269435"/>
                  <a:pt x="11170685" y="2267006"/>
                </a:cubicBezTo>
                <a:close/>
                <a:moveTo>
                  <a:pt x="11281046" y="2287178"/>
                </a:moveTo>
                <a:cubicBezTo>
                  <a:pt x="11281635" y="2284160"/>
                  <a:pt x="11279647" y="2281215"/>
                  <a:pt x="11276629" y="2280699"/>
                </a:cubicBezTo>
                <a:lnTo>
                  <a:pt x="11166415" y="2259938"/>
                </a:lnTo>
                <a:cubicBezTo>
                  <a:pt x="11163470" y="2259275"/>
                  <a:pt x="11160451" y="2261337"/>
                  <a:pt x="11159937" y="2264355"/>
                </a:cubicBezTo>
                <a:cubicBezTo>
                  <a:pt x="11159347" y="2267374"/>
                  <a:pt x="11161335" y="2270319"/>
                  <a:pt x="11164354" y="2270834"/>
                </a:cubicBezTo>
                <a:lnTo>
                  <a:pt x="11274567" y="2291596"/>
                </a:lnTo>
                <a:cubicBezTo>
                  <a:pt x="11274936" y="2291669"/>
                  <a:pt x="11275303" y="2291669"/>
                  <a:pt x="11275672" y="2291669"/>
                </a:cubicBezTo>
                <a:cubicBezTo>
                  <a:pt x="11278249" y="2291743"/>
                  <a:pt x="11280530" y="2289902"/>
                  <a:pt x="11281046" y="2287178"/>
                </a:cubicBezTo>
                <a:close/>
                <a:moveTo>
                  <a:pt x="11383383" y="2293804"/>
                </a:moveTo>
                <a:cubicBezTo>
                  <a:pt x="11383603" y="2290712"/>
                  <a:pt x="11381321" y="2288062"/>
                  <a:pt x="11378229" y="2287841"/>
                </a:cubicBezTo>
                <a:lnTo>
                  <a:pt x="11275966" y="2280626"/>
                </a:lnTo>
                <a:cubicBezTo>
                  <a:pt x="11272874" y="2280331"/>
                  <a:pt x="11270224" y="2282687"/>
                  <a:pt x="11270003" y="2285779"/>
                </a:cubicBezTo>
                <a:cubicBezTo>
                  <a:pt x="11269782" y="2288872"/>
                  <a:pt x="11272064" y="2291522"/>
                  <a:pt x="11275156" y="2291743"/>
                </a:cubicBezTo>
                <a:lnTo>
                  <a:pt x="11377419" y="2298958"/>
                </a:lnTo>
                <a:cubicBezTo>
                  <a:pt x="11377566" y="2298958"/>
                  <a:pt x="11377714" y="2298958"/>
                  <a:pt x="11377861" y="2298958"/>
                </a:cubicBezTo>
                <a:cubicBezTo>
                  <a:pt x="11380806" y="2298958"/>
                  <a:pt x="11383235" y="2296749"/>
                  <a:pt x="11383383" y="2293804"/>
                </a:cubicBezTo>
                <a:close/>
                <a:moveTo>
                  <a:pt x="11378376" y="2298958"/>
                </a:moveTo>
                <a:lnTo>
                  <a:pt x="11468197" y="2290933"/>
                </a:lnTo>
                <a:cubicBezTo>
                  <a:pt x="11471288" y="2290639"/>
                  <a:pt x="11473497" y="2287988"/>
                  <a:pt x="11473276" y="2284896"/>
                </a:cubicBezTo>
                <a:cubicBezTo>
                  <a:pt x="11472982" y="2281804"/>
                  <a:pt x="11470184" y="2279595"/>
                  <a:pt x="11467240" y="2279816"/>
                </a:cubicBezTo>
                <a:lnTo>
                  <a:pt x="11377419" y="2287841"/>
                </a:lnTo>
                <a:cubicBezTo>
                  <a:pt x="11374327" y="2288135"/>
                  <a:pt x="11372118" y="2290786"/>
                  <a:pt x="11372339" y="2293878"/>
                </a:cubicBezTo>
                <a:cubicBezTo>
                  <a:pt x="11372633" y="2296749"/>
                  <a:pt x="11375063" y="2298958"/>
                  <a:pt x="11377935" y="2298958"/>
                </a:cubicBezTo>
                <a:cubicBezTo>
                  <a:pt x="11378008" y="2298958"/>
                  <a:pt x="11378229" y="2298958"/>
                  <a:pt x="11378376" y="2298958"/>
                </a:cubicBezTo>
                <a:close/>
                <a:moveTo>
                  <a:pt x="11472614" y="2287915"/>
                </a:moveTo>
                <a:lnTo>
                  <a:pt x="11535267" y="2166878"/>
                </a:lnTo>
                <a:cubicBezTo>
                  <a:pt x="11536666" y="2164154"/>
                  <a:pt x="11535635" y="2160767"/>
                  <a:pt x="11532911" y="2159368"/>
                </a:cubicBezTo>
                <a:cubicBezTo>
                  <a:pt x="11530187" y="2157969"/>
                  <a:pt x="11526801" y="2159000"/>
                  <a:pt x="11525401" y="2161724"/>
                </a:cubicBezTo>
                <a:lnTo>
                  <a:pt x="11462748" y="2282761"/>
                </a:lnTo>
                <a:cubicBezTo>
                  <a:pt x="11461349" y="2285485"/>
                  <a:pt x="11462380" y="2288872"/>
                  <a:pt x="11465104" y="2290270"/>
                </a:cubicBezTo>
                <a:cubicBezTo>
                  <a:pt x="11465914" y="2290712"/>
                  <a:pt x="11466797" y="2290933"/>
                  <a:pt x="11467681" y="2290859"/>
                </a:cubicBezTo>
                <a:cubicBezTo>
                  <a:pt x="11469743" y="2290933"/>
                  <a:pt x="11471657" y="2289829"/>
                  <a:pt x="11472614" y="2287915"/>
                </a:cubicBezTo>
                <a:close/>
                <a:moveTo>
                  <a:pt x="11535488" y="2166510"/>
                </a:moveTo>
                <a:lnTo>
                  <a:pt x="11590705" y="2034798"/>
                </a:lnTo>
                <a:cubicBezTo>
                  <a:pt x="11591883" y="2032000"/>
                  <a:pt x="11590558" y="2028687"/>
                  <a:pt x="11587687" y="2027509"/>
                </a:cubicBezTo>
                <a:cubicBezTo>
                  <a:pt x="11584889" y="2026331"/>
                  <a:pt x="11581576" y="2027656"/>
                  <a:pt x="11580398" y="2030528"/>
                </a:cubicBezTo>
                <a:lnTo>
                  <a:pt x="11525181" y="2162240"/>
                </a:lnTo>
                <a:cubicBezTo>
                  <a:pt x="11524003" y="2165037"/>
                  <a:pt x="11525328" y="2168350"/>
                  <a:pt x="11528199" y="2169528"/>
                </a:cubicBezTo>
                <a:cubicBezTo>
                  <a:pt x="11528936" y="2169823"/>
                  <a:pt x="11529672" y="2169970"/>
                  <a:pt x="11530408" y="2169970"/>
                </a:cubicBezTo>
                <a:cubicBezTo>
                  <a:pt x="11532543" y="2169897"/>
                  <a:pt x="11534604" y="2168645"/>
                  <a:pt x="11535488" y="2166510"/>
                </a:cubicBezTo>
                <a:close/>
                <a:moveTo>
                  <a:pt x="11590852" y="2034503"/>
                </a:moveTo>
                <a:lnTo>
                  <a:pt x="11640033" y="1895061"/>
                </a:lnTo>
                <a:cubicBezTo>
                  <a:pt x="11641064" y="1892190"/>
                  <a:pt x="11639517" y="1888950"/>
                  <a:pt x="11636647" y="1887920"/>
                </a:cubicBezTo>
                <a:cubicBezTo>
                  <a:pt x="11633702" y="1886962"/>
                  <a:pt x="11630535" y="1888435"/>
                  <a:pt x="11629505" y="1891306"/>
                </a:cubicBezTo>
                <a:lnTo>
                  <a:pt x="11580325" y="2030749"/>
                </a:lnTo>
                <a:cubicBezTo>
                  <a:pt x="11579294" y="2033620"/>
                  <a:pt x="11580840" y="2036859"/>
                  <a:pt x="11583711" y="2037890"/>
                </a:cubicBezTo>
                <a:cubicBezTo>
                  <a:pt x="11584373" y="2038111"/>
                  <a:pt x="11584963" y="2038185"/>
                  <a:pt x="11585625" y="2038185"/>
                </a:cubicBezTo>
                <a:cubicBezTo>
                  <a:pt x="11587907" y="2038258"/>
                  <a:pt x="11590043" y="2036786"/>
                  <a:pt x="11590852" y="2034503"/>
                </a:cubicBezTo>
                <a:close/>
                <a:moveTo>
                  <a:pt x="11640107" y="1894840"/>
                </a:moveTo>
                <a:lnTo>
                  <a:pt x="11685238" y="1750392"/>
                </a:lnTo>
                <a:cubicBezTo>
                  <a:pt x="11686121" y="1747447"/>
                  <a:pt x="11684502" y="1744354"/>
                  <a:pt x="11681557" y="1743397"/>
                </a:cubicBezTo>
                <a:cubicBezTo>
                  <a:pt x="11678612" y="1742514"/>
                  <a:pt x="11675519" y="1744134"/>
                  <a:pt x="11674562" y="1747078"/>
                </a:cubicBezTo>
                <a:lnTo>
                  <a:pt x="11629431" y="1891527"/>
                </a:lnTo>
                <a:cubicBezTo>
                  <a:pt x="11628547" y="1894472"/>
                  <a:pt x="11630168" y="1897564"/>
                  <a:pt x="11633112" y="1898521"/>
                </a:cubicBezTo>
                <a:cubicBezTo>
                  <a:pt x="11633702" y="1898669"/>
                  <a:pt x="11634217" y="1898742"/>
                  <a:pt x="11634806" y="1898742"/>
                </a:cubicBezTo>
                <a:cubicBezTo>
                  <a:pt x="11637235" y="1898742"/>
                  <a:pt x="11639371" y="1897270"/>
                  <a:pt x="11640107" y="1894840"/>
                </a:cubicBezTo>
                <a:close/>
                <a:moveTo>
                  <a:pt x="11685311" y="1750244"/>
                </a:moveTo>
                <a:lnTo>
                  <a:pt x="11728307" y="1603587"/>
                </a:lnTo>
                <a:cubicBezTo>
                  <a:pt x="11729191" y="1600642"/>
                  <a:pt x="11727497" y="1597550"/>
                  <a:pt x="11724552" y="1596666"/>
                </a:cubicBezTo>
                <a:cubicBezTo>
                  <a:pt x="11721607" y="1595783"/>
                  <a:pt x="11718516" y="1597476"/>
                  <a:pt x="11717632" y="1600421"/>
                </a:cubicBezTo>
                <a:lnTo>
                  <a:pt x="11674636" y="1747078"/>
                </a:lnTo>
                <a:cubicBezTo>
                  <a:pt x="11673752" y="1750023"/>
                  <a:pt x="11675445" y="1753116"/>
                  <a:pt x="11678390" y="1753999"/>
                </a:cubicBezTo>
                <a:cubicBezTo>
                  <a:pt x="11678906" y="1754146"/>
                  <a:pt x="11679495" y="1754220"/>
                  <a:pt x="11680010" y="1754220"/>
                </a:cubicBezTo>
                <a:cubicBezTo>
                  <a:pt x="11682366" y="1754294"/>
                  <a:pt x="11684575" y="1752674"/>
                  <a:pt x="11685311" y="1750244"/>
                </a:cubicBezTo>
                <a:close/>
                <a:moveTo>
                  <a:pt x="11728307" y="1603513"/>
                </a:moveTo>
                <a:lnTo>
                  <a:pt x="11766959" y="1462893"/>
                </a:lnTo>
                <a:cubicBezTo>
                  <a:pt x="11767769" y="1459948"/>
                  <a:pt x="11766002" y="1456856"/>
                  <a:pt x="11763057" y="1456046"/>
                </a:cubicBezTo>
                <a:cubicBezTo>
                  <a:pt x="11760112" y="1455236"/>
                  <a:pt x="11757020" y="1457003"/>
                  <a:pt x="11756211" y="1459948"/>
                </a:cubicBezTo>
                <a:lnTo>
                  <a:pt x="11717558" y="1600568"/>
                </a:lnTo>
                <a:cubicBezTo>
                  <a:pt x="11716748" y="1603513"/>
                  <a:pt x="11718516" y="1606605"/>
                  <a:pt x="11721460" y="1607415"/>
                </a:cubicBezTo>
                <a:cubicBezTo>
                  <a:pt x="11721976" y="1607563"/>
                  <a:pt x="11722491" y="1607636"/>
                  <a:pt x="11723007" y="1607636"/>
                </a:cubicBezTo>
                <a:cubicBezTo>
                  <a:pt x="11725436" y="1607636"/>
                  <a:pt x="11727645" y="1606016"/>
                  <a:pt x="11728307" y="1603513"/>
                </a:cubicBezTo>
                <a:close/>
                <a:moveTo>
                  <a:pt x="11763057" y="1466795"/>
                </a:moveTo>
                <a:lnTo>
                  <a:pt x="11845957" y="1444561"/>
                </a:lnTo>
                <a:cubicBezTo>
                  <a:pt x="11848902" y="1443751"/>
                  <a:pt x="11850669" y="1440732"/>
                  <a:pt x="11849859" y="1437714"/>
                </a:cubicBezTo>
                <a:cubicBezTo>
                  <a:pt x="11849049" y="1434769"/>
                  <a:pt x="11846031" y="1432928"/>
                  <a:pt x="11843012" y="1433812"/>
                </a:cubicBezTo>
                <a:lnTo>
                  <a:pt x="11760112" y="1456046"/>
                </a:lnTo>
                <a:cubicBezTo>
                  <a:pt x="11757168" y="1456856"/>
                  <a:pt x="11755400" y="1459874"/>
                  <a:pt x="11756211" y="1462893"/>
                </a:cubicBezTo>
                <a:cubicBezTo>
                  <a:pt x="11756873" y="1465396"/>
                  <a:pt x="11759155" y="1467016"/>
                  <a:pt x="11761659" y="1467016"/>
                </a:cubicBezTo>
                <a:cubicBezTo>
                  <a:pt x="11762100" y="1467016"/>
                  <a:pt x="11762616" y="1466942"/>
                  <a:pt x="11763057" y="1466795"/>
                </a:cubicBezTo>
                <a:close/>
                <a:moveTo>
                  <a:pt x="11849859" y="1440659"/>
                </a:moveTo>
                <a:lnTo>
                  <a:pt x="11887112" y="1306591"/>
                </a:lnTo>
                <a:cubicBezTo>
                  <a:pt x="11887922" y="1303646"/>
                  <a:pt x="11886229" y="1300554"/>
                  <a:pt x="11883211" y="1299744"/>
                </a:cubicBezTo>
                <a:cubicBezTo>
                  <a:pt x="11880192" y="1298860"/>
                  <a:pt x="11877173" y="1300627"/>
                  <a:pt x="11876363" y="1303646"/>
                </a:cubicBezTo>
                <a:lnTo>
                  <a:pt x="11839110" y="1437714"/>
                </a:lnTo>
                <a:cubicBezTo>
                  <a:pt x="11838300" y="1440659"/>
                  <a:pt x="11839994" y="1443751"/>
                  <a:pt x="11843012" y="1444561"/>
                </a:cubicBezTo>
                <a:cubicBezTo>
                  <a:pt x="11843528" y="1444708"/>
                  <a:pt x="11844043" y="1444782"/>
                  <a:pt x="11844558" y="1444782"/>
                </a:cubicBezTo>
                <a:cubicBezTo>
                  <a:pt x="11846988" y="1444708"/>
                  <a:pt x="11849197" y="1443088"/>
                  <a:pt x="11849859" y="1440659"/>
                </a:cubicBezTo>
                <a:close/>
                <a:moveTo>
                  <a:pt x="11887112" y="1306517"/>
                </a:moveTo>
                <a:lnTo>
                  <a:pt x="11915530" y="1197260"/>
                </a:lnTo>
                <a:cubicBezTo>
                  <a:pt x="11916267" y="1194316"/>
                  <a:pt x="11914501" y="1191223"/>
                  <a:pt x="11911555" y="1190487"/>
                </a:cubicBezTo>
                <a:cubicBezTo>
                  <a:pt x="11908537" y="1189751"/>
                  <a:pt x="11905518" y="1191518"/>
                  <a:pt x="11904782" y="1194463"/>
                </a:cubicBezTo>
                <a:lnTo>
                  <a:pt x="11876363" y="1303720"/>
                </a:lnTo>
                <a:cubicBezTo>
                  <a:pt x="11875554" y="1306664"/>
                  <a:pt x="11877394" y="1309757"/>
                  <a:pt x="11880339" y="1310493"/>
                </a:cubicBezTo>
                <a:cubicBezTo>
                  <a:pt x="11880854" y="1310640"/>
                  <a:pt x="11881296" y="1310640"/>
                  <a:pt x="11881811" y="1310640"/>
                </a:cubicBezTo>
                <a:cubicBezTo>
                  <a:pt x="11884241" y="1310714"/>
                  <a:pt x="11886450" y="1309020"/>
                  <a:pt x="11887112" y="1306517"/>
                </a:cubicBezTo>
                <a:close/>
                <a:moveTo>
                  <a:pt x="11915604" y="1197040"/>
                </a:moveTo>
                <a:lnTo>
                  <a:pt x="11930918" y="1125257"/>
                </a:lnTo>
                <a:cubicBezTo>
                  <a:pt x="11931581" y="1122238"/>
                  <a:pt x="11929666" y="1119293"/>
                  <a:pt x="11926648" y="1118631"/>
                </a:cubicBezTo>
                <a:cubicBezTo>
                  <a:pt x="11923630" y="1118042"/>
                  <a:pt x="11920685" y="1119956"/>
                  <a:pt x="11920022" y="1122901"/>
                </a:cubicBezTo>
                <a:lnTo>
                  <a:pt x="11904708" y="1194684"/>
                </a:lnTo>
                <a:cubicBezTo>
                  <a:pt x="11904046" y="1197702"/>
                  <a:pt x="11905960" y="1200647"/>
                  <a:pt x="11908979" y="1201310"/>
                </a:cubicBezTo>
                <a:cubicBezTo>
                  <a:pt x="11909346" y="1201383"/>
                  <a:pt x="11909789" y="1201457"/>
                  <a:pt x="11910156" y="1201457"/>
                </a:cubicBezTo>
                <a:cubicBezTo>
                  <a:pt x="11912734" y="1201457"/>
                  <a:pt x="11915015" y="1199616"/>
                  <a:pt x="11915604" y="1197040"/>
                </a:cubicBezTo>
                <a:close/>
                <a:moveTo>
                  <a:pt x="11930992" y="1124815"/>
                </a:moveTo>
                <a:lnTo>
                  <a:pt x="11937617" y="1076298"/>
                </a:lnTo>
                <a:cubicBezTo>
                  <a:pt x="11938060" y="1073279"/>
                  <a:pt x="11935924" y="1070408"/>
                  <a:pt x="11932833" y="1070040"/>
                </a:cubicBezTo>
                <a:cubicBezTo>
                  <a:pt x="11929814" y="1069671"/>
                  <a:pt x="11926942" y="1071733"/>
                  <a:pt x="11926574" y="1074825"/>
                </a:cubicBezTo>
                <a:lnTo>
                  <a:pt x="11919949" y="1123343"/>
                </a:lnTo>
                <a:cubicBezTo>
                  <a:pt x="11919506" y="1126361"/>
                  <a:pt x="11921642" y="1129233"/>
                  <a:pt x="11924733" y="1129601"/>
                </a:cubicBezTo>
                <a:cubicBezTo>
                  <a:pt x="11925028" y="1129601"/>
                  <a:pt x="11925249" y="1129674"/>
                  <a:pt x="11925544" y="1129674"/>
                </a:cubicBezTo>
                <a:cubicBezTo>
                  <a:pt x="11928194" y="1129601"/>
                  <a:pt x="11930624" y="1127613"/>
                  <a:pt x="11930992" y="1124815"/>
                </a:cubicBezTo>
                <a:close/>
                <a:moveTo>
                  <a:pt x="11937691" y="1075856"/>
                </a:moveTo>
                <a:lnTo>
                  <a:pt x="11939753" y="1036320"/>
                </a:lnTo>
                <a:cubicBezTo>
                  <a:pt x="11939900" y="1033228"/>
                  <a:pt x="11937545" y="1030651"/>
                  <a:pt x="11934452" y="1030504"/>
                </a:cubicBezTo>
                <a:cubicBezTo>
                  <a:pt x="11931212" y="1030136"/>
                  <a:pt x="11928783" y="1032713"/>
                  <a:pt x="11928636" y="1035805"/>
                </a:cubicBezTo>
                <a:lnTo>
                  <a:pt x="11926574" y="1075340"/>
                </a:lnTo>
                <a:cubicBezTo>
                  <a:pt x="11926427" y="1078433"/>
                  <a:pt x="11928783" y="1081009"/>
                  <a:pt x="11931875" y="1081157"/>
                </a:cubicBezTo>
                <a:cubicBezTo>
                  <a:pt x="11931949" y="1081157"/>
                  <a:pt x="11932096" y="1081157"/>
                  <a:pt x="11932169" y="1081157"/>
                </a:cubicBezTo>
                <a:cubicBezTo>
                  <a:pt x="11935041" y="1081157"/>
                  <a:pt x="11937545" y="1078801"/>
                  <a:pt x="11937691" y="1075856"/>
                </a:cubicBezTo>
                <a:close/>
                <a:moveTo>
                  <a:pt x="11939679" y="1036467"/>
                </a:moveTo>
                <a:lnTo>
                  <a:pt x="11943066" y="993251"/>
                </a:lnTo>
                <a:cubicBezTo>
                  <a:pt x="11943287" y="990158"/>
                  <a:pt x="11941005" y="987508"/>
                  <a:pt x="11937912" y="987287"/>
                </a:cubicBezTo>
                <a:cubicBezTo>
                  <a:pt x="11935114" y="987140"/>
                  <a:pt x="11932169" y="989349"/>
                  <a:pt x="11931949" y="992441"/>
                </a:cubicBezTo>
                <a:lnTo>
                  <a:pt x="11928562" y="1035658"/>
                </a:lnTo>
                <a:cubicBezTo>
                  <a:pt x="11928342" y="1038750"/>
                  <a:pt x="11930624" y="1041400"/>
                  <a:pt x="11933716" y="1041621"/>
                </a:cubicBezTo>
                <a:cubicBezTo>
                  <a:pt x="11933863" y="1041621"/>
                  <a:pt x="11934010" y="1041621"/>
                  <a:pt x="11934231" y="1041621"/>
                </a:cubicBezTo>
                <a:cubicBezTo>
                  <a:pt x="11937102" y="1041547"/>
                  <a:pt x="11939458" y="1039339"/>
                  <a:pt x="11939679" y="1036467"/>
                </a:cubicBezTo>
                <a:close/>
                <a:moveTo>
                  <a:pt x="11942993" y="993766"/>
                </a:moveTo>
                <a:lnTo>
                  <a:pt x="11953226" y="934205"/>
                </a:lnTo>
                <a:cubicBezTo>
                  <a:pt x="11953741" y="931186"/>
                  <a:pt x="11951680" y="928315"/>
                  <a:pt x="11948661" y="927800"/>
                </a:cubicBezTo>
                <a:cubicBezTo>
                  <a:pt x="11945643" y="927358"/>
                  <a:pt x="11942772" y="929346"/>
                  <a:pt x="11942256" y="932364"/>
                </a:cubicBezTo>
                <a:lnTo>
                  <a:pt x="11932023" y="991925"/>
                </a:lnTo>
                <a:cubicBezTo>
                  <a:pt x="11931507" y="994944"/>
                  <a:pt x="11933569" y="997815"/>
                  <a:pt x="11936587" y="998331"/>
                </a:cubicBezTo>
                <a:cubicBezTo>
                  <a:pt x="11936881" y="998404"/>
                  <a:pt x="11937250" y="998404"/>
                  <a:pt x="11937545" y="998404"/>
                </a:cubicBezTo>
                <a:cubicBezTo>
                  <a:pt x="11940195" y="998331"/>
                  <a:pt x="11942550" y="996416"/>
                  <a:pt x="11942993" y="993766"/>
                </a:cubicBezTo>
                <a:close/>
                <a:moveTo>
                  <a:pt x="11953226" y="934352"/>
                </a:moveTo>
                <a:lnTo>
                  <a:pt x="11967583" y="861833"/>
                </a:lnTo>
                <a:cubicBezTo>
                  <a:pt x="11968171" y="858815"/>
                  <a:pt x="11966183" y="855870"/>
                  <a:pt x="11963165" y="855281"/>
                </a:cubicBezTo>
                <a:cubicBezTo>
                  <a:pt x="11960147" y="854692"/>
                  <a:pt x="11957201" y="856606"/>
                  <a:pt x="11956613" y="859698"/>
                </a:cubicBezTo>
                <a:lnTo>
                  <a:pt x="11942256" y="932217"/>
                </a:lnTo>
                <a:cubicBezTo>
                  <a:pt x="11941667" y="935235"/>
                  <a:pt x="11943655" y="938180"/>
                  <a:pt x="11946674" y="938769"/>
                </a:cubicBezTo>
                <a:cubicBezTo>
                  <a:pt x="11947041" y="938843"/>
                  <a:pt x="11947410" y="938843"/>
                  <a:pt x="11947777" y="938843"/>
                </a:cubicBezTo>
                <a:cubicBezTo>
                  <a:pt x="11950429" y="938769"/>
                  <a:pt x="11952711" y="936929"/>
                  <a:pt x="11953226" y="934352"/>
                </a:cubicBezTo>
                <a:close/>
                <a:moveTo>
                  <a:pt x="11967583" y="861686"/>
                </a:moveTo>
                <a:lnTo>
                  <a:pt x="11982528" y="779670"/>
                </a:lnTo>
                <a:cubicBezTo>
                  <a:pt x="11983117" y="776651"/>
                  <a:pt x="11981055" y="773780"/>
                  <a:pt x="11978037" y="773191"/>
                </a:cubicBezTo>
                <a:cubicBezTo>
                  <a:pt x="11975019" y="772602"/>
                  <a:pt x="11972073" y="774663"/>
                  <a:pt x="11971558" y="777682"/>
                </a:cubicBezTo>
                <a:lnTo>
                  <a:pt x="11956613" y="859698"/>
                </a:lnTo>
                <a:cubicBezTo>
                  <a:pt x="11956023" y="862717"/>
                  <a:pt x="11958085" y="865588"/>
                  <a:pt x="11961104" y="866177"/>
                </a:cubicBezTo>
                <a:cubicBezTo>
                  <a:pt x="11961472" y="866251"/>
                  <a:pt x="11961766" y="866251"/>
                  <a:pt x="11962134" y="866251"/>
                </a:cubicBezTo>
                <a:cubicBezTo>
                  <a:pt x="11964785" y="866251"/>
                  <a:pt x="11967067" y="864410"/>
                  <a:pt x="11967583" y="861686"/>
                </a:cubicBezTo>
                <a:close/>
                <a:moveTo>
                  <a:pt x="11982455" y="779670"/>
                </a:moveTo>
                <a:lnTo>
                  <a:pt x="11997179" y="692058"/>
                </a:lnTo>
                <a:cubicBezTo>
                  <a:pt x="11997694" y="689039"/>
                  <a:pt x="11995633" y="686168"/>
                  <a:pt x="11992615" y="685653"/>
                </a:cubicBezTo>
                <a:cubicBezTo>
                  <a:pt x="11989670" y="685064"/>
                  <a:pt x="11986724" y="687199"/>
                  <a:pt x="11986209" y="690217"/>
                </a:cubicBezTo>
                <a:lnTo>
                  <a:pt x="11971485" y="777829"/>
                </a:lnTo>
                <a:cubicBezTo>
                  <a:pt x="11970969" y="780848"/>
                  <a:pt x="11973031" y="783719"/>
                  <a:pt x="11976049" y="784234"/>
                </a:cubicBezTo>
                <a:cubicBezTo>
                  <a:pt x="11976343" y="784308"/>
                  <a:pt x="11976712" y="784308"/>
                  <a:pt x="11977007" y="784308"/>
                </a:cubicBezTo>
                <a:cubicBezTo>
                  <a:pt x="11979731" y="784308"/>
                  <a:pt x="11982012" y="782320"/>
                  <a:pt x="11982455" y="779670"/>
                </a:cubicBezTo>
                <a:close/>
                <a:moveTo>
                  <a:pt x="11997253" y="691911"/>
                </a:moveTo>
                <a:lnTo>
                  <a:pt x="12010284" y="602606"/>
                </a:lnTo>
                <a:cubicBezTo>
                  <a:pt x="12010726" y="599587"/>
                  <a:pt x="12008590" y="596716"/>
                  <a:pt x="12005572" y="596274"/>
                </a:cubicBezTo>
                <a:cubicBezTo>
                  <a:pt x="12002554" y="595906"/>
                  <a:pt x="11999682" y="597894"/>
                  <a:pt x="11999241" y="600986"/>
                </a:cubicBezTo>
                <a:lnTo>
                  <a:pt x="11986209" y="690291"/>
                </a:lnTo>
                <a:cubicBezTo>
                  <a:pt x="11985767" y="693310"/>
                  <a:pt x="11987903" y="696181"/>
                  <a:pt x="11990921" y="696623"/>
                </a:cubicBezTo>
                <a:cubicBezTo>
                  <a:pt x="11991215" y="696696"/>
                  <a:pt x="11991510" y="696696"/>
                  <a:pt x="11991805" y="696696"/>
                </a:cubicBezTo>
                <a:cubicBezTo>
                  <a:pt x="11994455" y="696696"/>
                  <a:pt x="11996811" y="694709"/>
                  <a:pt x="11997253" y="691911"/>
                </a:cubicBezTo>
                <a:close/>
                <a:moveTo>
                  <a:pt x="12010284" y="602532"/>
                </a:moveTo>
                <a:lnTo>
                  <a:pt x="12021695" y="516688"/>
                </a:lnTo>
                <a:cubicBezTo>
                  <a:pt x="12022064" y="513669"/>
                  <a:pt x="12019929" y="510798"/>
                  <a:pt x="12016910" y="510430"/>
                </a:cubicBezTo>
                <a:cubicBezTo>
                  <a:pt x="12013892" y="510062"/>
                  <a:pt x="12011094" y="512197"/>
                  <a:pt x="12010652" y="515215"/>
                </a:cubicBezTo>
                <a:lnTo>
                  <a:pt x="11999241" y="601060"/>
                </a:lnTo>
                <a:cubicBezTo>
                  <a:pt x="11998872" y="604078"/>
                  <a:pt x="12001008" y="606950"/>
                  <a:pt x="12004026" y="607318"/>
                </a:cubicBezTo>
                <a:cubicBezTo>
                  <a:pt x="12004320" y="607318"/>
                  <a:pt x="12004542" y="607391"/>
                  <a:pt x="12004835" y="607391"/>
                </a:cubicBezTo>
                <a:cubicBezTo>
                  <a:pt x="12007559" y="607318"/>
                  <a:pt x="12009916" y="605330"/>
                  <a:pt x="12010284" y="602532"/>
                </a:cubicBezTo>
                <a:close/>
                <a:moveTo>
                  <a:pt x="12021695" y="516614"/>
                </a:moveTo>
                <a:lnTo>
                  <a:pt x="12030972" y="439530"/>
                </a:lnTo>
                <a:cubicBezTo>
                  <a:pt x="12031340" y="436438"/>
                  <a:pt x="12029131" y="433714"/>
                  <a:pt x="12026113" y="433346"/>
                </a:cubicBezTo>
                <a:cubicBezTo>
                  <a:pt x="12023168" y="432978"/>
                  <a:pt x="12020297" y="435187"/>
                  <a:pt x="12019929" y="438205"/>
                </a:cubicBezTo>
                <a:lnTo>
                  <a:pt x="12010652" y="515289"/>
                </a:lnTo>
                <a:cubicBezTo>
                  <a:pt x="12010284" y="518381"/>
                  <a:pt x="12012493" y="521105"/>
                  <a:pt x="12015511" y="521473"/>
                </a:cubicBezTo>
                <a:cubicBezTo>
                  <a:pt x="12015732" y="521473"/>
                  <a:pt x="12016026" y="521547"/>
                  <a:pt x="12016247" y="521547"/>
                </a:cubicBezTo>
                <a:cubicBezTo>
                  <a:pt x="12018971" y="521473"/>
                  <a:pt x="12021328" y="519412"/>
                  <a:pt x="12021695" y="516614"/>
                </a:cubicBezTo>
                <a:close/>
                <a:moveTo>
                  <a:pt x="12030972" y="439604"/>
                </a:moveTo>
                <a:lnTo>
                  <a:pt x="12039513" y="375257"/>
                </a:lnTo>
                <a:cubicBezTo>
                  <a:pt x="12039880" y="372239"/>
                  <a:pt x="12037746" y="369368"/>
                  <a:pt x="12034727" y="368999"/>
                </a:cubicBezTo>
                <a:cubicBezTo>
                  <a:pt x="12031782" y="368705"/>
                  <a:pt x="12028910" y="370766"/>
                  <a:pt x="12028469" y="373785"/>
                </a:cubicBezTo>
                <a:lnTo>
                  <a:pt x="12019929" y="438132"/>
                </a:lnTo>
                <a:cubicBezTo>
                  <a:pt x="12019560" y="441150"/>
                  <a:pt x="12021695" y="444022"/>
                  <a:pt x="12024714" y="444390"/>
                </a:cubicBezTo>
                <a:cubicBezTo>
                  <a:pt x="12025009" y="444390"/>
                  <a:pt x="12025229" y="444463"/>
                  <a:pt x="12025524" y="444463"/>
                </a:cubicBezTo>
                <a:cubicBezTo>
                  <a:pt x="12028174" y="444463"/>
                  <a:pt x="12030604" y="442402"/>
                  <a:pt x="12030972" y="439604"/>
                </a:cubicBezTo>
                <a:close/>
                <a:moveTo>
                  <a:pt x="12039439" y="375626"/>
                </a:moveTo>
                <a:lnTo>
                  <a:pt x="12048789" y="327991"/>
                </a:lnTo>
                <a:cubicBezTo>
                  <a:pt x="12049378" y="324973"/>
                  <a:pt x="12047390" y="322028"/>
                  <a:pt x="12044371" y="321439"/>
                </a:cubicBezTo>
                <a:cubicBezTo>
                  <a:pt x="12041427" y="320850"/>
                  <a:pt x="12038408" y="322838"/>
                  <a:pt x="12037819" y="325856"/>
                </a:cubicBezTo>
                <a:lnTo>
                  <a:pt x="12028469" y="373490"/>
                </a:lnTo>
                <a:cubicBezTo>
                  <a:pt x="12027880" y="376509"/>
                  <a:pt x="12029867" y="379454"/>
                  <a:pt x="12032886" y="380043"/>
                </a:cubicBezTo>
                <a:cubicBezTo>
                  <a:pt x="12033255" y="380117"/>
                  <a:pt x="12033622" y="380117"/>
                  <a:pt x="12033991" y="380117"/>
                </a:cubicBezTo>
                <a:cubicBezTo>
                  <a:pt x="12036567" y="380117"/>
                  <a:pt x="12038923" y="378276"/>
                  <a:pt x="12039439" y="375626"/>
                </a:cubicBezTo>
                <a:close/>
                <a:moveTo>
                  <a:pt x="12048789" y="327770"/>
                </a:moveTo>
                <a:lnTo>
                  <a:pt x="12054531" y="290591"/>
                </a:lnTo>
                <a:cubicBezTo>
                  <a:pt x="12055047" y="287572"/>
                  <a:pt x="12052912" y="284701"/>
                  <a:pt x="12049893" y="284259"/>
                </a:cubicBezTo>
                <a:cubicBezTo>
                  <a:pt x="12046949" y="283744"/>
                  <a:pt x="12044003" y="285879"/>
                  <a:pt x="12043561" y="288897"/>
                </a:cubicBezTo>
                <a:lnTo>
                  <a:pt x="12037819" y="326077"/>
                </a:lnTo>
                <a:cubicBezTo>
                  <a:pt x="12037303" y="329096"/>
                  <a:pt x="12039439" y="331967"/>
                  <a:pt x="12042458" y="332409"/>
                </a:cubicBezTo>
                <a:cubicBezTo>
                  <a:pt x="12042752" y="332482"/>
                  <a:pt x="12043046" y="332482"/>
                  <a:pt x="12043341" y="332482"/>
                </a:cubicBezTo>
                <a:cubicBezTo>
                  <a:pt x="12045991" y="332482"/>
                  <a:pt x="12048347" y="330495"/>
                  <a:pt x="12048789" y="327770"/>
                </a:cubicBezTo>
                <a:close/>
                <a:moveTo>
                  <a:pt x="12049451" y="295376"/>
                </a:moveTo>
                <a:cubicBezTo>
                  <a:pt x="12052544" y="295082"/>
                  <a:pt x="12054826" y="292431"/>
                  <a:pt x="12054531" y="289339"/>
                </a:cubicBezTo>
                <a:lnTo>
                  <a:pt x="12051807" y="256356"/>
                </a:lnTo>
                <a:cubicBezTo>
                  <a:pt x="12051513" y="253264"/>
                  <a:pt x="12048937" y="250981"/>
                  <a:pt x="12045770" y="251276"/>
                </a:cubicBezTo>
                <a:cubicBezTo>
                  <a:pt x="12042678" y="251570"/>
                  <a:pt x="12040396" y="254221"/>
                  <a:pt x="12040690" y="257313"/>
                </a:cubicBezTo>
                <a:lnTo>
                  <a:pt x="12043415" y="290296"/>
                </a:lnTo>
                <a:cubicBezTo>
                  <a:pt x="12043635" y="293241"/>
                  <a:pt x="12046139" y="295450"/>
                  <a:pt x="12049009" y="295376"/>
                </a:cubicBezTo>
                <a:cubicBezTo>
                  <a:pt x="12049157" y="295376"/>
                  <a:pt x="12049378" y="295376"/>
                  <a:pt x="12049451" y="295376"/>
                </a:cubicBezTo>
                <a:close/>
                <a:moveTo>
                  <a:pt x="12048273" y="261951"/>
                </a:moveTo>
                <a:cubicBezTo>
                  <a:pt x="12051145" y="260847"/>
                  <a:pt x="12052544" y="257608"/>
                  <a:pt x="12051439" y="254736"/>
                </a:cubicBezTo>
                <a:lnTo>
                  <a:pt x="12037819" y="219692"/>
                </a:lnTo>
                <a:cubicBezTo>
                  <a:pt x="12036715" y="216820"/>
                  <a:pt x="12033475" y="215421"/>
                  <a:pt x="12030604" y="216526"/>
                </a:cubicBezTo>
                <a:cubicBezTo>
                  <a:pt x="12027733" y="217630"/>
                  <a:pt x="12026334" y="220870"/>
                  <a:pt x="12027438" y="223741"/>
                </a:cubicBezTo>
                <a:lnTo>
                  <a:pt x="12041058" y="258786"/>
                </a:lnTo>
                <a:cubicBezTo>
                  <a:pt x="12041942" y="260994"/>
                  <a:pt x="12044077" y="262393"/>
                  <a:pt x="12046285" y="262319"/>
                </a:cubicBezTo>
                <a:cubicBezTo>
                  <a:pt x="12046949" y="262319"/>
                  <a:pt x="12047685" y="262246"/>
                  <a:pt x="12048273" y="261951"/>
                </a:cubicBezTo>
                <a:close/>
                <a:moveTo>
                  <a:pt x="12035684" y="226465"/>
                </a:moveTo>
                <a:cubicBezTo>
                  <a:pt x="12038261" y="224772"/>
                  <a:pt x="12038997" y="221385"/>
                  <a:pt x="12037377" y="218735"/>
                </a:cubicBezTo>
                <a:lnTo>
                  <a:pt x="12009547" y="175518"/>
                </a:lnTo>
                <a:cubicBezTo>
                  <a:pt x="12007854" y="172941"/>
                  <a:pt x="12004394" y="172205"/>
                  <a:pt x="12001818" y="173824"/>
                </a:cubicBezTo>
                <a:cubicBezTo>
                  <a:pt x="11999241" y="175518"/>
                  <a:pt x="11998504" y="178904"/>
                  <a:pt x="12000124" y="181555"/>
                </a:cubicBezTo>
                <a:lnTo>
                  <a:pt x="12027953" y="224772"/>
                </a:lnTo>
                <a:cubicBezTo>
                  <a:pt x="12029058" y="226465"/>
                  <a:pt x="12030825" y="227348"/>
                  <a:pt x="12032665" y="227348"/>
                </a:cubicBezTo>
                <a:cubicBezTo>
                  <a:pt x="12033770" y="227348"/>
                  <a:pt x="12034801" y="227054"/>
                  <a:pt x="12035684" y="226465"/>
                </a:cubicBezTo>
                <a:close/>
                <a:moveTo>
                  <a:pt x="12010431" y="179199"/>
                </a:moveTo>
                <a:cubicBezTo>
                  <a:pt x="12010799" y="176107"/>
                  <a:pt x="12008590" y="173383"/>
                  <a:pt x="12005499" y="173015"/>
                </a:cubicBezTo>
                <a:lnTo>
                  <a:pt x="11929078" y="164401"/>
                </a:lnTo>
                <a:cubicBezTo>
                  <a:pt x="11926206" y="164032"/>
                  <a:pt x="11923261" y="166241"/>
                  <a:pt x="11922893" y="169333"/>
                </a:cubicBezTo>
                <a:cubicBezTo>
                  <a:pt x="11922525" y="172426"/>
                  <a:pt x="11924733" y="175150"/>
                  <a:pt x="11927826" y="175518"/>
                </a:cubicBezTo>
                <a:lnTo>
                  <a:pt x="12004247" y="184132"/>
                </a:lnTo>
                <a:cubicBezTo>
                  <a:pt x="12004468" y="184132"/>
                  <a:pt x="12004689" y="184205"/>
                  <a:pt x="12004909" y="184205"/>
                </a:cubicBezTo>
                <a:cubicBezTo>
                  <a:pt x="12007707" y="184132"/>
                  <a:pt x="12010063" y="182070"/>
                  <a:pt x="12010431" y="179199"/>
                </a:cubicBezTo>
                <a:close/>
                <a:moveTo>
                  <a:pt x="11931949" y="174266"/>
                </a:moveTo>
                <a:cubicBezTo>
                  <a:pt x="11934305" y="172278"/>
                  <a:pt x="11934673" y="168818"/>
                  <a:pt x="11932685" y="166388"/>
                </a:cubicBezTo>
                <a:lnTo>
                  <a:pt x="11894180" y="119417"/>
                </a:lnTo>
                <a:cubicBezTo>
                  <a:pt x="11892192" y="117061"/>
                  <a:pt x="11888732" y="116693"/>
                  <a:pt x="11886302" y="118681"/>
                </a:cubicBezTo>
                <a:cubicBezTo>
                  <a:pt x="11883947" y="120668"/>
                  <a:pt x="11883578" y="124129"/>
                  <a:pt x="11885566" y="126558"/>
                </a:cubicBezTo>
                <a:lnTo>
                  <a:pt x="11924071" y="173530"/>
                </a:lnTo>
                <a:cubicBezTo>
                  <a:pt x="11925176" y="174855"/>
                  <a:pt x="11926795" y="175591"/>
                  <a:pt x="11928415" y="175591"/>
                </a:cubicBezTo>
                <a:cubicBezTo>
                  <a:pt x="11929666" y="175591"/>
                  <a:pt x="11930918" y="175150"/>
                  <a:pt x="11931949" y="174266"/>
                </a:cubicBezTo>
                <a:close/>
                <a:moveTo>
                  <a:pt x="11803918" y="129945"/>
                </a:moveTo>
                <a:lnTo>
                  <a:pt x="11889983" y="128620"/>
                </a:lnTo>
                <a:cubicBezTo>
                  <a:pt x="11893076" y="128546"/>
                  <a:pt x="11895505" y="126043"/>
                  <a:pt x="11895505" y="122951"/>
                </a:cubicBezTo>
                <a:cubicBezTo>
                  <a:pt x="11895431" y="119859"/>
                  <a:pt x="11892929" y="117429"/>
                  <a:pt x="11889910" y="117429"/>
                </a:cubicBezTo>
                <a:cubicBezTo>
                  <a:pt x="11889910" y="117429"/>
                  <a:pt x="11889910" y="117429"/>
                  <a:pt x="11889836" y="117429"/>
                </a:cubicBezTo>
                <a:lnTo>
                  <a:pt x="11803771" y="118754"/>
                </a:lnTo>
                <a:cubicBezTo>
                  <a:pt x="11800678" y="118828"/>
                  <a:pt x="11798249" y="121331"/>
                  <a:pt x="11798249" y="124423"/>
                </a:cubicBezTo>
                <a:cubicBezTo>
                  <a:pt x="11798323" y="127515"/>
                  <a:pt x="11800826" y="129945"/>
                  <a:pt x="11803918" y="129945"/>
                </a:cubicBezTo>
                <a:cubicBezTo>
                  <a:pt x="11803918" y="129945"/>
                  <a:pt x="11803918" y="129945"/>
                  <a:pt x="11803918" y="129945"/>
                </a:cubicBezTo>
                <a:close/>
                <a:moveTo>
                  <a:pt x="11807821" y="128252"/>
                </a:moveTo>
                <a:cubicBezTo>
                  <a:pt x="11809955" y="126043"/>
                  <a:pt x="11809881" y="122509"/>
                  <a:pt x="11807673" y="120374"/>
                </a:cubicBezTo>
                <a:lnTo>
                  <a:pt x="11762174" y="76274"/>
                </a:lnTo>
                <a:cubicBezTo>
                  <a:pt x="11759966" y="74139"/>
                  <a:pt x="11756431" y="74212"/>
                  <a:pt x="11754296" y="76421"/>
                </a:cubicBezTo>
                <a:cubicBezTo>
                  <a:pt x="11752161" y="78630"/>
                  <a:pt x="11752235" y="82163"/>
                  <a:pt x="11754444" y="84299"/>
                </a:cubicBezTo>
                <a:lnTo>
                  <a:pt x="11799942" y="128399"/>
                </a:lnTo>
                <a:cubicBezTo>
                  <a:pt x="11801047" y="129430"/>
                  <a:pt x="11802445" y="130019"/>
                  <a:pt x="11803845" y="129945"/>
                </a:cubicBezTo>
                <a:cubicBezTo>
                  <a:pt x="11805317" y="129945"/>
                  <a:pt x="11806790" y="129356"/>
                  <a:pt x="11807821" y="128252"/>
                </a:cubicBezTo>
                <a:close/>
                <a:moveTo>
                  <a:pt x="11762910" y="83489"/>
                </a:moveTo>
                <a:cubicBezTo>
                  <a:pt x="11764677" y="80986"/>
                  <a:pt x="11764014" y="77525"/>
                  <a:pt x="11761511" y="75758"/>
                </a:cubicBezTo>
                <a:lnTo>
                  <a:pt x="11708871" y="39168"/>
                </a:lnTo>
                <a:cubicBezTo>
                  <a:pt x="11706368" y="37401"/>
                  <a:pt x="11702834" y="37990"/>
                  <a:pt x="11701140" y="40566"/>
                </a:cubicBezTo>
                <a:cubicBezTo>
                  <a:pt x="11699373" y="43070"/>
                  <a:pt x="11700036" y="46530"/>
                  <a:pt x="11702539" y="48297"/>
                </a:cubicBezTo>
                <a:lnTo>
                  <a:pt x="11755180" y="84888"/>
                </a:lnTo>
                <a:cubicBezTo>
                  <a:pt x="11756137" y="85550"/>
                  <a:pt x="11757314" y="85918"/>
                  <a:pt x="11758419" y="85918"/>
                </a:cubicBezTo>
                <a:cubicBezTo>
                  <a:pt x="11760112" y="85845"/>
                  <a:pt x="11761806" y="85035"/>
                  <a:pt x="11762910" y="83489"/>
                </a:cubicBezTo>
                <a:close/>
                <a:moveTo>
                  <a:pt x="11710859" y="45867"/>
                </a:moveTo>
                <a:cubicBezTo>
                  <a:pt x="11712037" y="42996"/>
                  <a:pt x="11710711" y="39757"/>
                  <a:pt x="11707840" y="38579"/>
                </a:cubicBezTo>
                <a:lnTo>
                  <a:pt x="11649604" y="14430"/>
                </a:lnTo>
                <a:cubicBezTo>
                  <a:pt x="11646806" y="13252"/>
                  <a:pt x="11643493" y="14577"/>
                  <a:pt x="11642315" y="17449"/>
                </a:cubicBezTo>
                <a:cubicBezTo>
                  <a:pt x="11641138" y="20320"/>
                  <a:pt x="11642462" y="23559"/>
                  <a:pt x="11645334" y="24737"/>
                </a:cubicBezTo>
                <a:lnTo>
                  <a:pt x="11703570" y="48886"/>
                </a:lnTo>
                <a:cubicBezTo>
                  <a:pt x="11704306" y="49180"/>
                  <a:pt x="11705042" y="49328"/>
                  <a:pt x="11705778" y="49328"/>
                </a:cubicBezTo>
                <a:cubicBezTo>
                  <a:pt x="11707913" y="49254"/>
                  <a:pt x="11709975" y="48002"/>
                  <a:pt x="11710859" y="45867"/>
                </a:cubicBezTo>
                <a:close/>
                <a:moveTo>
                  <a:pt x="11652991" y="20467"/>
                </a:moveTo>
                <a:cubicBezTo>
                  <a:pt x="11653506" y="17449"/>
                  <a:pt x="11651444" y="14577"/>
                  <a:pt x="11648426" y="13988"/>
                </a:cubicBezTo>
                <a:lnTo>
                  <a:pt x="11586288" y="3239"/>
                </a:lnTo>
                <a:cubicBezTo>
                  <a:pt x="11583270" y="2724"/>
                  <a:pt x="11580398" y="4712"/>
                  <a:pt x="11579809" y="7804"/>
                </a:cubicBezTo>
                <a:cubicBezTo>
                  <a:pt x="11579294" y="10823"/>
                  <a:pt x="11581356" y="13694"/>
                  <a:pt x="11584373" y="14283"/>
                </a:cubicBezTo>
                <a:lnTo>
                  <a:pt x="11646512" y="25032"/>
                </a:lnTo>
                <a:cubicBezTo>
                  <a:pt x="11646880" y="25106"/>
                  <a:pt x="11647174" y="25106"/>
                  <a:pt x="11647543" y="25106"/>
                </a:cubicBezTo>
                <a:cubicBezTo>
                  <a:pt x="11650193" y="25106"/>
                  <a:pt x="11652549" y="23191"/>
                  <a:pt x="11652991" y="20467"/>
                </a:cubicBezTo>
                <a:close/>
                <a:moveTo>
                  <a:pt x="11512443" y="28050"/>
                </a:moveTo>
                <a:lnTo>
                  <a:pt x="11586361" y="14283"/>
                </a:lnTo>
                <a:cubicBezTo>
                  <a:pt x="11589380" y="13694"/>
                  <a:pt x="11591368" y="10823"/>
                  <a:pt x="11590852" y="7804"/>
                </a:cubicBezTo>
                <a:cubicBezTo>
                  <a:pt x="11590264" y="4786"/>
                  <a:pt x="11587319" y="2871"/>
                  <a:pt x="11584373" y="3313"/>
                </a:cubicBezTo>
                <a:lnTo>
                  <a:pt x="11510456" y="17081"/>
                </a:lnTo>
                <a:cubicBezTo>
                  <a:pt x="11507438" y="17670"/>
                  <a:pt x="11505450" y="20541"/>
                  <a:pt x="11505966" y="23559"/>
                </a:cubicBezTo>
                <a:cubicBezTo>
                  <a:pt x="11506480" y="26283"/>
                  <a:pt x="11508836" y="28124"/>
                  <a:pt x="11511487" y="28124"/>
                </a:cubicBezTo>
                <a:cubicBezTo>
                  <a:pt x="11511781" y="28124"/>
                  <a:pt x="11512150" y="28124"/>
                  <a:pt x="11512443" y="28050"/>
                </a:cubicBezTo>
                <a:close/>
                <a:moveTo>
                  <a:pt x="11452735" y="31879"/>
                </a:moveTo>
                <a:lnTo>
                  <a:pt x="11511781" y="28198"/>
                </a:lnTo>
                <a:cubicBezTo>
                  <a:pt x="11514874" y="27977"/>
                  <a:pt x="11517229" y="25326"/>
                  <a:pt x="11517009" y="22308"/>
                </a:cubicBezTo>
                <a:cubicBezTo>
                  <a:pt x="11516788" y="19216"/>
                  <a:pt x="11514358" y="16933"/>
                  <a:pt x="11511119" y="17081"/>
                </a:cubicBezTo>
                <a:lnTo>
                  <a:pt x="11452073" y="20762"/>
                </a:lnTo>
                <a:cubicBezTo>
                  <a:pt x="11448980" y="20983"/>
                  <a:pt x="11446698" y="23633"/>
                  <a:pt x="11446846" y="26652"/>
                </a:cubicBezTo>
                <a:cubicBezTo>
                  <a:pt x="11447067" y="29597"/>
                  <a:pt x="11449496" y="31879"/>
                  <a:pt x="11452441" y="31879"/>
                </a:cubicBezTo>
                <a:cubicBezTo>
                  <a:pt x="11452589" y="31879"/>
                  <a:pt x="11452661" y="31879"/>
                  <a:pt x="11452735" y="31879"/>
                </a:cubicBezTo>
                <a:close/>
                <a:moveTo>
                  <a:pt x="11410991" y="46751"/>
                </a:moveTo>
                <a:lnTo>
                  <a:pt x="11454208" y="31511"/>
                </a:lnTo>
                <a:cubicBezTo>
                  <a:pt x="11457080" y="30480"/>
                  <a:pt x="11458625" y="27314"/>
                  <a:pt x="11457595" y="24369"/>
                </a:cubicBezTo>
                <a:cubicBezTo>
                  <a:pt x="11456564" y="21498"/>
                  <a:pt x="11453472" y="19952"/>
                  <a:pt x="11450453" y="20983"/>
                </a:cubicBezTo>
                <a:lnTo>
                  <a:pt x="11407237" y="36223"/>
                </a:lnTo>
                <a:cubicBezTo>
                  <a:pt x="11404365" y="37253"/>
                  <a:pt x="11402819" y="40419"/>
                  <a:pt x="11403849" y="43364"/>
                </a:cubicBezTo>
                <a:cubicBezTo>
                  <a:pt x="11404660" y="45646"/>
                  <a:pt x="11406794" y="47119"/>
                  <a:pt x="11409151" y="47045"/>
                </a:cubicBezTo>
                <a:cubicBezTo>
                  <a:pt x="11409813" y="47119"/>
                  <a:pt x="11410402" y="46972"/>
                  <a:pt x="11410991" y="46751"/>
                </a:cubicBezTo>
                <a:close/>
                <a:moveTo>
                  <a:pt x="11387211" y="55217"/>
                </a:moveTo>
                <a:lnTo>
                  <a:pt x="11410991" y="46824"/>
                </a:lnTo>
                <a:cubicBezTo>
                  <a:pt x="11413863" y="45794"/>
                  <a:pt x="11415409" y="42628"/>
                  <a:pt x="11414378" y="39683"/>
                </a:cubicBezTo>
                <a:cubicBezTo>
                  <a:pt x="11413347" y="36812"/>
                  <a:pt x="11410182" y="35266"/>
                  <a:pt x="11407237" y="36296"/>
                </a:cubicBezTo>
                <a:lnTo>
                  <a:pt x="11383456" y="44689"/>
                </a:lnTo>
                <a:cubicBezTo>
                  <a:pt x="11380585" y="45720"/>
                  <a:pt x="11379038" y="48886"/>
                  <a:pt x="11380069" y="51831"/>
                </a:cubicBezTo>
                <a:cubicBezTo>
                  <a:pt x="11380879" y="54113"/>
                  <a:pt x="11383088" y="55586"/>
                  <a:pt x="11385371" y="55512"/>
                </a:cubicBezTo>
                <a:cubicBezTo>
                  <a:pt x="11386033" y="55512"/>
                  <a:pt x="11386622" y="55365"/>
                  <a:pt x="11387211" y="55217"/>
                </a:cubicBezTo>
                <a:close/>
                <a:moveTo>
                  <a:pt x="11326545" y="87832"/>
                </a:moveTo>
                <a:lnTo>
                  <a:pt x="11388021" y="54849"/>
                </a:lnTo>
                <a:cubicBezTo>
                  <a:pt x="11390745" y="53377"/>
                  <a:pt x="11391776" y="49990"/>
                  <a:pt x="11390303" y="47266"/>
                </a:cubicBezTo>
                <a:cubicBezTo>
                  <a:pt x="11388831" y="44542"/>
                  <a:pt x="11385443" y="43585"/>
                  <a:pt x="11382719" y="44984"/>
                </a:cubicBezTo>
                <a:lnTo>
                  <a:pt x="11321244" y="77967"/>
                </a:lnTo>
                <a:cubicBezTo>
                  <a:pt x="11318520" y="79439"/>
                  <a:pt x="11317489" y="82826"/>
                  <a:pt x="11318962" y="85550"/>
                </a:cubicBezTo>
                <a:cubicBezTo>
                  <a:pt x="11319993" y="87464"/>
                  <a:pt x="11321908" y="88495"/>
                  <a:pt x="11323895" y="88495"/>
                </a:cubicBezTo>
                <a:cubicBezTo>
                  <a:pt x="11324852" y="88495"/>
                  <a:pt x="11325735" y="88274"/>
                  <a:pt x="11326545" y="87832"/>
                </a:cubicBezTo>
                <a:close/>
                <a:moveTo>
                  <a:pt x="11267941" y="129577"/>
                </a:moveTo>
                <a:lnTo>
                  <a:pt x="11327208" y="87464"/>
                </a:lnTo>
                <a:cubicBezTo>
                  <a:pt x="11329711" y="85697"/>
                  <a:pt x="11330300" y="82237"/>
                  <a:pt x="11328533" y="79660"/>
                </a:cubicBezTo>
                <a:cubicBezTo>
                  <a:pt x="11326766" y="77157"/>
                  <a:pt x="11323306" y="76568"/>
                  <a:pt x="11320729" y="78335"/>
                </a:cubicBezTo>
                <a:lnTo>
                  <a:pt x="11261462" y="120448"/>
                </a:lnTo>
                <a:cubicBezTo>
                  <a:pt x="11258959" y="122215"/>
                  <a:pt x="11258371" y="125675"/>
                  <a:pt x="11260138" y="128252"/>
                </a:cubicBezTo>
                <a:cubicBezTo>
                  <a:pt x="11261241" y="129798"/>
                  <a:pt x="11262935" y="130608"/>
                  <a:pt x="11264702" y="130608"/>
                </a:cubicBezTo>
                <a:cubicBezTo>
                  <a:pt x="11265806" y="130608"/>
                  <a:pt x="11266910" y="130239"/>
                  <a:pt x="11267941" y="129577"/>
                </a:cubicBezTo>
                <a:close/>
                <a:moveTo>
                  <a:pt x="11270224" y="125822"/>
                </a:moveTo>
                <a:cubicBezTo>
                  <a:pt x="11270665" y="122803"/>
                  <a:pt x="11268531" y="119932"/>
                  <a:pt x="11265512" y="119490"/>
                </a:cubicBezTo>
                <a:lnTo>
                  <a:pt x="11248652" y="117061"/>
                </a:lnTo>
                <a:cubicBezTo>
                  <a:pt x="11245559" y="116619"/>
                  <a:pt x="11242763" y="118754"/>
                  <a:pt x="11242320" y="121773"/>
                </a:cubicBezTo>
                <a:cubicBezTo>
                  <a:pt x="11241878" y="124791"/>
                  <a:pt x="11244014" y="127663"/>
                  <a:pt x="11247032" y="128104"/>
                </a:cubicBezTo>
                <a:lnTo>
                  <a:pt x="11263892" y="130534"/>
                </a:lnTo>
                <a:cubicBezTo>
                  <a:pt x="11264186" y="130608"/>
                  <a:pt x="11264481" y="130608"/>
                  <a:pt x="11264776" y="130608"/>
                </a:cubicBezTo>
                <a:cubicBezTo>
                  <a:pt x="11267426" y="130608"/>
                  <a:pt x="11269782" y="128620"/>
                  <a:pt x="11270224" y="125822"/>
                </a:cubicBezTo>
                <a:close/>
                <a:moveTo>
                  <a:pt x="11238345" y="130976"/>
                </a:moveTo>
                <a:lnTo>
                  <a:pt x="11249314" y="127883"/>
                </a:lnTo>
                <a:cubicBezTo>
                  <a:pt x="11252259" y="127074"/>
                  <a:pt x="11254026" y="123981"/>
                  <a:pt x="11253217" y="121037"/>
                </a:cubicBezTo>
                <a:cubicBezTo>
                  <a:pt x="11252407" y="118092"/>
                  <a:pt x="11249388" y="116325"/>
                  <a:pt x="11246370" y="117135"/>
                </a:cubicBezTo>
                <a:lnTo>
                  <a:pt x="11235400" y="120227"/>
                </a:lnTo>
                <a:cubicBezTo>
                  <a:pt x="11232455" y="121037"/>
                  <a:pt x="11230688" y="124129"/>
                  <a:pt x="11231498" y="127074"/>
                </a:cubicBezTo>
                <a:cubicBezTo>
                  <a:pt x="11232160" y="129577"/>
                  <a:pt x="11234443" y="131197"/>
                  <a:pt x="11236872" y="131123"/>
                </a:cubicBezTo>
                <a:cubicBezTo>
                  <a:pt x="11237387" y="131197"/>
                  <a:pt x="11237830" y="131123"/>
                  <a:pt x="11238345" y="130976"/>
                </a:cubicBezTo>
                <a:close/>
                <a:moveTo>
                  <a:pt x="11232381" y="135099"/>
                </a:moveTo>
                <a:lnTo>
                  <a:pt x="11239818" y="130313"/>
                </a:lnTo>
                <a:cubicBezTo>
                  <a:pt x="11242394" y="128620"/>
                  <a:pt x="11243130" y="125233"/>
                  <a:pt x="11241511" y="122583"/>
                </a:cubicBezTo>
                <a:cubicBezTo>
                  <a:pt x="11239818" y="120006"/>
                  <a:pt x="11236357" y="119270"/>
                  <a:pt x="11233780" y="120889"/>
                </a:cubicBezTo>
                <a:lnTo>
                  <a:pt x="11226344" y="125675"/>
                </a:lnTo>
                <a:cubicBezTo>
                  <a:pt x="11223767" y="127368"/>
                  <a:pt x="11223031" y="130755"/>
                  <a:pt x="11224651" y="133405"/>
                </a:cubicBezTo>
                <a:cubicBezTo>
                  <a:pt x="11225755" y="135099"/>
                  <a:pt x="11227522" y="135982"/>
                  <a:pt x="11229363" y="135982"/>
                </a:cubicBezTo>
                <a:cubicBezTo>
                  <a:pt x="11230467" y="135982"/>
                  <a:pt x="11231424" y="135688"/>
                  <a:pt x="11232381" y="135099"/>
                </a:cubicBezTo>
                <a:close/>
                <a:moveTo>
                  <a:pt x="11208454" y="160940"/>
                </a:moveTo>
                <a:lnTo>
                  <a:pt x="11233486" y="134289"/>
                </a:lnTo>
                <a:cubicBezTo>
                  <a:pt x="11235620" y="132006"/>
                  <a:pt x="11235473" y="128546"/>
                  <a:pt x="11233265" y="126411"/>
                </a:cubicBezTo>
                <a:cubicBezTo>
                  <a:pt x="11231056" y="124350"/>
                  <a:pt x="11227522" y="124423"/>
                  <a:pt x="11225387" y="126632"/>
                </a:cubicBezTo>
                <a:lnTo>
                  <a:pt x="11200356" y="153283"/>
                </a:lnTo>
                <a:cubicBezTo>
                  <a:pt x="11198220" y="155566"/>
                  <a:pt x="11198368" y="159026"/>
                  <a:pt x="11200576" y="161161"/>
                </a:cubicBezTo>
                <a:cubicBezTo>
                  <a:pt x="11201680" y="162192"/>
                  <a:pt x="11203080" y="162707"/>
                  <a:pt x="11204404" y="162634"/>
                </a:cubicBezTo>
                <a:cubicBezTo>
                  <a:pt x="11205877" y="162634"/>
                  <a:pt x="11207349" y="162045"/>
                  <a:pt x="11208454" y="160940"/>
                </a:cubicBezTo>
                <a:close/>
                <a:moveTo>
                  <a:pt x="11198441" y="170364"/>
                </a:moveTo>
                <a:lnTo>
                  <a:pt x="11208233" y="161161"/>
                </a:lnTo>
                <a:cubicBezTo>
                  <a:pt x="11210442" y="159026"/>
                  <a:pt x="11210588" y="155492"/>
                  <a:pt x="11208454" y="153283"/>
                </a:cubicBezTo>
                <a:cubicBezTo>
                  <a:pt x="11206319" y="151075"/>
                  <a:pt x="11202785" y="150928"/>
                  <a:pt x="11200576" y="153063"/>
                </a:cubicBezTo>
                <a:lnTo>
                  <a:pt x="11190784" y="162266"/>
                </a:lnTo>
                <a:cubicBezTo>
                  <a:pt x="11188575" y="164401"/>
                  <a:pt x="11188429" y="167935"/>
                  <a:pt x="11190563" y="170143"/>
                </a:cubicBezTo>
                <a:cubicBezTo>
                  <a:pt x="11191668" y="171321"/>
                  <a:pt x="11193140" y="171910"/>
                  <a:pt x="11194686" y="171910"/>
                </a:cubicBezTo>
                <a:cubicBezTo>
                  <a:pt x="11196011" y="171837"/>
                  <a:pt x="11197337" y="171395"/>
                  <a:pt x="11198441" y="170364"/>
                </a:cubicBezTo>
                <a:close/>
                <a:moveTo>
                  <a:pt x="11151322" y="213360"/>
                </a:moveTo>
                <a:lnTo>
                  <a:pt x="11198368" y="170438"/>
                </a:lnTo>
                <a:cubicBezTo>
                  <a:pt x="11200649" y="168376"/>
                  <a:pt x="11200797" y="164842"/>
                  <a:pt x="11198735" y="162560"/>
                </a:cubicBezTo>
                <a:cubicBezTo>
                  <a:pt x="11196674" y="160278"/>
                  <a:pt x="11193140" y="160130"/>
                  <a:pt x="11190858" y="162192"/>
                </a:cubicBezTo>
                <a:lnTo>
                  <a:pt x="11143813" y="205114"/>
                </a:lnTo>
                <a:cubicBezTo>
                  <a:pt x="11141531" y="207176"/>
                  <a:pt x="11141383" y="210710"/>
                  <a:pt x="11143444" y="212992"/>
                </a:cubicBezTo>
                <a:cubicBezTo>
                  <a:pt x="11144549" y="214244"/>
                  <a:pt x="11146095" y="214832"/>
                  <a:pt x="11147641" y="214832"/>
                </a:cubicBezTo>
                <a:cubicBezTo>
                  <a:pt x="11148893" y="214832"/>
                  <a:pt x="11150218" y="214317"/>
                  <a:pt x="11151322" y="213360"/>
                </a:cubicBezTo>
                <a:close/>
                <a:moveTo>
                  <a:pt x="11140205" y="226612"/>
                </a:moveTo>
                <a:lnTo>
                  <a:pt x="11151764" y="212918"/>
                </a:lnTo>
                <a:cubicBezTo>
                  <a:pt x="11153752" y="210562"/>
                  <a:pt x="11153458" y="207028"/>
                  <a:pt x="11151101" y="205041"/>
                </a:cubicBezTo>
                <a:cubicBezTo>
                  <a:pt x="11148746" y="203053"/>
                  <a:pt x="11145212" y="203347"/>
                  <a:pt x="11143224" y="205703"/>
                </a:cubicBezTo>
                <a:lnTo>
                  <a:pt x="11131665" y="219397"/>
                </a:lnTo>
                <a:cubicBezTo>
                  <a:pt x="11129677" y="221753"/>
                  <a:pt x="11129971" y="225287"/>
                  <a:pt x="11132328" y="227275"/>
                </a:cubicBezTo>
                <a:cubicBezTo>
                  <a:pt x="11133358" y="228158"/>
                  <a:pt x="11134683" y="228600"/>
                  <a:pt x="11135935" y="228600"/>
                </a:cubicBezTo>
                <a:cubicBezTo>
                  <a:pt x="11137555" y="228526"/>
                  <a:pt x="11139174" y="227864"/>
                  <a:pt x="11140205" y="226612"/>
                </a:cubicBezTo>
                <a:close/>
                <a:moveTo>
                  <a:pt x="11095516" y="282934"/>
                </a:moveTo>
                <a:lnTo>
                  <a:pt x="11140279" y="226391"/>
                </a:lnTo>
                <a:cubicBezTo>
                  <a:pt x="11142193" y="223962"/>
                  <a:pt x="11141751" y="220501"/>
                  <a:pt x="11139395" y="218587"/>
                </a:cubicBezTo>
                <a:cubicBezTo>
                  <a:pt x="11136965" y="216673"/>
                  <a:pt x="11133505" y="217041"/>
                  <a:pt x="11131591" y="219471"/>
                </a:cubicBezTo>
                <a:lnTo>
                  <a:pt x="11086828" y="276013"/>
                </a:lnTo>
                <a:cubicBezTo>
                  <a:pt x="11084914" y="278443"/>
                  <a:pt x="11085356" y="281903"/>
                  <a:pt x="11087712" y="283817"/>
                </a:cubicBezTo>
                <a:cubicBezTo>
                  <a:pt x="11088743" y="284627"/>
                  <a:pt x="11089994" y="284995"/>
                  <a:pt x="11091246" y="284995"/>
                </a:cubicBezTo>
                <a:cubicBezTo>
                  <a:pt x="11092865" y="285069"/>
                  <a:pt x="11094485" y="284333"/>
                  <a:pt x="11095516" y="282934"/>
                </a:cubicBezTo>
                <a:close/>
                <a:moveTo>
                  <a:pt x="11094412" y="284554"/>
                </a:moveTo>
                <a:lnTo>
                  <a:pt x="11095736" y="282713"/>
                </a:lnTo>
                <a:cubicBezTo>
                  <a:pt x="11097503" y="280210"/>
                  <a:pt x="11096915" y="276750"/>
                  <a:pt x="11094412" y="274909"/>
                </a:cubicBezTo>
                <a:cubicBezTo>
                  <a:pt x="11091908" y="273142"/>
                  <a:pt x="11088374" y="273731"/>
                  <a:pt x="11086607" y="276234"/>
                </a:cubicBezTo>
                <a:lnTo>
                  <a:pt x="11085283" y="278075"/>
                </a:lnTo>
                <a:cubicBezTo>
                  <a:pt x="11083516" y="280578"/>
                  <a:pt x="11084104" y="284038"/>
                  <a:pt x="11086607" y="285879"/>
                </a:cubicBezTo>
                <a:cubicBezTo>
                  <a:pt x="11087638" y="286615"/>
                  <a:pt x="11088743" y="286910"/>
                  <a:pt x="11089847" y="286910"/>
                </a:cubicBezTo>
                <a:cubicBezTo>
                  <a:pt x="11091614" y="286910"/>
                  <a:pt x="11093307" y="286100"/>
                  <a:pt x="11094412" y="284554"/>
                </a:cubicBezTo>
                <a:close/>
                <a:moveTo>
                  <a:pt x="11085356" y="296628"/>
                </a:moveTo>
                <a:lnTo>
                  <a:pt x="11094264" y="284701"/>
                </a:lnTo>
                <a:cubicBezTo>
                  <a:pt x="11096105" y="282271"/>
                  <a:pt x="11095589" y="278737"/>
                  <a:pt x="11093160" y="276897"/>
                </a:cubicBezTo>
                <a:cubicBezTo>
                  <a:pt x="11090657" y="275056"/>
                  <a:pt x="11087197" y="275572"/>
                  <a:pt x="11085356" y="278001"/>
                </a:cubicBezTo>
                <a:lnTo>
                  <a:pt x="11076447" y="289928"/>
                </a:lnTo>
                <a:cubicBezTo>
                  <a:pt x="11074607" y="292358"/>
                  <a:pt x="11075122" y="295892"/>
                  <a:pt x="11077552" y="297732"/>
                </a:cubicBezTo>
                <a:cubicBezTo>
                  <a:pt x="11078583" y="298468"/>
                  <a:pt x="11079761" y="298837"/>
                  <a:pt x="11080938" y="298837"/>
                </a:cubicBezTo>
                <a:cubicBezTo>
                  <a:pt x="11082632" y="298837"/>
                  <a:pt x="11084325" y="298027"/>
                  <a:pt x="11085356" y="296628"/>
                </a:cubicBezTo>
                <a:close/>
                <a:moveTo>
                  <a:pt x="11058336" y="333734"/>
                </a:moveTo>
                <a:lnTo>
                  <a:pt x="11085429" y="296554"/>
                </a:lnTo>
                <a:cubicBezTo>
                  <a:pt x="11087270" y="294051"/>
                  <a:pt x="11086681" y="290591"/>
                  <a:pt x="11084178" y="288750"/>
                </a:cubicBezTo>
                <a:cubicBezTo>
                  <a:pt x="11081675" y="286983"/>
                  <a:pt x="11078214" y="287499"/>
                  <a:pt x="11076373" y="290002"/>
                </a:cubicBezTo>
                <a:lnTo>
                  <a:pt x="11049281" y="327181"/>
                </a:lnTo>
                <a:cubicBezTo>
                  <a:pt x="11047440" y="329685"/>
                  <a:pt x="11048029" y="333145"/>
                  <a:pt x="11050532" y="334986"/>
                </a:cubicBezTo>
                <a:cubicBezTo>
                  <a:pt x="11051563" y="335722"/>
                  <a:pt x="11052741" y="336090"/>
                  <a:pt x="11053845" y="336016"/>
                </a:cubicBezTo>
                <a:cubicBezTo>
                  <a:pt x="11055612" y="336016"/>
                  <a:pt x="11057305" y="335206"/>
                  <a:pt x="11058336" y="333734"/>
                </a:cubicBezTo>
                <a:close/>
                <a:moveTo>
                  <a:pt x="11038237" y="368190"/>
                </a:moveTo>
                <a:lnTo>
                  <a:pt x="11058705" y="333219"/>
                </a:lnTo>
                <a:cubicBezTo>
                  <a:pt x="11060250" y="330568"/>
                  <a:pt x="11059367" y="327181"/>
                  <a:pt x="11056717" y="325635"/>
                </a:cubicBezTo>
                <a:cubicBezTo>
                  <a:pt x="11054066" y="324089"/>
                  <a:pt x="11050605" y="324973"/>
                  <a:pt x="11049133" y="327623"/>
                </a:cubicBezTo>
                <a:lnTo>
                  <a:pt x="11028666" y="362594"/>
                </a:lnTo>
                <a:cubicBezTo>
                  <a:pt x="11027120" y="365245"/>
                  <a:pt x="11028003" y="368631"/>
                  <a:pt x="11030654" y="370177"/>
                </a:cubicBezTo>
                <a:cubicBezTo>
                  <a:pt x="11031537" y="370693"/>
                  <a:pt x="11032568" y="370914"/>
                  <a:pt x="11033525" y="370914"/>
                </a:cubicBezTo>
                <a:cubicBezTo>
                  <a:pt x="11035366" y="370987"/>
                  <a:pt x="11037206" y="370030"/>
                  <a:pt x="11038237" y="368190"/>
                </a:cubicBezTo>
                <a:close/>
                <a:moveTo>
                  <a:pt x="11028887" y="384902"/>
                </a:moveTo>
                <a:lnTo>
                  <a:pt x="11038237" y="368116"/>
                </a:lnTo>
                <a:cubicBezTo>
                  <a:pt x="11039709" y="365392"/>
                  <a:pt x="11038752" y="362005"/>
                  <a:pt x="11036102" y="360533"/>
                </a:cubicBezTo>
                <a:cubicBezTo>
                  <a:pt x="11033378" y="358987"/>
                  <a:pt x="11029991" y="359944"/>
                  <a:pt x="11028518" y="362668"/>
                </a:cubicBezTo>
                <a:lnTo>
                  <a:pt x="11019168" y="379454"/>
                </a:lnTo>
                <a:cubicBezTo>
                  <a:pt x="11017696" y="382178"/>
                  <a:pt x="11018653" y="385565"/>
                  <a:pt x="11021303" y="387037"/>
                </a:cubicBezTo>
                <a:cubicBezTo>
                  <a:pt x="11022187" y="387553"/>
                  <a:pt x="11023144" y="387773"/>
                  <a:pt x="11024028" y="387773"/>
                </a:cubicBezTo>
                <a:cubicBezTo>
                  <a:pt x="11026015" y="387773"/>
                  <a:pt x="11027930" y="386743"/>
                  <a:pt x="11028887" y="384902"/>
                </a:cubicBezTo>
                <a:close/>
                <a:moveTo>
                  <a:pt x="10985302" y="463090"/>
                </a:moveTo>
                <a:lnTo>
                  <a:pt x="11028961" y="384976"/>
                </a:lnTo>
                <a:cubicBezTo>
                  <a:pt x="11030433" y="382252"/>
                  <a:pt x="11029476" y="378865"/>
                  <a:pt x="11026825" y="377393"/>
                </a:cubicBezTo>
                <a:cubicBezTo>
                  <a:pt x="11024101" y="375846"/>
                  <a:pt x="11020715" y="376804"/>
                  <a:pt x="11019242" y="379528"/>
                </a:cubicBezTo>
                <a:lnTo>
                  <a:pt x="10975584" y="457642"/>
                </a:lnTo>
                <a:cubicBezTo>
                  <a:pt x="10974111" y="460366"/>
                  <a:pt x="10975068" y="463753"/>
                  <a:pt x="10977719" y="465225"/>
                </a:cubicBezTo>
                <a:cubicBezTo>
                  <a:pt x="10978603" y="465740"/>
                  <a:pt x="10979560" y="465961"/>
                  <a:pt x="10980516" y="465961"/>
                </a:cubicBezTo>
                <a:cubicBezTo>
                  <a:pt x="10982430" y="465888"/>
                  <a:pt x="10984271" y="464857"/>
                  <a:pt x="10985302" y="463090"/>
                </a:cubicBezTo>
                <a:close/>
                <a:moveTo>
                  <a:pt x="10976908" y="480980"/>
                </a:moveTo>
                <a:lnTo>
                  <a:pt x="10985449" y="462722"/>
                </a:lnTo>
                <a:cubicBezTo>
                  <a:pt x="10986775" y="459924"/>
                  <a:pt x="10985523" y="456611"/>
                  <a:pt x="10982799" y="455286"/>
                </a:cubicBezTo>
                <a:cubicBezTo>
                  <a:pt x="10980001" y="453961"/>
                  <a:pt x="10976688" y="455212"/>
                  <a:pt x="10975363" y="457936"/>
                </a:cubicBezTo>
                <a:lnTo>
                  <a:pt x="10966822" y="476195"/>
                </a:lnTo>
                <a:cubicBezTo>
                  <a:pt x="10965497" y="478993"/>
                  <a:pt x="10966748" y="482306"/>
                  <a:pt x="10969546" y="483631"/>
                </a:cubicBezTo>
                <a:cubicBezTo>
                  <a:pt x="10970357" y="483999"/>
                  <a:pt x="10971167" y="484146"/>
                  <a:pt x="10971976" y="484146"/>
                </a:cubicBezTo>
                <a:cubicBezTo>
                  <a:pt x="10973964" y="484146"/>
                  <a:pt x="10975951" y="482968"/>
                  <a:pt x="10976908" y="480980"/>
                </a:cubicBezTo>
                <a:close/>
                <a:moveTo>
                  <a:pt x="10934723" y="570064"/>
                </a:moveTo>
                <a:lnTo>
                  <a:pt x="10976908" y="480980"/>
                </a:lnTo>
                <a:cubicBezTo>
                  <a:pt x="10978234" y="478183"/>
                  <a:pt x="10977056" y="474870"/>
                  <a:pt x="10974258" y="473544"/>
                </a:cubicBezTo>
                <a:cubicBezTo>
                  <a:pt x="10971460" y="472219"/>
                  <a:pt x="10968148" y="473397"/>
                  <a:pt x="10966822" y="476195"/>
                </a:cubicBezTo>
                <a:lnTo>
                  <a:pt x="10924636" y="565279"/>
                </a:lnTo>
                <a:cubicBezTo>
                  <a:pt x="10923311" y="568077"/>
                  <a:pt x="10924489" y="571390"/>
                  <a:pt x="10927287" y="572715"/>
                </a:cubicBezTo>
                <a:cubicBezTo>
                  <a:pt x="10928096" y="573083"/>
                  <a:pt x="10928907" y="573230"/>
                  <a:pt x="10929717" y="573230"/>
                </a:cubicBezTo>
                <a:cubicBezTo>
                  <a:pt x="10931777" y="573230"/>
                  <a:pt x="10933765" y="572052"/>
                  <a:pt x="10934723" y="570064"/>
                </a:cubicBezTo>
                <a:close/>
                <a:moveTo>
                  <a:pt x="10884659" y="691175"/>
                </a:moveTo>
                <a:lnTo>
                  <a:pt x="10934796" y="569770"/>
                </a:lnTo>
                <a:cubicBezTo>
                  <a:pt x="10935974" y="566899"/>
                  <a:pt x="10934575" y="563659"/>
                  <a:pt x="10931777" y="562481"/>
                </a:cubicBezTo>
                <a:cubicBezTo>
                  <a:pt x="10928980" y="561303"/>
                  <a:pt x="10925667" y="562628"/>
                  <a:pt x="10924489" y="565500"/>
                </a:cubicBezTo>
                <a:lnTo>
                  <a:pt x="10874352" y="686904"/>
                </a:lnTo>
                <a:cubicBezTo>
                  <a:pt x="10873174" y="689776"/>
                  <a:pt x="10874573" y="693015"/>
                  <a:pt x="10877371" y="694193"/>
                </a:cubicBezTo>
                <a:cubicBezTo>
                  <a:pt x="10878107" y="694488"/>
                  <a:pt x="10878843" y="694635"/>
                  <a:pt x="10879505" y="694635"/>
                </a:cubicBezTo>
                <a:cubicBezTo>
                  <a:pt x="10881714" y="694635"/>
                  <a:pt x="10883776" y="693383"/>
                  <a:pt x="10884659" y="691175"/>
                </a:cubicBezTo>
                <a:close/>
                <a:moveTo>
                  <a:pt x="10868020" y="736232"/>
                </a:moveTo>
                <a:lnTo>
                  <a:pt x="10884733" y="691027"/>
                </a:lnTo>
                <a:cubicBezTo>
                  <a:pt x="10885837" y="688156"/>
                  <a:pt x="10884291" y="684917"/>
                  <a:pt x="10881419" y="683886"/>
                </a:cubicBezTo>
                <a:cubicBezTo>
                  <a:pt x="10878474" y="682782"/>
                  <a:pt x="10875309" y="684328"/>
                  <a:pt x="10874278" y="687199"/>
                </a:cubicBezTo>
                <a:lnTo>
                  <a:pt x="10857566" y="732404"/>
                </a:lnTo>
                <a:cubicBezTo>
                  <a:pt x="10856461" y="735275"/>
                  <a:pt x="10858008" y="738514"/>
                  <a:pt x="10860878" y="739545"/>
                </a:cubicBezTo>
                <a:cubicBezTo>
                  <a:pt x="10861542" y="739766"/>
                  <a:pt x="10862204" y="739913"/>
                  <a:pt x="10862866" y="739913"/>
                </a:cubicBezTo>
                <a:cubicBezTo>
                  <a:pt x="10865075" y="739840"/>
                  <a:pt x="10867211" y="738441"/>
                  <a:pt x="10868020" y="736232"/>
                </a:cubicBezTo>
                <a:close/>
                <a:moveTo>
                  <a:pt x="10866474" y="741091"/>
                </a:moveTo>
                <a:cubicBezTo>
                  <a:pt x="10869198" y="739619"/>
                  <a:pt x="10870229" y="736232"/>
                  <a:pt x="10868756" y="733582"/>
                </a:cubicBezTo>
                <a:lnTo>
                  <a:pt x="10867726" y="731667"/>
                </a:lnTo>
                <a:cubicBezTo>
                  <a:pt x="10866254" y="728943"/>
                  <a:pt x="10862866" y="727913"/>
                  <a:pt x="10860216" y="729385"/>
                </a:cubicBezTo>
                <a:cubicBezTo>
                  <a:pt x="10857492" y="730857"/>
                  <a:pt x="10856461" y="734244"/>
                  <a:pt x="10857934" y="736895"/>
                </a:cubicBezTo>
                <a:lnTo>
                  <a:pt x="10858965" y="738809"/>
                </a:lnTo>
                <a:cubicBezTo>
                  <a:pt x="10859995" y="740723"/>
                  <a:pt x="10861909" y="741754"/>
                  <a:pt x="10863897" y="741754"/>
                </a:cubicBezTo>
                <a:cubicBezTo>
                  <a:pt x="10864781" y="741754"/>
                  <a:pt x="10865664" y="741533"/>
                  <a:pt x="10866474" y="741091"/>
                </a:cubicBezTo>
                <a:close/>
                <a:moveTo>
                  <a:pt x="10883481" y="742343"/>
                </a:moveTo>
                <a:cubicBezTo>
                  <a:pt x="10884438" y="739398"/>
                  <a:pt x="10882745" y="736306"/>
                  <a:pt x="10879874" y="735348"/>
                </a:cubicBezTo>
                <a:lnTo>
                  <a:pt x="10865517" y="730857"/>
                </a:lnTo>
                <a:cubicBezTo>
                  <a:pt x="10862572" y="729900"/>
                  <a:pt x="10859480" y="731594"/>
                  <a:pt x="10858523" y="734465"/>
                </a:cubicBezTo>
                <a:cubicBezTo>
                  <a:pt x="10857566" y="737410"/>
                  <a:pt x="10859259" y="740502"/>
                  <a:pt x="10862130" y="741459"/>
                </a:cubicBezTo>
                <a:lnTo>
                  <a:pt x="10876487" y="745950"/>
                </a:lnTo>
                <a:cubicBezTo>
                  <a:pt x="10877076" y="746097"/>
                  <a:pt x="10877665" y="746245"/>
                  <a:pt x="10878180" y="746245"/>
                </a:cubicBezTo>
                <a:cubicBezTo>
                  <a:pt x="10880610" y="746245"/>
                  <a:pt x="10882745" y="744772"/>
                  <a:pt x="10883481" y="742343"/>
                </a:cubicBezTo>
                <a:close/>
                <a:moveTo>
                  <a:pt x="10892389" y="743521"/>
                </a:moveTo>
                <a:cubicBezTo>
                  <a:pt x="10892979" y="740502"/>
                  <a:pt x="10890991" y="737557"/>
                  <a:pt x="10887972" y="736968"/>
                </a:cubicBezTo>
                <a:lnTo>
                  <a:pt x="10879284" y="735275"/>
                </a:lnTo>
                <a:cubicBezTo>
                  <a:pt x="10876266" y="734686"/>
                  <a:pt x="10873321" y="736674"/>
                  <a:pt x="10872732" y="739692"/>
                </a:cubicBezTo>
                <a:cubicBezTo>
                  <a:pt x="10872143" y="742711"/>
                  <a:pt x="10874131" y="745656"/>
                  <a:pt x="10877150" y="746245"/>
                </a:cubicBezTo>
                <a:lnTo>
                  <a:pt x="10885837" y="747938"/>
                </a:lnTo>
                <a:cubicBezTo>
                  <a:pt x="10886205" y="748012"/>
                  <a:pt x="10886574" y="748012"/>
                  <a:pt x="10886941" y="748012"/>
                </a:cubicBezTo>
                <a:cubicBezTo>
                  <a:pt x="10889518" y="747938"/>
                  <a:pt x="10891801" y="746097"/>
                  <a:pt x="10892389" y="743521"/>
                </a:cubicBezTo>
                <a:close/>
                <a:moveTo>
                  <a:pt x="10910501" y="748233"/>
                </a:moveTo>
                <a:cubicBezTo>
                  <a:pt x="10911237" y="745214"/>
                  <a:pt x="10909397" y="742195"/>
                  <a:pt x="10906451" y="741459"/>
                </a:cubicBezTo>
                <a:lnTo>
                  <a:pt x="10888267" y="736968"/>
                </a:lnTo>
                <a:cubicBezTo>
                  <a:pt x="10885248" y="736232"/>
                  <a:pt x="10882229" y="738073"/>
                  <a:pt x="10881493" y="741017"/>
                </a:cubicBezTo>
                <a:cubicBezTo>
                  <a:pt x="10880757" y="744036"/>
                  <a:pt x="10882598" y="747055"/>
                  <a:pt x="10885543" y="747791"/>
                </a:cubicBezTo>
                <a:lnTo>
                  <a:pt x="10903727" y="752282"/>
                </a:lnTo>
                <a:cubicBezTo>
                  <a:pt x="10904169" y="752429"/>
                  <a:pt x="10904685" y="752429"/>
                  <a:pt x="10905126" y="752429"/>
                </a:cubicBezTo>
                <a:cubicBezTo>
                  <a:pt x="10907630" y="752503"/>
                  <a:pt x="10909912" y="750809"/>
                  <a:pt x="10910501" y="748233"/>
                </a:cubicBezTo>
                <a:close/>
                <a:moveTo>
                  <a:pt x="10915360" y="752282"/>
                </a:moveTo>
                <a:cubicBezTo>
                  <a:pt x="10916759" y="749558"/>
                  <a:pt x="10915728" y="746171"/>
                  <a:pt x="10913004" y="744772"/>
                </a:cubicBezTo>
                <a:lnTo>
                  <a:pt x="10907630" y="741975"/>
                </a:lnTo>
                <a:cubicBezTo>
                  <a:pt x="10904906" y="740502"/>
                  <a:pt x="10901518" y="741606"/>
                  <a:pt x="10900120" y="744331"/>
                </a:cubicBezTo>
                <a:cubicBezTo>
                  <a:pt x="10898721" y="747055"/>
                  <a:pt x="10899752" y="750441"/>
                  <a:pt x="10902476" y="751840"/>
                </a:cubicBezTo>
                <a:lnTo>
                  <a:pt x="10907850" y="754638"/>
                </a:lnTo>
                <a:cubicBezTo>
                  <a:pt x="10908661" y="755080"/>
                  <a:pt x="10909618" y="755300"/>
                  <a:pt x="10910501" y="755300"/>
                </a:cubicBezTo>
                <a:cubicBezTo>
                  <a:pt x="10912488" y="755300"/>
                  <a:pt x="10914402" y="754196"/>
                  <a:pt x="10915360" y="752282"/>
                </a:cubicBezTo>
                <a:close/>
                <a:moveTo>
                  <a:pt x="10959386" y="765755"/>
                </a:moveTo>
                <a:cubicBezTo>
                  <a:pt x="10960343" y="762810"/>
                  <a:pt x="10958724" y="759718"/>
                  <a:pt x="10955852" y="758761"/>
                </a:cubicBezTo>
                <a:lnTo>
                  <a:pt x="10912194" y="744404"/>
                </a:lnTo>
                <a:cubicBezTo>
                  <a:pt x="10909249" y="743447"/>
                  <a:pt x="10906157" y="745067"/>
                  <a:pt x="10905200" y="747938"/>
                </a:cubicBezTo>
                <a:cubicBezTo>
                  <a:pt x="10904242" y="750883"/>
                  <a:pt x="10905863" y="753975"/>
                  <a:pt x="10908733" y="754932"/>
                </a:cubicBezTo>
                <a:lnTo>
                  <a:pt x="10952392" y="769289"/>
                </a:lnTo>
                <a:cubicBezTo>
                  <a:pt x="10952981" y="769510"/>
                  <a:pt x="10953571" y="769583"/>
                  <a:pt x="10954159" y="769583"/>
                </a:cubicBezTo>
                <a:cubicBezTo>
                  <a:pt x="10956442" y="769583"/>
                  <a:pt x="10958576" y="768111"/>
                  <a:pt x="10959386" y="765755"/>
                </a:cubicBezTo>
                <a:close/>
                <a:moveTo>
                  <a:pt x="10961890" y="766712"/>
                </a:moveTo>
                <a:cubicBezTo>
                  <a:pt x="10962847" y="763767"/>
                  <a:pt x="10961300" y="760601"/>
                  <a:pt x="10958429" y="759644"/>
                </a:cubicBezTo>
                <a:lnTo>
                  <a:pt x="10955926" y="758761"/>
                </a:lnTo>
                <a:cubicBezTo>
                  <a:pt x="10953055" y="757804"/>
                  <a:pt x="10949889" y="759350"/>
                  <a:pt x="10948859" y="762221"/>
                </a:cubicBezTo>
                <a:cubicBezTo>
                  <a:pt x="10947901" y="765166"/>
                  <a:pt x="10949447" y="768332"/>
                  <a:pt x="10952319" y="769289"/>
                </a:cubicBezTo>
                <a:lnTo>
                  <a:pt x="10954822" y="770172"/>
                </a:lnTo>
                <a:cubicBezTo>
                  <a:pt x="10955411" y="770393"/>
                  <a:pt x="10956073" y="770467"/>
                  <a:pt x="10956662" y="770467"/>
                </a:cubicBezTo>
                <a:cubicBezTo>
                  <a:pt x="10958945" y="770467"/>
                  <a:pt x="10961080" y="768994"/>
                  <a:pt x="10961890" y="766712"/>
                </a:cubicBezTo>
                <a:close/>
                <a:moveTo>
                  <a:pt x="11006653" y="798223"/>
                </a:moveTo>
                <a:cubicBezTo>
                  <a:pt x="11008346" y="795646"/>
                  <a:pt x="11007683" y="792186"/>
                  <a:pt x="11005107" y="790492"/>
                </a:cubicBezTo>
                <a:lnTo>
                  <a:pt x="10959681" y="760233"/>
                </a:lnTo>
                <a:cubicBezTo>
                  <a:pt x="10957104" y="758540"/>
                  <a:pt x="10953644" y="759202"/>
                  <a:pt x="10951951" y="761779"/>
                </a:cubicBezTo>
                <a:cubicBezTo>
                  <a:pt x="10950257" y="764356"/>
                  <a:pt x="10950920" y="767816"/>
                  <a:pt x="10953497" y="769510"/>
                </a:cubicBezTo>
                <a:lnTo>
                  <a:pt x="10998922" y="799769"/>
                </a:lnTo>
                <a:cubicBezTo>
                  <a:pt x="10999879" y="800431"/>
                  <a:pt x="11000983" y="800726"/>
                  <a:pt x="11002088" y="800726"/>
                </a:cubicBezTo>
                <a:cubicBezTo>
                  <a:pt x="11003855" y="800726"/>
                  <a:pt x="11005548" y="799842"/>
                  <a:pt x="11006653" y="798223"/>
                </a:cubicBezTo>
                <a:close/>
                <a:moveTo>
                  <a:pt x="11010407" y="799106"/>
                </a:moveTo>
                <a:cubicBezTo>
                  <a:pt x="11011733" y="796309"/>
                  <a:pt x="11010481" y="792995"/>
                  <a:pt x="11007757" y="791670"/>
                </a:cubicBezTo>
                <a:lnTo>
                  <a:pt x="11004371" y="790124"/>
                </a:lnTo>
                <a:cubicBezTo>
                  <a:pt x="11001573" y="788799"/>
                  <a:pt x="10998259" y="790051"/>
                  <a:pt x="10996935" y="792848"/>
                </a:cubicBezTo>
                <a:cubicBezTo>
                  <a:pt x="10995609" y="795646"/>
                  <a:pt x="10996861" y="798959"/>
                  <a:pt x="10999659" y="800284"/>
                </a:cubicBezTo>
                <a:lnTo>
                  <a:pt x="11003045" y="801830"/>
                </a:lnTo>
                <a:cubicBezTo>
                  <a:pt x="11003855" y="802198"/>
                  <a:pt x="11004665" y="802346"/>
                  <a:pt x="11005474" y="802346"/>
                </a:cubicBezTo>
                <a:cubicBezTo>
                  <a:pt x="11007462" y="802272"/>
                  <a:pt x="11009450" y="801094"/>
                  <a:pt x="11010407" y="799106"/>
                </a:cubicBezTo>
                <a:close/>
                <a:moveTo>
                  <a:pt x="11053036" y="841881"/>
                </a:moveTo>
                <a:cubicBezTo>
                  <a:pt x="11055170" y="839673"/>
                  <a:pt x="11055096" y="836139"/>
                  <a:pt x="11052814" y="834004"/>
                </a:cubicBezTo>
                <a:lnTo>
                  <a:pt x="11009155" y="792627"/>
                </a:lnTo>
                <a:cubicBezTo>
                  <a:pt x="11006947" y="790492"/>
                  <a:pt x="11003414" y="790640"/>
                  <a:pt x="11001278" y="792848"/>
                </a:cubicBezTo>
                <a:cubicBezTo>
                  <a:pt x="10999143" y="795057"/>
                  <a:pt x="10999217" y="798591"/>
                  <a:pt x="11001499" y="800726"/>
                </a:cubicBezTo>
                <a:lnTo>
                  <a:pt x="11045157" y="842102"/>
                </a:lnTo>
                <a:cubicBezTo>
                  <a:pt x="11046262" y="843133"/>
                  <a:pt x="11047661" y="843648"/>
                  <a:pt x="11049060" y="843648"/>
                </a:cubicBezTo>
                <a:cubicBezTo>
                  <a:pt x="11050532" y="843648"/>
                  <a:pt x="11052005" y="843059"/>
                  <a:pt x="11053036" y="841881"/>
                </a:cubicBezTo>
                <a:close/>
                <a:moveTo>
                  <a:pt x="11088595" y="888926"/>
                </a:moveTo>
                <a:cubicBezTo>
                  <a:pt x="11091024" y="887012"/>
                  <a:pt x="11091467" y="883552"/>
                  <a:pt x="11089552" y="881122"/>
                </a:cubicBezTo>
                <a:lnTo>
                  <a:pt x="11053403" y="834666"/>
                </a:lnTo>
                <a:cubicBezTo>
                  <a:pt x="11051489" y="832237"/>
                  <a:pt x="11048029" y="831795"/>
                  <a:pt x="11045599" y="833709"/>
                </a:cubicBezTo>
                <a:cubicBezTo>
                  <a:pt x="11043169" y="835623"/>
                  <a:pt x="11042728" y="839084"/>
                  <a:pt x="11044642" y="841513"/>
                </a:cubicBezTo>
                <a:lnTo>
                  <a:pt x="11080792" y="887969"/>
                </a:lnTo>
                <a:cubicBezTo>
                  <a:pt x="11081895" y="889368"/>
                  <a:pt x="11083588" y="890104"/>
                  <a:pt x="11085209" y="890104"/>
                </a:cubicBezTo>
                <a:cubicBezTo>
                  <a:pt x="11086386" y="890104"/>
                  <a:pt x="11087638" y="889736"/>
                  <a:pt x="11088595" y="888926"/>
                </a:cubicBezTo>
                <a:close/>
                <a:moveTo>
                  <a:pt x="11170464" y="930450"/>
                </a:moveTo>
                <a:cubicBezTo>
                  <a:pt x="11171936" y="927726"/>
                  <a:pt x="11170906" y="924339"/>
                  <a:pt x="11168182" y="922867"/>
                </a:cubicBezTo>
                <a:lnTo>
                  <a:pt x="11087785" y="879576"/>
                </a:lnTo>
                <a:cubicBezTo>
                  <a:pt x="11085061" y="878104"/>
                  <a:pt x="11081675" y="879135"/>
                  <a:pt x="11080202" y="881859"/>
                </a:cubicBezTo>
                <a:cubicBezTo>
                  <a:pt x="11078730" y="884583"/>
                  <a:pt x="11079761" y="887969"/>
                  <a:pt x="11082485" y="889442"/>
                </a:cubicBezTo>
                <a:lnTo>
                  <a:pt x="11162881" y="932732"/>
                </a:lnTo>
                <a:cubicBezTo>
                  <a:pt x="11163764" y="933174"/>
                  <a:pt x="11164648" y="933395"/>
                  <a:pt x="11165531" y="933395"/>
                </a:cubicBezTo>
                <a:cubicBezTo>
                  <a:pt x="11167593" y="933395"/>
                  <a:pt x="11169507" y="932291"/>
                  <a:pt x="11170464" y="930450"/>
                </a:cubicBezTo>
                <a:close/>
                <a:moveTo>
                  <a:pt x="11183422" y="958353"/>
                </a:moveTo>
                <a:cubicBezTo>
                  <a:pt x="11186072" y="956807"/>
                  <a:pt x="11186956" y="953420"/>
                  <a:pt x="11185410" y="950696"/>
                </a:cubicBezTo>
                <a:lnTo>
                  <a:pt x="11170390" y="925002"/>
                </a:lnTo>
                <a:cubicBezTo>
                  <a:pt x="11168845" y="922351"/>
                  <a:pt x="11165385" y="921468"/>
                  <a:pt x="11162733" y="923014"/>
                </a:cubicBezTo>
                <a:cubicBezTo>
                  <a:pt x="11160083" y="924560"/>
                  <a:pt x="11159200" y="927947"/>
                  <a:pt x="11160746" y="930671"/>
                </a:cubicBezTo>
                <a:lnTo>
                  <a:pt x="11175765" y="956365"/>
                </a:lnTo>
                <a:cubicBezTo>
                  <a:pt x="11176796" y="958132"/>
                  <a:pt x="11178710" y="959163"/>
                  <a:pt x="11180624" y="959163"/>
                </a:cubicBezTo>
                <a:cubicBezTo>
                  <a:pt x="11181581" y="959089"/>
                  <a:pt x="11182538" y="958869"/>
                  <a:pt x="11183422" y="958353"/>
                </a:cubicBezTo>
                <a:close/>
                <a:moveTo>
                  <a:pt x="11197042" y="982060"/>
                </a:moveTo>
                <a:cubicBezTo>
                  <a:pt x="11199692" y="980514"/>
                  <a:pt x="11200649" y="977127"/>
                  <a:pt x="11199104" y="974477"/>
                </a:cubicBezTo>
                <a:lnTo>
                  <a:pt x="11185410" y="950770"/>
                </a:lnTo>
                <a:cubicBezTo>
                  <a:pt x="11183864" y="948120"/>
                  <a:pt x="11180477" y="947162"/>
                  <a:pt x="11177826" y="948709"/>
                </a:cubicBezTo>
                <a:cubicBezTo>
                  <a:pt x="11175176" y="950255"/>
                  <a:pt x="11174219" y="953641"/>
                  <a:pt x="11175765" y="956292"/>
                </a:cubicBezTo>
                <a:lnTo>
                  <a:pt x="11189459" y="979998"/>
                </a:lnTo>
                <a:cubicBezTo>
                  <a:pt x="11190489" y="981765"/>
                  <a:pt x="11192404" y="982796"/>
                  <a:pt x="11194318" y="982796"/>
                </a:cubicBezTo>
                <a:cubicBezTo>
                  <a:pt x="11195275" y="982796"/>
                  <a:pt x="11196159" y="982575"/>
                  <a:pt x="11197042" y="982060"/>
                </a:cubicBezTo>
                <a:close/>
                <a:moveTo>
                  <a:pt x="11218024" y="1032050"/>
                </a:moveTo>
                <a:cubicBezTo>
                  <a:pt x="11220822" y="1030798"/>
                  <a:pt x="11222148" y="1027559"/>
                  <a:pt x="11220896" y="1024761"/>
                </a:cubicBezTo>
                <a:lnTo>
                  <a:pt x="11199398" y="975066"/>
                </a:lnTo>
                <a:cubicBezTo>
                  <a:pt x="11198147" y="972268"/>
                  <a:pt x="11194834" y="970943"/>
                  <a:pt x="11192036" y="972194"/>
                </a:cubicBezTo>
                <a:cubicBezTo>
                  <a:pt x="11189238" y="973446"/>
                  <a:pt x="11187913" y="976685"/>
                  <a:pt x="11189165" y="979483"/>
                </a:cubicBezTo>
                <a:lnTo>
                  <a:pt x="11210662" y="1029179"/>
                </a:lnTo>
                <a:cubicBezTo>
                  <a:pt x="11211619" y="1031314"/>
                  <a:pt x="11213681" y="1032565"/>
                  <a:pt x="11215816" y="1032565"/>
                </a:cubicBezTo>
                <a:cubicBezTo>
                  <a:pt x="11216552" y="1032492"/>
                  <a:pt x="11217288" y="1032344"/>
                  <a:pt x="11218024" y="1032050"/>
                </a:cubicBezTo>
                <a:close/>
                <a:moveTo>
                  <a:pt x="11232675" y="1080126"/>
                </a:moveTo>
                <a:cubicBezTo>
                  <a:pt x="11235620" y="1079169"/>
                  <a:pt x="11237241" y="1076077"/>
                  <a:pt x="11236284" y="1073132"/>
                </a:cubicBezTo>
                <a:lnTo>
                  <a:pt x="11221117" y="1025277"/>
                </a:lnTo>
                <a:cubicBezTo>
                  <a:pt x="11220160" y="1022332"/>
                  <a:pt x="11217067" y="1020712"/>
                  <a:pt x="11214123" y="1021669"/>
                </a:cubicBezTo>
                <a:cubicBezTo>
                  <a:pt x="11211178" y="1022626"/>
                  <a:pt x="11209558" y="1025718"/>
                  <a:pt x="11210516" y="1028663"/>
                </a:cubicBezTo>
                <a:lnTo>
                  <a:pt x="11225682" y="1076518"/>
                </a:lnTo>
                <a:cubicBezTo>
                  <a:pt x="11226418" y="1078874"/>
                  <a:pt x="11228627" y="1080420"/>
                  <a:pt x="11231056" y="1080420"/>
                </a:cubicBezTo>
                <a:cubicBezTo>
                  <a:pt x="11231572" y="1080347"/>
                  <a:pt x="11232160" y="1080273"/>
                  <a:pt x="11232675" y="1080126"/>
                </a:cubicBezTo>
                <a:close/>
                <a:moveTo>
                  <a:pt x="11262419" y="1106925"/>
                </a:moveTo>
                <a:cubicBezTo>
                  <a:pt x="11264628" y="1104790"/>
                  <a:pt x="11264628" y="1101256"/>
                  <a:pt x="11262493" y="1099047"/>
                </a:cubicBezTo>
                <a:lnTo>
                  <a:pt x="11234958" y="1070923"/>
                </a:lnTo>
                <a:cubicBezTo>
                  <a:pt x="11232823" y="1068714"/>
                  <a:pt x="11229289" y="1068714"/>
                  <a:pt x="11227081" y="1070849"/>
                </a:cubicBezTo>
                <a:cubicBezTo>
                  <a:pt x="11224872" y="1072985"/>
                  <a:pt x="11224798" y="1076518"/>
                  <a:pt x="11227007" y="1078727"/>
                </a:cubicBezTo>
                <a:lnTo>
                  <a:pt x="11254542" y="1106851"/>
                </a:lnTo>
                <a:cubicBezTo>
                  <a:pt x="11255647" y="1107956"/>
                  <a:pt x="11257119" y="1108545"/>
                  <a:pt x="11258591" y="1108545"/>
                </a:cubicBezTo>
                <a:cubicBezTo>
                  <a:pt x="11259990" y="1108471"/>
                  <a:pt x="11261389" y="1107956"/>
                  <a:pt x="11262419" y="1106925"/>
                </a:cubicBezTo>
                <a:close/>
                <a:moveTo>
                  <a:pt x="11288630" y="1133797"/>
                </a:moveTo>
                <a:cubicBezTo>
                  <a:pt x="11290838" y="1131662"/>
                  <a:pt x="11290838" y="1128128"/>
                  <a:pt x="11288703" y="1125920"/>
                </a:cubicBezTo>
                <a:lnTo>
                  <a:pt x="11262493" y="1099047"/>
                </a:lnTo>
                <a:cubicBezTo>
                  <a:pt x="11260358" y="1096838"/>
                  <a:pt x="11256824" y="1096838"/>
                  <a:pt x="11254616" y="1098974"/>
                </a:cubicBezTo>
                <a:cubicBezTo>
                  <a:pt x="11252407" y="1101109"/>
                  <a:pt x="11252407" y="1104642"/>
                  <a:pt x="11254542" y="1106851"/>
                </a:cubicBezTo>
                <a:lnTo>
                  <a:pt x="11280752" y="1133724"/>
                </a:lnTo>
                <a:cubicBezTo>
                  <a:pt x="11281856" y="1134828"/>
                  <a:pt x="11283328" y="1135417"/>
                  <a:pt x="11284801" y="1135417"/>
                </a:cubicBezTo>
                <a:cubicBezTo>
                  <a:pt x="11286200" y="1135343"/>
                  <a:pt x="11287599" y="1134828"/>
                  <a:pt x="11288630" y="1133797"/>
                </a:cubicBezTo>
                <a:close/>
                <a:moveTo>
                  <a:pt x="11300336" y="1153234"/>
                </a:moveTo>
                <a:cubicBezTo>
                  <a:pt x="11302912" y="1151540"/>
                  <a:pt x="11303575" y="1148080"/>
                  <a:pt x="11301881" y="1145503"/>
                </a:cubicBezTo>
                <a:lnTo>
                  <a:pt x="11289439" y="1126729"/>
                </a:lnTo>
                <a:cubicBezTo>
                  <a:pt x="11287746" y="1124153"/>
                  <a:pt x="11284285" y="1123490"/>
                  <a:pt x="11281709" y="1125183"/>
                </a:cubicBezTo>
                <a:cubicBezTo>
                  <a:pt x="11279132" y="1126877"/>
                  <a:pt x="11278470" y="1130337"/>
                  <a:pt x="11280163" y="1132914"/>
                </a:cubicBezTo>
                <a:lnTo>
                  <a:pt x="11292605" y="1151688"/>
                </a:lnTo>
                <a:cubicBezTo>
                  <a:pt x="11293709" y="1153307"/>
                  <a:pt x="11295476" y="1154191"/>
                  <a:pt x="11297317" y="1154191"/>
                </a:cubicBezTo>
                <a:cubicBezTo>
                  <a:pt x="11298274" y="1154191"/>
                  <a:pt x="11299378" y="1153823"/>
                  <a:pt x="11300336" y="1153234"/>
                </a:cubicBezTo>
                <a:close/>
                <a:moveTo>
                  <a:pt x="11309023" y="1155663"/>
                </a:moveTo>
                <a:cubicBezTo>
                  <a:pt x="11310569" y="1153013"/>
                  <a:pt x="11309760" y="1149626"/>
                  <a:pt x="11307109" y="1148006"/>
                </a:cubicBezTo>
                <a:lnTo>
                  <a:pt x="11300041" y="1143810"/>
                </a:lnTo>
                <a:cubicBezTo>
                  <a:pt x="11297390" y="1142264"/>
                  <a:pt x="11294004" y="1143147"/>
                  <a:pt x="11292385" y="1145724"/>
                </a:cubicBezTo>
                <a:cubicBezTo>
                  <a:pt x="11290838" y="1148375"/>
                  <a:pt x="11291648" y="1151761"/>
                  <a:pt x="11294299" y="1153381"/>
                </a:cubicBezTo>
                <a:lnTo>
                  <a:pt x="11301366" y="1157578"/>
                </a:lnTo>
                <a:cubicBezTo>
                  <a:pt x="11302250" y="1158093"/>
                  <a:pt x="11303281" y="1158387"/>
                  <a:pt x="11304238" y="1158387"/>
                </a:cubicBezTo>
                <a:cubicBezTo>
                  <a:pt x="11306226" y="1158387"/>
                  <a:pt x="11307993" y="1157357"/>
                  <a:pt x="11309023" y="1155663"/>
                </a:cubicBezTo>
                <a:close/>
                <a:moveTo>
                  <a:pt x="11313588" y="1204770"/>
                </a:moveTo>
                <a:cubicBezTo>
                  <a:pt x="11316606" y="1204255"/>
                  <a:pt x="11318594" y="1201310"/>
                  <a:pt x="11318079" y="1198291"/>
                </a:cubicBezTo>
                <a:lnTo>
                  <a:pt x="11309760" y="1151761"/>
                </a:lnTo>
                <a:cubicBezTo>
                  <a:pt x="11309244" y="1148743"/>
                  <a:pt x="11306372" y="1146681"/>
                  <a:pt x="11303281" y="1147270"/>
                </a:cubicBezTo>
                <a:cubicBezTo>
                  <a:pt x="11300262" y="1147786"/>
                  <a:pt x="11298274" y="1150731"/>
                  <a:pt x="11298790" y="1153749"/>
                </a:cubicBezTo>
                <a:lnTo>
                  <a:pt x="11307109" y="1200279"/>
                </a:lnTo>
                <a:cubicBezTo>
                  <a:pt x="11307624" y="1203003"/>
                  <a:pt x="11309980" y="1204917"/>
                  <a:pt x="11312631" y="1204844"/>
                </a:cubicBezTo>
                <a:cubicBezTo>
                  <a:pt x="11312925" y="1204917"/>
                  <a:pt x="11313293" y="1204844"/>
                  <a:pt x="11313588" y="1204770"/>
                </a:cubicBezTo>
                <a:close/>
                <a:moveTo>
                  <a:pt x="11315429" y="1246073"/>
                </a:moveTo>
                <a:cubicBezTo>
                  <a:pt x="11318520" y="1245852"/>
                  <a:pt x="11320803" y="1243275"/>
                  <a:pt x="11320656" y="1240183"/>
                </a:cubicBezTo>
                <a:lnTo>
                  <a:pt x="11318226" y="1198954"/>
                </a:lnTo>
                <a:cubicBezTo>
                  <a:pt x="11318079" y="1195862"/>
                  <a:pt x="11315501" y="1193358"/>
                  <a:pt x="11312336" y="1193727"/>
                </a:cubicBezTo>
                <a:cubicBezTo>
                  <a:pt x="11309244" y="1193947"/>
                  <a:pt x="11306888" y="1196524"/>
                  <a:pt x="11307109" y="1199616"/>
                </a:cubicBezTo>
                <a:lnTo>
                  <a:pt x="11309538" y="1240845"/>
                </a:lnTo>
                <a:cubicBezTo>
                  <a:pt x="11309686" y="1243790"/>
                  <a:pt x="11312189" y="1246073"/>
                  <a:pt x="11315134" y="1246073"/>
                </a:cubicBezTo>
                <a:cubicBezTo>
                  <a:pt x="11315208" y="1246073"/>
                  <a:pt x="11315281" y="1246073"/>
                  <a:pt x="11315429" y="1246073"/>
                </a:cubicBezTo>
                <a:close/>
                <a:moveTo>
                  <a:pt x="11312851" y="1272282"/>
                </a:moveTo>
                <a:lnTo>
                  <a:pt x="11320435" y="1241876"/>
                </a:lnTo>
                <a:cubicBezTo>
                  <a:pt x="11321171" y="1238858"/>
                  <a:pt x="11319404" y="1235839"/>
                  <a:pt x="11316386" y="1235103"/>
                </a:cubicBezTo>
                <a:cubicBezTo>
                  <a:pt x="11313367" y="1234367"/>
                  <a:pt x="11310348" y="1236133"/>
                  <a:pt x="11309612" y="1239152"/>
                </a:cubicBezTo>
                <a:lnTo>
                  <a:pt x="11302029" y="1269558"/>
                </a:lnTo>
                <a:cubicBezTo>
                  <a:pt x="11301293" y="1272577"/>
                  <a:pt x="11303060" y="1275595"/>
                  <a:pt x="11306078" y="1276332"/>
                </a:cubicBezTo>
                <a:cubicBezTo>
                  <a:pt x="11306520" y="1276479"/>
                  <a:pt x="11307036" y="1276479"/>
                  <a:pt x="11307477" y="1276479"/>
                </a:cubicBezTo>
                <a:cubicBezTo>
                  <a:pt x="11309980" y="1276479"/>
                  <a:pt x="11312189" y="1274786"/>
                  <a:pt x="11312851" y="1272282"/>
                </a:cubicBezTo>
                <a:close/>
                <a:moveTo>
                  <a:pt x="11317489" y="1278982"/>
                </a:moveTo>
                <a:cubicBezTo>
                  <a:pt x="11319404" y="1276553"/>
                  <a:pt x="11319036" y="1273092"/>
                  <a:pt x="11316680" y="1271178"/>
                </a:cubicBezTo>
                <a:lnTo>
                  <a:pt x="11311011" y="1266613"/>
                </a:lnTo>
                <a:cubicBezTo>
                  <a:pt x="11308655" y="1264699"/>
                  <a:pt x="11305121" y="1265067"/>
                  <a:pt x="11303207" y="1267423"/>
                </a:cubicBezTo>
                <a:cubicBezTo>
                  <a:pt x="11301293" y="1269853"/>
                  <a:pt x="11301661" y="1273313"/>
                  <a:pt x="11304017" y="1275227"/>
                </a:cubicBezTo>
                <a:lnTo>
                  <a:pt x="11309760" y="1279792"/>
                </a:lnTo>
                <a:cubicBezTo>
                  <a:pt x="11310790" y="1280602"/>
                  <a:pt x="11312041" y="1281044"/>
                  <a:pt x="11313293" y="1281044"/>
                </a:cubicBezTo>
                <a:cubicBezTo>
                  <a:pt x="11314839" y="1281044"/>
                  <a:pt x="11316386" y="1280381"/>
                  <a:pt x="11317489" y="1278982"/>
                </a:cubicBezTo>
                <a:close/>
                <a:moveTo>
                  <a:pt x="11322644" y="1285682"/>
                </a:moveTo>
                <a:cubicBezTo>
                  <a:pt x="11324925" y="1283621"/>
                  <a:pt x="11324999" y="1280087"/>
                  <a:pt x="11322937" y="1277804"/>
                </a:cubicBezTo>
                <a:lnTo>
                  <a:pt x="11317196" y="1271693"/>
                </a:lnTo>
                <a:cubicBezTo>
                  <a:pt x="11315134" y="1269411"/>
                  <a:pt x="11311600" y="1269338"/>
                  <a:pt x="11309317" y="1271399"/>
                </a:cubicBezTo>
                <a:cubicBezTo>
                  <a:pt x="11307036" y="1273460"/>
                  <a:pt x="11306962" y="1276994"/>
                  <a:pt x="11309023" y="1279277"/>
                </a:cubicBezTo>
                <a:lnTo>
                  <a:pt x="11314765" y="1285387"/>
                </a:lnTo>
                <a:cubicBezTo>
                  <a:pt x="11315870" y="1286565"/>
                  <a:pt x="11317342" y="1287154"/>
                  <a:pt x="11318889" y="1287154"/>
                </a:cubicBezTo>
                <a:cubicBezTo>
                  <a:pt x="11320287" y="1287154"/>
                  <a:pt x="11321613" y="1286713"/>
                  <a:pt x="11322644" y="1285682"/>
                </a:cubicBezTo>
                <a:close/>
                <a:moveTo>
                  <a:pt x="11322717" y="1322125"/>
                </a:moveTo>
                <a:lnTo>
                  <a:pt x="11324410" y="1281854"/>
                </a:lnTo>
                <a:cubicBezTo>
                  <a:pt x="11324558" y="1278761"/>
                  <a:pt x="11322128" y="1276184"/>
                  <a:pt x="11319110" y="1276037"/>
                </a:cubicBezTo>
                <a:cubicBezTo>
                  <a:pt x="11316091" y="1275816"/>
                  <a:pt x="11313441" y="1278320"/>
                  <a:pt x="11313293" y="1281338"/>
                </a:cubicBezTo>
                <a:lnTo>
                  <a:pt x="11311600" y="1321610"/>
                </a:lnTo>
                <a:cubicBezTo>
                  <a:pt x="11311453" y="1324702"/>
                  <a:pt x="11313882" y="1327279"/>
                  <a:pt x="11316901" y="1327426"/>
                </a:cubicBezTo>
                <a:cubicBezTo>
                  <a:pt x="11316974" y="1327426"/>
                  <a:pt x="11317122" y="1327426"/>
                  <a:pt x="11317196" y="1327426"/>
                </a:cubicBezTo>
                <a:cubicBezTo>
                  <a:pt x="11320140" y="1327500"/>
                  <a:pt x="11322570" y="1325144"/>
                  <a:pt x="11322717" y="1322125"/>
                </a:cubicBezTo>
                <a:close/>
                <a:moveTo>
                  <a:pt x="11314913" y="1353194"/>
                </a:moveTo>
                <a:lnTo>
                  <a:pt x="11322570" y="1323303"/>
                </a:lnTo>
                <a:cubicBezTo>
                  <a:pt x="11323306" y="1320358"/>
                  <a:pt x="11321539" y="1317266"/>
                  <a:pt x="11318520" y="1316530"/>
                </a:cubicBezTo>
                <a:cubicBezTo>
                  <a:pt x="11315575" y="1315720"/>
                  <a:pt x="11312484" y="1317561"/>
                  <a:pt x="11311748" y="1320579"/>
                </a:cubicBezTo>
                <a:lnTo>
                  <a:pt x="11304090" y="1350470"/>
                </a:lnTo>
                <a:cubicBezTo>
                  <a:pt x="11303354" y="1353415"/>
                  <a:pt x="11305121" y="1356507"/>
                  <a:pt x="11308139" y="1357244"/>
                </a:cubicBezTo>
                <a:cubicBezTo>
                  <a:pt x="11308581" y="1357391"/>
                  <a:pt x="11309096" y="1357391"/>
                  <a:pt x="11309538" y="1357391"/>
                </a:cubicBezTo>
                <a:cubicBezTo>
                  <a:pt x="11312041" y="1357317"/>
                  <a:pt x="11314324" y="1355698"/>
                  <a:pt x="11314913" y="1353194"/>
                </a:cubicBezTo>
                <a:close/>
                <a:moveTo>
                  <a:pt x="11298126" y="1423136"/>
                </a:moveTo>
                <a:lnTo>
                  <a:pt x="11314986" y="1353121"/>
                </a:lnTo>
                <a:cubicBezTo>
                  <a:pt x="11315723" y="1350102"/>
                  <a:pt x="11313882" y="1347084"/>
                  <a:pt x="11310864" y="1346421"/>
                </a:cubicBezTo>
                <a:cubicBezTo>
                  <a:pt x="11307845" y="1345685"/>
                  <a:pt x="11304900" y="1347525"/>
                  <a:pt x="11304164" y="1350544"/>
                </a:cubicBezTo>
                <a:lnTo>
                  <a:pt x="11287304" y="1420560"/>
                </a:lnTo>
                <a:cubicBezTo>
                  <a:pt x="11286568" y="1423578"/>
                  <a:pt x="11288409" y="1426597"/>
                  <a:pt x="11291427" y="1427259"/>
                </a:cubicBezTo>
                <a:cubicBezTo>
                  <a:pt x="11291869" y="1427333"/>
                  <a:pt x="11292311" y="1427407"/>
                  <a:pt x="11292752" y="1427407"/>
                </a:cubicBezTo>
                <a:cubicBezTo>
                  <a:pt x="11295255" y="1427333"/>
                  <a:pt x="11297464" y="1425640"/>
                  <a:pt x="11298126" y="1423136"/>
                </a:cubicBezTo>
                <a:close/>
                <a:moveTo>
                  <a:pt x="11293488" y="1446549"/>
                </a:moveTo>
                <a:lnTo>
                  <a:pt x="11298126" y="1422916"/>
                </a:lnTo>
                <a:cubicBezTo>
                  <a:pt x="11298716" y="1419897"/>
                  <a:pt x="11296728" y="1416952"/>
                  <a:pt x="11293709" y="1416363"/>
                </a:cubicBezTo>
                <a:cubicBezTo>
                  <a:pt x="11290618" y="1415774"/>
                  <a:pt x="11287746" y="1417762"/>
                  <a:pt x="11287157" y="1420780"/>
                </a:cubicBezTo>
                <a:lnTo>
                  <a:pt x="11282518" y="1444414"/>
                </a:lnTo>
                <a:cubicBezTo>
                  <a:pt x="11281930" y="1447432"/>
                  <a:pt x="11283918" y="1450377"/>
                  <a:pt x="11286937" y="1450966"/>
                </a:cubicBezTo>
                <a:cubicBezTo>
                  <a:pt x="11287304" y="1451040"/>
                  <a:pt x="11287673" y="1451040"/>
                  <a:pt x="11288040" y="1451040"/>
                </a:cubicBezTo>
                <a:cubicBezTo>
                  <a:pt x="11290690" y="1451040"/>
                  <a:pt x="11292973" y="1449199"/>
                  <a:pt x="11293488" y="1446549"/>
                </a:cubicBezTo>
                <a:close/>
                <a:moveTo>
                  <a:pt x="11288850" y="1462378"/>
                </a:moveTo>
                <a:lnTo>
                  <a:pt x="11293415" y="1447064"/>
                </a:lnTo>
                <a:cubicBezTo>
                  <a:pt x="11294299" y="1444119"/>
                  <a:pt x="11292605" y="1441027"/>
                  <a:pt x="11289661" y="1440143"/>
                </a:cubicBezTo>
                <a:cubicBezTo>
                  <a:pt x="11286642" y="1439260"/>
                  <a:pt x="11283623" y="1440953"/>
                  <a:pt x="11282740" y="1443898"/>
                </a:cubicBezTo>
                <a:lnTo>
                  <a:pt x="11278175" y="1459212"/>
                </a:lnTo>
                <a:cubicBezTo>
                  <a:pt x="11277291" y="1462157"/>
                  <a:pt x="11278985" y="1465249"/>
                  <a:pt x="11281930" y="1466132"/>
                </a:cubicBezTo>
                <a:cubicBezTo>
                  <a:pt x="11282445" y="1466280"/>
                  <a:pt x="11283034" y="1466353"/>
                  <a:pt x="11283549" y="1466353"/>
                </a:cubicBezTo>
                <a:cubicBezTo>
                  <a:pt x="11285906" y="1466280"/>
                  <a:pt x="11288114" y="1464734"/>
                  <a:pt x="11288850" y="1462378"/>
                </a:cubicBezTo>
                <a:close/>
                <a:moveTo>
                  <a:pt x="11264702" y="1544173"/>
                </a:moveTo>
                <a:lnTo>
                  <a:pt x="11288777" y="1462378"/>
                </a:lnTo>
                <a:cubicBezTo>
                  <a:pt x="11289661" y="1459433"/>
                  <a:pt x="11287966" y="1456340"/>
                  <a:pt x="11285022" y="1455457"/>
                </a:cubicBezTo>
                <a:cubicBezTo>
                  <a:pt x="11282077" y="1454574"/>
                  <a:pt x="11278985" y="1456267"/>
                  <a:pt x="11278101" y="1459212"/>
                </a:cubicBezTo>
                <a:lnTo>
                  <a:pt x="11254026" y="1541081"/>
                </a:lnTo>
                <a:cubicBezTo>
                  <a:pt x="11253143" y="1544026"/>
                  <a:pt x="11254836" y="1547118"/>
                  <a:pt x="11257781" y="1548001"/>
                </a:cubicBezTo>
                <a:cubicBezTo>
                  <a:pt x="11258297" y="1548149"/>
                  <a:pt x="11258886" y="1548222"/>
                  <a:pt x="11259401" y="1548222"/>
                </a:cubicBezTo>
                <a:cubicBezTo>
                  <a:pt x="11261831" y="1548149"/>
                  <a:pt x="11264039" y="1546603"/>
                  <a:pt x="11264702" y="1544173"/>
                </a:cubicBezTo>
                <a:close/>
                <a:moveTo>
                  <a:pt x="11232823" y="1568837"/>
                </a:moveTo>
                <a:lnTo>
                  <a:pt x="11262714" y="1547118"/>
                </a:lnTo>
                <a:cubicBezTo>
                  <a:pt x="11265217" y="1545277"/>
                  <a:pt x="11265733" y="1541817"/>
                  <a:pt x="11263965" y="1539314"/>
                </a:cubicBezTo>
                <a:cubicBezTo>
                  <a:pt x="11262125" y="1536811"/>
                  <a:pt x="11258665" y="1536295"/>
                  <a:pt x="11256162" y="1538062"/>
                </a:cubicBezTo>
                <a:lnTo>
                  <a:pt x="11226270" y="1559781"/>
                </a:lnTo>
                <a:cubicBezTo>
                  <a:pt x="11223767" y="1561622"/>
                  <a:pt x="11223252" y="1565082"/>
                  <a:pt x="11225019" y="1567585"/>
                </a:cubicBezTo>
                <a:cubicBezTo>
                  <a:pt x="11226124" y="1569131"/>
                  <a:pt x="11227817" y="1569867"/>
                  <a:pt x="11229584" y="1569867"/>
                </a:cubicBezTo>
                <a:cubicBezTo>
                  <a:pt x="11230688" y="1569867"/>
                  <a:pt x="11231792" y="1569573"/>
                  <a:pt x="11232823" y="1568837"/>
                </a:cubicBezTo>
                <a:close/>
                <a:moveTo>
                  <a:pt x="11184820" y="1586138"/>
                </a:moveTo>
                <a:lnTo>
                  <a:pt x="11231424" y="1569573"/>
                </a:lnTo>
                <a:cubicBezTo>
                  <a:pt x="11234296" y="1568542"/>
                  <a:pt x="11235842" y="1565376"/>
                  <a:pt x="11234811" y="1562432"/>
                </a:cubicBezTo>
                <a:cubicBezTo>
                  <a:pt x="11233780" y="1559560"/>
                  <a:pt x="11230615" y="1558014"/>
                  <a:pt x="11227670" y="1559045"/>
                </a:cubicBezTo>
                <a:lnTo>
                  <a:pt x="11181066" y="1575610"/>
                </a:lnTo>
                <a:cubicBezTo>
                  <a:pt x="11178195" y="1576641"/>
                  <a:pt x="11176648" y="1579807"/>
                  <a:pt x="11177679" y="1582751"/>
                </a:cubicBezTo>
                <a:cubicBezTo>
                  <a:pt x="11178489" y="1585034"/>
                  <a:pt x="11180698" y="1586506"/>
                  <a:pt x="11182980" y="1586433"/>
                </a:cubicBezTo>
                <a:cubicBezTo>
                  <a:pt x="11183569" y="1586433"/>
                  <a:pt x="11184232" y="1586359"/>
                  <a:pt x="11184820" y="1586138"/>
                </a:cubicBezTo>
                <a:close/>
                <a:moveTo>
                  <a:pt x="11151764" y="1675958"/>
                </a:moveTo>
                <a:lnTo>
                  <a:pt x="11188134" y="1582899"/>
                </a:lnTo>
                <a:cubicBezTo>
                  <a:pt x="11189238" y="1580027"/>
                  <a:pt x="11187839" y="1576788"/>
                  <a:pt x="11184968" y="1575684"/>
                </a:cubicBezTo>
                <a:cubicBezTo>
                  <a:pt x="11182023" y="1574579"/>
                  <a:pt x="11178857" y="1575978"/>
                  <a:pt x="11177753" y="1578849"/>
                </a:cubicBezTo>
                <a:lnTo>
                  <a:pt x="11141383" y="1671909"/>
                </a:lnTo>
                <a:cubicBezTo>
                  <a:pt x="11140279" y="1674780"/>
                  <a:pt x="11141677" y="1678020"/>
                  <a:pt x="11144549" y="1679124"/>
                </a:cubicBezTo>
                <a:cubicBezTo>
                  <a:pt x="11145212" y="1679345"/>
                  <a:pt x="11145948" y="1679492"/>
                  <a:pt x="11146610" y="1679492"/>
                </a:cubicBezTo>
                <a:cubicBezTo>
                  <a:pt x="11148819" y="1679492"/>
                  <a:pt x="11150954" y="1678167"/>
                  <a:pt x="11151764" y="1675958"/>
                </a:cubicBezTo>
                <a:close/>
                <a:moveTo>
                  <a:pt x="11077994" y="1692450"/>
                </a:moveTo>
                <a:lnTo>
                  <a:pt x="11147641" y="1679419"/>
                </a:lnTo>
                <a:cubicBezTo>
                  <a:pt x="11150660" y="1678830"/>
                  <a:pt x="11152647" y="1675958"/>
                  <a:pt x="11152132" y="1672940"/>
                </a:cubicBezTo>
                <a:cubicBezTo>
                  <a:pt x="11151543" y="1669921"/>
                  <a:pt x="11148598" y="1667934"/>
                  <a:pt x="11145653" y="1668449"/>
                </a:cubicBezTo>
                <a:lnTo>
                  <a:pt x="11076006" y="1681480"/>
                </a:lnTo>
                <a:cubicBezTo>
                  <a:pt x="11072987" y="1682069"/>
                  <a:pt x="11070999" y="1684941"/>
                  <a:pt x="11071515" y="1687959"/>
                </a:cubicBezTo>
                <a:cubicBezTo>
                  <a:pt x="11072030" y="1690683"/>
                  <a:pt x="11074386" y="1692524"/>
                  <a:pt x="11077037" y="1692524"/>
                </a:cubicBezTo>
                <a:cubicBezTo>
                  <a:pt x="11077331" y="1692524"/>
                  <a:pt x="11077699" y="1692524"/>
                  <a:pt x="11077994" y="1692450"/>
                </a:cubicBezTo>
                <a:close/>
                <a:moveTo>
                  <a:pt x="10989572" y="1702242"/>
                </a:moveTo>
                <a:lnTo>
                  <a:pt x="11077552" y="1692450"/>
                </a:lnTo>
                <a:cubicBezTo>
                  <a:pt x="11080644" y="1692082"/>
                  <a:pt x="11082779" y="1689358"/>
                  <a:pt x="11082485" y="1686266"/>
                </a:cubicBezTo>
                <a:cubicBezTo>
                  <a:pt x="11082116" y="1683174"/>
                  <a:pt x="11079245" y="1680965"/>
                  <a:pt x="11076300" y="1681333"/>
                </a:cubicBezTo>
                <a:lnTo>
                  <a:pt x="10988320" y="1691125"/>
                </a:lnTo>
                <a:cubicBezTo>
                  <a:pt x="10985228" y="1691493"/>
                  <a:pt x="10983093" y="1694217"/>
                  <a:pt x="10983387" y="1697309"/>
                </a:cubicBezTo>
                <a:cubicBezTo>
                  <a:pt x="10983682" y="1700180"/>
                  <a:pt x="10986111" y="1702316"/>
                  <a:pt x="10988983" y="1702242"/>
                </a:cubicBezTo>
                <a:cubicBezTo>
                  <a:pt x="10989204" y="1702316"/>
                  <a:pt x="10989425" y="1702316"/>
                  <a:pt x="10989572" y="1702242"/>
                </a:cubicBezTo>
                <a:close/>
                <a:moveTo>
                  <a:pt x="10953202" y="1788528"/>
                </a:moveTo>
                <a:lnTo>
                  <a:pt x="10994063" y="1699003"/>
                </a:lnTo>
                <a:cubicBezTo>
                  <a:pt x="10995314" y="1696205"/>
                  <a:pt x="10994137" y="1692892"/>
                  <a:pt x="10991339" y="1691640"/>
                </a:cubicBezTo>
                <a:cubicBezTo>
                  <a:pt x="10988542" y="1690389"/>
                  <a:pt x="10985228" y="1691567"/>
                  <a:pt x="10983977" y="1694364"/>
                </a:cubicBezTo>
                <a:lnTo>
                  <a:pt x="10943116" y="1783890"/>
                </a:lnTo>
                <a:cubicBezTo>
                  <a:pt x="10941864" y="1786688"/>
                  <a:pt x="10943042" y="1790001"/>
                  <a:pt x="10945840" y="1791252"/>
                </a:cubicBezTo>
                <a:cubicBezTo>
                  <a:pt x="10946576" y="1791621"/>
                  <a:pt x="10947386" y="1791768"/>
                  <a:pt x="10948196" y="1791768"/>
                </a:cubicBezTo>
                <a:cubicBezTo>
                  <a:pt x="10950257" y="1791768"/>
                  <a:pt x="10952245" y="1790590"/>
                  <a:pt x="10953202" y="1788528"/>
                </a:cubicBezTo>
                <a:close/>
                <a:moveTo>
                  <a:pt x="10915360" y="1868630"/>
                </a:moveTo>
                <a:lnTo>
                  <a:pt x="10953128" y="1788602"/>
                </a:lnTo>
                <a:cubicBezTo>
                  <a:pt x="10954454" y="1785804"/>
                  <a:pt x="10953276" y="1782491"/>
                  <a:pt x="10950478" y="1781166"/>
                </a:cubicBezTo>
                <a:cubicBezTo>
                  <a:pt x="10947680" y="1779841"/>
                  <a:pt x="10944368" y="1781019"/>
                  <a:pt x="10943042" y="1783816"/>
                </a:cubicBezTo>
                <a:lnTo>
                  <a:pt x="10905273" y="1863845"/>
                </a:lnTo>
                <a:cubicBezTo>
                  <a:pt x="10903949" y="1866642"/>
                  <a:pt x="10905126" y="1869956"/>
                  <a:pt x="10907924" y="1871281"/>
                </a:cubicBezTo>
                <a:cubicBezTo>
                  <a:pt x="10908733" y="1871649"/>
                  <a:pt x="10909544" y="1871796"/>
                  <a:pt x="10910354" y="1871796"/>
                </a:cubicBezTo>
                <a:cubicBezTo>
                  <a:pt x="10912415" y="1871870"/>
                  <a:pt x="10914402" y="1870692"/>
                  <a:pt x="10915360" y="1868630"/>
                </a:cubicBezTo>
                <a:close/>
                <a:moveTo>
                  <a:pt x="10885690" y="1936290"/>
                </a:moveTo>
                <a:lnTo>
                  <a:pt x="10915360" y="1868483"/>
                </a:lnTo>
                <a:cubicBezTo>
                  <a:pt x="10916612" y="1865685"/>
                  <a:pt x="10915286" y="1862372"/>
                  <a:pt x="10912488" y="1861121"/>
                </a:cubicBezTo>
                <a:cubicBezTo>
                  <a:pt x="10909690" y="1859869"/>
                  <a:pt x="10906378" y="1861194"/>
                  <a:pt x="10905126" y="1863992"/>
                </a:cubicBezTo>
                <a:lnTo>
                  <a:pt x="10875456" y="1931799"/>
                </a:lnTo>
                <a:cubicBezTo>
                  <a:pt x="10874205" y="1934597"/>
                  <a:pt x="10875530" y="1937910"/>
                  <a:pt x="10878328" y="1939162"/>
                </a:cubicBezTo>
                <a:cubicBezTo>
                  <a:pt x="10879064" y="1939530"/>
                  <a:pt x="10879874" y="1939603"/>
                  <a:pt x="10880610" y="1939603"/>
                </a:cubicBezTo>
                <a:cubicBezTo>
                  <a:pt x="10882819" y="1939603"/>
                  <a:pt x="10884806" y="1938352"/>
                  <a:pt x="10885690" y="1936290"/>
                </a:cubicBezTo>
                <a:close/>
                <a:moveTo>
                  <a:pt x="10772384" y="1954107"/>
                </a:moveTo>
                <a:lnTo>
                  <a:pt x="10881346" y="1939530"/>
                </a:lnTo>
                <a:cubicBezTo>
                  <a:pt x="10884438" y="1939162"/>
                  <a:pt x="10886574" y="1936290"/>
                  <a:pt x="10886131" y="1933272"/>
                </a:cubicBezTo>
                <a:cubicBezTo>
                  <a:pt x="10885690" y="1930179"/>
                  <a:pt x="10882819" y="1928044"/>
                  <a:pt x="10879874" y="1928486"/>
                </a:cubicBezTo>
                <a:lnTo>
                  <a:pt x="10770911" y="1943064"/>
                </a:lnTo>
                <a:cubicBezTo>
                  <a:pt x="10767819" y="1943432"/>
                  <a:pt x="10765684" y="1946303"/>
                  <a:pt x="10766125" y="1949321"/>
                </a:cubicBezTo>
                <a:cubicBezTo>
                  <a:pt x="10766494" y="1952119"/>
                  <a:pt x="10768923" y="1954180"/>
                  <a:pt x="10771647" y="1954180"/>
                </a:cubicBezTo>
                <a:cubicBezTo>
                  <a:pt x="10771942" y="1954180"/>
                  <a:pt x="10772163" y="1954180"/>
                  <a:pt x="10772384" y="1954107"/>
                </a:cubicBezTo>
                <a:close/>
                <a:moveTo>
                  <a:pt x="10777242" y="1948659"/>
                </a:moveTo>
                <a:cubicBezTo>
                  <a:pt x="10777242" y="1945567"/>
                  <a:pt x="10774740" y="1943064"/>
                  <a:pt x="10771721" y="1943064"/>
                </a:cubicBezTo>
                <a:lnTo>
                  <a:pt x="10651642" y="1942548"/>
                </a:lnTo>
                <a:cubicBezTo>
                  <a:pt x="10651642" y="1942548"/>
                  <a:pt x="10651568" y="1942548"/>
                  <a:pt x="10651568" y="1942548"/>
                </a:cubicBezTo>
                <a:cubicBezTo>
                  <a:pt x="10648549" y="1942548"/>
                  <a:pt x="10646046" y="1945051"/>
                  <a:pt x="10646046" y="1948070"/>
                </a:cubicBezTo>
                <a:cubicBezTo>
                  <a:pt x="10646046" y="1951162"/>
                  <a:pt x="10648549" y="1953665"/>
                  <a:pt x="10651568" y="1953665"/>
                </a:cubicBezTo>
                <a:lnTo>
                  <a:pt x="10771647" y="1954180"/>
                </a:lnTo>
                <a:cubicBezTo>
                  <a:pt x="10771647" y="1954180"/>
                  <a:pt x="10771721" y="1954180"/>
                  <a:pt x="10771721" y="1954180"/>
                </a:cubicBezTo>
                <a:cubicBezTo>
                  <a:pt x="10774740" y="1954180"/>
                  <a:pt x="10777242" y="1951677"/>
                  <a:pt x="10777242" y="1948659"/>
                </a:cubicBezTo>
                <a:close/>
                <a:moveTo>
                  <a:pt x="10657090" y="1948953"/>
                </a:moveTo>
                <a:cubicBezTo>
                  <a:pt x="10657605" y="1945935"/>
                  <a:pt x="10655470" y="1943064"/>
                  <a:pt x="10652451" y="1942548"/>
                </a:cubicBezTo>
                <a:lnTo>
                  <a:pt x="10530385" y="1923038"/>
                </a:lnTo>
                <a:cubicBezTo>
                  <a:pt x="10527439" y="1922523"/>
                  <a:pt x="10524494" y="1924584"/>
                  <a:pt x="10523979" y="1927676"/>
                </a:cubicBezTo>
                <a:cubicBezTo>
                  <a:pt x="10523464" y="1930695"/>
                  <a:pt x="10525599" y="1933566"/>
                  <a:pt x="10528618" y="1934081"/>
                </a:cubicBezTo>
                <a:lnTo>
                  <a:pt x="10650685" y="1953592"/>
                </a:lnTo>
                <a:cubicBezTo>
                  <a:pt x="10650979" y="1953665"/>
                  <a:pt x="10651273" y="1953665"/>
                  <a:pt x="10651642" y="1953665"/>
                </a:cubicBezTo>
                <a:cubicBezTo>
                  <a:pt x="10654292" y="1953592"/>
                  <a:pt x="10656648" y="1951677"/>
                  <a:pt x="10657090" y="1948953"/>
                </a:cubicBezTo>
                <a:close/>
                <a:moveTo>
                  <a:pt x="10534802" y="1930106"/>
                </a:moveTo>
                <a:cubicBezTo>
                  <a:pt x="10535685" y="1927161"/>
                  <a:pt x="10533992" y="1924069"/>
                  <a:pt x="10531047" y="1923185"/>
                </a:cubicBezTo>
                <a:lnTo>
                  <a:pt x="10418993" y="1890349"/>
                </a:lnTo>
                <a:cubicBezTo>
                  <a:pt x="10415974" y="1889466"/>
                  <a:pt x="10412955" y="1891159"/>
                  <a:pt x="10412072" y="1894104"/>
                </a:cubicBezTo>
                <a:cubicBezTo>
                  <a:pt x="10411188" y="1897049"/>
                  <a:pt x="10412881" y="1900141"/>
                  <a:pt x="10415826" y="1901025"/>
                </a:cubicBezTo>
                <a:lnTo>
                  <a:pt x="10527881" y="1933861"/>
                </a:lnTo>
                <a:cubicBezTo>
                  <a:pt x="10528397" y="1934008"/>
                  <a:pt x="10528985" y="1934081"/>
                  <a:pt x="10529501" y="1934081"/>
                </a:cubicBezTo>
                <a:cubicBezTo>
                  <a:pt x="10531930" y="1934081"/>
                  <a:pt x="10534139" y="1932535"/>
                  <a:pt x="10534802" y="1930106"/>
                </a:cubicBezTo>
                <a:close/>
                <a:moveTo>
                  <a:pt x="10422526" y="1898006"/>
                </a:moveTo>
                <a:cubicBezTo>
                  <a:pt x="10423777" y="1895208"/>
                  <a:pt x="10422526" y="1891895"/>
                  <a:pt x="10419729" y="1890644"/>
                </a:cubicBezTo>
                <a:lnTo>
                  <a:pt x="10329614" y="1850077"/>
                </a:lnTo>
                <a:cubicBezTo>
                  <a:pt x="10326816" y="1848826"/>
                  <a:pt x="10323503" y="1850077"/>
                  <a:pt x="10322252" y="1852875"/>
                </a:cubicBezTo>
                <a:cubicBezTo>
                  <a:pt x="10321000" y="1855673"/>
                  <a:pt x="10322252" y="1858986"/>
                  <a:pt x="10325049" y="1860237"/>
                </a:cubicBezTo>
                <a:lnTo>
                  <a:pt x="10415164" y="1900804"/>
                </a:lnTo>
                <a:cubicBezTo>
                  <a:pt x="10415900" y="1901172"/>
                  <a:pt x="10416710" y="1901319"/>
                  <a:pt x="10417520" y="1901319"/>
                </a:cubicBezTo>
                <a:cubicBezTo>
                  <a:pt x="10419581" y="1901245"/>
                  <a:pt x="10421569" y="1900067"/>
                  <a:pt x="10422526" y="1898006"/>
                </a:cubicBezTo>
                <a:close/>
                <a:moveTo>
                  <a:pt x="10331970" y="1858249"/>
                </a:moveTo>
                <a:cubicBezTo>
                  <a:pt x="10333663" y="1855673"/>
                  <a:pt x="10332927" y="1852212"/>
                  <a:pt x="10330350" y="1850519"/>
                </a:cubicBezTo>
                <a:lnTo>
                  <a:pt x="10275869" y="1814665"/>
                </a:lnTo>
                <a:cubicBezTo>
                  <a:pt x="10273292" y="1812971"/>
                  <a:pt x="10269832" y="1813708"/>
                  <a:pt x="10268139" y="1816284"/>
                </a:cubicBezTo>
                <a:cubicBezTo>
                  <a:pt x="10266445" y="1818861"/>
                  <a:pt x="10267182" y="1822321"/>
                  <a:pt x="10269758" y="1824015"/>
                </a:cubicBezTo>
                <a:lnTo>
                  <a:pt x="10324240" y="1859869"/>
                </a:lnTo>
                <a:cubicBezTo>
                  <a:pt x="10325197" y="1860458"/>
                  <a:pt x="10326300" y="1860826"/>
                  <a:pt x="10327331" y="1860753"/>
                </a:cubicBezTo>
                <a:cubicBezTo>
                  <a:pt x="10329172" y="1860753"/>
                  <a:pt x="10330939" y="1859869"/>
                  <a:pt x="10331970" y="1858249"/>
                </a:cubicBezTo>
                <a:close/>
                <a:moveTo>
                  <a:pt x="10272997" y="1824898"/>
                </a:moveTo>
                <a:cubicBezTo>
                  <a:pt x="10276090" y="1824825"/>
                  <a:pt x="10278519" y="1822321"/>
                  <a:pt x="10278445" y="1819229"/>
                </a:cubicBezTo>
                <a:lnTo>
                  <a:pt x="10277342" y="1765558"/>
                </a:lnTo>
                <a:cubicBezTo>
                  <a:pt x="10277268" y="1762539"/>
                  <a:pt x="10274764" y="1760110"/>
                  <a:pt x="10271746" y="1760110"/>
                </a:cubicBezTo>
                <a:cubicBezTo>
                  <a:pt x="10271746" y="1760110"/>
                  <a:pt x="10271673" y="1760110"/>
                  <a:pt x="10271673" y="1760110"/>
                </a:cubicBezTo>
                <a:cubicBezTo>
                  <a:pt x="10268580" y="1760183"/>
                  <a:pt x="10266151" y="1762687"/>
                  <a:pt x="10266225" y="1765779"/>
                </a:cubicBezTo>
                <a:lnTo>
                  <a:pt x="10267328" y="1819450"/>
                </a:lnTo>
                <a:cubicBezTo>
                  <a:pt x="10267402" y="1822469"/>
                  <a:pt x="10269906" y="1824898"/>
                  <a:pt x="10272924" y="1824898"/>
                </a:cubicBezTo>
                <a:cubicBezTo>
                  <a:pt x="10272924" y="1824898"/>
                  <a:pt x="10272924" y="1824898"/>
                  <a:pt x="10272997" y="1824898"/>
                </a:cubicBezTo>
                <a:close/>
                <a:moveTo>
                  <a:pt x="10277268" y="1766662"/>
                </a:moveTo>
                <a:lnTo>
                  <a:pt x="10291329" y="1689063"/>
                </a:lnTo>
                <a:cubicBezTo>
                  <a:pt x="10291919" y="1686045"/>
                  <a:pt x="10289857" y="1683100"/>
                  <a:pt x="10286838" y="1682585"/>
                </a:cubicBezTo>
                <a:cubicBezTo>
                  <a:pt x="10283893" y="1681996"/>
                  <a:pt x="10280875" y="1684057"/>
                  <a:pt x="10280360" y="1687076"/>
                </a:cubicBezTo>
                <a:lnTo>
                  <a:pt x="10266298" y="1764674"/>
                </a:lnTo>
                <a:cubicBezTo>
                  <a:pt x="10265709" y="1767693"/>
                  <a:pt x="10267770" y="1770638"/>
                  <a:pt x="10270789" y="1771153"/>
                </a:cubicBezTo>
                <a:cubicBezTo>
                  <a:pt x="10271157" y="1771227"/>
                  <a:pt x="10271451" y="1771227"/>
                  <a:pt x="10271820" y="1771227"/>
                </a:cubicBezTo>
                <a:cubicBezTo>
                  <a:pt x="10274470" y="1771227"/>
                  <a:pt x="10276826" y="1769313"/>
                  <a:pt x="10277268" y="1766662"/>
                </a:cubicBezTo>
                <a:close/>
                <a:moveTo>
                  <a:pt x="10291109" y="1689873"/>
                </a:moveTo>
                <a:lnTo>
                  <a:pt x="10320926" y="1601967"/>
                </a:lnTo>
                <a:cubicBezTo>
                  <a:pt x="10321883" y="1599022"/>
                  <a:pt x="10320337" y="1595856"/>
                  <a:pt x="10317466" y="1594899"/>
                </a:cubicBezTo>
                <a:cubicBezTo>
                  <a:pt x="10314521" y="1593942"/>
                  <a:pt x="10311429" y="1595488"/>
                  <a:pt x="10310398" y="1598360"/>
                </a:cubicBezTo>
                <a:lnTo>
                  <a:pt x="10280581" y="1686266"/>
                </a:lnTo>
                <a:cubicBezTo>
                  <a:pt x="10279624" y="1689211"/>
                  <a:pt x="10281169" y="1692376"/>
                  <a:pt x="10284041" y="1693334"/>
                </a:cubicBezTo>
                <a:cubicBezTo>
                  <a:pt x="10284630" y="1693554"/>
                  <a:pt x="10285293" y="1693628"/>
                  <a:pt x="10285881" y="1693628"/>
                </a:cubicBezTo>
                <a:cubicBezTo>
                  <a:pt x="10288164" y="1693628"/>
                  <a:pt x="10290372" y="1692156"/>
                  <a:pt x="10291109" y="1689873"/>
                </a:cubicBezTo>
                <a:close/>
                <a:moveTo>
                  <a:pt x="10320779" y="1602409"/>
                </a:moveTo>
                <a:lnTo>
                  <a:pt x="10361345" y="1511190"/>
                </a:lnTo>
                <a:cubicBezTo>
                  <a:pt x="10362597" y="1508392"/>
                  <a:pt x="10361345" y="1505079"/>
                  <a:pt x="10358547" y="1503827"/>
                </a:cubicBezTo>
                <a:cubicBezTo>
                  <a:pt x="10355750" y="1502576"/>
                  <a:pt x="10352437" y="1503827"/>
                  <a:pt x="10351185" y="1506625"/>
                </a:cubicBezTo>
                <a:lnTo>
                  <a:pt x="10310545" y="1597844"/>
                </a:lnTo>
                <a:cubicBezTo>
                  <a:pt x="10309294" y="1600642"/>
                  <a:pt x="10310545" y="1603955"/>
                  <a:pt x="10313343" y="1605207"/>
                </a:cubicBezTo>
                <a:cubicBezTo>
                  <a:pt x="10314080" y="1605501"/>
                  <a:pt x="10314889" y="1605722"/>
                  <a:pt x="10315625" y="1605722"/>
                </a:cubicBezTo>
                <a:cubicBezTo>
                  <a:pt x="10317834" y="1605648"/>
                  <a:pt x="10319895" y="1604470"/>
                  <a:pt x="10320779" y="1602409"/>
                </a:cubicBezTo>
                <a:close/>
                <a:moveTo>
                  <a:pt x="10361198" y="1511484"/>
                </a:moveTo>
                <a:lnTo>
                  <a:pt x="10407433" y="1424020"/>
                </a:lnTo>
                <a:cubicBezTo>
                  <a:pt x="10408906" y="1421296"/>
                  <a:pt x="10407802" y="1417909"/>
                  <a:pt x="10405151" y="1416510"/>
                </a:cubicBezTo>
                <a:cubicBezTo>
                  <a:pt x="10402427" y="1415112"/>
                  <a:pt x="10399040" y="1416142"/>
                  <a:pt x="10397642" y="1418793"/>
                </a:cubicBezTo>
                <a:lnTo>
                  <a:pt x="10351406" y="1506257"/>
                </a:lnTo>
                <a:cubicBezTo>
                  <a:pt x="10349934" y="1508981"/>
                  <a:pt x="10351038" y="1512368"/>
                  <a:pt x="10353689" y="1513767"/>
                </a:cubicBezTo>
                <a:cubicBezTo>
                  <a:pt x="10354572" y="1514208"/>
                  <a:pt x="10355456" y="1514429"/>
                  <a:pt x="10356339" y="1514429"/>
                </a:cubicBezTo>
                <a:cubicBezTo>
                  <a:pt x="10358327" y="1514429"/>
                  <a:pt x="10360241" y="1513325"/>
                  <a:pt x="10361198" y="1511484"/>
                </a:cubicBezTo>
                <a:close/>
                <a:moveTo>
                  <a:pt x="10407212" y="1424388"/>
                </a:moveTo>
                <a:lnTo>
                  <a:pt x="10457571" y="1345611"/>
                </a:lnTo>
                <a:cubicBezTo>
                  <a:pt x="10459264" y="1343034"/>
                  <a:pt x="10458455" y="1339574"/>
                  <a:pt x="10455878" y="1337881"/>
                </a:cubicBezTo>
                <a:cubicBezTo>
                  <a:pt x="10453300" y="1336261"/>
                  <a:pt x="10449840" y="1336997"/>
                  <a:pt x="10448147" y="1339574"/>
                </a:cubicBezTo>
                <a:lnTo>
                  <a:pt x="10397789" y="1418351"/>
                </a:lnTo>
                <a:cubicBezTo>
                  <a:pt x="10396096" y="1420928"/>
                  <a:pt x="10396906" y="1424388"/>
                  <a:pt x="10399482" y="1426081"/>
                </a:cubicBezTo>
                <a:cubicBezTo>
                  <a:pt x="10400439" y="1426670"/>
                  <a:pt x="10401470" y="1426965"/>
                  <a:pt x="10402501" y="1426965"/>
                </a:cubicBezTo>
                <a:cubicBezTo>
                  <a:pt x="10404415" y="1426965"/>
                  <a:pt x="10406182" y="1426081"/>
                  <a:pt x="10407212" y="1424388"/>
                </a:cubicBezTo>
                <a:close/>
                <a:moveTo>
                  <a:pt x="10457276" y="1346127"/>
                </a:moveTo>
                <a:lnTo>
                  <a:pt x="10510212" y="1281044"/>
                </a:lnTo>
                <a:cubicBezTo>
                  <a:pt x="10512125" y="1278688"/>
                  <a:pt x="10511758" y="1275154"/>
                  <a:pt x="10509401" y="1273166"/>
                </a:cubicBezTo>
                <a:cubicBezTo>
                  <a:pt x="10507046" y="1271252"/>
                  <a:pt x="10503512" y="1271546"/>
                  <a:pt x="10501524" y="1273976"/>
                </a:cubicBezTo>
                <a:lnTo>
                  <a:pt x="10448588" y="1339059"/>
                </a:lnTo>
                <a:cubicBezTo>
                  <a:pt x="10446675" y="1341415"/>
                  <a:pt x="10447043" y="1344949"/>
                  <a:pt x="10449399" y="1346936"/>
                </a:cubicBezTo>
                <a:cubicBezTo>
                  <a:pt x="10450429" y="1347820"/>
                  <a:pt x="10451681" y="1348188"/>
                  <a:pt x="10452933" y="1348188"/>
                </a:cubicBezTo>
                <a:cubicBezTo>
                  <a:pt x="10454552" y="1348188"/>
                  <a:pt x="10456172" y="1347452"/>
                  <a:pt x="10457276" y="1346127"/>
                </a:cubicBezTo>
                <a:close/>
                <a:moveTo>
                  <a:pt x="10509770" y="1281559"/>
                </a:moveTo>
                <a:lnTo>
                  <a:pt x="10553944" y="1239226"/>
                </a:lnTo>
                <a:cubicBezTo>
                  <a:pt x="10556153" y="1237091"/>
                  <a:pt x="10556226" y="1233557"/>
                  <a:pt x="10554091" y="1231348"/>
                </a:cubicBezTo>
                <a:cubicBezTo>
                  <a:pt x="10551956" y="1229139"/>
                  <a:pt x="10548422" y="1229066"/>
                  <a:pt x="10546213" y="1231201"/>
                </a:cubicBezTo>
                <a:lnTo>
                  <a:pt x="10502039" y="1273534"/>
                </a:lnTo>
                <a:cubicBezTo>
                  <a:pt x="10499831" y="1275669"/>
                  <a:pt x="10499757" y="1279203"/>
                  <a:pt x="10501892" y="1281412"/>
                </a:cubicBezTo>
                <a:cubicBezTo>
                  <a:pt x="10502996" y="1282590"/>
                  <a:pt x="10504469" y="1283105"/>
                  <a:pt x="10505941" y="1283105"/>
                </a:cubicBezTo>
                <a:cubicBezTo>
                  <a:pt x="10507340" y="1283105"/>
                  <a:pt x="10508665" y="1282590"/>
                  <a:pt x="10509770" y="1281559"/>
                </a:cubicBezTo>
                <a:close/>
                <a:moveTo>
                  <a:pt x="10550851" y="1240698"/>
                </a:moveTo>
                <a:lnTo>
                  <a:pt x="10620941" y="1230833"/>
                </a:lnTo>
                <a:cubicBezTo>
                  <a:pt x="10623959" y="1230391"/>
                  <a:pt x="10626095" y="1227593"/>
                  <a:pt x="10625653" y="1224575"/>
                </a:cubicBezTo>
                <a:cubicBezTo>
                  <a:pt x="10625211" y="1221483"/>
                  <a:pt x="10622340" y="1219274"/>
                  <a:pt x="10619395" y="1219863"/>
                </a:cubicBezTo>
                <a:lnTo>
                  <a:pt x="10549305" y="1229728"/>
                </a:lnTo>
                <a:cubicBezTo>
                  <a:pt x="10546287" y="1230170"/>
                  <a:pt x="10544152" y="1232968"/>
                  <a:pt x="10544593" y="1235986"/>
                </a:cubicBezTo>
                <a:cubicBezTo>
                  <a:pt x="10544962" y="1238784"/>
                  <a:pt x="10547391" y="1240772"/>
                  <a:pt x="10550115" y="1240772"/>
                </a:cubicBezTo>
                <a:cubicBezTo>
                  <a:pt x="10550336" y="1240772"/>
                  <a:pt x="10550557" y="1240772"/>
                  <a:pt x="10550851" y="1240698"/>
                </a:cubicBezTo>
                <a:close/>
                <a:moveTo>
                  <a:pt x="10620499" y="1230833"/>
                </a:moveTo>
                <a:lnTo>
                  <a:pt x="10723424" y="1223397"/>
                </a:lnTo>
                <a:cubicBezTo>
                  <a:pt x="10726516" y="1223176"/>
                  <a:pt x="10728799" y="1220525"/>
                  <a:pt x="10728578" y="1217433"/>
                </a:cubicBezTo>
                <a:cubicBezTo>
                  <a:pt x="10728357" y="1214341"/>
                  <a:pt x="10725412" y="1212059"/>
                  <a:pt x="10722615" y="1212280"/>
                </a:cubicBezTo>
                <a:lnTo>
                  <a:pt x="10619690" y="1219716"/>
                </a:lnTo>
                <a:cubicBezTo>
                  <a:pt x="10616597" y="1219936"/>
                  <a:pt x="10614314" y="1222587"/>
                  <a:pt x="10614535" y="1225679"/>
                </a:cubicBezTo>
                <a:cubicBezTo>
                  <a:pt x="10614756" y="1228624"/>
                  <a:pt x="10617186" y="1230906"/>
                  <a:pt x="10620131" y="1230833"/>
                </a:cubicBezTo>
                <a:cubicBezTo>
                  <a:pt x="10620278" y="1230906"/>
                  <a:pt x="10620426" y="1230906"/>
                  <a:pt x="10620499" y="1230833"/>
                </a:cubicBezTo>
                <a:close/>
                <a:moveTo>
                  <a:pt x="10723130" y="1223397"/>
                </a:moveTo>
                <a:lnTo>
                  <a:pt x="10840485" y="1221630"/>
                </a:lnTo>
                <a:cubicBezTo>
                  <a:pt x="10843577" y="1221556"/>
                  <a:pt x="10846007" y="1219053"/>
                  <a:pt x="10846007" y="1215961"/>
                </a:cubicBezTo>
                <a:cubicBezTo>
                  <a:pt x="10845933" y="1212869"/>
                  <a:pt x="10843430" y="1210439"/>
                  <a:pt x="10840412" y="1210439"/>
                </a:cubicBezTo>
                <a:cubicBezTo>
                  <a:pt x="10840412" y="1210439"/>
                  <a:pt x="10840412" y="1210439"/>
                  <a:pt x="10840338" y="1210439"/>
                </a:cubicBezTo>
                <a:lnTo>
                  <a:pt x="10722982" y="1212206"/>
                </a:lnTo>
                <a:cubicBezTo>
                  <a:pt x="10719891" y="1212280"/>
                  <a:pt x="10717460" y="1214783"/>
                  <a:pt x="10717460" y="1217875"/>
                </a:cubicBezTo>
                <a:cubicBezTo>
                  <a:pt x="10717534" y="1220967"/>
                  <a:pt x="10720038" y="1223470"/>
                  <a:pt x="10723130" y="1223397"/>
                </a:cubicBezTo>
                <a:cubicBezTo>
                  <a:pt x="10723056" y="1223397"/>
                  <a:pt x="10723130" y="1223397"/>
                  <a:pt x="10723130" y="1223397"/>
                </a:cubicBezTo>
                <a:close/>
                <a:moveTo>
                  <a:pt x="10964614" y="1219863"/>
                </a:moveTo>
                <a:cubicBezTo>
                  <a:pt x="10964688" y="1216771"/>
                  <a:pt x="10962258" y="1214194"/>
                  <a:pt x="10959240" y="1214120"/>
                </a:cubicBezTo>
                <a:lnTo>
                  <a:pt x="10840632" y="1210439"/>
                </a:lnTo>
                <a:cubicBezTo>
                  <a:pt x="10837540" y="1210586"/>
                  <a:pt x="10834964" y="1212795"/>
                  <a:pt x="10834890" y="1215813"/>
                </a:cubicBezTo>
                <a:cubicBezTo>
                  <a:pt x="10834816" y="1218906"/>
                  <a:pt x="10837246" y="1221483"/>
                  <a:pt x="10840264" y="1221556"/>
                </a:cubicBezTo>
                <a:lnTo>
                  <a:pt x="10958871" y="1225237"/>
                </a:lnTo>
                <a:cubicBezTo>
                  <a:pt x="10958945" y="1225237"/>
                  <a:pt x="10959019" y="1225237"/>
                  <a:pt x="10959092" y="1225237"/>
                </a:cubicBezTo>
                <a:cubicBezTo>
                  <a:pt x="10962037" y="1225237"/>
                  <a:pt x="10964540" y="1222881"/>
                  <a:pt x="10964614" y="1219863"/>
                </a:cubicBezTo>
                <a:close/>
                <a:moveTo>
                  <a:pt x="11071589" y="1228992"/>
                </a:moveTo>
                <a:cubicBezTo>
                  <a:pt x="11071809" y="1225900"/>
                  <a:pt x="11069527" y="1223249"/>
                  <a:pt x="11066508" y="1222955"/>
                </a:cubicBezTo>
                <a:lnTo>
                  <a:pt x="10959534" y="1214120"/>
                </a:lnTo>
                <a:cubicBezTo>
                  <a:pt x="10956368" y="1213973"/>
                  <a:pt x="10953792" y="1216108"/>
                  <a:pt x="10953497" y="1219200"/>
                </a:cubicBezTo>
                <a:cubicBezTo>
                  <a:pt x="10953276" y="1222292"/>
                  <a:pt x="10955558" y="1224943"/>
                  <a:pt x="10958576" y="1225237"/>
                </a:cubicBezTo>
                <a:lnTo>
                  <a:pt x="11065551" y="1234072"/>
                </a:lnTo>
                <a:cubicBezTo>
                  <a:pt x="11065698" y="1234072"/>
                  <a:pt x="11065920" y="1234072"/>
                  <a:pt x="11066067" y="1234072"/>
                </a:cubicBezTo>
                <a:cubicBezTo>
                  <a:pt x="11068864" y="1234072"/>
                  <a:pt x="11071294" y="1231937"/>
                  <a:pt x="11071589" y="1228992"/>
                </a:cubicBezTo>
                <a:close/>
                <a:moveTo>
                  <a:pt x="11159642" y="1242980"/>
                </a:moveTo>
                <a:cubicBezTo>
                  <a:pt x="11160157" y="1239962"/>
                  <a:pt x="11158022" y="1237091"/>
                  <a:pt x="11155003" y="1236649"/>
                </a:cubicBezTo>
                <a:lnTo>
                  <a:pt x="11066877" y="1223029"/>
                </a:lnTo>
                <a:cubicBezTo>
                  <a:pt x="11063932" y="1222513"/>
                  <a:pt x="11060986" y="1224648"/>
                  <a:pt x="11060545" y="1227667"/>
                </a:cubicBezTo>
                <a:cubicBezTo>
                  <a:pt x="11060029" y="1230685"/>
                  <a:pt x="11062165" y="1233557"/>
                  <a:pt x="11065183" y="1233998"/>
                </a:cubicBezTo>
                <a:lnTo>
                  <a:pt x="11153310" y="1247619"/>
                </a:lnTo>
                <a:cubicBezTo>
                  <a:pt x="11153604" y="1247692"/>
                  <a:pt x="11153899" y="1247692"/>
                  <a:pt x="11154194" y="1247692"/>
                </a:cubicBezTo>
                <a:cubicBezTo>
                  <a:pt x="11156844" y="1247692"/>
                  <a:pt x="11159200" y="1245704"/>
                  <a:pt x="11159642" y="1242980"/>
                </a:cubicBezTo>
                <a:close/>
                <a:moveTo>
                  <a:pt x="11221853" y="1261754"/>
                </a:moveTo>
                <a:cubicBezTo>
                  <a:pt x="11222736" y="1258809"/>
                  <a:pt x="11220970" y="1255717"/>
                  <a:pt x="11218024" y="1254834"/>
                </a:cubicBezTo>
                <a:lnTo>
                  <a:pt x="11155666" y="1236796"/>
                </a:lnTo>
                <a:cubicBezTo>
                  <a:pt x="11152647" y="1235986"/>
                  <a:pt x="11149629" y="1237680"/>
                  <a:pt x="11148746" y="1240624"/>
                </a:cubicBezTo>
                <a:cubicBezTo>
                  <a:pt x="11147862" y="1243569"/>
                  <a:pt x="11149629" y="1246662"/>
                  <a:pt x="11152574" y="1247545"/>
                </a:cubicBezTo>
                <a:lnTo>
                  <a:pt x="11214933" y="1265583"/>
                </a:lnTo>
                <a:cubicBezTo>
                  <a:pt x="11215448" y="1265730"/>
                  <a:pt x="11216037" y="1265804"/>
                  <a:pt x="11216552" y="1265804"/>
                </a:cubicBezTo>
                <a:cubicBezTo>
                  <a:pt x="11218908" y="1265730"/>
                  <a:pt x="11221117" y="1264184"/>
                  <a:pt x="11221853" y="1261754"/>
                </a:cubicBezTo>
                <a:close/>
                <a:moveTo>
                  <a:pt x="11253879" y="1280160"/>
                </a:moveTo>
                <a:cubicBezTo>
                  <a:pt x="11255352" y="1277436"/>
                  <a:pt x="11254321" y="1274049"/>
                  <a:pt x="11251597" y="1272651"/>
                </a:cubicBezTo>
                <a:lnTo>
                  <a:pt x="11219129" y="1255349"/>
                </a:lnTo>
                <a:cubicBezTo>
                  <a:pt x="11216405" y="1253877"/>
                  <a:pt x="11213019" y="1254907"/>
                  <a:pt x="11211619" y="1257632"/>
                </a:cubicBezTo>
                <a:cubicBezTo>
                  <a:pt x="11210147" y="1260356"/>
                  <a:pt x="11211178" y="1263742"/>
                  <a:pt x="11213902" y="1265141"/>
                </a:cubicBezTo>
                <a:lnTo>
                  <a:pt x="11246370" y="1282443"/>
                </a:lnTo>
                <a:cubicBezTo>
                  <a:pt x="11247180" y="1282884"/>
                  <a:pt x="11248137" y="1283105"/>
                  <a:pt x="11249020" y="1283105"/>
                </a:cubicBezTo>
                <a:cubicBezTo>
                  <a:pt x="11250935" y="1283105"/>
                  <a:pt x="11252849" y="1282001"/>
                  <a:pt x="11253879" y="1280160"/>
                </a:cubicBezTo>
                <a:close/>
                <a:moveTo>
                  <a:pt x="11252702" y="1332433"/>
                </a:moveTo>
                <a:cubicBezTo>
                  <a:pt x="11255793" y="1332212"/>
                  <a:pt x="11258076" y="1329561"/>
                  <a:pt x="11257855" y="1326469"/>
                </a:cubicBezTo>
                <a:lnTo>
                  <a:pt x="11254468" y="1277142"/>
                </a:lnTo>
                <a:cubicBezTo>
                  <a:pt x="11254247" y="1274049"/>
                  <a:pt x="11251671" y="1271546"/>
                  <a:pt x="11248505" y="1271988"/>
                </a:cubicBezTo>
                <a:cubicBezTo>
                  <a:pt x="11245413" y="1272209"/>
                  <a:pt x="11243130" y="1274859"/>
                  <a:pt x="11243351" y="1277951"/>
                </a:cubicBezTo>
                <a:lnTo>
                  <a:pt x="11246738" y="1327279"/>
                </a:lnTo>
                <a:cubicBezTo>
                  <a:pt x="11246959" y="1330224"/>
                  <a:pt x="11249388" y="1332506"/>
                  <a:pt x="11252333" y="1332506"/>
                </a:cubicBezTo>
                <a:cubicBezTo>
                  <a:pt x="11252480" y="1332433"/>
                  <a:pt x="11252554" y="1332433"/>
                  <a:pt x="11252702" y="1332433"/>
                </a:cubicBezTo>
                <a:close/>
                <a:moveTo>
                  <a:pt x="11247547" y="1401418"/>
                </a:moveTo>
                <a:lnTo>
                  <a:pt x="11257855" y="1327647"/>
                </a:lnTo>
                <a:cubicBezTo>
                  <a:pt x="11258297" y="1324629"/>
                  <a:pt x="11256162" y="1321757"/>
                  <a:pt x="11253069" y="1321316"/>
                </a:cubicBezTo>
                <a:cubicBezTo>
                  <a:pt x="11250051" y="1321021"/>
                  <a:pt x="11247180" y="1323009"/>
                  <a:pt x="11246738" y="1326101"/>
                </a:cubicBezTo>
                <a:lnTo>
                  <a:pt x="11236430" y="1399871"/>
                </a:lnTo>
                <a:cubicBezTo>
                  <a:pt x="11235989" y="1402890"/>
                  <a:pt x="11238124" y="1405761"/>
                  <a:pt x="11241142" y="1406203"/>
                </a:cubicBezTo>
                <a:cubicBezTo>
                  <a:pt x="11241437" y="1406203"/>
                  <a:pt x="11241732" y="1406277"/>
                  <a:pt x="11241952" y="1406277"/>
                </a:cubicBezTo>
                <a:cubicBezTo>
                  <a:pt x="11244750" y="1406203"/>
                  <a:pt x="11247106" y="1404215"/>
                  <a:pt x="11247547" y="1401418"/>
                </a:cubicBezTo>
                <a:close/>
                <a:moveTo>
                  <a:pt x="11222148" y="1489103"/>
                </a:moveTo>
                <a:lnTo>
                  <a:pt x="11247400" y="1402154"/>
                </a:lnTo>
                <a:cubicBezTo>
                  <a:pt x="11248284" y="1399209"/>
                  <a:pt x="11246517" y="1396117"/>
                  <a:pt x="11243572" y="1395233"/>
                </a:cubicBezTo>
                <a:cubicBezTo>
                  <a:pt x="11240627" y="1394423"/>
                  <a:pt x="11237535" y="1396117"/>
                  <a:pt x="11236651" y="1399062"/>
                </a:cubicBezTo>
                <a:lnTo>
                  <a:pt x="11211399" y="1486011"/>
                </a:lnTo>
                <a:cubicBezTo>
                  <a:pt x="11210516" y="1488956"/>
                  <a:pt x="11212283" y="1492048"/>
                  <a:pt x="11215227" y="1492931"/>
                </a:cubicBezTo>
                <a:cubicBezTo>
                  <a:pt x="11215743" y="1493078"/>
                  <a:pt x="11216331" y="1493152"/>
                  <a:pt x="11216847" y="1493152"/>
                </a:cubicBezTo>
                <a:cubicBezTo>
                  <a:pt x="11219203" y="1493152"/>
                  <a:pt x="11221412" y="1491532"/>
                  <a:pt x="11222148" y="1489103"/>
                </a:cubicBezTo>
                <a:close/>
                <a:moveTo>
                  <a:pt x="11188208" y="1582751"/>
                </a:moveTo>
                <a:lnTo>
                  <a:pt x="11222074" y="1489471"/>
                </a:lnTo>
                <a:cubicBezTo>
                  <a:pt x="11223105" y="1486600"/>
                  <a:pt x="11221632" y="1483360"/>
                  <a:pt x="11218761" y="1482329"/>
                </a:cubicBezTo>
                <a:cubicBezTo>
                  <a:pt x="11215890" y="1481225"/>
                  <a:pt x="11212650" y="1482771"/>
                  <a:pt x="11211619" y="1485642"/>
                </a:cubicBezTo>
                <a:lnTo>
                  <a:pt x="11177753" y="1578923"/>
                </a:lnTo>
                <a:cubicBezTo>
                  <a:pt x="11176722" y="1581794"/>
                  <a:pt x="11178195" y="1585034"/>
                  <a:pt x="11181066" y="1586064"/>
                </a:cubicBezTo>
                <a:cubicBezTo>
                  <a:pt x="11181729" y="1586285"/>
                  <a:pt x="11182391" y="1586433"/>
                  <a:pt x="11182980" y="1586433"/>
                </a:cubicBezTo>
                <a:cubicBezTo>
                  <a:pt x="11185262" y="1586433"/>
                  <a:pt x="11187324" y="1585034"/>
                  <a:pt x="11188208" y="1582751"/>
                </a:cubicBezTo>
                <a:close/>
                <a:moveTo>
                  <a:pt x="11117014" y="1599096"/>
                </a:moveTo>
                <a:lnTo>
                  <a:pt x="11183937" y="1586359"/>
                </a:lnTo>
                <a:cubicBezTo>
                  <a:pt x="11186956" y="1585770"/>
                  <a:pt x="11188944" y="1582825"/>
                  <a:pt x="11188355" y="1579807"/>
                </a:cubicBezTo>
                <a:cubicBezTo>
                  <a:pt x="11187765" y="1576788"/>
                  <a:pt x="11184820" y="1574874"/>
                  <a:pt x="11181802" y="1575389"/>
                </a:cubicBezTo>
                <a:lnTo>
                  <a:pt x="11114878" y="1588126"/>
                </a:lnTo>
                <a:cubicBezTo>
                  <a:pt x="11111860" y="1588715"/>
                  <a:pt x="11109872" y="1591660"/>
                  <a:pt x="11110461" y="1594679"/>
                </a:cubicBezTo>
                <a:cubicBezTo>
                  <a:pt x="11110977" y="1597329"/>
                  <a:pt x="11113332" y="1599243"/>
                  <a:pt x="11115983" y="1599243"/>
                </a:cubicBezTo>
                <a:cubicBezTo>
                  <a:pt x="11116351" y="1599170"/>
                  <a:pt x="11116719" y="1599170"/>
                  <a:pt x="11117014" y="1599096"/>
                </a:cubicBezTo>
                <a:close/>
                <a:moveTo>
                  <a:pt x="11031316" y="1606826"/>
                </a:moveTo>
                <a:lnTo>
                  <a:pt x="11116499" y="1599170"/>
                </a:lnTo>
                <a:cubicBezTo>
                  <a:pt x="11119590" y="1598875"/>
                  <a:pt x="11121799" y="1596151"/>
                  <a:pt x="11121578" y="1593132"/>
                </a:cubicBezTo>
                <a:cubicBezTo>
                  <a:pt x="11121284" y="1590040"/>
                  <a:pt x="11118339" y="1587758"/>
                  <a:pt x="11115542" y="1588052"/>
                </a:cubicBezTo>
                <a:lnTo>
                  <a:pt x="11030359" y="1595709"/>
                </a:lnTo>
                <a:cubicBezTo>
                  <a:pt x="11027267" y="1596004"/>
                  <a:pt x="11025058" y="1598728"/>
                  <a:pt x="11025279" y="1601746"/>
                </a:cubicBezTo>
                <a:cubicBezTo>
                  <a:pt x="11025574" y="1604691"/>
                  <a:pt x="11028003" y="1606826"/>
                  <a:pt x="11030875" y="1606826"/>
                </a:cubicBezTo>
                <a:cubicBezTo>
                  <a:pt x="11031022" y="1606826"/>
                  <a:pt x="11031169" y="1606826"/>
                  <a:pt x="11031316" y="1606826"/>
                </a:cubicBezTo>
                <a:close/>
                <a:moveTo>
                  <a:pt x="10930011" y="1608225"/>
                </a:moveTo>
                <a:lnTo>
                  <a:pt x="11030875" y="1606900"/>
                </a:lnTo>
                <a:cubicBezTo>
                  <a:pt x="11033966" y="1606826"/>
                  <a:pt x="11036397" y="1604323"/>
                  <a:pt x="11036397" y="1601231"/>
                </a:cubicBezTo>
                <a:cubicBezTo>
                  <a:pt x="11036323" y="1598139"/>
                  <a:pt x="11033820" y="1595709"/>
                  <a:pt x="11030801" y="1595709"/>
                </a:cubicBezTo>
                <a:cubicBezTo>
                  <a:pt x="11030801" y="1595709"/>
                  <a:pt x="11030801" y="1595709"/>
                  <a:pt x="11030801" y="1595709"/>
                </a:cubicBezTo>
                <a:lnTo>
                  <a:pt x="10929937" y="1597034"/>
                </a:lnTo>
                <a:cubicBezTo>
                  <a:pt x="10926845" y="1597108"/>
                  <a:pt x="10924415" y="1599611"/>
                  <a:pt x="10924415" y="1602703"/>
                </a:cubicBezTo>
                <a:cubicBezTo>
                  <a:pt x="10924415" y="1605796"/>
                  <a:pt x="10926919" y="1608225"/>
                  <a:pt x="10930011" y="1608225"/>
                </a:cubicBezTo>
                <a:cubicBezTo>
                  <a:pt x="10930011" y="1608225"/>
                  <a:pt x="10930011" y="1608225"/>
                  <a:pt x="10930011" y="1608225"/>
                </a:cubicBezTo>
                <a:close/>
                <a:moveTo>
                  <a:pt x="10935532" y="1602924"/>
                </a:moveTo>
                <a:cubicBezTo>
                  <a:pt x="10935680" y="1599832"/>
                  <a:pt x="10933324" y="1597255"/>
                  <a:pt x="10930305" y="1597034"/>
                </a:cubicBezTo>
                <a:lnTo>
                  <a:pt x="10816852" y="1590776"/>
                </a:lnTo>
                <a:cubicBezTo>
                  <a:pt x="10813392" y="1590556"/>
                  <a:pt x="10811183" y="1592985"/>
                  <a:pt x="10810962" y="1596004"/>
                </a:cubicBezTo>
                <a:cubicBezTo>
                  <a:pt x="10810815" y="1599096"/>
                  <a:pt x="10813171" y="1601673"/>
                  <a:pt x="10816189" y="1601894"/>
                </a:cubicBezTo>
                <a:lnTo>
                  <a:pt x="10929643" y="1608151"/>
                </a:lnTo>
                <a:cubicBezTo>
                  <a:pt x="10929790" y="1608151"/>
                  <a:pt x="10929864" y="1608151"/>
                  <a:pt x="10930011" y="1608151"/>
                </a:cubicBezTo>
                <a:cubicBezTo>
                  <a:pt x="10932882" y="1608151"/>
                  <a:pt x="10935312" y="1605869"/>
                  <a:pt x="10935532" y="1602924"/>
                </a:cubicBezTo>
                <a:close/>
                <a:moveTo>
                  <a:pt x="10822006" y="1597034"/>
                </a:moveTo>
                <a:cubicBezTo>
                  <a:pt x="10822373" y="1594016"/>
                  <a:pt x="10820165" y="1591218"/>
                  <a:pt x="10817147" y="1590850"/>
                </a:cubicBezTo>
                <a:lnTo>
                  <a:pt x="10693975" y="1575757"/>
                </a:lnTo>
                <a:cubicBezTo>
                  <a:pt x="10690956" y="1575316"/>
                  <a:pt x="10688159" y="1577598"/>
                  <a:pt x="10687791" y="1580616"/>
                </a:cubicBezTo>
                <a:cubicBezTo>
                  <a:pt x="10687423" y="1583635"/>
                  <a:pt x="10689632" y="1586433"/>
                  <a:pt x="10692649" y="1586801"/>
                </a:cubicBezTo>
                <a:lnTo>
                  <a:pt x="10815821" y="1601894"/>
                </a:lnTo>
                <a:cubicBezTo>
                  <a:pt x="10816042" y="1601894"/>
                  <a:pt x="10816337" y="1601967"/>
                  <a:pt x="10816558" y="1601967"/>
                </a:cubicBezTo>
                <a:cubicBezTo>
                  <a:pt x="10819282" y="1601967"/>
                  <a:pt x="10821637" y="1599906"/>
                  <a:pt x="10822006" y="1597034"/>
                </a:cubicBezTo>
                <a:close/>
                <a:moveTo>
                  <a:pt x="10698761" y="1582236"/>
                </a:moveTo>
                <a:cubicBezTo>
                  <a:pt x="10699276" y="1579218"/>
                  <a:pt x="10697214" y="1576346"/>
                  <a:pt x="10694196" y="1575757"/>
                </a:cubicBezTo>
                <a:lnTo>
                  <a:pt x="10570435" y="1554407"/>
                </a:lnTo>
                <a:cubicBezTo>
                  <a:pt x="10567416" y="1553891"/>
                  <a:pt x="10564545" y="1555879"/>
                  <a:pt x="10563956" y="1558971"/>
                </a:cubicBezTo>
                <a:cubicBezTo>
                  <a:pt x="10563441" y="1561990"/>
                  <a:pt x="10565502" y="1564861"/>
                  <a:pt x="10568521" y="1565450"/>
                </a:cubicBezTo>
                <a:lnTo>
                  <a:pt x="10692282" y="1586801"/>
                </a:lnTo>
                <a:cubicBezTo>
                  <a:pt x="10692649" y="1586874"/>
                  <a:pt x="10692944" y="1586874"/>
                  <a:pt x="10693313" y="1586874"/>
                </a:cubicBezTo>
                <a:cubicBezTo>
                  <a:pt x="10695963" y="1586801"/>
                  <a:pt x="10698319" y="1584887"/>
                  <a:pt x="10698761" y="1582236"/>
                </a:cubicBezTo>
                <a:close/>
                <a:moveTo>
                  <a:pt x="10575000" y="1561106"/>
                </a:moveTo>
                <a:cubicBezTo>
                  <a:pt x="10575662" y="1558088"/>
                  <a:pt x="10573748" y="1555143"/>
                  <a:pt x="10570730" y="1554480"/>
                </a:cubicBezTo>
                <a:lnTo>
                  <a:pt x="10455509" y="1529522"/>
                </a:lnTo>
                <a:cubicBezTo>
                  <a:pt x="10452491" y="1528933"/>
                  <a:pt x="10449546" y="1530774"/>
                  <a:pt x="10448883" y="1533792"/>
                </a:cubicBezTo>
                <a:cubicBezTo>
                  <a:pt x="10448221" y="1536811"/>
                  <a:pt x="10450135" y="1539756"/>
                  <a:pt x="10453154" y="1540418"/>
                </a:cubicBezTo>
                <a:lnTo>
                  <a:pt x="10568373" y="1565376"/>
                </a:lnTo>
                <a:cubicBezTo>
                  <a:pt x="10568816" y="1565450"/>
                  <a:pt x="10569183" y="1565524"/>
                  <a:pt x="10569625" y="1565524"/>
                </a:cubicBezTo>
                <a:cubicBezTo>
                  <a:pt x="10572128" y="1565450"/>
                  <a:pt x="10574485" y="1563683"/>
                  <a:pt x="10575000" y="1561106"/>
                </a:cubicBezTo>
                <a:close/>
                <a:moveTo>
                  <a:pt x="10459706" y="1536369"/>
                </a:moveTo>
                <a:cubicBezTo>
                  <a:pt x="10460516" y="1533424"/>
                  <a:pt x="10458748" y="1530332"/>
                  <a:pt x="10455731" y="1529522"/>
                </a:cubicBezTo>
                <a:lnTo>
                  <a:pt x="10357664" y="1503459"/>
                </a:lnTo>
                <a:cubicBezTo>
                  <a:pt x="10354719" y="1502723"/>
                  <a:pt x="10351627" y="1504416"/>
                  <a:pt x="10350818" y="1507435"/>
                </a:cubicBezTo>
                <a:cubicBezTo>
                  <a:pt x="10350008" y="1510380"/>
                  <a:pt x="10351775" y="1513472"/>
                  <a:pt x="10354793" y="1514282"/>
                </a:cubicBezTo>
                <a:lnTo>
                  <a:pt x="10452859" y="1540345"/>
                </a:lnTo>
                <a:cubicBezTo>
                  <a:pt x="10453374" y="1540492"/>
                  <a:pt x="10453816" y="1540565"/>
                  <a:pt x="10454331" y="1540565"/>
                </a:cubicBezTo>
                <a:cubicBezTo>
                  <a:pt x="10456835" y="1540492"/>
                  <a:pt x="10459043" y="1538798"/>
                  <a:pt x="10459706" y="1536369"/>
                </a:cubicBezTo>
                <a:close/>
                <a:moveTo>
                  <a:pt x="10361566" y="1510674"/>
                </a:moveTo>
                <a:cubicBezTo>
                  <a:pt x="10362523" y="1507729"/>
                  <a:pt x="10360978" y="1504564"/>
                  <a:pt x="10358106" y="1503607"/>
                </a:cubicBezTo>
                <a:lnTo>
                  <a:pt x="10285808" y="1479016"/>
                </a:lnTo>
                <a:cubicBezTo>
                  <a:pt x="10282936" y="1478059"/>
                  <a:pt x="10279771" y="1479605"/>
                  <a:pt x="10278740" y="1482477"/>
                </a:cubicBezTo>
                <a:cubicBezTo>
                  <a:pt x="10277783" y="1485422"/>
                  <a:pt x="10279329" y="1488587"/>
                  <a:pt x="10282200" y="1489545"/>
                </a:cubicBezTo>
                <a:lnTo>
                  <a:pt x="10354499" y="1514135"/>
                </a:lnTo>
                <a:cubicBezTo>
                  <a:pt x="10355087" y="1514356"/>
                  <a:pt x="10355750" y="1514429"/>
                  <a:pt x="10356339" y="1514429"/>
                </a:cubicBezTo>
                <a:cubicBezTo>
                  <a:pt x="10358621" y="1514429"/>
                  <a:pt x="10360830" y="1512957"/>
                  <a:pt x="10361566" y="1510674"/>
                </a:cubicBezTo>
                <a:close/>
                <a:moveTo>
                  <a:pt x="10289048" y="1486673"/>
                </a:moveTo>
                <a:cubicBezTo>
                  <a:pt x="10290372" y="1483876"/>
                  <a:pt x="10289195" y="1480563"/>
                  <a:pt x="10286471" y="1479237"/>
                </a:cubicBezTo>
                <a:lnTo>
                  <a:pt x="10232431" y="1453175"/>
                </a:lnTo>
                <a:cubicBezTo>
                  <a:pt x="10229633" y="1451849"/>
                  <a:pt x="10226320" y="1453027"/>
                  <a:pt x="10224995" y="1455751"/>
                </a:cubicBezTo>
                <a:cubicBezTo>
                  <a:pt x="10223670" y="1458549"/>
                  <a:pt x="10224848" y="1461862"/>
                  <a:pt x="10227572" y="1463187"/>
                </a:cubicBezTo>
                <a:lnTo>
                  <a:pt x="10281612" y="1489250"/>
                </a:lnTo>
                <a:cubicBezTo>
                  <a:pt x="10282421" y="1489618"/>
                  <a:pt x="10283231" y="1489839"/>
                  <a:pt x="10284041" y="1489765"/>
                </a:cubicBezTo>
                <a:cubicBezTo>
                  <a:pt x="10286102" y="1489839"/>
                  <a:pt x="10288090" y="1488661"/>
                  <a:pt x="10289048" y="1486673"/>
                </a:cubicBezTo>
                <a:close/>
                <a:moveTo>
                  <a:pt x="10234493" y="1461494"/>
                </a:moveTo>
                <a:cubicBezTo>
                  <a:pt x="10236259" y="1458991"/>
                  <a:pt x="10235671" y="1455531"/>
                  <a:pt x="10233168" y="1453764"/>
                </a:cubicBezTo>
                <a:lnTo>
                  <a:pt x="10190098" y="1423431"/>
                </a:lnTo>
                <a:cubicBezTo>
                  <a:pt x="10187595" y="1421664"/>
                  <a:pt x="10184134" y="1422253"/>
                  <a:pt x="10182368" y="1424756"/>
                </a:cubicBezTo>
                <a:cubicBezTo>
                  <a:pt x="10180601" y="1427259"/>
                  <a:pt x="10181189" y="1430720"/>
                  <a:pt x="10183692" y="1432487"/>
                </a:cubicBezTo>
                <a:lnTo>
                  <a:pt x="10226763" y="1462819"/>
                </a:lnTo>
                <a:cubicBezTo>
                  <a:pt x="10227719" y="1463556"/>
                  <a:pt x="10228897" y="1463850"/>
                  <a:pt x="10230002" y="1463850"/>
                </a:cubicBezTo>
                <a:cubicBezTo>
                  <a:pt x="10231695" y="1463776"/>
                  <a:pt x="10233462" y="1462967"/>
                  <a:pt x="10234493" y="1461494"/>
                </a:cubicBezTo>
                <a:close/>
                <a:moveTo>
                  <a:pt x="10190907" y="1431750"/>
                </a:moveTo>
                <a:cubicBezTo>
                  <a:pt x="10193043" y="1429542"/>
                  <a:pt x="10192969" y="1426008"/>
                  <a:pt x="10190687" y="1423873"/>
                </a:cubicBezTo>
                <a:lnTo>
                  <a:pt x="10151299" y="1386398"/>
                </a:lnTo>
                <a:cubicBezTo>
                  <a:pt x="10149090" y="1384263"/>
                  <a:pt x="10145556" y="1384337"/>
                  <a:pt x="10143421" y="1386619"/>
                </a:cubicBezTo>
                <a:cubicBezTo>
                  <a:pt x="10141285" y="1388828"/>
                  <a:pt x="10141359" y="1392362"/>
                  <a:pt x="10143642" y="1394497"/>
                </a:cubicBezTo>
                <a:lnTo>
                  <a:pt x="10183030" y="1431971"/>
                </a:lnTo>
                <a:cubicBezTo>
                  <a:pt x="10184134" y="1433002"/>
                  <a:pt x="10185533" y="1433517"/>
                  <a:pt x="10186932" y="1433517"/>
                </a:cubicBezTo>
                <a:cubicBezTo>
                  <a:pt x="10188404" y="1433444"/>
                  <a:pt x="10189877" y="1432928"/>
                  <a:pt x="10190907" y="1431750"/>
                </a:cubicBezTo>
                <a:close/>
                <a:moveTo>
                  <a:pt x="10151299" y="1394571"/>
                </a:moveTo>
                <a:cubicBezTo>
                  <a:pt x="10153581" y="1392509"/>
                  <a:pt x="10153728" y="1388975"/>
                  <a:pt x="10151666" y="1386693"/>
                </a:cubicBezTo>
                <a:lnTo>
                  <a:pt x="10108818" y="1339280"/>
                </a:lnTo>
                <a:cubicBezTo>
                  <a:pt x="10106756" y="1336997"/>
                  <a:pt x="10103223" y="1336850"/>
                  <a:pt x="10100940" y="1338911"/>
                </a:cubicBezTo>
                <a:cubicBezTo>
                  <a:pt x="10098658" y="1340973"/>
                  <a:pt x="10098511" y="1344507"/>
                  <a:pt x="10100572" y="1346789"/>
                </a:cubicBezTo>
                <a:lnTo>
                  <a:pt x="10143494" y="1394202"/>
                </a:lnTo>
                <a:cubicBezTo>
                  <a:pt x="10144599" y="1395454"/>
                  <a:pt x="10146145" y="1396043"/>
                  <a:pt x="10147690" y="1396043"/>
                </a:cubicBezTo>
                <a:cubicBezTo>
                  <a:pt x="10148869" y="1396043"/>
                  <a:pt x="10150194" y="1395528"/>
                  <a:pt x="10151299" y="1394571"/>
                </a:cubicBezTo>
                <a:close/>
                <a:moveTo>
                  <a:pt x="10108008" y="1347452"/>
                </a:moveTo>
                <a:cubicBezTo>
                  <a:pt x="10110438" y="1345538"/>
                  <a:pt x="10110879" y="1342077"/>
                  <a:pt x="10109038" y="1339648"/>
                </a:cubicBezTo>
                <a:lnTo>
                  <a:pt x="10067073" y="1285240"/>
                </a:lnTo>
                <a:cubicBezTo>
                  <a:pt x="10065159" y="1282811"/>
                  <a:pt x="10061699" y="1282369"/>
                  <a:pt x="10059270" y="1284209"/>
                </a:cubicBezTo>
                <a:cubicBezTo>
                  <a:pt x="10056840" y="1286124"/>
                  <a:pt x="10056398" y="1289584"/>
                  <a:pt x="10058239" y="1292014"/>
                </a:cubicBezTo>
                <a:lnTo>
                  <a:pt x="10100204" y="1346421"/>
                </a:lnTo>
                <a:cubicBezTo>
                  <a:pt x="10101308" y="1347820"/>
                  <a:pt x="10103002" y="1348630"/>
                  <a:pt x="10104695" y="1348556"/>
                </a:cubicBezTo>
                <a:cubicBezTo>
                  <a:pt x="10105873" y="1348630"/>
                  <a:pt x="10107051" y="1348262"/>
                  <a:pt x="10108008" y="1347452"/>
                </a:cubicBezTo>
                <a:close/>
                <a:moveTo>
                  <a:pt x="10065601" y="1293339"/>
                </a:moveTo>
                <a:cubicBezTo>
                  <a:pt x="10068178" y="1291719"/>
                  <a:pt x="10068988" y="1288259"/>
                  <a:pt x="10067368" y="1285682"/>
                </a:cubicBezTo>
                <a:lnTo>
                  <a:pt x="10030630" y="1227151"/>
                </a:lnTo>
                <a:cubicBezTo>
                  <a:pt x="10029010" y="1224501"/>
                  <a:pt x="10025550" y="1223765"/>
                  <a:pt x="10022973" y="1225385"/>
                </a:cubicBezTo>
                <a:cubicBezTo>
                  <a:pt x="10020397" y="1227004"/>
                  <a:pt x="10019587" y="1230465"/>
                  <a:pt x="10021206" y="1233041"/>
                </a:cubicBezTo>
                <a:lnTo>
                  <a:pt x="10057944" y="1291572"/>
                </a:lnTo>
                <a:cubicBezTo>
                  <a:pt x="10059049" y="1293265"/>
                  <a:pt x="10060816" y="1294222"/>
                  <a:pt x="10062730" y="1294149"/>
                </a:cubicBezTo>
                <a:cubicBezTo>
                  <a:pt x="10063687" y="1294222"/>
                  <a:pt x="10064718" y="1293928"/>
                  <a:pt x="10065601" y="1293339"/>
                </a:cubicBezTo>
                <a:close/>
                <a:moveTo>
                  <a:pt x="10028200" y="1235176"/>
                </a:moveTo>
                <a:cubicBezTo>
                  <a:pt x="10030998" y="1233925"/>
                  <a:pt x="10032250" y="1230612"/>
                  <a:pt x="10030998" y="1227814"/>
                </a:cubicBezTo>
                <a:lnTo>
                  <a:pt x="10003758" y="1167958"/>
                </a:lnTo>
                <a:cubicBezTo>
                  <a:pt x="10002506" y="1165161"/>
                  <a:pt x="9999193" y="1163909"/>
                  <a:pt x="9996395" y="1165161"/>
                </a:cubicBezTo>
                <a:cubicBezTo>
                  <a:pt x="9993598" y="1166412"/>
                  <a:pt x="9992346" y="1169725"/>
                  <a:pt x="9993598" y="1172523"/>
                </a:cubicBezTo>
                <a:lnTo>
                  <a:pt x="10020838" y="1232379"/>
                </a:lnTo>
                <a:cubicBezTo>
                  <a:pt x="10021795" y="1234440"/>
                  <a:pt x="10023857" y="1235692"/>
                  <a:pt x="10025992" y="1235618"/>
                </a:cubicBezTo>
                <a:cubicBezTo>
                  <a:pt x="10026654" y="1235618"/>
                  <a:pt x="10027464" y="1235471"/>
                  <a:pt x="10028200" y="1235176"/>
                </a:cubicBezTo>
                <a:close/>
                <a:moveTo>
                  <a:pt x="9999929" y="1175689"/>
                </a:moveTo>
                <a:cubicBezTo>
                  <a:pt x="10002948" y="1175026"/>
                  <a:pt x="10004789" y="1172008"/>
                  <a:pt x="10004125" y="1168989"/>
                </a:cubicBezTo>
                <a:lnTo>
                  <a:pt x="9990653" y="1110680"/>
                </a:lnTo>
                <a:cubicBezTo>
                  <a:pt x="9989990" y="1107661"/>
                  <a:pt x="9986971" y="1105820"/>
                  <a:pt x="9983953" y="1106483"/>
                </a:cubicBezTo>
                <a:cubicBezTo>
                  <a:pt x="9980935" y="1107146"/>
                  <a:pt x="9979094" y="1110164"/>
                  <a:pt x="9979756" y="1113183"/>
                </a:cubicBezTo>
                <a:lnTo>
                  <a:pt x="9993229" y="1171492"/>
                </a:lnTo>
                <a:cubicBezTo>
                  <a:pt x="9993819" y="1174069"/>
                  <a:pt x="9996174" y="1175836"/>
                  <a:pt x="9998677" y="1175836"/>
                </a:cubicBezTo>
                <a:cubicBezTo>
                  <a:pt x="9999119" y="1175762"/>
                  <a:pt x="9999487" y="1175762"/>
                  <a:pt x="9999929" y="1175689"/>
                </a:cubicBezTo>
                <a:close/>
                <a:moveTo>
                  <a:pt x="9990800" y="1112152"/>
                </a:moveTo>
                <a:lnTo>
                  <a:pt x="9993377" y="1057671"/>
                </a:lnTo>
                <a:cubicBezTo>
                  <a:pt x="9993524" y="1054579"/>
                  <a:pt x="9991168" y="1052002"/>
                  <a:pt x="9988076" y="1051855"/>
                </a:cubicBezTo>
                <a:cubicBezTo>
                  <a:pt x="9984910" y="1051707"/>
                  <a:pt x="9982407" y="1054063"/>
                  <a:pt x="9982259" y="1057155"/>
                </a:cubicBezTo>
                <a:lnTo>
                  <a:pt x="9979683" y="1111637"/>
                </a:lnTo>
                <a:cubicBezTo>
                  <a:pt x="9979535" y="1114729"/>
                  <a:pt x="9981892" y="1117306"/>
                  <a:pt x="9984983" y="1117453"/>
                </a:cubicBezTo>
                <a:cubicBezTo>
                  <a:pt x="9985057" y="1117453"/>
                  <a:pt x="9985205" y="1117453"/>
                  <a:pt x="9985278" y="1117453"/>
                </a:cubicBezTo>
                <a:cubicBezTo>
                  <a:pt x="9988223" y="1117453"/>
                  <a:pt x="9990653" y="1115171"/>
                  <a:pt x="9990800" y="1112152"/>
                </a:cubicBezTo>
                <a:close/>
                <a:moveTo>
                  <a:pt x="9992935" y="1059659"/>
                </a:moveTo>
                <a:lnTo>
                  <a:pt x="10013770" y="1011288"/>
                </a:lnTo>
                <a:cubicBezTo>
                  <a:pt x="10015022" y="1008491"/>
                  <a:pt x="10013697" y="1005178"/>
                  <a:pt x="10010825" y="1003926"/>
                </a:cubicBezTo>
                <a:cubicBezTo>
                  <a:pt x="10008028" y="1002748"/>
                  <a:pt x="10004715" y="1004000"/>
                  <a:pt x="10003463" y="1006871"/>
                </a:cubicBezTo>
                <a:lnTo>
                  <a:pt x="9982628" y="1055241"/>
                </a:lnTo>
                <a:cubicBezTo>
                  <a:pt x="9981376" y="1058039"/>
                  <a:pt x="9982702" y="1061352"/>
                  <a:pt x="9985573" y="1062604"/>
                </a:cubicBezTo>
                <a:cubicBezTo>
                  <a:pt x="9986309" y="1062898"/>
                  <a:pt x="9987045" y="1063045"/>
                  <a:pt x="9987781" y="1063045"/>
                </a:cubicBezTo>
                <a:cubicBezTo>
                  <a:pt x="9989990" y="1063045"/>
                  <a:pt x="9991978" y="1061794"/>
                  <a:pt x="9992935" y="1059659"/>
                </a:cubicBezTo>
                <a:close/>
                <a:moveTo>
                  <a:pt x="10012666" y="1012982"/>
                </a:moveTo>
                <a:lnTo>
                  <a:pt x="10082167" y="941273"/>
                </a:lnTo>
                <a:cubicBezTo>
                  <a:pt x="10084301" y="939064"/>
                  <a:pt x="10084227" y="935530"/>
                  <a:pt x="10082019" y="933395"/>
                </a:cubicBezTo>
                <a:cubicBezTo>
                  <a:pt x="10079810" y="931260"/>
                  <a:pt x="10076276" y="931333"/>
                  <a:pt x="10074141" y="933542"/>
                </a:cubicBezTo>
                <a:lnTo>
                  <a:pt x="10004641" y="1005251"/>
                </a:lnTo>
                <a:cubicBezTo>
                  <a:pt x="10002506" y="1007460"/>
                  <a:pt x="10002579" y="1010994"/>
                  <a:pt x="10004789" y="1013129"/>
                </a:cubicBezTo>
                <a:cubicBezTo>
                  <a:pt x="10005893" y="1014160"/>
                  <a:pt x="10007291" y="1014675"/>
                  <a:pt x="10008690" y="1014675"/>
                </a:cubicBezTo>
                <a:cubicBezTo>
                  <a:pt x="10010089" y="1014675"/>
                  <a:pt x="10011561" y="1014086"/>
                  <a:pt x="10012666" y="1012982"/>
                </a:cubicBezTo>
                <a:close/>
                <a:moveTo>
                  <a:pt x="10082167" y="941273"/>
                </a:moveTo>
                <a:lnTo>
                  <a:pt x="10099909" y="922940"/>
                </a:lnTo>
                <a:cubicBezTo>
                  <a:pt x="10102044" y="920732"/>
                  <a:pt x="10101971" y="917198"/>
                  <a:pt x="10099763" y="915063"/>
                </a:cubicBezTo>
                <a:cubicBezTo>
                  <a:pt x="10097554" y="912928"/>
                  <a:pt x="10094020" y="913001"/>
                  <a:pt x="10091884" y="915210"/>
                </a:cubicBezTo>
                <a:lnTo>
                  <a:pt x="10074141" y="933542"/>
                </a:lnTo>
                <a:cubicBezTo>
                  <a:pt x="10072007" y="935751"/>
                  <a:pt x="10072080" y="939285"/>
                  <a:pt x="10074288" y="941420"/>
                </a:cubicBezTo>
                <a:cubicBezTo>
                  <a:pt x="10075393" y="942451"/>
                  <a:pt x="10076791" y="943040"/>
                  <a:pt x="10078191" y="942966"/>
                </a:cubicBezTo>
                <a:cubicBezTo>
                  <a:pt x="10079589" y="942966"/>
                  <a:pt x="10081062" y="942377"/>
                  <a:pt x="10082167" y="941273"/>
                </a:cubicBezTo>
                <a:close/>
                <a:moveTo>
                  <a:pt x="10099468" y="923309"/>
                </a:moveTo>
                <a:lnTo>
                  <a:pt x="10170220" y="864042"/>
                </a:lnTo>
                <a:cubicBezTo>
                  <a:pt x="10172575" y="862054"/>
                  <a:pt x="10172870" y="858520"/>
                  <a:pt x="10170882" y="856164"/>
                </a:cubicBezTo>
                <a:cubicBezTo>
                  <a:pt x="10168894" y="853808"/>
                  <a:pt x="10165360" y="853514"/>
                  <a:pt x="10163005" y="855502"/>
                </a:cubicBezTo>
                <a:lnTo>
                  <a:pt x="10092253" y="914768"/>
                </a:lnTo>
                <a:cubicBezTo>
                  <a:pt x="10089896" y="916756"/>
                  <a:pt x="10089603" y="920290"/>
                  <a:pt x="10091590" y="922646"/>
                </a:cubicBezTo>
                <a:cubicBezTo>
                  <a:pt x="10092694" y="923971"/>
                  <a:pt x="10094314" y="924634"/>
                  <a:pt x="10095934" y="924634"/>
                </a:cubicBezTo>
                <a:cubicBezTo>
                  <a:pt x="10097185" y="924634"/>
                  <a:pt x="10098437" y="924192"/>
                  <a:pt x="10099468" y="923309"/>
                </a:cubicBezTo>
                <a:close/>
                <a:moveTo>
                  <a:pt x="10170220" y="864042"/>
                </a:moveTo>
                <a:lnTo>
                  <a:pt x="10184576" y="852041"/>
                </a:lnTo>
                <a:cubicBezTo>
                  <a:pt x="10186932" y="850053"/>
                  <a:pt x="10187226" y="846593"/>
                  <a:pt x="10185313" y="844164"/>
                </a:cubicBezTo>
                <a:cubicBezTo>
                  <a:pt x="10183325" y="841808"/>
                  <a:pt x="10179791" y="841440"/>
                  <a:pt x="10177435" y="843427"/>
                </a:cubicBezTo>
                <a:lnTo>
                  <a:pt x="10163078" y="855428"/>
                </a:lnTo>
                <a:cubicBezTo>
                  <a:pt x="10160722" y="857416"/>
                  <a:pt x="10160428" y="860876"/>
                  <a:pt x="10162342" y="863306"/>
                </a:cubicBezTo>
                <a:cubicBezTo>
                  <a:pt x="10163446" y="864631"/>
                  <a:pt x="10165066" y="865293"/>
                  <a:pt x="10166686" y="865293"/>
                </a:cubicBezTo>
                <a:cubicBezTo>
                  <a:pt x="10167937" y="865367"/>
                  <a:pt x="10169189" y="864925"/>
                  <a:pt x="10170220" y="864042"/>
                </a:cubicBezTo>
                <a:close/>
                <a:moveTo>
                  <a:pt x="10183913" y="852557"/>
                </a:moveTo>
                <a:lnTo>
                  <a:pt x="10257758" y="806248"/>
                </a:lnTo>
                <a:cubicBezTo>
                  <a:pt x="10260334" y="804628"/>
                  <a:pt x="10261144" y="801168"/>
                  <a:pt x="10259525" y="798591"/>
                </a:cubicBezTo>
                <a:cubicBezTo>
                  <a:pt x="10257905" y="796014"/>
                  <a:pt x="10254444" y="795204"/>
                  <a:pt x="10251867" y="796824"/>
                </a:cubicBezTo>
                <a:lnTo>
                  <a:pt x="10178023" y="843133"/>
                </a:lnTo>
                <a:cubicBezTo>
                  <a:pt x="10175447" y="844753"/>
                  <a:pt x="10174637" y="848213"/>
                  <a:pt x="10176256" y="850790"/>
                </a:cubicBezTo>
                <a:cubicBezTo>
                  <a:pt x="10177361" y="852483"/>
                  <a:pt x="10179128" y="853440"/>
                  <a:pt x="10181042" y="853367"/>
                </a:cubicBezTo>
                <a:cubicBezTo>
                  <a:pt x="10181999" y="853367"/>
                  <a:pt x="10183030" y="853146"/>
                  <a:pt x="10183913" y="852557"/>
                </a:cubicBezTo>
                <a:close/>
                <a:moveTo>
                  <a:pt x="10257831" y="806174"/>
                </a:moveTo>
                <a:lnTo>
                  <a:pt x="10265930" y="801094"/>
                </a:lnTo>
                <a:cubicBezTo>
                  <a:pt x="10268506" y="799474"/>
                  <a:pt x="10269316" y="796014"/>
                  <a:pt x="10267697" y="793437"/>
                </a:cubicBezTo>
                <a:cubicBezTo>
                  <a:pt x="10266077" y="790860"/>
                  <a:pt x="10262617" y="790051"/>
                  <a:pt x="10260040" y="791670"/>
                </a:cubicBezTo>
                <a:lnTo>
                  <a:pt x="10251941" y="796750"/>
                </a:lnTo>
                <a:cubicBezTo>
                  <a:pt x="10249365" y="798370"/>
                  <a:pt x="10248555" y="801830"/>
                  <a:pt x="10250174" y="804407"/>
                </a:cubicBezTo>
                <a:cubicBezTo>
                  <a:pt x="10251205" y="806100"/>
                  <a:pt x="10253046" y="807058"/>
                  <a:pt x="10254960" y="806984"/>
                </a:cubicBezTo>
                <a:cubicBezTo>
                  <a:pt x="10255917" y="807058"/>
                  <a:pt x="10256874" y="806763"/>
                  <a:pt x="10257831" y="806174"/>
                </a:cubicBezTo>
                <a:close/>
                <a:moveTo>
                  <a:pt x="10266887" y="800358"/>
                </a:moveTo>
                <a:lnTo>
                  <a:pt x="10291477" y="775841"/>
                </a:lnTo>
                <a:cubicBezTo>
                  <a:pt x="10293686" y="773633"/>
                  <a:pt x="10293686" y="770099"/>
                  <a:pt x="10291477" y="767964"/>
                </a:cubicBezTo>
                <a:cubicBezTo>
                  <a:pt x="10289342" y="765755"/>
                  <a:pt x="10285734" y="765828"/>
                  <a:pt x="10283599" y="767964"/>
                </a:cubicBezTo>
                <a:lnTo>
                  <a:pt x="10259009" y="792480"/>
                </a:lnTo>
                <a:cubicBezTo>
                  <a:pt x="10256801" y="794689"/>
                  <a:pt x="10256801" y="798223"/>
                  <a:pt x="10259009" y="800358"/>
                </a:cubicBezTo>
                <a:cubicBezTo>
                  <a:pt x="10260113" y="801462"/>
                  <a:pt x="10261586" y="801977"/>
                  <a:pt x="10262985" y="801977"/>
                </a:cubicBezTo>
                <a:cubicBezTo>
                  <a:pt x="10264384" y="801977"/>
                  <a:pt x="10265782" y="801462"/>
                  <a:pt x="10266887" y="800358"/>
                </a:cubicBezTo>
                <a:close/>
                <a:moveTo>
                  <a:pt x="10289563" y="777019"/>
                </a:moveTo>
                <a:lnTo>
                  <a:pt x="10343896" y="754785"/>
                </a:lnTo>
                <a:cubicBezTo>
                  <a:pt x="10346768" y="753607"/>
                  <a:pt x="10348093" y="750368"/>
                  <a:pt x="10346915" y="747496"/>
                </a:cubicBezTo>
                <a:cubicBezTo>
                  <a:pt x="10345737" y="744625"/>
                  <a:pt x="10342498" y="743300"/>
                  <a:pt x="10339627" y="744478"/>
                </a:cubicBezTo>
                <a:lnTo>
                  <a:pt x="10285293" y="766712"/>
                </a:lnTo>
                <a:cubicBezTo>
                  <a:pt x="10282421" y="767890"/>
                  <a:pt x="10281096" y="771129"/>
                  <a:pt x="10282274" y="774001"/>
                </a:cubicBezTo>
                <a:cubicBezTo>
                  <a:pt x="10283157" y="776136"/>
                  <a:pt x="10285293" y="777461"/>
                  <a:pt x="10287502" y="777461"/>
                </a:cubicBezTo>
                <a:cubicBezTo>
                  <a:pt x="10288238" y="777461"/>
                  <a:pt x="10288900" y="777314"/>
                  <a:pt x="10289563" y="777019"/>
                </a:cubicBezTo>
                <a:close/>
                <a:moveTo>
                  <a:pt x="10343896" y="754785"/>
                </a:moveTo>
                <a:lnTo>
                  <a:pt x="10398083" y="732919"/>
                </a:lnTo>
                <a:cubicBezTo>
                  <a:pt x="10400954" y="731741"/>
                  <a:pt x="10402354" y="728502"/>
                  <a:pt x="10401176" y="725704"/>
                </a:cubicBezTo>
                <a:cubicBezTo>
                  <a:pt x="10399997" y="722833"/>
                  <a:pt x="10396758" y="721434"/>
                  <a:pt x="10393961" y="722612"/>
                </a:cubicBezTo>
                <a:lnTo>
                  <a:pt x="10339774" y="744478"/>
                </a:lnTo>
                <a:cubicBezTo>
                  <a:pt x="10336903" y="745656"/>
                  <a:pt x="10335503" y="748895"/>
                  <a:pt x="10336682" y="751693"/>
                </a:cubicBezTo>
                <a:cubicBezTo>
                  <a:pt x="10337565" y="753902"/>
                  <a:pt x="10339700" y="755227"/>
                  <a:pt x="10341908" y="755153"/>
                </a:cubicBezTo>
                <a:cubicBezTo>
                  <a:pt x="10342498" y="755227"/>
                  <a:pt x="10343234" y="755080"/>
                  <a:pt x="10343896" y="754785"/>
                </a:cubicBezTo>
                <a:close/>
                <a:moveTo>
                  <a:pt x="10435116" y="728133"/>
                </a:moveTo>
                <a:cubicBezTo>
                  <a:pt x="10435116" y="725041"/>
                  <a:pt x="10432686" y="722538"/>
                  <a:pt x="10429594" y="722538"/>
                </a:cubicBezTo>
                <a:lnTo>
                  <a:pt x="10396022" y="722244"/>
                </a:lnTo>
                <a:cubicBezTo>
                  <a:pt x="10396022" y="722244"/>
                  <a:pt x="10395949" y="722244"/>
                  <a:pt x="10395949" y="722244"/>
                </a:cubicBezTo>
                <a:cubicBezTo>
                  <a:pt x="10392930" y="722244"/>
                  <a:pt x="10390427" y="724747"/>
                  <a:pt x="10390427" y="727765"/>
                </a:cubicBezTo>
                <a:cubicBezTo>
                  <a:pt x="10390427" y="730857"/>
                  <a:pt x="10392856" y="733361"/>
                  <a:pt x="10395949" y="733361"/>
                </a:cubicBezTo>
                <a:lnTo>
                  <a:pt x="10429520" y="733655"/>
                </a:lnTo>
                <a:cubicBezTo>
                  <a:pt x="10429520" y="733655"/>
                  <a:pt x="10429594" y="733655"/>
                  <a:pt x="10429594" y="733655"/>
                </a:cubicBezTo>
                <a:cubicBezTo>
                  <a:pt x="10432613" y="733655"/>
                  <a:pt x="10435116" y="731152"/>
                  <a:pt x="10435116" y="728133"/>
                </a:cubicBezTo>
                <a:close/>
                <a:moveTo>
                  <a:pt x="10456467" y="749705"/>
                </a:moveTo>
                <a:cubicBezTo>
                  <a:pt x="10458381" y="747275"/>
                  <a:pt x="10458012" y="743815"/>
                  <a:pt x="10455583" y="741827"/>
                </a:cubicBezTo>
                <a:lnTo>
                  <a:pt x="10432980" y="723716"/>
                </a:lnTo>
                <a:cubicBezTo>
                  <a:pt x="10430625" y="721802"/>
                  <a:pt x="10427091" y="722170"/>
                  <a:pt x="10425103" y="724600"/>
                </a:cubicBezTo>
                <a:cubicBezTo>
                  <a:pt x="10423189" y="727029"/>
                  <a:pt x="10423557" y="730489"/>
                  <a:pt x="10425986" y="732477"/>
                </a:cubicBezTo>
                <a:lnTo>
                  <a:pt x="10448588" y="750662"/>
                </a:lnTo>
                <a:cubicBezTo>
                  <a:pt x="10449619" y="751472"/>
                  <a:pt x="10450871" y="751914"/>
                  <a:pt x="10452123" y="751914"/>
                </a:cubicBezTo>
                <a:cubicBezTo>
                  <a:pt x="10453743" y="751766"/>
                  <a:pt x="10455362" y="751104"/>
                  <a:pt x="10456467" y="749705"/>
                </a:cubicBezTo>
                <a:close/>
                <a:moveTo>
                  <a:pt x="10453227" y="751693"/>
                </a:moveTo>
                <a:lnTo>
                  <a:pt x="10556153" y="729974"/>
                </a:lnTo>
                <a:cubicBezTo>
                  <a:pt x="10559171" y="729311"/>
                  <a:pt x="10561085" y="726366"/>
                  <a:pt x="10560423" y="723348"/>
                </a:cubicBezTo>
                <a:cubicBezTo>
                  <a:pt x="10559760" y="720329"/>
                  <a:pt x="10556741" y="718415"/>
                  <a:pt x="10553796" y="719078"/>
                </a:cubicBezTo>
                <a:lnTo>
                  <a:pt x="10450871" y="740797"/>
                </a:lnTo>
                <a:cubicBezTo>
                  <a:pt x="10447852" y="741459"/>
                  <a:pt x="10445938" y="744404"/>
                  <a:pt x="10446528" y="747423"/>
                </a:cubicBezTo>
                <a:cubicBezTo>
                  <a:pt x="10447116" y="750073"/>
                  <a:pt x="10449399" y="751840"/>
                  <a:pt x="10452049" y="751840"/>
                </a:cubicBezTo>
                <a:cubicBezTo>
                  <a:pt x="10452491" y="751766"/>
                  <a:pt x="10452859" y="751766"/>
                  <a:pt x="10453227" y="751693"/>
                </a:cubicBezTo>
                <a:close/>
                <a:moveTo>
                  <a:pt x="10589651" y="760086"/>
                </a:moveTo>
                <a:cubicBezTo>
                  <a:pt x="10591860" y="757951"/>
                  <a:pt x="10591933" y="754417"/>
                  <a:pt x="10589724" y="752208"/>
                </a:cubicBezTo>
                <a:lnTo>
                  <a:pt x="10559023" y="720697"/>
                </a:lnTo>
                <a:cubicBezTo>
                  <a:pt x="10556889" y="718489"/>
                  <a:pt x="10553355" y="718415"/>
                  <a:pt x="10551146" y="720624"/>
                </a:cubicBezTo>
                <a:cubicBezTo>
                  <a:pt x="10548937" y="722759"/>
                  <a:pt x="10548864" y="726293"/>
                  <a:pt x="10551072" y="728502"/>
                </a:cubicBezTo>
                <a:lnTo>
                  <a:pt x="10581773" y="760012"/>
                </a:lnTo>
                <a:cubicBezTo>
                  <a:pt x="10582878" y="761117"/>
                  <a:pt x="10584350" y="761706"/>
                  <a:pt x="10585822" y="761706"/>
                </a:cubicBezTo>
                <a:cubicBezTo>
                  <a:pt x="10587148" y="761632"/>
                  <a:pt x="10588546" y="761117"/>
                  <a:pt x="10589651" y="760086"/>
                </a:cubicBezTo>
                <a:close/>
                <a:moveTo>
                  <a:pt x="10586191" y="761632"/>
                </a:moveTo>
                <a:lnTo>
                  <a:pt x="10698613" y="752061"/>
                </a:lnTo>
                <a:cubicBezTo>
                  <a:pt x="10701705" y="751766"/>
                  <a:pt x="10703914" y="749116"/>
                  <a:pt x="10703693" y="746024"/>
                </a:cubicBezTo>
                <a:cubicBezTo>
                  <a:pt x="10703473" y="742932"/>
                  <a:pt x="10700822" y="740576"/>
                  <a:pt x="10697656" y="740944"/>
                </a:cubicBezTo>
                <a:lnTo>
                  <a:pt x="10585233" y="750515"/>
                </a:lnTo>
                <a:cubicBezTo>
                  <a:pt x="10582141" y="750809"/>
                  <a:pt x="10579933" y="753460"/>
                  <a:pt x="10580154" y="756552"/>
                </a:cubicBezTo>
                <a:cubicBezTo>
                  <a:pt x="10580374" y="759497"/>
                  <a:pt x="10582878" y="761706"/>
                  <a:pt x="10585748" y="761632"/>
                </a:cubicBezTo>
                <a:cubicBezTo>
                  <a:pt x="10585896" y="761632"/>
                  <a:pt x="10586043" y="761632"/>
                  <a:pt x="10586191" y="761632"/>
                </a:cubicBezTo>
                <a:close/>
                <a:moveTo>
                  <a:pt x="10734615" y="792038"/>
                </a:moveTo>
                <a:cubicBezTo>
                  <a:pt x="10737044" y="790124"/>
                  <a:pt x="10737413" y="786590"/>
                  <a:pt x="10735499" y="784234"/>
                </a:cubicBezTo>
                <a:lnTo>
                  <a:pt x="10702516" y="743005"/>
                </a:lnTo>
                <a:cubicBezTo>
                  <a:pt x="10700601" y="740576"/>
                  <a:pt x="10697067" y="740208"/>
                  <a:pt x="10694711" y="742122"/>
                </a:cubicBezTo>
                <a:cubicBezTo>
                  <a:pt x="10692282" y="744036"/>
                  <a:pt x="10691913" y="747570"/>
                  <a:pt x="10693828" y="749926"/>
                </a:cubicBezTo>
                <a:lnTo>
                  <a:pt x="10726811" y="791155"/>
                </a:lnTo>
                <a:cubicBezTo>
                  <a:pt x="10727915" y="792554"/>
                  <a:pt x="10729535" y="793290"/>
                  <a:pt x="10731228" y="793216"/>
                </a:cubicBezTo>
                <a:cubicBezTo>
                  <a:pt x="10732332" y="793216"/>
                  <a:pt x="10733584" y="792848"/>
                  <a:pt x="10734615" y="792038"/>
                </a:cubicBezTo>
                <a:close/>
                <a:moveTo>
                  <a:pt x="10763181" y="840630"/>
                </a:moveTo>
                <a:cubicBezTo>
                  <a:pt x="10765831" y="839010"/>
                  <a:pt x="10766641" y="835623"/>
                  <a:pt x="10765095" y="832973"/>
                </a:cubicBezTo>
                <a:lnTo>
                  <a:pt x="10735866" y="784750"/>
                </a:lnTo>
                <a:cubicBezTo>
                  <a:pt x="10734247" y="782099"/>
                  <a:pt x="10730787" y="781289"/>
                  <a:pt x="10728210" y="782835"/>
                </a:cubicBezTo>
                <a:cubicBezTo>
                  <a:pt x="10725560" y="784455"/>
                  <a:pt x="10724749" y="787842"/>
                  <a:pt x="10726296" y="790492"/>
                </a:cubicBezTo>
                <a:lnTo>
                  <a:pt x="10755524" y="838715"/>
                </a:lnTo>
                <a:cubicBezTo>
                  <a:pt x="10756555" y="840482"/>
                  <a:pt x="10758469" y="841440"/>
                  <a:pt x="10760310" y="841366"/>
                </a:cubicBezTo>
                <a:cubicBezTo>
                  <a:pt x="10761340" y="841440"/>
                  <a:pt x="10762298" y="841219"/>
                  <a:pt x="10763181" y="840630"/>
                </a:cubicBezTo>
                <a:close/>
                <a:moveTo>
                  <a:pt x="10884438" y="838126"/>
                </a:moveTo>
                <a:cubicBezTo>
                  <a:pt x="10884512" y="835034"/>
                  <a:pt x="10882082" y="832531"/>
                  <a:pt x="10878990" y="832457"/>
                </a:cubicBezTo>
                <a:lnTo>
                  <a:pt x="10760383" y="830322"/>
                </a:lnTo>
                <a:cubicBezTo>
                  <a:pt x="10760310" y="830322"/>
                  <a:pt x="10760310" y="830322"/>
                  <a:pt x="10760236" y="830322"/>
                </a:cubicBezTo>
                <a:cubicBezTo>
                  <a:pt x="10757217" y="830322"/>
                  <a:pt x="10754788" y="832752"/>
                  <a:pt x="10754714" y="835771"/>
                </a:cubicBezTo>
                <a:cubicBezTo>
                  <a:pt x="10754641" y="838863"/>
                  <a:pt x="10757070" y="841366"/>
                  <a:pt x="10760162" y="841440"/>
                </a:cubicBezTo>
                <a:lnTo>
                  <a:pt x="10878769" y="843575"/>
                </a:lnTo>
                <a:cubicBezTo>
                  <a:pt x="10878843" y="843575"/>
                  <a:pt x="10878843" y="843575"/>
                  <a:pt x="10878916" y="843575"/>
                </a:cubicBezTo>
                <a:cubicBezTo>
                  <a:pt x="10881935" y="843575"/>
                  <a:pt x="10884438" y="841145"/>
                  <a:pt x="10884438" y="838126"/>
                </a:cubicBezTo>
                <a:close/>
                <a:moveTo>
                  <a:pt x="10993916" y="855207"/>
                </a:moveTo>
                <a:cubicBezTo>
                  <a:pt x="10994357" y="852189"/>
                  <a:pt x="10992296" y="849317"/>
                  <a:pt x="10989204" y="848875"/>
                </a:cubicBezTo>
                <a:lnTo>
                  <a:pt x="10879653" y="832457"/>
                </a:lnTo>
                <a:cubicBezTo>
                  <a:pt x="10876781" y="832016"/>
                  <a:pt x="10873762" y="834077"/>
                  <a:pt x="10873321" y="837169"/>
                </a:cubicBezTo>
                <a:cubicBezTo>
                  <a:pt x="10872879" y="840188"/>
                  <a:pt x="10874941" y="843059"/>
                  <a:pt x="10878033" y="843501"/>
                </a:cubicBezTo>
                <a:lnTo>
                  <a:pt x="10987584" y="859919"/>
                </a:lnTo>
                <a:cubicBezTo>
                  <a:pt x="10987878" y="859993"/>
                  <a:pt x="10988173" y="859993"/>
                  <a:pt x="10988468" y="859993"/>
                </a:cubicBezTo>
                <a:cubicBezTo>
                  <a:pt x="10991192" y="859993"/>
                  <a:pt x="10993547" y="858005"/>
                  <a:pt x="10993916" y="855207"/>
                </a:cubicBezTo>
                <a:close/>
                <a:moveTo>
                  <a:pt x="11020273" y="909467"/>
                </a:moveTo>
                <a:cubicBezTo>
                  <a:pt x="11022923" y="907921"/>
                  <a:pt x="11023880" y="904535"/>
                  <a:pt x="11022334" y="901884"/>
                </a:cubicBezTo>
                <a:lnTo>
                  <a:pt x="10993327" y="851673"/>
                </a:lnTo>
                <a:cubicBezTo>
                  <a:pt x="10991781" y="849023"/>
                  <a:pt x="10988394" y="848066"/>
                  <a:pt x="10985744" y="849612"/>
                </a:cubicBezTo>
                <a:cubicBezTo>
                  <a:pt x="10983093" y="851158"/>
                  <a:pt x="10982136" y="854544"/>
                  <a:pt x="10983682" y="857195"/>
                </a:cubicBezTo>
                <a:lnTo>
                  <a:pt x="11012690" y="907406"/>
                </a:lnTo>
                <a:cubicBezTo>
                  <a:pt x="11013720" y="909173"/>
                  <a:pt x="11015634" y="910204"/>
                  <a:pt x="11017549" y="910204"/>
                </a:cubicBezTo>
                <a:cubicBezTo>
                  <a:pt x="11018432" y="910204"/>
                  <a:pt x="11019389" y="909983"/>
                  <a:pt x="11020273" y="909467"/>
                </a:cubicBezTo>
                <a:close/>
                <a:moveTo>
                  <a:pt x="11119885" y="935677"/>
                </a:moveTo>
                <a:cubicBezTo>
                  <a:pt x="11120768" y="932732"/>
                  <a:pt x="11119075" y="929640"/>
                  <a:pt x="11116130" y="928757"/>
                </a:cubicBezTo>
                <a:lnTo>
                  <a:pt x="11019022" y="899307"/>
                </a:lnTo>
                <a:cubicBezTo>
                  <a:pt x="11016003" y="898424"/>
                  <a:pt x="11012984" y="900117"/>
                  <a:pt x="11012101" y="903062"/>
                </a:cubicBezTo>
                <a:cubicBezTo>
                  <a:pt x="11011217" y="906007"/>
                  <a:pt x="11012910" y="909099"/>
                  <a:pt x="11015855" y="909983"/>
                </a:cubicBezTo>
                <a:lnTo>
                  <a:pt x="11112965" y="939432"/>
                </a:lnTo>
                <a:cubicBezTo>
                  <a:pt x="11113554" y="939579"/>
                  <a:pt x="11114069" y="939653"/>
                  <a:pt x="11114658" y="939653"/>
                </a:cubicBezTo>
                <a:cubicBezTo>
                  <a:pt x="11117014" y="939653"/>
                  <a:pt x="11119223" y="938107"/>
                  <a:pt x="11119885" y="935677"/>
                </a:cubicBezTo>
                <a:close/>
                <a:moveTo>
                  <a:pt x="11139763" y="989717"/>
                </a:moveTo>
                <a:cubicBezTo>
                  <a:pt x="11142561" y="988465"/>
                  <a:pt x="11143813" y="985152"/>
                  <a:pt x="11142561" y="982354"/>
                </a:cubicBezTo>
                <a:lnTo>
                  <a:pt x="11119664" y="931775"/>
                </a:lnTo>
                <a:cubicBezTo>
                  <a:pt x="11118413" y="928978"/>
                  <a:pt x="11115099" y="927726"/>
                  <a:pt x="11112302" y="928978"/>
                </a:cubicBezTo>
                <a:cubicBezTo>
                  <a:pt x="11109504" y="930229"/>
                  <a:pt x="11108253" y="933542"/>
                  <a:pt x="11109504" y="936340"/>
                </a:cubicBezTo>
                <a:lnTo>
                  <a:pt x="11132401" y="986919"/>
                </a:lnTo>
                <a:cubicBezTo>
                  <a:pt x="11133358" y="988980"/>
                  <a:pt x="11135419" y="990232"/>
                  <a:pt x="11137555" y="990158"/>
                </a:cubicBezTo>
                <a:cubicBezTo>
                  <a:pt x="11138217" y="990232"/>
                  <a:pt x="11139027" y="990085"/>
                  <a:pt x="11139763" y="989717"/>
                </a:cubicBezTo>
                <a:close/>
                <a:moveTo>
                  <a:pt x="11220676" y="1029547"/>
                </a:moveTo>
                <a:cubicBezTo>
                  <a:pt x="11222148" y="1026823"/>
                  <a:pt x="11221117" y="1023436"/>
                  <a:pt x="11218393" y="1021964"/>
                </a:cubicBezTo>
                <a:lnTo>
                  <a:pt x="11140058" y="979704"/>
                </a:lnTo>
                <a:cubicBezTo>
                  <a:pt x="11137407" y="978231"/>
                  <a:pt x="11133947" y="979262"/>
                  <a:pt x="11132474" y="981986"/>
                </a:cubicBezTo>
                <a:cubicBezTo>
                  <a:pt x="11131002" y="984710"/>
                  <a:pt x="11132033" y="988097"/>
                  <a:pt x="11134757" y="989569"/>
                </a:cubicBezTo>
                <a:lnTo>
                  <a:pt x="11213092" y="1031829"/>
                </a:lnTo>
                <a:cubicBezTo>
                  <a:pt x="11213976" y="1032271"/>
                  <a:pt x="11214859" y="1032492"/>
                  <a:pt x="11215743" y="1032492"/>
                </a:cubicBezTo>
                <a:cubicBezTo>
                  <a:pt x="11217804" y="1032492"/>
                  <a:pt x="11219719" y="1031387"/>
                  <a:pt x="11220676" y="1029547"/>
                </a:cubicBezTo>
                <a:close/>
                <a:moveTo>
                  <a:pt x="11225976" y="1036835"/>
                </a:moveTo>
                <a:cubicBezTo>
                  <a:pt x="11228111" y="1034627"/>
                  <a:pt x="11228111" y="1031093"/>
                  <a:pt x="11225903" y="1028958"/>
                </a:cubicBezTo>
                <a:lnTo>
                  <a:pt x="11219719" y="1022921"/>
                </a:lnTo>
                <a:cubicBezTo>
                  <a:pt x="11217509" y="1020786"/>
                  <a:pt x="11213976" y="1020786"/>
                  <a:pt x="11211840" y="1022994"/>
                </a:cubicBezTo>
                <a:cubicBezTo>
                  <a:pt x="11209705" y="1025203"/>
                  <a:pt x="11209705" y="1028737"/>
                  <a:pt x="11211914" y="1030872"/>
                </a:cubicBezTo>
                <a:lnTo>
                  <a:pt x="11218098" y="1036909"/>
                </a:lnTo>
                <a:cubicBezTo>
                  <a:pt x="11219203" y="1038013"/>
                  <a:pt x="11220602" y="1038529"/>
                  <a:pt x="11222000" y="1038455"/>
                </a:cubicBezTo>
                <a:cubicBezTo>
                  <a:pt x="11223472" y="1038529"/>
                  <a:pt x="11224945" y="1037940"/>
                  <a:pt x="11225976" y="1036835"/>
                </a:cubicBezTo>
                <a:close/>
                <a:moveTo>
                  <a:pt x="11276555" y="1086899"/>
                </a:moveTo>
                <a:cubicBezTo>
                  <a:pt x="11278764" y="1084691"/>
                  <a:pt x="11278690" y="1081157"/>
                  <a:pt x="11276555" y="1079022"/>
                </a:cubicBezTo>
                <a:lnTo>
                  <a:pt x="11225976" y="1028958"/>
                </a:lnTo>
                <a:cubicBezTo>
                  <a:pt x="11223767" y="1026749"/>
                  <a:pt x="11220233" y="1026823"/>
                  <a:pt x="11218098" y="1028958"/>
                </a:cubicBezTo>
                <a:cubicBezTo>
                  <a:pt x="11215890" y="1031166"/>
                  <a:pt x="11215964" y="1034700"/>
                  <a:pt x="11218098" y="1036835"/>
                </a:cubicBezTo>
                <a:lnTo>
                  <a:pt x="11268677" y="1086899"/>
                </a:lnTo>
                <a:cubicBezTo>
                  <a:pt x="11269782" y="1088004"/>
                  <a:pt x="11271181" y="1088519"/>
                  <a:pt x="11272653" y="1088519"/>
                </a:cubicBezTo>
                <a:cubicBezTo>
                  <a:pt x="11274052" y="1088593"/>
                  <a:pt x="11275451" y="1088004"/>
                  <a:pt x="11276555" y="1086899"/>
                </a:cubicBezTo>
                <a:close/>
                <a:moveTo>
                  <a:pt x="11280973" y="1088445"/>
                </a:moveTo>
                <a:cubicBezTo>
                  <a:pt x="11282666" y="1085869"/>
                  <a:pt x="11281930" y="1082408"/>
                  <a:pt x="11279353" y="1080715"/>
                </a:cubicBezTo>
                <a:lnTo>
                  <a:pt x="11275672" y="1078359"/>
                </a:lnTo>
                <a:cubicBezTo>
                  <a:pt x="11273095" y="1076666"/>
                  <a:pt x="11269634" y="1077402"/>
                  <a:pt x="11267941" y="1079979"/>
                </a:cubicBezTo>
                <a:cubicBezTo>
                  <a:pt x="11266248" y="1082555"/>
                  <a:pt x="11266984" y="1086016"/>
                  <a:pt x="11269561" y="1087709"/>
                </a:cubicBezTo>
                <a:lnTo>
                  <a:pt x="11273242" y="1090065"/>
                </a:lnTo>
                <a:cubicBezTo>
                  <a:pt x="11274199" y="1090654"/>
                  <a:pt x="11275230" y="1090949"/>
                  <a:pt x="11276334" y="1090949"/>
                </a:cubicBezTo>
                <a:cubicBezTo>
                  <a:pt x="11278101" y="1090949"/>
                  <a:pt x="11279868" y="1090065"/>
                  <a:pt x="11280973" y="1088445"/>
                </a:cubicBezTo>
                <a:close/>
                <a:moveTo>
                  <a:pt x="11287820" y="1098605"/>
                </a:moveTo>
                <a:cubicBezTo>
                  <a:pt x="11290102" y="1096618"/>
                  <a:pt x="11290397" y="1093084"/>
                  <a:pt x="11288335" y="1090728"/>
                </a:cubicBezTo>
                <a:lnTo>
                  <a:pt x="11280458" y="1081672"/>
                </a:lnTo>
                <a:cubicBezTo>
                  <a:pt x="11278470" y="1079390"/>
                  <a:pt x="11274936" y="1079095"/>
                  <a:pt x="11272579" y="1081157"/>
                </a:cubicBezTo>
                <a:cubicBezTo>
                  <a:pt x="11270298" y="1083144"/>
                  <a:pt x="11270003" y="1086678"/>
                  <a:pt x="11272064" y="1089034"/>
                </a:cubicBezTo>
                <a:lnTo>
                  <a:pt x="11279942" y="1098090"/>
                </a:lnTo>
                <a:cubicBezTo>
                  <a:pt x="11281046" y="1099342"/>
                  <a:pt x="11282592" y="1100004"/>
                  <a:pt x="11284212" y="1100004"/>
                </a:cubicBezTo>
                <a:cubicBezTo>
                  <a:pt x="11285464" y="1100004"/>
                  <a:pt x="11286789" y="1099563"/>
                  <a:pt x="11287820" y="1098605"/>
                </a:cubicBezTo>
                <a:close/>
                <a:moveTo>
                  <a:pt x="11295697" y="1106851"/>
                </a:moveTo>
                <a:cubicBezTo>
                  <a:pt x="11297980" y="1104790"/>
                  <a:pt x="11298053" y="1101256"/>
                  <a:pt x="11295992" y="1098974"/>
                </a:cubicBezTo>
                <a:lnTo>
                  <a:pt x="11288261" y="1090654"/>
                </a:lnTo>
                <a:cubicBezTo>
                  <a:pt x="11286200" y="1088372"/>
                  <a:pt x="11282592" y="1088298"/>
                  <a:pt x="11280384" y="1090360"/>
                </a:cubicBezTo>
                <a:cubicBezTo>
                  <a:pt x="11278101" y="1092421"/>
                  <a:pt x="11278028" y="1095955"/>
                  <a:pt x="11280089" y="1098237"/>
                </a:cubicBezTo>
                <a:lnTo>
                  <a:pt x="11287820" y="1106557"/>
                </a:lnTo>
                <a:cubicBezTo>
                  <a:pt x="11288924" y="1107735"/>
                  <a:pt x="11290470" y="1108324"/>
                  <a:pt x="11291942" y="1108324"/>
                </a:cubicBezTo>
                <a:cubicBezTo>
                  <a:pt x="11293268" y="1108324"/>
                  <a:pt x="11294666" y="1107808"/>
                  <a:pt x="11295697" y="1106851"/>
                </a:cubicBezTo>
                <a:close/>
                <a:moveTo>
                  <a:pt x="11390303" y="1172008"/>
                </a:moveTo>
                <a:cubicBezTo>
                  <a:pt x="11392070" y="1169505"/>
                  <a:pt x="11391481" y="1166044"/>
                  <a:pt x="11388978" y="1164204"/>
                </a:cubicBezTo>
                <a:lnTo>
                  <a:pt x="11295109" y="1098164"/>
                </a:lnTo>
                <a:cubicBezTo>
                  <a:pt x="11292605" y="1096397"/>
                  <a:pt x="11289145" y="1096986"/>
                  <a:pt x="11287304" y="1099489"/>
                </a:cubicBezTo>
                <a:cubicBezTo>
                  <a:pt x="11285537" y="1101992"/>
                  <a:pt x="11286126" y="1105452"/>
                  <a:pt x="11288630" y="1107293"/>
                </a:cubicBezTo>
                <a:lnTo>
                  <a:pt x="11382499" y="1173333"/>
                </a:lnTo>
                <a:cubicBezTo>
                  <a:pt x="11383530" y="1173996"/>
                  <a:pt x="11384634" y="1174364"/>
                  <a:pt x="11385738" y="1174364"/>
                </a:cubicBezTo>
                <a:cubicBezTo>
                  <a:pt x="11387505" y="1174364"/>
                  <a:pt x="11389272" y="1173554"/>
                  <a:pt x="11390303" y="1172008"/>
                </a:cubicBezTo>
                <a:close/>
                <a:moveTo>
                  <a:pt x="11501106" y="1217875"/>
                </a:moveTo>
                <a:cubicBezTo>
                  <a:pt x="11502284" y="1215004"/>
                  <a:pt x="11500959" y="1211764"/>
                  <a:pt x="11498161" y="1210586"/>
                </a:cubicBezTo>
                <a:lnTo>
                  <a:pt x="11387947" y="1163762"/>
                </a:lnTo>
                <a:cubicBezTo>
                  <a:pt x="11385076" y="1162510"/>
                  <a:pt x="11381836" y="1163836"/>
                  <a:pt x="11380659" y="1166707"/>
                </a:cubicBezTo>
                <a:cubicBezTo>
                  <a:pt x="11379480" y="1169578"/>
                  <a:pt x="11380806" y="1172818"/>
                  <a:pt x="11383603" y="1173996"/>
                </a:cubicBezTo>
                <a:lnTo>
                  <a:pt x="11493818" y="1220820"/>
                </a:lnTo>
                <a:cubicBezTo>
                  <a:pt x="11494554" y="1221114"/>
                  <a:pt x="11495290" y="1221262"/>
                  <a:pt x="11496026" y="1221262"/>
                </a:cubicBezTo>
                <a:cubicBezTo>
                  <a:pt x="11498235" y="1221262"/>
                  <a:pt x="11500223" y="1219936"/>
                  <a:pt x="11501106" y="1217875"/>
                </a:cubicBezTo>
                <a:close/>
                <a:moveTo>
                  <a:pt x="11613013" y="1242465"/>
                </a:moveTo>
                <a:cubicBezTo>
                  <a:pt x="11613675" y="1239447"/>
                  <a:pt x="11611835" y="1236502"/>
                  <a:pt x="11608817" y="1235765"/>
                </a:cubicBezTo>
                <a:lnTo>
                  <a:pt x="11497204" y="1210218"/>
                </a:lnTo>
                <a:cubicBezTo>
                  <a:pt x="11494185" y="1209482"/>
                  <a:pt x="11491167" y="1211396"/>
                  <a:pt x="11490504" y="1214415"/>
                </a:cubicBezTo>
                <a:cubicBezTo>
                  <a:pt x="11489842" y="1217433"/>
                  <a:pt x="11491682" y="1220378"/>
                  <a:pt x="11494701" y="1221114"/>
                </a:cubicBezTo>
                <a:lnTo>
                  <a:pt x="11606313" y="1246662"/>
                </a:lnTo>
                <a:cubicBezTo>
                  <a:pt x="11606755" y="1246735"/>
                  <a:pt x="11607197" y="1246809"/>
                  <a:pt x="11607565" y="1246809"/>
                </a:cubicBezTo>
                <a:cubicBezTo>
                  <a:pt x="11610142" y="1246809"/>
                  <a:pt x="11612424" y="1245042"/>
                  <a:pt x="11613013" y="1242465"/>
                </a:cubicBezTo>
                <a:close/>
                <a:moveTo>
                  <a:pt x="11722123" y="1246441"/>
                </a:moveTo>
                <a:cubicBezTo>
                  <a:pt x="11722270" y="1243349"/>
                  <a:pt x="11719914" y="1240772"/>
                  <a:pt x="11716822" y="1240624"/>
                </a:cubicBezTo>
                <a:lnTo>
                  <a:pt x="11607860" y="1235618"/>
                </a:lnTo>
                <a:cubicBezTo>
                  <a:pt x="11604988" y="1235250"/>
                  <a:pt x="11602191" y="1237827"/>
                  <a:pt x="11602043" y="1240919"/>
                </a:cubicBezTo>
                <a:cubicBezTo>
                  <a:pt x="11601896" y="1244011"/>
                  <a:pt x="11604252" y="1246588"/>
                  <a:pt x="11607344" y="1246735"/>
                </a:cubicBezTo>
                <a:lnTo>
                  <a:pt x="11716307" y="1251742"/>
                </a:lnTo>
                <a:cubicBezTo>
                  <a:pt x="11716380" y="1251742"/>
                  <a:pt x="11716528" y="1251742"/>
                  <a:pt x="11716601" y="1251742"/>
                </a:cubicBezTo>
                <a:cubicBezTo>
                  <a:pt x="11719546" y="1251742"/>
                  <a:pt x="11721976" y="1249459"/>
                  <a:pt x="11722123" y="1246441"/>
                </a:cubicBezTo>
                <a:close/>
                <a:moveTo>
                  <a:pt x="11717337" y="1251742"/>
                </a:moveTo>
                <a:lnTo>
                  <a:pt x="11819453" y="1237017"/>
                </a:lnTo>
                <a:cubicBezTo>
                  <a:pt x="11822472" y="1236575"/>
                  <a:pt x="11824606" y="1233778"/>
                  <a:pt x="11824165" y="1230685"/>
                </a:cubicBezTo>
                <a:cubicBezTo>
                  <a:pt x="11823723" y="1227593"/>
                  <a:pt x="11820777" y="1225532"/>
                  <a:pt x="11817833" y="1225974"/>
                </a:cubicBezTo>
                <a:lnTo>
                  <a:pt x="11715718" y="1240698"/>
                </a:lnTo>
                <a:cubicBezTo>
                  <a:pt x="11712699" y="1241140"/>
                  <a:pt x="11710564" y="1243938"/>
                  <a:pt x="11711006" y="1247030"/>
                </a:cubicBezTo>
                <a:cubicBezTo>
                  <a:pt x="11711373" y="1249827"/>
                  <a:pt x="11713804" y="1251815"/>
                  <a:pt x="11716528" y="1251815"/>
                </a:cubicBezTo>
                <a:cubicBezTo>
                  <a:pt x="11716822" y="1251815"/>
                  <a:pt x="11717043" y="1251742"/>
                  <a:pt x="11717337" y="1251742"/>
                </a:cubicBezTo>
                <a:close/>
                <a:moveTo>
                  <a:pt x="11820705" y="1236722"/>
                </a:moveTo>
                <a:lnTo>
                  <a:pt x="11912144" y="1201089"/>
                </a:lnTo>
                <a:cubicBezTo>
                  <a:pt x="11915015" y="1199985"/>
                  <a:pt x="11916415" y="1196745"/>
                  <a:pt x="11915310" y="1193874"/>
                </a:cubicBezTo>
                <a:cubicBezTo>
                  <a:pt x="11914206" y="1191003"/>
                  <a:pt x="11910966" y="1189604"/>
                  <a:pt x="11908095" y="1190708"/>
                </a:cubicBezTo>
                <a:lnTo>
                  <a:pt x="11816655" y="1226342"/>
                </a:lnTo>
                <a:cubicBezTo>
                  <a:pt x="11813784" y="1227446"/>
                  <a:pt x="11812385" y="1230685"/>
                  <a:pt x="11813489" y="1233557"/>
                </a:cubicBezTo>
                <a:cubicBezTo>
                  <a:pt x="11814372" y="1235765"/>
                  <a:pt x="11816508" y="1237164"/>
                  <a:pt x="11818717" y="1237091"/>
                </a:cubicBezTo>
                <a:cubicBezTo>
                  <a:pt x="11819379" y="1237091"/>
                  <a:pt x="11820041" y="1236943"/>
                  <a:pt x="11820705" y="1236722"/>
                </a:cubicBezTo>
                <a:close/>
                <a:moveTo>
                  <a:pt x="11913470" y="1200353"/>
                </a:moveTo>
                <a:lnTo>
                  <a:pt x="11990258" y="1142779"/>
                </a:lnTo>
                <a:cubicBezTo>
                  <a:pt x="11992762" y="1140939"/>
                  <a:pt x="11993203" y="1137405"/>
                  <a:pt x="11991363" y="1134975"/>
                </a:cubicBezTo>
                <a:cubicBezTo>
                  <a:pt x="11989522" y="1132472"/>
                  <a:pt x="11985988" y="1132030"/>
                  <a:pt x="11983559" y="1133871"/>
                </a:cubicBezTo>
                <a:lnTo>
                  <a:pt x="11906770" y="1191444"/>
                </a:lnTo>
                <a:cubicBezTo>
                  <a:pt x="11904267" y="1193285"/>
                  <a:pt x="11903825" y="1196819"/>
                  <a:pt x="11905665" y="1199248"/>
                </a:cubicBezTo>
                <a:cubicBezTo>
                  <a:pt x="11906770" y="1200721"/>
                  <a:pt x="11908463" y="1201457"/>
                  <a:pt x="11910156" y="1201457"/>
                </a:cubicBezTo>
                <a:cubicBezTo>
                  <a:pt x="11911334" y="1201457"/>
                  <a:pt x="11912513" y="1201089"/>
                  <a:pt x="11913470" y="1200353"/>
                </a:cubicBezTo>
                <a:close/>
                <a:moveTo>
                  <a:pt x="11992320" y="1139687"/>
                </a:moveTo>
                <a:lnTo>
                  <a:pt x="12010652" y="1069819"/>
                </a:lnTo>
                <a:cubicBezTo>
                  <a:pt x="12011462" y="1066874"/>
                  <a:pt x="12009695" y="1063782"/>
                  <a:pt x="12006676" y="1063045"/>
                </a:cubicBezTo>
                <a:cubicBezTo>
                  <a:pt x="12003658" y="1062309"/>
                  <a:pt x="12000639" y="1064076"/>
                  <a:pt x="11999903" y="1067021"/>
                </a:cubicBezTo>
                <a:lnTo>
                  <a:pt x="11981571" y="1136889"/>
                </a:lnTo>
                <a:cubicBezTo>
                  <a:pt x="11980761" y="1139834"/>
                  <a:pt x="11982528" y="1142927"/>
                  <a:pt x="11985546" y="1143663"/>
                </a:cubicBezTo>
                <a:cubicBezTo>
                  <a:pt x="11986062" y="1143810"/>
                  <a:pt x="11986503" y="1143884"/>
                  <a:pt x="11987019" y="1143884"/>
                </a:cubicBezTo>
                <a:cubicBezTo>
                  <a:pt x="11989448" y="1143810"/>
                  <a:pt x="11991657" y="1142190"/>
                  <a:pt x="11992320" y="1139687"/>
                </a:cubicBezTo>
                <a:close/>
                <a:moveTo>
                  <a:pt x="12009547" y="1071954"/>
                </a:moveTo>
                <a:lnTo>
                  <a:pt x="12012345" y="1068567"/>
                </a:lnTo>
                <a:cubicBezTo>
                  <a:pt x="12014333" y="1066211"/>
                  <a:pt x="12013966" y="1062677"/>
                  <a:pt x="12011609" y="1060689"/>
                </a:cubicBezTo>
                <a:cubicBezTo>
                  <a:pt x="12009254" y="1058775"/>
                  <a:pt x="12005719" y="1059070"/>
                  <a:pt x="12003732" y="1061426"/>
                </a:cubicBezTo>
                <a:lnTo>
                  <a:pt x="12000934" y="1064812"/>
                </a:lnTo>
                <a:cubicBezTo>
                  <a:pt x="11998946" y="1067168"/>
                  <a:pt x="11999314" y="1070702"/>
                  <a:pt x="12001670" y="1072690"/>
                </a:cubicBezTo>
                <a:cubicBezTo>
                  <a:pt x="12002701" y="1073574"/>
                  <a:pt x="12004026" y="1073942"/>
                  <a:pt x="12005278" y="1073942"/>
                </a:cubicBezTo>
                <a:cubicBezTo>
                  <a:pt x="12006897" y="1073942"/>
                  <a:pt x="12008444" y="1073279"/>
                  <a:pt x="12009547" y="1071954"/>
                </a:cubicBezTo>
                <a:close/>
                <a:moveTo>
                  <a:pt x="12012345" y="1068494"/>
                </a:moveTo>
                <a:lnTo>
                  <a:pt x="12017499" y="1062309"/>
                </a:lnTo>
                <a:cubicBezTo>
                  <a:pt x="12019487" y="1059953"/>
                  <a:pt x="12019119" y="1056419"/>
                  <a:pt x="12016762" y="1054431"/>
                </a:cubicBezTo>
                <a:cubicBezTo>
                  <a:pt x="12014407" y="1052517"/>
                  <a:pt x="12010873" y="1052812"/>
                  <a:pt x="12008885" y="1055168"/>
                </a:cubicBezTo>
                <a:lnTo>
                  <a:pt x="12003732" y="1061426"/>
                </a:lnTo>
                <a:cubicBezTo>
                  <a:pt x="12001744" y="1063782"/>
                  <a:pt x="12002111" y="1067316"/>
                  <a:pt x="12004468" y="1069303"/>
                </a:cubicBezTo>
                <a:cubicBezTo>
                  <a:pt x="12005499" y="1070187"/>
                  <a:pt x="12006750" y="1070555"/>
                  <a:pt x="12008075" y="1070555"/>
                </a:cubicBezTo>
                <a:cubicBezTo>
                  <a:pt x="12009695" y="1070555"/>
                  <a:pt x="12011241" y="1069819"/>
                  <a:pt x="12012345" y="1068494"/>
                </a:cubicBezTo>
                <a:close/>
                <a:moveTo>
                  <a:pt x="12017499" y="1062309"/>
                </a:moveTo>
                <a:lnTo>
                  <a:pt x="12069109" y="1000613"/>
                </a:lnTo>
                <a:cubicBezTo>
                  <a:pt x="12071096" y="998257"/>
                  <a:pt x="12070802" y="994723"/>
                  <a:pt x="12068446" y="992735"/>
                </a:cubicBezTo>
                <a:cubicBezTo>
                  <a:pt x="12066090" y="990747"/>
                  <a:pt x="12062557" y="991042"/>
                  <a:pt x="12060569" y="993471"/>
                </a:cubicBezTo>
                <a:lnTo>
                  <a:pt x="12008959" y="1055168"/>
                </a:lnTo>
                <a:cubicBezTo>
                  <a:pt x="12006971" y="1057524"/>
                  <a:pt x="12007266" y="1061058"/>
                  <a:pt x="12009621" y="1063045"/>
                </a:cubicBezTo>
                <a:cubicBezTo>
                  <a:pt x="12010652" y="1063929"/>
                  <a:pt x="12011978" y="1064371"/>
                  <a:pt x="12013229" y="1064371"/>
                </a:cubicBezTo>
                <a:cubicBezTo>
                  <a:pt x="12014849" y="1064297"/>
                  <a:pt x="12016395" y="1063634"/>
                  <a:pt x="12017499" y="1062309"/>
                </a:cubicBezTo>
                <a:close/>
                <a:moveTo>
                  <a:pt x="12069036" y="1000686"/>
                </a:moveTo>
                <a:lnTo>
                  <a:pt x="12072201" y="997005"/>
                </a:lnTo>
                <a:cubicBezTo>
                  <a:pt x="12074189" y="994649"/>
                  <a:pt x="12073894" y="991115"/>
                  <a:pt x="12071612" y="989128"/>
                </a:cubicBezTo>
                <a:cubicBezTo>
                  <a:pt x="12069256" y="987140"/>
                  <a:pt x="12065722" y="987434"/>
                  <a:pt x="12063734" y="989717"/>
                </a:cubicBezTo>
                <a:lnTo>
                  <a:pt x="12060569" y="993398"/>
                </a:lnTo>
                <a:cubicBezTo>
                  <a:pt x="12058581" y="995754"/>
                  <a:pt x="12058875" y="999288"/>
                  <a:pt x="12061157" y="1001275"/>
                </a:cubicBezTo>
                <a:cubicBezTo>
                  <a:pt x="12062188" y="1002159"/>
                  <a:pt x="12063514" y="1002601"/>
                  <a:pt x="12064838" y="1002601"/>
                </a:cubicBezTo>
                <a:cubicBezTo>
                  <a:pt x="12066385" y="1002601"/>
                  <a:pt x="12067931" y="1001938"/>
                  <a:pt x="12069036" y="1000686"/>
                </a:cubicBezTo>
                <a:close/>
                <a:moveTo>
                  <a:pt x="12073305" y="994797"/>
                </a:moveTo>
                <a:lnTo>
                  <a:pt x="12079342" y="972415"/>
                </a:lnTo>
                <a:cubicBezTo>
                  <a:pt x="12080153" y="969470"/>
                  <a:pt x="12078386" y="966378"/>
                  <a:pt x="12075441" y="965568"/>
                </a:cubicBezTo>
                <a:cubicBezTo>
                  <a:pt x="12072422" y="964758"/>
                  <a:pt x="12069403" y="966525"/>
                  <a:pt x="12068593" y="969470"/>
                </a:cubicBezTo>
                <a:lnTo>
                  <a:pt x="12062557" y="991852"/>
                </a:lnTo>
                <a:cubicBezTo>
                  <a:pt x="12061747" y="994797"/>
                  <a:pt x="12063514" y="997889"/>
                  <a:pt x="12066458" y="998699"/>
                </a:cubicBezTo>
                <a:cubicBezTo>
                  <a:pt x="12066974" y="998846"/>
                  <a:pt x="12067489" y="998919"/>
                  <a:pt x="12067931" y="998919"/>
                </a:cubicBezTo>
                <a:cubicBezTo>
                  <a:pt x="12070434" y="998919"/>
                  <a:pt x="12072643" y="997300"/>
                  <a:pt x="12073305" y="994797"/>
                </a:cubicBezTo>
                <a:close/>
                <a:moveTo>
                  <a:pt x="12076250" y="976096"/>
                </a:moveTo>
                <a:cubicBezTo>
                  <a:pt x="12079048" y="974845"/>
                  <a:pt x="12080299" y="971532"/>
                  <a:pt x="12079048" y="968734"/>
                </a:cubicBezTo>
                <a:lnTo>
                  <a:pt x="12068520" y="945248"/>
                </a:lnTo>
                <a:cubicBezTo>
                  <a:pt x="12067269" y="942451"/>
                  <a:pt x="12063955" y="941199"/>
                  <a:pt x="12061157" y="942451"/>
                </a:cubicBezTo>
                <a:cubicBezTo>
                  <a:pt x="12058360" y="943702"/>
                  <a:pt x="12057109" y="947015"/>
                  <a:pt x="12058360" y="949813"/>
                </a:cubicBezTo>
                <a:lnTo>
                  <a:pt x="12068888" y="973299"/>
                </a:lnTo>
                <a:cubicBezTo>
                  <a:pt x="12069845" y="975360"/>
                  <a:pt x="12071907" y="976612"/>
                  <a:pt x="12074041" y="976612"/>
                </a:cubicBezTo>
                <a:cubicBezTo>
                  <a:pt x="12074705" y="976612"/>
                  <a:pt x="12075514" y="976391"/>
                  <a:pt x="12076250" y="976096"/>
                </a:cubicBezTo>
                <a:close/>
                <a:moveTo>
                  <a:pt x="12068152" y="950549"/>
                </a:moveTo>
                <a:lnTo>
                  <a:pt x="12107246" y="888779"/>
                </a:lnTo>
                <a:cubicBezTo>
                  <a:pt x="12108865" y="886202"/>
                  <a:pt x="12108129" y="882742"/>
                  <a:pt x="12105479" y="881049"/>
                </a:cubicBezTo>
                <a:cubicBezTo>
                  <a:pt x="12102902" y="879429"/>
                  <a:pt x="12099442" y="880165"/>
                  <a:pt x="12097748" y="882816"/>
                </a:cubicBezTo>
                <a:lnTo>
                  <a:pt x="12058654" y="944586"/>
                </a:lnTo>
                <a:cubicBezTo>
                  <a:pt x="12057035" y="947162"/>
                  <a:pt x="12057771" y="950623"/>
                  <a:pt x="12060421" y="952316"/>
                </a:cubicBezTo>
                <a:cubicBezTo>
                  <a:pt x="12061378" y="952905"/>
                  <a:pt x="12062409" y="953200"/>
                  <a:pt x="12063440" y="953200"/>
                </a:cubicBezTo>
                <a:cubicBezTo>
                  <a:pt x="12065281" y="953126"/>
                  <a:pt x="12067048" y="952169"/>
                  <a:pt x="12068152" y="950549"/>
                </a:cubicBezTo>
                <a:close/>
                <a:moveTo>
                  <a:pt x="12107761" y="887675"/>
                </a:moveTo>
                <a:lnTo>
                  <a:pt x="12133750" y="815230"/>
                </a:lnTo>
                <a:cubicBezTo>
                  <a:pt x="12134781" y="812358"/>
                  <a:pt x="12133308" y="809119"/>
                  <a:pt x="12130363" y="808088"/>
                </a:cubicBezTo>
                <a:cubicBezTo>
                  <a:pt x="12127492" y="807058"/>
                  <a:pt x="12124253" y="808530"/>
                  <a:pt x="12123222" y="811475"/>
                </a:cubicBezTo>
                <a:lnTo>
                  <a:pt x="12097233" y="883920"/>
                </a:lnTo>
                <a:cubicBezTo>
                  <a:pt x="12096202" y="886791"/>
                  <a:pt x="12097675" y="890031"/>
                  <a:pt x="12100619" y="891062"/>
                </a:cubicBezTo>
                <a:cubicBezTo>
                  <a:pt x="12101283" y="891282"/>
                  <a:pt x="12101871" y="891356"/>
                  <a:pt x="12102534" y="891356"/>
                </a:cubicBezTo>
                <a:cubicBezTo>
                  <a:pt x="12104816" y="891356"/>
                  <a:pt x="12106951" y="889957"/>
                  <a:pt x="12107761" y="887675"/>
                </a:cubicBezTo>
                <a:close/>
                <a:moveTo>
                  <a:pt x="12133971" y="814493"/>
                </a:moveTo>
                <a:lnTo>
                  <a:pt x="12151419" y="732183"/>
                </a:lnTo>
                <a:cubicBezTo>
                  <a:pt x="12152082" y="729164"/>
                  <a:pt x="12150168" y="726219"/>
                  <a:pt x="12147150" y="725557"/>
                </a:cubicBezTo>
                <a:cubicBezTo>
                  <a:pt x="12144131" y="724894"/>
                  <a:pt x="12141186" y="726882"/>
                  <a:pt x="12140523" y="729827"/>
                </a:cubicBezTo>
                <a:lnTo>
                  <a:pt x="12123075" y="812137"/>
                </a:lnTo>
                <a:cubicBezTo>
                  <a:pt x="12122412" y="815156"/>
                  <a:pt x="12124327" y="818101"/>
                  <a:pt x="12127345" y="818764"/>
                </a:cubicBezTo>
                <a:cubicBezTo>
                  <a:pt x="12127713" y="818837"/>
                  <a:pt x="12128154" y="818911"/>
                  <a:pt x="12128523" y="818911"/>
                </a:cubicBezTo>
                <a:cubicBezTo>
                  <a:pt x="12131099" y="818911"/>
                  <a:pt x="12133382" y="817070"/>
                  <a:pt x="12133971" y="814493"/>
                </a:cubicBezTo>
                <a:close/>
                <a:moveTo>
                  <a:pt x="12151419" y="731741"/>
                </a:moveTo>
                <a:lnTo>
                  <a:pt x="12163125" y="644792"/>
                </a:lnTo>
                <a:cubicBezTo>
                  <a:pt x="12163567" y="641773"/>
                  <a:pt x="12161432" y="638902"/>
                  <a:pt x="12158340" y="638534"/>
                </a:cubicBezTo>
                <a:cubicBezTo>
                  <a:pt x="12155322" y="638166"/>
                  <a:pt x="12152450" y="640227"/>
                  <a:pt x="12152082" y="643319"/>
                </a:cubicBezTo>
                <a:lnTo>
                  <a:pt x="12140376" y="730269"/>
                </a:lnTo>
                <a:cubicBezTo>
                  <a:pt x="12139935" y="733287"/>
                  <a:pt x="12142069" y="736158"/>
                  <a:pt x="12145162" y="736526"/>
                </a:cubicBezTo>
                <a:cubicBezTo>
                  <a:pt x="12145456" y="736526"/>
                  <a:pt x="12145677" y="736600"/>
                  <a:pt x="12145971" y="736600"/>
                </a:cubicBezTo>
                <a:cubicBezTo>
                  <a:pt x="12148695" y="736600"/>
                  <a:pt x="12151052" y="734539"/>
                  <a:pt x="12151419" y="731741"/>
                </a:cubicBezTo>
                <a:close/>
                <a:moveTo>
                  <a:pt x="12163199" y="644645"/>
                </a:moveTo>
                <a:lnTo>
                  <a:pt x="12172108" y="558358"/>
                </a:lnTo>
                <a:cubicBezTo>
                  <a:pt x="12172402" y="555266"/>
                  <a:pt x="12170194" y="552542"/>
                  <a:pt x="12167101" y="552248"/>
                </a:cubicBezTo>
                <a:cubicBezTo>
                  <a:pt x="12164082" y="551879"/>
                  <a:pt x="12161285" y="554162"/>
                  <a:pt x="12160991" y="557254"/>
                </a:cubicBezTo>
                <a:lnTo>
                  <a:pt x="12152082" y="643540"/>
                </a:lnTo>
                <a:cubicBezTo>
                  <a:pt x="12151788" y="646633"/>
                  <a:pt x="12153996" y="649357"/>
                  <a:pt x="12157089" y="649651"/>
                </a:cubicBezTo>
                <a:cubicBezTo>
                  <a:pt x="12157310" y="649651"/>
                  <a:pt x="12157531" y="649651"/>
                  <a:pt x="12157677" y="649651"/>
                </a:cubicBezTo>
                <a:cubicBezTo>
                  <a:pt x="12160475" y="649651"/>
                  <a:pt x="12162905" y="647516"/>
                  <a:pt x="12163199" y="644645"/>
                </a:cubicBezTo>
                <a:close/>
                <a:moveTo>
                  <a:pt x="12172108" y="557990"/>
                </a:moveTo>
                <a:lnTo>
                  <a:pt x="12174685" y="478919"/>
                </a:lnTo>
                <a:cubicBezTo>
                  <a:pt x="12174758" y="475827"/>
                  <a:pt x="12172402" y="473250"/>
                  <a:pt x="12169310" y="473176"/>
                </a:cubicBezTo>
                <a:cubicBezTo>
                  <a:pt x="12166144" y="473250"/>
                  <a:pt x="12163641" y="475459"/>
                  <a:pt x="12163567" y="478551"/>
                </a:cubicBezTo>
                <a:lnTo>
                  <a:pt x="12160991" y="557622"/>
                </a:lnTo>
                <a:cubicBezTo>
                  <a:pt x="12160917" y="560714"/>
                  <a:pt x="12163273" y="563291"/>
                  <a:pt x="12166365" y="563365"/>
                </a:cubicBezTo>
                <a:cubicBezTo>
                  <a:pt x="12166439" y="563365"/>
                  <a:pt x="12166513" y="563365"/>
                  <a:pt x="12166586" y="563365"/>
                </a:cubicBezTo>
                <a:cubicBezTo>
                  <a:pt x="12169530" y="563365"/>
                  <a:pt x="12172034" y="561009"/>
                  <a:pt x="12172108" y="557990"/>
                </a:cubicBezTo>
                <a:close/>
                <a:moveTo>
                  <a:pt x="12169752" y="484293"/>
                </a:moveTo>
                <a:cubicBezTo>
                  <a:pt x="12172844" y="483999"/>
                  <a:pt x="12175052" y="481201"/>
                  <a:pt x="12174685" y="478183"/>
                </a:cubicBezTo>
                <a:lnTo>
                  <a:pt x="12167543" y="413100"/>
                </a:lnTo>
                <a:cubicBezTo>
                  <a:pt x="12167175" y="410008"/>
                  <a:pt x="12164303" y="407799"/>
                  <a:pt x="12161432" y="408167"/>
                </a:cubicBezTo>
                <a:cubicBezTo>
                  <a:pt x="12158340" y="408461"/>
                  <a:pt x="12156131" y="411259"/>
                  <a:pt x="12156500" y="414278"/>
                </a:cubicBezTo>
                <a:lnTo>
                  <a:pt x="12163641" y="479361"/>
                </a:lnTo>
                <a:cubicBezTo>
                  <a:pt x="12163936" y="482232"/>
                  <a:pt x="12166365" y="484367"/>
                  <a:pt x="12169237" y="484293"/>
                </a:cubicBezTo>
                <a:cubicBezTo>
                  <a:pt x="12169310" y="484293"/>
                  <a:pt x="12169530" y="484293"/>
                  <a:pt x="12169752" y="484293"/>
                </a:cubicBezTo>
                <a:close/>
                <a:moveTo>
                  <a:pt x="12164230" y="418769"/>
                </a:moveTo>
                <a:cubicBezTo>
                  <a:pt x="12167028" y="417517"/>
                  <a:pt x="12168279" y="414204"/>
                  <a:pt x="12167028" y="411406"/>
                </a:cubicBezTo>
                <a:lnTo>
                  <a:pt x="12145677" y="363625"/>
                </a:lnTo>
                <a:cubicBezTo>
                  <a:pt x="12144426" y="360827"/>
                  <a:pt x="12141112" y="359576"/>
                  <a:pt x="12138314" y="360827"/>
                </a:cubicBezTo>
                <a:cubicBezTo>
                  <a:pt x="12135517" y="362079"/>
                  <a:pt x="12134266" y="365392"/>
                  <a:pt x="12135517" y="368190"/>
                </a:cubicBezTo>
                <a:lnTo>
                  <a:pt x="12156867" y="415971"/>
                </a:lnTo>
                <a:cubicBezTo>
                  <a:pt x="12157825" y="418033"/>
                  <a:pt x="12159886" y="419284"/>
                  <a:pt x="12162022" y="419284"/>
                </a:cubicBezTo>
                <a:cubicBezTo>
                  <a:pt x="12162758" y="419284"/>
                  <a:pt x="12163567" y="419063"/>
                  <a:pt x="12164230" y="418769"/>
                </a:cubicBezTo>
                <a:close/>
                <a:moveTo>
                  <a:pt x="12145677" y="368190"/>
                </a:moveTo>
                <a:lnTo>
                  <a:pt x="12158340" y="340213"/>
                </a:lnTo>
                <a:cubicBezTo>
                  <a:pt x="12159591" y="337415"/>
                  <a:pt x="12158340" y="334102"/>
                  <a:pt x="12155543" y="332850"/>
                </a:cubicBezTo>
                <a:cubicBezTo>
                  <a:pt x="12152745" y="331599"/>
                  <a:pt x="12149431" y="332850"/>
                  <a:pt x="12148180" y="335648"/>
                </a:cubicBezTo>
                <a:lnTo>
                  <a:pt x="12135517" y="363625"/>
                </a:lnTo>
                <a:cubicBezTo>
                  <a:pt x="12134266" y="366423"/>
                  <a:pt x="12135517" y="369736"/>
                  <a:pt x="12138314" y="370987"/>
                </a:cubicBezTo>
                <a:cubicBezTo>
                  <a:pt x="12139051" y="371355"/>
                  <a:pt x="12139861" y="371503"/>
                  <a:pt x="12140671" y="371503"/>
                </a:cubicBezTo>
                <a:cubicBezTo>
                  <a:pt x="12142732" y="371503"/>
                  <a:pt x="12144793" y="370251"/>
                  <a:pt x="12145677" y="368190"/>
                </a:cubicBezTo>
                <a:close/>
                <a:moveTo>
                  <a:pt x="12153334" y="343526"/>
                </a:moveTo>
                <a:cubicBezTo>
                  <a:pt x="12156426" y="343452"/>
                  <a:pt x="12158855" y="340949"/>
                  <a:pt x="12158855" y="337857"/>
                </a:cubicBezTo>
                <a:lnTo>
                  <a:pt x="12158487" y="310175"/>
                </a:lnTo>
                <a:cubicBezTo>
                  <a:pt x="12158414" y="307082"/>
                  <a:pt x="12155910" y="304653"/>
                  <a:pt x="12152892" y="304653"/>
                </a:cubicBezTo>
                <a:cubicBezTo>
                  <a:pt x="12152892" y="304653"/>
                  <a:pt x="12152892" y="304653"/>
                  <a:pt x="12152892" y="304653"/>
                </a:cubicBezTo>
                <a:cubicBezTo>
                  <a:pt x="12149800" y="304726"/>
                  <a:pt x="12147371" y="307230"/>
                  <a:pt x="12147371" y="310322"/>
                </a:cubicBezTo>
                <a:lnTo>
                  <a:pt x="12147738" y="338004"/>
                </a:lnTo>
                <a:cubicBezTo>
                  <a:pt x="12147738" y="341096"/>
                  <a:pt x="12150241" y="343599"/>
                  <a:pt x="12153334" y="343526"/>
                </a:cubicBezTo>
                <a:cubicBezTo>
                  <a:pt x="12153334" y="343526"/>
                  <a:pt x="12153334" y="343526"/>
                  <a:pt x="12153334" y="343526"/>
                </a:cubicBezTo>
                <a:close/>
                <a:moveTo>
                  <a:pt x="12157236" y="313782"/>
                </a:moveTo>
                <a:cubicBezTo>
                  <a:pt x="12159150" y="311353"/>
                  <a:pt x="12158708" y="307892"/>
                  <a:pt x="12156353" y="305978"/>
                </a:cubicBezTo>
                <a:lnTo>
                  <a:pt x="12119982" y="277118"/>
                </a:lnTo>
                <a:cubicBezTo>
                  <a:pt x="12117553" y="275204"/>
                  <a:pt x="12114093" y="275572"/>
                  <a:pt x="12112179" y="278001"/>
                </a:cubicBezTo>
                <a:cubicBezTo>
                  <a:pt x="12110264" y="280431"/>
                  <a:pt x="12110706" y="283891"/>
                  <a:pt x="12113062" y="285805"/>
                </a:cubicBezTo>
                <a:lnTo>
                  <a:pt x="12149431" y="314666"/>
                </a:lnTo>
                <a:cubicBezTo>
                  <a:pt x="12150462" y="315475"/>
                  <a:pt x="12151714" y="315844"/>
                  <a:pt x="12152965" y="315844"/>
                </a:cubicBezTo>
                <a:cubicBezTo>
                  <a:pt x="12154586" y="315844"/>
                  <a:pt x="12156205" y="315107"/>
                  <a:pt x="12157236" y="313782"/>
                </a:cubicBezTo>
                <a:close/>
                <a:moveTo>
                  <a:pt x="12120866" y="284922"/>
                </a:moveTo>
                <a:cubicBezTo>
                  <a:pt x="12122780" y="282492"/>
                  <a:pt x="12122339" y="279032"/>
                  <a:pt x="12119908" y="277118"/>
                </a:cubicBezTo>
                <a:lnTo>
                  <a:pt x="12112031" y="270933"/>
                </a:lnTo>
                <a:cubicBezTo>
                  <a:pt x="12109602" y="269019"/>
                  <a:pt x="12106141" y="269461"/>
                  <a:pt x="12104227" y="271890"/>
                </a:cubicBezTo>
                <a:cubicBezTo>
                  <a:pt x="12102313" y="274320"/>
                  <a:pt x="12102755" y="277780"/>
                  <a:pt x="12105184" y="279695"/>
                </a:cubicBezTo>
                <a:lnTo>
                  <a:pt x="12113062" y="285879"/>
                </a:lnTo>
                <a:cubicBezTo>
                  <a:pt x="12114093" y="286689"/>
                  <a:pt x="12115344" y="287057"/>
                  <a:pt x="12116522" y="287057"/>
                </a:cubicBezTo>
                <a:cubicBezTo>
                  <a:pt x="12118215" y="286983"/>
                  <a:pt x="12119835" y="286321"/>
                  <a:pt x="12120866" y="284922"/>
                </a:cubicBezTo>
                <a:close/>
                <a:moveTo>
                  <a:pt x="12113945" y="276897"/>
                </a:moveTo>
                <a:cubicBezTo>
                  <a:pt x="12114829" y="273952"/>
                  <a:pt x="12113136" y="270860"/>
                  <a:pt x="12110191" y="269976"/>
                </a:cubicBezTo>
                <a:lnTo>
                  <a:pt x="12047832" y="251497"/>
                </a:lnTo>
                <a:cubicBezTo>
                  <a:pt x="12044887" y="250613"/>
                  <a:pt x="12041794" y="252307"/>
                  <a:pt x="12040911" y="255252"/>
                </a:cubicBezTo>
                <a:cubicBezTo>
                  <a:pt x="12040028" y="258197"/>
                  <a:pt x="12041721" y="261289"/>
                  <a:pt x="12044666" y="262172"/>
                </a:cubicBezTo>
                <a:lnTo>
                  <a:pt x="12107024" y="280652"/>
                </a:lnTo>
                <a:cubicBezTo>
                  <a:pt x="12107540" y="280799"/>
                  <a:pt x="12108129" y="280873"/>
                  <a:pt x="12108645" y="280873"/>
                </a:cubicBezTo>
                <a:cubicBezTo>
                  <a:pt x="12111074" y="280873"/>
                  <a:pt x="12113209" y="279326"/>
                  <a:pt x="12113945" y="276897"/>
                </a:cubicBezTo>
                <a:close/>
                <a:moveTo>
                  <a:pt x="12051807" y="257239"/>
                </a:moveTo>
                <a:cubicBezTo>
                  <a:pt x="12052028" y="254147"/>
                  <a:pt x="12049820" y="251497"/>
                  <a:pt x="12046727" y="251202"/>
                </a:cubicBezTo>
                <a:lnTo>
                  <a:pt x="11970454" y="244871"/>
                </a:lnTo>
                <a:cubicBezTo>
                  <a:pt x="11967361" y="244650"/>
                  <a:pt x="11964711" y="246859"/>
                  <a:pt x="11964416" y="249951"/>
                </a:cubicBezTo>
                <a:cubicBezTo>
                  <a:pt x="11964196" y="253043"/>
                  <a:pt x="11966404" y="255693"/>
                  <a:pt x="11969497" y="255988"/>
                </a:cubicBezTo>
                <a:lnTo>
                  <a:pt x="12045770" y="262319"/>
                </a:lnTo>
                <a:cubicBezTo>
                  <a:pt x="12045918" y="262319"/>
                  <a:pt x="12046139" y="262319"/>
                  <a:pt x="12046285" y="262319"/>
                </a:cubicBezTo>
                <a:cubicBezTo>
                  <a:pt x="12049157" y="262319"/>
                  <a:pt x="12051587" y="260111"/>
                  <a:pt x="12051807" y="257239"/>
                </a:cubicBezTo>
                <a:close/>
                <a:moveTo>
                  <a:pt x="11883578" y="257460"/>
                </a:moveTo>
                <a:lnTo>
                  <a:pt x="11970085" y="255988"/>
                </a:lnTo>
                <a:cubicBezTo>
                  <a:pt x="11973178" y="255914"/>
                  <a:pt x="11975607" y="253411"/>
                  <a:pt x="11975534" y="250319"/>
                </a:cubicBezTo>
                <a:cubicBezTo>
                  <a:pt x="11975460" y="247227"/>
                  <a:pt x="11972957" y="244797"/>
                  <a:pt x="11969938" y="244871"/>
                </a:cubicBezTo>
                <a:cubicBezTo>
                  <a:pt x="11969938" y="244871"/>
                  <a:pt x="11969938" y="244871"/>
                  <a:pt x="11969864" y="244871"/>
                </a:cubicBezTo>
                <a:lnTo>
                  <a:pt x="11883357" y="246343"/>
                </a:lnTo>
                <a:cubicBezTo>
                  <a:pt x="11880266" y="246417"/>
                  <a:pt x="11877835" y="248920"/>
                  <a:pt x="11877909" y="252012"/>
                </a:cubicBezTo>
                <a:cubicBezTo>
                  <a:pt x="11877983" y="255031"/>
                  <a:pt x="11880487" y="257534"/>
                  <a:pt x="11883578" y="257460"/>
                </a:cubicBezTo>
                <a:cubicBezTo>
                  <a:pt x="11883578" y="257460"/>
                  <a:pt x="11883578" y="257460"/>
                  <a:pt x="11883578" y="257460"/>
                </a:cubicBezTo>
                <a:close/>
                <a:moveTo>
                  <a:pt x="11791108" y="262246"/>
                </a:moveTo>
                <a:lnTo>
                  <a:pt x="11883799" y="257460"/>
                </a:lnTo>
                <a:cubicBezTo>
                  <a:pt x="11886892" y="257313"/>
                  <a:pt x="11889247" y="254663"/>
                  <a:pt x="11889100" y="251570"/>
                </a:cubicBezTo>
                <a:cubicBezTo>
                  <a:pt x="11888953" y="248478"/>
                  <a:pt x="11886597" y="245975"/>
                  <a:pt x="11883284" y="246270"/>
                </a:cubicBezTo>
                <a:lnTo>
                  <a:pt x="11790592" y="251055"/>
                </a:lnTo>
                <a:cubicBezTo>
                  <a:pt x="11787501" y="251202"/>
                  <a:pt x="11785144" y="253853"/>
                  <a:pt x="11785291" y="256871"/>
                </a:cubicBezTo>
                <a:cubicBezTo>
                  <a:pt x="11785439" y="259816"/>
                  <a:pt x="11787942" y="262172"/>
                  <a:pt x="11790887" y="262172"/>
                </a:cubicBezTo>
                <a:cubicBezTo>
                  <a:pt x="11790887" y="262246"/>
                  <a:pt x="11790961" y="262246"/>
                  <a:pt x="11791108" y="262246"/>
                </a:cubicBezTo>
                <a:close/>
                <a:moveTo>
                  <a:pt x="11697680" y="274173"/>
                </a:moveTo>
                <a:lnTo>
                  <a:pt x="11791476" y="262172"/>
                </a:lnTo>
                <a:cubicBezTo>
                  <a:pt x="11794568" y="261804"/>
                  <a:pt x="11796703" y="259006"/>
                  <a:pt x="11796261" y="255914"/>
                </a:cubicBezTo>
                <a:cubicBezTo>
                  <a:pt x="11795893" y="252822"/>
                  <a:pt x="11792949" y="250687"/>
                  <a:pt x="11790003" y="251129"/>
                </a:cubicBezTo>
                <a:lnTo>
                  <a:pt x="11696208" y="263129"/>
                </a:lnTo>
                <a:cubicBezTo>
                  <a:pt x="11693115" y="263497"/>
                  <a:pt x="11690980" y="266295"/>
                  <a:pt x="11691422" y="269387"/>
                </a:cubicBezTo>
                <a:cubicBezTo>
                  <a:pt x="11691790" y="272185"/>
                  <a:pt x="11694220" y="274246"/>
                  <a:pt x="11696944" y="274246"/>
                </a:cubicBezTo>
                <a:cubicBezTo>
                  <a:pt x="11697238" y="274246"/>
                  <a:pt x="11697459" y="274246"/>
                  <a:pt x="11697680" y="274173"/>
                </a:cubicBezTo>
                <a:close/>
                <a:moveTo>
                  <a:pt x="11608301" y="297070"/>
                </a:moveTo>
                <a:lnTo>
                  <a:pt x="11698342" y="274026"/>
                </a:lnTo>
                <a:cubicBezTo>
                  <a:pt x="11701361" y="273289"/>
                  <a:pt x="11703128" y="270197"/>
                  <a:pt x="11702392" y="267252"/>
                </a:cubicBezTo>
                <a:cubicBezTo>
                  <a:pt x="11701656" y="264307"/>
                  <a:pt x="11698637" y="262467"/>
                  <a:pt x="11695618" y="263203"/>
                </a:cubicBezTo>
                <a:lnTo>
                  <a:pt x="11605577" y="286247"/>
                </a:lnTo>
                <a:cubicBezTo>
                  <a:pt x="11602559" y="286983"/>
                  <a:pt x="11600791" y="290075"/>
                  <a:pt x="11601528" y="293020"/>
                </a:cubicBezTo>
                <a:cubicBezTo>
                  <a:pt x="11602191" y="295524"/>
                  <a:pt x="11604472" y="297217"/>
                  <a:pt x="11606976" y="297217"/>
                </a:cubicBezTo>
                <a:cubicBezTo>
                  <a:pt x="11607418" y="297217"/>
                  <a:pt x="11607860" y="297217"/>
                  <a:pt x="11608301" y="297070"/>
                </a:cubicBezTo>
                <a:close/>
                <a:moveTo>
                  <a:pt x="11527684" y="334544"/>
                </a:moveTo>
                <a:lnTo>
                  <a:pt x="11609332" y="296701"/>
                </a:lnTo>
                <a:cubicBezTo>
                  <a:pt x="11612130" y="295376"/>
                  <a:pt x="11613308" y="292063"/>
                  <a:pt x="11612056" y="289266"/>
                </a:cubicBezTo>
                <a:cubicBezTo>
                  <a:pt x="11610731" y="286468"/>
                  <a:pt x="11607491" y="285290"/>
                  <a:pt x="11604620" y="286541"/>
                </a:cubicBezTo>
                <a:lnTo>
                  <a:pt x="11522972" y="324384"/>
                </a:lnTo>
                <a:cubicBezTo>
                  <a:pt x="11520174" y="325709"/>
                  <a:pt x="11518996" y="329022"/>
                  <a:pt x="11520248" y="331820"/>
                </a:cubicBezTo>
                <a:cubicBezTo>
                  <a:pt x="11521205" y="333881"/>
                  <a:pt x="11523267" y="335059"/>
                  <a:pt x="11525328" y="335059"/>
                </a:cubicBezTo>
                <a:cubicBezTo>
                  <a:pt x="11526138" y="335059"/>
                  <a:pt x="11526874" y="334912"/>
                  <a:pt x="11527684" y="334544"/>
                </a:cubicBezTo>
                <a:close/>
                <a:moveTo>
                  <a:pt x="11460761" y="390203"/>
                </a:moveTo>
                <a:lnTo>
                  <a:pt x="11528862" y="333734"/>
                </a:lnTo>
                <a:cubicBezTo>
                  <a:pt x="11531218" y="331746"/>
                  <a:pt x="11531586" y="328286"/>
                  <a:pt x="11529598" y="325856"/>
                </a:cubicBezTo>
                <a:cubicBezTo>
                  <a:pt x="11527610" y="323500"/>
                  <a:pt x="11524077" y="323206"/>
                  <a:pt x="11521720" y="325120"/>
                </a:cubicBezTo>
                <a:lnTo>
                  <a:pt x="11453619" y="381589"/>
                </a:lnTo>
                <a:cubicBezTo>
                  <a:pt x="11451263" y="383577"/>
                  <a:pt x="11450895" y="387037"/>
                  <a:pt x="11452883" y="389467"/>
                </a:cubicBezTo>
                <a:cubicBezTo>
                  <a:pt x="11453987" y="390792"/>
                  <a:pt x="11455607" y="391528"/>
                  <a:pt x="11457226" y="391455"/>
                </a:cubicBezTo>
                <a:cubicBezTo>
                  <a:pt x="11458478" y="391528"/>
                  <a:pt x="11459730" y="391086"/>
                  <a:pt x="11460761" y="390203"/>
                </a:cubicBezTo>
                <a:close/>
                <a:moveTo>
                  <a:pt x="11406058" y="460881"/>
                </a:moveTo>
                <a:lnTo>
                  <a:pt x="11461571" y="389319"/>
                </a:lnTo>
                <a:cubicBezTo>
                  <a:pt x="11463485" y="386890"/>
                  <a:pt x="11463043" y="383356"/>
                  <a:pt x="11460613" y="381515"/>
                </a:cubicBezTo>
                <a:cubicBezTo>
                  <a:pt x="11458183" y="379675"/>
                  <a:pt x="11454723" y="380043"/>
                  <a:pt x="11452809" y="382473"/>
                </a:cubicBezTo>
                <a:lnTo>
                  <a:pt x="11397298" y="454034"/>
                </a:lnTo>
                <a:cubicBezTo>
                  <a:pt x="11395383" y="456464"/>
                  <a:pt x="11395825" y="459998"/>
                  <a:pt x="11398255" y="461838"/>
                </a:cubicBezTo>
                <a:cubicBezTo>
                  <a:pt x="11399285" y="462648"/>
                  <a:pt x="11400537" y="463016"/>
                  <a:pt x="11401715" y="463016"/>
                </a:cubicBezTo>
                <a:cubicBezTo>
                  <a:pt x="11403334" y="463016"/>
                  <a:pt x="11404954" y="462280"/>
                  <a:pt x="11406058" y="460881"/>
                </a:cubicBezTo>
                <a:close/>
                <a:moveTo>
                  <a:pt x="11362989" y="543192"/>
                </a:moveTo>
                <a:lnTo>
                  <a:pt x="11406574" y="460071"/>
                </a:lnTo>
                <a:cubicBezTo>
                  <a:pt x="11407973" y="457347"/>
                  <a:pt x="11406942" y="453961"/>
                  <a:pt x="11404218" y="452562"/>
                </a:cubicBezTo>
                <a:cubicBezTo>
                  <a:pt x="11401494" y="451163"/>
                  <a:pt x="11398107" y="452194"/>
                  <a:pt x="11396708" y="454918"/>
                </a:cubicBezTo>
                <a:lnTo>
                  <a:pt x="11353124" y="538038"/>
                </a:lnTo>
                <a:cubicBezTo>
                  <a:pt x="11351724" y="540762"/>
                  <a:pt x="11352755" y="544149"/>
                  <a:pt x="11355479" y="545548"/>
                </a:cubicBezTo>
                <a:cubicBezTo>
                  <a:pt x="11356289" y="545990"/>
                  <a:pt x="11357246" y="546211"/>
                  <a:pt x="11358130" y="546211"/>
                </a:cubicBezTo>
                <a:cubicBezTo>
                  <a:pt x="11360118" y="546137"/>
                  <a:pt x="11362032" y="545106"/>
                  <a:pt x="11362989" y="543192"/>
                </a:cubicBezTo>
                <a:close/>
                <a:moveTo>
                  <a:pt x="11331110" y="633675"/>
                </a:moveTo>
                <a:lnTo>
                  <a:pt x="11363284" y="542456"/>
                </a:lnTo>
                <a:cubicBezTo>
                  <a:pt x="11364314" y="539584"/>
                  <a:pt x="11362768" y="536345"/>
                  <a:pt x="11359896" y="535314"/>
                </a:cubicBezTo>
                <a:cubicBezTo>
                  <a:pt x="11356951" y="534357"/>
                  <a:pt x="11353786" y="535830"/>
                  <a:pt x="11352755" y="538701"/>
                </a:cubicBezTo>
                <a:lnTo>
                  <a:pt x="11320582" y="629920"/>
                </a:lnTo>
                <a:cubicBezTo>
                  <a:pt x="11319551" y="632791"/>
                  <a:pt x="11321097" y="636031"/>
                  <a:pt x="11323968" y="637062"/>
                </a:cubicBezTo>
                <a:cubicBezTo>
                  <a:pt x="11324632" y="637282"/>
                  <a:pt x="11325220" y="637356"/>
                  <a:pt x="11325883" y="637356"/>
                </a:cubicBezTo>
                <a:cubicBezTo>
                  <a:pt x="11328165" y="637430"/>
                  <a:pt x="11330300" y="635957"/>
                  <a:pt x="11331110" y="633675"/>
                </a:cubicBezTo>
                <a:close/>
                <a:moveTo>
                  <a:pt x="11309686" y="729017"/>
                </a:moveTo>
                <a:lnTo>
                  <a:pt x="11331331" y="633086"/>
                </a:lnTo>
                <a:cubicBezTo>
                  <a:pt x="11331994" y="630067"/>
                  <a:pt x="11330153" y="627122"/>
                  <a:pt x="11327134" y="626386"/>
                </a:cubicBezTo>
                <a:cubicBezTo>
                  <a:pt x="11324116" y="625724"/>
                  <a:pt x="11321171" y="627564"/>
                  <a:pt x="11320435" y="630583"/>
                </a:cubicBezTo>
                <a:lnTo>
                  <a:pt x="11298790" y="726514"/>
                </a:lnTo>
                <a:cubicBezTo>
                  <a:pt x="11298126" y="729532"/>
                  <a:pt x="11299967" y="732477"/>
                  <a:pt x="11302986" y="733213"/>
                </a:cubicBezTo>
                <a:cubicBezTo>
                  <a:pt x="11303428" y="733287"/>
                  <a:pt x="11303869" y="733361"/>
                  <a:pt x="11304238" y="733361"/>
                </a:cubicBezTo>
                <a:cubicBezTo>
                  <a:pt x="11306814" y="733361"/>
                  <a:pt x="11309096" y="731594"/>
                  <a:pt x="11309686" y="729017"/>
                </a:cubicBezTo>
                <a:close/>
                <a:moveTo>
                  <a:pt x="11301955" y="828261"/>
                </a:moveTo>
                <a:lnTo>
                  <a:pt x="11309760" y="728207"/>
                </a:lnTo>
                <a:cubicBezTo>
                  <a:pt x="11309980" y="725115"/>
                  <a:pt x="11307698" y="722464"/>
                  <a:pt x="11304605" y="722244"/>
                </a:cubicBezTo>
                <a:cubicBezTo>
                  <a:pt x="11301881" y="722096"/>
                  <a:pt x="11298863" y="724305"/>
                  <a:pt x="11298642" y="727397"/>
                </a:cubicBezTo>
                <a:lnTo>
                  <a:pt x="11290838" y="827451"/>
                </a:lnTo>
                <a:cubicBezTo>
                  <a:pt x="11290618" y="830543"/>
                  <a:pt x="11292900" y="833194"/>
                  <a:pt x="11295992" y="833415"/>
                </a:cubicBezTo>
                <a:cubicBezTo>
                  <a:pt x="11296139" y="833415"/>
                  <a:pt x="11296286" y="833415"/>
                  <a:pt x="11296507" y="833415"/>
                </a:cubicBezTo>
                <a:cubicBezTo>
                  <a:pt x="11299305" y="833415"/>
                  <a:pt x="11301734" y="831132"/>
                  <a:pt x="11301955" y="828261"/>
                </a:cubicBezTo>
                <a:close/>
                <a:moveTo>
                  <a:pt x="11306152" y="936929"/>
                </a:moveTo>
                <a:cubicBezTo>
                  <a:pt x="11309244" y="936634"/>
                  <a:pt x="11311453" y="933984"/>
                  <a:pt x="11311232" y="930892"/>
                </a:cubicBezTo>
                <a:lnTo>
                  <a:pt x="11301955" y="827377"/>
                </a:lnTo>
                <a:cubicBezTo>
                  <a:pt x="11301661" y="824285"/>
                  <a:pt x="11298936" y="822150"/>
                  <a:pt x="11295918" y="822298"/>
                </a:cubicBezTo>
                <a:cubicBezTo>
                  <a:pt x="11292826" y="822592"/>
                  <a:pt x="11290618" y="825242"/>
                  <a:pt x="11290838" y="828335"/>
                </a:cubicBezTo>
                <a:lnTo>
                  <a:pt x="11300114" y="931849"/>
                </a:lnTo>
                <a:cubicBezTo>
                  <a:pt x="11300409" y="934720"/>
                  <a:pt x="11302838" y="936929"/>
                  <a:pt x="11305710" y="936929"/>
                </a:cubicBezTo>
                <a:cubicBezTo>
                  <a:pt x="11305857" y="936929"/>
                  <a:pt x="11306005" y="936929"/>
                  <a:pt x="11306152" y="936929"/>
                </a:cubicBezTo>
                <a:close/>
                <a:moveTo>
                  <a:pt x="11345246" y="1029988"/>
                </a:moveTo>
                <a:cubicBezTo>
                  <a:pt x="11348117" y="1028811"/>
                  <a:pt x="11349516" y="1025571"/>
                  <a:pt x="11348338" y="1022773"/>
                </a:cubicBezTo>
                <a:lnTo>
                  <a:pt x="11310790" y="929346"/>
                </a:lnTo>
                <a:cubicBezTo>
                  <a:pt x="11309612" y="926474"/>
                  <a:pt x="11306372" y="925075"/>
                  <a:pt x="11303575" y="926253"/>
                </a:cubicBezTo>
                <a:cubicBezTo>
                  <a:pt x="11300704" y="927431"/>
                  <a:pt x="11299305" y="930671"/>
                  <a:pt x="11300483" y="933469"/>
                </a:cubicBezTo>
                <a:lnTo>
                  <a:pt x="11338031" y="1026896"/>
                </a:lnTo>
                <a:cubicBezTo>
                  <a:pt x="11338914" y="1029105"/>
                  <a:pt x="11341049" y="1030430"/>
                  <a:pt x="11343258" y="1030430"/>
                </a:cubicBezTo>
                <a:cubicBezTo>
                  <a:pt x="11343921" y="1030357"/>
                  <a:pt x="11344583" y="1030209"/>
                  <a:pt x="11345246" y="1029988"/>
                </a:cubicBezTo>
                <a:close/>
                <a:moveTo>
                  <a:pt x="11424023" y="1098237"/>
                </a:moveTo>
                <a:cubicBezTo>
                  <a:pt x="11426084" y="1095955"/>
                  <a:pt x="11425936" y="1092421"/>
                  <a:pt x="11423654" y="1090360"/>
                </a:cubicBezTo>
                <a:lnTo>
                  <a:pt x="11346939" y="1020638"/>
                </a:lnTo>
                <a:cubicBezTo>
                  <a:pt x="11344657" y="1018577"/>
                  <a:pt x="11341123" y="1018724"/>
                  <a:pt x="11339061" y="1021006"/>
                </a:cubicBezTo>
                <a:cubicBezTo>
                  <a:pt x="11337000" y="1023289"/>
                  <a:pt x="11337147" y="1026823"/>
                  <a:pt x="11339429" y="1028884"/>
                </a:cubicBezTo>
                <a:lnTo>
                  <a:pt x="11416145" y="1098605"/>
                </a:lnTo>
                <a:cubicBezTo>
                  <a:pt x="11417249" y="1099563"/>
                  <a:pt x="11418574" y="1100078"/>
                  <a:pt x="11419900" y="1100078"/>
                </a:cubicBezTo>
                <a:cubicBezTo>
                  <a:pt x="11421445" y="1100078"/>
                  <a:pt x="11422992" y="1099415"/>
                  <a:pt x="11424023" y="1098237"/>
                </a:cubicBezTo>
                <a:close/>
                <a:moveTo>
                  <a:pt x="11524665" y="1144252"/>
                </a:moveTo>
                <a:cubicBezTo>
                  <a:pt x="11525991" y="1141454"/>
                  <a:pt x="11524813" y="1138141"/>
                  <a:pt x="11522015" y="1136816"/>
                </a:cubicBezTo>
                <a:lnTo>
                  <a:pt x="11422255" y="1089476"/>
                </a:lnTo>
                <a:cubicBezTo>
                  <a:pt x="11419458" y="1088151"/>
                  <a:pt x="11416145" y="1089329"/>
                  <a:pt x="11414820" y="1092127"/>
                </a:cubicBezTo>
                <a:cubicBezTo>
                  <a:pt x="11413494" y="1094924"/>
                  <a:pt x="11414673" y="1098237"/>
                  <a:pt x="11417470" y="1099563"/>
                </a:cubicBezTo>
                <a:lnTo>
                  <a:pt x="11517229" y="1146902"/>
                </a:lnTo>
                <a:cubicBezTo>
                  <a:pt x="11518039" y="1147270"/>
                  <a:pt x="11518850" y="1147418"/>
                  <a:pt x="11519659" y="1147418"/>
                </a:cubicBezTo>
                <a:cubicBezTo>
                  <a:pt x="11521794" y="1147418"/>
                  <a:pt x="11523708" y="1146240"/>
                  <a:pt x="11524665" y="1144252"/>
                </a:cubicBezTo>
                <a:close/>
                <a:moveTo>
                  <a:pt x="11630830" y="1169505"/>
                </a:moveTo>
                <a:cubicBezTo>
                  <a:pt x="11631566" y="1166486"/>
                  <a:pt x="11629726" y="1163467"/>
                  <a:pt x="11626781" y="1162731"/>
                </a:cubicBezTo>
                <a:lnTo>
                  <a:pt x="11521058" y="1136374"/>
                </a:lnTo>
                <a:cubicBezTo>
                  <a:pt x="11518113" y="1135638"/>
                  <a:pt x="11515021" y="1137478"/>
                  <a:pt x="11514284" y="1140423"/>
                </a:cubicBezTo>
                <a:cubicBezTo>
                  <a:pt x="11513548" y="1143442"/>
                  <a:pt x="11515389" y="1146460"/>
                  <a:pt x="11518334" y="1147197"/>
                </a:cubicBezTo>
                <a:lnTo>
                  <a:pt x="11624056" y="1173554"/>
                </a:lnTo>
                <a:cubicBezTo>
                  <a:pt x="11624499" y="1173701"/>
                  <a:pt x="11625014" y="1173701"/>
                  <a:pt x="11625456" y="1173701"/>
                </a:cubicBezTo>
                <a:cubicBezTo>
                  <a:pt x="11627959" y="1173701"/>
                  <a:pt x="11630168" y="1172008"/>
                  <a:pt x="11630830" y="1169505"/>
                </a:cubicBezTo>
                <a:close/>
                <a:moveTo>
                  <a:pt x="11737215" y="1174143"/>
                </a:moveTo>
                <a:cubicBezTo>
                  <a:pt x="11737363" y="1171051"/>
                  <a:pt x="11735007" y="1168474"/>
                  <a:pt x="11731915" y="1168253"/>
                </a:cubicBezTo>
                <a:lnTo>
                  <a:pt x="11625676" y="1162584"/>
                </a:lnTo>
                <a:cubicBezTo>
                  <a:pt x="11622363" y="1162216"/>
                  <a:pt x="11620008" y="1164793"/>
                  <a:pt x="11619787" y="1167885"/>
                </a:cubicBezTo>
                <a:cubicBezTo>
                  <a:pt x="11619566" y="1170977"/>
                  <a:pt x="11621995" y="1173554"/>
                  <a:pt x="11625087" y="1173775"/>
                </a:cubicBezTo>
                <a:lnTo>
                  <a:pt x="11731326" y="1179444"/>
                </a:lnTo>
                <a:cubicBezTo>
                  <a:pt x="11731472" y="1179444"/>
                  <a:pt x="11731546" y="1179444"/>
                  <a:pt x="11731694" y="1179444"/>
                </a:cubicBezTo>
                <a:cubicBezTo>
                  <a:pt x="11734639" y="1179370"/>
                  <a:pt x="11737068" y="1177088"/>
                  <a:pt x="11737215" y="1174143"/>
                </a:cubicBezTo>
                <a:close/>
                <a:moveTo>
                  <a:pt x="11732503" y="1179296"/>
                </a:moveTo>
                <a:lnTo>
                  <a:pt x="11833956" y="1164645"/>
                </a:lnTo>
                <a:cubicBezTo>
                  <a:pt x="11837049" y="1164204"/>
                  <a:pt x="11839110" y="1161406"/>
                  <a:pt x="11838668" y="1158314"/>
                </a:cubicBezTo>
                <a:cubicBezTo>
                  <a:pt x="11838226" y="1155222"/>
                  <a:pt x="11835356" y="1153160"/>
                  <a:pt x="11832337" y="1153602"/>
                </a:cubicBezTo>
                <a:lnTo>
                  <a:pt x="11730884" y="1168253"/>
                </a:lnTo>
                <a:cubicBezTo>
                  <a:pt x="11727791" y="1168695"/>
                  <a:pt x="11725731" y="1171492"/>
                  <a:pt x="11726172" y="1174584"/>
                </a:cubicBezTo>
                <a:cubicBezTo>
                  <a:pt x="11726540" y="1177382"/>
                  <a:pt x="11728970" y="1179370"/>
                  <a:pt x="11731694" y="1179370"/>
                </a:cubicBezTo>
                <a:cubicBezTo>
                  <a:pt x="11731988" y="1179370"/>
                  <a:pt x="11732209" y="1179370"/>
                  <a:pt x="11732503" y="1179296"/>
                </a:cubicBezTo>
                <a:close/>
                <a:moveTo>
                  <a:pt x="11835134" y="1164425"/>
                </a:moveTo>
                <a:lnTo>
                  <a:pt x="11927458" y="1129306"/>
                </a:lnTo>
                <a:cubicBezTo>
                  <a:pt x="11930329" y="1128202"/>
                  <a:pt x="11931802" y="1124963"/>
                  <a:pt x="11930697" y="1122091"/>
                </a:cubicBezTo>
                <a:cubicBezTo>
                  <a:pt x="11929593" y="1119220"/>
                  <a:pt x="11926427" y="1117747"/>
                  <a:pt x="11923482" y="1118852"/>
                </a:cubicBezTo>
                <a:lnTo>
                  <a:pt x="11831159" y="1153970"/>
                </a:lnTo>
                <a:cubicBezTo>
                  <a:pt x="11828287" y="1155074"/>
                  <a:pt x="11826815" y="1158314"/>
                  <a:pt x="11827920" y="1161185"/>
                </a:cubicBezTo>
                <a:cubicBezTo>
                  <a:pt x="11828803" y="1163394"/>
                  <a:pt x="11830937" y="1164793"/>
                  <a:pt x="11833147" y="1164793"/>
                </a:cubicBezTo>
                <a:cubicBezTo>
                  <a:pt x="11833809" y="1164719"/>
                  <a:pt x="11834472" y="1164645"/>
                  <a:pt x="11835134" y="1164425"/>
                </a:cubicBezTo>
                <a:close/>
                <a:moveTo>
                  <a:pt x="11928636" y="1128644"/>
                </a:moveTo>
                <a:lnTo>
                  <a:pt x="11932759" y="1125772"/>
                </a:lnTo>
                <a:cubicBezTo>
                  <a:pt x="11935262" y="1124005"/>
                  <a:pt x="11935924" y="1120545"/>
                  <a:pt x="11934157" y="1118042"/>
                </a:cubicBezTo>
                <a:cubicBezTo>
                  <a:pt x="11932390" y="1115539"/>
                  <a:pt x="11928930" y="1114876"/>
                  <a:pt x="11926427" y="1116643"/>
                </a:cubicBezTo>
                <a:lnTo>
                  <a:pt x="11922304" y="1119514"/>
                </a:lnTo>
                <a:cubicBezTo>
                  <a:pt x="11919801" y="1121281"/>
                  <a:pt x="11919139" y="1124742"/>
                  <a:pt x="11920906" y="1127245"/>
                </a:cubicBezTo>
                <a:cubicBezTo>
                  <a:pt x="11922009" y="1128791"/>
                  <a:pt x="11923777" y="1129674"/>
                  <a:pt x="11925544" y="1129674"/>
                </a:cubicBezTo>
                <a:cubicBezTo>
                  <a:pt x="11926574" y="1129601"/>
                  <a:pt x="11927678" y="1129306"/>
                  <a:pt x="11928636" y="1128644"/>
                </a:cubicBezTo>
                <a:close/>
                <a:moveTo>
                  <a:pt x="11932759" y="1125772"/>
                </a:moveTo>
                <a:lnTo>
                  <a:pt x="12008444" y="1072985"/>
                </a:lnTo>
                <a:cubicBezTo>
                  <a:pt x="12010947" y="1071218"/>
                  <a:pt x="12011609" y="1067757"/>
                  <a:pt x="12009842" y="1065254"/>
                </a:cubicBezTo>
                <a:cubicBezTo>
                  <a:pt x="12008075" y="1062751"/>
                  <a:pt x="12004615" y="1062088"/>
                  <a:pt x="12002111" y="1063855"/>
                </a:cubicBezTo>
                <a:lnTo>
                  <a:pt x="11926427" y="1116643"/>
                </a:lnTo>
                <a:cubicBezTo>
                  <a:pt x="11923924" y="1118410"/>
                  <a:pt x="11923261" y="1121870"/>
                  <a:pt x="11925028" y="1124374"/>
                </a:cubicBezTo>
                <a:cubicBezTo>
                  <a:pt x="11926133" y="1125920"/>
                  <a:pt x="11927900" y="1126803"/>
                  <a:pt x="11929666" y="1126729"/>
                </a:cubicBezTo>
                <a:cubicBezTo>
                  <a:pt x="11930697" y="1126729"/>
                  <a:pt x="11931802" y="1126435"/>
                  <a:pt x="11932759" y="1125772"/>
                </a:cubicBezTo>
                <a:close/>
                <a:moveTo>
                  <a:pt x="12010799" y="1069083"/>
                </a:moveTo>
                <a:lnTo>
                  <a:pt x="12015659" y="1029105"/>
                </a:lnTo>
                <a:cubicBezTo>
                  <a:pt x="12016026" y="1026013"/>
                  <a:pt x="12013818" y="1023289"/>
                  <a:pt x="12010799" y="1022921"/>
                </a:cubicBezTo>
                <a:cubicBezTo>
                  <a:pt x="12007633" y="1022553"/>
                  <a:pt x="12004983" y="1024688"/>
                  <a:pt x="12004615" y="1027780"/>
                </a:cubicBezTo>
                <a:lnTo>
                  <a:pt x="11999756" y="1067757"/>
                </a:lnTo>
                <a:cubicBezTo>
                  <a:pt x="11999387" y="1070849"/>
                  <a:pt x="12001596" y="1073574"/>
                  <a:pt x="12004615" y="1073942"/>
                </a:cubicBezTo>
                <a:cubicBezTo>
                  <a:pt x="12004835" y="1073942"/>
                  <a:pt x="12005130" y="1074015"/>
                  <a:pt x="12005351" y="1074015"/>
                </a:cubicBezTo>
                <a:cubicBezTo>
                  <a:pt x="12008075" y="1073942"/>
                  <a:pt x="12010431" y="1071880"/>
                  <a:pt x="12010799" y="1069083"/>
                </a:cubicBezTo>
                <a:close/>
                <a:moveTo>
                  <a:pt x="12010726" y="1033964"/>
                </a:moveTo>
                <a:cubicBezTo>
                  <a:pt x="12013818" y="1033670"/>
                  <a:pt x="12016026" y="1030946"/>
                  <a:pt x="12015732" y="1027853"/>
                </a:cubicBezTo>
                <a:lnTo>
                  <a:pt x="12012714" y="997079"/>
                </a:lnTo>
                <a:cubicBezTo>
                  <a:pt x="12012419" y="993987"/>
                  <a:pt x="12009547" y="991852"/>
                  <a:pt x="12006603" y="992073"/>
                </a:cubicBezTo>
                <a:cubicBezTo>
                  <a:pt x="12003511" y="992367"/>
                  <a:pt x="12001302" y="995091"/>
                  <a:pt x="12001596" y="998183"/>
                </a:cubicBezTo>
                <a:lnTo>
                  <a:pt x="12004615" y="1028958"/>
                </a:lnTo>
                <a:cubicBezTo>
                  <a:pt x="12004909" y="1031829"/>
                  <a:pt x="12007339" y="1033964"/>
                  <a:pt x="12010211" y="1033964"/>
                </a:cubicBezTo>
                <a:cubicBezTo>
                  <a:pt x="12010357" y="1033964"/>
                  <a:pt x="12010505" y="1033964"/>
                  <a:pt x="12010726" y="1033964"/>
                </a:cubicBezTo>
                <a:close/>
                <a:moveTo>
                  <a:pt x="12007192" y="1003263"/>
                </a:moveTo>
                <a:cubicBezTo>
                  <a:pt x="12010284" y="1003190"/>
                  <a:pt x="12012714" y="1000686"/>
                  <a:pt x="12012640" y="997594"/>
                </a:cubicBezTo>
                <a:lnTo>
                  <a:pt x="12012051" y="962402"/>
                </a:lnTo>
                <a:cubicBezTo>
                  <a:pt x="12011978" y="959310"/>
                  <a:pt x="12009990" y="957028"/>
                  <a:pt x="12006382" y="956954"/>
                </a:cubicBezTo>
                <a:cubicBezTo>
                  <a:pt x="12003290" y="957028"/>
                  <a:pt x="12000860" y="959531"/>
                  <a:pt x="12000934" y="962623"/>
                </a:cubicBezTo>
                <a:lnTo>
                  <a:pt x="12001523" y="997815"/>
                </a:lnTo>
                <a:cubicBezTo>
                  <a:pt x="12001596" y="1000834"/>
                  <a:pt x="12004099" y="1003263"/>
                  <a:pt x="12007192" y="1003263"/>
                </a:cubicBezTo>
                <a:cubicBezTo>
                  <a:pt x="12007118" y="1003263"/>
                  <a:pt x="12007192" y="1003263"/>
                  <a:pt x="12007192" y="1003263"/>
                </a:cubicBezTo>
                <a:close/>
                <a:moveTo>
                  <a:pt x="12011904" y="963801"/>
                </a:moveTo>
                <a:lnTo>
                  <a:pt x="12024714" y="910424"/>
                </a:lnTo>
                <a:cubicBezTo>
                  <a:pt x="12025450" y="907406"/>
                  <a:pt x="12023610" y="904387"/>
                  <a:pt x="12020591" y="903725"/>
                </a:cubicBezTo>
                <a:cubicBezTo>
                  <a:pt x="12017573" y="902989"/>
                  <a:pt x="12014628" y="904829"/>
                  <a:pt x="12013892" y="907848"/>
                </a:cubicBezTo>
                <a:lnTo>
                  <a:pt x="12001081" y="961224"/>
                </a:lnTo>
                <a:cubicBezTo>
                  <a:pt x="12000345" y="964243"/>
                  <a:pt x="12002185" y="967262"/>
                  <a:pt x="12005204" y="967924"/>
                </a:cubicBezTo>
                <a:cubicBezTo>
                  <a:pt x="12005646" y="967998"/>
                  <a:pt x="12006087" y="968071"/>
                  <a:pt x="12006529" y="968071"/>
                </a:cubicBezTo>
                <a:cubicBezTo>
                  <a:pt x="12009032" y="967998"/>
                  <a:pt x="12011314" y="966304"/>
                  <a:pt x="12011904" y="963801"/>
                </a:cubicBezTo>
                <a:close/>
                <a:moveTo>
                  <a:pt x="12024641" y="910572"/>
                </a:moveTo>
                <a:lnTo>
                  <a:pt x="12042973" y="842323"/>
                </a:lnTo>
                <a:cubicBezTo>
                  <a:pt x="12043782" y="839378"/>
                  <a:pt x="12042015" y="836286"/>
                  <a:pt x="12039070" y="835476"/>
                </a:cubicBezTo>
                <a:cubicBezTo>
                  <a:pt x="12036052" y="834666"/>
                  <a:pt x="12033034" y="836433"/>
                  <a:pt x="12032224" y="839378"/>
                </a:cubicBezTo>
                <a:lnTo>
                  <a:pt x="12013892" y="907627"/>
                </a:lnTo>
                <a:cubicBezTo>
                  <a:pt x="12013081" y="910572"/>
                  <a:pt x="12014849" y="913664"/>
                  <a:pt x="12017793" y="914474"/>
                </a:cubicBezTo>
                <a:cubicBezTo>
                  <a:pt x="12018309" y="914621"/>
                  <a:pt x="12018824" y="914695"/>
                  <a:pt x="12019266" y="914695"/>
                </a:cubicBezTo>
                <a:cubicBezTo>
                  <a:pt x="12021769" y="914621"/>
                  <a:pt x="12023978" y="913001"/>
                  <a:pt x="12024641" y="910572"/>
                </a:cubicBezTo>
                <a:close/>
                <a:moveTo>
                  <a:pt x="12043120" y="841955"/>
                </a:moveTo>
                <a:lnTo>
                  <a:pt x="12058875" y="762147"/>
                </a:lnTo>
                <a:cubicBezTo>
                  <a:pt x="12059464" y="759129"/>
                  <a:pt x="12057476" y="756184"/>
                  <a:pt x="12054458" y="755595"/>
                </a:cubicBezTo>
                <a:cubicBezTo>
                  <a:pt x="12051513" y="755006"/>
                  <a:pt x="12048494" y="756994"/>
                  <a:pt x="12047906" y="760012"/>
                </a:cubicBezTo>
                <a:lnTo>
                  <a:pt x="12032150" y="839820"/>
                </a:lnTo>
                <a:cubicBezTo>
                  <a:pt x="12031561" y="842838"/>
                  <a:pt x="12033549" y="845783"/>
                  <a:pt x="12036567" y="846372"/>
                </a:cubicBezTo>
                <a:cubicBezTo>
                  <a:pt x="12036936" y="846446"/>
                  <a:pt x="12037303" y="846446"/>
                  <a:pt x="12037672" y="846446"/>
                </a:cubicBezTo>
                <a:cubicBezTo>
                  <a:pt x="12040249" y="846372"/>
                  <a:pt x="12042604" y="844532"/>
                  <a:pt x="12043120" y="841955"/>
                </a:cubicBezTo>
                <a:close/>
                <a:moveTo>
                  <a:pt x="12058949" y="761853"/>
                </a:moveTo>
                <a:lnTo>
                  <a:pt x="12072201" y="675640"/>
                </a:lnTo>
                <a:cubicBezTo>
                  <a:pt x="12072643" y="672622"/>
                  <a:pt x="12070581" y="669750"/>
                  <a:pt x="12067563" y="669309"/>
                </a:cubicBezTo>
                <a:cubicBezTo>
                  <a:pt x="12064617" y="668867"/>
                  <a:pt x="12061673" y="670928"/>
                  <a:pt x="12061231" y="673947"/>
                </a:cubicBezTo>
                <a:lnTo>
                  <a:pt x="12047979" y="760160"/>
                </a:lnTo>
                <a:cubicBezTo>
                  <a:pt x="12047537" y="763178"/>
                  <a:pt x="12049599" y="766049"/>
                  <a:pt x="12052618" y="766491"/>
                </a:cubicBezTo>
                <a:cubicBezTo>
                  <a:pt x="12052912" y="766565"/>
                  <a:pt x="12053206" y="766565"/>
                  <a:pt x="12053501" y="766565"/>
                </a:cubicBezTo>
                <a:cubicBezTo>
                  <a:pt x="12056151" y="766565"/>
                  <a:pt x="12058507" y="764577"/>
                  <a:pt x="12058949" y="761853"/>
                </a:cubicBezTo>
                <a:close/>
                <a:moveTo>
                  <a:pt x="12072201" y="675493"/>
                </a:moveTo>
                <a:lnTo>
                  <a:pt x="12082950" y="588249"/>
                </a:lnTo>
                <a:cubicBezTo>
                  <a:pt x="12083318" y="585231"/>
                  <a:pt x="12081183" y="582433"/>
                  <a:pt x="12078091" y="582065"/>
                </a:cubicBezTo>
                <a:cubicBezTo>
                  <a:pt x="12075072" y="581697"/>
                  <a:pt x="12072275" y="583906"/>
                  <a:pt x="12071907" y="586924"/>
                </a:cubicBezTo>
                <a:lnTo>
                  <a:pt x="12061157" y="674168"/>
                </a:lnTo>
                <a:cubicBezTo>
                  <a:pt x="12060790" y="677186"/>
                  <a:pt x="12062924" y="679984"/>
                  <a:pt x="12066017" y="680352"/>
                </a:cubicBezTo>
                <a:cubicBezTo>
                  <a:pt x="12066238" y="680352"/>
                  <a:pt x="12066532" y="680426"/>
                  <a:pt x="12066753" y="680426"/>
                </a:cubicBezTo>
                <a:cubicBezTo>
                  <a:pt x="12069403" y="680352"/>
                  <a:pt x="12071833" y="678291"/>
                  <a:pt x="12072201" y="675493"/>
                </a:cubicBezTo>
                <a:close/>
                <a:moveTo>
                  <a:pt x="12082877" y="588102"/>
                </a:moveTo>
                <a:lnTo>
                  <a:pt x="12089797" y="506380"/>
                </a:lnTo>
                <a:cubicBezTo>
                  <a:pt x="12090092" y="503288"/>
                  <a:pt x="12087809" y="500638"/>
                  <a:pt x="12084717" y="500343"/>
                </a:cubicBezTo>
                <a:cubicBezTo>
                  <a:pt x="12081698" y="500196"/>
                  <a:pt x="12078974" y="502331"/>
                  <a:pt x="12078680" y="505423"/>
                </a:cubicBezTo>
                <a:lnTo>
                  <a:pt x="12071760" y="587145"/>
                </a:lnTo>
                <a:cubicBezTo>
                  <a:pt x="12071465" y="590237"/>
                  <a:pt x="12073748" y="592888"/>
                  <a:pt x="12076839" y="593182"/>
                </a:cubicBezTo>
                <a:cubicBezTo>
                  <a:pt x="12076986" y="593182"/>
                  <a:pt x="12077208" y="593182"/>
                  <a:pt x="12077355" y="593182"/>
                </a:cubicBezTo>
                <a:cubicBezTo>
                  <a:pt x="12080226" y="593182"/>
                  <a:pt x="12082656" y="590973"/>
                  <a:pt x="12082877" y="588102"/>
                </a:cubicBezTo>
                <a:close/>
                <a:moveTo>
                  <a:pt x="12089871" y="506086"/>
                </a:moveTo>
                <a:lnTo>
                  <a:pt x="12092226" y="436659"/>
                </a:lnTo>
                <a:cubicBezTo>
                  <a:pt x="12092300" y="433567"/>
                  <a:pt x="12089944" y="430990"/>
                  <a:pt x="12086852" y="430917"/>
                </a:cubicBezTo>
                <a:cubicBezTo>
                  <a:pt x="12083834" y="430990"/>
                  <a:pt x="12081183" y="433199"/>
                  <a:pt x="12081110" y="436291"/>
                </a:cubicBezTo>
                <a:lnTo>
                  <a:pt x="12078753" y="505718"/>
                </a:lnTo>
                <a:cubicBezTo>
                  <a:pt x="12078680" y="508810"/>
                  <a:pt x="12081036" y="511387"/>
                  <a:pt x="12084128" y="511460"/>
                </a:cubicBezTo>
                <a:cubicBezTo>
                  <a:pt x="12084201" y="511460"/>
                  <a:pt x="12084275" y="511460"/>
                  <a:pt x="12084349" y="511460"/>
                </a:cubicBezTo>
                <a:cubicBezTo>
                  <a:pt x="12087294" y="511460"/>
                  <a:pt x="12089723" y="509104"/>
                  <a:pt x="12089871" y="506086"/>
                </a:cubicBezTo>
                <a:close/>
                <a:moveTo>
                  <a:pt x="12092153" y="436806"/>
                </a:moveTo>
                <a:lnTo>
                  <a:pt x="12095613" y="380779"/>
                </a:lnTo>
                <a:cubicBezTo>
                  <a:pt x="12095761" y="377687"/>
                  <a:pt x="12093478" y="375037"/>
                  <a:pt x="12090386" y="374889"/>
                </a:cubicBezTo>
                <a:cubicBezTo>
                  <a:pt x="12087368" y="374595"/>
                  <a:pt x="12084644" y="377024"/>
                  <a:pt x="12084496" y="380117"/>
                </a:cubicBezTo>
                <a:lnTo>
                  <a:pt x="12081036" y="436144"/>
                </a:lnTo>
                <a:cubicBezTo>
                  <a:pt x="12080815" y="439236"/>
                  <a:pt x="12083171" y="441886"/>
                  <a:pt x="12086263" y="442034"/>
                </a:cubicBezTo>
                <a:cubicBezTo>
                  <a:pt x="12086410" y="442034"/>
                  <a:pt x="12086558" y="442034"/>
                  <a:pt x="12086632" y="442034"/>
                </a:cubicBezTo>
                <a:cubicBezTo>
                  <a:pt x="12089576" y="442034"/>
                  <a:pt x="12092006" y="439751"/>
                  <a:pt x="12092153" y="436806"/>
                </a:cubicBezTo>
                <a:close/>
                <a:moveTo>
                  <a:pt x="12095466" y="381810"/>
                </a:moveTo>
                <a:lnTo>
                  <a:pt x="12105994" y="340213"/>
                </a:lnTo>
                <a:cubicBezTo>
                  <a:pt x="12106731" y="337268"/>
                  <a:pt x="12104964" y="334176"/>
                  <a:pt x="12101945" y="333439"/>
                </a:cubicBezTo>
                <a:cubicBezTo>
                  <a:pt x="12098926" y="332630"/>
                  <a:pt x="12095907" y="334470"/>
                  <a:pt x="12095171" y="337489"/>
                </a:cubicBezTo>
                <a:lnTo>
                  <a:pt x="12084644" y="379086"/>
                </a:lnTo>
                <a:cubicBezTo>
                  <a:pt x="12083908" y="382031"/>
                  <a:pt x="12085674" y="385123"/>
                  <a:pt x="12088692" y="385859"/>
                </a:cubicBezTo>
                <a:cubicBezTo>
                  <a:pt x="12089134" y="386006"/>
                  <a:pt x="12089649" y="386006"/>
                  <a:pt x="12090092" y="386006"/>
                </a:cubicBezTo>
                <a:cubicBezTo>
                  <a:pt x="12092521" y="386006"/>
                  <a:pt x="12094804" y="384313"/>
                  <a:pt x="12095466" y="381810"/>
                </a:cubicBezTo>
                <a:close/>
                <a:moveTo>
                  <a:pt x="12105921" y="340360"/>
                </a:moveTo>
                <a:lnTo>
                  <a:pt x="12115050" y="307303"/>
                </a:lnTo>
                <a:cubicBezTo>
                  <a:pt x="12115860" y="304358"/>
                  <a:pt x="12114093" y="301266"/>
                  <a:pt x="12111148" y="300456"/>
                </a:cubicBezTo>
                <a:cubicBezTo>
                  <a:pt x="12108203" y="299646"/>
                  <a:pt x="12105110" y="301413"/>
                  <a:pt x="12104300" y="304358"/>
                </a:cubicBezTo>
                <a:lnTo>
                  <a:pt x="12095171" y="337415"/>
                </a:lnTo>
                <a:cubicBezTo>
                  <a:pt x="12094361" y="340360"/>
                  <a:pt x="12096128" y="343452"/>
                  <a:pt x="12099073" y="344262"/>
                </a:cubicBezTo>
                <a:cubicBezTo>
                  <a:pt x="12099588" y="344409"/>
                  <a:pt x="12100104" y="344483"/>
                  <a:pt x="12100619" y="344483"/>
                </a:cubicBezTo>
                <a:cubicBezTo>
                  <a:pt x="12103049" y="344409"/>
                  <a:pt x="12105258" y="342790"/>
                  <a:pt x="12105921" y="340360"/>
                </a:cubicBezTo>
                <a:close/>
                <a:moveTo>
                  <a:pt x="12109896" y="311353"/>
                </a:moveTo>
                <a:cubicBezTo>
                  <a:pt x="12112988" y="311279"/>
                  <a:pt x="12115418" y="308702"/>
                  <a:pt x="12115270" y="305610"/>
                </a:cubicBezTo>
                <a:lnTo>
                  <a:pt x="12114240" y="275130"/>
                </a:lnTo>
                <a:cubicBezTo>
                  <a:pt x="12114167" y="272111"/>
                  <a:pt x="12111663" y="269755"/>
                  <a:pt x="12108645" y="269755"/>
                </a:cubicBezTo>
                <a:cubicBezTo>
                  <a:pt x="12108571" y="269755"/>
                  <a:pt x="12108571" y="269755"/>
                  <a:pt x="12108497" y="269755"/>
                </a:cubicBezTo>
                <a:cubicBezTo>
                  <a:pt x="12105405" y="269829"/>
                  <a:pt x="12102976" y="272406"/>
                  <a:pt x="12103123" y="275498"/>
                </a:cubicBezTo>
                <a:lnTo>
                  <a:pt x="12104154" y="305978"/>
                </a:lnTo>
                <a:cubicBezTo>
                  <a:pt x="12104227" y="308997"/>
                  <a:pt x="12106731" y="311353"/>
                  <a:pt x="12109748" y="311353"/>
                </a:cubicBezTo>
                <a:cubicBezTo>
                  <a:pt x="12109748" y="311353"/>
                  <a:pt x="12109822" y="311353"/>
                  <a:pt x="12109896" y="311353"/>
                </a:cubicBezTo>
                <a:close/>
                <a:moveTo>
                  <a:pt x="12110706" y="280431"/>
                </a:moveTo>
                <a:cubicBezTo>
                  <a:pt x="12113577" y="279253"/>
                  <a:pt x="12114903" y="276013"/>
                  <a:pt x="12113798" y="273142"/>
                </a:cubicBezTo>
                <a:lnTo>
                  <a:pt x="12100252" y="239717"/>
                </a:lnTo>
                <a:cubicBezTo>
                  <a:pt x="12099073" y="236846"/>
                  <a:pt x="12095834" y="235521"/>
                  <a:pt x="12092963" y="236625"/>
                </a:cubicBezTo>
                <a:cubicBezTo>
                  <a:pt x="12090092" y="237803"/>
                  <a:pt x="12088766" y="241042"/>
                  <a:pt x="12089871" y="243914"/>
                </a:cubicBezTo>
                <a:lnTo>
                  <a:pt x="12103417" y="277339"/>
                </a:lnTo>
                <a:cubicBezTo>
                  <a:pt x="12104300" y="279547"/>
                  <a:pt x="12106436" y="280799"/>
                  <a:pt x="12108645" y="280799"/>
                </a:cubicBezTo>
                <a:cubicBezTo>
                  <a:pt x="12109381" y="280873"/>
                  <a:pt x="12110043" y="280725"/>
                  <a:pt x="12110706" y="280431"/>
                </a:cubicBezTo>
                <a:close/>
                <a:moveTo>
                  <a:pt x="12098190" y="246490"/>
                </a:moveTo>
                <a:cubicBezTo>
                  <a:pt x="12100767" y="244797"/>
                  <a:pt x="12101429" y="241263"/>
                  <a:pt x="12099662" y="238760"/>
                </a:cubicBezTo>
                <a:lnTo>
                  <a:pt x="12071317" y="197089"/>
                </a:lnTo>
                <a:cubicBezTo>
                  <a:pt x="12069624" y="194512"/>
                  <a:pt x="12066090" y="193850"/>
                  <a:pt x="12063587" y="195617"/>
                </a:cubicBezTo>
                <a:cubicBezTo>
                  <a:pt x="12061010" y="197310"/>
                  <a:pt x="12060348" y="200844"/>
                  <a:pt x="12062114" y="203347"/>
                </a:cubicBezTo>
                <a:lnTo>
                  <a:pt x="12090459" y="245018"/>
                </a:lnTo>
                <a:cubicBezTo>
                  <a:pt x="12091564" y="246638"/>
                  <a:pt x="12093331" y="247448"/>
                  <a:pt x="12095098" y="247448"/>
                </a:cubicBezTo>
                <a:cubicBezTo>
                  <a:pt x="12096128" y="247448"/>
                  <a:pt x="12097233" y="247153"/>
                  <a:pt x="12098190" y="246490"/>
                </a:cubicBezTo>
                <a:close/>
                <a:moveTo>
                  <a:pt x="12071980" y="202096"/>
                </a:moveTo>
                <a:cubicBezTo>
                  <a:pt x="12073011" y="199151"/>
                  <a:pt x="12071465" y="195985"/>
                  <a:pt x="12068593" y="194954"/>
                </a:cubicBezTo>
                <a:lnTo>
                  <a:pt x="12006750" y="173309"/>
                </a:lnTo>
                <a:cubicBezTo>
                  <a:pt x="12003805" y="172352"/>
                  <a:pt x="12000639" y="173824"/>
                  <a:pt x="11999608" y="176696"/>
                </a:cubicBezTo>
                <a:cubicBezTo>
                  <a:pt x="11998578" y="179641"/>
                  <a:pt x="12000124" y="182806"/>
                  <a:pt x="12002995" y="183837"/>
                </a:cubicBezTo>
                <a:lnTo>
                  <a:pt x="12064838" y="205482"/>
                </a:lnTo>
                <a:cubicBezTo>
                  <a:pt x="12065428" y="205703"/>
                  <a:pt x="12066090" y="205777"/>
                  <a:pt x="12066753" y="205777"/>
                </a:cubicBezTo>
                <a:cubicBezTo>
                  <a:pt x="12069036" y="205777"/>
                  <a:pt x="12071170" y="204378"/>
                  <a:pt x="12071980" y="202096"/>
                </a:cubicBezTo>
                <a:close/>
                <a:moveTo>
                  <a:pt x="12008517" y="182806"/>
                </a:moveTo>
                <a:cubicBezTo>
                  <a:pt x="12010873" y="180819"/>
                  <a:pt x="12011094" y="177285"/>
                  <a:pt x="12009106" y="174929"/>
                </a:cubicBezTo>
                <a:lnTo>
                  <a:pt x="11969055" y="128767"/>
                </a:lnTo>
                <a:cubicBezTo>
                  <a:pt x="11967067" y="126485"/>
                  <a:pt x="11963533" y="126190"/>
                  <a:pt x="11961177" y="128178"/>
                </a:cubicBezTo>
                <a:cubicBezTo>
                  <a:pt x="11958821" y="130166"/>
                  <a:pt x="11958601" y="133700"/>
                  <a:pt x="11960589" y="136056"/>
                </a:cubicBezTo>
                <a:lnTo>
                  <a:pt x="12000639" y="182217"/>
                </a:lnTo>
                <a:cubicBezTo>
                  <a:pt x="12001744" y="183469"/>
                  <a:pt x="12003290" y="184132"/>
                  <a:pt x="12004909" y="184132"/>
                </a:cubicBezTo>
                <a:cubicBezTo>
                  <a:pt x="12006161" y="184132"/>
                  <a:pt x="12007487" y="183690"/>
                  <a:pt x="12008517" y="182806"/>
                </a:cubicBezTo>
                <a:close/>
                <a:moveTo>
                  <a:pt x="11969055" y="136056"/>
                </a:moveTo>
                <a:cubicBezTo>
                  <a:pt x="11971043" y="133700"/>
                  <a:pt x="11970822" y="130239"/>
                  <a:pt x="11968540" y="128178"/>
                </a:cubicBezTo>
                <a:lnTo>
                  <a:pt x="11917887" y="84151"/>
                </a:lnTo>
                <a:cubicBezTo>
                  <a:pt x="11915530" y="82163"/>
                  <a:pt x="11912070" y="82384"/>
                  <a:pt x="11910009" y="84667"/>
                </a:cubicBezTo>
                <a:cubicBezTo>
                  <a:pt x="11908022" y="87023"/>
                  <a:pt x="11908242" y="90483"/>
                  <a:pt x="11910525" y="92544"/>
                </a:cubicBezTo>
                <a:lnTo>
                  <a:pt x="11961177" y="136571"/>
                </a:lnTo>
                <a:cubicBezTo>
                  <a:pt x="11962282" y="137528"/>
                  <a:pt x="11963533" y="137970"/>
                  <a:pt x="11964859" y="137970"/>
                </a:cubicBezTo>
                <a:cubicBezTo>
                  <a:pt x="11966404" y="137970"/>
                  <a:pt x="11967951" y="137307"/>
                  <a:pt x="11969055" y="136056"/>
                </a:cubicBezTo>
                <a:close/>
                <a:moveTo>
                  <a:pt x="11918918" y="91293"/>
                </a:moveTo>
                <a:cubicBezTo>
                  <a:pt x="11920537" y="88642"/>
                  <a:pt x="11919727" y="85256"/>
                  <a:pt x="11917151" y="83636"/>
                </a:cubicBezTo>
                <a:lnTo>
                  <a:pt x="11857516" y="46603"/>
                </a:lnTo>
                <a:cubicBezTo>
                  <a:pt x="11854939" y="44984"/>
                  <a:pt x="11851479" y="45794"/>
                  <a:pt x="11849859" y="48370"/>
                </a:cubicBezTo>
                <a:cubicBezTo>
                  <a:pt x="11848240" y="51021"/>
                  <a:pt x="11849049" y="54408"/>
                  <a:pt x="11851626" y="56027"/>
                </a:cubicBezTo>
                <a:lnTo>
                  <a:pt x="11911261" y="93060"/>
                </a:lnTo>
                <a:cubicBezTo>
                  <a:pt x="11912218" y="93649"/>
                  <a:pt x="11913249" y="93870"/>
                  <a:pt x="11914206" y="93870"/>
                </a:cubicBezTo>
                <a:cubicBezTo>
                  <a:pt x="11916046" y="93943"/>
                  <a:pt x="11917887" y="92986"/>
                  <a:pt x="11918918" y="91293"/>
                </a:cubicBezTo>
                <a:close/>
                <a:moveTo>
                  <a:pt x="11859724" y="53303"/>
                </a:moveTo>
                <a:cubicBezTo>
                  <a:pt x="11860829" y="50432"/>
                  <a:pt x="11859357" y="47192"/>
                  <a:pt x="11856485" y="46162"/>
                </a:cubicBezTo>
                <a:lnTo>
                  <a:pt x="11789267" y="20983"/>
                </a:lnTo>
                <a:cubicBezTo>
                  <a:pt x="11786396" y="19878"/>
                  <a:pt x="11783156" y="21351"/>
                  <a:pt x="11782125" y="24222"/>
                </a:cubicBezTo>
                <a:cubicBezTo>
                  <a:pt x="11781022" y="27093"/>
                  <a:pt x="11782494" y="30333"/>
                  <a:pt x="11785365" y="31363"/>
                </a:cubicBezTo>
                <a:lnTo>
                  <a:pt x="11852583" y="56543"/>
                </a:lnTo>
                <a:cubicBezTo>
                  <a:pt x="11853246" y="56763"/>
                  <a:pt x="11853908" y="56911"/>
                  <a:pt x="11854571" y="56911"/>
                </a:cubicBezTo>
                <a:cubicBezTo>
                  <a:pt x="11856779" y="56911"/>
                  <a:pt x="11858915" y="55512"/>
                  <a:pt x="11859724" y="53303"/>
                </a:cubicBezTo>
                <a:close/>
                <a:moveTo>
                  <a:pt x="11792801" y="27093"/>
                </a:moveTo>
                <a:cubicBezTo>
                  <a:pt x="11793316" y="24075"/>
                  <a:pt x="11791255" y="21203"/>
                  <a:pt x="11788237" y="20688"/>
                </a:cubicBezTo>
                <a:lnTo>
                  <a:pt x="11731620" y="10970"/>
                </a:lnTo>
                <a:cubicBezTo>
                  <a:pt x="11728676" y="10528"/>
                  <a:pt x="11725731" y="12516"/>
                  <a:pt x="11725215" y="15534"/>
                </a:cubicBezTo>
                <a:cubicBezTo>
                  <a:pt x="11724700" y="18553"/>
                  <a:pt x="11726761" y="21424"/>
                  <a:pt x="11729779" y="21940"/>
                </a:cubicBezTo>
                <a:lnTo>
                  <a:pt x="11786396" y="31658"/>
                </a:lnTo>
                <a:cubicBezTo>
                  <a:pt x="11786690" y="31732"/>
                  <a:pt x="11787058" y="31732"/>
                  <a:pt x="11787353" y="31732"/>
                </a:cubicBezTo>
                <a:cubicBezTo>
                  <a:pt x="11790003" y="31732"/>
                  <a:pt x="11792359" y="29817"/>
                  <a:pt x="11792801" y="27093"/>
                </a:cubicBezTo>
                <a:close/>
                <a:moveTo>
                  <a:pt x="11736258" y="17007"/>
                </a:moveTo>
                <a:cubicBezTo>
                  <a:pt x="11736553" y="13915"/>
                  <a:pt x="11734270" y="11191"/>
                  <a:pt x="11731252" y="10970"/>
                </a:cubicBezTo>
                <a:lnTo>
                  <a:pt x="11719767" y="9866"/>
                </a:lnTo>
                <a:cubicBezTo>
                  <a:pt x="11716675" y="9497"/>
                  <a:pt x="11713951" y="11853"/>
                  <a:pt x="11713730" y="14872"/>
                </a:cubicBezTo>
                <a:cubicBezTo>
                  <a:pt x="11713435" y="17964"/>
                  <a:pt x="11715718" y="20688"/>
                  <a:pt x="11718736" y="20909"/>
                </a:cubicBezTo>
                <a:lnTo>
                  <a:pt x="11730221" y="22013"/>
                </a:lnTo>
                <a:cubicBezTo>
                  <a:pt x="11730443" y="22013"/>
                  <a:pt x="11730589" y="22013"/>
                  <a:pt x="11730810" y="22013"/>
                </a:cubicBezTo>
                <a:cubicBezTo>
                  <a:pt x="11733534" y="22013"/>
                  <a:pt x="11735964" y="19878"/>
                  <a:pt x="11736258" y="17007"/>
                </a:cubicBezTo>
                <a:close/>
                <a:moveTo>
                  <a:pt x="11647837" y="25106"/>
                </a:moveTo>
                <a:lnTo>
                  <a:pt x="11719546" y="20983"/>
                </a:lnTo>
                <a:cubicBezTo>
                  <a:pt x="11722638" y="20835"/>
                  <a:pt x="11724994" y="18185"/>
                  <a:pt x="11724773" y="15093"/>
                </a:cubicBezTo>
                <a:cubicBezTo>
                  <a:pt x="11724626" y="12001"/>
                  <a:pt x="11722123" y="9350"/>
                  <a:pt x="11718883" y="9866"/>
                </a:cubicBezTo>
                <a:lnTo>
                  <a:pt x="11647174" y="13988"/>
                </a:lnTo>
                <a:cubicBezTo>
                  <a:pt x="11644082" y="14136"/>
                  <a:pt x="11641726" y="16786"/>
                  <a:pt x="11641947" y="19878"/>
                </a:cubicBezTo>
                <a:cubicBezTo>
                  <a:pt x="11642095" y="22823"/>
                  <a:pt x="11644598" y="25179"/>
                  <a:pt x="11647543" y="25106"/>
                </a:cubicBezTo>
                <a:cubicBezTo>
                  <a:pt x="11647616" y="25106"/>
                  <a:pt x="11647690" y="25106"/>
                  <a:pt x="11647837" y="25106"/>
                </a:cubicBezTo>
                <a:close/>
                <a:moveTo>
                  <a:pt x="11568324" y="38505"/>
                </a:moveTo>
                <a:lnTo>
                  <a:pt x="11648426" y="25032"/>
                </a:lnTo>
                <a:cubicBezTo>
                  <a:pt x="11651444" y="24517"/>
                  <a:pt x="11653506" y="21645"/>
                  <a:pt x="11652991" y="18627"/>
                </a:cubicBezTo>
                <a:cubicBezTo>
                  <a:pt x="11652475" y="15608"/>
                  <a:pt x="11649457" y="13547"/>
                  <a:pt x="11646586" y="14062"/>
                </a:cubicBezTo>
                <a:lnTo>
                  <a:pt x="11566484" y="27535"/>
                </a:lnTo>
                <a:cubicBezTo>
                  <a:pt x="11563465" y="28050"/>
                  <a:pt x="11561403" y="30922"/>
                  <a:pt x="11561919" y="33940"/>
                </a:cubicBezTo>
                <a:cubicBezTo>
                  <a:pt x="11562360" y="36664"/>
                  <a:pt x="11564790" y="38579"/>
                  <a:pt x="11567441" y="38579"/>
                </a:cubicBezTo>
                <a:cubicBezTo>
                  <a:pt x="11567661" y="38579"/>
                  <a:pt x="11568029" y="38579"/>
                  <a:pt x="11568324" y="38505"/>
                </a:cubicBezTo>
                <a:close/>
                <a:moveTo>
                  <a:pt x="11572889" y="34014"/>
                </a:moveTo>
                <a:cubicBezTo>
                  <a:pt x="11573477" y="30995"/>
                  <a:pt x="11571416" y="28050"/>
                  <a:pt x="11568398" y="27535"/>
                </a:cubicBezTo>
                <a:lnTo>
                  <a:pt x="11512443" y="17081"/>
                </a:lnTo>
                <a:cubicBezTo>
                  <a:pt x="11509573" y="16565"/>
                  <a:pt x="11506554" y="18479"/>
                  <a:pt x="11505966" y="21572"/>
                </a:cubicBezTo>
                <a:cubicBezTo>
                  <a:pt x="11505376" y="24590"/>
                  <a:pt x="11507364" y="27535"/>
                  <a:pt x="11510456" y="28050"/>
                </a:cubicBezTo>
                <a:lnTo>
                  <a:pt x="11566410" y="38505"/>
                </a:lnTo>
                <a:cubicBezTo>
                  <a:pt x="11566777" y="38579"/>
                  <a:pt x="11567146" y="38579"/>
                  <a:pt x="11567514" y="38579"/>
                </a:cubicBezTo>
                <a:cubicBezTo>
                  <a:pt x="11570017" y="38579"/>
                  <a:pt x="11572373" y="36664"/>
                  <a:pt x="11572889" y="34014"/>
                </a:cubicBezTo>
                <a:close/>
                <a:moveTo>
                  <a:pt x="11437643" y="52714"/>
                </a:moveTo>
                <a:lnTo>
                  <a:pt x="11513180" y="27830"/>
                </a:lnTo>
                <a:cubicBezTo>
                  <a:pt x="11516125" y="26872"/>
                  <a:pt x="11517671" y="23707"/>
                  <a:pt x="11516714" y="20762"/>
                </a:cubicBezTo>
                <a:cubicBezTo>
                  <a:pt x="11515757" y="17817"/>
                  <a:pt x="11512591" y="16197"/>
                  <a:pt x="11509647" y="17228"/>
                </a:cubicBezTo>
                <a:lnTo>
                  <a:pt x="11434109" y="42112"/>
                </a:lnTo>
                <a:cubicBezTo>
                  <a:pt x="11431164" y="43070"/>
                  <a:pt x="11429617" y="46235"/>
                  <a:pt x="11430575" y="49180"/>
                </a:cubicBezTo>
                <a:cubicBezTo>
                  <a:pt x="11431311" y="51536"/>
                  <a:pt x="11433520" y="53009"/>
                  <a:pt x="11435876" y="53009"/>
                </a:cubicBezTo>
                <a:cubicBezTo>
                  <a:pt x="11436465" y="53009"/>
                  <a:pt x="11437053" y="52935"/>
                  <a:pt x="11437643" y="52714"/>
                </a:cubicBezTo>
                <a:close/>
                <a:moveTo>
                  <a:pt x="11385665" y="55512"/>
                </a:moveTo>
                <a:lnTo>
                  <a:pt x="11436170" y="53009"/>
                </a:lnTo>
                <a:cubicBezTo>
                  <a:pt x="11439262" y="52861"/>
                  <a:pt x="11441618" y="50211"/>
                  <a:pt x="11441472" y="47192"/>
                </a:cubicBezTo>
                <a:cubicBezTo>
                  <a:pt x="11441324" y="44100"/>
                  <a:pt x="11438674" y="41965"/>
                  <a:pt x="11435655" y="41892"/>
                </a:cubicBezTo>
                <a:lnTo>
                  <a:pt x="11385150" y="44395"/>
                </a:lnTo>
                <a:cubicBezTo>
                  <a:pt x="11382057" y="44542"/>
                  <a:pt x="11379702" y="47192"/>
                  <a:pt x="11379849" y="50211"/>
                </a:cubicBezTo>
                <a:cubicBezTo>
                  <a:pt x="11379995" y="53230"/>
                  <a:pt x="11382499" y="55512"/>
                  <a:pt x="11385443" y="55512"/>
                </a:cubicBezTo>
                <a:cubicBezTo>
                  <a:pt x="11385517" y="55512"/>
                  <a:pt x="11385591" y="55512"/>
                  <a:pt x="11385665" y="55512"/>
                </a:cubicBezTo>
                <a:close/>
                <a:moveTo>
                  <a:pt x="11333245" y="73034"/>
                </a:moveTo>
                <a:lnTo>
                  <a:pt x="11387138" y="55217"/>
                </a:lnTo>
                <a:cubicBezTo>
                  <a:pt x="11390082" y="54260"/>
                  <a:pt x="11391628" y="51094"/>
                  <a:pt x="11390671" y="48150"/>
                </a:cubicBezTo>
                <a:cubicBezTo>
                  <a:pt x="11389714" y="45205"/>
                  <a:pt x="11386548" y="43659"/>
                  <a:pt x="11383603" y="44616"/>
                </a:cubicBezTo>
                <a:lnTo>
                  <a:pt x="11329711" y="62432"/>
                </a:lnTo>
                <a:cubicBezTo>
                  <a:pt x="11326766" y="63390"/>
                  <a:pt x="11325220" y="66555"/>
                  <a:pt x="11326177" y="69500"/>
                </a:cubicBezTo>
                <a:cubicBezTo>
                  <a:pt x="11326987" y="71856"/>
                  <a:pt x="11329122" y="73329"/>
                  <a:pt x="11331478" y="73329"/>
                </a:cubicBezTo>
                <a:cubicBezTo>
                  <a:pt x="11332067" y="73329"/>
                  <a:pt x="11332656" y="73181"/>
                  <a:pt x="11333245" y="73034"/>
                </a:cubicBezTo>
                <a:close/>
                <a:moveTo>
                  <a:pt x="11309612" y="87317"/>
                </a:moveTo>
                <a:lnTo>
                  <a:pt x="11334349" y="72519"/>
                </a:lnTo>
                <a:cubicBezTo>
                  <a:pt x="11337000" y="70973"/>
                  <a:pt x="11337883" y="67512"/>
                  <a:pt x="11336264" y="64862"/>
                </a:cubicBezTo>
                <a:cubicBezTo>
                  <a:pt x="11334644" y="62212"/>
                  <a:pt x="11331183" y="61328"/>
                  <a:pt x="11328607" y="62948"/>
                </a:cubicBezTo>
                <a:lnTo>
                  <a:pt x="11303869" y="77746"/>
                </a:lnTo>
                <a:cubicBezTo>
                  <a:pt x="11301219" y="79292"/>
                  <a:pt x="11300336" y="82752"/>
                  <a:pt x="11301955" y="85403"/>
                </a:cubicBezTo>
                <a:cubicBezTo>
                  <a:pt x="11302986" y="87170"/>
                  <a:pt x="11304900" y="88127"/>
                  <a:pt x="11306741" y="88127"/>
                </a:cubicBezTo>
                <a:cubicBezTo>
                  <a:pt x="11307772" y="88053"/>
                  <a:pt x="11308729" y="87832"/>
                  <a:pt x="11309612" y="87317"/>
                </a:cubicBezTo>
                <a:close/>
                <a:moveTo>
                  <a:pt x="11284654" y="102042"/>
                </a:moveTo>
                <a:lnTo>
                  <a:pt x="11309538" y="87317"/>
                </a:lnTo>
                <a:cubicBezTo>
                  <a:pt x="11312189" y="85771"/>
                  <a:pt x="11313072" y="82311"/>
                  <a:pt x="11311526" y="79660"/>
                </a:cubicBezTo>
                <a:cubicBezTo>
                  <a:pt x="11309980" y="77010"/>
                  <a:pt x="11306520" y="76126"/>
                  <a:pt x="11303869" y="77672"/>
                </a:cubicBezTo>
                <a:lnTo>
                  <a:pt x="11278985" y="92397"/>
                </a:lnTo>
                <a:cubicBezTo>
                  <a:pt x="11276334" y="93943"/>
                  <a:pt x="11275451" y="97403"/>
                  <a:pt x="11276997" y="100054"/>
                </a:cubicBezTo>
                <a:cubicBezTo>
                  <a:pt x="11278028" y="101821"/>
                  <a:pt x="11279942" y="102778"/>
                  <a:pt x="11281856" y="102778"/>
                </a:cubicBezTo>
                <a:cubicBezTo>
                  <a:pt x="11282813" y="102778"/>
                  <a:pt x="11283770" y="102557"/>
                  <a:pt x="11284654" y="102042"/>
                </a:cubicBezTo>
                <a:close/>
                <a:moveTo>
                  <a:pt x="11257119" y="126043"/>
                </a:moveTo>
                <a:lnTo>
                  <a:pt x="11285464" y="101379"/>
                </a:lnTo>
                <a:cubicBezTo>
                  <a:pt x="11287820" y="99391"/>
                  <a:pt x="11288040" y="95857"/>
                  <a:pt x="11286052" y="93501"/>
                </a:cubicBezTo>
                <a:cubicBezTo>
                  <a:pt x="11284065" y="91146"/>
                  <a:pt x="11280530" y="90925"/>
                  <a:pt x="11278175" y="92912"/>
                </a:cubicBezTo>
                <a:lnTo>
                  <a:pt x="11249830" y="117576"/>
                </a:lnTo>
                <a:cubicBezTo>
                  <a:pt x="11247474" y="119564"/>
                  <a:pt x="11247254" y="123098"/>
                  <a:pt x="11249241" y="125454"/>
                </a:cubicBezTo>
                <a:cubicBezTo>
                  <a:pt x="11250345" y="126706"/>
                  <a:pt x="11251892" y="127368"/>
                  <a:pt x="11253511" y="127368"/>
                </a:cubicBezTo>
                <a:cubicBezTo>
                  <a:pt x="11254836" y="127442"/>
                  <a:pt x="11256088" y="127000"/>
                  <a:pt x="11257119" y="126043"/>
                </a:cubicBezTo>
                <a:close/>
                <a:moveTo>
                  <a:pt x="11253143" y="129577"/>
                </a:moveTo>
                <a:lnTo>
                  <a:pt x="11257119" y="126117"/>
                </a:lnTo>
                <a:cubicBezTo>
                  <a:pt x="11259401" y="124055"/>
                  <a:pt x="11259695" y="120595"/>
                  <a:pt x="11257634" y="118239"/>
                </a:cubicBezTo>
                <a:cubicBezTo>
                  <a:pt x="11255647" y="115883"/>
                  <a:pt x="11252112" y="115662"/>
                  <a:pt x="11249756" y="117723"/>
                </a:cubicBezTo>
                <a:lnTo>
                  <a:pt x="11245781" y="121184"/>
                </a:lnTo>
                <a:cubicBezTo>
                  <a:pt x="11243499" y="123245"/>
                  <a:pt x="11243204" y="126706"/>
                  <a:pt x="11245266" y="129061"/>
                </a:cubicBezTo>
                <a:cubicBezTo>
                  <a:pt x="11246370" y="130313"/>
                  <a:pt x="11247916" y="130976"/>
                  <a:pt x="11249535" y="130976"/>
                </a:cubicBezTo>
                <a:cubicBezTo>
                  <a:pt x="11250861" y="130902"/>
                  <a:pt x="11252112" y="130460"/>
                  <a:pt x="11253143" y="129577"/>
                </a:cubicBezTo>
                <a:close/>
                <a:moveTo>
                  <a:pt x="11207571" y="161677"/>
                </a:moveTo>
                <a:lnTo>
                  <a:pt x="11252702" y="129945"/>
                </a:lnTo>
                <a:cubicBezTo>
                  <a:pt x="11255205" y="128178"/>
                  <a:pt x="11255793" y="124718"/>
                  <a:pt x="11254026" y="122141"/>
                </a:cubicBezTo>
                <a:cubicBezTo>
                  <a:pt x="11252259" y="119638"/>
                  <a:pt x="11248799" y="119049"/>
                  <a:pt x="11246223" y="120816"/>
                </a:cubicBezTo>
                <a:lnTo>
                  <a:pt x="11201092" y="152547"/>
                </a:lnTo>
                <a:cubicBezTo>
                  <a:pt x="11198589" y="154314"/>
                  <a:pt x="11197999" y="157775"/>
                  <a:pt x="11199766" y="160351"/>
                </a:cubicBezTo>
                <a:cubicBezTo>
                  <a:pt x="11200871" y="161897"/>
                  <a:pt x="11202637" y="162707"/>
                  <a:pt x="11204331" y="162707"/>
                </a:cubicBezTo>
                <a:cubicBezTo>
                  <a:pt x="11205509" y="162634"/>
                  <a:pt x="11206613" y="162339"/>
                  <a:pt x="11207571" y="161677"/>
                </a:cubicBezTo>
                <a:close/>
                <a:moveTo>
                  <a:pt x="11204773" y="181481"/>
                </a:moveTo>
                <a:cubicBezTo>
                  <a:pt x="11207864" y="181408"/>
                  <a:pt x="11210295" y="178904"/>
                  <a:pt x="11210221" y="175812"/>
                </a:cubicBezTo>
                <a:lnTo>
                  <a:pt x="11209926" y="156965"/>
                </a:lnTo>
                <a:cubicBezTo>
                  <a:pt x="11209852" y="153872"/>
                  <a:pt x="11207349" y="151443"/>
                  <a:pt x="11204331" y="151517"/>
                </a:cubicBezTo>
                <a:cubicBezTo>
                  <a:pt x="11204331" y="151517"/>
                  <a:pt x="11204331" y="151517"/>
                  <a:pt x="11204257" y="151517"/>
                </a:cubicBezTo>
                <a:cubicBezTo>
                  <a:pt x="11201165" y="151590"/>
                  <a:pt x="11198735" y="154093"/>
                  <a:pt x="11198809" y="157186"/>
                </a:cubicBezTo>
                <a:lnTo>
                  <a:pt x="11199104" y="176033"/>
                </a:lnTo>
                <a:cubicBezTo>
                  <a:pt x="11199177" y="179052"/>
                  <a:pt x="11201680" y="181555"/>
                  <a:pt x="11204773" y="181481"/>
                </a:cubicBezTo>
                <a:cubicBezTo>
                  <a:pt x="11204773" y="181481"/>
                  <a:pt x="11204773" y="181481"/>
                  <a:pt x="11204773" y="181481"/>
                </a:cubicBezTo>
                <a:close/>
                <a:moveTo>
                  <a:pt x="11226639" y="197016"/>
                </a:moveTo>
                <a:cubicBezTo>
                  <a:pt x="11228774" y="194807"/>
                  <a:pt x="11228700" y="191273"/>
                  <a:pt x="11226491" y="189138"/>
                </a:cubicBezTo>
                <a:lnTo>
                  <a:pt x="11208528" y="171910"/>
                </a:lnTo>
                <a:cubicBezTo>
                  <a:pt x="11206319" y="169775"/>
                  <a:pt x="11202785" y="169849"/>
                  <a:pt x="11200649" y="172057"/>
                </a:cubicBezTo>
                <a:cubicBezTo>
                  <a:pt x="11198515" y="174266"/>
                  <a:pt x="11198589" y="177800"/>
                  <a:pt x="11200797" y="179935"/>
                </a:cubicBezTo>
                <a:lnTo>
                  <a:pt x="11218761" y="197163"/>
                </a:lnTo>
                <a:cubicBezTo>
                  <a:pt x="11219865" y="198194"/>
                  <a:pt x="11221264" y="198709"/>
                  <a:pt x="11222663" y="198709"/>
                </a:cubicBezTo>
                <a:cubicBezTo>
                  <a:pt x="11224136" y="198709"/>
                  <a:pt x="11225608" y="198194"/>
                  <a:pt x="11226639" y="197016"/>
                </a:cubicBezTo>
                <a:close/>
                <a:moveTo>
                  <a:pt x="11255426" y="218587"/>
                </a:moveTo>
                <a:cubicBezTo>
                  <a:pt x="11257340" y="216158"/>
                  <a:pt x="11256898" y="212624"/>
                  <a:pt x="11254468" y="210783"/>
                </a:cubicBezTo>
                <a:lnTo>
                  <a:pt x="11226124" y="188770"/>
                </a:lnTo>
                <a:cubicBezTo>
                  <a:pt x="11223694" y="186929"/>
                  <a:pt x="11220233" y="187297"/>
                  <a:pt x="11218319" y="189727"/>
                </a:cubicBezTo>
                <a:cubicBezTo>
                  <a:pt x="11216405" y="192157"/>
                  <a:pt x="11216847" y="195690"/>
                  <a:pt x="11219276" y="197531"/>
                </a:cubicBezTo>
                <a:lnTo>
                  <a:pt x="11247621" y="219544"/>
                </a:lnTo>
                <a:cubicBezTo>
                  <a:pt x="11248652" y="220354"/>
                  <a:pt x="11249904" y="220722"/>
                  <a:pt x="11251081" y="220722"/>
                </a:cubicBezTo>
                <a:cubicBezTo>
                  <a:pt x="11252702" y="220722"/>
                  <a:pt x="11254321" y="219986"/>
                  <a:pt x="11255426" y="218587"/>
                </a:cubicBezTo>
                <a:close/>
                <a:moveTo>
                  <a:pt x="11290176" y="244429"/>
                </a:moveTo>
                <a:cubicBezTo>
                  <a:pt x="11292016" y="241926"/>
                  <a:pt x="11291501" y="238466"/>
                  <a:pt x="11289071" y="236625"/>
                </a:cubicBezTo>
                <a:lnTo>
                  <a:pt x="11254395" y="210636"/>
                </a:lnTo>
                <a:cubicBezTo>
                  <a:pt x="11251966" y="208795"/>
                  <a:pt x="11248431" y="209311"/>
                  <a:pt x="11246590" y="211740"/>
                </a:cubicBezTo>
                <a:cubicBezTo>
                  <a:pt x="11244750" y="214244"/>
                  <a:pt x="11245266" y="217704"/>
                  <a:pt x="11247695" y="219544"/>
                </a:cubicBezTo>
                <a:lnTo>
                  <a:pt x="11282371" y="245533"/>
                </a:lnTo>
                <a:cubicBezTo>
                  <a:pt x="11283402" y="246270"/>
                  <a:pt x="11284580" y="246638"/>
                  <a:pt x="11285758" y="246638"/>
                </a:cubicBezTo>
                <a:cubicBezTo>
                  <a:pt x="11287378" y="246711"/>
                  <a:pt x="11289071" y="245901"/>
                  <a:pt x="11290176" y="244429"/>
                </a:cubicBezTo>
                <a:close/>
                <a:moveTo>
                  <a:pt x="11327649" y="273657"/>
                </a:moveTo>
                <a:cubicBezTo>
                  <a:pt x="11329564" y="271228"/>
                  <a:pt x="11329122" y="267694"/>
                  <a:pt x="11326692" y="265853"/>
                </a:cubicBezTo>
                <a:lnTo>
                  <a:pt x="11289145" y="236699"/>
                </a:lnTo>
                <a:cubicBezTo>
                  <a:pt x="11286715" y="234858"/>
                  <a:pt x="11283255" y="235226"/>
                  <a:pt x="11281341" y="237656"/>
                </a:cubicBezTo>
                <a:cubicBezTo>
                  <a:pt x="11279427" y="240085"/>
                  <a:pt x="11279868" y="243619"/>
                  <a:pt x="11282298" y="245460"/>
                </a:cubicBezTo>
                <a:lnTo>
                  <a:pt x="11319846" y="274615"/>
                </a:lnTo>
                <a:cubicBezTo>
                  <a:pt x="11320877" y="275424"/>
                  <a:pt x="11322128" y="275792"/>
                  <a:pt x="11323306" y="275792"/>
                </a:cubicBezTo>
                <a:cubicBezTo>
                  <a:pt x="11324925" y="275866"/>
                  <a:pt x="11326545" y="275130"/>
                  <a:pt x="11327649" y="273657"/>
                </a:cubicBezTo>
                <a:close/>
                <a:moveTo>
                  <a:pt x="11365713" y="304506"/>
                </a:moveTo>
                <a:cubicBezTo>
                  <a:pt x="11367627" y="302150"/>
                  <a:pt x="11367259" y="298616"/>
                  <a:pt x="11364903" y="296701"/>
                </a:cubicBezTo>
                <a:lnTo>
                  <a:pt x="11326840" y="266001"/>
                </a:lnTo>
                <a:cubicBezTo>
                  <a:pt x="11324410" y="264086"/>
                  <a:pt x="11320950" y="264455"/>
                  <a:pt x="11319036" y="266810"/>
                </a:cubicBezTo>
                <a:cubicBezTo>
                  <a:pt x="11317122" y="269240"/>
                  <a:pt x="11317489" y="272700"/>
                  <a:pt x="11319846" y="274615"/>
                </a:cubicBezTo>
                <a:lnTo>
                  <a:pt x="11357908" y="305315"/>
                </a:lnTo>
                <a:cubicBezTo>
                  <a:pt x="11358939" y="306125"/>
                  <a:pt x="11360191" y="306567"/>
                  <a:pt x="11361443" y="306567"/>
                </a:cubicBezTo>
                <a:cubicBezTo>
                  <a:pt x="11362989" y="306567"/>
                  <a:pt x="11364608" y="305831"/>
                  <a:pt x="11365713" y="304506"/>
                </a:cubicBezTo>
                <a:close/>
                <a:moveTo>
                  <a:pt x="11402009" y="335206"/>
                </a:moveTo>
                <a:cubicBezTo>
                  <a:pt x="11403997" y="332850"/>
                  <a:pt x="11403703" y="329317"/>
                  <a:pt x="11401346" y="327329"/>
                </a:cubicBezTo>
                <a:lnTo>
                  <a:pt x="11364977" y="296701"/>
                </a:lnTo>
                <a:cubicBezTo>
                  <a:pt x="11362620" y="294714"/>
                  <a:pt x="11359087" y="295008"/>
                  <a:pt x="11357099" y="297364"/>
                </a:cubicBezTo>
                <a:cubicBezTo>
                  <a:pt x="11355111" y="299720"/>
                  <a:pt x="11355406" y="303254"/>
                  <a:pt x="11357762" y="305242"/>
                </a:cubicBezTo>
                <a:lnTo>
                  <a:pt x="11394205" y="335869"/>
                </a:lnTo>
                <a:cubicBezTo>
                  <a:pt x="11395236" y="336753"/>
                  <a:pt x="11396561" y="337194"/>
                  <a:pt x="11397813" y="337194"/>
                </a:cubicBezTo>
                <a:cubicBezTo>
                  <a:pt x="11399358" y="337194"/>
                  <a:pt x="11400905" y="336532"/>
                  <a:pt x="11402009" y="335206"/>
                </a:cubicBezTo>
                <a:close/>
                <a:moveTo>
                  <a:pt x="11434624" y="364140"/>
                </a:moveTo>
                <a:cubicBezTo>
                  <a:pt x="11436686" y="361858"/>
                  <a:pt x="11436465" y="358324"/>
                  <a:pt x="11434109" y="356263"/>
                </a:cubicBezTo>
                <a:lnTo>
                  <a:pt x="11401420" y="327402"/>
                </a:lnTo>
                <a:cubicBezTo>
                  <a:pt x="11399138" y="325341"/>
                  <a:pt x="11395604" y="325562"/>
                  <a:pt x="11393543" y="327918"/>
                </a:cubicBezTo>
                <a:cubicBezTo>
                  <a:pt x="11391481" y="330200"/>
                  <a:pt x="11391702" y="333734"/>
                  <a:pt x="11394058" y="335795"/>
                </a:cubicBezTo>
                <a:lnTo>
                  <a:pt x="11426821" y="364656"/>
                </a:lnTo>
                <a:cubicBezTo>
                  <a:pt x="11427851" y="365613"/>
                  <a:pt x="11429250" y="366055"/>
                  <a:pt x="11430575" y="366055"/>
                </a:cubicBezTo>
                <a:cubicBezTo>
                  <a:pt x="11432048" y="366055"/>
                  <a:pt x="11433593" y="365392"/>
                  <a:pt x="11434624" y="364140"/>
                </a:cubicBezTo>
                <a:close/>
                <a:moveTo>
                  <a:pt x="11461202" y="389761"/>
                </a:moveTo>
                <a:cubicBezTo>
                  <a:pt x="11463337" y="387553"/>
                  <a:pt x="11463264" y="384019"/>
                  <a:pt x="11460981" y="381884"/>
                </a:cubicBezTo>
                <a:lnTo>
                  <a:pt x="11434256" y="356410"/>
                </a:lnTo>
                <a:cubicBezTo>
                  <a:pt x="11432048" y="354275"/>
                  <a:pt x="11428514" y="354348"/>
                  <a:pt x="11426378" y="356631"/>
                </a:cubicBezTo>
                <a:cubicBezTo>
                  <a:pt x="11424243" y="358839"/>
                  <a:pt x="11424317" y="362373"/>
                  <a:pt x="11426599" y="364508"/>
                </a:cubicBezTo>
                <a:lnTo>
                  <a:pt x="11453325" y="389982"/>
                </a:lnTo>
                <a:cubicBezTo>
                  <a:pt x="11454429" y="391013"/>
                  <a:pt x="11455828" y="391528"/>
                  <a:pt x="11457226" y="391528"/>
                </a:cubicBezTo>
                <a:cubicBezTo>
                  <a:pt x="11458699" y="391528"/>
                  <a:pt x="11460098" y="390939"/>
                  <a:pt x="11461202" y="389761"/>
                </a:cubicBezTo>
                <a:close/>
                <a:moveTo>
                  <a:pt x="11486455" y="412805"/>
                </a:moveTo>
                <a:cubicBezTo>
                  <a:pt x="11488516" y="410523"/>
                  <a:pt x="11488369" y="406989"/>
                  <a:pt x="11486087" y="404928"/>
                </a:cubicBezTo>
                <a:lnTo>
                  <a:pt x="11460907" y="381810"/>
                </a:lnTo>
                <a:cubicBezTo>
                  <a:pt x="11458625" y="379748"/>
                  <a:pt x="11455092" y="379896"/>
                  <a:pt x="11453030" y="382178"/>
                </a:cubicBezTo>
                <a:cubicBezTo>
                  <a:pt x="11450968" y="384460"/>
                  <a:pt x="11451116" y="387994"/>
                  <a:pt x="11453398" y="390056"/>
                </a:cubicBezTo>
                <a:lnTo>
                  <a:pt x="11478577" y="413173"/>
                </a:lnTo>
                <a:cubicBezTo>
                  <a:pt x="11479682" y="414204"/>
                  <a:pt x="11481007" y="414646"/>
                  <a:pt x="11482406" y="414646"/>
                </a:cubicBezTo>
                <a:cubicBezTo>
                  <a:pt x="11483879" y="414646"/>
                  <a:pt x="11485351" y="413983"/>
                  <a:pt x="11486455" y="412805"/>
                </a:cubicBezTo>
                <a:close/>
                <a:moveTo>
                  <a:pt x="11514726" y="434377"/>
                </a:moveTo>
                <a:cubicBezTo>
                  <a:pt x="11516641" y="431947"/>
                  <a:pt x="11516198" y="428413"/>
                  <a:pt x="11513769" y="426573"/>
                </a:cubicBezTo>
                <a:lnTo>
                  <a:pt x="11485792" y="404707"/>
                </a:lnTo>
                <a:cubicBezTo>
                  <a:pt x="11483363" y="402793"/>
                  <a:pt x="11479903" y="403234"/>
                  <a:pt x="11477988" y="405664"/>
                </a:cubicBezTo>
                <a:cubicBezTo>
                  <a:pt x="11476074" y="408093"/>
                  <a:pt x="11476516" y="411627"/>
                  <a:pt x="11478945" y="413468"/>
                </a:cubicBezTo>
                <a:lnTo>
                  <a:pt x="11506922" y="435334"/>
                </a:lnTo>
                <a:cubicBezTo>
                  <a:pt x="11507953" y="436144"/>
                  <a:pt x="11509205" y="436512"/>
                  <a:pt x="11510383" y="436512"/>
                </a:cubicBezTo>
                <a:cubicBezTo>
                  <a:pt x="11512076" y="436512"/>
                  <a:pt x="11513695" y="435776"/>
                  <a:pt x="11514726" y="434377"/>
                </a:cubicBezTo>
                <a:close/>
                <a:moveTo>
                  <a:pt x="11555514" y="448586"/>
                </a:moveTo>
                <a:cubicBezTo>
                  <a:pt x="11556617" y="445715"/>
                  <a:pt x="11555219" y="442475"/>
                  <a:pt x="11552348" y="441371"/>
                </a:cubicBezTo>
                <a:lnTo>
                  <a:pt x="11512371" y="425689"/>
                </a:lnTo>
                <a:cubicBezTo>
                  <a:pt x="11509499" y="424585"/>
                  <a:pt x="11506259" y="425984"/>
                  <a:pt x="11505155" y="428855"/>
                </a:cubicBezTo>
                <a:cubicBezTo>
                  <a:pt x="11504051" y="431726"/>
                  <a:pt x="11505450" y="434966"/>
                  <a:pt x="11508321" y="436070"/>
                </a:cubicBezTo>
                <a:lnTo>
                  <a:pt x="11548299" y="451752"/>
                </a:lnTo>
                <a:cubicBezTo>
                  <a:pt x="11548961" y="452046"/>
                  <a:pt x="11549697" y="452120"/>
                  <a:pt x="11550360" y="452120"/>
                </a:cubicBezTo>
                <a:cubicBezTo>
                  <a:pt x="11552569" y="452120"/>
                  <a:pt x="11554630" y="450795"/>
                  <a:pt x="11555514" y="448586"/>
                </a:cubicBezTo>
                <a:close/>
                <a:moveTo>
                  <a:pt x="11616327" y="451457"/>
                </a:moveTo>
                <a:cubicBezTo>
                  <a:pt x="11616547" y="448365"/>
                  <a:pt x="11614265" y="445715"/>
                  <a:pt x="11611172" y="445494"/>
                </a:cubicBezTo>
                <a:lnTo>
                  <a:pt x="11550728" y="441003"/>
                </a:lnTo>
                <a:cubicBezTo>
                  <a:pt x="11547857" y="440856"/>
                  <a:pt x="11544985" y="443064"/>
                  <a:pt x="11544764" y="446157"/>
                </a:cubicBezTo>
                <a:cubicBezTo>
                  <a:pt x="11544544" y="449249"/>
                  <a:pt x="11546826" y="451899"/>
                  <a:pt x="11549918" y="452120"/>
                </a:cubicBezTo>
                <a:lnTo>
                  <a:pt x="11610363" y="456611"/>
                </a:lnTo>
                <a:cubicBezTo>
                  <a:pt x="11610510" y="456611"/>
                  <a:pt x="11610657" y="456611"/>
                  <a:pt x="11610805" y="456611"/>
                </a:cubicBezTo>
                <a:cubicBezTo>
                  <a:pt x="11613675" y="456611"/>
                  <a:pt x="11616106" y="454402"/>
                  <a:pt x="11616327" y="451457"/>
                </a:cubicBezTo>
                <a:close/>
                <a:moveTo>
                  <a:pt x="11610805" y="456611"/>
                </a:moveTo>
                <a:lnTo>
                  <a:pt x="11686710" y="455654"/>
                </a:lnTo>
                <a:cubicBezTo>
                  <a:pt x="11689802" y="455654"/>
                  <a:pt x="11692232" y="453077"/>
                  <a:pt x="11692232" y="449985"/>
                </a:cubicBezTo>
                <a:cubicBezTo>
                  <a:pt x="11692232" y="446893"/>
                  <a:pt x="11689655" y="444463"/>
                  <a:pt x="11686636" y="444463"/>
                </a:cubicBezTo>
                <a:cubicBezTo>
                  <a:pt x="11686636" y="444463"/>
                  <a:pt x="11686636" y="444463"/>
                  <a:pt x="11686636" y="444463"/>
                </a:cubicBezTo>
                <a:lnTo>
                  <a:pt x="11610731" y="445420"/>
                </a:lnTo>
                <a:cubicBezTo>
                  <a:pt x="11607639" y="445420"/>
                  <a:pt x="11605209" y="447997"/>
                  <a:pt x="11605209" y="451089"/>
                </a:cubicBezTo>
                <a:cubicBezTo>
                  <a:pt x="11605209" y="454181"/>
                  <a:pt x="11607712" y="456685"/>
                  <a:pt x="11610805" y="456611"/>
                </a:cubicBezTo>
                <a:cubicBezTo>
                  <a:pt x="11610805" y="456611"/>
                  <a:pt x="11610805" y="456611"/>
                  <a:pt x="11610805" y="456611"/>
                </a:cubicBezTo>
                <a:close/>
                <a:moveTo>
                  <a:pt x="11778886" y="449470"/>
                </a:moveTo>
                <a:cubicBezTo>
                  <a:pt x="11778886" y="446377"/>
                  <a:pt x="11776383" y="443948"/>
                  <a:pt x="11773291" y="443948"/>
                </a:cubicBezTo>
                <a:lnTo>
                  <a:pt x="11686563" y="444537"/>
                </a:lnTo>
                <a:cubicBezTo>
                  <a:pt x="11683471" y="444537"/>
                  <a:pt x="11681041" y="447040"/>
                  <a:pt x="11681041" y="450132"/>
                </a:cubicBezTo>
                <a:cubicBezTo>
                  <a:pt x="11681041" y="453224"/>
                  <a:pt x="11683545" y="455654"/>
                  <a:pt x="11686636" y="455654"/>
                </a:cubicBezTo>
                <a:lnTo>
                  <a:pt x="11773365" y="455065"/>
                </a:lnTo>
                <a:cubicBezTo>
                  <a:pt x="11776457" y="455065"/>
                  <a:pt x="11778960" y="452562"/>
                  <a:pt x="11778886" y="449470"/>
                </a:cubicBezTo>
                <a:close/>
                <a:moveTo>
                  <a:pt x="11773438" y="455065"/>
                </a:moveTo>
                <a:lnTo>
                  <a:pt x="11863332" y="453298"/>
                </a:lnTo>
                <a:cubicBezTo>
                  <a:pt x="11866424" y="453224"/>
                  <a:pt x="11868854" y="450721"/>
                  <a:pt x="11868780" y="447629"/>
                </a:cubicBezTo>
                <a:cubicBezTo>
                  <a:pt x="11868706" y="444537"/>
                  <a:pt x="11866203" y="442107"/>
                  <a:pt x="11863184" y="442181"/>
                </a:cubicBezTo>
                <a:cubicBezTo>
                  <a:pt x="11863184" y="442181"/>
                  <a:pt x="11863111" y="442181"/>
                  <a:pt x="11863111" y="442181"/>
                </a:cubicBezTo>
                <a:lnTo>
                  <a:pt x="11773217" y="443948"/>
                </a:lnTo>
                <a:cubicBezTo>
                  <a:pt x="11770125" y="444022"/>
                  <a:pt x="11767695" y="446525"/>
                  <a:pt x="11767769" y="449617"/>
                </a:cubicBezTo>
                <a:cubicBezTo>
                  <a:pt x="11767843" y="452709"/>
                  <a:pt x="11770346" y="455139"/>
                  <a:pt x="11773438" y="455065"/>
                </a:cubicBezTo>
                <a:cubicBezTo>
                  <a:pt x="11773365" y="455065"/>
                  <a:pt x="11773438" y="455065"/>
                  <a:pt x="11773438" y="455065"/>
                </a:cubicBezTo>
                <a:close/>
                <a:moveTo>
                  <a:pt x="11863479" y="453372"/>
                </a:moveTo>
                <a:lnTo>
                  <a:pt x="11949324" y="449028"/>
                </a:lnTo>
                <a:cubicBezTo>
                  <a:pt x="11952416" y="448881"/>
                  <a:pt x="11954772" y="446230"/>
                  <a:pt x="11954625" y="443212"/>
                </a:cubicBezTo>
                <a:cubicBezTo>
                  <a:pt x="11954477" y="440119"/>
                  <a:pt x="11951901" y="437616"/>
                  <a:pt x="11948808" y="437911"/>
                </a:cubicBezTo>
                <a:lnTo>
                  <a:pt x="11862964" y="442255"/>
                </a:lnTo>
                <a:cubicBezTo>
                  <a:pt x="11859872" y="442402"/>
                  <a:pt x="11857516" y="445052"/>
                  <a:pt x="11857663" y="448071"/>
                </a:cubicBezTo>
                <a:cubicBezTo>
                  <a:pt x="11857810" y="451089"/>
                  <a:pt x="11860313" y="453372"/>
                  <a:pt x="11863258" y="453372"/>
                </a:cubicBezTo>
                <a:cubicBezTo>
                  <a:pt x="11863332" y="453372"/>
                  <a:pt x="11863406" y="453372"/>
                  <a:pt x="11863479" y="453372"/>
                </a:cubicBezTo>
                <a:close/>
                <a:moveTo>
                  <a:pt x="11949398" y="449028"/>
                </a:moveTo>
                <a:lnTo>
                  <a:pt x="12025745" y="444463"/>
                </a:lnTo>
                <a:cubicBezTo>
                  <a:pt x="12028837" y="444242"/>
                  <a:pt x="12031193" y="441666"/>
                  <a:pt x="12030972" y="438573"/>
                </a:cubicBezTo>
                <a:cubicBezTo>
                  <a:pt x="12030751" y="435481"/>
                  <a:pt x="12028322" y="432978"/>
                  <a:pt x="12025082" y="433346"/>
                </a:cubicBezTo>
                <a:lnTo>
                  <a:pt x="11948735" y="437911"/>
                </a:lnTo>
                <a:cubicBezTo>
                  <a:pt x="11945643" y="438132"/>
                  <a:pt x="11943287" y="440708"/>
                  <a:pt x="11943508" y="443801"/>
                </a:cubicBezTo>
                <a:cubicBezTo>
                  <a:pt x="11943655" y="446746"/>
                  <a:pt x="11946158" y="449028"/>
                  <a:pt x="11949103" y="449028"/>
                </a:cubicBezTo>
                <a:cubicBezTo>
                  <a:pt x="11949177" y="449028"/>
                  <a:pt x="11949324" y="449028"/>
                  <a:pt x="11949398" y="449028"/>
                </a:cubicBezTo>
                <a:close/>
                <a:moveTo>
                  <a:pt x="12025598" y="444463"/>
                </a:moveTo>
                <a:lnTo>
                  <a:pt x="12086778" y="442107"/>
                </a:lnTo>
                <a:cubicBezTo>
                  <a:pt x="12089871" y="441960"/>
                  <a:pt x="12092226" y="439383"/>
                  <a:pt x="12092153" y="436291"/>
                </a:cubicBezTo>
                <a:cubicBezTo>
                  <a:pt x="12092006" y="433199"/>
                  <a:pt x="12089429" y="430696"/>
                  <a:pt x="12086337" y="430917"/>
                </a:cubicBezTo>
                <a:lnTo>
                  <a:pt x="12025155" y="433273"/>
                </a:lnTo>
                <a:cubicBezTo>
                  <a:pt x="12022064" y="433420"/>
                  <a:pt x="12019707" y="435997"/>
                  <a:pt x="12019781" y="439089"/>
                </a:cubicBezTo>
                <a:cubicBezTo>
                  <a:pt x="12019929" y="442107"/>
                  <a:pt x="12022358" y="444463"/>
                  <a:pt x="12025377" y="444463"/>
                </a:cubicBezTo>
                <a:cubicBezTo>
                  <a:pt x="12025524" y="444463"/>
                  <a:pt x="12025598" y="444463"/>
                  <a:pt x="12025598" y="444463"/>
                </a:cubicBezTo>
                <a:close/>
                <a:moveTo>
                  <a:pt x="12087368" y="442034"/>
                </a:moveTo>
                <a:lnTo>
                  <a:pt x="12133014" y="435702"/>
                </a:lnTo>
                <a:cubicBezTo>
                  <a:pt x="12136032" y="435260"/>
                  <a:pt x="12138168" y="432463"/>
                  <a:pt x="12137799" y="429444"/>
                </a:cubicBezTo>
                <a:cubicBezTo>
                  <a:pt x="12137357" y="426352"/>
                  <a:pt x="12134487" y="424217"/>
                  <a:pt x="12131542" y="424659"/>
                </a:cubicBezTo>
                <a:lnTo>
                  <a:pt x="12085895" y="430990"/>
                </a:lnTo>
                <a:cubicBezTo>
                  <a:pt x="12082877" y="431432"/>
                  <a:pt x="12080741" y="434230"/>
                  <a:pt x="12081110" y="437248"/>
                </a:cubicBezTo>
                <a:cubicBezTo>
                  <a:pt x="12081477" y="440046"/>
                  <a:pt x="12083908" y="442107"/>
                  <a:pt x="12086632" y="442034"/>
                </a:cubicBezTo>
                <a:cubicBezTo>
                  <a:pt x="12086852" y="442034"/>
                  <a:pt x="12087147" y="442034"/>
                  <a:pt x="12087368" y="442034"/>
                </a:cubicBezTo>
                <a:close/>
                <a:moveTo>
                  <a:pt x="12134928" y="435039"/>
                </a:moveTo>
                <a:lnTo>
                  <a:pt x="12164672" y="418548"/>
                </a:lnTo>
                <a:cubicBezTo>
                  <a:pt x="12167396" y="417075"/>
                  <a:pt x="12168353" y="413689"/>
                  <a:pt x="12166880" y="410965"/>
                </a:cubicBezTo>
                <a:cubicBezTo>
                  <a:pt x="12165408" y="408241"/>
                  <a:pt x="12162022" y="407284"/>
                  <a:pt x="12159298" y="408756"/>
                </a:cubicBezTo>
                <a:lnTo>
                  <a:pt x="12129554" y="425248"/>
                </a:lnTo>
                <a:cubicBezTo>
                  <a:pt x="12126830" y="426720"/>
                  <a:pt x="12125872" y="430107"/>
                  <a:pt x="12127345" y="432831"/>
                </a:cubicBezTo>
                <a:cubicBezTo>
                  <a:pt x="12128375" y="434671"/>
                  <a:pt x="12130290" y="435702"/>
                  <a:pt x="12132278" y="435702"/>
                </a:cubicBezTo>
                <a:cubicBezTo>
                  <a:pt x="12133161" y="435702"/>
                  <a:pt x="12134118" y="435481"/>
                  <a:pt x="12134928" y="435039"/>
                </a:cubicBezTo>
                <a:close/>
                <a:moveTo>
                  <a:pt x="12166660" y="416634"/>
                </a:moveTo>
                <a:lnTo>
                  <a:pt x="12181016" y="393958"/>
                </a:lnTo>
                <a:cubicBezTo>
                  <a:pt x="12182636" y="391381"/>
                  <a:pt x="12181900" y="387921"/>
                  <a:pt x="12179249" y="386227"/>
                </a:cubicBezTo>
                <a:cubicBezTo>
                  <a:pt x="12176673" y="384608"/>
                  <a:pt x="12173212" y="385344"/>
                  <a:pt x="12171518" y="387994"/>
                </a:cubicBezTo>
                <a:lnTo>
                  <a:pt x="12157162" y="410670"/>
                </a:lnTo>
                <a:cubicBezTo>
                  <a:pt x="12155543" y="413247"/>
                  <a:pt x="12156279" y="416707"/>
                  <a:pt x="12158929" y="418401"/>
                </a:cubicBezTo>
                <a:cubicBezTo>
                  <a:pt x="12159886" y="418990"/>
                  <a:pt x="12160917" y="419284"/>
                  <a:pt x="12161948" y="419284"/>
                </a:cubicBezTo>
                <a:cubicBezTo>
                  <a:pt x="12163862" y="419210"/>
                  <a:pt x="12165629" y="418327"/>
                  <a:pt x="12166660" y="416634"/>
                </a:cubicBezTo>
                <a:close/>
                <a:moveTo>
                  <a:pt x="12178587" y="396093"/>
                </a:moveTo>
                <a:cubicBezTo>
                  <a:pt x="12181385" y="394841"/>
                  <a:pt x="12182709" y="391602"/>
                  <a:pt x="12181458" y="388730"/>
                </a:cubicBezTo>
                <a:lnTo>
                  <a:pt x="12158414" y="335722"/>
                </a:lnTo>
                <a:cubicBezTo>
                  <a:pt x="12157162" y="332924"/>
                  <a:pt x="12153922" y="331599"/>
                  <a:pt x="12151052" y="332850"/>
                </a:cubicBezTo>
                <a:cubicBezTo>
                  <a:pt x="12148254" y="334102"/>
                  <a:pt x="12146929" y="337341"/>
                  <a:pt x="12148180" y="340213"/>
                </a:cubicBezTo>
                <a:lnTo>
                  <a:pt x="12171225" y="393221"/>
                </a:lnTo>
                <a:cubicBezTo>
                  <a:pt x="12172108" y="395357"/>
                  <a:pt x="12174242" y="396608"/>
                  <a:pt x="12176378" y="396535"/>
                </a:cubicBezTo>
                <a:cubicBezTo>
                  <a:pt x="12177114" y="396608"/>
                  <a:pt x="12177850" y="396461"/>
                  <a:pt x="12178587" y="396093"/>
                </a:cubicBezTo>
                <a:close/>
                <a:moveTo>
                  <a:pt x="12157751" y="341317"/>
                </a:moveTo>
                <a:cubicBezTo>
                  <a:pt x="12159591" y="338814"/>
                  <a:pt x="12159077" y="335354"/>
                  <a:pt x="12156574" y="333513"/>
                </a:cubicBezTo>
                <a:lnTo>
                  <a:pt x="12112988" y="301340"/>
                </a:lnTo>
                <a:cubicBezTo>
                  <a:pt x="12110559" y="299499"/>
                  <a:pt x="12107024" y="300015"/>
                  <a:pt x="12105184" y="302518"/>
                </a:cubicBezTo>
                <a:cubicBezTo>
                  <a:pt x="12103343" y="305021"/>
                  <a:pt x="12103859" y="308481"/>
                  <a:pt x="12106362" y="310322"/>
                </a:cubicBezTo>
                <a:lnTo>
                  <a:pt x="12149947" y="342495"/>
                </a:lnTo>
                <a:cubicBezTo>
                  <a:pt x="12150978" y="343231"/>
                  <a:pt x="12152155" y="343599"/>
                  <a:pt x="12153334" y="343599"/>
                </a:cubicBezTo>
                <a:cubicBezTo>
                  <a:pt x="12155027" y="343526"/>
                  <a:pt x="12156646" y="342716"/>
                  <a:pt x="12157751" y="341317"/>
                </a:cubicBezTo>
                <a:close/>
                <a:moveTo>
                  <a:pt x="12115050" y="307230"/>
                </a:moveTo>
                <a:cubicBezTo>
                  <a:pt x="12115860" y="304285"/>
                  <a:pt x="12114093" y="301193"/>
                  <a:pt x="12111074" y="300456"/>
                </a:cubicBezTo>
                <a:lnTo>
                  <a:pt x="12050409" y="284406"/>
                </a:lnTo>
                <a:cubicBezTo>
                  <a:pt x="12047390" y="283597"/>
                  <a:pt x="12044371" y="285437"/>
                  <a:pt x="12043635" y="288382"/>
                </a:cubicBezTo>
                <a:cubicBezTo>
                  <a:pt x="12042825" y="291327"/>
                  <a:pt x="12044592" y="294419"/>
                  <a:pt x="12047611" y="295155"/>
                </a:cubicBezTo>
                <a:lnTo>
                  <a:pt x="12108276" y="311205"/>
                </a:lnTo>
                <a:cubicBezTo>
                  <a:pt x="12108791" y="311353"/>
                  <a:pt x="12109233" y="311426"/>
                  <a:pt x="12109748" y="311426"/>
                </a:cubicBezTo>
                <a:cubicBezTo>
                  <a:pt x="12112179" y="311353"/>
                  <a:pt x="12114387" y="309733"/>
                  <a:pt x="12115050" y="307230"/>
                </a:cubicBezTo>
                <a:close/>
                <a:moveTo>
                  <a:pt x="12054605" y="290149"/>
                </a:moveTo>
                <a:cubicBezTo>
                  <a:pt x="12054826" y="287057"/>
                  <a:pt x="12052470" y="284406"/>
                  <a:pt x="12049378" y="284259"/>
                </a:cubicBezTo>
                <a:lnTo>
                  <a:pt x="11974503" y="279547"/>
                </a:lnTo>
                <a:cubicBezTo>
                  <a:pt x="11971411" y="279400"/>
                  <a:pt x="11968761" y="281682"/>
                  <a:pt x="11968613" y="284775"/>
                </a:cubicBezTo>
                <a:cubicBezTo>
                  <a:pt x="11968392" y="287867"/>
                  <a:pt x="11970748" y="290517"/>
                  <a:pt x="11973840" y="290664"/>
                </a:cubicBezTo>
                <a:lnTo>
                  <a:pt x="12048715" y="295376"/>
                </a:lnTo>
                <a:cubicBezTo>
                  <a:pt x="12048863" y="295376"/>
                  <a:pt x="12049009" y="295376"/>
                  <a:pt x="12049083" y="295376"/>
                </a:cubicBezTo>
                <a:cubicBezTo>
                  <a:pt x="12051954" y="295303"/>
                  <a:pt x="12054385" y="293094"/>
                  <a:pt x="12054605" y="290149"/>
                </a:cubicBezTo>
                <a:close/>
                <a:moveTo>
                  <a:pt x="11889395" y="292726"/>
                </a:moveTo>
                <a:lnTo>
                  <a:pt x="11974283" y="290664"/>
                </a:lnTo>
                <a:cubicBezTo>
                  <a:pt x="11977374" y="290591"/>
                  <a:pt x="11979804" y="288014"/>
                  <a:pt x="11979731" y="284922"/>
                </a:cubicBezTo>
                <a:cubicBezTo>
                  <a:pt x="11979657" y="281830"/>
                  <a:pt x="11976712" y="279621"/>
                  <a:pt x="11973988" y="279474"/>
                </a:cubicBezTo>
                <a:lnTo>
                  <a:pt x="11889100" y="281535"/>
                </a:lnTo>
                <a:cubicBezTo>
                  <a:pt x="11886008" y="281609"/>
                  <a:pt x="11883578" y="284186"/>
                  <a:pt x="11883652" y="287278"/>
                </a:cubicBezTo>
                <a:cubicBezTo>
                  <a:pt x="11883726" y="290296"/>
                  <a:pt x="11886229" y="292726"/>
                  <a:pt x="11889247" y="292726"/>
                </a:cubicBezTo>
                <a:cubicBezTo>
                  <a:pt x="11889321" y="292726"/>
                  <a:pt x="11889321" y="292726"/>
                  <a:pt x="11889395" y="292726"/>
                </a:cubicBezTo>
                <a:close/>
                <a:moveTo>
                  <a:pt x="11798838" y="297143"/>
                </a:moveTo>
                <a:lnTo>
                  <a:pt x="11889542" y="292726"/>
                </a:lnTo>
                <a:cubicBezTo>
                  <a:pt x="11892634" y="292579"/>
                  <a:pt x="11894990" y="289928"/>
                  <a:pt x="11894843" y="286910"/>
                </a:cubicBezTo>
                <a:cubicBezTo>
                  <a:pt x="11894695" y="283817"/>
                  <a:pt x="11892045" y="281682"/>
                  <a:pt x="11889026" y="281609"/>
                </a:cubicBezTo>
                <a:lnTo>
                  <a:pt x="11798323" y="286026"/>
                </a:lnTo>
                <a:cubicBezTo>
                  <a:pt x="11795230" y="286173"/>
                  <a:pt x="11792875" y="288824"/>
                  <a:pt x="11793022" y="291842"/>
                </a:cubicBezTo>
                <a:cubicBezTo>
                  <a:pt x="11793169" y="294861"/>
                  <a:pt x="11795673" y="297143"/>
                  <a:pt x="11798618" y="297143"/>
                </a:cubicBezTo>
                <a:cubicBezTo>
                  <a:pt x="11798690" y="297143"/>
                  <a:pt x="11798764" y="297143"/>
                  <a:pt x="11798838" y="297143"/>
                </a:cubicBezTo>
                <a:close/>
                <a:moveTo>
                  <a:pt x="11708208" y="307524"/>
                </a:moveTo>
                <a:lnTo>
                  <a:pt x="11799206" y="297143"/>
                </a:lnTo>
                <a:cubicBezTo>
                  <a:pt x="11802299" y="296775"/>
                  <a:pt x="11804433" y="294051"/>
                  <a:pt x="11804139" y="290959"/>
                </a:cubicBezTo>
                <a:cubicBezTo>
                  <a:pt x="11803771" y="287867"/>
                  <a:pt x="11800900" y="285732"/>
                  <a:pt x="11797954" y="286026"/>
                </a:cubicBezTo>
                <a:lnTo>
                  <a:pt x="11706956" y="296407"/>
                </a:lnTo>
                <a:cubicBezTo>
                  <a:pt x="11703864" y="296775"/>
                  <a:pt x="11701729" y="299499"/>
                  <a:pt x="11702023" y="302591"/>
                </a:cubicBezTo>
                <a:cubicBezTo>
                  <a:pt x="11702318" y="305463"/>
                  <a:pt x="11704748" y="307524"/>
                  <a:pt x="11707619" y="307524"/>
                </a:cubicBezTo>
                <a:cubicBezTo>
                  <a:pt x="11707766" y="307598"/>
                  <a:pt x="11707987" y="307524"/>
                  <a:pt x="11708208" y="307524"/>
                </a:cubicBezTo>
                <a:close/>
                <a:moveTo>
                  <a:pt x="11622952" y="327623"/>
                </a:moveTo>
                <a:lnTo>
                  <a:pt x="11708871" y="307450"/>
                </a:lnTo>
                <a:cubicBezTo>
                  <a:pt x="11711889" y="306788"/>
                  <a:pt x="11713730" y="303769"/>
                  <a:pt x="11712994" y="300751"/>
                </a:cubicBezTo>
                <a:cubicBezTo>
                  <a:pt x="11712257" y="297732"/>
                  <a:pt x="11709313" y="295892"/>
                  <a:pt x="11706294" y="296628"/>
                </a:cubicBezTo>
                <a:lnTo>
                  <a:pt x="11620375" y="316801"/>
                </a:lnTo>
                <a:cubicBezTo>
                  <a:pt x="11617357" y="317463"/>
                  <a:pt x="11615516" y="320482"/>
                  <a:pt x="11616253" y="323500"/>
                </a:cubicBezTo>
                <a:cubicBezTo>
                  <a:pt x="11616842" y="326077"/>
                  <a:pt x="11619197" y="327844"/>
                  <a:pt x="11621701" y="327770"/>
                </a:cubicBezTo>
                <a:cubicBezTo>
                  <a:pt x="11622069" y="327770"/>
                  <a:pt x="11622511" y="327697"/>
                  <a:pt x="11622952" y="327623"/>
                </a:cubicBezTo>
                <a:close/>
                <a:moveTo>
                  <a:pt x="11547488" y="361490"/>
                </a:moveTo>
                <a:lnTo>
                  <a:pt x="11623983" y="327255"/>
                </a:lnTo>
                <a:cubicBezTo>
                  <a:pt x="11626781" y="326004"/>
                  <a:pt x="11628032" y="322690"/>
                  <a:pt x="11626781" y="319893"/>
                </a:cubicBezTo>
                <a:cubicBezTo>
                  <a:pt x="11625529" y="317095"/>
                  <a:pt x="11622216" y="315844"/>
                  <a:pt x="11619418" y="317095"/>
                </a:cubicBezTo>
                <a:lnTo>
                  <a:pt x="11542924" y="351330"/>
                </a:lnTo>
                <a:cubicBezTo>
                  <a:pt x="11540126" y="352581"/>
                  <a:pt x="11538875" y="355895"/>
                  <a:pt x="11540126" y="358692"/>
                </a:cubicBezTo>
                <a:cubicBezTo>
                  <a:pt x="11541083" y="360754"/>
                  <a:pt x="11543145" y="362005"/>
                  <a:pt x="11545280" y="362005"/>
                </a:cubicBezTo>
                <a:cubicBezTo>
                  <a:pt x="11545942" y="361932"/>
                  <a:pt x="11546752" y="361784"/>
                  <a:pt x="11547488" y="361490"/>
                </a:cubicBezTo>
                <a:close/>
                <a:moveTo>
                  <a:pt x="11485939" y="413321"/>
                </a:moveTo>
                <a:lnTo>
                  <a:pt x="11548740" y="360680"/>
                </a:lnTo>
                <a:cubicBezTo>
                  <a:pt x="11551096" y="358692"/>
                  <a:pt x="11551390" y="355158"/>
                  <a:pt x="11549402" y="352802"/>
                </a:cubicBezTo>
                <a:cubicBezTo>
                  <a:pt x="11547415" y="350446"/>
                  <a:pt x="11543881" y="350152"/>
                  <a:pt x="11541525" y="352140"/>
                </a:cubicBezTo>
                <a:lnTo>
                  <a:pt x="11478724" y="404780"/>
                </a:lnTo>
                <a:cubicBezTo>
                  <a:pt x="11476369" y="406768"/>
                  <a:pt x="11476074" y="410302"/>
                  <a:pt x="11478062" y="412658"/>
                </a:cubicBezTo>
                <a:cubicBezTo>
                  <a:pt x="11479167" y="413983"/>
                  <a:pt x="11480786" y="414646"/>
                  <a:pt x="11482406" y="414646"/>
                </a:cubicBezTo>
                <a:cubicBezTo>
                  <a:pt x="11483657" y="414646"/>
                  <a:pt x="11484908" y="414204"/>
                  <a:pt x="11485939" y="413321"/>
                </a:cubicBezTo>
                <a:close/>
                <a:moveTo>
                  <a:pt x="11436096" y="480097"/>
                </a:moveTo>
                <a:lnTo>
                  <a:pt x="11486823" y="412437"/>
                </a:lnTo>
                <a:cubicBezTo>
                  <a:pt x="11488663" y="410008"/>
                  <a:pt x="11488148" y="406474"/>
                  <a:pt x="11485719" y="404633"/>
                </a:cubicBezTo>
                <a:cubicBezTo>
                  <a:pt x="11483289" y="402793"/>
                  <a:pt x="11479755" y="403308"/>
                  <a:pt x="11477915" y="405737"/>
                </a:cubicBezTo>
                <a:lnTo>
                  <a:pt x="11427188" y="473397"/>
                </a:lnTo>
                <a:cubicBezTo>
                  <a:pt x="11425348" y="475827"/>
                  <a:pt x="11425863" y="479361"/>
                  <a:pt x="11428293" y="481201"/>
                </a:cubicBezTo>
                <a:cubicBezTo>
                  <a:pt x="11429324" y="481937"/>
                  <a:pt x="11430502" y="482306"/>
                  <a:pt x="11431679" y="482306"/>
                </a:cubicBezTo>
                <a:cubicBezTo>
                  <a:pt x="11433372" y="482306"/>
                  <a:pt x="11434993" y="481496"/>
                  <a:pt x="11436096" y="480097"/>
                </a:cubicBezTo>
                <a:close/>
                <a:moveTo>
                  <a:pt x="11397003" y="558579"/>
                </a:moveTo>
                <a:lnTo>
                  <a:pt x="11436612" y="479213"/>
                </a:lnTo>
                <a:cubicBezTo>
                  <a:pt x="11438011" y="476489"/>
                  <a:pt x="11436907" y="473103"/>
                  <a:pt x="11434109" y="471777"/>
                </a:cubicBezTo>
                <a:cubicBezTo>
                  <a:pt x="11431385" y="470379"/>
                  <a:pt x="11427998" y="471483"/>
                  <a:pt x="11426599" y="474281"/>
                </a:cubicBezTo>
                <a:lnTo>
                  <a:pt x="11386990" y="553646"/>
                </a:lnTo>
                <a:cubicBezTo>
                  <a:pt x="11385591" y="556371"/>
                  <a:pt x="11386695" y="559757"/>
                  <a:pt x="11389493" y="561082"/>
                </a:cubicBezTo>
                <a:cubicBezTo>
                  <a:pt x="11390303" y="561524"/>
                  <a:pt x="11391186" y="561671"/>
                  <a:pt x="11391996" y="561671"/>
                </a:cubicBezTo>
                <a:cubicBezTo>
                  <a:pt x="11394058" y="561671"/>
                  <a:pt x="11396046" y="560567"/>
                  <a:pt x="11397003" y="558579"/>
                </a:cubicBezTo>
                <a:close/>
                <a:moveTo>
                  <a:pt x="11368069" y="645013"/>
                </a:moveTo>
                <a:lnTo>
                  <a:pt x="11397298" y="557843"/>
                </a:lnTo>
                <a:cubicBezTo>
                  <a:pt x="11398255" y="554898"/>
                  <a:pt x="11396708" y="551806"/>
                  <a:pt x="11393763" y="550775"/>
                </a:cubicBezTo>
                <a:cubicBezTo>
                  <a:pt x="11390819" y="549744"/>
                  <a:pt x="11387726" y="551364"/>
                  <a:pt x="11386695" y="554309"/>
                </a:cubicBezTo>
                <a:lnTo>
                  <a:pt x="11357467" y="641479"/>
                </a:lnTo>
                <a:cubicBezTo>
                  <a:pt x="11356510" y="644424"/>
                  <a:pt x="11358056" y="647516"/>
                  <a:pt x="11361001" y="648547"/>
                </a:cubicBezTo>
                <a:cubicBezTo>
                  <a:pt x="11361590" y="648768"/>
                  <a:pt x="11362179" y="648841"/>
                  <a:pt x="11362842" y="648841"/>
                </a:cubicBezTo>
                <a:cubicBezTo>
                  <a:pt x="11365197" y="648841"/>
                  <a:pt x="11367332" y="647369"/>
                  <a:pt x="11368069" y="645013"/>
                </a:cubicBezTo>
                <a:close/>
                <a:moveTo>
                  <a:pt x="11348927" y="735496"/>
                </a:moveTo>
                <a:lnTo>
                  <a:pt x="11368290" y="644424"/>
                </a:lnTo>
                <a:cubicBezTo>
                  <a:pt x="11368952" y="641405"/>
                  <a:pt x="11367038" y="638460"/>
                  <a:pt x="11364020" y="637798"/>
                </a:cubicBezTo>
                <a:cubicBezTo>
                  <a:pt x="11361001" y="637209"/>
                  <a:pt x="11358056" y="639049"/>
                  <a:pt x="11357394" y="642068"/>
                </a:cubicBezTo>
                <a:lnTo>
                  <a:pt x="11338031" y="733213"/>
                </a:lnTo>
                <a:cubicBezTo>
                  <a:pt x="11337368" y="736232"/>
                  <a:pt x="11339283" y="739177"/>
                  <a:pt x="11342300" y="739840"/>
                </a:cubicBezTo>
                <a:cubicBezTo>
                  <a:pt x="11342669" y="739913"/>
                  <a:pt x="11343110" y="739987"/>
                  <a:pt x="11343479" y="739987"/>
                </a:cubicBezTo>
                <a:cubicBezTo>
                  <a:pt x="11346055" y="739913"/>
                  <a:pt x="11348338" y="738073"/>
                  <a:pt x="11348927" y="735496"/>
                </a:cubicBezTo>
                <a:close/>
                <a:moveTo>
                  <a:pt x="11343626" y="825611"/>
                </a:moveTo>
                <a:lnTo>
                  <a:pt x="11349000" y="734686"/>
                </a:lnTo>
                <a:cubicBezTo>
                  <a:pt x="11349221" y="731594"/>
                  <a:pt x="11346865" y="728943"/>
                  <a:pt x="11343773" y="728796"/>
                </a:cubicBezTo>
                <a:cubicBezTo>
                  <a:pt x="11340755" y="728502"/>
                  <a:pt x="11338031" y="730931"/>
                  <a:pt x="11337883" y="734023"/>
                </a:cubicBezTo>
                <a:lnTo>
                  <a:pt x="11332509" y="824948"/>
                </a:lnTo>
                <a:cubicBezTo>
                  <a:pt x="11332288" y="828040"/>
                  <a:pt x="11334644" y="830691"/>
                  <a:pt x="11337736" y="830838"/>
                </a:cubicBezTo>
                <a:cubicBezTo>
                  <a:pt x="11337883" y="830838"/>
                  <a:pt x="11337957" y="830838"/>
                  <a:pt x="11338104" y="830838"/>
                </a:cubicBezTo>
                <a:cubicBezTo>
                  <a:pt x="11341049" y="830838"/>
                  <a:pt x="11343479" y="828555"/>
                  <a:pt x="11343626" y="825611"/>
                </a:cubicBezTo>
                <a:close/>
                <a:moveTo>
                  <a:pt x="11351136" y="917566"/>
                </a:moveTo>
                <a:cubicBezTo>
                  <a:pt x="11354154" y="917124"/>
                  <a:pt x="11356289" y="914327"/>
                  <a:pt x="11355848" y="911308"/>
                </a:cubicBezTo>
                <a:lnTo>
                  <a:pt x="11343552" y="824580"/>
                </a:lnTo>
                <a:cubicBezTo>
                  <a:pt x="11343110" y="821488"/>
                  <a:pt x="11340240" y="819279"/>
                  <a:pt x="11337295" y="819868"/>
                </a:cubicBezTo>
                <a:cubicBezTo>
                  <a:pt x="11334276" y="820310"/>
                  <a:pt x="11332140" y="823107"/>
                  <a:pt x="11332583" y="826126"/>
                </a:cubicBezTo>
                <a:lnTo>
                  <a:pt x="11344878" y="912854"/>
                </a:lnTo>
                <a:cubicBezTo>
                  <a:pt x="11345246" y="915652"/>
                  <a:pt x="11347676" y="917640"/>
                  <a:pt x="11350400" y="917640"/>
                </a:cubicBezTo>
                <a:cubicBezTo>
                  <a:pt x="11350694" y="917566"/>
                  <a:pt x="11350915" y="917566"/>
                  <a:pt x="11351136" y="917566"/>
                </a:cubicBezTo>
                <a:close/>
                <a:moveTo>
                  <a:pt x="11388831" y="993177"/>
                </a:moveTo>
                <a:cubicBezTo>
                  <a:pt x="11391628" y="991852"/>
                  <a:pt x="11392806" y="988539"/>
                  <a:pt x="11391481" y="985741"/>
                </a:cubicBezTo>
                <a:lnTo>
                  <a:pt x="11355406" y="909615"/>
                </a:lnTo>
                <a:cubicBezTo>
                  <a:pt x="11354081" y="906817"/>
                  <a:pt x="11350767" y="905639"/>
                  <a:pt x="11347970" y="906964"/>
                </a:cubicBezTo>
                <a:cubicBezTo>
                  <a:pt x="11345172" y="908289"/>
                  <a:pt x="11343994" y="911602"/>
                  <a:pt x="11345319" y="914400"/>
                </a:cubicBezTo>
                <a:lnTo>
                  <a:pt x="11381395" y="990526"/>
                </a:lnTo>
                <a:cubicBezTo>
                  <a:pt x="11382352" y="992514"/>
                  <a:pt x="11384340" y="993692"/>
                  <a:pt x="11386474" y="993692"/>
                </a:cubicBezTo>
                <a:cubicBezTo>
                  <a:pt x="11387284" y="993766"/>
                  <a:pt x="11388095" y="993545"/>
                  <a:pt x="11388831" y="993177"/>
                </a:cubicBezTo>
                <a:close/>
                <a:moveTo>
                  <a:pt x="11456785" y="1050824"/>
                </a:moveTo>
                <a:cubicBezTo>
                  <a:pt x="11458846" y="1048542"/>
                  <a:pt x="11458625" y="1045008"/>
                  <a:pt x="11456343" y="1042946"/>
                </a:cubicBezTo>
                <a:lnTo>
                  <a:pt x="11390229" y="983974"/>
                </a:lnTo>
                <a:cubicBezTo>
                  <a:pt x="11387947" y="981986"/>
                  <a:pt x="11384414" y="982133"/>
                  <a:pt x="11382352" y="984416"/>
                </a:cubicBezTo>
                <a:cubicBezTo>
                  <a:pt x="11380290" y="986698"/>
                  <a:pt x="11380511" y="990232"/>
                  <a:pt x="11382793" y="992293"/>
                </a:cubicBezTo>
                <a:lnTo>
                  <a:pt x="11448908" y="1051266"/>
                </a:lnTo>
                <a:cubicBezTo>
                  <a:pt x="11450011" y="1052223"/>
                  <a:pt x="11451337" y="1052664"/>
                  <a:pt x="11452661" y="1052664"/>
                </a:cubicBezTo>
                <a:cubicBezTo>
                  <a:pt x="11454134" y="1052738"/>
                  <a:pt x="11455680" y="1052075"/>
                  <a:pt x="11456785" y="1050824"/>
                </a:cubicBezTo>
                <a:close/>
                <a:moveTo>
                  <a:pt x="11544838" y="1091390"/>
                </a:moveTo>
                <a:cubicBezTo>
                  <a:pt x="11546163" y="1088593"/>
                  <a:pt x="11544985" y="1085280"/>
                  <a:pt x="11542261" y="1083954"/>
                </a:cubicBezTo>
                <a:lnTo>
                  <a:pt x="11455092" y="1042136"/>
                </a:lnTo>
                <a:cubicBezTo>
                  <a:pt x="11452294" y="1040811"/>
                  <a:pt x="11448980" y="1041989"/>
                  <a:pt x="11447656" y="1044713"/>
                </a:cubicBezTo>
                <a:cubicBezTo>
                  <a:pt x="11446330" y="1047511"/>
                  <a:pt x="11447508" y="1050824"/>
                  <a:pt x="11450232" y="1052149"/>
                </a:cubicBezTo>
                <a:lnTo>
                  <a:pt x="11537402" y="1093967"/>
                </a:lnTo>
                <a:cubicBezTo>
                  <a:pt x="11538212" y="1094335"/>
                  <a:pt x="11539022" y="1094556"/>
                  <a:pt x="11539832" y="1094483"/>
                </a:cubicBezTo>
                <a:cubicBezTo>
                  <a:pt x="11541893" y="1094556"/>
                  <a:pt x="11543881" y="1093378"/>
                  <a:pt x="11544838" y="1091390"/>
                </a:cubicBezTo>
                <a:close/>
                <a:moveTo>
                  <a:pt x="11643935" y="1115023"/>
                </a:moveTo>
                <a:cubicBezTo>
                  <a:pt x="11644671" y="1112005"/>
                  <a:pt x="11642831" y="1108986"/>
                  <a:pt x="11639886" y="1108250"/>
                </a:cubicBezTo>
                <a:lnTo>
                  <a:pt x="11541157" y="1083586"/>
                </a:lnTo>
                <a:cubicBezTo>
                  <a:pt x="11538139" y="1082850"/>
                  <a:pt x="11535120" y="1084691"/>
                  <a:pt x="11534384" y="1087635"/>
                </a:cubicBezTo>
                <a:cubicBezTo>
                  <a:pt x="11533647" y="1090654"/>
                  <a:pt x="11535488" y="1093673"/>
                  <a:pt x="11538433" y="1094409"/>
                </a:cubicBezTo>
                <a:lnTo>
                  <a:pt x="11637162" y="1119073"/>
                </a:lnTo>
                <a:cubicBezTo>
                  <a:pt x="11637603" y="1119220"/>
                  <a:pt x="11638119" y="1119220"/>
                  <a:pt x="11638560" y="1119220"/>
                </a:cubicBezTo>
                <a:cubicBezTo>
                  <a:pt x="11641064" y="1119220"/>
                  <a:pt x="11643272" y="1117526"/>
                  <a:pt x="11643935" y="1115023"/>
                </a:cubicBezTo>
                <a:close/>
                <a:moveTo>
                  <a:pt x="11746860" y="1120251"/>
                </a:moveTo>
                <a:cubicBezTo>
                  <a:pt x="11747081" y="1117158"/>
                  <a:pt x="11744725" y="1114508"/>
                  <a:pt x="11741633" y="1114361"/>
                </a:cubicBezTo>
                <a:lnTo>
                  <a:pt x="11638855" y="1108103"/>
                </a:lnTo>
                <a:cubicBezTo>
                  <a:pt x="11635836" y="1107956"/>
                  <a:pt x="11633112" y="1110238"/>
                  <a:pt x="11632966" y="1113330"/>
                </a:cubicBezTo>
                <a:cubicBezTo>
                  <a:pt x="11632744" y="1116422"/>
                  <a:pt x="11635100" y="1119073"/>
                  <a:pt x="11638192" y="1119220"/>
                </a:cubicBezTo>
                <a:lnTo>
                  <a:pt x="11740970" y="1125478"/>
                </a:lnTo>
                <a:cubicBezTo>
                  <a:pt x="11741118" y="1125478"/>
                  <a:pt x="11741265" y="1125478"/>
                  <a:pt x="11741339" y="1125478"/>
                </a:cubicBezTo>
                <a:cubicBezTo>
                  <a:pt x="11744284" y="1125478"/>
                  <a:pt x="11746713" y="1123196"/>
                  <a:pt x="11746860" y="1120251"/>
                </a:cubicBezTo>
                <a:close/>
                <a:moveTo>
                  <a:pt x="11742075" y="1125478"/>
                </a:moveTo>
                <a:lnTo>
                  <a:pt x="11841687" y="1112152"/>
                </a:lnTo>
                <a:cubicBezTo>
                  <a:pt x="11844779" y="1111784"/>
                  <a:pt x="11846914" y="1108913"/>
                  <a:pt x="11846473" y="1105894"/>
                </a:cubicBezTo>
                <a:cubicBezTo>
                  <a:pt x="11846031" y="1102802"/>
                  <a:pt x="11843159" y="1100667"/>
                  <a:pt x="11840214" y="1101109"/>
                </a:cubicBezTo>
                <a:lnTo>
                  <a:pt x="11740603" y="1114434"/>
                </a:lnTo>
                <a:cubicBezTo>
                  <a:pt x="11737510" y="1114802"/>
                  <a:pt x="11735375" y="1117674"/>
                  <a:pt x="11735817" y="1120692"/>
                </a:cubicBezTo>
                <a:cubicBezTo>
                  <a:pt x="11736184" y="1123490"/>
                  <a:pt x="11738615" y="1125552"/>
                  <a:pt x="11741339" y="1125552"/>
                </a:cubicBezTo>
                <a:cubicBezTo>
                  <a:pt x="11741560" y="1125552"/>
                  <a:pt x="11741780" y="1125478"/>
                  <a:pt x="11742075" y="1125478"/>
                </a:cubicBezTo>
                <a:close/>
                <a:moveTo>
                  <a:pt x="11842718" y="1111931"/>
                </a:moveTo>
                <a:lnTo>
                  <a:pt x="11933863" y="1080862"/>
                </a:lnTo>
                <a:cubicBezTo>
                  <a:pt x="11936808" y="1079831"/>
                  <a:pt x="11938354" y="1076739"/>
                  <a:pt x="11937324" y="1073794"/>
                </a:cubicBezTo>
                <a:cubicBezTo>
                  <a:pt x="11936293" y="1070849"/>
                  <a:pt x="11933200" y="1069303"/>
                  <a:pt x="11930255" y="1070334"/>
                </a:cubicBezTo>
                <a:lnTo>
                  <a:pt x="11839110" y="1101403"/>
                </a:lnTo>
                <a:cubicBezTo>
                  <a:pt x="11836165" y="1102434"/>
                  <a:pt x="11834619" y="1105526"/>
                  <a:pt x="11835649" y="1108471"/>
                </a:cubicBezTo>
                <a:cubicBezTo>
                  <a:pt x="11836459" y="1110827"/>
                  <a:pt x="11838595" y="1112226"/>
                  <a:pt x="11840951" y="1112226"/>
                </a:cubicBezTo>
                <a:cubicBezTo>
                  <a:pt x="11841540" y="1112226"/>
                  <a:pt x="11842128" y="1112152"/>
                  <a:pt x="11842718" y="1111931"/>
                </a:cubicBezTo>
                <a:close/>
                <a:moveTo>
                  <a:pt x="11934967" y="1080347"/>
                </a:moveTo>
                <a:lnTo>
                  <a:pt x="12013008" y="1033228"/>
                </a:lnTo>
                <a:cubicBezTo>
                  <a:pt x="12015659" y="1031608"/>
                  <a:pt x="12016468" y="1028222"/>
                  <a:pt x="12014922" y="1025571"/>
                </a:cubicBezTo>
                <a:cubicBezTo>
                  <a:pt x="12013302" y="1022921"/>
                  <a:pt x="12009916" y="1022111"/>
                  <a:pt x="12007266" y="1023657"/>
                </a:cubicBezTo>
                <a:lnTo>
                  <a:pt x="11929225" y="1070776"/>
                </a:lnTo>
                <a:cubicBezTo>
                  <a:pt x="11926574" y="1072396"/>
                  <a:pt x="11925764" y="1075782"/>
                  <a:pt x="11927311" y="1078433"/>
                </a:cubicBezTo>
                <a:cubicBezTo>
                  <a:pt x="11928342" y="1080200"/>
                  <a:pt x="11930255" y="1081157"/>
                  <a:pt x="11932096" y="1081157"/>
                </a:cubicBezTo>
                <a:cubicBezTo>
                  <a:pt x="11933126" y="1081157"/>
                  <a:pt x="11934084" y="1080862"/>
                  <a:pt x="11934967" y="1080347"/>
                </a:cubicBezTo>
                <a:close/>
                <a:moveTo>
                  <a:pt x="12013892" y="1032565"/>
                </a:moveTo>
                <a:lnTo>
                  <a:pt x="12077723" y="975213"/>
                </a:lnTo>
                <a:cubicBezTo>
                  <a:pt x="12080005" y="973151"/>
                  <a:pt x="12080226" y="969617"/>
                  <a:pt x="12078165" y="967335"/>
                </a:cubicBezTo>
                <a:cubicBezTo>
                  <a:pt x="12076103" y="965053"/>
                  <a:pt x="12072569" y="964832"/>
                  <a:pt x="12070287" y="966893"/>
                </a:cubicBezTo>
                <a:lnTo>
                  <a:pt x="12006456" y="1024246"/>
                </a:lnTo>
                <a:cubicBezTo>
                  <a:pt x="12004173" y="1026307"/>
                  <a:pt x="12003952" y="1029841"/>
                  <a:pt x="12006014" y="1032124"/>
                </a:cubicBezTo>
                <a:cubicBezTo>
                  <a:pt x="12007118" y="1033375"/>
                  <a:pt x="12008664" y="1033964"/>
                  <a:pt x="12010211" y="1033964"/>
                </a:cubicBezTo>
                <a:cubicBezTo>
                  <a:pt x="12011462" y="1033964"/>
                  <a:pt x="12012787" y="1033522"/>
                  <a:pt x="12013892" y="1032565"/>
                </a:cubicBezTo>
                <a:close/>
                <a:moveTo>
                  <a:pt x="12078901" y="973593"/>
                </a:moveTo>
                <a:lnTo>
                  <a:pt x="12119025" y="893712"/>
                </a:lnTo>
                <a:cubicBezTo>
                  <a:pt x="12120424" y="890988"/>
                  <a:pt x="12119320" y="887601"/>
                  <a:pt x="12116522" y="886202"/>
                </a:cubicBezTo>
                <a:cubicBezTo>
                  <a:pt x="12113798" y="884804"/>
                  <a:pt x="12110412" y="885908"/>
                  <a:pt x="12109012" y="888706"/>
                </a:cubicBezTo>
                <a:lnTo>
                  <a:pt x="12068888" y="968587"/>
                </a:lnTo>
                <a:cubicBezTo>
                  <a:pt x="12067489" y="971311"/>
                  <a:pt x="12068593" y="974698"/>
                  <a:pt x="12071391" y="976096"/>
                </a:cubicBezTo>
                <a:cubicBezTo>
                  <a:pt x="12072201" y="976538"/>
                  <a:pt x="12073084" y="976685"/>
                  <a:pt x="12073968" y="976685"/>
                </a:cubicBezTo>
                <a:cubicBezTo>
                  <a:pt x="12076029" y="976612"/>
                  <a:pt x="12077944" y="975507"/>
                  <a:pt x="12078901" y="973593"/>
                </a:cubicBezTo>
                <a:close/>
                <a:moveTo>
                  <a:pt x="12119320" y="892976"/>
                </a:moveTo>
                <a:lnTo>
                  <a:pt x="12145898" y="811622"/>
                </a:lnTo>
                <a:cubicBezTo>
                  <a:pt x="12146855" y="808677"/>
                  <a:pt x="12145235" y="805511"/>
                  <a:pt x="12142364" y="804628"/>
                </a:cubicBezTo>
                <a:cubicBezTo>
                  <a:pt x="12139419" y="803671"/>
                  <a:pt x="12136254" y="805291"/>
                  <a:pt x="12135370" y="808162"/>
                </a:cubicBezTo>
                <a:lnTo>
                  <a:pt x="12108791" y="889515"/>
                </a:lnTo>
                <a:cubicBezTo>
                  <a:pt x="12107835" y="892460"/>
                  <a:pt x="12109455" y="895626"/>
                  <a:pt x="12112326" y="896510"/>
                </a:cubicBezTo>
                <a:cubicBezTo>
                  <a:pt x="12112915" y="896731"/>
                  <a:pt x="12113503" y="896804"/>
                  <a:pt x="12114093" y="896804"/>
                </a:cubicBezTo>
                <a:cubicBezTo>
                  <a:pt x="12116448" y="896731"/>
                  <a:pt x="12118584" y="895258"/>
                  <a:pt x="12119320" y="892976"/>
                </a:cubicBezTo>
                <a:close/>
                <a:moveTo>
                  <a:pt x="12146045" y="811401"/>
                </a:moveTo>
                <a:lnTo>
                  <a:pt x="12146855" y="808604"/>
                </a:lnTo>
                <a:cubicBezTo>
                  <a:pt x="12147738" y="805659"/>
                  <a:pt x="12145971" y="802566"/>
                  <a:pt x="12143026" y="801683"/>
                </a:cubicBezTo>
                <a:cubicBezTo>
                  <a:pt x="12140008" y="800873"/>
                  <a:pt x="12136990" y="802566"/>
                  <a:pt x="12136106" y="805511"/>
                </a:cubicBezTo>
                <a:lnTo>
                  <a:pt x="12135296" y="808309"/>
                </a:lnTo>
                <a:cubicBezTo>
                  <a:pt x="12134413" y="811254"/>
                  <a:pt x="12136180" y="814346"/>
                  <a:pt x="12139125" y="815230"/>
                </a:cubicBezTo>
                <a:cubicBezTo>
                  <a:pt x="12139640" y="815377"/>
                  <a:pt x="12140229" y="815451"/>
                  <a:pt x="12140744" y="815451"/>
                </a:cubicBezTo>
                <a:cubicBezTo>
                  <a:pt x="12143100" y="815451"/>
                  <a:pt x="12145309" y="813831"/>
                  <a:pt x="12146045" y="811401"/>
                </a:cubicBezTo>
                <a:close/>
                <a:moveTo>
                  <a:pt x="2992548" y="2135073"/>
                </a:moveTo>
                <a:lnTo>
                  <a:pt x="3066392" y="2090310"/>
                </a:lnTo>
                <a:cubicBezTo>
                  <a:pt x="3069042" y="2088690"/>
                  <a:pt x="3069852" y="2085303"/>
                  <a:pt x="3068306" y="2082653"/>
                </a:cubicBezTo>
                <a:cubicBezTo>
                  <a:pt x="3066686" y="2080002"/>
                  <a:pt x="3063226" y="2079193"/>
                  <a:pt x="3060649" y="2080739"/>
                </a:cubicBezTo>
                <a:lnTo>
                  <a:pt x="2986805" y="2125502"/>
                </a:lnTo>
                <a:cubicBezTo>
                  <a:pt x="2984155" y="2127122"/>
                  <a:pt x="2983345" y="2130508"/>
                  <a:pt x="2984891" y="2133159"/>
                </a:cubicBezTo>
                <a:cubicBezTo>
                  <a:pt x="2985922" y="2134926"/>
                  <a:pt x="2987836" y="2135883"/>
                  <a:pt x="2989677" y="2135883"/>
                </a:cubicBezTo>
                <a:cubicBezTo>
                  <a:pt x="2990707" y="2135809"/>
                  <a:pt x="2991664" y="2135588"/>
                  <a:pt x="2992548" y="2135073"/>
                </a:cubicBezTo>
                <a:close/>
                <a:moveTo>
                  <a:pt x="3067643" y="2089353"/>
                </a:moveTo>
                <a:lnTo>
                  <a:pt x="3125364" y="2026920"/>
                </a:lnTo>
                <a:cubicBezTo>
                  <a:pt x="3127425" y="2024638"/>
                  <a:pt x="3127352" y="2021104"/>
                  <a:pt x="3125069" y="2019042"/>
                </a:cubicBezTo>
                <a:cubicBezTo>
                  <a:pt x="3122861" y="2016981"/>
                  <a:pt x="3119253" y="2017055"/>
                  <a:pt x="3117192" y="2019337"/>
                </a:cubicBezTo>
                <a:lnTo>
                  <a:pt x="3059471" y="2081770"/>
                </a:lnTo>
                <a:cubicBezTo>
                  <a:pt x="3057410" y="2084052"/>
                  <a:pt x="3057483" y="2087586"/>
                  <a:pt x="3059766" y="2089647"/>
                </a:cubicBezTo>
                <a:cubicBezTo>
                  <a:pt x="3060870" y="2090678"/>
                  <a:pt x="3062195" y="2091120"/>
                  <a:pt x="3063594" y="2091120"/>
                </a:cubicBezTo>
                <a:cubicBezTo>
                  <a:pt x="3065067" y="2091120"/>
                  <a:pt x="3066539" y="2090531"/>
                  <a:pt x="3067643" y="2089353"/>
                </a:cubicBezTo>
                <a:close/>
                <a:moveTo>
                  <a:pt x="3126027" y="2026037"/>
                </a:moveTo>
                <a:lnTo>
                  <a:pt x="3173735" y="1947407"/>
                </a:lnTo>
                <a:cubicBezTo>
                  <a:pt x="3175354" y="1944757"/>
                  <a:pt x="3174471" y="1941370"/>
                  <a:pt x="3171894" y="1939750"/>
                </a:cubicBezTo>
                <a:cubicBezTo>
                  <a:pt x="3169243" y="1938204"/>
                  <a:pt x="3165857" y="1939014"/>
                  <a:pt x="3164237" y="1941591"/>
                </a:cubicBezTo>
                <a:lnTo>
                  <a:pt x="3116529" y="2020220"/>
                </a:lnTo>
                <a:cubicBezTo>
                  <a:pt x="3114909" y="2022871"/>
                  <a:pt x="3115793" y="2026258"/>
                  <a:pt x="3118370" y="2027877"/>
                </a:cubicBezTo>
                <a:cubicBezTo>
                  <a:pt x="3119253" y="2028393"/>
                  <a:pt x="3120284" y="2028687"/>
                  <a:pt x="3121315" y="2028687"/>
                </a:cubicBezTo>
                <a:cubicBezTo>
                  <a:pt x="3123155" y="2028687"/>
                  <a:pt x="3124996" y="2027730"/>
                  <a:pt x="3126027" y="2026037"/>
                </a:cubicBezTo>
                <a:close/>
                <a:moveTo>
                  <a:pt x="3174176" y="1946524"/>
                </a:moveTo>
                <a:lnTo>
                  <a:pt x="3211577" y="1851844"/>
                </a:lnTo>
                <a:cubicBezTo>
                  <a:pt x="3212681" y="1848973"/>
                  <a:pt x="3211282" y="1845734"/>
                  <a:pt x="3208411" y="1844629"/>
                </a:cubicBezTo>
                <a:cubicBezTo>
                  <a:pt x="3205540" y="1843525"/>
                  <a:pt x="3202300" y="1844924"/>
                  <a:pt x="3201196" y="1847795"/>
                </a:cubicBezTo>
                <a:lnTo>
                  <a:pt x="3163795" y="1942474"/>
                </a:lnTo>
                <a:cubicBezTo>
                  <a:pt x="3162691" y="1945346"/>
                  <a:pt x="3164090" y="1948585"/>
                  <a:pt x="3166961" y="1949690"/>
                </a:cubicBezTo>
                <a:cubicBezTo>
                  <a:pt x="3167624" y="1949984"/>
                  <a:pt x="3168360" y="1950058"/>
                  <a:pt x="3169023" y="1950058"/>
                </a:cubicBezTo>
                <a:cubicBezTo>
                  <a:pt x="3171231" y="1950058"/>
                  <a:pt x="3173293" y="1948732"/>
                  <a:pt x="3174176" y="1946524"/>
                </a:cubicBezTo>
                <a:close/>
                <a:moveTo>
                  <a:pt x="3211798" y="1851108"/>
                </a:moveTo>
                <a:lnTo>
                  <a:pt x="3238670" y="1740600"/>
                </a:lnTo>
                <a:cubicBezTo>
                  <a:pt x="3239406" y="1737581"/>
                  <a:pt x="3237566" y="1734563"/>
                  <a:pt x="3234547" y="1733826"/>
                </a:cubicBezTo>
                <a:cubicBezTo>
                  <a:pt x="3231529" y="1733090"/>
                  <a:pt x="3228510" y="1734931"/>
                  <a:pt x="3227774" y="1737949"/>
                </a:cubicBezTo>
                <a:lnTo>
                  <a:pt x="3200902" y="1848458"/>
                </a:lnTo>
                <a:cubicBezTo>
                  <a:pt x="3200165" y="1851476"/>
                  <a:pt x="3202006" y="1854495"/>
                  <a:pt x="3205024" y="1855231"/>
                </a:cubicBezTo>
                <a:cubicBezTo>
                  <a:pt x="3205466" y="1855305"/>
                  <a:pt x="3205908" y="1855378"/>
                  <a:pt x="3206350" y="1855378"/>
                </a:cubicBezTo>
                <a:cubicBezTo>
                  <a:pt x="3208926" y="1855378"/>
                  <a:pt x="3211209" y="1853685"/>
                  <a:pt x="3211798" y="1851108"/>
                </a:cubicBezTo>
                <a:close/>
                <a:moveTo>
                  <a:pt x="3238817" y="1739790"/>
                </a:moveTo>
                <a:lnTo>
                  <a:pt x="3250965" y="1612790"/>
                </a:lnTo>
                <a:cubicBezTo>
                  <a:pt x="3251260" y="1609698"/>
                  <a:pt x="3249051" y="1607047"/>
                  <a:pt x="3245959" y="1606753"/>
                </a:cubicBezTo>
                <a:cubicBezTo>
                  <a:pt x="3243087" y="1606458"/>
                  <a:pt x="3240216" y="1608667"/>
                  <a:pt x="3239922" y="1611759"/>
                </a:cubicBezTo>
                <a:lnTo>
                  <a:pt x="3227774" y="1738759"/>
                </a:lnTo>
                <a:cubicBezTo>
                  <a:pt x="3227479" y="1741851"/>
                  <a:pt x="3229688" y="1744502"/>
                  <a:pt x="3232780" y="1744796"/>
                </a:cubicBezTo>
                <a:cubicBezTo>
                  <a:pt x="3233001" y="1744796"/>
                  <a:pt x="3233149" y="1744796"/>
                  <a:pt x="3233369" y="1744796"/>
                </a:cubicBezTo>
                <a:cubicBezTo>
                  <a:pt x="3236093" y="1744796"/>
                  <a:pt x="3238523" y="1742661"/>
                  <a:pt x="3238817" y="1739790"/>
                </a:cubicBezTo>
                <a:close/>
                <a:moveTo>
                  <a:pt x="3245664" y="1617870"/>
                </a:moveTo>
                <a:cubicBezTo>
                  <a:pt x="3248757" y="1617722"/>
                  <a:pt x="3251112" y="1615072"/>
                  <a:pt x="3250965" y="1612054"/>
                </a:cubicBezTo>
                <a:lnTo>
                  <a:pt x="3244265" y="1468194"/>
                </a:lnTo>
                <a:cubicBezTo>
                  <a:pt x="3244118" y="1465175"/>
                  <a:pt x="3241615" y="1462893"/>
                  <a:pt x="3238670" y="1462893"/>
                </a:cubicBezTo>
                <a:cubicBezTo>
                  <a:pt x="3238597" y="1462893"/>
                  <a:pt x="3238523" y="1462893"/>
                  <a:pt x="3238449" y="1462893"/>
                </a:cubicBezTo>
                <a:cubicBezTo>
                  <a:pt x="3235357" y="1463040"/>
                  <a:pt x="3233001" y="1465691"/>
                  <a:pt x="3233149" y="1468709"/>
                </a:cubicBezTo>
                <a:lnTo>
                  <a:pt x="3239848" y="1612569"/>
                </a:lnTo>
                <a:cubicBezTo>
                  <a:pt x="3239995" y="1615587"/>
                  <a:pt x="3242499" y="1617943"/>
                  <a:pt x="3245443" y="1617870"/>
                </a:cubicBezTo>
                <a:cubicBezTo>
                  <a:pt x="3245517" y="1617870"/>
                  <a:pt x="3245591" y="1617870"/>
                  <a:pt x="3245664" y="1617870"/>
                </a:cubicBezTo>
                <a:close/>
                <a:moveTo>
                  <a:pt x="3239627" y="1473863"/>
                </a:moveTo>
                <a:cubicBezTo>
                  <a:pt x="3242646" y="1473274"/>
                  <a:pt x="3244634" y="1470403"/>
                  <a:pt x="3244118" y="1467384"/>
                </a:cubicBezTo>
                <a:lnTo>
                  <a:pt x="3214522" y="1306370"/>
                </a:lnTo>
                <a:cubicBezTo>
                  <a:pt x="3213933" y="1303351"/>
                  <a:pt x="3210988" y="1301290"/>
                  <a:pt x="3208043" y="1301879"/>
                </a:cubicBezTo>
                <a:cubicBezTo>
                  <a:pt x="3205024" y="1302468"/>
                  <a:pt x="3203036" y="1305339"/>
                  <a:pt x="3203552" y="1308358"/>
                </a:cubicBezTo>
                <a:lnTo>
                  <a:pt x="3233149" y="1469372"/>
                </a:lnTo>
                <a:cubicBezTo>
                  <a:pt x="3233664" y="1472096"/>
                  <a:pt x="3236020" y="1473936"/>
                  <a:pt x="3238670" y="1473936"/>
                </a:cubicBezTo>
                <a:cubicBezTo>
                  <a:pt x="3239038" y="1474010"/>
                  <a:pt x="3239333" y="1473936"/>
                  <a:pt x="3239627" y="1473863"/>
                </a:cubicBezTo>
                <a:close/>
                <a:moveTo>
                  <a:pt x="3210767" y="1312702"/>
                </a:moveTo>
                <a:cubicBezTo>
                  <a:pt x="3213712" y="1311745"/>
                  <a:pt x="3215332" y="1308652"/>
                  <a:pt x="3214374" y="1305707"/>
                </a:cubicBezTo>
                <a:lnTo>
                  <a:pt x="3158200" y="1127539"/>
                </a:lnTo>
                <a:cubicBezTo>
                  <a:pt x="3157316" y="1124594"/>
                  <a:pt x="3154151" y="1122901"/>
                  <a:pt x="3151206" y="1123932"/>
                </a:cubicBezTo>
                <a:cubicBezTo>
                  <a:pt x="3148261" y="1124889"/>
                  <a:pt x="3146641" y="1127981"/>
                  <a:pt x="3147598" y="1130926"/>
                </a:cubicBezTo>
                <a:lnTo>
                  <a:pt x="3203773" y="1309094"/>
                </a:lnTo>
                <a:cubicBezTo>
                  <a:pt x="3204509" y="1311524"/>
                  <a:pt x="3206718" y="1312996"/>
                  <a:pt x="3209147" y="1312996"/>
                </a:cubicBezTo>
                <a:cubicBezTo>
                  <a:pt x="3209663" y="1312996"/>
                  <a:pt x="3210178" y="1312923"/>
                  <a:pt x="3210767" y="1312702"/>
                </a:cubicBezTo>
                <a:close/>
                <a:moveTo>
                  <a:pt x="3155034" y="1134386"/>
                </a:moveTo>
                <a:cubicBezTo>
                  <a:pt x="3157906" y="1133208"/>
                  <a:pt x="3159231" y="1129969"/>
                  <a:pt x="3158053" y="1127098"/>
                </a:cubicBezTo>
                <a:lnTo>
                  <a:pt x="3081337" y="942745"/>
                </a:lnTo>
                <a:cubicBezTo>
                  <a:pt x="3080159" y="939874"/>
                  <a:pt x="3076846" y="938549"/>
                  <a:pt x="3074049" y="939726"/>
                </a:cubicBezTo>
                <a:cubicBezTo>
                  <a:pt x="3071177" y="940904"/>
                  <a:pt x="3069852" y="944144"/>
                  <a:pt x="3071030" y="947015"/>
                </a:cubicBezTo>
                <a:lnTo>
                  <a:pt x="3147746" y="1131368"/>
                </a:lnTo>
                <a:cubicBezTo>
                  <a:pt x="3148629" y="1133503"/>
                  <a:pt x="3150764" y="1134828"/>
                  <a:pt x="3152899" y="1134828"/>
                </a:cubicBezTo>
                <a:cubicBezTo>
                  <a:pt x="3153635" y="1134828"/>
                  <a:pt x="3154372" y="1134681"/>
                  <a:pt x="3155034" y="1134386"/>
                </a:cubicBezTo>
                <a:close/>
                <a:moveTo>
                  <a:pt x="3078687" y="949887"/>
                </a:moveTo>
                <a:cubicBezTo>
                  <a:pt x="3081411" y="948488"/>
                  <a:pt x="3082515" y="945175"/>
                  <a:pt x="3081116" y="942377"/>
                </a:cubicBezTo>
                <a:lnTo>
                  <a:pt x="2989971" y="762515"/>
                </a:lnTo>
                <a:cubicBezTo>
                  <a:pt x="2988572" y="759791"/>
                  <a:pt x="2985185" y="758687"/>
                  <a:pt x="2982461" y="760086"/>
                </a:cubicBezTo>
                <a:cubicBezTo>
                  <a:pt x="2979737" y="761485"/>
                  <a:pt x="2978633" y="764798"/>
                  <a:pt x="2980032" y="767595"/>
                </a:cubicBezTo>
                <a:lnTo>
                  <a:pt x="3071177" y="947457"/>
                </a:lnTo>
                <a:cubicBezTo>
                  <a:pt x="3072134" y="949445"/>
                  <a:pt x="3074122" y="950549"/>
                  <a:pt x="3076184" y="950476"/>
                </a:cubicBezTo>
                <a:cubicBezTo>
                  <a:pt x="3077067" y="950476"/>
                  <a:pt x="3077951" y="950255"/>
                  <a:pt x="3078687" y="949887"/>
                </a:cubicBezTo>
                <a:close/>
                <a:moveTo>
                  <a:pt x="2987909" y="769804"/>
                </a:moveTo>
                <a:cubicBezTo>
                  <a:pt x="2990560" y="768184"/>
                  <a:pt x="2991370" y="764798"/>
                  <a:pt x="2989824" y="762147"/>
                </a:cubicBezTo>
                <a:lnTo>
                  <a:pt x="2890138" y="597084"/>
                </a:lnTo>
                <a:cubicBezTo>
                  <a:pt x="2888592" y="594434"/>
                  <a:pt x="2885132" y="593624"/>
                  <a:pt x="2882481" y="595170"/>
                </a:cubicBezTo>
                <a:cubicBezTo>
                  <a:pt x="2879831" y="596790"/>
                  <a:pt x="2879021" y="600176"/>
                  <a:pt x="2880567" y="602827"/>
                </a:cubicBezTo>
                <a:lnTo>
                  <a:pt x="2980179" y="767964"/>
                </a:lnTo>
                <a:cubicBezTo>
                  <a:pt x="2981210" y="769731"/>
                  <a:pt x="2983124" y="770688"/>
                  <a:pt x="2984965" y="770688"/>
                </a:cubicBezTo>
                <a:cubicBezTo>
                  <a:pt x="2985995" y="770614"/>
                  <a:pt x="2987026" y="770393"/>
                  <a:pt x="2987909" y="769804"/>
                </a:cubicBezTo>
                <a:close/>
                <a:moveTo>
                  <a:pt x="2888666" y="604446"/>
                </a:moveTo>
                <a:cubicBezTo>
                  <a:pt x="2891169" y="602606"/>
                  <a:pt x="2891684" y="599146"/>
                  <a:pt x="2889917" y="596642"/>
                </a:cubicBezTo>
                <a:lnTo>
                  <a:pt x="2787655" y="456096"/>
                </a:lnTo>
                <a:cubicBezTo>
                  <a:pt x="2785814" y="453593"/>
                  <a:pt x="2782354" y="453077"/>
                  <a:pt x="2779850" y="454844"/>
                </a:cubicBezTo>
                <a:cubicBezTo>
                  <a:pt x="2777347" y="456685"/>
                  <a:pt x="2776832" y="460145"/>
                  <a:pt x="2778599" y="462648"/>
                </a:cubicBezTo>
                <a:lnTo>
                  <a:pt x="2880862" y="603195"/>
                </a:lnTo>
                <a:cubicBezTo>
                  <a:pt x="2881966" y="604741"/>
                  <a:pt x="2883659" y="605477"/>
                  <a:pt x="2885426" y="605477"/>
                </a:cubicBezTo>
                <a:cubicBezTo>
                  <a:pt x="2886604" y="605551"/>
                  <a:pt x="2887708" y="605183"/>
                  <a:pt x="2888666" y="604446"/>
                </a:cubicBezTo>
                <a:close/>
                <a:moveTo>
                  <a:pt x="2786918" y="463458"/>
                </a:moveTo>
                <a:cubicBezTo>
                  <a:pt x="2789201" y="461397"/>
                  <a:pt x="2789274" y="457863"/>
                  <a:pt x="2787213" y="455580"/>
                </a:cubicBezTo>
                <a:lnTo>
                  <a:pt x="2682815" y="343968"/>
                </a:lnTo>
                <a:cubicBezTo>
                  <a:pt x="2680754" y="341685"/>
                  <a:pt x="2677220" y="341612"/>
                  <a:pt x="2674937" y="343673"/>
                </a:cubicBezTo>
                <a:cubicBezTo>
                  <a:pt x="2672655" y="345735"/>
                  <a:pt x="2672581" y="349268"/>
                  <a:pt x="2674643" y="351551"/>
                </a:cubicBezTo>
                <a:lnTo>
                  <a:pt x="2779041" y="463164"/>
                </a:lnTo>
                <a:cubicBezTo>
                  <a:pt x="2780145" y="464342"/>
                  <a:pt x="2781617" y="464931"/>
                  <a:pt x="2783163" y="464931"/>
                </a:cubicBezTo>
                <a:cubicBezTo>
                  <a:pt x="2784489" y="465004"/>
                  <a:pt x="2785888" y="464489"/>
                  <a:pt x="2786918" y="463458"/>
                </a:cubicBezTo>
                <a:close/>
                <a:moveTo>
                  <a:pt x="2683257" y="351109"/>
                </a:moveTo>
                <a:cubicBezTo>
                  <a:pt x="2685097" y="348606"/>
                  <a:pt x="2684582" y="345146"/>
                  <a:pt x="2682079" y="343305"/>
                </a:cubicBezTo>
                <a:lnTo>
                  <a:pt x="2575988" y="264823"/>
                </a:lnTo>
                <a:cubicBezTo>
                  <a:pt x="2573558" y="262982"/>
                  <a:pt x="2570024" y="263497"/>
                  <a:pt x="2568184" y="266001"/>
                </a:cubicBezTo>
                <a:cubicBezTo>
                  <a:pt x="2566343" y="268504"/>
                  <a:pt x="2566859" y="271964"/>
                  <a:pt x="2569362" y="273805"/>
                </a:cubicBezTo>
                <a:lnTo>
                  <a:pt x="2675453" y="352287"/>
                </a:lnTo>
                <a:cubicBezTo>
                  <a:pt x="2676483" y="353023"/>
                  <a:pt x="2677661" y="353391"/>
                  <a:pt x="2678766" y="353391"/>
                </a:cubicBezTo>
                <a:cubicBezTo>
                  <a:pt x="2680459" y="353391"/>
                  <a:pt x="2682152" y="352581"/>
                  <a:pt x="2683257" y="351109"/>
                </a:cubicBezTo>
                <a:close/>
                <a:moveTo>
                  <a:pt x="2577902" y="271301"/>
                </a:moveTo>
                <a:cubicBezTo>
                  <a:pt x="2579006" y="268430"/>
                  <a:pt x="2577608" y="265191"/>
                  <a:pt x="2574736" y="264086"/>
                </a:cubicBezTo>
                <a:lnTo>
                  <a:pt x="2467320" y="222563"/>
                </a:lnTo>
                <a:cubicBezTo>
                  <a:pt x="2464449" y="221459"/>
                  <a:pt x="2461209" y="222857"/>
                  <a:pt x="2460105" y="225729"/>
                </a:cubicBezTo>
                <a:cubicBezTo>
                  <a:pt x="2459000" y="228600"/>
                  <a:pt x="2460399" y="231839"/>
                  <a:pt x="2463271" y="232944"/>
                </a:cubicBezTo>
                <a:lnTo>
                  <a:pt x="2570687" y="274467"/>
                </a:lnTo>
                <a:cubicBezTo>
                  <a:pt x="2571350" y="274762"/>
                  <a:pt x="2572086" y="274835"/>
                  <a:pt x="2572748" y="274835"/>
                </a:cubicBezTo>
                <a:cubicBezTo>
                  <a:pt x="2574957" y="274909"/>
                  <a:pt x="2577018" y="273510"/>
                  <a:pt x="2577902" y="271301"/>
                </a:cubicBezTo>
                <a:close/>
                <a:moveTo>
                  <a:pt x="2470854" y="227864"/>
                </a:moveTo>
                <a:cubicBezTo>
                  <a:pt x="2470854" y="224772"/>
                  <a:pt x="2468424" y="222268"/>
                  <a:pt x="2465332" y="222268"/>
                </a:cubicBezTo>
                <a:lnTo>
                  <a:pt x="2356811" y="221385"/>
                </a:lnTo>
                <a:cubicBezTo>
                  <a:pt x="2356811" y="221385"/>
                  <a:pt x="2356738" y="221385"/>
                  <a:pt x="2356738" y="221385"/>
                </a:cubicBezTo>
                <a:cubicBezTo>
                  <a:pt x="2353719" y="221385"/>
                  <a:pt x="2351216" y="223888"/>
                  <a:pt x="2351216" y="226907"/>
                </a:cubicBezTo>
                <a:cubicBezTo>
                  <a:pt x="2351216" y="229999"/>
                  <a:pt x="2353646" y="232502"/>
                  <a:pt x="2356738" y="232502"/>
                </a:cubicBezTo>
                <a:lnTo>
                  <a:pt x="2465259" y="233386"/>
                </a:lnTo>
                <a:cubicBezTo>
                  <a:pt x="2465259" y="233386"/>
                  <a:pt x="2465332" y="233386"/>
                  <a:pt x="2465332" y="233386"/>
                </a:cubicBezTo>
                <a:cubicBezTo>
                  <a:pt x="2468351" y="233312"/>
                  <a:pt x="2470780" y="230882"/>
                  <a:pt x="2470854" y="227864"/>
                </a:cubicBezTo>
                <a:close/>
                <a:moveTo>
                  <a:pt x="2277446" y="261951"/>
                </a:moveTo>
                <a:lnTo>
                  <a:pt x="2358652" y="232208"/>
                </a:lnTo>
                <a:cubicBezTo>
                  <a:pt x="2361523" y="231177"/>
                  <a:pt x="2362996" y="227937"/>
                  <a:pt x="2361965" y="225066"/>
                </a:cubicBezTo>
                <a:cubicBezTo>
                  <a:pt x="2360935" y="222195"/>
                  <a:pt x="2357695" y="220722"/>
                  <a:pt x="2354824" y="221753"/>
                </a:cubicBezTo>
                <a:lnTo>
                  <a:pt x="2273617" y="251497"/>
                </a:lnTo>
                <a:cubicBezTo>
                  <a:pt x="2270746" y="252528"/>
                  <a:pt x="2269274" y="255767"/>
                  <a:pt x="2270304" y="258638"/>
                </a:cubicBezTo>
                <a:cubicBezTo>
                  <a:pt x="2271114" y="260921"/>
                  <a:pt x="2273323" y="262319"/>
                  <a:pt x="2275605" y="262319"/>
                </a:cubicBezTo>
                <a:cubicBezTo>
                  <a:pt x="2276194" y="262246"/>
                  <a:pt x="2276857" y="262172"/>
                  <a:pt x="2277446" y="261951"/>
                </a:cubicBezTo>
                <a:close/>
                <a:moveTo>
                  <a:pt x="2255506" y="269976"/>
                </a:moveTo>
                <a:lnTo>
                  <a:pt x="2277519" y="261951"/>
                </a:lnTo>
                <a:cubicBezTo>
                  <a:pt x="2280391" y="260921"/>
                  <a:pt x="2281863" y="257681"/>
                  <a:pt x="2280833" y="254810"/>
                </a:cubicBezTo>
                <a:cubicBezTo>
                  <a:pt x="2279802" y="251939"/>
                  <a:pt x="2276562" y="250466"/>
                  <a:pt x="2273691" y="251497"/>
                </a:cubicBezTo>
                <a:lnTo>
                  <a:pt x="2251678" y="259522"/>
                </a:lnTo>
                <a:cubicBezTo>
                  <a:pt x="2248806" y="260552"/>
                  <a:pt x="2247334" y="263792"/>
                  <a:pt x="2248365" y="266663"/>
                </a:cubicBezTo>
                <a:cubicBezTo>
                  <a:pt x="2249174" y="268946"/>
                  <a:pt x="2251383" y="270344"/>
                  <a:pt x="2253666" y="270344"/>
                </a:cubicBezTo>
                <a:cubicBezTo>
                  <a:pt x="2254254" y="270344"/>
                  <a:pt x="2254844" y="270197"/>
                  <a:pt x="2255506" y="269976"/>
                </a:cubicBezTo>
                <a:close/>
                <a:moveTo>
                  <a:pt x="2205000" y="288529"/>
                </a:moveTo>
                <a:lnTo>
                  <a:pt x="2255506" y="269976"/>
                </a:lnTo>
                <a:cubicBezTo>
                  <a:pt x="2258377" y="268946"/>
                  <a:pt x="2259850" y="265706"/>
                  <a:pt x="2258819" y="262835"/>
                </a:cubicBezTo>
                <a:cubicBezTo>
                  <a:pt x="2257788" y="259964"/>
                  <a:pt x="2254549" y="258491"/>
                  <a:pt x="2251678" y="259522"/>
                </a:cubicBezTo>
                <a:lnTo>
                  <a:pt x="2201172" y="278075"/>
                </a:lnTo>
                <a:cubicBezTo>
                  <a:pt x="2198301" y="279106"/>
                  <a:pt x="2196828" y="282345"/>
                  <a:pt x="2197859" y="285216"/>
                </a:cubicBezTo>
                <a:cubicBezTo>
                  <a:pt x="2198669" y="287499"/>
                  <a:pt x="2200878" y="288897"/>
                  <a:pt x="2203160" y="288897"/>
                </a:cubicBezTo>
                <a:cubicBezTo>
                  <a:pt x="2203749" y="288897"/>
                  <a:pt x="2204338" y="288750"/>
                  <a:pt x="2205000" y="288529"/>
                </a:cubicBezTo>
                <a:close/>
                <a:moveTo>
                  <a:pt x="2184312" y="296113"/>
                </a:moveTo>
                <a:lnTo>
                  <a:pt x="2204927" y="288529"/>
                </a:lnTo>
                <a:cubicBezTo>
                  <a:pt x="2207798" y="287499"/>
                  <a:pt x="2209271" y="284259"/>
                  <a:pt x="2208240" y="281388"/>
                </a:cubicBezTo>
                <a:cubicBezTo>
                  <a:pt x="2207209" y="278517"/>
                  <a:pt x="2203970" y="277044"/>
                  <a:pt x="2201098" y="278075"/>
                </a:cubicBezTo>
                <a:lnTo>
                  <a:pt x="2180484" y="285658"/>
                </a:lnTo>
                <a:cubicBezTo>
                  <a:pt x="2177613" y="286689"/>
                  <a:pt x="2176140" y="289928"/>
                  <a:pt x="2177171" y="292799"/>
                </a:cubicBezTo>
                <a:cubicBezTo>
                  <a:pt x="2177981" y="295082"/>
                  <a:pt x="2180190" y="296481"/>
                  <a:pt x="2182472" y="296481"/>
                </a:cubicBezTo>
                <a:cubicBezTo>
                  <a:pt x="2183061" y="296481"/>
                  <a:pt x="2183724" y="296333"/>
                  <a:pt x="2184312" y="296113"/>
                </a:cubicBezTo>
                <a:close/>
                <a:moveTo>
                  <a:pt x="9486113" y="3855868"/>
                </a:moveTo>
                <a:lnTo>
                  <a:pt x="9497966" y="3849315"/>
                </a:lnTo>
                <a:cubicBezTo>
                  <a:pt x="9500690" y="3847843"/>
                  <a:pt x="9501647" y="3844456"/>
                  <a:pt x="9500101" y="3841732"/>
                </a:cubicBezTo>
                <a:cubicBezTo>
                  <a:pt x="9498629" y="3839008"/>
                  <a:pt x="9495168" y="3838051"/>
                  <a:pt x="9492518" y="3839597"/>
                </a:cubicBezTo>
                <a:lnTo>
                  <a:pt x="9480665" y="3846149"/>
                </a:lnTo>
                <a:cubicBezTo>
                  <a:pt x="9477941" y="3847622"/>
                  <a:pt x="9476983" y="3851009"/>
                  <a:pt x="9478530" y="3853733"/>
                </a:cubicBezTo>
                <a:cubicBezTo>
                  <a:pt x="9479560" y="3855573"/>
                  <a:pt x="9481474" y="3856604"/>
                  <a:pt x="9483462" y="3856604"/>
                </a:cubicBezTo>
                <a:cubicBezTo>
                  <a:pt x="9484346" y="3856604"/>
                  <a:pt x="9485303" y="3856383"/>
                  <a:pt x="9486113" y="3855868"/>
                </a:cubicBezTo>
                <a:close/>
                <a:moveTo>
                  <a:pt x="9480738" y="3858003"/>
                </a:moveTo>
                <a:lnTo>
                  <a:pt x="9485450" y="3856162"/>
                </a:lnTo>
                <a:cubicBezTo>
                  <a:pt x="9488322" y="3855058"/>
                  <a:pt x="9489720" y="3851818"/>
                  <a:pt x="9488616" y="3848947"/>
                </a:cubicBezTo>
                <a:cubicBezTo>
                  <a:pt x="9487512" y="3846076"/>
                  <a:pt x="9484272" y="3844677"/>
                  <a:pt x="9481401" y="3845781"/>
                </a:cubicBezTo>
                <a:lnTo>
                  <a:pt x="9476690" y="3847622"/>
                </a:lnTo>
                <a:cubicBezTo>
                  <a:pt x="9473818" y="3848726"/>
                  <a:pt x="9472419" y="3851966"/>
                  <a:pt x="9473523" y="3854837"/>
                </a:cubicBezTo>
                <a:cubicBezTo>
                  <a:pt x="9474407" y="3857046"/>
                  <a:pt x="9476542" y="3858445"/>
                  <a:pt x="9478750" y="3858371"/>
                </a:cubicBezTo>
                <a:cubicBezTo>
                  <a:pt x="9479414" y="3858371"/>
                  <a:pt x="9480076" y="3858297"/>
                  <a:pt x="9480738" y="3858003"/>
                </a:cubicBezTo>
                <a:close/>
                <a:moveTo>
                  <a:pt x="9386059" y="3906079"/>
                </a:moveTo>
                <a:lnTo>
                  <a:pt x="9481254" y="3857856"/>
                </a:lnTo>
                <a:cubicBezTo>
                  <a:pt x="9483978" y="3856457"/>
                  <a:pt x="9485082" y="3853144"/>
                  <a:pt x="9483683" y="3850346"/>
                </a:cubicBezTo>
                <a:cubicBezTo>
                  <a:pt x="9482284" y="3847622"/>
                  <a:pt x="9478898" y="3846518"/>
                  <a:pt x="9476174" y="3847917"/>
                </a:cubicBezTo>
                <a:lnTo>
                  <a:pt x="9380979" y="3896140"/>
                </a:lnTo>
                <a:cubicBezTo>
                  <a:pt x="9378255" y="3897539"/>
                  <a:pt x="9377151" y="3900852"/>
                  <a:pt x="9378549" y="3903649"/>
                </a:cubicBezTo>
                <a:cubicBezTo>
                  <a:pt x="9379506" y="3905637"/>
                  <a:pt x="9381494" y="3906741"/>
                  <a:pt x="9383556" y="3906741"/>
                </a:cubicBezTo>
                <a:cubicBezTo>
                  <a:pt x="9384439" y="3906668"/>
                  <a:pt x="9385249" y="3906447"/>
                  <a:pt x="9386059" y="3906079"/>
                </a:cubicBezTo>
                <a:close/>
                <a:moveTo>
                  <a:pt x="9262299" y="3936853"/>
                </a:moveTo>
                <a:lnTo>
                  <a:pt x="9384881" y="3906520"/>
                </a:lnTo>
                <a:cubicBezTo>
                  <a:pt x="9387900" y="3905784"/>
                  <a:pt x="9389666" y="3902766"/>
                  <a:pt x="9388930" y="3899747"/>
                </a:cubicBezTo>
                <a:cubicBezTo>
                  <a:pt x="9388194" y="3896729"/>
                  <a:pt x="9385176" y="3894888"/>
                  <a:pt x="9382157" y="3895698"/>
                </a:cubicBezTo>
                <a:lnTo>
                  <a:pt x="9259574" y="3926031"/>
                </a:lnTo>
                <a:cubicBezTo>
                  <a:pt x="9256556" y="3926767"/>
                  <a:pt x="9254789" y="3929786"/>
                  <a:pt x="9255525" y="3932804"/>
                </a:cubicBezTo>
                <a:cubicBezTo>
                  <a:pt x="9256188" y="3935381"/>
                  <a:pt x="9258470" y="3937074"/>
                  <a:pt x="9260973" y="3937074"/>
                </a:cubicBezTo>
                <a:cubicBezTo>
                  <a:pt x="9261415" y="3937000"/>
                  <a:pt x="9261857" y="3936927"/>
                  <a:pt x="9262299" y="3936853"/>
                </a:cubicBezTo>
                <a:close/>
                <a:moveTo>
                  <a:pt x="9190516" y="3988316"/>
                </a:moveTo>
                <a:lnTo>
                  <a:pt x="9264212" y="3935970"/>
                </a:lnTo>
                <a:cubicBezTo>
                  <a:pt x="9266716" y="3934203"/>
                  <a:pt x="9267305" y="3930669"/>
                  <a:pt x="9265538" y="3928166"/>
                </a:cubicBezTo>
                <a:cubicBezTo>
                  <a:pt x="9263771" y="3925663"/>
                  <a:pt x="9260237" y="3925074"/>
                  <a:pt x="9257733" y="3926840"/>
                </a:cubicBezTo>
                <a:lnTo>
                  <a:pt x="9184037" y="3979186"/>
                </a:lnTo>
                <a:cubicBezTo>
                  <a:pt x="9181534" y="3980953"/>
                  <a:pt x="9180945" y="3984488"/>
                  <a:pt x="9182712" y="3986990"/>
                </a:cubicBezTo>
                <a:cubicBezTo>
                  <a:pt x="9183816" y="3988537"/>
                  <a:pt x="9185583" y="3989346"/>
                  <a:pt x="9187276" y="3989346"/>
                </a:cubicBezTo>
                <a:cubicBezTo>
                  <a:pt x="9188381" y="3989273"/>
                  <a:pt x="9189485" y="3988978"/>
                  <a:pt x="9190516" y="3988316"/>
                </a:cubicBezTo>
                <a:close/>
                <a:moveTo>
                  <a:pt x="9118439" y="4040294"/>
                </a:moveTo>
                <a:lnTo>
                  <a:pt x="9190589" y="3988242"/>
                </a:lnTo>
                <a:cubicBezTo>
                  <a:pt x="9193093" y="3986475"/>
                  <a:pt x="9193608" y="3982941"/>
                  <a:pt x="9191841" y="3980438"/>
                </a:cubicBezTo>
                <a:cubicBezTo>
                  <a:pt x="9190074" y="3977935"/>
                  <a:pt x="9186540" y="3977420"/>
                  <a:pt x="9184037" y="3979186"/>
                </a:cubicBezTo>
                <a:lnTo>
                  <a:pt x="9111886" y="4031238"/>
                </a:lnTo>
                <a:cubicBezTo>
                  <a:pt x="9109383" y="4033005"/>
                  <a:pt x="9108867" y="4036539"/>
                  <a:pt x="9110634" y="4039042"/>
                </a:cubicBezTo>
                <a:cubicBezTo>
                  <a:pt x="9111739" y="4040588"/>
                  <a:pt x="9113432" y="4041398"/>
                  <a:pt x="9115199" y="4041324"/>
                </a:cubicBezTo>
                <a:cubicBezTo>
                  <a:pt x="9116303" y="4041324"/>
                  <a:pt x="9117408" y="4040956"/>
                  <a:pt x="9118439" y="4040294"/>
                </a:cubicBezTo>
                <a:close/>
                <a:moveTo>
                  <a:pt x="9048938" y="4087339"/>
                </a:moveTo>
                <a:lnTo>
                  <a:pt x="9118291" y="4040441"/>
                </a:lnTo>
                <a:cubicBezTo>
                  <a:pt x="9120868" y="4038748"/>
                  <a:pt x="9121530" y="4035214"/>
                  <a:pt x="9119764" y="4032711"/>
                </a:cubicBezTo>
                <a:cubicBezTo>
                  <a:pt x="9117997" y="4030134"/>
                  <a:pt x="9114537" y="4029471"/>
                  <a:pt x="9112034" y="4031238"/>
                </a:cubicBezTo>
                <a:lnTo>
                  <a:pt x="9042680" y="4078136"/>
                </a:lnTo>
                <a:cubicBezTo>
                  <a:pt x="9040104" y="4079830"/>
                  <a:pt x="9039441" y="4083363"/>
                  <a:pt x="9041208" y="4085866"/>
                </a:cubicBezTo>
                <a:cubicBezTo>
                  <a:pt x="9042313" y="4087486"/>
                  <a:pt x="9044080" y="4088296"/>
                  <a:pt x="9045846" y="4088296"/>
                </a:cubicBezTo>
                <a:cubicBezTo>
                  <a:pt x="9046877" y="4088296"/>
                  <a:pt x="9047981" y="4087928"/>
                  <a:pt x="9048938" y="4087339"/>
                </a:cubicBezTo>
                <a:close/>
                <a:moveTo>
                  <a:pt x="8983119" y="4124740"/>
                </a:moveTo>
                <a:lnTo>
                  <a:pt x="9048497" y="4087560"/>
                </a:lnTo>
                <a:cubicBezTo>
                  <a:pt x="9051147" y="4086014"/>
                  <a:pt x="9052104" y="4082627"/>
                  <a:pt x="9050558" y="4079977"/>
                </a:cubicBezTo>
                <a:cubicBezTo>
                  <a:pt x="9049012" y="4077253"/>
                  <a:pt x="9045625" y="4076369"/>
                  <a:pt x="9042975" y="4077915"/>
                </a:cubicBezTo>
                <a:lnTo>
                  <a:pt x="8977598" y="4115095"/>
                </a:lnTo>
                <a:cubicBezTo>
                  <a:pt x="8974947" y="4116641"/>
                  <a:pt x="8973990" y="4120028"/>
                  <a:pt x="8975536" y="4122678"/>
                </a:cubicBezTo>
                <a:cubicBezTo>
                  <a:pt x="8976567" y="4124519"/>
                  <a:pt x="8978481" y="4125476"/>
                  <a:pt x="8980395" y="4125476"/>
                </a:cubicBezTo>
                <a:cubicBezTo>
                  <a:pt x="8981353" y="4125476"/>
                  <a:pt x="8982310" y="4125255"/>
                  <a:pt x="8983119" y="4124740"/>
                </a:cubicBezTo>
                <a:close/>
                <a:moveTo>
                  <a:pt x="8919877" y="4153158"/>
                </a:moveTo>
                <a:lnTo>
                  <a:pt x="8982677" y="4124961"/>
                </a:lnTo>
                <a:cubicBezTo>
                  <a:pt x="8985475" y="4123709"/>
                  <a:pt x="8986727" y="4120396"/>
                  <a:pt x="8985475" y="4117598"/>
                </a:cubicBezTo>
                <a:cubicBezTo>
                  <a:pt x="8984224" y="4114801"/>
                  <a:pt x="8980910" y="4113549"/>
                  <a:pt x="8978113" y="4114801"/>
                </a:cubicBezTo>
                <a:lnTo>
                  <a:pt x="8915313" y="4142998"/>
                </a:lnTo>
                <a:cubicBezTo>
                  <a:pt x="8912515" y="4144250"/>
                  <a:pt x="8911263" y="4147563"/>
                  <a:pt x="8912515" y="4150360"/>
                </a:cubicBezTo>
                <a:cubicBezTo>
                  <a:pt x="8913472" y="4152422"/>
                  <a:pt x="8915533" y="4153673"/>
                  <a:pt x="8917668" y="4153673"/>
                </a:cubicBezTo>
                <a:cubicBezTo>
                  <a:pt x="8918404" y="4153600"/>
                  <a:pt x="8919140" y="4153453"/>
                  <a:pt x="8919877" y="4153158"/>
                </a:cubicBezTo>
                <a:close/>
                <a:moveTo>
                  <a:pt x="8857739" y="4173184"/>
                </a:moveTo>
                <a:lnTo>
                  <a:pt x="8919288" y="4153305"/>
                </a:lnTo>
                <a:cubicBezTo>
                  <a:pt x="8922233" y="4152348"/>
                  <a:pt x="8923852" y="4149256"/>
                  <a:pt x="8922895" y="4146311"/>
                </a:cubicBezTo>
                <a:cubicBezTo>
                  <a:pt x="8921938" y="4143367"/>
                  <a:pt x="8918846" y="4141820"/>
                  <a:pt x="8915901" y="4142704"/>
                </a:cubicBezTo>
                <a:lnTo>
                  <a:pt x="8854353" y="4162582"/>
                </a:lnTo>
                <a:cubicBezTo>
                  <a:pt x="8851407" y="4163539"/>
                  <a:pt x="8849788" y="4166631"/>
                  <a:pt x="8850745" y="4169576"/>
                </a:cubicBezTo>
                <a:cubicBezTo>
                  <a:pt x="8851481" y="4171932"/>
                  <a:pt x="8853690" y="4173478"/>
                  <a:pt x="8856119" y="4173404"/>
                </a:cubicBezTo>
                <a:cubicBezTo>
                  <a:pt x="8856634" y="4173478"/>
                  <a:pt x="8857224" y="4173404"/>
                  <a:pt x="8857739" y="4173184"/>
                </a:cubicBezTo>
                <a:close/>
                <a:moveTo>
                  <a:pt x="8795675" y="4185552"/>
                </a:moveTo>
                <a:lnTo>
                  <a:pt x="8857150" y="4173404"/>
                </a:lnTo>
                <a:cubicBezTo>
                  <a:pt x="8860168" y="4172816"/>
                  <a:pt x="8862156" y="4169871"/>
                  <a:pt x="8861567" y="4166852"/>
                </a:cubicBezTo>
                <a:cubicBezTo>
                  <a:pt x="8860979" y="4163834"/>
                  <a:pt x="8858034" y="4161846"/>
                  <a:pt x="8855015" y="4162435"/>
                </a:cubicBezTo>
                <a:lnTo>
                  <a:pt x="8793540" y="4174583"/>
                </a:lnTo>
                <a:cubicBezTo>
                  <a:pt x="8790521" y="4175171"/>
                  <a:pt x="8788533" y="4178116"/>
                  <a:pt x="8789122" y="4181135"/>
                </a:cubicBezTo>
                <a:cubicBezTo>
                  <a:pt x="8789637" y="4183786"/>
                  <a:pt x="8791994" y="4185626"/>
                  <a:pt x="8794644" y="4185626"/>
                </a:cubicBezTo>
                <a:cubicBezTo>
                  <a:pt x="8794938" y="4185626"/>
                  <a:pt x="8795307" y="4185626"/>
                  <a:pt x="8795675" y="4185552"/>
                </a:cubicBezTo>
                <a:close/>
                <a:moveTo>
                  <a:pt x="8716603" y="4192178"/>
                </a:moveTo>
                <a:lnTo>
                  <a:pt x="8795012" y="4185552"/>
                </a:lnTo>
                <a:cubicBezTo>
                  <a:pt x="8798104" y="4185331"/>
                  <a:pt x="8800386" y="4182607"/>
                  <a:pt x="8800092" y="4179515"/>
                </a:cubicBezTo>
                <a:cubicBezTo>
                  <a:pt x="8799797" y="4176423"/>
                  <a:pt x="8796852" y="4173920"/>
                  <a:pt x="8794055" y="4174435"/>
                </a:cubicBezTo>
                <a:lnTo>
                  <a:pt x="8715647" y="4181062"/>
                </a:lnTo>
                <a:cubicBezTo>
                  <a:pt x="8712554" y="4181282"/>
                  <a:pt x="8710271" y="4184006"/>
                  <a:pt x="8710566" y="4187098"/>
                </a:cubicBezTo>
                <a:cubicBezTo>
                  <a:pt x="8710787" y="4190043"/>
                  <a:pt x="8713290" y="4192252"/>
                  <a:pt x="8716162" y="4192178"/>
                </a:cubicBezTo>
                <a:cubicBezTo>
                  <a:pt x="8716309" y="4192252"/>
                  <a:pt x="8716456" y="4192252"/>
                  <a:pt x="8716603" y="4192178"/>
                </a:cubicBezTo>
                <a:close/>
                <a:moveTo>
                  <a:pt x="2958976" y="1937026"/>
                </a:moveTo>
                <a:lnTo>
                  <a:pt x="3015150" y="1872532"/>
                </a:lnTo>
                <a:cubicBezTo>
                  <a:pt x="3017138" y="1870176"/>
                  <a:pt x="3016917" y="1866716"/>
                  <a:pt x="3014635" y="1864655"/>
                </a:cubicBezTo>
                <a:cubicBezTo>
                  <a:pt x="3012352" y="1862667"/>
                  <a:pt x="3008819" y="1862814"/>
                  <a:pt x="3006757" y="1865170"/>
                </a:cubicBezTo>
                <a:lnTo>
                  <a:pt x="2950583" y="1929664"/>
                </a:lnTo>
                <a:cubicBezTo>
                  <a:pt x="2948595" y="1932020"/>
                  <a:pt x="2948816" y="1935480"/>
                  <a:pt x="2951098" y="1937542"/>
                </a:cubicBezTo>
                <a:cubicBezTo>
                  <a:pt x="2952129" y="1938499"/>
                  <a:pt x="2953454" y="1938940"/>
                  <a:pt x="2954779" y="1938940"/>
                </a:cubicBezTo>
                <a:cubicBezTo>
                  <a:pt x="2956399" y="1938940"/>
                  <a:pt x="2957871" y="1938278"/>
                  <a:pt x="2958976" y="1937026"/>
                </a:cubicBezTo>
                <a:close/>
                <a:moveTo>
                  <a:pt x="3015960" y="1871354"/>
                </a:moveTo>
                <a:lnTo>
                  <a:pt x="3056821" y="1786025"/>
                </a:lnTo>
                <a:cubicBezTo>
                  <a:pt x="3058146" y="1783228"/>
                  <a:pt x="3056968" y="1779914"/>
                  <a:pt x="3054170" y="1778589"/>
                </a:cubicBezTo>
                <a:cubicBezTo>
                  <a:pt x="3051446" y="1777264"/>
                  <a:pt x="3048060" y="1778442"/>
                  <a:pt x="3046735" y="1781240"/>
                </a:cubicBezTo>
                <a:lnTo>
                  <a:pt x="3005874" y="1866569"/>
                </a:lnTo>
                <a:cubicBezTo>
                  <a:pt x="3004548" y="1869367"/>
                  <a:pt x="3005726" y="1872680"/>
                  <a:pt x="3008524" y="1874005"/>
                </a:cubicBezTo>
                <a:cubicBezTo>
                  <a:pt x="3009334" y="1874373"/>
                  <a:pt x="3010144" y="1874594"/>
                  <a:pt x="3010954" y="1874520"/>
                </a:cubicBezTo>
                <a:cubicBezTo>
                  <a:pt x="3013089" y="1874447"/>
                  <a:pt x="3015003" y="1873342"/>
                  <a:pt x="3015960" y="1871354"/>
                </a:cubicBezTo>
                <a:close/>
                <a:moveTo>
                  <a:pt x="3057189" y="1784994"/>
                </a:moveTo>
                <a:lnTo>
                  <a:pt x="3085534" y="1680376"/>
                </a:lnTo>
                <a:cubicBezTo>
                  <a:pt x="3086344" y="1677431"/>
                  <a:pt x="3084577" y="1674339"/>
                  <a:pt x="3081632" y="1673529"/>
                </a:cubicBezTo>
                <a:cubicBezTo>
                  <a:pt x="3078687" y="1672719"/>
                  <a:pt x="3075595" y="1674486"/>
                  <a:pt x="3074785" y="1677431"/>
                </a:cubicBezTo>
                <a:lnTo>
                  <a:pt x="3046440" y="1782050"/>
                </a:lnTo>
                <a:cubicBezTo>
                  <a:pt x="3045630" y="1784994"/>
                  <a:pt x="3047397" y="1788087"/>
                  <a:pt x="3050342" y="1788896"/>
                </a:cubicBezTo>
                <a:cubicBezTo>
                  <a:pt x="3050857" y="1789044"/>
                  <a:pt x="3051373" y="1789117"/>
                  <a:pt x="3051815" y="1789117"/>
                </a:cubicBezTo>
                <a:cubicBezTo>
                  <a:pt x="3054318" y="1789117"/>
                  <a:pt x="3056526" y="1787498"/>
                  <a:pt x="3057189" y="1784994"/>
                </a:cubicBezTo>
                <a:close/>
                <a:moveTo>
                  <a:pt x="3085755" y="1679492"/>
                </a:moveTo>
                <a:lnTo>
                  <a:pt x="3098860" y="1557057"/>
                </a:lnTo>
                <a:cubicBezTo>
                  <a:pt x="3099154" y="1553965"/>
                  <a:pt x="3096946" y="1551241"/>
                  <a:pt x="3093927" y="1550946"/>
                </a:cubicBezTo>
                <a:cubicBezTo>
                  <a:pt x="3090982" y="1550652"/>
                  <a:pt x="3088111" y="1552860"/>
                  <a:pt x="3087816" y="1555879"/>
                </a:cubicBezTo>
                <a:lnTo>
                  <a:pt x="3074711" y="1678314"/>
                </a:lnTo>
                <a:cubicBezTo>
                  <a:pt x="3074417" y="1681407"/>
                  <a:pt x="3076626" y="1684131"/>
                  <a:pt x="3079644" y="1684425"/>
                </a:cubicBezTo>
                <a:cubicBezTo>
                  <a:pt x="3079865" y="1684425"/>
                  <a:pt x="3080086" y="1684425"/>
                  <a:pt x="3080307" y="1684425"/>
                </a:cubicBezTo>
                <a:cubicBezTo>
                  <a:pt x="3083031" y="1684499"/>
                  <a:pt x="3085460" y="1682364"/>
                  <a:pt x="3085755" y="1679492"/>
                </a:cubicBezTo>
                <a:close/>
                <a:moveTo>
                  <a:pt x="3093485" y="1562137"/>
                </a:moveTo>
                <a:cubicBezTo>
                  <a:pt x="3096577" y="1562063"/>
                  <a:pt x="3099007" y="1559487"/>
                  <a:pt x="3098860" y="1556394"/>
                </a:cubicBezTo>
                <a:lnTo>
                  <a:pt x="3094295" y="1417836"/>
                </a:lnTo>
                <a:cubicBezTo>
                  <a:pt x="3094221" y="1414743"/>
                  <a:pt x="3091718" y="1412608"/>
                  <a:pt x="3088552" y="1412461"/>
                </a:cubicBezTo>
                <a:cubicBezTo>
                  <a:pt x="3085460" y="1412535"/>
                  <a:pt x="3083031" y="1415112"/>
                  <a:pt x="3083178" y="1418204"/>
                </a:cubicBezTo>
                <a:lnTo>
                  <a:pt x="3087816" y="1556762"/>
                </a:lnTo>
                <a:cubicBezTo>
                  <a:pt x="3087890" y="1559781"/>
                  <a:pt x="3090393" y="1562211"/>
                  <a:pt x="3093412" y="1562137"/>
                </a:cubicBezTo>
                <a:cubicBezTo>
                  <a:pt x="3093412" y="1562137"/>
                  <a:pt x="3093485" y="1562137"/>
                  <a:pt x="3093485" y="1562137"/>
                </a:cubicBezTo>
                <a:close/>
                <a:moveTo>
                  <a:pt x="3089583" y="1423505"/>
                </a:moveTo>
                <a:cubicBezTo>
                  <a:pt x="3092602" y="1422989"/>
                  <a:pt x="3094663" y="1420118"/>
                  <a:pt x="3094221" y="1417099"/>
                </a:cubicBezTo>
                <a:lnTo>
                  <a:pt x="3069484" y="1264258"/>
                </a:lnTo>
                <a:cubicBezTo>
                  <a:pt x="3068969" y="1261239"/>
                  <a:pt x="3066097" y="1259178"/>
                  <a:pt x="3063079" y="1259619"/>
                </a:cubicBezTo>
                <a:cubicBezTo>
                  <a:pt x="3060060" y="1260135"/>
                  <a:pt x="3057999" y="1263006"/>
                  <a:pt x="3058441" y="1266025"/>
                </a:cubicBezTo>
                <a:lnTo>
                  <a:pt x="3083178" y="1418866"/>
                </a:lnTo>
                <a:cubicBezTo>
                  <a:pt x="3083620" y="1421590"/>
                  <a:pt x="3085976" y="1423578"/>
                  <a:pt x="3088700" y="1423578"/>
                </a:cubicBezTo>
                <a:cubicBezTo>
                  <a:pt x="3089068" y="1423578"/>
                  <a:pt x="3089362" y="1423578"/>
                  <a:pt x="3089583" y="1423505"/>
                </a:cubicBezTo>
                <a:close/>
                <a:moveTo>
                  <a:pt x="3065508" y="1270516"/>
                </a:moveTo>
                <a:cubicBezTo>
                  <a:pt x="3068453" y="1269706"/>
                  <a:pt x="3070147" y="1266613"/>
                  <a:pt x="3069337" y="1263595"/>
                </a:cubicBezTo>
                <a:lnTo>
                  <a:pt x="3022218" y="1098532"/>
                </a:lnTo>
                <a:cubicBezTo>
                  <a:pt x="3021408" y="1095587"/>
                  <a:pt x="3018390" y="1093820"/>
                  <a:pt x="3015297" y="1094703"/>
                </a:cubicBezTo>
                <a:cubicBezTo>
                  <a:pt x="3012352" y="1095513"/>
                  <a:pt x="3010659" y="1098605"/>
                  <a:pt x="3011469" y="1101624"/>
                </a:cubicBezTo>
                <a:lnTo>
                  <a:pt x="3058588" y="1266687"/>
                </a:lnTo>
                <a:cubicBezTo>
                  <a:pt x="3059324" y="1269190"/>
                  <a:pt x="3061533" y="1270736"/>
                  <a:pt x="3063962" y="1270736"/>
                </a:cubicBezTo>
                <a:cubicBezTo>
                  <a:pt x="3064551" y="1270736"/>
                  <a:pt x="3064993" y="1270663"/>
                  <a:pt x="3065508" y="1270516"/>
                </a:cubicBezTo>
                <a:close/>
                <a:moveTo>
                  <a:pt x="3018905" y="1105305"/>
                </a:moveTo>
                <a:cubicBezTo>
                  <a:pt x="3021776" y="1104201"/>
                  <a:pt x="3023175" y="1100888"/>
                  <a:pt x="3021997" y="1098090"/>
                </a:cubicBezTo>
                <a:lnTo>
                  <a:pt x="3021334" y="1096397"/>
                </a:lnTo>
                <a:cubicBezTo>
                  <a:pt x="3020230" y="1093525"/>
                  <a:pt x="3016991" y="1092127"/>
                  <a:pt x="3014120" y="1093305"/>
                </a:cubicBezTo>
                <a:cubicBezTo>
                  <a:pt x="3011248" y="1094409"/>
                  <a:pt x="3009849" y="1097722"/>
                  <a:pt x="3011027" y="1100520"/>
                </a:cubicBezTo>
                <a:lnTo>
                  <a:pt x="3011690" y="1102213"/>
                </a:lnTo>
                <a:cubicBezTo>
                  <a:pt x="3012573" y="1104422"/>
                  <a:pt x="3014708" y="1105747"/>
                  <a:pt x="3016917" y="1105747"/>
                </a:cubicBezTo>
                <a:cubicBezTo>
                  <a:pt x="3017580" y="1105673"/>
                  <a:pt x="3018242" y="1105526"/>
                  <a:pt x="3018905" y="1105305"/>
                </a:cubicBezTo>
                <a:close/>
                <a:moveTo>
                  <a:pt x="3018242" y="1103612"/>
                </a:moveTo>
                <a:cubicBezTo>
                  <a:pt x="3021114" y="1102507"/>
                  <a:pt x="3022512" y="1099268"/>
                  <a:pt x="3021408" y="1096397"/>
                </a:cubicBezTo>
                <a:lnTo>
                  <a:pt x="2957650" y="933763"/>
                </a:lnTo>
                <a:cubicBezTo>
                  <a:pt x="2956546" y="930892"/>
                  <a:pt x="2953307" y="929493"/>
                  <a:pt x="2950435" y="930597"/>
                </a:cubicBezTo>
                <a:cubicBezTo>
                  <a:pt x="2947564" y="931702"/>
                  <a:pt x="2946165" y="934941"/>
                  <a:pt x="2947270" y="937812"/>
                </a:cubicBezTo>
                <a:lnTo>
                  <a:pt x="3011027" y="1100446"/>
                </a:lnTo>
                <a:cubicBezTo>
                  <a:pt x="3011911" y="1102655"/>
                  <a:pt x="3014046" y="1103980"/>
                  <a:pt x="3016254" y="1103980"/>
                </a:cubicBezTo>
                <a:cubicBezTo>
                  <a:pt x="3016917" y="1103980"/>
                  <a:pt x="3017580" y="1103833"/>
                  <a:pt x="3018242" y="1103612"/>
                </a:cubicBezTo>
                <a:close/>
                <a:moveTo>
                  <a:pt x="2954485" y="940978"/>
                </a:moveTo>
                <a:cubicBezTo>
                  <a:pt x="2957356" y="939874"/>
                  <a:pt x="2958755" y="936634"/>
                  <a:pt x="2957650" y="933763"/>
                </a:cubicBezTo>
                <a:lnTo>
                  <a:pt x="2956178" y="930008"/>
                </a:lnTo>
                <a:cubicBezTo>
                  <a:pt x="2955074" y="927137"/>
                  <a:pt x="2951834" y="925738"/>
                  <a:pt x="2948963" y="926842"/>
                </a:cubicBezTo>
                <a:cubicBezTo>
                  <a:pt x="2946092" y="927947"/>
                  <a:pt x="2944693" y="931186"/>
                  <a:pt x="2945797" y="934058"/>
                </a:cubicBezTo>
                <a:lnTo>
                  <a:pt x="2947270" y="937812"/>
                </a:lnTo>
                <a:cubicBezTo>
                  <a:pt x="2948153" y="940021"/>
                  <a:pt x="2950288" y="941346"/>
                  <a:pt x="2952497" y="941346"/>
                </a:cubicBezTo>
                <a:cubicBezTo>
                  <a:pt x="2953159" y="941346"/>
                  <a:pt x="2953822" y="941199"/>
                  <a:pt x="2954485" y="940978"/>
                </a:cubicBezTo>
                <a:close/>
                <a:moveTo>
                  <a:pt x="2953454" y="937002"/>
                </a:moveTo>
                <a:cubicBezTo>
                  <a:pt x="2956178" y="935677"/>
                  <a:pt x="2957356" y="932291"/>
                  <a:pt x="2955957" y="929567"/>
                </a:cubicBezTo>
                <a:lnTo>
                  <a:pt x="2955368" y="928315"/>
                </a:lnTo>
                <a:cubicBezTo>
                  <a:pt x="2954043" y="925517"/>
                  <a:pt x="2950656" y="924486"/>
                  <a:pt x="2947932" y="925812"/>
                </a:cubicBezTo>
                <a:cubicBezTo>
                  <a:pt x="2945208" y="927137"/>
                  <a:pt x="2944030" y="930524"/>
                  <a:pt x="2945429" y="933248"/>
                </a:cubicBezTo>
                <a:lnTo>
                  <a:pt x="2946018" y="934499"/>
                </a:lnTo>
                <a:cubicBezTo>
                  <a:pt x="2946975" y="936487"/>
                  <a:pt x="2948963" y="937591"/>
                  <a:pt x="2951024" y="937591"/>
                </a:cubicBezTo>
                <a:cubicBezTo>
                  <a:pt x="2951834" y="937591"/>
                  <a:pt x="2952644" y="937371"/>
                  <a:pt x="2953454" y="937002"/>
                </a:cubicBezTo>
                <a:close/>
                <a:moveTo>
                  <a:pt x="2952865" y="935751"/>
                </a:moveTo>
                <a:cubicBezTo>
                  <a:pt x="2955589" y="934352"/>
                  <a:pt x="2956767" y="931039"/>
                  <a:pt x="2955368" y="928241"/>
                </a:cubicBezTo>
                <a:lnTo>
                  <a:pt x="2876665" y="770467"/>
                </a:lnTo>
                <a:cubicBezTo>
                  <a:pt x="2875266" y="767669"/>
                  <a:pt x="2871879" y="766638"/>
                  <a:pt x="2869155" y="767964"/>
                </a:cubicBezTo>
                <a:cubicBezTo>
                  <a:pt x="2866431" y="769362"/>
                  <a:pt x="2865253" y="772675"/>
                  <a:pt x="2866652" y="775473"/>
                </a:cubicBezTo>
                <a:lnTo>
                  <a:pt x="2945355" y="933248"/>
                </a:lnTo>
                <a:cubicBezTo>
                  <a:pt x="2946312" y="935235"/>
                  <a:pt x="2948300" y="936340"/>
                  <a:pt x="2950362" y="936340"/>
                </a:cubicBezTo>
                <a:cubicBezTo>
                  <a:pt x="2951245" y="936340"/>
                  <a:pt x="2952055" y="936119"/>
                  <a:pt x="2952865" y="935751"/>
                </a:cubicBezTo>
                <a:close/>
                <a:moveTo>
                  <a:pt x="2874162" y="777976"/>
                </a:moveTo>
                <a:cubicBezTo>
                  <a:pt x="2876886" y="776578"/>
                  <a:pt x="2877990" y="773264"/>
                  <a:pt x="2876665" y="770467"/>
                </a:cubicBezTo>
                <a:lnTo>
                  <a:pt x="2874972" y="767154"/>
                </a:lnTo>
                <a:cubicBezTo>
                  <a:pt x="2873573" y="764430"/>
                  <a:pt x="2870260" y="763252"/>
                  <a:pt x="2867462" y="764651"/>
                </a:cubicBezTo>
                <a:cubicBezTo>
                  <a:pt x="2864738" y="766049"/>
                  <a:pt x="2863634" y="769362"/>
                  <a:pt x="2864959" y="772160"/>
                </a:cubicBezTo>
                <a:lnTo>
                  <a:pt x="2866652" y="775473"/>
                </a:lnTo>
                <a:cubicBezTo>
                  <a:pt x="2867609" y="777461"/>
                  <a:pt x="2869597" y="778565"/>
                  <a:pt x="2871659" y="778565"/>
                </a:cubicBezTo>
                <a:cubicBezTo>
                  <a:pt x="2872542" y="778565"/>
                  <a:pt x="2873425" y="778418"/>
                  <a:pt x="2874162" y="777976"/>
                </a:cubicBezTo>
                <a:close/>
                <a:moveTo>
                  <a:pt x="2872984" y="774369"/>
                </a:moveTo>
                <a:cubicBezTo>
                  <a:pt x="2875561" y="772749"/>
                  <a:pt x="2876370" y="769289"/>
                  <a:pt x="2874751" y="766712"/>
                </a:cubicBezTo>
                <a:lnTo>
                  <a:pt x="2870333" y="759571"/>
                </a:lnTo>
                <a:cubicBezTo>
                  <a:pt x="2868714" y="756994"/>
                  <a:pt x="2865253" y="756184"/>
                  <a:pt x="2862677" y="757804"/>
                </a:cubicBezTo>
                <a:cubicBezTo>
                  <a:pt x="2860100" y="759423"/>
                  <a:pt x="2859290" y="762884"/>
                  <a:pt x="2860909" y="765460"/>
                </a:cubicBezTo>
                <a:lnTo>
                  <a:pt x="2865327" y="772602"/>
                </a:lnTo>
                <a:cubicBezTo>
                  <a:pt x="2866431" y="774295"/>
                  <a:pt x="2868198" y="775252"/>
                  <a:pt x="2870112" y="775252"/>
                </a:cubicBezTo>
                <a:cubicBezTo>
                  <a:pt x="2871069" y="775252"/>
                  <a:pt x="2872100" y="774958"/>
                  <a:pt x="2872984" y="774369"/>
                </a:cubicBezTo>
                <a:close/>
                <a:moveTo>
                  <a:pt x="2868493" y="767301"/>
                </a:moveTo>
                <a:cubicBezTo>
                  <a:pt x="2871069" y="765681"/>
                  <a:pt x="2871879" y="762221"/>
                  <a:pt x="2870260" y="759644"/>
                </a:cubicBezTo>
                <a:lnTo>
                  <a:pt x="2782354" y="618803"/>
                </a:lnTo>
                <a:cubicBezTo>
                  <a:pt x="2780734" y="616226"/>
                  <a:pt x="2777274" y="615416"/>
                  <a:pt x="2774697" y="617036"/>
                </a:cubicBezTo>
                <a:cubicBezTo>
                  <a:pt x="2772120" y="618656"/>
                  <a:pt x="2771310" y="622116"/>
                  <a:pt x="2772930" y="624693"/>
                </a:cubicBezTo>
                <a:lnTo>
                  <a:pt x="2860836" y="765460"/>
                </a:lnTo>
                <a:cubicBezTo>
                  <a:pt x="2861867" y="767154"/>
                  <a:pt x="2863707" y="768111"/>
                  <a:pt x="2865621" y="768111"/>
                </a:cubicBezTo>
                <a:cubicBezTo>
                  <a:pt x="2866652" y="768111"/>
                  <a:pt x="2867609" y="767890"/>
                  <a:pt x="2868493" y="767301"/>
                </a:cubicBezTo>
                <a:close/>
                <a:moveTo>
                  <a:pt x="2781176" y="626092"/>
                </a:moveTo>
                <a:cubicBezTo>
                  <a:pt x="2783605" y="624177"/>
                  <a:pt x="2783973" y="620644"/>
                  <a:pt x="2782059" y="618288"/>
                </a:cubicBezTo>
                <a:lnTo>
                  <a:pt x="2681932" y="492981"/>
                </a:lnTo>
                <a:cubicBezTo>
                  <a:pt x="2680017" y="490551"/>
                  <a:pt x="2676483" y="490183"/>
                  <a:pt x="2674127" y="492097"/>
                </a:cubicBezTo>
                <a:cubicBezTo>
                  <a:pt x="2671698" y="494012"/>
                  <a:pt x="2671330" y="497546"/>
                  <a:pt x="2673244" y="499902"/>
                </a:cubicBezTo>
                <a:lnTo>
                  <a:pt x="2773445" y="625208"/>
                </a:lnTo>
                <a:cubicBezTo>
                  <a:pt x="2774550" y="626607"/>
                  <a:pt x="2776169" y="627343"/>
                  <a:pt x="2777863" y="627270"/>
                </a:cubicBezTo>
                <a:cubicBezTo>
                  <a:pt x="2778893" y="627343"/>
                  <a:pt x="2780145" y="626902"/>
                  <a:pt x="2781176" y="626092"/>
                </a:cubicBezTo>
                <a:close/>
                <a:moveTo>
                  <a:pt x="2681563" y="500270"/>
                </a:moveTo>
                <a:cubicBezTo>
                  <a:pt x="2683699" y="497987"/>
                  <a:pt x="2683551" y="494453"/>
                  <a:pt x="2681343" y="492392"/>
                </a:cubicBezTo>
                <a:lnTo>
                  <a:pt x="2575104" y="393001"/>
                </a:lnTo>
                <a:cubicBezTo>
                  <a:pt x="2572822" y="390939"/>
                  <a:pt x="2569362" y="391013"/>
                  <a:pt x="2567227" y="393221"/>
                </a:cubicBezTo>
                <a:cubicBezTo>
                  <a:pt x="2565092" y="395504"/>
                  <a:pt x="2565239" y="399038"/>
                  <a:pt x="2567448" y="401099"/>
                </a:cubicBezTo>
                <a:lnTo>
                  <a:pt x="2673686" y="500491"/>
                </a:lnTo>
                <a:cubicBezTo>
                  <a:pt x="2674790" y="501521"/>
                  <a:pt x="2676189" y="502037"/>
                  <a:pt x="2677514" y="501963"/>
                </a:cubicBezTo>
                <a:cubicBezTo>
                  <a:pt x="2678987" y="502037"/>
                  <a:pt x="2680533" y="501448"/>
                  <a:pt x="2681563" y="500270"/>
                </a:cubicBezTo>
                <a:close/>
                <a:moveTo>
                  <a:pt x="2575988" y="400068"/>
                </a:moveTo>
                <a:cubicBezTo>
                  <a:pt x="2577608" y="397492"/>
                  <a:pt x="2576871" y="394031"/>
                  <a:pt x="2574294" y="392338"/>
                </a:cubicBezTo>
                <a:lnTo>
                  <a:pt x="2463712" y="321954"/>
                </a:lnTo>
                <a:cubicBezTo>
                  <a:pt x="2461136" y="320335"/>
                  <a:pt x="2457675" y="321071"/>
                  <a:pt x="2455982" y="323648"/>
                </a:cubicBezTo>
                <a:cubicBezTo>
                  <a:pt x="2454362" y="326224"/>
                  <a:pt x="2455098" y="329685"/>
                  <a:pt x="2457675" y="331378"/>
                </a:cubicBezTo>
                <a:lnTo>
                  <a:pt x="2568257" y="401762"/>
                </a:lnTo>
                <a:cubicBezTo>
                  <a:pt x="2569214" y="402351"/>
                  <a:pt x="2570245" y="402645"/>
                  <a:pt x="2571276" y="402645"/>
                </a:cubicBezTo>
                <a:cubicBezTo>
                  <a:pt x="2573190" y="402645"/>
                  <a:pt x="2574957" y="401688"/>
                  <a:pt x="2575988" y="400068"/>
                </a:cubicBezTo>
                <a:close/>
                <a:moveTo>
                  <a:pt x="2465995" y="328433"/>
                </a:moveTo>
                <a:cubicBezTo>
                  <a:pt x="2466952" y="325488"/>
                  <a:pt x="2465406" y="322322"/>
                  <a:pt x="2462534" y="321365"/>
                </a:cubicBezTo>
                <a:lnTo>
                  <a:pt x="2349081" y="282860"/>
                </a:lnTo>
                <a:cubicBezTo>
                  <a:pt x="2346136" y="281903"/>
                  <a:pt x="2342971" y="283449"/>
                  <a:pt x="2342013" y="286321"/>
                </a:cubicBezTo>
                <a:cubicBezTo>
                  <a:pt x="2341056" y="289266"/>
                  <a:pt x="2342602" y="292431"/>
                  <a:pt x="2345474" y="293388"/>
                </a:cubicBezTo>
                <a:lnTo>
                  <a:pt x="2458927" y="331893"/>
                </a:lnTo>
                <a:cubicBezTo>
                  <a:pt x="2459516" y="332114"/>
                  <a:pt x="2460178" y="332188"/>
                  <a:pt x="2460768" y="332188"/>
                </a:cubicBezTo>
                <a:cubicBezTo>
                  <a:pt x="2463050" y="332262"/>
                  <a:pt x="2465185" y="330789"/>
                  <a:pt x="2465995" y="328433"/>
                </a:cubicBezTo>
                <a:close/>
                <a:moveTo>
                  <a:pt x="2352836" y="288382"/>
                </a:moveTo>
                <a:cubicBezTo>
                  <a:pt x="2352909" y="285290"/>
                  <a:pt x="2350554" y="282713"/>
                  <a:pt x="2347461" y="282639"/>
                </a:cubicBezTo>
                <a:lnTo>
                  <a:pt x="2232609" y="278737"/>
                </a:lnTo>
                <a:cubicBezTo>
                  <a:pt x="2229591" y="278590"/>
                  <a:pt x="2226940" y="281020"/>
                  <a:pt x="2226867" y="284112"/>
                </a:cubicBezTo>
                <a:cubicBezTo>
                  <a:pt x="2226793" y="287204"/>
                  <a:pt x="2229149" y="289781"/>
                  <a:pt x="2232241" y="289855"/>
                </a:cubicBezTo>
                <a:lnTo>
                  <a:pt x="2347093" y="293757"/>
                </a:lnTo>
                <a:cubicBezTo>
                  <a:pt x="2347167" y="293757"/>
                  <a:pt x="2347241" y="293757"/>
                  <a:pt x="2347314" y="293757"/>
                </a:cubicBezTo>
                <a:cubicBezTo>
                  <a:pt x="2350259" y="293757"/>
                  <a:pt x="2352762" y="291327"/>
                  <a:pt x="2352836" y="288382"/>
                </a:cubicBezTo>
                <a:close/>
                <a:moveTo>
                  <a:pt x="2147354" y="314003"/>
                </a:moveTo>
                <a:lnTo>
                  <a:pt x="2233861" y="289634"/>
                </a:lnTo>
                <a:cubicBezTo>
                  <a:pt x="2236806" y="288824"/>
                  <a:pt x="2238573" y="285732"/>
                  <a:pt x="2237689" y="282787"/>
                </a:cubicBezTo>
                <a:cubicBezTo>
                  <a:pt x="2236879" y="279842"/>
                  <a:pt x="2233787" y="278075"/>
                  <a:pt x="2230842" y="278958"/>
                </a:cubicBezTo>
                <a:lnTo>
                  <a:pt x="2144335" y="303328"/>
                </a:lnTo>
                <a:cubicBezTo>
                  <a:pt x="2141390" y="304137"/>
                  <a:pt x="2139623" y="307230"/>
                  <a:pt x="2140507" y="310175"/>
                </a:cubicBezTo>
                <a:cubicBezTo>
                  <a:pt x="2141243" y="312678"/>
                  <a:pt x="2143452" y="314224"/>
                  <a:pt x="2145881" y="314224"/>
                </a:cubicBezTo>
                <a:cubicBezTo>
                  <a:pt x="2146397" y="314224"/>
                  <a:pt x="2146912" y="314150"/>
                  <a:pt x="2147354" y="314003"/>
                </a:cubicBezTo>
                <a:close/>
                <a:moveTo>
                  <a:pt x="2124089" y="320555"/>
                </a:moveTo>
                <a:lnTo>
                  <a:pt x="2147354" y="314003"/>
                </a:lnTo>
                <a:cubicBezTo>
                  <a:pt x="2150299" y="313193"/>
                  <a:pt x="2152065" y="310101"/>
                  <a:pt x="2151182" y="307156"/>
                </a:cubicBezTo>
                <a:cubicBezTo>
                  <a:pt x="2150372" y="304211"/>
                  <a:pt x="2147280" y="302518"/>
                  <a:pt x="2144335" y="303328"/>
                </a:cubicBezTo>
                <a:lnTo>
                  <a:pt x="2121070" y="309880"/>
                </a:lnTo>
                <a:cubicBezTo>
                  <a:pt x="2118125" y="310690"/>
                  <a:pt x="2116358" y="313782"/>
                  <a:pt x="2117242" y="316727"/>
                </a:cubicBezTo>
                <a:cubicBezTo>
                  <a:pt x="2117904" y="319230"/>
                  <a:pt x="2120187" y="320776"/>
                  <a:pt x="2122616" y="320776"/>
                </a:cubicBezTo>
                <a:cubicBezTo>
                  <a:pt x="2123132" y="320776"/>
                  <a:pt x="2123647" y="320703"/>
                  <a:pt x="2124089" y="320555"/>
                </a:cubicBezTo>
                <a:close/>
                <a:moveTo>
                  <a:pt x="9386354" y="3905858"/>
                </a:moveTo>
                <a:lnTo>
                  <a:pt x="9459830" y="3862273"/>
                </a:lnTo>
                <a:cubicBezTo>
                  <a:pt x="9462480" y="3860727"/>
                  <a:pt x="9463363" y="3857266"/>
                  <a:pt x="9461744" y="3854616"/>
                </a:cubicBezTo>
                <a:cubicBezTo>
                  <a:pt x="9460197" y="3851966"/>
                  <a:pt x="9456737" y="3851082"/>
                  <a:pt x="9454087" y="3852702"/>
                </a:cubicBezTo>
                <a:lnTo>
                  <a:pt x="9380611" y="3896287"/>
                </a:lnTo>
                <a:cubicBezTo>
                  <a:pt x="9377961" y="3897833"/>
                  <a:pt x="9377077" y="3901293"/>
                  <a:pt x="9378697" y="3903944"/>
                </a:cubicBezTo>
                <a:cubicBezTo>
                  <a:pt x="9379727" y="3905711"/>
                  <a:pt x="9381642" y="3906668"/>
                  <a:pt x="9383556" y="3906668"/>
                </a:cubicBezTo>
                <a:cubicBezTo>
                  <a:pt x="9384513" y="3906668"/>
                  <a:pt x="9385470" y="3906447"/>
                  <a:pt x="9386354" y="3905858"/>
                </a:cubicBezTo>
                <a:close/>
                <a:moveTo>
                  <a:pt x="9313172" y="3954155"/>
                </a:moveTo>
                <a:lnTo>
                  <a:pt x="9386574" y="3905784"/>
                </a:lnTo>
                <a:cubicBezTo>
                  <a:pt x="9389151" y="3904091"/>
                  <a:pt x="9389814" y="3900631"/>
                  <a:pt x="9388121" y="3898054"/>
                </a:cubicBezTo>
                <a:cubicBezTo>
                  <a:pt x="9386427" y="3895477"/>
                  <a:pt x="9382966" y="3894815"/>
                  <a:pt x="9380390" y="3896508"/>
                </a:cubicBezTo>
                <a:lnTo>
                  <a:pt x="9306988" y="3944878"/>
                </a:lnTo>
                <a:cubicBezTo>
                  <a:pt x="9304411" y="3946571"/>
                  <a:pt x="9303748" y="3950032"/>
                  <a:pt x="9305442" y="3952609"/>
                </a:cubicBezTo>
                <a:cubicBezTo>
                  <a:pt x="9306546" y="3954228"/>
                  <a:pt x="9308313" y="3955112"/>
                  <a:pt x="9310154" y="3955112"/>
                </a:cubicBezTo>
                <a:cubicBezTo>
                  <a:pt x="9311184" y="3955038"/>
                  <a:pt x="9312215" y="3954743"/>
                  <a:pt x="9313172" y="3954155"/>
                </a:cubicBezTo>
                <a:close/>
                <a:moveTo>
                  <a:pt x="9188748" y="3989126"/>
                </a:moveTo>
                <a:lnTo>
                  <a:pt x="9311552" y="3954891"/>
                </a:lnTo>
                <a:cubicBezTo>
                  <a:pt x="9314497" y="3954081"/>
                  <a:pt x="9316264" y="3950989"/>
                  <a:pt x="9315455" y="3948044"/>
                </a:cubicBezTo>
                <a:cubicBezTo>
                  <a:pt x="9314645" y="3945099"/>
                  <a:pt x="9311626" y="3943332"/>
                  <a:pt x="9308607" y="3944142"/>
                </a:cubicBezTo>
                <a:lnTo>
                  <a:pt x="9185804" y="3978377"/>
                </a:lnTo>
                <a:cubicBezTo>
                  <a:pt x="9182859" y="3979186"/>
                  <a:pt x="9181092" y="3982279"/>
                  <a:pt x="9181902" y="3985224"/>
                </a:cubicBezTo>
                <a:cubicBezTo>
                  <a:pt x="9182564" y="3987727"/>
                  <a:pt x="9184847" y="3989346"/>
                  <a:pt x="9187276" y="3989273"/>
                </a:cubicBezTo>
                <a:cubicBezTo>
                  <a:pt x="9187791" y="3989273"/>
                  <a:pt x="9188233" y="3989200"/>
                  <a:pt x="9188748" y="3989126"/>
                </a:cubicBezTo>
                <a:close/>
                <a:moveTo>
                  <a:pt x="9057700" y="3993764"/>
                </a:moveTo>
                <a:lnTo>
                  <a:pt x="9187424" y="3989273"/>
                </a:lnTo>
                <a:cubicBezTo>
                  <a:pt x="9190516" y="3989200"/>
                  <a:pt x="9192945" y="3986622"/>
                  <a:pt x="9192798" y="3983530"/>
                </a:cubicBezTo>
                <a:cubicBezTo>
                  <a:pt x="9192724" y="3980512"/>
                  <a:pt x="9190221" y="3978156"/>
                  <a:pt x="9187203" y="3978156"/>
                </a:cubicBezTo>
                <a:cubicBezTo>
                  <a:pt x="9187129" y="3978156"/>
                  <a:pt x="9187129" y="3978156"/>
                  <a:pt x="9187055" y="3978156"/>
                </a:cubicBezTo>
                <a:lnTo>
                  <a:pt x="9057331" y="3982647"/>
                </a:lnTo>
                <a:cubicBezTo>
                  <a:pt x="9054240" y="3982721"/>
                  <a:pt x="9051810" y="3985297"/>
                  <a:pt x="9051957" y="3988389"/>
                </a:cubicBezTo>
                <a:cubicBezTo>
                  <a:pt x="9052031" y="3991408"/>
                  <a:pt x="9054534" y="3993764"/>
                  <a:pt x="9057552" y="3993764"/>
                </a:cubicBezTo>
                <a:cubicBezTo>
                  <a:pt x="9057626" y="3993764"/>
                  <a:pt x="9057626" y="3993764"/>
                  <a:pt x="9057700" y="3993764"/>
                </a:cubicBezTo>
                <a:close/>
                <a:moveTo>
                  <a:pt x="9063000" y="3989200"/>
                </a:moveTo>
                <a:cubicBezTo>
                  <a:pt x="9063516" y="3986181"/>
                  <a:pt x="9061528" y="3983309"/>
                  <a:pt x="9058509" y="3982721"/>
                </a:cubicBezTo>
                <a:lnTo>
                  <a:pt x="8936443" y="3961002"/>
                </a:lnTo>
                <a:cubicBezTo>
                  <a:pt x="8933424" y="3960413"/>
                  <a:pt x="8930552" y="3962474"/>
                  <a:pt x="8929964" y="3965493"/>
                </a:cubicBezTo>
                <a:cubicBezTo>
                  <a:pt x="8929448" y="3968511"/>
                  <a:pt x="8931436" y="3971382"/>
                  <a:pt x="8934455" y="3971971"/>
                </a:cubicBezTo>
                <a:lnTo>
                  <a:pt x="9056521" y="3993690"/>
                </a:lnTo>
                <a:cubicBezTo>
                  <a:pt x="9056890" y="3993764"/>
                  <a:pt x="9057184" y="3993764"/>
                  <a:pt x="9057552" y="3993764"/>
                </a:cubicBezTo>
                <a:cubicBezTo>
                  <a:pt x="9060203" y="3993764"/>
                  <a:pt x="9062559" y="3991850"/>
                  <a:pt x="9063000" y="3989200"/>
                </a:cubicBezTo>
                <a:close/>
                <a:moveTo>
                  <a:pt x="9415067" y="3898790"/>
                </a:moveTo>
                <a:lnTo>
                  <a:pt x="9424196" y="3893489"/>
                </a:lnTo>
                <a:cubicBezTo>
                  <a:pt x="9426846" y="3891943"/>
                  <a:pt x="9427730" y="3888556"/>
                  <a:pt x="9426183" y="3885832"/>
                </a:cubicBezTo>
                <a:cubicBezTo>
                  <a:pt x="9424637" y="3883182"/>
                  <a:pt x="9421251" y="3882298"/>
                  <a:pt x="9418527" y="3883845"/>
                </a:cubicBezTo>
                <a:lnTo>
                  <a:pt x="9409398" y="3889145"/>
                </a:lnTo>
                <a:cubicBezTo>
                  <a:pt x="9406748" y="3890692"/>
                  <a:pt x="9405864" y="3894078"/>
                  <a:pt x="9407410" y="3896802"/>
                </a:cubicBezTo>
                <a:cubicBezTo>
                  <a:pt x="9408441" y="3898569"/>
                  <a:pt x="9410355" y="3899600"/>
                  <a:pt x="9412269" y="3899600"/>
                </a:cubicBezTo>
                <a:cubicBezTo>
                  <a:pt x="9413299" y="3899526"/>
                  <a:pt x="9414256" y="3899305"/>
                  <a:pt x="9415067" y="3898790"/>
                </a:cubicBezTo>
                <a:close/>
                <a:moveTo>
                  <a:pt x="9312731" y="3954375"/>
                </a:moveTo>
                <a:lnTo>
                  <a:pt x="9414920" y="3898864"/>
                </a:lnTo>
                <a:cubicBezTo>
                  <a:pt x="9417644" y="3897391"/>
                  <a:pt x="9418601" y="3894004"/>
                  <a:pt x="9417128" y="3891280"/>
                </a:cubicBezTo>
                <a:cubicBezTo>
                  <a:pt x="9415656" y="3888556"/>
                  <a:pt x="9412269" y="3887599"/>
                  <a:pt x="9409545" y="3889072"/>
                </a:cubicBezTo>
                <a:lnTo>
                  <a:pt x="9307356" y="3944584"/>
                </a:lnTo>
                <a:cubicBezTo>
                  <a:pt x="9304632" y="3946056"/>
                  <a:pt x="9303675" y="3949443"/>
                  <a:pt x="9305147" y="3952167"/>
                </a:cubicBezTo>
                <a:cubicBezTo>
                  <a:pt x="9306178" y="3954007"/>
                  <a:pt x="9308092" y="3955112"/>
                  <a:pt x="9310080" y="3955112"/>
                </a:cubicBezTo>
                <a:cubicBezTo>
                  <a:pt x="9311037" y="3955038"/>
                  <a:pt x="9311921" y="3954891"/>
                  <a:pt x="9312731" y="3954375"/>
                </a:cubicBezTo>
                <a:close/>
                <a:moveTo>
                  <a:pt x="9241168" y="4002672"/>
                </a:moveTo>
                <a:lnTo>
                  <a:pt x="9313172" y="3954155"/>
                </a:lnTo>
                <a:cubicBezTo>
                  <a:pt x="9315748" y="3952461"/>
                  <a:pt x="9316412" y="3949001"/>
                  <a:pt x="9314719" y="3946424"/>
                </a:cubicBezTo>
                <a:cubicBezTo>
                  <a:pt x="9312951" y="3943847"/>
                  <a:pt x="9309491" y="3943185"/>
                  <a:pt x="9306988" y="3944878"/>
                </a:cubicBezTo>
                <a:lnTo>
                  <a:pt x="9234984" y="3993396"/>
                </a:lnTo>
                <a:cubicBezTo>
                  <a:pt x="9232407" y="3995089"/>
                  <a:pt x="9231745" y="3998549"/>
                  <a:pt x="9233438" y="4001126"/>
                </a:cubicBezTo>
                <a:cubicBezTo>
                  <a:pt x="9234543" y="4002746"/>
                  <a:pt x="9236310" y="4003629"/>
                  <a:pt x="9238077" y="4003556"/>
                </a:cubicBezTo>
                <a:cubicBezTo>
                  <a:pt x="9239181" y="4003629"/>
                  <a:pt x="9240212" y="4003261"/>
                  <a:pt x="9241168" y="4002672"/>
                </a:cubicBezTo>
                <a:close/>
                <a:moveTo>
                  <a:pt x="9171668" y="4046994"/>
                </a:moveTo>
                <a:lnTo>
                  <a:pt x="9241022" y="4002746"/>
                </a:lnTo>
                <a:cubicBezTo>
                  <a:pt x="9243598" y="4001053"/>
                  <a:pt x="9244408" y="3997666"/>
                  <a:pt x="9242715" y="3995016"/>
                </a:cubicBezTo>
                <a:cubicBezTo>
                  <a:pt x="9241022" y="3992439"/>
                  <a:pt x="9237634" y="3991629"/>
                  <a:pt x="9234984" y="3993322"/>
                </a:cubicBezTo>
                <a:lnTo>
                  <a:pt x="9165632" y="4037570"/>
                </a:lnTo>
                <a:cubicBezTo>
                  <a:pt x="9163054" y="4039263"/>
                  <a:pt x="9162244" y="4042650"/>
                  <a:pt x="9163937" y="4045300"/>
                </a:cubicBezTo>
                <a:cubicBezTo>
                  <a:pt x="9165042" y="4046994"/>
                  <a:pt x="9166809" y="4047877"/>
                  <a:pt x="9168649" y="4047877"/>
                </a:cubicBezTo>
                <a:cubicBezTo>
                  <a:pt x="9169754" y="4047803"/>
                  <a:pt x="9170785" y="4047583"/>
                  <a:pt x="9171668" y="4046994"/>
                </a:cubicBezTo>
                <a:close/>
                <a:moveTo>
                  <a:pt x="9105850" y="4082774"/>
                </a:moveTo>
                <a:lnTo>
                  <a:pt x="9171373" y="4047141"/>
                </a:lnTo>
                <a:cubicBezTo>
                  <a:pt x="9174098" y="4045668"/>
                  <a:pt x="9175055" y="4042282"/>
                  <a:pt x="9173583" y="4039558"/>
                </a:cubicBezTo>
                <a:cubicBezTo>
                  <a:pt x="9172110" y="4036834"/>
                  <a:pt x="9168723" y="4035876"/>
                  <a:pt x="9165999" y="4037349"/>
                </a:cubicBezTo>
                <a:lnTo>
                  <a:pt x="9100474" y="4072982"/>
                </a:lnTo>
                <a:cubicBezTo>
                  <a:pt x="9097750" y="4074455"/>
                  <a:pt x="9096793" y="4077842"/>
                  <a:pt x="9098266" y="4080566"/>
                </a:cubicBezTo>
                <a:cubicBezTo>
                  <a:pt x="9099297" y="4082406"/>
                  <a:pt x="9101211" y="4083511"/>
                  <a:pt x="9103198" y="4083511"/>
                </a:cubicBezTo>
                <a:cubicBezTo>
                  <a:pt x="9104082" y="4083437"/>
                  <a:pt x="9104965" y="4083216"/>
                  <a:pt x="9105850" y="4082774"/>
                </a:cubicBezTo>
                <a:close/>
                <a:moveTo>
                  <a:pt x="9103862" y="4083511"/>
                </a:moveTo>
                <a:lnTo>
                  <a:pt x="9104965" y="4083142"/>
                </a:lnTo>
                <a:cubicBezTo>
                  <a:pt x="9107910" y="4082112"/>
                  <a:pt x="9109383" y="4078946"/>
                  <a:pt x="9108353" y="4076075"/>
                </a:cubicBezTo>
                <a:cubicBezTo>
                  <a:pt x="9107322" y="4073130"/>
                  <a:pt x="9104155" y="4071584"/>
                  <a:pt x="9101284" y="4072688"/>
                </a:cubicBezTo>
                <a:lnTo>
                  <a:pt x="9100180" y="4073056"/>
                </a:lnTo>
                <a:cubicBezTo>
                  <a:pt x="9097235" y="4074087"/>
                  <a:pt x="9095762" y="4077253"/>
                  <a:pt x="9096793" y="4080124"/>
                </a:cubicBezTo>
                <a:cubicBezTo>
                  <a:pt x="9097603" y="4082406"/>
                  <a:pt x="9099738" y="4083879"/>
                  <a:pt x="9102095" y="4083879"/>
                </a:cubicBezTo>
                <a:cubicBezTo>
                  <a:pt x="9102683" y="4083805"/>
                  <a:pt x="9103272" y="4083731"/>
                  <a:pt x="9103862" y="4083511"/>
                </a:cubicBezTo>
                <a:close/>
                <a:moveTo>
                  <a:pt x="9004985" y="4120469"/>
                </a:moveTo>
                <a:lnTo>
                  <a:pt x="9104009" y="4083511"/>
                </a:lnTo>
                <a:cubicBezTo>
                  <a:pt x="9106880" y="4082406"/>
                  <a:pt x="9108353" y="4079241"/>
                  <a:pt x="9107248" y="4076369"/>
                </a:cubicBezTo>
                <a:cubicBezTo>
                  <a:pt x="9106143" y="4073498"/>
                  <a:pt x="9102978" y="4072026"/>
                  <a:pt x="9100107" y="4073130"/>
                </a:cubicBezTo>
                <a:lnTo>
                  <a:pt x="9001083" y="4110089"/>
                </a:lnTo>
                <a:cubicBezTo>
                  <a:pt x="8998212" y="4111193"/>
                  <a:pt x="8996740" y="4114359"/>
                  <a:pt x="8997844" y="4117230"/>
                </a:cubicBezTo>
                <a:cubicBezTo>
                  <a:pt x="8998654" y="4119512"/>
                  <a:pt x="9000863" y="4120837"/>
                  <a:pt x="9003071" y="4120837"/>
                </a:cubicBezTo>
                <a:cubicBezTo>
                  <a:pt x="9003733" y="4120764"/>
                  <a:pt x="9004397" y="4120690"/>
                  <a:pt x="9004985" y="4120469"/>
                </a:cubicBezTo>
                <a:close/>
                <a:moveTo>
                  <a:pt x="8953965" y="4141305"/>
                </a:moveTo>
                <a:lnTo>
                  <a:pt x="9005133" y="4120396"/>
                </a:lnTo>
                <a:cubicBezTo>
                  <a:pt x="9008004" y="4119218"/>
                  <a:pt x="9009329" y="4115978"/>
                  <a:pt x="9008151" y="4113107"/>
                </a:cubicBezTo>
                <a:cubicBezTo>
                  <a:pt x="9006973" y="4110236"/>
                  <a:pt x="9003733" y="4108910"/>
                  <a:pt x="9000863" y="4110089"/>
                </a:cubicBezTo>
                <a:lnTo>
                  <a:pt x="8949694" y="4130997"/>
                </a:lnTo>
                <a:cubicBezTo>
                  <a:pt x="8946823" y="4132176"/>
                  <a:pt x="8945498" y="4135415"/>
                  <a:pt x="8946675" y="4138286"/>
                </a:cubicBezTo>
                <a:cubicBezTo>
                  <a:pt x="8947560" y="4140421"/>
                  <a:pt x="8949694" y="4141747"/>
                  <a:pt x="8951903" y="4141747"/>
                </a:cubicBezTo>
                <a:cubicBezTo>
                  <a:pt x="8952566" y="4141673"/>
                  <a:pt x="8953302" y="4141599"/>
                  <a:pt x="8953965" y="4141305"/>
                </a:cubicBezTo>
                <a:close/>
                <a:moveTo>
                  <a:pt x="8919435" y="4153305"/>
                </a:moveTo>
                <a:lnTo>
                  <a:pt x="8953670" y="4141379"/>
                </a:lnTo>
                <a:cubicBezTo>
                  <a:pt x="8956615" y="4140348"/>
                  <a:pt x="8958087" y="4137182"/>
                  <a:pt x="8957130" y="4134311"/>
                </a:cubicBezTo>
                <a:cubicBezTo>
                  <a:pt x="8956099" y="4131366"/>
                  <a:pt x="8952934" y="4129893"/>
                  <a:pt x="8950063" y="4130850"/>
                </a:cubicBezTo>
                <a:lnTo>
                  <a:pt x="8915828" y="4142777"/>
                </a:lnTo>
                <a:cubicBezTo>
                  <a:pt x="8912883" y="4143808"/>
                  <a:pt x="8911410" y="4146974"/>
                  <a:pt x="8912368" y="4149845"/>
                </a:cubicBezTo>
                <a:cubicBezTo>
                  <a:pt x="8913177" y="4152127"/>
                  <a:pt x="8915386" y="4153600"/>
                  <a:pt x="8917668" y="4153600"/>
                </a:cubicBezTo>
                <a:cubicBezTo>
                  <a:pt x="8918257" y="4153673"/>
                  <a:pt x="8918846" y="4153526"/>
                  <a:pt x="8919435" y="4153305"/>
                </a:cubicBezTo>
                <a:close/>
                <a:moveTo>
                  <a:pt x="8790595" y="4165306"/>
                </a:moveTo>
                <a:lnTo>
                  <a:pt x="8918110" y="4153673"/>
                </a:lnTo>
                <a:cubicBezTo>
                  <a:pt x="8921202" y="4153379"/>
                  <a:pt x="8923411" y="4150655"/>
                  <a:pt x="8923116" y="4147636"/>
                </a:cubicBezTo>
                <a:cubicBezTo>
                  <a:pt x="8922822" y="4144618"/>
                  <a:pt x="8920098" y="4142409"/>
                  <a:pt x="8917080" y="4142630"/>
                </a:cubicBezTo>
                <a:lnTo>
                  <a:pt x="8789564" y="4154263"/>
                </a:lnTo>
                <a:cubicBezTo>
                  <a:pt x="8786472" y="4154557"/>
                  <a:pt x="8784263" y="4157281"/>
                  <a:pt x="8784558" y="4160300"/>
                </a:cubicBezTo>
                <a:cubicBezTo>
                  <a:pt x="8784852" y="4163171"/>
                  <a:pt x="8787282" y="4165380"/>
                  <a:pt x="8790153" y="4165380"/>
                </a:cubicBezTo>
                <a:cubicBezTo>
                  <a:pt x="8790226" y="4165306"/>
                  <a:pt x="8790373" y="4165306"/>
                  <a:pt x="8790595" y="4165306"/>
                </a:cubicBezTo>
                <a:close/>
                <a:moveTo>
                  <a:pt x="8795601" y="4160520"/>
                </a:moveTo>
                <a:cubicBezTo>
                  <a:pt x="8796043" y="4157502"/>
                  <a:pt x="8793907" y="4154631"/>
                  <a:pt x="8790816" y="4154263"/>
                </a:cubicBezTo>
                <a:lnTo>
                  <a:pt x="8753562" y="4149109"/>
                </a:lnTo>
                <a:cubicBezTo>
                  <a:pt x="8750544" y="4148741"/>
                  <a:pt x="8747673" y="4150802"/>
                  <a:pt x="8747304" y="4153895"/>
                </a:cubicBezTo>
                <a:cubicBezTo>
                  <a:pt x="8746863" y="4156913"/>
                  <a:pt x="8748997" y="4159784"/>
                  <a:pt x="8752090" y="4160152"/>
                </a:cubicBezTo>
                <a:lnTo>
                  <a:pt x="8789343" y="4165306"/>
                </a:lnTo>
                <a:cubicBezTo>
                  <a:pt x="8789637" y="4165306"/>
                  <a:pt x="8789859" y="4165380"/>
                  <a:pt x="8790153" y="4165380"/>
                </a:cubicBezTo>
                <a:cubicBezTo>
                  <a:pt x="8792804" y="4165306"/>
                  <a:pt x="8795159" y="4163244"/>
                  <a:pt x="8795601" y="4160520"/>
                </a:cubicBezTo>
                <a:close/>
                <a:moveTo>
                  <a:pt x="2970240" y="2028466"/>
                </a:moveTo>
                <a:lnTo>
                  <a:pt x="3037532" y="1977814"/>
                </a:lnTo>
                <a:cubicBezTo>
                  <a:pt x="3039961" y="1975973"/>
                  <a:pt x="3040477" y="1972439"/>
                  <a:pt x="3038636" y="1970009"/>
                </a:cubicBezTo>
                <a:cubicBezTo>
                  <a:pt x="3036795" y="1967580"/>
                  <a:pt x="3033335" y="1967065"/>
                  <a:pt x="3030832" y="1968905"/>
                </a:cubicBezTo>
                <a:lnTo>
                  <a:pt x="2963540" y="2019558"/>
                </a:lnTo>
                <a:cubicBezTo>
                  <a:pt x="2961111" y="2021398"/>
                  <a:pt x="2960595" y="2024932"/>
                  <a:pt x="2962436" y="2027362"/>
                </a:cubicBezTo>
                <a:cubicBezTo>
                  <a:pt x="2963540" y="2028834"/>
                  <a:pt x="2965234" y="2029571"/>
                  <a:pt x="2966927" y="2029571"/>
                </a:cubicBezTo>
                <a:cubicBezTo>
                  <a:pt x="2968105" y="2029571"/>
                  <a:pt x="2969209" y="2029203"/>
                  <a:pt x="2970240" y="2028466"/>
                </a:cubicBezTo>
                <a:close/>
                <a:moveTo>
                  <a:pt x="3038636" y="1976709"/>
                </a:moveTo>
                <a:lnTo>
                  <a:pt x="3090908" y="1906178"/>
                </a:lnTo>
                <a:cubicBezTo>
                  <a:pt x="3092749" y="1903675"/>
                  <a:pt x="3092234" y="1900215"/>
                  <a:pt x="3089730" y="1898374"/>
                </a:cubicBezTo>
                <a:cubicBezTo>
                  <a:pt x="3087301" y="1896534"/>
                  <a:pt x="3083767" y="1897049"/>
                  <a:pt x="3081926" y="1899552"/>
                </a:cubicBezTo>
                <a:lnTo>
                  <a:pt x="3029654" y="1970083"/>
                </a:lnTo>
                <a:cubicBezTo>
                  <a:pt x="3027813" y="1972586"/>
                  <a:pt x="3028329" y="1976047"/>
                  <a:pt x="3030832" y="1977887"/>
                </a:cubicBezTo>
                <a:cubicBezTo>
                  <a:pt x="3031863" y="1978623"/>
                  <a:pt x="3033041" y="1978991"/>
                  <a:pt x="3034219" y="1978991"/>
                </a:cubicBezTo>
                <a:cubicBezTo>
                  <a:pt x="3035912" y="1978918"/>
                  <a:pt x="3037532" y="1978182"/>
                  <a:pt x="3038636" y="1976709"/>
                </a:cubicBezTo>
                <a:close/>
                <a:moveTo>
                  <a:pt x="3091497" y="1905074"/>
                </a:moveTo>
                <a:lnTo>
                  <a:pt x="3130444" y="1815843"/>
                </a:lnTo>
                <a:cubicBezTo>
                  <a:pt x="3131696" y="1813045"/>
                  <a:pt x="3130370" y="1809732"/>
                  <a:pt x="3127573" y="1808480"/>
                </a:cubicBezTo>
                <a:cubicBezTo>
                  <a:pt x="3124775" y="1807229"/>
                  <a:pt x="3121462" y="1808554"/>
                  <a:pt x="3120210" y="1811352"/>
                </a:cubicBezTo>
                <a:lnTo>
                  <a:pt x="3081264" y="1900583"/>
                </a:lnTo>
                <a:cubicBezTo>
                  <a:pt x="3080012" y="1903381"/>
                  <a:pt x="3081337" y="1906694"/>
                  <a:pt x="3084135" y="1907945"/>
                </a:cubicBezTo>
                <a:cubicBezTo>
                  <a:pt x="3084871" y="1908240"/>
                  <a:pt x="3085608" y="1908387"/>
                  <a:pt x="3086417" y="1908387"/>
                </a:cubicBezTo>
                <a:cubicBezTo>
                  <a:pt x="3088552" y="1908461"/>
                  <a:pt x="3090614" y="1907209"/>
                  <a:pt x="3091497" y="1905074"/>
                </a:cubicBezTo>
                <a:close/>
                <a:moveTo>
                  <a:pt x="3130739" y="1814959"/>
                </a:moveTo>
                <a:lnTo>
                  <a:pt x="3158274" y="1708132"/>
                </a:lnTo>
                <a:cubicBezTo>
                  <a:pt x="3159010" y="1705187"/>
                  <a:pt x="3157243" y="1702095"/>
                  <a:pt x="3154298" y="1701358"/>
                </a:cubicBezTo>
                <a:cubicBezTo>
                  <a:pt x="3151279" y="1700549"/>
                  <a:pt x="3148261" y="1702389"/>
                  <a:pt x="3147525" y="1705334"/>
                </a:cubicBezTo>
                <a:lnTo>
                  <a:pt x="3119989" y="1812161"/>
                </a:lnTo>
                <a:cubicBezTo>
                  <a:pt x="3119253" y="1815106"/>
                  <a:pt x="3121020" y="1818199"/>
                  <a:pt x="3124039" y="1818935"/>
                </a:cubicBezTo>
                <a:cubicBezTo>
                  <a:pt x="3124554" y="1819082"/>
                  <a:pt x="3124996" y="1819082"/>
                  <a:pt x="3125438" y="1819082"/>
                </a:cubicBezTo>
                <a:cubicBezTo>
                  <a:pt x="3127867" y="1819156"/>
                  <a:pt x="3130150" y="1817462"/>
                  <a:pt x="3130739" y="1814959"/>
                </a:cubicBezTo>
                <a:close/>
                <a:moveTo>
                  <a:pt x="3158494" y="1707396"/>
                </a:moveTo>
                <a:lnTo>
                  <a:pt x="3171158" y="1583488"/>
                </a:lnTo>
                <a:cubicBezTo>
                  <a:pt x="3171452" y="1580396"/>
                  <a:pt x="3169243" y="1577671"/>
                  <a:pt x="3166151" y="1577377"/>
                </a:cubicBezTo>
                <a:cubicBezTo>
                  <a:pt x="3163059" y="1577083"/>
                  <a:pt x="3160335" y="1579291"/>
                  <a:pt x="3160041" y="1582383"/>
                </a:cubicBezTo>
                <a:lnTo>
                  <a:pt x="3147377" y="1706291"/>
                </a:lnTo>
                <a:cubicBezTo>
                  <a:pt x="3147083" y="1709383"/>
                  <a:pt x="3149292" y="1712107"/>
                  <a:pt x="3152384" y="1712402"/>
                </a:cubicBezTo>
                <a:cubicBezTo>
                  <a:pt x="3152605" y="1712402"/>
                  <a:pt x="3152826" y="1712402"/>
                  <a:pt x="3152973" y="1712402"/>
                </a:cubicBezTo>
                <a:cubicBezTo>
                  <a:pt x="3155770" y="1712328"/>
                  <a:pt x="3158200" y="1710193"/>
                  <a:pt x="3158494" y="1707396"/>
                </a:cubicBezTo>
                <a:close/>
                <a:moveTo>
                  <a:pt x="3165783" y="1588494"/>
                </a:moveTo>
                <a:cubicBezTo>
                  <a:pt x="3168875" y="1588347"/>
                  <a:pt x="3171231" y="1585770"/>
                  <a:pt x="3171158" y="1582678"/>
                </a:cubicBezTo>
                <a:lnTo>
                  <a:pt x="3165489" y="1442205"/>
                </a:lnTo>
                <a:cubicBezTo>
                  <a:pt x="3165341" y="1439113"/>
                  <a:pt x="3163280" y="1436610"/>
                  <a:pt x="3159672" y="1436830"/>
                </a:cubicBezTo>
                <a:cubicBezTo>
                  <a:pt x="3156580" y="1436978"/>
                  <a:pt x="3154224" y="1439554"/>
                  <a:pt x="3154298" y="1442647"/>
                </a:cubicBezTo>
                <a:lnTo>
                  <a:pt x="3159967" y="1583120"/>
                </a:lnTo>
                <a:cubicBezTo>
                  <a:pt x="3160114" y="1586138"/>
                  <a:pt x="3162617" y="1588494"/>
                  <a:pt x="3165562" y="1588494"/>
                </a:cubicBezTo>
                <a:cubicBezTo>
                  <a:pt x="3165636" y="1588494"/>
                  <a:pt x="3165710" y="1588494"/>
                  <a:pt x="3165783" y="1588494"/>
                </a:cubicBezTo>
                <a:close/>
                <a:moveTo>
                  <a:pt x="3160850" y="1447947"/>
                </a:moveTo>
                <a:cubicBezTo>
                  <a:pt x="3163869" y="1447432"/>
                  <a:pt x="3165930" y="1444561"/>
                  <a:pt x="3165415" y="1441469"/>
                </a:cubicBezTo>
                <a:lnTo>
                  <a:pt x="3138174" y="1285314"/>
                </a:lnTo>
                <a:cubicBezTo>
                  <a:pt x="3137659" y="1282295"/>
                  <a:pt x="3134714" y="1280234"/>
                  <a:pt x="3131696" y="1280749"/>
                </a:cubicBezTo>
                <a:cubicBezTo>
                  <a:pt x="3128677" y="1281265"/>
                  <a:pt x="3126616" y="1284136"/>
                  <a:pt x="3127131" y="1287228"/>
                </a:cubicBezTo>
                <a:lnTo>
                  <a:pt x="3154372" y="1443383"/>
                </a:lnTo>
                <a:cubicBezTo>
                  <a:pt x="3154813" y="1446107"/>
                  <a:pt x="3157243" y="1448021"/>
                  <a:pt x="3159893" y="1448021"/>
                </a:cubicBezTo>
                <a:cubicBezTo>
                  <a:pt x="3160261" y="1448021"/>
                  <a:pt x="3160556" y="1448021"/>
                  <a:pt x="3160850" y="1447947"/>
                </a:cubicBezTo>
                <a:close/>
                <a:moveTo>
                  <a:pt x="3134272" y="1291645"/>
                </a:moveTo>
                <a:cubicBezTo>
                  <a:pt x="3137217" y="1290762"/>
                  <a:pt x="3138911" y="1287670"/>
                  <a:pt x="3137954" y="1284725"/>
                </a:cubicBezTo>
                <a:lnTo>
                  <a:pt x="3086049" y="1113919"/>
                </a:lnTo>
                <a:cubicBezTo>
                  <a:pt x="3085166" y="1110974"/>
                  <a:pt x="3082000" y="1109354"/>
                  <a:pt x="3079129" y="1110238"/>
                </a:cubicBezTo>
                <a:cubicBezTo>
                  <a:pt x="3076184" y="1111121"/>
                  <a:pt x="3074490" y="1114213"/>
                  <a:pt x="3075448" y="1117158"/>
                </a:cubicBezTo>
                <a:lnTo>
                  <a:pt x="3127352" y="1287964"/>
                </a:lnTo>
                <a:cubicBezTo>
                  <a:pt x="3128088" y="1290394"/>
                  <a:pt x="3130297" y="1291940"/>
                  <a:pt x="3132726" y="1291940"/>
                </a:cubicBezTo>
                <a:cubicBezTo>
                  <a:pt x="3133242" y="1291866"/>
                  <a:pt x="3133757" y="1291793"/>
                  <a:pt x="3134272" y="1291645"/>
                </a:cubicBezTo>
                <a:close/>
                <a:moveTo>
                  <a:pt x="3082884" y="1120692"/>
                </a:moveTo>
                <a:cubicBezTo>
                  <a:pt x="3085755" y="1119514"/>
                  <a:pt x="3087080" y="1116275"/>
                  <a:pt x="3085902" y="1113404"/>
                </a:cubicBezTo>
                <a:lnTo>
                  <a:pt x="3016402" y="943113"/>
                </a:lnTo>
                <a:cubicBezTo>
                  <a:pt x="3015224" y="940242"/>
                  <a:pt x="3011984" y="938917"/>
                  <a:pt x="3009113" y="940095"/>
                </a:cubicBezTo>
                <a:cubicBezTo>
                  <a:pt x="3006242" y="941273"/>
                  <a:pt x="3004917" y="944512"/>
                  <a:pt x="3006094" y="947383"/>
                </a:cubicBezTo>
                <a:lnTo>
                  <a:pt x="3075595" y="1117674"/>
                </a:lnTo>
                <a:cubicBezTo>
                  <a:pt x="3076478" y="1119809"/>
                  <a:pt x="3078613" y="1121134"/>
                  <a:pt x="3080822" y="1121134"/>
                </a:cubicBezTo>
                <a:cubicBezTo>
                  <a:pt x="3081485" y="1121060"/>
                  <a:pt x="3082147" y="1120913"/>
                  <a:pt x="3082884" y="1120692"/>
                </a:cubicBezTo>
                <a:close/>
                <a:moveTo>
                  <a:pt x="3013310" y="950402"/>
                </a:moveTo>
                <a:cubicBezTo>
                  <a:pt x="3016181" y="949224"/>
                  <a:pt x="3017506" y="945985"/>
                  <a:pt x="3016402" y="943113"/>
                </a:cubicBezTo>
                <a:lnTo>
                  <a:pt x="3014267" y="937812"/>
                </a:lnTo>
                <a:cubicBezTo>
                  <a:pt x="3013089" y="934941"/>
                  <a:pt x="3009849" y="933616"/>
                  <a:pt x="3006978" y="934720"/>
                </a:cubicBezTo>
                <a:cubicBezTo>
                  <a:pt x="3004107" y="935898"/>
                  <a:pt x="3002781" y="939137"/>
                  <a:pt x="3003886" y="942009"/>
                </a:cubicBezTo>
                <a:lnTo>
                  <a:pt x="3006021" y="947310"/>
                </a:lnTo>
                <a:cubicBezTo>
                  <a:pt x="3006904" y="949518"/>
                  <a:pt x="3009039" y="950770"/>
                  <a:pt x="3011248" y="950770"/>
                </a:cubicBezTo>
                <a:cubicBezTo>
                  <a:pt x="3011984" y="950770"/>
                  <a:pt x="3012647" y="950696"/>
                  <a:pt x="3013310" y="950402"/>
                </a:cubicBezTo>
                <a:close/>
                <a:moveTo>
                  <a:pt x="3011616" y="944954"/>
                </a:moveTo>
                <a:cubicBezTo>
                  <a:pt x="3014340" y="943555"/>
                  <a:pt x="3015445" y="940242"/>
                  <a:pt x="3014046" y="937444"/>
                </a:cubicBezTo>
                <a:lnTo>
                  <a:pt x="2927612" y="766933"/>
                </a:lnTo>
                <a:cubicBezTo>
                  <a:pt x="2926213" y="764209"/>
                  <a:pt x="2922827" y="763104"/>
                  <a:pt x="2920103" y="764503"/>
                </a:cubicBezTo>
                <a:cubicBezTo>
                  <a:pt x="2917379" y="765902"/>
                  <a:pt x="2916274" y="769215"/>
                  <a:pt x="2917673" y="772013"/>
                </a:cubicBezTo>
                <a:lnTo>
                  <a:pt x="3004107" y="942524"/>
                </a:lnTo>
                <a:cubicBezTo>
                  <a:pt x="3005064" y="944512"/>
                  <a:pt x="3007052" y="945616"/>
                  <a:pt x="3009113" y="945543"/>
                </a:cubicBezTo>
                <a:cubicBezTo>
                  <a:pt x="3009996" y="945543"/>
                  <a:pt x="3010806" y="945322"/>
                  <a:pt x="3011616" y="944954"/>
                </a:cubicBezTo>
                <a:close/>
                <a:moveTo>
                  <a:pt x="2925624" y="774222"/>
                </a:moveTo>
                <a:cubicBezTo>
                  <a:pt x="2928201" y="772602"/>
                  <a:pt x="2929085" y="769142"/>
                  <a:pt x="2927465" y="766565"/>
                </a:cubicBezTo>
                <a:lnTo>
                  <a:pt x="2831092" y="610336"/>
                </a:lnTo>
                <a:cubicBezTo>
                  <a:pt x="2829472" y="607760"/>
                  <a:pt x="2826012" y="606950"/>
                  <a:pt x="2823435" y="608496"/>
                </a:cubicBezTo>
                <a:cubicBezTo>
                  <a:pt x="2820859" y="610115"/>
                  <a:pt x="2819975" y="613576"/>
                  <a:pt x="2821595" y="616153"/>
                </a:cubicBezTo>
                <a:lnTo>
                  <a:pt x="2917894" y="772307"/>
                </a:lnTo>
                <a:cubicBezTo>
                  <a:pt x="2918998" y="774001"/>
                  <a:pt x="2920765" y="774958"/>
                  <a:pt x="2922679" y="774958"/>
                </a:cubicBezTo>
                <a:cubicBezTo>
                  <a:pt x="2923710" y="775031"/>
                  <a:pt x="2924667" y="774737"/>
                  <a:pt x="2925624" y="774222"/>
                </a:cubicBezTo>
                <a:close/>
                <a:moveTo>
                  <a:pt x="2829767" y="617699"/>
                </a:moveTo>
                <a:cubicBezTo>
                  <a:pt x="2832196" y="615858"/>
                  <a:pt x="2832712" y="612324"/>
                  <a:pt x="2830798" y="609895"/>
                </a:cubicBezTo>
                <a:lnTo>
                  <a:pt x="2729492" y="477152"/>
                </a:lnTo>
                <a:cubicBezTo>
                  <a:pt x="2727652" y="474722"/>
                  <a:pt x="2724118" y="474207"/>
                  <a:pt x="2721688" y="476121"/>
                </a:cubicBezTo>
                <a:cubicBezTo>
                  <a:pt x="2719259" y="477962"/>
                  <a:pt x="2718743" y="481496"/>
                  <a:pt x="2720657" y="483925"/>
                </a:cubicBezTo>
                <a:lnTo>
                  <a:pt x="2821963" y="616668"/>
                </a:lnTo>
                <a:cubicBezTo>
                  <a:pt x="2823067" y="618140"/>
                  <a:pt x="2824761" y="618877"/>
                  <a:pt x="2826454" y="618877"/>
                </a:cubicBezTo>
                <a:cubicBezTo>
                  <a:pt x="2827558" y="618877"/>
                  <a:pt x="2828736" y="618509"/>
                  <a:pt x="2829767" y="617699"/>
                </a:cubicBezTo>
                <a:close/>
                <a:moveTo>
                  <a:pt x="2728977" y="484441"/>
                </a:moveTo>
                <a:cubicBezTo>
                  <a:pt x="2731185" y="482306"/>
                  <a:pt x="2731185" y="478772"/>
                  <a:pt x="2728977" y="476563"/>
                </a:cubicBezTo>
                <a:lnTo>
                  <a:pt x="2623696" y="371061"/>
                </a:lnTo>
                <a:cubicBezTo>
                  <a:pt x="2621487" y="368852"/>
                  <a:pt x="2617953" y="368926"/>
                  <a:pt x="2615818" y="371061"/>
                </a:cubicBezTo>
                <a:cubicBezTo>
                  <a:pt x="2613609" y="373196"/>
                  <a:pt x="2613609" y="376730"/>
                  <a:pt x="2615818" y="378939"/>
                </a:cubicBezTo>
                <a:lnTo>
                  <a:pt x="2721099" y="484441"/>
                </a:lnTo>
                <a:cubicBezTo>
                  <a:pt x="2722203" y="485545"/>
                  <a:pt x="2723676" y="486060"/>
                  <a:pt x="2725075" y="486060"/>
                </a:cubicBezTo>
                <a:cubicBezTo>
                  <a:pt x="2726547" y="486060"/>
                  <a:pt x="2727946" y="485545"/>
                  <a:pt x="2728977" y="484441"/>
                </a:cubicBezTo>
                <a:close/>
                <a:moveTo>
                  <a:pt x="2624358" y="378202"/>
                </a:moveTo>
                <a:cubicBezTo>
                  <a:pt x="2626125" y="375699"/>
                  <a:pt x="2625463" y="372165"/>
                  <a:pt x="2622959" y="370472"/>
                </a:cubicBezTo>
                <a:lnTo>
                  <a:pt x="2514660" y="295818"/>
                </a:lnTo>
                <a:cubicBezTo>
                  <a:pt x="2512156" y="294051"/>
                  <a:pt x="2508623" y="294714"/>
                  <a:pt x="2506929" y="297217"/>
                </a:cubicBezTo>
                <a:cubicBezTo>
                  <a:pt x="2505162" y="299720"/>
                  <a:pt x="2505825" y="303254"/>
                  <a:pt x="2508328" y="304947"/>
                </a:cubicBezTo>
                <a:lnTo>
                  <a:pt x="2616628" y="379601"/>
                </a:lnTo>
                <a:cubicBezTo>
                  <a:pt x="2617585" y="380264"/>
                  <a:pt x="2618763" y="380632"/>
                  <a:pt x="2619867" y="380558"/>
                </a:cubicBezTo>
                <a:cubicBezTo>
                  <a:pt x="2621561" y="380558"/>
                  <a:pt x="2623254" y="379748"/>
                  <a:pt x="2624358" y="378202"/>
                </a:cubicBezTo>
                <a:close/>
                <a:moveTo>
                  <a:pt x="2516648" y="302297"/>
                </a:moveTo>
                <a:cubicBezTo>
                  <a:pt x="2517678" y="299426"/>
                  <a:pt x="2516206" y="296186"/>
                  <a:pt x="2513334" y="295155"/>
                </a:cubicBezTo>
                <a:lnTo>
                  <a:pt x="2402826" y="254736"/>
                </a:lnTo>
                <a:cubicBezTo>
                  <a:pt x="2399955" y="253706"/>
                  <a:pt x="2396715" y="255178"/>
                  <a:pt x="2395685" y="258049"/>
                </a:cubicBezTo>
                <a:cubicBezTo>
                  <a:pt x="2394654" y="260921"/>
                  <a:pt x="2396126" y="264160"/>
                  <a:pt x="2398998" y="265191"/>
                </a:cubicBezTo>
                <a:lnTo>
                  <a:pt x="2509506" y="305610"/>
                </a:lnTo>
                <a:cubicBezTo>
                  <a:pt x="2510169" y="305831"/>
                  <a:pt x="2510831" y="305978"/>
                  <a:pt x="2511494" y="305978"/>
                </a:cubicBezTo>
                <a:cubicBezTo>
                  <a:pt x="2513703" y="305904"/>
                  <a:pt x="2515838" y="304506"/>
                  <a:pt x="2516648" y="302297"/>
                </a:cubicBezTo>
                <a:close/>
                <a:moveTo>
                  <a:pt x="2406581" y="260111"/>
                </a:moveTo>
                <a:cubicBezTo>
                  <a:pt x="2406655" y="257019"/>
                  <a:pt x="2404225" y="254442"/>
                  <a:pt x="2401133" y="254368"/>
                </a:cubicBezTo>
                <a:lnTo>
                  <a:pt x="2289225" y="251497"/>
                </a:lnTo>
                <a:cubicBezTo>
                  <a:pt x="2289152" y="251497"/>
                  <a:pt x="2289078" y="251497"/>
                  <a:pt x="2289005" y="251497"/>
                </a:cubicBezTo>
                <a:cubicBezTo>
                  <a:pt x="2285986" y="251497"/>
                  <a:pt x="2283557" y="253926"/>
                  <a:pt x="2283483" y="256945"/>
                </a:cubicBezTo>
                <a:cubicBezTo>
                  <a:pt x="2283409" y="260037"/>
                  <a:pt x="2285839" y="262614"/>
                  <a:pt x="2288931" y="262688"/>
                </a:cubicBezTo>
                <a:lnTo>
                  <a:pt x="2400838" y="265559"/>
                </a:lnTo>
                <a:cubicBezTo>
                  <a:pt x="2400912" y="265559"/>
                  <a:pt x="2400985" y="265559"/>
                  <a:pt x="2401059" y="265559"/>
                </a:cubicBezTo>
                <a:cubicBezTo>
                  <a:pt x="2404004" y="265485"/>
                  <a:pt x="2406434" y="263129"/>
                  <a:pt x="2406581" y="260111"/>
                </a:cubicBezTo>
                <a:close/>
                <a:moveTo>
                  <a:pt x="2234818" y="289339"/>
                </a:moveTo>
                <a:lnTo>
                  <a:pt x="2291508" y="262099"/>
                </a:lnTo>
                <a:cubicBezTo>
                  <a:pt x="2294305" y="260773"/>
                  <a:pt x="2295483" y="257460"/>
                  <a:pt x="2294158" y="254663"/>
                </a:cubicBezTo>
                <a:cubicBezTo>
                  <a:pt x="2292833" y="251865"/>
                  <a:pt x="2289446" y="250761"/>
                  <a:pt x="2286722" y="252086"/>
                </a:cubicBezTo>
                <a:lnTo>
                  <a:pt x="2230033" y="279326"/>
                </a:lnTo>
                <a:cubicBezTo>
                  <a:pt x="2227235" y="280652"/>
                  <a:pt x="2226057" y="283965"/>
                  <a:pt x="2227382" y="286762"/>
                </a:cubicBezTo>
                <a:cubicBezTo>
                  <a:pt x="2228339" y="288750"/>
                  <a:pt x="2230327" y="289928"/>
                  <a:pt x="2232462" y="289928"/>
                </a:cubicBezTo>
                <a:cubicBezTo>
                  <a:pt x="2233272" y="289855"/>
                  <a:pt x="2234082" y="289634"/>
                  <a:pt x="2234818" y="289339"/>
                </a:cubicBezTo>
                <a:close/>
                <a:moveTo>
                  <a:pt x="2186300" y="314886"/>
                </a:moveTo>
                <a:lnTo>
                  <a:pt x="2235039" y="289266"/>
                </a:lnTo>
                <a:cubicBezTo>
                  <a:pt x="2237763" y="287867"/>
                  <a:pt x="2238794" y="284480"/>
                  <a:pt x="2237395" y="281756"/>
                </a:cubicBezTo>
                <a:cubicBezTo>
                  <a:pt x="2235996" y="279032"/>
                  <a:pt x="2232536" y="278001"/>
                  <a:pt x="2229885" y="279400"/>
                </a:cubicBezTo>
                <a:lnTo>
                  <a:pt x="2181147" y="305021"/>
                </a:lnTo>
                <a:cubicBezTo>
                  <a:pt x="2178423" y="306420"/>
                  <a:pt x="2177392" y="309806"/>
                  <a:pt x="2178791" y="312530"/>
                </a:cubicBezTo>
                <a:cubicBezTo>
                  <a:pt x="2179821" y="314445"/>
                  <a:pt x="2181736" y="315549"/>
                  <a:pt x="2183797" y="315475"/>
                </a:cubicBezTo>
                <a:cubicBezTo>
                  <a:pt x="2184607" y="315475"/>
                  <a:pt x="2185490" y="315255"/>
                  <a:pt x="2186300" y="314886"/>
                </a:cubicBezTo>
                <a:close/>
                <a:moveTo>
                  <a:pt x="2142642" y="340066"/>
                </a:moveTo>
                <a:lnTo>
                  <a:pt x="2186448" y="314739"/>
                </a:lnTo>
                <a:cubicBezTo>
                  <a:pt x="2189098" y="313193"/>
                  <a:pt x="2190055" y="309806"/>
                  <a:pt x="2188509" y="307156"/>
                </a:cubicBezTo>
                <a:cubicBezTo>
                  <a:pt x="2186963" y="304506"/>
                  <a:pt x="2183576" y="303622"/>
                  <a:pt x="2180926" y="305095"/>
                </a:cubicBezTo>
                <a:lnTo>
                  <a:pt x="2137120" y="330421"/>
                </a:lnTo>
                <a:cubicBezTo>
                  <a:pt x="2134470" y="331967"/>
                  <a:pt x="2133512" y="335354"/>
                  <a:pt x="2135058" y="338004"/>
                </a:cubicBezTo>
                <a:cubicBezTo>
                  <a:pt x="2136089" y="339771"/>
                  <a:pt x="2138004" y="340802"/>
                  <a:pt x="2139918" y="340802"/>
                </a:cubicBezTo>
                <a:cubicBezTo>
                  <a:pt x="2140875" y="340802"/>
                  <a:pt x="2141758" y="340581"/>
                  <a:pt x="2142642" y="340066"/>
                </a:cubicBezTo>
                <a:close/>
                <a:moveTo>
                  <a:pt x="2100677" y="366496"/>
                </a:moveTo>
                <a:lnTo>
                  <a:pt x="2142863" y="339992"/>
                </a:lnTo>
                <a:cubicBezTo>
                  <a:pt x="2145439" y="338372"/>
                  <a:pt x="2146249" y="334912"/>
                  <a:pt x="2144630" y="332335"/>
                </a:cubicBezTo>
                <a:cubicBezTo>
                  <a:pt x="2143010" y="329685"/>
                  <a:pt x="2139550" y="328948"/>
                  <a:pt x="2136973" y="330568"/>
                </a:cubicBezTo>
                <a:lnTo>
                  <a:pt x="2094787" y="357073"/>
                </a:lnTo>
                <a:cubicBezTo>
                  <a:pt x="2092210" y="358692"/>
                  <a:pt x="2091400" y="362153"/>
                  <a:pt x="2093020" y="364729"/>
                </a:cubicBezTo>
                <a:cubicBezTo>
                  <a:pt x="2094050" y="366423"/>
                  <a:pt x="2095891" y="367380"/>
                  <a:pt x="2097805" y="367306"/>
                </a:cubicBezTo>
                <a:cubicBezTo>
                  <a:pt x="2098762" y="367306"/>
                  <a:pt x="2099793" y="367012"/>
                  <a:pt x="2100677" y="366496"/>
                </a:cubicBezTo>
                <a:close/>
                <a:moveTo>
                  <a:pt x="2058490" y="393369"/>
                </a:moveTo>
                <a:lnTo>
                  <a:pt x="2100750" y="366423"/>
                </a:lnTo>
                <a:cubicBezTo>
                  <a:pt x="2103327" y="364729"/>
                  <a:pt x="2104137" y="361343"/>
                  <a:pt x="2102443" y="358692"/>
                </a:cubicBezTo>
                <a:cubicBezTo>
                  <a:pt x="2100824" y="356115"/>
                  <a:pt x="2097290" y="355379"/>
                  <a:pt x="2094713" y="356999"/>
                </a:cubicBezTo>
                <a:lnTo>
                  <a:pt x="2052453" y="383945"/>
                </a:lnTo>
                <a:cubicBezTo>
                  <a:pt x="2049877" y="385638"/>
                  <a:pt x="2049067" y="389025"/>
                  <a:pt x="2050760" y="391675"/>
                </a:cubicBezTo>
                <a:cubicBezTo>
                  <a:pt x="2051791" y="393369"/>
                  <a:pt x="2053631" y="394252"/>
                  <a:pt x="2055472" y="394252"/>
                </a:cubicBezTo>
                <a:cubicBezTo>
                  <a:pt x="2056503" y="394252"/>
                  <a:pt x="2057533" y="393958"/>
                  <a:pt x="2058490" y="393369"/>
                </a:cubicBezTo>
                <a:close/>
                <a:moveTo>
                  <a:pt x="2014096" y="420168"/>
                </a:moveTo>
                <a:lnTo>
                  <a:pt x="2058343" y="393442"/>
                </a:lnTo>
                <a:cubicBezTo>
                  <a:pt x="2060993" y="391823"/>
                  <a:pt x="2061803" y="388436"/>
                  <a:pt x="2060257" y="385786"/>
                </a:cubicBezTo>
                <a:cubicBezTo>
                  <a:pt x="2058637" y="383135"/>
                  <a:pt x="2055251" y="382325"/>
                  <a:pt x="2052601" y="383871"/>
                </a:cubicBezTo>
                <a:lnTo>
                  <a:pt x="2008353" y="410597"/>
                </a:lnTo>
                <a:cubicBezTo>
                  <a:pt x="2005703" y="412216"/>
                  <a:pt x="2004893" y="415603"/>
                  <a:pt x="2006439" y="418253"/>
                </a:cubicBezTo>
                <a:cubicBezTo>
                  <a:pt x="2007470" y="420020"/>
                  <a:pt x="2009384" y="420977"/>
                  <a:pt x="2011224" y="420977"/>
                </a:cubicBezTo>
                <a:cubicBezTo>
                  <a:pt x="2012255" y="420977"/>
                  <a:pt x="2013212" y="420683"/>
                  <a:pt x="2014096" y="420168"/>
                </a:cubicBezTo>
                <a:close/>
                <a:moveTo>
                  <a:pt x="1965725" y="446157"/>
                </a:moveTo>
                <a:lnTo>
                  <a:pt x="2013875" y="420315"/>
                </a:lnTo>
                <a:cubicBezTo>
                  <a:pt x="2016599" y="418842"/>
                  <a:pt x="2017630" y="415456"/>
                  <a:pt x="2016157" y="412732"/>
                </a:cubicBezTo>
                <a:cubicBezTo>
                  <a:pt x="2014685" y="410008"/>
                  <a:pt x="2011298" y="408977"/>
                  <a:pt x="2008574" y="410449"/>
                </a:cubicBezTo>
                <a:lnTo>
                  <a:pt x="1960424" y="436291"/>
                </a:lnTo>
                <a:cubicBezTo>
                  <a:pt x="1957700" y="437764"/>
                  <a:pt x="1956670" y="441150"/>
                  <a:pt x="1958142" y="443874"/>
                </a:cubicBezTo>
                <a:cubicBezTo>
                  <a:pt x="1959173" y="445788"/>
                  <a:pt x="1961087" y="446819"/>
                  <a:pt x="1963075" y="446819"/>
                </a:cubicBezTo>
                <a:cubicBezTo>
                  <a:pt x="1964032" y="446819"/>
                  <a:pt x="1964915" y="446598"/>
                  <a:pt x="1965725" y="446157"/>
                </a:cubicBezTo>
                <a:close/>
                <a:moveTo>
                  <a:pt x="1911244" y="470599"/>
                </a:moveTo>
                <a:lnTo>
                  <a:pt x="1965357" y="446304"/>
                </a:lnTo>
                <a:cubicBezTo>
                  <a:pt x="1968155" y="445052"/>
                  <a:pt x="1969406" y="441739"/>
                  <a:pt x="1968155" y="438941"/>
                </a:cubicBezTo>
                <a:cubicBezTo>
                  <a:pt x="1966903" y="436144"/>
                  <a:pt x="1963590" y="434892"/>
                  <a:pt x="1960792" y="436144"/>
                </a:cubicBezTo>
                <a:lnTo>
                  <a:pt x="1906679" y="460439"/>
                </a:lnTo>
                <a:cubicBezTo>
                  <a:pt x="1903882" y="461691"/>
                  <a:pt x="1902630" y="465004"/>
                  <a:pt x="1903882" y="467802"/>
                </a:cubicBezTo>
                <a:cubicBezTo>
                  <a:pt x="1904839" y="469863"/>
                  <a:pt x="1906900" y="471115"/>
                  <a:pt x="1909035" y="471115"/>
                </a:cubicBezTo>
                <a:cubicBezTo>
                  <a:pt x="1909772" y="471041"/>
                  <a:pt x="1910508" y="470894"/>
                  <a:pt x="1911244" y="470599"/>
                </a:cubicBezTo>
                <a:close/>
                <a:moveTo>
                  <a:pt x="1851536" y="492318"/>
                </a:moveTo>
                <a:lnTo>
                  <a:pt x="1910876" y="470747"/>
                </a:lnTo>
                <a:cubicBezTo>
                  <a:pt x="1913747" y="469716"/>
                  <a:pt x="1915220" y="466477"/>
                  <a:pt x="1914189" y="463605"/>
                </a:cubicBezTo>
                <a:cubicBezTo>
                  <a:pt x="1913158" y="460734"/>
                  <a:pt x="1909919" y="459188"/>
                  <a:pt x="1907047" y="460292"/>
                </a:cubicBezTo>
                <a:lnTo>
                  <a:pt x="1847707" y="481864"/>
                </a:lnTo>
                <a:cubicBezTo>
                  <a:pt x="1844836" y="482895"/>
                  <a:pt x="1843363" y="486134"/>
                  <a:pt x="1844394" y="489005"/>
                </a:cubicBezTo>
                <a:cubicBezTo>
                  <a:pt x="1845204" y="491288"/>
                  <a:pt x="1847339" y="492686"/>
                  <a:pt x="1849695" y="492686"/>
                </a:cubicBezTo>
                <a:cubicBezTo>
                  <a:pt x="1850284" y="492686"/>
                  <a:pt x="1850947" y="492539"/>
                  <a:pt x="1851536" y="492318"/>
                </a:cubicBezTo>
                <a:close/>
                <a:moveTo>
                  <a:pt x="1800220" y="509031"/>
                </a:moveTo>
                <a:lnTo>
                  <a:pt x="1851315" y="492392"/>
                </a:lnTo>
                <a:cubicBezTo>
                  <a:pt x="1854260" y="491435"/>
                  <a:pt x="1855879" y="488269"/>
                  <a:pt x="1854922" y="485398"/>
                </a:cubicBezTo>
                <a:cubicBezTo>
                  <a:pt x="1853965" y="482453"/>
                  <a:pt x="1850873" y="480907"/>
                  <a:pt x="1847928" y="481790"/>
                </a:cubicBezTo>
                <a:lnTo>
                  <a:pt x="1796834" y="498429"/>
                </a:lnTo>
                <a:cubicBezTo>
                  <a:pt x="1793889" y="499386"/>
                  <a:pt x="1792269" y="502552"/>
                  <a:pt x="1793226" y="505423"/>
                </a:cubicBezTo>
                <a:cubicBezTo>
                  <a:pt x="1793962" y="507779"/>
                  <a:pt x="1796171" y="509252"/>
                  <a:pt x="1798600" y="509252"/>
                </a:cubicBezTo>
                <a:cubicBezTo>
                  <a:pt x="1799116" y="509325"/>
                  <a:pt x="1799705" y="509178"/>
                  <a:pt x="1800220" y="509031"/>
                </a:cubicBezTo>
                <a:close/>
                <a:moveTo>
                  <a:pt x="1790281" y="510062"/>
                </a:moveTo>
                <a:lnTo>
                  <a:pt x="1799042" y="509325"/>
                </a:lnTo>
                <a:cubicBezTo>
                  <a:pt x="1802134" y="509031"/>
                  <a:pt x="1804417" y="506380"/>
                  <a:pt x="1804122" y="503288"/>
                </a:cubicBezTo>
                <a:cubicBezTo>
                  <a:pt x="1803828" y="500196"/>
                  <a:pt x="1801177" y="497987"/>
                  <a:pt x="1798085" y="498208"/>
                </a:cubicBezTo>
                <a:lnTo>
                  <a:pt x="1789324" y="498944"/>
                </a:lnTo>
                <a:cubicBezTo>
                  <a:pt x="1786232" y="499239"/>
                  <a:pt x="1783950" y="501889"/>
                  <a:pt x="1784244" y="504981"/>
                </a:cubicBezTo>
                <a:cubicBezTo>
                  <a:pt x="1784465" y="507926"/>
                  <a:pt x="1786968" y="510135"/>
                  <a:pt x="1789839" y="510062"/>
                </a:cubicBezTo>
                <a:cubicBezTo>
                  <a:pt x="1789987" y="510062"/>
                  <a:pt x="1790134" y="510062"/>
                  <a:pt x="1790281" y="510062"/>
                </a:cubicBezTo>
                <a:close/>
                <a:moveTo>
                  <a:pt x="1786526" y="510356"/>
                </a:moveTo>
                <a:lnTo>
                  <a:pt x="1790207" y="510062"/>
                </a:lnTo>
                <a:cubicBezTo>
                  <a:pt x="1793300" y="509767"/>
                  <a:pt x="1795582" y="507117"/>
                  <a:pt x="1795287" y="504024"/>
                </a:cubicBezTo>
                <a:cubicBezTo>
                  <a:pt x="1794993" y="500932"/>
                  <a:pt x="1792048" y="498355"/>
                  <a:pt x="1789250" y="498944"/>
                </a:cubicBezTo>
                <a:lnTo>
                  <a:pt x="1785569" y="499239"/>
                </a:lnTo>
                <a:cubicBezTo>
                  <a:pt x="1782477" y="499533"/>
                  <a:pt x="1780195" y="502184"/>
                  <a:pt x="1780489" y="505276"/>
                </a:cubicBezTo>
                <a:cubicBezTo>
                  <a:pt x="1780710" y="508221"/>
                  <a:pt x="1783213" y="510430"/>
                  <a:pt x="1786085" y="510356"/>
                </a:cubicBezTo>
                <a:cubicBezTo>
                  <a:pt x="1786305" y="510356"/>
                  <a:pt x="1786379" y="510356"/>
                  <a:pt x="1786526" y="510356"/>
                </a:cubicBezTo>
                <a:close/>
                <a:moveTo>
                  <a:pt x="1786305" y="510356"/>
                </a:moveTo>
                <a:lnTo>
                  <a:pt x="1786453" y="510356"/>
                </a:lnTo>
                <a:cubicBezTo>
                  <a:pt x="1789545" y="510135"/>
                  <a:pt x="1791754" y="507485"/>
                  <a:pt x="1791533" y="504393"/>
                </a:cubicBezTo>
                <a:cubicBezTo>
                  <a:pt x="1791312" y="501300"/>
                  <a:pt x="1788514" y="498724"/>
                  <a:pt x="1785496" y="499239"/>
                </a:cubicBezTo>
                <a:cubicBezTo>
                  <a:pt x="1782403" y="499460"/>
                  <a:pt x="1780121" y="502110"/>
                  <a:pt x="1780342" y="505202"/>
                </a:cubicBezTo>
                <a:cubicBezTo>
                  <a:pt x="1780563" y="508147"/>
                  <a:pt x="1782992" y="510430"/>
                  <a:pt x="1785937" y="510356"/>
                </a:cubicBezTo>
                <a:cubicBezTo>
                  <a:pt x="1786085" y="510356"/>
                  <a:pt x="1786158" y="510356"/>
                  <a:pt x="1786305" y="510356"/>
                </a:cubicBezTo>
                <a:close/>
                <a:moveTo>
                  <a:pt x="9507169" y="1650927"/>
                </a:moveTo>
                <a:cubicBezTo>
                  <a:pt x="9510114" y="1649969"/>
                  <a:pt x="9511661" y="1646804"/>
                  <a:pt x="9510703" y="1643859"/>
                </a:cubicBezTo>
                <a:lnTo>
                  <a:pt x="9484198" y="1564714"/>
                </a:lnTo>
                <a:cubicBezTo>
                  <a:pt x="9483241" y="1561769"/>
                  <a:pt x="9480076" y="1560223"/>
                  <a:pt x="9477131" y="1561180"/>
                </a:cubicBezTo>
                <a:cubicBezTo>
                  <a:pt x="9474186" y="1562137"/>
                  <a:pt x="9472640" y="1565303"/>
                  <a:pt x="9473597" y="1568248"/>
                </a:cubicBezTo>
                <a:lnTo>
                  <a:pt x="9500101" y="1647393"/>
                </a:lnTo>
                <a:cubicBezTo>
                  <a:pt x="9500911" y="1649749"/>
                  <a:pt x="9503046" y="1651221"/>
                  <a:pt x="9505402" y="1651221"/>
                </a:cubicBezTo>
                <a:cubicBezTo>
                  <a:pt x="9506065" y="1651221"/>
                  <a:pt x="9506654" y="1651147"/>
                  <a:pt x="9507169" y="1650927"/>
                </a:cubicBezTo>
                <a:close/>
                <a:moveTo>
                  <a:pt x="9524324" y="1734489"/>
                </a:moveTo>
                <a:cubicBezTo>
                  <a:pt x="9527342" y="1733826"/>
                  <a:pt x="9529256" y="1730881"/>
                  <a:pt x="9528593" y="1727863"/>
                </a:cubicBezTo>
                <a:lnTo>
                  <a:pt x="9510850" y="1644448"/>
                </a:lnTo>
                <a:cubicBezTo>
                  <a:pt x="9510188" y="1641429"/>
                  <a:pt x="9507169" y="1639515"/>
                  <a:pt x="9504225" y="1640178"/>
                </a:cubicBezTo>
                <a:cubicBezTo>
                  <a:pt x="9501206" y="1640840"/>
                  <a:pt x="9499291" y="1643785"/>
                  <a:pt x="9499954" y="1646804"/>
                </a:cubicBezTo>
                <a:lnTo>
                  <a:pt x="9517697" y="1730219"/>
                </a:lnTo>
                <a:cubicBezTo>
                  <a:pt x="9518286" y="1732869"/>
                  <a:pt x="9520569" y="1734636"/>
                  <a:pt x="9523219" y="1734636"/>
                </a:cubicBezTo>
                <a:cubicBezTo>
                  <a:pt x="9523587" y="1734636"/>
                  <a:pt x="9523955" y="1734563"/>
                  <a:pt x="9524324" y="1734489"/>
                </a:cubicBezTo>
                <a:close/>
                <a:moveTo>
                  <a:pt x="9534115" y="1818419"/>
                </a:moveTo>
                <a:cubicBezTo>
                  <a:pt x="9537208" y="1818051"/>
                  <a:pt x="9539342" y="1815254"/>
                  <a:pt x="9538974" y="1812235"/>
                </a:cubicBezTo>
                <a:lnTo>
                  <a:pt x="9528667" y="1728378"/>
                </a:lnTo>
                <a:cubicBezTo>
                  <a:pt x="9528299" y="1725286"/>
                  <a:pt x="9525428" y="1723225"/>
                  <a:pt x="9522483" y="1723519"/>
                </a:cubicBezTo>
                <a:cubicBezTo>
                  <a:pt x="9519390" y="1723887"/>
                  <a:pt x="9517255" y="1726685"/>
                  <a:pt x="9517624" y="1729703"/>
                </a:cubicBezTo>
                <a:lnTo>
                  <a:pt x="9527931" y="1813560"/>
                </a:lnTo>
                <a:cubicBezTo>
                  <a:pt x="9528299" y="1816432"/>
                  <a:pt x="9530729" y="1818493"/>
                  <a:pt x="9533526" y="1818419"/>
                </a:cubicBezTo>
                <a:cubicBezTo>
                  <a:pt x="9533674" y="1818419"/>
                  <a:pt x="9533894" y="1818419"/>
                  <a:pt x="9534115" y="1818419"/>
                </a:cubicBezTo>
                <a:close/>
                <a:moveTo>
                  <a:pt x="9537870" y="1898890"/>
                </a:moveTo>
                <a:cubicBezTo>
                  <a:pt x="9540962" y="1898742"/>
                  <a:pt x="9543318" y="1896092"/>
                  <a:pt x="9543171" y="1893073"/>
                </a:cubicBezTo>
                <a:lnTo>
                  <a:pt x="9538974" y="1812603"/>
                </a:lnTo>
                <a:cubicBezTo>
                  <a:pt x="9538827" y="1809585"/>
                  <a:pt x="9536324" y="1807302"/>
                  <a:pt x="9533379" y="1807302"/>
                </a:cubicBezTo>
                <a:cubicBezTo>
                  <a:pt x="9533305" y="1807302"/>
                  <a:pt x="9533232" y="1807302"/>
                  <a:pt x="9533158" y="1807302"/>
                </a:cubicBezTo>
                <a:cubicBezTo>
                  <a:pt x="9530066" y="1807449"/>
                  <a:pt x="9527710" y="1810100"/>
                  <a:pt x="9527857" y="1813119"/>
                </a:cubicBezTo>
                <a:lnTo>
                  <a:pt x="9532053" y="1893589"/>
                </a:lnTo>
                <a:cubicBezTo>
                  <a:pt x="9532201" y="1896607"/>
                  <a:pt x="9534705" y="1898890"/>
                  <a:pt x="9537649" y="1898890"/>
                </a:cubicBezTo>
                <a:cubicBezTo>
                  <a:pt x="9537723" y="1898963"/>
                  <a:pt x="9537796" y="1898963"/>
                  <a:pt x="9537870" y="1898890"/>
                </a:cubicBezTo>
                <a:close/>
                <a:moveTo>
                  <a:pt x="9542729" y="1966697"/>
                </a:moveTo>
                <a:lnTo>
                  <a:pt x="9543171" y="1893368"/>
                </a:lnTo>
                <a:cubicBezTo>
                  <a:pt x="9543171" y="1890276"/>
                  <a:pt x="9540741" y="1887772"/>
                  <a:pt x="9537649" y="1887772"/>
                </a:cubicBezTo>
                <a:cubicBezTo>
                  <a:pt x="9537649" y="1887772"/>
                  <a:pt x="9537575" y="1887772"/>
                  <a:pt x="9537575" y="1887772"/>
                </a:cubicBezTo>
                <a:cubicBezTo>
                  <a:pt x="9534557" y="1887772"/>
                  <a:pt x="9532053" y="1890276"/>
                  <a:pt x="9532053" y="1893294"/>
                </a:cubicBezTo>
                <a:lnTo>
                  <a:pt x="9531612" y="1966623"/>
                </a:lnTo>
                <a:cubicBezTo>
                  <a:pt x="9531612" y="1969715"/>
                  <a:pt x="9534041" y="1972218"/>
                  <a:pt x="9537134" y="1972218"/>
                </a:cubicBezTo>
                <a:cubicBezTo>
                  <a:pt x="9537134" y="1972218"/>
                  <a:pt x="9537208" y="1972218"/>
                  <a:pt x="9537208" y="1972218"/>
                </a:cubicBezTo>
                <a:cubicBezTo>
                  <a:pt x="9540226" y="1972218"/>
                  <a:pt x="9542729" y="1969715"/>
                  <a:pt x="9542729" y="1966697"/>
                </a:cubicBezTo>
                <a:close/>
                <a:moveTo>
                  <a:pt x="9536324" y="2036491"/>
                </a:moveTo>
                <a:lnTo>
                  <a:pt x="9542729" y="1967138"/>
                </a:lnTo>
                <a:cubicBezTo>
                  <a:pt x="9543023" y="1964046"/>
                  <a:pt x="9540741" y="1961322"/>
                  <a:pt x="9537723" y="1961101"/>
                </a:cubicBezTo>
                <a:cubicBezTo>
                  <a:pt x="9534631" y="1960807"/>
                  <a:pt x="9531980" y="1963089"/>
                  <a:pt x="9531686" y="1966107"/>
                </a:cubicBezTo>
                <a:lnTo>
                  <a:pt x="9525281" y="2035461"/>
                </a:lnTo>
                <a:cubicBezTo>
                  <a:pt x="9524986" y="2038553"/>
                  <a:pt x="9527269" y="2041277"/>
                  <a:pt x="9530287" y="2041498"/>
                </a:cubicBezTo>
                <a:cubicBezTo>
                  <a:pt x="9530508" y="2041498"/>
                  <a:pt x="9530655" y="2041498"/>
                  <a:pt x="9530876" y="2041498"/>
                </a:cubicBezTo>
                <a:cubicBezTo>
                  <a:pt x="9533674" y="2041498"/>
                  <a:pt x="9536103" y="2039363"/>
                  <a:pt x="9536324" y="2036491"/>
                </a:cubicBezTo>
                <a:close/>
                <a:moveTo>
                  <a:pt x="9522704" y="2105623"/>
                </a:moveTo>
                <a:lnTo>
                  <a:pt x="9536250" y="2037080"/>
                </a:lnTo>
                <a:cubicBezTo>
                  <a:pt x="9536839" y="2034062"/>
                  <a:pt x="9534851" y="2031117"/>
                  <a:pt x="9531833" y="2030528"/>
                </a:cubicBezTo>
                <a:cubicBezTo>
                  <a:pt x="9528814" y="2029939"/>
                  <a:pt x="9525869" y="2031853"/>
                  <a:pt x="9525281" y="2034945"/>
                </a:cubicBezTo>
                <a:lnTo>
                  <a:pt x="9511733" y="2103488"/>
                </a:lnTo>
                <a:cubicBezTo>
                  <a:pt x="9511145" y="2106507"/>
                  <a:pt x="9513133" y="2109452"/>
                  <a:pt x="9516151" y="2110041"/>
                </a:cubicBezTo>
                <a:cubicBezTo>
                  <a:pt x="9516519" y="2110114"/>
                  <a:pt x="9516888" y="2110114"/>
                  <a:pt x="9517255" y="2110114"/>
                </a:cubicBezTo>
                <a:cubicBezTo>
                  <a:pt x="9519906" y="2110114"/>
                  <a:pt x="9522188" y="2108274"/>
                  <a:pt x="9522704" y="2105623"/>
                </a:cubicBezTo>
                <a:close/>
                <a:moveTo>
                  <a:pt x="9500617" y="2177185"/>
                </a:moveTo>
                <a:lnTo>
                  <a:pt x="9522557" y="2106212"/>
                </a:lnTo>
                <a:cubicBezTo>
                  <a:pt x="9523440" y="2103268"/>
                  <a:pt x="9521821" y="2100175"/>
                  <a:pt x="9518875" y="2099218"/>
                </a:cubicBezTo>
                <a:cubicBezTo>
                  <a:pt x="9515857" y="2098335"/>
                  <a:pt x="9512838" y="2099955"/>
                  <a:pt x="9511881" y="2102899"/>
                </a:cubicBezTo>
                <a:lnTo>
                  <a:pt x="9489941" y="2173872"/>
                </a:lnTo>
                <a:cubicBezTo>
                  <a:pt x="9489058" y="2176817"/>
                  <a:pt x="9490677" y="2179909"/>
                  <a:pt x="9493622" y="2180866"/>
                </a:cubicBezTo>
                <a:cubicBezTo>
                  <a:pt x="9494212" y="2181014"/>
                  <a:pt x="9494727" y="2181087"/>
                  <a:pt x="9495316" y="2181087"/>
                </a:cubicBezTo>
                <a:cubicBezTo>
                  <a:pt x="9497672" y="2181087"/>
                  <a:pt x="9499880" y="2179541"/>
                  <a:pt x="9500617" y="2177185"/>
                </a:cubicBezTo>
                <a:close/>
                <a:moveTo>
                  <a:pt x="9468885" y="2254269"/>
                </a:moveTo>
                <a:lnTo>
                  <a:pt x="9500470" y="2177627"/>
                </a:lnTo>
                <a:cubicBezTo>
                  <a:pt x="9501647" y="2174756"/>
                  <a:pt x="9500249" y="2171516"/>
                  <a:pt x="9497451" y="2170338"/>
                </a:cubicBezTo>
                <a:cubicBezTo>
                  <a:pt x="9494653" y="2169160"/>
                  <a:pt x="9491340" y="2170559"/>
                  <a:pt x="9490162" y="2173357"/>
                </a:cubicBezTo>
                <a:lnTo>
                  <a:pt x="9458578" y="2249998"/>
                </a:lnTo>
                <a:cubicBezTo>
                  <a:pt x="9457400" y="2252870"/>
                  <a:pt x="9458799" y="2256109"/>
                  <a:pt x="9461596" y="2257287"/>
                </a:cubicBezTo>
                <a:cubicBezTo>
                  <a:pt x="9462259" y="2257582"/>
                  <a:pt x="9463069" y="2257729"/>
                  <a:pt x="9463732" y="2257729"/>
                </a:cubicBezTo>
                <a:cubicBezTo>
                  <a:pt x="9465940" y="2257729"/>
                  <a:pt x="9468002" y="2256404"/>
                  <a:pt x="9468885" y="2254269"/>
                </a:cubicBezTo>
                <a:close/>
                <a:moveTo>
                  <a:pt x="9430159" y="2335401"/>
                </a:moveTo>
                <a:lnTo>
                  <a:pt x="9468738" y="2254563"/>
                </a:lnTo>
                <a:cubicBezTo>
                  <a:pt x="9470063" y="2251766"/>
                  <a:pt x="9468885" y="2248452"/>
                  <a:pt x="9466087" y="2247127"/>
                </a:cubicBezTo>
                <a:cubicBezTo>
                  <a:pt x="9463363" y="2245802"/>
                  <a:pt x="9459977" y="2246980"/>
                  <a:pt x="9458651" y="2249778"/>
                </a:cubicBezTo>
                <a:lnTo>
                  <a:pt x="9420073" y="2330616"/>
                </a:lnTo>
                <a:cubicBezTo>
                  <a:pt x="9418748" y="2333414"/>
                  <a:pt x="9419925" y="2336727"/>
                  <a:pt x="9422723" y="2338052"/>
                </a:cubicBezTo>
                <a:cubicBezTo>
                  <a:pt x="9423533" y="2338420"/>
                  <a:pt x="9424343" y="2338641"/>
                  <a:pt x="9425153" y="2338567"/>
                </a:cubicBezTo>
                <a:cubicBezTo>
                  <a:pt x="9427214" y="2338567"/>
                  <a:pt x="9429202" y="2337389"/>
                  <a:pt x="9430159" y="2335401"/>
                </a:cubicBezTo>
                <a:close/>
                <a:moveTo>
                  <a:pt x="9387016" y="2419406"/>
                </a:moveTo>
                <a:lnTo>
                  <a:pt x="9430085" y="2335549"/>
                </a:lnTo>
                <a:cubicBezTo>
                  <a:pt x="9431485" y="2332825"/>
                  <a:pt x="9430380" y="2329438"/>
                  <a:pt x="9427656" y="2328039"/>
                </a:cubicBezTo>
                <a:cubicBezTo>
                  <a:pt x="9424932" y="2326640"/>
                  <a:pt x="9421545" y="2327745"/>
                  <a:pt x="9420147" y="2330469"/>
                </a:cubicBezTo>
                <a:lnTo>
                  <a:pt x="9377077" y="2414326"/>
                </a:lnTo>
                <a:cubicBezTo>
                  <a:pt x="9375678" y="2417050"/>
                  <a:pt x="9376782" y="2420436"/>
                  <a:pt x="9379506" y="2421835"/>
                </a:cubicBezTo>
                <a:cubicBezTo>
                  <a:pt x="9380316" y="2422277"/>
                  <a:pt x="9381200" y="2422424"/>
                  <a:pt x="9382083" y="2422424"/>
                </a:cubicBezTo>
                <a:cubicBezTo>
                  <a:pt x="9384071" y="2422424"/>
                  <a:pt x="9385985" y="2421320"/>
                  <a:pt x="9387016" y="2419406"/>
                </a:cubicBezTo>
                <a:close/>
                <a:moveTo>
                  <a:pt x="9341811" y="2505103"/>
                </a:moveTo>
                <a:lnTo>
                  <a:pt x="9386942" y="2419479"/>
                </a:lnTo>
                <a:cubicBezTo>
                  <a:pt x="9388415" y="2416755"/>
                  <a:pt x="9387311" y="2413368"/>
                  <a:pt x="9384587" y="2411970"/>
                </a:cubicBezTo>
                <a:cubicBezTo>
                  <a:pt x="9381863" y="2410497"/>
                  <a:pt x="9378476" y="2411601"/>
                  <a:pt x="9377077" y="2414326"/>
                </a:cubicBezTo>
                <a:lnTo>
                  <a:pt x="9331946" y="2499949"/>
                </a:lnTo>
                <a:cubicBezTo>
                  <a:pt x="9330473" y="2502673"/>
                  <a:pt x="9331578" y="2506060"/>
                  <a:pt x="9334302" y="2507459"/>
                </a:cubicBezTo>
                <a:cubicBezTo>
                  <a:pt x="9335111" y="2507901"/>
                  <a:pt x="9336069" y="2508122"/>
                  <a:pt x="9336952" y="2508122"/>
                </a:cubicBezTo>
                <a:cubicBezTo>
                  <a:pt x="9338940" y="2508048"/>
                  <a:pt x="9340854" y="2506944"/>
                  <a:pt x="9341811" y="2505103"/>
                </a:cubicBezTo>
                <a:close/>
                <a:moveTo>
                  <a:pt x="9297049" y="2591389"/>
                </a:moveTo>
                <a:lnTo>
                  <a:pt x="9341885" y="2505029"/>
                </a:lnTo>
                <a:cubicBezTo>
                  <a:pt x="9343284" y="2502305"/>
                  <a:pt x="9342254" y="2498919"/>
                  <a:pt x="9339529" y="2497520"/>
                </a:cubicBezTo>
                <a:cubicBezTo>
                  <a:pt x="9336805" y="2496121"/>
                  <a:pt x="9333418" y="2497152"/>
                  <a:pt x="9332020" y="2499876"/>
                </a:cubicBezTo>
                <a:lnTo>
                  <a:pt x="9287183" y="2586236"/>
                </a:lnTo>
                <a:cubicBezTo>
                  <a:pt x="9285784" y="2588960"/>
                  <a:pt x="9286815" y="2592346"/>
                  <a:pt x="9289539" y="2593745"/>
                </a:cubicBezTo>
                <a:cubicBezTo>
                  <a:pt x="9290349" y="2594187"/>
                  <a:pt x="9291232" y="2594408"/>
                  <a:pt x="9292116" y="2594334"/>
                </a:cubicBezTo>
                <a:cubicBezTo>
                  <a:pt x="9294104" y="2594408"/>
                  <a:pt x="9296018" y="2593303"/>
                  <a:pt x="9297049" y="2591389"/>
                </a:cubicBezTo>
                <a:close/>
                <a:moveTo>
                  <a:pt x="9253685" y="2674952"/>
                </a:moveTo>
                <a:lnTo>
                  <a:pt x="9297049" y="2591316"/>
                </a:lnTo>
                <a:cubicBezTo>
                  <a:pt x="9298447" y="2588592"/>
                  <a:pt x="9297416" y="2585205"/>
                  <a:pt x="9294692" y="2583806"/>
                </a:cubicBezTo>
                <a:cubicBezTo>
                  <a:pt x="9291968" y="2582407"/>
                  <a:pt x="9288582" y="2583438"/>
                  <a:pt x="9287183" y="2586162"/>
                </a:cubicBezTo>
                <a:lnTo>
                  <a:pt x="9243819" y="2669798"/>
                </a:lnTo>
                <a:cubicBezTo>
                  <a:pt x="9242420" y="2672522"/>
                  <a:pt x="9243451" y="2675909"/>
                  <a:pt x="9246175" y="2677308"/>
                </a:cubicBezTo>
                <a:cubicBezTo>
                  <a:pt x="9246985" y="2677749"/>
                  <a:pt x="9247868" y="2677970"/>
                  <a:pt x="9248752" y="2677897"/>
                </a:cubicBezTo>
                <a:cubicBezTo>
                  <a:pt x="9250813" y="2677970"/>
                  <a:pt x="9252727" y="2676866"/>
                  <a:pt x="9253685" y="2674952"/>
                </a:cubicBezTo>
                <a:close/>
                <a:moveTo>
                  <a:pt x="9212897" y="2752550"/>
                </a:moveTo>
                <a:lnTo>
                  <a:pt x="9253685" y="2675025"/>
                </a:lnTo>
                <a:cubicBezTo>
                  <a:pt x="9255157" y="2672301"/>
                  <a:pt x="9254052" y="2668915"/>
                  <a:pt x="9251328" y="2667516"/>
                </a:cubicBezTo>
                <a:cubicBezTo>
                  <a:pt x="9248604" y="2666043"/>
                  <a:pt x="9245218" y="2667148"/>
                  <a:pt x="9243819" y="2669872"/>
                </a:cubicBezTo>
                <a:lnTo>
                  <a:pt x="9203032" y="2747397"/>
                </a:lnTo>
                <a:cubicBezTo>
                  <a:pt x="9201560" y="2750121"/>
                  <a:pt x="9202663" y="2753508"/>
                  <a:pt x="9205387" y="2754906"/>
                </a:cubicBezTo>
                <a:cubicBezTo>
                  <a:pt x="9206197" y="2755348"/>
                  <a:pt x="9207154" y="2755569"/>
                  <a:pt x="9208038" y="2755569"/>
                </a:cubicBezTo>
                <a:cubicBezTo>
                  <a:pt x="9210026" y="2755495"/>
                  <a:pt x="9211940" y="2754391"/>
                  <a:pt x="9212897" y="2752550"/>
                </a:cubicBezTo>
                <a:close/>
                <a:moveTo>
                  <a:pt x="9175718" y="2820799"/>
                </a:moveTo>
                <a:lnTo>
                  <a:pt x="9212897" y="2752550"/>
                </a:lnTo>
                <a:cubicBezTo>
                  <a:pt x="9214370" y="2749826"/>
                  <a:pt x="9213339" y="2746440"/>
                  <a:pt x="9210689" y="2744967"/>
                </a:cubicBezTo>
                <a:cubicBezTo>
                  <a:pt x="9207965" y="2743495"/>
                  <a:pt x="9204578" y="2744452"/>
                  <a:pt x="9203106" y="2747176"/>
                </a:cubicBezTo>
                <a:lnTo>
                  <a:pt x="9165925" y="2815425"/>
                </a:lnTo>
                <a:cubicBezTo>
                  <a:pt x="9164453" y="2818149"/>
                  <a:pt x="9165484" y="2821535"/>
                  <a:pt x="9168134" y="2823008"/>
                </a:cubicBezTo>
                <a:cubicBezTo>
                  <a:pt x="9169018" y="2823450"/>
                  <a:pt x="9169901" y="2823671"/>
                  <a:pt x="9170859" y="2823671"/>
                </a:cubicBezTo>
                <a:cubicBezTo>
                  <a:pt x="9172846" y="2823744"/>
                  <a:pt x="9174687" y="2822640"/>
                  <a:pt x="9175718" y="2820799"/>
                </a:cubicBezTo>
                <a:close/>
                <a:moveTo>
                  <a:pt x="9143176" y="2876679"/>
                </a:moveTo>
                <a:lnTo>
                  <a:pt x="9175644" y="2820946"/>
                </a:lnTo>
                <a:cubicBezTo>
                  <a:pt x="9177190" y="2818296"/>
                  <a:pt x="9176307" y="2814909"/>
                  <a:pt x="9173656" y="2813290"/>
                </a:cubicBezTo>
                <a:cubicBezTo>
                  <a:pt x="9171006" y="2811744"/>
                  <a:pt x="9167619" y="2812627"/>
                  <a:pt x="9165999" y="2815278"/>
                </a:cubicBezTo>
                <a:lnTo>
                  <a:pt x="9133531" y="2871010"/>
                </a:lnTo>
                <a:cubicBezTo>
                  <a:pt x="9131985" y="2873661"/>
                  <a:pt x="9132869" y="2877047"/>
                  <a:pt x="9135519" y="2878667"/>
                </a:cubicBezTo>
                <a:cubicBezTo>
                  <a:pt x="9136402" y="2879182"/>
                  <a:pt x="9137433" y="2879403"/>
                  <a:pt x="9138390" y="2879403"/>
                </a:cubicBezTo>
                <a:cubicBezTo>
                  <a:pt x="9140305" y="2879403"/>
                  <a:pt x="9142145" y="2878446"/>
                  <a:pt x="9143176" y="2876679"/>
                </a:cubicBezTo>
                <a:close/>
                <a:moveTo>
                  <a:pt x="9109531" y="2932486"/>
                </a:moveTo>
                <a:lnTo>
                  <a:pt x="9143176" y="2876753"/>
                </a:lnTo>
                <a:cubicBezTo>
                  <a:pt x="9144796" y="2874102"/>
                  <a:pt x="9143912" y="2870716"/>
                  <a:pt x="9141262" y="2869096"/>
                </a:cubicBezTo>
                <a:cubicBezTo>
                  <a:pt x="9138612" y="2867476"/>
                  <a:pt x="9135225" y="2868360"/>
                  <a:pt x="9133605" y="2871010"/>
                </a:cubicBezTo>
                <a:lnTo>
                  <a:pt x="9099959" y="2926743"/>
                </a:lnTo>
                <a:cubicBezTo>
                  <a:pt x="9098340" y="2929394"/>
                  <a:pt x="9099223" y="2932780"/>
                  <a:pt x="9101874" y="2934400"/>
                </a:cubicBezTo>
                <a:cubicBezTo>
                  <a:pt x="9102757" y="2934989"/>
                  <a:pt x="9103788" y="2935210"/>
                  <a:pt x="9104819" y="2935210"/>
                </a:cubicBezTo>
                <a:cubicBezTo>
                  <a:pt x="9106659" y="2935136"/>
                  <a:pt x="9108500" y="2934179"/>
                  <a:pt x="9109531" y="2932486"/>
                </a:cubicBezTo>
                <a:close/>
                <a:moveTo>
                  <a:pt x="9069038" y="3000513"/>
                </a:moveTo>
                <a:lnTo>
                  <a:pt x="9109531" y="2932412"/>
                </a:lnTo>
                <a:cubicBezTo>
                  <a:pt x="9111077" y="2929762"/>
                  <a:pt x="9110267" y="2926375"/>
                  <a:pt x="9107616" y="2924755"/>
                </a:cubicBezTo>
                <a:cubicBezTo>
                  <a:pt x="9104965" y="2923209"/>
                  <a:pt x="9101579" y="2924019"/>
                  <a:pt x="9099959" y="2926669"/>
                </a:cubicBezTo>
                <a:lnTo>
                  <a:pt x="9059467" y="2994771"/>
                </a:lnTo>
                <a:cubicBezTo>
                  <a:pt x="9057921" y="2997421"/>
                  <a:pt x="9058731" y="3000808"/>
                  <a:pt x="9061381" y="3002428"/>
                </a:cubicBezTo>
                <a:cubicBezTo>
                  <a:pt x="9062264" y="3002943"/>
                  <a:pt x="9063295" y="3003238"/>
                  <a:pt x="9064252" y="3003238"/>
                </a:cubicBezTo>
                <a:cubicBezTo>
                  <a:pt x="9066167" y="3003238"/>
                  <a:pt x="9068007" y="3002280"/>
                  <a:pt x="9069038" y="3000513"/>
                </a:cubicBezTo>
                <a:close/>
                <a:moveTo>
                  <a:pt x="9016102" y="3092911"/>
                </a:moveTo>
                <a:lnTo>
                  <a:pt x="9069038" y="3000440"/>
                </a:lnTo>
                <a:cubicBezTo>
                  <a:pt x="9070584" y="2997789"/>
                  <a:pt x="9069627" y="2994329"/>
                  <a:pt x="9066976" y="2992857"/>
                </a:cubicBezTo>
                <a:cubicBezTo>
                  <a:pt x="9064326" y="2991310"/>
                  <a:pt x="9060865" y="2992268"/>
                  <a:pt x="9059393" y="2994918"/>
                </a:cubicBezTo>
                <a:lnTo>
                  <a:pt x="9006458" y="3087389"/>
                </a:lnTo>
                <a:cubicBezTo>
                  <a:pt x="9004912" y="3090039"/>
                  <a:pt x="9005869" y="3093499"/>
                  <a:pt x="9008519" y="3094972"/>
                </a:cubicBezTo>
                <a:cubicBezTo>
                  <a:pt x="9009402" y="3095487"/>
                  <a:pt x="9010360" y="3095708"/>
                  <a:pt x="9011317" y="3095708"/>
                </a:cubicBezTo>
                <a:cubicBezTo>
                  <a:pt x="9013231" y="3095708"/>
                  <a:pt x="9015072" y="3094677"/>
                  <a:pt x="9016102" y="3092911"/>
                </a:cubicBezTo>
                <a:close/>
                <a:moveTo>
                  <a:pt x="8945498" y="3221236"/>
                </a:moveTo>
                <a:lnTo>
                  <a:pt x="9016176" y="3092837"/>
                </a:lnTo>
                <a:cubicBezTo>
                  <a:pt x="9017648" y="3090113"/>
                  <a:pt x="9016691" y="3086726"/>
                  <a:pt x="9013967" y="3085254"/>
                </a:cubicBezTo>
                <a:cubicBezTo>
                  <a:pt x="9011243" y="3083781"/>
                  <a:pt x="9007857" y="3084738"/>
                  <a:pt x="9006385" y="3087462"/>
                </a:cubicBezTo>
                <a:lnTo>
                  <a:pt x="8935706" y="3215861"/>
                </a:lnTo>
                <a:cubicBezTo>
                  <a:pt x="8934233" y="3218585"/>
                  <a:pt x="8935191" y="3221972"/>
                  <a:pt x="8937915" y="3223444"/>
                </a:cubicBezTo>
                <a:cubicBezTo>
                  <a:pt x="8938798" y="3223886"/>
                  <a:pt x="8939682" y="3224107"/>
                  <a:pt x="8940639" y="3224107"/>
                </a:cubicBezTo>
                <a:cubicBezTo>
                  <a:pt x="8942553" y="3224107"/>
                  <a:pt x="8944467" y="3223076"/>
                  <a:pt x="8945498" y="3221236"/>
                </a:cubicBezTo>
                <a:close/>
                <a:moveTo>
                  <a:pt x="8862451" y="3374151"/>
                </a:moveTo>
                <a:lnTo>
                  <a:pt x="8945498" y="3221236"/>
                </a:lnTo>
                <a:cubicBezTo>
                  <a:pt x="8946970" y="3218512"/>
                  <a:pt x="8945939" y="3215125"/>
                  <a:pt x="8943289" y="3213653"/>
                </a:cubicBezTo>
                <a:cubicBezTo>
                  <a:pt x="8940565" y="3212180"/>
                  <a:pt x="8937179" y="3213137"/>
                  <a:pt x="8935706" y="3215861"/>
                </a:cubicBezTo>
                <a:lnTo>
                  <a:pt x="8852659" y="3368777"/>
                </a:lnTo>
                <a:cubicBezTo>
                  <a:pt x="8851186" y="3371501"/>
                  <a:pt x="8852217" y="3374887"/>
                  <a:pt x="8854867" y="3376360"/>
                </a:cubicBezTo>
                <a:cubicBezTo>
                  <a:pt x="8855751" y="3376802"/>
                  <a:pt x="8856634" y="3377022"/>
                  <a:pt x="8857591" y="3377022"/>
                </a:cubicBezTo>
                <a:cubicBezTo>
                  <a:pt x="8859579" y="3377022"/>
                  <a:pt x="8861420" y="3375992"/>
                  <a:pt x="8862451" y="3374151"/>
                </a:cubicBezTo>
                <a:close/>
                <a:moveTo>
                  <a:pt x="8772410" y="3540540"/>
                </a:moveTo>
                <a:lnTo>
                  <a:pt x="8862451" y="3374078"/>
                </a:lnTo>
                <a:cubicBezTo>
                  <a:pt x="8863923" y="3371354"/>
                  <a:pt x="8862893" y="3367967"/>
                  <a:pt x="8860168" y="3366494"/>
                </a:cubicBezTo>
                <a:cubicBezTo>
                  <a:pt x="8857518" y="3365022"/>
                  <a:pt x="8854058" y="3366053"/>
                  <a:pt x="8852586" y="3368777"/>
                </a:cubicBezTo>
                <a:lnTo>
                  <a:pt x="8762545" y="3535239"/>
                </a:lnTo>
                <a:cubicBezTo>
                  <a:pt x="8761072" y="3537963"/>
                  <a:pt x="8762102" y="3541349"/>
                  <a:pt x="8764826" y="3542822"/>
                </a:cubicBezTo>
                <a:cubicBezTo>
                  <a:pt x="8765710" y="3543264"/>
                  <a:pt x="8766593" y="3543484"/>
                  <a:pt x="8767550" y="3543484"/>
                </a:cubicBezTo>
                <a:cubicBezTo>
                  <a:pt x="8769465" y="3543484"/>
                  <a:pt x="8771379" y="3542380"/>
                  <a:pt x="8772410" y="3540540"/>
                </a:cubicBezTo>
                <a:close/>
                <a:moveTo>
                  <a:pt x="8680307" y="3709947"/>
                </a:moveTo>
                <a:lnTo>
                  <a:pt x="8772336" y="3540540"/>
                </a:lnTo>
                <a:cubicBezTo>
                  <a:pt x="8773808" y="3537815"/>
                  <a:pt x="8772777" y="3534429"/>
                  <a:pt x="8770127" y="3532956"/>
                </a:cubicBezTo>
                <a:cubicBezTo>
                  <a:pt x="8767403" y="3531484"/>
                  <a:pt x="8764017" y="3532441"/>
                  <a:pt x="8762545" y="3535165"/>
                </a:cubicBezTo>
                <a:lnTo>
                  <a:pt x="8670516" y="3704572"/>
                </a:lnTo>
                <a:cubicBezTo>
                  <a:pt x="8669043" y="3707296"/>
                  <a:pt x="8670073" y="3710683"/>
                  <a:pt x="8672724" y="3712155"/>
                </a:cubicBezTo>
                <a:cubicBezTo>
                  <a:pt x="8673607" y="3712597"/>
                  <a:pt x="8674491" y="3712818"/>
                  <a:pt x="8675448" y="3712818"/>
                </a:cubicBezTo>
                <a:cubicBezTo>
                  <a:pt x="8677436" y="3712818"/>
                  <a:pt x="8679350" y="3711787"/>
                  <a:pt x="8680307" y="3709947"/>
                </a:cubicBezTo>
                <a:close/>
                <a:moveTo>
                  <a:pt x="8591076" y="3872212"/>
                </a:moveTo>
                <a:lnTo>
                  <a:pt x="8680307" y="3709947"/>
                </a:lnTo>
                <a:cubicBezTo>
                  <a:pt x="8681779" y="3707223"/>
                  <a:pt x="8680822" y="3703836"/>
                  <a:pt x="8678098" y="3702363"/>
                </a:cubicBezTo>
                <a:cubicBezTo>
                  <a:pt x="8675374" y="3700891"/>
                  <a:pt x="8671988" y="3701848"/>
                  <a:pt x="8670516" y="3704572"/>
                </a:cubicBezTo>
                <a:lnTo>
                  <a:pt x="8581284" y="3866837"/>
                </a:lnTo>
                <a:cubicBezTo>
                  <a:pt x="8579811" y="3869562"/>
                  <a:pt x="8580768" y="3872948"/>
                  <a:pt x="8583493" y="3874421"/>
                </a:cubicBezTo>
                <a:cubicBezTo>
                  <a:pt x="8584376" y="3874862"/>
                  <a:pt x="8585259" y="3875084"/>
                  <a:pt x="8586217" y="3875084"/>
                </a:cubicBezTo>
                <a:cubicBezTo>
                  <a:pt x="8588131" y="3875084"/>
                  <a:pt x="8590045" y="3874053"/>
                  <a:pt x="8591076" y="3872212"/>
                </a:cubicBezTo>
                <a:close/>
                <a:moveTo>
                  <a:pt x="8504569" y="4021888"/>
                </a:moveTo>
                <a:lnTo>
                  <a:pt x="8591002" y="3872359"/>
                </a:lnTo>
                <a:cubicBezTo>
                  <a:pt x="8592548" y="3869709"/>
                  <a:pt x="8591665" y="3866322"/>
                  <a:pt x="8588941" y="3864776"/>
                </a:cubicBezTo>
                <a:cubicBezTo>
                  <a:pt x="8586290" y="3863230"/>
                  <a:pt x="8582904" y="3864113"/>
                  <a:pt x="8581357" y="3866837"/>
                </a:cubicBezTo>
                <a:lnTo>
                  <a:pt x="8494924" y="4016366"/>
                </a:lnTo>
                <a:cubicBezTo>
                  <a:pt x="8493378" y="4019017"/>
                  <a:pt x="8494261" y="4022403"/>
                  <a:pt x="8496985" y="4023949"/>
                </a:cubicBezTo>
                <a:cubicBezTo>
                  <a:pt x="8497869" y="4024465"/>
                  <a:pt x="8498826" y="4024685"/>
                  <a:pt x="8499783" y="4024685"/>
                </a:cubicBezTo>
                <a:cubicBezTo>
                  <a:pt x="8501697" y="4024612"/>
                  <a:pt x="8503538" y="4023655"/>
                  <a:pt x="8504569" y="4021888"/>
                </a:cubicBezTo>
                <a:close/>
                <a:moveTo>
                  <a:pt x="122421" y="914032"/>
                </a:moveTo>
                <a:lnTo>
                  <a:pt x="129047" y="906522"/>
                </a:lnTo>
                <a:cubicBezTo>
                  <a:pt x="131109" y="904240"/>
                  <a:pt x="130888" y="900706"/>
                  <a:pt x="128532" y="898645"/>
                </a:cubicBezTo>
                <a:cubicBezTo>
                  <a:pt x="126176" y="896657"/>
                  <a:pt x="122716" y="896804"/>
                  <a:pt x="120654" y="899160"/>
                </a:cubicBezTo>
                <a:lnTo>
                  <a:pt x="114028" y="906670"/>
                </a:lnTo>
                <a:cubicBezTo>
                  <a:pt x="111967" y="908952"/>
                  <a:pt x="112188" y="912486"/>
                  <a:pt x="114544" y="914547"/>
                </a:cubicBezTo>
                <a:cubicBezTo>
                  <a:pt x="115648" y="915504"/>
                  <a:pt x="116973" y="915946"/>
                  <a:pt x="118298" y="915946"/>
                </a:cubicBezTo>
                <a:cubicBezTo>
                  <a:pt x="119845" y="915873"/>
                  <a:pt x="121317" y="915210"/>
                  <a:pt x="122421" y="914032"/>
                </a:cubicBezTo>
                <a:close/>
                <a:moveTo>
                  <a:pt x="126397" y="908142"/>
                </a:moveTo>
                <a:lnTo>
                  <a:pt x="144876" y="902768"/>
                </a:lnTo>
                <a:cubicBezTo>
                  <a:pt x="147821" y="901884"/>
                  <a:pt x="149515" y="898792"/>
                  <a:pt x="148705" y="895847"/>
                </a:cubicBezTo>
                <a:cubicBezTo>
                  <a:pt x="147821" y="892902"/>
                  <a:pt x="144803" y="891209"/>
                  <a:pt x="141784" y="892019"/>
                </a:cubicBezTo>
                <a:lnTo>
                  <a:pt x="123305" y="897393"/>
                </a:lnTo>
                <a:cubicBezTo>
                  <a:pt x="120360" y="898277"/>
                  <a:pt x="118667" y="901369"/>
                  <a:pt x="119476" y="904314"/>
                </a:cubicBezTo>
                <a:cubicBezTo>
                  <a:pt x="120213" y="906743"/>
                  <a:pt x="122421" y="908363"/>
                  <a:pt x="124851" y="908289"/>
                </a:cubicBezTo>
                <a:cubicBezTo>
                  <a:pt x="125366" y="908363"/>
                  <a:pt x="125882" y="908289"/>
                  <a:pt x="126397" y="908142"/>
                </a:cubicBezTo>
                <a:close/>
                <a:moveTo>
                  <a:pt x="143919" y="902989"/>
                </a:moveTo>
                <a:lnTo>
                  <a:pt x="171013" y="899970"/>
                </a:lnTo>
                <a:cubicBezTo>
                  <a:pt x="174105" y="899602"/>
                  <a:pt x="176313" y="896878"/>
                  <a:pt x="175945" y="893859"/>
                </a:cubicBezTo>
                <a:cubicBezTo>
                  <a:pt x="175577" y="890767"/>
                  <a:pt x="172632" y="888558"/>
                  <a:pt x="169835" y="888926"/>
                </a:cubicBezTo>
                <a:lnTo>
                  <a:pt x="142741" y="891945"/>
                </a:lnTo>
                <a:cubicBezTo>
                  <a:pt x="139649" y="892313"/>
                  <a:pt x="137440" y="895037"/>
                  <a:pt x="137809" y="898056"/>
                </a:cubicBezTo>
                <a:cubicBezTo>
                  <a:pt x="138103" y="900927"/>
                  <a:pt x="140533" y="903062"/>
                  <a:pt x="143404" y="902989"/>
                </a:cubicBezTo>
                <a:cubicBezTo>
                  <a:pt x="143551" y="902989"/>
                  <a:pt x="143698" y="902989"/>
                  <a:pt x="143919" y="902989"/>
                </a:cubicBezTo>
                <a:close/>
                <a:moveTo>
                  <a:pt x="170718" y="900044"/>
                </a:moveTo>
                <a:lnTo>
                  <a:pt x="209886" y="897909"/>
                </a:lnTo>
                <a:cubicBezTo>
                  <a:pt x="212978" y="897761"/>
                  <a:pt x="215334" y="895111"/>
                  <a:pt x="215113" y="892019"/>
                </a:cubicBezTo>
                <a:cubicBezTo>
                  <a:pt x="214966" y="888926"/>
                  <a:pt x="212683" y="886423"/>
                  <a:pt x="209223" y="886791"/>
                </a:cubicBezTo>
                <a:lnTo>
                  <a:pt x="170056" y="888926"/>
                </a:lnTo>
                <a:cubicBezTo>
                  <a:pt x="166963" y="889074"/>
                  <a:pt x="164607" y="891724"/>
                  <a:pt x="164828" y="894816"/>
                </a:cubicBezTo>
                <a:cubicBezTo>
                  <a:pt x="164976" y="897835"/>
                  <a:pt x="167479" y="900117"/>
                  <a:pt x="170424" y="900044"/>
                </a:cubicBezTo>
                <a:cubicBezTo>
                  <a:pt x="170497" y="900044"/>
                  <a:pt x="170571" y="900044"/>
                  <a:pt x="170718" y="900044"/>
                </a:cubicBezTo>
                <a:close/>
                <a:moveTo>
                  <a:pt x="209591" y="897835"/>
                </a:moveTo>
                <a:lnTo>
                  <a:pt x="260391" y="897172"/>
                </a:lnTo>
                <a:cubicBezTo>
                  <a:pt x="263483" y="897099"/>
                  <a:pt x="265913" y="894595"/>
                  <a:pt x="265913" y="891503"/>
                </a:cubicBezTo>
                <a:cubicBezTo>
                  <a:pt x="265839" y="888411"/>
                  <a:pt x="263336" y="885982"/>
                  <a:pt x="260318" y="885982"/>
                </a:cubicBezTo>
                <a:cubicBezTo>
                  <a:pt x="260318" y="885982"/>
                  <a:pt x="260318" y="885982"/>
                  <a:pt x="260318" y="885982"/>
                </a:cubicBezTo>
                <a:lnTo>
                  <a:pt x="209518" y="886644"/>
                </a:lnTo>
                <a:cubicBezTo>
                  <a:pt x="206425" y="886718"/>
                  <a:pt x="203996" y="889221"/>
                  <a:pt x="203996" y="892313"/>
                </a:cubicBezTo>
                <a:cubicBezTo>
                  <a:pt x="203996" y="895405"/>
                  <a:pt x="206499" y="897909"/>
                  <a:pt x="209591" y="897835"/>
                </a:cubicBezTo>
                <a:cubicBezTo>
                  <a:pt x="209591" y="897835"/>
                  <a:pt x="209591" y="897835"/>
                  <a:pt x="209591" y="897835"/>
                </a:cubicBezTo>
                <a:close/>
                <a:moveTo>
                  <a:pt x="327977" y="893270"/>
                </a:moveTo>
                <a:cubicBezTo>
                  <a:pt x="328051" y="890178"/>
                  <a:pt x="325621" y="887675"/>
                  <a:pt x="322529" y="887528"/>
                </a:cubicBezTo>
                <a:lnTo>
                  <a:pt x="260391" y="885982"/>
                </a:lnTo>
                <a:cubicBezTo>
                  <a:pt x="257667" y="885982"/>
                  <a:pt x="254722" y="888338"/>
                  <a:pt x="254649" y="891430"/>
                </a:cubicBezTo>
                <a:cubicBezTo>
                  <a:pt x="254575" y="894522"/>
                  <a:pt x="257005" y="897099"/>
                  <a:pt x="260097" y="897172"/>
                </a:cubicBezTo>
                <a:lnTo>
                  <a:pt x="322235" y="898718"/>
                </a:lnTo>
                <a:cubicBezTo>
                  <a:pt x="322308" y="898718"/>
                  <a:pt x="322382" y="898718"/>
                  <a:pt x="322382" y="898718"/>
                </a:cubicBezTo>
                <a:cubicBezTo>
                  <a:pt x="325474" y="898718"/>
                  <a:pt x="327904" y="896289"/>
                  <a:pt x="327977" y="893270"/>
                </a:cubicBezTo>
                <a:close/>
                <a:moveTo>
                  <a:pt x="401011" y="897909"/>
                </a:moveTo>
                <a:cubicBezTo>
                  <a:pt x="401232" y="894816"/>
                  <a:pt x="398876" y="892166"/>
                  <a:pt x="395784" y="892019"/>
                </a:cubicBezTo>
                <a:lnTo>
                  <a:pt x="322750" y="887601"/>
                </a:lnTo>
                <a:cubicBezTo>
                  <a:pt x="319731" y="887380"/>
                  <a:pt x="317007" y="889736"/>
                  <a:pt x="316860" y="892828"/>
                </a:cubicBezTo>
                <a:cubicBezTo>
                  <a:pt x="316639" y="895921"/>
                  <a:pt x="318995" y="898571"/>
                  <a:pt x="322087" y="898718"/>
                </a:cubicBezTo>
                <a:lnTo>
                  <a:pt x="395122" y="903136"/>
                </a:lnTo>
                <a:cubicBezTo>
                  <a:pt x="395269" y="903136"/>
                  <a:pt x="395416" y="903136"/>
                  <a:pt x="395490" y="903136"/>
                </a:cubicBezTo>
                <a:cubicBezTo>
                  <a:pt x="398361" y="903136"/>
                  <a:pt x="400791" y="900853"/>
                  <a:pt x="401011" y="897909"/>
                </a:cubicBezTo>
                <a:close/>
                <a:moveTo>
                  <a:pt x="484353" y="906154"/>
                </a:moveTo>
                <a:cubicBezTo>
                  <a:pt x="484647" y="903062"/>
                  <a:pt x="482439" y="900338"/>
                  <a:pt x="479347" y="900044"/>
                </a:cubicBezTo>
                <a:lnTo>
                  <a:pt x="395931" y="892019"/>
                </a:lnTo>
                <a:cubicBezTo>
                  <a:pt x="392839" y="891724"/>
                  <a:pt x="390115" y="893933"/>
                  <a:pt x="389821" y="897025"/>
                </a:cubicBezTo>
                <a:cubicBezTo>
                  <a:pt x="389526" y="900117"/>
                  <a:pt x="391735" y="902841"/>
                  <a:pt x="394827" y="903136"/>
                </a:cubicBezTo>
                <a:lnTo>
                  <a:pt x="478242" y="911161"/>
                </a:lnTo>
                <a:cubicBezTo>
                  <a:pt x="478463" y="911161"/>
                  <a:pt x="478610" y="911161"/>
                  <a:pt x="478831" y="911161"/>
                </a:cubicBezTo>
                <a:cubicBezTo>
                  <a:pt x="481702" y="911161"/>
                  <a:pt x="484058" y="909026"/>
                  <a:pt x="484353" y="906154"/>
                </a:cubicBezTo>
                <a:close/>
                <a:moveTo>
                  <a:pt x="572112" y="916756"/>
                </a:moveTo>
                <a:cubicBezTo>
                  <a:pt x="572480" y="913738"/>
                  <a:pt x="570271" y="910940"/>
                  <a:pt x="567253" y="910572"/>
                </a:cubicBezTo>
                <a:lnTo>
                  <a:pt x="479494" y="900117"/>
                </a:lnTo>
                <a:cubicBezTo>
                  <a:pt x="476475" y="899675"/>
                  <a:pt x="473678" y="901958"/>
                  <a:pt x="473309" y="904976"/>
                </a:cubicBezTo>
                <a:cubicBezTo>
                  <a:pt x="472941" y="907995"/>
                  <a:pt x="475150" y="910793"/>
                  <a:pt x="478169" y="911161"/>
                </a:cubicBezTo>
                <a:lnTo>
                  <a:pt x="565927" y="921615"/>
                </a:lnTo>
                <a:cubicBezTo>
                  <a:pt x="566148" y="921615"/>
                  <a:pt x="566369" y="921689"/>
                  <a:pt x="566664" y="921689"/>
                </a:cubicBezTo>
                <a:cubicBezTo>
                  <a:pt x="569388" y="921615"/>
                  <a:pt x="571817" y="919554"/>
                  <a:pt x="572112" y="916756"/>
                </a:cubicBezTo>
                <a:close/>
                <a:moveTo>
                  <a:pt x="658325" y="928536"/>
                </a:moveTo>
                <a:cubicBezTo>
                  <a:pt x="658766" y="925517"/>
                  <a:pt x="656631" y="922646"/>
                  <a:pt x="653539" y="922278"/>
                </a:cubicBezTo>
                <a:lnTo>
                  <a:pt x="567326" y="910572"/>
                </a:lnTo>
                <a:cubicBezTo>
                  <a:pt x="564308" y="910204"/>
                  <a:pt x="561436" y="912265"/>
                  <a:pt x="561068" y="915357"/>
                </a:cubicBezTo>
                <a:cubicBezTo>
                  <a:pt x="560627" y="918376"/>
                  <a:pt x="562762" y="921247"/>
                  <a:pt x="565854" y="921615"/>
                </a:cubicBezTo>
                <a:lnTo>
                  <a:pt x="652067" y="933321"/>
                </a:lnTo>
                <a:cubicBezTo>
                  <a:pt x="652361" y="933321"/>
                  <a:pt x="652582" y="933395"/>
                  <a:pt x="652876" y="933395"/>
                </a:cubicBezTo>
                <a:cubicBezTo>
                  <a:pt x="655600" y="933321"/>
                  <a:pt x="657956" y="931333"/>
                  <a:pt x="658325" y="928536"/>
                </a:cubicBezTo>
                <a:close/>
                <a:moveTo>
                  <a:pt x="740783" y="932364"/>
                </a:moveTo>
                <a:cubicBezTo>
                  <a:pt x="740930" y="929272"/>
                  <a:pt x="738574" y="926695"/>
                  <a:pt x="735482" y="926548"/>
                </a:cubicBezTo>
                <a:lnTo>
                  <a:pt x="653097" y="922204"/>
                </a:lnTo>
                <a:cubicBezTo>
                  <a:pt x="650005" y="921762"/>
                  <a:pt x="647428" y="924413"/>
                  <a:pt x="647281" y="927505"/>
                </a:cubicBezTo>
                <a:cubicBezTo>
                  <a:pt x="647134" y="930597"/>
                  <a:pt x="649490" y="933174"/>
                  <a:pt x="652582" y="933321"/>
                </a:cubicBezTo>
                <a:lnTo>
                  <a:pt x="734966" y="937665"/>
                </a:lnTo>
                <a:cubicBezTo>
                  <a:pt x="735040" y="937665"/>
                  <a:pt x="735187" y="937665"/>
                  <a:pt x="735261" y="937665"/>
                </a:cubicBezTo>
                <a:cubicBezTo>
                  <a:pt x="738206" y="937665"/>
                  <a:pt x="740635" y="935309"/>
                  <a:pt x="740783" y="932364"/>
                </a:cubicBezTo>
                <a:close/>
                <a:moveTo>
                  <a:pt x="736071" y="937591"/>
                </a:moveTo>
                <a:lnTo>
                  <a:pt x="812491" y="926033"/>
                </a:lnTo>
                <a:cubicBezTo>
                  <a:pt x="815510" y="925591"/>
                  <a:pt x="817645" y="922720"/>
                  <a:pt x="817203" y="919701"/>
                </a:cubicBezTo>
                <a:cubicBezTo>
                  <a:pt x="816762" y="916609"/>
                  <a:pt x="813817" y="914621"/>
                  <a:pt x="810872" y="914989"/>
                </a:cubicBezTo>
                <a:lnTo>
                  <a:pt x="734451" y="926548"/>
                </a:lnTo>
                <a:cubicBezTo>
                  <a:pt x="731432" y="926990"/>
                  <a:pt x="729297" y="929861"/>
                  <a:pt x="729739" y="932880"/>
                </a:cubicBezTo>
                <a:cubicBezTo>
                  <a:pt x="730181" y="935677"/>
                  <a:pt x="732537" y="937665"/>
                  <a:pt x="735261" y="937591"/>
                </a:cubicBezTo>
                <a:cubicBezTo>
                  <a:pt x="735555" y="937665"/>
                  <a:pt x="735776" y="937591"/>
                  <a:pt x="736071" y="937591"/>
                </a:cubicBezTo>
                <a:close/>
                <a:moveTo>
                  <a:pt x="813080" y="925959"/>
                </a:moveTo>
                <a:lnTo>
                  <a:pt x="889060" y="906081"/>
                </a:lnTo>
                <a:cubicBezTo>
                  <a:pt x="892005" y="905271"/>
                  <a:pt x="893845" y="902252"/>
                  <a:pt x="893035" y="899307"/>
                </a:cubicBezTo>
                <a:cubicBezTo>
                  <a:pt x="892225" y="896362"/>
                  <a:pt x="889207" y="894522"/>
                  <a:pt x="886262" y="895332"/>
                </a:cubicBezTo>
                <a:lnTo>
                  <a:pt x="810283" y="915210"/>
                </a:lnTo>
                <a:cubicBezTo>
                  <a:pt x="807338" y="916020"/>
                  <a:pt x="805497" y="919038"/>
                  <a:pt x="806307" y="921983"/>
                </a:cubicBezTo>
                <a:cubicBezTo>
                  <a:pt x="806970" y="924486"/>
                  <a:pt x="809252" y="926180"/>
                  <a:pt x="811755" y="926180"/>
                </a:cubicBezTo>
                <a:cubicBezTo>
                  <a:pt x="812123" y="926106"/>
                  <a:pt x="812565" y="926033"/>
                  <a:pt x="813080" y="925959"/>
                </a:cubicBezTo>
                <a:close/>
                <a:moveTo>
                  <a:pt x="888986" y="906007"/>
                </a:moveTo>
                <a:lnTo>
                  <a:pt x="970045" y="885245"/>
                </a:lnTo>
                <a:cubicBezTo>
                  <a:pt x="972990" y="884509"/>
                  <a:pt x="974831" y="881417"/>
                  <a:pt x="974021" y="878472"/>
                </a:cubicBezTo>
                <a:cubicBezTo>
                  <a:pt x="973285" y="875453"/>
                  <a:pt x="970192" y="873686"/>
                  <a:pt x="967247" y="874496"/>
                </a:cubicBezTo>
                <a:lnTo>
                  <a:pt x="886188" y="895258"/>
                </a:lnTo>
                <a:cubicBezTo>
                  <a:pt x="883243" y="895994"/>
                  <a:pt x="881403" y="899087"/>
                  <a:pt x="882213" y="902031"/>
                </a:cubicBezTo>
                <a:cubicBezTo>
                  <a:pt x="882875" y="904535"/>
                  <a:pt x="885158" y="906228"/>
                  <a:pt x="887661" y="906228"/>
                </a:cubicBezTo>
                <a:cubicBezTo>
                  <a:pt x="888103" y="906228"/>
                  <a:pt x="888544" y="906154"/>
                  <a:pt x="888986" y="906007"/>
                </a:cubicBezTo>
                <a:close/>
                <a:moveTo>
                  <a:pt x="969972" y="885245"/>
                </a:moveTo>
                <a:lnTo>
                  <a:pt x="1055669" y="864631"/>
                </a:lnTo>
                <a:cubicBezTo>
                  <a:pt x="1058687" y="863895"/>
                  <a:pt x="1060528" y="860876"/>
                  <a:pt x="1059792" y="857931"/>
                </a:cubicBezTo>
                <a:cubicBezTo>
                  <a:pt x="1059056" y="854913"/>
                  <a:pt x="1056111" y="853072"/>
                  <a:pt x="1053092" y="853808"/>
                </a:cubicBezTo>
                <a:lnTo>
                  <a:pt x="967395" y="874423"/>
                </a:lnTo>
                <a:cubicBezTo>
                  <a:pt x="964376" y="875159"/>
                  <a:pt x="962536" y="878177"/>
                  <a:pt x="963272" y="881122"/>
                </a:cubicBezTo>
                <a:cubicBezTo>
                  <a:pt x="963934" y="883699"/>
                  <a:pt x="966217" y="885393"/>
                  <a:pt x="968720" y="885393"/>
                </a:cubicBezTo>
                <a:cubicBezTo>
                  <a:pt x="969162" y="885393"/>
                  <a:pt x="969530" y="885393"/>
                  <a:pt x="969972" y="885245"/>
                </a:cubicBezTo>
                <a:close/>
                <a:moveTo>
                  <a:pt x="1055522" y="864631"/>
                </a:moveTo>
                <a:lnTo>
                  <a:pt x="1145489" y="845194"/>
                </a:lnTo>
                <a:cubicBezTo>
                  <a:pt x="1148508" y="844532"/>
                  <a:pt x="1150422" y="841587"/>
                  <a:pt x="1149759" y="838568"/>
                </a:cubicBezTo>
                <a:cubicBezTo>
                  <a:pt x="1149097" y="835550"/>
                  <a:pt x="1146152" y="833562"/>
                  <a:pt x="1143133" y="834298"/>
                </a:cubicBezTo>
                <a:lnTo>
                  <a:pt x="1053166" y="853735"/>
                </a:lnTo>
                <a:cubicBezTo>
                  <a:pt x="1050147" y="854397"/>
                  <a:pt x="1048233" y="857342"/>
                  <a:pt x="1048896" y="860361"/>
                </a:cubicBezTo>
                <a:cubicBezTo>
                  <a:pt x="1049485" y="863011"/>
                  <a:pt x="1051767" y="864778"/>
                  <a:pt x="1054344" y="864778"/>
                </a:cubicBezTo>
                <a:cubicBezTo>
                  <a:pt x="1054785" y="864778"/>
                  <a:pt x="1055154" y="864704"/>
                  <a:pt x="1055522" y="864631"/>
                </a:cubicBezTo>
                <a:close/>
                <a:moveTo>
                  <a:pt x="1145342" y="845194"/>
                </a:moveTo>
                <a:lnTo>
                  <a:pt x="1237003" y="827525"/>
                </a:lnTo>
                <a:cubicBezTo>
                  <a:pt x="1240021" y="826936"/>
                  <a:pt x="1242009" y="823991"/>
                  <a:pt x="1241420" y="820972"/>
                </a:cubicBezTo>
                <a:cubicBezTo>
                  <a:pt x="1240831" y="817954"/>
                  <a:pt x="1237813" y="815966"/>
                  <a:pt x="1234868" y="816555"/>
                </a:cubicBezTo>
                <a:lnTo>
                  <a:pt x="1143207" y="834224"/>
                </a:lnTo>
                <a:cubicBezTo>
                  <a:pt x="1140188" y="834813"/>
                  <a:pt x="1138200" y="837758"/>
                  <a:pt x="1138789" y="840777"/>
                </a:cubicBezTo>
                <a:cubicBezTo>
                  <a:pt x="1139305" y="843427"/>
                  <a:pt x="1141661" y="845342"/>
                  <a:pt x="1144311" y="845268"/>
                </a:cubicBezTo>
                <a:cubicBezTo>
                  <a:pt x="1144679" y="845342"/>
                  <a:pt x="1145047" y="845268"/>
                  <a:pt x="1145342" y="845194"/>
                </a:cubicBezTo>
                <a:close/>
                <a:moveTo>
                  <a:pt x="1236929" y="827598"/>
                </a:moveTo>
                <a:lnTo>
                  <a:pt x="1327780" y="812285"/>
                </a:lnTo>
                <a:cubicBezTo>
                  <a:pt x="1330799" y="811769"/>
                  <a:pt x="1332860" y="808898"/>
                  <a:pt x="1332345" y="805880"/>
                </a:cubicBezTo>
                <a:cubicBezTo>
                  <a:pt x="1331829" y="802861"/>
                  <a:pt x="1329032" y="800726"/>
                  <a:pt x="1325940" y="801315"/>
                </a:cubicBezTo>
                <a:lnTo>
                  <a:pt x="1235089" y="816702"/>
                </a:lnTo>
                <a:cubicBezTo>
                  <a:pt x="1232070" y="817217"/>
                  <a:pt x="1230009" y="820089"/>
                  <a:pt x="1230524" y="823107"/>
                </a:cubicBezTo>
                <a:cubicBezTo>
                  <a:pt x="1230966" y="825831"/>
                  <a:pt x="1233395" y="827746"/>
                  <a:pt x="1236046" y="827746"/>
                </a:cubicBezTo>
                <a:cubicBezTo>
                  <a:pt x="1236267" y="827672"/>
                  <a:pt x="1236561" y="827672"/>
                  <a:pt x="1236929" y="827598"/>
                </a:cubicBezTo>
                <a:close/>
                <a:moveTo>
                  <a:pt x="1327633" y="812285"/>
                </a:moveTo>
                <a:lnTo>
                  <a:pt x="1415245" y="799769"/>
                </a:lnTo>
                <a:cubicBezTo>
                  <a:pt x="1418263" y="799327"/>
                  <a:pt x="1420398" y="796529"/>
                  <a:pt x="1419956" y="793437"/>
                </a:cubicBezTo>
                <a:cubicBezTo>
                  <a:pt x="1419515" y="790419"/>
                  <a:pt x="1416717" y="788136"/>
                  <a:pt x="1413625" y="788725"/>
                </a:cubicBezTo>
                <a:lnTo>
                  <a:pt x="1326013" y="801241"/>
                </a:lnTo>
                <a:cubicBezTo>
                  <a:pt x="1322995" y="801683"/>
                  <a:pt x="1320860" y="804481"/>
                  <a:pt x="1321301" y="807573"/>
                </a:cubicBezTo>
                <a:cubicBezTo>
                  <a:pt x="1321669" y="810371"/>
                  <a:pt x="1324099" y="812358"/>
                  <a:pt x="1326823" y="812358"/>
                </a:cubicBezTo>
                <a:cubicBezTo>
                  <a:pt x="1327118" y="812285"/>
                  <a:pt x="1327338" y="812285"/>
                  <a:pt x="1327633" y="812285"/>
                </a:cubicBezTo>
                <a:close/>
                <a:moveTo>
                  <a:pt x="1415097" y="799769"/>
                </a:moveTo>
                <a:lnTo>
                  <a:pt x="1497187" y="790640"/>
                </a:lnTo>
                <a:cubicBezTo>
                  <a:pt x="1500279" y="790271"/>
                  <a:pt x="1502488" y="787547"/>
                  <a:pt x="1502120" y="784455"/>
                </a:cubicBezTo>
                <a:cubicBezTo>
                  <a:pt x="1501752" y="781363"/>
                  <a:pt x="1498954" y="779154"/>
                  <a:pt x="1495936" y="779522"/>
                </a:cubicBezTo>
                <a:lnTo>
                  <a:pt x="1413846" y="788652"/>
                </a:lnTo>
                <a:cubicBezTo>
                  <a:pt x="1410754" y="789020"/>
                  <a:pt x="1408545" y="791744"/>
                  <a:pt x="1408913" y="794836"/>
                </a:cubicBezTo>
                <a:cubicBezTo>
                  <a:pt x="1409207" y="797707"/>
                  <a:pt x="1411637" y="799842"/>
                  <a:pt x="1414508" y="799769"/>
                </a:cubicBezTo>
                <a:cubicBezTo>
                  <a:pt x="1414729" y="799769"/>
                  <a:pt x="1414876" y="799769"/>
                  <a:pt x="1415097" y="799769"/>
                </a:cubicBezTo>
                <a:close/>
                <a:moveTo>
                  <a:pt x="1497040" y="790640"/>
                </a:moveTo>
                <a:lnTo>
                  <a:pt x="1573829" y="784161"/>
                </a:lnTo>
                <a:cubicBezTo>
                  <a:pt x="1576921" y="783940"/>
                  <a:pt x="1579203" y="781216"/>
                  <a:pt x="1578909" y="778124"/>
                </a:cubicBezTo>
                <a:cubicBezTo>
                  <a:pt x="1578688" y="775031"/>
                  <a:pt x="1575743" y="772602"/>
                  <a:pt x="1572872" y="773044"/>
                </a:cubicBezTo>
                <a:lnTo>
                  <a:pt x="1496083" y="779522"/>
                </a:lnTo>
                <a:cubicBezTo>
                  <a:pt x="1492991" y="779743"/>
                  <a:pt x="1490708" y="782467"/>
                  <a:pt x="1491003" y="785559"/>
                </a:cubicBezTo>
                <a:cubicBezTo>
                  <a:pt x="1491224" y="788504"/>
                  <a:pt x="1493727" y="790713"/>
                  <a:pt x="1496598" y="790640"/>
                </a:cubicBezTo>
                <a:cubicBezTo>
                  <a:pt x="1496745" y="790640"/>
                  <a:pt x="1496893" y="790640"/>
                  <a:pt x="1497040" y="790640"/>
                </a:cubicBezTo>
                <a:close/>
                <a:moveTo>
                  <a:pt x="1573682" y="784161"/>
                </a:moveTo>
                <a:lnTo>
                  <a:pt x="1645391" y="779743"/>
                </a:lnTo>
                <a:cubicBezTo>
                  <a:pt x="1648483" y="779522"/>
                  <a:pt x="1650839" y="776872"/>
                  <a:pt x="1650618" y="773853"/>
                </a:cubicBezTo>
                <a:cubicBezTo>
                  <a:pt x="1650397" y="770761"/>
                  <a:pt x="1648115" y="768258"/>
                  <a:pt x="1644728" y="768626"/>
                </a:cubicBezTo>
                <a:lnTo>
                  <a:pt x="1573019" y="773044"/>
                </a:lnTo>
                <a:cubicBezTo>
                  <a:pt x="1569927" y="773264"/>
                  <a:pt x="1567571" y="775915"/>
                  <a:pt x="1567792" y="778933"/>
                </a:cubicBezTo>
                <a:cubicBezTo>
                  <a:pt x="1568013" y="781878"/>
                  <a:pt x="1570442" y="784161"/>
                  <a:pt x="1573387" y="784161"/>
                </a:cubicBezTo>
                <a:cubicBezTo>
                  <a:pt x="1573461" y="784161"/>
                  <a:pt x="1573608" y="784161"/>
                  <a:pt x="1573682" y="784161"/>
                </a:cubicBezTo>
                <a:close/>
                <a:moveTo>
                  <a:pt x="1645317" y="779743"/>
                </a:moveTo>
                <a:lnTo>
                  <a:pt x="1712240" y="776651"/>
                </a:lnTo>
                <a:cubicBezTo>
                  <a:pt x="1715333" y="776504"/>
                  <a:pt x="1717689" y="773927"/>
                  <a:pt x="1717541" y="770835"/>
                </a:cubicBezTo>
                <a:cubicBezTo>
                  <a:pt x="1717394" y="767743"/>
                  <a:pt x="1715185" y="765313"/>
                  <a:pt x="1711725" y="765534"/>
                </a:cubicBezTo>
                <a:lnTo>
                  <a:pt x="1644802" y="768626"/>
                </a:lnTo>
                <a:cubicBezTo>
                  <a:pt x="1641709" y="768773"/>
                  <a:pt x="1639354" y="771350"/>
                  <a:pt x="1639501" y="774442"/>
                </a:cubicBezTo>
                <a:cubicBezTo>
                  <a:pt x="1639648" y="777461"/>
                  <a:pt x="1642151" y="779743"/>
                  <a:pt x="1645096" y="779743"/>
                </a:cubicBezTo>
                <a:cubicBezTo>
                  <a:pt x="1645170" y="779743"/>
                  <a:pt x="1645243" y="779743"/>
                  <a:pt x="1645317" y="779743"/>
                </a:cubicBezTo>
                <a:close/>
                <a:moveTo>
                  <a:pt x="1712167" y="776651"/>
                </a:moveTo>
                <a:lnTo>
                  <a:pt x="1774526" y="774295"/>
                </a:lnTo>
                <a:cubicBezTo>
                  <a:pt x="1777618" y="774148"/>
                  <a:pt x="1779974" y="771571"/>
                  <a:pt x="1779900" y="768553"/>
                </a:cubicBezTo>
                <a:cubicBezTo>
                  <a:pt x="1779753" y="765460"/>
                  <a:pt x="1777250" y="763104"/>
                  <a:pt x="1774158" y="763178"/>
                </a:cubicBezTo>
                <a:lnTo>
                  <a:pt x="1711799" y="765534"/>
                </a:lnTo>
                <a:cubicBezTo>
                  <a:pt x="1708707" y="765681"/>
                  <a:pt x="1706351" y="768258"/>
                  <a:pt x="1706424" y="771277"/>
                </a:cubicBezTo>
                <a:cubicBezTo>
                  <a:pt x="1706571" y="774295"/>
                  <a:pt x="1709001" y="776651"/>
                  <a:pt x="1712020" y="776651"/>
                </a:cubicBezTo>
                <a:cubicBezTo>
                  <a:pt x="1712020" y="776651"/>
                  <a:pt x="1712093" y="776651"/>
                  <a:pt x="1712167" y="776651"/>
                </a:cubicBezTo>
                <a:close/>
                <a:moveTo>
                  <a:pt x="1774378" y="774295"/>
                </a:moveTo>
                <a:lnTo>
                  <a:pt x="1830774" y="773412"/>
                </a:lnTo>
                <a:cubicBezTo>
                  <a:pt x="1833866" y="773338"/>
                  <a:pt x="1836296" y="770835"/>
                  <a:pt x="1836222" y="767743"/>
                </a:cubicBezTo>
                <a:cubicBezTo>
                  <a:pt x="1836148" y="764651"/>
                  <a:pt x="1833645" y="762221"/>
                  <a:pt x="1830627" y="762295"/>
                </a:cubicBezTo>
                <a:cubicBezTo>
                  <a:pt x="1830627" y="762295"/>
                  <a:pt x="1830627" y="762295"/>
                  <a:pt x="1830553" y="762295"/>
                </a:cubicBezTo>
                <a:lnTo>
                  <a:pt x="1774158" y="763178"/>
                </a:lnTo>
                <a:cubicBezTo>
                  <a:pt x="1771065" y="763252"/>
                  <a:pt x="1768636" y="765755"/>
                  <a:pt x="1768709" y="768847"/>
                </a:cubicBezTo>
                <a:cubicBezTo>
                  <a:pt x="1768783" y="771866"/>
                  <a:pt x="1771286" y="774369"/>
                  <a:pt x="1774378" y="774295"/>
                </a:cubicBezTo>
                <a:cubicBezTo>
                  <a:pt x="1774305" y="774295"/>
                  <a:pt x="1774378" y="774295"/>
                  <a:pt x="1774378" y="774295"/>
                </a:cubicBezTo>
                <a:close/>
                <a:moveTo>
                  <a:pt x="1885329" y="769215"/>
                </a:moveTo>
                <a:cubicBezTo>
                  <a:pt x="1885402" y="766123"/>
                  <a:pt x="1882973" y="763546"/>
                  <a:pt x="1879881" y="763473"/>
                </a:cubicBezTo>
                <a:lnTo>
                  <a:pt x="1830847" y="762221"/>
                </a:lnTo>
                <a:cubicBezTo>
                  <a:pt x="1827682" y="762295"/>
                  <a:pt x="1825178" y="764577"/>
                  <a:pt x="1825105" y="767669"/>
                </a:cubicBezTo>
                <a:cubicBezTo>
                  <a:pt x="1825031" y="770761"/>
                  <a:pt x="1827461" y="773338"/>
                  <a:pt x="1830553" y="773412"/>
                </a:cubicBezTo>
                <a:lnTo>
                  <a:pt x="1879586" y="774663"/>
                </a:lnTo>
                <a:cubicBezTo>
                  <a:pt x="1879660" y="774663"/>
                  <a:pt x="1879733" y="774663"/>
                  <a:pt x="1879733" y="774663"/>
                </a:cubicBezTo>
                <a:cubicBezTo>
                  <a:pt x="1882752" y="774590"/>
                  <a:pt x="1885255" y="772234"/>
                  <a:pt x="1885329" y="769215"/>
                </a:cubicBezTo>
                <a:close/>
                <a:moveTo>
                  <a:pt x="1964915" y="909467"/>
                </a:moveTo>
                <a:cubicBezTo>
                  <a:pt x="1967566" y="907848"/>
                  <a:pt x="1968376" y="904461"/>
                  <a:pt x="1966830" y="901811"/>
                </a:cubicBezTo>
                <a:lnTo>
                  <a:pt x="1884519" y="766123"/>
                </a:lnTo>
                <a:cubicBezTo>
                  <a:pt x="1882899" y="763473"/>
                  <a:pt x="1879439" y="762663"/>
                  <a:pt x="1876862" y="764209"/>
                </a:cubicBezTo>
                <a:cubicBezTo>
                  <a:pt x="1874212" y="765828"/>
                  <a:pt x="1873402" y="769215"/>
                  <a:pt x="1874948" y="771866"/>
                </a:cubicBezTo>
                <a:lnTo>
                  <a:pt x="1957258" y="907553"/>
                </a:lnTo>
                <a:cubicBezTo>
                  <a:pt x="1958289" y="909320"/>
                  <a:pt x="1960203" y="910277"/>
                  <a:pt x="1962044" y="910204"/>
                </a:cubicBezTo>
                <a:cubicBezTo>
                  <a:pt x="1963075" y="910277"/>
                  <a:pt x="1964032" y="910056"/>
                  <a:pt x="1964915" y="909467"/>
                </a:cubicBezTo>
                <a:close/>
                <a:moveTo>
                  <a:pt x="1965872" y="910940"/>
                </a:moveTo>
                <a:cubicBezTo>
                  <a:pt x="1968523" y="909320"/>
                  <a:pt x="1969333" y="905933"/>
                  <a:pt x="1967713" y="903283"/>
                </a:cubicBezTo>
                <a:lnTo>
                  <a:pt x="1966830" y="901811"/>
                </a:lnTo>
                <a:cubicBezTo>
                  <a:pt x="1965210" y="899160"/>
                  <a:pt x="1961750" y="898350"/>
                  <a:pt x="1959173" y="899970"/>
                </a:cubicBezTo>
                <a:cubicBezTo>
                  <a:pt x="1956522" y="901590"/>
                  <a:pt x="1955712" y="904976"/>
                  <a:pt x="1957332" y="907627"/>
                </a:cubicBezTo>
                <a:lnTo>
                  <a:pt x="1958216" y="909099"/>
                </a:lnTo>
                <a:cubicBezTo>
                  <a:pt x="1959246" y="910866"/>
                  <a:pt x="1961160" y="911823"/>
                  <a:pt x="1963001" y="911750"/>
                </a:cubicBezTo>
                <a:cubicBezTo>
                  <a:pt x="1963958" y="911750"/>
                  <a:pt x="1964989" y="911529"/>
                  <a:pt x="1965872" y="910940"/>
                </a:cubicBezTo>
                <a:close/>
                <a:moveTo>
                  <a:pt x="2008058" y="909909"/>
                </a:moveTo>
                <a:cubicBezTo>
                  <a:pt x="2008279" y="906817"/>
                  <a:pt x="2005997" y="904166"/>
                  <a:pt x="2002978" y="903872"/>
                </a:cubicBezTo>
                <a:lnTo>
                  <a:pt x="1963443" y="900633"/>
                </a:lnTo>
                <a:cubicBezTo>
                  <a:pt x="1960424" y="900485"/>
                  <a:pt x="1957700" y="902620"/>
                  <a:pt x="1957406" y="905713"/>
                </a:cubicBezTo>
                <a:cubicBezTo>
                  <a:pt x="1957185" y="908805"/>
                  <a:pt x="1959467" y="911455"/>
                  <a:pt x="1962486" y="911750"/>
                </a:cubicBezTo>
                <a:lnTo>
                  <a:pt x="2002021" y="914989"/>
                </a:lnTo>
                <a:cubicBezTo>
                  <a:pt x="2002169" y="914989"/>
                  <a:pt x="2002390" y="914989"/>
                  <a:pt x="2002537" y="914989"/>
                </a:cubicBezTo>
                <a:cubicBezTo>
                  <a:pt x="2005408" y="914989"/>
                  <a:pt x="2007838" y="912780"/>
                  <a:pt x="2008058" y="909909"/>
                </a:cubicBezTo>
                <a:close/>
                <a:moveTo>
                  <a:pt x="2037140" y="916535"/>
                </a:moveTo>
                <a:cubicBezTo>
                  <a:pt x="2037729" y="913517"/>
                  <a:pt x="2035814" y="910572"/>
                  <a:pt x="2032796" y="909983"/>
                </a:cubicBezTo>
                <a:lnTo>
                  <a:pt x="2003641" y="904019"/>
                </a:lnTo>
                <a:cubicBezTo>
                  <a:pt x="2000696" y="903504"/>
                  <a:pt x="1997678" y="905344"/>
                  <a:pt x="1997089" y="908363"/>
                </a:cubicBezTo>
                <a:cubicBezTo>
                  <a:pt x="1996500" y="911382"/>
                  <a:pt x="1998414" y="914327"/>
                  <a:pt x="2001432" y="914915"/>
                </a:cubicBezTo>
                <a:lnTo>
                  <a:pt x="2030587" y="920879"/>
                </a:lnTo>
                <a:cubicBezTo>
                  <a:pt x="2030955" y="920953"/>
                  <a:pt x="2031397" y="921026"/>
                  <a:pt x="2031765" y="921026"/>
                </a:cubicBezTo>
                <a:cubicBezTo>
                  <a:pt x="2034268" y="921026"/>
                  <a:pt x="2036624" y="919186"/>
                  <a:pt x="2037140" y="916535"/>
                </a:cubicBezTo>
                <a:close/>
                <a:moveTo>
                  <a:pt x="2059300" y="924855"/>
                </a:moveTo>
                <a:cubicBezTo>
                  <a:pt x="2060331" y="921910"/>
                  <a:pt x="2058711" y="918744"/>
                  <a:pt x="2055840" y="917787"/>
                </a:cubicBezTo>
                <a:lnTo>
                  <a:pt x="2033458" y="910130"/>
                </a:lnTo>
                <a:cubicBezTo>
                  <a:pt x="2030514" y="909099"/>
                  <a:pt x="2027348" y="910719"/>
                  <a:pt x="2026391" y="913590"/>
                </a:cubicBezTo>
                <a:cubicBezTo>
                  <a:pt x="2025360" y="916535"/>
                  <a:pt x="2026980" y="919701"/>
                  <a:pt x="2029851" y="920658"/>
                </a:cubicBezTo>
                <a:lnTo>
                  <a:pt x="2052232" y="928315"/>
                </a:lnTo>
                <a:cubicBezTo>
                  <a:pt x="2052821" y="928536"/>
                  <a:pt x="2053484" y="928609"/>
                  <a:pt x="2054073" y="928609"/>
                </a:cubicBezTo>
                <a:cubicBezTo>
                  <a:pt x="2056355" y="928609"/>
                  <a:pt x="2058490" y="927211"/>
                  <a:pt x="2059300" y="924855"/>
                </a:cubicBezTo>
                <a:close/>
                <a:moveTo>
                  <a:pt x="2078148" y="933469"/>
                </a:moveTo>
                <a:cubicBezTo>
                  <a:pt x="2079326" y="930671"/>
                  <a:pt x="2078074" y="927358"/>
                  <a:pt x="2075203" y="926106"/>
                </a:cubicBezTo>
                <a:lnTo>
                  <a:pt x="2056208" y="917934"/>
                </a:lnTo>
                <a:cubicBezTo>
                  <a:pt x="2053410" y="916756"/>
                  <a:pt x="2050097" y="918008"/>
                  <a:pt x="2048846" y="920879"/>
                </a:cubicBezTo>
                <a:cubicBezTo>
                  <a:pt x="2047668" y="923677"/>
                  <a:pt x="2048919" y="926990"/>
                  <a:pt x="2051791" y="928241"/>
                </a:cubicBezTo>
                <a:lnTo>
                  <a:pt x="2070786" y="936413"/>
                </a:lnTo>
                <a:cubicBezTo>
                  <a:pt x="2071522" y="936708"/>
                  <a:pt x="2072258" y="936855"/>
                  <a:pt x="2073068" y="936855"/>
                </a:cubicBezTo>
                <a:cubicBezTo>
                  <a:pt x="2075203" y="936782"/>
                  <a:pt x="2077264" y="935530"/>
                  <a:pt x="2078148" y="933469"/>
                </a:cubicBezTo>
                <a:close/>
                <a:moveTo>
                  <a:pt x="2097216" y="940978"/>
                </a:moveTo>
                <a:cubicBezTo>
                  <a:pt x="2098394" y="938107"/>
                  <a:pt x="2096995" y="934867"/>
                  <a:pt x="2094124" y="933763"/>
                </a:cubicBezTo>
                <a:lnTo>
                  <a:pt x="2075129" y="926106"/>
                </a:lnTo>
                <a:cubicBezTo>
                  <a:pt x="2072332" y="924928"/>
                  <a:pt x="2069018" y="926327"/>
                  <a:pt x="2067914" y="929198"/>
                </a:cubicBezTo>
                <a:cubicBezTo>
                  <a:pt x="2066736" y="932070"/>
                  <a:pt x="2068135" y="935309"/>
                  <a:pt x="2071006" y="936413"/>
                </a:cubicBezTo>
                <a:lnTo>
                  <a:pt x="2090001" y="944070"/>
                </a:lnTo>
                <a:cubicBezTo>
                  <a:pt x="2090664" y="944365"/>
                  <a:pt x="2091400" y="944438"/>
                  <a:pt x="2092136" y="944438"/>
                </a:cubicBezTo>
                <a:cubicBezTo>
                  <a:pt x="2094271" y="944438"/>
                  <a:pt x="2096333" y="943113"/>
                  <a:pt x="2097216" y="940978"/>
                </a:cubicBezTo>
                <a:close/>
                <a:moveTo>
                  <a:pt x="2119745" y="946353"/>
                </a:moveTo>
                <a:cubicBezTo>
                  <a:pt x="2120555" y="943408"/>
                  <a:pt x="2118788" y="940315"/>
                  <a:pt x="2115843" y="939506"/>
                </a:cubicBezTo>
                <a:lnTo>
                  <a:pt x="2093535" y="933469"/>
                </a:lnTo>
                <a:cubicBezTo>
                  <a:pt x="2090516" y="932659"/>
                  <a:pt x="2087498" y="934426"/>
                  <a:pt x="2086688" y="937371"/>
                </a:cubicBezTo>
                <a:cubicBezTo>
                  <a:pt x="2085878" y="940315"/>
                  <a:pt x="2087645" y="943408"/>
                  <a:pt x="2090590" y="944218"/>
                </a:cubicBezTo>
                <a:lnTo>
                  <a:pt x="2112898" y="950255"/>
                </a:lnTo>
                <a:cubicBezTo>
                  <a:pt x="2113413" y="950402"/>
                  <a:pt x="2113929" y="950476"/>
                  <a:pt x="2114370" y="950476"/>
                </a:cubicBezTo>
                <a:cubicBezTo>
                  <a:pt x="2116874" y="950476"/>
                  <a:pt x="2119082" y="948856"/>
                  <a:pt x="2119745" y="946353"/>
                </a:cubicBezTo>
                <a:close/>
                <a:moveTo>
                  <a:pt x="2146985" y="949887"/>
                </a:moveTo>
                <a:cubicBezTo>
                  <a:pt x="2147427" y="946868"/>
                  <a:pt x="2145366" y="943997"/>
                  <a:pt x="2142347" y="943555"/>
                </a:cubicBezTo>
                <a:lnTo>
                  <a:pt x="2115254" y="939432"/>
                </a:lnTo>
                <a:cubicBezTo>
                  <a:pt x="2112235" y="938990"/>
                  <a:pt x="2109364" y="941052"/>
                  <a:pt x="2108922" y="944070"/>
                </a:cubicBezTo>
                <a:cubicBezTo>
                  <a:pt x="2108481" y="947089"/>
                  <a:pt x="2110542" y="949960"/>
                  <a:pt x="2113561" y="950402"/>
                </a:cubicBezTo>
                <a:lnTo>
                  <a:pt x="2140654" y="954598"/>
                </a:lnTo>
                <a:cubicBezTo>
                  <a:pt x="2140948" y="954672"/>
                  <a:pt x="2141243" y="954672"/>
                  <a:pt x="2141537" y="954672"/>
                </a:cubicBezTo>
                <a:cubicBezTo>
                  <a:pt x="2144261" y="954598"/>
                  <a:pt x="2146617" y="952684"/>
                  <a:pt x="2146985" y="949887"/>
                </a:cubicBezTo>
                <a:close/>
                <a:moveTo>
                  <a:pt x="2180263" y="951506"/>
                </a:moveTo>
                <a:cubicBezTo>
                  <a:pt x="2180484" y="948414"/>
                  <a:pt x="2178128" y="945764"/>
                  <a:pt x="2175036" y="945616"/>
                </a:cubicBezTo>
                <a:lnTo>
                  <a:pt x="2141832" y="943555"/>
                </a:lnTo>
                <a:cubicBezTo>
                  <a:pt x="2138740" y="943408"/>
                  <a:pt x="2136089" y="945690"/>
                  <a:pt x="2135942" y="948782"/>
                </a:cubicBezTo>
                <a:cubicBezTo>
                  <a:pt x="2135795" y="951874"/>
                  <a:pt x="2138077" y="954525"/>
                  <a:pt x="2141169" y="954672"/>
                </a:cubicBezTo>
                <a:lnTo>
                  <a:pt x="2174373" y="956733"/>
                </a:lnTo>
                <a:cubicBezTo>
                  <a:pt x="2174521" y="956733"/>
                  <a:pt x="2174668" y="956733"/>
                  <a:pt x="2174741" y="956733"/>
                </a:cubicBezTo>
                <a:cubicBezTo>
                  <a:pt x="2177686" y="956660"/>
                  <a:pt x="2180116" y="954378"/>
                  <a:pt x="2180263" y="951506"/>
                </a:cubicBezTo>
                <a:close/>
                <a:moveTo>
                  <a:pt x="2221051" y="950770"/>
                </a:moveTo>
                <a:cubicBezTo>
                  <a:pt x="2221051" y="947678"/>
                  <a:pt x="2218547" y="945248"/>
                  <a:pt x="2215455" y="945248"/>
                </a:cubicBezTo>
                <a:lnTo>
                  <a:pt x="2174741" y="945543"/>
                </a:lnTo>
                <a:cubicBezTo>
                  <a:pt x="2171649" y="945543"/>
                  <a:pt x="2169220" y="948046"/>
                  <a:pt x="2169220" y="951138"/>
                </a:cubicBezTo>
                <a:cubicBezTo>
                  <a:pt x="2169220" y="954230"/>
                  <a:pt x="2171723" y="956660"/>
                  <a:pt x="2174815" y="956660"/>
                </a:cubicBezTo>
                <a:lnTo>
                  <a:pt x="2215529" y="956365"/>
                </a:lnTo>
                <a:cubicBezTo>
                  <a:pt x="2218547" y="956365"/>
                  <a:pt x="2221051" y="953862"/>
                  <a:pt x="2221051" y="950770"/>
                </a:cubicBezTo>
                <a:close/>
                <a:moveTo>
                  <a:pt x="2215750" y="956365"/>
                </a:moveTo>
                <a:lnTo>
                  <a:pt x="2265224" y="953494"/>
                </a:lnTo>
                <a:cubicBezTo>
                  <a:pt x="2268316" y="953347"/>
                  <a:pt x="2270672" y="950696"/>
                  <a:pt x="2270452" y="947604"/>
                </a:cubicBezTo>
                <a:cubicBezTo>
                  <a:pt x="2270304" y="944512"/>
                  <a:pt x="2267948" y="941862"/>
                  <a:pt x="2264562" y="942377"/>
                </a:cubicBezTo>
                <a:lnTo>
                  <a:pt x="2215087" y="945248"/>
                </a:lnTo>
                <a:cubicBezTo>
                  <a:pt x="2211995" y="945396"/>
                  <a:pt x="2209639" y="948046"/>
                  <a:pt x="2209860" y="951138"/>
                </a:cubicBezTo>
                <a:cubicBezTo>
                  <a:pt x="2210007" y="954083"/>
                  <a:pt x="2212510" y="956439"/>
                  <a:pt x="2215455" y="956365"/>
                </a:cubicBezTo>
                <a:cubicBezTo>
                  <a:pt x="2215602" y="956439"/>
                  <a:pt x="2215676" y="956439"/>
                  <a:pt x="2215750" y="956365"/>
                </a:cubicBezTo>
                <a:close/>
                <a:moveTo>
                  <a:pt x="2265372" y="953494"/>
                </a:moveTo>
                <a:lnTo>
                  <a:pt x="2321178" y="949003"/>
                </a:lnTo>
                <a:cubicBezTo>
                  <a:pt x="2324270" y="948782"/>
                  <a:pt x="2326552" y="946058"/>
                  <a:pt x="2326258" y="942966"/>
                </a:cubicBezTo>
                <a:cubicBezTo>
                  <a:pt x="2326037" y="939874"/>
                  <a:pt x="2323239" y="937518"/>
                  <a:pt x="2320221" y="937886"/>
                </a:cubicBezTo>
                <a:lnTo>
                  <a:pt x="2264414" y="942377"/>
                </a:lnTo>
                <a:cubicBezTo>
                  <a:pt x="2261322" y="942598"/>
                  <a:pt x="2259040" y="945322"/>
                  <a:pt x="2259334" y="948414"/>
                </a:cubicBezTo>
                <a:cubicBezTo>
                  <a:pt x="2259555" y="951359"/>
                  <a:pt x="2262058" y="953568"/>
                  <a:pt x="2264930" y="953568"/>
                </a:cubicBezTo>
                <a:cubicBezTo>
                  <a:pt x="2265077" y="953568"/>
                  <a:pt x="2265224" y="953568"/>
                  <a:pt x="2265372" y="953494"/>
                </a:cubicBezTo>
                <a:close/>
                <a:moveTo>
                  <a:pt x="2321178" y="949003"/>
                </a:moveTo>
                <a:lnTo>
                  <a:pt x="2381034" y="943849"/>
                </a:lnTo>
                <a:cubicBezTo>
                  <a:pt x="2384126" y="943555"/>
                  <a:pt x="2386408" y="940904"/>
                  <a:pt x="2386114" y="937812"/>
                </a:cubicBezTo>
                <a:cubicBezTo>
                  <a:pt x="2385819" y="934720"/>
                  <a:pt x="2382874" y="932511"/>
                  <a:pt x="2380076" y="932732"/>
                </a:cubicBezTo>
                <a:lnTo>
                  <a:pt x="2320221" y="937886"/>
                </a:lnTo>
                <a:cubicBezTo>
                  <a:pt x="2317129" y="938180"/>
                  <a:pt x="2314846" y="940831"/>
                  <a:pt x="2315141" y="943923"/>
                </a:cubicBezTo>
                <a:cubicBezTo>
                  <a:pt x="2315362" y="946868"/>
                  <a:pt x="2317865" y="949077"/>
                  <a:pt x="2320736" y="949003"/>
                </a:cubicBezTo>
                <a:cubicBezTo>
                  <a:pt x="2320884" y="949003"/>
                  <a:pt x="2321031" y="949003"/>
                  <a:pt x="2321178" y="949003"/>
                </a:cubicBezTo>
                <a:close/>
                <a:moveTo>
                  <a:pt x="2380960" y="943849"/>
                </a:moveTo>
                <a:lnTo>
                  <a:pt x="2442656" y="938917"/>
                </a:lnTo>
                <a:cubicBezTo>
                  <a:pt x="2445748" y="938696"/>
                  <a:pt x="2448031" y="935972"/>
                  <a:pt x="2447810" y="932880"/>
                </a:cubicBezTo>
                <a:cubicBezTo>
                  <a:pt x="2447589" y="929787"/>
                  <a:pt x="2444570" y="927579"/>
                  <a:pt x="2441773" y="927726"/>
                </a:cubicBezTo>
                <a:lnTo>
                  <a:pt x="2380076" y="932659"/>
                </a:lnTo>
                <a:cubicBezTo>
                  <a:pt x="2376984" y="932880"/>
                  <a:pt x="2374702" y="935604"/>
                  <a:pt x="2374996" y="938696"/>
                </a:cubicBezTo>
                <a:cubicBezTo>
                  <a:pt x="2375217" y="941641"/>
                  <a:pt x="2377721" y="943849"/>
                  <a:pt x="2380592" y="943849"/>
                </a:cubicBezTo>
                <a:cubicBezTo>
                  <a:pt x="2380739" y="943849"/>
                  <a:pt x="2380813" y="943849"/>
                  <a:pt x="2380960" y="943849"/>
                </a:cubicBezTo>
                <a:close/>
                <a:moveTo>
                  <a:pt x="2442583" y="938917"/>
                </a:moveTo>
                <a:lnTo>
                  <a:pt x="2504058" y="935088"/>
                </a:lnTo>
                <a:cubicBezTo>
                  <a:pt x="2507150" y="934867"/>
                  <a:pt x="2509506" y="932217"/>
                  <a:pt x="2509285" y="929198"/>
                </a:cubicBezTo>
                <a:cubicBezTo>
                  <a:pt x="2509064" y="926106"/>
                  <a:pt x="2506782" y="923677"/>
                  <a:pt x="2503395" y="923971"/>
                </a:cubicBezTo>
                <a:lnTo>
                  <a:pt x="2441920" y="927800"/>
                </a:lnTo>
                <a:cubicBezTo>
                  <a:pt x="2438828" y="928020"/>
                  <a:pt x="2436472" y="930671"/>
                  <a:pt x="2436693" y="933689"/>
                </a:cubicBezTo>
                <a:cubicBezTo>
                  <a:pt x="2436840" y="936634"/>
                  <a:pt x="2439343" y="938917"/>
                  <a:pt x="2442288" y="938917"/>
                </a:cubicBezTo>
                <a:cubicBezTo>
                  <a:pt x="2442362" y="938917"/>
                  <a:pt x="2442509" y="938917"/>
                  <a:pt x="2442583" y="938917"/>
                </a:cubicBezTo>
                <a:close/>
                <a:moveTo>
                  <a:pt x="2503984" y="935088"/>
                </a:moveTo>
                <a:lnTo>
                  <a:pt x="2563840" y="931996"/>
                </a:lnTo>
                <a:cubicBezTo>
                  <a:pt x="2566932" y="931849"/>
                  <a:pt x="2569288" y="929198"/>
                  <a:pt x="2569141" y="926106"/>
                </a:cubicBezTo>
                <a:cubicBezTo>
                  <a:pt x="2568994" y="923014"/>
                  <a:pt x="2566490" y="920511"/>
                  <a:pt x="2563251" y="920805"/>
                </a:cubicBezTo>
                <a:lnTo>
                  <a:pt x="2503395" y="923897"/>
                </a:lnTo>
                <a:cubicBezTo>
                  <a:pt x="2500303" y="924045"/>
                  <a:pt x="2497947" y="926695"/>
                  <a:pt x="2498094" y="929714"/>
                </a:cubicBezTo>
                <a:cubicBezTo>
                  <a:pt x="2498242" y="932659"/>
                  <a:pt x="2500745" y="935015"/>
                  <a:pt x="2503690" y="935015"/>
                </a:cubicBezTo>
                <a:cubicBezTo>
                  <a:pt x="2503837" y="935088"/>
                  <a:pt x="2503911" y="935088"/>
                  <a:pt x="2503984" y="935088"/>
                </a:cubicBezTo>
                <a:close/>
                <a:moveTo>
                  <a:pt x="2563840" y="932070"/>
                </a:moveTo>
                <a:lnTo>
                  <a:pt x="2620898" y="929272"/>
                </a:lnTo>
                <a:cubicBezTo>
                  <a:pt x="2623990" y="929125"/>
                  <a:pt x="2626346" y="926474"/>
                  <a:pt x="2626199" y="923456"/>
                </a:cubicBezTo>
                <a:cubicBezTo>
                  <a:pt x="2626052" y="920364"/>
                  <a:pt x="2623548" y="918008"/>
                  <a:pt x="2620383" y="918155"/>
                </a:cubicBezTo>
                <a:lnTo>
                  <a:pt x="2563325" y="920953"/>
                </a:lnTo>
                <a:cubicBezTo>
                  <a:pt x="2560232" y="921100"/>
                  <a:pt x="2557877" y="923750"/>
                  <a:pt x="2558024" y="926769"/>
                </a:cubicBezTo>
                <a:cubicBezTo>
                  <a:pt x="2558171" y="929787"/>
                  <a:pt x="2560674" y="932070"/>
                  <a:pt x="2563619" y="932070"/>
                </a:cubicBezTo>
                <a:cubicBezTo>
                  <a:pt x="2563693" y="932070"/>
                  <a:pt x="2563766" y="932070"/>
                  <a:pt x="2563840" y="932070"/>
                </a:cubicBezTo>
                <a:close/>
                <a:moveTo>
                  <a:pt x="2620898" y="929272"/>
                </a:moveTo>
                <a:lnTo>
                  <a:pt x="2673833" y="926401"/>
                </a:lnTo>
                <a:cubicBezTo>
                  <a:pt x="2676925" y="926253"/>
                  <a:pt x="2679281" y="923603"/>
                  <a:pt x="2679060" y="920511"/>
                </a:cubicBezTo>
                <a:cubicBezTo>
                  <a:pt x="2678913" y="917419"/>
                  <a:pt x="2676336" y="914695"/>
                  <a:pt x="2673170" y="915284"/>
                </a:cubicBezTo>
                <a:lnTo>
                  <a:pt x="2620235" y="918155"/>
                </a:lnTo>
                <a:cubicBezTo>
                  <a:pt x="2617143" y="918302"/>
                  <a:pt x="2614787" y="920953"/>
                  <a:pt x="2615008" y="924045"/>
                </a:cubicBezTo>
                <a:cubicBezTo>
                  <a:pt x="2615155" y="926990"/>
                  <a:pt x="2617659" y="929346"/>
                  <a:pt x="2620603" y="929346"/>
                </a:cubicBezTo>
                <a:cubicBezTo>
                  <a:pt x="2620751" y="929272"/>
                  <a:pt x="2620824" y="929272"/>
                  <a:pt x="2620898" y="929272"/>
                </a:cubicBezTo>
                <a:close/>
                <a:moveTo>
                  <a:pt x="2673980" y="926401"/>
                </a:moveTo>
                <a:lnTo>
                  <a:pt x="2721762" y="923088"/>
                </a:lnTo>
                <a:cubicBezTo>
                  <a:pt x="2724854" y="922867"/>
                  <a:pt x="2727136" y="920216"/>
                  <a:pt x="2726915" y="917124"/>
                </a:cubicBezTo>
                <a:cubicBezTo>
                  <a:pt x="2726695" y="914032"/>
                  <a:pt x="2724339" y="911676"/>
                  <a:pt x="2720952" y="911971"/>
                </a:cubicBezTo>
                <a:lnTo>
                  <a:pt x="2673170" y="915284"/>
                </a:lnTo>
                <a:cubicBezTo>
                  <a:pt x="2670078" y="915504"/>
                  <a:pt x="2667796" y="918155"/>
                  <a:pt x="2668017" y="921247"/>
                </a:cubicBezTo>
                <a:cubicBezTo>
                  <a:pt x="2668238" y="924192"/>
                  <a:pt x="2670667" y="926474"/>
                  <a:pt x="2673612" y="926401"/>
                </a:cubicBezTo>
                <a:cubicBezTo>
                  <a:pt x="2673759" y="926401"/>
                  <a:pt x="2673833" y="926401"/>
                  <a:pt x="2673980" y="926401"/>
                </a:cubicBezTo>
                <a:close/>
                <a:moveTo>
                  <a:pt x="2721688" y="923088"/>
                </a:moveTo>
                <a:lnTo>
                  <a:pt x="2766230" y="920511"/>
                </a:lnTo>
                <a:cubicBezTo>
                  <a:pt x="2769322" y="920364"/>
                  <a:pt x="2771678" y="917713"/>
                  <a:pt x="2771457" y="914621"/>
                </a:cubicBezTo>
                <a:cubicBezTo>
                  <a:pt x="2771236" y="911529"/>
                  <a:pt x="2768880" y="909099"/>
                  <a:pt x="2765568" y="909394"/>
                </a:cubicBezTo>
                <a:lnTo>
                  <a:pt x="2721025" y="911971"/>
                </a:lnTo>
                <a:cubicBezTo>
                  <a:pt x="2717933" y="912118"/>
                  <a:pt x="2715577" y="914768"/>
                  <a:pt x="2715798" y="917860"/>
                </a:cubicBezTo>
                <a:cubicBezTo>
                  <a:pt x="2715946" y="920879"/>
                  <a:pt x="2718449" y="923161"/>
                  <a:pt x="2721394" y="923088"/>
                </a:cubicBezTo>
                <a:cubicBezTo>
                  <a:pt x="2721467" y="923088"/>
                  <a:pt x="2721541" y="923088"/>
                  <a:pt x="2721688" y="923088"/>
                </a:cubicBezTo>
                <a:close/>
                <a:moveTo>
                  <a:pt x="2765936" y="920437"/>
                </a:moveTo>
                <a:lnTo>
                  <a:pt x="2809226" y="919775"/>
                </a:lnTo>
                <a:cubicBezTo>
                  <a:pt x="2812318" y="919701"/>
                  <a:pt x="2814748" y="917198"/>
                  <a:pt x="2814748" y="914106"/>
                </a:cubicBezTo>
                <a:cubicBezTo>
                  <a:pt x="2814674" y="911013"/>
                  <a:pt x="2812171" y="908584"/>
                  <a:pt x="2809152" y="908584"/>
                </a:cubicBezTo>
                <a:cubicBezTo>
                  <a:pt x="2809152" y="908584"/>
                  <a:pt x="2809152" y="908584"/>
                  <a:pt x="2809079" y="908584"/>
                </a:cubicBezTo>
                <a:lnTo>
                  <a:pt x="2765788" y="909246"/>
                </a:lnTo>
                <a:cubicBezTo>
                  <a:pt x="2762696" y="909320"/>
                  <a:pt x="2760267" y="911823"/>
                  <a:pt x="2760267" y="914915"/>
                </a:cubicBezTo>
                <a:cubicBezTo>
                  <a:pt x="2760340" y="918008"/>
                  <a:pt x="2762844" y="920511"/>
                  <a:pt x="2765936" y="920437"/>
                </a:cubicBezTo>
                <a:cubicBezTo>
                  <a:pt x="2765936" y="920437"/>
                  <a:pt x="2765936" y="920511"/>
                  <a:pt x="2765936" y="920437"/>
                </a:cubicBezTo>
                <a:close/>
                <a:moveTo>
                  <a:pt x="2858775" y="917051"/>
                </a:moveTo>
                <a:cubicBezTo>
                  <a:pt x="2858922" y="913958"/>
                  <a:pt x="2856566" y="911382"/>
                  <a:pt x="2853547" y="911161"/>
                </a:cubicBezTo>
                <a:lnTo>
                  <a:pt x="2809521" y="908731"/>
                </a:lnTo>
                <a:cubicBezTo>
                  <a:pt x="2806281" y="908363"/>
                  <a:pt x="2803851" y="910940"/>
                  <a:pt x="2803631" y="913958"/>
                </a:cubicBezTo>
                <a:cubicBezTo>
                  <a:pt x="2803483" y="917051"/>
                  <a:pt x="2805839" y="919627"/>
                  <a:pt x="2808858" y="919848"/>
                </a:cubicBezTo>
                <a:lnTo>
                  <a:pt x="2852885" y="922278"/>
                </a:lnTo>
                <a:cubicBezTo>
                  <a:pt x="2853032" y="922278"/>
                  <a:pt x="2853105" y="922278"/>
                  <a:pt x="2853253" y="922278"/>
                </a:cubicBezTo>
                <a:cubicBezTo>
                  <a:pt x="2856198" y="922278"/>
                  <a:pt x="2858627" y="919995"/>
                  <a:pt x="2858775" y="917051"/>
                </a:cubicBezTo>
                <a:close/>
                <a:moveTo>
                  <a:pt x="2905231" y="924266"/>
                </a:moveTo>
                <a:cubicBezTo>
                  <a:pt x="2905672" y="921247"/>
                  <a:pt x="2903537" y="918376"/>
                  <a:pt x="2900519" y="917934"/>
                </a:cubicBezTo>
                <a:lnTo>
                  <a:pt x="2853989" y="911161"/>
                </a:lnTo>
                <a:cubicBezTo>
                  <a:pt x="2851044" y="910793"/>
                  <a:pt x="2848099" y="912854"/>
                  <a:pt x="2847657" y="915873"/>
                </a:cubicBezTo>
                <a:cubicBezTo>
                  <a:pt x="2847216" y="918891"/>
                  <a:pt x="2849351" y="921762"/>
                  <a:pt x="2852369" y="922204"/>
                </a:cubicBezTo>
                <a:lnTo>
                  <a:pt x="2898899" y="928978"/>
                </a:lnTo>
                <a:cubicBezTo>
                  <a:pt x="2899194" y="929051"/>
                  <a:pt x="2899488" y="929051"/>
                  <a:pt x="2899782" y="929051"/>
                </a:cubicBezTo>
                <a:cubicBezTo>
                  <a:pt x="2902507" y="928978"/>
                  <a:pt x="2904863" y="926990"/>
                  <a:pt x="2905231" y="924266"/>
                </a:cubicBezTo>
                <a:close/>
                <a:moveTo>
                  <a:pt x="2956472" y="932953"/>
                </a:moveTo>
                <a:cubicBezTo>
                  <a:pt x="2956988" y="929935"/>
                  <a:pt x="2954926" y="927063"/>
                  <a:pt x="2951908" y="926548"/>
                </a:cubicBezTo>
                <a:lnTo>
                  <a:pt x="2900666" y="918008"/>
                </a:lnTo>
                <a:cubicBezTo>
                  <a:pt x="2897648" y="917419"/>
                  <a:pt x="2894776" y="919554"/>
                  <a:pt x="2894261" y="922572"/>
                </a:cubicBezTo>
                <a:cubicBezTo>
                  <a:pt x="2893746" y="925591"/>
                  <a:pt x="2895807" y="928462"/>
                  <a:pt x="2898826" y="928978"/>
                </a:cubicBezTo>
                <a:lnTo>
                  <a:pt x="2950067" y="937518"/>
                </a:lnTo>
                <a:cubicBezTo>
                  <a:pt x="2950362" y="937591"/>
                  <a:pt x="2950730" y="937591"/>
                  <a:pt x="2951024" y="937591"/>
                </a:cubicBezTo>
                <a:cubicBezTo>
                  <a:pt x="2953675" y="937518"/>
                  <a:pt x="2956031" y="935604"/>
                  <a:pt x="2956472" y="932953"/>
                </a:cubicBezTo>
                <a:close/>
                <a:moveTo>
                  <a:pt x="3014635" y="940684"/>
                </a:moveTo>
                <a:cubicBezTo>
                  <a:pt x="3015076" y="937665"/>
                  <a:pt x="3012942" y="934794"/>
                  <a:pt x="3009849" y="934426"/>
                </a:cubicBezTo>
                <a:lnTo>
                  <a:pt x="2951761" y="926474"/>
                </a:lnTo>
                <a:cubicBezTo>
                  <a:pt x="2948742" y="926106"/>
                  <a:pt x="2945871" y="928168"/>
                  <a:pt x="2945503" y="931260"/>
                </a:cubicBezTo>
                <a:cubicBezTo>
                  <a:pt x="2945061" y="934278"/>
                  <a:pt x="2947196" y="937150"/>
                  <a:pt x="2950288" y="937518"/>
                </a:cubicBezTo>
                <a:lnTo>
                  <a:pt x="3008377" y="945469"/>
                </a:lnTo>
                <a:cubicBezTo>
                  <a:pt x="3008671" y="945469"/>
                  <a:pt x="3008892" y="945543"/>
                  <a:pt x="3009187" y="945543"/>
                </a:cubicBezTo>
                <a:cubicBezTo>
                  <a:pt x="3011837" y="945469"/>
                  <a:pt x="3014267" y="943481"/>
                  <a:pt x="3014635" y="940684"/>
                </a:cubicBezTo>
                <a:close/>
                <a:moveTo>
                  <a:pt x="3081779" y="945322"/>
                </a:moveTo>
                <a:cubicBezTo>
                  <a:pt x="3082000" y="942230"/>
                  <a:pt x="3079718" y="939579"/>
                  <a:pt x="3076626" y="939358"/>
                </a:cubicBezTo>
                <a:lnTo>
                  <a:pt x="3009555" y="934426"/>
                </a:lnTo>
                <a:cubicBezTo>
                  <a:pt x="3006463" y="934278"/>
                  <a:pt x="3003812" y="936487"/>
                  <a:pt x="3003591" y="939579"/>
                </a:cubicBezTo>
                <a:cubicBezTo>
                  <a:pt x="3003370" y="942671"/>
                  <a:pt x="3005653" y="945322"/>
                  <a:pt x="3008745" y="945543"/>
                </a:cubicBezTo>
                <a:lnTo>
                  <a:pt x="3075816" y="950476"/>
                </a:lnTo>
                <a:cubicBezTo>
                  <a:pt x="3075963" y="950476"/>
                  <a:pt x="3076110" y="950476"/>
                  <a:pt x="3076257" y="950476"/>
                </a:cubicBezTo>
                <a:cubicBezTo>
                  <a:pt x="3079129" y="950476"/>
                  <a:pt x="3081558" y="948267"/>
                  <a:pt x="3081779" y="945322"/>
                </a:cubicBezTo>
                <a:close/>
                <a:moveTo>
                  <a:pt x="3159967" y="944512"/>
                </a:moveTo>
                <a:cubicBezTo>
                  <a:pt x="3159967" y="941420"/>
                  <a:pt x="3157464" y="938990"/>
                  <a:pt x="3154372" y="938990"/>
                </a:cubicBezTo>
                <a:lnTo>
                  <a:pt x="3076110" y="939358"/>
                </a:lnTo>
                <a:lnTo>
                  <a:pt x="3076110" y="939358"/>
                </a:lnTo>
                <a:cubicBezTo>
                  <a:pt x="3073018" y="939358"/>
                  <a:pt x="3070588" y="941862"/>
                  <a:pt x="3070588" y="944954"/>
                </a:cubicBezTo>
                <a:cubicBezTo>
                  <a:pt x="3070588" y="948046"/>
                  <a:pt x="3073092" y="950476"/>
                  <a:pt x="3076184" y="950476"/>
                </a:cubicBezTo>
                <a:lnTo>
                  <a:pt x="3154445" y="950107"/>
                </a:lnTo>
                <a:lnTo>
                  <a:pt x="3154445" y="950107"/>
                </a:lnTo>
                <a:cubicBezTo>
                  <a:pt x="3157537" y="950034"/>
                  <a:pt x="3160041" y="947531"/>
                  <a:pt x="3159967" y="944512"/>
                </a:cubicBezTo>
                <a:close/>
                <a:moveTo>
                  <a:pt x="3154666" y="950107"/>
                </a:moveTo>
                <a:lnTo>
                  <a:pt x="3246327" y="945690"/>
                </a:lnTo>
                <a:cubicBezTo>
                  <a:pt x="3249419" y="945543"/>
                  <a:pt x="3251775" y="942892"/>
                  <a:pt x="3251628" y="939874"/>
                </a:cubicBezTo>
                <a:cubicBezTo>
                  <a:pt x="3251481" y="936782"/>
                  <a:pt x="3248683" y="934720"/>
                  <a:pt x="3245811" y="934573"/>
                </a:cubicBezTo>
                <a:lnTo>
                  <a:pt x="3154151" y="938990"/>
                </a:lnTo>
                <a:cubicBezTo>
                  <a:pt x="3151058" y="939137"/>
                  <a:pt x="3148703" y="941788"/>
                  <a:pt x="3148850" y="944807"/>
                </a:cubicBezTo>
                <a:cubicBezTo>
                  <a:pt x="3148997" y="947825"/>
                  <a:pt x="3151500" y="950107"/>
                  <a:pt x="3154445" y="950107"/>
                </a:cubicBezTo>
                <a:cubicBezTo>
                  <a:pt x="3154519" y="950107"/>
                  <a:pt x="3154592" y="950107"/>
                  <a:pt x="3154666" y="950107"/>
                </a:cubicBezTo>
                <a:close/>
                <a:moveTo>
                  <a:pt x="3246401" y="945690"/>
                </a:moveTo>
                <a:lnTo>
                  <a:pt x="3353670" y="938696"/>
                </a:lnTo>
                <a:cubicBezTo>
                  <a:pt x="3356762" y="938475"/>
                  <a:pt x="3359044" y="935824"/>
                  <a:pt x="3358897" y="932806"/>
                </a:cubicBezTo>
                <a:cubicBezTo>
                  <a:pt x="3358676" y="929714"/>
                  <a:pt x="3355952" y="927211"/>
                  <a:pt x="3353007" y="927579"/>
                </a:cubicBezTo>
                <a:lnTo>
                  <a:pt x="3245738" y="934573"/>
                </a:lnTo>
                <a:cubicBezTo>
                  <a:pt x="3242646" y="934794"/>
                  <a:pt x="3240363" y="937444"/>
                  <a:pt x="3240511" y="940463"/>
                </a:cubicBezTo>
                <a:cubicBezTo>
                  <a:pt x="3240732" y="943408"/>
                  <a:pt x="3243161" y="945690"/>
                  <a:pt x="3246106" y="945690"/>
                </a:cubicBezTo>
                <a:cubicBezTo>
                  <a:pt x="3246180" y="945690"/>
                  <a:pt x="3246327" y="945690"/>
                  <a:pt x="3246401" y="945690"/>
                </a:cubicBezTo>
                <a:close/>
                <a:moveTo>
                  <a:pt x="3353890" y="938696"/>
                </a:moveTo>
                <a:lnTo>
                  <a:pt x="3477209" y="925591"/>
                </a:lnTo>
                <a:cubicBezTo>
                  <a:pt x="3480301" y="925296"/>
                  <a:pt x="3482510" y="922499"/>
                  <a:pt x="3482142" y="919480"/>
                </a:cubicBezTo>
                <a:cubicBezTo>
                  <a:pt x="3481848" y="916388"/>
                  <a:pt x="3479050" y="914327"/>
                  <a:pt x="3476031" y="914547"/>
                </a:cubicBezTo>
                <a:lnTo>
                  <a:pt x="3352712" y="927652"/>
                </a:lnTo>
                <a:cubicBezTo>
                  <a:pt x="3349620" y="927947"/>
                  <a:pt x="3347412" y="930744"/>
                  <a:pt x="3347780" y="933763"/>
                </a:cubicBezTo>
                <a:cubicBezTo>
                  <a:pt x="3348074" y="936634"/>
                  <a:pt x="3350504" y="938769"/>
                  <a:pt x="3353375" y="938769"/>
                </a:cubicBezTo>
                <a:cubicBezTo>
                  <a:pt x="3353522" y="938696"/>
                  <a:pt x="3353743" y="938696"/>
                  <a:pt x="3353890" y="938696"/>
                </a:cubicBezTo>
                <a:close/>
                <a:moveTo>
                  <a:pt x="3477577" y="925517"/>
                </a:moveTo>
                <a:lnTo>
                  <a:pt x="3617093" y="902915"/>
                </a:lnTo>
                <a:cubicBezTo>
                  <a:pt x="3620112" y="902400"/>
                  <a:pt x="3622173" y="899528"/>
                  <a:pt x="3621732" y="896510"/>
                </a:cubicBezTo>
                <a:cubicBezTo>
                  <a:pt x="3621216" y="893491"/>
                  <a:pt x="3618345" y="891430"/>
                  <a:pt x="3615326" y="891871"/>
                </a:cubicBezTo>
                <a:lnTo>
                  <a:pt x="3475810" y="914474"/>
                </a:lnTo>
                <a:cubicBezTo>
                  <a:pt x="3472792" y="914989"/>
                  <a:pt x="3470730" y="917860"/>
                  <a:pt x="3471172" y="920879"/>
                </a:cubicBezTo>
                <a:cubicBezTo>
                  <a:pt x="3471614" y="923603"/>
                  <a:pt x="3473970" y="925591"/>
                  <a:pt x="3476694" y="925591"/>
                </a:cubicBezTo>
                <a:cubicBezTo>
                  <a:pt x="3476988" y="925591"/>
                  <a:pt x="3477283" y="925591"/>
                  <a:pt x="3477577" y="925517"/>
                </a:cubicBezTo>
                <a:close/>
                <a:moveTo>
                  <a:pt x="3616946" y="902915"/>
                </a:moveTo>
                <a:lnTo>
                  <a:pt x="3771113" y="882448"/>
                </a:lnTo>
                <a:cubicBezTo>
                  <a:pt x="3774132" y="882080"/>
                  <a:pt x="3776340" y="879208"/>
                  <a:pt x="3775898" y="876190"/>
                </a:cubicBezTo>
                <a:cubicBezTo>
                  <a:pt x="3775530" y="873097"/>
                  <a:pt x="3772659" y="870962"/>
                  <a:pt x="3769641" y="871404"/>
                </a:cubicBezTo>
                <a:lnTo>
                  <a:pt x="3615474" y="891871"/>
                </a:lnTo>
                <a:cubicBezTo>
                  <a:pt x="3612455" y="892240"/>
                  <a:pt x="3610246" y="895111"/>
                  <a:pt x="3610688" y="898129"/>
                </a:cubicBezTo>
                <a:cubicBezTo>
                  <a:pt x="3611056" y="900927"/>
                  <a:pt x="3613486" y="902989"/>
                  <a:pt x="3616210" y="902989"/>
                </a:cubicBezTo>
                <a:cubicBezTo>
                  <a:pt x="3616431" y="902989"/>
                  <a:pt x="3616725" y="902989"/>
                  <a:pt x="3616946" y="902915"/>
                </a:cubicBezTo>
                <a:close/>
                <a:moveTo>
                  <a:pt x="3770598" y="882595"/>
                </a:moveTo>
                <a:lnTo>
                  <a:pt x="3938017" y="875895"/>
                </a:lnTo>
                <a:cubicBezTo>
                  <a:pt x="3941109" y="875748"/>
                  <a:pt x="3943465" y="873171"/>
                  <a:pt x="3943391" y="870079"/>
                </a:cubicBezTo>
                <a:cubicBezTo>
                  <a:pt x="3943244" y="867060"/>
                  <a:pt x="3940741" y="864704"/>
                  <a:pt x="3937796" y="864704"/>
                </a:cubicBezTo>
                <a:cubicBezTo>
                  <a:pt x="3937723" y="864704"/>
                  <a:pt x="3937649" y="864704"/>
                  <a:pt x="3937575" y="864704"/>
                </a:cubicBezTo>
                <a:lnTo>
                  <a:pt x="3770156" y="871404"/>
                </a:lnTo>
                <a:cubicBezTo>
                  <a:pt x="3767064" y="871551"/>
                  <a:pt x="3764708" y="874128"/>
                  <a:pt x="3764781" y="877220"/>
                </a:cubicBezTo>
                <a:cubicBezTo>
                  <a:pt x="3764929" y="880239"/>
                  <a:pt x="3767432" y="882595"/>
                  <a:pt x="3770377" y="882595"/>
                </a:cubicBezTo>
                <a:cubicBezTo>
                  <a:pt x="3770524" y="882595"/>
                  <a:pt x="3770524" y="882595"/>
                  <a:pt x="3770598" y="882595"/>
                </a:cubicBezTo>
                <a:close/>
                <a:moveTo>
                  <a:pt x="4122737" y="884435"/>
                </a:moveTo>
                <a:cubicBezTo>
                  <a:pt x="4122958" y="881343"/>
                  <a:pt x="4120676" y="878693"/>
                  <a:pt x="4117584" y="878472"/>
                </a:cubicBezTo>
                <a:lnTo>
                  <a:pt x="3938237" y="864778"/>
                </a:lnTo>
                <a:cubicBezTo>
                  <a:pt x="3935219" y="864704"/>
                  <a:pt x="3932495" y="866840"/>
                  <a:pt x="3932274" y="869932"/>
                </a:cubicBezTo>
                <a:cubicBezTo>
                  <a:pt x="3932053" y="873024"/>
                  <a:pt x="3934336" y="875674"/>
                  <a:pt x="3937428" y="875895"/>
                </a:cubicBezTo>
                <a:lnTo>
                  <a:pt x="4116774" y="889589"/>
                </a:lnTo>
                <a:cubicBezTo>
                  <a:pt x="4116921" y="889589"/>
                  <a:pt x="4117068" y="889589"/>
                  <a:pt x="4117289" y="889589"/>
                </a:cubicBezTo>
                <a:cubicBezTo>
                  <a:pt x="4120087" y="889589"/>
                  <a:pt x="4122517" y="887380"/>
                  <a:pt x="4122737" y="884435"/>
                </a:cubicBezTo>
                <a:close/>
                <a:moveTo>
                  <a:pt x="4312759" y="925885"/>
                </a:moveTo>
                <a:cubicBezTo>
                  <a:pt x="4313422" y="922867"/>
                  <a:pt x="4311507" y="919922"/>
                  <a:pt x="4308489" y="919259"/>
                </a:cubicBezTo>
                <a:lnTo>
                  <a:pt x="4118320" y="878546"/>
                </a:lnTo>
                <a:cubicBezTo>
                  <a:pt x="4115228" y="877957"/>
                  <a:pt x="4112356" y="879797"/>
                  <a:pt x="4111694" y="882816"/>
                </a:cubicBezTo>
                <a:cubicBezTo>
                  <a:pt x="4111031" y="885834"/>
                  <a:pt x="4112946" y="888779"/>
                  <a:pt x="4115964" y="889442"/>
                </a:cubicBezTo>
                <a:lnTo>
                  <a:pt x="4306133" y="930155"/>
                </a:lnTo>
                <a:cubicBezTo>
                  <a:pt x="4306575" y="930229"/>
                  <a:pt x="4306943" y="930303"/>
                  <a:pt x="4307311" y="930303"/>
                </a:cubicBezTo>
                <a:cubicBezTo>
                  <a:pt x="4309888" y="930303"/>
                  <a:pt x="4312244" y="928462"/>
                  <a:pt x="4312759" y="925885"/>
                </a:cubicBezTo>
                <a:close/>
                <a:moveTo>
                  <a:pt x="4509333" y="985299"/>
                </a:moveTo>
                <a:cubicBezTo>
                  <a:pt x="4510216" y="982354"/>
                  <a:pt x="4508523" y="979262"/>
                  <a:pt x="4505578" y="978379"/>
                </a:cubicBezTo>
                <a:lnTo>
                  <a:pt x="4308857" y="919333"/>
                </a:lnTo>
                <a:cubicBezTo>
                  <a:pt x="4305839" y="918376"/>
                  <a:pt x="4302820" y="920143"/>
                  <a:pt x="4301936" y="923088"/>
                </a:cubicBezTo>
                <a:cubicBezTo>
                  <a:pt x="4301053" y="926033"/>
                  <a:pt x="4302746" y="929125"/>
                  <a:pt x="4305691" y="930008"/>
                </a:cubicBezTo>
                <a:lnTo>
                  <a:pt x="4502412" y="989054"/>
                </a:lnTo>
                <a:cubicBezTo>
                  <a:pt x="4503001" y="989201"/>
                  <a:pt x="4503517" y="989275"/>
                  <a:pt x="4504032" y="989275"/>
                </a:cubicBezTo>
                <a:cubicBezTo>
                  <a:pt x="4506462" y="989275"/>
                  <a:pt x="4508670" y="987729"/>
                  <a:pt x="4509333" y="985299"/>
                </a:cubicBezTo>
                <a:close/>
                <a:moveTo>
                  <a:pt x="4708336" y="1054358"/>
                </a:moveTo>
                <a:cubicBezTo>
                  <a:pt x="4709367" y="1051413"/>
                  <a:pt x="4707821" y="1048247"/>
                  <a:pt x="4704876" y="1047290"/>
                </a:cubicBezTo>
                <a:lnTo>
                  <a:pt x="4505799" y="978452"/>
                </a:lnTo>
                <a:cubicBezTo>
                  <a:pt x="4502854" y="977495"/>
                  <a:pt x="4499762" y="978968"/>
                  <a:pt x="4498731" y="981913"/>
                </a:cubicBezTo>
                <a:cubicBezTo>
                  <a:pt x="4497701" y="984858"/>
                  <a:pt x="4499246" y="988023"/>
                  <a:pt x="4502191" y="988980"/>
                </a:cubicBezTo>
                <a:lnTo>
                  <a:pt x="4701268" y="1057818"/>
                </a:lnTo>
                <a:cubicBezTo>
                  <a:pt x="4701858" y="1058039"/>
                  <a:pt x="4702520" y="1058113"/>
                  <a:pt x="4703109" y="1058113"/>
                </a:cubicBezTo>
                <a:cubicBezTo>
                  <a:pt x="4705391" y="1058113"/>
                  <a:pt x="4707527" y="1056714"/>
                  <a:pt x="4708336" y="1054358"/>
                </a:cubicBezTo>
                <a:close/>
                <a:moveTo>
                  <a:pt x="4905720" y="1124668"/>
                </a:moveTo>
                <a:cubicBezTo>
                  <a:pt x="4906751" y="1121797"/>
                  <a:pt x="4905205" y="1118557"/>
                  <a:pt x="4902333" y="1117526"/>
                </a:cubicBezTo>
                <a:lnTo>
                  <a:pt x="4704950" y="1047290"/>
                </a:lnTo>
                <a:cubicBezTo>
                  <a:pt x="4702078" y="1046259"/>
                  <a:pt x="4698839" y="1047805"/>
                  <a:pt x="4697808" y="1050677"/>
                </a:cubicBezTo>
                <a:cubicBezTo>
                  <a:pt x="4696778" y="1053548"/>
                  <a:pt x="4698324" y="1056787"/>
                  <a:pt x="4701195" y="1057818"/>
                </a:cubicBezTo>
                <a:lnTo>
                  <a:pt x="4898578" y="1128055"/>
                </a:lnTo>
                <a:cubicBezTo>
                  <a:pt x="4899241" y="1128276"/>
                  <a:pt x="4899830" y="1128349"/>
                  <a:pt x="4900493" y="1128349"/>
                </a:cubicBezTo>
                <a:cubicBezTo>
                  <a:pt x="4902775" y="1128349"/>
                  <a:pt x="4904910" y="1126950"/>
                  <a:pt x="4905720" y="1124668"/>
                </a:cubicBezTo>
                <a:close/>
                <a:moveTo>
                  <a:pt x="5097582" y="1187984"/>
                </a:moveTo>
                <a:cubicBezTo>
                  <a:pt x="5098539" y="1185039"/>
                  <a:pt x="5096993" y="1181947"/>
                  <a:pt x="5094048" y="1180916"/>
                </a:cubicBezTo>
                <a:lnTo>
                  <a:pt x="4902186" y="1117453"/>
                </a:lnTo>
                <a:cubicBezTo>
                  <a:pt x="4899241" y="1116496"/>
                  <a:pt x="4896076" y="1118042"/>
                  <a:pt x="4895118" y="1120987"/>
                </a:cubicBezTo>
                <a:cubicBezTo>
                  <a:pt x="4894161" y="1123932"/>
                  <a:pt x="4895708" y="1127024"/>
                  <a:pt x="4898652" y="1128055"/>
                </a:cubicBezTo>
                <a:lnTo>
                  <a:pt x="5090514" y="1191444"/>
                </a:lnTo>
                <a:cubicBezTo>
                  <a:pt x="5091103" y="1191665"/>
                  <a:pt x="5091692" y="1191739"/>
                  <a:pt x="5092281" y="1191739"/>
                </a:cubicBezTo>
                <a:cubicBezTo>
                  <a:pt x="5094637" y="1191812"/>
                  <a:pt x="5096772" y="1190340"/>
                  <a:pt x="5097582" y="1187984"/>
                </a:cubicBezTo>
                <a:close/>
                <a:moveTo>
                  <a:pt x="5181439" y="1348335"/>
                </a:moveTo>
                <a:cubicBezTo>
                  <a:pt x="5184163" y="1346863"/>
                  <a:pt x="5185120" y="1343476"/>
                  <a:pt x="5183648" y="1340752"/>
                </a:cubicBezTo>
                <a:lnTo>
                  <a:pt x="5097140" y="1183493"/>
                </a:lnTo>
                <a:cubicBezTo>
                  <a:pt x="5095668" y="1180769"/>
                  <a:pt x="5092281" y="1179812"/>
                  <a:pt x="5089557" y="1181284"/>
                </a:cubicBezTo>
                <a:cubicBezTo>
                  <a:pt x="5086833" y="1182757"/>
                  <a:pt x="5085876" y="1186143"/>
                  <a:pt x="5087348" y="1188867"/>
                </a:cubicBezTo>
                <a:lnTo>
                  <a:pt x="5173856" y="1346127"/>
                </a:lnTo>
                <a:cubicBezTo>
                  <a:pt x="5174887" y="1347967"/>
                  <a:pt x="5176801" y="1348998"/>
                  <a:pt x="5178788" y="1348998"/>
                </a:cubicBezTo>
                <a:cubicBezTo>
                  <a:pt x="5179745" y="1349072"/>
                  <a:pt x="5180629" y="1348851"/>
                  <a:pt x="5181439" y="1348335"/>
                </a:cubicBezTo>
                <a:close/>
                <a:moveTo>
                  <a:pt x="5367338" y="1389932"/>
                </a:moveTo>
                <a:cubicBezTo>
                  <a:pt x="5368074" y="1386914"/>
                  <a:pt x="5366233" y="1383895"/>
                  <a:pt x="5363288" y="1383159"/>
                </a:cubicBezTo>
                <a:lnTo>
                  <a:pt x="5180114" y="1338028"/>
                </a:lnTo>
                <a:cubicBezTo>
                  <a:pt x="5177095" y="1337218"/>
                  <a:pt x="5174077" y="1339132"/>
                  <a:pt x="5173340" y="1342077"/>
                </a:cubicBezTo>
                <a:cubicBezTo>
                  <a:pt x="5172604" y="1345096"/>
                  <a:pt x="5174445" y="1348114"/>
                  <a:pt x="5177389" y="1348851"/>
                </a:cubicBezTo>
                <a:lnTo>
                  <a:pt x="5360564" y="1393982"/>
                </a:lnTo>
                <a:cubicBezTo>
                  <a:pt x="5361006" y="1394129"/>
                  <a:pt x="5361521" y="1394129"/>
                  <a:pt x="5361963" y="1394129"/>
                </a:cubicBezTo>
                <a:cubicBezTo>
                  <a:pt x="5364466" y="1394202"/>
                  <a:pt x="5366675" y="1392509"/>
                  <a:pt x="5367338" y="1389932"/>
                </a:cubicBezTo>
                <a:close/>
                <a:moveTo>
                  <a:pt x="5460986" y="1526062"/>
                </a:moveTo>
                <a:cubicBezTo>
                  <a:pt x="5463490" y="1524295"/>
                  <a:pt x="5464078" y="1520761"/>
                  <a:pt x="5462238" y="1518258"/>
                </a:cubicBezTo>
                <a:lnTo>
                  <a:pt x="5366454" y="1385294"/>
                </a:lnTo>
                <a:cubicBezTo>
                  <a:pt x="5364614" y="1382791"/>
                  <a:pt x="5361153" y="1382276"/>
                  <a:pt x="5358650" y="1384043"/>
                </a:cubicBezTo>
                <a:cubicBezTo>
                  <a:pt x="5356147" y="1385809"/>
                  <a:pt x="5355558" y="1389343"/>
                  <a:pt x="5357398" y="1391847"/>
                </a:cubicBezTo>
                <a:lnTo>
                  <a:pt x="5453182" y="1524810"/>
                </a:lnTo>
                <a:cubicBezTo>
                  <a:pt x="5454287" y="1526356"/>
                  <a:pt x="5455980" y="1527166"/>
                  <a:pt x="5457747" y="1527092"/>
                </a:cubicBezTo>
                <a:cubicBezTo>
                  <a:pt x="5458851" y="1527166"/>
                  <a:pt x="5460029" y="1526798"/>
                  <a:pt x="5460986" y="1526062"/>
                </a:cubicBezTo>
                <a:close/>
                <a:moveTo>
                  <a:pt x="5639375" y="1551903"/>
                </a:moveTo>
                <a:cubicBezTo>
                  <a:pt x="5639890" y="1548885"/>
                  <a:pt x="5637829" y="1546014"/>
                  <a:pt x="5634810" y="1545498"/>
                </a:cubicBezTo>
                <a:lnTo>
                  <a:pt x="5458630" y="1516049"/>
                </a:lnTo>
                <a:cubicBezTo>
                  <a:pt x="5455612" y="1515460"/>
                  <a:pt x="5452740" y="1517595"/>
                  <a:pt x="5452225" y="1520613"/>
                </a:cubicBezTo>
                <a:cubicBezTo>
                  <a:pt x="5451710" y="1523632"/>
                  <a:pt x="5453771" y="1526503"/>
                  <a:pt x="5456790" y="1527019"/>
                </a:cubicBezTo>
                <a:lnTo>
                  <a:pt x="5632970" y="1556468"/>
                </a:lnTo>
                <a:cubicBezTo>
                  <a:pt x="5633265" y="1556542"/>
                  <a:pt x="5633633" y="1556542"/>
                  <a:pt x="5633927" y="1556542"/>
                </a:cubicBezTo>
                <a:cubicBezTo>
                  <a:pt x="5636578" y="1556542"/>
                  <a:pt x="5638933" y="1554627"/>
                  <a:pt x="5639375" y="1551903"/>
                </a:cubicBezTo>
                <a:close/>
                <a:moveTo>
                  <a:pt x="5738619" y="1658731"/>
                </a:moveTo>
                <a:cubicBezTo>
                  <a:pt x="5740828" y="1656596"/>
                  <a:pt x="5740902" y="1653062"/>
                  <a:pt x="5738766" y="1650853"/>
                </a:cubicBezTo>
                <a:lnTo>
                  <a:pt x="5637903" y="1547118"/>
                </a:lnTo>
                <a:cubicBezTo>
                  <a:pt x="5635768" y="1544909"/>
                  <a:pt x="5632234" y="1544836"/>
                  <a:pt x="5630025" y="1546971"/>
                </a:cubicBezTo>
                <a:cubicBezTo>
                  <a:pt x="5627817" y="1549106"/>
                  <a:pt x="5627743" y="1552640"/>
                  <a:pt x="5629878" y="1554848"/>
                </a:cubicBezTo>
                <a:lnTo>
                  <a:pt x="5730742" y="1658583"/>
                </a:lnTo>
                <a:cubicBezTo>
                  <a:pt x="5731846" y="1659688"/>
                  <a:pt x="5733318" y="1660277"/>
                  <a:pt x="5734791" y="1660277"/>
                </a:cubicBezTo>
                <a:cubicBezTo>
                  <a:pt x="5736190" y="1660350"/>
                  <a:pt x="5737589" y="1659835"/>
                  <a:pt x="5738619" y="1658731"/>
                </a:cubicBezTo>
                <a:close/>
                <a:moveTo>
                  <a:pt x="5911854" y="1674780"/>
                </a:moveTo>
                <a:cubicBezTo>
                  <a:pt x="5912223" y="1671762"/>
                  <a:pt x="5910014" y="1668964"/>
                  <a:pt x="5906922" y="1668596"/>
                </a:cubicBezTo>
                <a:lnTo>
                  <a:pt x="5735380" y="1649160"/>
                </a:lnTo>
                <a:cubicBezTo>
                  <a:pt x="5732361" y="1648791"/>
                  <a:pt x="5729563" y="1651000"/>
                  <a:pt x="5729195" y="1654092"/>
                </a:cubicBezTo>
                <a:cubicBezTo>
                  <a:pt x="5728827" y="1657111"/>
                  <a:pt x="5731036" y="1659909"/>
                  <a:pt x="5734128" y="1660277"/>
                </a:cubicBezTo>
                <a:lnTo>
                  <a:pt x="5905670" y="1679713"/>
                </a:lnTo>
                <a:cubicBezTo>
                  <a:pt x="5905891" y="1679713"/>
                  <a:pt x="5906112" y="1679787"/>
                  <a:pt x="5906333" y="1679787"/>
                </a:cubicBezTo>
                <a:cubicBezTo>
                  <a:pt x="5909130" y="1679713"/>
                  <a:pt x="5911486" y="1677652"/>
                  <a:pt x="5911854" y="1674780"/>
                </a:cubicBezTo>
                <a:close/>
                <a:moveTo>
                  <a:pt x="6079495" y="1694364"/>
                </a:moveTo>
                <a:cubicBezTo>
                  <a:pt x="6079863" y="1691272"/>
                  <a:pt x="6077654" y="1688548"/>
                  <a:pt x="6074636" y="1688180"/>
                </a:cubicBezTo>
                <a:lnTo>
                  <a:pt x="5906996" y="1668670"/>
                </a:lnTo>
                <a:cubicBezTo>
                  <a:pt x="5903903" y="1668228"/>
                  <a:pt x="5901179" y="1670510"/>
                  <a:pt x="5900811" y="1673529"/>
                </a:cubicBezTo>
                <a:cubicBezTo>
                  <a:pt x="5900443" y="1676621"/>
                  <a:pt x="5902652" y="1679345"/>
                  <a:pt x="5905670" y="1679713"/>
                </a:cubicBezTo>
                <a:lnTo>
                  <a:pt x="6073310" y="1699223"/>
                </a:lnTo>
                <a:cubicBezTo>
                  <a:pt x="6073531" y="1699223"/>
                  <a:pt x="6073752" y="1699297"/>
                  <a:pt x="6073973" y="1699297"/>
                </a:cubicBezTo>
                <a:cubicBezTo>
                  <a:pt x="6076771" y="1699297"/>
                  <a:pt x="6079127" y="1697162"/>
                  <a:pt x="6079495" y="1694364"/>
                </a:cubicBezTo>
                <a:close/>
                <a:moveTo>
                  <a:pt x="6185954" y="1782565"/>
                </a:moveTo>
                <a:cubicBezTo>
                  <a:pt x="6187868" y="1780135"/>
                  <a:pt x="6187426" y="1776675"/>
                  <a:pt x="6185070" y="1774761"/>
                </a:cubicBezTo>
                <a:lnTo>
                  <a:pt x="6077433" y="1689358"/>
                </a:lnTo>
                <a:cubicBezTo>
                  <a:pt x="6075004" y="1687444"/>
                  <a:pt x="6071543" y="1687812"/>
                  <a:pt x="6069629" y="1690241"/>
                </a:cubicBezTo>
                <a:cubicBezTo>
                  <a:pt x="6067715" y="1692671"/>
                  <a:pt x="6068157" y="1696131"/>
                  <a:pt x="6070513" y="1698045"/>
                </a:cubicBezTo>
                <a:lnTo>
                  <a:pt x="6178150" y="1783448"/>
                </a:lnTo>
                <a:cubicBezTo>
                  <a:pt x="6179180" y="1784258"/>
                  <a:pt x="6180432" y="1784626"/>
                  <a:pt x="6181684" y="1784626"/>
                </a:cubicBezTo>
                <a:cubicBezTo>
                  <a:pt x="6183230" y="1784626"/>
                  <a:pt x="6184849" y="1783964"/>
                  <a:pt x="6185954" y="1782565"/>
                </a:cubicBezTo>
                <a:close/>
                <a:moveTo>
                  <a:pt x="6293149" y="1868189"/>
                </a:moveTo>
                <a:cubicBezTo>
                  <a:pt x="6295064" y="1865759"/>
                  <a:pt x="6294695" y="1862299"/>
                  <a:pt x="6292266" y="1860385"/>
                </a:cubicBezTo>
                <a:lnTo>
                  <a:pt x="6185070" y="1774761"/>
                </a:lnTo>
                <a:cubicBezTo>
                  <a:pt x="6182714" y="1772847"/>
                  <a:pt x="6179180" y="1773215"/>
                  <a:pt x="6177266" y="1775644"/>
                </a:cubicBezTo>
                <a:cubicBezTo>
                  <a:pt x="6175352" y="1778074"/>
                  <a:pt x="6175720" y="1781534"/>
                  <a:pt x="6178150" y="1783448"/>
                </a:cubicBezTo>
                <a:lnTo>
                  <a:pt x="6285345" y="1869072"/>
                </a:lnTo>
                <a:cubicBezTo>
                  <a:pt x="6286376" y="1869882"/>
                  <a:pt x="6287628" y="1870324"/>
                  <a:pt x="6288879" y="1870324"/>
                </a:cubicBezTo>
                <a:cubicBezTo>
                  <a:pt x="6290498" y="1870250"/>
                  <a:pt x="6292045" y="1869587"/>
                  <a:pt x="6293149" y="1868189"/>
                </a:cubicBezTo>
                <a:close/>
                <a:moveTo>
                  <a:pt x="6466532" y="1885711"/>
                </a:moveTo>
                <a:cubicBezTo>
                  <a:pt x="6466900" y="1882619"/>
                  <a:pt x="6464691" y="1879895"/>
                  <a:pt x="6461672" y="1879527"/>
                </a:cubicBezTo>
                <a:lnTo>
                  <a:pt x="6289468" y="1859207"/>
                </a:lnTo>
                <a:cubicBezTo>
                  <a:pt x="6286449" y="1858838"/>
                  <a:pt x="6283652" y="1861047"/>
                  <a:pt x="6283284" y="1864066"/>
                </a:cubicBezTo>
                <a:cubicBezTo>
                  <a:pt x="6282916" y="1867158"/>
                  <a:pt x="6285124" y="1869882"/>
                  <a:pt x="6288143" y="1870250"/>
                </a:cubicBezTo>
                <a:lnTo>
                  <a:pt x="6460347" y="1890570"/>
                </a:lnTo>
                <a:cubicBezTo>
                  <a:pt x="6460568" y="1890570"/>
                  <a:pt x="6460789" y="1890644"/>
                  <a:pt x="6461084" y="1890644"/>
                </a:cubicBezTo>
                <a:cubicBezTo>
                  <a:pt x="6463808" y="1890570"/>
                  <a:pt x="6466237" y="1888509"/>
                  <a:pt x="6466532" y="1885711"/>
                </a:cubicBezTo>
                <a:close/>
                <a:moveTo>
                  <a:pt x="6640945" y="1907798"/>
                </a:moveTo>
                <a:cubicBezTo>
                  <a:pt x="6641313" y="1904779"/>
                  <a:pt x="6639178" y="1901982"/>
                  <a:pt x="6636086" y="1901540"/>
                </a:cubicBezTo>
                <a:lnTo>
                  <a:pt x="6461672" y="1879527"/>
                </a:lnTo>
                <a:cubicBezTo>
                  <a:pt x="6458654" y="1879011"/>
                  <a:pt x="6455856" y="1881294"/>
                  <a:pt x="6455415" y="1884386"/>
                </a:cubicBezTo>
                <a:cubicBezTo>
                  <a:pt x="6455047" y="1887404"/>
                  <a:pt x="6457181" y="1890202"/>
                  <a:pt x="6460274" y="1890644"/>
                </a:cubicBezTo>
                <a:lnTo>
                  <a:pt x="6634687" y="1912657"/>
                </a:lnTo>
                <a:cubicBezTo>
                  <a:pt x="6634908" y="1912731"/>
                  <a:pt x="6635202" y="1912731"/>
                  <a:pt x="6635423" y="1912731"/>
                </a:cubicBezTo>
                <a:cubicBezTo>
                  <a:pt x="6638221" y="1912583"/>
                  <a:pt x="6640577" y="1910596"/>
                  <a:pt x="6640945" y="1907798"/>
                </a:cubicBezTo>
                <a:close/>
                <a:moveTo>
                  <a:pt x="6801149" y="1920461"/>
                </a:moveTo>
                <a:cubicBezTo>
                  <a:pt x="6801370" y="1917369"/>
                  <a:pt x="6799088" y="1914719"/>
                  <a:pt x="6796069" y="1914424"/>
                </a:cubicBezTo>
                <a:lnTo>
                  <a:pt x="6635865" y="1901466"/>
                </a:lnTo>
                <a:cubicBezTo>
                  <a:pt x="6632773" y="1901393"/>
                  <a:pt x="6630122" y="1903528"/>
                  <a:pt x="6629828" y="1906546"/>
                </a:cubicBezTo>
                <a:cubicBezTo>
                  <a:pt x="6629607" y="1909639"/>
                  <a:pt x="6631890" y="1912289"/>
                  <a:pt x="6634908" y="1912583"/>
                </a:cubicBezTo>
                <a:lnTo>
                  <a:pt x="6795112" y="1925541"/>
                </a:lnTo>
                <a:cubicBezTo>
                  <a:pt x="6795259" y="1925541"/>
                  <a:pt x="6795480" y="1925541"/>
                  <a:pt x="6795628" y="1925541"/>
                </a:cubicBezTo>
                <a:cubicBezTo>
                  <a:pt x="6798498" y="1925541"/>
                  <a:pt x="6800928" y="1923332"/>
                  <a:pt x="6801149" y="1920461"/>
                </a:cubicBezTo>
                <a:close/>
                <a:moveTo>
                  <a:pt x="10026581" y="2266343"/>
                </a:moveTo>
                <a:cubicBezTo>
                  <a:pt x="10028200" y="2263693"/>
                  <a:pt x="10027390" y="2260306"/>
                  <a:pt x="10024740" y="2258686"/>
                </a:cubicBezTo>
                <a:lnTo>
                  <a:pt x="9953915" y="2215249"/>
                </a:lnTo>
                <a:cubicBezTo>
                  <a:pt x="9951338" y="2213629"/>
                  <a:pt x="9947878" y="2214439"/>
                  <a:pt x="9946258" y="2217089"/>
                </a:cubicBezTo>
                <a:cubicBezTo>
                  <a:pt x="9944638" y="2219739"/>
                  <a:pt x="9945448" y="2223126"/>
                  <a:pt x="9948098" y="2224746"/>
                </a:cubicBezTo>
                <a:lnTo>
                  <a:pt x="10018924" y="2268183"/>
                </a:lnTo>
                <a:cubicBezTo>
                  <a:pt x="10019807" y="2268773"/>
                  <a:pt x="10020838" y="2268993"/>
                  <a:pt x="10021869" y="2268993"/>
                </a:cubicBezTo>
                <a:cubicBezTo>
                  <a:pt x="10023709" y="2268993"/>
                  <a:pt x="10025550" y="2268036"/>
                  <a:pt x="10026581" y="2266343"/>
                </a:cubicBezTo>
                <a:close/>
                <a:moveTo>
                  <a:pt x="10163741" y="2336948"/>
                </a:moveTo>
                <a:cubicBezTo>
                  <a:pt x="10165139" y="2334223"/>
                  <a:pt x="10164109" y="2330837"/>
                  <a:pt x="10161385" y="2329438"/>
                </a:cubicBezTo>
                <a:lnTo>
                  <a:pt x="10024445" y="2258465"/>
                </a:lnTo>
                <a:cubicBezTo>
                  <a:pt x="10021721" y="2257066"/>
                  <a:pt x="10018335" y="2258097"/>
                  <a:pt x="10016937" y="2260821"/>
                </a:cubicBezTo>
                <a:cubicBezTo>
                  <a:pt x="10015537" y="2263545"/>
                  <a:pt x="10016568" y="2266932"/>
                  <a:pt x="10019292" y="2268331"/>
                </a:cubicBezTo>
                <a:lnTo>
                  <a:pt x="10156231" y="2339303"/>
                </a:lnTo>
                <a:cubicBezTo>
                  <a:pt x="10157041" y="2339745"/>
                  <a:pt x="10157924" y="2339966"/>
                  <a:pt x="10158808" y="2339893"/>
                </a:cubicBezTo>
                <a:cubicBezTo>
                  <a:pt x="10160869" y="2339966"/>
                  <a:pt x="10162784" y="2338862"/>
                  <a:pt x="10163741" y="2336948"/>
                </a:cubicBezTo>
                <a:close/>
                <a:moveTo>
                  <a:pt x="10308484" y="2382962"/>
                </a:moveTo>
                <a:cubicBezTo>
                  <a:pt x="10309441" y="2380017"/>
                  <a:pt x="10307821" y="2376925"/>
                  <a:pt x="10304877" y="2375968"/>
                </a:cubicBezTo>
                <a:lnTo>
                  <a:pt x="10160502" y="2329143"/>
                </a:lnTo>
                <a:cubicBezTo>
                  <a:pt x="10157557" y="2328186"/>
                  <a:pt x="10154390" y="2329806"/>
                  <a:pt x="10153507" y="2332751"/>
                </a:cubicBezTo>
                <a:cubicBezTo>
                  <a:pt x="10152550" y="2335696"/>
                  <a:pt x="10154169" y="2338788"/>
                  <a:pt x="10157114" y="2339745"/>
                </a:cubicBezTo>
                <a:lnTo>
                  <a:pt x="10301489" y="2386570"/>
                </a:lnTo>
                <a:cubicBezTo>
                  <a:pt x="10302079" y="2386790"/>
                  <a:pt x="10302668" y="2386864"/>
                  <a:pt x="10303256" y="2386864"/>
                </a:cubicBezTo>
                <a:cubicBezTo>
                  <a:pt x="10305613" y="2386790"/>
                  <a:pt x="10307748" y="2385318"/>
                  <a:pt x="10308484" y="2382962"/>
                </a:cubicBezTo>
                <a:close/>
                <a:moveTo>
                  <a:pt x="10454626" y="2403871"/>
                </a:moveTo>
                <a:cubicBezTo>
                  <a:pt x="10455067" y="2400853"/>
                  <a:pt x="10453007" y="2397981"/>
                  <a:pt x="10449914" y="2397539"/>
                </a:cubicBezTo>
                <a:lnTo>
                  <a:pt x="10303993" y="2375673"/>
                </a:lnTo>
                <a:cubicBezTo>
                  <a:pt x="10301048" y="2375232"/>
                  <a:pt x="10298103" y="2377293"/>
                  <a:pt x="10297661" y="2380385"/>
                </a:cubicBezTo>
                <a:cubicBezTo>
                  <a:pt x="10297220" y="2383404"/>
                  <a:pt x="10299281" y="2386275"/>
                  <a:pt x="10302373" y="2386717"/>
                </a:cubicBezTo>
                <a:lnTo>
                  <a:pt x="10448295" y="2408583"/>
                </a:lnTo>
                <a:cubicBezTo>
                  <a:pt x="10448588" y="2408657"/>
                  <a:pt x="10448883" y="2408657"/>
                  <a:pt x="10449178" y="2408657"/>
                </a:cubicBezTo>
                <a:cubicBezTo>
                  <a:pt x="10451902" y="2408657"/>
                  <a:pt x="10454258" y="2406669"/>
                  <a:pt x="10454626" y="2403871"/>
                </a:cubicBezTo>
                <a:close/>
                <a:moveTo>
                  <a:pt x="10449325" y="2408657"/>
                </a:moveTo>
                <a:lnTo>
                  <a:pt x="10590755" y="2404902"/>
                </a:lnTo>
                <a:cubicBezTo>
                  <a:pt x="10593848" y="2404828"/>
                  <a:pt x="10596277" y="2402251"/>
                  <a:pt x="10596203" y="2399159"/>
                </a:cubicBezTo>
                <a:cubicBezTo>
                  <a:pt x="10596130" y="2396067"/>
                  <a:pt x="10593627" y="2393564"/>
                  <a:pt x="10590460" y="2393711"/>
                </a:cubicBezTo>
                <a:lnTo>
                  <a:pt x="10449031" y="2397466"/>
                </a:lnTo>
                <a:cubicBezTo>
                  <a:pt x="10445938" y="2397539"/>
                  <a:pt x="10443509" y="2400116"/>
                  <a:pt x="10443583" y="2403209"/>
                </a:cubicBezTo>
                <a:cubicBezTo>
                  <a:pt x="10443656" y="2406227"/>
                  <a:pt x="10446159" y="2408657"/>
                  <a:pt x="10449178" y="2408657"/>
                </a:cubicBezTo>
                <a:cubicBezTo>
                  <a:pt x="10449252" y="2408657"/>
                  <a:pt x="10449252" y="2408657"/>
                  <a:pt x="10449325" y="2408657"/>
                </a:cubicBezTo>
                <a:close/>
                <a:moveTo>
                  <a:pt x="10591786" y="2404755"/>
                </a:moveTo>
                <a:lnTo>
                  <a:pt x="10724749" y="2375011"/>
                </a:lnTo>
                <a:cubicBezTo>
                  <a:pt x="10727768" y="2374348"/>
                  <a:pt x="10729608" y="2371330"/>
                  <a:pt x="10728946" y="2368385"/>
                </a:cubicBezTo>
                <a:cubicBezTo>
                  <a:pt x="10728284" y="2365366"/>
                  <a:pt x="10725339" y="2363452"/>
                  <a:pt x="10722320" y="2364188"/>
                </a:cubicBezTo>
                <a:lnTo>
                  <a:pt x="10589357" y="2393932"/>
                </a:lnTo>
                <a:cubicBezTo>
                  <a:pt x="10586338" y="2394595"/>
                  <a:pt x="10584497" y="2397613"/>
                  <a:pt x="10585160" y="2400558"/>
                </a:cubicBezTo>
                <a:cubicBezTo>
                  <a:pt x="10585748" y="2403135"/>
                  <a:pt x="10588031" y="2404902"/>
                  <a:pt x="10590608" y="2404902"/>
                </a:cubicBezTo>
                <a:cubicBezTo>
                  <a:pt x="10590976" y="2404902"/>
                  <a:pt x="10591344" y="2404828"/>
                  <a:pt x="10591786" y="2404755"/>
                </a:cubicBezTo>
                <a:close/>
                <a:moveTo>
                  <a:pt x="10728651" y="2371771"/>
                </a:moveTo>
                <a:lnTo>
                  <a:pt x="10794102" y="2216205"/>
                </a:lnTo>
                <a:cubicBezTo>
                  <a:pt x="10795281" y="2213334"/>
                  <a:pt x="10793955" y="2210095"/>
                  <a:pt x="10791084" y="2208917"/>
                </a:cubicBezTo>
                <a:cubicBezTo>
                  <a:pt x="10788212" y="2207739"/>
                  <a:pt x="10784973" y="2209064"/>
                  <a:pt x="10783795" y="2211862"/>
                </a:cubicBezTo>
                <a:lnTo>
                  <a:pt x="10718344" y="2367428"/>
                </a:lnTo>
                <a:cubicBezTo>
                  <a:pt x="10717167" y="2370299"/>
                  <a:pt x="10718491" y="2373538"/>
                  <a:pt x="10721363" y="2374716"/>
                </a:cubicBezTo>
                <a:cubicBezTo>
                  <a:pt x="10722099" y="2375011"/>
                  <a:pt x="10722835" y="2375158"/>
                  <a:pt x="10723572" y="2375158"/>
                </a:cubicBezTo>
                <a:cubicBezTo>
                  <a:pt x="10725706" y="2375158"/>
                  <a:pt x="10727768" y="2373906"/>
                  <a:pt x="10728651" y="2371771"/>
                </a:cubicBezTo>
                <a:close/>
                <a:moveTo>
                  <a:pt x="10791452" y="2219003"/>
                </a:moveTo>
                <a:lnTo>
                  <a:pt x="10919704" y="2154067"/>
                </a:lnTo>
                <a:cubicBezTo>
                  <a:pt x="10922428" y="2152669"/>
                  <a:pt x="10923532" y="2149282"/>
                  <a:pt x="10922133" y="2146558"/>
                </a:cubicBezTo>
                <a:cubicBezTo>
                  <a:pt x="10920734" y="2143834"/>
                  <a:pt x="10917348" y="2142730"/>
                  <a:pt x="10914624" y="2144129"/>
                </a:cubicBezTo>
                <a:lnTo>
                  <a:pt x="10786372" y="2208991"/>
                </a:lnTo>
                <a:cubicBezTo>
                  <a:pt x="10783648" y="2210389"/>
                  <a:pt x="10782544" y="2213776"/>
                  <a:pt x="10783942" y="2216500"/>
                </a:cubicBezTo>
                <a:cubicBezTo>
                  <a:pt x="10784973" y="2218488"/>
                  <a:pt x="10786888" y="2219592"/>
                  <a:pt x="10788949" y="2219592"/>
                </a:cubicBezTo>
                <a:cubicBezTo>
                  <a:pt x="10789759" y="2219592"/>
                  <a:pt x="10790642" y="2219371"/>
                  <a:pt x="10791452" y="2219003"/>
                </a:cubicBezTo>
                <a:close/>
                <a:moveTo>
                  <a:pt x="10922428" y="2150975"/>
                </a:moveTo>
                <a:lnTo>
                  <a:pt x="10956588" y="2052541"/>
                </a:lnTo>
                <a:cubicBezTo>
                  <a:pt x="10957619" y="2049670"/>
                  <a:pt x="10956073" y="2046430"/>
                  <a:pt x="10953128" y="2045473"/>
                </a:cubicBezTo>
                <a:cubicBezTo>
                  <a:pt x="10950257" y="2044516"/>
                  <a:pt x="10947092" y="2045989"/>
                  <a:pt x="10946061" y="2048933"/>
                </a:cubicBezTo>
                <a:lnTo>
                  <a:pt x="10911900" y="2147368"/>
                </a:lnTo>
                <a:cubicBezTo>
                  <a:pt x="10910869" y="2150239"/>
                  <a:pt x="10912415" y="2153479"/>
                  <a:pt x="10915360" y="2154436"/>
                </a:cubicBezTo>
                <a:cubicBezTo>
                  <a:pt x="10915949" y="2154657"/>
                  <a:pt x="10916612" y="2154730"/>
                  <a:pt x="10917200" y="2154730"/>
                </a:cubicBezTo>
                <a:cubicBezTo>
                  <a:pt x="10919557" y="2154657"/>
                  <a:pt x="10921691" y="2153258"/>
                  <a:pt x="10922428" y="2150975"/>
                </a:cubicBezTo>
                <a:close/>
                <a:moveTo>
                  <a:pt x="10954822" y="2055044"/>
                </a:moveTo>
                <a:lnTo>
                  <a:pt x="10963288" y="2048271"/>
                </a:lnTo>
                <a:cubicBezTo>
                  <a:pt x="10965719" y="2046357"/>
                  <a:pt x="10966086" y="2042823"/>
                  <a:pt x="10964172" y="2040467"/>
                </a:cubicBezTo>
                <a:cubicBezTo>
                  <a:pt x="10962258" y="2038037"/>
                  <a:pt x="10958724" y="2037669"/>
                  <a:pt x="10956368" y="2039583"/>
                </a:cubicBezTo>
                <a:lnTo>
                  <a:pt x="10947901" y="2046357"/>
                </a:lnTo>
                <a:cubicBezTo>
                  <a:pt x="10945472" y="2048271"/>
                  <a:pt x="10945104" y="2051805"/>
                  <a:pt x="10947018" y="2054161"/>
                </a:cubicBezTo>
                <a:cubicBezTo>
                  <a:pt x="10948122" y="2055560"/>
                  <a:pt x="10949742" y="2056296"/>
                  <a:pt x="10951435" y="2056222"/>
                </a:cubicBezTo>
                <a:cubicBezTo>
                  <a:pt x="10952613" y="2056222"/>
                  <a:pt x="10953792" y="2055854"/>
                  <a:pt x="10954822" y="2055044"/>
                </a:cubicBezTo>
                <a:close/>
                <a:moveTo>
                  <a:pt x="10963288" y="2048197"/>
                </a:moveTo>
                <a:lnTo>
                  <a:pt x="11061649" y="1969200"/>
                </a:lnTo>
                <a:cubicBezTo>
                  <a:pt x="11064005" y="1967285"/>
                  <a:pt x="11064447" y="1963752"/>
                  <a:pt x="11062459" y="1961396"/>
                </a:cubicBezTo>
                <a:cubicBezTo>
                  <a:pt x="11060545" y="1958966"/>
                  <a:pt x="11057011" y="1958598"/>
                  <a:pt x="11054655" y="1960512"/>
                </a:cubicBezTo>
                <a:lnTo>
                  <a:pt x="10956295" y="2039510"/>
                </a:lnTo>
                <a:cubicBezTo>
                  <a:pt x="10953938" y="2041424"/>
                  <a:pt x="10953497" y="2044958"/>
                  <a:pt x="10955485" y="2047314"/>
                </a:cubicBezTo>
                <a:cubicBezTo>
                  <a:pt x="10956588" y="2048713"/>
                  <a:pt x="10958209" y="2049375"/>
                  <a:pt x="10959828" y="2049375"/>
                </a:cubicBezTo>
                <a:cubicBezTo>
                  <a:pt x="10961080" y="2049449"/>
                  <a:pt x="10962258" y="2049081"/>
                  <a:pt x="10963288" y="2048197"/>
                </a:cubicBezTo>
                <a:close/>
                <a:moveTo>
                  <a:pt x="11058410" y="1970451"/>
                </a:moveTo>
                <a:cubicBezTo>
                  <a:pt x="11061501" y="1970304"/>
                  <a:pt x="11063858" y="1967654"/>
                  <a:pt x="11063637" y="1964561"/>
                </a:cubicBezTo>
                <a:lnTo>
                  <a:pt x="11061501" y="1926351"/>
                </a:lnTo>
                <a:cubicBezTo>
                  <a:pt x="11061355" y="1923259"/>
                  <a:pt x="11058851" y="1920903"/>
                  <a:pt x="11055612" y="1921124"/>
                </a:cubicBezTo>
                <a:cubicBezTo>
                  <a:pt x="11052520" y="1921271"/>
                  <a:pt x="11050164" y="1923921"/>
                  <a:pt x="11050385" y="1927013"/>
                </a:cubicBezTo>
                <a:lnTo>
                  <a:pt x="11052520" y="1965224"/>
                </a:lnTo>
                <a:cubicBezTo>
                  <a:pt x="11052667" y="1968169"/>
                  <a:pt x="11055170" y="1970525"/>
                  <a:pt x="11058115" y="1970451"/>
                </a:cubicBezTo>
                <a:cubicBezTo>
                  <a:pt x="11058262" y="1970451"/>
                  <a:pt x="11058336" y="1970451"/>
                  <a:pt x="11058410" y="1970451"/>
                </a:cubicBezTo>
                <a:close/>
                <a:moveTo>
                  <a:pt x="11058336" y="1931725"/>
                </a:moveTo>
                <a:cubicBezTo>
                  <a:pt x="11061134" y="1930400"/>
                  <a:pt x="11062312" y="1927087"/>
                  <a:pt x="11061060" y="1924289"/>
                </a:cubicBezTo>
                <a:lnTo>
                  <a:pt x="11048691" y="1897638"/>
                </a:lnTo>
                <a:cubicBezTo>
                  <a:pt x="11047366" y="1894840"/>
                  <a:pt x="11044126" y="1893662"/>
                  <a:pt x="11041255" y="1894914"/>
                </a:cubicBezTo>
                <a:cubicBezTo>
                  <a:pt x="11038458" y="1896239"/>
                  <a:pt x="11037280" y="1899478"/>
                  <a:pt x="11038531" y="1902350"/>
                </a:cubicBezTo>
                <a:lnTo>
                  <a:pt x="11050900" y="1929001"/>
                </a:lnTo>
                <a:cubicBezTo>
                  <a:pt x="11051857" y="1931063"/>
                  <a:pt x="11053919" y="1932241"/>
                  <a:pt x="11055980" y="1932241"/>
                </a:cubicBezTo>
                <a:cubicBezTo>
                  <a:pt x="11056790" y="1932241"/>
                  <a:pt x="11057600" y="1932020"/>
                  <a:pt x="11058336" y="1931725"/>
                </a:cubicBezTo>
                <a:close/>
                <a:moveTo>
                  <a:pt x="11047366" y="1904117"/>
                </a:moveTo>
                <a:cubicBezTo>
                  <a:pt x="11049648" y="1902055"/>
                  <a:pt x="11049869" y="1898521"/>
                  <a:pt x="11047808" y="1896239"/>
                </a:cubicBezTo>
                <a:lnTo>
                  <a:pt x="11031316" y="1877760"/>
                </a:lnTo>
                <a:cubicBezTo>
                  <a:pt x="11029255" y="1875477"/>
                  <a:pt x="11025721" y="1875257"/>
                  <a:pt x="11023439" y="1877318"/>
                </a:cubicBezTo>
                <a:cubicBezTo>
                  <a:pt x="11021156" y="1879379"/>
                  <a:pt x="11020936" y="1882913"/>
                  <a:pt x="11022997" y="1885196"/>
                </a:cubicBezTo>
                <a:lnTo>
                  <a:pt x="11039488" y="1903675"/>
                </a:lnTo>
                <a:cubicBezTo>
                  <a:pt x="11040593" y="1904927"/>
                  <a:pt x="11042139" y="1905516"/>
                  <a:pt x="11043685" y="1905516"/>
                </a:cubicBezTo>
                <a:cubicBezTo>
                  <a:pt x="11045010" y="1905516"/>
                  <a:pt x="11046336" y="1905074"/>
                  <a:pt x="11047366" y="1904117"/>
                </a:cubicBezTo>
                <a:close/>
                <a:moveTo>
                  <a:pt x="3114468" y="2319867"/>
                </a:moveTo>
                <a:cubicBezTo>
                  <a:pt x="3116824" y="2317879"/>
                  <a:pt x="3117045" y="2314345"/>
                  <a:pt x="3115057" y="2311989"/>
                </a:cubicBezTo>
                <a:lnTo>
                  <a:pt x="3100553" y="2295277"/>
                </a:lnTo>
                <a:cubicBezTo>
                  <a:pt x="3098565" y="2292921"/>
                  <a:pt x="3094958" y="2292700"/>
                  <a:pt x="3092675" y="2294688"/>
                </a:cubicBezTo>
                <a:cubicBezTo>
                  <a:pt x="3090319" y="2296676"/>
                  <a:pt x="3090098" y="2300210"/>
                  <a:pt x="3092086" y="2302566"/>
                </a:cubicBezTo>
                <a:lnTo>
                  <a:pt x="3106590" y="2319278"/>
                </a:lnTo>
                <a:cubicBezTo>
                  <a:pt x="3107695" y="2320530"/>
                  <a:pt x="3109241" y="2321192"/>
                  <a:pt x="3110860" y="2321192"/>
                </a:cubicBezTo>
                <a:cubicBezTo>
                  <a:pt x="3112185" y="2321266"/>
                  <a:pt x="3113437" y="2320824"/>
                  <a:pt x="3114468" y="2319867"/>
                </a:cubicBezTo>
                <a:close/>
                <a:moveTo>
                  <a:pt x="3100332" y="2302860"/>
                </a:moveTo>
                <a:cubicBezTo>
                  <a:pt x="3102467" y="2300651"/>
                  <a:pt x="3102467" y="2297118"/>
                  <a:pt x="3100259" y="2294982"/>
                </a:cubicBezTo>
                <a:lnTo>
                  <a:pt x="3093117" y="2288062"/>
                </a:lnTo>
                <a:cubicBezTo>
                  <a:pt x="3090908" y="2285927"/>
                  <a:pt x="3087374" y="2285927"/>
                  <a:pt x="3085239" y="2288135"/>
                </a:cubicBezTo>
                <a:cubicBezTo>
                  <a:pt x="3083104" y="2290344"/>
                  <a:pt x="3083104" y="2293878"/>
                  <a:pt x="3085313" y="2296013"/>
                </a:cubicBezTo>
                <a:lnTo>
                  <a:pt x="3092454" y="2302934"/>
                </a:lnTo>
                <a:cubicBezTo>
                  <a:pt x="3093559" y="2304038"/>
                  <a:pt x="3094958" y="2304553"/>
                  <a:pt x="3096356" y="2304553"/>
                </a:cubicBezTo>
                <a:cubicBezTo>
                  <a:pt x="3097829" y="2304553"/>
                  <a:pt x="3099228" y="2303964"/>
                  <a:pt x="3100332" y="2302860"/>
                </a:cubicBezTo>
                <a:close/>
                <a:moveTo>
                  <a:pt x="3093191" y="2295940"/>
                </a:moveTo>
                <a:cubicBezTo>
                  <a:pt x="3095326" y="2293731"/>
                  <a:pt x="3095326" y="2290197"/>
                  <a:pt x="3093117" y="2288062"/>
                </a:cubicBezTo>
                <a:lnTo>
                  <a:pt x="3082663" y="2277828"/>
                </a:lnTo>
                <a:cubicBezTo>
                  <a:pt x="3080454" y="2275693"/>
                  <a:pt x="3076920" y="2275767"/>
                  <a:pt x="3074785" y="2277902"/>
                </a:cubicBezTo>
                <a:cubicBezTo>
                  <a:pt x="3072650" y="2280111"/>
                  <a:pt x="3072650" y="2283644"/>
                  <a:pt x="3074859" y="2285779"/>
                </a:cubicBezTo>
                <a:lnTo>
                  <a:pt x="3085313" y="2296013"/>
                </a:lnTo>
                <a:cubicBezTo>
                  <a:pt x="3086417" y="2297118"/>
                  <a:pt x="3087816" y="2297633"/>
                  <a:pt x="3089215" y="2297633"/>
                </a:cubicBezTo>
                <a:cubicBezTo>
                  <a:pt x="3090688" y="2297633"/>
                  <a:pt x="3092160" y="2297044"/>
                  <a:pt x="3093191" y="2295940"/>
                </a:cubicBezTo>
                <a:close/>
                <a:moveTo>
                  <a:pt x="3082000" y="2286442"/>
                </a:moveTo>
                <a:cubicBezTo>
                  <a:pt x="3084503" y="2284675"/>
                  <a:pt x="3085092" y="2281215"/>
                  <a:pt x="3083325" y="2278638"/>
                </a:cubicBezTo>
                <a:lnTo>
                  <a:pt x="3062048" y="2248452"/>
                </a:lnTo>
                <a:cubicBezTo>
                  <a:pt x="3060281" y="2245949"/>
                  <a:pt x="3056747" y="2245360"/>
                  <a:pt x="3054244" y="2247127"/>
                </a:cubicBezTo>
                <a:cubicBezTo>
                  <a:pt x="3051741" y="2248894"/>
                  <a:pt x="3051152" y="2252354"/>
                  <a:pt x="3052919" y="2254931"/>
                </a:cubicBezTo>
                <a:lnTo>
                  <a:pt x="3074196" y="2285117"/>
                </a:lnTo>
                <a:cubicBezTo>
                  <a:pt x="3075300" y="2286663"/>
                  <a:pt x="3077067" y="2287473"/>
                  <a:pt x="3078761" y="2287473"/>
                </a:cubicBezTo>
                <a:cubicBezTo>
                  <a:pt x="3079938" y="2287399"/>
                  <a:pt x="3081043" y="2287105"/>
                  <a:pt x="3082000" y="2286442"/>
                </a:cubicBezTo>
                <a:close/>
                <a:moveTo>
                  <a:pt x="3060723" y="2256183"/>
                </a:moveTo>
                <a:cubicBezTo>
                  <a:pt x="3063226" y="2254416"/>
                  <a:pt x="3063815" y="2250956"/>
                  <a:pt x="3062048" y="2248452"/>
                </a:cubicBezTo>
                <a:lnTo>
                  <a:pt x="3034808" y="2209800"/>
                </a:lnTo>
                <a:cubicBezTo>
                  <a:pt x="3033041" y="2207297"/>
                  <a:pt x="3029580" y="2206708"/>
                  <a:pt x="3027077" y="2208475"/>
                </a:cubicBezTo>
                <a:cubicBezTo>
                  <a:pt x="3024574" y="2210242"/>
                  <a:pt x="3023985" y="2213702"/>
                  <a:pt x="3025752" y="2216205"/>
                </a:cubicBezTo>
                <a:lnTo>
                  <a:pt x="3053066" y="2254858"/>
                </a:lnTo>
                <a:cubicBezTo>
                  <a:pt x="3054170" y="2256404"/>
                  <a:pt x="3055864" y="2257214"/>
                  <a:pt x="3057631" y="2257214"/>
                </a:cubicBezTo>
                <a:cubicBezTo>
                  <a:pt x="3058588" y="2257214"/>
                  <a:pt x="3059692" y="2256919"/>
                  <a:pt x="3060723" y="2256183"/>
                </a:cubicBezTo>
                <a:close/>
                <a:moveTo>
                  <a:pt x="3032672" y="2217973"/>
                </a:moveTo>
                <a:cubicBezTo>
                  <a:pt x="3035470" y="2216647"/>
                  <a:pt x="3036574" y="2213261"/>
                  <a:pt x="3035249" y="2210537"/>
                </a:cubicBezTo>
                <a:lnTo>
                  <a:pt x="2994757" y="2127784"/>
                </a:lnTo>
                <a:cubicBezTo>
                  <a:pt x="2993431" y="2124986"/>
                  <a:pt x="2990045" y="2123882"/>
                  <a:pt x="2987321" y="2125207"/>
                </a:cubicBezTo>
                <a:cubicBezTo>
                  <a:pt x="2984523" y="2126532"/>
                  <a:pt x="2983419" y="2129919"/>
                  <a:pt x="2984744" y="2132643"/>
                </a:cubicBezTo>
                <a:lnTo>
                  <a:pt x="3025236" y="2215396"/>
                </a:lnTo>
                <a:cubicBezTo>
                  <a:pt x="3026194" y="2217383"/>
                  <a:pt x="3028181" y="2218561"/>
                  <a:pt x="3030243" y="2218488"/>
                </a:cubicBezTo>
                <a:cubicBezTo>
                  <a:pt x="3031053" y="2218561"/>
                  <a:pt x="3031863" y="2218414"/>
                  <a:pt x="3032672" y="2217973"/>
                </a:cubicBezTo>
                <a:close/>
                <a:moveTo>
                  <a:pt x="2994167" y="2133600"/>
                </a:moveTo>
                <a:cubicBezTo>
                  <a:pt x="2996008" y="2131097"/>
                  <a:pt x="2995493" y="2127637"/>
                  <a:pt x="2992989" y="2125796"/>
                </a:cubicBezTo>
                <a:lnTo>
                  <a:pt x="2876076" y="2038921"/>
                </a:lnTo>
                <a:cubicBezTo>
                  <a:pt x="2873646" y="2037080"/>
                  <a:pt x="2870112" y="2037596"/>
                  <a:pt x="2868272" y="2040099"/>
                </a:cubicBezTo>
                <a:cubicBezTo>
                  <a:pt x="2866431" y="2042602"/>
                  <a:pt x="2866947" y="2046062"/>
                  <a:pt x="2869450" y="2047903"/>
                </a:cubicBezTo>
                <a:lnTo>
                  <a:pt x="2986363" y="2134778"/>
                </a:lnTo>
                <a:cubicBezTo>
                  <a:pt x="2987394" y="2135514"/>
                  <a:pt x="2988572" y="2135883"/>
                  <a:pt x="2989750" y="2135883"/>
                </a:cubicBezTo>
                <a:cubicBezTo>
                  <a:pt x="2991370" y="2135809"/>
                  <a:pt x="2993063" y="2135073"/>
                  <a:pt x="2994167" y="2133600"/>
                </a:cubicBezTo>
                <a:close/>
                <a:moveTo>
                  <a:pt x="2878211" y="2044369"/>
                </a:moveTo>
                <a:cubicBezTo>
                  <a:pt x="2878726" y="2041350"/>
                  <a:pt x="2876665" y="2038479"/>
                  <a:pt x="2873646" y="2037964"/>
                </a:cubicBezTo>
                <a:lnTo>
                  <a:pt x="2745763" y="2016024"/>
                </a:lnTo>
                <a:cubicBezTo>
                  <a:pt x="2742744" y="2015582"/>
                  <a:pt x="2739873" y="2017570"/>
                  <a:pt x="2739358" y="2020589"/>
                </a:cubicBezTo>
                <a:cubicBezTo>
                  <a:pt x="2738842" y="2023607"/>
                  <a:pt x="2740904" y="2026479"/>
                  <a:pt x="2743922" y="2026994"/>
                </a:cubicBezTo>
                <a:lnTo>
                  <a:pt x="2871806" y="2048933"/>
                </a:lnTo>
                <a:cubicBezTo>
                  <a:pt x="2872100" y="2049007"/>
                  <a:pt x="2872468" y="2049007"/>
                  <a:pt x="2872763" y="2049007"/>
                </a:cubicBezTo>
                <a:cubicBezTo>
                  <a:pt x="2875413" y="2049007"/>
                  <a:pt x="2877769" y="2047093"/>
                  <a:pt x="2878211" y="2044369"/>
                </a:cubicBezTo>
                <a:close/>
                <a:moveTo>
                  <a:pt x="2750401" y="2022356"/>
                </a:moveTo>
                <a:cubicBezTo>
                  <a:pt x="2750917" y="2019337"/>
                  <a:pt x="2748855" y="2016466"/>
                  <a:pt x="2745837" y="2015950"/>
                </a:cubicBezTo>
                <a:lnTo>
                  <a:pt x="2741125" y="2015140"/>
                </a:lnTo>
                <a:cubicBezTo>
                  <a:pt x="2738033" y="2014699"/>
                  <a:pt x="2735235" y="2016687"/>
                  <a:pt x="2734719" y="2019705"/>
                </a:cubicBezTo>
                <a:cubicBezTo>
                  <a:pt x="2734204" y="2022724"/>
                  <a:pt x="2736265" y="2025595"/>
                  <a:pt x="2739284" y="2026110"/>
                </a:cubicBezTo>
                <a:lnTo>
                  <a:pt x="2743996" y="2026920"/>
                </a:lnTo>
                <a:cubicBezTo>
                  <a:pt x="2744364" y="2026994"/>
                  <a:pt x="2744659" y="2026994"/>
                  <a:pt x="2744953" y="2026994"/>
                </a:cubicBezTo>
                <a:cubicBezTo>
                  <a:pt x="2747603" y="2026994"/>
                  <a:pt x="2749959" y="2025080"/>
                  <a:pt x="2750401" y="2022356"/>
                </a:cubicBezTo>
                <a:close/>
                <a:moveTo>
                  <a:pt x="2745468" y="2022356"/>
                </a:moveTo>
                <a:cubicBezTo>
                  <a:pt x="2746425" y="2019411"/>
                  <a:pt x="2744806" y="2016318"/>
                  <a:pt x="2741861" y="2015361"/>
                </a:cubicBezTo>
                <a:lnTo>
                  <a:pt x="2666986" y="1991287"/>
                </a:lnTo>
                <a:cubicBezTo>
                  <a:pt x="2664041" y="1990329"/>
                  <a:pt x="2660949" y="1991949"/>
                  <a:pt x="2659992" y="1994894"/>
                </a:cubicBezTo>
                <a:cubicBezTo>
                  <a:pt x="2659035" y="1997839"/>
                  <a:pt x="2660655" y="2000931"/>
                  <a:pt x="2663599" y="2001888"/>
                </a:cubicBezTo>
                <a:lnTo>
                  <a:pt x="2738474" y="2025963"/>
                </a:lnTo>
                <a:cubicBezTo>
                  <a:pt x="2739063" y="2026184"/>
                  <a:pt x="2739652" y="2026258"/>
                  <a:pt x="2740241" y="2026258"/>
                </a:cubicBezTo>
                <a:cubicBezTo>
                  <a:pt x="2742597" y="2026184"/>
                  <a:pt x="2744732" y="2024712"/>
                  <a:pt x="2745468" y="2022356"/>
                </a:cubicBezTo>
                <a:close/>
                <a:moveTo>
                  <a:pt x="2661612" y="2003140"/>
                </a:moveTo>
                <a:lnTo>
                  <a:pt x="2666544" y="2001962"/>
                </a:lnTo>
                <a:cubicBezTo>
                  <a:pt x="2669563" y="2001299"/>
                  <a:pt x="2671403" y="1998281"/>
                  <a:pt x="2670741" y="1995262"/>
                </a:cubicBezTo>
                <a:cubicBezTo>
                  <a:pt x="2670078" y="1992317"/>
                  <a:pt x="2667207" y="1990403"/>
                  <a:pt x="2664041" y="1991066"/>
                </a:cubicBezTo>
                <a:lnTo>
                  <a:pt x="2659108" y="1992244"/>
                </a:lnTo>
                <a:cubicBezTo>
                  <a:pt x="2656090" y="1992906"/>
                  <a:pt x="2654249" y="1995925"/>
                  <a:pt x="2654912" y="1998943"/>
                </a:cubicBezTo>
                <a:cubicBezTo>
                  <a:pt x="2655501" y="2001520"/>
                  <a:pt x="2657857" y="2003287"/>
                  <a:pt x="2660360" y="2003287"/>
                </a:cubicBezTo>
                <a:cubicBezTo>
                  <a:pt x="2660802" y="2003287"/>
                  <a:pt x="2661243" y="2003214"/>
                  <a:pt x="2661612" y="2003140"/>
                </a:cubicBezTo>
                <a:close/>
                <a:moveTo>
                  <a:pt x="2665366" y="2000048"/>
                </a:moveTo>
                <a:cubicBezTo>
                  <a:pt x="2666692" y="1997250"/>
                  <a:pt x="2665514" y="1993937"/>
                  <a:pt x="2662716" y="1992612"/>
                </a:cubicBezTo>
                <a:lnTo>
                  <a:pt x="2610223" y="1967654"/>
                </a:lnTo>
                <a:cubicBezTo>
                  <a:pt x="2607425" y="1966328"/>
                  <a:pt x="2604112" y="1967506"/>
                  <a:pt x="2602787" y="1970304"/>
                </a:cubicBezTo>
                <a:cubicBezTo>
                  <a:pt x="2601461" y="1973102"/>
                  <a:pt x="2602639" y="1976415"/>
                  <a:pt x="2605437" y="1977740"/>
                </a:cubicBezTo>
                <a:lnTo>
                  <a:pt x="2657930" y="2002698"/>
                </a:lnTo>
                <a:cubicBezTo>
                  <a:pt x="2658740" y="2003066"/>
                  <a:pt x="2659550" y="2003214"/>
                  <a:pt x="2660360" y="2003214"/>
                </a:cubicBezTo>
                <a:cubicBezTo>
                  <a:pt x="2662495" y="2003214"/>
                  <a:pt x="2664409" y="2002109"/>
                  <a:pt x="2665366" y="2000048"/>
                </a:cubicBezTo>
                <a:close/>
                <a:moveTo>
                  <a:pt x="2613020" y="1974869"/>
                </a:moveTo>
                <a:cubicBezTo>
                  <a:pt x="2614198" y="1971997"/>
                  <a:pt x="2612873" y="1968758"/>
                  <a:pt x="2610002" y="1967580"/>
                </a:cubicBezTo>
                <a:lnTo>
                  <a:pt x="2595793" y="1961690"/>
                </a:lnTo>
                <a:cubicBezTo>
                  <a:pt x="2592995" y="1960512"/>
                  <a:pt x="2589682" y="1961837"/>
                  <a:pt x="2588504" y="1964709"/>
                </a:cubicBezTo>
                <a:cubicBezTo>
                  <a:pt x="2587326" y="1967580"/>
                  <a:pt x="2588651" y="1970819"/>
                  <a:pt x="2591522" y="1971997"/>
                </a:cubicBezTo>
                <a:lnTo>
                  <a:pt x="2605732" y="1977887"/>
                </a:lnTo>
                <a:cubicBezTo>
                  <a:pt x="2606468" y="1978182"/>
                  <a:pt x="2607204" y="1978329"/>
                  <a:pt x="2607940" y="1978329"/>
                </a:cubicBezTo>
                <a:cubicBezTo>
                  <a:pt x="2610075" y="1978255"/>
                  <a:pt x="2612137" y="1977004"/>
                  <a:pt x="2613020" y="1974869"/>
                </a:cubicBezTo>
                <a:close/>
                <a:moveTo>
                  <a:pt x="2598885" y="1968758"/>
                </a:moveTo>
                <a:cubicBezTo>
                  <a:pt x="2599989" y="1965887"/>
                  <a:pt x="2598443" y="1962647"/>
                  <a:pt x="2595572" y="1961616"/>
                </a:cubicBezTo>
                <a:lnTo>
                  <a:pt x="2592038" y="1960291"/>
                </a:lnTo>
                <a:cubicBezTo>
                  <a:pt x="2589166" y="1959187"/>
                  <a:pt x="2585927" y="1960733"/>
                  <a:pt x="2584896" y="1963604"/>
                </a:cubicBezTo>
                <a:cubicBezTo>
                  <a:pt x="2583792" y="1966476"/>
                  <a:pt x="2585338" y="1969715"/>
                  <a:pt x="2588209" y="1970746"/>
                </a:cubicBezTo>
                <a:lnTo>
                  <a:pt x="2591743" y="1972071"/>
                </a:lnTo>
                <a:cubicBezTo>
                  <a:pt x="2592406" y="1972292"/>
                  <a:pt x="2593068" y="1972439"/>
                  <a:pt x="2593731" y="1972439"/>
                </a:cubicBezTo>
                <a:cubicBezTo>
                  <a:pt x="2596013" y="1972365"/>
                  <a:pt x="2598075" y="1970967"/>
                  <a:pt x="2598885" y="1968758"/>
                </a:cubicBezTo>
                <a:close/>
                <a:moveTo>
                  <a:pt x="2594394" y="1969200"/>
                </a:moveTo>
                <a:cubicBezTo>
                  <a:pt x="2596381" y="1966844"/>
                  <a:pt x="2596087" y="1963310"/>
                  <a:pt x="2593805" y="1961322"/>
                </a:cubicBezTo>
                <a:lnTo>
                  <a:pt x="2586295" y="1954917"/>
                </a:lnTo>
                <a:cubicBezTo>
                  <a:pt x="2583939" y="1952929"/>
                  <a:pt x="2580479" y="1953223"/>
                  <a:pt x="2578417" y="1955506"/>
                </a:cubicBezTo>
                <a:cubicBezTo>
                  <a:pt x="2576430" y="1957862"/>
                  <a:pt x="2576724" y="1961396"/>
                  <a:pt x="2579006" y="1963383"/>
                </a:cubicBezTo>
                <a:lnTo>
                  <a:pt x="2586516" y="1969789"/>
                </a:lnTo>
                <a:cubicBezTo>
                  <a:pt x="2587547" y="1970672"/>
                  <a:pt x="2588872" y="1971114"/>
                  <a:pt x="2590197" y="1971114"/>
                </a:cubicBezTo>
                <a:cubicBezTo>
                  <a:pt x="2591743" y="1971114"/>
                  <a:pt x="2593289" y="1970451"/>
                  <a:pt x="2594394" y="1969200"/>
                </a:cubicBezTo>
                <a:close/>
                <a:moveTo>
                  <a:pt x="2587915" y="1961027"/>
                </a:moveTo>
                <a:cubicBezTo>
                  <a:pt x="2588946" y="1958156"/>
                  <a:pt x="2587399" y="1954917"/>
                  <a:pt x="2584528" y="1953886"/>
                </a:cubicBezTo>
                <a:lnTo>
                  <a:pt x="2540207" y="1938204"/>
                </a:lnTo>
                <a:cubicBezTo>
                  <a:pt x="2537336" y="1937174"/>
                  <a:pt x="2534096" y="1938720"/>
                  <a:pt x="2533065" y="1941591"/>
                </a:cubicBezTo>
                <a:cubicBezTo>
                  <a:pt x="2532035" y="1944462"/>
                  <a:pt x="2533581" y="1947702"/>
                  <a:pt x="2536452" y="1948732"/>
                </a:cubicBezTo>
                <a:lnTo>
                  <a:pt x="2580773" y="1964414"/>
                </a:lnTo>
                <a:cubicBezTo>
                  <a:pt x="2581362" y="1964635"/>
                  <a:pt x="2582025" y="1964709"/>
                  <a:pt x="2582688" y="1964709"/>
                </a:cubicBezTo>
                <a:cubicBezTo>
                  <a:pt x="2585043" y="1964709"/>
                  <a:pt x="2587178" y="1963310"/>
                  <a:pt x="2587915" y="1961027"/>
                </a:cubicBezTo>
                <a:close/>
                <a:moveTo>
                  <a:pt x="2543667" y="1945198"/>
                </a:moveTo>
                <a:cubicBezTo>
                  <a:pt x="2544624" y="1942254"/>
                  <a:pt x="2543078" y="1939088"/>
                  <a:pt x="2540133" y="1938131"/>
                </a:cubicBezTo>
                <a:lnTo>
                  <a:pt x="2519224" y="1931063"/>
                </a:lnTo>
                <a:cubicBezTo>
                  <a:pt x="2516353" y="1930106"/>
                  <a:pt x="2513114" y="1931652"/>
                  <a:pt x="2512156" y="1934597"/>
                </a:cubicBezTo>
                <a:cubicBezTo>
                  <a:pt x="2511199" y="1937542"/>
                  <a:pt x="2512746" y="1940708"/>
                  <a:pt x="2515690" y="1941665"/>
                </a:cubicBezTo>
                <a:lnTo>
                  <a:pt x="2536599" y="1948732"/>
                </a:lnTo>
                <a:cubicBezTo>
                  <a:pt x="2537188" y="1948953"/>
                  <a:pt x="2537851" y="1949027"/>
                  <a:pt x="2538440" y="1949027"/>
                </a:cubicBezTo>
                <a:cubicBezTo>
                  <a:pt x="2540722" y="1949027"/>
                  <a:pt x="2542857" y="1947554"/>
                  <a:pt x="2543667" y="1945198"/>
                </a:cubicBezTo>
                <a:close/>
                <a:moveTo>
                  <a:pt x="10513819" y="3195909"/>
                </a:moveTo>
                <a:lnTo>
                  <a:pt x="10578534" y="3147245"/>
                </a:lnTo>
                <a:cubicBezTo>
                  <a:pt x="10580964" y="3145404"/>
                  <a:pt x="10581479" y="3141870"/>
                  <a:pt x="10579638" y="3139441"/>
                </a:cubicBezTo>
                <a:cubicBezTo>
                  <a:pt x="10577797" y="3137011"/>
                  <a:pt x="10574264" y="3136495"/>
                  <a:pt x="10571834" y="3138336"/>
                </a:cubicBezTo>
                <a:lnTo>
                  <a:pt x="10507046" y="3187001"/>
                </a:lnTo>
                <a:cubicBezTo>
                  <a:pt x="10504616" y="3188842"/>
                  <a:pt x="10504101" y="3192375"/>
                  <a:pt x="10505941" y="3194805"/>
                </a:cubicBezTo>
                <a:cubicBezTo>
                  <a:pt x="10507046" y="3196278"/>
                  <a:pt x="10508739" y="3197014"/>
                  <a:pt x="10510432" y="3197014"/>
                </a:cubicBezTo>
                <a:cubicBezTo>
                  <a:pt x="10511610" y="3197014"/>
                  <a:pt x="10512789" y="3196646"/>
                  <a:pt x="10513819" y="3195909"/>
                </a:cubicBezTo>
                <a:close/>
                <a:moveTo>
                  <a:pt x="10461546" y="3226537"/>
                </a:moveTo>
                <a:lnTo>
                  <a:pt x="10513303" y="3196204"/>
                </a:lnTo>
                <a:cubicBezTo>
                  <a:pt x="10515954" y="3194658"/>
                  <a:pt x="10516837" y="3191198"/>
                  <a:pt x="10515291" y="3188547"/>
                </a:cubicBezTo>
                <a:cubicBezTo>
                  <a:pt x="10513746" y="3185897"/>
                  <a:pt x="10510285" y="3185013"/>
                  <a:pt x="10507634" y="3186559"/>
                </a:cubicBezTo>
                <a:lnTo>
                  <a:pt x="10455878" y="3216892"/>
                </a:lnTo>
                <a:cubicBezTo>
                  <a:pt x="10453227" y="3218438"/>
                  <a:pt x="10452343" y="3221898"/>
                  <a:pt x="10453890" y="3224549"/>
                </a:cubicBezTo>
                <a:cubicBezTo>
                  <a:pt x="10454921" y="3226316"/>
                  <a:pt x="10456835" y="3227346"/>
                  <a:pt x="10458748" y="3227273"/>
                </a:cubicBezTo>
                <a:cubicBezTo>
                  <a:pt x="10459706" y="3227273"/>
                  <a:pt x="10460663" y="3227052"/>
                  <a:pt x="10461546" y="3226537"/>
                </a:cubicBezTo>
                <a:close/>
                <a:moveTo>
                  <a:pt x="10430625" y="3244648"/>
                </a:moveTo>
                <a:lnTo>
                  <a:pt x="10461546" y="3226537"/>
                </a:lnTo>
                <a:cubicBezTo>
                  <a:pt x="10464197" y="3224991"/>
                  <a:pt x="10465081" y="3221604"/>
                  <a:pt x="10463534" y="3218880"/>
                </a:cubicBezTo>
                <a:cubicBezTo>
                  <a:pt x="10461988" y="3216229"/>
                  <a:pt x="10458528" y="3215346"/>
                  <a:pt x="10455878" y="3216892"/>
                </a:cubicBezTo>
                <a:lnTo>
                  <a:pt x="10424956" y="3235003"/>
                </a:lnTo>
                <a:cubicBezTo>
                  <a:pt x="10422305" y="3236549"/>
                  <a:pt x="10421422" y="3239936"/>
                  <a:pt x="10422968" y="3242660"/>
                </a:cubicBezTo>
                <a:cubicBezTo>
                  <a:pt x="10423999" y="3244427"/>
                  <a:pt x="10425913" y="3245458"/>
                  <a:pt x="10427827" y="3245384"/>
                </a:cubicBezTo>
                <a:cubicBezTo>
                  <a:pt x="10428784" y="3245458"/>
                  <a:pt x="10429741" y="3245163"/>
                  <a:pt x="10430625" y="3244648"/>
                </a:cubicBezTo>
                <a:close/>
                <a:moveTo>
                  <a:pt x="5457379" y="2673774"/>
                </a:moveTo>
                <a:cubicBezTo>
                  <a:pt x="5457968" y="2670755"/>
                  <a:pt x="5455906" y="2667810"/>
                  <a:pt x="5452888" y="2667295"/>
                </a:cubicBezTo>
                <a:lnTo>
                  <a:pt x="5373448" y="2652423"/>
                </a:lnTo>
                <a:cubicBezTo>
                  <a:pt x="5370430" y="2651908"/>
                  <a:pt x="5367485" y="2653822"/>
                  <a:pt x="5366969" y="2656914"/>
                </a:cubicBezTo>
                <a:cubicBezTo>
                  <a:pt x="5366381" y="2659933"/>
                  <a:pt x="5368442" y="2662877"/>
                  <a:pt x="5371461" y="2663393"/>
                </a:cubicBezTo>
                <a:lnTo>
                  <a:pt x="5450900" y="2678265"/>
                </a:lnTo>
                <a:cubicBezTo>
                  <a:pt x="5451268" y="2678338"/>
                  <a:pt x="5451636" y="2678338"/>
                  <a:pt x="5452004" y="2678338"/>
                </a:cubicBezTo>
                <a:cubicBezTo>
                  <a:pt x="5454581" y="2678338"/>
                  <a:pt x="5456863" y="2676424"/>
                  <a:pt x="5457379" y="2673774"/>
                </a:cubicBezTo>
                <a:close/>
                <a:moveTo>
                  <a:pt x="5208238" y="2666411"/>
                </a:moveTo>
                <a:lnTo>
                  <a:pt x="5372565" y="2663466"/>
                </a:lnTo>
                <a:cubicBezTo>
                  <a:pt x="5375657" y="2663393"/>
                  <a:pt x="5378086" y="2660890"/>
                  <a:pt x="5378013" y="2657797"/>
                </a:cubicBezTo>
                <a:cubicBezTo>
                  <a:pt x="5377939" y="2654705"/>
                  <a:pt x="5374921" y="2652202"/>
                  <a:pt x="5372344" y="2652349"/>
                </a:cubicBezTo>
                <a:lnTo>
                  <a:pt x="5208017" y="2655294"/>
                </a:lnTo>
                <a:cubicBezTo>
                  <a:pt x="5204925" y="2655368"/>
                  <a:pt x="5202495" y="2657871"/>
                  <a:pt x="5202569" y="2660963"/>
                </a:cubicBezTo>
                <a:cubicBezTo>
                  <a:pt x="5202643" y="2663982"/>
                  <a:pt x="5205146" y="2666485"/>
                  <a:pt x="5208238" y="2666411"/>
                </a:cubicBezTo>
                <a:cubicBezTo>
                  <a:pt x="5208164" y="2666411"/>
                  <a:pt x="5208238" y="2666411"/>
                  <a:pt x="5208238" y="2666411"/>
                </a:cubicBezTo>
                <a:close/>
                <a:moveTo>
                  <a:pt x="5046120" y="2699468"/>
                </a:moveTo>
                <a:lnTo>
                  <a:pt x="5209195" y="2666338"/>
                </a:lnTo>
                <a:cubicBezTo>
                  <a:pt x="5212214" y="2665749"/>
                  <a:pt x="5214201" y="2662804"/>
                  <a:pt x="5213539" y="2659785"/>
                </a:cubicBezTo>
                <a:cubicBezTo>
                  <a:pt x="5212950" y="2656767"/>
                  <a:pt x="5209931" y="2654779"/>
                  <a:pt x="5206986" y="2655441"/>
                </a:cubicBezTo>
                <a:lnTo>
                  <a:pt x="5043911" y="2688572"/>
                </a:lnTo>
                <a:cubicBezTo>
                  <a:pt x="5040892" y="2689161"/>
                  <a:pt x="5038904" y="2692106"/>
                  <a:pt x="5039567" y="2695124"/>
                </a:cubicBezTo>
                <a:cubicBezTo>
                  <a:pt x="5040082" y="2697775"/>
                  <a:pt x="5042438" y="2699615"/>
                  <a:pt x="5045089" y="2699615"/>
                </a:cubicBezTo>
                <a:cubicBezTo>
                  <a:pt x="5045457" y="2699542"/>
                  <a:pt x="5045752" y="2699542"/>
                  <a:pt x="5046120" y="2699468"/>
                </a:cubicBezTo>
                <a:close/>
                <a:moveTo>
                  <a:pt x="5050095" y="2696376"/>
                </a:moveTo>
                <a:cubicBezTo>
                  <a:pt x="5051420" y="2693578"/>
                  <a:pt x="5050169" y="2690265"/>
                  <a:pt x="5047445" y="2688940"/>
                </a:cubicBezTo>
                <a:lnTo>
                  <a:pt x="5001578" y="2667442"/>
                </a:lnTo>
                <a:cubicBezTo>
                  <a:pt x="4998780" y="2666117"/>
                  <a:pt x="4995467" y="2667368"/>
                  <a:pt x="4994142" y="2670093"/>
                </a:cubicBezTo>
                <a:cubicBezTo>
                  <a:pt x="4992817" y="2672890"/>
                  <a:pt x="4994068" y="2676203"/>
                  <a:pt x="4996792" y="2677528"/>
                </a:cubicBezTo>
                <a:lnTo>
                  <a:pt x="5042659" y="2699026"/>
                </a:lnTo>
                <a:cubicBezTo>
                  <a:pt x="5043469" y="2699395"/>
                  <a:pt x="5044279" y="2699542"/>
                  <a:pt x="5045089" y="2699542"/>
                </a:cubicBezTo>
                <a:cubicBezTo>
                  <a:pt x="5047150" y="2699542"/>
                  <a:pt x="5049138" y="2698364"/>
                  <a:pt x="5050095" y="2696376"/>
                </a:cubicBezTo>
                <a:close/>
                <a:moveTo>
                  <a:pt x="5004228" y="2674731"/>
                </a:moveTo>
                <a:cubicBezTo>
                  <a:pt x="5005479" y="2671933"/>
                  <a:pt x="5004228" y="2668620"/>
                  <a:pt x="5001430" y="2667368"/>
                </a:cubicBezTo>
                <a:lnTo>
                  <a:pt x="4945845" y="2642410"/>
                </a:lnTo>
                <a:cubicBezTo>
                  <a:pt x="4943047" y="2641159"/>
                  <a:pt x="4939734" y="2642410"/>
                  <a:pt x="4938483" y="2645208"/>
                </a:cubicBezTo>
                <a:cubicBezTo>
                  <a:pt x="4937231" y="2648006"/>
                  <a:pt x="4938483" y="2651319"/>
                  <a:pt x="4941280" y="2652570"/>
                </a:cubicBezTo>
                <a:lnTo>
                  <a:pt x="4996866" y="2677528"/>
                </a:lnTo>
                <a:cubicBezTo>
                  <a:pt x="4997602" y="2677823"/>
                  <a:pt x="4998412" y="2678044"/>
                  <a:pt x="4999222" y="2678044"/>
                </a:cubicBezTo>
                <a:cubicBezTo>
                  <a:pt x="5001283" y="2678044"/>
                  <a:pt x="5003345" y="2676792"/>
                  <a:pt x="5004228" y="2674731"/>
                </a:cubicBezTo>
                <a:close/>
                <a:moveTo>
                  <a:pt x="4788807" y="2714119"/>
                </a:moveTo>
                <a:lnTo>
                  <a:pt x="4945550" y="2652717"/>
                </a:lnTo>
                <a:cubicBezTo>
                  <a:pt x="4948422" y="2651613"/>
                  <a:pt x="4949820" y="2648374"/>
                  <a:pt x="4948716" y="2645502"/>
                </a:cubicBezTo>
                <a:cubicBezTo>
                  <a:pt x="4947612" y="2642631"/>
                  <a:pt x="4944372" y="2641232"/>
                  <a:pt x="4941501" y="2642337"/>
                </a:cubicBezTo>
                <a:lnTo>
                  <a:pt x="4784757" y="2703738"/>
                </a:lnTo>
                <a:cubicBezTo>
                  <a:pt x="4781886" y="2704843"/>
                  <a:pt x="4780487" y="2708082"/>
                  <a:pt x="4781592" y="2710953"/>
                </a:cubicBezTo>
                <a:cubicBezTo>
                  <a:pt x="4782475" y="2713162"/>
                  <a:pt x="4784610" y="2714487"/>
                  <a:pt x="4786819" y="2714487"/>
                </a:cubicBezTo>
                <a:cubicBezTo>
                  <a:pt x="4787481" y="2714487"/>
                  <a:pt x="4788144" y="2714414"/>
                  <a:pt x="4788807" y="2714119"/>
                </a:cubicBezTo>
                <a:close/>
                <a:moveTo>
                  <a:pt x="4791899" y="2711174"/>
                </a:moveTo>
                <a:cubicBezTo>
                  <a:pt x="4793150" y="2708377"/>
                  <a:pt x="4791899" y="2705064"/>
                  <a:pt x="4789027" y="2703812"/>
                </a:cubicBezTo>
                <a:lnTo>
                  <a:pt x="4730571" y="2678044"/>
                </a:lnTo>
                <a:cubicBezTo>
                  <a:pt x="4727773" y="2676792"/>
                  <a:pt x="4724460" y="2678044"/>
                  <a:pt x="4723208" y="2680915"/>
                </a:cubicBezTo>
                <a:cubicBezTo>
                  <a:pt x="4721957" y="2683713"/>
                  <a:pt x="4723208" y="2687026"/>
                  <a:pt x="4726079" y="2688278"/>
                </a:cubicBezTo>
                <a:lnTo>
                  <a:pt x="4784536" y="2714046"/>
                </a:lnTo>
                <a:cubicBezTo>
                  <a:pt x="4785273" y="2714340"/>
                  <a:pt x="4786082" y="2714561"/>
                  <a:pt x="4786819" y="2714487"/>
                </a:cubicBezTo>
                <a:cubicBezTo>
                  <a:pt x="4788954" y="2714487"/>
                  <a:pt x="4791015" y="2713236"/>
                  <a:pt x="4791899" y="2711174"/>
                </a:cubicBezTo>
                <a:close/>
                <a:moveTo>
                  <a:pt x="4591128" y="2772355"/>
                </a:moveTo>
                <a:lnTo>
                  <a:pt x="4731233" y="2687909"/>
                </a:lnTo>
                <a:cubicBezTo>
                  <a:pt x="4733883" y="2686290"/>
                  <a:pt x="4734694" y="2682903"/>
                  <a:pt x="4733147" y="2680252"/>
                </a:cubicBezTo>
                <a:cubicBezTo>
                  <a:pt x="4731527" y="2677602"/>
                  <a:pt x="4728141" y="2676792"/>
                  <a:pt x="4725491" y="2678338"/>
                </a:cubicBezTo>
                <a:lnTo>
                  <a:pt x="4585386" y="2762784"/>
                </a:lnTo>
                <a:cubicBezTo>
                  <a:pt x="4582735" y="2764404"/>
                  <a:pt x="4581926" y="2767791"/>
                  <a:pt x="4583471" y="2770441"/>
                </a:cubicBezTo>
                <a:cubicBezTo>
                  <a:pt x="4584502" y="2772208"/>
                  <a:pt x="4586416" y="2773165"/>
                  <a:pt x="4588257" y="2773165"/>
                </a:cubicBezTo>
                <a:cubicBezTo>
                  <a:pt x="4589288" y="2773165"/>
                  <a:pt x="4590245" y="2772871"/>
                  <a:pt x="4591128" y="2772355"/>
                </a:cubicBezTo>
                <a:close/>
                <a:moveTo>
                  <a:pt x="4477896" y="2875060"/>
                </a:moveTo>
                <a:lnTo>
                  <a:pt x="4592012" y="2771766"/>
                </a:lnTo>
                <a:cubicBezTo>
                  <a:pt x="4594294" y="2769705"/>
                  <a:pt x="4594441" y="2766171"/>
                  <a:pt x="4592380" y="2763889"/>
                </a:cubicBezTo>
                <a:cubicBezTo>
                  <a:pt x="4590318" y="2761606"/>
                  <a:pt x="4586784" y="2761459"/>
                  <a:pt x="4584502" y="2763520"/>
                </a:cubicBezTo>
                <a:lnTo>
                  <a:pt x="4470386" y="2866814"/>
                </a:lnTo>
                <a:cubicBezTo>
                  <a:pt x="4468104" y="2868875"/>
                  <a:pt x="4467957" y="2872409"/>
                  <a:pt x="4470018" y="2874691"/>
                </a:cubicBezTo>
                <a:cubicBezTo>
                  <a:pt x="4471122" y="2875943"/>
                  <a:pt x="4472669" y="2876532"/>
                  <a:pt x="4474215" y="2876532"/>
                </a:cubicBezTo>
                <a:cubicBezTo>
                  <a:pt x="4475540" y="2876458"/>
                  <a:pt x="4476865" y="2876017"/>
                  <a:pt x="4477896" y="2875060"/>
                </a:cubicBezTo>
                <a:close/>
                <a:moveTo>
                  <a:pt x="4392566" y="2994918"/>
                </a:moveTo>
                <a:lnTo>
                  <a:pt x="4478706" y="2874176"/>
                </a:lnTo>
                <a:cubicBezTo>
                  <a:pt x="4480473" y="2871673"/>
                  <a:pt x="4479883" y="2868212"/>
                  <a:pt x="4477381" y="2866372"/>
                </a:cubicBezTo>
                <a:cubicBezTo>
                  <a:pt x="4474951" y="2864605"/>
                  <a:pt x="4471417" y="2865120"/>
                  <a:pt x="4469576" y="2867697"/>
                </a:cubicBezTo>
                <a:lnTo>
                  <a:pt x="4383437" y="2988439"/>
                </a:lnTo>
                <a:cubicBezTo>
                  <a:pt x="4381670" y="2990942"/>
                  <a:pt x="4382259" y="2994403"/>
                  <a:pt x="4384762" y="2996243"/>
                </a:cubicBezTo>
                <a:cubicBezTo>
                  <a:pt x="4385720" y="2996980"/>
                  <a:pt x="4386897" y="2997274"/>
                  <a:pt x="4388002" y="2997274"/>
                </a:cubicBezTo>
                <a:cubicBezTo>
                  <a:pt x="4389769" y="2997200"/>
                  <a:pt x="4391536" y="2996390"/>
                  <a:pt x="4392566" y="2994918"/>
                </a:cubicBezTo>
                <a:close/>
                <a:moveTo>
                  <a:pt x="4336907" y="3130458"/>
                </a:moveTo>
                <a:lnTo>
                  <a:pt x="4393229" y="2993740"/>
                </a:lnTo>
                <a:cubicBezTo>
                  <a:pt x="4394407" y="2990869"/>
                  <a:pt x="4393008" y="2987629"/>
                  <a:pt x="4390210" y="2986452"/>
                </a:cubicBezTo>
                <a:cubicBezTo>
                  <a:pt x="4387413" y="2985274"/>
                  <a:pt x="4384100" y="2986672"/>
                  <a:pt x="4382922" y="2989470"/>
                </a:cubicBezTo>
                <a:lnTo>
                  <a:pt x="4326600" y="3126188"/>
                </a:lnTo>
                <a:cubicBezTo>
                  <a:pt x="4325422" y="3129060"/>
                  <a:pt x="4326821" y="3132299"/>
                  <a:pt x="4329619" y="3133477"/>
                </a:cubicBezTo>
                <a:cubicBezTo>
                  <a:pt x="4330281" y="3133771"/>
                  <a:pt x="4331091" y="3133919"/>
                  <a:pt x="4331754" y="3133919"/>
                </a:cubicBezTo>
                <a:cubicBezTo>
                  <a:pt x="4333962" y="3133919"/>
                  <a:pt x="4336024" y="3132593"/>
                  <a:pt x="4336907" y="3130458"/>
                </a:cubicBezTo>
                <a:close/>
                <a:moveTo>
                  <a:pt x="4312612" y="3280576"/>
                </a:moveTo>
                <a:lnTo>
                  <a:pt x="4337275" y="3129207"/>
                </a:lnTo>
                <a:cubicBezTo>
                  <a:pt x="4337791" y="3126188"/>
                  <a:pt x="4335730" y="3123317"/>
                  <a:pt x="4332637" y="3122802"/>
                </a:cubicBezTo>
                <a:cubicBezTo>
                  <a:pt x="4329692" y="3122360"/>
                  <a:pt x="4326747" y="3124348"/>
                  <a:pt x="4326232" y="3127440"/>
                </a:cubicBezTo>
                <a:lnTo>
                  <a:pt x="4301568" y="3278809"/>
                </a:lnTo>
                <a:cubicBezTo>
                  <a:pt x="4301053" y="3281828"/>
                  <a:pt x="4303114" y="3284699"/>
                  <a:pt x="4306207" y="3285214"/>
                </a:cubicBezTo>
                <a:cubicBezTo>
                  <a:pt x="4306501" y="3285288"/>
                  <a:pt x="4306869" y="3285288"/>
                  <a:pt x="4307164" y="3285288"/>
                </a:cubicBezTo>
                <a:cubicBezTo>
                  <a:pt x="4309814" y="3285288"/>
                  <a:pt x="4312170" y="3283300"/>
                  <a:pt x="4312612" y="3280576"/>
                </a:cubicBezTo>
                <a:close/>
                <a:moveTo>
                  <a:pt x="4316146" y="3450057"/>
                </a:moveTo>
                <a:cubicBezTo>
                  <a:pt x="4319238" y="3449909"/>
                  <a:pt x="4321594" y="3447259"/>
                  <a:pt x="4321373" y="3444167"/>
                </a:cubicBezTo>
                <a:lnTo>
                  <a:pt x="4312612" y="3279398"/>
                </a:lnTo>
                <a:cubicBezTo>
                  <a:pt x="4312464" y="3276306"/>
                  <a:pt x="4309667" y="3273729"/>
                  <a:pt x="4306722" y="3274171"/>
                </a:cubicBezTo>
                <a:cubicBezTo>
                  <a:pt x="4303630" y="3274318"/>
                  <a:pt x="4301274" y="3276969"/>
                  <a:pt x="4301495" y="3280061"/>
                </a:cubicBezTo>
                <a:lnTo>
                  <a:pt x="4310256" y="3444829"/>
                </a:lnTo>
                <a:cubicBezTo>
                  <a:pt x="4310403" y="3447774"/>
                  <a:pt x="4312906" y="3450130"/>
                  <a:pt x="4315851" y="3450130"/>
                </a:cubicBezTo>
                <a:cubicBezTo>
                  <a:pt x="4315998" y="3450057"/>
                  <a:pt x="4316072" y="3450057"/>
                  <a:pt x="4316146" y="3450057"/>
                </a:cubicBezTo>
                <a:close/>
                <a:moveTo>
                  <a:pt x="4354430" y="3618286"/>
                </a:moveTo>
                <a:cubicBezTo>
                  <a:pt x="4357448" y="3617623"/>
                  <a:pt x="4359362" y="3614604"/>
                  <a:pt x="4358700" y="3611660"/>
                </a:cubicBezTo>
                <a:lnTo>
                  <a:pt x="4321299" y="3443283"/>
                </a:lnTo>
                <a:cubicBezTo>
                  <a:pt x="4320636" y="3440265"/>
                  <a:pt x="4317618" y="3438424"/>
                  <a:pt x="4314673" y="3439013"/>
                </a:cubicBezTo>
                <a:cubicBezTo>
                  <a:pt x="4311655" y="3439676"/>
                  <a:pt x="4309740" y="3442694"/>
                  <a:pt x="4310403" y="3445639"/>
                </a:cubicBezTo>
                <a:lnTo>
                  <a:pt x="4347803" y="3614016"/>
                </a:lnTo>
                <a:cubicBezTo>
                  <a:pt x="4348393" y="3616666"/>
                  <a:pt x="4350675" y="3618433"/>
                  <a:pt x="4353252" y="3618359"/>
                </a:cubicBezTo>
                <a:cubicBezTo>
                  <a:pt x="4353694" y="3618359"/>
                  <a:pt x="4354062" y="3618359"/>
                  <a:pt x="4354430" y="3618286"/>
                </a:cubicBezTo>
                <a:close/>
                <a:moveTo>
                  <a:pt x="4416420" y="3780036"/>
                </a:moveTo>
                <a:cubicBezTo>
                  <a:pt x="4419292" y="3778932"/>
                  <a:pt x="4420764" y="3775765"/>
                  <a:pt x="4419660" y="3772821"/>
                </a:cubicBezTo>
                <a:lnTo>
                  <a:pt x="4358405" y="3610776"/>
                </a:lnTo>
                <a:cubicBezTo>
                  <a:pt x="4357301" y="3607905"/>
                  <a:pt x="4354135" y="3606432"/>
                  <a:pt x="4351190" y="3607537"/>
                </a:cubicBezTo>
                <a:cubicBezTo>
                  <a:pt x="4348319" y="3608641"/>
                  <a:pt x="4346846" y="3611807"/>
                  <a:pt x="4347951" y="3614752"/>
                </a:cubicBezTo>
                <a:lnTo>
                  <a:pt x="4409205" y="3776796"/>
                </a:lnTo>
                <a:cubicBezTo>
                  <a:pt x="4410015" y="3779005"/>
                  <a:pt x="4412224" y="3780404"/>
                  <a:pt x="4414433" y="3780404"/>
                </a:cubicBezTo>
                <a:cubicBezTo>
                  <a:pt x="4415169" y="3780404"/>
                  <a:pt x="4415832" y="3780330"/>
                  <a:pt x="4416420" y="3780036"/>
                </a:cubicBezTo>
                <a:close/>
                <a:moveTo>
                  <a:pt x="4495197" y="3921245"/>
                </a:moveTo>
                <a:cubicBezTo>
                  <a:pt x="4497921" y="3919772"/>
                  <a:pt x="4498878" y="3916386"/>
                  <a:pt x="4497406" y="3913662"/>
                </a:cubicBezTo>
                <a:lnTo>
                  <a:pt x="4419365" y="3772158"/>
                </a:lnTo>
                <a:cubicBezTo>
                  <a:pt x="4417893" y="3769434"/>
                  <a:pt x="4414506" y="3768477"/>
                  <a:pt x="4411782" y="3769949"/>
                </a:cubicBezTo>
                <a:cubicBezTo>
                  <a:pt x="4409058" y="3771422"/>
                  <a:pt x="4408101" y="3774808"/>
                  <a:pt x="4409573" y="3777533"/>
                </a:cubicBezTo>
                <a:lnTo>
                  <a:pt x="4487614" y="3919036"/>
                </a:lnTo>
                <a:cubicBezTo>
                  <a:pt x="4488645" y="3920877"/>
                  <a:pt x="4490559" y="3921908"/>
                  <a:pt x="4492547" y="3921908"/>
                </a:cubicBezTo>
                <a:cubicBezTo>
                  <a:pt x="4493430" y="3921908"/>
                  <a:pt x="4494314" y="3921687"/>
                  <a:pt x="4495197" y="3921245"/>
                </a:cubicBezTo>
                <a:close/>
                <a:moveTo>
                  <a:pt x="4497479" y="3925442"/>
                </a:moveTo>
                <a:cubicBezTo>
                  <a:pt x="4500204" y="3923969"/>
                  <a:pt x="4501161" y="3920583"/>
                  <a:pt x="4499688" y="3917859"/>
                </a:cubicBezTo>
                <a:lnTo>
                  <a:pt x="4497406" y="3913662"/>
                </a:lnTo>
                <a:cubicBezTo>
                  <a:pt x="4495933" y="3910938"/>
                  <a:pt x="4492547" y="3909981"/>
                  <a:pt x="4489823" y="3911453"/>
                </a:cubicBezTo>
                <a:cubicBezTo>
                  <a:pt x="4487099" y="3912926"/>
                  <a:pt x="4486142" y="3916312"/>
                  <a:pt x="4487614" y="3919036"/>
                </a:cubicBezTo>
                <a:lnTo>
                  <a:pt x="4489897" y="3923233"/>
                </a:lnTo>
                <a:cubicBezTo>
                  <a:pt x="4490927" y="3925074"/>
                  <a:pt x="4492841" y="3926178"/>
                  <a:pt x="4494829" y="3926104"/>
                </a:cubicBezTo>
                <a:cubicBezTo>
                  <a:pt x="4495713" y="3926178"/>
                  <a:pt x="4496596" y="3925957"/>
                  <a:pt x="4497479" y="3925442"/>
                </a:cubicBezTo>
                <a:close/>
                <a:moveTo>
                  <a:pt x="4588551" y="4038968"/>
                </a:moveTo>
                <a:cubicBezTo>
                  <a:pt x="4590981" y="4037055"/>
                  <a:pt x="4591349" y="4033520"/>
                  <a:pt x="4589435" y="4031164"/>
                </a:cubicBezTo>
                <a:lnTo>
                  <a:pt x="4499173" y="3917196"/>
                </a:lnTo>
                <a:cubicBezTo>
                  <a:pt x="4497259" y="3914766"/>
                  <a:pt x="4493725" y="3914398"/>
                  <a:pt x="4491369" y="3916312"/>
                </a:cubicBezTo>
                <a:cubicBezTo>
                  <a:pt x="4488939" y="3918227"/>
                  <a:pt x="4488571" y="3921760"/>
                  <a:pt x="4490485" y="3924116"/>
                </a:cubicBezTo>
                <a:lnTo>
                  <a:pt x="4580747" y="4038085"/>
                </a:lnTo>
                <a:cubicBezTo>
                  <a:pt x="4581852" y="4039484"/>
                  <a:pt x="4583471" y="4040220"/>
                  <a:pt x="4585165" y="4040220"/>
                </a:cubicBezTo>
                <a:cubicBezTo>
                  <a:pt x="4586343" y="4040147"/>
                  <a:pt x="4587521" y="4039705"/>
                  <a:pt x="4588551" y="4038968"/>
                </a:cubicBezTo>
                <a:close/>
                <a:moveTo>
                  <a:pt x="4592674" y="4044196"/>
                </a:moveTo>
                <a:cubicBezTo>
                  <a:pt x="4595104" y="4042282"/>
                  <a:pt x="4595546" y="4038821"/>
                  <a:pt x="4593631" y="4036392"/>
                </a:cubicBezTo>
                <a:lnTo>
                  <a:pt x="4589435" y="4031091"/>
                </a:lnTo>
                <a:cubicBezTo>
                  <a:pt x="4587521" y="4028661"/>
                  <a:pt x="4583987" y="4028220"/>
                  <a:pt x="4581631" y="4030134"/>
                </a:cubicBezTo>
                <a:cubicBezTo>
                  <a:pt x="4579201" y="4032048"/>
                  <a:pt x="4578759" y="4035508"/>
                  <a:pt x="4580674" y="4037938"/>
                </a:cubicBezTo>
                <a:lnTo>
                  <a:pt x="4584870" y="4043239"/>
                </a:lnTo>
                <a:cubicBezTo>
                  <a:pt x="4585975" y="4044638"/>
                  <a:pt x="4587594" y="4045374"/>
                  <a:pt x="4589288" y="4045374"/>
                </a:cubicBezTo>
                <a:cubicBezTo>
                  <a:pt x="4590466" y="4045447"/>
                  <a:pt x="4591717" y="4045006"/>
                  <a:pt x="4592674" y="4044196"/>
                </a:cubicBezTo>
                <a:close/>
                <a:moveTo>
                  <a:pt x="4692434" y="4127316"/>
                </a:moveTo>
                <a:cubicBezTo>
                  <a:pt x="4694422" y="4124961"/>
                  <a:pt x="4694127" y="4121426"/>
                  <a:pt x="4691771" y="4119439"/>
                </a:cubicBezTo>
                <a:lnTo>
                  <a:pt x="4592822" y="4035582"/>
                </a:lnTo>
                <a:cubicBezTo>
                  <a:pt x="4590466" y="4033594"/>
                  <a:pt x="4586932" y="4033888"/>
                  <a:pt x="4584944" y="4036244"/>
                </a:cubicBezTo>
                <a:cubicBezTo>
                  <a:pt x="4582956" y="4038600"/>
                  <a:pt x="4583251" y="4042135"/>
                  <a:pt x="4585607" y="4044122"/>
                </a:cubicBezTo>
                <a:lnTo>
                  <a:pt x="4684556" y="4127979"/>
                </a:lnTo>
                <a:cubicBezTo>
                  <a:pt x="4685587" y="4128862"/>
                  <a:pt x="4686912" y="4129304"/>
                  <a:pt x="4688237" y="4129304"/>
                </a:cubicBezTo>
                <a:cubicBezTo>
                  <a:pt x="4689783" y="4129231"/>
                  <a:pt x="4691329" y="4128568"/>
                  <a:pt x="4692434" y="4127316"/>
                </a:cubicBezTo>
                <a:close/>
                <a:moveTo>
                  <a:pt x="4698324" y="4132249"/>
                </a:moveTo>
                <a:cubicBezTo>
                  <a:pt x="4700311" y="4129893"/>
                  <a:pt x="4700017" y="4126359"/>
                  <a:pt x="4697661" y="4124372"/>
                </a:cubicBezTo>
                <a:lnTo>
                  <a:pt x="4691771" y="4119439"/>
                </a:lnTo>
                <a:cubicBezTo>
                  <a:pt x="4689415" y="4117451"/>
                  <a:pt x="4685955" y="4117745"/>
                  <a:pt x="4683893" y="4120101"/>
                </a:cubicBezTo>
                <a:cubicBezTo>
                  <a:pt x="4681905" y="4122457"/>
                  <a:pt x="4682200" y="4125991"/>
                  <a:pt x="4684556" y="4127979"/>
                </a:cubicBezTo>
                <a:lnTo>
                  <a:pt x="4690446" y="4132912"/>
                </a:lnTo>
                <a:cubicBezTo>
                  <a:pt x="4691476" y="4133795"/>
                  <a:pt x="4692802" y="4134237"/>
                  <a:pt x="4694054" y="4134237"/>
                </a:cubicBezTo>
                <a:cubicBezTo>
                  <a:pt x="4695673" y="4134237"/>
                  <a:pt x="4697219" y="4133574"/>
                  <a:pt x="4698324" y="4132249"/>
                </a:cubicBezTo>
                <a:close/>
                <a:moveTo>
                  <a:pt x="4700827" y="4134384"/>
                </a:moveTo>
                <a:cubicBezTo>
                  <a:pt x="4702815" y="4132028"/>
                  <a:pt x="4702520" y="4128494"/>
                  <a:pt x="4700164" y="4126507"/>
                </a:cubicBezTo>
                <a:lnTo>
                  <a:pt x="4697661" y="4124372"/>
                </a:lnTo>
                <a:cubicBezTo>
                  <a:pt x="4695305" y="4122384"/>
                  <a:pt x="4691771" y="4122678"/>
                  <a:pt x="4689783" y="4125034"/>
                </a:cubicBezTo>
                <a:cubicBezTo>
                  <a:pt x="4687795" y="4127390"/>
                  <a:pt x="4688090" y="4130924"/>
                  <a:pt x="4690446" y="4132912"/>
                </a:cubicBezTo>
                <a:lnTo>
                  <a:pt x="4692949" y="4135047"/>
                </a:lnTo>
                <a:cubicBezTo>
                  <a:pt x="4693980" y="4135930"/>
                  <a:pt x="4695305" y="4136372"/>
                  <a:pt x="4696630" y="4136372"/>
                </a:cubicBezTo>
                <a:cubicBezTo>
                  <a:pt x="4698176" y="4136372"/>
                  <a:pt x="4699723" y="4135709"/>
                  <a:pt x="4700827" y="4134384"/>
                </a:cubicBezTo>
                <a:close/>
                <a:moveTo>
                  <a:pt x="4755308" y="4161109"/>
                </a:moveTo>
                <a:cubicBezTo>
                  <a:pt x="4756707" y="4158385"/>
                  <a:pt x="4755676" y="4154999"/>
                  <a:pt x="4752878" y="4153600"/>
                </a:cubicBezTo>
                <a:lnTo>
                  <a:pt x="4699060" y="4125770"/>
                </a:lnTo>
                <a:cubicBezTo>
                  <a:pt x="4696336" y="4124372"/>
                  <a:pt x="4692949" y="4125402"/>
                  <a:pt x="4691550" y="4128200"/>
                </a:cubicBezTo>
                <a:cubicBezTo>
                  <a:pt x="4690151" y="4130924"/>
                  <a:pt x="4691182" y="4134311"/>
                  <a:pt x="4693980" y="4135709"/>
                </a:cubicBezTo>
                <a:lnTo>
                  <a:pt x="4747798" y="4163539"/>
                </a:lnTo>
                <a:cubicBezTo>
                  <a:pt x="4748608" y="4163981"/>
                  <a:pt x="4749492" y="4164202"/>
                  <a:pt x="4750375" y="4164128"/>
                </a:cubicBezTo>
                <a:cubicBezTo>
                  <a:pt x="4752363" y="4164128"/>
                  <a:pt x="4754351" y="4163024"/>
                  <a:pt x="4755308" y="4161109"/>
                </a:cubicBezTo>
                <a:close/>
                <a:moveTo>
                  <a:pt x="4759578" y="4162582"/>
                </a:moveTo>
                <a:cubicBezTo>
                  <a:pt x="4760830" y="4159784"/>
                  <a:pt x="4759505" y="4156471"/>
                  <a:pt x="4756707" y="4155220"/>
                </a:cubicBezTo>
                <a:lnTo>
                  <a:pt x="4752584" y="4153453"/>
                </a:lnTo>
                <a:cubicBezTo>
                  <a:pt x="4749786" y="4152201"/>
                  <a:pt x="4746473" y="4153526"/>
                  <a:pt x="4745222" y="4156324"/>
                </a:cubicBezTo>
                <a:cubicBezTo>
                  <a:pt x="4743970" y="4159122"/>
                  <a:pt x="4745295" y="4162435"/>
                  <a:pt x="4748093" y="4163686"/>
                </a:cubicBezTo>
                <a:lnTo>
                  <a:pt x="4752216" y="4165453"/>
                </a:lnTo>
                <a:cubicBezTo>
                  <a:pt x="4752952" y="4165748"/>
                  <a:pt x="4753688" y="4165895"/>
                  <a:pt x="4754498" y="4165895"/>
                </a:cubicBezTo>
                <a:cubicBezTo>
                  <a:pt x="4756633" y="4165968"/>
                  <a:pt x="4758621" y="4164717"/>
                  <a:pt x="4759578" y="4162582"/>
                </a:cubicBezTo>
                <a:close/>
                <a:moveTo>
                  <a:pt x="4760462" y="4163465"/>
                </a:moveTo>
                <a:cubicBezTo>
                  <a:pt x="4761861" y="4160741"/>
                  <a:pt x="4760756" y="4157355"/>
                  <a:pt x="4758032" y="4155956"/>
                </a:cubicBezTo>
                <a:lnTo>
                  <a:pt x="4757001" y="4155440"/>
                </a:lnTo>
                <a:cubicBezTo>
                  <a:pt x="4754277" y="4154042"/>
                  <a:pt x="4750890" y="4155146"/>
                  <a:pt x="4749492" y="4157870"/>
                </a:cubicBezTo>
                <a:cubicBezTo>
                  <a:pt x="4748093" y="4160594"/>
                  <a:pt x="4749197" y="4163981"/>
                  <a:pt x="4751921" y="4165380"/>
                </a:cubicBezTo>
                <a:lnTo>
                  <a:pt x="4752952" y="4165895"/>
                </a:lnTo>
                <a:cubicBezTo>
                  <a:pt x="4753762" y="4166337"/>
                  <a:pt x="4754645" y="4166484"/>
                  <a:pt x="4755529" y="4166484"/>
                </a:cubicBezTo>
                <a:cubicBezTo>
                  <a:pt x="4757517" y="4166484"/>
                  <a:pt x="4759431" y="4165380"/>
                  <a:pt x="4760462" y="4163465"/>
                </a:cubicBezTo>
                <a:close/>
                <a:moveTo>
                  <a:pt x="10678441" y="2797976"/>
                </a:moveTo>
                <a:lnTo>
                  <a:pt x="10689042" y="2790761"/>
                </a:lnTo>
                <a:cubicBezTo>
                  <a:pt x="10691619" y="2788994"/>
                  <a:pt x="10692282" y="2785534"/>
                  <a:pt x="10690515" y="2783031"/>
                </a:cubicBezTo>
                <a:cubicBezTo>
                  <a:pt x="10688748" y="2780454"/>
                  <a:pt x="10685287" y="2779865"/>
                  <a:pt x="10682784" y="2781558"/>
                </a:cubicBezTo>
                <a:lnTo>
                  <a:pt x="10672183" y="2788773"/>
                </a:lnTo>
                <a:cubicBezTo>
                  <a:pt x="10669605" y="2790540"/>
                  <a:pt x="10668943" y="2794000"/>
                  <a:pt x="10670710" y="2796504"/>
                </a:cubicBezTo>
                <a:cubicBezTo>
                  <a:pt x="10671814" y="2798123"/>
                  <a:pt x="10673581" y="2798933"/>
                  <a:pt x="10675348" y="2798933"/>
                </a:cubicBezTo>
                <a:cubicBezTo>
                  <a:pt x="10676453" y="2798933"/>
                  <a:pt x="10677484" y="2798639"/>
                  <a:pt x="10678441" y="2797976"/>
                </a:cubicBezTo>
                <a:close/>
                <a:moveTo>
                  <a:pt x="10645825" y="2855255"/>
                </a:moveTo>
                <a:lnTo>
                  <a:pt x="10680208" y="2796209"/>
                </a:lnTo>
                <a:cubicBezTo>
                  <a:pt x="10681753" y="2793559"/>
                  <a:pt x="10680870" y="2790098"/>
                  <a:pt x="10678220" y="2788552"/>
                </a:cubicBezTo>
                <a:cubicBezTo>
                  <a:pt x="10675569" y="2787006"/>
                  <a:pt x="10672183" y="2787890"/>
                  <a:pt x="10670563" y="2790540"/>
                </a:cubicBezTo>
                <a:lnTo>
                  <a:pt x="10636181" y="2849586"/>
                </a:lnTo>
                <a:cubicBezTo>
                  <a:pt x="10634634" y="2852236"/>
                  <a:pt x="10635518" y="2855697"/>
                  <a:pt x="10638168" y="2857243"/>
                </a:cubicBezTo>
                <a:cubicBezTo>
                  <a:pt x="10639052" y="2857758"/>
                  <a:pt x="10640082" y="2857979"/>
                  <a:pt x="10641040" y="2857979"/>
                </a:cubicBezTo>
                <a:cubicBezTo>
                  <a:pt x="10642880" y="2857979"/>
                  <a:pt x="10644721" y="2857022"/>
                  <a:pt x="10645825" y="2855255"/>
                </a:cubicBezTo>
                <a:close/>
                <a:moveTo>
                  <a:pt x="10630438" y="2885440"/>
                </a:moveTo>
                <a:lnTo>
                  <a:pt x="10645973" y="2854960"/>
                </a:lnTo>
                <a:cubicBezTo>
                  <a:pt x="10647371" y="2852236"/>
                  <a:pt x="10646267" y="2848850"/>
                  <a:pt x="10643543" y="2847451"/>
                </a:cubicBezTo>
                <a:cubicBezTo>
                  <a:pt x="10640819" y="2846052"/>
                  <a:pt x="10637432" y="2847156"/>
                  <a:pt x="10636034" y="2849880"/>
                </a:cubicBezTo>
                <a:lnTo>
                  <a:pt x="10620499" y="2880360"/>
                </a:lnTo>
                <a:cubicBezTo>
                  <a:pt x="10619100" y="2883084"/>
                  <a:pt x="10620205" y="2886471"/>
                  <a:pt x="10622929" y="2887870"/>
                </a:cubicBezTo>
                <a:cubicBezTo>
                  <a:pt x="10623738" y="2888312"/>
                  <a:pt x="10624622" y="2888459"/>
                  <a:pt x="10625505" y="2888459"/>
                </a:cubicBezTo>
                <a:cubicBezTo>
                  <a:pt x="10627493" y="2888459"/>
                  <a:pt x="10629481" y="2887355"/>
                  <a:pt x="10630438" y="2885440"/>
                </a:cubicBezTo>
                <a:close/>
                <a:moveTo>
                  <a:pt x="10613063" y="2919602"/>
                </a:moveTo>
                <a:lnTo>
                  <a:pt x="10630438" y="2885440"/>
                </a:lnTo>
                <a:cubicBezTo>
                  <a:pt x="10631837" y="2882716"/>
                  <a:pt x="10630733" y="2879330"/>
                  <a:pt x="10628009" y="2877931"/>
                </a:cubicBezTo>
                <a:cubicBezTo>
                  <a:pt x="10625284" y="2876532"/>
                  <a:pt x="10621898" y="2877636"/>
                  <a:pt x="10620499" y="2880360"/>
                </a:cubicBezTo>
                <a:lnTo>
                  <a:pt x="10603124" y="2914522"/>
                </a:lnTo>
                <a:cubicBezTo>
                  <a:pt x="10601725" y="2917246"/>
                  <a:pt x="10602830" y="2920632"/>
                  <a:pt x="10605554" y="2922031"/>
                </a:cubicBezTo>
                <a:cubicBezTo>
                  <a:pt x="10606363" y="2922473"/>
                  <a:pt x="10607247" y="2922620"/>
                  <a:pt x="10608130" y="2922620"/>
                </a:cubicBezTo>
                <a:cubicBezTo>
                  <a:pt x="10610118" y="2922694"/>
                  <a:pt x="10612106" y="2921516"/>
                  <a:pt x="10613063" y="2919602"/>
                </a:cubicBezTo>
                <a:close/>
                <a:moveTo>
                  <a:pt x="10604154" y="2946989"/>
                </a:moveTo>
                <a:lnTo>
                  <a:pt x="10613357" y="2918792"/>
                </a:lnTo>
                <a:cubicBezTo>
                  <a:pt x="10614314" y="2915847"/>
                  <a:pt x="10612695" y="2912755"/>
                  <a:pt x="10609823" y="2911797"/>
                </a:cubicBezTo>
                <a:cubicBezTo>
                  <a:pt x="10606878" y="2910767"/>
                  <a:pt x="10603713" y="2912460"/>
                  <a:pt x="10602830" y="2915331"/>
                </a:cubicBezTo>
                <a:lnTo>
                  <a:pt x="10593627" y="2943529"/>
                </a:lnTo>
                <a:cubicBezTo>
                  <a:pt x="10592670" y="2946474"/>
                  <a:pt x="10594289" y="2949566"/>
                  <a:pt x="10597160" y="2950523"/>
                </a:cubicBezTo>
                <a:cubicBezTo>
                  <a:pt x="10597749" y="2950744"/>
                  <a:pt x="10598339" y="2950818"/>
                  <a:pt x="10598927" y="2950818"/>
                </a:cubicBezTo>
                <a:cubicBezTo>
                  <a:pt x="10601210" y="2950818"/>
                  <a:pt x="10603345" y="2949345"/>
                  <a:pt x="10604154" y="2946989"/>
                </a:cubicBezTo>
                <a:close/>
                <a:moveTo>
                  <a:pt x="10570951" y="3015974"/>
                </a:moveTo>
                <a:lnTo>
                  <a:pt x="10603860" y="2947726"/>
                </a:lnTo>
                <a:cubicBezTo>
                  <a:pt x="10605185" y="2944928"/>
                  <a:pt x="10604008" y="2941615"/>
                  <a:pt x="10601284" y="2940290"/>
                </a:cubicBezTo>
                <a:cubicBezTo>
                  <a:pt x="10598486" y="2938964"/>
                  <a:pt x="10595172" y="2940142"/>
                  <a:pt x="10593848" y="2942866"/>
                </a:cubicBezTo>
                <a:lnTo>
                  <a:pt x="10560937" y="3011115"/>
                </a:lnTo>
                <a:cubicBezTo>
                  <a:pt x="10559613" y="3013913"/>
                  <a:pt x="10560791" y="3017226"/>
                  <a:pt x="10563515" y="3018551"/>
                </a:cubicBezTo>
                <a:cubicBezTo>
                  <a:pt x="10564325" y="3018919"/>
                  <a:pt x="10565134" y="3019140"/>
                  <a:pt x="10565944" y="3019067"/>
                </a:cubicBezTo>
                <a:cubicBezTo>
                  <a:pt x="10568006" y="3019067"/>
                  <a:pt x="10569994" y="3017962"/>
                  <a:pt x="10570951" y="3015974"/>
                </a:cubicBezTo>
                <a:close/>
                <a:moveTo>
                  <a:pt x="7530534" y="2441198"/>
                </a:moveTo>
                <a:cubicBezTo>
                  <a:pt x="7531418" y="2438253"/>
                  <a:pt x="7529650" y="2435161"/>
                  <a:pt x="7526706" y="2434278"/>
                </a:cubicBezTo>
                <a:lnTo>
                  <a:pt x="7449990" y="2412117"/>
                </a:lnTo>
                <a:cubicBezTo>
                  <a:pt x="7446972" y="2411307"/>
                  <a:pt x="7443953" y="2413000"/>
                  <a:pt x="7443070" y="2415945"/>
                </a:cubicBezTo>
                <a:cubicBezTo>
                  <a:pt x="7442186" y="2418890"/>
                  <a:pt x="7443953" y="2421982"/>
                  <a:pt x="7446898" y="2422866"/>
                </a:cubicBezTo>
                <a:lnTo>
                  <a:pt x="7523614" y="2445026"/>
                </a:lnTo>
                <a:cubicBezTo>
                  <a:pt x="7524129" y="2445174"/>
                  <a:pt x="7524718" y="2445247"/>
                  <a:pt x="7525233" y="2445247"/>
                </a:cubicBezTo>
                <a:cubicBezTo>
                  <a:pt x="7527663" y="2445174"/>
                  <a:pt x="7529871" y="2443628"/>
                  <a:pt x="7530534" y="2441198"/>
                </a:cubicBezTo>
                <a:close/>
                <a:moveTo>
                  <a:pt x="7453966" y="2418448"/>
                </a:moveTo>
                <a:cubicBezTo>
                  <a:pt x="7454481" y="2415430"/>
                  <a:pt x="7452420" y="2412559"/>
                  <a:pt x="7449401" y="2411970"/>
                </a:cubicBezTo>
                <a:lnTo>
                  <a:pt x="7358329" y="2396288"/>
                </a:lnTo>
                <a:cubicBezTo>
                  <a:pt x="7355237" y="2395773"/>
                  <a:pt x="7352440" y="2397834"/>
                  <a:pt x="7351851" y="2400853"/>
                </a:cubicBezTo>
                <a:cubicBezTo>
                  <a:pt x="7351335" y="2403871"/>
                  <a:pt x="7353397" y="2406742"/>
                  <a:pt x="7356415" y="2407331"/>
                </a:cubicBezTo>
                <a:lnTo>
                  <a:pt x="7447487" y="2423013"/>
                </a:lnTo>
                <a:cubicBezTo>
                  <a:pt x="7447855" y="2423087"/>
                  <a:pt x="7448150" y="2423087"/>
                  <a:pt x="7448518" y="2423087"/>
                </a:cubicBezTo>
                <a:cubicBezTo>
                  <a:pt x="7451168" y="2423013"/>
                  <a:pt x="7453451" y="2421099"/>
                  <a:pt x="7453966" y="2418448"/>
                </a:cubicBezTo>
                <a:close/>
                <a:moveTo>
                  <a:pt x="7362968" y="2402325"/>
                </a:moveTo>
                <a:cubicBezTo>
                  <a:pt x="7363262" y="2399233"/>
                  <a:pt x="7361054" y="2396509"/>
                  <a:pt x="7357961" y="2396214"/>
                </a:cubicBezTo>
                <a:lnTo>
                  <a:pt x="7254962" y="2385907"/>
                </a:lnTo>
                <a:cubicBezTo>
                  <a:pt x="7252018" y="2385686"/>
                  <a:pt x="7249146" y="2387821"/>
                  <a:pt x="7248852" y="2390913"/>
                </a:cubicBezTo>
                <a:cubicBezTo>
                  <a:pt x="7248557" y="2394006"/>
                  <a:pt x="7250766" y="2396730"/>
                  <a:pt x="7253858" y="2397024"/>
                </a:cubicBezTo>
                <a:lnTo>
                  <a:pt x="7356857" y="2407331"/>
                </a:lnTo>
                <a:cubicBezTo>
                  <a:pt x="7357078" y="2407331"/>
                  <a:pt x="7357225" y="2407331"/>
                  <a:pt x="7357446" y="2407331"/>
                </a:cubicBezTo>
                <a:cubicBezTo>
                  <a:pt x="7360317" y="2407331"/>
                  <a:pt x="7362673" y="2405196"/>
                  <a:pt x="7362968" y="2402325"/>
                </a:cubicBezTo>
                <a:close/>
                <a:moveTo>
                  <a:pt x="7259969" y="2391797"/>
                </a:moveTo>
                <a:cubicBezTo>
                  <a:pt x="7260116" y="2388705"/>
                  <a:pt x="7257760" y="2386128"/>
                  <a:pt x="7254668" y="2385907"/>
                </a:cubicBezTo>
                <a:lnTo>
                  <a:pt x="7142098" y="2379870"/>
                </a:lnTo>
                <a:cubicBezTo>
                  <a:pt x="7138638" y="2379723"/>
                  <a:pt x="7136355" y="2382079"/>
                  <a:pt x="7136208" y="2385171"/>
                </a:cubicBezTo>
                <a:cubicBezTo>
                  <a:pt x="7136061" y="2388263"/>
                  <a:pt x="7138417" y="2390840"/>
                  <a:pt x="7141509" y="2391061"/>
                </a:cubicBezTo>
                <a:lnTo>
                  <a:pt x="7254079" y="2397098"/>
                </a:lnTo>
                <a:cubicBezTo>
                  <a:pt x="7254226" y="2397098"/>
                  <a:pt x="7254300" y="2397098"/>
                  <a:pt x="7254447" y="2397098"/>
                </a:cubicBezTo>
                <a:cubicBezTo>
                  <a:pt x="7257392" y="2397024"/>
                  <a:pt x="7259822" y="2394742"/>
                  <a:pt x="7259969" y="2391797"/>
                </a:cubicBezTo>
                <a:close/>
                <a:moveTo>
                  <a:pt x="7147399" y="2385465"/>
                </a:moveTo>
                <a:cubicBezTo>
                  <a:pt x="7147399" y="2382373"/>
                  <a:pt x="7144896" y="2379870"/>
                  <a:pt x="7141877" y="2379870"/>
                </a:cubicBezTo>
                <a:lnTo>
                  <a:pt x="7023418" y="2379281"/>
                </a:lnTo>
                <a:cubicBezTo>
                  <a:pt x="7019957" y="2379354"/>
                  <a:pt x="7017822" y="2381710"/>
                  <a:pt x="7017822" y="2384803"/>
                </a:cubicBezTo>
                <a:cubicBezTo>
                  <a:pt x="7017822" y="2387895"/>
                  <a:pt x="7020325" y="2390398"/>
                  <a:pt x="7023344" y="2390398"/>
                </a:cubicBezTo>
                <a:lnTo>
                  <a:pt x="7141803" y="2390987"/>
                </a:lnTo>
                <a:cubicBezTo>
                  <a:pt x="7141803" y="2390987"/>
                  <a:pt x="7141877" y="2390987"/>
                  <a:pt x="7141877" y="2390987"/>
                </a:cubicBezTo>
                <a:cubicBezTo>
                  <a:pt x="7144896" y="2390987"/>
                  <a:pt x="7147399" y="2388557"/>
                  <a:pt x="7147399" y="2385465"/>
                </a:cubicBezTo>
                <a:close/>
                <a:moveTo>
                  <a:pt x="6902970" y="2396435"/>
                </a:moveTo>
                <a:lnTo>
                  <a:pt x="7023638" y="2390472"/>
                </a:lnTo>
                <a:cubicBezTo>
                  <a:pt x="7026730" y="2390324"/>
                  <a:pt x="7029086" y="2387674"/>
                  <a:pt x="7028939" y="2384655"/>
                </a:cubicBezTo>
                <a:cubicBezTo>
                  <a:pt x="7028792" y="2381563"/>
                  <a:pt x="7026510" y="2379134"/>
                  <a:pt x="7023123" y="2379354"/>
                </a:cubicBezTo>
                <a:lnTo>
                  <a:pt x="6902455" y="2385318"/>
                </a:lnTo>
                <a:cubicBezTo>
                  <a:pt x="6899362" y="2385465"/>
                  <a:pt x="6897006" y="2388116"/>
                  <a:pt x="6897154" y="2391134"/>
                </a:cubicBezTo>
                <a:cubicBezTo>
                  <a:pt x="6897301" y="2394153"/>
                  <a:pt x="6899804" y="2396435"/>
                  <a:pt x="6902749" y="2396435"/>
                </a:cubicBezTo>
                <a:cubicBezTo>
                  <a:pt x="6902823" y="2396435"/>
                  <a:pt x="6902897" y="2396435"/>
                  <a:pt x="6902970" y="2396435"/>
                </a:cubicBezTo>
                <a:close/>
                <a:moveTo>
                  <a:pt x="6784363" y="2410055"/>
                </a:moveTo>
                <a:lnTo>
                  <a:pt x="6903338" y="2396361"/>
                </a:lnTo>
                <a:cubicBezTo>
                  <a:pt x="6906430" y="2395993"/>
                  <a:pt x="6908565" y="2393269"/>
                  <a:pt x="6908271" y="2390177"/>
                </a:cubicBezTo>
                <a:cubicBezTo>
                  <a:pt x="6907903" y="2387085"/>
                  <a:pt x="6905105" y="2384950"/>
                  <a:pt x="6902086" y="2385244"/>
                </a:cubicBezTo>
                <a:lnTo>
                  <a:pt x="6783111" y="2398938"/>
                </a:lnTo>
                <a:cubicBezTo>
                  <a:pt x="6780019" y="2399307"/>
                  <a:pt x="6777884" y="2402031"/>
                  <a:pt x="6778179" y="2405123"/>
                </a:cubicBezTo>
                <a:cubicBezTo>
                  <a:pt x="6778473" y="2407994"/>
                  <a:pt x="6780903" y="2410055"/>
                  <a:pt x="6783774" y="2410055"/>
                </a:cubicBezTo>
                <a:cubicBezTo>
                  <a:pt x="6783995" y="2410129"/>
                  <a:pt x="6784142" y="2410129"/>
                  <a:pt x="6784363" y="2410055"/>
                </a:cubicBezTo>
                <a:close/>
                <a:moveTo>
                  <a:pt x="6671278" y="2432510"/>
                </a:moveTo>
                <a:lnTo>
                  <a:pt x="6784805" y="2410055"/>
                </a:lnTo>
                <a:cubicBezTo>
                  <a:pt x="6787823" y="2409466"/>
                  <a:pt x="6789811" y="2406521"/>
                  <a:pt x="6789222" y="2403503"/>
                </a:cubicBezTo>
                <a:cubicBezTo>
                  <a:pt x="6788633" y="2400484"/>
                  <a:pt x="6785762" y="2398497"/>
                  <a:pt x="6782670" y="2399085"/>
                </a:cubicBezTo>
                <a:lnTo>
                  <a:pt x="6669143" y="2421541"/>
                </a:lnTo>
                <a:cubicBezTo>
                  <a:pt x="6666124" y="2422130"/>
                  <a:pt x="6664136" y="2425075"/>
                  <a:pt x="6664725" y="2428093"/>
                </a:cubicBezTo>
                <a:cubicBezTo>
                  <a:pt x="6665241" y="2430744"/>
                  <a:pt x="6667597" y="2432584"/>
                  <a:pt x="6670247" y="2432584"/>
                </a:cubicBezTo>
                <a:cubicBezTo>
                  <a:pt x="6670615" y="2432584"/>
                  <a:pt x="6670910" y="2432584"/>
                  <a:pt x="6671278" y="2432510"/>
                </a:cubicBezTo>
                <a:close/>
                <a:moveTo>
                  <a:pt x="6564672" y="2464978"/>
                </a:moveTo>
                <a:lnTo>
                  <a:pt x="6671867" y="2432363"/>
                </a:lnTo>
                <a:cubicBezTo>
                  <a:pt x="6674812" y="2431480"/>
                  <a:pt x="6676432" y="2428388"/>
                  <a:pt x="6675548" y="2425369"/>
                </a:cubicBezTo>
                <a:cubicBezTo>
                  <a:pt x="6674665" y="2422424"/>
                  <a:pt x="6671572" y="2420804"/>
                  <a:pt x="6668554" y="2421688"/>
                </a:cubicBezTo>
                <a:lnTo>
                  <a:pt x="6561358" y="2454303"/>
                </a:lnTo>
                <a:cubicBezTo>
                  <a:pt x="6558413" y="2455187"/>
                  <a:pt x="6556794" y="2458279"/>
                  <a:pt x="6557677" y="2461297"/>
                </a:cubicBezTo>
                <a:cubicBezTo>
                  <a:pt x="6558413" y="2463727"/>
                  <a:pt x="6560622" y="2465273"/>
                  <a:pt x="6563052" y="2465273"/>
                </a:cubicBezTo>
                <a:cubicBezTo>
                  <a:pt x="6563567" y="2465199"/>
                  <a:pt x="6564156" y="2465125"/>
                  <a:pt x="6564672" y="2464978"/>
                </a:cubicBezTo>
                <a:close/>
                <a:moveTo>
                  <a:pt x="6465207" y="2508784"/>
                </a:moveTo>
                <a:lnTo>
                  <a:pt x="6565260" y="2464757"/>
                </a:lnTo>
                <a:cubicBezTo>
                  <a:pt x="6568058" y="2463506"/>
                  <a:pt x="6569383" y="2460267"/>
                  <a:pt x="6568132" y="2457395"/>
                </a:cubicBezTo>
                <a:cubicBezTo>
                  <a:pt x="6566880" y="2454597"/>
                  <a:pt x="6563567" y="2453272"/>
                  <a:pt x="6560769" y="2454524"/>
                </a:cubicBezTo>
                <a:lnTo>
                  <a:pt x="6460716" y="2498550"/>
                </a:lnTo>
                <a:cubicBezTo>
                  <a:pt x="6457918" y="2499802"/>
                  <a:pt x="6456592" y="2503042"/>
                  <a:pt x="6457844" y="2505913"/>
                </a:cubicBezTo>
                <a:cubicBezTo>
                  <a:pt x="6458728" y="2507974"/>
                  <a:pt x="6460863" y="2509226"/>
                  <a:pt x="6462998" y="2509226"/>
                </a:cubicBezTo>
                <a:cubicBezTo>
                  <a:pt x="6463808" y="2509299"/>
                  <a:pt x="6464544" y="2509152"/>
                  <a:pt x="6465207" y="2508784"/>
                </a:cubicBezTo>
                <a:close/>
                <a:moveTo>
                  <a:pt x="6373766" y="2565180"/>
                </a:moveTo>
                <a:lnTo>
                  <a:pt x="6465943" y="2508416"/>
                </a:lnTo>
                <a:cubicBezTo>
                  <a:pt x="6468593" y="2506796"/>
                  <a:pt x="6469403" y="2503410"/>
                  <a:pt x="6467783" y="2500759"/>
                </a:cubicBezTo>
                <a:cubicBezTo>
                  <a:pt x="6466164" y="2498109"/>
                  <a:pt x="6462777" y="2497372"/>
                  <a:pt x="6460127" y="2498919"/>
                </a:cubicBezTo>
                <a:lnTo>
                  <a:pt x="6367950" y="2555682"/>
                </a:lnTo>
                <a:cubicBezTo>
                  <a:pt x="6365300" y="2557302"/>
                  <a:pt x="6364490" y="2560688"/>
                  <a:pt x="6366110" y="2563339"/>
                </a:cubicBezTo>
                <a:cubicBezTo>
                  <a:pt x="6367140" y="2565032"/>
                  <a:pt x="6368981" y="2565989"/>
                  <a:pt x="6370895" y="2565989"/>
                </a:cubicBezTo>
                <a:cubicBezTo>
                  <a:pt x="6371852" y="2565989"/>
                  <a:pt x="6372810" y="2565768"/>
                  <a:pt x="6373766" y="2565180"/>
                </a:cubicBezTo>
                <a:close/>
                <a:moveTo>
                  <a:pt x="6290720" y="2635269"/>
                </a:moveTo>
                <a:lnTo>
                  <a:pt x="6374429" y="2564664"/>
                </a:lnTo>
                <a:cubicBezTo>
                  <a:pt x="6376785" y="2562676"/>
                  <a:pt x="6377079" y="2559142"/>
                  <a:pt x="6375092" y="2556786"/>
                </a:cubicBezTo>
                <a:cubicBezTo>
                  <a:pt x="6373104" y="2554430"/>
                  <a:pt x="6369570" y="2554136"/>
                  <a:pt x="6367214" y="2556124"/>
                </a:cubicBezTo>
                <a:lnTo>
                  <a:pt x="6283505" y="2626728"/>
                </a:lnTo>
                <a:cubicBezTo>
                  <a:pt x="6281149" y="2628716"/>
                  <a:pt x="6280854" y="2632250"/>
                  <a:pt x="6282842" y="2634606"/>
                </a:cubicBezTo>
                <a:cubicBezTo>
                  <a:pt x="6283946" y="2635931"/>
                  <a:pt x="6285566" y="2636594"/>
                  <a:pt x="6287112" y="2636594"/>
                </a:cubicBezTo>
                <a:cubicBezTo>
                  <a:pt x="6288437" y="2636594"/>
                  <a:pt x="6289689" y="2636152"/>
                  <a:pt x="6290720" y="2635269"/>
                </a:cubicBezTo>
                <a:close/>
                <a:moveTo>
                  <a:pt x="7183474" y="2114679"/>
                </a:moveTo>
                <a:cubicBezTo>
                  <a:pt x="7186272" y="2113428"/>
                  <a:pt x="7187524" y="2110114"/>
                  <a:pt x="7186198" y="2107317"/>
                </a:cubicBezTo>
                <a:lnTo>
                  <a:pt x="7152994" y="2034872"/>
                </a:lnTo>
                <a:cubicBezTo>
                  <a:pt x="7151743" y="2032074"/>
                  <a:pt x="7148356" y="2030822"/>
                  <a:pt x="7145632" y="2032147"/>
                </a:cubicBezTo>
                <a:cubicBezTo>
                  <a:pt x="7142834" y="2033399"/>
                  <a:pt x="7141583" y="2036712"/>
                  <a:pt x="7142908" y="2039510"/>
                </a:cubicBezTo>
                <a:lnTo>
                  <a:pt x="7176112" y="2111955"/>
                </a:lnTo>
                <a:cubicBezTo>
                  <a:pt x="7177069" y="2114017"/>
                  <a:pt x="7179130" y="2115194"/>
                  <a:pt x="7181192" y="2115194"/>
                </a:cubicBezTo>
                <a:cubicBezTo>
                  <a:pt x="7181928" y="2115194"/>
                  <a:pt x="7182738" y="2115047"/>
                  <a:pt x="7183474" y="2114679"/>
                </a:cubicBezTo>
                <a:close/>
                <a:moveTo>
                  <a:pt x="7211967" y="2200303"/>
                </a:moveTo>
                <a:cubicBezTo>
                  <a:pt x="7214911" y="2199346"/>
                  <a:pt x="7216457" y="2196180"/>
                  <a:pt x="7215427" y="2193235"/>
                </a:cubicBezTo>
                <a:lnTo>
                  <a:pt x="7186419" y="2107906"/>
                </a:lnTo>
                <a:cubicBezTo>
                  <a:pt x="7185462" y="2104961"/>
                  <a:pt x="7182223" y="2103415"/>
                  <a:pt x="7179352" y="2104446"/>
                </a:cubicBezTo>
                <a:cubicBezTo>
                  <a:pt x="7176406" y="2105403"/>
                  <a:pt x="7174861" y="2108568"/>
                  <a:pt x="7175891" y="2111513"/>
                </a:cubicBezTo>
                <a:lnTo>
                  <a:pt x="7204899" y="2196843"/>
                </a:lnTo>
                <a:cubicBezTo>
                  <a:pt x="7205708" y="2199199"/>
                  <a:pt x="7207844" y="2200671"/>
                  <a:pt x="7210200" y="2200597"/>
                </a:cubicBezTo>
                <a:cubicBezTo>
                  <a:pt x="7210788" y="2200524"/>
                  <a:pt x="7211377" y="2200450"/>
                  <a:pt x="7211967" y="2200303"/>
                </a:cubicBezTo>
                <a:close/>
                <a:moveTo>
                  <a:pt x="7235968" y="2296749"/>
                </a:moveTo>
                <a:cubicBezTo>
                  <a:pt x="7238986" y="2296013"/>
                  <a:pt x="7240753" y="2292995"/>
                  <a:pt x="7240017" y="2289976"/>
                </a:cubicBezTo>
                <a:lnTo>
                  <a:pt x="7215574" y="2193677"/>
                </a:lnTo>
                <a:cubicBezTo>
                  <a:pt x="7214838" y="2190732"/>
                  <a:pt x="7211819" y="2188891"/>
                  <a:pt x="7208801" y="2189628"/>
                </a:cubicBezTo>
                <a:cubicBezTo>
                  <a:pt x="7205782" y="2190364"/>
                  <a:pt x="7204015" y="2193382"/>
                  <a:pt x="7204752" y="2196401"/>
                </a:cubicBezTo>
                <a:lnTo>
                  <a:pt x="7229194" y="2292700"/>
                </a:lnTo>
                <a:cubicBezTo>
                  <a:pt x="7229857" y="2295277"/>
                  <a:pt x="7232139" y="2296897"/>
                  <a:pt x="7234643" y="2296897"/>
                </a:cubicBezTo>
                <a:cubicBezTo>
                  <a:pt x="7235084" y="2296897"/>
                  <a:pt x="7235526" y="2296823"/>
                  <a:pt x="7235968" y="2296749"/>
                </a:cubicBezTo>
                <a:close/>
                <a:moveTo>
                  <a:pt x="7255478" y="2396951"/>
                </a:moveTo>
                <a:cubicBezTo>
                  <a:pt x="7258496" y="2396361"/>
                  <a:pt x="7260484" y="2393417"/>
                  <a:pt x="7259895" y="2390398"/>
                </a:cubicBezTo>
                <a:lnTo>
                  <a:pt x="7240091" y="2290270"/>
                </a:lnTo>
                <a:cubicBezTo>
                  <a:pt x="7239502" y="2287252"/>
                  <a:pt x="7236630" y="2285338"/>
                  <a:pt x="7233538" y="2285853"/>
                </a:cubicBezTo>
                <a:cubicBezTo>
                  <a:pt x="7230520" y="2286442"/>
                  <a:pt x="7228532" y="2289387"/>
                  <a:pt x="7229121" y="2292406"/>
                </a:cubicBezTo>
                <a:lnTo>
                  <a:pt x="7248926" y="2392533"/>
                </a:lnTo>
                <a:cubicBezTo>
                  <a:pt x="7249440" y="2395183"/>
                  <a:pt x="7251796" y="2397024"/>
                  <a:pt x="7254447" y="2397024"/>
                </a:cubicBezTo>
                <a:cubicBezTo>
                  <a:pt x="7254815" y="2397024"/>
                  <a:pt x="7255110" y="2397024"/>
                  <a:pt x="7255478" y="2396951"/>
                </a:cubicBezTo>
                <a:close/>
                <a:moveTo>
                  <a:pt x="7270350" y="2493618"/>
                </a:moveTo>
                <a:cubicBezTo>
                  <a:pt x="7273368" y="2493176"/>
                  <a:pt x="7275503" y="2490305"/>
                  <a:pt x="7274988" y="2487286"/>
                </a:cubicBezTo>
                <a:lnTo>
                  <a:pt x="7259895" y="2390619"/>
                </a:lnTo>
                <a:cubicBezTo>
                  <a:pt x="7259454" y="2387600"/>
                  <a:pt x="7256582" y="2385539"/>
                  <a:pt x="7253563" y="2385981"/>
                </a:cubicBezTo>
                <a:cubicBezTo>
                  <a:pt x="7250545" y="2386422"/>
                  <a:pt x="7248410" y="2389294"/>
                  <a:pt x="7248926" y="2392312"/>
                </a:cubicBezTo>
                <a:lnTo>
                  <a:pt x="7264018" y="2488980"/>
                </a:lnTo>
                <a:cubicBezTo>
                  <a:pt x="7264460" y="2491777"/>
                  <a:pt x="7266816" y="2493691"/>
                  <a:pt x="7269540" y="2493691"/>
                </a:cubicBezTo>
                <a:cubicBezTo>
                  <a:pt x="7269761" y="2493691"/>
                  <a:pt x="7270055" y="2493691"/>
                  <a:pt x="7270350" y="2493618"/>
                </a:cubicBezTo>
                <a:close/>
                <a:moveTo>
                  <a:pt x="7280510" y="2579389"/>
                </a:moveTo>
                <a:cubicBezTo>
                  <a:pt x="7283602" y="2579021"/>
                  <a:pt x="7285737" y="2576223"/>
                  <a:pt x="7285369" y="2573204"/>
                </a:cubicBezTo>
                <a:lnTo>
                  <a:pt x="7274988" y="2487507"/>
                </a:lnTo>
                <a:cubicBezTo>
                  <a:pt x="7274620" y="2484415"/>
                  <a:pt x="7271749" y="2482280"/>
                  <a:pt x="7268803" y="2482648"/>
                </a:cubicBezTo>
                <a:cubicBezTo>
                  <a:pt x="7265711" y="2483016"/>
                  <a:pt x="7263576" y="2485814"/>
                  <a:pt x="7263944" y="2488832"/>
                </a:cubicBezTo>
                <a:lnTo>
                  <a:pt x="7274325" y="2574530"/>
                </a:lnTo>
                <a:cubicBezTo>
                  <a:pt x="7274694" y="2577401"/>
                  <a:pt x="7277123" y="2579462"/>
                  <a:pt x="7279921" y="2579462"/>
                </a:cubicBezTo>
                <a:cubicBezTo>
                  <a:pt x="7280142" y="2579389"/>
                  <a:pt x="7280289" y="2579389"/>
                  <a:pt x="7280510" y="2579389"/>
                </a:cubicBezTo>
                <a:close/>
                <a:moveTo>
                  <a:pt x="7285958" y="2646828"/>
                </a:moveTo>
                <a:cubicBezTo>
                  <a:pt x="7289050" y="2646533"/>
                  <a:pt x="7291332" y="2643883"/>
                  <a:pt x="7291038" y="2640791"/>
                </a:cubicBezTo>
                <a:lnTo>
                  <a:pt x="7285369" y="2573352"/>
                </a:lnTo>
                <a:cubicBezTo>
                  <a:pt x="7285074" y="2570259"/>
                  <a:pt x="7281982" y="2567904"/>
                  <a:pt x="7279331" y="2568272"/>
                </a:cubicBezTo>
                <a:cubicBezTo>
                  <a:pt x="7276239" y="2568566"/>
                  <a:pt x="7273957" y="2571217"/>
                  <a:pt x="7274252" y="2574309"/>
                </a:cubicBezTo>
                <a:lnTo>
                  <a:pt x="7279921" y="2641748"/>
                </a:lnTo>
                <a:cubicBezTo>
                  <a:pt x="7280142" y="2644693"/>
                  <a:pt x="7282645" y="2646901"/>
                  <a:pt x="7285516" y="2646828"/>
                </a:cubicBezTo>
                <a:cubicBezTo>
                  <a:pt x="7285663" y="2646828"/>
                  <a:pt x="7285810" y="2646828"/>
                  <a:pt x="7285958" y="2646828"/>
                </a:cubicBezTo>
                <a:close/>
                <a:moveTo>
                  <a:pt x="7290743" y="2697112"/>
                </a:moveTo>
                <a:lnTo>
                  <a:pt x="7291038" y="2641306"/>
                </a:lnTo>
                <a:cubicBezTo>
                  <a:pt x="7291038" y="2638214"/>
                  <a:pt x="7288534" y="2635711"/>
                  <a:pt x="7285516" y="2635711"/>
                </a:cubicBezTo>
                <a:cubicBezTo>
                  <a:pt x="7285516" y="2635711"/>
                  <a:pt x="7285442" y="2635711"/>
                  <a:pt x="7285442" y="2635711"/>
                </a:cubicBezTo>
                <a:cubicBezTo>
                  <a:pt x="7282424" y="2635711"/>
                  <a:pt x="7279921" y="2638214"/>
                  <a:pt x="7279921" y="2641232"/>
                </a:cubicBezTo>
                <a:lnTo>
                  <a:pt x="7279626" y="2697039"/>
                </a:lnTo>
                <a:cubicBezTo>
                  <a:pt x="7279626" y="2700131"/>
                  <a:pt x="7282129" y="2702634"/>
                  <a:pt x="7285148" y="2702634"/>
                </a:cubicBezTo>
                <a:cubicBezTo>
                  <a:pt x="7285148" y="2702634"/>
                  <a:pt x="7285222" y="2702634"/>
                  <a:pt x="7285222" y="2702634"/>
                </a:cubicBezTo>
                <a:cubicBezTo>
                  <a:pt x="7288240" y="2702634"/>
                  <a:pt x="7290743" y="2700131"/>
                  <a:pt x="7290743" y="2697112"/>
                </a:cubicBezTo>
                <a:close/>
                <a:moveTo>
                  <a:pt x="7283234" y="2748722"/>
                </a:moveTo>
                <a:lnTo>
                  <a:pt x="7290670" y="2697922"/>
                </a:lnTo>
                <a:cubicBezTo>
                  <a:pt x="7291111" y="2694904"/>
                  <a:pt x="7288977" y="2692032"/>
                  <a:pt x="7285958" y="2691590"/>
                </a:cubicBezTo>
                <a:cubicBezTo>
                  <a:pt x="7283013" y="2691222"/>
                  <a:pt x="7280068" y="2693284"/>
                  <a:pt x="7279626" y="2696302"/>
                </a:cubicBezTo>
                <a:lnTo>
                  <a:pt x="7272190" y="2747102"/>
                </a:lnTo>
                <a:cubicBezTo>
                  <a:pt x="7271749" y="2750121"/>
                  <a:pt x="7273883" y="2752992"/>
                  <a:pt x="7276902" y="2753434"/>
                </a:cubicBezTo>
                <a:cubicBezTo>
                  <a:pt x="7277197" y="2753508"/>
                  <a:pt x="7277491" y="2753508"/>
                  <a:pt x="7277786" y="2753508"/>
                </a:cubicBezTo>
                <a:cubicBezTo>
                  <a:pt x="7280510" y="2753434"/>
                  <a:pt x="7282866" y="2751446"/>
                  <a:pt x="7283234" y="2748722"/>
                </a:cubicBezTo>
                <a:close/>
                <a:moveTo>
                  <a:pt x="7267331" y="2802099"/>
                </a:moveTo>
                <a:lnTo>
                  <a:pt x="7283086" y="2749532"/>
                </a:lnTo>
                <a:cubicBezTo>
                  <a:pt x="7283970" y="2746587"/>
                  <a:pt x="7282277" y="2743495"/>
                  <a:pt x="7279331" y="2742611"/>
                </a:cubicBezTo>
                <a:cubicBezTo>
                  <a:pt x="7276313" y="2741728"/>
                  <a:pt x="7273295" y="2743421"/>
                  <a:pt x="7272411" y="2746366"/>
                </a:cubicBezTo>
                <a:lnTo>
                  <a:pt x="7256656" y="2798933"/>
                </a:lnTo>
                <a:cubicBezTo>
                  <a:pt x="7255772" y="2801878"/>
                  <a:pt x="7257466" y="2804970"/>
                  <a:pt x="7260411" y="2805854"/>
                </a:cubicBezTo>
                <a:cubicBezTo>
                  <a:pt x="7260999" y="2806001"/>
                  <a:pt x="7261515" y="2806075"/>
                  <a:pt x="7262030" y="2806075"/>
                </a:cubicBezTo>
                <a:cubicBezTo>
                  <a:pt x="7264386" y="2806001"/>
                  <a:pt x="7266595" y="2804455"/>
                  <a:pt x="7267331" y="2802099"/>
                </a:cubicBezTo>
                <a:close/>
                <a:moveTo>
                  <a:pt x="7241931" y="2863648"/>
                </a:moveTo>
                <a:lnTo>
                  <a:pt x="7267110" y="2802614"/>
                </a:lnTo>
                <a:cubicBezTo>
                  <a:pt x="7268288" y="2799743"/>
                  <a:pt x="7266890" y="2796504"/>
                  <a:pt x="7264092" y="2795326"/>
                </a:cubicBezTo>
                <a:cubicBezTo>
                  <a:pt x="7261220" y="2794148"/>
                  <a:pt x="7257981" y="2795546"/>
                  <a:pt x="7256803" y="2798344"/>
                </a:cubicBezTo>
                <a:lnTo>
                  <a:pt x="7231624" y="2859378"/>
                </a:lnTo>
                <a:cubicBezTo>
                  <a:pt x="7230446" y="2862249"/>
                  <a:pt x="7231845" y="2865488"/>
                  <a:pt x="7234643" y="2866666"/>
                </a:cubicBezTo>
                <a:cubicBezTo>
                  <a:pt x="7235379" y="2866961"/>
                  <a:pt x="7236115" y="2867108"/>
                  <a:pt x="7236778" y="2867108"/>
                </a:cubicBezTo>
                <a:cubicBezTo>
                  <a:pt x="7238986" y="2867108"/>
                  <a:pt x="7241048" y="2865783"/>
                  <a:pt x="7241931" y="2863648"/>
                </a:cubicBezTo>
                <a:close/>
                <a:moveTo>
                  <a:pt x="7208580" y="2930940"/>
                </a:moveTo>
                <a:lnTo>
                  <a:pt x="7241710" y="2864016"/>
                </a:lnTo>
                <a:cubicBezTo>
                  <a:pt x="7243109" y="2861218"/>
                  <a:pt x="7241931" y="2857905"/>
                  <a:pt x="7239207" y="2856580"/>
                </a:cubicBezTo>
                <a:cubicBezTo>
                  <a:pt x="7236409" y="2855255"/>
                  <a:pt x="7233096" y="2856359"/>
                  <a:pt x="7231771" y="2859083"/>
                </a:cubicBezTo>
                <a:lnTo>
                  <a:pt x="7198641" y="2926007"/>
                </a:lnTo>
                <a:cubicBezTo>
                  <a:pt x="7197316" y="2928804"/>
                  <a:pt x="7198420" y="2932118"/>
                  <a:pt x="7201144" y="2933443"/>
                </a:cubicBezTo>
                <a:cubicBezTo>
                  <a:pt x="7201954" y="2933811"/>
                  <a:pt x="7202837" y="2934032"/>
                  <a:pt x="7203647" y="2934032"/>
                </a:cubicBezTo>
                <a:cubicBezTo>
                  <a:pt x="7205708" y="2933958"/>
                  <a:pt x="7207623" y="2932854"/>
                  <a:pt x="7208580" y="2930940"/>
                </a:cubicBezTo>
                <a:close/>
                <a:moveTo>
                  <a:pt x="7168897" y="3001323"/>
                </a:moveTo>
                <a:lnTo>
                  <a:pt x="7208506" y="2931160"/>
                </a:lnTo>
                <a:cubicBezTo>
                  <a:pt x="7210052" y="2928436"/>
                  <a:pt x="7209095" y="2925050"/>
                  <a:pt x="7206371" y="2923577"/>
                </a:cubicBezTo>
                <a:cubicBezTo>
                  <a:pt x="7203647" y="2922031"/>
                  <a:pt x="7200334" y="2922988"/>
                  <a:pt x="7198788" y="2925712"/>
                </a:cubicBezTo>
                <a:lnTo>
                  <a:pt x="7159179" y="2995875"/>
                </a:lnTo>
                <a:cubicBezTo>
                  <a:pt x="7157633" y="2998599"/>
                  <a:pt x="7158590" y="3001986"/>
                  <a:pt x="7161314" y="3003458"/>
                </a:cubicBezTo>
                <a:cubicBezTo>
                  <a:pt x="7162197" y="3003974"/>
                  <a:pt x="7163154" y="3004195"/>
                  <a:pt x="7164111" y="3004195"/>
                </a:cubicBezTo>
                <a:cubicBezTo>
                  <a:pt x="7166026" y="3004195"/>
                  <a:pt x="7167866" y="3003164"/>
                  <a:pt x="7168897" y="3001323"/>
                </a:cubicBezTo>
                <a:close/>
                <a:moveTo>
                  <a:pt x="7124208" y="3072443"/>
                </a:moveTo>
                <a:lnTo>
                  <a:pt x="7168750" y="3001544"/>
                </a:lnTo>
                <a:cubicBezTo>
                  <a:pt x="7170369" y="2998967"/>
                  <a:pt x="7169633" y="2995507"/>
                  <a:pt x="7166983" y="2993887"/>
                </a:cubicBezTo>
                <a:cubicBezTo>
                  <a:pt x="7164406" y="2992268"/>
                  <a:pt x="7160946" y="2993004"/>
                  <a:pt x="7159326" y="2995654"/>
                </a:cubicBezTo>
                <a:lnTo>
                  <a:pt x="7114784" y="3066553"/>
                </a:lnTo>
                <a:cubicBezTo>
                  <a:pt x="7113164" y="3069130"/>
                  <a:pt x="7113900" y="3072591"/>
                  <a:pt x="7116551" y="3074210"/>
                </a:cubicBezTo>
                <a:cubicBezTo>
                  <a:pt x="7117508" y="3074799"/>
                  <a:pt x="7118539" y="3075094"/>
                  <a:pt x="7119570" y="3075094"/>
                </a:cubicBezTo>
                <a:cubicBezTo>
                  <a:pt x="7121410" y="3075094"/>
                  <a:pt x="7123177" y="3074137"/>
                  <a:pt x="7124208" y="3072443"/>
                </a:cubicBezTo>
                <a:close/>
                <a:moveTo>
                  <a:pt x="7076058" y="3141870"/>
                </a:moveTo>
                <a:lnTo>
                  <a:pt x="7124060" y="3072664"/>
                </a:lnTo>
                <a:cubicBezTo>
                  <a:pt x="7125827" y="3070161"/>
                  <a:pt x="7125165" y="3066627"/>
                  <a:pt x="7122662" y="3064934"/>
                </a:cubicBezTo>
                <a:cubicBezTo>
                  <a:pt x="7120158" y="3063167"/>
                  <a:pt x="7116698" y="3063829"/>
                  <a:pt x="7114931" y="3066332"/>
                </a:cubicBezTo>
                <a:lnTo>
                  <a:pt x="7066929" y="3135538"/>
                </a:lnTo>
                <a:cubicBezTo>
                  <a:pt x="7065162" y="3138042"/>
                  <a:pt x="7065824" y="3141575"/>
                  <a:pt x="7068328" y="3143269"/>
                </a:cubicBezTo>
                <a:cubicBezTo>
                  <a:pt x="7069285" y="3143931"/>
                  <a:pt x="7070463" y="3144299"/>
                  <a:pt x="7071567" y="3144226"/>
                </a:cubicBezTo>
                <a:cubicBezTo>
                  <a:pt x="7073260" y="3144299"/>
                  <a:pt x="7075027" y="3143416"/>
                  <a:pt x="7076058" y="3141870"/>
                </a:cubicBezTo>
                <a:close/>
                <a:moveTo>
                  <a:pt x="9459387" y="3862568"/>
                </a:moveTo>
                <a:lnTo>
                  <a:pt x="9531465" y="3828627"/>
                </a:lnTo>
                <a:cubicBezTo>
                  <a:pt x="9534262" y="3827302"/>
                  <a:pt x="9535441" y="3823989"/>
                  <a:pt x="9534115" y="3821191"/>
                </a:cubicBezTo>
                <a:cubicBezTo>
                  <a:pt x="9532790" y="3818394"/>
                  <a:pt x="9529477" y="3817215"/>
                  <a:pt x="9526679" y="3818541"/>
                </a:cubicBezTo>
                <a:lnTo>
                  <a:pt x="9454603" y="3852481"/>
                </a:lnTo>
                <a:cubicBezTo>
                  <a:pt x="9451805" y="3853806"/>
                  <a:pt x="9450627" y="3857119"/>
                  <a:pt x="9451951" y="3859917"/>
                </a:cubicBezTo>
                <a:cubicBezTo>
                  <a:pt x="9452908" y="3861978"/>
                  <a:pt x="9454970" y="3863156"/>
                  <a:pt x="9457032" y="3863083"/>
                </a:cubicBezTo>
                <a:cubicBezTo>
                  <a:pt x="9457842" y="3863083"/>
                  <a:pt x="9458578" y="3862862"/>
                  <a:pt x="9459387" y="3862568"/>
                </a:cubicBezTo>
                <a:close/>
                <a:moveTo>
                  <a:pt x="9335922" y="3889219"/>
                </a:moveTo>
                <a:lnTo>
                  <a:pt x="9458136" y="3862936"/>
                </a:lnTo>
                <a:cubicBezTo>
                  <a:pt x="9461154" y="3862273"/>
                  <a:pt x="9463069" y="3859328"/>
                  <a:pt x="9462406" y="3856309"/>
                </a:cubicBezTo>
                <a:cubicBezTo>
                  <a:pt x="9461744" y="3853291"/>
                  <a:pt x="9458725" y="3851377"/>
                  <a:pt x="9455780" y="3852039"/>
                </a:cubicBezTo>
                <a:lnTo>
                  <a:pt x="9333566" y="3878323"/>
                </a:lnTo>
                <a:cubicBezTo>
                  <a:pt x="9330547" y="3878985"/>
                  <a:pt x="9328633" y="3881930"/>
                  <a:pt x="9329296" y="3884949"/>
                </a:cubicBezTo>
                <a:cubicBezTo>
                  <a:pt x="9329884" y="3887599"/>
                  <a:pt x="9332167" y="3889366"/>
                  <a:pt x="9334744" y="3889366"/>
                </a:cubicBezTo>
                <a:cubicBezTo>
                  <a:pt x="9335185" y="3889293"/>
                  <a:pt x="9335554" y="3889293"/>
                  <a:pt x="9335922" y="3889219"/>
                </a:cubicBezTo>
                <a:close/>
                <a:moveTo>
                  <a:pt x="9340339" y="3883918"/>
                </a:moveTo>
                <a:cubicBezTo>
                  <a:pt x="9340413" y="3880826"/>
                  <a:pt x="9337983" y="3878249"/>
                  <a:pt x="9334891" y="3878176"/>
                </a:cubicBezTo>
                <a:lnTo>
                  <a:pt x="9206345" y="3875010"/>
                </a:lnTo>
                <a:cubicBezTo>
                  <a:pt x="9203179" y="3875231"/>
                  <a:pt x="9200675" y="3877366"/>
                  <a:pt x="9200603" y="3880458"/>
                </a:cubicBezTo>
                <a:cubicBezTo>
                  <a:pt x="9200529" y="3883550"/>
                  <a:pt x="9202958" y="3886127"/>
                  <a:pt x="9206051" y="3886200"/>
                </a:cubicBezTo>
                <a:lnTo>
                  <a:pt x="9334596" y="3889366"/>
                </a:lnTo>
                <a:cubicBezTo>
                  <a:pt x="9334670" y="3889366"/>
                  <a:pt x="9334744" y="3889366"/>
                  <a:pt x="9334744" y="3889366"/>
                </a:cubicBezTo>
                <a:cubicBezTo>
                  <a:pt x="9337835" y="3889293"/>
                  <a:pt x="9340266" y="3886937"/>
                  <a:pt x="9340339" y="3883918"/>
                </a:cubicBezTo>
                <a:close/>
                <a:moveTo>
                  <a:pt x="9211646" y="3881857"/>
                </a:moveTo>
                <a:cubicBezTo>
                  <a:pt x="9212308" y="3878838"/>
                  <a:pt x="9210468" y="3875893"/>
                  <a:pt x="9207449" y="3875157"/>
                </a:cubicBezTo>
                <a:lnTo>
                  <a:pt x="9078461" y="3845634"/>
                </a:lnTo>
                <a:cubicBezTo>
                  <a:pt x="9075443" y="3844898"/>
                  <a:pt x="9072424" y="3846812"/>
                  <a:pt x="9071762" y="3849830"/>
                </a:cubicBezTo>
                <a:cubicBezTo>
                  <a:pt x="9071099" y="3852849"/>
                  <a:pt x="9072939" y="3855794"/>
                  <a:pt x="9075958" y="3856530"/>
                </a:cubicBezTo>
                <a:lnTo>
                  <a:pt x="9204946" y="3886053"/>
                </a:lnTo>
                <a:cubicBezTo>
                  <a:pt x="9205387" y="3886127"/>
                  <a:pt x="9205830" y="3886200"/>
                  <a:pt x="9206197" y="3886200"/>
                </a:cubicBezTo>
                <a:cubicBezTo>
                  <a:pt x="9208775" y="3886200"/>
                  <a:pt x="9211056" y="3884433"/>
                  <a:pt x="9211646" y="3881857"/>
                </a:cubicBezTo>
                <a:close/>
                <a:moveTo>
                  <a:pt x="9004764" y="3910275"/>
                </a:moveTo>
                <a:lnTo>
                  <a:pt x="9080523" y="3855647"/>
                </a:lnTo>
                <a:cubicBezTo>
                  <a:pt x="9083026" y="3853880"/>
                  <a:pt x="9083542" y="3850346"/>
                  <a:pt x="9081775" y="3847843"/>
                </a:cubicBezTo>
                <a:cubicBezTo>
                  <a:pt x="9079934" y="3845340"/>
                  <a:pt x="9076473" y="3844824"/>
                  <a:pt x="9073970" y="3846591"/>
                </a:cubicBezTo>
                <a:lnTo>
                  <a:pt x="8998212" y="3901220"/>
                </a:lnTo>
                <a:cubicBezTo>
                  <a:pt x="8995709" y="3902987"/>
                  <a:pt x="8995194" y="3906520"/>
                  <a:pt x="8996961" y="3909024"/>
                </a:cubicBezTo>
                <a:cubicBezTo>
                  <a:pt x="8998065" y="3910570"/>
                  <a:pt x="8999758" y="3911380"/>
                  <a:pt x="9001525" y="3911306"/>
                </a:cubicBezTo>
                <a:cubicBezTo>
                  <a:pt x="9002703" y="3911306"/>
                  <a:pt x="9003807" y="3911011"/>
                  <a:pt x="9004764" y="3910275"/>
                </a:cubicBezTo>
                <a:close/>
                <a:moveTo>
                  <a:pt x="9006678" y="3907846"/>
                </a:moveTo>
                <a:cubicBezTo>
                  <a:pt x="9007857" y="3904975"/>
                  <a:pt x="9006458" y="3901735"/>
                  <a:pt x="9003587" y="3900557"/>
                </a:cubicBezTo>
                <a:lnTo>
                  <a:pt x="8984371" y="3892753"/>
                </a:lnTo>
                <a:cubicBezTo>
                  <a:pt x="8981574" y="3891575"/>
                  <a:pt x="8978260" y="3892974"/>
                  <a:pt x="8977082" y="3895845"/>
                </a:cubicBezTo>
                <a:cubicBezTo>
                  <a:pt x="8975904" y="3898716"/>
                  <a:pt x="8977303" y="3901956"/>
                  <a:pt x="8980174" y="3903134"/>
                </a:cubicBezTo>
                <a:lnTo>
                  <a:pt x="8999390" y="3910938"/>
                </a:lnTo>
                <a:cubicBezTo>
                  <a:pt x="9000052" y="3911232"/>
                  <a:pt x="9000789" y="3911380"/>
                  <a:pt x="9001525" y="3911380"/>
                </a:cubicBezTo>
                <a:cubicBezTo>
                  <a:pt x="9003733" y="3911306"/>
                  <a:pt x="9005795" y="3909981"/>
                  <a:pt x="9006678" y="3907846"/>
                </a:cubicBezTo>
                <a:close/>
                <a:moveTo>
                  <a:pt x="2959933" y="1935628"/>
                </a:moveTo>
                <a:cubicBezTo>
                  <a:pt x="2961111" y="1932830"/>
                  <a:pt x="2959859" y="1929517"/>
                  <a:pt x="2956988" y="1928265"/>
                </a:cubicBezTo>
                <a:lnTo>
                  <a:pt x="2884616" y="1897122"/>
                </a:lnTo>
                <a:cubicBezTo>
                  <a:pt x="2881819" y="1895944"/>
                  <a:pt x="2878506" y="1897196"/>
                  <a:pt x="2877254" y="1900067"/>
                </a:cubicBezTo>
                <a:cubicBezTo>
                  <a:pt x="2876076" y="1902865"/>
                  <a:pt x="2877328" y="1906178"/>
                  <a:pt x="2880199" y="1907430"/>
                </a:cubicBezTo>
                <a:lnTo>
                  <a:pt x="2952570" y="1938572"/>
                </a:lnTo>
                <a:cubicBezTo>
                  <a:pt x="2953307" y="1938867"/>
                  <a:pt x="2954043" y="1939014"/>
                  <a:pt x="2954853" y="1939014"/>
                </a:cubicBezTo>
                <a:cubicBezTo>
                  <a:pt x="2956988" y="1938940"/>
                  <a:pt x="2959049" y="1937689"/>
                  <a:pt x="2959933" y="1935628"/>
                </a:cubicBezTo>
                <a:close/>
                <a:moveTo>
                  <a:pt x="2887708" y="1904190"/>
                </a:moveTo>
                <a:cubicBezTo>
                  <a:pt x="2888739" y="1901319"/>
                  <a:pt x="2887267" y="1898080"/>
                  <a:pt x="2884395" y="1897049"/>
                </a:cubicBezTo>
                <a:lnTo>
                  <a:pt x="2817840" y="1872753"/>
                </a:lnTo>
                <a:cubicBezTo>
                  <a:pt x="2814969" y="1871723"/>
                  <a:pt x="2811729" y="1873195"/>
                  <a:pt x="2810699" y="1876066"/>
                </a:cubicBezTo>
                <a:cubicBezTo>
                  <a:pt x="2809668" y="1878938"/>
                  <a:pt x="2811140" y="1882177"/>
                  <a:pt x="2814012" y="1883208"/>
                </a:cubicBezTo>
                <a:lnTo>
                  <a:pt x="2880567" y="1907503"/>
                </a:lnTo>
                <a:cubicBezTo>
                  <a:pt x="2881230" y="1907724"/>
                  <a:pt x="2881892" y="1907872"/>
                  <a:pt x="2882555" y="1907872"/>
                </a:cubicBezTo>
                <a:cubicBezTo>
                  <a:pt x="2884764" y="1907798"/>
                  <a:pt x="2886898" y="1906399"/>
                  <a:pt x="2887708" y="1904190"/>
                </a:cubicBezTo>
                <a:close/>
                <a:moveTo>
                  <a:pt x="2821227" y="1879600"/>
                </a:moveTo>
                <a:cubicBezTo>
                  <a:pt x="2822184" y="1876655"/>
                  <a:pt x="2820490" y="1873563"/>
                  <a:pt x="2817619" y="1872606"/>
                </a:cubicBezTo>
                <a:lnTo>
                  <a:pt x="2755702" y="1853170"/>
                </a:lnTo>
                <a:cubicBezTo>
                  <a:pt x="2752757" y="1852212"/>
                  <a:pt x="2749665" y="1853906"/>
                  <a:pt x="2748708" y="1856777"/>
                </a:cubicBezTo>
                <a:cubicBezTo>
                  <a:pt x="2747751" y="1859722"/>
                  <a:pt x="2749444" y="1862814"/>
                  <a:pt x="2752315" y="1863771"/>
                </a:cubicBezTo>
                <a:lnTo>
                  <a:pt x="2814232" y="1883208"/>
                </a:lnTo>
                <a:cubicBezTo>
                  <a:pt x="2814821" y="1883355"/>
                  <a:pt x="2815410" y="1883502"/>
                  <a:pt x="2815926" y="1883502"/>
                </a:cubicBezTo>
                <a:cubicBezTo>
                  <a:pt x="2818282" y="1883502"/>
                  <a:pt x="2820490" y="1881956"/>
                  <a:pt x="2821227" y="1879600"/>
                </a:cubicBezTo>
                <a:close/>
                <a:moveTo>
                  <a:pt x="2675305" y="1896828"/>
                </a:moveTo>
                <a:lnTo>
                  <a:pt x="2756144" y="1863624"/>
                </a:lnTo>
                <a:cubicBezTo>
                  <a:pt x="2759015" y="1862446"/>
                  <a:pt x="2760340" y="1859207"/>
                  <a:pt x="2759162" y="1856335"/>
                </a:cubicBezTo>
                <a:cubicBezTo>
                  <a:pt x="2757984" y="1853464"/>
                  <a:pt x="2754745" y="1852139"/>
                  <a:pt x="2751874" y="1853317"/>
                </a:cubicBezTo>
                <a:lnTo>
                  <a:pt x="2671035" y="1886521"/>
                </a:lnTo>
                <a:cubicBezTo>
                  <a:pt x="2668164" y="1887699"/>
                  <a:pt x="2666839" y="1890938"/>
                  <a:pt x="2668017" y="1893810"/>
                </a:cubicBezTo>
                <a:cubicBezTo>
                  <a:pt x="2668900" y="1895944"/>
                  <a:pt x="2671035" y="1897270"/>
                  <a:pt x="2673244" y="1897270"/>
                </a:cubicBezTo>
                <a:cubicBezTo>
                  <a:pt x="2673907" y="1897270"/>
                  <a:pt x="2674643" y="1897122"/>
                  <a:pt x="2675305" y="1896828"/>
                </a:cubicBezTo>
                <a:close/>
                <a:moveTo>
                  <a:pt x="2576062" y="1910080"/>
                </a:moveTo>
                <a:lnTo>
                  <a:pt x="2673907" y="1897196"/>
                </a:lnTo>
                <a:cubicBezTo>
                  <a:pt x="2676925" y="1896828"/>
                  <a:pt x="2679134" y="1893957"/>
                  <a:pt x="2678692" y="1890938"/>
                </a:cubicBezTo>
                <a:cubicBezTo>
                  <a:pt x="2678324" y="1887920"/>
                  <a:pt x="2675453" y="1885637"/>
                  <a:pt x="2672434" y="1886153"/>
                </a:cubicBezTo>
                <a:lnTo>
                  <a:pt x="2574589" y="1899037"/>
                </a:lnTo>
                <a:cubicBezTo>
                  <a:pt x="2571497" y="1899405"/>
                  <a:pt x="2569362" y="1902276"/>
                  <a:pt x="2569804" y="1905295"/>
                </a:cubicBezTo>
                <a:cubicBezTo>
                  <a:pt x="2570172" y="1908093"/>
                  <a:pt x="2572601" y="1910154"/>
                  <a:pt x="2575325" y="1910154"/>
                </a:cubicBezTo>
                <a:cubicBezTo>
                  <a:pt x="2575546" y="1910080"/>
                  <a:pt x="2575840" y="1910080"/>
                  <a:pt x="2576062" y="1910080"/>
                </a:cubicBezTo>
                <a:close/>
                <a:moveTo>
                  <a:pt x="2580920" y="1904853"/>
                </a:moveTo>
                <a:cubicBezTo>
                  <a:pt x="2581068" y="1901761"/>
                  <a:pt x="2578712" y="1899184"/>
                  <a:pt x="2575620" y="1898963"/>
                </a:cubicBezTo>
                <a:lnTo>
                  <a:pt x="2460031" y="1892779"/>
                </a:lnTo>
                <a:cubicBezTo>
                  <a:pt x="2456718" y="1892484"/>
                  <a:pt x="2454362" y="1894988"/>
                  <a:pt x="2454141" y="1898080"/>
                </a:cubicBezTo>
                <a:cubicBezTo>
                  <a:pt x="2453994" y="1901172"/>
                  <a:pt x="2456350" y="1903749"/>
                  <a:pt x="2459442" y="1903969"/>
                </a:cubicBezTo>
                <a:lnTo>
                  <a:pt x="2575031" y="1910154"/>
                </a:lnTo>
                <a:cubicBezTo>
                  <a:pt x="2575178" y="1910154"/>
                  <a:pt x="2575252" y="1910154"/>
                  <a:pt x="2575399" y="1910154"/>
                </a:cubicBezTo>
                <a:cubicBezTo>
                  <a:pt x="2578270" y="1910080"/>
                  <a:pt x="2580700" y="1907798"/>
                  <a:pt x="2580920" y="1904853"/>
                </a:cubicBezTo>
                <a:close/>
                <a:moveTo>
                  <a:pt x="2465185" y="1899626"/>
                </a:moveTo>
                <a:cubicBezTo>
                  <a:pt x="2465848" y="1896607"/>
                  <a:pt x="2463933" y="1893662"/>
                  <a:pt x="2460988" y="1893000"/>
                </a:cubicBezTo>
                <a:lnTo>
                  <a:pt x="2410557" y="1881735"/>
                </a:lnTo>
                <a:cubicBezTo>
                  <a:pt x="2407538" y="1881073"/>
                  <a:pt x="2404593" y="1882987"/>
                  <a:pt x="2403930" y="1885932"/>
                </a:cubicBezTo>
                <a:cubicBezTo>
                  <a:pt x="2403268" y="1888950"/>
                  <a:pt x="2405182" y="1891895"/>
                  <a:pt x="2408127" y="1892558"/>
                </a:cubicBezTo>
                <a:lnTo>
                  <a:pt x="2458559" y="1903822"/>
                </a:lnTo>
                <a:cubicBezTo>
                  <a:pt x="2459000" y="1903896"/>
                  <a:pt x="2459369" y="1903969"/>
                  <a:pt x="2459810" y="1903969"/>
                </a:cubicBezTo>
                <a:cubicBezTo>
                  <a:pt x="2462387" y="1903969"/>
                  <a:pt x="2464596" y="1902203"/>
                  <a:pt x="2465185" y="1899626"/>
                </a:cubicBezTo>
                <a:close/>
                <a:moveTo>
                  <a:pt x="2414753" y="1888361"/>
                </a:moveTo>
                <a:cubicBezTo>
                  <a:pt x="2415416" y="1885343"/>
                  <a:pt x="2413501" y="1882398"/>
                  <a:pt x="2410557" y="1881735"/>
                </a:cubicBezTo>
                <a:lnTo>
                  <a:pt x="2358063" y="1870029"/>
                </a:lnTo>
                <a:cubicBezTo>
                  <a:pt x="2355045" y="1869367"/>
                  <a:pt x="2352100" y="1871281"/>
                  <a:pt x="2351437" y="1874226"/>
                </a:cubicBezTo>
                <a:cubicBezTo>
                  <a:pt x="2350775" y="1877244"/>
                  <a:pt x="2352689" y="1880189"/>
                  <a:pt x="2355634" y="1880852"/>
                </a:cubicBezTo>
                <a:lnTo>
                  <a:pt x="2408127" y="1892558"/>
                </a:lnTo>
                <a:cubicBezTo>
                  <a:pt x="2408569" y="1892632"/>
                  <a:pt x="2408937" y="1892705"/>
                  <a:pt x="2409379" y="1892705"/>
                </a:cubicBezTo>
                <a:cubicBezTo>
                  <a:pt x="2411955" y="1892705"/>
                  <a:pt x="2414164" y="1890938"/>
                  <a:pt x="2414753" y="1888361"/>
                </a:cubicBezTo>
                <a:close/>
                <a:moveTo>
                  <a:pt x="2362333" y="1876655"/>
                </a:moveTo>
                <a:cubicBezTo>
                  <a:pt x="2362996" y="1873637"/>
                  <a:pt x="2361082" y="1870692"/>
                  <a:pt x="2358137" y="1870029"/>
                </a:cubicBezTo>
                <a:lnTo>
                  <a:pt x="2334430" y="1864802"/>
                </a:lnTo>
                <a:cubicBezTo>
                  <a:pt x="2331338" y="1864139"/>
                  <a:pt x="2328467" y="1866054"/>
                  <a:pt x="2327804" y="1868998"/>
                </a:cubicBezTo>
                <a:cubicBezTo>
                  <a:pt x="2327141" y="1872017"/>
                  <a:pt x="2329056" y="1874962"/>
                  <a:pt x="2332000" y="1875625"/>
                </a:cubicBezTo>
                <a:lnTo>
                  <a:pt x="2355707" y="1880852"/>
                </a:lnTo>
                <a:cubicBezTo>
                  <a:pt x="2356149" y="1880925"/>
                  <a:pt x="2356591" y="1880999"/>
                  <a:pt x="2356959" y="1880999"/>
                </a:cubicBezTo>
                <a:cubicBezTo>
                  <a:pt x="2359462" y="1880999"/>
                  <a:pt x="2361744" y="1879232"/>
                  <a:pt x="2362333" y="1876655"/>
                </a:cubicBezTo>
                <a:close/>
                <a:moveTo>
                  <a:pt x="9786201" y="3732181"/>
                </a:moveTo>
                <a:lnTo>
                  <a:pt x="9859014" y="3705824"/>
                </a:lnTo>
                <a:cubicBezTo>
                  <a:pt x="9861886" y="3704793"/>
                  <a:pt x="9863431" y="3701553"/>
                  <a:pt x="9862328" y="3698682"/>
                </a:cubicBezTo>
                <a:cubicBezTo>
                  <a:pt x="9861297" y="3695811"/>
                  <a:pt x="9858057" y="3694265"/>
                  <a:pt x="9855186" y="3695369"/>
                </a:cubicBezTo>
                <a:lnTo>
                  <a:pt x="9782372" y="3721726"/>
                </a:lnTo>
                <a:cubicBezTo>
                  <a:pt x="9779502" y="3722757"/>
                  <a:pt x="9777955" y="3725996"/>
                  <a:pt x="9779060" y="3728868"/>
                </a:cubicBezTo>
                <a:cubicBezTo>
                  <a:pt x="9779869" y="3731150"/>
                  <a:pt x="9782078" y="3732549"/>
                  <a:pt x="9784360" y="3732549"/>
                </a:cubicBezTo>
                <a:cubicBezTo>
                  <a:pt x="9784950" y="3732549"/>
                  <a:pt x="9785612" y="3732402"/>
                  <a:pt x="9786201" y="3732181"/>
                </a:cubicBezTo>
                <a:close/>
                <a:moveTo>
                  <a:pt x="9751893" y="3743445"/>
                </a:moveTo>
                <a:lnTo>
                  <a:pt x="9786053" y="3732254"/>
                </a:lnTo>
                <a:cubicBezTo>
                  <a:pt x="9788999" y="3731297"/>
                  <a:pt x="9790545" y="3728132"/>
                  <a:pt x="9789588" y="3725187"/>
                </a:cubicBezTo>
                <a:cubicBezTo>
                  <a:pt x="9788631" y="3722242"/>
                  <a:pt x="9785465" y="3720695"/>
                  <a:pt x="9782520" y="3721653"/>
                </a:cubicBezTo>
                <a:lnTo>
                  <a:pt x="9748358" y="3732843"/>
                </a:lnTo>
                <a:cubicBezTo>
                  <a:pt x="9745414" y="3733800"/>
                  <a:pt x="9743867" y="3736966"/>
                  <a:pt x="9744825" y="3739911"/>
                </a:cubicBezTo>
                <a:cubicBezTo>
                  <a:pt x="9745634" y="3742267"/>
                  <a:pt x="9747770" y="3743740"/>
                  <a:pt x="9750199" y="3743740"/>
                </a:cubicBezTo>
                <a:cubicBezTo>
                  <a:pt x="9750789" y="3743740"/>
                  <a:pt x="9751303" y="3743666"/>
                  <a:pt x="9751893" y="3743445"/>
                </a:cubicBezTo>
                <a:close/>
                <a:moveTo>
                  <a:pt x="9674147" y="3773557"/>
                </a:moveTo>
                <a:lnTo>
                  <a:pt x="9752187" y="3743298"/>
                </a:lnTo>
                <a:cubicBezTo>
                  <a:pt x="9755058" y="3742194"/>
                  <a:pt x="9756458" y="3738954"/>
                  <a:pt x="9755353" y="3736083"/>
                </a:cubicBezTo>
                <a:cubicBezTo>
                  <a:pt x="9754249" y="3733212"/>
                  <a:pt x="9751009" y="3731813"/>
                  <a:pt x="9748138" y="3732917"/>
                </a:cubicBezTo>
                <a:lnTo>
                  <a:pt x="9670097" y="3763176"/>
                </a:lnTo>
                <a:cubicBezTo>
                  <a:pt x="9667226" y="3764281"/>
                  <a:pt x="9665827" y="3767520"/>
                  <a:pt x="9666932" y="3770391"/>
                </a:cubicBezTo>
                <a:cubicBezTo>
                  <a:pt x="9667815" y="3772600"/>
                  <a:pt x="9669950" y="3773999"/>
                  <a:pt x="9672159" y="3773925"/>
                </a:cubicBezTo>
                <a:cubicBezTo>
                  <a:pt x="9672821" y="3773925"/>
                  <a:pt x="9673484" y="3773852"/>
                  <a:pt x="9674147" y="3773557"/>
                </a:cubicBezTo>
                <a:close/>
                <a:moveTo>
                  <a:pt x="9602438" y="3800430"/>
                </a:moveTo>
                <a:lnTo>
                  <a:pt x="9674073" y="3773631"/>
                </a:lnTo>
                <a:cubicBezTo>
                  <a:pt x="9676944" y="3772526"/>
                  <a:pt x="9678416" y="3769361"/>
                  <a:pt x="9677313" y="3766489"/>
                </a:cubicBezTo>
                <a:cubicBezTo>
                  <a:pt x="9676208" y="3763618"/>
                  <a:pt x="9672968" y="3762145"/>
                  <a:pt x="9670171" y="3763250"/>
                </a:cubicBezTo>
                <a:lnTo>
                  <a:pt x="9598535" y="3790048"/>
                </a:lnTo>
                <a:cubicBezTo>
                  <a:pt x="9595664" y="3791153"/>
                  <a:pt x="9594192" y="3794319"/>
                  <a:pt x="9595296" y="3797190"/>
                </a:cubicBezTo>
                <a:cubicBezTo>
                  <a:pt x="9596106" y="3799472"/>
                  <a:pt x="9598314" y="3800798"/>
                  <a:pt x="9600523" y="3800798"/>
                </a:cubicBezTo>
                <a:cubicBezTo>
                  <a:pt x="9601186" y="3800798"/>
                  <a:pt x="9601775" y="3800650"/>
                  <a:pt x="9602438" y="3800430"/>
                </a:cubicBezTo>
                <a:close/>
                <a:moveTo>
                  <a:pt x="9480076" y="3819719"/>
                </a:moveTo>
                <a:lnTo>
                  <a:pt x="9601333" y="3800724"/>
                </a:lnTo>
                <a:cubicBezTo>
                  <a:pt x="9604352" y="3800282"/>
                  <a:pt x="9606414" y="3797411"/>
                  <a:pt x="9605971" y="3794392"/>
                </a:cubicBezTo>
                <a:cubicBezTo>
                  <a:pt x="9605530" y="3791374"/>
                  <a:pt x="9602659" y="3789239"/>
                  <a:pt x="9599640" y="3789754"/>
                </a:cubicBezTo>
                <a:lnTo>
                  <a:pt x="9478383" y="3808749"/>
                </a:lnTo>
                <a:cubicBezTo>
                  <a:pt x="9475364" y="3809191"/>
                  <a:pt x="9473302" y="3812062"/>
                  <a:pt x="9473744" y="3815080"/>
                </a:cubicBezTo>
                <a:cubicBezTo>
                  <a:pt x="9474186" y="3817878"/>
                  <a:pt x="9476542" y="3819792"/>
                  <a:pt x="9479266" y="3819792"/>
                </a:cubicBezTo>
                <a:cubicBezTo>
                  <a:pt x="9479560" y="3819792"/>
                  <a:pt x="9479855" y="3819719"/>
                  <a:pt x="9480076" y="3819719"/>
                </a:cubicBezTo>
                <a:close/>
                <a:moveTo>
                  <a:pt x="9409618" y="3851156"/>
                </a:moveTo>
                <a:lnTo>
                  <a:pt x="9481548" y="3819277"/>
                </a:lnTo>
                <a:cubicBezTo>
                  <a:pt x="9484346" y="3818026"/>
                  <a:pt x="9485598" y="3814712"/>
                  <a:pt x="9484419" y="3811915"/>
                </a:cubicBezTo>
                <a:cubicBezTo>
                  <a:pt x="9483168" y="3809117"/>
                  <a:pt x="9479855" y="3807866"/>
                  <a:pt x="9477057" y="3809043"/>
                </a:cubicBezTo>
                <a:lnTo>
                  <a:pt x="9405127" y="3840922"/>
                </a:lnTo>
                <a:cubicBezTo>
                  <a:pt x="9402329" y="3842174"/>
                  <a:pt x="9401078" y="3845487"/>
                  <a:pt x="9402256" y="3848285"/>
                </a:cubicBezTo>
                <a:cubicBezTo>
                  <a:pt x="9403213" y="3850346"/>
                  <a:pt x="9405275" y="3851598"/>
                  <a:pt x="9407410" y="3851598"/>
                </a:cubicBezTo>
                <a:cubicBezTo>
                  <a:pt x="9408146" y="3851598"/>
                  <a:pt x="9408882" y="3851450"/>
                  <a:pt x="9409618" y="3851156"/>
                </a:cubicBezTo>
                <a:close/>
                <a:moveTo>
                  <a:pt x="9412932" y="3846370"/>
                </a:moveTo>
                <a:cubicBezTo>
                  <a:pt x="9413079" y="3843278"/>
                  <a:pt x="9410723" y="3840701"/>
                  <a:pt x="9407631" y="3840481"/>
                </a:cubicBezTo>
                <a:lnTo>
                  <a:pt x="9280262" y="3833781"/>
                </a:lnTo>
                <a:cubicBezTo>
                  <a:pt x="9277023" y="3833486"/>
                  <a:pt x="9274593" y="3835990"/>
                  <a:pt x="9274372" y="3839082"/>
                </a:cubicBezTo>
                <a:cubicBezTo>
                  <a:pt x="9274226" y="3842174"/>
                  <a:pt x="9276581" y="3844750"/>
                  <a:pt x="9279674" y="3844971"/>
                </a:cubicBezTo>
                <a:lnTo>
                  <a:pt x="9407041" y="3851671"/>
                </a:lnTo>
                <a:cubicBezTo>
                  <a:pt x="9407189" y="3851671"/>
                  <a:pt x="9407262" y="3851671"/>
                  <a:pt x="9407410" y="3851671"/>
                </a:cubicBezTo>
                <a:cubicBezTo>
                  <a:pt x="9410281" y="3851598"/>
                  <a:pt x="9412784" y="3849315"/>
                  <a:pt x="9412932" y="3846370"/>
                </a:cubicBezTo>
                <a:close/>
                <a:moveTo>
                  <a:pt x="9285416" y="3840701"/>
                </a:moveTo>
                <a:cubicBezTo>
                  <a:pt x="9286153" y="3837683"/>
                  <a:pt x="9284386" y="3834664"/>
                  <a:pt x="9281367" y="3833928"/>
                </a:cubicBezTo>
                <a:lnTo>
                  <a:pt x="9153851" y="3801460"/>
                </a:lnTo>
                <a:cubicBezTo>
                  <a:pt x="9150833" y="3800650"/>
                  <a:pt x="9147814" y="3802491"/>
                  <a:pt x="9147078" y="3805510"/>
                </a:cubicBezTo>
                <a:cubicBezTo>
                  <a:pt x="9146342" y="3808528"/>
                  <a:pt x="9148109" y="3811547"/>
                  <a:pt x="9151127" y="3812283"/>
                </a:cubicBezTo>
                <a:lnTo>
                  <a:pt x="9278643" y="3844750"/>
                </a:lnTo>
                <a:cubicBezTo>
                  <a:pt x="9279158" y="3844898"/>
                  <a:pt x="9279600" y="3844898"/>
                  <a:pt x="9280041" y="3844898"/>
                </a:cubicBezTo>
                <a:cubicBezTo>
                  <a:pt x="9282472" y="3844898"/>
                  <a:pt x="9284753" y="3843205"/>
                  <a:pt x="9285416" y="3840701"/>
                </a:cubicBezTo>
                <a:close/>
                <a:moveTo>
                  <a:pt x="9157606" y="3809191"/>
                </a:moveTo>
                <a:cubicBezTo>
                  <a:pt x="9158858" y="3806393"/>
                  <a:pt x="9157606" y="3803080"/>
                  <a:pt x="9154808" y="3801828"/>
                </a:cubicBezTo>
                <a:lnTo>
                  <a:pt x="9070657" y="3764133"/>
                </a:lnTo>
                <a:cubicBezTo>
                  <a:pt x="9067860" y="3762882"/>
                  <a:pt x="9064546" y="3764133"/>
                  <a:pt x="9063295" y="3766931"/>
                </a:cubicBezTo>
                <a:cubicBezTo>
                  <a:pt x="9062043" y="3769729"/>
                  <a:pt x="9063295" y="3773041"/>
                  <a:pt x="9066093" y="3774293"/>
                </a:cubicBezTo>
                <a:lnTo>
                  <a:pt x="9150244" y="3811988"/>
                </a:lnTo>
                <a:cubicBezTo>
                  <a:pt x="9150980" y="3812283"/>
                  <a:pt x="9151790" y="3812504"/>
                  <a:pt x="9152600" y="3812504"/>
                </a:cubicBezTo>
                <a:cubicBezTo>
                  <a:pt x="9154661" y="3812430"/>
                  <a:pt x="9156649" y="3811178"/>
                  <a:pt x="9157606" y="3809191"/>
                </a:cubicBezTo>
                <a:close/>
                <a:moveTo>
                  <a:pt x="9345125" y="1566628"/>
                </a:moveTo>
                <a:cubicBezTo>
                  <a:pt x="9347922" y="1565303"/>
                  <a:pt x="9349100" y="1561990"/>
                  <a:pt x="9347849" y="1559192"/>
                </a:cubicBezTo>
                <a:lnTo>
                  <a:pt x="9315307" y="1489029"/>
                </a:lnTo>
                <a:cubicBezTo>
                  <a:pt x="9313982" y="1486231"/>
                  <a:pt x="9310743" y="1485054"/>
                  <a:pt x="9307871" y="1486305"/>
                </a:cubicBezTo>
                <a:cubicBezTo>
                  <a:pt x="9305073" y="1487630"/>
                  <a:pt x="9303895" y="1490943"/>
                  <a:pt x="9305147" y="1493741"/>
                </a:cubicBezTo>
                <a:lnTo>
                  <a:pt x="9337689" y="1563904"/>
                </a:lnTo>
                <a:cubicBezTo>
                  <a:pt x="9338646" y="1565965"/>
                  <a:pt x="9340707" y="1567143"/>
                  <a:pt x="9342768" y="1567143"/>
                </a:cubicBezTo>
                <a:cubicBezTo>
                  <a:pt x="9343652" y="1567143"/>
                  <a:pt x="9344388" y="1566923"/>
                  <a:pt x="9345125" y="1566628"/>
                </a:cubicBezTo>
                <a:close/>
                <a:moveTo>
                  <a:pt x="9369346" y="1644669"/>
                </a:moveTo>
                <a:cubicBezTo>
                  <a:pt x="9372291" y="1643711"/>
                  <a:pt x="9373911" y="1640619"/>
                  <a:pt x="9372954" y="1637674"/>
                </a:cubicBezTo>
                <a:lnTo>
                  <a:pt x="9348069" y="1559855"/>
                </a:lnTo>
                <a:cubicBezTo>
                  <a:pt x="9347112" y="1556910"/>
                  <a:pt x="9344020" y="1555290"/>
                  <a:pt x="9341075" y="1556247"/>
                </a:cubicBezTo>
                <a:cubicBezTo>
                  <a:pt x="9338130" y="1557204"/>
                  <a:pt x="9336511" y="1560296"/>
                  <a:pt x="9337468" y="1563241"/>
                </a:cubicBezTo>
                <a:lnTo>
                  <a:pt x="9362353" y="1641061"/>
                </a:lnTo>
                <a:cubicBezTo>
                  <a:pt x="9363089" y="1643417"/>
                  <a:pt x="9365298" y="1644963"/>
                  <a:pt x="9367727" y="1644963"/>
                </a:cubicBezTo>
                <a:cubicBezTo>
                  <a:pt x="9368242" y="1644963"/>
                  <a:pt x="9368831" y="1644889"/>
                  <a:pt x="9369346" y="1644669"/>
                </a:cubicBezTo>
                <a:close/>
                <a:moveTo>
                  <a:pt x="9386942" y="1726685"/>
                </a:moveTo>
                <a:cubicBezTo>
                  <a:pt x="9389961" y="1726022"/>
                  <a:pt x="9391875" y="1723077"/>
                  <a:pt x="9391212" y="1720059"/>
                </a:cubicBezTo>
                <a:lnTo>
                  <a:pt x="9373101" y="1638190"/>
                </a:lnTo>
                <a:cubicBezTo>
                  <a:pt x="9372439" y="1635171"/>
                  <a:pt x="9369420" y="1633331"/>
                  <a:pt x="9366475" y="1633920"/>
                </a:cubicBezTo>
                <a:cubicBezTo>
                  <a:pt x="9363457" y="1634582"/>
                  <a:pt x="9361543" y="1637527"/>
                  <a:pt x="9362205" y="1640546"/>
                </a:cubicBezTo>
                <a:lnTo>
                  <a:pt x="9380316" y="1722415"/>
                </a:lnTo>
                <a:cubicBezTo>
                  <a:pt x="9380906" y="1724992"/>
                  <a:pt x="9383188" y="1726832"/>
                  <a:pt x="9385764" y="1726758"/>
                </a:cubicBezTo>
                <a:cubicBezTo>
                  <a:pt x="9386206" y="1726832"/>
                  <a:pt x="9386574" y="1726758"/>
                  <a:pt x="9386942" y="1726685"/>
                </a:cubicBezTo>
                <a:close/>
                <a:moveTo>
                  <a:pt x="9398869" y="1809069"/>
                </a:moveTo>
                <a:cubicBezTo>
                  <a:pt x="9401888" y="1808627"/>
                  <a:pt x="9404023" y="1805756"/>
                  <a:pt x="9403581" y="1802738"/>
                </a:cubicBezTo>
                <a:lnTo>
                  <a:pt x="9391286" y="1720427"/>
                </a:lnTo>
                <a:cubicBezTo>
                  <a:pt x="9390845" y="1717408"/>
                  <a:pt x="9388047" y="1715273"/>
                  <a:pt x="9384954" y="1715715"/>
                </a:cubicBezTo>
                <a:cubicBezTo>
                  <a:pt x="9381937" y="1716157"/>
                  <a:pt x="9379801" y="1719028"/>
                  <a:pt x="9380242" y="1722047"/>
                </a:cubicBezTo>
                <a:lnTo>
                  <a:pt x="9392538" y="1804357"/>
                </a:lnTo>
                <a:cubicBezTo>
                  <a:pt x="9392980" y="1807155"/>
                  <a:pt x="9395336" y="1809143"/>
                  <a:pt x="9398060" y="1809143"/>
                </a:cubicBezTo>
                <a:cubicBezTo>
                  <a:pt x="9398281" y="1809143"/>
                  <a:pt x="9398575" y="1809143"/>
                  <a:pt x="9398869" y="1809069"/>
                </a:cubicBezTo>
                <a:close/>
                <a:moveTo>
                  <a:pt x="9405937" y="1888214"/>
                </a:moveTo>
                <a:cubicBezTo>
                  <a:pt x="9409029" y="1887920"/>
                  <a:pt x="9411238" y="1885196"/>
                  <a:pt x="9410944" y="1882177"/>
                </a:cubicBezTo>
                <a:lnTo>
                  <a:pt x="9403508" y="1803106"/>
                </a:lnTo>
                <a:cubicBezTo>
                  <a:pt x="9403213" y="1800014"/>
                  <a:pt x="9400489" y="1797731"/>
                  <a:pt x="9397471" y="1798099"/>
                </a:cubicBezTo>
                <a:cubicBezTo>
                  <a:pt x="9394378" y="1798394"/>
                  <a:pt x="9392169" y="1801118"/>
                  <a:pt x="9392464" y="1804136"/>
                </a:cubicBezTo>
                <a:lnTo>
                  <a:pt x="9399900" y="1883208"/>
                </a:lnTo>
                <a:cubicBezTo>
                  <a:pt x="9400195" y="1886079"/>
                  <a:pt x="9402624" y="1888288"/>
                  <a:pt x="9405496" y="1888288"/>
                </a:cubicBezTo>
                <a:cubicBezTo>
                  <a:pt x="9405643" y="1888214"/>
                  <a:pt x="9405790" y="1888214"/>
                  <a:pt x="9405937" y="1888214"/>
                </a:cubicBezTo>
                <a:close/>
                <a:moveTo>
                  <a:pt x="9409324" y="1960365"/>
                </a:moveTo>
                <a:cubicBezTo>
                  <a:pt x="9412416" y="1960218"/>
                  <a:pt x="9414772" y="1957567"/>
                  <a:pt x="9414625" y="1954549"/>
                </a:cubicBezTo>
                <a:lnTo>
                  <a:pt x="9411091" y="1882398"/>
                </a:lnTo>
                <a:cubicBezTo>
                  <a:pt x="9410944" y="1879306"/>
                  <a:pt x="9408808" y="1876803"/>
                  <a:pt x="9405275" y="1877097"/>
                </a:cubicBezTo>
                <a:cubicBezTo>
                  <a:pt x="9402183" y="1877244"/>
                  <a:pt x="9399826" y="1879895"/>
                  <a:pt x="9399974" y="1882913"/>
                </a:cubicBezTo>
                <a:lnTo>
                  <a:pt x="9403508" y="1955064"/>
                </a:lnTo>
                <a:cubicBezTo>
                  <a:pt x="9403655" y="1958082"/>
                  <a:pt x="9406158" y="1960365"/>
                  <a:pt x="9409103" y="1960365"/>
                </a:cubicBezTo>
                <a:cubicBezTo>
                  <a:pt x="9409103" y="1960365"/>
                  <a:pt x="9409177" y="1960365"/>
                  <a:pt x="9409324" y="1960365"/>
                </a:cubicBezTo>
                <a:close/>
                <a:moveTo>
                  <a:pt x="9412122" y="2023018"/>
                </a:moveTo>
                <a:lnTo>
                  <a:pt x="9414625" y="1954990"/>
                </a:lnTo>
                <a:cubicBezTo>
                  <a:pt x="9414698" y="1951898"/>
                  <a:pt x="9412342" y="1949321"/>
                  <a:pt x="9409250" y="1949248"/>
                </a:cubicBezTo>
                <a:cubicBezTo>
                  <a:pt x="9406232" y="1949100"/>
                  <a:pt x="9403581" y="1951530"/>
                  <a:pt x="9403508" y="1954622"/>
                </a:cubicBezTo>
                <a:lnTo>
                  <a:pt x="9401005" y="2022650"/>
                </a:lnTo>
                <a:cubicBezTo>
                  <a:pt x="9400931" y="2025742"/>
                  <a:pt x="9403287" y="2028319"/>
                  <a:pt x="9406379" y="2028393"/>
                </a:cubicBezTo>
                <a:cubicBezTo>
                  <a:pt x="9406453" y="2028393"/>
                  <a:pt x="9406526" y="2028393"/>
                  <a:pt x="9406600" y="2028393"/>
                </a:cubicBezTo>
                <a:cubicBezTo>
                  <a:pt x="9409545" y="2028393"/>
                  <a:pt x="9411974" y="2026037"/>
                  <a:pt x="9412122" y="2023018"/>
                </a:cubicBezTo>
                <a:close/>
                <a:moveTo>
                  <a:pt x="9401372" y="2090383"/>
                </a:moveTo>
                <a:lnTo>
                  <a:pt x="9412048" y="2023681"/>
                </a:lnTo>
                <a:cubicBezTo>
                  <a:pt x="9412563" y="2020662"/>
                  <a:pt x="9410501" y="2017791"/>
                  <a:pt x="9407410" y="2017276"/>
                </a:cubicBezTo>
                <a:cubicBezTo>
                  <a:pt x="9404465" y="2016834"/>
                  <a:pt x="9401520" y="2018822"/>
                  <a:pt x="9401005" y="2021914"/>
                </a:cubicBezTo>
                <a:lnTo>
                  <a:pt x="9390329" y="2088616"/>
                </a:lnTo>
                <a:cubicBezTo>
                  <a:pt x="9389814" y="2091635"/>
                  <a:pt x="9391875" y="2094506"/>
                  <a:pt x="9394967" y="2095022"/>
                </a:cubicBezTo>
                <a:cubicBezTo>
                  <a:pt x="9395262" y="2095095"/>
                  <a:pt x="9395557" y="2095095"/>
                  <a:pt x="9395924" y="2095095"/>
                </a:cubicBezTo>
                <a:cubicBezTo>
                  <a:pt x="9398575" y="2095095"/>
                  <a:pt x="9400931" y="2093107"/>
                  <a:pt x="9401372" y="2090383"/>
                </a:cubicBezTo>
                <a:close/>
                <a:moveTo>
                  <a:pt x="9380096" y="2159368"/>
                </a:moveTo>
                <a:lnTo>
                  <a:pt x="9401152" y="2091193"/>
                </a:lnTo>
                <a:cubicBezTo>
                  <a:pt x="9402036" y="2088248"/>
                  <a:pt x="9400415" y="2085156"/>
                  <a:pt x="9397471" y="2084199"/>
                </a:cubicBezTo>
                <a:cubicBezTo>
                  <a:pt x="9394452" y="2083316"/>
                  <a:pt x="9391433" y="2084935"/>
                  <a:pt x="9390476" y="2087880"/>
                </a:cubicBezTo>
                <a:lnTo>
                  <a:pt x="9369420" y="2156055"/>
                </a:lnTo>
                <a:cubicBezTo>
                  <a:pt x="9368537" y="2159000"/>
                  <a:pt x="9370156" y="2162093"/>
                  <a:pt x="9373101" y="2163050"/>
                </a:cubicBezTo>
                <a:cubicBezTo>
                  <a:pt x="9373690" y="2163197"/>
                  <a:pt x="9374206" y="2163270"/>
                  <a:pt x="9374794" y="2163270"/>
                </a:cubicBezTo>
                <a:cubicBezTo>
                  <a:pt x="9377151" y="2163270"/>
                  <a:pt x="9379359" y="2161724"/>
                  <a:pt x="9380096" y="2159368"/>
                </a:cubicBezTo>
                <a:close/>
                <a:moveTo>
                  <a:pt x="9346302" y="2232476"/>
                </a:moveTo>
                <a:lnTo>
                  <a:pt x="9379801" y="2160031"/>
                </a:lnTo>
                <a:cubicBezTo>
                  <a:pt x="9381126" y="2157233"/>
                  <a:pt x="9379875" y="2153920"/>
                  <a:pt x="9377077" y="2152669"/>
                </a:cubicBezTo>
                <a:cubicBezTo>
                  <a:pt x="9374279" y="2151417"/>
                  <a:pt x="9370966" y="2152595"/>
                  <a:pt x="9369715" y="2155393"/>
                </a:cubicBezTo>
                <a:lnTo>
                  <a:pt x="9336216" y="2227838"/>
                </a:lnTo>
                <a:cubicBezTo>
                  <a:pt x="9334891" y="2230636"/>
                  <a:pt x="9336142" y="2233949"/>
                  <a:pt x="9338940" y="2235200"/>
                </a:cubicBezTo>
                <a:cubicBezTo>
                  <a:pt x="9339676" y="2235568"/>
                  <a:pt x="9340487" y="2235716"/>
                  <a:pt x="9341296" y="2235716"/>
                </a:cubicBezTo>
                <a:cubicBezTo>
                  <a:pt x="9343357" y="2235716"/>
                  <a:pt x="9345419" y="2234464"/>
                  <a:pt x="9346302" y="2232476"/>
                </a:cubicBezTo>
                <a:close/>
                <a:moveTo>
                  <a:pt x="9304043" y="2308971"/>
                </a:moveTo>
                <a:lnTo>
                  <a:pt x="9346155" y="2232771"/>
                </a:lnTo>
                <a:cubicBezTo>
                  <a:pt x="9347628" y="2230047"/>
                  <a:pt x="9346671" y="2226660"/>
                  <a:pt x="9343947" y="2225187"/>
                </a:cubicBezTo>
                <a:cubicBezTo>
                  <a:pt x="9341223" y="2223641"/>
                  <a:pt x="9337835" y="2224672"/>
                  <a:pt x="9336363" y="2227396"/>
                </a:cubicBezTo>
                <a:lnTo>
                  <a:pt x="9294251" y="2303596"/>
                </a:lnTo>
                <a:cubicBezTo>
                  <a:pt x="9292778" y="2306320"/>
                  <a:pt x="9293735" y="2309707"/>
                  <a:pt x="9296459" y="2311180"/>
                </a:cubicBezTo>
                <a:cubicBezTo>
                  <a:pt x="9297343" y="2311695"/>
                  <a:pt x="9298300" y="2311916"/>
                  <a:pt x="9299183" y="2311842"/>
                </a:cubicBezTo>
                <a:cubicBezTo>
                  <a:pt x="9301171" y="2311842"/>
                  <a:pt x="9303012" y="2310811"/>
                  <a:pt x="9304043" y="2308971"/>
                </a:cubicBezTo>
                <a:close/>
                <a:moveTo>
                  <a:pt x="9257071" y="2388557"/>
                </a:moveTo>
                <a:lnTo>
                  <a:pt x="9303969" y="2309118"/>
                </a:lnTo>
                <a:cubicBezTo>
                  <a:pt x="9305516" y="2306468"/>
                  <a:pt x="9304632" y="2303081"/>
                  <a:pt x="9301981" y="2301461"/>
                </a:cubicBezTo>
                <a:cubicBezTo>
                  <a:pt x="9299404" y="2299915"/>
                  <a:pt x="9295944" y="2300799"/>
                  <a:pt x="9294325" y="2303449"/>
                </a:cubicBezTo>
                <a:lnTo>
                  <a:pt x="9247427" y="2382888"/>
                </a:lnTo>
                <a:cubicBezTo>
                  <a:pt x="9245880" y="2385539"/>
                  <a:pt x="9246764" y="2388926"/>
                  <a:pt x="9249415" y="2390545"/>
                </a:cubicBezTo>
                <a:cubicBezTo>
                  <a:pt x="9250298" y="2391061"/>
                  <a:pt x="9251328" y="2391355"/>
                  <a:pt x="9252285" y="2391355"/>
                </a:cubicBezTo>
                <a:cubicBezTo>
                  <a:pt x="9254200" y="2391281"/>
                  <a:pt x="9256040" y="2390324"/>
                  <a:pt x="9257071" y="2388557"/>
                </a:cubicBezTo>
                <a:close/>
                <a:moveTo>
                  <a:pt x="9209142" y="2470868"/>
                </a:moveTo>
                <a:lnTo>
                  <a:pt x="9257071" y="2388557"/>
                </a:lnTo>
                <a:cubicBezTo>
                  <a:pt x="9258618" y="2385907"/>
                  <a:pt x="9257733" y="2382447"/>
                  <a:pt x="9255083" y="2380901"/>
                </a:cubicBezTo>
                <a:cubicBezTo>
                  <a:pt x="9252433" y="2379354"/>
                  <a:pt x="9249046" y="2380238"/>
                  <a:pt x="9247427" y="2382888"/>
                </a:cubicBezTo>
                <a:lnTo>
                  <a:pt x="9199498" y="2465199"/>
                </a:lnTo>
                <a:cubicBezTo>
                  <a:pt x="9197951" y="2467850"/>
                  <a:pt x="9198835" y="2471310"/>
                  <a:pt x="9201486" y="2472856"/>
                </a:cubicBezTo>
                <a:cubicBezTo>
                  <a:pt x="9202369" y="2473371"/>
                  <a:pt x="9203400" y="2473592"/>
                  <a:pt x="9204357" y="2473592"/>
                </a:cubicBezTo>
                <a:cubicBezTo>
                  <a:pt x="9206271" y="2473592"/>
                  <a:pt x="9208111" y="2472635"/>
                  <a:pt x="9209142" y="2470868"/>
                </a:cubicBezTo>
                <a:close/>
                <a:moveTo>
                  <a:pt x="9163864" y="2555608"/>
                </a:moveTo>
                <a:lnTo>
                  <a:pt x="9209216" y="2470721"/>
                </a:lnTo>
                <a:cubicBezTo>
                  <a:pt x="9210689" y="2467997"/>
                  <a:pt x="9209658" y="2464610"/>
                  <a:pt x="9206934" y="2463138"/>
                </a:cubicBezTo>
                <a:cubicBezTo>
                  <a:pt x="9204210" y="2461665"/>
                  <a:pt x="9200823" y="2462696"/>
                  <a:pt x="9199351" y="2465420"/>
                </a:cubicBezTo>
                <a:lnTo>
                  <a:pt x="9153999" y="2550308"/>
                </a:lnTo>
                <a:cubicBezTo>
                  <a:pt x="9152526" y="2553032"/>
                  <a:pt x="9153557" y="2556418"/>
                  <a:pt x="9156281" y="2557891"/>
                </a:cubicBezTo>
                <a:cubicBezTo>
                  <a:pt x="9157165" y="2558332"/>
                  <a:pt x="9158048" y="2558553"/>
                  <a:pt x="9158932" y="2558553"/>
                </a:cubicBezTo>
                <a:cubicBezTo>
                  <a:pt x="9160993" y="2558553"/>
                  <a:pt x="9162908" y="2557449"/>
                  <a:pt x="9163864" y="2555608"/>
                </a:cubicBezTo>
                <a:close/>
                <a:moveTo>
                  <a:pt x="9121015" y="2638876"/>
                </a:moveTo>
                <a:lnTo>
                  <a:pt x="9163937" y="2555535"/>
                </a:lnTo>
                <a:cubicBezTo>
                  <a:pt x="9165337" y="2552811"/>
                  <a:pt x="9164306" y="2549424"/>
                  <a:pt x="9161508" y="2548025"/>
                </a:cubicBezTo>
                <a:cubicBezTo>
                  <a:pt x="9158784" y="2546626"/>
                  <a:pt x="9155398" y="2547657"/>
                  <a:pt x="9153999" y="2550455"/>
                </a:cubicBezTo>
                <a:lnTo>
                  <a:pt x="9111077" y="2633796"/>
                </a:lnTo>
                <a:cubicBezTo>
                  <a:pt x="9109677" y="2636520"/>
                  <a:pt x="9110782" y="2639907"/>
                  <a:pt x="9113506" y="2641306"/>
                </a:cubicBezTo>
                <a:cubicBezTo>
                  <a:pt x="9114316" y="2641748"/>
                  <a:pt x="9115199" y="2641969"/>
                  <a:pt x="9116082" y="2641895"/>
                </a:cubicBezTo>
                <a:cubicBezTo>
                  <a:pt x="9118070" y="2641821"/>
                  <a:pt x="9119985" y="2640791"/>
                  <a:pt x="9121015" y="2638876"/>
                </a:cubicBezTo>
                <a:close/>
                <a:moveTo>
                  <a:pt x="9080375" y="2716622"/>
                </a:moveTo>
                <a:lnTo>
                  <a:pt x="9120942" y="2638876"/>
                </a:lnTo>
                <a:cubicBezTo>
                  <a:pt x="9122341" y="2636152"/>
                  <a:pt x="9121310" y="2632766"/>
                  <a:pt x="9118586" y="2631367"/>
                </a:cubicBezTo>
                <a:cubicBezTo>
                  <a:pt x="9115862" y="2629894"/>
                  <a:pt x="9112475" y="2630999"/>
                  <a:pt x="9111077" y="2633723"/>
                </a:cubicBezTo>
                <a:lnTo>
                  <a:pt x="9070510" y="2711469"/>
                </a:lnTo>
                <a:cubicBezTo>
                  <a:pt x="9069111" y="2714193"/>
                  <a:pt x="9070142" y="2717579"/>
                  <a:pt x="9072866" y="2718978"/>
                </a:cubicBezTo>
                <a:cubicBezTo>
                  <a:pt x="9073675" y="2719420"/>
                  <a:pt x="9074633" y="2719641"/>
                  <a:pt x="9075516" y="2719641"/>
                </a:cubicBezTo>
                <a:cubicBezTo>
                  <a:pt x="9077504" y="2719641"/>
                  <a:pt x="9079418" y="2718537"/>
                  <a:pt x="9080375" y="2716622"/>
                </a:cubicBezTo>
                <a:close/>
                <a:moveTo>
                  <a:pt x="9042018" y="2785018"/>
                </a:moveTo>
                <a:lnTo>
                  <a:pt x="9080375" y="2716770"/>
                </a:lnTo>
                <a:cubicBezTo>
                  <a:pt x="9081848" y="2714119"/>
                  <a:pt x="9080965" y="2710659"/>
                  <a:pt x="9078241" y="2709187"/>
                </a:cubicBezTo>
                <a:cubicBezTo>
                  <a:pt x="9075590" y="2707714"/>
                  <a:pt x="9072130" y="2708597"/>
                  <a:pt x="9070657" y="2711321"/>
                </a:cubicBezTo>
                <a:lnTo>
                  <a:pt x="9032299" y="2779570"/>
                </a:lnTo>
                <a:cubicBezTo>
                  <a:pt x="9030827" y="2782221"/>
                  <a:pt x="9031711" y="2785681"/>
                  <a:pt x="9034435" y="2787153"/>
                </a:cubicBezTo>
                <a:cubicBezTo>
                  <a:pt x="9035318" y="2787669"/>
                  <a:pt x="9036275" y="2787890"/>
                  <a:pt x="9037232" y="2787890"/>
                </a:cubicBezTo>
                <a:cubicBezTo>
                  <a:pt x="9039073" y="2787816"/>
                  <a:pt x="9040987" y="2786785"/>
                  <a:pt x="9042018" y="2785018"/>
                </a:cubicBezTo>
                <a:close/>
                <a:moveTo>
                  <a:pt x="9005501" y="2840089"/>
                </a:moveTo>
                <a:lnTo>
                  <a:pt x="9041723" y="2785313"/>
                </a:lnTo>
                <a:cubicBezTo>
                  <a:pt x="9043416" y="2782736"/>
                  <a:pt x="9042680" y="2779276"/>
                  <a:pt x="9040177" y="2777582"/>
                </a:cubicBezTo>
                <a:cubicBezTo>
                  <a:pt x="9037601" y="2775889"/>
                  <a:pt x="9034140" y="2776552"/>
                  <a:pt x="9032447" y="2779129"/>
                </a:cubicBezTo>
                <a:lnTo>
                  <a:pt x="8996225" y="2833904"/>
                </a:lnTo>
                <a:cubicBezTo>
                  <a:pt x="8994530" y="2836481"/>
                  <a:pt x="8995267" y="2839941"/>
                  <a:pt x="8997770" y="2841635"/>
                </a:cubicBezTo>
                <a:cubicBezTo>
                  <a:pt x="8998727" y="2842297"/>
                  <a:pt x="8999832" y="2842592"/>
                  <a:pt x="9000863" y="2842592"/>
                </a:cubicBezTo>
                <a:cubicBezTo>
                  <a:pt x="9002703" y="2842592"/>
                  <a:pt x="9004470" y="2841708"/>
                  <a:pt x="9005501" y="2840089"/>
                </a:cubicBezTo>
                <a:close/>
                <a:moveTo>
                  <a:pt x="8966480" y="2894717"/>
                </a:moveTo>
                <a:lnTo>
                  <a:pt x="9005427" y="2840236"/>
                </a:lnTo>
                <a:cubicBezTo>
                  <a:pt x="9007194" y="2837733"/>
                  <a:pt x="9006678" y="2834272"/>
                  <a:pt x="9004176" y="2832432"/>
                </a:cubicBezTo>
                <a:cubicBezTo>
                  <a:pt x="9001673" y="2830665"/>
                  <a:pt x="8998212" y="2831180"/>
                  <a:pt x="8996371" y="2833683"/>
                </a:cubicBezTo>
                <a:lnTo>
                  <a:pt x="8957425" y="2888165"/>
                </a:lnTo>
                <a:cubicBezTo>
                  <a:pt x="8955658" y="2890668"/>
                  <a:pt x="8956173" y="2894128"/>
                  <a:pt x="8958676" y="2895969"/>
                </a:cubicBezTo>
                <a:cubicBezTo>
                  <a:pt x="8959707" y="2896705"/>
                  <a:pt x="8960811" y="2896999"/>
                  <a:pt x="8961990" y="2896999"/>
                </a:cubicBezTo>
                <a:cubicBezTo>
                  <a:pt x="8963683" y="2897073"/>
                  <a:pt x="8965376" y="2896263"/>
                  <a:pt x="8966480" y="2894717"/>
                </a:cubicBezTo>
                <a:close/>
                <a:moveTo>
                  <a:pt x="8920245" y="2961788"/>
                </a:moveTo>
                <a:lnTo>
                  <a:pt x="8966554" y="2894643"/>
                </a:lnTo>
                <a:cubicBezTo>
                  <a:pt x="8968321" y="2892140"/>
                  <a:pt x="8967659" y="2888606"/>
                  <a:pt x="8965155" y="2886913"/>
                </a:cubicBezTo>
                <a:cubicBezTo>
                  <a:pt x="8962652" y="2885146"/>
                  <a:pt x="8959118" y="2885809"/>
                  <a:pt x="8957425" y="2888312"/>
                </a:cubicBezTo>
                <a:lnTo>
                  <a:pt x="8911116" y="2955456"/>
                </a:lnTo>
                <a:cubicBezTo>
                  <a:pt x="8909349" y="2957959"/>
                  <a:pt x="8910011" y="2961493"/>
                  <a:pt x="8912515" y="2963187"/>
                </a:cubicBezTo>
                <a:cubicBezTo>
                  <a:pt x="8913472" y="2963849"/>
                  <a:pt x="8914576" y="2964217"/>
                  <a:pt x="8915754" y="2964143"/>
                </a:cubicBezTo>
                <a:cubicBezTo>
                  <a:pt x="8917447" y="2964217"/>
                  <a:pt x="8919214" y="2963334"/>
                  <a:pt x="8920245" y="2961788"/>
                </a:cubicBezTo>
                <a:close/>
                <a:moveTo>
                  <a:pt x="8862230" y="3053964"/>
                </a:moveTo>
                <a:lnTo>
                  <a:pt x="8920319" y="2961567"/>
                </a:lnTo>
                <a:cubicBezTo>
                  <a:pt x="8921938" y="2958990"/>
                  <a:pt x="8921202" y="2955530"/>
                  <a:pt x="8918552" y="2953910"/>
                </a:cubicBezTo>
                <a:cubicBezTo>
                  <a:pt x="8915975" y="2952290"/>
                  <a:pt x="8912515" y="2953027"/>
                  <a:pt x="8910895" y="2955677"/>
                </a:cubicBezTo>
                <a:lnTo>
                  <a:pt x="8852806" y="3048074"/>
                </a:lnTo>
                <a:cubicBezTo>
                  <a:pt x="8851186" y="3050651"/>
                  <a:pt x="8851922" y="3054111"/>
                  <a:pt x="8854574" y="3055731"/>
                </a:cubicBezTo>
                <a:cubicBezTo>
                  <a:pt x="8855531" y="3056320"/>
                  <a:pt x="8856561" y="3056614"/>
                  <a:pt x="8857591" y="3056614"/>
                </a:cubicBezTo>
                <a:cubicBezTo>
                  <a:pt x="8859432" y="3056541"/>
                  <a:pt x="8861199" y="3055657"/>
                  <a:pt x="8862230" y="3053964"/>
                </a:cubicBezTo>
                <a:close/>
                <a:moveTo>
                  <a:pt x="8788165" y="3183541"/>
                </a:moveTo>
                <a:lnTo>
                  <a:pt x="8862451" y="3053743"/>
                </a:lnTo>
                <a:cubicBezTo>
                  <a:pt x="8863997" y="3051093"/>
                  <a:pt x="8863040" y="3047706"/>
                  <a:pt x="8860389" y="3046160"/>
                </a:cubicBezTo>
                <a:cubicBezTo>
                  <a:pt x="8857739" y="3044614"/>
                  <a:pt x="8854353" y="3045571"/>
                  <a:pt x="8852806" y="3048221"/>
                </a:cubicBezTo>
                <a:lnTo>
                  <a:pt x="8778520" y="3178019"/>
                </a:lnTo>
                <a:cubicBezTo>
                  <a:pt x="8776974" y="3180669"/>
                  <a:pt x="8777932" y="3184056"/>
                  <a:pt x="8780582" y="3185602"/>
                </a:cubicBezTo>
                <a:cubicBezTo>
                  <a:pt x="8781465" y="3186118"/>
                  <a:pt x="8782423" y="3186338"/>
                  <a:pt x="8783380" y="3186338"/>
                </a:cubicBezTo>
                <a:cubicBezTo>
                  <a:pt x="8785220" y="3186338"/>
                  <a:pt x="8787061" y="3185308"/>
                  <a:pt x="8788165" y="3183541"/>
                </a:cubicBezTo>
                <a:close/>
                <a:moveTo>
                  <a:pt x="8702983" y="3338738"/>
                </a:moveTo>
                <a:lnTo>
                  <a:pt x="8788165" y="3183467"/>
                </a:lnTo>
                <a:cubicBezTo>
                  <a:pt x="8789637" y="3180743"/>
                  <a:pt x="8788680" y="3177356"/>
                  <a:pt x="8785956" y="3175884"/>
                </a:cubicBezTo>
                <a:cubicBezTo>
                  <a:pt x="8783232" y="3174412"/>
                  <a:pt x="8779846" y="3175368"/>
                  <a:pt x="8778373" y="3178093"/>
                </a:cubicBezTo>
                <a:lnTo>
                  <a:pt x="8693191" y="3333364"/>
                </a:lnTo>
                <a:cubicBezTo>
                  <a:pt x="8691719" y="3336088"/>
                  <a:pt x="8692675" y="3339475"/>
                  <a:pt x="8695400" y="3340947"/>
                </a:cubicBezTo>
                <a:cubicBezTo>
                  <a:pt x="8696284" y="3341389"/>
                  <a:pt x="8697167" y="3341610"/>
                  <a:pt x="8698124" y="3341610"/>
                </a:cubicBezTo>
                <a:cubicBezTo>
                  <a:pt x="8700038" y="3341610"/>
                  <a:pt x="8701952" y="3340579"/>
                  <a:pt x="8702983" y="3338738"/>
                </a:cubicBezTo>
                <a:close/>
                <a:moveTo>
                  <a:pt x="8611837" y="3507998"/>
                </a:moveTo>
                <a:lnTo>
                  <a:pt x="8702983" y="3338738"/>
                </a:lnTo>
                <a:cubicBezTo>
                  <a:pt x="8704456" y="3336014"/>
                  <a:pt x="8703425" y="3332628"/>
                  <a:pt x="8700701" y="3331155"/>
                </a:cubicBezTo>
                <a:cubicBezTo>
                  <a:pt x="8697977" y="3329683"/>
                  <a:pt x="8694590" y="3330713"/>
                  <a:pt x="8693118" y="3333437"/>
                </a:cubicBezTo>
                <a:lnTo>
                  <a:pt x="8601972" y="3502697"/>
                </a:lnTo>
                <a:cubicBezTo>
                  <a:pt x="8600500" y="3505421"/>
                  <a:pt x="8601531" y="3508808"/>
                  <a:pt x="8604255" y="3510280"/>
                </a:cubicBezTo>
                <a:cubicBezTo>
                  <a:pt x="8605138" y="3510722"/>
                  <a:pt x="8606022" y="3510943"/>
                  <a:pt x="8606905" y="3510943"/>
                </a:cubicBezTo>
                <a:cubicBezTo>
                  <a:pt x="8608966" y="3510869"/>
                  <a:pt x="8610806" y="3509839"/>
                  <a:pt x="8611837" y="3507998"/>
                </a:cubicBezTo>
                <a:close/>
                <a:moveTo>
                  <a:pt x="8519514" y="3680129"/>
                </a:moveTo>
                <a:lnTo>
                  <a:pt x="8611837" y="3507998"/>
                </a:lnTo>
                <a:cubicBezTo>
                  <a:pt x="8613310" y="3505274"/>
                  <a:pt x="8612279" y="3501887"/>
                  <a:pt x="8609555" y="3500488"/>
                </a:cubicBezTo>
                <a:cubicBezTo>
                  <a:pt x="8606831" y="3499016"/>
                  <a:pt x="8603444" y="3500047"/>
                  <a:pt x="8602046" y="3502771"/>
                </a:cubicBezTo>
                <a:lnTo>
                  <a:pt x="8509722" y="3674902"/>
                </a:lnTo>
                <a:cubicBezTo>
                  <a:pt x="8508250" y="3677626"/>
                  <a:pt x="8509281" y="3681013"/>
                  <a:pt x="8512005" y="3682412"/>
                </a:cubicBezTo>
                <a:cubicBezTo>
                  <a:pt x="8512888" y="3682853"/>
                  <a:pt x="8513772" y="3683074"/>
                  <a:pt x="8514655" y="3683074"/>
                </a:cubicBezTo>
                <a:cubicBezTo>
                  <a:pt x="8516569" y="3683000"/>
                  <a:pt x="8518484" y="3681970"/>
                  <a:pt x="8519514" y="3680129"/>
                </a:cubicBezTo>
                <a:close/>
                <a:moveTo>
                  <a:pt x="8430503" y="3844603"/>
                </a:moveTo>
                <a:lnTo>
                  <a:pt x="8519514" y="3680129"/>
                </a:lnTo>
                <a:cubicBezTo>
                  <a:pt x="8520986" y="3677405"/>
                  <a:pt x="8519956" y="3674018"/>
                  <a:pt x="8517232" y="3672546"/>
                </a:cubicBezTo>
                <a:cubicBezTo>
                  <a:pt x="8514581" y="3671074"/>
                  <a:pt x="8511121" y="3672104"/>
                  <a:pt x="8509648" y="3674828"/>
                </a:cubicBezTo>
                <a:lnTo>
                  <a:pt x="8420638" y="3839302"/>
                </a:lnTo>
                <a:cubicBezTo>
                  <a:pt x="8419166" y="3842026"/>
                  <a:pt x="8420197" y="3845413"/>
                  <a:pt x="8422921" y="3846886"/>
                </a:cubicBezTo>
                <a:cubicBezTo>
                  <a:pt x="8423804" y="3847327"/>
                  <a:pt x="8424688" y="3847548"/>
                  <a:pt x="8425645" y="3847548"/>
                </a:cubicBezTo>
                <a:cubicBezTo>
                  <a:pt x="8427632" y="3847548"/>
                  <a:pt x="8429472" y="3846444"/>
                  <a:pt x="8430503" y="3844603"/>
                </a:cubicBezTo>
                <a:close/>
                <a:moveTo>
                  <a:pt x="8344880" y="3995973"/>
                </a:moveTo>
                <a:lnTo>
                  <a:pt x="8430430" y="3844750"/>
                </a:lnTo>
                <a:cubicBezTo>
                  <a:pt x="8431976" y="3842100"/>
                  <a:pt x="8431019" y="3838640"/>
                  <a:pt x="8428295" y="3837167"/>
                </a:cubicBezTo>
                <a:cubicBezTo>
                  <a:pt x="8425645" y="3835695"/>
                  <a:pt x="8422184" y="3836578"/>
                  <a:pt x="8420712" y="3839302"/>
                </a:cubicBezTo>
                <a:lnTo>
                  <a:pt x="8335162" y="3990525"/>
                </a:lnTo>
                <a:cubicBezTo>
                  <a:pt x="8333616" y="3993175"/>
                  <a:pt x="8334573" y="3996635"/>
                  <a:pt x="8337297" y="3998108"/>
                </a:cubicBezTo>
                <a:cubicBezTo>
                  <a:pt x="8338181" y="3998623"/>
                  <a:pt x="8339138" y="3998844"/>
                  <a:pt x="8340095" y="3998844"/>
                </a:cubicBezTo>
                <a:cubicBezTo>
                  <a:pt x="8342009" y="3998770"/>
                  <a:pt x="8343850" y="3997740"/>
                  <a:pt x="8344880" y="3995973"/>
                </a:cubicBezTo>
                <a:close/>
                <a:moveTo>
                  <a:pt x="8262717" y="4128642"/>
                </a:moveTo>
                <a:lnTo>
                  <a:pt x="8344806" y="3996120"/>
                </a:lnTo>
                <a:cubicBezTo>
                  <a:pt x="8346426" y="3993469"/>
                  <a:pt x="8345617" y="3990083"/>
                  <a:pt x="8343039" y="3988463"/>
                </a:cubicBezTo>
                <a:cubicBezTo>
                  <a:pt x="8340463" y="3986844"/>
                  <a:pt x="8337002" y="3987653"/>
                  <a:pt x="8335383" y="3990230"/>
                </a:cubicBezTo>
                <a:lnTo>
                  <a:pt x="8253293" y="4122752"/>
                </a:lnTo>
                <a:cubicBezTo>
                  <a:pt x="8251673" y="4125402"/>
                  <a:pt x="8252483" y="4128789"/>
                  <a:pt x="8255060" y="4130409"/>
                </a:cubicBezTo>
                <a:cubicBezTo>
                  <a:pt x="8256017" y="4130997"/>
                  <a:pt x="8257048" y="4131218"/>
                  <a:pt x="8258005" y="4131218"/>
                </a:cubicBezTo>
                <a:cubicBezTo>
                  <a:pt x="8259846" y="4131218"/>
                  <a:pt x="8261686" y="4130335"/>
                  <a:pt x="8262717" y="4128642"/>
                </a:cubicBezTo>
                <a:close/>
                <a:moveTo>
                  <a:pt x="8184013" y="4237309"/>
                </a:moveTo>
                <a:lnTo>
                  <a:pt x="8262496" y="4128936"/>
                </a:lnTo>
                <a:cubicBezTo>
                  <a:pt x="8264263" y="4126433"/>
                  <a:pt x="8263748" y="4122973"/>
                  <a:pt x="8261244" y="4121132"/>
                </a:cubicBezTo>
                <a:cubicBezTo>
                  <a:pt x="8258815" y="4119365"/>
                  <a:pt x="8255281" y="4119881"/>
                  <a:pt x="8253440" y="4122384"/>
                </a:cubicBezTo>
                <a:lnTo>
                  <a:pt x="8174958" y="4230757"/>
                </a:lnTo>
                <a:cubicBezTo>
                  <a:pt x="8173191" y="4233260"/>
                  <a:pt x="8173706" y="4236721"/>
                  <a:pt x="8176210" y="4238561"/>
                </a:cubicBezTo>
                <a:cubicBezTo>
                  <a:pt x="8177241" y="4239297"/>
                  <a:pt x="8178344" y="4239592"/>
                  <a:pt x="8179522" y="4239592"/>
                </a:cubicBezTo>
                <a:cubicBezTo>
                  <a:pt x="8181216" y="4239665"/>
                  <a:pt x="8182909" y="4238856"/>
                  <a:pt x="8184013" y="4237309"/>
                </a:cubicBezTo>
                <a:close/>
                <a:moveTo>
                  <a:pt x="8108844" y="4316896"/>
                </a:moveTo>
                <a:lnTo>
                  <a:pt x="8183498" y="4237899"/>
                </a:lnTo>
                <a:cubicBezTo>
                  <a:pt x="8185633" y="4235690"/>
                  <a:pt x="8185486" y="4232156"/>
                  <a:pt x="8183277" y="4230021"/>
                </a:cubicBezTo>
                <a:cubicBezTo>
                  <a:pt x="8181068" y="4227886"/>
                  <a:pt x="8177534" y="4228033"/>
                  <a:pt x="8175400" y="4230242"/>
                </a:cubicBezTo>
                <a:lnTo>
                  <a:pt x="8100746" y="4309239"/>
                </a:lnTo>
                <a:cubicBezTo>
                  <a:pt x="8098611" y="4311448"/>
                  <a:pt x="8098758" y="4314982"/>
                  <a:pt x="8100966" y="4317117"/>
                </a:cubicBezTo>
                <a:cubicBezTo>
                  <a:pt x="8102071" y="4318148"/>
                  <a:pt x="8103470" y="4318663"/>
                  <a:pt x="8104868" y="4318663"/>
                </a:cubicBezTo>
                <a:cubicBezTo>
                  <a:pt x="8106341" y="4318663"/>
                  <a:pt x="8107740" y="4318074"/>
                  <a:pt x="8108844" y="4316896"/>
                </a:cubicBezTo>
                <a:close/>
                <a:moveTo>
                  <a:pt x="9531096" y="3828701"/>
                </a:moveTo>
                <a:lnTo>
                  <a:pt x="9602511" y="3800356"/>
                </a:lnTo>
                <a:cubicBezTo>
                  <a:pt x="9605383" y="3799251"/>
                  <a:pt x="9606781" y="3796012"/>
                  <a:pt x="9605603" y="3793141"/>
                </a:cubicBezTo>
                <a:cubicBezTo>
                  <a:pt x="9604499" y="3790269"/>
                  <a:pt x="9601259" y="3788871"/>
                  <a:pt x="9598388" y="3790048"/>
                </a:cubicBezTo>
                <a:lnTo>
                  <a:pt x="9526974" y="3818394"/>
                </a:lnTo>
                <a:cubicBezTo>
                  <a:pt x="9524102" y="3819498"/>
                  <a:pt x="9522704" y="3822737"/>
                  <a:pt x="9523881" y="3825609"/>
                </a:cubicBezTo>
                <a:cubicBezTo>
                  <a:pt x="9524765" y="3827817"/>
                  <a:pt x="9526900" y="3829142"/>
                  <a:pt x="9529109" y="3829142"/>
                </a:cubicBezTo>
                <a:cubicBezTo>
                  <a:pt x="9529772" y="3829142"/>
                  <a:pt x="9530434" y="3828995"/>
                  <a:pt x="9531096" y="3828701"/>
                </a:cubicBezTo>
                <a:close/>
                <a:moveTo>
                  <a:pt x="9408367" y="3851524"/>
                </a:moveTo>
                <a:lnTo>
                  <a:pt x="9530066" y="3828995"/>
                </a:lnTo>
                <a:cubicBezTo>
                  <a:pt x="9533084" y="3828406"/>
                  <a:pt x="9535072" y="3825535"/>
                  <a:pt x="9534557" y="3822516"/>
                </a:cubicBezTo>
                <a:cubicBezTo>
                  <a:pt x="9533968" y="3819498"/>
                  <a:pt x="9531096" y="3817510"/>
                  <a:pt x="9528078" y="3818026"/>
                </a:cubicBezTo>
                <a:lnTo>
                  <a:pt x="9406379" y="3840554"/>
                </a:lnTo>
                <a:cubicBezTo>
                  <a:pt x="9403360" y="3841143"/>
                  <a:pt x="9401372" y="3844014"/>
                  <a:pt x="9401888" y="3847033"/>
                </a:cubicBezTo>
                <a:cubicBezTo>
                  <a:pt x="9402403" y="3849757"/>
                  <a:pt x="9404760" y="3851598"/>
                  <a:pt x="9407410" y="3851598"/>
                </a:cubicBezTo>
                <a:cubicBezTo>
                  <a:pt x="9407705" y="3851598"/>
                  <a:pt x="9407999" y="3851598"/>
                  <a:pt x="9408367" y="3851524"/>
                </a:cubicBezTo>
                <a:close/>
                <a:moveTo>
                  <a:pt x="9337320" y="3888704"/>
                </a:moveTo>
                <a:lnTo>
                  <a:pt x="9409913" y="3851009"/>
                </a:lnTo>
                <a:cubicBezTo>
                  <a:pt x="9412637" y="3849610"/>
                  <a:pt x="9413741" y="3846223"/>
                  <a:pt x="9412269" y="3843499"/>
                </a:cubicBezTo>
                <a:cubicBezTo>
                  <a:pt x="9410870" y="3840775"/>
                  <a:pt x="9407484" y="3839744"/>
                  <a:pt x="9404760" y="3841143"/>
                </a:cubicBezTo>
                <a:lnTo>
                  <a:pt x="9332167" y="3878838"/>
                </a:lnTo>
                <a:cubicBezTo>
                  <a:pt x="9329443" y="3880237"/>
                  <a:pt x="9328339" y="3883624"/>
                  <a:pt x="9329811" y="3886348"/>
                </a:cubicBezTo>
                <a:cubicBezTo>
                  <a:pt x="9330842" y="3888262"/>
                  <a:pt x="9332756" y="3889366"/>
                  <a:pt x="9334818" y="3889366"/>
                </a:cubicBezTo>
                <a:cubicBezTo>
                  <a:pt x="9335701" y="3889293"/>
                  <a:pt x="9336511" y="3889145"/>
                  <a:pt x="9337320" y="3888704"/>
                </a:cubicBezTo>
                <a:close/>
                <a:moveTo>
                  <a:pt x="9263992" y="3936117"/>
                </a:moveTo>
                <a:lnTo>
                  <a:pt x="9337835" y="3888483"/>
                </a:lnTo>
                <a:cubicBezTo>
                  <a:pt x="9340413" y="3886789"/>
                  <a:pt x="9341149" y="3883329"/>
                  <a:pt x="9339456" y="3880752"/>
                </a:cubicBezTo>
                <a:cubicBezTo>
                  <a:pt x="9337763" y="3878176"/>
                  <a:pt x="9334302" y="3877439"/>
                  <a:pt x="9331725" y="3879133"/>
                </a:cubicBezTo>
                <a:lnTo>
                  <a:pt x="9257881" y="3926767"/>
                </a:lnTo>
                <a:cubicBezTo>
                  <a:pt x="9255304" y="3928460"/>
                  <a:pt x="9254568" y="3931920"/>
                  <a:pt x="9256261" y="3934497"/>
                </a:cubicBezTo>
                <a:cubicBezTo>
                  <a:pt x="9257366" y="3936191"/>
                  <a:pt x="9259133" y="3937074"/>
                  <a:pt x="9260973" y="3937074"/>
                </a:cubicBezTo>
                <a:cubicBezTo>
                  <a:pt x="9262004" y="3937000"/>
                  <a:pt x="9263035" y="3936706"/>
                  <a:pt x="9263992" y="3936117"/>
                </a:cubicBezTo>
                <a:close/>
                <a:moveTo>
                  <a:pt x="9266495" y="3931405"/>
                </a:moveTo>
                <a:cubicBezTo>
                  <a:pt x="9266495" y="3928313"/>
                  <a:pt x="9263992" y="3925883"/>
                  <a:pt x="9260900" y="3925883"/>
                </a:cubicBezTo>
                <a:lnTo>
                  <a:pt x="9131544" y="3926546"/>
                </a:lnTo>
                <a:lnTo>
                  <a:pt x="9131544" y="3926546"/>
                </a:lnTo>
                <a:cubicBezTo>
                  <a:pt x="9128451" y="3926546"/>
                  <a:pt x="9126022" y="3929049"/>
                  <a:pt x="9126022" y="3932142"/>
                </a:cubicBezTo>
                <a:cubicBezTo>
                  <a:pt x="9126022" y="3935234"/>
                  <a:pt x="9128525" y="3937663"/>
                  <a:pt x="9131618" y="3937663"/>
                </a:cubicBezTo>
                <a:lnTo>
                  <a:pt x="9260973" y="3937000"/>
                </a:lnTo>
                <a:lnTo>
                  <a:pt x="9260973" y="3937000"/>
                </a:lnTo>
                <a:cubicBezTo>
                  <a:pt x="9264066" y="3936927"/>
                  <a:pt x="9266495" y="3934424"/>
                  <a:pt x="9266495" y="3931405"/>
                </a:cubicBezTo>
                <a:close/>
                <a:moveTo>
                  <a:pt x="9137066" y="3933172"/>
                </a:moveTo>
                <a:cubicBezTo>
                  <a:pt x="9137654" y="3930154"/>
                  <a:pt x="9135740" y="3927208"/>
                  <a:pt x="9132721" y="3926620"/>
                </a:cubicBezTo>
                <a:lnTo>
                  <a:pt x="9002630" y="3900263"/>
                </a:lnTo>
                <a:cubicBezTo>
                  <a:pt x="8999685" y="3899600"/>
                  <a:pt x="8996666" y="3901588"/>
                  <a:pt x="8996077" y="3904606"/>
                </a:cubicBezTo>
                <a:cubicBezTo>
                  <a:pt x="8995488" y="3907625"/>
                  <a:pt x="8997402" y="3910570"/>
                  <a:pt x="9000421" y="3911159"/>
                </a:cubicBezTo>
                <a:lnTo>
                  <a:pt x="9130513" y="3937516"/>
                </a:lnTo>
                <a:cubicBezTo>
                  <a:pt x="9130881" y="3937590"/>
                  <a:pt x="9131323" y="3937663"/>
                  <a:pt x="9131690" y="3937663"/>
                </a:cubicBezTo>
                <a:cubicBezTo>
                  <a:pt x="9134194" y="3937663"/>
                  <a:pt x="9136550" y="3935823"/>
                  <a:pt x="9137066" y="3933172"/>
                </a:cubicBezTo>
                <a:close/>
                <a:moveTo>
                  <a:pt x="8951387" y="3952535"/>
                </a:moveTo>
                <a:lnTo>
                  <a:pt x="9004912" y="3910128"/>
                </a:lnTo>
                <a:cubicBezTo>
                  <a:pt x="9007342" y="3908214"/>
                  <a:pt x="9007709" y="3904680"/>
                  <a:pt x="9005795" y="3902324"/>
                </a:cubicBezTo>
                <a:cubicBezTo>
                  <a:pt x="9003881" y="3899895"/>
                  <a:pt x="9000347" y="3899526"/>
                  <a:pt x="8997991" y="3901440"/>
                </a:cubicBezTo>
                <a:lnTo>
                  <a:pt x="8944467" y="3943847"/>
                </a:lnTo>
                <a:cubicBezTo>
                  <a:pt x="8942038" y="3945762"/>
                  <a:pt x="8941670" y="3949295"/>
                  <a:pt x="8943584" y="3951651"/>
                </a:cubicBezTo>
                <a:cubicBezTo>
                  <a:pt x="8944688" y="3953050"/>
                  <a:pt x="8946308" y="3953787"/>
                  <a:pt x="8948001" y="3953787"/>
                </a:cubicBezTo>
                <a:cubicBezTo>
                  <a:pt x="8949179" y="3953713"/>
                  <a:pt x="8950430" y="3953345"/>
                  <a:pt x="8951387" y="3952535"/>
                </a:cubicBezTo>
                <a:close/>
                <a:moveTo>
                  <a:pt x="5483441" y="4251298"/>
                </a:moveTo>
                <a:lnTo>
                  <a:pt x="5558021" y="4234070"/>
                </a:lnTo>
                <a:cubicBezTo>
                  <a:pt x="5561040" y="4233408"/>
                  <a:pt x="5562881" y="4230389"/>
                  <a:pt x="5562218" y="4227370"/>
                </a:cubicBezTo>
                <a:cubicBezTo>
                  <a:pt x="5561556" y="4224352"/>
                  <a:pt x="5558611" y="4222585"/>
                  <a:pt x="5555519" y="4223174"/>
                </a:cubicBezTo>
                <a:lnTo>
                  <a:pt x="5480938" y="4240402"/>
                </a:lnTo>
                <a:cubicBezTo>
                  <a:pt x="5477919" y="4241064"/>
                  <a:pt x="5476079" y="4244083"/>
                  <a:pt x="5476742" y="4247101"/>
                </a:cubicBezTo>
                <a:cubicBezTo>
                  <a:pt x="5477331" y="4249678"/>
                  <a:pt x="5479687" y="4251445"/>
                  <a:pt x="5482190" y="4251445"/>
                </a:cubicBezTo>
                <a:cubicBezTo>
                  <a:pt x="5482631" y="4251445"/>
                  <a:pt x="5483073" y="4251372"/>
                  <a:pt x="5483441" y="4251298"/>
                </a:cubicBezTo>
                <a:close/>
                <a:moveTo>
                  <a:pt x="5487785" y="4246365"/>
                </a:moveTo>
                <a:cubicBezTo>
                  <a:pt x="5488079" y="4243273"/>
                  <a:pt x="5485797" y="4240623"/>
                  <a:pt x="5482779" y="4240328"/>
                </a:cubicBezTo>
                <a:lnTo>
                  <a:pt x="5348048" y="4227739"/>
                </a:lnTo>
                <a:cubicBezTo>
                  <a:pt x="5345251" y="4227444"/>
                  <a:pt x="5342306" y="4229653"/>
                  <a:pt x="5342011" y="4232745"/>
                </a:cubicBezTo>
                <a:cubicBezTo>
                  <a:pt x="5341716" y="4235837"/>
                  <a:pt x="5343999" y="4238488"/>
                  <a:pt x="5347018" y="4238782"/>
                </a:cubicBezTo>
                <a:lnTo>
                  <a:pt x="5481748" y="4251372"/>
                </a:lnTo>
                <a:cubicBezTo>
                  <a:pt x="5481969" y="4251372"/>
                  <a:pt x="5482116" y="4251372"/>
                  <a:pt x="5482337" y="4251372"/>
                </a:cubicBezTo>
                <a:cubicBezTo>
                  <a:pt x="5485061" y="4251372"/>
                  <a:pt x="5487491" y="4249236"/>
                  <a:pt x="5487785" y="4246365"/>
                </a:cubicBezTo>
                <a:close/>
                <a:moveTo>
                  <a:pt x="5352687" y="4235248"/>
                </a:moveTo>
                <a:cubicBezTo>
                  <a:pt x="5353791" y="4232377"/>
                  <a:pt x="5352318" y="4229137"/>
                  <a:pt x="5349447" y="4228107"/>
                </a:cubicBezTo>
                <a:lnTo>
                  <a:pt x="5224877" y="4181282"/>
                </a:lnTo>
                <a:cubicBezTo>
                  <a:pt x="5222006" y="4180251"/>
                  <a:pt x="5218766" y="4181650"/>
                  <a:pt x="5217735" y="4184522"/>
                </a:cubicBezTo>
                <a:cubicBezTo>
                  <a:pt x="5216631" y="4187393"/>
                  <a:pt x="5218103" y="4190632"/>
                  <a:pt x="5220975" y="4191663"/>
                </a:cubicBezTo>
                <a:lnTo>
                  <a:pt x="5345545" y="4238488"/>
                </a:lnTo>
                <a:cubicBezTo>
                  <a:pt x="5346208" y="4238708"/>
                  <a:pt x="5346870" y="4238856"/>
                  <a:pt x="5347533" y="4238856"/>
                </a:cubicBezTo>
                <a:cubicBezTo>
                  <a:pt x="5349742" y="4238856"/>
                  <a:pt x="5351877" y="4237457"/>
                  <a:pt x="5352687" y="4235248"/>
                </a:cubicBezTo>
                <a:close/>
                <a:moveTo>
                  <a:pt x="5227454" y="4189602"/>
                </a:moveTo>
                <a:cubicBezTo>
                  <a:pt x="5229220" y="4187098"/>
                  <a:pt x="5228558" y="4183564"/>
                  <a:pt x="5225981" y="4181871"/>
                </a:cubicBezTo>
                <a:lnTo>
                  <a:pt x="5112527" y="4104641"/>
                </a:lnTo>
                <a:cubicBezTo>
                  <a:pt x="5110025" y="4102874"/>
                  <a:pt x="5106491" y="4103536"/>
                  <a:pt x="5104797" y="4106113"/>
                </a:cubicBezTo>
                <a:cubicBezTo>
                  <a:pt x="5103030" y="4108616"/>
                  <a:pt x="5103693" y="4112150"/>
                  <a:pt x="5106270" y="4113844"/>
                </a:cubicBezTo>
                <a:lnTo>
                  <a:pt x="5219723" y="4191074"/>
                </a:lnTo>
                <a:cubicBezTo>
                  <a:pt x="5220680" y="4191737"/>
                  <a:pt x="5221784" y="4192031"/>
                  <a:pt x="5222889" y="4192031"/>
                </a:cubicBezTo>
                <a:cubicBezTo>
                  <a:pt x="5224656" y="4192031"/>
                  <a:pt x="5226423" y="4191148"/>
                  <a:pt x="5227454" y="4189602"/>
                </a:cubicBezTo>
                <a:close/>
                <a:moveTo>
                  <a:pt x="5047519" y="4138875"/>
                </a:moveTo>
                <a:lnTo>
                  <a:pt x="5111423" y="4114432"/>
                </a:lnTo>
                <a:cubicBezTo>
                  <a:pt x="5114295" y="4113328"/>
                  <a:pt x="5115767" y="4110089"/>
                  <a:pt x="5114663" y="4107217"/>
                </a:cubicBezTo>
                <a:cubicBezTo>
                  <a:pt x="5113558" y="4104346"/>
                  <a:pt x="5110319" y="4102947"/>
                  <a:pt x="5107447" y="4103978"/>
                </a:cubicBezTo>
                <a:lnTo>
                  <a:pt x="5043543" y="4128421"/>
                </a:lnTo>
                <a:cubicBezTo>
                  <a:pt x="5040672" y="4129525"/>
                  <a:pt x="5039199" y="4132765"/>
                  <a:pt x="5040303" y="4135636"/>
                </a:cubicBezTo>
                <a:cubicBezTo>
                  <a:pt x="5041187" y="4137845"/>
                  <a:pt x="5043322" y="4139243"/>
                  <a:pt x="5045531" y="4139243"/>
                </a:cubicBezTo>
                <a:cubicBezTo>
                  <a:pt x="5046193" y="4139243"/>
                  <a:pt x="5046856" y="4139096"/>
                  <a:pt x="5047519" y="4138875"/>
                </a:cubicBezTo>
                <a:close/>
                <a:moveTo>
                  <a:pt x="4989798" y="4164128"/>
                </a:moveTo>
                <a:lnTo>
                  <a:pt x="5047739" y="4138801"/>
                </a:lnTo>
                <a:cubicBezTo>
                  <a:pt x="5050537" y="4137550"/>
                  <a:pt x="5051862" y="4134311"/>
                  <a:pt x="5050611" y="4131439"/>
                </a:cubicBezTo>
                <a:cubicBezTo>
                  <a:pt x="5049359" y="4128642"/>
                  <a:pt x="5046046" y="4127316"/>
                  <a:pt x="5043248" y="4128568"/>
                </a:cubicBezTo>
                <a:lnTo>
                  <a:pt x="4985307" y="4153895"/>
                </a:lnTo>
                <a:cubicBezTo>
                  <a:pt x="4982509" y="4155146"/>
                  <a:pt x="4981184" y="4158385"/>
                  <a:pt x="4982435" y="4161257"/>
                </a:cubicBezTo>
                <a:cubicBezTo>
                  <a:pt x="4983393" y="4163392"/>
                  <a:pt x="4985454" y="4164643"/>
                  <a:pt x="4987589" y="4164570"/>
                </a:cubicBezTo>
                <a:cubicBezTo>
                  <a:pt x="4988325" y="4164570"/>
                  <a:pt x="4989062" y="4164423"/>
                  <a:pt x="4989798" y="4164128"/>
                </a:cubicBezTo>
                <a:close/>
                <a:moveTo>
                  <a:pt x="4937084" y="4184890"/>
                </a:moveTo>
                <a:lnTo>
                  <a:pt x="4989577" y="4164202"/>
                </a:lnTo>
                <a:cubicBezTo>
                  <a:pt x="4992448" y="4163097"/>
                  <a:pt x="4993847" y="4159858"/>
                  <a:pt x="4992743" y="4156987"/>
                </a:cubicBezTo>
                <a:cubicBezTo>
                  <a:pt x="4991638" y="4154115"/>
                  <a:pt x="4988399" y="4152716"/>
                  <a:pt x="4985527" y="4153821"/>
                </a:cubicBezTo>
                <a:lnTo>
                  <a:pt x="4933035" y="4174509"/>
                </a:lnTo>
                <a:cubicBezTo>
                  <a:pt x="4930163" y="4175613"/>
                  <a:pt x="4928764" y="4178852"/>
                  <a:pt x="4929868" y="4181724"/>
                </a:cubicBezTo>
                <a:cubicBezTo>
                  <a:pt x="4930752" y="4183933"/>
                  <a:pt x="4932887" y="4185258"/>
                  <a:pt x="4935096" y="4185258"/>
                </a:cubicBezTo>
                <a:cubicBezTo>
                  <a:pt x="4935759" y="4185258"/>
                  <a:pt x="4936421" y="4185184"/>
                  <a:pt x="4937084" y="4184890"/>
                </a:cubicBezTo>
                <a:close/>
                <a:moveTo>
                  <a:pt x="4888934" y="4195713"/>
                </a:moveTo>
                <a:lnTo>
                  <a:pt x="4936274" y="4185111"/>
                </a:lnTo>
                <a:cubicBezTo>
                  <a:pt x="4939292" y="4184448"/>
                  <a:pt x="4941133" y="4181430"/>
                  <a:pt x="4940470" y="4178484"/>
                </a:cubicBezTo>
                <a:cubicBezTo>
                  <a:pt x="4939808" y="4175466"/>
                  <a:pt x="4936789" y="4173626"/>
                  <a:pt x="4933844" y="4174288"/>
                </a:cubicBezTo>
                <a:lnTo>
                  <a:pt x="4886505" y="4184890"/>
                </a:lnTo>
                <a:cubicBezTo>
                  <a:pt x="4883486" y="4185552"/>
                  <a:pt x="4881645" y="4188571"/>
                  <a:pt x="4882308" y="4191516"/>
                </a:cubicBezTo>
                <a:cubicBezTo>
                  <a:pt x="4882897" y="4194093"/>
                  <a:pt x="4885179" y="4195860"/>
                  <a:pt x="4887756" y="4195860"/>
                </a:cubicBezTo>
                <a:cubicBezTo>
                  <a:pt x="4888124" y="4195860"/>
                  <a:pt x="4888492" y="4195860"/>
                  <a:pt x="4888934" y="4195713"/>
                </a:cubicBezTo>
                <a:close/>
                <a:moveTo>
                  <a:pt x="5798549" y="458010"/>
                </a:moveTo>
                <a:cubicBezTo>
                  <a:pt x="5800389" y="455507"/>
                  <a:pt x="5799800" y="452046"/>
                  <a:pt x="5797370" y="450206"/>
                </a:cubicBezTo>
                <a:lnTo>
                  <a:pt x="5735895" y="405148"/>
                </a:lnTo>
                <a:cubicBezTo>
                  <a:pt x="5733392" y="403382"/>
                  <a:pt x="5729932" y="403897"/>
                  <a:pt x="5728091" y="406326"/>
                </a:cubicBezTo>
                <a:cubicBezTo>
                  <a:pt x="5726251" y="408830"/>
                  <a:pt x="5726839" y="412290"/>
                  <a:pt x="5729269" y="414130"/>
                </a:cubicBezTo>
                <a:lnTo>
                  <a:pt x="5790745" y="459188"/>
                </a:lnTo>
                <a:cubicBezTo>
                  <a:pt x="5791775" y="459924"/>
                  <a:pt x="5792953" y="460292"/>
                  <a:pt x="5794057" y="460292"/>
                </a:cubicBezTo>
                <a:cubicBezTo>
                  <a:pt x="5795824" y="460219"/>
                  <a:pt x="5797518" y="459482"/>
                  <a:pt x="5798549" y="458010"/>
                </a:cubicBezTo>
                <a:close/>
                <a:moveTo>
                  <a:pt x="5856195" y="526406"/>
                </a:moveTo>
                <a:cubicBezTo>
                  <a:pt x="5858551" y="524418"/>
                  <a:pt x="5858772" y="520884"/>
                  <a:pt x="5856784" y="518528"/>
                </a:cubicBezTo>
                <a:lnTo>
                  <a:pt x="5798328" y="451016"/>
                </a:lnTo>
                <a:cubicBezTo>
                  <a:pt x="5796340" y="448660"/>
                  <a:pt x="5792806" y="448439"/>
                  <a:pt x="5790450" y="450427"/>
                </a:cubicBezTo>
                <a:cubicBezTo>
                  <a:pt x="5788094" y="452415"/>
                  <a:pt x="5787873" y="455948"/>
                  <a:pt x="5789861" y="458304"/>
                </a:cubicBezTo>
                <a:lnTo>
                  <a:pt x="5848318" y="525817"/>
                </a:lnTo>
                <a:cubicBezTo>
                  <a:pt x="5849422" y="527068"/>
                  <a:pt x="5850968" y="527731"/>
                  <a:pt x="5852588" y="527731"/>
                </a:cubicBezTo>
                <a:cubicBezTo>
                  <a:pt x="5853913" y="527805"/>
                  <a:pt x="5855165" y="527363"/>
                  <a:pt x="5856195" y="526406"/>
                </a:cubicBezTo>
                <a:close/>
                <a:moveTo>
                  <a:pt x="6132430" y="576617"/>
                </a:moveTo>
                <a:cubicBezTo>
                  <a:pt x="6133019" y="573598"/>
                  <a:pt x="6131031" y="570653"/>
                  <a:pt x="6128012" y="570064"/>
                </a:cubicBezTo>
                <a:lnTo>
                  <a:pt x="5853619" y="516761"/>
                </a:lnTo>
                <a:cubicBezTo>
                  <a:pt x="5850674" y="516172"/>
                  <a:pt x="5847655" y="518160"/>
                  <a:pt x="5847066" y="521179"/>
                </a:cubicBezTo>
                <a:cubicBezTo>
                  <a:pt x="5846477" y="524197"/>
                  <a:pt x="5848465" y="527142"/>
                  <a:pt x="5851484" y="527731"/>
                </a:cubicBezTo>
                <a:lnTo>
                  <a:pt x="6125877" y="581034"/>
                </a:lnTo>
                <a:cubicBezTo>
                  <a:pt x="6126245" y="581108"/>
                  <a:pt x="6126614" y="581108"/>
                  <a:pt x="6126982" y="581108"/>
                </a:cubicBezTo>
                <a:cubicBezTo>
                  <a:pt x="6129632" y="581108"/>
                  <a:pt x="6131914" y="579267"/>
                  <a:pt x="6132430" y="576617"/>
                </a:cubicBezTo>
                <a:close/>
                <a:moveTo>
                  <a:pt x="6403069" y="651565"/>
                </a:moveTo>
                <a:cubicBezTo>
                  <a:pt x="6403878" y="648620"/>
                  <a:pt x="6402111" y="645528"/>
                  <a:pt x="6399166" y="644718"/>
                </a:cubicBezTo>
                <a:lnTo>
                  <a:pt x="6128454" y="570212"/>
                </a:lnTo>
                <a:cubicBezTo>
                  <a:pt x="6125435" y="569402"/>
                  <a:pt x="6122417" y="571169"/>
                  <a:pt x="6121607" y="574114"/>
                </a:cubicBezTo>
                <a:cubicBezTo>
                  <a:pt x="6120797" y="577059"/>
                  <a:pt x="6122564" y="580151"/>
                  <a:pt x="6125509" y="580961"/>
                </a:cubicBezTo>
                <a:lnTo>
                  <a:pt x="6396222" y="655541"/>
                </a:lnTo>
                <a:cubicBezTo>
                  <a:pt x="6396737" y="655688"/>
                  <a:pt x="6397252" y="655762"/>
                  <a:pt x="6397768" y="655762"/>
                </a:cubicBezTo>
                <a:cubicBezTo>
                  <a:pt x="6400124" y="655688"/>
                  <a:pt x="6402332" y="654068"/>
                  <a:pt x="6403069" y="651565"/>
                </a:cubicBezTo>
                <a:close/>
                <a:moveTo>
                  <a:pt x="6647498" y="742269"/>
                </a:moveTo>
                <a:cubicBezTo>
                  <a:pt x="6648602" y="739398"/>
                  <a:pt x="6647056" y="736158"/>
                  <a:pt x="6644185" y="735128"/>
                </a:cubicBezTo>
                <a:lnTo>
                  <a:pt x="6399608" y="644866"/>
                </a:lnTo>
                <a:cubicBezTo>
                  <a:pt x="6396663" y="643761"/>
                  <a:pt x="6393498" y="645307"/>
                  <a:pt x="6392467" y="648179"/>
                </a:cubicBezTo>
                <a:cubicBezTo>
                  <a:pt x="6391362" y="651050"/>
                  <a:pt x="6392909" y="654289"/>
                  <a:pt x="6395780" y="655320"/>
                </a:cubicBezTo>
                <a:lnTo>
                  <a:pt x="6640356" y="745582"/>
                </a:lnTo>
                <a:cubicBezTo>
                  <a:pt x="6641019" y="745803"/>
                  <a:pt x="6641681" y="745950"/>
                  <a:pt x="6642344" y="745950"/>
                </a:cubicBezTo>
                <a:cubicBezTo>
                  <a:pt x="6644553" y="745950"/>
                  <a:pt x="6646687" y="744551"/>
                  <a:pt x="6647498" y="742269"/>
                </a:cubicBezTo>
                <a:close/>
                <a:moveTo>
                  <a:pt x="6870060" y="844164"/>
                </a:moveTo>
                <a:cubicBezTo>
                  <a:pt x="6871312" y="841366"/>
                  <a:pt x="6870134" y="838053"/>
                  <a:pt x="6867336" y="836801"/>
                </a:cubicBezTo>
                <a:lnTo>
                  <a:pt x="6644553" y="735275"/>
                </a:lnTo>
                <a:cubicBezTo>
                  <a:pt x="6641755" y="733950"/>
                  <a:pt x="6638442" y="735201"/>
                  <a:pt x="6637190" y="737999"/>
                </a:cubicBezTo>
                <a:cubicBezTo>
                  <a:pt x="6635939" y="740797"/>
                  <a:pt x="6637117" y="744110"/>
                  <a:pt x="6639914" y="745361"/>
                </a:cubicBezTo>
                <a:lnTo>
                  <a:pt x="6862698" y="846814"/>
                </a:lnTo>
                <a:cubicBezTo>
                  <a:pt x="6863434" y="847182"/>
                  <a:pt x="6864244" y="847329"/>
                  <a:pt x="6865054" y="847329"/>
                </a:cubicBezTo>
                <a:cubicBezTo>
                  <a:pt x="6867115" y="847403"/>
                  <a:pt x="6869177" y="846151"/>
                  <a:pt x="6870060" y="844164"/>
                </a:cubicBezTo>
                <a:close/>
                <a:moveTo>
                  <a:pt x="7073923" y="952169"/>
                </a:moveTo>
                <a:cubicBezTo>
                  <a:pt x="7075396" y="949445"/>
                  <a:pt x="7074291" y="946058"/>
                  <a:pt x="7071567" y="944659"/>
                </a:cubicBezTo>
                <a:lnTo>
                  <a:pt x="6867631" y="836875"/>
                </a:lnTo>
                <a:cubicBezTo>
                  <a:pt x="6864907" y="835476"/>
                  <a:pt x="6861520" y="836507"/>
                  <a:pt x="6860121" y="839231"/>
                </a:cubicBezTo>
                <a:cubicBezTo>
                  <a:pt x="6858649" y="841955"/>
                  <a:pt x="6859753" y="845342"/>
                  <a:pt x="6862477" y="846740"/>
                </a:cubicBezTo>
                <a:lnTo>
                  <a:pt x="7066413" y="954525"/>
                </a:lnTo>
                <a:cubicBezTo>
                  <a:pt x="7067223" y="954967"/>
                  <a:pt x="7068180" y="955187"/>
                  <a:pt x="7069064" y="955187"/>
                </a:cubicBezTo>
                <a:cubicBezTo>
                  <a:pt x="7070978" y="955187"/>
                  <a:pt x="7072892" y="954083"/>
                  <a:pt x="7073923" y="952169"/>
                </a:cubicBezTo>
                <a:close/>
                <a:moveTo>
                  <a:pt x="7195033" y="954378"/>
                </a:moveTo>
                <a:cubicBezTo>
                  <a:pt x="7195180" y="951285"/>
                  <a:pt x="7192751" y="948709"/>
                  <a:pt x="7189659" y="948635"/>
                </a:cubicBezTo>
                <a:lnTo>
                  <a:pt x="7069137" y="944070"/>
                </a:lnTo>
                <a:cubicBezTo>
                  <a:pt x="7065751" y="943555"/>
                  <a:pt x="7063469" y="946353"/>
                  <a:pt x="7063395" y="949445"/>
                </a:cubicBezTo>
                <a:cubicBezTo>
                  <a:pt x="7063248" y="952537"/>
                  <a:pt x="7065677" y="955114"/>
                  <a:pt x="7068769" y="955187"/>
                </a:cubicBezTo>
                <a:lnTo>
                  <a:pt x="7189290" y="959752"/>
                </a:lnTo>
                <a:cubicBezTo>
                  <a:pt x="7189364" y="959752"/>
                  <a:pt x="7189438" y="959752"/>
                  <a:pt x="7189512" y="959752"/>
                </a:cubicBezTo>
                <a:cubicBezTo>
                  <a:pt x="7192530" y="959678"/>
                  <a:pt x="7194960" y="957322"/>
                  <a:pt x="7195033" y="954378"/>
                </a:cubicBezTo>
                <a:close/>
                <a:moveTo>
                  <a:pt x="7328585" y="982575"/>
                </a:moveTo>
                <a:cubicBezTo>
                  <a:pt x="7329175" y="979557"/>
                  <a:pt x="7327260" y="976612"/>
                  <a:pt x="7324242" y="976023"/>
                </a:cubicBezTo>
                <a:lnTo>
                  <a:pt x="7190616" y="948709"/>
                </a:lnTo>
                <a:cubicBezTo>
                  <a:pt x="7187671" y="948193"/>
                  <a:pt x="7184652" y="950034"/>
                  <a:pt x="7184064" y="953052"/>
                </a:cubicBezTo>
                <a:cubicBezTo>
                  <a:pt x="7183474" y="956071"/>
                  <a:pt x="7185389" y="959016"/>
                  <a:pt x="7188407" y="959605"/>
                </a:cubicBezTo>
                <a:lnTo>
                  <a:pt x="7322033" y="986919"/>
                </a:lnTo>
                <a:cubicBezTo>
                  <a:pt x="7322401" y="986993"/>
                  <a:pt x="7322843" y="987066"/>
                  <a:pt x="7323211" y="987066"/>
                </a:cubicBezTo>
                <a:cubicBezTo>
                  <a:pt x="7325714" y="986993"/>
                  <a:pt x="7327997" y="985226"/>
                  <a:pt x="7328585" y="982575"/>
                </a:cubicBezTo>
                <a:close/>
                <a:moveTo>
                  <a:pt x="7484740" y="1074310"/>
                </a:moveTo>
                <a:cubicBezTo>
                  <a:pt x="7486287" y="1071659"/>
                  <a:pt x="7485329" y="1068273"/>
                  <a:pt x="7482679" y="1066727"/>
                </a:cubicBezTo>
                <a:lnTo>
                  <a:pt x="7325935" y="976612"/>
                </a:lnTo>
                <a:cubicBezTo>
                  <a:pt x="7323285" y="975066"/>
                  <a:pt x="7319824" y="976023"/>
                  <a:pt x="7318352" y="978673"/>
                </a:cubicBezTo>
                <a:cubicBezTo>
                  <a:pt x="7316806" y="981324"/>
                  <a:pt x="7317763" y="984710"/>
                  <a:pt x="7320413" y="986256"/>
                </a:cubicBezTo>
                <a:lnTo>
                  <a:pt x="7477157" y="1076371"/>
                </a:lnTo>
                <a:cubicBezTo>
                  <a:pt x="7478041" y="1076887"/>
                  <a:pt x="7478998" y="1077107"/>
                  <a:pt x="7479955" y="1077107"/>
                </a:cubicBezTo>
                <a:cubicBezTo>
                  <a:pt x="7481795" y="1077107"/>
                  <a:pt x="7483710" y="1076077"/>
                  <a:pt x="7484740" y="1074310"/>
                </a:cubicBezTo>
                <a:close/>
                <a:moveTo>
                  <a:pt x="7523098" y="1096397"/>
                </a:moveTo>
                <a:cubicBezTo>
                  <a:pt x="7524644" y="1093746"/>
                  <a:pt x="7523687" y="1090360"/>
                  <a:pt x="7521037" y="1088813"/>
                </a:cubicBezTo>
                <a:lnTo>
                  <a:pt x="7482605" y="1066727"/>
                </a:lnTo>
                <a:cubicBezTo>
                  <a:pt x="7479955" y="1065180"/>
                  <a:pt x="7476495" y="1066138"/>
                  <a:pt x="7475022" y="1068788"/>
                </a:cubicBezTo>
                <a:cubicBezTo>
                  <a:pt x="7473476" y="1071438"/>
                  <a:pt x="7474433" y="1074825"/>
                  <a:pt x="7477084" y="1076371"/>
                </a:cubicBezTo>
                <a:lnTo>
                  <a:pt x="7515515" y="1098458"/>
                </a:lnTo>
                <a:cubicBezTo>
                  <a:pt x="7516398" y="1098974"/>
                  <a:pt x="7517355" y="1099194"/>
                  <a:pt x="7518313" y="1099194"/>
                </a:cubicBezTo>
                <a:cubicBezTo>
                  <a:pt x="7520227" y="1099194"/>
                  <a:pt x="7522141" y="1098164"/>
                  <a:pt x="7523098" y="1096397"/>
                </a:cubicBezTo>
                <a:close/>
                <a:moveTo>
                  <a:pt x="7667546" y="1181873"/>
                </a:moveTo>
                <a:cubicBezTo>
                  <a:pt x="7669093" y="1179223"/>
                  <a:pt x="7668210" y="1175836"/>
                  <a:pt x="7665559" y="1174216"/>
                </a:cubicBezTo>
                <a:lnTo>
                  <a:pt x="7521110" y="1088813"/>
                </a:lnTo>
                <a:cubicBezTo>
                  <a:pt x="7518460" y="1087267"/>
                  <a:pt x="7515073" y="1088151"/>
                  <a:pt x="7513454" y="1090801"/>
                </a:cubicBezTo>
                <a:cubicBezTo>
                  <a:pt x="7511907" y="1093452"/>
                  <a:pt x="7512791" y="1096838"/>
                  <a:pt x="7515441" y="1098458"/>
                </a:cubicBezTo>
                <a:lnTo>
                  <a:pt x="7659890" y="1183861"/>
                </a:lnTo>
                <a:cubicBezTo>
                  <a:pt x="7660774" y="1184376"/>
                  <a:pt x="7661804" y="1184671"/>
                  <a:pt x="7662762" y="1184671"/>
                </a:cubicBezTo>
                <a:cubicBezTo>
                  <a:pt x="7664676" y="1184597"/>
                  <a:pt x="7666516" y="1183640"/>
                  <a:pt x="7667546" y="1181873"/>
                </a:cubicBezTo>
                <a:close/>
                <a:moveTo>
                  <a:pt x="7702517" y="1202561"/>
                </a:moveTo>
                <a:cubicBezTo>
                  <a:pt x="7704064" y="1199911"/>
                  <a:pt x="7703181" y="1196524"/>
                  <a:pt x="7700530" y="1194905"/>
                </a:cubicBezTo>
                <a:lnTo>
                  <a:pt x="7665559" y="1174216"/>
                </a:lnTo>
                <a:cubicBezTo>
                  <a:pt x="7662908" y="1172670"/>
                  <a:pt x="7659522" y="1173554"/>
                  <a:pt x="7657902" y="1176204"/>
                </a:cubicBezTo>
                <a:cubicBezTo>
                  <a:pt x="7656356" y="1178855"/>
                  <a:pt x="7657240" y="1182241"/>
                  <a:pt x="7659890" y="1183861"/>
                </a:cubicBezTo>
                <a:lnTo>
                  <a:pt x="7694861" y="1204549"/>
                </a:lnTo>
                <a:cubicBezTo>
                  <a:pt x="7695745" y="1205064"/>
                  <a:pt x="7696776" y="1205359"/>
                  <a:pt x="7697733" y="1205359"/>
                </a:cubicBezTo>
                <a:cubicBezTo>
                  <a:pt x="7699647" y="1205285"/>
                  <a:pt x="7701488" y="1204328"/>
                  <a:pt x="7702517" y="1202561"/>
                </a:cubicBezTo>
                <a:close/>
                <a:moveTo>
                  <a:pt x="7838205" y="1251153"/>
                </a:moveTo>
                <a:cubicBezTo>
                  <a:pt x="7839236" y="1248281"/>
                  <a:pt x="7837763" y="1245042"/>
                  <a:pt x="7834893" y="1244011"/>
                </a:cubicBezTo>
                <a:lnTo>
                  <a:pt x="7699647" y="1194536"/>
                </a:lnTo>
                <a:cubicBezTo>
                  <a:pt x="7696776" y="1193506"/>
                  <a:pt x="7693536" y="1194978"/>
                  <a:pt x="7692505" y="1197849"/>
                </a:cubicBezTo>
                <a:cubicBezTo>
                  <a:pt x="7691474" y="1200721"/>
                  <a:pt x="7692947" y="1203960"/>
                  <a:pt x="7695818" y="1204991"/>
                </a:cubicBezTo>
                <a:lnTo>
                  <a:pt x="7831064" y="1254466"/>
                </a:lnTo>
                <a:cubicBezTo>
                  <a:pt x="7831726" y="1254687"/>
                  <a:pt x="7832389" y="1254834"/>
                  <a:pt x="7833052" y="1254834"/>
                </a:cubicBezTo>
                <a:cubicBezTo>
                  <a:pt x="7835260" y="1254834"/>
                  <a:pt x="7837396" y="1253435"/>
                  <a:pt x="7838205" y="1251153"/>
                </a:cubicBezTo>
                <a:close/>
                <a:moveTo>
                  <a:pt x="7961156" y="1321095"/>
                </a:moveTo>
                <a:cubicBezTo>
                  <a:pt x="7962629" y="1318444"/>
                  <a:pt x="7961672" y="1314984"/>
                  <a:pt x="7959021" y="1313512"/>
                </a:cubicBezTo>
                <a:lnTo>
                  <a:pt x="7835629" y="1244379"/>
                </a:lnTo>
                <a:cubicBezTo>
                  <a:pt x="7832978" y="1242907"/>
                  <a:pt x="7829591" y="1243864"/>
                  <a:pt x="7828045" y="1246514"/>
                </a:cubicBezTo>
                <a:cubicBezTo>
                  <a:pt x="7826573" y="1249165"/>
                  <a:pt x="7827530" y="1252625"/>
                  <a:pt x="7830181" y="1254098"/>
                </a:cubicBezTo>
                <a:lnTo>
                  <a:pt x="7953573" y="1323230"/>
                </a:lnTo>
                <a:cubicBezTo>
                  <a:pt x="7954457" y="1323745"/>
                  <a:pt x="7955414" y="1323966"/>
                  <a:pt x="7956371" y="1323966"/>
                </a:cubicBezTo>
                <a:cubicBezTo>
                  <a:pt x="7958284" y="1323966"/>
                  <a:pt x="7960199" y="1322935"/>
                  <a:pt x="7961156" y="1321095"/>
                </a:cubicBezTo>
                <a:close/>
                <a:moveTo>
                  <a:pt x="7967046" y="1324555"/>
                </a:moveTo>
                <a:cubicBezTo>
                  <a:pt x="7968592" y="1321905"/>
                  <a:pt x="7967708" y="1318444"/>
                  <a:pt x="7964984" y="1316972"/>
                </a:cubicBezTo>
                <a:lnTo>
                  <a:pt x="7959095" y="1313585"/>
                </a:lnTo>
                <a:cubicBezTo>
                  <a:pt x="7956444" y="1312039"/>
                  <a:pt x="7953057" y="1312923"/>
                  <a:pt x="7951512" y="1315647"/>
                </a:cubicBezTo>
                <a:cubicBezTo>
                  <a:pt x="7949966" y="1318297"/>
                  <a:pt x="7950849" y="1321757"/>
                  <a:pt x="7953573" y="1323230"/>
                </a:cubicBezTo>
                <a:lnTo>
                  <a:pt x="7959463" y="1326616"/>
                </a:lnTo>
                <a:cubicBezTo>
                  <a:pt x="7960346" y="1327132"/>
                  <a:pt x="7961303" y="1327353"/>
                  <a:pt x="7962334" y="1327353"/>
                </a:cubicBezTo>
                <a:cubicBezTo>
                  <a:pt x="7964175" y="1327353"/>
                  <a:pt x="7966015" y="1326322"/>
                  <a:pt x="7967046" y="1324555"/>
                </a:cubicBezTo>
                <a:close/>
                <a:moveTo>
                  <a:pt x="8327873" y="1907062"/>
                </a:moveTo>
                <a:cubicBezTo>
                  <a:pt x="8330009" y="1904853"/>
                  <a:pt x="8330009" y="1901319"/>
                  <a:pt x="8327873" y="1899184"/>
                </a:cubicBezTo>
                <a:lnTo>
                  <a:pt x="8274202" y="1845881"/>
                </a:lnTo>
                <a:cubicBezTo>
                  <a:pt x="8272067" y="1843672"/>
                  <a:pt x="8268533" y="1843746"/>
                  <a:pt x="8266324" y="1845881"/>
                </a:cubicBezTo>
                <a:cubicBezTo>
                  <a:pt x="8264189" y="1848090"/>
                  <a:pt x="8264189" y="1851623"/>
                  <a:pt x="8266324" y="1853758"/>
                </a:cubicBezTo>
                <a:lnTo>
                  <a:pt x="8319995" y="1907062"/>
                </a:lnTo>
                <a:cubicBezTo>
                  <a:pt x="8321100" y="1908166"/>
                  <a:pt x="8322499" y="1908681"/>
                  <a:pt x="8323971" y="1908681"/>
                </a:cubicBezTo>
                <a:cubicBezTo>
                  <a:pt x="8325370" y="1908681"/>
                  <a:pt x="8326769" y="1908166"/>
                  <a:pt x="8327873" y="1907062"/>
                </a:cubicBezTo>
                <a:close/>
                <a:moveTo>
                  <a:pt x="8274202" y="1853685"/>
                </a:moveTo>
                <a:cubicBezTo>
                  <a:pt x="8276337" y="1851476"/>
                  <a:pt x="8276337" y="1847942"/>
                  <a:pt x="8274128" y="1845807"/>
                </a:cubicBezTo>
                <a:lnTo>
                  <a:pt x="8149484" y="1723887"/>
                </a:lnTo>
                <a:cubicBezTo>
                  <a:pt x="8147275" y="1721679"/>
                  <a:pt x="8143742" y="1721752"/>
                  <a:pt x="8141606" y="1723961"/>
                </a:cubicBezTo>
                <a:cubicBezTo>
                  <a:pt x="8139472" y="1726170"/>
                  <a:pt x="8139472" y="1729703"/>
                  <a:pt x="8141680" y="1731838"/>
                </a:cubicBezTo>
                <a:lnTo>
                  <a:pt x="8266324" y="1853758"/>
                </a:lnTo>
                <a:cubicBezTo>
                  <a:pt x="8267429" y="1854863"/>
                  <a:pt x="8268827" y="1855378"/>
                  <a:pt x="8270299" y="1855378"/>
                </a:cubicBezTo>
                <a:cubicBezTo>
                  <a:pt x="8271699" y="1855378"/>
                  <a:pt x="8273097" y="1854789"/>
                  <a:pt x="8274202" y="1853685"/>
                </a:cubicBezTo>
                <a:close/>
                <a:moveTo>
                  <a:pt x="8149705" y="1731691"/>
                </a:moveTo>
                <a:cubicBezTo>
                  <a:pt x="8151766" y="1729409"/>
                  <a:pt x="8151693" y="1725875"/>
                  <a:pt x="8149411" y="1723814"/>
                </a:cubicBezTo>
                <a:lnTo>
                  <a:pt x="8021380" y="1605280"/>
                </a:lnTo>
                <a:cubicBezTo>
                  <a:pt x="8019097" y="1603219"/>
                  <a:pt x="8015563" y="1603292"/>
                  <a:pt x="8013502" y="1605575"/>
                </a:cubicBezTo>
                <a:cubicBezTo>
                  <a:pt x="8011441" y="1607857"/>
                  <a:pt x="8011515" y="1611391"/>
                  <a:pt x="8013796" y="1613452"/>
                </a:cubicBezTo>
                <a:lnTo>
                  <a:pt x="8141827" y="1731986"/>
                </a:lnTo>
                <a:cubicBezTo>
                  <a:pt x="8142932" y="1733016"/>
                  <a:pt x="8144257" y="1733458"/>
                  <a:pt x="8145656" y="1733458"/>
                </a:cubicBezTo>
                <a:cubicBezTo>
                  <a:pt x="8147128" y="1733458"/>
                  <a:pt x="8148601" y="1732796"/>
                  <a:pt x="8149705" y="1731691"/>
                </a:cubicBezTo>
                <a:close/>
                <a:moveTo>
                  <a:pt x="8021748" y="1612937"/>
                </a:moveTo>
                <a:cubicBezTo>
                  <a:pt x="8023735" y="1610581"/>
                  <a:pt x="8023515" y="1607121"/>
                  <a:pt x="8021159" y="1605059"/>
                </a:cubicBezTo>
                <a:lnTo>
                  <a:pt x="7887459" y="1490207"/>
                </a:lnTo>
                <a:cubicBezTo>
                  <a:pt x="7885103" y="1488219"/>
                  <a:pt x="7881570" y="1488440"/>
                  <a:pt x="7879582" y="1490796"/>
                </a:cubicBezTo>
                <a:cubicBezTo>
                  <a:pt x="7877594" y="1493152"/>
                  <a:pt x="7877815" y="1496612"/>
                  <a:pt x="7880170" y="1498674"/>
                </a:cubicBezTo>
                <a:lnTo>
                  <a:pt x="8013870" y="1613526"/>
                </a:lnTo>
                <a:cubicBezTo>
                  <a:pt x="8014901" y="1614409"/>
                  <a:pt x="8016227" y="1614851"/>
                  <a:pt x="8017551" y="1614851"/>
                </a:cubicBezTo>
                <a:cubicBezTo>
                  <a:pt x="8019097" y="1614851"/>
                  <a:pt x="8020644" y="1614189"/>
                  <a:pt x="8021748" y="1612937"/>
                </a:cubicBezTo>
                <a:close/>
                <a:moveTo>
                  <a:pt x="7888269" y="1497864"/>
                </a:moveTo>
                <a:cubicBezTo>
                  <a:pt x="7890183" y="1495434"/>
                  <a:pt x="7889742" y="1491974"/>
                  <a:pt x="7887312" y="1490060"/>
                </a:cubicBezTo>
                <a:lnTo>
                  <a:pt x="7745882" y="1379110"/>
                </a:lnTo>
                <a:cubicBezTo>
                  <a:pt x="7743452" y="1377196"/>
                  <a:pt x="7739992" y="1377637"/>
                  <a:pt x="7738078" y="1380067"/>
                </a:cubicBezTo>
                <a:cubicBezTo>
                  <a:pt x="7736164" y="1382496"/>
                  <a:pt x="7736605" y="1385957"/>
                  <a:pt x="7739035" y="1387871"/>
                </a:cubicBezTo>
                <a:lnTo>
                  <a:pt x="7880465" y="1498821"/>
                </a:lnTo>
                <a:cubicBezTo>
                  <a:pt x="7881496" y="1499631"/>
                  <a:pt x="7882748" y="1499999"/>
                  <a:pt x="7883925" y="1499999"/>
                </a:cubicBezTo>
                <a:cubicBezTo>
                  <a:pt x="7885545" y="1499999"/>
                  <a:pt x="7887165" y="1499263"/>
                  <a:pt x="7888269" y="1497864"/>
                </a:cubicBezTo>
                <a:close/>
                <a:moveTo>
                  <a:pt x="7746986" y="1386767"/>
                </a:moveTo>
                <a:cubicBezTo>
                  <a:pt x="7748753" y="1384263"/>
                  <a:pt x="7748238" y="1380803"/>
                  <a:pt x="7745734" y="1378963"/>
                </a:cubicBezTo>
                <a:lnTo>
                  <a:pt x="7595101" y="1270516"/>
                </a:lnTo>
                <a:cubicBezTo>
                  <a:pt x="7592599" y="1268749"/>
                  <a:pt x="7589138" y="1269264"/>
                  <a:pt x="7587298" y="1271767"/>
                </a:cubicBezTo>
                <a:cubicBezTo>
                  <a:pt x="7585531" y="1274270"/>
                  <a:pt x="7586046" y="1277731"/>
                  <a:pt x="7588549" y="1279571"/>
                </a:cubicBezTo>
                <a:lnTo>
                  <a:pt x="7739183" y="1388018"/>
                </a:lnTo>
                <a:cubicBezTo>
                  <a:pt x="7740212" y="1388754"/>
                  <a:pt x="7741317" y="1389049"/>
                  <a:pt x="7742495" y="1389049"/>
                </a:cubicBezTo>
                <a:cubicBezTo>
                  <a:pt x="7744188" y="1389049"/>
                  <a:pt x="7745882" y="1388313"/>
                  <a:pt x="7746986" y="1386767"/>
                </a:cubicBezTo>
                <a:close/>
                <a:moveTo>
                  <a:pt x="7596501" y="1278172"/>
                </a:moveTo>
                <a:cubicBezTo>
                  <a:pt x="7598194" y="1275595"/>
                  <a:pt x="7597531" y="1272135"/>
                  <a:pt x="7594954" y="1270442"/>
                </a:cubicBezTo>
                <a:lnTo>
                  <a:pt x="7433572" y="1163026"/>
                </a:lnTo>
                <a:cubicBezTo>
                  <a:pt x="7430996" y="1161332"/>
                  <a:pt x="7427535" y="1161995"/>
                  <a:pt x="7425842" y="1164572"/>
                </a:cubicBezTo>
                <a:cubicBezTo>
                  <a:pt x="7424149" y="1167149"/>
                  <a:pt x="7424811" y="1170609"/>
                  <a:pt x="7427388" y="1172302"/>
                </a:cubicBezTo>
                <a:lnTo>
                  <a:pt x="7588770" y="1279718"/>
                </a:lnTo>
                <a:cubicBezTo>
                  <a:pt x="7589727" y="1280381"/>
                  <a:pt x="7590832" y="1280676"/>
                  <a:pt x="7591936" y="1280676"/>
                </a:cubicBezTo>
                <a:cubicBezTo>
                  <a:pt x="7593629" y="1280602"/>
                  <a:pt x="7595396" y="1279792"/>
                  <a:pt x="7596501" y="1278172"/>
                </a:cubicBezTo>
                <a:close/>
                <a:moveTo>
                  <a:pt x="7300314" y="1180769"/>
                </a:moveTo>
                <a:lnTo>
                  <a:pt x="7430774" y="1173186"/>
                </a:lnTo>
                <a:cubicBezTo>
                  <a:pt x="7433867" y="1173038"/>
                  <a:pt x="7436223" y="1170388"/>
                  <a:pt x="7436002" y="1167296"/>
                </a:cubicBezTo>
                <a:cubicBezTo>
                  <a:pt x="7435781" y="1164204"/>
                  <a:pt x="7433720" y="1161700"/>
                  <a:pt x="7430112" y="1162069"/>
                </a:cubicBezTo>
                <a:lnTo>
                  <a:pt x="7299652" y="1169652"/>
                </a:lnTo>
                <a:cubicBezTo>
                  <a:pt x="7296560" y="1169799"/>
                  <a:pt x="7294204" y="1172449"/>
                  <a:pt x="7294425" y="1175542"/>
                </a:cubicBezTo>
                <a:cubicBezTo>
                  <a:pt x="7294572" y="1178487"/>
                  <a:pt x="7297075" y="1180842"/>
                  <a:pt x="7300020" y="1180769"/>
                </a:cubicBezTo>
                <a:cubicBezTo>
                  <a:pt x="7300167" y="1180769"/>
                  <a:pt x="7300241" y="1180769"/>
                  <a:pt x="7300314" y="1180769"/>
                </a:cubicBezTo>
                <a:close/>
                <a:moveTo>
                  <a:pt x="7304732" y="1178266"/>
                </a:moveTo>
                <a:cubicBezTo>
                  <a:pt x="7306425" y="1175689"/>
                  <a:pt x="7305689" y="1172229"/>
                  <a:pt x="7303112" y="1170535"/>
                </a:cubicBezTo>
                <a:lnTo>
                  <a:pt x="7138417" y="1063119"/>
                </a:lnTo>
                <a:cubicBezTo>
                  <a:pt x="7135840" y="1061499"/>
                  <a:pt x="7132380" y="1062162"/>
                  <a:pt x="7130687" y="1064739"/>
                </a:cubicBezTo>
                <a:cubicBezTo>
                  <a:pt x="7128993" y="1067316"/>
                  <a:pt x="7129730" y="1070776"/>
                  <a:pt x="7132306" y="1072469"/>
                </a:cubicBezTo>
                <a:lnTo>
                  <a:pt x="7297001" y="1179885"/>
                </a:lnTo>
                <a:cubicBezTo>
                  <a:pt x="7297958" y="1180474"/>
                  <a:pt x="7298989" y="1180769"/>
                  <a:pt x="7300093" y="1180769"/>
                </a:cubicBezTo>
                <a:cubicBezTo>
                  <a:pt x="7301861" y="1180769"/>
                  <a:pt x="7303628" y="1179885"/>
                  <a:pt x="7304732" y="1178266"/>
                </a:cubicBezTo>
                <a:close/>
                <a:moveTo>
                  <a:pt x="7020399" y="1090728"/>
                </a:moveTo>
                <a:lnTo>
                  <a:pt x="7136135" y="1073279"/>
                </a:lnTo>
                <a:cubicBezTo>
                  <a:pt x="7139153" y="1072837"/>
                  <a:pt x="7141288" y="1069966"/>
                  <a:pt x="7140846" y="1066947"/>
                </a:cubicBezTo>
                <a:cubicBezTo>
                  <a:pt x="7140405" y="1063929"/>
                  <a:pt x="7137534" y="1061867"/>
                  <a:pt x="7134515" y="1062236"/>
                </a:cubicBezTo>
                <a:lnTo>
                  <a:pt x="7018779" y="1079684"/>
                </a:lnTo>
                <a:cubicBezTo>
                  <a:pt x="7015761" y="1080126"/>
                  <a:pt x="7013626" y="1082997"/>
                  <a:pt x="7014067" y="1086016"/>
                </a:cubicBezTo>
                <a:cubicBezTo>
                  <a:pt x="7014509" y="1088813"/>
                  <a:pt x="7016865" y="1090801"/>
                  <a:pt x="7019589" y="1090728"/>
                </a:cubicBezTo>
                <a:cubicBezTo>
                  <a:pt x="7019810" y="1090801"/>
                  <a:pt x="7020105" y="1090728"/>
                  <a:pt x="7020399" y="1090728"/>
                </a:cubicBezTo>
                <a:close/>
                <a:moveTo>
                  <a:pt x="6910185" y="1111710"/>
                </a:moveTo>
                <a:lnTo>
                  <a:pt x="7020546" y="1090654"/>
                </a:lnTo>
                <a:cubicBezTo>
                  <a:pt x="7023565" y="1090065"/>
                  <a:pt x="7025553" y="1087120"/>
                  <a:pt x="7024963" y="1084102"/>
                </a:cubicBezTo>
                <a:cubicBezTo>
                  <a:pt x="7024375" y="1081083"/>
                  <a:pt x="7021356" y="1079169"/>
                  <a:pt x="7018411" y="1079684"/>
                </a:cubicBezTo>
                <a:lnTo>
                  <a:pt x="6908050" y="1100740"/>
                </a:lnTo>
                <a:cubicBezTo>
                  <a:pt x="6905031" y="1101329"/>
                  <a:pt x="6903043" y="1104274"/>
                  <a:pt x="6903633" y="1107293"/>
                </a:cubicBezTo>
                <a:cubicBezTo>
                  <a:pt x="6904148" y="1109943"/>
                  <a:pt x="6906504" y="1111858"/>
                  <a:pt x="6909154" y="1111858"/>
                </a:cubicBezTo>
                <a:cubicBezTo>
                  <a:pt x="6909522" y="1111858"/>
                  <a:pt x="6909890" y="1111784"/>
                  <a:pt x="6910185" y="1111710"/>
                </a:cubicBezTo>
                <a:close/>
                <a:moveTo>
                  <a:pt x="6913719" y="1109428"/>
                </a:moveTo>
                <a:cubicBezTo>
                  <a:pt x="6915486" y="1106925"/>
                  <a:pt x="6914823" y="1103391"/>
                  <a:pt x="6912246" y="1101698"/>
                </a:cubicBezTo>
                <a:lnTo>
                  <a:pt x="6767062" y="1002233"/>
                </a:lnTo>
                <a:cubicBezTo>
                  <a:pt x="6764485" y="1000466"/>
                  <a:pt x="6761025" y="1001128"/>
                  <a:pt x="6759331" y="1003705"/>
                </a:cubicBezTo>
                <a:cubicBezTo>
                  <a:pt x="6757564" y="1006208"/>
                  <a:pt x="6758227" y="1009742"/>
                  <a:pt x="6760803" y="1011436"/>
                </a:cubicBezTo>
                <a:lnTo>
                  <a:pt x="6905989" y="1110900"/>
                </a:lnTo>
                <a:cubicBezTo>
                  <a:pt x="6906946" y="1111563"/>
                  <a:pt x="6908050" y="1111858"/>
                  <a:pt x="6909154" y="1111858"/>
                </a:cubicBezTo>
                <a:cubicBezTo>
                  <a:pt x="6910921" y="1111784"/>
                  <a:pt x="6912688" y="1110974"/>
                  <a:pt x="6913719" y="1109428"/>
                </a:cubicBezTo>
                <a:close/>
                <a:moveTo>
                  <a:pt x="6768755" y="1009669"/>
                </a:moveTo>
                <a:cubicBezTo>
                  <a:pt x="6770301" y="1007018"/>
                  <a:pt x="6769491" y="1003631"/>
                  <a:pt x="6766841" y="1002012"/>
                </a:cubicBezTo>
                <a:lnTo>
                  <a:pt x="6617901" y="913001"/>
                </a:lnTo>
                <a:cubicBezTo>
                  <a:pt x="6615251" y="911455"/>
                  <a:pt x="6611864" y="912265"/>
                  <a:pt x="6610244" y="914915"/>
                </a:cubicBezTo>
                <a:cubicBezTo>
                  <a:pt x="6608698" y="917566"/>
                  <a:pt x="6609508" y="920953"/>
                  <a:pt x="6612158" y="922572"/>
                </a:cubicBezTo>
                <a:lnTo>
                  <a:pt x="6761098" y="1011583"/>
                </a:lnTo>
                <a:cubicBezTo>
                  <a:pt x="6761982" y="1012098"/>
                  <a:pt x="6763012" y="1012393"/>
                  <a:pt x="6763969" y="1012393"/>
                </a:cubicBezTo>
                <a:cubicBezTo>
                  <a:pt x="6765883" y="1012393"/>
                  <a:pt x="6767724" y="1011436"/>
                  <a:pt x="6768755" y="1009669"/>
                </a:cubicBezTo>
                <a:close/>
                <a:moveTo>
                  <a:pt x="6545971" y="951948"/>
                </a:moveTo>
                <a:lnTo>
                  <a:pt x="6617165" y="923014"/>
                </a:lnTo>
                <a:cubicBezTo>
                  <a:pt x="6620036" y="921836"/>
                  <a:pt x="6621361" y="918597"/>
                  <a:pt x="6620257" y="915725"/>
                </a:cubicBezTo>
                <a:cubicBezTo>
                  <a:pt x="6619079" y="912854"/>
                  <a:pt x="6615839" y="911529"/>
                  <a:pt x="6612968" y="912633"/>
                </a:cubicBezTo>
                <a:lnTo>
                  <a:pt x="6541774" y="941567"/>
                </a:lnTo>
                <a:cubicBezTo>
                  <a:pt x="6538903" y="942745"/>
                  <a:pt x="6537578" y="945985"/>
                  <a:pt x="6538682" y="948856"/>
                </a:cubicBezTo>
                <a:cubicBezTo>
                  <a:pt x="6539566" y="950991"/>
                  <a:pt x="6541701" y="952316"/>
                  <a:pt x="6543910" y="952316"/>
                </a:cubicBezTo>
                <a:cubicBezTo>
                  <a:pt x="6544572" y="952316"/>
                  <a:pt x="6545235" y="952169"/>
                  <a:pt x="6545971" y="951948"/>
                </a:cubicBezTo>
                <a:close/>
                <a:moveTo>
                  <a:pt x="6548769" y="949445"/>
                </a:moveTo>
                <a:cubicBezTo>
                  <a:pt x="6550241" y="946721"/>
                  <a:pt x="6549210" y="943334"/>
                  <a:pt x="6546560" y="941862"/>
                </a:cubicBezTo>
                <a:lnTo>
                  <a:pt x="6418603" y="872288"/>
                </a:lnTo>
                <a:cubicBezTo>
                  <a:pt x="6415879" y="870815"/>
                  <a:pt x="6412492" y="871772"/>
                  <a:pt x="6411020" y="874496"/>
                </a:cubicBezTo>
                <a:cubicBezTo>
                  <a:pt x="6409547" y="877220"/>
                  <a:pt x="6410578" y="880607"/>
                  <a:pt x="6413229" y="882080"/>
                </a:cubicBezTo>
                <a:lnTo>
                  <a:pt x="6541186" y="951653"/>
                </a:lnTo>
                <a:cubicBezTo>
                  <a:pt x="6542069" y="952095"/>
                  <a:pt x="6542953" y="952316"/>
                  <a:pt x="6543910" y="952316"/>
                </a:cubicBezTo>
                <a:cubicBezTo>
                  <a:pt x="6545824" y="952316"/>
                  <a:pt x="6547738" y="951285"/>
                  <a:pt x="6548769" y="949445"/>
                </a:cubicBezTo>
                <a:close/>
                <a:moveTo>
                  <a:pt x="6421033" y="879282"/>
                </a:moveTo>
                <a:cubicBezTo>
                  <a:pt x="6422210" y="876411"/>
                  <a:pt x="6420812" y="873171"/>
                  <a:pt x="6417940" y="872067"/>
                </a:cubicBezTo>
                <a:lnTo>
                  <a:pt x="6289689" y="820825"/>
                </a:lnTo>
                <a:cubicBezTo>
                  <a:pt x="6286817" y="819647"/>
                  <a:pt x="6283578" y="821046"/>
                  <a:pt x="6282474" y="823917"/>
                </a:cubicBezTo>
                <a:cubicBezTo>
                  <a:pt x="6281296" y="826789"/>
                  <a:pt x="6282694" y="830028"/>
                  <a:pt x="6285566" y="831132"/>
                </a:cubicBezTo>
                <a:lnTo>
                  <a:pt x="6413817" y="882374"/>
                </a:lnTo>
                <a:cubicBezTo>
                  <a:pt x="6414480" y="882669"/>
                  <a:pt x="6415216" y="882742"/>
                  <a:pt x="6415953" y="882742"/>
                </a:cubicBezTo>
                <a:cubicBezTo>
                  <a:pt x="6418088" y="882742"/>
                  <a:pt x="6420149" y="881417"/>
                  <a:pt x="6421033" y="879282"/>
                </a:cubicBezTo>
                <a:close/>
                <a:moveTo>
                  <a:pt x="6293076" y="827157"/>
                </a:moveTo>
                <a:cubicBezTo>
                  <a:pt x="6293738" y="824138"/>
                  <a:pt x="6291897" y="821193"/>
                  <a:pt x="6288879" y="820457"/>
                </a:cubicBezTo>
                <a:lnTo>
                  <a:pt x="6159229" y="790640"/>
                </a:lnTo>
                <a:cubicBezTo>
                  <a:pt x="6156284" y="789903"/>
                  <a:pt x="6153265" y="791818"/>
                  <a:pt x="6152529" y="794836"/>
                </a:cubicBezTo>
                <a:cubicBezTo>
                  <a:pt x="6151866" y="797855"/>
                  <a:pt x="6153707" y="800799"/>
                  <a:pt x="6156725" y="801536"/>
                </a:cubicBezTo>
                <a:lnTo>
                  <a:pt x="6286376" y="831353"/>
                </a:lnTo>
                <a:cubicBezTo>
                  <a:pt x="6286817" y="831427"/>
                  <a:pt x="6287259" y="831500"/>
                  <a:pt x="6287628" y="831500"/>
                </a:cubicBezTo>
                <a:cubicBezTo>
                  <a:pt x="6290204" y="831500"/>
                  <a:pt x="6292486" y="829733"/>
                  <a:pt x="6293076" y="827157"/>
                </a:cubicBezTo>
                <a:close/>
                <a:moveTo>
                  <a:pt x="6163498" y="796529"/>
                </a:moveTo>
                <a:cubicBezTo>
                  <a:pt x="6163720" y="793437"/>
                  <a:pt x="6161437" y="790787"/>
                  <a:pt x="6158345" y="790566"/>
                </a:cubicBezTo>
                <a:lnTo>
                  <a:pt x="6035321" y="781216"/>
                </a:lnTo>
                <a:cubicBezTo>
                  <a:pt x="6032449" y="781068"/>
                  <a:pt x="6029578" y="783277"/>
                  <a:pt x="6029357" y="786369"/>
                </a:cubicBezTo>
                <a:cubicBezTo>
                  <a:pt x="6029136" y="789462"/>
                  <a:pt x="6031418" y="792112"/>
                  <a:pt x="6034511" y="792333"/>
                </a:cubicBezTo>
                <a:lnTo>
                  <a:pt x="6157535" y="801683"/>
                </a:lnTo>
                <a:cubicBezTo>
                  <a:pt x="6157682" y="801683"/>
                  <a:pt x="6157830" y="801683"/>
                  <a:pt x="6157977" y="801683"/>
                </a:cubicBezTo>
                <a:cubicBezTo>
                  <a:pt x="6160848" y="801683"/>
                  <a:pt x="6163278" y="799474"/>
                  <a:pt x="6163498" y="796529"/>
                </a:cubicBezTo>
                <a:close/>
                <a:moveTo>
                  <a:pt x="5927463" y="802714"/>
                </a:moveTo>
                <a:lnTo>
                  <a:pt x="6035468" y="792333"/>
                </a:lnTo>
                <a:cubicBezTo>
                  <a:pt x="6038560" y="792038"/>
                  <a:pt x="6040769" y="789314"/>
                  <a:pt x="6040474" y="786222"/>
                </a:cubicBezTo>
                <a:cubicBezTo>
                  <a:pt x="6040180" y="783130"/>
                  <a:pt x="6037161" y="780995"/>
                  <a:pt x="6034364" y="781216"/>
                </a:cubicBezTo>
                <a:lnTo>
                  <a:pt x="5926358" y="791597"/>
                </a:lnTo>
                <a:cubicBezTo>
                  <a:pt x="5923266" y="791891"/>
                  <a:pt x="5921057" y="794615"/>
                  <a:pt x="5921352" y="797707"/>
                </a:cubicBezTo>
                <a:cubicBezTo>
                  <a:pt x="5921646" y="800579"/>
                  <a:pt x="5924076" y="802787"/>
                  <a:pt x="5926948" y="802787"/>
                </a:cubicBezTo>
                <a:cubicBezTo>
                  <a:pt x="5927095" y="802714"/>
                  <a:pt x="5927316" y="802714"/>
                  <a:pt x="5927463" y="802714"/>
                </a:cubicBezTo>
                <a:close/>
                <a:moveTo>
                  <a:pt x="5845667" y="833783"/>
                </a:moveTo>
                <a:lnTo>
                  <a:pt x="5928861" y="802346"/>
                </a:lnTo>
                <a:cubicBezTo>
                  <a:pt x="5931733" y="801241"/>
                  <a:pt x="5933205" y="798075"/>
                  <a:pt x="5932101" y="795131"/>
                </a:cubicBezTo>
                <a:cubicBezTo>
                  <a:pt x="5930997" y="792259"/>
                  <a:pt x="5927831" y="790787"/>
                  <a:pt x="5924886" y="791891"/>
                </a:cubicBezTo>
                <a:lnTo>
                  <a:pt x="5841692" y="823328"/>
                </a:lnTo>
                <a:cubicBezTo>
                  <a:pt x="5838820" y="824433"/>
                  <a:pt x="5837348" y="827598"/>
                  <a:pt x="5838452" y="830543"/>
                </a:cubicBezTo>
                <a:cubicBezTo>
                  <a:pt x="5839262" y="832752"/>
                  <a:pt x="5841471" y="834151"/>
                  <a:pt x="5843679" y="834151"/>
                </a:cubicBezTo>
                <a:cubicBezTo>
                  <a:pt x="5844416" y="834151"/>
                  <a:pt x="5845078" y="834077"/>
                  <a:pt x="5845667" y="833783"/>
                </a:cubicBezTo>
                <a:close/>
                <a:moveTo>
                  <a:pt x="5799800" y="886350"/>
                </a:moveTo>
                <a:lnTo>
                  <a:pt x="5847876" y="832310"/>
                </a:lnTo>
                <a:cubicBezTo>
                  <a:pt x="5849938" y="830028"/>
                  <a:pt x="5849716" y="826494"/>
                  <a:pt x="5847434" y="824433"/>
                </a:cubicBezTo>
                <a:cubicBezTo>
                  <a:pt x="5845152" y="822371"/>
                  <a:pt x="5841618" y="822592"/>
                  <a:pt x="5839556" y="824874"/>
                </a:cubicBezTo>
                <a:lnTo>
                  <a:pt x="5791481" y="878914"/>
                </a:lnTo>
                <a:cubicBezTo>
                  <a:pt x="5789419" y="881196"/>
                  <a:pt x="5789640" y="884730"/>
                  <a:pt x="5791922" y="886791"/>
                </a:cubicBezTo>
                <a:cubicBezTo>
                  <a:pt x="5793027" y="887749"/>
                  <a:pt x="5794352" y="888190"/>
                  <a:pt x="5795677" y="888190"/>
                </a:cubicBezTo>
                <a:cubicBezTo>
                  <a:pt x="5797223" y="888190"/>
                  <a:pt x="5798696" y="887528"/>
                  <a:pt x="5799800" y="886350"/>
                </a:cubicBezTo>
                <a:close/>
                <a:moveTo>
                  <a:pt x="5783603" y="957691"/>
                </a:moveTo>
                <a:lnTo>
                  <a:pt x="5801052" y="883920"/>
                </a:lnTo>
                <a:cubicBezTo>
                  <a:pt x="5801788" y="880902"/>
                  <a:pt x="5799874" y="877957"/>
                  <a:pt x="5796929" y="877220"/>
                </a:cubicBezTo>
                <a:cubicBezTo>
                  <a:pt x="5793984" y="876484"/>
                  <a:pt x="5790965" y="878398"/>
                  <a:pt x="5790229" y="881343"/>
                </a:cubicBezTo>
                <a:lnTo>
                  <a:pt x="5772781" y="955114"/>
                </a:lnTo>
                <a:cubicBezTo>
                  <a:pt x="5772044" y="958132"/>
                  <a:pt x="5773958" y="961077"/>
                  <a:pt x="5776903" y="961813"/>
                </a:cubicBezTo>
                <a:cubicBezTo>
                  <a:pt x="5777345" y="961887"/>
                  <a:pt x="5777787" y="961961"/>
                  <a:pt x="5778229" y="961961"/>
                </a:cubicBezTo>
                <a:cubicBezTo>
                  <a:pt x="5780732" y="961961"/>
                  <a:pt x="5783014" y="960267"/>
                  <a:pt x="5783603" y="957691"/>
                </a:cubicBezTo>
                <a:close/>
                <a:moveTo>
                  <a:pt x="5787652" y="1052959"/>
                </a:moveTo>
                <a:cubicBezTo>
                  <a:pt x="5790745" y="1052664"/>
                  <a:pt x="5792953" y="1049940"/>
                  <a:pt x="5792659" y="1046848"/>
                </a:cubicBezTo>
                <a:lnTo>
                  <a:pt x="5783750" y="955850"/>
                </a:lnTo>
                <a:cubicBezTo>
                  <a:pt x="5783456" y="952758"/>
                  <a:pt x="5780437" y="950623"/>
                  <a:pt x="5777640" y="950844"/>
                </a:cubicBezTo>
                <a:cubicBezTo>
                  <a:pt x="5774547" y="951138"/>
                  <a:pt x="5772339" y="953862"/>
                  <a:pt x="5772633" y="956954"/>
                </a:cubicBezTo>
                <a:lnTo>
                  <a:pt x="5781542" y="1047953"/>
                </a:lnTo>
                <a:cubicBezTo>
                  <a:pt x="5781836" y="1050824"/>
                  <a:pt x="5784266" y="1053033"/>
                  <a:pt x="5787137" y="1052959"/>
                </a:cubicBezTo>
                <a:cubicBezTo>
                  <a:pt x="5787358" y="1052959"/>
                  <a:pt x="5787505" y="1052959"/>
                  <a:pt x="5787652" y="1052959"/>
                </a:cubicBezTo>
                <a:close/>
                <a:moveTo>
                  <a:pt x="5821372" y="1157798"/>
                </a:moveTo>
                <a:cubicBezTo>
                  <a:pt x="5824317" y="1156915"/>
                  <a:pt x="5825936" y="1153749"/>
                  <a:pt x="5825053" y="1150804"/>
                </a:cubicBezTo>
                <a:lnTo>
                  <a:pt x="5792438" y="1045670"/>
                </a:lnTo>
                <a:cubicBezTo>
                  <a:pt x="5791554" y="1042725"/>
                  <a:pt x="5788389" y="1041032"/>
                  <a:pt x="5785444" y="1041989"/>
                </a:cubicBezTo>
                <a:cubicBezTo>
                  <a:pt x="5782498" y="1042873"/>
                  <a:pt x="5780879" y="1046038"/>
                  <a:pt x="5781762" y="1048983"/>
                </a:cubicBezTo>
                <a:lnTo>
                  <a:pt x="5814377" y="1154117"/>
                </a:lnTo>
                <a:cubicBezTo>
                  <a:pt x="5815114" y="1156547"/>
                  <a:pt x="5817323" y="1158093"/>
                  <a:pt x="5819752" y="1158019"/>
                </a:cubicBezTo>
                <a:cubicBezTo>
                  <a:pt x="5820267" y="1158093"/>
                  <a:pt x="5820856" y="1158019"/>
                  <a:pt x="5821372" y="1157798"/>
                </a:cubicBezTo>
                <a:close/>
                <a:moveTo>
                  <a:pt x="5875706" y="1273755"/>
                </a:moveTo>
                <a:cubicBezTo>
                  <a:pt x="5878503" y="1272503"/>
                  <a:pt x="5879755" y="1269117"/>
                  <a:pt x="5878430" y="1266393"/>
                </a:cubicBezTo>
                <a:lnTo>
                  <a:pt x="5824759" y="1150215"/>
                </a:lnTo>
                <a:cubicBezTo>
                  <a:pt x="5823507" y="1147418"/>
                  <a:pt x="5820120" y="1146240"/>
                  <a:pt x="5817396" y="1147491"/>
                </a:cubicBezTo>
                <a:cubicBezTo>
                  <a:pt x="5814599" y="1148743"/>
                  <a:pt x="5813347" y="1152056"/>
                  <a:pt x="5814672" y="1154854"/>
                </a:cubicBezTo>
                <a:lnTo>
                  <a:pt x="5868343" y="1271031"/>
                </a:lnTo>
                <a:cubicBezTo>
                  <a:pt x="5869300" y="1273092"/>
                  <a:pt x="5871288" y="1274270"/>
                  <a:pt x="5873423" y="1274270"/>
                </a:cubicBezTo>
                <a:cubicBezTo>
                  <a:pt x="5874159" y="1274270"/>
                  <a:pt x="5874969" y="1274049"/>
                  <a:pt x="5875706" y="1273755"/>
                </a:cubicBezTo>
                <a:close/>
                <a:moveTo>
                  <a:pt x="5948004" y="1394423"/>
                </a:moveTo>
                <a:cubicBezTo>
                  <a:pt x="5950654" y="1392877"/>
                  <a:pt x="5951537" y="1389417"/>
                  <a:pt x="5949918" y="1386767"/>
                </a:cubicBezTo>
                <a:lnTo>
                  <a:pt x="5878135" y="1265877"/>
                </a:lnTo>
                <a:cubicBezTo>
                  <a:pt x="5876589" y="1263227"/>
                  <a:pt x="5873129" y="1262343"/>
                  <a:pt x="5870478" y="1263963"/>
                </a:cubicBezTo>
                <a:cubicBezTo>
                  <a:pt x="5867828" y="1265509"/>
                  <a:pt x="5866944" y="1268969"/>
                  <a:pt x="5868564" y="1271620"/>
                </a:cubicBezTo>
                <a:lnTo>
                  <a:pt x="5940347" y="1392509"/>
                </a:lnTo>
                <a:cubicBezTo>
                  <a:pt x="5941377" y="1394276"/>
                  <a:pt x="5943292" y="1395233"/>
                  <a:pt x="5945206" y="1395233"/>
                </a:cubicBezTo>
                <a:cubicBezTo>
                  <a:pt x="5946163" y="1395160"/>
                  <a:pt x="5947120" y="1394939"/>
                  <a:pt x="5948004" y="1394423"/>
                </a:cubicBezTo>
                <a:close/>
                <a:moveTo>
                  <a:pt x="6035247" y="1513030"/>
                </a:moveTo>
                <a:cubicBezTo>
                  <a:pt x="6037750" y="1511190"/>
                  <a:pt x="6038266" y="1507729"/>
                  <a:pt x="6036498" y="1505226"/>
                </a:cubicBezTo>
                <a:lnTo>
                  <a:pt x="5949697" y="1386325"/>
                </a:lnTo>
                <a:cubicBezTo>
                  <a:pt x="5947856" y="1383822"/>
                  <a:pt x="5944396" y="1383306"/>
                  <a:pt x="5941893" y="1385073"/>
                </a:cubicBezTo>
                <a:cubicBezTo>
                  <a:pt x="5939389" y="1386914"/>
                  <a:pt x="5938874" y="1390374"/>
                  <a:pt x="5940641" y="1392877"/>
                </a:cubicBezTo>
                <a:lnTo>
                  <a:pt x="6027443" y="1511779"/>
                </a:lnTo>
                <a:cubicBezTo>
                  <a:pt x="6028547" y="1513251"/>
                  <a:pt x="6030241" y="1514061"/>
                  <a:pt x="6032008" y="1514061"/>
                </a:cubicBezTo>
                <a:cubicBezTo>
                  <a:pt x="6033186" y="1514061"/>
                  <a:pt x="6034290" y="1513693"/>
                  <a:pt x="6035247" y="1513030"/>
                </a:cubicBezTo>
                <a:close/>
                <a:moveTo>
                  <a:pt x="6190739" y="1524147"/>
                </a:moveTo>
                <a:cubicBezTo>
                  <a:pt x="6191034" y="1521055"/>
                  <a:pt x="6188825" y="1518331"/>
                  <a:pt x="6185733" y="1518037"/>
                </a:cubicBezTo>
                <a:lnTo>
                  <a:pt x="6032523" y="1502944"/>
                </a:lnTo>
                <a:cubicBezTo>
                  <a:pt x="6029431" y="1502576"/>
                  <a:pt x="6026707" y="1504858"/>
                  <a:pt x="6026412" y="1507950"/>
                </a:cubicBezTo>
                <a:cubicBezTo>
                  <a:pt x="6026118" y="1511043"/>
                  <a:pt x="6028326" y="1513767"/>
                  <a:pt x="6031418" y="1514061"/>
                </a:cubicBezTo>
                <a:lnTo>
                  <a:pt x="6184629" y="1529154"/>
                </a:lnTo>
                <a:cubicBezTo>
                  <a:pt x="6184849" y="1529154"/>
                  <a:pt x="6184997" y="1529154"/>
                  <a:pt x="6185217" y="1529154"/>
                </a:cubicBezTo>
                <a:cubicBezTo>
                  <a:pt x="6188089" y="1529154"/>
                  <a:pt x="6190445" y="1527019"/>
                  <a:pt x="6190739" y="1524147"/>
                </a:cubicBezTo>
                <a:close/>
                <a:moveTo>
                  <a:pt x="6290720" y="1636423"/>
                </a:moveTo>
                <a:cubicBezTo>
                  <a:pt x="6293002" y="1634361"/>
                  <a:pt x="6293076" y="1630827"/>
                  <a:pt x="6291014" y="1628545"/>
                </a:cubicBezTo>
                <a:lnTo>
                  <a:pt x="6189267" y="1519804"/>
                </a:lnTo>
                <a:cubicBezTo>
                  <a:pt x="6187205" y="1517521"/>
                  <a:pt x="6183598" y="1517448"/>
                  <a:pt x="6181389" y="1519509"/>
                </a:cubicBezTo>
                <a:cubicBezTo>
                  <a:pt x="6179107" y="1521571"/>
                  <a:pt x="6179033" y="1525104"/>
                  <a:pt x="6181095" y="1527387"/>
                </a:cubicBezTo>
                <a:lnTo>
                  <a:pt x="6282842" y="1636128"/>
                </a:lnTo>
                <a:cubicBezTo>
                  <a:pt x="6283946" y="1637306"/>
                  <a:pt x="6285418" y="1637895"/>
                  <a:pt x="6286965" y="1637895"/>
                </a:cubicBezTo>
                <a:cubicBezTo>
                  <a:pt x="6288364" y="1637895"/>
                  <a:pt x="6289689" y="1637380"/>
                  <a:pt x="6290720" y="1636423"/>
                </a:cubicBezTo>
                <a:close/>
                <a:moveTo>
                  <a:pt x="6445107" y="1640472"/>
                </a:moveTo>
                <a:cubicBezTo>
                  <a:pt x="6445255" y="1637380"/>
                  <a:pt x="6442899" y="1634803"/>
                  <a:pt x="6439807" y="1634656"/>
                </a:cubicBezTo>
                <a:lnTo>
                  <a:pt x="6287186" y="1626778"/>
                </a:lnTo>
                <a:cubicBezTo>
                  <a:pt x="6284167" y="1626336"/>
                  <a:pt x="6281517" y="1628987"/>
                  <a:pt x="6281369" y="1632079"/>
                </a:cubicBezTo>
                <a:cubicBezTo>
                  <a:pt x="6281222" y="1635171"/>
                  <a:pt x="6283578" y="1637748"/>
                  <a:pt x="6286670" y="1637895"/>
                </a:cubicBezTo>
                <a:lnTo>
                  <a:pt x="6439291" y="1645773"/>
                </a:lnTo>
                <a:cubicBezTo>
                  <a:pt x="6439365" y="1645773"/>
                  <a:pt x="6439512" y="1645773"/>
                  <a:pt x="6439585" y="1645773"/>
                </a:cubicBezTo>
                <a:cubicBezTo>
                  <a:pt x="6442531" y="1645773"/>
                  <a:pt x="6444960" y="1643417"/>
                  <a:pt x="6445107" y="1640472"/>
                </a:cubicBezTo>
                <a:close/>
                <a:moveTo>
                  <a:pt x="6557383" y="1736845"/>
                </a:moveTo>
                <a:cubicBezTo>
                  <a:pt x="6559297" y="1734489"/>
                  <a:pt x="6559002" y="1730955"/>
                  <a:pt x="6556573" y="1728967"/>
                </a:cubicBezTo>
                <a:lnTo>
                  <a:pt x="6443046" y="1635834"/>
                </a:lnTo>
                <a:cubicBezTo>
                  <a:pt x="6440690" y="1633920"/>
                  <a:pt x="6437156" y="1634214"/>
                  <a:pt x="6435168" y="1636644"/>
                </a:cubicBezTo>
                <a:cubicBezTo>
                  <a:pt x="6433254" y="1639000"/>
                  <a:pt x="6433549" y="1642534"/>
                  <a:pt x="6435978" y="1644521"/>
                </a:cubicBezTo>
                <a:lnTo>
                  <a:pt x="6549505" y="1737655"/>
                </a:lnTo>
                <a:cubicBezTo>
                  <a:pt x="6550536" y="1738538"/>
                  <a:pt x="6551788" y="1738906"/>
                  <a:pt x="6553113" y="1738906"/>
                </a:cubicBezTo>
                <a:cubicBezTo>
                  <a:pt x="6554732" y="1738906"/>
                  <a:pt x="6556278" y="1738170"/>
                  <a:pt x="6557383" y="1736845"/>
                </a:cubicBezTo>
                <a:close/>
                <a:moveTo>
                  <a:pt x="6678934" y="1826076"/>
                </a:moveTo>
                <a:cubicBezTo>
                  <a:pt x="6680775" y="1823573"/>
                  <a:pt x="6680260" y="1820113"/>
                  <a:pt x="6677757" y="1818272"/>
                </a:cubicBezTo>
                <a:lnTo>
                  <a:pt x="6556352" y="1728820"/>
                </a:lnTo>
                <a:cubicBezTo>
                  <a:pt x="6553922" y="1726979"/>
                  <a:pt x="6550389" y="1727495"/>
                  <a:pt x="6548548" y="1729998"/>
                </a:cubicBezTo>
                <a:cubicBezTo>
                  <a:pt x="6546708" y="1732501"/>
                  <a:pt x="6547223" y="1735961"/>
                  <a:pt x="6549726" y="1737802"/>
                </a:cubicBezTo>
                <a:lnTo>
                  <a:pt x="6671130" y="1827254"/>
                </a:lnTo>
                <a:cubicBezTo>
                  <a:pt x="6672161" y="1827990"/>
                  <a:pt x="6673339" y="1828358"/>
                  <a:pt x="6674517" y="1828358"/>
                </a:cubicBezTo>
                <a:cubicBezTo>
                  <a:pt x="6676210" y="1828358"/>
                  <a:pt x="6677830" y="1827549"/>
                  <a:pt x="6678934" y="1826076"/>
                </a:cubicBezTo>
                <a:close/>
                <a:moveTo>
                  <a:pt x="6805419" y="1922596"/>
                </a:moveTo>
                <a:cubicBezTo>
                  <a:pt x="6807260" y="1920167"/>
                  <a:pt x="6806818" y="1916633"/>
                  <a:pt x="6804389" y="1914792"/>
                </a:cubicBezTo>
                <a:lnTo>
                  <a:pt x="6677830" y="1818346"/>
                </a:lnTo>
                <a:cubicBezTo>
                  <a:pt x="6675401" y="1816505"/>
                  <a:pt x="6671867" y="1816947"/>
                  <a:pt x="6670026" y="1819376"/>
                </a:cubicBezTo>
                <a:cubicBezTo>
                  <a:pt x="6668186" y="1821806"/>
                  <a:pt x="6668628" y="1825340"/>
                  <a:pt x="6671057" y="1827180"/>
                </a:cubicBezTo>
                <a:lnTo>
                  <a:pt x="6797615" y="1923627"/>
                </a:lnTo>
                <a:cubicBezTo>
                  <a:pt x="6798646" y="1924437"/>
                  <a:pt x="6799824" y="1924805"/>
                  <a:pt x="6801002" y="1924731"/>
                </a:cubicBezTo>
                <a:cubicBezTo>
                  <a:pt x="6802695" y="1924805"/>
                  <a:pt x="6804315" y="1924069"/>
                  <a:pt x="6805419" y="1922596"/>
                </a:cubicBezTo>
                <a:close/>
                <a:moveTo>
                  <a:pt x="10687201" y="2795326"/>
                </a:moveTo>
                <a:cubicBezTo>
                  <a:pt x="10687717" y="2792307"/>
                  <a:pt x="10685656" y="2789436"/>
                  <a:pt x="10682563" y="2788920"/>
                </a:cubicBezTo>
                <a:lnTo>
                  <a:pt x="10681386" y="2788699"/>
                </a:lnTo>
                <a:cubicBezTo>
                  <a:pt x="10678367" y="2788184"/>
                  <a:pt x="10675496" y="2790246"/>
                  <a:pt x="10674980" y="2793338"/>
                </a:cubicBezTo>
                <a:cubicBezTo>
                  <a:pt x="10674465" y="2796356"/>
                  <a:pt x="10676526" y="2799228"/>
                  <a:pt x="10679618" y="2799743"/>
                </a:cubicBezTo>
                <a:lnTo>
                  <a:pt x="10680796" y="2799964"/>
                </a:lnTo>
                <a:cubicBezTo>
                  <a:pt x="10681091" y="2800038"/>
                  <a:pt x="10681459" y="2800038"/>
                  <a:pt x="10681753" y="2800038"/>
                </a:cubicBezTo>
                <a:cubicBezTo>
                  <a:pt x="10684404" y="2799964"/>
                  <a:pt x="10686760" y="2798050"/>
                  <a:pt x="10687201" y="2795326"/>
                </a:cubicBezTo>
                <a:close/>
                <a:moveTo>
                  <a:pt x="10760457" y="2807105"/>
                </a:moveTo>
                <a:cubicBezTo>
                  <a:pt x="10760972" y="2804087"/>
                  <a:pt x="10758910" y="2801216"/>
                  <a:pt x="10755819" y="2800700"/>
                </a:cubicBezTo>
                <a:lnTo>
                  <a:pt x="10682563" y="2788847"/>
                </a:lnTo>
                <a:cubicBezTo>
                  <a:pt x="10679618" y="2788405"/>
                  <a:pt x="10676674" y="2790393"/>
                  <a:pt x="10676158" y="2793485"/>
                </a:cubicBezTo>
                <a:cubicBezTo>
                  <a:pt x="10675643" y="2796504"/>
                  <a:pt x="10677705" y="2799375"/>
                  <a:pt x="10680796" y="2799890"/>
                </a:cubicBezTo>
                <a:lnTo>
                  <a:pt x="10754052" y="2811744"/>
                </a:lnTo>
                <a:cubicBezTo>
                  <a:pt x="10754346" y="2811817"/>
                  <a:pt x="10754641" y="2811817"/>
                  <a:pt x="10755009" y="2811817"/>
                </a:cubicBezTo>
                <a:cubicBezTo>
                  <a:pt x="10757733" y="2811817"/>
                  <a:pt x="10760089" y="2809829"/>
                  <a:pt x="10760457" y="2807105"/>
                </a:cubicBezTo>
                <a:close/>
                <a:moveTo>
                  <a:pt x="10758248" y="2810786"/>
                </a:moveTo>
                <a:lnTo>
                  <a:pt x="10851823" y="2743274"/>
                </a:lnTo>
                <a:cubicBezTo>
                  <a:pt x="10854327" y="2741507"/>
                  <a:pt x="10854842" y="2737973"/>
                  <a:pt x="10853075" y="2735470"/>
                </a:cubicBezTo>
                <a:cubicBezTo>
                  <a:pt x="10851308" y="2732967"/>
                  <a:pt x="10847774" y="2732451"/>
                  <a:pt x="10845270" y="2734218"/>
                </a:cubicBezTo>
                <a:lnTo>
                  <a:pt x="10751695" y="2801731"/>
                </a:lnTo>
                <a:cubicBezTo>
                  <a:pt x="10749192" y="2803498"/>
                  <a:pt x="10748677" y="2807032"/>
                  <a:pt x="10750443" y="2809535"/>
                </a:cubicBezTo>
                <a:cubicBezTo>
                  <a:pt x="10751548" y="2811081"/>
                  <a:pt x="10753241" y="2811891"/>
                  <a:pt x="10755009" y="2811817"/>
                </a:cubicBezTo>
                <a:cubicBezTo>
                  <a:pt x="10756113" y="2811817"/>
                  <a:pt x="10757291" y="2811449"/>
                  <a:pt x="10758248" y="2810786"/>
                </a:cubicBezTo>
                <a:close/>
                <a:moveTo>
                  <a:pt x="10960564" y="2739004"/>
                </a:moveTo>
                <a:cubicBezTo>
                  <a:pt x="10960564" y="2735912"/>
                  <a:pt x="10958061" y="2733408"/>
                  <a:pt x="10954969" y="2733408"/>
                </a:cubicBezTo>
                <a:lnTo>
                  <a:pt x="10848584" y="2733114"/>
                </a:lnTo>
                <a:cubicBezTo>
                  <a:pt x="10848584" y="2733114"/>
                  <a:pt x="10848584" y="2733114"/>
                  <a:pt x="10848510" y="2733114"/>
                </a:cubicBezTo>
                <a:cubicBezTo>
                  <a:pt x="10845418" y="2733114"/>
                  <a:pt x="10842988" y="2735617"/>
                  <a:pt x="10842988" y="2738709"/>
                </a:cubicBezTo>
                <a:cubicBezTo>
                  <a:pt x="10842988" y="2741802"/>
                  <a:pt x="10845491" y="2744305"/>
                  <a:pt x="10848584" y="2744305"/>
                </a:cubicBezTo>
                <a:lnTo>
                  <a:pt x="10954969" y="2744599"/>
                </a:lnTo>
                <a:cubicBezTo>
                  <a:pt x="10954969" y="2744599"/>
                  <a:pt x="10954969" y="2744599"/>
                  <a:pt x="10955043" y="2744599"/>
                </a:cubicBezTo>
                <a:cubicBezTo>
                  <a:pt x="10958061" y="2744526"/>
                  <a:pt x="10960564" y="2742096"/>
                  <a:pt x="10960564" y="2739004"/>
                </a:cubicBezTo>
                <a:close/>
                <a:moveTo>
                  <a:pt x="10956221" y="2744452"/>
                </a:moveTo>
                <a:lnTo>
                  <a:pt x="11048617" y="2723249"/>
                </a:lnTo>
                <a:cubicBezTo>
                  <a:pt x="11051636" y="2722586"/>
                  <a:pt x="11053477" y="2719567"/>
                  <a:pt x="11052814" y="2716549"/>
                </a:cubicBezTo>
                <a:cubicBezTo>
                  <a:pt x="11052152" y="2713530"/>
                  <a:pt x="11049133" y="2711690"/>
                  <a:pt x="11046114" y="2712352"/>
                </a:cubicBezTo>
                <a:lnTo>
                  <a:pt x="10953718" y="2733556"/>
                </a:lnTo>
                <a:cubicBezTo>
                  <a:pt x="10950699" y="2734218"/>
                  <a:pt x="10948859" y="2737237"/>
                  <a:pt x="10949521" y="2740256"/>
                </a:cubicBezTo>
                <a:cubicBezTo>
                  <a:pt x="10950110" y="2742832"/>
                  <a:pt x="10952466" y="2744599"/>
                  <a:pt x="10954969" y="2744599"/>
                </a:cubicBezTo>
                <a:cubicBezTo>
                  <a:pt x="10955411" y="2744599"/>
                  <a:pt x="10955779" y="2744526"/>
                  <a:pt x="10956221" y="2744452"/>
                </a:cubicBezTo>
                <a:close/>
                <a:moveTo>
                  <a:pt x="11050017" y="2722733"/>
                </a:moveTo>
                <a:lnTo>
                  <a:pt x="11127100" y="2681725"/>
                </a:lnTo>
                <a:cubicBezTo>
                  <a:pt x="11129824" y="2680252"/>
                  <a:pt x="11130855" y="2676866"/>
                  <a:pt x="11129383" y="2674216"/>
                </a:cubicBezTo>
                <a:cubicBezTo>
                  <a:pt x="11127910" y="2671491"/>
                  <a:pt x="11124597" y="2670461"/>
                  <a:pt x="11121873" y="2671933"/>
                </a:cubicBezTo>
                <a:lnTo>
                  <a:pt x="11044790" y="2712941"/>
                </a:lnTo>
                <a:cubicBezTo>
                  <a:pt x="11042066" y="2714414"/>
                  <a:pt x="11041035" y="2717800"/>
                  <a:pt x="11042507" y="2720451"/>
                </a:cubicBezTo>
                <a:cubicBezTo>
                  <a:pt x="11043538" y="2722365"/>
                  <a:pt x="11045452" y="2723396"/>
                  <a:pt x="11047440" y="2723396"/>
                </a:cubicBezTo>
                <a:cubicBezTo>
                  <a:pt x="11048250" y="2723396"/>
                  <a:pt x="11049133" y="2723175"/>
                  <a:pt x="11050017" y="2722733"/>
                </a:cubicBezTo>
                <a:close/>
                <a:moveTo>
                  <a:pt x="11127690" y="2681357"/>
                </a:moveTo>
                <a:lnTo>
                  <a:pt x="11175617" y="2647343"/>
                </a:lnTo>
                <a:cubicBezTo>
                  <a:pt x="11178121" y="2645576"/>
                  <a:pt x="11178710" y="2642116"/>
                  <a:pt x="11176943" y="2639539"/>
                </a:cubicBezTo>
                <a:cubicBezTo>
                  <a:pt x="11175176" y="2637036"/>
                  <a:pt x="11171642" y="2636447"/>
                  <a:pt x="11169139" y="2638214"/>
                </a:cubicBezTo>
                <a:lnTo>
                  <a:pt x="11121211" y="2672228"/>
                </a:lnTo>
                <a:cubicBezTo>
                  <a:pt x="11118707" y="2673995"/>
                  <a:pt x="11118118" y="2677455"/>
                  <a:pt x="11119885" y="2680032"/>
                </a:cubicBezTo>
                <a:cubicBezTo>
                  <a:pt x="11120990" y="2681578"/>
                  <a:pt x="11122756" y="2682388"/>
                  <a:pt x="11124450" y="2682388"/>
                </a:cubicBezTo>
                <a:cubicBezTo>
                  <a:pt x="11125628" y="2682388"/>
                  <a:pt x="11126732" y="2682020"/>
                  <a:pt x="11127690" y="2681357"/>
                </a:cubicBezTo>
                <a:close/>
                <a:moveTo>
                  <a:pt x="11175617" y="2647343"/>
                </a:moveTo>
                <a:lnTo>
                  <a:pt x="11221043" y="2615170"/>
                </a:lnTo>
                <a:cubicBezTo>
                  <a:pt x="11223546" y="2613403"/>
                  <a:pt x="11224136" y="2609942"/>
                  <a:pt x="11222369" y="2607366"/>
                </a:cubicBezTo>
                <a:cubicBezTo>
                  <a:pt x="11220602" y="2604862"/>
                  <a:pt x="11217141" y="2604273"/>
                  <a:pt x="11214564" y="2606040"/>
                </a:cubicBezTo>
                <a:lnTo>
                  <a:pt x="11169139" y="2638214"/>
                </a:lnTo>
                <a:cubicBezTo>
                  <a:pt x="11166636" y="2639981"/>
                  <a:pt x="11166047" y="2643441"/>
                  <a:pt x="11167814" y="2646018"/>
                </a:cubicBezTo>
                <a:cubicBezTo>
                  <a:pt x="11168918" y="2647564"/>
                  <a:pt x="11170685" y="2648374"/>
                  <a:pt x="11172378" y="2648374"/>
                </a:cubicBezTo>
                <a:cubicBezTo>
                  <a:pt x="11173557" y="2648374"/>
                  <a:pt x="11174661" y="2648006"/>
                  <a:pt x="11175617" y="2647343"/>
                </a:cubicBezTo>
                <a:close/>
                <a:moveTo>
                  <a:pt x="12010799" y="1001791"/>
                </a:moveTo>
                <a:lnTo>
                  <a:pt x="12067121" y="951653"/>
                </a:lnTo>
                <a:cubicBezTo>
                  <a:pt x="12069403" y="949592"/>
                  <a:pt x="12069624" y="946058"/>
                  <a:pt x="12067563" y="943776"/>
                </a:cubicBezTo>
                <a:cubicBezTo>
                  <a:pt x="12065502" y="941493"/>
                  <a:pt x="12061967" y="941273"/>
                  <a:pt x="12059685" y="943334"/>
                </a:cubicBezTo>
                <a:lnTo>
                  <a:pt x="12003363" y="993471"/>
                </a:lnTo>
                <a:cubicBezTo>
                  <a:pt x="12001081" y="995533"/>
                  <a:pt x="12000860" y="999067"/>
                  <a:pt x="12002922" y="1001349"/>
                </a:cubicBezTo>
                <a:cubicBezTo>
                  <a:pt x="12004026" y="1002601"/>
                  <a:pt x="12005572" y="1003263"/>
                  <a:pt x="12007118" y="1003190"/>
                </a:cubicBezTo>
                <a:cubicBezTo>
                  <a:pt x="12008444" y="1003190"/>
                  <a:pt x="12009768" y="1002748"/>
                  <a:pt x="12010799" y="1001791"/>
                </a:cubicBezTo>
                <a:close/>
                <a:moveTo>
                  <a:pt x="11936734" y="1040958"/>
                </a:moveTo>
                <a:lnTo>
                  <a:pt x="12009695" y="1002601"/>
                </a:lnTo>
                <a:cubicBezTo>
                  <a:pt x="12012419" y="1001202"/>
                  <a:pt x="12013450" y="997815"/>
                  <a:pt x="12012051" y="995091"/>
                </a:cubicBezTo>
                <a:cubicBezTo>
                  <a:pt x="12010652" y="992367"/>
                  <a:pt x="12007192" y="991336"/>
                  <a:pt x="12004542" y="992735"/>
                </a:cubicBezTo>
                <a:lnTo>
                  <a:pt x="11931581" y="1031093"/>
                </a:lnTo>
                <a:cubicBezTo>
                  <a:pt x="11928857" y="1032492"/>
                  <a:pt x="11927826" y="1035878"/>
                  <a:pt x="11929225" y="1038602"/>
                </a:cubicBezTo>
                <a:cubicBezTo>
                  <a:pt x="11930255" y="1040517"/>
                  <a:pt x="11932169" y="1041621"/>
                  <a:pt x="11934231" y="1041547"/>
                </a:cubicBezTo>
                <a:cubicBezTo>
                  <a:pt x="11935041" y="1041547"/>
                  <a:pt x="11935924" y="1041400"/>
                  <a:pt x="11936734" y="1040958"/>
                </a:cubicBezTo>
                <a:close/>
                <a:moveTo>
                  <a:pt x="11847209" y="1067684"/>
                </a:moveTo>
                <a:lnTo>
                  <a:pt x="11935777" y="1041327"/>
                </a:lnTo>
                <a:cubicBezTo>
                  <a:pt x="11938722" y="1040443"/>
                  <a:pt x="11940415" y="1037351"/>
                  <a:pt x="11939532" y="1034406"/>
                </a:cubicBezTo>
                <a:cubicBezTo>
                  <a:pt x="11938648" y="1031461"/>
                  <a:pt x="11935483" y="1029768"/>
                  <a:pt x="11932612" y="1030651"/>
                </a:cubicBezTo>
                <a:lnTo>
                  <a:pt x="11844043" y="1057008"/>
                </a:lnTo>
                <a:cubicBezTo>
                  <a:pt x="11841098" y="1057892"/>
                  <a:pt x="11839404" y="1060984"/>
                  <a:pt x="11840288" y="1063929"/>
                </a:cubicBezTo>
                <a:cubicBezTo>
                  <a:pt x="11841024" y="1066358"/>
                  <a:pt x="11843233" y="1067905"/>
                  <a:pt x="11845662" y="1067905"/>
                </a:cubicBezTo>
                <a:cubicBezTo>
                  <a:pt x="11846178" y="1067905"/>
                  <a:pt x="11846693" y="1067831"/>
                  <a:pt x="11847209" y="1067684"/>
                </a:cubicBezTo>
                <a:close/>
                <a:moveTo>
                  <a:pt x="11748775" y="1079169"/>
                </a:moveTo>
                <a:lnTo>
                  <a:pt x="11846252" y="1067831"/>
                </a:lnTo>
                <a:cubicBezTo>
                  <a:pt x="11849343" y="1067463"/>
                  <a:pt x="11851479" y="1064739"/>
                  <a:pt x="11851184" y="1061647"/>
                </a:cubicBezTo>
                <a:cubicBezTo>
                  <a:pt x="11850816" y="1058554"/>
                  <a:pt x="11847871" y="1056419"/>
                  <a:pt x="11845000" y="1056714"/>
                </a:cubicBezTo>
                <a:lnTo>
                  <a:pt x="11747523" y="1068052"/>
                </a:lnTo>
                <a:cubicBezTo>
                  <a:pt x="11744430" y="1068420"/>
                  <a:pt x="11742296" y="1071144"/>
                  <a:pt x="11742590" y="1074236"/>
                </a:cubicBezTo>
                <a:cubicBezTo>
                  <a:pt x="11742958" y="1077107"/>
                  <a:pt x="11745314" y="1079169"/>
                  <a:pt x="11748185" y="1079169"/>
                </a:cubicBezTo>
                <a:cubicBezTo>
                  <a:pt x="11748406" y="1079242"/>
                  <a:pt x="11748554" y="1079242"/>
                  <a:pt x="11748775" y="1079169"/>
                </a:cubicBezTo>
                <a:close/>
                <a:moveTo>
                  <a:pt x="11753707" y="1074015"/>
                </a:moveTo>
                <a:cubicBezTo>
                  <a:pt x="11753928" y="1070923"/>
                  <a:pt x="11751572" y="1068273"/>
                  <a:pt x="11748480" y="1068052"/>
                </a:cubicBezTo>
                <a:lnTo>
                  <a:pt x="11649236" y="1061278"/>
                </a:lnTo>
                <a:cubicBezTo>
                  <a:pt x="11646217" y="1061058"/>
                  <a:pt x="11643493" y="1063414"/>
                  <a:pt x="11643272" y="1066506"/>
                </a:cubicBezTo>
                <a:cubicBezTo>
                  <a:pt x="11643052" y="1069598"/>
                  <a:pt x="11645407" y="1072248"/>
                  <a:pt x="11648500" y="1072469"/>
                </a:cubicBezTo>
                <a:lnTo>
                  <a:pt x="11747744" y="1079242"/>
                </a:lnTo>
                <a:cubicBezTo>
                  <a:pt x="11747891" y="1079242"/>
                  <a:pt x="11748038" y="1079242"/>
                  <a:pt x="11748185" y="1079242"/>
                </a:cubicBezTo>
                <a:cubicBezTo>
                  <a:pt x="11751056" y="1079169"/>
                  <a:pt x="11753487" y="1076960"/>
                  <a:pt x="11753707" y="1074015"/>
                </a:cubicBezTo>
                <a:close/>
                <a:moveTo>
                  <a:pt x="11654242" y="1068199"/>
                </a:moveTo>
                <a:cubicBezTo>
                  <a:pt x="11654979" y="1065180"/>
                  <a:pt x="11653138" y="1062162"/>
                  <a:pt x="11650119" y="1061499"/>
                </a:cubicBezTo>
                <a:lnTo>
                  <a:pt x="11557575" y="1039339"/>
                </a:lnTo>
                <a:cubicBezTo>
                  <a:pt x="11554483" y="1038602"/>
                  <a:pt x="11551538" y="1040443"/>
                  <a:pt x="11550875" y="1043462"/>
                </a:cubicBezTo>
                <a:cubicBezTo>
                  <a:pt x="11550139" y="1046480"/>
                  <a:pt x="11551980" y="1049499"/>
                  <a:pt x="11554998" y="1050161"/>
                </a:cubicBezTo>
                <a:lnTo>
                  <a:pt x="11647543" y="1072322"/>
                </a:lnTo>
                <a:cubicBezTo>
                  <a:pt x="11647984" y="1072396"/>
                  <a:pt x="11648426" y="1072469"/>
                  <a:pt x="11648867" y="1072469"/>
                </a:cubicBezTo>
                <a:cubicBezTo>
                  <a:pt x="11651371" y="1072469"/>
                  <a:pt x="11653653" y="1070702"/>
                  <a:pt x="11654242" y="1068199"/>
                </a:cubicBezTo>
                <a:close/>
                <a:moveTo>
                  <a:pt x="11561403" y="1047069"/>
                </a:moveTo>
                <a:cubicBezTo>
                  <a:pt x="11562655" y="1044271"/>
                  <a:pt x="11561403" y="1040958"/>
                  <a:pt x="11558605" y="1039707"/>
                </a:cubicBezTo>
                <a:lnTo>
                  <a:pt x="11481448" y="1005030"/>
                </a:lnTo>
                <a:cubicBezTo>
                  <a:pt x="11478651" y="1003779"/>
                  <a:pt x="11475338" y="1005030"/>
                  <a:pt x="11474086" y="1007828"/>
                </a:cubicBezTo>
                <a:cubicBezTo>
                  <a:pt x="11472835" y="1010626"/>
                  <a:pt x="11474086" y="1013939"/>
                  <a:pt x="11476884" y="1015190"/>
                </a:cubicBezTo>
                <a:lnTo>
                  <a:pt x="11554041" y="1049867"/>
                </a:lnTo>
                <a:cubicBezTo>
                  <a:pt x="11554777" y="1050235"/>
                  <a:pt x="11555587" y="1050382"/>
                  <a:pt x="11556397" y="1050382"/>
                </a:cubicBezTo>
                <a:cubicBezTo>
                  <a:pt x="11558458" y="1050309"/>
                  <a:pt x="11560446" y="1049057"/>
                  <a:pt x="11561403" y="1047069"/>
                </a:cubicBezTo>
                <a:close/>
                <a:moveTo>
                  <a:pt x="11483436" y="1013718"/>
                </a:moveTo>
                <a:cubicBezTo>
                  <a:pt x="11485424" y="1011362"/>
                  <a:pt x="11485130" y="1007828"/>
                  <a:pt x="11482848" y="1005840"/>
                </a:cubicBezTo>
                <a:lnTo>
                  <a:pt x="11426305" y="957617"/>
                </a:lnTo>
                <a:cubicBezTo>
                  <a:pt x="11423949" y="955629"/>
                  <a:pt x="11420415" y="955924"/>
                  <a:pt x="11418427" y="958206"/>
                </a:cubicBezTo>
                <a:cubicBezTo>
                  <a:pt x="11416439" y="960562"/>
                  <a:pt x="11416733" y="964096"/>
                  <a:pt x="11419016" y="966084"/>
                </a:cubicBezTo>
                <a:lnTo>
                  <a:pt x="11475559" y="1014307"/>
                </a:lnTo>
                <a:cubicBezTo>
                  <a:pt x="11476589" y="1015190"/>
                  <a:pt x="11477915" y="1015632"/>
                  <a:pt x="11479240" y="1015632"/>
                </a:cubicBezTo>
                <a:cubicBezTo>
                  <a:pt x="11480786" y="1015632"/>
                  <a:pt x="11482332" y="1014969"/>
                  <a:pt x="11483436" y="1013718"/>
                </a:cubicBezTo>
                <a:close/>
                <a:moveTo>
                  <a:pt x="11425053" y="966893"/>
                </a:moveTo>
                <a:cubicBezTo>
                  <a:pt x="11427851" y="965568"/>
                  <a:pt x="11428955" y="962182"/>
                  <a:pt x="11427630" y="959458"/>
                </a:cubicBezTo>
                <a:lnTo>
                  <a:pt x="11397150" y="896657"/>
                </a:lnTo>
                <a:cubicBezTo>
                  <a:pt x="11395825" y="893859"/>
                  <a:pt x="11392438" y="892755"/>
                  <a:pt x="11389714" y="894080"/>
                </a:cubicBezTo>
                <a:cubicBezTo>
                  <a:pt x="11386916" y="895405"/>
                  <a:pt x="11385812" y="898792"/>
                  <a:pt x="11387138" y="901516"/>
                </a:cubicBezTo>
                <a:lnTo>
                  <a:pt x="11417618" y="964317"/>
                </a:lnTo>
                <a:cubicBezTo>
                  <a:pt x="11418574" y="966304"/>
                  <a:pt x="11420562" y="967482"/>
                  <a:pt x="11422697" y="967482"/>
                </a:cubicBezTo>
                <a:cubicBezTo>
                  <a:pt x="11423507" y="967409"/>
                  <a:pt x="11424317" y="967262"/>
                  <a:pt x="11425053" y="966893"/>
                </a:cubicBezTo>
                <a:close/>
                <a:moveTo>
                  <a:pt x="11392880" y="904535"/>
                </a:moveTo>
                <a:cubicBezTo>
                  <a:pt x="11395972" y="904166"/>
                  <a:pt x="11398107" y="901295"/>
                  <a:pt x="11397665" y="898277"/>
                </a:cubicBezTo>
                <a:lnTo>
                  <a:pt x="11387800" y="823623"/>
                </a:lnTo>
                <a:cubicBezTo>
                  <a:pt x="11387431" y="820531"/>
                  <a:pt x="11384414" y="818395"/>
                  <a:pt x="11381542" y="818837"/>
                </a:cubicBezTo>
                <a:cubicBezTo>
                  <a:pt x="11378450" y="819205"/>
                  <a:pt x="11376314" y="822077"/>
                  <a:pt x="11376756" y="825095"/>
                </a:cubicBezTo>
                <a:lnTo>
                  <a:pt x="11386622" y="899749"/>
                </a:lnTo>
                <a:cubicBezTo>
                  <a:pt x="11386990" y="902547"/>
                  <a:pt x="11389419" y="904608"/>
                  <a:pt x="11392143" y="904608"/>
                </a:cubicBezTo>
                <a:cubicBezTo>
                  <a:pt x="11392438" y="904608"/>
                  <a:pt x="11392659" y="904608"/>
                  <a:pt x="11392880" y="904535"/>
                </a:cubicBezTo>
                <a:close/>
                <a:moveTo>
                  <a:pt x="11387874" y="824727"/>
                </a:moveTo>
                <a:lnTo>
                  <a:pt x="11393101" y="741091"/>
                </a:lnTo>
                <a:cubicBezTo>
                  <a:pt x="11393322" y="737999"/>
                  <a:pt x="11390965" y="735348"/>
                  <a:pt x="11387874" y="735201"/>
                </a:cubicBezTo>
                <a:cubicBezTo>
                  <a:pt x="11384781" y="735054"/>
                  <a:pt x="11382131" y="737336"/>
                  <a:pt x="11381983" y="740428"/>
                </a:cubicBezTo>
                <a:lnTo>
                  <a:pt x="11376756" y="824064"/>
                </a:lnTo>
                <a:cubicBezTo>
                  <a:pt x="11376535" y="827157"/>
                  <a:pt x="11378892" y="829807"/>
                  <a:pt x="11381983" y="829954"/>
                </a:cubicBezTo>
                <a:cubicBezTo>
                  <a:pt x="11382131" y="829954"/>
                  <a:pt x="11382278" y="829954"/>
                  <a:pt x="11382352" y="829954"/>
                </a:cubicBezTo>
                <a:cubicBezTo>
                  <a:pt x="11385223" y="829881"/>
                  <a:pt x="11387653" y="827672"/>
                  <a:pt x="11387874" y="824727"/>
                </a:cubicBezTo>
                <a:close/>
                <a:moveTo>
                  <a:pt x="11392953" y="741827"/>
                </a:moveTo>
                <a:lnTo>
                  <a:pt x="11410697" y="655026"/>
                </a:lnTo>
                <a:cubicBezTo>
                  <a:pt x="11411285" y="652007"/>
                  <a:pt x="11409371" y="649062"/>
                  <a:pt x="11406353" y="648473"/>
                </a:cubicBezTo>
                <a:cubicBezTo>
                  <a:pt x="11403408" y="647958"/>
                  <a:pt x="11400389" y="649798"/>
                  <a:pt x="11399801" y="652817"/>
                </a:cubicBezTo>
                <a:lnTo>
                  <a:pt x="11382057" y="739619"/>
                </a:lnTo>
                <a:cubicBezTo>
                  <a:pt x="11381468" y="742637"/>
                  <a:pt x="11383383" y="745582"/>
                  <a:pt x="11386401" y="746171"/>
                </a:cubicBezTo>
                <a:cubicBezTo>
                  <a:pt x="11386769" y="746245"/>
                  <a:pt x="11387211" y="746318"/>
                  <a:pt x="11387579" y="746245"/>
                </a:cubicBezTo>
                <a:cubicBezTo>
                  <a:pt x="11390155" y="746245"/>
                  <a:pt x="11392438" y="744478"/>
                  <a:pt x="11392953" y="741827"/>
                </a:cubicBezTo>
                <a:close/>
                <a:moveTo>
                  <a:pt x="11410549" y="655615"/>
                </a:moveTo>
                <a:lnTo>
                  <a:pt x="11437275" y="571611"/>
                </a:lnTo>
                <a:cubicBezTo>
                  <a:pt x="11438232" y="568666"/>
                  <a:pt x="11436612" y="565573"/>
                  <a:pt x="11433667" y="564616"/>
                </a:cubicBezTo>
                <a:cubicBezTo>
                  <a:pt x="11430722" y="563659"/>
                  <a:pt x="11427630" y="565279"/>
                  <a:pt x="11426673" y="568224"/>
                </a:cubicBezTo>
                <a:lnTo>
                  <a:pt x="11399948" y="652228"/>
                </a:lnTo>
                <a:cubicBezTo>
                  <a:pt x="11398991" y="655173"/>
                  <a:pt x="11400610" y="658265"/>
                  <a:pt x="11403555" y="659222"/>
                </a:cubicBezTo>
                <a:cubicBezTo>
                  <a:pt x="11404144" y="659369"/>
                  <a:pt x="11404734" y="659517"/>
                  <a:pt x="11405322" y="659517"/>
                </a:cubicBezTo>
                <a:cubicBezTo>
                  <a:pt x="11407604" y="659517"/>
                  <a:pt x="11409813" y="657971"/>
                  <a:pt x="11410549" y="655615"/>
                </a:cubicBezTo>
                <a:close/>
                <a:moveTo>
                  <a:pt x="11437053" y="572273"/>
                </a:moveTo>
                <a:lnTo>
                  <a:pt x="11472393" y="496220"/>
                </a:lnTo>
                <a:cubicBezTo>
                  <a:pt x="11473719" y="493423"/>
                  <a:pt x="11472467" y="490110"/>
                  <a:pt x="11469669" y="488784"/>
                </a:cubicBezTo>
                <a:cubicBezTo>
                  <a:pt x="11466871" y="487533"/>
                  <a:pt x="11463558" y="488711"/>
                  <a:pt x="11462233" y="491508"/>
                </a:cubicBezTo>
                <a:lnTo>
                  <a:pt x="11426893" y="567561"/>
                </a:lnTo>
                <a:cubicBezTo>
                  <a:pt x="11425569" y="570359"/>
                  <a:pt x="11426821" y="573672"/>
                  <a:pt x="11429617" y="574997"/>
                </a:cubicBezTo>
                <a:cubicBezTo>
                  <a:pt x="11430428" y="575365"/>
                  <a:pt x="11431164" y="575513"/>
                  <a:pt x="11431974" y="575513"/>
                </a:cubicBezTo>
                <a:cubicBezTo>
                  <a:pt x="11434109" y="575513"/>
                  <a:pt x="11436096" y="574335"/>
                  <a:pt x="11437053" y="572273"/>
                </a:cubicBezTo>
                <a:close/>
                <a:moveTo>
                  <a:pt x="11471878" y="497030"/>
                </a:moveTo>
                <a:lnTo>
                  <a:pt x="11514947" y="434082"/>
                </a:lnTo>
                <a:cubicBezTo>
                  <a:pt x="11516714" y="431579"/>
                  <a:pt x="11516052" y="428045"/>
                  <a:pt x="11513474" y="426352"/>
                </a:cubicBezTo>
                <a:cubicBezTo>
                  <a:pt x="11510898" y="424585"/>
                  <a:pt x="11507438" y="425248"/>
                  <a:pt x="11505744" y="427824"/>
                </a:cubicBezTo>
                <a:lnTo>
                  <a:pt x="11462675" y="490772"/>
                </a:lnTo>
                <a:cubicBezTo>
                  <a:pt x="11460907" y="493275"/>
                  <a:pt x="11461571" y="496809"/>
                  <a:pt x="11464147" y="498503"/>
                </a:cubicBezTo>
                <a:cubicBezTo>
                  <a:pt x="11465104" y="499165"/>
                  <a:pt x="11466209" y="499460"/>
                  <a:pt x="11467313" y="499460"/>
                </a:cubicBezTo>
                <a:cubicBezTo>
                  <a:pt x="11469080" y="499460"/>
                  <a:pt x="11470847" y="498576"/>
                  <a:pt x="11471878" y="497030"/>
                </a:cubicBezTo>
                <a:close/>
                <a:moveTo>
                  <a:pt x="11514064" y="435113"/>
                </a:moveTo>
                <a:lnTo>
                  <a:pt x="11567956" y="387994"/>
                </a:lnTo>
                <a:cubicBezTo>
                  <a:pt x="11570238" y="385933"/>
                  <a:pt x="11570532" y="382473"/>
                  <a:pt x="11568472" y="380117"/>
                </a:cubicBezTo>
                <a:cubicBezTo>
                  <a:pt x="11566484" y="377761"/>
                  <a:pt x="11562876" y="377613"/>
                  <a:pt x="11560593" y="379601"/>
                </a:cubicBezTo>
                <a:lnTo>
                  <a:pt x="11506702" y="426720"/>
                </a:lnTo>
                <a:cubicBezTo>
                  <a:pt x="11504419" y="428782"/>
                  <a:pt x="11504125" y="432242"/>
                  <a:pt x="11506186" y="434598"/>
                </a:cubicBezTo>
                <a:cubicBezTo>
                  <a:pt x="11507290" y="435849"/>
                  <a:pt x="11508836" y="436512"/>
                  <a:pt x="11510456" y="436512"/>
                </a:cubicBezTo>
                <a:cubicBezTo>
                  <a:pt x="11511707" y="436512"/>
                  <a:pt x="11512959" y="435997"/>
                  <a:pt x="11514064" y="435113"/>
                </a:cubicBezTo>
                <a:close/>
                <a:moveTo>
                  <a:pt x="11566410" y="388951"/>
                </a:moveTo>
                <a:lnTo>
                  <a:pt x="11633922" y="360386"/>
                </a:lnTo>
                <a:cubicBezTo>
                  <a:pt x="11636719" y="359208"/>
                  <a:pt x="11638045" y="355895"/>
                  <a:pt x="11636867" y="353097"/>
                </a:cubicBezTo>
                <a:cubicBezTo>
                  <a:pt x="11635690" y="350226"/>
                  <a:pt x="11632376" y="348900"/>
                  <a:pt x="11629578" y="350152"/>
                </a:cubicBezTo>
                <a:lnTo>
                  <a:pt x="11562066" y="378718"/>
                </a:lnTo>
                <a:cubicBezTo>
                  <a:pt x="11559269" y="379896"/>
                  <a:pt x="11557943" y="383209"/>
                  <a:pt x="11559121" y="386006"/>
                </a:cubicBezTo>
                <a:cubicBezTo>
                  <a:pt x="11560005" y="388142"/>
                  <a:pt x="11562139" y="389393"/>
                  <a:pt x="11564275" y="389393"/>
                </a:cubicBezTo>
                <a:cubicBezTo>
                  <a:pt x="11565011" y="389393"/>
                  <a:pt x="11565674" y="389246"/>
                  <a:pt x="11566410" y="388951"/>
                </a:cubicBezTo>
                <a:close/>
                <a:moveTo>
                  <a:pt x="11632818" y="360680"/>
                </a:moveTo>
                <a:lnTo>
                  <a:pt x="11711447" y="345072"/>
                </a:lnTo>
                <a:cubicBezTo>
                  <a:pt x="11714466" y="344483"/>
                  <a:pt x="11716454" y="341538"/>
                  <a:pt x="11715864" y="338519"/>
                </a:cubicBezTo>
                <a:cubicBezTo>
                  <a:pt x="11715276" y="335501"/>
                  <a:pt x="11712257" y="333513"/>
                  <a:pt x="11709313" y="334102"/>
                </a:cubicBezTo>
                <a:lnTo>
                  <a:pt x="11630683" y="349710"/>
                </a:lnTo>
                <a:cubicBezTo>
                  <a:pt x="11627664" y="350299"/>
                  <a:pt x="11625676" y="353244"/>
                  <a:pt x="11626266" y="356263"/>
                </a:cubicBezTo>
                <a:cubicBezTo>
                  <a:pt x="11626781" y="358913"/>
                  <a:pt x="11629137" y="360754"/>
                  <a:pt x="11631787" y="360754"/>
                </a:cubicBezTo>
                <a:cubicBezTo>
                  <a:pt x="11632081" y="360827"/>
                  <a:pt x="11632450" y="360754"/>
                  <a:pt x="11632818" y="360680"/>
                </a:cubicBezTo>
                <a:close/>
                <a:moveTo>
                  <a:pt x="11710859" y="345219"/>
                </a:moveTo>
                <a:lnTo>
                  <a:pt x="11798028" y="336973"/>
                </a:lnTo>
                <a:cubicBezTo>
                  <a:pt x="11801121" y="336679"/>
                  <a:pt x="11803329" y="333955"/>
                  <a:pt x="11803035" y="330936"/>
                </a:cubicBezTo>
                <a:cubicBezTo>
                  <a:pt x="11802740" y="327844"/>
                  <a:pt x="11800163" y="325635"/>
                  <a:pt x="11796924" y="325930"/>
                </a:cubicBezTo>
                <a:lnTo>
                  <a:pt x="11709754" y="334176"/>
                </a:lnTo>
                <a:cubicBezTo>
                  <a:pt x="11706661" y="334470"/>
                  <a:pt x="11704453" y="337194"/>
                  <a:pt x="11704748" y="340286"/>
                </a:cubicBezTo>
                <a:cubicBezTo>
                  <a:pt x="11705042" y="343158"/>
                  <a:pt x="11707472" y="345366"/>
                  <a:pt x="11710343" y="345366"/>
                </a:cubicBezTo>
                <a:cubicBezTo>
                  <a:pt x="11710490" y="345219"/>
                  <a:pt x="11710711" y="345219"/>
                  <a:pt x="11710859" y="345219"/>
                </a:cubicBezTo>
                <a:close/>
                <a:moveTo>
                  <a:pt x="11797733" y="336973"/>
                </a:moveTo>
                <a:lnTo>
                  <a:pt x="11886744" y="332998"/>
                </a:lnTo>
                <a:cubicBezTo>
                  <a:pt x="11889836" y="332850"/>
                  <a:pt x="11892192" y="330274"/>
                  <a:pt x="11892045" y="327181"/>
                </a:cubicBezTo>
                <a:cubicBezTo>
                  <a:pt x="11891898" y="324089"/>
                  <a:pt x="11889321" y="321733"/>
                  <a:pt x="11886229" y="321881"/>
                </a:cubicBezTo>
                <a:lnTo>
                  <a:pt x="11797218" y="325856"/>
                </a:lnTo>
                <a:cubicBezTo>
                  <a:pt x="11794126" y="326004"/>
                  <a:pt x="11791770" y="328580"/>
                  <a:pt x="11791918" y="331673"/>
                </a:cubicBezTo>
                <a:cubicBezTo>
                  <a:pt x="11792065" y="334691"/>
                  <a:pt x="11794568" y="337047"/>
                  <a:pt x="11797513" y="336973"/>
                </a:cubicBezTo>
                <a:cubicBezTo>
                  <a:pt x="11797587" y="336973"/>
                  <a:pt x="11797661" y="336973"/>
                  <a:pt x="11797733" y="336973"/>
                </a:cubicBezTo>
                <a:close/>
                <a:moveTo>
                  <a:pt x="11886744" y="332998"/>
                </a:moveTo>
                <a:lnTo>
                  <a:pt x="11970454" y="330126"/>
                </a:lnTo>
                <a:cubicBezTo>
                  <a:pt x="11973546" y="330053"/>
                  <a:pt x="11975976" y="327476"/>
                  <a:pt x="11975828" y="324384"/>
                </a:cubicBezTo>
                <a:cubicBezTo>
                  <a:pt x="11975755" y="321365"/>
                  <a:pt x="11973252" y="319009"/>
                  <a:pt x="11970233" y="319009"/>
                </a:cubicBezTo>
                <a:cubicBezTo>
                  <a:pt x="11970159" y="319009"/>
                  <a:pt x="11970159" y="319009"/>
                  <a:pt x="11970085" y="319009"/>
                </a:cubicBezTo>
                <a:lnTo>
                  <a:pt x="11886376" y="321881"/>
                </a:lnTo>
                <a:cubicBezTo>
                  <a:pt x="11883284" y="321954"/>
                  <a:pt x="11880854" y="324531"/>
                  <a:pt x="11881002" y="327623"/>
                </a:cubicBezTo>
                <a:cubicBezTo>
                  <a:pt x="11881075" y="330642"/>
                  <a:pt x="11883578" y="332998"/>
                  <a:pt x="11886597" y="332998"/>
                </a:cubicBezTo>
                <a:cubicBezTo>
                  <a:pt x="11886597" y="332998"/>
                  <a:pt x="11886671" y="332998"/>
                  <a:pt x="11886744" y="332998"/>
                </a:cubicBezTo>
                <a:close/>
                <a:moveTo>
                  <a:pt x="12048863" y="327108"/>
                </a:moveTo>
                <a:cubicBezTo>
                  <a:pt x="12048937" y="324016"/>
                  <a:pt x="12046580" y="321439"/>
                  <a:pt x="12043488" y="321365"/>
                </a:cubicBezTo>
                <a:lnTo>
                  <a:pt x="11970454" y="318936"/>
                </a:lnTo>
                <a:cubicBezTo>
                  <a:pt x="11967583" y="319083"/>
                  <a:pt x="11964785" y="321218"/>
                  <a:pt x="11964711" y="324310"/>
                </a:cubicBezTo>
                <a:cubicBezTo>
                  <a:pt x="11964637" y="327402"/>
                  <a:pt x="11966994" y="329979"/>
                  <a:pt x="11970085" y="330053"/>
                </a:cubicBezTo>
                <a:lnTo>
                  <a:pt x="12043120" y="332482"/>
                </a:lnTo>
                <a:cubicBezTo>
                  <a:pt x="12043194" y="332482"/>
                  <a:pt x="12043267" y="332482"/>
                  <a:pt x="12043341" y="332482"/>
                </a:cubicBezTo>
                <a:cubicBezTo>
                  <a:pt x="12046285" y="332482"/>
                  <a:pt x="12048715" y="330126"/>
                  <a:pt x="12048863" y="327108"/>
                </a:cubicBezTo>
                <a:close/>
                <a:moveTo>
                  <a:pt x="12106067" y="339992"/>
                </a:moveTo>
                <a:cubicBezTo>
                  <a:pt x="12106657" y="336973"/>
                  <a:pt x="12104743" y="334028"/>
                  <a:pt x="12101724" y="333439"/>
                </a:cubicBezTo>
                <a:lnTo>
                  <a:pt x="12044445" y="321512"/>
                </a:lnTo>
                <a:cubicBezTo>
                  <a:pt x="12041501" y="320850"/>
                  <a:pt x="12038482" y="322838"/>
                  <a:pt x="12037819" y="325856"/>
                </a:cubicBezTo>
                <a:cubicBezTo>
                  <a:pt x="12037230" y="328875"/>
                  <a:pt x="12039144" y="331820"/>
                  <a:pt x="12042163" y="332482"/>
                </a:cubicBezTo>
                <a:lnTo>
                  <a:pt x="12099442" y="344409"/>
                </a:lnTo>
                <a:cubicBezTo>
                  <a:pt x="12099810" y="344483"/>
                  <a:pt x="12100252" y="344557"/>
                  <a:pt x="12100619" y="344557"/>
                </a:cubicBezTo>
                <a:cubicBezTo>
                  <a:pt x="12103197" y="344409"/>
                  <a:pt x="12105479" y="342642"/>
                  <a:pt x="12106067" y="339992"/>
                </a:cubicBezTo>
                <a:close/>
                <a:moveTo>
                  <a:pt x="12145235" y="369073"/>
                </a:moveTo>
                <a:cubicBezTo>
                  <a:pt x="12146929" y="366496"/>
                  <a:pt x="12146266" y="363036"/>
                  <a:pt x="12143762" y="361343"/>
                </a:cubicBezTo>
                <a:lnTo>
                  <a:pt x="12103712" y="334249"/>
                </a:lnTo>
                <a:cubicBezTo>
                  <a:pt x="12101135" y="332556"/>
                  <a:pt x="12097675" y="333219"/>
                  <a:pt x="12095981" y="335722"/>
                </a:cubicBezTo>
                <a:cubicBezTo>
                  <a:pt x="12094288" y="338299"/>
                  <a:pt x="12094951" y="341759"/>
                  <a:pt x="12097454" y="343452"/>
                </a:cubicBezTo>
                <a:lnTo>
                  <a:pt x="12137505" y="370546"/>
                </a:lnTo>
                <a:cubicBezTo>
                  <a:pt x="12138462" y="371208"/>
                  <a:pt x="12139566" y="371503"/>
                  <a:pt x="12140671" y="371503"/>
                </a:cubicBezTo>
                <a:cubicBezTo>
                  <a:pt x="12142438" y="371503"/>
                  <a:pt x="12144205" y="370619"/>
                  <a:pt x="12145235" y="369073"/>
                </a:cubicBezTo>
                <a:close/>
                <a:moveTo>
                  <a:pt x="11287599" y="1382938"/>
                </a:moveTo>
                <a:lnTo>
                  <a:pt x="11292752" y="1307916"/>
                </a:lnTo>
                <a:cubicBezTo>
                  <a:pt x="11292973" y="1304824"/>
                  <a:pt x="11290618" y="1302173"/>
                  <a:pt x="11287599" y="1301953"/>
                </a:cubicBezTo>
                <a:cubicBezTo>
                  <a:pt x="11284285" y="1301658"/>
                  <a:pt x="11281856" y="1304088"/>
                  <a:pt x="11281635" y="1307106"/>
                </a:cubicBezTo>
                <a:lnTo>
                  <a:pt x="11276482" y="1382128"/>
                </a:lnTo>
                <a:cubicBezTo>
                  <a:pt x="11276261" y="1385220"/>
                  <a:pt x="11278617" y="1387871"/>
                  <a:pt x="11281635" y="1388092"/>
                </a:cubicBezTo>
                <a:cubicBezTo>
                  <a:pt x="11281782" y="1388092"/>
                  <a:pt x="11281930" y="1388092"/>
                  <a:pt x="11282077" y="1388092"/>
                </a:cubicBezTo>
                <a:cubicBezTo>
                  <a:pt x="11285022" y="1388092"/>
                  <a:pt x="11287451" y="1385883"/>
                  <a:pt x="11287599" y="1382938"/>
                </a:cubicBezTo>
                <a:close/>
                <a:moveTo>
                  <a:pt x="11288630" y="1312923"/>
                </a:moveTo>
                <a:cubicBezTo>
                  <a:pt x="11291574" y="1312186"/>
                  <a:pt x="11293415" y="1309094"/>
                  <a:pt x="11292605" y="1306149"/>
                </a:cubicBezTo>
                <a:lnTo>
                  <a:pt x="11277144" y="1246588"/>
                </a:lnTo>
                <a:cubicBezTo>
                  <a:pt x="11276334" y="1243643"/>
                  <a:pt x="11273316" y="1241802"/>
                  <a:pt x="11270371" y="1242612"/>
                </a:cubicBezTo>
                <a:cubicBezTo>
                  <a:pt x="11267426" y="1243349"/>
                  <a:pt x="11265586" y="1246441"/>
                  <a:pt x="11266395" y="1249386"/>
                </a:cubicBezTo>
                <a:lnTo>
                  <a:pt x="11281856" y="1308947"/>
                </a:lnTo>
                <a:cubicBezTo>
                  <a:pt x="11282518" y="1311450"/>
                  <a:pt x="11284801" y="1313143"/>
                  <a:pt x="11287304" y="1313143"/>
                </a:cubicBezTo>
                <a:cubicBezTo>
                  <a:pt x="11287673" y="1313070"/>
                  <a:pt x="11288114" y="1313070"/>
                  <a:pt x="11288630" y="1312923"/>
                </a:cubicBezTo>
                <a:close/>
                <a:moveTo>
                  <a:pt x="11276849" y="1250196"/>
                </a:moveTo>
                <a:lnTo>
                  <a:pt x="11293268" y="1213237"/>
                </a:lnTo>
                <a:cubicBezTo>
                  <a:pt x="11294519" y="1210439"/>
                  <a:pt x="11293268" y="1207126"/>
                  <a:pt x="11290470" y="1205874"/>
                </a:cubicBezTo>
                <a:cubicBezTo>
                  <a:pt x="11287673" y="1204696"/>
                  <a:pt x="11284359" y="1205874"/>
                  <a:pt x="11283108" y="1208746"/>
                </a:cubicBezTo>
                <a:lnTo>
                  <a:pt x="11266690" y="1245704"/>
                </a:lnTo>
                <a:cubicBezTo>
                  <a:pt x="11265438" y="1248502"/>
                  <a:pt x="11266690" y="1251815"/>
                  <a:pt x="11269487" y="1253067"/>
                </a:cubicBezTo>
                <a:cubicBezTo>
                  <a:pt x="11270224" y="1253435"/>
                  <a:pt x="11271034" y="1253582"/>
                  <a:pt x="11271770" y="1253582"/>
                </a:cubicBezTo>
                <a:cubicBezTo>
                  <a:pt x="11273905" y="1253509"/>
                  <a:pt x="11275966" y="1252257"/>
                  <a:pt x="11276849" y="1250196"/>
                </a:cubicBezTo>
                <a:close/>
                <a:moveTo>
                  <a:pt x="11293709" y="1211396"/>
                </a:moveTo>
                <a:lnTo>
                  <a:pt x="11296802" y="1172449"/>
                </a:lnTo>
                <a:cubicBezTo>
                  <a:pt x="11297023" y="1169357"/>
                  <a:pt x="11294740" y="1166707"/>
                  <a:pt x="11291721" y="1166486"/>
                </a:cubicBezTo>
                <a:cubicBezTo>
                  <a:pt x="11288850" y="1166412"/>
                  <a:pt x="11285979" y="1168547"/>
                  <a:pt x="11285758" y="1171566"/>
                </a:cubicBezTo>
                <a:lnTo>
                  <a:pt x="11282666" y="1210513"/>
                </a:lnTo>
                <a:cubicBezTo>
                  <a:pt x="11282445" y="1213605"/>
                  <a:pt x="11284727" y="1216255"/>
                  <a:pt x="11287746" y="1216476"/>
                </a:cubicBezTo>
                <a:cubicBezTo>
                  <a:pt x="11287893" y="1216476"/>
                  <a:pt x="11288040" y="1216476"/>
                  <a:pt x="11288261" y="1216476"/>
                </a:cubicBezTo>
                <a:cubicBezTo>
                  <a:pt x="11291059" y="1216476"/>
                  <a:pt x="11293488" y="1214267"/>
                  <a:pt x="11293709" y="1211396"/>
                </a:cubicBezTo>
                <a:close/>
                <a:moveTo>
                  <a:pt x="11295109" y="1176057"/>
                </a:moveTo>
                <a:cubicBezTo>
                  <a:pt x="11297317" y="1173922"/>
                  <a:pt x="11297390" y="1170388"/>
                  <a:pt x="11295255" y="1168179"/>
                </a:cubicBezTo>
                <a:lnTo>
                  <a:pt x="11253069" y="1124079"/>
                </a:lnTo>
                <a:cubicBezTo>
                  <a:pt x="11250935" y="1121870"/>
                  <a:pt x="11247400" y="1121797"/>
                  <a:pt x="11245192" y="1123932"/>
                </a:cubicBezTo>
                <a:cubicBezTo>
                  <a:pt x="11242983" y="1126067"/>
                  <a:pt x="11242909" y="1129601"/>
                  <a:pt x="11245044" y="1131809"/>
                </a:cubicBezTo>
                <a:lnTo>
                  <a:pt x="11287230" y="1175910"/>
                </a:lnTo>
                <a:cubicBezTo>
                  <a:pt x="11288335" y="1177088"/>
                  <a:pt x="11289807" y="1177677"/>
                  <a:pt x="11291280" y="1177603"/>
                </a:cubicBezTo>
                <a:cubicBezTo>
                  <a:pt x="11292678" y="1177603"/>
                  <a:pt x="11294004" y="1177088"/>
                  <a:pt x="11295109" y="1176057"/>
                </a:cubicBezTo>
                <a:close/>
                <a:moveTo>
                  <a:pt x="11252922" y="1131957"/>
                </a:moveTo>
                <a:cubicBezTo>
                  <a:pt x="11255131" y="1129822"/>
                  <a:pt x="11255278" y="1126288"/>
                  <a:pt x="11253143" y="1124079"/>
                </a:cubicBezTo>
                <a:lnTo>
                  <a:pt x="11244603" y="1115023"/>
                </a:lnTo>
                <a:cubicBezTo>
                  <a:pt x="11242468" y="1112815"/>
                  <a:pt x="11238934" y="1112667"/>
                  <a:pt x="11236725" y="1114802"/>
                </a:cubicBezTo>
                <a:cubicBezTo>
                  <a:pt x="11234516" y="1116938"/>
                  <a:pt x="11234369" y="1120471"/>
                  <a:pt x="11236504" y="1122680"/>
                </a:cubicBezTo>
                <a:lnTo>
                  <a:pt x="11245118" y="1131736"/>
                </a:lnTo>
                <a:cubicBezTo>
                  <a:pt x="11246223" y="1132914"/>
                  <a:pt x="11247695" y="1133503"/>
                  <a:pt x="11249168" y="1133503"/>
                </a:cubicBezTo>
                <a:cubicBezTo>
                  <a:pt x="11250493" y="1133503"/>
                  <a:pt x="11251818" y="1132987"/>
                  <a:pt x="11252922" y="1131957"/>
                </a:cubicBezTo>
                <a:close/>
                <a:moveTo>
                  <a:pt x="11241658" y="1124300"/>
                </a:moveTo>
                <a:cubicBezTo>
                  <a:pt x="11244676" y="1123637"/>
                  <a:pt x="11246590" y="1120692"/>
                  <a:pt x="11245928" y="1117674"/>
                </a:cubicBezTo>
                <a:lnTo>
                  <a:pt x="11236430" y="1073574"/>
                </a:lnTo>
                <a:cubicBezTo>
                  <a:pt x="11235768" y="1070555"/>
                  <a:pt x="11232749" y="1068567"/>
                  <a:pt x="11229805" y="1069303"/>
                </a:cubicBezTo>
                <a:cubicBezTo>
                  <a:pt x="11226786" y="1069966"/>
                  <a:pt x="11224872" y="1072911"/>
                  <a:pt x="11225534" y="1075929"/>
                </a:cubicBezTo>
                <a:lnTo>
                  <a:pt x="11235032" y="1120030"/>
                </a:lnTo>
                <a:cubicBezTo>
                  <a:pt x="11235620" y="1122680"/>
                  <a:pt x="11237903" y="1124447"/>
                  <a:pt x="11240480" y="1124447"/>
                </a:cubicBezTo>
                <a:cubicBezTo>
                  <a:pt x="11240922" y="1124447"/>
                  <a:pt x="11241290" y="1124374"/>
                  <a:pt x="11241658" y="1124300"/>
                </a:cubicBezTo>
                <a:close/>
                <a:moveTo>
                  <a:pt x="11235915" y="1077402"/>
                </a:moveTo>
                <a:cubicBezTo>
                  <a:pt x="11237387" y="1074678"/>
                  <a:pt x="11236357" y="1071291"/>
                  <a:pt x="11233633" y="1069892"/>
                </a:cubicBezTo>
                <a:lnTo>
                  <a:pt x="11157139" y="1029179"/>
                </a:lnTo>
                <a:cubicBezTo>
                  <a:pt x="11154415" y="1027706"/>
                  <a:pt x="11151028" y="1028737"/>
                  <a:pt x="11149629" y="1031461"/>
                </a:cubicBezTo>
                <a:cubicBezTo>
                  <a:pt x="11148156" y="1034185"/>
                  <a:pt x="11149187" y="1037572"/>
                  <a:pt x="11151911" y="1038971"/>
                </a:cubicBezTo>
                <a:lnTo>
                  <a:pt x="11228406" y="1079684"/>
                </a:lnTo>
                <a:cubicBezTo>
                  <a:pt x="11229289" y="1080126"/>
                  <a:pt x="11230172" y="1080347"/>
                  <a:pt x="11231056" y="1080347"/>
                </a:cubicBezTo>
                <a:cubicBezTo>
                  <a:pt x="11232970" y="1080347"/>
                  <a:pt x="11234958" y="1079316"/>
                  <a:pt x="11235915" y="1077402"/>
                </a:cubicBezTo>
                <a:close/>
                <a:moveTo>
                  <a:pt x="11156328" y="1039339"/>
                </a:moveTo>
                <a:cubicBezTo>
                  <a:pt x="11159273" y="1038308"/>
                  <a:pt x="11160820" y="1035142"/>
                  <a:pt x="11159789" y="1032271"/>
                </a:cubicBezTo>
                <a:lnTo>
                  <a:pt x="11142782" y="982796"/>
                </a:lnTo>
                <a:cubicBezTo>
                  <a:pt x="11141751" y="979851"/>
                  <a:pt x="11138659" y="978379"/>
                  <a:pt x="11135714" y="979336"/>
                </a:cubicBezTo>
                <a:cubicBezTo>
                  <a:pt x="11132769" y="980367"/>
                  <a:pt x="11131223" y="983532"/>
                  <a:pt x="11132254" y="986404"/>
                </a:cubicBezTo>
                <a:lnTo>
                  <a:pt x="11149261" y="1035878"/>
                </a:lnTo>
                <a:cubicBezTo>
                  <a:pt x="11150070" y="1038234"/>
                  <a:pt x="11152206" y="1039633"/>
                  <a:pt x="11154561" y="1039633"/>
                </a:cubicBezTo>
                <a:cubicBezTo>
                  <a:pt x="11155151" y="1039707"/>
                  <a:pt x="11155740" y="1039560"/>
                  <a:pt x="11156328" y="1039339"/>
                </a:cubicBezTo>
                <a:close/>
                <a:moveTo>
                  <a:pt x="11142782" y="986183"/>
                </a:moveTo>
                <a:cubicBezTo>
                  <a:pt x="11143665" y="983238"/>
                  <a:pt x="11141972" y="980146"/>
                  <a:pt x="11139027" y="979262"/>
                </a:cubicBezTo>
                <a:lnTo>
                  <a:pt x="11042433" y="951064"/>
                </a:lnTo>
                <a:cubicBezTo>
                  <a:pt x="11039488" y="950181"/>
                  <a:pt x="11036397" y="951874"/>
                  <a:pt x="11035513" y="954819"/>
                </a:cubicBezTo>
                <a:cubicBezTo>
                  <a:pt x="11034630" y="957764"/>
                  <a:pt x="11036323" y="960856"/>
                  <a:pt x="11039268" y="961740"/>
                </a:cubicBezTo>
                <a:lnTo>
                  <a:pt x="11135862" y="989938"/>
                </a:lnTo>
                <a:cubicBezTo>
                  <a:pt x="11136377" y="990085"/>
                  <a:pt x="11136965" y="990158"/>
                  <a:pt x="11137481" y="990158"/>
                </a:cubicBezTo>
                <a:cubicBezTo>
                  <a:pt x="11139910" y="990232"/>
                  <a:pt x="11142119" y="988612"/>
                  <a:pt x="11142782" y="986183"/>
                </a:cubicBezTo>
                <a:close/>
                <a:moveTo>
                  <a:pt x="11046409" y="957102"/>
                </a:moveTo>
                <a:cubicBezTo>
                  <a:pt x="11046777" y="954083"/>
                  <a:pt x="11044642" y="951285"/>
                  <a:pt x="11041550" y="950844"/>
                </a:cubicBezTo>
                <a:lnTo>
                  <a:pt x="10930379" y="936782"/>
                </a:lnTo>
                <a:cubicBezTo>
                  <a:pt x="10927360" y="936266"/>
                  <a:pt x="10924563" y="938549"/>
                  <a:pt x="10924121" y="941641"/>
                </a:cubicBezTo>
                <a:cubicBezTo>
                  <a:pt x="10923753" y="944659"/>
                  <a:pt x="10925888" y="947457"/>
                  <a:pt x="10928980" y="947899"/>
                </a:cubicBezTo>
                <a:lnTo>
                  <a:pt x="11040151" y="961961"/>
                </a:lnTo>
                <a:cubicBezTo>
                  <a:pt x="11040372" y="962034"/>
                  <a:pt x="11040666" y="962034"/>
                  <a:pt x="11040888" y="962034"/>
                </a:cubicBezTo>
                <a:cubicBezTo>
                  <a:pt x="11043685" y="961961"/>
                  <a:pt x="11046041" y="959899"/>
                  <a:pt x="11046409" y="957102"/>
                </a:cubicBezTo>
                <a:close/>
                <a:moveTo>
                  <a:pt x="10935238" y="942377"/>
                </a:moveTo>
                <a:cubicBezTo>
                  <a:pt x="10935238" y="939285"/>
                  <a:pt x="10932735" y="936782"/>
                  <a:pt x="10929643" y="936782"/>
                </a:cubicBezTo>
                <a:lnTo>
                  <a:pt x="10807575" y="937002"/>
                </a:lnTo>
                <a:cubicBezTo>
                  <a:pt x="10807575" y="937002"/>
                  <a:pt x="10807575" y="937002"/>
                  <a:pt x="10807575" y="937002"/>
                </a:cubicBezTo>
                <a:cubicBezTo>
                  <a:pt x="10804484" y="937002"/>
                  <a:pt x="10802053" y="939506"/>
                  <a:pt x="10802053" y="942598"/>
                </a:cubicBezTo>
                <a:cubicBezTo>
                  <a:pt x="10802053" y="945690"/>
                  <a:pt x="10804557" y="948193"/>
                  <a:pt x="10807649" y="948193"/>
                </a:cubicBezTo>
                <a:lnTo>
                  <a:pt x="10929717" y="947972"/>
                </a:lnTo>
                <a:cubicBezTo>
                  <a:pt x="10929717" y="947972"/>
                  <a:pt x="10929717" y="947972"/>
                  <a:pt x="10929717" y="947972"/>
                </a:cubicBezTo>
                <a:cubicBezTo>
                  <a:pt x="10932808" y="947899"/>
                  <a:pt x="10935238" y="945469"/>
                  <a:pt x="10935238" y="942377"/>
                </a:cubicBezTo>
                <a:close/>
                <a:moveTo>
                  <a:pt x="10682122" y="962771"/>
                </a:moveTo>
                <a:lnTo>
                  <a:pt x="10808238" y="948193"/>
                </a:lnTo>
                <a:cubicBezTo>
                  <a:pt x="10811330" y="947825"/>
                  <a:pt x="10813465" y="945101"/>
                  <a:pt x="10813171" y="942009"/>
                </a:cubicBezTo>
                <a:cubicBezTo>
                  <a:pt x="10812803" y="938917"/>
                  <a:pt x="10810005" y="936782"/>
                  <a:pt x="10806986" y="937076"/>
                </a:cubicBezTo>
                <a:lnTo>
                  <a:pt x="10680870" y="951653"/>
                </a:lnTo>
                <a:cubicBezTo>
                  <a:pt x="10677777" y="952022"/>
                  <a:pt x="10675643" y="954746"/>
                  <a:pt x="10675937" y="957838"/>
                </a:cubicBezTo>
                <a:cubicBezTo>
                  <a:pt x="10676232" y="960709"/>
                  <a:pt x="10678661" y="962771"/>
                  <a:pt x="10681532" y="962771"/>
                </a:cubicBezTo>
                <a:cubicBezTo>
                  <a:pt x="10681753" y="962771"/>
                  <a:pt x="10681901" y="962771"/>
                  <a:pt x="10682122" y="962771"/>
                </a:cubicBezTo>
                <a:close/>
                <a:moveTo>
                  <a:pt x="10558803" y="991557"/>
                </a:moveTo>
                <a:lnTo>
                  <a:pt x="10682784" y="962623"/>
                </a:lnTo>
                <a:cubicBezTo>
                  <a:pt x="10685803" y="961961"/>
                  <a:pt x="10687644" y="958942"/>
                  <a:pt x="10686908" y="955924"/>
                </a:cubicBezTo>
                <a:cubicBezTo>
                  <a:pt x="10686244" y="952905"/>
                  <a:pt x="10683226" y="951064"/>
                  <a:pt x="10680208" y="951801"/>
                </a:cubicBezTo>
                <a:lnTo>
                  <a:pt x="10556226" y="980735"/>
                </a:lnTo>
                <a:cubicBezTo>
                  <a:pt x="10553208" y="981397"/>
                  <a:pt x="10551367" y="984416"/>
                  <a:pt x="10552103" y="987434"/>
                </a:cubicBezTo>
                <a:cubicBezTo>
                  <a:pt x="10552692" y="990011"/>
                  <a:pt x="10555048" y="991778"/>
                  <a:pt x="10557551" y="991704"/>
                </a:cubicBezTo>
                <a:cubicBezTo>
                  <a:pt x="10557993" y="991704"/>
                  <a:pt x="10558361" y="991704"/>
                  <a:pt x="10558803" y="991557"/>
                </a:cubicBezTo>
                <a:close/>
                <a:moveTo>
                  <a:pt x="10444024" y="1034553"/>
                </a:moveTo>
                <a:lnTo>
                  <a:pt x="10559465" y="991336"/>
                </a:lnTo>
                <a:cubicBezTo>
                  <a:pt x="10562337" y="990232"/>
                  <a:pt x="10563809" y="987066"/>
                  <a:pt x="10562704" y="984195"/>
                </a:cubicBezTo>
                <a:cubicBezTo>
                  <a:pt x="10561601" y="981324"/>
                  <a:pt x="10558435" y="979851"/>
                  <a:pt x="10555563" y="980956"/>
                </a:cubicBezTo>
                <a:lnTo>
                  <a:pt x="10440122" y="1024172"/>
                </a:lnTo>
                <a:cubicBezTo>
                  <a:pt x="10437251" y="1025277"/>
                  <a:pt x="10435778" y="1028442"/>
                  <a:pt x="10436883" y="1031314"/>
                </a:cubicBezTo>
                <a:cubicBezTo>
                  <a:pt x="10437692" y="1033596"/>
                  <a:pt x="10439901" y="1034921"/>
                  <a:pt x="10442110" y="1034921"/>
                </a:cubicBezTo>
                <a:cubicBezTo>
                  <a:pt x="10442773" y="1034921"/>
                  <a:pt x="10443435" y="1034848"/>
                  <a:pt x="10444024" y="1034553"/>
                </a:cubicBezTo>
                <a:close/>
                <a:moveTo>
                  <a:pt x="10344191" y="1091611"/>
                </a:moveTo>
                <a:lnTo>
                  <a:pt x="10444834" y="1034259"/>
                </a:lnTo>
                <a:cubicBezTo>
                  <a:pt x="10447485" y="1032713"/>
                  <a:pt x="10448442" y="1029326"/>
                  <a:pt x="10446895" y="1026675"/>
                </a:cubicBezTo>
                <a:cubicBezTo>
                  <a:pt x="10445349" y="1023951"/>
                  <a:pt x="10441963" y="1023068"/>
                  <a:pt x="10439313" y="1024614"/>
                </a:cubicBezTo>
                <a:lnTo>
                  <a:pt x="10338670" y="1081967"/>
                </a:lnTo>
                <a:cubicBezTo>
                  <a:pt x="10336019" y="1083513"/>
                  <a:pt x="10335062" y="1086899"/>
                  <a:pt x="10336608" y="1089550"/>
                </a:cubicBezTo>
                <a:cubicBezTo>
                  <a:pt x="10337639" y="1091390"/>
                  <a:pt x="10339553" y="1092347"/>
                  <a:pt x="10341467" y="1092347"/>
                </a:cubicBezTo>
                <a:cubicBezTo>
                  <a:pt x="10342351" y="1092274"/>
                  <a:pt x="10343308" y="1092053"/>
                  <a:pt x="10344191" y="1091611"/>
                </a:cubicBezTo>
                <a:close/>
                <a:moveTo>
                  <a:pt x="10256727" y="1162510"/>
                </a:moveTo>
                <a:lnTo>
                  <a:pt x="10344927" y="1091022"/>
                </a:lnTo>
                <a:cubicBezTo>
                  <a:pt x="10347284" y="1089108"/>
                  <a:pt x="10347651" y="1085574"/>
                  <a:pt x="10345737" y="1083144"/>
                </a:cubicBezTo>
                <a:cubicBezTo>
                  <a:pt x="10343823" y="1080789"/>
                  <a:pt x="10340289" y="1080420"/>
                  <a:pt x="10337860" y="1082335"/>
                </a:cubicBezTo>
                <a:lnTo>
                  <a:pt x="10249659" y="1153823"/>
                </a:lnTo>
                <a:cubicBezTo>
                  <a:pt x="10247303" y="1155737"/>
                  <a:pt x="10246935" y="1159271"/>
                  <a:pt x="10248850" y="1161700"/>
                </a:cubicBezTo>
                <a:cubicBezTo>
                  <a:pt x="10249953" y="1163099"/>
                  <a:pt x="10251574" y="1163762"/>
                  <a:pt x="10253193" y="1163762"/>
                </a:cubicBezTo>
                <a:cubicBezTo>
                  <a:pt x="10254518" y="1163762"/>
                  <a:pt x="10255696" y="1163394"/>
                  <a:pt x="10256727" y="1162510"/>
                </a:cubicBezTo>
                <a:close/>
                <a:moveTo>
                  <a:pt x="10179201" y="1247471"/>
                </a:moveTo>
                <a:lnTo>
                  <a:pt x="10257316" y="1161995"/>
                </a:lnTo>
                <a:cubicBezTo>
                  <a:pt x="10259377" y="1159713"/>
                  <a:pt x="10259230" y="1156179"/>
                  <a:pt x="10256948" y="1154117"/>
                </a:cubicBezTo>
                <a:cubicBezTo>
                  <a:pt x="10254739" y="1152056"/>
                  <a:pt x="10251131" y="1152203"/>
                  <a:pt x="10249070" y="1154485"/>
                </a:cubicBezTo>
                <a:lnTo>
                  <a:pt x="10170956" y="1239962"/>
                </a:lnTo>
                <a:cubicBezTo>
                  <a:pt x="10168894" y="1242244"/>
                  <a:pt x="10169041" y="1245778"/>
                  <a:pt x="10171324" y="1247840"/>
                </a:cubicBezTo>
                <a:cubicBezTo>
                  <a:pt x="10172429" y="1248797"/>
                  <a:pt x="10173753" y="1249312"/>
                  <a:pt x="10175153" y="1249312"/>
                </a:cubicBezTo>
                <a:cubicBezTo>
                  <a:pt x="10176625" y="1249238"/>
                  <a:pt x="10178097" y="1248649"/>
                  <a:pt x="10179201" y="1247471"/>
                </a:cubicBezTo>
                <a:close/>
                <a:moveTo>
                  <a:pt x="10109186" y="1346274"/>
                </a:moveTo>
                <a:lnTo>
                  <a:pt x="10179644" y="1246882"/>
                </a:lnTo>
                <a:cubicBezTo>
                  <a:pt x="10181410" y="1244379"/>
                  <a:pt x="10180821" y="1240919"/>
                  <a:pt x="10178318" y="1239078"/>
                </a:cubicBezTo>
                <a:cubicBezTo>
                  <a:pt x="10175815" y="1237311"/>
                  <a:pt x="10172355" y="1237900"/>
                  <a:pt x="10170514" y="1240404"/>
                </a:cubicBezTo>
                <a:lnTo>
                  <a:pt x="10100056" y="1339795"/>
                </a:lnTo>
                <a:cubicBezTo>
                  <a:pt x="10098290" y="1342298"/>
                  <a:pt x="10098878" y="1345758"/>
                  <a:pt x="10101382" y="1347599"/>
                </a:cubicBezTo>
                <a:cubicBezTo>
                  <a:pt x="10102339" y="1348335"/>
                  <a:pt x="10103517" y="1348630"/>
                  <a:pt x="10104621" y="1348630"/>
                </a:cubicBezTo>
                <a:cubicBezTo>
                  <a:pt x="10106388" y="1348630"/>
                  <a:pt x="10108081" y="1347820"/>
                  <a:pt x="10109186" y="1346274"/>
                </a:cubicBezTo>
                <a:close/>
                <a:moveTo>
                  <a:pt x="10044250" y="1459064"/>
                </a:moveTo>
                <a:lnTo>
                  <a:pt x="10109480" y="1345832"/>
                </a:lnTo>
                <a:cubicBezTo>
                  <a:pt x="10111026" y="1343182"/>
                  <a:pt x="10110069" y="1339721"/>
                  <a:pt x="10107419" y="1338249"/>
                </a:cubicBezTo>
                <a:cubicBezTo>
                  <a:pt x="10104695" y="1336703"/>
                  <a:pt x="10101308" y="1337660"/>
                  <a:pt x="10099835" y="1340310"/>
                </a:cubicBezTo>
                <a:lnTo>
                  <a:pt x="10034605" y="1453543"/>
                </a:lnTo>
                <a:cubicBezTo>
                  <a:pt x="10033060" y="1456193"/>
                  <a:pt x="10034017" y="1459653"/>
                  <a:pt x="10036667" y="1461126"/>
                </a:cubicBezTo>
                <a:cubicBezTo>
                  <a:pt x="10037550" y="1461641"/>
                  <a:pt x="10038508" y="1461862"/>
                  <a:pt x="10039465" y="1461862"/>
                </a:cubicBezTo>
                <a:cubicBezTo>
                  <a:pt x="10041305" y="1461862"/>
                  <a:pt x="10043220" y="1460831"/>
                  <a:pt x="10044250" y="1459064"/>
                </a:cubicBezTo>
                <a:close/>
                <a:moveTo>
                  <a:pt x="9984468" y="1589598"/>
                </a:moveTo>
                <a:lnTo>
                  <a:pt x="10044472" y="1458549"/>
                </a:lnTo>
                <a:cubicBezTo>
                  <a:pt x="10045723" y="1455751"/>
                  <a:pt x="10044545" y="1452438"/>
                  <a:pt x="10041748" y="1451187"/>
                </a:cubicBezTo>
                <a:cubicBezTo>
                  <a:pt x="10038950" y="1449935"/>
                  <a:pt x="10035636" y="1451113"/>
                  <a:pt x="10034385" y="1453911"/>
                </a:cubicBezTo>
                <a:lnTo>
                  <a:pt x="9974382" y="1584960"/>
                </a:lnTo>
                <a:cubicBezTo>
                  <a:pt x="9973130" y="1587758"/>
                  <a:pt x="9974308" y="1591071"/>
                  <a:pt x="9977106" y="1592323"/>
                </a:cubicBezTo>
                <a:cubicBezTo>
                  <a:pt x="9977842" y="1592691"/>
                  <a:pt x="9978652" y="1592838"/>
                  <a:pt x="9979462" y="1592838"/>
                </a:cubicBezTo>
                <a:cubicBezTo>
                  <a:pt x="9981523" y="1592838"/>
                  <a:pt x="9983511" y="1591660"/>
                  <a:pt x="9984468" y="1589598"/>
                </a:cubicBezTo>
                <a:close/>
                <a:moveTo>
                  <a:pt x="9929987" y="1741851"/>
                </a:moveTo>
                <a:lnTo>
                  <a:pt x="9984690" y="1589157"/>
                </a:lnTo>
                <a:cubicBezTo>
                  <a:pt x="9985719" y="1586285"/>
                  <a:pt x="9984247" y="1583046"/>
                  <a:pt x="9981302" y="1582015"/>
                </a:cubicBezTo>
                <a:cubicBezTo>
                  <a:pt x="9978431" y="1580985"/>
                  <a:pt x="9975192" y="1582457"/>
                  <a:pt x="9974161" y="1585402"/>
                </a:cubicBezTo>
                <a:lnTo>
                  <a:pt x="9919459" y="1738096"/>
                </a:lnTo>
                <a:cubicBezTo>
                  <a:pt x="9918429" y="1740968"/>
                  <a:pt x="9919901" y="1744207"/>
                  <a:pt x="9922846" y="1745238"/>
                </a:cubicBezTo>
                <a:cubicBezTo>
                  <a:pt x="9923508" y="1745459"/>
                  <a:pt x="9924097" y="1745532"/>
                  <a:pt x="9924760" y="1745532"/>
                </a:cubicBezTo>
                <a:cubicBezTo>
                  <a:pt x="9927042" y="1745532"/>
                  <a:pt x="9929177" y="1744134"/>
                  <a:pt x="9929987" y="1741851"/>
                </a:cubicBezTo>
                <a:close/>
                <a:moveTo>
                  <a:pt x="9913496" y="1788896"/>
                </a:moveTo>
                <a:lnTo>
                  <a:pt x="9929987" y="1741851"/>
                </a:lnTo>
                <a:cubicBezTo>
                  <a:pt x="9931018" y="1738906"/>
                  <a:pt x="9929472" y="1735740"/>
                  <a:pt x="9926601" y="1734710"/>
                </a:cubicBezTo>
                <a:cubicBezTo>
                  <a:pt x="9923729" y="1733679"/>
                  <a:pt x="9920489" y="1735225"/>
                  <a:pt x="9919459" y="1738096"/>
                </a:cubicBezTo>
                <a:lnTo>
                  <a:pt x="9902967" y="1785142"/>
                </a:lnTo>
                <a:cubicBezTo>
                  <a:pt x="9901936" y="1788087"/>
                  <a:pt x="9903483" y="1791252"/>
                  <a:pt x="9906354" y="1792283"/>
                </a:cubicBezTo>
                <a:cubicBezTo>
                  <a:pt x="9906943" y="1792504"/>
                  <a:pt x="9907605" y="1792578"/>
                  <a:pt x="9908269" y="1792578"/>
                </a:cubicBezTo>
                <a:cubicBezTo>
                  <a:pt x="9910550" y="1792578"/>
                  <a:pt x="9912686" y="1791179"/>
                  <a:pt x="9913496" y="1788896"/>
                </a:cubicBezTo>
                <a:close/>
                <a:moveTo>
                  <a:pt x="9913201" y="1789633"/>
                </a:moveTo>
                <a:lnTo>
                  <a:pt x="9913496" y="1788823"/>
                </a:lnTo>
                <a:cubicBezTo>
                  <a:pt x="9914526" y="1785878"/>
                  <a:pt x="9912833" y="1783154"/>
                  <a:pt x="9909888" y="1782123"/>
                </a:cubicBezTo>
                <a:cubicBezTo>
                  <a:pt x="9906943" y="1781166"/>
                  <a:pt x="9903630" y="1783080"/>
                  <a:pt x="9902673" y="1785952"/>
                </a:cubicBezTo>
                <a:cubicBezTo>
                  <a:pt x="9901642" y="1788896"/>
                  <a:pt x="9903188" y="1792062"/>
                  <a:pt x="9906133" y="1793019"/>
                </a:cubicBezTo>
                <a:cubicBezTo>
                  <a:pt x="9906722" y="1793240"/>
                  <a:pt x="9907385" y="1793314"/>
                  <a:pt x="9907974" y="1793314"/>
                </a:cubicBezTo>
                <a:cubicBezTo>
                  <a:pt x="9910256" y="1793387"/>
                  <a:pt x="9912465" y="1791915"/>
                  <a:pt x="9913201" y="1789633"/>
                </a:cubicBezTo>
                <a:close/>
                <a:moveTo>
                  <a:pt x="9917913" y="1804431"/>
                </a:moveTo>
                <a:cubicBezTo>
                  <a:pt x="9920563" y="1802811"/>
                  <a:pt x="9921447" y="1799425"/>
                  <a:pt x="9919827" y="1796774"/>
                </a:cubicBezTo>
                <a:lnTo>
                  <a:pt x="9912760" y="1784994"/>
                </a:lnTo>
                <a:cubicBezTo>
                  <a:pt x="9911139" y="1782344"/>
                  <a:pt x="9907679" y="1781534"/>
                  <a:pt x="9905102" y="1783080"/>
                </a:cubicBezTo>
                <a:cubicBezTo>
                  <a:pt x="9902452" y="1784700"/>
                  <a:pt x="9901569" y="1788087"/>
                  <a:pt x="9903188" y="1790737"/>
                </a:cubicBezTo>
                <a:lnTo>
                  <a:pt x="9910256" y="1802517"/>
                </a:lnTo>
                <a:cubicBezTo>
                  <a:pt x="9911287" y="1804284"/>
                  <a:pt x="9913201" y="1805241"/>
                  <a:pt x="9915041" y="1805241"/>
                </a:cubicBezTo>
                <a:cubicBezTo>
                  <a:pt x="9916072" y="1805241"/>
                  <a:pt x="9917029" y="1804946"/>
                  <a:pt x="9917913" y="1804431"/>
                </a:cubicBezTo>
                <a:close/>
                <a:moveTo>
                  <a:pt x="9943092" y="1891380"/>
                </a:moveTo>
                <a:cubicBezTo>
                  <a:pt x="9946037" y="1890496"/>
                  <a:pt x="9947657" y="1887331"/>
                  <a:pt x="9946773" y="1884386"/>
                </a:cubicBezTo>
                <a:lnTo>
                  <a:pt x="9920342" y="1797952"/>
                </a:lnTo>
                <a:cubicBezTo>
                  <a:pt x="9919459" y="1795007"/>
                  <a:pt x="9916293" y="1793387"/>
                  <a:pt x="9913348" y="1794271"/>
                </a:cubicBezTo>
                <a:cubicBezTo>
                  <a:pt x="9910403" y="1795154"/>
                  <a:pt x="9908784" y="1798320"/>
                  <a:pt x="9909667" y="1801265"/>
                </a:cubicBezTo>
                <a:lnTo>
                  <a:pt x="9936098" y="1887699"/>
                </a:lnTo>
                <a:cubicBezTo>
                  <a:pt x="9936834" y="1890128"/>
                  <a:pt x="9939043" y="1891674"/>
                  <a:pt x="9941473" y="1891674"/>
                </a:cubicBezTo>
                <a:cubicBezTo>
                  <a:pt x="9942061" y="1891601"/>
                  <a:pt x="9942576" y="1891527"/>
                  <a:pt x="9943092" y="1891380"/>
                </a:cubicBezTo>
                <a:close/>
                <a:moveTo>
                  <a:pt x="9956639" y="1959113"/>
                </a:moveTo>
                <a:cubicBezTo>
                  <a:pt x="9959657" y="1958524"/>
                  <a:pt x="9961572" y="1955506"/>
                  <a:pt x="9960982" y="1952561"/>
                </a:cubicBezTo>
                <a:lnTo>
                  <a:pt x="9946994" y="1884975"/>
                </a:lnTo>
                <a:cubicBezTo>
                  <a:pt x="9946331" y="1881956"/>
                  <a:pt x="9943386" y="1880042"/>
                  <a:pt x="9940442" y="1880631"/>
                </a:cubicBezTo>
                <a:cubicBezTo>
                  <a:pt x="9937423" y="1881220"/>
                  <a:pt x="9935509" y="1884238"/>
                  <a:pt x="9936098" y="1887183"/>
                </a:cubicBezTo>
                <a:lnTo>
                  <a:pt x="9950086" y="1954770"/>
                </a:lnTo>
                <a:cubicBezTo>
                  <a:pt x="9950676" y="1957420"/>
                  <a:pt x="9952958" y="1959260"/>
                  <a:pt x="9955608" y="1959187"/>
                </a:cubicBezTo>
                <a:cubicBezTo>
                  <a:pt x="9955903" y="1959187"/>
                  <a:pt x="9956270" y="1959187"/>
                  <a:pt x="9956639" y="1959113"/>
                </a:cubicBezTo>
                <a:close/>
                <a:moveTo>
                  <a:pt x="9961056" y="1968022"/>
                </a:moveTo>
                <a:lnTo>
                  <a:pt x="9961056" y="1953665"/>
                </a:lnTo>
                <a:cubicBezTo>
                  <a:pt x="9961056" y="1950573"/>
                  <a:pt x="9958553" y="1948070"/>
                  <a:pt x="9955460" y="1948070"/>
                </a:cubicBezTo>
                <a:cubicBezTo>
                  <a:pt x="9955460" y="1948070"/>
                  <a:pt x="9955460" y="1948070"/>
                  <a:pt x="9955460" y="1948070"/>
                </a:cubicBezTo>
                <a:cubicBezTo>
                  <a:pt x="9952369" y="1948070"/>
                  <a:pt x="9949939" y="1950573"/>
                  <a:pt x="9949939" y="1953665"/>
                </a:cubicBezTo>
                <a:lnTo>
                  <a:pt x="9949939" y="1968022"/>
                </a:lnTo>
                <a:cubicBezTo>
                  <a:pt x="9949939" y="1971114"/>
                  <a:pt x="9952443" y="1973617"/>
                  <a:pt x="9955534" y="1973617"/>
                </a:cubicBezTo>
                <a:cubicBezTo>
                  <a:pt x="9955534" y="1973617"/>
                  <a:pt x="9955534" y="1973617"/>
                  <a:pt x="9955534" y="1973617"/>
                </a:cubicBezTo>
                <a:cubicBezTo>
                  <a:pt x="9958627" y="1973543"/>
                  <a:pt x="9961056" y="1971040"/>
                  <a:pt x="9961056" y="1968022"/>
                </a:cubicBezTo>
                <a:close/>
                <a:moveTo>
                  <a:pt x="9959584" y="2053056"/>
                </a:moveTo>
                <a:lnTo>
                  <a:pt x="9961056" y="1968095"/>
                </a:lnTo>
                <a:cubicBezTo>
                  <a:pt x="9961130" y="1965003"/>
                  <a:pt x="9958627" y="1962500"/>
                  <a:pt x="9955608" y="1962426"/>
                </a:cubicBezTo>
                <a:cubicBezTo>
                  <a:pt x="9955534" y="1962426"/>
                  <a:pt x="9955534" y="1962426"/>
                  <a:pt x="9955460" y="1962426"/>
                </a:cubicBezTo>
                <a:cubicBezTo>
                  <a:pt x="9952443" y="1962426"/>
                  <a:pt x="9950012" y="1964856"/>
                  <a:pt x="9949939" y="1967875"/>
                </a:cubicBezTo>
                <a:lnTo>
                  <a:pt x="9948467" y="2052836"/>
                </a:lnTo>
                <a:cubicBezTo>
                  <a:pt x="9948393" y="2055928"/>
                  <a:pt x="9950896" y="2058431"/>
                  <a:pt x="9953915" y="2058505"/>
                </a:cubicBezTo>
                <a:cubicBezTo>
                  <a:pt x="9953988" y="2058505"/>
                  <a:pt x="9953988" y="2058505"/>
                  <a:pt x="9954062" y="2058505"/>
                </a:cubicBezTo>
                <a:cubicBezTo>
                  <a:pt x="9957081" y="2058505"/>
                  <a:pt x="9959510" y="2056149"/>
                  <a:pt x="9959584" y="2053056"/>
                </a:cubicBezTo>
                <a:close/>
                <a:moveTo>
                  <a:pt x="9951779" y="2123514"/>
                </a:moveTo>
                <a:lnTo>
                  <a:pt x="9959584" y="2053572"/>
                </a:lnTo>
                <a:cubicBezTo>
                  <a:pt x="9959951" y="2050480"/>
                  <a:pt x="9957743" y="2047756"/>
                  <a:pt x="9954651" y="2047387"/>
                </a:cubicBezTo>
                <a:cubicBezTo>
                  <a:pt x="9951632" y="2046946"/>
                  <a:pt x="9948835" y="2049228"/>
                  <a:pt x="9948540" y="2052320"/>
                </a:cubicBezTo>
                <a:lnTo>
                  <a:pt x="9940736" y="2122262"/>
                </a:lnTo>
                <a:cubicBezTo>
                  <a:pt x="9940368" y="2125354"/>
                  <a:pt x="9942576" y="2128078"/>
                  <a:pt x="9945669" y="2128373"/>
                </a:cubicBezTo>
                <a:cubicBezTo>
                  <a:pt x="9945890" y="2128373"/>
                  <a:pt x="9946110" y="2128447"/>
                  <a:pt x="9946331" y="2128447"/>
                </a:cubicBezTo>
                <a:cubicBezTo>
                  <a:pt x="9949055" y="2128447"/>
                  <a:pt x="9951485" y="2126385"/>
                  <a:pt x="9951779" y="2123514"/>
                </a:cubicBezTo>
                <a:close/>
                <a:moveTo>
                  <a:pt x="9938748" y="2177995"/>
                </a:moveTo>
                <a:lnTo>
                  <a:pt x="9951632" y="2124250"/>
                </a:lnTo>
                <a:cubicBezTo>
                  <a:pt x="9952369" y="2121232"/>
                  <a:pt x="9950528" y="2118213"/>
                  <a:pt x="9947509" y="2117550"/>
                </a:cubicBezTo>
                <a:cubicBezTo>
                  <a:pt x="9944491" y="2116814"/>
                  <a:pt x="9941546" y="2118728"/>
                  <a:pt x="9940810" y="2121673"/>
                </a:cubicBezTo>
                <a:lnTo>
                  <a:pt x="9927925" y="2175418"/>
                </a:lnTo>
                <a:cubicBezTo>
                  <a:pt x="9927189" y="2178437"/>
                  <a:pt x="9929030" y="2181455"/>
                  <a:pt x="9932049" y="2182118"/>
                </a:cubicBezTo>
                <a:cubicBezTo>
                  <a:pt x="9932490" y="2182192"/>
                  <a:pt x="9932932" y="2182265"/>
                  <a:pt x="9933373" y="2182265"/>
                </a:cubicBezTo>
                <a:cubicBezTo>
                  <a:pt x="9935877" y="2182192"/>
                  <a:pt x="9938159" y="2180498"/>
                  <a:pt x="9938748" y="2177995"/>
                </a:cubicBezTo>
                <a:close/>
                <a:moveTo>
                  <a:pt x="9939337" y="2253753"/>
                </a:moveTo>
                <a:cubicBezTo>
                  <a:pt x="9942429" y="2253532"/>
                  <a:pt x="9944712" y="2250808"/>
                  <a:pt x="9944491" y="2247790"/>
                </a:cubicBezTo>
                <a:lnTo>
                  <a:pt x="9938895" y="2176302"/>
                </a:lnTo>
                <a:cubicBezTo>
                  <a:pt x="9938675" y="2173210"/>
                  <a:pt x="9935656" y="2170854"/>
                  <a:pt x="9932932" y="2171148"/>
                </a:cubicBezTo>
                <a:cubicBezTo>
                  <a:pt x="9929840" y="2171369"/>
                  <a:pt x="9927558" y="2174093"/>
                  <a:pt x="9927778" y="2177112"/>
                </a:cubicBezTo>
                <a:lnTo>
                  <a:pt x="9933373" y="2248600"/>
                </a:lnTo>
                <a:cubicBezTo>
                  <a:pt x="9933595" y="2251545"/>
                  <a:pt x="9936098" y="2253753"/>
                  <a:pt x="9938969" y="2253753"/>
                </a:cubicBezTo>
                <a:cubicBezTo>
                  <a:pt x="9939116" y="2253753"/>
                  <a:pt x="9939264" y="2253753"/>
                  <a:pt x="9939337" y="2253753"/>
                </a:cubicBezTo>
                <a:close/>
                <a:moveTo>
                  <a:pt x="9919386" y="2288503"/>
                </a:moveTo>
                <a:lnTo>
                  <a:pt x="9943607" y="2251176"/>
                </a:lnTo>
                <a:cubicBezTo>
                  <a:pt x="9945300" y="2248600"/>
                  <a:pt x="9944564" y="2245140"/>
                  <a:pt x="9941988" y="2243446"/>
                </a:cubicBezTo>
                <a:cubicBezTo>
                  <a:pt x="9939411" y="2241753"/>
                  <a:pt x="9935951" y="2242489"/>
                  <a:pt x="9934257" y="2245066"/>
                </a:cubicBezTo>
                <a:lnTo>
                  <a:pt x="9910036" y="2282393"/>
                </a:lnTo>
                <a:cubicBezTo>
                  <a:pt x="9908342" y="2284969"/>
                  <a:pt x="9909078" y="2288430"/>
                  <a:pt x="9911655" y="2290123"/>
                </a:cubicBezTo>
                <a:cubicBezTo>
                  <a:pt x="9912612" y="2290712"/>
                  <a:pt x="9913643" y="2291007"/>
                  <a:pt x="9914748" y="2291007"/>
                </a:cubicBezTo>
                <a:cubicBezTo>
                  <a:pt x="9916514" y="2291080"/>
                  <a:pt x="9918281" y="2290197"/>
                  <a:pt x="9919386" y="2288503"/>
                </a:cubicBezTo>
                <a:close/>
                <a:moveTo>
                  <a:pt x="9880806" y="2317069"/>
                </a:moveTo>
                <a:lnTo>
                  <a:pt x="9917986" y="2290050"/>
                </a:lnTo>
                <a:cubicBezTo>
                  <a:pt x="9920489" y="2288283"/>
                  <a:pt x="9921005" y="2284749"/>
                  <a:pt x="9919238" y="2282245"/>
                </a:cubicBezTo>
                <a:cubicBezTo>
                  <a:pt x="9917398" y="2279742"/>
                  <a:pt x="9913937" y="2279227"/>
                  <a:pt x="9911434" y="2280994"/>
                </a:cubicBezTo>
                <a:lnTo>
                  <a:pt x="9874255" y="2308014"/>
                </a:lnTo>
                <a:cubicBezTo>
                  <a:pt x="9871751" y="2309781"/>
                  <a:pt x="9871236" y="2313314"/>
                  <a:pt x="9873003" y="2315818"/>
                </a:cubicBezTo>
                <a:cubicBezTo>
                  <a:pt x="9874107" y="2317364"/>
                  <a:pt x="9875801" y="2318100"/>
                  <a:pt x="9877567" y="2318100"/>
                </a:cubicBezTo>
                <a:cubicBezTo>
                  <a:pt x="9878672" y="2318100"/>
                  <a:pt x="9879776" y="2317806"/>
                  <a:pt x="9880806" y="2317069"/>
                </a:cubicBezTo>
                <a:close/>
                <a:moveTo>
                  <a:pt x="9825221" y="2336579"/>
                </a:moveTo>
                <a:lnTo>
                  <a:pt x="9879334" y="2317806"/>
                </a:lnTo>
                <a:cubicBezTo>
                  <a:pt x="9882279" y="2316775"/>
                  <a:pt x="9883825" y="2313609"/>
                  <a:pt x="9882794" y="2310738"/>
                </a:cubicBezTo>
                <a:cubicBezTo>
                  <a:pt x="9881764" y="2307793"/>
                  <a:pt x="9878598" y="2306320"/>
                  <a:pt x="9875727" y="2307278"/>
                </a:cubicBezTo>
                <a:lnTo>
                  <a:pt x="9821614" y="2326051"/>
                </a:lnTo>
                <a:cubicBezTo>
                  <a:pt x="9818669" y="2327082"/>
                  <a:pt x="9817123" y="2330248"/>
                  <a:pt x="9818154" y="2333119"/>
                </a:cubicBezTo>
                <a:cubicBezTo>
                  <a:pt x="9818964" y="2335475"/>
                  <a:pt x="9821172" y="2336874"/>
                  <a:pt x="9823455" y="2336874"/>
                </a:cubicBezTo>
                <a:cubicBezTo>
                  <a:pt x="9824043" y="2336874"/>
                  <a:pt x="9824632" y="2336800"/>
                  <a:pt x="9825221" y="2336579"/>
                </a:cubicBezTo>
                <a:close/>
                <a:moveTo>
                  <a:pt x="9749242" y="2349316"/>
                </a:moveTo>
                <a:lnTo>
                  <a:pt x="9824338" y="2336874"/>
                </a:lnTo>
                <a:cubicBezTo>
                  <a:pt x="9827357" y="2336359"/>
                  <a:pt x="9829418" y="2333487"/>
                  <a:pt x="9828903" y="2330469"/>
                </a:cubicBezTo>
                <a:cubicBezTo>
                  <a:pt x="9828387" y="2327450"/>
                  <a:pt x="9825516" y="2325389"/>
                  <a:pt x="9822497" y="2325904"/>
                </a:cubicBezTo>
                <a:lnTo>
                  <a:pt x="9747401" y="2338346"/>
                </a:lnTo>
                <a:cubicBezTo>
                  <a:pt x="9744383" y="2338862"/>
                  <a:pt x="9742322" y="2341733"/>
                  <a:pt x="9742837" y="2344752"/>
                </a:cubicBezTo>
                <a:cubicBezTo>
                  <a:pt x="9743279" y="2347476"/>
                  <a:pt x="9745708" y="2349463"/>
                  <a:pt x="9748358" y="2349390"/>
                </a:cubicBezTo>
                <a:cubicBezTo>
                  <a:pt x="9748653" y="2349390"/>
                  <a:pt x="9748948" y="2349316"/>
                  <a:pt x="9749242" y="2349316"/>
                </a:cubicBezTo>
                <a:close/>
                <a:moveTo>
                  <a:pt x="9655152" y="2354691"/>
                </a:moveTo>
                <a:lnTo>
                  <a:pt x="9748653" y="2349390"/>
                </a:lnTo>
                <a:cubicBezTo>
                  <a:pt x="9751746" y="2349243"/>
                  <a:pt x="9754101" y="2346592"/>
                  <a:pt x="9753880" y="2343500"/>
                </a:cubicBezTo>
                <a:cubicBezTo>
                  <a:pt x="9753734" y="2340408"/>
                  <a:pt x="9751230" y="2337978"/>
                  <a:pt x="9747991" y="2338273"/>
                </a:cubicBezTo>
                <a:lnTo>
                  <a:pt x="9654489" y="2343574"/>
                </a:lnTo>
                <a:cubicBezTo>
                  <a:pt x="9651397" y="2343721"/>
                  <a:pt x="9649041" y="2346371"/>
                  <a:pt x="9649262" y="2349463"/>
                </a:cubicBezTo>
                <a:cubicBezTo>
                  <a:pt x="9649409" y="2352482"/>
                  <a:pt x="9651912" y="2354764"/>
                  <a:pt x="9654857" y="2354691"/>
                </a:cubicBezTo>
                <a:cubicBezTo>
                  <a:pt x="9654931" y="2354691"/>
                  <a:pt x="9655005" y="2354691"/>
                  <a:pt x="9655152" y="2354691"/>
                </a:cubicBezTo>
                <a:close/>
                <a:moveTo>
                  <a:pt x="9660379" y="2349243"/>
                </a:moveTo>
                <a:cubicBezTo>
                  <a:pt x="9660453" y="2346151"/>
                  <a:pt x="9658023" y="2343574"/>
                  <a:pt x="9654931" y="2343500"/>
                </a:cubicBezTo>
                <a:lnTo>
                  <a:pt x="9545527" y="2340776"/>
                </a:lnTo>
                <a:cubicBezTo>
                  <a:pt x="9542729" y="2340702"/>
                  <a:pt x="9539858" y="2343132"/>
                  <a:pt x="9539784" y="2346224"/>
                </a:cubicBezTo>
                <a:cubicBezTo>
                  <a:pt x="9539711" y="2349316"/>
                  <a:pt x="9542140" y="2351893"/>
                  <a:pt x="9545232" y="2351967"/>
                </a:cubicBezTo>
                <a:lnTo>
                  <a:pt x="9654636" y="2354691"/>
                </a:lnTo>
                <a:cubicBezTo>
                  <a:pt x="9654710" y="2354691"/>
                  <a:pt x="9654784" y="2354691"/>
                  <a:pt x="9654784" y="2354691"/>
                </a:cubicBezTo>
                <a:cubicBezTo>
                  <a:pt x="9657876" y="2354617"/>
                  <a:pt x="9660305" y="2352261"/>
                  <a:pt x="9660379" y="2349243"/>
                </a:cubicBezTo>
                <a:close/>
                <a:moveTo>
                  <a:pt x="9550975" y="2347034"/>
                </a:moveTo>
                <a:cubicBezTo>
                  <a:pt x="9551343" y="2344015"/>
                  <a:pt x="9549134" y="2341218"/>
                  <a:pt x="9546042" y="2340850"/>
                </a:cubicBezTo>
                <a:lnTo>
                  <a:pt x="9425742" y="2327450"/>
                </a:lnTo>
                <a:cubicBezTo>
                  <a:pt x="9422944" y="2327082"/>
                  <a:pt x="9419925" y="2329291"/>
                  <a:pt x="9419558" y="2332383"/>
                </a:cubicBezTo>
                <a:cubicBezTo>
                  <a:pt x="9419189" y="2335401"/>
                  <a:pt x="9421398" y="2338199"/>
                  <a:pt x="9424490" y="2338494"/>
                </a:cubicBezTo>
                <a:lnTo>
                  <a:pt x="9544791" y="2351893"/>
                </a:lnTo>
                <a:cubicBezTo>
                  <a:pt x="9545011" y="2351893"/>
                  <a:pt x="9545232" y="2351967"/>
                  <a:pt x="9545453" y="2351967"/>
                </a:cubicBezTo>
                <a:cubicBezTo>
                  <a:pt x="9548251" y="2351967"/>
                  <a:pt x="9550680" y="2349832"/>
                  <a:pt x="9550975" y="2347034"/>
                </a:cubicBezTo>
                <a:close/>
                <a:moveTo>
                  <a:pt x="9430601" y="2334150"/>
                </a:moveTo>
                <a:cubicBezTo>
                  <a:pt x="9431264" y="2331131"/>
                  <a:pt x="9429349" y="2328186"/>
                  <a:pt x="9426331" y="2327524"/>
                </a:cubicBezTo>
                <a:lnTo>
                  <a:pt x="9300361" y="2300799"/>
                </a:lnTo>
                <a:cubicBezTo>
                  <a:pt x="9297343" y="2300210"/>
                  <a:pt x="9294398" y="2302124"/>
                  <a:pt x="9293735" y="2305069"/>
                </a:cubicBezTo>
                <a:cubicBezTo>
                  <a:pt x="9293073" y="2308087"/>
                  <a:pt x="9294987" y="2311032"/>
                  <a:pt x="9298006" y="2311695"/>
                </a:cubicBezTo>
                <a:lnTo>
                  <a:pt x="9423975" y="2338420"/>
                </a:lnTo>
                <a:cubicBezTo>
                  <a:pt x="9424343" y="2338494"/>
                  <a:pt x="9424785" y="2338567"/>
                  <a:pt x="9425153" y="2338567"/>
                </a:cubicBezTo>
                <a:cubicBezTo>
                  <a:pt x="9427730" y="2338567"/>
                  <a:pt x="9430012" y="2336800"/>
                  <a:pt x="9430601" y="2334150"/>
                </a:cubicBezTo>
                <a:close/>
                <a:moveTo>
                  <a:pt x="9304558" y="2307866"/>
                </a:moveTo>
                <a:cubicBezTo>
                  <a:pt x="9305442" y="2304922"/>
                  <a:pt x="9303675" y="2301829"/>
                  <a:pt x="9300730" y="2300946"/>
                </a:cubicBezTo>
                <a:lnTo>
                  <a:pt x="9178000" y="2265459"/>
                </a:lnTo>
                <a:cubicBezTo>
                  <a:pt x="9175055" y="2264650"/>
                  <a:pt x="9171963" y="2266343"/>
                  <a:pt x="9171080" y="2269288"/>
                </a:cubicBezTo>
                <a:cubicBezTo>
                  <a:pt x="9170196" y="2272233"/>
                  <a:pt x="9171963" y="2275325"/>
                  <a:pt x="9174907" y="2276209"/>
                </a:cubicBezTo>
                <a:lnTo>
                  <a:pt x="9297637" y="2311695"/>
                </a:lnTo>
                <a:cubicBezTo>
                  <a:pt x="9298153" y="2311842"/>
                  <a:pt x="9298742" y="2311916"/>
                  <a:pt x="9299257" y="2311916"/>
                </a:cubicBezTo>
                <a:cubicBezTo>
                  <a:pt x="9301613" y="2311842"/>
                  <a:pt x="9303822" y="2310296"/>
                  <a:pt x="9304558" y="2307866"/>
                </a:cubicBezTo>
                <a:close/>
                <a:moveTo>
                  <a:pt x="9181681" y="2272675"/>
                </a:moveTo>
                <a:cubicBezTo>
                  <a:pt x="9182712" y="2269803"/>
                  <a:pt x="9181240" y="2266564"/>
                  <a:pt x="9178295" y="2265533"/>
                </a:cubicBezTo>
                <a:lnTo>
                  <a:pt x="9067639" y="2225850"/>
                </a:lnTo>
                <a:cubicBezTo>
                  <a:pt x="9064767" y="2224819"/>
                  <a:pt x="9061528" y="2226292"/>
                  <a:pt x="9060497" y="2229237"/>
                </a:cubicBezTo>
                <a:cubicBezTo>
                  <a:pt x="9059467" y="2232108"/>
                  <a:pt x="9060939" y="2235348"/>
                  <a:pt x="9063884" y="2236378"/>
                </a:cubicBezTo>
                <a:lnTo>
                  <a:pt x="9174540" y="2276061"/>
                </a:lnTo>
                <a:cubicBezTo>
                  <a:pt x="9175202" y="2276282"/>
                  <a:pt x="9175792" y="2276356"/>
                  <a:pt x="9176454" y="2276356"/>
                </a:cubicBezTo>
                <a:cubicBezTo>
                  <a:pt x="9178736" y="2276356"/>
                  <a:pt x="9180871" y="2274957"/>
                  <a:pt x="9181681" y="2272675"/>
                </a:cubicBezTo>
                <a:close/>
                <a:moveTo>
                  <a:pt x="9070879" y="2233433"/>
                </a:moveTo>
                <a:cubicBezTo>
                  <a:pt x="9072130" y="2230636"/>
                  <a:pt x="9070879" y="2227323"/>
                  <a:pt x="9068081" y="2226071"/>
                </a:cubicBezTo>
                <a:lnTo>
                  <a:pt x="8977745" y="2185136"/>
                </a:lnTo>
                <a:cubicBezTo>
                  <a:pt x="8974947" y="2183885"/>
                  <a:pt x="8971634" y="2185136"/>
                  <a:pt x="8970383" y="2187934"/>
                </a:cubicBezTo>
                <a:cubicBezTo>
                  <a:pt x="8969131" y="2190732"/>
                  <a:pt x="8970383" y="2194045"/>
                  <a:pt x="8973180" y="2195296"/>
                </a:cubicBezTo>
                <a:lnTo>
                  <a:pt x="9063516" y="2236231"/>
                </a:lnTo>
                <a:cubicBezTo>
                  <a:pt x="9064252" y="2236599"/>
                  <a:pt x="9065062" y="2236746"/>
                  <a:pt x="9065872" y="2236746"/>
                </a:cubicBezTo>
                <a:cubicBezTo>
                  <a:pt x="9067933" y="2236673"/>
                  <a:pt x="9069921" y="2235495"/>
                  <a:pt x="9070879" y="2233433"/>
                </a:cubicBezTo>
                <a:close/>
                <a:moveTo>
                  <a:pt x="8980101" y="2193162"/>
                </a:moveTo>
                <a:cubicBezTo>
                  <a:pt x="8981720" y="2190585"/>
                  <a:pt x="8980984" y="2187124"/>
                  <a:pt x="8978407" y="2185431"/>
                </a:cubicBezTo>
                <a:lnTo>
                  <a:pt x="8916416" y="2146043"/>
                </a:lnTo>
                <a:cubicBezTo>
                  <a:pt x="8913840" y="2144349"/>
                  <a:pt x="8910380" y="2145159"/>
                  <a:pt x="8908686" y="2147736"/>
                </a:cubicBezTo>
                <a:cubicBezTo>
                  <a:pt x="8906993" y="2150313"/>
                  <a:pt x="8907803" y="2153773"/>
                  <a:pt x="8910380" y="2155466"/>
                </a:cubicBezTo>
                <a:lnTo>
                  <a:pt x="8972371" y="2194855"/>
                </a:lnTo>
                <a:cubicBezTo>
                  <a:pt x="8973328" y="2195444"/>
                  <a:pt x="8974358" y="2195738"/>
                  <a:pt x="8975389" y="2195738"/>
                </a:cubicBezTo>
                <a:cubicBezTo>
                  <a:pt x="8977303" y="2195738"/>
                  <a:pt x="8979070" y="2194855"/>
                  <a:pt x="8980101" y="2193162"/>
                </a:cubicBezTo>
                <a:close/>
                <a:moveTo>
                  <a:pt x="8917521" y="2154657"/>
                </a:moveTo>
                <a:cubicBezTo>
                  <a:pt x="8919656" y="2152448"/>
                  <a:pt x="8919583" y="2148914"/>
                  <a:pt x="8917300" y="2146779"/>
                </a:cubicBezTo>
                <a:lnTo>
                  <a:pt x="8874820" y="2106507"/>
                </a:lnTo>
                <a:cubicBezTo>
                  <a:pt x="8872611" y="2104372"/>
                  <a:pt x="8869077" y="2104519"/>
                  <a:pt x="8866942" y="2106728"/>
                </a:cubicBezTo>
                <a:cubicBezTo>
                  <a:pt x="8864806" y="2108937"/>
                  <a:pt x="8864880" y="2112470"/>
                  <a:pt x="8867163" y="2114606"/>
                </a:cubicBezTo>
                <a:lnTo>
                  <a:pt x="8909644" y="2154804"/>
                </a:lnTo>
                <a:cubicBezTo>
                  <a:pt x="8910748" y="2155835"/>
                  <a:pt x="8912147" y="2156350"/>
                  <a:pt x="8913545" y="2156350"/>
                </a:cubicBezTo>
                <a:cubicBezTo>
                  <a:pt x="8914944" y="2156423"/>
                  <a:pt x="8916416" y="2155835"/>
                  <a:pt x="8917521" y="2154657"/>
                </a:cubicBezTo>
                <a:close/>
                <a:moveTo>
                  <a:pt x="8874230" y="2115121"/>
                </a:moveTo>
                <a:cubicBezTo>
                  <a:pt x="8876733" y="2113280"/>
                  <a:pt x="8877249" y="2109820"/>
                  <a:pt x="8875409" y="2107317"/>
                </a:cubicBezTo>
                <a:lnTo>
                  <a:pt x="8843530" y="2063806"/>
                </a:lnTo>
                <a:cubicBezTo>
                  <a:pt x="8841690" y="2061302"/>
                  <a:pt x="8838229" y="2060787"/>
                  <a:pt x="8835726" y="2062628"/>
                </a:cubicBezTo>
                <a:cubicBezTo>
                  <a:pt x="8833223" y="2064468"/>
                  <a:pt x="8832707" y="2067928"/>
                  <a:pt x="8834547" y="2070432"/>
                </a:cubicBezTo>
                <a:lnTo>
                  <a:pt x="8866427" y="2113943"/>
                </a:lnTo>
                <a:cubicBezTo>
                  <a:pt x="8867530" y="2115415"/>
                  <a:pt x="8869225" y="2116225"/>
                  <a:pt x="8870991" y="2116225"/>
                </a:cubicBezTo>
                <a:cubicBezTo>
                  <a:pt x="8872096" y="2116152"/>
                  <a:pt x="8873273" y="2115784"/>
                  <a:pt x="8874230" y="2115121"/>
                </a:cubicBezTo>
                <a:close/>
                <a:moveTo>
                  <a:pt x="8841836" y="2071904"/>
                </a:moveTo>
                <a:cubicBezTo>
                  <a:pt x="8844487" y="2070358"/>
                  <a:pt x="8845443" y="2066971"/>
                  <a:pt x="8843971" y="2064321"/>
                </a:cubicBezTo>
                <a:lnTo>
                  <a:pt x="8815774" y="2014552"/>
                </a:lnTo>
                <a:cubicBezTo>
                  <a:pt x="8814227" y="2011828"/>
                  <a:pt x="8810841" y="2010944"/>
                  <a:pt x="8808191" y="2012416"/>
                </a:cubicBezTo>
                <a:cubicBezTo>
                  <a:pt x="8805540" y="2013962"/>
                  <a:pt x="8804583" y="2017349"/>
                  <a:pt x="8806055" y="2020000"/>
                </a:cubicBezTo>
                <a:lnTo>
                  <a:pt x="8834254" y="2069769"/>
                </a:lnTo>
                <a:cubicBezTo>
                  <a:pt x="8835284" y="2071610"/>
                  <a:pt x="8837198" y="2072640"/>
                  <a:pt x="8839112" y="2072567"/>
                </a:cubicBezTo>
                <a:cubicBezTo>
                  <a:pt x="8840069" y="2072640"/>
                  <a:pt x="8841026" y="2072419"/>
                  <a:pt x="8841836" y="2071904"/>
                </a:cubicBezTo>
                <a:close/>
                <a:moveTo>
                  <a:pt x="8813565" y="2022208"/>
                </a:moveTo>
                <a:cubicBezTo>
                  <a:pt x="8816289" y="2020736"/>
                  <a:pt x="8817320" y="2017423"/>
                  <a:pt x="8815848" y="2014699"/>
                </a:cubicBezTo>
                <a:lnTo>
                  <a:pt x="8784484" y="1955727"/>
                </a:lnTo>
                <a:cubicBezTo>
                  <a:pt x="8783011" y="1953002"/>
                  <a:pt x="8779698" y="1951972"/>
                  <a:pt x="8776974" y="1953444"/>
                </a:cubicBezTo>
                <a:cubicBezTo>
                  <a:pt x="8774250" y="1954917"/>
                  <a:pt x="8773220" y="1958230"/>
                  <a:pt x="8774692" y="1960954"/>
                </a:cubicBezTo>
                <a:lnTo>
                  <a:pt x="8806055" y="2019926"/>
                </a:lnTo>
                <a:cubicBezTo>
                  <a:pt x="8807086" y="2021840"/>
                  <a:pt x="8809000" y="2022871"/>
                  <a:pt x="8810988" y="2022871"/>
                </a:cubicBezTo>
                <a:cubicBezTo>
                  <a:pt x="8811872" y="2022871"/>
                  <a:pt x="8812755" y="2022650"/>
                  <a:pt x="8813565" y="2022208"/>
                </a:cubicBezTo>
                <a:close/>
                <a:moveTo>
                  <a:pt x="8781980" y="1963383"/>
                </a:moveTo>
                <a:cubicBezTo>
                  <a:pt x="8784778" y="1962058"/>
                  <a:pt x="8785956" y="1958745"/>
                  <a:pt x="8784558" y="1955948"/>
                </a:cubicBezTo>
                <a:lnTo>
                  <a:pt x="8753121" y="1890276"/>
                </a:lnTo>
                <a:cubicBezTo>
                  <a:pt x="8751795" y="1887478"/>
                  <a:pt x="8748482" y="1886374"/>
                  <a:pt x="8745685" y="1887625"/>
                </a:cubicBezTo>
                <a:cubicBezTo>
                  <a:pt x="8742887" y="1888950"/>
                  <a:pt x="8741709" y="1892263"/>
                  <a:pt x="8743034" y="1895061"/>
                </a:cubicBezTo>
                <a:lnTo>
                  <a:pt x="8774472" y="1960733"/>
                </a:lnTo>
                <a:cubicBezTo>
                  <a:pt x="8775429" y="1962721"/>
                  <a:pt x="8777416" y="1963899"/>
                  <a:pt x="8779551" y="1963899"/>
                </a:cubicBezTo>
                <a:cubicBezTo>
                  <a:pt x="8780435" y="1963899"/>
                  <a:pt x="8781244" y="1963752"/>
                  <a:pt x="8781980" y="1963383"/>
                </a:cubicBezTo>
                <a:close/>
                <a:moveTo>
                  <a:pt x="8750249" y="1897859"/>
                </a:moveTo>
                <a:cubicBezTo>
                  <a:pt x="8753121" y="1896681"/>
                  <a:pt x="8754445" y="1893441"/>
                  <a:pt x="8753268" y="1890570"/>
                </a:cubicBezTo>
                <a:lnTo>
                  <a:pt x="8724702" y="1820554"/>
                </a:lnTo>
                <a:cubicBezTo>
                  <a:pt x="8723524" y="1817683"/>
                  <a:pt x="8720284" y="1816358"/>
                  <a:pt x="8717414" y="1817536"/>
                </a:cubicBezTo>
                <a:cubicBezTo>
                  <a:pt x="8714542" y="1818714"/>
                  <a:pt x="8713217" y="1821953"/>
                  <a:pt x="8714395" y="1824825"/>
                </a:cubicBezTo>
                <a:lnTo>
                  <a:pt x="8742961" y="1894840"/>
                </a:lnTo>
                <a:cubicBezTo>
                  <a:pt x="8743844" y="1896975"/>
                  <a:pt x="8745979" y="1898300"/>
                  <a:pt x="8748188" y="1898300"/>
                </a:cubicBezTo>
                <a:cubicBezTo>
                  <a:pt x="8748850" y="1898227"/>
                  <a:pt x="8749587" y="1898080"/>
                  <a:pt x="8750249" y="1897859"/>
                </a:cubicBezTo>
                <a:close/>
                <a:moveTo>
                  <a:pt x="8721241" y="1827990"/>
                </a:moveTo>
                <a:cubicBezTo>
                  <a:pt x="8724186" y="1827107"/>
                  <a:pt x="8725806" y="1823941"/>
                  <a:pt x="8724850" y="1820996"/>
                </a:cubicBezTo>
                <a:lnTo>
                  <a:pt x="8702247" y="1749066"/>
                </a:lnTo>
                <a:cubicBezTo>
                  <a:pt x="8701363" y="1746121"/>
                  <a:pt x="8698197" y="1744502"/>
                  <a:pt x="8695253" y="1745459"/>
                </a:cubicBezTo>
                <a:cubicBezTo>
                  <a:pt x="8692308" y="1746342"/>
                  <a:pt x="8690688" y="1749508"/>
                  <a:pt x="8691645" y="1752453"/>
                </a:cubicBezTo>
                <a:lnTo>
                  <a:pt x="8714247" y="1824383"/>
                </a:lnTo>
                <a:cubicBezTo>
                  <a:pt x="8714983" y="1826739"/>
                  <a:pt x="8717192" y="1828285"/>
                  <a:pt x="8719622" y="1828285"/>
                </a:cubicBezTo>
                <a:cubicBezTo>
                  <a:pt x="8720138" y="1828211"/>
                  <a:pt x="8720726" y="1828138"/>
                  <a:pt x="8721241" y="1827990"/>
                </a:cubicBezTo>
                <a:close/>
                <a:moveTo>
                  <a:pt x="8697977" y="1756208"/>
                </a:moveTo>
                <a:cubicBezTo>
                  <a:pt x="8700995" y="1755619"/>
                  <a:pt x="8702983" y="1752674"/>
                  <a:pt x="8702394" y="1749655"/>
                </a:cubicBezTo>
                <a:lnTo>
                  <a:pt x="8688627" y="1678241"/>
                </a:lnTo>
                <a:cubicBezTo>
                  <a:pt x="8688038" y="1675222"/>
                  <a:pt x="8685093" y="1673234"/>
                  <a:pt x="8682074" y="1673823"/>
                </a:cubicBezTo>
                <a:cubicBezTo>
                  <a:pt x="8679055" y="1674412"/>
                  <a:pt x="8677067" y="1677357"/>
                  <a:pt x="8677657" y="1680376"/>
                </a:cubicBezTo>
                <a:lnTo>
                  <a:pt x="8691424" y="1751790"/>
                </a:lnTo>
                <a:cubicBezTo>
                  <a:pt x="8691939" y="1754441"/>
                  <a:pt x="8694296" y="1756355"/>
                  <a:pt x="8696946" y="1756281"/>
                </a:cubicBezTo>
                <a:cubicBezTo>
                  <a:pt x="8697314" y="1756281"/>
                  <a:pt x="8697682" y="1756281"/>
                  <a:pt x="8697977" y="1756208"/>
                </a:cubicBezTo>
                <a:close/>
                <a:moveTo>
                  <a:pt x="8688774" y="1679271"/>
                </a:moveTo>
                <a:lnTo>
                  <a:pt x="8688479" y="1611980"/>
                </a:lnTo>
                <a:cubicBezTo>
                  <a:pt x="8688479" y="1608888"/>
                  <a:pt x="8685976" y="1606385"/>
                  <a:pt x="8682884" y="1606458"/>
                </a:cubicBezTo>
                <a:cubicBezTo>
                  <a:pt x="8682884" y="1606458"/>
                  <a:pt x="8682884" y="1606458"/>
                  <a:pt x="8682884" y="1606458"/>
                </a:cubicBezTo>
                <a:cubicBezTo>
                  <a:pt x="8679791" y="1606458"/>
                  <a:pt x="8677362" y="1608961"/>
                  <a:pt x="8677362" y="1612054"/>
                </a:cubicBezTo>
                <a:lnTo>
                  <a:pt x="8677657" y="1679345"/>
                </a:lnTo>
                <a:cubicBezTo>
                  <a:pt x="8677657" y="1682437"/>
                  <a:pt x="8680160" y="1684941"/>
                  <a:pt x="8683252" y="1684867"/>
                </a:cubicBezTo>
                <a:cubicBezTo>
                  <a:pt x="8683252" y="1684867"/>
                  <a:pt x="8683252" y="1684867"/>
                  <a:pt x="8683252" y="1684867"/>
                </a:cubicBezTo>
                <a:cubicBezTo>
                  <a:pt x="8686270" y="1684867"/>
                  <a:pt x="8688774" y="1682364"/>
                  <a:pt x="8688774" y="1679271"/>
                </a:cubicBezTo>
                <a:close/>
                <a:moveTo>
                  <a:pt x="8688258" y="1613600"/>
                </a:moveTo>
                <a:lnTo>
                  <a:pt x="8706075" y="1553891"/>
                </a:lnTo>
                <a:cubicBezTo>
                  <a:pt x="8706959" y="1550946"/>
                  <a:pt x="8705266" y="1547854"/>
                  <a:pt x="8702320" y="1546971"/>
                </a:cubicBezTo>
                <a:cubicBezTo>
                  <a:pt x="8699375" y="1546087"/>
                  <a:pt x="8696284" y="1547780"/>
                  <a:pt x="8695400" y="1550725"/>
                </a:cubicBezTo>
                <a:lnTo>
                  <a:pt x="8677583" y="1610434"/>
                </a:lnTo>
                <a:cubicBezTo>
                  <a:pt x="8676700" y="1613379"/>
                  <a:pt x="8678393" y="1616471"/>
                  <a:pt x="8681338" y="1617354"/>
                </a:cubicBezTo>
                <a:cubicBezTo>
                  <a:pt x="8681853" y="1617502"/>
                  <a:pt x="8682443" y="1617575"/>
                  <a:pt x="8682958" y="1617575"/>
                </a:cubicBezTo>
                <a:cubicBezTo>
                  <a:pt x="8685313" y="1617575"/>
                  <a:pt x="8687522" y="1616029"/>
                  <a:pt x="8688258" y="1613600"/>
                </a:cubicBezTo>
                <a:close/>
                <a:moveTo>
                  <a:pt x="8703278" y="1557278"/>
                </a:moveTo>
                <a:lnTo>
                  <a:pt x="8796116" y="1509938"/>
                </a:lnTo>
                <a:cubicBezTo>
                  <a:pt x="8798840" y="1508539"/>
                  <a:pt x="8799945" y="1505153"/>
                  <a:pt x="8798546" y="1502429"/>
                </a:cubicBezTo>
                <a:cubicBezTo>
                  <a:pt x="8797147" y="1499705"/>
                  <a:pt x="8793761" y="1498600"/>
                  <a:pt x="8791037" y="1499999"/>
                </a:cubicBezTo>
                <a:lnTo>
                  <a:pt x="8698197" y="1547339"/>
                </a:lnTo>
                <a:cubicBezTo>
                  <a:pt x="8695473" y="1548738"/>
                  <a:pt x="8694369" y="1552124"/>
                  <a:pt x="8695768" y="1554848"/>
                </a:cubicBezTo>
                <a:cubicBezTo>
                  <a:pt x="8696799" y="1556762"/>
                  <a:pt x="8698713" y="1557940"/>
                  <a:pt x="8700775" y="1557867"/>
                </a:cubicBezTo>
                <a:cubicBezTo>
                  <a:pt x="8701658" y="1557867"/>
                  <a:pt x="8702468" y="1557720"/>
                  <a:pt x="8703278" y="1557278"/>
                </a:cubicBezTo>
                <a:close/>
                <a:moveTo>
                  <a:pt x="8798031" y="1508392"/>
                </a:moveTo>
                <a:lnTo>
                  <a:pt x="8829909" y="1466942"/>
                </a:lnTo>
                <a:cubicBezTo>
                  <a:pt x="8831823" y="1464513"/>
                  <a:pt x="8831308" y="1460979"/>
                  <a:pt x="8828878" y="1459138"/>
                </a:cubicBezTo>
                <a:cubicBezTo>
                  <a:pt x="8826449" y="1457224"/>
                  <a:pt x="8822915" y="1457666"/>
                  <a:pt x="8821075" y="1460169"/>
                </a:cubicBezTo>
                <a:lnTo>
                  <a:pt x="8789196" y="1501619"/>
                </a:lnTo>
                <a:cubicBezTo>
                  <a:pt x="8787282" y="1504048"/>
                  <a:pt x="8787797" y="1507582"/>
                  <a:pt x="8790226" y="1509423"/>
                </a:cubicBezTo>
                <a:cubicBezTo>
                  <a:pt x="8791257" y="1510233"/>
                  <a:pt x="8792435" y="1510601"/>
                  <a:pt x="8793687" y="1510601"/>
                </a:cubicBezTo>
                <a:cubicBezTo>
                  <a:pt x="8795307" y="1510601"/>
                  <a:pt x="8796926" y="1509791"/>
                  <a:pt x="8798031" y="1508392"/>
                </a:cubicBezTo>
                <a:close/>
                <a:moveTo>
                  <a:pt x="8826891" y="1469004"/>
                </a:moveTo>
                <a:lnTo>
                  <a:pt x="8890207" y="1452880"/>
                </a:lnTo>
                <a:cubicBezTo>
                  <a:pt x="8893152" y="1452144"/>
                  <a:pt x="8894993" y="1449125"/>
                  <a:pt x="8894256" y="1446107"/>
                </a:cubicBezTo>
                <a:cubicBezTo>
                  <a:pt x="8893520" y="1443162"/>
                  <a:pt x="8890502" y="1441321"/>
                  <a:pt x="8887483" y="1442058"/>
                </a:cubicBezTo>
                <a:lnTo>
                  <a:pt x="8824167" y="1458181"/>
                </a:lnTo>
                <a:cubicBezTo>
                  <a:pt x="8821222" y="1458917"/>
                  <a:pt x="8819381" y="1461936"/>
                  <a:pt x="8820118" y="1464954"/>
                </a:cubicBezTo>
                <a:cubicBezTo>
                  <a:pt x="8820780" y="1467458"/>
                  <a:pt x="8823063" y="1469151"/>
                  <a:pt x="8825566" y="1469151"/>
                </a:cubicBezTo>
                <a:cubicBezTo>
                  <a:pt x="8825934" y="1469151"/>
                  <a:pt x="8826375" y="1469077"/>
                  <a:pt x="8826891" y="1469004"/>
                </a:cubicBezTo>
                <a:close/>
                <a:moveTo>
                  <a:pt x="8891164" y="1452512"/>
                </a:moveTo>
                <a:lnTo>
                  <a:pt x="8956983" y="1421517"/>
                </a:lnTo>
                <a:cubicBezTo>
                  <a:pt x="8959781" y="1420191"/>
                  <a:pt x="8960959" y="1416878"/>
                  <a:pt x="8959633" y="1414081"/>
                </a:cubicBezTo>
                <a:cubicBezTo>
                  <a:pt x="8958308" y="1411283"/>
                  <a:pt x="8954995" y="1410105"/>
                  <a:pt x="8952197" y="1411430"/>
                </a:cubicBezTo>
                <a:lnTo>
                  <a:pt x="8886378" y="1442426"/>
                </a:lnTo>
                <a:cubicBezTo>
                  <a:pt x="8883581" y="1443751"/>
                  <a:pt x="8882402" y="1447064"/>
                  <a:pt x="8883728" y="1449862"/>
                </a:cubicBezTo>
                <a:cubicBezTo>
                  <a:pt x="8884685" y="1451923"/>
                  <a:pt x="8886747" y="1453101"/>
                  <a:pt x="8888808" y="1453027"/>
                </a:cubicBezTo>
                <a:cubicBezTo>
                  <a:pt x="8889617" y="1453027"/>
                  <a:pt x="8890428" y="1452880"/>
                  <a:pt x="8891164" y="1452512"/>
                </a:cubicBezTo>
                <a:close/>
                <a:moveTo>
                  <a:pt x="8996592" y="1435211"/>
                </a:moveTo>
                <a:cubicBezTo>
                  <a:pt x="8997844" y="1432413"/>
                  <a:pt x="8996592" y="1429100"/>
                  <a:pt x="8993794" y="1427848"/>
                </a:cubicBezTo>
                <a:lnTo>
                  <a:pt x="8956909" y="1411430"/>
                </a:lnTo>
                <a:cubicBezTo>
                  <a:pt x="8954111" y="1410179"/>
                  <a:pt x="8950799" y="1411430"/>
                  <a:pt x="8949547" y="1414228"/>
                </a:cubicBezTo>
                <a:cubicBezTo>
                  <a:pt x="8948296" y="1417026"/>
                  <a:pt x="8949547" y="1420339"/>
                  <a:pt x="8952345" y="1421590"/>
                </a:cubicBezTo>
                <a:lnTo>
                  <a:pt x="8989230" y="1438008"/>
                </a:lnTo>
                <a:cubicBezTo>
                  <a:pt x="8989966" y="1438303"/>
                  <a:pt x="8990776" y="1438524"/>
                  <a:pt x="8991513" y="1438524"/>
                </a:cubicBezTo>
                <a:cubicBezTo>
                  <a:pt x="8993647" y="1438450"/>
                  <a:pt x="8995635" y="1437272"/>
                  <a:pt x="8996592" y="1435211"/>
                </a:cubicBezTo>
                <a:close/>
                <a:moveTo>
                  <a:pt x="8992764" y="1438303"/>
                </a:moveTo>
                <a:lnTo>
                  <a:pt x="9102904" y="1411725"/>
                </a:lnTo>
                <a:cubicBezTo>
                  <a:pt x="9105922" y="1410989"/>
                  <a:pt x="9107763" y="1407970"/>
                  <a:pt x="9107027" y="1405025"/>
                </a:cubicBezTo>
                <a:cubicBezTo>
                  <a:pt x="9106291" y="1402080"/>
                  <a:pt x="9103419" y="1400240"/>
                  <a:pt x="9100328" y="1400902"/>
                </a:cubicBezTo>
                <a:lnTo>
                  <a:pt x="8990187" y="1427480"/>
                </a:lnTo>
                <a:cubicBezTo>
                  <a:pt x="8987168" y="1428216"/>
                  <a:pt x="8985328" y="1431235"/>
                  <a:pt x="8986064" y="1434180"/>
                </a:cubicBezTo>
                <a:cubicBezTo>
                  <a:pt x="8986727" y="1436757"/>
                  <a:pt x="8989009" y="1438450"/>
                  <a:pt x="8991513" y="1438450"/>
                </a:cubicBezTo>
                <a:cubicBezTo>
                  <a:pt x="8991954" y="1438450"/>
                  <a:pt x="8992322" y="1438450"/>
                  <a:pt x="8992764" y="1438303"/>
                </a:cubicBezTo>
                <a:close/>
                <a:moveTo>
                  <a:pt x="9145090" y="1449714"/>
                </a:moveTo>
                <a:cubicBezTo>
                  <a:pt x="9147299" y="1447579"/>
                  <a:pt x="9147226" y="1444045"/>
                  <a:pt x="9145090" y="1441837"/>
                </a:cubicBezTo>
                <a:lnTo>
                  <a:pt x="9105555" y="1402375"/>
                </a:lnTo>
                <a:cubicBezTo>
                  <a:pt x="9103346" y="1400240"/>
                  <a:pt x="9099812" y="1400240"/>
                  <a:pt x="9097677" y="1402375"/>
                </a:cubicBezTo>
                <a:cubicBezTo>
                  <a:pt x="9095468" y="1404510"/>
                  <a:pt x="9095542" y="1408044"/>
                  <a:pt x="9097677" y="1410252"/>
                </a:cubicBezTo>
                <a:lnTo>
                  <a:pt x="9137212" y="1449714"/>
                </a:lnTo>
                <a:cubicBezTo>
                  <a:pt x="9138317" y="1450819"/>
                  <a:pt x="9139716" y="1451334"/>
                  <a:pt x="9141188" y="1451334"/>
                </a:cubicBezTo>
                <a:cubicBezTo>
                  <a:pt x="9142587" y="1451334"/>
                  <a:pt x="9143986" y="1450745"/>
                  <a:pt x="9145090" y="1449714"/>
                </a:cubicBezTo>
                <a:close/>
                <a:moveTo>
                  <a:pt x="9177043" y="1507656"/>
                </a:moveTo>
                <a:cubicBezTo>
                  <a:pt x="9179693" y="1506110"/>
                  <a:pt x="9180576" y="1502723"/>
                  <a:pt x="9179104" y="1499999"/>
                </a:cubicBezTo>
                <a:lnTo>
                  <a:pt x="9145974" y="1442941"/>
                </a:lnTo>
                <a:cubicBezTo>
                  <a:pt x="9144428" y="1440291"/>
                  <a:pt x="9140967" y="1439407"/>
                  <a:pt x="9138317" y="1440953"/>
                </a:cubicBezTo>
                <a:cubicBezTo>
                  <a:pt x="9135666" y="1442499"/>
                  <a:pt x="9134783" y="1445886"/>
                  <a:pt x="9136329" y="1448610"/>
                </a:cubicBezTo>
                <a:lnTo>
                  <a:pt x="9169459" y="1505668"/>
                </a:lnTo>
                <a:cubicBezTo>
                  <a:pt x="9170490" y="1507435"/>
                  <a:pt x="9172404" y="1508466"/>
                  <a:pt x="9174319" y="1508466"/>
                </a:cubicBezTo>
                <a:cubicBezTo>
                  <a:pt x="9175276" y="1508392"/>
                  <a:pt x="9176233" y="1508098"/>
                  <a:pt x="9177043" y="1507656"/>
                </a:cubicBezTo>
                <a:close/>
                <a:moveTo>
                  <a:pt x="9203915" y="1577377"/>
                </a:moveTo>
                <a:cubicBezTo>
                  <a:pt x="9206787" y="1576273"/>
                  <a:pt x="9208185" y="1573033"/>
                  <a:pt x="9207008" y="1570162"/>
                </a:cubicBezTo>
                <a:lnTo>
                  <a:pt x="9179399" y="1500735"/>
                </a:lnTo>
                <a:cubicBezTo>
                  <a:pt x="9178221" y="1497864"/>
                  <a:pt x="9174981" y="1496465"/>
                  <a:pt x="9172183" y="1497643"/>
                </a:cubicBezTo>
                <a:cubicBezTo>
                  <a:pt x="9169313" y="1498747"/>
                  <a:pt x="9167913" y="1501987"/>
                  <a:pt x="9169092" y="1504858"/>
                </a:cubicBezTo>
                <a:lnTo>
                  <a:pt x="9196700" y="1574285"/>
                </a:lnTo>
                <a:cubicBezTo>
                  <a:pt x="9197584" y="1576494"/>
                  <a:pt x="9199719" y="1577819"/>
                  <a:pt x="9201927" y="1577819"/>
                </a:cubicBezTo>
                <a:cubicBezTo>
                  <a:pt x="9202590" y="1577819"/>
                  <a:pt x="9203253" y="1577671"/>
                  <a:pt x="9203915" y="1577377"/>
                </a:cubicBezTo>
                <a:close/>
                <a:moveTo>
                  <a:pt x="9226371" y="1654092"/>
                </a:moveTo>
                <a:cubicBezTo>
                  <a:pt x="9229315" y="1653209"/>
                  <a:pt x="9231009" y="1650117"/>
                  <a:pt x="9230125" y="1647172"/>
                </a:cubicBezTo>
                <a:lnTo>
                  <a:pt x="9207228" y="1570604"/>
                </a:lnTo>
                <a:cubicBezTo>
                  <a:pt x="9206345" y="1567659"/>
                  <a:pt x="9203179" y="1565965"/>
                  <a:pt x="9200308" y="1566849"/>
                </a:cubicBezTo>
                <a:cubicBezTo>
                  <a:pt x="9197363" y="1567732"/>
                  <a:pt x="9195670" y="1570825"/>
                  <a:pt x="9196553" y="1573769"/>
                </a:cubicBezTo>
                <a:lnTo>
                  <a:pt x="9219523" y="1650338"/>
                </a:lnTo>
                <a:cubicBezTo>
                  <a:pt x="9220259" y="1652767"/>
                  <a:pt x="9222468" y="1654313"/>
                  <a:pt x="9224898" y="1654313"/>
                </a:cubicBezTo>
                <a:cubicBezTo>
                  <a:pt x="9225340" y="1654313"/>
                  <a:pt x="9225855" y="1654240"/>
                  <a:pt x="9226371" y="1654092"/>
                </a:cubicBezTo>
                <a:close/>
                <a:moveTo>
                  <a:pt x="9244703" y="1734194"/>
                </a:moveTo>
                <a:cubicBezTo>
                  <a:pt x="9247721" y="1733532"/>
                  <a:pt x="9249561" y="1730513"/>
                  <a:pt x="9248825" y="1727495"/>
                </a:cubicBezTo>
                <a:lnTo>
                  <a:pt x="9230198" y="1647466"/>
                </a:lnTo>
                <a:cubicBezTo>
                  <a:pt x="9229536" y="1644448"/>
                  <a:pt x="9226591" y="1642607"/>
                  <a:pt x="9223499" y="1643343"/>
                </a:cubicBezTo>
                <a:cubicBezTo>
                  <a:pt x="9220480" y="1644006"/>
                  <a:pt x="9218640" y="1647025"/>
                  <a:pt x="9219376" y="1650043"/>
                </a:cubicBezTo>
                <a:lnTo>
                  <a:pt x="9238003" y="1730072"/>
                </a:lnTo>
                <a:cubicBezTo>
                  <a:pt x="9238591" y="1732648"/>
                  <a:pt x="9240874" y="1734415"/>
                  <a:pt x="9243451" y="1734342"/>
                </a:cubicBezTo>
                <a:cubicBezTo>
                  <a:pt x="9243893" y="1734342"/>
                  <a:pt x="9244334" y="1734342"/>
                  <a:pt x="9244703" y="1734194"/>
                </a:cubicBezTo>
                <a:close/>
                <a:moveTo>
                  <a:pt x="9259206" y="1814223"/>
                </a:moveTo>
                <a:cubicBezTo>
                  <a:pt x="9262225" y="1813634"/>
                  <a:pt x="9264212" y="1810763"/>
                  <a:pt x="9263697" y="1807744"/>
                </a:cubicBezTo>
                <a:lnTo>
                  <a:pt x="9248973" y="1727789"/>
                </a:lnTo>
                <a:cubicBezTo>
                  <a:pt x="9248384" y="1724771"/>
                  <a:pt x="9245439" y="1722709"/>
                  <a:pt x="9242494" y="1723298"/>
                </a:cubicBezTo>
                <a:cubicBezTo>
                  <a:pt x="9239475" y="1723887"/>
                  <a:pt x="9237487" y="1726758"/>
                  <a:pt x="9238003" y="1729777"/>
                </a:cubicBezTo>
                <a:lnTo>
                  <a:pt x="9252727" y="1809732"/>
                </a:lnTo>
                <a:cubicBezTo>
                  <a:pt x="9253242" y="1812456"/>
                  <a:pt x="9255599" y="1814296"/>
                  <a:pt x="9258249" y="1814296"/>
                </a:cubicBezTo>
                <a:cubicBezTo>
                  <a:pt x="9258544" y="1814296"/>
                  <a:pt x="9258838" y="1814296"/>
                  <a:pt x="9259206" y="1814223"/>
                </a:cubicBezTo>
                <a:close/>
                <a:moveTo>
                  <a:pt x="9270324" y="1890423"/>
                </a:moveTo>
                <a:cubicBezTo>
                  <a:pt x="9273342" y="1889981"/>
                  <a:pt x="9275477" y="1887110"/>
                  <a:pt x="9275036" y="1884091"/>
                </a:cubicBezTo>
                <a:lnTo>
                  <a:pt x="9263771" y="1807891"/>
                </a:lnTo>
                <a:cubicBezTo>
                  <a:pt x="9263329" y="1804799"/>
                  <a:pt x="9260458" y="1802738"/>
                  <a:pt x="9257439" y="1803179"/>
                </a:cubicBezTo>
                <a:cubicBezTo>
                  <a:pt x="9254421" y="1803621"/>
                  <a:pt x="9252285" y="1806492"/>
                  <a:pt x="9252727" y="1809511"/>
                </a:cubicBezTo>
                <a:lnTo>
                  <a:pt x="9263992" y="1885711"/>
                </a:lnTo>
                <a:cubicBezTo>
                  <a:pt x="9264433" y="1888509"/>
                  <a:pt x="9266790" y="1890496"/>
                  <a:pt x="9269514" y="1890496"/>
                </a:cubicBezTo>
                <a:cubicBezTo>
                  <a:pt x="9269808" y="1890496"/>
                  <a:pt x="9270029" y="1890496"/>
                  <a:pt x="9270324" y="1890423"/>
                </a:cubicBezTo>
                <a:close/>
                <a:moveTo>
                  <a:pt x="9278422" y="1959187"/>
                </a:moveTo>
                <a:cubicBezTo>
                  <a:pt x="9281514" y="1958819"/>
                  <a:pt x="9283649" y="1956021"/>
                  <a:pt x="9283281" y="1953002"/>
                </a:cubicBezTo>
                <a:lnTo>
                  <a:pt x="9275036" y="1884312"/>
                </a:lnTo>
                <a:cubicBezTo>
                  <a:pt x="9274667" y="1881220"/>
                  <a:pt x="9271575" y="1879085"/>
                  <a:pt x="9268851" y="1879453"/>
                </a:cubicBezTo>
                <a:cubicBezTo>
                  <a:pt x="9265759" y="1879821"/>
                  <a:pt x="9263624" y="1882619"/>
                  <a:pt x="9263992" y="1885637"/>
                </a:cubicBezTo>
                <a:lnTo>
                  <a:pt x="9272238" y="1954328"/>
                </a:lnTo>
                <a:cubicBezTo>
                  <a:pt x="9272605" y="1957199"/>
                  <a:pt x="9275036" y="1959260"/>
                  <a:pt x="9277833" y="1959260"/>
                </a:cubicBezTo>
                <a:cubicBezTo>
                  <a:pt x="9277980" y="1959187"/>
                  <a:pt x="9278201" y="1959187"/>
                  <a:pt x="9278422" y="1959187"/>
                </a:cubicBezTo>
                <a:close/>
                <a:moveTo>
                  <a:pt x="9280851" y="2022871"/>
                </a:moveTo>
                <a:cubicBezTo>
                  <a:pt x="9283944" y="2022724"/>
                  <a:pt x="9286299" y="2020147"/>
                  <a:pt x="9286153" y="2017055"/>
                </a:cubicBezTo>
                <a:lnTo>
                  <a:pt x="9283281" y="1953371"/>
                </a:lnTo>
                <a:cubicBezTo>
                  <a:pt x="9283134" y="1950278"/>
                  <a:pt x="9280631" y="1947849"/>
                  <a:pt x="9277465" y="1948070"/>
                </a:cubicBezTo>
                <a:cubicBezTo>
                  <a:pt x="9274372" y="1948217"/>
                  <a:pt x="9272017" y="1950794"/>
                  <a:pt x="9272164" y="1953886"/>
                </a:cubicBezTo>
                <a:lnTo>
                  <a:pt x="9275036" y="2017570"/>
                </a:lnTo>
                <a:cubicBezTo>
                  <a:pt x="9275183" y="2020589"/>
                  <a:pt x="9277686" y="2022945"/>
                  <a:pt x="9280631" y="2022871"/>
                </a:cubicBezTo>
                <a:cubicBezTo>
                  <a:pt x="9280705" y="2022871"/>
                  <a:pt x="9280777" y="2022871"/>
                  <a:pt x="9280851" y="2022871"/>
                </a:cubicBezTo>
                <a:close/>
                <a:moveTo>
                  <a:pt x="9281293" y="2078898"/>
                </a:moveTo>
                <a:lnTo>
                  <a:pt x="9286153" y="2017791"/>
                </a:lnTo>
                <a:cubicBezTo>
                  <a:pt x="9286373" y="2014699"/>
                  <a:pt x="9284091" y="2012048"/>
                  <a:pt x="9281072" y="2011828"/>
                </a:cubicBezTo>
                <a:cubicBezTo>
                  <a:pt x="9278053" y="2011680"/>
                  <a:pt x="9275329" y="2013889"/>
                  <a:pt x="9275109" y="2016981"/>
                </a:cubicBezTo>
                <a:lnTo>
                  <a:pt x="9270250" y="2078088"/>
                </a:lnTo>
                <a:cubicBezTo>
                  <a:pt x="9270029" y="2081180"/>
                  <a:pt x="9272311" y="2083831"/>
                  <a:pt x="9275329" y="2084052"/>
                </a:cubicBezTo>
                <a:cubicBezTo>
                  <a:pt x="9275477" y="2084052"/>
                  <a:pt x="9275624" y="2084052"/>
                  <a:pt x="9275845" y="2084052"/>
                </a:cubicBezTo>
                <a:cubicBezTo>
                  <a:pt x="9278643" y="2084052"/>
                  <a:pt x="9281072" y="2081843"/>
                  <a:pt x="9281293" y="2078898"/>
                </a:cubicBezTo>
                <a:close/>
                <a:moveTo>
                  <a:pt x="9263550" y="2141183"/>
                </a:moveTo>
                <a:lnTo>
                  <a:pt x="9281146" y="2080002"/>
                </a:lnTo>
                <a:cubicBezTo>
                  <a:pt x="9282029" y="2077058"/>
                  <a:pt x="9280262" y="2073966"/>
                  <a:pt x="9277317" y="2073082"/>
                </a:cubicBezTo>
                <a:cubicBezTo>
                  <a:pt x="9274372" y="2072272"/>
                  <a:pt x="9271281" y="2073966"/>
                  <a:pt x="9270397" y="2076910"/>
                </a:cubicBezTo>
                <a:lnTo>
                  <a:pt x="9252801" y="2138091"/>
                </a:lnTo>
                <a:cubicBezTo>
                  <a:pt x="9251918" y="2141036"/>
                  <a:pt x="9253685" y="2144129"/>
                  <a:pt x="9256630" y="2145012"/>
                </a:cubicBezTo>
                <a:cubicBezTo>
                  <a:pt x="9257145" y="2145159"/>
                  <a:pt x="9257661" y="2145233"/>
                  <a:pt x="9258176" y="2145233"/>
                </a:cubicBezTo>
                <a:cubicBezTo>
                  <a:pt x="9260605" y="2145233"/>
                  <a:pt x="9262814" y="2143613"/>
                  <a:pt x="9263550" y="2141183"/>
                </a:cubicBezTo>
                <a:close/>
                <a:moveTo>
                  <a:pt x="9227695" y="2206046"/>
                </a:moveTo>
                <a:lnTo>
                  <a:pt x="9263035" y="2142361"/>
                </a:lnTo>
                <a:cubicBezTo>
                  <a:pt x="9264507" y="2139637"/>
                  <a:pt x="9263550" y="2136251"/>
                  <a:pt x="9260900" y="2134778"/>
                </a:cubicBezTo>
                <a:cubicBezTo>
                  <a:pt x="9258176" y="2133306"/>
                  <a:pt x="9254789" y="2134263"/>
                  <a:pt x="9253316" y="2136913"/>
                </a:cubicBezTo>
                <a:lnTo>
                  <a:pt x="9217978" y="2200597"/>
                </a:lnTo>
                <a:cubicBezTo>
                  <a:pt x="9216505" y="2203321"/>
                  <a:pt x="9217462" y="2206708"/>
                  <a:pt x="9220112" y="2208181"/>
                </a:cubicBezTo>
                <a:cubicBezTo>
                  <a:pt x="9220995" y="2208696"/>
                  <a:pt x="9221953" y="2208917"/>
                  <a:pt x="9222836" y="2208843"/>
                </a:cubicBezTo>
                <a:cubicBezTo>
                  <a:pt x="9224824" y="2208917"/>
                  <a:pt x="9226665" y="2207886"/>
                  <a:pt x="9227695" y="2206046"/>
                </a:cubicBezTo>
                <a:close/>
                <a:moveTo>
                  <a:pt x="9181019" y="2274000"/>
                </a:moveTo>
                <a:lnTo>
                  <a:pt x="9227401" y="2206561"/>
                </a:lnTo>
                <a:cubicBezTo>
                  <a:pt x="9229168" y="2204058"/>
                  <a:pt x="9228505" y="2200524"/>
                  <a:pt x="9225929" y="2198830"/>
                </a:cubicBezTo>
                <a:cubicBezTo>
                  <a:pt x="9223426" y="2197137"/>
                  <a:pt x="9219966" y="2197726"/>
                  <a:pt x="9218198" y="2200303"/>
                </a:cubicBezTo>
                <a:lnTo>
                  <a:pt x="9171816" y="2267742"/>
                </a:lnTo>
                <a:cubicBezTo>
                  <a:pt x="9170049" y="2270245"/>
                  <a:pt x="9170711" y="2273779"/>
                  <a:pt x="9173288" y="2275472"/>
                </a:cubicBezTo>
                <a:cubicBezTo>
                  <a:pt x="9174245" y="2276135"/>
                  <a:pt x="9175349" y="2276429"/>
                  <a:pt x="9176454" y="2276429"/>
                </a:cubicBezTo>
                <a:cubicBezTo>
                  <a:pt x="9178221" y="2276356"/>
                  <a:pt x="9179988" y="2275546"/>
                  <a:pt x="9181019" y="2274000"/>
                </a:cubicBezTo>
                <a:close/>
                <a:moveTo>
                  <a:pt x="9130292" y="2346445"/>
                </a:moveTo>
                <a:lnTo>
                  <a:pt x="9181019" y="2274000"/>
                </a:lnTo>
                <a:cubicBezTo>
                  <a:pt x="9182785" y="2271497"/>
                  <a:pt x="9182197" y="2268036"/>
                  <a:pt x="9179619" y="2266269"/>
                </a:cubicBezTo>
                <a:cubicBezTo>
                  <a:pt x="9177116" y="2264502"/>
                  <a:pt x="9173656" y="2265091"/>
                  <a:pt x="9171889" y="2267668"/>
                </a:cubicBezTo>
                <a:lnTo>
                  <a:pt x="9121163" y="2340113"/>
                </a:lnTo>
                <a:cubicBezTo>
                  <a:pt x="9119396" y="2342617"/>
                  <a:pt x="9119985" y="2346077"/>
                  <a:pt x="9122488" y="2347844"/>
                </a:cubicBezTo>
                <a:cubicBezTo>
                  <a:pt x="9123445" y="2348506"/>
                  <a:pt x="9124623" y="2348875"/>
                  <a:pt x="9125727" y="2348875"/>
                </a:cubicBezTo>
                <a:cubicBezTo>
                  <a:pt x="9127494" y="2348801"/>
                  <a:pt x="9129188" y="2347991"/>
                  <a:pt x="9130292" y="2346445"/>
                </a:cubicBezTo>
                <a:close/>
                <a:moveTo>
                  <a:pt x="9079934" y="2423749"/>
                </a:moveTo>
                <a:lnTo>
                  <a:pt x="9130366" y="2346224"/>
                </a:lnTo>
                <a:cubicBezTo>
                  <a:pt x="9132059" y="2343647"/>
                  <a:pt x="9131323" y="2340187"/>
                  <a:pt x="9128746" y="2338494"/>
                </a:cubicBezTo>
                <a:cubicBezTo>
                  <a:pt x="9126169" y="2336800"/>
                  <a:pt x="9122709" y="2337537"/>
                  <a:pt x="9121015" y="2340113"/>
                </a:cubicBezTo>
                <a:lnTo>
                  <a:pt x="9070584" y="2417639"/>
                </a:lnTo>
                <a:cubicBezTo>
                  <a:pt x="9068891" y="2420215"/>
                  <a:pt x="9069627" y="2423676"/>
                  <a:pt x="9072203" y="2425369"/>
                </a:cubicBezTo>
                <a:cubicBezTo>
                  <a:pt x="9073160" y="2425958"/>
                  <a:pt x="9074191" y="2426252"/>
                  <a:pt x="9075296" y="2426252"/>
                </a:cubicBezTo>
                <a:cubicBezTo>
                  <a:pt x="9077136" y="2426326"/>
                  <a:pt x="9078903" y="2425443"/>
                  <a:pt x="9079934" y="2423749"/>
                </a:cubicBezTo>
                <a:close/>
                <a:moveTo>
                  <a:pt x="9034435" y="2506134"/>
                </a:moveTo>
                <a:lnTo>
                  <a:pt x="9080154" y="2423455"/>
                </a:lnTo>
                <a:cubicBezTo>
                  <a:pt x="9081627" y="2420731"/>
                  <a:pt x="9080670" y="2417344"/>
                  <a:pt x="9077946" y="2415872"/>
                </a:cubicBezTo>
                <a:cubicBezTo>
                  <a:pt x="9075222" y="2414399"/>
                  <a:pt x="9071835" y="2415356"/>
                  <a:pt x="9070363" y="2418080"/>
                </a:cubicBezTo>
                <a:lnTo>
                  <a:pt x="9024643" y="2500759"/>
                </a:lnTo>
                <a:cubicBezTo>
                  <a:pt x="9023170" y="2503483"/>
                  <a:pt x="9024127" y="2506870"/>
                  <a:pt x="9026851" y="2508342"/>
                </a:cubicBezTo>
                <a:cubicBezTo>
                  <a:pt x="9027735" y="2508858"/>
                  <a:pt x="9028692" y="2509079"/>
                  <a:pt x="9029575" y="2509005"/>
                </a:cubicBezTo>
                <a:cubicBezTo>
                  <a:pt x="9031489" y="2509005"/>
                  <a:pt x="9033404" y="2507901"/>
                  <a:pt x="9034435" y="2506134"/>
                </a:cubicBezTo>
                <a:close/>
                <a:moveTo>
                  <a:pt x="8993427" y="2588444"/>
                </a:moveTo>
                <a:lnTo>
                  <a:pt x="9034508" y="2505913"/>
                </a:lnTo>
                <a:cubicBezTo>
                  <a:pt x="9035908" y="2503115"/>
                  <a:pt x="9034729" y="2499802"/>
                  <a:pt x="9032005" y="2498403"/>
                </a:cubicBezTo>
                <a:cubicBezTo>
                  <a:pt x="9029208" y="2497078"/>
                  <a:pt x="9025894" y="2498109"/>
                  <a:pt x="9024496" y="2500906"/>
                </a:cubicBezTo>
                <a:lnTo>
                  <a:pt x="8983414" y="2583438"/>
                </a:lnTo>
                <a:cubicBezTo>
                  <a:pt x="8982015" y="2586236"/>
                  <a:pt x="8983193" y="2589549"/>
                  <a:pt x="8985917" y="2590948"/>
                </a:cubicBezTo>
                <a:cubicBezTo>
                  <a:pt x="8986727" y="2591316"/>
                  <a:pt x="8987610" y="2591537"/>
                  <a:pt x="8988420" y="2591537"/>
                </a:cubicBezTo>
                <a:cubicBezTo>
                  <a:pt x="8990482" y="2591537"/>
                  <a:pt x="8992396" y="2590359"/>
                  <a:pt x="8993427" y="2588444"/>
                </a:cubicBezTo>
                <a:close/>
                <a:moveTo>
                  <a:pt x="8956763" y="2665602"/>
                </a:moveTo>
                <a:lnTo>
                  <a:pt x="8993427" y="2588371"/>
                </a:lnTo>
                <a:cubicBezTo>
                  <a:pt x="8994752" y="2585573"/>
                  <a:pt x="8993574" y="2582260"/>
                  <a:pt x="8990776" y="2580935"/>
                </a:cubicBezTo>
                <a:cubicBezTo>
                  <a:pt x="8987979" y="2579610"/>
                  <a:pt x="8984665" y="2580788"/>
                  <a:pt x="8983340" y="2583585"/>
                </a:cubicBezTo>
                <a:lnTo>
                  <a:pt x="8946675" y="2660816"/>
                </a:lnTo>
                <a:cubicBezTo>
                  <a:pt x="8945351" y="2663614"/>
                  <a:pt x="8946529" y="2666927"/>
                  <a:pt x="8949327" y="2668252"/>
                </a:cubicBezTo>
                <a:cubicBezTo>
                  <a:pt x="8950136" y="2668620"/>
                  <a:pt x="8950946" y="2668767"/>
                  <a:pt x="8951756" y="2668767"/>
                </a:cubicBezTo>
                <a:cubicBezTo>
                  <a:pt x="8953818" y="2668767"/>
                  <a:pt x="8955805" y="2667589"/>
                  <a:pt x="8956763" y="2665602"/>
                </a:cubicBezTo>
                <a:close/>
                <a:moveTo>
                  <a:pt x="8920540" y="2732230"/>
                </a:moveTo>
                <a:lnTo>
                  <a:pt x="8956615" y="2665896"/>
                </a:lnTo>
                <a:cubicBezTo>
                  <a:pt x="8958087" y="2663172"/>
                  <a:pt x="8957056" y="2659785"/>
                  <a:pt x="8954406" y="2658313"/>
                </a:cubicBezTo>
                <a:cubicBezTo>
                  <a:pt x="8951682" y="2656840"/>
                  <a:pt x="8948296" y="2657797"/>
                  <a:pt x="8946823" y="2660521"/>
                </a:cubicBezTo>
                <a:lnTo>
                  <a:pt x="8910748" y="2726856"/>
                </a:lnTo>
                <a:cubicBezTo>
                  <a:pt x="8909275" y="2729580"/>
                  <a:pt x="8910306" y="2732967"/>
                  <a:pt x="8912956" y="2734439"/>
                </a:cubicBezTo>
                <a:cubicBezTo>
                  <a:pt x="8913840" y="2734881"/>
                  <a:pt x="8914723" y="2735102"/>
                  <a:pt x="8915680" y="2735102"/>
                </a:cubicBezTo>
                <a:cubicBezTo>
                  <a:pt x="8917595" y="2735102"/>
                  <a:pt x="8919509" y="2734071"/>
                  <a:pt x="8920540" y="2732230"/>
                </a:cubicBezTo>
                <a:close/>
                <a:moveTo>
                  <a:pt x="8880709" y="2782957"/>
                </a:moveTo>
                <a:lnTo>
                  <a:pt x="8920024" y="2732967"/>
                </a:lnTo>
                <a:cubicBezTo>
                  <a:pt x="8921938" y="2730537"/>
                  <a:pt x="8921497" y="2727077"/>
                  <a:pt x="8919067" y="2725163"/>
                </a:cubicBezTo>
                <a:cubicBezTo>
                  <a:pt x="8916637" y="2723249"/>
                  <a:pt x="8913177" y="2723690"/>
                  <a:pt x="8911263" y="2726120"/>
                </a:cubicBezTo>
                <a:lnTo>
                  <a:pt x="8871949" y="2776110"/>
                </a:lnTo>
                <a:cubicBezTo>
                  <a:pt x="8870034" y="2778539"/>
                  <a:pt x="8870476" y="2782000"/>
                  <a:pt x="8872906" y="2783914"/>
                </a:cubicBezTo>
                <a:cubicBezTo>
                  <a:pt x="8873937" y="2784724"/>
                  <a:pt x="8875188" y="2785092"/>
                  <a:pt x="8876366" y="2785092"/>
                </a:cubicBezTo>
                <a:cubicBezTo>
                  <a:pt x="8877985" y="2785092"/>
                  <a:pt x="8879605" y="2784356"/>
                  <a:pt x="8880709" y="2782957"/>
                </a:cubicBezTo>
                <a:close/>
                <a:moveTo>
                  <a:pt x="8834916" y="2831769"/>
                </a:moveTo>
                <a:lnTo>
                  <a:pt x="8880342" y="2783399"/>
                </a:lnTo>
                <a:cubicBezTo>
                  <a:pt x="8882476" y="2781116"/>
                  <a:pt x="8882329" y="2777656"/>
                  <a:pt x="8880121" y="2775521"/>
                </a:cubicBezTo>
                <a:cubicBezTo>
                  <a:pt x="8877912" y="2773459"/>
                  <a:pt x="8874378" y="2773533"/>
                  <a:pt x="8872242" y="2775742"/>
                </a:cubicBezTo>
                <a:lnTo>
                  <a:pt x="8826818" y="2824112"/>
                </a:lnTo>
                <a:cubicBezTo>
                  <a:pt x="8824682" y="2826395"/>
                  <a:pt x="8824830" y="2829855"/>
                  <a:pt x="8827038" y="2831990"/>
                </a:cubicBezTo>
                <a:cubicBezTo>
                  <a:pt x="8828142" y="2833021"/>
                  <a:pt x="8829542" y="2833536"/>
                  <a:pt x="8830866" y="2833462"/>
                </a:cubicBezTo>
                <a:cubicBezTo>
                  <a:pt x="8832413" y="2833462"/>
                  <a:pt x="8833885" y="2832873"/>
                  <a:pt x="8834916" y="2831769"/>
                </a:cubicBezTo>
                <a:close/>
                <a:moveTo>
                  <a:pt x="8780803" y="2892803"/>
                </a:moveTo>
                <a:lnTo>
                  <a:pt x="8835063" y="2831622"/>
                </a:lnTo>
                <a:cubicBezTo>
                  <a:pt x="8837125" y="2829339"/>
                  <a:pt x="8836904" y="2825806"/>
                  <a:pt x="8834621" y="2823744"/>
                </a:cubicBezTo>
                <a:cubicBezTo>
                  <a:pt x="8832339" y="2821683"/>
                  <a:pt x="8828805" y="2821904"/>
                  <a:pt x="8826744" y="2824186"/>
                </a:cubicBezTo>
                <a:lnTo>
                  <a:pt x="8772484" y="2885367"/>
                </a:lnTo>
                <a:cubicBezTo>
                  <a:pt x="8770422" y="2887649"/>
                  <a:pt x="8770643" y="2891183"/>
                  <a:pt x="8772925" y="2893245"/>
                </a:cubicBezTo>
                <a:cubicBezTo>
                  <a:pt x="8774029" y="2894201"/>
                  <a:pt x="8775355" y="2894643"/>
                  <a:pt x="8776680" y="2894643"/>
                </a:cubicBezTo>
                <a:cubicBezTo>
                  <a:pt x="8778153" y="2894643"/>
                  <a:pt x="8779698" y="2894054"/>
                  <a:pt x="8780803" y="2892803"/>
                </a:cubicBezTo>
                <a:close/>
                <a:moveTo>
                  <a:pt x="8715205" y="2982034"/>
                </a:moveTo>
                <a:lnTo>
                  <a:pt x="8781097" y="2892361"/>
                </a:lnTo>
                <a:cubicBezTo>
                  <a:pt x="8782937" y="2889858"/>
                  <a:pt x="8782423" y="2886397"/>
                  <a:pt x="8779920" y="2884557"/>
                </a:cubicBezTo>
                <a:cubicBezTo>
                  <a:pt x="8777489" y="2882716"/>
                  <a:pt x="8773956" y="2883232"/>
                  <a:pt x="8772115" y="2885735"/>
                </a:cubicBezTo>
                <a:lnTo>
                  <a:pt x="8706223" y="2975408"/>
                </a:lnTo>
                <a:cubicBezTo>
                  <a:pt x="8704382" y="2977911"/>
                  <a:pt x="8704897" y="2981371"/>
                  <a:pt x="8707400" y="2983212"/>
                </a:cubicBezTo>
                <a:cubicBezTo>
                  <a:pt x="8708431" y="2983948"/>
                  <a:pt x="8709609" y="2984316"/>
                  <a:pt x="8710714" y="2984316"/>
                </a:cubicBezTo>
                <a:cubicBezTo>
                  <a:pt x="8712480" y="2984316"/>
                  <a:pt x="8714100" y="2983506"/>
                  <a:pt x="8715205" y="2982034"/>
                </a:cubicBezTo>
                <a:close/>
                <a:moveTo>
                  <a:pt x="8635471" y="3114998"/>
                </a:moveTo>
                <a:lnTo>
                  <a:pt x="8715499" y="2981592"/>
                </a:lnTo>
                <a:cubicBezTo>
                  <a:pt x="8717045" y="2978942"/>
                  <a:pt x="8716235" y="2975555"/>
                  <a:pt x="8713585" y="2973935"/>
                </a:cubicBezTo>
                <a:cubicBezTo>
                  <a:pt x="8710935" y="2972389"/>
                  <a:pt x="8707547" y="2973199"/>
                  <a:pt x="8705928" y="2975850"/>
                </a:cubicBezTo>
                <a:lnTo>
                  <a:pt x="8625900" y="3109255"/>
                </a:lnTo>
                <a:cubicBezTo>
                  <a:pt x="8624354" y="3111905"/>
                  <a:pt x="8625163" y="3115292"/>
                  <a:pt x="8627814" y="3116912"/>
                </a:cubicBezTo>
                <a:cubicBezTo>
                  <a:pt x="8628697" y="3117427"/>
                  <a:pt x="8629728" y="3117722"/>
                  <a:pt x="8630759" y="3117722"/>
                </a:cubicBezTo>
                <a:cubicBezTo>
                  <a:pt x="8632599" y="3117722"/>
                  <a:pt x="8634440" y="3116764"/>
                  <a:pt x="8635471" y="3114998"/>
                </a:cubicBezTo>
                <a:close/>
                <a:moveTo>
                  <a:pt x="8546460" y="3275864"/>
                </a:moveTo>
                <a:lnTo>
                  <a:pt x="8635617" y="3114777"/>
                </a:lnTo>
                <a:cubicBezTo>
                  <a:pt x="8637090" y="3112053"/>
                  <a:pt x="8636133" y="3108666"/>
                  <a:pt x="8633409" y="3107194"/>
                </a:cubicBezTo>
                <a:cubicBezTo>
                  <a:pt x="8630759" y="3105721"/>
                  <a:pt x="8627299" y="3106678"/>
                  <a:pt x="8625826" y="3109402"/>
                </a:cubicBezTo>
                <a:lnTo>
                  <a:pt x="8536742" y="3270490"/>
                </a:lnTo>
                <a:cubicBezTo>
                  <a:pt x="8535270" y="3273214"/>
                  <a:pt x="8536226" y="3276600"/>
                  <a:pt x="8538951" y="3278073"/>
                </a:cubicBezTo>
                <a:cubicBezTo>
                  <a:pt x="8539834" y="3278588"/>
                  <a:pt x="8540718" y="3278809"/>
                  <a:pt x="8541675" y="3278735"/>
                </a:cubicBezTo>
                <a:cubicBezTo>
                  <a:pt x="8543516" y="3278735"/>
                  <a:pt x="8545429" y="3277705"/>
                  <a:pt x="8546460" y="3275864"/>
                </a:cubicBezTo>
                <a:close/>
                <a:moveTo>
                  <a:pt x="8453032" y="3449026"/>
                </a:moveTo>
                <a:lnTo>
                  <a:pt x="8546460" y="3275791"/>
                </a:lnTo>
                <a:cubicBezTo>
                  <a:pt x="8547933" y="3273067"/>
                  <a:pt x="8546902" y="3269680"/>
                  <a:pt x="8544178" y="3268207"/>
                </a:cubicBezTo>
                <a:cubicBezTo>
                  <a:pt x="8541528" y="3266735"/>
                  <a:pt x="8538067" y="3267766"/>
                  <a:pt x="8536595" y="3270490"/>
                </a:cubicBezTo>
                <a:lnTo>
                  <a:pt x="8443167" y="3443725"/>
                </a:lnTo>
                <a:cubicBezTo>
                  <a:pt x="8441694" y="3446449"/>
                  <a:pt x="8442725" y="3449836"/>
                  <a:pt x="8445449" y="3451308"/>
                </a:cubicBezTo>
                <a:cubicBezTo>
                  <a:pt x="8446332" y="3451750"/>
                  <a:pt x="8447216" y="3451971"/>
                  <a:pt x="8448099" y="3451971"/>
                </a:cubicBezTo>
                <a:cubicBezTo>
                  <a:pt x="8450161" y="3451971"/>
                  <a:pt x="8452075" y="3450867"/>
                  <a:pt x="8453032" y="3449026"/>
                </a:cubicBezTo>
                <a:close/>
                <a:moveTo>
                  <a:pt x="8359899" y="3623734"/>
                </a:moveTo>
                <a:lnTo>
                  <a:pt x="8453032" y="3449026"/>
                </a:lnTo>
                <a:cubicBezTo>
                  <a:pt x="8454505" y="3446302"/>
                  <a:pt x="8453474" y="3442915"/>
                  <a:pt x="8450750" y="3441516"/>
                </a:cubicBezTo>
                <a:cubicBezTo>
                  <a:pt x="8448026" y="3440044"/>
                  <a:pt x="8444639" y="3441075"/>
                  <a:pt x="8443241" y="3443799"/>
                </a:cubicBezTo>
                <a:lnTo>
                  <a:pt x="8350108" y="3618506"/>
                </a:lnTo>
                <a:cubicBezTo>
                  <a:pt x="8348635" y="3621230"/>
                  <a:pt x="8349665" y="3624617"/>
                  <a:pt x="8352389" y="3626016"/>
                </a:cubicBezTo>
                <a:cubicBezTo>
                  <a:pt x="8353273" y="3626458"/>
                  <a:pt x="8354156" y="3626679"/>
                  <a:pt x="8355040" y="3626679"/>
                </a:cubicBezTo>
                <a:cubicBezTo>
                  <a:pt x="8357028" y="3626679"/>
                  <a:pt x="8358942" y="3625648"/>
                  <a:pt x="8359899" y="3623734"/>
                </a:cubicBezTo>
                <a:close/>
                <a:moveTo>
                  <a:pt x="8271330" y="3789975"/>
                </a:moveTo>
                <a:lnTo>
                  <a:pt x="8359899" y="3623807"/>
                </a:lnTo>
                <a:cubicBezTo>
                  <a:pt x="8361371" y="3621083"/>
                  <a:pt x="8360341" y="3617697"/>
                  <a:pt x="8357617" y="3616298"/>
                </a:cubicBezTo>
                <a:cubicBezTo>
                  <a:pt x="8354893" y="3614825"/>
                  <a:pt x="8351506" y="3615856"/>
                  <a:pt x="8350108" y="3618580"/>
                </a:cubicBezTo>
                <a:lnTo>
                  <a:pt x="8261539" y="3784748"/>
                </a:lnTo>
                <a:cubicBezTo>
                  <a:pt x="8260067" y="3787472"/>
                  <a:pt x="8261097" y="3790859"/>
                  <a:pt x="8263821" y="3792257"/>
                </a:cubicBezTo>
                <a:cubicBezTo>
                  <a:pt x="8264705" y="3792699"/>
                  <a:pt x="8265588" y="3792920"/>
                  <a:pt x="8266472" y="3792920"/>
                </a:cubicBezTo>
                <a:cubicBezTo>
                  <a:pt x="8268459" y="3792846"/>
                  <a:pt x="8270373" y="3791816"/>
                  <a:pt x="8271330" y="3789975"/>
                </a:cubicBezTo>
                <a:close/>
                <a:moveTo>
                  <a:pt x="8187032" y="3942228"/>
                </a:moveTo>
                <a:lnTo>
                  <a:pt x="8271257" y="3790048"/>
                </a:lnTo>
                <a:cubicBezTo>
                  <a:pt x="8272730" y="3787324"/>
                  <a:pt x="8271772" y="3783938"/>
                  <a:pt x="8269048" y="3782465"/>
                </a:cubicBezTo>
                <a:cubicBezTo>
                  <a:pt x="8266398" y="3780993"/>
                  <a:pt x="8262937" y="3781950"/>
                  <a:pt x="8261465" y="3784674"/>
                </a:cubicBezTo>
                <a:lnTo>
                  <a:pt x="8177241" y="3936853"/>
                </a:lnTo>
                <a:cubicBezTo>
                  <a:pt x="8175768" y="3939577"/>
                  <a:pt x="8176725" y="3942964"/>
                  <a:pt x="8179449" y="3944436"/>
                </a:cubicBezTo>
                <a:cubicBezTo>
                  <a:pt x="8180332" y="3944952"/>
                  <a:pt x="8181216" y="3945173"/>
                  <a:pt x="8182173" y="3945099"/>
                </a:cubicBezTo>
                <a:cubicBezTo>
                  <a:pt x="8184161" y="3945099"/>
                  <a:pt x="8186075" y="3944068"/>
                  <a:pt x="8187032" y="3942228"/>
                </a:cubicBezTo>
                <a:close/>
                <a:moveTo>
                  <a:pt x="8106783" y="4075338"/>
                </a:moveTo>
                <a:lnTo>
                  <a:pt x="8186958" y="3942449"/>
                </a:lnTo>
                <a:cubicBezTo>
                  <a:pt x="8188578" y="3939798"/>
                  <a:pt x="8187694" y="3936411"/>
                  <a:pt x="8185044" y="3934792"/>
                </a:cubicBezTo>
                <a:cubicBezTo>
                  <a:pt x="8182394" y="3933172"/>
                  <a:pt x="8179007" y="3934055"/>
                  <a:pt x="8177387" y="3936706"/>
                </a:cubicBezTo>
                <a:lnTo>
                  <a:pt x="8097212" y="4069596"/>
                </a:lnTo>
                <a:cubicBezTo>
                  <a:pt x="8095592" y="4072246"/>
                  <a:pt x="8096475" y="4075633"/>
                  <a:pt x="8099126" y="4077253"/>
                </a:cubicBezTo>
                <a:cubicBezTo>
                  <a:pt x="8100009" y="4077842"/>
                  <a:pt x="8101040" y="4078062"/>
                  <a:pt x="8102071" y="4078062"/>
                </a:cubicBezTo>
                <a:cubicBezTo>
                  <a:pt x="8103911" y="4077989"/>
                  <a:pt x="8105752" y="4077032"/>
                  <a:pt x="8106783" y="4075338"/>
                </a:cubicBezTo>
                <a:close/>
                <a:moveTo>
                  <a:pt x="8030288" y="4184006"/>
                </a:moveTo>
                <a:lnTo>
                  <a:pt x="8106562" y="4075633"/>
                </a:lnTo>
                <a:cubicBezTo>
                  <a:pt x="8108328" y="4073130"/>
                  <a:pt x="8107740" y="4069670"/>
                  <a:pt x="8105237" y="4067829"/>
                </a:cubicBezTo>
                <a:cubicBezTo>
                  <a:pt x="8102734" y="4066062"/>
                  <a:pt x="8099273" y="4066651"/>
                  <a:pt x="8097432" y="4069154"/>
                </a:cubicBezTo>
                <a:lnTo>
                  <a:pt x="8021159" y="4177527"/>
                </a:lnTo>
                <a:cubicBezTo>
                  <a:pt x="8019392" y="4180031"/>
                  <a:pt x="8019981" y="4183491"/>
                  <a:pt x="8022484" y="4185331"/>
                </a:cubicBezTo>
                <a:cubicBezTo>
                  <a:pt x="8023515" y="4185994"/>
                  <a:pt x="8024619" y="4186362"/>
                  <a:pt x="8025723" y="4186362"/>
                </a:cubicBezTo>
                <a:cubicBezTo>
                  <a:pt x="8027564" y="4186362"/>
                  <a:pt x="8029257" y="4185552"/>
                  <a:pt x="8030288" y="4184006"/>
                </a:cubicBezTo>
                <a:close/>
                <a:moveTo>
                  <a:pt x="7957401" y="4263299"/>
                </a:moveTo>
                <a:lnTo>
                  <a:pt x="8029847" y="4184595"/>
                </a:lnTo>
                <a:cubicBezTo>
                  <a:pt x="8031908" y="4182313"/>
                  <a:pt x="8031761" y="4178779"/>
                  <a:pt x="8029552" y="4176718"/>
                </a:cubicBezTo>
                <a:cubicBezTo>
                  <a:pt x="8027343" y="4174656"/>
                  <a:pt x="8023809" y="4174803"/>
                  <a:pt x="8021675" y="4177012"/>
                </a:cubicBezTo>
                <a:lnTo>
                  <a:pt x="7949229" y="4255715"/>
                </a:lnTo>
                <a:cubicBezTo>
                  <a:pt x="7947168" y="4257998"/>
                  <a:pt x="7947315" y="4261532"/>
                  <a:pt x="7949524" y="4263593"/>
                </a:cubicBezTo>
                <a:cubicBezTo>
                  <a:pt x="7950628" y="4264624"/>
                  <a:pt x="7951953" y="4265066"/>
                  <a:pt x="7953352" y="4265066"/>
                </a:cubicBezTo>
                <a:cubicBezTo>
                  <a:pt x="7954898" y="4265066"/>
                  <a:pt x="7956371" y="4264476"/>
                  <a:pt x="7957401" y="4263299"/>
                </a:cubicBezTo>
                <a:close/>
                <a:moveTo>
                  <a:pt x="7887018" y="4317633"/>
                </a:moveTo>
                <a:lnTo>
                  <a:pt x="7956739" y="4263888"/>
                </a:lnTo>
                <a:cubicBezTo>
                  <a:pt x="7959169" y="4261973"/>
                  <a:pt x="7959610" y="4258513"/>
                  <a:pt x="7957769" y="4256084"/>
                </a:cubicBezTo>
                <a:cubicBezTo>
                  <a:pt x="7955855" y="4253654"/>
                  <a:pt x="7952395" y="4253212"/>
                  <a:pt x="7949966" y="4255053"/>
                </a:cubicBezTo>
                <a:lnTo>
                  <a:pt x="7880244" y="4308798"/>
                </a:lnTo>
                <a:cubicBezTo>
                  <a:pt x="7877815" y="4310712"/>
                  <a:pt x="7877373" y="4314172"/>
                  <a:pt x="7879213" y="4316602"/>
                </a:cubicBezTo>
                <a:cubicBezTo>
                  <a:pt x="7880318" y="4318001"/>
                  <a:pt x="7882011" y="4318810"/>
                  <a:pt x="7883705" y="4318737"/>
                </a:cubicBezTo>
                <a:cubicBezTo>
                  <a:pt x="7884809" y="4318810"/>
                  <a:pt x="7885987" y="4318442"/>
                  <a:pt x="7887018" y="4317633"/>
                </a:cubicBezTo>
                <a:close/>
                <a:moveTo>
                  <a:pt x="7817959" y="4351720"/>
                </a:moveTo>
                <a:lnTo>
                  <a:pt x="7886060" y="4318222"/>
                </a:lnTo>
                <a:cubicBezTo>
                  <a:pt x="7888784" y="4316896"/>
                  <a:pt x="7889963" y="4313510"/>
                  <a:pt x="7888563" y="4310786"/>
                </a:cubicBezTo>
                <a:cubicBezTo>
                  <a:pt x="7887239" y="4307988"/>
                  <a:pt x="7883851" y="4306883"/>
                  <a:pt x="7881127" y="4308282"/>
                </a:cubicBezTo>
                <a:lnTo>
                  <a:pt x="7813026" y="4341781"/>
                </a:lnTo>
                <a:cubicBezTo>
                  <a:pt x="7810302" y="4343106"/>
                  <a:pt x="7809125" y="4346493"/>
                  <a:pt x="7810523" y="4349217"/>
                </a:cubicBezTo>
                <a:cubicBezTo>
                  <a:pt x="7811480" y="4351205"/>
                  <a:pt x="7813468" y="4352309"/>
                  <a:pt x="7815530" y="4352309"/>
                </a:cubicBezTo>
                <a:cubicBezTo>
                  <a:pt x="7816413" y="4352309"/>
                  <a:pt x="7817223" y="4352088"/>
                  <a:pt x="7817959" y="4351720"/>
                </a:cubicBezTo>
                <a:close/>
                <a:moveTo>
                  <a:pt x="7820315" y="4349585"/>
                </a:moveTo>
                <a:cubicBezTo>
                  <a:pt x="7821861" y="4346934"/>
                  <a:pt x="7820978" y="4343548"/>
                  <a:pt x="7818327" y="4341928"/>
                </a:cubicBezTo>
                <a:lnTo>
                  <a:pt x="7679842" y="4259912"/>
                </a:lnTo>
                <a:cubicBezTo>
                  <a:pt x="7677191" y="4258366"/>
                  <a:pt x="7673805" y="4259249"/>
                  <a:pt x="7672185" y="4261900"/>
                </a:cubicBezTo>
                <a:cubicBezTo>
                  <a:pt x="7670639" y="4264550"/>
                  <a:pt x="7671522" y="4267937"/>
                  <a:pt x="7674173" y="4269556"/>
                </a:cubicBezTo>
                <a:lnTo>
                  <a:pt x="7812658" y="4351573"/>
                </a:lnTo>
                <a:cubicBezTo>
                  <a:pt x="7813542" y="4352088"/>
                  <a:pt x="7814573" y="4352383"/>
                  <a:pt x="7815530" y="4352383"/>
                </a:cubicBezTo>
                <a:cubicBezTo>
                  <a:pt x="7817444" y="4352309"/>
                  <a:pt x="7819285" y="4351278"/>
                  <a:pt x="7820315" y="4349585"/>
                </a:cubicBezTo>
                <a:close/>
                <a:moveTo>
                  <a:pt x="7613434" y="4288183"/>
                </a:moveTo>
                <a:lnTo>
                  <a:pt x="7678516" y="4269998"/>
                </a:lnTo>
                <a:cubicBezTo>
                  <a:pt x="7681461" y="4269188"/>
                  <a:pt x="7683228" y="4266096"/>
                  <a:pt x="7682418" y="4263151"/>
                </a:cubicBezTo>
                <a:cubicBezTo>
                  <a:pt x="7681609" y="4260207"/>
                  <a:pt x="7678590" y="4258439"/>
                  <a:pt x="7675572" y="4259249"/>
                </a:cubicBezTo>
                <a:lnTo>
                  <a:pt x="7610488" y="4277434"/>
                </a:lnTo>
                <a:cubicBezTo>
                  <a:pt x="7607544" y="4278244"/>
                  <a:pt x="7605777" y="4281336"/>
                  <a:pt x="7606587" y="4284281"/>
                </a:cubicBezTo>
                <a:cubicBezTo>
                  <a:pt x="7607249" y="4286784"/>
                  <a:pt x="7609531" y="4288404"/>
                  <a:pt x="7611961" y="4288330"/>
                </a:cubicBezTo>
                <a:cubicBezTo>
                  <a:pt x="7612476" y="4288404"/>
                  <a:pt x="7612992" y="4288330"/>
                  <a:pt x="7613434" y="4288183"/>
                </a:cubicBezTo>
                <a:close/>
                <a:moveTo>
                  <a:pt x="7547467" y="4295840"/>
                </a:moveTo>
                <a:lnTo>
                  <a:pt x="7612624" y="4288404"/>
                </a:lnTo>
                <a:cubicBezTo>
                  <a:pt x="7615716" y="4288036"/>
                  <a:pt x="7617851" y="4285312"/>
                  <a:pt x="7617557" y="4282220"/>
                </a:cubicBezTo>
                <a:cubicBezTo>
                  <a:pt x="7617188" y="4279127"/>
                  <a:pt x="7614391" y="4276992"/>
                  <a:pt x="7611372" y="4277287"/>
                </a:cubicBezTo>
                <a:lnTo>
                  <a:pt x="7546216" y="4284723"/>
                </a:lnTo>
                <a:cubicBezTo>
                  <a:pt x="7543124" y="4285091"/>
                  <a:pt x="7540989" y="4287815"/>
                  <a:pt x="7541283" y="4290907"/>
                </a:cubicBezTo>
                <a:cubicBezTo>
                  <a:pt x="7541577" y="4293779"/>
                  <a:pt x="7544007" y="4295840"/>
                  <a:pt x="7546879" y="4295840"/>
                </a:cubicBezTo>
                <a:cubicBezTo>
                  <a:pt x="7547099" y="4295840"/>
                  <a:pt x="7547246" y="4295840"/>
                  <a:pt x="7547467" y="4295840"/>
                </a:cubicBezTo>
                <a:close/>
                <a:moveTo>
                  <a:pt x="7481795" y="4297460"/>
                </a:moveTo>
                <a:lnTo>
                  <a:pt x="7547025" y="4295914"/>
                </a:lnTo>
                <a:cubicBezTo>
                  <a:pt x="7550118" y="4295840"/>
                  <a:pt x="7552547" y="4293263"/>
                  <a:pt x="7552473" y="4290171"/>
                </a:cubicBezTo>
                <a:cubicBezTo>
                  <a:pt x="7552401" y="4287079"/>
                  <a:pt x="7550044" y="4285091"/>
                  <a:pt x="7546731" y="4284723"/>
                </a:cubicBezTo>
                <a:lnTo>
                  <a:pt x="7481501" y="4286269"/>
                </a:lnTo>
                <a:cubicBezTo>
                  <a:pt x="7478409" y="4286343"/>
                  <a:pt x="7475979" y="4288919"/>
                  <a:pt x="7476053" y="4292011"/>
                </a:cubicBezTo>
                <a:cubicBezTo>
                  <a:pt x="7476127" y="4295030"/>
                  <a:pt x="7478630" y="4297460"/>
                  <a:pt x="7481648" y="4297460"/>
                </a:cubicBezTo>
                <a:cubicBezTo>
                  <a:pt x="7481722" y="4297460"/>
                  <a:pt x="7481722" y="4297460"/>
                  <a:pt x="7481795" y="4297460"/>
                </a:cubicBezTo>
                <a:close/>
                <a:moveTo>
                  <a:pt x="7487244" y="4291864"/>
                </a:moveTo>
                <a:cubicBezTo>
                  <a:pt x="7487244" y="4288772"/>
                  <a:pt x="7484740" y="4286269"/>
                  <a:pt x="7481648" y="4286343"/>
                </a:cubicBezTo>
                <a:lnTo>
                  <a:pt x="7416345" y="4286711"/>
                </a:lnTo>
                <a:cubicBezTo>
                  <a:pt x="7416345" y="4286711"/>
                  <a:pt x="7416345" y="4286711"/>
                  <a:pt x="7416345" y="4286711"/>
                </a:cubicBezTo>
                <a:cubicBezTo>
                  <a:pt x="7413252" y="4286711"/>
                  <a:pt x="7410823" y="4289214"/>
                  <a:pt x="7410823" y="4292306"/>
                </a:cubicBezTo>
                <a:cubicBezTo>
                  <a:pt x="7410823" y="4295398"/>
                  <a:pt x="7413326" y="4297902"/>
                  <a:pt x="7416418" y="4297828"/>
                </a:cubicBezTo>
                <a:lnTo>
                  <a:pt x="7481722" y="4297460"/>
                </a:lnTo>
                <a:cubicBezTo>
                  <a:pt x="7481722" y="4297460"/>
                  <a:pt x="7481722" y="4297460"/>
                  <a:pt x="7481722" y="4297460"/>
                </a:cubicBezTo>
                <a:cubicBezTo>
                  <a:pt x="7484740" y="4297386"/>
                  <a:pt x="7487244" y="4294883"/>
                  <a:pt x="7487244" y="4291864"/>
                </a:cubicBezTo>
                <a:close/>
                <a:moveTo>
                  <a:pt x="7351041" y="4301435"/>
                </a:moveTo>
                <a:lnTo>
                  <a:pt x="7416639" y="4297754"/>
                </a:lnTo>
                <a:cubicBezTo>
                  <a:pt x="7419731" y="4297607"/>
                  <a:pt x="7422087" y="4294957"/>
                  <a:pt x="7421866" y="4291864"/>
                </a:cubicBezTo>
                <a:cubicBezTo>
                  <a:pt x="7421719" y="4288772"/>
                  <a:pt x="7419289" y="4286122"/>
                  <a:pt x="7415977" y="4286637"/>
                </a:cubicBezTo>
                <a:lnTo>
                  <a:pt x="7350378" y="4290318"/>
                </a:lnTo>
                <a:cubicBezTo>
                  <a:pt x="7347286" y="4290466"/>
                  <a:pt x="7344930" y="4293116"/>
                  <a:pt x="7345151" y="4296208"/>
                </a:cubicBezTo>
                <a:cubicBezTo>
                  <a:pt x="7345298" y="4299227"/>
                  <a:pt x="7347801" y="4301509"/>
                  <a:pt x="7350746" y="4301435"/>
                </a:cubicBezTo>
                <a:cubicBezTo>
                  <a:pt x="7350893" y="4301509"/>
                  <a:pt x="7350967" y="4301509"/>
                  <a:pt x="7351041" y="4301435"/>
                </a:cubicBezTo>
                <a:close/>
                <a:moveTo>
                  <a:pt x="7285884" y="4312700"/>
                </a:moveTo>
                <a:lnTo>
                  <a:pt x="7351703" y="4301362"/>
                </a:lnTo>
                <a:cubicBezTo>
                  <a:pt x="7354722" y="4300846"/>
                  <a:pt x="7356783" y="4297975"/>
                  <a:pt x="7356268" y="4294957"/>
                </a:cubicBezTo>
                <a:cubicBezTo>
                  <a:pt x="7355752" y="4291938"/>
                  <a:pt x="7352808" y="4289803"/>
                  <a:pt x="7349863" y="4290392"/>
                </a:cubicBezTo>
                <a:lnTo>
                  <a:pt x="7284043" y="4301730"/>
                </a:lnTo>
                <a:cubicBezTo>
                  <a:pt x="7281025" y="4302245"/>
                  <a:pt x="7278963" y="4305117"/>
                  <a:pt x="7279479" y="4308135"/>
                </a:cubicBezTo>
                <a:cubicBezTo>
                  <a:pt x="7279921" y="4310859"/>
                  <a:pt x="7282350" y="4312773"/>
                  <a:pt x="7285001" y="4312773"/>
                </a:cubicBezTo>
                <a:cubicBezTo>
                  <a:pt x="7285295" y="4312773"/>
                  <a:pt x="7285590" y="4312773"/>
                  <a:pt x="7285884" y="4312700"/>
                </a:cubicBezTo>
                <a:close/>
                <a:moveTo>
                  <a:pt x="7221243" y="4329560"/>
                </a:moveTo>
                <a:lnTo>
                  <a:pt x="7286399" y="4312700"/>
                </a:lnTo>
                <a:cubicBezTo>
                  <a:pt x="7289345" y="4311890"/>
                  <a:pt x="7291185" y="4308871"/>
                  <a:pt x="7290375" y="4305926"/>
                </a:cubicBezTo>
                <a:cubicBezTo>
                  <a:pt x="7289565" y="4302982"/>
                  <a:pt x="7286621" y="4301141"/>
                  <a:pt x="7283602" y="4301951"/>
                </a:cubicBezTo>
                <a:lnTo>
                  <a:pt x="7218445" y="4318810"/>
                </a:lnTo>
                <a:cubicBezTo>
                  <a:pt x="7215500" y="4319620"/>
                  <a:pt x="7213660" y="4322639"/>
                  <a:pt x="7214469" y="4325584"/>
                </a:cubicBezTo>
                <a:cubicBezTo>
                  <a:pt x="7215132" y="4328087"/>
                  <a:pt x="7217415" y="4329780"/>
                  <a:pt x="7219918" y="4329780"/>
                </a:cubicBezTo>
                <a:cubicBezTo>
                  <a:pt x="7220286" y="4329707"/>
                  <a:pt x="7220728" y="4329633"/>
                  <a:pt x="7221243" y="4329560"/>
                </a:cubicBezTo>
                <a:close/>
                <a:moveTo>
                  <a:pt x="7157853" y="4349880"/>
                </a:moveTo>
                <a:lnTo>
                  <a:pt x="7221537" y="4329486"/>
                </a:lnTo>
                <a:cubicBezTo>
                  <a:pt x="7224483" y="4328529"/>
                  <a:pt x="7226102" y="4325437"/>
                  <a:pt x="7225145" y="4322492"/>
                </a:cubicBezTo>
                <a:cubicBezTo>
                  <a:pt x="7224188" y="4319547"/>
                  <a:pt x="7221096" y="4317927"/>
                  <a:pt x="7218151" y="4318884"/>
                </a:cubicBezTo>
                <a:lnTo>
                  <a:pt x="7154467" y="4339278"/>
                </a:lnTo>
                <a:cubicBezTo>
                  <a:pt x="7151522" y="4340235"/>
                  <a:pt x="7149902" y="4343327"/>
                  <a:pt x="7150859" y="4346272"/>
                </a:cubicBezTo>
                <a:cubicBezTo>
                  <a:pt x="7151595" y="4348628"/>
                  <a:pt x="7153804" y="4350174"/>
                  <a:pt x="7156234" y="4350174"/>
                </a:cubicBezTo>
                <a:cubicBezTo>
                  <a:pt x="7156749" y="4350100"/>
                  <a:pt x="7157265" y="4350027"/>
                  <a:pt x="7157853" y="4349880"/>
                </a:cubicBezTo>
                <a:close/>
                <a:moveTo>
                  <a:pt x="7096525" y="4371819"/>
                </a:moveTo>
                <a:lnTo>
                  <a:pt x="7158001" y="4349806"/>
                </a:lnTo>
                <a:cubicBezTo>
                  <a:pt x="7160872" y="4348775"/>
                  <a:pt x="7162418" y="4345609"/>
                  <a:pt x="7161387" y="4342664"/>
                </a:cubicBezTo>
                <a:cubicBezTo>
                  <a:pt x="7160357" y="4339793"/>
                  <a:pt x="7157191" y="4338247"/>
                  <a:pt x="7154246" y="4339278"/>
                </a:cubicBezTo>
                <a:lnTo>
                  <a:pt x="7092771" y="4361291"/>
                </a:lnTo>
                <a:cubicBezTo>
                  <a:pt x="7089899" y="4362322"/>
                  <a:pt x="7088353" y="4365488"/>
                  <a:pt x="7089384" y="4368432"/>
                </a:cubicBezTo>
                <a:cubicBezTo>
                  <a:pt x="7090194" y="4370715"/>
                  <a:pt x="7092329" y="4372113"/>
                  <a:pt x="7094685" y="4372113"/>
                </a:cubicBezTo>
                <a:cubicBezTo>
                  <a:pt x="7095274" y="4372113"/>
                  <a:pt x="7095936" y="4372040"/>
                  <a:pt x="7096525" y="4371819"/>
                </a:cubicBezTo>
                <a:close/>
                <a:moveTo>
                  <a:pt x="7037995" y="4393538"/>
                </a:moveTo>
                <a:lnTo>
                  <a:pt x="7096599" y="4371819"/>
                </a:lnTo>
                <a:cubicBezTo>
                  <a:pt x="7099470" y="4370788"/>
                  <a:pt x="7100943" y="4367549"/>
                  <a:pt x="7099912" y="4364678"/>
                </a:cubicBezTo>
                <a:cubicBezTo>
                  <a:pt x="7098881" y="4361807"/>
                  <a:pt x="7095642" y="4360334"/>
                  <a:pt x="7092771" y="4361365"/>
                </a:cubicBezTo>
                <a:lnTo>
                  <a:pt x="7034166" y="4383084"/>
                </a:lnTo>
                <a:cubicBezTo>
                  <a:pt x="7031295" y="4384114"/>
                  <a:pt x="7029823" y="4387354"/>
                  <a:pt x="7030853" y="4390225"/>
                </a:cubicBezTo>
                <a:cubicBezTo>
                  <a:pt x="7031663" y="4392507"/>
                  <a:pt x="7033872" y="4393906"/>
                  <a:pt x="7036081" y="4393832"/>
                </a:cubicBezTo>
                <a:cubicBezTo>
                  <a:pt x="7036670" y="4393832"/>
                  <a:pt x="7037332" y="4393759"/>
                  <a:pt x="7037995" y="4393538"/>
                </a:cubicBezTo>
                <a:close/>
                <a:moveTo>
                  <a:pt x="6981526" y="4413416"/>
                </a:moveTo>
                <a:lnTo>
                  <a:pt x="7037921" y="4393538"/>
                </a:lnTo>
                <a:cubicBezTo>
                  <a:pt x="7040793" y="4392507"/>
                  <a:pt x="7042339" y="4389342"/>
                  <a:pt x="7041308" y="4386396"/>
                </a:cubicBezTo>
                <a:cubicBezTo>
                  <a:pt x="7040277" y="4383525"/>
                  <a:pt x="7037111" y="4381979"/>
                  <a:pt x="7034166" y="4383010"/>
                </a:cubicBezTo>
                <a:lnTo>
                  <a:pt x="6977845" y="4402888"/>
                </a:lnTo>
                <a:cubicBezTo>
                  <a:pt x="6974973" y="4403919"/>
                  <a:pt x="6973427" y="4407085"/>
                  <a:pt x="6974458" y="4410030"/>
                </a:cubicBezTo>
                <a:cubicBezTo>
                  <a:pt x="6975268" y="4412312"/>
                  <a:pt x="6977403" y="4413784"/>
                  <a:pt x="6979759" y="4413711"/>
                </a:cubicBezTo>
                <a:cubicBezTo>
                  <a:pt x="6980274" y="4413711"/>
                  <a:pt x="6980937" y="4413563"/>
                  <a:pt x="6981526" y="4413416"/>
                </a:cubicBezTo>
                <a:close/>
                <a:moveTo>
                  <a:pt x="6926603" y="4429982"/>
                </a:moveTo>
                <a:lnTo>
                  <a:pt x="6981231" y="4413490"/>
                </a:lnTo>
                <a:cubicBezTo>
                  <a:pt x="6984176" y="4412606"/>
                  <a:pt x="6985870" y="4409514"/>
                  <a:pt x="6984986" y="4406570"/>
                </a:cubicBezTo>
                <a:cubicBezTo>
                  <a:pt x="6984103" y="4403624"/>
                  <a:pt x="6981011" y="4401931"/>
                  <a:pt x="6978066" y="4402815"/>
                </a:cubicBezTo>
                <a:lnTo>
                  <a:pt x="6923437" y="4419306"/>
                </a:lnTo>
                <a:cubicBezTo>
                  <a:pt x="6920492" y="4420190"/>
                  <a:pt x="6918799" y="4423282"/>
                  <a:pt x="6919682" y="4426227"/>
                </a:cubicBezTo>
                <a:cubicBezTo>
                  <a:pt x="6920418" y="4428657"/>
                  <a:pt x="6922628" y="4430202"/>
                  <a:pt x="6925057" y="4430202"/>
                </a:cubicBezTo>
                <a:cubicBezTo>
                  <a:pt x="6925572" y="4430202"/>
                  <a:pt x="6926088" y="4430129"/>
                  <a:pt x="6926603" y="4429982"/>
                </a:cubicBezTo>
                <a:close/>
                <a:moveTo>
                  <a:pt x="6872784" y="4441688"/>
                </a:moveTo>
                <a:lnTo>
                  <a:pt x="6926161" y="4430055"/>
                </a:lnTo>
                <a:cubicBezTo>
                  <a:pt x="6929180" y="4429393"/>
                  <a:pt x="6931094" y="4426447"/>
                  <a:pt x="6930432" y="4423429"/>
                </a:cubicBezTo>
                <a:cubicBezTo>
                  <a:pt x="6929769" y="4420410"/>
                  <a:pt x="6926750" y="4418423"/>
                  <a:pt x="6923805" y="4419159"/>
                </a:cubicBezTo>
                <a:lnTo>
                  <a:pt x="6870428" y="4430791"/>
                </a:lnTo>
                <a:cubicBezTo>
                  <a:pt x="6867410" y="4431454"/>
                  <a:pt x="6865496" y="4434399"/>
                  <a:pt x="6866158" y="4437417"/>
                </a:cubicBezTo>
                <a:cubicBezTo>
                  <a:pt x="6866747" y="4440068"/>
                  <a:pt x="6869030" y="4441835"/>
                  <a:pt x="6871607" y="4441835"/>
                </a:cubicBezTo>
                <a:cubicBezTo>
                  <a:pt x="6872048" y="4441761"/>
                  <a:pt x="6872416" y="4441761"/>
                  <a:pt x="6872784" y="4441688"/>
                </a:cubicBezTo>
                <a:close/>
                <a:moveTo>
                  <a:pt x="6819555" y="4447062"/>
                </a:moveTo>
                <a:lnTo>
                  <a:pt x="6872122" y="4441761"/>
                </a:lnTo>
                <a:cubicBezTo>
                  <a:pt x="6875214" y="4441467"/>
                  <a:pt x="6877423" y="4438743"/>
                  <a:pt x="6877128" y="4435650"/>
                </a:cubicBezTo>
                <a:cubicBezTo>
                  <a:pt x="6876834" y="4432558"/>
                  <a:pt x="6874036" y="4430423"/>
                  <a:pt x="6871018" y="4430644"/>
                </a:cubicBezTo>
                <a:lnTo>
                  <a:pt x="6818451" y="4435945"/>
                </a:lnTo>
                <a:cubicBezTo>
                  <a:pt x="6815358" y="4436239"/>
                  <a:pt x="6813150" y="4438963"/>
                  <a:pt x="6813444" y="4442056"/>
                </a:cubicBezTo>
                <a:cubicBezTo>
                  <a:pt x="6813739" y="4444927"/>
                  <a:pt x="6816168" y="4447062"/>
                  <a:pt x="6819040" y="4447062"/>
                </a:cubicBezTo>
                <a:cubicBezTo>
                  <a:pt x="6819260" y="4447062"/>
                  <a:pt x="6819408" y="4447062"/>
                  <a:pt x="6819555" y="4447062"/>
                </a:cubicBezTo>
                <a:close/>
                <a:moveTo>
                  <a:pt x="6824635" y="4441541"/>
                </a:moveTo>
                <a:cubicBezTo>
                  <a:pt x="6824635" y="4438448"/>
                  <a:pt x="6822132" y="4435945"/>
                  <a:pt x="6819113" y="4435945"/>
                </a:cubicBezTo>
                <a:lnTo>
                  <a:pt x="6764485" y="4435724"/>
                </a:lnTo>
                <a:cubicBezTo>
                  <a:pt x="6764485" y="4435724"/>
                  <a:pt x="6764411" y="4435724"/>
                  <a:pt x="6764411" y="4435724"/>
                </a:cubicBezTo>
                <a:cubicBezTo>
                  <a:pt x="6761393" y="4435724"/>
                  <a:pt x="6758890" y="4438227"/>
                  <a:pt x="6758890" y="4441246"/>
                </a:cubicBezTo>
                <a:cubicBezTo>
                  <a:pt x="6758890" y="4444338"/>
                  <a:pt x="6761393" y="4446841"/>
                  <a:pt x="6764411" y="4446841"/>
                </a:cubicBezTo>
                <a:lnTo>
                  <a:pt x="6819040" y="4447062"/>
                </a:lnTo>
                <a:cubicBezTo>
                  <a:pt x="6819040" y="4447062"/>
                  <a:pt x="6819113" y="4447062"/>
                  <a:pt x="6819113" y="4447062"/>
                </a:cubicBezTo>
                <a:cubicBezTo>
                  <a:pt x="6822132" y="4447062"/>
                  <a:pt x="6824561" y="4444559"/>
                  <a:pt x="6824635" y="4441541"/>
                </a:cubicBezTo>
                <a:close/>
                <a:moveTo>
                  <a:pt x="6769933" y="4441688"/>
                </a:moveTo>
                <a:cubicBezTo>
                  <a:pt x="6770154" y="4438595"/>
                  <a:pt x="6767871" y="4435945"/>
                  <a:pt x="6764853" y="4435650"/>
                </a:cubicBezTo>
                <a:lnTo>
                  <a:pt x="6705513" y="4430791"/>
                </a:lnTo>
                <a:cubicBezTo>
                  <a:pt x="6702494" y="4430570"/>
                  <a:pt x="6699770" y="4432779"/>
                  <a:pt x="6699476" y="4435871"/>
                </a:cubicBezTo>
                <a:cubicBezTo>
                  <a:pt x="6699255" y="4438963"/>
                  <a:pt x="6701537" y="4441614"/>
                  <a:pt x="6704556" y="4441909"/>
                </a:cubicBezTo>
                <a:lnTo>
                  <a:pt x="6763896" y="4446768"/>
                </a:lnTo>
                <a:cubicBezTo>
                  <a:pt x="6764043" y="4446768"/>
                  <a:pt x="6764264" y="4446768"/>
                  <a:pt x="6764411" y="4446768"/>
                </a:cubicBezTo>
                <a:cubicBezTo>
                  <a:pt x="6767282" y="4446841"/>
                  <a:pt x="6769712" y="4444633"/>
                  <a:pt x="6769933" y="4441688"/>
                </a:cubicBezTo>
                <a:close/>
                <a:moveTo>
                  <a:pt x="6710592" y="4437123"/>
                </a:moveTo>
                <a:cubicBezTo>
                  <a:pt x="6710961" y="4434105"/>
                  <a:pt x="6708825" y="4431233"/>
                  <a:pt x="6705807" y="4430865"/>
                </a:cubicBezTo>
                <a:lnTo>
                  <a:pt x="6639325" y="4422251"/>
                </a:lnTo>
                <a:cubicBezTo>
                  <a:pt x="6636381" y="4421883"/>
                  <a:pt x="6633509" y="4424018"/>
                  <a:pt x="6633067" y="4427037"/>
                </a:cubicBezTo>
                <a:cubicBezTo>
                  <a:pt x="6632699" y="4430055"/>
                  <a:pt x="6634834" y="4432926"/>
                  <a:pt x="6637853" y="4433294"/>
                </a:cubicBezTo>
                <a:lnTo>
                  <a:pt x="6704335" y="4441909"/>
                </a:lnTo>
                <a:cubicBezTo>
                  <a:pt x="6704629" y="4441909"/>
                  <a:pt x="6704850" y="4441982"/>
                  <a:pt x="6705144" y="4441982"/>
                </a:cubicBezTo>
                <a:cubicBezTo>
                  <a:pt x="6707868" y="4441909"/>
                  <a:pt x="6710298" y="4439921"/>
                  <a:pt x="6710592" y="4437123"/>
                </a:cubicBezTo>
                <a:close/>
                <a:moveTo>
                  <a:pt x="6644111" y="4428583"/>
                </a:moveTo>
                <a:cubicBezTo>
                  <a:pt x="6644553" y="4425564"/>
                  <a:pt x="6642491" y="4422693"/>
                  <a:pt x="6639473" y="4422251"/>
                </a:cubicBezTo>
                <a:lnTo>
                  <a:pt x="6563567" y="4410692"/>
                </a:lnTo>
                <a:cubicBezTo>
                  <a:pt x="6560475" y="4410251"/>
                  <a:pt x="6557677" y="4412312"/>
                  <a:pt x="6557236" y="4415330"/>
                </a:cubicBezTo>
                <a:cubicBezTo>
                  <a:pt x="6556794" y="4418349"/>
                  <a:pt x="6558855" y="4421220"/>
                  <a:pt x="6561874" y="4421662"/>
                </a:cubicBezTo>
                <a:lnTo>
                  <a:pt x="6637779" y="4433221"/>
                </a:lnTo>
                <a:cubicBezTo>
                  <a:pt x="6638074" y="4433294"/>
                  <a:pt x="6638368" y="4433294"/>
                  <a:pt x="6638663" y="4433294"/>
                </a:cubicBezTo>
                <a:cubicBezTo>
                  <a:pt x="6641387" y="4433294"/>
                  <a:pt x="6643743" y="4431307"/>
                  <a:pt x="6644111" y="4428583"/>
                </a:cubicBezTo>
                <a:close/>
                <a:moveTo>
                  <a:pt x="6566659" y="4420190"/>
                </a:moveTo>
                <a:cubicBezTo>
                  <a:pt x="6568868" y="4418055"/>
                  <a:pt x="6568868" y="4414521"/>
                  <a:pt x="6566733" y="4412312"/>
                </a:cubicBezTo>
                <a:lnTo>
                  <a:pt x="6564745" y="4410251"/>
                </a:lnTo>
                <a:cubicBezTo>
                  <a:pt x="6562610" y="4408042"/>
                  <a:pt x="6559076" y="4408042"/>
                  <a:pt x="6556868" y="4410177"/>
                </a:cubicBezTo>
                <a:cubicBezTo>
                  <a:pt x="6554659" y="4412312"/>
                  <a:pt x="6554659" y="4415846"/>
                  <a:pt x="6556794" y="4418055"/>
                </a:cubicBezTo>
                <a:lnTo>
                  <a:pt x="6558781" y="4420116"/>
                </a:lnTo>
                <a:cubicBezTo>
                  <a:pt x="6559886" y="4421220"/>
                  <a:pt x="6561358" y="4421809"/>
                  <a:pt x="6562831" y="4421809"/>
                </a:cubicBezTo>
                <a:cubicBezTo>
                  <a:pt x="6564156" y="4421736"/>
                  <a:pt x="6565555" y="4421220"/>
                  <a:pt x="6566659" y="4420190"/>
                </a:cubicBezTo>
                <a:close/>
                <a:moveTo>
                  <a:pt x="6564672" y="4418128"/>
                </a:moveTo>
                <a:cubicBezTo>
                  <a:pt x="6566880" y="4415993"/>
                  <a:pt x="6566880" y="4412459"/>
                  <a:pt x="6564745" y="4410251"/>
                </a:cubicBezTo>
                <a:lnTo>
                  <a:pt x="6460863" y="4304822"/>
                </a:lnTo>
                <a:cubicBezTo>
                  <a:pt x="6458728" y="4302613"/>
                  <a:pt x="6455194" y="4302613"/>
                  <a:pt x="6452985" y="4304749"/>
                </a:cubicBezTo>
                <a:cubicBezTo>
                  <a:pt x="6450776" y="4306883"/>
                  <a:pt x="6450776" y="4310417"/>
                  <a:pt x="6452911" y="4312626"/>
                </a:cubicBezTo>
                <a:lnTo>
                  <a:pt x="6556794" y="4418055"/>
                </a:lnTo>
                <a:cubicBezTo>
                  <a:pt x="6557898" y="4419159"/>
                  <a:pt x="6559370" y="4419748"/>
                  <a:pt x="6560769" y="4419748"/>
                </a:cubicBezTo>
                <a:cubicBezTo>
                  <a:pt x="6562168" y="4419674"/>
                  <a:pt x="6563567" y="4419159"/>
                  <a:pt x="6564672" y="4418128"/>
                </a:cubicBezTo>
                <a:close/>
                <a:moveTo>
                  <a:pt x="6459759" y="4313436"/>
                </a:moveTo>
                <a:cubicBezTo>
                  <a:pt x="6462335" y="4311816"/>
                  <a:pt x="6463145" y="4308356"/>
                  <a:pt x="6461525" y="4305779"/>
                </a:cubicBezTo>
                <a:lnTo>
                  <a:pt x="6460568" y="4304307"/>
                </a:lnTo>
                <a:cubicBezTo>
                  <a:pt x="6458948" y="4301730"/>
                  <a:pt x="6455488" y="4300920"/>
                  <a:pt x="6452911" y="4302540"/>
                </a:cubicBezTo>
                <a:cubicBezTo>
                  <a:pt x="6450335" y="4304159"/>
                  <a:pt x="6449525" y="4307620"/>
                  <a:pt x="6451144" y="4310197"/>
                </a:cubicBezTo>
                <a:lnTo>
                  <a:pt x="6452101" y="4311669"/>
                </a:lnTo>
                <a:cubicBezTo>
                  <a:pt x="6453132" y="4313362"/>
                  <a:pt x="6454973" y="4314319"/>
                  <a:pt x="6456887" y="4314246"/>
                </a:cubicBezTo>
                <a:cubicBezTo>
                  <a:pt x="6457844" y="4314246"/>
                  <a:pt x="6458875" y="4313951"/>
                  <a:pt x="6459759" y="4313436"/>
                </a:cubicBezTo>
                <a:close/>
                <a:moveTo>
                  <a:pt x="6458801" y="4311890"/>
                </a:moveTo>
                <a:cubicBezTo>
                  <a:pt x="6461378" y="4310270"/>
                  <a:pt x="6462188" y="4306810"/>
                  <a:pt x="6460568" y="4304233"/>
                </a:cubicBezTo>
                <a:lnTo>
                  <a:pt x="6379362" y="4173184"/>
                </a:lnTo>
                <a:cubicBezTo>
                  <a:pt x="6377742" y="4170533"/>
                  <a:pt x="6374282" y="4169723"/>
                  <a:pt x="6371705" y="4171417"/>
                </a:cubicBezTo>
                <a:cubicBezTo>
                  <a:pt x="6369128" y="4173036"/>
                  <a:pt x="6368318" y="4176497"/>
                  <a:pt x="6369938" y="4179074"/>
                </a:cubicBezTo>
                <a:lnTo>
                  <a:pt x="6451144" y="4310123"/>
                </a:lnTo>
                <a:cubicBezTo>
                  <a:pt x="6452175" y="4311816"/>
                  <a:pt x="6454016" y="4312773"/>
                  <a:pt x="6455930" y="4312773"/>
                </a:cubicBezTo>
                <a:cubicBezTo>
                  <a:pt x="6456887" y="4312773"/>
                  <a:pt x="6457918" y="4312479"/>
                  <a:pt x="6458801" y="4311890"/>
                </a:cubicBezTo>
                <a:close/>
                <a:moveTo>
                  <a:pt x="6377521" y="4180914"/>
                </a:moveTo>
                <a:cubicBezTo>
                  <a:pt x="6380172" y="4179294"/>
                  <a:pt x="6380982" y="4175908"/>
                  <a:pt x="6379435" y="4173258"/>
                </a:cubicBezTo>
                <a:lnTo>
                  <a:pt x="6378699" y="4172079"/>
                </a:lnTo>
                <a:cubicBezTo>
                  <a:pt x="6377079" y="4169429"/>
                  <a:pt x="6373693" y="4168619"/>
                  <a:pt x="6371042" y="4170165"/>
                </a:cubicBezTo>
                <a:cubicBezTo>
                  <a:pt x="6368392" y="4171785"/>
                  <a:pt x="6367582" y="4175171"/>
                  <a:pt x="6369128" y="4177822"/>
                </a:cubicBezTo>
                <a:lnTo>
                  <a:pt x="6369864" y="4179000"/>
                </a:lnTo>
                <a:cubicBezTo>
                  <a:pt x="6370895" y="4180767"/>
                  <a:pt x="6372810" y="4181724"/>
                  <a:pt x="6374650" y="4181724"/>
                </a:cubicBezTo>
                <a:cubicBezTo>
                  <a:pt x="6375681" y="4181724"/>
                  <a:pt x="6376638" y="4181430"/>
                  <a:pt x="6377521" y="4180914"/>
                </a:cubicBezTo>
                <a:close/>
                <a:moveTo>
                  <a:pt x="6379435" y="4175908"/>
                </a:moveTo>
                <a:cubicBezTo>
                  <a:pt x="6379951" y="4172889"/>
                  <a:pt x="6377963" y="4170018"/>
                  <a:pt x="6374871" y="4169429"/>
                </a:cubicBezTo>
                <a:lnTo>
                  <a:pt x="6356097" y="4166116"/>
                </a:lnTo>
                <a:cubicBezTo>
                  <a:pt x="6353078" y="4165674"/>
                  <a:pt x="6350207" y="4167588"/>
                  <a:pt x="6349618" y="4170680"/>
                </a:cubicBezTo>
                <a:cubicBezTo>
                  <a:pt x="6349103" y="4173699"/>
                  <a:pt x="6351091" y="4176570"/>
                  <a:pt x="6354183" y="4177159"/>
                </a:cubicBezTo>
                <a:lnTo>
                  <a:pt x="6372957" y="4180472"/>
                </a:lnTo>
                <a:cubicBezTo>
                  <a:pt x="6373325" y="4180546"/>
                  <a:pt x="6373619" y="4180546"/>
                  <a:pt x="6373987" y="4180546"/>
                </a:cubicBezTo>
                <a:cubicBezTo>
                  <a:pt x="6376638" y="4180546"/>
                  <a:pt x="6378994" y="4178632"/>
                  <a:pt x="6379435" y="4175908"/>
                </a:cubicBezTo>
                <a:close/>
                <a:moveTo>
                  <a:pt x="6303972" y="4185847"/>
                </a:moveTo>
                <a:lnTo>
                  <a:pt x="6356097" y="4177159"/>
                </a:lnTo>
                <a:cubicBezTo>
                  <a:pt x="6359115" y="4176644"/>
                  <a:pt x="6361177" y="4173772"/>
                  <a:pt x="6360662" y="4170754"/>
                </a:cubicBezTo>
                <a:cubicBezTo>
                  <a:pt x="6360146" y="4167736"/>
                  <a:pt x="6357201" y="4165674"/>
                  <a:pt x="6354256" y="4166190"/>
                </a:cubicBezTo>
                <a:lnTo>
                  <a:pt x="6302131" y="4174877"/>
                </a:lnTo>
                <a:cubicBezTo>
                  <a:pt x="6299113" y="4175392"/>
                  <a:pt x="6297051" y="4178264"/>
                  <a:pt x="6297566" y="4181282"/>
                </a:cubicBezTo>
                <a:cubicBezTo>
                  <a:pt x="6298008" y="4184006"/>
                  <a:pt x="6300438" y="4185994"/>
                  <a:pt x="6303088" y="4185920"/>
                </a:cubicBezTo>
                <a:cubicBezTo>
                  <a:pt x="6303383" y="4185920"/>
                  <a:pt x="6303677" y="4185920"/>
                  <a:pt x="6303972" y="4185847"/>
                </a:cubicBezTo>
                <a:close/>
                <a:moveTo>
                  <a:pt x="6266645" y="4200204"/>
                </a:moveTo>
                <a:lnTo>
                  <a:pt x="6305002" y="4185626"/>
                </a:lnTo>
                <a:cubicBezTo>
                  <a:pt x="6307874" y="4184522"/>
                  <a:pt x="6309346" y="4181282"/>
                  <a:pt x="6308242" y="4178411"/>
                </a:cubicBezTo>
                <a:cubicBezTo>
                  <a:pt x="6307137" y="4175540"/>
                  <a:pt x="6303972" y="4174067"/>
                  <a:pt x="6301027" y="4175171"/>
                </a:cubicBezTo>
                <a:lnTo>
                  <a:pt x="6262669" y="4189749"/>
                </a:lnTo>
                <a:cubicBezTo>
                  <a:pt x="6259798" y="4190853"/>
                  <a:pt x="6258325" y="4194093"/>
                  <a:pt x="6259430" y="4196964"/>
                </a:cubicBezTo>
                <a:cubicBezTo>
                  <a:pt x="6260313" y="4199173"/>
                  <a:pt x="6262448" y="4200572"/>
                  <a:pt x="6264657" y="4200572"/>
                </a:cubicBezTo>
                <a:cubicBezTo>
                  <a:pt x="6265319" y="4200498"/>
                  <a:pt x="6265982" y="4200425"/>
                  <a:pt x="6266645" y="4200204"/>
                </a:cubicBezTo>
                <a:close/>
                <a:moveTo>
                  <a:pt x="6119987" y="4207272"/>
                </a:moveTo>
                <a:lnTo>
                  <a:pt x="6264878" y="4200572"/>
                </a:lnTo>
                <a:cubicBezTo>
                  <a:pt x="6267970" y="4200425"/>
                  <a:pt x="6270326" y="4197774"/>
                  <a:pt x="6270179" y="4194755"/>
                </a:cubicBezTo>
                <a:cubicBezTo>
                  <a:pt x="6270031" y="4191663"/>
                  <a:pt x="6267823" y="4189234"/>
                  <a:pt x="6264362" y="4189454"/>
                </a:cubicBezTo>
                <a:lnTo>
                  <a:pt x="6119472" y="4196154"/>
                </a:lnTo>
                <a:cubicBezTo>
                  <a:pt x="6116380" y="4196301"/>
                  <a:pt x="6114024" y="4198952"/>
                  <a:pt x="6114171" y="4201970"/>
                </a:cubicBezTo>
                <a:cubicBezTo>
                  <a:pt x="6114318" y="4204989"/>
                  <a:pt x="6116822" y="4207272"/>
                  <a:pt x="6119766" y="4207272"/>
                </a:cubicBezTo>
                <a:cubicBezTo>
                  <a:pt x="6119840" y="4207272"/>
                  <a:pt x="6119914" y="4207272"/>
                  <a:pt x="6119987" y="4207272"/>
                </a:cubicBezTo>
                <a:close/>
                <a:moveTo>
                  <a:pt x="6125215" y="4202560"/>
                </a:moveTo>
                <a:cubicBezTo>
                  <a:pt x="6125730" y="4199541"/>
                  <a:pt x="6123669" y="4196670"/>
                  <a:pt x="6120576" y="4196154"/>
                </a:cubicBezTo>
                <a:lnTo>
                  <a:pt x="5974066" y="4172153"/>
                </a:lnTo>
                <a:cubicBezTo>
                  <a:pt x="5971048" y="4171638"/>
                  <a:pt x="5968176" y="4173699"/>
                  <a:pt x="5967661" y="4176791"/>
                </a:cubicBezTo>
                <a:cubicBezTo>
                  <a:pt x="5967146" y="4179810"/>
                  <a:pt x="5969207" y="4182681"/>
                  <a:pt x="5972299" y="4183196"/>
                </a:cubicBezTo>
                <a:lnTo>
                  <a:pt x="6118810" y="4207198"/>
                </a:lnTo>
                <a:cubicBezTo>
                  <a:pt x="6119104" y="4207272"/>
                  <a:pt x="6119472" y="4207272"/>
                  <a:pt x="6119766" y="4207272"/>
                </a:cubicBezTo>
                <a:cubicBezTo>
                  <a:pt x="6122417" y="4207272"/>
                  <a:pt x="6124773" y="4205284"/>
                  <a:pt x="6125215" y="4202560"/>
                </a:cubicBezTo>
                <a:close/>
                <a:moveTo>
                  <a:pt x="5913474" y="4204621"/>
                </a:moveTo>
                <a:lnTo>
                  <a:pt x="5975097" y="4182902"/>
                </a:lnTo>
                <a:cubicBezTo>
                  <a:pt x="5977968" y="4181871"/>
                  <a:pt x="5979514" y="4178706"/>
                  <a:pt x="5978484" y="4175760"/>
                </a:cubicBezTo>
                <a:cubicBezTo>
                  <a:pt x="5977453" y="4172889"/>
                  <a:pt x="5974287" y="4171343"/>
                  <a:pt x="5971342" y="4172374"/>
                </a:cubicBezTo>
                <a:lnTo>
                  <a:pt x="5909720" y="4194093"/>
                </a:lnTo>
                <a:cubicBezTo>
                  <a:pt x="5906848" y="4195123"/>
                  <a:pt x="5905302" y="4198289"/>
                  <a:pt x="5906333" y="4201234"/>
                </a:cubicBezTo>
                <a:cubicBezTo>
                  <a:pt x="5907143" y="4203517"/>
                  <a:pt x="5909352" y="4204989"/>
                  <a:pt x="5911634" y="4204989"/>
                </a:cubicBezTo>
                <a:cubicBezTo>
                  <a:pt x="5912296" y="4204989"/>
                  <a:pt x="5912885" y="4204842"/>
                  <a:pt x="5913474" y="4204621"/>
                </a:cubicBezTo>
                <a:close/>
                <a:moveTo>
                  <a:pt x="5851852" y="4212352"/>
                </a:moveTo>
                <a:lnTo>
                  <a:pt x="5912296" y="4204989"/>
                </a:lnTo>
                <a:cubicBezTo>
                  <a:pt x="5915389" y="4204621"/>
                  <a:pt x="5917524" y="4201823"/>
                  <a:pt x="5917156" y="4198805"/>
                </a:cubicBezTo>
                <a:cubicBezTo>
                  <a:pt x="5916788" y="4195713"/>
                  <a:pt x="5913769" y="4193577"/>
                  <a:pt x="5910971" y="4193946"/>
                </a:cubicBezTo>
                <a:lnTo>
                  <a:pt x="5850527" y="4201308"/>
                </a:lnTo>
                <a:cubicBezTo>
                  <a:pt x="5847434" y="4201676"/>
                  <a:pt x="5845299" y="4204474"/>
                  <a:pt x="5845667" y="4207492"/>
                </a:cubicBezTo>
                <a:cubicBezTo>
                  <a:pt x="5846035" y="4210364"/>
                  <a:pt x="5848465" y="4212425"/>
                  <a:pt x="5851263" y="4212425"/>
                </a:cubicBezTo>
                <a:cubicBezTo>
                  <a:pt x="5851484" y="4212352"/>
                  <a:pt x="5851631" y="4212352"/>
                  <a:pt x="5851852" y="4212352"/>
                </a:cubicBezTo>
                <a:close/>
                <a:moveTo>
                  <a:pt x="5792585" y="4213382"/>
                </a:moveTo>
                <a:lnTo>
                  <a:pt x="5851263" y="4212352"/>
                </a:lnTo>
                <a:cubicBezTo>
                  <a:pt x="5854355" y="4212278"/>
                  <a:pt x="5856784" y="4209774"/>
                  <a:pt x="5856711" y="4206682"/>
                </a:cubicBezTo>
                <a:cubicBezTo>
                  <a:pt x="5856637" y="4203590"/>
                  <a:pt x="5854134" y="4200572"/>
                  <a:pt x="5851042" y="4201234"/>
                </a:cubicBezTo>
                <a:lnTo>
                  <a:pt x="5792290" y="4202265"/>
                </a:lnTo>
                <a:cubicBezTo>
                  <a:pt x="5789198" y="4202338"/>
                  <a:pt x="5786769" y="4204842"/>
                  <a:pt x="5786842" y="4207934"/>
                </a:cubicBezTo>
                <a:cubicBezTo>
                  <a:pt x="5786990" y="4210953"/>
                  <a:pt x="5789493" y="4213382"/>
                  <a:pt x="5792585" y="4213382"/>
                </a:cubicBezTo>
                <a:cubicBezTo>
                  <a:pt x="5792585" y="4213382"/>
                  <a:pt x="5792585" y="4213382"/>
                  <a:pt x="5792585" y="4213382"/>
                </a:cubicBezTo>
                <a:close/>
                <a:moveTo>
                  <a:pt x="5798033" y="4207860"/>
                </a:moveTo>
                <a:cubicBezTo>
                  <a:pt x="5798033" y="4204768"/>
                  <a:pt x="5795604" y="4202265"/>
                  <a:pt x="5792512" y="4202265"/>
                </a:cubicBezTo>
                <a:lnTo>
                  <a:pt x="5734275" y="4201897"/>
                </a:lnTo>
                <a:cubicBezTo>
                  <a:pt x="5731331" y="4201455"/>
                  <a:pt x="5728680" y="4204400"/>
                  <a:pt x="5728680" y="4207418"/>
                </a:cubicBezTo>
                <a:cubicBezTo>
                  <a:pt x="5728680" y="4210511"/>
                  <a:pt x="5731110" y="4213014"/>
                  <a:pt x="5734202" y="4213014"/>
                </a:cubicBezTo>
                <a:lnTo>
                  <a:pt x="5792438" y="4213382"/>
                </a:lnTo>
                <a:cubicBezTo>
                  <a:pt x="5792438" y="4213382"/>
                  <a:pt x="5792512" y="4213382"/>
                  <a:pt x="5792512" y="4213382"/>
                </a:cubicBezTo>
                <a:cubicBezTo>
                  <a:pt x="5795604" y="4213382"/>
                  <a:pt x="5798033" y="4210879"/>
                  <a:pt x="5798033" y="4207860"/>
                </a:cubicBezTo>
                <a:close/>
                <a:moveTo>
                  <a:pt x="5739797" y="4208302"/>
                </a:moveTo>
                <a:cubicBezTo>
                  <a:pt x="5740313" y="4205284"/>
                  <a:pt x="5738251" y="4202412"/>
                  <a:pt x="5735159" y="4201897"/>
                </a:cubicBezTo>
                <a:lnTo>
                  <a:pt x="5656971" y="4189234"/>
                </a:lnTo>
                <a:cubicBezTo>
                  <a:pt x="5654026" y="4188792"/>
                  <a:pt x="5651081" y="4190779"/>
                  <a:pt x="5650566" y="4193872"/>
                </a:cubicBezTo>
                <a:cubicBezTo>
                  <a:pt x="5650050" y="4196890"/>
                  <a:pt x="5652112" y="4199762"/>
                  <a:pt x="5655204" y="4200277"/>
                </a:cubicBezTo>
                <a:lnTo>
                  <a:pt x="5733392" y="4212940"/>
                </a:lnTo>
                <a:cubicBezTo>
                  <a:pt x="5733687" y="4213014"/>
                  <a:pt x="5733981" y="4213014"/>
                  <a:pt x="5734349" y="4213014"/>
                </a:cubicBezTo>
                <a:cubicBezTo>
                  <a:pt x="5736999" y="4212940"/>
                  <a:pt x="5739355" y="4211026"/>
                  <a:pt x="5739797" y="4208302"/>
                </a:cubicBezTo>
                <a:close/>
                <a:moveTo>
                  <a:pt x="5579740" y="4201455"/>
                </a:moveTo>
                <a:lnTo>
                  <a:pt x="5656088" y="4200351"/>
                </a:lnTo>
                <a:cubicBezTo>
                  <a:pt x="5659180" y="4200277"/>
                  <a:pt x="5661609" y="4197774"/>
                  <a:pt x="5661609" y="4194682"/>
                </a:cubicBezTo>
                <a:cubicBezTo>
                  <a:pt x="5661536" y="4191590"/>
                  <a:pt x="5659033" y="4189160"/>
                  <a:pt x="5656014" y="4189160"/>
                </a:cubicBezTo>
                <a:cubicBezTo>
                  <a:pt x="5656014" y="4189160"/>
                  <a:pt x="5656014" y="4189160"/>
                  <a:pt x="5655940" y="4189160"/>
                </a:cubicBezTo>
                <a:lnTo>
                  <a:pt x="5579593" y="4190264"/>
                </a:lnTo>
                <a:cubicBezTo>
                  <a:pt x="5576501" y="4190338"/>
                  <a:pt x="5574071" y="4192841"/>
                  <a:pt x="5574071" y="4195933"/>
                </a:cubicBezTo>
                <a:cubicBezTo>
                  <a:pt x="5574145" y="4199026"/>
                  <a:pt x="5576648" y="4201455"/>
                  <a:pt x="5579740" y="4201455"/>
                </a:cubicBezTo>
                <a:cubicBezTo>
                  <a:pt x="5579740" y="4201455"/>
                  <a:pt x="5579740" y="4201455"/>
                  <a:pt x="5579740" y="4201455"/>
                </a:cubicBezTo>
                <a:close/>
                <a:moveTo>
                  <a:pt x="5500817" y="4208229"/>
                </a:moveTo>
                <a:lnTo>
                  <a:pt x="5580182" y="4201381"/>
                </a:lnTo>
                <a:cubicBezTo>
                  <a:pt x="5583274" y="4201087"/>
                  <a:pt x="5585556" y="4198437"/>
                  <a:pt x="5585262" y="4195345"/>
                </a:cubicBezTo>
                <a:cubicBezTo>
                  <a:pt x="5584968" y="4192252"/>
                  <a:pt x="5582244" y="4190043"/>
                  <a:pt x="5579225" y="4190264"/>
                </a:cubicBezTo>
                <a:lnTo>
                  <a:pt x="5499859" y="4197038"/>
                </a:lnTo>
                <a:cubicBezTo>
                  <a:pt x="5496767" y="4197332"/>
                  <a:pt x="5494485" y="4199982"/>
                  <a:pt x="5494779" y="4203075"/>
                </a:cubicBezTo>
                <a:cubicBezTo>
                  <a:pt x="5495000" y="4206020"/>
                  <a:pt x="5497503" y="4208229"/>
                  <a:pt x="5500375" y="4208155"/>
                </a:cubicBezTo>
                <a:cubicBezTo>
                  <a:pt x="5500522" y="4208302"/>
                  <a:pt x="5500669" y="4208229"/>
                  <a:pt x="5500817" y="4208229"/>
                </a:cubicBezTo>
                <a:close/>
                <a:moveTo>
                  <a:pt x="5422555" y="4220671"/>
                </a:moveTo>
                <a:lnTo>
                  <a:pt x="5501185" y="4208229"/>
                </a:lnTo>
                <a:cubicBezTo>
                  <a:pt x="5504203" y="4207713"/>
                  <a:pt x="5506265" y="4204916"/>
                  <a:pt x="5505823" y="4201823"/>
                </a:cubicBezTo>
                <a:cubicBezTo>
                  <a:pt x="5505307" y="4198805"/>
                  <a:pt x="5502436" y="4196743"/>
                  <a:pt x="5499418" y="4197185"/>
                </a:cubicBezTo>
                <a:lnTo>
                  <a:pt x="5420788" y="4209628"/>
                </a:lnTo>
                <a:cubicBezTo>
                  <a:pt x="5417769" y="4210142"/>
                  <a:pt x="5415708" y="4212940"/>
                  <a:pt x="5416150" y="4216033"/>
                </a:cubicBezTo>
                <a:cubicBezTo>
                  <a:pt x="5416592" y="4218757"/>
                  <a:pt x="5418948" y="4220744"/>
                  <a:pt x="5421672" y="4220744"/>
                </a:cubicBezTo>
                <a:cubicBezTo>
                  <a:pt x="5422040" y="4220744"/>
                  <a:pt x="5422260" y="4220744"/>
                  <a:pt x="5422555" y="4220671"/>
                </a:cubicBezTo>
                <a:close/>
                <a:moveTo>
                  <a:pt x="5426899" y="4217137"/>
                </a:moveTo>
                <a:cubicBezTo>
                  <a:pt x="5428003" y="4214265"/>
                  <a:pt x="5426531" y="4211026"/>
                  <a:pt x="5423659" y="4209996"/>
                </a:cubicBezTo>
                <a:lnTo>
                  <a:pt x="5297469" y="4162950"/>
                </a:lnTo>
                <a:cubicBezTo>
                  <a:pt x="5294598" y="4161846"/>
                  <a:pt x="5291358" y="4163318"/>
                  <a:pt x="5290328" y="4166190"/>
                </a:cubicBezTo>
                <a:cubicBezTo>
                  <a:pt x="5289223" y="4169061"/>
                  <a:pt x="5290696" y="4172300"/>
                  <a:pt x="5293567" y="4173331"/>
                </a:cubicBezTo>
                <a:lnTo>
                  <a:pt x="5419757" y="4220376"/>
                </a:lnTo>
                <a:cubicBezTo>
                  <a:pt x="5420420" y="4220597"/>
                  <a:pt x="5421082" y="4220744"/>
                  <a:pt x="5421745" y="4220744"/>
                </a:cubicBezTo>
                <a:cubicBezTo>
                  <a:pt x="5423954" y="4220744"/>
                  <a:pt x="5426089" y="4219345"/>
                  <a:pt x="5426899" y="4217137"/>
                </a:cubicBezTo>
                <a:close/>
                <a:moveTo>
                  <a:pt x="5224214" y="4191884"/>
                </a:moveTo>
                <a:lnTo>
                  <a:pt x="5296807" y="4173552"/>
                </a:lnTo>
                <a:cubicBezTo>
                  <a:pt x="5299752" y="4172816"/>
                  <a:pt x="5301592" y="4169797"/>
                  <a:pt x="5300856" y="4166779"/>
                </a:cubicBezTo>
                <a:cubicBezTo>
                  <a:pt x="5300120" y="4163834"/>
                  <a:pt x="5297101" y="4161993"/>
                  <a:pt x="5294082" y="4162729"/>
                </a:cubicBezTo>
                <a:lnTo>
                  <a:pt x="5221490" y="4181062"/>
                </a:lnTo>
                <a:cubicBezTo>
                  <a:pt x="5218545" y="4181798"/>
                  <a:pt x="5216704" y="4184816"/>
                  <a:pt x="5217440" y="4187835"/>
                </a:cubicBezTo>
                <a:cubicBezTo>
                  <a:pt x="5218103" y="4190338"/>
                  <a:pt x="5220386" y="4192031"/>
                  <a:pt x="5222889" y="4192031"/>
                </a:cubicBezTo>
                <a:cubicBezTo>
                  <a:pt x="5223331" y="4192031"/>
                  <a:pt x="5223772" y="4191958"/>
                  <a:pt x="5224214" y="4191884"/>
                </a:cubicBezTo>
                <a:close/>
                <a:moveTo>
                  <a:pt x="5159278" y="4216106"/>
                </a:moveTo>
                <a:lnTo>
                  <a:pt x="5224803" y="4191663"/>
                </a:lnTo>
                <a:cubicBezTo>
                  <a:pt x="5227674" y="4190559"/>
                  <a:pt x="5229147" y="4187393"/>
                  <a:pt x="5228116" y="4184522"/>
                </a:cubicBezTo>
                <a:cubicBezTo>
                  <a:pt x="5227012" y="4181650"/>
                  <a:pt x="5223772" y="4180178"/>
                  <a:pt x="5220975" y="4181208"/>
                </a:cubicBezTo>
                <a:lnTo>
                  <a:pt x="5155450" y="4205652"/>
                </a:lnTo>
                <a:cubicBezTo>
                  <a:pt x="5152578" y="4206756"/>
                  <a:pt x="5151106" y="4209922"/>
                  <a:pt x="5152137" y="4212793"/>
                </a:cubicBezTo>
                <a:cubicBezTo>
                  <a:pt x="5152947" y="4215076"/>
                  <a:pt x="5155156" y="4216474"/>
                  <a:pt x="5157364" y="4216401"/>
                </a:cubicBezTo>
                <a:cubicBezTo>
                  <a:pt x="5158027" y="4216474"/>
                  <a:pt x="5158616" y="4216401"/>
                  <a:pt x="5159278" y="4216106"/>
                </a:cubicBezTo>
                <a:close/>
                <a:moveTo>
                  <a:pt x="5100306" y="4241212"/>
                </a:moveTo>
                <a:lnTo>
                  <a:pt x="5159499" y="4216033"/>
                </a:lnTo>
                <a:cubicBezTo>
                  <a:pt x="5162297" y="4214854"/>
                  <a:pt x="5163622" y="4211541"/>
                  <a:pt x="5162444" y="4208744"/>
                </a:cubicBezTo>
                <a:cubicBezTo>
                  <a:pt x="5161266" y="4205873"/>
                  <a:pt x="5157953" y="4204621"/>
                  <a:pt x="5155156" y="4205799"/>
                </a:cubicBezTo>
                <a:lnTo>
                  <a:pt x="5095962" y="4230978"/>
                </a:lnTo>
                <a:cubicBezTo>
                  <a:pt x="5093165" y="4232156"/>
                  <a:pt x="5091839" y="4235469"/>
                  <a:pt x="5093018" y="4238267"/>
                </a:cubicBezTo>
                <a:cubicBezTo>
                  <a:pt x="5093901" y="4240402"/>
                  <a:pt x="5096036" y="4241653"/>
                  <a:pt x="5098171" y="4241653"/>
                </a:cubicBezTo>
                <a:cubicBezTo>
                  <a:pt x="5098907" y="4241653"/>
                  <a:pt x="5099570" y="4241506"/>
                  <a:pt x="5100306" y="4241212"/>
                </a:cubicBezTo>
                <a:close/>
                <a:moveTo>
                  <a:pt x="5046561" y="4261900"/>
                </a:moveTo>
                <a:lnTo>
                  <a:pt x="5100085" y="4241285"/>
                </a:lnTo>
                <a:cubicBezTo>
                  <a:pt x="5102957" y="4240181"/>
                  <a:pt x="5104355" y="4236941"/>
                  <a:pt x="5103251" y="4234070"/>
                </a:cubicBezTo>
                <a:cubicBezTo>
                  <a:pt x="5102147" y="4231199"/>
                  <a:pt x="5098907" y="4229726"/>
                  <a:pt x="5096036" y="4230904"/>
                </a:cubicBezTo>
                <a:lnTo>
                  <a:pt x="5042512" y="4251519"/>
                </a:lnTo>
                <a:cubicBezTo>
                  <a:pt x="5039641" y="4252623"/>
                  <a:pt x="5038242" y="4255863"/>
                  <a:pt x="5039346" y="4258734"/>
                </a:cubicBezTo>
                <a:cubicBezTo>
                  <a:pt x="5040230" y="4260943"/>
                  <a:pt x="5042365" y="4262342"/>
                  <a:pt x="5044573" y="4262268"/>
                </a:cubicBezTo>
                <a:cubicBezTo>
                  <a:pt x="5045236" y="4262268"/>
                  <a:pt x="5045899" y="4262194"/>
                  <a:pt x="5046561" y="4261900"/>
                </a:cubicBezTo>
                <a:close/>
                <a:moveTo>
                  <a:pt x="4997307" y="4273091"/>
                </a:moveTo>
                <a:lnTo>
                  <a:pt x="5045752" y="4262194"/>
                </a:lnTo>
                <a:cubicBezTo>
                  <a:pt x="5048770" y="4261532"/>
                  <a:pt x="5050611" y="4258513"/>
                  <a:pt x="5049948" y="4255568"/>
                </a:cubicBezTo>
                <a:cubicBezTo>
                  <a:pt x="5049285" y="4252550"/>
                  <a:pt x="5046340" y="4250709"/>
                  <a:pt x="5043322" y="4251372"/>
                </a:cubicBezTo>
                <a:lnTo>
                  <a:pt x="4994878" y="4262268"/>
                </a:lnTo>
                <a:cubicBezTo>
                  <a:pt x="4991859" y="4262931"/>
                  <a:pt x="4990019" y="4265949"/>
                  <a:pt x="4990681" y="4268894"/>
                </a:cubicBezTo>
                <a:cubicBezTo>
                  <a:pt x="4991270" y="4271471"/>
                  <a:pt x="4993553" y="4273238"/>
                  <a:pt x="4996129" y="4273238"/>
                </a:cubicBezTo>
                <a:cubicBezTo>
                  <a:pt x="4996571" y="4273238"/>
                  <a:pt x="4996939" y="4273164"/>
                  <a:pt x="4997307" y="4273091"/>
                </a:cubicBezTo>
                <a:close/>
                <a:moveTo>
                  <a:pt x="5000621" y="4270882"/>
                </a:moveTo>
                <a:cubicBezTo>
                  <a:pt x="5002387" y="4268379"/>
                  <a:pt x="5001798" y="4264918"/>
                  <a:pt x="4999295" y="4263078"/>
                </a:cubicBezTo>
                <a:lnTo>
                  <a:pt x="4890848" y="4185773"/>
                </a:lnTo>
                <a:cubicBezTo>
                  <a:pt x="4888345" y="4184006"/>
                  <a:pt x="4884885" y="4184522"/>
                  <a:pt x="4883044" y="4187098"/>
                </a:cubicBezTo>
                <a:cubicBezTo>
                  <a:pt x="4881277" y="4189602"/>
                  <a:pt x="4881866" y="4193062"/>
                  <a:pt x="4884369" y="4194903"/>
                </a:cubicBezTo>
                <a:lnTo>
                  <a:pt x="4992817" y="4272207"/>
                </a:lnTo>
                <a:cubicBezTo>
                  <a:pt x="4993774" y="4272943"/>
                  <a:pt x="4994951" y="4273238"/>
                  <a:pt x="4996056" y="4273238"/>
                </a:cubicBezTo>
                <a:cubicBezTo>
                  <a:pt x="4997897" y="4273164"/>
                  <a:pt x="4999590" y="4272354"/>
                  <a:pt x="5000621" y="4270882"/>
                </a:cubicBezTo>
                <a:close/>
                <a:moveTo>
                  <a:pt x="4893204" y="4190927"/>
                </a:moveTo>
                <a:cubicBezTo>
                  <a:pt x="4893572" y="4187908"/>
                  <a:pt x="4891364" y="4185111"/>
                  <a:pt x="4888272" y="4184743"/>
                </a:cubicBezTo>
                <a:lnTo>
                  <a:pt x="4845643" y="4179883"/>
                </a:lnTo>
                <a:cubicBezTo>
                  <a:pt x="4842846" y="4179515"/>
                  <a:pt x="4839827" y="4181724"/>
                  <a:pt x="4839459" y="4184816"/>
                </a:cubicBezTo>
                <a:cubicBezTo>
                  <a:pt x="4839091" y="4187835"/>
                  <a:pt x="4841300" y="4190632"/>
                  <a:pt x="4844392" y="4191000"/>
                </a:cubicBezTo>
                <a:lnTo>
                  <a:pt x="4887020" y="4195860"/>
                </a:lnTo>
                <a:cubicBezTo>
                  <a:pt x="4887241" y="4195860"/>
                  <a:pt x="4887462" y="4195933"/>
                  <a:pt x="4887682" y="4195933"/>
                </a:cubicBezTo>
                <a:cubicBezTo>
                  <a:pt x="4890480" y="4195860"/>
                  <a:pt x="4892910" y="4193798"/>
                  <a:pt x="4893204" y="4190927"/>
                </a:cubicBezTo>
                <a:close/>
                <a:moveTo>
                  <a:pt x="4850208" y="4187614"/>
                </a:moveTo>
                <a:cubicBezTo>
                  <a:pt x="4851386" y="4184743"/>
                  <a:pt x="4849987" y="4181503"/>
                  <a:pt x="4847190" y="4180325"/>
                </a:cubicBezTo>
                <a:lnTo>
                  <a:pt x="4805666" y="4163244"/>
                </a:lnTo>
                <a:cubicBezTo>
                  <a:pt x="4802795" y="4162067"/>
                  <a:pt x="4799556" y="4163465"/>
                  <a:pt x="4798377" y="4166263"/>
                </a:cubicBezTo>
                <a:cubicBezTo>
                  <a:pt x="4797200" y="4169135"/>
                  <a:pt x="4798599" y="4172374"/>
                  <a:pt x="4801396" y="4173552"/>
                </a:cubicBezTo>
                <a:lnTo>
                  <a:pt x="4842919" y="4190632"/>
                </a:lnTo>
                <a:cubicBezTo>
                  <a:pt x="4843656" y="4190927"/>
                  <a:pt x="4844392" y="4191074"/>
                  <a:pt x="4845055" y="4191074"/>
                </a:cubicBezTo>
                <a:cubicBezTo>
                  <a:pt x="4847337" y="4191074"/>
                  <a:pt x="4849398" y="4189749"/>
                  <a:pt x="4850208" y="4187614"/>
                </a:cubicBezTo>
                <a:close/>
                <a:moveTo>
                  <a:pt x="4808317" y="4171270"/>
                </a:moveTo>
                <a:cubicBezTo>
                  <a:pt x="4809863" y="4168619"/>
                  <a:pt x="4809053" y="4165232"/>
                  <a:pt x="4806403" y="4163613"/>
                </a:cubicBezTo>
                <a:lnTo>
                  <a:pt x="4762376" y="4137329"/>
                </a:lnTo>
                <a:cubicBezTo>
                  <a:pt x="4759725" y="4135783"/>
                  <a:pt x="4756339" y="4136667"/>
                  <a:pt x="4754719" y="4139243"/>
                </a:cubicBezTo>
                <a:cubicBezTo>
                  <a:pt x="4753173" y="4141894"/>
                  <a:pt x="4753983" y="4145280"/>
                  <a:pt x="4756633" y="4146900"/>
                </a:cubicBezTo>
                <a:lnTo>
                  <a:pt x="4800660" y="4173184"/>
                </a:lnTo>
                <a:cubicBezTo>
                  <a:pt x="4801543" y="4173699"/>
                  <a:pt x="4802574" y="4173994"/>
                  <a:pt x="4803531" y="4173994"/>
                </a:cubicBezTo>
                <a:cubicBezTo>
                  <a:pt x="4805445" y="4173994"/>
                  <a:pt x="4807286" y="4172963"/>
                  <a:pt x="4808317" y="4171270"/>
                </a:cubicBezTo>
                <a:close/>
                <a:moveTo>
                  <a:pt x="4764216" y="4145207"/>
                </a:moveTo>
                <a:cubicBezTo>
                  <a:pt x="4765910" y="4142630"/>
                  <a:pt x="4765173" y="4139170"/>
                  <a:pt x="4762597" y="4137476"/>
                </a:cubicBezTo>
                <a:lnTo>
                  <a:pt x="4712754" y="4105156"/>
                </a:lnTo>
                <a:cubicBezTo>
                  <a:pt x="4710177" y="4103462"/>
                  <a:pt x="4706716" y="4104199"/>
                  <a:pt x="4705023" y="4106776"/>
                </a:cubicBezTo>
                <a:cubicBezTo>
                  <a:pt x="4703330" y="4109352"/>
                  <a:pt x="4704066" y="4112813"/>
                  <a:pt x="4706643" y="4114506"/>
                </a:cubicBezTo>
                <a:lnTo>
                  <a:pt x="4756486" y="4146827"/>
                </a:lnTo>
                <a:cubicBezTo>
                  <a:pt x="4757443" y="4147416"/>
                  <a:pt x="4758474" y="4147710"/>
                  <a:pt x="4759578" y="4147710"/>
                </a:cubicBezTo>
                <a:cubicBezTo>
                  <a:pt x="4761418" y="4147710"/>
                  <a:pt x="4763186" y="4146827"/>
                  <a:pt x="4764216" y="4145207"/>
                </a:cubicBezTo>
                <a:close/>
                <a:moveTo>
                  <a:pt x="4714521" y="4112665"/>
                </a:moveTo>
                <a:cubicBezTo>
                  <a:pt x="4716067" y="4110015"/>
                  <a:pt x="4715257" y="4106628"/>
                  <a:pt x="4712607" y="4105009"/>
                </a:cubicBezTo>
                <a:lnTo>
                  <a:pt x="4653929" y="4069743"/>
                </a:lnTo>
                <a:cubicBezTo>
                  <a:pt x="4651278" y="4068123"/>
                  <a:pt x="4647892" y="4069007"/>
                  <a:pt x="4646272" y="4071657"/>
                </a:cubicBezTo>
                <a:cubicBezTo>
                  <a:pt x="4644726" y="4074308"/>
                  <a:pt x="4645536" y="4077694"/>
                  <a:pt x="4648186" y="4079314"/>
                </a:cubicBezTo>
                <a:lnTo>
                  <a:pt x="4706864" y="4114580"/>
                </a:lnTo>
                <a:cubicBezTo>
                  <a:pt x="4707747" y="4115095"/>
                  <a:pt x="4708778" y="4115389"/>
                  <a:pt x="4709809" y="4115389"/>
                </a:cubicBezTo>
                <a:cubicBezTo>
                  <a:pt x="4711650" y="4115389"/>
                  <a:pt x="4713416" y="4114432"/>
                  <a:pt x="4714521" y="4112665"/>
                </a:cubicBezTo>
                <a:close/>
                <a:moveTo>
                  <a:pt x="4655917" y="4077326"/>
                </a:moveTo>
                <a:cubicBezTo>
                  <a:pt x="4657389" y="4074676"/>
                  <a:pt x="4656505" y="4071215"/>
                  <a:pt x="4653781" y="4069743"/>
                </a:cubicBezTo>
                <a:lnTo>
                  <a:pt x="4592012" y="4034993"/>
                </a:lnTo>
                <a:cubicBezTo>
                  <a:pt x="4589361" y="4033520"/>
                  <a:pt x="4585901" y="4034404"/>
                  <a:pt x="4584428" y="4037128"/>
                </a:cubicBezTo>
                <a:cubicBezTo>
                  <a:pt x="4582956" y="4039779"/>
                  <a:pt x="4583839" y="4043239"/>
                  <a:pt x="4586563" y="4044711"/>
                </a:cubicBezTo>
                <a:lnTo>
                  <a:pt x="4648333" y="4079461"/>
                </a:lnTo>
                <a:cubicBezTo>
                  <a:pt x="4649217" y="4079977"/>
                  <a:pt x="4650174" y="4080198"/>
                  <a:pt x="4651131" y="4080198"/>
                </a:cubicBezTo>
                <a:cubicBezTo>
                  <a:pt x="4653045" y="4080124"/>
                  <a:pt x="4654886" y="4079093"/>
                  <a:pt x="4655917" y="4077326"/>
                </a:cubicBezTo>
                <a:close/>
                <a:moveTo>
                  <a:pt x="4594220" y="4042429"/>
                </a:moveTo>
                <a:cubicBezTo>
                  <a:pt x="4595619" y="4039705"/>
                  <a:pt x="4594589" y="4036318"/>
                  <a:pt x="4591864" y="4034919"/>
                </a:cubicBezTo>
                <a:lnTo>
                  <a:pt x="4532082" y="4003777"/>
                </a:lnTo>
                <a:cubicBezTo>
                  <a:pt x="4529358" y="4002378"/>
                  <a:pt x="4525972" y="4003409"/>
                  <a:pt x="4524573" y="4006133"/>
                </a:cubicBezTo>
                <a:cubicBezTo>
                  <a:pt x="4523174" y="4008857"/>
                  <a:pt x="4524205" y="4012243"/>
                  <a:pt x="4526929" y="4013642"/>
                </a:cubicBezTo>
                <a:lnTo>
                  <a:pt x="4586711" y="4044785"/>
                </a:lnTo>
                <a:cubicBezTo>
                  <a:pt x="4587521" y="4045227"/>
                  <a:pt x="4588478" y="4045447"/>
                  <a:pt x="4589361" y="4045447"/>
                </a:cubicBezTo>
                <a:cubicBezTo>
                  <a:pt x="4591275" y="4045447"/>
                  <a:pt x="4593190" y="4044343"/>
                  <a:pt x="4594220" y="4042429"/>
                </a:cubicBezTo>
                <a:close/>
                <a:moveTo>
                  <a:pt x="4534585" y="4011065"/>
                </a:moveTo>
                <a:cubicBezTo>
                  <a:pt x="4535911" y="4008268"/>
                  <a:pt x="4534659" y="4004955"/>
                  <a:pt x="4531861" y="4003629"/>
                </a:cubicBezTo>
                <a:lnTo>
                  <a:pt x="4478926" y="3979039"/>
                </a:lnTo>
                <a:cubicBezTo>
                  <a:pt x="4476129" y="3977788"/>
                  <a:pt x="4472816" y="3978966"/>
                  <a:pt x="4471491" y="3981763"/>
                </a:cubicBezTo>
                <a:cubicBezTo>
                  <a:pt x="4470165" y="3984561"/>
                  <a:pt x="4471417" y="3987874"/>
                  <a:pt x="4474215" y="3989200"/>
                </a:cubicBezTo>
                <a:lnTo>
                  <a:pt x="4527150" y="4013789"/>
                </a:lnTo>
                <a:cubicBezTo>
                  <a:pt x="4527960" y="4014157"/>
                  <a:pt x="4528696" y="4014305"/>
                  <a:pt x="4529505" y="4014305"/>
                </a:cubicBezTo>
                <a:cubicBezTo>
                  <a:pt x="4531641" y="4014305"/>
                  <a:pt x="4533629" y="4013127"/>
                  <a:pt x="4534585" y="4011065"/>
                </a:cubicBezTo>
                <a:close/>
                <a:moveTo>
                  <a:pt x="4481798" y="3986033"/>
                </a:moveTo>
                <a:cubicBezTo>
                  <a:pt x="4482902" y="3983162"/>
                  <a:pt x="4481356" y="3979923"/>
                  <a:pt x="4478485" y="3978892"/>
                </a:cubicBezTo>
                <a:lnTo>
                  <a:pt x="4436593" y="3963431"/>
                </a:lnTo>
                <a:cubicBezTo>
                  <a:pt x="4433648" y="3962401"/>
                  <a:pt x="4430483" y="3963799"/>
                  <a:pt x="4429452" y="3966744"/>
                </a:cubicBezTo>
                <a:cubicBezTo>
                  <a:pt x="4428347" y="3969615"/>
                  <a:pt x="4429893" y="3972855"/>
                  <a:pt x="4432765" y="3973886"/>
                </a:cubicBezTo>
                <a:lnTo>
                  <a:pt x="4474656" y="3989346"/>
                </a:lnTo>
                <a:cubicBezTo>
                  <a:pt x="4475319" y="3989568"/>
                  <a:pt x="4475982" y="3989714"/>
                  <a:pt x="4476644" y="3989714"/>
                </a:cubicBezTo>
                <a:cubicBezTo>
                  <a:pt x="4478853" y="3989714"/>
                  <a:pt x="4480988" y="3988316"/>
                  <a:pt x="4481798" y="3986033"/>
                </a:cubicBezTo>
                <a:close/>
                <a:moveTo>
                  <a:pt x="4439832" y="3970646"/>
                </a:moveTo>
                <a:cubicBezTo>
                  <a:pt x="4440937" y="3967775"/>
                  <a:pt x="4439538" y="3964535"/>
                  <a:pt x="4436667" y="3963431"/>
                </a:cubicBezTo>
                <a:lnTo>
                  <a:pt x="4398383" y="3948633"/>
                </a:lnTo>
                <a:cubicBezTo>
                  <a:pt x="4395512" y="3947455"/>
                  <a:pt x="4392272" y="3948927"/>
                  <a:pt x="4391168" y="3951799"/>
                </a:cubicBezTo>
                <a:cubicBezTo>
                  <a:pt x="4390064" y="3954670"/>
                  <a:pt x="4391462" y="3957910"/>
                  <a:pt x="4394333" y="3959014"/>
                </a:cubicBezTo>
                <a:lnTo>
                  <a:pt x="4432617" y="3973812"/>
                </a:lnTo>
                <a:cubicBezTo>
                  <a:pt x="4433280" y="3974106"/>
                  <a:pt x="4434016" y="3974180"/>
                  <a:pt x="4434679" y="3974180"/>
                </a:cubicBezTo>
                <a:cubicBezTo>
                  <a:pt x="4436888" y="3974180"/>
                  <a:pt x="4439023" y="3972855"/>
                  <a:pt x="4439832" y="3970646"/>
                </a:cubicBezTo>
                <a:close/>
                <a:moveTo>
                  <a:pt x="4401328" y="3956511"/>
                </a:moveTo>
                <a:cubicBezTo>
                  <a:pt x="4402800" y="3953787"/>
                  <a:pt x="4401769" y="3950400"/>
                  <a:pt x="4399045" y="3949001"/>
                </a:cubicBezTo>
                <a:lnTo>
                  <a:pt x="4357301" y="3926840"/>
                </a:lnTo>
                <a:cubicBezTo>
                  <a:pt x="4354577" y="3925368"/>
                  <a:pt x="4351190" y="3926399"/>
                  <a:pt x="4349791" y="3929123"/>
                </a:cubicBezTo>
                <a:cubicBezTo>
                  <a:pt x="4348319" y="3931847"/>
                  <a:pt x="4349350" y="3935234"/>
                  <a:pt x="4352074" y="3936632"/>
                </a:cubicBezTo>
                <a:lnTo>
                  <a:pt x="4393818" y="3958793"/>
                </a:lnTo>
                <a:cubicBezTo>
                  <a:pt x="4394628" y="3959235"/>
                  <a:pt x="4395585" y="3959455"/>
                  <a:pt x="4396469" y="3959455"/>
                </a:cubicBezTo>
                <a:cubicBezTo>
                  <a:pt x="4398383" y="3959455"/>
                  <a:pt x="4400297" y="3958351"/>
                  <a:pt x="4401328" y="3956511"/>
                </a:cubicBezTo>
                <a:close/>
                <a:moveTo>
                  <a:pt x="4359142" y="3934939"/>
                </a:moveTo>
                <a:cubicBezTo>
                  <a:pt x="4360909" y="3932436"/>
                  <a:pt x="4360393" y="3928975"/>
                  <a:pt x="4357890" y="3927135"/>
                </a:cubicBezTo>
                <a:lnTo>
                  <a:pt x="4306133" y="3889881"/>
                </a:lnTo>
                <a:cubicBezTo>
                  <a:pt x="4303630" y="3888115"/>
                  <a:pt x="4300169" y="3888630"/>
                  <a:pt x="4298329" y="3891133"/>
                </a:cubicBezTo>
                <a:cubicBezTo>
                  <a:pt x="4296562" y="3893636"/>
                  <a:pt x="4297077" y="3897097"/>
                  <a:pt x="4299580" y="3898937"/>
                </a:cubicBezTo>
                <a:lnTo>
                  <a:pt x="4351338" y="3936191"/>
                </a:lnTo>
                <a:cubicBezTo>
                  <a:pt x="4352368" y="3936927"/>
                  <a:pt x="4353473" y="3937222"/>
                  <a:pt x="4354650" y="3937222"/>
                </a:cubicBezTo>
                <a:cubicBezTo>
                  <a:pt x="4356418" y="3937295"/>
                  <a:pt x="4358111" y="3936485"/>
                  <a:pt x="4359142" y="3934939"/>
                </a:cubicBezTo>
                <a:close/>
                <a:moveTo>
                  <a:pt x="4307090" y="3898127"/>
                </a:moveTo>
                <a:cubicBezTo>
                  <a:pt x="4309151" y="3895845"/>
                  <a:pt x="4308931" y="3892311"/>
                  <a:pt x="4306575" y="3890250"/>
                </a:cubicBezTo>
                <a:lnTo>
                  <a:pt x="4238768" y="3830689"/>
                </a:lnTo>
                <a:cubicBezTo>
                  <a:pt x="4236412" y="3828627"/>
                  <a:pt x="4232951" y="3828922"/>
                  <a:pt x="4230890" y="3831204"/>
                </a:cubicBezTo>
                <a:cubicBezTo>
                  <a:pt x="4228829" y="3833486"/>
                  <a:pt x="4229049" y="3837020"/>
                  <a:pt x="4231405" y="3839082"/>
                </a:cubicBezTo>
                <a:lnTo>
                  <a:pt x="4299212" y="3898643"/>
                </a:lnTo>
                <a:cubicBezTo>
                  <a:pt x="4300317" y="3899600"/>
                  <a:pt x="4301642" y="3900041"/>
                  <a:pt x="4302967" y="3900041"/>
                </a:cubicBezTo>
                <a:cubicBezTo>
                  <a:pt x="4304513" y="3899968"/>
                  <a:pt x="4305986" y="3899379"/>
                  <a:pt x="4307090" y="3898127"/>
                </a:cubicBezTo>
                <a:close/>
                <a:moveTo>
                  <a:pt x="4239136" y="3838787"/>
                </a:moveTo>
                <a:cubicBezTo>
                  <a:pt x="4241271" y="3836578"/>
                  <a:pt x="4241197" y="3833045"/>
                  <a:pt x="4238989" y="3830910"/>
                </a:cubicBezTo>
                <a:lnTo>
                  <a:pt x="4161684" y="3755814"/>
                </a:lnTo>
                <a:cubicBezTo>
                  <a:pt x="4159476" y="3753679"/>
                  <a:pt x="4155941" y="3753752"/>
                  <a:pt x="4153806" y="3755961"/>
                </a:cubicBezTo>
                <a:cubicBezTo>
                  <a:pt x="4151671" y="3758170"/>
                  <a:pt x="4151745" y="3761704"/>
                  <a:pt x="4153954" y="3763839"/>
                </a:cubicBezTo>
                <a:lnTo>
                  <a:pt x="4231258" y="3838934"/>
                </a:lnTo>
                <a:cubicBezTo>
                  <a:pt x="4232362" y="3839965"/>
                  <a:pt x="4233761" y="3840481"/>
                  <a:pt x="4235160" y="3840481"/>
                </a:cubicBezTo>
                <a:cubicBezTo>
                  <a:pt x="4236633" y="3840481"/>
                  <a:pt x="4238031" y="3839891"/>
                  <a:pt x="4239136" y="3838787"/>
                </a:cubicBezTo>
                <a:close/>
                <a:moveTo>
                  <a:pt x="4161684" y="3763839"/>
                </a:moveTo>
                <a:cubicBezTo>
                  <a:pt x="4163893" y="3761704"/>
                  <a:pt x="4163966" y="3758170"/>
                  <a:pt x="4161832" y="3755961"/>
                </a:cubicBezTo>
                <a:lnTo>
                  <a:pt x="4081361" y="3671810"/>
                </a:lnTo>
                <a:cubicBezTo>
                  <a:pt x="4079226" y="3669601"/>
                  <a:pt x="4075692" y="3669528"/>
                  <a:pt x="4073484" y="3671662"/>
                </a:cubicBezTo>
                <a:cubicBezTo>
                  <a:pt x="4071275" y="3673798"/>
                  <a:pt x="4071201" y="3677332"/>
                  <a:pt x="4073336" y="3679540"/>
                </a:cubicBezTo>
                <a:lnTo>
                  <a:pt x="4153806" y="3763691"/>
                </a:lnTo>
                <a:cubicBezTo>
                  <a:pt x="4154911" y="3764869"/>
                  <a:pt x="4156383" y="3765459"/>
                  <a:pt x="4157856" y="3765385"/>
                </a:cubicBezTo>
                <a:cubicBezTo>
                  <a:pt x="4159254" y="3765385"/>
                  <a:pt x="4160580" y="3764869"/>
                  <a:pt x="4161684" y="3763839"/>
                </a:cubicBezTo>
                <a:close/>
                <a:moveTo>
                  <a:pt x="4081214" y="3679687"/>
                </a:moveTo>
                <a:cubicBezTo>
                  <a:pt x="4083423" y="3677552"/>
                  <a:pt x="4083496" y="3674018"/>
                  <a:pt x="4081361" y="3671810"/>
                </a:cubicBezTo>
                <a:lnTo>
                  <a:pt x="4020696" y="3608199"/>
                </a:lnTo>
                <a:cubicBezTo>
                  <a:pt x="4018561" y="3605991"/>
                  <a:pt x="4015027" y="3605917"/>
                  <a:pt x="4012818" y="3608052"/>
                </a:cubicBezTo>
                <a:cubicBezTo>
                  <a:pt x="4010609" y="3610187"/>
                  <a:pt x="4010535" y="3613721"/>
                  <a:pt x="4012671" y="3615930"/>
                </a:cubicBezTo>
                <a:lnTo>
                  <a:pt x="4073336" y="3679540"/>
                </a:lnTo>
                <a:cubicBezTo>
                  <a:pt x="4074440" y="3680718"/>
                  <a:pt x="4075913" y="3681307"/>
                  <a:pt x="4077385" y="3681234"/>
                </a:cubicBezTo>
                <a:cubicBezTo>
                  <a:pt x="4078784" y="3681234"/>
                  <a:pt x="4080109" y="3680718"/>
                  <a:pt x="4081214" y="3679687"/>
                </a:cubicBezTo>
                <a:close/>
                <a:moveTo>
                  <a:pt x="4020107" y="3616445"/>
                </a:moveTo>
                <a:cubicBezTo>
                  <a:pt x="4022536" y="3614531"/>
                  <a:pt x="4022978" y="3611071"/>
                  <a:pt x="4021064" y="3608641"/>
                </a:cubicBezTo>
                <a:lnTo>
                  <a:pt x="3990289" y="3569326"/>
                </a:lnTo>
                <a:cubicBezTo>
                  <a:pt x="3988375" y="3566897"/>
                  <a:pt x="3984841" y="3566455"/>
                  <a:pt x="3982485" y="3568369"/>
                </a:cubicBezTo>
                <a:cubicBezTo>
                  <a:pt x="3980056" y="3570283"/>
                  <a:pt x="3979614" y="3573744"/>
                  <a:pt x="3981528" y="3576173"/>
                </a:cubicBezTo>
                <a:lnTo>
                  <a:pt x="4012302" y="3615488"/>
                </a:lnTo>
                <a:cubicBezTo>
                  <a:pt x="4013407" y="3616887"/>
                  <a:pt x="4015027" y="3617623"/>
                  <a:pt x="4016720" y="3617623"/>
                </a:cubicBezTo>
                <a:cubicBezTo>
                  <a:pt x="4017898" y="3617623"/>
                  <a:pt x="4019150" y="3617255"/>
                  <a:pt x="4020107" y="3616445"/>
                </a:cubicBezTo>
                <a:close/>
                <a:moveTo>
                  <a:pt x="3989553" y="3576983"/>
                </a:moveTo>
                <a:cubicBezTo>
                  <a:pt x="3991909" y="3574995"/>
                  <a:pt x="3992130" y="3571461"/>
                  <a:pt x="3990142" y="3569105"/>
                </a:cubicBezTo>
                <a:lnTo>
                  <a:pt x="3874259" y="3434154"/>
                </a:lnTo>
                <a:cubicBezTo>
                  <a:pt x="3872271" y="3431798"/>
                  <a:pt x="3868737" y="3431577"/>
                  <a:pt x="3866382" y="3433565"/>
                </a:cubicBezTo>
                <a:cubicBezTo>
                  <a:pt x="3864026" y="3435553"/>
                  <a:pt x="3863805" y="3439087"/>
                  <a:pt x="3865793" y="3441443"/>
                </a:cubicBezTo>
                <a:lnTo>
                  <a:pt x="3981675" y="3576394"/>
                </a:lnTo>
                <a:cubicBezTo>
                  <a:pt x="3982780" y="3577646"/>
                  <a:pt x="3984399" y="3578308"/>
                  <a:pt x="3985946" y="3578308"/>
                </a:cubicBezTo>
                <a:cubicBezTo>
                  <a:pt x="3987197" y="3578308"/>
                  <a:pt x="3988522" y="3577867"/>
                  <a:pt x="3989553" y="3576983"/>
                </a:cubicBezTo>
                <a:close/>
                <a:moveTo>
                  <a:pt x="3870283" y="3432829"/>
                </a:moveTo>
                <a:cubicBezTo>
                  <a:pt x="3873007" y="3431356"/>
                  <a:pt x="3874038" y="3427970"/>
                  <a:pt x="3872566" y="3425246"/>
                </a:cubicBezTo>
                <a:lnTo>
                  <a:pt x="3856516" y="3395355"/>
                </a:lnTo>
                <a:cubicBezTo>
                  <a:pt x="3855043" y="3392631"/>
                  <a:pt x="3851657" y="3391673"/>
                  <a:pt x="3848933" y="3393072"/>
                </a:cubicBezTo>
                <a:cubicBezTo>
                  <a:pt x="3846208" y="3394545"/>
                  <a:pt x="3845178" y="3397931"/>
                  <a:pt x="3846650" y="3400655"/>
                </a:cubicBezTo>
                <a:lnTo>
                  <a:pt x="3862700" y="3430546"/>
                </a:lnTo>
                <a:cubicBezTo>
                  <a:pt x="3863731" y="3432461"/>
                  <a:pt x="3865645" y="3433491"/>
                  <a:pt x="3867633" y="3433491"/>
                </a:cubicBezTo>
                <a:cubicBezTo>
                  <a:pt x="3868517" y="3433491"/>
                  <a:pt x="3869474" y="3433270"/>
                  <a:pt x="3870283" y="3432829"/>
                </a:cubicBezTo>
                <a:close/>
                <a:moveTo>
                  <a:pt x="3854455" y="3402717"/>
                </a:moveTo>
                <a:cubicBezTo>
                  <a:pt x="3857105" y="3401097"/>
                  <a:pt x="3857915" y="3397711"/>
                  <a:pt x="3856295" y="3395060"/>
                </a:cubicBezTo>
                <a:lnTo>
                  <a:pt x="3852025" y="3388066"/>
                </a:lnTo>
                <a:cubicBezTo>
                  <a:pt x="3850405" y="3385415"/>
                  <a:pt x="3847019" y="3384679"/>
                  <a:pt x="3844368" y="3386225"/>
                </a:cubicBezTo>
                <a:cubicBezTo>
                  <a:pt x="3841718" y="3387845"/>
                  <a:pt x="3840908" y="3391232"/>
                  <a:pt x="3842527" y="3393882"/>
                </a:cubicBezTo>
                <a:lnTo>
                  <a:pt x="3846798" y="3400876"/>
                </a:lnTo>
                <a:cubicBezTo>
                  <a:pt x="3847828" y="3402643"/>
                  <a:pt x="3849743" y="3403527"/>
                  <a:pt x="3851583" y="3403527"/>
                </a:cubicBezTo>
                <a:cubicBezTo>
                  <a:pt x="3852540" y="3403527"/>
                  <a:pt x="3853571" y="3403306"/>
                  <a:pt x="3854455" y="3402717"/>
                </a:cubicBezTo>
                <a:close/>
                <a:moveTo>
                  <a:pt x="3850184" y="3395723"/>
                </a:moveTo>
                <a:cubicBezTo>
                  <a:pt x="3852835" y="3394103"/>
                  <a:pt x="3853645" y="3390716"/>
                  <a:pt x="3852025" y="3388066"/>
                </a:cubicBezTo>
                <a:lnTo>
                  <a:pt x="3807851" y="3315694"/>
                </a:lnTo>
                <a:cubicBezTo>
                  <a:pt x="3806231" y="3313118"/>
                  <a:pt x="3802845" y="3312308"/>
                  <a:pt x="3800194" y="3313854"/>
                </a:cubicBezTo>
                <a:cubicBezTo>
                  <a:pt x="3797544" y="3315473"/>
                  <a:pt x="3796734" y="3318860"/>
                  <a:pt x="3798353" y="3321511"/>
                </a:cubicBezTo>
                <a:lnTo>
                  <a:pt x="3842527" y="3393882"/>
                </a:lnTo>
                <a:cubicBezTo>
                  <a:pt x="3843558" y="3395575"/>
                  <a:pt x="3845472" y="3396533"/>
                  <a:pt x="3847313" y="3396533"/>
                </a:cubicBezTo>
                <a:cubicBezTo>
                  <a:pt x="3848270" y="3396533"/>
                  <a:pt x="3849301" y="3396238"/>
                  <a:pt x="3850184" y="3395723"/>
                </a:cubicBezTo>
                <a:close/>
                <a:moveTo>
                  <a:pt x="3806011" y="3323351"/>
                </a:moveTo>
                <a:cubicBezTo>
                  <a:pt x="3808661" y="3321731"/>
                  <a:pt x="3809471" y="3318345"/>
                  <a:pt x="3807851" y="3315694"/>
                </a:cubicBezTo>
                <a:lnTo>
                  <a:pt x="3789813" y="3286171"/>
                </a:lnTo>
                <a:cubicBezTo>
                  <a:pt x="3788194" y="3283521"/>
                  <a:pt x="3784807" y="3282711"/>
                  <a:pt x="3782157" y="3284331"/>
                </a:cubicBezTo>
                <a:cubicBezTo>
                  <a:pt x="3779506" y="3285951"/>
                  <a:pt x="3778696" y="3289337"/>
                  <a:pt x="3780316" y="3291988"/>
                </a:cubicBezTo>
                <a:lnTo>
                  <a:pt x="3798353" y="3321511"/>
                </a:lnTo>
                <a:cubicBezTo>
                  <a:pt x="3799384" y="3323278"/>
                  <a:pt x="3801299" y="3324161"/>
                  <a:pt x="3803139" y="3324161"/>
                </a:cubicBezTo>
                <a:cubicBezTo>
                  <a:pt x="3804096" y="3324161"/>
                  <a:pt x="3805127" y="3323867"/>
                  <a:pt x="3806011" y="3323351"/>
                </a:cubicBezTo>
                <a:close/>
                <a:moveTo>
                  <a:pt x="3787973" y="3293828"/>
                </a:moveTo>
                <a:cubicBezTo>
                  <a:pt x="3790623" y="3292209"/>
                  <a:pt x="3791433" y="3288822"/>
                  <a:pt x="3789813" y="3286171"/>
                </a:cubicBezTo>
                <a:lnTo>
                  <a:pt x="3771555" y="3256354"/>
                </a:lnTo>
                <a:cubicBezTo>
                  <a:pt x="3769935" y="3253704"/>
                  <a:pt x="3766548" y="3252967"/>
                  <a:pt x="3763898" y="3254513"/>
                </a:cubicBezTo>
                <a:cubicBezTo>
                  <a:pt x="3761247" y="3256133"/>
                  <a:pt x="3760438" y="3259520"/>
                  <a:pt x="3762057" y="3262170"/>
                </a:cubicBezTo>
                <a:lnTo>
                  <a:pt x="3780242" y="3291988"/>
                </a:lnTo>
                <a:cubicBezTo>
                  <a:pt x="3781273" y="3293755"/>
                  <a:pt x="3783187" y="3294638"/>
                  <a:pt x="3785028" y="3294638"/>
                </a:cubicBezTo>
                <a:cubicBezTo>
                  <a:pt x="3786132" y="3294638"/>
                  <a:pt x="3787089" y="3294344"/>
                  <a:pt x="3787973" y="3293828"/>
                </a:cubicBezTo>
                <a:close/>
                <a:moveTo>
                  <a:pt x="3769788" y="3264011"/>
                </a:moveTo>
                <a:cubicBezTo>
                  <a:pt x="3772438" y="3262391"/>
                  <a:pt x="3773248" y="3259004"/>
                  <a:pt x="3771629" y="3256354"/>
                </a:cubicBezTo>
                <a:lnTo>
                  <a:pt x="3734081" y="3194879"/>
                </a:lnTo>
                <a:cubicBezTo>
                  <a:pt x="3732461" y="3192228"/>
                  <a:pt x="3729074" y="3191492"/>
                  <a:pt x="3726424" y="3193038"/>
                </a:cubicBezTo>
                <a:cubicBezTo>
                  <a:pt x="3723773" y="3194658"/>
                  <a:pt x="3722964" y="3198045"/>
                  <a:pt x="3724583" y="3200695"/>
                </a:cubicBezTo>
                <a:lnTo>
                  <a:pt x="3762131" y="3262170"/>
                </a:lnTo>
                <a:cubicBezTo>
                  <a:pt x="3763162" y="3263937"/>
                  <a:pt x="3765076" y="3264821"/>
                  <a:pt x="3766917" y="3264821"/>
                </a:cubicBezTo>
                <a:cubicBezTo>
                  <a:pt x="3767874" y="3264821"/>
                  <a:pt x="3768831" y="3264526"/>
                  <a:pt x="3769788" y="3264011"/>
                </a:cubicBezTo>
                <a:close/>
                <a:moveTo>
                  <a:pt x="3732019" y="3202683"/>
                </a:moveTo>
                <a:cubicBezTo>
                  <a:pt x="3734743" y="3201210"/>
                  <a:pt x="3735700" y="3197824"/>
                  <a:pt x="3734228" y="3195100"/>
                </a:cubicBezTo>
                <a:lnTo>
                  <a:pt x="3730105" y="3187516"/>
                </a:lnTo>
                <a:cubicBezTo>
                  <a:pt x="3728632" y="3184792"/>
                  <a:pt x="3725246" y="3183762"/>
                  <a:pt x="3722522" y="3185308"/>
                </a:cubicBezTo>
                <a:cubicBezTo>
                  <a:pt x="3719798" y="3186780"/>
                  <a:pt x="3718840" y="3190167"/>
                  <a:pt x="3720313" y="3192891"/>
                </a:cubicBezTo>
                <a:lnTo>
                  <a:pt x="3724436" y="3200474"/>
                </a:lnTo>
                <a:cubicBezTo>
                  <a:pt x="3725467" y="3202315"/>
                  <a:pt x="3727381" y="3203419"/>
                  <a:pt x="3729369" y="3203419"/>
                </a:cubicBezTo>
                <a:cubicBezTo>
                  <a:pt x="3730252" y="3203345"/>
                  <a:pt x="3731136" y="3203125"/>
                  <a:pt x="3732019" y="3202683"/>
                </a:cubicBezTo>
                <a:close/>
                <a:moveTo>
                  <a:pt x="3727896" y="3195100"/>
                </a:moveTo>
                <a:cubicBezTo>
                  <a:pt x="3730620" y="3193627"/>
                  <a:pt x="3731577" y="3190240"/>
                  <a:pt x="3730105" y="3187516"/>
                </a:cubicBezTo>
                <a:lnTo>
                  <a:pt x="3701686" y="3135538"/>
                </a:lnTo>
                <a:cubicBezTo>
                  <a:pt x="3700214" y="3132814"/>
                  <a:pt x="3696827" y="3131857"/>
                  <a:pt x="3694103" y="3133330"/>
                </a:cubicBezTo>
                <a:cubicBezTo>
                  <a:pt x="3691379" y="3134802"/>
                  <a:pt x="3690422" y="3138189"/>
                  <a:pt x="3691895" y="3140913"/>
                </a:cubicBezTo>
                <a:lnTo>
                  <a:pt x="3720313" y="3192891"/>
                </a:lnTo>
                <a:cubicBezTo>
                  <a:pt x="3721344" y="3194731"/>
                  <a:pt x="3723258" y="3195836"/>
                  <a:pt x="3725246" y="3195762"/>
                </a:cubicBezTo>
                <a:cubicBezTo>
                  <a:pt x="3726129" y="3195762"/>
                  <a:pt x="3727086" y="3195541"/>
                  <a:pt x="3727896" y="3195100"/>
                </a:cubicBezTo>
                <a:close/>
                <a:moveTo>
                  <a:pt x="3699478" y="3143122"/>
                </a:moveTo>
                <a:cubicBezTo>
                  <a:pt x="3702202" y="3141649"/>
                  <a:pt x="3703159" y="3138263"/>
                  <a:pt x="3701686" y="3135538"/>
                </a:cubicBezTo>
                <a:lnTo>
                  <a:pt x="3688802" y="3111905"/>
                </a:lnTo>
                <a:cubicBezTo>
                  <a:pt x="3687330" y="3109181"/>
                  <a:pt x="3683943" y="3108224"/>
                  <a:pt x="3681219" y="3109697"/>
                </a:cubicBezTo>
                <a:cubicBezTo>
                  <a:pt x="3678495" y="3111169"/>
                  <a:pt x="3677538" y="3114556"/>
                  <a:pt x="3679011" y="3117280"/>
                </a:cubicBezTo>
                <a:lnTo>
                  <a:pt x="3691895" y="3140913"/>
                </a:lnTo>
                <a:cubicBezTo>
                  <a:pt x="3692925" y="3142753"/>
                  <a:pt x="3694839" y="3143858"/>
                  <a:pt x="3696827" y="3143784"/>
                </a:cubicBezTo>
                <a:cubicBezTo>
                  <a:pt x="3697784" y="3143784"/>
                  <a:pt x="3698668" y="3143563"/>
                  <a:pt x="3699478" y="3143122"/>
                </a:cubicBezTo>
                <a:close/>
                <a:moveTo>
                  <a:pt x="3686594" y="3119488"/>
                </a:moveTo>
                <a:cubicBezTo>
                  <a:pt x="3689318" y="3118016"/>
                  <a:pt x="3690275" y="3114629"/>
                  <a:pt x="3688802" y="3111905"/>
                </a:cubicBezTo>
                <a:lnTo>
                  <a:pt x="3629462" y="3003238"/>
                </a:lnTo>
                <a:cubicBezTo>
                  <a:pt x="3627989" y="3000513"/>
                  <a:pt x="3624603" y="2999556"/>
                  <a:pt x="3621879" y="3001029"/>
                </a:cubicBezTo>
                <a:cubicBezTo>
                  <a:pt x="3619155" y="3002501"/>
                  <a:pt x="3618198" y="3005888"/>
                  <a:pt x="3619670" y="3008612"/>
                </a:cubicBezTo>
                <a:lnTo>
                  <a:pt x="3679011" y="3117280"/>
                </a:lnTo>
                <a:cubicBezTo>
                  <a:pt x="3680041" y="3119120"/>
                  <a:pt x="3681955" y="3120225"/>
                  <a:pt x="3683943" y="3120151"/>
                </a:cubicBezTo>
                <a:cubicBezTo>
                  <a:pt x="3684827" y="3120151"/>
                  <a:pt x="3685784" y="3119930"/>
                  <a:pt x="3686594" y="3119488"/>
                </a:cubicBezTo>
                <a:close/>
                <a:moveTo>
                  <a:pt x="3627180" y="3010821"/>
                </a:moveTo>
                <a:cubicBezTo>
                  <a:pt x="3629904" y="3009348"/>
                  <a:pt x="3630935" y="3005962"/>
                  <a:pt x="3629462" y="3003238"/>
                </a:cubicBezTo>
                <a:lnTo>
                  <a:pt x="3609731" y="2966573"/>
                </a:lnTo>
                <a:cubicBezTo>
                  <a:pt x="3608259" y="2963849"/>
                  <a:pt x="3604872" y="2962892"/>
                  <a:pt x="3602148" y="2964291"/>
                </a:cubicBezTo>
                <a:cubicBezTo>
                  <a:pt x="3599424" y="2965763"/>
                  <a:pt x="3598393" y="2969150"/>
                  <a:pt x="3599866" y="2971874"/>
                </a:cubicBezTo>
                <a:lnTo>
                  <a:pt x="3619597" y="3008538"/>
                </a:lnTo>
                <a:cubicBezTo>
                  <a:pt x="3620627" y="3010453"/>
                  <a:pt x="3622541" y="3011483"/>
                  <a:pt x="3624529" y="3011483"/>
                </a:cubicBezTo>
                <a:cubicBezTo>
                  <a:pt x="3625486" y="3011483"/>
                  <a:pt x="3626370" y="3011262"/>
                  <a:pt x="3627180" y="3010821"/>
                </a:cubicBezTo>
                <a:close/>
                <a:moveTo>
                  <a:pt x="3607449" y="2974083"/>
                </a:moveTo>
                <a:cubicBezTo>
                  <a:pt x="3610173" y="2972610"/>
                  <a:pt x="3611203" y="2969223"/>
                  <a:pt x="3609731" y="2966499"/>
                </a:cubicBezTo>
                <a:lnTo>
                  <a:pt x="3535519" y="2828383"/>
                </a:lnTo>
                <a:cubicBezTo>
                  <a:pt x="3534046" y="2825658"/>
                  <a:pt x="3530660" y="2824628"/>
                  <a:pt x="3527936" y="2826100"/>
                </a:cubicBezTo>
                <a:cubicBezTo>
                  <a:pt x="3525212" y="2827573"/>
                  <a:pt x="3524181" y="2830959"/>
                  <a:pt x="3525653" y="2833683"/>
                </a:cubicBezTo>
                <a:lnTo>
                  <a:pt x="3599866" y="2971800"/>
                </a:lnTo>
                <a:cubicBezTo>
                  <a:pt x="3600896" y="2973715"/>
                  <a:pt x="3602810" y="2974745"/>
                  <a:pt x="3604798" y="2974745"/>
                </a:cubicBezTo>
                <a:cubicBezTo>
                  <a:pt x="3605755" y="2974745"/>
                  <a:pt x="3606639" y="2974524"/>
                  <a:pt x="3607449" y="2974083"/>
                </a:cubicBezTo>
                <a:close/>
                <a:moveTo>
                  <a:pt x="3533384" y="2835892"/>
                </a:moveTo>
                <a:cubicBezTo>
                  <a:pt x="3536034" y="2834346"/>
                  <a:pt x="3536991" y="2830959"/>
                  <a:pt x="3535519" y="2828309"/>
                </a:cubicBezTo>
                <a:lnTo>
                  <a:pt x="3447097" y="2672301"/>
                </a:lnTo>
                <a:cubicBezTo>
                  <a:pt x="3445551" y="2669651"/>
                  <a:pt x="3442165" y="2668694"/>
                  <a:pt x="3439514" y="2670166"/>
                </a:cubicBezTo>
                <a:cubicBezTo>
                  <a:pt x="3436864" y="2671712"/>
                  <a:pt x="3435907" y="2675099"/>
                  <a:pt x="3437379" y="2677749"/>
                </a:cubicBezTo>
                <a:lnTo>
                  <a:pt x="3525801" y="2833757"/>
                </a:lnTo>
                <a:cubicBezTo>
                  <a:pt x="3526831" y="2835597"/>
                  <a:pt x="3528746" y="2836628"/>
                  <a:pt x="3530660" y="2836555"/>
                </a:cubicBezTo>
                <a:cubicBezTo>
                  <a:pt x="3531617" y="2836628"/>
                  <a:pt x="3532500" y="2836407"/>
                  <a:pt x="3533384" y="2835892"/>
                </a:cubicBezTo>
                <a:close/>
                <a:moveTo>
                  <a:pt x="3447760" y="2675541"/>
                </a:moveTo>
                <a:lnTo>
                  <a:pt x="3455564" y="2582849"/>
                </a:lnTo>
                <a:cubicBezTo>
                  <a:pt x="3455859" y="2579757"/>
                  <a:pt x="3453576" y="2577107"/>
                  <a:pt x="3450484" y="2576812"/>
                </a:cubicBezTo>
                <a:cubicBezTo>
                  <a:pt x="3447465" y="2576665"/>
                  <a:pt x="3444741" y="2578800"/>
                  <a:pt x="3444447" y="2581892"/>
                </a:cubicBezTo>
                <a:lnTo>
                  <a:pt x="3436643" y="2674584"/>
                </a:lnTo>
                <a:cubicBezTo>
                  <a:pt x="3436348" y="2677676"/>
                  <a:pt x="3438631" y="2680326"/>
                  <a:pt x="3441723" y="2680621"/>
                </a:cubicBezTo>
                <a:cubicBezTo>
                  <a:pt x="3441870" y="2680621"/>
                  <a:pt x="3442091" y="2680621"/>
                  <a:pt x="3442238" y="2680621"/>
                </a:cubicBezTo>
                <a:cubicBezTo>
                  <a:pt x="3445109" y="2680621"/>
                  <a:pt x="3447465" y="2678412"/>
                  <a:pt x="3447760" y="2675541"/>
                </a:cubicBezTo>
                <a:close/>
                <a:moveTo>
                  <a:pt x="3455417" y="2583585"/>
                </a:moveTo>
                <a:lnTo>
                  <a:pt x="3478461" y="2481396"/>
                </a:lnTo>
                <a:cubicBezTo>
                  <a:pt x="3479123" y="2478378"/>
                  <a:pt x="3477283" y="2475433"/>
                  <a:pt x="3474264" y="2474697"/>
                </a:cubicBezTo>
                <a:cubicBezTo>
                  <a:pt x="3471246" y="2474034"/>
                  <a:pt x="3468301" y="2475948"/>
                  <a:pt x="3467565" y="2478893"/>
                </a:cubicBezTo>
                <a:lnTo>
                  <a:pt x="3444521" y="2581082"/>
                </a:lnTo>
                <a:cubicBezTo>
                  <a:pt x="3443858" y="2584101"/>
                  <a:pt x="3445699" y="2587046"/>
                  <a:pt x="3448717" y="2587782"/>
                </a:cubicBezTo>
                <a:cubicBezTo>
                  <a:pt x="3449159" y="2587855"/>
                  <a:pt x="3449601" y="2587929"/>
                  <a:pt x="3449969" y="2587929"/>
                </a:cubicBezTo>
                <a:cubicBezTo>
                  <a:pt x="3452546" y="2587929"/>
                  <a:pt x="3454828" y="2586162"/>
                  <a:pt x="3455417" y="2583585"/>
                </a:cubicBezTo>
                <a:close/>
                <a:moveTo>
                  <a:pt x="3478387" y="2481764"/>
                </a:moveTo>
                <a:lnTo>
                  <a:pt x="3511370" y="2370299"/>
                </a:lnTo>
                <a:cubicBezTo>
                  <a:pt x="3512254" y="2367354"/>
                  <a:pt x="3510561" y="2364262"/>
                  <a:pt x="3507616" y="2363378"/>
                </a:cubicBezTo>
                <a:cubicBezTo>
                  <a:pt x="3504671" y="2362495"/>
                  <a:pt x="3501579" y="2364188"/>
                  <a:pt x="3500695" y="2367133"/>
                </a:cubicBezTo>
                <a:lnTo>
                  <a:pt x="3467712" y="2478599"/>
                </a:lnTo>
                <a:cubicBezTo>
                  <a:pt x="3466828" y="2481544"/>
                  <a:pt x="3468522" y="2484636"/>
                  <a:pt x="3471467" y="2485519"/>
                </a:cubicBezTo>
                <a:cubicBezTo>
                  <a:pt x="3471982" y="2485666"/>
                  <a:pt x="3472571" y="2485740"/>
                  <a:pt x="3473086" y="2485740"/>
                </a:cubicBezTo>
                <a:cubicBezTo>
                  <a:pt x="3475442" y="2485740"/>
                  <a:pt x="3477651" y="2484194"/>
                  <a:pt x="3478387" y="2481764"/>
                </a:cubicBezTo>
                <a:close/>
                <a:moveTo>
                  <a:pt x="3511297" y="2370372"/>
                </a:moveTo>
                <a:lnTo>
                  <a:pt x="3548624" y="2249778"/>
                </a:lnTo>
                <a:cubicBezTo>
                  <a:pt x="3549507" y="2246833"/>
                  <a:pt x="3547888" y="2243741"/>
                  <a:pt x="3544943" y="2242784"/>
                </a:cubicBezTo>
                <a:cubicBezTo>
                  <a:pt x="3541924" y="2241900"/>
                  <a:pt x="3538906" y="2243520"/>
                  <a:pt x="3537948" y="2246465"/>
                </a:cubicBezTo>
                <a:lnTo>
                  <a:pt x="3500621" y="2367060"/>
                </a:lnTo>
                <a:cubicBezTo>
                  <a:pt x="3499738" y="2370004"/>
                  <a:pt x="3501358" y="2373096"/>
                  <a:pt x="3504303" y="2374054"/>
                </a:cubicBezTo>
                <a:cubicBezTo>
                  <a:pt x="3504891" y="2374201"/>
                  <a:pt x="3505407" y="2374274"/>
                  <a:pt x="3505996" y="2374274"/>
                </a:cubicBezTo>
                <a:cubicBezTo>
                  <a:pt x="3508352" y="2374274"/>
                  <a:pt x="3510561" y="2372728"/>
                  <a:pt x="3511297" y="2370372"/>
                </a:cubicBezTo>
                <a:close/>
                <a:moveTo>
                  <a:pt x="3547004" y="2252354"/>
                </a:moveTo>
                <a:cubicBezTo>
                  <a:pt x="3549360" y="2250367"/>
                  <a:pt x="3549581" y="2246833"/>
                  <a:pt x="3547593" y="2244477"/>
                </a:cubicBezTo>
                <a:lnTo>
                  <a:pt x="3455122" y="2137797"/>
                </a:lnTo>
                <a:cubicBezTo>
                  <a:pt x="3453134" y="2135514"/>
                  <a:pt x="3449601" y="2135220"/>
                  <a:pt x="3447245" y="2137208"/>
                </a:cubicBezTo>
                <a:cubicBezTo>
                  <a:pt x="3444889" y="2139196"/>
                  <a:pt x="3444668" y="2142730"/>
                  <a:pt x="3446656" y="2145085"/>
                </a:cubicBezTo>
                <a:lnTo>
                  <a:pt x="3539126" y="2251766"/>
                </a:lnTo>
                <a:cubicBezTo>
                  <a:pt x="3540231" y="2253017"/>
                  <a:pt x="3541777" y="2253680"/>
                  <a:pt x="3543397" y="2253680"/>
                </a:cubicBezTo>
                <a:cubicBezTo>
                  <a:pt x="3544648" y="2253753"/>
                  <a:pt x="3545973" y="2253312"/>
                  <a:pt x="3547004" y="2252354"/>
                </a:cubicBezTo>
                <a:close/>
                <a:moveTo>
                  <a:pt x="3455122" y="2145159"/>
                </a:moveTo>
                <a:cubicBezTo>
                  <a:pt x="3457110" y="2142803"/>
                  <a:pt x="3456889" y="2139343"/>
                  <a:pt x="3454533" y="2137281"/>
                </a:cubicBezTo>
                <a:lnTo>
                  <a:pt x="3358750" y="2054676"/>
                </a:lnTo>
                <a:cubicBezTo>
                  <a:pt x="3356394" y="2052688"/>
                  <a:pt x="3352933" y="2052909"/>
                  <a:pt x="3350872" y="2055265"/>
                </a:cubicBezTo>
                <a:cubicBezTo>
                  <a:pt x="3348884" y="2057621"/>
                  <a:pt x="3349105" y="2061081"/>
                  <a:pt x="3351461" y="2063143"/>
                </a:cubicBezTo>
                <a:lnTo>
                  <a:pt x="3447245" y="2145748"/>
                </a:lnTo>
                <a:cubicBezTo>
                  <a:pt x="3448275" y="2146632"/>
                  <a:pt x="3449601" y="2147147"/>
                  <a:pt x="3450926" y="2147073"/>
                </a:cubicBezTo>
                <a:cubicBezTo>
                  <a:pt x="3452472" y="2147073"/>
                  <a:pt x="3454018" y="2146411"/>
                  <a:pt x="3455122" y="2145159"/>
                </a:cubicBezTo>
                <a:close/>
                <a:moveTo>
                  <a:pt x="3359707" y="2061965"/>
                </a:moveTo>
                <a:cubicBezTo>
                  <a:pt x="3361400" y="2059388"/>
                  <a:pt x="3360737" y="2055928"/>
                  <a:pt x="3358161" y="2054234"/>
                </a:cubicBezTo>
                <a:lnTo>
                  <a:pt x="3262892" y="1990256"/>
                </a:lnTo>
                <a:cubicBezTo>
                  <a:pt x="3260315" y="1988563"/>
                  <a:pt x="3256855" y="1989225"/>
                  <a:pt x="3255162" y="1991802"/>
                </a:cubicBezTo>
                <a:cubicBezTo>
                  <a:pt x="3253468" y="1994379"/>
                  <a:pt x="3254131" y="1997839"/>
                  <a:pt x="3256708" y="1999532"/>
                </a:cubicBezTo>
                <a:lnTo>
                  <a:pt x="3351976" y="2063511"/>
                </a:lnTo>
                <a:cubicBezTo>
                  <a:pt x="3352933" y="2064174"/>
                  <a:pt x="3354038" y="2064468"/>
                  <a:pt x="3355142" y="2064468"/>
                </a:cubicBezTo>
                <a:cubicBezTo>
                  <a:pt x="3356909" y="2064394"/>
                  <a:pt x="3358602" y="2063585"/>
                  <a:pt x="3359707" y="2061965"/>
                </a:cubicBezTo>
                <a:close/>
                <a:moveTo>
                  <a:pt x="3264733" y="1997545"/>
                </a:moveTo>
                <a:cubicBezTo>
                  <a:pt x="3266205" y="1994821"/>
                  <a:pt x="3265248" y="1991434"/>
                  <a:pt x="3262524" y="1989961"/>
                </a:cubicBezTo>
                <a:lnTo>
                  <a:pt x="3171673" y="1939603"/>
                </a:lnTo>
                <a:cubicBezTo>
                  <a:pt x="3169023" y="1938131"/>
                  <a:pt x="3165562" y="1939088"/>
                  <a:pt x="3164090" y="1941812"/>
                </a:cubicBezTo>
                <a:cubicBezTo>
                  <a:pt x="3162617" y="1944536"/>
                  <a:pt x="3163574" y="1947922"/>
                  <a:pt x="3166299" y="1949395"/>
                </a:cubicBezTo>
                <a:lnTo>
                  <a:pt x="3257150" y="1999753"/>
                </a:lnTo>
                <a:cubicBezTo>
                  <a:pt x="3258033" y="2000269"/>
                  <a:pt x="3258917" y="2000490"/>
                  <a:pt x="3259874" y="2000416"/>
                </a:cubicBezTo>
                <a:cubicBezTo>
                  <a:pt x="3261788" y="2000416"/>
                  <a:pt x="3263702" y="1999385"/>
                  <a:pt x="3264733" y="1997545"/>
                </a:cubicBezTo>
                <a:close/>
                <a:moveTo>
                  <a:pt x="3173955" y="1947039"/>
                </a:moveTo>
                <a:cubicBezTo>
                  <a:pt x="3175354" y="1944315"/>
                  <a:pt x="3174250" y="1940928"/>
                  <a:pt x="3171452" y="1939530"/>
                </a:cubicBezTo>
                <a:lnTo>
                  <a:pt x="3088847" y="1897859"/>
                </a:lnTo>
                <a:cubicBezTo>
                  <a:pt x="3086123" y="1896534"/>
                  <a:pt x="3082736" y="1897564"/>
                  <a:pt x="3081337" y="1900362"/>
                </a:cubicBezTo>
                <a:cubicBezTo>
                  <a:pt x="3079938" y="1903086"/>
                  <a:pt x="3081043" y="1906473"/>
                  <a:pt x="3083840" y="1907872"/>
                </a:cubicBezTo>
                <a:lnTo>
                  <a:pt x="3166446" y="1949542"/>
                </a:lnTo>
                <a:cubicBezTo>
                  <a:pt x="3167256" y="1949984"/>
                  <a:pt x="3168139" y="1950131"/>
                  <a:pt x="3169023" y="1950131"/>
                </a:cubicBezTo>
                <a:cubicBezTo>
                  <a:pt x="3171011" y="1950058"/>
                  <a:pt x="3172998" y="1948953"/>
                  <a:pt x="3173955" y="1947039"/>
                </a:cubicBezTo>
                <a:close/>
                <a:moveTo>
                  <a:pt x="3091497" y="1905147"/>
                </a:moveTo>
                <a:cubicBezTo>
                  <a:pt x="3092749" y="1902350"/>
                  <a:pt x="3091497" y="1899037"/>
                  <a:pt x="3088700" y="1897785"/>
                </a:cubicBezTo>
                <a:lnTo>
                  <a:pt x="3013236" y="1863845"/>
                </a:lnTo>
                <a:cubicBezTo>
                  <a:pt x="3010438" y="1862593"/>
                  <a:pt x="3007125" y="1863845"/>
                  <a:pt x="3005874" y="1866642"/>
                </a:cubicBezTo>
                <a:cubicBezTo>
                  <a:pt x="3004622" y="1869440"/>
                  <a:pt x="3005874" y="1872753"/>
                  <a:pt x="3008671" y="1874005"/>
                </a:cubicBezTo>
                <a:lnTo>
                  <a:pt x="3084135" y="1907945"/>
                </a:lnTo>
                <a:cubicBezTo>
                  <a:pt x="3084871" y="1908313"/>
                  <a:pt x="3085681" y="1908461"/>
                  <a:pt x="3086491" y="1908461"/>
                </a:cubicBezTo>
                <a:cubicBezTo>
                  <a:pt x="3088552" y="1908461"/>
                  <a:pt x="3090540" y="1907209"/>
                  <a:pt x="3091497" y="1905147"/>
                </a:cubicBezTo>
                <a:close/>
                <a:moveTo>
                  <a:pt x="3016181" y="1870986"/>
                </a:moveTo>
                <a:cubicBezTo>
                  <a:pt x="3017285" y="1868115"/>
                  <a:pt x="3015886" y="1864876"/>
                  <a:pt x="3013015" y="1863771"/>
                </a:cubicBezTo>
                <a:lnTo>
                  <a:pt x="2943736" y="1836531"/>
                </a:lnTo>
                <a:cubicBezTo>
                  <a:pt x="2940864" y="1835426"/>
                  <a:pt x="2937625" y="1836825"/>
                  <a:pt x="2936521" y="1839696"/>
                </a:cubicBezTo>
                <a:cubicBezTo>
                  <a:pt x="2935416" y="1842568"/>
                  <a:pt x="2936815" y="1845807"/>
                  <a:pt x="2939686" y="1846912"/>
                </a:cubicBezTo>
                <a:lnTo>
                  <a:pt x="3008966" y="1874152"/>
                </a:lnTo>
                <a:cubicBezTo>
                  <a:pt x="3009628" y="1874447"/>
                  <a:pt x="3010365" y="1874520"/>
                  <a:pt x="3011027" y="1874520"/>
                </a:cubicBezTo>
                <a:cubicBezTo>
                  <a:pt x="3013236" y="1874447"/>
                  <a:pt x="3015297" y="1873121"/>
                  <a:pt x="3016181" y="1870986"/>
                </a:cubicBezTo>
                <a:close/>
                <a:moveTo>
                  <a:pt x="2946975" y="1843451"/>
                </a:moveTo>
                <a:cubicBezTo>
                  <a:pt x="2947932" y="1840506"/>
                  <a:pt x="2946386" y="1837340"/>
                  <a:pt x="2943441" y="1836383"/>
                </a:cubicBezTo>
                <a:lnTo>
                  <a:pt x="2879463" y="1814959"/>
                </a:lnTo>
                <a:cubicBezTo>
                  <a:pt x="2876518" y="1814002"/>
                  <a:pt x="2873425" y="1815548"/>
                  <a:pt x="2872395" y="1818493"/>
                </a:cubicBezTo>
                <a:cubicBezTo>
                  <a:pt x="2871438" y="1821438"/>
                  <a:pt x="2872984" y="1824604"/>
                  <a:pt x="2875929" y="1825561"/>
                </a:cubicBezTo>
                <a:lnTo>
                  <a:pt x="2939907" y="1846985"/>
                </a:lnTo>
                <a:cubicBezTo>
                  <a:pt x="2940496" y="1847206"/>
                  <a:pt x="2941085" y="1847280"/>
                  <a:pt x="2941748" y="1847280"/>
                </a:cubicBezTo>
                <a:cubicBezTo>
                  <a:pt x="2944030" y="1847206"/>
                  <a:pt x="2946165" y="1845734"/>
                  <a:pt x="2946975" y="1843451"/>
                </a:cubicBezTo>
                <a:close/>
                <a:moveTo>
                  <a:pt x="2883144" y="1821732"/>
                </a:moveTo>
                <a:cubicBezTo>
                  <a:pt x="2883954" y="1818787"/>
                  <a:pt x="2882260" y="1815695"/>
                  <a:pt x="2879242" y="1814885"/>
                </a:cubicBezTo>
                <a:lnTo>
                  <a:pt x="2819902" y="1798467"/>
                </a:lnTo>
                <a:cubicBezTo>
                  <a:pt x="2816883" y="1797584"/>
                  <a:pt x="2813864" y="1799351"/>
                  <a:pt x="2813054" y="1802369"/>
                </a:cubicBezTo>
                <a:cubicBezTo>
                  <a:pt x="2812245" y="1805314"/>
                  <a:pt x="2813938" y="1808407"/>
                  <a:pt x="2816956" y="1809216"/>
                </a:cubicBezTo>
                <a:lnTo>
                  <a:pt x="2876297" y="1825634"/>
                </a:lnTo>
                <a:cubicBezTo>
                  <a:pt x="2876812" y="1825782"/>
                  <a:pt x="2877328" y="1825855"/>
                  <a:pt x="2877843" y="1825855"/>
                </a:cubicBezTo>
                <a:cubicBezTo>
                  <a:pt x="2880199" y="1825782"/>
                  <a:pt x="2882408" y="1824162"/>
                  <a:pt x="2883144" y="1821732"/>
                </a:cubicBezTo>
                <a:close/>
                <a:moveTo>
                  <a:pt x="2757616" y="1862740"/>
                </a:moveTo>
                <a:lnTo>
                  <a:pt x="2821963" y="1808038"/>
                </a:lnTo>
                <a:cubicBezTo>
                  <a:pt x="2824319" y="1806051"/>
                  <a:pt x="2824613" y="1802517"/>
                  <a:pt x="2822626" y="1800161"/>
                </a:cubicBezTo>
                <a:cubicBezTo>
                  <a:pt x="2820638" y="1797805"/>
                  <a:pt x="2817104" y="1797510"/>
                  <a:pt x="2814748" y="1799498"/>
                </a:cubicBezTo>
                <a:lnTo>
                  <a:pt x="2750401" y="1854200"/>
                </a:lnTo>
                <a:cubicBezTo>
                  <a:pt x="2748045" y="1856188"/>
                  <a:pt x="2747751" y="1859722"/>
                  <a:pt x="2749739" y="1862078"/>
                </a:cubicBezTo>
                <a:cubicBezTo>
                  <a:pt x="2750843" y="1863403"/>
                  <a:pt x="2752463" y="1864066"/>
                  <a:pt x="2754009" y="1864066"/>
                </a:cubicBezTo>
                <a:cubicBezTo>
                  <a:pt x="2755334" y="1864066"/>
                  <a:pt x="2756586" y="1863624"/>
                  <a:pt x="2757616" y="1862740"/>
                </a:cubicBezTo>
                <a:close/>
                <a:moveTo>
                  <a:pt x="2759383" y="1859869"/>
                </a:moveTo>
                <a:cubicBezTo>
                  <a:pt x="2760193" y="1856924"/>
                  <a:pt x="2758352" y="1853832"/>
                  <a:pt x="2755408" y="1853096"/>
                </a:cubicBezTo>
                <a:lnTo>
                  <a:pt x="2695994" y="1837488"/>
                </a:lnTo>
                <a:cubicBezTo>
                  <a:pt x="2693049" y="1836751"/>
                  <a:pt x="2689956" y="1838518"/>
                  <a:pt x="2689220" y="1841463"/>
                </a:cubicBezTo>
                <a:cubicBezTo>
                  <a:pt x="2688410" y="1844408"/>
                  <a:pt x="2690251" y="1847501"/>
                  <a:pt x="2693196" y="1848237"/>
                </a:cubicBezTo>
                <a:lnTo>
                  <a:pt x="2752610" y="1863845"/>
                </a:lnTo>
                <a:cubicBezTo>
                  <a:pt x="2753125" y="1863992"/>
                  <a:pt x="2753567" y="1864066"/>
                  <a:pt x="2754082" y="1864066"/>
                </a:cubicBezTo>
                <a:cubicBezTo>
                  <a:pt x="2756512" y="1864066"/>
                  <a:pt x="2758721" y="1862372"/>
                  <a:pt x="2759383" y="1859869"/>
                </a:cubicBezTo>
                <a:close/>
                <a:moveTo>
                  <a:pt x="2700043" y="1844114"/>
                </a:moveTo>
                <a:cubicBezTo>
                  <a:pt x="2700706" y="1841095"/>
                  <a:pt x="2698791" y="1838150"/>
                  <a:pt x="2695773" y="1837488"/>
                </a:cubicBezTo>
                <a:lnTo>
                  <a:pt x="2636653" y="1824677"/>
                </a:lnTo>
                <a:cubicBezTo>
                  <a:pt x="2633635" y="1824088"/>
                  <a:pt x="2630690" y="1825929"/>
                  <a:pt x="2630027" y="1828947"/>
                </a:cubicBezTo>
                <a:cubicBezTo>
                  <a:pt x="2629365" y="1831966"/>
                  <a:pt x="2631279" y="1834911"/>
                  <a:pt x="2634297" y="1835574"/>
                </a:cubicBezTo>
                <a:lnTo>
                  <a:pt x="2693417" y="1848384"/>
                </a:lnTo>
                <a:cubicBezTo>
                  <a:pt x="2693859" y="1848458"/>
                  <a:pt x="2694227" y="1848531"/>
                  <a:pt x="2694668" y="1848531"/>
                </a:cubicBezTo>
                <a:cubicBezTo>
                  <a:pt x="2697172" y="1848458"/>
                  <a:pt x="2699528" y="1846691"/>
                  <a:pt x="2700043" y="1844114"/>
                </a:cubicBezTo>
                <a:close/>
                <a:moveTo>
                  <a:pt x="2640997" y="1831156"/>
                </a:moveTo>
                <a:cubicBezTo>
                  <a:pt x="2641586" y="1828138"/>
                  <a:pt x="2639525" y="1825193"/>
                  <a:pt x="2636506" y="1824677"/>
                </a:cubicBezTo>
                <a:lnTo>
                  <a:pt x="2575325" y="1813560"/>
                </a:lnTo>
                <a:cubicBezTo>
                  <a:pt x="2572307" y="1813045"/>
                  <a:pt x="2569362" y="1815033"/>
                  <a:pt x="2568846" y="1818051"/>
                </a:cubicBezTo>
                <a:cubicBezTo>
                  <a:pt x="2568257" y="1821070"/>
                  <a:pt x="2570319" y="1824015"/>
                  <a:pt x="2573337" y="1824530"/>
                </a:cubicBezTo>
                <a:lnTo>
                  <a:pt x="2634518" y="1835647"/>
                </a:lnTo>
                <a:cubicBezTo>
                  <a:pt x="2634886" y="1835721"/>
                  <a:pt x="2635181" y="1835721"/>
                  <a:pt x="2635549" y="1835721"/>
                </a:cubicBezTo>
                <a:cubicBezTo>
                  <a:pt x="2638126" y="1835647"/>
                  <a:pt x="2640482" y="1833807"/>
                  <a:pt x="2640997" y="1831156"/>
                </a:cubicBezTo>
                <a:close/>
                <a:moveTo>
                  <a:pt x="2579816" y="1819892"/>
                </a:moveTo>
                <a:cubicBezTo>
                  <a:pt x="2580332" y="1816873"/>
                  <a:pt x="2578270" y="1814002"/>
                  <a:pt x="2575178" y="1813487"/>
                </a:cubicBezTo>
                <a:lnTo>
                  <a:pt x="2509580" y="1802958"/>
                </a:lnTo>
                <a:cubicBezTo>
                  <a:pt x="2506635" y="1802517"/>
                  <a:pt x="2503690" y="1804505"/>
                  <a:pt x="2503174" y="1807597"/>
                </a:cubicBezTo>
                <a:cubicBezTo>
                  <a:pt x="2502659" y="1810615"/>
                  <a:pt x="2504721" y="1813487"/>
                  <a:pt x="2507813" y="1814002"/>
                </a:cubicBezTo>
                <a:lnTo>
                  <a:pt x="2573411" y="1824530"/>
                </a:lnTo>
                <a:cubicBezTo>
                  <a:pt x="2573706" y="1824604"/>
                  <a:pt x="2574000" y="1824604"/>
                  <a:pt x="2574368" y="1824604"/>
                </a:cubicBezTo>
                <a:cubicBezTo>
                  <a:pt x="2577018" y="1824604"/>
                  <a:pt x="2579374" y="1822616"/>
                  <a:pt x="2579816" y="1819892"/>
                </a:cubicBezTo>
                <a:close/>
                <a:moveTo>
                  <a:pt x="2514218" y="1809143"/>
                </a:moveTo>
                <a:cubicBezTo>
                  <a:pt x="2514586" y="1806124"/>
                  <a:pt x="2512377" y="1803327"/>
                  <a:pt x="2509359" y="1802958"/>
                </a:cubicBezTo>
                <a:lnTo>
                  <a:pt x="2441405" y="1794713"/>
                </a:lnTo>
                <a:cubicBezTo>
                  <a:pt x="2438386" y="1794271"/>
                  <a:pt x="2435588" y="1796553"/>
                  <a:pt x="2435220" y="1799572"/>
                </a:cubicBezTo>
                <a:cubicBezTo>
                  <a:pt x="2434852" y="1802590"/>
                  <a:pt x="2437061" y="1805388"/>
                  <a:pt x="2440080" y="1805756"/>
                </a:cubicBezTo>
                <a:lnTo>
                  <a:pt x="2508034" y="1814002"/>
                </a:lnTo>
                <a:cubicBezTo>
                  <a:pt x="2508254" y="1814002"/>
                  <a:pt x="2508549" y="1814076"/>
                  <a:pt x="2508770" y="1814076"/>
                </a:cubicBezTo>
                <a:cubicBezTo>
                  <a:pt x="2511494" y="1814076"/>
                  <a:pt x="2513850" y="1812014"/>
                  <a:pt x="2514218" y="1809143"/>
                </a:cubicBezTo>
                <a:close/>
                <a:moveTo>
                  <a:pt x="2446337" y="1800603"/>
                </a:moveTo>
                <a:cubicBezTo>
                  <a:pt x="2446485" y="1797510"/>
                  <a:pt x="2444202" y="1794860"/>
                  <a:pt x="2441110" y="1794713"/>
                </a:cubicBezTo>
                <a:lnTo>
                  <a:pt x="2373082" y="1790516"/>
                </a:lnTo>
                <a:cubicBezTo>
                  <a:pt x="2370137" y="1790369"/>
                  <a:pt x="2367340" y="1792651"/>
                  <a:pt x="2367192" y="1795743"/>
                </a:cubicBezTo>
                <a:cubicBezTo>
                  <a:pt x="2366972" y="1798836"/>
                  <a:pt x="2369328" y="1801486"/>
                  <a:pt x="2372420" y="1801633"/>
                </a:cubicBezTo>
                <a:lnTo>
                  <a:pt x="2440448" y="1805830"/>
                </a:lnTo>
                <a:cubicBezTo>
                  <a:pt x="2440595" y="1805830"/>
                  <a:pt x="2440742" y="1805830"/>
                  <a:pt x="2440816" y="1805830"/>
                </a:cubicBezTo>
                <a:cubicBezTo>
                  <a:pt x="2443687" y="1805830"/>
                  <a:pt x="2446116" y="1803547"/>
                  <a:pt x="2446337" y="1800603"/>
                </a:cubicBezTo>
                <a:close/>
                <a:moveTo>
                  <a:pt x="2307116" y="1803179"/>
                </a:moveTo>
                <a:lnTo>
                  <a:pt x="2372862" y="1801633"/>
                </a:lnTo>
                <a:cubicBezTo>
                  <a:pt x="2375954" y="1801560"/>
                  <a:pt x="2378383" y="1798983"/>
                  <a:pt x="2378310" y="1795964"/>
                </a:cubicBezTo>
                <a:cubicBezTo>
                  <a:pt x="2378236" y="1792872"/>
                  <a:pt x="2375438" y="1790737"/>
                  <a:pt x="2372641" y="1790516"/>
                </a:cubicBezTo>
                <a:lnTo>
                  <a:pt x="2306895" y="1792062"/>
                </a:lnTo>
                <a:cubicBezTo>
                  <a:pt x="2303803" y="1792136"/>
                  <a:pt x="2301373" y="1794713"/>
                  <a:pt x="2301447" y="1797731"/>
                </a:cubicBezTo>
                <a:cubicBezTo>
                  <a:pt x="2301521" y="1800750"/>
                  <a:pt x="2304024" y="1803179"/>
                  <a:pt x="2307042" y="1803179"/>
                </a:cubicBezTo>
                <a:cubicBezTo>
                  <a:pt x="2307042" y="1803179"/>
                  <a:pt x="2307042" y="1803179"/>
                  <a:pt x="2307116" y="1803179"/>
                </a:cubicBezTo>
                <a:close/>
                <a:moveTo>
                  <a:pt x="2232757" y="1835794"/>
                </a:moveTo>
                <a:lnTo>
                  <a:pt x="2309177" y="1802664"/>
                </a:lnTo>
                <a:cubicBezTo>
                  <a:pt x="2311975" y="1801412"/>
                  <a:pt x="2313300" y="1798173"/>
                  <a:pt x="2312049" y="1795375"/>
                </a:cubicBezTo>
                <a:cubicBezTo>
                  <a:pt x="2310797" y="1792578"/>
                  <a:pt x="2307484" y="1791252"/>
                  <a:pt x="2304760" y="1792504"/>
                </a:cubicBezTo>
                <a:lnTo>
                  <a:pt x="2228339" y="1825634"/>
                </a:lnTo>
                <a:cubicBezTo>
                  <a:pt x="2225541" y="1826886"/>
                  <a:pt x="2224216" y="1830125"/>
                  <a:pt x="2225468" y="1832923"/>
                </a:cubicBezTo>
                <a:cubicBezTo>
                  <a:pt x="2226351" y="1835058"/>
                  <a:pt x="2228486" y="1836310"/>
                  <a:pt x="2230621" y="1836310"/>
                </a:cubicBezTo>
                <a:cubicBezTo>
                  <a:pt x="2231284" y="1836236"/>
                  <a:pt x="2232020" y="1836089"/>
                  <a:pt x="2232757" y="1835794"/>
                </a:cubicBezTo>
                <a:close/>
                <a:moveTo>
                  <a:pt x="2235333" y="1835794"/>
                </a:moveTo>
                <a:lnTo>
                  <a:pt x="2235996" y="1831524"/>
                </a:lnTo>
                <a:cubicBezTo>
                  <a:pt x="2236511" y="1828506"/>
                  <a:pt x="2234450" y="1825634"/>
                  <a:pt x="2231358" y="1825119"/>
                </a:cubicBezTo>
                <a:cubicBezTo>
                  <a:pt x="2228486" y="1824604"/>
                  <a:pt x="2225468" y="1826665"/>
                  <a:pt x="2224953" y="1829757"/>
                </a:cubicBezTo>
                <a:lnTo>
                  <a:pt x="2224290" y="1834027"/>
                </a:lnTo>
                <a:cubicBezTo>
                  <a:pt x="2223775" y="1837046"/>
                  <a:pt x="2225836" y="1839917"/>
                  <a:pt x="2228928" y="1840433"/>
                </a:cubicBezTo>
                <a:cubicBezTo>
                  <a:pt x="2229223" y="1840506"/>
                  <a:pt x="2229517" y="1840506"/>
                  <a:pt x="2229885" y="1840506"/>
                </a:cubicBezTo>
                <a:cubicBezTo>
                  <a:pt x="2232536" y="1840506"/>
                  <a:pt x="2234891" y="1838518"/>
                  <a:pt x="2235333" y="1835794"/>
                </a:cubicBezTo>
                <a:close/>
                <a:moveTo>
                  <a:pt x="2235260" y="1836236"/>
                </a:moveTo>
                <a:lnTo>
                  <a:pt x="2235333" y="1835721"/>
                </a:lnTo>
                <a:cubicBezTo>
                  <a:pt x="2235775" y="1832702"/>
                  <a:pt x="2233640" y="1830052"/>
                  <a:pt x="2230621" y="1829610"/>
                </a:cubicBezTo>
                <a:cubicBezTo>
                  <a:pt x="2227603" y="1829095"/>
                  <a:pt x="2224732" y="1831451"/>
                  <a:pt x="2224216" y="1834543"/>
                </a:cubicBezTo>
                <a:cubicBezTo>
                  <a:pt x="2223775" y="1837561"/>
                  <a:pt x="2225836" y="1840433"/>
                  <a:pt x="2228928" y="1840874"/>
                </a:cubicBezTo>
                <a:cubicBezTo>
                  <a:pt x="2229223" y="1840948"/>
                  <a:pt x="2229517" y="1840948"/>
                  <a:pt x="2229811" y="1840948"/>
                </a:cubicBezTo>
                <a:cubicBezTo>
                  <a:pt x="2232536" y="1840948"/>
                  <a:pt x="2234891" y="1839034"/>
                  <a:pt x="2235260" y="1836236"/>
                </a:cubicBezTo>
                <a:close/>
                <a:moveTo>
                  <a:pt x="2234597" y="1840285"/>
                </a:moveTo>
                <a:lnTo>
                  <a:pt x="2235260" y="1836310"/>
                </a:lnTo>
                <a:cubicBezTo>
                  <a:pt x="2235775" y="1833291"/>
                  <a:pt x="2233714" y="1830420"/>
                  <a:pt x="2230695" y="1829905"/>
                </a:cubicBezTo>
                <a:cubicBezTo>
                  <a:pt x="2227603" y="1829316"/>
                  <a:pt x="2224805" y="1831451"/>
                  <a:pt x="2224290" y="1834469"/>
                </a:cubicBezTo>
                <a:lnTo>
                  <a:pt x="2223627" y="1838445"/>
                </a:lnTo>
                <a:cubicBezTo>
                  <a:pt x="2223112" y="1841463"/>
                  <a:pt x="2225173" y="1844335"/>
                  <a:pt x="2228192" y="1844850"/>
                </a:cubicBezTo>
                <a:cubicBezTo>
                  <a:pt x="2228486" y="1844924"/>
                  <a:pt x="2228855" y="1844924"/>
                  <a:pt x="2229149" y="1844924"/>
                </a:cubicBezTo>
                <a:cubicBezTo>
                  <a:pt x="2231799" y="1844924"/>
                  <a:pt x="2234155" y="1843010"/>
                  <a:pt x="2234597" y="1840285"/>
                </a:cubicBezTo>
                <a:close/>
                <a:moveTo>
                  <a:pt x="2234523" y="1841022"/>
                </a:moveTo>
                <a:lnTo>
                  <a:pt x="2234671" y="1840212"/>
                </a:lnTo>
                <a:cubicBezTo>
                  <a:pt x="2235186" y="1837193"/>
                  <a:pt x="2233051" y="1834690"/>
                  <a:pt x="2229959" y="1834248"/>
                </a:cubicBezTo>
                <a:cubicBezTo>
                  <a:pt x="2226940" y="1833733"/>
                  <a:pt x="2223995" y="1836236"/>
                  <a:pt x="2223480" y="1839255"/>
                </a:cubicBezTo>
                <a:cubicBezTo>
                  <a:pt x="2222965" y="1842273"/>
                  <a:pt x="2225100" y="1845145"/>
                  <a:pt x="2228118" y="1845660"/>
                </a:cubicBezTo>
                <a:cubicBezTo>
                  <a:pt x="2228413" y="1845734"/>
                  <a:pt x="2228707" y="1845734"/>
                  <a:pt x="2229075" y="1845734"/>
                </a:cubicBezTo>
                <a:cubicBezTo>
                  <a:pt x="2231726" y="1845734"/>
                  <a:pt x="2234082" y="1843746"/>
                  <a:pt x="2234523" y="1841022"/>
                </a:cubicBezTo>
                <a:close/>
                <a:moveTo>
                  <a:pt x="3638223" y="3110580"/>
                </a:moveTo>
                <a:cubicBezTo>
                  <a:pt x="3640800" y="3108960"/>
                  <a:pt x="3641536" y="3105500"/>
                  <a:pt x="3639917" y="3102850"/>
                </a:cubicBezTo>
                <a:lnTo>
                  <a:pt x="3605240" y="3048589"/>
                </a:lnTo>
                <a:cubicBezTo>
                  <a:pt x="3603547" y="3046013"/>
                  <a:pt x="3600160" y="3045276"/>
                  <a:pt x="3597510" y="3046896"/>
                </a:cubicBezTo>
                <a:cubicBezTo>
                  <a:pt x="3594933" y="3048516"/>
                  <a:pt x="3594196" y="3051976"/>
                  <a:pt x="3595816" y="3054626"/>
                </a:cubicBezTo>
                <a:lnTo>
                  <a:pt x="3630493" y="3108887"/>
                </a:lnTo>
                <a:cubicBezTo>
                  <a:pt x="3631597" y="3110580"/>
                  <a:pt x="3633364" y="3111464"/>
                  <a:pt x="3635205" y="3111464"/>
                </a:cubicBezTo>
                <a:cubicBezTo>
                  <a:pt x="3636309" y="3111464"/>
                  <a:pt x="3637266" y="3111169"/>
                  <a:pt x="3638223" y="3110580"/>
                </a:cubicBezTo>
                <a:close/>
                <a:moveTo>
                  <a:pt x="3647942" y="3125746"/>
                </a:moveTo>
                <a:cubicBezTo>
                  <a:pt x="3650518" y="3124127"/>
                  <a:pt x="3651254" y="3120666"/>
                  <a:pt x="3649635" y="3118016"/>
                </a:cubicBezTo>
                <a:lnTo>
                  <a:pt x="3639917" y="3102776"/>
                </a:lnTo>
                <a:cubicBezTo>
                  <a:pt x="3638297" y="3100199"/>
                  <a:pt x="3634837" y="3099463"/>
                  <a:pt x="3632186" y="3101083"/>
                </a:cubicBezTo>
                <a:cubicBezTo>
                  <a:pt x="3629609" y="3102702"/>
                  <a:pt x="3628873" y="3106163"/>
                  <a:pt x="3630493" y="3108813"/>
                </a:cubicBezTo>
                <a:lnTo>
                  <a:pt x="3640211" y="3124053"/>
                </a:lnTo>
                <a:cubicBezTo>
                  <a:pt x="3641315" y="3125746"/>
                  <a:pt x="3643082" y="3126630"/>
                  <a:pt x="3644923" y="3126630"/>
                </a:cubicBezTo>
                <a:cubicBezTo>
                  <a:pt x="3646027" y="3126630"/>
                  <a:pt x="3646984" y="3126336"/>
                  <a:pt x="3647942" y="3125746"/>
                </a:cubicBezTo>
                <a:close/>
                <a:moveTo>
                  <a:pt x="3654126" y="3135538"/>
                </a:moveTo>
                <a:cubicBezTo>
                  <a:pt x="3656703" y="3133919"/>
                  <a:pt x="3657512" y="3130458"/>
                  <a:pt x="3655819" y="3127882"/>
                </a:cubicBezTo>
                <a:lnTo>
                  <a:pt x="3649635" y="3118163"/>
                </a:lnTo>
                <a:cubicBezTo>
                  <a:pt x="3648015" y="3115586"/>
                  <a:pt x="3644481" y="3114850"/>
                  <a:pt x="3641978" y="3116470"/>
                </a:cubicBezTo>
                <a:cubicBezTo>
                  <a:pt x="3639401" y="3118090"/>
                  <a:pt x="3638591" y="3121550"/>
                  <a:pt x="3640285" y="3124127"/>
                </a:cubicBezTo>
                <a:lnTo>
                  <a:pt x="3646469" y="3133845"/>
                </a:lnTo>
                <a:cubicBezTo>
                  <a:pt x="3647573" y="3135538"/>
                  <a:pt x="3649340" y="3136422"/>
                  <a:pt x="3651181" y="3136422"/>
                </a:cubicBezTo>
                <a:cubicBezTo>
                  <a:pt x="3652212" y="3136422"/>
                  <a:pt x="3653242" y="3136127"/>
                  <a:pt x="3654126" y="3135538"/>
                </a:cubicBezTo>
                <a:close/>
                <a:moveTo>
                  <a:pt x="3656997" y="3139441"/>
                </a:moveTo>
                <a:cubicBezTo>
                  <a:pt x="3659574" y="3137747"/>
                  <a:pt x="3660236" y="3134287"/>
                  <a:pt x="3658470" y="3131710"/>
                </a:cubicBezTo>
                <a:lnTo>
                  <a:pt x="3655746" y="3127734"/>
                </a:lnTo>
                <a:cubicBezTo>
                  <a:pt x="3654052" y="3125158"/>
                  <a:pt x="3650518" y="3124495"/>
                  <a:pt x="3648015" y="3126262"/>
                </a:cubicBezTo>
                <a:cubicBezTo>
                  <a:pt x="3645438" y="3127955"/>
                  <a:pt x="3644776" y="3131415"/>
                  <a:pt x="3646543" y="3133992"/>
                </a:cubicBezTo>
                <a:lnTo>
                  <a:pt x="3649267" y="3137968"/>
                </a:lnTo>
                <a:cubicBezTo>
                  <a:pt x="3650371" y="3139588"/>
                  <a:pt x="3652138" y="3140397"/>
                  <a:pt x="3653905" y="3140397"/>
                </a:cubicBezTo>
                <a:cubicBezTo>
                  <a:pt x="3654936" y="3140397"/>
                  <a:pt x="3656040" y="3140029"/>
                  <a:pt x="3656997" y="3139441"/>
                </a:cubicBezTo>
                <a:close/>
                <a:moveTo>
                  <a:pt x="3684459" y="3179860"/>
                </a:moveTo>
                <a:cubicBezTo>
                  <a:pt x="3687035" y="3178093"/>
                  <a:pt x="3687698" y="3174632"/>
                  <a:pt x="3685931" y="3172129"/>
                </a:cubicBezTo>
                <a:lnTo>
                  <a:pt x="3658470" y="3131710"/>
                </a:lnTo>
                <a:cubicBezTo>
                  <a:pt x="3656703" y="3129133"/>
                  <a:pt x="3653242" y="3128544"/>
                  <a:pt x="3650739" y="3130238"/>
                </a:cubicBezTo>
                <a:cubicBezTo>
                  <a:pt x="3648162" y="3132004"/>
                  <a:pt x="3647500" y="3135465"/>
                  <a:pt x="3649267" y="3137968"/>
                </a:cubicBezTo>
                <a:lnTo>
                  <a:pt x="3676728" y="3178387"/>
                </a:lnTo>
                <a:cubicBezTo>
                  <a:pt x="3677833" y="3180007"/>
                  <a:pt x="3679599" y="3180817"/>
                  <a:pt x="3681366" y="3180817"/>
                </a:cubicBezTo>
                <a:cubicBezTo>
                  <a:pt x="3682397" y="3180817"/>
                  <a:pt x="3683501" y="3180522"/>
                  <a:pt x="3684459" y="3179860"/>
                </a:cubicBezTo>
                <a:close/>
                <a:moveTo>
                  <a:pt x="3715675" y="3225948"/>
                </a:moveTo>
                <a:cubicBezTo>
                  <a:pt x="3718252" y="3224254"/>
                  <a:pt x="3718914" y="3220720"/>
                  <a:pt x="3717147" y="3218217"/>
                </a:cubicBezTo>
                <a:lnTo>
                  <a:pt x="3685931" y="3172129"/>
                </a:lnTo>
                <a:cubicBezTo>
                  <a:pt x="3684164" y="3169552"/>
                  <a:pt x="3680704" y="3168890"/>
                  <a:pt x="3678201" y="3170657"/>
                </a:cubicBezTo>
                <a:cubicBezTo>
                  <a:pt x="3675624" y="3172350"/>
                  <a:pt x="3674961" y="3175884"/>
                  <a:pt x="3676728" y="3178387"/>
                </a:cubicBezTo>
                <a:lnTo>
                  <a:pt x="3707944" y="3224475"/>
                </a:lnTo>
                <a:cubicBezTo>
                  <a:pt x="3709049" y="3226095"/>
                  <a:pt x="3710816" y="3226905"/>
                  <a:pt x="3712583" y="3226905"/>
                </a:cubicBezTo>
                <a:cubicBezTo>
                  <a:pt x="3713687" y="3226831"/>
                  <a:pt x="3714718" y="3226537"/>
                  <a:pt x="3715675" y="3225948"/>
                </a:cubicBezTo>
                <a:close/>
                <a:moveTo>
                  <a:pt x="3731798" y="3249654"/>
                </a:moveTo>
                <a:cubicBezTo>
                  <a:pt x="3734375" y="3247961"/>
                  <a:pt x="3735038" y="3244427"/>
                  <a:pt x="3733271" y="3241924"/>
                </a:cubicBezTo>
                <a:lnTo>
                  <a:pt x="3717147" y="3218217"/>
                </a:lnTo>
                <a:cubicBezTo>
                  <a:pt x="3715380" y="3215640"/>
                  <a:pt x="3711920" y="3214978"/>
                  <a:pt x="3709417" y="3216745"/>
                </a:cubicBezTo>
                <a:cubicBezTo>
                  <a:pt x="3706840" y="3218438"/>
                  <a:pt x="3706177" y="3221972"/>
                  <a:pt x="3707944" y="3224475"/>
                </a:cubicBezTo>
                <a:lnTo>
                  <a:pt x="3724068" y="3248182"/>
                </a:lnTo>
                <a:cubicBezTo>
                  <a:pt x="3725172" y="3249802"/>
                  <a:pt x="3726939" y="3250611"/>
                  <a:pt x="3728706" y="3250611"/>
                </a:cubicBezTo>
                <a:cubicBezTo>
                  <a:pt x="3729737" y="3250611"/>
                  <a:pt x="3730841" y="3250243"/>
                  <a:pt x="3731798" y="3249654"/>
                </a:cubicBezTo>
                <a:close/>
                <a:moveTo>
                  <a:pt x="3744535" y="3268355"/>
                </a:moveTo>
                <a:cubicBezTo>
                  <a:pt x="3747112" y="3266661"/>
                  <a:pt x="3747775" y="3263127"/>
                  <a:pt x="3746007" y="3260624"/>
                </a:cubicBezTo>
                <a:lnTo>
                  <a:pt x="3733271" y="3241850"/>
                </a:lnTo>
                <a:cubicBezTo>
                  <a:pt x="3731504" y="3239274"/>
                  <a:pt x="3728043" y="3238611"/>
                  <a:pt x="3725540" y="3240378"/>
                </a:cubicBezTo>
                <a:cubicBezTo>
                  <a:pt x="3722964" y="3242071"/>
                  <a:pt x="3722301" y="3245605"/>
                  <a:pt x="3724068" y="3248108"/>
                </a:cubicBezTo>
                <a:lnTo>
                  <a:pt x="3736805" y="3266882"/>
                </a:lnTo>
                <a:cubicBezTo>
                  <a:pt x="3737909" y="3268502"/>
                  <a:pt x="3739676" y="3269312"/>
                  <a:pt x="3741443" y="3269312"/>
                </a:cubicBezTo>
                <a:cubicBezTo>
                  <a:pt x="3742474" y="3269312"/>
                  <a:pt x="3743578" y="3269017"/>
                  <a:pt x="3744535" y="3268355"/>
                </a:cubicBezTo>
                <a:close/>
                <a:moveTo>
                  <a:pt x="3761837" y="3294123"/>
                </a:moveTo>
                <a:cubicBezTo>
                  <a:pt x="3764487" y="3292577"/>
                  <a:pt x="3765370" y="3289116"/>
                  <a:pt x="3763824" y="3286466"/>
                </a:cubicBezTo>
                <a:lnTo>
                  <a:pt x="3743578" y="3251937"/>
                </a:lnTo>
                <a:cubicBezTo>
                  <a:pt x="3742032" y="3249286"/>
                  <a:pt x="3738645" y="3248403"/>
                  <a:pt x="3735921" y="3249949"/>
                </a:cubicBezTo>
                <a:cubicBezTo>
                  <a:pt x="3733271" y="3251495"/>
                  <a:pt x="3732387" y="3254955"/>
                  <a:pt x="3733933" y="3257606"/>
                </a:cubicBezTo>
                <a:lnTo>
                  <a:pt x="3754180" y="3292135"/>
                </a:lnTo>
                <a:cubicBezTo>
                  <a:pt x="3755210" y="3293902"/>
                  <a:pt x="3757125" y="3294933"/>
                  <a:pt x="3759039" y="3294859"/>
                </a:cubicBezTo>
                <a:cubicBezTo>
                  <a:pt x="3759996" y="3294933"/>
                  <a:pt x="3760953" y="3294638"/>
                  <a:pt x="3761837" y="3294123"/>
                </a:cubicBezTo>
                <a:close/>
                <a:moveTo>
                  <a:pt x="3865793" y="3433491"/>
                </a:moveTo>
                <a:cubicBezTo>
                  <a:pt x="3868295" y="3431651"/>
                  <a:pt x="3868811" y="3428191"/>
                  <a:pt x="3866970" y="3425687"/>
                </a:cubicBezTo>
                <a:lnTo>
                  <a:pt x="3763530" y="3286024"/>
                </a:lnTo>
                <a:cubicBezTo>
                  <a:pt x="3761689" y="3283521"/>
                  <a:pt x="3758229" y="3283079"/>
                  <a:pt x="3755726" y="3284846"/>
                </a:cubicBezTo>
                <a:cubicBezTo>
                  <a:pt x="3753223" y="3286687"/>
                  <a:pt x="3752707" y="3290147"/>
                  <a:pt x="3754548" y="3292650"/>
                </a:cubicBezTo>
                <a:lnTo>
                  <a:pt x="3857988" y="3432314"/>
                </a:lnTo>
                <a:cubicBezTo>
                  <a:pt x="3859093" y="3433786"/>
                  <a:pt x="3860786" y="3434596"/>
                  <a:pt x="3862479" y="3434596"/>
                </a:cubicBezTo>
                <a:cubicBezTo>
                  <a:pt x="3863658" y="3434522"/>
                  <a:pt x="3864762" y="3434154"/>
                  <a:pt x="3865793" y="3433491"/>
                </a:cubicBezTo>
                <a:close/>
                <a:moveTo>
                  <a:pt x="3787605" y="3324087"/>
                </a:moveTo>
                <a:cubicBezTo>
                  <a:pt x="3790108" y="3322247"/>
                  <a:pt x="3790623" y="3318786"/>
                  <a:pt x="3788856" y="3316283"/>
                </a:cubicBezTo>
                <a:lnTo>
                  <a:pt x="3767874" y="3287497"/>
                </a:lnTo>
                <a:cubicBezTo>
                  <a:pt x="3766033" y="3284993"/>
                  <a:pt x="3762573" y="3284478"/>
                  <a:pt x="3760069" y="3286245"/>
                </a:cubicBezTo>
                <a:cubicBezTo>
                  <a:pt x="3757566" y="3288086"/>
                  <a:pt x="3757051" y="3291546"/>
                  <a:pt x="3758818" y="3294049"/>
                </a:cubicBezTo>
                <a:lnTo>
                  <a:pt x="3779801" y="3322836"/>
                </a:lnTo>
                <a:cubicBezTo>
                  <a:pt x="3780905" y="3324382"/>
                  <a:pt x="3782598" y="3325118"/>
                  <a:pt x="3784365" y="3325118"/>
                </a:cubicBezTo>
                <a:cubicBezTo>
                  <a:pt x="3785543" y="3325118"/>
                  <a:pt x="3786648" y="3324824"/>
                  <a:pt x="3787605" y="3324087"/>
                </a:cubicBezTo>
                <a:close/>
                <a:moveTo>
                  <a:pt x="3792537" y="3330787"/>
                </a:moveTo>
                <a:cubicBezTo>
                  <a:pt x="3795041" y="3328947"/>
                  <a:pt x="3795556" y="3325486"/>
                  <a:pt x="3793716" y="3322983"/>
                </a:cubicBezTo>
                <a:lnTo>
                  <a:pt x="3788782" y="3316283"/>
                </a:lnTo>
                <a:cubicBezTo>
                  <a:pt x="3786942" y="3313780"/>
                  <a:pt x="3783482" y="3313265"/>
                  <a:pt x="3780978" y="3315105"/>
                </a:cubicBezTo>
                <a:cubicBezTo>
                  <a:pt x="3778476" y="3316946"/>
                  <a:pt x="3777960" y="3320406"/>
                  <a:pt x="3779801" y="3322909"/>
                </a:cubicBezTo>
                <a:lnTo>
                  <a:pt x="3784733" y="3329609"/>
                </a:lnTo>
                <a:cubicBezTo>
                  <a:pt x="3785838" y="3331082"/>
                  <a:pt x="3787531" y="3331891"/>
                  <a:pt x="3789298" y="3331891"/>
                </a:cubicBezTo>
                <a:cubicBezTo>
                  <a:pt x="3790402" y="3331818"/>
                  <a:pt x="3791580" y="3331523"/>
                  <a:pt x="3792537" y="3330787"/>
                </a:cubicBezTo>
                <a:close/>
                <a:moveTo>
                  <a:pt x="3805937" y="3349119"/>
                </a:moveTo>
                <a:cubicBezTo>
                  <a:pt x="3808440" y="3347279"/>
                  <a:pt x="3808955" y="3343818"/>
                  <a:pt x="3807188" y="3341315"/>
                </a:cubicBezTo>
                <a:lnTo>
                  <a:pt x="3793789" y="3322983"/>
                </a:lnTo>
                <a:cubicBezTo>
                  <a:pt x="3791948" y="3320480"/>
                  <a:pt x="3788488" y="3319964"/>
                  <a:pt x="3785985" y="3321731"/>
                </a:cubicBezTo>
                <a:cubicBezTo>
                  <a:pt x="3783482" y="3323572"/>
                  <a:pt x="3782966" y="3327032"/>
                  <a:pt x="3784733" y="3329535"/>
                </a:cubicBezTo>
                <a:lnTo>
                  <a:pt x="3798133" y="3347868"/>
                </a:lnTo>
                <a:cubicBezTo>
                  <a:pt x="3799237" y="3349340"/>
                  <a:pt x="3800930" y="3350150"/>
                  <a:pt x="3802697" y="3350150"/>
                </a:cubicBezTo>
                <a:cubicBezTo>
                  <a:pt x="3803802" y="3350224"/>
                  <a:pt x="3804980" y="3349855"/>
                  <a:pt x="3805937" y="3349119"/>
                </a:cubicBezTo>
                <a:close/>
                <a:moveTo>
                  <a:pt x="3822944" y="3373562"/>
                </a:moveTo>
                <a:cubicBezTo>
                  <a:pt x="3825447" y="3371795"/>
                  <a:pt x="3826109" y="3368335"/>
                  <a:pt x="3824269" y="3365832"/>
                </a:cubicBezTo>
                <a:lnTo>
                  <a:pt x="3807188" y="3341462"/>
                </a:lnTo>
                <a:cubicBezTo>
                  <a:pt x="3805421" y="3338959"/>
                  <a:pt x="3801961" y="3338297"/>
                  <a:pt x="3799458" y="3340137"/>
                </a:cubicBezTo>
                <a:cubicBezTo>
                  <a:pt x="3796955" y="3341904"/>
                  <a:pt x="3796292" y="3345365"/>
                  <a:pt x="3798133" y="3347868"/>
                </a:cubicBezTo>
                <a:lnTo>
                  <a:pt x="3815213" y="3372237"/>
                </a:lnTo>
                <a:cubicBezTo>
                  <a:pt x="3816317" y="3373783"/>
                  <a:pt x="3818085" y="3374593"/>
                  <a:pt x="3819778" y="3374593"/>
                </a:cubicBezTo>
                <a:cubicBezTo>
                  <a:pt x="3820882" y="3374519"/>
                  <a:pt x="3821987" y="3374225"/>
                  <a:pt x="3822944" y="3373562"/>
                </a:cubicBezTo>
                <a:close/>
                <a:moveTo>
                  <a:pt x="3838258" y="3393514"/>
                </a:moveTo>
                <a:cubicBezTo>
                  <a:pt x="3840687" y="3391673"/>
                  <a:pt x="3841202" y="3388140"/>
                  <a:pt x="3839362" y="3385710"/>
                </a:cubicBezTo>
                <a:lnTo>
                  <a:pt x="3824195" y="3365611"/>
                </a:lnTo>
                <a:cubicBezTo>
                  <a:pt x="3822281" y="3363108"/>
                  <a:pt x="3818821" y="3362666"/>
                  <a:pt x="3816391" y="3364506"/>
                </a:cubicBezTo>
                <a:cubicBezTo>
                  <a:pt x="3813962" y="3366347"/>
                  <a:pt x="3813447" y="3369881"/>
                  <a:pt x="3815287" y="3372310"/>
                </a:cubicBezTo>
                <a:lnTo>
                  <a:pt x="3830453" y="3392410"/>
                </a:lnTo>
                <a:cubicBezTo>
                  <a:pt x="3831558" y="3393882"/>
                  <a:pt x="3833251" y="3394618"/>
                  <a:pt x="3834944" y="3394618"/>
                </a:cubicBezTo>
                <a:cubicBezTo>
                  <a:pt x="3836122" y="3394618"/>
                  <a:pt x="3837227" y="3394250"/>
                  <a:pt x="3838258" y="3393514"/>
                </a:cubicBezTo>
                <a:close/>
                <a:moveTo>
                  <a:pt x="2135868" y="1854127"/>
                </a:moveTo>
                <a:lnTo>
                  <a:pt x="2192264" y="1826223"/>
                </a:lnTo>
                <a:cubicBezTo>
                  <a:pt x="2195062" y="1824825"/>
                  <a:pt x="2196166" y="1821512"/>
                  <a:pt x="2194767" y="1818714"/>
                </a:cubicBezTo>
                <a:cubicBezTo>
                  <a:pt x="2193442" y="1815990"/>
                  <a:pt x="2190055" y="1814812"/>
                  <a:pt x="2187331" y="1816211"/>
                </a:cubicBezTo>
                <a:lnTo>
                  <a:pt x="2130936" y="1844114"/>
                </a:lnTo>
                <a:cubicBezTo>
                  <a:pt x="2128138" y="1845513"/>
                  <a:pt x="2127034" y="1848826"/>
                  <a:pt x="2128432" y="1851623"/>
                </a:cubicBezTo>
                <a:cubicBezTo>
                  <a:pt x="2129390" y="1853611"/>
                  <a:pt x="2131377" y="1854716"/>
                  <a:pt x="2133439" y="1854716"/>
                </a:cubicBezTo>
                <a:cubicBezTo>
                  <a:pt x="2134249" y="1854642"/>
                  <a:pt x="2135058" y="1854495"/>
                  <a:pt x="2135868" y="1854127"/>
                </a:cubicBezTo>
                <a:close/>
                <a:moveTo>
                  <a:pt x="2193147" y="1825634"/>
                </a:moveTo>
                <a:lnTo>
                  <a:pt x="2202866" y="1818199"/>
                </a:lnTo>
                <a:cubicBezTo>
                  <a:pt x="2205295" y="1816358"/>
                  <a:pt x="2205810" y="1812824"/>
                  <a:pt x="2203896" y="1810394"/>
                </a:cubicBezTo>
                <a:cubicBezTo>
                  <a:pt x="2201982" y="1807965"/>
                  <a:pt x="2198522" y="1807449"/>
                  <a:pt x="2196092" y="1809364"/>
                </a:cubicBezTo>
                <a:lnTo>
                  <a:pt x="2186374" y="1816800"/>
                </a:lnTo>
                <a:cubicBezTo>
                  <a:pt x="2183944" y="1818640"/>
                  <a:pt x="2183429" y="1822174"/>
                  <a:pt x="2185343" y="1824604"/>
                </a:cubicBezTo>
                <a:cubicBezTo>
                  <a:pt x="2186448" y="1826076"/>
                  <a:pt x="2188141" y="1826812"/>
                  <a:pt x="2189834" y="1826812"/>
                </a:cubicBezTo>
                <a:cubicBezTo>
                  <a:pt x="2191012" y="1826812"/>
                  <a:pt x="2192190" y="1826444"/>
                  <a:pt x="2193147" y="1825634"/>
                </a:cubicBezTo>
                <a:close/>
                <a:moveTo>
                  <a:pt x="2202939" y="1818199"/>
                </a:moveTo>
                <a:lnTo>
                  <a:pt x="2277446" y="1761509"/>
                </a:lnTo>
                <a:cubicBezTo>
                  <a:pt x="2279875" y="1759668"/>
                  <a:pt x="2280391" y="1756134"/>
                  <a:pt x="2278477" y="1753705"/>
                </a:cubicBezTo>
                <a:cubicBezTo>
                  <a:pt x="2276562" y="1751275"/>
                  <a:pt x="2273102" y="1750760"/>
                  <a:pt x="2270672" y="1752674"/>
                </a:cubicBezTo>
                <a:lnTo>
                  <a:pt x="2196166" y="1809364"/>
                </a:lnTo>
                <a:cubicBezTo>
                  <a:pt x="2193736" y="1811204"/>
                  <a:pt x="2193221" y="1814738"/>
                  <a:pt x="2195135" y="1817168"/>
                </a:cubicBezTo>
                <a:cubicBezTo>
                  <a:pt x="2196239" y="1818640"/>
                  <a:pt x="2197933" y="1819376"/>
                  <a:pt x="2199626" y="1819376"/>
                </a:cubicBezTo>
                <a:cubicBezTo>
                  <a:pt x="2200730" y="1819376"/>
                  <a:pt x="2201908" y="1819008"/>
                  <a:pt x="2202939" y="1818199"/>
                </a:cubicBezTo>
                <a:close/>
                <a:moveTo>
                  <a:pt x="2278403" y="1760625"/>
                </a:moveTo>
                <a:lnTo>
                  <a:pt x="2283483" y="1754367"/>
                </a:lnTo>
                <a:cubicBezTo>
                  <a:pt x="2285397" y="1752011"/>
                  <a:pt x="2285029" y="1748477"/>
                  <a:pt x="2282673" y="1746490"/>
                </a:cubicBezTo>
                <a:cubicBezTo>
                  <a:pt x="2280317" y="1744575"/>
                  <a:pt x="2276783" y="1744943"/>
                  <a:pt x="2274795" y="1747299"/>
                </a:cubicBezTo>
                <a:lnTo>
                  <a:pt x="2269715" y="1753557"/>
                </a:lnTo>
                <a:cubicBezTo>
                  <a:pt x="2267801" y="1755913"/>
                  <a:pt x="2268169" y="1759447"/>
                  <a:pt x="2270525" y="1761435"/>
                </a:cubicBezTo>
                <a:cubicBezTo>
                  <a:pt x="2271556" y="1762245"/>
                  <a:pt x="2272808" y="1762687"/>
                  <a:pt x="2274059" y="1762687"/>
                </a:cubicBezTo>
                <a:cubicBezTo>
                  <a:pt x="2275679" y="1762687"/>
                  <a:pt x="2277299" y="1761950"/>
                  <a:pt x="2278403" y="1760625"/>
                </a:cubicBezTo>
                <a:close/>
                <a:moveTo>
                  <a:pt x="2283483" y="1754367"/>
                </a:moveTo>
                <a:lnTo>
                  <a:pt x="2346210" y="1677063"/>
                </a:lnTo>
                <a:cubicBezTo>
                  <a:pt x="2348124" y="1674707"/>
                  <a:pt x="2347756" y="1671173"/>
                  <a:pt x="2345400" y="1669259"/>
                </a:cubicBezTo>
                <a:cubicBezTo>
                  <a:pt x="2343044" y="1667271"/>
                  <a:pt x="2339510" y="1667713"/>
                  <a:pt x="2337596" y="1670069"/>
                </a:cubicBezTo>
                <a:lnTo>
                  <a:pt x="2274869" y="1747373"/>
                </a:lnTo>
                <a:cubicBezTo>
                  <a:pt x="2272955" y="1749729"/>
                  <a:pt x="2273323" y="1753263"/>
                  <a:pt x="2275679" y="1755177"/>
                </a:cubicBezTo>
                <a:cubicBezTo>
                  <a:pt x="2276710" y="1756061"/>
                  <a:pt x="2277961" y="1756429"/>
                  <a:pt x="2279213" y="1756429"/>
                </a:cubicBezTo>
                <a:cubicBezTo>
                  <a:pt x="2280759" y="1756429"/>
                  <a:pt x="2282379" y="1755692"/>
                  <a:pt x="2283483" y="1754367"/>
                </a:cubicBezTo>
                <a:close/>
                <a:moveTo>
                  <a:pt x="2342676" y="1679051"/>
                </a:moveTo>
                <a:lnTo>
                  <a:pt x="2395906" y="1670584"/>
                </a:lnTo>
                <a:cubicBezTo>
                  <a:pt x="2398924" y="1670069"/>
                  <a:pt x="2400985" y="1667271"/>
                  <a:pt x="2400544" y="1664179"/>
                </a:cubicBezTo>
                <a:cubicBezTo>
                  <a:pt x="2400028" y="1661160"/>
                  <a:pt x="2397157" y="1659099"/>
                  <a:pt x="2394138" y="1659541"/>
                </a:cubicBezTo>
                <a:lnTo>
                  <a:pt x="2340909" y="1668007"/>
                </a:lnTo>
                <a:cubicBezTo>
                  <a:pt x="2337890" y="1668523"/>
                  <a:pt x="2335829" y="1671320"/>
                  <a:pt x="2336271" y="1674412"/>
                </a:cubicBezTo>
                <a:cubicBezTo>
                  <a:pt x="2336712" y="1677136"/>
                  <a:pt x="2339068" y="1679124"/>
                  <a:pt x="2341793" y="1679124"/>
                </a:cubicBezTo>
                <a:cubicBezTo>
                  <a:pt x="2342161" y="1679124"/>
                  <a:pt x="2342455" y="1679051"/>
                  <a:pt x="2342676" y="1679051"/>
                </a:cubicBezTo>
                <a:close/>
                <a:moveTo>
                  <a:pt x="2395390" y="1670658"/>
                </a:moveTo>
                <a:lnTo>
                  <a:pt x="2452890" y="1667345"/>
                </a:lnTo>
                <a:cubicBezTo>
                  <a:pt x="2455982" y="1667197"/>
                  <a:pt x="2458338" y="1664547"/>
                  <a:pt x="2458117" y="1661455"/>
                </a:cubicBezTo>
                <a:cubicBezTo>
                  <a:pt x="2457970" y="1658363"/>
                  <a:pt x="2455688" y="1655859"/>
                  <a:pt x="2452227" y="1656228"/>
                </a:cubicBezTo>
                <a:lnTo>
                  <a:pt x="2394728" y="1659541"/>
                </a:lnTo>
                <a:cubicBezTo>
                  <a:pt x="2391635" y="1659688"/>
                  <a:pt x="2389279" y="1662338"/>
                  <a:pt x="2389500" y="1665430"/>
                </a:cubicBezTo>
                <a:cubicBezTo>
                  <a:pt x="2389648" y="1668375"/>
                  <a:pt x="2392151" y="1670731"/>
                  <a:pt x="2395096" y="1670658"/>
                </a:cubicBezTo>
                <a:cubicBezTo>
                  <a:pt x="2395169" y="1670658"/>
                  <a:pt x="2395316" y="1670658"/>
                  <a:pt x="2395390" y="1670658"/>
                </a:cubicBezTo>
                <a:close/>
                <a:moveTo>
                  <a:pt x="2520034" y="1666093"/>
                </a:moveTo>
                <a:cubicBezTo>
                  <a:pt x="2520255" y="1663001"/>
                  <a:pt x="2517899" y="1660350"/>
                  <a:pt x="2514807" y="1660130"/>
                </a:cubicBezTo>
                <a:lnTo>
                  <a:pt x="2452890" y="1656154"/>
                </a:lnTo>
                <a:cubicBezTo>
                  <a:pt x="2449798" y="1656007"/>
                  <a:pt x="2447147" y="1658289"/>
                  <a:pt x="2446926" y="1661381"/>
                </a:cubicBezTo>
                <a:cubicBezTo>
                  <a:pt x="2446706" y="1664473"/>
                  <a:pt x="2449062" y="1667124"/>
                  <a:pt x="2452154" y="1667345"/>
                </a:cubicBezTo>
                <a:lnTo>
                  <a:pt x="2514071" y="1671320"/>
                </a:lnTo>
                <a:cubicBezTo>
                  <a:pt x="2514218" y="1671320"/>
                  <a:pt x="2514365" y="1671320"/>
                  <a:pt x="2514512" y="1671320"/>
                </a:cubicBezTo>
                <a:cubicBezTo>
                  <a:pt x="2517457" y="1671320"/>
                  <a:pt x="2519887" y="1669038"/>
                  <a:pt x="2520034" y="1666093"/>
                </a:cubicBezTo>
                <a:close/>
                <a:moveTo>
                  <a:pt x="2583866" y="1675443"/>
                </a:moveTo>
                <a:cubicBezTo>
                  <a:pt x="2584307" y="1672425"/>
                  <a:pt x="2582172" y="1669553"/>
                  <a:pt x="2579080" y="1669185"/>
                </a:cubicBezTo>
                <a:lnTo>
                  <a:pt x="2515249" y="1660277"/>
                </a:lnTo>
                <a:cubicBezTo>
                  <a:pt x="2512230" y="1659909"/>
                  <a:pt x="2509359" y="1661970"/>
                  <a:pt x="2508991" y="1665062"/>
                </a:cubicBezTo>
                <a:cubicBezTo>
                  <a:pt x="2508549" y="1668081"/>
                  <a:pt x="2510684" y="1670952"/>
                  <a:pt x="2513776" y="1671320"/>
                </a:cubicBezTo>
                <a:lnTo>
                  <a:pt x="2577608" y="1680229"/>
                </a:lnTo>
                <a:cubicBezTo>
                  <a:pt x="2577902" y="1680229"/>
                  <a:pt x="2578123" y="1680302"/>
                  <a:pt x="2578417" y="1680302"/>
                </a:cubicBezTo>
                <a:cubicBezTo>
                  <a:pt x="2581068" y="1680229"/>
                  <a:pt x="2583424" y="1678167"/>
                  <a:pt x="2583866" y="1675443"/>
                </a:cubicBezTo>
                <a:close/>
                <a:moveTo>
                  <a:pt x="2647255" y="1686928"/>
                </a:moveTo>
                <a:cubicBezTo>
                  <a:pt x="2647770" y="1683910"/>
                  <a:pt x="2645782" y="1680965"/>
                  <a:pt x="2642764" y="1680449"/>
                </a:cubicBezTo>
                <a:lnTo>
                  <a:pt x="2579301" y="1669112"/>
                </a:lnTo>
                <a:cubicBezTo>
                  <a:pt x="2576282" y="1668523"/>
                  <a:pt x="2573337" y="1670584"/>
                  <a:pt x="2572822" y="1673603"/>
                </a:cubicBezTo>
                <a:cubicBezTo>
                  <a:pt x="2572307" y="1676621"/>
                  <a:pt x="2574294" y="1679566"/>
                  <a:pt x="2577313" y="1680081"/>
                </a:cubicBezTo>
                <a:lnTo>
                  <a:pt x="2640776" y="1691419"/>
                </a:lnTo>
                <a:cubicBezTo>
                  <a:pt x="2641144" y="1691493"/>
                  <a:pt x="2641439" y="1691493"/>
                  <a:pt x="2641807" y="1691493"/>
                </a:cubicBezTo>
                <a:cubicBezTo>
                  <a:pt x="2644457" y="1691567"/>
                  <a:pt x="2646740" y="1689652"/>
                  <a:pt x="2647255" y="1686928"/>
                </a:cubicBezTo>
                <a:close/>
                <a:moveTo>
                  <a:pt x="2708068" y="1698487"/>
                </a:moveTo>
                <a:cubicBezTo>
                  <a:pt x="2708657" y="1695469"/>
                  <a:pt x="2706669" y="1692524"/>
                  <a:pt x="2703650" y="1692008"/>
                </a:cubicBezTo>
                <a:lnTo>
                  <a:pt x="2642838" y="1680523"/>
                </a:lnTo>
                <a:cubicBezTo>
                  <a:pt x="2639746" y="1679860"/>
                  <a:pt x="2636874" y="1681922"/>
                  <a:pt x="2636359" y="1684941"/>
                </a:cubicBezTo>
                <a:cubicBezTo>
                  <a:pt x="2635770" y="1687959"/>
                  <a:pt x="2637758" y="1690904"/>
                  <a:pt x="2640776" y="1691419"/>
                </a:cubicBezTo>
                <a:lnTo>
                  <a:pt x="2701589" y="1702905"/>
                </a:lnTo>
                <a:cubicBezTo>
                  <a:pt x="2701957" y="1702978"/>
                  <a:pt x="2702325" y="1702978"/>
                  <a:pt x="2702693" y="1702978"/>
                </a:cubicBezTo>
                <a:cubicBezTo>
                  <a:pt x="2705270" y="1703052"/>
                  <a:pt x="2707552" y="1701138"/>
                  <a:pt x="2708068" y="1698487"/>
                </a:cubicBezTo>
                <a:close/>
                <a:moveTo>
                  <a:pt x="2764242" y="1707690"/>
                </a:moveTo>
                <a:cubicBezTo>
                  <a:pt x="2764758" y="1704671"/>
                  <a:pt x="2762696" y="1701800"/>
                  <a:pt x="2759678" y="1701285"/>
                </a:cubicBezTo>
                <a:lnTo>
                  <a:pt x="2703503" y="1691935"/>
                </a:lnTo>
                <a:cubicBezTo>
                  <a:pt x="2700411" y="1691346"/>
                  <a:pt x="2697613" y="1693481"/>
                  <a:pt x="2697098" y="1696499"/>
                </a:cubicBezTo>
                <a:cubicBezTo>
                  <a:pt x="2696583" y="1699518"/>
                  <a:pt x="2698644" y="1702389"/>
                  <a:pt x="2701663" y="1702905"/>
                </a:cubicBezTo>
                <a:lnTo>
                  <a:pt x="2757837" y="1712255"/>
                </a:lnTo>
                <a:cubicBezTo>
                  <a:pt x="2758132" y="1712328"/>
                  <a:pt x="2758500" y="1712328"/>
                  <a:pt x="2758794" y="1712328"/>
                </a:cubicBezTo>
                <a:cubicBezTo>
                  <a:pt x="2761445" y="1712328"/>
                  <a:pt x="2763801" y="1710414"/>
                  <a:pt x="2764242" y="1707690"/>
                </a:cubicBezTo>
                <a:close/>
                <a:moveTo>
                  <a:pt x="2818208" y="1716746"/>
                </a:moveTo>
                <a:cubicBezTo>
                  <a:pt x="2818724" y="1713727"/>
                  <a:pt x="2816662" y="1710856"/>
                  <a:pt x="2813643" y="1710340"/>
                </a:cubicBezTo>
                <a:lnTo>
                  <a:pt x="2759678" y="1701285"/>
                </a:lnTo>
                <a:cubicBezTo>
                  <a:pt x="2756659" y="1700696"/>
                  <a:pt x="2753788" y="1702831"/>
                  <a:pt x="2753272" y="1705849"/>
                </a:cubicBezTo>
                <a:cubicBezTo>
                  <a:pt x="2752757" y="1708868"/>
                  <a:pt x="2754819" y="1711739"/>
                  <a:pt x="2757837" y="1712255"/>
                </a:cubicBezTo>
                <a:lnTo>
                  <a:pt x="2811803" y="1721310"/>
                </a:lnTo>
                <a:cubicBezTo>
                  <a:pt x="2812097" y="1721384"/>
                  <a:pt x="2812465" y="1721384"/>
                  <a:pt x="2812760" y="1721384"/>
                </a:cubicBezTo>
                <a:cubicBezTo>
                  <a:pt x="2815410" y="1721384"/>
                  <a:pt x="2817693" y="1719470"/>
                  <a:pt x="2818208" y="1716746"/>
                </a:cubicBezTo>
                <a:close/>
                <a:moveTo>
                  <a:pt x="2872247" y="1727495"/>
                </a:moveTo>
                <a:cubicBezTo>
                  <a:pt x="2872837" y="1724476"/>
                  <a:pt x="2870849" y="1721531"/>
                  <a:pt x="2867830" y="1720942"/>
                </a:cubicBezTo>
                <a:lnTo>
                  <a:pt x="2813717" y="1710340"/>
                </a:lnTo>
                <a:cubicBezTo>
                  <a:pt x="2810699" y="1709751"/>
                  <a:pt x="2807754" y="1711739"/>
                  <a:pt x="2807165" y="1714758"/>
                </a:cubicBezTo>
                <a:cubicBezTo>
                  <a:pt x="2806576" y="1717776"/>
                  <a:pt x="2808563" y="1720721"/>
                  <a:pt x="2811582" y="1721310"/>
                </a:cubicBezTo>
                <a:lnTo>
                  <a:pt x="2865695" y="1731912"/>
                </a:lnTo>
                <a:cubicBezTo>
                  <a:pt x="2866063" y="1731986"/>
                  <a:pt x="2866431" y="1731986"/>
                  <a:pt x="2866799" y="1731986"/>
                </a:cubicBezTo>
                <a:cubicBezTo>
                  <a:pt x="2869450" y="1731986"/>
                  <a:pt x="2871806" y="1730145"/>
                  <a:pt x="2872247" y="1727495"/>
                </a:cubicBezTo>
                <a:close/>
                <a:moveTo>
                  <a:pt x="2928864" y="1741630"/>
                </a:moveTo>
                <a:cubicBezTo>
                  <a:pt x="2929600" y="1738612"/>
                  <a:pt x="2927759" y="1735593"/>
                  <a:pt x="2924815" y="1734857"/>
                </a:cubicBezTo>
                <a:lnTo>
                  <a:pt x="2868198" y="1720942"/>
                </a:lnTo>
                <a:cubicBezTo>
                  <a:pt x="2865106" y="1720206"/>
                  <a:pt x="2862161" y="1722047"/>
                  <a:pt x="2861425" y="1725065"/>
                </a:cubicBezTo>
                <a:cubicBezTo>
                  <a:pt x="2860689" y="1728084"/>
                  <a:pt x="2862529" y="1731102"/>
                  <a:pt x="2865474" y="1731765"/>
                </a:cubicBezTo>
                <a:lnTo>
                  <a:pt x="2922091" y="1745680"/>
                </a:lnTo>
                <a:cubicBezTo>
                  <a:pt x="2922532" y="1745827"/>
                  <a:pt x="2923047" y="1745827"/>
                  <a:pt x="2923489" y="1745827"/>
                </a:cubicBezTo>
                <a:cubicBezTo>
                  <a:pt x="2925993" y="1745901"/>
                  <a:pt x="2928275" y="1744207"/>
                  <a:pt x="2928864" y="1741630"/>
                </a:cubicBezTo>
                <a:close/>
                <a:moveTo>
                  <a:pt x="2990192" y="1760846"/>
                </a:moveTo>
                <a:cubicBezTo>
                  <a:pt x="2991075" y="1757901"/>
                  <a:pt x="2989456" y="1754809"/>
                  <a:pt x="2986511" y="1753852"/>
                </a:cubicBezTo>
                <a:lnTo>
                  <a:pt x="2925109" y="1734931"/>
                </a:lnTo>
                <a:cubicBezTo>
                  <a:pt x="2922164" y="1734047"/>
                  <a:pt x="2919072" y="1735667"/>
                  <a:pt x="2918115" y="1738612"/>
                </a:cubicBezTo>
                <a:cubicBezTo>
                  <a:pt x="2917231" y="1741557"/>
                  <a:pt x="2918851" y="1744649"/>
                  <a:pt x="2921796" y="1745606"/>
                </a:cubicBezTo>
                <a:lnTo>
                  <a:pt x="2983198" y="1764527"/>
                </a:lnTo>
                <a:cubicBezTo>
                  <a:pt x="2983787" y="1764674"/>
                  <a:pt x="2984302" y="1764748"/>
                  <a:pt x="2984891" y="1764748"/>
                </a:cubicBezTo>
                <a:cubicBezTo>
                  <a:pt x="2987247" y="1764822"/>
                  <a:pt x="2989456" y="1763276"/>
                  <a:pt x="2990192" y="1760846"/>
                </a:cubicBezTo>
                <a:close/>
                <a:moveTo>
                  <a:pt x="3057042" y="1785436"/>
                </a:moveTo>
                <a:cubicBezTo>
                  <a:pt x="3058072" y="1782565"/>
                  <a:pt x="3056600" y="1779325"/>
                  <a:pt x="3053729" y="1778295"/>
                </a:cubicBezTo>
                <a:lnTo>
                  <a:pt x="2986732" y="1753999"/>
                </a:lnTo>
                <a:cubicBezTo>
                  <a:pt x="2983860" y="1752895"/>
                  <a:pt x="2980621" y="1754441"/>
                  <a:pt x="2979590" y="1757312"/>
                </a:cubicBezTo>
                <a:cubicBezTo>
                  <a:pt x="2978559" y="1760183"/>
                  <a:pt x="2980032" y="1763423"/>
                  <a:pt x="2982903" y="1764454"/>
                </a:cubicBezTo>
                <a:lnTo>
                  <a:pt x="3049900" y="1788749"/>
                </a:lnTo>
                <a:cubicBezTo>
                  <a:pt x="3050563" y="1788970"/>
                  <a:pt x="3051225" y="1789117"/>
                  <a:pt x="3051815" y="1789117"/>
                </a:cubicBezTo>
                <a:cubicBezTo>
                  <a:pt x="3054170" y="1789117"/>
                  <a:pt x="3056232" y="1787719"/>
                  <a:pt x="3057042" y="1785436"/>
                </a:cubicBezTo>
                <a:close/>
                <a:moveTo>
                  <a:pt x="3130518" y="1815695"/>
                </a:moveTo>
                <a:cubicBezTo>
                  <a:pt x="3131696" y="1812824"/>
                  <a:pt x="3130297" y="1809585"/>
                  <a:pt x="3127425" y="1808407"/>
                </a:cubicBezTo>
                <a:lnTo>
                  <a:pt x="3053876" y="1778368"/>
                </a:lnTo>
                <a:cubicBezTo>
                  <a:pt x="3051078" y="1777264"/>
                  <a:pt x="3047765" y="1778589"/>
                  <a:pt x="3046587" y="1781461"/>
                </a:cubicBezTo>
                <a:cubicBezTo>
                  <a:pt x="3045409" y="1784332"/>
                  <a:pt x="3046808" y="1787571"/>
                  <a:pt x="3049679" y="1788749"/>
                </a:cubicBezTo>
                <a:lnTo>
                  <a:pt x="3123229" y="1818787"/>
                </a:lnTo>
                <a:cubicBezTo>
                  <a:pt x="3123891" y="1819082"/>
                  <a:pt x="3124628" y="1819229"/>
                  <a:pt x="3125364" y="1819229"/>
                </a:cubicBezTo>
                <a:cubicBezTo>
                  <a:pt x="3127573" y="1819156"/>
                  <a:pt x="3129634" y="1817830"/>
                  <a:pt x="3130518" y="1815695"/>
                </a:cubicBezTo>
                <a:close/>
                <a:moveTo>
                  <a:pt x="3211430" y="1852065"/>
                </a:moveTo>
                <a:cubicBezTo>
                  <a:pt x="3212681" y="1849267"/>
                  <a:pt x="3211430" y="1845954"/>
                  <a:pt x="3208632" y="1844703"/>
                </a:cubicBezTo>
                <a:lnTo>
                  <a:pt x="3127646" y="1808480"/>
                </a:lnTo>
                <a:cubicBezTo>
                  <a:pt x="3124849" y="1807229"/>
                  <a:pt x="3121536" y="1808480"/>
                  <a:pt x="3120284" y="1811278"/>
                </a:cubicBezTo>
                <a:cubicBezTo>
                  <a:pt x="3119033" y="1814076"/>
                  <a:pt x="3120284" y="1817389"/>
                  <a:pt x="3123082" y="1818640"/>
                </a:cubicBezTo>
                <a:lnTo>
                  <a:pt x="3204067" y="1854863"/>
                </a:lnTo>
                <a:cubicBezTo>
                  <a:pt x="3204804" y="1855231"/>
                  <a:pt x="3205613" y="1855378"/>
                  <a:pt x="3206350" y="1855378"/>
                </a:cubicBezTo>
                <a:cubicBezTo>
                  <a:pt x="3208558" y="1855378"/>
                  <a:pt x="3210546" y="1854127"/>
                  <a:pt x="3211430" y="1852065"/>
                </a:cubicBezTo>
                <a:close/>
                <a:moveTo>
                  <a:pt x="3301029" y="1894988"/>
                </a:moveTo>
                <a:cubicBezTo>
                  <a:pt x="3302354" y="1892190"/>
                  <a:pt x="3301176" y="1888877"/>
                  <a:pt x="3298379" y="1887552"/>
                </a:cubicBezTo>
                <a:lnTo>
                  <a:pt x="3208706" y="1844703"/>
                </a:lnTo>
                <a:cubicBezTo>
                  <a:pt x="3205982" y="1843378"/>
                  <a:pt x="3202595" y="1844556"/>
                  <a:pt x="3201270" y="1847353"/>
                </a:cubicBezTo>
                <a:cubicBezTo>
                  <a:pt x="3199944" y="1850151"/>
                  <a:pt x="3201122" y="1853464"/>
                  <a:pt x="3203920" y="1854789"/>
                </a:cubicBezTo>
                <a:lnTo>
                  <a:pt x="3293593" y="1897638"/>
                </a:lnTo>
                <a:cubicBezTo>
                  <a:pt x="3294403" y="1898006"/>
                  <a:pt x="3295213" y="1898227"/>
                  <a:pt x="3296023" y="1898153"/>
                </a:cubicBezTo>
                <a:cubicBezTo>
                  <a:pt x="3298158" y="1898153"/>
                  <a:pt x="3300145" y="1896975"/>
                  <a:pt x="3301029" y="1894988"/>
                </a:cubicBezTo>
                <a:close/>
                <a:moveTo>
                  <a:pt x="3395340" y="1950573"/>
                </a:moveTo>
                <a:cubicBezTo>
                  <a:pt x="3396886" y="1947922"/>
                  <a:pt x="3396003" y="1944536"/>
                  <a:pt x="3393352" y="1942990"/>
                </a:cubicBezTo>
                <a:lnTo>
                  <a:pt x="3298820" y="1887846"/>
                </a:lnTo>
                <a:cubicBezTo>
                  <a:pt x="3296170" y="1886300"/>
                  <a:pt x="3292710" y="1887183"/>
                  <a:pt x="3291237" y="1889834"/>
                </a:cubicBezTo>
                <a:cubicBezTo>
                  <a:pt x="3289691" y="1892484"/>
                  <a:pt x="3290574" y="1895871"/>
                  <a:pt x="3293225" y="1897417"/>
                </a:cubicBezTo>
                <a:lnTo>
                  <a:pt x="3387757" y="1952561"/>
                </a:lnTo>
                <a:cubicBezTo>
                  <a:pt x="3388641" y="1953076"/>
                  <a:pt x="3389671" y="1953297"/>
                  <a:pt x="3390628" y="1953297"/>
                </a:cubicBezTo>
                <a:cubicBezTo>
                  <a:pt x="3392469" y="1953297"/>
                  <a:pt x="3394383" y="1952340"/>
                  <a:pt x="3395340" y="1950573"/>
                </a:cubicBezTo>
                <a:close/>
                <a:moveTo>
                  <a:pt x="3490682" y="2024417"/>
                </a:moveTo>
                <a:cubicBezTo>
                  <a:pt x="3492523" y="2021988"/>
                  <a:pt x="3492081" y="2018454"/>
                  <a:pt x="3489652" y="2016613"/>
                </a:cubicBezTo>
                <a:lnTo>
                  <a:pt x="3393942" y="1943358"/>
                </a:lnTo>
                <a:cubicBezTo>
                  <a:pt x="3391512" y="1941444"/>
                  <a:pt x="3387978" y="1941959"/>
                  <a:pt x="3386137" y="1944389"/>
                </a:cubicBezTo>
                <a:cubicBezTo>
                  <a:pt x="3384297" y="1946818"/>
                  <a:pt x="3384739" y="1950352"/>
                  <a:pt x="3387168" y="1952193"/>
                </a:cubicBezTo>
                <a:lnTo>
                  <a:pt x="3482878" y="2025448"/>
                </a:lnTo>
                <a:cubicBezTo>
                  <a:pt x="3483909" y="2026258"/>
                  <a:pt x="3485087" y="2026626"/>
                  <a:pt x="3486339" y="2026626"/>
                </a:cubicBezTo>
                <a:cubicBezTo>
                  <a:pt x="3487958" y="2026552"/>
                  <a:pt x="3489578" y="2025816"/>
                  <a:pt x="3490682" y="2024417"/>
                </a:cubicBezTo>
                <a:close/>
                <a:moveTo>
                  <a:pt x="3583300" y="2122704"/>
                </a:moveTo>
                <a:cubicBezTo>
                  <a:pt x="3585509" y="2120569"/>
                  <a:pt x="3585583" y="2117035"/>
                  <a:pt x="3583448" y="2114826"/>
                </a:cubicBezTo>
                <a:lnTo>
                  <a:pt x="3490241" y="2017202"/>
                </a:lnTo>
                <a:cubicBezTo>
                  <a:pt x="3488105" y="2014993"/>
                  <a:pt x="3484572" y="2014920"/>
                  <a:pt x="3482363" y="2017055"/>
                </a:cubicBezTo>
                <a:cubicBezTo>
                  <a:pt x="3480154" y="2019190"/>
                  <a:pt x="3480081" y="2022724"/>
                  <a:pt x="3482216" y="2024932"/>
                </a:cubicBezTo>
                <a:lnTo>
                  <a:pt x="3575423" y="2122557"/>
                </a:lnTo>
                <a:cubicBezTo>
                  <a:pt x="3576527" y="2123735"/>
                  <a:pt x="3577999" y="2124324"/>
                  <a:pt x="3579472" y="2124250"/>
                </a:cubicBezTo>
                <a:cubicBezTo>
                  <a:pt x="3580871" y="2124250"/>
                  <a:pt x="3582196" y="2123735"/>
                  <a:pt x="3583300" y="2122704"/>
                </a:cubicBezTo>
                <a:close/>
                <a:moveTo>
                  <a:pt x="3669587" y="2251986"/>
                </a:moveTo>
                <a:cubicBezTo>
                  <a:pt x="3672163" y="2250293"/>
                  <a:pt x="3672826" y="2246833"/>
                  <a:pt x="3671059" y="2244256"/>
                </a:cubicBezTo>
                <a:lnTo>
                  <a:pt x="3584036" y="2115563"/>
                </a:lnTo>
                <a:cubicBezTo>
                  <a:pt x="3582343" y="2112986"/>
                  <a:pt x="3578809" y="2112323"/>
                  <a:pt x="3576306" y="2114090"/>
                </a:cubicBezTo>
                <a:cubicBezTo>
                  <a:pt x="3573729" y="2115784"/>
                  <a:pt x="3573067" y="2119244"/>
                  <a:pt x="3574834" y="2121821"/>
                </a:cubicBezTo>
                <a:lnTo>
                  <a:pt x="3661856" y="2250514"/>
                </a:lnTo>
                <a:cubicBezTo>
                  <a:pt x="3662960" y="2252134"/>
                  <a:pt x="3664728" y="2252944"/>
                  <a:pt x="3666494" y="2252944"/>
                </a:cubicBezTo>
                <a:cubicBezTo>
                  <a:pt x="3667599" y="2252944"/>
                  <a:pt x="3668630" y="2252649"/>
                  <a:pt x="3669587" y="2251986"/>
                </a:cubicBezTo>
                <a:close/>
                <a:moveTo>
                  <a:pt x="3633806" y="2386054"/>
                </a:moveTo>
                <a:lnTo>
                  <a:pt x="3671869" y="2248894"/>
                </a:lnTo>
                <a:cubicBezTo>
                  <a:pt x="3672679" y="2245949"/>
                  <a:pt x="3670985" y="2242857"/>
                  <a:pt x="3667967" y="2242047"/>
                </a:cubicBezTo>
                <a:cubicBezTo>
                  <a:pt x="3664948" y="2241164"/>
                  <a:pt x="3661930" y="2242931"/>
                  <a:pt x="3661120" y="2245949"/>
                </a:cubicBezTo>
                <a:lnTo>
                  <a:pt x="3623057" y="2383109"/>
                </a:lnTo>
                <a:cubicBezTo>
                  <a:pt x="3622247" y="2386054"/>
                  <a:pt x="3623940" y="2389146"/>
                  <a:pt x="3626959" y="2389956"/>
                </a:cubicBezTo>
                <a:cubicBezTo>
                  <a:pt x="3627474" y="2390104"/>
                  <a:pt x="3627989" y="2390177"/>
                  <a:pt x="3628505" y="2390177"/>
                </a:cubicBezTo>
                <a:cubicBezTo>
                  <a:pt x="3630861" y="2390104"/>
                  <a:pt x="3633069" y="2388484"/>
                  <a:pt x="3633806" y="2386054"/>
                </a:cubicBezTo>
                <a:close/>
                <a:moveTo>
                  <a:pt x="3709417" y="2544050"/>
                </a:moveTo>
                <a:cubicBezTo>
                  <a:pt x="3712141" y="2542651"/>
                  <a:pt x="3713245" y="2539264"/>
                  <a:pt x="3711846" y="2536540"/>
                </a:cubicBezTo>
                <a:lnTo>
                  <a:pt x="3633364" y="2382005"/>
                </a:lnTo>
                <a:cubicBezTo>
                  <a:pt x="3631965" y="2379281"/>
                  <a:pt x="3628652" y="2378176"/>
                  <a:pt x="3625855" y="2379575"/>
                </a:cubicBezTo>
                <a:cubicBezTo>
                  <a:pt x="3623130" y="2380974"/>
                  <a:pt x="3622026" y="2384361"/>
                  <a:pt x="3623425" y="2387085"/>
                </a:cubicBezTo>
                <a:lnTo>
                  <a:pt x="3701907" y="2541620"/>
                </a:lnTo>
                <a:cubicBezTo>
                  <a:pt x="3702938" y="2543534"/>
                  <a:pt x="3704852" y="2544712"/>
                  <a:pt x="3706914" y="2544639"/>
                </a:cubicBezTo>
                <a:cubicBezTo>
                  <a:pt x="3707797" y="2544639"/>
                  <a:pt x="3708607" y="2544418"/>
                  <a:pt x="3709417" y="2544050"/>
                </a:cubicBezTo>
                <a:close/>
                <a:moveTo>
                  <a:pt x="3677096" y="2677602"/>
                </a:moveTo>
                <a:lnTo>
                  <a:pt x="3712362" y="2540442"/>
                </a:lnTo>
                <a:cubicBezTo>
                  <a:pt x="3713098" y="2537497"/>
                  <a:pt x="3711331" y="2534405"/>
                  <a:pt x="3708386" y="2533669"/>
                </a:cubicBezTo>
                <a:cubicBezTo>
                  <a:pt x="3705368" y="2532859"/>
                  <a:pt x="3702349" y="2534699"/>
                  <a:pt x="3701613" y="2537644"/>
                </a:cubicBezTo>
                <a:lnTo>
                  <a:pt x="3666347" y="2674804"/>
                </a:lnTo>
                <a:cubicBezTo>
                  <a:pt x="3665611" y="2677749"/>
                  <a:pt x="3667378" y="2680842"/>
                  <a:pt x="3670397" y="2681578"/>
                </a:cubicBezTo>
                <a:cubicBezTo>
                  <a:pt x="3670912" y="2681725"/>
                  <a:pt x="3671354" y="2681725"/>
                  <a:pt x="3671795" y="2681725"/>
                </a:cubicBezTo>
                <a:cubicBezTo>
                  <a:pt x="3674225" y="2681799"/>
                  <a:pt x="3676434" y="2680105"/>
                  <a:pt x="3677096" y="2677602"/>
                </a:cubicBezTo>
                <a:close/>
                <a:moveTo>
                  <a:pt x="3751235" y="2852163"/>
                </a:moveTo>
                <a:cubicBezTo>
                  <a:pt x="3754033" y="2850911"/>
                  <a:pt x="3755284" y="2847598"/>
                  <a:pt x="3754033" y="2844800"/>
                </a:cubicBezTo>
                <a:lnTo>
                  <a:pt x="3676802" y="2673921"/>
                </a:lnTo>
                <a:cubicBezTo>
                  <a:pt x="3675550" y="2671123"/>
                  <a:pt x="3672237" y="2669872"/>
                  <a:pt x="3669439" y="2671123"/>
                </a:cubicBezTo>
                <a:cubicBezTo>
                  <a:pt x="3666642" y="2672375"/>
                  <a:pt x="3665390" y="2675688"/>
                  <a:pt x="3666642" y="2678486"/>
                </a:cubicBezTo>
                <a:lnTo>
                  <a:pt x="3743873" y="2849291"/>
                </a:lnTo>
                <a:cubicBezTo>
                  <a:pt x="3744830" y="2851353"/>
                  <a:pt x="3746891" y="2852604"/>
                  <a:pt x="3749026" y="2852604"/>
                </a:cubicBezTo>
                <a:cubicBezTo>
                  <a:pt x="3749689" y="2852678"/>
                  <a:pt x="3750425" y="2852531"/>
                  <a:pt x="3751235" y="2852163"/>
                </a:cubicBezTo>
                <a:close/>
                <a:moveTo>
                  <a:pt x="3825668" y="3014944"/>
                </a:moveTo>
                <a:cubicBezTo>
                  <a:pt x="3828465" y="3013692"/>
                  <a:pt x="3829717" y="3010379"/>
                  <a:pt x="3828392" y="3007581"/>
                </a:cubicBezTo>
                <a:lnTo>
                  <a:pt x="3753959" y="2844800"/>
                </a:lnTo>
                <a:cubicBezTo>
                  <a:pt x="3752707" y="2842003"/>
                  <a:pt x="3749321" y="2840751"/>
                  <a:pt x="3746597" y="2842076"/>
                </a:cubicBezTo>
                <a:cubicBezTo>
                  <a:pt x="3743799" y="2843328"/>
                  <a:pt x="3742547" y="2846641"/>
                  <a:pt x="3743873" y="2849439"/>
                </a:cubicBezTo>
                <a:lnTo>
                  <a:pt x="3818305" y="3012220"/>
                </a:lnTo>
                <a:cubicBezTo>
                  <a:pt x="3819263" y="3014281"/>
                  <a:pt x="3821324" y="3015459"/>
                  <a:pt x="3823385" y="3015459"/>
                </a:cubicBezTo>
                <a:cubicBezTo>
                  <a:pt x="3824195" y="3015385"/>
                  <a:pt x="3824932" y="3015238"/>
                  <a:pt x="3825668" y="3014944"/>
                </a:cubicBezTo>
                <a:close/>
                <a:moveTo>
                  <a:pt x="3897966" y="3152545"/>
                </a:moveTo>
                <a:cubicBezTo>
                  <a:pt x="3900690" y="3151147"/>
                  <a:pt x="3901721" y="3147760"/>
                  <a:pt x="3900322" y="3145036"/>
                </a:cubicBezTo>
                <a:lnTo>
                  <a:pt x="3828318" y="3007287"/>
                </a:lnTo>
                <a:cubicBezTo>
                  <a:pt x="3826919" y="3004563"/>
                  <a:pt x="3823533" y="3003532"/>
                  <a:pt x="3820809" y="3004931"/>
                </a:cubicBezTo>
                <a:cubicBezTo>
                  <a:pt x="3818085" y="3006330"/>
                  <a:pt x="3817054" y="3009716"/>
                  <a:pt x="3818453" y="3012440"/>
                </a:cubicBezTo>
                <a:lnTo>
                  <a:pt x="3890456" y="3150189"/>
                </a:lnTo>
                <a:cubicBezTo>
                  <a:pt x="3891487" y="3152104"/>
                  <a:pt x="3893401" y="3153208"/>
                  <a:pt x="3895462" y="3153208"/>
                </a:cubicBezTo>
                <a:cubicBezTo>
                  <a:pt x="3896273" y="3153134"/>
                  <a:pt x="3897156" y="3152987"/>
                  <a:pt x="3897966" y="3152545"/>
                </a:cubicBezTo>
                <a:close/>
                <a:moveTo>
                  <a:pt x="3965846" y="3267103"/>
                </a:moveTo>
                <a:cubicBezTo>
                  <a:pt x="3968497" y="3265557"/>
                  <a:pt x="3969380" y="3262097"/>
                  <a:pt x="3967834" y="3259446"/>
                </a:cubicBezTo>
                <a:lnTo>
                  <a:pt x="3900174" y="3144741"/>
                </a:lnTo>
                <a:cubicBezTo>
                  <a:pt x="3898629" y="3142091"/>
                  <a:pt x="3895168" y="3141207"/>
                  <a:pt x="3892518" y="3142753"/>
                </a:cubicBezTo>
                <a:cubicBezTo>
                  <a:pt x="3889867" y="3144299"/>
                  <a:pt x="3888984" y="3147760"/>
                  <a:pt x="3890530" y="3150410"/>
                </a:cubicBezTo>
                <a:lnTo>
                  <a:pt x="3958190" y="3265115"/>
                </a:lnTo>
                <a:cubicBezTo>
                  <a:pt x="3959220" y="3266882"/>
                  <a:pt x="3961135" y="3267839"/>
                  <a:pt x="3963049" y="3267839"/>
                </a:cubicBezTo>
                <a:cubicBezTo>
                  <a:pt x="3964006" y="3267839"/>
                  <a:pt x="3964963" y="3267618"/>
                  <a:pt x="3965846" y="3267103"/>
                </a:cubicBezTo>
                <a:close/>
                <a:moveTo>
                  <a:pt x="4026954" y="3360163"/>
                </a:moveTo>
                <a:cubicBezTo>
                  <a:pt x="4029530" y="3358470"/>
                  <a:pt x="4030266" y="3355009"/>
                  <a:pt x="4028573" y="3352432"/>
                </a:cubicBezTo>
                <a:lnTo>
                  <a:pt x="3967614" y="3259225"/>
                </a:lnTo>
                <a:cubicBezTo>
                  <a:pt x="3965920" y="3256649"/>
                  <a:pt x="3962460" y="3255912"/>
                  <a:pt x="3959883" y="3257606"/>
                </a:cubicBezTo>
                <a:cubicBezTo>
                  <a:pt x="3957306" y="3259299"/>
                  <a:pt x="3956570" y="3262759"/>
                  <a:pt x="3958263" y="3265336"/>
                </a:cubicBezTo>
                <a:lnTo>
                  <a:pt x="4019223" y="3358543"/>
                </a:lnTo>
                <a:cubicBezTo>
                  <a:pt x="4020328" y="3360163"/>
                  <a:pt x="4022094" y="3361046"/>
                  <a:pt x="4023935" y="3361046"/>
                </a:cubicBezTo>
                <a:cubicBezTo>
                  <a:pt x="4025039" y="3361046"/>
                  <a:pt x="4026070" y="3360752"/>
                  <a:pt x="4026954" y="3360163"/>
                </a:cubicBezTo>
                <a:close/>
                <a:moveTo>
                  <a:pt x="4079668" y="3430473"/>
                </a:moveTo>
                <a:cubicBezTo>
                  <a:pt x="4082171" y="3428632"/>
                  <a:pt x="4082687" y="3425172"/>
                  <a:pt x="4080846" y="3422669"/>
                </a:cubicBezTo>
                <a:lnTo>
                  <a:pt x="4028426" y="3352138"/>
                </a:lnTo>
                <a:cubicBezTo>
                  <a:pt x="4026585" y="3349635"/>
                  <a:pt x="4023052" y="3349119"/>
                  <a:pt x="4020622" y="3350960"/>
                </a:cubicBezTo>
                <a:cubicBezTo>
                  <a:pt x="4018119" y="3352800"/>
                  <a:pt x="4017603" y="3356261"/>
                  <a:pt x="4019444" y="3358764"/>
                </a:cubicBezTo>
                <a:lnTo>
                  <a:pt x="4071864" y="3429295"/>
                </a:lnTo>
                <a:cubicBezTo>
                  <a:pt x="4072968" y="3430767"/>
                  <a:pt x="4074661" y="3431577"/>
                  <a:pt x="4076355" y="3431577"/>
                </a:cubicBezTo>
                <a:cubicBezTo>
                  <a:pt x="4077533" y="3431577"/>
                  <a:pt x="4078637" y="3431209"/>
                  <a:pt x="4079668" y="3430473"/>
                </a:cubicBezTo>
                <a:close/>
                <a:moveTo>
                  <a:pt x="4121854" y="3476708"/>
                </a:moveTo>
                <a:cubicBezTo>
                  <a:pt x="4124136" y="3474647"/>
                  <a:pt x="4124357" y="3471113"/>
                  <a:pt x="4122295" y="3468831"/>
                </a:cubicBezTo>
                <a:lnTo>
                  <a:pt x="4080551" y="3422301"/>
                </a:lnTo>
                <a:cubicBezTo>
                  <a:pt x="4078490" y="3420018"/>
                  <a:pt x="4074956" y="3419798"/>
                  <a:pt x="4072673" y="3421859"/>
                </a:cubicBezTo>
                <a:cubicBezTo>
                  <a:pt x="4070391" y="3423920"/>
                  <a:pt x="4070171" y="3427454"/>
                  <a:pt x="4072232" y="3429737"/>
                </a:cubicBezTo>
                <a:lnTo>
                  <a:pt x="4113976" y="3476267"/>
                </a:lnTo>
                <a:cubicBezTo>
                  <a:pt x="4115081" y="3477518"/>
                  <a:pt x="4116627" y="3478107"/>
                  <a:pt x="4118173" y="3478107"/>
                </a:cubicBezTo>
                <a:cubicBezTo>
                  <a:pt x="4119498" y="3478107"/>
                  <a:pt x="4120750" y="3477665"/>
                  <a:pt x="4121854" y="3476708"/>
                </a:cubicBezTo>
                <a:close/>
                <a:moveTo>
                  <a:pt x="4158813" y="3506231"/>
                </a:moveTo>
                <a:cubicBezTo>
                  <a:pt x="4160801" y="3503875"/>
                  <a:pt x="4160433" y="3500341"/>
                  <a:pt x="4158077" y="3498354"/>
                </a:cubicBezTo>
                <a:lnTo>
                  <a:pt x="4121707" y="3468241"/>
                </a:lnTo>
                <a:cubicBezTo>
                  <a:pt x="4119351" y="3466254"/>
                  <a:pt x="4115817" y="3466622"/>
                  <a:pt x="4113829" y="3468978"/>
                </a:cubicBezTo>
                <a:cubicBezTo>
                  <a:pt x="4111841" y="3471334"/>
                  <a:pt x="4112209" y="3474868"/>
                  <a:pt x="4114565" y="3476856"/>
                </a:cubicBezTo>
                <a:lnTo>
                  <a:pt x="4150935" y="3506967"/>
                </a:lnTo>
                <a:cubicBezTo>
                  <a:pt x="4151966" y="3507851"/>
                  <a:pt x="4153291" y="3508293"/>
                  <a:pt x="4154542" y="3508219"/>
                </a:cubicBezTo>
                <a:cubicBezTo>
                  <a:pt x="4156162" y="3508219"/>
                  <a:pt x="4157708" y="3507556"/>
                  <a:pt x="4158813" y="3506231"/>
                </a:cubicBezTo>
                <a:close/>
                <a:moveTo>
                  <a:pt x="4195992" y="3527140"/>
                </a:moveTo>
                <a:cubicBezTo>
                  <a:pt x="4197539" y="3524490"/>
                  <a:pt x="4196655" y="3521103"/>
                  <a:pt x="4194005" y="3519483"/>
                </a:cubicBezTo>
                <a:lnTo>
                  <a:pt x="4157266" y="3497838"/>
                </a:lnTo>
                <a:cubicBezTo>
                  <a:pt x="4154690" y="3496292"/>
                  <a:pt x="4151230" y="3497176"/>
                  <a:pt x="4149610" y="3499826"/>
                </a:cubicBezTo>
                <a:cubicBezTo>
                  <a:pt x="4148064" y="3502476"/>
                  <a:pt x="4148947" y="3505863"/>
                  <a:pt x="4151598" y="3507483"/>
                </a:cubicBezTo>
                <a:lnTo>
                  <a:pt x="4188336" y="3529128"/>
                </a:lnTo>
                <a:cubicBezTo>
                  <a:pt x="4189219" y="3529643"/>
                  <a:pt x="4190250" y="3529938"/>
                  <a:pt x="4191207" y="3529938"/>
                </a:cubicBezTo>
                <a:cubicBezTo>
                  <a:pt x="4193121" y="3529864"/>
                  <a:pt x="4194962" y="3528907"/>
                  <a:pt x="4195992" y="3527140"/>
                </a:cubicBezTo>
                <a:close/>
                <a:moveTo>
                  <a:pt x="4239136" y="3548491"/>
                </a:moveTo>
                <a:cubicBezTo>
                  <a:pt x="4240534" y="3545767"/>
                  <a:pt x="4239430" y="3542380"/>
                  <a:pt x="4236633" y="3540981"/>
                </a:cubicBezTo>
                <a:lnTo>
                  <a:pt x="4193710" y="3519336"/>
                </a:lnTo>
                <a:cubicBezTo>
                  <a:pt x="4190986" y="3517937"/>
                  <a:pt x="4187600" y="3519042"/>
                  <a:pt x="4186201" y="3521839"/>
                </a:cubicBezTo>
                <a:cubicBezTo>
                  <a:pt x="4184802" y="3524563"/>
                  <a:pt x="4185906" y="3527950"/>
                  <a:pt x="4188704" y="3529349"/>
                </a:cubicBezTo>
                <a:lnTo>
                  <a:pt x="4231626" y="3550994"/>
                </a:lnTo>
                <a:cubicBezTo>
                  <a:pt x="4232436" y="3551436"/>
                  <a:pt x="4233319" y="3551583"/>
                  <a:pt x="4234203" y="3551583"/>
                </a:cubicBezTo>
                <a:cubicBezTo>
                  <a:pt x="4236265" y="3551510"/>
                  <a:pt x="4238179" y="3550405"/>
                  <a:pt x="4239136" y="3548491"/>
                </a:cubicBezTo>
                <a:close/>
                <a:moveTo>
                  <a:pt x="4294721" y="3579045"/>
                </a:moveTo>
                <a:cubicBezTo>
                  <a:pt x="4296194" y="3576321"/>
                  <a:pt x="4295237" y="3572934"/>
                  <a:pt x="4292513" y="3571461"/>
                </a:cubicBezTo>
                <a:lnTo>
                  <a:pt x="4236853" y="3541055"/>
                </a:lnTo>
                <a:cubicBezTo>
                  <a:pt x="4234129" y="3539582"/>
                  <a:pt x="4230743" y="3540540"/>
                  <a:pt x="4229270" y="3543264"/>
                </a:cubicBezTo>
                <a:cubicBezTo>
                  <a:pt x="4227798" y="3545988"/>
                  <a:pt x="4228755" y="3549374"/>
                  <a:pt x="4231479" y="3550847"/>
                </a:cubicBezTo>
                <a:lnTo>
                  <a:pt x="4287138" y="3581253"/>
                </a:lnTo>
                <a:cubicBezTo>
                  <a:pt x="4288021" y="3581695"/>
                  <a:pt x="4288905" y="3581916"/>
                  <a:pt x="4289862" y="3581916"/>
                </a:cubicBezTo>
                <a:cubicBezTo>
                  <a:pt x="4291850" y="3581916"/>
                  <a:pt x="4293691" y="3580885"/>
                  <a:pt x="4294721" y="3579045"/>
                </a:cubicBezTo>
                <a:close/>
                <a:moveTo>
                  <a:pt x="4358037" y="3615562"/>
                </a:moveTo>
                <a:cubicBezTo>
                  <a:pt x="4359583" y="3612911"/>
                  <a:pt x="4358626" y="3609524"/>
                  <a:pt x="4355976" y="3607978"/>
                </a:cubicBezTo>
                <a:lnTo>
                  <a:pt x="4292586" y="3571535"/>
                </a:lnTo>
                <a:cubicBezTo>
                  <a:pt x="4289936" y="3569989"/>
                  <a:pt x="4286549" y="3570872"/>
                  <a:pt x="4285003" y="3573596"/>
                </a:cubicBezTo>
                <a:cubicBezTo>
                  <a:pt x="4283457" y="3576247"/>
                  <a:pt x="4284414" y="3579633"/>
                  <a:pt x="4287064" y="3581180"/>
                </a:cubicBezTo>
                <a:lnTo>
                  <a:pt x="4350454" y="3617623"/>
                </a:lnTo>
                <a:cubicBezTo>
                  <a:pt x="4351338" y="3618138"/>
                  <a:pt x="4352295" y="3618359"/>
                  <a:pt x="4353252" y="3618359"/>
                </a:cubicBezTo>
                <a:cubicBezTo>
                  <a:pt x="4355166" y="3618359"/>
                  <a:pt x="4357080" y="3617402"/>
                  <a:pt x="4358037" y="3615562"/>
                </a:cubicBezTo>
                <a:close/>
                <a:moveTo>
                  <a:pt x="4423783" y="3655245"/>
                </a:moveTo>
                <a:cubicBezTo>
                  <a:pt x="4425329" y="3652594"/>
                  <a:pt x="4424519" y="3649207"/>
                  <a:pt x="4421868" y="3647588"/>
                </a:cubicBezTo>
                <a:lnTo>
                  <a:pt x="4356049" y="3608052"/>
                </a:lnTo>
                <a:cubicBezTo>
                  <a:pt x="4353399" y="3606506"/>
                  <a:pt x="4350012" y="3607316"/>
                  <a:pt x="4348393" y="3609966"/>
                </a:cubicBezTo>
                <a:cubicBezTo>
                  <a:pt x="4346846" y="3612617"/>
                  <a:pt x="4347656" y="3616003"/>
                  <a:pt x="4350307" y="3617623"/>
                </a:cubicBezTo>
                <a:lnTo>
                  <a:pt x="4416126" y="3657159"/>
                </a:lnTo>
                <a:cubicBezTo>
                  <a:pt x="4417009" y="3657674"/>
                  <a:pt x="4418040" y="3657969"/>
                  <a:pt x="4419071" y="3657969"/>
                </a:cubicBezTo>
                <a:cubicBezTo>
                  <a:pt x="4420985" y="3657895"/>
                  <a:pt x="4422752" y="3656938"/>
                  <a:pt x="4423783" y="3655245"/>
                </a:cubicBezTo>
                <a:close/>
                <a:moveTo>
                  <a:pt x="4485994" y="3694707"/>
                </a:moveTo>
                <a:cubicBezTo>
                  <a:pt x="4487614" y="3692130"/>
                  <a:pt x="4486878" y="3688669"/>
                  <a:pt x="4484227" y="3686976"/>
                </a:cubicBezTo>
                <a:lnTo>
                  <a:pt x="4421942" y="3647588"/>
                </a:lnTo>
                <a:cubicBezTo>
                  <a:pt x="4419365" y="3645968"/>
                  <a:pt x="4415905" y="3646704"/>
                  <a:pt x="4414212" y="3649355"/>
                </a:cubicBezTo>
                <a:cubicBezTo>
                  <a:pt x="4412592" y="3651931"/>
                  <a:pt x="4413328" y="3655392"/>
                  <a:pt x="4415979" y="3657085"/>
                </a:cubicBezTo>
                <a:lnTo>
                  <a:pt x="4478190" y="3696473"/>
                </a:lnTo>
                <a:cubicBezTo>
                  <a:pt x="4479147" y="3697063"/>
                  <a:pt x="4480178" y="3697357"/>
                  <a:pt x="4481209" y="3697357"/>
                </a:cubicBezTo>
                <a:cubicBezTo>
                  <a:pt x="4483123" y="3697283"/>
                  <a:pt x="4484963" y="3696400"/>
                  <a:pt x="4485994" y="3694707"/>
                </a:cubicBezTo>
                <a:close/>
                <a:moveTo>
                  <a:pt x="4538120" y="3730561"/>
                </a:moveTo>
                <a:cubicBezTo>
                  <a:pt x="4539887" y="3727984"/>
                  <a:pt x="4539224" y="3724524"/>
                  <a:pt x="4536647" y="3722831"/>
                </a:cubicBezTo>
                <a:lnTo>
                  <a:pt x="4484448" y="3687197"/>
                </a:lnTo>
                <a:cubicBezTo>
                  <a:pt x="4481871" y="3685504"/>
                  <a:pt x="4478411" y="3686093"/>
                  <a:pt x="4476718" y="3688669"/>
                </a:cubicBezTo>
                <a:cubicBezTo>
                  <a:pt x="4474951" y="3691246"/>
                  <a:pt x="4475614" y="3694707"/>
                  <a:pt x="4478190" y="3696400"/>
                </a:cubicBezTo>
                <a:lnTo>
                  <a:pt x="4530389" y="3732034"/>
                </a:lnTo>
                <a:cubicBezTo>
                  <a:pt x="4531346" y="3732696"/>
                  <a:pt x="4532451" y="3732991"/>
                  <a:pt x="4533555" y="3732991"/>
                </a:cubicBezTo>
                <a:cubicBezTo>
                  <a:pt x="4535322" y="3732917"/>
                  <a:pt x="4537015" y="3732107"/>
                  <a:pt x="4538120" y="3730561"/>
                </a:cubicBezTo>
                <a:close/>
                <a:moveTo>
                  <a:pt x="4583030" y="3759789"/>
                </a:moveTo>
                <a:cubicBezTo>
                  <a:pt x="4584723" y="3757213"/>
                  <a:pt x="4583987" y="3753752"/>
                  <a:pt x="4581410" y="3752059"/>
                </a:cubicBezTo>
                <a:lnTo>
                  <a:pt x="4536500" y="3722683"/>
                </a:lnTo>
                <a:cubicBezTo>
                  <a:pt x="4533923" y="3720990"/>
                  <a:pt x="4530463" y="3721726"/>
                  <a:pt x="4528769" y="3724303"/>
                </a:cubicBezTo>
                <a:cubicBezTo>
                  <a:pt x="4527076" y="3726880"/>
                  <a:pt x="4527812" y="3730340"/>
                  <a:pt x="4530389" y="3732034"/>
                </a:cubicBezTo>
                <a:lnTo>
                  <a:pt x="4575299" y="3761409"/>
                </a:lnTo>
                <a:cubicBezTo>
                  <a:pt x="4576256" y="3761998"/>
                  <a:pt x="4577287" y="3762366"/>
                  <a:pt x="4578391" y="3762293"/>
                </a:cubicBezTo>
                <a:cubicBezTo>
                  <a:pt x="4580232" y="3762293"/>
                  <a:pt x="4581999" y="3761409"/>
                  <a:pt x="4583030" y="3759789"/>
                </a:cubicBezTo>
                <a:close/>
                <a:moveTo>
                  <a:pt x="4584502" y="3773852"/>
                </a:moveTo>
                <a:cubicBezTo>
                  <a:pt x="4587374" y="3772821"/>
                  <a:pt x="4588919" y="3769655"/>
                  <a:pt x="4587889" y="3766710"/>
                </a:cubicBezTo>
                <a:lnTo>
                  <a:pt x="4583619" y="3754857"/>
                </a:lnTo>
                <a:cubicBezTo>
                  <a:pt x="4582588" y="3751985"/>
                  <a:pt x="4579422" y="3750439"/>
                  <a:pt x="4576477" y="3751470"/>
                </a:cubicBezTo>
                <a:cubicBezTo>
                  <a:pt x="4573606" y="3752501"/>
                  <a:pt x="4572060" y="3755667"/>
                  <a:pt x="4573091" y="3758611"/>
                </a:cubicBezTo>
                <a:lnTo>
                  <a:pt x="4577360" y="3770465"/>
                </a:lnTo>
                <a:cubicBezTo>
                  <a:pt x="4578171" y="3772747"/>
                  <a:pt x="4580306" y="3774146"/>
                  <a:pt x="4582662" y="3774146"/>
                </a:cubicBezTo>
                <a:cubicBezTo>
                  <a:pt x="4583251" y="3774146"/>
                  <a:pt x="4583913" y="3774072"/>
                  <a:pt x="4584502" y="3773852"/>
                </a:cubicBezTo>
                <a:close/>
                <a:moveTo>
                  <a:pt x="4637658" y="3922497"/>
                </a:moveTo>
                <a:cubicBezTo>
                  <a:pt x="4640529" y="3921466"/>
                  <a:pt x="4642076" y="3918300"/>
                  <a:pt x="4641045" y="3915355"/>
                </a:cubicBezTo>
                <a:lnTo>
                  <a:pt x="4587889" y="3766710"/>
                </a:lnTo>
                <a:cubicBezTo>
                  <a:pt x="4586858" y="3763839"/>
                  <a:pt x="4583692" y="3762293"/>
                  <a:pt x="4580747" y="3763323"/>
                </a:cubicBezTo>
                <a:cubicBezTo>
                  <a:pt x="4577876" y="3764354"/>
                  <a:pt x="4576330" y="3767520"/>
                  <a:pt x="4577360" y="3770465"/>
                </a:cubicBezTo>
                <a:lnTo>
                  <a:pt x="4630517" y="3919110"/>
                </a:lnTo>
                <a:cubicBezTo>
                  <a:pt x="4631326" y="3921392"/>
                  <a:pt x="4633462" y="3922791"/>
                  <a:pt x="4635817" y="3922791"/>
                </a:cubicBezTo>
                <a:cubicBezTo>
                  <a:pt x="4636406" y="3922791"/>
                  <a:pt x="4636996" y="3922718"/>
                  <a:pt x="4637658" y="3922497"/>
                </a:cubicBezTo>
                <a:close/>
                <a:moveTo>
                  <a:pt x="4681169" y="3939356"/>
                </a:moveTo>
                <a:cubicBezTo>
                  <a:pt x="4682495" y="3936559"/>
                  <a:pt x="4681390" y="3933246"/>
                  <a:pt x="4678592" y="3931920"/>
                </a:cubicBezTo>
                <a:lnTo>
                  <a:pt x="4638173" y="3912263"/>
                </a:lnTo>
                <a:cubicBezTo>
                  <a:pt x="4635449" y="3910938"/>
                  <a:pt x="4632063" y="3912042"/>
                  <a:pt x="4630737" y="3914840"/>
                </a:cubicBezTo>
                <a:cubicBezTo>
                  <a:pt x="4629412" y="3917638"/>
                  <a:pt x="4630517" y="3920951"/>
                  <a:pt x="4633314" y="3922276"/>
                </a:cubicBezTo>
                <a:lnTo>
                  <a:pt x="4673733" y="3941933"/>
                </a:lnTo>
                <a:cubicBezTo>
                  <a:pt x="4674543" y="3942301"/>
                  <a:pt x="4675353" y="3942522"/>
                  <a:pt x="4676237" y="3942522"/>
                </a:cubicBezTo>
                <a:cubicBezTo>
                  <a:pt x="4678224" y="3942522"/>
                  <a:pt x="4680212" y="3941344"/>
                  <a:pt x="4681169" y="3939356"/>
                </a:cubicBezTo>
                <a:close/>
                <a:moveTo>
                  <a:pt x="4721883" y="3945688"/>
                </a:moveTo>
                <a:cubicBezTo>
                  <a:pt x="4722472" y="3942670"/>
                  <a:pt x="4720484" y="3939724"/>
                  <a:pt x="4717466" y="3939135"/>
                </a:cubicBezTo>
                <a:lnTo>
                  <a:pt x="4677194" y="3931405"/>
                </a:lnTo>
                <a:cubicBezTo>
                  <a:pt x="4674249" y="3930816"/>
                  <a:pt x="4671230" y="3932804"/>
                  <a:pt x="4670641" y="3935823"/>
                </a:cubicBezTo>
                <a:cubicBezTo>
                  <a:pt x="4670052" y="3938841"/>
                  <a:pt x="4672040" y="3941786"/>
                  <a:pt x="4675059" y="3942375"/>
                </a:cubicBezTo>
                <a:lnTo>
                  <a:pt x="4715331" y="3950106"/>
                </a:lnTo>
                <a:cubicBezTo>
                  <a:pt x="4715699" y="3950179"/>
                  <a:pt x="4716067" y="3950179"/>
                  <a:pt x="4716435" y="3950179"/>
                </a:cubicBezTo>
                <a:cubicBezTo>
                  <a:pt x="4719085" y="3950179"/>
                  <a:pt x="4721368" y="3948338"/>
                  <a:pt x="4721883" y="3945688"/>
                </a:cubicBezTo>
                <a:close/>
                <a:moveTo>
                  <a:pt x="4717318" y="3950106"/>
                </a:moveTo>
                <a:lnTo>
                  <a:pt x="4761124" y="3943038"/>
                </a:lnTo>
                <a:cubicBezTo>
                  <a:pt x="4764143" y="3942522"/>
                  <a:pt x="4766204" y="3939724"/>
                  <a:pt x="4765762" y="3936632"/>
                </a:cubicBezTo>
                <a:cubicBezTo>
                  <a:pt x="4765247" y="3933614"/>
                  <a:pt x="4762523" y="3931552"/>
                  <a:pt x="4759357" y="3931994"/>
                </a:cubicBezTo>
                <a:lnTo>
                  <a:pt x="4715551" y="3939062"/>
                </a:lnTo>
                <a:cubicBezTo>
                  <a:pt x="4712533" y="3939577"/>
                  <a:pt x="4710471" y="3942375"/>
                  <a:pt x="4710913" y="3945467"/>
                </a:cubicBezTo>
                <a:cubicBezTo>
                  <a:pt x="4711355" y="3948191"/>
                  <a:pt x="4713711" y="3950179"/>
                  <a:pt x="4716435" y="3950179"/>
                </a:cubicBezTo>
                <a:cubicBezTo>
                  <a:pt x="4716730" y="3950179"/>
                  <a:pt x="4717024" y="3950179"/>
                  <a:pt x="4717318" y="3950106"/>
                </a:cubicBezTo>
                <a:close/>
                <a:moveTo>
                  <a:pt x="4762008" y="3942817"/>
                </a:moveTo>
                <a:lnTo>
                  <a:pt x="4810010" y="3926104"/>
                </a:lnTo>
                <a:cubicBezTo>
                  <a:pt x="4812955" y="3925074"/>
                  <a:pt x="4814427" y="3921908"/>
                  <a:pt x="4813470" y="3919036"/>
                </a:cubicBezTo>
                <a:cubicBezTo>
                  <a:pt x="4812440" y="3916091"/>
                  <a:pt x="4809274" y="3914619"/>
                  <a:pt x="4806403" y="3915576"/>
                </a:cubicBezTo>
                <a:lnTo>
                  <a:pt x="4758400" y="3932288"/>
                </a:lnTo>
                <a:cubicBezTo>
                  <a:pt x="4755455" y="3933319"/>
                  <a:pt x="4753983" y="3936485"/>
                  <a:pt x="4754940" y="3939356"/>
                </a:cubicBezTo>
                <a:cubicBezTo>
                  <a:pt x="4755750" y="3941639"/>
                  <a:pt x="4757958" y="3943111"/>
                  <a:pt x="4760241" y="3943111"/>
                </a:cubicBezTo>
                <a:cubicBezTo>
                  <a:pt x="4760830" y="3943111"/>
                  <a:pt x="4761418" y="3943038"/>
                  <a:pt x="4762008" y="3942817"/>
                </a:cubicBezTo>
                <a:close/>
                <a:moveTo>
                  <a:pt x="4810231" y="3926031"/>
                </a:moveTo>
                <a:lnTo>
                  <a:pt x="4863239" y="3904901"/>
                </a:lnTo>
                <a:cubicBezTo>
                  <a:pt x="4866111" y="3903723"/>
                  <a:pt x="4867510" y="3900483"/>
                  <a:pt x="4866331" y="3897685"/>
                </a:cubicBezTo>
                <a:cubicBezTo>
                  <a:pt x="4865154" y="3894815"/>
                  <a:pt x="4861914" y="3893416"/>
                  <a:pt x="4859117" y="3894593"/>
                </a:cubicBezTo>
                <a:lnTo>
                  <a:pt x="4806108" y="3915723"/>
                </a:lnTo>
                <a:cubicBezTo>
                  <a:pt x="4803237" y="3916828"/>
                  <a:pt x="4801838" y="3920141"/>
                  <a:pt x="4803016" y="3922939"/>
                </a:cubicBezTo>
                <a:cubicBezTo>
                  <a:pt x="4803899" y="3925147"/>
                  <a:pt x="4806035" y="3926472"/>
                  <a:pt x="4808243" y="3926472"/>
                </a:cubicBezTo>
                <a:cubicBezTo>
                  <a:pt x="4808905" y="3926399"/>
                  <a:pt x="4809568" y="3926325"/>
                  <a:pt x="4810231" y="3926031"/>
                </a:cubicBezTo>
                <a:close/>
                <a:moveTo>
                  <a:pt x="4863019" y="3904975"/>
                </a:moveTo>
                <a:lnTo>
                  <a:pt x="4921844" y="3884728"/>
                </a:lnTo>
                <a:cubicBezTo>
                  <a:pt x="4924788" y="3883697"/>
                  <a:pt x="4926335" y="3880532"/>
                  <a:pt x="4925304" y="3877660"/>
                </a:cubicBezTo>
                <a:cubicBezTo>
                  <a:pt x="4924273" y="3874715"/>
                  <a:pt x="4921181" y="3873243"/>
                  <a:pt x="4918236" y="3874200"/>
                </a:cubicBezTo>
                <a:lnTo>
                  <a:pt x="4859411" y="3894446"/>
                </a:lnTo>
                <a:cubicBezTo>
                  <a:pt x="4856466" y="3895477"/>
                  <a:pt x="4854920" y="3898643"/>
                  <a:pt x="4855951" y="3901514"/>
                </a:cubicBezTo>
                <a:cubicBezTo>
                  <a:pt x="4856761" y="3903870"/>
                  <a:pt x="4858896" y="3905269"/>
                  <a:pt x="4861252" y="3905269"/>
                </a:cubicBezTo>
                <a:cubicBezTo>
                  <a:pt x="4861841" y="3905269"/>
                  <a:pt x="4862430" y="3905195"/>
                  <a:pt x="4863019" y="3904975"/>
                </a:cubicBezTo>
                <a:close/>
                <a:moveTo>
                  <a:pt x="4921181" y="3884875"/>
                </a:moveTo>
                <a:lnTo>
                  <a:pt x="4986706" y="3870961"/>
                </a:lnTo>
                <a:cubicBezTo>
                  <a:pt x="4989724" y="3870298"/>
                  <a:pt x="4991638" y="3867353"/>
                  <a:pt x="4990976" y="3864334"/>
                </a:cubicBezTo>
                <a:cubicBezTo>
                  <a:pt x="4990313" y="3861316"/>
                  <a:pt x="4987368" y="3859402"/>
                  <a:pt x="4984350" y="3860064"/>
                </a:cubicBezTo>
                <a:lnTo>
                  <a:pt x="4918825" y="3873979"/>
                </a:lnTo>
                <a:cubicBezTo>
                  <a:pt x="4915807" y="3874642"/>
                  <a:pt x="4913892" y="3877586"/>
                  <a:pt x="4914555" y="3880605"/>
                </a:cubicBezTo>
                <a:cubicBezTo>
                  <a:pt x="4915144" y="3883256"/>
                  <a:pt x="4917426" y="3885023"/>
                  <a:pt x="4920077" y="3885023"/>
                </a:cubicBezTo>
                <a:cubicBezTo>
                  <a:pt x="4920445" y="3885023"/>
                  <a:pt x="4920813" y="3884949"/>
                  <a:pt x="4921181" y="3884875"/>
                </a:cubicBezTo>
                <a:close/>
                <a:moveTo>
                  <a:pt x="4986190" y="3871034"/>
                </a:moveTo>
                <a:lnTo>
                  <a:pt x="5055543" y="3862714"/>
                </a:lnTo>
                <a:cubicBezTo>
                  <a:pt x="5058636" y="3862346"/>
                  <a:pt x="5060771" y="3859549"/>
                  <a:pt x="5060403" y="3856530"/>
                </a:cubicBezTo>
                <a:cubicBezTo>
                  <a:pt x="5060035" y="3853438"/>
                  <a:pt x="5057089" y="3851303"/>
                  <a:pt x="5054218" y="3851671"/>
                </a:cubicBezTo>
                <a:lnTo>
                  <a:pt x="4984865" y="3859990"/>
                </a:lnTo>
                <a:cubicBezTo>
                  <a:pt x="4981773" y="3860359"/>
                  <a:pt x="4979638" y="3863156"/>
                  <a:pt x="4980006" y="3866175"/>
                </a:cubicBezTo>
                <a:cubicBezTo>
                  <a:pt x="4980374" y="3869046"/>
                  <a:pt x="4982803" y="3871108"/>
                  <a:pt x="4985601" y="3871108"/>
                </a:cubicBezTo>
                <a:cubicBezTo>
                  <a:pt x="4985749" y="3871034"/>
                  <a:pt x="4985969" y="3871034"/>
                  <a:pt x="4986190" y="3871034"/>
                </a:cubicBezTo>
                <a:close/>
                <a:moveTo>
                  <a:pt x="5055175" y="3862714"/>
                </a:moveTo>
                <a:lnTo>
                  <a:pt x="5125338" y="3859254"/>
                </a:lnTo>
                <a:cubicBezTo>
                  <a:pt x="5128430" y="3859107"/>
                  <a:pt x="5130786" y="3856457"/>
                  <a:pt x="5130639" y="3853438"/>
                </a:cubicBezTo>
                <a:cubicBezTo>
                  <a:pt x="5130492" y="3850346"/>
                  <a:pt x="5127621" y="3847990"/>
                  <a:pt x="5124823" y="3848137"/>
                </a:cubicBezTo>
                <a:lnTo>
                  <a:pt x="5054660" y="3851598"/>
                </a:lnTo>
                <a:cubicBezTo>
                  <a:pt x="5051568" y="3851745"/>
                  <a:pt x="5049212" y="3854395"/>
                  <a:pt x="5049359" y="3857414"/>
                </a:cubicBezTo>
                <a:cubicBezTo>
                  <a:pt x="5049506" y="3860432"/>
                  <a:pt x="5052009" y="3862714"/>
                  <a:pt x="5054955" y="3862714"/>
                </a:cubicBezTo>
                <a:cubicBezTo>
                  <a:pt x="5055028" y="3862714"/>
                  <a:pt x="5055101" y="3862714"/>
                  <a:pt x="5055175" y="3862714"/>
                </a:cubicBezTo>
                <a:close/>
                <a:moveTo>
                  <a:pt x="5198372" y="3854542"/>
                </a:moveTo>
                <a:cubicBezTo>
                  <a:pt x="5198372" y="3851450"/>
                  <a:pt x="5195943" y="3848947"/>
                  <a:pt x="5192851" y="3848947"/>
                </a:cubicBezTo>
                <a:lnTo>
                  <a:pt x="5125043" y="3848211"/>
                </a:lnTo>
                <a:cubicBezTo>
                  <a:pt x="5121583" y="3848358"/>
                  <a:pt x="5119448" y="3850641"/>
                  <a:pt x="5119448" y="3853733"/>
                </a:cubicBezTo>
                <a:cubicBezTo>
                  <a:pt x="5119448" y="3856825"/>
                  <a:pt x="5121878" y="3859328"/>
                  <a:pt x="5124970" y="3859328"/>
                </a:cubicBezTo>
                <a:lnTo>
                  <a:pt x="5192777" y="3860064"/>
                </a:lnTo>
                <a:cubicBezTo>
                  <a:pt x="5192777" y="3860064"/>
                  <a:pt x="5192851" y="3860064"/>
                  <a:pt x="5192851" y="3860064"/>
                </a:cubicBezTo>
                <a:cubicBezTo>
                  <a:pt x="5195869" y="3860064"/>
                  <a:pt x="5198299" y="3857561"/>
                  <a:pt x="5198372" y="3854542"/>
                </a:cubicBezTo>
                <a:close/>
                <a:moveTo>
                  <a:pt x="5260437" y="3859033"/>
                </a:moveTo>
                <a:cubicBezTo>
                  <a:pt x="5260658" y="3855941"/>
                  <a:pt x="5258302" y="3853291"/>
                  <a:pt x="5255209" y="3853070"/>
                </a:cubicBezTo>
                <a:lnTo>
                  <a:pt x="5193145" y="3848874"/>
                </a:lnTo>
                <a:cubicBezTo>
                  <a:pt x="5190127" y="3848579"/>
                  <a:pt x="5187403" y="3851009"/>
                  <a:pt x="5187181" y="3854101"/>
                </a:cubicBezTo>
                <a:cubicBezTo>
                  <a:pt x="5186961" y="3857193"/>
                  <a:pt x="5189317" y="3859844"/>
                  <a:pt x="5192409" y="3860064"/>
                </a:cubicBezTo>
                <a:lnTo>
                  <a:pt x="5254473" y="3864261"/>
                </a:lnTo>
                <a:cubicBezTo>
                  <a:pt x="5254621" y="3864261"/>
                  <a:pt x="5254768" y="3864261"/>
                  <a:pt x="5254915" y="3864261"/>
                </a:cubicBezTo>
                <a:cubicBezTo>
                  <a:pt x="5257786" y="3864187"/>
                  <a:pt x="5260216" y="3861978"/>
                  <a:pt x="5260437" y="3859033"/>
                </a:cubicBezTo>
                <a:close/>
                <a:moveTo>
                  <a:pt x="5318599" y="3862788"/>
                </a:moveTo>
                <a:cubicBezTo>
                  <a:pt x="5318820" y="3859696"/>
                  <a:pt x="5316464" y="3857046"/>
                  <a:pt x="5313372" y="3856825"/>
                </a:cubicBezTo>
                <a:lnTo>
                  <a:pt x="5255209" y="3853070"/>
                </a:lnTo>
                <a:cubicBezTo>
                  <a:pt x="5252043" y="3852849"/>
                  <a:pt x="5249467" y="3855205"/>
                  <a:pt x="5249246" y="3858297"/>
                </a:cubicBezTo>
                <a:cubicBezTo>
                  <a:pt x="5249025" y="3861389"/>
                  <a:pt x="5251381" y="3864040"/>
                  <a:pt x="5254473" y="3864261"/>
                </a:cubicBezTo>
                <a:lnTo>
                  <a:pt x="5312636" y="3868016"/>
                </a:lnTo>
                <a:cubicBezTo>
                  <a:pt x="5312783" y="3868016"/>
                  <a:pt x="5312930" y="3868016"/>
                  <a:pt x="5313077" y="3868016"/>
                </a:cubicBezTo>
                <a:cubicBezTo>
                  <a:pt x="5315948" y="3867942"/>
                  <a:pt x="5318378" y="3865733"/>
                  <a:pt x="5318599" y="3862788"/>
                </a:cubicBezTo>
                <a:close/>
                <a:moveTo>
                  <a:pt x="5313077" y="3868016"/>
                </a:moveTo>
                <a:lnTo>
                  <a:pt x="5368883" y="3867353"/>
                </a:lnTo>
                <a:cubicBezTo>
                  <a:pt x="5371976" y="3867353"/>
                  <a:pt x="5374405" y="3864776"/>
                  <a:pt x="5374405" y="3861684"/>
                </a:cubicBezTo>
                <a:cubicBezTo>
                  <a:pt x="5374405" y="3858592"/>
                  <a:pt x="5371829" y="3856162"/>
                  <a:pt x="5368810" y="3856162"/>
                </a:cubicBezTo>
                <a:cubicBezTo>
                  <a:pt x="5368810" y="3856162"/>
                  <a:pt x="5368810" y="3856162"/>
                  <a:pt x="5368810" y="3856162"/>
                </a:cubicBezTo>
                <a:lnTo>
                  <a:pt x="5313004" y="3856825"/>
                </a:lnTo>
                <a:cubicBezTo>
                  <a:pt x="5309911" y="3856825"/>
                  <a:pt x="5307482" y="3859402"/>
                  <a:pt x="5307482" y="3862494"/>
                </a:cubicBezTo>
                <a:cubicBezTo>
                  <a:pt x="5307482" y="3865586"/>
                  <a:pt x="5309985" y="3868016"/>
                  <a:pt x="5313077" y="3868016"/>
                </a:cubicBezTo>
                <a:cubicBezTo>
                  <a:pt x="5313077" y="3868016"/>
                  <a:pt x="5313077" y="3868016"/>
                  <a:pt x="5313077" y="3868016"/>
                </a:cubicBezTo>
                <a:close/>
                <a:moveTo>
                  <a:pt x="5467391" y="3985960"/>
                </a:moveTo>
                <a:cubicBezTo>
                  <a:pt x="5469821" y="3984046"/>
                  <a:pt x="5470189" y="3980512"/>
                  <a:pt x="5468275" y="3978156"/>
                </a:cubicBezTo>
                <a:lnTo>
                  <a:pt x="5373154" y="3858297"/>
                </a:lnTo>
                <a:cubicBezTo>
                  <a:pt x="5371239" y="3855868"/>
                  <a:pt x="5367706" y="3855500"/>
                  <a:pt x="5365350" y="3857414"/>
                </a:cubicBezTo>
                <a:cubicBezTo>
                  <a:pt x="5362920" y="3859328"/>
                  <a:pt x="5362552" y="3862862"/>
                  <a:pt x="5364466" y="3865218"/>
                </a:cubicBezTo>
                <a:lnTo>
                  <a:pt x="5459587" y="3985077"/>
                </a:lnTo>
                <a:cubicBezTo>
                  <a:pt x="5460692" y="3986475"/>
                  <a:pt x="5462311" y="3987212"/>
                  <a:pt x="5464005" y="3987212"/>
                </a:cubicBezTo>
                <a:cubicBezTo>
                  <a:pt x="5465183" y="3987138"/>
                  <a:pt x="5466360" y="3986770"/>
                  <a:pt x="5467391" y="3985960"/>
                </a:cubicBezTo>
                <a:close/>
                <a:moveTo>
                  <a:pt x="5583863" y="4084689"/>
                </a:moveTo>
                <a:cubicBezTo>
                  <a:pt x="5585851" y="4082333"/>
                  <a:pt x="5585630" y="4078873"/>
                  <a:pt x="5583274" y="4076811"/>
                </a:cubicBezTo>
                <a:lnTo>
                  <a:pt x="5467539" y="3977346"/>
                </a:lnTo>
                <a:cubicBezTo>
                  <a:pt x="5465183" y="3975358"/>
                  <a:pt x="5461649" y="3975579"/>
                  <a:pt x="5459661" y="3977935"/>
                </a:cubicBezTo>
                <a:cubicBezTo>
                  <a:pt x="5457673" y="3980291"/>
                  <a:pt x="5457894" y="3983751"/>
                  <a:pt x="5460250" y="3985813"/>
                </a:cubicBezTo>
                <a:lnTo>
                  <a:pt x="5575986" y="4085278"/>
                </a:lnTo>
                <a:cubicBezTo>
                  <a:pt x="5577016" y="4086161"/>
                  <a:pt x="5578342" y="4086603"/>
                  <a:pt x="5579667" y="4086603"/>
                </a:cubicBezTo>
                <a:cubicBezTo>
                  <a:pt x="5581213" y="4086603"/>
                  <a:pt x="5582759" y="4085940"/>
                  <a:pt x="5583863" y="4084689"/>
                </a:cubicBezTo>
                <a:close/>
                <a:moveTo>
                  <a:pt x="5580550" y="4086529"/>
                </a:moveTo>
                <a:lnTo>
                  <a:pt x="5638197" y="4077253"/>
                </a:lnTo>
                <a:cubicBezTo>
                  <a:pt x="5641216" y="4076737"/>
                  <a:pt x="5643277" y="4073939"/>
                  <a:pt x="5642835" y="4070847"/>
                </a:cubicBezTo>
                <a:cubicBezTo>
                  <a:pt x="5642320" y="4067829"/>
                  <a:pt x="5639596" y="4065767"/>
                  <a:pt x="5636430" y="4066209"/>
                </a:cubicBezTo>
                <a:lnTo>
                  <a:pt x="5578783" y="4075486"/>
                </a:lnTo>
                <a:cubicBezTo>
                  <a:pt x="5575765" y="4076001"/>
                  <a:pt x="5573703" y="4078799"/>
                  <a:pt x="5574145" y="4081891"/>
                </a:cubicBezTo>
                <a:cubicBezTo>
                  <a:pt x="5574587" y="4084615"/>
                  <a:pt x="5576943" y="4086603"/>
                  <a:pt x="5579667" y="4086603"/>
                </a:cubicBezTo>
                <a:cubicBezTo>
                  <a:pt x="5579961" y="4086603"/>
                  <a:pt x="5580256" y="4086603"/>
                  <a:pt x="5580550" y="4086529"/>
                </a:cubicBezTo>
                <a:close/>
                <a:moveTo>
                  <a:pt x="5639302" y="4076958"/>
                </a:moveTo>
                <a:lnTo>
                  <a:pt x="5699157" y="4053693"/>
                </a:lnTo>
                <a:cubicBezTo>
                  <a:pt x="5702028" y="4052589"/>
                  <a:pt x="5703427" y="4049350"/>
                  <a:pt x="5702323" y="4046478"/>
                </a:cubicBezTo>
                <a:cubicBezTo>
                  <a:pt x="5701219" y="4043607"/>
                  <a:pt x="5697979" y="4042208"/>
                  <a:pt x="5695108" y="4043312"/>
                </a:cubicBezTo>
                <a:lnTo>
                  <a:pt x="5635252" y="4066577"/>
                </a:lnTo>
                <a:cubicBezTo>
                  <a:pt x="5632381" y="4067682"/>
                  <a:pt x="5630982" y="4070921"/>
                  <a:pt x="5632086" y="4073792"/>
                </a:cubicBezTo>
                <a:cubicBezTo>
                  <a:pt x="5632970" y="4076001"/>
                  <a:pt x="5635105" y="4077326"/>
                  <a:pt x="5637314" y="4077326"/>
                </a:cubicBezTo>
                <a:cubicBezTo>
                  <a:pt x="5637977" y="4077326"/>
                  <a:pt x="5638639" y="4077179"/>
                  <a:pt x="5639302" y="4076958"/>
                </a:cubicBezTo>
                <a:close/>
                <a:moveTo>
                  <a:pt x="5700041" y="4053325"/>
                </a:moveTo>
                <a:lnTo>
                  <a:pt x="5761222" y="4016661"/>
                </a:lnTo>
                <a:cubicBezTo>
                  <a:pt x="5763872" y="4015115"/>
                  <a:pt x="5764755" y="4011654"/>
                  <a:pt x="5763136" y="4009004"/>
                </a:cubicBezTo>
                <a:cubicBezTo>
                  <a:pt x="5761516" y="4006353"/>
                  <a:pt x="5758129" y="4005544"/>
                  <a:pt x="5755479" y="4007090"/>
                </a:cubicBezTo>
                <a:lnTo>
                  <a:pt x="5694298" y="4043754"/>
                </a:lnTo>
                <a:cubicBezTo>
                  <a:pt x="5691648" y="4045300"/>
                  <a:pt x="5690764" y="4048760"/>
                  <a:pt x="5692384" y="4051411"/>
                </a:cubicBezTo>
                <a:cubicBezTo>
                  <a:pt x="5693415" y="4053178"/>
                  <a:pt x="5695329" y="4054135"/>
                  <a:pt x="5697169" y="4054135"/>
                </a:cubicBezTo>
                <a:cubicBezTo>
                  <a:pt x="5698127" y="4054062"/>
                  <a:pt x="5699157" y="4053840"/>
                  <a:pt x="5700041" y="4053325"/>
                </a:cubicBezTo>
                <a:close/>
                <a:moveTo>
                  <a:pt x="5761810" y="4016219"/>
                </a:moveTo>
                <a:lnTo>
                  <a:pt x="5823507" y="3966744"/>
                </a:lnTo>
                <a:cubicBezTo>
                  <a:pt x="5825936" y="3964830"/>
                  <a:pt x="5826304" y="3961296"/>
                  <a:pt x="5824390" y="3958940"/>
                </a:cubicBezTo>
                <a:cubicBezTo>
                  <a:pt x="5822476" y="3956511"/>
                  <a:pt x="5818942" y="3956142"/>
                  <a:pt x="5816586" y="3958057"/>
                </a:cubicBezTo>
                <a:lnTo>
                  <a:pt x="5754890" y="4007532"/>
                </a:lnTo>
                <a:cubicBezTo>
                  <a:pt x="5752461" y="4009446"/>
                  <a:pt x="5752093" y="4012980"/>
                  <a:pt x="5754006" y="4015336"/>
                </a:cubicBezTo>
                <a:cubicBezTo>
                  <a:pt x="5755111" y="4016735"/>
                  <a:pt x="5756730" y="4017471"/>
                  <a:pt x="5758424" y="4017397"/>
                </a:cubicBezTo>
                <a:cubicBezTo>
                  <a:pt x="5759602" y="4017397"/>
                  <a:pt x="5760853" y="4017029"/>
                  <a:pt x="5761810" y="4016219"/>
                </a:cubicBezTo>
                <a:close/>
                <a:moveTo>
                  <a:pt x="5824022" y="3966302"/>
                </a:moveTo>
                <a:lnTo>
                  <a:pt x="5885277" y="3904680"/>
                </a:lnTo>
                <a:cubicBezTo>
                  <a:pt x="5887412" y="3902471"/>
                  <a:pt x="5887412" y="3898937"/>
                  <a:pt x="5885277" y="3896802"/>
                </a:cubicBezTo>
                <a:cubicBezTo>
                  <a:pt x="5883068" y="3894593"/>
                  <a:pt x="5879534" y="3894667"/>
                  <a:pt x="5877399" y="3896802"/>
                </a:cubicBezTo>
                <a:lnTo>
                  <a:pt x="5816144" y="3958425"/>
                </a:lnTo>
                <a:cubicBezTo>
                  <a:pt x="5813936" y="3960634"/>
                  <a:pt x="5814009" y="3964167"/>
                  <a:pt x="5816144" y="3966302"/>
                </a:cubicBezTo>
                <a:cubicBezTo>
                  <a:pt x="5817249" y="3967407"/>
                  <a:pt x="5818648" y="3967922"/>
                  <a:pt x="5820120" y="3967922"/>
                </a:cubicBezTo>
                <a:cubicBezTo>
                  <a:pt x="5821519" y="3967922"/>
                  <a:pt x="5822918" y="3967407"/>
                  <a:pt x="5824022" y="3966302"/>
                </a:cubicBezTo>
                <a:close/>
                <a:moveTo>
                  <a:pt x="5885645" y="3904238"/>
                </a:moveTo>
                <a:lnTo>
                  <a:pt x="5945574" y="3831130"/>
                </a:lnTo>
                <a:cubicBezTo>
                  <a:pt x="5947562" y="3828774"/>
                  <a:pt x="5947194" y="3825241"/>
                  <a:pt x="5944838" y="3823253"/>
                </a:cubicBezTo>
                <a:cubicBezTo>
                  <a:pt x="5942482" y="3821265"/>
                  <a:pt x="5938948" y="3821633"/>
                  <a:pt x="5936960" y="3823989"/>
                </a:cubicBezTo>
                <a:lnTo>
                  <a:pt x="5877031" y="3897097"/>
                </a:lnTo>
                <a:cubicBezTo>
                  <a:pt x="5875043" y="3899453"/>
                  <a:pt x="5875411" y="3902987"/>
                  <a:pt x="5877767" y="3904975"/>
                </a:cubicBezTo>
                <a:cubicBezTo>
                  <a:pt x="5878798" y="3905858"/>
                  <a:pt x="5880049" y="3906226"/>
                  <a:pt x="5881375" y="3906226"/>
                </a:cubicBezTo>
                <a:cubicBezTo>
                  <a:pt x="5882994" y="3906300"/>
                  <a:pt x="5884541" y="3905563"/>
                  <a:pt x="5885645" y="3904238"/>
                </a:cubicBezTo>
                <a:close/>
                <a:moveTo>
                  <a:pt x="5945795" y="3830910"/>
                </a:moveTo>
                <a:lnTo>
                  <a:pt x="6005209" y="3749629"/>
                </a:lnTo>
                <a:cubicBezTo>
                  <a:pt x="6007049" y="3747126"/>
                  <a:pt x="6006461" y="3743666"/>
                  <a:pt x="6004031" y="3741825"/>
                </a:cubicBezTo>
                <a:cubicBezTo>
                  <a:pt x="6001527" y="3740058"/>
                  <a:pt x="5998067" y="3740574"/>
                  <a:pt x="5996227" y="3743003"/>
                </a:cubicBezTo>
                <a:lnTo>
                  <a:pt x="5936813" y="3824283"/>
                </a:lnTo>
                <a:cubicBezTo>
                  <a:pt x="5934972" y="3826787"/>
                  <a:pt x="5935561" y="3830247"/>
                  <a:pt x="5937991" y="3832087"/>
                </a:cubicBezTo>
                <a:cubicBezTo>
                  <a:pt x="5939021" y="3832823"/>
                  <a:pt x="5940200" y="3833192"/>
                  <a:pt x="5941304" y="3833192"/>
                </a:cubicBezTo>
                <a:cubicBezTo>
                  <a:pt x="5943071" y="3833192"/>
                  <a:pt x="5944764" y="3832382"/>
                  <a:pt x="5945795" y="3830910"/>
                </a:cubicBezTo>
                <a:close/>
                <a:moveTo>
                  <a:pt x="6005282" y="3749482"/>
                </a:moveTo>
                <a:lnTo>
                  <a:pt x="6064844" y="3663269"/>
                </a:lnTo>
                <a:cubicBezTo>
                  <a:pt x="6066611" y="3660766"/>
                  <a:pt x="6065948" y="3657232"/>
                  <a:pt x="6063445" y="3655539"/>
                </a:cubicBezTo>
                <a:cubicBezTo>
                  <a:pt x="6060941" y="3653772"/>
                  <a:pt x="6057481" y="3654435"/>
                  <a:pt x="6055714" y="3656938"/>
                </a:cubicBezTo>
                <a:lnTo>
                  <a:pt x="5996153" y="3743151"/>
                </a:lnTo>
                <a:cubicBezTo>
                  <a:pt x="5994386" y="3745654"/>
                  <a:pt x="5995049" y="3749188"/>
                  <a:pt x="5997552" y="3750881"/>
                </a:cubicBezTo>
                <a:cubicBezTo>
                  <a:pt x="5998509" y="3751544"/>
                  <a:pt x="5999614" y="3751912"/>
                  <a:pt x="6000791" y="3751838"/>
                </a:cubicBezTo>
                <a:cubicBezTo>
                  <a:pt x="6002485" y="3751912"/>
                  <a:pt x="6004178" y="3751102"/>
                  <a:pt x="6005282" y="3749482"/>
                </a:cubicBezTo>
                <a:close/>
                <a:moveTo>
                  <a:pt x="6064844" y="3663269"/>
                </a:moveTo>
                <a:lnTo>
                  <a:pt x="6125435" y="3575511"/>
                </a:lnTo>
                <a:cubicBezTo>
                  <a:pt x="6127202" y="3573007"/>
                  <a:pt x="6126540" y="3569473"/>
                  <a:pt x="6124037" y="3567780"/>
                </a:cubicBezTo>
                <a:cubicBezTo>
                  <a:pt x="6121534" y="3566013"/>
                  <a:pt x="6117999" y="3566676"/>
                  <a:pt x="6116306" y="3569179"/>
                </a:cubicBezTo>
                <a:lnTo>
                  <a:pt x="6055714" y="3656938"/>
                </a:lnTo>
                <a:cubicBezTo>
                  <a:pt x="6053948" y="3659441"/>
                  <a:pt x="6054610" y="3662975"/>
                  <a:pt x="6057113" y="3664668"/>
                </a:cubicBezTo>
                <a:cubicBezTo>
                  <a:pt x="6058070" y="3665331"/>
                  <a:pt x="6059175" y="3665699"/>
                  <a:pt x="6060353" y="3665625"/>
                </a:cubicBezTo>
                <a:cubicBezTo>
                  <a:pt x="6062046" y="3665699"/>
                  <a:pt x="6063813" y="3664816"/>
                  <a:pt x="6064844" y="3663269"/>
                </a:cubicBezTo>
                <a:close/>
                <a:moveTo>
                  <a:pt x="6125362" y="3575658"/>
                </a:moveTo>
                <a:lnTo>
                  <a:pt x="6187941" y="3489740"/>
                </a:lnTo>
                <a:cubicBezTo>
                  <a:pt x="6189782" y="3487236"/>
                  <a:pt x="6189193" y="3483776"/>
                  <a:pt x="6186690" y="3481936"/>
                </a:cubicBezTo>
                <a:cubicBezTo>
                  <a:pt x="6184260" y="3480169"/>
                  <a:pt x="6180726" y="3480684"/>
                  <a:pt x="6178886" y="3483187"/>
                </a:cubicBezTo>
                <a:lnTo>
                  <a:pt x="6116306" y="3569105"/>
                </a:lnTo>
                <a:cubicBezTo>
                  <a:pt x="6114466" y="3571609"/>
                  <a:pt x="6115055" y="3575069"/>
                  <a:pt x="6117558" y="3576909"/>
                </a:cubicBezTo>
                <a:cubicBezTo>
                  <a:pt x="6118589" y="3577646"/>
                  <a:pt x="6119693" y="3578014"/>
                  <a:pt x="6120871" y="3577940"/>
                </a:cubicBezTo>
                <a:cubicBezTo>
                  <a:pt x="6122638" y="3577940"/>
                  <a:pt x="6124331" y="3577130"/>
                  <a:pt x="6125362" y="3575658"/>
                </a:cubicBezTo>
                <a:close/>
                <a:moveTo>
                  <a:pt x="6187868" y="3489813"/>
                </a:moveTo>
                <a:lnTo>
                  <a:pt x="6250742" y="3407650"/>
                </a:lnTo>
                <a:cubicBezTo>
                  <a:pt x="6252583" y="3405220"/>
                  <a:pt x="6252141" y="3401686"/>
                  <a:pt x="6249711" y="3399846"/>
                </a:cubicBezTo>
                <a:cubicBezTo>
                  <a:pt x="6247282" y="3398005"/>
                  <a:pt x="6243748" y="3398447"/>
                  <a:pt x="6241907" y="3400876"/>
                </a:cubicBezTo>
                <a:lnTo>
                  <a:pt x="6179033" y="3483040"/>
                </a:lnTo>
                <a:cubicBezTo>
                  <a:pt x="6177193" y="3485470"/>
                  <a:pt x="6177634" y="3489003"/>
                  <a:pt x="6180064" y="3490844"/>
                </a:cubicBezTo>
                <a:cubicBezTo>
                  <a:pt x="6181095" y="3491654"/>
                  <a:pt x="6182273" y="3492022"/>
                  <a:pt x="6183524" y="3491948"/>
                </a:cubicBezTo>
                <a:cubicBezTo>
                  <a:pt x="6185144" y="3492022"/>
                  <a:pt x="6186837" y="3491286"/>
                  <a:pt x="6187868" y="3489813"/>
                </a:cubicBezTo>
                <a:close/>
                <a:moveTo>
                  <a:pt x="6250669" y="3407723"/>
                </a:moveTo>
                <a:lnTo>
                  <a:pt x="6311997" y="3331229"/>
                </a:lnTo>
                <a:cubicBezTo>
                  <a:pt x="6313911" y="3328799"/>
                  <a:pt x="6313543" y="3325339"/>
                  <a:pt x="6311113" y="3323425"/>
                </a:cubicBezTo>
                <a:cubicBezTo>
                  <a:pt x="6308757" y="3321511"/>
                  <a:pt x="6305223" y="3321879"/>
                  <a:pt x="6303309" y="3324308"/>
                </a:cubicBezTo>
                <a:lnTo>
                  <a:pt x="6241981" y="3400803"/>
                </a:lnTo>
                <a:cubicBezTo>
                  <a:pt x="6240067" y="3403232"/>
                  <a:pt x="6240435" y="3406693"/>
                  <a:pt x="6242864" y="3408607"/>
                </a:cubicBezTo>
                <a:cubicBezTo>
                  <a:pt x="6243895" y="3409417"/>
                  <a:pt x="6245147" y="3409858"/>
                  <a:pt x="6246398" y="3409858"/>
                </a:cubicBezTo>
                <a:cubicBezTo>
                  <a:pt x="6247944" y="3409858"/>
                  <a:pt x="6249564" y="3409122"/>
                  <a:pt x="6250669" y="3407723"/>
                </a:cubicBezTo>
                <a:close/>
                <a:moveTo>
                  <a:pt x="6311481" y="3331818"/>
                </a:moveTo>
                <a:lnTo>
                  <a:pt x="6371484" y="3274245"/>
                </a:lnTo>
                <a:cubicBezTo>
                  <a:pt x="6373693" y="3272109"/>
                  <a:pt x="6373766" y="3268575"/>
                  <a:pt x="6371631" y="3266367"/>
                </a:cubicBezTo>
                <a:cubicBezTo>
                  <a:pt x="6369496" y="3264158"/>
                  <a:pt x="6365962" y="3264085"/>
                  <a:pt x="6363754" y="3266220"/>
                </a:cubicBezTo>
                <a:lnTo>
                  <a:pt x="6303751" y="3323793"/>
                </a:lnTo>
                <a:cubicBezTo>
                  <a:pt x="6301542" y="3325928"/>
                  <a:pt x="6301469" y="3329462"/>
                  <a:pt x="6303604" y="3331671"/>
                </a:cubicBezTo>
                <a:cubicBezTo>
                  <a:pt x="6304708" y="3332849"/>
                  <a:pt x="6306180" y="3333364"/>
                  <a:pt x="6307653" y="3333364"/>
                </a:cubicBezTo>
                <a:cubicBezTo>
                  <a:pt x="6309052" y="3333364"/>
                  <a:pt x="6310451" y="3332849"/>
                  <a:pt x="6311481" y="3331818"/>
                </a:cubicBezTo>
                <a:close/>
                <a:moveTo>
                  <a:pt x="6369791" y="3275349"/>
                </a:moveTo>
                <a:lnTo>
                  <a:pt x="6428321" y="3250464"/>
                </a:lnTo>
                <a:cubicBezTo>
                  <a:pt x="6431119" y="3249286"/>
                  <a:pt x="6432444" y="3245973"/>
                  <a:pt x="6431266" y="3243176"/>
                </a:cubicBezTo>
                <a:cubicBezTo>
                  <a:pt x="6430088" y="3240304"/>
                  <a:pt x="6426775" y="3239053"/>
                  <a:pt x="6423977" y="3240230"/>
                </a:cubicBezTo>
                <a:lnTo>
                  <a:pt x="6365447" y="3265115"/>
                </a:lnTo>
                <a:cubicBezTo>
                  <a:pt x="6362650" y="3266293"/>
                  <a:pt x="6361324" y="3269606"/>
                  <a:pt x="6362502" y="3272404"/>
                </a:cubicBezTo>
                <a:cubicBezTo>
                  <a:pt x="6363386" y="3274539"/>
                  <a:pt x="6365521" y="3275791"/>
                  <a:pt x="6367656" y="3275791"/>
                </a:cubicBezTo>
                <a:cubicBezTo>
                  <a:pt x="6368392" y="3275791"/>
                  <a:pt x="6369128" y="3275643"/>
                  <a:pt x="6369791" y="3275349"/>
                </a:cubicBezTo>
                <a:close/>
                <a:moveTo>
                  <a:pt x="6555027" y="3327989"/>
                </a:moveTo>
                <a:cubicBezTo>
                  <a:pt x="6556720" y="3325413"/>
                  <a:pt x="6555910" y="3321952"/>
                  <a:pt x="6553333" y="3320259"/>
                </a:cubicBezTo>
                <a:lnTo>
                  <a:pt x="6429205" y="3240599"/>
                </a:lnTo>
                <a:cubicBezTo>
                  <a:pt x="6426628" y="3238979"/>
                  <a:pt x="6423168" y="3239715"/>
                  <a:pt x="6421474" y="3242292"/>
                </a:cubicBezTo>
                <a:cubicBezTo>
                  <a:pt x="6419781" y="3244869"/>
                  <a:pt x="6420591" y="3248329"/>
                  <a:pt x="6423168" y="3250022"/>
                </a:cubicBezTo>
                <a:lnTo>
                  <a:pt x="6547296" y="3329683"/>
                </a:lnTo>
                <a:cubicBezTo>
                  <a:pt x="6548253" y="3330272"/>
                  <a:pt x="6549284" y="3330566"/>
                  <a:pt x="6550315" y="3330566"/>
                </a:cubicBezTo>
                <a:cubicBezTo>
                  <a:pt x="6552156" y="3330566"/>
                  <a:pt x="6553996" y="3329609"/>
                  <a:pt x="6555027" y="3327989"/>
                </a:cubicBezTo>
                <a:close/>
                <a:moveTo>
                  <a:pt x="6697120" y="3380556"/>
                </a:moveTo>
                <a:cubicBezTo>
                  <a:pt x="6698224" y="3377685"/>
                  <a:pt x="6696752" y="3374446"/>
                  <a:pt x="6693880" y="3373341"/>
                </a:cubicBezTo>
                <a:lnTo>
                  <a:pt x="6552303" y="3319744"/>
                </a:lnTo>
                <a:cubicBezTo>
                  <a:pt x="6549432" y="3318713"/>
                  <a:pt x="6546192" y="3320112"/>
                  <a:pt x="6545088" y="3322983"/>
                </a:cubicBezTo>
                <a:cubicBezTo>
                  <a:pt x="6543983" y="3325854"/>
                  <a:pt x="6545456" y="3329094"/>
                  <a:pt x="6548327" y="3330198"/>
                </a:cubicBezTo>
                <a:lnTo>
                  <a:pt x="6689904" y="3383796"/>
                </a:lnTo>
                <a:cubicBezTo>
                  <a:pt x="6690567" y="3384017"/>
                  <a:pt x="6691230" y="3384164"/>
                  <a:pt x="6691892" y="3384164"/>
                </a:cubicBezTo>
                <a:cubicBezTo>
                  <a:pt x="6694175" y="3384090"/>
                  <a:pt x="6696310" y="3382765"/>
                  <a:pt x="6697120" y="3380556"/>
                </a:cubicBezTo>
                <a:close/>
                <a:moveTo>
                  <a:pt x="6846722" y="3403674"/>
                </a:moveTo>
                <a:cubicBezTo>
                  <a:pt x="6847237" y="3400655"/>
                  <a:pt x="6845176" y="3397784"/>
                  <a:pt x="6842084" y="3397269"/>
                </a:cubicBezTo>
                <a:lnTo>
                  <a:pt x="6692776" y="3373047"/>
                </a:lnTo>
                <a:cubicBezTo>
                  <a:pt x="6689831" y="3372531"/>
                  <a:pt x="6686886" y="3374593"/>
                  <a:pt x="6686370" y="3377685"/>
                </a:cubicBezTo>
                <a:cubicBezTo>
                  <a:pt x="6685855" y="3380704"/>
                  <a:pt x="6687917" y="3383575"/>
                  <a:pt x="6691009" y="3384090"/>
                </a:cubicBezTo>
                <a:lnTo>
                  <a:pt x="6840317" y="3408312"/>
                </a:lnTo>
                <a:cubicBezTo>
                  <a:pt x="6840611" y="3408386"/>
                  <a:pt x="6840979" y="3408386"/>
                  <a:pt x="6841274" y="3408386"/>
                </a:cubicBezTo>
                <a:cubicBezTo>
                  <a:pt x="6843924" y="3408312"/>
                  <a:pt x="6846280" y="3406398"/>
                  <a:pt x="6846722" y="3403674"/>
                </a:cubicBezTo>
                <a:close/>
                <a:moveTo>
                  <a:pt x="6841568" y="3408312"/>
                </a:moveTo>
                <a:lnTo>
                  <a:pt x="6988962" y="3399772"/>
                </a:lnTo>
                <a:cubicBezTo>
                  <a:pt x="6992054" y="3399625"/>
                  <a:pt x="6994410" y="3396974"/>
                  <a:pt x="6994189" y="3393882"/>
                </a:cubicBezTo>
                <a:cubicBezTo>
                  <a:pt x="6994042" y="3390790"/>
                  <a:pt x="6991833" y="3388140"/>
                  <a:pt x="6988299" y="3388655"/>
                </a:cubicBezTo>
                <a:lnTo>
                  <a:pt x="6840905" y="3397195"/>
                </a:lnTo>
                <a:cubicBezTo>
                  <a:pt x="6837813" y="3397343"/>
                  <a:pt x="6835457" y="3399993"/>
                  <a:pt x="6835679" y="3403085"/>
                </a:cubicBezTo>
                <a:cubicBezTo>
                  <a:pt x="6835825" y="3406030"/>
                  <a:pt x="6838329" y="3408386"/>
                  <a:pt x="6841274" y="3408312"/>
                </a:cubicBezTo>
                <a:cubicBezTo>
                  <a:pt x="6841347" y="3408386"/>
                  <a:pt x="6841495" y="3408386"/>
                  <a:pt x="6841568" y="3408312"/>
                </a:cubicBezTo>
                <a:close/>
                <a:moveTo>
                  <a:pt x="6992790" y="3398005"/>
                </a:moveTo>
                <a:lnTo>
                  <a:pt x="7020473" y="3367452"/>
                </a:lnTo>
                <a:cubicBezTo>
                  <a:pt x="7022534" y="3365169"/>
                  <a:pt x="7022387" y="3361635"/>
                  <a:pt x="7020105" y="3359574"/>
                </a:cubicBezTo>
                <a:cubicBezTo>
                  <a:pt x="7017822" y="3357512"/>
                  <a:pt x="7014288" y="3357660"/>
                  <a:pt x="7012227" y="3359942"/>
                </a:cubicBezTo>
                <a:lnTo>
                  <a:pt x="6984544" y="3390495"/>
                </a:lnTo>
                <a:cubicBezTo>
                  <a:pt x="6982483" y="3392778"/>
                  <a:pt x="6982630" y="3396312"/>
                  <a:pt x="6984912" y="3398373"/>
                </a:cubicBezTo>
                <a:cubicBezTo>
                  <a:pt x="6986017" y="3399330"/>
                  <a:pt x="6987342" y="3399846"/>
                  <a:pt x="6988667" y="3399846"/>
                </a:cubicBezTo>
                <a:cubicBezTo>
                  <a:pt x="6990214" y="3399846"/>
                  <a:pt x="6991686" y="3399183"/>
                  <a:pt x="6992790" y="3398005"/>
                </a:cubicBezTo>
                <a:close/>
                <a:moveTo>
                  <a:pt x="7020546" y="3367378"/>
                </a:moveTo>
                <a:lnTo>
                  <a:pt x="7045578" y="3338738"/>
                </a:lnTo>
                <a:cubicBezTo>
                  <a:pt x="7047640" y="3336383"/>
                  <a:pt x="7047345" y="3332922"/>
                  <a:pt x="7045063" y="3330861"/>
                </a:cubicBezTo>
                <a:cubicBezTo>
                  <a:pt x="7042707" y="3328799"/>
                  <a:pt x="7039246" y="3329094"/>
                  <a:pt x="7037185" y="3331376"/>
                </a:cubicBezTo>
                <a:lnTo>
                  <a:pt x="7012153" y="3360016"/>
                </a:lnTo>
                <a:cubicBezTo>
                  <a:pt x="7010092" y="3362372"/>
                  <a:pt x="7010386" y="3365832"/>
                  <a:pt x="7012669" y="3367893"/>
                </a:cubicBezTo>
                <a:cubicBezTo>
                  <a:pt x="7013773" y="3368850"/>
                  <a:pt x="7015098" y="3369292"/>
                  <a:pt x="7016350" y="3369292"/>
                </a:cubicBezTo>
                <a:cubicBezTo>
                  <a:pt x="7017896" y="3369218"/>
                  <a:pt x="7019442" y="3368629"/>
                  <a:pt x="7020546" y="3367378"/>
                </a:cubicBezTo>
                <a:close/>
                <a:moveTo>
                  <a:pt x="7045652" y="3338591"/>
                </a:moveTo>
                <a:lnTo>
                  <a:pt x="7073776" y="3304872"/>
                </a:lnTo>
                <a:cubicBezTo>
                  <a:pt x="7075764" y="3302516"/>
                  <a:pt x="7075396" y="3298982"/>
                  <a:pt x="7073040" y="3296994"/>
                </a:cubicBezTo>
                <a:cubicBezTo>
                  <a:pt x="7070684" y="3295080"/>
                  <a:pt x="7067150" y="3295374"/>
                  <a:pt x="7065162" y="3297730"/>
                </a:cubicBezTo>
                <a:lnTo>
                  <a:pt x="7037038" y="3331450"/>
                </a:lnTo>
                <a:cubicBezTo>
                  <a:pt x="7035050" y="3333806"/>
                  <a:pt x="7035418" y="3337339"/>
                  <a:pt x="7037774" y="3339327"/>
                </a:cubicBezTo>
                <a:cubicBezTo>
                  <a:pt x="7038805" y="3340211"/>
                  <a:pt x="7040130" y="3340653"/>
                  <a:pt x="7041382" y="3340653"/>
                </a:cubicBezTo>
                <a:cubicBezTo>
                  <a:pt x="7043001" y="3340579"/>
                  <a:pt x="7044547" y="3339916"/>
                  <a:pt x="7045652" y="3338591"/>
                </a:cubicBezTo>
                <a:close/>
                <a:moveTo>
                  <a:pt x="7073849" y="3304798"/>
                </a:moveTo>
                <a:lnTo>
                  <a:pt x="7111103" y="3258710"/>
                </a:lnTo>
                <a:cubicBezTo>
                  <a:pt x="7113017" y="3256280"/>
                  <a:pt x="7112649" y="3252820"/>
                  <a:pt x="7110293" y="3250832"/>
                </a:cubicBezTo>
                <a:cubicBezTo>
                  <a:pt x="7107863" y="3248918"/>
                  <a:pt x="7104403" y="3249286"/>
                  <a:pt x="7102415" y="3251642"/>
                </a:cubicBezTo>
                <a:lnTo>
                  <a:pt x="7065162" y="3297730"/>
                </a:lnTo>
                <a:cubicBezTo>
                  <a:pt x="7063248" y="3300160"/>
                  <a:pt x="7063616" y="3303620"/>
                  <a:pt x="7065972" y="3305608"/>
                </a:cubicBezTo>
                <a:cubicBezTo>
                  <a:pt x="7067002" y="3306418"/>
                  <a:pt x="7068254" y="3306860"/>
                  <a:pt x="7069505" y="3306860"/>
                </a:cubicBezTo>
                <a:cubicBezTo>
                  <a:pt x="7071125" y="3306860"/>
                  <a:pt x="7072745" y="3306123"/>
                  <a:pt x="7073849" y="3304798"/>
                </a:cubicBezTo>
                <a:close/>
                <a:moveTo>
                  <a:pt x="7111176" y="3258636"/>
                </a:moveTo>
                <a:lnTo>
                  <a:pt x="7154025" y="3202683"/>
                </a:lnTo>
                <a:cubicBezTo>
                  <a:pt x="7155866" y="3200253"/>
                  <a:pt x="7155424" y="3196719"/>
                  <a:pt x="7152994" y="3194879"/>
                </a:cubicBezTo>
                <a:cubicBezTo>
                  <a:pt x="7150565" y="3193038"/>
                  <a:pt x="7147031" y="3193480"/>
                  <a:pt x="7145190" y="3195909"/>
                </a:cubicBezTo>
                <a:lnTo>
                  <a:pt x="7102342" y="3251863"/>
                </a:lnTo>
                <a:cubicBezTo>
                  <a:pt x="7100501" y="3254293"/>
                  <a:pt x="7100943" y="3257826"/>
                  <a:pt x="7103372" y="3259667"/>
                </a:cubicBezTo>
                <a:cubicBezTo>
                  <a:pt x="7104403" y="3260477"/>
                  <a:pt x="7105581" y="3260845"/>
                  <a:pt x="7106832" y="3260845"/>
                </a:cubicBezTo>
                <a:cubicBezTo>
                  <a:pt x="7108452" y="3260771"/>
                  <a:pt x="7110072" y="3260035"/>
                  <a:pt x="7111176" y="3258636"/>
                </a:cubicBezTo>
                <a:close/>
                <a:moveTo>
                  <a:pt x="7154099" y="3202462"/>
                </a:moveTo>
                <a:lnTo>
                  <a:pt x="7199009" y="3139146"/>
                </a:lnTo>
                <a:cubicBezTo>
                  <a:pt x="7200776" y="3136643"/>
                  <a:pt x="7200187" y="3133182"/>
                  <a:pt x="7197684" y="3131415"/>
                </a:cubicBezTo>
                <a:cubicBezTo>
                  <a:pt x="7195180" y="3129575"/>
                  <a:pt x="7191720" y="3130238"/>
                  <a:pt x="7189953" y="3132741"/>
                </a:cubicBezTo>
                <a:lnTo>
                  <a:pt x="7145043" y="3196057"/>
                </a:lnTo>
                <a:cubicBezTo>
                  <a:pt x="7143276" y="3198560"/>
                  <a:pt x="7143865" y="3202020"/>
                  <a:pt x="7146368" y="3203787"/>
                </a:cubicBezTo>
                <a:cubicBezTo>
                  <a:pt x="7147325" y="3204523"/>
                  <a:pt x="7148503" y="3204818"/>
                  <a:pt x="7149607" y="3204818"/>
                </a:cubicBezTo>
                <a:cubicBezTo>
                  <a:pt x="7151375" y="3204818"/>
                  <a:pt x="7153068" y="3204008"/>
                  <a:pt x="7154099" y="3202462"/>
                </a:cubicBezTo>
                <a:close/>
                <a:moveTo>
                  <a:pt x="7195401" y="3141428"/>
                </a:moveTo>
                <a:lnTo>
                  <a:pt x="7306867" y="3123390"/>
                </a:lnTo>
                <a:cubicBezTo>
                  <a:pt x="7309885" y="3122875"/>
                  <a:pt x="7311947" y="3120004"/>
                  <a:pt x="7311505" y="3116985"/>
                </a:cubicBezTo>
                <a:cubicBezTo>
                  <a:pt x="7310990" y="3113967"/>
                  <a:pt x="7308118" y="3111905"/>
                  <a:pt x="7305100" y="3112347"/>
                </a:cubicBezTo>
                <a:lnTo>
                  <a:pt x="7193634" y="3130385"/>
                </a:lnTo>
                <a:cubicBezTo>
                  <a:pt x="7190616" y="3130900"/>
                  <a:pt x="7188554" y="3133771"/>
                  <a:pt x="7188996" y="3136790"/>
                </a:cubicBezTo>
                <a:cubicBezTo>
                  <a:pt x="7189438" y="3139514"/>
                  <a:pt x="7191794" y="3141502"/>
                  <a:pt x="7194518" y="3141502"/>
                </a:cubicBezTo>
                <a:cubicBezTo>
                  <a:pt x="7194812" y="3141502"/>
                  <a:pt x="7195107" y="3141502"/>
                  <a:pt x="7195401" y="3141428"/>
                </a:cubicBezTo>
                <a:close/>
                <a:moveTo>
                  <a:pt x="7310842" y="3120740"/>
                </a:moveTo>
                <a:lnTo>
                  <a:pt x="7349274" y="3054700"/>
                </a:lnTo>
                <a:cubicBezTo>
                  <a:pt x="7350820" y="3052050"/>
                  <a:pt x="7349936" y="3048589"/>
                  <a:pt x="7347286" y="3047043"/>
                </a:cubicBezTo>
                <a:cubicBezTo>
                  <a:pt x="7344636" y="3045497"/>
                  <a:pt x="7341249" y="3046381"/>
                  <a:pt x="7339629" y="3049031"/>
                </a:cubicBezTo>
                <a:lnTo>
                  <a:pt x="7301198" y="3115071"/>
                </a:lnTo>
                <a:cubicBezTo>
                  <a:pt x="7299652" y="3117722"/>
                  <a:pt x="7300535" y="3121182"/>
                  <a:pt x="7303186" y="3122728"/>
                </a:cubicBezTo>
                <a:cubicBezTo>
                  <a:pt x="7304069" y="3123243"/>
                  <a:pt x="7305100" y="3123464"/>
                  <a:pt x="7306057" y="3123464"/>
                </a:cubicBezTo>
                <a:cubicBezTo>
                  <a:pt x="7307971" y="3123538"/>
                  <a:pt x="7309812" y="3122507"/>
                  <a:pt x="7310842" y="3120740"/>
                </a:cubicBezTo>
                <a:close/>
                <a:moveTo>
                  <a:pt x="7345961" y="3057277"/>
                </a:moveTo>
                <a:lnTo>
                  <a:pt x="7437621" y="3031877"/>
                </a:lnTo>
                <a:cubicBezTo>
                  <a:pt x="7440566" y="3031067"/>
                  <a:pt x="7442333" y="3027975"/>
                  <a:pt x="7441524" y="3025030"/>
                </a:cubicBezTo>
                <a:cubicBezTo>
                  <a:pt x="7440714" y="3022085"/>
                  <a:pt x="7437621" y="3020318"/>
                  <a:pt x="7434677" y="3021128"/>
                </a:cubicBezTo>
                <a:lnTo>
                  <a:pt x="7343016" y="3046528"/>
                </a:lnTo>
                <a:cubicBezTo>
                  <a:pt x="7340071" y="3047338"/>
                  <a:pt x="7338304" y="3050430"/>
                  <a:pt x="7339114" y="3053375"/>
                </a:cubicBezTo>
                <a:cubicBezTo>
                  <a:pt x="7339776" y="3055878"/>
                  <a:pt x="7342059" y="3057498"/>
                  <a:pt x="7344488" y="3057498"/>
                </a:cubicBezTo>
                <a:cubicBezTo>
                  <a:pt x="7345004" y="3057498"/>
                  <a:pt x="7345445" y="3057424"/>
                  <a:pt x="7345961" y="3057277"/>
                </a:cubicBezTo>
                <a:close/>
                <a:moveTo>
                  <a:pt x="7441229" y="3028564"/>
                </a:moveTo>
                <a:lnTo>
                  <a:pt x="7442407" y="3025545"/>
                </a:lnTo>
                <a:cubicBezTo>
                  <a:pt x="7443585" y="3022674"/>
                  <a:pt x="7442186" y="3019435"/>
                  <a:pt x="7439315" y="3018330"/>
                </a:cubicBezTo>
                <a:cubicBezTo>
                  <a:pt x="7436444" y="3017152"/>
                  <a:pt x="7433204" y="3018551"/>
                  <a:pt x="7432100" y="3021423"/>
                </a:cubicBezTo>
                <a:lnTo>
                  <a:pt x="7430922" y="3024441"/>
                </a:lnTo>
                <a:cubicBezTo>
                  <a:pt x="7429744" y="3027312"/>
                  <a:pt x="7431143" y="3030552"/>
                  <a:pt x="7434014" y="3031656"/>
                </a:cubicBezTo>
                <a:cubicBezTo>
                  <a:pt x="7434677" y="3031951"/>
                  <a:pt x="7435413" y="3032024"/>
                  <a:pt x="7436149" y="3032024"/>
                </a:cubicBezTo>
                <a:cubicBezTo>
                  <a:pt x="7438358" y="3032024"/>
                  <a:pt x="7440419" y="3030699"/>
                  <a:pt x="7441229" y="3028564"/>
                </a:cubicBezTo>
                <a:close/>
                <a:moveTo>
                  <a:pt x="7442481" y="3025545"/>
                </a:moveTo>
                <a:lnTo>
                  <a:pt x="7467218" y="2963775"/>
                </a:lnTo>
                <a:cubicBezTo>
                  <a:pt x="7468396" y="2960904"/>
                  <a:pt x="7466997" y="2957665"/>
                  <a:pt x="7464126" y="2956560"/>
                </a:cubicBezTo>
                <a:cubicBezTo>
                  <a:pt x="7461255" y="2955383"/>
                  <a:pt x="7458015" y="2956781"/>
                  <a:pt x="7456911" y="2959653"/>
                </a:cubicBezTo>
                <a:lnTo>
                  <a:pt x="7432173" y="3021423"/>
                </a:lnTo>
                <a:cubicBezTo>
                  <a:pt x="7430996" y="3024294"/>
                  <a:pt x="7432394" y="3027533"/>
                  <a:pt x="7435266" y="3028637"/>
                </a:cubicBezTo>
                <a:cubicBezTo>
                  <a:pt x="7435928" y="3028932"/>
                  <a:pt x="7436665" y="3029006"/>
                  <a:pt x="7437401" y="3029006"/>
                </a:cubicBezTo>
                <a:cubicBezTo>
                  <a:pt x="7439536" y="3029006"/>
                  <a:pt x="7441597" y="3027680"/>
                  <a:pt x="7442481" y="3025545"/>
                </a:cubicBezTo>
                <a:close/>
                <a:moveTo>
                  <a:pt x="7464126" y="2966794"/>
                </a:moveTo>
                <a:lnTo>
                  <a:pt x="7533111" y="2939185"/>
                </a:lnTo>
                <a:cubicBezTo>
                  <a:pt x="7535982" y="2938007"/>
                  <a:pt x="7537381" y="2934768"/>
                  <a:pt x="7536203" y="2931970"/>
                </a:cubicBezTo>
                <a:cubicBezTo>
                  <a:pt x="7535025" y="2929099"/>
                  <a:pt x="7531859" y="2927700"/>
                  <a:pt x="7528988" y="2928878"/>
                </a:cubicBezTo>
                <a:lnTo>
                  <a:pt x="7460003" y="2956487"/>
                </a:lnTo>
                <a:cubicBezTo>
                  <a:pt x="7457132" y="2957591"/>
                  <a:pt x="7455733" y="2960904"/>
                  <a:pt x="7456911" y="2963702"/>
                </a:cubicBezTo>
                <a:cubicBezTo>
                  <a:pt x="7457794" y="2965911"/>
                  <a:pt x="7459929" y="2967236"/>
                  <a:pt x="7462138" y="2967236"/>
                </a:cubicBezTo>
                <a:cubicBezTo>
                  <a:pt x="7462727" y="2967236"/>
                  <a:pt x="7463463" y="2967089"/>
                  <a:pt x="7464126" y="2966794"/>
                </a:cubicBezTo>
                <a:close/>
                <a:moveTo>
                  <a:pt x="7533847" y="2938891"/>
                </a:moveTo>
                <a:lnTo>
                  <a:pt x="7583469" y="2910104"/>
                </a:lnTo>
                <a:cubicBezTo>
                  <a:pt x="7586120" y="2908558"/>
                  <a:pt x="7587003" y="2905171"/>
                  <a:pt x="7585531" y="2902447"/>
                </a:cubicBezTo>
                <a:cubicBezTo>
                  <a:pt x="7583984" y="2899797"/>
                  <a:pt x="7580598" y="2898913"/>
                  <a:pt x="7577874" y="2900459"/>
                </a:cubicBezTo>
                <a:lnTo>
                  <a:pt x="7528252" y="2929246"/>
                </a:lnTo>
                <a:cubicBezTo>
                  <a:pt x="7525601" y="2930792"/>
                  <a:pt x="7524718" y="2934179"/>
                  <a:pt x="7526264" y="2936903"/>
                </a:cubicBezTo>
                <a:cubicBezTo>
                  <a:pt x="7527295" y="2938670"/>
                  <a:pt x="7529209" y="2939701"/>
                  <a:pt x="7531123" y="2939701"/>
                </a:cubicBezTo>
                <a:cubicBezTo>
                  <a:pt x="7532006" y="2939627"/>
                  <a:pt x="7532963" y="2939406"/>
                  <a:pt x="7533847" y="2938891"/>
                </a:cubicBezTo>
                <a:close/>
                <a:moveTo>
                  <a:pt x="7584647" y="2909221"/>
                </a:moveTo>
                <a:lnTo>
                  <a:pt x="7618514" y="2875133"/>
                </a:lnTo>
                <a:cubicBezTo>
                  <a:pt x="7620648" y="2872924"/>
                  <a:pt x="7620648" y="2869390"/>
                  <a:pt x="7618514" y="2867256"/>
                </a:cubicBezTo>
                <a:cubicBezTo>
                  <a:pt x="7616305" y="2865047"/>
                  <a:pt x="7612771" y="2865120"/>
                  <a:pt x="7610636" y="2867256"/>
                </a:cubicBezTo>
                <a:lnTo>
                  <a:pt x="7576769" y="2901343"/>
                </a:lnTo>
                <a:cubicBezTo>
                  <a:pt x="7574560" y="2903552"/>
                  <a:pt x="7574634" y="2907085"/>
                  <a:pt x="7576769" y="2909221"/>
                </a:cubicBezTo>
                <a:cubicBezTo>
                  <a:pt x="7577874" y="2910325"/>
                  <a:pt x="7579272" y="2910840"/>
                  <a:pt x="7580745" y="2910840"/>
                </a:cubicBezTo>
                <a:cubicBezTo>
                  <a:pt x="7582144" y="2910840"/>
                  <a:pt x="7583543" y="2910325"/>
                  <a:pt x="7584647" y="2909221"/>
                </a:cubicBezTo>
                <a:close/>
                <a:moveTo>
                  <a:pt x="7620134" y="2871452"/>
                </a:moveTo>
                <a:lnTo>
                  <a:pt x="7622269" y="2816750"/>
                </a:lnTo>
                <a:cubicBezTo>
                  <a:pt x="7622415" y="2813658"/>
                  <a:pt x="7619986" y="2811081"/>
                  <a:pt x="7616894" y="2811007"/>
                </a:cubicBezTo>
                <a:cubicBezTo>
                  <a:pt x="7613728" y="2810639"/>
                  <a:pt x="7611225" y="2813290"/>
                  <a:pt x="7611152" y="2816382"/>
                </a:cubicBezTo>
                <a:lnTo>
                  <a:pt x="7609016" y="2871084"/>
                </a:lnTo>
                <a:cubicBezTo>
                  <a:pt x="7608869" y="2874176"/>
                  <a:pt x="7611299" y="2876753"/>
                  <a:pt x="7614391" y="2876826"/>
                </a:cubicBezTo>
                <a:cubicBezTo>
                  <a:pt x="7614464" y="2876826"/>
                  <a:pt x="7614538" y="2876826"/>
                  <a:pt x="7614612" y="2876826"/>
                </a:cubicBezTo>
                <a:cubicBezTo>
                  <a:pt x="7617557" y="2876753"/>
                  <a:pt x="7619986" y="2874397"/>
                  <a:pt x="7620134" y="2871452"/>
                </a:cubicBezTo>
                <a:close/>
                <a:moveTo>
                  <a:pt x="7618293" y="2821904"/>
                </a:moveTo>
                <a:cubicBezTo>
                  <a:pt x="7621238" y="2821020"/>
                  <a:pt x="7622931" y="2817928"/>
                  <a:pt x="7622048" y="2814983"/>
                </a:cubicBezTo>
                <a:lnTo>
                  <a:pt x="7608501" y="2770073"/>
                </a:lnTo>
                <a:cubicBezTo>
                  <a:pt x="7607618" y="2767128"/>
                  <a:pt x="7604525" y="2765435"/>
                  <a:pt x="7601580" y="2766318"/>
                </a:cubicBezTo>
                <a:cubicBezTo>
                  <a:pt x="7598635" y="2767201"/>
                  <a:pt x="7596942" y="2770294"/>
                  <a:pt x="7597825" y="2773239"/>
                </a:cubicBezTo>
                <a:lnTo>
                  <a:pt x="7611372" y="2818149"/>
                </a:lnTo>
                <a:cubicBezTo>
                  <a:pt x="7612109" y="2820578"/>
                  <a:pt x="7614317" y="2822124"/>
                  <a:pt x="7616747" y="2822124"/>
                </a:cubicBezTo>
                <a:cubicBezTo>
                  <a:pt x="7617262" y="2822124"/>
                  <a:pt x="7617777" y="2822051"/>
                  <a:pt x="7618293" y="2821904"/>
                </a:cubicBezTo>
                <a:close/>
                <a:moveTo>
                  <a:pt x="7606955" y="2775742"/>
                </a:moveTo>
                <a:cubicBezTo>
                  <a:pt x="7609237" y="2773680"/>
                  <a:pt x="7609385" y="2770147"/>
                  <a:pt x="7607323" y="2767864"/>
                </a:cubicBezTo>
                <a:lnTo>
                  <a:pt x="7576843" y="2734586"/>
                </a:lnTo>
                <a:cubicBezTo>
                  <a:pt x="7574781" y="2732304"/>
                  <a:pt x="7571248" y="2732157"/>
                  <a:pt x="7568966" y="2734218"/>
                </a:cubicBezTo>
                <a:cubicBezTo>
                  <a:pt x="7566683" y="2736280"/>
                  <a:pt x="7566536" y="2739814"/>
                  <a:pt x="7568597" y="2742096"/>
                </a:cubicBezTo>
                <a:lnTo>
                  <a:pt x="7599077" y="2775374"/>
                </a:lnTo>
                <a:cubicBezTo>
                  <a:pt x="7600182" y="2776552"/>
                  <a:pt x="7601728" y="2777214"/>
                  <a:pt x="7603200" y="2777214"/>
                </a:cubicBezTo>
                <a:cubicBezTo>
                  <a:pt x="7604525" y="2777214"/>
                  <a:pt x="7605850" y="2776699"/>
                  <a:pt x="7606955" y="2775742"/>
                </a:cubicBezTo>
                <a:close/>
                <a:moveTo>
                  <a:pt x="7577800" y="2740476"/>
                </a:moveTo>
                <a:cubicBezTo>
                  <a:pt x="7578978" y="2737605"/>
                  <a:pt x="7577579" y="2734366"/>
                  <a:pt x="7574708" y="2733188"/>
                </a:cubicBezTo>
                <a:lnTo>
                  <a:pt x="7525822" y="2713309"/>
                </a:lnTo>
                <a:cubicBezTo>
                  <a:pt x="7523025" y="2712131"/>
                  <a:pt x="7519711" y="2713530"/>
                  <a:pt x="7518534" y="2716401"/>
                </a:cubicBezTo>
                <a:cubicBezTo>
                  <a:pt x="7517355" y="2719273"/>
                  <a:pt x="7518754" y="2722512"/>
                  <a:pt x="7521626" y="2723690"/>
                </a:cubicBezTo>
                <a:lnTo>
                  <a:pt x="7570512" y="2743568"/>
                </a:lnTo>
                <a:cubicBezTo>
                  <a:pt x="7571174" y="2743863"/>
                  <a:pt x="7571910" y="2744010"/>
                  <a:pt x="7572647" y="2744010"/>
                </a:cubicBezTo>
                <a:cubicBezTo>
                  <a:pt x="7574855" y="2743937"/>
                  <a:pt x="7576917" y="2742611"/>
                  <a:pt x="7577800" y="2740476"/>
                </a:cubicBezTo>
                <a:close/>
                <a:moveTo>
                  <a:pt x="7529282" y="2719420"/>
                </a:moveTo>
                <a:cubicBezTo>
                  <a:pt x="7529798" y="2716401"/>
                  <a:pt x="7527737" y="2713530"/>
                  <a:pt x="7524644" y="2713015"/>
                </a:cubicBezTo>
                <a:lnTo>
                  <a:pt x="7459120" y="2702339"/>
                </a:lnTo>
                <a:cubicBezTo>
                  <a:pt x="7456175" y="2701898"/>
                  <a:pt x="7453230" y="2703886"/>
                  <a:pt x="7452714" y="2706978"/>
                </a:cubicBezTo>
                <a:cubicBezTo>
                  <a:pt x="7452199" y="2709996"/>
                  <a:pt x="7454260" y="2712868"/>
                  <a:pt x="7457353" y="2713383"/>
                </a:cubicBezTo>
                <a:lnTo>
                  <a:pt x="7522877" y="2724058"/>
                </a:lnTo>
                <a:cubicBezTo>
                  <a:pt x="7523172" y="2724132"/>
                  <a:pt x="7523540" y="2724132"/>
                  <a:pt x="7523834" y="2724132"/>
                </a:cubicBezTo>
                <a:cubicBezTo>
                  <a:pt x="7526485" y="2724058"/>
                  <a:pt x="7528841" y="2722144"/>
                  <a:pt x="7529282" y="2719420"/>
                </a:cubicBezTo>
                <a:close/>
                <a:moveTo>
                  <a:pt x="7463832" y="2708229"/>
                </a:moveTo>
                <a:cubicBezTo>
                  <a:pt x="7464052" y="2705137"/>
                  <a:pt x="7461770" y="2702487"/>
                  <a:pt x="7458678" y="2702266"/>
                </a:cubicBezTo>
                <a:lnTo>
                  <a:pt x="7378208" y="2696376"/>
                </a:lnTo>
                <a:cubicBezTo>
                  <a:pt x="7375189" y="2696229"/>
                  <a:pt x="7372465" y="2698437"/>
                  <a:pt x="7372244" y="2701530"/>
                </a:cubicBezTo>
                <a:cubicBezTo>
                  <a:pt x="7372023" y="2704622"/>
                  <a:pt x="7374306" y="2707272"/>
                  <a:pt x="7377398" y="2707493"/>
                </a:cubicBezTo>
                <a:lnTo>
                  <a:pt x="7457868" y="2713383"/>
                </a:lnTo>
                <a:cubicBezTo>
                  <a:pt x="7458015" y="2713383"/>
                  <a:pt x="7458163" y="2713383"/>
                  <a:pt x="7458310" y="2713383"/>
                </a:cubicBezTo>
                <a:cubicBezTo>
                  <a:pt x="7461255" y="2713383"/>
                  <a:pt x="7463684" y="2711101"/>
                  <a:pt x="7463832" y="2708229"/>
                </a:cubicBezTo>
                <a:close/>
                <a:moveTo>
                  <a:pt x="7383435" y="2702192"/>
                </a:moveTo>
                <a:cubicBezTo>
                  <a:pt x="7383582" y="2699100"/>
                  <a:pt x="7381226" y="2696523"/>
                  <a:pt x="7378134" y="2696376"/>
                </a:cubicBezTo>
                <a:lnTo>
                  <a:pt x="7285442" y="2691517"/>
                </a:lnTo>
                <a:cubicBezTo>
                  <a:pt x="7282424" y="2691222"/>
                  <a:pt x="7279774" y="2693726"/>
                  <a:pt x="7279626" y="2696818"/>
                </a:cubicBezTo>
                <a:cubicBezTo>
                  <a:pt x="7279479" y="2699910"/>
                  <a:pt x="7281835" y="2702487"/>
                  <a:pt x="7284927" y="2702634"/>
                </a:cubicBezTo>
                <a:lnTo>
                  <a:pt x="7377619" y="2707493"/>
                </a:lnTo>
                <a:cubicBezTo>
                  <a:pt x="7377692" y="2707493"/>
                  <a:pt x="7377839" y="2707493"/>
                  <a:pt x="7377913" y="2707493"/>
                </a:cubicBezTo>
                <a:cubicBezTo>
                  <a:pt x="7380784" y="2707493"/>
                  <a:pt x="7383288" y="2705137"/>
                  <a:pt x="7383435" y="2702192"/>
                </a:cubicBezTo>
                <a:close/>
                <a:moveTo>
                  <a:pt x="7290743" y="2697480"/>
                </a:moveTo>
                <a:cubicBezTo>
                  <a:pt x="7290964" y="2694388"/>
                  <a:pt x="7288682" y="2691738"/>
                  <a:pt x="7285590" y="2691517"/>
                </a:cubicBezTo>
                <a:lnTo>
                  <a:pt x="7183548" y="2683786"/>
                </a:lnTo>
                <a:cubicBezTo>
                  <a:pt x="7180750" y="2683566"/>
                  <a:pt x="7177805" y="2685848"/>
                  <a:pt x="7177585" y="2688940"/>
                </a:cubicBezTo>
                <a:cubicBezTo>
                  <a:pt x="7177364" y="2692032"/>
                  <a:pt x="7179646" y="2694683"/>
                  <a:pt x="7182738" y="2694904"/>
                </a:cubicBezTo>
                <a:lnTo>
                  <a:pt x="7284780" y="2702634"/>
                </a:lnTo>
                <a:cubicBezTo>
                  <a:pt x="7284927" y="2702634"/>
                  <a:pt x="7285074" y="2702634"/>
                  <a:pt x="7285222" y="2702634"/>
                </a:cubicBezTo>
                <a:cubicBezTo>
                  <a:pt x="7288093" y="2702634"/>
                  <a:pt x="7290522" y="2700425"/>
                  <a:pt x="7290743" y="2697480"/>
                </a:cubicBezTo>
                <a:close/>
                <a:moveTo>
                  <a:pt x="7188701" y="2689676"/>
                </a:moveTo>
                <a:cubicBezTo>
                  <a:pt x="7188922" y="2686584"/>
                  <a:pt x="7186566" y="2683934"/>
                  <a:pt x="7183474" y="2683786"/>
                </a:cubicBezTo>
                <a:lnTo>
                  <a:pt x="7076573" y="2676940"/>
                </a:lnTo>
                <a:cubicBezTo>
                  <a:pt x="7073702" y="2676719"/>
                  <a:pt x="7070831" y="2679075"/>
                  <a:pt x="7070684" y="2682167"/>
                </a:cubicBezTo>
                <a:cubicBezTo>
                  <a:pt x="7070463" y="2685259"/>
                  <a:pt x="7072819" y="2687909"/>
                  <a:pt x="7075911" y="2688056"/>
                </a:cubicBezTo>
                <a:lnTo>
                  <a:pt x="7182812" y="2694904"/>
                </a:lnTo>
                <a:cubicBezTo>
                  <a:pt x="7182959" y="2694904"/>
                  <a:pt x="7183106" y="2694904"/>
                  <a:pt x="7183180" y="2694904"/>
                </a:cubicBezTo>
                <a:cubicBezTo>
                  <a:pt x="7186051" y="2694904"/>
                  <a:pt x="7188481" y="2692621"/>
                  <a:pt x="7188701" y="2689676"/>
                </a:cubicBezTo>
                <a:close/>
                <a:moveTo>
                  <a:pt x="7081801" y="2682608"/>
                </a:moveTo>
                <a:cubicBezTo>
                  <a:pt x="7081874" y="2679516"/>
                  <a:pt x="7079445" y="2676940"/>
                  <a:pt x="7076353" y="2676940"/>
                </a:cubicBezTo>
                <a:lnTo>
                  <a:pt x="6969304" y="2674657"/>
                </a:lnTo>
                <a:cubicBezTo>
                  <a:pt x="6966360" y="2674436"/>
                  <a:pt x="6963709" y="2677013"/>
                  <a:pt x="6963636" y="2680105"/>
                </a:cubicBezTo>
                <a:cubicBezTo>
                  <a:pt x="6963562" y="2683198"/>
                  <a:pt x="6965991" y="2685701"/>
                  <a:pt x="6969084" y="2685774"/>
                </a:cubicBezTo>
                <a:lnTo>
                  <a:pt x="7076132" y="2688056"/>
                </a:lnTo>
                <a:cubicBezTo>
                  <a:pt x="7076205" y="2688056"/>
                  <a:pt x="7076205" y="2688056"/>
                  <a:pt x="7076279" y="2688056"/>
                </a:cubicBezTo>
                <a:cubicBezTo>
                  <a:pt x="7079297" y="2688056"/>
                  <a:pt x="7081727" y="2685627"/>
                  <a:pt x="7081801" y="2682608"/>
                </a:cubicBezTo>
                <a:close/>
                <a:moveTo>
                  <a:pt x="6865790" y="2692474"/>
                </a:moveTo>
                <a:lnTo>
                  <a:pt x="6969525" y="2685774"/>
                </a:lnTo>
                <a:cubicBezTo>
                  <a:pt x="6972617" y="2685553"/>
                  <a:pt x="6974900" y="2682903"/>
                  <a:pt x="6974752" y="2679884"/>
                </a:cubicBezTo>
                <a:cubicBezTo>
                  <a:pt x="6974532" y="2676792"/>
                  <a:pt x="6972176" y="2674510"/>
                  <a:pt x="6968863" y="2674657"/>
                </a:cubicBezTo>
                <a:lnTo>
                  <a:pt x="6865128" y="2681357"/>
                </a:lnTo>
                <a:cubicBezTo>
                  <a:pt x="6862035" y="2681578"/>
                  <a:pt x="6859753" y="2684228"/>
                  <a:pt x="6859900" y="2687247"/>
                </a:cubicBezTo>
                <a:cubicBezTo>
                  <a:pt x="6860121" y="2690192"/>
                  <a:pt x="6862551" y="2692474"/>
                  <a:pt x="6865496" y="2692474"/>
                </a:cubicBezTo>
                <a:cubicBezTo>
                  <a:pt x="6865570" y="2692474"/>
                  <a:pt x="6865643" y="2692474"/>
                  <a:pt x="6865790" y="2692474"/>
                </a:cubicBezTo>
                <a:close/>
                <a:moveTo>
                  <a:pt x="6769638" y="2712426"/>
                </a:moveTo>
                <a:lnTo>
                  <a:pt x="6866527" y="2692400"/>
                </a:lnTo>
                <a:cubicBezTo>
                  <a:pt x="6869545" y="2691811"/>
                  <a:pt x="6871459" y="2688793"/>
                  <a:pt x="6870870" y="2685848"/>
                </a:cubicBezTo>
                <a:cubicBezTo>
                  <a:pt x="6870281" y="2682829"/>
                  <a:pt x="6867263" y="2680915"/>
                  <a:pt x="6864318" y="2681504"/>
                </a:cubicBezTo>
                <a:lnTo>
                  <a:pt x="6767430" y="2701530"/>
                </a:lnTo>
                <a:cubicBezTo>
                  <a:pt x="6764411" y="2702119"/>
                  <a:pt x="6762497" y="2705137"/>
                  <a:pt x="6763086" y="2708082"/>
                </a:cubicBezTo>
                <a:cubicBezTo>
                  <a:pt x="6763601" y="2710733"/>
                  <a:pt x="6765957" y="2712573"/>
                  <a:pt x="6768607" y="2712499"/>
                </a:cubicBezTo>
                <a:cubicBezTo>
                  <a:pt x="6768902" y="2712573"/>
                  <a:pt x="6769270" y="2712499"/>
                  <a:pt x="6769638" y="2712426"/>
                </a:cubicBezTo>
                <a:close/>
                <a:moveTo>
                  <a:pt x="6680260" y="2745262"/>
                </a:moveTo>
                <a:lnTo>
                  <a:pt x="6770448" y="2712205"/>
                </a:lnTo>
                <a:cubicBezTo>
                  <a:pt x="6773319" y="2711174"/>
                  <a:pt x="6774792" y="2707935"/>
                  <a:pt x="6773761" y="2705064"/>
                </a:cubicBezTo>
                <a:cubicBezTo>
                  <a:pt x="6772730" y="2702192"/>
                  <a:pt x="6769491" y="2700720"/>
                  <a:pt x="6766620" y="2701751"/>
                </a:cubicBezTo>
                <a:lnTo>
                  <a:pt x="6676432" y="2734807"/>
                </a:lnTo>
                <a:cubicBezTo>
                  <a:pt x="6673560" y="2735838"/>
                  <a:pt x="6672088" y="2739078"/>
                  <a:pt x="6673118" y="2741949"/>
                </a:cubicBezTo>
                <a:cubicBezTo>
                  <a:pt x="6673928" y="2744231"/>
                  <a:pt x="6676137" y="2745630"/>
                  <a:pt x="6678419" y="2745630"/>
                </a:cubicBezTo>
                <a:cubicBezTo>
                  <a:pt x="6679008" y="2745630"/>
                  <a:pt x="6679597" y="2745483"/>
                  <a:pt x="6680260" y="2745262"/>
                </a:cubicBezTo>
                <a:close/>
                <a:moveTo>
                  <a:pt x="6597507" y="2790687"/>
                </a:moveTo>
                <a:lnTo>
                  <a:pt x="6681070" y="2744894"/>
                </a:lnTo>
                <a:cubicBezTo>
                  <a:pt x="6683794" y="2743421"/>
                  <a:pt x="6684751" y="2740035"/>
                  <a:pt x="6683278" y="2737310"/>
                </a:cubicBezTo>
                <a:cubicBezTo>
                  <a:pt x="6681806" y="2734586"/>
                  <a:pt x="6678419" y="2733629"/>
                  <a:pt x="6675695" y="2735102"/>
                </a:cubicBezTo>
                <a:lnTo>
                  <a:pt x="6592133" y="2780895"/>
                </a:lnTo>
                <a:cubicBezTo>
                  <a:pt x="6589409" y="2782368"/>
                  <a:pt x="6588452" y="2785755"/>
                  <a:pt x="6589924" y="2788479"/>
                </a:cubicBezTo>
                <a:cubicBezTo>
                  <a:pt x="6590955" y="2790319"/>
                  <a:pt x="6592869" y="2791350"/>
                  <a:pt x="6594857" y="2791350"/>
                </a:cubicBezTo>
                <a:cubicBezTo>
                  <a:pt x="6595740" y="2791350"/>
                  <a:pt x="6596624" y="2791129"/>
                  <a:pt x="6597507" y="2790687"/>
                </a:cubicBezTo>
                <a:close/>
                <a:moveTo>
                  <a:pt x="6522780" y="2848481"/>
                </a:moveTo>
                <a:lnTo>
                  <a:pt x="6598244" y="2790246"/>
                </a:lnTo>
                <a:cubicBezTo>
                  <a:pt x="6600673" y="2788331"/>
                  <a:pt x="6601115" y="2784871"/>
                  <a:pt x="6599274" y="2782441"/>
                </a:cubicBezTo>
                <a:cubicBezTo>
                  <a:pt x="6597434" y="2780012"/>
                  <a:pt x="6593900" y="2779570"/>
                  <a:pt x="6591470" y="2781411"/>
                </a:cubicBezTo>
                <a:lnTo>
                  <a:pt x="6516006" y="2839647"/>
                </a:lnTo>
                <a:cubicBezTo>
                  <a:pt x="6513577" y="2841561"/>
                  <a:pt x="6513135" y="2845021"/>
                  <a:pt x="6514976" y="2847451"/>
                </a:cubicBezTo>
                <a:cubicBezTo>
                  <a:pt x="6516080" y="2848850"/>
                  <a:pt x="6517774" y="2849659"/>
                  <a:pt x="6519393" y="2849586"/>
                </a:cubicBezTo>
                <a:cubicBezTo>
                  <a:pt x="6520571" y="2849659"/>
                  <a:pt x="6521749" y="2849291"/>
                  <a:pt x="6522780" y="2848481"/>
                </a:cubicBezTo>
                <a:close/>
                <a:moveTo>
                  <a:pt x="6457403" y="2918497"/>
                </a:moveTo>
                <a:lnTo>
                  <a:pt x="6523369" y="2847893"/>
                </a:lnTo>
                <a:cubicBezTo>
                  <a:pt x="6525504" y="2845610"/>
                  <a:pt x="6525357" y="2842150"/>
                  <a:pt x="6523074" y="2840015"/>
                </a:cubicBezTo>
                <a:cubicBezTo>
                  <a:pt x="6520866" y="2837953"/>
                  <a:pt x="6517331" y="2838027"/>
                  <a:pt x="6515197" y="2840309"/>
                </a:cubicBezTo>
                <a:lnTo>
                  <a:pt x="6449230" y="2910914"/>
                </a:lnTo>
                <a:cubicBezTo>
                  <a:pt x="6447095" y="2913196"/>
                  <a:pt x="6447243" y="2916657"/>
                  <a:pt x="6449525" y="2918792"/>
                </a:cubicBezTo>
                <a:cubicBezTo>
                  <a:pt x="6450629" y="2919822"/>
                  <a:pt x="6451955" y="2920338"/>
                  <a:pt x="6453353" y="2920264"/>
                </a:cubicBezTo>
                <a:cubicBezTo>
                  <a:pt x="6454825" y="2920264"/>
                  <a:pt x="6456298" y="2919602"/>
                  <a:pt x="6457403" y="2918497"/>
                </a:cubicBezTo>
                <a:close/>
                <a:moveTo>
                  <a:pt x="6410873" y="2996243"/>
                </a:moveTo>
                <a:lnTo>
                  <a:pt x="6458065" y="2917540"/>
                </a:lnTo>
                <a:cubicBezTo>
                  <a:pt x="6459611" y="2914890"/>
                  <a:pt x="6458801" y="2911503"/>
                  <a:pt x="6456151" y="2909883"/>
                </a:cubicBezTo>
                <a:cubicBezTo>
                  <a:pt x="6453500" y="2908337"/>
                  <a:pt x="6450040" y="2909147"/>
                  <a:pt x="6448494" y="2911797"/>
                </a:cubicBezTo>
                <a:lnTo>
                  <a:pt x="6401302" y="2990501"/>
                </a:lnTo>
                <a:cubicBezTo>
                  <a:pt x="6399755" y="2993151"/>
                  <a:pt x="6400565" y="2996538"/>
                  <a:pt x="6403216" y="2998158"/>
                </a:cubicBezTo>
                <a:cubicBezTo>
                  <a:pt x="6404099" y="2998673"/>
                  <a:pt x="6405130" y="2998967"/>
                  <a:pt x="6406161" y="2998967"/>
                </a:cubicBezTo>
                <a:cubicBezTo>
                  <a:pt x="6408001" y="2998894"/>
                  <a:pt x="6409842" y="2997937"/>
                  <a:pt x="6410873" y="2996243"/>
                </a:cubicBezTo>
                <a:close/>
                <a:moveTo>
                  <a:pt x="6392099" y="3077376"/>
                </a:moveTo>
                <a:lnTo>
                  <a:pt x="6411535" y="2994624"/>
                </a:lnTo>
                <a:cubicBezTo>
                  <a:pt x="6412198" y="2991605"/>
                  <a:pt x="6410357" y="2988586"/>
                  <a:pt x="6407412" y="2987924"/>
                </a:cubicBezTo>
                <a:cubicBezTo>
                  <a:pt x="6404394" y="2987261"/>
                  <a:pt x="6401375" y="2989102"/>
                  <a:pt x="6400713" y="2992047"/>
                </a:cubicBezTo>
                <a:lnTo>
                  <a:pt x="6381276" y="3074799"/>
                </a:lnTo>
                <a:cubicBezTo>
                  <a:pt x="6380614" y="3077818"/>
                  <a:pt x="6382454" y="3080836"/>
                  <a:pt x="6385399" y="3081499"/>
                </a:cubicBezTo>
                <a:cubicBezTo>
                  <a:pt x="6385841" y="3081573"/>
                  <a:pt x="6386282" y="3081646"/>
                  <a:pt x="6386724" y="3081646"/>
                </a:cubicBezTo>
                <a:cubicBezTo>
                  <a:pt x="6389227" y="3081646"/>
                  <a:pt x="6391510" y="3079953"/>
                  <a:pt x="6392099" y="3077376"/>
                </a:cubicBezTo>
                <a:close/>
                <a:moveTo>
                  <a:pt x="6409106" y="3163883"/>
                </a:moveTo>
                <a:cubicBezTo>
                  <a:pt x="6412050" y="3163147"/>
                  <a:pt x="6413891" y="3160129"/>
                  <a:pt x="6413155" y="3157110"/>
                </a:cubicBezTo>
                <a:lnTo>
                  <a:pt x="6392172" y="3074726"/>
                </a:lnTo>
                <a:cubicBezTo>
                  <a:pt x="6391436" y="3071781"/>
                  <a:pt x="6388418" y="3069940"/>
                  <a:pt x="6385399" y="3070676"/>
                </a:cubicBezTo>
                <a:cubicBezTo>
                  <a:pt x="6382454" y="3071413"/>
                  <a:pt x="6380614" y="3074431"/>
                  <a:pt x="6381350" y="3077450"/>
                </a:cubicBezTo>
                <a:lnTo>
                  <a:pt x="6402332" y="3159834"/>
                </a:lnTo>
                <a:cubicBezTo>
                  <a:pt x="6402995" y="3162337"/>
                  <a:pt x="6405277" y="3164031"/>
                  <a:pt x="6407781" y="3164031"/>
                </a:cubicBezTo>
                <a:cubicBezTo>
                  <a:pt x="6408222" y="3164104"/>
                  <a:pt x="6408664" y="3164031"/>
                  <a:pt x="6409106" y="3163883"/>
                </a:cubicBezTo>
                <a:close/>
                <a:moveTo>
                  <a:pt x="6414922" y="3166166"/>
                </a:moveTo>
                <a:cubicBezTo>
                  <a:pt x="6417130" y="3164031"/>
                  <a:pt x="6417278" y="3160497"/>
                  <a:pt x="6415143" y="3158288"/>
                </a:cubicBezTo>
                <a:lnTo>
                  <a:pt x="6411756" y="3154680"/>
                </a:lnTo>
                <a:cubicBezTo>
                  <a:pt x="6409621" y="3152472"/>
                  <a:pt x="6406087" y="3152325"/>
                  <a:pt x="6403878" y="3154459"/>
                </a:cubicBezTo>
                <a:cubicBezTo>
                  <a:pt x="6401670" y="3156595"/>
                  <a:pt x="6401522" y="3160129"/>
                  <a:pt x="6403658" y="3162337"/>
                </a:cubicBezTo>
                <a:lnTo>
                  <a:pt x="6407044" y="3165945"/>
                </a:lnTo>
                <a:cubicBezTo>
                  <a:pt x="6408149" y="3167123"/>
                  <a:pt x="6409621" y="3167712"/>
                  <a:pt x="6411167" y="3167712"/>
                </a:cubicBezTo>
                <a:cubicBezTo>
                  <a:pt x="6412492" y="3167638"/>
                  <a:pt x="6413891" y="3167123"/>
                  <a:pt x="6414922" y="3166166"/>
                </a:cubicBezTo>
                <a:close/>
                <a:moveTo>
                  <a:pt x="6485453" y="3240378"/>
                </a:moveTo>
                <a:cubicBezTo>
                  <a:pt x="6487662" y="3238243"/>
                  <a:pt x="6487809" y="3234709"/>
                  <a:pt x="6485674" y="3232500"/>
                </a:cubicBezTo>
                <a:lnTo>
                  <a:pt x="6415216" y="3158288"/>
                </a:lnTo>
                <a:cubicBezTo>
                  <a:pt x="6413081" y="3156079"/>
                  <a:pt x="6409547" y="3155932"/>
                  <a:pt x="6407339" y="3158067"/>
                </a:cubicBezTo>
                <a:cubicBezTo>
                  <a:pt x="6405130" y="3160202"/>
                  <a:pt x="6404983" y="3163736"/>
                  <a:pt x="6407118" y="3165945"/>
                </a:cubicBezTo>
                <a:lnTo>
                  <a:pt x="6477575" y="3240157"/>
                </a:lnTo>
                <a:cubicBezTo>
                  <a:pt x="6478679" y="3241335"/>
                  <a:pt x="6480152" y="3241924"/>
                  <a:pt x="6481624" y="3241924"/>
                </a:cubicBezTo>
                <a:cubicBezTo>
                  <a:pt x="6483023" y="3241850"/>
                  <a:pt x="6484348" y="3241335"/>
                  <a:pt x="6485453" y="3240378"/>
                </a:cubicBezTo>
                <a:close/>
                <a:moveTo>
                  <a:pt x="6482729" y="3241777"/>
                </a:moveTo>
                <a:lnTo>
                  <a:pt x="6533382" y="3231396"/>
                </a:lnTo>
                <a:cubicBezTo>
                  <a:pt x="6536400" y="3230807"/>
                  <a:pt x="6538314" y="3227862"/>
                  <a:pt x="6537725" y="3224843"/>
                </a:cubicBezTo>
                <a:cubicBezTo>
                  <a:pt x="6537136" y="3221825"/>
                  <a:pt x="6534191" y="3219837"/>
                  <a:pt x="6531173" y="3220499"/>
                </a:cubicBezTo>
                <a:lnTo>
                  <a:pt x="6480520" y="3230880"/>
                </a:lnTo>
                <a:cubicBezTo>
                  <a:pt x="6477502" y="3231469"/>
                  <a:pt x="6475587" y="3234414"/>
                  <a:pt x="6476176" y="3237433"/>
                </a:cubicBezTo>
                <a:cubicBezTo>
                  <a:pt x="6476692" y="3240083"/>
                  <a:pt x="6479048" y="3241924"/>
                  <a:pt x="6481698" y="3241924"/>
                </a:cubicBezTo>
                <a:cubicBezTo>
                  <a:pt x="6481992" y="3241850"/>
                  <a:pt x="6482360" y="3241850"/>
                  <a:pt x="6482729" y="3241777"/>
                </a:cubicBezTo>
                <a:close/>
                <a:moveTo>
                  <a:pt x="6534707" y="3230954"/>
                </a:moveTo>
                <a:lnTo>
                  <a:pt x="6577850" y="3209751"/>
                </a:lnTo>
                <a:cubicBezTo>
                  <a:pt x="6580574" y="3208425"/>
                  <a:pt x="6581752" y="3205039"/>
                  <a:pt x="6580353" y="3202315"/>
                </a:cubicBezTo>
                <a:cubicBezTo>
                  <a:pt x="6579028" y="3199517"/>
                  <a:pt x="6575641" y="3198413"/>
                  <a:pt x="6572917" y="3199811"/>
                </a:cubicBezTo>
                <a:lnTo>
                  <a:pt x="6529774" y="3221015"/>
                </a:lnTo>
                <a:cubicBezTo>
                  <a:pt x="6527050" y="3222340"/>
                  <a:pt x="6525872" y="3225727"/>
                  <a:pt x="6527271" y="3228451"/>
                </a:cubicBezTo>
                <a:cubicBezTo>
                  <a:pt x="6528228" y="3230439"/>
                  <a:pt x="6530216" y="3231543"/>
                  <a:pt x="6532277" y="3231543"/>
                </a:cubicBezTo>
                <a:cubicBezTo>
                  <a:pt x="6533087" y="3231543"/>
                  <a:pt x="6533897" y="3231322"/>
                  <a:pt x="6534707" y="3230954"/>
                </a:cubicBezTo>
                <a:close/>
                <a:moveTo>
                  <a:pt x="6579764" y="3208205"/>
                </a:moveTo>
                <a:lnTo>
                  <a:pt x="6612600" y="3166460"/>
                </a:lnTo>
                <a:cubicBezTo>
                  <a:pt x="6614514" y="3164031"/>
                  <a:pt x="6614072" y="3160570"/>
                  <a:pt x="6611643" y="3158656"/>
                </a:cubicBezTo>
                <a:cubicBezTo>
                  <a:pt x="6609214" y="3156742"/>
                  <a:pt x="6605753" y="3157183"/>
                  <a:pt x="6603839" y="3159613"/>
                </a:cubicBezTo>
                <a:lnTo>
                  <a:pt x="6571003" y="3201357"/>
                </a:lnTo>
                <a:cubicBezTo>
                  <a:pt x="6569089" y="3203787"/>
                  <a:pt x="6569531" y="3207247"/>
                  <a:pt x="6571960" y="3209162"/>
                </a:cubicBezTo>
                <a:cubicBezTo>
                  <a:pt x="6572991" y="3209971"/>
                  <a:pt x="6574243" y="3210339"/>
                  <a:pt x="6575420" y="3210339"/>
                </a:cubicBezTo>
                <a:cubicBezTo>
                  <a:pt x="6577040" y="3210266"/>
                  <a:pt x="6578660" y="3209530"/>
                  <a:pt x="6579764" y="3208205"/>
                </a:cubicBezTo>
                <a:close/>
                <a:moveTo>
                  <a:pt x="6612968" y="3165871"/>
                </a:moveTo>
                <a:lnTo>
                  <a:pt x="6647498" y="3110065"/>
                </a:lnTo>
                <a:cubicBezTo>
                  <a:pt x="6649117" y="3107414"/>
                  <a:pt x="6648307" y="3104028"/>
                  <a:pt x="6645657" y="3102408"/>
                </a:cubicBezTo>
                <a:cubicBezTo>
                  <a:pt x="6643080" y="3100788"/>
                  <a:pt x="6639620" y="3101598"/>
                  <a:pt x="6638000" y="3104249"/>
                </a:cubicBezTo>
                <a:lnTo>
                  <a:pt x="6603471" y="3160055"/>
                </a:lnTo>
                <a:cubicBezTo>
                  <a:pt x="6601851" y="3162632"/>
                  <a:pt x="6602661" y="3166092"/>
                  <a:pt x="6605311" y="3167712"/>
                </a:cubicBezTo>
                <a:cubicBezTo>
                  <a:pt x="6606195" y="3168301"/>
                  <a:pt x="6607226" y="3168522"/>
                  <a:pt x="6608256" y="3168522"/>
                </a:cubicBezTo>
                <a:cubicBezTo>
                  <a:pt x="6610097" y="3168522"/>
                  <a:pt x="6611864" y="3167564"/>
                  <a:pt x="6612968" y="3165871"/>
                </a:cubicBezTo>
                <a:close/>
                <a:moveTo>
                  <a:pt x="6647129" y="3110506"/>
                </a:moveTo>
                <a:lnTo>
                  <a:pt x="6695426" y="3047191"/>
                </a:lnTo>
                <a:cubicBezTo>
                  <a:pt x="6697267" y="3044761"/>
                  <a:pt x="6696825" y="3041227"/>
                  <a:pt x="6694396" y="3039386"/>
                </a:cubicBezTo>
                <a:cubicBezTo>
                  <a:pt x="6691966" y="3037546"/>
                  <a:pt x="6688432" y="3037988"/>
                  <a:pt x="6686592" y="3040417"/>
                </a:cubicBezTo>
                <a:lnTo>
                  <a:pt x="6638295" y="3103733"/>
                </a:lnTo>
                <a:cubicBezTo>
                  <a:pt x="6636454" y="3106163"/>
                  <a:pt x="6636896" y="3109697"/>
                  <a:pt x="6639325" y="3111537"/>
                </a:cubicBezTo>
                <a:cubicBezTo>
                  <a:pt x="6640356" y="3112347"/>
                  <a:pt x="6641534" y="3112715"/>
                  <a:pt x="6642786" y="3112642"/>
                </a:cubicBezTo>
                <a:cubicBezTo>
                  <a:pt x="6644405" y="3112715"/>
                  <a:pt x="6646099" y="3111905"/>
                  <a:pt x="6647129" y="3110506"/>
                </a:cubicBezTo>
                <a:close/>
                <a:moveTo>
                  <a:pt x="6695205" y="3047485"/>
                </a:moveTo>
                <a:lnTo>
                  <a:pt x="6752631" y="2982034"/>
                </a:lnTo>
                <a:cubicBezTo>
                  <a:pt x="6754693" y="2979752"/>
                  <a:pt x="6754472" y="2976218"/>
                  <a:pt x="6752116" y="2974156"/>
                </a:cubicBezTo>
                <a:cubicBezTo>
                  <a:pt x="6749834" y="2972095"/>
                  <a:pt x="6746300" y="2972316"/>
                  <a:pt x="6744238" y="2974672"/>
                </a:cubicBezTo>
                <a:lnTo>
                  <a:pt x="6686812" y="3040123"/>
                </a:lnTo>
                <a:cubicBezTo>
                  <a:pt x="6684751" y="3042405"/>
                  <a:pt x="6684972" y="3045939"/>
                  <a:pt x="6687328" y="3048000"/>
                </a:cubicBezTo>
                <a:cubicBezTo>
                  <a:pt x="6688358" y="3048958"/>
                  <a:pt x="6689757" y="3049399"/>
                  <a:pt x="6691009" y="3049399"/>
                </a:cubicBezTo>
                <a:cubicBezTo>
                  <a:pt x="6692629" y="3049399"/>
                  <a:pt x="6694175" y="3048737"/>
                  <a:pt x="6695205" y="3047485"/>
                </a:cubicBezTo>
                <a:close/>
                <a:moveTo>
                  <a:pt x="6752484" y="2982255"/>
                </a:moveTo>
                <a:lnTo>
                  <a:pt x="6814180" y="2920117"/>
                </a:lnTo>
                <a:cubicBezTo>
                  <a:pt x="6816316" y="2917908"/>
                  <a:pt x="6816316" y="2914374"/>
                  <a:pt x="6814180" y="2912239"/>
                </a:cubicBezTo>
                <a:cubicBezTo>
                  <a:pt x="6812045" y="2910104"/>
                  <a:pt x="6808512" y="2910104"/>
                  <a:pt x="6806303" y="2912239"/>
                </a:cubicBezTo>
                <a:lnTo>
                  <a:pt x="6744607" y="2974377"/>
                </a:lnTo>
                <a:cubicBezTo>
                  <a:pt x="6742471" y="2976586"/>
                  <a:pt x="6742471" y="2980120"/>
                  <a:pt x="6744607" y="2982255"/>
                </a:cubicBezTo>
                <a:cubicBezTo>
                  <a:pt x="6745711" y="2983359"/>
                  <a:pt x="6747110" y="2983875"/>
                  <a:pt x="6748582" y="2983875"/>
                </a:cubicBezTo>
                <a:cubicBezTo>
                  <a:pt x="6749981" y="2983948"/>
                  <a:pt x="6751380" y="2983359"/>
                  <a:pt x="6752484" y="2982255"/>
                </a:cubicBezTo>
                <a:close/>
                <a:moveTo>
                  <a:pt x="6813960" y="2920338"/>
                </a:moveTo>
                <a:lnTo>
                  <a:pt x="6874919" y="2863722"/>
                </a:lnTo>
                <a:cubicBezTo>
                  <a:pt x="6877202" y="2861660"/>
                  <a:pt x="6877275" y="2858126"/>
                  <a:pt x="6875214" y="2855844"/>
                </a:cubicBezTo>
                <a:cubicBezTo>
                  <a:pt x="6873079" y="2853562"/>
                  <a:pt x="6869545" y="2853488"/>
                  <a:pt x="6867336" y="2855549"/>
                </a:cubicBezTo>
                <a:lnTo>
                  <a:pt x="6806376" y="2912166"/>
                </a:lnTo>
                <a:cubicBezTo>
                  <a:pt x="6804094" y="2914227"/>
                  <a:pt x="6804020" y="2917761"/>
                  <a:pt x="6806082" y="2920043"/>
                </a:cubicBezTo>
                <a:cubicBezTo>
                  <a:pt x="6807186" y="2921221"/>
                  <a:pt x="6808732" y="2921810"/>
                  <a:pt x="6810205" y="2921810"/>
                </a:cubicBezTo>
                <a:cubicBezTo>
                  <a:pt x="6811604" y="2921810"/>
                  <a:pt x="6812929" y="2921295"/>
                  <a:pt x="6813960" y="2920338"/>
                </a:cubicBezTo>
                <a:close/>
                <a:moveTo>
                  <a:pt x="6874846" y="2863722"/>
                </a:moveTo>
                <a:lnTo>
                  <a:pt x="6929916" y="2814762"/>
                </a:lnTo>
                <a:cubicBezTo>
                  <a:pt x="6932198" y="2812701"/>
                  <a:pt x="6932419" y="2809167"/>
                  <a:pt x="6930358" y="2806884"/>
                </a:cubicBezTo>
                <a:cubicBezTo>
                  <a:pt x="6928296" y="2804602"/>
                  <a:pt x="6924762" y="2804381"/>
                  <a:pt x="6922480" y="2806443"/>
                </a:cubicBezTo>
                <a:lnTo>
                  <a:pt x="6867410" y="2855402"/>
                </a:lnTo>
                <a:cubicBezTo>
                  <a:pt x="6865128" y="2857464"/>
                  <a:pt x="6864907" y="2860998"/>
                  <a:pt x="6866968" y="2863280"/>
                </a:cubicBezTo>
                <a:cubicBezTo>
                  <a:pt x="6868072" y="2864531"/>
                  <a:pt x="6869619" y="2865120"/>
                  <a:pt x="6871165" y="2865120"/>
                </a:cubicBezTo>
                <a:cubicBezTo>
                  <a:pt x="6872490" y="2865120"/>
                  <a:pt x="6873815" y="2864679"/>
                  <a:pt x="6874846" y="2863722"/>
                </a:cubicBezTo>
                <a:close/>
                <a:moveTo>
                  <a:pt x="6930432" y="2814247"/>
                </a:moveTo>
                <a:lnTo>
                  <a:pt x="6968716" y="2770220"/>
                </a:lnTo>
                <a:cubicBezTo>
                  <a:pt x="6970703" y="2767864"/>
                  <a:pt x="6970483" y="2764404"/>
                  <a:pt x="6968200" y="2762342"/>
                </a:cubicBezTo>
                <a:cubicBezTo>
                  <a:pt x="6965918" y="2760355"/>
                  <a:pt x="6962384" y="2760575"/>
                  <a:pt x="6960323" y="2762858"/>
                </a:cubicBezTo>
                <a:lnTo>
                  <a:pt x="6922038" y="2806884"/>
                </a:lnTo>
                <a:cubicBezTo>
                  <a:pt x="6920050" y="2809240"/>
                  <a:pt x="6920272" y="2812701"/>
                  <a:pt x="6922554" y="2814762"/>
                </a:cubicBezTo>
                <a:cubicBezTo>
                  <a:pt x="6923585" y="2815719"/>
                  <a:pt x="6924910" y="2816161"/>
                  <a:pt x="6926235" y="2816161"/>
                </a:cubicBezTo>
                <a:cubicBezTo>
                  <a:pt x="6927781" y="2816161"/>
                  <a:pt x="6929327" y="2815498"/>
                  <a:pt x="6930432" y="2814247"/>
                </a:cubicBezTo>
                <a:close/>
                <a:moveTo>
                  <a:pt x="6969893" y="2767938"/>
                </a:moveTo>
                <a:lnTo>
                  <a:pt x="6980569" y="2726120"/>
                </a:lnTo>
                <a:cubicBezTo>
                  <a:pt x="6981305" y="2723175"/>
                  <a:pt x="6979538" y="2720083"/>
                  <a:pt x="6976520" y="2719346"/>
                </a:cubicBezTo>
                <a:cubicBezTo>
                  <a:pt x="6973575" y="2718537"/>
                  <a:pt x="6970483" y="2720377"/>
                  <a:pt x="6969746" y="2723396"/>
                </a:cubicBezTo>
                <a:lnTo>
                  <a:pt x="6959071" y="2765214"/>
                </a:lnTo>
                <a:cubicBezTo>
                  <a:pt x="6958335" y="2768159"/>
                  <a:pt x="6960101" y="2771251"/>
                  <a:pt x="6963120" y="2771987"/>
                </a:cubicBezTo>
                <a:cubicBezTo>
                  <a:pt x="6963562" y="2772134"/>
                  <a:pt x="6964077" y="2772134"/>
                  <a:pt x="6964519" y="2772134"/>
                </a:cubicBezTo>
                <a:cubicBezTo>
                  <a:pt x="6967022" y="2772134"/>
                  <a:pt x="6969231" y="2770441"/>
                  <a:pt x="6969893" y="2767938"/>
                </a:cubicBezTo>
                <a:close/>
                <a:moveTo>
                  <a:pt x="6975931" y="2730243"/>
                </a:moveTo>
                <a:cubicBezTo>
                  <a:pt x="6978949" y="2729801"/>
                  <a:pt x="6981158" y="2727003"/>
                  <a:pt x="6980716" y="2723985"/>
                </a:cubicBezTo>
                <a:lnTo>
                  <a:pt x="6974679" y="2679443"/>
                </a:lnTo>
                <a:cubicBezTo>
                  <a:pt x="6974237" y="2676350"/>
                  <a:pt x="6971366" y="2674216"/>
                  <a:pt x="6968421" y="2674657"/>
                </a:cubicBezTo>
                <a:cubicBezTo>
                  <a:pt x="6965403" y="2675099"/>
                  <a:pt x="6963194" y="2677897"/>
                  <a:pt x="6963636" y="2680915"/>
                </a:cubicBezTo>
                <a:lnTo>
                  <a:pt x="6969672" y="2725457"/>
                </a:lnTo>
                <a:cubicBezTo>
                  <a:pt x="6970041" y="2728255"/>
                  <a:pt x="6972470" y="2730316"/>
                  <a:pt x="6975194" y="2730316"/>
                </a:cubicBezTo>
                <a:cubicBezTo>
                  <a:pt x="6975415" y="2730316"/>
                  <a:pt x="6975710" y="2730316"/>
                  <a:pt x="6975931" y="2730243"/>
                </a:cubicBezTo>
                <a:close/>
                <a:moveTo>
                  <a:pt x="6970335" y="2685627"/>
                </a:moveTo>
                <a:cubicBezTo>
                  <a:pt x="6973354" y="2684964"/>
                  <a:pt x="6975194" y="2681946"/>
                  <a:pt x="6974532" y="2679001"/>
                </a:cubicBezTo>
                <a:lnTo>
                  <a:pt x="6962899" y="2626876"/>
                </a:lnTo>
                <a:cubicBezTo>
                  <a:pt x="6962237" y="2623857"/>
                  <a:pt x="6959292" y="2621943"/>
                  <a:pt x="6956273" y="2622679"/>
                </a:cubicBezTo>
                <a:cubicBezTo>
                  <a:pt x="6953255" y="2623342"/>
                  <a:pt x="6951414" y="2626360"/>
                  <a:pt x="6952077" y="2629305"/>
                </a:cubicBezTo>
                <a:lnTo>
                  <a:pt x="6963709" y="2681430"/>
                </a:lnTo>
                <a:cubicBezTo>
                  <a:pt x="6964298" y="2684007"/>
                  <a:pt x="6966580" y="2685774"/>
                  <a:pt x="6969157" y="2685774"/>
                </a:cubicBezTo>
                <a:cubicBezTo>
                  <a:pt x="6969599" y="2685774"/>
                  <a:pt x="6969967" y="2685774"/>
                  <a:pt x="6970335" y="2685627"/>
                </a:cubicBezTo>
                <a:close/>
                <a:moveTo>
                  <a:pt x="6958850" y="2633502"/>
                </a:moveTo>
                <a:cubicBezTo>
                  <a:pt x="6961868" y="2632766"/>
                  <a:pt x="6963636" y="2629747"/>
                  <a:pt x="6962899" y="2626728"/>
                </a:cubicBezTo>
                <a:lnTo>
                  <a:pt x="6946997" y="2562308"/>
                </a:lnTo>
                <a:cubicBezTo>
                  <a:pt x="6946260" y="2559363"/>
                  <a:pt x="6943242" y="2557449"/>
                  <a:pt x="6940223" y="2558259"/>
                </a:cubicBezTo>
                <a:cubicBezTo>
                  <a:pt x="6937205" y="2558995"/>
                  <a:pt x="6935438" y="2562014"/>
                  <a:pt x="6936174" y="2565032"/>
                </a:cubicBezTo>
                <a:lnTo>
                  <a:pt x="6952077" y="2629452"/>
                </a:lnTo>
                <a:cubicBezTo>
                  <a:pt x="6952739" y="2632029"/>
                  <a:pt x="6955021" y="2633723"/>
                  <a:pt x="6957525" y="2633723"/>
                </a:cubicBezTo>
                <a:cubicBezTo>
                  <a:pt x="6957967" y="2633649"/>
                  <a:pt x="6958408" y="2633575"/>
                  <a:pt x="6958850" y="2633502"/>
                </a:cubicBezTo>
                <a:close/>
                <a:moveTo>
                  <a:pt x="6942874" y="2569082"/>
                </a:moveTo>
                <a:cubicBezTo>
                  <a:pt x="6945892" y="2568419"/>
                  <a:pt x="6947733" y="2565400"/>
                  <a:pt x="6947070" y="2562382"/>
                </a:cubicBezTo>
                <a:lnTo>
                  <a:pt x="6928223" y="2481102"/>
                </a:lnTo>
                <a:cubicBezTo>
                  <a:pt x="6927560" y="2478157"/>
                  <a:pt x="6924689" y="2476243"/>
                  <a:pt x="6921523" y="2476905"/>
                </a:cubicBezTo>
                <a:cubicBezTo>
                  <a:pt x="6918505" y="2477568"/>
                  <a:pt x="6916664" y="2480586"/>
                  <a:pt x="6917326" y="2483605"/>
                </a:cubicBezTo>
                <a:lnTo>
                  <a:pt x="6936100" y="2564959"/>
                </a:lnTo>
                <a:cubicBezTo>
                  <a:pt x="6936689" y="2567535"/>
                  <a:pt x="6939045" y="2569302"/>
                  <a:pt x="6941549" y="2569302"/>
                </a:cubicBezTo>
                <a:cubicBezTo>
                  <a:pt x="6941990" y="2569229"/>
                  <a:pt x="6942432" y="2569155"/>
                  <a:pt x="6942874" y="2569082"/>
                </a:cubicBezTo>
                <a:close/>
                <a:moveTo>
                  <a:pt x="6924026" y="2487802"/>
                </a:moveTo>
                <a:cubicBezTo>
                  <a:pt x="6927045" y="2487139"/>
                  <a:pt x="6928959" y="2484194"/>
                  <a:pt x="6928296" y="2481175"/>
                </a:cubicBezTo>
                <a:lnTo>
                  <a:pt x="6908197" y="2389662"/>
                </a:lnTo>
                <a:cubicBezTo>
                  <a:pt x="6907534" y="2386643"/>
                  <a:pt x="6904442" y="2384876"/>
                  <a:pt x="6901571" y="2385392"/>
                </a:cubicBezTo>
                <a:cubicBezTo>
                  <a:pt x="6898553" y="2386054"/>
                  <a:pt x="6896638" y="2388999"/>
                  <a:pt x="6897301" y="2392018"/>
                </a:cubicBezTo>
                <a:lnTo>
                  <a:pt x="6917400" y="2483531"/>
                </a:lnTo>
                <a:cubicBezTo>
                  <a:pt x="6917989" y="2486182"/>
                  <a:pt x="6920272" y="2487949"/>
                  <a:pt x="6922848" y="2487949"/>
                </a:cubicBezTo>
                <a:cubicBezTo>
                  <a:pt x="6923216" y="2487875"/>
                  <a:pt x="6923658" y="2487875"/>
                  <a:pt x="6924026" y="2487802"/>
                </a:cubicBezTo>
                <a:close/>
                <a:moveTo>
                  <a:pt x="6903853" y="2396288"/>
                </a:moveTo>
                <a:cubicBezTo>
                  <a:pt x="6906872" y="2395625"/>
                  <a:pt x="6908786" y="2392680"/>
                  <a:pt x="6908197" y="2389662"/>
                </a:cubicBezTo>
                <a:lnTo>
                  <a:pt x="6888245" y="2294688"/>
                </a:lnTo>
                <a:cubicBezTo>
                  <a:pt x="6887583" y="2291669"/>
                  <a:pt x="6884711" y="2289755"/>
                  <a:pt x="6881619" y="2290418"/>
                </a:cubicBezTo>
                <a:cubicBezTo>
                  <a:pt x="6878601" y="2291080"/>
                  <a:pt x="6876687" y="2294025"/>
                  <a:pt x="6877275" y="2297044"/>
                </a:cubicBezTo>
                <a:lnTo>
                  <a:pt x="6897227" y="2392018"/>
                </a:lnTo>
                <a:cubicBezTo>
                  <a:pt x="6897743" y="2394668"/>
                  <a:pt x="6900099" y="2396435"/>
                  <a:pt x="6902749" y="2396435"/>
                </a:cubicBezTo>
                <a:cubicBezTo>
                  <a:pt x="6903117" y="2396435"/>
                  <a:pt x="6903485" y="2396361"/>
                  <a:pt x="6903853" y="2396288"/>
                </a:cubicBezTo>
                <a:close/>
                <a:moveTo>
                  <a:pt x="6883828" y="2301314"/>
                </a:moveTo>
                <a:cubicBezTo>
                  <a:pt x="6886846" y="2300725"/>
                  <a:pt x="6888834" y="2297780"/>
                  <a:pt x="6888245" y="2294762"/>
                </a:cubicBezTo>
                <a:lnTo>
                  <a:pt x="6869913" y="2202880"/>
                </a:lnTo>
                <a:cubicBezTo>
                  <a:pt x="6869324" y="2199861"/>
                  <a:pt x="6866306" y="2197873"/>
                  <a:pt x="6863360" y="2198462"/>
                </a:cubicBezTo>
                <a:cubicBezTo>
                  <a:pt x="6860342" y="2199051"/>
                  <a:pt x="6858354" y="2201996"/>
                  <a:pt x="6858943" y="2205015"/>
                </a:cubicBezTo>
                <a:lnTo>
                  <a:pt x="6877275" y="2296897"/>
                </a:lnTo>
                <a:cubicBezTo>
                  <a:pt x="6877791" y="2299547"/>
                  <a:pt x="6880147" y="2301388"/>
                  <a:pt x="6882797" y="2301388"/>
                </a:cubicBezTo>
                <a:cubicBezTo>
                  <a:pt x="6883092" y="2301388"/>
                  <a:pt x="6883460" y="2301388"/>
                  <a:pt x="6883828" y="2301314"/>
                </a:cubicBezTo>
                <a:close/>
                <a:moveTo>
                  <a:pt x="6865422" y="2209432"/>
                </a:moveTo>
                <a:cubicBezTo>
                  <a:pt x="6868440" y="2208843"/>
                  <a:pt x="6870428" y="2205972"/>
                  <a:pt x="6869913" y="2202953"/>
                </a:cubicBezTo>
                <a:lnTo>
                  <a:pt x="6854747" y="2120643"/>
                </a:lnTo>
                <a:cubicBezTo>
                  <a:pt x="6854158" y="2117624"/>
                  <a:pt x="6851213" y="2115636"/>
                  <a:pt x="6848268" y="2116152"/>
                </a:cubicBezTo>
                <a:cubicBezTo>
                  <a:pt x="6845249" y="2116741"/>
                  <a:pt x="6843261" y="2119612"/>
                  <a:pt x="6843777" y="2122630"/>
                </a:cubicBezTo>
                <a:lnTo>
                  <a:pt x="6858943" y="2204941"/>
                </a:lnTo>
                <a:cubicBezTo>
                  <a:pt x="6859459" y="2207665"/>
                  <a:pt x="6861815" y="2209506"/>
                  <a:pt x="6864465" y="2209506"/>
                </a:cubicBezTo>
                <a:cubicBezTo>
                  <a:pt x="6864833" y="2209506"/>
                  <a:pt x="6865128" y="2209506"/>
                  <a:pt x="6865422" y="2209432"/>
                </a:cubicBezTo>
                <a:close/>
                <a:moveTo>
                  <a:pt x="6850329" y="2127122"/>
                </a:moveTo>
                <a:cubicBezTo>
                  <a:pt x="6853348" y="2126532"/>
                  <a:pt x="6855336" y="2123588"/>
                  <a:pt x="6854747" y="2120569"/>
                </a:cubicBezTo>
                <a:lnTo>
                  <a:pt x="6841347" y="2051584"/>
                </a:lnTo>
                <a:cubicBezTo>
                  <a:pt x="6840759" y="2048565"/>
                  <a:pt x="6837813" y="2046578"/>
                  <a:pt x="6834795" y="2047167"/>
                </a:cubicBezTo>
                <a:cubicBezTo>
                  <a:pt x="6831776" y="2047756"/>
                  <a:pt x="6829788" y="2050701"/>
                  <a:pt x="6830377" y="2053719"/>
                </a:cubicBezTo>
                <a:lnTo>
                  <a:pt x="6843777" y="2122704"/>
                </a:lnTo>
                <a:cubicBezTo>
                  <a:pt x="6844292" y="2125354"/>
                  <a:pt x="6846648" y="2127269"/>
                  <a:pt x="6849299" y="2127195"/>
                </a:cubicBezTo>
                <a:cubicBezTo>
                  <a:pt x="6849593" y="2127269"/>
                  <a:pt x="6849961" y="2127195"/>
                  <a:pt x="6850329" y="2127122"/>
                </a:cubicBezTo>
                <a:close/>
                <a:moveTo>
                  <a:pt x="6837224" y="2058136"/>
                </a:moveTo>
                <a:cubicBezTo>
                  <a:pt x="6840243" y="2057400"/>
                  <a:pt x="6842010" y="2054382"/>
                  <a:pt x="6841274" y="2051363"/>
                </a:cubicBezTo>
                <a:lnTo>
                  <a:pt x="6828389" y="1999164"/>
                </a:lnTo>
                <a:cubicBezTo>
                  <a:pt x="6827653" y="1996146"/>
                  <a:pt x="6824635" y="1994305"/>
                  <a:pt x="6821616" y="1995115"/>
                </a:cubicBezTo>
                <a:cubicBezTo>
                  <a:pt x="6818598" y="1995851"/>
                  <a:pt x="6816831" y="1998870"/>
                  <a:pt x="6817567" y="2001888"/>
                </a:cubicBezTo>
                <a:lnTo>
                  <a:pt x="6830451" y="2054087"/>
                </a:lnTo>
                <a:cubicBezTo>
                  <a:pt x="6831114" y="2056664"/>
                  <a:pt x="6833396" y="2058357"/>
                  <a:pt x="6835899" y="2058357"/>
                </a:cubicBezTo>
                <a:cubicBezTo>
                  <a:pt x="6836341" y="2058284"/>
                  <a:pt x="6836783" y="2058210"/>
                  <a:pt x="6837224" y="2058136"/>
                </a:cubicBezTo>
                <a:close/>
                <a:moveTo>
                  <a:pt x="6826107" y="2005128"/>
                </a:moveTo>
                <a:cubicBezTo>
                  <a:pt x="6828684" y="2003434"/>
                  <a:pt x="6829347" y="1999974"/>
                  <a:pt x="6827653" y="1997397"/>
                </a:cubicBezTo>
                <a:lnTo>
                  <a:pt x="6804462" y="1962868"/>
                </a:lnTo>
                <a:cubicBezTo>
                  <a:pt x="6802769" y="1960291"/>
                  <a:pt x="6799309" y="1959629"/>
                  <a:pt x="6796732" y="1961322"/>
                </a:cubicBezTo>
                <a:cubicBezTo>
                  <a:pt x="6794155" y="1963015"/>
                  <a:pt x="6793492" y="1966476"/>
                  <a:pt x="6795186" y="1969052"/>
                </a:cubicBezTo>
                <a:lnTo>
                  <a:pt x="6818377" y="2003582"/>
                </a:lnTo>
                <a:cubicBezTo>
                  <a:pt x="6819481" y="2005201"/>
                  <a:pt x="6821248" y="2006085"/>
                  <a:pt x="6823015" y="2006085"/>
                </a:cubicBezTo>
                <a:cubicBezTo>
                  <a:pt x="6824120" y="2006085"/>
                  <a:pt x="6825150" y="2005790"/>
                  <a:pt x="6826107" y="2005128"/>
                </a:cubicBezTo>
                <a:close/>
                <a:moveTo>
                  <a:pt x="6805051" y="1967875"/>
                </a:moveTo>
                <a:cubicBezTo>
                  <a:pt x="6806156" y="1965003"/>
                  <a:pt x="6804609" y="1961764"/>
                  <a:pt x="6801738" y="1960733"/>
                </a:cubicBezTo>
                <a:lnTo>
                  <a:pt x="6757564" y="1944462"/>
                </a:lnTo>
                <a:cubicBezTo>
                  <a:pt x="6754693" y="1943358"/>
                  <a:pt x="6751454" y="1944830"/>
                  <a:pt x="6750423" y="1947775"/>
                </a:cubicBezTo>
                <a:cubicBezTo>
                  <a:pt x="6749318" y="1950647"/>
                  <a:pt x="6750864" y="1953886"/>
                  <a:pt x="6753736" y="1954917"/>
                </a:cubicBezTo>
                <a:lnTo>
                  <a:pt x="6797910" y="1971187"/>
                </a:lnTo>
                <a:cubicBezTo>
                  <a:pt x="6798572" y="1971408"/>
                  <a:pt x="6799235" y="1971556"/>
                  <a:pt x="6799897" y="1971556"/>
                </a:cubicBezTo>
                <a:cubicBezTo>
                  <a:pt x="6802106" y="1971556"/>
                  <a:pt x="6804241" y="1970157"/>
                  <a:pt x="6805051" y="1967875"/>
                </a:cubicBezTo>
                <a:close/>
                <a:moveTo>
                  <a:pt x="6761245" y="1949690"/>
                </a:moveTo>
                <a:cubicBezTo>
                  <a:pt x="6761245" y="1946597"/>
                  <a:pt x="6758742" y="1944094"/>
                  <a:pt x="6755650" y="1944094"/>
                </a:cubicBezTo>
                <a:lnTo>
                  <a:pt x="6697488" y="1943947"/>
                </a:lnTo>
                <a:cubicBezTo>
                  <a:pt x="6694396" y="1944168"/>
                  <a:pt x="6691892" y="1946450"/>
                  <a:pt x="6691892" y="1949542"/>
                </a:cubicBezTo>
                <a:cubicBezTo>
                  <a:pt x="6691892" y="1952634"/>
                  <a:pt x="6694396" y="1955138"/>
                  <a:pt x="6697488" y="1955138"/>
                </a:cubicBezTo>
                <a:lnTo>
                  <a:pt x="6755650" y="1955285"/>
                </a:lnTo>
                <a:cubicBezTo>
                  <a:pt x="6755650" y="1955285"/>
                  <a:pt x="6755650" y="1955285"/>
                  <a:pt x="6755723" y="1955285"/>
                </a:cubicBezTo>
                <a:cubicBezTo>
                  <a:pt x="6758742" y="1955211"/>
                  <a:pt x="6761172" y="1952782"/>
                  <a:pt x="6761245" y="1949690"/>
                </a:cubicBezTo>
                <a:close/>
                <a:moveTo>
                  <a:pt x="6633362" y="1968758"/>
                </a:moveTo>
                <a:lnTo>
                  <a:pt x="6698592" y="1954990"/>
                </a:lnTo>
                <a:cubicBezTo>
                  <a:pt x="6701611" y="1954328"/>
                  <a:pt x="6703525" y="1951383"/>
                  <a:pt x="6702862" y="1948364"/>
                </a:cubicBezTo>
                <a:cubicBezTo>
                  <a:pt x="6702200" y="1945346"/>
                  <a:pt x="6699181" y="1943432"/>
                  <a:pt x="6696236" y="1944020"/>
                </a:cubicBezTo>
                <a:lnTo>
                  <a:pt x="6631006" y="1957788"/>
                </a:lnTo>
                <a:cubicBezTo>
                  <a:pt x="6627987" y="1958451"/>
                  <a:pt x="6626073" y="1961396"/>
                  <a:pt x="6626662" y="1964414"/>
                </a:cubicBezTo>
                <a:cubicBezTo>
                  <a:pt x="6627251" y="1967065"/>
                  <a:pt x="6629534" y="1968832"/>
                  <a:pt x="6632184" y="1968832"/>
                </a:cubicBezTo>
                <a:cubicBezTo>
                  <a:pt x="6632626" y="1968832"/>
                  <a:pt x="6632994" y="1968832"/>
                  <a:pt x="6633362" y="1968758"/>
                </a:cubicBezTo>
                <a:close/>
                <a:moveTo>
                  <a:pt x="6594563" y="1992833"/>
                </a:moveTo>
                <a:lnTo>
                  <a:pt x="6635202" y="1968022"/>
                </a:lnTo>
                <a:cubicBezTo>
                  <a:pt x="6637853" y="1966402"/>
                  <a:pt x="6638663" y="1963015"/>
                  <a:pt x="6637043" y="1960365"/>
                </a:cubicBezTo>
                <a:cubicBezTo>
                  <a:pt x="6635423" y="1957714"/>
                  <a:pt x="6632037" y="1956978"/>
                  <a:pt x="6629386" y="1958524"/>
                </a:cubicBezTo>
                <a:lnTo>
                  <a:pt x="6588746" y="1983335"/>
                </a:lnTo>
                <a:cubicBezTo>
                  <a:pt x="6586096" y="1984955"/>
                  <a:pt x="6585286" y="1988342"/>
                  <a:pt x="6586905" y="1990992"/>
                </a:cubicBezTo>
                <a:cubicBezTo>
                  <a:pt x="6587936" y="1992759"/>
                  <a:pt x="6589851" y="1993643"/>
                  <a:pt x="6591691" y="1993643"/>
                </a:cubicBezTo>
                <a:cubicBezTo>
                  <a:pt x="6592648" y="1993643"/>
                  <a:pt x="6593605" y="1993348"/>
                  <a:pt x="6594563" y="1992833"/>
                </a:cubicBezTo>
                <a:close/>
                <a:moveTo>
                  <a:pt x="6558929" y="2014552"/>
                </a:moveTo>
                <a:lnTo>
                  <a:pt x="6594489" y="1992833"/>
                </a:lnTo>
                <a:cubicBezTo>
                  <a:pt x="6597139" y="1991213"/>
                  <a:pt x="6597949" y="1987753"/>
                  <a:pt x="6596329" y="1985176"/>
                </a:cubicBezTo>
                <a:cubicBezTo>
                  <a:pt x="6594710" y="1982525"/>
                  <a:pt x="6591323" y="1981716"/>
                  <a:pt x="6588672" y="1983335"/>
                </a:cubicBezTo>
                <a:lnTo>
                  <a:pt x="6553113" y="2005054"/>
                </a:lnTo>
                <a:cubicBezTo>
                  <a:pt x="6550462" y="2006674"/>
                  <a:pt x="6549652" y="2010134"/>
                  <a:pt x="6551272" y="2012711"/>
                </a:cubicBezTo>
                <a:cubicBezTo>
                  <a:pt x="6552303" y="2014478"/>
                  <a:pt x="6554217" y="2015361"/>
                  <a:pt x="6556057" y="2015361"/>
                </a:cubicBezTo>
                <a:cubicBezTo>
                  <a:pt x="6557088" y="2015361"/>
                  <a:pt x="6558045" y="2015140"/>
                  <a:pt x="6558929" y="2014552"/>
                </a:cubicBezTo>
                <a:close/>
                <a:moveTo>
                  <a:pt x="6482287" y="2045105"/>
                </a:moveTo>
                <a:lnTo>
                  <a:pt x="6558119" y="2014993"/>
                </a:lnTo>
                <a:cubicBezTo>
                  <a:pt x="6560990" y="2013889"/>
                  <a:pt x="6562389" y="2010650"/>
                  <a:pt x="6561211" y="2007778"/>
                </a:cubicBezTo>
                <a:cubicBezTo>
                  <a:pt x="6560033" y="2004907"/>
                  <a:pt x="6556794" y="2003508"/>
                  <a:pt x="6553996" y="2004686"/>
                </a:cubicBezTo>
                <a:lnTo>
                  <a:pt x="6478164" y="2034798"/>
                </a:lnTo>
                <a:cubicBezTo>
                  <a:pt x="6475293" y="2035902"/>
                  <a:pt x="6473894" y="2039142"/>
                  <a:pt x="6475072" y="2042013"/>
                </a:cubicBezTo>
                <a:cubicBezTo>
                  <a:pt x="6475955" y="2044222"/>
                  <a:pt x="6478091" y="2045547"/>
                  <a:pt x="6480299" y="2045547"/>
                </a:cubicBezTo>
                <a:cubicBezTo>
                  <a:pt x="6480962" y="2045547"/>
                  <a:pt x="6481624" y="2045400"/>
                  <a:pt x="6482287" y="2045105"/>
                </a:cubicBezTo>
                <a:close/>
                <a:moveTo>
                  <a:pt x="6467563" y="2056370"/>
                </a:moveTo>
                <a:lnTo>
                  <a:pt x="6483539" y="2044443"/>
                </a:lnTo>
                <a:cubicBezTo>
                  <a:pt x="6486042" y="2042602"/>
                  <a:pt x="6486484" y="2039142"/>
                  <a:pt x="6484716" y="2036639"/>
                </a:cubicBezTo>
                <a:cubicBezTo>
                  <a:pt x="6482876" y="2034135"/>
                  <a:pt x="6479342" y="2033694"/>
                  <a:pt x="6476912" y="2035534"/>
                </a:cubicBezTo>
                <a:lnTo>
                  <a:pt x="6460936" y="2047461"/>
                </a:lnTo>
                <a:cubicBezTo>
                  <a:pt x="6458433" y="2049302"/>
                  <a:pt x="6457991" y="2052762"/>
                  <a:pt x="6459759" y="2055265"/>
                </a:cubicBezTo>
                <a:cubicBezTo>
                  <a:pt x="6460863" y="2056738"/>
                  <a:pt x="6462556" y="2057547"/>
                  <a:pt x="6464249" y="2057474"/>
                </a:cubicBezTo>
                <a:cubicBezTo>
                  <a:pt x="6465427" y="2057474"/>
                  <a:pt x="6466532" y="2057106"/>
                  <a:pt x="6467563" y="2056370"/>
                </a:cubicBezTo>
                <a:close/>
                <a:moveTo>
                  <a:pt x="6423241" y="2074334"/>
                </a:moveTo>
                <a:lnTo>
                  <a:pt x="6466311" y="2057032"/>
                </a:lnTo>
                <a:cubicBezTo>
                  <a:pt x="6469182" y="2055854"/>
                  <a:pt x="6470581" y="2052615"/>
                  <a:pt x="6469403" y="2049817"/>
                </a:cubicBezTo>
                <a:cubicBezTo>
                  <a:pt x="6468225" y="2046946"/>
                  <a:pt x="6464986" y="2045547"/>
                  <a:pt x="6462188" y="2046725"/>
                </a:cubicBezTo>
                <a:lnTo>
                  <a:pt x="6419118" y="2064026"/>
                </a:lnTo>
                <a:cubicBezTo>
                  <a:pt x="6416247" y="2065204"/>
                  <a:pt x="6414848" y="2068444"/>
                  <a:pt x="6416026" y="2071241"/>
                </a:cubicBezTo>
                <a:cubicBezTo>
                  <a:pt x="6416910" y="2073450"/>
                  <a:pt x="6419045" y="2074775"/>
                  <a:pt x="6421253" y="2074775"/>
                </a:cubicBezTo>
                <a:cubicBezTo>
                  <a:pt x="6421916" y="2074775"/>
                  <a:pt x="6422578" y="2074628"/>
                  <a:pt x="6423241" y="2074334"/>
                </a:cubicBezTo>
                <a:close/>
                <a:moveTo>
                  <a:pt x="6426701" y="2069695"/>
                </a:moveTo>
                <a:cubicBezTo>
                  <a:pt x="6426996" y="2066603"/>
                  <a:pt x="6424788" y="2063879"/>
                  <a:pt x="6421695" y="2063585"/>
                </a:cubicBezTo>
                <a:lnTo>
                  <a:pt x="6314353" y="2052762"/>
                </a:lnTo>
                <a:cubicBezTo>
                  <a:pt x="6311334" y="2052467"/>
                  <a:pt x="6308536" y="2054676"/>
                  <a:pt x="6308242" y="2057768"/>
                </a:cubicBezTo>
                <a:cubicBezTo>
                  <a:pt x="6307948" y="2060861"/>
                  <a:pt x="6310156" y="2063585"/>
                  <a:pt x="6313248" y="2063879"/>
                </a:cubicBezTo>
                <a:lnTo>
                  <a:pt x="6420591" y="2074702"/>
                </a:lnTo>
                <a:cubicBezTo>
                  <a:pt x="6420812" y="2074702"/>
                  <a:pt x="6420959" y="2074702"/>
                  <a:pt x="6421180" y="2074702"/>
                </a:cubicBezTo>
                <a:cubicBezTo>
                  <a:pt x="6424051" y="2074702"/>
                  <a:pt x="6426407" y="2072567"/>
                  <a:pt x="6426701" y="2069695"/>
                </a:cubicBezTo>
                <a:close/>
                <a:moveTo>
                  <a:pt x="6317371" y="2062701"/>
                </a:moveTo>
                <a:cubicBezTo>
                  <a:pt x="6319727" y="2060713"/>
                  <a:pt x="6320095" y="2057253"/>
                  <a:pt x="6318107" y="2054823"/>
                </a:cubicBezTo>
                <a:lnTo>
                  <a:pt x="6223649" y="1940560"/>
                </a:lnTo>
                <a:cubicBezTo>
                  <a:pt x="6221661" y="1938204"/>
                  <a:pt x="6218201" y="1937910"/>
                  <a:pt x="6215771" y="1939824"/>
                </a:cubicBezTo>
                <a:cubicBezTo>
                  <a:pt x="6213415" y="1941812"/>
                  <a:pt x="6213047" y="1945272"/>
                  <a:pt x="6215035" y="1947702"/>
                </a:cubicBezTo>
                <a:lnTo>
                  <a:pt x="6309493" y="2061965"/>
                </a:lnTo>
                <a:cubicBezTo>
                  <a:pt x="6310598" y="2063290"/>
                  <a:pt x="6312217" y="2064026"/>
                  <a:pt x="6313837" y="2064026"/>
                </a:cubicBezTo>
                <a:cubicBezTo>
                  <a:pt x="6315089" y="2063953"/>
                  <a:pt x="6316340" y="2063511"/>
                  <a:pt x="6317371" y="2062701"/>
                </a:cubicBezTo>
                <a:close/>
                <a:moveTo>
                  <a:pt x="6223428" y="1947922"/>
                </a:moveTo>
                <a:cubicBezTo>
                  <a:pt x="6225563" y="1945640"/>
                  <a:pt x="6225416" y="1942180"/>
                  <a:pt x="6223134" y="1940045"/>
                </a:cubicBezTo>
                <a:lnTo>
                  <a:pt x="6121018" y="1844556"/>
                </a:lnTo>
                <a:cubicBezTo>
                  <a:pt x="6118810" y="1842494"/>
                  <a:pt x="6115275" y="1842568"/>
                  <a:pt x="6113140" y="1844850"/>
                </a:cubicBezTo>
                <a:cubicBezTo>
                  <a:pt x="6111006" y="1847132"/>
                  <a:pt x="6111152" y="1850593"/>
                  <a:pt x="6113435" y="1852728"/>
                </a:cubicBezTo>
                <a:lnTo>
                  <a:pt x="6215550" y="1948217"/>
                </a:lnTo>
                <a:cubicBezTo>
                  <a:pt x="6216655" y="1949248"/>
                  <a:pt x="6217980" y="1949763"/>
                  <a:pt x="6219379" y="1949690"/>
                </a:cubicBezTo>
                <a:cubicBezTo>
                  <a:pt x="6220851" y="1949690"/>
                  <a:pt x="6222324" y="1949100"/>
                  <a:pt x="6223428" y="1947922"/>
                </a:cubicBezTo>
                <a:close/>
                <a:moveTo>
                  <a:pt x="6121607" y="1852139"/>
                </a:moveTo>
                <a:cubicBezTo>
                  <a:pt x="6123595" y="1849783"/>
                  <a:pt x="6123227" y="1846249"/>
                  <a:pt x="6120871" y="1844261"/>
                </a:cubicBezTo>
                <a:lnTo>
                  <a:pt x="6015222" y="1757533"/>
                </a:lnTo>
                <a:cubicBezTo>
                  <a:pt x="6012866" y="1755545"/>
                  <a:pt x="6009331" y="1755913"/>
                  <a:pt x="6007344" y="1758269"/>
                </a:cubicBezTo>
                <a:cubicBezTo>
                  <a:pt x="6005356" y="1760625"/>
                  <a:pt x="6005724" y="1764159"/>
                  <a:pt x="6008080" y="1766147"/>
                </a:cubicBezTo>
                <a:lnTo>
                  <a:pt x="6113730" y="1852875"/>
                </a:lnTo>
                <a:cubicBezTo>
                  <a:pt x="6114760" y="1853758"/>
                  <a:pt x="6116012" y="1854127"/>
                  <a:pt x="6117337" y="1854127"/>
                </a:cubicBezTo>
                <a:cubicBezTo>
                  <a:pt x="6118883" y="1854127"/>
                  <a:pt x="6120503" y="1853464"/>
                  <a:pt x="6121607" y="1852139"/>
                </a:cubicBezTo>
                <a:close/>
                <a:moveTo>
                  <a:pt x="6015958" y="1765411"/>
                </a:moveTo>
                <a:cubicBezTo>
                  <a:pt x="6017946" y="1763055"/>
                  <a:pt x="6017578" y="1759521"/>
                  <a:pt x="6015222" y="1757533"/>
                </a:cubicBezTo>
                <a:lnTo>
                  <a:pt x="5909867" y="1669921"/>
                </a:lnTo>
                <a:cubicBezTo>
                  <a:pt x="5907511" y="1668007"/>
                  <a:pt x="5903977" y="1668302"/>
                  <a:pt x="5901989" y="1670658"/>
                </a:cubicBezTo>
                <a:cubicBezTo>
                  <a:pt x="5900001" y="1673014"/>
                  <a:pt x="5900369" y="1676547"/>
                  <a:pt x="5902725" y="1678535"/>
                </a:cubicBezTo>
                <a:lnTo>
                  <a:pt x="6008080" y="1766147"/>
                </a:lnTo>
                <a:cubicBezTo>
                  <a:pt x="6009111" y="1767030"/>
                  <a:pt x="6010436" y="1767472"/>
                  <a:pt x="6011687" y="1767472"/>
                </a:cubicBezTo>
                <a:cubicBezTo>
                  <a:pt x="6013234" y="1767398"/>
                  <a:pt x="6014853" y="1766662"/>
                  <a:pt x="6015958" y="1765411"/>
                </a:cubicBezTo>
                <a:close/>
                <a:moveTo>
                  <a:pt x="5910309" y="1678020"/>
                </a:moveTo>
                <a:cubicBezTo>
                  <a:pt x="5912444" y="1675811"/>
                  <a:pt x="5912370" y="1672277"/>
                  <a:pt x="5910161" y="1670142"/>
                </a:cubicBezTo>
                <a:lnTo>
                  <a:pt x="5808561" y="1572444"/>
                </a:lnTo>
                <a:cubicBezTo>
                  <a:pt x="5806353" y="1570309"/>
                  <a:pt x="5802819" y="1570383"/>
                  <a:pt x="5800684" y="1572592"/>
                </a:cubicBezTo>
                <a:cubicBezTo>
                  <a:pt x="5798549" y="1574800"/>
                  <a:pt x="5798622" y="1578334"/>
                  <a:pt x="5800831" y="1580469"/>
                </a:cubicBezTo>
                <a:lnTo>
                  <a:pt x="5902431" y="1678167"/>
                </a:lnTo>
                <a:cubicBezTo>
                  <a:pt x="5903535" y="1679198"/>
                  <a:pt x="5904934" y="1679713"/>
                  <a:pt x="5906333" y="1679713"/>
                </a:cubicBezTo>
                <a:cubicBezTo>
                  <a:pt x="5907805" y="1679713"/>
                  <a:pt x="5909204" y="1679198"/>
                  <a:pt x="5910309" y="1678020"/>
                </a:cubicBezTo>
                <a:close/>
                <a:moveTo>
                  <a:pt x="5810255" y="1577303"/>
                </a:moveTo>
                <a:cubicBezTo>
                  <a:pt x="5810696" y="1574285"/>
                  <a:pt x="5808635" y="1571414"/>
                  <a:pt x="5805543" y="1570972"/>
                </a:cubicBezTo>
                <a:lnTo>
                  <a:pt x="5634737" y="1545498"/>
                </a:lnTo>
                <a:cubicBezTo>
                  <a:pt x="5631718" y="1545056"/>
                  <a:pt x="5628847" y="1547118"/>
                  <a:pt x="5628405" y="1550210"/>
                </a:cubicBezTo>
                <a:cubicBezTo>
                  <a:pt x="5627963" y="1553229"/>
                  <a:pt x="5630025" y="1556100"/>
                  <a:pt x="5633117" y="1556542"/>
                </a:cubicBezTo>
                <a:lnTo>
                  <a:pt x="5803923" y="1582015"/>
                </a:lnTo>
                <a:cubicBezTo>
                  <a:pt x="5804217" y="1582089"/>
                  <a:pt x="5804512" y="1582089"/>
                  <a:pt x="5804807" y="1582089"/>
                </a:cubicBezTo>
                <a:cubicBezTo>
                  <a:pt x="5807457" y="1582089"/>
                  <a:pt x="5809813" y="1580101"/>
                  <a:pt x="5810255" y="1577303"/>
                </a:cubicBezTo>
                <a:close/>
                <a:moveTo>
                  <a:pt x="5637314" y="1555437"/>
                </a:moveTo>
                <a:cubicBezTo>
                  <a:pt x="5639743" y="1553597"/>
                  <a:pt x="5640259" y="1550063"/>
                  <a:pt x="5638345" y="1547633"/>
                </a:cubicBezTo>
                <a:lnTo>
                  <a:pt x="5543665" y="1423873"/>
                </a:lnTo>
                <a:cubicBezTo>
                  <a:pt x="5541751" y="1421443"/>
                  <a:pt x="5538290" y="1421001"/>
                  <a:pt x="5535861" y="1422842"/>
                </a:cubicBezTo>
                <a:cubicBezTo>
                  <a:pt x="5533432" y="1424682"/>
                  <a:pt x="5532916" y="1428216"/>
                  <a:pt x="5534830" y="1430646"/>
                </a:cubicBezTo>
                <a:lnTo>
                  <a:pt x="5629510" y="1554407"/>
                </a:lnTo>
                <a:cubicBezTo>
                  <a:pt x="5630614" y="1555879"/>
                  <a:pt x="5632307" y="1556615"/>
                  <a:pt x="5634001" y="1556615"/>
                </a:cubicBezTo>
                <a:cubicBezTo>
                  <a:pt x="5635105" y="1556542"/>
                  <a:pt x="5636283" y="1556173"/>
                  <a:pt x="5637314" y="1555437"/>
                </a:cubicBezTo>
                <a:close/>
                <a:moveTo>
                  <a:pt x="5542119" y="1432045"/>
                </a:moveTo>
                <a:cubicBezTo>
                  <a:pt x="5544769" y="1430425"/>
                  <a:pt x="5545579" y="1427038"/>
                  <a:pt x="5543960" y="1424388"/>
                </a:cubicBezTo>
                <a:lnTo>
                  <a:pt x="5461354" y="1288406"/>
                </a:lnTo>
                <a:cubicBezTo>
                  <a:pt x="5459735" y="1285756"/>
                  <a:pt x="5456348" y="1284946"/>
                  <a:pt x="5453698" y="1286565"/>
                </a:cubicBezTo>
                <a:cubicBezTo>
                  <a:pt x="5451047" y="1288185"/>
                  <a:pt x="5450237" y="1291572"/>
                  <a:pt x="5451857" y="1294222"/>
                </a:cubicBezTo>
                <a:lnTo>
                  <a:pt x="5534462" y="1430204"/>
                </a:lnTo>
                <a:cubicBezTo>
                  <a:pt x="5535493" y="1431971"/>
                  <a:pt x="5537333" y="1432928"/>
                  <a:pt x="5539248" y="1432855"/>
                </a:cubicBezTo>
                <a:cubicBezTo>
                  <a:pt x="5540205" y="1432855"/>
                  <a:pt x="5541236" y="1432560"/>
                  <a:pt x="5542119" y="1432045"/>
                </a:cubicBezTo>
                <a:close/>
                <a:moveTo>
                  <a:pt x="5458925" y="1296357"/>
                </a:moveTo>
                <a:cubicBezTo>
                  <a:pt x="5461723" y="1295032"/>
                  <a:pt x="5462974" y="1291719"/>
                  <a:pt x="5461649" y="1288921"/>
                </a:cubicBezTo>
                <a:lnTo>
                  <a:pt x="5396713" y="1147933"/>
                </a:lnTo>
                <a:cubicBezTo>
                  <a:pt x="5395388" y="1145135"/>
                  <a:pt x="5392149" y="1143957"/>
                  <a:pt x="5389277" y="1145209"/>
                </a:cubicBezTo>
                <a:cubicBezTo>
                  <a:pt x="5386479" y="1146534"/>
                  <a:pt x="5385228" y="1149847"/>
                  <a:pt x="5386553" y="1152645"/>
                </a:cubicBezTo>
                <a:lnTo>
                  <a:pt x="5451489" y="1293633"/>
                </a:lnTo>
                <a:cubicBezTo>
                  <a:pt x="5452446" y="1295695"/>
                  <a:pt x="5454507" y="1296873"/>
                  <a:pt x="5456569" y="1296873"/>
                </a:cubicBezTo>
                <a:cubicBezTo>
                  <a:pt x="5457379" y="1296873"/>
                  <a:pt x="5458188" y="1296725"/>
                  <a:pt x="5458925" y="1296357"/>
                </a:cubicBezTo>
                <a:close/>
                <a:moveTo>
                  <a:pt x="5396934" y="1152129"/>
                </a:moveTo>
                <a:cubicBezTo>
                  <a:pt x="5397891" y="1149184"/>
                  <a:pt x="5396345" y="1146092"/>
                  <a:pt x="5393400" y="1145062"/>
                </a:cubicBezTo>
                <a:lnTo>
                  <a:pt x="5213539" y="1085280"/>
                </a:lnTo>
                <a:cubicBezTo>
                  <a:pt x="5210594" y="1084322"/>
                  <a:pt x="5207502" y="1085869"/>
                  <a:pt x="5206471" y="1088813"/>
                </a:cubicBezTo>
                <a:cubicBezTo>
                  <a:pt x="5205514" y="1091758"/>
                  <a:pt x="5207060" y="1094851"/>
                  <a:pt x="5210005" y="1095881"/>
                </a:cubicBezTo>
                <a:lnTo>
                  <a:pt x="5389866" y="1155663"/>
                </a:lnTo>
                <a:cubicBezTo>
                  <a:pt x="5390455" y="1155884"/>
                  <a:pt x="5391044" y="1155958"/>
                  <a:pt x="5391633" y="1155958"/>
                </a:cubicBezTo>
                <a:cubicBezTo>
                  <a:pt x="5393989" y="1155884"/>
                  <a:pt x="5396198" y="1154412"/>
                  <a:pt x="5396934" y="1152129"/>
                </a:cubicBezTo>
                <a:close/>
                <a:moveTo>
                  <a:pt x="5213318" y="1095881"/>
                </a:moveTo>
                <a:cubicBezTo>
                  <a:pt x="5216263" y="1095072"/>
                  <a:pt x="5218030" y="1091979"/>
                  <a:pt x="5217146" y="1089034"/>
                </a:cubicBezTo>
                <a:lnTo>
                  <a:pt x="5174813" y="938033"/>
                </a:lnTo>
                <a:cubicBezTo>
                  <a:pt x="5174003" y="935088"/>
                  <a:pt x="5170984" y="933321"/>
                  <a:pt x="5167966" y="934205"/>
                </a:cubicBezTo>
                <a:cubicBezTo>
                  <a:pt x="5165021" y="935015"/>
                  <a:pt x="5163254" y="938107"/>
                  <a:pt x="5164137" y="941052"/>
                </a:cubicBezTo>
                <a:lnTo>
                  <a:pt x="5206471" y="1092053"/>
                </a:lnTo>
                <a:cubicBezTo>
                  <a:pt x="5207134" y="1094556"/>
                  <a:pt x="5209416" y="1096102"/>
                  <a:pt x="5211846" y="1096102"/>
                </a:cubicBezTo>
                <a:cubicBezTo>
                  <a:pt x="5212360" y="1096102"/>
                  <a:pt x="5212803" y="1096029"/>
                  <a:pt x="5213318" y="1095881"/>
                </a:cubicBezTo>
                <a:close/>
                <a:moveTo>
                  <a:pt x="5170027" y="945101"/>
                </a:moveTo>
                <a:cubicBezTo>
                  <a:pt x="5173120" y="944807"/>
                  <a:pt x="5175328" y="942082"/>
                  <a:pt x="5175034" y="939064"/>
                </a:cubicBezTo>
                <a:lnTo>
                  <a:pt x="5161929" y="795572"/>
                </a:lnTo>
                <a:cubicBezTo>
                  <a:pt x="5161634" y="792480"/>
                  <a:pt x="5158910" y="790271"/>
                  <a:pt x="5155892" y="790566"/>
                </a:cubicBezTo>
                <a:cubicBezTo>
                  <a:pt x="5152800" y="790860"/>
                  <a:pt x="5150591" y="793584"/>
                  <a:pt x="5150885" y="796603"/>
                </a:cubicBezTo>
                <a:lnTo>
                  <a:pt x="5163990" y="940095"/>
                </a:lnTo>
                <a:cubicBezTo>
                  <a:pt x="5164285" y="942966"/>
                  <a:pt x="5166714" y="945175"/>
                  <a:pt x="5169585" y="945175"/>
                </a:cubicBezTo>
                <a:cubicBezTo>
                  <a:pt x="5169659" y="945101"/>
                  <a:pt x="5169807" y="945101"/>
                  <a:pt x="5170027" y="945101"/>
                </a:cubicBezTo>
                <a:close/>
                <a:moveTo>
                  <a:pt x="5161855" y="797192"/>
                </a:moveTo>
                <a:lnTo>
                  <a:pt x="5187255" y="670855"/>
                </a:lnTo>
                <a:cubicBezTo>
                  <a:pt x="5187844" y="667836"/>
                  <a:pt x="5185930" y="664891"/>
                  <a:pt x="5182911" y="664302"/>
                </a:cubicBezTo>
                <a:cubicBezTo>
                  <a:pt x="5179967" y="663640"/>
                  <a:pt x="5176948" y="665627"/>
                  <a:pt x="5176359" y="668646"/>
                </a:cubicBezTo>
                <a:lnTo>
                  <a:pt x="5150959" y="794983"/>
                </a:lnTo>
                <a:cubicBezTo>
                  <a:pt x="5150370" y="798002"/>
                  <a:pt x="5152284" y="800947"/>
                  <a:pt x="5155303" y="801536"/>
                </a:cubicBezTo>
                <a:cubicBezTo>
                  <a:pt x="5155671" y="801609"/>
                  <a:pt x="5156039" y="801683"/>
                  <a:pt x="5156481" y="801683"/>
                </a:cubicBezTo>
                <a:cubicBezTo>
                  <a:pt x="5159057" y="801609"/>
                  <a:pt x="5161340" y="799842"/>
                  <a:pt x="5161855" y="797192"/>
                </a:cubicBezTo>
                <a:close/>
                <a:moveTo>
                  <a:pt x="5186298" y="673063"/>
                </a:moveTo>
                <a:lnTo>
                  <a:pt x="5258964" y="573009"/>
                </a:lnTo>
                <a:cubicBezTo>
                  <a:pt x="5260805" y="570506"/>
                  <a:pt x="5260216" y="567046"/>
                  <a:pt x="5257713" y="565205"/>
                </a:cubicBezTo>
                <a:cubicBezTo>
                  <a:pt x="5255209" y="563365"/>
                  <a:pt x="5251749" y="563954"/>
                  <a:pt x="5249909" y="566457"/>
                </a:cubicBezTo>
                <a:lnTo>
                  <a:pt x="5177243" y="666511"/>
                </a:lnTo>
                <a:cubicBezTo>
                  <a:pt x="5175402" y="669014"/>
                  <a:pt x="5175991" y="672474"/>
                  <a:pt x="5178494" y="674315"/>
                </a:cubicBezTo>
                <a:cubicBezTo>
                  <a:pt x="5179525" y="675051"/>
                  <a:pt x="5180629" y="675419"/>
                  <a:pt x="5181807" y="675346"/>
                </a:cubicBezTo>
                <a:cubicBezTo>
                  <a:pt x="5183500" y="675346"/>
                  <a:pt x="5185194" y="674536"/>
                  <a:pt x="5186298" y="673063"/>
                </a:cubicBezTo>
                <a:close/>
                <a:moveTo>
                  <a:pt x="5256829" y="574776"/>
                </a:moveTo>
                <a:lnTo>
                  <a:pt x="5390602" y="513006"/>
                </a:lnTo>
                <a:cubicBezTo>
                  <a:pt x="5393400" y="511755"/>
                  <a:pt x="5394652" y="508368"/>
                  <a:pt x="5393326" y="505644"/>
                </a:cubicBezTo>
                <a:cubicBezTo>
                  <a:pt x="5392075" y="502846"/>
                  <a:pt x="5388688" y="501668"/>
                  <a:pt x="5385964" y="502920"/>
                </a:cubicBezTo>
                <a:lnTo>
                  <a:pt x="5252191" y="564690"/>
                </a:lnTo>
                <a:cubicBezTo>
                  <a:pt x="5249393" y="565942"/>
                  <a:pt x="5248142" y="569255"/>
                  <a:pt x="5249467" y="572052"/>
                </a:cubicBezTo>
                <a:cubicBezTo>
                  <a:pt x="5250424" y="574114"/>
                  <a:pt x="5252412" y="575292"/>
                  <a:pt x="5254547" y="575292"/>
                </a:cubicBezTo>
                <a:cubicBezTo>
                  <a:pt x="5255283" y="575292"/>
                  <a:pt x="5256093" y="575144"/>
                  <a:pt x="5256829" y="574776"/>
                </a:cubicBezTo>
                <a:close/>
                <a:moveTo>
                  <a:pt x="5388541" y="513522"/>
                </a:moveTo>
                <a:lnTo>
                  <a:pt x="5597484" y="501595"/>
                </a:lnTo>
                <a:cubicBezTo>
                  <a:pt x="5600576" y="501448"/>
                  <a:pt x="5602932" y="498797"/>
                  <a:pt x="5602711" y="495705"/>
                </a:cubicBezTo>
                <a:cubicBezTo>
                  <a:pt x="5602563" y="492613"/>
                  <a:pt x="5599987" y="490183"/>
                  <a:pt x="5596821" y="490478"/>
                </a:cubicBezTo>
                <a:lnTo>
                  <a:pt x="5387878" y="502405"/>
                </a:lnTo>
                <a:cubicBezTo>
                  <a:pt x="5384786" y="502552"/>
                  <a:pt x="5382430" y="505202"/>
                  <a:pt x="5382651" y="508295"/>
                </a:cubicBezTo>
                <a:cubicBezTo>
                  <a:pt x="5382798" y="511313"/>
                  <a:pt x="5385302" y="513595"/>
                  <a:pt x="5388246" y="513522"/>
                </a:cubicBezTo>
                <a:cubicBezTo>
                  <a:pt x="5388320" y="513522"/>
                  <a:pt x="5388467" y="513522"/>
                  <a:pt x="5388541" y="513522"/>
                </a:cubicBezTo>
                <a:close/>
                <a:moveTo>
                  <a:pt x="5704237" y="593403"/>
                </a:moveTo>
                <a:cubicBezTo>
                  <a:pt x="5706299" y="591121"/>
                  <a:pt x="5706151" y="587587"/>
                  <a:pt x="5703869" y="585525"/>
                </a:cubicBezTo>
                <a:lnTo>
                  <a:pt x="5600870" y="491950"/>
                </a:lnTo>
                <a:cubicBezTo>
                  <a:pt x="5598588" y="489889"/>
                  <a:pt x="5595054" y="490036"/>
                  <a:pt x="5592992" y="492318"/>
                </a:cubicBezTo>
                <a:cubicBezTo>
                  <a:pt x="5590931" y="494601"/>
                  <a:pt x="5591078" y="498135"/>
                  <a:pt x="5593360" y="500196"/>
                </a:cubicBezTo>
                <a:lnTo>
                  <a:pt x="5696360" y="593771"/>
                </a:lnTo>
                <a:cubicBezTo>
                  <a:pt x="5697464" y="594728"/>
                  <a:pt x="5698789" y="595244"/>
                  <a:pt x="5700114" y="595244"/>
                </a:cubicBezTo>
                <a:cubicBezTo>
                  <a:pt x="5701660" y="595170"/>
                  <a:pt x="5703207" y="594581"/>
                  <a:pt x="5704237" y="593403"/>
                </a:cubicBezTo>
                <a:close/>
                <a:moveTo>
                  <a:pt x="5790818" y="678585"/>
                </a:moveTo>
                <a:cubicBezTo>
                  <a:pt x="5792953" y="676376"/>
                  <a:pt x="5792953" y="672842"/>
                  <a:pt x="5790745" y="670707"/>
                </a:cubicBezTo>
                <a:lnTo>
                  <a:pt x="5704016" y="585673"/>
                </a:lnTo>
                <a:cubicBezTo>
                  <a:pt x="5701808" y="583537"/>
                  <a:pt x="5698274" y="583537"/>
                  <a:pt x="5696139" y="585746"/>
                </a:cubicBezTo>
                <a:cubicBezTo>
                  <a:pt x="5694004" y="587955"/>
                  <a:pt x="5694004" y="591489"/>
                  <a:pt x="5696212" y="593624"/>
                </a:cubicBezTo>
                <a:lnTo>
                  <a:pt x="5782940" y="678659"/>
                </a:lnTo>
                <a:cubicBezTo>
                  <a:pt x="5784045" y="679763"/>
                  <a:pt x="5785444" y="680278"/>
                  <a:pt x="5786916" y="680278"/>
                </a:cubicBezTo>
                <a:cubicBezTo>
                  <a:pt x="5788315" y="680278"/>
                  <a:pt x="5789788" y="679689"/>
                  <a:pt x="5790818" y="678585"/>
                </a:cubicBezTo>
                <a:close/>
                <a:moveTo>
                  <a:pt x="5865914" y="746024"/>
                </a:moveTo>
                <a:cubicBezTo>
                  <a:pt x="5867975" y="743742"/>
                  <a:pt x="5867754" y="740208"/>
                  <a:pt x="5865472" y="738146"/>
                </a:cubicBezTo>
                <a:lnTo>
                  <a:pt x="5790524" y="670560"/>
                </a:lnTo>
                <a:cubicBezTo>
                  <a:pt x="5788241" y="668499"/>
                  <a:pt x="5784708" y="668720"/>
                  <a:pt x="5782646" y="670928"/>
                </a:cubicBezTo>
                <a:cubicBezTo>
                  <a:pt x="5780585" y="673211"/>
                  <a:pt x="5780805" y="676744"/>
                  <a:pt x="5783088" y="678806"/>
                </a:cubicBezTo>
                <a:lnTo>
                  <a:pt x="5858036" y="746392"/>
                </a:lnTo>
                <a:cubicBezTo>
                  <a:pt x="5859140" y="747349"/>
                  <a:pt x="5860466" y="747864"/>
                  <a:pt x="5861791" y="747791"/>
                </a:cubicBezTo>
                <a:cubicBezTo>
                  <a:pt x="5863337" y="747791"/>
                  <a:pt x="5864810" y="747202"/>
                  <a:pt x="5865914" y="746024"/>
                </a:cubicBezTo>
                <a:close/>
                <a:moveTo>
                  <a:pt x="5931144" y="800726"/>
                </a:moveTo>
                <a:cubicBezTo>
                  <a:pt x="5933132" y="798370"/>
                  <a:pt x="5932837" y="794836"/>
                  <a:pt x="5930481" y="792848"/>
                </a:cubicBezTo>
                <a:lnTo>
                  <a:pt x="5865325" y="737925"/>
                </a:lnTo>
                <a:cubicBezTo>
                  <a:pt x="5862969" y="735937"/>
                  <a:pt x="5859435" y="736232"/>
                  <a:pt x="5857447" y="738588"/>
                </a:cubicBezTo>
                <a:cubicBezTo>
                  <a:pt x="5855459" y="740944"/>
                  <a:pt x="5855754" y="744478"/>
                  <a:pt x="5858110" y="746466"/>
                </a:cubicBezTo>
                <a:lnTo>
                  <a:pt x="5923266" y="801388"/>
                </a:lnTo>
                <a:cubicBezTo>
                  <a:pt x="5924297" y="802272"/>
                  <a:pt x="5925622" y="802714"/>
                  <a:pt x="5926874" y="802714"/>
                </a:cubicBezTo>
                <a:cubicBezTo>
                  <a:pt x="5928493" y="802714"/>
                  <a:pt x="5930113" y="802051"/>
                  <a:pt x="5931144" y="800726"/>
                </a:cubicBezTo>
                <a:close/>
                <a:moveTo>
                  <a:pt x="5988717" y="847845"/>
                </a:moveTo>
                <a:cubicBezTo>
                  <a:pt x="5990631" y="845489"/>
                  <a:pt x="5990337" y="841955"/>
                  <a:pt x="5987907" y="839967"/>
                </a:cubicBezTo>
                <a:lnTo>
                  <a:pt x="5930408" y="792848"/>
                </a:lnTo>
                <a:cubicBezTo>
                  <a:pt x="5928052" y="790934"/>
                  <a:pt x="5924518" y="791229"/>
                  <a:pt x="5922530" y="793658"/>
                </a:cubicBezTo>
                <a:cubicBezTo>
                  <a:pt x="5920616" y="796014"/>
                  <a:pt x="5920910" y="799548"/>
                  <a:pt x="5923340" y="801536"/>
                </a:cubicBezTo>
                <a:lnTo>
                  <a:pt x="5980839" y="848655"/>
                </a:lnTo>
                <a:cubicBezTo>
                  <a:pt x="5981870" y="849538"/>
                  <a:pt x="5983122" y="849906"/>
                  <a:pt x="5984374" y="849906"/>
                </a:cubicBezTo>
                <a:cubicBezTo>
                  <a:pt x="5985993" y="849833"/>
                  <a:pt x="5987613" y="849170"/>
                  <a:pt x="5988717" y="847845"/>
                </a:cubicBezTo>
                <a:close/>
                <a:moveTo>
                  <a:pt x="6036498" y="895626"/>
                </a:moveTo>
                <a:cubicBezTo>
                  <a:pt x="6038634" y="893417"/>
                  <a:pt x="6038634" y="889884"/>
                  <a:pt x="6036425" y="887749"/>
                </a:cubicBezTo>
                <a:lnTo>
                  <a:pt x="5988275" y="840262"/>
                </a:lnTo>
                <a:cubicBezTo>
                  <a:pt x="5986067" y="838126"/>
                  <a:pt x="5982533" y="838126"/>
                  <a:pt x="5980398" y="840335"/>
                </a:cubicBezTo>
                <a:cubicBezTo>
                  <a:pt x="5978263" y="842544"/>
                  <a:pt x="5978263" y="846078"/>
                  <a:pt x="5980471" y="848213"/>
                </a:cubicBezTo>
                <a:lnTo>
                  <a:pt x="6028621" y="895700"/>
                </a:lnTo>
                <a:cubicBezTo>
                  <a:pt x="6029725" y="896804"/>
                  <a:pt x="6031124" y="897320"/>
                  <a:pt x="6032597" y="897320"/>
                </a:cubicBezTo>
                <a:cubicBezTo>
                  <a:pt x="6033996" y="897320"/>
                  <a:pt x="6035468" y="896731"/>
                  <a:pt x="6036498" y="895626"/>
                </a:cubicBezTo>
                <a:close/>
                <a:moveTo>
                  <a:pt x="6072942" y="952390"/>
                </a:moveTo>
                <a:cubicBezTo>
                  <a:pt x="6075519" y="950696"/>
                  <a:pt x="6076181" y="947236"/>
                  <a:pt x="6074488" y="944659"/>
                </a:cubicBezTo>
                <a:lnTo>
                  <a:pt x="6037161" y="888632"/>
                </a:lnTo>
                <a:cubicBezTo>
                  <a:pt x="6035468" y="886055"/>
                  <a:pt x="6032008" y="885393"/>
                  <a:pt x="6029431" y="887086"/>
                </a:cubicBezTo>
                <a:cubicBezTo>
                  <a:pt x="6026854" y="888779"/>
                  <a:pt x="6026191" y="892240"/>
                  <a:pt x="6027885" y="894816"/>
                </a:cubicBezTo>
                <a:lnTo>
                  <a:pt x="6065212" y="950844"/>
                </a:lnTo>
                <a:cubicBezTo>
                  <a:pt x="6066316" y="952463"/>
                  <a:pt x="6068083" y="953347"/>
                  <a:pt x="6069924" y="953347"/>
                </a:cubicBezTo>
                <a:cubicBezTo>
                  <a:pt x="6070955" y="953347"/>
                  <a:pt x="6071985" y="953052"/>
                  <a:pt x="6072942" y="952390"/>
                </a:cubicBezTo>
                <a:close/>
                <a:moveTo>
                  <a:pt x="6110343" y="1020270"/>
                </a:moveTo>
                <a:cubicBezTo>
                  <a:pt x="6113067" y="1018798"/>
                  <a:pt x="6114024" y="1015411"/>
                  <a:pt x="6112478" y="1012687"/>
                </a:cubicBezTo>
                <a:lnTo>
                  <a:pt x="6074709" y="945027"/>
                </a:lnTo>
                <a:cubicBezTo>
                  <a:pt x="6073237" y="942303"/>
                  <a:pt x="6069776" y="941346"/>
                  <a:pt x="6067126" y="942892"/>
                </a:cubicBezTo>
                <a:cubicBezTo>
                  <a:pt x="6064402" y="944365"/>
                  <a:pt x="6063445" y="947751"/>
                  <a:pt x="6064991" y="950476"/>
                </a:cubicBezTo>
                <a:lnTo>
                  <a:pt x="6102759" y="1018135"/>
                </a:lnTo>
                <a:cubicBezTo>
                  <a:pt x="6103790" y="1019976"/>
                  <a:pt x="6105704" y="1021006"/>
                  <a:pt x="6107692" y="1021006"/>
                </a:cubicBezTo>
                <a:cubicBezTo>
                  <a:pt x="6108576" y="1021006"/>
                  <a:pt x="6109459" y="1020786"/>
                  <a:pt x="6110343" y="1020270"/>
                </a:cubicBezTo>
                <a:close/>
                <a:moveTo>
                  <a:pt x="6160333" y="1102728"/>
                </a:moveTo>
                <a:cubicBezTo>
                  <a:pt x="6162983" y="1101109"/>
                  <a:pt x="6163793" y="1097722"/>
                  <a:pt x="6162247" y="1095072"/>
                </a:cubicBezTo>
                <a:lnTo>
                  <a:pt x="6112404" y="1012540"/>
                </a:lnTo>
                <a:cubicBezTo>
                  <a:pt x="6110784" y="1009889"/>
                  <a:pt x="6107324" y="1009080"/>
                  <a:pt x="6104747" y="1010626"/>
                </a:cubicBezTo>
                <a:cubicBezTo>
                  <a:pt x="6102097" y="1012245"/>
                  <a:pt x="6101287" y="1015632"/>
                  <a:pt x="6102833" y="1018282"/>
                </a:cubicBezTo>
                <a:lnTo>
                  <a:pt x="6152676" y="1100814"/>
                </a:lnTo>
                <a:cubicBezTo>
                  <a:pt x="6153707" y="1102581"/>
                  <a:pt x="6155621" y="1103538"/>
                  <a:pt x="6157462" y="1103538"/>
                </a:cubicBezTo>
                <a:cubicBezTo>
                  <a:pt x="6158492" y="1103538"/>
                  <a:pt x="6159449" y="1103317"/>
                  <a:pt x="6160333" y="1102728"/>
                </a:cubicBezTo>
                <a:close/>
                <a:moveTo>
                  <a:pt x="6222912" y="1198954"/>
                </a:moveTo>
                <a:cubicBezTo>
                  <a:pt x="6225490" y="1197260"/>
                  <a:pt x="6226226" y="1193800"/>
                  <a:pt x="6224532" y="1191223"/>
                </a:cubicBezTo>
                <a:lnTo>
                  <a:pt x="6162100" y="1094924"/>
                </a:lnTo>
                <a:cubicBezTo>
                  <a:pt x="6160406" y="1092347"/>
                  <a:pt x="6156946" y="1091611"/>
                  <a:pt x="6154369" y="1093305"/>
                </a:cubicBezTo>
                <a:cubicBezTo>
                  <a:pt x="6151793" y="1094998"/>
                  <a:pt x="6151056" y="1098458"/>
                  <a:pt x="6152750" y="1101035"/>
                </a:cubicBezTo>
                <a:lnTo>
                  <a:pt x="6215182" y="1197334"/>
                </a:lnTo>
                <a:cubicBezTo>
                  <a:pt x="6216287" y="1199027"/>
                  <a:pt x="6218054" y="1199911"/>
                  <a:pt x="6219894" y="1199911"/>
                </a:cubicBezTo>
                <a:cubicBezTo>
                  <a:pt x="6220925" y="1199837"/>
                  <a:pt x="6221955" y="1199543"/>
                  <a:pt x="6222912" y="1198954"/>
                </a:cubicBezTo>
                <a:close/>
                <a:moveTo>
                  <a:pt x="6298597" y="1307695"/>
                </a:moveTo>
                <a:cubicBezTo>
                  <a:pt x="6301100" y="1305928"/>
                  <a:pt x="6301763" y="1302468"/>
                  <a:pt x="6299996" y="1299965"/>
                </a:cubicBezTo>
                <a:lnTo>
                  <a:pt x="6224385" y="1191076"/>
                </a:lnTo>
                <a:cubicBezTo>
                  <a:pt x="6222618" y="1188573"/>
                  <a:pt x="6219158" y="1187910"/>
                  <a:pt x="6216655" y="1189677"/>
                </a:cubicBezTo>
                <a:cubicBezTo>
                  <a:pt x="6214151" y="1191444"/>
                  <a:pt x="6213489" y="1194905"/>
                  <a:pt x="6215256" y="1197408"/>
                </a:cubicBezTo>
                <a:lnTo>
                  <a:pt x="6290867" y="1306296"/>
                </a:lnTo>
                <a:cubicBezTo>
                  <a:pt x="6291971" y="1307842"/>
                  <a:pt x="6293738" y="1308726"/>
                  <a:pt x="6295505" y="1308726"/>
                </a:cubicBezTo>
                <a:cubicBezTo>
                  <a:pt x="6296536" y="1308652"/>
                  <a:pt x="6297640" y="1308358"/>
                  <a:pt x="6298597" y="1307695"/>
                </a:cubicBezTo>
                <a:close/>
                <a:moveTo>
                  <a:pt x="6386356" y="1422695"/>
                </a:moveTo>
                <a:cubicBezTo>
                  <a:pt x="6388786" y="1420854"/>
                  <a:pt x="6389301" y="1417320"/>
                  <a:pt x="6387387" y="1414891"/>
                </a:cubicBezTo>
                <a:lnTo>
                  <a:pt x="6299849" y="1299744"/>
                </a:lnTo>
                <a:cubicBezTo>
                  <a:pt x="6297934" y="1297314"/>
                  <a:pt x="6294474" y="1296799"/>
                  <a:pt x="6292045" y="1298713"/>
                </a:cubicBezTo>
                <a:cubicBezTo>
                  <a:pt x="6289615" y="1300554"/>
                  <a:pt x="6289100" y="1304088"/>
                  <a:pt x="6291014" y="1306517"/>
                </a:cubicBezTo>
                <a:lnTo>
                  <a:pt x="6378552" y="1421664"/>
                </a:lnTo>
                <a:cubicBezTo>
                  <a:pt x="6379656" y="1423136"/>
                  <a:pt x="6381350" y="1423873"/>
                  <a:pt x="6383043" y="1423873"/>
                </a:cubicBezTo>
                <a:cubicBezTo>
                  <a:pt x="6384147" y="1423799"/>
                  <a:pt x="6385325" y="1423431"/>
                  <a:pt x="6386356" y="1422695"/>
                </a:cubicBezTo>
                <a:close/>
                <a:moveTo>
                  <a:pt x="6484864" y="1537400"/>
                </a:moveTo>
                <a:cubicBezTo>
                  <a:pt x="6487220" y="1535412"/>
                  <a:pt x="6487514" y="1531878"/>
                  <a:pt x="6485453" y="1529522"/>
                </a:cubicBezTo>
                <a:lnTo>
                  <a:pt x="6387239" y="1414670"/>
                </a:lnTo>
                <a:cubicBezTo>
                  <a:pt x="6385252" y="1412314"/>
                  <a:pt x="6381718" y="1412093"/>
                  <a:pt x="6379362" y="1414081"/>
                </a:cubicBezTo>
                <a:cubicBezTo>
                  <a:pt x="6377006" y="1416069"/>
                  <a:pt x="6376711" y="1419603"/>
                  <a:pt x="6378773" y="1421958"/>
                </a:cubicBezTo>
                <a:lnTo>
                  <a:pt x="6476986" y="1536811"/>
                </a:lnTo>
                <a:cubicBezTo>
                  <a:pt x="6478091" y="1538136"/>
                  <a:pt x="6479710" y="1538798"/>
                  <a:pt x="6481256" y="1538725"/>
                </a:cubicBezTo>
                <a:cubicBezTo>
                  <a:pt x="6482508" y="1538725"/>
                  <a:pt x="6483759" y="1538283"/>
                  <a:pt x="6484864" y="1537400"/>
                </a:cubicBezTo>
                <a:close/>
                <a:moveTo>
                  <a:pt x="6481404" y="1538725"/>
                </a:moveTo>
                <a:lnTo>
                  <a:pt x="6625484" y="1533571"/>
                </a:lnTo>
                <a:cubicBezTo>
                  <a:pt x="6628576" y="1533498"/>
                  <a:pt x="6630932" y="1530847"/>
                  <a:pt x="6630859" y="1527829"/>
                </a:cubicBezTo>
                <a:cubicBezTo>
                  <a:pt x="6630785" y="1524736"/>
                  <a:pt x="6628282" y="1522380"/>
                  <a:pt x="6625116" y="1522454"/>
                </a:cubicBezTo>
                <a:lnTo>
                  <a:pt x="6481035" y="1527608"/>
                </a:lnTo>
                <a:cubicBezTo>
                  <a:pt x="6477943" y="1527681"/>
                  <a:pt x="6475587" y="1530332"/>
                  <a:pt x="6475661" y="1533350"/>
                </a:cubicBezTo>
                <a:cubicBezTo>
                  <a:pt x="6475735" y="1536369"/>
                  <a:pt x="6478238" y="1538725"/>
                  <a:pt x="6481256" y="1538725"/>
                </a:cubicBezTo>
                <a:cubicBezTo>
                  <a:pt x="6481330" y="1538725"/>
                  <a:pt x="6481330" y="1538725"/>
                  <a:pt x="6481404" y="1538725"/>
                </a:cubicBezTo>
                <a:close/>
                <a:moveTo>
                  <a:pt x="6625705" y="1533498"/>
                </a:moveTo>
                <a:lnTo>
                  <a:pt x="6767577" y="1522675"/>
                </a:lnTo>
                <a:cubicBezTo>
                  <a:pt x="6770669" y="1522454"/>
                  <a:pt x="6772951" y="1519730"/>
                  <a:pt x="6772730" y="1516711"/>
                </a:cubicBezTo>
                <a:cubicBezTo>
                  <a:pt x="6772510" y="1513619"/>
                  <a:pt x="6769786" y="1511190"/>
                  <a:pt x="6766767" y="1511558"/>
                </a:cubicBezTo>
                <a:lnTo>
                  <a:pt x="6624895" y="1522380"/>
                </a:lnTo>
                <a:cubicBezTo>
                  <a:pt x="6621803" y="1522601"/>
                  <a:pt x="6619521" y="1525325"/>
                  <a:pt x="6619742" y="1528344"/>
                </a:cubicBezTo>
                <a:cubicBezTo>
                  <a:pt x="6619962" y="1531289"/>
                  <a:pt x="6622466" y="1533498"/>
                  <a:pt x="6625337" y="1533498"/>
                </a:cubicBezTo>
                <a:cubicBezTo>
                  <a:pt x="6625411" y="1533571"/>
                  <a:pt x="6625558" y="1533571"/>
                  <a:pt x="6625705" y="1533498"/>
                </a:cubicBezTo>
                <a:close/>
                <a:moveTo>
                  <a:pt x="6767724" y="1522675"/>
                </a:moveTo>
                <a:lnTo>
                  <a:pt x="6907829" y="1506920"/>
                </a:lnTo>
                <a:cubicBezTo>
                  <a:pt x="6910921" y="1506552"/>
                  <a:pt x="6913130" y="1503827"/>
                  <a:pt x="6912762" y="1500735"/>
                </a:cubicBezTo>
                <a:cubicBezTo>
                  <a:pt x="6912394" y="1497643"/>
                  <a:pt x="6909596" y="1495434"/>
                  <a:pt x="6906578" y="1495802"/>
                </a:cubicBezTo>
                <a:lnTo>
                  <a:pt x="6766473" y="1511558"/>
                </a:lnTo>
                <a:cubicBezTo>
                  <a:pt x="6763381" y="1511926"/>
                  <a:pt x="6761172" y="1514650"/>
                  <a:pt x="6761540" y="1517742"/>
                </a:cubicBezTo>
                <a:cubicBezTo>
                  <a:pt x="6761834" y="1520613"/>
                  <a:pt x="6764264" y="1522749"/>
                  <a:pt x="6767135" y="1522675"/>
                </a:cubicBezTo>
                <a:cubicBezTo>
                  <a:pt x="6767356" y="1522675"/>
                  <a:pt x="6767577" y="1522675"/>
                  <a:pt x="6767724" y="1522675"/>
                </a:cubicBezTo>
                <a:close/>
                <a:moveTo>
                  <a:pt x="6907977" y="1506920"/>
                </a:moveTo>
                <a:lnTo>
                  <a:pt x="7046609" y="1487041"/>
                </a:lnTo>
                <a:cubicBezTo>
                  <a:pt x="7049628" y="1486600"/>
                  <a:pt x="7051762" y="1483802"/>
                  <a:pt x="7051321" y="1480710"/>
                </a:cubicBezTo>
                <a:cubicBezTo>
                  <a:pt x="7050879" y="1477618"/>
                  <a:pt x="7048008" y="1475409"/>
                  <a:pt x="7044989" y="1475998"/>
                </a:cubicBezTo>
                <a:lnTo>
                  <a:pt x="6906357" y="1495876"/>
                </a:lnTo>
                <a:cubicBezTo>
                  <a:pt x="6903338" y="1496318"/>
                  <a:pt x="6901203" y="1499116"/>
                  <a:pt x="6901645" y="1502208"/>
                </a:cubicBezTo>
                <a:cubicBezTo>
                  <a:pt x="6902013" y="1505005"/>
                  <a:pt x="6904442" y="1506993"/>
                  <a:pt x="6907166" y="1506993"/>
                </a:cubicBezTo>
                <a:cubicBezTo>
                  <a:pt x="6907461" y="1506993"/>
                  <a:pt x="6907755" y="1506993"/>
                  <a:pt x="6907977" y="1506920"/>
                </a:cubicBezTo>
                <a:close/>
                <a:moveTo>
                  <a:pt x="7046756" y="1487041"/>
                </a:moveTo>
                <a:lnTo>
                  <a:pt x="7184726" y="1464734"/>
                </a:lnTo>
                <a:cubicBezTo>
                  <a:pt x="7187745" y="1464218"/>
                  <a:pt x="7189806" y="1461347"/>
                  <a:pt x="7189364" y="1458328"/>
                </a:cubicBezTo>
                <a:cubicBezTo>
                  <a:pt x="7188849" y="1455310"/>
                  <a:pt x="7185977" y="1453248"/>
                  <a:pt x="7182959" y="1453690"/>
                </a:cubicBezTo>
                <a:lnTo>
                  <a:pt x="7044989" y="1475998"/>
                </a:lnTo>
                <a:cubicBezTo>
                  <a:pt x="7041970" y="1476513"/>
                  <a:pt x="7039909" y="1479385"/>
                  <a:pt x="7040351" y="1482403"/>
                </a:cubicBezTo>
                <a:cubicBezTo>
                  <a:pt x="7040793" y="1485127"/>
                  <a:pt x="7043149" y="1487115"/>
                  <a:pt x="7045873" y="1487115"/>
                </a:cubicBezTo>
                <a:cubicBezTo>
                  <a:pt x="7046167" y="1487115"/>
                  <a:pt x="7046462" y="1487041"/>
                  <a:pt x="7046756" y="1487041"/>
                </a:cubicBezTo>
                <a:close/>
                <a:moveTo>
                  <a:pt x="7184726" y="1464660"/>
                </a:moveTo>
                <a:lnTo>
                  <a:pt x="7322917" y="1441690"/>
                </a:lnTo>
                <a:cubicBezTo>
                  <a:pt x="7325935" y="1441174"/>
                  <a:pt x="7327997" y="1438303"/>
                  <a:pt x="7327481" y="1435284"/>
                </a:cubicBezTo>
                <a:cubicBezTo>
                  <a:pt x="7326966" y="1432266"/>
                  <a:pt x="7324021" y="1430204"/>
                  <a:pt x="7321076" y="1430720"/>
                </a:cubicBezTo>
                <a:lnTo>
                  <a:pt x="7182885" y="1453690"/>
                </a:lnTo>
                <a:cubicBezTo>
                  <a:pt x="7179867" y="1454205"/>
                  <a:pt x="7177805" y="1457077"/>
                  <a:pt x="7178321" y="1460095"/>
                </a:cubicBezTo>
                <a:cubicBezTo>
                  <a:pt x="7178762" y="1462819"/>
                  <a:pt x="7181192" y="1464807"/>
                  <a:pt x="7183842" y="1464734"/>
                </a:cubicBezTo>
                <a:cubicBezTo>
                  <a:pt x="7184137" y="1464734"/>
                  <a:pt x="7184432" y="1464734"/>
                  <a:pt x="7184726" y="1464660"/>
                </a:cubicBezTo>
                <a:close/>
                <a:moveTo>
                  <a:pt x="7458899" y="1553008"/>
                </a:moveTo>
                <a:cubicBezTo>
                  <a:pt x="7460887" y="1550652"/>
                  <a:pt x="7460592" y="1547118"/>
                  <a:pt x="7458310" y="1545130"/>
                </a:cubicBezTo>
                <a:lnTo>
                  <a:pt x="7325641" y="1431898"/>
                </a:lnTo>
                <a:cubicBezTo>
                  <a:pt x="7323285" y="1429910"/>
                  <a:pt x="7319751" y="1430204"/>
                  <a:pt x="7317763" y="1432487"/>
                </a:cubicBezTo>
                <a:cubicBezTo>
                  <a:pt x="7315775" y="1434843"/>
                  <a:pt x="7316070" y="1438376"/>
                  <a:pt x="7318352" y="1440364"/>
                </a:cubicBezTo>
                <a:lnTo>
                  <a:pt x="7451021" y="1553597"/>
                </a:lnTo>
                <a:cubicBezTo>
                  <a:pt x="7452052" y="1554480"/>
                  <a:pt x="7453377" y="1554922"/>
                  <a:pt x="7454702" y="1554922"/>
                </a:cubicBezTo>
                <a:cubicBezTo>
                  <a:pt x="7456248" y="1554922"/>
                  <a:pt x="7457868" y="1554259"/>
                  <a:pt x="7458899" y="1553008"/>
                </a:cubicBezTo>
                <a:close/>
                <a:moveTo>
                  <a:pt x="7590168" y="1663516"/>
                </a:moveTo>
                <a:cubicBezTo>
                  <a:pt x="7592156" y="1661160"/>
                  <a:pt x="7591862" y="1657626"/>
                  <a:pt x="7589506" y="1655639"/>
                </a:cubicBezTo>
                <a:lnTo>
                  <a:pt x="7458310" y="1545056"/>
                </a:lnTo>
                <a:cubicBezTo>
                  <a:pt x="7455954" y="1543069"/>
                  <a:pt x="7452420" y="1543363"/>
                  <a:pt x="7450432" y="1545719"/>
                </a:cubicBezTo>
                <a:cubicBezTo>
                  <a:pt x="7448444" y="1548075"/>
                  <a:pt x="7448739" y="1551609"/>
                  <a:pt x="7451095" y="1553597"/>
                </a:cubicBezTo>
                <a:lnTo>
                  <a:pt x="7582291" y="1664179"/>
                </a:lnTo>
                <a:cubicBezTo>
                  <a:pt x="7583322" y="1665062"/>
                  <a:pt x="7584647" y="1665504"/>
                  <a:pt x="7585899" y="1665504"/>
                </a:cubicBezTo>
                <a:cubicBezTo>
                  <a:pt x="7587518" y="1665504"/>
                  <a:pt x="7589065" y="1664841"/>
                  <a:pt x="7590168" y="1663516"/>
                </a:cubicBezTo>
                <a:close/>
                <a:moveTo>
                  <a:pt x="7720040" y="1777338"/>
                </a:moveTo>
                <a:cubicBezTo>
                  <a:pt x="7722101" y="1774982"/>
                  <a:pt x="7721807" y="1771521"/>
                  <a:pt x="7719525" y="1769460"/>
                </a:cubicBezTo>
                <a:lnTo>
                  <a:pt x="7589580" y="1655786"/>
                </a:lnTo>
                <a:cubicBezTo>
                  <a:pt x="7587224" y="1653798"/>
                  <a:pt x="7583763" y="1653945"/>
                  <a:pt x="7581702" y="1656301"/>
                </a:cubicBezTo>
                <a:cubicBezTo>
                  <a:pt x="7579641" y="1658657"/>
                  <a:pt x="7579936" y="1662117"/>
                  <a:pt x="7582217" y="1664179"/>
                </a:cubicBezTo>
                <a:lnTo>
                  <a:pt x="7712163" y="1777853"/>
                </a:lnTo>
                <a:cubicBezTo>
                  <a:pt x="7713267" y="1778810"/>
                  <a:pt x="7714592" y="1779252"/>
                  <a:pt x="7715844" y="1779252"/>
                </a:cubicBezTo>
                <a:cubicBezTo>
                  <a:pt x="7717463" y="1779178"/>
                  <a:pt x="7719009" y="1778589"/>
                  <a:pt x="7720040" y="1777338"/>
                </a:cubicBezTo>
                <a:close/>
                <a:moveTo>
                  <a:pt x="7849028" y="1900436"/>
                </a:moveTo>
                <a:cubicBezTo>
                  <a:pt x="7851163" y="1898227"/>
                  <a:pt x="7851089" y="1894693"/>
                  <a:pt x="7848807" y="1892558"/>
                </a:cubicBezTo>
                <a:lnTo>
                  <a:pt x="7719746" y="1769607"/>
                </a:lnTo>
                <a:cubicBezTo>
                  <a:pt x="7717537" y="1767472"/>
                  <a:pt x="7714003" y="1767546"/>
                  <a:pt x="7711868" y="1769828"/>
                </a:cubicBezTo>
                <a:cubicBezTo>
                  <a:pt x="7709733" y="1772037"/>
                  <a:pt x="7709806" y="1775571"/>
                  <a:pt x="7712089" y="1777706"/>
                </a:cubicBezTo>
                <a:lnTo>
                  <a:pt x="7841150" y="1900656"/>
                </a:lnTo>
                <a:cubicBezTo>
                  <a:pt x="7842255" y="1901687"/>
                  <a:pt x="7843653" y="1902203"/>
                  <a:pt x="7845053" y="1902203"/>
                </a:cubicBezTo>
                <a:cubicBezTo>
                  <a:pt x="7846451" y="1902129"/>
                  <a:pt x="7847923" y="1901540"/>
                  <a:pt x="7849028" y="1900436"/>
                </a:cubicBezTo>
                <a:close/>
                <a:moveTo>
                  <a:pt x="7961524" y="2032957"/>
                </a:moveTo>
                <a:cubicBezTo>
                  <a:pt x="7963880" y="2030969"/>
                  <a:pt x="7964175" y="2027436"/>
                  <a:pt x="7962113" y="2025080"/>
                </a:cubicBezTo>
                <a:lnTo>
                  <a:pt x="7849175" y="1892926"/>
                </a:lnTo>
                <a:cubicBezTo>
                  <a:pt x="7847187" y="1890570"/>
                  <a:pt x="7843653" y="1890349"/>
                  <a:pt x="7841298" y="1892337"/>
                </a:cubicBezTo>
                <a:cubicBezTo>
                  <a:pt x="7838941" y="1894325"/>
                  <a:pt x="7838647" y="1897859"/>
                  <a:pt x="7840708" y="1900215"/>
                </a:cubicBezTo>
                <a:lnTo>
                  <a:pt x="7953647" y="2032368"/>
                </a:lnTo>
                <a:cubicBezTo>
                  <a:pt x="7954751" y="2033694"/>
                  <a:pt x="7956371" y="2034356"/>
                  <a:pt x="7957917" y="2034283"/>
                </a:cubicBezTo>
                <a:cubicBezTo>
                  <a:pt x="7959241" y="2034283"/>
                  <a:pt x="7960493" y="2033841"/>
                  <a:pt x="7961524" y="2032957"/>
                </a:cubicBezTo>
                <a:close/>
                <a:moveTo>
                  <a:pt x="8041553" y="2174608"/>
                </a:moveTo>
                <a:cubicBezTo>
                  <a:pt x="8044203" y="2173062"/>
                  <a:pt x="8045160" y="2169676"/>
                  <a:pt x="8043614" y="2167025"/>
                </a:cubicBezTo>
                <a:lnTo>
                  <a:pt x="7962776" y="2025963"/>
                </a:lnTo>
                <a:cubicBezTo>
                  <a:pt x="7961229" y="2023239"/>
                  <a:pt x="7957769" y="2022356"/>
                  <a:pt x="7955193" y="2023902"/>
                </a:cubicBezTo>
                <a:cubicBezTo>
                  <a:pt x="7952542" y="2025448"/>
                  <a:pt x="7951585" y="2028834"/>
                  <a:pt x="7953131" y="2031485"/>
                </a:cubicBezTo>
                <a:lnTo>
                  <a:pt x="8033969" y="2172547"/>
                </a:lnTo>
                <a:cubicBezTo>
                  <a:pt x="8035000" y="2174388"/>
                  <a:pt x="8036914" y="2175345"/>
                  <a:pt x="8038829" y="2175345"/>
                </a:cubicBezTo>
                <a:cubicBezTo>
                  <a:pt x="8039786" y="2175345"/>
                  <a:pt x="8040669" y="2175124"/>
                  <a:pt x="8041553" y="2174608"/>
                </a:cubicBezTo>
                <a:close/>
                <a:moveTo>
                  <a:pt x="8078953" y="2258686"/>
                </a:moveTo>
                <a:cubicBezTo>
                  <a:pt x="8081751" y="2257434"/>
                  <a:pt x="8083002" y="2254122"/>
                  <a:pt x="8081751" y="2251324"/>
                </a:cubicBezTo>
                <a:lnTo>
                  <a:pt x="8043908" y="2167467"/>
                </a:lnTo>
                <a:cubicBezTo>
                  <a:pt x="8042657" y="2164669"/>
                  <a:pt x="8039270" y="2163418"/>
                  <a:pt x="8036546" y="2164669"/>
                </a:cubicBezTo>
                <a:cubicBezTo>
                  <a:pt x="8033748" y="2165921"/>
                  <a:pt x="8032497" y="2169234"/>
                  <a:pt x="8033748" y="2172032"/>
                </a:cubicBezTo>
                <a:lnTo>
                  <a:pt x="8071591" y="2255888"/>
                </a:lnTo>
                <a:cubicBezTo>
                  <a:pt x="8072548" y="2257950"/>
                  <a:pt x="8074609" y="2259201"/>
                  <a:pt x="8076745" y="2259201"/>
                </a:cubicBezTo>
                <a:cubicBezTo>
                  <a:pt x="8077481" y="2259201"/>
                  <a:pt x="8078217" y="2259054"/>
                  <a:pt x="8078953" y="2258686"/>
                </a:cubicBezTo>
                <a:close/>
                <a:moveTo>
                  <a:pt x="8054363" y="2299179"/>
                </a:moveTo>
                <a:lnTo>
                  <a:pt x="8081383" y="2256625"/>
                </a:lnTo>
                <a:cubicBezTo>
                  <a:pt x="8083076" y="2254048"/>
                  <a:pt x="8082266" y="2250588"/>
                  <a:pt x="8079690" y="2248968"/>
                </a:cubicBezTo>
                <a:cubicBezTo>
                  <a:pt x="8077112" y="2247274"/>
                  <a:pt x="8073652" y="2248084"/>
                  <a:pt x="8072033" y="2250661"/>
                </a:cubicBezTo>
                <a:lnTo>
                  <a:pt x="8045013" y="2293215"/>
                </a:lnTo>
                <a:cubicBezTo>
                  <a:pt x="8043319" y="2295792"/>
                  <a:pt x="8044129" y="2299252"/>
                  <a:pt x="8046706" y="2300872"/>
                </a:cubicBezTo>
                <a:cubicBezTo>
                  <a:pt x="8047663" y="2301461"/>
                  <a:pt x="8048694" y="2301756"/>
                  <a:pt x="8049725" y="2301756"/>
                </a:cubicBezTo>
                <a:cubicBezTo>
                  <a:pt x="8051492" y="2301756"/>
                  <a:pt x="8053258" y="2300872"/>
                  <a:pt x="8054363" y="2299179"/>
                </a:cubicBezTo>
                <a:close/>
                <a:moveTo>
                  <a:pt x="8037577" y="2325536"/>
                </a:moveTo>
                <a:lnTo>
                  <a:pt x="8054289" y="2299179"/>
                </a:lnTo>
                <a:cubicBezTo>
                  <a:pt x="8055982" y="2296602"/>
                  <a:pt x="8055173" y="2293142"/>
                  <a:pt x="8052596" y="2291522"/>
                </a:cubicBezTo>
                <a:cubicBezTo>
                  <a:pt x="8050019" y="2289829"/>
                  <a:pt x="8046559" y="2290639"/>
                  <a:pt x="8044939" y="2293215"/>
                </a:cubicBezTo>
                <a:lnTo>
                  <a:pt x="8028226" y="2319572"/>
                </a:lnTo>
                <a:cubicBezTo>
                  <a:pt x="8026533" y="2322149"/>
                  <a:pt x="8027343" y="2325610"/>
                  <a:pt x="8029920" y="2327229"/>
                </a:cubicBezTo>
                <a:cubicBezTo>
                  <a:pt x="8030878" y="2327818"/>
                  <a:pt x="8031908" y="2328113"/>
                  <a:pt x="8032938" y="2328113"/>
                </a:cubicBezTo>
                <a:cubicBezTo>
                  <a:pt x="8034779" y="2328113"/>
                  <a:pt x="8036546" y="2327229"/>
                  <a:pt x="8037577" y="2325536"/>
                </a:cubicBezTo>
                <a:close/>
                <a:moveTo>
                  <a:pt x="8024399" y="2368974"/>
                </a:moveTo>
                <a:lnTo>
                  <a:pt x="8038240" y="2324211"/>
                </a:lnTo>
                <a:cubicBezTo>
                  <a:pt x="8039123" y="2321266"/>
                  <a:pt x="8037503" y="2318174"/>
                  <a:pt x="8034559" y="2317216"/>
                </a:cubicBezTo>
                <a:cubicBezTo>
                  <a:pt x="8031614" y="2316333"/>
                  <a:pt x="8028521" y="2317953"/>
                  <a:pt x="8027564" y="2320898"/>
                </a:cubicBezTo>
                <a:lnTo>
                  <a:pt x="8013723" y="2365661"/>
                </a:lnTo>
                <a:cubicBezTo>
                  <a:pt x="8012839" y="2368606"/>
                  <a:pt x="8014459" y="2371698"/>
                  <a:pt x="8017404" y="2372655"/>
                </a:cubicBezTo>
                <a:cubicBezTo>
                  <a:pt x="8017994" y="2372802"/>
                  <a:pt x="8018508" y="2372876"/>
                  <a:pt x="8019097" y="2372876"/>
                </a:cubicBezTo>
                <a:cubicBezTo>
                  <a:pt x="8021527" y="2372876"/>
                  <a:pt x="8023662" y="2371403"/>
                  <a:pt x="8024399" y="2368974"/>
                </a:cubicBezTo>
                <a:close/>
                <a:moveTo>
                  <a:pt x="8013796" y="2390987"/>
                </a:moveTo>
                <a:lnTo>
                  <a:pt x="8024104" y="2369784"/>
                </a:lnTo>
                <a:cubicBezTo>
                  <a:pt x="8025430" y="2366986"/>
                  <a:pt x="8024325" y="2363673"/>
                  <a:pt x="8021527" y="2362348"/>
                </a:cubicBezTo>
                <a:cubicBezTo>
                  <a:pt x="8018730" y="2361022"/>
                  <a:pt x="8015416" y="2362127"/>
                  <a:pt x="8014091" y="2364924"/>
                </a:cubicBezTo>
                <a:lnTo>
                  <a:pt x="8003784" y="2386128"/>
                </a:lnTo>
                <a:cubicBezTo>
                  <a:pt x="8002458" y="2388926"/>
                  <a:pt x="8003563" y="2392239"/>
                  <a:pt x="8006360" y="2393564"/>
                </a:cubicBezTo>
                <a:cubicBezTo>
                  <a:pt x="8007170" y="2393932"/>
                  <a:pt x="8007980" y="2394153"/>
                  <a:pt x="8008864" y="2394153"/>
                </a:cubicBezTo>
                <a:cubicBezTo>
                  <a:pt x="8010851" y="2394079"/>
                  <a:pt x="8012839" y="2392901"/>
                  <a:pt x="8013796" y="2390987"/>
                </a:cubicBezTo>
                <a:close/>
                <a:moveTo>
                  <a:pt x="7971242" y="2460487"/>
                </a:moveTo>
                <a:lnTo>
                  <a:pt x="8013502" y="2391429"/>
                </a:lnTo>
                <a:cubicBezTo>
                  <a:pt x="8015122" y="2388778"/>
                  <a:pt x="8014312" y="2385392"/>
                  <a:pt x="8011661" y="2383772"/>
                </a:cubicBezTo>
                <a:cubicBezTo>
                  <a:pt x="8009084" y="2382226"/>
                  <a:pt x="8005624" y="2382962"/>
                  <a:pt x="8004005" y="2385612"/>
                </a:cubicBezTo>
                <a:lnTo>
                  <a:pt x="7961745" y="2454671"/>
                </a:lnTo>
                <a:cubicBezTo>
                  <a:pt x="7960125" y="2457321"/>
                  <a:pt x="7960936" y="2460708"/>
                  <a:pt x="7963586" y="2462328"/>
                </a:cubicBezTo>
                <a:cubicBezTo>
                  <a:pt x="7964469" y="2462917"/>
                  <a:pt x="7965500" y="2463138"/>
                  <a:pt x="7966531" y="2463138"/>
                </a:cubicBezTo>
                <a:cubicBezTo>
                  <a:pt x="7968372" y="2463138"/>
                  <a:pt x="7970212" y="2462181"/>
                  <a:pt x="7971242" y="2460487"/>
                </a:cubicBezTo>
                <a:close/>
                <a:moveTo>
                  <a:pt x="7954898" y="2487212"/>
                </a:moveTo>
                <a:lnTo>
                  <a:pt x="7971242" y="2460487"/>
                </a:lnTo>
                <a:cubicBezTo>
                  <a:pt x="7972862" y="2457837"/>
                  <a:pt x="7971979" y="2454450"/>
                  <a:pt x="7969401" y="2452831"/>
                </a:cubicBezTo>
                <a:cubicBezTo>
                  <a:pt x="7966825" y="2451284"/>
                  <a:pt x="7963365" y="2452094"/>
                  <a:pt x="7961745" y="2454671"/>
                </a:cubicBezTo>
                <a:lnTo>
                  <a:pt x="7945400" y="2481396"/>
                </a:lnTo>
                <a:cubicBezTo>
                  <a:pt x="7943781" y="2484047"/>
                  <a:pt x="7944664" y="2487433"/>
                  <a:pt x="7947241" y="2489053"/>
                </a:cubicBezTo>
                <a:cubicBezTo>
                  <a:pt x="7948125" y="2489642"/>
                  <a:pt x="7949155" y="2489863"/>
                  <a:pt x="7950186" y="2489863"/>
                </a:cubicBezTo>
                <a:cubicBezTo>
                  <a:pt x="7952027" y="2489863"/>
                  <a:pt x="7953867" y="2488906"/>
                  <a:pt x="7954898" y="2487212"/>
                </a:cubicBezTo>
                <a:close/>
                <a:moveTo>
                  <a:pt x="7939732" y="2512024"/>
                </a:moveTo>
                <a:lnTo>
                  <a:pt x="7954898" y="2487212"/>
                </a:lnTo>
                <a:cubicBezTo>
                  <a:pt x="7956517" y="2484562"/>
                  <a:pt x="7955708" y="2481175"/>
                  <a:pt x="7953057" y="2479556"/>
                </a:cubicBezTo>
                <a:cubicBezTo>
                  <a:pt x="7950481" y="2478010"/>
                  <a:pt x="7947021" y="2478819"/>
                  <a:pt x="7945400" y="2481396"/>
                </a:cubicBezTo>
                <a:lnTo>
                  <a:pt x="7930234" y="2506207"/>
                </a:lnTo>
                <a:cubicBezTo>
                  <a:pt x="7928615" y="2508858"/>
                  <a:pt x="7929425" y="2512244"/>
                  <a:pt x="7932075" y="2513864"/>
                </a:cubicBezTo>
                <a:cubicBezTo>
                  <a:pt x="7932958" y="2514453"/>
                  <a:pt x="7933989" y="2514674"/>
                  <a:pt x="7935020" y="2514674"/>
                </a:cubicBezTo>
                <a:cubicBezTo>
                  <a:pt x="7936861" y="2514674"/>
                  <a:pt x="7938701" y="2513717"/>
                  <a:pt x="7939732" y="2512024"/>
                </a:cubicBezTo>
                <a:close/>
                <a:moveTo>
                  <a:pt x="7919265" y="2618924"/>
                </a:moveTo>
                <a:lnTo>
                  <a:pt x="7918822" y="2544491"/>
                </a:lnTo>
                <a:cubicBezTo>
                  <a:pt x="7918822" y="2541399"/>
                  <a:pt x="7916319" y="2538896"/>
                  <a:pt x="7913227" y="2538970"/>
                </a:cubicBezTo>
                <a:cubicBezTo>
                  <a:pt x="7913227" y="2538970"/>
                  <a:pt x="7913227" y="2538970"/>
                  <a:pt x="7913227" y="2538970"/>
                </a:cubicBezTo>
                <a:cubicBezTo>
                  <a:pt x="7910135" y="2538970"/>
                  <a:pt x="7907705" y="2541473"/>
                  <a:pt x="7907705" y="2544565"/>
                </a:cubicBezTo>
                <a:lnTo>
                  <a:pt x="7908147" y="2618998"/>
                </a:lnTo>
                <a:cubicBezTo>
                  <a:pt x="7908147" y="2622090"/>
                  <a:pt x="7910650" y="2624593"/>
                  <a:pt x="7913743" y="2624520"/>
                </a:cubicBezTo>
                <a:cubicBezTo>
                  <a:pt x="7913743" y="2624520"/>
                  <a:pt x="7913743" y="2624520"/>
                  <a:pt x="7913743" y="2624520"/>
                </a:cubicBezTo>
                <a:cubicBezTo>
                  <a:pt x="7916835" y="2624520"/>
                  <a:pt x="7919338" y="2622017"/>
                  <a:pt x="7919265" y="2618924"/>
                </a:cubicBezTo>
                <a:close/>
                <a:moveTo>
                  <a:pt x="7939732" y="2708892"/>
                </a:moveTo>
                <a:cubicBezTo>
                  <a:pt x="7942676" y="2708009"/>
                  <a:pt x="7944370" y="2704916"/>
                  <a:pt x="7943560" y="2701971"/>
                </a:cubicBezTo>
                <a:lnTo>
                  <a:pt x="7919043" y="2617452"/>
                </a:lnTo>
                <a:cubicBezTo>
                  <a:pt x="7918160" y="2614507"/>
                  <a:pt x="7915141" y="2612814"/>
                  <a:pt x="7912123" y="2613624"/>
                </a:cubicBezTo>
                <a:cubicBezTo>
                  <a:pt x="7909178" y="2614507"/>
                  <a:pt x="7907485" y="2617599"/>
                  <a:pt x="7908295" y="2620544"/>
                </a:cubicBezTo>
                <a:lnTo>
                  <a:pt x="7932811" y="2705064"/>
                </a:lnTo>
                <a:cubicBezTo>
                  <a:pt x="7933547" y="2707493"/>
                  <a:pt x="7935756" y="2709113"/>
                  <a:pt x="7938185" y="2709113"/>
                </a:cubicBezTo>
                <a:cubicBezTo>
                  <a:pt x="7938775" y="2709113"/>
                  <a:pt x="7939216" y="2709039"/>
                  <a:pt x="7939732" y="2708892"/>
                </a:cubicBezTo>
                <a:close/>
                <a:moveTo>
                  <a:pt x="7988028" y="2801436"/>
                </a:moveTo>
                <a:cubicBezTo>
                  <a:pt x="7990752" y="2800038"/>
                  <a:pt x="7991857" y="2796651"/>
                  <a:pt x="7990459" y="2793927"/>
                </a:cubicBezTo>
                <a:lnTo>
                  <a:pt x="7943192" y="2701014"/>
                </a:lnTo>
                <a:cubicBezTo>
                  <a:pt x="7941793" y="2698290"/>
                  <a:pt x="7938480" y="2697186"/>
                  <a:pt x="7935682" y="2698585"/>
                </a:cubicBezTo>
                <a:cubicBezTo>
                  <a:pt x="7932958" y="2699984"/>
                  <a:pt x="7931854" y="2703370"/>
                  <a:pt x="7933253" y="2706094"/>
                </a:cubicBezTo>
                <a:lnTo>
                  <a:pt x="7980519" y="2799007"/>
                </a:lnTo>
                <a:cubicBezTo>
                  <a:pt x="7981549" y="2800921"/>
                  <a:pt x="7983464" y="2802099"/>
                  <a:pt x="7985525" y="2802025"/>
                </a:cubicBezTo>
                <a:cubicBezTo>
                  <a:pt x="7986409" y="2802025"/>
                  <a:pt x="7987219" y="2801804"/>
                  <a:pt x="7988028" y="2801436"/>
                </a:cubicBezTo>
                <a:close/>
                <a:moveTo>
                  <a:pt x="8058706" y="2898840"/>
                </a:moveTo>
                <a:cubicBezTo>
                  <a:pt x="8061210" y="2897073"/>
                  <a:pt x="8061799" y="2893539"/>
                  <a:pt x="8060032" y="2891036"/>
                </a:cubicBezTo>
                <a:lnTo>
                  <a:pt x="7990090" y="2793191"/>
                </a:lnTo>
                <a:cubicBezTo>
                  <a:pt x="7988323" y="2790687"/>
                  <a:pt x="7984789" y="2790098"/>
                  <a:pt x="7982286" y="2791865"/>
                </a:cubicBezTo>
                <a:cubicBezTo>
                  <a:pt x="7979783" y="2793632"/>
                  <a:pt x="7979194" y="2797166"/>
                  <a:pt x="7980961" y="2799669"/>
                </a:cubicBezTo>
                <a:lnTo>
                  <a:pt x="8050903" y="2897515"/>
                </a:lnTo>
                <a:cubicBezTo>
                  <a:pt x="8052007" y="2899061"/>
                  <a:pt x="8053701" y="2899871"/>
                  <a:pt x="8055467" y="2899871"/>
                </a:cubicBezTo>
                <a:cubicBezTo>
                  <a:pt x="8056572" y="2899871"/>
                  <a:pt x="8057676" y="2899502"/>
                  <a:pt x="8058706" y="2898840"/>
                </a:cubicBezTo>
                <a:close/>
                <a:moveTo>
                  <a:pt x="8151545" y="2997495"/>
                </a:moveTo>
                <a:cubicBezTo>
                  <a:pt x="8153828" y="2995433"/>
                  <a:pt x="8153902" y="2991900"/>
                  <a:pt x="8151840" y="2989617"/>
                </a:cubicBezTo>
                <a:lnTo>
                  <a:pt x="8059516" y="2890447"/>
                </a:lnTo>
                <a:cubicBezTo>
                  <a:pt x="8057455" y="2888165"/>
                  <a:pt x="8053922" y="2888091"/>
                  <a:pt x="8051639" y="2890152"/>
                </a:cubicBezTo>
                <a:cubicBezTo>
                  <a:pt x="8049357" y="2892214"/>
                  <a:pt x="8049283" y="2895748"/>
                  <a:pt x="8051344" y="2898030"/>
                </a:cubicBezTo>
                <a:lnTo>
                  <a:pt x="8143668" y="2997200"/>
                </a:lnTo>
                <a:cubicBezTo>
                  <a:pt x="8144772" y="2998378"/>
                  <a:pt x="8146245" y="2998967"/>
                  <a:pt x="8147791" y="2998967"/>
                </a:cubicBezTo>
                <a:cubicBezTo>
                  <a:pt x="8149116" y="2998967"/>
                  <a:pt x="8150442" y="2998452"/>
                  <a:pt x="8151545" y="2997495"/>
                </a:cubicBezTo>
                <a:close/>
                <a:moveTo>
                  <a:pt x="8265294" y="3095782"/>
                </a:moveTo>
                <a:cubicBezTo>
                  <a:pt x="8267282" y="3093426"/>
                  <a:pt x="8267060" y="3089966"/>
                  <a:pt x="8264778" y="3087904"/>
                </a:cubicBezTo>
                <a:lnTo>
                  <a:pt x="8151399" y="2989176"/>
                </a:lnTo>
                <a:cubicBezTo>
                  <a:pt x="8149116" y="2987188"/>
                  <a:pt x="8145582" y="2987408"/>
                  <a:pt x="8143521" y="2989691"/>
                </a:cubicBezTo>
                <a:cubicBezTo>
                  <a:pt x="8141533" y="2992047"/>
                  <a:pt x="8141754" y="2995507"/>
                  <a:pt x="8144036" y="2997568"/>
                </a:cubicBezTo>
                <a:lnTo>
                  <a:pt x="8257415" y="3096297"/>
                </a:lnTo>
                <a:cubicBezTo>
                  <a:pt x="8258446" y="3097254"/>
                  <a:pt x="8259772" y="3097696"/>
                  <a:pt x="8261097" y="3097696"/>
                </a:cubicBezTo>
                <a:cubicBezTo>
                  <a:pt x="8262643" y="3097696"/>
                  <a:pt x="8264189" y="3097107"/>
                  <a:pt x="8265294" y="3095782"/>
                </a:cubicBezTo>
                <a:close/>
                <a:moveTo>
                  <a:pt x="8398625" y="3191934"/>
                </a:moveTo>
                <a:cubicBezTo>
                  <a:pt x="8400465" y="3189430"/>
                  <a:pt x="8399877" y="3185970"/>
                  <a:pt x="8397373" y="3184130"/>
                </a:cubicBezTo>
                <a:lnTo>
                  <a:pt x="8264336" y="3087610"/>
                </a:lnTo>
                <a:cubicBezTo>
                  <a:pt x="8261833" y="3085769"/>
                  <a:pt x="8258373" y="3086358"/>
                  <a:pt x="8256532" y="3088861"/>
                </a:cubicBezTo>
                <a:cubicBezTo>
                  <a:pt x="8254691" y="3091365"/>
                  <a:pt x="8255281" y="3094825"/>
                  <a:pt x="8257784" y="3096665"/>
                </a:cubicBezTo>
                <a:lnTo>
                  <a:pt x="8390820" y="3193185"/>
                </a:lnTo>
                <a:cubicBezTo>
                  <a:pt x="8391851" y="3193922"/>
                  <a:pt x="8392956" y="3194290"/>
                  <a:pt x="8394134" y="3194216"/>
                </a:cubicBezTo>
                <a:cubicBezTo>
                  <a:pt x="8395901" y="3194216"/>
                  <a:pt x="8397594" y="3193406"/>
                  <a:pt x="8398625" y="3191934"/>
                </a:cubicBezTo>
                <a:close/>
                <a:moveTo>
                  <a:pt x="8546386" y="3275938"/>
                </a:moveTo>
                <a:cubicBezTo>
                  <a:pt x="8547933" y="3273287"/>
                  <a:pt x="8546976" y="3269827"/>
                  <a:pt x="8544325" y="3268355"/>
                </a:cubicBezTo>
                <a:lnTo>
                  <a:pt x="8396932" y="3183835"/>
                </a:lnTo>
                <a:cubicBezTo>
                  <a:pt x="8394281" y="3182289"/>
                  <a:pt x="8390820" y="3183246"/>
                  <a:pt x="8389348" y="3185897"/>
                </a:cubicBezTo>
                <a:cubicBezTo>
                  <a:pt x="8387803" y="3188547"/>
                  <a:pt x="8388760" y="3192007"/>
                  <a:pt x="8391410" y="3193480"/>
                </a:cubicBezTo>
                <a:lnTo>
                  <a:pt x="8538804" y="3277999"/>
                </a:lnTo>
                <a:cubicBezTo>
                  <a:pt x="8539687" y="3278515"/>
                  <a:pt x="8540644" y="3278735"/>
                  <a:pt x="8541601" y="3278735"/>
                </a:cubicBezTo>
                <a:cubicBezTo>
                  <a:pt x="8543516" y="3278735"/>
                  <a:pt x="8545356" y="3277778"/>
                  <a:pt x="8546386" y="3275938"/>
                </a:cubicBezTo>
                <a:close/>
                <a:moveTo>
                  <a:pt x="8703278" y="3338149"/>
                </a:moveTo>
                <a:cubicBezTo>
                  <a:pt x="8704456" y="3335278"/>
                  <a:pt x="8703056" y="3332039"/>
                  <a:pt x="8700185" y="3330934"/>
                </a:cubicBezTo>
                <a:lnTo>
                  <a:pt x="8543662" y="3268060"/>
                </a:lnTo>
                <a:cubicBezTo>
                  <a:pt x="8540864" y="3266882"/>
                  <a:pt x="8537552" y="3268281"/>
                  <a:pt x="8536447" y="3271152"/>
                </a:cubicBezTo>
                <a:cubicBezTo>
                  <a:pt x="8535270" y="3274024"/>
                  <a:pt x="8536668" y="3277263"/>
                  <a:pt x="8539540" y="3278367"/>
                </a:cubicBezTo>
                <a:lnTo>
                  <a:pt x="8696063" y="3341241"/>
                </a:lnTo>
                <a:cubicBezTo>
                  <a:pt x="8696725" y="3341536"/>
                  <a:pt x="8697461" y="3341610"/>
                  <a:pt x="8698197" y="3341610"/>
                </a:cubicBezTo>
                <a:cubicBezTo>
                  <a:pt x="8700332" y="3341610"/>
                  <a:pt x="8702394" y="3340285"/>
                  <a:pt x="8703278" y="3338149"/>
                </a:cubicBezTo>
                <a:close/>
                <a:moveTo>
                  <a:pt x="8862966" y="3372679"/>
                </a:moveTo>
                <a:cubicBezTo>
                  <a:pt x="8863629" y="3369660"/>
                  <a:pt x="8861715" y="3366715"/>
                  <a:pt x="8858770" y="3366053"/>
                </a:cubicBezTo>
                <a:lnTo>
                  <a:pt x="8699302" y="3330640"/>
                </a:lnTo>
                <a:cubicBezTo>
                  <a:pt x="8696210" y="3329977"/>
                  <a:pt x="8693265" y="3331891"/>
                  <a:pt x="8692675" y="3334836"/>
                </a:cubicBezTo>
                <a:cubicBezTo>
                  <a:pt x="8692013" y="3337855"/>
                  <a:pt x="8693927" y="3340800"/>
                  <a:pt x="8696872" y="3341462"/>
                </a:cubicBezTo>
                <a:lnTo>
                  <a:pt x="8856340" y="3376875"/>
                </a:lnTo>
                <a:cubicBezTo>
                  <a:pt x="8856782" y="3376949"/>
                  <a:pt x="8857224" y="3377022"/>
                  <a:pt x="8857591" y="3377022"/>
                </a:cubicBezTo>
                <a:cubicBezTo>
                  <a:pt x="8860168" y="3377022"/>
                  <a:pt x="8862451" y="3375256"/>
                  <a:pt x="8862966" y="3372679"/>
                </a:cubicBezTo>
                <a:close/>
                <a:moveTo>
                  <a:pt x="9019415" y="3373783"/>
                </a:moveTo>
                <a:cubicBezTo>
                  <a:pt x="9019489" y="3370691"/>
                  <a:pt x="9016986" y="3368188"/>
                  <a:pt x="9013893" y="3368114"/>
                </a:cubicBezTo>
                <a:lnTo>
                  <a:pt x="8857665" y="3365832"/>
                </a:lnTo>
                <a:cubicBezTo>
                  <a:pt x="8854500" y="3366126"/>
                  <a:pt x="8852070" y="3368261"/>
                  <a:pt x="8851996" y="3371354"/>
                </a:cubicBezTo>
                <a:cubicBezTo>
                  <a:pt x="8851922" y="3374446"/>
                  <a:pt x="8854426" y="3376949"/>
                  <a:pt x="8857518" y="3377022"/>
                </a:cubicBezTo>
                <a:lnTo>
                  <a:pt x="9013747" y="3379305"/>
                </a:lnTo>
                <a:cubicBezTo>
                  <a:pt x="9013821" y="3379305"/>
                  <a:pt x="9013821" y="3379305"/>
                  <a:pt x="9013893" y="3379305"/>
                </a:cubicBezTo>
                <a:cubicBezTo>
                  <a:pt x="9016912" y="3379305"/>
                  <a:pt x="9019342" y="3376875"/>
                  <a:pt x="9019415" y="3373783"/>
                </a:cubicBezTo>
                <a:close/>
                <a:moveTo>
                  <a:pt x="9014777" y="3379231"/>
                </a:moveTo>
                <a:lnTo>
                  <a:pt x="9160477" y="3352653"/>
                </a:lnTo>
                <a:cubicBezTo>
                  <a:pt x="9163496" y="3352138"/>
                  <a:pt x="9165484" y="3349193"/>
                  <a:pt x="9164968" y="3346174"/>
                </a:cubicBezTo>
                <a:cubicBezTo>
                  <a:pt x="9164453" y="3343156"/>
                  <a:pt x="9161435" y="3341094"/>
                  <a:pt x="9158489" y="3341683"/>
                </a:cubicBezTo>
                <a:lnTo>
                  <a:pt x="9012790" y="3368261"/>
                </a:lnTo>
                <a:cubicBezTo>
                  <a:pt x="9009771" y="3368777"/>
                  <a:pt x="9007783" y="3371722"/>
                  <a:pt x="9008299" y="3374740"/>
                </a:cubicBezTo>
                <a:cubicBezTo>
                  <a:pt x="9008814" y="3377464"/>
                  <a:pt x="9011169" y="3379305"/>
                  <a:pt x="9013821" y="3379305"/>
                </a:cubicBezTo>
                <a:cubicBezTo>
                  <a:pt x="9014188" y="3379305"/>
                  <a:pt x="9014483" y="3379305"/>
                  <a:pt x="9014777" y="3379231"/>
                </a:cubicBezTo>
                <a:close/>
                <a:moveTo>
                  <a:pt x="9161582" y="3352359"/>
                </a:moveTo>
                <a:lnTo>
                  <a:pt x="9289465" y="3301412"/>
                </a:lnTo>
                <a:cubicBezTo>
                  <a:pt x="9292337" y="3300307"/>
                  <a:pt x="9293735" y="3296994"/>
                  <a:pt x="9292558" y="3294196"/>
                </a:cubicBezTo>
                <a:cubicBezTo>
                  <a:pt x="9291380" y="3291325"/>
                  <a:pt x="9288140" y="3289926"/>
                  <a:pt x="9285342" y="3291104"/>
                </a:cubicBezTo>
                <a:lnTo>
                  <a:pt x="9157459" y="3342051"/>
                </a:lnTo>
                <a:cubicBezTo>
                  <a:pt x="9154588" y="3343229"/>
                  <a:pt x="9153189" y="3346469"/>
                  <a:pt x="9154367" y="3349267"/>
                </a:cubicBezTo>
                <a:cubicBezTo>
                  <a:pt x="9155250" y="3351475"/>
                  <a:pt x="9157386" y="3352800"/>
                  <a:pt x="9159594" y="3352800"/>
                </a:cubicBezTo>
                <a:cubicBezTo>
                  <a:pt x="9160183" y="3352727"/>
                  <a:pt x="9160920" y="3352653"/>
                  <a:pt x="9161582" y="3352359"/>
                </a:cubicBezTo>
                <a:close/>
                <a:moveTo>
                  <a:pt x="9292189" y="3299129"/>
                </a:moveTo>
                <a:lnTo>
                  <a:pt x="9390109" y="3137453"/>
                </a:lnTo>
                <a:cubicBezTo>
                  <a:pt x="9391728" y="3134802"/>
                  <a:pt x="9390845" y="3131415"/>
                  <a:pt x="9388194" y="3129796"/>
                </a:cubicBezTo>
                <a:cubicBezTo>
                  <a:pt x="9385618" y="3128176"/>
                  <a:pt x="9382157" y="3129060"/>
                  <a:pt x="9380537" y="3131710"/>
                </a:cubicBezTo>
                <a:lnTo>
                  <a:pt x="9282618" y="3293386"/>
                </a:lnTo>
                <a:cubicBezTo>
                  <a:pt x="9280999" y="3296037"/>
                  <a:pt x="9281882" y="3299424"/>
                  <a:pt x="9284532" y="3301043"/>
                </a:cubicBezTo>
                <a:cubicBezTo>
                  <a:pt x="9285416" y="3301632"/>
                  <a:pt x="9286447" y="3301853"/>
                  <a:pt x="9287477" y="3301853"/>
                </a:cubicBezTo>
                <a:cubicBezTo>
                  <a:pt x="9289318" y="3301780"/>
                  <a:pt x="9291085" y="3300822"/>
                  <a:pt x="9292189" y="3299129"/>
                </a:cubicBezTo>
                <a:close/>
                <a:moveTo>
                  <a:pt x="9390109" y="3137305"/>
                </a:moveTo>
                <a:lnTo>
                  <a:pt x="9467633" y="3004195"/>
                </a:lnTo>
                <a:cubicBezTo>
                  <a:pt x="9469180" y="3001544"/>
                  <a:pt x="9468296" y="2998158"/>
                  <a:pt x="9465646" y="2996538"/>
                </a:cubicBezTo>
                <a:cubicBezTo>
                  <a:pt x="9462995" y="2994992"/>
                  <a:pt x="9459608" y="2995875"/>
                  <a:pt x="9457989" y="2998526"/>
                </a:cubicBezTo>
                <a:lnTo>
                  <a:pt x="9380464" y="3131636"/>
                </a:lnTo>
                <a:cubicBezTo>
                  <a:pt x="9378918" y="3134287"/>
                  <a:pt x="9379801" y="3137673"/>
                  <a:pt x="9382451" y="3139293"/>
                </a:cubicBezTo>
                <a:cubicBezTo>
                  <a:pt x="9383335" y="3139809"/>
                  <a:pt x="9384366" y="3140029"/>
                  <a:pt x="9385323" y="3140029"/>
                </a:cubicBezTo>
                <a:cubicBezTo>
                  <a:pt x="9387237" y="3140103"/>
                  <a:pt x="9389078" y="3139072"/>
                  <a:pt x="9390109" y="3137305"/>
                </a:cubicBezTo>
                <a:close/>
                <a:moveTo>
                  <a:pt x="9466235" y="3005888"/>
                </a:moveTo>
                <a:lnTo>
                  <a:pt x="9487217" y="2989838"/>
                </a:lnTo>
                <a:cubicBezTo>
                  <a:pt x="9489646" y="2987998"/>
                  <a:pt x="9490162" y="2984464"/>
                  <a:pt x="9488248" y="2982034"/>
                </a:cubicBezTo>
                <a:cubicBezTo>
                  <a:pt x="9486407" y="2979531"/>
                  <a:pt x="9482874" y="2979089"/>
                  <a:pt x="9480443" y="2981003"/>
                </a:cubicBezTo>
                <a:lnTo>
                  <a:pt x="9459461" y="2997053"/>
                </a:lnTo>
                <a:cubicBezTo>
                  <a:pt x="9457032" y="2998894"/>
                  <a:pt x="9456516" y="3002428"/>
                  <a:pt x="9458430" y="3004857"/>
                </a:cubicBezTo>
                <a:cubicBezTo>
                  <a:pt x="9459535" y="3006330"/>
                  <a:pt x="9461228" y="3007066"/>
                  <a:pt x="9462922" y="3007066"/>
                </a:cubicBezTo>
                <a:cubicBezTo>
                  <a:pt x="9464026" y="3006992"/>
                  <a:pt x="9465204" y="3006624"/>
                  <a:pt x="9466235" y="3005888"/>
                </a:cubicBezTo>
                <a:close/>
                <a:moveTo>
                  <a:pt x="9487217" y="2989838"/>
                </a:moveTo>
                <a:lnTo>
                  <a:pt x="9539416" y="2950008"/>
                </a:lnTo>
                <a:cubicBezTo>
                  <a:pt x="9541846" y="2948167"/>
                  <a:pt x="9542361" y="2944633"/>
                  <a:pt x="9540447" y="2942204"/>
                </a:cubicBezTo>
                <a:cubicBezTo>
                  <a:pt x="9538532" y="2939701"/>
                  <a:pt x="9535072" y="2939259"/>
                  <a:pt x="9532643" y="2941173"/>
                </a:cubicBezTo>
                <a:lnTo>
                  <a:pt x="9480443" y="2981003"/>
                </a:lnTo>
                <a:cubicBezTo>
                  <a:pt x="9478014" y="2982844"/>
                  <a:pt x="9477499" y="2986378"/>
                  <a:pt x="9479414" y="2988807"/>
                </a:cubicBezTo>
                <a:cubicBezTo>
                  <a:pt x="9480517" y="2990280"/>
                  <a:pt x="9482211" y="2991016"/>
                  <a:pt x="9483904" y="2991016"/>
                </a:cubicBezTo>
                <a:cubicBezTo>
                  <a:pt x="9485082" y="2990942"/>
                  <a:pt x="9486260" y="2990574"/>
                  <a:pt x="9487217" y="2989838"/>
                </a:cubicBezTo>
                <a:close/>
                <a:moveTo>
                  <a:pt x="9539342" y="2950008"/>
                </a:moveTo>
                <a:lnTo>
                  <a:pt x="9617015" y="2892435"/>
                </a:lnTo>
                <a:cubicBezTo>
                  <a:pt x="9619518" y="2890594"/>
                  <a:pt x="9620034" y="2887134"/>
                  <a:pt x="9618193" y="2884631"/>
                </a:cubicBezTo>
                <a:cubicBezTo>
                  <a:pt x="9616353" y="2882127"/>
                  <a:pt x="9612819" y="2881612"/>
                  <a:pt x="9610389" y="2883453"/>
                </a:cubicBezTo>
                <a:lnTo>
                  <a:pt x="9532717" y="2941026"/>
                </a:lnTo>
                <a:cubicBezTo>
                  <a:pt x="9530213" y="2942866"/>
                  <a:pt x="9529698" y="2946327"/>
                  <a:pt x="9531538" y="2948830"/>
                </a:cubicBezTo>
                <a:cubicBezTo>
                  <a:pt x="9532643" y="2950302"/>
                  <a:pt x="9534336" y="2951112"/>
                  <a:pt x="9536029" y="2951112"/>
                </a:cubicBezTo>
                <a:cubicBezTo>
                  <a:pt x="9537208" y="2951112"/>
                  <a:pt x="9538312" y="2950744"/>
                  <a:pt x="9539342" y="2950008"/>
                </a:cubicBezTo>
                <a:close/>
                <a:moveTo>
                  <a:pt x="9617972" y="2891477"/>
                </a:moveTo>
                <a:lnTo>
                  <a:pt x="9621801" y="2886839"/>
                </a:lnTo>
                <a:cubicBezTo>
                  <a:pt x="9623789" y="2884483"/>
                  <a:pt x="9623420" y="2880949"/>
                  <a:pt x="9621064" y="2878962"/>
                </a:cubicBezTo>
                <a:cubicBezTo>
                  <a:pt x="9618708" y="2876974"/>
                  <a:pt x="9615174" y="2877342"/>
                  <a:pt x="9613186" y="2879698"/>
                </a:cubicBezTo>
                <a:lnTo>
                  <a:pt x="9609358" y="2884336"/>
                </a:lnTo>
                <a:cubicBezTo>
                  <a:pt x="9607371" y="2886692"/>
                  <a:pt x="9607738" y="2890226"/>
                  <a:pt x="9610095" y="2892214"/>
                </a:cubicBezTo>
                <a:cubicBezTo>
                  <a:pt x="9611125" y="2893097"/>
                  <a:pt x="9612450" y="2893539"/>
                  <a:pt x="9613702" y="2893465"/>
                </a:cubicBezTo>
                <a:cubicBezTo>
                  <a:pt x="9615322" y="2893539"/>
                  <a:pt x="9616867" y="2892803"/>
                  <a:pt x="9617972" y="2891477"/>
                </a:cubicBezTo>
                <a:close/>
                <a:moveTo>
                  <a:pt x="9622242" y="2886324"/>
                </a:moveTo>
                <a:lnTo>
                  <a:pt x="9634316" y="2867329"/>
                </a:lnTo>
                <a:cubicBezTo>
                  <a:pt x="9636009" y="2864752"/>
                  <a:pt x="9635200" y="2861292"/>
                  <a:pt x="9632623" y="2859599"/>
                </a:cubicBezTo>
                <a:cubicBezTo>
                  <a:pt x="9630046" y="2857905"/>
                  <a:pt x="9626586" y="2858715"/>
                  <a:pt x="9624893" y="2861292"/>
                </a:cubicBezTo>
                <a:lnTo>
                  <a:pt x="9612819" y="2880287"/>
                </a:lnTo>
                <a:cubicBezTo>
                  <a:pt x="9611198" y="2882864"/>
                  <a:pt x="9611935" y="2886324"/>
                  <a:pt x="9614512" y="2888017"/>
                </a:cubicBezTo>
                <a:cubicBezTo>
                  <a:pt x="9615469" y="2888606"/>
                  <a:pt x="9616500" y="2888901"/>
                  <a:pt x="9617531" y="2888901"/>
                </a:cubicBezTo>
                <a:cubicBezTo>
                  <a:pt x="9619371" y="2888901"/>
                  <a:pt x="9621212" y="2887944"/>
                  <a:pt x="9622242" y="2886324"/>
                </a:cubicBezTo>
                <a:close/>
                <a:moveTo>
                  <a:pt x="9634169" y="2867550"/>
                </a:moveTo>
                <a:lnTo>
                  <a:pt x="9673778" y="2812259"/>
                </a:lnTo>
                <a:cubicBezTo>
                  <a:pt x="9675545" y="2809756"/>
                  <a:pt x="9675030" y="2806296"/>
                  <a:pt x="9672527" y="2804455"/>
                </a:cubicBezTo>
                <a:cubicBezTo>
                  <a:pt x="9670023" y="2802688"/>
                  <a:pt x="9666563" y="2803203"/>
                  <a:pt x="9664723" y="2805706"/>
                </a:cubicBezTo>
                <a:lnTo>
                  <a:pt x="9625113" y="2860998"/>
                </a:lnTo>
                <a:cubicBezTo>
                  <a:pt x="9623346" y="2863501"/>
                  <a:pt x="9623862" y="2866961"/>
                  <a:pt x="9626365" y="2868802"/>
                </a:cubicBezTo>
                <a:cubicBezTo>
                  <a:pt x="9627396" y="2869538"/>
                  <a:pt x="9628501" y="2869832"/>
                  <a:pt x="9629678" y="2869832"/>
                </a:cubicBezTo>
                <a:cubicBezTo>
                  <a:pt x="9631371" y="2869906"/>
                  <a:pt x="9633065" y="2869096"/>
                  <a:pt x="9634169" y="2867550"/>
                </a:cubicBezTo>
                <a:close/>
                <a:moveTo>
                  <a:pt x="9673778" y="2812332"/>
                </a:moveTo>
                <a:lnTo>
                  <a:pt x="9676871" y="2807989"/>
                </a:lnTo>
                <a:cubicBezTo>
                  <a:pt x="9678637" y="2805486"/>
                  <a:pt x="9678122" y="2802025"/>
                  <a:pt x="9675619" y="2800185"/>
                </a:cubicBezTo>
                <a:cubicBezTo>
                  <a:pt x="9673116" y="2798418"/>
                  <a:pt x="9669656" y="2798933"/>
                  <a:pt x="9667815" y="2801436"/>
                </a:cubicBezTo>
                <a:lnTo>
                  <a:pt x="9664723" y="2805780"/>
                </a:lnTo>
                <a:cubicBezTo>
                  <a:pt x="9662956" y="2808283"/>
                  <a:pt x="9663472" y="2811744"/>
                  <a:pt x="9665974" y="2813584"/>
                </a:cubicBezTo>
                <a:cubicBezTo>
                  <a:pt x="9667005" y="2814320"/>
                  <a:pt x="9668110" y="2814615"/>
                  <a:pt x="9669287" y="2814615"/>
                </a:cubicBezTo>
                <a:cubicBezTo>
                  <a:pt x="9670980" y="2814615"/>
                  <a:pt x="9672674" y="2813805"/>
                  <a:pt x="9673778" y="2812332"/>
                </a:cubicBezTo>
                <a:close/>
                <a:moveTo>
                  <a:pt x="9676871" y="2807915"/>
                </a:moveTo>
                <a:lnTo>
                  <a:pt x="9687988" y="2792381"/>
                </a:lnTo>
                <a:cubicBezTo>
                  <a:pt x="9689755" y="2789877"/>
                  <a:pt x="9689240" y="2786417"/>
                  <a:pt x="9686736" y="2784577"/>
                </a:cubicBezTo>
                <a:cubicBezTo>
                  <a:pt x="9684233" y="2782810"/>
                  <a:pt x="9680773" y="2783325"/>
                  <a:pt x="9678932" y="2785828"/>
                </a:cubicBezTo>
                <a:lnTo>
                  <a:pt x="9667815" y="2801363"/>
                </a:lnTo>
                <a:cubicBezTo>
                  <a:pt x="9666048" y="2803866"/>
                  <a:pt x="9666563" y="2807326"/>
                  <a:pt x="9669067" y="2809167"/>
                </a:cubicBezTo>
                <a:cubicBezTo>
                  <a:pt x="9670097" y="2809903"/>
                  <a:pt x="9671201" y="2810198"/>
                  <a:pt x="9672380" y="2810198"/>
                </a:cubicBezTo>
                <a:cubicBezTo>
                  <a:pt x="9674147" y="2810271"/>
                  <a:pt x="9675840" y="2809461"/>
                  <a:pt x="9676871" y="2807915"/>
                </a:cubicBezTo>
                <a:close/>
                <a:moveTo>
                  <a:pt x="9688061" y="2792381"/>
                </a:moveTo>
                <a:lnTo>
                  <a:pt x="9727229" y="2735912"/>
                </a:lnTo>
                <a:cubicBezTo>
                  <a:pt x="9728995" y="2733408"/>
                  <a:pt x="9728333" y="2729948"/>
                  <a:pt x="9725830" y="2728181"/>
                </a:cubicBezTo>
                <a:cubicBezTo>
                  <a:pt x="9723327" y="2726414"/>
                  <a:pt x="9719793" y="2727077"/>
                  <a:pt x="9718099" y="2729580"/>
                </a:cubicBezTo>
                <a:lnTo>
                  <a:pt x="9678932" y="2786049"/>
                </a:lnTo>
                <a:cubicBezTo>
                  <a:pt x="9677165" y="2788552"/>
                  <a:pt x="9677828" y="2792013"/>
                  <a:pt x="9680331" y="2793780"/>
                </a:cubicBezTo>
                <a:cubicBezTo>
                  <a:pt x="9681288" y="2794442"/>
                  <a:pt x="9682466" y="2794810"/>
                  <a:pt x="9683571" y="2794810"/>
                </a:cubicBezTo>
                <a:cubicBezTo>
                  <a:pt x="9685264" y="2794737"/>
                  <a:pt x="9686957" y="2793927"/>
                  <a:pt x="9688061" y="2792381"/>
                </a:cubicBezTo>
                <a:close/>
                <a:moveTo>
                  <a:pt x="9727008" y="2736280"/>
                </a:moveTo>
                <a:lnTo>
                  <a:pt x="9738493" y="2722071"/>
                </a:lnTo>
                <a:cubicBezTo>
                  <a:pt x="9740407" y="2719641"/>
                  <a:pt x="9740039" y="2716181"/>
                  <a:pt x="9737683" y="2714193"/>
                </a:cubicBezTo>
                <a:cubicBezTo>
                  <a:pt x="9735254" y="2712279"/>
                  <a:pt x="9731793" y="2712647"/>
                  <a:pt x="9729806" y="2715003"/>
                </a:cubicBezTo>
                <a:lnTo>
                  <a:pt x="9718320" y="2729212"/>
                </a:lnTo>
                <a:cubicBezTo>
                  <a:pt x="9716406" y="2731642"/>
                  <a:pt x="9716775" y="2735102"/>
                  <a:pt x="9719130" y="2737090"/>
                </a:cubicBezTo>
                <a:cubicBezTo>
                  <a:pt x="9720161" y="2737900"/>
                  <a:pt x="9721413" y="2738341"/>
                  <a:pt x="9722664" y="2738341"/>
                </a:cubicBezTo>
                <a:cubicBezTo>
                  <a:pt x="9724284" y="2738341"/>
                  <a:pt x="9725904" y="2737605"/>
                  <a:pt x="9727008" y="2736280"/>
                </a:cubicBezTo>
                <a:close/>
                <a:moveTo>
                  <a:pt x="8611322" y="1620962"/>
                </a:moveTo>
                <a:lnTo>
                  <a:pt x="8659398" y="1564714"/>
                </a:lnTo>
                <a:cubicBezTo>
                  <a:pt x="8661386" y="1562358"/>
                  <a:pt x="8661092" y="1558824"/>
                  <a:pt x="8658809" y="1556836"/>
                </a:cubicBezTo>
                <a:cubicBezTo>
                  <a:pt x="8656453" y="1554848"/>
                  <a:pt x="8652920" y="1555143"/>
                  <a:pt x="8650932" y="1557425"/>
                </a:cubicBezTo>
                <a:lnTo>
                  <a:pt x="8602855" y="1613673"/>
                </a:lnTo>
                <a:cubicBezTo>
                  <a:pt x="8600867" y="1616029"/>
                  <a:pt x="8601162" y="1619563"/>
                  <a:pt x="8603444" y="1621551"/>
                </a:cubicBezTo>
                <a:cubicBezTo>
                  <a:pt x="8604475" y="1622434"/>
                  <a:pt x="8605801" y="1622876"/>
                  <a:pt x="8607125" y="1622876"/>
                </a:cubicBezTo>
                <a:cubicBezTo>
                  <a:pt x="8608672" y="1622950"/>
                  <a:pt x="8610218" y="1622287"/>
                  <a:pt x="8611322" y="1620962"/>
                </a:cubicBezTo>
                <a:close/>
                <a:moveTo>
                  <a:pt x="8589014" y="1684499"/>
                </a:moveTo>
                <a:lnTo>
                  <a:pt x="8612279" y="1619195"/>
                </a:lnTo>
                <a:cubicBezTo>
                  <a:pt x="8613310" y="1616324"/>
                  <a:pt x="8611764" y="1613084"/>
                  <a:pt x="8608893" y="1612054"/>
                </a:cubicBezTo>
                <a:cubicBezTo>
                  <a:pt x="8605948" y="1611023"/>
                  <a:pt x="8602782" y="1612569"/>
                  <a:pt x="8601751" y="1615440"/>
                </a:cubicBezTo>
                <a:lnTo>
                  <a:pt x="8578487" y="1680744"/>
                </a:lnTo>
                <a:cubicBezTo>
                  <a:pt x="8577456" y="1683615"/>
                  <a:pt x="8579002" y="1686855"/>
                  <a:pt x="8581873" y="1687885"/>
                </a:cubicBezTo>
                <a:cubicBezTo>
                  <a:pt x="8582535" y="1688106"/>
                  <a:pt x="8583125" y="1688180"/>
                  <a:pt x="8583787" y="1688180"/>
                </a:cubicBezTo>
                <a:cubicBezTo>
                  <a:pt x="8586069" y="1688180"/>
                  <a:pt x="8588205" y="1686781"/>
                  <a:pt x="8589014" y="1684499"/>
                </a:cubicBezTo>
                <a:close/>
                <a:moveTo>
                  <a:pt x="8586659" y="1753852"/>
                </a:moveTo>
                <a:lnTo>
                  <a:pt x="8589383" y="1682879"/>
                </a:lnTo>
                <a:cubicBezTo>
                  <a:pt x="8589530" y="1679787"/>
                  <a:pt x="8587100" y="1677210"/>
                  <a:pt x="8584008" y="1677136"/>
                </a:cubicBezTo>
                <a:cubicBezTo>
                  <a:pt x="8580474" y="1676989"/>
                  <a:pt x="8578339" y="1679419"/>
                  <a:pt x="8578266" y="1682511"/>
                </a:cubicBezTo>
                <a:lnTo>
                  <a:pt x="8575542" y="1753484"/>
                </a:lnTo>
                <a:cubicBezTo>
                  <a:pt x="8575394" y="1756576"/>
                  <a:pt x="8577823" y="1759153"/>
                  <a:pt x="8580916" y="1759226"/>
                </a:cubicBezTo>
                <a:cubicBezTo>
                  <a:pt x="8580990" y="1759226"/>
                  <a:pt x="8581063" y="1759226"/>
                  <a:pt x="8581137" y="1759226"/>
                </a:cubicBezTo>
                <a:cubicBezTo>
                  <a:pt x="8584081" y="1759153"/>
                  <a:pt x="8586511" y="1756797"/>
                  <a:pt x="8586659" y="1753852"/>
                </a:cubicBezTo>
                <a:close/>
                <a:moveTo>
                  <a:pt x="8595641" y="1832187"/>
                </a:moveTo>
                <a:cubicBezTo>
                  <a:pt x="8598659" y="1831598"/>
                  <a:pt x="8600646" y="1828727"/>
                  <a:pt x="8600131" y="1825708"/>
                </a:cubicBezTo>
                <a:lnTo>
                  <a:pt x="8586585" y="1752600"/>
                </a:lnTo>
                <a:cubicBezTo>
                  <a:pt x="8585995" y="1749582"/>
                  <a:pt x="8583125" y="1747594"/>
                  <a:pt x="8580106" y="1748109"/>
                </a:cubicBezTo>
                <a:cubicBezTo>
                  <a:pt x="8577087" y="1748698"/>
                  <a:pt x="8575099" y="1751570"/>
                  <a:pt x="8575615" y="1754588"/>
                </a:cubicBezTo>
                <a:lnTo>
                  <a:pt x="8589162" y="1827696"/>
                </a:lnTo>
                <a:cubicBezTo>
                  <a:pt x="8589677" y="1830420"/>
                  <a:pt x="8592033" y="1832260"/>
                  <a:pt x="8594683" y="1832260"/>
                </a:cubicBezTo>
                <a:cubicBezTo>
                  <a:pt x="8594978" y="1832334"/>
                  <a:pt x="8595346" y="1832260"/>
                  <a:pt x="8595641" y="1832187"/>
                </a:cubicBezTo>
                <a:close/>
                <a:moveTo>
                  <a:pt x="8621924" y="1903601"/>
                </a:moveTo>
                <a:cubicBezTo>
                  <a:pt x="8624795" y="1902571"/>
                  <a:pt x="8626342" y="1899405"/>
                  <a:pt x="8625311" y="1896460"/>
                </a:cubicBezTo>
                <a:lnTo>
                  <a:pt x="8599837" y="1824825"/>
                </a:lnTo>
                <a:cubicBezTo>
                  <a:pt x="8598806" y="1821953"/>
                  <a:pt x="8595641" y="1820407"/>
                  <a:pt x="8592695" y="1821438"/>
                </a:cubicBezTo>
                <a:cubicBezTo>
                  <a:pt x="8589824" y="1822469"/>
                  <a:pt x="8588278" y="1825634"/>
                  <a:pt x="8589309" y="1828579"/>
                </a:cubicBezTo>
                <a:lnTo>
                  <a:pt x="8614782" y="1900215"/>
                </a:lnTo>
                <a:cubicBezTo>
                  <a:pt x="8615592" y="1902497"/>
                  <a:pt x="8617801" y="1903969"/>
                  <a:pt x="8620083" y="1903896"/>
                </a:cubicBezTo>
                <a:cubicBezTo>
                  <a:pt x="8620746" y="1903896"/>
                  <a:pt x="8621335" y="1903822"/>
                  <a:pt x="8621924" y="1903601"/>
                </a:cubicBezTo>
                <a:close/>
                <a:moveTo>
                  <a:pt x="8655937" y="1971408"/>
                </a:moveTo>
                <a:cubicBezTo>
                  <a:pt x="8658735" y="1970083"/>
                  <a:pt x="8659840" y="1966697"/>
                  <a:pt x="8658515" y="1963972"/>
                </a:cubicBezTo>
                <a:lnTo>
                  <a:pt x="8625090" y="1895871"/>
                </a:lnTo>
                <a:cubicBezTo>
                  <a:pt x="8623764" y="1893073"/>
                  <a:pt x="8620378" y="1891969"/>
                  <a:pt x="8617654" y="1893294"/>
                </a:cubicBezTo>
                <a:cubicBezTo>
                  <a:pt x="8614856" y="1894619"/>
                  <a:pt x="8613752" y="1898006"/>
                  <a:pt x="8615077" y="1900730"/>
                </a:cubicBezTo>
                <a:lnTo>
                  <a:pt x="8648501" y="1968832"/>
                </a:lnTo>
                <a:cubicBezTo>
                  <a:pt x="8649459" y="1970819"/>
                  <a:pt x="8651447" y="1971997"/>
                  <a:pt x="8653508" y="1971924"/>
                </a:cubicBezTo>
                <a:cubicBezTo>
                  <a:pt x="8654392" y="1971997"/>
                  <a:pt x="8655201" y="1971850"/>
                  <a:pt x="8655937" y="1971408"/>
                </a:cubicBezTo>
                <a:close/>
                <a:moveTo>
                  <a:pt x="8693854" y="2033767"/>
                </a:moveTo>
                <a:cubicBezTo>
                  <a:pt x="8696504" y="2032221"/>
                  <a:pt x="8697387" y="2028761"/>
                  <a:pt x="8695768" y="2026110"/>
                </a:cubicBezTo>
                <a:lnTo>
                  <a:pt x="8658294" y="1963531"/>
                </a:lnTo>
                <a:cubicBezTo>
                  <a:pt x="8656674" y="1960880"/>
                  <a:pt x="8653287" y="1960070"/>
                  <a:pt x="8650637" y="1961616"/>
                </a:cubicBezTo>
                <a:cubicBezTo>
                  <a:pt x="8647986" y="1963163"/>
                  <a:pt x="8647103" y="1966623"/>
                  <a:pt x="8648723" y="1969273"/>
                </a:cubicBezTo>
                <a:lnTo>
                  <a:pt x="8686197" y="2031853"/>
                </a:lnTo>
                <a:cubicBezTo>
                  <a:pt x="8687227" y="2033620"/>
                  <a:pt x="8689142" y="2034577"/>
                  <a:pt x="8690982" y="2034577"/>
                </a:cubicBezTo>
                <a:cubicBezTo>
                  <a:pt x="8691939" y="2034577"/>
                  <a:pt x="8692970" y="2034283"/>
                  <a:pt x="8693854" y="2033767"/>
                </a:cubicBezTo>
                <a:close/>
                <a:moveTo>
                  <a:pt x="8731475" y="2088616"/>
                </a:moveTo>
                <a:cubicBezTo>
                  <a:pt x="8734052" y="2086850"/>
                  <a:pt x="8734715" y="2083389"/>
                  <a:pt x="8732948" y="2080886"/>
                </a:cubicBezTo>
                <a:lnTo>
                  <a:pt x="8695547" y="2025816"/>
                </a:lnTo>
                <a:cubicBezTo>
                  <a:pt x="8693780" y="2023313"/>
                  <a:pt x="8690320" y="2022650"/>
                  <a:pt x="8687817" y="2024343"/>
                </a:cubicBezTo>
                <a:cubicBezTo>
                  <a:pt x="8685240" y="2026110"/>
                  <a:pt x="8684577" y="2029571"/>
                  <a:pt x="8686344" y="2032074"/>
                </a:cubicBezTo>
                <a:lnTo>
                  <a:pt x="8723745" y="2087144"/>
                </a:lnTo>
                <a:cubicBezTo>
                  <a:pt x="8724850" y="2088764"/>
                  <a:pt x="8726616" y="2089574"/>
                  <a:pt x="8728383" y="2089574"/>
                </a:cubicBezTo>
                <a:cubicBezTo>
                  <a:pt x="8729487" y="2089574"/>
                  <a:pt x="8730518" y="2089279"/>
                  <a:pt x="8731475" y="2088616"/>
                </a:cubicBezTo>
                <a:close/>
                <a:moveTo>
                  <a:pt x="8764900" y="2134042"/>
                </a:moveTo>
                <a:cubicBezTo>
                  <a:pt x="8767403" y="2132201"/>
                  <a:pt x="8767919" y="2128741"/>
                  <a:pt x="8766078" y="2126238"/>
                </a:cubicBezTo>
                <a:lnTo>
                  <a:pt x="8732801" y="2080739"/>
                </a:lnTo>
                <a:cubicBezTo>
                  <a:pt x="8730960" y="2078236"/>
                  <a:pt x="8727500" y="2077720"/>
                  <a:pt x="8724996" y="2079561"/>
                </a:cubicBezTo>
                <a:cubicBezTo>
                  <a:pt x="8722493" y="2081401"/>
                  <a:pt x="8721978" y="2084862"/>
                  <a:pt x="8723819" y="2087365"/>
                </a:cubicBezTo>
                <a:lnTo>
                  <a:pt x="8757096" y="2132864"/>
                </a:lnTo>
                <a:cubicBezTo>
                  <a:pt x="8758200" y="2134336"/>
                  <a:pt x="8759893" y="2135146"/>
                  <a:pt x="8761661" y="2135146"/>
                </a:cubicBezTo>
                <a:cubicBezTo>
                  <a:pt x="8762838" y="2135073"/>
                  <a:pt x="8763943" y="2134705"/>
                  <a:pt x="8764900" y="2134042"/>
                </a:cubicBezTo>
                <a:close/>
                <a:moveTo>
                  <a:pt x="8802448" y="2173504"/>
                </a:moveTo>
                <a:cubicBezTo>
                  <a:pt x="8804731" y="2171443"/>
                  <a:pt x="8804878" y="2167909"/>
                  <a:pt x="8802743" y="2165626"/>
                </a:cubicBezTo>
                <a:lnTo>
                  <a:pt x="8765710" y="2125723"/>
                </a:lnTo>
                <a:cubicBezTo>
                  <a:pt x="8763575" y="2123440"/>
                  <a:pt x="8760114" y="2123293"/>
                  <a:pt x="8757833" y="2125428"/>
                </a:cubicBezTo>
                <a:cubicBezTo>
                  <a:pt x="8755550" y="2127490"/>
                  <a:pt x="8755402" y="2131024"/>
                  <a:pt x="8757538" y="2133306"/>
                </a:cubicBezTo>
                <a:lnTo>
                  <a:pt x="8794571" y="2173210"/>
                </a:lnTo>
                <a:cubicBezTo>
                  <a:pt x="8795675" y="2174388"/>
                  <a:pt x="8797221" y="2174977"/>
                  <a:pt x="8798693" y="2174977"/>
                </a:cubicBezTo>
                <a:cubicBezTo>
                  <a:pt x="8800019" y="2174977"/>
                  <a:pt x="8801343" y="2174461"/>
                  <a:pt x="8802448" y="2173504"/>
                </a:cubicBezTo>
                <a:close/>
                <a:moveTo>
                  <a:pt x="8851555" y="2211052"/>
                </a:moveTo>
                <a:cubicBezTo>
                  <a:pt x="8853469" y="2208622"/>
                  <a:pt x="8853027" y="2205162"/>
                  <a:pt x="8850598" y="2203248"/>
                </a:cubicBezTo>
                <a:lnTo>
                  <a:pt x="8802080" y="2165037"/>
                </a:lnTo>
                <a:cubicBezTo>
                  <a:pt x="8799650" y="2163123"/>
                  <a:pt x="8796190" y="2163565"/>
                  <a:pt x="8794276" y="2165995"/>
                </a:cubicBezTo>
                <a:cubicBezTo>
                  <a:pt x="8792361" y="2168424"/>
                  <a:pt x="8792804" y="2171884"/>
                  <a:pt x="8795233" y="2173799"/>
                </a:cubicBezTo>
                <a:lnTo>
                  <a:pt x="8843750" y="2212009"/>
                </a:lnTo>
                <a:cubicBezTo>
                  <a:pt x="8844781" y="2212819"/>
                  <a:pt x="8846033" y="2213187"/>
                  <a:pt x="8847211" y="2213187"/>
                </a:cubicBezTo>
                <a:cubicBezTo>
                  <a:pt x="8848831" y="2213187"/>
                  <a:pt x="8850450" y="2212451"/>
                  <a:pt x="8851555" y="2211052"/>
                </a:cubicBezTo>
                <a:close/>
                <a:moveTo>
                  <a:pt x="8919951" y="2251176"/>
                </a:moveTo>
                <a:cubicBezTo>
                  <a:pt x="8921497" y="2248526"/>
                  <a:pt x="8920687" y="2245140"/>
                  <a:pt x="8918037" y="2243520"/>
                </a:cubicBezTo>
                <a:lnTo>
                  <a:pt x="8850009" y="2202880"/>
                </a:lnTo>
                <a:cubicBezTo>
                  <a:pt x="8847358" y="2201334"/>
                  <a:pt x="8843971" y="2202143"/>
                  <a:pt x="8842352" y="2204794"/>
                </a:cubicBezTo>
                <a:cubicBezTo>
                  <a:pt x="8840806" y="2207444"/>
                  <a:pt x="8841616" y="2210831"/>
                  <a:pt x="8844266" y="2212451"/>
                </a:cubicBezTo>
                <a:lnTo>
                  <a:pt x="8912294" y="2253091"/>
                </a:lnTo>
                <a:cubicBezTo>
                  <a:pt x="8913177" y="2253606"/>
                  <a:pt x="8914208" y="2253901"/>
                  <a:pt x="8915165" y="2253901"/>
                </a:cubicBezTo>
                <a:cubicBezTo>
                  <a:pt x="8917080" y="2253827"/>
                  <a:pt x="8918920" y="2252870"/>
                  <a:pt x="8919951" y="2251176"/>
                </a:cubicBezTo>
                <a:close/>
                <a:moveTo>
                  <a:pt x="9015661" y="2297927"/>
                </a:moveTo>
                <a:cubicBezTo>
                  <a:pt x="9017060" y="2295130"/>
                  <a:pt x="9015881" y="2291817"/>
                  <a:pt x="9013157" y="2290491"/>
                </a:cubicBezTo>
                <a:lnTo>
                  <a:pt x="8917668" y="2243299"/>
                </a:lnTo>
                <a:cubicBezTo>
                  <a:pt x="8914871" y="2241900"/>
                  <a:pt x="8911558" y="2243078"/>
                  <a:pt x="8910232" y="2245802"/>
                </a:cubicBezTo>
                <a:cubicBezTo>
                  <a:pt x="8908834" y="2248600"/>
                  <a:pt x="8910011" y="2251913"/>
                  <a:pt x="8912735" y="2253238"/>
                </a:cubicBezTo>
                <a:lnTo>
                  <a:pt x="9008225" y="2300430"/>
                </a:lnTo>
                <a:cubicBezTo>
                  <a:pt x="9009035" y="2300872"/>
                  <a:pt x="9009918" y="2301020"/>
                  <a:pt x="9010728" y="2301020"/>
                </a:cubicBezTo>
                <a:cubicBezTo>
                  <a:pt x="9012716" y="2301020"/>
                  <a:pt x="9014704" y="2299915"/>
                  <a:pt x="9015661" y="2297927"/>
                </a:cubicBezTo>
                <a:close/>
                <a:moveTo>
                  <a:pt x="9130881" y="2345414"/>
                </a:moveTo>
                <a:cubicBezTo>
                  <a:pt x="9132059" y="2342543"/>
                  <a:pt x="9130733" y="2339303"/>
                  <a:pt x="9127863" y="2338125"/>
                </a:cubicBezTo>
                <a:lnTo>
                  <a:pt x="9012790" y="2290344"/>
                </a:lnTo>
                <a:cubicBezTo>
                  <a:pt x="9009992" y="2289166"/>
                  <a:pt x="9006678" y="2290491"/>
                  <a:pt x="9005501" y="2293363"/>
                </a:cubicBezTo>
                <a:cubicBezTo>
                  <a:pt x="9004323" y="2296234"/>
                  <a:pt x="9005648" y="2299473"/>
                  <a:pt x="9008519" y="2300651"/>
                </a:cubicBezTo>
                <a:lnTo>
                  <a:pt x="9123592" y="2348433"/>
                </a:lnTo>
                <a:cubicBezTo>
                  <a:pt x="9124328" y="2348727"/>
                  <a:pt x="9125065" y="2348875"/>
                  <a:pt x="9125801" y="2348875"/>
                </a:cubicBezTo>
                <a:cubicBezTo>
                  <a:pt x="9127937" y="2348801"/>
                  <a:pt x="9129997" y="2347549"/>
                  <a:pt x="9130881" y="2345414"/>
                </a:cubicBezTo>
                <a:close/>
                <a:moveTo>
                  <a:pt x="9257587" y="2387527"/>
                </a:moveTo>
                <a:cubicBezTo>
                  <a:pt x="9258544" y="2384582"/>
                  <a:pt x="9256997" y="2381490"/>
                  <a:pt x="9254052" y="2380459"/>
                </a:cubicBezTo>
                <a:lnTo>
                  <a:pt x="9127494" y="2337978"/>
                </a:lnTo>
                <a:cubicBezTo>
                  <a:pt x="9124549" y="2337021"/>
                  <a:pt x="9121458" y="2338567"/>
                  <a:pt x="9120427" y="2341512"/>
                </a:cubicBezTo>
                <a:cubicBezTo>
                  <a:pt x="9119470" y="2344457"/>
                  <a:pt x="9121015" y="2347549"/>
                  <a:pt x="9123961" y="2348580"/>
                </a:cubicBezTo>
                <a:lnTo>
                  <a:pt x="9250518" y="2391061"/>
                </a:lnTo>
                <a:cubicBezTo>
                  <a:pt x="9251108" y="2391281"/>
                  <a:pt x="9251697" y="2391355"/>
                  <a:pt x="9252359" y="2391355"/>
                </a:cubicBezTo>
                <a:cubicBezTo>
                  <a:pt x="9254642" y="2391281"/>
                  <a:pt x="9256777" y="2389809"/>
                  <a:pt x="9257587" y="2387527"/>
                </a:cubicBezTo>
                <a:close/>
                <a:moveTo>
                  <a:pt x="9387458" y="2418154"/>
                </a:moveTo>
                <a:cubicBezTo>
                  <a:pt x="9388194" y="2415135"/>
                  <a:pt x="9386354" y="2412117"/>
                  <a:pt x="9383335" y="2411454"/>
                </a:cubicBezTo>
                <a:lnTo>
                  <a:pt x="9253537" y="2380312"/>
                </a:lnTo>
                <a:cubicBezTo>
                  <a:pt x="9250518" y="2379649"/>
                  <a:pt x="9247501" y="2381416"/>
                  <a:pt x="9246837" y="2384435"/>
                </a:cubicBezTo>
                <a:cubicBezTo>
                  <a:pt x="9246101" y="2387453"/>
                  <a:pt x="9247942" y="2390472"/>
                  <a:pt x="9250961" y="2391134"/>
                </a:cubicBezTo>
                <a:lnTo>
                  <a:pt x="9380758" y="2422277"/>
                </a:lnTo>
                <a:cubicBezTo>
                  <a:pt x="9381200" y="2422350"/>
                  <a:pt x="9381642" y="2422424"/>
                  <a:pt x="9382083" y="2422424"/>
                </a:cubicBezTo>
                <a:cubicBezTo>
                  <a:pt x="9384587" y="2422424"/>
                  <a:pt x="9386869" y="2420657"/>
                  <a:pt x="9387458" y="2418154"/>
                </a:cubicBezTo>
                <a:close/>
                <a:moveTo>
                  <a:pt x="9512028" y="2431185"/>
                </a:moveTo>
                <a:cubicBezTo>
                  <a:pt x="9512397" y="2428093"/>
                  <a:pt x="9510188" y="2425369"/>
                  <a:pt x="9507096" y="2425001"/>
                </a:cubicBezTo>
                <a:lnTo>
                  <a:pt x="9382673" y="2411233"/>
                </a:lnTo>
                <a:cubicBezTo>
                  <a:pt x="9379580" y="2410792"/>
                  <a:pt x="9376856" y="2413074"/>
                  <a:pt x="9376488" y="2416166"/>
                </a:cubicBezTo>
                <a:cubicBezTo>
                  <a:pt x="9376120" y="2419258"/>
                  <a:pt x="9378328" y="2421982"/>
                  <a:pt x="9381421" y="2422350"/>
                </a:cubicBezTo>
                <a:lnTo>
                  <a:pt x="9505844" y="2436118"/>
                </a:lnTo>
                <a:cubicBezTo>
                  <a:pt x="9506065" y="2436118"/>
                  <a:pt x="9506285" y="2436192"/>
                  <a:pt x="9506506" y="2436192"/>
                </a:cubicBezTo>
                <a:cubicBezTo>
                  <a:pt x="9509304" y="2436118"/>
                  <a:pt x="9511733" y="2434056"/>
                  <a:pt x="9512028" y="2431185"/>
                </a:cubicBezTo>
                <a:close/>
                <a:moveTo>
                  <a:pt x="9626439" y="2430744"/>
                </a:moveTo>
                <a:cubicBezTo>
                  <a:pt x="9626439" y="2427651"/>
                  <a:pt x="9623936" y="2425148"/>
                  <a:pt x="9620843" y="2425148"/>
                </a:cubicBezTo>
                <a:lnTo>
                  <a:pt x="9506506" y="2425001"/>
                </a:lnTo>
                <a:cubicBezTo>
                  <a:pt x="9506506" y="2425001"/>
                  <a:pt x="9506506" y="2425001"/>
                  <a:pt x="9506433" y="2425001"/>
                </a:cubicBezTo>
                <a:cubicBezTo>
                  <a:pt x="9503341" y="2425001"/>
                  <a:pt x="9500911" y="2427504"/>
                  <a:pt x="9500911" y="2430596"/>
                </a:cubicBezTo>
                <a:cubicBezTo>
                  <a:pt x="9500911" y="2433688"/>
                  <a:pt x="9503415" y="2436192"/>
                  <a:pt x="9506506" y="2436192"/>
                </a:cubicBezTo>
                <a:lnTo>
                  <a:pt x="9620843" y="2436339"/>
                </a:lnTo>
                <a:cubicBezTo>
                  <a:pt x="9620843" y="2436339"/>
                  <a:pt x="9620843" y="2436339"/>
                  <a:pt x="9620917" y="2436339"/>
                </a:cubicBezTo>
                <a:cubicBezTo>
                  <a:pt x="9623936" y="2436265"/>
                  <a:pt x="9626439" y="2433762"/>
                  <a:pt x="9626439" y="2430744"/>
                </a:cubicBezTo>
                <a:close/>
                <a:moveTo>
                  <a:pt x="9621432" y="2436265"/>
                </a:moveTo>
                <a:lnTo>
                  <a:pt x="9721118" y="2426547"/>
                </a:lnTo>
                <a:cubicBezTo>
                  <a:pt x="9724211" y="2426252"/>
                  <a:pt x="9726419" y="2423528"/>
                  <a:pt x="9726125" y="2420436"/>
                </a:cubicBezTo>
                <a:cubicBezTo>
                  <a:pt x="9725830" y="2417344"/>
                  <a:pt x="9723032" y="2415135"/>
                  <a:pt x="9720014" y="2415430"/>
                </a:cubicBezTo>
                <a:lnTo>
                  <a:pt x="9620328" y="2425148"/>
                </a:lnTo>
                <a:cubicBezTo>
                  <a:pt x="9617236" y="2425443"/>
                  <a:pt x="9615027" y="2428167"/>
                  <a:pt x="9615322" y="2431259"/>
                </a:cubicBezTo>
                <a:cubicBezTo>
                  <a:pt x="9615616" y="2434130"/>
                  <a:pt x="9618046" y="2436339"/>
                  <a:pt x="9620917" y="2436265"/>
                </a:cubicBezTo>
                <a:cubicBezTo>
                  <a:pt x="9621064" y="2436265"/>
                  <a:pt x="9621212" y="2436265"/>
                  <a:pt x="9621432" y="2436265"/>
                </a:cubicBezTo>
                <a:close/>
                <a:moveTo>
                  <a:pt x="9721633" y="2426473"/>
                </a:moveTo>
                <a:lnTo>
                  <a:pt x="9802398" y="2410718"/>
                </a:lnTo>
                <a:cubicBezTo>
                  <a:pt x="9805416" y="2410129"/>
                  <a:pt x="9807404" y="2407184"/>
                  <a:pt x="9806816" y="2404165"/>
                </a:cubicBezTo>
                <a:cubicBezTo>
                  <a:pt x="9806226" y="2401147"/>
                  <a:pt x="9803134" y="2399159"/>
                  <a:pt x="9800263" y="2399748"/>
                </a:cubicBezTo>
                <a:lnTo>
                  <a:pt x="9719499" y="2415503"/>
                </a:lnTo>
                <a:cubicBezTo>
                  <a:pt x="9716480" y="2416093"/>
                  <a:pt x="9714492" y="2419037"/>
                  <a:pt x="9715081" y="2422056"/>
                </a:cubicBezTo>
                <a:cubicBezTo>
                  <a:pt x="9715596" y="2424706"/>
                  <a:pt x="9717952" y="2426621"/>
                  <a:pt x="9720603" y="2426547"/>
                </a:cubicBezTo>
                <a:cubicBezTo>
                  <a:pt x="9720897" y="2426621"/>
                  <a:pt x="9721266" y="2426547"/>
                  <a:pt x="9721633" y="2426473"/>
                </a:cubicBezTo>
                <a:close/>
                <a:moveTo>
                  <a:pt x="6788044" y="2826542"/>
                </a:moveTo>
                <a:cubicBezTo>
                  <a:pt x="6789664" y="2823965"/>
                  <a:pt x="6788928" y="2820505"/>
                  <a:pt x="6786277" y="2818811"/>
                </a:cubicBezTo>
                <a:lnTo>
                  <a:pt x="6724581" y="2779791"/>
                </a:lnTo>
                <a:cubicBezTo>
                  <a:pt x="6722004" y="2778171"/>
                  <a:pt x="6718544" y="2778908"/>
                  <a:pt x="6716851" y="2781558"/>
                </a:cubicBezTo>
                <a:cubicBezTo>
                  <a:pt x="6715231" y="2784135"/>
                  <a:pt x="6715967" y="2787595"/>
                  <a:pt x="6718617" y="2789288"/>
                </a:cubicBezTo>
                <a:lnTo>
                  <a:pt x="6780314" y="2828309"/>
                </a:lnTo>
                <a:cubicBezTo>
                  <a:pt x="6781271" y="2828898"/>
                  <a:pt x="6782302" y="2829192"/>
                  <a:pt x="6783332" y="2829192"/>
                </a:cubicBezTo>
                <a:cubicBezTo>
                  <a:pt x="6785173" y="2829119"/>
                  <a:pt x="6787013" y="2828162"/>
                  <a:pt x="6788044" y="2826542"/>
                </a:cubicBezTo>
                <a:close/>
                <a:moveTo>
                  <a:pt x="6725538" y="2788552"/>
                </a:moveTo>
                <a:cubicBezTo>
                  <a:pt x="6727747" y="2786417"/>
                  <a:pt x="6727820" y="2782883"/>
                  <a:pt x="6725612" y="2780675"/>
                </a:cubicBezTo>
                <a:lnTo>
                  <a:pt x="6682321" y="2736133"/>
                </a:lnTo>
                <a:cubicBezTo>
                  <a:pt x="6680186" y="2733924"/>
                  <a:pt x="6676652" y="2733850"/>
                  <a:pt x="6674444" y="2736059"/>
                </a:cubicBezTo>
                <a:cubicBezTo>
                  <a:pt x="6672235" y="2738194"/>
                  <a:pt x="6672161" y="2741728"/>
                  <a:pt x="6674370" y="2743937"/>
                </a:cubicBezTo>
                <a:lnTo>
                  <a:pt x="6717660" y="2788479"/>
                </a:lnTo>
                <a:cubicBezTo>
                  <a:pt x="6718765" y="2789583"/>
                  <a:pt x="6720237" y="2790172"/>
                  <a:pt x="6721710" y="2790172"/>
                </a:cubicBezTo>
                <a:cubicBezTo>
                  <a:pt x="6723108" y="2790098"/>
                  <a:pt x="6724434" y="2789583"/>
                  <a:pt x="6725538" y="2788552"/>
                </a:cubicBezTo>
                <a:close/>
                <a:moveTo>
                  <a:pt x="6681290" y="2744746"/>
                </a:moveTo>
                <a:cubicBezTo>
                  <a:pt x="6683868" y="2743127"/>
                  <a:pt x="6684677" y="2739666"/>
                  <a:pt x="6683057" y="2737090"/>
                </a:cubicBezTo>
                <a:lnTo>
                  <a:pt x="6650295" y="2684596"/>
                </a:lnTo>
                <a:cubicBezTo>
                  <a:pt x="6648675" y="2682020"/>
                  <a:pt x="6645215" y="2681210"/>
                  <a:pt x="6642638" y="2682829"/>
                </a:cubicBezTo>
                <a:cubicBezTo>
                  <a:pt x="6640062" y="2684449"/>
                  <a:pt x="6639252" y="2687909"/>
                  <a:pt x="6640871" y="2690486"/>
                </a:cubicBezTo>
                <a:lnTo>
                  <a:pt x="6673634" y="2742980"/>
                </a:lnTo>
                <a:cubicBezTo>
                  <a:pt x="6674665" y="2744673"/>
                  <a:pt x="6676505" y="2745630"/>
                  <a:pt x="6678419" y="2745630"/>
                </a:cubicBezTo>
                <a:cubicBezTo>
                  <a:pt x="6679376" y="2745630"/>
                  <a:pt x="6680407" y="2745336"/>
                  <a:pt x="6681290" y="2744746"/>
                </a:cubicBezTo>
                <a:close/>
                <a:moveTo>
                  <a:pt x="6647866" y="2692621"/>
                </a:moveTo>
                <a:cubicBezTo>
                  <a:pt x="6650663" y="2691370"/>
                  <a:pt x="6651989" y="2688130"/>
                  <a:pt x="6650737" y="2685259"/>
                </a:cubicBezTo>
                <a:lnTo>
                  <a:pt x="6622907" y="2621722"/>
                </a:lnTo>
                <a:cubicBezTo>
                  <a:pt x="6621656" y="2618924"/>
                  <a:pt x="6618343" y="2617599"/>
                  <a:pt x="6615545" y="2618851"/>
                </a:cubicBezTo>
                <a:cubicBezTo>
                  <a:pt x="6612747" y="2620102"/>
                  <a:pt x="6611422" y="2623342"/>
                  <a:pt x="6612674" y="2626213"/>
                </a:cubicBezTo>
                <a:lnTo>
                  <a:pt x="6640503" y="2689750"/>
                </a:lnTo>
                <a:cubicBezTo>
                  <a:pt x="6641387" y="2691885"/>
                  <a:pt x="6643522" y="2693137"/>
                  <a:pt x="6645657" y="2693063"/>
                </a:cubicBezTo>
                <a:cubicBezTo>
                  <a:pt x="6646393" y="2693137"/>
                  <a:pt x="6647129" y="2692989"/>
                  <a:pt x="6647866" y="2692621"/>
                </a:cubicBezTo>
                <a:close/>
                <a:moveTo>
                  <a:pt x="6619668" y="2629232"/>
                </a:moveTo>
                <a:cubicBezTo>
                  <a:pt x="6622539" y="2628201"/>
                  <a:pt x="6624012" y="2624962"/>
                  <a:pt x="6622981" y="2622090"/>
                </a:cubicBezTo>
                <a:lnTo>
                  <a:pt x="6594342" y="2544491"/>
                </a:lnTo>
                <a:cubicBezTo>
                  <a:pt x="6593237" y="2541620"/>
                  <a:pt x="6590071" y="2540148"/>
                  <a:pt x="6587200" y="2541178"/>
                </a:cubicBezTo>
                <a:cubicBezTo>
                  <a:pt x="6584329" y="2542209"/>
                  <a:pt x="6582856" y="2545448"/>
                  <a:pt x="6583887" y="2548320"/>
                </a:cubicBezTo>
                <a:lnTo>
                  <a:pt x="6612527" y="2625919"/>
                </a:lnTo>
                <a:cubicBezTo>
                  <a:pt x="6613336" y="2628201"/>
                  <a:pt x="6615545" y="2629600"/>
                  <a:pt x="6617827" y="2629526"/>
                </a:cubicBezTo>
                <a:cubicBezTo>
                  <a:pt x="6618416" y="2629600"/>
                  <a:pt x="6619079" y="2629452"/>
                  <a:pt x="6619668" y="2629232"/>
                </a:cubicBezTo>
                <a:close/>
                <a:moveTo>
                  <a:pt x="6590734" y="2551780"/>
                </a:moveTo>
                <a:cubicBezTo>
                  <a:pt x="6593679" y="2550897"/>
                  <a:pt x="6595372" y="2547804"/>
                  <a:pt x="6594489" y="2544860"/>
                </a:cubicBezTo>
                <a:lnTo>
                  <a:pt x="6568426" y="2458058"/>
                </a:lnTo>
                <a:cubicBezTo>
                  <a:pt x="6567543" y="2455113"/>
                  <a:pt x="6564451" y="2453419"/>
                  <a:pt x="6561505" y="2454303"/>
                </a:cubicBezTo>
                <a:cubicBezTo>
                  <a:pt x="6558561" y="2455187"/>
                  <a:pt x="6556868" y="2458279"/>
                  <a:pt x="6557751" y="2461223"/>
                </a:cubicBezTo>
                <a:lnTo>
                  <a:pt x="6583813" y="2548025"/>
                </a:lnTo>
                <a:cubicBezTo>
                  <a:pt x="6584549" y="2550455"/>
                  <a:pt x="6586759" y="2552001"/>
                  <a:pt x="6589188" y="2552001"/>
                </a:cubicBezTo>
                <a:cubicBezTo>
                  <a:pt x="6589630" y="2552001"/>
                  <a:pt x="6590219" y="2551927"/>
                  <a:pt x="6590734" y="2551780"/>
                </a:cubicBezTo>
                <a:close/>
                <a:moveTo>
                  <a:pt x="6564230" y="2465125"/>
                </a:moveTo>
                <a:cubicBezTo>
                  <a:pt x="6567248" y="2464463"/>
                  <a:pt x="6569163" y="2461518"/>
                  <a:pt x="6568500" y="2458499"/>
                </a:cubicBezTo>
                <a:lnTo>
                  <a:pt x="6548401" y="2367280"/>
                </a:lnTo>
                <a:cubicBezTo>
                  <a:pt x="6547738" y="2364262"/>
                  <a:pt x="6544720" y="2362495"/>
                  <a:pt x="6541774" y="2363010"/>
                </a:cubicBezTo>
                <a:cubicBezTo>
                  <a:pt x="6538756" y="2363673"/>
                  <a:pt x="6536842" y="2366618"/>
                  <a:pt x="6537505" y="2369636"/>
                </a:cubicBezTo>
                <a:lnTo>
                  <a:pt x="6557604" y="2460855"/>
                </a:lnTo>
                <a:cubicBezTo>
                  <a:pt x="6558193" y="2463432"/>
                  <a:pt x="6560475" y="2465273"/>
                  <a:pt x="6563052" y="2465199"/>
                </a:cubicBezTo>
                <a:cubicBezTo>
                  <a:pt x="6563493" y="2465199"/>
                  <a:pt x="6563861" y="2465199"/>
                  <a:pt x="6564230" y="2465125"/>
                </a:cubicBezTo>
                <a:close/>
                <a:moveTo>
                  <a:pt x="6543615" y="2373980"/>
                </a:moveTo>
                <a:cubicBezTo>
                  <a:pt x="6546708" y="2373612"/>
                  <a:pt x="6548842" y="2370814"/>
                  <a:pt x="6548474" y="2367796"/>
                </a:cubicBezTo>
                <a:lnTo>
                  <a:pt x="6537578" y="2276871"/>
                </a:lnTo>
                <a:cubicBezTo>
                  <a:pt x="6537210" y="2273779"/>
                  <a:pt x="6534191" y="2271644"/>
                  <a:pt x="6531394" y="2272012"/>
                </a:cubicBezTo>
                <a:cubicBezTo>
                  <a:pt x="6528302" y="2272380"/>
                  <a:pt x="6526166" y="2275178"/>
                  <a:pt x="6526534" y="2278196"/>
                </a:cubicBezTo>
                <a:lnTo>
                  <a:pt x="6537431" y="2369121"/>
                </a:lnTo>
                <a:cubicBezTo>
                  <a:pt x="6537799" y="2371992"/>
                  <a:pt x="6540229" y="2374054"/>
                  <a:pt x="6543026" y="2374054"/>
                </a:cubicBezTo>
                <a:cubicBezTo>
                  <a:pt x="6543173" y="2373980"/>
                  <a:pt x="6543394" y="2373980"/>
                  <a:pt x="6543615" y="2373980"/>
                </a:cubicBezTo>
                <a:close/>
                <a:moveTo>
                  <a:pt x="6537578" y="2277607"/>
                </a:moveTo>
                <a:lnTo>
                  <a:pt x="6539124" y="2191542"/>
                </a:lnTo>
                <a:cubicBezTo>
                  <a:pt x="6539198" y="2188450"/>
                  <a:pt x="6536694" y="2185946"/>
                  <a:pt x="6533676" y="2185873"/>
                </a:cubicBezTo>
                <a:cubicBezTo>
                  <a:pt x="6533602" y="2185873"/>
                  <a:pt x="6533602" y="2185873"/>
                  <a:pt x="6533529" y="2185873"/>
                </a:cubicBezTo>
                <a:cubicBezTo>
                  <a:pt x="6530510" y="2185873"/>
                  <a:pt x="6528081" y="2188302"/>
                  <a:pt x="6528007" y="2191321"/>
                </a:cubicBezTo>
                <a:lnTo>
                  <a:pt x="6526461" y="2277386"/>
                </a:lnTo>
                <a:cubicBezTo>
                  <a:pt x="6526387" y="2280479"/>
                  <a:pt x="6528890" y="2282982"/>
                  <a:pt x="6531909" y="2283055"/>
                </a:cubicBezTo>
                <a:cubicBezTo>
                  <a:pt x="6531983" y="2283055"/>
                  <a:pt x="6531983" y="2283055"/>
                  <a:pt x="6532056" y="2283055"/>
                </a:cubicBezTo>
                <a:cubicBezTo>
                  <a:pt x="6535075" y="2283055"/>
                  <a:pt x="6537505" y="2280626"/>
                  <a:pt x="6537578" y="2277607"/>
                </a:cubicBezTo>
                <a:close/>
                <a:moveTo>
                  <a:pt x="6538977" y="2192499"/>
                </a:moveTo>
                <a:lnTo>
                  <a:pt x="6554290" y="2114385"/>
                </a:lnTo>
                <a:cubicBezTo>
                  <a:pt x="6554880" y="2111366"/>
                  <a:pt x="6552892" y="2108421"/>
                  <a:pt x="6549873" y="2107832"/>
                </a:cubicBezTo>
                <a:cubicBezTo>
                  <a:pt x="6546928" y="2107243"/>
                  <a:pt x="6543910" y="2109231"/>
                  <a:pt x="6543321" y="2112250"/>
                </a:cubicBezTo>
                <a:lnTo>
                  <a:pt x="6528007" y="2190364"/>
                </a:lnTo>
                <a:cubicBezTo>
                  <a:pt x="6527418" y="2193382"/>
                  <a:pt x="6529406" y="2196327"/>
                  <a:pt x="6532425" y="2196916"/>
                </a:cubicBezTo>
                <a:cubicBezTo>
                  <a:pt x="6532793" y="2196990"/>
                  <a:pt x="6533161" y="2196990"/>
                  <a:pt x="6533529" y="2196990"/>
                </a:cubicBezTo>
                <a:cubicBezTo>
                  <a:pt x="6536179" y="2196990"/>
                  <a:pt x="6538462" y="2195149"/>
                  <a:pt x="6538977" y="2192499"/>
                </a:cubicBezTo>
                <a:close/>
                <a:moveTo>
                  <a:pt x="6553922" y="2115636"/>
                </a:moveTo>
                <a:lnTo>
                  <a:pt x="6584329" y="2048345"/>
                </a:lnTo>
                <a:cubicBezTo>
                  <a:pt x="6585580" y="2045547"/>
                  <a:pt x="6584329" y="2042234"/>
                  <a:pt x="6581531" y="2040982"/>
                </a:cubicBezTo>
                <a:cubicBezTo>
                  <a:pt x="6578733" y="2039731"/>
                  <a:pt x="6575420" y="2040982"/>
                  <a:pt x="6574169" y="2043780"/>
                </a:cubicBezTo>
                <a:lnTo>
                  <a:pt x="6543762" y="2111072"/>
                </a:lnTo>
                <a:cubicBezTo>
                  <a:pt x="6542511" y="2113869"/>
                  <a:pt x="6543762" y="2117182"/>
                  <a:pt x="6546560" y="2118434"/>
                </a:cubicBezTo>
                <a:cubicBezTo>
                  <a:pt x="6547296" y="2118802"/>
                  <a:pt x="6548106" y="2118949"/>
                  <a:pt x="6548916" y="2118949"/>
                </a:cubicBezTo>
                <a:cubicBezTo>
                  <a:pt x="6550977" y="2118949"/>
                  <a:pt x="6552965" y="2117698"/>
                  <a:pt x="6553922" y="2115636"/>
                </a:cubicBezTo>
                <a:close/>
                <a:moveTo>
                  <a:pt x="6583445" y="2049743"/>
                </a:moveTo>
                <a:lnTo>
                  <a:pt x="6631963" y="1994673"/>
                </a:lnTo>
                <a:cubicBezTo>
                  <a:pt x="6634025" y="1992391"/>
                  <a:pt x="6633803" y="1988857"/>
                  <a:pt x="6631447" y="1986795"/>
                </a:cubicBezTo>
                <a:cubicBezTo>
                  <a:pt x="6629165" y="1984808"/>
                  <a:pt x="6625631" y="1984955"/>
                  <a:pt x="6623570" y="1987311"/>
                </a:cubicBezTo>
                <a:lnTo>
                  <a:pt x="6575052" y="2042381"/>
                </a:lnTo>
                <a:cubicBezTo>
                  <a:pt x="6572991" y="2044663"/>
                  <a:pt x="6573212" y="2048197"/>
                  <a:pt x="6575568" y="2050259"/>
                </a:cubicBezTo>
                <a:cubicBezTo>
                  <a:pt x="6576599" y="2051216"/>
                  <a:pt x="6577997" y="2051658"/>
                  <a:pt x="6579323" y="2051658"/>
                </a:cubicBezTo>
                <a:cubicBezTo>
                  <a:pt x="6580795" y="2051658"/>
                  <a:pt x="6582341" y="2050995"/>
                  <a:pt x="6583445" y="2049743"/>
                </a:cubicBezTo>
                <a:close/>
                <a:moveTo>
                  <a:pt x="6630638" y="1995778"/>
                </a:moveTo>
                <a:lnTo>
                  <a:pt x="6646687" y="1986207"/>
                </a:lnTo>
                <a:cubicBezTo>
                  <a:pt x="6649338" y="1984661"/>
                  <a:pt x="6650222" y="1981200"/>
                  <a:pt x="6648602" y="1978550"/>
                </a:cubicBezTo>
                <a:cubicBezTo>
                  <a:pt x="6647056" y="1975899"/>
                  <a:pt x="6643595" y="1975089"/>
                  <a:pt x="6640945" y="1976636"/>
                </a:cubicBezTo>
                <a:lnTo>
                  <a:pt x="6624895" y="1986207"/>
                </a:lnTo>
                <a:cubicBezTo>
                  <a:pt x="6622245" y="1987753"/>
                  <a:pt x="6621361" y="1991213"/>
                  <a:pt x="6622981" y="1993863"/>
                </a:cubicBezTo>
                <a:cubicBezTo>
                  <a:pt x="6624012" y="1995630"/>
                  <a:pt x="6625926" y="1996588"/>
                  <a:pt x="6627840" y="1996588"/>
                </a:cubicBezTo>
                <a:cubicBezTo>
                  <a:pt x="6628723" y="1996588"/>
                  <a:pt x="6629754" y="1996293"/>
                  <a:pt x="6630638" y="1995778"/>
                </a:cubicBezTo>
                <a:close/>
                <a:moveTo>
                  <a:pt x="6646687" y="1986207"/>
                </a:moveTo>
                <a:lnTo>
                  <a:pt x="6700359" y="1954254"/>
                </a:lnTo>
                <a:cubicBezTo>
                  <a:pt x="6703009" y="1952708"/>
                  <a:pt x="6703893" y="1949248"/>
                  <a:pt x="6702273" y="1946597"/>
                </a:cubicBezTo>
                <a:cubicBezTo>
                  <a:pt x="6700727" y="1943947"/>
                  <a:pt x="6697267" y="1943137"/>
                  <a:pt x="6694616" y="1944683"/>
                </a:cubicBezTo>
                <a:lnTo>
                  <a:pt x="6640945" y="1976636"/>
                </a:lnTo>
                <a:cubicBezTo>
                  <a:pt x="6638295" y="1978182"/>
                  <a:pt x="6637411" y="1981642"/>
                  <a:pt x="6639031" y="1984292"/>
                </a:cubicBezTo>
                <a:cubicBezTo>
                  <a:pt x="6640062" y="1986059"/>
                  <a:pt x="6641976" y="1987017"/>
                  <a:pt x="6643890" y="1987017"/>
                </a:cubicBezTo>
                <a:cubicBezTo>
                  <a:pt x="6644847" y="1987017"/>
                  <a:pt x="6645804" y="1986722"/>
                  <a:pt x="6646687" y="1986207"/>
                </a:cubicBezTo>
                <a:close/>
                <a:moveTo>
                  <a:pt x="6699181" y="1954843"/>
                </a:moveTo>
                <a:lnTo>
                  <a:pt x="6784805" y="1927161"/>
                </a:lnTo>
                <a:cubicBezTo>
                  <a:pt x="6787750" y="1926204"/>
                  <a:pt x="6789369" y="1923038"/>
                  <a:pt x="6788412" y="1920167"/>
                </a:cubicBezTo>
                <a:cubicBezTo>
                  <a:pt x="6787455" y="1917222"/>
                  <a:pt x="6784363" y="1915676"/>
                  <a:pt x="6781418" y="1916559"/>
                </a:cubicBezTo>
                <a:lnTo>
                  <a:pt x="6695794" y="1944241"/>
                </a:lnTo>
                <a:cubicBezTo>
                  <a:pt x="6692849" y="1945198"/>
                  <a:pt x="6691230" y="1948364"/>
                  <a:pt x="6692187" y="1951236"/>
                </a:cubicBezTo>
                <a:cubicBezTo>
                  <a:pt x="6692923" y="1953592"/>
                  <a:pt x="6695132" y="1955138"/>
                  <a:pt x="6697561" y="1955064"/>
                </a:cubicBezTo>
                <a:cubicBezTo>
                  <a:pt x="6698077" y="1955064"/>
                  <a:pt x="6698665" y="1954990"/>
                  <a:pt x="6699181" y="1954843"/>
                </a:cubicBezTo>
                <a:close/>
                <a:moveTo>
                  <a:pt x="6842231" y="1926351"/>
                </a:moveTo>
                <a:cubicBezTo>
                  <a:pt x="6842452" y="1923259"/>
                  <a:pt x="6840169" y="1920608"/>
                  <a:pt x="6837077" y="1920387"/>
                </a:cubicBezTo>
                <a:lnTo>
                  <a:pt x="6783479" y="1916265"/>
                </a:lnTo>
                <a:cubicBezTo>
                  <a:pt x="6780534" y="1916117"/>
                  <a:pt x="6777737" y="1918326"/>
                  <a:pt x="6777516" y="1921418"/>
                </a:cubicBezTo>
                <a:cubicBezTo>
                  <a:pt x="6777295" y="1924510"/>
                  <a:pt x="6779578" y="1927161"/>
                  <a:pt x="6782670" y="1927382"/>
                </a:cubicBezTo>
                <a:lnTo>
                  <a:pt x="6836267" y="1931505"/>
                </a:lnTo>
                <a:cubicBezTo>
                  <a:pt x="6836415" y="1931505"/>
                  <a:pt x="6836562" y="1931505"/>
                  <a:pt x="6836783" y="1931505"/>
                </a:cubicBezTo>
                <a:cubicBezTo>
                  <a:pt x="6839580" y="1931505"/>
                  <a:pt x="6842010" y="1929296"/>
                  <a:pt x="6842231" y="1926351"/>
                </a:cubicBezTo>
                <a:close/>
                <a:moveTo>
                  <a:pt x="6837372" y="1931505"/>
                </a:moveTo>
                <a:lnTo>
                  <a:pt x="6930137" y="1919946"/>
                </a:lnTo>
                <a:cubicBezTo>
                  <a:pt x="6933156" y="1919578"/>
                  <a:pt x="6935364" y="1916780"/>
                  <a:pt x="6934996" y="1913688"/>
                </a:cubicBezTo>
                <a:cubicBezTo>
                  <a:pt x="6934628" y="1910596"/>
                  <a:pt x="6931830" y="1908534"/>
                  <a:pt x="6928738" y="1908829"/>
                </a:cubicBezTo>
                <a:lnTo>
                  <a:pt x="6835973" y="1920387"/>
                </a:lnTo>
                <a:cubicBezTo>
                  <a:pt x="6832955" y="1920756"/>
                  <a:pt x="6830745" y="1923553"/>
                  <a:pt x="6831114" y="1926645"/>
                </a:cubicBezTo>
                <a:cubicBezTo>
                  <a:pt x="6831482" y="1929443"/>
                  <a:pt x="6833911" y="1931578"/>
                  <a:pt x="6836709" y="1931505"/>
                </a:cubicBezTo>
                <a:cubicBezTo>
                  <a:pt x="6836930" y="1931505"/>
                  <a:pt x="6837151" y="1931505"/>
                  <a:pt x="6837372" y="1931505"/>
                </a:cubicBezTo>
                <a:close/>
                <a:moveTo>
                  <a:pt x="6957525" y="1914571"/>
                </a:moveTo>
                <a:cubicBezTo>
                  <a:pt x="6957525" y="1911479"/>
                  <a:pt x="6955095" y="1908976"/>
                  <a:pt x="6952003" y="1908976"/>
                </a:cubicBezTo>
                <a:lnTo>
                  <a:pt x="6929474" y="1908829"/>
                </a:lnTo>
                <a:cubicBezTo>
                  <a:pt x="6925940" y="1908755"/>
                  <a:pt x="6923879" y="1911258"/>
                  <a:pt x="6923879" y="1914350"/>
                </a:cubicBezTo>
                <a:cubicBezTo>
                  <a:pt x="6923879" y="1917443"/>
                  <a:pt x="6926309" y="1919946"/>
                  <a:pt x="6929401" y="1919946"/>
                </a:cubicBezTo>
                <a:lnTo>
                  <a:pt x="6951929" y="1920093"/>
                </a:lnTo>
                <a:cubicBezTo>
                  <a:pt x="6951929" y="1920093"/>
                  <a:pt x="6952003" y="1920093"/>
                  <a:pt x="6952003" y="1920093"/>
                </a:cubicBezTo>
                <a:cubicBezTo>
                  <a:pt x="6955021" y="1920093"/>
                  <a:pt x="6957525" y="1917590"/>
                  <a:pt x="6957525" y="1914571"/>
                </a:cubicBezTo>
                <a:close/>
                <a:moveTo>
                  <a:pt x="2749444" y="2041277"/>
                </a:moveTo>
                <a:cubicBezTo>
                  <a:pt x="2750843" y="2038479"/>
                  <a:pt x="2749665" y="2035166"/>
                  <a:pt x="2746941" y="2033841"/>
                </a:cubicBezTo>
                <a:lnTo>
                  <a:pt x="2714694" y="2017938"/>
                </a:lnTo>
                <a:cubicBezTo>
                  <a:pt x="2711970" y="2016539"/>
                  <a:pt x="2708583" y="2017717"/>
                  <a:pt x="2707258" y="2020441"/>
                </a:cubicBezTo>
                <a:cubicBezTo>
                  <a:pt x="2705933" y="2023239"/>
                  <a:pt x="2707037" y="2026552"/>
                  <a:pt x="2709761" y="2027877"/>
                </a:cubicBezTo>
                <a:lnTo>
                  <a:pt x="2742008" y="2043780"/>
                </a:lnTo>
                <a:cubicBezTo>
                  <a:pt x="2742818" y="2044222"/>
                  <a:pt x="2743701" y="2044369"/>
                  <a:pt x="2744511" y="2044369"/>
                </a:cubicBezTo>
                <a:cubicBezTo>
                  <a:pt x="2746499" y="2044369"/>
                  <a:pt x="2748487" y="2043191"/>
                  <a:pt x="2749444" y="2041277"/>
                </a:cubicBezTo>
                <a:close/>
                <a:moveTo>
                  <a:pt x="11453545" y="31732"/>
                </a:moveTo>
                <a:lnTo>
                  <a:pt x="11491167" y="24075"/>
                </a:lnTo>
                <a:cubicBezTo>
                  <a:pt x="11494185" y="23486"/>
                  <a:pt x="11496173" y="20541"/>
                  <a:pt x="11495511" y="17522"/>
                </a:cubicBezTo>
                <a:cubicBezTo>
                  <a:pt x="11494922" y="14504"/>
                  <a:pt x="11491903" y="12516"/>
                  <a:pt x="11488958" y="13179"/>
                </a:cubicBezTo>
                <a:lnTo>
                  <a:pt x="11451337" y="20835"/>
                </a:lnTo>
                <a:cubicBezTo>
                  <a:pt x="11448318" y="21424"/>
                  <a:pt x="11446330" y="24369"/>
                  <a:pt x="11446993" y="27388"/>
                </a:cubicBezTo>
                <a:cubicBezTo>
                  <a:pt x="11447508" y="30038"/>
                  <a:pt x="11449864" y="31879"/>
                  <a:pt x="11452515" y="31879"/>
                </a:cubicBezTo>
                <a:cubicBezTo>
                  <a:pt x="11452809" y="31879"/>
                  <a:pt x="11453177" y="31805"/>
                  <a:pt x="11453545" y="31732"/>
                </a:cubicBezTo>
                <a:close/>
                <a:moveTo>
                  <a:pt x="11491167" y="24075"/>
                </a:moveTo>
                <a:lnTo>
                  <a:pt x="11521794" y="17890"/>
                </a:lnTo>
                <a:cubicBezTo>
                  <a:pt x="11524813" y="17301"/>
                  <a:pt x="11526801" y="14357"/>
                  <a:pt x="11526138" y="11338"/>
                </a:cubicBezTo>
                <a:cubicBezTo>
                  <a:pt x="11525549" y="8319"/>
                  <a:pt x="11522531" y="6405"/>
                  <a:pt x="11519586" y="6994"/>
                </a:cubicBezTo>
                <a:lnTo>
                  <a:pt x="11488958" y="13179"/>
                </a:lnTo>
                <a:cubicBezTo>
                  <a:pt x="11485939" y="13768"/>
                  <a:pt x="11483951" y="16712"/>
                  <a:pt x="11484615" y="19731"/>
                </a:cubicBezTo>
                <a:cubicBezTo>
                  <a:pt x="11485130" y="22381"/>
                  <a:pt x="11487486" y="24222"/>
                  <a:pt x="11490136" y="24222"/>
                </a:cubicBezTo>
                <a:cubicBezTo>
                  <a:pt x="11490430" y="24222"/>
                  <a:pt x="11490799" y="24148"/>
                  <a:pt x="11491167" y="24075"/>
                </a:cubicBezTo>
                <a:close/>
                <a:moveTo>
                  <a:pt x="11520984" y="17964"/>
                </a:moveTo>
                <a:lnTo>
                  <a:pt x="11585699" y="14357"/>
                </a:lnTo>
                <a:cubicBezTo>
                  <a:pt x="11588792" y="14209"/>
                  <a:pt x="11591147" y="11559"/>
                  <a:pt x="11590926" y="8467"/>
                </a:cubicBezTo>
                <a:cubicBezTo>
                  <a:pt x="11590779" y="5374"/>
                  <a:pt x="11588055" y="2724"/>
                  <a:pt x="11585037" y="3239"/>
                </a:cubicBezTo>
                <a:lnTo>
                  <a:pt x="11520322" y="6847"/>
                </a:lnTo>
                <a:cubicBezTo>
                  <a:pt x="11517229" y="6994"/>
                  <a:pt x="11514874" y="9645"/>
                  <a:pt x="11515095" y="12737"/>
                </a:cubicBezTo>
                <a:cubicBezTo>
                  <a:pt x="11515241" y="15682"/>
                  <a:pt x="11517745" y="18038"/>
                  <a:pt x="11520690" y="17964"/>
                </a:cubicBezTo>
                <a:cubicBezTo>
                  <a:pt x="11520837" y="18038"/>
                  <a:pt x="11520910" y="18038"/>
                  <a:pt x="11520984" y="17964"/>
                </a:cubicBezTo>
                <a:close/>
                <a:moveTo>
                  <a:pt x="11585625" y="14357"/>
                </a:moveTo>
                <a:lnTo>
                  <a:pt x="11655273" y="11117"/>
                </a:lnTo>
                <a:cubicBezTo>
                  <a:pt x="11658365" y="10970"/>
                  <a:pt x="11660721" y="8393"/>
                  <a:pt x="11660574" y="5301"/>
                </a:cubicBezTo>
                <a:cubicBezTo>
                  <a:pt x="11660427" y="2282"/>
                  <a:pt x="11657923" y="0"/>
                  <a:pt x="11654979" y="0"/>
                </a:cubicBezTo>
                <a:cubicBezTo>
                  <a:pt x="11654905" y="0"/>
                  <a:pt x="11654831" y="0"/>
                  <a:pt x="11654758" y="0"/>
                </a:cubicBezTo>
                <a:lnTo>
                  <a:pt x="11585110" y="3239"/>
                </a:lnTo>
                <a:cubicBezTo>
                  <a:pt x="11582018" y="3387"/>
                  <a:pt x="11579661" y="5963"/>
                  <a:pt x="11579809" y="9056"/>
                </a:cubicBezTo>
                <a:cubicBezTo>
                  <a:pt x="11579956" y="12074"/>
                  <a:pt x="11582459" y="14430"/>
                  <a:pt x="11585404" y="14357"/>
                </a:cubicBezTo>
                <a:cubicBezTo>
                  <a:pt x="11585478" y="14357"/>
                  <a:pt x="11585552" y="14357"/>
                  <a:pt x="11585625" y="14357"/>
                </a:cubicBezTo>
                <a:close/>
                <a:moveTo>
                  <a:pt x="11727645" y="17743"/>
                </a:moveTo>
                <a:cubicBezTo>
                  <a:pt x="11728160" y="14725"/>
                  <a:pt x="11726098" y="11853"/>
                  <a:pt x="11723080" y="11338"/>
                </a:cubicBezTo>
                <a:lnTo>
                  <a:pt x="11655936" y="147"/>
                </a:lnTo>
                <a:cubicBezTo>
                  <a:pt x="11652917" y="-442"/>
                  <a:pt x="11650046" y="1693"/>
                  <a:pt x="11649531" y="4712"/>
                </a:cubicBezTo>
                <a:cubicBezTo>
                  <a:pt x="11649015" y="7730"/>
                  <a:pt x="11651077" y="10602"/>
                  <a:pt x="11654095" y="11117"/>
                </a:cubicBezTo>
                <a:lnTo>
                  <a:pt x="11721240" y="22308"/>
                </a:lnTo>
                <a:cubicBezTo>
                  <a:pt x="11721534" y="22381"/>
                  <a:pt x="11721902" y="22381"/>
                  <a:pt x="11722197" y="22381"/>
                </a:cubicBezTo>
                <a:cubicBezTo>
                  <a:pt x="11724921" y="22381"/>
                  <a:pt x="11727203" y="20394"/>
                  <a:pt x="11727645" y="17743"/>
                </a:cubicBezTo>
                <a:close/>
                <a:moveTo>
                  <a:pt x="11790445" y="43511"/>
                </a:moveTo>
                <a:cubicBezTo>
                  <a:pt x="11791549" y="40640"/>
                  <a:pt x="11790151" y="37401"/>
                  <a:pt x="11787279" y="36296"/>
                </a:cubicBezTo>
                <a:lnTo>
                  <a:pt x="11724258" y="11632"/>
                </a:lnTo>
                <a:cubicBezTo>
                  <a:pt x="11721386" y="10528"/>
                  <a:pt x="11718147" y="11927"/>
                  <a:pt x="11717043" y="14798"/>
                </a:cubicBezTo>
                <a:cubicBezTo>
                  <a:pt x="11715938" y="17670"/>
                  <a:pt x="11717337" y="20909"/>
                  <a:pt x="11720209" y="22013"/>
                </a:cubicBezTo>
                <a:lnTo>
                  <a:pt x="11783230" y="46677"/>
                </a:lnTo>
                <a:cubicBezTo>
                  <a:pt x="11783893" y="46898"/>
                  <a:pt x="11784629" y="47045"/>
                  <a:pt x="11785291" y="47045"/>
                </a:cubicBezTo>
                <a:cubicBezTo>
                  <a:pt x="11787501" y="46972"/>
                  <a:pt x="11789561" y="45646"/>
                  <a:pt x="11790445" y="43511"/>
                </a:cubicBezTo>
                <a:close/>
                <a:moveTo>
                  <a:pt x="11846178" y="81575"/>
                </a:moveTo>
                <a:cubicBezTo>
                  <a:pt x="11847871" y="78998"/>
                  <a:pt x="11847135" y="75537"/>
                  <a:pt x="11844558" y="73844"/>
                </a:cubicBezTo>
                <a:lnTo>
                  <a:pt x="11788310" y="36812"/>
                </a:lnTo>
                <a:cubicBezTo>
                  <a:pt x="11785734" y="35118"/>
                  <a:pt x="11782273" y="35854"/>
                  <a:pt x="11780579" y="38431"/>
                </a:cubicBezTo>
                <a:cubicBezTo>
                  <a:pt x="11778886" y="41008"/>
                  <a:pt x="11779622" y="44468"/>
                  <a:pt x="11782199" y="46162"/>
                </a:cubicBezTo>
                <a:lnTo>
                  <a:pt x="11838521" y="83194"/>
                </a:lnTo>
                <a:cubicBezTo>
                  <a:pt x="11839478" y="83783"/>
                  <a:pt x="11840583" y="84151"/>
                  <a:pt x="11841613" y="84078"/>
                </a:cubicBezTo>
                <a:cubicBezTo>
                  <a:pt x="11843380" y="84078"/>
                  <a:pt x="11845147" y="83194"/>
                  <a:pt x="11846178" y="81575"/>
                </a:cubicBezTo>
                <a:close/>
                <a:moveTo>
                  <a:pt x="11893959" y="126853"/>
                </a:moveTo>
                <a:cubicBezTo>
                  <a:pt x="11896021" y="124570"/>
                  <a:pt x="11895874" y="121037"/>
                  <a:pt x="11893665" y="118975"/>
                </a:cubicBezTo>
                <a:lnTo>
                  <a:pt x="11845295" y="74433"/>
                </a:lnTo>
                <a:cubicBezTo>
                  <a:pt x="11843012" y="72372"/>
                  <a:pt x="11839478" y="72519"/>
                  <a:pt x="11837416" y="74728"/>
                </a:cubicBezTo>
                <a:cubicBezTo>
                  <a:pt x="11835356" y="77010"/>
                  <a:pt x="11835502" y="80544"/>
                  <a:pt x="11837711" y="82605"/>
                </a:cubicBezTo>
                <a:lnTo>
                  <a:pt x="11886081" y="127147"/>
                </a:lnTo>
                <a:cubicBezTo>
                  <a:pt x="11887186" y="128178"/>
                  <a:pt x="11888511" y="128620"/>
                  <a:pt x="11889910" y="128620"/>
                </a:cubicBezTo>
                <a:cubicBezTo>
                  <a:pt x="11891456" y="128620"/>
                  <a:pt x="11892929" y="127957"/>
                  <a:pt x="11893959" y="126853"/>
                </a:cubicBezTo>
                <a:close/>
                <a:moveTo>
                  <a:pt x="11970380" y="133111"/>
                </a:moveTo>
                <a:cubicBezTo>
                  <a:pt x="11970748" y="130092"/>
                  <a:pt x="11968613" y="127295"/>
                  <a:pt x="11965521" y="126853"/>
                </a:cubicBezTo>
                <a:lnTo>
                  <a:pt x="11890573" y="117429"/>
                </a:lnTo>
                <a:cubicBezTo>
                  <a:pt x="11887554" y="117061"/>
                  <a:pt x="11884756" y="119196"/>
                  <a:pt x="11884314" y="122288"/>
                </a:cubicBezTo>
                <a:cubicBezTo>
                  <a:pt x="11883947" y="125307"/>
                  <a:pt x="11886081" y="128104"/>
                  <a:pt x="11889174" y="128546"/>
                </a:cubicBezTo>
                <a:lnTo>
                  <a:pt x="11964122" y="137970"/>
                </a:lnTo>
                <a:cubicBezTo>
                  <a:pt x="11964343" y="137970"/>
                  <a:pt x="11964637" y="138043"/>
                  <a:pt x="11964859" y="138043"/>
                </a:cubicBezTo>
                <a:cubicBezTo>
                  <a:pt x="11967656" y="137970"/>
                  <a:pt x="11970012" y="135908"/>
                  <a:pt x="11970380" y="133111"/>
                </a:cubicBezTo>
                <a:close/>
                <a:moveTo>
                  <a:pt x="12030383" y="157333"/>
                </a:moveTo>
                <a:cubicBezTo>
                  <a:pt x="12031487" y="154461"/>
                  <a:pt x="12030015" y="151222"/>
                  <a:pt x="12027143" y="150118"/>
                </a:cubicBezTo>
                <a:lnTo>
                  <a:pt x="11966773" y="127221"/>
                </a:lnTo>
                <a:cubicBezTo>
                  <a:pt x="11963901" y="126117"/>
                  <a:pt x="11960661" y="127589"/>
                  <a:pt x="11959558" y="130460"/>
                </a:cubicBezTo>
                <a:cubicBezTo>
                  <a:pt x="11958453" y="133332"/>
                  <a:pt x="11959925" y="136571"/>
                  <a:pt x="11962797" y="137675"/>
                </a:cubicBezTo>
                <a:lnTo>
                  <a:pt x="12023168" y="160572"/>
                </a:lnTo>
                <a:cubicBezTo>
                  <a:pt x="12023831" y="160793"/>
                  <a:pt x="12024493" y="160940"/>
                  <a:pt x="12025155" y="160940"/>
                </a:cubicBezTo>
                <a:cubicBezTo>
                  <a:pt x="12027512" y="160867"/>
                  <a:pt x="12029574" y="159541"/>
                  <a:pt x="12030383" y="157333"/>
                </a:cubicBezTo>
                <a:close/>
                <a:moveTo>
                  <a:pt x="12070802" y="201359"/>
                </a:moveTo>
                <a:cubicBezTo>
                  <a:pt x="12073011" y="199224"/>
                  <a:pt x="12073011" y="195690"/>
                  <a:pt x="12070802" y="193482"/>
                </a:cubicBezTo>
                <a:lnTo>
                  <a:pt x="12029131" y="151443"/>
                </a:lnTo>
                <a:cubicBezTo>
                  <a:pt x="12026996" y="149308"/>
                  <a:pt x="12023462" y="149234"/>
                  <a:pt x="12021254" y="151443"/>
                </a:cubicBezTo>
                <a:cubicBezTo>
                  <a:pt x="12019045" y="153578"/>
                  <a:pt x="12019045" y="157112"/>
                  <a:pt x="12021254" y="159321"/>
                </a:cubicBezTo>
                <a:lnTo>
                  <a:pt x="12062924" y="201359"/>
                </a:lnTo>
                <a:cubicBezTo>
                  <a:pt x="12064029" y="202464"/>
                  <a:pt x="12065502" y="203053"/>
                  <a:pt x="12066900" y="202979"/>
                </a:cubicBezTo>
                <a:cubicBezTo>
                  <a:pt x="12068299" y="202979"/>
                  <a:pt x="12069698" y="202464"/>
                  <a:pt x="12070802" y="201359"/>
                </a:cubicBezTo>
                <a:close/>
                <a:moveTo>
                  <a:pt x="12113724" y="242220"/>
                </a:moveTo>
                <a:cubicBezTo>
                  <a:pt x="12115860" y="240012"/>
                  <a:pt x="12115786" y="236478"/>
                  <a:pt x="12113577" y="234343"/>
                </a:cubicBezTo>
                <a:lnTo>
                  <a:pt x="12070729" y="193408"/>
                </a:lnTo>
                <a:cubicBezTo>
                  <a:pt x="12068520" y="191273"/>
                  <a:pt x="12064986" y="191347"/>
                  <a:pt x="12062851" y="193555"/>
                </a:cubicBezTo>
                <a:cubicBezTo>
                  <a:pt x="12060716" y="195764"/>
                  <a:pt x="12060790" y="199298"/>
                  <a:pt x="12062998" y="201433"/>
                </a:cubicBezTo>
                <a:lnTo>
                  <a:pt x="12105847" y="242368"/>
                </a:lnTo>
                <a:cubicBezTo>
                  <a:pt x="12106951" y="243398"/>
                  <a:pt x="12108350" y="243914"/>
                  <a:pt x="12109748" y="243914"/>
                </a:cubicBezTo>
                <a:cubicBezTo>
                  <a:pt x="12111221" y="243914"/>
                  <a:pt x="12112620" y="243325"/>
                  <a:pt x="12113724" y="242220"/>
                </a:cubicBezTo>
                <a:close/>
                <a:moveTo>
                  <a:pt x="12142143" y="283008"/>
                </a:moveTo>
                <a:cubicBezTo>
                  <a:pt x="12144647" y="281241"/>
                  <a:pt x="12145162" y="277707"/>
                  <a:pt x="12143395" y="275204"/>
                </a:cubicBezTo>
                <a:lnTo>
                  <a:pt x="12114240" y="235079"/>
                </a:lnTo>
                <a:cubicBezTo>
                  <a:pt x="12112472" y="232576"/>
                  <a:pt x="12108939" y="232060"/>
                  <a:pt x="12106436" y="233827"/>
                </a:cubicBezTo>
                <a:cubicBezTo>
                  <a:pt x="12103933" y="235594"/>
                  <a:pt x="12103417" y="239128"/>
                  <a:pt x="12105184" y="241631"/>
                </a:cubicBezTo>
                <a:lnTo>
                  <a:pt x="12134339" y="281756"/>
                </a:lnTo>
                <a:cubicBezTo>
                  <a:pt x="12135444" y="283302"/>
                  <a:pt x="12137137" y="284038"/>
                  <a:pt x="12138904" y="284038"/>
                </a:cubicBezTo>
                <a:cubicBezTo>
                  <a:pt x="12140008" y="284038"/>
                  <a:pt x="12141112" y="283744"/>
                  <a:pt x="12142143" y="283008"/>
                </a:cubicBezTo>
                <a:close/>
                <a:moveTo>
                  <a:pt x="9947804" y="1349881"/>
                </a:moveTo>
                <a:cubicBezTo>
                  <a:pt x="9950528" y="1348409"/>
                  <a:pt x="9951559" y="1345022"/>
                  <a:pt x="9950086" y="1342298"/>
                </a:cubicBezTo>
                <a:lnTo>
                  <a:pt x="9917324" y="1281559"/>
                </a:lnTo>
                <a:cubicBezTo>
                  <a:pt x="9915851" y="1278835"/>
                  <a:pt x="9912465" y="1277804"/>
                  <a:pt x="9909741" y="1279277"/>
                </a:cubicBezTo>
                <a:cubicBezTo>
                  <a:pt x="9907017" y="1280749"/>
                  <a:pt x="9905986" y="1284136"/>
                  <a:pt x="9907458" y="1286860"/>
                </a:cubicBezTo>
                <a:lnTo>
                  <a:pt x="9940221" y="1347599"/>
                </a:lnTo>
                <a:cubicBezTo>
                  <a:pt x="9941252" y="1349440"/>
                  <a:pt x="9943166" y="1350544"/>
                  <a:pt x="9945154" y="1350544"/>
                </a:cubicBezTo>
                <a:cubicBezTo>
                  <a:pt x="9946037" y="1350544"/>
                  <a:pt x="9946994" y="1350323"/>
                  <a:pt x="9947804" y="1349881"/>
                </a:cubicBezTo>
                <a:close/>
                <a:moveTo>
                  <a:pt x="9992641" y="1407823"/>
                </a:moveTo>
                <a:cubicBezTo>
                  <a:pt x="9995070" y="1405982"/>
                  <a:pt x="9995586" y="1402448"/>
                  <a:pt x="9993745" y="1400019"/>
                </a:cubicBezTo>
                <a:lnTo>
                  <a:pt x="9949645" y="1341562"/>
                </a:lnTo>
                <a:cubicBezTo>
                  <a:pt x="9947731" y="1339059"/>
                  <a:pt x="9944270" y="1338617"/>
                  <a:pt x="9941840" y="1340458"/>
                </a:cubicBezTo>
                <a:cubicBezTo>
                  <a:pt x="9939411" y="1342298"/>
                  <a:pt x="9938895" y="1345832"/>
                  <a:pt x="9940736" y="1348262"/>
                </a:cubicBezTo>
                <a:lnTo>
                  <a:pt x="9984836" y="1406719"/>
                </a:lnTo>
                <a:cubicBezTo>
                  <a:pt x="9985941" y="1408191"/>
                  <a:pt x="9987634" y="1408927"/>
                  <a:pt x="9989328" y="1408927"/>
                </a:cubicBezTo>
                <a:cubicBezTo>
                  <a:pt x="9990505" y="1408927"/>
                  <a:pt x="9991610" y="1408559"/>
                  <a:pt x="9992641" y="1407823"/>
                </a:cubicBezTo>
                <a:close/>
                <a:moveTo>
                  <a:pt x="10043220" y="1460316"/>
                </a:moveTo>
                <a:cubicBezTo>
                  <a:pt x="10045429" y="1458181"/>
                  <a:pt x="10045575" y="1454647"/>
                  <a:pt x="10043441" y="1452438"/>
                </a:cubicBezTo>
                <a:lnTo>
                  <a:pt x="9993303" y="1399503"/>
                </a:lnTo>
                <a:cubicBezTo>
                  <a:pt x="9991168" y="1397295"/>
                  <a:pt x="9987634" y="1397147"/>
                  <a:pt x="9985426" y="1399282"/>
                </a:cubicBezTo>
                <a:cubicBezTo>
                  <a:pt x="9983217" y="1401418"/>
                  <a:pt x="9983069" y="1404952"/>
                  <a:pt x="9985205" y="1407160"/>
                </a:cubicBezTo>
                <a:lnTo>
                  <a:pt x="10035342" y="1460095"/>
                </a:lnTo>
                <a:cubicBezTo>
                  <a:pt x="10036446" y="1461273"/>
                  <a:pt x="10037919" y="1461862"/>
                  <a:pt x="10039391" y="1461862"/>
                </a:cubicBezTo>
                <a:cubicBezTo>
                  <a:pt x="10040790" y="1461862"/>
                  <a:pt x="10042189" y="1461347"/>
                  <a:pt x="10043220" y="1460316"/>
                </a:cubicBezTo>
                <a:close/>
                <a:moveTo>
                  <a:pt x="10094387" y="1504196"/>
                </a:moveTo>
                <a:cubicBezTo>
                  <a:pt x="10096375" y="1501840"/>
                  <a:pt x="10096154" y="1498379"/>
                  <a:pt x="10093872" y="1496318"/>
                </a:cubicBezTo>
                <a:lnTo>
                  <a:pt x="10043072" y="1452070"/>
                </a:lnTo>
                <a:cubicBezTo>
                  <a:pt x="10040790" y="1450083"/>
                  <a:pt x="10037256" y="1450303"/>
                  <a:pt x="10035195" y="1452586"/>
                </a:cubicBezTo>
                <a:cubicBezTo>
                  <a:pt x="10033207" y="1454942"/>
                  <a:pt x="10033428" y="1458402"/>
                  <a:pt x="10035710" y="1460463"/>
                </a:cubicBezTo>
                <a:lnTo>
                  <a:pt x="10086510" y="1504711"/>
                </a:lnTo>
                <a:cubicBezTo>
                  <a:pt x="10087541" y="1505668"/>
                  <a:pt x="10088866" y="1506110"/>
                  <a:pt x="10090191" y="1506110"/>
                </a:cubicBezTo>
                <a:cubicBezTo>
                  <a:pt x="10091737" y="1506036"/>
                  <a:pt x="10093284" y="1505447"/>
                  <a:pt x="10094387" y="1504196"/>
                </a:cubicBezTo>
                <a:close/>
                <a:moveTo>
                  <a:pt x="10140697" y="1536074"/>
                </a:moveTo>
                <a:cubicBezTo>
                  <a:pt x="10142464" y="1533571"/>
                  <a:pt x="10141875" y="1530111"/>
                  <a:pt x="10139371" y="1528270"/>
                </a:cubicBezTo>
                <a:lnTo>
                  <a:pt x="10093430" y="1495950"/>
                </a:lnTo>
                <a:cubicBezTo>
                  <a:pt x="10090927" y="1494183"/>
                  <a:pt x="10087467" y="1494772"/>
                  <a:pt x="10085627" y="1497275"/>
                </a:cubicBezTo>
                <a:cubicBezTo>
                  <a:pt x="10083860" y="1499778"/>
                  <a:pt x="10084448" y="1503238"/>
                  <a:pt x="10086951" y="1505079"/>
                </a:cubicBezTo>
                <a:lnTo>
                  <a:pt x="10132893" y="1537400"/>
                </a:lnTo>
                <a:cubicBezTo>
                  <a:pt x="10133923" y="1538062"/>
                  <a:pt x="10135028" y="1538430"/>
                  <a:pt x="10136132" y="1538430"/>
                </a:cubicBezTo>
                <a:cubicBezTo>
                  <a:pt x="10137899" y="1538430"/>
                  <a:pt x="10139592" y="1537547"/>
                  <a:pt x="10140697" y="1536074"/>
                </a:cubicBezTo>
                <a:close/>
                <a:moveTo>
                  <a:pt x="10189288" y="1559928"/>
                </a:moveTo>
                <a:cubicBezTo>
                  <a:pt x="10190687" y="1557204"/>
                  <a:pt x="10189583" y="1553818"/>
                  <a:pt x="10186859" y="1552419"/>
                </a:cubicBezTo>
                <a:lnTo>
                  <a:pt x="10138709" y="1527829"/>
                </a:lnTo>
                <a:cubicBezTo>
                  <a:pt x="10135985" y="1526430"/>
                  <a:pt x="10132598" y="1527534"/>
                  <a:pt x="10131199" y="1530258"/>
                </a:cubicBezTo>
                <a:cubicBezTo>
                  <a:pt x="10129801" y="1532982"/>
                  <a:pt x="10130905" y="1536369"/>
                  <a:pt x="10133629" y="1537768"/>
                </a:cubicBezTo>
                <a:lnTo>
                  <a:pt x="10181778" y="1562358"/>
                </a:lnTo>
                <a:cubicBezTo>
                  <a:pt x="10182589" y="1562800"/>
                  <a:pt x="10183472" y="1562947"/>
                  <a:pt x="10184356" y="1562947"/>
                </a:cubicBezTo>
                <a:cubicBezTo>
                  <a:pt x="10186343" y="1562947"/>
                  <a:pt x="10188257" y="1561843"/>
                  <a:pt x="10189288" y="1559928"/>
                </a:cubicBezTo>
                <a:close/>
                <a:moveTo>
                  <a:pt x="10247009" y="1580322"/>
                </a:moveTo>
                <a:cubicBezTo>
                  <a:pt x="10248039" y="1577451"/>
                  <a:pt x="10246567" y="1574211"/>
                  <a:pt x="10243695" y="1573180"/>
                </a:cubicBezTo>
                <a:lnTo>
                  <a:pt x="10186196" y="1552198"/>
                </a:lnTo>
                <a:cubicBezTo>
                  <a:pt x="10183325" y="1551093"/>
                  <a:pt x="10180085" y="1552640"/>
                  <a:pt x="10179054" y="1555511"/>
                </a:cubicBezTo>
                <a:cubicBezTo>
                  <a:pt x="10178023" y="1558382"/>
                  <a:pt x="10179496" y="1561622"/>
                  <a:pt x="10182368" y="1562652"/>
                </a:cubicBezTo>
                <a:lnTo>
                  <a:pt x="10239867" y="1583635"/>
                </a:lnTo>
                <a:cubicBezTo>
                  <a:pt x="10240530" y="1583856"/>
                  <a:pt x="10241192" y="1584003"/>
                  <a:pt x="10241855" y="1584003"/>
                </a:cubicBezTo>
                <a:cubicBezTo>
                  <a:pt x="10244064" y="1584003"/>
                  <a:pt x="10246198" y="1582604"/>
                  <a:pt x="10247009" y="1580322"/>
                </a:cubicBezTo>
                <a:close/>
                <a:moveTo>
                  <a:pt x="10321073" y="1601673"/>
                </a:moveTo>
                <a:cubicBezTo>
                  <a:pt x="10321957" y="1598728"/>
                  <a:pt x="10320264" y="1595636"/>
                  <a:pt x="10317319" y="1594752"/>
                </a:cubicBezTo>
                <a:lnTo>
                  <a:pt x="10243401" y="1573033"/>
                </a:lnTo>
                <a:cubicBezTo>
                  <a:pt x="10240456" y="1572150"/>
                  <a:pt x="10237364" y="1573843"/>
                  <a:pt x="10236480" y="1576788"/>
                </a:cubicBezTo>
                <a:cubicBezTo>
                  <a:pt x="10235597" y="1579733"/>
                  <a:pt x="10237290" y="1582825"/>
                  <a:pt x="10240235" y="1583709"/>
                </a:cubicBezTo>
                <a:lnTo>
                  <a:pt x="10314153" y="1605427"/>
                </a:lnTo>
                <a:cubicBezTo>
                  <a:pt x="10314668" y="1605575"/>
                  <a:pt x="10315257" y="1605648"/>
                  <a:pt x="10315773" y="1605648"/>
                </a:cubicBezTo>
                <a:cubicBezTo>
                  <a:pt x="10318128" y="1605648"/>
                  <a:pt x="10320337" y="1604102"/>
                  <a:pt x="10321073" y="1601673"/>
                </a:cubicBezTo>
                <a:close/>
                <a:moveTo>
                  <a:pt x="10418772" y="1628251"/>
                </a:moveTo>
                <a:cubicBezTo>
                  <a:pt x="10419581" y="1625306"/>
                  <a:pt x="10417814" y="1622214"/>
                  <a:pt x="10414869" y="1621404"/>
                </a:cubicBezTo>
                <a:lnTo>
                  <a:pt x="10317245" y="1594752"/>
                </a:lnTo>
                <a:cubicBezTo>
                  <a:pt x="10314300" y="1593942"/>
                  <a:pt x="10311208" y="1595709"/>
                  <a:pt x="10310398" y="1598654"/>
                </a:cubicBezTo>
                <a:cubicBezTo>
                  <a:pt x="10309589" y="1601599"/>
                  <a:pt x="10311356" y="1604691"/>
                  <a:pt x="10314300" y="1605501"/>
                </a:cubicBezTo>
                <a:lnTo>
                  <a:pt x="10411924" y="1632153"/>
                </a:lnTo>
                <a:cubicBezTo>
                  <a:pt x="10412440" y="1632300"/>
                  <a:pt x="10412955" y="1632374"/>
                  <a:pt x="10413397" y="1632374"/>
                </a:cubicBezTo>
                <a:cubicBezTo>
                  <a:pt x="10415826" y="1632300"/>
                  <a:pt x="10418036" y="1630680"/>
                  <a:pt x="10418772" y="1628251"/>
                </a:cubicBezTo>
                <a:close/>
                <a:moveTo>
                  <a:pt x="10532519" y="1655639"/>
                </a:moveTo>
                <a:cubicBezTo>
                  <a:pt x="10533255" y="1652620"/>
                  <a:pt x="10531415" y="1649601"/>
                  <a:pt x="10528397" y="1648939"/>
                </a:cubicBezTo>
                <a:lnTo>
                  <a:pt x="10414648" y="1621404"/>
                </a:lnTo>
                <a:cubicBezTo>
                  <a:pt x="10411630" y="1620667"/>
                  <a:pt x="10408612" y="1622508"/>
                  <a:pt x="10407949" y="1625527"/>
                </a:cubicBezTo>
                <a:cubicBezTo>
                  <a:pt x="10407212" y="1628545"/>
                  <a:pt x="10409053" y="1631564"/>
                  <a:pt x="10412072" y="1632226"/>
                </a:cubicBezTo>
                <a:lnTo>
                  <a:pt x="10525820" y="1659761"/>
                </a:lnTo>
                <a:cubicBezTo>
                  <a:pt x="10526261" y="1659835"/>
                  <a:pt x="10526703" y="1659909"/>
                  <a:pt x="10527145" y="1659909"/>
                </a:cubicBezTo>
                <a:cubicBezTo>
                  <a:pt x="10529648" y="1659909"/>
                  <a:pt x="10531930" y="1658142"/>
                  <a:pt x="10532519" y="1655639"/>
                </a:cubicBezTo>
                <a:close/>
                <a:moveTo>
                  <a:pt x="10654661" y="1679640"/>
                </a:moveTo>
                <a:cubicBezTo>
                  <a:pt x="10655249" y="1676621"/>
                  <a:pt x="10653335" y="1673676"/>
                  <a:pt x="10650316" y="1673087"/>
                </a:cubicBezTo>
                <a:lnTo>
                  <a:pt x="10528249" y="1648865"/>
                </a:lnTo>
                <a:cubicBezTo>
                  <a:pt x="10525378" y="1648202"/>
                  <a:pt x="10522285" y="1650190"/>
                  <a:pt x="10521697" y="1653209"/>
                </a:cubicBezTo>
                <a:cubicBezTo>
                  <a:pt x="10521108" y="1656228"/>
                  <a:pt x="10523022" y="1659172"/>
                  <a:pt x="10526040" y="1659761"/>
                </a:cubicBezTo>
                <a:lnTo>
                  <a:pt x="10648108" y="1683983"/>
                </a:lnTo>
                <a:cubicBezTo>
                  <a:pt x="10648476" y="1684057"/>
                  <a:pt x="10648844" y="1684131"/>
                  <a:pt x="10649212" y="1684131"/>
                </a:cubicBezTo>
                <a:cubicBezTo>
                  <a:pt x="10651789" y="1684131"/>
                  <a:pt x="10654145" y="1682290"/>
                  <a:pt x="10654661" y="1679640"/>
                </a:cubicBezTo>
                <a:close/>
                <a:moveTo>
                  <a:pt x="10777022" y="1696131"/>
                </a:moveTo>
                <a:cubicBezTo>
                  <a:pt x="10777464" y="1693113"/>
                  <a:pt x="10775328" y="1690241"/>
                  <a:pt x="10772237" y="1689873"/>
                </a:cubicBezTo>
                <a:lnTo>
                  <a:pt x="10649875" y="1673087"/>
                </a:lnTo>
                <a:cubicBezTo>
                  <a:pt x="10646782" y="1672719"/>
                  <a:pt x="10643985" y="1674780"/>
                  <a:pt x="10643617" y="1677873"/>
                </a:cubicBezTo>
                <a:cubicBezTo>
                  <a:pt x="10643175" y="1680891"/>
                  <a:pt x="10645310" y="1683763"/>
                  <a:pt x="10648402" y="1684131"/>
                </a:cubicBezTo>
                <a:lnTo>
                  <a:pt x="10770764" y="1700917"/>
                </a:lnTo>
                <a:cubicBezTo>
                  <a:pt x="10771058" y="1700917"/>
                  <a:pt x="10771279" y="1700990"/>
                  <a:pt x="10771574" y="1700990"/>
                </a:cubicBezTo>
                <a:cubicBezTo>
                  <a:pt x="10774298" y="1700917"/>
                  <a:pt x="10776654" y="1698855"/>
                  <a:pt x="10777022" y="1696131"/>
                </a:cubicBezTo>
                <a:close/>
                <a:moveTo>
                  <a:pt x="10891653" y="1700696"/>
                </a:moveTo>
                <a:cubicBezTo>
                  <a:pt x="10891801" y="1697604"/>
                  <a:pt x="10889444" y="1695027"/>
                  <a:pt x="10886353" y="1694880"/>
                </a:cubicBezTo>
                <a:lnTo>
                  <a:pt x="10771721" y="1689800"/>
                </a:lnTo>
                <a:cubicBezTo>
                  <a:pt x="10768629" y="1689432"/>
                  <a:pt x="10766052" y="1692008"/>
                  <a:pt x="10765905" y="1695101"/>
                </a:cubicBezTo>
                <a:cubicBezTo>
                  <a:pt x="10765758" y="1698193"/>
                  <a:pt x="10768113" y="1700769"/>
                  <a:pt x="10771206" y="1700917"/>
                </a:cubicBezTo>
                <a:lnTo>
                  <a:pt x="10885837" y="1705997"/>
                </a:lnTo>
                <a:cubicBezTo>
                  <a:pt x="10885910" y="1705997"/>
                  <a:pt x="10886058" y="1705997"/>
                  <a:pt x="10886131" y="1705997"/>
                </a:cubicBezTo>
                <a:cubicBezTo>
                  <a:pt x="10889077" y="1705997"/>
                  <a:pt x="10891579" y="1703641"/>
                  <a:pt x="10891653" y="1700696"/>
                </a:cubicBezTo>
                <a:close/>
                <a:moveTo>
                  <a:pt x="10886279" y="1705997"/>
                </a:moveTo>
                <a:lnTo>
                  <a:pt x="10989130" y="1702242"/>
                </a:lnTo>
                <a:cubicBezTo>
                  <a:pt x="10992223" y="1702168"/>
                  <a:pt x="10994578" y="1699518"/>
                  <a:pt x="10994505" y="1696499"/>
                </a:cubicBezTo>
                <a:cubicBezTo>
                  <a:pt x="10994357" y="1693407"/>
                  <a:pt x="10991633" y="1690978"/>
                  <a:pt x="10988763" y="1691125"/>
                </a:cubicBezTo>
                <a:lnTo>
                  <a:pt x="10885910" y="1694880"/>
                </a:lnTo>
                <a:cubicBezTo>
                  <a:pt x="10882819" y="1694953"/>
                  <a:pt x="10880462" y="1697604"/>
                  <a:pt x="10880536" y="1700622"/>
                </a:cubicBezTo>
                <a:cubicBezTo>
                  <a:pt x="10880610" y="1703641"/>
                  <a:pt x="10883113" y="1705997"/>
                  <a:pt x="10886131" y="1705997"/>
                </a:cubicBezTo>
                <a:cubicBezTo>
                  <a:pt x="10886205" y="1705997"/>
                  <a:pt x="10886279" y="1705997"/>
                  <a:pt x="10886279" y="1705997"/>
                </a:cubicBezTo>
                <a:close/>
                <a:moveTo>
                  <a:pt x="9104598" y="4083363"/>
                </a:moveTo>
                <a:lnTo>
                  <a:pt x="9105407" y="4082995"/>
                </a:lnTo>
                <a:cubicBezTo>
                  <a:pt x="9108205" y="4081743"/>
                  <a:pt x="9109089" y="4078651"/>
                  <a:pt x="9107910" y="4075854"/>
                </a:cubicBezTo>
                <a:cubicBezTo>
                  <a:pt x="9106659" y="4073056"/>
                  <a:pt x="9103052" y="4071878"/>
                  <a:pt x="9100180" y="4073130"/>
                </a:cubicBezTo>
                <a:cubicBezTo>
                  <a:pt x="9097383" y="4074381"/>
                  <a:pt x="9096057" y="4077621"/>
                  <a:pt x="9097309" y="4080492"/>
                </a:cubicBezTo>
                <a:cubicBezTo>
                  <a:pt x="9098192" y="4082627"/>
                  <a:pt x="9100328" y="4083879"/>
                  <a:pt x="9102462" y="4083805"/>
                </a:cubicBezTo>
                <a:cubicBezTo>
                  <a:pt x="9103125" y="4083805"/>
                  <a:pt x="9103862" y="4083658"/>
                  <a:pt x="9104598" y="4083363"/>
                </a:cubicBezTo>
                <a:close/>
                <a:moveTo>
                  <a:pt x="9042313" y="4110530"/>
                </a:moveTo>
                <a:lnTo>
                  <a:pt x="9104524" y="4083363"/>
                </a:lnTo>
                <a:cubicBezTo>
                  <a:pt x="9107322" y="4082112"/>
                  <a:pt x="9108646" y="4078873"/>
                  <a:pt x="9107395" y="4076001"/>
                </a:cubicBezTo>
                <a:cubicBezTo>
                  <a:pt x="9106143" y="4073203"/>
                  <a:pt x="9102831" y="4071878"/>
                  <a:pt x="9100033" y="4073130"/>
                </a:cubicBezTo>
                <a:lnTo>
                  <a:pt x="9037821" y="4100297"/>
                </a:lnTo>
                <a:cubicBezTo>
                  <a:pt x="9035023" y="4101548"/>
                  <a:pt x="9033698" y="4104788"/>
                  <a:pt x="9034950" y="4107659"/>
                </a:cubicBezTo>
                <a:cubicBezTo>
                  <a:pt x="9035834" y="4109794"/>
                  <a:pt x="9037968" y="4111046"/>
                  <a:pt x="9040104" y="4110972"/>
                </a:cubicBezTo>
                <a:cubicBezTo>
                  <a:pt x="9040913" y="4110972"/>
                  <a:pt x="9041649" y="4110825"/>
                  <a:pt x="9042313" y="4110530"/>
                </a:cubicBezTo>
                <a:close/>
                <a:moveTo>
                  <a:pt x="9004470" y="4120617"/>
                </a:moveTo>
                <a:lnTo>
                  <a:pt x="9041502" y="4110751"/>
                </a:lnTo>
                <a:cubicBezTo>
                  <a:pt x="9044447" y="4109941"/>
                  <a:pt x="9046214" y="4106923"/>
                  <a:pt x="9045478" y="4103904"/>
                </a:cubicBezTo>
                <a:cubicBezTo>
                  <a:pt x="9044668" y="4100959"/>
                  <a:pt x="9041649" y="4099119"/>
                  <a:pt x="9038632" y="4099929"/>
                </a:cubicBezTo>
                <a:lnTo>
                  <a:pt x="9001599" y="4109794"/>
                </a:lnTo>
                <a:cubicBezTo>
                  <a:pt x="8998654" y="4110604"/>
                  <a:pt x="8996887" y="4113622"/>
                  <a:pt x="8997623" y="4116641"/>
                </a:cubicBezTo>
                <a:cubicBezTo>
                  <a:pt x="8998285" y="4119144"/>
                  <a:pt x="9000568" y="4120764"/>
                  <a:pt x="9003071" y="4120764"/>
                </a:cubicBezTo>
                <a:cubicBezTo>
                  <a:pt x="9003513" y="4120764"/>
                  <a:pt x="9004028" y="4120764"/>
                  <a:pt x="9004470" y="4120617"/>
                </a:cubicBezTo>
                <a:close/>
                <a:moveTo>
                  <a:pt x="8981500" y="4125329"/>
                </a:moveTo>
                <a:lnTo>
                  <a:pt x="9004176" y="4120617"/>
                </a:lnTo>
                <a:cubicBezTo>
                  <a:pt x="9007194" y="4120028"/>
                  <a:pt x="9009109" y="4117009"/>
                  <a:pt x="9008519" y="4114064"/>
                </a:cubicBezTo>
                <a:cubicBezTo>
                  <a:pt x="9007930" y="4111046"/>
                  <a:pt x="9004912" y="4109132"/>
                  <a:pt x="9001966" y="4109721"/>
                </a:cubicBezTo>
                <a:lnTo>
                  <a:pt x="8979291" y="4114432"/>
                </a:lnTo>
                <a:cubicBezTo>
                  <a:pt x="8976272" y="4115021"/>
                  <a:pt x="8974358" y="4118040"/>
                  <a:pt x="8974947" y="4120985"/>
                </a:cubicBezTo>
                <a:cubicBezTo>
                  <a:pt x="8975462" y="4123635"/>
                  <a:pt x="8977819" y="4125476"/>
                  <a:pt x="8980469" y="4125402"/>
                </a:cubicBezTo>
                <a:cubicBezTo>
                  <a:pt x="8980763" y="4125476"/>
                  <a:pt x="8981131" y="4125402"/>
                  <a:pt x="8981500" y="4125329"/>
                </a:cubicBezTo>
                <a:close/>
                <a:moveTo>
                  <a:pt x="8852217" y="4136814"/>
                </a:moveTo>
                <a:lnTo>
                  <a:pt x="8980910" y="4125402"/>
                </a:lnTo>
                <a:cubicBezTo>
                  <a:pt x="8984003" y="4125108"/>
                  <a:pt x="8986212" y="4122457"/>
                  <a:pt x="8985991" y="4119365"/>
                </a:cubicBezTo>
                <a:cubicBezTo>
                  <a:pt x="8985696" y="4116273"/>
                  <a:pt x="8983193" y="4114138"/>
                  <a:pt x="8979953" y="4114285"/>
                </a:cubicBezTo>
                <a:lnTo>
                  <a:pt x="8851260" y="4125697"/>
                </a:lnTo>
                <a:cubicBezTo>
                  <a:pt x="8848168" y="4125991"/>
                  <a:pt x="8845959" y="4128642"/>
                  <a:pt x="8846180" y="4131734"/>
                </a:cubicBezTo>
                <a:cubicBezTo>
                  <a:pt x="8846401" y="4134605"/>
                  <a:pt x="8848904" y="4136814"/>
                  <a:pt x="8851776" y="4136814"/>
                </a:cubicBezTo>
                <a:cubicBezTo>
                  <a:pt x="8851922" y="4136888"/>
                  <a:pt x="8852070" y="4136888"/>
                  <a:pt x="8852217" y="4136814"/>
                </a:cubicBezTo>
                <a:close/>
                <a:moveTo>
                  <a:pt x="8857224" y="4132028"/>
                </a:moveTo>
                <a:cubicBezTo>
                  <a:pt x="8857665" y="4129010"/>
                  <a:pt x="8855531" y="4126138"/>
                  <a:pt x="8852438" y="4125770"/>
                </a:cubicBezTo>
                <a:lnTo>
                  <a:pt x="8791110" y="4117304"/>
                </a:lnTo>
                <a:cubicBezTo>
                  <a:pt x="8788092" y="4116936"/>
                  <a:pt x="8785220" y="4118997"/>
                  <a:pt x="8784852" y="4122089"/>
                </a:cubicBezTo>
                <a:cubicBezTo>
                  <a:pt x="8784410" y="4125108"/>
                  <a:pt x="8786545" y="4127979"/>
                  <a:pt x="8789637" y="4128347"/>
                </a:cubicBezTo>
                <a:lnTo>
                  <a:pt x="8850965" y="4136814"/>
                </a:lnTo>
                <a:cubicBezTo>
                  <a:pt x="8851260" y="4136814"/>
                  <a:pt x="8851481" y="4136888"/>
                  <a:pt x="8851776" y="4136888"/>
                </a:cubicBezTo>
                <a:cubicBezTo>
                  <a:pt x="8854500" y="4136888"/>
                  <a:pt x="8856855" y="4134826"/>
                  <a:pt x="8857224" y="4132028"/>
                </a:cubicBezTo>
                <a:close/>
                <a:moveTo>
                  <a:pt x="5594465" y="4236794"/>
                </a:moveTo>
                <a:lnTo>
                  <a:pt x="5627890" y="4225751"/>
                </a:lnTo>
                <a:cubicBezTo>
                  <a:pt x="5630835" y="4224794"/>
                  <a:pt x="5632381" y="4221628"/>
                  <a:pt x="5631424" y="4218683"/>
                </a:cubicBezTo>
                <a:cubicBezTo>
                  <a:pt x="5630467" y="4215738"/>
                  <a:pt x="5627301" y="4214192"/>
                  <a:pt x="5624356" y="4215149"/>
                </a:cubicBezTo>
                <a:lnTo>
                  <a:pt x="5590931" y="4226193"/>
                </a:lnTo>
                <a:cubicBezTo>
                  <a:pt x="5587986" y="4227149"/>
                  <a:pt x="5586440" y="4230316"/>
                  <a:pt x="5587397" y="4233260"/>
                </a:cubicBezTo>
                <a:cubicBezTo>
                  <a:pt x="5588134" y="4235616"/>
                  <a:pt x="5590342" y="4237089"/>
                  <a:pt x="5592698" y="4237089"/>
                </a:cubicBezTo>
                <a:cubicBezTo>
                  <a:pt x="5593287" y="4237089"/>
                  <a:pt x="5593876" y="4237015"/>
                  <a:pt x="5594465" y="4236794"/>
                </a:cubicBezTo>
                <a:close/>
                <a:moveTo>
                  <a:pt x="5563396" y="4247101"/>
                </a:moveTo>
                <a:lnTo>
                  <a:pt x="5594465" y="4236868"/>
                </a:lnTo>
                <a:cubicBezTo>
                  <a:pt x="5597410" y="4235911"/>
                  <a:pt x="5598956" y="4232745"/>
                  <a:pt x="5597999" y="4229800"/>
                </a:cubicBezTo>
                <a:cubicBezTo>
                  <a:pt x="5597042" y="4226855"/>
                  <a:pt x="5593876" y="4225309"/>
                  <a:pt x="5590931" y="4226266"/>
                </a:cubicBezTo>
                <a:lnTo>
                  <a:pt x="5559862" y="4236500"/>
                </a:lnTo>
                <a:cubicBezTo>
                  <a:pt x="5556917" y="4237457"/>
                  <a:pt x="5555371" y="4240623"/>
                  <a:pt x="5556328" y="4243568"/>
                </a:cubicBezTo>
                <a:cubicBezTo>
                  <a:pt x="5557138" y="4245924"/>
                  <a:pt x="5559273" y="4247396"/>
                  <a:pt x="5561629" y="4247396"/>
                </a:cubicBezTo>
                <a:cubicBezTo>
                  <a:pt x="5562292" y="4247323"/>
                  <a:pt x="5562807" y="4247249"/>
                  <a:pt x="5563396" y="4247101"/>
                </a:cubicBezTo>
                <a:close/>
                <a:moveTo>
                  <a:pt x="5521063" y="4254832"/>
                </a:moveTo>
                <a:lnTo>
                  <a:pt x="5562660" y="4247249"/>
                </a:lnTo>
                <a:cubicBezTo>
                  <a:pt x="5565679" y="4246733"/>
                  <a:pt x="5567666" y="4243788"/>
                  <a:pt x="5567151" y="4240770"/>
                </a:cubicBezTo>
                <a:cubicBezTo>
                  <a:pt x="5566636" y="4237751"/>
                  <a:pt x="5563617" y="4235616"/>
                  <a:pt x="5560672" y="4236279"/>
                </a:cubicBezTo>
                <a:lnTo>
                  <a:pt x="5519075" y="4243862"/>
                </a:lnTo>
                <a:cubicBezTo>
                  <a:pt x="5516056" y="4244377"/>
                  <a:pt x="5514069" y="4247323"/>
                  <a:pt x="5514584" y="4250341"/>
                </a:cubicBezTo>
                <a:cubicBezTo>
                  <a:pt x="5515099" y="4253065"/>
                  <a:pt x="5517455" y="4254905"/>
                  <a:pt x="5520106" y="4254905"/>
                </a:cubicBezTo>
                <a:cubicBezTo>
                  <a:pt x="5520474" y="4254905"/>
                  <a:pt x="5520768" y="4254905"/>
                  <a:pt x="5521063" y="4254832"/>
                </a:cubicBezTo>
                <a:close/>
                <a:moveTo>
                  <a:pt x="5478214" y="4262710"/>
                </a:moveTo>
                <a:lnTo>
                  <a:pt x="5521063" y="4254905"/>
                </a:lnTo>
                <a:cubicBezTo>
                  <a:pt x="5524081" y="4254390"/>
                  <a:pt x="5526069" y="4251445"/>
                  <a:pt x="5525554" y="4248427"/>
                </a:cubicBezTo>
                <a:cubicBezTo>
                  <a:pt x="5524965" y="4245408"/>
                  <a:pt x="5522020" y="4243347"/>
                  <a:pt x="5519075" y="4243936"/>
                </a:cubicBezTo>
                <a:lnTo>
                  <a:pt x="5476226" y="4251740"/>
                </a:lnTo>
                <a:cubicBezTo>
                  <a:pt x="5473208" y="4252255"/>
                  <a:pt x="5471220" y="4255200"/>
                  <a:pt x="5471735" y="4258219"/>
                </a:cubicBezTo>
                <a:cubicBezTo>
                  <a:pt x="5472251" y="4260943"/>
                  <a:pt x="5474607" y="4262783"/>
                  <a:pt x="5477257" y="4262783"/>
                </a:cubicBezTo>
                <a:cubicBezTo>
                  <a:pt x="5477551" y="4262783"/>
                  <a:pt x="5477846" y="4262710"/>
                  <a:pt x="5478214" y="4262710"/>
                </a:cubicBezTo>
                <a:close/>
                <a:moveTo>
                  <a:pt x="5417107" y="4273827"/>
                </a:moveTo>
                <a:lnTo>
                  <a:pt x="5478140" y="4262710"/>
                </a:lnTo>
                <a:cubicBezTo>
                  <a:pt x="5481159" y="4262194"/>
                  <a:pt x="5483147" y="4259249"/>
                  <a:pt x="5482631" y="4256231"/>
                </a:cubicBezTo>
                <a:cubicBezTo>
                  <a:pt x="5482116" y="4253212"/>
                  <a:pt x="5479098" y="4251151"/>
                  <a:pt x="5476152" y="4251740"/>
                </a:cubicBezTo>
                <a:lnTo>
                  <a:pt x="5415119" y="4262857"/>
                </a:lnTo>
                <a:cubicBezTo>
                  <a:pt x="5412100" y="4263372"/>
                  <a:pt x="5410113" y="4266317"/>
                  <a:pt x="5410628" y="4269336"/>
                </a:cubicBezTo>
                <a:cubicBezTo>
                  <a:pt x="5411143" y="4272060"/>
                  <a:pt x="5413499" y="4273900"/>
                  <a:pt x="5416150" y="4273900"/>
                </a:cubicBezTo>
                <a:cubicBezTo>
                  <a:pt x="5416518" y="4273900"/>
                  <a:pt x="5416812" y="4273900"/>
                  <a:pt x="5417107" y="4273827"/>
                </a:cubicBezTo>
                <a:close/>
                <a:moveTo>
                  <a:pt x="5421672" y="4268820"/>
                </a:moveTo>
                <a:cubicBezTo>
                  <a:pt x="5421966" y="4265728"/>
                  <a:pt x="5419684" y="4263078"/>
                  <a:pt x="5416592" y="4262783"/>
                </a:cubicBezTo>
                <a:lnTo>
                  <a:pt x="5281566" y="4251372"/>
                </a:lnTo>
                <a:cubicBezTo>
                  <a:pt x="5278548" y="4251224"/>
                  <a:pt x="5275824" y="4253359"/>
                  <a:pt x="5275529" y="4256452"/>
                </a:cubicBezTo>
                <a:cubicBezTo>
                  <a:pt x="5275235" y="4259544"/>
                  <a:pt x="5277517" y="4262194"/>
                  <a:pt x="5280609" y="4262489"/>
                </a:cubicBezTo>
                <a:lnTo>
                  <a:pt x="5415634" y="4273900"/>
                </a:lnTo>
                <a:cubicBezTo>
                  <a:pt x="5415781" y="4273900"/>
                  <a:pt x="5416002" y="4273900"/>
                  <a:pt x="5416150" y="4273900"/>
                </a:cubicBezTo>
                <a:cubicBezTo>
                  <a:pt x="5419021" y="4273900"/>
                  <a:pt x="5421451" y="4271692"/>
                  <a:pt x="5421672" y="4268820"/>
                </a:cubicBezTo>
                <a:close/>
                <a:moveTo>
                  <a:pt x="5286352" y="4258881"/>
                </a:moveTo>
                <a:cubicBezTo>
                  <a:pt x="5287456" y="4256010"/>
                  <a:pt x="5285984" y="4252771"/>
                  <a:pt x="5283039" y="4251740"/>
                </a:cubicBezTo>
                <a:lnTo>
                  <a:pt x="5159278" y="4205725"/>
                </a:lnTo>
                <a:cubicBezTo>
                  <a:pt x="5156407" y="4204694"/>
                  <a:pt x="5153168" y="4206093"/>
                  <a:pt x="5152137" y="4209038"/>
                </a:cubicBezTo>
                <a:cubicBezTo>
                  <a:pt x="5151033" y="4211910"/>
                  <a:pt x="5152505" y="4215149"/>
                  <a:pt x="5155450" y="4216180"/>
                </a:cubicBezTo>
                <a:lnTo>
                  <a:pt x="5279210" y="4262194"/>
                </a:lnTo>
                <a:cubicBezTo>
                  <a:pt x="5279873" y="4262415"/>
                  <a:pt x="5280536" y="4262562"/>
                  <a:pt x="5281198" y="4262562"/>
                </a:cubicBezTo>
                <a:cubicBezTo>
                  <a:pt x="5283407" y="4262489"/>
                  <a:pt x="5285542" y="4261090"/>
                  <a:pt x="5286352" y="4258881"/>
                </a:cubicBezTo>
                <a:close/>
                <a:moveTo>
                  <a:pt x="5161929" y="4214118"/>
                </a:moveTo>
                <a:cubicBezTo>
                  <a:pt x="5163696" y="4211615"/>
                  <a:pt x="5163033" y="4208081"/>
                  <a:pt x="5160530" y="4206388"/>
                </a:cubicBezTo>
                <a:lnTo>
                  <a:pt x="5048770" y="4129157"/>
                </a:lnTo>
                <a:cubicBezTo>
                  <a:pt x="5046267" y="4127390"/>
                  <a:pt x="5042807" y="4128053"/>
                  <a:pt x="5041040" y="4130556"/>
                </a:cubicBezTo>
                <a:cubicBezTo>
                  <a:pt x="5039273" y="4133059"/>
                  <a:pt x="5039935" y="4136593"/>
                  <a:pt x="5042438" y="4138286"/>
                </a:cubicBezTo>
                <a:lnTo>
                  <a:pt x="5154198" y="4215517"/>
                </a:lnTo>
                <a:cubicBezTo>
                  <a:pt x="5155156" y="4216180"/>
                  <a:pt x="5156260" y="4216548"/>
                  <a:pt x="5157438" y="4216474"/>
                </a:cubicBezTo>
                <a:cubicBezTo>
                  <a:pt x="5159131" y="4216474"/>
                  <a:pt x="5160824" y="4215664"/>
                  <a:pt x="5161929" y="4214118"/>
                </a:cubicBezTo>
                <a:close/>
                <a:moveTo>
                  <a:pt x="5049359" y="4137697"/>
                </a:moveTo>
                <a:cubicBezTo>
                  <a:pt x="5051568" y="4135562"/>
                  <a:pt x="5051715" y="4132028"/>
                  <a:pt x="5049580" y="4129820"/>
                </a:cubicBezTo>
                <a:lnTo>
                  <a:pt x="4950630" y="4024907"/>
                </a:lnTo>
                <a:cubicBezTo>
                  <a:pt x="4948495" y="4022698"/>
                  <a:pt x="4944961" y="4022551"/>
                  <a:pt x="4942752" y="4024685"/>
                </a:cubicBezTo>
                <a:cubicBezTo>
                  <a:pt x="4940544" y="4026821"/>
                  <a:pt x="4940397" y="4030355"/>
                  <a:pt x="4942532" y="4032563"/>
                </a:cubicBezTo>
                <a:lnTo>
                  <a:pt x="5041481" y="4137476"/>
                </a:lnTo>
                <a:cubicBezTo>
                  <a:pt x="5042585" y="4138655"/>
                  <a:pt x="5044058" y="4139243"/>
                  <a:pt x="5045604" y="4139243"/>
                </a:cubicBezTo>
                <a:cubicBezTo>
                  <a:pt x="5046929" y="4139243"/>
                  <a:pt x="5048255" y="4138728"/>
                  <a:pt x="5049359" y="4137697"/>
                </a:cubicBezTo>
                <a:close/>
                <a:moveTo>
                  <a:pt x="4949600" y="4033373"/>
                </a:moveTo>
                <a:cubicBezTo>
                  <a:pt x="4952176" y="4031680"/>
                  <a:pt x="4952839" y="4028220"/>
                  <a:pt x="4951146" y="4025643"/>
                </a:cubicBezTo>
                <a:lnTo>
                  <a:pt x="4865817" y="3896655"/>
                </a:lnTo>
                <a:cubicBezTo>
                  <a:pt x="4864123" y="3894078"/>
                  <a:pt x="4860663" y="3893416"/>
                  <a:pt x="4858086" y="3895109"/>
                </a:cubicBezTo>
                <a:cubicBezTo>
                  <a:pt x="4855509" y="3896802"/>
                  <a:pt x="4854846" y="3900263"/>
                  <a:pt x="4856540" y="3902839"/>
                </a:cubicBezTo>
                <a:lnTo>
                  <a:pt x="4941869" y="4031827"/>
                </a:lnTo>
                <a:cubicBezTo>
                  <a:pt x="4942973" y="4033447"/>
                  <a:pt x="4944740" y="4034330"/>
                  <a:pt x="4946581" y="4034330"/>
                </a:cubicBezTo>
                <a:cubicBezTo>
                  <a:pt x="4947685" y="4034257"/>
                  <a:pt x="4948716" y="4033962"/>
                  <a:pt x="4949600" y="4033373"/>
                </a:cubicBezTo>
                <a:close/>
                <a:moveTo>
                  <a:pt x="4863534" y="3904753"/>
                </a:moveTo>
                <a:cubicBezTo>
                  <a:pt x="4866331" y="3903502"/>
                  <a:pt x="4867583" y="3900189"/>
                  <a:pt x="4866331" y="3897391"/>
                </a:cubicBezTo>
                <a:lnTo>
                  <a:pt x="4799629" y="3750734"/>
                </a:lnTo>
                <a:cubicBezTo>
                  <a:pt x="4798377" y="3747936"/>
                  <a:pt x="4794991" y="3746684"/>
                  <a:pt x="4792267" y="3747936"/>
                </a:cubicBezTo>
                <a:cubicBezTo>
                  <a:pt x="4789469" y="3749188"/>
                  <a:pt x="4788217" y="3752501"/>
                  <a:pt x="4789469" y="3755298"/>
                </a:cubicBezTo>
                <a:lnTo>
                  <a:pt x="4856172" y="3902029"/>
                </a:lnTo>
                <a:cubicBezTo>
                  <a:pt x="4857129" y="3904091"/>
                  <a:pt x="4859190" y="3905343"/>
                  <a:pt x="4861325" y="3905269"/>
                </a:cubicBezTo>
                <a:cubicBezTo>
                  <a:pt x="4861988" y="3905269"/>
                  <a:pt x="4862798" y="3905122"/>
                  <a:pt x="4863534" y="3904753"/>
                </a:cubicBezTo>
                <a:close/>
                <a:moveTo>
                  <a:pt x="4796021" y="3758391"/>
                </a:moveTo>
                <a:cubicBezTo>
                  <a:pt x="4798967" y="3757581"/>
                  <a:pt x="4800733" y="3754489"/>
                  <a:pt x="4799924" y="3751544"/>
                </a:cubicBezTo>
                <a:lnTo>
                  <a:pt x="4757001" y="3593622"/>
                </a:lnTo>
                <a:cubicBezTo>
                  <a:pt x="4756191" y="3590677"/>
                  <a:pt x="4753173" y="3588836"/>
                  <a:pt x="4750154" y="3589720"/>
                </a:cubicBezTo>
                <a:cubicBezTo>
                  <a:pt x="4747209" y="3590530"/>
                  <a:pt x="4745442" y="3593622"/>
                  <a:pt x="4746252" y="3596567"/>
                </a:cubicBezTo>
                <a:lnTo>
                  <a:pt x="4789175" y="3754489"/>
                </a:lnTo>
                <a:cubicBezTo>
                  <a:pt x="4789837" y="3756992"/>
                  <a:pt x="4792120" y="3758611"/>
                  <a:pt x="4794623" y="3758611"/>
                </a:cubicBezTo>
                <a:cubicBezTo>
                  <a:pt x="4795064" y="3758611"/>
                  <a:pt x="4795506" y="3758538"/>
                  <a:pt x="4796021" y="3758391"/>
                </a:cubicBezTo>
                <a:close/>
                <a:moveTo>
                  <a:pt x="4752142" y="3600690"/>
                </a:moveTo>
                <a:cubicBezTo>
                  <a:pt x="4755234" y="3600395"/>
                  <a:pt x="4757443" y="3597745"/>
                  <a:pt x="4757222" y="3594653"/>
                </a:cubicBezTo>
                <a:lnTo>
                  <a:pt x="4742939" y="3432019"/>
                </a:lnTo>
                <a:cubicBezTo>
                  <a:pt x="4742718" y="3428927"/>
                  <a:pt x="4739994" y="3426644"/>
                  <a:pt x="4736902" y="3426939"/>
                </a:cubicBezTo>
                <a:cubicBezTo>
                  <a:pt x="4733810" y="3427234"/>
                  <a:pt x="4731601" y="3429884"/>
                  <a:pt x="4731822" y="3432976"/>
                </a:cubicBezTo>
                <a:lnTo>
                  <a:pt x="4746105" y="3595610"/>
                </a:lnTo>
                <a:cubicBezTo>
                  <a:pt x="4746326" y="3598555"/>
                  <a:pt x="4748829" y="3600690"/>
                  <a:pt x="4751701" y="3600690"/>
                </a:cubicBezTo>
                <a:cubicBezTo>
                  <a:pt x="4751774" y="3600690"/>
                  <a:pt x="4751921" y="3600690"/>
                  <a:pt x="4752142" y="3600690"/>
                </a:cubicBezTo>
                <a:close/>
                <a:moveTo>
                  <a:pt x="4742866" y="3433123"/>
                </a:moveTo>
                <a:lnTo>
                  <a:pt x="4762081" y="3272183"/>
                </a:lnTo>
                <a:cubicBezTo>
                  <a:pt x="4762449" y="3269165"/>
                  <a:pt x="4760241" y="3266367"/>
                  <a:pt x="4757222" y="3265999"/>
                </a:cubicBezTo>
                <a:cubicBezTo>
                  <a:pt x="4754204" y="3265557"/>
                  <a:pt x="4751406" y="3267839"/>
                  <a:pt x="4751038" y="3270858"/>
                </a:cubicBezTo>
                <a:lnTo>
                  <a:pt x="4731822" y="3431798"/>
                </a:lnTo>
                <a:cubicBezTo>
                  <a:pt x="4731454" y="3434817"/>
                  <a:pt x="4733663" y="3437614"/>
                  <a:pt x="4736681" y="3437982"/>
                </a:cubicBezTo>
                <a:cubicBezTo>
                  <a:pt x="4736902" y="3437982"/>
                  <a:pt x="4737123" y="3438056"/>
                  <a:pt x="4737418" y="3438056"/>
                </a:cubicBezTo>
                <a:cubicBezTo>
                  <a:pt x="4740142" y="3438056"/>
                  <a:pt x="4742498" y="3435995"/>
                  <a:pt x="4742866" y="3433123"/>
                </a:cubicBezTo>
                <a:close/>
                <a:moveTo>
                  <a:pt x="4761861" y="3273214"/>
                </a:moveTo>
                <a:lnTo>
                  <a:pt x="4763333" y="3268575"/>
                </a:lnTo>
                <a:cubicBezTo>
                  <a:pt x="4764290" y="3265631"/>
                  <a:pt x="4762670" y="3262465"/>
                  <a:pt x="4759725" y="3261581"/>
                </a:cubicBezTo>
                <a:cubicBezTo>
                  <a:pt x="4756707" y="3260624"/>
                  <a:pt x="4753614" y="3262244"/>
                  <a:pt x="4752731" y="3265189"/>
                </a:cubicBezTo>
                <a:lnTo>
                  <a:pt x="4751259" y="3269827"/>
                </a:lnTo>
                <a:cubicBezTo>
                  <a:pt x="4750302" y="3272772"/>
                  <a:pt x="4751921" y="3275938"/>
                  <a:pt x="4754866" y="3276821"/>
                </a:cubicBezTo>
                <a:cubicBezTo>
                  <a:pt x="4755455" y="3277042"/>
                  <a:pt x="4756044" y="3277116"/>
                  <a:pt x="4756633" y="3277116"/>
                </a:cubicBezTo>
                <a:cubicBezTo>
                  <a:pt x="4758916" y="3277042"/>
                  <a:pt x="4761050" y="3275570"/>
                  <a:pt x="4761861" y="3273214"/>
                </a:cubicBezTo>
                <a:close/>
                <a:moveTo>
                  <a:pt x="10985228" y="2341291"/>
                </a:moveTo>
                <a:cubicBezTo>
                  <a:pt x="10986480" y="2338494"/>
                  <a:pt x="10985228" y="2335181"/>
                  <a:pt x="10982357" y="2333929"/>
                </a:cubicBezTo>
                <a:lnTo>
                  <a:pt x="10920293" y="2306468"/>
                </a:lnTo>
                <a:cubicBezTo>
                  <a:pt x="10917495" y="2305216"/>
                  <a:pt x="10914182" y="2306468"/>
                  <a:pt x="10912930" y="2309339"/>
                </a:cubicBezTo>
                <a:cubicBezTo>
                  <a:pt x="10911678" y="2312136"/>
                  <a:pt x="10912930" y="2315450"/>
                  <a:pt x="10915802" y="2316701"/>
                </a:cubicBezTo>
                <a:lnTo>
                  <a:pt x="10977866" y="2344163"/>
                </a:lnTo>
                <a:cubicBezTo>
                  <a:pt x="10978603" y="2344531"/>
                  <a:pt x="10979412" y="2344678"/>
                  <a:pt x="10980148" y="2344604"/>
                </a:cubicBezTo>
                <a:cubicBezTo>
                  <a:pt x="10982284" y="2344604"/>
                  <a:pt x="10984271" y="2343426"/>
                  <a:pt x="10985228" y="2341291"/>
                </a:cubicBezTo>
                <a:close/>
                <a:moveTo>
                  <a:pt x="11097577" y="2376778"/>
                </a:moveTo>
                <a:cubicBezTo>
                  <a:pt x="11098534" y="2373833"/>
                  <a:pt x="11096915" y="2370741"/>
                  <a:pt x="11093970" y="2369784"/>
                </a:cubicBezTo>
                <a:lnTo>
                  <a:pt x="10981842" y="2333782"/>
                </a:lnTo>
                <a:cubicBezTo>
                  <a:pt x="10978896" y="2332825"/>
                  <a:pt x="10975731" y="2334444"/>
                  <a:pt x="10974848" y="2337389"/>
                </a:cubicBezTo>
                <a:cubicBezTo>
                  <a:pt x="10973891" y="2340334"/>
                  <a:pt x="10975510" y="2343426"/>
                  <a:pt x="10978455" y="2344383"/>
                </a:cubicBezTo>
                <a:lnTo>
                  <a:pt x="11090583" y="2380385"/>
                </a:lnTo>
                <a:cubicBezTo>
                  <a:pt x="11091172" y="2380606"/>
                  <a:pt x="11091761" y="2380680"/>
                  <a:pt x="11092350" y="2380680"/>
                </a:cubicBezTo>
                <a:cubicBezTo>
                  <a:pt x="11094632" y="2380606"/>
                  <a:pt x="11096841" y="2379134"/>
                  <a:pt x="11097577" y="2376778"/>
                </a:cubicBezTo>
                <a:close/>
                <a:moveTo>
                  <a:pt x="11207938" y="2398276"/>
                </a:moveTo>
                <a:cubicBezTo>
                  <a:pt x="11208528" y="2395257"/>
                  <a:pt x="11206613" y="2392312"/>
                  <a:pt x="11203595" y="2391723"/>
                </a:cubicBezTo>
                <a:lnTo>
                  <a:pt x="11093381" y="2369636"/>
                </a:lnTo>
                <a:cubicBezTo>
                  <a:pt x="11090436" y="2368974"/>
                  <a:pt x="11087417" y="2370962"/>
                  <a:pt x="11086828" y="2373980"/>
                </a:cubicBezTo>
                <a:cubicBezTo>
                  <a:pt x="11086240" y="2376998"/>
                  <a:pt x="11088154" y="2379944"/>
                  <a:pt x="11091172" y="2380532"/>
                </a:cubicBezTo>
                <a:lnTo>
                  <a:pt x="11201386" y="2402619"/>
                </a:lnTo>
                <a:cubicBezTo>
                  <a:pt x="11201754" y="2402693"/>
                  <a:pt x="11202122" y="2402767"/>
                  <a:pt x="11202564" y="2402767"/>
                </a:cubicBezTo>
                <a:cubicBezTo>
                  <a:pt x="11205140" y="2402767"/>
                  <a:pt x="11207423" y="2400926"/>
                  <a:pt x="11207938" y="2398276"/>
                </a:cubicBezTo>
                <a:close/>
                <a:moveTo>
                  <a:pt x="6677389" y="4518624"/>
                </a:moveTo>
                <a:cubicBezTo>
                  <a:pt x="6677389" y="4515532"/>
                  <a:pt x="6674885" y="4513028"/>
                  <a:pt x="6671793" y="4513028"/>
                </a:cubicBezTo>
                <a:lnTo>
                  <a:pt x="6604134" y="4512808"/>
                </a:lnTo>
                <a:cubicBezTo>
                  <a:pt x="6604134" y="4512808"/>
                  <a:pt x="6604134" y="4512808"/>
                  <a:pt x="6604060" y="4512808"/>
                </a:cubicBezTo>
                <a:cubicBezTo>
                  <a:pt x="6601041" y="4512808"/>
                  <a:pt x="6598538" y="4515311"/>
                  <a:pt x="6598538" y="4518403"/>
                </a:cubicBezTo>
                <a:cubicBezTo>
                  <a:pt x="6598538" y="4521495"/>
                  <a:pt x="6601041" y="4523998"/>
                  <a:pt x="6604134" y="4523998"/>
                </a:cubicBezTo>
                <a:lnTo>
                  <a:pt x="6671793" y="4524219"/>
                </a:lnTo>
                <a:cubicBezTo>
                  <a:pt x="6671793" y="4524219"/>
                  <a:pt x="6671793" y="4524219"/>
                  <a:pt x="6671867" y="4524219"/>
                </a:cubicBezTo>
                <a:cubicBezTo>
                  <a:pt x="6674959" y="4524219"/>
                  <a:pt x="6677389" y="4521716"/>
                  <a:pt x="6677389" y="4518624"/>
                </a:cubicBezTo>
                <a:close/>
                <a:moveTo>
                  <a:pt x="6609434" y="4520096"/>
                </a:moveTo>
                <a:cubicBezTo>
                  <a:pt x="6610391" y="4517151"/>
                  <a:pt x="6608772" y="4514059"/>
                  <a:pt x="6605827" y="4513102"/>
                </a:cubicBezTo>
                <a:lnTo>
                  <a:pt x="6597434" y="4510378"/>
                </a:lnTo>
                <a:cubicBezTo>
                  <a:pt x="6594489" y="4509421"/>
                  <a:pt x="6591397" y="4511040"/>
                  <a:pt x="6590440" y="4513986"/>
                </a:cubicBezTo>
                <a:cubicBezTo>
                  <a:pt x="6589483" y="4516931"/>
                  <a:pt x="6591102" y="4520023"/>
                  <a:pt x="6594047" y="4520980"/>
                </a:cubicBezTo>
                <a:lnTo>
                  <a:pt x="6602440" y="4523704"/>
                </a:lnTo>
                <a:cubicBezTo>
                  <a:pt x="6603029" y="4523924"/>
                  <a:pt x="6603618" y="4523998"/>
                  <a:pt x="6604207" y="4523998"/>
                </a:cubicBezTo>
                <a:cubicBezTo>
                  <a:pt x="6606563" y="4523924"/>
                  <a:pt x="6608698" y="4522452"/>
                  <a:pt x="6609434" y="4520096"/>
                </a:cubicBezTo>
                <a:close/>
                <a:moveTo>
                  <a:pt x="6601115" y="4517372"/>
                </a:moveTo>
                <a:cubicBezTo>
                  <a:pt x="6602072" y="4514427"/>
                  <a:pt x="6600452" y="4511335"/>
                  <a:pt x="6597507" y="4510378"/>
                </a:cubicBezTo>
                <a:lnTo>
                  <a:pt x="6461967" y="4466425"/>
                </a:lnTo>
                <a:cubicBezTo>
                  <a:pt x="6459022" y="4465468"/>
                  <a:pt x="6455930" y="4467088"/>
                  <a:pt x="6454973" y="4470033"/>
                </a:cubicBezTo>
                <a:cubicBezTo>
                  <a:pt x="6454016" y="4472977"/>
                  <a:pt x="6455636" y="4476069"/>
                  <a:pt x="6458580" y="4477027"/>
                </a:cubicBezTo>
                <a:lnTo>
                  <a:pt x="6594121" y="4520980"/>
                </a:lnTo>
                <a:cubicBezTo>
                  <a:pt x="6594710" y="4521200"/>
                  <a:pt x="6595299" y="4521274"/>
                  <a:pt x="6595888" y="4521274"/>
                </a:cubicBezTo>
                <a:cubicBezTo>
                  <a:pt x="6598170" y="4521274"/>
                  <a:pt x="6600305" y="4519728"/>
                  <a:pt x="6601115" y="4517372"/>
                </a:cubicBezTo>
                <a:close/>
                <a:moveTo>
                  <a:pt x="6464986" y="4474744"/>
                </a:moveTo>
                <a:cubicBezTo>
                  <a:pt x="6466679" y="4472168"/>
                  <a:pt x="6465869" y="4468707"/>
                  <a:pt x="6463292" y="4467014"/>
                </a:cubicBezTo>
                <a:lnTo>
                  <a:pt x="6332759" y="4383452"/>
                </a:lnTo>
                <a:cubicBezTo>
                  <a:pt x="6330181" y="4381832"/>
                  <a:pt x="6326721" y="4382568"/>
                  <a:pt x="6325028" y="4385145"/>
                </a:cubicBezTo>
                <a:cubicBezTo>
                  <a:pt x="6323335" y="4387722"/>
                  <a:pt x="6324144" y="4391182"/>
                  <a:pt x="6326721" y="4392875"/>
                </a:cubicBezTo>
                <a:lnTo>
                  <a:pt x="6457255" y="4476438"/>
                </a:lnTo>
                <a:cubicBezTo>
                  <a:pt x="6458212" y="4477027"/>
                  <a:pt x="6459243" y="4477321"/>
                  <a:pt x="6460274" y="4477321"/>
                </a:cubicBezTo>
                <a:cubicBezTo>
                  <a:pt x="6462114" y="4477321"/>
                  <a:pt x="6463881" y="4476364"/>
                  <a:pt x="6464986" y="4474744"/>
                </a:cubicBezTo>
                <a:close/>
                <a:moveTo>
                  <a:pt x="6333642" y="4392139"/>
                </a:moveTo>
                <a:cubicBezTo>
                  <a:pt x="6335851" y="4390004"/>
                  <a:pt x="6335924" y="4386470"/>
                  <a:pt x="6333716" y="4384262"/>
                </a:cubicBezTo>
                <a:lnTo>
                  <a:pt x="6328636" y="4379034"/>
                </a:lnTo>
                <a:cubicBezTo>
                  <a:pt x="6326500" y="4376825"/>
                  <a:pt x="6322967" y="4376825"/>
                  <a:pt x="6320758" y="4378961"/>
                </a:cubicBezTo>
                <a:cubicBezTo>
                  <a:pt x="6318549" y="4381096"/>
                  <a:pt x="6318549" y="4384630"/>
                  <a:pt x="6320684" y="4386838"/>
                </a:cubicBezTo>
                <a:lnTo>
                  <a:pt x="6325764" y="4392066"/>
                </a:lnTo>
                <a:cubicBezTo>
                  <a:pt x="6326868" y="4393170"/>
                  <a:pt x="6328341" y="4393759"/>
                  <a:pt x="6329813" y="4393759"/>
                </a:cubicBezTo>
                <a:cubicBezTo>
                  <a:pt x="6331139" y="4393759"/>
                  <a:pt x="6332537" y="4393170"/>
                  <a:pt x="6333642" y="4392139"/>
                </a:cubicBezTo>
                <a:close/>
                <a:moveTo>
                  <a:pt x="6328562" y="4386912"/>
                </a:moveTo>
                <a:cubicBezTo>
                  <a:pt x="6330771" y="4384777"/>
                  <a:pt x="6330771" y="4381243"/>
                  <a:pt x="6328636" y="4379034"/>
                </a:cubicBezTo>
                <a:lnTo>
                  <a:pt x="6221661" y="4269851"/>
                </a:lnTo>
                <a:cubicBezTo>
                  <a:pt x="6219526" y="4267642"/>
                  <a:pt x="6215992" y="4267642"/>
                  <a:pt x="6213783" y="4269778"/>
                </a:cubicBezTo>
                <a:cubicBezTo>
                  <a:pt x="6211575" y="4271912"/>
                  <a:pt x="6211575" y="4275446"/>
                  <a:pt x="6213710" y="4277655"/>
                </a:cubicBezTo>
                <a:lnTo>
                  <a:pt x="6320684" y="4386838"/>
                </a:lnTo>
                <a:cubicBezTo>
                  <a:pt x="6321788" y="4387943"/>
                  <a:pt x="6323261" y="4388532"/>
                  <a:pt x="6324733" y="4388532"/>
                </a:cubicBezTo>
                <a:cubicBezTo>
                  <a:pt x="6326059" y="4388532"/>
                  <a:pt x="6327457" y="4387943"/>
                  <a:pt x="6328562" y="4386912"/>
                </a:cubicBezTo>
                <a:close/>
                <a:moveTo>
                  <a:pt x="6220704" y="4278465"/>
                </a:moveTo>
                <a:cubicBezTo>
                  <a:pt x="6223281" y="4276845"/>
                  <a:pt x="6224091" y="4273385"/>
                  <a:pt x="6222397" y="4270735"/>
                </a:cubicBezTo>
                <a:lnTo>
                  <a:pt x="6184555" y="4211173"/>
                </a:lnTo>
                <a:cubicBezTo>
                  <a:pt x="6182935" y="4208597"/>
                  <a:pt x="6179475" y="4207860"/>
                  <a:pt x="6176824" y="4209480"/>
                </a:cubicBezTo>
                <a:cubicBezTo>
                  <a:pt x="6174248" y="4211100"/>
                  <a:pt x="6173438" y="4214560"/>
                  <a:pt x="6175131" y="4217210"/>
                </a:cubicBezTo>
                <a:lnTo>
                  <a:pt x="6212973" y="4276772"/>
                </a:lnTo>
                <a:cubicBezTo>
                  <a:pt x="6214078" y="4278465"/>
                  <a:pt x="6215845" y="4279348"/>
                  <a:pt x="6217685" y="4279348"/>
                </a:cubicBezTo>
                <a:cubicBezTo>
                  <a:pt x="6218716" y="4279275"/>
                  <a:pt x="6219747" y="4278980"/>
                  <a:pt x="6220704" y="4278465"/>
                </a:cubicBezTo>
                <a:close/>
                <a:moveTo>
                  <a:pt x="10835331" y="2647196"/>
                </a:moveTo>
                <a:cubicBezTo>
                  <a:pt x="10836362" y="2644325"/>
                  <a:pt x="10834816" y="2641085"/>
                  <a:pt x="10831871" y="2640128"/>
                </a:cubicBezTo>
                <a:lnTo>
                  <a:pt x="10768334" y="2618041"/>
                </a:lnTo>
                <a:cubicBezTo>
                  <a:pt x="10765463" y="2617010"/>
                  <a:pt x="10762224" y="2618556"/>
                  <a:pt x="10761267" y="2621501"/>
                </a:cubicBezTo>
                <a:cubicBezTo>
                  <a:pt x="10760236" y="2624372"/>
                  <a:pt x="10761782" y="2627612"/>
                  <a:pt x="10764727" y="2628569"/>
                </a:cubicBezTo>
                <a:lnTo>
                  <a:pt x="10828264" y="2650656"/>
                </a:lnTo>
                <a:cubicBezTo>
                  <a:pt x="10828852" y="2650877"/>
                  <a:pt x="10829516" y="2650951"/>
                  <a:pt x="10830104" y="2650951"/>
                </a:cubicBezTo>
                <a:cubicBezTo>
                  <a:pt x="10832386" y="2650951"/>
                  <a:pt x="10834521" y="2649478"/>
                  <a:pt x="10835331" y="2647196"/>
                </a:cubicBezTo>
                <a:close/>
                <a:moveTo>
                  <a:pt x="10947754" y="2667737"/>
                </a:moveTo>
                <a:cubicBezTo>
                  <a:pt x="10948343" y="2664718"/>
                  <a:pt x="10946356" y="2661773"/>
                  <a:pt x="10943337" y="2661258"/>
                </a:cubicBezTo>
                <a:lnTo>
                  <a:pt x="10831135" y="2639981"/>
                </a:lnTo>
                <a:cubicBezTo>
                  <a:pt x="10828190" y="2639392"/>
                  <a:pt x="10825171" y="2641379"/>
                  <a:pt x="10824656" y="2644398"/>
                </a:cubicBezTo>
                <a:cubicBezTo>
                  <a:pt x="10824067" y="2647417"/>
                  <a:pt x="10826055" y="2650361"/>
                  <a:pt x="10829073" y="2650877"/>
                </a:cubicBezTo>
                <a:lnTo>
                  <a:pt x="10941275" y="2672154"/>
                </a:lnTo>
                <a:cubicBezTo>
                  <a:pt x="10941644" y="2672228"/>
                  <a:pt x="10942011" y="2672228"/>
                  <a:pt x="10942380" y="2672228"/>
                </a:cubicBezTo>
                <a:cubicBezTo>
                  <a:pt x="10944883" y="2672228"/>
                  <a:pt x="10947239" y="2670387"/>
                  <a:pt x="10947754" y="2667737"/>
                </a:cubicBezTo>
                <a:close/>
                <a:moveTo>
                  <a:pt x="10945913" y="2670902"/>
                </a:moveTo>
                <a:lnTo>
                  <a:pt x="11037427" y="2590653"/>
                </a:lnTo>
                <a:cubicBezTo>
                  <a:pt x="11039709" y="2588592"/>
                  <a:pt x="11039930" y="2585131"/>
                  <a:pt x="11037942" y="2582775"/>
                </a:cubicBezTo>
                <a:cubicBezTo>
                  <a:pt x="11035881" y="2580493"/>
                  <a:pt x="11032421" y="2580272"/>
                  <a:pt x="11030065" y="2582260"/>
                </a:cubicBezTo>
                <a:lnTo>
                  <a:pt x="10938551" y="2662509"/>
                </a:lnTo>
                <a:cubicBezTo>
                  <a:pt x="10936269" y="2664571"/>
                  <a:pt x="10936048" y="2668031"/>
                  <a:pt x="10938036" y="2670387"/>
                </a:cubicBezTo>
                <a:cubicBezTo>
                  <a:pt x="10939140" y="2671639"/>
                  <a:pt x="10940686" y="2672301"/>
                  <a:pt x="10942232" y="2672301"/>
                </a:cubicBezTo>
                <a:cubicBezTo>
                  <a:pt x="10943632" y="2672228"/>
                  <a:pt x="10944883" y="2671786"/>
                  <a:pt x="10945913" y="2670902"/>
                </a:cubicBezTo>
                <a:close/>
                <a:moveTo>
                  <a:pt x="11144107" y="2590211"/>
                </a:moveTo>
                <a:cubicBezTo>
                  <a:pt x="11144181" y="2587119"/>
                  <a:pt x="11141825" y="2584542"/>
                  <a:pt x="11138733" y="2584469"/>
                </a:cubicBezTo>
                <a:lnTo>
                  <a:pt x="11033966" y="2580861"/>
                </a:lnTo>
                <a:cubicBezTo>
                  <a:pt x="11030727" y="2580567"/>
                  <a:pt x="11028298" y="2583143"/>
                  <a:pt x="11028225" y="2586236"/>
                </a:cubicBezTo>
                <a:cubicBezTo>
                  <a:pt x="11028151" y="2589328"/>
                  <a:pt x="11030506" y="2591905"/>
                  <a:pt x="11033599" y="2591978"/>
                </a:cubicBezTo>
                <a:lnTo>
                  <a:pt x="11138365" y="2595586"/>
                </a:lnTo>
                <a:cubicBezTo>
                  <a:pt x="11138438" y="2595586"/>
                  <a:pt x="11138512" y="2595586"/>
                  <a:pt x="11138586" y="2595586"/>
                </a:cubicBezTo>
                <a:cubicBezTo>
                  <a:pt x="11141531" y="2595586"/>
                  <a:pt x="11143960" y="2593230"/>
                  <a:pt x="11144107" y="2590211"/>
                </a:cubicBezTo>
                <a:close/>
                <a:moveTo>
                  <a:pt x="11142487" y="2593966"/>
                </a:moveTo>
                <a:lnTo>
                  <a:pt x="11229068" y="2506060"/>
                </a:lnTo>
                <a:cubicBezTo>
                  <a:pt x="11231203" y="2503851"/>
                  <a:pt x="11231203" y="2500317"/>
                  <a:pt x="11228994" y="2498182"/>
                </a:cubicBezTo>
                <a:cubicBezTo>
                  <a:pt x="11226786" y="2496047"/>
                  <a:pt x="11223252" y="2496047"/>
                  <a:pt x="11221117" y="2498256"/>
                </a:cubicBezTo>
                <a:lnTo>
                  <a:pt x="11134536" y="2586162"/>
                </a:lnTo>
                <a:cubicBezTo>
                  <a:pt x="11132401" y="2588371"/>
                  <a:pt x="11132401" y="2591905"/>
                  <a:pt x="11134610" y="2594040"/>
                </a:cubicBezTo>
                <a:cubicBezTo>
                  <a:pt x="11135714" y="2595144"/>
                  <a:pt x="11137113" y="2595659"/>
                  <a:pt x="11138586" y="2595659"/>
                </a:cubicBezTo>
                <a:cubicBezTo>
                  <a:pt x="11139984" y="2595586"/>
                  <a:pt x="11141383" y="2595071"/>
                  <a:pt x="11142487" y="2593966"/>
                </a:cubicBezTo>
                <a:close/>
                <a:moveTo>
                  <a:pt x="11225903" y="2507680"/>
                </a:moveTo>
                <a:lnTo>
                  <a:pt x="11317048" y="2493986"/>
                </a:lnTo>
                <a:cubicBezTo>
                  <a:pt x="11320067" y="2493544"/>
                  <a:pt x="11322201" y="2490673"/>
                  <a:pt x="11321760" y="2487654"/>
                </a:cubicBezTo>
                <a:cubicBezTo>
                  <a:pt x="11321318" y="2484562"/>
                  <a:pt x="11318447" y="2482574"/>
                  <a:pt x="11315429" y="2482942"/>
                </a:cubicBezTo>
                <a:lnTo>
                  <a:pt x="11224283" y="2496636"/>
                </a:lnTo>
                <a:cubicBezTo>
                  <a:pt x="11221264" y="2497078"/>
                  <a:pt x="11219129" y="2499949"/>
                  <a:pt x="11219571" y="2502968"/>
                </a:cubicBezTo>
                <a:cubicBezTo>
                  <a:pt x="11220012" y="2505766"/>
                  <a:pt x="11222369" y="2507753"/>
                  <a:pt x="11225093" y="2507753"/>
                </a:cubicBezTo>
                <a:cubicBezTo>
                  <a:pt x="11225387" y="2507753"/>
                  <a:pt x="11225682" y="2507680"/>
                  <a:pt x="11225903" y="2507680"/>
                </a:cubicBezTo>
                <a:close/>
                <a:moveTo>
                  <a:pt x="11318373" y="2493618"/>
                </a:moveTo>
                <a:lnTo>
                  <a:pt x="11394058" y="2462107"/>
                </a:lnTo>
                <a:cubicBezTo>
                  <a:pt x="11396929" y="2460929"/>
                  <a:pt x="11398255" y="2457690"/>
                  <a:pt x="11397077" y="2454818"/>
                </a:cubicBezTo>
                <a:cubicBezTo>
                  <a:pt x="11395898" y="2451947"/>
                  <a:pt x="11392586" y="2450622"/>
                  <a:pt x="11389788" y="2451800"/>
                </a:cubicBezTo>
                <a:lnTo>
                  <a:pt x="11314103" y="2483310"/>
                </a:lnTo>
                <a:cubicBezTo>
                  <a:pt x="11311232" y="2484488"/>
                  <a:pt x="11309907" y="2487728"/>
                  <a:pt x="11311084" y="2490599"/>
                </a:cubicBezTo>
                <a:cubicBezTo>
                  <a:pt x="11311968" y="2492734"/>
                  <a:pt x="11314103" y="2494060"/>
                  <a:pt x="11316238" y="2494060"/>
                </a:cubicBezTo>
                <a:cubicBezTo>
                  <a:pt x="11316974" y="2494060"/>
                  <a:pt x="11317637" y="2493912"/>
                  <a:pt x="11318373" y="2493618"/>
                </a:cubicBezTo>
                <a:close/>
                <a:moveTo>
                  <a:pt x="11395457" y="2461223"/>
                </a:moveTo>
                <a:lnTo>
                  <a:pt x="11452956" y="2413074"/>
                </a:lnTo>
                <a:cubicBezTo>
                  <a:pt x="11455313" y="2411086"/>
                  <a:pt x="11455607" y="2407552"/>
                  <a:pt x="11453619" y="2405196"/>
                </a:cubicBezTo>
                <a:cubicBezTo>
                  <a:pt x="11451632" y="2402840"/>
                  <a:pt x="11448171" y="2402546"/>
                  <a:pt x="11445741" y="2404534"/>
                </a:cubicBezTo>
                <a:lnTo>
                  <a:pt x="11388241" y="2452683"/>
                </a:lnTo>
                <a:cubicBezTo>
                  <a:pt x="11385886" y="2454671"/>
                  <a:pt x="11385591" y="2458205"/>
                  <a:pt x="11387579" y="2460561"/>
                </a:cubicBezTo>
                <a:cubicBezTo>
                  <a:pt x="11388683" y="2461886"/>
                  <a:pt x="11390303" y="2462549"/>
                  <a:pt x="11391922" y="2462549"/>
                </a:cubicBezTo>
                <a:cubicBezTo>
                  <a:pt x="11393174" y="2462549"/>
                  <a:pt x="11394426" y="2462107"/>
                  <a:pt x="11395457" y="2461223"/>
                </a:cubicBezTo>
                <a:close/>
                <a:moveTo>
                  <a:pt x="11453545" y="2412559"/>
                </a:moveTo>
                <a:lnTo>
                  <a:pt x="11500223" y="2360139"/>
                </a:lnTo>
                <a:cubicBezTo>
                  <a:pt x="11502284" y="2357857"/>
                  <a:pt x="11502063" y="2354323"/>
                  <a:pt x="11499781" y="2352261"/>
                </a:cubicBezTo>
                <a:cubicBezTo>
                  <a:pt x="11497499" y="2350200"/>
                  <a:pt x="11493965" y="2350421"/>
                  <a:pt x="11491903" y="2352703"/>
                </a:cubicBezTo>
                <a:lnTo>
                  <a:pt x="11445226" y="2405123"/>
                </a:lnTo>
                <a:cubicBezTo>
                  <a:pt x="11443165" y="2407405"/>
                  <a:pt x="11443386" y="2410939"/>
                  <a:pt x="11445668" y="2413000"/>
                </a:cubicBezTo>
                <a:cubicBezTo>
                  <a:pt x="11446772" y="2413957"/>
                  <a:pt x="11448097" y="2414399"/>
                  <a:pt x="11449423" y="2414399"/>
                </a:cubicBezTo>
                <a:cubicBezTo>
                  <a:pt x="11450968" y="2414399"/>
                  <a:pt x="11452441" y="2413737"/>
                  <a:pt x="11453545" y="2412559"/>
                </a:cubicBezTo>
                <a:close/>
                <a:moveTo>
                  <a:pt x="11500223" y="2360139"/>
                </a:moveTo>
                <a:lnTo>
                  <a:pt x="11529525" y="2327229"/>
                </a:lnTo>
                <a:cubicBezTo>
                  <a:pt x="11531586" y="2324947"/>
                  <a:pt x="11531365" y="2321413"/>
                  <a:pt x="11529082" y="2319352"/>
                </a:cubicBezTo>
                <a:cubicBezTo>
                  <a:pt x="11526801" y="2317290"/>
                  <a:pt x="11523267" y="2317511"/>
                  <a:pt x="11521205" y="2319793"/>
                </a:cubicBezTo>
                <a:lnTo>
                  <a:pt x="11491903" y="2352703"/>
                </a:lnTo>
                <a:cubicBezTo>
                  <a:pt x="11489842" y="2354985"/>
                  <a:pt x="11490063" y="2358519"/>
                  <a:pt x="11492345" y="2360581"/>
                </a:cubicBezTo>
                <a:cubicBezTo>
                  <a:pt x="11493449" y="2361538"/>
                  <a:pt x="11494775" y="2361980"/>
                  <a:pt x="11496099" y="2361980"/>
                </a:cubicBezTo>
                <a:cubicBezTo>
                  <a:pt x="11497572" y="2361980"/>
                  <a:pt x="11499118" y="2361390"/>
                  <a:pt x="11500223" y="2360139"/>
                </a:cubicBezTo>
                <a:close/>
                <a:moveTo>
                  <a:pt x="5938506" y="4224425"/>
                </a:moveTo>
                <a:cubicBezTo>
                  <a:pt x="5938801" y="4221407"/>
                  <a:pt x="5936592" y="4218609"/>
                  <a:pt x="5933573" y="4218241"/>
                </a:cubicBezTo>
                <a:lnTo>
                  <a:pt x="5867165" y="4210953"/>
                </a:lnTo>
                <a:cubicBezTo>
                  <a:pt x="5864147" y="4210658"/>
                  <a:pt x="5861349" y="4212793"/>
                  <a:pt x="5861055" y="4215885"/>
                </a:cubicBezTo>
                <a:cubicBezTo>
                  <a:pt x="5860760" y="4218904"/>
                  <a:pt x="5862969" y="4221701"/>
                  <a:pt x="5865987" y="4221996"/>
                </a:cubicBezTo>
                <a:lnTo>
                  <a:pt x="5932396" y="4229285"/>
                </a:lnTo>
                <a:cubicBezTo>
                  <a:pt x="5932616" y="4229285"/>
                  <a:pt x="5932837" y="4229285"/>
                  <a:pt x="5933058" y="4229285"/>
                </a:cubicBezTo>
                <a:cubicBezTo>
                  <a:pt x="5935856" y="4229358"/>
                  <a:pt x="5938212" y="4227223"/>
                  <a:pt x="5938506" y="4224425"/>
                </a:cubicBezTo>
                <a:close/>
                <a:moveTo>
                  <a:pt x="5872098" y="4217063"/>
                </a:moveTo>
                <a:cubicBezTo>
                  <a:pt x="5872393" y="4213971"/>
                  <a:pt x="5870184" y="4211247"/>
                  <a:pt x="5867092" y="4210953"/>
                </a:cubicBezTo>
                <a:lnTo>
                  <a:pt x="5863337" y="4210584"/>
                </a:lnTo>
                <a:cubicBezTo>
                  <a:pt x="5860318" y="4210290"/>
                  <a:pt x="5857521" y="4212498"/>
                  <a:pt x="5857226" y="4215591"/>
                </a:cubicBezTo>
                <a:cubicBezTo>
                  <a:pt x="5856932" y="4218683"/>
                  <a:pt x="5859140" y="4221407"/>
                  <a:pt x="5862233" y="4221701"/>
                </a:cubicBezTo>
                <a:lnTo>
                  <a:pt x="5865987" y="4222069"/>
                </a:lnTo>
                <a:cubicBezTo>
                  <a:pt x="5866208" y="4222069"/>
                  <a:pt x="5866429" y="4222069"/>
                  <a:pt x="5866576" y="4222069"/>
                </a:cubicBezTo>
                <a:cubicBezTo>
                  <a:pt x="5869447" y="4222069"/>
                  <a:pt x="5871803" y="4219934"/>
                  <a:pt x="5872098" y="4217063"/>
                </a:cubicBezTo>
                <a:close/>
                <a:moveTo>
                  <a:pt x="5868343" y="4216842"/>
                </a:moveTo>
                <a:cubicBezTo>
                  <a:pt x="5868711" y="4213750"/>
                  <a:pt x="5866503" y="4211026"/>
                  <a:pt x="5863484" y="4210658"/>
                </a:cubicBezTo>
                <a:lnTo>
                  <a:pt x="5817249" y="4204989"/>
                </a:lnTo>
                <a:cubicBezTo>
                  <a:pt x="5814083" y="4204547"/>
                  <a:pt x="5811433" y="4206756"/>
                  <a:pt x="5811064" y="4209848"/>
                </a:cubicBezTo>
                <a:cubicBezTo>
                  <a:pt x="5810696" y="4212940"/>
                  <a:pt x="5812905" y="4215664"/>
                  <a:pt x="5815924" y="4216033"/>
                </a:cubicBezTo>
                <a:lnTo>
                  <a:pt x="5862159" y="4221701"/>
                </a:lnTo>
                <a:cubicBezTo>
                  <a:pt x="5862380" y="4221701"/>
                  <a:pt x="5862674" y="4221775"/>
                  <a:pt x="5862895" y="4221775"/>
                </a:cubicBezTo>
                <a:cubicBezTo>
                  <a:pt x="5865619" y="4221701"/>
                  <a:pt x="5867975" y="4219640"/>
                  <a:pt x="5868343" y="4216842"/>
                </a:cubicBezTo>
                <a:close/>
                <a:moveTo>
                  <a:pt x="5822035" y="4211394"/>
                </a:moveTo>
                <a:cubicBezTo>
                  <a:pt x="5822549" y="4208376"/>
                  <a:pt x="5820488" y="4205504"/>
                  <a:pt x="5817469" y="4204989"/>
                </a:cubicBezTo>
                <a:lnTo>
                  <a:pt x="5795456" y="4201234"/>
                </a:lnTo>
                <a:cubicBezTo>
                  <a:pt x="5792364" y="4200719"/>
                  <a:pt x="5789566" y="4202780"/>
                  <a:pt x="5789051" y="4205799"/>
                </a:cubicBezTo>
                <a:cubicBezTo>
                  <a:pt x="5788536" y="4208817"/>
                  <a:pt x="5790597" y="4211689"/>
                  <a:pt x="5793616" y="4212204"/>
                </a:cubicBezTo>
                <a:lnTo>
                  <a:pt x="5815629" y="4215959"/>
                </a:lnTo>
                <a:cubicBezTo>
                  <a:pt x="5815997" y="4216033"/>
                  <a:pt x="5816292" y="4216033"/>
                  <a:pt x="5816586" y="4216033"/>
                </a:cubicBezTo>
                <a:cubicBezTo>
                  <a:pt x="5819237" y="4216033"/>
                  <a:pt x="5821592" y="4214118"/>
                  <a:pt x="5822035" y="4211394"/>
                </a:cubicBezTo>
                <a:close/>
                <a:moveTo>
                  <a:pt x="5799800" y="4208597"/>
                </a:moveTo>
                <a:cubicBezTo>
                  <a:pt x="5800831" y="4205725"/>
                  <a:pt x="5799285" y="4202486"/>
                  <a:pt x="5796340" y="4201529"/>
                </a:cubicBezTo>
                <a:lnTo>
                  <a:pt x="5786990" y="4198289"/>
                </a:lnTo>
                <a:cubicBezTo>
                  <a:pt x="5784045" y="4197258"/>
                  <a:pt x="5780879" y="4198805"/>
                  <a:pt x="5779922" y="4201750"/>
                </a:cubicBezTo>
                <a:cubicBezTo>
                  <a:pt x="5778891" y="4204621"/>
                  <a:pt x="5780437" y="4207860"/>
                  <a:pt x="5783382" y="4208817"/>
                </a:cubicBezTo>
                <a:lnTo>
                  <a:pt x="5792732" y="4212057"/>
                </a:lnTo>
                <a:cubicBezTo>
                  <a:pt x="5793321" y="4212278"/>
                  <a:pt x="5793984" y="4212352"/>
                  <a:pt x="5794573" y="4212352"/>
                </a:cubicBezTo>
                <a:cubicBezTo>
                  <a:pt x="5796855" y="4212278"/>
                  <a:pt x="5798990" y="4210879"/>
                  <a:pt x="5799800" y="4208597"/>
                </a:cubicBezTo>
                <a:close/>
                <a:moveTo>
                  <a:pt x="5790450" y="4205284"/>
                </a:moveTo>
                <a:cubicBezTo>
                  <a:pt x="5791481" y="4202338"/>
                  <a:pt x="5789934" y="4199173"/>
                  <a:pt x="5787064" y="4198142"/>
                </a:cubicBezTo>
                <a:lnTo>
                  <a:pt x="5671475" y="4157723"/>
                </a:lnTo>
                <a:cubicBezTo>
                  <a:pt x="5668604" y="4156692"/>
                  <a:pt x="5665364" y="4158238"/>
                  <a:pt x="5664407" y="4161109"/>
                </a:cubicBezTo>
                <a:cubicBezTo>
                  <a:pt x="5663376" y="4164055"/>
                  <a:pt x="5664922" y="4167220"/>
                  <a:pt x="5667794" y="4168251"/>
                </a:cubicBezTo>
                <a:lnTo>
                  <a:pt x="5783382" y="4208670"/>
                </a:lnTo>
                <a:cubicBezTo>
                  <a:pt x="5783971" y="4208891"/>
                  <a:pt x="5784634" y="4208965"/>
                  <a:pt x="5785296" y="4208965"/>
                </a:cubicBezTo>
                <a:cubicBezTo>
                  <a:pt x="5787505" y="4209038"/>
                  <a:pt x="5789640" y="4207566"/>
                  <a:pt x="5790450" y="4205284"/>
                </a:cubicBezTo>
                <a:close/>
                <a:moveTo>
                  <a:pt x="5674861" y="4164864"/>
                </a:moveTo>
                <a:cubicBezTo>
                  <a:pt x="5675892" y="4161919"/>
                  <a:pt x="5674346" y="4158753"/>
                  <a:pt x="5671475" y="4157796"/>
                </a:cubicBezTo>
                <a:lnTo>
                  <a:pt x="5652996" y="4151317"/>
                </a:lnTo>
                <a:cubicBezTo>
                  <a:pt x="5650050" y="4150360"/>
                  <a:pt x="5646885" y="4151833"/>
                  <a:pt x="5645854" y="4154704"/>
                </a:cubicBezTo>
                <a:cubicBezTo>
                  <a:pt x="5644823" y="4157649"/>
                  <a:pt x="5646369" y="4160815"/>
                  <a:pt x="5649241" y="4161846"/>
                </a:cubicBezTo>
                <a:lnTo>
                  <a:pt x="5667720" y="4168324"/>
                </a:lnTo>
                <a:cubicBezTo>
                  <a:pt x="5668309" y="4168546"/>
                  <a:pt x="5668972" y="4168619"/>
                  <a:pt x="5669634" y="4168619"/>
                </a:cubicBezTo>
                <a:cubicBezTo>
                  <a:pt x="5671917" y="4168619"/>
                  <a:pt x="5674052" y="4167147"/>
                  <a:pt x="5674861" y="4164864"/>
                </a:cubicBezTo>
                <a:close/>
                <a:moveTo>
                  <a:pt x="5655940" y="4159343"/>
                </a:moveTo>
                <a:cubicBezTo>
                  <a:pt x="5657486" y="4156692"/>
                  <a:pt x="5656603" y="4153305"/>
                  <a:pt x="5653953" y="4151686"/>
                </a:cubicBezTo>
                <a:lnTo>
                  <a:pt x="5652259" y="4150655"/>
                </a:lnTo>
                <a:cubicBezTo>
                  <a:pt x="5649609" y="4149109"/>
                  <a:pt x="5646222" y="4149992"/>
                  <a:pt x="5644602" y="4152643"/>
                </a:cubicBezTo>
                <a:cubicBezTo>
                  <a:pt x="5643056" y="4155293"/>
                  <a:pt x="5643940" y="4158680"/>
                  <a:pt x="5646590" y="4160300"/>
                </a:cubicBezTo>
                <a:lnTo>
                  <a:pt x="5648284" y="4161330"/>
                </a:lnTo>
                <a:cubicBezTo>
                  <a:pt x="5649167" y="4161846"/>
                  <a:pt x="5650198" y="4162067"/>
                  <a:pt x="5651155" y="4162067"/>
                </a:cubicBezTo>
                <a:cubicBezTo>
                  <a:pt x="5652996" y="4162140"/>
                  <a:pt x="5654910" y="4161109"/>
                  <a:pt x="5655940" y="4159343"/>
                </a:cubicBezTo>
                <a:close/>
                <a:moveTo>
                  <a:pt x="5654173" y="4158385"/>
                </a:moveTo>
                <a:cubicBezTo>
                  <a:pt x="5655720" y="4155735"/>
                  <a:pt x="5654836" y="4152348"/>
                  <a:pt x="5652186" y="4150802"/>
                </a:cubicBezTo>
                <a:lnTo>
                  <a:pt x="5536965" y="4083584"/>
                </a:lnTo>
                <a:cubicBezTo>
                  <a:pt x="5534315" y="4082038"/>
                  <a:pt x="5530854" y="4082922"/>
                  <a:pt x="5529382" y="4085572"/>
                </a:cubicBezTo>
                <a:cubicBezTo>
                  <a:pt x="5527836" y="4088222"/>
                  <a:pt x="5528720" y="4091609"/>
                  <a:pt x="5531370" y="4093155"/>
                </a:cubicBezTo>
                <a:lnTo>
                  <a:pt x="5646590" y="4160373"/>
                </a:lnTo>
                <a:cubicBezTo>
                  <a:pt x="5647474" y="4160888"/>
                  <a:pt x="5648505" y="4161109"/>
                  <a:pt x="5649462" y="4161109"/>
                </a:cubicBezTo>
                <a:cubicBezTo>
                  <a:pt x="5651302" y="4161109"/>
                  <a:pt x="5653143" y="4160152"/>
                  <a:pt x="5654173" y="4158385"/>
                </a:cubicBezTo>
                <a:close/>
                <a:moveTo>
                  <a:pt x="5538953" y="4091167"/>
                </a:moveTo>
                <a:cubicBezTo>
                  <a:pt x="5540499" y="4088517"/>
                  <a:pt x="5539616" y="4085130"/>
                  <a:pt x="5536965" y="4083584"/>
                </a:cubicBezTo>
                <a:lnTo>
                  <a:pt x="5524817" y="4076443"/>
                </a:lnTo>
                <a:cubicBezTo>
                  <a:pt x="5522167" y="4074897"/>
                  <a:pt x="5518707" y="4075780"/>
                  <a:pt x="5517234" y="4078431"/>
                </a:cubicBezTo>
                <a:cubicBezTo>
                  <a:pt x="5515688" y="4081081"/>
                  <a:pt x="5516572" y="4084468"/>
                  <a:pt x="5519222" y="4086014"/>
                </a:cubicBezTo>
                <a:lnTo>
                  <a:pt x="5531370" y="4093155"/>
                </a:lnTo>
                <a:cubicBezTo>
                  <a:pt x="5532253" y="4093671"/>
                  <a:pt x="5533284" y="4093891"/>
                  <a:pt x="5534241" y="4093891"/>
                </a:cubicBezTo>
                <a:cubicBezTo>
                  <a:pt x="5536082" y="4093891"/>
                  <a:pt x="5537922" y="4092934"/>
                  <a:pt x="5538953" y="4091167"/>
                </a:cubicBezTo>
                <a:close/>
                <a:moveTo>
                  <a:pt x="5525848" y="4084689"/>
                </a:moveTo>
                <a:cubicBezTo>
                  <a:pt x="5527910" y="4082406"/>
                  <a:pt x="5527321" y="4078578"/>
                  <a:pt x="5525038" y="4076590"/>
                </a:cubicBezTo>
                <a:cubicBezTo>
                  <a:pt x="5522682" y="4074529"/>
                  <a:pt x="5519222" y="4074750"/>
                  <a:pt x="5517161" y="4077106"/>
                </a:cubicBezTo>
                <a:cubicBezTo>
                  <a:pt x="5515099" y="4079461"/>
                  <a:pt x="5515320" y="4082922"/>
                  <a:pt x="5517676" y="4084983"/>
                </a:cubicBezTo>
                <a:lnTo>
                  <a:pt x="5518265" y="4085498"/>
                </a:lnTo>
                <a:cubicBezTo>
                  <a:pt x="5519296" y="4086382"/>
                  <a:pt x="5520474" y="4086823"/>
                  <a:pt x="5521578" y="4086750"/>
                </a:cubicBezTo>
                <a:cubicBezTo>
                  <a:pt x="5523198" y="4086677"/>
                  <a:pt x="5524744" y="4085940"/>
                  <a:pt x="5525848" y="4084689"/>
                </a:cubicBezTo>
                <a:close/>
                <a:moveTo>
                  <a:pt x="5525554" y="4084394"/>
                </a:moveTo>
                <a:cubicBezTo>
                  <a:pt x="5527542" y="4082038"/>
                  <a:pt x="5527321" y="4078578"/>
                  <a:pt x="5524965" y="4076517"/>
                </a:cubicBezTo>
                <a:lnTo>
                  <a:pt x="5419831" y="3985445"/>
                </a:lnTo>
                <a:cubicBezTo>
                  <a:pt x="5417475" y="3983457"/>
                  <a:pt x="5414014" y="3983678"/>
                  <a:pt x="5411953" y="3986033"/>
                </a:cubicBezTo>
                <a:cubicBezTo>
                  <a:pt x="5409965" y="3988389"/>
                  <a:pt x="5410186" y="3991850"/>
                  <a:pt x="5412542" y="3993911"/>
                </a:cubicBezTo>
                <a:lnTo>
                  <a:pt x="5517676" y="4084983"/>
                </a:lnTo>
                <a:cubicBezTo>
                  <a:pt x="5518707" y="4085866"/>
                  <a:pt x="5520032" y="4086382"/>
                  <a:pt x="5521357" y="4086309"/>
                </a:cubicBezTo>
                <a:cubicBezTo>
                  <a:pt x="5522977" y="4086309"/>
                  <a:pt x="5524523" y="4085646"/>
                  <a:pt x="5525554" y="4084394"/>
                </a:cubicBezTo>
                <a:close/>
                <a:moveTo>
                  <a:pt x="5420420" y="3993249"/>
                </a:moveTo>
                <a:cubicBezTo>
                  <a:pt x="5422408" y="3990893"/>
                  <a:pt x="5422187" y="3987432"/>
                  <a:pt x="5419831" y="3985371"/>
                </a:cubicBezTo>
                <a:lnTo>
                  <a:pt x="5411217" y="3977935"/>
                </a:lnTo>
                <a:cubicBezTo>
                  <a:pt x="5408861" y="3975947"/>
                  <a:pt x="5405327" y="3976168"/>
                  <a:pt x="5403339" y="3978524"/>
                </a:cubicBezTo>
                <a:cubicBezTo>
                  <a:pt x="5401352" y="3980880"/>
                  <a:pt x="5401572" y="3984340"/>
                  <a:pt x="5403928" y="3986402"/>
                </a:cubicBezTo>
                <a:lnTo>
                  <a:pt x="5412542" y="3993911"/>
                </a:lnTo>
                <a:cubicBezTo>
                  <a:pt x="5413573" y="3994794"/>
                  <a:pt x="5414898" y="3995310"/>
                  <a:pt x="5416223" y="3995236"/>
                </a:cubicBezTo>
                <a:cubicBezTo>
                  <a:pt x="5417769" y="3995163"/>
                  <a:pt x="5419316" y="3994574"/>
                  <a:pt x="5420420" y="3993249"/>
                </a:cubicBezTo>
                <a:close/>
                <a:moveTo>
                  <a:pt x="5413131" y="3982573"/>
                </a:moveTo>
                <a:cubicBezTo>
                  <a:pt x="5413352" y="3979481"/>
                  <a:pt x="5410996" y="3976830"/>
                  <a:pt x="5407904" y="3976610"/>
                </a:cubicBezTo>
                <a:lnTo>
                  <a:pt x="5349521" y="3972708"/>
                </a:lnTo>
                <a:cubicBezTo>
                  <a:pt x="5346576" y="3972487"/>
                  <a:pt x="5343778" y="3974843"/>
                  <a:pt x="5343557" y="3977935"/>
                </a:cubicBezTo>
                <a:cubicBezTo>
                  <a:pt x="5343336" y="3981027"/>
                  <a:pt x="5345692" y="3983678"/>
                  <a:pt x="5348784" y="3983898"/>
                </a:cubicBezTo>
                <a:lnTo>
                  <a:pt x="5407168" y="3987801"/>
                </a:lnTo>
                <a:cubicBezTo>
                  <a:pt x="5407315" y="3987801"/>
                  <a:pt x="5407462" y="3987801"/>
                  <a:pt x="5407609" y="3987801"/>
                </a:cubicBezTo>
                <a:cubicBezTo>
                  <a:pt x="5410481" y="3987727"/>
                  <a:pt x="5412910" y="3985445"/>
                  <a:pt x="5413131" y="3982573"/>
                </a:cubicBezTo>
                <a:close/>
                <a:moveTo>
                  <a:pt x="5354748" y="3978671"/>
                </a:moveTo>
                <a:cubicBezTo>
                  <a:pt x="5354969" y="3975579"/>
                  <a:pt x="5352613" y="3972929"/>
                  <a:pt x="5349521" y="3972708"/>
                </a:cubicBezTo>
                <a:lnTo>
                  <a:pt x="5287088" y="3968658"/>
                </a:lnTo>
                <a:cubicBezTo>
                  <a:pt x="5283996" y="3968511"/>
                  <a:pt x="5281346" y="3970794"/>
                  <a:pt x="5281125" y="3973886"/>
                </a:cubicBezTo>
                <a:cubicBezTo>
                  <a:pt x="5280904" y="3976978"/>
                  <a:pt x="5283260" y="3979628"/>
                  <a:pt x="5286352" y="3979849"/>
                </a:cubicBezTo>
                <a:lnTo>
                  <a:pt x="5348784" y="3983898"/>
                </a:lnTo>
                <a:cubicBezTo>
                  <a:pt x="5348932" y="3983898"/>
                  <a:pt x="5349079" y="3983898"/>
                  <a:pt x="5349226" y="3983898"/>
                </a:cubicBezTo>
                <a:cubicBezTo>
                  <a:pt x="5352098" y="3983825"/>
                  <a:pt x="5354527" y="3981542"/>
                  <a:pt x="5354748" y="3978671"/>
                </a:cubicBezTo>
                <a:close/>
                <a:moveTo>
                  <a:pt x="5290180" y="3978671"/>
                </a:moveTo>
                <a:cubicBezTo>
                  <a:pt x="5292610" y="3976757"/>
                  <a:pt x="5293052" y="3973297"/>
                  <a:pt x="5291137" y="3970867"/>
                </a:cubicBezTo>
                <a:lnTo>
                  <a:pt x="5287751" y="3966523"/>
                </a:lnTo>
                <a:cubicBezTo>
                  <a:pt x="5285837" y="3964094"/>
                  <a:pt x="5282376" y="3963652"/>
                  <a:pt x="5279947" y="3965566"/>
                </a:cubicBezTo>
                <a:cubicBezTo>
                  <a:pt x="5277517" y="3967481"/>
                  <a:pt x="5277149" y="3970941"/>
                  <a:pt x="5278990" y="3973370"/>
                </a:cubicBezTo>
                <a:lnTo>
                  <a:pt x="5282376" y="3977714"/>
                </a:lnTo>
                <a:cubicBezTo>
                  <a:pt x="5283481" y="3979113"/>
                  <a:pt x="5285100" y="3979849"/>
                  <a:pt x="5286794" y="3979849"/>
                </a:cubicBezTo>
                <a:cubicBezTo>
                  <a:pt x="5287972" y="3979849"/>
                  <a:pt x="5289150" y="3979408"/>
                  <a:pt x="5290180" y="3978671"/>
                </a:cubicBezTo>
                <a:close/>
                <a:moveTo>
                  <a:pt x="5286720" y="3974327"/>
                </a:moveTo>
                <a:cubicBezTo>
                  <a:pt x="5289150" y="3972413"/>
                  <a:pt x="5289592" y="3968953"/>
                  <a:pt x="5287677" y="3966523"/>
                </a:cubicBezTo>
                <a:lnTo>
                  <a:pt x="5197268" y="3851229"/>
                </a:lnTo>
                <a:cubicBezTo>
                  <a:pt x="5195354" y="3848800"/>
                  <a:pt x="5191820" y="3848358"/>
                  <a:pt x="5189464" y="3850272"/>
                </a:cubicBezTo>
                <a:cubicBezTo>
                  <a:pt x="5187035" y="3852186"/>
                  <a:pt x="5186592" y="3855647"/>
                  <a:pt x="5188507" y="3858077"/>
                </a:cubicBezTo>
                <a:lnTo>
                  <a:pt x="5278916" y="3973370"/>
                </a:lnTo>
                <a:cubicBezTo>
                  <a:pt x="5280020" y="3974769"/>
                  <a:pt x="5281640" y="3975505"/>
                  <a:pt x="5283333" y="3975505"/>
                </a:cubicBezTo>
                <a:cubicBezTo>
                  <a:pt x="5284512" y="3975505"/>
                  <a:pt x="5285763" y="3975137"/>
                  <a:pt x="5286720" y="3974327"/>
                </a:cubicBezTo>
                <a:close/>
                <a:moveTo>
                  <a:pt x="5196311" y="3858960"/>
                </a:moveTo>
                <a:cubicBezTo>
                  <a:pt x="5198740" y="3857046"/>
                  <a:pt x="5199035" y="3853438"/>
                  <a:pt x="5197121" y="3851082"/>
                </a:cubicBezTo>
                <a:cubicBezTo>
                  <a:pt x="5195207" y="3848653"/>
                  <a:pt x="5191672" y="3848285"/>
                  <a:pt x="5189317" y="3850199"/>
                </a:cubicBezTo>
                <a:cubicBezTo>
                  <a:pt x="5186887" y="3852113"/>
                  <a:pt x="5186519" y="3855647"/>
                  <a:pt x="5188433" y="3858003"/>
                </a:cubicBezTo>
                <a:lnTo>
                  <a:pt x="5188580" y="3858150"/>
                </a:lnTo>
                <a:cubicBezTo>
                  <a:pt x="5189685" y="3859549"/>
                  <a:pt x="5191231" y="3860212"/>
                  <a:pt x="5192851" y="3860212"/>
                </a:cubicBezTo>
                <a:cubicBezTo>
                  <a:pt x="5194028" y="3860138"/>
                  <a:pt x="5195280" y="3859770"/>
                  <a:pt x="5196311" y="3858960"/>
                </a:cubicBezTo>
                <a:close/>
                <a:moveTo>
                  <a:pt x="5195427" y="3859402"/>
                </a:moveTo>
                <a:cubicBezTo>
                  <a:pt x="5198151" y="3857929"/>
                  <a:pt x="5199182" y="3854542"/>
                  <a:pt x="5197710" y="3851818"/>
                </a:cubicBezTo>
                <a:lnTo>
                  <a:pt x="5195575" y="3847843"/>
                </a:lnTo>
                <a:cubicBezTo>
                  <a:pt x="5194102" y="3845119"/>
                  <a:pt x="5190716" y="3844088"/>
                  <a:pt x="5187991" y="3845561"/>
                </a:cubicBezTo>
                <a:cubicBezTo>
                  <a:pt x="5185267" y="3847033"/>
                  <a:pt x="5184237" y="3850420"/>
                  <a:pt x="5185709" y="3853144"/>
                </a:cubicBezTo>
                <a:lnTo>
                  <a:pt x="5187844" y="3857119"/>
                </a:lnTo>
                <a:cubicBezTo>
                  <a:pt x="5188875" y="3858960"/>
                  <a:pt x="5190789" y="3860064"/>
                  <a:pt x="5192777" y="3860064"/>
                </a:cubicBezTo>
                <a:cubicBezTo>
                  <a:pt x="5193734" y="3860064"/>
                  <a:pt x="5194617" y="3859844"/>
                  <a:pt x="5195427" y="3859402"/>
                </a:cubicBezTo>
                <a:close/>
                <a:moveTo>
                  <a:pt x="5193292" y="3855426"/>
                </a:moveTo>
                <a:cubicBezTo>
                  <a:pt x="5196016" y="3853953"/>
                  <a:pt x="5197047" y="3850567"/>
                  <a:pt x="5195575" y="3847843"/>
                </a:cubicBezTo>
                <a:lnTo>
                  <a:pt x="5124970" y="3716793"/>
                </a:lnTo>
                <a:cubicBezTo>
                  <a:pt x="5123498" y="3714069"/>
                  <a:pt x="5120111" y="3713039"/>
                  <a:pt x="5117387" y="3714511"/>
                </a:cubicBezTo>
                <a:cubicBezTo>
                  <a:pt x="5114663" y="3715984"/>
                  <a:pt x="5113632" y="3719370"/>
                  <a:pt x="5115105" y="3722094"/>
                </a:cubicBezTo>
                <a:lnTo>
                  <a:pt x="5185709" y="3853144"/>
                </a:lnTo>
                <a:cubicBezTo>
                  <a:pt x="5186740" y="3854984"/>
                  <a:pt x="5188654" y="3856089"/>
                  <a:pt x="5190642" y="3856089"/>
                </a:cubicBezTo>
                <a:cubicBezTo>
                  <a:pt x="5191599" y="3856089"/>
                  <a:pt x="5192483" y="3855868"/>
                  <a:pt x="5193292" y="3855426"/>
                </a:cubicBezTo>
                <a:close/>
                <a:moveTo>
                  <a:pt x="5122614" y="3724156"/>
                </a:moveTo>
                <a:cubicBezTo>
                  <a:pt x="5125338" y="3722683"/>
                  <a:pt x="5126148" y="3719076"/>
                  <a:pt x="5124675" y="3716425"/>
                </a:cubicBezTo>
                <a:cubicBezTo>
                  <a:pt x="5123203" y="3713701"/>
                  <a:pt x="5119743" y="3712744"/>
                  <a:pt x="5117093" y="3714217"/>
                </a:cubicBezTo>
                <a:cubicBezTo>
                  <a:pt x="5114368" y="3715689"/>
                  <a:pt x="5113411" y="3719076"/>
                  <a:pt x="5114883" y="3721800"/>
                </a:cubicBezTo>
                <a:lnTo>
                  <a:pt x="5115105" y="3722168"/>
                </a:lnTo>
                <a:cubicBezTo>
                  <a:pt x="5116062" y="3723935"/>
                  <a:pt x="5117902" y="3724892"/>
                  <a:pt x="5119817" y="3724892"/>
                </a:cubicBezTo>
                <a:cubicBezTo>
                  <a:pt x="5120774" y="3724892"/>
                  <a:pt x="5121730" y="3724598"/>
                  <a:pt x="5122614" y="3724156"/>
                </a:cubicBezTo>
                <a:close/>
                <a:moveTo>
                  <a:pt x="5121583" y="3724377"/>
                </a:moveTo>
                <a:cubicBezTo>
                  <a:pt x="5124528" y="3723420"/>
                  <a:pt x="5126074" y="3720254"/>
                  <a:pt x="5125117" y="3717309"/>
                </a:cubicBezTo>
                <a:lnTo>
                  <a:pt x="5076673" y="3571461"/>
                </a:lnTo>
                <a:cubicBezTo>
                  <a:pt x="5075716" y="3568516"/>
                  <a:pt x="5072624" y="3566970"/>
                  <a:pt x="5069605" y="3567927"/>
                </a:cubicBezTo>
                <a:cubicBezTo>
                  <a:pt x="5066660" y="3568884"/>
                  <a:pt x="5065114" y="3572050"/>
                  <a:pt x="5066071" y="3574995"/>
                </a:cubicBezTo>
                <a:lnTo>
                  <a:pt x="5114515" y="3720843"/>
                </a:lnTo>
                <a:cubicBezTo>
                  <a:pt x="5115325" y="3723199"/>
                  <a:pt x="5117461" y="3724671"/>
                  <a:pt x="5119817" y="3724671"/>
                </a:cubicBezTo>
                <a:cubicBezTo>
                  <a:pt x="5120405" y="3724598"/>
                  <a:pt x="5120994" y="3724524"/>
                  <a:pt x="5121583" y="3724377"/>
                </a:cubicBezTo>
                <a:close/>
                <a:moveTo>
                  <a:pt x="5072108" y="3578676"/>
                </a:moveTo>
                <a:cubicBezTo>
                  <a:pt x="5075201" y="3578235"/>
                  <a:pt x="5077336" y="3575437"/>
                  <a:pt x="5076894" y="3572418"/>
                </a:cubicBezTo>
                <a:lnTo>
                  <a:pt x="5056648" y="3421344"/>
                </a:lnTo>
                <a:cubicBezTo>
                  <a:pt x="5056206" y="3418252"/>
                  <a:pt x="5053261" y="3416116"/>
                  <a:pt x="5050389" y="3416558"/>
                </a:cubicBezTo>
                <a:cubicBezTo>
                  <a:pt x="5047297" y="3417000"/>
                  <a:pt x="5045163" y="3419798"/>
                  <a:pt x="5045604" y="3422816"/>
                </a:cubicBezTo>
                <a:lnTo>
                  <a:pt x="5065851" y="3573891"/>
                </a:lnTo>
                <a:cubicBezTo>
                  <a:pt x="5066219" y="3576689"/>
                  <a:pt x="5068648" y="3578750"/>
                  <a:pt x="5071372" y="3578750"/>
                </a:cubicBezTo>
                <a:cubicBezTo>
                  <a:pt x="5071667" y="3578750"/>
                  <a:pt x="5071888" y="3578750"/>
                  <a:pt x="5072108" y="3578676"/>
                </a:cubicBezTo>
                <a:close/>
                <a:moveTo>
                  <a:pt x="5056648" y="3422522"/>
                </a:moveTo>
                <a:lnTo>
                  <a:pt x="5068059" y="3271447"/>
                </a:lnTo>
                <a:cubicBezTo>
                  <a:pt x="5068280" y="3268355"/>
                  <a:pt x="5065998" y="3265704"/>
                  <a:pt x="5062905" y="3265483"/>
                </a:cubicBezTo>
                <a:cubicBezTo>
                  <a:pt x="5060181" y="3265410"/>
                  <a:pt x="5057163" y="3267545"/>
                  <a:pt x="5056942" y="3270637"/>
                </a:cubicBezTo>
                <a:lnTo>
                  <a:pt x="5045531" y="3421712"/>
                </a:lnTo>
                <a:cubicBezTo>
                  <a:pt x="5045310" y="3424804"/>
                  <a:pt x="5047592" y="3427454"/>
                  <a:pt x="5050684" y="3427675"/>
                </a:cubicBezTo>
                <a:cubicBezTo>
                  <a:pt x="5050832" y="3427675"/>
                  <a:pt x="5050979" y="3427675"/>
                  <a:pt x="5051126" y="3427675"/>
                </a:cubicBezTo>
                <a:cubicBezTo>
                  <a:pt x="5053997" y="3427675"/>
                  <a:pt x="5056427" y="3425466"/>
                  <a:pt x="5056648" y="3422522"/>
                </a:cubicBezTo>
                <a:close/>
                <a:moveTo>
                  <a:pt x="5067839" y="3272477"/>
                </a:moveTo>
                <a:lnTo>
                  <a:pt x="5108846" y="3127219"/>
                </a:lnTo>
                <a:cubicBezTo>
                  <a:pt x="5109656" y="3124274"/>
                  <a:pt x="5107963" y="3121182"/>
                  <a:pt x="5105018" y="3120298"/>
                </a:cubicBezTo>
                <a:cubicBezTo>
                  <a:pt x="5101999" y="3119415"/>
                  <a:pt x="5098981" y="3121182"/>
                  <a:pt x="5098098" y="3124127"/>
                </a:cubicBezTo>
                <a:lnTo>
                  <a:pt x="5057089" y="3269385"/>
                </a:lnTo>
                <a:cubicBezTo>
                  <a:pt x="5056280" y="3272330"/>
                  <a:pt x="5057973" y="3275423"/>
                  <a:pt x="5060918" y="3276306"/>
                </a:cubicBezTo>
                <a:cubicBezTo>
                  <a:pt x="5061433" y="3276453"/>
                  <a:pt x="5061948" y="3276527"/>
                  <a:pt x="5062464" y="3276527"/>
                </a:cubicBezTo>
                <a:cubicBezTo>
                  <a:pt x="5064967" y="3276527"/>
                  <a:pt x="5067176" y="3274981"/>
                  <a:pt x="5067839" y="3272477"/>
                </a:cubicBezTo>
                <a:close/>
                <a:moveTo>
                  <a:pt x="5108405" y="3128323"/>
                </a:moveTo>
                <a:lnTo>
                  <a:pt x="5176948" y="2994697"/>
                </a:lnTo>
                <a:cubicBezTo>
                  <a:pt x="5178347" y="2991973"/>
                  <a:pt x="5177243" y="2988586"/>
                  <a:pt x="5174519" y="2987188"/>
                </a:cubicBezTo>
                <a:cubicBezTo>
                  <a:pt x="5171794" y="2985789"/>
                  <a:pt x="5168408" y="2986893"/>
                  <a:pt x="5167009" y="2989617"/>
                </a:cubicBezTo>
                <a:lnTo>
                  <a:pt x="5098466" y="3123243"/>
                </a:lnTo>
                <a:cubicBezTo>
                  <a:pt x="5097067" y="3125967"/>
                  <a:pt x="5098171" y="3129354"/>
                  <a:pt x="5100895" y="3130753"/>
                </a:cubicBezTo>
                <a:cubicBezTo>
                  <a:pt x="5101705" y="3131195"/>
                  <a:pt x="5102589" y="3131342"/>
                  <a:pt x="5103472" y="3131342"/>
                </a:cubicBezTo>
                <a:cubicBezTo>
                  <a:pt x="5105534" y="3131342"/>
                  <a:pt x="5107447" y="3130238"/>
                  <a:pt x="5108405" y="3128323"/>
                </a:cubicBezTo>
                <a:close/>
                <a:moveTo>
                  <a:pt x="5176359" y="2995654"/>
                </a:moveTo>
                <a:lnTo>
                  <a:pt x="5270376" y="2879256"/>
                </a:lnTo>
                <a:cubicBezTo>
                  <a:pt x="5272290" y="2876826"/>
                  <a:pt x="5271922" y="2873366"/>
                  <a:pt x="5269566" y="2871378"/>
                </a:cubicBezTo>
                <a:cubicBezTo>
                  <a:pt x="5267136" y="2869464"/>
                  <a:pt x="5263676" y="2869832"/>
                  <a:pt x="5261688" y="2872188"/>
                </a:cubicBezTo>
                <a:lnTo>
                  <a:pt x="5167672" y="2988586"/>
                </a:lnTo>
                <a:cubicBezTo>
                  <a:pt x="5165757" y="2991016"/>
                  <a:pt x="5166125" y="2994476"/>
                  <a:pt x="5168481" y="2996464"/>
                </a:cubicBezTo>
                <a:cubicBezTo>
                  <a:pt x="5169512" y="2997274"/>
                  <a:pt x="5170764" y="2997716"/>
                  <a:pt x="5172015" y="2997716"/>
                </a:cubicBezTo>
                <a:cubicBezTo>
                  <a:pt x="5173635" y="2997716"/>
                  <a:pt x="5175255" y="2996980"/>
                  <a:pt x="5176359" y="2995654"/>
                </a:cubicBezTo>
                <a:close/>
                <a:moveTo>
                  <a:pt x="3308759" y="2574088"/>
                </a:moveTo>
                <a:lnTo>
                  <a:pt x="3311631" y="2573131"/>
                </a:lnTo>
                <a:cubicBezTo>
                  <a:pt x="3314502" y="2572100"/>
                  <a:pt x="3316048" y="2568934"/>
                  <a:pt x="3315091" y="2566063"/>
                </a:cubicBezTo>
                <a:cubicBezTo>
                  <a:pt x="3314060" y="2563118"/>
                  <a:pt x="3310895" y="2561646"/>
                  <a:pt x="3308023" y="2562603"/>
                </a:cubicBezTo>
                <a:lnTo>
                  <a:pt x="3305152" y="2563560"/>
                </a:lnTo>
                <a:cubicBezTo>
                  <a:pt x="3302281" y="2564590"/>
                  <a:pt x="3300735" y="2567756"/>
                  <a:pt x="3301692" y="2570628"/>
                </a:cubicBezTo>
                <a:cubicBezTo>
                  <a:pt x="3302501" y="2572910"/>
                  <a:pt x="3304710" y="2574382"/>
                  <a:pt x="3306993" y="2574382"/>
                </a:cubicBezTo>
                <a:cubicBezTo>
                  <a:pt x="3307581" y="2574382"/>
                  <a:pt x="3308170" y="2574309"/>
                  <a:pt x="3308759" y="2574088"/>
                </a:cubicBezTo>
                <a:close/>
                <a:moveTo>
                  <a:pt x="3331067" y="2601623"/>
                </a:moveTo>
                <a:cubicBezTo>
                  <a:pt x="3333644" y="2600003"/>
                  <a:pt x="3334454" y="2596543"/>
                  <a:pt x="3332834" y="2593966"/>
                </a:cubicBezTo>
                <a:lnTo>
                  <a:pt x="3314502" y="2564885"/>
                </a:lnTo>
                <a:cubicBezTo>
                  <a:pt x="3312882" y="2562308"/>
                  <a:pt x="3309422" y="2561498"/>
                  <a:pt x="3306845" y="2563118"/>
                </a:cubicBezTo>
                <a:cubicBezTo>
                  <a:pt x="3304268" y="2564738"/>
                  <a:pt x="3303459" y="2568198"/>
                  <a:pt x="3305078" y="2570775"/>
                </a:cubicBezTo>
                <a:lnTo>
                  <a:pt x="3323410" y="2599856"/>
                </a:lnTo>
                <a:cubicBezTo>
                  <a:pt x="3324515" y="2601549"/>
                  <a:pt x="3326282" y="2602506"/>
                  <a:pt x="3328196" y="2602433"/>
                </a:cubicBezTo>
                <a:cubicBezTo>
                  <a:pt x="3329153" y="2602506"/>
                  <a:pt x="3330184" y="2602212"/>
                  <a:pt x="3331067" y="2601623"/>
                </a:cubicBezTo>
                <a:close/>
                <a:moveTo>
                  <a:pt x="3373033" y="2668252"/>
                </a:moveTo>
                <a:cubicBezTo>
                  <a:pt x="3375609" y="2666632"/>
                  <a:pt x="3376419" y="2663172"/>
                  <a:pt x="3374799" y="2660595"/>
                </a:cubicBezTo>
                <a:lnTo>
                  <a:pt x="3332908" y="2593966"/>
                </a:lnTo>
                <a:cubicBezTo>
                  <a:pt x="3331288" y="2591389"/>
                  <a:pt x="3327828" y="2590579"/>
                  <a:pt x="3325251" y="2592199"/>
                </a:cubicBezTo>
                <a:cubicBezTo>
                  <a:pt x="3322674" y="2593819"/>
                  <a:pt x="3321864" y="2597279"/>
                  <a:pt x="3323484" y="2599856"/>
                </a:cubicBezTo>
                <a:lnTo>
                  <a:pt x="3365376" y="2666485"/>
                </a:lnTo>
                <a:cubicBezTo>
                  <a:pt x="3366480" y="2668178"/>
                  <a:pt x="3368247" y="2669062"/>
                  <a:pt x="3370161" y="2669062"/>
                </a:cubicBezTo>
                <a:cubicBezTo>
                  <a:pt x="3371045" y="2669135"/>
                  <a:pt x="3372075" y="2668841"/>
                  <a:pt x="3373033" y="2668252"/>
                </a:cubicBezTo>
                <a:close/>
                <a:moveTo>
                  <a:pt x="3390776" y="2696523"/>
                </a:moveTo>
                <a:cubicBezTo>
                  <a:pt x="3393352" y="2694904"/>
                  <a:pt x="3394162" y="2691443"/>
                  <a:pt x="3392543" y="2688866"/>
                </a:cubicBezTo>
                <a:lnTo>
                  <a:pt x="3374726" y="2660595"/>
                </a:lnTo>
                <a:cubicBezTo>
                  <a:pt x="3373106" y="2658018"/>
                  <a:pt x="3369646" y="2657209"/>
                  <a:pt x="3367069" y="2658828"/>
                </a:cubicBezTo>
                <a:cubicBezTo>
                  <a:pt x="3364492" y="2660448"/>
                  <a:pt x="3363682" y="2663908"/>
                  <a:pt x="3365302" y="2666485"/>
                </a:cubicBezTo>
                <a:lnTo>
                  <a:pt x="3383119" y="2694756"/>
                </a:lnTo>
                <a:cubicBezTo>
                  <a:pt x="3384223" y="2696450"/>
                  <a:pt x="3385990" y="2697407"/>
                  <a:pt x="3387904" y="2697333"/>
                </a:cubicBezTo>
                <a:cubicBezTo>
                  <a:pt x="3388862" y="2697407"/>
                  <a:pt x="3389892" y="2697112"/>
                  <a:pt x="3390776" y="2696523"/>
                </a:cubicBezTo>
                <a:close/>
                <a:moveTo>
                  <a:pt x="7548277" y="3164988"/>
                </a:moveTo>
                <a:lnTo>
                  <a:pt x="7549897" y="3163589"/>
                </a:lnTo>
                <a:cubicBezTo>
                  <a:pt x="7552253" y="3161601"/>
                  <a:pt x="7552473" y="3158067"/>
                  <a:pt x="7550486" y="3155711"/>
                </a:cubicBezTo>
                <a:cubicBezTo>
                  <a:pt x="7548498" y="3153429"/>
                  <a:pt x="7544965" y="3153134"/>
                  <a:pt x="7542608" y="3155122"/>
                </a:cubicBezTo>
                <a:lnTo>
                  <a:pt x="7540989" y="3156521"/>
                </a:lnTo>
                <a:cubicBezTo>
                  <a:pt x="7538633" y="3158509"/>
                  <a:pt x="7538412" y="3162043"/>
                  <a:pt x="7540400" y="3164399"/>
                </a:cubicBezTo>
                <a:cubicBezTo>
                  <a:pt x="7541504" y="3165650"/>
                  <a:pt x="7543050" y="3166313"/>
                  <a:pt x="7544670" y="3166313"/>
                </a:cubicBezTo>
                <a:cubicBezTo>
                  <a:pt x="7545994" y="3166386"/>
                  <a:pt x="7547246" y="3165945"/>
                  <a:pt x="7548277" y="3164988"/>
                </a:cubicBezTo>
                <a:close/>
                <a:moveTo>
                  <a:pt x="7501821" y="3205554"/>
                </a:moveTo>
                <a:lnTo>
                  <a:pt x="7548351" y="3164988"/>
                </a:lnTo>
                <a:cubicBezTo>
                  <a:pt x="7550633" y="3163000"/>
                  <a:pt x="7550928" y="3159466"/>
                  <a:pt x="7548866" y="3157110"/>
                </a:cubicBezTo>
                <a:cubicBezTo>
                  <a:pt x="7546879" y="3154828"/>
                  <a:pt x="7543344" y="3154533"/>
                  <a:pt x="7540989" y="3156595"/>
                </a:cubicBezTo>
                <a:lnTo>
                  <a:pt x="7494459" y="3197161"/>
                </a:lnTo>
                <a:cubicBezTo>
                  <a:pt x="7492176" y="3199149"/>
                  <a:pt x="7491882" y="3202683"/>
                  <a:pt x="7493943" y="3205039"/>
                </a:cubicBezTo>
                <a:cubicBezTo>
                  <a:pt x="7495048" y="3206290"/>
                  <a:pt x="7496594" y="3206953"/>
                  <a:pt x="7498214" y="3206953"/>
                </a:cubicBezTo>
                <a:cubicBezTo>
                  <a:pt x="7499465" y="3206879"/>
                  <a:pt x="7500716" y="3206437"/>
                  <a:pt x="7501821" y="3205554"/>
                </a:cubicBezTo>
                <a:close/>
                <a:moveTo>
                  <a:pt x="7492397" y="3219395"/>
                </a:moveTo>
                <a:lnTo>
                  <a:pt x="7502704" y="3204523"/>
                </a:lnTo>
                <a:cubicBezTo>
                  <a:pt x="7504471" y="3202020"/>
                  <a:pt x="7503809" y="3198560"/>
                  <a:pt x="7501306" y="3196793"/>
                </a:cubicBezTo>
                <a:cubicBezTo>
                  <a:pt x="7498803" y="3195026"/>
                  <a:pt x="7495342" y="3195689"/>
                  <a:pt x="7493575" y="3198192"/>
                </a:cubicBezTo>
                <a:lnTo>
                  <a:pt x="7483268" y="3213064"/>
                </a:lnTo>
                <a:cubicBezTo>
                  <a:pt x="7481501" y="3215567"/>
                  <a:pt x="7482164" y="3219027"/>
                  <a:pt x="7484667" y="3220794"/>
                </a:cubicBezTo>
                <a:cubicBezTo>
                  <a:pt x="7485624" y="3221457"/>
                  <a:pt x="7486728" y="3221825"/>
                  <a:pt x="7487906" y="3221751"/>
                </a:cubicBezTo>
                <a:cubicBezTo>
                  <a:pt x="7489673" y="3221751"/>
                  <a:pt x="7491367" y="3220941"/>
                  <a:pt x="7492397" y="3219395"/>
                </a:cubicBezTo>
                <a:close/>
                <a:moveTo>
                  <a:pt x="7434824" y="3302589"/>
                </a:moveTo>
                <a:lnTo>
                  <a:pt x="7492471" y="3219321"/>
                </a:lnTo>
                <a:cubicBezTo>
                  <a:pt x="7494238" y="3216818"/>
                  <a:pt x="7493575" y="3213358"/>
                  <a:pt x="7491072" y="3211591"/>
                </a:cubicBezTo>
                <a:cubicBezTo>
                  <a:pt x="7488569" y="3209824"/>
                  <a:pt x="7485108" y="3210487"/>
                  <a:pt x="7483342" y="3212990"/>
                </a:cubicBezTo>
                <a:lnTo>
                  <a:pt x="7425694" y="3296258"/>
                </a:lnTo>
                <a:cubicBezTo>
                  <a:pt x="7423928" y="3298761"/>
                  <a:pt x="7424590" y="3302221"/>
                  <a:pt x="7427093" y="3303988"/>
                </a:cubicBezTo>
                <a:cubicBezTo>
                  <a:pt x="7428050" y="3304651"/>
                  <a:pt x="7429155" y="3305019"/>
                  <a:pt x="7430333" y="3304945"/>
                </a:cubicBezTo>
                <a:cubicBezTo>
                  <a:pt x="7432026" y="3305019"/>
                  <a:pt x="7433720" y="3304136"/>
                  <a:pt x="7434824" y="3302589"/>
                </a:cubicBezTo>
                <a:close/>
                <a:moveTo>
                  <a:pt x="7392343" y="3417957"/>
                </a:moveTo>
                <a:lnTo>
                  <a:pt x="7435486" y="3301412"/>
                </a:lnTo>
                <a:cubicBezTo>
                  <a:pt x="7436591" y="3298540"/>
                  <a:pt x="7435118" y="3295301"/>
                  <a:pt x="7432173" y="3294270"/>
                </a:cubicBezTo>
                <a:cubicBezTo>
                  <a:pt x="7429229" y="3293239"/>
                  <a:pt x="7426063" y="3294638"/>
                  <a:pt x="7425032" y="3297583"/>
                </a:cubicBezTo>
                <a:lnTo>
                  <a:pt x="7381889" y="3414129"/>
                </a:lnTo>
                <a:cubicBezTo>
                  <a:pt x="7380784" y="3417000"/>
                  <a:pt x="7382257" y="3420239"/>
                  <a:pt x="7385202" y="3421270"/>
                </a:cubicBezTo>
                <a:cubicBezTo>
                  <a:pt x="7385864" y="3421491"/>
                  <a:pt x="7386527" y="3421638"/>
                  <a:pt x="7387190" y="3421638"/>
                </a:cubicBezTo>
                <a:cubicBezTo>
                  <a:pt x="7389398" y="3421564"/>
                  <a:pt x="7391534" y="3420166"/>
                  <a:pt x="7392343" y="3417957"/>
                </a:cubicBezTo>
                <a:close/>
                <a:moveTo>
                  <a:pt x="7378281" y="3549301"/>
                </a:moveTo>
                <a:lnTo>
                  <a:pt x="7392638" y="3416632"/>
                </a:lnTo>
                <a:cubicBezTo>
                  <a:pt x="7392932" y="3413540"/>
                  <a:pt x="7390723" y="3410815"/>
                  <a:pt x="7387705" y="3410447"/>
                </a:cubicBezTo>
                <a:cubicBezTo>
                  <a:pt x="7384760" y="3410079"/>
                  <a:pt x="7381889" y="3412362"/>
                  <a:pt x="7381594" y="3415380"/>
                </a:cubicBezTo>
                <a:lnTo>
                  <a:pt x="7367238" y="3548049"/>
                </a:lnTo>
                <a:cubicBezTo>
                  <a:pt x="7366943" y="3551141"/>
                  <a:pt x="7369152" y="3553865"/>
                  <a:pt x="7372171" y="3554234"/>
                </a:cubicBezTo>
                <a:cubicBezTo>
                  <a:pt x="7372391" y="3554234"/>
                  <a:pt x="7372612" y="3554234"/>
                  <a:pt x="7372833" y="3554234"/>
                </a:cubicBezTo>
                <a:cubicBezTo>
                  <a:pt x="7375557" y="3554234"/>
                  <a:pt x="7377987" y="3552172"/>
                  <a:pt x="7378281" y="3549301"/>
                </a:cubicBezTo>
                <a:close/>
                <a:moveTo>
                  <a:pt x="7391681" y="3700670"/>
                </a:moveTo>
                <a:cubicBezTo>
                  <a:pt x="7394773" y="3700302"/>
                  <a:pt x="7396908" y="3697504"/>
                  <a:pt x="7396540" y="3694412"/>
                </a:cubicBezTo>
                <a:lnTo>
                  <a:pt x="7378281" y="3547976"/>
                </a:lnTo>
                <a:cubicBezTo>
                  <a:pt x="7377913" y="3544883"/>
                  <a:pt x="7375189" y="3542748"/>
                  <a:pt x="7372023" y="3543116"/>
                </a:cubicBezTo>
                <a:cubicBezTo>
                  <a:pt x="7368931" y="3543484"/>
                  <a:pt x="7366796" y="3546282"/>
                  <a:pt x="7367164" y="3549374"/>
                </a:cubicBezTo>
                <a:lnTo>
                  <a:pt x="7385423" y="3695811"/>
                </a:lnTo>
                <a:cubicBezTo>
                  <a:pt x="7385791" y="3698609"/>
                  <a:pt x="7388220" y="3700744"/>
                  <a:pt x="7391018" y="3700670"/>
                </a:cubicBezTo>
                <a:cubicBezTo>
                  <a:pt x="7391239" y="3700670"/>
                  <a:pt x="7391460" y="3700670"/>
                  <a:pt x="7391681" y="3700670"/>
                </a:cubicBezTo>
                <a:close/>
                <a:moveTo>
                  <a:pt x="7441376" y="3851303"/>
                </a:moveTo>
                <a:cubicBezTo>
                  <a:pt x="7444321" y="3850346"/>
                  <a:pt x="7445941" y="3847254"/>
                  <a:pt x="7444984" y="3844309"/>
                </a:cubicBezTo>
                <a:lnTo>
                  <a:pt x="7396319" y="3693455"/>
                </a:lnTo>
                <a:cubicBezTo>
                  <a:pt x="7395362" y="3690510"/>
                  <a:pt x="7392270" y="3688964"/>
                  <a:pt x="7389325" y="3689847"/>
                </a:cubicBezTo>
                <a:cubicBezTo>
                  <a:pt x="7386380" y="3690804"/>
                  <a:pt x="7384760" y="3693897"/>
                  <a:pt x="7385717" y="3696842"/>
                </a:cubicBezTo>
                <a:lnTo>
                  <a:pt x="7434382" y="3847696"/>
                </a:lnTo>
                <a:cubicBezTo>
                  <a:pt x="7435118" y="3850051"/>
                  <a:pt x="7437327" y="3851598"/>
                  <a:pt x="7439757" y="3851524"/>
                </a:cubicBezTo>
                <a:cubicBezTo>
                  <a:pt x="7440272" y="3851524"/>
                  <a:pt x="7440788" y="3851450"/>
                  <a:pt x="7441376" y="3851303"/>
                </a:cubicBezTo>
                <a:close/>
                <a:moveTo>
                  <a:pt x="7518828" y="3996856"/>
                </a:moveTo>
                <a:cubicBezTo>
                  <a:pt x="7521552" y="3995457"/>
                  <a:pt x="7522583" y="3992070"/>
                  <a:pt x="7521184" y="3989346"/>
                </a:cubicBezTo>
                <a:lnTo>
                  <a:pt x="7444616" y="3843425"/>
                </a:lnTo>
                <a:cubicBezTo>
                  <a:pt x="7443217" y="3840701"/>
                  <a:pt x="7439830" y="3839671"/>
                  <a:pt x="7437106" y="3841069"/>
                </a:cubicBezTo>
                <a:cubicBezTo>
                  <a:pt x="7434382" y="3842468"/>
                  <a:pt x="7433352" y="3845855"/>
                  <a:pt x="7434750" y="3848579"/>
                </a:cubicBezTo>
                <a:lnTo>
                  <a:pt x="7511318" y="3994500"/>
                </a:lnTo>
                <a:cubicBezTo>
                  <a:pt x="7512349" y="3996414"/>
                  <a:pt x="7514263" y="3997519"/>
                  <a:pt x="7516325" y="3997445"/>
                </a:cubicBezTo>
                <a:cubicBezTo>
                  <a:pt x="7517135" y="3997445"/>
                  <a:pt x="7518018" y="3997224"/>
                  <a:pt x="7518828" y="3996856"/>
                </a:cubicBezTo>
                <a:close/>
                <a:moveTo>
                  <a:pt x="7621679" y="4127905"/>
                </a:moveTo>
                <a:cubicBezTo>
                  <a:pt x="7624109" y="4125991"/>
                  <a:pt x="7624551" y="4122531"/>
                  <a:pt x="7622636" y="4120101"/>
                </a:cubicBezTo>
                <a:lnTo>
                  <a:pt x="7520595" y="3988537"/>
                </a:lnTo>
                <a:cubicBezTo>
                  <a:pt x="7518681" y="3986107"/>
                  <a:pt x="7515220" y="3985665"/>
                  <a:pt x="7512791" y="3987580"/>
                </a:cubicBezTo>
                <a:cubicBezTo>
                  <a:pt x="7510361" y="3989494"/>
                  <a:pt x="7509919" y="3992954"/>
                  <a:pt x="7511834" y="3995384"/>
                </a:cubicBezTo>
                <a:lnTo>
                  <a:pt x="7613876" y="4126948"/>
                </a:lnTo>
                <a:cubicBezTo>
                  <a:pt x="7614980" y="4128347"/>
                  <a:pt x="7616673" y="4129084"/>
                  <a:pt x="7618293" y="4129084"/>
                </a:cubicBezTo>
                <a:cubicBezTo>
                  <a:pt x="7619471" y="4129010"/>
                  <a:pt x="7620648" y="4128642"/>
                  <a:pt x="7621679" y="4127905"/>
                </a:cubicBezTo>
                <a:close/>
                <a:moveTo>
                  <a:pt x="7747281" y="4234953"/>
                </a:moveTo>
                <a:cubicBezTo>
                  <a:pt x="7749269" y="4232598"/>
                  <a:pt x="7749048" y="4229137"/>
                  <a:pt x="7746691" y="4227076"/>
                </a:cubicBezTo>
                <a:lnTo>
                  <a:pt x="7621900" y="4119218"/>
                </a:lnTo>
                <a:cubicBezTo>
                  <a:pt x="7619545" y="4117230"/>
                  <a:pt x="7616084" y="4117451"/>
                  <a:pt x="7614023" y="4119807"/>
                </a:cubicBezTo>
                <a:cubicBezTo>
                  <a:pt x="7612035" y="4122163"/>
                  <a:pt x="7612255" y="4125623"/>
                  <a:pt x="7614612" y="4127685"/>
                </a:cubicBezTo>
                <a:lnTo>
                  <a:pt x="7739403" y="4235543"/>
                </a:lnTo>
                <a:cubicBezTo>
                  <a:pt x="7740434" y="4236426"/>
                  <a:pt x="7741759" y="4236941"/>
                  <a:pt x="7743084" y="4236868"/>
                </a:cubicBezTo>
                <a:cubicBezTo>
                  <a:pt x="7744631" y="4236868"/>
                  <a:pt x="7746176" y="4236205"/>
                  <a:pt x="7747281" y="4234953"/>
                </a:cubicBezTo>
                <a:close/>
                <a:moveTo>
                  <a:pt x="7888416" y="4316013"/>
                </a:moveTo>
                <a:cubicBezTo>
                  <a:pt x="7889963" y="4313362"/>
                  <a:pt x="7889079" y="4309976"/>
                  <a:pt x="7886429" y="4308430"/>
                </a:cubicBezTo>
                <a:lnTo>
                  <a:pt x="7745882" y="4226487"/>
                </a:lnTo>
                <a:cubicBezTo>
                  <a:pt x="7743231" y="4224941"/>
                  <a:pt x="7739845" y="4225824"/>
                  <a:pt x="7738299" y="4228475"/>
                </a:cubicBezTo>
                <a:cubicBezTo>
                  <a:pt x="7736752" y="4231125"/>
                  <a:pt x="7737636" y="4234512"/>
                  <a:pt x="7740286" y="4236058"/>
                </a:cubicBezTo>
                <a:lnTo>
                  <a:pt x="7880833" y="4318001"/>
                </a:lnTo>
                <a:cubicBezTo>
                  <a:pt x="7881717" y="4318516"/>
                  <a:pt x="7882748" y="4318737"/>
                  <a:pt x="7883705" y="4318737"/>
                </a:cubicBezTo>
                <a:cubicBezTo>
                  <a:pt x="7885545" y="4318810"/>
                  <a:pt x="7887386" y="4317780"/>
                  <a:pt x="7888416" y="4316013"/>
                </a:cubicBezTo>
                <a:close/>
                <a:moveTo>
                  <a:pt x="8038019" y="4369095"/>
                </a:moveTo>
                <a:cubicBezTo>
                  <a:pt x="8039050" y="4366224"/>
                  <a:pt x="8037577" y="4362984"/>
                  <a:pt x="8034705" y="4361953"/>
                </a:cubicBezTo>
                <a:lnTo>
                  <a:pt x="7885545" y="4307988"/>
                </a:lnTo>
                <a:cubicBezTo>
                  <a:pt x="7882674" y="4306883"/>
                  <a:pt x="7879434" y="4308430"/>
                  <a:pt x="7878403" y="4311301"/>
                </a:cubicBezTo>
                <a:cubicBezTo>
                  <a:pt x="7877373" y="4314172"/>
                  <a:pt x="7878846" y="4317412"/>
                  <a:pt x="7881717" y="4318442"/>
                </a:cubicBezTo>
                <a:lnTo>
                  <a:pt x="8030878" y="4372408"/>
                </a:lnTo>
                <a:cubicBezTo>
                  <a:pt x="8031540" y="4372629"/>
                  <a:pt x="8032202" y="4372776"/>
                  <a:pt x="8032792" y="4372776"/>
                </a:cubicBezTo>
                <a:cubicBezTo>
                  <a:pt x="8035074" y="4372776"/>
                  <a:pt x="8037209" y="4371377"/>
                  <a:pt x="8038019" y="4369095"/>
                </a:cubicBezTo>
                <a:close/>
                <a:moveTo>
                  <a:pt x="8188873" y="4392139"/>
                </a:moveTo>
                <a:cubicBezTo>
                  <a:pt x="8189388" y="4389120"/>
                  <a:pt x="8187253" y="4386249"/>
                  <a:pt x="8184234" y="4385734"/>
                </a:cubicBezTo>
                <a:lnTo>
                  <a:pt x="8033602" y="4361733"/>
                </a:lnTo>
                <a:cubicBezTo>
                  <a:pt x="8030656" y="4361217"/>
                  <a:pt x="8027711" y="4363279"/>
                  <a:pt x="8027196" y="4366371"/>
                </a:cubicBezTo>
                <a:cubicBezTo>
                  <a:pt x="8026681" y="4369389"/>
                  <a:pt x="8028816" y="4372261"/>
                  <a:pt x="8031835" y="4372776"/>
                </a:cubicBezTo>
                <a:lnTo>
                  <a:pt x="8182467" y="4396778"/>
                </a:lnTo>
                <a:cubicBezTo>
                  <a:pt x="8182762" y="4396851"/>
                  <a:pt x="8183056" y="4396851"/>
                  <a:pt x="8183425" y="4396851"/>
                </a:cubicBezTo>
                <a:cubicBezTo>
                  <a:pt x="8186075" y="4396778"/>
                  <a:pt x="8188430" y="4394863"/>
                  <a:pt x="8188873" y="4392139"/>
                </a:cubicBezTo>
                <a:close/>
                <a:moveTo>
                  <a:pt x="8183646" y="4396778"/>
                </a:moveTo>
                <a:lnTo>
                  <a:pt x="8328683" y="4389047"/>
                </a:lnTo>
                <a:cubicBezTo>
                  <a:pt x="8331776" y="4388900"/>
                  <a:pt x="8334131" y="4386249"/>
                  <a:pt x="8333910" y="4383157"/>
                </a:cubicBezTo>
                <a:cubicBezTo>
                  <a:pt x="8333763" y="4380065"/>
                  <a:pt x="8330892" y="4377488"/>
                  <a:pt x="8328021" y="4377930"/>
                </a:cubicBezTo>
                <a:lnTo>
                  <a:pt x="8182982" y="4385660"/>
                </a:lnTo>
                <a:cubicBezTo>
                  <a:pt x="8179891" y="4385808"/>
                  <a:pt x="8177534" y="4388458"/>
                  <a:pt x="8177755" y="4391550"/>
                </a:cubicBezTo>
                <a:cubicBezTo>
                  <a:pt x="8177903" y="4394495"/>
                  <a:pt x="8180406" y="4396851"/>
                  <a:pt x="8183351" y="4396851"/>
                </a:cubicBezTo>
                <a:cubicBezTo>
                  <a:pt x="8183498" y="4396851"/>
                  <a:pt x="8183572" y="4396851"/>
                  <a:pt x="8183646" y="4396778"/>
                </a:cubicBezTo>
                <a:close/>
                <a:moveTo>
                  <a:pt x="8331554" y="4388164"/>
                </a:moveTo>
                <a:lnTo>
                  <a:pt x="8410257" y="4334418"/>
                </a:lnTo>
                <a:cubicBezTo>
                  <a:pt x="8412761" y="4332652"/>
                  <a:pt x="8413423" y="4329191"/>
                  <a:pt x="8411730" y="4326688"/>
                </a:cubicBezTo>
                <a:cubicBezTo>
                  <a:pt x="8409963" y="4324111"/>
                  <a:pt x="8406502" y="4323522"/>
                  <a:pt x="8403999" y="4325216"/>
                </a:cubicBezTo>
                <a:lnTo>
                  <a:pt x="8325297" y="4378961"/>
                </a:lnTo>
                <a:cubicBezTo>
                  <a:pt x="8322793" y="4380728"/>
                  <a:pt x="8322130" y="4384188"/>
                  <a:pt x="8323824" y="4386691"/>
                </a:cubicBezTo>
                <a:cubicBezTo>
                  <a:pt x="8324928" y="4388311"/>
                  <a:pt x="8326695" y="4389120"/>
                  <a:pt x="8328462" y="4389120"/>
                </a:cubicBezTo>
                <a:cubicBezTo>
                  <a:pt x="8329493" y="4389120"/>
                  <a:pt x="8330597" y="4388752"/>
                  <a:pt x="8331554" y="4388164"/>
                </a:cubicBezTo>
                <a:close/>
                <a:moveTo>
                  <a:pt x="8408490" y="4335155"/>
                </a:moveTo>
                <a:lnTo>
                  <a:pt x="8545797" y="4299374"/>
                </a:lnTo>
                <a:cubicBezTo>
                  <a:pt x="8548816" y="4298638"/>
                  <a:pt x="8550583" y="4295546"/>
                  <a:pt x="8549773" y="4292601"/>
                </a:cubicBezTo>
                <a:cubicBezTo>
                  <a:pt x="8549037" y="4289582"/>
                  <a:pt x="8545945" y="4287815"/>
                  <a:pt x="8543000" y="4288625"/>
                </a:cubicBezTo>
                <a:lnTo>
                  <a:pt x="8405692" y="4324406"/>
                </a:lnTo>
                <a:cubicBezTo>
                  <a:pt x="8402674" y="4325216"/>
                  <a:pt x="8400908" y="4328234"/>
                  <a:pt x="8401717" y="4331179"/>
                </a:cubicBezTo>
                <a:cubicBezTo>
                  <a:pt x="8402380" y="4333682"/>
                  <a:pt x="8404661" y="4335376"/>
                  <a:pt x="8407165" y="4335376"/>
                </a:cubicBezTo>
                <a:cubicBezTo>
                  <a:pt x="8407607" y="4335302"/>
                  <a:pt x="8408049" y="4335302"/>
                  <a:pt x="8408490" y="4335155"/>
                </a:cubicBezTo>
                <a:close/>
                <a:moveTo>
                  <a:pt x="8546976" y="4298932"/>
                </a:moveTo>
                <a:lnTo>
                  <a:pt x="8666392" y="4237457"/>
                </a:lnTo>
                <a:cubicBezTo>
                  <a:pt x="8669116" y="4236058"/>
                  <a:pt x="8670221" y="4232671"/>
                  <a:pt x="8668822" y="4229947"/>
                </a:cubicBezTo>
                <a:cubicBezTo>
                  <a:pt x="8667423" y="4227223"/>
                  <a:pt x="8664037" y="4226119"/>
                  <a:pt x="8661313" y="4227518"/>
                </a:cubicBezTo>
                <a:lnTo>
                  <a:pt x="8541895" y="4288993"/>
                </a:lnTo>
                <a:cubicBezTo>
                  <a:pt x="8539171" y="4290392"/>
                  <a:pt x="8538067" y="4293779"/>
                  <a:pt x="8539466" y="4296503"/>
                </a:cubicBezTo>
                <a:cubicBezTo>
                  <a:pt x="8540423" y="4298417"/>
                  <a:pt x="8542411" y="4299521"/>
                  <a:pt x="8544473" y="4299521"/>
                </a:cubicBezTo>
                <a:cubicBezTo>
                  <a:pt x="8545356" y="4299521"/>
                  <a:pt x="8546166" y="4299374"/>
                  <a:pt x="8546976" y="4298932"/>
                </a:cubicBezTo>
                <a:close/>
                <a:moveTo>
                  <a:pt x="2348713" y="1862151"/>
                </a:moveTo>
                <a:cubicBezTo>
                  <a:pt x="2349376" y="1859133"/>
                  <a:pt x="2347461" y="1856188"/>
                  <a:pt x="2344443" y="1855525"/>
                </a:cubicBezTo>
                <a:lnTo>
                  <a:pt x="2283409" y="1842126"/>
                </a:lnTo>
                <a:cubicBezTo>
                  <a:pt x="2280317" y="1841390"/>
                  <a:pt x="2277446" y="1843378"/>
                  <a:pt x="2276783" y="1846396"/>
                </a:cubicBezTo>
                <a:cubicBezTo>
                  <a:pt x="2276121" y="1849415"/>
                  <a:pt x="2278035" y="1852360"/>
                  <a:pt x="2281053" y="1853022"/>
                </a:cubicBezTo>
                <a:lnTo>
                  <a:pt x="2342087" y="1866422"/>
                </a:lnTo>
                <a:cubicBezTo>
                  <a:pt x="2342529" y="1866495"/>
                  <a:pt x="2342897" y="1866569"/>
                  <a:pt x="2343339" y="1866569"/>
                </a:cubicBezTo>
                <a:cubicBezTo>
                  <a:pt x="2345915" y="1866495"/>
                  <a:pt x="2348198" y="1864728"/>
                  <a:pt x="2348713" y="1862151"/>
                </a:cubicBezTo>
                <a:close/>
                <a:moveTo>
                  <a:pt x="2459810" y="1868925"/>
                </a:moveTo>
                <a:cubicBezTo>
                  <a:pt x="2460031" y="1865833"/>
                  <a:pt x="2457675" y="1863182"/>
                  <a:pt x="2454583" y="1862961"/>
                </a:cubicBezTo>
                <a:lnTo>
                  <a:pt x="2343633" y="1855378"/>
                </a:lnTo>
                <a:cubicBezTo>
                  <a:pt x="2340615" y="1855084"/>
                  <a:pt x="2337890" y="1857513"/>
                  <a:pt x="2337670" y="1860605"/>
                </a:cubicBezTo>
                <a:cubicBezTo>
                  <a:pt x="2337449" y="1863698"/>
                  <a:pt x="2339805" y="1866348"/>
                  <a:pt x="2342897" y="1866569"/>
                </a:cubicBezTo>
                <a:lnTo>
                  <a:pt x="2453847" y="1874152"/>
                </a:lnTo>
                <a:cubicBezTo>
                  <a:pt x="2453994" y="1874152"/>
                  <a:pt x="2454141" y="1874152"/>
                  <a:pt x="2454289" y="1874152"/>
                </a:cubicBezTo>
                <a:cubicBezTo>
                  <a:pt x="2457234" y="1874079"/>
                  <a:pt x="2459663" y="1871796"/>
                  <a:pt x="2459810" y="1868925"/>
                </a:cubicBezTo>
                <a:close/>
                <a:moveTo>
                  <a:pt x="2454804" y="1874079"/>
                </a:moveTo>
                <a:lnTo>
                  <a:pt x="2552355" y="1864507"/>
                </a:lnTo>
                <a:cubicBezTo>
                  <a:pt x="2555447" y="1864213"/>
                  <a:pt x="2557656" y="1861489"/>
                  <a:pt x="2557361" y="1858397"/>
                </a:cubicBezTo>
                <a:cubicBezTo>
                  <a:pt x="2557067" y="1855305"/>
                  <a:pt x="2554269" y="1853170"/>
                  <a:pt x="2551250" y="1853390"/>
                </a:cubicBezTo>
                <a:lnTo>
                  <a:pt x="2453700" y="1862961"/>
                </a:lnTo>
                <a:cubicBezTo>
                  <a:pt x="2450608" y="1863256"/>
                  <a:pt x="2448399" y="1865980"/>
                  <a:pt x="2448693" y="1869072"/>
                </a:cubicBezTo>
                <a:cubicBezTo>
                  <a:pt x="2448988" y="1871943"/>
                  <a:pt x="2451417" y="1874079"/>
                  <a:pt x="2454289" y="1874079"/>
                </a:cubicBezTo>
                <a:cubicBezTo>
                  <a:pt x="2454510" y="1874079"/>
                  <a:pt x="2454657" y="1874079"/>
                  <a:pt x="2454804" y="1874079"/>
                </a:cubicBezTo>
                <a:close/>
                <a:moveTo>
                  <a:pt x="2553606" y="1864213"/>
                </a:moveTo>
                <a:lnTo>
                  <a:pt x="2637242" y="1835426"/>
                </a:lnTo>
                <a:cubicBezTo>
                  <a:pt x="2640187" y="1834396"/>
                  <a:pt x="2641733" y="1831230"/>
                  <a:pt x="2640703" y="1828358"/>
                </a:cubicBezTo>
                <a:cubicBezTo>
                  <a:pt x="2639672" y="1825414"/>
                  <a:pt x="2636580" y="1823941"/>
                  <a:pt x="2633635" y="1824898"/>
                </a:cubicBezTo>
                <a:lnTo>
                  <a:pt x="2549999" y="1853685"/>
                </a:lnTo>
                <a:cubicBezTo>
                  <a:pt x="2547054" y="1854716"/>
                  <a:pt x="2545508" y="1857881"/>
                  <a:pt x="2546539" y="1860753"/>
                </a:cubicBezTo>
                <a:cubicBezTo>
                  <a:pt x="2547348" y="1863109"/>
                  <a:pt x="2549483" y="1864507"/>
                  <a:pt x="2551839" y="1864507"/>
                </a:cubicBezTo>
                <a:cubicBezTo>
                  <a:pt x="2552428" y="1864507"/>
                  <a:pt x="2553017" y="1864360"/>
                  <a:pt x="2553606" y="1864213"/>
                </a:cubicBezTo>
                <a:close/>
                <a:moveTo>
                  <a:pt x="2638715" y="1834616"/>
                </a:moveTo>
                <a:lnTo>
                  <a:pt x="2707920" y="1784553"/>
                </a:lnTo>
                <a:cubicBezTo>
                  <a:pt x="2710424" y="1782712"/>
                  <a:pt x="2710939" y="1779252"/>
                  <a:pt x="2709172" y="1776749"/>
                </a:cubicBezTo>
                <a:cubicBezTo>
                  <a:pt x="2707332" y="1774245"/>
                  <a:pt x="2703871" y="1773730"/>
                  <a:pt x="2701368" y="1775497"/>
                </a:cubicBezTo>
                <a:lnTo>
                  <a:pt x="2632162" y="1825561"/>
                </a:lnTo>
                <a:cubicBezTo>
                  <a:pt x="2629659" y="1827328"/>
                  <a:pt x="2629144" y="1830862"/>
                  <a:pt x="2630911" y="1833365"/>
                </a:cubicBezTo>
                <a:cubicBezTo>
                  <a:pt x="2632015" y="1834911"/>
                  <a:pt x="2633708" y="1835721"/>
                  <a:pt x="2635475" y="1835647"/>
                </a:cubicBezTo>
                <a:cubicBezTo>
                  <a:pt x="2636653" y="1835721"/>
                  <a:pt x="2637758" y="1835353"/>
                  <a:pt x="2638715" y="1834616"/>
                </a:cubicBezTo>
                <a:close/>
                <a:moveTo>
                  <a:pt x="2709172" y="1783375"/>
                </a:moveTo>
                <a:lnTo>
                  <a:pt x="2763285" y="1710120"/>
                </a:lnTo>
                <a:cubicBezTo>
                  <a:pt x="2765126" y="1707616"/>
                  <a:pt x="2764610" y="1704156"/>
                  <a:pt x="2762107" y="1702316"/>
                </a:cubicBezTo>
                <a:cubicBezTo>
                  <a:pt x="2759678" y="1700475"/>
                  <a:pt x="2756144" y="1700990"/>
                  <a:pt x="2754303" y="1703494"/>
                </a:cubicBezTo>
                <a:lnTo>
                  <a:pt x="2700190" y="1776749"/>
                </a:lnTo>
                <a:cubicBezTo>
                  <a:pt x="2698350" y="1779252"/>
                  <a:pt x="2698865" y="1782712"/>
                  <a:pt x="2701368" y="1784553"/>
                </a:cubicBezTo>
                <a:cubicBezTo>
                  <a:pt x="2702399" y="1785289"/>
                  <a:pt x="2703577" y="1785657"/>
                  <a:pt x="2704681" y="1785657"/>
                </a:cubicBezTo>
                <a:cubicBezTo>
                  <a:pt x="2706374" y="1785657"/>
                  <a:pt x="2708068" y="1784847"/>
                  <a:pt x="2709172" y="1783375"/>
                </a:cubicBezTo>
                <a:close/>
                <a:moveTo>
                  <a:pt x="2763948" y="1708794"/>
                </a:moveTo>
                <a:lnTo>
                  <a:pt x="2802305" y="1610287"/>
                </a:lnTo>
                <a:cubicBezTo>
                  <a:pt x="2803410" y="1607415"/>
                  <a:pt x="2802011" y="1604176"/>
                  <a:pt x="2799140" y="1603072"/>
                </a:cubicBezTo>
                <a:cubicBezTo>
                  <a:pt x="2796268" y="1601967"/>
                  <a:pt x="2793029" y="1603366"/>
                  <a:pt x="2791925" y="1606237"/>
                </a:cubicBezTo>
                <a:lnTo>
                  <a:pt x="2753567" y="1704745"/>
                </a:lnTo>
                <a:cubicBezTo>
                  <a:pt x="2752463" y="1707616"/>
                  <a:pt x="2753862" y="1710856"/>
                  <a:pt x="2756733" y="1711960"/>
                </a:cubicBezTo>
                <a:cubicBezTo>
                  <a:pt x="2757395" y="1712181"/>
                  <a:pt x="2758132" y="1712328"/>
                  <a:pt x="2758794" y="1712328"/>
                </a:cubicBezTo>
                <a:cubicBezTo>
                  <a:pt x="2761003" y="1712328"/>
                  <a:pt x="2763064" y="1711003"/>
                  <a:pt x="2763948" y="1708794"/>
                </a:cubicBezTo>
                <a:close/>
                <a:moveTo>
                  <a:pt x="2802600" y="1609329"/>
                </a:moveTo>
                <a:lnTo>
                  <a:pt x="2824172" y="1490502"/>
                </a:lnTo>
                <a:cubicBezTo>
                  <a:pt x="2824761" y="1487483"/>
                  <a:pt x="2822699" y="1484538"/>
                  <a:pt x="2819681" y="1484023"/>
                </a:cubicBezTo>
                <a:cubicBezTo>
                  <a:pt x="2816736" y="1483507"/>
                  <a:pt x="2813717" y="1485495"/>
                  <a:pt x="2813202" y="1488514"/>
                </a:cubicBezTo>
                <a:lnTo>
                  <a:pt x="2791630" y="1607342"/>
                </a:lnTo>
                <a:cubicBezTo>
                  <a:pt x="2791041" y="1610360"/>
                  <a:pt x="2793103" y="1613305"/>
                  <a:pt x="2796121" y="1613820"/>
                </a:cubicBezTo>
                <a:cubicBezTo>
                  <a:pt x="2796489" y="1613894"/>
                  <a:pt x="2796784" y="1613894"/>
                  <a:pt x="2797152" y="1613894"/>
                </a:cubicBezTo>
                <a:cubicBezTo>
                  <a:pt x="2799729" y="1613894"/>
                  <a:pt x="2802085" y="1611980"/>
                  <a:pt x="2802600" y="1609329"/>
                </a:cubicBezTo>
                <a:close/>
                <a:moveTo>
                  <a:pt x="2824245" y="1489618"/>
                </a:moveTo>
                <a:lnTo>
                  <a:pt x="2828074" y="1355550"/>
                </a:lnTo>
                <a:cubicBezTo>
                  <a:pt x="2828147" y="1352458"/>
                  <a:pt x="2825718" y="1349881"/>
                  <a:pt x="2822626" y="1349808"/>
                </a:cubicBezTo>
                <a:cubicBezTo>
                  <a:pt x="2819460" y="1350176"/>
                  <a:pt x="2816956" y="1352164"/>
                  <a:pt x="2816883" y="1355256"/>
                </a:cubicBezTo>
                <a:lnTo>
                  <a:pt x="2813054" y="1489324"/>
                </a:lnTo>
                <a:cubicBezTo>
                  <a:pt x="2812981" y="1492416"/>
                  <a:pt x="2815410" y="1494993"/>
                  <a:pt x="2818503" y="1495066"/>
                </a:cubicBezTo>
                <a:cubicBezTo>
                  <a:pt x="2818576" y="1495066"/>
                  <a:pt x="2818650" y="1495066"/>
                  <a:pt x="2818724" y="1495066"/>
                </a:cubicBezTo>
                <a:cubicBezTo>
                  <a:pt x="2821668" y="1495066"/>
                  <a:pt x="2824098" y="1492637"/>
                  <a:pt x="2824245" y="1489618"/>
                </a:cubicBezTo>
                <a:close/>
                <a:moveTo>
                  <a:pt x="2823067" y="1360998"/>
                </a:moveTo>
                <a:cubicBezTo>
                  <a:pt x="2826159" y="1360704"/>
                  <a:pt x="2828368" y="1357980"/>
                  <a:pt x="2828074" y="1354888"/>
                </a:cubicBezTo>
                <a:lnTo>
                  <a:pt x="2813275" y="1210954"/>
                </a:lnTo>
                <a:cubicBezTo>
                  <a:pt x="2812981" y="1207862"/>
                  <a:pt x="2810183" y="1205801"/>
                  <a:pt x="2807165" y="1205948"/>
                </a:cubicBezTo>
                <a:cubicBezTo>
                  <a:pt x="2804072" y="1206242"/>
                  <a:pt x="2801864" y="1208967"/>
                  <a:pt x="2802158" y="1212059"/>
                </a:cubicBezTo>
                <a:lnTo>
                  <a:pt x="2816956" y="1355992"/>
                </a:lnTo>
                <a:cubicBezTo>
                  <a:pt x="2817251" y="1358863"/>
                  <a:pt x="2819681" y="1360998"/>
                  <a:pt x="2822552" y="1360998"/>
                </a:cubicBezTo>
                <a:cubicBezTo>
                  <a:pt x="2822699" y="1360998"/>
                  <a:pt x="2822846" y="1360998"/>
                  <a:pt x="2823067" y="1360998"/>
                </a:cubicBezTo>
                <a:close/>
                <a:moveTo>
                  <a:pt x="2808932" y="1216918"/>
                </a:moveTo>
                <a:cubicBezTo>
                  <a:pt x="2811950" y="1216255"/>
                  <a:pt x="2813791" y="1213237"/>
                  <a:pt x="2813128" y="1210218"/>
                </a:cubicBezTo>
                <a:lnTo>
                  <a:pt x="2778967" y="1061941"/>
                </a:lnTo>
                <a:cubicBezTo>
                  <a:pt x="2778304" y="1058922"/>
                  <a:pt x="2775286" y="1057082"/>
                  <a:pt x="2772267" y="1057744"/>
                </a:cubicBezTo>
                <a:cubicBezTo>
                  <a:pt x="2769249" y="1058407"/>
                  <a:pt x="2767408" y="1061426"/>
                  <a:pt x="2768071" y="1064444"/>
                </a:cubicBezTo>
                <a:lnTo>
                  <a:pt x="2802232" y="1212721"/>
                </a:lnTo>
                <a:cubicBezTo>
                  <a:pt x="2802821" y="1215298"/>
                  <a:pt x="2805177" y="1217065"/>
                  <a:pt x="2807680" y="1217065"/>
                </a:cubicBezTo>
                <a:cubicBezTo>
                  <a:pt x="2808122" y="1217065"/>
                  <a:pt x="2808563" y="1217065"/>
                  <a:pt x="2808932" y="1216918"/>
                </a:cubicBezTo>
                <a:close/>
                <a:moveTo>
                  <a:pt x="2775433" y="1068494"/>
                </a:moveTo>
                <a:cubicBezTo>
                  <a:pt x="2778304" y="1067463"/>
                  <a:pt x="2779850" y="1064297"/>
                  <a:pt x="2778820" y="1061352"/>
                </a:cubicBezTo>
                <a:lnTo>
                  <a:pt x="2726621" y="915652"/>
                </a:lnTo>
                <a:cubicBezTo>
                  <a:pt x="2725590" y="912780"/>
                  <a:pt x="2722424" y="911234"/>
                  <a:pt x="2719479" y="912265"/>
                </a:cubicBezTo>
                <a:cubicBezTo>
                  <a:pt x="2716608" y="913296"/>
                  <a:pt x="2715062" y="916462"/>
                  <a:pt x="2716093" y="919406"/>
                </a:cubicBezTo>
                <a:lnTo>
                  <a:pt x="2768292" y="1065107"/>
                </a:lnTo>
                <a:cubicBezTo>
                  <a:pt x="2769101" y="1067389"/>
                  <a:pt x="2771310" y="1068788"/>
                  <a:pt x="2773592" y="1068788"/>
                </a:cubicBezTo>
                <a:cubicBezTo>
                  <a:pt x="2774181" y="1068788"/>
                  <a:pt x="2774844" y="1068714"/>
                  <a:pt x="2775433" y="1068494"/>
                </a:cubicBezTo>
                <a:close/>
                <a:moveTo>
                  <a:pt x="2723823" y="922499"/>
                </a:moveTo>
                <a:cubicBezTo>
                  <a:pt x="2726547" y="921100"/>
                  <a:pt x="2727652" y="917787"/>
                  <a:pt x="2726253" y="914989"/>
                </a:cubicBezTo>
                <a:lnTo>
                  <a:pt x="2657194" y="778565"/>
                </a:lnTo>
                <a:cubicBezTo>
                  <a:pt x="2655795" y="775841"/>
                  <a:pt x="2652409" y="774737"/>
                  <a:pt x="2649685" y="776136"/>
                </a:cubicBezTo>
                <a:cubicBezTo>
                  <a:pt x="2646960" y="777535"/>
                  <a:pt x="2645856" y="780848"/>
                  <a:pt x="2647255" y="783645"/>
                </a:cubicBezTo>
                <a:lnTo>
                  <a:pt x="2716314" y="920069"/>
                </a:lnTo>
                <a:cubicBezTo>
                  <a:pt x="2717271" y="922057"/>
                  <a:pt x="2719259" y="923161"/>
                  <a:pt x="2721320" y="923161"/>
                </a:cubicBezTo>
                <a:cubicBezTo>
                  <a:pt x="2722203" y="923088"/>
                  <a:pt x="2723087" y="922867"/>
                  <a:pt x="2723823" y="922499"/>
                </a:cubicBezTo>
                <a:close/>
                <a:moveTo>
                  <a:pt x="2655501" y="785633"/>
                </a:moveTo>
                <a:cubicBezTo>
                  <a:pt x="2658004" y="783866"/>
                  <a:pt x="2658667" y="780406"/>
                  <a:pt x="2656826" y="777903"/>
                </a:cubicBezTo>
                <a:lnTo>
                  <a:pt x="2572454" y="657382"/>
                </a:lnTo>
                <a:cubicBezTo>
                  <a:pt x="2570687" y="654878"/>
                  <a:pt x="2567227" y="654216"/>
                  <a:pt x="2564724" y="656056"/>
                </a:cubicBezTo>
                <a:cubicBezTo>
                  <a:pt x="2562220" y="657823"/>
                  <a:pt x="2561558" y="661284"/>
                  <a:pt x="2563398" y="663787"/>
                </a:cubicBezTo>
                <a:lnTo>
                  <a:pt x="2647844" y="784308"/>
                </a:lnTo>
                <a:cubicBezTo>
                  <a:pt x="2648948" y="785854"/>
                  <a:pt x="2650715" y="786664"/>
                  <a:pt x="2652482" y="786664"/>
                </a:cubicBezTo>
                <a:cubicBezTo>
                  <a:pt x="2653439" y="786664"/>
                  <a:pt x="2654544" y="786369"/>
                  <a:pt x="2655501" y="785633"/>
                </a:cubicBezTo>
                <a:close/>
                <a:moveTo>
                  <a:pt x="2571865" y="664523"/>
                </a:moveTo>
                <a:cubicBezTo>
                  <a:pt x="2574074" y="662314"/>
                  <a:pt x="2574074" y="658780"/>
                  <a:pt x="2571865" y="656645"/>
                </a:cubicBezTo>
                <a:lnTo>
                  <a:pt x="2473504" y="558285"/>
                </a:lnTo>
                <a:cubicBezTo>
                  <a:pt x="2471296" y="556076"/>
                  <a:pt x="2467762" y="556076"/>
                  <a:pt x="2465627" y="558285"/>
                </a:cubicBezTo>
                <a:cubicBezTo>
                  <a:pt x="2463418" y="560493"/>
                  <a:pt x="2463418" y="564027"/>
                  <a:pt x="2465627" y="566162"/>
                </a:cubicBezTo>
                <a:lnTo>
                  <a:pt x="2563987" y="664523"/>
                </a:lnTo>
                <a:cubicBezTo>
                  <a:pt x="2565092" y="665627"/>
                  <a:pt x="2566564" y="666143"/>
                  <a:pt x="2567963" y="666143"/>
                </a:cubicBezTo>
                <a:cubicBezTo>
                  <a:pt x="2569362" y="666143"/>
                  <a:pt x="2570761" y="665627"/>
                  <a:pt x="2571865" y="664523"/>
                </a:cubicBezTo>
                <a:close/>
                <a:moveTo>
                  <a:pt x="2474093" y="565353"/>
                </a:moveTo>
                <a:cubicBezTo>
                  <a:pt x="2475860" y="562849"/>
                  <a:pt x="2475198" y="559315"/>
                  <a:pt x="2472695" y="557622"/>
                </a:cubicBezTo>
                <a:lnTo>
                  <a:pt x="2364174" y="482747"/>
                </a:lnTo>
                <a:cubicBezTo>
                  <a:pt x="2361671" y="480980"/>
                  <a:pt x="2358137" y="481643"/>
                  <a:pt x="2356443" y="484146"/>
                </a:cubicBezTo>
                <a:cubicBezTo>
                  <a:pt x="2354677" y="486649"/>
                  <a:pt x="2355339" y="490183"/>
                  <a:pt x="2357842" y="491877"/>
                </a:cubicBezTo>
                <a:lnTo>
                  <a:pt x="2466363" y="566751"/>
                </a:lnTo>
                <a:cubicBezTo>
                  <a:pt x="2467320" y="567414"/>
                  <a:pt x="2468424" y="567782"/>
                  <a:pt x="2469602" y="567708"/>
                </a:cubicBezTo>
                <a:cubicBezTo>
                  <a:pt x="2471296" y="567782"/>
                  <a:pt x="2473063" y="566899"/>
                  <a:pt x="2474093" y="565353"/>
                </a:cubicBezTo>
                <a:close/>
                <a:moveTo>
                  <a:pt x="2366088" y="489594"/>
                </a:moveTo>
                <a:cubicBezTo>
                  <a:pt x="2367340" y="486797"/>
                  <a:pt x="2366014" y="483484"/>
                  <a:pt x="2363217" y="482232"/>
                </a:cubicBezTo>
                <a:lnTo>
                  <a:pt x="2248291" y="432095"/>
                </a:lnTo>
                <a:cubicBezTo>
                  <a:pt x="2245493" y="430843"/>
                  <a:pt x="2242180" y="432168"/>
                  <a:pt x="2240929" y="434966"/>
                </a:cubicBezTo>
                <a:cubicBezTo>
                  <a:pt x="2239677" y="437764"/>
                  <a:pt x="2241002" y="441077"/>
                  <a:pt x="2243800" y="442328"/>
                </a:cubicBezTo>
                <a:lnTo>
                  <a:pt x="2358726" y="492466"/>
                </a:lnTo>
                <a:cubicBezTo>
                  <a:pt x="2359462" y="492760"/>
                  <a:pt x="2360198" y="492907"/>
                  <a:pt x="2361008" y="492907"/>
                </a:cubicBezTo>
                <a:cubicBezTo>
                  <a:pt x="2363143" y="492907"/>
                  <a:pt x="2365205" y="491656"/>
                  <a:pt x="2366088" y="489594"/>
                </a:cubicBezTo>
                <a:close/>
                <a:moveTo>
                  <a:pt x="2251530" y="438353"/>
                </a:moveTo>
                <a:cubicBezTo>
                  <a:pt x="2252120" y="435334"/>
                  <a:pt x="2250205" y="432389"/>
                  <a:pt x="2247187" y="431800"/>
                </a:cubicBezTo>
                <a:lnTo>
                  <a:pt x="2129463" y="407504"/>
                </a:lnTo>
                <a:cubicBezTo>
                  <a:pt x="2126518" y="406989"/>
                  <a:pt x="2123500" y="408830"/>
                  <a:pt x="2122911" y="411848"/>
                </a:cubicBezTo>
                <a:cubicBezTo>
                  <a:pt x="2122322" y="414867"/>
                  <a:pt x="2124236" y="417812"/>
                  <a:pt x="2127254" y="418401"/>
                </a:cubicBezTo>
                <a:lnTo>
                  <a:pt x="2244978" y="442696"/>
                </a:lnTo>
                <a:cubicBezTo>
                  <a:pt x="2245346" y="442770"/>
                  <a:pt x="2245788" y="442844"/>
                  <a:pt x="2246156" y="442844"/>
                </a:cubicBezTo>
                <a:cubicBezTo>
                  <a:pt x="2248659" y="442770"/>
                  <a:pt x="2250942" y="440929"/>
                  <a:pt x="2251530" y="438353"/>
                </a:cubicBezTo>
                <a:close/>
                <a:moveTo>
                  <a:pt x="2011372" y="420977"/>
                </a:moveTo>
                <a:lnTo>
                  <a:pt x="2128506" y="418474"/>
                </a:lnTo>
                <a:cubicBezTo>
                  <a:pt x="2131598" y="418401"/>
                  <a:pt x="2134028" y="415897"/>
                  <a:pt x="2133954" y="412805"/>
                </a:cubicBezTo>
                <a:cubicBezTo>
                  <a:pt x="2133880" y="409787"/>
                  <a:pt x="2131377" y="407357"/>
                  <a:pt x="2128359" y="407357"/>
                </a:cubicBezTo>
                <a:cubicBezTo>
                  <a:pt x="2128359" y="407357"/>
                  <a:pt x="2128285" y="407357"/>
                  <a:pt x="2128285" y="407357"/>
                </a:cubicBezTo>
                <a:lnTo>
                  <a:pt x="2011151" y="409860"/>
                </a:lnTo>
                <a:cubicBezTo>
                  <a:pt x="2008058" y="409934"/>
                  <a:pt x="2005629" y="412437"/>
                  <a:pt x="2005703" y="415529"/>
                </a:cubicBezTo>
                <a:cubicBezTo>
                  <a:pt x="2005776" y="418548"/>
                  <a:pt x="2008279" y="420977"/>
                  <a:pt x="2011298" y="420977"/>
                </a:cubicBezTo>
                <a:cubicBezTo>
                  <a:pt x="2011298" y="420977"/>
                  <a:pt x="2011298" y="420977"/>
                  <a:pt x="2011372" y="420977"/>
                </a:cubicBezTo>
                <a:close/>
                <a:moveTo>
                  <a:pt x="1910361" y="448807"/>
                </a:moveTo>
                <a:lnTo>
                  <a:pt x="2012697" y="420757"/>
                </a:lnTo>
                <a:cubicBezTo>
                  <a:pt x="2015642" y="419947"/>
                  <a:pt x="2017409" y="416855"/>
                  <a:pt x="2016599" y="413910"/>
                </a:cubicBezTo>
                <a:cubicBezTo>
                  <a:pt x="2015789" y="410965"/>
                  <a:pt x="2012770" y="409124"/>
                  <a:pt x="2009752" y="410008"/>
                </a:cubicBezTo>
                <a:lnTo>
                  <a:pt x="1907416" y="438058"/>
                </a:lnTo>
                <a:cubicBezTo>
                  <a:pt x="1904471" y="438868"/>
                  <a:pt x="1902704" y="441960"/>
                  <a:pt x="1903514" y="444905"/>
                </a:cubicBezTo>
                <a:cubicBezTo>
                  <a:pt x="1904176" y="447408"/>
                  <a:pt x="1906458" y="449028"/>
                  <a:pt x="1908962" y="449028"/>
                </a:cubicBezTo>
                <a:cubicBezTo>
                  <a:pt x="1909403" y="448954"/>
                  <a:pt x="1909845" y="448954"/>
                  <a:pt x="1910361" y="448807"/>
                </a:cubicBezTo>
                <a:close/>
                <a:moveTo>
                  <a:pt x="1901231" y="451310"/>
                </a:moveTo>
                <a:lnTo>
                  <a:pt x="1910361" y="448807"/>
                </a:lnTo>
                <a:cubicBezTo>
                  <a:pt x="1913305" y="447997"/>
                  <a:pt x="1915072" y="444905"/>
                  <a:pt x="1914263" y="441960"/>
                </a:cubicBezTo>
                <a:cubicBezTo>
                  <a:pt x="1913453" y="439015"/>
                  <a:pt x="1910434" y="437322"/>
                  <a:pt x="1907416" y="438058"/>
                </a:cubicBezTo>
                <a:lnTo>
                  <a:pt x="1898286" y="440561"/>
                </a:lnTo>
                <a:cubicBezTo>
                  <a:pt x="1895341" y="441371"/>
                  <a:pt x="1893574" y="444463"/>
                  <a:pt x="1894384" y="447408"/>
                </a:cubicBezTo>
                <a:cubicBezTo>
                  <a:pt x="1895047" y="449911"/>
                  <a:pt x="1897329" y="451531"/>
                  <a:pt x="1899832" y="451531"/>
                </a:cubicBezTo>
                <a:cubicBezTo>
                  <a:pt x="1900274" y="451457"/>
                  <a:pt x="1900716" y="451384"/>
                  <a:pt x="1901231" y="451310"/>
                </a:cubicBezTo>
                <a:close/>
                <a:moveTo>
                  <a:pt x="9349616" y="1397810"/>
                </a:moveTo>
                <a:cubicBezTo>
                  <a:pt x="9350499" y="1394865"/>
                  <a:pt x="9348879" y="1391773"/>
                  <a:pt x="9345935" y="1390816"/>
                </a:cubicBezTo>
                <a:lnTo>
                  <a:pt x="9287110" y="1372484"/>
                </a:lnTo>
                <a:cubicBezTo>
                  <a:pt x="9284165" y="1371600"/>
                  <a:pt x="9281072" y="1373220"/>
                  <a:pt x="9280115" y="1376165"/>
                </a:cubicBezTo>
                <a:cubicBezTo>
                  <a:pt x="9279232" y="1379110"/>
                  <a:pt x="9280851" y="1382202"/>
                  <a:pt x="9283796" y="1383159"/>
                </a:cubicBezTo>
                <a:lnTo>
                  <a:pt x="9342621" y="1401491"/>
                </a:lnTo>
                <a:cubicBezTo>
                  <a:pt x="9343211" y="1401638"/>
                  <a:pt x="9343799" y="1401712"/>
                  <a:pt x="9344314" y="1401712"/>
                </a:cubicBezTo>
                <a:cubicBezTo>
                  <a:pt x="9346744" y="1401638"/>
                  <a:pt x="9348879" y="1400166"/>
                  <a:pt x="9349616" y="1397810"/>
                </a:cubicBezTo>
                <a:close/>
                <a:moveTo>
                  <a:pt x="9401446" y="1440217"/>
                </a:moveTo>
                <a:cubicBezTo>
                  <a:pt x="9403287" y="1437787"/>
                  <a:pt x="9402845" y="1434254"/>
                  <a:pt x="9400415" y="1432413"/>
                </a:cubicBezTo>
                <a:lnTo>
                  <a:pt x="9347702" y="1391773"/>
                </a:lnTo>
                <a:cubicBezTo>
                  <a:pt x="9345271" y="1389932"/>
                  <a:pt x="9341738" y="1390300"/>
                  <a:pt x="9339897" y="1392804"/>
                </a:cubicBezTo>
                <a:cubicBezTo>
                  <a:pt x="9338056" y="1395233"/>
                  <a:pt x="9338499" y="1398767"/>
                  <a:pt x="9340928" y="1400608"/>
                </a:cubicBezTo>
                <a:lnTo>
                  <a:pt x="9393642" y="1441248"/>
                </a:lnTo>
                <a:cubicBezTo>
                  <a:pt x="9394673" y="1442058"/>
                  <a:pt x="9395851" y="1442426"/>
                  <a:pt x="9397102" y="1442426"/>
                </a:cubicBezTo>
                <a:cubicBezTo>
                  <a:pt x="9398722" y="1442352"/>
                  <a:pt x="9400342" y="1441616"/>
                  <a:pt x="9401446" y="1440217"/>
                </a:cubicBezTo>
                <a:close/>
                <a:moveTo>
                  <a:pt x="9523219" y="1456782"/>
                </a:moveTo>
                <a:cubicBezTo>
                  <a:pt x="9523661" y="1453764"/>
                  <a:pt x="9521599" y="1450892"/>
                  <a:pt x="9518581" y="1450377"/>
                </a:cubicBezTo>
                <a:lnTo>
                  <a:pt x="9397912" y="1431309"/>
                </a:lnTo>
                <a:cubicBezTo>
                  <a:pt x="9394821" y="1430793"/>
                  <a:pt x="9392023" y="1432928"/>
                  <a:pt x="9391507" y="1435947"/>
                </a:cubicBezTo>
                <a:cubicBezTo>
                  <a:pt x="9390992" y="1438965"/>
                  <a:pt x="9393126" y="1441837"/>
                  <a:pt x="9396145" y="1442352"/>
                </a:cubicBezTo>
                <a:lnTo>
                  <a:pt x="9516814" y="1461420"/>
                </a:lnTo>
                <a:cubicBezTo>
                  <a:pt x="9517109" y="1461494"/>
                  <a:pt x="9517402" y="1461494"/>
                  <a:pt x="9517771" y="1461494"/>
                </a:cubicBezTo>
                <a:cubicBezTo>
                  <a:pt x="9520421" y="1461420"/>
                  <a:pt x="9522777" y="1459506"/>
                  <a:pt x="9523219" y="1456782"/>
                </a:cubicBezTo>
                <a:close/>
                <a:moveTo>
                  <a:pt x="9630930" y="1490575"/>
                </a:moveTo>
                <a:cubicBezTo>
                  <a:pt x="9631813" y="1487630"/>
                  <a:pt x="9630194" y="1484538"/>
                  <a:pt x="9627249" y="1483655"/>
                </a:cubicBezTo>
                <a:lnTo>
                  <a:pt x="9519317" y="1450598"/>
                </a:lnTo>
                <a:cubicBezTo>
                  <a:pt x="9516372" y="1449641"/>
                  <a:pt x="9513280" y="1451334"/>
                  <a:pt x="9512397" y="1454279"/>
                </a:cubicBezTo>
                <a:cubicBezTo>
                  <a:pt x="9511513" y="1457224"/>
                  <a:pt x="9513133" y="1460316"/>
                  <a:pt x="9516078" y="1461200"/>
                </a:cubicBezTo>
                <a:lnTo>
                  <a:pt x="9624009" y="1494256"/>
                </a:lnTo>
                <a:cubicBezTo>
                  <a:pt x="9624598" y="1494404"/>
                  <a:pt x="9625113" y="1494477"/>
                  <a:pt x="9625703" y="1494477"/>
                </a:cubicBezTo>
                <a:cubicBezTo>
                  <a:pt x="9628058" y="1494477"/>
                  <a:pt x="9630267" y="1492931"/>
                  <a:pt x="9630930" y="1490575"/>
                </a:cubicBezTo>
                <a:close/>
                <a:moveTo>
                  <a:pt x="9659643" y="1530847"/>
                </a:moveTo>
                <a:cubicBezTo>
                  <a:pt x="9661999" y="1528933"/>
                  <a:pt x="9662367" y="1525399"/>
                  <a:pt x="9660453" y="1522969"/>
                </a:cubicBezTo>
                <a:lnTo>
                  <a:pt x="9629973" y="1485348"/>
                </a:lnTo>
                <a:cubicBezTo>
                  <a:pt x="9628058" y="1482992"/>
                  <a:pt x="9624525" y="1482624"/>
                  <a:pt x="9622095" y="1484538"/>
                </a:cubicBezTo>
                <a:cubicBezTo>
                  <a:pt x="9619739" y="1486452"/>
                  <a:pt x="9619371" y="1489986"/>
                  <a:pt x="9621285" y="1492416"/>
                </a:cubicBezTo>
                <a:lnTo>
                  <a:pt x="9651765" y="1530037"/>
                </a:lnTo>
                <a:cubicBezTo>
                  <a:pt x="9652869" y="1531436"/>
                  <a:pt x="9654489" y="1532099"/>
                  <a:pt x="9656109" y="1532099"/>
                </a:cubicBezTo>
                <a:cubicBezTo>
                  <a:pt x="9657360" y="1532099"/>
                  <a:pt x="9658612" y="1531731"/>
                  <a:pt x="9659643" y="1530847"/>
                </a:cubicBezTo>
                <a:close/>
                <a:moveTo>
                  <a:pt x="9678564" y="1554186"/>
                </a:moveTo>
                <a:cubicBezTo>
                  <a:pt x="9680920" y="1552271"/>
                  <a:pt x="9681288" y="1548738"/>
                  <a:pt x="9679373" y="1546308"/>
                </a:cubicBezTo>
                <a:lnTo>
                  <a:pt x="9660453" y="1522969"/>
                </a:lnTo>
                <a:cubicBezTo>
                  <a:pt x="9658538" y="1520613"/>
                  <a:pt x="9655005" y="1520245"/>
                  <a:pt x="9652575" y="1522160"/>
                </a:cubicBezTo>
                <a:cubicBezTo>
                  <a:pt x="9650219" y="1524074"/>
                  <a:pt x="9649851" y="1527608"/>
                  <a:pt x="9651765" y="1530037"/>
                </a:cubicBezTo>
                <a:lnTo>
                  <a:pt x="9670686" y="1553376"/>
                </a:lnTo>
                <a:cubicBezTo>
                  <a:pt x="9671791" y="1554775"/>
                  <a:pt x="9673410" y="1555437"/>
                  <a:pt x="9675030" y="1555437"/>
                </a:cubicBezTo>
                <a:cubicBezTo>
                  <a:pt x="9676282" y="1555437"/>
                  <a:pt x="9677533" y="1554996"/>
                  <a:pt x="9678564" y="1554186"/>
                </a:cubicBezTo>
                <a:close/>
                <a:moveTo>
                  <a:pt x="9736431" y="1581500"/>
                </a:moveTo>
                <a:cubicBezTo>
                  <a:pt x="9737831" y="1578776"/>
                  <a:pt x="9736800" y="1575389"/>
                  <a:pt x="9734002" y="1573990"/>
                </a:cubicBezTo>
                <a:lnTo>
                  <a:pt x="9677533" y="1544909"/>
                </a:lnTo>
                <a:cubicBezTo>
                  <a:pt x="9674809" y="1543510"/>
                  <a:pt x="9671423" y="1544541"/>
                  <a:pt x="9670023" y="1547339"/>
                </a:cubicBezTo>
                <a:cubicBezTo>
                  <a:pt x="9668625" y="1550063"/>
                  <a:pt x="9669656" y="1553449"/>
                  <a:pt x="9672453" y="1554848"/>
                </a:cubicBezTo>
                <a:lnTo>
                  <a:pt x="9728922" y="1583929"/>
                </a:lnTo>
                <a:cubicBezTo>
                  <a:pt x="9729732" y="1584371"/>
                  <a:pt x="9730616" y="1584592"/>
                  <a:pt x="9731499" y="1584518"/>
                </a:cubicBezTo>
                <a:cubicBezTo>
                  <a:pt x="9733560" y="1584518"/>
                  <a:pt x="9735474" y="1583414"/>
                  <a:pt x="9736431" y="1581500"/>
                </a:cubicBezTo>
                <a:close/>
                <a:moveTo>
                  <a:pt x="9770593" y="1599096"/>
                </a:moveTo>
                <a:cubicBezTo>
                  <a:pt x="9771992" y="1596372"/>
                  <a:pt x="9770961" y="1592985"/>
                  <a:pt x="9768163" y="1591586"/>
                </a:cubicBezTo>
                <a:lnTo>
                  <a:pt x="9734076" y="1573990"/>
                </a:lnTo>
                <a:cubicBezTo>
                  <a:pt x="9731352" y="1572592"/>
                  <a:pt x="9727966" y="1573622"/>
                  <a:pt x="9726566" y="1576420"/>
                </a:cubicBezTo>
                <a:cubicBezTo>
                  <a:pt x="9725168" y="1579144"/>
                  <a:pt x="9726198" y="1582531"/>
                  <a:pt x="9728995" y="1583929"/>
                </a:cubicBezTo>
                <a:lnTo>
                  <a:pt x="9763083" y="1601525"/>
                </a:lnTo>
                <a:cubicBezTo>
                  <a:pt x="9763893" y="1601967"/>
                  <a:pt x="9764777" y="1602188"/>
                  <a:pt x="9765661" y="1602114"/>
                </a:cubicBezTo>
                <a:cubicBezTo>
                  <a:pt x="9767648" y="1602114"/>
                  <a:pt x="9769562" y="1601010"/>
                  <a:pt x="9770593" y="1599096"/>
                </a:cubicBezTo>
                <a:close/>
                <a:moveTo>
                  <a:pt x="9785833" y="1634288"/>
                </a:moveTo>
                <a:cubicBezTo>
                  <a:pt x="9788557" y="1632815"/>
                  <a:pt x="9789588" y="1629429"/>
                  <a:pt x="9788115" y="1626705"/>
                </a:cubicBezTo>
                <a:lnTo>
                  <a:pt x="9770519" y="1593869"/>
                </a:lnTo>
                <a:cubicBezTo>
                  <a:pt x="9769047" y="1591145"/>
                  <a:pt x="9765661" y="1590187"/>
                  <a:pt x="9762937" y="1591586"/>
                </a:cubicBezTo>
                <a:cubicBezTo>
                  <a:pt x="9760212" y="1593059"/>
                  <a:pt x="9759182" y="1596445"/>
                  <a:pt x="9760654" y="1599170"/>
                </a:cubicBezTo>
                <a:lnTo>
                  <a:pt x="9778250" y="1632005"/>
                </a:lnTo>
                <a:cubicBezTo>
                  <a:pt x="9779281" y="1633920"/>
                  <a:pt x="9781195" y="1634950"/>
                  <a:pt x="9783183" y="1634950"/>
                </a:cubicBezTo>
                <a:cubicBezTo>
                  <a:pt x="9784139" y="1634950"/>
                  <a:pt x="9785023" y="1634729"/>
                  <a:pt x="9785833" y="1634288"/>
                </a:cubicBezTo>
                <a:close/>
                <a:moveTo>
                  <a:pt x="9809098" y="1677652"/>
                </a:moveTo>
                <a:cubicBezTo>
                  <a:pt x="9811822" y="1676179"/>
                  <a:pt x="9812852" y="1672793"/>
                  <a:pt x="9811380" y="1670069"/>
                </a:cubicBezTo>
                <a:lnTo>
                  <a:pt x="9788115" y="1626705"/>
                </a:lnTo>
                <a:cubicBezTo>
                  <a:pt x="9786643" y="1623981"/>
                  <a:pt x="9783256" y="1622950"/>
                  <a:pt x="9780532" y="1624422"/>
                </a:cubicBezTo>
                <a:cubicBezTo>
                  <a:pt x="9777808" y="1625895"/>
                  <a:pt x="9776777" y="1629281"/>
                  <a:pt x="9778250" y="1632005"/>
                </a:cubicBezTo>
                <a:lnTo>
                  <a:pt x="9801515" y="1675369"/>
                </a:lnTo>
                <a:cubicBezTo>
                  <a:pt x="9802545" y="1677284"/>
                  <a:pt x="9804459" y="1678314"/>
                  <a:pt x="9806447" y="1678314"/>
                </a:cubicBezTo>
                <a:cubicBezTo>
                  <a:pt x="9807404" y="1678314"/>
                  <a:pt x="9808288" y="1678093"/>
                  <a:pt x="9809098" y="1677652"/>
                </a:cubicBezTo>
                <a:close/>
                <a:moveTo>
                  <a:pt x="9844142" y="1705555"/>
                </a:moveTo>
                <a:cubicBezTo>
                  <a:pt x="9846130" y="1703199"/>
                  <a:pt x="9845909" y="1699739"/>
                  <a:pt x="9843627" y="1697677"/>
                </a:cubicBezTo>
                <a:lnTo>
                  <a:pt x="9810202" y="1668523"/>
                </a:lnTo>
                <a:cubicBezTo>
                  <a:pt x="9807920" y="1666535"/>
                  <a:pt x="9804386" y="1666756"/>
                  <a:pt x="9802325" y="1669038"/>
                </a:cubicBezTo>
                <a:cubicBezTo>
                  <a:pt x="9800337" y="1671394"/>
                  <a:pt x="9800558" y="1674854"/>
                  <a:pt x="9802840" y="1676916"/>
                </a:cubicBezTo>
                <a:lnTo>
                  <a:pt x="9836265" y="1706070"/>
                </a:lnTo>
                <a:cubicBezTo>
                  <a:pt x="9837296" y="1707027"/>
                  <a:pt x="9838620" y="1707469"/>
                  <a:pt x="9839946" y="1707469"/>
                </a:cubicBezTo>
                <a:cubicBezTo>
                  <a:pt x="9841492" y="1707469"/>
                  <a:pt x="9843038" y="1706807"/>
                  <a:pt x="9844142" y="1705555"/>
                </a:cubicBezTo>
                <a:close/>
                <a:moveTo>
                  <a:pt x="9878672" y="1735593"/>
                </a:moveTo>
                <a:cubicBezTo>
                  <a:pt x="9880660" y="1733237"/>
                  <a:pt x="9880439" y="1729777"/>
                  <a:pt x="9878156" y="1727716"/>
                </a:cubicBezTo>
                <a:lnTo>
                  <a:pt x="9843627" y="1697677"/>
                </a:lnTo>
                <a:cubicBezTo>
                  <a:pt x="9841345" y="1695690"/>
                  <a:pt x="9837811" y="1695910"/>
                  <a:pt x="9835749" y="1698193"/>
                </a:cubicBezTo>
                <a:cubicBezTo>
                  <a:pt x="9833762" y="1700549"/>
                  <a:pt x="9833982" y="1704009"/>
                  <a:pt x="9836265" y="1706070"/>
                </a:cubicBezTo>
                <a:lnTo>
                  <a:pt x="9870794" y="1736109"/>
                </a:lnTo>
                <a:cubicBezTo>
                  <a:pt x="9871825" y="1737066"/>
                  <a:pt x="9873150" y="1737507"/>
                  <a:pt x="9874475" y="1737507"/>
                </a:cubicBezTo>
                <a:cubicBezTo>
                  <a:pt x="9876022" y="1737507"/>
                  <a:pt x="9877567" y="1736918"/>
                  <a:pt x="9878672" y="1735593"/>
                </a:cubicBezTo>
                <a:close/>
                <a:moveTo>
                  <a:pt x="9910993" y="1792209"/>
                </a:moveTo>
                <a:cubicBezTo>
                  <a:pt x="9913643" y="1790590"/>
                  <a:pt x="9914453" y="1787203"/>
                  <a:pt x="9912907" y="1784553"/>
                </a:cubicBezTo>
                <a:lnTo>
                  <a:pt x="9879261" y="1729114"/>
                </a:lnTo>
                <a:cubicBezTo>
                  <a:pt x="9877641" y="1726464"/>
                  <a:pt x="9874181" y="1725654"/>
                  <a:pt x="9871604" y="1727200"/>
                </a:cubicBezTo>
                <a:cubicBezTo>
                  <a:pt x="9868953" y="1728820"/>
                  <a:pt x="9868143" y="1732207"/>
                  <a:pt x="9869690" y="1734857"/>
                </a:cubicBezTo>
                <a:lnTo>
                  <a:pt x="9903336" y="1790369"/>
                </a:lnTo>
                <a:cubicBezTo>
                  <a:pt x="9904366" y="1792136"/>
                  <a:pt x="9906281" y="1793093"/>
                  <a:pt x="9908121" y="1793019"/>
                </a:cubicBezTo>
                <a:cubicBezTo>
                  <a:pt x="9909078" y="1793019"/>
                  <a:pt x="9910109" y="1792725"/>
                  <a:pt x="9910993" y="1792209"/>
                </a:cubicBezTo>
                <a:close/>
                <a:moveTo>
                  <a:pt x="9917765" y="1804505"/>
                </a:moveTo>
                <a:cubicBezTo>
                  <a:pt x="9920416" y="1802958"/>
                  <a:pt x="9921373" y="1799572"/>
                  <a:pt x="9919827" y="1796921"/>
                </a:cubicBezTo>
                <a:lnTo>
                  <a:pt x="9912907" y="1784700"/>
                </a:lnTo>
                <a:cubicBezTo>
                  <a:pt x="9911360" y="1781976"/>
                  <a:pt x="9907974" y="1781092"/>
                  <a:pt x="9905324" y="1782639"/>
                </a:cubicBezTo>
                <a:cubicBezTo>
                  <a:pt x="9902673" y="1784185"/>
                  <a:pt x="9901716" y="1787571"/>
                  <a:pt x="9903262" y="1790222"/>
                </a:cubicBezTo>
                <a:lnTo>
                  <a:pt x="9910183" y="1802443"/>
                </a:lnTo>
                <a:cubicBezTo>
                  <a:pt x="9911213" y="1804284"/>
                  <a:pt x="9913127" y="1805241"/>
                  <a:pt x="9915041" y="1805241"/>
                </a:cubicBezTo>
                <a:cubicBezTo>
                  <a:pt x="9915999" y="1805241"/>
                  <a:pt x="9916956" y="1804946"/>
                  <a:pt x="9917765" y="1804505"/>
                </a:cubicBezTo>
                <a:close/>
                <a:moveTo>
                  <a:pt x="1424963" y="2069622"/>
                </a:moveTo>
                <a:lnTo>
                  <a:pt x="1484082" y="2061523"/>
                </a:lnTo>
                <a:cubicBezTo>
                  <a:pt x="1487101" y="2061081"/>
                  <a:pt x="1489236" y="2058284"/>
                  <a:pt x="1488868" y="2055265"/>
                </a:cubicBezTo>
                <a:cubicBezTo>
                  <a:pt x="1488426" y="2052247"/>
                  <a:pt x="1485628" y="2050038"/>
                  <a:pt x="1482610" y="2050480"/>
                </a:cubicBezTo>
                <a:lnTo>
                  <a:pt x="1423490" y="2058578"/>
                </a:lnTo>
                <a:cubicBezTo>
                  <a:pt x="1420472" y="2059020"/>
                  <a:pt x="1418337" y="2061818"/>
                  <a:pt x="1418705" y="2064836"/>
                </a:cubicBezTo>
                <a:cubicBezTo>
                  <a:pt x="1419073" y="2067634"/>
                  <a:pt x="1421503" y="2069695"/>
                  <a:pt x="1424227" y="2069622"/>
                </a:cubicBezTo>
                <a:cubicBezTo>
                  <a:pt x="1424521" y="2069695"/>
                  <a:pt x="1424742" y="2069695"/>
                  <a:pt x="1424963" y="2069622"/>
                </a:cubicBezTo>
                <a:close/>
                <a:moveTo>
                  <a:pt x="1484524" y="2061523"/>
                </a:moveTo>
                <a:lnTo>
                  <a:pt x="1504697" y="2057179"/>
                </a:lnTo>
                <a:cubicBezTo>
                  <a:pt x="1507715" y="2056517"/>
                  <a:pt x="1509629" y="2053572"/>
                  <a:pt x="1508967" y="2050553"/>
                </a:cubicBezTo>
                <a:cubicBezTo>
                  <a:pt x="1508304" y="2047535"/>
                  <a:pt x="1505286" y="2045621"/>
                  <a:pt x="1502341" y="2046283"/>
                </a:cubicBezTo>
                <a:lnTo>
                  <a:pt x="1482168" y="2050627"/>
                </a:lnTo>
                <a:cubicBezTo>
                  <a:pt x="1479149" y="2051289"/>
                  <a:pt x="1477235" y="2054234"/>
                  <a:pt x="1477898" y="2057253"/>
                </a:cubicBezTo>
                <a:cubicBezTo>
                  <a:pt x="1478487" y="2059903"/>
                  <a:pt x="1480769" y="2061670"/>
                  <a:pt x="1483346" y="2061670"/>
                </a:cubicBezTo>
                <a:cubicBezTo>
                  <a:pt x="1483788" y="2061597"/>
                  <a:pt x="1484156" y="2061597"/>
                  <a:pt x="1484524" y="2061523"/>
                </a:cubicBezTo>
                <a:close/>
                <a:moveTo>
                  <a:pt x="1504623" y="2057179"/>
                </a:moveTo>
                <a:lnTo>
                  <a:pt x="1547472" y="2049154"/>
                </a:lnTo>
                <a:cubicBezTo>
                  <a:pt x="1550490" y="2048565"/>
                  <a:pt x="1552478" y="2045694"/>
                  <a:pt x="1551889" y="2042676"/>
                </a:cubicBezTo>
                <a:cubicBezTo>
                  <a:pt x="1551300" y="2039657"/>
                  <a:pt x="1548355" y="2037743"/>
                  <a:pt x="1545410" y="2038258"/>
                </a:cubicBezTo>
                <a:lnTo>
                  <a:pt x="1502562" y="2046283"/>
                </a:lnTo>
                <a:cubicBezTo>
                  <a:pt x="1499543" y="2046872"/>
                  <a:pt x="1497555" y="2049743"/>
                  <a:pt x="1498144" y="2052762"/>
                </a:cubicBezTo>
                <a:cubicBezTo>
                  <a:pt x="1498660" y="2055412"/>
                  <a:pt x="1501016" y="2057327"/>
                  <a:pt x="1503666" y="2057327"/>
                </a:cubicBezTo>
                <a:cubicBezTo>
                  <a:pt x="1503961" y="2057253"/>
                  <a:pt x="1504255" y="2057253"/>
                  <a:pt x="1504623" y="2057179"/>
                </a:cubicBezTo>
                <a:close/>
                <a:moveTo>
                  <a:pt x="1547693" y="2049081"/>
                </a:moveTo>
                <a:lnTo>
                  <a:pt x="1594149" y="2038037"/>
                </a:lnTo>
                <a:cubicBezTo>
                  <a:pt x="1597167" y="2037301"/>
                  <a:pt x="1599008" y="2034356"/>
                  <a:pt x="1598272" y="2031338"/>
                </a:cubicBezTo>
                <a:cubicBezTo>
                  <a:pt x="1597536" y="2028319"/>
                  <a:pt x="1594591" y="2026479"/>
                  <a:pt x="1591572" y="2027215"/>
                </a:cubicBezTo>
                <a:lnTo>
                  <a:pt x="1545116" y="2038258"/>
                </a:lnTo>
                <a:cubicBezTo>
                  <a:pt x="1542097" y="2038995"/>
                  <a:pt x="1540257" y="2041939"/>
                  <a:pt x="1540993" y="2044958"/>
                </a:cubicBezTo>
                <a:cubicBezTo>
                  <a:pt x="1541582" y="2047535"/>
                  <a:pt x="1543938" y="2049228"/>
                  <a:pt x="1546441" y="2049228"/>
                </a:cubicBezTo>
                <a:cubicBezTo>
                  <a:pt x="1546883" y="2049228"/>
                  <a:pt x="1547325" y="2049228"/>
                  <a:pt x="1547693" y="2049081"/>
                </a:cubicBezTo>
                <a:close/>
                <a:moveTo>
                  <a:pt x="1594075" y="2038111"/>
                </a:moveTo>
                <a:lnTo>
                  <a:pt x="1616530" y="2033105"/>
                </a:lnTo>
                <a:cubicBezTo>
                  <a:pt x="1619549" y="2032442"/>
                  <a:pt x="1621463" y="2029423"/>
                  <a:pt x="1620801" y="2026479"/>
                </a:cubicBezTo>
                <a:cubicBezTo>
                  <a:pt x="1620138" y="2023460"/>
                  <a:pt x="1617119" y="2021619"/>
                  <a:pt x="1614174" y="2022208"/>
                </a:cubicBezTo>
                <a:lnTo>
                  <a:pt x="1591719" y="2027215"/>
                </a:lnTo>
                <a:cubicBezTo>
                  <a:pt x="1588701" y="2027877"/>
                  <a:pt x="1586787" y="2030896"/>
                  <a:pt x="1587449" y="2033841"/>
                </a:cubicBezTo>
                <a:cubicBezTo>
                  <a:pt x="1588038" y="2036491"/>
                  <a:pt x="1590321" y="2038258"/>
                  <a:pt x="1592971" y="2038185"/>
                </a:cubicBezTo>
                <a:cubicBezTo>
                  <a:pt x="1593265" y="2038185"/>
                  <a:pt x="1593707" y="2038185"/>
                  <a:pt x="1594075" y="2038111"/>
                </a:cubicBezTo>
                <a:close/>
                <a:moveTo>
                  <a:pt x="1617046" y="2032957"/>
                </a:moveTo>
                <a:lnTo>
                  <a:pt x="1646789" y="2023165"/>
                </a:lnTo>
                <a:cubicBezTo>
                  <a:pt x="1649734" y="2022208"/>
                  <a:pt x="1651280" y="2019042"/>
                  <a:pt x="1650323" y="2016098"/>
                </a:cubicBezTo>
                <a:cubicBezTo>
                  <a:pt x="1649366" y="2013153"/>
                  <a:pt x="1646274" y="2011607"/>
                  <a:pt x="1643256" y="2012564"/>
                </a:cubicBezTo>
                <a:lnTo>
                  <a:pt x="1613512" y="2022356"/>
                </a:lnTo>
                <a:cubicBezTo>
                  <a:pt x="1610567" y="2023313"/>
                  <a:pt x="1609021" y="2026479"/>
                  <a:pt x="1609978" y="2029423"/>
                </a:cubicBezTo>
                <a:cubicBezTo>
                  <a:pt x="1610714" y="2031779"/>
                  <a:pt x="1612923" y="2033252"/>
                  <a:pt x="1615279" y="2033252"/>
                </a:cubicBezTo>
                <a:cubicBezTo>
                  <a:pt x="1615941" y="2033252"/>
                  <a:pt x="1616530" y="2033105"/>
                  <a:pt x="1617046" y="2032957"/>
                </a:cubicBezTo>
                <a:close/>
                <a:moveTo>
                  <a:pt x="1645096" y="2023460"/>
                </a:moveTo>
                <a:lnTo>
                  <a:pt x="1668287" y="2023239"/>
                </a:lnTo>
                <a:cubicBezTo>
                  <a:pt x="1671380" y="2023239"/>
                  <a:pt x="1673809" y="2020662"/>
                  <a:pt x="1673809" y="2017644"/>
                </a:cubicBezTo>
                <a:cubicBezTo>
                  <a:pt x="1673809" y="2014552"/>
                  <a:pt x="1671232" y="2012122"/>
                  <a:pt x="1668214" y="2012122"/>
                </a:cubicBezTo>
                <a:lnTo>
                  <a:pt x="1668214" y="2012122"/>
                </a:lnTo>
                <a:lnTo>
                  <a:pt x="1645022" y="2012343"/>
                </a:lnTo>
                <a:cubicBezTo>
                  <a:pt x="1641930" y="2012343"/>
                  <a:pt x="1639501" y="2014920"/>
                  <a:pt x="1639501" y="2017938"/>
                </a:cubicBezTo>
                <a:cubicBezTo>
                  <a:pt x="1639501" y="2021030"/>
                  <a:pt x="1642004" y="2023460"/>
                  <a:pt x="1645096" y="2023460"/>
                </a:cubicBezTo>
                <a:lnTo>
                  <a:pt x="1645096" y="2023460"/>
                </a:lnTo>
                <a:close/>
                <a:moveTo>
                  <a:pt x="1670128" y="2022871"/>
                </a:moveTo>
                <a:lnTo>
                  <a:pt x="1706571" y="2009913"/>
                </a:lnTo>
                <a:cubicBezTo>
                  <a:pt x="1709443" y="2008882"/>
                  <a:pt x="1710989" y="2005717"/>
                  <a:pt x="1709958" y="2002772"/>
                </a:cubicBezTo>
                <a:cubicBezTo>
                  <a:pt x="1708927" y="1999827"/>
                  <a:pt x="1705688" y="1998354"/>
                  <a:pt x="1702817" y="1999385"/>
                </a:cubicBezTo>
                <a:lnTo>
                  <a:pt x="1666373" y="2012343"/>
                </a:lnTo>
                <a:cubicBezTo>
                  <a:pt x="1663502" y="2013374"/>
                  <a:pt x="1661956" y="2016539"/>
                  <a:pt x="1662987" y="2019484"/>
                </a:cubicBezTo>
                <a:cubicBezTo>
                  <a:pt x="1663796" y="2021767"/>
                  <a:pt x="1666005" y="2023239"/>
                  <a:pt x="1668287" y="2023165"/>
                </a:cubicBezTo>
                <a:cubicBezTo>
                  <a:pt x="1668876" y="2023239"/>
                  <a:pt x="1669539" y="2023092"/>
                  <a:pt x="1670128" y="2022871"/>
                </a:cubicBezTo>
                <a:close/>
                <a:moveTo>
                  <a:pt x="1707381" y="2009545"/>
                </a:moveTo>
                <a:lnTo>
                  <a:pt x="1761200" y="1979875"/>
                </a:lnTo>
                <a:cubicBezTo>
                  <a:pt x="1763924" y="1978403"/>
                  <a:pt x="1764881" y="1975016"/>
                  <a:pt x="1763409" y="1972292"/>
                </a:cubicBezTo>
                <a:cubicBezTo>
                  <a:pt x="1761936" y="1969568"/>
                  <a:pt x="1758550" y="1968611"/>
                  <a:pt x="1755825" y="1970083"/>
                </a:cubicBezTo>
                <a:lnTo>
                  <a:pt x="1702007" y="1999753"/>
                </a:lnTo>
                <a:cubicBezTo>
                  <a:pt x="1699283" y="2001226"/>
                  <a:pt x="1698326" y="2004612"/>
                  <a:pt x="1699798" y="2007336"/>
                </a:cubicBezTo>
                <a:cubicBezTo>
                  <a:pt x="1700829" y="2009177"/>
                  <a:pt x="1702743" y="2010208"/>
                  <a:pt x="1704731" y="2010208"/>
                </a:cubicBezTo>
                <a:cubicBezTo>
                  <a:pt x="1705614" y="2010208"/>
                  <a:pt x="1706498" y="2009987"/>
                  <a:pt x="1707381" y="2009545"/>
                </a:cubicBezTo>
                <a:close/>
                <a:moveTo>
                  <a:pt x="1760905" y="1980022"/>
                </a:moveTo>
                <a:lnTo>
                  <a:pt x="1787042" y="1967654"/>
                </a:lnTo>
                <a:cubicBezTo>
                  <a:pt x="1789839" y="1966328"/>
                  <a:pt x="1791017" y="1963015"/>
                  <a:pt x="1789692" y="1960218"/>
                </a:cubicBezTo>
                <a:cubicBezTo>
                  <a:pt x="1788367" y="1957420"/>
                  <a:pt x="1785054" y="1956242"/>
                  <a:pt x="1782256" y="1957567"/>
                </a:cubicBezTo>
                <a:lnTo>
                  <a:pt x="1756120" y="1969936"/>
                </a:lnTo>
                <a:cubicBezTo>
                  <a:pt x="1753322" y="1971261"/>
                  <a:pt x="1752144" y="1974574"/>
                  <a:pt x="1753470" y="1977372"/>
                </a:cubicBezTo>
                <a:cubicBezTo>
                  <a:pt x="1754427" y="1979433"/>
                  <a:pt x="1756414" y="1980611"/>
                  <a:pt x="1758550" y="1980538"/>
                </a:cubicBezTo>
                <a:cubicBezTo>
                  <a:pt x="1759359" y="1980538"/>
                  <a:pt x="1760169" y="1980390"/>
                  <a:pt x="1760905" y="1980022"/>
                </a:cubicBezTo>
                <a:close/>
                <a:moveTo>
                  <a:pt x="1788146" y="1966991"/>
                </a:moveTo>
                <a:lnTo>
                  <a:pt x="1865082" y="1905957"/>
                </a:lnTo>
                <a:cubicBezTo>
                  <a:pt x="1867512" y="1904043"/>
                  <a:pt x="1867880" y="1900509"/>
                  <a:pt x="1865966" y="1898153"/>
                </a:cubicBezTo>
                <a:cubicBezTo>
                  <a:pt x="1864051" y="1895724"/>
                  <a:pt x="1860518" y="1895356"/>
                  <a:pt x="1858162" y="1897270"/>
                </a:cubicBezTo>
                <a:lnTo>
                  <a:pt x="1781225" y="1958303"/>
                </a:lnTo>
                <a:cubicBezTo>
                  <a:pt x="1778796" y="1960218"/>
                  <a:pt x="1778428" y="1963752"/>
                  <a:pt x="1780342" y="1966107"/>
                </a:cubicBezTo>
                <a:cubicBezTo>
                  <a:pt x="1781446" y="1967506"/>
                  <a:pt x="1783066" y="1968243"/>
                  <a:pt x="1784759" y="1968243"/>
                </a:cubicBezTo>
                <a:cubicBezTo>
                  <a:pt x="1785937" y="1968169"/>
                  <a:pt x="1787115" y="1967801"/>
                  <a:pt x="1788146" y="1966991"/>
                </a:cubicBezTo>
                <a:close/>
                <a:moveTo>
                  <a:pt x="1865082" y="1905957"/>
                </a:moveTo>
                <a:lnTo>
                  <a:pt x="1883046" y="1891748"/>
                </a:lnTo>
                <a:cubicBezTo>
                  <a:pt x="1885476" y="1889834"/>
                  <a:pt x="1885844" y="1886300"/>
                  <a:pt x="1883930" y="1883944"/>
                </a:cubicBezTo>
                <a:cubicBezTo>
                  <a:pt x="1882016" y="1881514"/>
                  <a:pt x="1878482" y="1881146"/>
                  <a:pt x="1876126" y="1883061"/>
                </a:cubicBezTo>
                <a:lnTo>
                  <a:pt x="1858162" y="1897270"/>
                </a:lnTo>
                <a:cubicBezTo>
                  <a:pt x="1855732" y="1899184"/>
                  <a:pt x="1855364" y="1902718"/>
                  <a:pt x="1857278" y="1905074"/>
                </a:cubicBezTo>
                <a:cubicBezTo>
                  <a:pt x="1858383" y="1906473"/>
                  <a:pt x="1860002" y="1907209"/>
                  <a:pt x="1861696" y="1907209"/>
                </a:cubicBezTo>
                <a:cubicBezTo>
                  <a:pt x="1862874" y="1907135"/>
                  <a:pt x="1864051" y="1906767"/>
                  <a:pt x="1865082" y="1905957"/>
                </a:cubicBezTo>
                <a:close/>
                <a:moveTo>
                  <a:pt x="1883046" y="1891748"/>
                </a:moveTo>
                <a:lnTo>
                  <a:pt x="1888200" y="1887699"/>
                </a:lnTo>
                <a:cubicBezTo>
                  <a:pt x="1890630" y="1885785"/>
                  <a:pt x="1890998" y="1882251"/>
                  <a:pt x="1889083" y="1879895"/>
                </a:cubicBezTo>
                <a:cubicBezTo>
                  <a:pt x="1887169" y="1877465"/>
                  <a:pt x="1883635" y="1877097"/>
                  <a:pt x="1881279" y="1879011"/>
                </a:cubicBezTo>
                <a:lnTo>
                  <a:pt x="1876126" y="1883061"/>
                </a:lnTo>
                <a:cubicBezTo>
                  <a:pt x="1873696" y="1884975"/>
                  <a:pt x="1873328" y="1888509"/>
                  <a:pt x="1875242" y="1890864"/>
                </a:cubicBezTo>
                <a:cubicBezTo>
                  <a:pt x="1876347" y="1892263"/>
                  <a:pt x="1877966" y="1893000"/>
                  <a:pt x="1879660" y="1893000"/>
                </a:cubicBezTo>
                <a:cubicBezTo>
                  <a:pt x="1880838" y="1892926"/>
                  <a:pt x="1882016" y="1892484"/>
                  <a:pt x="1883046" y="1891748"/>
                </a:cubicBezTo>
                <a:close/>
                <a:moveTo>
                  <a:pt x="1889083" y="1886742"/>
                </a:moveTo>
                <a:lnTo>
                  <a:pt x="1967345" y="1788160"/>
                </a:lnTo>
                <a:cubicBezTo>
                  <a:pt x="1969259" y="1785731"/>
                  <a:pt x="1968817" y="1782270"/>
                  <a:pt x="1966461" y="1780356"/>
                </a:cubicBezTo>
                <a:cubicBezTo>
                  <a:pt x="1964105" y="1778442"/>
                  <a:pt x="1960572" y="1778810"/>
                  <a:pt x="1958657" y="1781240"/>
                </a:cubicBezTo>
                <a:lnTo>
                  <a:pt x="1880396" y="1879821"/>
                </a:lnTo>
                <a:cubicBezTo>
                  <a:pt x="1878482" y="1882251"/>
                  <a:pt x="1878923" y="1885711"/>
                  <a:pt x="1881279" y="1887625"/>
                </a:cubicBezTo>
                <a:cubicBezTo>
                  <a:pt x="1882310" y="1888435"/>
                  <a:pt x="1883562" y="1888803"/>
                  <a:pt x="1884813" y="1888803"/>
                </a:cubicBezTo>
                <a:cubicBezTo>
                  <a:pt x="1886359" y="1888803"/>
                  <a:pt x="1887979" y="1888140"/>
                  <a:pt x="1889083" y="1886742"/>
                </a:cubicBezTo>
                <a:close/>
                <a:moveTo>
                  <a:pt x="1967345" y="1788160"/>
                </a:moveTo>
                <a:lnTo>
                  <a:pt x="1970143" y="1784626"/>
                </a:lnTo>
                <a:cubicBezTo>
                  <a:pt x="1972057" y="1782197"/>
                  <a:pt x="1971689" y="1778736"/>
                  <a:pt x="1969259" y="1776822"/>
                </a:cubicBezTo>
                <a:cubicBezTo>
                  <a:pt x="1966830" y="1774908"/>
                  <a:pt x="1963369" y="1775276"/>
                  <a:pt x="1961455" y="1777706"/>
                </a:cubicBezTo>
                <a:lnTo>
                  <a:pt x="1958657" y="1781240"/>
                </a:lnTo>
                <a:cubicBezTo>
                  <a:pt x="1956743" y="1783669"/>
                  <a:pt x="1957111" y="1787130"/>
                  <a:pt x="1959541" y="1789044"/>
                </a:cubicBezTo>
                <a:cubicBezTo>
                  <a:pt x="1960572" y="1789854"/>
                  <a:pt x="1961823" y="1790295"/>
                  <a:pt x="1963075" y="1790295"/>
                </a:cubicBezTo>
                <a:cubicBezTo>
                  <a:pt x="1964621" y="1790295"/>
                  <a:pt x="1966240" y="1789559"/>
                  <a:pt x="1967345" y="1788160"/>
                </a:cubicBezTo>
                <a:close/>
                <a:moveTo>
                  <a:pt x="1970805" y="1783596"/>
                </a:moveTo>
                <a:lnTo>
                  <a:pt x="2029115" y="1663148"/>
                </a:lnTo>
                <a:cubicBezTo>
                  <a:pt x="2030440" y="1660350"/>
                  <a:pt x="2029336" y="1657037"/>
                  <a:pt x="2026538" y="1655712"/>
                </a:cubicBezTo>
                <a:cubicBezTo>
                  <a:pt x="2023814" y="1654387"/>
                  <a:pt x="2020427" y="1655491"/>
                  <a:pt x="2019102" y="1658289"/>
                </a:cubicBezTo>
                <a:lnTo>
                  <a:pt x="1960792" y="1778736"/>
                </a:lnTo>
                <a:cubicBezTo>
                  <a:pt x="1959467" y="1781534"/>
                  <a:pt x="1960645" y="1784847"/>
                  <a:pt x="1963369" y="1786172"/>
                </a:cubicBezTo>
                <a:cubicBezTo>
                  <a:pt x="1964179" y="1786541"/>
                  <a:pt x="1964989" y="1786761"/>
                  <a:pt x="1965799" y="1786761"/>
                </a:cubicBezTo>
                <a:cubicBezTo>
                  <a:pt x="1967860" y="1786688"/>
                  <a:pt x="1969848" y="1785583"/>
                  <a:pt x="1970805" y="1783596"/>
                </a:cubicBezTo>
                <a:close/>
                <a:moveTo>
                  <a:pt x="2029115" y="1663074"/>
                </a:moveTo>
                <a:lnTo>
                  <a:pt x="2030514" y="1660277"/>
                </a:lnTo>
                <a:cubicBezTo>
                  <a:pt x="2031839" y="1657479"/>
                  <a:pt x="2030661" y="1654166"/>
                  <a:pt x="2027937" y="1652841"/>
                </a:cubicBezTo>
                <a:cubicBezTo>
                  <a:pt x="2025213" y="1651516"/>
                  <a:pt x="2021826" y="1652694"/>
                  <a:pt x="2020501" y="1655418"/>
                </a:cubicBezTo>
                <a:lnTo>
                  <a:pt x="2019102" y="1658215"/>
                </a:lnTo>
                <a:cubicBezTo>
                  <a:pt x="2017777" y="1661013"/>
                  <a:pt x="2018955" y="1664326"/>
                  <a:pt x="2021679" y="1665651"/>
                </a:cubicBezTo>
                <a:cubicBezTo>
                  <a:pt x="2022489" y="1666019"/>
                  <a:pt x="2023298" y="1666240"/>
                  <a:pt x="2024108" y="1666167"/>
                </a:cubicBezTo>
                <a:cubicBezTo>
                  <a:pt x="2026170" y="1666240"/>
                  <a:pt x="2028158" y="1665062"/>
                  <a:pt x="2029115" y="1663074"/>
                </a:cubicBezTo>
                <a:close/>
                <a:moveTo>
                  <a:pt x="2030882" y="1659320"/>
                </a:moveTo>
                <a:lnTo>
                  <a:pt x="2067840" y="1520025"/>
                </a:lnTo>
                <a:cubicBezTo>
                  <a:pt x="2068650" y="1517080"/>
                  <a:pt x="2066883" y="1513987"/>
                  <a:pt x="2063865" y="1513178"/>
                </a:cubicBezTo>
                <a:cubicBezTo>
                  <a:pt x="2060846" y="1512368"/>
                  <a:pt x="2057828" y="1514208"/>
                  <a:pt x="2057018" y="1517153"/>
                </a:cubicBezTo>
                <a:lnTo>
                  <a:pt x="2020059" y="1656448"/>
                </a:lnTo>
                <a:cubicBezTo>
                  <a:pt x="2019249" y="1659393"/>
                  <a:pt x="2021016" y="1662485"/>
                  <a:pt x="2024035" y="1663295"/>
                </a:cubicBezTo>
                <a:cubicBezTo>
                  <a:pt x="2024550" y="1663443"/>
                  <a:pt x="2024992" y="1663516"/>
                  <a:pt x="2025507" y="1663516"/>
                </a:cubicBezTo>
                <a:cubicBezTo>
                  <a:pt x="2027937" y="1663443"/>
                  <a:pt x="2030219" y="1661749"/>
                  <a:pt x="2030882" y="1659320"/>
                </a:cubicBezTo>
                <a:close/>
                <a:moveTo>
                  <a:pt x="2067988" y="1519067"/>
                </a:moveTo>
                <a:lnTo>
                  <a:pt x="2081019" y="1368876"/>
                </a:lnTo>
                <a:cubicBezTo>
                  <a:pt x="2081314" y="1365784"/>
                  <a:pt x="2079031" y="1363133"/>
                  <a:pt x="2075939" y="1362839"/>
                </a:cubicBezTo>
                <a:cubicBezTo>
                  <a:pt x="2072920" y="1362618"/>
                  <a:pt x="2070196" y="1364827"/>
                  <a:pt x="2069902" y="1367919"/>
                </a:cubicBezTo>
                <a:lnTo>
                  <a:pt x="2056871" y="1518110"/>
                </a:lnTo>
                <a:cubicBezTo>
                  <a:pt x="2056576" y="1521202"/>
                  <a:pt x="2058859" y="1523853"/>
                  <a:pt x="2061951" y="1524147"/>
                </a:cubicBezTo>
                <a:cubicBezTo>
                  <a:pt x="2062098" y="1524147"/>
                  <a:pt x="2062319" y="1524147"/>
                  <a:pt x="2062466" y="1524147"/>
                </a:cubicBezTo>
                <a:cubicBezTo>
                  <a:pt x="2065337" y="1524074"/>
                  <a:pt x="2067693" y="1521939"/>
                  <a:pt x="2067988" y="1519067"/>
                </a:cubicBezTo>
                <a:close/>
                <a:moveTo>
                  <a:pt x="2075939" y="1373956"/>
                </a:moveTo>
                <a:cubicBezTo>
                  <a:pt x="2079031" y="1373735"/>
                  <a:pt x="2081314" y="1371011"/>
                  <a:pt x="2081093" y="1367993"/>
                </a:cubicBezTo>
                <a:lnTo>
                  <a:pt x="2069018" y="1212132"/>
                </a:lnTo>
                <a:cubicBezTo>
                  <a:pt x="2068798" y="1209040"/>
                  <a:pt x="2065853" y="1206758"/>
                  <a:pt x="2063055" y="1206979"/>
                </a:cubicBezTo>
                <a:cubicBezTo>
                  <a:pt x="2059963" y="1207200"/>
                  <a:pt x="2057681" y="1209924"/>
                  <a:pt x="2057901" y="1212942"/>
                </a:cubicBezTo>
                <a:lnTo>
                  <a:pt x="2069976" y="1368802"/>
                </a:lnTo>
                <a:cubicBezTo>
                  <a:pt x="2070196" y="1371747"/>
                  <a:pt x="2072700" y="1373956"/>
                  <a:pt x="2075571" y="1373956"/>
                </a:cubicBezTo>
                <a:cubicBezTo>
                  <a:pt x="2075645" y="1373956"/>
                  <a:pt x="2075792" y="1373956"/>
                  <a:pt x="2075939" y="1373956"/>
                </a:cubicBezTo>
                <a:close/>
                <a:moveTo>
                  <a:pt x="2064748" y="1217875"/>
                </a:moveTo>
                <a:cubicBezTo>
                  <a:pt x="2067767" y="1217139"/>
                  <a:pt x="2069608" y="1214120"/>
                  <a:pt x="2068871" y="1211175"/>
                </a:cubicBezTo>
                <a:lnTo>
                  <a:pt x="2030514" y="1054873"/>
                </a:lnTo>
                <a:cubicBezTo>
                  <a:pt x="2029777" y="1051855"/>
                  <a:pt x="2026685" y="1050014"/>
                  <a:pt x="2023740" y="1050750"/>
                </a:cubicBezTo>
                <a:cubicBezTo>
                  <a:pt x="2020722" y="1051487"/>
                  <a:pt x="2018881" y="1054505"/>
                  <a:pt x="2019617" y="1057450"/>
                </a:cubicBezTo>
                <a:lnTo>
                  <a:pt x="2057975" y="1213752"/>
                </a:lnTo>
                <a:cubicBezTo>
                  <a:pt x="2058637" y="1216329"/>
                  <a:pt x="2060920" y="1218022"/>
                  <a:pt x="2063423" y="1218022"/>
                </a:cubicBezTo>
                <a:cubicBezTo>
                  <a:pt x="2063865" y="1218022"/>
                  <a:pt x="2064307" y="1218022"/>
                  <a:pt x="2064748" y="1217875"/>
                </a:cubicBezTo>
                <a:close/>
                <a:moveTo>
                  <a:pt x="2027053" y="1060910"/>
                </a:moveTo>
                <a:cubicBezTo>
                  <a:pt x="2029851" y="1059732"/>
                  <a:pt x="2031029" y="1056051"/>
                  <a:pt x="2029851" y="1053180"/>
                </a:cubicBezTo>
                <a:cubicBezTo>
                  <a:pt x="2028673" y="1050309"/>
                  <a:pt x="2025434" y="1048983"/>
                  <a:pt x="2022562" y="1050235"/>
                </a:cubicBezTo>
                <a:cubicBezTo>
                  <a:pt x="2019691" y="1051413"/>
                  <a:pt x="2018366" y="1054726"/>
                  <a:pt x="2019617" y="1057524"/>
                </a:cubicBezTo>
                <a:lnTo>
                  <a:pt x="2019985" y="1058407"/>
                </a:lnTo>
                <a:cubicBezTo>
                  <a:pt x="2020869" y="1060469"/>
                  <a:pt x="2022636" y="1061499"/>
                  <a:pt x="2024697" y="1061499"/>
                </a:cubicBezTo>
                <a:cubicBezTo>
                  <a:pt x="2025360" y="1061426"/>
                  <a:pt x="2026243" y="1061278"/>
                  <a:pt x="2027053" y="1060910"/>
                </a:cubicBezTo>
                <a:close/>
                <a:moveTo>
                  <a:pt x="2026832" y="1060469"/>
                </a:moveTo>
                <a:cubicBezTo>
                  <a:pt x="2029704" y="1059291"/>
                  <a:pt x="2031029" y="1056051"/>
                  <a:pt x="2029851" y="1053180"/>
                </a:cubicBezTo>
                <a:lnTo>
                  <a:pt x="1968155" y="904019"/>
                </a:lnTo>
                <a:cubicBezTo>
                  <a:pt x="1966977" y="901148"/>
                  <a:pt x="1963737" y="899749"/>
                  <a:pt x="1960866" y="901001"/>
                </a:cubicBezTo>
                <a:cubicBezTo>
                  <a:pt x="1957995" y="902179"/>
                  <a:pt x="1956670" y="905418"/>
                  <a:pt x="1957848" y="908289"/>
                </a:cubicBezTo>
                <a:lnTo>
                  <a:pt x="2019544" y="1057450"/>
                </a:lnTo>
                <a:cubicBezTo>
                  <a:pt x="2020427" y="1059585"/>
                  <a:pt x="2022562" y="1060910"/>
                  <a:pt x="2024697" y="1060910"/>
                </a:cubicBezTo>
                <a:cubicBezTo>
                  <a:pt x="2025434" y="1060910"/>
                  <a:pt x="2026096" y="1060763"/>
                  <a:pt x="2026832" y="1060469"/>
                </a:cubicBezTo>
                <a:close/>
                <a:moveTo>
                  <a:pt x="9226812" y="1395380"/>
                </a:moveTo>
                <a:cubicBezTo>
                  <a:pt x="9227769" y="1392436"/>
                  <a:pt x="9226150" y="1389343"/>
                  <a:pt x="9223205" y="1388386"/>
                </a:cubicBezTo>
                <a:lnTo>
                  <a:pt x="9166661" y="1370422"/>
                </a:lnTo>
                <a:cubicBezTo>
                  <a:pt x="9163717" y="1369465"/>
                  <a:pt x="9160625" y="1371085"/>
                  <a:pt x="9159668" y="1374030"/>
                </a:cubicBezTo>
                <a:cubicBezTo>
                  <a:pt x="9158711" y="1376975"/>
                  <a:pt x="9160330" y="1380067"/>
                  <a:pt x="9163275" y="1381024"/>
                </a:cubicBezTo>
                <a:lnTo>
                  <a:pt x="9219818" y="1398988"/>
                </a:lnTo>
                <a:cubicBezTo>
                  <a:pt x="9220407" y="1399135"/>
                  <a:pt x="9220995" y="1399282"/>
                  <a:pt x="9221511" y="1399282"/>
                </a:cubicBezTo>
                <a:cubicBezTo>
                  <a:pt x="9223941" y="1399282"/>
                  <a:pt x="9226076" y="1397736"/>
                  <a:pt x="9226812" y="1395380"/>
                </a:cubicBezTo>
                <a:close/>
                <a:moveTo>
                  <a:pt x="9349910" y="1396190"/>
                </a:moveTo>
                <a:cubicBezTo>
                  <a:pt x="9349983" y="1393098"/>
                  <a:pt x="9347554" y="1390595"/>
                  <a:pt x="9344462" y="1390521"/>
                </a:cubicBezTo>
                <a:lnTo>
                  <a:pt x="9221659" y="1388092"/>
                </a:lnTo>
                <a:cubicBezTo>
                  <a:pt x="9218125" y="1388239"/>
                  <a:pt x="9216063" y="1390448"/>
                  <a:pt x="9215990" y="1393540"/>
                </a:cubicBezTo>
                <a:cubicBezTo>
                  <a:pt x="9215916" y="1396632"/>
                  <a:pt x="9218345" y="1399135"/>
                  <a:pt x="9221438" y="1399209"/>
                </a:cubicBezTo>
                <a:lnTo>
                  <a:pt x="9344241" y="1401638"/>
                </a:lnTo>
                <a:cubicBezTo>
                  <a:pt x="9344314" y="1401638"/>
                  <a:pt x="9344314" y="1401638"/>
                  <a:pt x="9344388" y="1401638"/>
                </a:cubicBezTo>
                <a:cubicBezTo>
                  <a:pt x="9347407" y="1401638"/>
                  <a:pt x="9349836" y="1399282"/>
                  <a:pt x="9349910" y="1396190"/>
                </a:cubicBezTo>
                <a:close/>
                <a:moveTo>
                  <a:pt x="9468885" y="1415332"/>
                </a:moveTo>
                <a:cubicBezTo>
                  <a:pt x="9469400" y="1412314"/>
                  <a:pt x="9467266" y="1409443"/>
                  <a:pt x="9464247" y="1409001"/>
                </a:cubicBezTo>
                <a:lnTo>
                  <a:pt x="9345198" y="1390669"/>
                </a:lnTo>
                <a:cubicBezTo>
                  <a:pt x="9342180" y="1390153"/>
                  <a:pt x="9339308" y="1392288"/>
                  <a:pt x="9338866" y="1395307"/>
                </a:cubicBezTo>
                <a:cubicBezTo>
                  <a:pt x="9338425" y="1398325"/>
                  <a:pt x="9340487" y="1401197"/>
                  <a:pt x="9343505" y="1401638"/>
                </a:cubicBezTo>
                <a:lnTo>
                  <a:pt x="9462554" y="1419971"/>
                </a:lnTo>
                <a:cubicBezTo>
                  <a:pt x="9462848" y="1420044"/>
                  <a:pt x="9463142" y="1420044"/>
                  <a:pt x="9463437" y="1420044"/>
                </a:cubicBezTo>
                <a:cubicBezTo>
                  <a:pt x="9466087" y="1420044"/>
                  <a:pt x="9468444" y="1418056"/>
                  <a:pt x="9468885" y="1415332"/>
                </a:cubicBezTo>
                <a:close/>
                <a:moveTo>
                  <a:pt x="9522188" y="1459285"/>
                </a:moveTo>
                <a:cubicBezTo>
                  <a:pt x="9524029" y="1456856"/>
                  <a:pt x="9523587" y="1453322"/>
                  <a:pt x="9521157" y="1451481"/>
                </a:cubicBezTo>
                <a:lnTo>
                  <a:pt x="9466823" y="1410105"/>
                </a:lnTo>
                <a:cubicBezTo>
                  <a:pt x="9464394" y="1408265"/>
                  <a:pt x="9460860" y="1408706"/>
                  <a:pt x="9459020" y="1411136"/>
                </a:cubicBezTo>
                <a:cubicBezTo>
                  <a:pt x="9457179" y="1413565"/>
                  <a:pt x="9457620" y="1417099"/>
                  <a:pt x="9460051" y="1418940"/>
                </a:cubicBezTo>
                <a:lnTo>
                  <a:pt x="9514385" y="1460390"/>
                </a:lnTo>
                <a:cubicBezTo>
                  <a:pt x="9515415" y="1461200"/>
                  <a:pt x="9516593" y="1461568"/>
                  <a:pt x="9517771" y="1461494"/>
                </a:cubicBezTo>
                <a:cubicBezTo>
                  <a:pt x="9519390" y="1461420"/>
                  <a:pt x="9521084" y="1460684"/>
                  <a:pt x="9522188" y="1459285"/>
                </a:cubicBezTo>
                <a:close/>
                <a:moveTo>
                  <a:pt x="9569160" y="1519730"/>
                </a:moveTo>
                <a:cubicBezTo>
                  <a:pt x="9571589" y="1517816"/>
                  <a:pt x="9571958" y="1514282"/>
                  <a:pt x="9569970" y="1511926"/>
                </a:cubicBezTo>
                <a:lnTo>
                  <a:pt x="9522041" y="1452438"/>
                </a:lnTo>
                <a:cubicBezTo>
                  <a:pt x="9520126" y="1450009"/>
                  <a:pt x="9516593" y="1449641"/>
                  <a:pt x="9514237" y="1451555"/>
                </a:cubicBezTo>
                <a:cubicBezTo>
                  <a:pt x="9511807" y="1453469"/>
                  <a:pt x="9511439" y="1457003"/>
                  <a:pt x="9513354" y="1459359"/>
                </a:cubicBezTo>
                <a:lnTo>
                  <a:pt x="9561283" y="1518847"/>
                </a:lnTo>
                <a:cubicBezTo>
                  <a:pt x="9562386" y="1520245"/>
                  <a:pt x="9564007" y="1520908"/>
                  <a:pt x="9565700" y="1520908"/>
                </a:cubicBezTo>
                <a:cubicBezTo>
                  <a:pt x="9566878" y="1520982"/>
                  <a:pt x="9568129" y="1520540"/>
                  <a:pt x="9569160" y="1519730"/>
                </a:cubicBezTo>
                <a:close/>
                <a:moveTo>
                  <a:pt x="9607150" y="1592912"/>
                </a:moveTo>
                <a:cubicBezTo>
                  <a:pt x="9609874" y="1591439"/>
                  <a:pt x="9610904" y="1588052"/>
                  <a:pt x="9609431" y="1585402"/>
                </a:cubicBezTo>
                <a:lnTo>
                  <a:pt x="9570559" y="1512736"/>
                </a:lnTo>
                <a:cubicBezTo>
                  <a:pt x="9569086" y="1510012"/>
                  <a:pt x="9565700" y="1508981"/>
                  <a:pt x="9563049" y="1510454"/>
                </a:cubicBezTo>
                <a:cubicBezTo>
                  <a:pt x="9560325" y="1511926"/>
                  <a:pt x="9559295" y="1515313"/>
                  <a:pt x="9560767" y="1517963"/>
                </a:cubicBezTo>
                <a:lnTo>
                  <a:pt x="9599640" y="1590629"/>
                </a:lnTo>
                <a:cubicBezTo>
                  <a:pt x="9600671" y="1592543"/>
                  <a:pt x="9602585" y="1593574"/>
                  <a:pt x="9604573" y="1593574"/>
                </a:cubicBezTo>
                <a:cubicBezTo>
                  <a:pt x="9605456" y="1593574"/>
                  <a:pt x="9606340" y="1593353"/>
                  <a:pt x="9607150" y="1592912"/>
                </a:cubicBezTo>
                <a:close/>
                <a:moveTo>
                  <a:pt x="9633580" y="1673897"/>
                </a:moveTo>
                <a:cubicBezTo>
                  <a:pt x="9636525" y="1672940"/>
                  <a:pt x="9638071" y="1669774"/>
                  <a:pt x="9637040" y="1666829"/>
                </a:cubicBezTo>
                <a:lnTo>
                  <a:pt x="9609800" y="1586212"/>
                </a:lnTo>
                <a:cubicBezTo>
                  <a:pt x="9608843" y="1583267"/>
                  <a:pt x="9605677" y="1581721"/>
                  <a:pt x="9602732" y="1582751"/>
                </a:cubicBezTo>
                <a:cubicBezTo>
                  <a:pt x="9599787" y="1583709"/>
                  <a:pt x="9598241" y="1586874"/>
                  <a:pt x="9599271" y="1589819"/>
                </a:cubicBezTo>
                <a:lnTo>
                  <a:pt x="9626513" y="1670437"/>
                </a:lnTo>
                <a:cubicBezTo>
                  <a:pt x="9627322" y="1672793"/>
                  <a:pt x="9629458" y="1674265"/>
                  <a:pt x="9631813" y="1674191"/>
                </a:cubicBezTo>
                <a:cubicBezTo>
                  <a:pt x="9632402" y="1674191"/>
                  <a:pt x="9632991" y="1674044"/>
                  <a:pt x="9633580" y="1673897"/>
                </a:cubicBezTo>
                <a:close/>
                <a:moveTo>
                  <a:pt x="9650072" y="1758564"/>
                </a:moveTo>
                <a:cubicBezTo>
                  <a:pt x="9653090" y="1757975"/>
                  <a:pt x="9655078" y="1755030"/>
                  <a:pt x="9654415" y="1752011"/>
                </a:cubicBezTo>
                <a:lnTo>
                  <a:pt x="9637261" y="1667492"/>
                </a:lnTo>
                <a:cubicBezTo>
                  <a:pt x="9636673" y="1664473"/>
                  <a:pt x="9633654" y="1662559"/>
                  <a:pt x="9630709" y="1663148"/>
                </a:cubicBezTo>
                <a:cubicBezTo>
                  <a:pt x="9627690" y="1663737"/>
                  <a:pt x="9625703" y="1666682"/>
                  <a:pt x="9626365" y="1669700"/>
                </a:cubicBezTo>
                <a:lnTo>
                  <a:pt x="9643519" y="1754220"/>
                </a:lnTo>
                <a:cubicBezTo>
                  <a:pt x="9644035" y="1756870"/>
                  <a:pt x="9646390" y="1758711"/>
                  <a:pt x="9649041" y="1758711"/>
                </a:cubicBezTo>
                <a:cubicBezTo>
                  <a:pt x="9649336" y="1758711"/>
                  <a:pt x="9649704" y="1758637"/>
                  <a:pt x="9650072" y="1758564"/>
                </a:cubicBezTo>
                <a:close/>
                <a:moveTo>
                  <a:pt x="9658096" y="1843010"/>
                </a:moveTo>
                <a:cubicBezTo>
                  <a:pt x="9661189" y="1842715"/>
                  <a:pt x="9663398" y="1839991"/>
                  <a:pt x="9663103" y="1836899"/>
                </a:cubicBezTo>
                <a:lnTo>
                  <a:pt x="9654489" y="1752600"/>
                </a:lnTo>
                <a:cubicBezTo>
                  <a:pt x="9654195" y="1749508"/>
                  <a:pt x="9651324" y="1747373"/>
                  <a:pt x="9648378" y="1747594"/>
                </a:cubicBezTo>
                <a:cubicBezTo>
                  <a:pt x="9645286" y="1747888"/>
                  <a:pt x="9643078" y="1750612"/>
                  <a:pt x="9643372" y="1753705"/>
                </a:cubicBezTo>
                <a:lnTo>
                  <a:pt x="9651986" y="1838003"/>
                </a:lnTo>
                <a:cubicBezTo>
                  <a:pt x="9652281" y="1840874"/>
                  <a:pt x="9654710" y="1843010"/>
                  <a:pt x="9657581" y="1843010"/>
                </a:cubicBezTo>
                <a:cubicBezTo>
                  <a:pt x="9657729" y="1843010"/>
                  <a:pt x="9657950" y="1843010"/>
                  <a:pt x="9658096" y="1843010"/>
                </a:cubicBezTo>
                <a:close/>
                <a:moveTo>
                  <a:pt x="9659348" y="1922891"/>
                </a:moveTo>
                <a:cubicBezTo>
                  <a:pt x="9662441" y="1922817"/>
                  <a:pt x="9664870" y="1920240"/>
                  <a:pt x="9664796" y="1917222"/>
                </a:cubicBezTo>
                <a:lnTo>
                  <a:pt x="9663103" y="1837340"/>
                </a:lnTo>
                <a:cubicBezTo>
                  <a:pt x="9663029" y="1834248"/>
                  <a:pt x="9660526" y="1831892"/>
                  <a:pt x="9657508" y="1831892"/>
                </a:cubicBezTo>
                <a:cubicBezTo>
                  <a:pt x="9657508" y="1831892"/>
                  <a:pt x="9657434" y="1831892"/>
                  <a:pt x="9657434" y="1831892"/>
                </a:cubicBezTo>
                <a:cubicBezTo>
                  <a:pt x="9654342" y="1831966"/>
                  <a:pt x="9651912" y="1834543"/>
                  <a:pt x="9651986" y="1837561"/>
                </a:cubicBezTo>
                <a:lnTo>
                  <a:pt x="9653679" y="1917443"/>
                </a:lnTo>
                <a:cubicBezTo>
                  <a:pt x="9653753" y="1920535"/>
                  <a:pt x="9656256" y="1922891"/>
                  <a:pt x="9659275" y="1922891"/>
                </a:cubicBezTo>
                <a:cubicBezTo>
                  <a:pt x="9659348" y="1922891"/>
                  <a:pt x="9659348" y="1922891"/>
                  <a:pt x="9659348" y="1922891"/>
                </a:cubicBezTo>
                <a:close/>
                <a:moveTo>
                  <a:pt x="9661336" y="1988783"/>
                </a:moveTo>
                <a:lnTo>
                  <a:pt x="9664796" y="1917516"/>
                </a:lnTo>
                <a:cubicBezTo>
                  <a:pt x="9664944" y="1914424"/>
                  <a:pt x="9662588" y="1911847"/>
                  <a:pt x="9659496" y="1911700"/>
                </a:cubicBezTo>
                <a:cubicBezTo>
                  <a:pt x="9656256" y="1911626"/>
                  <a:pt x="9653826" y="1913909"/>
                  <a:pt x="9653679" y="1917001"/>
                </a:cubicBezTo>
                <a:lnTo>
                  <a:pt x="9650219" y="1988268"/>
                </a:lnTo>
                <a:cubicBezTo>
                  <a:pt x="9650072" y="1991360"/>
                  <a:pt x="9652428" y="1993937"/>
                  <a:pt x="9655520" y="1994084"/>
                </a:cubicBezTo>
                <a:cubicBezTo>
                  <a:pt x="9655593" y="1994084"/>
                  <a:pt x="9655741" y="1994084"/>
                  <a:pt x="9655814" y="1994084"/>
                </a:cubicBezTo>
                <a:cubicBezTo>
                  <a:pt x="9658760" y="1994084"/>
                  <a:pt x="9661189" y="1991802"/>
                  <a:pt x="9661336" y="1988783"/>
                </a:cubicBezTo>
                <a:close/>
                <a:moveTo>
                  <a:pt x="9652133" y="2055781"/>
                </a:moveTo>
                <a:lnTo>
                  <a:pt x="9661336" y="1989299"/>
                </a:lnTo>
                <a:cubicBezTo>
                  <a:pt x="9661777" y="1986280"/>
                  <a:pt x="9659643" y="1983409"/>
                  <a:pt x="9656550" y="1983041"/>
                </a:cubicBezTo>
                <a:cubicBezTo>
                  <a:pt x="9653532" y="1982673"/>
                  <a:pt x="9650661" y="1984734"/>
                  <a:pt x="9650293" y="1987826"/>
                </a:cubicBezTo>
                <a:lnTo>
                  <a:pt x="9641090" y="2054308"/>
                </a:lnTo>
                <a:cubicBezTo>
                  <a:pt x="9640648" y="2057327"/>
                  <a:pt x="9642783" y="2060198"/>
                  <a:pt x="9645875" y="2060566"/>
                </a:cubicBezTo>
                <a:cubicBezTo>
                  <a:pt x="9646169" y="2060566"/>
                  <a:pt x="9646390" y="2060640"/>
                  <a:pt x="9646685" y="2060640"/>
                </a:cubicBezTo>
                <a:cubicBezTo>
                  <a:pt x="9649336" y="2060566"/>
                  <a:pt x="9651691" y="2058578"/>
                  <a:pt x="9652133" y="2055781"/>
                </a:cubicBezTo>
                <a:close/>
                <a:moveTo>
                  <a:pt x="9636599" y="2122042"/>
                </a:moveTo>
                <a:lnTo>
                  <a:pt x="9651986" y="2056370"/>
                </a:lnTo>
                <a:cubicBezTo>
                  <a:pt x="9652648" y="2053351"/>
                  <a:pt x="9650808" y="2050406"/>
                  <a:pt x="9647790" y="2049670"/>
                </a:cubicBezTo>
                <a:cubicBezTo>
                  <a:pt x="9644771" y="2049007"/>
                  <a:pt x="9641826" y="2050848"/>
                  <a:pt x="9641090" y="2053866"/>
                </a:cubicBezTo>
                <a:lnTo>
                  <a:pt x="9625703" y="2119538"/>
                </a:lnTo>
                <a:cubicBezTo>
                  <a:pt x="9625040" y="2122557"/>
                  <a:pt x="9626880" y="2125502"/>
                  <a:pt x="9629899" y="2126238"/>
                </a:cubicBezTo>
                <a:cubicBezTo>
                  <a:pt x="9630341" y="2126312"/>
                  <a:pt x="9630782" y="2126385"/>
                  <a:pt x="9631225" y="2126385"/>
                </a:cubicBezTo>
                <a:cubicBezTo>
                  <a:pt x="9633727" y="2126312"/>
                  <a:pt x="9636009" y="2124545"/>
                  <a:pt x="9636599" y="2122042"/>
                </a:cubicBezTo>
                <a:close/>
                <a:moveTo>
                  <a:pt x="9614512" y="2191247"/>
                </a:moveTo>
                <a:lnTo>
                  <a:pt x="9636525" y="2122410"/>
                </a:lnTo>
                <a:cubicBezTo>
                  <a:pt x="9637482" y="2119465"/>
                  <a:pt x="9635863" y="2116372"/>
                  <a:pt x="9632918" y="2115415"/>
                </a:cubicBezTo>
                <a:cubicBezTo>
                  <a:pt x="9629973" y="2114532"/>
                  <a:pt x="9626806" y="2116078"/>
                  <a:pt x="9625923" y="2119023"/>
                </a:cubicBezTo>
                <a:lnTo>
                  <a:pt x="9603910" y="2187861"/>
                </a:lnTo>
                <a:cubicBezTo>
                  <a:pt x="9602953" y="2190806"/>
                  <a:pt x="9604573" y="2193898"/>
                  <a:pt x="9607517" y="2194855"/>
                </a:cubicBezTo>
                <a:cubicBezTo>
                  <a:pt x="9608107" y="2195002"/>
                  <a:pt x="9608695" y="2195149"/>
                  <a:pt x="9609284" y="2195149"/>
                </a:cubicBezTo>
                <a:cubicBezTo>
                  <a:pt x="9611567" y="2195149"/>
                  <a:pt x="9613702" y="2193603"/>
                  <a:pt x="9614512" y="2191247"/>
                </a:cubicBezTo>
                <a:close/>
                <a:moveTo>
                  <a:pt x="9585357" y="2267447"/>
                </a:moveTo>
                <a:lnTo>
                  <a:pt x="9614438" y="2191615"/>
                </a:lnTo>
                <a:cubicBezTo>
                  <a:pt x="9615543" y="2188744"/>
                  <a:pt x="9614070" y="2185505"/>
                  <a:pt x="9611198" y="2184400"/>
                </a:cubicBezTo>
                <a:cubicBezTo>
                  <a:pt x="9608254" y="2183296"/>
                  <a:pt x="9605088" y="2184695"/>
                  <a:pt x="9603983" y="2187640"/>
                </a:cubicBezTo>
                <a:lnTo>
                  <a:pt x="9574903" y="2263472"/>
                </a:lnTo>
                <a:cubicBezTo>
                  <a:pt x="9573798" y="2266343"/>
                  <a:pt x="9575270" y="2269582"/>
                  <a:pt x="9578142" y="2270687"/>
                </a:cubicBezTo>
                <a:cubicBezTo>
                  <a:pt x="9578805" y="2270908"/>
                  <a:pt x="9579541" y="2271055"/>
                  <a:pt x="9580203" y="2271055"/>
                </a:cubicBezTo>
                <a:cubicBezTo>
                  <a:pt x="9582412" y="2270981"/>
                  <a:pt x="9584473" y="2269656"/>
                  <a:pt x="9585357" y="2267447"/>
                </a:cubicBezTo>
                <a:close/>
                <a:moveTo>
                  <a:pt x="9550533" y="2348580"/>
                </a:moveTo>
                <a:lnTo>
                  <a:pt x="9585210" y="2267595"/>
                </a:lnTo>
                <a:cubicBezTo>
                  <a:pt x="9586387" y="2264797"/>
                  <a:pt x="9585136" y="2261484"/>
                  <a:pt x="9582265" y="2260306"/>
                </a:cubicBezTo>
                <a:cubicBezTo>
                  <a:pt x="9579467" y="2259128"/>
                  <a:pt x="9576154" y="2260379"/>
                  <a:pt x="9574976" y="2263251"/>
                </a:cubicBezTo>
                <a:lnTo>
                  <a:pt x="9540299" y="2344236"/>
                </a:lnTo>
                <a:cubicBezTo>
                  <a:pt x="9539122" y="2347034"/>
                  <a:pt x="9540373" y="2350347"/>
                  <a:pt x="9543244" y="2351525"/>
                </a:cubicBezTo>
                <a:cubicBezTo>
                  <a:pt x="9543980" y="2351819"/>
                  <a:pt x="9544717" y="2351967"/>
                  <a:pt x="9545453" y="2351967"/>
                </a:cubicBezTo>
                <a:cubicBezTo>
                  <a:pt x="9547589" y="2351967"/>
                  <a:pt x="9549649" y="2350715"/>
                  <a:pt x="9550533" y="2348580"/>
                </a:cubicBezTo>
                <a:close/>
                <a:moveTo>
                  <a:pt x="9511587" y="2432952"/>
                </a:moveTo>
                <a:lnTo>
                  <a:pt x="9550533" y="2348727"/>
                </a:lnTo>
                <a:cubicBezTo>
                  <a:pt x="9551859" y="2345930"/>
                  <a:pt x="9550607" y="2342617"/>
                  <a:pt x="9547809" y="2341365"/>
                </a:cubicBezTo>
                <a:cubicBezTo>
                  <a:pt x="9545011" y="2340113"/>
                  <a:pt x="9541698" y="2341291"/>
                  <a:pt x="9540447" y="2344089"/>
                </a:cubicBezTo>
                <a:lnTo>
                  <a:pt x="9501501" y="2428314"/>
                </a:lnTo>
                <a:cubicBezTo>
                  <a:pt x="9500175" y="2431112"/>
                  <a:pt x="9501427" y="2434425"/>
                  <a:pt x="9504225" y="2435676"/>
                </a:cubicBezTo>
                <a:cubicBezTo>
                  <a:pt x="9504961" y="2436044"/>
                  <a:pt x="9505770" y="2436192"/>
                  <a:pt x="9506580" y="2436192"/>
                </a:cubicBezTo>
                <a:cubicBezTo>
                  <a:pt x="9508642" y="2436118"/>
                  <a:pt x="9510630" y="2434940"/>
                  <a:pt x="9511587" y="2432952"/>
                </a:cubicBezTo>
                <a:close/>
                <a:moveTo>
                  <a:pt x="9469695" y="2518797"/>
                </a:moveTo>
                <a:lnTo>
                  <a:pt x="9511513" y="2433100"/>
                </a:lnTo>
                <a:cubicBezTo>
                  <a:pt x="9512838" y="2430302"/>
                  <a:pt x="9511733" y="2426989"/>
                  <a:pt x="9508937" y="2425664"/>
                </a:cubicBezTo>
                <a:cubicBezTo>
                  <a:pt x="9506212" y="2424338"/>
                  <a:pt x="9502825" y="2425443"/>
                  <a:pt x="9501501" y="2428240"/>
                </a:cubicBezTo>
                <a:lnTo>
                  <a:pt x="9459682" y="2513938"/>
                </a:lnTo>
                <a:cubicBezTo>
                  <a:pt x="9458357" y="2516735"/>
                  <a:pt x="9459461" y="2520049"/>
                  <a:pt x="9462259" y="2521374"/>
                </a:cubicBezTo>
                <a:cubicBezTo>
                  <a:pt x="9463069" y="2521742"/>
                  <a:pt x="9463878" y="2521963"/>
                  <a:pt x="9464763" y="2521963"/>
                </a:cubicBezTo>
                <a:cubicBezTo>
                  <a:pt x="9466750" y="2521889"/>
                  <a:pt x="9468738" y="2520711"/>
                  <a:pt x="9469695" y="2518797"/>
                </a:cubicBezTo>
                <a:close/>
                <a:moveTo>
                  <a:pt x="9426257" y="2604421"/>
                </a:moveTo>
                <a:lnTo>
                  <a:pt x="9469695" y="2518871"/>
                </a:lnTo>
                <a:cubicBezTo>
                  <a:pt x="9471094" y="2516147"/>
                  <a:pt x="9469990" y="2512760"/>
                  <a:pt x="9467266" y="2511361"/>
                </a:cubicBezTo>
                <a:cubicBezTo>
                  <a:pt x="9464542" y="2509962"/>
                  <a:pt x="9461154" y="2511066"/>
                  <a:pt x="9459756" y="2513791"/>
                </a:cubicBezTo>
                <a:lnTo>
                  <a:pt x="9416318" y="2599341"/>
                </a:lnTo>
                <a:cubicBezTo>
                  <a:pt x="9414920" y="2602065"/>
                  <a:pt x="9416023" y="2605451"/>
                  <a:pt x="9418748" y="2606850"/>
                </a:cubicBezTo>
                <a:cubicBezTo>
                  <a:pt x="9419558" y="2607292"/>
                  <a:pt x="9420441" y="2607439"/>
                  <a:pt x="9421325" y="2607439"/>
                </a:cubicBezTo>
                <a:cubicBezTo>
                  <a:pt x="9423313" y="2607439"/>
                  <a:pt x="9425226" y="2606335"/>
                  <a:pt x="9426257" y="2604421"/>
                </a:cubicBezTo>
                <a:close/>
                <a:moveTo>
                  <a:pt x="9383482" y="2686731"/>
                </a:moveTo>
                <a:lnTo>
                  <a:pt x="9426257" y="2604421"/>
                </a:lnTo>
                <a:cubicBezTo>
                  <a:pt x="9427656" y="2601697"/>
                  <a:pt x="9426625" y="2598310"/>
                  <a:pt x="9423901" y="2596911"/>
                </a:cubicBezTo>
                <a:cubicBezTo>
                  <a:pt x="9421177" y="2595512"/>
                  <a:pt x="9417791" y="2596543"/>
                  <a:pt x="9416392" y="2599267"/>
                </a:cubicBezTo>
                <a:lnTo>
                  <a:pt x="9373617" y="2681578"/>
                </a:lnTo>
                <a:cubicBezTo>
                  <a:pt x="9372218" y="2684302"/>
                  <a:pt x="9373249" y="2687688"/>
                  <a:pt x="9375973" y="2689087"/>
                </a:cubicBezTo>
                <a:cubicBezTo>
                  <a:pt x="9376782" y="2689529"/>
                  <a:pt x="9377666" y="2689750"/>
                  <a:pt x="9378549" y="2689676"/>
                </a:cubicBezTo>
                <a:cubicBezTo>
                  <a:pt x="9380537" y="2689750"/>
                  <a:pt x="9382451" y="2688646"/>
                  <a:pt x="9383482" y="2686731"/>
                </a:cubicBezTo>
                <a:close/>
                <a:moveTo>
                  <a:pt x="9343505" y="2762784"/>
                </a:moveTo>
                <a:lnTo>
                  <a:pt x="9383409" y="2686805"/>
                </a:lnTo>
                <a:cubicBezTo>
                  <a:pt x="9384807" y="2684081"/>
                  <a:pt x="9383777" y="2680694"/>
                  <a:pt x="9381052" y="2679296"/>
                </a:cubicBezTo>
                <a:cubicBezTo>
                  <a:pt x="9378402" y="2677897"/>
                  <a:pt x="9374942" y="2678927"/>
                  <a:pt x="9373543" y="2681651"/>
                </a:cubicBezTo>
                <a:lnTo>
                  <a:pt x="9333639" y="2757630"/>
                </a:lnTo>
                <a:cubicBezTo>
                  <a:pt x="9332241" y="2760355"/>
                  <a:pt x="9333271" y="2763741"/>
                  <a:pt x="9335995" y="2765140"/>
                </a:cubicBezTo>
                <a:cubicBezTo>
                  <a:pt x="9336805" y="2765582"/>
                  <a:pt x="9337763" y="2765803"/>
                  <a:pt x="9338646" y="2765803"/>
                </a:cubicBezTo>
                <a:cubicBezTo>
                  <a:pt x="9340633" y="2765729"/>
                  <a:pt x="9342547" y="2764625"/>
                  <a:pt x="9343505" y="2762784"/>
                </a:cubicBezTo>
                <a:close/>
                <a:moveTo>
                  <a:pt x="9308607" y="2829487"/>
                </a:moveTo>
                <a:lnTo>
                  <a:pt x="9343505" y="2762711"/>
                </a:lnTo>
                <a:cubicBezTo>
                  <a:pt x="9344904" y="2759986"/>
                  <a:pt x="9343873" y="2756600"/>
                  <a:pt x="9341149" y="2755201"/>
                </a:cubicBezTo>
                <a:cubicBezTo>
                  <a:pt x="9338425" y="2753802"/>
                  <a:pt x="9335038" y="2754833"/>
                  <a:pt x="9333639" y="2757557"/>
                </a:cubicBezTo>
                <a:lnTo>
                  <a:pt x="9298742" y="2824333"/>
                </a:lnTo>
                <a:cubicBezTo>
                  <a:pt x="9297343" y="2827057"/>
                  <a:pt x="9298373" y="2830444"/>
                  <a:pt x="9301098" y="2831843"/>
                </a:cubicBezTo>
                <a:cubicBezTo>
                  <a:pt x="9301907" y="2832285"/>
                  <a:pt x="9302864" y="2832505"/>
                  <a:pt x="9303748" y="2832505"/>
                </a:cubicBezTo>
                <a:cubicBezTo>
                  <a:pt x="9305736" y="2832505"/>
                  <a:pt x="9307650" y="2831401"/>
                  <a:pt x="9308607" y="2829487"/>
                </a:cubicBezTo>
                <a:close/>
                <a:moveTo>
                  <a:pt x="9280851" y="2883968"/>
                </a:moveTo>
                <a:lnTo>
                  <a:pt x="9308681" y="2829413"/>
                </a:lnTo>
                <a:cubicBezTo>
                  <a:pt x="9310080" y="2826689"/>
                  <a:pt x="9308976" y="2823302"/>
                  <a:pt x="9306252" y="2821904"/>
                </a:cubicBezTo>
                <a:cubicBezTo>
                  <a:pt x="9303454" y="2820505"/>
                  <a:pt x="9300140" y="2821609"/>
                  <a:pt x="9298742" y="2824333"/>
                </a:cubicBezTo>
                <a:lnTo>
                  <a:pt x="9270986" y="2878888"/>
                </a:lnTo>
                <a:cubicBezTo>
                  <a:pt x="9269587" y="2881612"/>
                  <a:pt x="9270691" y="2884999"/>
                  <a:pt x="9273415" y="2886397"/>
                </a:cubicBezTo>
                <a:cubicBezTo>
                  <a:pt x="9274226" y="2886839"/>
                  <a:pt x="9275109" y="2886987"/>
                  <a:pt x="9275993" y="2886987"/>
                </a:cubicBezTo>
                <a:cubicBezTo>
                  <a:pt x="9277980" y="2886987"/>
                  <a:pt x="9279894" y="2885882"/>
                  <a:pt x="9280851" y="2883968"/>
                </a:cubicBezTo>
                <a:close/>
                <a:moveTo>
                  <a:pt x="9253096" y="2938744"/>
                </a:moveTo>
                <a:lnTo>
                  <a:pt x="9280851" y="2883968"/>
                </a:lnTo>
                <a:cubicBezTo>
                  <a:pt x="9282250" y="2881244"/>
                  <a:pt x="9281146" y="2877857"/>
                  <a:pt x="9278422" y="2876458"/>
                </a:cubicBezTo>
                <a:cubicBezTo>
                  <a:pt x="9275698" y="2875060"/>
                  <a:pt x="9272311" y="2876164"/>
                  <a:pt x="9270912" y="2878888"/>
                </a:cubicBezTo>
                <a:lnTo>
                  <a:pt x="9243156" y="2933664"/>
                </a:lnTo>
                <a:cubicBezTo>
                  <a:pt x="9241758" y="2936388"/>
                  <a:pt x="9242862" y="2939774"/>
                  <a:pt x="9245586" y="2941173"/>
                </a:cubicBezTo>
                <a:cubicBezTo>
                  <a:pt x="9246396" y="2941615"/>
                  <a:pt x="9247279" y="2941762"/>
                  <a:pt x="9248163" y="2941762"/>
                </a:cubicBezTo>
                <a:cubicBezTo>
                  <a:pt x="9250225" y="2941762"/>
                  <a:pt x="9252139" y="2940658"/>
                  <a:pt x="9253096" y="2938744"/>
                </a:cubicBezTo>
                <a:close/>
                <a:moveTo>
                  <a:pt x="9218419" y="3005962"/>
                </a:moveTo>
                <a:lnTo>
                  <a:pt x="9253096" y="2938744"/>
                </a:lnTo>
                <a:cubicBezTo>
                  <a:pt x="9254494" y="2936020"/>
                  <a:pt x="9253464" y="2932633"/>
                  <a:pt x="9250666" y="2931234"/>
                </a:cubicBezTo>
                <a:cubicBezTo>
                  <a:pt x="9247942" y="2929835"/>
                  <a:pt x="9244555" y="2930866"/>
                  <a:pt x="9243156" y="2933664"/>
                </a:cubicBezTo>
                <a:lnTo>
                  <a:pt x="9208480" y="3000882"/>
                </a:lnTo>
                <a:cubicBezTo>
                  <a:pt x="9207081" y="3003606"/>
                  <a:pt x="9208111" y="3006992"/>
                  <a:pt x="9210909" y="3008391"/>
                </a:cubicBezTo>
                <a:cubicBezTo>
                  <a:pt x="9211719" y="3008833"/>
                  <a:pt x="9212603" y="3009054"/>
                  <a:pt x="9213487" y="3008980"/>
                </a:cubicBezTo>
                <a:cubicBezTo>
                  <a:pt x="9215547" y="3008980"/>
                  <a:pt x="9217462" y="3007876"/>
                  <a:pt x="9218419" y="3005962"/>
                </a:cubicBezTo>
                <a:close/>
                <a:moveTo>
                  <a:pt x="9169975" y="3097549"/>
                </a:moveTo>
                <a:lnTo>
                  <a:pt x="9218345" y="3006035"/>
                </a:lnTo>
                <a:cubicBezTo>
                  <a:pt x="9219818" y="3003311"/>
                  <a:pt x="9218714" y="2999924"/>
                  <a:pt x="9216063" y="2998526"/>
                </a:cubicBezTo>
                <a:cubicBezTo>
                  <a:pt x="9213339" y="2997127"/>
                  <a:pt x="9209952" y="2998158"/>
                  <a:pt x="9208554" y="3000882"/>
                </a:cubicBezTo>
                <a:lnTo>
                  <a:pt x="9160183" y="3092395"/>
                </a:lnTo>
                <a:cubicBezTo>
                  <a:pt x="9158711" y="3095119"/>
                  <a:pt x="9159815" y="3098506"/>
                  <a:pt x="9162465" y="3099905"/>
                </a:cubicBezTo>
                <a:cubicBezTo>
                  <a:pt x="9163349" y="3100346"/>
                  <a:pt x="9164232" y="3100567"/>
                  <a:pt x="9165116" y="3100567"/>
                </a:cubicBezTo>
                <a:cubicBezTo>
                  <a:pt x="9167104" y="3100494"/>
                  <a:pt x="9169018" y="3099389"/>
                  <a:pt x="9169975" y="3097549"/>
                </a:cubicBezTo>
                <a:close/>
                <a:moveTo>
                  <a:pt x="9890966" y="2440462"/>
                </a:moveTo>
                <a:cubicBezTo>
                  <a:pt x="9892366" y="2437738"/>
                  <a:pt x="9891261" y="2434351"/>
                  <a:pt x="9888537" y="2432952"/>
                </a:cubicBezTo>
                <a:lnTo>
                  <a:pt x="9886549" y="2431922"/>
                </a:lnTo>
                <a:cubicBezTo>
                  <a:pt x="9883825" y="2430523"/>
                  <a:pt x="9880439" y="2431627"/>
                  <a:pt x="9879040" y="2434351"/>
                </a:cubicBezTo>
                <a:cubicBezTo>
                  <a:pt x="9877641" y="2437075"/>
                  <a:pt x="9878746" y="2440462"/>
                  <a:pt x="9881470" y="2441861"/>
                </a:cubicBezTo>
                <a:lnTo>
                  <a:pt x="9883458" y="2442891"/>
                </a:lnTo>
                <a:cubicBezTo>
                  <a:pt x="9884267" y="2443333"/>
                  <a:pt x="9885151" y="2443480"/>
                  <a:pt x="9886034" y="2443480"/>
                </a:cubicBezTo>
                <a:cubicBezTo>
                  <a:pt x="9888022" y="2443480"/>
                  <a:pt x="9890009" y="2442376"/>
                  <a:pt x="9890966" y="2440462"/>
                </a:cubicBezTo>
                <a:close/>
                <a:moveTo>
                  <a:pt x="9941693" y="2466156"/>
                </a:moveTo>
                <a:cubicBezTo>
                  <a:pt x="9943092" y="2463432"/>
                  <a:pt x="9941988" y="2460046"/>
                  <a:pt x="9939264" y="2458647"/>
                </a:cubicBezTo>
                <a:lnTo>
                  <a:pt x="9888537" y="2432952"/>
                </a:lnTo>
                <a:cubicBezTo>
                  <a:pt x="9885813" y="2431553"/>
                  <a:pt x="9882427" y="2432658"/>
                  <a:pt x="9881028" y="2435382"/>
                </a:cubicBezTo>
                <a:cubicBezTo>
                  <a:pt x="9879629" y="2438106"/>
                  <a:pt x="9880734" y="2441492"/>
                  <a:pt x="9883458" y="2442891"/>
                </a:cubicBezTo>
                <a:lnTo>
                  <a:pt x="9934183" y="2468586"/>
                </a:lnTo>
                <a:cubicBezTo>
                  <a:pt x="9934994" y="2469027"/>
                  <a:pt x="9935877" y="2469175"/>
                  <a:pt x="9936761" y="2469175"/>
                </a:cubicBezTo>
                <a:cubicBezTo>
                  <a:pt x="9938748" y="2469175"/>
                  <a:pt x="9940662" y="2468071"/>
                  <a:pt x="9941693" y="2466156"/>
                </a:cubicBezTo>
                <a:close/>
                <a:moveTo>
                  <a:pt x="10083639" y="2522920"/>
                </a:moveTo>
                <a:cubicBezTo>
                  <a:pt x="10084817" y="2520049"/>
                  <a:pt x="10083418" y="2516809"/>
                  <a:pt x="10080546" y="2515705"/>
                </a:cubicBezTo>
                <a:lnTo>
                  <a:pt x="9938748" y="2458499"/>
                </a:lnTo>
                <a:cubicBezTo>
                  <a:pt x="9935877" y="2457321"/>
                  <a:pt x="9932637" y="2458720"/>
                  <a:pt x="9931533" y="2461592"/>
                </a:cubicBezTo>
                <a:cubicBezTo>
                  <a:pt x="9930356" y="2464463"/>
                  <a:pt x="9931754" y="2467702"/>
                  <a:pt x="9934625" y="2468807"/>
                </a:cubicBezTo>
                <a:lnTo>
                  <a:pt x="10076424" y="2526012"/>
                </a:lnTo>
                <a:cubicBezTo>
                  <a:pt x="10077086" y="2526307"/>
                  <a:pt x="10077822" y="2526454"/>
                  <a:pt x="10078559" y="2526454"/>
                </a:cubicBezTo>
                <a:cubicBezTo>
                  <a:pt x="10080694" y="2526380"/>
                  <a:pt x="10082755" y="2525055"/>
                  <a:pt x="10083639" y="2522920"/>
                </a:cubicBezTo>
                <a:close/>
                <a:moveTo>
                  <a:pt x="10231400" y="2562971"/>
                </a:moveTo>
                <a:cubicBezTo>
                  <a:pt x="10232211" y="2560026"/>
                  <a:pt x="10230444" y="2556934"/>
                  <a:pt x="10227499" y="2556124"/>
                </a:cubicBezTo>
                <a:lnTo>
                  <a:pt x="10079958" y="2515484"/>
                </a:lnTo>
                <a:cubicBezTo>
                  <a:pt x="10076939" y="2514674"/>
                  <a:pt x="10073921" y="2516441"/>
                  <a:pt x="10073110" y="2519386"/>
                </a:cubicBezTo>
                <a:cubicBezTo>
                  <a:pt x="10072300" y="2522331"/>
                  <a:pt x="10074067" y="2525423"/>
                  <a:pt x="10077012" y="2526233"/>
                </a:cubicBezTo>
                <a:lnTo>
                  <a:pt x="10224554" y="2566873"/>
                </a:lnTo>
                <a:cubicBezTo>
                  <a:pt x="10225069" y="2567020"/>
                  <a:pt x="10225584" y="2567094"/>
                  <a:pt x="10226099" y="2567094"/>
                </a:cubicBezTo>
                <a:cubicBezTo>
                  <a:pt x="10228529" y="2567020"/>
                  <a:pt x="10230738" y="2565400"/>
                  <a:pt x="10231400" y="2562971"/>
                </a:cubicBezTo>
                <a:close/>
                <a:moveTo>
                  <a:pt x="10378720" y="2582923"/>
                </a:moveTo>
                <a:cubicBezTo>
                  <a:pt x="10379162" y="2579904"/>
                  <a:pt x="10377027" y="2577033"/>
                  <a:pt x="10374009" y="2576591"/>
                </a:cubicBezTo>
                <a:lnTo>
                  <a:pt x="10226835" y="2555977"/>
                </a:lnTo>
                <a:cubicBezTo>
                  <a:pt x="10223818" y="2555682"/>
                  <a:pt x="10220946" y="2557670"/>
                  <a:pt x="10220504" y="2560688"/>
                </a:cubicBezTo>
                <a:cubicBezTo>
                  <a:pt x="10220063" y="2563707"/>
                  <a:pt x="10222197" y="2566578"/>
                  <a:pt x="10225290" y="2567020"/>
                </a:cubicBezTo>
                <a:lnTo>
                  <a:pt x="10372462" y="2587635"/>
                </a:lnTo>
                <a:cubicBezTo>
                  <a:pt x="10372757" y="2587635"/>
                  <a:pt x="10373052" y="2587708"/>
                  <a:pt x="10373272" y="2587708"/>
                </a:cubicBezTo>
                <a:cubicBezTo>
                  <a:pt x="10375922" y="2587708"/>
                  <a:pt x="10378353" y="2585647"/>
                  <a:pt x="10378720" y="2582923"/>
                </a:cubicBezTo>
                <a:close/>
                <a:moveTo>
                  <a:pt x="10373272" y="2587708"/>
                </a:moveTo>
                <a:lnTo>
                  <a:pt x="10513819" y="2584984"/>
                </a:lnTo>
                <a:cubicBezTo>
                  <a:pt x="10516911" y="2584911"/>
                  <a:pt x="10519341" y="2582407"/>
                  <a:pt x="10519267" y="2579315"/>
                </a:cubicBezTo>
                <a:cubicBezTo>
                  <a:pt x="10519194" y="2576223"/>
                  <a:pt x="10516470" y="2573720"/>
                  <a:pt x="10513598" y="2573867"/>
                </a:cubicBezTo>
                <a:lnTo>
                  <a:pt x="10373052" y="2576591"/>
                </a:lnTo>
                <a:cubicBezTo>
                  <a:pt x="10369959" y="2576665"/>
                  <a:pt x="10367530" y="2579168"/>
                  <a:pt x="10367603" y="2582260"/>
                </a:cubicBezTo>
                <a:cubicBezTo>
                  <a:pt x="10367677" y="2585279"/>
                  <a:pt x="10370180" y="2587708"/>
                  <a:pt x="10373272" y="2587708"/>
                </a:cubicBezTo>
                <a:cubicBezTo>
                  <a:pt x="10373272" y="2587708"/>
                  <a:pt x="10373272" y="2587708"/>
                  <a:pt x="10373272" y="2587708"/>
                </a:cubicBezTo>
                <a:close/>
                <a:moveTo>
                  <a:pt x="10514776" y="2584911"/>
                </a:moveTo>
                <a:lnTo>
                  <a:pt x="10642660" y="2560909"/>
                </a:lnTo>
                <a:cubicBezTo>
                  <a:pt x="10645678" y="2560320"/>
                  <a:pt x="10647666" y="2557449"/>
                  <a:pt x="10647077" y="2554430"/>
                </a:cubicBezTo>
                <a:cubicBezTo>
                  <a:pt x="10646488" y="2551412"/>
                  <a:pt x="10643617" y="2549424"/>
                  <a:pt x="10640598" y="2550013"/>
                </a:cubicBezTo>
                <a:lnTo>
                  <a:pt x="10512715" y="2574014"/>
                </a:lnTo>
                <a:cubicBezTo>
                  <a:pt x="10509696" y="2574603"/>
                  <a:pt x="10507708" y="2577475"/>
                  <a:pt x="10508298" y="2580493"/>
                </a:cubicBezTo>
                <a:cubicBezTo>
                  <a:pt x="10508813" y="2583143"/>
                  <a:pt x="10511168" y="2585058"/>
                  <a:pt x="10513819" y="2585058"/>
                </a:cubicBezTo>
                <a:cubicBezTo>
                  <a:pt x="10514113" y="2584984"/>
                  <a:pt x="10514408" y="2584984"/>
                  <a:pt x="10514776" y="2584911"/>
                </a:cubicBezTo>
                <a:close/>
                <a:moveTo>
                  <a:pt x="10646709" y="2557670"/>
                </a:moveTo>
                <a:lnTo>
                  <a:pt x="10728578" y="2371845"/>
                </a:lnTo>
                <a:cubicBezTo>
                  <a:pt x="10729830" y="2369047"/>
                  <a:pt x="10728578" y="2365734"/>
                  <a:pt x="10725706" y="2364483"/>
                </a:cubicBezTo>
                <a:cubicBezTo>
                  <a:pt x="10722908" y="2363231"/>
                  <a:pt x="10719596" y="2364483"/>
                  <a:pt x="10718344" y="2367354"/>
                </a:cubicBezTo>
                <a:lnTo>
                  <a:pt x="10636475" y="2553179"/>
                </a:lnTo>
                <a:cubicBezTo>
                  <a:pt x="10635224" y="2555977"/>
                  <a:pt x="10636475" y="2559290"/>
                  <a:pt x="10639346" y="2560541"/>
                </a:cubicBezTo>
                <a:cubicBezTo>
                  <a:pt x="10640082" y="2560909"/>
                  <a:pt x="10640893" y="2561056"/>
                  <a:pt x="10641629" y="2560983"/>
                </a:cubicBezTo>
                <a:cubicBezTo>
                  <a:pt x="10643764" y="2560983"/>
                  <a:pt x="10645825" y="2559805"/>
                  <a:pt x="10646709" y="2557670"/>
                </a:cubicBezTo>
                <a:close/>
                <a:moveTo>
                  <a:pt x="10725854" y="2374643"/>
                </a:moveTo>
                <a:lnTo>
                  <a:pt x="10846375" y="2318836"/>
                </a:lnTo>
                <a:cubicBezTo>
                  <a:pt x="10849172" y="2317511"/>
                  <a:pt x="10850351" y="2314272"/>
                  <a:pt x="10849099" y="2311400"/>
                </a:cubicBezTo>
                <a:cubicBezTo>
                  <a:pt x="10847774" y="2308603"/>
                  <a:pt x="10844534" y="2307425"/>
                  <a:pt x="10841663" y="2308676"/>
                </a:cubicBezTo>
                <a:lnTo>
                  <a:pt x="10721142" y="2364483"/>
                </a:lnTo>
                <a:cubicBezTo>
                  <a:pt x="10718344" y="2365808"/>
                  <a:pt x="10717167" y="2369047"/>
                  <a:pt x="10718418" y="2371919"/>
                </a:cubicBezTo>
                <a:cubicBezTo>
                  <a:pt x="10719375" y="2373980"/>
                  <a:pt x="10721436" y="2375158"/>
                  <a:pt x="10723498" y="2375158"/>
                </a:cubicBezTo>
                <a:cubicBezTo>
                  <a:pt x="10724308" y="2375158"/>
                  <a:pt x="10725118" y="2375011"/>
                  <a:pt x="10725854" y="2374643"/>
                </a:cubicBezTo>
                <a:close/>
                <a:moveTo>
                  <a:pt x="10847332" y="2318247"/>
                </a:moveTo>
                <a:lnTo>
                  <a:pt x="10877002" y="2296528"/>
                </a:lnTo>
                <a:cubicBezTo>
                  <a:pt x="10879505" y="2294688"/>
                  <a:pt x="10880021" y="2291228"/>
                  <a:pt x="10878180" y="2288724"/>
                </a:cubicBezTo>
                <a:cubicBezTo>
                  <a:pt x="10876340" y="2286221"/>
                  <a:pt x="10872879" y="2285706"/>
                  <a:pt x="10870376" y="2287546"/>
                </a:cubicBezTo>
                <a:lnTo>
                  <a:pt x="10840706" y="2309265"/>
                </a:lnTo>
                <a:cubicBezTo>
                  <a:pt x="10838203" y="2311106"/>
                  <a:pt x="10837688" y="2314566"/>
                  <a:pt x="10839528" y="2317069"/>
                </a:cubicBezTo>
                <a:cubicBezTo>
                  <a:pt x="10840632" y="2318542"/>
                  <a:pt x="10842326" y="2319352"/>
                  <a:pt x="10844093" y="2319352"/>
                </a:cubicBezTo>
                <a:cubicBezTo>
                  <a:pt x="10845197" y="2319352"/>
                  <a:pt x="10846301" y="2318984"/>
                  <a:pt x="10847332" y="2318247"/>
                </a:cubicBezTo>
                <a:close/>
                <a:moveTo>
                  <a:pt x="10877002" y="2296528"/>
                </a:moveTo>
                <a:lnTo>
                  <a:pt x="10938404" y="2251471"/>
                </a:lnTo>
                <a:cubicBezTo>
                  <a:pt x="10940908" y="2249630"/>
                  <a:pt x="10941423" y="2246170"/>
                  <a:pt x="10939582" y="2243667"/>
                </a:cubicBezTo>
                <a:cubicBezTo>
                  <a:pt x="10937741" y="2241164"/>
                  <a:pt x="10934281" y="2240648"/>
                  <a:pt x="10931777" y="2242489"/>
                </a:cubicBezTo>
                <a:lnTo>
                  <a:pt x="10870376" y="2287546"/>
                </a:lnTo>
                <a:cubicBezTo>
                  <a:pt x="10867873" y="2289387"/>
                  <a:pt x="10867357" y="2292847"/>
                  <a:pt x="10869198" y="2295350"/>
                </a:cubicBezTo>
                <a:cubicBezTo>
                  <a:pt x="10870302" y="2296823"/>
                  <a:pt x="10871995" y="2297633"/>
                  <a:pt x="10873762" y="2297633"/>
                </a:cubicBezTo>
                <a:cubicBezTo>
                  <a:pt x="10874867" y="2297559"/>
                  <a:pt x="10875971" y="2297265"/>
                  <a:pt x="10877002" y="2296528"/>
                </a:cubicBezTo>
                <a:close/>
                <a:moveTo>
                  <a:pt x="10939803" y="2249851"/>
                </a:moveTo>
                <a:lnTo>
                  <a:pt x="10969326" y="2201849"/>
                </a:lnTo>
                <a:cubicBezTo>
                  <a:pt x="10970945" y="2199199"/>
                  <a:pt x="10970136" y="2195812"/>
                  <a:pt x="10967485" y="2194192"/>
                </a:cubicBezTo>
                <a:cubicBezTo>
                  <a:pt x="10964908" y="2192572"/>
                  <a:pt x="10961448" y="2193382"/>
                  <a:pt x="10959828" y="2196033"/>
                </a:cubicBezTo>
                <a:lnTo>
                  <a:pt x="10930305" y="2244035"/>
                </a:lnTo>
                <a:cubicBezTo>
                  <a:pt x="10928686" y="2246686"/>
                  <a:pt x="10929496" y="2250072"/>
                  <a:pt x="10932146" y="2251692"/>
                </a:cubicBezTo>
                <a:cubicBezTo>
                  <a:pt x="10933029" y="2252281"/>
                  <a:pt x="10934060" y="2252502"/>
                  <a:pt x="10935091" y="2252502"/>
                </a:cubicBezTo>
                <a:cubicBezTo>
                  <a:pt x="10936932" y="2252502"/>
                  <a:pt x="10938772" y="2251545"/>
                  <a:pt x="10939803" y="2249851"/>
                </a:cubicBezTo>
                <a:close/>
                <a:moveTo>
                  <a:pt x="10969546" y="2201481"/>
                </a:moveTo>
                <a:lnTo>
                  <a:pt x="11026604" y="2090457"/>
                </a:lnTo>
                <a:cubicBezTo>
                  <a:pt x="11028003" y="2087733"/>
                  <a:pt x="11026899" y="2084346"/>
                  <a:pt x="11024175" y="2082948"/>
                </a:cubicBezTo>
                <a:cubicBezTo>
                  <a:pt x="11021451" y="2081549"/>
                  <a:pt x="11018064" y="2082653"/>
                  <a:pt x="11016665" y="2085377"/>
                </a:cubicBezTo>
                <a:lnTo>
                  <a:pt x="10959607" y="2196401"/>
                </a:lnTo>
                <a:cubicBezTo>
                  <a:pt x="10958209" y="2199125"/>
                  <a:pt x="10959313" y="2202512"/>
                  <a:pt x="10962037" y="2203911"/>
                </a:cubicBezTo>
                <a:cubicBezTo>
                  <a:pt x="10962847" y="2204352"/>
                  <a:pt x="10963731" y="2204499"/>
                  <a:pt x="10964614" y="2204499"/>
                </a:cubicBezTo>
                <a:cubicBezTo>
                  <a:pt x="10966602" y="2204499"/>
                  <a:pt x="10968516" y="2203395"/>
                  <a:pt x="10969546" y="2201481"/>
                </a:cubicBezTo>
                <a:close/>
                <a:moveTo>
                  <a:pt x="11026458" y="2090752"/>
                </a:moveTo>
                <a:lnTo>
                  <a:pt x="11046704" y="2056885"/>
                </a:lnTo>
                <a:cubicBezTo>
                  <a:pt x="11048250" y="2054234"/>
                  <a:pt x="11047440" y="2050848"/>
                  <a:pt x="11044790" y="2049228"/>
                </a:cubicBezTo>
                <a:cubicBezTo>
                  <a:pt x="11042139" y="2047682"/>
                  <a:pt x="11038752" y="2048492"/>
                  <a:pt x="11037133" y="2051142"/>
                </a:cubicBezTo>
                <a:lnTo>
                  <a:pt x="11016886" y="2085009"/>
                </a:lnTo>
                <a:cubicBezTo>
                  <a:pt x="11015340" y="2087659"/>
                  <a:pt x="11016150" y="2091046"/>
                  <a:pt x="11018801" y="2092666"/>
                </a:cubicBezTo>
                <a:cubicBezTo>
                  <a:pt x="11019684" y="2093181"/>
                  <a:pt x="11020715" y="2093476"/>
                  <a:pt x="11021672" y="2093476"/>
                </a:cubicBezTo>
                <a:cubicBezTo>
                  <a:pt x="11023586" y="2093476"/>
                  <a:pt x="11025427" y="2092519"/>
                  <a:pt x="11026458" y="2090752"/>
                </a:cubicBezTo>
                <a:close/>
                <a:moveTo>
                  <a:pt x="11046924" y="2056443"/>
                </a:moveTo>
                <a:lnTo>
                  <a:pt x="11061208" y="2026258"/>
                </a:lnTo>
                <a:cubicBezTo>
                  <a:pt x="11062532" y="2023460"/>
                  <a:pt x="11061355" y="2020147"/>
                  <a:pt x="11058557" y="2018822"/>
                </a:cubicBezTo>
                <a:cubicBezTo>
                  <a:pt x="11055760" y="2017496"/>
                  <a:pt x="11052446" y="2018674"/>
                  <a:pt x="11051121" y="2021472"/>
                </a:cubicBezTo>
                <a:lnTo>
                  <a:pt x="11036838" y="2051658"/>
                </a:lnTo>
                <a:cubicBezTo>
                  <a:pt x="11035513" y="2054455"/>
                  <a:pt x="11036690" y="2057768"/>
                  <a:pt x="11039488" y="2059094"/>
                </a:cubicBezTo>
                <a:cubicBezTo>
                  <a:pt x="11040299" y="2059462"/>
                  <a:pt x="11041109" y="2059609"/>
                  <a:pt x="11041918" y="2059609"/>
                </a:cubicBezTo>
                <a:cubicBezTo>
                  <a:pt x="11044053" y="2059609"/>
                  <a:pt x="11046041" y="2058431"/>
                  <a:pt x="11046924" y="2056443"/>
                </a:cubicBezTo>
                <a:close/>
                <a:moveTo>
                  <a:pt x="11061281" y="2026258"/>
                </a:moveTo>
                <a:lnTo>
                  <a:pt x="11079024" y="1989004"/>
                </a:lnTo>
                <a:cubicBezTo>
                  <a:pt x="11080349" y="1986207"/>
                  <a:pt x="11079171" y="1982893"/>
                  <a:pt x="11076373" y="1981568"/>
                </a:cubicBezTo>
                <a:cubicBezTo>
                  <a:pt x="11073576" y="1980243"/>
                  <a:pt x="11070263" y="1981421"/>
                  <a:pt x="11068937" y="1984219"/>
                </a:cubicBezTo>
                <a:lnTo>
                  <a:pt x="11051195" y="2021472"/>
                </a:lnTo>
                <a:cubicBezTo>
                  <a:pt x="11049869" y="2024270"/>
                  <a:pt x="11051048" y="2027583"/>
                  <a:pt x="11053845" y="2028908"/>
                </a:cubicBezTo>
                <a:cubicBezTo>
                  <a:pt x="11054655" y="2029276"/>
                  <a:pt x="11055465" y="2029423"/>
                  <a:pt x="11056275" y="2029423"/>
                </a:cubicBezTo>
                <a:cubicBezTo>
                  <a:pt x="11058336" y="2029423"/>
                  <a:pt x="11060324" y="2028245"/>
                  <a:pt x="11061281" y="2026258"/>
                </a:cubicBezTo>
                <a:close/>
                <a:moveTo>
                  <a:pt x="3652948" y="3136054"/>
                </a:moveTo>
                <a:cubicBezTo>
                  <a:pt x="3655893" y="3135023"/>
                  <a:pt x="3657365" y="3131857"/>
                  <a:pt x="3656408" y="3128986"/>
                </a:cubicBezTo>
                <a:lnTo>
                  <a:pt x="3653390" y="3120298"/>
                </a:lnTo>
                <a:cubicBezTo>
                  <a:pt x="3652359" y="3117354"/>
                  <a:pt x="3649193" y="3115881"/>
                  <a:pt x="3646322" y="3116838"/>
                </a:cubicBezTo>
                <a:cubicBezTo>
                  <a:pt x="3643377" y="3117869"/>
                  <a:pt x="3641831" y="3121035"/>
                  <a:pt x="3642862" y="3123906"/>
                </a:cubicBezTo>
                <a:lnTo>
                  <a:pt x="3645880" y="3132593"/>
                </a:lnTo>
                <a:cubicBezTo>
                  <a:pt x="3646690" y="3134949"/>
                  <a:pt x="3648898" y="3136348"/>
                  <a:pt x="3651181" y="3136348"/>
                </a:cubicBezTo>
                <a:cubicBezTo>
                  <a:pt x="3651770" y="3136422"/>
                  <a:pt x="3652359" y="3136275"/>
                  <a:pt x="3652948" y="3136054"/>
                </a:cubicBezTo>
                <a:close/>
                <a:moveTo>
                  <a:pt x="3649929" y="3127366"/>
                </a:moveTo>
                <a:cubicBezTo>
                  <a:pt x="3652874" y="3126336"/>
                  <a:pt x="3654420" y="3123170"/>
                  <a:pt x="3653390" y="3120298"/>
                </a:cubicBezTo>
                <a:lnTo>
                  <a:pt x="3637192" y="3073769"/>
                </a:lnTo>
                <a:cubicBezTo>
                  <a:pt x="3636162" y="3070824"/>
                  <a:pt x="3632996" y="3069351"/>
                  <a:pt x="3630125" y="3070308"/>
                </a:cubicBezTo>
                <a:cubicBezTo>
                  <a:pt x="3627180" y="3071339"/>
                  <a:pt x="3625634" y="3074505"/>
                  <a:pt x="3626664" y="3077376"/>
                </a:cubicBezTo>
                <a:lnTo>
                  <a:pt x="3642862" y="3123906"/>
                </a:lnTo>
                <a:cubicBezTo>
                  <a:pt x="3643671" y="3126262"/>
                  <a:pt x="3645880" y="3127661"/>
                  <a:pt x="3648162" y="3127661"/>
                </a:cubicBezTo>
                <a:cubicBezTo>
                  <a:pt x="3648751" y="3127734"/>
                  <a:pt x="3649414" y="3127587"/>
                  <a:pt x="3649929" y="3127366"/>
                </a:cubicBezTo>
                <a:close/>
                <a:moveTo>
                  <a:pt x="3634763" y="3080395"/>
                </a:moveTo>
                <a:cubicBezTo>
                  <a:pt x="3637413" y="3078849"/>
                  <a:pt x="3638370" y="3075462"/>
                  <a:pt x="3636824" y="3072811"/>
                </a:cubicBezTo>
                <a:lnTo>
                  <a:pt x="3616136" y="3036957"/>
                </a:lnTo>
                <a:cubicBezTo>
                  <a:pt x="3614590" y="3034307"/>
                  <a:pt x="3611203" y="3033349"/>
                  <a:pt x="3608553" y="3034895"/>
                </a:cubicBezTo>
                <a:cubicBezTo>
                  <a:pt x="3605903" y="3036441"/>
                  <a:pt x="3604946" y="3039828"/>
                  <a:pt x="3606492" y="3042479"/>
                </a:cubicBezTo>
                <a:lnTo>
                  <a:pt x="3627180" y="3078333"/>
                </a:lnTo>
                <a:cubicBezTo>
                  <a:pt x="3628210" y="3080100"/>
                  <a:pt x="3630125" y="3081131"/>
                  <a:pt x="3632039" y="3081131"/>
                </a:cubicBezTo>
                <a:cubicBezTo>
                  <a:pt x="3632922" y="3081131"/>
                  <a:pt x="3633879" y="3080910"/>
                  <a:pt x="3634763" y="3080395"/>
                </a:cubicBezTo>
                <a:close/>
                <a:moveTo>
                  <a:pt x="3614075" y="3044540"/>
                </a:moveTo>
                <a:cubicBezTo>
                  <a:pt x="3616725" y="3042994"/>
                  <a:pt x="3617682" y="3039607"/>
                  <a:pt x="3616136" y="3036957"/>
                </a:cubicBezTo>
                <a:lnTo>
                  <a:pt x="3588822" y="2989617"/>
                </a:lnTo>
                <a:cubicBezTo>
                  <a:pt x="3587276" y="2986967"/>
                  <a:pt x="3583889" y="2986010"/>
                  <a:pt x="3581239" y="2987556"/>
                </a:cubicBezTo>
                <a:cubicBezTo>
                  <a:pt x="3578588" y="2989102"/>
                  <a:pt x="3577631" y="2992488"/>
                  <a:pt x="3579177" y="2995139"/>
                </a:cubicBezTo>
                <a:lnTo>
                  <a:pt x="3606492" y="3042479"/>
                </a:lnTo>
                <a:cubicBezTo>
                  <a:pt x="3607522" y="3044246"/>
                  <a:pt x="3609437" y="3045276"/>
                  <a:pt x="3611351" y="3045276"/>
                </a:cubicBezTo>
                <a:cubicBezTo>
                  <a:pt x="3612308" y="3045276"/>
                  <a:pt x="3613191" y="3045056"/>
                  <a:pt x="3614075" y="3044540"/>
                </a:cubicBezTo>
                <a:close/>
                <a:moveTo>
                  <a:pt x="3586761" y="2997200"/>
                </a:moveTo>
                <a:cubicBezTo>
                  <a:pt x="3589411" y="2995654"/>
                  <a:pt x="3590368" y="2992268"/>
                  <a:pt x="3588822" y="2989617"/>
                </a:cubicBezTo>
                <a:lnTo>
                  <a:pt x="3541114" y="2906938"/>
                </a:lnTo>
                <a:cubicBezTo>
                  <a:pt x="3539568" y="2904288"/>
                  <a:pt x="3536181" y="2903331"/>
                  <a:pt x="3533531" y="2904877"/>
                </a:cubicBezTo>
                <a:cubicBezTo>
                  <a:pt x="3530880" y="2906423"/>
                  <a:pt x="3529924" y="2909810"/>
                  <a:pt x="3531470" y="2912460"/>
                </a:cubicBezTo>
                <a:lnTo>
                  <a:pt x="3579177" y="2995139"/>
                </a:lnTo>
                <a:cubicBezTo>
                  <a:pt x="3580208" y="2996906"/>
                  <a:pt x="3582122" y="2997937"/>
                  <a:pt x="3584036" y="2997937"/>
                </a:cubicBezTo>
                <a:cubicBezTo>
                  <a:pt x="3584920" y="2997937"/>
                  <a:pt x="3585877" y="2997716"/>
                  <a:pt x="3586761" y="2997200"/>
                </a:cubicBezTo>
                <a:close/>
                <a:moveTo>
                  <a:pt x="3536623" y="2915258"/>
                </a:moveTo>
                <a:cubicBezTo>
                  <a:pt x="3539715" y="2915037"/>
                  <a:pt x="3541998" y="2912386"/>
                  <a:pt x="3541777" y="2909294"/>
                </a:cubicBezTo>
                <a:lnTo>
                  <a:pt x="3536181" y="2830665"/>
                </a:lnTo>
                <a:cubicBezTo>
                  <a:pt x="3535960" y="2827573"/>
                  <a:pt x="3533016" y="2825290"/>
                  <a:pt x="3530218" y="2825511"/>
                </a:cubicBezTo>
                <a:cubicBezTo>
                  <a:pt x="3527126" y="2825732"/>
                  <a:pt x="3524844" y="2828383"/>
                  <a:pt x="3525064" y="2831475"/>
                </a:cubicBezTo>
                <a:lnTo>
                  <a:pt x="3530660" y="2910104"/>
                </a:lnTo>
                <a:cubicBezTo>
                  <a:pt x="3530880" y="2913049"/>
                  <a:pt x="3533310" y="2915331"/>
                  <a:pt x="3536255" y="2915258"/>
                </a:cubicBezTo>
                <a:cubicBezTo>
                  <a:pt x="3536402" y="2915258"/>
                  <a:pt x="3536550" y="2915258"/>
                  <a:pt x="3536623" y="2915258"/>
                </a:cubicBezTo>
                <a:close/>
                <a:moveTo>
                  <a:pt x="3536181" y="2831548"/>
                </a:moveTo>
                <a:lnTo>
                  <a:pt x="3543765" y="2738857"/>
                </a:lnTo>
                <a:cubicBezTo>
                  <a:pt x="3543985" y="2735764"/>
                  <a:pt x="3541703" y="2733114"/>
                  <a:pt x="3538685" y="2732820"/>
                </a:cubicBezTo>
                <a:cubicBezTo>
                  <a:pt x="3535813" y="2732672"/>
                  <a:pt x="3532942" y="2734807"/>
                  <a:pt x="3532648" y="2737900"/>
                </a:cubicBezTo>
                <a:lnTo>
                  <a:pt x="3525064" y="2830591"/>
                </a:lnTo>
                <a:cubicBezTo>
                  <a:pt x="3524844" y="2833683"/>
                  <a:pt x="3527126" y="2836334"/>
                  <a:pt x="3530144" y="2836628"/>
                </a:cubicBezTo>
                <a:cubicBezTo>
                  <a:pt x="3530292" y="2836628"/>
                  <a:pt x="3530439" y="2836628"/>
                  <a:pt x="3530660" y="2836628"/>
                </a:cubicBezTo>
                <a:cubicBezTo>
                  <a:pt x="3533531" y="2836628"/>
                  <a:pt x="3535960" y="2834419"/>
                  <a:pt x="3536181" y="2831548"/>
                </a:cubicBezTo>
                <a:close/>
                <a:moveTo>
                  <a:pt x="3543691" y="2739519"/>
                </a:moveTo>
                <a:lnTo>
                  <a:pt x="3565336" y="2633060"/>
                </a:lnTo>
                <a:cubicBezTo>
                  <a:pt x="3565925" y="2630042"/>
                  <a:pt x="3564011" y="2627096"/>
                  <a:pt x="3560993" y="2626508"/>
                </a:cubicBezTo>
                <a:cubicBezTo>
                  <a:pt x="3557974" y="2625919"/>
                  <a:pt x="3555029" y="2627833"/>
                  <a:pt x="3554440" y="2630851"/>
                </a:cubicBezTo>
                <a:lnTo>
                  <a:pt x="3532795" y="2737310"/>
                </a:lnTo>
                <a:cubicBezTo>
                  <a:pt x="3532206" y="2740329"/>
                  <a:pt x="3534120" y="2743274"/>
                  <a:pt x="3537138" y="2743863"/>
                </a:cubicBezTo>
                <a:cubicBezTo>
                  <a:pt x="3537507" y="2743937"/>
                  <a:pt x="3537948" y="2744010"/>
                  <a:pt x="3538316" y="2744010"/>
                </a:cubicBezTo>
                <a:cubicBezTo>
                  <a:pt x="3540820" y="2743937"/>
                  <a:pt x="3543176" y="2742170"/>
                  <a:pt x="3543691" y="2739519"/>
                </a:cubicBezTo>
                <a:close/>
                <a:moveTo>
                  <a:pt x="3562612" y="2636741"/>
                </a:moveTo>
                <a:cubicBezTo>
                  <a:pt x="3565263" y="2635195"/>
                  <a:pt x="3566220" y="2631808"/>
                  <a:pt x="3564674" y="2629158"/>
                </a:cubicBezTo>
                <a:lnTo>
                  <a:pt x="3477798" y="2477421"/>
                </a:lnTo>
                <a:cubicBezTo>
                  <a:pt x="3476252" y="2474697"/>
                  <a:pt x="3472792" y="2473813"/>
                  <a:pt x="3470215" y="2475359"/>
                </a:cubicBezTo>
                <a:cubicBezTo>
                  <a:pt x="3467565" y="2476905"/>
                  <a:pt x="3466608" y="2480292"/>
                  <a:pt x="3468154" y="2482942"/>
                </a:cubicBezTo>
                <a:lnTo>
                  <a:pt x="3555029" y="2634680"/>
                </a:lnTo>
                <a:cubicBezTo>
                  <a:pt x="3556060" y="2636520"/>
                  <a:pt x="3557974" y="2637477"/>
                  <a:pt x="3559888" y="2637477"/>
                </a:cubicBezTo>
                <a:cubicBezTo>
                  <a:pt x="3560845" y="2637477"/>
                  <a:pt x="3561802" y="2637257"/>
                  <a:pt x="3562612" y="2636741"/>
                </a:cubicBezTo>
                <a:close/>
                <a:moveTo>
                  <a:pt x="3476326" y="2484709"/>
                </a:moveTo>
                <a:cubicBezTo>
                  <a:pt x="3478829" y="2482869"/>
                  <a:pt x="3479344" y="2479408"/>
                  <a:pt x="3477504" y="2476905"/>
                </a:cubicBezTo>
                <a:lnTo>
                  <a:pt x="3384959" y="2351672"/>
                </a:lnTo>
                <a:cubicBezTo>
                  <a:pt x="3383119" y="2349169"/>
                  <a:pt x="3379659" y="2348654"/>
                  <a:pt x="3377155" y="2350494"/>
                </a:cubicBezTo>
                <a:cubicBezTo>
                  <a:pt x="3374652" y="2352335"/>
                  <a:pt x="3374137" y="2355795"/>
                  <a:pt x="3375977" y="2358298"/>
                </a:cubicBezTo>
                <a:lnTo>
                  <a:pt x="3468522" y="2483531"/>
                </a:lnTo>
                <a:cubicBezTo>
                  <a:pt x="3469626" y="2485004"/>
                  <a:pt x="3471319" y="2485814"/>
                  <a:pt x="3473013" y="2485814"/>
                </a:cubicBezTo>
                <a:cubicBezTo>
                  <a:pt x="3474191" y="2485740"/>
                  <a:pt x="3475369" y="2485446"/>
                  <a:pt x="3476326" y="2484709"/>
                </a:cubicBezTo>
                <a:close/>
                <a:moveTo>
                  <a:pt x="3384370" y="2359035"/>
                </a:moveTo>
                <a:cubicBezTo>
                  <a:pt x="3386579" y="2356899"/>
                  <a:pt x="3386653" y="2353366"/>
                  <a:pt x="3384518" y="2351157"/>
                </a:cubicBezTo>
                <a:lnTo>
                  <a:pt x="3284537" y="2246538"/>
                </a:lnTo>
                <a:cubicBezTo>
                  <a:pt x="3282402" y="2244330"/>
                  <a:pt x="3278868" y="2244256"/>
                  <a:pt x="3276660" y="2246391"/>
                </a:cubicBezTo>
                <a:cubicBezTo>
                  <a:pt x="3274451" y="2248526"/>
                  <a:pt x="3274377" y="2252060"/>
                  <a:pt x="3276512" y="2254269"/>
                </a:cubicBezTo>
                <a:lnTo>
                  <a:pt x="3376493" y="2358887"/>
                </a:lnTo>
                <a:cubicBezTo>
                  <a:pt x="3377597" y="2360065"/>
                  <a:pt x="3379069" y="2360654"/>
                  <a:pt x="3380542" y="2360581"/>
                </a:cubicBezTo>
                <a:cubicBezTo>
                  <a:pt x="3381867" y="2360507"/>
                  <a:pt x="3383266" y="2359992"/>
                  <a:pt x="3384370" y="2359035"/>
                </a:cubicBezTo>
                <a:close/>
                <a:moveTo>
                  <a:pt x="3284758" y="2253901"/>
                </a:moveTo>
                <a:cubicBezTo>
                  <a:pt x="3286746" y="2251545"/>
                  <a:pt x="3286378" y="2248011"/>
                  <a:pt x="3284022" y="2246023"/>
                </a:cubicBezTo>
                <a:lnTo>
                  <a:pt x="3174839" y="2156423"/>
                </a:lnTo>
                <a:cubicBezTo>
                  <a:pt x="3172483" y="2154509"/>
                  <a:pt x="3168949" y="2154804"/>
                  <a:pt x="3166961" y="2157160"/>
                </a:cubicBezTo>
                <a:cubicBezTo>
                  <a:pt x="3164973" y="2159516"/>
                  <a:pt x="3165341" y="2163050"/>
                  <a:pt x="3167697" y="2165037"/>
                </a:cubicBezTo>
                <a:lnTo>
                  <a:pt x="3276880" y="2254637"/>
                </a:lnTo>
                <a:cubicBezTo>
                  <a:pt x="3277911" y="2255520"/>
                  <a:pt x="3279163" y="2255888"/>
                  <a:pt x="3280488" y="2255888"/>
                </a:cubicBezTo>
                <a:cubicBezTo>
                  <a:pt x="3282108" y="2255888"/>
                  <a:pt x="3283728" y="2255226"/>
                  <a:pt x="3284758" y="2253901"/>
                </a:cubicBezTo>
                <a:close/>
                <a:moveTo>
                  <a:pt x="3175869" y="2163933"/>
                </a:moveTo>
                <a:cubicBezTo>
                  <a:pt x="3177637" y="2161430"/>
                  <a:pt x="3177047" y="2157969"/>
                  <a:pt x="3174471" y="2156203"/>
                </a:cubicBezTo>
                <a:lnTo>
                  <a:pt x="3066686" y="2081033"/>
                </a:lnTo>
                <a:cubicBezTo>
                  <a:pt x="3064183" y="2079340"/>
                  <a:pt x="3060723" y="2079855"/>
                  <a:pt x="3058956" y="2082432"/>
                </a:cubicBezTo>
                <a:cubicBezTo>
                  <a:pt x="3057189" y="2084935"/>
                  <a:pt x="3057778" y="2088396"/>
                  <a:pt x="3060355" y="2090163"/>
                </a:cubicBezTo>
                <a:lnTo>
                  <a:pt x="3168139" y="2165332"/>
                </a:lnTo>
                <a:cubicBezTo>
                  <a:pt x="3169096" y="2165995"/>
                  <a:pt x="3170274" y="2166363"/>
                  <a:pt x="3171379" y="2166363"/>
                </a:cubicBezTo>
                <a:cubicBezTo>
                  <a:pt x="3173145" y="2166289"/>
                  <a:pt x="3174839" y="2165479"/>
                  <a:pt x="3175869" y="2163933"/>
                </a:cubicBezTo>
                <a:close/>
                <a:moveTo>
                  <a:pt x="3068232" y="2088543"/>
                </a:moveTo>
                <a:cubicBezTo>
                  <a:pt x="3069852" y="2085966"/>
                  <a:pt x="3069116" y="2082506"/>
                  <a:pt x="3066539" y="2080812"/>
                </a:cubicBezTo>
                <a:lnTo>
                  <a:pt x="2969872" y="2019337"/>
                </a:lnTo>
                <a:cubicBezTo>
                  <a:pt x="2967295" y="2017717"/>
                  <a:pt x="2963835" y="2018454"/>
                  <a:pt x="2962141" y="2021030"/>
                </a:cubicBezTo>
                <a:cubicBezTo>
                  <a:pt x="2960522" y="2023607"/>
                  <a:pt x="2961258" y="2027067"/>
                  <a:pt x="2963835" y="2028761"/>
                </a:cubicBezTo>
                <a:lnTo>
                  <a:pt x="3060502" y="2090236"/>
                </a:lnTo>
                <a:cubicBezTo>
                  <a:pt x="3061459" y="2090825"/>
                  <a:pt x="3062490" y="2091120"/>
                  <a:pt x="3063521" y="2091120"/>
                </a:cubicBezTo>
                <a:cubicBezTo>
                  <a:pt x="3065361" y="2091120"/>
                  <a:pt x="3067202" y="2090163"/>
                  <a:pt x="3068232" y="2088543"/>
                </a:cubicBezTo>
                <a:close/>
                <a:moveTo>
                  <a:pt x="2873867" y="2048860"/>
                </a:moveTo>
                <a:lnTo>
                  <a:pt x="2968031" y="2029497"/>
                </a:lnTo>
                <a:cubicBezTo>
                  <a:pt x="2971050" y="2028908"/>
                  <a:pt x="2972964" y="2025963"/>
                  <a:pt x="2972375" y="2022945"/>
                </a:cubicBezTo>
                <a:cubicBezTo>
                  <a:pt x="2971786" y="2019926"/>
                  <a:pt x="2968841" y="2017938"/>
                  <a:pt x="2965822" y="2018601"/>
                </a:cubicBezTo>
                <a:lnTo>
                  <a:pt x="2871659" y="2037964"/>
                </a:lnTo>
                <a:cubicBezTo>
                  <a:pt x="2868640" y="2038553"/>
                  <a:pt x="2866726" y="2041498"/>
                  <a:pt x="2867315" y="2044516"/>
                </a:cubicBezTo>
                <a:cubicBezTo>
                  <a:pt x="2867830" y="2047167"/>
                  <a:pt x="2870186" y="2049007"/>
                  <a:pt x="2872837" y="2048933"/>
                </a:cubicBezTo>
                <a:cubicBezTo>
                  <a:pt x="2873131" y="2049007"/>
                  <a:pt x="2873499" y="2048933"/>
                  <a:pt x="2873867" y="2048860"/>
                </a:cubicBezTo>
                <a:close/>
                <a:moveTo>
                  <a:pt x="2877548" y="2046209"/>
                </a:moveTo>
                <a:cubicBezTo>
                  <a:pt x="2879094" y="2043559"/>
                  <a:pt x="2878211" y="2040099"/>
                  <a:pt x="2875487" y="2038626"/>
                </a:cubicBezTo>
                <a:lnTo>
                  <a:pt x="2786256" y="1986943"/>
                </a:lnTo>
                <a:cubicBezTo>
                  <a:pt x="2783605" y="1985397"/>
                  <a:pt x="2780145" y="1986280"/>
                  <a:pt x="2778672" y="1989004"/>
                </a:cubicBezTo>
                <a:cubicBezTo>
                  <a:pt x="2777126" y="1991655"/>
                  <a:pt x="2778010" y="1995115"/>
                  <a:pt x="2780734" y="1996588"/>
                </a:cubicBezTo>
                <a:lnTo>
                  <a:pt x="2869965" y="2048271"/>
                </a:lnTo>
                <a:cubicBezTo>
                  <a:pt x="2870849" y="2048786"/>
                  <a:pt x="2871806" y="2049007"/>
                  <a:pt x="2872837" y="2049007"/>
                </a:cubicBezTo>
                <a:cubicBezTo>
                  <a:pt x="2874677" y="2049007"/>
                  <a:pt x="2876518" y="2047977"/>
                  <a:pt x="2877548" y="2046209"/>
                </a:cubicBezTo>
                <a:close/>
                <a:moveTo>
                  <a:pt x="2788538" y="1994158"/>
                </a:moveTo>
                <a:cubicBezTo>
                  <a:pt x="2789863" y="1991360"/>
                  <a:pt x="2788685" y="1988047"/>
                  <a:pt x="2785888" y="1986722"/>
                </a:cubicBezTo>
                <a:lnTo>
                  <a:pt x="2709098" y="1950131"/>
                </a:lnTo>
                <a:cubicBezTo>
                  <a:pt x="2706301" y="1948806"/>
                  <a:pt x="2702988" y="1949984"/>
                  <a:pt x="2701663" y="1952782"/>
                </a:cubicBezTo>
                <a:cubicBezTo>
                  <a:pt x="2700337" y="1955579"/>
                  <a:pt x="2701515" y="1958892"/>
                  <a:pt x="2704313" y="1960218"/>
                </a:cubicBezTo>
                <a:lnTo>
                  <a:pt x="2781102" y="1996808"/>
                </a:lnTo>
                <a:cubicBezTo>
                  <a:pt x="2781912" y="1997176"/>
                  <a:pt x="2782722" y="1997324"/>
                  <a:pt x="2783532" y="1997324"/>
                </a:cubicBezTo>
                <a:cubicBezTo>
                  <a:pt x="2785593" y="1997324"/>
                  <a:pt x="2787581" y="1996146"/>
                  <a:pt x="2788538" y="1994158"/>
                </a:cubicBezTo>
                <a:close/>
                <a:moveTo>
                  <a:pt x="2712264" y="1955579"/>
                </a:moveTo>
                <a:cubicBezTo>
                  <a:pt x="2712485" y="1952487"/>
                  <a:pt x="2710203" y="1949837"/>
                  <a:pt x="2707111" y="1949616"/>
                </a:cubicBezTo>
                <a:lnTo>
                  <a:pt x="2586000" y="1940928"/>
                </a:lnTo>
                <a:cubicBezTo>
                  <a:pt x="2583203" y="1940781"/>
                  <a:pt x="2580258" y="1942990"/>
                  <a:pt x="2580037" y="1946082"/>
                </a:cubicBezTo>
                <a:cubicBezTo>
                  <a:pt x="2579816" y="1949174"/>
                  <a:pt x="2582098" y="1951824"/>
                  <a:pt x="2585191" y="1952046"/>
                </a:cubicBezTo>
                <a:lnTo>
                  <a:pt x="2706301" y="1960733"/>
                </a:lnTo>
                <a:cubicBezTo>
                  <a:pt x="2706448" y="1960733"/>
                  <a:pt x="2706595" y="1960733"/>
                  <a:pt x="2706743" y="1960733"/>
                </a:cubicBezTo>
                <a:cubicBezTo>
                  <a:pt x="2709614" y="1960733"/>
                  <a:pt x="2712043" y="1958524"/>
                  <a:pt x="2712264" y="1955579"/>
                </a:cubicBezTo>
                <a:close/>
                <a:moveTo>
                  <a:pt x="2591007" y="1947849"/>
                </a:moveTo>
                <a:cubicBezTo>
                  <a:pt x="2591743" y="1944904"/>
                  <a:pt x="2589976" y="1941812"/>
                  <a:pt x="2586958" y="1941076"/>
                </a:cubicBezTo>
                <a:lnTo>
                  <a:pt x="2496917" y="1918252"/>
                </a:lnTo>
                <a:cubicBezTo>
                  <a:pt x="2493898" y="1917443"/>
                  <a:pt x="2490879" y="1919283"/>
                  <a:pt x="2490143" y="1922302"/>
                </a:cubicBezTo>
                <a:cubicBezTo>
                  <a:pt x="2489407" y="1925247"/>
                  <a:pt x="2491174" y="1928339"/>
                  <a:pt x="2494192" y="1929075"/>
                </a:cubicBezTo>
                <a:lnTo>
                  <a:pt x="2584234" y="1951898"/>
                </a:lnTo>
                <a:cubicBezTo>
                  <a:pt x="2584675" y="1952046"/>
                  <a:pt x="2585191" y="1952046"/>
                  <a:pt x="2585632" y="1952046"/>
                </a:cubicBezTo>
                <a:cubicBezTo>
                  <a:pt x="2588136" y="1952046"/>
                  <a:pt x="2590344" y="1950352"/>
                  <a:pt x="2591007" y="1947849"/>
                </a:cubicBezTo>
                <a:close/>
                <a:moveTo>
                  <a:pt x="2500966" y="1925026"/>
                </a:moveTo>
                <a:cubicBezTo>
                  <a:pt x="2501702" y="1922007"/>
                  <a:pt x="2499862" y="1918989"/>
                  <a:pt x="2496917" y="1918252"/>
                </a:cubicBezTo>
                <a:lnTo>
                  <a:pt x="2457970" y="1908681"/>
                </a:lnTo>
                <a:cubicBezTo>
                  <a:pt x="2454951" y="1907872"/>
                  <a:pt x="2451933" y="1909786"/>
                  <a:pt x="2451196" y="1912731"/>
                </a:cubicBezTo>
                <a:cubicBezTo>
                  <a:pt x="2450460" y="1915749"/>
                  <a:pt x="2452301" y="1918768"/>
                  <a:pt x="2455246" y="1919504"/>
                </a:cubicBezTo>
                <a:lnTo>
                  <a:pt x="2494192" y="1929075"/>
                </a:lnTo>
                <a:cubicBezTo>
                  <a:pt x="2494634" y="1929222"/>
                  <a:pt x="2495150" y="1929222"/>
                  <a:pt x="2495591" y="1929222"/>
                </a:cubicBezTo>
                <a:cubicBezTo>
                  <a:pt x="2498094" y="1929222"/>
                  <a:pt x="2500377" y="1927529"/>
                  <a:pt x="2500966" y="1925026"/>
                </a:cubicBezTo>
                <a:close/>
                <a:moveTo>
                  <a:pt x="11009303" y="790713"/>
                </a:moveTo>
                <a:lnTo>
                  <a:pt x="11027046" y="735054"/>
                </a:lnTo>
                <a:cubicBezTo>
                  <a:pt x="11028003" y="732109"/>
                  <a:pt x="11026384" y="729017"/>
                  <a:pt x="11023439" y="728060"/>
                </a:cubicBezTo>
                <a:cubicBezTo>
                  <a:pt x="11020494" y="727176"/>
                  <a:pt x="11017401" y="728722"/>
                  <a:pt x="11016444" y="731667"/>
                </a:cubicBezTo>
                <a:lnTo>
                  <a:pt x="10998628" y="787326"/>
                </a:lnTo>
                <a:cubicBezTo>
                  <a:pt x="10997671" y="790271"/>
                  <a:pt x="10999290" y="793364"/>
                  <a:pt x="11002235" y="794321"/>
                </a:cubicBezTo>
                <a:cubicBezTo>
                  <a:pt x="11002824" y="794468"/>
                  <a:pt x="11003414" y="794615"/>
                  <a:pt x="11004002" y="794615"/>
                </a:cubicBezTo>
                <a:cubicBezTo>
                  <a:pt x="11006358" y="794542"/>
                  <a:pt x="11008493" y="793069"/>
                  <a:pt x="11009303" y="790713"/>
                </a:cubicBezTo>
                <a:close/>
                <a:moveTo>
                  <a:pt x="11026973" y="735201"/>
                </a:moveTo>
                <a:lnTo>
                  <a:pt x="11067539" y="623073"/>
                </a:lnTo>
                <a:cubicBezTo>
                  <a:pt x="11068570" y="620202"/>
                  <a:pt x="11067097" y="616962"/>
                  <a:pt x="11064226" y="615932"/>
                </a:cubicBezTo>
                <a:cubicBezTo>
                  <a:pt x="11061355" y="614901"/>
                  <a:pt x="11058115" y="616373"/>
                  <a:pt x="11057084" y="619245"/>
                </a:cubicBezTo>
                <a:lnTo>
                  <a:pt x="11016518" y="731373"/>
                </a:lnTo>
                <a:cubicBezTo>
                  <a:pt x="11015487" y="734244"/>
                  <a:pt x="11016960" y="737484"/>
                  <a:pt x="11019831" y="738514"/>
                </a:cubicBezTo>
                <a:cubicBezTo>
                  <a:pt x="11020494" y="738735"/>
                  <a:pt x="11021156" y="738882"/>
                  <a:pt x="11021746" y="738882"/>
                </a:cubicBezTo>
                <a:cubicBezTo>
                  <a:pt x="11024028" y="738882"/>
                  <a:pt x="11026163" y="737484"/>
                  <a:pt x="11026973" y="735201"/>
                </a:cubicBezTo>
                <a:close/>
                <a:moveTo>
                  <a:pt x="11067392" y="623441"/>
                </a:moveTo>
                <a:lnTo>
                  <a:pt x="11112154" y="519044"/>
                </a:lnTo>
                <a:cubicBezTo>
                  <a:pt x="11113332" y="516246"/>
                  <a:pt x="11112081" y="512933"/>
                  <a:pt x="11109210" y="511755"/>
                </a:cubicBezTo>
                <a:cubicBezTo>
                  <a:pt x="11106412" y="510577"/>
                  <a:pt x="11103099" y="511828"/>
                  <a:pt x="11101921" y="514700"/>
                </a:cubicBezTo>
                <a:lnTo>
                  <a:pt x="11057158" y="619097"/>
                </a:lnTo>
                <a:cubicBezTo>
                  <a:pt x="11055980" y="621895"/>
                  <a:pt x="11057232" y="625208"/>
                  <a:pt x="11060103" y="626386"/>
                </a:cubicBezTo>
                <a:cubicBezTo>
                  <a:pt x="11060839" y="626681"/>
                  <a:pt x="11061575" y="626828"/>
                  <a:pt x="11062312" y="626828"/>
                </a:cubicBezTo>
                <a:cubicBezTo>
                  <a:pt x="11064447" y="626754"/>
                  <a:pt x="11066508" y="625503"/>
                  <a:pt x="11067392" y="623441"/>
                </a:cubicBezTo>
                <a:close/>
                <a:moveTo>
                  <a:pt x="11112008" y="519338"/>
                </a:moveTo>
                <a:lnTo>
                  <a:pt x="11163985" y="419210"/>
                </a:lnTo>
                <a:cubicBezTo>
                  <a:pt x="11165385" y="416486"/>
                  <a:pt x="11164354" y="413100"/>
                  <a:pt x="11161630" y="411701"/>
                </a:cubicBezTo>
                <a:cubicBezTo>
                  <a:pt x="11158906" y="410302"/>
                  <a:pt x="11155518" y="411333"/>
                  <a:pt x="11154120" y="414057"/>
                </a:cubicBezTo>
                <a:lnTo>
                  <a:pt x="11102142" y="514184"/>
                </a:lnTo>
                <a:cubicBezTo>
                  <a:pt x="11100743" y="516908"/>
                  <a:pt x="11101774" y="520295"/>
                  <a:pt x="11104498" y="521694"/>
                </a:cubicBezTo>
                <a:cubicBezTo>
                  <a:pt x="11105308" y="522136"/>
                  <a:pt x="11106191" y="522357"/>
                  <a:pt x="11107075" y="522283"/>
                </a:cubicBezTo>
                <a:cubicBezTo>
                  <a:pt x="11109063" y="522357"/>
                  <a:pt x="11111051" y="521252"/>
                  <a:pt x="11112008" y="519338"/>
                </a:cubicBezTo>
                <a:close/>
                <a:moveTo>
                  <a:pt x="11163764" y="419652"/>
                </a:moveTo>
                <a:lnTo>
                  <a:pt x="11223105" y="326740"/>
                </a:lnTo>
                <a:cubicBezTo>
                  <a:pt x="11224798" y="324163"/>
                  <a:pt x="11223988" y="320703"/>
                  <a:pt x="11221412" y="319009"/>
                </a:cubicBezTo>
                <a:cubicBezTo>
                  <a:pt x="11218835" y="317390"/>
                  <a:pt x="11215374" y="318126"/>
                  <a:pt x="11213681" y="320703"/>
                </a:cubicBezTo>
                <a:lnTo>
                  <a:pt x="11154341" y="413615"/>
                </a:lnTo>
                <a:cubicBezTo>
                  <a:pt x="11152647" y="416192"/>
                  <a:pt x="11153458" y="419652"/>
                  <a:pt x="11156034" y="421346"/>
                </a:cubicBezTo>
                <a:cubicBezTo>
                  <a:pt x="11156991" y="421935"/>
                  <a:pt x="11158022" y="422229"/>
                  <a:pt x="11159052" y="422229"/>
                </a:cubicBezTo>
                <a:cubicBezTo>
                  <a:pt x="11160893" y="422229"/>
                  <a:pt x="11162661" y="421272"/>
                  <a:pt x="11163764" y="419652"/>
                </a:cubicBezTo>
                <a:close/>
                <a:moveTo>
                  <a:pt x="11222736" y="327255"/>
                </a:moveTo>
                <a:lnTo>
                  <a:pt x="11290028" y="244576"/>
                </a:lnTo>
                <a:cubicBezTo>
                  <a:pt x="11291942" y="242220"/>
                  <a:pt x="11291574" y="238686"/>
                  <a:pt x="11289218" y="236699"/>
                </a:cubicBezTo>
                <a:cubicBezTo>
                  <a:pt x="11286863" y="234784"/>
                  <a:pt x="11283328" y="235079"/>
                  <a:pt x="11281341" y="237508"/>
                </a:cubicBezTo>
                <a:lnTo>
                  <a:pt x="11214049" y="320187"/>
                </a:lnTo>
                <a:cubicBezTo>
                  <a:pt x="11212135" y="322543"/>
                  <a:pt x="11212503" y="326077"/>
                  <a:pt x="11214859" y="328065"/>
                </a:cubicBezTo>
                <a:cubicBezTo>
                  <a:pt x="11215890" y="328948"/>
                  <a:pt x="11217141" y="329317"/>
                  <a:pt x="11218393" y="329317"/>
                </a:cubicBezTo>
                <a:cubicBezTo>
                  <a:pt x="11220086" y="329317"/>
                  <a:pt x="11221632" y="328654"/>
                  <a:pt x="11222736" y="327255"/>
                </a:cubicBezTo>
                <a:close/>
                <a:moveTo>
                  <a:pt x="11289513" y="245239"/>
                </a:moveTo>
                <a:lnTo>
                  <a:pt x="11364535" y="175886"/>
                </a:lnTo>
                <a:cubicBezTo>
                  <a:pt x="11366818" y="173824"/>
                  <a:pt x="11366965" y="170290"/>
                  <a:pt x="11364830" y="168008"/>
                </a:cubicBezTo>
                <a:cubicBezTo>
                  <a:pt x="11362768" y="165726"/>
                  <a:pt x="11359234" y="165652"/>
                  <a:pt x="11356951" y="167714"/>
                </a:cubicBezTo>
                <a:lnTo>
                  <a:pt x="11281930" y="237067"/>
                </a:lnTo>
                <a:cubicBezTo>
                  <a:pt x="11279647" y="239128"/>
                  <a:pt x="11279501" y="242662"/>
                  <a:pt x="11281635" y="244944"/>
                </a:cubicBezTo>
                <a:cubicBezTo>
                  <a:pt x="11282740" y="246122"/>
                  <a:pt x="11284285" y="246711"/>
                  <a:pt x="11285758" y="246711"/>
                </a:cubicBezTo>
                <a:cubicBezTo>
                  <a:pt x="11287083" y="246711"/>
                  <a:pt x="11288409" y="246196"/>
                  <a:pt x="11289513" y="245239"/>
                </a:cubicBezTo>
                <a:close/>
                <a:moveTo>
                  <a:pt x="11363725" y="176475"/>
                </a:moveTo>
                <a:lnTo>
                  <a:pt x="11446920" y="123540"/>
                </a:lnTo>
                <a:cubicBezTo>
                  <a:pt x="11449496" y="121920"/>
                  <a:pt x="11450306" y="118460"/>
                  <a:pt x="11448613" y="115809"/>
                </a:cubicBezTo>
                <a:cubicBezTo>
                  <a:pt x="11446993" y="113232"/>
                  <a:pt x="11443532" y="112496"/>
                  <a:pt x="11440882" y="114116"/>
                </a:cubicBezTo>
                <a:lnTo>
                  <a:pt x="11357688" y="167051"/>
                </a:lnTo>
                <a:cubicBezTo>
                  <a:pt x="11355111" y="168671"/>
                  <a:pt x="11354301" y="172131"/>
                  <a:pt x="11355994" y="174781"/>
                </a:cubicBezTo>
                <a:cubicBezTo>
                  <a:pt x="11357099" y="176475"/>
                  <a:pt x="11358866" y="177358"/>
                  <a:pt x="11360706" y="177358"/>
                </a:cubicBezTo>
                <a:cubicBezTo>
                  <a:pt x="11361811" y="177358"/>
                  <a:pt x="11362842" y="177064"/>
                  <a:pt x="11363725" y="176475"/>
                </a:cubicBezTo>
                <a:close/>
                <a:moveTo>
                  <a:pt x="11446110" y="123981"/>
                </a:moveTo>
                <a:lnTo>
                  <a:pt x="11533721" y="85992"/>
                </a:lnTo>
                <a:cubicBezTo>
                  <a:pt x="11536518" y="84740"/>
                  <a:pt x="11537844" y="81501"/>
                  <a:pt x="11536592" y="78703"/>
                </a:cubicBezTo>
                <a:cubicBezTo>
                  <a:pt x="11535341" y="75906"/>
                  <a:pt x="11532101" y="74580"/>
                  <a:pt x="11529303" y="75832"/>
                </a:cubicBezTo>
                <a:lnTo>
                  <a:pt x="11441692" y="113821"/>
                </a:lnTo>
                <a:cubicBezTo>
                  <a:pt x="11438894" y="115073"/>
                  <a:pt x="11437569" y="118312"/>
                  <a:pt x="11438820" y="121110"/>
                </a:cubicBezTo>
                <a:cubicBezTo>
                  <a:pt x="11439705" y="123245"/>
                  <a:pt x="11441839" y="124497"/>
                  <a:pt x="11443974" y="124497"/>
                </a:cubicBezTo>
                <a:cubicBezTo>
                  <a:pt x="11444711" y="124423"/>
                  <a:pt x="11445447" y="124276"/>
                  <a:pt x="11446110" y="123981"/>
                </a:cubicBezTo>
                <a:close/>
                <a:moveTo>
                  <a:pt x="11532985" y="86213"/>
                </a:moveTo>
                <a:lnTo>
                  <a:pt x="11621406" y="61623"/>
                </a:lnTo>
                <a:cubicBezTo>
                  <a:pt x="11624351" y="60813"/>
                  <a:pt x="11626118" y="57721"/>
                  <a:pt x="11625308" y="54776"/>
                </a:cubicBezTo>
                <a:cubicBezTo>
                  <a:pt x="11624499" y="51831"/>
                  <a:pt x="11621406" y="50064"/>
                  <a:pt x="11618461" y="50874"/>
                </a:cubicBezTo>
                <a:lnTo>
                  <a:pt x="11530113" y="75464"/>
                </a:lnTo>
                <a:cubicBezTo>
                  <a:pt x="11527168" y="76274"/>
                  <a:pt x="11525401" y="79366"/>
                  <a:pt x="11526212" y="82311"/>
                </a:cubicBezTo>
                <a:cubicBezTo>
                  <a:pt x="11526874" y="84814"/>
                  <a:pt x="11529156" y="86434"/>
                  <a:pt x="11531586" y="86434"/>
                </a:cubicBezTo>
                <a:cubicBezTo>
                  <a:pt x="11532028" y="86434"/>
                  <a:pt x="11532543" y="86360"/>
                  <a:pt x="11532985" y="86213"/>
                </a:cubicBezTo>
                <a:close/>
                <a:moveTo>
                  <a:pt x="11620744" y="61843"/>
                </a:moveTo>
                <a:lnTo>
                  <a:pt x="11706515" y="49254"/>
                </a:lnTo>
                <a:cubicBezTo>
                  <a:pt x="11709533" y="48812"/>
                  <a:pt x="11711668" y="45941"/>
                  <a:pt x="11711226" y="42922"/>
                </a:cubicBezTo>
                <a:cubicBezTo>
                  <a:pt x="11710785" y="39830"/>
                  <a:pt x="11707840" y="37842"/>
                  <a:pt x="11704895" y="38210"/>
                </a:cubicBezTo>
                <a:lnTo>
                  <a:pt x="11619124" y="50800"/>
                </a:lnTo>
                <a:cubicBezTo>
                  <a:pt x="11616106" y="51242"/>
                  <a:pt x="11613970" y="54113"/>
                  <a:pt x="11614412" y="57132"/>
                </a:cubicBezTo>
                <a:cubicBezTo>
                  <a:pt x="11614854" y="59929"/>
                  <a:pt x="11617210" y="61917"/>
                  <a:pt x="11619934" y="61917"/>
                </a:cubicBezTo>
                <a:cubicBezTo>
                  <a:pt x="11620228" y="61843"/>
                  <a:pt x="11620449" y="61843"/>
                  <a:pt x="11620744" y="61843"/>
                </a:cubicBezTo>
                <a:close/>
                <a:moveTo>
                  <a:pt x="11705852" y="49254"/>
                </a:moveTo>
                <a:lnTo>
                  <a:pt x="11785365" y="46972"/>
                </a:lnTo>
                <a:cubicBezTo>
                  <a:pt x="11788458" y="46898"/>
                  <a:pt x="11790887" y="44321"/>
                  <a:pt x="11790813" y="41229"/>
                </a:cubicBezTo>
                <a:cubicBezTo>
                  <a:pt x="11790740" y="38210"/>
                  <a:pt x="11788237" y="35781"/>
                  <a:pt x="11785218" y="35781"/>
                </a:cubicBezTo>
                <a:cubicBezTo>
                  <a:pt x="11785218" y="35781"/>
                  <a:pt x="11785144" y="35781"/>
                  <a:pt x="11785070" y="35781"/>
                </a:cubicBezTo>
                <a:lnTo>
                  <a:pt x="11705558" y="38063"/>
                </a:lnTo>
                <a:cubicBezTo>
                  <a:pt x="11702465" y="38137"/>
                  <a:pt x="11700036" y="40714"/>
                  <a:pt x="11700110" y="43806"/>
                </a:cubicBezTo>
                <a:cubicBezTo>
                  <a:pt x="11700183" y="46824"/>
                  <a:pt x="11702686" y="49254"/>
                  <a:pt x="11705704" y="49254"/>
                </a:cubicBezTo>
                <a:cubicBezTo>
                  <a:pt x="11705778" y="49254"/>
                  <a:pt x="11705778" y="49254"/>
                  <a:pt x="11705852" y="49254"/>
                </a:cubicBezTo>
                <a:close/>
                <a:moveTo>
                  <a:pt x="11860019" y="52125"/>
                </a:moveTo>
                <a:cubicBezTo>
                  <a:pt x="11860460" y="49107"/>
                  <a:pt x="11858326" y="46235"/>
                  <a:pt x="11855307" y="45794"/>
                </a:cubicBezTo>
                <a:lnTo>
                  <a:pt x="11786028" y="35928"/>
                </a:lnTo>
                <a:cubicBezTo>
                  <a:pt x="11783009" y="35486"/>
                  <a:pt x="11780138" y="37621"/>
                  <a:pt x="11779696" y="40640"/>
                </a:cubicBezTo>
                <a:cubicBezTo>
                  <a:pt x="11779255" y="43659"/>
                  <a:pt x="11781389" y="46530"/>
                  <a:pt x="11784408" y="46972"/>
                </a:cubicBezTo>
                <a:lnTo>
                  <a:pt x="11853688" y="56837"/>
                </a:lnTo>
                <a:cubicBezTo>
                  <a:pt x="11853982" y="56911"/>
                  <a:pt x="11854276" y="56911"/>
                  <a:pt x="11854497" y="56911"/>
                </a:cubicBezTo>
                <a:cubicBezTo>
                  <a:pt x="11857295" y="56911"/>
                  <a:pt x="11859651" y="54849"/>
                  <a:pt x="11860019" y="52125"/>
                </a:cubicBezTo>
                <a:close/>
                <a:moveTo>
                  <a:pt x="11915015" y="77231"/>
                </a:moveTo>
                <a:cubicBezTo>
                  <a:pt x="11916194" y="74433"/>
                  <a:pt x="11914942" y="71120"/>
                  <a:pt x="11912070" y="69942"/>
                </a:cubicBezTo>
                <a:lnTo>
                  <a:pt x="11856706" y="46235"/>
                </a:lnTo>
                <a:cubicBezTo>
                  <a:pt x="11853908" y="45057"/>
                  <a:pt x="11850595" y="46309"/>
                  <a:pt x="11849417" y="49180"/>
                </a:cubicBezTo>
                <a:cubicBezTo>
                  <a:pt x="11848240" y="51978"/>
                  <a:pt x="11849491" y="55291"/>
                  <a:pt x="11852362" y="56469"/>
                </a:cubicBezTo>
                <a:lnTo>
                  <a:pt x="11907727" y="80176"/>
                </a:lnTo>
                <a:cubicBezTo>
                  <a:pt x="11908463" y="80470"/>
                  <a:pt x="11909199" y="80617"/>
                  <a:pt x="11909936" y="80617"/>
                </a:cubicBezTo>
                <a:cubicBezTo>
                  <a:pt x="11912070" y="80617"/>
                  <a:pt x="11914132" y="79292"/>
                  <a:pt x="11915015" y="77231"/>
                </a:cubicBezTo>
                <a:close/>
                <a:moveTo>
                  <a:pt x="11942624" y="94385"/>
                </a:moveTo>
                <a:cubicBezTo>
                  <a:pt x="11944170" y="91735"/>
                  <a:pt x="11943287" y="88348"/>
                  <a:pt x="11940636" y="86728"/>
                </a:cubicBezTo>
                <a:lnTo>
                  <a:pt x="11912660" y="70237"/>
                </a:lnTo>
                <a:cubicBezTo>
                  <a:pt x="11910009" y="68690"/>
                  <a:pt x="11906622" y="69574"/>
                  <a:pt x="11905003" y="72224"/>
                </a:cubicBezTo>
                <a:cubicBezTo>
                  <a:pt x="11903457" y="74875"/>
                  <a:pt x="11904340" y="78261"/>
                  <a:pt x="11906991" y="79881"/>
                </a:cubicBezTo>
                <a:lnTo>
                  <a:pt x="11934967" y="96373"/>
                </a:lnTo>
                <a:cubicBezTo>
                  <a:pt x="11935851" y="96888"/>
                  <a:pt x="11936881" y="97183"/>
                  <a:pt x="11937838" y="97183"/>
                </a:cubicBezTo>
                <a:cubicBezTo>
                  <a:pt x="11939753" y="97109"/>
                  <a:pt x="11941593" y="96152"/>
                  <a:pt x="11942624" y="94385"/>
                </a:cubicBezTo>
                <a:close/>
                <a:moveTo>
                  <a:pt x="11977300" y="114852"/>
                </a:moveTo>
                <a:cubicBezTo>
                  <a:pt x="11978847" y="112202"/>
                  <a:pt x="11977964" y="108815"/>
                  <a:pt x="11975313" y="107195"/>
                </a:cubicBezTo>
                <a:lnTo>
                  <a:pt x="11940636" y="86728"/>
                </a:lnTo>
                <a:cubicBezTo>
                  <a:pt x="11937986" y="85182"/>
                  <a:pt x="11934599" y="86066"/>
                  <a:pt x="11932980" y="88716"/>
                </a:cubicBezTo>
                <a:cubicBezTo>
                  <a:pt x="11931433" y="91366"/>
                  <a:pt x="11932317" y="94753"/>
                  <a:pt x="11934967" y="96373"/>
                </a:cubicBezTo>
                <a:lnTo>
                  <a:pt x="11969644" y="116840"/>
                </a:lnTo>
                <a:cubicBezTo>
                  <a:pt x="11970528" y="117355"/>
                  <a:pt x="11971558" y="117650"/>
                  <a:pt x="11972516" y="117650"/>
                </a:cubicBezTo>
                <a:cubicBezTo>
                  <a:pt x="11974429" y="117576"/>
                  <a:pt x="11976270" y="116619"/>
                  <a:pt x="11977300" y="114852"/>
                </a:cubicBezTo>
                <a:close/>
                <a:moveTo>
                  <a:pt x="12029500" y="158879"/>
                </a:moveTo>
                <a:cubicBezTo>
                  <a:pt x="12031487" y="156523"/>
                  <a:pt x="12031119" y="152989"/>
                  <a:pt x="12028763" y="151001"/>
                </a:cubicBezTo>
                <a:lnTo>
                  <a:pt x="11976123" y="107711"/>
                </a:lnTo>
                <a:cubicBezTo>
                  <a:pt x="11973767" y="105723"/>
                  <a:pt x="11970233" y="106091"/>
                  <a:pt x="11968245" y="108447"/>
                </a:cubicBezTo>
                <a:cubicBezTo>
                  <a:pt x="11966257" y="110803"/>
                  <a:pt x="11966625" y="114337"/>
                  <a:pt x="11968981" y="116325"/>
                </a:cubicBezTo>
                <a:lnTo>
                  <a:pt x="12021622" y="159615"/>
                </a:lnTo>
                <a:cubicBezTo>
                  <a:pt x="12022653" y="160499"/>
                  <a:pt x="12023904" y="160867"/>
                  <a:pt x="12025229" y="160867"/>
                </a:cubicBezTo>
                <a:cubicBezTo>
                  <a:pt x="12026850" y="160940"/>
                  <a:pt x="12028395" y="160204"/>
                  <a:pt x="12029500" y="158879"/>
                </a:cubicBezTo>
                <a:close/>
                <a:moveTo>
                  <a:pt x="12070802" y="201359"/>
                </a:moveTo>
                <a:cubicBezTo>
                  <a:pt x="12073011" y="199224"/>
                  <a:pt x="12073011" y="195690"/>
                  <a:pt x="12070802" y="193482"/>
                </a:cubicBezTo>
                <a:lnTo>
                  <a:pt x="12029131" y="151443"/>
                </a:lnTo>
                <a:cubicBezTo>
                  <a:pt x="12026996" y="149308"/>
                  <a:pt x="12023462" y="149234"/>
                  <a:pt x="12021254" y="151443"/>
                </a:cubicBezTo>
                <a:cubicBezTo>
                  <a:pt x="12019045" y="153578"/>
                  <a:pt x="12019045" y="157112"/>
                  <a:pt x="12021254" y="159321"/>
                </a:cubicBezTo>
                <a:lnTo>
                  <a:pt x="12062924" y="201359"/>
                </a:lnTo>
                <a:cubicBezTo>
                  <a:pt x="12064029" y="202464"/>
                  <a:pt x="12065502" y="203053"/>
                  <a:pt x="12066900" y="202979"/>
                </a:cubicBezTo>
                <a:cubicBezTo>
                  <a:pt x="12068299" y="202979"/>
                  <a:pt x="12069698" y="202464"/>
                  <a:pt x="12070802" y="201359"/>
                </a:cubicBezTo>
                <a:close/>
                <a:moveTo>
                  <a:pt x="12113724" y="242220"/>
                </a:moveTo>
                <a:cubicBezTo>
                  <a:pt x="12115860" y="240012"/>
                  <a:pt x="12115786" y="236478"/>
                  <a:pt x="12113577" y="234343"/>
                </a:cubicBezTo>
                <a:lnTo>
                  <a:pt x="12070729" y="193408"/>
                </a:lnTo>
                <a:cubicBezTo>
                  <a:pt x="12068520" y="191273"/>
                  <a:pt x="12064986" y="191347"/>
                  <a:pt x="12062851" y="193555"/>
                </a:cubicBezTo>
                <a:cubicBezTo>
                  <a:pt x="12060716" y="195764"/>
                  <a:pt x="12060790" y="199298"/>
                  <a:pt x="12062998" y="201433"/>
                </a:cubicBezTo>
                <a:lnTo>
                  <a:pt x="12105847" y="242368"/>
                </a:lnTo>
                <a:cubicBezTo>
                  <a:pt x="12106951" y="243398"/>
                  <a:pt x="12108350" y="243914"/>
                  <a:pt x="12109748" y="243914"/>
                </a:cubicBezTo>
                <a:cubicBezTo>
                  <a:pt x="12111221" y="243914"/>
                  <a:pt x="12112620" y="243325"/>
                  <a:pt x="12113724" y="242220"/>
                </a:cubicBezTo>
                <a:close/>
                <a:moveTo>
                  <a:pt x="492746" y="593697"/>
                </a:moveTo>
                <a:lnTo>
                  <a:pt x="531177" y="576470"/>
                </a:lnTo>
                <a:cubicBezTo>
                  <a:pt x="533975" y="575218"/>
                  <a:pt x="535227" y="571905"/>
                  <a:pt x="533975" y="569107"/>
                </a:cubicBezTo>
                <a:cubicBezTo>
                  <a:pt x="532723" y="566310"/>
                  <a:pt x="529410" y="565058"/>
                  <a:pt x="526613" y="566310"/>
                </a:cubicBezTo>
                <a:lnTo>
                  <a:pt x="488181" y="583537"/>
                </a:lnTo>
                <a:cubicBezTo>
                  <a:pt x="485384" y="584789"/>
                  <a:pt x="484132" y="588102"/>
                  <a:pt x="485384" y="590900"/>
                </a:cubicBezTo>
                <a:cubicBezTo>
                  <a:pt x="486341" y="592961"/>
                  <a:pt x="488402" y="594213"/>
                  <a:pt x="490537" y="594213"/>
                </a:cubicBezTo>
                <a:cubicBezTo>
                  <a:pt x="491274" y="594139"/>
                  <a:pt x="492010" y="593992"/>
                  <a:pt x="492746" y="593697"/>
                </a:cubicBezTo>
                <a:close/>
                <a:moveTo>
                  <a:pt x="531325" y="576396"/>
                </a:moveTo>
                <a:lnTo>
                  <a:pt x="575940" y="555266"/>
                </a:lnTo>
                <a:cubicBezTo>
                  <a:pt x="578738" y="553941"/>
                  <a:pt x="579916" y="550628"/>
                  <a:pt x="578591" y="547830"/>
                </a:cubicBezTo>
                <a:cubicBezTo>
                  <a:pt x="577265" y="545033"/>
                  <a:pt x="573952" y="543855"/>
                  <a:pt x="571155" y="545180"/>
                </a:cubicBezTo>
                <a:lnTo>
                  <a:pt x="526539" y="566310"/>
                </a:lnTo>
                <a:cubicBezTo>
                  <a:pt x="523741" y="567635"/>
                  <a:pt x="522563" y="570948"/>
                  <a:pt x="523889" y="573746"/>
                </a:cubicBezTo>
                <a:cubicBezTo>
                  <a:pt x="524846" y="575733"/>
                  <a:pt x="526834" y="576911"/>
                  <a:pt x="528969" y="576911"/>
                </a:cubicBezTo>
                <a:cubicBezTo>
                  <a:pt x="529778" y="576911"/>
                  <a:pt x="530588" y="576764"/>
                  <a:pt x="531325" y="576396"/>
                </a:cubicBezTo>
                <a:close/>
                <a:moveTo>
                  <a:pt x="574689" y="555708"/>
                </a:moveTo>
                <a:lnTo>
                  <a:pt x="593904" y="551732"/>
                </a:lnTo>
                <a:cubicBezTo>
                  <a:pt x="596923" y="551143"/>
                  <a:pt x="598837" y="548198"/>
                  <a:pt x="598248" y="545180"/>
                </a:cubicBezTo>
                <a:cubicBezTo>
                  <a:pt x="597659" y="542161"/>
                  <a:pt x="594714" y="540173"/>
                  <a:pt x="591696" y="540836"/>
                </a:cubicBezTo>
                <a:lnTo>
                  <a:pt x="572406" y="544812"/>
                </a:lnTo>
                <a:cubicBezTo>
                  <a:pt x="569388" y="545401"/>
                  <a:pt x="567474" y="548346"/>
                  <a:pt x="568063" y="551364"/>
                </a:cubicBezTo>
                <a:cubicBezTo>
                  <a:pt x="568578" y="554015"/>
                  <a:pt x="570934" y="555855"/>
                  <a:pt x="573584" y="555782"/>
                </a:cubicBezTo>
                <a:cubicBezTo>
                  <a:pt x="573952" y="555855"/>
                  <a:pt x="574320" y="555782"/>
                  <a:pt x="574689" y="555708"/>
                </a:cubicBezTo>
                <a:close/>
                <a:moveTo>
                  <a:pt x="595009" y="551364"/>
                </a:moveTo>
                <a:lnTo>
                  <a:pt x="643968" y="529793"/>
                </a:lnTo>
                <a:cubicBezTo>
                  <a:pt x="646766" y="528541"/>
                  <a:pt x="648091" y="525228"/>
                  <a:pt x="646839" y="522430"/>
                </a:cubicBezTo>
                <a:cubicBezTo>
                  <a:pt x="645588" y="519633"/>
                  <a:pt x="642275" y="518307"/>
                  <a:pt x="639477" y="519559"/>
                </a:cubicBezTo>
                <a:lnTo>
                  <a:pt x="590518" y="541131"/>
                </a:lnTo>
                <a:cubicBezTo>
                  <a:pt x="587720" y="542382"/>
                  <a:pt x="586395" y="545695"/>
                  <a:pt x="587646" y="548493"/>
                </a:cubicBezTo>
                <a:cubicBezTo>
                  <a:pt x="588603" y="550554"/>
                  <a:pt x="590665" y="551806"/>
                  <a:pt x="592800" y="551806"/>
                </a:cubicBezTo>
                <a:cubicBezTo>
                  <a:pt x="593536" y="551879"/>
                  <a:pt x="594272" y="551732"/>
                  <a:pt x="595009" y="551364"/>
                </a:cubicBezTo>
                <a:close/>
                <a:moveTo>
                  <a:pt x="643674" y="529940"/>
                </a:moveTo>
                <a:lnTo>
                  <a:pt x="702278" y="508074"/>
                </a:lnTo>
                <a:cubicBezTo>
                  <a:pt x="705149" y="506969"/>
                  <a:pt x="706621" y="503804"/>
                  <a:pt x="705591" y="500932"/>
                </a:cubicBezTo>
                <a:cubicBezTo>
                  <a:pt x="704486" y="498061"/>
                  <a:pt x="701247" y="496588"/>
                  <a:pt x="698449" y="497619"/>
                </a:cubicBezTo>
                <a:lnTo>
                  <a:pt x="639845" y="519485"/>
                </a:lnTo>
                <a:cubicBezTo>
                  <a:pt x="636974" y="520590"/>
                  <a:pt x="635501" y="523755"/>
                  <a:pt x="636532" y="526627"/>
                </a:cubicBezTo>
                <a:cubicBezTo>
                  <a:pt x="637342" y="528909"/>
                  <a:pt x="639551" y="530308"/>
                  <a:pt x="641759" y="530234"/>
                </a:cubicBezTo>
                <a:cubicBezTo>
                  <a:pt x="642348" y="530308"/>
                  <a:pt x="643011" y="530161"/>
                  <a:pt x="643674" y="529940"/>
                </a:cubicBezTo>
                <a:close/>
                <a:moveTo>
                  <a:pt x="701100" y="508368"/>
                </a:moveTo>
                <a:lnTo>
                  <a:pt x="770232" y="498429"/>
                </a:lnTo>
                <a:cubicBezTo>
                  <a:pt x="773250" y="497987"/>
                  <a:pt x="775385" y="495190"/>
                  <a:pt x="774944" y="492097"/>
                </a:cubicBezTo>
                <a:cubicBezTo>
                  <a:pt x="774502" y="489005"/>
                  <a:pt x="771557" y="486797"/>
                  <a:pt x="768612" y="487386"/>
                </a:cubicBezTo>
                <a:lnTo>
                  <a:pt x="699480" y="497325"/>
                </a:lnTo>
                <a:cubicBezTo>
                  <a:pt x="696461" y="497766"/>
                  <a:pt x="694326" y="500564"/>
                  <a:pt x="694768" y="503656"/>
                </a:cubicBezTo>
                <a:cubicBezTo>
                  <a:pt x="695136" y="506454"/>
                  <a:pt x="697566" y="508442"/>
                  <a:pt x="700290" y="508442"/>
                </a:cubicBezTo>
                <a:cubicBezTo>
                  <a:pt x="700584" y="508442"/>
                  <a:pt x="700879" y="508442"/>
                  <a:pt x="701100" y="508368"/>
                </a:cubicBezTo>
                <a:close/>
                <a:moveTo>
                  <a:pt x="856445" y="496883"/>
                </a:moveTo>
                <a:cubicBezTo>
                  <a:pt x="856592" y="493791"/>
                  <a:pt x="854236" y="491214"/>
                  <a:pt x="851144" y="491067"/>
                </a:cubicBezTo>
                <a:lnTo>
                  <a:pt x="769643" y="487386"/>
                </a:lnTo>
                <a:cubicBezTo>
                  <a:pt x="766624" y="486944"/>
                  <a:pt x="763974" y="489594"/>
                  <a:pt x="763827" y="492686"/>
                </a:cubicBezTo>
                <a:cubicBezTo>
                  <a:pt x="763679" y="495779"/>
                  <a:pt x="766035" y="498355"/>
                  <a:pt x="769127" y="498503"/>
                </a:cubicBezTo>
                <a:lnTo>
                  <a:pt x="850628" y="502184"/>
                </a:lnTo>
                <a:cubicBezTo>
                  <a:pt x="850702" y="502184"/>
                  <a:pt x="850849" y="502184"/>
                  <a:pt x="850923" y="502184"/>
                </a:cubicBezTo>
                <a:cubicBezTo>
                  <a:pt x="853868" y="502110"/>
                  <a:pt x="856371" y="499828"/>
                  <a:pt x="856445" y="496883"/>
                </a:cubicBezTo>
                <a:close/>
                <a:moveTo>
                  <a:pt x="951418" y="519559"/>
                </a:moveTo>
                <a:cubicBezTo>
                  <a:pt x="952081" y="516540"/>
                  <a:pt x="950240" y="513595"/>
                  <a:pt x="947222" y="512859"/>
                </a:cubicBezTo>
                <a:lnTo>
                  <a:pt x="852101" y="491140"/>
                </a:lnTo>
                <a:cubicBezTo>
                  <a:pt x="849082" y="490404"/>
                  <a:pt x="846064" y="492318"/>
                  <a:pt x="845401" y="495337"/>
                </a:cubicBezTo>
                <a:cubicBezTo>
                  <a:pt x="844738" y="498355"/>
                  <a:pt x="846579" y="501300"/>
                  <a:pt x="849598" y="502037"/>
                </a:cubicBezTo>
                <a:lnTo>
                  <a:pt x="944719" y="523755"/>
                </a:lnTo>
                <a:cubicBezTo>
                  <a:pt x="945160" y="523829"/>
                  <a:pt x="945602" y="523903"/>
                  <a:pt x="945970" y="523903"/>
                </a:cubicBezTo>
                <a:cubicBezTo>
                  <a:pt x="948547" y="523903"/>
                  <a:pt x="950903" y="522136"/>
                  <a:pt x="951418" y="519559"/>
                </a:cubicBezTo>
                <a:close/>
                <a:moveTo>
                  <a:pt x="1053166" y="561303"/>
                </a:moveTo>
                <a:cubicBezTo>
                  <a:pt x="1054344" y="558432"/>
                  <a:pt x="1052945" y="555193"/>
                  <a:pt x="1050074" y="554088"/>
                </a:cubicBezTo>
                <a:lnTo>
                  <a:pt x="948105" y="513227"/>
                </a:lnTo>
                <a:cubicBezTo>
                  <a:pt x="945234" y="512049"/>
                  <a:pt x="941995" y="513448"/>
                  <a:pt x="940890" y="516319"/>
                </a:cubicBezTo>
                <a:cubicBezTo>
                  <a:pt x="939712" y="519191"/>
                  <a:pt x="941111" y="522430"/>
                  <a:pt x="943983" y="523535"/>
                </a:cubicBezTo>
                <a:lnTo>
                  <a:pt x="1045951" y="564395"/>
                </a:lnTo>
                <a:cubicBezTo>
                  <a:pt x="1046613" y="564690"/>
                  <a:pt x="1047349" y="564764"/>
                  <a:pt x="1048086" y="564764"/>
                </a:cubicBezTo>
                <a:cubicBezTo>
                  <a:pt x="1050221" y="564764"/>
                  <a:pt x="1052356" y="563438"/>
                  <a:pt x="1053166" y="561303"/>
                </a:cubicBezTo>
                <a:close/>
                <a:moveTo>
                  <a:pt x="1154839" y="623073"/>
                </a:moveTo>
                <a:cubicBezTo>
                  <a:pt x="1156385" y="620423"/>
                  <a:pt x="1155576" y="617036"/>
                  <a:pt x="1152925" y="615416"/>
                </a:cubicBezTo>
                <a:lnTo>
                  <a:pt x="1050883" y="554383"/>
                </a:lnTo>
                <a:cubicBezTo>
                  <a:pt x="1048307" y="552837"/>
                  <a:pt x="1044846" y="553646"/>
                  <a:pt x="1043227" y="556297"/>
                </a:cubicBezTo>
                <a:cubicBezTo>
                  <a:pt x="1041680" y="558947"/>
                  <a:pt x="1042490" y="562334"/>
                  <a:pt x="1045141" y="563954"/>
                </a:cubicBezTo>
                <a:lnTo>
                  <a:pt x="1147183" y="624987"/>
                </a:lnTo>
                <a:cubicBezTo>
                  <a:pt x="1148066" y="625503"/>
                  <a:pt x="1149097" y="625797"/>
                  <a:pt x="1150054" y="625797"/>
                </a:cubicBezTo>
                <a:cubicBezTo>
                  <a:pt x="1151968" y="625797"/>
                  <a:pt x="1153809" y="624766"/>
                  <a:pt x="1154839" y="623073"/>
                </a:cubicBezTo>
                <a:close/>
                <a:moveTo>
                  <a:pt x="1151379" y="625650"/>
                </a:moveTo>
                <a:lnTo>
                  <a:pt x="1231555" y="605624"/>
                </a:lnTo>
                <a:cubicBezTo>
                  <a:pt x="1234573" y="604888"/>
                  <a:pt x="1236340" y="601870"/>
                  <a:pt x="1235604" y="598851"/>
                </a:cubicBezTo>
                <a:cubicBezTo>
                  <a:pt x="1234868" y="595833"/>
                  <a:pt x="1231849" y="594066"/>
                  <a:pt x="1228831" y="594802"/>
                </a:cubicBezTo>
                <a:lnTo>
                  <a:pt x="1148655" y="614827"/>
                </a:lnTo>
                <a:cubicBezTo>
                  <a:pt x="1145636" y="615564"/>
                  <a:pt x="1143869" y="618582"/>
                  <a:pt x="1144606" y="621601"/>
                </a:cubicBezTo>
                <a:cubicBezTo>
                  <a:pt x="1145268" y="624177"/>
                  <a:pt x="1147551" y="625871"/>
                  <a:pt x="1150054" y="625797"/>
                </a:cubicBezTo>
                <a:cubicBezTo>
                  <a:pt x="1150496" y="625797"/>
                  <a:pt x="1150937" y="625724"/>
                  <a:pt x="1151379" y="625650"/>
                </a:cubicBezTo>
                <a:close/>
                <a:moveTo>
                  <a:pt x="1333449" y="689481"/>
                </a:moveTo>
                <a:cubicBezTo>
                  <a:pt x="1335437" y="687125"/>
                  <a:pt x="1335216" y="683665"/>
                  <a:pt x="1332860" y="681604"/>
                </a:cubicBezTo>
                <a:lnTo>
                  <a:pt x="1233837" y="595980"/>
                </a:lnTo>
                <a:cubicBezTo>
                  <a:pt x="1231481" y="593992"/>
                  <a:pt x="1227947" y="594213"/>
                  <a:pt x="1225959" y="596569"/>
                </a:cubicBezTo>
                <a:cubicBezTo>
                  <a:pt x="1223972" y="598925"/>
                  <a:pt x="1224192" y="602385"/>
                  <a:pt x="1226548" y="604446"/>
                </a:cubicBezTo>
                <a:lnTo>
                  <a:pt x="1325571" y="690070"/>
                </a:lnTo>
                <a:cubicBezTo>
                  <a:pt x="1326676" y="690954"/>
                  <a:pt x="1327927" y="691469"/>
                  <a:pt x="1329253" y="691395"/>
                </a:cubicBezTo>
                <a:cubicBezTo>
                  <a:pt x="1330872" y="691395"/>
                  <a:pt x="1332345" y="690806"/>
                  <a:pt x="1333449" y="689481"/>
                </a:cubicBezTo>
                <a:close/>
                <a:moveTo>
                  <a:pt x="1417895" y="798591"/>
                </a:moveTo>
                <a:cubicBezTo>
                  <a:pt x="1420325" y="796677"/>
                  <a:pt x="1420766" y="793216"/>
                  <a:pt x="1418852" y="790787"/>
                </a:cubicBezTo>
                <a:lnTo>
                  <a:pt x="1333596" y="682413"/>
                </a:lnTo>
                <a:cubicBezTo>
                  <a:pt x="1331682" y="679984"/>
                  <a:pt x="1328222" y="679542"/>
                  <a:pt x="1325792" y="681456"/>
                </a:cubicBezTo>
                <a:cubicBezTo>
                  <a:pt x="1323363" y="683371"/>
                  <a:pt x="1322921" y="686831"/>
                  <a:pt x="1324835" y="689260"/>
                </a:cubicBezTo>
                <a:lnTo>
                  <a:pt x="1410091" y="797634"/>
                </a:lnTo>
                <a:cubicBezTo>
                  <a:pt x="1411195" y="799033"/>
                  <a:pt x="1412815" y="799769"/>
                  <a:pt x="1414508" y="799769"/>
                </a:cubicBezTo>
                <a:cubicBezTo>
                  <a:pt x="1415686" y="799769"/>
                  <a:pt x="1416938" y="799401"/>
                  <a:pt x="1417895" y="798591"/>
                </a:cubicBezTo>
                <a:close/>
                <a:moveTo>
                  <a:pt x="1486438" y="925149"/>
                </a:moveTo>
                <a:cubicBezTo>
                  <a:pt x="1489162" y="923677"/>
                  <a:pt x="1490119" y="920290"/>
                  <a:pt x="1488647" y="917566"/>
                </a:cubicBezTo>
                <a:lnTo>
                  <a:pt x="1419367" y="791523"/>
                </a:lnTo>
                <a:cubicBezTo>
                  <a:pt x="1417895" y="788799"/>
                  <a:pt x="1414435" y="787842"/>
                  <a:pt x="1411784" y="789314"/>
                </a:cubicBezTo>
                <a:cubicBezTo>
                  <a:pt x="1409060" y="790787"/>
                  <a:pt x="1408103" y="794173"/>
                  <a:pt x="1409576" y="796897"/>
                </a:cubicBezTo>
                <a:lnTo>
                  <a:pt x="1478855" y="922940"/>
                </a:lnTo>
                <a:cubicBezTo>
                  <a:pt x="1479886" y="924781"/>
                  <a:pt x="1481800" y="925812"/>
                  <a:pt x="1483788" y="925812"/>
                </a:cubicBezTo>
                <a:cubicBezTo>
                  <a:pt x="1484745" y="925885"/>
                  <a:pt x="1485628" y="925664"/>
                  <a:pt x="1486438" y="925149"/>
                </a:cubicBezTo>
                <a:close/>
                <a:moveTo>
                  <a:pt x="1537017" y="1064297"/>
                </a:moveTo>
                <a:cubicBezTo>
                  <a:pt x="1539889" y="1063193"/>
                  <a:pt x="1541361" y="1060027"/>
                  <a:pt x="1540330" y="1057155"/>
                </a:cubicBezTo>
                <a:lnTo>
                  <a:pt x="1489089" y="918376"/>
                </a:lnTo>
                <a:cubicBezTo>
                  <a:pt x="1487984" y="915504"/>
                  <a:pt x="1484745" y="914032"/>
                  <a:pt x="1481947" y="915063"/>
                </a:cubicBezTo>
                <a:cubicBezTo>
                  <a:pt x="1479076" y="916167"/>
                  <a:pt x="1477603" y="919333"/>
                  <a:pt x="1478634" y="922204"/>
                </a:cubicBezTo>
                <a:lnTo>
                  <a:pt x="1529876" y="1060984"/>
                </a:lnTo>
                <a:cubicBezTo>
                  <a:pt x="1530686" y="1063266"/>
                  <a:pt x="1532894" y="1064665"/>
                  <a:pt x="1535177" y="1064592"/>
                </a:cubicBezTo>
                <a:cubicBezTo>
                  <a:pt x="1535692" y="1064592"/>
                  <a:pt x="1536355" y="1064518"/>
                  <a:pt x="1537017" y="1064297"/>
                </a:cubicBezTo>
                <a:close/>
                <a:moveTo>
                  <a:pt x="1567424" y="1210954"/>
                </a:moveTo>
                <a:cubicBezTo>
                  <a:pt x="1570442" y="1210292"/>
                  <a:pt x="1572356" y="1207347"/>
                  <a:pt x="1571694" y="1204328"/>
                </a:cubicBezTo>
                <a:lnTo>
                  <a:pt x="1540551" y="1057892"/>
                </a:lnTo>
                <a:cubicBezTo>
                  <a:pt x="1539889" y="1054873"/>
                  <a:pt x="1536870" y="1053033"/>
                  <a:pt x="1533925" y="1053622"/>
                </a:cubicBezTo>
                <a:cubicBezTo>
                  <a:pt x="1530907" y="1054284"/>
                  <a:pt x="1528992" y="1057229"/>
                  <a:pt x="1529655" y="1060248"/>
                </a:cubicBezTo>
                <a:lnTo>
                  <a:pt x="1560798" y="1206684"/>
                </a:lnTo>
                <a:cubicBezTo>
                  <a:pt x="1561387" y="1209335"/>
                  <a:pt x="1563669" y="1211102"/>
                  <a:pt x="1566319" y="1211102"/>
                </a:cubicBezTo>
                <a:cubicBezTo>
                  <a:pt x="1566614" y="1211028"/>
                  <a:pt x="1566982" y="1211028"/>
                  <a:pt x="1567424" y="1210954"/>
                </a:cubicBezTo>
                <a:close/>
                <a:moveTo>
                  <a:pt x="1575596" y="1360115"/>
                </a:moveTo>
                <a:cubicBezTo>
                  <a:pt x="1578688" y="1359894"/>
                  <a:pt x="1581044" y="1357317"/>
                  <a:pt x="1580823" y="1354225"/>
                </a:cubicBezTo>
                <a:lnTo>
                  <a:pt x="1571841" y="1205138"/>
                </a:lnTo>
                <a:cubicBezTo>
                  <a:pt x="1571694" y="1202046"/>
                  <a:pt x="1569117" y="1199543"/>
                  <a:pt x="1565951" y="1199911"/>
                </a:cubicBezTo>
                <a:cubicBezTo>
                  <a:pt x="1562859" y="1200132"/>
                  <a:pt x="1560503" y="1202709"/>
                  <a:pt x="1560724" y="1205801"/>
                </a:cubicBezTo>
                <a:lnTo>
                  <a:pt x="1569706" y="1354888"/>
                </a:lnTo>
                <a:cubicBezTo>
                  <a:pt x="1569853" y="1357833"/>
                  <a:pt x="1572356" y="1360115"/>
                  <a:pt x="1575301" y="1360115"/>
                </a:cubicBezTo>
                <a:cubicBezTo>
                  <a:pt x="1575375" y="1360115"/>
                  <a:pt x="1575449" y="1360115"/>
                  <a:pt x="1575596" y="1360115"/>
                </a:cubicBezTo>
                <a:close/>
                <a:moveTo>
                  <a:pt x="1567939" y="1501103"/>
                </a:moveTo>
                <a:lnTo>
                  <a:pt x="1580823" y="1354961"/>
                </a:lnTo>
                <a:cubicBezTo>
                  <a:pt x="1581118" y="1351869"/>
                  <a:pt x="1578835" y="1349219"/>
                  <a:pt x="1575743" y="1348924"/>
                </a:cubicBezTo>
                <a:cubicBezTo>
                  <a:pt x="1572798" y="1348851"/>
                  <a:pt x="1570001" y="1350912"/>
                  <a:pt x="1569706" y="1354004"/>
                </a:cubicBezTo>
                <a:lnTo>
                  <a:pt x="1556822" y="1500146"/>
                </a:lnTo>
                <a:cubicBezTo>
                  <a:pt x="1556527" y="1503238"/>
                  <a:pt x="1558810" y="1505889"/>
                  <a:pt x="1561902" y="1506183"/>
                </a:cubicBezTo>
                <a:cubicBezTo>
                  <a:pt x="1562123" y="1506183"/>
                  <a:pt x="1562270" y="1506183"/>
                  <a:pt x="1562417" y="1506183"/>
                </a:cubicBezTo>
                <a:cubicBezTo>
                  <a:pt x="1565289" y="1506183"/>
                  <a:pt x="1567718" y="1504048"/>
                  <a:pt x="1567939" y="1501103"/>
                </a:cubicBezTo>
                <a:close/>
                <a:moveTo>
                  <a:pt x="1533410" y="1639662"/>
                </a:moveTo>
                <a:lnTo>
                  <a:pt x="1567792" y="1501987"/>
                </a:lnTo>
                <a:cubicBezTo>
                  <a:pt x="1568528" y="1498968"/>
                  <a:pt x="1566761" y="1495950"/>
                  <a:pt x="1563743" y="1495214"/>
                </a:cubicBezTo>
                <a:cubicBezTo>
                  <a:pt x="1560724" y="1494477"/>
                  <a:pt x="1557705" y="1496318"/>
                  <a:pt x="1556969" y="1499263"/>
                </a:cubicBezTo>
                <a:lnTo>
                  <a:pt x="1522587" y="1636938"/>
                </a:lnTo>
                <a:cubicBezTo>
                  <a:pt x="1521851" y="1639957"/>
                  <a:pt x="1523618" y="1642975"/>
                  <a:pt x="1526636" y="1643711"/>
                </a:cubicBezTo>
                <a:cubicBezTo>
                  <a:pt x="1527078" y="1643859"/>
                  <a:pt x="1527594" y="1643859"/>
                  <a:pt x="1528035" y="1643859"/>
                </a:cubicBezTo>
                <a:cubicBezTo>
                  <a:pt x="1530539" y="1643859"/>
                  <a:pt x="1532747" y="1642239"/>
                  <a:pt x="1533410" y="1639662"/>
                </a:cubicBezTo>
                <a:close/>
                <a:moveTo>
                  <a:pt x="1477456" y="1764380"/>
                </a:moveTo>
                <a:lnTo>
                  <a:pt x="1533042" y="1640619"/>
                </a:lnTo>
                <a:cubicBezTo>
                  <a:pt x="1534293" y="1637822"/>
                  <a:pt x="1533042" y="1634509"/>
                  <a:pt x="1530244" y="1633257"/>
                </a:cubicBezTo>
                <a:cubicBezTo>
                  <a:pt x="1527446" y="1632005"/>
                  <a:pt x="1524133" y="1633257"/>
                  <a:pt x="1522882" y="1636055"/>
                </a:cubicBezTo>
                <a:lnTo>
                  <a:pt x="1467296" y="1759815"/>
                </a:lnTo>
                <a:cubicBezTo>
                  <a:pt x="1466045" y="1762613"/>
                  <a:pt x="1467296" y="1765926"/>
                  <a:pt x="1470094" y="1767178"/>
                </a:cubicBezTo>
                <a:cubicBezTo>
                  <a:pt x="1470830" y="1767546"/>
                  <a:pt x="1471640" y="1767693"/>
                  <a:pt x="1472450" y="1767693"/>
                </a:cubicBezTo>
                <a:cubicBezTo>
                  <a:pt x="1474511" y="1767693"/>
                  <a:pt x="1476573" y="1766441"/>
                  <a:pt x="1477456" y="1764380"/>
                </a:cubicBezTo>
                <a:close/>
                <a:moveTo>
                  <a:pt x="1400446" y="1869882"/>
                </a:moveTo>
                <a:lnTo>
                  <a:pt x="1476867" y="1765411"/>
                </a:lnTo>
                <a:cubicBezTo>
                  <a:pt x="1478708" y="1762907"/>
                  <a:pt x="1478119" y="1759447"/>
                  <a:pt x="1475689" y="1757607"/>
                </a:cubicBezTo>
                <a:cubicBezTo>
                  <a:pt x="1473260" y="1755840"/>
                  <a:pt x="1469726" y="1756281"/>
                  <a:pt x="1467885" y="1758785"/>
                </a:cubicBezTo>
                <a:lnTo>
                  <a:pt x="1391464" y="1863256"/>
                </a:lnTo>
                <a:cubicBezTo>
                  <a:pt x="1389624" y="1865759"/>
                  <a:pt x="1390213" y="1869219"/>
                  <a:pt x="1392642" y="1871060"/>
                </a:cubicBezTo>
                <a:cubicBezTo>
                  <a:pt x="1393673" y="1871796"/>
                  <a:pt x="1394777" y="1872164"/>
                  <a:pt x="1395955" y="1872164"/>
                </a:cubicBezTo>
                <a:cubicBezTo>
                  <a:pt x="1397649" y="1872164"/>
                  <a:pt x="1399342" y="1871354"/>
                  <a:pt x="1400446" y="1869882"/>
                </a:cubicBezTo>
                <a:close/>
                <a:moveTo>
                  <a:pt x="1306577" y="1954622"/>
                </a:moveTo>
                <a:lnTo>
                  <a:pt x="1399636" y="1870692"/>
                </a:lnTo>
                <a:cubicBezTo>
                  <a:pt x="1401919" y="1868630"/>
                  <a:pt x="1402140" y="1865096"/>
                  <a:pt x="1400078" y="1862814"/>
                </a:cubicBezTo>
                <a:cubicBezTo>
                  <a:pt x="1398017" y="1860532"/>
                  <a:pt x="1394483" y="1860385"/>
                  <a:pt x="1392200" y="1862372"/>
                </a:cubicBezTo>
                <a:lnTo>
                  <a:pt x="1299141" y="1946303"/>
                </a:lnTo>
                <a:cubicBezTo>
                  <a:pt x="1296858" y="1948364"/>
                  <a:pt x="1296638" y="1951898"/>
                  <a:pt x="1298699" y="1954180"/>
                </a:cubicBezTo>
                <a:cubicBezTo>
                  <a:pt x="1299803" y="1955432"/>
                  <a:pt x="1301349" y="1956021"/>
                  <a:pt x="1302896" y="1956021"/>
                </a:cubicBezTo>
                <a:cubicBezTo>
                  <a:pt x="1304221" y="1956021"/>
                  <a:pt x="1305546" y="1955579"/>
                  <a:pt x="1306577" y="1954622"/>
                </a:cubicBezTo>
                <a:close/>
                <a:moveTo>
                  <a:pt x="1200191" y="2017349"/>
                </a:moveTo>
                <a:lnTo>
                  <a:pt x="1305693" y="1955285"/>
                </a:lnTo>
                <a:cubicBezTo>
                  <a:pt x="1308344" y="1953739"/>
                  <a:pt x="1309227" y="1950278"/>
                  <a:pt x="1307681" y="1947628"/>
                </a:cubicBezTo>
                <a:cubicBezTo>
                  <a:pt x="1306135" y="1944978"/>
                  <a:pt x="1302675" y="1944094"/>
                  <a:pt x="1300024" y="1945640"/>
                </a:cubicBezTo>
                <a:lnTo>
                  <a:pt x="1194522" y="2007705"/>
                </a:lnTo>
                <a:cubicBezTo>
                  <a:pt x="1191872" y="2009251"/>
                  <a:pt x="1190988" y="2012711"/>
                  <a:pt x="1192534" y="2015361"/>
                </a:cubicBezTo>
                <a:cubicBezTo>
                  <a:pt x="1193565" y="2017128"/>
                  <a:pt x="1195479" y="2018085"/>
                  <a:pt x="1197394" y="2018085"/>
                </a:cubicBezTo>
                <a:cubicBezTo>
                  <a:pt x="1198351" y="2018159"/>
                  <a:pt x="1199308" y="2017864"/>
                  <a:pt x="1200191" y="2017349"/>
                </a:cubicBezTo>
                <a:close/>
                <a:moveTo>
                  <a:pt x="1085560" y="2056885"/>
                </a:moveTo>
                <a:lnTo>
                  <a:pt x="1199234" y="2017864"/>
                </a:lnTo>
                <a:cubicBezTo>
                  <a:pt x="1202179" y="2016834"/>
                  <a:pt x="1203651" y="2013668"/>
                  <a:pt x="1202694" y="2010797"/>
                </a:cubicBezTo>
                <a:cubicBezTo>
                  <a:pt x="1201737" y="2007926"/>
                  <a:pt x="1198498" y="2006306"/>
                  <a:pt x="1195627" y="2007336"/>
                </a:cubicBezTo>
                <a:lnTo>
                  <a:pt x="1081952" y="2046357"/>
                </a:lnTo>
                <a:cubicBezTo>
                  <a:pt x="1079007" y="2047387"/>
                  <a:pt x="1077461" y="2050553"/>
                  <a:pt x="1078492" y="2053425"/>
                </a:cubicBezTo>
                <a:cubicBezTo>
                  <a:pt x="1079302" y="2055781"/>
                  <a:pt x="1081437" y="2057179"/>
                  <a:pt x="1083793" y="2057179"/>
                </a:cubicBezTo>
                <a:cubicBezTo>
                  <a:pt x="1084382" y="2057179"/>
                  <a:pt x="1084971" y="2057106"/>
                  <a:pt x="1085560" y="2056885"/>
                </a:cubicBezTo>
                <a:close/>
                <a:moveTo>
                  <a:pt x="966806" y="2071904"/>
                </a:moveTo>
                <a:lnTo>
                  <a:pt x="1084456" y="2057179"/>
                </a:lnTo>
                <a:cubicBezTo>
                  <a:pt x="1087548" y="2056811"/>
                  <a:pt x="1089683" y="2054014"/>
                  <a:pt x="1089315" y="2050995"/>
                </a:cubicBezTo>
                <a:cubicBezTo>
                  <a:pt x="1088947" y="2047977"/>
                  <a:pt x="1086075" y="2045621"/>
                  <a:pt x="1083130" y="2046136"/>
                </a:cubicBezTo>
                <a:lnTo>
                  <a:pt x="965481" y="2060861"/>
                </a:lnTo>
                <a:cubicBezTo>
                  <a:pt x="962388" y="2061229"/>
                  <a:pt x="960253" y="2064026"/>
                  <a:pt x="960621" y="2067045"/>
                </a:cubicBezTo>
                <a:cubicBezTo>
                  <a:pt x="960989" y="2069843"/>
                  <a:pt x="963419" y="2071978"/>
                  <a:pt x="966143" y="2071904"/>
                </a:cubicBezTo>
                <a:cubicBezTo>
                  <a:pt x="966364" y="2071904"/>
                  <a:pt x="966585" y="2071904"/>
                  <a:pt x="966806" y="2071904"/>
                </a:cubicBezTo>
                <a:close/>
                <a:moveTo>
                  <a:pt x="971665" y="2066603"/>
                </a:moveTo>
                <a:cubicBezTo>
                  <a:pt x="971812" y="2063511"/>
                  <a:pt x="969383" y="2060934"/>
                  <a:pt x="966290" y="2060787"/>
                </a:cubicBezTo>
                <a:lnTo>
                  <a:pt x="850849" y="2056149"/>
                </a:lnTo>
                <a:cubicBezTo>
                  <a:pt x="847683" y="2055707"/>
                  <a:pt x="845180" y="2058431"/>
                  <a:pt x="845033" y="2061523"/>
                </a:cubicBezTo>
                <a:cubicBezTo>
                  <a:pt x="844886" y="2064615"/>
                  <a:pt x="847315" y="2067192"/>
                  <a:pt x="850407" y="2067339"/>
                </a:cubicBezTo>
                <a:lnTo>
                  <a:pt x="965849" y="2071978"/>
                </a:lnTo>
                <a:cubicBezTo>
                  <a:pt x="965922" y="2071978"/>
                  <a:pt x="965996" y="2071978"/>
                  <a:pt x="966143" y="2071978"/>
                </a:cubicBezTo>
                <a:cubicBezTo>
                  <a:pt x="969088" y="2071904"/>
                  <a:pt x="971518" y="2069548"/>
                  <a:pt x="971665" y="2066603"/>
                </a:cubicBezTo>
                <a:close/>
                <a:moveTo>
                  <a:pt x="856076" y="2063216"/>
                </a:moveTo>
                <a:cubicBezTo>
                  <a:pt x="856886" y="2060272"/>
                  <a:pt x="855119" y="2057179"/>
                  <a:pt x="852101" y="2056370"/>
                </a:cubicBezTo>
                <a:lnTo>
                  <a:pt x="782232" y="2037669"/>
                </a:lnTo>
                <a:cubicBezTo>
                  <a:pt x="779214" y="2036933"/>
                  <a:pt x="776195" y="2038626"/>
                  <a:pt x="775385" y="2041645"/>
                </a:cubicBezTo>
                <a:cubicBezTo>
                  <a:pt x="774576" y="2044590"/>
                  <a:pt x="776343" y="2047682"/>
                  <a:pt x="779361" y="2048492"/>
                </a:cubicBezTo>
                <a:lnTo>
                  <a:pt x="849229" y="2067192"/>
                </a:lnTo>
                <a:cubicBezTo>
                  <a:pt x="849745" y="2067339"/>
                  <a:pt x="850187" y="2067413"/>
                  <a:pt x="850702" y="2067413"/>
                </a:cubicBezTo>
                <a:cubicBezTo>
                  <a:pt x="853205" y="2067266"/>
                  <a:pt x="855414" y="2065646"/>
                  <a:pt x="856076" y="2063216"/>
                </a:cubicBezTo>
                <a:close/>
                <a:moveTo>
                  <a:pt x="786282" y="2043927"/>
                </a:moveTo>
                <a:cubicBezTo>
                  <a:pt x="786797" y="2040909"/>
                  <a:pt x="784736" y="2038037"/>
                  <a:pt x="781643" y="2037522"/>
                </a:cubicBezTo>
                <a:lnTo>
                  <a:pt x="682178" y="2021251"/>
                </a:lnTo>
                <a:cubicBezTo>
                  <a:pt x="679160" y="2020736"/>
                  <a:pt x="676289" y="2022797"/>
                  <a:pt x="675773" y="2025890"/>
                </a:cubicBezTo>
                <a:cubicBezTo>
                  <a:pt x="675258" y="2028908"/>
                  <a:pt x="677319" y="2031779"/>
                  <a:pt x="680412" y="2032295"/>
                </a:cubicBezTo>
                <a:lnTo>
                  <a:pt x="779876" y="2048565"/>
                </a:lnTo>
                <a:cubicBezTo>
                  <a:pt x="780171" y="2048639"/>
                  <a:pt x="780539" y="2048639"/>
                  <a:pt x="780834" y="2048639"/>
                </a:cubicBezTo>
                <a:cubicBezTo>
                  <a:pt x="783484" y="2048639"/>
                  <a:pt x="785840" y="2046651"/>
                  <a:pt x="786282" y="2043927"/>
                </a:cubicBezTo>
                <a:close/>
                <a:moveTo>
                  <a:pt x="686449" y="2028834"/>
                </a:moveTo>
                <a:cubicBezTo>
                  <a:pt x="687553" y="2025963"/>
                  <a:pt x="686154" y="2022724"/>
                  <a:pt x="683283" y="2021619"/>
                </a:cubicBezTo>
                <a:lnTo>
                  <a:pt x="614445" y="1994379"/>
                </a:lnTo>
                <a:cubicBezTo>
                  <a:pt x="611574" y="1993274"/>
                  <a:pt x="608334" y="1994673"/>
                  <a:pt x="607230" y="1997545"/>
                </a:cubicBezTo>
                <a:cubicBezTo>
                  <a:pt x="606126" y="2000416"/>
                  <a:pt x="607525" y="2003655"/>
                  <a:pt x="610396" y="2004760"/>
                </a:cubicBezTo>
                <a:lnTo>
                  <a:pt x="679234" y="2032000"/>
                </a:lnTo>
                <a:cubicBezTo>
                  <a:pt x="679896" y="2032295"/>
                  <a:pt x="680632" y="2032368"/>
                  <a:pt x="681295" y="2032368"/>
                </a:cubicBezTo>
                <a:cubicBezTo>
                  <a:pt x="683504" y="2032295"/>
                  <a:pt x="685639" y="2030969"/>
                  <a:pt x="686449" y="2028834"/>
                </a:cubicBezTo>
                <a:close/>
                <a:moveTo>
                  <a:pt x="617832" y="2001152"/>
                </a:moveTo>
                <a:cubicBezTo>
                  <a:pt x="618715" y="1998207"/>
                  <a:pt x="617022" y="1995115"/>
                  <a:pt x="614077" y="1994232"/>
                </a:cubicBezTo>
                <a:lnTo>
                  <a:pt x="534049" y="1970083"/>
                </a:lnTo>
                <a:cubicBezTo>
                  <a:pt x="531030" y="1969200"/>
                  <a:pt x="528011" y="1970893"/>
                  <a:pt x="527128" y="1973838"/>
                </a:cubicBezTo>
                <a:cubicBezTo>
                  <a:pt x="526245" y="1976783"/>
                  <a:pt x="527938" y="1979875"/>
                  <a:pt x="530883" y="1980759"/>
                </a:cubicBezTo>
                <a:lnTo>
                  <a:pt x="610911" y="2004907"/>
                </a:lnTo>
                <a:cubicBezTo>
                  <a:pt x="611500" y="2005054"/>
                  <a:pt x="612016" y="2005128"/>
                  <a:pt x="612531" y="2005128"/>
                </a:cubicBezTo>
                <a:cubicBezTo>
                  <a:pt x="614887" y="2005054"/>
                  <a:pt x="617096" y="2003508"/>
                  <a:pt x="617832" y="2001152"/>
                </a:cubicBezTo>
                <a:close/>
                <a:moveTo>
                  <a:pt x="537435" y="1977887"/>
                </a:moveTo>
                <a:cubicBezTo>
                  <a:pt x="538834" y="1975163"/>
                  <a:pt x="537803" y="1971777"/>
                  <a:pt x="535079" y="1970378"/>
                </a:cubicBezTo>
                <a:lnTo>
                  <a:pt x="468009" y="1935628"/>
                </a:lnTo>
                <a:cubicBezTo>
                  <a:pt x="465285" y="1934229"/>
                  <a:pt x="461898" y="1935259"/>
                  <a:pt x="460499" y="1937984"/>
                </a:cubicBezTo>
                <a:cubicBezTo>
                  <a:pt x="459100" y="1940708"/>
                  <a:pt x="460131" y="1944094"/>
                  <a:pt x="462855" y="1945493"/>
                </a:cubicBezTo>
                <a:lnTo>
                  <a:pt x="529926" y="1980243"/>
                </a:lnTo>
                <a:cubicBezTo>
                  <a:pt x="530736" y="1980685"/>
                  <a:pt x="531619" y="1980906"/>
                  <a:pt x="532503" y="1980832"/>
                </a:cubicBezTo>
                <a:cubicBezTo>
                  <a:pt x="534490" y="1980906"/>
                  <a:pt x="536405" y="1979801"/>
                  <a:pt x="537435" y="1977887"/>
                </a:cubicBezTo>
                <a:close/>
                <a:moveTo>
                  <a:pt x="470438" y="1942916"/>
                </a:moveTo>
                <a:cubicBezTo>
                  <a:pt x="471763" y="1940118"/>
                  <a:pt x="470585" y="1936806"/>
                  <a:pt x="467788" y="1935480"/>
                </a:cubicBezTo>
                <a:lnTo>
                  <a:pt x="408595" y="1907503"/>
                </a:lnTo>
                <a:cubicBezTo>
                  <a:pt x="405797" y="1906178"/>
                  <a:pt x="402484" y="1907356"/>
                  <a:pt x="401159" y="1910154"/>
                </a:cubicBezTo>
                <a:cubicBezTo>
                  <a:pt x="399833" y="1912951"/>
                  <a:pt x="401011" y="1916265"/>
                  <a:pt x="403809" y="1917590"/>
                </a:cubicBezTo>
                <a:lnTo>
                  <a:pt x="463002" y="1945567"/>
                </a:lnTo>
                <a:cubicBezTo>
                  <a:pt x="463812" y="1945935"/>
                  <a:pt x="464622" y="1946082"/>
                  <a:pt x="465432" y="1946082"/>
                </a:cubicBezTo>
                <a:cubicBezTo>
                  <a:pt x="467493" y="1946156"/>
                  <a:pt x="469481" y="1944904"/>
                  <a:pt x="470438" y="1942916"/>
                </a:cubicBezTo>
                <a:close/>
                <a:moveTo>
                  <a:pt x="410951" y="1915528"/>
                </a:moveTo>
                <a:cubicBezTo>
                  <a:pt x="412570" y="1912878"/>
                  <a:pt x="411760" y="1909491"/>
                  <a:pt x="409110" y="1907872"/>
                </a:cubicBezTo>
                <a:lnTo>
                  <a:pt x="373845" y="1886153"/>
                </a:lnTo>
                <a:cubicBezTo>
                  <a:pt x="371268" y="1884533"/>
                  <a:pt x="367807" y="1885343"/>
                  <a:pt x="366188" y="1887993"/>
                </a:cubicBezTo>
                <a:cubicBezTo>
                  <a:pt x="364568" y="1890644"/>
                  <a:pt x="365378" y="1894030"/>
                  <a:pt x="368028" y="1895650"/>
                </a:cubicBezTo>
                <a:lnTo>
                  <a:pt x="403294" y="1917369"/>
                </a:lnTo>
                <a:cubicBezTo>
                  <a:pt x="404177" y="1917958"/>
                  <a:pt x="405208" y="1918179"/>
                  <a:pt x="406239" y="1918179"/>
                </a:cubicBezTo>
                <a:cubicBezTo>
                  <a:pt x="408079" y="1918179"/>
                  <a:pt x="409920" y="1917222"/>
                  <a:pt x="410951" y="1915528"/>
                </a:cubicBezTo>
                <a:close/>
                <a:moveTo>
                  <a:pt x="375685" y="1893810"/>
                </a:moveTo>
                <a:cubicBezTo>
                  <a:pt x="377305" y="1891159"/>
                  <a:pt x="376495" y="1887772"/>
                  <a:pt x="373845" y="1886153"/>
                </a:cubicBezTo>
                <a:lnTo>
                  <a:pt x="345058" y="1868483"/>
                </a:lnTo>
                <a:cubicBezTo>
                  <a:pt x="342481" y="1866863"/>
                  <a:pt x="339021" y="1867673"/>
                  <a:pt x="337401" y="1870324"/>
                </a:cubicBezTo>
                <a:cubicBezTo>
                  <a:pt x="335781" y="1872974"/>
                  <a:pt x="336591" y="1876361"/>
                  <a:pt x="339242" y="1877981"/>
                </a:cubicBezTo>
                <a:lnTo>
                  <a:pt x="368028" y="1895650"/>
                </a:lnTo>
                <a:cubicBezTo>
                  <a:pt x="368912" y="1896239"/>
                  <a:pt x="369943" y="1896460"/>
                  <a:pt x="370973" y="1896460"/>
                </a:cubicBezTo>
                <a:cubicBezTo>
                  <a:pt x="372814" y="1896460"/>
                  <a:pt x="374654" y="1895503"/>
                  <a:pt x="375685" y="1893810"/>
                </a:cubicBezTo>
                <a:close/>
                <a:moveTo>
                  <a:pt x="10788286" y="893417"/>
                </a:moveTo>
                <a:cubicBezTo>
                  <a:pt x="10791084" y="892092"/>
                  <a:pt x="10792188" y="888706"/>
                  <a:pt x="10790863" y="885982"/>
                </a:cubicBezTo>
                <a:lnTo>
                  <a:pt x="10765316" y="833488"/>
                </a:lnTo>
                <a:cubicBezTo>
                  <a:pt x="10763991" y="830691"/>
                  <a:pt x="10760604" y="829586"/>
                  <a:pt x="10757880" y="830911"/>
                </a:cubicBezTo>
                <a:cubicBezTo>
                  <a:pt x="10755082" y="832237"/>
                  <a:pt x="10753978" y="835623"/>
                  <a:pt x="10755303" y="838347"/>
                </a:cubicBezTo>
                <a:lnTo>
                  <a:pt x="10780850" y="890841"/>
                </a:lnTo>
                <a:cubicBezTo>
                  <a:pt x="10781807" y="892828"/>
                  <a:pt x="10783795" y="894006"/>
                  <a:pt x="10785930" y="894006"/>
                </a:cubicBezTo>
                <a:cubicBezTo>
                  <a:pt x="10786740" y="894006"/>
                  <a:pt x="10787550" y="893786"/>
                  <a:pt x="10788286" y="893417"/>
                </a:cubicBezTo>
                <a:close/>
                <a:moveTo>
                  <a:pt x="10809711" y="947825"/>
                </a:moveTo>
                <a:cubicBezTo>
                  <a:pt x="10812582" y="946647"/>
                  <a:pt x="10813980" y="943408"/>
                  <a:pt x="10812803" y="940610"/>
                </a:cubicBezTo>
                <a:lnTo>
                  <a:pt x="10791084" y="886423"/>
                </a:lnTo>
                <a:cubicBezTo>
                  <a:pt x="10789906" y="883552"/>
                  <a:pt x="10786666" y="882153"/>
                  <a:pt x="10783869" y="883331"/>
                </a:cubicBezTo>
                <a:cubicBezTo>
                  <a:pt x="10780997" y="884509"/>
                  <a:pt x="10779599" y="887749"/>
                  <a:pt x="10780777" y="890546"/>
                </a:cubicBezTo>
                <a:lnTo>
                  <a:pt x="10802496" y="944733"/>
                </a:lnTo>
                <a:cubicBezTo>
                  <a:pt x="10803379" y="946942"/>
                  <a:pt x="10805514" y="948267"/>
                  <a:pt x="10807723" y="948267"/>
                </a:cubicBezTo>
                <a:cubicBezTo>
                  <a:pt x="10808312" y="948193"/>
                  <a:pt x="10809048" y="948046"/>
                  <a:pt x="10809711" y="947825"/>
                </a:cubicBezTo>
                <a:close/>
                <a:moveTo>
                  <a:pt x="10827969" y="1001055"/>
                </a:moveTo>
                <a:cubicBezTo>
                  <a:pt x="10830914" y="1000024"/>
                  <a:pt x="10832386" y="996858"/>
                  <a:pt x="10831429" y="993987"/>
                </a:cubicBezTo>
                <a:lnTo>
                  <a:pt x="10812877" y="940831"/>
                </a:lnTo>
                <a:cubicBezTo>
                  <a:pt x="10811846" y="937886"/>
                  <a:pt x="10808606" y="936413"/>
                  <a:pt x="10805808" y="937371"/>
                </a:cubicBezTo>
                <a:cubicBezTo>
                  <a:pt x="10802864" y="938401"/>
                  <a:pt x="10801391" y="941567"/>
                  <a:pt x="10802348" y="944438"/>
                </a:cubicBezTo>
                <a:lnTo>
                  <a:pt x="10820901" y="997594"/>
                </a:lnTo>
                <a:cubicBezTo>
                  <a:pt x="10821711" y="999877"/>
                  <a:pt x="10823920" y="1001349"/>
                  <a:pt x="10826202" y="1001349"/>
                </a:cubicBezTo>
                <a:cubicBezTo>
                  <a:pt x="10826792" y="1001349"/>
                  <a:pt x="10827454" y="1001202"/>
                  <a:pt x="10827969" y="1001055"/>
                </a:cubicBezTo>
                <a:close/>
                <a:moveTo>
                  <a:pt x="10842988" y="1050382"/>
                </a:moveTo>
                <a:cubicBezTo>
                  <a:pt x="10845933" y="1049499"/>
                  <a:pt x="10847553" y="1046333"/>
                  <a:pt x="10846670" y="1043388"/>
                </a:cubicBezTo>
                <a:lnTo>
                  <a:pt x="10831429" y="994060"/>
                </a:lnTo>
                <a:cubicBezTo>
                  <a:pt x="10830546" y="991115"/>
                  <a:pt x="10827380" y="989422"/>
                  <a:pt x="10824435" y="990379"/>
                </a:cubicBezTo>
                <a:cubicBezTo>
                  <a:pt x="10821490" y="991263"/>
                  <a:pt x="10819871" y="994429"/>
                  <a:pt x="10820754" y="997373"/>
                </a:cubicBezTo>
                <a:lnTo>
                  <a:pt x="10835994" y="1046701"/>
                </a:lnTo>
                <a:cubicBezTo>
                  <a:pt x="10836731" y="1049131"/>
                  <a:pt x="10838939" y="1050677"/>
                  <a:pt x="10841369" y="1050603"/>
                </a:cubicBezTo>
                <a:cubicBezTo>
                  <a:pt x="10841958" y="1050677"/>
                  <a:pt x="10842472" y="1050603"/>
                  <a:pt x="10842988" y="1050382"/>
                </a:cubicBezTo>
                <a:close/>
                <a:moveTo>
                  <a:pt x="10851749" y="1100667"/>
                </a:moveTo>
                <a:cubicBezTo>
                  <a:pt x="10854768" y="1100078"/>
                  <a:pt x="10856756" y="1097207"/>
                  <a:pt x="10856241" y="1094188"/>
                </a:cubicBezTo>
                <a:lnTo>
                  <a:pt x="10846891" y="1044124"/>
                </a:lnTo>
                <a:cubicBezTo>
                  <a:pt x="10846301" y="1041106"/>
                  <a:pt x="10843283" y="1039118"/>
                  <a:pt x="10840412" y="1039633"/>
                </a:cubicBezTo>
                <a:cubicBezTo>
                  <a:pt x="10837393" y="1040222"/>
                  <a:pt x="10835405" y="1043093"/>
                  <a:pt x="10835921" y="1046112"/>
                </a:cubicBezTo>
                <a:lnTo>
                  <a:pt x="10845270" y="1096176"/>
                </a:lnTo>
                <a:cubicBezTo>
                  <a:pt x="10845786" y="1098900"/>
                  <a:pt x="10848142" y="1100740"/>
                  <a:pt x="10850792" y="1100740"/>
                </a:cubicBezTo>
                <a:cubicBezTo>
                  <a:pt x="10851087" y="1100740"/>
                  <a:pt x="10851455" y="1100740"/>
                  <a:pt x="10851749" y="1100667"/>
                </a:cubicBezTo>
                <a:close/>
                <a:moveTo>
                  <a:pt x="10851381" y="1156252"/>
                </a:moveTo>
                <a:cubicBezTo>
                  <a:pt x="10854473" y="1156252"/>
                  <a:pt x="10856903" y="1153676"/>
                  <a:pt x="10856903" y="1150583"/>
                </a:cubicBezTo>
                <a:lnTo>
                  <a:pt x="10856314" y="1095145"/>
                </a:lnTo>
                <a:cubicBezTo>
                  <a:pt x="10856314" y="1092053"/>
                  <a:pt x="10853737" y="1089623"/>
                  <a:pt x="10850719" y="1089623"/>
                </a:cubicBezTo>
                <a:cubicBezTo>
                  <a:pt x="10850719" y="1089623"/>
                  <a:pt x="10850719" y="1089623"/>
                  <a:pt x="10850719" y="1089623"/>
                </a:cubicBezTo>
                <a:cubicBezTo>
                  <a:pt x="10847627" y="1089623"/>
                  <a:pt x="10845197" y="1092200"/>
                  <a:pt x="10845197" y="1095292"/>
                </a:cubicBezTo>
                <a:lnTo>
                  <a:pt x="10845786" y="1150731"/>
                </a:lnTo>
                <a:cubicBezTo>
                  <a:pt x="10845786" y="1153749"/>
                  <a:pt x="10848289" y="1156252"/>
                  <a:pt x="10851381" y="1156252"/>
                </a:cubicBezTo>
                <a:cubicBezTo>
                  <a:pt x="10851308" y="1156252"/>
                  <a:pt x="10851381" y="1156252"/>
                  <a:pt x="10851381" y="1156252"/>
                </a:cubicBezTo>
                <a:close/>
                <a:moveTo>
                  <a:pt x="10845933" y="1216991"/>
                </a:moveTo>
                <a:lnTo>
                  <a:pt x="10856830" y="1151540"/>
                </a:lnTo>
                <a:cubicBezTo>
                  <a:pt x="10857345" y="1148522"/>
                  <a:pt x="10855284" y="1145651"/>
                  <a:pt x="10852265" y="1145135"/>
                </a:cubicBezTo>
                <a:cubicBezTo>
                  <a:pt x="10849172" y="1144546"/>
                  <a:pt x="10846375" y="1146681"/>
                  <a:pt x="10845860" y="1149700"/>
                </a:cubicBezTo>
                <a:lnTo>
                  <a:pt x="10834964" y="1215151"/>
                </a:lnTo>
                <a:cubicBezTo>
                  <a:pt x="10834448" y="1218169"/>
                  <a:pt x="10836509" y="1221041"/>
                  <a:pt x="10839528" y="1221556"/>
                </a:cubicBezTo>
                <a:cubicBezTo>
                  <a:pt x="10839822" y="1221630"/>
                  <a:pt x="10840191" y="1221630"/>
                  <a:pt x="10840485" y="1221630"/>
                </a:cubicBezTo>
                <a:cubicBezTo>
                  <a:pt x="10843136" y="1221630"/>
                  <a:pt x="10845491" y="1219716"/>
                  <a:pt x="10845933" y="1216991"/>
                </a:cubicBezTo>
                <a:close/>
                <a:moveTo>
                  <a:pt x="10820828" y="1297535"/>
                </a:moveTo>
                <a:lnTo>
                  <a:pt x="10845786" y="1217728"/>
                </a:lnTo>
                <a:cubicBezTo>
                  <a:pt x="10846670" y="1214783"/>
                  <a:pt x="10845050" y="1211691"/>
                  <a:pt x="10842105" y="1210733"/>
                </a:cubicBezTo>
                <a:cubicBezTo>
                  <a:pt x="10839160" y="1209850"/>
                  <a:pt x="10836067" y="1211470"/>
                  <a:pt x="10835110" y="1214415"/>
                </a:cubicBezTo>
                <a:lnTo>
                  <a:pt x="10810153" y="1294222"/>
                </a:lnTo>
                <a:cubicBezTo>
                  <a:pt x="10809269" y="1297167"/>
                  <a:pt x="10810889" y="1300259"/>
                  <a:pt x="10813834" y="1301216"/>
                </a:cubicBezTo>
                <a:cubicBezTo>
                  <a:pt x="10814423" y="1301364"/>
                  <a:pt x="10814937" y="1301437"/>
                  <a:pt x="10815527" y="1301437"/>
                </a:cubicBezTo>
                <a:cubicBezTo>
                  <a:pt x="10817883" y="1301437"/>
                  <a:pt x="10820092" y="1299965"/>
                  <a:pt x="10820828" y="1297535"/>
                </a:cubicBezTo>
                <a:close/>
                <a:moveTo>
                  <a:pt x="10785342" y="1388092"/>
                </a:moveTo>
                <a:lnTo>
                  <a:pt x="10820680" y="1297977"/>
                </a:lnTo>
                <a:cubicBezTo>
                  <a:pt x="10821785" y="1295106"/>
                  <a:pt x="10820386" y="1291866"/>
                  <a:pt x="10817515" y="1290762"/>
                </a:cubicBezTo>
                <a:cubicBezTo>
                  <a:pt x="10814644" y="1289658"/>
                  <a:pt x="10811404" y="1291056"/>
                  <a:pt x="10810299" y="1293928"/>
                </a:cubicBezTo>
                <a:lnTo>
                  <a:pt x="10774961" y="1384043"/>
                </a:lnTo>
                <a:cubicBezTo>
                  <a:pt x="10773856" y="1386914"/>
                  <a:pt x="10775255" y="1390153"/>
                  <a:pt x="10778126" y="1391258"/>
                </a:cubicBezTo>
                <a:cubicBezTo>
                  <a:pt x="10778789" y="1391552"/>
                  <a:pt x="10779525" y="1391626"/>
                  <a:pt x="10780188" y="1391626"/>
                </a:cubicBezTo>
                <a:cubicBezTo>
                  <a:pt x="10782397" y="1391626"/>
                  <a:pt x="10784458" y="1390227"/>
                  <a:pt x="10785342" y="1388092"/>
                </a:cubicBezTo>
                <a:close/>
                <a:moveTo>
                  <a:pt x="10743229" y="1484685"/>
                </a:moveTo>
                <a:lnTo>
                  <a:pt x="10785194" y="1388239"/>
                </a:lnTo>
                <a:cubicBezTo>
                  <a:pt x="10786445" y="1385441"/>
                  <a:pt x="10785121" y="1382128"/>
                  <a:pt x="10782323" y="1380877"/>
                </a:cubicBezTo>
                <a:cubicBezTo>
                  <a:pt x="10779525" y="1379625"/>
                  <a:pt x="10776212" y="1380950"/>
                  <a:pt x="10774961" y="1383748"/>
                </a:cubicBezTo>
                <a:lnTo>
                  <a:pt x="10732922" y="1480194"/>
                </a:lnTo>
                <a:cubicBezTo>
                  <a:pt x="10731670" y="1482992"/>
                  <a:pt x="10732995" y="1486305"/>
                  <a:pt x="10735793" y="1487557"/>
                </a:cubicBezTo>
                <a:cubicBezTo>
                  <a:pt x="10736529" y="1487851"/>
                  <a:pt x="10737266" y="1487998"/>
                  <a:pt x="10738075" y="1487998"/>
                </a:cubicBezTo>
                <a:cubicBezTo>
                  <a:pt x="10740284" y="1488072"/>
                  <a:pt x="10742345" y="1486820"/>
                  <a:pt x="10743229" y="1484685"/>
                </a:cubicBezTo>
                <a:close/>
                <a:moveTo>
                  <a:pt x="10698392" y="1583561"/>
                </a:moveTo>
                <a:lnTo>
                  <a:pt x="10743229" y="1484759"/>
                </a:lnTo>
                <a:cubicBezTo>
                  <a:pt x="10744480" y="1481961"/>
                  <a:pt x="10743229" y="1478648"/>
                  <a:pt x="10740431" y="1477397"/>
                </a:cubicBezTo>
                <a:cubicBezTo>
                  <a:pt x="10737633" y="1476145"/>
                  <a:pt x="10734320" y="1477397"/>
                  <a:pt x="10733069" y="1480194"/>
                </a:cubicBezTo>
                <a:lnTo>
                  <a:pt x="10688232" y="1578997"/>
                </a:lnTo>
                <a:cubicBezTo>
                  <a:pt x="10686980" y="1581794"/>
                  <a:pt x="10688232" y="1585107"/>
                  <a:pt x="10691030" y="1586359"/>
                </a:cubicBezTo>
                <a:cubicBezTo>
                  <a:pt x="10691766" y="1586727"/>
                  <a:pt x="10692576" y="1586874"/>
                  <a:pt x="10693386" y="1586874"/>
                </a:cubicBezTo>
                <a:cubicBezTo>
                  <a:pt x="10695447" y="1586874"/>
                  <a:pt x="10697435" y="1585623"/>
                  <a:pt x="10698392" y="1583561"/>
                </a:cubicBezTo>
                <a:close/>
                <a:moveTo>
                  <a:pt x="10654218" y="1680891"/>
                </a:moveTo>
                <a:lnTo>
                  <a:pt x="10698319" y="1583561"/>
                </a:lnTo>
                <a:cubicBezTo>
                  <a:pt x="10699571" y="1580764"/>
                  <a:pt x="10698319" y="1577451"/>
                  <a:pt x="10695521" y="1576199"/>
                </a:cubicBezTo>
                <a:cubicBezTo>
                  <a:pt x="10692723" y="1574947"/>
                  <a:pt x="10689410" y="1576199"/>
                  <a:pt x="10688159" y="1578997"/>
                </a:cubicBezTo>
                <a:lnTo>
                  <a:pt x="10644058" y="1676327"/>
                </a:lnTo>
                <a:cubicBezTo>
                  <a:pt x="10642806" y="1679124"/>
                  <a:pt x="10644058" y="1682437"/>
                  <a:pt x="10646856" y="1683689"/>
                </a:cubicBezTo>
                <a:cubicBezTo>
                  <a:pt x="10647592" y="1684057"/>
                  <a:pt x="10648402" y="1684204"/>
                  <a:pt x="10649212" y="1684204"/>
                </a:cubicBezTo>
                <a:cubicBezTo>
                  <a:pt x="10651347" y="1684131"/>
                  <a:pt x="10653335" y="1682953"/>
                  <a:pt x="10654218" y="1680891"/>
                </a:cubicBezTo>
                <a:close/>
                <a:moveTo>
                  <a:pt x="10611738" y="1773362"/>
                </a:moveTo>
                <a:lnTo>
                  <a:pt x="10654292" y="1680891"/>
                </a:lnTo>
                <a:cubicBezTo>
                  <a:pt x="10655544" y="1678093"/>
                  <a:pt x="10654366" y="1674780"/>
                  <a:pt x="10651568" y="1673529"/>
                </a:cubicBezTo>
                <a:cubicBezTo>
                  <a:pt x="10648770" y="1672277"/>
                  <a:pt x="10645458" y="1673455"/>
                  <a:pt x="10644206" y="1676253"/>
                </a:cubicBezTo>
                <a:lnTo>
                  <a:pt x="10601651" y="1768724"/>
                </a:lnTo>
                <a:cubicBezTo>
                  <a:pt x="10600400" y="1771521"/>
                  <a:pt x="10601578" y="1774834"/>
                  <a:pt x="10604375" y="1776086"/>
                </a:cubicBezTo>
                <a:cubicBezTo>
                  <a:pt x="10605111" y="1776454"/>
                  <a:pt x="10605922" y="1776601"/>
                  <a:pt x="10606732" y="1776601"/>
                </a:cubicBezTo>
                <a:cubicBezTo>
                  <a:pt x="10608793" y="1776601"/>
                  <a:pt x="10610781" y="1775423"/>
                  <a:pt x="10611738" y="1773362"/>
                </a:cubicBezTo>
                <a:close/>
                <a:moveTo>
                  <a:pt x="10571540" y="1857808"/>
                </a:moveTo>
                <a:lnTo>
                  <a:pt x="10611664" y="1773436"/>
                </a:lnTo>
                <a:cubicBezTo>
                  <a:pt x="10612990" y="1770638"/>
                  <a:pt x="10611811" y="1767325"/>
                  <a:pt x="10609014" y="1766000"/>
                </a:cubicBezTo>
                <a:cubicBezTo>
                  <a:pt x="10606216" y="1764674"/>
                  <a:pt x="10602903" y="1765852"/>
                  <a:pt x="10601578" y="1768650"/>
                </a:cubicBezTo>
                <a:lnTo>
                  <a:pt x="10561453" y="1853096"/>
                </a:lnTo>
                <a:cubicBezTo>
                  <a:pt x="10560128" y="1855894"/>
                  <a:pt x="10561306" y="1859207"/>
                  <a:pt x="10564104" y="1860532"/>
                </a:cubicBezTo>
                <a:cubicBezTo>
                  <a:pt x="10564913" y="1860900"/>
                  <a:pt x="10565723" y="1861047"/>
                  <a:pt x="10566533" y="1861047"/>
                </a:cubicBezTo>
                <a:cubicBezTo>
                  <a:pt x="10568595" y="1860974"/>
                  <a:pt x="10570583" y="1859869"/>
                  <a:pt x="10571540" y="1857808"/>
                </a:cubicBezTo>
                <a:close/>
                <a:moveTo>
                  <a:pt x="10534433" y="1931063"/>
                </a:moveTo>
                <a:lnTo>
                  <a:pt x="10571466" y="1857955"/>
                </a:lnTo>
                <a:cubicBezTo>
                  <a:pt x="10572864" y="1855231"/>
                  <a:pt x="10571761" y="1851844"/>
                  <a:pt x="10569037" y="1850445"/>
                </a:cubicBezTo>
                <a:cubicBezTo>
                  <a:pt x="10566239" y="1849047"/>
                  <a:pt x="10562925" y="1850151"/>
                  <a:pt x="10561527" y="1852875"/>
                </a:cubicBezTo>
                <a:lnTo>
                  <a:pt x="10524494" y="1925983"/>
                </a:lnTo>
                <a:cubicBezTo>
                  <a:pt x="10523096" y="1928707"/>
                  <a:pt x="10524200" y="1932094"/>
                  <a:pt x="10526924" y="1933492"/>
                </a:cubicBezTo>
                <a:cubicBezTo>
                  <a:pt x="10527733" y="1933934"/>
                  <a:pt x="10528618" y="1934081"/>
                  <a:pt x="10529501" y="1934081"/>
                </a:cubicBezTo>
                <a:cubicBezTo>
                  <a:pt x="10531488" y="1934155"/>
                  <a:pt x="10533476" y="1932977"/>
                  <a:pt x="10534433" y="1931063"/>
                </a:cubicBezTo>
                <a:close/>
                <a:moveTo>
                  <a:pt x="10501229" y="1989961"/>
                </a:moveTo>
                <a:lnTo>
                  <a:pt x="10534286" y="1931284"/>
                </a:lnTo>
                <a:cubicBezTo>
                  <a:pt x="10535833" y="1928560"/>
                  <a:pt x="10534875" y="1925173"/>
                  <a:pt x="10532151" y="1923701"/>
                </a:cubicBezTo>
                <a:cubicBezTo>
                  <a:pt x="10529427" y="1922228"/>
                  <a:pt x="10526040" y="1923111"/>
                  <a:pt x="10524568" y="1925835"/>
                </a:cubicBezTo>
                <a:lnTo>
                  <a:pt x="10491511" y="1984513"/>
                </a:lnTo>
                <a:cubicBezTo>
                  <a:pt x="10489966" y="1987237"/>
                  <a:pt x="10490922" y="1990624"/>
                  <a:pt x="10493647" y="1992096"/>
                </a:cubicBezTo>
                <a:cubicBezTo>
                  <a:pt x="10494530" y="1992612"/>
                  <a:pt x="10495487" y="1992833"/>
                  <a:pt x="10496443" y="1992833"/>
                </a:cubicBezTo>
                <a:cubicBezTo>
                  <a:pt x="10498358" y="1992759"/>
                  <a:pt x="10500272" y="1991728"/>
                  <a:pt x="10501229" y="1989961"/>
                </a:cubicBezTo>
                <a:close/>
                <a:moveTo>
                  <a:pt x="10466994" y="2049596"/>
                </a:moveTo>
                <a:lnTo>
                  <a:pt x="10501229" y="1989961"/>
                </a:lnTo>
                <a:cubicBezTo>
                  <a:pt x="10502776" y="1987311"/>
                  <a:pt x="10501819" y="1983851"/>
                  <a:pt x="10499168" y="1982378"/>
                </a:cubicBezTo>
                <a:cubicBezTo>
                  <a:pt x="10496517" y="1980832"/>
                  <a:pt x="10493057" y="1981789"/>
                  <a:pt x="10491585" y="1984440"/>
                </a:cubicBezTo>
                <a:lnTo>
                  <a:pt x="10457350" y="2044075"/>
                </a:lnTo>
                <a:cubicBezTo>
                  <a:pt x="10455804" y="2046725"/>
                  <a:pt x="10456761" y="2050185"/>
                  <a:pt x="10459412" y="2051658"/>
                </a:cubicBezTo>
                <a:cubicBezTo>
                  <a:pt x="10460295" y="2052173"/>
                  <a:pt x="10461252" y="2052394"/>
                  <a:pt x="10462209" y="2052394"/>
                </a:cubicBezTo>
                <a:cubicBezTo>
                  <a:pt x="10464124" y="2052394"/>
                  <a:pt x="10465964" y="2051363"/>
                  <a:pt x="10466994" y="2049596"/>
                </a:cubicBezTo>
                <a:close/>
                <a:moveTo>
                  <a:pt x="10426723" y="2125134"/>
                </a:moveTo>
                <a:lnTo>
                  <a:pt x="10467142" y="2049449"/>
                </a:lnTo>
                <a:cubicBezTo>
                  <a:pt x="10468615" y="2046725"/>
                  <a:pt x="10467584" y="2043338"/>
                  <a:pt x="10464860" y="2041939"/>
                </a:cubicBezTo>
                <a:cubicBezTo>
                  <a:pt x="10462136" y="2040541"/>
                  <a:pt x="10458748" y="2041498"/>
                  <a:pt x="10457350" y="2044222"/>
                </a:cubicBezTo>
                <a:lnTo>
                  <a:pt x="10416931" y="2119906"/>
                </a:lnTo>
                <a:cubicBezTo>
                  <a:pt x="10415458" y="2122630"/>
                  <a:pt x="10416489" y="2126017"/>
                  <a:pt x="10419213" y="2127416"/>
                </a:cubicBezTo>
                <a:cubicBezTo>
                  <a:pt x="10420023" y="2127858"/>
                  <a:pt x="10420980" y="2128078"/>
                  <a:pt x="10421864" y="2128078"/>
                </a:cubicBezTo>
                <a:cubicBezTo>
                  <a:pt x="10423777" y="2128078"/>
                  <a:pt x="10425692" y="2127048"/>
                  <a:pt x="10426723" y="2125134"/>
                </a:cubicBezTo>
                <a:close/>
                <a:moveTo>
                  <a:pt x="10375334" y="2231593"/>
                </a:moveTo>
                <a:lnTo>
                  <a:pt x="10426796" y="2124913"/>
                </a:lnTo>
                <a:cubicBezTo>
                  <a:pt x="10428122" y="2122115"/>
                  <a:pt x="10426944" y="2118802"/>
                  <a:pt x="10424220" y="2117477"/>
                </a:cubicBezTo>
                <a:cubicBezTo>
                  <a:pt x="10421422" y="2116152"/>
                  <a:pt x="10418109" y="2117330"/>
                  <a:pt x="10416784" y="2120054"/>
                </a:cubicBezTo>
                <a:lnTo>
                  <a:pt x="10365321" y="2226734"/>
                </a:lnTo>
                <a:cubicBezTo>
                  <a:pt x="10363995" y="2229531"/>
                  <a:pt x="10365174" y="2232844"/>
                  <a:pt x="10367898" y="2234170"/>
                </a:cubicBezTo>
                <a:cubicBezTo>
                  <a:pt x="10368707" y="2234538"/>
                  <a:pt x="10369517" y="2234759"/>
                  <a:pt x="10370328" y="2234685"/>
                </a:cubicBezTo>
                <a:cubicBezTo>
                  <a:pt x="10372462" y="2234759"/>
                  <a:pt x="10374377" y="2233581"/>
                  <a:pt x="10375334" y="2231593"/>
                </a:cubicBezTo>
                <a:close/>
                <a:moveTo>
                  <a:pt x="10308337" y="2383477"/>
                </a:moveTo>
                <a:lnTo>
                  <a:pt x="10375481" y="2231446"/>
                </a:lnTo>
                <a:cubicBezTo>
                  <a:pt x="10376733" y="2228648"/>
                  <a:pt x="10375481" y="2225335"/>
                  <a:pt x="10372610" y="2224083"/>
                </a:cubicBezTo>
                <a:cubicBezTo>
                  <a:pt x="10369812" y="2222832"/>
                  <a:pt x="10366499" y="2224083"/>
                  <a:pt x="10365247" y="2226955"/>
                </a:cubicBezTo>
                <a:lnTo>
                  <a:pt x="10298103" y="2378986"/>
                </a:lnTo>
                <a:cubicBezTo>
                  <a:pt x="10296851" y="2381784"/>
                  <a:pt x="10298103" y="2385097"/>
                  <a:pt x="10300974" y="2386349"/>
                </a:cubicBezTo>
                <a:cubicBezTo>
                  <a:pt x="10301711" y="2386717"/>
                  <a:pt x="10302520" y="2386864"/>
                  <a:pt x="10303256" y="2386790"/>
                </a:cubicBezTo>
                <a:cubicBezTo>
                  <a:pt x="10305392" y="2386790"/>
                  <a:pt x="10307380" y="2385539"/>
                  <a:pt x="10308337" y="2383477"/>
                </a:cubicBezTo>
                <a:close/>
                <a:moveTo>
                  <a:pt x="10231180" y="2563707"/>
                </a:moveTo>
                <a:lnTo>
                  <a:pt x="10308337" y="2383477"/>
                </a:lnTo>
                <a:cubicBezTo>
                  <a:pt x="10309515" y="2380680"/>
                  <a:pt x="10308263" y="2377367"/>
                  <a:pt x="10305392" y="2376189"/>
                </a:cubicBezTo>
                <a:cubicBezTo>
                  <a:pt x="10302594" y="2375011"/>
                  <a:pt x="10299281" y="2376262"/>
                  <a:pt x="10298103" y="2379134"/>
                </a:cubicBezTo>
                <a:lnTo>
                  <a:pt x="10220946" y="2559363"/>
                </a:lnTo>
                <a:cubicBezTo>
                  <a:pt x="10219768" y="2562161"/>
                  <a:pt x="10221020" y="2565474"/>
                  <a:pt x="10223891" y="2566652"/>
                </a:cubicBezTo>
                <a:cubicBezTo>
                  <a:pt x="10224627" y="2566946"/>
                  <a:pt x="10225363" y="2567094"/>
                  <a:pt x="10226099" y="2567094"/>
                </a:cubicBezTo>
                <a:cubicBezTo>
                  <a:pt x="10228235" y="2567020"/>
                  <a:pt x="10230223" y="2565768"/>
                  <a:pt x="10231180" y="2563707"/>
                </a:cubicBezTo>
                <a:close/>
                <a:moveTo>
                  <a:pt x="10149385" y="2755495"/>
                </a:moveTo>
                <a:lnTo>
                  <a:pt x="10231106" y="2563707"/>
                </a:lnTo>
                <a:cubicBezTo>
                  <a:pt x="10232284" y="2560909"/>
                  <a:pt x="10230959" y="2557596"/>
                  <a:pt x="10228161" y="2556418"/>
                </a:cubicBezTo>
                <a:cubicBezTo>
                  <a:pt x="10225363" y="2555240"/>
                  <a:pt x="10222051" y="2556566"/>
                  <a:pt x="10220872" y="2559363"/>
                </a:cubicBezTo>
                <a:lnTo>
                  <a:pt x="10139151" y="2751152"/>
                </a:lnTo>
                <a:cubicBezTo>
                  <a:pt x="10137973" y="2753949"/>
                  <a:pt x="10139298" y="2757262"/>
                  <a:pt x="10142096" y="2758440"/>
                </a:cubicBezTo>
                <a:cubicBezTo>
                  <a:pt x="10142832" y="2758735"/>
                  <a:pt x="10143568" y="2758882"/>
                  <a:pt x="10144304" y="2758882"/>
                </a:cubicBezTo>
                <a:cubicBezTo>
                  <a:pt x="10146439" y="2758882"/>
                  <a:pt x="10148501" y="2757630"/>
                  <a:pt x="10149385" y="2755495"/>
                </a:cubicBezTo>
                <a:close/>
                <a:moveTo>
                  <a:pt x="10068325" y="2942793"/>
                </a:moveTo>
                <a:lnTo>
                  <a:pt x="10149385" y="2755495"/>
                </a:lnTo>
                <a:cubicBezTo>
                  <a:pt x="10150636" y="2752698"/>
                  <a:pt x="10149311" y="2749385"/>
                  <a:pt x="10146513" y="2748133"/>
                </a:cubicBezTo>
                <a:cubicBezTo>
                  <a:pt x="10143715" y="2746882"/>
                  <a:pt x="10140402" y="2748207"/>
                  <a:pt x="10139151" y="2751004"/>
                </a:cubicBezTo>
                <a:lnTo>
                  <a:pt x="10058092" y="2938302"/>
                </a:lnTo>
                <a:cubicBezTo>
                  <a:pt x="10056840" y="2941100"/>
                  <a:pt x="10058165" y="2944413"/>
                  <a:pt x="10060963" y="2945664"/>
                </a:cubicBezTo>
                <a:cubicBezTo>
                  <a:pt x="10061699" y="2945959"/>
                  <a:pt x="10062435" y="2946106"/>
                  <a:pt x="10063245" y="2946106"/>
                </a:cubicBezTo>
                <a:cubicBezTo>
                  <a:pt x="10065380" y="2946106"/>
                  <a:pt x="10067442" y="2944854"/>
                  <a:pt x="10068325" y="2942793"/>
                </a:cubicBezTo>
                <a:close/>
                <a:moveTo>
                  <a:pt x="9992935" y="3110212"/>
                </a:moveTo>
                <a:lnTo>
                  <a:pt x="10068252" y="2942866"/>
                </a:lnTo>
                <a:cubicBezTo>
                  <a:pt x="10069503" y="2940069"/>
                  <a:pt x="10068252" y="2936756"/>
                  <a:pt x="10065454" y="2935504"/>
                </a:cubicBezTo>
                <a:cubicBezTo>
                  <a:pt x="10062656" y="2934252"/>
                  <a:pt x="10059343" y="2935504"/>
                  <a:pt x="10058092" y="2938302"/>
                </a:cubicBezTo>
                <a:lnTo>
                  <a:pt x="9982775" y="3105647"/>
                </a:lnTo>
                <a:cubicBezTo>
                  <a:pt x="9981523" y="3108445"/>
                  <a:pt x="9982775" y="3111758"/>
                  <a:pt x="9985573" y="3113010"/>
                </a:cubicBezTo>
                <a:cubicBezTo>
                  <a:pt x="9986309" y="3113378"/>
                  <a:pt x="9987119" y="3113525"/>
                  <a:pt x="9987929" y="3113525"/>
                </a:cubicBezTo>
                <a:cubicBezTo>
                  <a:pt x="9989990" y="3113452"/>
                  <a:pt x="9992052" y="3112274"/>
                  <a:pt x="9992935" y="3110212"/>
                </a:cubicBezTo>
                <a:close/>
                <a:moveTo>
                  <a:pt x="9921447" y="3257606"/>
                </a:moveTo>
                <a:lnTo>
                  <a:pt x="9992862" y="3110433"/>
                </a:lnTo>
                <a:cubicBezTo>
                  <a:pt x="9994186" y="3107635"/>
                  <a:pt x="9993009" y="3104322"/>
                  <a:pt x="9990284" y="3102997"/>
                </a:cubicBezTo>
                <a:cubicBezTo>
                  <a:pt x="9987560" y="3101672"/>
                  <a:pt x="9984174" y="3102776"/>
                  <a:pt x="9982849" y="3105574"/>
                </a:cubicBezTo>
                <a:lnTo>
                  <a:pt x="9911434" y="3252746"/>
                </a:lnTo>
                <a:cubicBezTo>
                  <a:pt x="9910109" y="3255544"/>
                  <a:pt x="9911213" y="3258857"/>
                  <a:pt x="9914011" y="3260182"/>
                </a:cubicBezTo>
                <a:cubicBezTo>
                  <a:pt x="9914820" y="3260551"/>
                  <a:pt x="9915631" y="3260771"/>
                  <a:pt x="9916514" y="3260771"/>
                </a:cubicBezTo>
                <a:cubicBezTo>
                  <a:pt x="9918501" y="3260698"/>
                  <a:pt x="9920489" y="3259520"/>
                  <a:pt x="9921447" y="3257606"/>
                </a:cubicBezTo>
                <a:close/>
                <a:moveTo>
                  <a:pt x="9852168" y="3384606"/>
                </a:moveTo>
                <a:lnTo>
                  <a:pt x="9921373" y="3257826"/>
                </a:lnTo>
                <a:cubicBezTo>
                  <a:pt x="9922846" y="3255102"/>
                  <a:pt x="9921815" y="3251716"/>
                  <a:pt x="9919165" y="3250243"/>
                </a:cubicBezTo>
                <a:cubicBezTo>
                  <a:pt x="9916441" y="3248771"/>
                  <a:pt x="9913053" y="3249728"/>
                  <a:pt x="9911581" y="3252452"/>
                </a:cubicBezTo>
                <a:lnTo>
                  <a:pt x="9842375" y="3379231"/>
                </a:lnTo>
                <a:cubicBezTo>
                  <a:pt x="9840903" y="3381955"/>
                  <a:pt x="9841934" y="3385342"/>
                  <a:pt x="9844584" y="3386814"/>
                </a:cubicBezTo>
                <a:cubicBezTo>
                  <a:pt x="9845468" y="3387256"/>
                  <a:pt x="9846351" y="3387477"/>
                  <a:pt x="9847308" y="3387477"/>
                </a:cubicBezTo>
                <a:cubicBezTo>
                  <a:pt x="9849223" y="3387477"/>
                  <a:pt x="9851137" y="3386446"/>
                  <a:pt x="9852168" y="3384606"/>
                </a:cubicBezTo>
                <a:close/>
                <a:moveTo>
                  <a:pt x="9783329" y="3490844"/>
                </a:moveTo>
                <a:lnTo>
                  <a:pt x="9851947" y="3384900"/>
                </a:lnTo>
                <a:cubicBezTo>
                  <a:pt x="9853640" y="3382323"/>
                  <a:pt x="9852904" y="3378863"/>
                  <a:pt x="9850327" y="3377170"/>
                </a:cubicBezTo>
                <a:cubicBezTo>
                  <a:pt x="9847750" y="3375476"/>
                  <a:pt x="9844290" y="3376212"/>
                  <a:pt x="9842596" y="3378789"/>
                </a:cubicBezTo>
                <a:lnTo>
                  <a:pt x="9773980" y="3484733"/>
                </a:lnTo>
                <a:cubicBezTo>
                  <a:pt x="9772286" y="3487310"/>
                  <a:pt x="9773023" y="3490770"/>
                  <a:pt x="9775599" y="3492464"/>
                </a:cubicBezTo>
                <a:cubicBezTo>
                  <a:pt x="9776557" y="3493053"/>
                  <a:pt x="9777587" y="3493347"/>
                  <a:pt x="9778691" y="3493347"/>
                </a:cubicBezTo>
                <a:cubicBezTo>
                  <a:pt x="9780532" y="3493421"/>
                  <a:pt x="9782299" y="3492464"/>
                  <a:pt x="9783329" y="3490844"/>
                </a:cubicBezTo>
                <a:close/>
                <a:moveTo>
                  <a:pt x="9713535" y="3576026"/>
                </a:moveTo>
                <a:lnTo>
                  <a:pt x="9783036" y="3491359"/>
                </a:lnTo>
                <a:cubicBezTo>
                  <a:pt x="9784950" y="3489003"/>
                  <a:pt x="9784655" y="3485470"/>
                  <a:pt x="9782226" y="3483482"/>
                </a:cubicBezTo>
                <a:cubicBezTo>
                  <a:pt x="9779869" y="3481567"/>
                  <a:pt x="9776336" y="3481862"/>
                  <a:pt x="9774348" y="3484292"/>
                </a:cubicBezTo>
                <a:lnTo>
                  <a:pt x="9704848" y="3568958"/>
                </a:lnTo>
                <a:cubicBezTo>
                  <a:pt x="9702933" y="3571314"/>
                  <a:pt x="9703227" y="3574848"/>
                  <a:pt x="9705657" y="3576836"/>
                </a:cubicBezTo>
                <a:cubicBezTo>
                  <a:pt x="9706688" y="3577719"/>
                  <a:pt x="9707939" y="3578087"/>
                  <a:pt x="9709265" y="3578087"/>
                </a:cubicBezTo>
                <a:cubicBezTo>
                  <a:pt x="9710811" y="3578087"/>
                  <a:pt x="9712430" y="3577351"/>
                  <a:pt x="9713535" y="3576026"/>
                </a:cubicBezTo>
                <a:close/>
                <a:moveTo>
                  <a:pt x="6680481" y="1951898"/>
                </a:moveTo>
                <a:cubicBezTo>
                  <a:pt x="6682689" y="1949690"/>
                  <a:pt x="6682616" y="1946156"/>
                  <a:pt x="6680481" y="1944020"/>
                </a:cubicBezTo>
                <a:lnTo>
                  <a:pt x="6639325" y="1903086"/>
                </a:lnTo>
                <a:cubicBezTo>
                  <a:pt x="6637117" y="1900877"/>
                  <a:pt x="6633583" y="1900951"/>
                  <a:pt x="6631447" y="1903086"/>
                </a:cubicBezTo>
                <a:cubicBezTo>
                  <a:pt x="6629239" y="1905295"/>
                  <a:pt x="6629313" y="1908829"/>
                  <a:pt x="6631447" y="1910964"/>
                </a:cubicBezTo>
                <a:lnTo>
                  <a:pt x="6672603" y="1951898"/>
                </a:lnTo>
                <a:cubicBezTo>
                  <a:pt x="6673708" y="1953002"/>
                  <a:pt x="6675106" y="1953518"/>
                  <a:pt x="6676578" y="1953518"/>
                </a:cubicBezTo>
                <a:cubicBezTo>
                  <a:pt x="6677977" y="1953592"/>
                  <a:pt x="6679376" y="1953002"/>
                  <a:pt x="6680481" y="1951898"/>
                </a:cubicBezTo>
                <a:close/>
                <a:moveTo>
                  <a:pt x="6639841" y="1910522"/>
                </a:moveTo>
                <a:cubicBezTo>
                  <a:pt x="6641755" y="1908093"/>
                  <a:pt x="6641313" y="1904559"/>
                  <a:pt x="6638883" y="1902718"/>
                </a:cubicBezTo>
                <a:lnTo>
                  <a:pt x="6517921" y="1808701"/>
                </a:lnTo>
                <a:cubicBezTo>
                  <a:pt x="6515491" y="1806787"/>
                  <a:pt x="6512031" y="1807229"/>
                  <a:pt x="6510117" y="1809658"/>
                </a:cubicBezTo>
                <a:cubicBezTo>
                  <a:pt x="6508202" y="1812088"/>
                  <a:pt x="6508644" y="1815622"/>
                  <a:pt x="6511074" y="1817462"/>
                </a:cubicBezTo>
                <a:lnTo>
                  <a:pt x="6632037" y="1911479"/>
                </a:lnTo>
                <a:cubicBezTo>
                  <a:pt x="6633067" y="1912289"/>
                  <a:pt x="6634319" y="1912657"/>
                  <a:pt x="6635497" y="1912657"/>
                </a:cubicBezTo>
                <a:cubicBezTo>
                  <a:pt x="6637117" y="1912657"/>
                  <a:pt x="6638737" y="1911921"/>
                  <a:pt x="6639841" y="1910522"/>
                </a:cubicBezTo>
                <a:close/>
                <a:moveTo>
                  <a:pt x="6519982" y="1813560"/>
                </a:moveTo>
                <a:cubicBezTo>
                  <a:pt x="6520277" y="1810468"/>
                  <a:pt x="6518068" y="1807744"/>
                  <a:pt x="6514976" y="1807449"/>
                </a:cubicBezTo>
                <a:lnTo>
                  <a:pt x="6349765" y="1791400"/>
                </a:lnTo>
                <a:cubicBezTo>
                  <a:pt x="6346747" y="1791105"/>
                  <a:pt x="6343949" y="1793314"/>
                  <a:pt x="6343655" y="1796406"/>
                </a:cubicBezTo>
                <a:cubicBezTo>
                  <a:pt x="6343360" y="1799498"/>
                  <a:pt x="6345569" y="1802222"/>
                  <a:pt x="6348661" y="1802517"/>
                </a:cubicBezTo>
                <a:lnTo>
                  <a:pt x="6513871" y="1818567"/>
                </a:lnTo>
                <a:cubicBezTo>
                  <a:pt x="6514093" y="1818567"/>
                  <a:pt x="6514239" y="1818567"/>
                  <a:pt x="6514461" y="1818567"/>
                </a:cubicBezTo>
                <a:cubicBezTo>
                  <a:pt x="6517258" y="1818567"/>
                  <a:pt x="6519687" y="1816432"/>
                  <a:pt x="6519982" y="1813560"/>
                </a:cubicBezTo>
                <a:close/>
                <a:moveTo>
                  <a:pt x="6353594" y="1800382"/>
                </a:moveTo>
                <a:cubicBezTo>
                  <a:pt x="6355434" y="1797952"/>
                  <a:pt x="6354992" y="1794418"/>
                  <a:pt x="6352563" y="1792578"/>
                </a:cubicBezTo>
                <a:lnTo>
                  <a:pt x="6241024" y="1706954"/>
                </a:lnTo>
                <a:cubicBezTo>
                  <a:pt x="6238594" y="1705113"/>
                  <a:pt x="6235060" y="1705555"/>
                  <a:pt x="6233220" y="1707985"/>
                </a:cubicBezTo>
                <a:cubicBezTo>
                  <a:pt x="6231306" y="1710414"/>
                  <a:pt x="6231821" y="1713948"/>
                  <a:pt x="6234251" y="1715789"/>
                </a:cubicBezTo>
                <a:lnTo>
                  <a:pt x="6345790" y="1801412"/>
                </a:lnTo>
                <a:cubicBezTo>
                  <a:pt x="6346820" y="1802222"/>
                  <a:pt x="6347998" y="1802590"/>
                  <a:pt x="6349250" y="1802590"/>
                </a:cubicBezTo>
                <a:cubicBezTo>
                  <a:pt x="6350870" y="1802590"/>
                  <a:pt x="6352563" y="1801854"/>
                  <a:pt x="6353594" y="1800382"/>
                </a:cubicBezTo>
                <a:close/>
                <a:moveTo>
                  <a:pt x="6243233" y="1711960"/>
                </a:moveTo>
                <a:cubicBezTo>
                  <a:pt x="6243527" y="1708868"/>
                  <a:pt x="6241318" y="1706144"/>
                  <a:pt x="6238300" y="1705776"/>
                </a:cubicBezTo>
                <a:lnTo>
                  <a:pt x="6074562" y="1688106"/>
                </a:lnTo>
                <a:cubicBezTo>
                  <a:pt x="6071543" y="1687885"/>
                  <a:pt x="6068745" y="1690021"/>
                  <a:pt x="6068377" y="1693039"/>
                </a:cubicBezTo>
                <a:cubicBezTo>
                  <a:pt x="6068083" y="1696131"/>
                  <a:pt x="6070292" y="1698855"/>
                  <a:pt x="6073310" y="1699223"/>
                </a:cubicBezTo>
                <a:lnTo>
                  <a:pt x="6237048" y="1716893"/>
                </a:lnTo>
                <a:cubicBezTo>
                  <a:pt x="6237269" y="1716893"/>
                  <a:pt x="6237490" y="1716893"/>
                  <a:pt x="6237711" y="1716893"/>
                </a:cubicBezTo>
                <a:cubicBezTo>
                  <a:pt x="6240508" y="1716893"/>
                  <a:pt x="6242864" y="1714832"/>
                  <a:pt x="6243233" y="1711960"/>
                </a:cubicBezTo>
                <a:close/>
                <a:moveTo>
                  <a:pt x="6078022" y="1697456"/>
                </a:moveTo>
                <a:cubicBezTo>
                  <a:pt x="6080084" y="1695174"/>
                  <a:pt x="6079936" y="1691640"/>
                  <a:pt x="6077654" y="1689579"/>
                </a:cubicBezTo>
                <a:lnTo>
                  <a:pt x="5973846" y="1595194"/>
                </a:lnTo>
                <a:cubicBezTo>
                  <a:pt x="5971563" y="1593132"/>
                  <a:pt x="5968029" y="1593280"/>
                  <a:pt x="5965968" y="1595562"/>
                </a:cubicBezTo>
                <a:cubicBezTo>
                  <a:pt x="5963906" y="1597844"/>
                  <a:pt x="5964054" y="1601378"/>
                  <a:pt x="5966336" y="1603440"/>
                </a:cubicBezTo>
                <a:lnTo>
                  <a:pt x="6070144" y="1697825"/>
                </a:lnTo>
                <a:cubicBezTo>
                  <a:pt x="6071249" y="1698782"/>
                  <a:pt x="6072574" y="1699297"/>
                  <a:pt x="6073899" y="1699297"/>
                </a:cubicBezTo>
                <a:cubicBezTo>
                  <a:pt x="6075445" y="1699297"/>
                  <a:pt x="6076991" y="1698634"/>
                  <a:pt x="6078022" y="1697456"/>
                </a:cubicBezTo>
                <a:close/>
                <a:moveTo>
                  <a:pt x="5975612" y="1600127"/>
                </a:moveTo>
                <a:cubicBezTo>
                  <a:pt x="5976054" y="1597108"/>
                  <a:pt x="5973919" y="1594237"/>
                  <a:pt x="5970827" y="1593869"/>
                </a:cubicBezTo>
                <a:lnTo>
                  <a:pt x="5805469" y="1571045"/>
                </a:lnTo>
                <a:cubicBezTo>
                  <a:pt x="5802451" y="1570677"/>
                  <a:pt x="5799579" y="1572739"/>
                  <a:pt x="5799211" y="1575831"/>
                </a:cubicBezTo>
                <a:cubicBezTo>
                  <a:pt x="5798769" y="1578849"/>
                  <a:pt x="5800904" y="1581721"/>
                  <a:pt x="5803997" y="1582089"/>
                </a:cubicBezTo>
                <a:lnTo>
                  <a:pt x="5969354" y="1604912"/>
                </a:lnTo>
                <a:cubicBezTo>
                  <a:pt x="5969649" y="1604912"/>
                  <a:pt x="5969870" y="1604986"/>
                  <a:pt x="5970164" y="1604986"/>
                </a:cubicBezTo>
                <a:cubicBezTo>
                  <a:pt x="5972888" y="1604912"/>
                  <a:pt x="5975244" y="1602851"/>
                  <a:pt x="5975612" y="1600127"/>
                </a:cubicBezTo>
                <a:close/>
                <a:moveTo>
                  <a:pt x="5808267" y="1580837"/>
                </a:moveTo>
                <a:cubicBezTo>
                  <a:pt x="5810623" y="1578923"/>
                  <a:pt x="5810991" y="1575389"/>
                  <a:pt x="5809077" y="1572960"/>
                </a:cubicBezTo>
                <a:lnTo>
                  <a:pt x="5714397" y="1456414"/>
                </a:lnTo>
                <a:cubicBezTo>
                  <a:pt x="5712483" y="1454058"/>
                  <a:pt x="5708949" y="1453690"/>
                  <a:pt x="5706520" y="1455604"/>
                </a:cubicBezTo>
                <a:cubicBezTo>
                  <a:pt x="5704164" y="1457518"/>
                  <a:pt x="5703795" y="1461052"/>
                  <a:pt x="5705710" y="1463482"/>
                </a:cubicBezTo>
                <a:lnTo>
                  <a:pt x="5800389" y="1580027"/>
                </a:lnTo>
                <a:cubicBezTo>
                  <a:pt x="5801493" y="1581426"/>
                  <a:pt x="5803113" y="1582089"/>
                  <a:pt x="5804733" y="1582089"/>
                </a:cubicBezTo>
                <a:cubicBezTo>
                  <a:pt x="5805984" y="1582089"/>
                  <a:pt x="5807236" y="1581647"/>
                  <a:pt x="5808267" y="1580837"/>
                </a:cubicBezTo>
                <a:close/>
                <a:moveTo>
                  <a:pt x="5715575" y="1460979"/>
                </a:moveTo>
                <a:cubicBezTo>
                  <a:pt x="5716164" y="1457960"/>
                  <a:pt x="5714176" y="1455015"/>
                  <a:pt x="5711158" y="1454426"/>
                </a:cubicBezTo>
                <a:lnTo>
                  <a:pt x="5540278" y="1421738"/>
                </a:lnTo>
                <a:cubicBezTo>
                  <a:pt x="5537333" y="1421149"/>
                  <a:pt x="5534315" y="1423136"/>
                  <a:pt x="5533726" y="1426155"/>
                </a:cubicBezTo>
                <a:cubicBezTo>
                  <a:pt x="5533137" y="1429173"/>
                  <a:pt x="5535125" y="1432118"/>
                  <a:pt x="5538143" y="1432707"/>
                </a:cubicBezTo>
                <a:lnTo>
                  <a:pt x="5709023" y="1465396"/>
                </a:lnTo>
                <a:cubicBezTo>
                  <a:pt x="5709391" y="1465470"/>
                  <a:pt x="5709759" y="1465470"/>
                  <a:pt x="5710127" y="1465470"/>
                </a:cubicBezTo>
                <a:cubicBezTo>
                  <a:pt x="5712704" y="1465470"/>
                  <a:pt x="5715060" y="1463629"/>
                  <a:pt x="5715575" y="1460979"/>
                </a:cubicBezTo>
                <a:close/>
                <a:moveTo>
                  <a:pt x="5544622" y="1428437"/>
                </a:moveTo>
                <a:cubicBezTo>
                  <a:pt x="5545285" y="1425419"/>
                  <a:pt x="5543370" y="1422474"/>
                  <a:pt x="5540352" y="1421811"/>
                </a:cubicBezTo>
                <a:lnTo>
                  <a:pt x="5363067" y="1383159"/>
                </a:lnTo>
                <a:cubicBezTo>
                  <a:pt x="5360049" y="1382496"/>
                  <a:pt x="5357104" y="1384411"/>
                  <a:pt x="5356441" y="1387429"/>
                </a:cubicBezTo>
                <a:cubicBezTo>
                  <a:pt x="5355779" y="1390448"/>
                  <a:pt x="5357693" y="1393393"/>
                  <a:pt x="5360711" y="1394055"/>
                </a:cubicBezTo>
                <a:lnTo>
                  <a:pt x="5537996" y="1432707"/>
                </a:lnTo>
                <a:cubicBezTo>
                  <a:pt x="5538438" y="1432781"/>
                  <a:pt x="5538806" y="1432855"/>
                  <a:pt x="5539248" y="1432855"/>
                </a:cubicBezTo>
                <a:cubicBezTo>
                  <a:pt x="5541824" y="1432855"/>
                  <a:pt x="5544107" y="1431088"/>
                  <a:pt x="5544622" y="1428437"/>
                </a:cubicBezTo>
                <a:close/>
                <a:moveTo>
                  <a:pt x="5364687" y="1393466"/>
                </a:moveTo>
                <a:cubicBezTo>
                  <a:pt x="5367338" y="1391920"/>
                  <a:pt x="5368295" y="1388534"/>
                  <a:pt x="5366749" y="1385883"/>
                </a:cubicBezTo>
                <a:lnTo>
                  <a:pt x="5282745" y="1239741"/>
                </a:lnTo>
                <a:cubicBezTo>
                  <a:pt x="5281198" y="1237017"/>
                  <a:pt x="5277812" y="1236133"/>
                  <a:pt x="5275161" y="1237680"/>
                </a:cubicBezTo>
                <a:cubicBezTo>
                  <a:pt x="5272511" y="1239226"/>
                  <a:pt x="5271554" y="1242612"/>
                  <a:pt x="5273100" y="1245263"/>
                </a:cubicBezTo>
                <a:lnTo>
                  <a:pt x="5357104" y="1391405"/>
                </a:lnTo>
                <a:cubicBezTo>
                  <a:pt x="5358135" y="1393245"/>
                  <a:pt x="5360049" y="1394202"/>
                  <a:pt x="5361963" y="1394202"/>
                </a:cubicBezTo>
                <a:cubicBezTo>
                  <a:pt x="5362920" y="1394202"/>
                  <a:pt x="5363803" y="1393982"/>
                  <a:pt x="5364687" y="1393466"/>
                </a:cubicBezTo>
                <a:close/>
                <a:moveTo>
                  <a:pt x="5283260" y="1244158"/>
                </a:moveTo>
                <a:cubicBezTo>
                  <a:pt x="5284143" y="1241213"/>
                  <a:pt x="5282450" y="1238121"/>
                  <a:pt x="5279505" y="1237238"/>
                </a:cubicBezTo>
                <a:lnTo>
                  <a:pt x="5093901" y="1180990"/>
                </a:lnTo>
                <a:cubicBezTo>
                  <a:pt x="5090882" y="1180106"/>
                  <a:pt x="5087864" y="1181726"/>
                  <a:pt x="5086980" y="1184745"/>
                </a:cubicBezTo>
                <a:cubicBezTo>
                  <a:pt x="5086097" y="1187763"/>
                  <a:pt x="5087790" y="1190782"/>
                  <a:pt x="5090735" y="1191665"/>
                </a:cubicBezTo>
                <a:lnTo>
                  <a:pt x="5276339" y="1247913"/>
                </a:lnTo>
                <a:cubicBezTo>
                  <a:pt x="5276928" y="1248060"/>
                  <a:pt x="5277444" y="1248134"/>
                  <a:pt x="5278033" y="1248134"/>
                </a:cubicBezTo>
                <a:cubicBezTo>
                  <a:pt x="5280315" y="1248060"/>
                  <a:pt x="5282524" y="1246514"/>
                  <a:pt x="5283260" y="1244158"/>
                </a:cubicBezTo>
                <a:close/>
                <a:moveTo>
                  <a:pt x="5094416" y="1191371"/>
                </a:moveTo>
                <a:cubicBezTo>
                  <a:pt x="5097214" y="1190193"/>
                  <a:pt x="5098539" y="1186880"/>
                  <a:pt x="5097361" y="1184082"/>
                </a:cubicBezTo>
                <a:lnTo>
                  <a:pt x="5028376" y="1020638"/>
                </a:lnTo>
                <a:cubicBezTo>
                  <a:pt x="5027198" y="1017841"/>
                  <a:pt x="5023885" y="1016442"/>
                  <a:pt x="5021088" y="1017693"/>
                </a:cubicBezTo>
                <a:cubicBezTo>
                  <a:pt x="5018290" y="1018871"/>
                  <a:pt x="5016965" y="1022184"/>
                  <a:pt x="5018143" y="1024982"/>
                </a:cubicBezTo>
                <a:lnTo>
                  <a:pt x="5087128" y="1188426"/>
                </a:lnTo>
                <a:cubicBezTo>
                  <a:pt x="5088011" y="1190561"/>
                  <a:pt x="5090146" y="1191812"/>
                  <a:pt x="5092281" y="1191812"/>
                </a:cubicBezTo>
                <a:cubicBezTo>
                  <a:pt x="5093018" y="1191812"/>
                  <a:pt x="5093754" y="1191665"/>
                  <a:pt x="5094416" y="1191371"/>
                </a:cubicBezTo>
                <a:close/>
                <a:moveTo>
                  <a:pt x="5028524" y="1024761"/>
                </a:moveTo>
                <a:cubicBezTo>
                  <a:pt x="5029628" y="1021890"/>
                  <a:pt x="5028156" y="1018651"/>
                  <a:pt x="5025284" y="1017546"/>
                </a:cubicBezTo>
                <a:lnTo>
                  <a:pt x="4828858" y="943408"/>
                </a:lnTo>
                <a:cubicBezTo>
                  <a:pt x="4825986" y="942303"/>
                  <a:pt x="4822747" y="943776"/>
                  <a:pt x="4821643" y="946647"/>
                </a:cubicBezTo>
                <a:cubicBezTo>
                  <a:pt x="4820538" y="949518"/>
                  <a:pt x="4822011" y="952758"/>
                  <a:pt x="4824882" y="953862"/>
                </a:cubicBezTo>
                <a:lnTo>
                  <a:pt x="5021309" y="1028001"/>
                </a:lnTo>
                <a:cubicBezTo>
                  <a:pt x="5021971" y="1028222"/>
                  <a:pt x="5022634" y="1028369"/>
                  <a:pt x="5023296" y="1028369"/>
                </a:cubicBezTo>
                <a:cubicBezTo>
                  <a:pt x="5025578" y="1028295"/>
                  <a:pt x="5027714" y="1026970"/>
                  <a:pt x="5028524" y="1024761"/>
                </a:cubicBezTo>
                <a:close/>
                <a:moveTo>
                  <a:pt x="4832097" y="950623"/>
                </a:moveTo>
                <a:cubicBezTo>
                  <a:pt x="4833201" y="947751"/>
                  <a:pt x="4831803" y="944512"/>
                  <a:pt x="4828931" y="943408"/>
                </a:cubicBezTo>
                <a:lnTo>
                  <a:pt x="4625069" y="864263"/>
                </a:lnTo>
                <a:cubicBezTo>
                  <a:pt x="4622197" y="863158"/>
                  <a:pt x="4618958" y="864557"/>
                  <a:pt x="4617853" y="867429"/>
                </a:cubicBezTo>
                <a:cubicBezTo>
                  <a:pt x="4616749" y="870300"/>
                  <a:pt x="4618148" y="873539"/>
                  <a:pt x="4621019" y="874644"/>
                </a:cubicBezTo>
                <a:lnTo>
                  <a:pt x="4824882" y="953789"/>
                </a:lnTo>
                <a:cubicBezTo>
                  <a:pt x="4825544" y="954083"/>
                  <a:pt x="4826281" y="954157"/>
                  <a:pt x="4826943" y="954157"/>
                </a:cubicBezTo>
                <a:cubicBezTo>
                  <a:pt x="4829152" y="954157"/>
                  <a:pt x="4831214" y="952831"/>
                  <a:pt x="4832097" y="950623"/>
                </a:cubicBezTo>
                <a:close/>
                <a:moveTo>
                  <a:pt x="4624774" y="874791"/>
                </a:moveTo>
                <a:cubicBezTo>
                  <a:pt x="4627719" y="873834"/>
                  <a:pt x="4629265" y="870668"/>
                  <a:pt x="4628308" y="867723"/>
                </a:cubicBezTo>
                <a:lnTo>
                  <a:pt x="4568158" y="689334"/>
                </a:lnTo>
                <a:cubicBezTo>
                  <a:pt x="4567201" y="686389"/>
                  <a:pt x="4564035" y="684769"/>
                  <a:pt x="4561090" y="685800"/>
                </a:cubicBezTo>
                <a:cubicBezTo>
                  <a:pt x="4558145" y="686757"/>
                  <a:pt x="4556599" y="689923"/>
                  <a:pt x="4557556" y="692868"/>
                </a:cubicBezTo>
                <a:lnTo>
                  <a:pt x="4617706" y="871257"/>
                </a:lnTo>
                <a:cubicBezTo>
                  <a:pt x="4618516" y="873613"/>
                  <a:pt x="4620651" y="875085"/>
                  <a:pt x="4623007" y="875085"/>
                </a:cubicBezTo>
                <a:cubicBezTo>
                  <a:pt x="4623596" y="875085"/>
                  <a:pt x="4624185" y="875012"/>
                  <a:pt x="4624774" y="874791"/>
                </a:cubicBezTo>
                <a:close/>
                <a:moveTo>
                  <a:pt x="4568084" y="693089"/>
                </a:moveTo>
                <a:cubicBezTo>
                  <a:pt x="4569115" y="690217"/>
                  <a:pt x="4567643" y="686978"/>
                  <a:pt x="4564771" y="685947"/>
                </a:cubicBezTo>
                <a:lnTo>
                  <a:pt x="4347583" y="605772"/>
                </a:lnTo>
                <a:cubicBezTo>
                  <a:pt x="4344638" y="604741"/>
                  <a:pt x="4341472" y="606140"/>
                  <a:pt x="4340441" y="609085"/>
                </a:cubicBezTo>
                <a:cubicBezTo>
                  <a:pt x="4339337" y="611956"/>
                  <a:pt x="4340883" y="615195"/>
                  <a:pt x="4343754" y="616226"/>
                </a:cubicBezTo>
                <a:lnTo>
                  <a:pt x="4560943" y="696402"/>
                </a:lnTo>
                <a:cubicBezTo>
                  <a:pt x="4561605" y="696623"/>
                  <a:pt x="4562268" y="696770"/>
                  <a:pt x="4562931" y="696770"/>
                </a:cubicBezTo>
                <a:cubicBezTo>
                  <a:pt x="4565139" y="696696"/>
                  <a:pt x="4567274" y="695298"/>
                  <a:pt x="4568084" y="693089"/>
                </a:cubicBezTo>
                <a:close/>
                <a:moveTo>
                  <a:pt x="4351043" y="612619"/>
                </a:moveTo>
                <a:cubicBezTo>
                  <a:pt x="4352000" y="609674"/>
                  <a:pt x="4350381" y="606582"/>
                  <a:pt x="4347435" y="605624"/>
                </a:cubicBezTo>
                <a:lnTo>
                  <a:pt x="4132824" y="537376"/>
                </a:lnTo>
                <a:cubicBezTo>
                  <a:pt x="4129879" y="536419"/>
                  <a:pt x="4126787" y="538038"/>
                  <a:pt x="4125830" y="540983"/>
                </a:cubicBezTo>
                <a:cubicBezTo>
                  <a:pt x="4124873" y="543928"/>
                  <a:pt x="4126492" y="547020"/>
                  <a:pt x="4129437" y="547977"/>
                </a:cubicBezTo>
                <a:lnTo>
                  <a:pt x="4344049" y="616226"/>
                </a:lnTo>
                <a:cubicBezTo>
                  <a:pt x="4344638" y="616373"/>
                  <a:pt x="4345227" y="616521"/>
                  <a:pt x="4345816" y="616521"/>
                </a:cubicBezTo>
                <a:cubicBezTo>
                  <a:pt x="4348098" y="616521"/>
                  <a:pt x="4350233" y="614975"/>
                  <a:pt x="4351043" y="612619"/>
                </a:cubicBezTo>
                <a:close/>
                <a:moveTo>
                  <a:pt x="4133118" y="547904"/>
                </a:moveTo>
                <a:cubicBezTo>
                  <a:pt x="4135990" y="546799"/>
                  <a:pt x="4137389" y="543560"/>
                  <a:pt x="4136210" y="540689"/>
                </a:cubicBezTo>
                <a:lnTo>
                  <a:pt x="4072011" y="378350"/>
                </a:lnTo>
                <a:cubicBezTo>
                  <a:pt x="4070907" y="375478"/>
                  <a:pt x="4067667" y="374079"/>
                  <a:pt x="4064796" y="375257"/>
                </a:cubicBezTo>
                <a:cubicBezTo>
                  <a:pt x="4061925" y="376362"/>
                  <a:pt x="4060526" y="379601"/>
                  <a:pt x="4061704" y="382473"/>
                </a:cubicBezTo>
                <a:lnTo>
                  <a:pt x="4125903" y="544812"/>
                </a:lnTo>
                <a:cubicBezTo>
                  <a:pt x="4126787" y="547020"/>
                  <a:pt x="4128922" y="548346"/>
                  <a:pt x="4131130" y="548346"/>
                </a:cubicBezTo>
                <a:cubicBezTo>
                  <a:pt x="4131793" y="548272"/>
                  <a:pt x="4132455" y="548125"/>
                  <a:pt x="4133118" y="547904"/>
                </a:cubicBezTo>
                <a:close/>
                <a:moveTo>
                  <a:pt x="4072379" y="381589"/>
                </a:moveTo>
                <a:cubicBezTo>
                  <a:pt x="4073042" y="378570"/>
                  <a:pt x="4071128" y="375626"/>
                  <a:pt x="4068109" y="374963"/>
                </a:cubicBezTo>
                <a:lnTo>
                  <a:pt x="3849375" y="327402"/>
                </a:lnTo>
                <a:cubicBezTo>
                  <a:pt x="3846430" y="326813"/>
                  <a:pt x="3843411" y="328654"/>
                  <a:pt x="3842748" y="331673"/>
                </a:cubicBezTo>
                <a:cubicBezTo>
                  <a:pt x="3842086" y="334691"/>
                  <a:pt x="3844000" y="337636"/>
                  <a:pt x="3847019" y="338299"/>
                </a:cubicBezTo>
                <a:lnTo>
                  <a:pt x="4065753" y="385859"/>
                </a:lnTo>
                <a:cubicBezTo>
                  <a:pt x="4066121" y="385933"/>
                  <a:pt x="4066563" y="386006"/>
                  <a:pt x="4067005" y="386006"/>
                </a:cubicBezTo>
                <a:cubicBezTo>
                  <a:pt x="4069508" y="385933"/>
                  <a:pt x="4071790" y="384166"/>
                  <a:pt x="4072379" y="381589"/>
                </a:cubicBezTo>
                <a:close/>
                <a:moveTo>
                  <a:pt x="3850847" y="337710"/>
                </a:moveTo>
                <a:cubicBezTo>
                  <a:pt x="3853571" y="336237"/>
                  <a:pt x="3854528" y="332850"/>
                  <a:pt x="3853056" y="330126"/>
                </a:cubicBezTo>
                <a:lnTo>
                  <a:pt x="3783997" y="203053"/>
                </a:lnTo>
                <a:cubicBezTo>
                  <a:pt x="3782525" y="200329"/>
                  <a:pt x="3779138" y="199372"/>
                  <a:pt x="3776414" y="200844"/>
                </a:cubicBezTo>
                <a:cubicBezTo>
                  <a:pt x="3773690" y="202317"/>
                  <a:pt x="3772733" y="205703"/>
                  <a:pt x="3774205" y="208427"/>
                </a:cubicBezTo>
                <a:lnTo>
                  <a:pt x="3843264" y="335501"/>
                </a:lnTo>
                <a:cubicBezTo>
                  <a:pt x="3844295" y="337341"/>
                  <a:pt x="3846208" y="338446"/>
                  <a:pt x="3848196" y="338446"/>
                </a:cubicBezTo>
                <a:cubicBezTo>
                  <a:pt x="3849154" y="338372"/>
                  <a:pt x="3850037" y="338151"/>
                  <a:pt x="3850847" y="337710"/>
                </a:cubicBezTo>
                <a:close/>
                <a:moveTo>
                  <a:pt x="3782451" y="210268"/>
                </a:moveTo>
                <a:cubicBezTo>
                  <a:pt x="3784954" y="208427"/>
                  <a:pt x="3785396" y="204967"/>
                  <a:pt x="3783629" y="202464"/>
                </a:cubicBezTo>
                <a:lnTo>
                  <a:pt x="3718472" y="114999"/>
                </a:lnTo>
                <a:cubicBezTo>
                  <a:pt x="3716632" y="112496"/>
                  <a:pt x="3713098" y="112055"/>
                  <a:pt x="3710668" y="113821"/>
                </a:cubicBezTo>
                <a:cubicBezTo>
                  <a:pt x="3708165" y="115662"/>
                  <a:pt x="3707724" y="119122"/>
                  <a:pt x="3709490" y="121626"/>
                </a:cubicBezTo>
                <a:lnTo>
                  <a:pt x="3774647" y="209090"/>
                </a:lnTo>
                <a:cubicBezTo>
                  <a:pt x="3775751" y="210562"/>
                  <a:pt x="3777445" y="211372"/>
                  <a:pt x="3779138" y="211299"/>
                </a:cubicBezTo>
                <a:cubicBezTo>
                  <a:pt x="3780316" y="211299"/>
                  <a:pt x="3781494" y="211004"/>
                  <a:pt x="3782451" y="210268"/>
                </a:cubicBezTo>
                <a:close/>
                <a:moveTo>
                  <a:pt x="3718988" y="120816"/>
                </a:moveTo>
                <a:cubicBezTo>
                  <a:pt x="3720387" y="118092"/>
                  <a:pt x="3719282" y="114705"/>
                  <a:pt x="3716485" y="113306"/>
                </a:cubicBezTo>
                <a:lnTo>
                  <a:pt x="3643819" y="76936"/>
                </a:lnTo>
                <a:cubicBezTo>
                  <a:pt x="3641094" y="75537"/>
                  <a:pt x="3637708" y="76642"/>
                  <a:pt x="3636309" y="79439"/>
                </a:cubicBezTo>
                <a:cubicBezTo>
                  <a:pt x="3634910" y="82163"/>
                  <a:pt x="3636014" y="85550"/>
                  <a:pt x="3638812" y="86949"/>
                </a:cubicBezTo>
                <a:lnTo>
                  <a:pt x="3711478" y="123319"/>
                </a:lnTo>
                <a:cubicBezTo>
                  <a:pt x="3712288" y="123761"/>
                  <a:pt x="3713172" y="123908"/>
                  <a:pt x="3714055" y="123908"/>
                </a:cubicBezTo>
                <a:cubicBezTo>
                  <a:pt x="3716043" y="123834"/>
                  <a:pt x="3718031" y="122730"/>
                  <a:pt x="3718988" y="120816"/>
                </a:cubicBezTo>
                <a:close/>
                <a:moveTo>
                  <a:pt x="788932" y="1515975"/>
                </a:moveTo>
                <a:lnTo>
                  <a:pt x="790773" y="1458696"/>
                </a:lnTo>
                <a:cubicBezTo>
                  <a:pt x="790846" y="1455604"/>
                  <a:pt x="788417" y="1453027"/>
                  <a:pt x="785398" y="1452954"/>
                </a:cubicBezTo>
                <a:cubicBezTo>
                  <a:pt x="785325" y="1452954"/>
                  <a:pt x="785251" y="1452954"/>
                  <a:pt x="785177" y="1452954"/>
                </a:cubicBezTo>
                <a:cubicBezTo>
                  <a:pt x="782159" y="1452954"/>
                  <a:pt x="779729" y="1455310"/>
                  <a:pt x="779656" y="1458328"/>
                </a:cubicBezTo>
                <a:lnTo>
                  <a:pt x="777815" y="1515607"/>
                </a:lnTo>
                <a:cubicBezTo>
                  <a:pt x="777741" y="1518699"/>
                  <a:pt x="780171" y="1521276"/>
                  <a:pt x="783189" y="1521350"/>
                </a:cubicBezTo>
                <a:cubicBezTo>
                  <a:pt x="783263" y="1521350"/>
                  <a:pt x="783337" y="1521350"/>
                  <a:pt x="783410" y="1521350"/>
                </a:cubicBezTo>
                <a:cubicBezTo>
                  <a:pt x="786429" y="1521350"/>
                  <a:pt x="788858" y="1518994"/>
                  <a:pt x="788932" y="1515975"/>
                </a:cubicBezTo>
                <a:close/>
                <a:moveTo>
                  <a:pt x="785251" y="1464071"/>
                </a:moveTo>
                <a:cubicBezTo>
                  <a:pt x="788343" y="1464071"/>
                  <a:pt x="790773" y="1461494"/>
                  <a:pt x="790773" y="1458476"/>
                </a:cubicBezTo>
                <a:lnTo>
                  <a:pt x="790110" y="1376018"/>
                </a:lnTo>
                <a:cubicBezTo>
                  <a:pt x="790110" y="1372925"/>
                  <a:pt x="787607" y="1370496"/>
                  <a:pt x="784515" y="1370496"/>
                </a:cubicBezTo>
                <a:cubicBezTo>
                  <a:pt x="784515" y="1370496"/>
                  <a:pt x="784515" y="1370496"/>
                  <a:pt x="784515" y="1370496"/>
                </a:cubicBezTo>
                <a:cubicBezTo>
                  <a:pt x="781422" y="1370496"/>
                  <a:pt x="778993" y="1373073"/>
                  <a:pt x="778993" y="1376091"/>
                </a:cubicBezTo>
                <a:lnTo>
                  <a:pt x="779656" y="1458549"/>
                </a:lnTo>
                <a:cubicBezTo>
                  <a:pt x="779656" y="1461568"/>
                  <a:pt x="782159" y="1464071"/>
                  <a:pt x="785251" y="1464071"/>
                </a:cubicBezTo>
                <a:cubicBezTo>
                  <a:pt x="785251" y="1464071"/>
                  <a:pt x="785251" y="1464071"/>
                  <a:pt x="785251" y="1464071"/>
                </a:cubicBezTo>
                <a:close/>
                <a:moveTo>
                  <a:pt x="784736" y="1381613"/>
                </a:moveTo>
                <a:cubicBezTo>
                  <a:pt x="787828" y="1381466"/>
                  <a:pt x="790184" y="1378889"/>
                  <a:pt x="790036" y="1375797"/>
                </a:cubicBezTo>
                <a:lnTo>
                  <a:pt x="785840" y="1282295"/>
                </a:lnTo>
                <a:cubicBezTo>
                  <a:pt x="785693" y="1279203"/>
                  <a:pt x="782895" y="1276994"/>
                  <a:pt x="780024" y="1276994"/>
                </a:cubicBezTo>
                <a:cubicBezTo>
                  <a:pt x="776931" y="1277142"/>
                  <a:pt x="774576" y="1279718"/>
                  <a:pt x="774723" y="1282811"/>
                </a:cubicBezTo>
                <a:lnTo>
                  <a:pt x="778919" y="1376312"/>
                </a:lnTo>
                <a:cubicBezTo>
                  <a:pt x="779067" y="1379331"/>
                  <a:pt x="781570" y="1381687"/>
                  <a:pt x="784515" y="1381613"/>
                </a:cubicBezTo>
                <a:cubicBezTo>
                  <a:pt x="784662" y="1381613"/>
                  <a:pt x="784736" y="1381613"/>
                  <a:pt x="784736" y="1381613"/>
                </a:cubicBezTo>
                <a:close/>
                <a:moveTo>
                  <a:pt x="780760" y="1288112"/>
                </a:moveTo>
                <a:cubicBezTo>
                  <a:pt x="783852" y="1287891"/>
                  <a:pt x="786134" y="1285167"/>
                  <a:pt x="785914" y="1282148"/>
                </a:cubicBezTo>
                <a:lnTo>
                  <a:pt x="778330" y="1184671"/>
                </a:lnTo>
                <a:cubicBezTo>
                  <a:pt x="778109" y="1181579"/>
                  <a:pt x="775091" y="1179370"/>
                  <a:pt x="772367" y="1179517"/>
                </a:cubicBezTo>
                <a:cubicBezTo>
                  <a:pt x="769275" y="1179738"/>
                  <a:pt x="766992" y="1182462"/>
                  <a:pt x="767213" y="1185481"/>
                </a:cubicBezTo>
                <a:lnTo>
                  <a:pt x="774796" y="1282958"/>
                </a:lnTo>
                <a:cubicBezTo>
                  <a:pt x="775017" y="1285903"/>
                  <a:pt x="777520" y="1288112"/>
                  <a:pt x="780392" y="1288112"/>
                </a:cubicBezTo>
                <a:cubicBezTo>
                  <a:pt x="780539" y="1288112"/>
                  <a:pt x="780686" y="1288112"/>
                  <a:pt x="780760" y="1288112"/>
                </a:cubicBezTo>
                <a:close/>
                <a:moveTo>
                  <a:pt x="773398" y="1190561"/>
                </a:moveTo>
                <a:cubicBezTo>
                  <a:pt x="776490" y="1190193"/>
                  <a:pt x="778625" y="1187469"/>
                  <a:pt x="778257" y="1184376"/>
                </a:cubicBezTo>
                <a:lnTo>
                  <a:pt x="767213" y="1089844"/>
                </a:lnTo>
                <a:cubicBezTo>
                  <a:pt x="766845" y="1086752"/>
                  <a:pt x="764047" y="1084617"/>
                  <a:pt x="761029" y="1084985"/>
                </a:cubicBezTo>
                <a:cubicBezTo>
                  <a:pt x="757937" y="1085353"/>
                  <a:pt x="755802" y="1088077"/>
                  <a:pt x="756170" y="1091169"/>
                </a:cubicBezTo>
                <a:lnTo>
                  <a:pt x="767213" y="1185702"/>
                </a:lnTo>
                <a:cubicBezTo>
                  <a:pt x="767581" y="1188573"/>
                  <a:pt x="770011" y="1190634"/>
                  <a:pt x="772809" y="1190634"/>
                </a:cubicBezTo>
                <a:cubicBezTo>
                  <a:pt x="772956" y="1190634"/>
                  <a:pt x="773177" y="1190634"/>
                  <a:pt x="773398" y="1190561"/>
                </a:cubicBezTo>
                <a:close/>
                <a:moveTo>
                  <a:pt x="762575" y="1096029"/>
                </a:moveTo>
                <a:cubicBezTo>
                  <a:pt x="765594" y="1095587"/>
                  <a:pt x="767729" y="1092716"/>
                  <a:pt x="767287" y="1089697"/>
                </a:cubicBezTo>
                <a:lnTo>
                  <a:pt x="754329" y="1003558"/>
                </a:lnTo>
                <a:cubicBezTo>
                  <a:pt x="753887" y="1000539"/>
                  <a:pt x="750942" y="998478"/>
                  <a:pt x="747998" y="998846"/>
                </a:cubicBezTo>
                <a:cubicBezTo>
                  <a:pt x="744979" y="999288"/>
                  <a:pt x="742844" y="1002159"/>
                  <a:pt x="743286" y="1005178"/>
                </a:cubicBezTo>
                <a:lnTo>
                  <a:pt x="756243" y="1091317"/>
                </a:lnTo>
                <a:cubicBezTo>
                  <a:pt x="756685" y="1094114"/>
                  <a:pt x="759041" y="1096102"/>
                  <a:pt x="761765" y="1096029"/>
                </a:cubicBezTo>
                <a:cubicBezTo>
                  <a:pt x="762060" y="1096102"/>
                  <a:pt x="762280" y="1096029"/>
                  <a:pt x="762575" y="1096029"/>
                </a:cubicBezTo>
                <a:close/>
                <a:moveTo>
                  <a:pt x="749765" y="1009889"/>
                </a:moveTo>
                <a:cubicBezTo>
                  <a:pt x="752783" y="1009300"/>
                  <a:pt x="754771" y="1006429"/>
                  <a:pt x="754182" y="1003411"/>
                </a:cubicBezTo>
                <a:lnTo>
                  <a:pt x="740635" y="931113"/>
                </a:lnTo>
                <a:cubicBezTo>
                  <a:pt x="740046" y="928094"/>
                  <a:pt x="737175" y="926106"/>
                  <a:pt x="734156" y="926695"/>
                </a:cubicBezTo>
                <a:cubicBezTo>
                  <a:pt x="731138" y="927284"/>
                  <a:pt x="729150" y="930155"/>
                  <a:pt x="729739" y="933174"/>
                </a:cubicBezTo>
                <a:lnTo>
                  <a:pt x="743286" y="1005472"/>
                </a:lnTo>
                <a:cubicBezTo>
                  <a:pt x="743801" y="1008122"/>
                  <a:pt x="746157" y="1010037"/>
                  <a:pt x="748807" y="1010037"/>
                </a:cubicBezTo>
                <a:cubicBezTo>
                  <a:pt x="749102" y="1009963"/>
                  <a:pt x="749470" y="1009963"/>
                  <a:pt x="749765" y="1009889"/>
                </a:cubicBezTo>
                <a:close/>
                <a:moveTo>
                  <a:pt x="736439" y="937518"/>
                </a:moveTo>
                <a:cubicBezTo>
                  <a:pt x="739457" y="936855"/>
                  <a:pt x="741298" y="933837"/>
                  <a:pt x="740635" y="930818"/>
                </a:cubicBezTo>
                <a:lnTo>
                  <a:pt x="729592" y="882889"/>
                </a:lnTo>
                <a:cubicBezTo>
                  <a:pt x="728929" y="879871"/>
                  <a:pt x="725984" y="878030"/>
                  <a:pt x="722892" y="878693"/>
                </a:cubicBezTo>
                <a:cubicBezTo>
                  <a:pt x="719873" y="879355"/>
                  <a:pt x="718033" y="882374"/>
                  <a:pt x="718696" y="885393"/>
                </a:cubicBezTo>
                <a:lnTo>
                  <a:pt x="729739" y="933321"/>
                </a:lnTo>
                <a:cubicBezTo>
                  <a:pt x="730328" y="935898"/>
                  <a:pt x="732684" y="937665"/>
                  <a:pt x="735187" y="937665"/>
                </a:cubicBezTo>
                <a:cubicBezTo>
                  <a:pt x="735629" y="937665"/>
                  <a:pt x="736071" y="937591"/>
                  <a:pt x="736439" y="937518"/>
                </a:cubicBezTo>
                <a:close/>
                <a:moveTo>
                  <a:pt x="729445" y="885982"/>
                </a:moveTo>
                <a:cubicBezTo>
                  <a:pt x="730475" y="883037"/>
                  <a:pt x="728856" y="879871"/>
                  <a:pt x="725984" y="878914"/>
                </a:cubicBezTo>
                <a:lnTo>
                  <a:pt x="668926" y="859477"/>
                </a:lnTo>
                <a:cubicBezTo>
                  <a:pt x="665981" y="858446"/>
                  <a:pt x="662816" y="860066"/>
                  <a:pt x="661858" y="862937"/>
                </a:cubicBezTo>
                <a:cubicBezTo>
                  <a:pt x="660828" y="865882"/>
                  <a:pt x="662447" y="869048"/>
                  <a:pt x="665319" y="870005"/>
                </a:cubicBezTo>
                <a:lnTo>
                  <a:pt x="722377" y="889442"/>
                </a:lnTo>
                <a:cubicBezTo>
                  <a:pt x="722966" y="889663"/>
                  <a:pt x="723628" y="889736"/>
                  <a:pt x="724217" y="889736"/>
                </a:cubicBezTo>
                <a:cubicBezTo>
                  <a:pt x="726500" y="889736"/>
                  <a:pt x="728708" y="888264"/>
                  <a:pt x="729445" y="885982"/>
                </a:cubicBezTo>
                <a:close/>
                <a:moveTo>
                  <a:pt x="672460" y="866103"/>
                </a:moveTo>
                <a:cubicBezTo>
                  <a:pt x="673270" y="863158"/>
                  <a:pt x="671503" y="860066"/>
                  <a:pt x="668485" y="859330"/>
                </a:cubicBezTo>
                <a:lnTo>
                  <a:pt x="591254" y="839010"/>
                </a:lnTo>
                <a:cubicBezTo>
                  <a:pt x="588235" y="838274"/>
                  <a:pt x="585217" y="840041"/>
                  <a:pt x="584480" y="842986"/>
                </a:cubicBezTo>
                <a:cubicBezTo>
                  <a:pt x="583671" y="845931"/>
                  <a:pt x="585438" y="849023"/>
                  <a:pt x="588456" y="849759"/>
                </a:cubicBezTo>
                <a:lnTo>
                  <a:pt x="665687" y="870079"/>
                </a:lnTo>
                <a:cubicBezTo>
                  <a:pt x="666202" y="870226"/>
                  <a:pt x="666644" y="870300"/>
                  <a:pt x="667159" y="870300"/>
                </a:cubicBezTo>
                <a:cubicBezTo>
                  <a:pt x="669589" y="870226"/>
                  <a:pt x="671871" y="868607"/>
                  <a:pt x="672460" y="866103"/>
                </a:cubicBezTo>
                <a:close/>
                <a:moveTo>
                  <a:pt x="595377" y="845415"/>
                </a:moveTo>
                <a:cubicBezTo>
                  <a:pt x="595966" y="842397"/>
                  <a:pt x="593978" y="839452"/>
                  <a:pt x="590959" y="838863"/>
                </a:cubicBezTo>
                <a:lnTo>
                  <a:pt x="509606" y="822886"/>
                </a:lnTo>
                <a:cubicBezTo>
                  <a:pt x="506661" y="822298"/>
                  <a:pt x="503642" y="824285"/>
                  <a:pt x="503053" y="827304"/>
                </a:cubicBezTo>
                <a:cubicBezTo>
                  <a:pt x="502464" y="830322"/>
                  <a:pt x="504452" y="833267"/>
                  <a:pt x="507471" y="833856"/>
                </a:cubicBezTo>
                <a:lnTo>
                  <a:pt x="588824" y="849833"/>
                </a:lnTo>
                <a:cubicBezTo>
                  <a:pt x="589192" y="849906"/>
                  <a:pt x="589560" y="849906"/>
                  <a:pt x="589929" y="849906"/>
                </a:cubicBezTo>
                <a:cubicBezTo>
                  <a:pt x="592505" y="849906"/>
                  <a:pt x="594861" y="848066"/>
                  <a:pt x="595377" y="845415"/>
                </a:cubicBezTo>
                <a:close/>
                <a:moveTo>
                  <a:pt x="514097" y="829218"/>
                </a:moveTo>
                <a:cubicBezTo>
                  <a:pt x="514538" y="826200"/>
                  <a:pt x="512403" y="823328"/>
                  <a:pt x="509385" y="822886"/>
                </a:cubicBezTo>
                <a:lnTo>
                  <a:pt x="431565" y="811622"/>
                </a:lnTo>
                <a:cubicBezTo>
                  <a:pt x="428620" y="811180"/>
                  <a:pt x="425675" y="813242"/>
                  <a:pt x="425234" y="816334"/>
                </a:cubicBezTo>
                <a:cubicBezTo>
                  <a:pt x="424792" y="819353"/>
                  <a:pt x="426927" y="822224"/>
                  <a:pt x="429945" y="822666"/>
                </a:cubicBezTo>
                <a:lnTo>
                  <a:pt x="507765" y="833930"/>
                </a:lnTo>
                <a:cubicBezTo>
                  <a:pt x="508060" y="834004"/>
                  <a:pt x="508354" y="834004"/>
                  <a:pt x="508649" y="834004"/>
                </a:cubicBezTo>
                <a:cubicBezTo>
                  <a:pt x="511299" y="833930"/>
                  <a:pt x="513655" y="831942"/>
                  <a:pt x="514097" y="829218"/>
                </a:cubicBezTo>
                <a:close/>
                <a:moveTo>
                  <a:pt x="436277" y="817659"/>
                </a:moveTo>
                <a:cubicBezTo>
                  <a:pt x="436571" y="814567"/>
                  <a:pt x="434363" y="811843"/>
                  <a:pt x="431271" y="811549"/>
                </a:cubicBezTo>
                <a:lnTo>
                  <a:pt x="364568" y="805143"/>
                </a:lnTo>
                <a:cubicBezTo>
                  <a:pt x="361549" y="804849"/>
                  <a:pt x="358752" y="807058"/>
                  <a:pt x="358457" y="810150"/>
                </a:cubicBezTo>
                <a:cubicBezTo>
                  <a:pt x="358163" y="813242"/>
                  <a:pt x="360371" y="815966"/>
                  <a:pt x="363464" y="816260"/>
                </a:cubicBezTo>
                <a:lnTo>
                  <a:pt x="430166" y="822666"/>
                </a:lnTo>
                <a:cubicBezTo>
                  <a:pt x="430387" y="822666"/>
                  <a:pt x="430534" y="822666"/>
                  <a:pt x="430755" y="822666"/>
                </a:cubicBezTo>
                <a:cubicBezTo>
                  <a:pt x="433627" y="822666"/>
                  <a:pt x="435982" y="820531"/>
                  <a:pt x="436277" y="817659"/>
                </a:cubicBezTo>
                <a:close/>
                <a:moveTo>
                  <a:pt x="10088277" y="1076666"/>
                </a:moveTo>
                <a:cubicBezTo>
                  <a:pt x="10091296" y="1076003"/>
                  <a:pt x="10093210" y="1073058"/>
                  <a:pt x="10092547" y="1070040"/>
                </a:cubicBezTo>
                <a:lnTo>
                  <a:pt x="10080620" y="1014233"/>
                </a:lnTo>
                <a:cubicBezTo>
                  <a:pt x="10079958" y="1011215"/>
                  <a:pt x="10076939" y="1009227"/>
                  <a:pt x="10073994" y="1009963"/>
                </a:cubicBezTo>
                <a:cubicBezTo>
                  <a:pt x="10070976" y="1010626"/>
                  <a:pt x="10069061" y="1013571"/>
                  <a:pt x="10069724" y="1016589"/>
                </a:cubicBezTo>
                <a:lnTo>
                  <a:pt x="10081651" y="1072396"/>
                </a:lnTo>
                <a:cubicBezTo>
                  <a:pt x="10082240" y="1075046"/>
                  <a:pt x="10084522" y="1076813"/>
                  <a:pt x="10087099" y="1076813"/>
                </a:cubicBezTo>
                <a:cubicBezTo>
                  <a:pt x="10087541" y="1076813"/>
                  <a:pt x="10087908" y="1076739"/>
                  <a:pt x="10088277" y="1076666"/>
                </a:cubicBezTo>
                <a:close/>
                <a:moveTo>
                  <a:pt x="10111983" y="1134975"/>
                </a:moveTo>
                <a:cubicBezTo>
                  <a:pt x="10114855" y="1133871"/>
                  <a:pt x="10116254" y="1130632"/>
                  <a:pt x="10115150" y="1127760"/>
                </a:cubicBezTo>
                <a:lnTo>
                  <a:pt x="10092327" y="1069230"/>
                </a:lnTo>
                <a:cubicBezTo>
                  <a:pt x="10091222" y="1066358"/>
                  <a:pt x="10087982" y="1064960"/>
                  <a:pt x="10085111" y="1066064"/>
                </a:cubicBezTo>
                <a:cubicBezTo>
                  <a:pt x="10082240" y="1067168"/>
                  <a:pt x="10080841" y="1070408"/>
                  <a:pt x="10081945" y="1073279"/>
                </a:cubicBezTo>
                <a:lnTo>
                  <a:pt x="10104768" y="1131809"/>
                </a:lnTo>
                <a:cubicBezTo>
                  <a:pt x="10105652" y="1134018"/>
                  <a:pt x="10107787" y="1135343"/>
                  <a:pt x="10109995" y="1135343"/>
                </a:cubicBezTo>
                <a:cubicBezTo>
                  <a:pt x="10110659" y="1135343"/>
                  <a:pt x="10111321" y="1135196"/>
                  <a:pt x="10111983" y="1134975"/>
                </a:cubicBezTo>
                <a:close/>
                <a:moveTo>
                  <a:pt x="10142906" y="1193138"/>
                </a:moveTo>
                <a:cubicBezTo>
                  <a:pt x="10145630" y="1191739"/>
                  <a:pt x="10146733" y="1188352"/>
                  <a:pt x="10145261" y="1185628"/>
                </a:cubicBezTo>
                <a:lnTo>
                  <a:pt x="10114855" y="1127171"/>
                </a:lnTo>
                <a:cubicBezTo>
                  <a:pt x="10113456" y="1124447"/>
                  <a:pt x="10110069" y="1123416"/>
                  <a:pt x="10107345" y="1124815"/>
                </a:cubicBezTo>
                <a:cubicBezTo>
                  <a:pt x="10104621" y="1126214"/>
                  <a:pt x="10103517" y="1129601"/>
                  <a:pt x="10104990" y="1132325"/>
                </a:cubicBezTo>
                <a:lnTo>
                  <a:pt x="10135396" y="1190782"/>
                </a:lnTo>
                <a:cubicBezTo>
                  <a:pt x="10136427" y="1192696"/>
                  <a:pt x="10138341" y="1193800"/>
                  <a:pt x="10140402" y="1193800"/>
                </a:cubicBezTo>
                <a:cubicBezTo>
                  <a:pt x="10141285" y="1193800"/>
                  <a:pt x="10142096" y="1193579"/>
                  <a:pt x="10142906" y="1193138"/>
                </a:cubicBezTo>
                <a:close/>
                <a:moveTo>
                  <a:pt x="10178023" y="1248429"/>
                </a:moveTo>
                <a:cubicBezTo>
                  <a:pt x="10180601" y="1246809"/>
                  <a:pt x="10181410" y="1243349"/>
                  <a:pt x="10179791" y="1240772"/>
                </a:cubicBezTo>
                <a:lnTo>
                  <a:pt x="10145040" y="1185334"/>
                </a:lnTo>
                <a:cubicBezTo>
                  <a:pt x="10143421" y="1182757"/>
                  <a:pt x="10139961" y="1181947"/>
                  <a:pt x="10137384" y="1183567"/>
                </a:cubicBezTo>
                <a:cubicBezTo>
                  <a:pt x="10134806" y="1185186"/>
                  <a:pt x="10133997" y="1188647"/>
                  <a:pt x="10135617" y="1191223"/>
                </a:cubicBezTo>
                <a:lnTo>
                  <a:pt x="10170367" y="1246662"/>
                </a:lnTo>
                <a:cubicBezTo>
                  <a:pt x="10171472" y="1248355"/>
                  <a:pt x="10173238" y="1249312"/>
                  <a:pt x="10175153" y="1249238"/>
                </a:cubicBezTo>
                <a:cubicBezTo>
                  <a:pt x="10176110" y="1249238"/>
                  <a:pt x="10177140" y="1248944"/>
                  <a:pt x="10178023" y="1248429"/>
                </a:cubicBezTo>
                <a:close/>
                <a:moveTo>
                  <a:pt x="10214099" y="1297830"/>
                </a:moveTo>
                <a:cubicBezTo>
                  <a:pt x="10216603" y="1295989"/>
                  <a:pt x="10217191" y="1292529"/>
                  <a:pt x="10215351" y="1290026"/>
                </a:cubicBezTo>
                <a:lnTo>
                  <a:pt x="10179644" y="1240404"/>
                </a:lnTo>
                <a:cubicBezTo>
                  <a:pt x="10177877" y="1237900"/>
                  <a:pt x="10174342" y="1237385"/>
                  <a:pt x="10171839" y="1239152"/>
                </a:cubicBezTo>
                <a:cubicBezTo>
                  <a:pt x="10169336" y="1240919"/>
                  <a:pt x="10168748" y="1244453"/>
                  <a:pt x="10170588" y="1246956"/>
                </a:cubicBezTo>
                <a:lnTo>
                  <a:pt x="10206295" y="1296578"/>
                </a:lnTo>
                <a:cubicBezTo>
                  <a:pt x="10207400" y="1298124"/>
                  <a:pt x="10209093" y="1298934"/>
                  <a:pt x="10210860" y="1298934"/>
                </a:cubicBezTo>
                <a:cubicBezTo>
                  <a:pt x="10211964" y="1298860"/>
                  <a:pt x="10213068" y="1298492"/>
                  <a:pt x="10214099" y="1297830"/>
                </a:cubicBezTo>
                <a:close/>
                <a:moveTo>
                  <a:pt x="10247598" y="1338470"/>
                </a:moveTo>
                <a:cubicBezTo>
                  <a:pt x="10249953" y="1336555"/>
                  <a:pt x="10250322" y="1333022"/>
                  <a:pt x="10248407" y="1330592"/>
                </a:cubicBezTo>
                <a:lnTo>
                  <a:pt x="10215130" y="1289731"/>
                </a:lnTo>
                <a:cubicBezTo>
                  <a:pt x="10213215" y="1287375"/>
                  <a:pt x="10209682" y="1287007"/>
                  <a:pt x="10207252" y="1288921"/>
                </a:cubicBezTo>
                <a:cubicBezTo>
                  <a:pt x="10204896" y="1290836"/>
                  <a:pt x="10204528" y="1294369"/>
                  <a:pt x="10206443" y="1296799"/>
                </a:cubicBezTo>
                <a:lnTo>
                  <a:pt x="10239719" y="1337660"/>
                </a:lnTo>
                <a:cubicBezTo>
                  <a:pt x="10240824" y="1339059"/>
                  <a:pt x="10242443" y="1339721"/>
                  <a:pt x="10244064" y="1339721"/>
                </a:cubicBezTo>
                <a:cubicBezTo>
                  <a:pt x="10245389" y="1339721"/>
                  <a:pt x="10246567" y="1339280"/>
                  <a:pt x="10247598" y="1338470"/>
                </a:cubicBezTo>
                <a:close/>
                <a:moveTo>
                  <a:pt x="10286397" y="1371600"/>
                </a:moveTo>
                <a:cubicBezTo>
                  <a:pt x="10288458" y="1369318"/>
                  <a:pt x="10288238" y="1365784"/>
                  <a:pt x="10285881" y="1363722"/>
                </a:cubicBezTo>
                <a:lnTo>
                  <a:pt x="10247745" y="1329929"/>
                </a:lnTo>
                <a:cubicBezTo>
                  <a:pt x="10245462" y="1327868"/>
                  <a:pt x="10241929" y="1328089"/>
                  <a:pt x="10239867" y="1330445"/>
                </a:cubicBezTo>
                <a:cubicBezTo>
                  <a:pt x="10237806" y="1332727"/>
                  <a:pt x="10238026" y="1336261"/>
                  <a:pt x="10240383" y="1338322"/>
                </a:cubicBezTo>
                <a:lnTo>
                  <a:pt x="10278519" y="1372116"/>
                </a:lnTo>
                <a:cubicBezTo>
                  <a:pt x="10279624" y="1373073"/>
                  <a:pt x="10280949" y="1373514"/>
                  <a:pt x="10282274" y="1373514"/>
                </a:cubicBezTo>
                <a:cubicBezTo>
                  <a:pt x="10283821" y="1373514"/>
                  <a:pt x="10285293" y="1372852"/>
                  <a:pt x="10286397" y="1371600"/>
                </a:cubicBezTo>
                <a:close/>
                <a:moveTo>
                  <a:pt x="10337418" y="1399135"/>
                </a:moveTo>
                <a:cubicBezTo>
                  <a:pt x="10338964" y="1396485"/>
                  <a:pt x="10338007" y="1393025"/>
                  <a:pt x="10335283" y="1391552"/>
                </a:cubicBezTo>
                <a:lnTo>
                  <a:pt x="10284924" y="1363060"/>
                </a:lnTo>
                <a:cubicBezTo>
                  <a:pt x="10282274" y="1361514"/>
                  <a:pt x="10278814" y="1362471"/>
                  <a:pt x="10277342" y="1365195"/>
                </a:cubicBezTo>
                <a:cubicBezTo>
                  <a:pt x="10275795" y="1367845"/>
                  <a:pt x="10276752" y="1371306"/>
                  <a:pt x="10279476" y="1372778"/>
                </a:cubicBezTo>
                <a:lnTo>
                  <a:pt x="10329835" y="1401270"/>
                </a:lnTo>
                <a:cubicBezTo>
                  <a:pt x="10330719" y="1401786"/>
                  <a:pt x="10331676" y="1402007"/>
                  <a:pt x="10332632" y="1402007"/>
                </a:cubicBezTo>
                <a:cubicBezTo>
                  <a:pt x="10334546" y="1402007"/>
                  <a:pt x="10336460" y="1400976"/>
                  <a:pt x="10337418" y="1399135"/>
                </a:cubicBezTo>
                <a:close/>
                <a:moveTo>
                  <a:pt x="10407802" y="1423284"/>
                </a:moveTo>
                <a:cubicBezTo>
                  <a:pt x="10408833" y="1420412"/>
                  <a:pt x="10407286" y="1417173"/>
                  <a:pt x="10404415" y="1416142"/>
                </a:cubicBezTo>
                <a:lnTo>
                  <a:pt x="10334472" y="1391184"/>
                </a:lnTo>
                <a:cubicBezTo>
                  <a:pt x="10331528" y="1390153"/>
                  <a:pt x="10328362" y="1391699"/>
                  <a:pt x="10327331" y="1394571"/>
                </a:cubicBezTo>
                <a:cubicBezTo>
                  <a:pt x="10326300" y="1397442"/>
                  <a:pt x="10327847" y="1400681"/>
                  <a:pt x="10330719" y="1401712"/>
                </a:cubicBezTo>
                <a:lnTo>
                  <a:pt x="10400661" y="1426670"/>
                </a:lnTo>
                <a:cubicBezTo>
                  <a:pt x="10401323" y="1426891"/>
                  <a:pt x="10401912" y="1426965"/>
                  <a:pt x="10402574" y="1426965"/>
                </a:cubicBezTo>
                <a:cubicBezTo>
                  <a:pt x="10404857" y="1426965"/>
                  <a:pt x="10406992" y="1425566"/>
                  <a:pt x="10407802" y="1423284"/>
                </a:cubicBezTo>
                <a:close/>
                <a:moveTo>
                  <a:pt x="10504984" y="1446033"/>
                </a:moveTo>
                <a:cubicBezTo>
                  <a:pt x="10505720" y="1443015"/>
                  <a:pt x="10503880" y="1439996"/>
                  <a:pt x="10500862" y="1439334"/>
                </a:cubicBezTo>
                <a:lnTo>
                  <a:pt x="10403826" y="1416069"/>
                </a:lnTo>
                <a:cubicBezTo>
                  <a:pt x="10400807" y="1415332"/>
                  <a:pt x="10397789" y="1417173"/>
                  <a:pt x="10397126" y="1420191"/>
                </a:cubicBezTo>
                <a:cubicBezTo>
                  <a:pt x="10396390" y="1423210"/>
                  <a:pt x="10398230" y="1426229"/>
                  <a:pt x="10401249" y="1426891"/>
                </a:cubicBezTo>
                <a:lnTo>
                  <a:pt x="10498284" y="1450156"/>
                </a:lnTo>
                <a:cubicBezTo>
                  <a:pt x="10498726" y="1450230"/>
                  <a:pt x="10499168" y="1450303"/>
                  <a:pt x="10499610" y="1450303"/>
                </a:cubicBezTo>
                <a:cubicBezTo>
                  <a:pt x="10502113" y="1450230"/>
                  <a:pt x="10504395" y="1448536"/>
                  <a:pt x="10504984" y="1446033"/>
                </a:cubicBezTo>
                <a:close/>
                <a:moveTo>
                  <a:pt x="10620057" y="1466353"/>
                </a:moveTo>
                <a:cubicBezTo>
                  <a:pt x="10620573" y="1463335"/>
                  <a:pt x="10618585" y="1460463"/>
                  <a:pt x="10615566" y="1459874"/>
                </a:cubicBezTo>
                <a:lnTo>
                  <a:pt x="10500567" y="1439186"/>
                </a:lnTo>
                <a:cubicBezTo>
                  <a:pt x="10497622" y="1438671"/>
                  <a:pt x="10494677" y="1440659"/>
                  <a:pt x="10494088" y="1443677"/>
                </a:cubicBezTo>
                <a:cubicBezTo>
                  <a:pt x="10493573" y="1446696"/>
                  <a:pt x="10495560" y="1449567"/>
                  <a:pt x="10498579" y="1450156"/>
                </a:cubicBezTo>
                <a:lnTo>
                  <a:pt x="10613578" y="1470844"/>
                </a:lnTo>
                <a:cubicBezTo>
                  <a:pt x="10613947" y="1470918"/>
                  <a:pt x="10614241" y="1470918"/>
                  <a:pt x="10614609" y="1470918"/>
                </a:cubicBezTo>
                <a:cubicBezTo>
                  <a:pt x="10617259" y="1470918"/>
                  <a:pt x="10619542" y="1469004"/>
                  <a:pt x="10620057" y="1466353"/>
                </a:cubicBezTo>
                <a:close/>
                <a:moveTo>
                  <a:pt x="10743671" y="1483287"/>
                </a:moveTo>
                <a:cubicBezTo>
                  <a:pt x="10744112" y="1480268"/>
                  <a:pt x="10741978" y="1477397"/>
                  <a:pt x="10738885" y="1477029"/>
                </a:cubicBezTo>
                <a:lnTo>
                  <a:pt x="10615345" y="1459948"/>
                </a:lnTo>
                <a:cubicBezTo>
                  <a:pt x="10612327" y="1459580"/>
                  <a:pt x="10609456" y="1461641"/>
                  <a:pt x="10609087" y="1464734"/>
                </a:cubicBezTo>
                <a:cubicBezTo>
                  <a:pt x="10608646" y="1467752"/>
                  <a:pt x="10610781" y="1470623"/>
                  <a:pt x="10613873" y="1470992"/>
                </a:cubicBezTo>
                <a:lnTo>
                  <a:pt x="10737413" y="1488072"/>
                </a:lnTo>
                <a:cubicBezTo>
                  <a:pt x="10737707" y="1488072"/>
                  <a:pt x="10737928" y="1488146"/>
                  <a:pt x="10738223" y="1488146"/>
                </a:cubicBezTo>
                <a:cubicBezTo>
                  <a:pt x="10740873" y="1488072"/>
                  <a:pt x="10743229" y="1486011"/>
                  <a:pt x="10743671" y="1483287"/>
                </a:cubicBezTo>
                <a:close/>
                <a:moveTo>
                  <a:pt x="10866180" y="1495655"/>
                </a:moveTo>
                <a:cubicBezTo>
                  <a:pt x="10866474" y="1492563"/>
                  <a:pt x="10864266" y="1489839"/>
                  <a:pt x="10861173" y="1489545"/>
                </a:cubicBezTo>
                <a:lnTo>
                  <a:pt x="10738664" y="1476955"/>
                </a:lnTo>
                <a:cubicBezTo>
                  <a:pt x="10735572" y="1476661"/>
                  <a:pt x="10732848" y="1478869"/>
                  <a:pt x="10732554" y="1481961"/>
                </a:cubicBezTo>
                <a:cubicBezTo>
                  <a:pt x="10732259" y="1485054"/>
                  <a:pt x="10734468" y="1487778"/>
                  <a:pt x="10737559" y="1488072"/>
                </a:cubicBezTo>
                <a:lnTo>
                  <a:pt x="10860069" y="1500662"/>
                </a:lnTo>
                <a:cubicBezTo>
                  <a:pt x="10860290" y="1500662"/>
                  <a:pt x="10860511" y="1500662"/>
                  <a:pt x="10860658" y="1500662"/>
                </a:cubicBezTo>
                <a:cubicBezTo>
                  <a:pt x="10863456" y="1500662"/>
                  <a:pt x="10865885" y="1498527"/>
                  <a:pt x="10866180" y="1495655"/>
                </a:cubicBezTo>
                <a:close/>
                <a:moveTo>
                  <a:pt x="10977939" y="1502502"/>
                </a:moveTo>
                <a:cubicBezTo>
                  <a:pt x="10978160" y="1499410"/>
                  <a:pt x="10975805" y="1496760"/>
                  <a:pt x="10972712" y="1496612"/>
                </a:cubicBezTo>
                <a:lnTo>
                  <a:pt x="10860952" y="1489545"/>
                </a:lnTo>
                <a:cubicBezTo>
                  <a:pt x="10858081" y="1489471"/>
                  <a:pt x="10855210" y="1491680"/>
                  <a:pt x="10855063" y="1494772"/>
                </a:cubicBezTo>
                <a:cubicBezTo>
                  <a:pt x="10854842" y="1497864"/>
                  <a:pt x="10857197" y="1500514"/>
                  <a:pt x="10860290" y="1500662"/>
                </a:cubicBezTo>
                <a:lnTo>
                  <a:pt x="10972050" y="1507729"/>
                </a:lnTo>
                <a:cubicBezTo>
                  <a:pt x="10972197" y="1507729"/>
                  <a:pt x="10972344" y="1507729"/>
                  <a:pt x="10972418" y="1507729"/>
                </a:cubicBezTo>
                <a:cubicBezTo>
                  <a:pt x="10975363" y="1507729"/>
                  <a:pt x="10977792" y="1505447"/>
                  <a:pt x="10977939" y="1502502"/>
                </a:cubicBezTo>
                <a:close/>
                <a:moveTo>
                  <a:pt x="11076226" y="1503533"/>
                </a:moveTo>
                <a:cubicBezTo>
                  <a:pt x="11076300" y="1500441"/>
                  <a:pt x="11073797" y="1497938"/>
                  <a:pt x="11070704" y="1497864"/>
                </a:cubicBezTo>
                <a:lnTo>
                  <a:pt x="10972491" y="1496539"/>
                </a:lnTo>
                <a:cubicBezTo>
                  <a:pt x="10969546" y="1496539"/>
                  <a:pt x="10966896" y="1498968"/>
                  <a:pt x="10966822" y="1502061"/>
                </a:cubicBezTo>
                <a:cubicBezTo>
                  <a:pt x="10966748" y="1505153"/>
                  <a:pt x="10969252" y="1507656"/>
                  <a:pt x="10972344" y="1507729"/>
                </a:cubicBezTo>
                <a:lnTo>
                  <a:pt x="11070558" y="1509055"/>
                </a:lnTo>
                <a:cubicBezTo>
                  <a:pt x="11070558" y="1509055"/>
                  <a:pt x="11070632" y="1509055"/>
                  <a:pt x="11070632" y="1509055"/>
                </a:cubicBezTo>
                <a:cubicBezTo>
                  <a:pt x="11073723" y="1509055"/>
                  <a:pt x="11076153" y="1506552"/>
                  <a:pt x="11076226" y="1503533"/>
                </a:cubicBezTo>
                <a:close/>
                <a:moveTo>
                  <a:pt x="11070999" y="1509055"/>
                </a:moveTo>
                <a:lnTo>
                  <a:pt x="11153163" y="1504269"/>
                </a:lnTo>
                <a:cubicBezTo>
                  <a:pt x="11156255" y="1504122"/>
                  <a:pt x="11158611" y="1501472"/>
                  <a:pt x="11158390" y="1498379"/>
                </a:cubicBezTo>
                <a:cubicBezTo>
                  <a:pt x="11158242" y="1495361"/>
                  <a:pt x="11155740" y="1493078"/>
                  <a:pt x="11152794" y="1493152"/>
                </a:cubicBezTo>
                <a:cubicBezTo>
                  <a:pt x="11152721" y="1493152"/>
                  <a:pt x="11152574" y="1493152"/>
                  <a:pt x="11152501" y="1493152"/>
                </a:cubicBezTo>
                <a:lnTo>
                  <a:pt x="11070337" y="1497938"/>
                </a:lnTo>
                <a:cubicBezTo>
                  <a:pt x="11067244" y="1498085"/>
                  <a:pt x="11064889" y="1500735"/>
                  <a:pt x="11065110" y="1503827"/>
                </a:cubicBezTo>
                <a:cubicBezTo>
                  <a:pt x="11065256" y="1506772"/>
                  <a:pt x="11067760" y="1509128"/>
                  <a:pt x="11070704" y="1509055"/>
                </a:cubicBezTo>
                <a:cubicBezTo>
                  <a:pt x="11070778" y="1509055"/>
                  <a:pt x="11070852" y="1509055"/>
                  <a:pt x="11070999" y="1509055"/>
                </a:cubicBezTo>
                <a:close/>
                <a:moveTo>
                  <a:pt x="11153752" y="1504196"/>
                </a:moveTo>
                <a:lnTo>
                  <a:pt x="11217731" y="1493078"/>
                </a:lnTo>
                <a:cubicBezTo>
                  <a:pt x="11220748" y="1492563"/>
                  <a:pt x="11222810" y="1489692"/>
                  <a:pt x="11222295" y="1486600"/>
                </a:cubicBezTo>
                <a:cubicBezTo>
                  <a:pt x="11221779" y="1483581"/>
                  <a:pt x="11218835" y="1481520"/>
                  <a:pt x="11215816" y="1482035"/>
                </a:cubicBezTo>
                <a:lnTo>
                  <a:pt x="11151837" y="1493152"/>
                </a:lnTo>
                <a:cubicBezTo>
                  <a:pt x="11148819" y="1493667"/>
                  <a:pt x="11146758" y="1496539"/>
                  <a:pt x="11147273" y="1499631"/>
                </a:cubicBezTo>
                <a:cubicBezTo>
                  <a:pt x="11147715" y="1502355"/>
                  <a:pt x="11150144" y="1504269"/>
                  <a:pt x="11152794" y="1504269"/>
                </a:cubicBezTo>
                <a:cubicBezTo>
                  <a:pt x="11153163" y="1504269"/>
                  <a:pt x="11153458" y="1504269"/>
                  <a:pt x="11153752" y="1504196"/>
                </a:cubicBezTo>
                <a:close/>
                <a:moveTo>
                  <a:pt x="11218835" y="1492784"/>
                </a:moveTo>
                <a:lnTo>
                  <a:pt x="11262714" y="1475188"/>
                </a:lnTo>
                <a:cubicBezTo>
                  <a:pt x="11265586" y="1474010"/>
                  <a:pt x="11266984" y="1470771"/>
                  <a:pt x="11265806" y="1467973"/>
                </a:cubicBezTo>
                <a:cubicBezTo>
                  <a:pt x="11264628" y="1465102"/>
                  <a:pt x="11261389" y="1463703"/>
                  <a:pt x="11258591" y="1464881"/>
                </a:cubicBezTo>
                <a:lnTo>
                  <a:pt x="11214712" y="1482477"/>
                </a:lnTo>
                <a:cubicBezTo>
                  <a:pt x="11211840" y="1483581"/>
                  <a:pt x="11210442" y="1486894"/>
                  <a:pt x="11211619" y="1489692"/>
                </a:cubicBezTo>
                <a:cubicBezTo>
                  <a:pt x="11212503" y="1491900"/>
                  <a:pt x="11214638" y="1493226"/>
                  <a:pt x="11216847" y="1493226"/>
                </a:cubicBezTo>
                <a:cubicBezTo>
                  <a:pt x="11217509" y="1493152"/>
                  <a:pt x="11218172" y="1493005"/>
                  <a:pt x="11218835" y="1492784"/>
                </a:cubicBezTo>
                <a:close/>
                <a:moveTo>
                  <a:pt x="11264407" y="1474084"/>
                </a:moveTo>
                <a:lnTo>
                  <a:pt x="11295918" y="1445886"/>
                </a:lnTo>
                <a:cubicBezTo>
                  <a:pt x="11298200" y="1443825"/>
                  <a:pt x="11298421" y="1440291"/>
                  <a:pt x="11296360" y="1438008"/>
                </a:cubicBezTo>
                <a:cubicBezTo>
                  <a:pt x="11294299" y="1435726"/>
                  <a:pt x="11290764" y="1435505"/>
                  <a:pt x="11288482" y="1437567"/>
                </a:cubicBezTo>
                <a:lnTo>
                  <a:pt x="11256971" y="1465764"/>
                </a:lnTo>
                <a:cubicBezTo>
                  <a:pt x="11254690" y="1467826"/>
                  <a:pt x="11254468" y="1471360"/>
                  <a:pt x="11256530" y="1473642"/>
                </a:cubicBezTo>
                <a:cubicBezTo>
                  <a:pt x="11257634" y="1474894"/>
                  <a:pt x="11259180" y="1475483"/>
                  <a:pt x="11260726" y="1475483"/>
                </a:cubicBezTo>
                <a:cubicBezTo>
                  <a:pt x="11262052" y="1475556"/>
                  <a:pt x="11263377" y="1475041"/>
                  <a:pt x="11264407" y="1474084"/>
                </a:cubicBezTo>
                <a:close/>
                <a:moveTo>
                  <a:pt x="11297317" y="1443972"/>
                </a:moveTo>
                <a:lnTo>
                  <a:pt x="11305195" y="1425640"/>
                </a:lnTo>
                <a:cubicBezTo>
                  <a:pt x="11306372" y="1422842"/>
                  <a:pt x="11305121" y="1419529"/>
                  <a:pt x="11302250" y="1418351"/>
                </a:cubicBezTo>
                <a:cubicBezTo>
                  <a:pt x="11299452" y="1417173"/>
                  <a:pt x="11296139" y="1418425"/>
                  <a:pt x="11294961" y="1421296"/>
                </a:cubicBezTo>
                <a:lnTo>
                  <a:pt x="11287083" y="1439628"/>
                </a:lnTo>
                <a:cubicBezTo>
                  <a:pt x="11285906" y="1442426"/>
                  <a:pt x="11287157" y="1445739"/>
                  <a:pt x="11290028" y="1446917"/>
                </a:cubicBezTo>
                <a:cubicBezTo>
                  <a:pt x="11290764" y="1447211"/>
                  <a:pt x="11291501" y="1447358"/>
                  <a:pt x="11292237" y="1447358"/>
                </a:cubicBezTo>
                <a:cubicBezTo>
                  <a:pt x="11294372" y="1447358"/>
                  <a:pt x="11296360" y="1446107"/>
                  <a:pt x="11297317" y="1443972"/>
                </a:cubicBezTo>
                <a:close/>
                <a:moveTo>
                  <a:pt x="11305415" y="1424903"/>
                </a:moveTo>
                <a:lnTo>
                  <a:pt x="11307993" y="1415332"/>
                </a:lnTo>
                <a:cubicBezTo>
                  <a:pt x="11308802" y="1412387"/>
                  <a:pt x="11307036" y="1409295"/>
                  <a:pt x="11304090" y="1408485"/>
                </a:cubicBezTo>
                <a:cubicBezTo>
                  <a:pt x="11301072" y="1407676"/>
                  <a:pt x="11298053" y="1409443"/>
                  <a:pt x="11297243" y="1412387"/>
                </a:cubicBezTo>
                <a:lnTo>
                  <a:pt x="11294666" y="1421958"/>
                </a:lnTo>
                <a:cubicBezTo>
                  <a:pt x="11293857" y="1424903"/>
                  <a:pt x="11295624" y="1427996"/>
                  <a:pt x="11298569" y="1428805"/>
                </a:cubicBezTo>
                <a:cubicBezTo>
                  <a:pt x="11299084" y="1428953"/>
                  <a:pt x="11299599" y="1429026"/>
                  <a:pt x="11300041" y="1429026"/>
                </a:cubicBezTo>
                <a:cubicBezTo>
                  <a:pt x="11302545" y="1429026"/>
                  <a:pt x="11304753" y="1427333"/>
                  <a:pt x="11305415" y="1424903"/>
                </a:cubicBezTo>
                <a:close/>
                <a:moveTo>
                  <a:pt x="7601139" y="3098285"/>
                </a:moveTo>
                <a:cubicBezTo>
                  <a:pt x="7601139" y="3095193"/>
                  <a:pt x="7598635" y="3092690"/>
                  <a:pt x="7595544" y="3092763"/>
                </a:cubicBezTo>
                <a:lnTo>
                  <a:pt x="7538633" y="3093131"/>
                </a:lnTo>
                <a:cubicBezTo>
                  <a:pt x="7538633" y="3093131"/>
                  <a:pt x="7538633" y="3093131"/>
                  <a:pt x="7538633" y="3093131"/>
                </a:cubicBezTo>
                <a:cubicBezTo>
                  <a:pt x="7535541" y="3093131"/>
                  <a:pt x="7533111" y="3095635"/>
                  <a:pt x="7533111" y="3098727"/>
                </a:cubicBezTo>
                <a:cubicBezTo>
                  <a:pt x="7533111" y="3101819"/>
                  <a:pt x="7535614" y="3104322"/>
                  <a:pt x="7538706" y="3104249"/>
                </a:cubicBezTo>
                <a:lnTo>
                  <a:pt x="7595617" y="3103880"/>
                </a:lnTo>
                <a:cubicBezTo>
                  <a:pt x="7595617" y="3103880"/>
                  <a:pt x="7595617" y="3103880"/>
                  <a:pt x="7595617" y="3103880"/>
                </a:cubicBezTo>
                <a:cubicBezTo>
                  <a:pt x="7598635" y="3103880"/>
                  <a:pt x="7601139" y="3101377"/>
                  <a:pt x="7601139" y="3098285"/>
                </a:cubicBezTo>
                <a:close/>
                <a:moveTo>
                  <a:pt x="7480397" y="3142017"/>
                </a:moveTo>
                <a:lnTo>
                  <a:pt x="7541651" y="3103439"/>
                </a:lnTo>
                <a:cubicBezTo>
                  <a:pt x="7544228" y="3101819"/>
                  <a:pt x="7545038" y="3098359"/>
                  <a:pt x="7543418" y="3095782"/>
                </a:cubicBezTo>
                <a:cubicBezTo>
                  <a:pt x="7541798" y="3093205"/>
                  <a:pt x="7538338" y="3092395"/>
                  <a:pt x="7535761" y="3094015"/>
                </a:cubicBezTo>
                <a:lnTo>
                  <a:pt x="7474507" y="3132593"/>
                </a:lnTo>
                <a:cubicBezTo>
                  <a:pt x="7471930" y="3134213"/>
                  <a:pt x="7471120" y="3137673"/>
                  <a:pt x="7472740" y="3140250"/>
                </a:cubicBezTo>
                <a:cubicBezTo>
                  <a:pt x="7473844" y="3141944"/>
                  <a:pt x="7475611" y="3142901"/>
                  <a:pt x="7477525" y="3142827"/>
                </a:cubicBezTo>
                <a:cubicBezTo>
                  <a:pt x="7478483" y="3142827"/>
                  <a:pt x="7479440" y="3142533"/>
                  <a:pt x="7480397" y="3142017"/>
                </a:cubicBezTo>
                <a:close/>
                <a:moveTo>
                  <a:pt x="7459929" y="3154901"/>
                </a:moveTo>
                <a:lnTo>
                  <a:pt x="7480397" y="3142017"/>
                </a:lnTo>
                <a:cubicBezTo>
                  <a:pt x="7482973" y="3140397"/>
                  <a:pt x="7483783" y="3136937"/>
                  <a:pt x="7482164" y="3134360"/>
                </a:cubicBezTo>
                <a:cubicBezTo>
                  <a:pt x="7480544" y="3131784"/>
                  <a:pt x="7477084" y="3130974"/>
                  <a:pt x="7474507" y="3132593"/>
                </a:cubicBezTo>
                <a:lnTo>
                  <a:pt x="7454040" y="3145477"/>
                </a:lnTo>
                <a:cubicBezTo>
                  <a:pt x="7451463" y="3147097"/>
                  <a:pt x="7450653" y="3150557"/>
                  <a:pt x="7452273" y="3153134"/>
                </a:cubicBezTo>
                <a:cubicBezTo>
                  <a:pt x="7453377" y="3154828"/>
                  <a:pt x="7455144" y="3155785"/>
                  <a:pt x="7457058" y="3155711"/>
                </a:cubicBezTo>
                <a:cubicBezTo>
                  <a:pt x="7457941" y="3155711"/>
                  <a:pt x="7458972" y="3155417"/>
                  <a:pt x="7459929" y="3154901"/>
                </a:cubicBezTo>
                <a:close/>
                <a:moveTo>
                  <a:pt x="7453892" y="3158656"/>
                </a:moveTo>
                <a:lnTo>
                  <a:pt x="7459856" y="3154901"/>
                </a:lnTo>
                <a:cubicBezTo>
                  <a:pt x="7462433" y="3153281"/>
                  <a:pt x="7463243" y="3149821"/>
                  <a:pt x="7461623" y="3147245"/>
                </a:cubicBezTo>
                <a:cubicBezTo>
                  <a:pt x="7460003" y="3144668"/>
                  <a:pt x="7456543" y="3143858"/>
                  <a:pt x="7453966" y="3145477"/>
                </a:cubicBezTo>
                <a:lnTo>
                  <a:pt x="7448002" y="3149232"/>
                </a:lnTo>
                <a:cubicBezTo>
                  <a:pt x="7445426" y="3150852"/>
                  <a:pt x="7444616" y="3154312"/>
                  <a:pt x="7446236" y="3156889"/>
                </a:cubicBezTo>
                <a:cubicBezTo>
                  <a:pt x="7447340" y="3158582"/>
                  <a:pt x="7449107" y="3159539"/>
                  <a:pt x="7451021" y="3159466"/>
                </a:cubicBezTo>
                <a:cubicBezTo>
                  <a:pt x="7451978" y="3159466"/>
                  <a:pt x="7453009" y="3159171"/>
                  <a:pt x="7453892" y="3158656"/>
                </a:cubicBezTo>
                <a:close/>
                <a:moveTo>
                  <a:pt x="7439609" y="3166313"/>
                </a:moveTo>
                <a:lnTo>
                  <a:pt x="7453598" y="3158803"/>
                </a:lnTo>
                <a:cubicBezTo>
                  <a:pt x="7456322" y="3157331"/>
                  <a:pt x="7457353" y="3153944"/>
                  <a:pt x="7455880" y="3151220"/>
                </a:cubicBezTo>
                <a:cubicBezTo>
                  <a:pt x="7454408" y="3148496"/>
                  <a:pt x="7451021" y="3147539"/>
                  <a:pt x="7448297" y="3148938"/>
                </a:cubicBezTo>
                <a:lnTo>
                  <a:pt x="7434309" y="3156447"/>
                </a:lnTo>
                <a:cubicBezTo>
                  <a:pt x="7431585" y="3157920"/>
                  <a:pt x="7430554" y="3161307"/>
                  <a:pt x="7432026" y="3164031"/>
                </a:cubicBezTo>
                <a:cubicBezTo>
                  <a:pt x="7433057" y="3165945"/>
                  <a:pt x="7434971" y="3166976"/>
                  <a:pt x="7436959" y="3166976"/>
                </a:cubicBezTo>
                <a:cubicBezTo>
                  <a:pt x="7437842" y="3166976"/>
                  <a:pt x="7438726" y="3166755"/>
                  <a:pt x="7439609" y="3166313"/>
                </a:cubicBezTo>
                <a:close/>
                <a:moveTo>
                  <a:pt x="7393890" y="3178829"/>
                </a:moveTo>
                <a:lnTo>
                  <a:pt x="7438358" y="3166828"/>
                </a:lnTo>
                <a:cubicBezTo>
                  <a:pt x="7441303" y="3166018"/>
                  <a:pt x="7443070" y="3163000"/>
                  <a:pt x="7442260" y="3159981"/>
                </a:cubicBezTo>
                <a:cubicBezTo>
                  <a:pt x="7441450" y="3157036"/>
                  <a:pt x="7438432" y="3155196"/>
                  <a:pt x="7435413" y="3156079"/>
                </a:cubicBezTo>
                <a:lnTo>
                  <a:pt x="7390944" y="3168080"/>
                </a:lnTo>
                <a:cubicBezTo>
                  <a:pt x="7387999" y="3168890"/>
                  <a:pt x="7386233" y="3171908"/>
                  <a:pt x="7387042" y="3174927"/>
                </a:cubicBezTo>
                <a:cubicBezTo>
                  <a:pt x="7387705" y="3177430"/>
                  <a:pt x="7389987" y="3179050"/>
                  <a:pt x="7392491" y="3179050"/>
                </a:cubicBezTo>
                <a:cubicBezTo>
                  <a:pt x="7393006" y="3178976"/>
                  <a:pt x="7393447" y="3178902"/>
                  <a:pt x="7393890" y="3178829"/>
                </a:cubicBezTo>
                <a:close/>
                <a:moveTo>
                  <a:pt x="7322328" y="3207542"/>
                </a:moveTo>
                <a:lnTo>
                  <a:pt x="7394478" y="3178608"/>
                </a:lnTo>
                <a:cubicBezTo>
                  <a:pt x="7397350" y="3177430"/>
                  <a:pt x="7398749" y="3174191"/>
                  <a:pt x="7397571" y="3171393"/>
                </a:cubicBezTo>
                <a:cubicBezTo>
                  <a:pt x="7396393" y="3168522"/>
                  <a:pt x="7393153" y="3167123"/>
                  <a:pt x="7390355" y="3168301"/>
                </a:cubicBezTo>
                <a:lnTo>
                  <a:pt x="7318205" y="3197235"/>
                </a:lnTo>
                <a:cubicBezTo>
                  <a:pt x="7315333" y="3198413"/>
                  <a:pt x="7313934" y="3201652"/>
                  <a:pt x="7315113" y="3204450"/>
                </a:cubicBezTo>
                <a:cubicBezTo>
                  <a:pt x="7315996" y="3206658"/>
                  <a:pt x="7318131" y="3207984"/>
                  <a:pt x="7320340" y="3207984"/>
                </a:cubicBezTo>
                <a:cubicBezTo>
                  <a:pt x="7321002" y="3207910"/>
                  <a:pt x="7321665" y="3207836"/>
                  <a:pt x="7322328" y="3207542"/>
                </a:cubicBezTo>
                <a:close/>
                <a:moveTo>
                  <a:pt x="7225513" y="3238537"/>
                </a:moveTo>
                <a:lnTo>
                  <a:pt x="7322033" y="3207615"/>
                </a:lnTo>
                <a:cubicBezTo>
                  <a:pt x="7324978" y="3206658"/>
                  <a:pt x="7326598" y="3203566"/>
                  <a:pt x="7325641" y="3200621"/>
                </a:cubicBezTo>
                <a:cubicBezTo>
                  <a:pt x="7324684" y="3197676"/>
                  <a:pt x="7321592" y="3196057"/>
                  <a:pt x="7318646" y="3197014"/>
                </a:cubicBezTo>
                <a:lnTo>
                  <a:pt x="7222127" y="3227935"/>
                </a:lnTo>
                <a:cubicBezTo>
                  <a:pt x="7219181" y="3228893"/>
                  <a:pt x="7217562" y="3231985"/>
                  <a:pt x="7218519" y="3234930"/>
                </a:cubicBezTo>
                <a:cubicBezTo>
                  <a:pt x="7219255" y="3237286"/>
                  <a:pt x="7221464" y="3238832"/>
                  <a:pt x="7223893" y="3238832"/>
                </a:cubicBezTo>
                <a:cubicBezTo>
                  <a:pt x="7224409" y="3238832"/>
                  <a:pt x="7224924" y="3238758"/>
                  <a:pt x="7225513" y="3238537"/>
                </a:cubicBezTo>
                <a:close/>
                <a:moveTo>
                  <a:pt x="7107790" y="3260698"/>
                </a:moveTo>
                <a:lnTo>
                  <a:pt x="7224851" y="3238758"/>
                </a:lnTo>
                <a:cubicBezTo>
                  <a:pt x="7227869" y="3238169"/>
                  <a:pt x="7229857" y="3235298"/>
                  <a:pt x="7229268" y="3232279"/>
                </a:cubicBezTo>
                <a:cubicBezTo>
                  <a:pt x="7228679" y="3229261"/>
                  <a:pt x="7225734" y="3227346"/>
                  <a:pt x="7222789" y="3227862"/>
                </a:cubicBezTo>
                <a:lnTo>
                  <a:pt x="7105728" y="3249802"/>
                </a:lnTo>
                <a:cubicBezTo>
                  <a:pt x="7102710" y="3250390"/>
                  <a:pt x="7100722" y="3253262"/>
                  <a:pt x="7101311" y="3256280"/>
                </a:cubicBezTo>
                <a:cubicBezTo>
                  <a:pt x="7101826" y="3258931"/>
                  <a:pt x="7104182" y="3260845"/>
                  <a:pt x="7106832" y="3260845"/>
                </a:cubicBezTo>
                <a:cubicBezTo>
                  <a:pt x="7107127" y="3260771"/>
                  <a:pt x="7107422" y="3260771"/>
                  <a:pt x="7107790" y="3260698"/>
                </a:cubicBezTo>
                <a:close/>
                <a:moveTo>
                  <a:pt x="6977182" y="3266146"/>
                </a:moveTo>
                <a:lnTo>
                  <a:pt x="7106980" y="3260771"/>
                </a:lnTo>
                <a:cubicBezTo>
                  <a:pt x="7110072" y="3260624"/>
                  <a:pt x="7112428" y="3258047"/>
                  <a:pt x="7112354" y="3254955"/>
                </a:cubicBezTo>
                <a:cubicBezTo>
                  <a:pt x="7112207" y="3251937"/>
                  <a:pt x="7109704" y="3249581"/>
                  <a:pt x="7106759" y="3249581"/>
                </a:cubicBezTo>
                <a:cubicBezTo>
                  <a:pt x="7106685" y="3249581"/>
                  <a:pt x="7106612" y="3249581"/>
                  <a:pt x="7106538" y="3249581"/>
                </a:cubicBezTo>
                <a:lnTo>
                  <a:pt x="6976740" y="3254955"/>
                </a:lnTo>
                <a:cubicBezTo>
                  <a:pt x="6973648" y="3255102"/>
                  <a:pt x="6971292" y="3257679"/>
                  <a:pt x="6971366" y="3260771"/>
                </a:cubicBezTo>
                <a:cubicBezTo>
                  <a:pt x="6971513" y="3263790"/>
                  <a:pt x="6974016" y="3266146"/>
                  <a:pt x="6976961" y="3266146"/>
                </a:cubicBezTo>
                <a:cubicBezTo>
                  <a:pt x="6977035" y="3266146"/>
                  <a:pt x="6977108" y="3266146"/>
                  <a:pt x="6977182" y="3266146"/>
                </a:cubicBezTo>
                <a:close/>
                <a:moveTo>
                  <a:pt x="6982483" y="3261360"/>
                </a:moveTo>
                <a:cubicBezTo>
                  <a:pt x="6982925" y="3258342"/>
                  <a:pt x="6980790" y="3255471"/>
                  <a:pt x="6977771" y="3255029"/>
                </a:cubicBezTo>
                <a:lnTo>
                  <a:pt x="6843188" y="3236181"/>
                </a:lnTo>
                <a:cubicBezTo>
                  <a:pt x="6840096" y="3235813"/>
                  <a:pt x="6837298" y="3237875"/>
                  <a:pt x="6836856" y="3240893"/>
                </a:cubicBezTo>
                <a:cubicBezTo>
                  <a:pt x="6836415" y="3243912"/>
                  <a:pt x="6838549" y="3246783"/>
                  <a:pt x="6841642" y="3247225"/>
                </a:cubicBezTo>
                <a:lnTo>
                  <a:pt x="6976225" y="3266072"/>
                </a:lnTo>
                <a:cubicBezTo>
                  <a:pt x="6976520" y="3266072"/>
                  <a:pt x="6976814" y="3266146"/>
                  <a:pt x="6977035" y="3266146"/>
                </a:cubicBezTo>
                <a:cubicBezTo>
                  <a:pt x="6979685" y="3266146"/>
                  <a:pt x="6982115" y="3264158"/>
                  <a:pt x="6982483" y="3261360"/>
                </a:cubicBezTo>
                <a:close/>
                <a:moveTo>
                  <a:pt x="6847752" y="3243249"/>
                </a:moveTo>
                <a:cubicBezTo>
                  <a:pt x="6848563" y="3240304"/>
                  <a:pt x="6846869" y="3237212"/>
                  <a:pt x="6843851" y="3236402"/>
                </a:cubicBezTo>
                <a:lnTo>
                  <a:pt x="6716777" y="3201210"/>
                </a:lnTo>
                <a:cubicBezTo>
                  <a:pt x="6713759" y="3200327"/>
                  <a:pt x="6710740" y="3202094"/>
                  <a:pt x="6709930" y="3205112"/>
                </a:cubicBezTo>
                <a:cubicBezTo>
                  <a:pt x="6709120" y="3208057"/>
                  <a:pt x="6710813" y="3211149"/>
                  <a:pt x="6713832" y="3211959"/>
                </a:cubicBezTo>
                <a:lnTo>
                  <a:pt x="6840832" y="3247151"/>
                </a:lnTo>
                <a:cubicBezTo>
                  <a:pt x="6841347" y="3247298"/>
                  <a:pt x="6841863" y="3247372"/>
                  <a:pt x="6842378" y="3247372"/>
                </a:cubicBezTo>
                <a:cubicBezTo>
                  <a:pt x="6844881" y="3247298"/>
                  <a:pt x="6847090" y="3245679"/>
                  <a:pt x="6847752" y="3243249"/>
                </a:cubicBezTo>
                <a:close/>
                <a:moveTo>
                  <a:pt x="6720532" y="3208646"/>
                </a:moveTo>
                <a:cubicBezTo>
                  <a:pt x="6721710" y="3205775"/>
                  <a:pt x="6720311" y="3202535"/>
                  <a:pt x="6717440" y="3201357"/>
                </a:cubicBezTo>
                <a:lnTo>
                  <a:pt x="6610244" y="3157773"/>
                </a:lnTo>
                <a:cubicBezTo>
                  <a:pt x="6607447" y="3156595"/>
                  <a:pt x="6604134" y="3157993"/>
                  <a:pt x="6602955" y="3160865"/>
                </a:cubicBezTo>
                <a:cubicBezTo>
                  <a:pt x="6601778" y="3163736"/>
                  <a:pt x="6603176" y="3166976"/>
                  <a:pt x="6606048" y="3168154"/>
                </a:cubicBezTo>
                <a:lnTo>
                  <a:pt x="6713243" y="3211738"/>
                </a:lnTo>
                <a:cubicBezTo>
                  <a:pt x="6713905" y="3212033"/>
                  <a:pt x="6714642" y="3212180"/>
                  <a:pt x="6715378" y="3212180"/>
                </a:cubicBezTo>
                <a:cubicBezTo>
                  <a:pt x="6717587" y="3212107"/>
                  <a:pt x="6719648" y="3210855"/>
                  <a:pt x="6720532" y="3208646"/>
                </a:cubicBezTo>
                <a:close/>
                <a:moveTo>
                  <a:pt x="6613263" y="3165282"/>
                </a:moveTo>
                <a:cubicBezTo>
                  <a:pt x="6614514" y="3162484"/>
                  <a:pt x="6613336" y="3159171"/>
                  <a:pt x="6610539" y="3157920"/>
                </a:cubicBezTo>
                <a:lnTo>
                  <a:pt x="6521970" y="3117501"/>
                </a:lnTo>
                <a:cubicBezTo>
                  <a:pt x="6519172" y="3116176"/>
                  <a:pt x="6515859" y="3117427"/>
                  <a:pt x="6514607" y="3120225"/>
                </a:cubicBezTo>
                <a:cubicBezTo>
                  <a:pt x="6513356" y="3123022"/>
                  <a:pt x="6514534" y="3126336"/>
                  <a:pt x="6517331" y="3127587"/>
                </a:cubicBezTo>
                <a:lnTo>
                  <a:pt x="6605900" y="3167933"/>
                </a:lnTo>
                <a:cubicBezTo>
                  <a:pt x="6606636" y="3168301"/>
                  <a:pt x="6607447" y="3168448"/>
                  <a:pt x="6608256" y="3168448"/>
                </a:cubicBezTo>
                <a:cubicBezTo>
                  <a:pt x="6610318" y="3168522"/>
                  <a:pt x="6612379" y="3167270"/>
                  <a:pt x="6613263" y="3165282"/>
                </a:cubicBezTo>
                <a:close/>
                <a:moveTo>
                  <a:pt x="6524841" y="3124421"/>
                </a:moveTo>
                <a:cubicBezTo>
                  <a:pt x="6525872" y="3121550"/>
                  <a:pt x="6524399" y="3118310"/>
                  <a:pt x="6521455" y="3117280"/>
                </a:cubicBezTo>
                <a:lnTo>
                  <a:pt x="6450187" y="3091806"/>
                </a:lnTo>
                <a:cubicBezTo>
                  <a:pt x="6447316" y="3090775"/>
                  <a:pt x="6444077" y="3092321"/>
                  <a:pt x="6443046" y="3095193"/>
                </a:cubicBezTo>
                <a:cubicBezTo>
                  <a:pt x="6442015" y="3098064"/>
                  <a:pt x="6443488" y="3101304"/>
                  <a:pt x="6446433" y="3102334"/>
                </a:cubicBezTo>
                <a:lnTo>
                  <a:pt x="6517700" y="3127808"/>
                </a:lnTo>
                <a:cubicBezTo>
                  <a:pt x="6518362" y="3128029"/>
                  <a:pt x="6518951" y="3128102"/>
                  <a:pt x="6519614" y="3128102"/>
                </a:cubicBezTo>
                <a:cubicBezTo>
                  <a:pt x="6521897" y="3128102"/>
                  <a:pt x="6524031" y="3126704"/>
                  <a:pt x="6524841" y="3124421"/>
                </a:cubicBezTo>
                <a:close/>
                <a:moveTo>
                  <a:pt x="6453648" y="3098874"/>
                </a:moveTo>
                <a:cubicBezTo>
                  <a:pt x="6454605" y="3095929"/>
                  <a:pt x="6453059" y="3092763"/>
                  <a:pt x="6450187" y="3091806"/>
                </a:cubicBezTo>
                <a:lnTo>
                  <a:pt x="6388491" y="3070824"/>
                </a:lnTo>
                <a:cubicBezTo>
                  <a:pt x="6385620" y="3069866"/>
                  <a:pt x="6382454" y="3071413"/>
                  <a:pt x="6381423" y="3074284"/>
                </a:cubicBezTo>
                <a:cubicBezTo>
                  <a:pt x="6380466" y="3077229"/>
                  <a:pt x="6382012" y="3080395"/>
                  <a:pt x="6384883" y="3081352"/>
                </a:cubicBezTo>
                <a:lnTo>
                  <a:pt x="6446506" y="3102334"/>
                </a:lnTo>
                <a:cubicBezTo>
                  <a:pt x="6447095" y="3102555"/>
                  <a:pt x="6447758" y="3102629"/>
                  <a:pt x="6448347" y="3102629"/>
                </a:cubicBezTo>
                <a:cubicBezTo>
                  <a:pt x="6450703" y="3102629"/>
                  <a:pt x="6452838" y="3101156"/>
                  <a:pt x="6453648" y="3098874"/>
                </a:cubicBezTo>
                <a:close/>
                <a:moveTo>
                  <a:pt x="6391804" y="3078407"/>
                </a:moveTo>
                <a:cubicBezTo>
                  <a:pt x="6393056" y="3075609"/>
                  <a:pt x="6391804" y="3072296"/>
                  <a:pt x="6389006" y="3071044"/>
                </a:cubicBezTo>
                <a:lnTo>
                  <a:pt x="6329151" y="3044246"/>
                </a:lnTo>
                <a:cubicBezTo>
                  <a:pt x="6326353" y="3042994"/>
                  <a:pt x="6323040" y="3044246"/>
                  <a:pt x="6321788" y="3047043"/>
                </a:cubicBezTo>
                <a:cubicBezTo>
                  <a:pt x="6320537" y="3049841"/>
                  <a:pt x="6321788" y="3053154"/>
                  <a:pt x="6324586" y="3054406"/>
                </a:cubicBezTo>
                <a:lnTo>
                  <a:pt x="6384442" y="3081205"/>
                </a:lnTo>
                <a:cubicBezTo>
                  <a:pt x="6385178" y="3081573"/>
                  <a:pt x="6385988" y="3081720"/>
                  <a:pt x="6386724" y="3081720"/>
                </a:cubicBezTo>
                <a:cubicBezTo>
                  <a:pt x="6388859" y="3081646"/>
                  <a:pt x="6390847" y="3080468"/>
                  <a:pt x="6391804" y="3078407"/>
                </a:cubicBezTo>
                <a:close/>
                <a:moveTo>
                  <a:pt x="217690" y="1645110"/>
                </a:moveTo>
                <a:cubicBezTo>
                  <a:pt x="217763" y="1642018"/>
                  <a:pt x="215334" y="1639441"/>
                  <a:pt x="212242" y="1639368"/>
                </a:cubicBezTo>
                <a:lnTo>
                  <a:pt x="155552" y="1637969"/>
                </a:lnTo>
                <a:cubicBezTo>
                  <a:pt x="152607" y="1638263"/>
                  <a:pt x="149956" y="1640325"/>
                  <a:pt x="149809" y="1643417"/>
                </a:cubicBezTo>
                <a:cubicBezTo>
                  <a:pt x="149736" y="1646509"/>
                  <a:pt x="152165" y="1649086"/>
                  <a:pt x="155257" y="1649160"/>
                </a:cubicBezTo>
                <a:lnTo>
                  <a:pt x="211947" y="1650558"/>
                </a:lnTo>
                <a:cubicBezTo>
                  <a:pt x="212021" y="1650558"/>
                  <a:pt x="212094" y="1650558"/>
                  <a:pt x="212094" y="1650558"/>
                </a:cubicBezTo>
                <a:cubicBezTo>
                  <a:pt x="215113" y="1650485"/>
                  <a:pt x="217616" y="1648129"/>
                  <a:pt x="217690" y="1645110"/>
                </a:cubicBezTo>
                <a:close/>
                <a:moveTo>
                  <a:pt x="212315" y="1650558"/>
                </a:moveTo>
                <a:lnTo>
                  <a:pt x="284319" y="1647393"/>
                </a:lnTo>
                <a:cubicBezTo>
                  <a:pt x="287411" y="1647245"/>
                  <a:pt x="289767" y="1644669"/>
                  <a:pt x="289620" y="1641576"/>
                </a:cubicBezTo>
                <a:cubicBezTo>
                  <a:pt x="289472" y="1638484"/>
                  <a:pt x="287190" y="1636202"/>
                  <a:pt x="283803" y="1636276"/>
                </a:cubicBezTo>
                <a:lnTo>
                  <a:pt x="211800" y="1639441"/>
                </a:lnTo>
                <a:cubicBezTo>
                  <a:pt x="208708" y="1639589"/>
                  <a:pt x="206352" y="1642165"/>
                  <a:pt x="206499" y="1645258"/>
                </a:cubicBezTo>
                <a:cubicBezTo>
                  <a:pt x="206646" y="1648276"/>
                  <a:pt x="209149" y="1650632"/>
                  <a:pt x="212094" y="1650558"/>
                </a:cubicBezTo>
                <a:cubicBezTo>
                  <a:pt x="212168" y="1650558"/>
                  <a:pt x="212242" y="1650558"/>
                  <a:pt x="212315" y="1650558"/>
                </a:cubicBezTo>
                <a:close/>
                <a:moveTo>
                  <a:pt x="284687" y="1647319"/>
                </a:moveTo>
                <a:lnTo>
                  <a:pt x="368102" y="1638852"/>
                </a:lnTo>
                <a:cubicBezTo>
                  <a:pt x="371194" y="1638558"/>
                  <a:pt x="373403" y="1635834"/>
                  <a:pt x="373108" y="1632742"/>
                </a:cubicBezTo>
                <a:cubicBezTo>
                  <a:pt x="372814" y="1629650"/>
                  <a:pt x="369943" y="1627588"/>
                  <a:pt x="366998" y="1627735"/>
                </a:cubicBezTo>
                <a:lnTo>
                  <a:pt x="283582" y="1636202"/>
                </a:lnTo>
                <a:cubicBezTo>
                  <a:pt x="280490" y="1636496"/>
                  <a:pt x="278282" y="1639220"/>
                  <a:pt x="278576" y="1642313"/>
                </a:cubicBezTo>
                <a:cubicBezTo>
                  <a:pt x="278871" y="1645184"/>
                  <a:pt x="281300" y="1647319"/>
                  <a:pt x="284171" y="1647319"/>
                </a:cubicBezTo>
                <a:cubicBezTo>
                  <a:pt x="284319" y="1647393"/>
                  <a:pt x="284466" y="1647393"/>
                  <a:pt x="284687" y="1647319"/>
                </a:cubicBezTo>
                <a:close/>
                <a:moveTo>
                  <a:pt x="368396" y="1638852"/>
                </a:moveTo>
                <a:lnTo>
                  <a:pt x="459395" y="1624275"/>
                </a:lnTo>
                <a:cubicBezTo>
                  <a:pt x="462413" y="1623760"/>
                  <a:pt x="464475" y="1620962"/>
                  <a:pt x="464033" y="1617870"/>
                </a:cubicBezTo>
                <a:cubicBezTo>
                  <a:pt x="463518" y="1614778"/>
                  <a:pt x="460646" y="1612790"/>
                  <a:pt x="457628" y="1613231"/>
                </a:cubicBezTo>
                <a:lnTo>
                  <a:pt x="366629" y="1627809"/>
                </a:lnTo>
                <a:cubicBezTo>
                  <a:pt x="363611" y="1628324"/>
                  <a:pt x="361549" y="1631122"/>
                  <a:pt x="361991" y="1634214"/>
                </a:cubicBezTo>
                <a:cubicBezTo>
                  <a:pt x="362433" y="1637012"/>
                  <a:pt x="364789" y="1638926"/>
                  <a:pt x="367513" y="1638926"/>
                </a:cubicBezTo>
                <a:cubicBezTo>
                  <a:pt x="367807" y="1638926"/>
                  <a:pt x="368102" y="1638852"/>
                  <a:pt x="368396" y="1638852"/>
                </a:cubicBezTo>
                <a:close/>
                <a:moveTo>
                  <a:pt x="459763" y="1624201"/>
                </a:moveTo>
                <a:lnTo>
                  <a:pt x="554295" y="1602777"/>
                </a:lnTo>
                <a:cubicBezTo>
                  <a:pt x="557314" y="1602114"/>
                  <a:pt x="559154" y="1599096"/>
                  <a:pt x="558491" y="1596151"/>
                </a:cubicBezTo>
                <a:cubicBezTo>
                  <a:pt x="557829" y="1593132"/>
                  <a:pt x="554810" y="1591292"/>
                  <a:pt x="551865" y="1591954"/>
                </a:cubicBezTo>
                <a:lnTo>
                  <a:pt x="457333" y="1613379"/>
                </a:lnTo>
                <a:cubicBezTo>
                  <a:pt x="454315" y="1614041"/>
                  <a:pt x="452474" y="1617060"/>
                  <a:pt x="453137" y="1620005"/>
                </a:cubicBezTo>
                <a:cubicBezTo>
                  <a:pt x="453726" y="1622582"/>
                  <a:pt x="456008" y="1624349"/>
                  <a:pt x="458585" y="1624349"/>
                </a:cubicBezTo>
                <a:cubicBezTo>
                  <a:pt x="458953" y="1624349"/>
                  <a:pt x="459395" y="1624275"/>
                  <a:pt x="459763" y="1624201"/>
                </a:cubicBezTo>
                <a:close/>
                <a:moveTo>
                  <a:pt x="554663" y="1602703"/>
                </a:moveTo>
                <a:lnTo>
                  <a:pt x="646029" y="1576273"/>
                </a:lnTo>
                <a:cubicBezTo>
                  <a:pt x="648974" y="1575389"/>
                  <a:pt x="650668" y="1572297"/>
                  <a:pt x="649858" y="1569352"/>
                </a:cubicBezTo>
                <a:cubicBezTo>
                  <a:pt x="648974" y="1566407"/>
                  <a:pt x="645956" y="1564714"/>
                  <a:pt x="642937" y="1565524"/>
                </a:cubicBezTo>
                <a:lnTo>
                  <a:pt x="551571" y="1591954"/>
                </a:lnTo>
                <a:cubicBezTo>
                  <a:pt x="548626" y="1592838"/>
                  <a:pt x="546933" y="1595930"/>
                  <a:pt x="547742" y="1598875"/>
                </a:cubicBezTo>
                <a:cubicBezTo>
                  <a:pt x="548479" y="1601305"/>
                  <a:pt x="550687" y="1602924"/>
                  <a:pt x="553117" y="1602924"/>
                </a:cubicBezTo>
                <a:cubicBezTo>
                  <a:pt x="553632" y="1602924"/>
                  <a:pt x="554148" y="1602851"/>
                  <a:pt x="554663" y="1602703"/>
                </a:cubicBezTo>
                <a:close/>
                <a:moveTo>
                  <a:pt x="646398" y="1576125"/>
                </a:moveTo>
                <a:lnTo>
                  <a:pt x="727898" y="1546529"/>
                </a:lnTo>
                <a:cubicBezTo>
                  <a:pt x="730770" y="1545498"/>
                  <a:pt x="732316" y="1542259"/>
                  <a:pt x="731211" y="1539387"/>
                </a:cubicBezTo>
                <a:cubicBezTo>
                  <a:pt x="730181" y="1536516"/>
                  <a:pt x="726941" y="1534896"/>
                  <a:pt x="724070" y="1536074"/>
                </a:cubicBezTo>
                <a:lnTo>
                  <a:pt x="642569" y="1565671"/>
                </a:lnTo>
                <a:cubicBezTo>
                  <a:pt x="639698" y="1566702"/>
                  <a:pt x="638152" y="1569941"/>
                  <a:pt x="639256" y="1572812"/>
                </a:cubicBezTo>
                <a:cubicBezTo>
                  <a:pt x="640066" y="1575095"/>
                  <a:pt x="642201" y="1576494"/>
                  <a:pt x="644557" y="1576494"/>
                </a:cubicBezTo>
                <a:cubicBezTo>
                  <a:pt x="645146" y="1576494"/>
                  <a:pt x="645735" y="1576420"/>
                  <a:pt x="646398" y="1576125"/>
                </a:cubicBezTo>
                <a:close/>
                <a:moveTo>
                  <a:pt x="728193" y="1546382"/>
                </a:moveTo>
                <a:lnTo>
                  <a:pt x="785619" y="1520834"/>
                </a:lnTo>
                <a:cubicBezTo>
                  <a:pt x="788417" y="1519583"/>
                  <a:pt x="789668" y="1516270"/>
                  <a:pt x="788417" y="1513472"/>
                </a:cubicBezTo>
                <a:cubicBezTo>
                  <a:pt x="787165" y="1510674"/>
                  <a:pt x="783852" y="1509423"/>
                  <a:pt x="781054" y="1510674"/>
                </a:cubicBezTo>
                <a:lnTo>
                  <a:pt x="723628" y="1536222"/>
                </a:lnTo>
                <a:cubicBezTo>
                  <a:pt x="720831" y="1537473"/>
                  <a:pt x="719579" y="1540786"/>
                  <a:pt x="720831" y="1543584"/>
                </a:cubicBezTo>
                <a:cubicBezTo>
                  <a:pt x="721788" y="1545645"/>
                  <a:pt x="723849" y="1546897"/>
                  <a:pt x="725984" y="1546897"/>
                </a:cubicBezTo>
                <a:cubicBezTo>
                  <a:pt x="726720" y="1546897"/>
                  <a:pt x="727457" y="1546750"/>
                  <a:pt x="728193" y="1546382"/>
                </a:cubicBezTo>
                <a:close/>
                <a:moveTo>
                  <a:pt x="842603" y="1548296"/>
                </a:moveTo>
                <a:cubicBezTo>
                  <a:pt x="844076" y="1545572"/>
                  <a:pt x="843119" y="1542185"/>
                  <a:pt x="840395" y="1540713"/>
                </a:cubicBezTo>
                <a:lnTo>
                  <a:pt x="786061" y="1510895"/>
                </a:lnTo>
                <a:cubicBezTo>
                  <a:pt x="783337" y="1509423"/>
                  <a:pt x="779950" y="1510380"/>
                  <a:pt x="778478" y="1513104"/>
                </a:cubicBezTo>
                <a:cubicBezTo>
                  <a:pt x="777005" y="1515828"/>
                  <a:pt x="777962" y="1519215"/>
                  <a:pt x="780686" y="1520687"/>
                </a:cubicBezTo>
                <a:lnTo>
                  <a:pt x="835020" y="1550505"/>
                </a:lnTo>
                <a:cubicBezTo>
                  <a:pt x="835904" y="1550946"/>
                  <a:pt x="836787" y="1551167"/>
                  <a:pt x="837744" y="1551167"/>
                </a:cubicBezTo>
                <a:cubicBezTo>
                  <a:pt x="839658" y="1551167"/>
                  <a:pt x="841573" y="1550136"/>
                  <a:pt x="842603" y="1548296"/>
                </a:cubicBezTo>
                <a:close/>
                <a:moveTo>
                  <a:pt x="917331" y="1584887"/>
                </a:moveTo>
                <a:cubicBezTo>
                  <a:pt x="918656" y="1582089"/>
                  <a:pt x="917552" y="1578776"/>
                  <a:pt x="914828" y="1577451"/>
                </a:cubicBezTo>
                <a:lnTo>
                  <a:pt x="840174" y="1540639"/>
                </a:lnTo>
                <a:cubicBezTo>
                  <a:pt x="837450" y="1539314"/>
                  <a:pt x="834063" y="1540418"/>
                  <a:pt x="832738" y="1543142"/>
                </a:cubicBezTo>
                <a:cubicBezTo>
                  <a:pt x="831413" y="1545940"/>
                  <a:pt x="832517" y="1549253"/>
                  <a:pt x="835241" y="1550578"/>
                </a:cubicBezTo>
                <a:lnTo>
                  <a:pt x="909895" y="1587390"/>
                </a:lnTo>
                <a:cubicBezTo>
                  <a:pt x="910705" y="1587758"/>
                  <a:pt x="911588" y="1587979"/>
                  <a:pt x="912398" y="1587979"/>
                </a:cubicBezTo>
                <a:cubicBezTo>
                  <a:pt x="914386" y="1587979"/>
                  <a:pt x="916374" y="1586801"/>
                  <a:pt x="917331" y="1584887"/>
                </a:cubicBezTo>
                <a:close/>
                <a:moveTo>
                  <a:pt x="1001482" y="1621256"/>
                </a:moveTo>
                <a:cubicBezTo>
                  <a:pt x="1002734" y="1618459"/>
                  <a:pt x="1001409" y="1615146"/>
                  <a:pt x="998611" y="1613894"/>
                </a:cubicBezTo>
                <a:lnTo>
                  <a:pt x="914533" y="1577303"/>
                </a:lnTo>
                <a:cubicBezTo>
                  <a:pt x="911736" y="1576052"/>
                  <a:pt x="908422" y="1577377"/>
                  <a:pt x="907171" y="1580175"/>
                </a:cubicBezTo>
                <a:cubicBezTo>
                  <a:pt x="905919" y="1582972"/>
                  <a:pt x="907245" y="1586285"/>
                  <a:pt x="910042" y="1587537"/>
                </a:cubicBezTo>
                <a:lnTo>
                  <a:pt x="994120" y="1624128"/>
                </a:lnTo>
                <a:cubicBezTo>
                  <a:pt x="994856" y="1624422"/>
                  <a:pt x="995592" y="1624570"/>
                  <a:pt x="996402" y="1624570"/>
                </a:cubicBezTo>
                <a:cubicBezTo>
                  <a:pt x="998537" y="1624570"/>
                  <a:pt x="1000525" y="1623318"/>
                  <a:pt x="1001482" y="1621256"/>
                </a:cubicBezTo>
                <a:close/>
                <a:moveTo>
                  <a:pt x="1092554" y="1656080"/>
                </a:moveTo>
                <a:cubicBezTo>
                  <a:pt x="1093658" y="1653209"/>
                  <a:pt x="1092260" y="1649969"/>
                  <a:pt x="1089388" y="1648865"/>
                </a:cubicBezTo>
                <a:lnTo>
                  <a:pt x="998390" y="1613747"/>
                </a:lnTo>
                <a:cubicBezTo>
                  <a:pt x="995519" y="1612642"/>
                  <a:pt x="992279" y="1614041"/>
                  <a:pt x="991175" y="1616913"/>
                </a:cubicBezTo>
                <a:cubicBezTo>
                  <a:pt x="990071" y="1619784"/>
                  <a:pt x="991469" y="1623023"/>
                  <a:pt x="994341" y="1624128"/>
                </a:cubicBezTo>
                <a:lnTo>
                  <a:pt x="1085339" y="1659246"/>
                </a:lnTo>
                <a:cubicBezTo>
                  <a:pt x="1086002" y="1659541"/>
                  <a:pt x="1086738" y="1659614"/>
                  <a:pt x="1087401" y="1659614"/>
                </a:cubicBezTo>
                <a:cubicBezTo>
                  <a:pt x="1089609" y="1659614"/>
                  <a:pt x="1091744" y="1658289"/>
                  <a:pt x="1092554" y="1656080"/>
                </a:cubicBezTo>
                <a:close/>
                <a:moveTo>
                  <a:pt x="1188264" y="1688327"/>
                </a:moveTo>
                <a:cubicBezTo>
                  <a:pt x="1189221" y="1685382"/>
                  <a:pt x="1187675" y="1682216"/>
                  <a:pt x="1184804" y="1681259"/>
                </a:cubicBezTo>
                <a:lnTo>
                  <a:pt x="1089241" y="1648791"/>
                </a:lnTo>
                <a:cubicBezTo>
                  <a:pt x="1086370" y="1647834"/>
                  <a:pt x="1083204" y="1649380"/>
                  <a:pt x="1082173" y="1652252"/>
                </a:cubicBezTo>
                <a:cubicBezTo>
                  <a:pt x="1081216" y="1655197"/>
                  <a:pt x="1082762" y="1658363"/>
                  <a:pt x="1085634" y="1659320"/>
                </a:cubicBezTo>
                <a:lnTo>
                  <a:pt x="1181196" y="1691787"/>
                </a:lnTo>
                <a:cubicBezTo>
                  <a:pt x="1181785" y="1692008"/>
                  <a:pt x="1182448" y="1692082"/>
                  <a:pt x="1183037" y="1692082"/>
                </a:cubicBezTo>
                <a:cubicBezTo>
                  <a:pt x="1185319" y="1692082"/>
                  <a:pt x="1187454" y="1690610"/>
                  <a:pt x="1188264" y="1688327"/>
                </a:cubicBezTo>
                <a:close/>
                <a:moveTo>
                  <a:pt x="1285889" y="1717261"/>
                </a:moveTo>
                <a:cubicBezTo>
                  <a:pt x="1286772" y="1714316"/>
                  <a:pt x="1285079" y="1711224"/>
                  <a:pt x="1282134" y="1710340"/>
                </a:cubicBezTo>
                <a:lnTo>
                  <a:pt x="1184510" y="1681186"/>
                </a:lnTo>
                <a:cubicBezTo>
                  <a:pt x="1181565" y="1680302"/>
                  <a:pt x="1178472" y="1681996"/>
                  <a:pt x="1177589" y="1684941"/>
                </a:cubicBezTo>
                <a:cubicBezTo>
                  <a:pt x="1176705" y="1687885"/>
                  <a:pt x="1178399" y="1690978"/>
                  <a:pt x="1181344" y="1691861"/>
                </a:cubicBezTo>
                <a:lnTo>
                  <a:pt x="1278968" y="1721016"/>
                </a:lnTo>
                <a:cubicBezTo>
                  <a:pt x="1279483" y="1721163"/>
                  <a:pt x="1280072" y="1721237"/>
                  <a:pt x="1280588" y="1721237"/>
                </a:cubicBezTo>
                <a:cubicBezTo>
                  <a:pt x="1283017" y="1721237"/>
                  <a:pt x="1285226" y="1719691"/>
                  <a:pt x="1285889" y="1717261"/>
                </a:cubicBezTo>
                <a:close/>
                <a:moveTo>
                  <a:pt x="1383218" y="1742440"/>
                </a:moveTo>
                <a:cubicBezTo>
                  <a:pt x="1384028" y="1739495"/>
                  <a:pt x="1382188" y="1736403"/>
                  <a:pt x="1379243" y="1735667"/>
                </a:cubicBezTo>
                <a:lnTo>
                  <a:pt x="1281987" y="1710340"/>
                </a:lnTo>
                <a:cubicBezTo>
                  <a:pt x="1278968" y="1709678"/>
                  <a:pt x="1275950" y="1711371"/>
                  <a:pt x="1275213" y="1714316"/>
                </a:cubicBezTo>
                <a:cubicBezTo>
                  <a:pt x="1274477" y="1717261"/>
                  <a:pt x="1276244" y="1720353"/>
                  <a:pt x="1279189" y="1721090"/>
                </a:cubicBezTo>
                <a:lnTo>
                  <a:pt x="1376445" y="1746416"/>
                </a:lnTo>
                <a:cubicBezTo>
                  <a:pt x="1376961" y="1746563"/>
                  <a:pt x="1377402" y="1746563"/>
                  <a:pt x="1377918" y="1746563"/>
                </a:cubicBezTo>
                <a:cubicBezTo>
                  <a:pt x="1380347" y="1746563"/>
                  <a:pt x="1382556" y="1744943"/>
                  <a:pt x="1383218" y="1742440"/>
                </a:cubicBezTo>
                <a:close/>
                <a:moveTo>
                  <a:pt x="1477824" y="1763349"/>
                </a:moveTo>
                <a:cubicBezTo>
                  <a:pt x="1478487" y="1760331"/>
                  <a:pt x="1476573" y="1757386"/>
                  <a:pt x="1473628" y="1756723"/>
                </a:cubicBezTo>
                <a:lnTo>
                  <a:pt x="1379096" y="1735667"/>
                </a:lnTo>
                <a:cubicBezTo>
                  <a:pt x="1376077" y="1735004"/>
                  <a:pt x="1373132" y="1736918"/>
                  <a:pt x="1372470" y="1739863"/>
                </a:cubicBezTo>
                <a:cubicBezTo>
                  <a:pt x="1371807" y="1742882"/>
                  <a:pt x="1373721" y="1745827"/>
                  <a:pt x="1376666" y="1746490"/>
                </a:cubicBezTo>
                <a:lnTo>
                  <a:pt x="1471198" y="1767546"/>
                </a:lnTo>
                <a:cubicBezTo>
                  <a:pt x="1471640" y="1767619"/>
                  <a:pt x="1472008" y="1767693"/>
                  <a:pt x="1472450" y="1767693"/>
                </a:cubicBezTo>
                <a:cubicBezTo>
                  <a:pt x="1474953" y="1767693"/>
                  <a:pt x="1477235" y="1765926"/>
                  <a:pt x="1477824" y="1763349"/>
                </a:cubicBezTo>
                <a:close/>
                <a:moveTo>
                  <a:pt x="1567571" y="1779325"/>
                </a:moveTo>
                <a:cubicBezTo>
                  <a:pt x="1568160" y="1776307"/>
                  <a:pt x="1566099" y="1773362"/>
                  <a:pt x="1563080" y="1772847"/>
                </a:cubicBezTo>
                <a:lnTo>
                  <a:pt x="1473407" y="1756576"/>
                </a:lnTo>
                <a:cubicBezTo>
                  <a:pt x="1470388" y="1755987"/>
                  <a:pt x="1467443" y="1758048"/>
                  <a:pt x="1466928" y="1761067"/>
                </a:cubicBezTo>
                <a:cubicBezTo>
                  <a:pt x="1466339" y="1764085"/>
                  <a:pt x="1468401" y="1767030"/>
                  <a:pt x="1471419" y="1767546"/>
                </a:cubicBezTo>
                <a:lnTo>
                  <a:pt x="1561092" y="1783816"/>
                </a:lnTo>
                <a:cubicBezTo>
                  <a:pt x="1561460" y="1783890"/>
                  <a:pt x="1561755" y="1783890"/>
                  <a:pt x="1562123" y="1783890"/>
                </a:cubicBezTo>
                <a:cubicBezTo>
                  <a:pt x="1564700" y="1783890"/>
                  <a:pt x="1567056" y="1782050"/>
                  <a:pt x="1567571" y="1779325"/>
                </a:cubicBezTo>
                <a:close/>
                <a:moveTo>
                  <a:pt x="1651722" y="1790590"/>
                </a:moveTo>
                <a:cubicBezTo>
                  <a:pt x="1652164" y="1787571"/>
                  <a:pt x="1650029" y="1784700"/>
                  <a:pt x="1646937" y="1784332"/>
                </a:cubicBezTo>
                <a:lnTo>
                  <a:pt x="1562785" y="1772847"/>
                </a:lnTo>
                <a:cubicBezTo>
                  <a:pt x="1559767" y="1772478"/>
                  <a:pt x="1556896" y="1774540"/>
                  <a:pt x="1556527" y="1777632"/>
                </a:cubicBezTo>
                <a:cubicBezTo>
                  <a:pt x="1556086" y="1780651"/>
                  <a:pt x="1558221" y="1783522"/>
                  <a:pt x="1561313" y="1783890"/>
                </a:cubicBezTo>
                <a:lnTo>
                  <a:pt x="1645464" y="1795375"/>
                </a:lnTo>
                <a:cubicBezTo>
                  <a:pt x="1645759" y="1795375"/>
                  <a:pt x="1645980" y="1795449"/>
                  <a:pt x="1646274" y="1795449"/>
                </a:cubicBezTo>
                <a:cubicBezTo>
                  <a:pt x="1648998" y="1795375"/>
                  <a:pt x="1651354" y="1793387"/>
                  <a:pt x="1651722" y="1790590"/>
                </a:cubicBezTo>
                <a:close/>
                <a:moveTo>
                  <a:pt x="1729910" y="1797069"/>
                </a:moveTo>
                <a:cubicBezTo>
                  <a:pt x="1730205" y="1793976"/>
                  <a:pt x="1727922" y="1791326"/>
                  <a:pt x="1724830" y="1791032"/>
                </a:cubicBezTo>
                <a:lnTo>
                  <a:pt x="1646716" y="1784258"/>
                </a:lnTo>
                <a:cubicBezTo>
                  <a:pt x="1643550" y="1784111"/>
                  <a:pt x="1640973" y="1786246"/>
                  <a:pt x="1640679" y="1789338"/>
                </a:cubicBezTo>
                <a:cubicBezTo>
                  <a:pt x="1640384" y="1792430"/>
                  <a:pt x="1642667" y="1795081"/>
                  <a:pt x="1645759" y="1795375"/>
                </a:cubicBezTo>
                <a:lnTo>
                  <a:pt x="1723873" y="1802149"/>
                </a:lnTo>
                <a:cubicBezTo>
                  <a:pt x="1724094" y="1802149"/>
                  <a:pt x="1724241" y="1802149"/>
                  <a:pt x="1724388" y="1802149"/>
                </a:cubicBezTo>
                <a:cubicBezTo>
                  <a:pt x="1727260" y="1802149"/>
                  <a:pt x="1729689" y="1799940"/>
                  <a:pt x="1729910" y="1797069"/>
                </a:cubicBezTo>
                <a:close/>
                <a:moveTo>
                  <a:pt x="6548695" y="4531066"/>
                </a:moveTo>
                <a:lnTo>
                  <a:pt x="6604870" y="4523924"/>
                </a:lnTo>
                <a:cubicBezTo>
                  <a:pt x="6607962" y="4523556"/>
                  <a:pt x="6610097" y="4520759"/>
                  <a:pt x="6609729" y="4517667"/>
                </a:cubicBezTo>
                <a:cubicBezTo>
                  <a:pt x="6609360" y="4514575"/>
                  <a:pt x="6606490" y="4512366"/>
                  <a:pt x="6603471" y="4512881"/>
                </a:cubicBezTo>
                <a:lnTo>
                  <a:pt x="6547296" y="4520023"/>
                </a:lnTo>
                <a:cubicBezTo>
                  <a:pt x="6544278" y="4520391"/>
                  <a:pt x="6542069" y="4523188"/>
                  <a:pt x="6542511" y="4526280"/>
                </a:cubicBezTo>
                <a:cubicBezTo>
                  <a:pt x="6542879" y="4529078"/>
                  <a:pt x="6545309" y="4531140"/>
                  <a:pt x="6548033" y="4531140"/>
                </a:cubicBezTo>
                <a:cubicBezTo>
                  <a:pt x="6548253" y="4531140"/>
                  <a:pt x="6548474" y="4531140"/>
                  <a:pt x="6548695" y="4531066"/>
                </a:cubicBezTo>
                <a:close/>
                <a:moveTo>
                  <a:pt x="6498411" y="4543067"/>
                </a:moveTo>
                <a:lnTo>
                  <a:pt x="6549210" y="4530992"/>
                </a:lnTo>
                <a:cubicBezTo>
                  <a:pt x="6552229" y="4530256"/>
                  <a:pt x="6554070" y="4527311"/>
                  <a:pt x="6553333" y="4524293"/>
                </a:cubicBezTo>
                <a:cubicBezTo>
                  <a:pt x="6552597" y="4521274"/>
                  <a:pt x="6549652" y="4519434"/>
                  <a:pt x="6546634" y="4520170"/>
                </a:cubicBezTo>
                <a:lnTo>
                  <a:pt x="6495834" y="4532244"/>
                </a:lnTo>
                <a:cubicBezTo>
                  <a:pt x="6492815" y="4532980"/>
                  <a:pt x="6490975" y="4535925"/>
                  <a:pt x="6491711" y="4538944"/>
                </a:cubicBezTo>
                <a:cubicBezTo>
                  <a:pt x="6492300" y="4541521"/>
                  <a:pt x="6494656" y="4543214"/>
                  <a:pt x="6497159" y="4543214"/>
                </a:cubicBezTo>
                <a:cubicBezTo>
                  <a:pt x="6497601" y="4543214"/>
                  <a:pt x="6497969" y="4543140"/>
                  <a:pt x="6498411" y="4543067"/>
                </a:cubicBezTo>
                <a:close/>
                <a:moveTo>
                  <a:pt x="6447463" y="4557791"/>
                </a:moveTo>
                <a:lnTo>
                  <a:pt x="6498705" y="4542993"/>
                </a:lnTo>
                <a:cubicBezTo>
                  <a:pt x="6501650" y="4542110"/>
                  <a:pt x="6503343" y="4539018"/>
                  <a:pt x="6502534" y="4536072"/>
                </a:cubicBezTo>
                <a:cubicBezTo>
                  <a:pt x="6501650" y="4533127"/>
                  <a:pt x="6498631" y="4531361"/>
                  <a:pt x="6495613" y="4532244"/>
                </a:cubicBezTo>
                <a:lnTo>
                  <a:pt x="6444371" y="4546969"/>
                </a:lnTo>
                <a:cubicBezTo>
                  <a:pt x="6441426" y="4547852"/>
                  <a:pt x="6439733" y="4550945"/>
                  <a:pt x="6440543" y="4553889"/>
                </a:cubicBezTo>
                <a:cubicBezTo>
                  <a:pt x="6441279" y="4556319"/>
                  <a:pt x="6443488" y="4557939"/>
                  <a:pt x="6445917" y="4557939"/>
                </a:cubicBezTo>
                <a:cubicBezTo>
                  <a:pt x="6446433" y="4557939"/>
                  <a:pt x="6446948" y="4557865"/>
                  <a:pt x="6447463" y="4557791"/>
                </a:cubicBezTo>
                <a:close/>
                <a:moveTo>
                  <a:pt x="6390331" y="4572884"/>
                </a:moveTo>
                <a:lnTo>
                  <a:pt x="6447316" y="4557791"/>
                </a:lnTo>
                <a:cubicBezTo>
                  <a:pt x="6450261" y="4556982"/>
                  <a:pt x="6452101" y="4553963"/>
                  <a:pt x="6451292" y="4551018"/>
                </a:cubicBezTo>
                <a:cubicBezTo>
                  <a:pt x="6450482" y="4547999"/>
                  <a:pt x="6447463" y="4546233"/>
                  <a:pt x="6444519" y="4547042"/>
                </a:cubicBezTo>
                <a:lnTo>
                  <a:pt x="6387534" y="4562135"/>
                </a:lnTo>
                <a:cubicBezTo>
                  <a:pt x="6384589" y="4562945"/>
                  <a:pt x="6382749" y="4565963"/>
                  <a:pt x="6383558" y="4568909"/>
                </a:cubicBezTo>
                <a:cubicBezTo>
                  <a:pt x="6384221" y="4571412"/>
                  <a:pt x="6386503" y="4573105"/>
                  <a:pt x="6389006" y="4573031"/>
                </a:cubicBezTo>
                <a:cubicBezTo>
                  <a:pt x="6389375" y="4573031"/>
                  <a:pt x="6389890" y="4573031"/>
                  <a:pt x="6390331" y="4572884"/>
                </a:cubicBezTo>
                <a:close/>
                <a:moveTo>
                  <a:pt x="6322083" y="4586136"/>
                </a:moveTo>
                <a:lnTo>
                  <a:pt x="6389963" y="4572958"/>
                </a:lnTo>
                <a:cubicBezTo>
                  <a:pt x="6392982" y="4572369"/>
                  <a:pt x="6394970" y="4569424"/>
                  <a:pt x="6394381" y="4566405"/>
                </a:cubicBezTo>
                <a:cubicBezTo>
                  <a:pt x="6393792" y="4563387"/>
                  <a:pt x="6390774" y="4561399"/>
                  <a:pt x="6387829" y="4561988"/>
                </a:cubicBezTo>
                <a:lnTo>
                  <a:pt x="6319948" y="4575166"/>
                </a:lnTo>
                <a:cubicBezTo>
                  <a:pt x="6316929" y="4575756"/>
                  <a:pt x="6314941" y="4578700"/>
                  <a:pt x="6315531" y="4581719"/>
                </a:cubicBezTo>
                <a:cubicBezTo>
                  <a:pt x="6316046" y="4584369"/>
                  <a:pt x="6318402" y="4586284"/>
                  <a:pt x="6321052" y="4586210"/>
                </a:cubicBezTo>
                <a:cubicBezTo>
                  <a:pt x="6321420" y="4586210"/>
                  <a:pt x="6321715" y="4586210"/>
                  <a:pt x="6322083" y="4586136"/>
                </a:cubicBezTo>
                <a:close/>
                <a:moveTo>
                  <a:pt x="6246914" y="4594014"/>
                </a:moveTo>
                <a:lnTo>
                  <a:pt x="6321641" y="4586210"/>
                </a:lnTo>
                <a:cubicBezTo>
                  <a:pt x="6324733" y="4585916"/>
                  <a:pt x="6326942" y="4583118"/>
                  <a:pt x="6326574" y="4580099"/>
                </a:cubicBezTo>
                <a:cubicBezTo>
                  <a:pt x="6326280" y="4577007"/>
                  <a:pt x="6323408" y="4575019"/>
                  <a:pt x="6320463" y="4575166"/>
                </a:cubicBezTo>
                <a:lnTo>
                  <a:pt x="6245736" y="4582970"/>
                </a:lnTo>
                <a:cubicBezTo>
                  <a:pt x="6242643" y="4583265"/>
                  <a:pt x="6240435" y="4586062"/>
                  <a:pt x="6240803" y="4589081"/>
                </a:cubicBezTo>
                <a:cubicBezTo>
                  <a:pt x="6241098" y="4591953"/>
                  <a:pt x="6243527" y="4594088"/>
                  <a:pt x="6246398" y="4594088"/>
                </a:cubicBezTo>
                <a:cubicBezTo>
                  <a:pt x="6246546" y="4594014"/>
                  <a:pt x="6246693" y="4594014"/>
                  <a:pt x="6246914" y="4594014"/>
                </a:cubicBezTo>
                <a:close/>
                <a:moveTo>
                  <a:pt x="6251920" y="4588492"/>
                </a:moveTo>
                <a:cubicBezTo>
                  <a:pt x="6251920" y="4585400"/>
                  <a:pt x="6249491" y="4582897"/>
                  <a:pt x="6246398" y="4582823"/>
                </a:cubicBezTo>
                <a:lnTo>
                  <a:pt x="6168726" y="4582013"/>
                </a:lnTo>
                <a:cubicBezTo>
                  <a:pt x="6165634" y="4581645"/>
                  <a:pt x="6163130" y="4584443"/>
                  <a:pt x="6163057" y="4587535"/>
                </a:cubicBezTo>
                <a:cubicBezTo>
                  <a:pt x="6163057" y="4590628"/>
                  <a:pt x="6165486" y="4593130"/>
                  <a:pt x="6168578" y="4593130"/>
                </a:cubicBezTo>
                <a:lnTo>
                  <a:pt x="6246251" y="4593940"/>
                </a:lnTo>
                <a:cubicBezTo>
                  <a:pt x="6246251" y="4593940"/>
                  <a:pt x="6246325" y="4593940"/>
                  <a:pt x="6246325" y="4593940"/>
                </a:cubicBezTo>
                <a:cubicBezTo>
                  <a:pt x="6249417" y="4594014"/>
                  <a:pt x="6251846" y="4591584"/>
                  <a:pt x="6251920" y="4588492"/>
                </a:cubicBezTo>
                <a:close/>
                <a:moveTo>
                  <a:pt x="6174100" y="4588566"/>
                </a:moveTo>
                <a:cubicBezTo>
                  <a:pt x="6174616" y="4585548"/>
                  <a:pt x="6172554" y="4582676"/>
                  <a:pt x="6169462" y="4582161"/>
                </a:cubicBezTo>
                <a:lnTo>
                  <a:pt x="6092526" y="4569645"/>
                </a:lnTo>
                <a:cubicBezTo>
                  <a:pt x="6089581" y="4569129"/>
                  <a:pt x="6086636" y="4571191"/>
                  <a:pt x="6086121" y="4574283"/>
                </a:cubicBezTo>
                <a:cubicBezTo>
                  <a:pt x="6085605" y="4577301"/>
                  <a:pt x="6087667" y="4580173"/>
                  <a:pt x="6090759" y="4580688"/>
                </a:cubicBezTo>
                <a:lnTo>
                  <a:pt x="6167695" y="4593204"/>
                </a:lnTo>
                <a:cubicBezTo>
                  <a:pt x="6167990" y="4593278"/>
                  <a:pt x="6168358" y="4593278"/>
                  <a:pt x="6168652" y="4593278"/>
                </a:cubicBezTo>
                <a:cubicBezTo>
                  <a:pt x="6171376" y="4593204"/>
                  <a:pt x="6173659" y="4591290"/>
                  <a:pt x="6174100" y="4588566"/>
                </a:cubicBezTo>
                <a:close/>
                <a:moveTo>
                  <a:pt x="6097164" y="4576124"/>
                </a:moveTo>
                <a:cubicBezTo>
                  <a:pt x="6097679" y="4573105"/>
                  <a:pt x="6095692" y="4570234"/>
                  <a:pt x="6092673" y="4569645"/>
                </a:cubicBezTo>
                <a:lnTo>
                  <a:pt x="5948592" y="4543950"/>
                </a:lnTo>
                <a:cubicBezTo>
                  <a:pt x="5945574" y="4543361"/>
                  <a:pt x="5942703" y="4545423"/>
                  <a:pt x="5942114" y="4548441"/>
                </a:cubicBezTo>
                <a:cubicBezTo>
                  <a:pt x="5941599" y="4551460"/>
                  <a:pt x="5943586" y="4554331"/>
                  <a:pt x="5946605" y="4554920"/>
                </a:cubicBezTo>
                <a:lnTo>
                  <a:pt x="6090685" y="4580614"/>
                </a:lnTo>
                <a:cubicBezTo>
                  <a:pt x="6091054" y="4580688"/>
                  <a:pt x="6091348" y="4580688"/>
                  <a:pt x="6091716" y="4580688"/>
                </a:cubicBezTo>
                <a:cubicBezTo>
                  <a:pt x="6094367" y="4580762"/>
                  <a:pt x="6096649" y="4578848"/>
                  <a:pt x="6097164" y="4576124"/>
                </a:cubicBezTo>
                <a:close/>
                <a:moveTo>
                  <a:pt x="5953084" y="4550503"/>
                </a:moveTo>
                <a:cubicBezTo>
                  <a:pt x="5953599" y="4547484"/>
                  <a:pt x="5951611" y="4544539"/>
                  <a:pt x="5948592" y="4544024"/>
                </a:cubicBezTo>
                <a:lnTo>
                  <a:pt x="5888222" y="4533275"/>
                </a:lnTo>
                <a:cubicBezTo>
                  <a:pt x="5885129" y="4532686"/>
                  <a:pt x="5882258" y="4534747"/>
                  <a:pt x="5881743" y="4537766"/>
                </a:cubicBezTo>
                <a:cubicBezTo>
                  <a:pt x="5881227" y="4540784"/>
                  <a:pt x="5883215" y="4543729"/>
                  <a:pt x="5886234" y="4544245"/>
                </a:cubicBezTo>
                <a:lnTo>
                  <a:pt x="5946605" y="4554994"/>
                </a:lnTo>
                <a:cubicBezTo>
                  <a:pt x="5946973" y="4555067"/>
                  <a:pt x="5947267" y="4555067"/>
                  <a:pt x="5947636" y="4555067"/>
                </a:cubicBezTo>
                <a:cubicBezTo>
                  <a:pt x="5950286" y="4555067"/>
                  <a:pt x="5952568" y="4553153"/>
                  <a:pt x="5953084" y="4550503"/>
                </a:cubicBezTo>
                <a:close/>
                <a:moveTo>
                  <a:pt x="5977747" y="906302"/>
                </a:moveTo>
                <a:lnTo>
                  <a:pt x="6033406" y="897246"/>
                </a:lnTo>
                <a:cubicBezTo>
                  <a:pt x="6036425" y="896731"/>
                  <a:pt x="6038486" y="893859"/>
                  <a:pt x="6038045" y="890841"/>
                </a:cubicBezTo>
                <a:cubicBezTo>
                  <a:pt x="6037529" y="887822"/>
                  <a:pt x="6034732" y="885761"/>
                  <a:pt x="6031640" y="886202"/>
                </a:cubicBezTo>
                <a:lnTo>
                  <a:pt x="5975980" y="895258"/>
                </a:lnTo>
                <a:cubicBezTo>
                  <a:pt x="5972962" y="895773"/>
                  <a:pt x="5970900" y="898645"/>
                  <a:pt x="5971342" y="901663"/>
                </a:cubicBezTo>
                <a:cubicBezTo>
                  <a:pt x="5971784" y="904387"/>
                  <a:pt x="5974140" y="906375"/>
                  <a:pt x="5976864" y="906302"/>
                </a:cubicBezTo>
                <a:cubicBezTo>
                  <a:pt x="5977158" y="906375"/>
                  <a:pt x="5977453" y="906375"/>
                  <a:pt x="5977747" y="906302"/>
                </a:cubicBezTo>
                <a:close/>
                <a:moveTo>
                  <a:pt x="6032965" y="897320"/>
                </a:moveTo>
                <a:lnTo>
                  <a:pt x="6111815" y="891651"/>
                </a:lnTo>
                <a:cubicBezTo>
                  <a:pt x="6114907" y="891430"/>
                  <a:pt x="6117190" y="888779"/>
                  <a:pt x="6116969" y="885687"/>
                </a:cubicBezTo>
                <a:cubicBezTo>
                  <a:pt x="6116748" y="882595"/>
                  <a:pt x="6113950" y="880165"/>
                  <a:pt x="6111006" y="880533"/>
                </a:cubicBezTo>
                <a:lnTo>
                  <a:pt x="6032155" y="886202"/>
                </a:lnTo>
                <a:cubicBezTo>
                  <a:pt x="6029063" y="886423"/>
                  <a:pt x="6026781" y="889074"/>
                  <a:pt x="6027001" y="892166"/>
                </a:cubicBezTo>
                <a:cubicBezTo>
                  <a:pt x="6027222" y="895111"/>
                  <a:pt x="6029652" y="897393"/>
                  <a:pt x="6032597" y="897320"/>
                </a:cubicBezTo>
                <a:cubicBezTo>
                  <a:pt x="6032670" y="897320"/>
                  <a:pt x="6032817" y="897320"/>
                  <a:pt x="6032965" y="897320"/>
                </a:cubicBezTo>
                <a:close/>
                <a:moveTo>
                  <a:pt x="6159965" y="949739"/>
                </a:moveTo>
                <a:cubicBezTo>
                  <a:pt x="6162394" y="947899"/>
                  <a:pt x="6162910" y="944365"/>
                  <a:pt x="6160996" y="941935"/>
                </a:cubicBezTo>
                <a:lnTo>
                  <a:pt x="6115791" y="882669"/>
                </a:lnTo>
                <a:cubicBezTo>
                  <a:pt x="6113950" y="880239"/>
                  <a:pt x="6110416" y="879724"/>
                  <a:pt x="6107987" y="881638"/>
                </a:cubicBezTo>
                <a:cubicBezTo>
                  <a:pt x="6105557" y="883478"/>
                  <a:pt x="6105042" y="887012"/>
                  <a:pt x="6106956" y="889442"/>
                </a:cubicBezTo>
                <a:lnTo>
                  <a:pt x="6152161" y="948709"/>
                </a:lnTo>
                <a:cubicBezTo>
                  <a:pt x="6153265" y="950181"/>
                  <a:pt x="6154958" y="950917"/>
                  <a:pt x="6156652" y="950917"/>
                </a:cubicBezTo>
                <a:cubicBezTo>
                  <a:pt x="6157830" y="950844"/>
                  <a:pt x="6159008" y="950476"/>
                  <a:pt x="6159965" y="949739"/>
                </a:cubicBezTo>
                <a:close/>
                <a:moveTo>
                  <a:pt x="6156799" y="950844"/>
                </a:moveTo>
                <a:lnTo>
                  <a:pt x="6243085" y="948120"/>
                </a:lnTo>
                <a:cubicBezTo>
                  <a:pt x="6246178" y="948046"/>
                  <a:pt x="6248607" y="945469"/>
                  <a:pt x="6248460" y="942377"/>
                </a:cubicBezTo>
                <a:cubicBezTo>
                  <a:pt x="6248386" y="939285"/>
                  <a:pt x="6246104" y="937076"/>
                  <a:pt x="6242717" y="937002"/>
                </a:cubicBezTo>
                <a:lnTo>
                  <a:pt x="6156431" y="939726"/>
                </a:lnTo>
                <a:cubicBezTo>
                  <a:pt x="6153339" y="939800"/>
                  <a:pt x="6150909" y="942377"/>
                  <a:pt x="6151056" y="945469"/>
                </a:cubicBezTo>
                <a:cubicBezTo>
                  <a:pt x="6151130" y="948488"/>
                  <a:pt x="6153633" y="950917"/>
                  <a:pt x="6156652" y="950844"/>
                </a:cubicBezTo>
                <a:cubicBezTo>
                  <a:pt x="6156725" y="950844"/>
                  <a:pt x="6156725" y="950844"/>
                  <a:pt x="6156799" y="950844"/>
                </a:cubicBezTo>
                <a:close/>
                <a:moveTo>
                  <a:pt x="6243601" y="948120"/>
                </a:moveTo>
                <a:lnTo>
                  <a:pt x="6318844" y="938328"/>
                </a:lnTo>
                <a:cubicBezTo>
                  <a:pt x="6321862" y="937960"/>
                  <a:pt x="6324071" y="935162"/>
                  <a:pt x="6323629" y="932070"/>
                </a:cubicBezTo>
                <a:cubicBezTo>
                  <a:pt x="6323261" y="929051"/>
                  <a:pt x="6320537" y="926769"/>
                  <a:pt x="6317371" y="927284"/>
                </a:cubicBezTo>
                <a:lnTo>
                  <a:pt x="6242128" y="937076"/>
                </a:lnTo>
                <a:cubicBezTo>
                  <a:pt x="6239110" y="937444"/>
                  <a:pt x="6236901" y="940242"/>
                  <a:pt x="6237343" y="943334"/>
                </a:cubicBezTo>
                <a:cubicBezTo>
                  <a:pt x="6237711" y="946132"/>
                  <a:pt x="6240140" y="948193"/>
                  <a:pt x="6242864" y="948193"/>
                </a:cubicBezTo>
                <a:cubicBezTo>
                  <a:pt x="6243159" y="948193"/>
                  <a:pt x="6243380" y="948120"/>
                  <a:pt x="6243601" y="948120"/>
                </a:cubicBezTo>
                <a:close/>
                <a:moveTo>
                  <a:pt x="6400271" y="998772"/>
                </a:moveTo>
                <a:cubicBezTo>
                  <a:pt x="6402185" y="996343"/>
                  <a:pt x="6401817" y="992882"/>
                  <a:pt x="6399387" y="990968"/>
                </a:cubicBezTo>
                <a:lnTo>
                  <a:pt x="6321568" y="928462"/>
                </a:lnTo>
                <a:cubicBezTo>
                  <a:pt x="6319212" y="926548"/>
                  <a:pt x="6315678" y="926916"/>
                  <a:pt x="6313764" y="929346"/>
                </a:cubicBezTo>
                <a:cubicBezTo>
                  <a:pt x="6311849" y="931775"/>
                  <a:pt x="6312217" y="935235"/>
                  <a:pt x="6314647" y="937150"/>
                </a:cubicBezTo>
                <a:lnTo>
                  <a:pt x="6392467" y="999656"/>
                </a:lnTo>
                <a:cubicBezTo>
                  <a:pt x="6393498" y="1000466"/>
                  <a:pt x="6394749" y="1000907"/>
                  <a:pt x="6396001" y="1000907"/>
                </a:cubicBezTo>
                <a:cubicBezTo>
                  <a:pt x="6397621" y="1000834"/>
                  <a:pt x="6399166" y="1000097"/>
                  <a:pt x="6400271" y="998772"/>
                </a:cubicBezTo>
                <a:close/>
                <a:moveTo>
                  <a:pt x="6397473" y="1000613"/>
                </a:moveTo>
                <a:lnTo>
                  <a:pt x="6474409" y="978968"/>
                </a:lnTo>
                <a:cubicBezTo>
                  <a:pt x="6477354" y="978158"/>
                  <a:pt x="6479121" y="975066"/>
                  <a:pt x="6478238" y="972121"/>
                </a:cubicBezTo>
                <a:cubicBezTo>
                  <a:pt x="6477428" y="969176"/>
                  <a:pt x="6474336" y="967409"/>
                  <a:pt x="6471391" y="968292"/>
                </a:cubicBezTo>
                <a:lnTo>
                  <a:pt x="6394455" y="989938"/>
                </a:lnTo>
                <a:cubicBezTo>
                  <a:pt x="6391510" y="990747"/>
                  <a:pt x="6389743" y="993840"/>
                  <a:pt x="6390626" y="996784"/>
                </a:cubicBezTo>
                <a:cubicBezTo>
                  <a:pt x="6391289" y="999288"/>
                  <a:pt x="6393571" y="1000834"/>
                  <a:pt x="6396001" y="1000834"/>
                </a:cubicBezTo>
                <a:cubicBezTo>
                  <a:pt x="6396442" y="1000834"/>
                  <a:pt x="6396958" y="1000760"/>
                  <a:pt x="6397473" y="1000613"/>
                </a:cubicBezTo>
                <a:close/>
                <a:moveTo>
                  <a:pt x="6474851" y="978820"/>
                </a:moveTo>
                <a:lnTo>
                  <a:pt x="6545824" y="951948"/>
                </a:lnTo>
                <a:cubicBezTo>
                  <a:pt x="6548695" y="950844"/>
                  <a:pt x="6550168" y="947678"/>
                  <a:pt x="6549064" y="944733"/>
                </a:cubicBezTo>
                <a:cubicBezTo>
                  <a:pt x="6547959" y="941862"/>
                  <a:pt x="6544793" y="940389"/>
                  <a:pt x="6541848" y="941493"/>
                </a:cubicBezTo>
                <a:lnTo>
                  <a:pt x="6470875" y="968366"/>
                </a:lnTo>
                <a:cubicBezTo>
                  <a:pt x="6468004" y="969470"/>
                  <a:pt x="6466532" y="972636"/>
                  <a:pt x="6467636" y="975581"/>
                </a:cubicBezTo>
                <a:cubicBezTo>
                  <a:pt x="6468446" y="977790"/>
                  <a:pt x="6470655" y="979189"/>
                  <a:pt x="6472863" y="979189"/>
                </a:cubicBezTo>
                <a:cubicBezTo>
                  <a:pt x="6473526" y="979189"/>
                  <a:pt x="6474188" y="979041"/>
                  <a:pt x="6474851" y="978820"/>
                </a:cubicBezTo>
                <a:close/>
                <a:moveTo>
                  <a:pt x="6677315" y="1034848"/>
                </a:moveTo>
                <a:cubicBezTo>
                  <a:pt x="6679008" y="1032271"/>
                  <a:pt x="6678272" y="1028811"/>
                  <a:pt x="6675769" y="1027117"/>
                </a:cubicBezTo>
                <a:lnTo>
                  <a:pt x="6547002" y="942156"/>
                </a:lnTo>
                <a:cubicBezTo>
                  <a:pt x="6544425" y="940463"/>
                  <a:pt x="6540965" y="941199"/>
                  <a:pt x="6539272" y="943702"/>
                </a:cubicBezTo>
                <a:cubicBezTo>
                  <a:pt x="6537578" y="946279"/>
                  <a:pt x="6538314" y="949739"/>
                  <a:pt x="6540817" y="951433"/>
                </a:cubicBezTo>
                <a:lnTo>
                  <a:pt x="6669585" y="1036394"/>
                </a:lnTo>
                <a:cubicBezTo>
                  <a:pt x="6670542" y="1037056"/>
                  <a:pt x="6671646" y="1037351"/>
                  <a:pt x="6672677" y="1037351"/>
                </a:cubicBezTo>
                <a:cubicBezTo>
                  <a:pt x="6674444" y="1037277"/>
                  <a:pt x="6676210" y="1036394"/>
                  <a:pt x="6677315" y="1034848"/>
                </a:cubicBezTo>
                <a:close/>
                <a:moveTo>
                  <a:pt x="6805861" y="1132178"/>
                </a:moveTo>
                <a:cubicBezTo>
                  <a:pt x="6807701" y="1129748"/>
                  <a:pt x="6807186" y="1126214"/>
                  <a:pt x="6804757" y="1124374"/>
                </a:cubicBezTo>
                <a:lnTo>
                  <a:pt x="6675990" y="1027338"/>
                </a:lnTo>
                <a:cubicBezTo>
                  <a:pt x="6673560" y="1025497"/>
                  <a:pt x="6670026" y="1026013"/>
                  <a:pt x="6668186" y="1028442"/>
                </a:cubicBezTo>
                <a:cubicBezTo>
                  <a:pt x="6666345" y="1030872"/>
                  <a:pt x="6666861" y="1034406"/>
                  <a:pt x="6669290" y="1036246"/>
                </a:cubicBezTo>
                <a:lnTo>
                  <a:pt x="6798057" y="1133356"/>
                </a:lnTo>
                <a:cubicBezTo>
                  <a:pt x="6799088" y="1134092"/>
                  <a:pt x="6800266" y="1134460"/>
                  <a:pt x="6801444" y="1134460"/>
                </a:cubicBezTo>
                <a:cubicBezTo>
                  <a:pt x="6803137" y="1134386"/>
                  <a:pt x="6804757" y="1133650"/>
                  <a:pt x="6805861" y="1132178"/>
                </a:cubicBezTo>
                <a:close/>
                <a:moveTo>
                  <a:pt x="6802548" y="1134239"/>
                </a:moveTo>
                <a:lnTo>
                  <a:pt x="6910259" y="1111710"/>
                </a:lnTo>
                <a:cubicBezTo>
                  <a:pt x="6913277" y="1111048"/>
                  <a:pt x="6915191" y="1108103"/>
                  <a:pt x="6914602" y="1105084"/>
                </a:cubicBezTo>
                <a:cubicBezTo>
                  <a:pt x="6913940" y="1102066"/>
                  <a:pt x="6910995" y="1100078"/>
                  <a:pt x="6907977" y="1100740"/>
                </a:cubicBezTo>
                <a:lnTo>
                  <a:pt x="6800266" y="1123269"/>
                </a:lnTo>
                <a:cubicBezTo>
                  <a:pt x="6797247" y="1123932"/>
                  <a:pt x="6795333" y="1126877"/>
                  <a:pt x="6795922" y="1129895"/>
                </a:cubicBezTo>
                <a:cubicBezTo>
                  <a:pt x="6796511" y="1132546"/>
                  <a:pt x="6798793" y="1134313"/>
                  <a:pt x="6801444" y="1134313"/>
                </a:cubicBezTo>
                <a:cubicBezTo>
                  <a:pt x="6801812" y="1134386"/>
                  <a:pt x="6802180" y="1134386"/>
                  <a:pt x="6802548" y="1134239"/>
                </a:cubicBezTo>
                <a:close/>
                <a:moveTo>
                  <a:pt x="7054413" y="1215666"/>
                </a:moveTo>
                <a:cubicBezTo>
                  <a:pt x="7056253" y="1213237"/>
                  <a:pt x="7055738" y="1209703"/>
                  <a:pt x="7053309" y="1207862"/>
                </a:cubicBezTo>
                <a:lnTo>
                  <a:pt x="6912541" y="1101771"/>
                </a:lnTo>
                <a:cubicBezTo>
                  <a:pt x="6910111" y="1099931"/>
                  <a:pt x="6906578" y="1100446"/>
                  <a:pt x="6904737" y="1102876"/>
                </a:cubicBezTo>
                <a:cubicBezTo>
                  <a:pt x="6902897" y="1105305"/>
                  <a:pt x="6903412" y="1108839"/>
                  <a:pt x="6905841" y="1110680"/>
                </a:cubicBezTo>
                <a:lnTo>
                  <a:pt x="7046609" y="1216771"/>
                </a:lnTo>
                <a:cubicBezTo>
                  <a:pt x="7047640" y="1217507"/>
                  <a:pt x="7048817" y="1217875"/>
                  <a:pt x="7049996" y="1217875"/>
                </a:cubicBezTo>
                <a:cubicBezTo>
                  <a:pt x="7051689" y="1217875"/>
                  <a:pt x="7053309" y="1217139"/>
                  <a:pt x="7054413" y="1215666"/>
                </a:cubicBezTo>
                <a:close/>
                <a:moveTo>
                  <a:pt x="7191646" y="1326543"/>
                </a:moveTo>
                <a:cubicBezTo>
                  <a:pt x="7193561" y="1324113"/>
                  <a:pt x="7193193" y="1320653"/>
                  <a:pt x="7190837" y="1318739"/>
                </a:cubicBezTo>
                <a:lnTo>
                  <a:pt x="7053456" y="1208009"/>
                </a:lnTo>
                <a:cubicBezTo>
                  <a:pt x="7051100" y="1206095"/>
                  <a:pt x="7047566" y="1206463"/>
                  <a:pt x="7045652" y="1208819"/>
                </a:cubicBezTo>
                <a:cubicBezTo>
                  <a:pt x="7043737" y="1211249"/>
                  <a:pt x="7044106" y="1214709"/>
                  <a:pt x="7046462" y="1216623"/>
                </a:cubicBezTo>
                <a:lnTo>
                  <a:pt x="7183842" y="1327353"/>
                </a:lnTo>
                <a:cubicBezTo>
                  <a:pt x="7184873" y="1328162"/>
                  <a:pt x="7186125" y="1328604"/>
                  <a:pt x="7187376" y="1328604"/>
                </a:cubicBezTo>
                <a:cubicBezTo>
                  <a:pt x="7188922" y="1328604"/>
                  <a:pt x="7190542" y="1327868"/>
                  <a:pt x="7191646" y="1326543"/>
                </a:cubicBezTo>
                <a:close/>
                <a:moveTo>
                  <a:pt x="7188186" y="1328531"/>
                </a:moveTo>
                <a:lnTo>
                  <a:pt x="7320561" y="1307253"/>
                </a:lnTo>
                <a:cubicBezTo>
                  <a:pt x="7323579" y="1306738"/>
                  <a:pt x="7325641" y="1303940"/>
                  <a:pt x="7325199" y="1300848"/>
                </a:cubicBezTo>
                <a:cubicBezTo>
                  <a:pt x="7324684" y="1297830"/>
                  <a:pt x="7321960" y="1295768"/>
                  <a:pt x="7318794" y="1296210"/>
                </a:cubicBezTo>
                <a:lnTo>
                  <a:pt x="7186419" y="1317487"/>
                </a:lnTo>
                <a:cubicBezTo>
                  <a:pt x="7183401" y="1318003"/>
                  <a:pt x="7181339" y="1320800"/>
                  <a:pt x="7181781" y="1323892"/>
                </a:cubicBezTo>
                <a:cubicBezTo>
                  <a:pt x="7182223" y="1326616"/>
                  <a:pt x="7184578" y="1328604"/>
                  <a:pt x="7187303" y="1328604"/>
                </a:cubicBezTo>
                <a:cubicBezTo>
                  <a:pt x="7187597" y="1328604"/>
                  <a:pt x="7187892" y="1328604"/>
                  <a:pt x="7188186" y="1328531"/>
                </a:cubicBezTo>
                <a:close/>
                <a:moveTo>
                  <a:pt x="7320413" y="1307253"/>
                </a:moveTo>
                <a:lnTo>
                  <a:pt x="7455807" y="1289584"/>
                </a:lnTo>
                <a:cubicBezTo>
                  <a:pt x="7458825" y="1289216"/>
                  <a:pt x="7461034" y="1286418"/>
                  <a:pt x="7460592" y="1283326"/>
                </a:cubicBezTo>
                <a:cubicBezTo>
                  <a:pt x="7460224" y="1280234"/>
                  <a:pt x="7457353" y="1278099"/>
                  <a:pt x="7454334" y="1278540"/>
                </a:cubicBezTo>
                <a:lnTo>
                  <a:pt x="7318941" y="1296210"/>
                </a:lnTo>
                <a:cubicBezTo>
                  <a:pt x="7315849" y="1296578"/>
                  <a:pt x="7313714" y="1299376"/>
                  <a:pt x="7314156" y="1302468"/>
                </a:cubicBezTo>
                <a:cubicBezTo>
                  <a:pt x="7314524" y="1305266"/>
                  <a:pt x="7316953" y="1307327"/>
                  <a:pt x="7319677" y="1307327"/>
                </a:cubicBezTo>
                <a:cubicBezTo>
                  <a:pt x="7319898" y="1307327"/>
                  <a:pt x="7320193" y="1307327"/>
                  <a:pt x="7320413" y="1307253"/>
                </a:cubicBezTo>
                <a:close/>
                <a:moveTo>
                  <a:pt x="7455438" y="1289658"/>
                </a:moveTo>
                <a:lnTo>
                  <a:pt x="7592230" y="1280602"/>
                </a:lnTo>
                <a:cubicBezTo>
                  <a:pt x="7595323" y="1280381"/>
                  <a:pt x="7597604" y="1277731"/>
                  <a:pt x="7597458" y="1274638"/>
                </a:cubicBezTo>
                <a:cubicBezTo>
                  <a:pt x="7597237" y="1271546"/>
                  <a:pt x="7594586" y="1269043"/>
                  <a:pt x="7591494" y="1269411"/>
                </a:cubicBezTo>
                <a:lnTo>
                  <a:pt x="7454776" y="1278467"/>
                </a:lnTo>
                <a:cubicBezTo>
                  <a:pt x="7451684" y="1278688"/>
                  <a:pt x="7449401" y="1281338"/>
                  <a:pt x="7449549" y="1284430"/>
                </a:cubicBezTo>
                <a:cubicBezTo>
                  <a:pt x="7449769" y="1287375"/>
                  <a:pt x="7452199" y="1289658"/>
                  <a:pt x="7455144" y="1289658"/>
                </a:cubicBezTo>
                <a:cubicBezTo>
                  <a:pt x="7455217" y="1289658"/>
                  <a:pt x="7455291" y="1289658"/>
                  <a:pt x="7455438" y="1289658"/>
                </a:cubicBezTo>
                <a:close/>
                <a:moveTo>
                  <a:pt x="7733807" y="1279792"/>
                </a:moveTo>
                <a:cubicBezTo>
                  <a:pt x="7733881" y="1276700"/>
                  <a:pt x="7731525" y="1274123"/>
                  <a:pt x="7728433" y="1274049"/>
                </a:cubicBezTo>
                <a:lnTo>
                  <a:pt x="7592009" y="1269558"/>
                </a:lnTo>
                <a:cubicBezTo>
                  <a:pt x="7588917" y="1269779"/>
                  <a:pt x="7586341" y="1271841"/>
                  <a:pt x="7586267" y="1274933"/>
                </a:cubicBezTo>
                <a:cubicBezTo>
                  <a:pt x="7586193" y="1278025"/>
                  <a:pt x="7588549" y="1280602"/>
                  <a:pt x="7591641" y="1280676"/>
                </a:cubicBezTo>
                <a:lnTo>
                  <a:pt x="7728065" y="1285167"/>
                </a:lnTo>
                <a:cubicBezTo>
                  <a:pt x="7728139" y="1285167"/>
                  <a:pt x="7728212" y="1285167"/>
                  <a:pt x="7728286" y="1285167"/>
                </a:cubicBezTo>
                <a:cubicBezTo>
                  <a:pt x="7731304" y="1285167"/>
                  <a:pt x="7733734" y="1282811"/>
                  <a:pt x="7733807" y="1279792"/>
                </a:cubicBezTo>
                <a:close/>
                <a:moveTo>
                  <a:pt x="7868243" y="1303425"/>
                </a:moveTo>
                <a:cubicBezTo>
                  <a:pt x="7868759" y="1300407"/>
                  <a:pt x="7866698" y="1297535"/>
                  <a:pt x="7863679" y="1297020"/>
                </a:cubicBezTo>
                <a:lnTo>
                  <a:pt x="7729169" y="1274123"/>
                </a:lnTo>
                <a:cubicBezTo>
                  <a:pt x="7726151" y="1273608"/>
                  <a:pt x="7723280" y="1275669"/>
                  <a:pt x="7722764" y="1278688"/>
                </a:cubicBezTo>
                <a:cubicBezTo>
                  <a:pt x="7722249" y="1281706"/>
                  <a:pt x="7724311" y="1284578"/>
                  <a:pt x="7727328" y="1285093"/>
                </a:cubicBezTo>
                <a:lnTo>
                  <a:pt x="7861838" y="1307990"/>
                </a:lnTo>
                <a:cubicBezTo>
                  <a:pt x="7862133" y="1308063"/>
                  <a:pt x="7862501" y="1308063"/>
                  <a:pt x="7862795" y="1308063"/>
                </a:cubicBezTo>
                <a:cubicBezTo>
                  <a:pt x="7865446" y="1307990"/>
                  <a:pt x="7867802" y="1306075"/>
                  <a:pt x="7868243" y="1303425"/>
                </a:cubicBezTo>
                <a:close/>
                <a:moveTo>
                  <a:pt x="7992152" y="1389343"/>
                </a:moveTo>
                <a:cubicBezTo>
                  <a:pt x="7993845" y="1386767"/>
                  <a:pt x="7993183" y="1383306"/>
                  <a:pt x="7990605" y="1381613"/>
                </a:cubicBezTo>
                <a:lnTo>
                  <a:pt x="7865814" y="1297830"/>
                </a:lnTo>
                <a:cubicBezTo>
                  <a:pt x="7863311" y="1296136"/>
                  <a:pt x="7859777" y="1296799"/>
                  <a:pt x="7858083" y="1299376"/>
                </a:cubicBezTo>
                <a:cubicBezTo>
                  <a:pt x="7856390" y="1301953"/>
                  <a:pt x="7857052" y="1305413"/>
                  <a:pt x="7859630" y="1307106"/>
                </a:cubicBezTo>
                <a:lnTo>
                  <a:pt x="7984421" y="1390889"/>
                </a:lnTo>
                <a:cubicBezTo>
                  <a:pt x="7985378" y="1391552"/>
                  <a:pt x="7986483" y="1391847"/>
                  <a:pt x="7987587" y="1391847"/>
                </a:cubicBezTo>
                <a:cubicBezTo>
                  <a:pt x="7989354" y="1391773"/>
                  <a:pt x="7991047" y="1390889"/>
                  <a:pt x="7992152" y="1389343"/>
                </a:cubicBezTo>
                <a:close/>
                <a:moveTo>
                  <a:pt x="8019392" y="1407602"/>
                </a:moveTo>
                <a:cubicBezTo>
                  <a:pt x="8021085" y="1405025"/>
                  <a:pt x="8020423" y="1401565"/>
                  <a:pt x="8017846" y="1399871"/>
                </a:cubicBezTo>
                <a:lnTo>
                  <a:pt x="7990605" y="1381613"/>
                </a:lnTo>
                <a:cubicBezTo>
                  <a:pt x="7988102" y="1379920"/>
                  <a:pt x="7984568" y="1380582"/>
                  <a:pt x="7982875" y="1383159"/>
                </a:cubicBezTo>
                <a:cubicBezTo>
                  <a:pt x="7981182" y="1385736"/>
                  <a:pt x="7981844" y="1389196"/>
                  <a:pt x="7984421" y="1390889"/>
                </a:cubicBezTo>
                <a:lnTo>
                  <a:pt x="8011661" y="1409148"/>
                </a:lnTo>
                <a:cubicBezTo>
                  <a:pt x="8012618" y="1409811"/>
                  <a:pt x="8013723" y="1410105"/>
                  <a:pt x="8014827" y="1410105"/>
                </a:cubicBezTo>
                <a:cubicBezTo>
                  <a:pt x="8016594" y="1410032"/>
                  <a:pt x="8018287" y="1409222"/>
                  <a:pt x="8019392" y="1407602"/>
                </a:cubicBezTo>
                <a:close/>
                <a:moveTo>
                  <a:pt x="8148085" y="1448463"/>
                </a:moveTo>
                <a:cubicBezTo>
                  <a:pt x="8149042" y="1445518"/>
                  <a:pt x="8147496" y="1442352"/>
                  <a:pt x="8144551" y="1441395"/>
                </a:cubicBezTo>
                <a:lnTo>
                  <a:pt x="8016521" y="1399135"/>
                </a:lnTo>
                <a:cubicBezTo>
                  <a:pt x="8013649" y="1398178"/>
                  <a:pt x="8010410" y="1399798"/>
                  <a:pt x="8009453" y="1402669"/>
                </a:cubicBezTo>
                <a:cubicBezTo>
                  <a:pt x="8008496" y="1405614"/>
                  <a:pt x="8010042" y="1408780"/>
                  <a:pt x="8012987" y="1409737"/>
                </a:cubicBezTo>
                <a:lnTo>
                  <a:pt x="8141018" y="1451997"/>
                </a:lnTo>
                <a:cubicBezTo>
                  <a:pt x="8141606" y="1452218"/>
                  <a:pt x="8142196" y="1452291"/>
                  <a:pt x="8142784" y="1452291"/>
                </a:cubicBezTo>
                <a:cubicBezTo>
                  <a:pt x="8145140" y="1452291"/>
                  <a:pt x="8147349" y="1450819"/>
                  <a:pt x="8148085" y="1448463"/>
                </a:cubicBezTo>
                <a:close/>
                <a:moveTo>
                  <a:pt x="8265661" y="1513693"/>
                </a:moveTo>
                <a:cubicBezTo>
                  <a:pt x="8267134" y="1510969"/>
                  <a:pt x="8266103" y="1507582"/>
                  <a:pt x="8263453" y="1506110"/>
                </a:cubicBezTo>
                <a:lnTo>
                  <a:pt x="8145435" y="1441837"/>
                </a:lnTo>
                <a:cubicBezTo>
                  <a:pt x="8142784" y="1440364"/>
                  <a:pt x="8139324" y="1441321"/>
                  <a:pt x="8137851" y="1444045"/>
                </a:cubicBezTo>
                <a:cubicBezTo>
                  <a:pt x="8136379" y="1446769"/>
                  <a:pt x="8137336" y="1450156"/>
                  <a:pt x="8140060" y="1451629"/>
                </a:cubicBezTo>
                <a:lnTo>
                  <a:pt x="8258079" y="1515902"/>
                </a:lnTo>
                <a:cubicBezTo>
                  <a:pt x="8258962" y="1516343"/>
                  <a:pt x="8259846" y="1516564"/>
                  <a:pt x="8260803" y="1516564"/>
                </a:cubicBezTo>
                <a:cubicBezTo>
                  <a:pt x="8262791" y="1516564"/>
                  <a:pt x="8264631" y="1515534"/>
                  <a:pt x="8265661" y="1513693"/>
                </a:cubicBezTo>
                <a:close/>
                <a:moveTo>
                  <a:pt x="5464078" y="4281115"/>
                </a:moveTo>
                <a:lnTo>
                  <a:pt x="5505455" y="4269630"/>
                </a:lnTo>
                <a:cubicBezTo>
                  <a:pt x="5508399" y="4268820"/>
                  <a:pt x="5510166" y="4265728"/>
                  <a:pt x="5509357" y="4262783"/>
                </a:cubicBezTo>
                <a:cubicBezTo>
                  <a:pt x="5508547" y="4259838"/>
                  <a:pt x="5505455" y="4258071"/>
                  <a:pt x="5502510" y="4258881"/>
                </a:cubicBezTo>
                <a:lnTo>
                  <a:pt x="5461207" y="4270367"/>
                </a:lnTo>
                <a:cubicBezTo>
                  <a:pt x="5458262" y="4271176"/>
                  <a:pt x="5456495" y="4274268"/>
                  <a:pt x="5457305" y="4277214"/>
                </a:cubicBezTo>
                <a:cubicBezTo>
                  <a:pt x="5457968" y="4279716"/>
                  <a:pt x="5460250" y="4281336"/>
                  <a:pt x="5462679" y="4281336"/>
                </a:cubicBezTo>
                <a:cubicBezTo>
                  <a:pt x="5463121" y="4281336"/>
                  <a:pt x="5463636" y="4281263"/>
                  <a:pt x="5464078" y="4281115"/>
                </a:cubicBezTo>
                <a:close/>
                <a:moveTo>
                  <a:pt x="5357914" y="4297091"/>
                </a:moveTo>
                <a:lnTo>
                  <a:pt x="5463490" y="4281336"/>
                </a:lnTo>
                <a:cubicBezTo>
                  <a:pt x="5466508" y="4280895"/>
                  <a:pt x="5468643" y="4278023"/>
                  <a:pt x="5468201" y="4275004"/>
                </a:cubicBezTo>
                <a:cubicBezTo>
                  <a:pt x="5467759" y="4271912"/>
                  <a:pt x="5464815" y="4269924"/>
                  <a:pt x="5461870" y="4270293"/>
                </a:cubicBezTo>
                <a:lnTo>
                  <a:pt x="5356368" y="4286048"/>
                </a:lnTo>
                <a:cubicBezTo>
                  <a:pt x="5353349" y="4286490"/>
                  <a:pt x="5351214" y="4289361"/>
                  <a:pt x="5351656" y="4292380"/>
                </a:cubicBezTo>
                <a:cubicBezTo>
                  <a:pt x="5352098" y="4295178"/>
                  <a:pt x="5354454" y="4297165"/>
                  <a:pt x="5357178" y="4297165"/>
                </a:cubicBezTo>
                <a:cubicBezTo>
                  <a:pt x="5357325" y="4297091"/>
                  <a:pt x="5357619" y="4297091"/>
                  <a:pt x="5357914" y="4297091"/>
                </a:cubicBezTo>
                <a:close/>
                <a:moveTo>
                  <a:pt x="5362626" y="4292011"/>
                </a:moveTo>
                <a:cubicBezTo>
                  <a:pt x="5362846" y="4288919"/>
                  <a:pt x="5360564" y="4286269"/>
                  <a:pt x="5357472" y="4286048"/>
                </a:cubicBezTo>
                <a:lnTo>
                  <a:pt x="5221932" y="4275741"/>
                </a:lnTo>
                <a:cubicBezTo>
                  <a:pt x="5218913" y="4275520"/>
                  <a:pt x="5216189" y="4277802"/>
                  <a:pt x="5215968" y="4280895"/>
                </a:cubicBezTo>
                <a:cubicBezTo>
                  <a:pt x="5215747" y="4283987"/>
                  <a:pt x="5218030" y="4286637"/>
                  <a:pt x="5221122" y="4286858"/>
                </a:cubicBezTo>
                <a:lnTo>
                  <a:pt x="5356662" y="4297165"/>
                </a:lnTo>
                <a:cubicBezTo>
                  <a:pt x="5356810" y="4297165"/>
                  <a:pt x="5356957" y="4297165"/>
                  <a:pt x="5357178" y="4297165"/>
                </a:cubicBezTo>
                <a:cubicBezTo>
                  <a:pt x="5359975" y="4297091"/>
                  <a:pt x="5362405" y="4294883"/>
                  <a:pt x="5362626" y="4292011"/>
                </a:cubicBezTo>
                <a:close/>
                <a:moveTo>
                  <a:pt x="5226791" y="4283177"/>
                </a:moveTo>
                <a:cubicBezTo>
                  <a:pt x="5227822" y="4280306"/>
                  <a:pt x="5226349" y="4277066"/>
                  <a:pt x="5223478" y="4276035"/>
                </a:cubicBezTo>
                <a:lnTo>
                  <a:pt x="5100085" y="4230904"/>
                </a:lnTo>
                <a:cubicBezTo>
                  <a:pt x="5097214" y="4229874"/>
                  <a:pt x="5093975" y="4231346"/>
                  <a:pt x="5092944" y="4234217"/>
                </a:cubicBezTo>
                <a:cubicBezTo>
                  <a:pt x="5091913" y="4237089"/>
                  <a:pt x="5093386" y="4240328"/>
                  <a:pt x="5096257" y="4241359"/>
                </a:cubicBezTo>
                <a:lnTo>
                  <a:pt x="5219723" y="4286490"/>
                </a:lnTo>
                <a:cubicBezTo>
                  <a:pt x="5220386" y="4286711"/>
                  <a:pt x="5221048" y="4286858"/>
                  <a:pt x="5221711" y="4286858"/>
                </a:cubicBezTo>
                <a:cubicBezTo>
                  <a:pt x="5223846" y="4286784"/>
                  <a:pt x="5225981" y="4285386"/>
                  <a:pt x="5226791" y="4283177"/>
                </a:cubicBezTo>
                <a:close/>
                <a:moveTo>
                  <a:pt x="5102662" y="4239297"/>
                </a:moveTo>
                <a:cubicBezTo>
                  <a:pt x="5104429" y="4236794"/>
                  <a:pt x="5103840" y="4233260"/>
                  <a:pt x="5101263" y="4231567"/>
                </a:cubicBezTo>
                <a:lnTo>
                  <a:pt x="4990681" y="4154483"/>
                </a:lnTo>
                <a:cubicBezTo>
                  <a:pt x="4988178" y="4152790"/>
                  <a:pt x="4984718" y="4153305"/>
                  <a:pt x="4982951" y="4155882"/>
                </a:cubicBezTo>
                <a:cubicBezTo>
                  <a:pt x="4981184" y="4158385"/>
                  <a:pt x="4981773" y="4161919"/>
                  <a:pt x="4984350" y="4163613"/>
                </a:cubicBezTo>
                <a:lnTo>
                  <a:pt x="5094932" y="4240696"/>
                </a:lnTo>
                <a:cubicBezTo>
                  <a:pt x="5095889" y="4241359"/>
                  <a:pt x="5097067" y="4241727"/>
                  <a:pt x="5098171" y="4241727"/>
                </a:cubicBezTo>
                <a:cubicBezTo>
                  <a:pt x="5099864" y="4241653"/>
                  <a:pt x="5101631" y="4240844"/>
                  <a:pt x="5102662" y="4239297"/>
                </a:cubicBezTo>
                <a:close/>
                <a:moveTo>
                  <a:pt x="4991344" y="4163171"/>
                </a:moveTo>
                <a:cubicBezTo>
                  <a:pt x="4993626" y="4161109"/>
                  <a:pt x="4993774" y="4157576"/>
                  <a:pt x="4991712" y="4155293"/>
                </a:cubicBezTo>
                <a:lnTo>
                  <a:pt x="4894824" y="4049202"/>
                </a:lnTo>
                <a:cubicBezTo>
                  <a:pt x="4892762" y="4046920"/>
                  <a:pt x="4889229" y="4046772"/>
                  <a:pt x="4886946" y="4048834"/>
                </a:cubicBezTo>
                <a:cubicBezTo>
                  <a:pt x="4884664" y="4050895"/>
                  <a:pt x="4884517" y="4054430"/>
                  <a:pt x="4886578" y="4056712"/>
                </a:cubicBezTo>
                <a:lnTo>
                  <a:pt x="4983466" y="4162803"/>
                </a:lnTo>
                <a:cubicBezTo>
                  <a:pt x="4984571" y="4163981"/>
                  <a:pt x="4986117" y="4164643"/>
                  <a:pt x="4987663" y="4164643"/>
                </a:cubicBezTo>
                <a:cubicBezTo>
                  <a:pt x="4988914" y="4164570"/>
                  <a:pt x="4990239" y="4164128"/>
                  <a:pt x="4991344" y="4163171"/>
                </a:cubicBezTo>
                <a:close/>
                <a:moveTo>
                  <a:pt x="4893572" y="4057595"/>
                </a:moveTo>
                <a:cubicBezTo>
                  <a:pt x="4896149" y="4055975"/>
                  <a:pt x="4896959" y="4052515"/>
                  <a:pt x="4895339" y="4049939"/>
                </a:cubicBezTo>
                <a:lnTo>
                  <a:pt x="4812881" y="3917859"/>
                </a:lnTo>
                <a:cubicBezTo>
                  <a:pt x="4811261" y="3915282"/>
                  <a:pt x="4807801" y="3914472"/>
                  <a:pt x="4805224" y="3916091"/>
                </a:cubicBezTo>
                <a:cubicBezTo>
                  <a:pt x="4802648" y="3917711"/>
                  <a:pt x="4801838" y="3921171"/>
                  <a:pt x="4803457" y="3923748"/>
                </a:cubicBezTo>
                <a:lnTo>
                  <a:pt x="4885916" y="4055828"/>
                </a:lnTo>
                <a:cubicBezTo>
                  <a:pt x="4886946" y="4057522"/>
                  <a:pt x="4888787" y="4058479"/>
                  <a:pt x="4890701" y="4058479"/>
                </a:cubicBezTo>
                <a:cubicBezTo>
                  <a:pt x="4891658" y="4058479"/>
                  <a:pt x="4892689" y="4058184"/>
                  <a:pt x="4893572" y="4057595"/>
                </a:cubicBezTo>
                <a:close/>
                <a:moveTo>
                  <a:pt x="4810378" y="3925957"/>
                </a:moveTo>
                <a:cubicBezTo>
                  <a:pt x="4813176" y="3924779"/>
                  <a:pt x="4814575" y="3921466"/>
                  <a:pt x="4813323" y="3918668"/>
                </a:cubicBezTo>
                <a:lnTo>
                  <a:pt x="4749933" y="3767888"/>
                </a:lnTo>
                <a:cubicBezTo>
                  <a:pt x="4748755" y="3765017"/>
                  <a:pt x="4745516" y="3763691"/>
                  <a:pt x="4742645" y="3764943"/>
                </a:cubicBezTo>
                <a:cubicBezTo>
                  <a:pt x="4739847" y="3766121"/>
                  <a:pt x="4738448" y="3769434"/>
                  <a:pt x="4739700" y="3772232"/>
                </a:cubicBezTo>
                <a:lnTo>
                  <a:pt x="4803089" y="3923012"/>
                </a:lnTo>
                <a:cubicBezTo>
                  <a:pt x="4803973" y="3925147"/>
                  <a:pt x="4806108" y="3926472"/>
                  <a:pt x="4808243" y="3926399"/>
                </a:cubicBezTo>
                <a:cubicBezTo>
                  <a:pt x="4808905" y="3926399"/>
                  <a:pt x="4809642" y="3926325"/>
                  <a:pt x="4810378" y="3925957"/>
                </a:cubicBezTo>
                <a:close/>
                <a:moveTo>
                  <a:pt x="4746179" y="3775545"/>
                </a:moveTo>
                <a:cubicBezTo>
                  <a:pt x="4749197" y="3774808"/>
                  <a:pt x="4750964" y="3771790"/>
                  <a:pt x="4750302" y="3768845"/>
                </a:cubicBezTo>
                <a:lnTo>
                  <a:pt x="4710619" y="3606800"/>
                </a:lnTo>
                <a:cubicBezTo>
                  <a:pt x="4709882" y="3603782"/>
                  <a:pt x="4706790" y="3601941"/>
                  <a:pt x="4703919" y="3602678"/>
                </a:cubicBezTo>
                <a:cubicBezTo>
                  <a:pt x="4700900" y="3603414"/>
                  <a:pt x="4699134" y="3606432"/>
                  <a:pt x="4699796" y="3609377"/>
                </a:cubicBezTo>
                <a:lnTo>
                  <a:pt x="4739479" y="3771422"/>
                </a:lnTo>
                <a:cubicBezTo>
                  <a:pt x="4740142" y="3773999"/>
                  <a:pt x="4742424" y="3775692"/>
                  <a:pt x="4744927" y="3775692"/>
                </a:cubicBezTo>
                <a:cubicBezTo>
                  <a:pt x="4745295" y="3775692"/>
                  <a:pt x="4745737" y="3775619"/>
                  <a:pt x="4746179" y="3775545"/>
                </a:cubicBezTo>
                <a:close/>
                <a:moveTo>
                  <a:pt x="4705465" y="3613574"/>
                </a:moveTo>
                <a:cubicBezTo>
                  <a:pt x="4708557" y="3613353"/>
                  <a:pt x="4710839" y="3610702"/>
                  <a:pt x="4710619" y="3607610"/>
                </a:cubicBezTo>
                <a:lnTo>
                  <a:pt x="4699060" y="3441516"/>
                </a:lnTo>
                <a:cubicBezTo>
                  <a:pt x="4698839" y="3438424"/>
                  <a:pt x="4696336" y="3436068"/>
                  <a:pt x="4693096" y="3436363"/>
                </a:cubicBezTo>
                <a:cubicBezTo>
                  <a:pt x="4690004" y="3436584"/>
                  <a:pt x="4687722" y="3439234"/>
                  <a:pt x="4687943" y="3442326"/>
                </a:cubicBezTo>
                <a:lnTo>
                  <a:pt x="4699502" y="3608420"/>
                </a:lnTo>
                <a:cubicBezTo>
                  <a:pt x="4699723" y="3611365"/>
                  <a:pt x="4702152" y="3613647"/>
                  <a:pt x="4705097" y="3613574"/>
                </a:cubicBezTo>
                <a:cubicBezTo>
                  <a:pt x="4705244" y="3613574"/>
                  <a:pt x="4705391" y="3613574"/>
                  <a:pt x="4705465" y="3613574"/>
                </a:cubicBezTo>
                <a:close/>
                <a:moveTo>
                  <a:pt x="4699134" y="3442694"/>
                </a:moveTo>
                <a:lnTo>
                  <a:pt x="4720190" y="3279987"/>
                </a:lnTo>
                <a:cubicBezTo>
                  <a:pt x="4720558" y="3276969"/>
                  <a:pt x="4718423" y="3274171"/>
                  <a:pt x="4715404" y="3273729"/>
                </a:cubicBezTo>
                <a:cubicBezTo>
                  <a:pt x="4712386" y="3273214"/>
                  <a:pt x="4709588" y="3275496"/>
                  <a:pt x="4709146" y="3278515"/>
                </a:cubicBezTo>
                <a:lnTo>
                  <a:pt x="4688090" y="3441222"/>
                </a:lnTo>
                <a:cubicBezTo>
                  <a:pt x="4687722" y="3444240"/>
                  <a:pt x="4689857" y="3447038"/>
                  <a:pt x="4692875" y="3447480"/>
                </a:cubicBezTo>
                <a:cubicBezTo>
                  <a:pt x="4693096" y="3447553"/>
                  <a:pt x="4693391" y="3447553"/>
                  <a:pt x="4693612" y="3447553"/>
                </a:cubicBezTo>
                <a:cubicBezTo>
                  <a:pt x="4696409" y="3447480"/>
                  <a:pt x="4698765" y="3445492"/>
                  <a:pt x="4699134" y="3442694"/>
                </a:cubicBezTo>
                <a:close/>
                <a:moveTo>
                  <a:pt x="4719895" y="3280944"/>
                </a:moveTo>
                <a:lnTo>
                  <a:pt x="4720411" y="3279398"/>
                </a:lnTo>
                <a:cubicBezTo>
                  <a:pt x="4721368" y="3276453"/>
                  <a:pt x="4719822" y="3273287"/>
                  <a:pt x="4716877" y="3272330"/>
                </a:cubicBezTo>
                <a:cubicBezTo>
                  <a:pt x="4713932" y="3271373"/>
                  <a:pt x="4710839" y="3272919"/>
                  <a:pt x="4709809" y="3275864"/>
                </a:cubicBezTo>
                <a:lnTo>
                  <a:pt x="4709294" y="3277410"/>
                </a:lnTo>
                <a:cubicBezTo>
                  <a:pt x="4708336" y="3280355"/>
                  <a:pt x="4709882" y="3283521"/>
                  <a:pt x="4712827" y="3284478"/>
                </a:cubicBezTo>
                <a:cubicBezTo>
                  <a:pt x="4713416" y="3284699"/>
                  <a:pt x="4714006" y="3284773"/>
                  <a:pt x="4714594" y="3284773"/>
                </a:cubicBezTo>
                <a:cubicBezTo>
                  <a:pt x="4716950" y="3284773"/>
                  <a:pt x="4719159" y="3283300"/>
                  <a:pt x="4719895" y="3280944"/>
                </a:cubicBezTo>
                <a:close/>
                <a:moveTo>
                  <a:pt x="4720411" y="3279398"/>
                </a:moveTo>
                <a:lnTo>
                  <a:pt x="4768634" y="3133403"/>
                </a:lnTo>
                <a:cubicBezTo>
                  <a:pt x="4769591" y="3130458"/>
                  <a:pt x="4768045" y="3127366"/>
                  <a:pt x="4765100" y="3126336"/>
                </a:cubicBezTo>
                <a:cubicBezTo>
                  <a:pt x="4762155" y="3125378"/>
                  <a:pt x="4759063" y="3126924"/>
                  <a:pt x="4758032" y="3129869"/>
                </a:cubicBezTo>
                <a:lnTo>
                  <a:pt x="4709809" y="3275864"/>
                </a:lnTo>
                <a:cubicBezTo>
                  <a:pt x="4708852" y="3278809"/>
                  <a:pt x="4710398" y="3281901"/>
                  <a:pt x="4713343" y="3282932"/>
                </a:cubicBezTo>
                <a:cubicBezTo>
                  <a:pt x="4713932" y="3283153"/>
                  <a:pt x="4714521" y="3283227"/>
                  <a:pt x="4715110" y="3283227"/>
                </a:cubicBezTo>
                <a:cubicBezTo>
                  <a:pt x="4717466" y="3283227"/>
                  <a:pt x="4719674" y="3281754"/>
                  <a:pt x="4720411" y="3279398"/>
                </a:cubicBezTo>
                <a:close/>
                <a:moveTo>
                  <a:pt x="4768634" y="3133330"/>
                </a:moveTo>
                <a:lnTo>
                  <a:pt x="4770474" y="3127808"/>
                </a:lnTo>
                <a:cubicBezTo>
                  <a:pt x="4771432" y="3124863"/>
                  <a:pt x="4769885" y="3121697"/>
                  <a:pt x="4766940" y="3120740"/>
                </a:cubicBezTo>
                <a:cubicBezTo>
                  <a:pt x="4764069" y="3119783"/>
                  <a:pt x="4760830" y="3121403"/>
                  <a:pt x="4759873" y="3124274"/>
                </a:cubicBezTo>
                <a:lnTo>
                  <a:pt x="4758032" y="3129796"/>
                </a:lnTo>
                <a:cubicBezTo>
                  <a:pt x="4757075" y="3132741"/>
                  <a:pt x="4758621" y="3135907"/>
                  <a:pt x="4761566" y="3136864"/>
                </a:cubicBezTo>
                <a:cubicBezTo>
                  <a:pt x="4762155" y="3137085"/>
                  <a:pt x="4762744" y="3137158"/>
                  <a:pt x="4763333" y="3137158"/>
                </a:cubicBezTo>
                <a:cubicBezTo>
                  <a:pt x="4765762" y="3137158"/>
                  <a:pt x="4767897" y="3135686"/>
                  <a:pt x="4768634" y="3133330"/>
                </a:cubicBezTo>
                <a:close/>
                <a:moveTo>
                  <a:pt x="4770033" y="3128839"/>
                </a:moveTo>
                <a:lnTo>
                  <a:pt x="4771064" y="3126998"/>
                </a:lnTo>
                <a:cubicBezTo>
                  <a:pt x="4772609" y="3124274"/>
                  <a:pt x="4771652" y="3120887"/>
                  <a:pt x="4768928" y="3119415"/>
                </a:cubicBezTo>
                <a:cubicBezTo>
                  <a:pt x="4766204" y="3117942"/>
                  <a:pt x="4762817" y="3118826"/>
                  <a:pt x="4761345" y="3121550"/>
                </a:cubicBezTo>
                <a:lnTo>
                  <a:pt x="4760314" y="3123390"/>
                </a:lnTo>
                <a:cubicBezTo>
                  <a:pt x="4758768" y="3126114"/>
                  <a:pt x="4759725" y="3129501"/>
                  <a:pt x="4762449" y="3130974"/>
                </a:cubicBezTo>
                <a:cubicBezTo>
                  <a:pt x="4763333" y="3131489"/>
                  <a:pt x="4764290" y="3131710"/>
                  <a:pt x="4765247" y="3131710"/>
                </a:cubicBezTo>
                <a:cubicBezTo>
                  <a:pt x="4767161" y="3131710"/>
                  <a:pt x="4769002" y="3130679"/>
                  <a:pt x="4770033" y="3128839"/>
                </a:cubicBezTo>
                <a:close/>
                <a:moveTo>
                  <a:pt x="4771137" y="3126998"/>
                </a:moveTo>
                <a:lnTo>
                  <a:pt x="4837030" y="3009716"/>
                </a:lnTo>
                <a:cubicBezTo>
                  <a:pt x="4838502" y="3006992"/>
                  <a:pt x="4837545" y="3003606"/>
                  <a:pt x="4834895" y="3002133"/>
                </a:cubicBezTo>
                <a:cubicBezTo>
                  <a:pt x="4832244" y="3000661"/>
                  <a:pt x="4828784" y="3001544"/>
                  <a:pt x="4827311" y="3004268"/>
                </a:cubicBezTo>
                <a:lnTo>
                  <a:pt x="4761418" y="3121550"/>
                </a:lnTo>
                <a:cubicBezTo>
                  <a:pt x="4759946" y="3124274"/>
                  <a:pt x="4760903" y="3127661"/>
                  <a:pt x="4763554" y="3129133"/>
                </a:cubicBezTo>
                <a:cubicBezTo>
                  <a:pt x="4764437" y="3129648"/>
                  <a:pt x="4765394" y="3129869"/>
                  <a:pt x="4766352" y="3129869"/>
                </a:cubicBezTo>
                <a:cubicBezTo>
                  <a:pt x="4768192" y="3129796"/>
                  <a:pt x="4770106" y="3128765"/>
                  <a:pt x="4771137" y="3126998"/>
                </a:cubicBezTo>
                <a:close/>
                <a:moveTo>
                  <a:pt x="4836956" y="3009716"/>
                </a:moveTo>
                <a:lnTo>
                  <a:pt x="4844392" y="2996464"/>
                </a:lnTo>
                <a:cubicBezTo>
                  <a:pt x="4845864" y="2993740"/>
                  <a:pt x="4844907" y="2990354"/>
                  <a:pt x="4842257" y="2988881"/>
                </a:cubicBezTo>
                <a:cubicBezTo>
                  <a:pt x="4839607" y="2987408"/>
                  <a:pt x="4836220" y="2988292"/>
                  <a:pt x="4834674" y="2991016"/>
                </a:cubicBezTo>
                <a:lnTo>
                  <a:pt x="4827238" y="3004268"/>
                </a:lnTo>
                <a:cubicBezTo>
                  <a:pt x="4825765" y="3006992"/>
                  <a:pt x="4826723" y="3010379"/>
                  <a:pt x="4829373" y="3011851"/>
                </a:cubicBezTo>
                <a:cubicBezTo>
                  <a:pt x="4830256" y="3012367"/>
                  <a:pt x="4831214" y="3012588"/>
                  <a:pt x="4832171" y="3012588"/>
                </a:cubicBezTo>
                <a:cubicBezTo>
                  <a:pt x="4834085" y="3012514"/>
                  <a:pt x="4835926" y="3011483"/>
                  <a:pt x="4836956" y="3009716"/>
                </a:cubicBezTo>
                <a:close/>
                <a:moveTo>
                  <a:pt x="4844392" y="2996464"/>
                </a:moveTo>
                <a:lnTo>
                  <a:pt x="4847190" y="2991458"/>
                </a:lnTo>
                <a:cubicBezTo>
                  <a:pt x="4848736" y="2988734"/>
                  <a:pt x="4847779" y="2985347"/>
                  <a:pt x="4845055" y="2983875"/>
                </a:cubicBezTo>
                <a:cubicBezTo>
                  <a:pt x="4842331" y="2982402"/>
                  <a:pt x="4838944" y="2983286"/>
                  <a:pt x="4837471" y="2986010"/>
                </a:cubicBezTo>
                <a:lnTo>
                  <a:pt x="4834674" y="2991016"/>
                </a:lnTo>
                <a:cubicBezTo>
                  <a:pt x="4833128" y="2993740"/>
                  <a:pt x="4834085" y="2997127"/>
                  <a:pt x="4836809" y="2998599"/>
                </a:cubicBezTo>
                <a:cubicBezTo>
                  <a:pt x="4837692" y="2999114"/>
                  <a:pt x="4838650" y="2999336"/>
                  <a:pt x="4839607" y="2999336"/>
                </a:cubicBezTo>
                <a:cubicBezTo>
                  <a:pt x="4841521" y="2999336"/>
                  <a:pt x="4843361" y="2998305"/>
                  <a:pt x="4844392" y="2996464"/>
                </a:cubicBezTo>
                <a:close/>
                <a:moveTo>
                  <a:pt x="4846601" y="2992415"/>
                </a:moveTo>
                <a:lnTo>
                  <a:pt x="4855951" y="2981666"/>
                </a:lnTo>
                <a:cubicBezTo>
                  <a:pt x="4857939" y="2979310"/>
                  <a:pt x="4857718" y="2975850"/>
                  <a:pt x="4855435" y="2973788"/>
                </a:cubicBezTo>
                <a:cubicBezTo>
                  <a:pt x="4853153" y="2971800"/>
                  <a:pt x="4849619" y="2972021"/>
                  <a:pt x="4847558" y="2974304"/>
                </a:cubicBezTo>
                <a:lnTo>
                  <a:pt x="4838208" y="2985053"/>
                </a:lnTo>
                <a:cubicBezTo>
                  <a:pt x="4836220" y="2987408"/>
                  <a:pt x="4836440" y="2990869"/>
                  <a:pt x="4838723" y="2992930"/>
                </a:cubicBezTo>
                <a:cubicBezTo>
                  <a:pt x="4839754" y="2993887"/>
                  <a:pt x="4841079" y="2994329"/>
                  <a:pt x="4842404" y="2994329"/>
                </a:cubicBezTo>
                <a:cubicBezTo>
                  <a:pt x="4843950" y="2994329"/>
                  <a:pt x="4845496" y="2993666"/>
                  <a:pt x="4846601" y="2992415"/>
                </a:cubicBezTo>
                <a:close/>
                <a:moveTo>
                  <a:pt x="4855951" y="2981666"/>
                </a:moveTo>
                <a:lnTo>
                  <a:pt x="4933108" y="2893171"/>
                </a:lnTo>
                <a:cubicBezTo>
                  <a:pt x="4935096" y="2890815"/>
                  <a:pt x="4934875" y="2887355"/>
                  <a:pt x="4932592" y="2885293"/>
                </a:cubicBezTo>
                <a:cubicBezTo>
                  <a:pt x="4930310" y="2883305"/>
                  <a:pt x="4926776" y="2883526"/>
                  <a:pt x="4924715" y="2885809"/>
                </a:cubicBezTo>
                <a:lnTo>
                  <a:pt x="4847558" y="2974304"/>
                </a:lnTo>
                <a:cubicBezTo>
                  <a:pt x="4845570" y="2976659"/>
                  <a:pt x="4845791" y="2980120"/>
                  <a:pt x="4848073" y="2982181"/>
                </a:cubicBezTo>
                <a:cubicBezTo>
                  <a:pt x="4849104" y="2983138"/>
                  <a:pt x="4850429" y="2983580"/>
                  <a:pt x="4851754" y="2983580"/>
                </a:cubicBezTo>
                <a:cubicBezTo>
                  <a:pt x="4853300" y="2983580"/>
                  <a:pt x="4854846" y="2982918"/>
                  <a:pt x="4855951" y="2981666"/>
                </a:cubicBezTo>
                <a:close/>
                <a:moveTo>
                  <a:pt x="4933108" y="2893171"/>
                </a:moveTo>
                <a:lnTo>
                  <a:pt x="4943268" y="2881465"/>
                </a:lnTo>
                <a:cubicBezTo>
                  <a:pt x="4945256" y="2879109"/>
                  <a:pt x="4945035" y="2875648"/>
                  <a:pt x="4942752" y="2873587"/>
                </a:cubicBezTo>
                <a:cubicBezTo>
                  <a:pt x="4940470" y="2871599"/>
                  <a:pt x="4936936" y="2871820"/>
                  <a:pt x="4934875" y="2874102"/>
                </a:cubicBezTo>
                <a:lnTo>
                  <a:pt x="4924715" y="2885809"/>
                </a:lnTo>
                <a:cubicBezTo>
                  <a:pt x="4922727" y="2888165"/>
                  <a:pt x="4922948" y="2891625"/>
                  <a:pt x="4925230" y="2893686"/>
                </a:cubicBezTo>
                <a:cubicBezTo>
                  <a:pt x="4926261" y="2894643"/>
                  <a:pt x="4927586" y="2895085"/>
                  <a:pt x="4928911" y="2895085"/>
                </a:cubicBezTo>
                <a:cubicBezTo>
                  <a:pt x="4930457" y="2895011"/>
                  <a:pt x="4932004" y="2894423"/>
                  <a:pt x="4933108" y="2893171"/>
                </a:cubicBezTo>
                <a:close/>
                <a:moveTo>
                  <a:pt x="4943268" y="2881391"/>
                </a:moveTo>
                <a:lnTo>
                  <a:pt x="4947317" y="2876679"/>
                </a:lnTo>
                <a:cubicBezTo>
                  <a:pt x="4949305" y="2874323"/>
                  <a:pt x="4949084" y="2870863"/>
                  <a:pt x="4946728" y="2868802"/>
                </a:cubicBezTo>
                <a:cubicBezTo>
                  <a:pt x="4944372" y="2866740"/>
                  <a:pt x="4940912" y="2867035"/>
                  <a:pt x="4938851" y="2869390"/>
                </a:cubicBezTo>
                <a:lnTo>
                  <a:pt x="4934801" y="2874102"/>
                </a:lnTo>
                <a:cubicBezTo>
                  <a:pt x="4932813" y="2876458"/>
                  <a:pt x="4933035" y="2879919"/>
                  <a:pt x="4935390" y="2881980"/>
                </a:cubicBezTo>
                <a:cubicBezTo>
                  <a:pt x="4936421" y="2882937"/>
                  <a:pt x="4937746" y="2883379"/>
                  <a:pt x="4939071" y="2883379"/>
                </a:cubicBezTo>
                <a:cubicBezTo>
                  <a:pt x="4940617" y="2883305"/>
                  <a:pt x="4942164" y="2882716"/>
                  <a:pt x="4943268" y="2881391"/>
                </a:cubicBezTo>
                <a:close/>
                <a:moveTo>
                  <a:pt x="4946434" y="2877563"/>
                </a:moveTo>
                <a:lnTo>
                  <a:pt x="4949673" y="2875207"/>
                </a:lnTo>
                <a:cubicBezTo>
                  <a:pt x="4952176" y="2873440"/>
                  <a:pt x="4952692" y="2869906"/>
                  <a:pt x="4950925" y="2867403"/>
                </a:cubicBezTo>
                <a:cubicBezTo>
                  <a:pt x="4949084" y="2864900"/>
                  <a:pt x="4945624" y="2864384"/>
                  <a:pt x="4943121" y="2866151"/>
                </a:cubicBezTo>
                <a:lnTo>
                  <a:pt x="4939881" y="2868507"/>
                </a:lnTo>
                <a:cubicBezTo>
                  <a:pt x="4937378" y="2870274"/>
                  <a:pt x="4936863" y="2873808"/>
                  <a:pt x="4938630" y="2876311"/>
                </a:cubicBezTo>
                <a:cubicBezTo>
                  <a:pt x="4939734" y="2877857"/>
                  <a:pt x="4941427" y="2878593"/>
                  <a:pt x="4943194" y="2878593"/>
                </a:cubicBezTo>
                <a:cubicBezTo>
                  <a:pt x="4944299" y="2878667"/>
                  <a:pt x="4945476" y="2878299"/>
                  <a:pt x="4946434" y="2877563"/>
                </a:cubicBezTo>
                <a:close/>
                <a:moveTo>
                  <a:pt x="4949673" y="2875207"/>
                </a:moveTo>
                <a:lnTo>
                  <a:pt x="4961232" y="2866814"/>
                </a:lnTo>
                <a:cubicBezTo>
                  <a:pt x="4963735" y="2864973"/>
                  <a:pt x="4964251" y="2861513"/>
                  <a:pt x="4962484" y="2859010"/>
                </a:cubicBezTo>
                <a:cubicBezTo>
                  <a:pt x="4960716" y="2856506"/>
                  <a:pt x="4957183" y="2855991"/>
                  <a:pt x="4954679" y="2857758"/>
                </a:cubicBezTo>
                <a:lnTo>
                  <a:pt x="4943121" y="2866151"/>
                </a:lnTo>
                <a:cubicBezTo>
                  <a:pt x="4940617" y="2867992"/>
                  <a:pt x="4940102" y="2871452"/>
                  <a:pt x="4941869" y="2873955"/>
                </a:cubicBezTo>
                <a:cubicBezTo>
                  <a:pt x="4942973" y="2875501"/>
                  <a:pt x="4944667" y="2876238"/>
                  <a:pt x="4946434" y="2876238"/>
                </a:cubicBezTo>
                <a:cubicBezTo>
                  <a:pt x="4947538" y="2876238"/>
                  <a:pt x="4948716" y="2875943"/>
                  <a:pt x="4949673" y="2875207"/>
                </a:cubicBezTo>
                <a:close/>
                <a:moveTo>
                  <a:pt x="4961232" y="2866887"/>
                </a:moveTo>
                <a:lnTo>
                  <a:pt x="5048328" y="2803719"/>
                </a:lnTo>
                <a:cubicBezTo>
                  <a:pt x="5050832" y="2801878"/>
                  <a:pt x="5051347" y="2798418"/>
                  <a:pt x="5049580" y="2795915"/>
                </a:cubicBezTo>
                <a:cubicBezTo>
                  <a:pt x="5047739" y="2793411"/>
                  <a:pt x="5044279" y="2792896"/>
                  <a:pt x="5041776" y="2794663"/>
                </a:cubicBezTo>
                <a:lnTo>
                  <a:pt x="4954679" y="2857832"/>
                </a:lnTo>
                <a:cubicBezTo>
                  <a:pt x="4952176" y="2859672"/>
                  <a:pt x="4951661" y="2863133"/>
                  <a:pt x="4953428" y="2865636"/>
                </a:cubicBezTo>
                <a:cubicBezTo>
                  <a:pt x="4954532" y="2867182"/>
                  <a:pt x="4956226" y="2867918"/>
                  <a:pt x="4957992" y="2867918"/>
                </a:cubicBezTo>
                <a:cubicBezTo>
                  <a:pt x="4959097" y="2867918"/>
                  <a:pt x="4960201" y="2867550"/>
                  <a:pt x="4961232" y="2866887"/>
                </a:cubicBezTo>
                <a:close/>
                <a:moveTo>
                  <a:pt x="5048255" y="2803645"/>
                </a:moveTo>
                <a:lnTo>
                  <a:pt x="5061654" y="2794000"/>
                </a:lnTo>
                <a:cubicBezTo>
                  <a:pt x="5064157" y="2792233"/>
                  <a:pt x="5064672" y="2788699"/>
                  <a:pt x="5062905" y="2786196"/>
                </a:cubicBezTo>
                <a:cubicBezTo>
                  <a:pt x="5061065" y="2783693"/>
                  <a:pt x="5057605" y="2783178"/>
                  <a:pt x="5055101" y="2784945"/>
                </a:cubicBezTo>
                <a:lnTo>
                  <a:pt x="5041702" y="2794589"/>
                </a:lnTo>
                <a:cubicBezTo>
                  <a:pt x="5039199" y="2796430"/>
                  <a:pt x="5038684" y="2799890"/>
                  <a:pt x="5040451" y="2802394"/>
                </a:cubicBezTo>
                <a:cubicBezTo>
                  <a:pt x="5041555" y="2803940"/>
                  <a:pt x="5043248" y="2804749"/>
                  <a:pt x="5045015" y="2804676"/>
                </a:cubicBezTo>
                <a:cubicBezTo>
                  <a:pt x="5046193" y="2804676"/>
                  <a:pt x="5047297" y="2804381"/>
                  <a:pt x="5048255" y="2803645"/>
                </a:cubicBezTo>
                <a:close/>
                <a:moveTo>
                  <a:pt x="5061654" y="2794000"/>
                </a:moveTo>
                <a:lnTo>
                  <a:pt x="5067986" y="2789362"/>
                </a:lnTo>
                <a:cubicBezTo>
                  <a:pt x="5070489" y="2787521"/>
                  <a:pt x="5071004" y="2784061"/>
                  <a:pt x="5069237" y="2781558"/>
                </a:cubicBezTo>
                <a:cubicBezTo>
                  <a:pt x="5067397" y="2779055"/>
                  <a:pt x="5063936" y="2778539"/>
                  <a:pt x="5061433" y="2780307"/>
                </a:cubicBezTo>
                <a:lnTo>
                  <a:pt x="5055101" y="2784945"/>
                </a:lnTo>
                <a:cubicBezTo>
                  <a:pt x="5052599" y="2786785"/>
                  <a:pt x="5052083" y="2790246"/>
                  <a:pt x="5053850" y="2792749"/>
                </a:cubicBezTo>
                <a:cubicBezTo>
                  <a:pt x="5054955" y="2794295"/>
                  <a:pt x="5056648" y="2795031"/>
                  <a:pt x="5058415" y="2795031"/>
                </a:cubicBezTo>
                <a:cubicBezTo>
                  <a:pt x="5059519" y="2795031"/>
                  <a:pt x="5060697" y="2794663"/>
                  <a:pt x="5061654" y="2794000"/>
                </a:cubicBezTo>
                <a:close/>
                <a:moveTo>
                  <a:pt x="5065851" y="2790319"/>
                </a:moveTo>
                <a:lnTo>
                  <a:pt x="5101926" y="2783104"/>
                </a:lnTo>
                <a:cubicBezTo>
                  <a:pt x="5104944" y="2782515"/>
                  <a:pt x="5106932" y="2779570"/>
                  <a:pt x="5106270" y="2776552"/>
                </a:cubicBezTo>
                <a:cubicBezTo>
                  <a:pt x="5105681" y="2773533"/>
                  <a:pt x="5102662" y="2771619"/>
                  <a:pt x="5099717" y="2772208"/>
                </a:cubicBezTo>
                <a:lnTo>
                  <a:pt x="5063642" y="2779423"/>
                </a:lnTo>
                <a:cubicBezTo>
                  <a:pt x="5060623" y="2780012"/>
                  <a:pt x="5058636" y="2782957"/>
                  <a:pt x="5059298" y="2785975"/>
                </a:cubicBezTo>
                <a:cubicBezTo>
                  <a:pt x="5059813" y="2788626"/>
                  <a:pt x="5062169" y="2790466"/>
                  <a:pt x="5064820" y="2790466"/>
                </a:cubicBezTo>
                <a:cubicBezTo>
                  <a:pt x="5065114" y="2790393"/>
                  <a:pt x="5065483" y="2790393"/>
                  <a:pt x="5065851" y="2790319"/>
                </a:cubicBezTo>
                <a:close/>
                <a:moveTo>
                  <a:pt x="5101631" y="2783104"/>
                </a:moveTo>
                <a:lnTo>
                  <a:pt x="5144186" y="2776404"/>
                </a:lnTo>
                <a:cubicBezTo>
                  <a:pt x="5147204" y="2775889"/>
                  <a:pt x="5149266" y="2773091"/>
                  <a:pt x="5148824" y="2770073"/>
                </a:cubicBezTo>
                <a:cubicBezTo>
                  <a:pt x="5148309" y="2767054"/>
                  <a:pt x="5145437" y="2764993"/>
                  <a:pt x="5142418" y="2765435"/>
                </a:cubicBezTo>
                <a:lnTo>
                  <a:pt x="5099864" y="2772134"/>
                </a:lnTo>
                <a:cubicBezTo>
                  <a:pt x="5096846" y="2772650"/>
                  <a:pt x="5094784" y="2775447"/>
                  <a:pt x="5095226" y="2778539"/>
                </a:cubicBezTo>
                <a:cubicBezTo>
                  <a:pt x="5095668" y="2781337"/>
                  <a:pt x="5098024" y="2783251"/>
                  <a:pt x="5100748" y="2783251"/>
                </a:cubicBezTo>
                <a:cubicBezTo>
                  <a:pt x="5101116" y="2783178"/>
                  <a:pt x="5101411" y="2783178"/>
                  <a:pt x="5101631" y="2783104"/>
                </a:cubicBezTo>
                <a:close/>
                <a:moveTo>
                  <a:pt x="5145658" y="2775963"/>
                </a:moveTo>
                <a:lnTo>
                  <a:pt x="5167892" y="2765803"/>
                </a:lnTo>
                <a:cubicBezTo>
                  <a:pt x="5170690" y="2764551"/>
                  <a:pt x="5171941" y="2761238"/>
                  <a:pt x="5170616" y="2758440"/>
                </a:cubicBezTo>
                <a:cubicBezTo>
                  <a:pt x="5169365" y="2755643"/>
                  <a:pt x="5165978" y="2754391"/>
                  <a:pt x="5163254" y="2755716"/>
                </a:cubicBezTo>
                <a:lnTo>
                  <a:pt x="5141020" y="2765876"/>
                </a:lnTo>
                <a:cubicBezTo>
                  <a:pt x="5138222" y="2767128"/>
                  <a:pt x="5136970" y="2770441"/>
                  <a:pt x="5138296" y="2773239"/>
                </a:cubicBezTo>
                <a:cubicBezTo>
                  <a:pt x="5139253" y="2775300"/>
                  <a:pt x="5141314" y="2776552"/>
                  <a:pt x="5143376" y="2776478"/>
                </a:cubicBezTo>
                <a:cubicBezTo>
                  <a:pt x="5144186" y="2776478"/>
                  <a:pt x="5144922" y="2776331"/>
                  <a:pt x="5145658" y="2775963"/>
                </a:cubicBezTo>
                <a:close/>
                <a:moveTo>
                  <a:pt x="5168260" y="2765655"/>
                </a:moveTo>
                <a:lnTo>
                  <a:pt x="5234742" y="2729580"/>
                </a:lnTo>
                <a:cubicBezTo>
                  <a:pt x="5237466" y="2728108"/>
                  <a:pt x="5238423" y="2724721"/>
                  <a:pt x="5236951" y="2721997"/>
                </a:cubicBezTo>
                <a:cubicBezTo>
                  <a:pt x="5235478" y="2719273"/>
                  <a:pt x="5232092" y="2718316"/>
                  <a:pt x="5229368" y="2719788"/>
                </a:cubicBezTo>
                <a:lnTo>
                  <a:pt x="5162886" y="2755864"/>
                </a:lnTo>
                <a:cubicBezTo>
                  <a:pt x="5160162" y="2757336"/>
                  <a:pt x="5159205" y="2760723"/>
                  <a:pt x="5160677" y="2763447"/>
                </a:cubicBezTo>
                <a:cubicBezTo>
                  <a:pt x="5161708" y="2765287"/>
                  <a:pt x="5163622" y="2766392"/>
                  <a:pt x="5165610" y="2766392"/>
                </a:cubicBezTo>
                <a:cubicBezTo>
                  <a:pt x="5166567" y="2766318"/>
                  <a:pt x="5167451" y="2766097"/>
                  <a:pt x="5168260" y="2765655"/>
                </a:cubicBezTo>
                <a:close/>
                <a:moveTo>
                  <a:pt x="5237245" y="2726930"/>
                </a:moveTo>
                <a:lnTo>
                  <a:pt x="5240411" y="2719862"/>
                </a:lnTo>
                <a:cubicBezTo>
                  <a:pt x="5241663" y="2717064"/>
                  <a:pt x="5240411" y="2713751"/>
                  <a:pt x="5237614" y="2712499"/>
                </a:cubicBezTo>
                <a:cubicBezTo>
                  <a:pt x="5234816" y="2711248"/>
                  <a:pt x="5231503" y="2712499"/>
                  <a:pt x="5230251" y="2715297"/>
                </a:cubicBezTo>
                <a:lnTo>
                  <a:pt x="5227085" y="2722365"/>
                </a:lnTo>
                <a:cubicBezTo>
                  <a:pt x="5225834" y="2725163"/>
                  <a:pt x="5227085" y="2728476"/>
                  <a:pt x="5229883" y="2729727"/>
                </a:cubicBezTo>
                <a:cubicBezTo>
                  <a:pt x="5230619" y="2730022"/>
                  <a:pt x="5231429" y="2730243"/>
                  <a:pt x="5232165" y="2730243"/>
                </a:cubicBezTo>
                <a:cubicBezTo>
                  <a:pt x="5234300" y="2730243"/>
                  <a:pt x="5236288" y="2728991"/>
                  <a:pt x="5237245" y="2726930"/>
                </a:cubicBezTo>
                <a:close/>
                <a:moveTo>
                  <a:pt x="5236288" y="2723101"/>
                </a:moveTo>
                <a:lnTo>
                  <a:pt x="5277370" y="2715592"/>
                </a:lnTo>
                <a:cubicBezTo>
                  <a:pt x="5280389" y="2715076"/>
                  <a:pt x="5282376" y="2712131"/>
                  <a:pt x="5281861" y="2709113"/>
                </a:cubicBezTo>
                <a:cubicBezTo>
                  <a:pt x="5281272" y="2706094"/>
                  <a:pt x="5278327" y="2704033"/>
                  <a:pt x="5275382" y="2704622"/>
                </a:cubicBezTo>
                <a:lnTo>
                  <a:pt x="5234227" y="2712131"/>
                </a:lnTo>
                <a:cubicBezTo>
                  <a:pt x="5231208" y="2712647"/>
                  <a:pt x="5229220" y="2715592"/>
                  <a:pt x="5229736" y="2718610"/>
                </a:cubicBezTo>
                <a:cubicBezTo>
                  <a:pt x="5230251" y="2721334"/>
                  <a:pt x="5232607" y="2723175"/>
                  <a:pt x="5235258" y="2723175"/>
                </a:cubicBezTo>
                <a:cubicBezTo>
                  <a:pt x="5235626" y="2723175"/>
                  <a:pt x="5235920" y="2723175"/>
                  <a:pt x="5236288" y="2723101"/>
                </a:cubicBezTo>
                <a:close/>
                <a:moveTo>
                  <a:pt x="5277002" y="2715665"/>
                </a:moveTo>
                <a:lnTo>
                  <a:pt x="5328685" y="2709849"/>
                </a:lnTo>
                <a:cubicBezTo>
                  <a:pt x="5331778" y="2709481"/>
                  <a:pt x="5333986" y="2706757"/>
                  <a:pt x="5333618" y="2703665"/>
                </a:cubicBezTo>
                <a:cubicBezTo>
                  <a:pt x="5333250" y="2700573"/>
                  <a:pt x="5330526" y="2698364"/>
                  <a:pt x="5327434" y="2698732"/>
                </a:cubicBezTo>
                <a:lnTo>
                  <a:pt x="5275750" y="2704548"/>
                </a:lnTo>
                <a:cubicBezTo>
                  <a:pt x="5272658" y="2704916"/>
                  <a:pt x="5270449" y="2707640"/>
                  <a:pt x="5270817" y="2710733"/>
                </a:cubicBezTo>
                <a:cubicBezTo>
                  <a:pt x="5271112" y="2713604"/>
                  <a:pt x="5273542" y="2715739"/>
                  <a:pt x="5276413" y="2715665"/>
                </a:cubicBezTo>
                <a:cubicBezTo>
                  <a:pt x="5276634" y="2715665"/>
                  <a:pt x="5276781" y="2715665"/>
                  <a:pt x="5277002" y="2715665"/>
                </a:cubicBezTo>
                <a:close/>
                <a:moveTo>
                  <a:pt x="5330011" y="2709555"/>
                </a:moveTo>
                <a:lnTo>
                  <a:pt x="5350551" y="2701824"/>
                </a:lnTo>
                <a:cubicBezTo>
                  <a:pt x="5353423" y="2700720"/>
                  <a:pt x="5354895" y="2697554"/>
                  <a:pt x="5353791" y="2694683"/>
                </a:cubicBezTo>
                <a:cubicBezTo>
                  <a:pt x="5352687" y="2691811"/>
                  <a:pt x="5349447" y="2690339"/>
                  <a:pt x="5346650" y="2691443"/>
                </a:cubicBezTo>
                <a:lnTo>
                  <a:pt x="5326108" y="2699174"/>
                </a:lnTo>
                <a:cubicBezTo>
                  <a:pt x="5323237" y="2700278"/>
                  <a:pt x="5321765" y="2703444"/>
                  <a:pt x="5322869" y="2706315"/>
                </a:cubicBezTo>
                <a:cubicBezTo>
                  <a:pt x="5323679" y="2708597"/>
                  <a:pt x="5325888" y="2709923"/>
                  <a:pt x="5328096" y="2709923"/>
                </a:cubicBezTo>
                <a:cubicBezTo>
                  <a:pt x="5328759" y="2709923"/>
                  <a:pt x="5329422" y="2709775"/>
                  <a:pt x="5330011" y="2709555"/>
                </a:cubicBezTo>
                <a:close/>
                <a:moveTo>
                  <a:pt x="5350478" y="2701824"/>
                </a:moveTo>
                <a:lnTo>
                  <a:pt x="5369988" y="2694609"/>
                </a:lnTo>
                <a:cubicBezTo>
                  <a:pt x="5372859" y="2693578"/>
                  <a:pt x="5374331" y="2690339"/>
                  <a:pt x="5373301" y="2687468"/>
                </a:cubicBezTo>
                <a:cubicBezTo>
                  <a:pt x="5372197" y="2684596"/>
                  <a:pt x="5369031" y="2683124"/>
                  <a:pt x="5366159" y="2684154"/>
                </a:cubicBezTo>
                <a:lnTo>
                  <a:pt x="5346650" y="2691370"/>
                </a:lnTo>
                <a:cubicBezTo>
                  <a:pt x="5343778" y="2692400"/>
                  <a:pt x="5342306" y="2695640"/>
                  <a:pt x="5343336" y="2698511"/>
                </a:cubicBezTo>
                <a:cubicBezTo>
                  <a:pt x="5344146" y="2700793"/>
                  <a:pt x="5346355" y="2702192"/>
                  <a:pt x="5348637" y="2702119"/>
                </a:cubicBezTo>
                <a:cubicBezTo>
                  <a:pt x="5349226" y="2702192"/>
                  <a:pt x="5349889" y="2702045"/>
                  <a:pt x="5350478" y="2701824"/>
                </a:cubicBezTo>
                <a:close/>
                <a:moveTo>
                  <a:pt x="9812411" y="1298051"/>
                </a:moveTo>
                <a:lnTo>
                  <a:pt x="9833982" y="1246146"/>
                </a:lnTo>
                <a:cubicBezTo>
                  <a:pt x="9835160" y="1243275"/>
                  <a:pt x="9833835" y="1240035"/>
                  <a:pt x="9830964" y="1238858"/>
                </a:cubicBezTo>
                <a:cubicBezTo>
                  <a:pt x="9828167" y="1237680"/>
                  <a:pt x="9824853" y="1239005"/>
                  <a:pt x="9823676" y="1241876"/>
                </a:cubicBezTo>
                <a:lnTo>
                  <a:pt x="9802104" y="1293780"/>
                </a:lnTo>
                <a:cubicBezTo>
                  <a:pt x="9800925" y="1296652"/>
                  <a:pt x="9802251" y="1299891"/>
                  <a:pt x="9805122" y="1301069"/>
                </a:cubicBezTo>
                <a:cubicBezTo>
                  <a:pt x="9805859" y="1301364"/>
                  <a:pt x="9806595" y="1301511"/>
                  <a:pt x="9807331" y="1301511"/>
                </a:cubicBezTo>
                <a:cubicBezTo>
                  <a:pt x="9809466" y="1301511"/>
                  <a:pt x="9811528" y="1300186"/>
                  <a:pt x="9812411" y="1298051"/>
                </a:cubicBezTo>
                <a:close/>
                <a:moveTo>
                  <a:pt x="9799380" y="1318886"/>
                </a:moveTo>
                <a:lnTo>
                  <a:pt x="9811969" y="1298860"/>
                </a:lnTo>
                <a:cubicBezTo>
                  <a:pt x="9813588" y="1296284"/>
                  <a:pt x="9812852" y="1292823"/>
                  <a:pt x="9810202" y="1291204"/>
                </a:cubicBezTo>
                <a:cubicBezTo>
                  <a:pt x="9807625" y="1289584"/>
                  <a:pt x="9804165" y="1290320"/>
                  <a:pt x="9802545" y="1292971"/>
                </a:cubicBezTo>
                <a:lnTo>
                  <a:pt x="9789956" y="1312996"/>
                </a:lnTo>
                <a:cubicBezTo>
                  <a:pt x="9788336" y="1315573"/>
                  <a:pt x="9789072" y="1319033"/>
                  <a:pt x="9791723" y="1320653"/>
                </a:cubicBezTo>
                <a:cubicBezTo>
                  <a:pt x="9792680" y="1321242"/>
                  <a:pt x="9793711" y="1321536"/>
                  <a:pt x="9794741" y="1321536"/>
                </a:cubicBezTo>
                <a:cubicBezTo>
                  <a:pt x="9796582" y="1321463"/>
                  <a:pt x="9798349" y="1320579"/>
                  <a:pt x="9799380" y="1318886"/>
                </a:cubicBezTo>
                <a:close/>
                <a:moveTo>
                  <a:pt x="9719130" y="1446549"/>
                </a:moveTo>
                <a:lnTo>
                  <a:pt x="9799453" y="1318960"/>
                </a:lnTo>
                <a:cubicBezTo>
                  <a:pt x="9801073" y="1316383"/>
                  <a:pt x="9800337" y="1312923"/>
                  <a:pt x="9797686" y="1311303"/>
                </a:cubicBezTo>
                <a:cubicBezTo>
                  <a:pt x="9795110" y="1309683"/>
                  <a:pt x="9791649" y="1310419"/>
                  <a:pt x="9790029" y="1313070"/>
                </a:cubicBezTo>
                <a:lnTo>
                  <a:pt x="9709706" y="1440659"/>
                </a:lnTo>
                <a:cubicBezTo>
                  <a:pt x="9708087" y="1443236"/>
                  <a:pt x="9708823" y="1446696"/>
                  <a:pt x="9711473" y="1448316"/>
                </a:cubicBezTo>
                <a:cubicBezTo>
                  <a:pt x="9712430" y="1448905"/>
                  <a:pt x="9713461" y="1449199"/>
                  <a:pt x="9714492" y="1449199"/>
                </a:cubicBezTo>
                <a:cubicBezTo>
                  <a:pt x="9716259" y="1449125"/>
                  <a:pt x="9718099" y="1448168"/>
                  <a:pt x="9719130" y="1446549"/>
                </a:cubicBezTo>
                <a:close/>
                <a:moveTo>
                  <a:pt x="9683349" y="1509349"/>
                </a:moveTo>
                <a:lnTo>
                  <a:pt x="9719204" y="1446328"/>
                </a:lnTo>
                <a:cubicBezTo>
                  <a:pt x="9720750" y="1443677"/>
                  <a:pt x="9719793" y="1440217"/>
                  <a:pt x="9717142" y="1438745"/>
                </a:cubicBezTo>
                <a:cubicBezTo>
                  <a:pt x="9714492" y="1437198"/>
                  <a:pt x="9711032" y="1438156"/>
                  <a:pt x="9709560" y="1440806"/>
                </a:cubicBezTo>
                <a:lnTo>
                  <a:pt x="9673704" y="1503827"/>
                </a:lnTo>
                <a:cubicBezTo>
                  <a:pt x="9672159" y="1506478"/>
                  <a:pt x="9673116" y="1509938"/>
                  <a:pt x="9675766" y="1511411"/>
                </a:cubicBezTo>
                <a:cubicBezTo>
                  <a:pt x="9676649" y="1511926"/>
                  <a:pt x="9677607" y="1512147"/>
                  <a:pt x="9678564" y="1512147"/>
                </a:cubicBezTo>
                <a:cubicBezTo>
                  <a:pt x="9680478" y="1512147"/>
                  <a:pt x="9682319" y="1511116"/>
                  <a:pt x="9683349" y="1509349"/>
                </a:cubicBezTo>
                <a:close/>
                <a:moveTo>
                  <a:pt x="5369767" y="3867280"/>
                </a:moveTo>
                <a:lnTo>
                  <a:pt x="5425058" y="3858077"/>
                </a:lnTo>
                <a:cubicBezTo>
                  <a:pt x="5428077" y="3857561"/>
                  <a:pt x="5430138" y="3854690"/>
                  <a:pt x="5429623" y="3851671"/>
                </a:cubicBezTo>
                <a:cubicBezTo>
                  <a:pt x="5429107" y="3848653"/>
                  <a:pt x="5426163" y="3846591"/>
                  <a:pt x="5423217" y="3847106"/>
                </a:cubicBezTo>
                <a:lnTo>
                  <a:pt x="5367926" y="3856309"/>
                </a:lnTo>
                <a:cubicBezTo>
                  <a:pt x="5364908" y="3856825"/>
                  <a:pt x="5362846" y="3859696"/>
                  <a:pt x="5363362" y="3862714"/>
                </a:cubicBezTo>
                <a:cubicBezTo>
                  <a:pt x="5363803" y="3865439"/>
                  <a:pt x="5366233" y="3867426"/>
                  <a:pt x="5368883" y="3867353"/>
                </a:cubicBezTo>
                <a:cubicBezTo>
                  <a:pt x="5369178" y="3867353"/>
                  <a:pt x="5369473" y="3867353"/>
                  <a:pt x="5369767" y="3867280"/>
                </a:cubicBezTo>
                <a:close/>
                <a:moveTo>
                  <a:pt x="5426089" y="3857782"/>
                </a:moveTo>
                <a:lnTo>
                  <a:pt x="5482558" y="3835842"/>
                </a:lnTo>
                <a:cubicBezTo>
                  <a:pt x="5485429" y="3834738"/>
                  <a:pt x="5486828" y="3831498"/>
                  <a:pt x="5485723" y="3828627"/>
                </a:cubicBezTo>
                <a:cubicBezTo>
                  <a:pt x="5484619" y="3825756"/>
                  <a:pt x="5481380" y="3824357"/>
                  <a:pt x="5478508" y="3825461"/>
                </a:cubicBezTo>
                <a:lnTo>
                  <a:pt x="5422040" y="3847401"/>
                </a:lnTo>
                <a:cubicBezTo>
                  <a:pt x="5419168" y="3848505"/>
                  <a:pt x="5417769" y="3851745"/>
                  <a:pt x="5418874" y="3854616"/>
                </a:cubicBezTo>
                <a:cubicBezTo>
                  <a:pt x="5419757" y="3856825"/>
                  <a:pt x="5421892" y="3858224"/>
                  <a:pt x="5424101" y="3858150"/>
                </a:cubicBezTo>
                <a:cubicBezTo>
                  <a:pt x="5424837" y="3858150"/>
                  <a:pt x="5425500" y="3858077"/>
                  <a:pt x="5426089" y="3857782"/>
                </a:cubicBezTo>
                <a:close/>
                <a:moveTo>
                  <a:pt x="5483441" y="3835474"/>
                </a:moveTo>
                <a:lnTo>
                  <a:pt x="5540499" y="3801239"/>
                </a:lnTo>
                <a:cubicBezTo>
                  <a:pt x="5543150" y="3799620"/>
                  <a:pt x="5544033" y="3796233"/>
                  <a:pt x="5542413" y="3793583"/>
                </a:cubicBezTo>
                <a:cubicBezTo>
                  <a:pt x="5540794" y="3790932"/>
                  <a:pt x="5537333" y="3790122"/>
                  <a:pt x="5534757" y="3791668"/>
                </a:cubicBezTo>
                <a:lnTo>
                  <a:pt x="5477699" y="3825903"/>
                </a:lnTo>
                <a:cubicBezTo>
                  <a:pt x="5475048" y="3827523"/>
                  <a:pt x="5474165" y="3830910"/>
                  <a:pt x="5475784" y="3833560"/>
                </a:cubicBezTo>
                <a:cubicBezTo>
                  <a:pt x="5476815" y="3835327"/>
                  <a:pt x="5478730" y="3836284"/>
                  <a:pt x="5480570" y="3836284"/>
                </a:cubicBezTo>
                <a:cubicBezTo>
                  <a:pt x="5481601" y="3836210"/>
                  <a:pt x="5482558" y="3835990"/>
                  <a:pt x="5483441" y="3835474"/>
                </a:cubicBezTo>
                <a:close/>
                <a:moveTo>
                  <a:pt x="5541162" y="3800724"/>
                </a:moveTo>
                <a:lnTo>
                  <a:pt x="5598220" y="3754636"/>
                </a:lnTo>
                <a:cubicBezTo>
                  <a:pt x="5600576" y="3752722"/>
                  <a:pt x="5601018" y="3749188"/>
                  <a:pt x="5599030" y="3746758"/>
                </a:cubicBezTo>
                <a:cubicBezTo>
                  <a:pt x="5597115" y="3744402"/>
                  <a:pt x="5593582" y="3744034"/>
                  <a:pt x="5591152" y="3745948"/>
                </a:cubicBezTo>
                <a:lnTo>
                  <a:pt x="5534094" y="3792036"/>
                </a:lnTo>
                <a:cubicBezTo>
                  <a:pt x="5531738" y="3793951"/>
                  <a:pt x="5531296" y="3797484"/>
                  <a:pt x="5533284" y="3799914"/>
                </a:cubicBezTo>
                <a:cubicBezTo>
                  <a:pt x="5534389" y="3801313"/>
                  <a:pt x="5536008" y="3801975"/>
                  <a:pt x="5537628" y="3801975"/>
                </a:cubicBezTo>
                <a:cubicBezTo>
                  <a:pt x="5538880" y="3801975"/>
                  <a:pt x="5540131" y="3801607"/>
                  <a:pt x="5541162" y="3800724"/>
                </a:cubicBezTo>
                <a:close/>
                <a:moveTo>
                  <a:pt x="5598662" y="3754268"/>
                </a:moveTo>
                <a:lnTo>
                  <a:pt x="5655130" y="3696989"/>
                </a:lnTo>
                <a:cubicBezTo>
                  <a:pt x="5657266" y="3694780"/>
                  <a:pt x="5657266" y="3691246"/>
                  <a:pt x="5655057" y="3689111"/>
                </a:cubicBezTo>
                <a:cubicBezTo>
                  <a:pt x="5652848" y="3686976"/>
                  <a:pt x="5649314" y="3686976"/>
                  <a:pt x="5647179" y="3689185"/>
                </a:cubicBezTo>
                <a:lnTo>
                  <a:pt x="5590710" y="3746464"/>
                </a:lnTo>
                <a:cubicBezTo>
                  <a:pt x="5588575" y="3748672"/>
                  <a:pt x="5588575" y="3752206"/>
                  <a:pt x="5590784" y="3754341"/>
                </a:cubicBezTo>
                <a:cubicBezTo>
                  <a:pt x="5591888" y="3755446"/>
                  <a:pt x="5593287" y="3755961"/>
                  <a:pt x="5594759" y="3755961"/>
                </a:cubicBezTo>
                <a:cubicBezTo>
                  <a:pt x="5596158" y="3755887"/>
                  <a:pt x="5597557" y="3755372"/>
                  <a:pt x="5598662" y="3754268"/>
                </a:cubicBezTo>
                <a:close/>
                <a:moveTo>
                  <a:pt x="5655498" y="3696547"/>
                </a:moveTo>
                <a:lnTo>
                  <a:pt x="5710790" y="3628666"/>
                </a:lnTo>
                <a:cubicBezTo>
                  <a:pt x="5712704" y="3626310"/>
                  <a:pt x="5712336" y="3622777"/>
                  <a:pt x="5709980" y="3620789"/>
                </a:cubicBezTo>
                <a:cubicBezTo>
                  <a:pt x="5707624" y="3618875"/>
                  <a:pt x="5704090" y="3619169"/>
                  <a:pt x="5702102" y="3621599"/>
                </a:cubicBezTo>
                <a:lnTo>
                  <a:pt x="5646811" y="3689479"/>
                </a:lnTo>
                <a:cubicBezTo>
                  <a:pt x="5644897" y="3691835"/>
                  <a:pt x="5645265" y="3695369"/>
                  <a:pt x="5647621" y="3697357"/>
                </a:cubicBezTo>
                <a:cubicBezTo>
                  <a:pt x="5648652" y="3698241"/>
                  <a:pt x="5649903" y="3698609"/>
                  <a:pt x="5651155" y="3698609"/>
                </a:cubicBezTo>
                <a:cubicBezTo>
                  <a:pt x="5652774" y="3698609"/>
                  <a:pt x="5654394" y="3697872"/>
                  <a:pt x="5655498" y="3696547"/>
                </a:cubicBezTo>
                <a:close/>
                <a:moveTo>
                  <a:pt x="5710937" y="3628372"/>
                </a:moveTo>
                <a:lnTo>
                  <a:pt x="5766302" y="3551951"/>
                </a:lnTo>
                <a:cubicBezTo>
                  <a:pt x="5768142" y="3549448"/>
                  <a:pt x="5767553" y="3545988"/>
                  <a:pt x="5765050" y="3544147"/>
                </a:cubicBezTo>
                <a:cubicBezTo>
                  <a:pt x="5762547" y="3542307"/>
                  <a:pt x="5759086" y="3542896"/>
                  <a:pt x="5757246" y="3545399"/>
                </a:cubicBezTo>
                <a:lnTo>
                  <a:pt x="5701881" y="3621820"/>
                </a:lnTo>
                <a:cubicBezTo>
                  <a:pt x="5700041" y="3624323"/>
                  <a:pt x="5700630" y="3627783"/>
                  <a:pt x="5703133" y="3629624"/>
                </a:cubicBezTo>
                <a:cubicBezTo>
                  <a:pt x="5704164" y="3630360"/>
                  <a:pt x="5705268" y="3630728"/>
                  <a:pt x="5706446" y="3630654"/>
                </a:cubicBezTo>
                <a:cubicBezTo>
                  <a:pt x="5708213" y="3630654"/>
                  <a:pt x="5709906" y="3629918"/>
                  <a:pt x="5710937" y="3628372"/>
                </a:cubicBezTo>
                <a:close/>
                <a:moveTo>
                  <a:pt x="5766449" y="3551878"/>
                </a:moveTo>
                <a:lnTo>
                  <a:pt x="5823212" y="3469272"/>
                </a:lnTo>
                <a:cubicBezTo>
                  <a:pt x="5824979" y="3466769"/>
                  <a:pt x="5824317" y="3463235"/>
                  <a:pt x="5821740" y="3461542"/>
                </a:cubicBezTo>
                <a:cubicBezTo>
                  <a:pt x="5819237" y="3459849"/>
                  <a:pt x="5815776" y="3460437"/>
                  <a:pt x="5814009" y="3463014"/>
                </a:cubicBezTo>
                <a:lnTo>
                  <a:pt x="5757246" y="3545620"/>
                </a:lnTo>
                <a:cubicBezTo>
                  <a:pt x="5755479" y="3548123"/>
                  <a:pt x="5756142" y="3551657"/>
                  <a:pt x="5758718" y="3553350"/>
                </a:cubicBezTo>
                <a:cubicBezTo>
                  <a:pt x="5759675" y="3554013"/>
                  <a:pt x="5760780" y="3554307"/>
                  <a:pt x="5761884" y="3554307"/>
                </a:cubicBezTo>
                <a:cubicBezTo>
                  <a:pt x="5763651" y="3554307"/>
                  <a:pt x="5765345" y="3553424"/>
                  <a:pt x="5766449" y="3551878"/>
                </a:cubicBezTo>
                <a:close/>
                <a:moveTo>
                  <a:pt x="5823212" y="3469272"/>
                </a:moveTo>
                <a:lnTo>
                  <a:pt x="5882847" y="3382618"/>
                </a:lnTo>
                <a:cubicBezTo>
                  <a:pt x="5884614" y="3380115"/>
                  <a:pt x="5883951" y="3376581"/>
                  <a:pt x="5881375" y="3374887"/>
                </a:cubicBezTo>
                <a:cubicBezTo>
                  <a:pt x="5878871" y="3373194"/>
                  <a:pt x="5875411" y="3373783"/>
                  <a:pt x="5873644" y="3376360"/>
                </a:cubicBezTo>
                <a:lnTo>
                  <a:pt x="5814009" y="3463014"/>
                </a:lnTo>
                <a:cubicBezTo>
                  <a:pt x="5812243" y="3465517"/>
                  <a:pt x="5812905" y="3469051"/>
                  <a:pt x="5815482" y="3470745"/>
                </a:cubicBezTo>
                <a:cubicBezTo>
                  <a:pt x="5816439" y="3471407"/>
                  <a:pt x="5817543" y="3471702"/>
                  <a:pt x="5818648" y="3471702"/>
                </a:cubicBezTo>
                <a:cubicBezTo>
                  <a:pt x="5820415" y="3471628"/>
                  <a:pt x="5822108" y="3470818"/>
                  <a:pt x="5823212" y="3469272"/>
                </a:cubicBezTo>
                <a:close/>
                <a:moveTo>
                  <a:pt x="5882774" y="3382691"/>
                </a:moveTo>
                <a:lnTo>
                  <a:pt x="5946825" y="3294123"/>
                </a:lnTo>
                <a:cubicBezTo>
                  <a:pt x="5948592" y="3291620"/>
                  <a:pt x="5948077" y="3288159"/>
                  <a:pt x="5945574" y="3286319"/>
                </a:cubicBezTo>
                <a:cubicBezTo>
                  <a:pt x="5943144" y="3284552"/>
                  <a:pt x="5939611" y="3285067"/>
                  <a:pt x="5937770" y="3287570"/>
                </a:cubicBezTo>
                <a:lnTo>
                  <a:pt x="5873718" y="3376139"/>
                </a:lnTo>
                <a:cubicBezTo>
                  <a:pt x="5871951" y="3378642"/>
                  <a:pt x="5872466" y="3382102"/>
                  <a:pt x="5874969" y="3383943"/>
                </a:cubicBezTo>
                <a:cubicBezTo>
                  <a:pt x="5876000" y="3384679"/>
                  <a:pt x="5877105" y="3384974"/>
                  <a:pt x="5878282" y="3384974"/>
                </a:cubicBezTo>
                <a:cubicBezTo>
                  <a:pt x="5880049" y="3384974"/>
                  <a:pt x="5881743" y="3384164"/>
                  <a:pt x="5882774" y="3382691"/>
                </a:cubicBezTo>
                <a:close/>
                <a:moveTo>
                  <a:pt x="5946825" y="3294123"/>
                </a:moveTo>
                <a:lnTo>
                  <a:pt x="6013823" y="3204376"/>
                </a:lnTo>
                <a:cubicBezTo>
                  <a:pt x="6015663" y="3201947"/>
                  <a:pt x="6015148" y="3198413"/>
                  <a:pt x="6012718" y="3196572"/>
                </a:cubicBezTo>
                <a:cubicBezTo>
                  <a:pt x="6010289" y="3194731"/>
                  <a:pt x="6006755" y="3195247"/>
                  <a:pt x="6004914" y="3197676"/>
                </a:cubicBezTo>
                <a:lnTo>
                  <a:pt x="5937917" y="3287423"/>
                </a:lnTo>
                <a:cubicBezTo>
                  <a:pt x="5936077" y="3289853"/>
                  <a:pt x="5936592" y="3293386"/>
                  <a:pt x="5939021" y="3295227"/>
                </a:cubicBezTo>
                <a:cubicBezTo>
                  <a:pt x="5940052" y="3295963"/>
                  <a:pt x="5941230" y="3296332"/>
                  <a:pt x="5942408" y="3296332"/>
                </a:cubicBezTo>
                <a:cubicBezTo>
                  <a:pt x="5944028" y="3296405"/>
                  <a:pt x="5945721" y="3295595"/>
                  <a:pt x="5946825" y="3294123"/>
                </a:cubicBezTo>
                <a:close/>
                <a:moveTo>
                  <a:pt x="6013749" y="3204450"/>
                </a:moveTo>
                <a:lnTo>
                  <a:pt x="6082145" y="3114335"/>
                </a:lnTo>
                <a:cubicBezTo>
                  <a:pt x="6083986" y="3111905"/>
                  <a:pt x="6083544" y="3108372"/>
                  <a:pt x="6081041" y="3106531"/>
                </a:cubicBezTo>
                <a:cubicBezTo>
                  <a:pt x="6078611" y="3104690"/>
                  <a:pt x="6075077" y="3105132"/>
                  <a:pt x="6073237" y="3107635"/>
                </a:cubicBezTo>
                <a:lnTo>
                  <a:pt x="6004841" y="3197750"/>
                </a:lnTo>
                <a:cubicBezTo>
                  <a:pt x="6003000" y="3200180"/>
                  <a:pt x="6003442" y="3203713"/>
                  <a:pt x="6005945" y="3205554"/>
                </a:cubicBezTo>
                <a:cubicBezTo>
                  <a:pt x="6006976" y="3206290"/>
                  <a:pt x="6008154" y="3206658"/>
                  <a:pt x="6009331" y="3206658"/>
                </a:cubicBezTo>
                <a:cubicBezTo>
                  <a:pt x="6011025" y="3206658"/>
                  <a:pt x="6012645" y="3205849"/>
                  <a:pt x="6013749" y="3204450"/>
                </a:cubicBezTo>
                <a:close/>
                <a:moveTo>
                  <a:pt x="6082292" y="3114114"/>
                </a:moveTo>
                <a:lnTo>
                  <a:pt x="6147228" y="3019435"/>
                </a:lnTo>
                <a:cubicBezTo>
                  <a:pt x="6148995" y="3016858"/>
                  <a:pt x="6148332" y="3013397"/>
                  <a:pt x="6145755" y="3011704"/>
                </a:cubicBezTo>
                <a:cubicBezTo>
                  <a:pt x="6143252" y="3009937"/>
                  <a:pt x="6139718" y="3010600"/>
                  <a:pt x="6138025" y="3013177"/>
                </a:cubicBezTo>
                <a:lnTo>
                  <a:pt x="6073089" y="3107856"/>
                </a:lnTo>
                <a:cubicBezTo>
                  <a:pt x="6071323" y="3110433"/>
                  <a:pt x="6071985" y="3113893"/>
                  <a:pt x="6074562" y="3115586"/>
                </a:cubicBezTo>
                <a:cubicBezTo>
                  <a:pt x="6075519" y="3116249"/>
                  <a:pt x="6076623" y="3116544"/>
                  <a:pt x="6077728" y="3116544"/>
                </a:cubicBezTo>
                <a:cubicBezTo>
                  <a:pt x="6079421" y="3116470"/>
                  <a:pt x="6081188" y="3115660"/>
                  <a:pt x="6082292" y="3114114"/>
                </a:cubicBezTo>
                <a:close/>
                <a:moveTo>
                  <a:pt x="6147449" y="3018919"/>
                </a:moveTo>
                <a:lnTo>
                  <a:pt x="6203844" y="2915405"/>
                </a:lnTo>
                <a:cubicBezTo>
                  <a:pt x="6205317" y="2912681"/>
                  <a:pt x="6204360" y="2909294"/>
                  <a:pt x="6201636" y="2907822"/>
                </a:cubicBezTo>
                <a:cubicBezTo>
                  <a:pt x="6198911" y="2906349"/>
                  <a:pt x="6195525" y="2907307"/>
                  <a:pt x="6194052" y="2910031"/>
                </a:cubicBezTo>
                <a:lnTo>
                  <a:pt x="6137657" y="3013545"/>
                </a:lnTo>
                <a:cubicBezTo>
                  <a:pt x="6136185" y="3016269"/>
                  <a:pt x="6137215" y="3019655"/>
                  <a:pt x="6139866" y="3021128"/>
                </a:cubicBezTo>
                <a:cubicBezTo>
                  <a:pt x="6140749" y="3021570"/>
                  <a:pt x="6141633" y="3021791"/>
                  <a:pt x="6142590" y="3021791"/>
                </a:cubicBezTo>
                <a:cubicBezTo>
                  <a:pt x="6144578" y="3021791"/>
                  <a:pt x="6146492" y="3020760"/>
                  <a:pt x="6147449" y="3018919"/>
                </a:cubicBezTo>
                <a:close/>
                <a:moveTo>
                  <a:pt x="6203844" y="2915479"/>
                </a:moveTo>
                <a:lnTo>
                  <a:pt x="6261344" y="2814100"/>
                </a:lnTo>
                <a:cubicBezTo>
                  <a:pt x="6262890" y="2811449"/>
                  <a:pt x="6261933" y="2807989"/>
                  <a:pt x="6259209" y="2806516"/>
                </a:cubicBezTo>
                <a:cubicBezTo>
                  <a:pt x="6256485" y="2804970"/>
                  <a:pt x="6253098" y="2805927"/>
                  <a:pt x="6251626" y="2808651"/>
                </a:cubicBezTo>
                <a:lnTo>
                  <a:pt x="6194126" y="2910031"/>
                </a:lnTo>
                <a:cubicBezTo>
                  <a:pt x="6192580" y="2912681"/>
                  <a:pt x="6193537" y="2916141"/>
                  <a:pt x="6196261" y="2917614"/>
                </a:cubicBezTo>
                <a:cubicBezTo>
                  <a:pt x="6197144" y="2918129"/>
                  <a:pt x="6198101" y="2918350"/>
                  <a:pt x="6199059" y="2918350"/>
                </a:cubicBezTo>
                <a:cubicBezTo>
                  <a:pt x="6200973" y="2918276"/>
                  <a:pt x="6202813" y="2917246"/>
                  <a:pt x="6203844" y="2915479"/>
                </a:cubicBezTo>
                <a:close/>
                <a:moveTo>
                  <a:pt x="6260902" y="2814762"/>
                </a:moveTo>
                <a:lnTo>
                  <a:pt x="6329445" y="2726635"/>
                </a:lnTo>
                <a:cubicBezTo>
                  <a:pt x="6331360" y="2724206"/>
                  <a:pt x="6330918" y="2720672"/>
                  <a:pt x="6328488" y="2718831"/>
                </a:cubicBezTo>
                <a:cubicBezTo>
                  <a:pt x="6326059" y="2716991"/>
                  <a:pt x="6322599" y="2717359"/>
                  <a:pt x="6320684" y="2719788"/>
                </a:cubicBezTo>
                <a:lnTo>
                  <a:pt x="6252141" y="2807915"/>
                </a:lnTo>
                <a:cubicBezTo>
                  <a:pt x="6250227" y="2810345"/>
                  <a:pt x="6250669" y="2813879"/>
                  <a:pt x="6253098" y="2815719"/>
                </a:cubicBezTo>
                <a:cubicBezTo>
                  <a:pt x="6254129" y="2816529"/>
                  <a:pt x="6255381" y="2816897"/>
                  <a:pt x="6256558" y="2816897"/>
                </a:cubicBezTo>
                <a:cubicBezTo>
                  <a:pt x="6258178" y="2816897"/>
                  <a:pt x="6259798" y="2816161"/>
                  <a:pt x="6260902" y="2814762"/>
                </a:cubicBezTo>
                <a:close/>
                <a:moveTo>
                  <a:pt x="6328783" y="2727224"/>
                </a:moveTo>
                <a:lnTo>
                  <a:pt x="6407560" y="2653380"/>
                </a:lnTo>
                <a:cubicBezTo>
                  <a:pt x="6409842" y="2651245"/>
                  <a:pt x="6409916" y="2647711"/>
                  <a:pt x="6407854" y="2645502"/>
                </a:cubicBezTo>
                <a:cubicBezTo>
                  <a:pt x="6405793" y="2643220"/>
                  <a:pt x="6402185" y="2643147"/>
                  <a:pt x="6399977" y="2645208"/>
                </a:cubicBezTo>
                <a:lnTo>
                  <a:pt x="6321200" y="2719052"/>
                </a:lnTo>
                <a:cubicBezTo>
                  <a:pt x="6318917" y="2721187"/>
                  <a:pt x="6318844" y="2724721"/>
                  <a:pt x="6320905" y="2726930"/>
                </a:cubicBezTo>
                <a:cubicBezTo>
                  <a:pt x="6322009" y="2728108"/>
                  <a:pt x="6323482" y="2728697"/>
                  <a:pt x="6325028" y="2728697"/>
                </a:cubicBezTo>
                <a:cubicBezTo>
                  <a:pt x="6326427" y="2728697"/>
                  <a:pt x="6327752" y="2728255"/>
                  <a:pt x="6328783" y="2727224"/>
                </a:cubicBezTo>
                <a:close/>
                <a:moveTo>
                  <a:pt x="6406897" y="2653969"/>
                </a:moveTo>
                <a:lnTo>
                  <a:pt x="6495171" y="2595512"/>
                </a:lnTo>
                <a:cubicBezTo>
                  <a:pt x="6497748" y="2593819"/>
                  <a:pt x="6498411" y="2590359"/>
                  <a:pt x="6496717" y="2587782"/>
                </a:cubicBezTo>
                <a:cubicBezTo>
                  <a:pt x="6495024" y="2585205"/>
                  <a:pt x="6491563" y="2584542"/>
                  <a:pt x="6488987" y="2586236"/>
                </a:cubicBezTo>
                <a:lnTo>
                  <a:pt x="6400713" y="2644693"/>
                </a:lnTo>
                <a:cubicBezTo>
                  <a:pt x="6398136" y="2646386"/>
                  <a:pt x="6397473" y="2649846"/>
                  <a:pt x="6399166" y="2652423"/>
                </a:cubicBezTo>
                <a:cubicBezTo>
                  <a:pt x="6400271" y="2654043"/>
                  <a:pt x="6402038" y="2654926"/>
                  <a:pt x="6403878" y="2654926"/>
                </a:cubicBezTo>
                <a:cubicBezTo>
                  <a:pt x="6404909" y="2654853"/>
                  <a:pt x="6405940" y="2654558"/>
                  <a:pt x="6406897" y="2653969"/>
                </a:cubicBezTo>
                <a:close/>
                <a:moveTo>
                  <a:pt x="6494435" y="2595954"/>
                </a:moveTo>
                <a:lnTo>
                  <a:pt x="6591470" y="2551559"/>
                </a:lnTo>
                <a:cubicBezTo>
                  <a:pt x="6594268" y="2550308"/>
                  <a:pt x="6595520" y="2546995"/>
                  <a:pt x="6594194" y="2544197"/>
                </a:cubicBezTo>
                <a:cubicBezTo>
                  <a:pt x="6592943" y="2541399"/>
                  <a:pt x="6589556" y="2540148"/>
                  <a:pt x="6586832" y="2541473"/>
                </a:cubicBezTo>
                <a:lnTo>
                  <a:pt x="6489796" y="2585868"/>
                </a:lnTo>
                <a:cubicBezTo>
                  <a:pt x="6486999" y="2587119"/>
                  <a:pt x="6485747" y="2590432"/>
                  <a:pt x="6487072" y="2593230"/>
                </a:cubicBezTo>
                <a:cubicBezTo>
                  <a:pt x="6488030" y="2595291"/>
                  <a:pt x="6490091" y="2596469"/>
                  <a:pt x="6492152" y="2596469"/>
                </a:cubicBezTo>
                <a:cubicBezTo>
                  <a:pt x="6492889" y="2596469"/>
                  <a:pt x="6493699" y="2596249"/>
                  <a:pt x="6494435" y="2595954"/>
                </a:cubicBezTo>
                <a:close/>
                <a:moveTo>
                  <a:pt x="6590734" y="2551780"/>
                </a:moveTo>
                <a:lnTo>
                  <a:pt x="6695500" y="2519901"/>
                </a:lnTo>
                <a:cubicBezTo>
                  <a:pt x="6698445" y="2519018"/>
                  <a:pt x="6700064" y="2515926"/>
                  <a:pt x="6699181" y="2512907"/>
                </a:cubicBezTo>
                <a:cubicBezTo>
                  <a:pt x="6698297" y="2509962"/>
                  <a:pt x="6695205" y="2508342"/>
                  <a:pt x="6692187" y="2509226"/>
                </a:cubicBezTo>
                <a:lnTo>
                  <a:pt x="6587421" y="2541105"/>
                </a:lnTo>
                <a:cubicBezTo>
                  <a:pt x="6584476" y="2541988"/>
                  <a:pt x="6582856" y="2545080"/>
                  <a:pt x="6583740" y="2548099"/>
                </a:cubicBezTo>
                <a:cubicBezTo>
                  <a:pt x="6584476" y="2550528"/>
                  <a:pt x="6586685" y="2552075"/>
                  <a:pt x="6589114" y="2552075"/>
                </a:cubicBezTo>
                <a:cubicBezTo>
                  <a:pt x="6589703" y="2552001"/>
                  <a:pt x="6590219" y="2551927"/>
                  <a:pt x="6590734" y="2551780"/>
                </a:cubicBezTo>
                <a:close/>
                <a:moveTo>
                  <a:pt x="6694911" y="2520049"/>
                </a:moveTo>
                <a:lnTo>
                  <a:pt x="6806524" y="2499213"/>
                </a:lnTo>
                <a:cubicBezTo>
                  <a:pt x="6809542" y="2498624"/>
                  <a:pt x="6811530" y="2495753"/>
                  <a:pt x="6811014" y="2492734"/>
                </a:cubicBezTo>
                <a:cubicBezTo>
                  <a:pt x="6810426" y="2489716"/>
                  <a:pt x="6807481" y="2487728"/>
                  <a:pt x="6804536" y="2488243"/>
                </a:cubicBezTo>
                <a:lnTo>
                  <a:pt x="6692923" y="2509079"/>
                </a:lnTo>
                <a:cubicBezTo>
                  <a:pt x="6689904" y="2509668"/>
                  <a:pt x="6687917" y="2512539"/>
                  <a:pt x="6688432" y="2515557"/>
                </a:cubicBezTo>
                <a:cubicBezTo>
                  <a:pt x="6688948" y="2518281"/>
                  <a:pt x="6691303" y="2520122"/>
                  <a:pt x="6693954" y="2520122"/>
                </a:cubicBezTo>
                <a:cubicBezTo>
                  <a:pt x="6694248" y="2520122"/>
                  <a:pt x="6694616" y="2520122"/>
                  <a:pt x="6694911" y="2520049"/>
                </a:cubicBezTo>
                <a:close/>
                <a:moveTo>
                  <a:pt x="6806008" y="2499287"/>
                </a:moveTo>
                <a:lnTo>
                  <a:pt x="6923364" y="2487875"/>
                </a:lnTo>
                <a:cubicBezTo>
                  <a:pt x="6926456" y="2487581"/>
                  <a:pt x="6928665" y="2484857"/>
                  <a:pt x="6928370" y="2481764"/>
                </a:cubicBezTo>
                <a:cubicBezTo>
                  <a:pt x="6928076" y="2478672"/>
                  <a:pt x="6925352" y="2476537"/>
                  <a:pt x="6922259" y="2476758"/>
                </a:cubicBezTo>
                <a:lnTo>
                  <a:pt x="6804904" y="2488170"/>
                </a:lnTo>
                <a:cubicBezTo>
                  <a:pt x="6801812" y="2488464"/>
                  <a:pt x="6799603" y="2491188"/>
                  <a:pt x="6799897" y="2494280"/>
                </a:cubicBezTo>
                <a:cubicBezTo>
                  <a:pt x="6800192" y="2497152"/>
                  <a:pt x="6802621" y="2499360"/>
                  <a:pt x="6805493" y="2499287"/>
                </a:cubicBezTo>
                <a:cubicBezTo>
                  <a:pt x="6805714" y="2499287"/>
                  <a:pt x="6805861" y="2499287"/>
                  <a:pt x="6806008" y="2499287"/>
                </a:cubicBezTo>
                <a:close/>
                <a:moveTo>
                  <a:pt x="6922996" y="2487875"/>
                </a:moveTo>
                <a:lnTo>
                  <a:pt x="7042118" y="2484341"/>
                </a:lnTo>
                <a:cubicBezTo>
                  <a:pt x="7045210" y="2484268"/>
                  <a:pt x="7047640" y="2481691"/>
                  <a:pt x="7047492" y="2478599"/>
                </a:cubicBezTo>
                <a:cubicBezTo>
                  <a:pt x="7047418" y="2475580"/>
                  <a:pt x="7044916" y="2473151"/>
                  <a:pt x="7041897" y="2473224"/>
                </a:cubicBezTo>
                <a:cubicBezTo>
                  <a:pt x="7041823" y="2473224"/>
                  <a:pt x="7041823" y="2473224"/>
                  <a:pt x="7041750" y="2473224"/>
                </a:cubicBezTo>
                <a:lnTo>
                  <a:pt x="6922628" y="2476758"/>
                </a:lnTo>
                <a:cubicBezTo>
                  <a:pt x="6919535" y="2476832"/>
                  <a:pt x="6917106" y="2479408"/>
                  <a:pt x="6917253" y="2482501"/>
                </a:cubicBezTo>
                <a:cubicBezTo>
                  <a:pt x="6917326" y="2485519"/>
                  <a:pt x="6919830" y="2487949"/>
                  <a:pt x="6922848" y="2487875"/>
                </a:cubicBezTo>
                <a:cubicBezTo>
                  <a:pt x="6922922" y="2487875"/>
                  <a:pt x="6922922" y="2487875"/>
                  <a:pt x="6922996" y="2487875"/>
                </a:cubicBezTo>
                <a:close/>
                <a:moveTo>
                  <a:pt x="7164332" y="2481396"/>
                </a:moveTo>
                <a:cubicBezTo>
                  <a:pt x="7164406" y="2478304"/>
                  <a:pt x="7161977" y="2475727"/>
                  <a:pt x="7158884" y="2475727"/>
                </a:cubicBezTo>
                <a:lnTo>
                  <a:pt x="7042044" y="2473224"/>
                </a:lnTo>
                <a:cubicBezTo>
                  <a:pt x="7038878" y="2473224"/>
                  <a:pt x="7036375" y="2475580"/>
                  <a:pt x="7036375" y="2478672"/>
                </a:cubicBezTo>
                <a:cubicBezTo>
                  <a:pt x="7036302" y="2481764"/>
                  <a:pt x="7038731" y="2484341"/>
                  <a:pt x="7041823" y="2484341"/>
                </a:cubicBezTo>
                <a:lnTo>
                  <a:pt x="7158663" y="2486844"/>
                </a:lnTo>
                <a:cubicBezTo>
                  <a:pt x="7158737" y="2486844"/>
                  <a:pt x="7158737" y="2486844"/>
                  <a:pt x="7158810" y="2486844"/>
                </a:cubicBezTo>
                <a:cubicBezTo>
                  <a:pt x="7161829" y="2486844"/>
                  <a:pt x="7164259" y="2484415"/>
                  <a:pt x="7164332" y="2481396"/>
                </a:cubicBezTo>
                <a:close/>
                <a:moveTo>
                  <a:pt x="7275062" y="2488464"/>
                </a:moveTo>
                <a:cubicBezTo>
                  <a:pt x="7275282" y="2485372"/>
                  <a:pt x="7272926" y="2482722"/>
                  <a:pt x="7269834" y="2482574"/>
                </a:cubicBezTo>
                <a:lnTo>
                  <a:pt x="7159105" y="2475727"/>
                </a:lnTo>
                <a:cubicBezTo>
                  <a:pt x="7156013" y="2475433"/>
                  <a:pt x="7153362" y="2477862"/>
                  <a:pt x="7153215" y="2480955"/>
                </a:cubicBezTo>
                <a:cubicBezTo>
                  <a:pt x="7152994" y="2484047"/>
                  <a:pt x="7155350" y="2486697"/>
                  <a:pt x="7158442" y="2486844"/>
                </a:cubicBezTo>
                <a:lnTo>
                  <a:pt x="7269172" y="2493691"/>
                </a:lnTo>
                <a:cubicBezTo>
                  <a:pt x="7269319" y="2493691"/>
                  <a:pt x="7269466" y="2493691"/>
                  <a:pt x="7269540" y="2493691"/>
                </a:cubicBezTo>
                <a:cubicBezTo>
                  <a:pt x="7272411" y="2493691"/>
                  <a:pt x="7274841" y="2491409"/>
                  <a:pt x="7275062" y="2488464"/>
                </a:cubicBezTo>
                <a:close/>
                <a:moveTo>
                  <a:pt x="7375704" y="2498035"/>
                </a:moveTo>
                <a:cubicBezTo>
                  <a:pt x="7375999" y="2494943"/>
                  <a:pt x="7373716" y="2492292"/>
                  <a:pt x="7370698" y="2491998"/>
                </a:cubicBezTo>
                <a:lnTo>
                  <a:pt x="7269982" y="2482574"/>
                </a:lnTo>
                <a:cubicBezTo>
                  <a:pt x="7267037" y="2482280"/>
                  <a:pt x="7264239" y="2484562"/>
                  <a:pt x="7263944" y="2487581"/>
                </a:cubicBezTo>
                <a:cubicBezTo>
                  <a:pt x="7263650" y="2490673"/>
                  <a:pt x="7265932" y="2493323"/>
                  <a:pt x="7268951" y="2493618"/>
                </a:cubicBezTo>
                <a:lnTo>
                  <a:pt x="7369667" y="2503042"/>
                </a:lnTo>
                <a:cubicBezTo>
                  <a:pt x="7369888" y="2503042"/>
                  <a:pt x="7370035" y="2503042"/>
                  <a:pt x="7370256" y="2503042"/>
                </a:cubicBezTo>
                <a:cubicBezTo>
                  <a:pt x="7373054" y="2503115"/>
                  <a:pt x="7375484" y="2500906"/>
                  <a:pt x="7375704" y="2498035"/>
                </a:cubicBezTo>
                <a:close/>
                <a:moveTo>
                  <a:pt x="7464200" y="2512097"/>
                </a:moveTo>
                <a:cubicBezTo>
                  <a:pt x="7464715" y="2509079"/>
                  <a:pt x="7462580" y="2506207"/>
                  <a:pt x="7459561" y="2505766"/>
                </a:cubicBezTo>
                <a:lnTo>
                  <a:pt x="7371066" y="2491998"/>
                </a:lnTo>
                <a:cubicBezTo>
                  <a:pt x="7368048" y="2491483"/>
                  <a:pt x="7365176" y="2493618"/>
                  <a:pt x="7364735" y="2496636"/>
                </a:cubicBezTo>
                <a:cubicBezTo>
                  <a:pt x="7364219" y="2499655"/>
                  <a:pt x="7366354" y="2502526"/>
                  <a:pt x="7369373" y="2502968"/>
                </a:cubicBezTo>
                <a:lnTo>
                  <a:pt x="7457868" y="2516735"/>
                </a:lnTo>
                <a:cubicBezTo>
                  <a:pt x="7458163" y="2516809"/>
                  <a:pt x="7458457" y="2516809"/>
                  <a:pt x="7458752" y="2516809"/>
                </a:cubicBezTo>
                <a:cubicBezTo>
                  <a:pt x="7461476" y="2516809"/>
                  <a:pt x="7463758" y="2514821"/>
                  <a:pt x="7464200" y="2512097"/>
                </a:cubicBezTo>
                <a:close/>
                <a:moveTo>
                  <a:pt x="7538338" y="2532417"/>
                </a:moveTo>
                <a:cubicBezTo>
                  <a:pt x="7539148" y="2529472"/>
                  <a:pt x="7537381" y="2526380"/>
                  <a:pt x="7534362" y="2525570"/>
                </a:cubicBezTo>
                <a:lnTo>
                  <a:pt x="7460150" y="2505839"/>
                </a:lnTo>
                <a:cubicBezTo>
                  <a:pt x="7457132" y="2505103"/>
                  <a:pt x="7454113" y="2506796"/>
                  <a:pt x="7453303" y="2509815"/>
                </a:cubicBezTo>
                <a:cubicBezTo>
                  <a:pt x="7452493" y="2512760"/>
                  <a:pt x="7454260" y="2515852"/>
                  <a:pt x="7457279" y="2516662"/>
                </a:cubicBezTo>
                <a:lnTo>
                  <a:pt x="7531491" y="2536393"/>
                </a:lnTo>
                <a:cubicBezTo>
                  <a:pt x="7532006" y="2536540"/>
                  <a:pt x="7532448" y="2536614"/>
                  <a:pt x="7532963" y="2536614"/>
                </a:cubicBezTo>
                <a:cubicBezTo>
                  <a:pt x="7535393" y="2536540"/>
                  <a:pt x="7537675" y="2534920"/>
                  <a:pt x="7538338" y="2532417"/>
                </a:cubicBezTo>
                <a:close/>
                <a:moveTo>
                  <a:pt x="7595911" y="2560909"/>
                </a:moveTo>
                <a:cubicBezTo>
                  <a:pt x="7597237" y="2558112"/>
                  <a:pt x="7596059" y="2554799"/>
                  <a:pt x="7593261" y="2553473"/>
                </a:cubicBezTo>
                <a:lnTo>
                  <a:pt x="7535319" y="2526012"/>
                </a:lnTo>
                <a:cubicBezTo>
                  <a:pt x="7532522" y="2524687"/>
                  <a:pt x="7529209" y="2525865"/>
                  <a:pt x="7527883" y="2528662"/>
                </a:cubicBezTo>
                <a:cubicBezTo>
                  <a:pt x="7526558" y="2531460"/>
                  <a:pt x="7527737" y="2534773"/>
                  <a:pt x="7530534" y="2536098"/>
                </a:cubicBezTo>
                <a:lnTo>
                  <a:pt x="7588475" y="2563560"/>
                </a:lnTo>
                <a:cubicBezTo>
                  <a:pt x="7589285" y="2563928"/>
                  <a:pt x="7590096" y="2564075"/>
                  <a:pt x="7590905" y="2564075"/>
                </a:cubicBezTo>
                <a:cubicBezTo>
                  <a:pt x="7592966" y="2564075"/>
                  <a:pt x="7594954" y="2562897"/>
                  <a:pt x="7595911" y="2560909"/>
                </a:cubicBezTo>
                <a:close/>
                <a:moveTo>
                  <a:pt x="7634637" y="2599120"/>
                </a:moveTo>
                <a:cubicBezTo>
                  <a:pt x="7636699" y="2596837"/>
                  <a:pt x="7636625" y="2593303"/>
                  <a:pt x="7634342" y="2591242"/>
                </a:cubicBezTo>
                <a:lnTo>
                  <a:pt x="7594660" y="2554430"/>
                </a:lnTo>
                <a:cubicBezTo>
                  <a:pt x="7592377" y="2552369"/>
                  <a:pt x="7588844" y="2552443"/>
                  <a:pt x="7586782" y="2554725"/>
                </a:cubicBezTo>
                <a:cubicBezTo>
                  <a:pt x="7584720" y="2557007"/>
                  <a:pt x="7584794" y="2560541"/>
                  <a:pt x="7587077" y="2562603"/>
                </a:cubicBezTo>
                <a:lnTo>
                  <a:pt x="7626760" y="2599414"/>
                </a:lnTo>
                <a:cubicBezTo>
                  <a:pt x="7627864" y="2600445"/>
                  <a:pt x="7629189" y="2600887"/>
                  <a:pt x="7630588" y="2600887"/>
                </a:cubicBezTo>
                <a:cubicBezTo>
                  <a:pt x="7632060" y="2600887"/>
                  <a:pt x="7633533" y="2600224"/>
                  <a:pt x="7634637" y="2599120"/>
                </a:cubicBezTo>
                <a:close/>
                <a:moveTo>
                  <a:pt x="7654000" y="2644987"/>
                </a:moveTo>
                <a:cubicBezTo>
                  <a:pt x="7656798" y="2643662"/>
                  <a:pt x="7657976" y="2640349"/>
                  <a:pt x="7656650" y="2637551"/>
                </a:cubicBezTo>
                <a:lnTo>
                  <a:pt x="7635521" y="2592862"/>
                </a:lnTo>
                <a:cubicBezTo>
                  <a:pt x="7634196" y="2590064"/>
                  <a:pt x="7630882" y="2588886"/>
                  <a:pt x="7628084" y="2590211"/>
                </a:cubicBezTo>
                <a:cubicBezTo>
                  <a:pt x="7625287" y="2591537"/>
                  <a:pt x="7624109" y="2594850"/>
                  <a:pt x="7625434" y="2597647"/>
                </a:cubicBezTo>
                <a:lnTo>
                  <a:pt x="7646564" y="2642337"/>
                </a:lnTo>
                <a:cubicBezTo>
                  <a:pt x="7647521" y="2644398"/>
                  <a:pt x="7649509" y="2645576"/>
                  <a:pt x="7651644" y="2645502"/>
                </a:cubicBezTo>
                <a:cubicBezTo>
                  <a:pt x="7652454" y="2645576"/>
                  <a:pt x="7653264" y="2645355"/>
                  <a:pt x="7654000" y="2644987"/>
                </a:cubicBezTo>
                <a:close/>
                <a:moveTo>
                  <a:pt x="7654810" y="2646533"/>
                </a:moveTo>
                <a:cubicBezTo>
                  <a:pt x="7657607" y="2645208"/>
                  <a:pt x="7658786" y="2641895"/>
                  <a:pt x="7657460" y="2639097"/>
                </a:cubicBezTo>
                <a:lnTo>
                  <a:pt x="7656724" y="2637551"/>
                </a:lnTo>
                <a:cubicBezTo>
                  <a:pt x="7655399" y="2634753"/>
                  <a:pt x="7652012" y="2633575"/>
                  <a:pt x="7649288" y="2634901"/>
                </a:cubicBezTo>
                <a:cubicBezTo>
                  <a:pt x="7646490" y="2636226"/>
                  <a:pt x="7645313" y="2639539"/>
                  <a:pt x="7646638" y="2642337"/>
                </a:cubicBezTo>
                <a:lnTo>
                  <a:pt x="7647374" y="2643883"/>
                </a:lnTo>
                <a:cubicBezTo>
                  <a:pt x="7648331" y="2645871"/>
                  <a:pt x="7650393" y="2647049"/>
                  <a:pt x="7652454" y="2647049"/>
                </a:cubicBezTo>
                <a:cubicBezTo>
                  <a:pt x="7653190" y="2647049"/>
                  <a:pt x="7654000" y="2646901"/>
                  <a:pt x="7654810" y="2646533"/>
                </a:cubicBezTo>
                <a:close/>
                <a:moveTo>
                  <a:pt x="3083178" y="2285264"/>
                </a:moveTo>
                <a:cubicBezTo>
                  <a:pt x="3085092" y="2282835"/>
                  <a:pt x="3084650" y="2279301"/>
                  <a:pt x="3082221" y="2277460"/>
                </a:cubicBezTo>
                <a:lnTo>
                  <a:pt x="3055127" y="2256256"/>
                </a:lnTo>
                <a:cubicBezTo>
                  <a:pt x="3052698" y="2254342"/>
                  <a:pt x="3049164" y="2254784"/>
                  <a:pt x="3047323" y="2257214"/>
                </a:cubicBezTo>
                <a:cubicBezTo>
                  <a:pt x="3045409" y="2259643"/>
                  <a:pt x="3045851" y="2263177"/>
                  <a:pt x="3048281" y="2265018"/>
                </a:cubicBezTo>
                <a:lnTo>
                  <a:pt x="3075374" y="2286295"/>
                </a:lnTo>
                <a:cubicBezTo>
                  <a:pt x="3076405" y="2287105"/>
                  <a:pt x="3077656" y="2287473"/>
                  <a:pt x="3078834" y="2287473"/>
                </a:cubicBezTo>
                <a:cubicBezTo>
                  <a:pt x="3080454" y="2287399"/>
                  <a:pt x="3082074" y="2286663"/>
                  <a:pt x="3083178" y="2285264"/>
                </a:cubicBezTo>
                <a:close/>
                <a:moveTo>
                  <a:pt x="3114689" y="2319720"/>
                </a:moveTo>
                <a:cubicBezTo>
                  <a:pt x="3116897" y="2317585"/>
                  <a:pt x="3117045" y="2314051"/>
                  <a:pt x="3114909" y="2311842"/>
                </a:cubicBezTo>
                <a:lnTo>
                  <a:pt x="3082810" y="2278049"/>
                </a:lnTo>
                <a:cubicBezTo>
                  <a:pt x="3080675" y="2275840"/>
                  <a:pt x="3077141" y="2275693"/>
                  <a:pt x="3074932" y="2277828"/>
                </a:cubicBezTo>
                <a:cubicBezTo>
                  <a:pt x="3072724" y="2279963"/>
                  <a:pt x="3072576" y="2283497"/>
                  <a:pt x="3074711" y="2285706"/>
                </a:cubicBezTo>
                <a:lnTo>
                  <a:pt x="3106811" y="2319499"/>
                </a:lnTo>
                <a:cubicBezTo>
                  <a:pt x="3107915" y="2320677"/>
                  <a:pt x="3109388" y="2321266"/>
                  <a:pt x="3110860" y="2321266"/>
                </a:cubicBezTo>
                <a:cubicBezTo>
                  <a:pt x="3112259" y="2321266"/>
                  <a:pt x="3113584" y="2320750"/>
                  <a:pt x="3114689" y="2319720"/>
                </a:cubicBezTo>
                <a:close/>
                <a:moveTo>
                  <a:pt x="3142518" y="2343647"/>
                </a:moveTo>
                <a:cubicBezTo>
                  <a:pt x="3144580" y="2341365"/>
                  <a:pt x="3144359" y="2337831"/>
                  <a:pt x="3142003" y="2335770"/>
                </a:cubicBezTo>
                <a:lnTo>
                  <a:pt x="3114541" y="2311474"/>
                </a:lnTo>
                <a:cubicBezTo>
                  <a:pt x="3112259" y="2309412"/>
                  <a:pt x="3108725" y="2309633"/>
                  <a:pt x="3106664" y="2311989"/>
                </a:cubicBezTo>
                <a:cubicBezTo>
                  <a:pt x="3104602" y="2314272"/>
                  <a:pt x="3104823" y="2317806"/>
                  <a:pt x="3107179" y="2319867"/>
                </a:cubicBezTo>
                <a:lnTo>
                  <a:pt x="3134641" y="2344163"/>
                </a:lnTo>
                <a:cubicBezTo>
                  <a:pt x="3135745" y="2345120"/>
                  <a:pt x="3137070" y="2345561"/>
                  <a:pt x="3138395" y="2345561"/>
                </a:cubicBezTo>
                <a:cubicBezTo>
                  <a:pt x="3139868" y="2345561"/>
                  <a:pt x="3141414" y="2344899"/>
                  <a:pt x="3142518" y="2343647"/>
                </a:cubicBezTo>
                <a:close/>
                <a:moveTo>
                  <a:pt x="3162470" y="2363526"/>
                </a:moveTo>
                <a:cubicBezTo>
                  <a:pt x="3164605" y="2361317"/>
                  <a:pt x="3164605" y="2357783"/>
                  <a:pt x="3162397" y="2355648"/>
                </a:cubicBezTo>
                <a:lnTo>
                  <a:pt x="3142297" y="2335991"/>
                </a:lnTo>
                <a:cubicBezTo>
                  <a:pt x="3140089" y="2333855"/>
                  <a:pt x="3136555" y="2333929"/>
                  <a:pt x="3134420" y="2336064"/>
                </a:cubicBezTo>
                <a:cubicBezTo>
                  <a:pt x="3132285" y="2338273"/>
                  <a:pt x="3132285" y="2341807"/>
                  <a:pt x="3134493" y="2343942"/>
                </a:cubicBezTo>
                <a:lnTo>
                  <a:pt x="3154592" y="2363599"/>
                </a:lnTo>
                <a:cubicBezTo>
                  <a:pt x="3155697" y="2364704"/>
                  <a:pt x="3157096" y="2365219"/>
                  <a:pt x="3158494" y="2365145"/>
                </a:cubicBezTo>
                <a:cubicBezTo>
                  <a:pt x="3159893" y="2365145"/>
                  <a:pt x="3161366" y="2364630"/>
                  <a:pt x="3162470" y="2363526"/>
                </a:cubicBezTo>
                <a:close/>
                <a:moveTo>
                  <a:pt x="3189048" y="2389441"/>
                </a:moveTo>
                <a:cubicBezTo>
                  <a:pt x="3191183" y="2387232"/>
                  <a:pt x="3191183" y="2383698"/>
                  <a:pt x="3188975" y="2381563"/>
                </a:cubicBezTo>
                <a:lnTo>
                  <a:pt x="3162397" y="2355648"/>
                </a:lnTo>
                <a:cubicBezTo>
                  <a:pt x="3160188" y="2353513"/>
                  <a:pt x="3156654" y="2353586"/>
                  <a:pt x="3154519" y="2355722"/>
                </a:cubicBezTo>
                <a:cubicBezTo>
                  <a:pt x="3152384" y="2357930"/>
                  <a:pt x="3152384" y="2361464"/>
                  <a:pt x="3154592" y="2363599"/>
                </a:cubicBezTo>
                <a:lnTo>
                  <a:pt x="3181170" y="2389515"/>
                </a:lnTo>
                <a:cubicBezTo>
                  <a:pt x="3182275" y="2390619"/>
                  <a:pt x="3183674" y="2391134"/>
                  <a:pt x="3185072" y="2391134"/>
                </a:cubicBezTo>
                <a:cubicBezTo>
                  <a:pt x="3186545" y="2391134"/>
                  <a:pt x="3187944" y="2390545"/>
                  <a:pt x="3189048" y="2389441"/>
                </a:cubicBezTo>
                <a:close/>
                <a:moveTo>
                  <a:pt x="3228731" y="2445836"/>
                </a:moveTo>
                <a:cubicBezTo>
                  <a:pt x="3231234" y="2443996"/>
                  <a:pt x="3231750" y="2440535"/>
                  <a:pt x="3229983" y="2438032"/>
                </a:cubicBezTo>
                <a:lnTo>
                  <a:pt x="3189563" y="2382226"/>
                </a:lnTo>
                <a:cubicBezTo>
                  <a:pt x="3187723" y="2379723"/>
                  <a:pt x="3184263" y="2379207"/>
                  <a:pt x="3181759" y="2380974"/>
                </a:cubicBezTo>
                <a:cubicBezTo>
                  <a:pt x="3179256" y="2382815"/>
                  <a:pt x="3178741" y="2386275"/>
                  <a:pt x="3180508" y="2388778"/>
                </a:cubicBezTo>
                <a:lnTo>
                  <a:pt x="3220927" y="2444585"/>
                </a:lnTo>
                <a:cubicBezTo>
                  <a:pt x="3222031" y="2446131"/>
                  <a:pt x="3223725" y="2446941"/>
                  <a:pt x="3225492" y="2446867"/>
                </a:cubicBezTo>
                <a:cubicBezTo>
                  <a:pt x="3226670" y="2446941"/>
                  <a:pt x="3227774" y="2446572"/>
                  <a:pt x="3228731" y="2445836"/>
                </a:cubicBezTo>
                <a:close/>
                <a:moveTo>
                  <a:pt x="3264438" y="2479997"/>
                </a:moveTo>
                <a:cubicBezTo>
                  <a:pt x="3266573" y="2477789"/>
                  <a:pt x="3266573" y="2474255"/>
                  <a:pt x="3264438" y="2472120"/>
                </a:cubicBezTo>
                <a:lnTo>
                  <a:pt x="3229467" y="2437370"/>
                </a:lnTo>
                <a:cubicBezTo>
                  <a:pt x="3227259" y="2435234"/>
                  <a:pt x="3223798" y="2435234"/>
                  <a:pt x="3221590" y="2437370"/>
                </a:cubicBezTo>
                <a:cubicBezTo>
                  <a:pt x="3219454" y="2439578"/>
                  <a:pt x="3219454" y="2443112"/>
                  <a:pt x="3221590" y="2445247"/>
                </a:cubicBezTo>
                <a:lnTo>
                  <a:pt x="3256561" y="2479997"/>
                </a:lnTo>
                <a:cubicBezTo>
                  <a:pt x="3257665" y="2481102"/>
                  <a:pt x="3259064" y="2481617"/>
                  <a:pt x="3260536" y="2481617"/>
                </a:cubicBezTo>
                <a:cubicBezTo>
                  <a:pt x="3261935" y="2481617"/>
                  <a:pt x="3263334" y="2481102"/>
                  <a:pt x="3264438" y="2479997"/>
                </a:cubicBezTo>
                <a:close/>
                <a:moveTo>
                  <a:pt x="3282255" y="2502158"/>
                </a:moveTo>
                <a:cubicBezTo>
                  <a:pt x="3284611" y="2500170"/>
                  <a:pt x="3284906" y="2496710"/>
                  <a:pt x="3282991" y="2494280"/>
                </a:cubicBezTo>
                <a:lnTo>
                  <a:pt x="3264806" y="2472488"/>
                </a:lnTo>
                <a:cubicBezTo>
                  <a:pt x="3262819" y="2470132"/>
                  <a:pt x="3259285" y="2469837"/>
                  <a:pt x="3256929" y="2471752"/>
                </a:cubicBezTo>
                <a:cubicBezTo>
                  <a:pt x="3254573" y="2473739"/>
                  <a:pt x="3254278" y="2477200"/>
                  <a:pt x="3256192" y="2479629"/>
                </a:cubicBezTo>
                <a:lnTo>
                  <a:pt x="3274377" y="2501422"/>
                </a:lnTo>
                <a:cubicBezTo>
                  <a:pt x="3275482" y="2502747"/>
                  <a:pt x="3277101" y="2503410"/>
                  <a:pt x="3278721" y="2503410"/>
                </a:cubicBezTo>
                <a:cubicBezTo>
                  <a:pt x="3279973" y="2503483"/>
                  <a:pt x="3281224" y="2503042"/>
                  <a:pt x="3282255" y="2502158"/>
                </a:cubicBezTo>
                <a:close/>
                <a:moveTo>
                  <a:pt x="3323263" y="2561719"/>
                </a:moveTo>
                <a:cubicBezTo>
                  <a:pt x="3325766" y="2559952"/>
                  <a:pt x="3326429" y="2556492"/>
                  <a:pt x="3324662" y="2553989"/>
                </a:cubicBezTo>
                <a:lnTo>
                  <a:pt x="3283212" y="2494722"/>
                </a:lnTo>
                <a:cubicBezTo>
                  <a:pt x="3281445" y="2492145"/>
                  <a:pt x="3277911" y="2491556"/>
                  <a:pt x="3275482" y="2493323"/>
                </a:cubicBezTo>
                <a:cubicBezTo>
                  <a:pt x="3272978" y="2495090"/>
                  <a:pt x="3272316" y="2498550"/>
                  <a:pt x="3274083" y="2501054"/>
                </a:cubicBezTo>
                <a:lnTo>
                  <a:pt x="3315533" y="2560320"/>
                </a:lnTo>
                <a:cubicBezTo>
                  <a:pt x="3316637" y="2561866"/>
                  <a:pt x="3318404" y="2562750"/>
                  <a:pt x="3320171" y="2562676"/>
                </a:cubicBezTo>
                <a:cubicBezTo>
                  <a:pt x="3321275" y="2562750"/>
                  <a:pt x="3322306" y="2562382"/>
                  <a:pt x="3323263" y="2561719"/>
                </a:cubicBezTo>
                <a:close/>
                <a:moveTo>
                  <a:pt x="3354038" y="2605672"/>
                </a:moveTo>
                <a:cubicBezTo>
                  <a:pt x="3356541" y="2603905"/>
                  <a:pt x="3357203" y="2600445"/>
                  <a:pt x="3355437" y="2597942"/>
                </a:cubicBezTo>
                <a:lnTo>
                  <a:pt x="3324736" y="2553989"/>
                </a:lnTo>
                <a:cubicBezTo>
                  <a:pt x="3322969" y="2551412"/>
                  <a:pt x="3319435" y="2550823"/>
                  <a:pt x="3317005" y="2552590"/>
                </a:cubicBezTo>
                <a:cubicBezTo>
                  <a:pt x="3314502" y="2554357"/>
                  <a:pt x="3313839" y="2557817"/>
                  <a:pt x="3315606" y="2560320"/>
                </a:cubicBezTo>
                <a:lnTo>
                  <a:pt x="3346307" y="2604273"/>
                </a:lnTo>
                <a:cubicBezTo>
                  <a:pt x="3347412" y="2605820"/>
                  <a:pt x="3349178" y="2606703"/>
                  <a:pt x="3350946" y="2606629"/>
                </a:cubicBezTo>
                <a:cubicBezTo>
                  <a:pt x="3351976" y="2606629"/>
                  <a:pt x="3353081" y="2606335"/>
                  <a:pt x="3354038" y="2605672"/>
                </a:cubicBezTo>
                <a:close/>
                <a:moveTo>
                  <a:pt x="3367658" y="2625182"/>
                </a:moveTo>
                <a:cubicBezTo>
                  <a:pt x="3370161" y="2623415"/>
                  <a:pt x="3370824" y="2619955"/>
                  <a:pt x="3369057" y="2617452"/>
                </a:cubicBezTo>
                <a:lnTo>
                  <a:pt x="3355363" y="2597942"/>
                </a:lnTo>
                <a:cubicBezTo>
                  <a:pt x="3353596" y="2595365"/>
                  <a:pt x="3350062" y="2594776"/>
                  <a:pt x="3347632" y="2596543"/>
                </a:cubicBezTo>
                <a:cubicBezTo>
                  <a:pt x="3345129" y="2598310"/>
                  <a:pt x="3344467" y="2601770"/>
                  <a:pt x="3346234" y="2604273"/>
                </a:cubicBezTo>
                <a:lnTo>
                  <a:pt x="3359927" y="2623784"/>
                </a:lnTo>
                <a:cubicBezTo>
                  <a:pt x="3361032" y="2625330"/>
                  <a:pt x="3362799" y="2626213"/>
                  <a:pt x="3364566" y="2626140"/>
                </a:cubicBezTo>
                <a:cubicBezTo>
                  <a:pt x="3365597" y="2626213"/>
                  <a:pt x="3366701" y="2625845"/>
                  <a:pt x="3367658" y="2625182"/>
                </a:cubicBezTo>
                <a:close/>
                <a:moveTo>
                  <a:pt x="3389598" y="2697112"/>
                </a:moveTo>
                <a:cubicBezTo>
                  <a:pt x="3392543" y="2696155"/>
                  <a:pt x="3394089" y="2692989"/>
                  <a:pt x="3393132" y="2690044"/>
                </a:cubicBezTo>
                <a:lnTo>
                  <a:pt x="3369793" y="2618851"/>
                </a:lnTo>
                <a:cubicBezTo>
                  <a:pt x="3368836" y="2615906"/>
                  <a:pt x="3365670" y="2614360"/>
                  <a:pt x="3362725" y="2615317"/>
                </a:cubicBezTo>
                <a:cubicBezTo>
                  <a:pt x="3359780" y="2616274"/>
                  <a:pt x="3358234" y="2619440"/>
                  <a:pt x="3359191" y="2622385"/>
                </a:cubicBezTo>
                <a:lnTo>
                  <a:pt x="3382530" y="2693578"/>
                </a:lnTo>
                <a:cubicBezTo>
                  <a:pt x="3383340" y="2695934"/>
                  <a:pt x="3385475" y="2697407"/>
                  <a:pt x="3387904" y="2697407"/>
                </a:cubicBezTo>
                <a:cubicBezTo>
                  <a:pt x="3388420" y="2697407"/>
                  <a:pt x="3389009" y="2697333"/>
                  <a:pt x="3389598" y="2697112"/>
                </a:cubicBezTo>
                <a:close/>
                <a:moveTo>
                  <a:pt x="3398359" y="2709702"/>
                </a:moveTo>
                <a:cubicBezTo>
                  <a:pt x="3401009" y="2708156"/>
                  <a:pt x="3401893" y="2704695"/>
                  <a:pt x="3400347" y="2702045"/>
                </a:cubicBezTo>
                <a:lnTo>
                  <a:pt x="3392616" y="2688940"/>
                </a:lnTo>
                <a:cubicBezTo>
                  <a:pt x="3391070" y="2686290"/>
                  <a:pt x="3387610" y="2685406"/>
                  <a:pt x="3384959" y="2686952"/>
                </a:cubicBezTo>
                <a:cubicBezTo>
                  <a:pt x="3382309" y="2688498"/>
                  <a:pt x="3381425" y="2691959"/>
                  <a:pt x="3382972" y="2694609"/>
                </a:cubicBezTo>
                <a:lnTo>
                  <a:pt x="3390702" y="2707714"/>
                </a:lnTo>
                <a:cubicBezTo>
                  <a:pt x="3391733" y="2709481"/>
                  <a:pt x="3393647" y="2710438"/>
                  <a:pt x="3395561" y="2710438"/>
                </a:cubicBezTo>
                <a:cubicBezTo>
                  <a:pt x="3396518" y="2710512"/>
                  <a:pt x="3397475" y="2710217"/>
                  <a:pt x="3398359" y="2709702"/>
                </a:cubicBezTo>
                <a:close/>
                <a:moveTo>
                  <a:pt x="3439441" y="2779423"/>
                </a:moveTo>
                <a:cubicBezTo>
                  <a:pt x="3442091" y="2777877"/>
                  <a:pt x="3442975" y="2774417"/>
                  <a:pt x="3441428" y="2771766"/>
                </a:cubicBezTo>
                <a:lnTo>
                  <a:pt x="3400420" y="2702119"/>
                </a:lnTo>
                <a:cubicBezTo>
                  <a:pt x="3398874" y="2699468"/>
                  <a:pt x="3395414" y="2698585"/>
                  <a:pt x="3392764" y="2700131"/>
                </a:cubicBezTo>
                <a:cubicBezTo>
                  <a:pt x="3390113" y="2701677"/>
                  <a:pt x="3389230" y="2705137"/>
                  <a:pt x="3390776" y="2707788"/>
                </a:cubicBezTo>
                <a:lnTo>
                  <a:pt x="3431784" y="2777435"/>
                </a:lnTo>
                <a:cubicBezTo>
                  <a:pt x="3432815" y="2779202"/>
                  <a:pt x="3434729" y="2780159"/>
                  <a:pt x="3436643" y="2780159"/>
                </a:cubicBezTo>
                <a:cubicBezTo>
                  <a:pt x="3437600" y="2780159"/>
                  <a:pt x="3438557" y="2779938"/>
                  <a:pt x="3439441" y="2779423"/>
                </a:cubicBezTo>
                <a:close/>
                <a:moveTo>
                  <a:pt x="3470068" y="2831475"/>
                </a:moveTo>
                <a:cubicBezTo>
                  <a:pt x="3472718" y="2829929"/>
                  <a:pt x="3473602" y="2826468"/>
                  <a:pt x="3472056" y="2823818"/>
                </a:cubicBezTo>
                <a:lnTo>
                  <a:pt x="3441428" y="2771766"/>
                </a:lnTo>
                <a:cubicBezTo>
                  <a:pt x="3439882" y="2769116"/>
                  <a:pt x="3436422" y="2768232"/>
                  <a:pt x="3433772" y="2769778"/>
                </a:cubicBezTo>
                <a:cubicBezTo>
                  <a:pt x="3431121" y="2771325"/>
                  <a:pt x="3430238" y="2774785"/>
                  <a:pt x="3431784" y="2777435"/>
                </a:cubicBezTo>
                <a:lnTo>
                  <a:pt x="3462411" y="2829487"/>
                </a:lnTo>
                <a:cubicBezTo>
                  <a:pt x="3463442" y="2831254"/>
                  <a:pt x="3465356" y="2832211"/>
                  <a:pt x="3467270" y="2832211"/>
                </a:cubicBezTo>
                <a:cubicBezTo>
                  <a:pt x="3468227" y="2832211"/>
                  <a:pt x="3469184" y="2831990"/>
                  <a:pt x="3470068" y="2831475"/>
                </a:cubicBezTo>
                <a:close/>
                <a:moveTo>
                  <a:pt x="3483835" y="2856212"/>
                </a:moveTo>
                <a:cubicBezTo>
                  <a:pt x="3486559" y="2854666"/>
                  <a:pt x="3487517" y="2851279"/>
                  <a:pt x="3485971" y="2848629"/>
                </a:cubicBezTo>
                <a:lnTo>
                  <a:pt x="3472129" y="2823891"/>
                </a:lnTo>
                <a:cubicBezTo>
                  <a:pt x="3470583" y="2821167"/>
                  <a:pt x="3467196" y="2820284"/>
                  <a:pt x="3464546" y="2821756"/>
                </a:cubicBezTo>
                <a:cubicBezTo>
                  <a:pt x="3461822" y="2823302"/>
                  <a:pt x="3460938" y="2826689"/>
                  <a:pt x="3462411" y="2829339"/>
                </a:cubicBezTo>
                <a:lnTo>
                  <a:pt x="3476252" y="2854077"/>
                </a:lnTo>
                <a:cubicBezTo>
                  <a:pt x="3477283" y="2855918"/>
                  <a:pt x="3479197" y="2856948"/>
                  <a:pt x="3481185" y="2856948"/>
                </a:cubicBezTo>
                <a:cubicBezTo>
                  <a:pt x="3482068" y="2856948"/>
                  <a:pt x="3482952" y="2856727"/>
                  <a:pt x="3483835" y="2856212"/>
                </a:cubicBezTo>
                <a:close/>
                <a:moveTo>
                  <a:pt x="3500033" y="2888385"/>
                </a:moveTo>
                <a:cubicBezTo>
                  <a:pt x="3502757" y="2886987"/>
                  <a:pt x="3503861" y="2883600"/>
                  <a:pt x="3502462" y="2880876"/>
                </a:cubicBezTo>
                <a:lnTo>
                  <a:pt x="3486044" y="2848850"/>
                </a:lnTo>
                <a:cubicBezTo>
                  <a:pt x="3484645" y="2846125"/>
                  <a:pt x="3481259" y="2845021"/>
                  <a:pt x="3478534" y="2846420"/>
                </a:cubicBezTo>
                <a:cubicBezTo>
                  <a:pt x="3475810" y="2847819"/>
                  <a:pt x="3474706" y="2851206"/>
                  <a:pt x="3476105" y="2853930"/>
                </a:cubicBezTo>
                <a:lnTo>
                  <a:pt x="3492523" y="2885956"/>
                </a:lnTo>
                <a:cubicBezTo>
                  <a:pt x="3493480" y="2887870"/>
                  <a:pt x="3495468" y="2888974"/>
                  <a:pt x="3497529" y="2888974"/>
                </a:cubicBezTo>
                <a:cubicBezTo>
                  <a:pt x="3498413" y="2888974"/>
                  <a:pt x="3499296" y="2888753"/>
                  <a:pt x="3500033" y="2888385"/>
                </a:cubicBezTo>
                <a:close/>
                <a:moveTo>
                  <a:pt x="3504744" y="2887870"/>
                </a:moveTo>
                <a:cubicBezTo>
                  <a:pt x="3506364" y="2885220"/>
                  <a:pt x="3505554" y="2881833"/>
                  <a:pt x="3502904" y="2880213"/>
                </a:cubicBezTo>
                <a:lnTo>
                  <a:pt x="3500401" y="2878667"/>
                </a:lnTo>
                <a:cubicBezTo>
                  <a:pt x="3497750" y="2877047"/>
                  <a:pt x="3494363" y="2877857"/>
                  <a:pt x="3492744" y="2880508"/>
                </a:cubicBezTo>
                <a:cubicBezTo>
                  <a:pt x="3491124" y="2883158"/>
                  <a:pt x="3491934" y="2886545"/>
                  <a:pt x="3494584" y="2888165"/>
                </a:cubicBezTo>
                <a:lnTo>
                  <a:pt x="3497087" y="2889711"/>
                </a:lnTo>
                <a:cubicBezTo>
                  <a:pt x="3498045" y="2890299"/>
                  <a:pt x="3499075" y="2890520"/>
                  <a:pt x="3500033" y="2890520"/>
                </a:cubicBezTo>
                <a:cubicBezTo>
                  <a:pt x="3501873" y="2890520"/>
                  <a:pt x="3503714" y="2889563"/>
                  <a:pt x="3504744" y="2887870"/>
                </a:cubicBezTo>
                <a:close/>
                <a:moveTo>
                  <a:pt x="3541998" y="2954131"/>
                </a:moveTo>
                <a:cubicBezTo>
                  <a:pt x="3544648" y="2952511"/>
                  <a:pt x="3545458" y="2949124"/>
                  <a:pt x="3543912" y="2946474"/>
                </a:cubicBezTo>
                <a:lnTo>
                  <a:pt x="3504818" y="2882054"/>
                </a:lnTo>
                <a:cubicBezTo>
                  <a:pt x="3503198" y="2879403"/>
                  <a:pt x="3499738" y="2878593"/>
                  <a:pt x="3497161" y="2880140"/>
                </a:cubicBezTo>
                <a:cubicBezTo>
                  <a:pt x="3494511" y="2881759"/>
                  <a:pt x="3493701" y="2885146"/>
                  <a:pt x="3495247" y="2887796"/>
                </a:cubicBezTo>
                <a:lnTo>
                  <a:pt x="3534341" y="2952217"/>
                </a:lnTo>
                <a:cubicBezTo>
                  <a:pt x="3535372" y="2953984"/>
                  <a:pt x="3537286" y="2954941"/>
                  <a:pt x="3539126" y="2954867"/>
                </a:cubicBezTo>
                <a:cubicBezTo>
                  <a:pt x="3540083" y="2954941"/>
                  <a:pt x="3541041" y="2954646"/>
                  <a:pt x="3541998" y="2954131"/>
                </a:cubicBezTo>
                <a:close/>
                <a:moveTo>
                  <a:pt x="3557017" y="2979015"/>
                </a:moveTo>
                <a:cubicBezTo>
                  <a:pt x="3559667" y="2977396"/>
                  <a:pt x="3560477" y="2974009"/>
                  <a:pt x="3558931" y="2971359"/>
                </a:cubicBezTo>
                <a:lnTo>
                  <a:pt x="3543838" y="2946474"/>
                </a:lnTo>
                <a:cubicBezTo>
                  <a:pt x="3542219" y="2943824"/>
                  <a:pt x="3538758" y="2943014"/>
                  <a:pt x="3536181" y="2944560"/>
                </a:cubicBezTo>
                <a:cubicBezTo>
                  <a:pt x="3533531" y="2946180"/>
                  <a:pt x="3532721" y="2949566"/>
                  <a:pt x="3534267" y="2952217"/>
                </a:cubicBezTo>
                <a:lnTo>
                  <a:pt x="3549360" y="2977101"/>
                </a:lnTo>
                <a:cubicBezTo>
                  <a:pt x="3550391" y="2978868"/>
                  <a:pt x="3552305" y="2979825"/>
                  <a:pt x="3554145" y="2979825"/>
                </a:cubicBezTo>
                <a:cubicBezTo>
                  <a:pt x="3555176" y="2979752"/>
                  <a:pt x="3556133" y="2979531"/>
                  <a:pt x="3557017" y="2979015"/>
                </a:cubicBezTo>
                <a:close/>
                <a:moveTo>
                  <a:pt x="1860444" y="1958819"/>
                </a:moveTo>
                <a:lnTo>
                  <a:pt x="1861254" y="1951824"/>
                </a:lnTo>
                <a:cubicBezTo>
                  <a:pt x="1861622" y="1948732"/>
                  <a:pt x="1859413" y="1946008"/>
                  <a:pt x="1856395" y="1945640"/>
                </a:cubicBezTo>
                <a:cubicBezTo>
                  <a:pt x="1853229" y="1945198"/>
                  <a:pt x="1850579" y="1947481"/>
                  <a:pt x="1850210" y="1950499"/>
                </a:cubicBezTo>
                <a:lnTo>
                  <a:pt x="1849401" y="1957494"/>
                </a:lnTo>
                <a:cubicBezTo>
                  <a:pt x="1849032" y="1960586"/>
                  <a:pt x="1851241" y="1963310"/>
                  <a:pt x="1854260" y="1963678"/>
                </a:cubicBezTo>
                <a:cubicBezTo>
                  <a:pt x="1854481" y="1963678"/>
                  <a:pt x="1854701" y="1963752"/>
                  <a:pt x="1854922" y="1963752"/>
                </a:cubicBezTo>
                <a:cubicBezTo>
                  <a:pt x="1857720" y="1963678"/>
                  <a:pt x="1860149" y="1961616"/>
                  <a:pt x="1860444" y="1958819"/>
                </a:cubicBezTo>
                <a:close/>
                <a:moveTo>
                  <a:pt x="1861254" y="1951824"/>
                </a:moveTo>
                <a:lnTo>
                  <a:pt x="1862137" y="1944683"/>
                </a:lnTo>
                <a:cubicBezTo>
                  <a:pt x="1862505" y="1941665"/>
                  <a:pt x="1860297" y="1938867"/>
                  <a:pt x="1857278" y="1938499"/>
                </a:cubicBezTo>
                <a:cubicBezTo>
                  <a:pt x="1854260" y="1938131"/>
                  <a:pt x="1851462" y="1940339"/>
                  <a:pt x="1851094" y="1943358"/>
                </a:cubicBezTo>
                <a:lnTo>
                  <a:pt x="1850210" y="1950499"/>
                </a:lnTo>
                <a:cubicBezTo>
                  <a:pt x="1849842" y="1953518"/>
                  <a:pt x="1852051" y="1956316"/>
                  <a:pt x="1855070" y="1956684"/>
                </a:cubicBezTo>
                <a:cubicBezTo>
                  <a:pt x="1855290" y="1956684"/>
                  <a:pt x="1855511" y="1956757"/>
                  <a:pt x="1855806" y="1956757"/>
                </a:cubicBezTo>
                <a:cubicBezTo>
                  <a:pt x="1858530" y="1956757"/>
                  <a:pt x="1860959" y="1954622"/>
                  <a:pt x="1861254" y="1951824"/>
                </a:cubicBezTo>
                <a:close/>
                <a:moveTo>
                  <a:pt x="1862211" y="1944168"/>
                </a:moveTo>
                <a:cubicBezTo>
                  <a:pt x="1862579" y="1941076"/>
                  <a:pt x="1860370" y="1938352"/>
                  <a:pt x="1857352" y="1937984"/>
                </a:cubicBezTo>
                <a:cubicBezTo>
                  <a:pt x="1854333" y="1937542"/>
                  <a:pt x="1851536" y="1939824"/>
                  <a:pt x="1851167" y="1942843"/>
                </a:cubicBezTo>
                <a:lnTo>
                  <a:pt x="1851094" y="1943358"/>
                </a:lnTo>
                <a:cubicBezTo>
                  <a:pt x="1850726" y="1946450"/>
                  <a:pt x="1852934" y="1948953"/>
                  <a:pt x="1856027" y="1949321"/>
                </a:cubicBezTo>
                <a:cubicBezTo>
                  <a:pt x="1856247" y="1949321"/>
                  <a:pt x="1856468" y="1949395"/>
                  <a:pt x="1856689" y="1949395"/>
                </a:cubicBezTo>
                <a:cubicBezTo>
                  <a:pt x="1859413" y="1949321"/>
                  <a:pt x="1861843" y="1947039"/>
                  <a:pt x="1862211" y="1944168"/>
                </a:cubicBezTo>
                <a:close/>
                <a:moveTo>
                  <a:pt x="9903262" y="1169799"/>
                </a:moveTo>
                <a:lnTo>
                  <a:pt x="9924980" y="1119220"/>
                </a:lnTo>
                <a:cubicBezTo>
                  <a:pt x="9926159" y="1116422"/>
                  <a:pt x="9924908" y="1113109"/>
                  <a:pt x="9922036" y="1111931"/>
                </a:cubicBezTo>
                <a:cubicBezTo>
                  <a:pt x="9919238" y="1110753"/>
                  <a:pt x="9915925" y="1112005"/>
                  <a:pt x="9914748" y="1114876"/>
                </a:cubicBezTo>
                <a:lnTo>
                  <a:pt x="9893028" y="1165455"/>
                </a:lnTo>
                <a:cubicBezTo>
                  <a:pt x="9891850" y="1168253"/>
                  <a:pt x="9893102" y="1171566"/>
                  <a:pt x="9895973" y="1172744"/>
                </a:cubicBezTo>
                <a:cubicBezTo>
                  <a:pt x="9896709" y="1173038"/>
                  <a:pt x="9897445" y="1173186"/>
                  <a:pt x="9898182" y="1173186"/>
                </a:cubicBezTo>
                <a:cubicBezTo>
                  <a:pt x="9900317" y="1173186"/>
                  <a:pt x="9902378" y="1171934"/>
                  <a:pt x="9903262" y="1169799"/>
                </a:cubicBezTo>
                <a:close/>
                <a:moveTo>
                  <a:pt x="9890230" y="1188499"/>
                </a:moveTo>
                <a:lnTo>
                  <a:pt x="9902747" y="1170903"/>
                </a:lnTo>
                <a:cubicBezTo>
                  <a:pt x="9904514" y="1168400"/>
                  <a:pt x="9903924" y="1164940"/>
                  <a:pt x="9901421" y="1163099"/>
                </a:cubicBezTo>
                <a:cubicBezTo>
                  <a:pt x="9898918" y="1161332"/>
                  <a:pt x="9895458" y="1161921"/>
                  <a:pt x="9893618" y="1164425"/>
                </a:cubicBezTo>
                <a:lnTo>
                  <a:pt x="9881101" y="1182020"/>
                </a:lnTo>
                <a:cubicBezTo>
                  <a:pt x="9879334" y="1184524"/>
                  <a:pt x="9879923" y="1187984"/>
                  <a:pt x="9882427" y="1189825"/>
                </a:cubicBezTo>
                <a:cubicBezTo>
                  <a:pt x="9883458" y="1190561"/>
                  <a:pt x="9884561" y="1190855"/>
                  <a:pt x="9885666" y="1190855"/>
                </a:cubicBezTo>
                <a:cubicBezTo>
                  <a:pt x="9887433" y="1190782"/>
                  <a:pt x="9889126" y="1189972"/>
                  <a:pt x="9890230" y="1188499"/>
                </a:cubicBezTo>
                <a:close/>
                <a:moveTo>
                  <a:pt x="9811822" y="1299155"/>
                </a:moveTo>
                <a:lnTo>
                  <a:pt x="9890157" y="1188499"/>
                </a:lnTo>
                <a:cubicBezTo>
                  <a:pt x="9891924" y="1185996"/>
                  <a:pt x="9891335" y="1182536"/>
                  <a:pt x="9888832" y="1180695"/>
                </a:cubicBezTo>
                <a:cubicBezTo>
                  <a:pt x="9886328" y="1178928"/>
                  <a:pt x="9882794" y="1179517"/>
                  <a:pt x="9881028" y="1182020"/>
                </a:cubicBezTo>
                <a:lnTo>
                  <a:pt x="9802692" y="1292676"/>
                </a:lnTo>
                <a:cubicBezTo>
                  <a:pt x="9800925" y="1295179"/>
                  <a:pt x="9801515" y="1298640"/>
                  <a:pt x="9804018" y="1300480"/>
                </a:cubicBezTo>
                <a:cubicBezTo>
                  <a:pt x="9805049" y="1301216"/>
                  <a:pt x="9806153" y="1301511"/>
                  <a:pt x="9807257" y="1301511"/>
                </a:cubicBezTo>
                <a:cubicBezTo>
                  <a:pt x="9809098" y="1301511"/>
                  <a:pt x="9810792" y="1300701"/>
                  <a:pt x="9811822" y="1299155"/>
                </a:cubicBezTo>
                <a:close/>
                <a:moveTo>
                  <a:pt x="9812558" y="1353783"/>
                </a:moveTo>
                <a:lnTo>
                  <a:pt x="9812926" y="1295916"/>
                </a:lnTo>
                <a:cubicBezTo>
                  <a:pt x="9812926" y="1292823"/>
                  <a:pt x="9810423" y="1290320"/>
                  <a:pt x="9807404" y="1290320"/>
                </a:cubicBezTo>
                <a:cubicBezTo>
                  <a:pt x="9807404" y="1290320"/>
                  <a:pt x="9807331" y="1290320"/>
                  <a:pt x="9807331" y="1290320"/>
                </a:cubicBezTo>
                <a:cubicBezTo>
                  <a:pt x="9804313" y="1290320"/>
                  <a:pt x="9801809" y="1292823"/>
                  <a:pt x="9801809" y="1295842"/>
                </a:cubicBezTo>
                <a:lnTo>
                  <a:pt x="9801441" y="1353710"/>
                </a:lnTo>
                <a:cubicBezTo>
                  <a:pt x="9801441" y="1356802"/>
                  <a:pt x="9803944" y="1359305"/>
                  <a:pt x="9806963" y="1359305"/>
                </a:cubicBezTo>
                <a:cubicBezTo>
                  <a:pt x="9806963" y="1359305"/>
                  <a:pt x="9807037" y="1359305"/>
                  <a:pt x="9807037" y="1359305"/>
                </a:cubicBezTo>
                <a:cubicBezTo>
                  <a:pt x="9810055" y="1359305"/>
                  <a:pt x="9812485" y="1356876"/>
                  <a:pt x="9812558" y="1353783"/>
                </a:cubicBezTo>
                <a:close/>
                <a:moveTo>
                  <a:pt x="9721192" y="1505005"/>
                </a:moveTo>
                <a:lnTo>
                  <a:pt x="9811675" y="1356728"/>
                </a:lnTo>
                <a:cubicBezTo>
                  <a:pt x="9813295" y="1354078"/>
                  <a:pt x="9812411" y="1350691"/>
                  <a:pt x="9809834" y="1349072"/>
                </a:cubicBezTo>
                <a:cubicBezTo>
                  <a:pt x="9807257" y="1347525"/>
                  <a:pt x="9803797" y="1348262"/>
                  <a:pt x="9802177" y="1350912"/>
                </a:cubicBezTo>
                <a:lnTo>
                  <a:pt x="9711694" y="1499189"/>
                </a:lnTo>
                <a:cubicBezTo>
                  <a:pt x="9710075" y="1501840"/>
                  <a:pt x="9710884" y="1505226"/>
                  <a:pt x="9713535" y="1506846"/>
                </a:cubicBezTo>
                <a:cubicBezTo>
                  <a:pt x="9714418" y="1507435"/>
                  <a:pt x="9715449" y="1507656"/>
                  <a:pt x="9716480" y="1507656"/>
                </a:cubicBezTo>
                <a:cubicBezTo>
                  <a:pt x="9718394" y="1507656"/>
                  <a:pt x="9720161" y="1506699"/>
                  <a:pt x="9721192" y="1505005"/>
                </a:cubicBezTo>
                <a:close/>
                <a:moveTo>
                  <a:pt x="9708455" y="1528123"/>
                </a:moveTo>
                <a:lnTo>
                  <a:pt x="9721339" y="1504711"/>
                </a:lnTo>
                <a:cubicBezTo>
                  <a:pt x="9722811" y="1501987"/>
                  <a:pt x="9721854" y="1498600"/>
                  <a:pt x="9719130" y="1497128"/>
                </a:cubicBezTo>
                <a:cubicBezTo>
                  <a:pt x="9716406" y="1495655"/>
                  <a:pt x="9713020" y="1496612"/>
                  <a:pt x="9711547" y="1499336"/>
                </a:cubicBezTo>
                <a:lnTo>
                  <a:pt x="9698663" y="1522749"/>
                </a:lnTo>
                <a:cubicBezTo>
                  <a:pt x="9697191" y="1525473"/>
                  <a:pt x="9698148" y="1528859"/>
                  <a:pt x="9700872" y="1530332"/>
                </a:cubicBezTo>
                <a:cubicBezTo>
                  <a:pt x="9701755" y="1530774"/>
                  <a:pt x="9702712" y="1530994"/>
                  <a:pt x="9703596" y="1530994"/>
                </a:cubicBezTo>
                <a:cubicBezTo>
                  <a:pt x="9705584" y="1530994"/>
                  <a:pt x="9707424" y="1529964"/>
                  <a:pt x="9708455" y="1528123"/>
                </a:cubicBezTo>
                <a:close/>
                <a:moveTo>
                  <a:pt x="9707277" y="1530258"/>
                </a:moveTo>
                <a:lnTo>
                  <a:pt x="9708455" y="1528123"/>
                </a:lnTo>
                <a:cubicBezTo>
                  <a:pt x="9709927" y="1525399"/>
                  <a:pt x="9708970" y="1522012"/>
                  <a:pt x="9706246" y="1520540"/>
                </a:cubicBezTo>
                <a:cubicBezTo>
                  <a:pt x="9703522" y="1519067"/>
                  <a:pt x="9700136" y="1520025"/>
                  <a:pt x="9698663" y="1522749"/>
                </a:cubicBezTo>
                <a:lnTo>
                  <a:pt x="9697485" y="1524884"/>
                </a:lnTo>
                <a:cubicBezTo>
                  <a:pt x="9696012" y="1527608"/>
                  <a:pt x="9696970" y="1530994"/>
                  <a:pt x="9699694" y="1532467"/>
                </a:cubicBezTo>
                <a:cubicBezTo>
                  <a:pt x="9700577" y="1532909"/>
                  <a:pt x="9701460" y="1533130"/>
                  <a:pt x="9702418" y="1533130"/>
                </a:cubicBezTo>
                <a:cubicBezTo>
                  <a:pt x="9704406" y="1533130"/>
                  <a:pt x="9706246" y="1532099"/>
                  <a:pt x="9707277" y="1530258"/>
                </a:cubicBezTo>
                <a:close/>
                <a:moveTo>
                  <a:pt x="336002" y="1851476"/>
                </a:moveTo>
                <a:cubicBezTo>
                  <a:pt x="337180" y="1848605"/>
                  <a:pt x="335781" y="1845365"/>
                  <a:pt x="332910" y="1844261"/>
                </a:cubicBezTo>
                <a:lnTo>
                  <a:pt x="282625" y="1824162"/>
                </a:lnTo>
                <a:cubicBezTo>
                  <a:pt x="279828" y="1822984"/>
                  <a:pt x="276515" y="1824383"/>
                  <a:pt x="275410" y="1827254"/>
                </a:cubicBezTo>
                <a:cubicBezTo>
                  <a:pt x="274232" y="1830125"/>
                  <a:pt x="275631" y="1833365"/>
                  <a:pt x="278502" y="1834469"/>
                </a:cubicBezTo>
                <a:lnTo>
                  <a:pt x="328787" y="1854568"/>
                </a:lnTo>
                <a:cubicBezTo>
                  <a:pt x="329450" y="1854863"/>
                  <a:pt x="330186" y="1854936"/>
                  <a:pt x="330922" y="1854936"/>
                </a:cubicBezTo>
                <a:cubicBezTo>
                  <a:pt x="333057" y="1855010"/>
                  <a:pt x="335119" y="1853685"/>
                  <a:pt x="336002" y="1851476"/>
                </a:cubicBezTo>
                <a:close/>
                <a:moveTo>
                  <a:pt x="401748" y="1865096"/>
                </a:moveTo>
                <a:cubicBezTo>
                  <a:pt x="402410" y="1862078"/>
                  <a:pt x="400496" y="1859133"/>
                  <a:pt x="397478" y="1858470"/>
                </a:cubicBezTo>
                <a:lnTo>
                  <a:pt x="332027" y="1843967"/>
                </a:lnTo>
                <a:cubicBezTo>
                  <a:pt x="329008" y="1843230"/>
                  <a:pt x="326063" y="1845218"/>
                  <a:pt x="325400" y="1848237"/>
                </a:cubicBezTo>
                <a:cubicBezTo>
                  <a:pt x="324738" y="1851255"/>
                  <a:pt x="326652" y="1854200"/>
                  <a:pt x="329671" y="1854863"/>
                </a:cubicBezTo>
                <a:lnTo>
                  <a:pt x="395122" y="1869367"/>
                </a:lnTo>
                <a:cubicBezTo>
                  <a:pt x="395563" y="1869440"/>
                  <a:pt x="395931" y="1869514"/>
                  <a:pt x="396373" y="1869514"/>
                </a:cubicBezTo>
                <a:cubicBezTo>
                  <a:pt x="398876" y="1869440"/>
                  <a:pt x="401159" y="1867673"/>
                  <a:pt x="401748" y="1865096"/>
                </a:cubicBezTo>
                <a:close/>
                <a:moveTo>
                  <a:pt x="479567" y="1870692"/>
                </a:moveTo>
                <a:cubicBezTo>
                  <a:pt x="479788" y="1867600"/>
                  <a:pt x="477506" y="1864949"/>
                  <a:pt x="474487" y="1864655"/>
                </a:cubicBezTo>
                <a:lnTo>
                  <a:pt x="396741" y="1858323"/>
                </a:lnTo>
                <a:cubicBezTo>
                  <a:pt x="393796" y="1858102"/>
                  <a:pt x="390999" y="1860311"/>
                  <a:pt x="390704" y="1863403"/>
                </a:cubicBezTo>
                <a:cubicBezTo>
                  <a:pt x="390483" y="1866495"/>
                  <a:pt x="392766" y="1869146"/>
                  <a:pt x="395784" y="1869440"/>
                </a:cubicBezTo>
                <a:lnTo>
                  <a:pt x="473530" y="1875772"/>
                </a:lnTo>
                <a:cubicBezTo>
                  <a:pt x="473678" y="1875772"/>
                  <a:pt x="473825" y="1875772"/>
                  <a:pt x="474046" y="1875772"/>
                </a:cubicBezTo>
                <a:cubicBezTo>
                  <a:pt x="476917" y="1875772"/>
                  <a:pt x="479347" y="1873563"/>
                  <a:pt x="479567" y="1870692"/>
                </a:cubicBezTo>
                <a:close/>
                <a:moveTo>
                  <a:pt x="474340" y="1875772"/>
                </a:moveTo>
                <a:lnTo>
                  <a:pt x="561363" y="1871281"/>
                </a:lnTo>
                <a:cubicBezTo>
                  <a:pt x="564455" y="1871134"/>
                  <a:pt x="566811" y="1868483"/>
                  <a:pt x="566664" y="1865465"/>
                </a:cubicBezTo>
                <a:cubicBezTo>
                  <a:pt x="566516" y="1862372"/>
                  <a:pt x="564087" y="1859501"/>
                  <a:pt x="560847" y="1860164"/>
                </a:cubicBezTo>
                <a:lnTo>
                  <a:pt x="473825" y="1864655"/>
                </a:lnTo>
                <a:cubicBezTo>
                  <a:pt x="470733" y="1864802"/>
                  <a:pt x="468377" y="1867452"/>
                  <a:pt x="468524" y="1870471"/>
                </a:cubicBezTo>
                <a:cubicBezTo>
                  <a:pt x="468671" y="1873490"/>
                  <a:pt x="471174" y="1875772"/>
                  <a:pt x="474119" y="1875772"/>
                </a:cubicBezTo>
                <a:cubicBezTo>
                  <a:pt x="474119" y="1875772"/>
                  <a:pt x="474193" y="1875772"/>
                  <a:pt x="474340" y="1875772"/>
                </a:cubicBezTo>
                <a:close/>
                <a:moveTo>
                  <a:pt x="562099" y="1871207"/>
                </a:moveTo>
                <a:lnTo>
                  <a:pt x="655380" y="1853243"/>
                </a:lnTo>
                <a:cubicBezTo>
                  <a:pt x="658398" y="1852654"/>
                  <a:pt x="660386" y="1849709"/>
                  <a:pt x="659797" y="1846691"/>
                </a:cubicBezTo>
                <a:cubicBezTo>
                  <a:pt x="659208" y="1843672"/>
                  <a:pt x="656189" y="1841684"/>
                  <a:pt x="653245" y="1842273"/>
                </a:cubicBezTo>
                <a:lnTo>
                  <a:pt x="559964" y="1860237"/>
                </a:lnTo>
                <a:cubicBezTo>
                  <a:pt x="556945" y="1860826"/>
                  <a:pt x="554958" y="1863771"/>
                  <a:pt x="555547" y="1866790"/>
                </a:cubicBezTo>
                <a:cubicBezTo>
                  <a:pt x="556062" y="1869440"/>
                  <a:pt x="558418" y="1871354"/>
                  <a:pt x="561068" y="1871281"/>
                </a:cubicBezTo>
                <a:cubicBezTo>
                  <a:pt x="561436" y="1871281"/>
                  <a:pt x="561731" y="1871281"/>
                  <a:pt x="562099" y="1871207"/>
                </a:cubicBezTo>
                <a:close/>
                <a:moveTo>
                  <a:pt x="656189" y="1853022"/>
                </a:moveTo>
                <a:lnTo>
                  <a:pt x="752636" y="1819082"/>
                </a:lnTo>
                <a:cubicBezTo>
                  <a:pt x="755507" y="1818051"/>
                  <a:pt x="757053" y="1814885"/>
                  <a:pt x="756023" y="1811941"/>
                </a:cubicBezTo>
                <a:cubicBezTo>
                  <a:pt x="754992" y="1809069"/>
                  <a:pt x="751826" y="1807523"/>
                  <a:pt x="748881" y="1808554"/>
                </a:cubicBezTo>
                <a:lnTo>
                  <a:pt x="652435" y="1842494"/>
                </a:lnTo>
                <a:cubicBezTo>
                  <a:pt x="649563" y="1843525"/>
                  <a:pt x="648017" y="1846691"/>
                  <a:pt x="649048" y="1849636"/>
                </a:cubicBezTo>
                <a:cubicBezTo>
                  <a:pt x="649858" y="1851918"/>
                  <a:pt x="651993" y="1853390"/>
                  <a:pt x="654349" y="1853317"/>
                </a:cubicBezTo>
                <a:cubicBezTo>
                  <a:pt x="654938" y="1853317"/>
                  <a:pt x="655600" y="1853243"/>
                  <a:pt x="656189" y="1853022"/>
                </a:cubicBezTo>
                <a:close/>
                <a:moveTo>
                  <a:pt x="753372" y="1818714"/>
                </a:moveTo>
                <a:lnTo>
                  <a:pt x="846653" y="1769018"/>
                </a:lnTo>
                <a:cubicBezTo>
                  <a:pt x="849377" y="1767546"/>
                  <a:pt x="850407" y="1764159"/>
                  <a:pt x="848935" y="1761509"/>
                </a:cubicBezTo>
                <a:cubicBezTo>
                  <a:pt x="847462" y="1758785"/>
                  <a:pt x="844076" y="1757754"/>
                  <a:pt x="841425" y="1759226"/>
                </a:cubicBezTo>
                <a:lnTo>
                  <a:pt x="748145" y="1808922"/>
                </a:lnTo>
                <a:cubicBezTo>
                  <a:pt x="745421" y="1810394"/>
                  <a:pt x="744390" y="1813781"/>
                  <a:pt x="745863" y="1816432"/>
                </a:cubicBezTo>
                <a:cubicBezTo>
                  <a:pt x="746893" y="1818346"/>
                  <a:pt x="748807" y="1819376"/>
                  <a:pt x="750795" y="1819376"/>
                </a:cubicBezTo>
                <a:cubicBezTo>
                  <a:pt x="751679" y="1819376"/>
                  <a:pt x="752562" y="1819156"/>
                  <a:pt x="753372" y="1818714"/>
                </a:cubicBezTo>
                <a:close/>
                <a:moveTo>
                  <a:pt x="847462" y="1768576"/>
                </a:moveTo>
                <a:lnTo>
                  <a:pt x="931393" y="1703494"/>
                </a:lnTo>
                <a:cubicBezTo>
                  <a:pt x="933823" y="1701579"/>
                  <a:pt x="934264" y="1698119"/>
                  <a:pt x="932350" y="1695690"/>
                </a:cubicBezTo>
                <a:cubicBezTo>
                  <a:pt x="930436" y="1693260"/>
                  <a:pt x="926976" y="1692818"/>
                  <a:pt x="924546" y="1694732"/>
                </a:cubicBezTo>
                <a:lnTo>
                  <a:pt x="840616" y="1759815"/>
                </a:lnTo>
                <a:cubicBezTo>
                  <a:pt x="838186" y="1761729"/>
                  <a:pt x="837744" y="1765190"/>
                  <a:pt x="839658" y="1767619"/>
                </a:cubicBezTo>
                <a:cubicBezTo>
                  <a:pt x="840763" y="1769018"/>
                  <a:pt x="842456" y="1769754"/>
                  <a:pt x="844076" y="1769754"/>
                </a:cubicBezTo>
                <a:cubicBezTo>
                  <a:pt x="845254" y="1769754"/>
                  <a:pt x="846432" y="1769313"/>
                  <a:pt x="847462" y="1768576"/>
                </a:cubicBezTo>
                <a:close/>
                <a:moveTo>
                  <a:pt x="932203" y="1702684"/>
                </a:moveTo>
                <a:lnTo>
                  <a:pt x="1000599" y="1622582"/>
                </a:lnTo>
                <a:cubicBezTo>
                  <a:pt x="1002587" y="1620226"/>
                  <a:pt x="1002292" y="1616692"/>
                  <a:pt x="1000010" y="1614704"/>
                </a:cubicBezTo>
                <a:cubicBezTo>
                  <a:pt x="997654" y="1612716"/>
                  <a:pt x="994120" y="1613011"/>
                  <a:pt x="992132" y="1615293"/>
                </a:cubicBezTo>
                <a:lnTo>
                  <a:pt x="923736" y="1695395"/>
                </a:lnTo>
                <a:cubicBezTo>
                  <a:pt x="921748" y="1697751"/>
                  <a:pt x="922043" y="1701285"/>
                  <a:pt x="924325" y="1703273"/>
                </a:cubicBezTo>
                <a:cubicBezTo>
                  <a:pt x="925356" y="1704156"/>
                  <a:pt x="926681" y="1704598"/>
                  <a:pt x="928006" y="1704598"/>
                </a:cubicBezTo>
                <a:cubicBezTo>
                  <a:pt x="929552" y="1704671"/>
                  <a:pt x="931098" y="1704009"/>
                  <a:pt x="932203" y="1702684"/>
                </a:cubicBezTo>
                <a:close/>
                <a:moveTo>
                  <a:pt x="1001335" y="1621477"/>
                </a:moveTo>
                <a:lnTo>
                  <a:pt x="1048086" y="1526577"/>
                </a:lnTo>
                <a:cubicBezTo>
                  <a:pt x="1049411" y="1523779"/>
                  <a:pt x="1048307" y="1520466"/>
                  <a:pt x="1045582" y="1519141"/>
                </a:cubicBezTo>
                <a:cubicBezTo>
                  <a:pt x="1042858" y="1517742"/>
                  <a:pt x="1039472" y="1518920"/>
                  <a:pt x="1038147" y="1521644"/>
                </a:cubicBezTo>
                <a:lnTo>
                  <a:pt x="991396" y="1616545"/>
                </a:lnTo>
                <a:cubicBezTo>
                  <a:pt x="990071" y="1619342"/>
                  <a:pt x="991175" y="1622655"/>
                  <a:pt x="993899" y="1623981"/>
                </a:cubicBezTo>
                <a:cubicBezTo>
                  <a:pt x="994709" y="1624349"/>
                  <a:pt x="995592" y="1624570"/>
                  <a:pt x="996402" y="1624570"/>
                </a:cubicBezTo>
                <a:cubicBezTo>
                  <a:pt x="998464" y="1624570"/>
                  <a:pt x="1000378" y="1623392"/>
                  <a:pt x="1001335" y="1621477"/>
                </a:cubicBezTo>
                <a:close/>
                <a:moveTo>
                  <a:pt x="1048527" y="1525546"/>
                </a:moveTo>
                <a:lnTo>
                  <a:pt x="1075547" y="1420118"/>
                </a:lnTo>
                <a:cubicBezTo>
                  <a:pt x="1076283" y="1417099"/>
                  <a:pt x="1074516" y="1414081"/>
                  <a:pt x="1071571" y="1413345"/>
                </a:cubicBezTo>
                <a:cubicBezTo>
                  <a:pt x="1068553" y="1412535"/>
                  <a:pt x="1065534" y="1414375"/>
                  <a:pt x="1064798" y="1417320"/>
                </a:cubicBezTo>
                <a:lnTo>
                  <a:pt x="1037778" y="1522749"/>
                </a:lnTo>
                <a:cubicBezTo>
                  <a:pt x="1037042" y="1525767"/>
                  <a:pt x="1038809" y="1528786"/>
                  <a:pt x="1041754" y="1529522"/>
                </a:cubicBezTo>
                <a:cubicBezTo>
                  <a:pt x="1042269" y="1529669"/>
                  <a:pt x="1042711" y="1529669"/>
                  <a:pt x="1043153" y="1529669"/>
                </a:cubicBezTo>
                <a:cubicBezTo>
                  <a:pt x="1045582" y="1529669"/>
                  <a:pt x="1047865" y="1528049"/>
                  <a:pt x="1048527" y="1525546"/>
                </a:cubicBezTo>
                <a:close/>
                <a:moveTo>
                  <a:pt x="1075694" y="1419161"/>
                </a:moveTo>
                <a:lnTo>
                  <a:pt x="1084897" y="1307401"/>
                </a:lnTo>
                <a:cubicBezTo>
                  <a:pt x="1085118" y="1304309"/>
                  <a:pt x="1082836" y="1301658"/>
                  <a:pt x="1079817" y="1301364"/>
                </a:cubicBezTo>
                <a:cubicBezTo>
                  <a:pt x="1076725" y="1301216"/>
                  <a:pt x="1074075" y="1303351"/>
                  <a:pt x="1073780" y="1306444"/>
                </a:cubicBezTo>
                <a:lnTo>
                  <a:pt x="1064577" y="1418204"/>
                </a:lnTo>
                <a:cubicBezTo>
                  <a:pt x="1064356" y="1421296"/>
                  <a:pt x="1066639" y="1423946"/>
                  <a:pt x="1069657" y="1424241"/>
                </a:cubicBezTo>
                <a:cubicBezTo>
                  <a:pt x="1069805" y="1424241"/>
                  <a:pt x="1070025" y="1424241"/>
                  <a:pt x="1070173" y="1424241"/>
                </a:cubicBezTo>
                <a:cubicBezTo>
                  <a:pt x="1073044" y="1424241"/>
                  <a:pt x="1075474" y="1422032"/>
                  <a:pt x="1075694" y="1419161"/>
                </a:cubicBezTo>
                <a:close/>
                <a:moveTo>
                  <a:pt x="1079670" y="1312481"/>
                </a:moveTo>
                <a:cubicBezTo>
                  <a:pt x="1082762" y="1312334"/>
                  <a:pt x="1085118" y="1309683"/>
                  <a:pt x="1084897" y="1306591"/>
                </a:cubicBezTo>
                <a:lnTo>
                  <a:pt x="1078271" y="1192622"/>
                </a:lnTo>
                <a:cubicBezTo>
                  <a:pt x="1078050" y="1189530"/>
                  <a:pt x="1075694" y="1186953"/>
                  <a:pt x="1072381" y="1187395"/>
                </a:cubicBezTo>
                <a:cubicBezTo>
                  <a:pt x="1069289" y="1187542"/>
                  <a:pt x="1066933" y="1190193"/>
                  <a:pt x="1067154" y="1193285"/>
                </a:cubicBezTo>
                <a:lnTo>
                  <a:pt x="1073780" y="1307253"/>
                </a:lnTo>
                <a:cubicBezTo>
                  <a:pt x="1073927" y="1310272"/>
                  <a:pt x="1076431" y="1312554"/>
                  <a:pt x="1079376" y="1312481"/>
                </a:cubicBezTo>
                <a:cubicBezTo>
                  <a:pt x="1079449" y="1312481"/>
                  <a:pt x="1079523" y="1312481"/>
                  <a:pt x="1079670" y="1312481"/>
                </a:cubicBezTo>
                <a:close/>
                <a:moveTo>
                  <a:pt x="1073707" y="1198438"/>
                </a:moveTo>
                <a:cubicBezTo>
                  <a:pt x="1076725" y="1197849"/>
                  <a:pt x="1078713" y="1194978"/>
                  <a:pt x="1078198" y="1191960"/>
                </a:cubicBezTo>
                <a:lnTo>
                  <a:pt x="1057583" y="1080052"/>
                </a:lnTo>
                <a:cubicBezTo>
                  <a:pt x="1056994" y="1077034"/>
                  <a:pt x="1054049" y="1074972"/>
                  <a:pt x="1051104" y="1075561"/>
                </a:cubicBezTo>
                <a:cubicBezTo>
                  <a:pt x="1048086" y="1076150"/>
                  <a:pt x="1046098" y="1079022"/>
                  <a:pt x="1046613" y="1082040"/>
                </a:cubicBezTo>
                <a:lnTo>
                  <a:pt x="1067228" y="1193947"/>
                </a:lnTo>
                <a:cubicBezTo>
                  <a:pt x="1067743" y="1196671"/>
                  <a:pt x="1070099" y="1198512"/>
                  <a:pt x="1072749" y="1198512"/>
                </a:cubicBezTo>
                <a:cubicBezTo>
                  <a:pt x="1073044" y="1198586"/>
                  <a:pt x="1073338" y="1198512"/>
                  <a:pt x="1073707" y="1198438"/>
                </a:cubicBezTo>
                <a:close/>
                <a:moveTo>
                  <a:pt x="1053828" y="1086384"/>
                </a:moveTo>
                <a:cubicBezTo>
                  <a:pt x="1056773" y="1085427"/>
                  <a:pt x="1058319" y="1082261"/>
                  <a:pt x="1057362" y="1079316"/>
                </a:cubicBezTo>
                <a:lnTo>
                  <a:pt x="1022759" y="973520"/>
                </a:lnTo>
                <a:cubicBezTo>
                  <a:pt x="1021802" y="970575"/>
                  <a:pt x="1018710" y="969028"/>
                  <a:pt x="1015691" y="969986"/>
                </a:cubicBezTo>
                <a:cubicBezTo>
                  <a:pt x="1012747" y="970943"/>
                  <a:pt x="1011200" y="974109"/>
                  <a:pt x="1012158" y="977054"/>
                </a:cubicBezTo>
                <a:lnTo>
                  <a:pt x="1046760" y="1082850"/>
                </a:lnTo>
                <a:cubicBezTo>
                  <a:pt x="1047570" y="1085206"/>
                  <a:pt x="1049705" y="1086678"/>
                  <a:pt x="1052135" y="1086678"/>
                </a:cubicBezTo>
                <a:cubicBezTo>
                  <a:pt x="1052650" y="1086605"/>
                  <a:pt x="1053239" y="1086531"/>
                  <a:pt x="1053828" y="1086384"/>
                </a:cubicBezTo>
                <a:close/>
                <a:moveTo>
                  <a:pt x="1019962" y="980219"/>
                </a:moveTo>
                <a:cubicBezTo>
                  <a:pt x="1022686" y="978820"/>
                  <a:pt x="1023790" y="975434"/>
                  <a:pt x="1022391" y="972710"/>
                </a:cubicBezTo>
                <a:lnTo>
                  <a:pt x="973653" y="877294"/>
                </a:lnTo>
                <a:cubicBezTo>
                  <a:pt x="972254" y="874570"/>
                  <a:pt x="968867" y="873466"/>
                  <a:pt x="966143" y="874864"/>
                </a:cubicBezTo>
                <a:cubicBezTo>
                  <a:pt x="963419" y="876263"/>
                  <a:pt x="962315" y="879650"/>
                  <a:pt x="963714" y="882374"/>
                </a:cubicBezTo>
                <a:lnTo>
                  <a:pt x="1012452" y="977790"/>
                </a:lnTo>
                <a:cubicBezTo>
                  <a:pt x="1013409" y="979704"/>
                  <a:pt x="1015397" y="980808"/>
                  <a:pt x="1017458" y="980808"/>
                </a:cubicBezTo>
                <a:cubicBezTo>
                  <a:pt x="1018342" y="980808"/>
                  <a:pt x="1019225" y="980661"/>
                  <a:pt x="1019962" y="980219"/>
                </a:cubicBezTo>
                <a:close/>
                <a:moveTo>
                  <a:pt x="972107" y="884215"/>
                </a:moveTo>
                <a:cubicBezTo>
                  <a:pt x="974536" y="882300"/>
                  <a:pt x="974978" y="878840"/>
                  <a:pt x="973064" y="876411"/>
                </a:cubicBezTo>
                <a:lnTo>
                  <a:pt x="910116" y="795499"/>
                </a:lnTo>
                <a:cubicBezTo>
                  <a:pt x="908202" y="793069"/>
                  <a:pt x="904741" y="792627"/>
                  <a:pt x="902312" y="794542"/>
                </a:cubicBezTo>
                <a:cubicBezTo>
                  <a:pt x="899882" y="796456"/>
                  <a:pt x="899441" y="799916"/>
                  <a:pt x="901355" y="802346"/>
                </a:cubicBezTo>
                <a:lnTo>
                  <a:pt x="964303" y="883258"/>
                </a:lnTo>
                <a:cubicBezTo>
                  <a:pt x="965407" y="884656"/>
                  <a:pt x="967100" y="885393"/>
                  <a:pt x="968720" y="885393"/>
                </a:cubicBezTo>
                <a:cubicBezTo>
                  <a:pt x="969898" y="885393"/>
                  <a:pt x="971076" y="885024"/>
                  <a:pt x="972107" y="884215"/>
                </a:cubicBezTo>
                <a:close/>
                <a:moveTo>
                  <a:pt x="910042" y="802419"/>
                </a:moveTo>
                <a:cubicBezTo>
                  <a:pt x="911956" y="799990"/>
                  <a:pt x="911588" y="796529"/>
                  <a:pt x="909159" y="794542"/>
                </a:cubicBezTo>
                <a:lnTo>
                  <a:pt x="831854" y="732330"/>
                </a:lnTo>
                <a:cubicBezTo>
                  <a:pt x="829425" y="730416"/>
                  <a:pt x="825965" y="730784"/>
                  <a:pt x="823977" y="733213"/>
                </a:cubicBezTo>
                <a:cubicBezTo>
                  <a:pt x="822063" y="735643"/>
                  <a:pt x="822431" y="739103"/>
                  <a:pt x="824860" y="741091"/>
                </a:cubicBezTo>
                <a:lnTo>
                  <a:pt x="902165" y="803303"/>
                </a:lnTo>
                <a:cubicBezTo>
                  <a:pt x="903195" y="804113"/>
                  <a:pt x="904447" y="804554"/>
                  <a:pt x="905698" y="804554"/>
                </a:cubicBezTo>
                <a:cubicBezTo>
                  <a:pt x="907318" y="804481"/>
                  <a:pt x="908938" y="803818"/>
                  <a:pt x="910042" y="802419"/>
                </a:cubicBezTo>
                <a:close/>
                <a:moveTo>
                  <a:pt x="833327" y="739398"/>
                </a:moveTo>
                <a:cubicBezTo>
                  <a:pt x="834799" y="736674"/>
                  <a:pt x="833769" y="733287"/>
                  <a:pt x="831045" y="731815"/>
                </a:cubicBezTo>
                <a:lnTo>
                  <a:pt x="746451" y="686242"/>
                </a:lnTo>
                <a:cubicBezTo>
                  <a:pt x="743727" y="684769"/>
                  <a:pt x="740341" y="685800"/>
                  <a:pt x="738868" y="688524"/>
                </a:cubicBezTo>
                <a:cubicBezTo>
                  <a:pt x="737396" y="691248"/>
                  <a:pt x="738427" y="694635"/>
                  <a:pt x="741151" y="696107"/>
                </a:cubicBezTo>
                <a:lnTo>
                  <a:pt x="825744" y="741680"/>
                </a:lnTo>
                <a:cubicBezTo>
                  <a:pt x="826627" y="742122"/>
                  <a:pt x="827511" y="742343"/>
                  <a:pt x="828394" y="742343"/>
                </a:cubicBezTo>
                <a:cubicBezTo>
                  <a:pt x="830382" y="742343"/>
                  <a:pt x="832296" y="741238"/>
                  <a:pt x="833327" y="739398"/>
                </a:cubicBezTo>
                <a:close/>
                <a:moveTo>
                  <a:pt x="5636946" y="2878520"/>
                </a:moveTo>
                <a:lnTo>
                  <a:pt x="5637682" y="2878078"/>
                </a:lnTo>
                <a:cubicBezTo>
                  <a:pt x="5640259" y="2876385"/>
                  <a:pt x="5640627" y="2873145"/>
                  <a:pt x="5638933" y="2870568"/>
                </a:cubicBezTo>
                <a:cubicBezTo>
                  <a:pt x="5637240" y="2867992"/>
                  <a:pt x="5633412" y="2867550"/>
                  <a:pt x="5630835" y="2869170"/>
                </a:cubicBezTo>
                <a:cubicBezTo>
                  <a:pt x="5628258" y="2870863"/>
                  <a:pt x="5627522" y="2874323"/>
                  <a:pt x="5629215" y="2876900"/>
                </a:cubicBezTo>
                <a:cubicBezTo>
                  <a:pt x="5630319" y="2878520"/>
                  <a:pt x="5632086" y="2879403"/>
                  <a:pt x="5633927" y="2879403"/>
                </a:cubicBezTo>
                <a:cubicBezTo>
                  <a:pt x="5634958" y="2879477"/>
                  <a:pt x="5635989" y="2879182"/>
                  <a:pt x="5636946" y="2878520"/>
                </a:cubicBezTo>
                <a:close/>
                <a:moveTo>
                  <a:pt x="5636725" y="2878814"/>
                </a:moveTo>
                <a:lnTo>
                  <a:pt x="5637461" y="2878225"/>
                </a:lnTo>
                <a:cubicBezTo>
                  <a:pt x="5639817" y="2876238"/>
                  <a:pt x="5639817" y="2873072"/>
                  <a:pt x="5637829" y="2870642"/>
                </a:cubicBezTo>
                <a:cubicBezTo>
                  <a:pt x="5635841" y="2868286"/>
                  <a:pt x="5632013" y="2868286"/>
                  <a:pt x="5629583" y="2870200"/>
                </a:cubicBezTo>
                <a:cubicBezTo>
                  <a:pt x="5627227" y="2872188"/>
                  <a:pt x="5626933" y="2875648"/>
                  <a:pt x="5628847" y="2878078"/>
                </a:cubicBezTo>
                <a:cubicBezTo>
                  <a:pt x="5629951" y="2879403"/>
                  <a:pt x="5631571" y="2880066"/>
                  <a:pt x="5633191" y="2880066"/>
                </a:cubicBezTo>
                <a:cubicBezTo>
                  <a:pt x="5634442" y="2880066"/>
                  <a:pt x="5635694" y="2879624"/>
                  <a:pt x="5636725" y="2878814"/>
                </a:cubicBezTo>
                <a:close/>
                <a:moveTo>
                  <a:pt x="5633633" y="2881244"/>
                </a:moveTo>
                <a:lnTo>
                  <a:pt x="5636651" y="2878888"/>
                </a:lnTo>
                <a:cubicBezTo>
                  <a:pt x="5639081" y="2876974"/>
                  <a:pt x="5639522" y="2873513"/>
                  <a:pt x="5637608" y="2871084"/>
                </a:cubicBezTo>
                <a:cubicBezTo>
                  <a:pt x="5635694" y="2868654"/>
                  <a:pt x="5632160" y="2868212"/>
                  <a:pt x="5629804" y="2870127"/>
                </a:cubicBezTo>
                <a:lnTo>
                  <a:pt x="5626786" y="2872483"/>
                </a:lnTo>
                <a:cubicBezTo>
                  <a:pt x="5624356" y="2874397"/>
                  <a:pt x="5623914" y="2877857"/>
                  <a:pt x="5625829" y="2880287"/>
                </a:cubicBezTo>
                <a:cubicBezTo>
                  <a:pt x="5626933" y="2881686"/>
                  <a:pt x="5628553" y="2882422"/>
                  <a:pt x="5630246" y="2882422"/>
                </a:cubicBezTo>
                <a:cubicBezTo>
                  <a:pt x="5631424" y="2882422"/>
                  <a:pt x="5632602" y="2882054"/>
                  <a:pt x="5633633" y="2881244"/>
                </a:cubicBezTo>
                <a:close/>
                <a:moveTo>
                  <a:pt x="5633117" y="2881833"/>
                </a:moveTo>
                <a:lnTo>
                  <a:pt x="5634222" y="2880581"/>
                </a:lnTo>
                <a:cubicBezTo>
                  <a:pt x="5636283" y="2878299"/>
                  <a:pt x="5636136" y="2874765"/>
                  <a:pt x="5633927" y="2872704"/>
                </a:cubicBezTo>
                <a:cubicBezTo>
                  <a:pt x="5631645" y="2870642"/>
                  <a:pt x="5628111" y="2870716"/>
                  <a:pt x="5626049" y="2872998"/>
                </a:cubicBezTo>
                <a:lnTo>
                  <a:pt x="5624945" y="2874250"/>
                </a:lnTo>
                <a:cubicBezTo>
                  <a:pt x="5622883" y="2876532"/>
                  <a:pt x="5623031" y="2880066"/>
                  <a:pt x="5625239" y="2882127"/>
                </a:cubicBezTo>
                <a:cubicBezTo>
                  <a:pt x="5626344" y="2883084"/>
                  <a:pt x="5627669" y="2883600"/>
                  <a:pt x="5629068" y="2883600"/>
                </a:cubicBezTo>
                <a:cubicBezTo>
                  <a:pt x="5630541" y="2883673"/>
                  <a:pt x="5632013" y="2883011"/>
                  <a:pt x="5633117" y="2881833"/>
                </a:cubicBezTo>
                <a:close/>
                <a:moveTo>
                  <a:pt x="5592846" y="2907233"/>
                </a:moveTo>
                <a:lnTo>
                  <a:pt x="5632013" y="2882864"/>
                </a:lnTo>
                <a:cubicBezTo>
                  <a:pt x="5634590" y="2881244"/>
                  <a:pt x="5635399" y="2877784"/>
                  <a:pt x="5633780" y="2875207"/>
                </a:cubicBezTo>
                <a:cubicBezTo>
                  <a:pt x="5632160" y="2872630"/>
                  <a:pt x="5628700" y="2871820"/>
                  <a:pt x="5626123" y="2873440"/>
                </a:cubicBezTo>
                <a:lnTo>
                  <a:pt x="5586955" y="2897809"/>
                </a:lnTo>
                <a:cubicBezTo>
                  <a:pt x="5584379" y="2899429"/>
                  <a:pt x="5583569" y="2902889"/>
                  <a:pt x="5585188" y="2905466"/>
                </a:cubicBezTo>
                <a:cubicBezTo>
                  <a:pt x="5586293" y="2907159"/>
                  <a:pt x="5588060" y="2908116"/>
                  <a:pt x="5589974" y="2908116"/>
                </a:cubicBezTo>
                <a:cubicBezTo>
                  <a:pt x="5590931" y="2908043"/>
                  <a:pt x="5591962" y="2907748"/>
                  <a:pt x="5592846" y="2907233"/>
                </a:cubicBezTo>
                <a:close/>
                <a:moveTo>
                  <a:pt x="5548082" y="2923062"/>
                </a:moveTo>
                <a:lnTo>
                  <a:pt x="5591667" y="2907748"/>
                </a:lnTo>
                <a:cubicBezTo>
                  <a:pt x="5594612" y="2906717"/>
                  <a:pt x="5596085" y="2903552"/>
                  <a:pt x="5595054" y="2900680"/>
                </a:cubicBezTo>
                <a:cubicBezTo>
                  <a:pt x="5594023" y="2897735"/>
                  <a:pt x="5590858" y="2896263"/>
                  <a:pt x="5587986" y="2897294"/>
                </a:cubicBezTo>
                <a:lnTo>
                  <a:pt x="5544401" y="2912607"/>
                </a:lnTo>
                <a:cubicBezTo>
                  <a:pt x="5541456" y="2913638"/>
                  <a:pt x="5539984" y="2916804"/>
                  <a:pt x="5541014" y="2919675"/>
                </a:cubicBezTo>
                <a:cubicBezTo>
                  <a:pt x="5541824" y="2921958"/>
                  <a:pt x="5543960" y="2923430"/>
                  <a:pt x="5546316" y="2923430"/>
                </a:cubicBezTo>
                <a:cubicBezTo>
                  <a:pt x="5546904" y="2923356"/>
                  <a:pt x="5547493" y="2923209"/>
                  <a:pt x="5548082" y="2923062"/>
                </a:cubicBezTo>
                <a:close/>
                <a:moveTo>
                  <a:pt x="5542045" y="2930719"/>
                </a:moveTo>
                <a:lnTo>
                  <a:pt x="5550365" y="2921516"/>
                </a:lnTo>
                <a:cubicBezTo>
                  <a:pt x="5552426" y="2919233"/>
                  <a:pt x="5552279" y="2915700"/>
                  <a:pt x="5549997" y="2913638"/>
                </a:cubicBezTo>
                <a:cubicBezTo>
                  <a:pt x="5547714" y="2911577"/>
                  <a:pt x="5544180" y="2911724"/>
                  <a:pt x="5542119" y="2914006"/>
                </a:cubicBezTo>
                <a:lnTo>
                  <a:pt x="5533800" y="2923209"/>
                </a:lnTo>
                <a:cubicBezTo>
                  <a:pt x="5531738" y="2925491"/>
                  <a:pt x="5531885" y="2929025"/>
                  <a:pt x="5534168" y="2931087"/>
                </a:cubicBezTo>
                <a:cubicBezTo>
                  <a:pt x="5535272" y="2932044"/>
                  <a:pt x="5536597" y="2932559"/>
                  <a:pt x="5537922" y="2932559"/>
                </a:cubicBezTo>
                <a:cubicBezTo>
                  <a:pt x="5539469" y="2932486"/>
                  <a:pt x="5540941" y="2931897"/>
                  <a:pt x="5542045" y="2930719"/>
                </a:cubicBezTo>
                <a:close/>
                <a:moveTo>
                  <a:pt x="5458851" y="3021938"/>
                </a:moveTo>
                <a:lnTo>
                  <a:pt x="5542045" y="2930719"/>
                </a:lnTo>
                <a:cubicBezTo>
                  <a:pt x="5544107" y="2928436"/>
                  <a:pt x="5543960" y="2924902"/>
                  <a:pt x="5541677" y="2922841"/>
                </a:cubicBezTo>
                <a:cubicBezTo>
                  <a:pt x="5539395" y="2920780"/>
                  <a:pt x="5535861" y="2920927"/>
                  <a:pt x="5533800" y="2923209"/>
                </a:cubicBezTo>
                <a:lnTo>
                  <a:pt x="5450605" y="3014428"/>
                </a:lnTo>
                <a:cubicBezTo>
                  <a:pt x="5448544" y="3016711"/>
                  <a:pt x="5448691" y="3020245"/>
                  <a:pt x="5450973" y="3022306"/>
                </a:cubicBezTo>
                <a:cubicBezTo>
                  <a:pt x="5452078" y="3023263"/>
                  <a:pt x="5453403" y="3023778"/>
                  <a:pt x="5454802" y="3023778"/>
                </a:cubicBezTo>
                <a:cubicBezTo>
                  <a:pt x="5456274" y="3023705"/>
                  <a:pt x="5457747" y="3023116"/>
                  <a:pt x="5458851" y="3021938"/>
                </a:cubicBezTo>
                <a:close/>
                <a:moveTo>
                  <a:pt x="5454139" y="3030699"/>
                </a:moveTo>
                <a:lnTo>
                  <a:pt x="5459587" y="3020907"/>
                </a:lnTo>
                <a:cubicBezTo>
                  <a:pt x="5461060" y="3018183"/>
                  <a:pt x="5460103" y="3014796"/>
                  <a:pt x="5457452" y="3013324"/>
                </a:cubicBezTo>
                <a:cubicBezTo>
                  <a:pt x="5454728" y="3011778"/>
                  <a:pt x="5451342" y="3012735"/>
                  <a:pt x="5449869" y="3015459"/>
                </a:cubicBezTo>
                <a:lnTo>
                  <a:pt x="5444421" y="3025251"/>
                </a:lnTo>
                <a:cubicBezTo>
                  <a:pt x="5442948" y="3027975"/>
                  <a:pt x="5443905" y="3031361"/>
                  <a:pt x="5446556" y="3032834"/>
                </a:cubicBezTo>
                <a:cubicBezTo>
                  <a:pt x="5447440" y="3033349"/>
                  <a:pt x="5448397" y="3033570"/>
                  <a:pt x="5449280" y="3033570"/>
                </a:cubicBezTo>
                <a:cubicBezTo>
                  <a:pt x="5451268" y="3033497"/>
                  <a:pt x="5453108" y="3032466"/>
                  <a:pt x="5454139" y="3030699"/>
                </a:cubicBezTo>
                <a:close/>
                <a:moveTo>
                  <a:pt x="5392737" y="3140692"/>
                </a:moveTo>
                <a:lnTo>
                  <a:pt x="5454139" y="3030699"/>
                </a:lnTo>
                <a:cubicBezTo>
                  <a:pt x="5455612" y="3027975"/>
                  <a:pt x="5454655" y="3024588"/>
                  <a:pt x="5452004" y="3023116"/>
                </a:cubicBezTo>
                <a:cubicBezTo>
                  <a:pt x="5449280" y="3021570"/>
                  <a:pt x="5445893" y="3022600"/>
                  <a:pt x="5444421" y="3025251"/>
                </a:cubicBezTo>
                <a:lnTo>
                  <a:pt x="5383019" y="3135244"/>
                </a:lnTo>
                <a:cubicBezTo>
                  <a:pt x="5381547" y="3137968"/>
                  <a:pt x="5382504" y="3141355"/>
                  <a:pt x="5385154" y="3142827"/>
                </a:cubicBezTo>
                <a:cubicBezTo>
                  <a:pt x="5386038" y="3143343"/>
                  <a:pt x="5386995" y="3143563"/>
                  <a:pt x="5387878" y="3143563"/>
                </a:cubicBezTo>
                <a:cubicBezTo>
                  <a:pt x="5389866" y="3143563"/>
                  <a:pt x="5391707" y="3142533"/>
                  <a:pt x="5392737" y="3140692"/>
                </a:cubicBezTo>
                <a:close/>
                <a:moveTo>
                  <a:pt x="5339360" y="3154533"/>
                </a:moveTo>
                <a:lnTo>
                  <a:pt x="5389056" y="3143416"/>
                </a:lnTo>
                <a:cubicBezTo>
                  <a:pt x="5392075" y="3142753"/>
                  <a:pt x="5393916" y="3139735"/>
                  <a:pt x="5393253" y="3136790"/>
                </a:cubicBezTo>
                <a:cubicBezTo>
                  <a:pt x="5392590" y="3133771"/>
                  <a:pt x="5389645" y="3131857"/>
                  <a:pt x="5386627" y="3132593"/>
                </a:cubicBezTo>
                <a:lnTo>
                  <a:pt x="5336931" y="3143711"/>
                </a:lnTo>
                <a:cubicBezTo>
                  <a:pt x="5333912" y="3144373"/>
                  <a:pt x="5332072" y="3147392"/>
                  <a:pt x="5332735" y="3150337"/>
                </a:cubicBezTo>
                <a:cubicBezTo>
                  <a:pt x="5333324" y="3152913"/>
                  <a:pt x="5335606" y="3154680"/>
                  <a:pt x="5338183" y="3154680"/>
                </a:cubicBezTo>
                <a:cubicBezTo>
                  <a:pt x="5338551" y="3154680"/>
                  <a:pt x="5338992" y="3154607"/>
                  <a:pt x="5339360" y="3154533"/>
                </a:cubicBezTo>
                <a:close/>
                <a:moveTo>
                  <a:pt x="5284732" y="3155932"/>
                </a:moveTo>
                <a:lnTo>
                  <a:pt x="5338256" y="3154680"/>
                </a:lnTo>
                <a:cubicBezTo>
                  <a:pt x="5341348" y="3154607"/>
                  <a:pt x="5343778" y="3152030"/>
                  <a:pt x="5343704" y="3149011"/>
                </a:cubicBezTo>
                <a:cubicBezTo>
                  <a:pt x="5343631" y="3145919"/>
                  <a:pt x="5341570" y="3143637"/>
                  <a:pt x="5338035" y="3143563"/>
                </a:cubicBezTo>
                <a:lnTo>
                  <a:pt x="5284512" y="3144815"/>
                </a:lnTo>
                <a:cubicBezTo>
                  <a:pt x="5281419" y="3144889"/>
                  <a:pt x="5278990" y="3147465"/>
                  <a:pt x="5279064" y="3150484"/>
                </a:cubicBezTo>
                <a:cubicBezTo>
                  <a:pt x="5279137" y="3153502"/>
                  <a:pt x="5281640" y="3155932"/>
                  <a:pt x="5284659" y="3155932"/>
                </a:cubicBezTo>
                <a:cubicBezTo>
                  <a:pt x="5284659" y="3155932"/>
                  <a:pt x="5284732" y="3155932"/>
                  <a:pt x="5284732" y="3155932"/>
                </a:cubicBezTo>
                <a:close/>
                <a:moveTo>
                  <a:pt x="5290180" y="3150926"/>
                </a:moveTo>
                <a:cubicBezTo>
                  <a:pt x="5290475" y="3147833"/>
                  <a:pt x="5288266" y="3145109"/>
                  <a:pt x="5285174" y="3144815"/>
                </a:cubicBezTo>
                <a:lnTo>
                  <a:pt x="5228042" y="3139367"/>
                </a:lnTo>
                <a:cubicBezTo>
                  <a:pt x="5225098" y="3138999"/>
                  <a:pt x="5222226" y="3141281"/>
                  <a:pt x="5221932" y="3144373"/>
                </a:cubicBezTo>
                <a:cubicBezTo>
                  <a:pt x="5221637" y="3147465"/>
                  <a:pt x="5223846" y="3150189"/>
                  <a:pt x="5226938" y="3150484"/>
                </a:cubicBezTo>
                <a:lnTo>
                  <a:pt x="5284070" y="3155932"/>
                </a:lnTo>
                <a:cubicBezTo>
                  <a:pt x="5284290" y="3155932"/>
                  <a:pt x="5284438" y="3155932"/>
                  <a:pt x="5284659" y="3155932"/>
                </a:cubicBezTo>
                <a:cubicBezTo>
                  <a:pt x="5287456" y="3155932"/>
                  <a:pt x="5289886" y="3153723"/>
                  <a:pt x="5290180" y="3150926"/>
                </a:cubicBezTo>
                <a:close/>
                <a:moveTo>
                  <a:pt x="5233049" y="3145698"/>
                </a:moveTo>
                <a:cubicBezTo>
                  <a:pt x="5233491" y="3142680"/>
                  <a:pt x="5231429" y="3139809"/>
                  <a:pt x="5228411" y="3139367"/>
                </a:cubicBezTo>
                <a:lnTo>
                  <a:pt x="5167966" y="3130164"/>
                </a:lnTo>
                <a:cubicBezTo>
                  <a:pt x="5164800" y="3129722"/>
                  <a:pt x="5162076" y="3131784"/>
                  <a:pt x="5161634" y="3134802"/>
                </a:cubicBezTo>
                <a:cubicBezTo>
                  <a:pt x="5161193" y="3137821"/>
                  <a:pt x="5163254" y="3140692"/>
                  <a:pt x="5166273" y="3141134"/>
                </a:cubicBezTo>
                <a:lnTo>
                  <a:pt x="5226717" y="3150337"/>
                </a:lnTo>
                <a:cubicBezTo>
                  <a:pt x="5227012" y="3150410"/>
                  <a:pt x="5227306" y="3150410"/>
                  <a:pt x="5227601" y="3150410"/>
                </a:cubicBezTo>
                <a:cubicBezTo>
                  <a:pt x="5230251" y="3150410"/>
                  <a:pt x="5232607" y="3148496"/>
                  <a:pt x="5233049" y="3145698"/>
                </a:cubicBezTo>
                <a:close/>
                <a:moveTo>
                  <a:pt x="5172531" y="3136569"/>
                </a:moveTo>
                <a:cubicBezTo>
                  <a:pt x="5173046" y="3133551"/>
                  <a:pt x="5170911" y="3130679"/>
                  <a:pt x="5167892" y="3130238"/>
                </a:cubicBezTo>
                <a:lnTo>
                  <a:pt x="5104355" y="3120298"/>
                </a:lnTo>
                <a:cubicBezTo>
                  <a:pt x="5101411" y="3119783"/>
                  <a:pt x="5098466" y="3121918"/>
                  <a:pt x="5098024" y="3124937"/>
                </a:cubicBezTo>
                <a:cubicBezTo>
                  <a:pt x="5097508" y="3127955"/>
                  <a:pt x="5099643" y="3130826"/>
                  <a:pt x="5102662" y="3131268"/>
                </a:cubicBezTo>
                <a:lnTo>
                  <a:pt x="5166199" y="3141207"/>
                </a:lnTo>
                <a:cubicBezTo>
                  <a:pt x="5166493" y="3141281"/>
                  <a:pt x="5166788" y="3141281"/>
                  <a:pt x="5167082" y="3141281"/>
                </a:cubicBezTo>
                <a:cubicBezTo>
                  <a:pt x="5169807" y="3141207"/>
                  <a:pt x="5172163" y="3139293"/>
                  <a:pt x="5172531" y="3136569"/>
                </a:cubicBezTo>
                <a:close/>
                <a:moveTo>
                  <a:pt x="5108994" y="3126409"/>
                </a:moveTo>
                <a:cubicBezTo>
                  <a:pt x="5109362" y="3123317"/>
                  <a:pt x="5107153" y="3120593"/>
                  <a:pt x="5104135" y="3120225"/>
                </a:cubicBezTo>
                <a:lnTo>
                  <a:pt x="5037653" y="3112494"/>
                </a:lnTo>
                <a:cubicBezTo>
                  <a:pt x="5034634" y="3112053"/>
                  <a:pt x="5031837" y="3114335"/>
                  <a:pt x="5031469" y="3117354"/>
                </a:cubicBezTo>
                <a:cubicBezTo>
                  <a:pt x="5031100" y="3120446"/>
                  <a:pt x="5033309" y="3123170"/>
                  <a:pt x="5036328" y="3123538"/>
                </a:cubicBezTo>
                <a:lnTo>
                  <a:pt x="5102810" y="3131268"/>
                </a:lnTo>
                <a:cubicBezTo>
                  <a:pt x="5103030" y="3131268"/>
                  <a:pt x="5103251" y="3131342"/>
                  <a:pt x="5103472" y="3131342"/>
                </a:cubicBezTo>
                <a:cubicBezTo>
                  <a:pt x="5106270" y="3131268"/>
                  <a:pt x="5108699" y="3129207"/>
                  <a:pt x="5108994" y="3126409"/>
                </a:cubicBezTo>
                <a:close/>
                <a:moveTo>
                  <a:pt x="5042512" y="3118384"/>
                </a:moveTo>
                <a:cubicBezTo>
                  <a:pt x="5042733" y="3115292"/>
                  <a:pt x="5040451" y="3112642"/>
                  <a:pt x="5037358" y="3112421"/>
                </a:cubicBezTo>
                <a:lnTo>
                  <a:pt x="4971318" y="3107341"/>
                </a:lnTo>
                <a:cubicBezTo>
                  <a:pt x="4968374" y="3107267"/>
                  <a:pt x="4965576" y="3109402"/>
                  <a:pt x="4965355" y="3112494"/>
                </a:cubicBezTo>
                <a:cubicBezTo>
                  <a:pt x="4965134" y="3115586"/>
                  <a:pt x="4967416" y="3118237"/>
                  <a:pt x="4970508" y="3118458"/>
                </a:cubicBezTo>
                <a:lnTo>
                  <a:pt x="5036549" y="3123538"/>
                </a:lnTo>
                <a:cubicBezTo>
                  <a:pt x="5036696" y="3123538"/>
                  <a:pt x="5036843" y="3123538"/>
                  <a:pt x="5037064" y="3123538"/>
                </a:cubicBezTo>
                <a:cubicBezTo>
                  <a:pt x="5039861" y="3123538"/>
                  <a:pt x="5042291" y="3121329"/>
                  <a:pt x="5042512" y="3118384"/>
                </a:cubicBezTo>
                <a:close/>
                <a:moveTo>
                  <a:pt x="4976472" y="3113083"/>
                </a:moveTo>
                <a:cubicBezTo>
                  <a:pt x="4976546" y="3109991"/>
                  <a:pt x="4974116" y="3107414"/>
                  <a:pt x="4971098" y="3107341"/>
                </a:cubicBezTo>
                <a:lnTo>
                  <a:pt x="4908665" y="3105500"/>
                </a:lnTo>
                <a:cubicBezTo>
                  <a:pt x="4905131" y="3105721"/>
                  <a:pt x="4902996" y="3107856"/>
                  <a:pt x="4902922" y="3110875"/>
                </a:cubicBezTo>
                <a:cubicBezTo>
                  <a:pt x="4902849" y="3113967"/>
                  <a:pt x="4905278" y="3116544"/>
                  <a:pt x="4908297" y="3116617"/>
                </a:cubicBezTo>
                <a:lnTo>
                  <a:pt x="4970730" y="3118458"/>
                </a:lnTo>
                <a:cubicBezTo>
                  <a:pt x="4970803" y="3118458"/>
                  <a:pt x="4970877" y="3118458"/>
                  <a:pt x="4970950" y="3118458"/>
                </a:cubicBezTo>
                <a:cubicBezTo>
                  <a:pt x="4973969" y="3118458"/>
                  <a:pt x="4976398" y="3116028"/>
                  <a:pt x="4976472" y="3113083"/>
                </a:cubicBezTo>
                <a:close/>
                <a:moveTo>
                  <a:pt x="4852785" y="3118531"/>
                </a:moveTo>
                <a:lnTo>
                  <a:pt x="4908739" y="3116617"/>
                </a:lnTo>
                <a:cubicBezTo>
                  <a:pt x="4911831" y="3116544"/>
                  <a:pt x="4914187" y="3113967"/>
                  <a:pt x="4914113" y="3110875"/>
                </a:cubicBezTo>
                <a:cubicBezTo>
                  <a:pt x="4914040" y="3107856"/>
                  <a:pt x="4911536" y="3105500"/>
                  <a:pt x="4908518" y="3105500"/>
                </a:cubicBezTo>
                <a:cubicBezTo>
                  <a:pt x="4908444" y="3105500"/>
                  <a:pt x="4908444" y="3105500"/>
                  <a:pt x="4908370" y="3105500"/>
                </a:cubicBezTo>
                <a:lnTo>
                  <a:pt x="4852417" y="3107414"/>
                </a:lnTo>
                <a:cubicBezTo>
                  <a:pt x="4849325" y="3107488"/>
                  <a:pt x="4846969" y="3110065"/>
                  <a:pt x="4847042" y="3113157"/>
                </a:cubicBezTo>
                <a:cubicBezTo>
                  <a:pt x="4847116" y="3116176"/>
                  <a:pt x="4849619" y="3118531"/>
                  <a:pt x="4852638" y="3118531"/>
                </a:cubicBezTo>
                <a:cubicBezTo>
                  <a:pt x="4852638" y="3118531"/>
                  <a:pt x="4852711" y="3118531"/>
                  <a:pt x="4852785" y="3118531"/>
                </a:cubicBezTo>
                <a:close/>
                <a:moveTo>
                  <a:pt x="4806476" y="3124568"/>
                </a:moveTo>
                <a:lnTo>
                  <a:pt x="4853300" y="3118458"/>
                </a:lnTo>
                <a:cubicBezTo>
                  <a:pt x="4856319" y="3118090"/>
                  <a:pt x="4858527" y="3115292"/>
                  <a:pt x="4858086" y="3112200"/>
                </a:cubicBezTo>
                <a:cubicBezTo>
                  <a:pt x="4857718" y="3109108"/>
                  <a:pt x="4854920" y="3106973"/>
                  <a:pt x="4851828" y="3107414"/>
                </a:cubicBezTo>
                <a:lnTo>
                  <a:pt x="4805004" y="3113525"/>
                </a:lnTo>
                <a:cubicBezTo>
                  <a:pt x="4801985" y="3113893"/>
                  <a:pt x="4799776" y="3116691"/>
                  <a:pt x="4800218" y="3119783"/>
                </a:cubicBezTo>
                <a:cubicBezTo>
                  <a:pt x="4800586" y="3122581"/>
                  <a:pt x="4803016" y="3124642"/>
                  <a:pt x="4805740" y="3124642"/>
                </a:cubicBezTo>
                <a:cubicBezTo>
                  <a:pt x="4806035" y="3124642"/>
                  <a:pt x="4806255" y="3124642"/>
                  <a:pt x="4806476" y="3124568"/>
                </a:cubicBezTo>
                <a:close/>
                <a:moveTo>
                  <a:pt x="4766130" y="3131636"/>
                </a:moveTo>
                <a:lnTo>
                  <a:pt x="4806697" y="3124568"/>
                </a:lnTo>
                <a:cubicBezTo>
                  <a:pt x="4809716" y="3124053"/>
                  <a:pt x="4811777" y="3121182"/>
                  <a:pt x="4811261" y="3118090"/>
                </a:cubicBezTo>
                <a:cubicBezTo>
                  <a:pt x="4810746" y="3115071"/>
                  <a:pt x="4807801" y="3113010"/>
                  <a:pt x="4804783" y="3113525"/>
                </a:cubicBezTo>
                <a:lnTo>
                  <a:pt x="4764216" y="3120593"/>
                </a:lnTo>
                <a:cubicBezTo>
                  <a:pt x="4761198" y="3121108"/>
                  <a:pt x="4759136" y="3123980"/>
                  <a:pt x="4759652" y="3127072"/>
                </a:cubicBezTo>
                <a:cubicBezTo>
                  <a:pt x="4760093" y="3129796"/>
                  <a:pt x="4762523" y="3131710"/>
                  <a:pt x="4765173" y="3131710"/>
                </a:cubicBezTo>
                <a:cubicBezTo>
                  <a:pt x="4765542" y="3131710"/>
                  <a:pt x="4765836" y="3131710"/>
                  <a:pt x="4766130" y="3131636"/>
                </a:cubicBezTo>
                <a:close/>
                <a:moveTo>
                  <a:pt x="4728730" y="3136348"/>
                </a:moveTo>
                <a:lnTo>
                  <a:pt x="4765910" y="3131636"/>
                </a:lnTo>
                <a:cubicBezTo>
                  <a:pt x="4769002" y="3131268"/>
                  <a:pt x="4771137" y="3128470"/>
                  <a:pt x="4770769" y="3125452"/>
                </a:cubicBezTo>
                <a:cubicBezTo>
                  <a:pt x="4770401" y="3122360"/>
                  <a:pt x="4767382" y="3120151"/>
                  <a:pt x="4764585" y="3120593"/>
                </a:cubicBezTo>
                <a:lnTo>
                  <a:pt x="4727405" y="3125305"/>
                </a:lnTo>
                <a:cubicBezTo>
                  <a:pt x="4724313" y="3125673"/>
                  <a:pt x="4722178" y="3128470"/>
                  <a:pt x="4722546" y="3131489"/>
                </a:cubicBezTo>
                <a:cubicBezTo>
                  <a:pt x="4722914" y="3134360"/>
                  <a:pt x="4725343" y="3136422"/>
                  <a:pt x="4728067" y="3136348"/>
                </a:cubicBezTo>
                <a:cubicBezTo>
                  <a:pt x="4728288" y="3136422"/>
                  <a:pt x="4728509" y="3136348"/>
                  <a:pt x="4728730" y="3136348"/>
                </a:cubicBezTo>
                <a:close/>
                <a:moveTo>
                  <a:pt x="4733589" y="3130974"/>
                </a:moveTo>
                <a:cubicBezTo>
                  <a:pt x="4733663" y="3127882"/>
                  <a:pt x="4731233" y="3125378"/>
                  <a:pt x="4728141" y="3125305"/>
                </a:cubicBezTo>
                <a:lnTo>
                  <a:pt x="4691771" y="3124495"/>
                </a:lnTo>
                <a:cubicBezTo>
                  <a:pt x="4688752" y="3124642"/>
                  <a:pt x="4686102" y="3126851"/>
                  <a:pt x="4686102" y="3129943"/>
                </a:cubicBezTo>
                <a:cubicBezTo>
                  <a:pt x="4686028" y="3133035"/>
                  <a:pt x="4688458" y="3135538"/>
                  <a:pt x="4691550" y="3135612"/>
                </a:cubicBezTo>
                <a:lnTo>
                  <a:pt x="4727920" y="3136422"/>
                </a:lnTo>
                <a:cubicBezTo>
                  <a:pt x="4727994" y="3136422"/>
                  <a:pt x="4727994" y="3136422"/>
                  <a:pt x="4728067" y="3136422"/>
                </a:cubicBezTo>
                <a:cubicBezTo>
                  <a:pt x="4731086" y="3136348"/>
                  <a:pt x="4733515" y="3133992"/>
                  <a:pt x="4733589" y="3130974"/>
                </a:cubicBezTo>
                <a:close/>
                <a:moveTo>
                  <a:pt x="4696998" y="3131342"/>
                </a:moveTo>
                <a:cubicBezTo>
                  <a:pt x="4697735" y="3128397"/>
                  <a:pt x="4695894" y="3125305"/>
                  <a:pt x="4692949" y="3124568"/>
                </a:cubicBezTo>
                <a:lnTo>
                  <a:pt x="4654886" y="3115071"/>
                </a:lnTo>
                <a:cubicBezTo>
                  <a:pt x="4651941" y="3114335"/>
                  <a:pt x="4648849" y="3116102"/>
                  <a:pt x="4648113" y="3119120"/>
                </a:cubicBezTo>
                <a:cubicBezTo>
                  <a:pt x="4647376" y="3122065"/>
                  <a:pt x="4649217" y="3125158"/>
                  <a:pt x="4652162" y="3125894"/>
                </a:cubicBezTo>
                <a:lnTo>
                  <a:pt x="4690225" y="3135391"/>
                </a:lnTo>
                <a:cubicBezTo>
                  <a:pt x="4690667" y="3135538"/>
                  <a:pt x="4691182" y="3135538"/>
                  <a:pt x="4691624" y="3135538"/>
                </a:cubicBezTo>
                <a:cubicBezTo>
                  <a:pt x="4694127" y="3135538"/>
                  <a:pt x="4696409" y="3133845"/>
                  <a:pt x="4696998" y="3131342"/>
                </a:cubicBezTo>
                <a:close/>
                <a:moveTo>
                  <a:pt x="4658714" y="3122581"/>
                </a:moveTo>
                <a:cubicBezTo>
                  <a:pt x="4659892" y="3119709"/>
                  <a:pt x="4658493" y="3116470"/>
                  <a:pt x="4655622" y="3115292"/>
                </a:cubicBezTo>
                <a:lnTo>
                  <a:pt x="4614099" y="3098506"/>
                </a:lnTo>
                <a:cubicBezTo>
                  <a:pt x="4611227" y="3097328"/>
                  <a:pt x="4607988" y="3098727"/>
                  <a:pt x="4606810" y="3101598"/>
                </a:cubicBezTo>
                <a:cubicBezTo>
                  <a:pt x="4605632" y="3104469"/>
                  <a:pt x="4607031" y="3107709"/>
                  <a:pt x="4609902" y="3108887"/>
                </a:cubicBezTo>
                <a:lnTo>
                  <a:pt x="4651426" y="3125673"/>
                </a:lnTo>
                <a:cubicBezTo>
                  <a:pt x="4652088" y="3125967"/>
                  <a:pt x="4652824" y="3126114"/>
                  <a:pt x="4653561" y="3126114"/>
                </a:cubicBezTo>
                <a:cubicBezTo>
                  <a:pt x="4655769" y="3126041"/>
                  <a:pt x="4657831" y="3124716"/>
                  <a:pt x="4658714" y="3122581"/>
                </a:cubicBezTo>
                <a:close/>
                <a:moveTo>
                  <a:pt x="4616970" y="3106163"/>
                </a:moveTo>
                <a:cubicBezTo>
                  <a:pt x="4618295" y="3103365"/>
                  <a:pt x="4617191" y="3100052"/>
                  <a:pt x="4614393" y="3098727"/>
                </a:cubicBezTo>
                <a:lnTo>
                  <a:pt x="4567716" y="3075904"/>
                </a:lnTo>
                <a:cubicBezTo>
                  <a:pt x="4564992" y="3074505"/>
                  <a:pt x="4561605" y="3075683"/>
                  <a:pt x="4560280" y="3078481"/>
                </a:cubicBezTo>
                <a:cubicBezTo>
                  <a:pt x="4558955" y="3081278"/>
                  <a:pt x="4560059" y="3084591"/>
                  <a:pt x="4562857" y="3085916"/>
                </a:cubicBezTo>
                <a:lnTo>
                  <a:pt x="4609534" y="3108740"/>
                </a:lnTo>
                <a:cubicBezTo>
                  <a:pt x="4610344" y="3109108"/>
                  <a:pt x="4611154" y="3109328"/>
                  <a:pt x="4612037" y="3109328"/>
                </a:cubicBezTo>
                <a:cubicBezTo>
                  <a:pt x="4614099" y="3109255"/>
                  <a:pt x="4616013" y="3108077"/>
                  <a:pt x="4616970" y="3106163"/>
                </a:cubicBezTo>
                <a:close/>
                <a:moveTo>
                  <a:pt x="4570293" y="3083413"/>
                </a:moveTo>
                <a:cubicBezTo>
                  <a:pt x="4571692" y="3080689"/>
                  <a:pt x="4570587" y="3077303"/>
                  <a:pt x="4567863" y="3075904"/>
                </a:cubicBezTo>
                <a:lnTo>
                  <a:pt x="4514560" y="3048516"/>
                </a:lnTo>
                <a:cubicBezTo>
                  <a:pt x="4511836" y="3047117"/>
                  <a:pt x="4508449" y="3048221"/>
                  <a:pt x="4507050" y="3050945"/>
                </a:cubicBezTo>
                <a:cubicBezTo>
                  <a:pt x="4505652" y="3053669"/>
                  <a:pt x="4506756" y="3057056"/>
                  <a:pt x="4509480" y="3058455"/>
                </a:cubicBezTo>
                <a:lnTo>
                  <a:pt x="4562783" y="3085843"/>
                </a:lnTo>
                <a:cubicBezTo>
                  <a:pt x="4563593" y="3086285"/>
                  <a:pt x="4564476" y="3086432"/>
                  <a:pt x="4565360" y="3086432"/>
                </a:cubicBezTo>
                <a:cubicBezTo>
                  <a:pt x="4567348" y="3086432"/>
                  <a:pt x="4569262" y="3085327"/>
                  <a:pt x="4570293" y="3083413"/>
                </a:cubicBezTo>
                <a:close/>
                <a:moveTo>
                  <a:pt x="4516990" y="3056025"/>
                </a:moveTo>
                <a:cubicBezTo>
                  <a:pt x="4518389" y="3053301"/>
                  <a:pt x="4517210" y="3049915"/>
                  <a:pt x="4514486" y="3048589"/>
                </a:cubicBezTo>
                <a:lnTo>
                  <a:pt x="4453232" y="3018109"/>
                </a:lnTo>
                <a:cubicBezTo>
                  <a:pt x="4450508" y="3016784"/>
                  <a:pt x="4447121" y="3017889"/>
                  <a:pt x="4445796" y="3020613"/>
                </a:cubicBezTo>
                <a:cubicBezTo>
                  <a:pt x="4444397" y="3023337"/>
                  <a:pt x="4445575" y="3026723"/>
                  <a:pt x="4448299" y="3028049"/>
                </a:cubicBezTo>
                <a:lnTo>
                  <a:pt x="4509554" y="3058528"/>
                </a:lnTo>
                <a:cubicBezTo>
                  <a:pt x="4510364" y="3058897"/>
                  <a:pt x="4511247" y="3059118"/>
                  <a:pt x="4512057" y="3059118"/>
                </a:cubicBezTo>
                <a:cubicBezTo>
                  <a:pt x="4514118" y="3059118"/>
                  <a:pt x="4516033" y="3057940"/>
                  <a:pt x="4516990" y="3056025"/>
                </a:cubicBezTo>
                <a:close/>
                <a:moveTo>
                  <a:pt x="4455735" y="3025545"/>
                </a:moveTo>
                <a:cubicBezTo>
                  <a:pt x="4457134" y="3022821"/>
                  <a:pt x="4456030" y="3019435"/>
                  <a:pt x="4453232" y="3018109"/>
                </a:cubicBezTo>
                <a:lnTo>
                  <a:pt x="4390505" y="2986746"/>
                </a:lnTo>
                <a:cubicBezTo>
                  <a:pt x="4387781" y="2985347"/>
                  <a:pt x="4384394" y="2986452"/>
                  <a:pt x="4383069" y="2989249"/>
                </a:cubicBezTo>
                <a:cubicBezTo>
                  <a:pt x="4381670" y="2991973"/>
                  <a:pt x="4382774" y="2995360"/>
                  <a:pt x="4385572" y="2996685"/>
                </a:cubicBezTo>
                <a:lnTo>
                  <a:pt x="4448299" y="3028049"/>
                </a:lnTo>
                <a:cubicBezTo>
                  <a:pt x="4449109" y="3028490"/>
                  <a:pt x="4449992" y="3028637"/>
                  <a:pt x="4450803" y="3028637"/>
                </a:cubicBezTo>
                <a:cubicBezTo>
                  <a:pt x="4452790" y="3028564"/>
                  <a:pt x="4454778" y="3027459"/>
                  <a:pt x="4455735" y="3025545"/>
                </a:cubicBezTo>
                <a:close/>
                <a:moveTo>
                  <a:pt x="4393008" y="2994256"/>
                </a:moveTo>
                <a:cubicBezTo>
                  <a:pt x="4394407" y="2991531"/>
                  <a:pt x="4393376" y="2988145"/>
                  <a:pt x="4390652" y="2986746"/>
                </a:cubicBezTo>
                <a:lnTo>
                  <a:pt x="4332416" y="2956560"/>
                </a:lnTo>
                <a:cubicBezTo>
                  <a:pt x="4329692" y="2955162"/>
                  <a:pt x="4326306" y="2956192"/>
                  <a:pt x="4324907" y="2958916"/>
                </a:cubicBezTo>
                <a:cubicBezTo>
                  <a:pt x="4323508" y="2961640"/>
                  <a:pt x="4324539" y="2965027"/>
                  <a:pt x="4327263" y="2966426"/>
                </a:cubicBezTo>
                <a:lnTo>
                  <a:pt x="4385498" y="2996611"/>
                </a:lnTo>
                <a:cubicBezTo>
                  <a:pt x="4386309" y="2997053"/>
                  <a:pt x="4387192" y="2997274"/>
                  <a:pt x="4388076" y="2997200"/>
                </a:cubicBezTo>
                <a:cubicBezTo>
                  <a:pt x="4390064" y="2997200"/>
                  <a:pt x="4391977" y="2996096"/>
                  <a:pt x="4393008" y="2994256"/>
                </a:cubicBezTo>
                <a:close/>
                <a:moveTo>
                  <a:pt x="4334625" y="2964217"/>
                </a:moveTo>
                <a:cubicBezTo>
                  <a:pt x="4336171" y="2961567"/>
                  <a:pt x="4335214" y="2958107"/>
                  <a:pt x="4332490" y="2956634"/>
                </a:cubicBezTo>
                <a:lnTo>
                  <a:pt x="4284193" y="2929394"/>
                </a:lnTo>
                <a:cubicBezTo>
                  <a:pt x="4281543" y="2927921"/>
                  <a:pt x="4278082" y="2928804"/>
                  <a:pt x="4276610" y="2931528"/>
                </a:cubicBezTo>
                <a:cubicBezTo>
                  <a:pt x="4275064" y="2934179"/>
                  <a:pt x="4276021" y="2937639"/>
                  <a:pt x="4278745" y="2939112"/>
                </a:cubicBezTo>
                <a:lnTo>
                  <a:pt x="4327042" y="2966352"/>
                </a:lnTo>
                <a:cubicBezTo>
                  <a:pt x="4327926" y="2966868"/>
                  <a:pt x="4328882" y="2967089"/>
                  <a:pt x="4329839" y="2967089"/>
                </a:cubicBezTo>
                <a:cubicBezTo>
                  <a:pt x="4331754" y="2967015"/>
                  <a:pt x="4333594" y="2965984"/>
                  <a:pt x="4334625" y="2964217"/>
                </a:cubicBezTo>
                <a:close/>
                <a:moveTo>
                  <a:pt x="4286107" y="2937345"/>
                </a:moveTo>
                <a:cubicBezTo>
                  <a:pt x="4287801" y="2934768"/>
                  <a:pt x="4287138" y="2931308"/>
                  <a:pt x="4284635" y="2929614"/>
                </a:cubicBezTo>
                <a:lnTo>
                  <a:pt x="4251357" y="2907085"/>
                </a:lnTo>
                <a:cubicBezTo>
                  <a:pt x="4248854" y="2905392"/>
                  <a:pt x="4245320" y="2905981"/>
                  <a:pt x="4243627" y="2908558"/>
                </a:cubicBezTo>
                <a:cubicBezTo>
                  <a:pt x="4241933" y="2911135"/>
                  <a:pt x="4242596" y="2914595"/>
                  <a:pt x="4245099" y="2916288"/>
                </a:cubicBezTo>
                <a:lnTo>
                  <a:pt x="4278377" y="2938817"/>
                </a:lnTo>
                <a:cubicBezTo>
                  <a:pt x="4279334" y="2939480"/>
                  <a:pt x="4280438" y="2939774"/>
                  <a:pt x="4281543" y="2939774"/>
                </a:cubicBezTo>
                <a:cubicBezTo>
                  <a:pt x="4283310" y="2939848"/>
                  <a:pt x="4285003" y="2938964"/>
                  <a:pt x="4286107" y="2937345"/>
                </a:cubicBezTo>
                <a:close/>
                <a:moveTo>
                  <a:pt x="4252093" y="2915700"/>
                </a:moveTo>
                <a:cubicBezTo>
                  <a:pt x="4254302" y="2913564"/>
                  <a:pt x="4254376" y="2910031"/>
                  <a:pt x="4252241" y="2907822"/>
                </a:cubicBezTo>
                <a:lnTo>
                  <a:pt x="4228239" y="2883011"/>
                </a:lnTo>
                <a:cubicBezTo>
                  <a:pt x="4226105" y="2880802"/>
                  <a:pt x="4222571" y="2880728"/>
                  <a:pt x="4220362" y="2882864"/>
                </a:cubicBezTo>
                <a:cubicBezTo>
                  <a:pt x="4218153" y="2884999"/>
                  <a:pt x="4218079" y="2888533"/>
                  <a:pt x="4220215" y="2890741"/>
                </a:cubicBezTo>
                <a:lnTo>
                  <a:pt x="4244216" y="2915552"/>
                </a:lnTo>
                <a:cubicBezTo>
                  <a:pt x="4245320" y="2916730"/>
                  <a:pt x="4246793" y="2917246"/>
                  <a:pt x="4248265" y="2917246"/>
                </a:cubicBezTo>
                <a:cubicBezTo>
                  <a:pt x="4249664" y="2917319"/>
                  <a:pt x="4250989" y="2916804"/>
                  <a:pt x="4252093" y="2915700"/>
                </a:cubicBezTo>
                <a:close/>
                <a:moveTo>
                  <a:pt x="4227062" y="2891698"/>
                </a:moveTo>
                <a:cubicBezTo>
                  <a:pt x="4229712" y="2890079"/>
                  <a:pt x="4230522" y="2886692"/>
                  <a:pt x="4228976" y="2884042"/>
                </a:cubicBezTo>
                <a:lnTo>
                  <a:pt x="4208656" y="2850249"/>
                </a:lnTo>
                <a:cubicBezTo>
                  <a:pt x="4207036" y="2847598"/>
                  <a:pt x="4203650" y="2846788"/>
                  <a:pt x="4200999" y="2848334"/>
                </a:cubicBezTo>
                <a:cubicBezTo>
                  <a:pt x="4198348" y="2849954"/>
                  <a:pt x="4197539" y="2853341"/>
                  <a:pt x="4199085" y="2855991"/>
                </a:cubicBezTo>
                <a:lnTo>
                  <a:pt x="4219405" y="2889784"/>
                </a:lnTo>
                <a:cubicBezTo>
                  <a:pt x="4220435" y="2891551"/>
                  <a:pt x="4222350" y="2892508"/>
                  <a:pt x="4224190" y="2892508"/>
                </a:cubicBezTo>
                <a:cubicBezTo>
                  <a:pt x="4225221" y="2892508"/>
                  <a:pt x="4226178" y="2892214"/>
                  <a:pt x="4227062" y="2891698"/>
                </a:cubicBezTo>
                <a:close/>
                <a:moveTo>
                  <a:pt x="4206152" y="2858200"/>
                </a:moveTo>
                <a:cubicBezTo>
                  <a:pt x="4208950" y="2856948"/>
                  <a:pt x="4210202" y="2853635"/>
                  <a:pt x="4208950" y="2850837"/>
                </a:cubicBezTo>
                <a:lnTo>
                  <a:pt x="4187084" y="2801584"/>
                </a:lnTo>
                <a:cubicBezTo>
                  <a:pt x="4185832" y="2798786"/>
                  <a:pt x="4182520" y="2797534"/>
                  <a:pt x="4179722" y="2798786"/>
                </a:cubicBezTo>
                <a:cubicBezTo>
                  <a:pt x="4176924" y="2800038"/>
                  <a:pt x="4175672" y="2803350"/>
                  <a:pt x="4176924" y="2806148"/>
                </a:cubicBezTo>
                <a:lnTo>
                  <a:pt x="4198790" y="2855402"/>
                </a:lnTo>
                <a:cubicBezTo>
                  <a:pt x="4199747" y="2857464"/>
                  <a:pt x="4201809" y="2858715"/>
                  <a:pt x="4203944" y="2858715"/>
                </a:cubicBezTo>
                <a:cubicBezTo>
                  <a:pt x="4204680" y="2858642"/>
                  <a:pt x="4205416" y="2858494"/>
                  <a:pt x="4206152" y="2858200"/>
                </a:cubicBezTo>
                <a:close/>
                <a:moveTo>
                  <a:pt x="4184065" y="2809020"/>
                </a:moveTo>
                <a:cubicBezTo>
                  <a:pt x="4186937" y="2807842"/>
                  <a:pt x="4188336" y="2804602"/>
                  <a:pt x="4187157" y="2801804"/>
                </a:cubicBezTo>
                <a:lnTo>
                  <a:pt x="4158665" y="2731200"/>
                </a:lnTo>
                <a:cubicBezTo>
                  <a:pt x="4157488" y="2728328"/>
                  <a:pt x="4154248" y="2726930"/>
                  <a:pt x="4151450" y="2728108"/>
                </a:cubicBezTo>
                <a:cubicBezTo>
                  <a:pt x="4148579" y="2729286"/>
                  <a:pt x="4147180" y="2732525"/>
                  <a:pt x="4148358" y="2735323"/>
                </a:cubicBezTo>
                <a:lnTo>
                  <a:pt x="4176850" y="2805927"/>
                </a:lnTo>
                <a:cubicBezTo>
                  <a:pt x="4177734" y="2808136"/>
                  <a:pt x="4179869" y="2809461"/>
                  <a:pt x="4182078" y="2809388"/>
                </a:cubicBezTo>
                <a:cubicBezTo>
                  <a:pt x="4182740" y="2809461"/>
                  <a:pt x="4183403" y="2809314"/>
                  <a:pt x="4184065" y="2809020"/>
                </a:cubicBezTo>
                <a:close/>
                <a:moveTo>
                  <a:pt x="4157929" y="2736648"/>
                </a:moveTo>
                <a:lnTo>
                  <a:pt x="4252682" y="2611930"/>
                </a:lnTo>
                <a:cubicBezTo>
                  <a:pt x="4254523" y="2609501"/>
                  <a:pt x="4254081" y="2605967"/>
                  <a:pt x="4251652" y="2604126"/>
                </a:cubicBezTo>
                <a:cubicBezTo>
                  <a:pt x="4249222" y="2602286"/>
                  <a:pt x="4245688" y="2602727"/>
                  <a:pt x="4243848" y="2605157"/>
                </a:cubicBezTo>
                <a:lnTo>
                  <a:pt x="4149094" y="2729875"/>
                </a:lnTo>
                <a:cubicBezTo>
                  <a:pt x="4147254" y="2732304"/>
                  <a:pt x="4147696" y="2735838"/>
                  <a:pt x="4150125" y="2737679"/>
                </a:cubicBezTo>
                <a:cubicBezTo>
                  <a:pt x="4151156" y="2738488"/>
                  <a:pt x="4152334" y="2738857"/>
                  <a:pt x="4153512" y="2738783"/>
                </a:cubicBezTo>
                <a:cubicBezTo>
                  <a:pt x="4155205" y="2738783"/>
                  <a:pt x="4156898" y="2738047"/>
                  <a:pt x="4157929" y="2736648"/>
                </a:cubicBezTo>
                <a:close/>
                <a:moveTo>
                  <a:pt x="4252093" y="2612593"/>
                </a:moveTo>
                <a:lnTo>
                  <a:pt x="4366798" y="2505545"/>
                </a:lnTo>
                <a:cubicBezTo>
                  <a:pt x="4369081" y="2503410"/>
                  <a:pt x="4369154" y="2499876"/>
                  <a:pt x="4367093" y="2497667"/>
                </a:cubicBezTo>
                <a:cubicBezTo>
                  <a:pt x="4365031" y="2495458"/>
                  <a:pt x="4361498" y="2495311"/>
                  <a:pt x="4359215" y="2497372"/>
                </a:cubicBezTo>
                <a:lnTo>
                  <a:pt x="4244510" y="2604421"/>
                </a:lnTo>
                <a:cubicBezTo>
                  <a:pt x="4242228" y="2606556"/>
                  <a:pt x="4242154" y="2610090"/>
                  <a:pt x="4244216" y="2612298"/>
                </a:cubicBezTo>
                <a:cubicBezTo>
                  <a:pt x="4245320" y="2613476"/>
                  <a:pt x="4246866" y="2614065"/>
                  <a:pt x="4248339" y="2614065"/>
                </a:cubicBezTo>
                <a:cubicBezTo>
                  <a:pt x="4249664" y="2614065"/>
                  <a:pt x="4251063" y="2613624"/>
                  <a:pt x="4252093" y="2612593"/>
                </a:cubicBezTo>
                <a:close/>
                <a:moveTo>
                  <a:pt x="4366062" y="2506134"/>
                </a:moveTo>
                <a:lnTo>
                  <a:pt x="4497848" y="2419332"/>
                </a:lnTo>
                <a:cubicBezTo>
                  <a:pt x="4500425" y="2417639"/>
                  <a:pt x="4501161" y="2414178"/>
                  <a:pt x="4499467" y="2411601"/>
                </a:cubicBezTo>
                <a:cubicBezTo>
                  <a:pt x="4497774" y="2409025"/>
                  <a:pt x="4494314" y="2408362"/>
                  <a:pt x="4491737" y="2409982"/>
                </a:cubicBezTo>
                <a:lnTo>
                  <a:pt x="4359951" y="2496784"/>
                </a:lnTo>
                <a:cubicBezTo>
                  <a:pt x="4357375" y="2498477"/>
                  <a:pt x="4356638" y="2501937"/>
                  <a:pt x="4358331" y="2504514"/>
                </a:cubicBezTo>
                <a:cubicBezTo>
                  <a:pt x="4359436" y="2506134"/>
                  <a:pt x="4361203" y="2507017"/>
                  <a:pt x="4363043" y="2507017"/>
                </a:cubicBezTo>
                <a:cubicBezTo>
                  <a:pt x="4364074" y="2507017"/>
                  <a:pt x="4365105" y="2506723"/>
                  <a:pt x="4366062" y="2506134"/>
                </a:cubicBezTo>
                <a:close/>
                <a:moveTo>
                  <a:pt x="4497111" y="2419774"/>
                </a:moveTo>
                <a:lnTo>
                  <a:pt x="4641781" y="2354764"/>
                </a:lnTo>
                <a:cubicBezTo>
                  <a:pt x="4644578" y="2353513"/>
                  <a:pt x="4645830" y="2350200"/>
                  <a:pt x="4644578" y="2347402"/>
                </a:cubicBezTo>
                <a:cubicBezTo>
                  <a:pt x="4643327" y="2344604"/>
                  <a:pt x="4640014" y="2343353"/>
                  <a:pt x="4637216" y="2344604"/>
                </a:cubicBezTo>
                <a:lnTo>
                  <a:pt x="4492547" y="2409614"/>
                </a:lnTo>
                <a:cubicBezTo>
                  <a:pt x="4489749" y="2410865"/>
                  <a:pt x="4488498" y="2414178"/>
                  <a:pt x="4489749" y="2416976"/>
                </a:cubicBezTo>
                <a:cubicBezTo>
                  <a:pt x="4490706" y="2419037"/>
                  <a:pt x="4492768" y="2420289"/>
                  <a:pt x="4494903" y="2420289"/>
                </a:cubicBezTo>
                <a:cubicBezTo>
                  <a:pt x="4495639" y="2420289"/>
                  <a:pt x="4496375" y="2420142"/>
                  <a:pt x="4497111" y="2419774"/>
                </a:cubicBezTo>
                <a:close/>
                <a:moveTo>
                  <a:pt x="4640971" y="2355059"/>
                </a:moveTo>
                <a:lnTo>
                  <a:pt x="4794402" y="2313167"/>
                </a:lnTo>
                <a:cubicBezTo>
                  <a:pt x="4797347" y="2312357"/>
                  <a:pt x="4799114" y="2309265"/>
                  <a:pt x="4798304" y="2306320"/>
                </a:cubicBezTo>
                <a:cubicBezTo>
                  <a:pt x="4797494" y="2303375"/>
                  <a:pt x="4794476" y="2301535"/>
                  <a:pt x="4791457" y="2302418"/>
                </a:cubicBezTo>
                <a:lnTo>
                  <a:pt x="4638026" y="2344310"/>
                </a:lnTo>
                <a:cubicBezTo>
                  <a:pt x="4635081" y="2345120"/>
                  <a:pt x="4633314" y="2348212"/>
                  <a:pt x="4634124" y="2351157"/>
                </a:cubicBezTo>
                <a:cubicBezTo>
                  <a:pt x="4634787" y="2353660"/>
                  <a:pt x="4637069" y="2355280"/>
                  <a:pt x="4639572" y="2355280"/>
                </a:cubicBezTo>
                <a:cubicBezTo>
                  <a:pt x="4640014" y="2355280"/>
                  <a:pt x="4640529" y="2355206"/>
                  <a:pt x="4640971" y="2355059"/>
                </a:cubicBezTo>
                <a:close/>
                <a:moveTo>
                  <a:pt x="4793592" y="2313314"/>
                </a:moveTo>
                <a:lnTo>
                  <a:pt x="4951882" y="2295866"/>
                </a:lnTo>
                <a:cubicBezTo>
                  <a:pt x="4954974" y="2295498"/>
                  <a:pt x="4957183" y="2292774"/>
                  <a:pt x="4956815" y="2289755"/>
                </a:cubicBezTo>
                <a:cubicBezTo>
                  <a:pt x="4956447" y="2286663"/>
                  <a:pt x="4953575" y="2284454"/>
                  <a:pt x="4950704" y="2284822"/>
                </a:cubicBezTo>
                <a:lnTo>
                  <a:pt x="4792414" y="2302271"/>
                </a:lnTo>
                <a:cubicBezTo>
                  <a:pt x="4789322" y="2302639"/>
                  <a:pt x="4787113" y="2305363"/>
                  <a:pt x="4787481" y="2308382"/>
                </a:cubicBezTo>
                <a:cubicBezTo>
                  <a:pt x="4787776" y="2311253"/>
                  <a:pt x="4790205" y="2313388"/>
                  <a:pt x="4793077" y="2313314"/>
                </a:cubicBezTo>
                <a:cubicBezTo>
                  <a:pt x="4793224" y="2313388"/>
                  <a:pt x="4793371" y="2313388"/>
                  <a:pt x="4793592" y="2313314"/>
                </a:cubicBezTo>
                <a:close/>
                <a:moveTo>
                  <a:pt x="5116209" y="2298958"/>
                </a:moveTo>
                <a:cubicBezTo>
                  <a:pt x="5116356" y="2295866"/>
                  <a:pt x="5114000" y="2293289"/>
                  <a:pt x="5110908" y="2293142"/>
                </a:cubicBezTo>
                <a:lnTo>
                  <a:pt x="4951514" y="2284896"/>
                </a:lnTo>
                <a:cubicBezTo>
                  <a:pt x="4948348" y="2284675"/>
                  <a:pt x="4945845" y="2287105"/>
                  <a:pt x="4945698" y="2290197"/>
                </a:cubicBezTo>
                <a:cubicBezTo>
                  <a:pt x="4945550" y="2293289"/>
                  <a:pt x="4947906" y="2295866"/>
                  <a:pt x="4950998" y="2296013"/>
                </a:cubicBezTo>
                <a:lnTo>
                  <a:pt x="5110393" y="2304259"/>
                </a:lnTo>
                <a:cubicBezTo>
                  <a:pt x="5110466" y="2304259"/>
                  <a:pt x="5110614" y="2304259"/>
                  <a:pt x="5110687" y="2304259"/>
                </a:cubicBezTo>
                <a:cubicBezTo>
                  <a:pt x="5113632" y="2304185"/>
                  <a:pt x="5116062" y="2301903"/>
                  <a:pt x="5116209" y="2298958"/>
                </a:cubicBezTo>
                <a:close/>
                <a:moveTo>
                  <a:pt x="6800634" y="4555951"/>
                </a:moveTo>
                <a:lnTo>
                  <a:pt x="6849225" y="4539386"/>
                </a:lnTo>
                <a:cubicBezTo>
                  <a:pt x="6852170" y="4538355"/>
                  <a:pt x="6853716" y="4535189"/>
                  <a:pt x="6852685" y="4532318"/>
                </a:cubicBezTo>
                <a:cubicBezTo>
                  <a:pt x="6851655" y="4529373"/>
                  <a:pt x="6848489" y="4527827"/>
                  <a:pt x="6845617" y="4528858"/>
                </a:cubicBezTo>
                <a:lnTo>
                  <a:pt x="6797026" y="4545423"/>
                </a:lnTo>
                <a:cubicBezTo>
                  <a:pt x="6794081" y="4546454"/>
                  <a:pt x="6792535" y="4549619"/>
                  <a:pt x="6793566" y="4552490"/>
                </a:cubicBezTo>
                <a:cubicBezTo>
                  <a:pt x="6794376" y="4554846"/>
                  <a:pt x="6796585" y="4556245"/>
                  <a:pt x="6798867" y="4556245"/>
                </a:cubicBezTo>
                <a:cubicBezTo>
                  <a:pt x="6799456" y="4556245"/>
                  <a:pt x="6800045" y="4556171"/>
                  <a:pt x="6800634" y="4555951"/>
                </a:cubicBezTo>
                <a:close/>
                <a:moveTo>
                  <a:pt x="6715893" y="4574798"/>
                </a:moveTo>
                <a:lnTo>
                  <a:pt x="6799971" y="4556098"/>
                </a:lnTo>
                <a:cubicBezTo>
                  <a:pt x="6802990" y="4555435"/>
                  <a:pt x="6804904" y="4552417"/>
                  <a:pt x="6804241" y="4549472"/>
                </a:cubicBezTo>
                <a:cubicBezTo>
                  <a:pt x="6803578" y="4546454"/>
                  <a:pt x="6800560" y="4544613"/>
                  <a:pt x="6797615" y="4545202"/>
                </a:cubicBezTo>
                <a:lnTo>
                  <a:pt x="6713537" y="4563902"/>
                </a:lnTo>
                <a:cubicBezTo>
                  <a:pt x="6710519" y="4564565"/>
                  <a:pt x="6708605" y="4567583"/>
                  <a:pt x="6709267" y="4570528"/>
                </a:cubicBezTo>
                <a:cubicBezTo>
                  <a:pt x="6709856" y="4573178"/>
                  <a:pt x="6712139" y="4574946"/>
                  <a:pt x="6714716" y="4574872"/>
                </a:cubicBezTo>
                <a:cubicBezTo>
                  <a:pt x="6715157" y="4574946"/>
                  <a:pt x="6715525" y="4574872"/>
                  <a:pt x="6715893" y="4574798"/>
                </a:cubicBezTo>
                <a:close/>
                <a:moveTo>
                  <a:pt x="6696457" y="4579805"/>
                </a:moveTo>
                <a:lnTo>
                  <a:pt x="6716114" y="4574798"/>
                </a:lnTo>
                <a:cubicBezTo>
                  <a:pt x="6719133" y="4574062"/>
                  <a:pt x="6720900" y="4570970"/>
                  <a:pt x="6720164" y="4568025"/>
                </a:cubicBezTo>
                <a:cubicBezTo>
                  <a:pt x="6719427" y="4565080"/>
                  <a:pt x="6716409" y="4563239"/>
                  <a:pt x="6713390" y="4563976"/>
                </a:cubicBezTo>
                <a:lnTo>
                  <a:pt x="6693733" y="4568982"/>
                </a:lnTo>
                <a:cubicBezTo>
                  <a:pt x="6690714" y="4569718"/>
                  <a:pt x="6688948" y="4572810"/>
                  <a:pt x="6689684" y="4575756"/>
                </a:cubicBezTo>
                <a:cubicBezTo>
                  <a:pt x="6690346" y="4578258"/>
                  <a:pt x="6692629" y="4579952"/>
                  <a:pt x="6695132" y="4579952"/>
                </a:cubicBezTo>
                <a:cubicBezTo>
                  <a:pt x="6695500" y="4579952"/>
                  <a:pt x="6695941" y="4579952"/>
                  <a:pt x="6696457" y="4579805"/>
                </a:cubicBezTo>
                <a:close/>
                <a:moveTo>
                  <a:pt x="6684456" y="4583412"/>
                </a:moveTo>
                <a:lnTo>
                  <a:pt x="6696604" y="4579731"/>
                </a:lnTo>
                <a:cubicBezTo>
                  <a:pt x="6699549" y="4578848"/>
                  <a:pt x="6701243" y="4575756"/>
                  <a:pt x="6700359" y="4572810"/>
                </a:cubicBezTo>
                <a:cubicBezTo>
                  <a:pt x="6699476" y="4569866"/>
                  <a:pt x="6696383" y="4568172"/>
                  <a:pt x="6693438" y="4569056"/>
                </a:cubicBezTo>
                <a:lnTo>
                  <a:pt x="6681290" y="4572737"/>
                </a:lnTo>
                <a:cubicBezTo>
                  <a:pt x="6678346" y="4573620"/>
                  <a:pt x="6676652" y="4576713"/>
                  <a:pt x="6677536" y="4579657"/>
                </a:cubicBezTo>
                <a:cubicBezTo>
                  <a:pt x="6678272" y="4582087"/>
                  <a:pt x="6680481" y="4583633"/>
                  <a:pt x="6682910" y="4583633"/>
                </a:cubicBezTo>
                <a:cubicBezTo>
                  <a:pt x="6683426" y="4583633"/>
                  <a:pt x="6683941" y="4583560"/>
                  <a:pt x="6684456" y="4583412"/>
                </a:cubicBezTo>
                <a:close/>
                <a:moveTo>
                  <a:pt x="6624012" y="4596370"/>
                </a:moveTo>
                <a:lnTo>
                  <a:pt x="6684014" y="4583560"/>
                </a:lnTo>
                <a:cubicBezTo>
                  <a:pt x="6687033" y="4582897"/>
                  <a:pt x="6688948" y="4579952"/>
                  <a:pt x="6688285" y="4576933"/>
                </a:cubicBezTo>
                <a:cubicBezTo>
                  <a:pt x="6687622" y="4573915"/>
                  <a:pt x="6684677" y="4571927"/>
                  <a:pt x="6681659" y="4572663"/>
                </a:cubicBezTo>
                <a:lnTo>
                  <a:pt x="6621656" y="4585474"/>
                </a:lnTo>
                <a:cubicBezTo>
                  <a:pt x="6618637" y="4586136"/>
                  <a:pt x="6616723" y="4589081"/>
                  <a:pt x="6617386" y="4592100"/>
                </a:cubicBezTo>
                <a:cubicBezTo>
                  <a:pt x="6617975" y="4594750"/>
                  <a:pt x="6620257" y="4596517"/>
                  <a:pt x="6622834" y="4596517"/>
                </a:cubicBezTo>
                <a:cubicBezTo>
                  <a:pt x="6623275" y="4596444"/>
                  <a:pt x="6623643" y="4596444"/>
                  <a:pt x="6624012" y="4596370"/>
                </a:cubicBezTo>
                <a:close/>
                <a:moveTo>
                  <a:pt x="6517111" y="4605425"/>
                </a:moveTo>
                <a:lnTo>
                  <a:pt x="6623275" y="4596444"/>
                </a:lnTo>
                <a:cubicBezTo>
                  <a:pt x="6626368" y="4596223"/>
                  <a:pt x="6628650" y="4593498"/>
                  <a:pt x="6628355" y="4590406"/>
                </a:cubicBezTo>
                <a:cubicBezTo>
                  <a:pt x="6628135" y="4587314"/>
                  <a:pt x="6625263" y="4584885"/>
                  <a:pt x="6622318" y="4585326"/>
                </a:cubicBezTo>
                <a:lnTo>
                  <a:pt x="6516154" y="4594309"/>
                </a:lnTo>
                <a:cubicBezTo>
                  <a:pt x="6513062" y="4594529"/>
                  <a:pt x="6510779" y="4597253"/>
                  <a:pt x="6511074" y="4600345"/>
                </a:cubicBezTo>
                <a:cubicBezTo>
                  <a:pt x="6511295" y="4603291"/>
                  <a:pt x="6513798" y="4605499"/>
                  <a:pt x="6516669" y="4605425"/>
                </a:cubicBezTo>
                <a:cubicBezTo>
                  <a:pt x="6516817" y="4605425"/>
                  <a:pt x="6516963" y="4605425"/>
                  <a:pt x="6517111" y="4605425"/>
                </a:cubicBezTo>
                <a:close/>
                <a:moveTo>
                  <a:pt x="6437892" y="4612125"/>
                </a:moveTo>
                <a:lnTo>
                  <a:pt x="6517185" y="4605425"/>
                </a:lnTo>
                <a:cubicBezTo>
                  <a:pt x="6520277" y="4605205"/>
                  <a:pt x="6522559" y="4602481"/>
                  <a:pt x="6522265" y="4599388"/>
                </a:cubicBezTo>
                <a:cubicBezTo>
                  <a:pt x="6522043" y="4596296"/>
                  <a:pt x="6519025" y="4593867"/>
                  <a:pt x="6516227" y="4594309"/>
                </a:cubicBezTo>
                <a:lnTo>
                  <a:pt x="6436935" y="4601008"/>
                </a:lnTo>
                <a:cubicBezTo>
                  <a:pt x="6433843" y="4601229"/>
                  <a:pt x="6431561" y="4603953"/>
                  <a:pt x="6431855" y="4607045"/>
                </a:cubicBezTo>
                <a:cubicBezTo>
                  <a:pt x="6432076" y="4609990"/>
                  <a:pt x="6434579" y="4612199"/>
                  <a:pt x="6437451" y="4612125"/>
                </a:cubicBezTo>
                <a:cubicBezTo>
                  <a:pt x="6437598" y="4612125"/>
                  <a:pt x="6437745" y="4612125"/>
                  <a:pt x="6437892" y="4612125"/>
                </a:cubicBezTo>
                <a:close/>
                <a:moveTo>
                  <a:pt x="6442972" y="4607045"/>
                </a:moveTo>
                <a:cubicBezTo>
                  <a:pt x="6443267" y="4603953"/>
                  <a:pt x="6440984" y="4601229"/>
                  <a:pt x="6437966" y="4601008"/>
                </a:cubicBezTo>
                <a:lnTo>
                  <a:pt x="6246840" y="4582897"/>
                </a:lnTo>
                <a:cubicBezTo>
                  <a:pt x="6243822" y="4582602"/>
                  <a:pt x="6241098" y="4584811"/>
                  <a:pt x="6240803" y="4587903"/>
                </a:cubicBezTo>
                <a:cubicBezTo>
                  <a:pt x="6240508" y="4590996"/>
                  <a:pt x="6242791" y="4593720"/>
                  <a:pt x="6245810" y="4593940"/>
                </a:cubicBezTo>
                <a:lnTo>
                  <a:pt x="6436935" y="4612052"/>
                </a:lnTo>
                <a:cubicBezTo>
                  <a:pt x="6437156" y="4612052"/>
                  <a:pt x="6437303" y="4612052"/>
                  <a:pt x="6437524" y="4612052"/>
                </a:cubicBezTo>
                <a:cubicBezTo>
                  <a:pt x="6440248" y="4612125"/>
                  <a:pt x="6442678" y="4609917"/>
                  <a:pt x="6442972" y="4607045"/>
                </a:cubicBezTo>
                <a:close/>
                <a:moveTo>
                  <a:pt x="6251773" y="4589670"/>
                </a:moveTo>
                <a:cubicBezTo>
                  <a:pt x="6252435" y="4586652"/>
                  <a:pt x="6250595" y="4583707"/>
                  <a:pt x="6247576" y="4582970"/>
                </a:cubicBezTo>
                <a:lnTo>
                  <a:pt x="6059175" y="4539975"/>
                </a:lnTo>
                <a:cubicBezTo>
                  <a:pt x="6056156" y="4539238"/>
                  <a:pt x="6053211" y="4541153"/>
                  <a:pt x="6052475" y="4544171"/>
                </a:cubicBezTo>
                <a:cubicBezTo>
                  <a:pt x="6051812" y="4547190"/>
                  <a:pt x="6053653" y="4550135"/>
                  <a:pt x="6056672" y="4550871"/>
                </a:cubicBezTo>
                <a:lnTo>
                  <a:pt x="6245073" y="4593867"/>
                </a:lnTo>
                <a:cubicBezTo>
                  <a:pt x="6245515" y="4593940"/>
                  <a:pt x="6245957" y="4594014"/>
                  <a:pt x="6246325" y="4594014"/>
                </a:cubicBezTo>
                <a:cubicBezTo>
                  <a:pt x="6248902" y="4594014"/>
                  <a:pt x="6251184" y="4592247"/>
                  <a:pt x="6251773" y="4589670"/>
                </a:cubicBezTo>
                <a:close/>
                <a:moveTo>
                  <a:pt x="5970679" y="4554258"/>
                </a:moveTo>
                <a:lnTo>
                  <a:pt x="6058144" y="4551091"/>
                </a:lnTo>
                <a:cubicBezTo>
                  <a:pt x="6061236" y="4551018"/>
                  <a:pt x="6063592" y="4548367"/>
                  <a:pt x="6063519" y="4545349"/>
                </a:cubicBezTo>
                <a:cubicBezTo>
                  <a:pt x="6063445" y="4542257"/>
                  <a:pt x="6060794" y="4539680"/>
                  <a:pt x="6057776" y="4539975"/>
                </a:cubicBezTo>
                <a:lnTo>
                  <a:pt x="5970311" y="4543140"/>
                </a:lnTo>
                <a:cubicBezTo>
                  <a:pt x="5967219" y="4543214"/>
                  <a:pt x="5964863" y="4545865"/>
                  <a:pt x="5964937" y="4548883"/>
                </a:cubicBezTo>
                <a:cubicBezTo>
                  <a:pt x="5965011" y="4551902"/>
                  <a:pt x="5967514" y="4554258"/>
                  <a:pt x="5970532" y="4554258"/>
                </a:cubicBezTo>
                <a:cubicBezTo>
                  <a:pt x="5970606" y="4554258"/>
                  <a:pt x="5970606" y="4554258"/>
                  <a:pt x="5970679" y="4554258"/>
                </a:cubicBezTo>
                <a:close/>
                <a:moveTo>
                  <a:pt x="5975833" y="4550135"/>
                </a:moveTo>
                <a:cubicBezTo>
                  <a:pt x="5976643" y="4547190"/>
                  <a:pt x="5974876" y="4544098"/>
                  <a:pt x="5971931" y="4543287"/>
                </a:cubicBezTo>
                <a:lnTo>
                  <a:pt x="5776535" y="4490500"/>
                </a:lnTo>
                <a:cubicBezTo>
                  <a:pt x="5773517" y="4489690"/>
                  <a:pt x="5770498" y="4491457"/>
                  <a:pt x="5769688" y="4494402"/>
                </a:cubicBezTo>
                <a:cubicBezTo>
                  <a:pt x="5768878" y="4497347"/>
                  <a:pt x="5770645" y="4500439"/>
                  <a:pt x="5773590" y="4501249"/>
                </a:cubicBezTo>
                <a:lnTo>
                  <a:pt x="5968986" y="4554037"/>
                </a:lnTo>
                <a:cubicBezTo>
                  <a:pt x="5969502" y="4554184"/>
                  <a:pt x="5970017" y="4554258"/>
                  <a:pt x="5970459" y="4554258"/>
                </a:cubicBezTo>
                <a:cubicBezTo>
                  <a:pt x="5972962" y="4554184"/>
                  <a:pt x="5975171" y="4552564"/>
                  <a:pt x="5975833" y="4550135"/>
                </a:cubicBezTo>
                <a:close/>
                <a:moveTo>
                  <a:pt x="5780658" y="4496316"/>
                </a:moveTo>
                <a:cubicBezTo>
                  <a:pt x="5780879" y="4493224"/>
                  <a:pt x="5778597" y="4490573"/>
                  <a:pt x="5775505" y="4490352"/>
                </a:cubicBezTo>
                <a:lnTo>
                  <a:pt x="5676776" y="4482769"/>
                </a:lnTo>
                <a:cubicBezTo>
                  <a:pt x="5673831" y="4482696"/>
                  <a:pt x="5671033" y="4484831"/>
                  <a:pt x="5670812" y="4487923"/>
                </a:cubicBezTo>
                <a:cubicBezTo>
                  <a:pt x="5670592" y="4491015"/>
                  <a:pt x="5672874" y="4493665"/>
                  <a:pt x="5675966" y="4493887"/>
                </a:cubicBezTo>
                <a:lnTo>
                  <a:pt x="5774694" y="4501470"/>
                </a:lnTo>
                <a:cubicBezTo>
                  <a:pt x="5774842" y="4501470"/>
                  <a:pt x="5774989" y="4501470"/>
                  <a:pt x="5775210" y="4501470"/>
                </a:cubicBezTo>
                <a:cubicBezTo>
                  <a:pt x="5778008" y="4501470"/>
                  <a:pt x="5780437" y="4499187"/>
                  <a:pt x="5780658" y="4496316"/>
                </a:cubicBezTo>
                <a:close/>
                <a:moveTo>
                  <a:pt x="5681708" y="4489764"/>
                </a:moveTo>
                <a:cubicBezTo>
                  <a:pt x="5682519" y="4486819"/>
                  <a:pt x="5680752" y="4483727"/>
                  <a:pt x="5677807" y="4482917"/>
                </a:cubicBezTo>
                <a:lnTo>
                  <a:pt x="5532474" y="4443234"/>
                </a:lnTo>
                <a:cubicBezTo>
                  <a:pt x="5529529" y="4442424"/>
                  <a:pt x="5526437" y="4444191"/>
                  <a:pt x="5525628" y="4447136"/>
                </a:cubicBezTo>
                <a:cubicBezTo>
                  <a:pt x="5524817" y="4450081"/>
                  <a:pt x="5526585" y="4453173"/>
                  <a:pt x="5529529" y="4453982"/>
                </a:cubicBezTo>
                <a:lnTo>
                  <a:pt x="5674861" y="4493665"/>
                </a:lnTo>
                <a:cubicBezTo>
                  <a:pt x="5675377" y="4493813"/>
                  <a:pt x="5675892" y="4493887"/>
                  <a:pt x="5676334" y="4493887"/>
                </a:cubicBezTo>
                <a:cubicBezTo>
                  <a:pt x="5678837" y="4493813"/>
                  <a:pt x="5681046" y="4492193"/>
                  <a:pt x="5681708" y="4489764"/>
                </a:cubicBezTo>
                <a:close/>
                <a:moveTo>
                  <a:pt x="5536376" y="4450081"/>
                </a:moveTo>
                <a:cubicBezTo>
                  <a:pt x="5537186" y="4447136"/>
                  <a:pt x="5535419" y="4444044"/>
                  <a:pt x="5532474" y="4443234"/>
                </a:cubicBezTo>
                <a:lnTo>
                  <a:pt x="5442728" y="4418717"/>
                </a:lnTo>
                <a:cubicBezTo>
                  <a:pt x="5439709" y="4417907"/>
                  <a:pt x="5436691" y="4419674"/>
                  <a:pt x="5435881" y="4422619"/>
                </a:cubicBezTo>
                <a:cubicBezTo>
                  <a:pt x="5435071" y="4425564"/>
                  <a:pt x="5436838" y="4428657"/>
                  <a:pt x="5439783" y="4429466"/>
                </a:cubicBezTo>
                <a:lnTo>
                  <a:pt x="5529529" y="4453909"/>
                </a:lnTo>
                <a:cubicBezTo>
                  <a:pt x="5530045" y="4454056"/>
                  <a:pt x="5530560" y="4454130"/>
                  <a:pt x="5531002" y="4454130"/>
                </a:cubicBezTo>
                <a:cubicBezTo>
                  <a:pt x="5533432" y="4454130"/>
                  <a:pt x="5535640" y="4452510"/>
                  <a:pt x="5536376" y="4450081"/>
                </a:cubicBezTo>
                <a:close/>
                <a:moveTo>
                  <a:pt x="5446556" y="4425564"/>
                </a:moveTo>
                <a:cubicBezTo>
                  <a:pt x="5447366" y="4422619"/>
                  <a:pt x="5445525" y="4419527"/>
                  <a:pt x="5442580" y="4418791"/>
                </a:cubicBezTo>
                <a:lnTo>
                  <a:pt x="5386406" y="4404140"/>
                </a:lnTo>
                <a:cubicBezTo>
                  <a:pt x="5383387" y="4403403"/>
                  <a:pt x="5380369" y="4405171"/>
                  <a:pt x="5379633" y="4408115"/>
                </a:cubicBezTo>
                <a:cubicBezTo>
                  <a:pt x="5378823" y="4411060"/>
                  <a:pt x="5380663" y="4414153"/>
                  <a:pt x="5383608" y="4414889"/>
                </a:cubicBezTo>
                <a:lnTo>
                  <a:pt x="5439783" y="4429540"/>
                </a:lnTo>
                <a:cubicBezTo>
                  <a:pt x="5440298" y="4429687"/>
                  <a:pt x="5440740" y="4429761"/>
                  <a:pt x="5441255" y="4429761"/>
                </a:cubicBezTo>
                <a:cubicBezTo>
                  <a:pt x="5443685" y="4429687"/>
                  <a:pt x="5445967" y="4427994"/>
                  <a:pt x="5446556" y="4425564"/>
                </a:cubicBezTo>
                <a:close/>
                <a:moveTo>
                  <a:pt x="5390382" y="4410839"/>
                </a:moveTo>
                <a:cubicBezTo>
                  <a:pt x="5391191" y="4407895"/>
                  <a:pt x="5389351" y="4404802"/>
                  <a:pt x="5386406" y="4404066"/>
                </a:cubicBezTo>
                <a:lnTo>
                  <a:pt x="5186077" y="4351720"/>
                </a:lnTo>
                <a:cubicBezTo>
                  <a:pt x="5183132" y="4350984"/>
                  <a:pt x="5180040" y="4352751"/>
                  <a:pt x="5179304" y="4355696"/>
                </a:cubicBezTo>
                <a:cubicBezTo>
                  <a:pt x="5178494" y="4358641"/>
                  <a:pt x="5180335" y="4361733"/>
                  <a:pt x="5183280" y="4362469"/>
                </a:cubicBezTo>
                <a:lnTo>
                  <a:pt x="5383608" y="4414815"/>
                </a:lnTo>
                <a:cubicBezTo>
                  <a:pt x="5384124" y="4414962"/>
                  <a:pt x="5384565" y="4415036"/>
                  <a:pt x="5385081" y="4415036"/>
                </a:cubicBezTo>
                <a:cubicBezTo>
                  <a:pt x="5387510" y="4415036"/>
                  <a:pt x="5389793" y="4413343"/>
                  <a:pt x="5390382" y="4410839"/>
                </a:cubicBezTo>
                <a:close/>
                <a:moveTo>
                  <a:pt x="5190053" y="4358567"/>
                </a:moveTo>
                <a:cubicBezTo>
                  <a:pt x="5190863" y="4355622"/>
                  <a:pt x="5189022" y="4352530"/>
                  <a:pt x="5186077" y="4351794"/>
                </a:cubicBezTo>
                <a:lnTo>
                  <a:pt x="5182838" y="4350910"/>
                </a:lnTo>
                <a:cubicBezTo>
                  <a:pt x="5179819" y="4350174"/>
                  <a:pt x="5176801" y="4351941"/>
                  <a:pt x="5176064" y="4354886"/>
                </a:cubicBezTo>
                <a:cubicBezTo>
                  <a:pt x="5175255" y="4357831"/>
                  <a:pt x="5177095" y="4360923"/>
                  <a:pt x="5180040" y="4361659"/>
                </a:cubicBezTo>
                <a:lnTo>
                  <a:pt x="5183280" y="4362543"/>
                </a:lnTo>
                <a:cubicBezTo>
                  <a:pt x="5183795" y="4362690"/>
                  <a:pt x="5184237" y="4362690"/>
                  <a:pt x="5184752" y="4362690"/>
                </a:cubicBezTo>
                <a:cubicBezTo>
                  <a:pt x="5187181" y="4362690"/>
                  <a:pt x="5189464" y="4361070"/>
                  <a:pt x="5190053" y="4358567"/>
                </a:cubicBezTo>
                <a:close/>
                <a:moveTo>
                  <a:pt x="5186740" y="4357978"/>
                </a:moveTo>
                <a:cubicBezTo>
                  <a:pt x="5187697" y="4355033"/>
                  <a:pt x="5186077" y="4351941"/>
                  <a:pt x="5183132" y="4350984"/>
                </a:cubicBezTo>
                <a:lnTo>
                  <a:pt x="5181955" y="4350616"/>
                </a:lnTo>
                <a:cubicBezTo>
                  <a:pt x="5179009" y="4349659"/>
                  <a:pt x="5175917" y="4351352"/>
                  <a:pt x="5174960" y="4354223"/>
                </a:cubicBezTo>
                <a:cubicBezTo>
                  <a:pt x="5174003" y="4357168"/>
                  <a:pt x="5175623" y="4360260"/>
                  <a:pt x="5178568" y="4361217"/>
                </a:cubicBezTo>
                <a:lnTo>
                  <a:pt x="5179745" y="4361585"/>
                </a:lnTo>
                <a:cubicBezTo>
                  <a:pt x="5180335" y="4361733"/>
                  <a:pt x="5180924" y="4361880"/>
                  <a:pt x="5181439" y="4361880"/>
                </a:cubicBezTo>
                <a:cubicBezTo>
                  <a:pt x="5183795" y="4361880"/>
                  <a:pt x="5186004" y="4360334"/>
                  <a:pt x="5186740" y="4357978"/>
                </a:cubicBezTo>
                <a:close/>
                <a:moveTo>
                  <a:pt x="5185636" y="4357536"/>
                </a:moveTo>
                <a:cubicBezTo>
                  <a:pt x="5186519" y="4354591"/>
                  <a:pt x="5184899" y="4351499"/>
                  <a:pt x="5181881" y="4350616"/>
                </a:cubicBezTo>
                <a:lnTo>
                  <a:pt x="5127915" y="4334345"/>
                </a:lnTo>
                <a:cubicBezTo>
                  <a:pt x="5124897" y="4333388"/>
                  <a:pt x="5121878" y="4335155"/>
                  <a:pt x="5120994" y="4338100"/>
                </a:cubicBezTo>
                <a:cubicBezTo>
                  <a:pt x="5120111" y="4341045"/>
                  <a:pt x="5121804" y="4344137"/>
                  <a:pt x="5124749" y="4345020"/>
                </a:cubicBezTo>
                <a:lnTo>
                  <a:pt x="5178715" y="4361291"/>
                </a:lnTo>
                <a:cubicBezTo>
                  <a:pt x="5179304" y="4361438"/>
                  <a:pt x="5179819" y="4361512"/>
                  <a:pt x="5180335" y="4361512"/>
                </a:cubicBezTo>
                <a:cubicBezTo>
                  <a:pt x="5182691" y="4361512"/>
                  <a:pt x="5184899" y="4359966"/>
                  <a:pt x="5185636" y="4357536"/>
                </a:cubicBezTo>
                <a:close/>
                <a:moveTo>
                  <a:pt x="5131670" y="4341265"/>
                </a:moveTo>
                <a:cubicBezTo>
                  <a:pt x="5132553" y="4338321"/>
                  <a:pt x="5130933" y="4335229"/>
                  <a:pt x="5127915" y="4334345"/>
                </a:cubicBezTo>
                <a:lnTo>
                  <a:pt x="5072476" y="4317633"/>
                </a:lnTo>
                <a:cubicBezTo>
                  <a:pt x="5069458" y="4316675"/>
                  <a:pt x="5066440" y="4318369"/>
                  <a:pt x="5065556" y="4321387"/>
                </a:cubicBezTo>
                <a:cubicBezTo>
                  <a:pt x="5064672" y="4324332"/>
                  <a:pt x="5066292" y="4327425"/>
                  <a:pt x="5069311" y="4328308"/>
                </a:cubicBezTo>
                <a:lnTo>
                  <a:pt x="5124749" y="4345020"/>
                </a:lnTo>
                <a:cubicBezTo>
                  <a:pt x="5125338" y="4345168"/>
                  <a:pt x="5125853" y="4345241"/>
                  <a:pt x="5126369" y="4345241"/>
                </a:cubicBezTo>
                <a:cubicBezTo>
                  <a:pt x="5128798" y="4345241"/>
                  <a:pt x="5130933" y="4343695"/>
                  <a:pt x="5131670" y="4341265"/>
                </a:cubicBezTo>
                <a:close/>
                <a:moveTo>
                  <a:pt x="5076231" y="4324627"/>
                </a:moveTo>
                <a:cubicBezTo>
                  <a:pt x="5077188" y="4321682"/>
                  <a:pt x="5075569" y="4318590"/>
                  <a:pt x="5072698" y="4317633"/>
                </a:cubicBezTo>
                <a:lnTo>
                  <a:pt x="4971613" y="4284502"/>
                </a:lnTo>
                <a:cubicBezTo>
                  <a:pt x="4968742" y="4283545"/>
                  <a:pt x="4965502" y="4285165"/>
                  <a:pt x="4964619" y="4288036"/>
                </a:cubicBezTo>
                <a:cubicBezTo>
                  <a:pt x="4963662" y="4290981"/>
                  <a:pt x="4965281" y="4294073"/>
                  <a:pt x="4968152" y="4295030"/>
                </a:cubicBezTo>
                <a:lnTo>
                  <a:pt x="5069237" y="4328161"/>
                </a:lnTo>
                <a:cubicBezTo>
                  <a:pt x="5069826" y="4328381"/>
                  <a:pt x="5070415" y="4328455"/>
                  <a:pt x="5071004" y="4328455"/>
                </a:cubicBezTo>
                <a:cubicBezTo>
                  <a:pt x="5073287" y="4328455"/>
                  <a:pt x="5075422" y="4326982"/>
                  <a:pt x="5076231" y="4324627"/>
                </a:cubicBezTo>
                <a:close/>
                <a:moveTo>
                  <a:pt x="4975073" y="4291643"/>
                </a:moveTo>
                <a:cubicBezTo>
                  <a:pt x="4976104" y="4288772"/>
                  <a:pt x="4974558" y="4285533"/>
                  <a:pt x="4971687" y="4284502"/>
                </a:cubicBezTo>
                <a:lnTo>
                  <a:pt x="4881645" y="4252550"/>
                </a:lnTo>
                <a:cubicBezTo>
                  <a:pt x="4878701" y="4251519"/>
                  <a:pt x="4875534" y="4253065"/>
                  <a:pt x="4874504" y="4255936"/>
                </a:cubicBezTo>
                <a:cubicBezTo>
                  <a:pt x="4873473" y="4258808"/>
                  <a:pt x="4875019" y="4262047"/>
                  <a:pt x="4877890" y="4263078"/>
                </a:cubicBezTo>
                <a:lnTo>
                  <a:pt x="4967932" y="4295104"/>
                </a:lnTo>
                <a:cubicBezTo>
                  <a:pt x="4968594" y="4295325"/>
                  <a:pt x="4969183" y="4295398"/>
                  <a:pt x="4969846" y="4295398"/>
                </a:cubicBezTo>
                <a:cubicBezTo>
                  <a:pt x="4972128" y="4295325"/>
                  <a:pt x="4974263" y="4293926"/>
                  <a:pt x="4975073" y="4291643"/>
                </a:cubicBezTo>
                <a:close/>
                <a:moveTo>
                  <a:pt x="4885032" y="4259691"/>
                </a:moveTo>
                <a:cubicBezTo>
                  <a:pt x="4886063" y="4256820"/>
                  <a:pt x="4884517" y="4253580"/>
                  <a:pt x="4881645" y="4252550"/>
                </a:cubicBezTo>
                <a:lnTo>
                  <a:pt x="4840195" y="4237751"/>
                </a:lnTo>
                <a:cubicBezTo>
                  <a:pt x="4837324" y="4236721"/>
                  <a:pt x="4834158" y="4238267"/>
                  <a:pt x="4833054" y="4241138"/>
                </a:cubicBezTo>
                <a:cubicBezTo>
                  <a:pt x="4832023" y="4244009"/>
                  <a:pt x="4833570" y="4247249"/>
                  <a:pt x="4836440" y="4248280"/>
                </a:cubicBezTo>
                <a:lnTo>
                  <a:pt x="4877890" y="4263078"/>
                </a:lnTo>
                <a:cubicBezTo>
                  <a:pt x="4878479" y="4263299"/>
                  <a:pt x="4879142" y="4263372"/>
                  <a:pt x="4879805" y="4263372"/>
                </a:cubicBezTo>
                <a:cubicBezTo>
                  <a:pt x="4882161" y="4263372"/>
                  <a:pt x="4884222" y="4261973"/>
                  <a:pt x="4885032" y="4259691"/>
                </a:cubicBezTo>
                <a:close/>
                <a:moveTo>
                  <a:pt x="6917694" y="1989151"/>
                </a:moveTo>
                <a:cubicBezTo>
                  <a:pt x="6920050" y="1987164"/>
                  <a:pt x="6920345" y="1983630"/>
                  <a:pt x="6918284" y="1981274"/>
                </a:cubicBezTo>
                <a:lnTo>
                  <a:pt x="6885374" y="1942695"/>
                </a:lnTo>
                <a:cubicBezTo>
                  <a:pt x="6883386" y="1940339"/>
                  <a:pt x="6879852" y="1940045"/>
                  <a:pt x="6877496" y="1942106"/>
                </a:cubicBezTo>
                <a:cubicBezTo>
                  <a:pt x="6875140" y="1944094"/>
                  <a:pt x="6874846" y="1947628"/>
                  <a:pt x="6876907" y="1949984"/>
                </a:cubicBezTo>
                <a:lnTo>
                  <a:pt x="6909817" y="1988563"/>
                </a:lnTo>
                <a:cubicBezTo>
                  <a:pt x="6910921" y="1989888"/>
                  <a:pt x="6912541" y="1990550"/>
                  <a:pt x="6914087" y="1990477"/>
                </a:cubicBezTo>
                <a:cubicBezTo>
                  <a:pt x="6915339" y="1990477"/>
                  <a:pt x="6916664" y="1990035"/>
                  <a:pt x="6917694" y="1989151"/>
                </a:cubicBezTo>
                <a:close/>
                <a:moveTo>
                  <a:pt x="6941843" y="2045252"/>
                </a:moveTo>
                <a:cubicBezTo>
                  <a:pt x="6944641" y="2043927"/>
                  <a:pt x="6945892" y="2040614"/>
                  <a:pt x="6944567" y="2037817"/>
                </a:cubicBezTo>
                <a:lnTo>
                  <a:pt x="6919167" y="1982525"/>
                </a:lnTo>
                <a:cubicBezTo>
                  <a:pt x="6917842" y="1979728"/>
                  <a:pt x="6914529" y="1978476"/>
                  <a:pt x="6911731" y="1979801"/>
                </a:cubicBezTo>
                <a:cubicBezTo>
                  <a:pt x="6908933" y="1981127"/>
                  <a:pt x="6907682" y="1984366"/>
                  <a:pt x="6909007" y="1987237"/>
                </a:cubicBezTo>
                <a:lnTo>
                  <a:pt x="6934407" y="2042528"/>
                </a:lnTo>
                <a:cubicBezTo>
                  <a:pt x="6935364" y="2044590"/>
                  <a:pt x="6937426" y="2045768"/>
                  <a:pt x="6939487" y="2045768"/>
                </a:cubicBezTo>
                <a:cubicBezTo>
                  <a:pt x="6940297" y="2045768"/>
                  <a:pt x="6941033" y="2045621"/>
                  <a:pt x="6941843" y="2045252"/>
                </a:cubicBezTo>
                <a:close/>
                <a:moveTo>
                  <a:pt x="6963267" y="2115931"/>
                </a:moveTo>
                <a:cubicBezTo>
                  <a:pt x="6966212" y="2114974"/>
                  <a:pt x="6967832" y="2111882"/>
                  <a:pt x="6966948" y="2108937"/>
                </a:cubicBezTo>
                <a:lnTo>
                  <a:pt x="6944861" y="2038553"/>
                </a:lnTo>
                <a:cubicBezTo>
                  <a:pt x="6943904" y="2035608"/>
                  <a:pt x="6940812" y="2033988"/>
                  <a:pt x="6937868" y="2034872"/>
                </a:cubicBezTo>
                <a:cubicBezTo>
                  <a:pt x="6934922" y="2035829"/>
                  <a:pt x="6933303" y="2038921"/>
                  <a:pt x="6934186" y="2041866"/>
                </a:cubicBezTo>
                <a:lnTo>
                  <a:pt x="6956273" y="2112250"/>
                </a:lnTo>
                <a:cubicBezTo>
                  <a:pt x="6957009" y="2114606"/>
                  <a:pt x="6959218" y="2116152"/>
                  <a:pt x="6961648" y="2116152"/>
                </a:cubicBezTo>
                <a:cubicBezTo>
                  <a:pt x="6962163" y="2116152"/>
                  <a:pt x="6962679" y="2116078"/>
                  <a:pt x="6963267" y="2115931"/>
                </a:cubicBezTo>
                <a:close/>
                <a:moveTo>
                  <a:pt x="6983514" y="2199272"/>
                </a:moveTo>
                <a:cubicBezTo>
                  <a:pt x="6986532" y="2198536"/>
                  <a:pt x="6988299" y="2195517"/>
                  <a:pt x="6987563" y="2192499"/>
                </a:cubicBezTo>
                <a:lnTo>
                  <a:pt x="6966948" y="2109231"/>
                </a:lnTo>
                <a:cubicBezTo>
                  <a:pt x="6966212" y="2106286"/>
                  <a:pt x="6963194" y="2104372"/>
                  <a:pt x="6960175" y="2105182"/>
                </a:cubicBezTo>
                <a:cubicBezTo>
                  <a:pt x="6957157" y="2105918"/>
                  <a:pt x="6955389" y="2108937"/>
                  <a:pt x="6956126" y="2111955"/>
                </a:cubicBezTo>
                <a:lnTo>
                  <a:pt x="6976740" y="2195223"/>
                </a:lnTo>
                <a:cubicBezTo>
                  <a:pt x="6977403" y="2197800"/>
                  <a:pt x="6979685" y="2199493"/>
                  <a:pt x="6982188" y="2199493"/>
                </a:cubicBezTo>
                <a:cubicBezTo>
                  <a:pt x="6982630" y="2199419"/>
                  <a:pt x="6983072" y="2199419"/>
                  <a:pt x="6983514" y="2199272"/>
                </a:cubicBezTo>
                <a:close/>
                <a:moveTo>
                  <a:pt x="7004275" y="2292995"/>
                </a:moveTo>
                <a:cubicBezTo>
                  <a:pt x="7007294" y="2292332"/>
                  <a:pt x="7009135" y="2289313"/>
                  <a:pt x="7008472" y="2286368"/>
                </a:cubicBezTo>
                <a:lnTo>
                  <a:pt x="6987563" y="2192646"/>
                </a:lnTo>
                <a:cubicBezTo>
                  <a:pt x="6986900" y="2189628"/>
                  <a:pt x="6983955" y="2187787"/>
                  <a:pt x="6980937" y="2188450"/>
                </a:cubicBezTo>
                <a:cubicBezTo>
                  <a:pt x="6977919" y="2189112"/>
                  <a:pt x="6976078" y="2192131"/>
                  <a:pt x="6976740" y="2195076"/>
                </a:cubicBezTo>
                <a:lnTo>
                  <a:pt x="6997650" y="2288798"/>
                </a:lnTo>
                <a:cubicBezTo>
                  <a:pt x="6998238" y="2291375"/>
                  <a:pt x="7000521" y="2293142"/>
                  <a:pt x="7003171" y="2293142"/>
                </a:cubicBezTo>
                <a:cubicBezTo>
                  <a:pt x="7003539" y="2293142"/>
                  <a:pt x="7003907" y="2293068"/>
                  <a:pt x="7004275" y="2292995"/>
                </a:cubicBezTo>
                <a:close/>
                <a:moveTo>
                  <a:pt x="7024448" y="2390324"/>
                </a:moveTo>
                <a:cubicBezTo>
                  <a:pt x="7027467" y="2389662"/>
                  <a:pt x="7029381" y="2386717"/>
                  <a:pt x="7028792" y="2383698"/>
                </a:cubicBezTo>
                <a:lnTo>
                  <a:pt x="7008546" y="2286442"/>
                </a:lnTo>
                <a:cubicBezTo>
                  <a:pt x="7007883" y="2283423"/>
                  <a:pt x="7004864" y="2281509"/>
                  <a:pt x="7001919" y="2282098"/>
                </a:cubicBezTo>
                <a:cubicBezTo>
                  <a:pt x="6998901" y="2282761"/>
                  <a:pt x="6996987" y="2285706"/>
                  <a:pt x="6997576" y="2288724"/>
                </a:cubicBezTo>
                <a:lnTo>
                  <a:pt x="7017822" y="2385981"/>
                </a:lnTo>
                <a:cubicBezTo>
                  <a:pt x="7018411" y="2388631"/>
                  <a:pt x="7020694" y="2390398"/>
                  <a:pt x="7023344" y="2390398"/>
                </a:cubicBezTo>
                <a:cubicBezTo>
                  <a:pt x="7023712" y="2390398"/>
                  <a:pt x="7024080" y="2390398"/>
                  <a:pt x="7024448" y="2390324"/>
                </a:cubicBezTo>
                <a:close/>
                <a:moveTo>
                  <a:pt x="7043001" y="2484194"/>
                </a:moveTo>
                <a:cubicBezTo>
                  <a:pt x="7046020" y="2483605"/>
                  <a:pt x="7048008" y="2480660"/>
                  <a:pt x="7047418" y="2477641"/>
                </a:cubicBezTo>
                <a:lnTo>
                  <a:pt x="7028866" y="2383698"/>
                </a:lnTo>
                <a:cubicBezTo>
                  <a:pt x="7028277" y="2380680"/>
                  <a:pt x="7025331" y="2378766"/>
                  <a:pt x="7022313" y="2379281"/>
                </a:cubicBezTo>
                <a:cubicBezTo>
                  <a:pt x="7019295" y="2379870"/>
                  <a:pt x="7017307" y="2382815"/>
                  <a:pt x="7017896" y="2385833"/>
                </a:cubicBezTo>
                <a:lnTo>
                  <a:pt x="7036449" y="2479777"/>
                </a:lnTo>
                <a:cubicBezTo>
                  <a:pt x="7036964" y="2482427"/>
                  <a:pt x="7039320" y="2484268"/>
                  <a:pt x="7041970" y="2484268"/>
                </a:cubicBezTo>
                <a:cubicBezTo>
                  <a:pt x="7042265" y="2484341"/>
                  <a:pt x="7042633" y="2484268"/>
                  <a:pt x="7043001" y="2484194"/>
                </a:cubicBezTo>
                <a:close/>
                <a:moveTo>
                  <a:pt x="7058904" y="2567756"/>
                </a:moveTo>
                <a:cubicBezTo>
                  <a:pt x="7061922" y="2567167"/>
                  <a:pt x="7063910" y="2564222"/>
                  <a:pt x="7063321" y="2561204"/>
                </a:cubicBezTo>
                <a:lnTo>
                  <a:pt x="7047418" y="2477715"/>
                </a:lnTo>
                <a:cubicBezTo>
                  <a:pt x="7046830" y="2474697"/>
                  <a:pt x="7043885" y="2472782"/>
                  <a:pt x="7040866" y="2473298"/>
                </a:cubicBezTo>
                <a:cubicBezTo>
                  <a:pt x="7037848" y="2473887"/>
                  <a:pt x="7035860" y="2476758"/>
                  <a:pt x="7036449" y="2479850"/>
                </a:cubicBezTo>
                <a:lnTo>
                  <a:pt x="7052352" y="2563339"/>
                </a:lnTo>
                <a:cubicBezTo>
                  <a:pt x="7052867" y="2565989"/>
                  <a:pt x="7055223" y="2567904"/>
                  <a:pt x="7057873" y="2567904"/>
                </a:cubicBezTo>
                <a:cubicBezTo>
                  <a:pt x="7058241" y="2567830"/>
                  <a:pt x="7058536" y="2567830"/>
                  <a:pt x="7058904" y="2567756"/>
                </a:cubicBezTo>
                <a:close/>
                <a:moveTo>
                  <a:pt x="7071125" y="2633723"/>
                </a:moveTo>
                <a:cubicBezTo>
                  <a:pt x="7074144" y="2633134"/>
                  <a:pt x="7076132" y="2630262"/>
                  <a:pt x="7075616" y="2627244"/>
                </a:cubicBezTo>
                <a:lnTo>
                  <a:pt x="7063321" y="2561278"/>
                </a:lnTo>
                <a:cubicBezTo>
                  <a:pt x="7062732" y="2558259"/>
                  <a:pt x="7059788" y="2556271"/>
                  <a:pt x="7056842" y="2556786"/>
                </a:cubicBezTo>
                <a:cubicBezTo>
                  <a:pt x="7053824" y="2557375"/>
                  <a:pt x="7051836" y="2560247"/>
                  <a:pt x="7052352" y="2563265"/>
                </a:cubicBezTo>
                <a:lnTo>
                  <a:pt x="7064646" y="2629232"/>
                </a:lnTo>
                <a:cubicBezTo>
                  <a:pt x="7065162" y="2631956"/>
                  <a:pt x="7067518" y="2633796"/>
                  <a:pt x="7070168" y="2633796"/>
                </a:cubicBezTo>
                <a:cubicBezTo>
                  <a:pt x="7070463" y="2633870"/>
                  <a:pt x="7070831" y="2633796"/>
                  <a:pt x="7071125" y="2633723"/>
                </a:cubicBezTo>
                <a:close/>
                <a:moveTo>
                  <a:pt x="7076868" y="2687983"/>
                </a:moveTo>
                <a:cubicBezTo>
                  <a:pt x="7079960" y="2687615"/>
                  <a:pt x="7082095" y="2684891"/>
                  <a:pt x="7081801" y="2681799"/>
                </a:cubicBezTo>
                <a:lnTo>
                  <a:pt x="7075690" y="2627612"/>
                </a:lnTo>
                <a:cubicBezTo>
                  <a:pt x="7075322" y="2624520"/>
                  <a:pt x="7072672" y="2622385"/>
                  <a:pt x="7069505" y="2622679"/>
                </a:cubicBezTo>
                <a:cubicBezTo>
                  <a:pt x="7066413" y="2623047"/>
                  <a:pt x="7064278" y="2625771"/>
                  <a:pt x="7064573" y="2628864"/>
                </a:cubicBezTo>
                <a:lnTo>
                  <a:pt x="7070684" y="2683050"/>
                </a:lnTo>
                <a:cubicBezTo>
                  <a:pt x="7070978" y="2685922"/>
                  <a:pt x="7073408" y="2687983"/>
                  <a:pt x="7076279" y="2687983"/>
                </a:cubicBezTo>
                <a:cubicBezTo>
                  <a:pt x="7076426" y="2688056"/>
                  <a:pt x="7076647" y="2688056"/>
                  <a:pt x="7076868" y="2687983"/>
                </a:cubicBezTo>
                <a:close/>
                <a:moveTo>
                  <a:pt x="7079224" y="2730905"/>
                </a:moveTo>
                <a:lnTo>
                  <a:pt x="7081727" y="2682756"/>
                </a:lnTo>
                <a:cubicBezTo>
                  <a:pt x="7081874" y="2679664"/>
                  <a:pt x="7079519" y="2677087"/>
                  <a:pt x="7076426" y="2676866"/>
                </a:cubicBezTo>
                <a:cubicBezTo>
                  <a:pt x="7072966" y="2676571"/>
                  <a:pt x="7070684" y="2679075"/>
                  <a:pt x="7070536" y="2682167"/>
                </a:cubicBezTo>
                <a:lnTo>
                  <a:pt x="7068033" y="2730316"/>
                </a:lnTo>
                <a:cubicBezTo>
                  <a:pt x="7067886" y="2733408"/>
                  <a:pt x="7070242" y="2735985"/>
                  <a:pt x="7073334" y="2736206"/>
                </a:cubicBezTo>
                <a:cubicBezTo>
                  <a:pt x="7073481" y="2736206"/>
                  <a:pt x="7073555" y="2736206"/>
                  <a:pt x="7073702" y="2736206"/>
                </a:cubicBezTo>
                <a:cubicBezTo>
                  <a:pt x="7076647" y="2736133"/>
                  <a:pt x="7079077" y="2733850"/>
                  <a:pt x="7079224" y="2730905"/>
                </a:cubicBezTo>
                <a:close/>
                <a:moveTo>
                  <a:pt x="7062880" y="2780307"/>
                </a:moveTo>
                <a:lnTo>
                  <a:pt x="7078929" y="2732378"/>
                </a:lnTo>
                <a:cubicBezTo>
                  <a:pt x="7079887" y="2729433"/>
                  <a:pt x="7078340" y="2726341"/>
                  <a:pt x="7075396" y="2725310"/>
                </a:cubicBezTo>
                <a:cubicBezTo>
                  <a:pt x="7072451" y="2724353"/>
                  <a:pt x="7069358" y="2725899"/>
                  <a:pt x="7068328" y="2728844"/>
                </a:cubicBezTo>
                <a:lnTo>
                  <a:pt x="7052278" y="2776773"/>
                </a:lnTo>
                <a:cubicBezTo>
                  <a:pt x="7051321" y="2779717"/>
                  <a:pt x="7052867" y="2782810"/>
                  <a:pt x="7055812" y="2783840"/>
                </a:cubicBezTo>
                <a:cubicBezTo>
                  <a:pt x="7056401" y="2784061"/>
                  <a:pt x="7056990" y="2784135"/>
                  <a:pt x="7057652" y="2784135"/>
                </a:cubicBezTo>
                <a:cubicBezTo>
                  <a:pt x="7059934" y="2784135"/>
                  <a:pt x="7062143" y="2782662"/>
                  <a:pt x="7062880" y="2780307"/>
                </a:cubicBezTo>
                <a:close/>
                <a:moveTo>
                  <a:pt x="7027982" y="2835082"/>
                </a:moveTo>
                <a:lnTo>
                  <a:pt x="7062364" y="2781558"/>
                </a:lnTo>
                <a:cubicBezTo>
                  <a:pt x="7064057" y="2778981"/>
                  <a:pt x="7063248" y="2775521"/>
                  <a:pt x="7060671" y="2773828"/>
                </a:cubicBezTo>
                <a:cubicBezTo>
                  <a:pt x="7058094" y="2772208"/>
                  <a:pt x="7054634" y="2772944"/>
                  <a:pt x="7052940" y="2775521"/>
                </a:cubicBezTo>
                <a:lnTo>
                  <a:pt x="7018558" y="2829045"/>
                </a:lnTo>
                <a:cubicBezTo>
                  <a:pt x="7016865" y="2831622"/>
                  <a:pt x="7017675" y="2835082"/>
                  <a:pt x="7020252" y="2836775"/>
                </a:cubicBezTo>
                <a:cubicBezTo>
                  <a:pt x="7021209" y="2837365"/>
                  <a:pt x="7022239" y="2837659"/>
                  <a:pt x="7023270" y="2837659"/>
                </a:cubicBezTo>
                <a:cubicBezTo>
                  <a:pt x="7025111" y="2837659"/>
                  <a:pt x="7026878" y="2836702"/>
                  <a:pt x="7027982" y="2835082"/>
                </a:cubicBezTo>
                <a:close/>
                <a:moveTo>
                  <a:pt x="6980643" y="2894128"/>
                </a:moveTo>
                <a:lnTo>
                  <a:pt x="7027614" y="2835524"/>
                </a:lnTo>
                <a:cubicBezTo>
                  <a:pt x="7029528" y="2833094"/>
                  <a:pt x="7029160" y="2829634"/>
                  <a:pt x="7026730" y="2827720"/>
                </a:cubicBezTo>
                <a:cubicBezTo>
                  <a:pt x="7024375" y="2825806"/>
                  <a:pt x="7020841" y="2826174"/>
                  <a:pt x="7018926" y="2828603"/>
                </a:cubicBezTo>
                <a:lnTo>
                  <a:pt x="6971955" y="2887207"/>
                </a:lnTo>
                <a:cubicBezTo>
                  <a:pt x="6970041" y="2889637"/>
                  <a:pt x="6970409" y="2893097"/>
                  <a:pt x="6972839" y="2895011"/>
                </a:cubicBezTo>
                <a:cubicBezTo>
                  <a:pt x="6973869" y="2895821"/>
                  <a:pt x="6975121" y="2896263"/>
                  <a:pt x="6976372" y="2896263"/>
                </a:cubicBezTo>
                <a:cubicBezTo>
                  <a:pt x="6977992" y="2896189"/>
                  <a:pt x="6979612" y="2895453"/>
                  <a:pt x="6980643" y="2894128"/>
                </a:cubicBezTo>
                <a:close/>
                <a:moveTo>
                  <a:pt x="6926750" y="2957297"/>
                </a:moveTo>
                <a:lnTo>
                  <a:pt x="6980569" y="2894201"/>
                </a:lnTo>
                <a:cubicBezTo>
                  <a:pt x="6982556" y="2891846"/>
                  <a:pt x="6982262" y="2888312"/>
                  <a:pt x="6979980" y="2886324"/>
                </a:cubicBezTo>
                <a:cubicBezTo>
                  <a:pt x="6977624" y="2884336"/>
                  <a:pt x="6974090" y="2884557"/>
                  <a:pt x="6972102" y="2886913"/>
                </a:cubicBezTo>
                <a:lnTo>
                  <a:pt x="6918284" y="2950008"/>
                </a:lnTo>
                <a:cubicBezTo>
                  <a:pt x="6916296" y="2952364"/>
                  <a:pt x="6916590" y="2955898"/>
                  <a:pt x="6918873" y="2957886"/>
                </a:cubicBezTo>
                <a:cubicBezTo>
                  <a:pt x="6919903" y="2958769"/>
                  <a:pt x="6921229" y="2959211"/>
                  <a:pt x="6922554" y="2959211"/>
                </a:cubicBezTo>
                <a:cubicBezTo>
                  <a:pt x="6924173" y="2959285"/>
                  <a:pt x="6925720" y="2958622"/>
                  <a:pt x="6926750" y="2957297"/>
                </a:cubicBezTo>
                <a:close/>
                <a:moveTo>
                  <a:pt x="6870428" y="3023189"/>
                </a:moveTo>
                <a:lnTo>
                  <a:pt x="6926750" y="2957370"/>
                </a:lnTo>
                <a:cubicBezTo>
                  <a:pt x="6928738" y="2955014"/>
                  <a:pt x="6928444" y="2951480"/>
                  <a:pt x="6926161" y="2949493"/>
                </a:cubicBezTo>
                <a:cubicBezTo>
                  <a:pt x="6923805" y="2947505"/>
                  <a:pt x="6920345" y="2947799"/>
                  <a:pt x="6918284" y="2950082"/>
                </a:cubicBezTo>
                <a:lnTo>
                  <a:pt x="6861962" y="3015901"/>
                </a:lnTo>
                <a:cubicBezTo>
                  <a:pt x="6859974" y="3018257"/>
                  <a:pt x="6860268" y="3021791"/>
                  <a:pt x="6862551" y="3023778"/>
                </a:cubicBezTo>
                <a:cubicBezTo>
                  <a:pt x="6863582" y="3024662"/>
                  <a:pt x="6864907" y="3025104"/>
                  <a:pt x="6866232" y="3025104"/>
                </a:cubicBezTo>
                <a:cubicBezTo>
                  <a:pt x="6867778" y="3025104"/>
                  <a:pt x="6869324" y="3024441"/>
                  <a:pt x="6870428" y="3023189"/>
                </a:cubicBezTo>
                <a:close/>
                <a:moveTo>
                  <a:pt x="6815726" y="3089966"/>
                </a:moveTo>
                <a:lnTo>
                  <a:pt x="6870502" y="3023116"/>
                </a:lnTo>
                <a:cubicBezTo>
                  <a:pt x="6872490" y="3020760"/>
                  <a:pt x="6872122" y="3017226"/>
                  <a:pt x="6869692" y="3015238"/>
                </a:cubicBezTo>
                <a:cubicBezTo>
                  <a:pt x="6867336" y="3013324"/>
                  <a:pt x="6863803" y="3013618"/>
                  <a:pt x="6861815" y="3016048"/>
                </a:cubicBezTo>
                <a:lnTo>
                  <a:pt x="6807039" y="3082898"/>
                </a:lnTo>
                <a:cubicBezTo>
                  <a:pt x="6805051" y="3085254"/>
                  <a:pt x="6805419" y="3088788"/>
                  <a:pt x="6807849" y="3090775"/>
                </a:cubicBezTo>
                <a:cubicBezTo>
                  <a:pt x="6808880" y="3091659"/>
                  <a:pt x="6810131" y="3092027"/>
                  <a:pt x="6811383" y="3092027"/>
                </a:cubicBezTo>
                <a:cubicBezTo>
                  <a:pt x="6813076" y="3091953"/>
                  <a:pt x="6814696" y="3091291"/>
                  <a:pt x="6815726" y="3089966"/>
                </a:cubicBezTo>
                <a:close/>
                <a:moveTo>
                  <a:pt x="6764853" y="3153576"/>
                </a:moveTo>
                <a:lnTo>
                  <a:pt x="6815800" y="3089892"/>
                </a:lnTo>
                <a:cubicBezTo>
                  <a:pt x="6817714" y="3087462"/>
                  <a:pt x="6817346" y="3084002"/>
                  <a:pt x="6814917" y="3082014"/>
                </a:cubicBezTo>
                <a:cubicBezTo>
                  <a:pt x="6812487" y="3080100"/>
                  <a:pt x="6809027" y="3080468"/>
                  <a:pt x="6807039" y="3082898"/>
                </a:cubicBezTo>
                <a:lnTo>
                  <a:pt x="6756092" y="3146582"/>
                </a:lnTo>
                <a:cubicBezTo>
                  <a:pt x="6754178" y="3149011"/>
                  <a:pt x="6754546" y="3152472"/>
                  <a:pt x="6756975" y="3154459"/>
                </a:cubicBezTo>
                <a:cubicBezTo>
                  <a:pt x="6758006" y="3155269"/>
                  <a:pt x="6759258" y="3155711"/>
                  <a:pt x="6760509" y="3155711"/>
                </a:cubicBezTo>
                <a:cubicBezTo>
                  <a:pt x="6762129" y="3155637"/>
                  <a:pt x="6763749" y="3154975"/>
                  <a:pt x="6764853" y="3153576"/>
                </a:cubicBezTo>
                <a:close/>
                <a:moveTo>
                  <a:pt x="6719722" y="3210045"/>
                </a:moveTo>
                <a:lnTo>
                  <a:pt x="6764853" y="3153576"/>
                </a:lnTo>
                <a:cubicBezTo>
                  <a:pt x="6766767" y="3151147"/>
                  <a:pt x="6766399" y="3147686"/>
                  <a:pt x="6763969" y="3145772"/>
                </a:cubicBezTo>
                <a:cubicBezTo>
                  <a:pt x="6761614" y="3143858"/>
                  <a:pt x="6758079" y="3144226"/>
                  <a:pt x="6756165" y="3146655"/>
                </a:cubicBezTo>
                <a:lnTo>
                  <a:pt x="6711035" y="3203125"/>
                </a:lnTo>
                <a:cubicBezTo>
                  <a:pt x="6709120" y="3205554"/>
                  <a:pt x="6709488" y="3209014"/>
                  <a:pt x="6711918" y="3210929"/>
                </a:cubicBezTo>
                <a:cubicBezTo>
                  <a:pt x="6712948" y="3211738"/>
                  <a:pt x="6714200" y="3212180"/>
                  <a:pt x="6715452" y="3212180"/>
                </a:cubicBezTo>
                <a:cubicBezTo>
                  <a:pt x="6716998" y="3212107"/>
                  <a:pt x="6718617" y="3211444"/>
                  <a:pt x="6719722" y="3210045"/>
                </a:cubicBezTo>
                <a:close/>
                <a:moveTo>
                  <a:pt x="6677977" y="3255250"/>
                </a:moveTo>
                <a:lnTo>
                  <a:pt x="6719427" y="3210339"/>
                </a:lnTo>
                <a:cubicBezTo>
                  <a:pt x="6721489" y="3208057"/>
                  <a:pt x="6721342" y="3204523"/>
                  <a:pt x="6719133" y="3202462"/>
                </a:cubicBezTo>
                <a:cubicBezTo>
                  <a:pt x="6716851" y="3200400"/>
                  <a:pt x="6713390" y="3200474"/>
                  <a:pt x="6711255" y="3202756"/>
                </a:cubicBezTo>
                <a:lnTo>
                  <a:pt x="6669805" y="3247666"/>
                </a:lnTo>
                <a:cubicBezTo>
                  <a:pt x="6667744" y="3249949"/>
                  <a:pt x="6667891" y="3253483"/>
                  <a:pt x="6670100" y="3255544"/>
                </a:cubicBezTo>
                <a:cubicBezTo>
                  <a:pt x="6671204" y="3256501"/>
                  <a:pt x="6672529" y="3257017"/>
                  <a:pt x="6673928" y="3257017"/>
                </a:cubicBezTo>
                <a:cubicBezTo>
                  <a:pt x="6675401" y="3257017"/>
                  <a:pt x="6676873" y="3256428"/>
                  <a:pt x="6677977" y="3255250"/>
                </a:cubicBezTo>
                <a:close/>
                <a:moveTo>
                  <a:pt x="6637190" y="3285141"/>
                </a:moveTo>
                <a:lnTo>
                  <a:pt x="6677241" y="3255986"/>
                </a:lnTo>
                <a:cubicBezTo>
                  <a:pt x="6679745" y="3254145"/>
                  <a:pt x="6680260" y="3250685"/>
                  <a:pt x="6678493" y="3248182"/>
                </a:cubicBezTo>
                <a:cubicBezTo>
                  <a:pt x="6676652" y="3245679"/>
                  <a:pt x="6673192" y="3245163"/>
                  <a:pt x="6670689" y="3246930"/>
                </a:cubicBezTo>
                <a:lnTo>
                  <a:pt x="6630638" y="3276085"/>
                </a:lnTo>
                <a:cubicBezTo>
                  <a:pt x="6628135" y="3277926"/>
                  <a:pt x="6627619" y="3281386"/>
                  <a:pt x="6629386" y="3283889"/>
                </a:cubicBezTo>
                <a:cubicBezTo>
                  <a:pt x="6630491" y="3285362"/>
                  <a:pt x="6632184" y="3286171"/>
                  <a:pt x="6633951" y="3286171"/>
                </a:cubicBezTo>
                <a:cubicBezTo>
                  <a:pt x="6635055" y="3286171"/>
                  <a:pt x="6636159" y="3285877"/>
                  <a:pt x="6637190" y="3285141"/>
                </a:cubicBezTo>
                <a:close/>
                <a:moveTo>
                  <a:pt x="6595961" y="3307301"/>
                </a:moveTo>
                <a:lnTo>
                  <a:pt x="6636527" y="3285509"/>
                </a:lnTo>
                <a:cubicBezTo>
                  <a:pt x="6639252" y="3284036"/>
                  <a:pt x="6640282" y="3280650"/>
                  <a:pt x="6638810" y="3277926"/>
                </a:cubicBezTo>
                <a:cubicBezTo>
                  <a:pt x="6637338" y="3275201"/>
                  <a:pt x="6633951" y="3274245"/>
                  <a:pt x="6631227" y="3275643"/>
                </a:cubicBezTo>
                <a:lnTo>
                  <a:pt x="6590660" y="3297436"/>
                </a:lnTo>
                <a:cubicBezTo>
                  <a:pt x="6587936" y="3298908"/>
                  <a:pt x="6586905" y="3302295"/>
                  <a:pt x="6588378" y="3305019"/>
                </a:cubicBezTo>
                <a:cubicBezTo>
                  <a:pt x="6589409" y="3306933"/>
                  <a:pt x="6591323" y="3307964"/>
                  <a:pt x="6593311" y="3307964"/>
                </a:cubicBezTo>
                <a:cubicBezTo>
                  <a:pt x="6594268" y="3307964"/>
                  <a:pt x="6595151" y="3307743"/>
                  <a:pt x="6595961" y="3307301"/>
                </a:cubicBezTo>
                <a:close/>
                <a:moveTo>
                  <a:pt x="6552892" y="3329904"/>
                </a:moveTo>
                <a:lnTo>
                  <a:pt x="6595888" y="3307301"/>
                </a:lnTo>
                <a:cubicBezTo>
                  <a:pt x="6598612" y="3305902"/>
                  <a:pt x="6599643" y="3302516"/>
                  <a:pt x="6598244" y="3299792"/>
                </a:cubicBezTo>
                <a:cubicBezTo>
                  <a:pt x="6596845" y="3297068"/>
                  <a:pt x="6593458" y="3296037"/>
                  <a:pt x="6590734" y="3297436"/>
                </a:cubicBezTo>
                <a:lnTo>
                  <a:pt x="6547738" y="3320038"/>
                </a:lnTo>
                <a:cubicBezTo>
                  <a:pt x="6545014" y="3321437"/>
                  <a:pt x="6543983" y="3324824"/>
                  <a:pt x="6545382" y="3327548"/>
                </a:cubicBezTo>
                <a:cubicBezTo>
                  <a:pt x="6546413" y="3329462"/>
                  <a:pt x="6548327" y="3330566"/>
                  <a:pt x="6550389" y="3330493"/>
                </a:cubicBezTo>
                <a:cubicBezTo>
                  <a:pt x="6551198" y="3330566"/>
                  <a:pt x="6552082" y="3330345"/>
                  <a:pt x="6552892" y="3329904"/>
                </a:cubicBezTo>
                <a:close/>
                <a:moveTo>
                  <a:pt x="6505920" y="3362887"/>
                </a:moveTo>
                <a:lnTo>
                  <a:pt x="6553554" y="3329535"/>
                </a:lnTo>
                <a:cubicBezTo>
                  <a:pt x="6556057" y="3327769"/>
                  <a:pt x="6556720" y="3324308"/>
                  <a:pt x="6554880" y="3321805"/>
                </a:cubicBezTo>
                <a:cubicBezTo>
                  <a:pt x="6553113" y="3319302"/>
                  <a:pt x="6549652" y="3318639"/>
                  <a:pt x="6547149" y="3320480"/>
                </a:cubicBezTo>
                <a:lnTo>
                  <a:pt x="6499515" y="3353831"/>
                </a:lnTo>
                <a:cubicBezTo>
                  <a:pt x="6497012" y="3355598"/>
                  <a:pt x="6496349" y="3359058"/>
                  <a:pt x="6498190" y="3361562"/>
                </a:cubicBezTo>
                <a:cubicBezTo>
                  <a:pt x="6499294" y="3363108"/>
                  <a:pt x="6501061" y="3363918"/>
                  <a:pt x="6502754" y="3363918"/>
                </a:cubicBezTo>
                <a:cubicBezTo>
                  <a:pt x="6503859" y="3363918"/>
                  <a:pt x="6504963" y="3363623"/>
                  <a:pt x="6505920" y="3362887"/>
                </a:cubicBezTo>
                <a:close/>
                <a:moveTo>
                  <a:pt x="6452469" y="3416264"/>
                </a:moveTo>
                <a:lnTo>
                  <a:pt x="6506656" y="3362298"/>
                </a:lnTo>
                <a:cubicBezTo>
                  <a:pt x="6508865" y="3360163"/>
                  <a:pt x="6508865" y="3356629"/>
                  <a:pt x="6506656" y="3354420"/>
                </a:cubicBezTo>
                <a:cubicBezTo>
                  <a:pt x="6504521" y="3352285"/>
                  <a:pt x="6500987" y="3352211"/>
                  <a:pt x="6498779" y="3354420"/>
                </a:cubicBezTo>
                <a:lnTo>
                  <a:pt x="6444592" y="3408386"/>
                </a:lnTo>
                <a:cubicBezTo>
                  <a:pt x="6442383" y="3410521"/>
                  <a:pt x="6442383" y="3414055"/>
                  <a:pt x="6444592" y="3416264"/>
                </a:cubicBezTo>
                <a:cubicBezTo>
                  <a:pt x="6445696" y="3417368"/>
                  <a:pt x="6447095" y="3417883"/>
                  <a:pt x="6448568" y="3417883"/>
                </a:cubicBezTo>
                <a:cubicBezTo>
                  <a:pt x="6449967" y="3417883"/>
                  <a:pt x="6451365" y="3417368"/>
                  <a:pt x="6452469" y="3416264"/>
                </a:cubicBezTo>
                <a:close/>
                <a:moveTo>
                  <a:pt x="6393718" y="3484660"/>
                </a:moveTo>
                <a:lnTo>
                  <a:pt x="6452764" y="3415969"/>
                </a:lnTo>
                <a:cubicBezTo>
                  <a:pt x="6454752" y="3413613"/>
                  <a:pt x="6454531" y="3410153"/>
                  <a:pt x="6452175" y="3408091"/>
                </a:cubicBezTo>
                <a:cubicBezTo>
                  <a:pt x="6449819" y="3406104"/>
                  <a:pt x="6446285" y="3406325"/>
                  <a:pt x="6444297" y="3408680"/>
                </a:cubicBezTo>
                <a:lnTo>
                  <a:pt x="6385252" y="3477371"/>
                </a:lnTo>
                <a:cubicBezTo>
                  <a:pt x="6383264" y="3479727"/>
                  <a:pt x="6383485" y="3483187"/>
                  <a:pt x="6385841" y="3485249"/>
                </a:cubicBezTo>
                <a:cubicBezTo>
                  <a:pt x="6386871" y="3486132"/>
                  <a:pt x="6388197" y="3486574"/>
                  <a:pt x="6389522" y="3486574"/>
                </a:cubicBezTo>
                <a:cubicBezTo>
                  <a:pt x="6391068" y="3486574"/>
                  <a:pt x="6392614" y="3485985"/>
                  <a:pt x="6393718" y="3484660"/>
                </a:cubicBezTo>
                <a:close/>
                <a:moveTo>
                  <a:pt x="6331801" y="3562406"/>
                </a:moveTo>
                <a:lnTo>
                  <a:pt x="6393866" y="3484512"/>
                </a:lnTo>
                <a:cubicBezTo>
                  <a:pt x="6395780" y="3482083"/>
                  <a:pt x="6395412" y="3478622"/>
                  <a:pt x="6392982" y="3476708"/>
                </a:cubicBezTo>
                <a:cubicBezTo>
                  <a:pt x="6390553" y="3474794"/>
                  <a:pt x="6387093" y="3475162"/>
                  <a:pt x="6385178" y="3477592"/>
                </a:cubicBezTo>
                <a:lnTo>
                  <a:pt x="6323114" y="3555485"/>
                </a:lnTo>
                <a:cubicBezTo>
                  <a:pt x="6321200" y="3557915"/>
                  <a:pt x="6321568" y="3561375"/>
                  <a:pt x="6323997" y="3563289"/>
                </a:cubicBezTo>
                <a:cubicBezTo>
                  <a:pt x="6325028" y="3564099"/>
                  <a:pt x="6326280" y="3564541"/>
                  <a:pt x="6327531" y="3564541"/>
                </a:cubicBezTo>
                <a:cubicBezTo>
                  <a:pt x="6329077" y="3564541"/>
                  <a:pt x="6330697" y="3563804"/>
                  <a:pt x="6331801" y="3562406"/>
                </a:cubicBezTo>
                <a:close/>
                <a:moveTo>
                  <a:pt x="6268853" y="3646557"/>
                </a:moveTo>
                <a:lnTo>
                  <a:pt x="6331875" y="3562258"/>
                </a:lnTo>
                <a:cubicBezTo>
                  <a:pt x="6333716" y="3559755"/>
                  <a:pt x="6333200" y="3556295"/>
                  <a:pt x="6330771" y="3554454"/>
                </a:cubicBezTo>
                <a:cubicBezTo>
                  <a:pt x="6328341" y="3552614"/>
                  <a:pt x="6324807" y="3553129"/>
                  <a:pt x="6322967" y="3555559"/>
                </a:cubicBezTo>
                <a:lnTo>
                  <a:pt x="6259945" y="3639857"/>
                </a:lnTo>
                <a:cubicBezTo>
                  <a:pt x="6258105" y="3642361"/>
                  <a:pt x="6258620" y="3645821"/>
                  <a:pt x="6261049" y="3647661"/>
                </a:cubicBezTo>
                <a:cubicBezTo>
                  <a:pt x="6262080" y="3648397"/>
                  <a:pt x="6263258" y="3648766"/>
                  <a:pt x="6264436" y="3648766"/>
                </a:cubicBezTo>
                <a:cubicBezTo>
                  <a:pt x="6266129" y="3648766"/>
                  <a:pt x="6267749" y="3648029"/>
                  <a:pt x="6268853" y="3646557"/>
                </a:cubicBezTo>
                <a:close/>
                <a:moveTo>
                  <a:pt x="6206936" y="3734390"/>
                </a:moveTo>
                <a:lnTo>
                  <a:pt x="6268927" y="3646483"/>
                </a:lnTo>
                <a:cubicBezTo>
                  <a:pt x="6270694" y="3643980"/>
                  <a:pt x="6270105" y="3640520"/>
                  <a:pt x="6267602" y="3638753"/>
                </a:cubicBezTo>
                <a:cubicBezTo>
                  <a:pt x="6265099" y="3636986"/>
                  <a:pt x="6261638" y="3637575"/>
                  <a:pt x="6259871" y="3640078"/>
                </a:cubicBezTo>
                <a:lnTo>
                  <a:pt x="6197881" y="3727984"/>
                </a:lnTo>
                <a:cubicBezTo>
                  <a:pt x="6196114" y="3730487"/>
                  <a:pt x="6196703" y="3733948"/>
                  <a:pt x="6199206" y="3735715"/>
                </a:cubicBezTo>
                <a:cubicBezTo>
                  <a:pt x="6200163" y="3736451"/>
                  <a:pt x="6201341" y="3736745"/>
                  <a:pt x="6202445" y="3736745"/>
                </a:cubicBezTo>
                <a:cubicBezTo>
                  <a:pt x="6204212" y="3736745"/>
                  <a:pt x="6205905" y="3735936"/>
                  <a:pt x="6206936" y="3734390"/>
                </a:cubicBezTo>
                <a:close/>
                <a:moveTo>
                  <a:pt x="6145534" y="3821927"/>
                </a:moveTo>
                <a:lnTo>
                  <a:pt x="6206936" y="3734390"/>
                </a:lnTo>
                <a:cubicBezTo>
                  <a:pt x="6208703" y="3731886"/>
                  <a:pt x="6208114" y="3728426"/>
                  <a:pt x="6205611" y="3726659"/>
                </a:cubicBezTo>
                <a:cubicBezTo>
                  <a:pt x="6203108" y="3724892"/>
                  <a:pt x="6199648" y="3725481"/>
                  <a:pt x="6197881" y="3728058"/>
                </a:cubicBezTo>
                <a:lnTo>
                  <a:pt x="6136479" y="3815596"/>
                </a:lnTo>
                <a:cubicBezTo>
                  <a:pt x="6134712" y="3818099"/>
                  <a:pt x="6135301" y="3821559"/>
                  <a:pt x="6137878" y="3823326"/>
                </a:cubicBezTo>
                <a:cubicBezTo>
                  <a:pt x="6138835" y="3823989"/>
                  <a:pt x="6140013" y="3824357"/>
                  <a:pt x="6141117" y="3824357"/>
                </a:cubicBezTo>
                <a:cubicBezTo>
                  <a:pt x="6142737" y="3824283"/>
                  <a:pt x="6144504" y="3823474"/>
                  <a:pt x="6145534" y="3821927"/>
                </a:cubicBezTo>
                <a:close/>
                <a:moveTo>
                  <a:pt x="6084059" y="3905122"/>
                </a:moveTo>
                <a:lnTo>
                  <a:pt x="6145461" y="3822001"/>
                </a:lnTo>
                <a:cubicBezTo>
                  <a:pt x="6147302" y="3819498"/>
                  <a:pt x="6146786" y="3816038"/>
                  <a:pt x="6144283" y="3814197"/>
                </a:cubicBezTo>
                <a:cubicBezTo>
                  <a:pt x="6141853" y="3812356"/>
                  <a:pt x="6138319" y="3812946"/>
                  <a:pt x="6136479" y="3815375"/>
                </a:cubicBezTo>
                <a:lnTo>
                  <a:pt x="6075077" y="3898496"/>
                </a:lnTo>
                <a:cubicBezTo>
                  <a:pt x="6073237" y="3900999"/>
                  <a:pt x="6073752" y="3904459"/>
                  <a:pt x="6076255" y="3906300"/>
                </a:cubicBezTo>
                <a:cubicBezTo>
                  <a:pt x="6077286" y="3907036"/>
                  <a:pt x="6078464" y="3907404"/>
                  <a:pt x="6079568" y="3907404"/>
                </a:cubicBezTo>
                <a:cubicBezTo>
                  <a:pt x="6081335" y="3907404"/>
                  <a:pt x="6082955" y="3906594"/>
                  <a:pt x="6084059" y="3905122"/>
                </a:cubicBezTo>
                <a:close/>
                <a:moveTo>
                  <a:pt x="6022142" y="3980217"/>
                </a:moveTo>
                <a:lnTo>
                  <a:pt x="6083912" y="3905416"/>
                </a:lnTo>
                <a:cubicBezTo>
                  <a:pt x="6085900" y="3903060"/>
                  <a:pt x="6085532" y="3899526"/>
                  <a:pt x="6083176" y="3897539"/>
                </a:cubicBezTo>
                <a:cubicBezTo>
                  <a:pt x="6080820" y="3895551"/>
                  <a:pt x="6077286" y="3895919"/>
                  <a:pt x="6075298" y="3898275"/>
                </a:cubicBezTo>
                <a:lnTo>
                  <a:pt x="6013528" y="3973076"/>
                </a:lnTo>
                <a:cubicBezTo>
                  <a:pt x="6011541" y="3975432"/>
                  <a:pt x="6011909" y="3978966"/>
                  <a:pt x="6014265" y="3980953"/>
                </a:cubicBezTo>
                <a:cubicBezTo>
                  <a:pt x="6015295" y="3981837"/>
                  <a:pt x="6016621" y="3982205"/>
                  <a:pt x="6017872" y="3982205"/>
                </a:cubicBezTo>
                <a:cubicBezTo>
                  <a:pt x="6019492" y="3982205"/>
                  <a:pt x="6021038" y="3981542"/>
                  <a:pt x="6022142" y="3980217"/>
                </a:cubicBezTo>
                <a:close/>
                <a:moveTo>
                  <a:pt x="5959194" y="4043165"/>
                </a:moveTo>
                <a:lnTo>
                  <a:pt x="6021774" y="3980585"/>
                </a:lnTo>
                <a:cubicBezTo>
                  <a:pt x="6023983" y="3978377"/>
                  <a:pt x="6023909" y="3974843"/>
                  <a:pt x="6021774" y="3972708"/>
                </a:cubicBezTo>
                <a:cubicBezTo>
                  <a:pt x="6019565" y="3970573"/>
                  <a:pt x="6016031" y="3970573"/>
                  <a:pt x="6013897" y="3972708"/>
                </a:cubicBezTo>
                <a:lnTo>
                  <a:pt x="5951317" y="4035287"/>
                </a:lnTo>
                <a:cubicBezTo>
                  <a:pt x="5949181" y="4037496"/>
                  <a:pt x="5949181" y="4041030"/>
                  <a:pt x="5951317" y="4043165"/>
                </a:cubicBezTo>
                <a:cubicBezTo>
                  <a:pt x="5952421" y="4044270"/>
                  <a:pt x="5953893" y="4044785"/>
                  <a:pt x="5955292" y="4044785"/>
                </a:cubicBezTo>
                <a:cubicBezTo>
                  <a:pt x="5956765" y="4044785"/>
                  <a:pt x="5958164" y="4044270"/>
                  <a:pt x="5959194" y="4043165"/>
                </a:cubicBezTo>
                <a:close/>
                <a:moveTo>
                  <a:pt x="5896099" y="4093450"/>
                </a:moveTo>
                <a:lnTo>
                  <a:pt x="5958752" y="4043607"/>
                </a:lnTo>
                <a:cubicBezTo>
                  <a:pt x="5961182" y="4041692"/>
                  <a:pt x="5961550" y="4038159"/>
                  <a:pt x="5959636" y="4035803"/>
                </a:cubicBezTo>
                <a:cubicBezTo>
                  <a:pt x="5957722" y="4033373"/>
                  <a:pt x="5954188" y="4033005"/>
                  <a:pt x="5951832" y="4034919"/>
                </a:cubicBezTo>
                <a:lnTo>
                  <a:pt x="5889179" y="4084762"/>
                </a:lnTo>
                <a:cubicBezTo>
                  <a:pt x="5886749" y="4086677"/>
                  <a:pt x="5886381" y="4090210"/>
                  <a:pt x="5888295" y="4092566"/>
                </a:cubicBezTo>
                <a:cubicBezTo>
                  <a:pt x="5889399" y="4093965"/>
                  <a:pt x="5891019" y="4094701"/>
                  <a:pt x="5892713" y="4094701"/>
                </a:cubicBezTo>
                <a:cubicBezTo>
                  <a:pt x="5893890" y="4094701"/>
                  <a:pt x="5895069" y="4094260"/>
                  <a:pt x="5896099" y="4093450"/>
                </a:cubicBezTo>
                <a:close/>
                <a:moveTo>
                  <a:pt x="5833372" y="4130482"/>
                </a:moveTo>
                <a:lnTo>
                  <a:pt x="5895510" y="4093891"/>
                </a:lnTo>
                <a:cubicBezTo>
                  <a:pt x="5898161" y="4092345"/>
                  <a:pt x="5899044" y="4088885"/>
                  <a:pt x="5897498" y="4086235"/>
                </a:cubicBezTo>
                <a:cubicBezTo>
                  <a:pt x="5895952" y="4083584"/>
                  <a:pt x="5892492" y="4082701"/>
                  <a:pt x="5889841" y="4084247"/>
                </a:cubicBezTo>
                <a:lnTo>
                  <a:pt x="5827703" y="4120837"/>
                </a:lnTo>
                <a:cubicBezTo>
                  <a:pt x="5825053" y="4122384"/>
                  <a:pt x="5824169" y="4125844"/>
                  <a:pt x="5825716" y="4128494"/>
                </a:cubicBezTo>
                <a:cubicBezTo>
                  <a:pt x="5826746" y="4130261"/>
                  <a:pt x="5828660" y="4131218"/>
                  <a:pt x="5830575" y="4131218"/>
                </a:cubicBezTo>
                <a:cubicBezTo>
                  <a:pt x="5831532" y="4131218"/>
                  <a:pt x="5832489" y="4130997"/>
                  <a:pt x="5833372" y="4130482"/>
                </a:cubicBezTo>
                <a:close/>
                <a:moveTo>
                  <a:pt x="5771602" y="4153673"/>
                </a:moveTo>
                <a:lnTo>
                  <a:pt x="5832489" y="4130850"/>
                </a:lnTo>
                <a:cubicBezTo>
                  <a:pt x="5835360" y="4129746"/>
                  <a:pt x="5836832" y="4126580"/>
                  <a:pt x="5835728" y="4123709"/>
                </a:cubicBezTo>
                <a:cubicBezTo>
                  <a:pt x="5834624" y="4120837"/>
                  <a:pt x="5831458" y="4119365"/>
                  <a:pt x="5828587" y="4120469"/>
                </a:cubicBezTo>
                <a:lnTo>
                  <a:pt x="5767701" y="4143293"/>
                </a:lnTo>
                <a:cubicBezTo>
                  <a:pt x="5764829" y="4144397"/>
                  <a:pt x="5763357" y="4147563"/>
                  <a:pt x="5764461" y="4150434"/>
                </a:cubicBezTo>
                <a:cubicBezTo>
                  <a:pt x="5765271" y="4152716"/>
                  <a:pt x="5767479" y="4154042"/>
                  <a:pt x="5769688" y="4154042"/>
                </a:cubicBezTo>
                <a:cubicBezTo>
                  <a:pt x="5770277" y="4154042"/>
                  <a:pt x="5770940" y="4153895"/>
                  <a:pt x="5771602" y="4153673"/>
                </a:cubicBezTo>
                <a:close/>
                <a:moveTo>
                  <a:pt x="5711379" y="4162582"/>
                </a:moveTo>
                <a:lnTo>
                  <a:pt x="5770425" y="4153968"/>
                </a:lnTo>
                <a:cubicBezTo>
                  <a:pt x="5773443" y="4153526"/>
                  <a:pt x="5775578" y="4150729"/>
                  <a:pt x="5775136" y="4147636"/>
                </a:cubicBezTo>
                <a:cubicBezTo>
                  <a:pt x="5774694" y="4144544"/>
                  <a:pt x="5771823" y="4142483"/>
                  <a:pt x="5768805" y="4142924"/>
                </a:cubicBezTo>
                <a:lnTo>
                  <a:pt x="5709759" y="4151539"/>
                </a:lnTo>
                <a:cubicBezTo>
                  <a:pt x="5706740" y="4151980"/>
                  <a:pt x="5704605" y="4154778"/>
                  <a:pt x="5705047" y="4157870"/>
                </a:cubicBezTo>
                <a:cubicBezTo>
                  <a:pt x="5705415" y="4160668"/>
                  <a:pt x="5707845" y="4162656"/>
                  <a:pt x="5710569" y="4162656"/>
                </a:cubicBezTo>
                <a:cubicBezTo>
                  <a:pt x="5710863" y="4162656"/>
                  <a:pt x="5711084" y="4162582"/>
                  <a:pt x="5711379" y="4162582"/>
                </a:cubicBezTo>
                <a:close/>
                <a:moveTo>
                  <a:pt x="5716164" y="4157134"/>
                </a:moveTo>
                <a:cubicBezTo>
                  <a:pt x="5716164" y="4154042"/>
                  <a:pt x="5713735" y="4151539"/>
                  <a:pt x="5710643" y="4151539"/>
                </a:cubicBezTo>
                <a:lnTo>
                  <a:pt x="5651155" y="4151023"/>
                </a:lnTo>
                <a:cubicBezTo>
                  <a:pt x="5651155" y="4151023"/>
                  <a:pt x="5651081" y="4151023"/>
                  <a:pt x="5651081" y="4151023"/>
                </a:cubicBezTo>
                <a:cubicBezTo>
                  <a:pt x="5648063" y="4151023"/>
                  <a:pt x="5645560" y="4153526"/>
                  <a:pt x="5645560" y="4156545"/>
                </a:cubicBezTo>
                <a:cubicBezTo>
                  <a:pt x="5645560" y="4159637"/>
                  <a:pt x="5647989" y="4162140"/>
                  <a:pt x="5651081" y="4162140"/>
                </a:cubicBezTo>
                <a:lnTo>
                  <a:pt x="5710569" y="4162656"/>
                </a:lnTo>
                <a:cubicBezTo>
                  <a:pt x="5710569" y="4162656"/>
                  <a:pt x="5710643" y="4162656"/>
                  <a:pt x="5710643" y="4162656"/>
                </a:cubicBezTo>
                <a:cubicBezTo>
                  <a:pt x="5713661" y="4162582"/>
                  <a:pt x="5716091" y="4160152"/>
                  <a:pt x="5716164" y="4157134"/>
                </a:cubicBezTo>
                <a:close/>
                <a:moveTo>
                  <a:pt x="5656677" y="4156987"/>
                </a:moveTo>
                <a:cubicBezTo>
                  <a:pt x="5656897" y="4153895"/>
                  <a:pt x="5654615" y="4151244"/>
                  <a:pt x="5651523" y="4151023"/>
                </a:cubicBezTo>
                <a:lnTo>
                  <a:pt x="5589459" y="4146385"/>
                </a:lnTo>
                <a:cubicBezTo>
                  <a:pt x="5586514" y="4146164"/>
                  <a:pt x="5583716" y="4148446"/>
                  <a:pt x="5583495" y="4151539"/>
                </a:cubicBezTo>
                <a:cubicBezTo>
                  <a:pt x="5583274" y="4154631"/>
                  <a:pt x="5585556" y="4157281"/>
                  <a:pt x="5588649" y="4157502"/>
                </a:cubicBezTo>
                <a:lnTo>
                  <a:pt x="5650713" y="4162140"/>
                </a:lnTo>
                <a:cubicBezTo>
                  <a:pt x="5650861" y="4162140"/>
                  <a:pt x="5651008" y="4162140"/>
                  <a:pt x="5651155" y="4162140"/>
                </a:cubicBezTo>
                <a:cubicBezTo>
                  <a:pt x="5654026" y="4162140"/>
                  <a:pt x="5656456" y="4159858"/>
                  <a:pt x="5656677" y="4156987"/>
                </a:cubicBezTo>
                <a:close/>
                <a:moveTo>
                  <a:pt x="5594612" y="4152275"/>
                </a:moveTo>
                <a:cubicBezTo>
                  <a:pt x="5594833" y="4149183"/>
                  <a:pt x="5592477" y="4146532"/>
                  <a:pt x="5589385" y="4146385"/>
                </a:cubicBezTo>
                <a:lnTo>
                  <a:pt x="5522609" y="4142336"/>
                </a:lnTo>
                <a:cubicBezTo>
                  <a:pt x="5519811" y="4142041"/>
                  <a:pt x="5516866" y="4144471"/>
                  <a:pt x="5516719" y="4147563"/>
                </a:cubicBezTo>
                <a:cubicBezTo>
                  <a:pt x="5516498" y="4150655"/>
                  <a:pt x="5518854" y="4153305"/>
                  <a:pt x="5521946" y="4153453"/>
                </a:cubicBezTo>
                <a:lnTo>
                  <a:pt x="5588723" y="4157502"/>
                </a:lnTo>
                <a:cubicBezTo>
                  <a:pt x="5588870" y="4157502"/>
                  <a:pt x="5588943" y="4157502"/>
                  <a:pt x="5589091" y="4157502"/>
                </a:cubicBezTo>
                <a:cubicBezTo>
                  <a:pt x="5592035" y="4157502"/>
                  <a:pt x="5594465" y="4155220"/>
                  <a:pt x="5594612" y="4152275"/>
                </a:cubicBezTo>
                <a:close/>
                <a:moveTo>
                  <a:pt x="5448765" y="4154704"/>
                </a:moveTo>
                <a:lnTo>
                  <a:pt x="5522388" y="4153526"/>
                </a:lnTo>
                <a:cubicBezTo>
                  <a:pt x="5525480" y="4153453"/>
                  <a:pt x="5527910" y="4150949"/>
                  <a:pt x="5527836" y="4147857"/>
                </a:cubicBezTo>
                <a:cubicBezTo>
                  <a:pt x="5527762" y="4144765"/>
                  <a:pt x="5525259" y="4142336"/>
                  <a:pt x="5522241" y="4142409"/>
                </a:cubicBezTo>
                <a:cubicBezTo>
                  <a:pt x="5522241" y="4142409"/>
                  <a:pt x="5522241" y="4142409"/>
                  <a:pt x="5522167" y="4142409"/>
                </a:cubicBezTo>
                <a:lnTo>
                  <a:pt x="5448544" y="4143587"/>
                </a:lnTo>
                <a:cubicBezTo>
                  <a:pt x="5445452" y="4143661"/>
                  <a:pt x="5443022" y="4146164"/>
                  <a:pt x="5443096" y="4149256"/>
                </a:cubicBezTo>
                <a:cubicBezTo>
                  <a:pt x="5443096" y="4152275"/>
                  <a:pt x="5445599" y="4154704"/>
                  <a:pt x="5448765" y="4154704"/>
                </a:cubicBezTo>
                <a:cubicBezTo>
                  <a:pt x="5448691" y="4154704"/>
                  <a:pt x="5448691" y="4154704"/>
                  <a:pt x="5448765" y="4154704"/>
                </a:cubicBezTo>
                <a:close/>
                <a:moveTo>
                  <a:pt x="5372344" y="4161330"/>
                </a:moveTo>
                <a:lnTo>
                  <a:pt x="5449133" y="4154631"/>
                </a:lnTo>
                <a:cubicBezTo>
                  <a:pt x="5452225" y="4154336"/>
                  <a:pt x="5454434" y="4151686"/>
                  <a:pt x="5454213" y="4148593"/>
                </a:cubicBezTo>
                <a:cubicBezTo>
                  <a:pt x="5453919" y="4145501"/>
                  <a:pt x="5451121" y="4143293"/>
                  <a:pt x="5448176" y="4143513"/>
                </a:cubicBezTo>
                <a:lnTo>
                  <a:pt x="5371387" y="4150213"/>
                </a:lnTo>
                <a:cubicBezTo>
                  <a:pt x="5368295" y="4150508"/>
                  <a:pt x="5366086" y="4153158"/>
                  <a:pt x="5366307" y="4156251"/>
                </a:cubicBezTo>
                <a:cubicBezTo>
                  <a:pt x="5366527" y="4159195"/>
                  <a:pt x="5369031" y="4161330"/>
                  <a:pt x="5371902" y="4161330"/>
                </a:cubicBezTo>
                <a:cubicBezTo>
                  <a:pt x="5372049" y="4161330"/>
                  <a:pt x="5372197" y="4161330"/>
                  <a:pt x="5372344" y="4161330"/>
                </a:cubicBezTo>
                <a:close/>
                <a:moveTo>
                  <a:pt x="5296365" y="4173626"/>
                </a:moveTo>
                <a:lnTo>
                  <a:pt x="5372786" y="4161257"/>
                </a:lnTo>
                <a:cubicBezTo>
                  <a:pt x="5375804" y="4160741"/>
                  <a:pt x="5377866" y="4157870"/>
                  <a:pt x="5377424" y="4154852"/>
                </a:cubicBezTo>
                <a:cubicBezTo>
                  <a:pt x="5376909" y="4151833"/>
                  <a:pt x="5374037" y="4149772"/>
                  <a:pt x="5371019" y="4150213"/>
                </a:cubicBezTo>
                <a:lnTo>
                  <a:pt x="5294598" y="4162582"/>
                </a:lnTo>
                <a:cubicBezTo>
                  <a:pt x="5291579" y="4163097"/>
                  <a:pt x="5289518" y="4165968"/>
                  <a:pt x="5289960" y="4168987"/>
                </a:cubicBezTo>
                <a:cubicBezTo>
                  <a:pt x="5290401" y="4171711"/>
                  <a:pt x="5292757" y="4173699"/>
                  <a:pt x="5295481" y="4173699"/>
                </a:cubicBezTo>
                <a:cubicBezTo>
                  <a:pt x="5295776" y="4173699"/>
                  <a:pt x="5296070" y="4173699"/>
                  <a:pt x="5296365" y="4173626"/>
                </a:cubicBezTo>
                <a:close/>
                <a:moveTo>
                  <a:pt x="5300120" y="4171196"/>
                </a:moveTo>
                <a:cubicBezTo>
                  <a:pt x="5301813" y="4168619"/>
                  <a:pt x="5301077" y="4165159"/>
                  <a:pt x="5298573" y="4163465"/>
                </a:cubicBezTo>
                <a:lnTo>
                  <a:pt x="5182764" y="4086823"/>
                </a:lnTo>
                <a:cubicBezTo>
                  <a:pt x="5180187" y="4085130"/>
                  <a:pt x="5176727" y="4085793"/>
                  <a:pt x="5175034" y="4088370"/>
                </a:cubicBezTo>
                <a:cubicBezTo>
                  <a:pt x="5173340" y="4090946"/>
                  <a:pt x="5174077" y="4094407"/>
                  <a:pt x="5176580" y="4096100"/>
                </a:cubicBezTo>
                <a:lnTo>
                  <a:pt x="5292389" y="4172742"/>
                </a:lnTo>
                <a:cubicBezTo>
                  <a:pt x="5293346" y="4173404"/>
                  <a:pt x="5294451" y="4173699"/>
                  <a:pt x="5295481" y="4173699"/>
                </a:cubicBezTo>
                <a:cubicBezTo>
                  <a:pt x="5297322" y="4173699"/>
                  <a:pt x="5299089" y="4172816"/>
                  <a:pt x="5300120" y="4171196"/>
                </a:cubicBezTo>
                <a:close/>
                <a:moveTo>
                  <a:pt x="5183648" y="4095438"/>
                </a:moveTo>
                <a:cubicBezTo>
                  <a:pt x="5185783" y="4093229"/>
                  <a:pt x="5185783" y="4089695"/>
                  <a:pt x="5183574" y="4087560"/>
                </a:cubicBezTo>
                <a:lnTo>
                  <a:pt x="5079765" y="3985297"/>
                </a:lnTo>
                <a:cubicBezTo>
                  <a:pt x="5077556" y="3983162"/>
                  <a:pt x="5074023" y="3983162"/>
                  <a:pt x="5071888" y="3985371"/>
                </a:cubicBezTo>
                <a:cubicBezTo>
                  <a:pt x="5069752" y="3987580"/>
                  <a:pt x="5069752" y="3991113"/>
                  <a:pt x="5071961" y="3993249"/>
                </a:cubicBezTo>
                <a:lnTo>
                  <a:pt x="5175770" y="4095511"/>
                </a:lnTo>
                <a:cubicBezTo>
                  <a:pt x="5176874" y="4096616"/>
                  <a:pt x="5178273" y="4097131"/>
                  <a:pt x="5179745" y="4097131"/>
                </a:cubicBezTo>
                <a:cubicBezTo>
                  <a:pt x="5181144" y="4097057"/>
                  <a:pt x="5182543" y="4096542"/>
                  <a:pt x="5183648" y="4095438"/>
                </a:cubicBezTo>
                <a:close/>
                <a:moveTo>
                  <a:pt x="5009455" y="4010992"/>
                </a:moveTo>
                <a:lnTo>
                  <a:pt x="5077188" y="3994648"/>
                </a:lnTo>
                <a:cubicBezTo>
                  <a:pt x="5080207" y="3993911"/>
                  <a:pt x="5082048" y="3990893"/>
                  <a:pt x="5081311" y="3987948"/>
                </a:cubicBezTo>
                <a:cubicBezTo>
                  <a:pt x="5080575" y="3984929"/>
                  <a:pt x="5077630" y="3983089"/>
                  <a:pt x="5074612" y="3983825"/>
                </a:cubicBezTo>
                <a:lnTo>
                  <a:pt x="5006878" y="4000169"/>
                </a:lnTo>
                <a:cubicBezTo>
                  <a:pt x="5003860" y="4000905"/>
                  <a:pt x="5002019" y="4003924"/>
                  <a:pt x="5002755" y="4006869"/>
                </a:cubicBezTo>
                <a:cubicBezTo>
                  <a:pt x="5003418" y="4009446"/>
                  <a:pt x="5005701" y="4011139"/>
                  <a:pt x="5008204" y="4011139"/>
                </a:cubicBezTo>
                <a:cubicBezTo>
                  <a:pt x="5008572" y="4011139"/>
                  <a:pt x="5009013" y="4011065"/>
                  <a:pt x="5009455" y="4010992"/>
                </a:cubicBezTo>
                <a:close/>
                <a:moveTo>
                  <a:pt x="4948495" y="4033962"/>
                </a:moveTo>
                <a:lnTo>
                  <a:pt x="5010044" y="4010771"/>
                </a:lnTo>
                <a:cubicBezTo>
                  <a:pt x="5012916" y="4009667"/>
                  <a:pt x="5014388" y="4006501"/>
                  <a:pt x="5013284" y="4003629"/>
                </a:cubicBezTo>
                <a:cubicBezTo>
                  <a:pt x="5012179" y="4000758"/>
                  <a:pt x="5008940" y="3999286"/>
                  <a:pt x="5006142" y="4000390"/>
                </a:cubicBezTo>
                <a:lnTo>
                  <a:pt x="4944593" y="4023581"/>
                </a:lnTo>
                <a:cubicBezTo>
                  <a:pt x="4941722" y="4024685"/>
                  <a:pt x="4940249" y="4027852"/>
                  <a:pt x="4941354" y="4030723"/>
                </a:cubicBezTo>
                <a:cubicBezTo>
                  <a:pt x="4942164" y="4033005"/>
                  <a:pt x="4944372" y="4034330"/>
                  <a:pt x="4946581" y="4034330"/>
                </a:cubicBezTo>
                <a:cubicBezTo>
                  <a:pt x="4947244" y="4034330"/>
                  <a:pt x="4947906" y="4034183"/>
                  <a:pt x="4948495" y="4033962"/>
                </a:cubicBezTo>
                <a:close/>
                <a:moveTo>
                  <a:pt x="4892836" y="4058037"/>
                </a:moveTo>
                <a:lnTo>
                  <a:pt x="4948716" y="4033888"/>
                </a:lnTo>
                <a:cubicBezTo>
                  <a:pt x="4951514" y="4032637"/>
                  <a:pt x="4952839" y="4029397"/>
                  <a:pt x="4951587" y="4026600"/>
                </a:cubicBezTo>
                <a:cubicBezTo>
                  <a:pt x="4950409" y="4023802"/>
                  <a:pt x="4947023" y="4022477"/>
                  <a:pt x="4944299" y="4023729"/>
                </a:cubicBezTo>
                <a:lnTo>
                  <a:pt x="4888418" y="4047877"/>
                </a:lnTo>
                <a:cubicBezTo>
                  <a:pt x="4885621" y="4049128"/>
                  <a:pt x="4884296" y="4052368"/>
                  <a:pt x="4885547" y="4055166"/>
                </a:cubicBezTo>
                <a:cubicBezTo>
                  <a:pt x="4886431" y="4057301"/>
                  <a:pt x="4888566" y="4058552"/>
                  <a:pt x="4890701" y="4058552"/>
                </a:cubicBezTo>
                <a:cubicBezTo>
                  <a:pt x="4891437" y="4058479"/>
                  <a:pt x="4892173" y="4058331"/>
                  <a:pt x="4892836" y="4058037"/>
                </a:cubicBezTo>
                <a:close/>
                <a:moveTo>
                  <a:pt x="4841962" y="4077768"/>
                </a:moveTo>
                <a:lnTo>
                  <a:pt x="4892615" y="4058111"/>
                </a:lnTo>
                <a:cubicBezTo>
                  <a:pt x="4895486" y="4057006"/>
                  <a:pt x="4896885" y="4053767"/>
                  <a:pt x="4895781" y="4050895"/>
                </a:cubicBezTo>
                <a:cubicBezTo>
                  <a:pt x="4894677" y="4048024"/>
                  <a:pt x="4891437" y="4046626"/>
                  <a:pt x="4888566" y="4047730"/>
                </a:cubicBezTo>
                <a:lnTo>
                  <a:pt x="4837913" y="4067387"/>
                </a:lnTo>
                <a:cubicBezTo>
                  <a:pt x="4835042" y="4068491"/>
                  <a:pt x="4833643" y="4071731"/>
                  <a:pt x="4834747" y="4074602"/>
                </a:cubicBezTo>
                <a:cubicBezTo>
                  <a:pt x="4835631" y="4076811"/>
                  <a:pt x="4837766" y="4078136"/>
                  <a:pt x="4839975" y="4078136"/>
                </a:cubicBezTo>
                <a:cubicBezTo>
                  <a:pt x="4840637" y="4078136"/>
                  <a:pt x="4841374" y="4077989"/>
                  <a:pt x="4841962" y="4077768"/>
                </a:cubicBezTo>
                <a:close/>
                <a:moveTo>
                  <a:pt x="4795285" y="4087486"/>
                </a:moveTo>
                <a:lnTo>
                  <a:pt x="4841079" y="4077989"/>
                </a:lnTo>
                <a:cubicBezTo>
                  <a:pt x="4844098" y="4077400"/>
                  <a:pt x="4846012" y="4074381"/>
                  <a:pt x="4845423" y="4071436"/>
                </a:cubicBezTo>
                <a:cubicBezTo>
                  <a:pt x="4844760" y="4068418"/>
                  <a:pt x="4841815" y="4066430"/>
                  <a:pt x="4838870" y="4067093"/>
                </a:cubicBezTo>
                <a:lnTo>
                  <a:pt x="4793077" y="4076590"/>
                </a:lnTo>
                <a:cubicBezTo>
                  <a:pt x="4790058" y="4077179"/>
                  <a:pt x="4788144" y="4080198"/>
                  <a:pt x="4788733" y="4083142"/>
                </a:cubicBezTo>
                <a:cubicBezTo>
                  <a:pt x="4789322" y="4085793"/>
                  <a:pt x="4791604" y="4087634"/>
                  <a:pt x="4794255" y="4087560"/>
                </a:cubicBezTo>
                <a:cubicBezTo>
                  <a:pt x="4794549" y="4087634"/>
                  <a:pt x="4794917" y="4087560"/>
                  <a:pt x="4795285" y="4087486"/>
                </a:cubicBezTo>
                <a:close/>
                <a:moveTo>
                  <a:pt x="4799629" y="4082848"/>
                </a:moveTo>
                <a:cubicBezTo>
                  <a:pt x="4800071" y="4079830"/>
                  <a:pt x="4797936" y="4076958"/>
                  <a:pt x="4794917" y="4076517"/>
                </a:cubicBezTo>
                <a:lnTo>
                  <a:pt x="4753614" y="4070627"/>
                </a:lnTo>
                <a:cubicBezTo>
                  <a:pt x="4750596" y="4070185"/>
                  <a:pt x="4747725" y="4072320"/>
                  <a:pt x="4747283" y="4075338"/>
                </a:cubicBezTo>
                <a:cubicBezTo>
                  <a:pt x="4746841" y="4078357"/>
                  <a:pt x="4748977" y="4081229"/>
                  <a:pt x="4751995" y="4081670"/>
                </a:cubicBezTo>
                <a:lnTo>
                  <a:pt x="4793297" y="4087560"/>
                </a:lnTo>
                <a:cubicBezTo>
                  <a:pt x="4793592" y="4087634"/>
                  <a:pt x="4793887" y="4087634"/>
                  <a:pt x="4794107" y="4087634"/>
                </a:cubicBezTo>
                <a:cubicBezTo>
                  <a:pt x="4796905" y="4087560"/>
                  <a:pt x="4799261" y="4085572"/>
                  <a:pt x="4799629" y="4082848"/>
                </a:cubicBezTo>
                <a:close/>
                <a:moveTo>
                  <a:pt x="4755529" y="4081007"/>
                </a:moveTo>
                <a:cubicBezTo>
                  <a:pt x="4758253" y="4079535"/>
                  <a:pt x="4759210" y="4076148"/>
                  <a:pt x="4757737" y="4073424"/>
                </a:cubicBezTo>
                <a:lnTo>
                  <a:pt x="4688237" y="3947234"/>
                </a:lnTo>
                <a:cubicBezTo>
                  <a:pt x="4686765" y="3944510"/>
                  <a:pt x="4683378" y="3943553"/>
                  <a:pt x="4680654" y="3945026"/>
                </a:cubicBezTo>
                <a:cubicBezTo>
                  <a:pt x="4677930" y="3946498"/>
                  <a:pt x="4676973" y="3949885"/>
                  <a:pt x="4678445" y="3952609"/>
                </a:cubicBezTo>
                <a:lnTo>
                  <a:pt x="4747946" y="4078799"/>
                </a:lnTo>
                <a:cubicBezTo>
                  <a:pt x="4748977" y="4080639"/>
                  <a:pt x="4750890" y="4081670"/>
                  <a:pt x="4752878" y="4081670"/>
                </a:cubicBezTo>
                <a:cubicBezTo>
                  <a:pt x="4753762" y="4081670"/>
                  <a:pt x="4754645" y="4081449"/>
                  <a:pt x="4755529" y="4081007"/>
                </a:cubicBezTo>
                <a:close/>
                <a:moveTo>
                  <a:pt x="4686028" y="3954817"/>
                </a:moveTo>
                <a:cubicBezTo>
                  <a:pt x="4688752" y="3953345"/>
                  <a:pt x="4689710" y="3949958"/>
                  <a:pt x="4688237" y="3947234"/>
                </a:cubicBezTo>
                <a:lnTo>
                  <a:pt x="4681096" y="3934203"/>
                </a:lnTo>
                <a:cubicBezTo>
                  <a:pt x="4679623" y="3931479"/>
                  <a:pt x="4676237" y="3930522"/>
                  <a:pt x="4673513" y="3931994"/>
                </a:cubicBezTo>
                <a:cubicBezTo>
                  <a:pt x="4670788" y="3933467"/>
                  <a:pt x="4669832" y="3936853"/>
                  <a:pt x="4671304" y="3939577"/>
                </a:cubicBezTo>
                <a:lnTo>
                  <a:pt x="4678445" y="3952609"/>
                </a:lnTo>
                <a:cubicBezTo>
                  <a:pt x="4679476" y="3954449"/>
                  <a:pt x="4681390" y="3955480"/>
                  <a:pt x="4683378" y="3955480"/>
                </a:cubicBezTo>
                <a:cubicBezTo>
                  <a:pt x="4684261" y="3955480"/>
                  <a:pt x="4685145" y="3955259"/>
                  <a:pt x="4686028" y="3954817"/>
                </a:cubicBezTo>
                <a:close/>
                <a:moveTo>
                  <a:pt x="4678077" y="3942154"/>
                </a:moveTo>
                <a:cubicBezTo>
                  <a:pt x="4680948" y="3941123"/>
                  <a:pt x="4682495" y="3937884"/>
                  <a:pt x="4681464" y="3935013"/>
                </a:cubicBezTo>
                <a:lnTo>
                  <a:pt x="4628823" y="3788355"/>
                </a:lnTo>
                <a:cubicBezTo>
                  <a:pt x="4627793" y="3785484"/>
                  <a:pt x="4624627" y="3783938"/>
                  <a:pt x="4621682" y="3784968"/>
                </a:cubicBezTo>
                <a:cubicBezTo>
                  <a:pt x="4618810" y="3785999"/>
                  <a:pt x="4617265" y="3789165"/>
                  <a:pt x="4618295" y="3792110"/>
                </a:cubicBezTo>
                <a:lnTo>
                  <a:pt x="4670936" y="3938767"/>
                </a:lnTo>
                <a:cubicBezTo>
                  <a:pt x="4671745" y="3941050"/>
                  <a:pt x="4673955" y="3942449"/>
                  <a:pt x="4676237" y="3942449"/>
                </a:cubicBezTo>
                <a:cubicBezTo>
                  <a:pt x="4676825" y="3942522"/>
                  <a:pt x="4677415" y="3942375"/>
                  <a:pt x="4678077" y="3942154"/>
                </a:cubicBezTo>
                <a:close/>
                <a:moveTo>
                  <a:pt x="4625437" y="3795570"/>
                </a:moveTo>
                <a:cubicBezTo>
                  <a:pt x="4628308" y="3794540"/>
                  <a:pt x="4629854" y="3791374"/>
                  <a:pt x="4628823" y="3788429"/>
                </a:cubicBezTo>
                <a:lnTo>
                  <a:pt x="4624185" y="3775545"/>
                </a:lnTo>
                <a:cubicBezTo>
                  <a:pt x="4623154" y="3772673"/>
                  <a:pt x="4619989" y="3771127"/>
                  <a:pt x="4617043" y="3772158"/>
                </a:cubicBezTo>
                <a:cubicBezTo>
                  <a:pt x="4614172" y="3773189"/>
                  <a:pt x="4612626" y="3776355"/>
                  <a:pt x="4613657" y="3779300"/>
                </a:cubicBezTo>
                <a:lnTo>
                  <a:pt x="4618295" y="3792184"/>
                </a:lnTo>
                <a:cubicBezTo>
                  <a:pt x="4619105" y="3794466"/>
                  <a:pt x="4621240" y="3795865"/>
                  <a:pt x="4623596" y="3795865"/>
                </a:cubicBezTo>
                <a:cubicBezTo>
                  <a:pt x="4624185" y="3795865"/>
                  <a:pt x="4624774" y="3795791"/>
                  <a:pt x="4625437" y="3795570"/>
                </a:cubicBezTo>
                <a:close/>
                <a:moveTo>
                  <a:pt x="4619989" y="3782907"/>
                </a:moveTo>
                <a:cubicBezTo>
                  <a:pt x="4623007" y="3782318"/>
                  <a:pt x="4624995" y="3779373"/>
                  <a:pt x="4624332" y="3776355"/>
                </a:cubicBezTo>
                <a:lnTo>
                  <a:pt x="4590318" y="3605991"/>
                </a:lnTo>
                <a:cubicBezTo>
                  <a:pt x="4589730" y="3602972"/>
                  <a:pt x="4586711" y="3601058"/>
                  <a:pt x="4583766" y="3601647"/>
                </a:cubicBezTo>
                <a:cubicBezTo>
                  <a:pt x="4580747" y="3602236"/>
                  <a:pt x="4578759" y="3605181"/>
                  <a:pt x="4579422" y="3608199"/>
                </a:cubicBezTo>
                <a:lnTo>
                  <a:pt x="4613436" y="3778563"/>
                </a:lnTo>
                <a:cubicBezTo>
                  <a:pt x="4613951" y="3781214"/>
                  <a:pt x="4616307" y="3783055"/>
                  <a:pt x="4618958" y="3783055"/>
                </a:cubicBezTo>
                <a:cubicBezTo>
                  <a:pt x="4619326" y="3782981"/>
                  <a:pt x="4619621" y="3782981"/>
                  <a:pt x="4619989" y="3782907"/>
                </a:cubicBezTo>
                <a:close/>
                <a:moveTo>
                  <a:pt x="4585091" y="3612690"/>
                </a:moveTo>
                <a:cubicBezTo>
                  <a:pt x="4588183" y="3612543"/>
                  <a:pt x="4590539" y="3609966"/>
                  <a:pt x="4590392" y="3606874"/>
                </a:cubicBezTo>
                <a:lnTo>
                  <a:pt x="4583251" y="3435185"/>
                </a:lnTo>
                <a:cubicBezTo>
                  <a:pt x="4583103" y="3432093"/>
                  <a:pt x="4580158" y="3429589"/>
                  <a:pt x="4577434" y="3429884"/>
                </a:cubicBezTo>
                <a:cubicBezTo>
                  <a:pt x="4574342" y="3430031"/>
                  <a:pt x="4571986" y="3432608"/>
                  <a:pt x="4572134" y="3435700"/>
                </a:cubicBezTo>
                <a:lnTo>
                  <a:pt x="4579275" y="3607390"/>
                </a:lnTo>
                <a:cubicBezTo>
                  <a:pt x="4579422" y="3610408"/>
                  <a:pt x="4581926" y="3612764"/>
                  <a:pt x="4584870" y="3612690"/>
                </a:cubicBezTo>
                <a:cubicBezTo>
                  <a:pt x="4584944" y="3612690"/>
                  <a:pt x="4585018" y="3612690"/>
                  <a:pt x="4585091" y="3612690"/>
                </a:cubicBezTo>
                <a:close/>
                <a:moveTo>
                  <a:pt x="4583251" y="3436142"/>
                </a:moveTo>
                <a:lnTo>
                  <a:pt x="4606663" y="3272477"/>
                </a:lnTo>
                <a:cubicBezTo>
                  <a:pt x="4607105" y="3269459"/>
                  <a:pt x="4604969" y="3266588"/>
                  <a:pt x="4601951" y="3266146"/>
                </a:cubicBezTo>
                <a:cubicBezTo>
                  <a:pt x="4598932" y="3265704"/>
                  <a:pt x="4596061" y="3267839"/>
                  <a:pt x="4595619" y="3270858"/>
                </a:cubicBezTo>
                <a:lnTo>
                  <a:pt x="4572207" y="3434522"/>
                </a:lnTo>
                <a:cubicBezTo>
                  <a:pt x="4571765" y="3437541"/>
                  <a:pt x="4573900" y="3440412"/>
                  <a:pt x="4576919" y="3440854"/>
                </a:cubicBezTo>
                <a:cubicBezTo>
                  <a:pt x="4577214" y="3440927"/>
                  <a:pt x="4577508" y="3440927"/>
                  <a:pt x="4577729" y="3440927"/>
                </a:cubicBezTo>
                <a:cubicBezTo>
                  <a:pt x="4580453" y="3440927"/>
                  <a:pt x="4582882" y="3438940"/>
                  <a:pt x="4583251" y="3436142"/>
                </a:cubicBezTo>
                <a:close/>
                <a:moveTo>
                  <a:pt x="4606442" y="3273508"/>
                </a:moveTo>
                <a:lnTo>
                  <a:pt x="4658788" y="3122286"/>
                </a:lnTo>
                <a:cubicBezTo>
                  <a:pt x="4659819" y="3119415"/>
                  <a:pt x="4658273" y="3116176"/>
                  <a:pt x="4655328" y="3115218"/>
                </a:cubicBezTo>
                <a:cubicBezTo>
                  <a:pt x="4652456" y="3114261"/>
                  <a:pt x="4649290" y="3115734"/>
                  <a:pt x="4648260" y="3118679"/>
                </a:cubicBezTo>
                <a:lnTo>
                  <a:pt x="4595914" y="3269901"/>
                </a:lnTo>
                <a:cubicBezTo>
                  <a:pt x="4594883" y="3272772"/>
                  <a:pt x="4596429" y="3276011"/>
                  <a:pt x="4599374" y="3276969"/>
                </a:cubicBezTo>
                <a:cubicBezTo>
                  <a:pt x="4599963" y="3277189"/>
                  <a:pt x="4600626" y="3277263"/>
                  <a:pt x="4601215" y="3277263"/>
                </a:cubicBezTo>
                <a:cubicBezTo>
                  <a:pt x="4603497" y="3277263"/>
                  <a:pt x="4605632" y="3275791"/>
                  <a:pt x="4606442" y="3273508"/>
                </a:cubicBezTo>
                <a:close/>
                <a:moveTo>
                  <a:pt x="4658346" y="3123317"/>
                </a:moveTo>
                <a:lnTo>
                  <a:pt x="4738154" y="2988881"/>
                </a:lnTo>
                <a:cubicBezTo>
                  <a:pt x="4739700" y="2986230"/>
                  <a:pt x="4738890" y="2982844"/>
                  <a:pt x="4736239" y="2981224"/>
                </a:cubicBezTo>
                <a:cubicBezTo>
                  <a:pt x="4733663" y="2979678"/>
                  <a:pt x="4730202" y="2980488"/>
                  <a:pt x="4728583" y="2983138"/>
                </a:cubicBezTo>
                <a:lnTo>
                  <a:pt x="4648775" y="3117574"/>
                </a:lnTo>
                <a:cubicBezTo>
                  <a:pt x="4647229" y="3120225"/>
                  <a:pt x="4648039" y="3123611"/>
                  <a:pt x="4650689" y="3125231"/>
                </a:cubicBezTo>
                <a:cubicBezTo>
                  <a:pt x="4651573" y="3125746"/>
                  <a:pt x="4652604" y="3126041"/>
                  <a:pt x="4653561" y="3126041"/>
                </a:cubicBezTo>
                <a:cubicBezTo>
                  <a:pt x="4655475" y="3126041"/>
                  <a:pt x="4657316" y="3125084"/>
                  <a:pt x="4658346" y="3123317"/>
                </a:cubicBezTo>
                <a:close/>
                <a:moveTo>
                  <a:pt x="4737344" y="2989912"/>
                </a:moveTo>
                <a:lnTo>
                  <a:pt x="4842919" y="2876532"/>
                </a:lnTo>
                <a:cubicBezTo>
                  <a:pt x="4844981" y="2874250"/>
                  <a:pt x="4844907" y="2870716"/>
                  <a:pt x="4842625" y="2868654"/>
                </a:cubicBezTo>
                <a:cubicBezTo>
                  <a:pt x="4840343" y="2866519"/>
                  <a:pt x="4836809" y="2866666"/>
                  <a:pt x="4834747" y="2868949"/>
                </a:cubicBezTo>
                <a:lnTo>
                  <a:pt x="4729172" y="2982328"/>
                </a:lnTo>
                <a:cubicBezTo>
                  <a:pt x="4727110" y="2984611"/>
                  <a:pt x="4727184" y="2988145"/>
                  <a:pt x="4729466" y="2990206"/>
                </a:cubicBezTo>
                <a:cubicBezTo>
                  <a:pt x="4730571" y="2991237"/>
                  <a:pt x="4731969" y="2991679"/>
                  <a:pt x="4733295" y="2991679"/>
                </a:cubicBezTo>
                <a:cubicBezTo>
                  <a:pt x="4734841" y="2991679"/>
                  <a:pt x="4736313" y="2991016"/>
                  <a:pt x="4737344" y="2989912"/>
                </a:cubicBezTo>
                <a:close/>
                <a:moveTo>
                  <a:pt x="4879952" y="2880360"/>
                </a:moveTo>
                <a:cubicBezTo>
                  <a:pt x="4880541" y="2877342"/>
                  <a:pt x="4878479" y="2874397"/>
                  <a:pt x="4875461" y="2873882"/>
                </a:cubicBezTo>
                <a:lnTo>
                  <a:pt x="4839827" y="2867256"/>
                </a:lnTo>
                <a:cubicBezTo>
                  <a:pt x="4836809" y="2866666"/>
                  <a:pt x="4833864" y="2868654"/>
                  <a:pt x="4833348" y="2871746"/>
                </a:cubicBezTo>
                <a:cubicBezTo>
                  <a:pt x="4832759" y="2874765"/>
                  <a:pt x="4834821" y="2877710"/>
                  <a:pt x="4837839" y="2878225"/>
                </a:cubicBezTo>
                <a:lnTo>
                  <a:pt x="4873473" y="2884851"/>
                </a:lnTo>
                <a:cubicBezTo>
                  <a:pt x="4873841" y="2884925"/>
                  <a:pt x="4874209" y="2884925"/>
                  <a:pt x="4874504" y="2884925"/>
                </a:cubicBezTo>
                <a:cubicBezTo>
                  <a:pt x="4877154" y="2884925"/>
                  <a:pt x="4879437" y="2883084"/>
                  <a:pt x="4879952" y="2880360"/>
                </a:cubicBezTo>
                <a:close/>
                <a:moveTo>
                  <a:pt x="4874578" y="2884925"/>
                </a:moveTo>
                <a:lnTo>
                  <a:pt x="4908518" y="2884115"/>
                </a:lnTo>
                <a:cubicBezTo>
                  <a:pt x="4911610" y="2884042"/>
                  <a:pt x="4914040" y="2881465"/>
                  <a:pt x="4913966" y="2878372"/>
                </a:cubicBezTo>
                <a:cubicBezTo>
                  <a:pt x="4913892" y="2875354"/>
                  <a:pt x="4911389" y="2872924"/>
                  <a:pt x="4908370" y="2872924"/>
                </a:cubicBezTo>
                <a:cubicBezTo>
                  <a:pt x="4908370" y="2872924"/>
                  <a:pt x="4908297" y="2872924"/>
                  <a:pt x="4908297" y="2872924"/>
                </a:cubicBezTo>
                <a:lnTo>
                  <a:pt x="4874357" y="2873734"/>
                </a:lnTo>
                <a:cubicBezTo>
                  <a:pt x="4871265" y="2873808"/>
                  <a:pt x="4868835" y="2876385"/>
                  <a:pt x="4868909" y="2879477"/>
                </a:cubicBezTo>
                <a:cubicBezTo>
                  <a:pt x="4868982" y="2882495"/>
                  <a:pt x="4871485" y="2884925"/>
                  <a:pt x="4874504" y="2884925"/>
                </a:cubicBezTo>
                <a:cubicBezTo>
                  <a:pt x="4874578" y="2884925"/>
                  <a:pt x="4874578" y="2884925"/>
                  <a:pt x="4874578" y="2884925"/>
                </a:cubicBezTo>
                <a:close/>
                <a:moveTo>
                  <a:pt x="4909254" y="2884042"/>
                </a:moveTo>
                <a:lnTo>
                  <a:pt x="4944004" y="2878593"/>
                </a:lnTo>
                <a:cubicBezTo>
                  <a:pt x="4947023" y="2878078"/>
                  <a:pt x="4949084" y="2875280"/>
                  <a:pt x="4948643" y="2872188"/>
                </a:cubicBezTo>
                <a:cubicBezTo>
                  <a:pt x="4948127" y="2869170"/>
                  <a:pt x="4945329" y="2867108"/>
                  <a:pt x="4942237" y="2867550"/>
                </a:cubicBezTo>
                <a:lnTo>
                  <a:pt x="4907487" y="2872998"/>
                </a:lnTo>
                <a:cubicBezTo>
                  <a:pt x="4904469" y="2873513"/>
                  <a:pt x="4902407" y="2876311"/>
                  <a:pt x="4902849" y="2879403"/>
                </a:cubicBezTo>
                <a:cubicBezTo>
                  <a:pt x="4903290" y="2882201"/>
                  <a:pt x="4905646" y="2884115"/>
                  <a:pt x="4908370" y="2884115"/>
                </a:cubicBezTo>
                <a:cubicBezTo>
                  <a:pt x="4908739" y="2884115"/>
                  <a:pt x="4909033" y="2884115"/>
                  <a:pt x="4909254" y="2884042"/>
                </a:cubicBezTo>
                <a:close/>
                <a:moveTo>
                  <a:pt x="4944151" y="2878593"/>
                </a:moveTo>
                <a:lnTo>
                  <a:pt x="4982141" y="2871378"/>
                </a:lnTo>
                <a:cubicBezTo>
                  <a:pt x="4985159" y="2870789"/>
                  <a:pt x="4987147" y="2867844"/>
                  <a:pt x="4986558" y="2864826"/>
                </a:cubicBezTo>
                <a:cubicBezTo>
                  <a:pt x="4985969" y="2861807"/>
                  <a:pt x="4983025" y="2859893"/>
                  <a:pt x="4980006" y="2860408"/>
                </a:cubicBezTo>
                <a:lnTo>
                  <a:pt x="4942016" y="2867624"/>
                </a:lnTo>
                <a:cubicBezTo>
                  <a:pt x="4938998" y="2868212"/>
                  <a:pt x="4937010" y="2871158"/>
                  <a:pt x="4937599" y="2874176"/>
                </a:cubicBezTo>
                <a:cubicBezTo>
                  <a:pt x="4938114" y="2876826"/>
                  <a:pt x="4940470" y="2878741"/>
                  <a:pt x="4943121" y="2878741"/>
                </a:cubicBezTo>
                <a:cubicBezTo>
                  <a:pt x="4943489" y="2878667"/>
                  <a:pt x="4943857" y="2878593"/>
                  <a:pt x="4944151" y="2878593"/>
                </a:cubicBezTo>
                <a:close/>
                <a:moveTo>
                  <a:pt x="4984497" y="2870348"/>
                </a:moveTo>
                <a:lnTo>
                  <a:pt x="4990829" y="2865709"/>
                </a:lnTo>
                <a:cubicBezTo>
                  <a:pt x="4993331" y="2863869"/>
                  <a:pt x="4993847" y="2860408"/>
                  <a:pt x="4992006" y="2857905"/>
                </a:cubicBezTo>
                <a:cubicBezTo>
                  <a:pt x="4990166" y="2855402"/>
                  <a:pt x="4986706" y="2854887"/>
                  <a:pt x="4984202" y="2856727"/>
                </a:cubicBezTo>
                <a:lnTo>
                  <a:pt x="4977871" y="2861366"/>
                </a:lnTo>
                <a:cubicBezTo>
                  <a:pt x="4975368" y="2863206"/>
                  <a:pt x="4974852" y="2866666"/>
                  <a:pt x="4976693" y="2869170"/>
                </a:cubicBezTo>
                <a:cubicBezTo>
                  <a:pt x="4977797" y="2870642"/>
                  <a:pt x="4979491" y="2871452"/>
                  <a:pt x="4981184" y="2871452"/>
                </a:cubicBezTo>
                <a:cubicBezTo>
                  <a:pt x="4982362" y="2871378"/>
                  <a:pt x="4983466" y="2871010"/>
                  <a:pt x="4984497" y="2870348"/>
                </a:cubicBezTo>
                <a:close/>
                <a:moveTo>
                  <a:pt x="4990829" y="2865636"/>
                </a:moveTo>
                <a:lnTo>
                  <a:pt x="4999369" y="2859304"/>
                </a:lnTo>
                <a:cubicBezTo>
                  <a:pt x="5001872" y="2857464"/>
                  <a:pt x="5002387" y="2854003"/>
                  <a:pt x="5000547" y="2851500"/>
                </a:cubicBezTo>
                <a:cubicBezTo>
                  <a:pt x="4998706" y="2848997"/>
                  <a:pt x="4995246" y="2848481"/>
                  <a:pt x="4992743" y="2850322"/>
                </a:cubicBezTo>
                <a:lnTo>
                  <a:pt x="4984202" y="2856654"/>
                </a:lnTo>
                <a:cubicBezTo>
                  <a:pt x="4981699" y="2858494"/>
                  <a:pt x="4981184" y="2861955"/>
                  <a:pt x="4983025" y="2864458"/>
                </a:cubicBezTo>
                <a:cubicBezTo>
                  <a:pt x="4984129" y="2865930"/>
                  <a:pt x="4985822" y="2866740"/>
                  <a:pt x="4987515" y="2866740"/>
                </a:cubicBezTo>
                <a:cubicBezTo>
                  <a:pt x="4988694" y="2866740"/>
                  <a:pt x="4989798" y="2866372"/>
                  <a:pt x="4990829" y="2865636"/>
                </a:cubicBezTo>
                <a:close/>
                <a:moveTo>
                  <a:pt x="4999369" y="2859378"/>
                </a:moveTo>
                <a:lnTo>
                  <a:pt x="5069458" y="2807694"/>
                </a:lnTo>
                <a:cubicBezTo>
                  <a:pt x="5071961" y="2805854"/>
                  <a:pt x="5072476" y="2802394"/>
                  <a:pt x="5070636" y="2799890"/>
                </a:cubicBezTo>
                <a:cubicBezTo>
                  <a:pt x="5068795" y="2797387"/>
                  <a:pt x="5065335" y="2796872"/>
                  <a:pt x="5062832" y="2798712"/>
                </a:cubicBezTo>
                <a:lnTo>
                  <a:pt x="4992743" y="2850396"/>
                </a:lnTo>
                <a:cubicBezTo>
                  <a:pt x="4990239" y="2852236"/>
                  <a:pt x="4989724" y="2855697"/>
                  <a:pt x="4991565" y="2858200"/>
                </a:cubicBezTo>
                <a:cubicBezTo>
                  <a:pt x="4992669" y="2859672"/>
                  <a:pt x="4994362" y="2860482"/>
                  <a:pt x="4996056" y="2860482"/>
                </a:cubicBezTo>
                <a:cubicBezTo>
                  <a:pt x="4997234" y="2860408"/>
                  <a:pt x="4998338" y="2860040"/>
                  <a:pt x="4999369" y="2859378"/>
                </a:cubicBezTo>
                <a:close/>
                <a:moveTo>
                  <a:pt x="5069458" y="2807694"/>
                </a:moveTo>
                <a:lnTo>
                  <a:pt x="5087201" y="2794589"/>
                </a:lnTo>
                <a:cubicBezTo>
                  <a:pt x="5089704" y="2792749"/>
                  <a:pt x="5090220" y="2789288"/>
                  <a:pt x="5088379" y="2786785"/>
                </a:cubicBezTo>
                <a:cubicBezTo>
                  <a:pt x="5086539" y="2784282"/>
                  <a:pt x="5083078" y="2783767"/>
                  <a:pt x="5080575" y="2785607"/>
                </a:cubicBezTo>
                <a:lnTo>
                  <a:pt x="5062832" y="2798712"/>
                </a:lnTo>
                <a:cubicBezTo>
                  <a:pt x="5060329" y="2800553"/>
                  <a:pt x="5059813" y="2804013"/>
                  <a:pt x="5061654" y="2806516"/>
                </a:cubicBezTo>
                <a:cubicBezTo>
                  <a:pt x="5062759" y="2807989"/>
                  <a:pt x="5064452" y="2808799"/>
                  <a:pt x="5066145" y="2808799"/>
                </a:cubicBezTo>
                <a:cubicBezTo>
                  <a:pt x="5067323" y="2808725"/>
                  <a:pt x="5068427" y="2808357"/>
                  <a:pt x="5069458" y="2807694"/>
                </a:cubicBezTo>
                <a:close/>
                <a:moveTo>
                  <a:pt x="5087201" y="2794589"/>
                </a:moveTo>
                <a:lnTo>
                  <a:pt x="5104135" y="2782147"/>
                </a:lnTo>
                <a:cubicBezTo>
                  <a:pt x="5106638" y="2780307"/>
                  <a:pt x="5107153" y="2776846"/>
                  <a:pt x="5105313" y="2774343"/>
                </a:cubicBezTo>
                <a:cubicBezTo>
                  <a:pt x="5103472" y="2771840"/>
                  <a:pt x="5100012" y="2771325"/>
                  <a:pt x="5097508" y="2773165"/>
                </a:cubicBezTo>
                <a:lnTo>
                  <a:pt x="5080575" y="2785607"/>
                </a:lnTo>
                <a:cubicBezTo>
                  <a:pt x="5078072" y="2787448"/>
                  <a:pt x="5077556" y="2790908"/>
                  <a:pt x="5079397" y="2793411"/>
                </a:cubicBezTo>
                <a:cubicBezTo>
                  <a:pt x="5080502" y="2794884"/>
                  <a:pt x="5082195" y="2795694"/>
                  <a:pt x="5083888" y="2795694"/>
                </a:cubicBezTo>
                <a:cubicBezTo>
                  <a:pt x="5085066" y="2795620"/>
                  <a:pt x="5086244" y="2795252"/>
                  <a:pt x="5087201" y="2794589"/>
                </a:cubicBezTo>
                <a:close/>
                <a:moveTo>
                  <a:pt x="5103030" y="2782736"/>
                </a:moveTo>
                <a:lnTo>
                  <a:pt x="5112969" y="2778319"/>
                </a:lnTo>
                <a:cubicBezTo>
                  <a:pt x="5115767" y="2777067"/>
                  <a:pt x="5117019" y="2773754"/>
                  <a:pt x="5115767" y="2770956"/>
                </a:cubicBezTo>
                <a:cubicBezTo>
                  <a:pt x="5114515" y="2768159"/>
                  <a:pt x="5111202" y="2766907"/>
                  <a:pt x="5108405" y="2768159"/>
                </a:cubicBezTo>
                <a:lnTo>
                  <a:pt x="5098466" y="2772576"/>
                </a:lnTo>
                <a:cubicBezTo>
                  <a:pt x="5095668" y="2773828"/>
                  <a:pt x="5094416" y="2777141"/>
                  <a:pt x="5095668" y="2779938"/>
                </a:cubicBezTo>
                <a:cubicBezTo>
                  <a:pt x="5096625" y="2782000"/>
                  <a:pt x="5098687" y="2783251"/>
                  <a:pt x="5100822" y="2783251"/>
                </a:cubicBezTo>
                <a:cubicBezTo>
                  <a:pt x="5101558" y="2783178"/>
                  <a:pt x="5102368" y="2783031"/>
                  <a:pt x="5103030" y="2782736"/>
                </a:cubicBezTo>
                <a:close/>
                <a:moveTo>
                  <a:pt x="5113190" y="2778171"/>
                </a:moveTo>
                <a:lnTo>
                  <a:pt x="5181881" y="2743495"/>
                </a:lnTo>
                <a:cubicBezTo>
                  <a:pt x="5184605" y="2742096"/>
                  <a:pt x="5185709" y="2738783"/>
                  <a:pt x="5184310" y="2735985"/>
                </a:cubicBezTo>
                <a:cubicBezTo>
                  <a:pt x="5182911" y="2733261"/>
                  <a:pt x="5179525" y="2732157"/>
                  <a:pt x="5176801" y="2733556"/>
                </a:cubicBezTo>
                <a:lnTo>
                  <a:pt x="5108110" y="2768232"/>
                </a:lnTo>
                <a:cubicBezTo>
                  <a:pt x="5105386" y="2769631"/>
                  <a:pt x="5104282" y="2772944"/>
                  <a:pt x="5105681" y="2775742"/>
                </a:cubicBezTo>
                <a:cubicBezTo>
                  <a:pt x="5106711" y="2777730"/>
                  <a:pt x="5108626" y="2778834"/>
                  <a:pt x="5110687" y="2778834"/>
                </a:cubicBezTo>
                <a:cubicBezTo>
                  <a:pt x="5111571" y="2778760"/>
                  <a:pt x="5112454" y="2778613"/>
                  <a:pt x="5113190" y="2778171"/>
                </a:cubicBezTo>
                <a:close/>
                <a:moveTo>
                  <a:pt x="5183721" y="2741949"/>
                </a:moveTo>
                <a:lnTo>
                  <a:pt x="5191820" y="2731568"/>
                </a:lnTo>
                <a:cubicBezTo>
                  <a:pt x="5193734" y="2729138"/>
                  <a:pt x="5193292" y="2725604"/>
                  <a:pt x="5190863" y="2723764"/>
                </a:cubicBezTo>
                <a:cubicBezTo>
                  <a:pt x="5188433" y="2721850"/>
                  <a:pt x="5184973" y="2722291"/>
                  <a:pt x="5183059" y="2724721"/>
                </a:cubicBezTo>
                <a:lnTo>
                  <a:pt x="5174960" y="2735102"/>
                </a:lnTo>
                <a:cubicBezTo>
                  <a:pt x="5173046" y="2737531"/>
                  <a:pt x="5173488" y="2741065"/>
                  <a:pt x="5175917" y="2742906"/>
                </a:cubicBezTo>
                <a:cubicBezTo>
                  <a:pt x="5176948" y="2743716"/>
                  <a:pt x="5178200" y="2744084"/>
                  <a:pt x="5179377" y="2744084"/>
                </a:cubicBezTo>
                <a:cubicBezTo>
                  <a:pt x="5181071" y="2744084"/>
                  <a:pt x="5182691" y="2743348"/>
                  <a:pt x="5183721" y="2741949"/>
                </a:cubicBezTo>
                <a:close/>
                <a:moveTo>
                  <a:pt x="5190053" y="2733114"/>
                </a:moveTo>
                <a:lnTo>
                  <a:pt x="5205440" y="2725089"/>
                </a:lnTo>
                <a:cubicBezTo>
                  <a:pt x="5208164" y="2723690"/>
                  <a:pt x="5209268" y="2720303"/>
                  <a:pt x="5207796" y="2717579"/>
                </a:cubicBezTo>
                <a:cubicBezTo>
                  <a:pt x="5206397" y="2714855"/>
                  <a:pt x="5203011" y="2713825"/>
                  <a:pt x="5200287" y="2715223"/>
                </a:cubicBezTo>
                <a:lnTo>
                  <a:pt x="5184899" y="2723249"/>
                </a:lnTo>
                <a:cubicBezTo>
                  <a:pt x="5182175" y="2724647"/>
                  <a:pt x="5181071" y="2728034"/>
                  <a:pt x="5182543" y="2730758"/>
                </a:cubicBezTo>
                <a:cubicBezTo>
                  <a:pt x="5183574" y="2732672"/>
                  <a:pt x="5185488" y="2733777"/>
                  <a:pt x="5187549" y="2733777"/>
                </a:cubicBezTo>
                <a:cubicBezTo>
                  <a:pt x="5188360" y="2733703"/>
                  <a:pt x="5189169" y="2733556"/>
                  <a:pt x="5190053" y="2733114"/>
                </a:cubicBezTo>
                <a:close/>
                <a:moveTo>
                  <a:pt x="5204262" y="2725531"/>
                </a:moveTo>
                <a:lnTo>
                  <a:pt x="5266842" y="2709555"/>
                </a:lnTo>
                <a:cubicBezTo>
                  <a:pt x="5269861" y="2708818"/>
                  <a:pt x="5271628" y="2705726"/>
                  <a:pt x="5270891" y="2702781"/>
                </a:cubicBezTo>
                <a:cubicBezTo>
                  <a:pt x="5270155" y="2699836"/>
                  <a:pt x="5267136" y="2697996"/>
                  <a:pt x="5264118" y="2698732"/>
                </a:cubicBezTo>
                <a:lnTo>
                  <a:pt x="5201538" y="2714708"/>
                </a:lnTo>
                <a:cubicBezTo>
                  <a:pt x="5198520" y="2715444"/>
                  <a:pt x="5196752" y="2718537"/>
                  <a:pt x="5197489" y="2721481"/>
                </a:cubicBezTo>
                <a:cubicBezTo>
                  <a:pt x="5198151" y="2723985"/>
                  <a:pt x="5200434" y="2725678"/>
                  <a:pt x="5202937" y="2725678"/>
                </a:cubicBezTo>
                <a:cubicBezTo>
                  <a:pt x="5203305" y="2725752"/>
                  <a:pt x="5203820" y="2725678"/>
                  <a:pt x="5204262" y="2725531"/>
                </a:cubicBezTo>
                <a:close/>
                <a:moveTo>
                  <a:pt x="5265958" y="2709702"/>
                </a:moveTo>
                <a:lnTo>
                  <a:pt x="5297322" y="2707051"/>
                </a:lnTo>
                <a:cubicBezTo>
                  <a:pt x="5300414" y="2706757"/>
                  <a:pt x="5302696" y="2704107"/>
                  <a:pt x="5302402" y="2701014"/>
                </a:cubicBezTo>
                <a:cubicBezTo>
                  <a:pt x="5302107" y="2697922"/>
                  <a:pt x="5299236" y="2695640"/>
                  <a:pt x="5296365" y="2695934"/>
                </a:cubicBezTo>
                <a:lnTo>
                  <a:pt x="5265001" y="2698585"/>
                </a:lnTo>
                <a:cubicBezTo>
                  <a:pt x="5261909" y="2698879"/>
                  <a:pt x="5259627" y="2701530"/>
                  <a:pt x="5259921" y="2704622"/>
                </a:cubicBezTo>
                <a:cubicBezTo>
                  <a:pt x="5260142" y="2707567"/>
                  <a:pt x="5262645" y="2709775"/>
                  <a:pt x="5265517" y="2709702"/>
                </a:cubicBezTo>
                <a:cubicBezTo>
                  <a:pt x="5265664" y="2709702"/>
                  <a:pt x="5265811" y="2709702"/>
                  <a:pt x="5265958" y="2709702"/>
                </a:cubicBezTo>
                <a:close/>
                <a:moveTo>
                  <a:pt x="5297396" y="2707051"/>
                </a:moveTo>
                <a:lnTo>
                  <a:pt x="5331115" y="2703444"/>
                </a:lnTo>
                <a:cubicBezTo>
                  <a:pt x="5334207" y="2703149"/>
                  <a:pt x="5336416" y="2700352"/>
                  <a:pt x="5336048" y="2697333"/>
                </a:cubicBezTo>
                <a:cubicBezTo>
                  <a:pt x="5335753" y="2694241"/>
                  <a:pt x="5332882" y="2691959"/>
                  <a:pt x="5329937" y="2692400"/>
                </a:cubicBezTo>
                <a:lnTo>
                  <a:pt x="5296217" y="2696008"/>
                </a:lnTo>
                <a:cubicBezTo>
                  <a:pt x="5293125" y="2696302"/>
                  <a:pt x="5290917" y="2699100"/>
                  <a:pt x="5291285" y="2702119"/>
                </a:cubicBezTo>
                <a:cubicBezTo>
                  <a:pt x="5291579" y="2704990"/>
                  <a:pt x="5294009" y="2707125"/>
                  <a:pt x="5296880" y="2707125"/>
                </a:cubicBezTo>
                <a:cubicBezTo>
                  <a:pt x="5297027" y="2707051"/>
                  <a:pt x="5297248" y="2707051"/>
                  <a:pt x="5297396" y="2707051"/>
                </a:cubicBezTo>
                <a:close/>
                <a:moveTo>
                  <a:pt x="5331778" y="2703297"/>
                </a:moveTo>
                <a:lnTo>
                  <a:pt x="5336121" y="2702266"/>
                </a:lnTo>
                <a:cubicBezTo>
                  <a:pt x="5339140" y="2701603"/>
                  <a:pt x="5340980" y="2698585"/>
                  <a:pt x="5340318" y="2695566"/>
                </a:cubicBezTo>
                <a:cubicBezTo>
                  <a:pt x="5339655" y="2692548"/>
                  <a:pt x="5336636" y="2690707"/>
                  <a:pt x="5333618" y="2691370"/>
                </a:cubicBezTo>
                <a:lnTo>
                  <a:pt x="5329274" y="2692400"/>
                </a:lnTo>
                <a:cubicBezTo>
                  <a:pt x="5326256" y="2693063"/>
                  <a:pt x="5324415" y="2696082"/>
                  <a:pt x="5325078" y="2699100"/>
                </a:cubicBezTo>
                <a:cubicBezTo>
                  <a:pt x="5325667" y="2701677"/>
                  <a:pt x="5328023" y="2703444"/>
                  <a:pt x="5330526" y="2703444"/>
                </a:cubicBezTo>
                <a:cubicBezTo>
                  <a:pt x="5330968" y="2703444"/>
                  <a:pt x="5331409" y="2703370"/>
                  <a:pt x="5331778" y="2703297"/>
                </a:cubicBezTo>
                <a:close/>
                <a:moveTo>
                  <a:pt x="5335017" y="2702487"/>
                </a:moveTo>
                <a:lnTo>
                  <a:pt x="5348711" y="2702192"/>
                </a:lnTo>
                <a:cubicBezTo>
                  <a:pt x="5351803" y="2702119"/>
                  <a:pt x="5354233" y="2699615"/>
                  <a:pt x="5354159" y="2696523"/>
                </a:cubicBezTo>
                <a:cubicBezTo>
                  <a:pt x="5354085" y="2693505"/>
                  <a:pt x="5351582" y="2691075"/>
                  <a:pt x="5348563" y="2691075"/>
                </a:cubicBezTo>
                <a:cubicBezTo>
                  <a:pt x="5348563" y="2691075"/>
                  <a:pt x="5348490" y="2691075"/>
                  <a:pt x="5348490" y="2691075"/>
                </a:cubicBezTo>
                <a:lnTo>
                  <a:pt x="5334796" y="2691370"/>
                </a:lnTo>
                <a:cubicBezTo>
                  <a:pt x="5331704" y="2691443"/>
                  <a:pt x="5329274" y="2693946"/>
                  <a:pt x="5329348" y="2697039"/>
                </a:cubicBezTo>
                <a:cubicBezTo>
                  <a:pt x="5329422" y="2700057"/>
                  <a:pt x="5331925" y="2702487"/>
                  <a:pt x="5334943" y="2702487"/>
                </a:cubicBezTo>
                <a:cubicBezTo>
                  <a:pt x="5334943" y="2702487"/>
                  <a:pt x="5334943" y="2702487"/>
                  <a:pt x="5335017" y="2702487"/>
                </a:cubicBezTo>
                <a:close/>
                <a:moveTo>
                  <a:pt x="5349521" y="2702119"/>
                </a:moveTo>
                <a:lnTo>
                  <a:pt x="5392222" y="2694609"/>
                </a:lnTo>
                <a:cubicBezTo>
                  <a:pt x="5395241" y="2694094"/>
                  <a:pt x="5397302" y="2691149"/>
                  <a:pt x="5396713" y="2688130"/>
                </a:cubicBezTo>
                <a:cubicBezTo>
                  <a:pt x="5396198" y="2685112"/>
                  <a:pt x="5393179" y="2683050"/>
                  <a:pt x="5390234" y="2683639"/>
                </a:cubicBezTo>
                <a:lnTo>
                  <a:pt x="5347607" y="2691149"/>
                </a:lnTo>
                <a:cubicBezTo>
                  <a:pt x="5344588" y="2691664"/>
                  <a:pt x="5342527" y="2694609"/>
                  <a:pt x="5343115" y="2697628"/>
                </a:cubicBezTo>
                <a:cubicBezTo>
                  <a:pt x="5343557" y="2700352"/>
                  <a:pt x="5345987" y="2702266"/>
                  <a:pt x="5348637" y="2702266"/>
                </a:cubicBezTo>
                <a:cubicBezTo>
                  <a:pt x="5348932" y="2702192"/>
                  <a:pt x="5349226" y="2702119"/>
                  <a:pt x="5349521" y="2702119"/>
                </a:cubicBezTo>
                <a:close/>
                <a:moveTo>
                  <a:pt x="5392590" y="2694462"/>
                </a:moveTo>
                <a:lnTo>
                  <a:pt x="5420567" y="2687688"/>
                </a:lnTo>
                <a:cubicBezTo>
                  <a:pt x="5423585" y="2686952"/>
                  <a:pt x="5425426" y="2683934"/>
                  <a:pt x="5424690" y="2680989"/>
                </a:cubicBezTo>
                <a:cubicBezTo>
                  <a:pt x="5423954" y="2678044"/>
                  <a:pt x="5421009" y="2676056"/>
                  <a:pt x="5417990" y="2676866"/>
                </a:cubicBezTo>
                <a:lnTo>
                  <a:pt x="5390087" y="2683639"/>
                </a:lnTo>
                <a:cubicBezTo>
                  <a:pt x="5387069" y="2684375"/>
                  <a:pt x="5385228" y="2687394"/>
                  <a:pt x="5385964" y="2690339"/>
                </a:cubicBezTo>
                <a:cubicBezTo>
                  <a:pt x="5386553" y="2692916"/>
                  <a:pt x="5388909" y="2694609"/>
                  <a:pt x="5391412" y="2694609"/>
                </a:cubicBezTo>
                <a:cubicBezTo>
                  <a:pt x="5391707" y="2694609"/>
                  <a:pt x="5392149" y="2694609"/>
                  <a:pt x="5392590" y="2694462"/>
                </a:cubicBezTo>
                <a:close/>
                <a:moveTo>
                  <a:pt x="5420493" y="2687688"/>
                </a:moveTo>
                <a:lnTo>
                  <a:pt x="5436469" y="2683860"/>
                </a:lnTo>
                <a:cubicBezTo>
                  <a:pt x="5439488" y="2683124"/>
                  <a:pt x="5441329" y="2680105"/>
                  <a:pt x="5440592" y="2677160"/>
                </a:cubicBezTo>
                <a:cubicBezTo>
                  <a:pt x="5439856" y="2674216"/>
                  <a:pt x="5436911" y="2672301"/>
                  <a:pt x="5433893" y="2673038"/>
                </a:cubicBezTo>
                <a:lnTo>
                  <a:pt x="5417917" y="2676866"/>
                </a:lnTo>
                <a:cubicBezTo>
                  <a:pt x="5414898" y="2677602"/>
                  <a:pt x="5413057" y="2680621"/>
                  <a:pt x="5413794" y="2683566"/>
                </a:cubicBezTo>
                <a:cubicBezTo>
                  <a:pt x="5414383" y="2686142"/>
                  <a:pt x="5416739" y="2687836"/>
                  <a:pt x="5419242" y="2687836"/>
                </a:cubicBezTo>
                <a:cubicBezTo>
                  <a:pt x="5419610" y="2687836"/>
                  <a:pt x="5420052" y="2687836"/>
                  <a:pt x="5420493" y="2687688"/>
                </a:cubicBezTo>
                <a:close/>
                <a:moveTo>
                  <a:pt x="5436469" y="2683860"/>
                </a:moveTo>
                <a:lnTo>
                  <a:pt x="5449943" y="2680621"/>
                </a:lnTo>
                <a:cubicBezTo>
                  <a:pt x="5452961" y="2679884"/>
                  <a:pt x="5454802" y="2676866"/>
                  <a:pt x="5454066" y="2673847"/>
                </a:cubicBezTo>
                <a:cubicBezTo>
                  <a:pt x="5453329" y="2670902"/>
                  <a:pt x="5450458" y="2668988"/>
                  <a:pt x="5447366" y="2669724"/>
                </a:cubicBezTo>
                <a:lnTo>
                  <a:pt x="5433893" y="2672964"/>
                </a:lnTo>
                <a:cubicBezTo>
                  <a:pt x="5430874" y="2673700"/>
                  <a:pt x="5429034" y="2676719"/>
                  <a:pt x="5429770" y="2679664"/>
                </a:cubicBezTo>
                <a:cubicBezTo>
                  <a:pt x="5430433" y="2682240"/>
                  <a:pt x="5432715" y="2683934"/>
                  <a:pt x="5435218" y="2683934"/>
                </a:cubicBezTo>
                <a:cubicBezTo>
                  <a:pt x="5435586" y="2684007"/>
                  <a:pt x="5436028" y="2683934"/>
                  <a:pt x="5436469" y="2683860"/>
                </a:cubicBezTo>
                <a:close/>
                <a:moveTo>
                  <a:pt x="5450679" y="2680326"/>
                </a:moveTo>
                <a:lnTo>
                  <a:pt x="5455832" y="2678265"/>
                </a:lnTo>
                <a:cubicBezTo>
                  <a:pt x="5458704" y="2677160"/>
                  <a:pt x="5460103" y="2673847"/>
                  <a:pt x="5458925" y="2671050"/>
                </a:cubicBezTo>
                <a:cubicBezTo>
                  <a:pt x="5457747" y="2668178"/>
                  <a:pt x="5454507" y="2666779"/>
                  <a:pt x="5451710" y="2667957"/>
                </a:cubicBezTo>
                <a:lnTo>
                  <a:pt x="5446556" y="2670019"/>
                </a:lnTo>
                <a:cubicBezTo>
                  <a:pt x="5443685" y="2671197"/>
                  <a:pt x="5442286" y="2674436"/>
                  <a:pt x="5443464" y="2677234"/>
                </a:cubicBezTo>
                <a:cubicBezTo>
                  <a:pt x="5444347" y="2679443"/>
                  <a:pt x="5446483" y="2680768"/>
                  <a:pt x="5448691" y="2680768"/>
                </a:cubicBezTo>
                <a:cubicBezTo>
                  <a:pt x="5449354" y="2680768"/>
                  <a:pt x="5450016" y="2680621"/>
                  <a:pt x="5450679" y="2680326"/>
                </a:cubicBezTo>
                <a:close/>
                <a:moveTo>
                  <a:pt x="5454802" y="2678633"/>
                </a:moveTo>
                <a:lnTo>
                  <a:pt x="5471440" y="2675394"/>
                </a:lnTo>
                <a:cubicBezTo>
                  <a:pt x="5474459" y="2674804"/>
                  <a:pt x="5476447" y="2671860"/>
                  <a:pt x="5475858" y="2668841"/>
                </a:cubicBezTo>
                <a:cubicBezTo>
                  <a:pt x="5475269" y="2665822"/>
                  <a:pt x="5472251" y="2663835"/>
                  <a:pt x="5469306" y="2664424"/>
                </a:cubicBezTo>
                <a:lnTo>
                  <a:pt x="5452667" y="2667663"/>
                </a:lnTo>
                <a:cubicBezTo>
                  <a:pt x="5449648" y="2668252"/>
                  <a:pt x="5447660" y="2671197"/>
                  <a:pt x="5448249" y="2674216"/>
                </a:cubicBezTo>
                <a:cubicBezTo>
                  <a:pt x="5448765" y="2676866"/>
                  <a:pt x="5451121" y="2678780"/>
                  <a:pt x="5453771" y="2678706"/>
                </a:cubicBezTo>
                <a:cubicBezTo>
                  <a:pt x="5454139" y="2678706"/>
                  <a:pt x="5454507" y="2678633"/>
                  <a:pt x="5454802" y="2678633"/>
                </a:cubicBezTo>
                <a:close/>
                <a:moveTo>
                  <a:pt x="5471514" y="2675394"/>
                </a:moveTo>
                <a:lnTo>
                  <a:pt x="5494117" y="2670755"/>
                </a:lnTo>
                <a:cubicBezTo>
                  <a:pt x="5497135" y="2670166"/>
                  <a:pt x="5499049" y="2667148"/>
                  <a:pt x="5498461" y="2664203"/>
                </a:cubicBezTo>
                <a:cubicBezTo>
                  <a:pt x="5497871" y="2661184"/>
                  <a:pt x="5494853" y="2659270"/>
                  <a:pt x="5491908" y="2659859"/>
                </a:cubicBezTo>
                <a:lnTo>
                  <a:pt x="5469306" y="2664497"/>
                </a:lnTo>
                <a:cubicBezTo>
                  <a:pt x="5466287" y="2665086"/>
                  <a:pt x="5464373" y="2668105"/>
                  <a:pt x="5464962" y="2671050"/>
                </a:cubicBezTo>
                <a:cubicBezTo>
                  <a:pt x="5465477" y="2673700"/>
                  <a:pt x="5467833" y="2675541"/>
                  <a:pt x="5470484" y="2675467"/>
                </a:cubicBezTo>
                <a:cubicBezTo>
                  <a:pt x="5470778" y="2675467"/>
                  <a:pt x="5471146" y="2675467"/>
                  <a:pt x="5471514" y="2675394"/>
                </a:cubicBezTo>
                <a:close/>
                <a:moveTo>
                  <a:pt x="5507737" y="2672007"/>
                </a:moveTo>
                <a:cubicBezTo>
                  <a:pt x="5509062" y="2669209"/>
                  <a:pt x="5507810" y="2665896"/>
                  <a:pt x="5505013" y="2664644"/>
                </a:cubicBezTo>
                <a:lnTo>
                  <a:pt x="5495368" y="2660227"/>
                </a:lnTo>
                <a:cubicBezTo>
                  <a:pt x="5492571" y="2658975"/>
                  <a:pt x="5489258" y="2660153"/>
                  <a:pt x="5488006" y="2662951"/>
                </a:cubicBezTo>
                <a:cubicBezTo>
                  <a:pt x="5486681" y="2665749"/>
                  <a:pt x="5487932" y="2669062"/>
                  <a:pt x="5490730" y="2670313"/>
                </a:cubicBezTo>
                <a:lnTo>
                  <a:pt x="5500375" y="2674731"/>
                </a:lnTo>
                <a:cubicBezTo>
                  <a:pt x="5501111" y="2675099"/>
                  <a:pt x="5501921" y="2675246"/>
                  <a:pt x="5502730" y="2675246"/>
                </a:cubicBezTo>
                <a:cubicBezTo>
                  <a:pt x="5504792" y="2675246"/>
                  <a:pt x="5506780" y="2674068"/>
                  <a:pt x="5507737" y="2672007"/>
                </a:cubicBezTo>
                <a:close/>
                <a:moveTo>
                  <a:pt x="5503687" y="2675172"/>
                </a:moveTo>
                <a:lnTo>
                  <a:pt x="5515320" y="2672964"/>
                </a:lnTo>
                <a:cubicBezTo>
                  <a:pt x="5518339" y="2672375"/>
                  <a:pt x="5520326" y="2669430"/>
                  <a:pt x="5519737" y="2666411"/>
                </a:cubicBezTo>
                <a:cubicBezTo>
                  <a:pt x="5519149" y="2663393"/>
                  <a:pt x="5516130" y="2661479"/>
                  <a:pt x="5513185" y="2661994"/>
                </a:cubicBezTo>
                <a:lnTo>
                  <a:pt x="5501553" y="2664203"/>
                </a:lnTo>
                <a:cubicBezTo>
                  <a:pt x="5498534" y="2664792"/>
                  <a:pt x="5496546" y="2667737"/>
                  <a:pt x="5497135" y="2670755"/>
                </a:cubicBezTo>
                <a:cubicBezTo>
                  <a:pt x="5497650" y="2673406"/>
                  <a:pt x="5500006" y="2675320"/>
                  <a:pt x="5502657" y="2675320"/>
                </a:cubicBezTo>
                <a:cubicBezTo>
                  <a:pt x="5503025" y="2675246"/>
                  <a:pt x="5503319" y="2675246"/>
                  <a:pt x="5503687" y="2675172"/>
                </a:cubicBezTo>
                <a:close/>
                <a:moveTo>
                  <a:pt x="5515246" y="2672964"/>
                </a:moveTo>
                <a:lnTo>
                  <a:pt x="5531517" y="2670313"/>
                </a:lnTo>
                <a:cubicBezTo>
                  <a:pt x="5534536" y="2669798"/>
                  <a:pt x="5536597" y="2666927"/>
                  <a:pt x="5536082" y="2663908"/>
                </a:cubicBezTo>
                <a:cubicBezTo>
                  <a:pt x="5535566" y="2660890"/>
                  <a:pt x="5532695" y="2658828"/>
                  <a:pt x="5529677" y="2659343"/>
                </a:cubicBezTo>
                <a:lnTo>
                  <a:pt x="5513406" y="2661994"/>
                </a:lnTo>
                <a:cubicBezTo>
                  <a:pt x="5510387" y="2662509"/>
                  <a:pt x="5508326" y="2665381"/>
                  <a:pt x="5508841" y="2668399"/>
                </a:cubicBezTo>
                <a:cubicBezTo>
                  <a:pt x="5509283" y="2671123"/>
                  <a:pt x="5511713" y="2673111"/>
                  <a:pt x="5514363" y="2673038"/>
                </a:cubicBezTo>
                <a:cubicBezTo>
                  <a:pt x="5514658" y="2673038"/>
                  <a:pt x="5514952" y="2673038"/>
                  <a:pt x="5515246" y="2672964"/>
                </a:cubicBezTo>
                <a:close/>
                <a:moveTo>
                  <a:pt x="5601533" y="2665086"/>
                </a:moveTo>
                <a:cubicBezTo>
                  <a:pt x="5601533" y="2661994"/>
                  <a:pt x="5599030" y="2659491"/>
                  <a:pt x="5596011" y="2659491"/>
                </a:cubicBezTo>
                <a:lnTo>
                  <a:pt x="5530560" y="2659196"/>
                </a:lnTo>
                <a:cubicBezTo>
                  <a:pt x="5530560" y="2659196"/>
                  <a:pt x="5530486" y="2659196"/>
                  <a:pt x="5530486" y="2659196"/>
                </a:cubicBezTo>
                <a:cubicBezTo>
                  <a:pt x="5527468" y="2659196"/>
                  <a:pt x="5524965" y="2661699"/>
                  <a:pt x="5524965" y="2664718"/>
                </a:cubicBezTo>
                <a:cubicBezTo>
                  <a:pt x="5524965" y="2667810"/>
                  <a:pt x="5527468" y="2670313"/>
                  <a:pt x="5530486" y="2670313"/>
                </a:cubicBezTo>
                <a:lnTo>
                  <a:pt x="5595938" y="2670608"/>
                </a:lnTo>
                <a:cubicBezTo>
                  <a:pt x="5595938" y="2670608"/>
                  <a:pt x="5596011" y="2670608"/>
                  <a:pt x="5596011" y="2670608"/>
                </a:cubicBezTo>
                <a:cubicBezTo>
                  <a:pt x="5599103" y="2670608"/>
                  <a:pt x="5601533" y="2668178"/>
                  <a:pt x="5601533" y="2665086"/>
                </a:cubicBezTo>
                <a:close/>
                <a:moveTo>
                  <a:pt x="5596453" y="2670608"/>
                </a:moveTo>
                <a:lnTo>
                  <a:pt x="5671401" y="2664792"/>
                </a:lnTo>
                <a:cubicBezTo>
                  <a:pt x="5674493" y="2664571"/>
                  <a:pt x="5676776" y="2661847"/>
                  <a:pt x="5676555" y="2658828"/>
                </a:cubicBezTo>
                <a:cubicBezTo>
                  <a:pt x="5676334" y="2655736"/>
                  <a:pt x="5673389" y="2653307"/>
                  <a:pt x="5670592" y="2653675"/>
                </a:cubicBezTo>
                <a:lnTo>
                  <a:pt x="5595643" y="2659491"/>
                </a:lnTo>
                <a:cubicBezTo>
                  <a:pt x="5592551" y="2659712"/>
                  <a:pt x="5590268" y="2662436"/>
                  <a:pt x="5590490" y="2665454"/>
                </a:cubicBezTo>
                <a:cubicBezTo>
                  <a:pt x="5590710" y="2668399"/>
                  <a:pt x="5593214" y="2670608"/>
                  <a:pt x="5596085" y="2670608"/>
                </a:cubicBezTo>
                <a:cubicBezTo>
                  <a:pt x="5596158" y="2670682"/>
                  <a:pt x="5596306" y="2670682"/>
                  <a:pt x="5596453" y="2670608"/>
                </a:cubicBezTo>
                <a:close/>
                <a:moveTo>
                  <a:pt x="5672137" y="2664718"/>
                </a:moveTo>
                <a:lnTo>
                  <a:pt x="5679205" y="2663098"/>
                </a:lnTo>
                <a:cubicBezTo>
                  <a:pt x="5682224" y="2662436"/>
                  <a:pt x="5684064" y="2659417"/>
                  <a:pt x="5683402" y="2656472"/>
                </a:cubicBezTo>
                <a:cubicBezTo>
                  <a:pt x="5682739" y="2653454"/>
                  <a:pt x="5679794" y="2651539"/>
                  <a:pt x="5676776" y="2652276"/>
                </a:cubicBezTo>
                <a:lnTo>
                  <a:pt x="5669708" y="2653895"/>
                </a:lnTo>
                <a:cubicBezTo>
                  <a:pt x="5666689" y="2654558"/>
                  <a:pt x="5664849" y="2657577"/>
                  <a:pt x="5665512" y="2660521"/>
                </a:cubicBezTo>
                <a:cubicBezTo>
                  <a:pt x="5666100" y="2663098"/>
                  <a:pt x="5668383" y="2664865"/>
                  <a:pt x="5670960" y="2664865"/>
                </a:cubicBezTo>
                <a:cubicBezTo>
                  <a:pt x="5671328" y="2664865"/>
                  <a:pt x="5671769" y="2664792"/>
                  <a:pt x="5672137" y="2664718"/>
                </a:cubicBezTo>
                <a:close/>
                <a:moveTo>
                  <a:pt x="5678175" y="2663246"/>
                </a:moveTo>
                <a:lnTo>
                  <a:pt x="5744730" y="2661626"/>
                </a:lnTo>
                <a:cubicBezTo>
                  <a:pt x="5747822" y="2661552"/>
                  <a:pt x="5750252" y="2658975"/>
                  <a:pt x="5750178" y="2655883"/>
                </a:cubicBezTo>
                <a:cubicBezTo>
                  <a:pt x="5750105" y="2652791"/>
                  <a:pt x="5747454" y="2650435"/>
                  <a:pt x="5744435" y="2650435"/>
                </a:cubicBezTo>
                <a:lnTo>
                  <a:pt x="5677880" y="2652055"/>
                </a:lnTo>
                <a:cubicBezTo>
                  <a:pt x="5674788" y="2652129"/>
                  <a:pt x="5672358" y="2654705"/>
                  <a:pt x="5672432" y="2657797"/>
                </a:cubicBezTo>
                <a:cubicBezTo>
                  <a:pt x="5672505" y="2660816"/>
                  <a:pt x="5675009" y="2663246"/>
                  <a:pt x="5678027" y="2663246"/>
                </a:cubicBezTo>
                <a:cubicBezTo>
                  <a:pt x="5678101" y="2663246"/>
                  <a:pt x="5678101" y="2663246"/>
                  <a:pt x="5678175" y="2663246"/>
                </a:cubicBezTo>
                <a:close/>
                <a:moveTo>
                  <a:pt x="5759823" y="2657724"/>
                </a:moveTo>
                <a:cubicBezTo>
                  <a:pt x="5760117" y="2654632"/>
                  <a:pt x="5757909" y="2651908"/>
                  <a:pt x="5754890" y="2651539"/>
                </a:cubicBezTo>
                <a:lnTo>
                  <a:pt x="5745172" y="2650509"/>
                </a:lnTo>
                <a:cubicBezTo>
                  <a:pt x="5742079" y="2650214"/>
                  <a:pt x="5739355" y="2652423"/>
                  <a:pt x="5738987" y="2655441"/>
                </a:cubicBezTo>
                <a:cubicBezTo>
                  <a:pt x="5738693" y="2658534"/>
                  <a:pt x="5740902" y="2661258"/>
                  <a:pt x="5743920" y="2661626"/>
                </a:cubicBezTo>
                <a:lnTo>
                  <a:pt x="5753638" y="2662657"/>
                </a:lnTo>
                <a:cubicBezTo>
                  <a:pt x="5753859" y="2662657"/>
                  <a:pt x="5754080" y="2662657"/>
                  <a:pt x="5754301" y="2662657"/>
                </a:cubicBezTo>
                <a:cubicBezTo>
                  <a:pt x="5757099" y="2662657"/>
                  <a:pt x="5759528" y="2660595"/>
                  <a:pt x="5759823" y="2657724"/>
                </a:cubicBezTo>
                <a:close/>
                <a:moveTo>
                  <a:pt x="5798328" y="2661994"/>
                </a:moveTo>
                <a:cubicBezTo>
                  <a:pt x="5798622" y="2658902"/>
                  <a:pt x="5796413" y="2656178"/>
                  <a:pt x="5793395" y="2655810"/>
                </a:cubicBezTo>
                <a:lnTo>
                  <a:pt x="5754890" y="2651613"/>
                </a:lnTo>
                <a:cubicBezTo>
                  <a:pt x="5751724" y="2651319"/>
                  <a:pt x="5749074" y="2653527"/>
                  <a:pt x="5748706" y="2656546"/>
                </a:cubicBezTo>
                <a:cubicBezTo>
                  <a:pt x="5748411" y="2659638"/>
                  <a:pt x="5750620" y="2662362"/>
                  <a:pt x="5753638" y="2662730"/>
                </a:cubicBezTo>
                <a:lnTo>
                  <a:pt x="5792143" y="2666927"/>
                </a:lnTo>
                <a:cubicBezTo>
                  <a:pt x="5792364" y="2666927"/>
                  <a:pt x="5792585" y="2666927"/>
                  <a:pt x="5792806" y="2666927"/>
                </a:cubicBezTo>
                <a:cubicBezTo>
                  <a:pt x="5795677" y="2666927"/>
                  <a:pt x="5798033" y="2664792"/>
                  <a:pt x="5798328" y="2661994"/>
                </a:cubicBezTo>
                <a:close/>
                <a:moveTo>
                  <a:pt x="6523295" y="3164104"/>
                </a:moveTo>
                <a:cubicBezTo>
                  <a:pt x="6523369" y="3161012"/>
                  <a:pt x="6520866" y="3158509"/>
                  <a:pt x="6517847" y="3158435"/>
                </a:cubicBezTo>
                <a:lnTo>
                  <a:pt x="6467268" y="3157552"/>
                </a:lnTo>
                <a:cubicBezTo>
                  <a:pt x="6463808" y="3157920"/>
                  <a:pt x="6461672" y="3159981"/>
                  <a:pt x="6461599" y="3163000"/>
                </a:cubicBezTo>
                <a:cubicBezTo>
                  <a:pt x="6461525" y="3166092"/>
                  <a:pt x="6464028" y="3168595"/>
                  <a:pt x="6467047" y="3168669"/>
                </a:cubicBezTo>
                <a:lnTo>
                  <a:pt x="6517626" y="3169552"/>
                </a:lnTo>
                <a:cubicBezTo>
                  <a:pt x="6517700" y="3169552"/>
                  <a:pt x="6517700" y="3169552"/>
                  <a:pt x="6517774" y="3169552"/>
                </a:cubicBezTo>
                <a:cubicBezTo>
                  <a:pt x="6520792" y="3169552"/>
                  <a:pt x="6523295" y="3167123"/>
                  <a:pt x="6523295" y="3164104"/>
                </a:cubicBezTo>
                <a:close/>
                <a:moveTo>
                  <a:pt x="6472790" y="3163515"/>
                </a:moveTo>
                <a:cubicBezTo>
                  <a:pt x="6473011" y="3160423"/>
                  <a:pt x="6470728" y="3157773"/>
                  <a:pt x="6467636" y="3157552"/>
                </a:cubicBezTo>
                <a:lnTo>
                  <a:pt x="6408149" y="3152987"/>
                </a:lnTo>
                <a:cubicBezTo>
                  <a:pt x="6405130" y="3152840"/>
                  <a:pt x="6402406" y="3155049"/>
                  <a:pt x="6402185" y="3158141"/>
                </a:cubicBezTo>
                <a:cubicBezTo>
                  <a:pt x="6401964" y="3161233"/>
                  <a:pt x="6404246" y="3163883"/>
                  <a:pt x="6407339" y="3164104"/>
                </a:cubicBezTo>
                <a:lnTo>
                  <a:pt x="6466826" y="3168669"/>
                </a:lnTo>
                <a:cubicBezTo>
                  <a:pt x="6466973" y="3168669"/>
                  <a:pt x="6467121" y="3168669"/>
                  <a:pt x="6467342" y="3168669"/>
                </a:cubicBezTo>
                <a:cubicBezTo>
                  <a:pt x="6470139" y="3168669"/>
                  <a:pt x="6472569" y="3166460"/>
                  <a:pt x="6472790" y="3163515"/>
                </a:cubicBezTo>
                <a:close/>
                <a:moveTo>
                  <a:pt x="6413229" y="3159245"/>
                </a:moveTo>
                <a:cubicBezTo>
                  <a:pt x="6413597" y="3156227"/>
                  <a:pt x="6411462" y="3153429"/>
                  <a:pt x="6408443" y="3152987"/>
                </a:cubicBezTo>
                <a:lnTo>
                  <a:pt x="6344317" y="3144520"/>
                </a:lnTo>
                <a:cubicBezTo>
                  <a:pt x="6341520" y="3144226"/>
                  <a:pt x="6338427" y="3146214"/>
                  <a:pt x="6338059" y="3149306"/>
                </a:cubicBezTo>
                <a:cubicBezTo>
                  <a:pt x="6337691" y="3152325"/>
                  <a:pt x="6339826" y="3155122"/>
                  <a:pt x="6342845" y="3155564"/>
                </a:cubicBezTo>
                <a:lnTo>
                  <a:pt x="6406970" y="3164031"/>
                </a:lnTo>
                <a:cubicBezTo>
                  <a:pt x="6407191" y="3164031"/>
                  <a:pt x="6407486" y="3164104"/>
                  <a:pt x="6407781" y="3164104"/>
                </a:cubicBezTo>
                <a:cubicBezTo>
                  <a:pt x="6410505" y="3164031"/>
                  <a:pt x="6412861" y="3162043"/>
                  <a:pt x="6413229" y="3159245"/>
                </a:cubicBezTo>
                <a:close/>
                <a:moveTo>
                  <a:pt x="6349103" y="3150852"/>
                </a:moveTo>
                <a:cubicBezTo>
                  <a:pt x="6349544" y="3147833"/>
                  <a:pt x="6347409" y="3144962"/>
                  <a:pt x="6344317" y="3144594"/>
                </a:cubicBezTo>
                <a:lnTo>
                  <a:pt x="6249932" y="3131415"/>
                </a:lnTo>
                <a:cubicBezTo>
                  <a:pt x="6246987" y="3131121"/>
                  <a:pt x="6244042" y="3133109"/>
                  <a:pt x="6243674" y="3136201"/>
                </a:cubicBezTo>
                <a:cubicBezTo>
                  <a:pt x="6243233" y="3139220"/>
                  <a:pt x="6245368" y="3142091"/>
                  <a:pt x="6248460" y="3142459"/>
                </a:cubicBezTo>
                <a:lnTo>
                  <a:pt x="6342845" y="3155637"/>
                </a:lnTo>
                <a:cubicBezTo>
                  <a:pt x="6343139" y="3155637"/>
                  <a:pt x="6343360" y="3155711"/>
                  <a:pt x="6343655" y="3155711"/>
                </a:cubicBezTo>
                <a:cubicBezTo>
                  <a:pt x="6346305" y="3155637"/>
                  <a:pt x="6348661" y="3153576"/>
                  <a:pt x="6349103" y="3150852"/>
                </a:cubicBezTo>
                <a:close/>
                <a:moveTo>
                  <a:pt x="756759" y="490110"/>
                </a:moveTo>
                <a:lnTo>
                  <a:pt x="805865" y="478845"/>
                </a:lnTo>
                <a:cubicBezTo>
                  <a:pt x="808884" y="478183"/>
                  <a:pt x="810725" y="475164"/>
                  <a:pt x="810062" y="472146"/>
                </a:cubicBezTo>
                <a:cubicBezTo>
                  <a:pt x="809399" y="469127"/>
                  <a:pt x="806381" y="467286"/>
                  <a:pt x="803362" y="467949"/>
                </a:cubicBezTo>
                <a:lnTo>
                  <a:pt x="754256" y="479213"/>
                </a:lnTo>
                <a:cubicBezTo>
                  <a:pt x="751237" y="479876"/>
                  <a:pt x="749396" y="482895"/>
                  <a:pt x="750059" y="485913"/>
                </a:cubicBezTo>
                <a:cubicBezTo>
                  <a:pt x="750648" y="488490"/>
                  <a:pt x="753004" y="490257"/>
                  <a:pt x="755507" y="490257"/>
                </a:cubicBezTo>
                <a:cubicBezTo>
                  <a:pt x="755949" y="490257"/>
                  <a:pt x="756391" y="490183"/>
                  <a:pt x="756759" y="490110"/>
                </a:cubicBezTo>
                <a:close/>
                <a:moveTo>
                  <a:pt x="805792" y="478845"/>
                </a:moveTo>
                <a:lnTo>
                  <a:pt x="816467" y="476563"/>
                </a:lnTo>
                <a:cubicBezTo>
                  <a:pt x="819486" y="475900"/>
                  <a:pt x="821400" y="472955"/>
                  <a:pt x="820737" y="469937"/>
                </a:cubicBezTo>
                <a:cubicBezTo>
                  <a:pt x="820075" y="466918"/>
                  <a:pt x="816982" y="465004"/>
                  <a:pt x="814111" y="465667"/>
                </a:cubicBezTo>
                <a:lnTo>
                  <a:pt x="803436" y="467949"/>
                </a:lnTo>
                <a:cubicBezTo>
                  <a:pt x="800417" y="468612"/>
                  <a:pt x="798503" y="471557"/>
                  <a:pt x="799166" y="474575"/>
                </a:cubicBezTo>
                <a:cubicBezTo>
                  <a:pt x="799755" y="477226"/>
                  <a:pt x="802037" y="478993"/>
                  <a:pt x="804614" y="478993"/>
                </a:cubicBezTo>
                <a:cubicBezTo>
                  <a:pt x="805056" y="478993"/>
                  <a:pt x="805424" y="478919"/>
                  <a:pt x="805792" y="478845"/>
                </a:cubicBezTo>
                <a:close/>
                <a:moveTo>
                  <a:pt x="816467" y="476563"/>
                </a:moveTo>
                <a:lnTo>
                  <a:pt x="886704" y="461470"/>
                </a:lnTo>
                <a:cubicBezTo>
                  <a:pt x="889722" y="460808"/>
                  <a:pt x="891636" y="457863"/>
                  <a:pt x="890974" y="454844"/>
                </a:cubicBezTo>
                <a:cubicBezTo>
                  <a:pt x="890311" y="451826"/>
                  <a:pt x="887293" y="449838"/>
                  <a:pt x="884348" y="450574"/>
                </a:cubicBezTo>
                <a:lnTo>
                  <a:pt x="814111" y="465667"/>
                </a:lnTo>
                <a:cubicBezTo>
                  <a:pt x="811093" y="466329"/>
                  <a:pt x="809178" y="469274"/>
                  <a:pt x="809841" y="472293"/>
                </a:cubicBezTo>
                <a:cubicBezTo>
                  <a:pt x="810430" y="474943"/>
                  <a:pt x="812712" y="476710"/>
                  <a:pt x="815289" y="476710"/>
                </a:cubicBezTo>
                <a:cubicBezTo>
                  <a:pt x="815657" y="476710"/>
                  <a:pt x="816025" y="476637"/>
                  <a:pt x="816467" y="476563"/>
                </a:cubicBezTo>
                <a:close/>
                <a:moveTo>
                  <a:pt x="885599" y="461617"/>
                </a:moveTo>
                <a:lnTo>
                  <a:pt x="978585" y="460219"/>
                </a:lnTo>
                <a:cubicBezTo>
                  <a:pt x="981678" y="460145"/>
                  <a:pt x="984107" y="457642"/>
                  <a:pt x="984107" y="454550"/>
                </a:cubicBezTo>
                <a:cubicBezTo>
                  <a:pt x="984033" y="451457"/>
                  <a:pt x="981309" y="448881"/>
                  <a:pt x="978438" y="449028"/>
                </a:cubicBezTo>
                <a:lnTo>
                  <a:pt x="885452" y="450427"/>
                </a:lnTo>
                <a:cubicBezTo>
                  <a:pt x="882360" y="450500"/>
                  <a:pt x="879930" y="453004"/>
                  <a:pt x="879930" y="456096"/>
                </a:cubicBezTo>
                <a:cubicBezTo>
                  <a:pt x="879930" y="459188"/>
                  <a:pt x="882434" y="461617"/>
                  <a:pt x="885599" y="461617"/>
                </a:cubicBezTo>
                <a:cubicBezTo>
                  <a:pt x="885526" y="461617"/>
                  <a:pt x="885526" y="461617"/>
                  <a:pt x="885599" y="461617"/>
                </a:cubicBezTo>
                <a:close/>
                <a:moveTo>
                  <a:pt x="1089094" y="476563"/>
                </a:moveTo>
                <a:cubicBezTo>
                  <a:pt x="1089683" y="473544"/>
                  <a:pt x="1087769" y="470599"/>
                  <a:pt x="1084677" y="470010"/>
                </a:cubicBezTo>
                <a:lnTo>
                  <a:pt x="979469" y="449175"/>
                </a:lnTo>
                <a:cubicBezTo>
                  <a:pt x="976524" y="448513"/>
                  <a:pt x="973505" y="450500"/>
                  <a:pt x="972916" y="453519"/>
                </a:cubicBezTo>
                <a:cubicBezTo>
                  <a:pt x="972327" y="456537"/>
                  <a:pt x="974242" y="459482"/>
                  <a:pt x="977260" y="460071"/>
                </a:cubicBezTo>
                <a:lnTo>
                  <a:pt x="1082468" y="480907"/>
                </a:lnTo>
                <a:cubicBezTo>
                  <a:pt x="1082836" y="480980"/>
                  <a:pt x="1083204" y="481054"/>
                  <a:pt x="1083572" y="481054"/>
                </a:cubicBezTo>
                <a:cubicBezTo>
                  <a:pt x="1086223" y="481054"/>
                  <a:pt x="1088579" y="479213"/>
                  <a:pt x="1089094" y="476563"/>
                </a:cubicBezTo>
                <a:close/>
                <a:moveTo>
                  <a:pt x="1199749" y="520810"/>
                </a:moveTo>
                <a:cubicBezTo>
                  <a:pt x="1200854" y="517939"/>
                  <a:pt x="1199455" y="514700"/>
                  <a:pt x="1196584" y="513595"/>
                </a:cubicBezTo>
                <a:lnTo>
                  <a:pt x="1085707" y="470305"/>
                </a:lnTo>
                <a:cubicBezTo>
                  <a:pt x="1082836" y="469201"/>
                  <a:pt x="1079596" y="470599"/>
                  <a:pt x="1078492" y="473471"/>
                </a:cubicBezTo>
                <a:cubicBezTo>
                  <a:pt x="1077388" y="476342"/>
                  <a:pt x="1078787" y="479582"/>
                  <a:pt x="1081658" y="480686"/>
                </a:cubicBezTo>
                <a:lnTo>
                  <a:pt x="1192534" y="523976"/>
                </a:lnTo>
                <a:cubicBezTo>
                  <a:pt x="1193197" y="524197"/>
                  <a:pt x="1193933" y="524344"/>
                  <a:pt x="1194596" y="524344"/>
                </a:cubicBezTo>
                <a:cubicBezTo>
                  <a:pt x="1196805" y="524344"/>
                  <a:pt x="1198866" y="523019"/>
                  <a:pt x="1199749" y="520810"/>
                </a:cubicBezTo>
                <a:close/>
                <a:moveTo>
                  <a:pt x="1309448" y="587587"/>
                </a:moveTo>
                <a:cubicBezTo>
                  <a:pt x="1310994" y="584936"/>
                  <a:pt x="1310184" y="581550"/>
                  <a:pt x="1307534" y="579930"/>
                </a:cubicBezTo>
                <a:lnTo>
                  <a:pt x="1197394" y="514037"/>
                </a:lnTo>
                <a:cubicBezTo>
                  <a:pt x="1194743" y="512491"/>
                  <a:pt x="1191356" y="513301"/>
                  <a:pt x="1189737" y="515951"/>
                </a:cubicBezTo>
                <a:cubicBezTo>
                  <a:pt x="1188191" y="518602"/>
                  <a:pt x="1189001" y="521988"/>
                  <a:pt x="1191651" y="523608"/>
                </a:cubicBezTo>
                <a:lnTo>
                  <a:pt x="1301791" y="589575"/>
                </a:lnTo>
                <a:cubicBezTo>
                  <a:pt x="1302675" y="590090"/>
                  <a:pt x="1303705" y="590384"/>
                  <a:pt x="1304663" y="590384"/>
                </a:cubicBezTo>
                <a:cubicBezTo>
                  <a:pt x="1306577" y="590311"/>
                  <a:pt x="1308417" y="589354"/>
                  <a:pt x="1309448" y="587587"/>
                </a:cubicBezTo>
                <a:close/>
                <a:moveTo>
                  <a:pt x="1411784" y="677113"/>
                </a:moveTo>
                <a:cubicBezTo>
                  <a:pt x="1413772" y="674757"/>
                  <a:pt x="1413551" y="671296"/>
                  <a:pt x="1411195" y="669235"/>
                </a:cubicBezTo>
                <a:lnTo>
                  <a:pt x="1308344" y="580519"/>
                </a:lnTo>
                <a:cubicBezTo>
                  <a:pt x="1305988" y="578531"/>
                  <a:pt x="1302527" y="578752"/>
                  <a:pt x="1300466" y="581108"/>
                </a:cubicBezTo>
                <a:cubicBezTo>
                  <a:pt x="1298478" y="583464"/>
                  <a:pt x="1298699" y="586924"/>
                  <a:pt x="1301055" y="588986"/>
                </a:cubicBezTo>
                <a:lnTo>
                  <a:pt x="1403907" y="677702"/>
                </a:lnTo>
                <a:cubicBezTo>
                  <a:pt x="1404937" y="678585"/>
                  <a:pt x="1406263" y="679100"/>
                  <a:pt x="1407588" y="679027"/>
                </a:cubicBezTo>
                <a:cubicBezTo>
                  <a:pt x="1409134" y="679027"/>
                  <a:pt x="1410680" y="678364"/>
                  <a:pt x="1411784" y="677113"/>
                </a:cubicBezTo>
                <a:close/>
                <a:moveTo>
                  <a:pt x="1500059" y="789462"/>
                </a:moveTo>
                <a:cubicBezTo>
                  <a:pt x="1502488" y="787547"/>
                  <a:pt x="1502856" y="784013"/>
                  <a:pt x="1500942" y="781657"/>
                </a:cubicBezTo>
                <a:lnTo>
                  <a:pt x="1411932" y="669971"/>
                </a:lnTo>
                <a:cubicBezTo>
                  <a:pt x="1410017" y="667542"/>
                  <a:pt x="1406483" y="667173"/>
                  <a:pt x="1404128" y="669088"/>
                </a:cubicBezTo>
                <a:cubicBezTo>
                  <a:pt x="1401698" y="671002"/>
                  <a:pt x="1401330" y="674536"/>
                  <a:pt x="1403244" y="676892"/>
                </a:cubicBezTo>
                <a:lnTo>
                  <a:pt x="1492254" y="788504"/>
                </a:lnTo>
                <a:cubicBezTo>
                  <a:pt x="1493359" y="789903"/>
                  <a:pt x="1494978" y="790640"/>
                  <a:pt x="1496672" y="790640"/>
                </a:cubicBezTo>
                <a:cubicBezTo>
                  <a:pt x="1497850" y="790640"/>
                  <a:pt x="1499028" y="790271"/>
                  <a:pt x="1500059" y="789462"/>
                </a:cubicBezTo>
                <a:close/>
                <a:moveTo>
                  <a:pt x="1572136" y="919554"/>
                </a:moveTo>
                <a:cubicBezTo>
                  <a:pt x="1574786" y="918008"/>
                  <a:pt x="1575743" y="914621"/>
                  <a:pt x="1574271" y="911971"/>
                </a:cubicBezTo>
                <a:lnTo>
                  <a:pt x="1501457" y="782394"/>
                </a:lnTo>
                <a:cubicBezTo>
                  <a:pt x="1499985" y="779670"/>
                  <a:pt x="1496525" y="778713"/>
                  <a:pt x="1493874" y="780259"/>
                </a:cubicBezTo>
                <a:cubicBezTo>
                  <a:pt x="1491224" y="781805"/>
                  <a:pt x="1490267" y="785191"/>
                  <a:pt x="1491739" y="787842"/>
                </a:cubicBezTo>
                <a:lnTo>
                  <a:pt x="1564552" y="917419"/>
                </a:lnTo>
                <a:cubicBezTo>
                  <a:pt x="1565583" y="919259"/>
                  <a:pt x="1567497" y="920290"/>
                  <a:pt x="1569485" y="920290"/>
                </a:cubicBezTo>
                <a:cubicBezTo>
                  <a:pt x="1570295" y="920216"/>
                  <a:pt x="1571252" y="919995"/>
                  <a:pt x="1572136" y="919554"/>
                </a:cubicBezTo>
                <a:close/>
                <a:moveTo>
                  <a:pt x="1625586" y="1062383"/>
                </a:moveTo>
                <a:cubicBezTo>
                  <a:pt x="1628457" y="1061278"/>
                  <a:pt x="1629930" y="1058039"/>
                  <a:pt x="1628825" y="1055168"/>
                </a:cubicBezTo>
                <a:lnTo>
                  <a:pt x="1574639" y="912633"/>
                </a:lnTo>
                <a:cubicBezTo>
                  <a:pt x="1573534" y="909762"/>
                  <a:pt x="1570369" y="908289"/>
                  <a:pt x="1567424" y="909394"/>
                </a:cubicBezTo>
                <a:cubicBezTo>
                  <a:pt x="1564552" y="910498"/>
                  <a:pt x="1563080" y="913738"/>
                  <a:pt x="1564184" y="916609"/>
                </a:cubicBezTo>
                <a:lnTo>
                  <a:pt x="1618371" y="1059143"/>
                </a:lnTo>
                <a:cubicBezTo>
                  <a:pt x="1619254" y="1061352"/>
                  <a:pt x="1621390" y="1062751"/>
                  <a:pt x="1623598" y="1062751"/>
                </a:cubicBezTo>
                <a:cubicBezTo>
                  <a:pt x="1624261" y="1062751"/>
                  <a:pt x="1624923" y="1062604"/>
                  <a:pt x="1625586" y="1062383"/>
                </a:cubicBezTo>
                <a:close/>
                <a:moveTo>
                  <a:pt x="1658054" y="1213016"/>
                </a:moveTo>
                <a:cubicBezTo>
                  <a:pt x="1661072" y="1212353"/>
                  <a:pt x="1662987" y="1209408"/>
                  <a:pt x="1662324" y="1206390"/>
                </a:cubicBezTo>
                <a:lnTo>
                  <a:pt x="1629046" y="1055977"/>
                </a:lnTo>
                <a:cubicBezTo>
                  <a:pt x="1628384" y="1052959"/>
                  <a:pt x="1625365" y="1051118"/>
                  <a:pt x="1622420" y="1051707"/>
                </a:cubicBezTo>
                <a:cubicBezTo>
                  <a:pt x="1619402" y="1052370"/>
                  <a:pt x="1617487" y="1055315"/>
                  <a:pt x="1618150" y="1058333"/>
                </a:cubicBezTo>
                <a:lnTo>
                  <a:pt x="1651428" y="1208746"/>
                </a:lnTo>
                <a:cubicBezTo>
                  <a:pt x="1652017" y="1211322"/>
                  <a:pt x="1654299" y="1213163"/>
                  <a:pt x="1656876" y="1213089"/>
                </a:cubicBezTo>
                <a:cubicBezTo>
                  <a:pt x="1657244" y="1213163"/>
                  <a:pt x="1657686" y="1213089"/>
                  <a:pt x="1658054" y="1213016"/>
                </a:cubicBezTo>
                <a:close/>
                <a:moveTo>
                  <a:pt x="1667183" y="1366373"/>
                </a:moveTo>
                <a:cubicBezTo>
                  <a:pt x="1670275" y="1366152"/>
                  <a:pt x="1672558" y="1363502"/>
                  <a:pt x="1672410" y="1360409"/>
                </a:cubicBezTo>
                <a:lnTo>
                  <a:pt x="1662398" y="1207200"/>
                </a:lnTo>
                <a:cubicBezTo>
                  <a:pt x="1662177" y="1204107"/>
                  <a:pt x="1659453" y="1201825"/>
                  <a:pt x="1656434" y="1201972"/>
                </a:cubicBezTo>
                <a:cubicBezTo>
                  <a:pt x="1653342" y="1202193"/>
                  <a:pt x="1651060" y="1204844"/>
                  <a:pt x="1651207" y="1207936"/>
                </a:cubicBezTo>
                <a:lnTo>
                  <a:pt x="1661220" y="1361146"/>
                </a:lnTo>
                <a:cubicBezTo>
                  <a:pt x="1661441" y="1364091"/>
                  <a:pt x="1663870" y="1366373"/>
                  <a:pt x="1666815" y="1366373"/>
                </a:cubicBezTo>
                <a:cubicBezTo>
                  <a:pt x="1666962" y="1366373"/>
                  <a:pt x="1667109" y="1366373"/>
                  <a:pt x="1667183" y="1366373"/>
                </a:cubicBezTo>
                <a:close/>
                <a:moveTo>
                  <a:pt x="1659600" y="1511411"/>
                </a:moveTo>
                <a:lnTo>
                  <a:pt x="1672410" y="1361293"/>
                </a:lnTo>
                <a:cubicBezTo>
                  <a:pt x="1672705" y="1358201"/>
                  <a:pt x="1670423" y="1355550"/>
                  <a:pt x="1667330" y="1355256"/>
                </a:cubicBezTo>
                <a:cubicBezTo>
                  <a:pt x="1664312" y="1355109"/>
                  <a:pt x="1661588" y="1357244"/>
                  <a:pt x="1661293" y="1360336"/>
                </a:cubicBezTo>
                <a:lnTo>
                  <a:pt x="1648483" y="1510454"/>
                </a:lnTo>
                <a:cubicBezTo>
                  <a:pt x="1648188" y="1513546"/>
                  <a:pt x="1650471" y="1516196"/>
                  <a:pt x="1653563" y="1516491"/>
                </a:cubicBezTo>
                <a:cubicBezTo>
                  <a:pt x="1653710" y="1516491"/>
                  <a:pt x="1653931" y="1516491"/>
                  <a:pt x="1654078" y="1516491"/>
                </a:cubicBezTo>
                <a:cubicBezTo>
                  <a:pt x="1656950" y="1516491"/>
                  <a:pt x="1659305" y="1514282"/>
                  <a:pt x="1659600" y="1511411"/>
                </a:cubicBezTo>
                <a:close/>
                <a:moveTo>
                  <a:pt x="1624334" y="1653356"/>
                </a:moveTo>
                <a:lnTo>
                  <a:pt x="1659453" y="1512220"/>
                </a:lnTo>
                <a:cubicBezTo>
                  <a:pt x="1660189" y="1509202"/>
                  <a:pt x="1658348" y="1506183"/>
                  <a:pt x="1655403" y="1505447"/>
                </a:cubicBezTo>
                <a:cubicBezTo>
                  <a:pt x="1652458" y="1504711"/>
                  <a:pt x="1649366" y="1506552"/>
                  <a:pt x="1648630" y="1509496"/>
                </a:cubicBezTo>
                <a:lnTo>
                  <a:pt x="1613512" y="1650632"/>
                </a:lnTo>
                <a:cubicBezTo>
                  <a:pt x="1612776" y="1653651"/>
                  <a:pt x="1614616" y="1656669"/>
                  <a:pt x="1617561" y="1657405"/>
                </a:cubicBezTo>
                <a:cubicBezTo>
                  <a:pt x="1618003" y="1657553"/>
                  <a:pt x="1618518" y="1657553"/>
                  <a:pt x="1618960" y="1657553"/>
                </a:cubicBezTo>
                <a:cubicBezTo>
                  <a:pt x="1621463" y="1657626"/>
                  <a:pt x="1623745" y="1655933"/>
                  <a:pt x="1624334" y="1653356"/>
                </a:cubicBezTo>
                <a:close/>
                <a:moveTo>
                  <a:pt x="1567129" y="1780651"/>
                </a:moveTo>
                <a:lnTo>
                  <a:pt x="1624040" y="1654313"/>
                </a:lnTo>
                <a:cubicBezTo>
                  <a:pt x="1625292" y="1651516"/>
                  <a:pt x="1624040" y="1648202"/>
                  <a:pt x="1621242" y="1646951"/>
                </a:cubicBezTo>
                <a:cubicBezTo>
                  <a:pt x="1618445" y="1645699"/>
                  <a:pt x="1615131" y="1646951"/>
                  <a:pt x="1613880" y="1649749"/>
                </a:cubicBezTo>
                <a:lnTo>
                  <a:pt x="1556969" y="1776086"/>
                </a:lnTo>
                <a:cubicBezTo>
                  <a:pt x="1555718" y="1778884"/>
                  <a:pt x="1556969" y="1782197"/>
                  <a:pt x="1559767" y="1783448"/>
                </a:cubicBezTo>
                <a:cubicBezTo>
                  <a:pt x="1560503" y="1783816"/>
                  <a:pt x="1561313" y="1783964"/>
                  <a:pt x="1562123" y="1783964"/>
                </a:cubicBezTo>
                <a:cubicBezTo>
                  <a:pt x="1564184" y="1783890"/>
                  <a:pt x="1566172" y="1782712"/>
                  <a:pt x="1567129" y="1780651"/>
                </a:cubicBezTo>
                <a:close/>
                <a:moveTo>
                  <a:pt x="1488426" y="1887478"/>
                </a:moveTo>
                <a:lnTo>
                  <a:pt x="1566540" y="1781681"/>
                </a:lnTo>
                <a:cubicBezTo>
                  <a:pt x="1568381" y="1779178"/>
                  <a:pt x="1567865" y="1775718"/>
                  <a:pt x="1565362" y="1773877"/>
                </a:cubicBezTo>
                <a:cubicBezTo>
                  <a:pt x="1562933" y="1772037"/>
                  <a:pt x="1559399" y="1772552"/>
                  <a:pt x="1557558" y="1775055"/>
                </a:cubicBezTo>
                <a:lnTo>
                  <a:pt x="1479444" y="1880852"/>
                </a:lnTo>
                <a:cubicBezTo>
                  <a:pt x="1477603" y="1883355"/>
                  <a:pt x="1478119" y="1886815"/>
                  <a:pt x="1480622" y="1888656"/>
                </a:cubicBezTo>
                <a:cubicBezTo>
                  <a:pt x="1481653" y="1889392"/>
                  <a:pt x="1482831" y="1889760"/>
                  <a:pt x="1484009" y="1889760"/>
                </a:cubicBezTo>
                <a:cubicBezTo>
                  <a:pt x="1485628" y="1889687"/>
                  <a:pt x="1487322" y="1888950"/>
                  <a:pt x="1488426" y="1887478"/>
                </a:cubicBezTo>
                <a:close/>
                <a:moveTo>
                  <a:pt x="1392053" y="1972365"/>
                </a:moveTo>
                <a:lnTo>
                  <a:pt x="1487616" y="1888361"/>
                </a:lnTo>
                <a:cubicBezTo>
                  <a:pt x="1489898" y="1886300"/>
                  <a:pt x="1490193" y="1882766"/>
                  <a:pt x="1488131" y="1880484"/>
                </a:cubicBezTo>
                <a:cubicBezTo>
                  <a:pt x="1486070" y="1878128"/>
                  <a:pt x="1482536" y="1877981"/>
                  <a:pt x="1480254" y="1879968"/>
                </a:cubicBezTo>
                <a:lnTo>
                  <a:pt x="1384691" y="1963972"/>
                </a:lnTo>
                <a:cubicBezTo>
                  <a:pt x="1382409" y="1966034"/>
                  <a:pt x="1382114" y="1969568"/>
                  <a:pt x="1384176" y="1971850"/>
                </a:cubicBezTo>
                <a:cubicBezTo>
                  <a:pt x="1385280" y="1973102"/>
                  <a:pt x="1386826" y="1973764"/>
                  <a:pt x="1388372" y="1973764"/>
                </a:cubicBezTo>
                <a:cubicBezTo>
                  <a:pt x="1389697" y="1973691"/>
                  <a:pt x="1391022" y="1973249"/>
                  <a:pt x="1392053" y="1972365"/>
                </a:cubicBezTo>
                <a:close/>
                <a:moveTo>
                  <a:pt x="1281987" y="2034062"/>
                </a:moveTo>
                <a:lnTo>
                  <a:pt x="1391096" y="1973028"/>
                </a:lnTo>
                <a:cubicBezTo>
                  <a:pt x="1393747" y="1971482"/>
                  <a:pt x="1394704" y="1968095"/>
                  <a:pt x="1393231" y="1965445"/>
                </a:cubicBezTo>
                <a:cubicBezTo>
                  <a:pt x="1391685" y="1962721"/>
                  <a:pt x="1388298" y="1961837"/>
                  <a:pt x="1385648" y="1963310"/>
                </a:cubicBezTo>
                <a:lnTo>
                  <a:pt x="1276539" y="2024343"/>
                </a:lnTo>
                <a:cubicBezTo>
                  <a:pt x="1273888" y="2025890"/>
                  <a:pt x="1272931" y="2029276"/>
                  <a:pt x="1274403" y="2031927"/>
                </a:cubicBezTo>
                <a:cubicBezTo>
                  <a:pt x="1275434" y="2033767"/>
                  <a:pt x="1277348" y="2034798"/>
                  <a:pt x="1279336" y="2034798"/>
                </a:cubicBezTo>
                <a:cubicBezTo>
                  <a:pt x="1280220" y="2034724"/>
                  <a:pt x="1281177" y="2034503"/>
                  <a:pt x="1281987" y="2034062"/>
                </a:cubicBezTo>
                <a:close/>
                <a:moveTo>
                  <a:pt x="1162128" y="2071241"/>
                </a:moveTo>
                <a:lnTo>
                  <a:pt x="1280956" y="2034503"/>
                </a:lnTo>
                <a:cubicBezTo>
                  <a:pt x="1283901" y="2033620"/>
                  <a:pt x="1285521" y="2030454"/>
                  <a:pt x="1284637" y="2027509"/>
                </a:cubicBezTo>
                <a:cubicBezTo>
                  <a:pt x="1283754" y="2024564"/>
                  <a:pt x="1280661" y="2022945"/>
                  <a:pt x="1277643" y="2023828"/>
                </a:cubicBezTo>
                <a:lnTo>
                  <a:pt x="1158815" y="2060566"/>
                </a:lnTo>
                <a:cubicBezTo>
                  <a:pt x="1155870" y="2061450"/>
                  <a:pt x="1154250" y="2064615"/>
                  <a:pt x="1155134" y="2067560"/>
                </a:cubicBezTo>
                <a:cubicBezTo>
                  <a:pt x="1155870" y="2069990"/>
                  <a:pt x="1158079" y="2071536"/>
                  <a:pt x="1160508" y="2071462"/>
                </a:cubicBezTo>
                <a:cubicBezTo>
                  <a:pt x="1161024" y="2071462"/>
                  <a:pt x="1161539" y="2071389"/>
                  <a:pt x="1162128" y="2071241"/>
                </a:cubicBezTo>
                <a:close/>
                <a:moveTo>
                  <a:pt x="1036085" y="2082800"/>
                </a:moveTo>
                <a:lnTo>
                  <a:pt x="1160950" y="2071462"/>
                </a:lnTo>
                <a:cubicBezTo>
                  <a:pt x="1164042" y="2071168"/>
                  <a:pt x="1166251" y="2068444"/>
                  <a:pt x="1165956" y="2065425"/>
                </a:cubicBezTo>
                <a:cubicBezTo>
                  <a:pt x="1165662" y="2062333"/>
                  <a:pt x="1162938" y="2060124"/>
                  <a:pt x="1159919" y="2060419"/>
                </a:cubicBezTo>
                <a:lnTo>
                  <a:pt x="1035054" y="2071757"/>
                </a:lnTo>
                <a:cubicBezTo>
                  <a:pt x="1031962" y="2072051"/>
                  <a:pt x="1029754" y="2074775"/>
                  <a:pt x="1030048" y="2077794"/>
                </a:cubicBezTo>
                <a:cubicBezTo>
                  <a:pt x="1030343" y="2080665"/>
                  <a:pt x="1032772" y="2082874"/>
                  <a:pt x="1035643" y="2082874"/>
                </a:cubicBezTo>
                <a:cubicBezTo>
                  <a:pt x="1035791" y="2082800"/>
                  <a:pt x="1035938" y="2082800"/>
                  <a:pt x="1036085" y="2082800"/>
                </a:cubicBezTo>
                <a:close/>
                <a:moveTo>
                  <a:pt x="1041091" y="2078088"/>
                </a:moveTo>
                <a:cubicBezTo>
                  <a:pt x="1041607" y="2075070"/>
                  <a:pt x="1039472" y="2072198"/>
                  <a:pt x="1036453" y="2071757"/>
                </a:cubicBezTo>
                <a:lnTo>
                  <a:pt x="966953" y="2060861"/>
                </a:lnTo>
                <a:cubicBezTo>
                  <a:pt x="964008" y="2060345"/>
                  <a:pt x="961063" y="2062480"/>
                  <a:pt x="960621" y="2065499"/>
                </a:cubicBezTo>
                <a:cubicBezTo>
                  <a:pt x="960106" y="2068517"/>
                  <a:pt x="962241" y="2071389"/>
                  <a:pt x="965260" y="2071830"/>
                </a:cubicBezTo>
                <a:lnTo>
                  <a:pt x="1034760" y="2082727"/>
                </a:lnTo>
                <a:cubicBezTo>
                  <a:pt x="1035054" y="2082800"/>
                  <a:pt x="1035349" y="2082800"/>
                  <a:pt x="1035643" y="2082800"/>
                </a:cubicBezTo>
                <a:cubicBezTo>
                  <a:pt x="1038367" y="2082800"/>
                  <a:pt x="1040723" y="2080886"/>
                  <a:pt x="1041091" y="2078088"/>
                </a:cubicBezTo>
                <a:close/>
                <a:moveTo>
                  <a:pt x="971444" y="2067855"/>
                </a:moveTo>
                <a:cubicBezTo>
                  <a:pt x="972254" y="2064910"/>
                  <a:pt x="970487" y="2061818"/>
                  <a:pt x="967542" y="2061008"/>
                </a:cubicBezTo>
                <a:lnTo>
                  <a:pt x="890090" y="2039583"/>
                </a:lnTo>
                <a:cubicBezTo>
                  <a:pt x="887072" y="2038774"/>
                  <a:pt x="884053" y="2040541"/>
                  <a:pt x="883243" y="2043485"/>
                </a:cubicBezTo>
                <a:cubicBezTo>
                  <a:pt x="882434" y="2046430"/>
                  <a:pt x="884200" y="2049523"/>
                  <a:pt x="887145" y="2050332"/>
                </a:cubicBezTo>
                <a:lnTo>
                  <a:pt x="964597" y="2071757"/>
                </a:lnTo>
                <a:cubicBezTo>
                  <a:pt x="965112" y="2071904"/>
                  <a:pt x="965628" y="2071978"/>
                  <a:pt x="966143" y="2071978"/>
                </a:cubicBezTo>
                <a:cubicBezTo>
                  <a:pt x="968573" y="2071904"/>
                  <a:pt x="970781" y="2070284"/>
                  <a:pt x="971444" y="2067855"/>
                </a:cubicBezTo>
                <a:close/>
                <a:moveTo>
                  <a:pt x="894213" y="2045031"/>
                </a:moveTo>
                <a:cubicBezTo>
                  <a:pt x="894287" y="2041939"/>
                  <a:pt x="891784" y="2039436"/>
                  <a:pt x="888765" y="2039363"/>
                </a:cubicBezTo>
                <a:lnTo>
                  <a:pt x="780907" y="2037448"/>
                </a:lnTo>
                <a:cubicBezTo>
                  <a:pt x="780834" y="2037448"/>
                  <a:pt x="780834" y="2037448"/>
                  <a:pt x="780760" y="2037448"/>
                </a:cubicBezTo>
                <a:cubicBezTo>
                  <a:pt x="777741" y="2037448"/>
                  <a:pt x="775312" y="2039878"/>
                  <a:pt x="775238" y="2042897"/>
                </a:cubicBezTo>
                <a:cubicBezTo>
                  <a:pt x="775165" y="2045989"/>
                  <a:pt x="777668" y="2048492"/>
                  <a:pt x="780686" y="2048565"/>
                </a:cubicBezTo>
                <a:lnTo>
                  <a:pt x="888544" y="2050480"/>
                </a:lnTo>
                <a:cubicBezTo>
                  <a:pt x="888618" y="2050480"/>
                  <a:pt x="888618" y="2050480"/>
                  <a:pt x="888691" y="2050480"/>
                </a:cubicBezTo>
                <a:cubicBezTo>
                  <a:pt x="891710" y="2050480"/>
                  <a:pt x="894140" y="2048124"/>
                  <a:pt x="894213" y="2045031"/>
                </a:cubicBezTo>
                <a:close/>
                <a:moveTo>
                  <a:pt x="785987" y="2045105"/>
                </a:moveTo>
                <a:cubicBezTo>
                  <a:pt x="787092" y="2042234"/>
                  <a:pt x="785693" y="2038995"/>
                  <a:pt x="782821" y="2037890"/>
                </a:cubicBezTo>
                <a:lnTo>
                  <a:pt x="707137" y="2008441"/>
                </a:lnTo>
                <a:cubicBezTo>
                  <a:pt x="704265" y="2007336"/>
                  <a:pt x="701026" y="2008735"/>
                  <a:pt x="699922" y="2011607"/>
                </a:cubicBezTo>
                <a:cubicBezTo>
                  <a:pt x="698817" y="2014478"/>
                  <a:pt x="700216" y="2017717"/>
                  <a:pt x="703087" y="2018822"/>
                </a:cubicBezTo>
                <a:lnTo>
                  <a:pt x="778772" y="2048271"/>
                </a:lnTo>
                <a:cubicBezTo>
                  <a:pt x="779435" y="2048492"/>
                  <a:pt x="780171" y="2048639"/>
                  <a:pt x="780834" y="2048639"/>
                </a:cubicBezTo>
                <a:cubicBezTo>
                  <a:pt x="783042" y="2048639"/>
                  <a:pt x="785104" y="2047240"/>
                  <a:pt x="785987" y="2045105"/>
                </a:cubicBezTo>
                <a:close/>
                <a:moveTo>
                  <a:pt x="710671" y="2014404"/>
                </a:moveTo>
                <a:cubicBezTo>
                  <a:pt x="711112" y="2011386"/>
                  <a:pt x="709051" y="2008514"/>
                  <a:pt x="706032" y="2008073"/>
                </a:cubicBezTo>
                <a:lnTo>
                  <a:pt x="613414" y="1994011"/>
                </a:lnTo>
                <a:cubicBezTo>
                  <a:pt x="610322" y="1993569"/>
                  <a:pt x="607525" y="1995630"/>
                  <a:pt x="607083" y="1998649"/>
                </a:cubicBezTo>
                <a:cubicBezTo>
                  <a:pt x="606641" y="2001668"/>
                  <a:pt x="608702" y="2004539"/>
                  <a:pt x="611721" y="2004980"/>
                </a:cubicBezTo>
                <a:lnTo>
                  <a:pt x="704339" y="2019042"/>
                </a:lnTo>
                <a:cubicBezTo>
                  <a:pt x="704633" y="2019116"/>
                  <a:pt x="704928" y="2019116"/>
                  <a:pt x="705222" y="2019116"/>
                </a:cubicBezTo>
                <a:cubicBezTo>
                  <a:pt x="707873" y="2019116"/>
                  <a:pt x="710229" y="2017128"/>
                  <a:pt x="710671" y="2014404"/>
                </a:cubicBezTo>
                <a:close/>
                <a:moveTo>
                  <a:pt x="617464" y="2002036"/>
                </a:moveTo>
                <a:cubicBezTo>
                  <a:pt x="618863" y="1999312"/>
                  <a:pt x="617758" y="1995925"/>
                  <a:pt x="615034" y="1994526"/>
                </a:cubicBezTo>
                <a:lnTo>
                  <a:pt x="542589" y="1957346"/>
                </a:lnTo>
                <a:cubicBezTo>
                  <a:pt x="539865" y="1955948"/>
                  <a:pt x="536478" y="1957052"/>
                  <a:pt x="535079" y="1959776"/>
                </a:cubicBezTo>
                <a:cubicBezTo>
                  <a:pt x="533680" y="1962500"/>
                  <a:pt x="534785" y="1965887"/>
                  <a:pt x="537509" y="1967285"/>
                </a:cubicBezTo>
                <a:lnTo>
                  <a:pt x="609954" y="2004465"/>
                </a:lnTo>
                <a:cubicBezTo>
                  <a:pt x="610764" y="2004907"/>
                  <a:pt x="611647" y="2005054"/>
                  <a:pt x="612531" y="2005054"/>
                </a:cubicBezTo>
                <a:cubicBezTo>
                  <a:pt x="614519" y="2005054"/>
                  <a:pt x="616433" y="2003950"/>
                  <a:pt x="617464" y="2002036"/>
                </a:cubicBezTo>
                <a:close/>
                <a:moveTo>
                  <a:pt x="545387" y="1963899"/>
                </a:moveTo>
                <a:cubicBezTo>
                  <a:pt x="546270" y="1960954"/>
                  <a:pt x="544577" y="1957862"/>
                  <a:pt x="541632" y="1956978"/>
                </a:cubicBezTo>
                <a:lnTo>
                  <a:pt x="466978" y="1935186"/>
                </a:lnTo>
                <a:cubicBezTo>
                  <a:pt x="464033" y="1934302"/>
                  <a:pt x="460941" y="1935996"/>
                  <a:pt x="460057" y="1938940"/>
                </a:cubicBezTo>
                <a:cubicBezTo>
                  <a:pt x="459174" y="1941886"/>
                  <a:pt x="460867" y="1944978"/>
                  <a:pt x="463812" y="1945861"/>
                </a:cubicBezTo>
                <a:lnTo>
                  <a:pt x="538466" y="1967654"/>
                </a:lnTo>
                <a:cubicBezTo>
                  <a:pt x="538981" y="1967801"/>
                  <a:pt x="539570" y="1967875"/>
                  <a:pt x="540086" y="1967875"/>
                </a:cubicBezTo>
                <a:cubicBezTo>
                  <a:pt x="542442" y="1967875"/>
                  <a:pt x="544650" y="1966328"/>
                  <a:pt x="545387" y="1963899"/>
                </a:cubicBezTo>
                <a:close/>
                <a:moveTo>
                  <a:pt x="470144" y="1943505"/>
                </a:moveTo>
                <a:cubicBezTo>
                  <a:pt x="471763" y="1940928"/>
                  <a:pt x="470953" y="1937468"/>
                  <a:pt x="468377" y="1935848"/>
                </a:cubicBezTo>
                <a:lnTo>
                  <a:pt x="400128" y="1893220"/>
                </a:lnTo>
                <a:cubicBezTo>
                  <a:pt x="397551" y="1891601"/>
                  <a:pt x="394091" y="1892411"/>
                  <a:pt x="392471" y="1894988"/>
                </a:cubicBezTo>
                <a:cubicBezTo>
                  <a:pt x="390851" y="1897564"/>
                  <a:pt x="391661" y="1901025"/>
                  <a:pt x="394238" y="1902644"/>
                </a:cubicBezTo>
                <a:lnTo>
                  <a:pt x="462487" y="1945272"/>
                </a:lnTo>
                <a:cubicBezTo>
                  <a:pt x="463444" y="1945861"/>
                  <a:pt x="464475" y="1946156"/>
                  <a:pt x="465505" y="1946156"/>
                </a:cubicBezTo>
                <a:cubicBezTo>
                  <a:pt x="467272" y="1946156"/>
                  <a:pt x="469039" y="1945198"/>
                  <a:pt x="470144" y="1943505"/>
                </a:cubicBezTo>
                <a:close/>
                <a:moveTo>
                  <a:pt x="402189" y="1900215"/>
                </a:moveTo>
                <a:cubicBezTo>
                  <a:pt x="403441" y="1897417"/>
                  <a:pt x="402189" y="1894104"/>
                  <a:pt x="399392" y="1892852"/>
                </a:cubicBezTo>
                <a:lnTo>
                  <a:pt x="344395" y="1868189"/>
                </a:lnTo>
                <a:cubicBezTo>
                  <a:pt x="341598" y="1866937"/>
                  <a:pt x="338285" y="1868189"/>
                  <a:pt x="337033" y="1870986"/>
                </a:cubicBezTo>
                <a:cubicBezTo>
                  <a:pt x="335781" y="1873784"/>
                  <a:pt x="337033" y="1877097"/>
                  <a:pt x="339831" y="1878349"/>
                </a:cubicBezTo>
                <a:lnTo>
                  <a:pt x="394827" y="1903012"/>
                </a:lnTo>
                <a:cubicBezTo>
                  <a:pt x="395563" y="1903307"/>
                  <a:pt x="396373" y="1903528"/>
                  <a:pt x="397183" y="1903528"/>
                </a:cubicBezTo>
                <a:cubicBezTo>
                  <a:pt x="399245" y="1903454"/>
                  <a:pt x="401306" y="1902276"/>
                  <a:pt x="402189" y="1900215"/>
                </a:cubicBezTo>
                <a:close/>
                <a:moveTo>
                  <a:pt x="346678" y="1876508"/>
                </a:moveTo>
                <a:cubicBezTo>
                  <a:pt x="348445" y="1874005"/>
                  <a:pt x="347856" y="1870545"/>
                  <a:pt x="345352" y="1868704"/>
                </a:cubicBezTo>
                <a:lnTo>
                  <a:pt x="301915" y="1837782"/>
                </a:lnTo>
                <a:cubicBezTo>
                  <a:pt x="299411" y="1836015"/>
                  <a:pt x="295951" y="1836604"/>
                  <a:pt x="294111" y="1839107"/>
                </a:cubicBezTo>
                <a:cubicBezTo>
                  <a:pt x="292344" y="1841611"/>
                  <a:pt x="292933" y="1845071"/>
                  <a:pt x="295436" y="1846912"/>
                </a:cubicBezTo>
                <a:lnTo>
                  <a:pt x="338874" y="1877833"/>
                </a:lnTo>
                <a:cubicBezTo>
                  <a:pt x="339904" y="1878570"/>
                  <a:pt x="341009" y="1878864"/>
                  <a:pt x="342113" y="1878864"/>
                </a:cubicBezTo>
                <a:cubicBezTo>
                  <a:pt x="343880" y="1878790"/>
                  <a:pt x="345647" y="1877981"/>
                  <a:pt x="346678" y="1876508"/>
                </a:cubicBezTo>
                <a:close/>
                <a:moveTo>
                  <a:pt x="303313" y="1845586"/>
                </a:moveTo>
                <a:cubicBezTo>
                  <a:pt x="305080" y="1843083"/>
                  <a:pt x="304491" y="1839623"/>
                  <a:pt x="301988" y="1837782"/>
                </a:cubicBezTo>
                <a:lnTo>
                  <a:pt x="283730" y="1824751"/>
                </a:lnTo>
                <a:cubicBezTo>
                  <a:pt x="281227" y="1822984"/>
                  <a:pt x="277766" y="1823573"/>
                  <a:pt x="275926" y="1826076"/>
                </a:cubicBezTo>
                <a:cubicBezTo>
                  <a:pt x="274159" y="1828579"/>
                  <a:pt x="274748" y="1832040"/>
                  <a:pt x="277251" y="1833880"/>
                </a:cubicBezTo>
                <a:lnTo>
                  <a:pt x="295509" y="1846912"/>
                </a:lnTo>
                <a:cubicBezTo>
                  <a:pt x="296540" y="1847648"/>
                  <a:pt x="297645" y="1847942"/>
                  <a:pt x="298749" y="1847942"/>
                </a:cubicBezTo>
                <a:cubicBezTo>
                  <a:pt x="300516" y="1847942"/>
                  <a:pt x="302209" y="1847132"/>
                  <a:pt x="303313" y="1845586"/>
                </a:cubicBezTo>
                <a:close/>
                <a:moveTo>
                  <a:pt x="284687" y="1833070"/>
                </a:moveTo>
                <a:cubicBezTo>
                  <a:pt x="286748" y="1830788"/>
                  <a:pt x="286527" y="1827254"/>
                  <a:pt x="284171" y="1825193"/>
                </a:cubicBezTo>
                <a:lnTo>
                  <a:pt x="236169" y="1782786"/>
                </a:lnTo>
                <a:cubicBezTo>
                  <a:pt x="233887" y="1780724"/>
                  <a:pt x="230353" y="1780945"/>
                  <a:pt x="228291" y="1783301"/>
                </a:cubicBezTo>
                <a:cubicBezTo>
                  <a:pt x="226230" y="1785583"/>
                  <a:pt x="226451" y="1789117"/>
                  <a:pt x="228807" y="1791179"/>
                </a:cubicBezTo>
                <a:lnTo>
                  <a:pt x="276809" y="1833586"/>
                </a:lnTo>
                <a:cubicBezTo>
                  <a:pt x="277914" y="1834543"/>
                  <a:pt x="279239" y="1834985"/>
                  <a:pt x="280564" y="1834985"/>
                </a:cubicBezTo>
                <a:cubicBezTo>
                  <a:pt x="282036" y="1834911"/>
                  <a:pt x="283582" y="1834322"/>
                  <a:pt x="284687" y="1833070"/>
                </a:cubicBezTo>
                <a:close/>
                <a:moveTo>
                  <a:pt x="236685" y="1790663"/>
                </a:moveTo>
                <a:cubicBezTo>
                  <a:pt x="238746" y="1788381"/>
                  <a:pt x="238525" y="1784847"/>
                  <a:pt x="236169" y="1782786"/>
                </a:cubicBezTo>
                <a:lnTo>
                  <a:pt x="225715" y="1773509"/>
                </a:lnTo>
                <a:cubicBezTo>
                  <a:pt x="223432" y="1771448"/>
                  <a:pt x="219898" y="1771669"/>
                  <a:pt x="217837" y="1774025"/>
                </a:cubicBezTo>
                <a:cubicBezTo>
                  <a:pt x="215776" y="1776307"/>
                  <a:pt x="215996" y="1779841"/>
                  <a:pt x="218352" y="1781902"/>
                </a:cubicBezTo>
                <a:lnTo>
                  <a:pt x="228807" y="1791179"/>
                </a:lnTo>
                <a:cubicBezTo>
                  <a:pt x="229911" y="1792136"/>
                  <a:pt x="231236" y="1792578"/>
                  <a:pt x="232562" y="1792578"/>
                </a:cubicBezTo>
                <a:cubicBezTo>
                  <a:pt x="234034" y="1792504"/>
                  <a:pt x="235580" y="1791915"/>
                  <a:pt x="236685" y="1790663"/>
                </a:cubicBezTo>
                <a:close/>
                <a:moveTo>
                  <a:pt x="10615861" y="803229"/>
                </a:moveTo>
                <a:cubicBezTo>
                  <a:pt x="10618438" y="801609"/>
                  <a:pt x="10619174" y="798149"/>
                  <a:pt x="10617554" y="795499"/>
                </a:cubicBezTo>
                <a:lnTo>
                  <a:pt x="10590460" y="753018"/>
                </a:lnTo>
                <a:cubicBezTo>
                  <a:pt x="10588841" y="750441"/>
                  <a:pt x="10585381" y="749705"/>
                  <a:pt x="10582731" y="751325"/>
                </a:cubicBezTo>
                <a:cubicBezTo>
                  <a:pt x="10580154" y="752944"/>
                  <a:pt x="10579417" y="756405"/>
                  <a:pt x="10581037" y="759055"/>
                </a:cubicBezTo>
                <a:lnTo>
                  <a:pt x="10608130" y="801536"/>
                </a:lnTo>
                <a:cubicBezTo>
                  <a:pt x="10609235" y="803229"/>
                  <a:pt x="10611002" y="804113"/>
                  <a:pt x="10612842" y="804113"/>
                </a:cubicBezTo>
                <a:cubicBezTo>
                  <a:pt x="10613947" y="804113"/>
                  <a:pt x="10614978" y="803818"/>
                  <a:pt x="10615861" y="803229"/>
                </a:cubicBezTo>
                <a:close/>
                <a:moveTo>
                  <a:pt x="10640377" y="853146"/>
                </a:moveTo>
                <a:cubicBezTo>
                  <a:pt x="10643101" y="851747"/>
                  <a:pt x="10644206" y="848434"/>
                  <a:pt x="10642880" y="845636"/>
                </a:cubicBezTo>
                <a:lnTo>
                  <a:pt x="10617849" y="795940"/>
                </a:lnTo>
                <a:cubicBezTo>
                  <a:pt x="10616450" y="793143"/>
                  <a:pt x="10613063" y="792112"/>
                  <a:pt x="10610339" y="793437"/>
                </a:cubicBezTo>
                <a:cubicBezTo>
                  <a:pt x="10607615" y="794836"/>
                  <a:pt x="10606511" y="798149"/>
                  <a:pt x="10607835" y="800947"/>
                </a:cubicBezTo>
                <a:lnTo>
                  <a:pt x="10632867" y="850642"/>
                </a:lnTo>
                <a:cubicBezTo>
                  <a:pt x="10633825" y="852630"/>
                  <a:pt x="10635813" y="853735"/>
                  <a:pt x="10637874" y="853735"/>
                </a:cubicBezTo>
                <a:cubicBezTo>
                  <a:pt x="10638758" y="853735"/>
                  <a:pt x="10639641" y="853587"/>
                  <a:pt x="10640377" y="853146"/>
                </a:cubicBezTo>
                <a:close/>
                <a:moveTo>
                  <a:pt x="10662980" y="907259"/>
                </a:moveTo>
                <a:cubicBezTo>
                  <a:pt x="10665777" y="906081"/>
                  <a:pt x="10667102" y="902768"/>
                  <a:pt x="10665924" y="899970"/>
                </a:cubicBezTo>
                <a:lnTo>
                  <a:pt x="10643028" y="846078"/>
                </a:lnTo>
                <a:cubicBezTo>
                  <a:pt x="10641849" y="843280"/>
                  <a:pt x="10638537" y="841955"/>
                  <a:pt x="10635739" y="843133"/>
                </a:cubicBezTo>
                <a:cubicBezTo>
                  <a:pt x="10632941" y="844311"/>
                  <a:pt x="10631616" y="847624"/>
                  <a:pt x="10632794" y="850422"/>
                </a:cubicBezTo>
                <a:lnTo>
                  <a:pt x="10655690" y="904314"/>
                </a:lnTo>
                <a:cubicBezTo>
                  <a:pt x="10656574" y="906449"/>
                  <a:pt x="10658709" y="907700"/>
                  <a:pt x="10660845" y="907700"/>
                </a:cubicBezTo>
                <a:cubicBezTo>
                  <a:pt x="10661581" y="907627"/>
                  <a:pt x="10662243" y="907480"/>
                  <a:pt x="10662980" y="907259"/>
                </a:cubicBezTo>
                <a:close/>
                <a:moveTo>
                  <a:pt x="10683447" y="962402"/>
                </a:moveTo>
                <a:cubicBezTo>
                  <a:pt x="10686318" y="961298"/>
                  <a:pt x="10687791" y="958132"/>
                  <a:pt x="10686686" y="955187"/>
                </a:cubicBezTo>
                <a:lnTo>
                  <a:pt x="10665998" y="900044"/>
                </a:lnTo>
                <a:cubicBezTo>
                  <a:pt x="10664893" y="897172"/>
                  <a:pt x="10661728" y="895700"/>
                  <a:pt x="10658783" y="896804"/>
                </a:cubicBezTo>
                <a:cubicBezTo>
                  <a:pt x="10655912" y="897909"/>
                  <a:pt x="10654439" y="901074"/>
                  <a:pt x="10655544" y="904019"/>
                </a:cubicBezTo>
                <a:lnTo>
                  <a:pt x="10676232" y="959163"/>
                </a:lnTo>
                <a:cubicBezTo>
                  <a:pt x="10677115" y="961445"/>
                  <a:pt x="10679250" y="962771"/>
                  <a:pt x="10681459" y="962771"/>
                </a:cubicBezTo>
                <a:cubicBezTo>
                  <a:pt x="10682196" y="962771"/>
                  <a:pt x="10682858" y="962623"/>
                  <a:pt x="10683447" y="962402"/>
                </a:cubicBezTo>
                <a:close/>
                <a:moveTo>
                  <a:pt x="10701852" y="1015779"/>
                </a:moveTo>
                <a:cubicBezTo>
                  <a:pt x="10704724" y="1014749"/>
                  <a:pt x="10706270" y="1011583"/>
                  <a:pt x="10705313" y="1008711"/>
                </a:cubicBezTo>
                <a:lnTo>
                  <a:pt x="10686760" y="955408"/>
                </a:lnTo>
                <a:cubicBezTo>
                  <a:pt x="10685729" y="952463"/>
                  <a:pt x="10682563" y="950991"/>
                  <a:pt x="10679692" y="951948"/>
                </a:cubicBezTo>
                <a:cubicBezTo>
                  <a:pt x="10676820" y="952979"/>
                  <a:pt x="10675275" y="956144"/>
                  <a:pt x="10676232" y="959016"/>
                </a:cubicBezTo>
                <a:lnTo>
                  <a:pt x="10694785" y="1012319"/>
                </a:lnTo>
                <a:cubicBezTo>
                  <a:pt x="10695595" y="1014601"/>
                  <a:pt x="10697804" y="1016074"/>
                  <a:pt x="10700085" y="1016074"/>
                </a:cubicBezTo>
                <a:cubicBezTo>
                  <a:pt x="10700675" y="1016074"/>
                  <a:pt x="10701264" y="1015927"/>
                  <a:pt x="10701852" y="1015779"/>
                </a:cubicBezTo>
                <a:close/>
                <a:moveTo>
                  <a:pt x="10717976" y="1064150"/>
                </a:moveTo>
                <a:cubicBezTo>
                  <a:pt x="10720921" y="1063193"/>
                  <a:pt x="10722467" y="1060027"/>
                  <a:pt x="10721510" y="1057082"/>
                </a:cubicBezTo>
                <a:lnTo>
                  <a:pt x="10705313" y="1008711"/>
                </a:lnTo>
                <a:cubicBezTo>
                  <a:pt x="10704356" y="1005767"/>
                  <a:pt x="10701190" y="1004220"/>
                  <a:pt x="10698245" y="1005178"/>
                </a:cubicBezTo>
                <a:cubicBezTo>
                  <a:pt x="10695300" y="1006135"/>
                  <a:pt x="10693754" y="1009300"/>
                  <a:pt x="10694711" y="1012245"/>
                </a:cubicBezTo>
                <a:lnTo>
                  <a:pt x="10710908" y="1060616"/>
                </a:lnTo>
                <a:cubicBezTo>
                  <a:pt x="10711719" y="1062972"/>
                  <a:pt x="10713853" y="1064444"/>
                  <a:pt x="10716209" y="1064444"/>
                </a:cubicBezTo>
                <a:cubicBezTo>
                  <a:pt x="10716872" y="1064444"/>
                  <a:pt x="10717387" y="1064371"/>
                  <a:pt x="10717976" y="1064150"/>
                </a:cubicBezTo>
                <a:close/>
                <a:moveTo>
                  <a:pt x="10728872" y="1112005"/>
                </a:moveTo>
                <a:cubicBezTo>
                  <a:pt x="10731891" y="1111269"/>
                  <a:pt x="10733732" y="1108324"/>
                  <a:pt x="10732995" y="1105305"/>
                </a:cubicBezTo>
                <a:lnTo>
                  <a:pt x="10721657" y="1057597"/>
                </a:lnTo>
                <a:cubicBezTo>
                  <a:pt x="10720921" y="1054579"/>
                  <a:pt x="10717976" y="1052738"/>
                  <a:pt x="10714958" y="1053474"/>
                </a:cubicBezTo>
                <a:cubicBezTo>
                  <a:pt x="10711939" y="1054211"/>
                  <a:pt x="10710098" y="1057155"/>
                  <a:pt x="10710835" y="1060174"/>
                </a:cubicBezTo>
                <a:lnTo>
                  <a:pt x="10722172" y="1107882"/>
                </a:lnTo>
                <a:cubicBezTo>
                  <a:pt x="10722762" y="1110459"/>
                  <a:pt x="10725118" y="1112152"/>
                  <a:pt x="10727620" y="1112152"/>
                </a:cubicBezTo>
                <a:cubicBezTo>
                  <a:pt x="10728063" y="1112152"/>
                  <a:pt x="10728430" y="1112152"/>
                  <a:pt x="10728872" y="1112005"/>
                </a:cubicBezTo>
                <a:close/>
                <a:moveTo>
                  <a:pt x="10732038" y="1163541"/>
                </a:moveTo>
                <a:cubicBezTo>
                  <a:pt x="10735130" y="1163320"/>
                  <a:pt x="10737413" y="1160596"/>
                  <a:pt x="10737192" y="1157578"/>
                </a:cubicBezTo>
                <a:lnTo>
                  <a:pt x="10733142" y="1106189"/>
                </a:lnTo>
                <a:cubicBezTo>
                  <a:pt x="10732922" y="1103096"/>
                  <a:pt x="10730051" y="1100888"/>
                  <a:pt x="10727179" y="1101035"/>
                </a:cubicBezTo>
                <a:cubicBezTo>
                  <a:pt x="10724087" y="1101256"/>
                  <a:pt x="10721805" y="1103980"/>
                  <a:pt x="10722025" y="1106998"/>
                </a:cubicBezTo>
                <a:lnTo>
                  <a:pt x="10726075" y="1158387"/>
                </a:lnTo>
                <a:cubicBezTo>
                  <a:pt x="10726296" y="1161332"/>
                  <a:pt x="10728799" y="1163541"/>
                  <a:pt x="10731670" y="1163541"/>
                </a:cubicBezTo>
                <a:cubicBezTo>
                  <a:pt x="10731818" y="1163541"/>
                  <a:pt x="10731891" y="1163541"/>
                  <a:pt x="10732038" y="1163541"/>
                </a:cubicBezTo>
                <a:close/>
                <a:moveTo>
                  <a:pt x="10728578" y="1218611"/>
                </a:moveTo>
                <a:lnTo>
                  <a:pt x="10737118" y="1158756"/>
                </a:lnTo>
                <a:cubicBezTo>
                  <a:pt x="10737559" y="1155737"/>
                  <a:pt x="10735425" y="1152866"/>
                  <a:pt x="10732406" y="1152424"/>
                </a:cubicBezTo>
                <a:cubicBezTo>
                  <a:pt x="10729387" y="1151982"/>
                  <a:pt x="10726516" y="1154117"/>
                  <a:pt x="10726075" y="1157136"/>
                </a:cubicBezTo>
                <a:lnTo>
                  <a:pt x="10717534" y="1216991"/>
                </a:lnTo>
                <a:cubicBezTo>
                  <a:pt x="10717093" y="1220010"/>
                  <a:pt x="10719227" y="1222881"/>
                  <a:pt x="10722246" y="1223323"/>
                </a:cubicBezTo>
                <a:cubicBezTo>
                  <a:pt x="10722541" y="1223397"/>
                  <a:pt x="10722835" y="1223397"/>
                  <a:pt x="10723056" y="1223397"/>
                </a:cubicBezTo>
                <a:cubicBezTo>
                  <a:pt x="10725780" y="1223397"/>
                  <a:pt x="10728136" y="1221409"/>
                  <a:pt x="10728578" y="1218611"/>
                </a:cubicBezTo>
                <a:close/>
                <a:moveTo>
                  <a:pt x="10701779" y="1292897"/>
                </a:moveTo>
                <a:lnTo>
                  <a:pt x="10728284" y="1219789"/>
                </a:lnTo>
                <a:cubicBezTo>
                  <a:pt x="10729314" y="1216918"/>
                  <a:pt x="10727842" y="1213678"/>
                  <a:pt x="10724970" y="1212648"/>
                </a:cubicBezTo>
                <a:cubicBezTo>
                  <a:pt x="10722025" y="1211617"/>
                  <a:pt x="10718860" y="1213089"/>
                  <a:pt x="10717829" y="1215961"/>
                </a:cubicBezTo>
                <a:lnTo>
                  <a:pt x="10691325" y="1289069"/>
                </a:lnTo>
                <a:cubicBezTo>
                  <a:pt x="10690294" y="1291940"/>
                  <a:pt x="10691766" y="1295179"/>
                  <a:pt x="10694637" y="1296210"/>
                </a:cubicBezTo>
                <a:cubicBezTo>
                  <a:pt x="10695300" y="1296431"/>
                  <a:pt x="10695963" y="1296578"/>
                  <a:pt x="10696552" y="1296578"/>
                </a:cubicBezTo>
                <a:cubicBezTo>
                  <a:pt x="10698834" y="1296505"/>
                  <a:pt x="10700969" y="1295106"/>
                  <a:pt x="10701779" y="1292897"/>
                </a:cubicBezTo>
                <a:close/>
                <a:moveTo>
                  <a:pt x="10663200" y="1376754"/>
                </a:moveTo>
                <a:lnTo>
                  <a:pt x="10701558" y="1293339"/>
                </a:lnTo>
                <a:cubicBezTo>
                  <a:pt x="10702810" y="1290541"/>
                  <a:pt x="10701632" y="1287228"/>
                  <a:pt x="10698834" y="1285976"/>
                </a:cubicBezTo>
                <a:cubicBezTo>
                  <a:pt x="10696037" y="1284725"/>
                  <a:pt x="10692723" y="1285903"/>
                  <a:pt x="10691472" y="1288700"/>
                </a:cubicBezTo>
                <a:lnTo>
                  <a:pt x="10653114" y="1372116"/>
                </a:lnTo>
                <a:cubicBezTo>
                  <a:pt x="10651863" y="1374913"/>
                  <a:pt x="10653040" y="1378226"/>
                  <a:pt x="10655838" y="1379478"/>
                </a:cubicBezTo>
                <a:cubicBezTo>
                  <a:pt x="10656574" y="1379846"/>
                  <a:pt x="10657385" y="1379993"/>
                  <a:pt x="10658194" y="1379993"/>
                </a:cubicBezTo>
                <a:cubicBezTo>
                  <a:pt x="10660255" y="1379993"/>
                  <a:pt x="10662243" y="1378742"/>
                  <a:pt x="10663200" y="1376754"/>
                </a:cubicBezTo>
                <a:close/>
                <a:moveTo>
                  <a:pt x="10619542" y="1467752"/>
                </a:moveTo>
                <a:lnTo>
                  <a:pt x="10663126" y="1376827"/>
                </a:lnTo>
                <a:cubicBezTo>
                  <a:pt x="10664452" y="1374030"/>
                  <a:pt x="10663274" y="1370717"/>
                  <a:pt x="10660550" y="1369391"/>
                </a:cubicBezTo>
                <a:cubicBezTo>
                  <a:pt x="10657752" y="1368066"/>
                  <a:pt x="10654439" y="1369244"/>
                  <a:pt x="10653114" y="1371968"/>
                </a:cubicBezTo>
                <a:lnTo>
                  <a:pt x="10609529" y="1462893"/>
                </a:lnTo>
                <a:cubicBezTo>
                  <a:pt x="10608204" y="1465691"/>
                  <a:pt x="10609382" y="1469004"/>
                  <a:pt x="10612106" y="1470329"/>
                </a:cubicBezTo>
                <a:cubicBezTo>
                  <a:pt x="10612916" y="1470697"/>
                  <a:pt x="10613726" y="1470918"/>
                  <a:pt x="10614535" y="1470844"/>
                </a:cubicBezTo>
                <a:cubicBezTo>
                  <a:pt x="10616671" y="1470918"/>
                  <a:pt x="10618659" y="1469740"/>
                  <a:pt x="10619542" y="1467752"/>
                </a:cubicBezTo>
                <a:close/>
                <a:moveTo>
                  <a:pt x="10574632" y="1562284"/>
                </a:moveTo>
                <a:lnTo>
                  <a:pt x="10619616" y="1467752"/>
                </a:lnTo>
                <a:cubicBezTo>
                  <a:pt x="10620941" y="1464954"/>
                  <a:pt x="10619762" y="1461641"/>
                  <a:pt x="10616966" y="1460316"/>
                </a:cubicBezTo>
                <a:cubicBezTo>
                  <a:pt x="10614168" y="1458991"/>
                  <a:pt x="10610854" y="1460169"/>
                  <a:pt x="10609529" y="1462967"/>
                </a:cubicBezTo>
                <a:lnTo>
                  <a:pt x="10564545" y="1557499"/>
                </a:lnTo>
                <a:cubicBezTo>
                  <a:pt x="10563220" y="1560296"/>
                  <a:pt x="10564398" y="1563610"/>
                  <a:pt x="10567196" y="1564935"/>
                </a:cubicBezTo>
                <a:cubicBezTo>
                  <a:pt x="10568006" y="1565303"/>
                  <a:pt x="10568816" y="1565450"/>
                  <a:pt x="10569625" y="1565450"/>
                </a:cubicBezTo>
                <a:cubicBezTo>
                  <a:pt x="10571687" y="1565450"/>
                  <a:pt x="10573675" y="1564272"/>
                  <a:pt x="10574632" y="1562284"/>
                </a:cubicBezTo>
                <a:close/>
                <a:moveTo>
                  <a:pt x="10532151" y="1656596"/>
                </a:moveTo>
                <a:lnTo>
                  <a:pt x="10574632" y="1562211"/>
                </a:lnTo>
                <a:cubicBezTo>
                  <a:pt x="10575883" y="1559413"/>
                  <a:pt x="10574632" y="1556100"/>
                  <a:pt x="10571834" y="1554848"/>
                </a:cubicBezTo>
                <a:cubicBezTo>
                  <a:pt x="10569037" y="1553597"/>
                  <a:pt x="10565723" y="1554848"/>
                  <a:pt x="10564472" y="1557646"/>
                </a:cubicBezTo>
                <a:lnTo>
                  <a:pt x="10521991" y="1652031"/>
                </a:lnTo>
                <a:cubicBezTo>
                  <a:pt x="10520740" y="1654829"/>
                  <a:pt x="10521991" y="1658142"/>
                  <a:pt x="10524789" y="1659393"/>
                </a:cubicBezTo>
                <a:cubicBezTo>
                  <a:pt x="10525525" y="1659761"/>
                  <a:pt x="10526335" y="1659909"/>
                  <a:pt x="10527145" y="1659909"/>
                </a:cubicBezTo>
                <a:cubicBezTo>
                  <a:pt x="10529280" y="1659909"/>
                  <a:pt x="10531268" y="1658657"/>
                  <a:pt x="10532151" y="1656596"/>
                </a:cubicBezTo>
                <a:close/>
                <a:moveTo>
                  <a:pt x="10492836" y="1746637"/>
                </a:moveTo>
                <a:lnTo>
                  <a:pt x="10532225" y="1656522"/>
                </a:lnTo>
                <a:cubicBezTo>
                  <a:pt x="10533476" y="1653724"/>
                  <a:pt x="10532151" y="1650411"/>
                  <a:pt x="10529354" y="1649160"/>
                </a:cubicBezTo>
                <a:cubicBezTo>
                  <a:pt x="10526556" y="1647908"/>
                  <a:pt x="10523242" y="1649233"/>
                  <a:pt x="10521991" y="1652031"/>
                </a:cubicBezTo>
                <a:lnTo>
                  <a:pt x="10482603" y="1742146"/>
                </a:lnTo>
                <a:cubicBezTo>
                  <a:pt x="10481351" y="1744943"/>
                  <a:pt x="10482676" y="1748256"/>
                  <a:pt x="10485474" y="1749508"/>
                </a:cubicBezTo>
                <a:cubicBezTo>
                  <a:pt x="10486211" y="1749803"/>
                  <a:pt x="10486947" y="1749950"/>
                  <a:pt x="10487756" y="1749950"/>
                </a:cubicBezTo>
                <a:cubicBezTo>
                  <a:pt x="10489892" y="1749950"/>
                  <a:pt x="10491953" y="1748698"/>
                  <a:pt x="10492836" y="1746637"/>
                </a:cubicBezTo>
                <a:close/>
                <a:moveTo>
                  <a:pt x="10457203" y="1828358"/>
                </a:moveTo>
                <a:lnTo>
                  <a:pt x="10492836" y="1746637"/>
                </a:lnTo>
                <a:cubicBezTo>
                  <a:pt x="10494088" y="1743839"/>
                  <a:pt x="10492762" y="1740526"/>
                  <a:pt x="10489966" y="1739274"/>
                </a:cubicBezTo>
                <a:cubicBezTo>
                  <a:pt x="10487168" y="1738023"/>
                  <a:pt x="10483854" y="1739348"/>
                  <a:pt x="10482603" y="1742146"/>
                </a:cubicBezTo>
                <a:lnTo>
                  <a:pt x="10446969" y="1823867"/>
                </a:lnTo>
                <a:cubicBezTo>
                  <a:pt x="10445718" y="1826665"/>
                  <a:pt x="10447043" y="1829978"/>
                  <a:pt x="10449840" y="1831230"/>
                </a:cubicBezTo>
                <a:cubicBezTo>
                  <a:pt x="10450576" y="1831524"/>
                  <a:pt x="10451313" y="1831671"/>
                  <a:pt x="10452123" y="1831671"/>
                </a:cubicBezTo>
                <a:cubicBezTo>
                  <a:pt x="10454258" y="1831745"/>
                  <a:pt x="10456319" y="1830494"/>
                  <a:pt x="10457203" y="1828358"/>
                </a:cubicBezTo>
                <a:close/>
                <a:moveTo>
                  <a:pt x="10422453" y="1898153"/>
                </a:moveTo>
                <a:lnTo>
                  <a:pt x="10457129" y="1828653"/>
                </a:lnTo>
                <a:cubicBezTo>
                  <a:pt x="10458528" y="1825929"/>
                  <a:pt x="10457350" y="1822542"/>
                  <a:pt x="10454626" y="1821143"/>
                </a:cubicBezTo>
                <a:cubicBezTo>
                  <a:pt x="10451828" y="1819818"/>
                  <a:pt x="10448516" y="1820849"/>
                  <a:pt x="10447116" y="1823647"/>
                </a:cubicBezTo>
                <a:lnTo>
                  <a:pt x="10412440" y="1893147"/>
                </a:lnTo>
                <a:cubicBezTo>
                  <a:pt x="10411041" y="1895871"/>
                  <a:pt x="10412219" y="1899258"/>
                  <a:pt x="10414943" y="1900656"/>
                </a:cubicBezTo>
                <a:cubicBezTo>
                  <a:pt x="10415753" y="1901025"/>
                  <a:pt x="10416636" y="1901245"/>
                  <a:pt x="10417446" y="1901245"/>
                </a:cubicBezTo>
                <a:cubicBezTo>
                  <a:pt x="10419508" y="1901245"/>
                  <a:pt x="10421422" y="1900141"/>
                  <a:pt x="10422453" y="1898153"/>
                </a:cubicBezTo>
                <a:close/>
                <a:moveTo>
                  <a:pt x="10385641" y="1952414"/>
                </a:moveTo>
                <a:lnTo>
                  <a:pt x="10422084" y="1898816"/>
                </a:lnTo>
                <a:cubicBezTo>
                  <a:pt x="10423851" y="1896239"/>
                  <a:pt x="10423189" y="1892779"/>
                  <a:pt x="10420612" y="1891085"/>
                </a:cubicBezTo>
                <a:cubicBezTo>
                  <a:pt x="10418036" y="1889318"/>
                  <a:pt x="10414575" y="1889981"/>
                  <a:pt x="10412881" y="1892558"/>
                </a:cubicBezTo>
                <a:lnTo>
                  <a:pt x="10376438" y="1946156"/>
                </a:lnTo>
                <a:cubicBezTo>
                  <a:pt x="10374671" y="1948732"/>
                  <a:pt x="10375334" y="1952193"/>
                  <a:pt x="10377910" y="1953886"/>
                </a:cubicBezTo>
                <a:cubicBezTo>
                  <a:pt x="10378867" y="1954549"/>
                  <a:pt x="10379972" y="1954843"/>
                  <a:pt x="10381077" y="1954843"/>
                </a:cubicBezTo>
                <a:cubicBezTo>
                  <a:pt x="10382843" y="1954843"/>
                  <a:pt x="10384537" y="1953960"/>
                  <a:pt x="10385641" y="1952414"/>
                </a:cubicBezTo>
                <a:close/>
                <a:moveTo>
                  <a:pt x="10344191" y="2006527"/>
                </a:moveTo>
                <a:lnTo>
                  <a:pt x="10385420" y="1952634"/>
                </a:lnTo>
                <a:cubicBezTo>
                  <a:pt x="10387261" y="1950205"/>
                  <a:pt x="10386819" y="1946671"/>
                  <a:pt x="10384389" y="1944830"/>
                </a:cubicBezTo>
                <a:cubicBezTo>
                  <a:pt x="10381960" y="1942990"/>
                  <a:pt x="10378426" y="1943432"/>
                  <a:pt x="10376586" y="1945861"/>
                </a:cubicBezTo>
                <a:lnTo>
                  <a:pt x="10335357" y="1999753"/>
                </a:lnTo>
                <a:cubicBezTo>
                  <a:pt x="10333443" y="2002183"/>
                  <a:pt x="10333958" y="2005717"/>
                  <a:pt x="10336387" y="2007557"/>
                </a:cubicBezTo>
                <a:cubicBezTo>
                  <a:pt x="10337418" y="2008367"/>
                  <a:pt x="10338596" y="2008735"/>
                  <a:pt x="10339848" y="2008735"/>
                </a:cubicBezTo>
                <a:cubicBezTo>
                  <a:pt x="10341467" y="2008735"/>
                  <a:pt x="10343087" y="2007926"/>
                  <a:pt x="10344191" y="2006527"/>
                </a:cubicBezTo>
                <a:close/>
                <a:moveTo>
                  <a:pt x="10295305" y="2076616"/>
                </a:moveTo>
                <a:lnTo>
                  <a:pt x="10344339" y="2006379"/>
                </a:lnTo>
                <a:cubicBezTo>
                  <a:pt x="10346106" y="2003876"/>
                  <a:pt x="10345516" y="2000416"/>
                  <a:pt x="10342939" y="1998649"/>
                </a:cubicBezTo>
                <a:cubicBezTo>
                  <a:pt x="10340436" y="1996956"/>
                  <a:pt x="10336976" y="1997471"/>
                  <a:pt x="10335209" y="2000048"/>
                </a:cubicBezTo>
                <a:lnTo>
                  <a:pt x="10286176" y="2070284"/>
                </a:lnTo>
                <a:cubicBezTo>
                  <a:pt x="10284409" y="2072788"/>
                  <a:pt x="10284998" y="2076248"/>
                  <a:pt x="10287575" y="2078015"/>
                </a:cubicBezTo>
                <a:cubicBezTo>
                  <a:pt x="10288532" y="2078677"/>
                  <a:pt x="10289710" y="2079046"/>
                  <a:pt x="10290814" y="2079046"/>
                </a:cubicBezTo>
                <a:cubicBezTo>
                  <a:pt x="10292508" y="2078972"/>
                  <a:pt x="10294201" y="2078162"/>
                  <a:pt x="10295305" y="2076616"/>
                </a:cubicBezTo>
                <a:close/>
                <a:moveTo>
                  <a:pt x="10236112" y="2180793"/>
                </a:moveTo>
                <a:lnTo>
                  <a:pt x="10295600" y="2076174"/>
                </a:lnTo>
                <a:cubicBezTo>
                  <a:pt x="10297146" y="2073524"/>
                  <a:pt x="10296189" y="2070064"/>
                  <a:pt x="10293538" y="2068591"/>
                </a:cubicBezTo>
                <a:cubicBezTo>
                  <a:pt x="10290888" y="2067045"/>
                  <a:pt x="10287502" y="2068002"/>
                  <a:pt x="10285955" y="2070652"/>
                </a:cubicBezTo>
                <a:lnTo>
                  <a:pt x="10226468" y="2175271"/>
                </a:lnTo>
                <a:cubicBezTo>
                  <a:pt x="10224922" y="2177922"/>
                  <a:pt x="10225878" y="2181382"/>
                  <a:pt x="10228529" y="2182854"/>
                </a:cubicBezTo>
                <a:cubicBezTo>
                  <a:pt x="10229413" y="2183370"/>
                  <a:pt x="10230370" y="2183590"/>
                  <a:pt x="10231327" y="2183590"/>
                </a:cubicBezTo>
                <a:cubicBezTo>
                  <a:pt x="10233241" y="2183590"/>
                  <a:pt x="10235081" y="2182560"/>
                  <a:pt x="10236112" y="2180793"/>
                </a:cubicBezTo>
                <a:close/>
                <a:moveTo>
                  <a:pt x="10163888" y="2336727"/>
                </a:moveTo>
                <a:lnTo>
                  <a:pt x="10236333" y="2180351"/>
                </a:lnTo>
                <a:cubicBezTo>
                  <a:pt x="10237659" y="2177553"/>
                  <a:pt x="10236407" y="2174240"/>
                  <a:pt x="10233609" y="2172915"/>
                </a:cubicBezTo>
                <a:cubicBezTo>
                  <a:pt x="10230811" y="2171664"/>
                  <a:pt x="10227499" y="2172842"/>
                  <a:pt x="10226173" y="2175639"/>
                </a:cubicBezTo>
                <a:lnTo>
                  <a:pt x="10153728" y="2332015"/>
                </a:lnTo>
                <a:cubicBezTo>
                  <a:pt x="10152402" y="2334813"/>
                  <a:pt x="10153654" y="2338125"/>
                  <a:pt x="10156452" y="2339451"/>
                </a:cubicBezTo>
                <a:cubicBezTo>
                  <a:pt x="10157262" y="2339819"/>
                  <a:pt x="10157998" y="2339966"/>
                  <a:pt x="10158808" y="2339966"/>
                </a:cubicBezTo>
                <a:cubicBezTo>
                  <a:pt x="10160943" y="2339966"/>
                  <a:pt x="10162931" y="2338788"/>
                  <a:pt x="10163888" y="2336727"/>
                </a:cubicBezTo>
                <a:close/>
                <a:moveTo>
                  <a:pt x="10083565" y="2522993"/>
                </a:moveTo>
                <a:lnTo>
                  <a:pt x="10163888" y="2336579"/>
                </a:lnTo>
                <a:cubicBezTo>
                  <a:pt x="10165066" y="2333782"/>
                  <a:pt x="10163814" y="2330469"/>
                  <a:pt x="10160943" y="2329217"/>
                </a:cubicBezTo>
                <a:cubicBezTo>
                  <a:pt x="10158145" y="2328039"/>
                  <a:pt x="10154833" y="2329291"/>
                  <a:pt x="10153581" y="2332162"/>
                </a:cubicBezTo>
                <a:lnTo>
                  <a:pt x="10073258" y="2518576"/>
                </a:lnTo>
                <a:cubicBezTo>
                  <a:pt x="10072080" y="2521374"/>
                  <a:pt x="10073331" y="2524687"/>
                  <a:pt x="10076203" y="2525938"/>
                </a:cubicBezTo>
                <a:cubicBezTo>
                  <a:pt x="10076939" y="2526233"/>
                  <a:pt x="10077676" y="2526380"/>
                  <a:pt x="10078485" y="2526380"/>
                </a:cubicBezTo>
                <a:cubicBezTo>
                  <a:pt x="10080694" y="2526380"/>
                  <a:pt x="10082682" y="2525129"/>
                  <a:pt x="10083565" y="2522993"/>
                </a:cubicBezTo>
                <a:close/>
                <a:moveTo>
                  <a:pt x="10000298" y="2718389"/>
                </a:moveTo>
                <a:lnTo>
                  <a:pt x="10083565" y="2523067"/>
                </a:lnTo>
                <a:cubicBezTo>
                  <a:pt x="10084743" y="2520269"/>
                  <a:pt x="10083418" y="2516956"/>
                  <a:pt x="10080620" y="2515778"/>
                </a:cubicBezTo>
                <a:cubicBezTo>
                  <a:pt x="10077822" y="2514600"/>
                  <a:pt x="10074509" y="2515852"/>
                  <a:pt x="10073331" y="2518723"/>
                </a:cubicBezTo>
                <a:lnTo>
                  <a:pt x="9990064" y="2714119"/>
                </a:lnTo>
                <a:cubicBezTo>
                  <a:pt x="9988886" y="2716917"/>
                  <a:pt x="9990211" y="2720230"/>
                  <a:pt x="9993009" y="2721408"/>
                </a:cubicBezTo>
                <a:cubicBezTo>
                  <a:pt x="9993745" y="2721702"/>
                  <a:pt x="9994481" y="2721850"/>
                  <a:pt x="9995217" y="2721850"/>
                </a:cubicBezTo>
                <a:cubicBezTo>
                  <a:pt x="9997353" y="2721702"/>
                  <a:pt x="9999414" y="2720451"/>
                  <a:pt x="10000298" y="2718389"/>
                </a:cubicBezTo>
                <a:close/>
                <a:moveTo>
                  <a:pt x="9918796" y="2906791"/>
                </a:moveTo>
                <a:lnTo>
                  <a:pt x="10000298" y="2718389"/>
                </a:lnTo>
                <a:cubicBezTo>
                  <a:pt x="10001549" y="2715592"/>
                  <a:pt x="10000224" y="2712279"/>
                  <a:pt x="9997426" y="2711027"/>
                </a:cubicBezTo>
                <a:cubicBezTo>
                  <a:pt x="9994555" y="2709775"/>
                  <a:pt x="9991315" y="2711101"/>
                  <a:pt x="9990064" y="2713898"/>
                </a:cubicBezTo>
                <a:lnTo>
                  <a:pt x="9908563" y="2902300"/>
                </a:lnTo>
                <a:cubicBezTo>
                  <a:pt x="9907311" y="2905098"/>
                  <a:pt x="9908636" y="2908411"/>
                  <a:pt x="9911434" y="2909662"/>
                </a:cubicBezTo>
                <a:cubicBezTo>
                  <a:pt x="9912170" y="2909957"/>
                  <a:pt x="9912907" y="2910104"/>
                  <a:pt x="9913717" y="2910104"/>
                </a:cubicBezTo>
                <a:cubicBezTo>
                  <a:pt x="9915925" y="2910104"/>
                  <a:pt x="9917913" y="2908853"/>
                  <a:pt x="9918796" y="2906791"/>
                </a:cubicBezTo>
                <a:close/>
                <a:moveTo>
                  <a:pt x="9843701" y="3073180"/>
                </a:moveTo>
                <a:lnTo>
                  <a:pt x="9918796" y="2906938"/>
                </a:lnTo>
                <a:cubicBezTo>
                  <a:pt x="9920048" y="2904141"/>
                  <a:pt x="9918796" y="2900828"/>
                  <a:pt x="9915999" y="2899576"/>
                </a:cubicBezTo>
                <a:cubicBezTo>
                  <a:pt x="9913201" y="2898325"/>
                  <a:pt x="9909888" y="2899576"/>
                  <a:pt x="9908636" y="2902374"/>
                </a:cubicBezTo>
                <a:lnTo>
                  <a:pt x="9833541" y="3068615"/>
                </a:lnTo>
                <a:cubicBezTo>
                  <a:pt x="9832289" y="3071413"/>
                  <a:pt x="9833541" y="3074726"/>
                  <a:pt x="9836339" y="3075977"/>
                </a:cubicBezTo>
                <a:cubicBezTo>
                  <a:pt x="9837075" y="3076345"/>
                  <a:pt x="9837884" y="3076493"/>
                  <a:pt x="9838694" y="3076493"/>
                </a:cubicBezTo>
                <a:cubicBezTo>
                  <a:pt x="9840830" y="3076419"/>
                  <a:pt x="9842818" y="3075167"/>
                  <a:pt x="9843701" y="3073180"/>
                </a:cubicBezTo>
                <a:close/>
                <a:moveTo>
                  <a:pt x="9773317" y="3218217"/>
                </a:moveTo>
                <a:lnTo>
                  <a:pt x="9843627" y="3073253"/>
                </a:lnTo>
                <a:cubicBezTo>
                  <a:pt x="9844952" y="3070455"/>
                  <a:pt x="9843848" y="3067142"/>
                  <a:pt x="9841051" y="3065817"/>
                </a:cubicBezTo>
                <a:cubicBezTo>
                  <a:pt x="9838327" y="3064492"/>
                  <a:pt x="9834939" y="3065596"/>
                  <a:pt x="9833615" y="3068394"/>
                </a:cubicBezTo>
                <a:lnTo>
                  <a:pt x="9763304" y="3213358"/>
                </a:lnTo>
                <a:cubicBezTo>
                  <a:pt x="9761979" y="3216156"/>
                  <a:pt x="9763083" y="3219469"/>
                  <a:pt x="9765881" y="3220794"/>
                </a:cubicBezTo>
                <a:cubicBezTo>
                  <a:pt x="9766690" y="3221162"/>
                  <a:pt x="9767501" y="3221383"/>
                  <a:pt x="9768385" y="3221383"/>
                </a:cubicBezTo>
                <a:cubicBezTo>
                  <a:pt x="9770445" y="3221383"/>
                  <a:pt x="9772360" y="3220205"/>
                  <a:pt x="9773317" y="3218217"/>
                </a:cubicBezTo>
                <a:close/>
                <a:moveTo>
                  <a:pt x="9706099" y="3342640"/>
                </a:moveTo>
                <a:lnTo>
                  <a:pt x="9773243" y="3218438"/>
                </a:lnTo>
                <a:cubicBezTo>
                  <a:pt x="9774716" y="3215714"/>
                  <a:pt x="9773685" y="3212327"/>
                  <a:pt x="9770961" y="3210855"/>
                </a:cubicBezTo>
                <a:cubicBezTo>
                  <a:pt x="9768237" y="3209383"/>
                  <a:pt x="9764850" y="3210413"/>
                  <a:pt x="9763378" y="3213137"/>
                </a:cubicBezTo>
                <a:lnTo>
                  <a:pt x="9696233" y="3337339"/>
                </a:lnTo>
                <a:cubicBezTo>
                  <a:pt x="9694761" y="3340064"/>
                  <a:pt x="9695791" y="3343450"/>
                  <a:pt x="9698516" y="3344923"/>
                </a:cubicBezTo>
                <a:cubicBezTo>
                  <a:pt x="9699400" y="3345365"/>
                  <a:pt x="9700283" y="3345585"/>
                  <a:pt x="9701240" y="3345585"/>
                </a:cubicBezTo>
                <a:cubicBezTo>
                  <a:pt x="9703227" y="3345512"/>
                  <a:pt x="9705068" y="3344481"/>
                  <a:pt x="9706099" y="3342640"/>
                </a:cubicBezTo>
                <a:close/>
                <a:moveTo>
                  <a:pt x="9640501" y="3446891"/>
                </a:moveTo>
                <a:lnTo>
                  <a:pt x="9705879" y="3342935"/>
                </a:lnTo>
                <a:cubicBezTo>
                  <a:pt x="9707498" y="3340358"/>
                  <a:pt x="9706762" y="3336898"/>
                  <a:pt x="9704111" y="3335278"/>
                </a:cubicBezTo>
                <a:cubicBezTo>
                  <a:pt x="9701460" y="3333658"/>
                  <a:pt x="9698074" y="3334395"/>
                  <a:pt x="9696455" y="3337045"/>
                </a:cubicBezTo>
                <a:lnTo>
                  <a:pt x="9631077" y="3441001"/>
                </a:lnTo>
                <a:cubicBezTo>
                  <a:pt x="9629458" y="3443578"/>
                  <a:pt x="9630194" y="3447038"/>
                  <a:pt x="9632844" y="3448658"/>
                </a:cubicBezTo>
                <a:cubicBezTo>
                  <a:pt x="9633801" y="3449247"/>
                  <a:pt x="9634832" y="3449541"/>
                  <a:pt x="9635863" y="3449541"/>
                </a:cubicBezTo>
                <a:cubicBezTo>
                  <a:pt x="9637703" y="3449541"/>
                  <a:pt x="9639470" y="3448584"/>
                  <a:pt x="9640501" y="3446891"/>
                </a:cubicBezTo>
                <a:close/>
                <a:moveTo>
                  <a:pt x="9575124" y="3531557"/>
                </a:moveTo>
                <a:lnTo>
                  <a:pt x="9640206" y="3447333"/>
                </a:lnTo>
                <a:cubicBezTo>
                  <a:pt x="9642047" y="3444903"/>
                  <a:pt x="9641605" y="3441369"/>
                  <a:pt x="9639176" y="3439528"/>
                </a:cubicBezTo>
                <a:cubicBezTo>
                  <a:pt x="9636746" y="3437688"/>
                  <a:pt x="9633212" y="3438056"/>
                  <a:pt x="9631371" y="3440559"/>
                </a:cubicBezTo>
                <a:lnTo>
                  <a:pt x="9566288" y="3524784"/>
                </a:lnTo>
                <a:cubicBezTo>
                  <a:pt x="9564374" y="3527214"/>
                  <a:pt x="9564890" y="3530748"/>
                  <a:pt x="9567319" y="3532588"/>
                </a:cubicBezTo>
                <a:cubicBezTo>
                  <a:pt x="9568350" y="3533398"/>
                  <a:pt x="9569528" y="3533766"/>
                  <a:pt x="9570779" y="3533766"/>
                </a:cubicBezTo>
                <a:cubicBezTo>
                  <a:pt x="9572472" y="3533766"/>
                  <a:pt x="9574093" y="3533030"/>
                  <a:pt x="9575124" y="3531557"/>
                </a:cubicBezTo>
                <a:close/>
                <a:moveTo>
                  <a:pt x="9509304" y="3599806"/>
                </a:moveTo>
                <a:lnTo>
                  <a:pt x="9574755" y="3531999"/>
                </a:lnTo>
                <a:cubicBezTo>
                  <a:pt x="9576891" y="3529791"/>
                  <a:pt x="9576817" y="3526257"/>
                  <a:pt x="9574608" y="3524122"/>
                </a:cubicBezTo>
                <a:cubicBezTo>
                  <a:pt x="9572400" y="3521987"/>
                  <a:pt x="9568865" y="3522060"/>
                  <a:pt x="9566731" y="3524269"/>
                </a:cubicBezTo>
                <a:lnTo>
                  <a:pt x="9501279" y="3592076"/>
                </a:lnTo>
                <a:cubicBezTo>
                  <a:pt x="9499144" y="3594285"/>
                  <a:pt x="9499218" y="3597818"/>
                  <a:pt x="9501427" y="3599953"/>
                </a:cubicBezTo>
                <a:cubicBezTo>
                  <a:pt x="9502530" y="3600984"/>
                  <a:pt x="9503930" y="3601500"/>
                  <a:pt x="9505328" y="3601500"/>
                </a:cubicBezTo>
                <a:cubicBezTo>
                  <a:pt x="9506801" y="3601500"/>
                  <a:pt x="9508200" y="3600984"/>
                  <a:pt x="9509304" y="3599806"/>
                </a:cubicBezTo>
                <a:close/>
                <a:moveTo>
                  <a:pt x="9442307" y="3654876"/>
                </a:moveTo>
                <a:lnTo>
                  <a:pt x="9508863" y="3600248"/>
                </a:lnTo>
                <a:cubicBezTo>
                  <a:pt x="9511218" y="3598260"/>
                  <a:pt x="9511587" y="3594800"/>
                  <a:pt x="9509599" y="3592370"/>
                </a:cubicBezTo>
                <a:cubicBezTo>
                  <a:pt x="9507611" y="3590014"/>
                  <a:pt x="9504151" y="3589646"/>
                  <a:pt x="9501721" y="3591634"/>
                </a:cubicBezTo>
                <a:lnTo>
                  <a:pt x="9435166" y="3646263"/>
                </a:lnTo>
                <a:cubicBezTo>
                  <a:pt x="9432810" y="3648250"/>
                  <a:pt x="9432442" y="3651711"/>
                  <a:pt x="9434429" y="3654140"/>
                </a:cubicBezTo>
                <a:cubicBezTo>
                  <a:pt x="9435534" y="3655465"/>
                  <a:pt x="9437154" y="3656201"/>
                  <a:pt x="9438773" y="3656201"/>
                </a:cubicBezTo>
                <a:cubicBezTo>
                  <a:pt x="9440024" y="3656128"/>
                  <a:pt x="9441276" y="3655760"/>
                  <a:pt x="9442307" y="3654876"/>
                </a:cubicBezTo>
                <a:close/>
                <a:moveTo>
                  <a:pt x="8791846" y="1555584"/>
                </a:moveTo>
                <a:lnTo>
                  <a:pt x="8799135" y="1505815"/>
                </a:lnTo>
                <a:cubicBezTo>
                  <a:pt x="8799576" y="1502797"/>
                  <a:pt x="8797442" y="1499925"/>
                  <a:pt x="8794423" y="1499484"/>
                </a:cubicBezTo>
                <a:cubicBezTo>
                  <a:pt x="8791331" y="1499042"/>
                  <a:pt x="8788533" y="1501177"/>
                  <a:pt x="8788092" y="1504196"/>
                </a:cubicBezTo>
                <a:lnTo>
                  <a:pt x="8780803" y="1553965"/>
                </a:lnTo>
                <a:cubicBezTo>
                  <a:pt x="8780361" y="1556983"/>
                  <a:pt x="8782496" y="1559855"/>
                  <a:pt x="8785515" y="1560296"/>
                </a:cubicBezTo>
                <a:cubicBezTo>
                  <a:pt x="8785809" y="1560370"/>
                  <a:pt x="8786104" y="1560370"/>
                  <a:pt x="8786398" y="1560370"/>
                </a:cubicBezTo>
                <a:cubicBezTo>
                  <a:pt x="8789122" y="1560296"/>
                  <a:pt x="8791478" y="1558309"/>
                  <a:pt x="8791846" y="1555584"/>
                </a:cubicBezTo>
                <a:close/>
                <a:moveTo>
                  <a:pt x="8792804" y="1622655"/>
                </a:moveTo>
                <a:cubicBezTo>
                  <a:pt x="8795895" y="1622361"/>
                  <a:pt x="8798104" y="1619637"/>
                  <a:pt x="8797810" y="1616545"/>
                </a:cubicBezTo>
                <a:lnTo>
                  <a:pt x="8791920" y="1554186"/>
                </a:lnTo>
                <a:cubicBezTo>
                  <a:pt x="8791625" y="1551093"/>
                  <a:pt x="8789049" y="1548958"/>
                  <a:pt x="8785809" y="1549179"/>
                </a:cubicBezTo>
                <a:cubicBezTo>
                  <a:pt x="8782717" y="1549474"/>
                  <a:pt x="8780508" y="1552198"/>
                  <a:pt x="8780803" y="1555290"/>
                </a:cubicBezTo>
                <a:lnTo>
                  <a:pt x="8786692" y="1617649"/>
                </a:lnTo>
                <a:cubicBezTo>
                  <a:pt x="8786987" y="1620520"/>
                  <a:pt x="8789416" y="1622729"/>
                  <a:pt x="8792288" y="1622655"/>
                </a:cubicBezTo>
                <a:cubicBezTo>
                  <a:pt x="8792435" y="1622729"/>
                  <a:pt x="8792583" y="1622729"/>
                  <a:pt x="8792804" y="1622655"/>
                </a:cubicBezTo>
                <a:close/>
                <a:moveTo>
                  <a:pt x="8808779" y="1692671"/>
                </a:moveTo>
                <a:cubicBezTo>
                  <a:pt x="8811798" y="1692008"/>
                  <a:pt x="8813712" y="1689063"/>
                  <a:pt x="8813050" y="1686045"/>
                </a:cubicBezTo>
                <a:lnTo>
                  <a:pt x="8797662" y="1615956"/>
                </a:lnTo>
                <a:cubicBezTo>
                  <a:pt x="8797000" y="1612937"/>
                  <a:pt x="8793981" y="1611096"/>
                  <a:pt x="8791037" y="1611685"/>
                </a:cubicBezTo>
                <a:cubicBezTo>
                  <a:pt x="8788018" y="1612348"/>
                  <a:pt x="8786104" y="1615293"/>
                  <a:pt x="8786766" y="1618311"/>
                </a:cubicBezTo>
                <a:lnTo>
                  <a:pt x="8802154" y="1688401"/>
                </a:lnTo>
                <a:cubicBezTo>
                  <a:pt x="8802743" y="1691051"/>
                  <a:pt x="8805024" y="1692818"/>
                  <a:pt x="8807602" y="1692745"/>
                </a:cubicBezTo>
                <a:cubicBezTo>
                  <a:pt x="8808043" y="1692818"/>
                  <a:pt x="8808412" y="1692745"/>
                  <a:pt x="8808779" y="1692671"/>
                </a:cubicBezTo>
                <a:close/>
                <a:moveTo>
                  <a:pt x="8830056" y="1765411"/>
                </a:moveTo>
                <a:cubicBezTo>
                  <a:pt x="8833002" y="1764527"/>
                  <a:pt x="8834695" y="1761435"/>
                  <a:pt x="8833885" y="1758490"/>
                </a:cubicBezTo>
                <a:lnTo>
                  <a:pt x="8812976" y="1685677"/>
                </a:lnTo>
                <a:cubicBezTo>
                  <a:pt x="8812093" y="1682732"/>
                  <a:pt x="8809000" y="1680965"/>
                  <a:pt x="8806055" y="1681848"/>
                </a:cubicBezTo>
                <a:cubicBezTo>
                  <a:pt x="8803110" y="1682732"/>
                  <a:pt x="8801417" y="1685824"/>
                  <a:pt x="8802227" y="1688769"/>
                </a:cubicBezTo>
                <a:lnTo>
                  <a:pt x="8823136" y="1761582"/>
                </a:lnTo>
                <a:cubicBezTo>
                  <a:pt x="8823872" y="1764012"/>
                  <a:pt x="8826081" y="1765632"/>
                  <a:pt x="8828511" y="1765632"/>
                </a:cubicBezTo>
                <a:cubicBezTo>
                  <a:pt x="8829099" y="1765632"/>
                  <a:pt x="8829615" y="1765558"/>
                  <a:pt x="8830056" y="1765411"/>
                </a:cubicBezTo>
                <a:close/>
                <a:moveTo>
                  <a:pt x="8854867" y="1838003"/>
                </a:moveTo>
                <a:cubicBezTo>
                  <a:pt x="8857813" y="1837046"/>
                  <a:pt x="8859358" y="1833880"/>
                  <a:pt x="8858401" y="1830935"/>
                </a:cubicBezTo>
                <a:lnTo>
                  <a:pt x="8833885" y="1758269"/>
                </a:lnTo>
                <a:cubicBezTo>
                  <a:pt x="8832928" y="1755324"/>
                  <a:pt x="8829763" y="1753705"/>
                  <a:pt x="8826818" y="1754735"/>
                </a:cubicBezTo>
                <a:cubicBezTo>
                  <a:pt x="8823872" y="1755692"/>
                  <a:pt x="8822327" y="1758858"/>
                  <a:pt x="8823284" y="1761803"/>
                </a:cubicBezTo>
                <a:lnTo>
                  <a:pt x="8847800" y="1834469"/>
                </a:lnTo>
                <a:cubicBezTo>
                  <a:pt x="8848610" y="1836825"/>
                  <a:pt x="8850745" y="1838298"/>
                  <a:pt x="8853101" y="1838298"/>
                </a:cubicBezTo>
                <a:cubicBezTo>
                  <a:pt x="8853690" y="1838298"/>
                  <a:pt x="8854279" y="1838224"/>
                  <a:pt x="8854867" y="1838003"/>
                </a:cubicBezTo>
                <a:close/>
                <a:moveTo>
                  <a:pt x="8881225" y="1907356"/>
                </a:moveTo>
                <a:cubicBezTo>
                  <a:pt x="8884096" y="1906252"/>
                  <a:pt x="8885569" y="1903086"/>
                  <a:pt x="8884464" y="1900215"/>
                </a:cubicBezTo>
                <a:lnTo>
                  <a:pt x="8858328" y="1830788"/>
                </a:lnTo>
                <a:cubicBezTo>
                  <a:pt x="8857224" y="1827917"/>
                  <a:pt x="8853984" y="1826444"/>
                  <a:pt x="8851186" y="1827549"/>
                </a:cubicBezTo>
                <a:cubicBezTo>
                  <a:pt x="8848315" y="1828653"/>
                  <a:pt x="8846843" y="1831819"/>
                  <a:pt x="8847947" y="1834690"/>
                </a:cubicBezTo>
                <a:lnTo>
                  <a:pt x="8874083" y="1904117"/>
                </a:lnTo>
                <a:cubicBezTo>
                  <a:pt x="8874893" y="1906399"/>
                  <a:pt x="8877102" y="1907724"/>
                  <a:pt x="8879311" y="1907724"/>
                </a:cubicBezTo>
                <a:cubicBezTo>
                  <a:pt x="8879973" y="1907724"/>
                  <a:pt x="8880562" y="1907651"/>
                  <a:pt x="8881225" y="1907356"/>
                </a:cubicBezTo>
                <a:close/>
                <a:moveTo>
                  <a:pt x="8907067" y="1970599"/>
                </a:moveTo>
                <a:cubicBezTo>
                  <a:pt x="8909937" y="1969421"/>
                  <a:pt x="8911263" y="1966181"/>
                  <a:pt x="8910159" y="1963310"/>
                </a:cubicBezTo>
                <a:lnTo>
                  <a:pt x="8884390" y="1900067"/>
                </a:lnTo>
                <a:cubicBezTo>
                  <a:pt x="8883212" y="1897196"/>
                  <a:pt x="8879973" y="1895871"/>
                  <a:pt x="8877102" y="1896975"/>
                </a:cubicBezTo>
                <a:cubicBezTo>
                  <a:pt x="8874230" y="1898153"/>
                  <a:pt x="8872906" y="1901393"/>
                  <a:pt x="8874009" y="1904264"/>
                </a:cubicBezTo>
                <a:lnTo>
                  <a:pt x="8899777" y="1967506"/>
                </a:lnTo>
                <a:cubicBezTo>
                  <a:pt x="8900661" y="1969715"/>
                  <a:pt x="8902796" y="1970967"/>
                  <a:pt x="8905005" y="1970967"/>
                </a:cubicBezTo>
                <a:cubicBezTo>
                  <a:pt x="8905741" y="1971040"/>
                  <a:pt x="8906404" y="1970893"/>
                  <a:pt x="8907067" y="1970599"/>
                </a:cubicBezTo>
                <a:close/>
                <a:moveTo>
                  <a:pt x="8930479" y="2024638"/>
                </a:moveTo>
                <a:cubicBezTo>
                  <a:pt x="8933276" y="2023386"/>
                  <a:pt x="8934602" y="2020147"/>
                  <a:pt x="8933424" y="2017276"/>
                </a:cubicBezTo>
                <a:lnTo>
                  <a:pt x="8910159" y="1963163"/>
                </a:lnTo>
                <a:cubicBezTo>
                  <a:pt x="8908908" y="1960291"/>
                  <a:pt x="8905668" y="1959040"/>
                  <a:pt x="8902870" y="1960218"/>
                </a:cubicBezTo>
                <a:cubicBezTo>
                  <a:pt x="8900072" y="1961469"/>
                  <a:pt x="8898748" y="1964709"/>
                  <a:pt x="8899925" y="1967506"/>
                </a:cubicBezTo>
                <a:lnTo>
                  <a:pt x="8923190" y="2021619"/>
                </a:lnTo>
                <a:cubicBezTo>
                  <a:pt x="8924073" y="2023754"/>
                  <a:pt x="8926209" y="2025006"/>
                  <a:pt x="8928343" y="2025006"/>
                </a:cubicBezTo>
                <a:cubicBezTo>
                  <a:pt x="8929007" y="2025080"/>
                  <a:pt x="8929743" y="2024932"/>
                  <a:pt x="8930479" y="2024638"/>
                </a:cubicBezTo>
                <a:close/>
                <a:moveTo>
                  <a:pt x="8956247" y="2071389"/>
                </a:moveTo>
                <a:cubicBezTo>
                  <a:pt x="8958971" y="2069916"/>
                  <a:pt x="8960002" y="2066530"/>
                  <a:pt x="8958529" y="2063806"/>
                </a:cubicBezTo>
                <a:lnTo>
                  <a:pt x="8933203" y="2016834"/>
                </a:lnTo>
                <a:cubicBezTo>
                  <a:pt x="8931731" y="2014110"/>
                  <a:pt x="8928343" y="2013079"/>
                  <a:pt x="8925619" y="2014552"/>
                </a:cubicBezTo>
                <a:cubicBezTo>
                  <a:pt x="8922895" y="2016024"/>
                  <a:pt x="8921864" y="2019411"/>
                  <a:pt x="8923337" y="2022135"/>
                </a:cubicBezTo>
                <a:lnTo>
                  <a:pt x="8948663" y="2069106"/>
                </a:lnTo>
                <a:cubicBezTo>
                  <a:pt x="8949694" y="2070947"/>
                  <a:pt x="8951608" y="2072051"/>
                  <a:pt x="8953596" y="2072051"/>
                </a:cubicBezTo>
                <a:cubicBezTo>
                  <a:pt x="8954554" y="2072051"/>
                  <a:pt x="8955437" y="2071830"/>
                  <a:pt x="8956247" y="2071389"/>
                </a:cubicBezTo>
                <a:close/>
                <a:moveTo>
                  <a:pt x="8989082" y="2112839"/>
                </a:moveTo>
                <a:cubicBezTo>
                  <a:pt x="8991513" y="2110998"/>
                  <a:pt x="8992028" y="2107464"/>
                  <a:pt x="8990113" y="2105035"/>
                </a:cubicBezTo>
                <a:lnTo>
                  <a:pt x="8958087" y="2063143"/>
                </a:lnTo>
                <a:cubicBezTo>
                  <a:pt x="8956173" y="2060640"/>
                  <a:pt x="8952713" y="2060272"/>
                  <a:pt x="8950284" y="2062112"/>
                </a:cubicBezTo>
                <a:cubicBezTo>
                  <a:pt x="8947854" y="2063953"/>
                  <a:pt x="8947339" y="2067487"/>
                  <a:pt x="8949253" y="2069916"/>
                </a:cubicBezTo>
                <a:lnTo>
                  <a:pt x="8981279" y="2111808"/>
                </a:lnTo>
                <a:cubicBezTo>
                  <a:pt x="8982383" y="2113280"/>
                  <a:pt x="8984077" y="2114017"/>
                  <a:pt x="8985770" y="2114017"/>
                </a:cubicBezTo>
                <a:cubicBezTo>
                  <a:pt x="8986874" y="2113943"/>
                  <a:pt x="8988052" y="2113575"/>
                  <a:pt x="8989082" y="2112839"/>
                </a:cubicBezTo>
                <a:close/>
                <a:moveTo>
                  <a:pt x="9040987" y="2148178"/>
                </a:moveTo>
                <a:cubicBezTo>
                  <a:pt x="9042754" y="2145675"/>
                  <a:pt x="9042239" y="2142214"/>
                  <a:pt x="9039735" y="2140374"/>
                </a:cubicBezTo>
                <a:lnTo>
                  <a:pt x="8988936" y="2103857"/>
                </a:lnTo>
                <a:cubicBezTo>
                  <a:pt x="8986432" y="2102090"/>
                  <a:pt x="8982972" y="2102605"/>
                  <a:pt x="8981131" y="2105108"/>
                </a:cubicBezTo>
                <a:cubicBezTo>
                  <a:pt x="8979365" y="2107611"/>
                  <a:pt x="8979880" y="2111072"/>
                  <a:pt x="8982383" y="2112912"/>
                </a:cubicBezTo>
                <a:lnTo>
                  <a:pt x="9033183" y="2149429"/>
                </a:lnTo>
                <a:cubicBezTo>
                  <a:pt x="9034213" y="2150165"/>
                  <a:pt x="9035318" y="2150460"/>
                  <a:pt x="9036496" y="2150460"/>
                </a:cubicBezTo>
                <a:cubicBezTo>
                  <a:pt x="9038263" y="2150460"/>
                  <a:pt x="9039956" y="2149650"/>
                  <a:pt x="9040987" y="2148178"/>
                </a:cubicBezTo>
                <a:close/>
                <a:moveTo>
                  <a:pt x="8713659" y="2636373"/>
                </a:moveTo>
                <a:lnTo>
                  <a:pt x="8762691" y="2627170"/>
                </a:lnTo>
                <a:cubicBezTo>
                  <a:pt x="8765710" y="2626581"/>
                  <a:pt x="8767698" y="2623710"/>
                  <a:pt x="8767109" y="2620691"/>
                </a:cubicBezTo>
                <a:cubicBezTo>
                  <a:pt x="8766520" y="2617673"/>
                  <a:pt x="8763575" y="2615759"/>
                  <a:pt x="8760630" y="2616274"/>
                </a:cubicBezTo>
                <a:lnTo>
                  <a:pt x="8711597" y="2625477"/>
                </a:lnTo>
                <a:cubicBezTo>
                  <a:pt x="8708578" y="2626066"/>
                  <a:pt x="8706590" y="2628937"/>
                  <a:pt x="8707180" y="2631956"/>
                </a:cubicBezTo>
                <a:cubicBezTo>
                  <a:pt x="8707695" y="2634680"/>
                  <a:pt x="8710051" y="2636520"/>
                  <a:pt x="8712702" y="2636520"/>
                </a:cubicBezTo>
                <a:cubicBezTo>
                  <a:pt x="8712995" y="2636447"/>
                  <a:pt x="8713290" y="2636447"/>
                  <a:pt x="8713659" y="2636373"/>
                </a:cubicBezTo>
                <a:close/>
                <a:moveTo>
                  <a:pt x="8651668" y="2653085"/>
                </a:moveTo>
                <a:lnTo>
                  <a:pt x="8714100" y="2636299"/>
                </a:lnTo>
                <a:cubicBezTo>
                  <a:pt x="8717045" y="2635490"/>
                  <a:pt x="8718812" y="2632471"/>
                  <a:pt x="8718002" y="2629452"/>
                </a:cubicBezTo>
                <a:cubicBezTo>
                  <a:pt x="8717192" y="2626508"/>
                  <a:pt x="8714174" y="2624667"/>
                  <a:pt x="8711155" y="2625550"/>
                </a:cubicBezTo>
                <a:lnTo>
                  <a:pt x="8648723" y="2642337"/>
                </a:lnTo>
                <a:cubicBezTo>
                  <a:pt x="8645777" y="2643147"/>
                  <a:pt x="8644011" y="2646165"/>
                  <a:pt x="8644820" y="2649183"/>
                </a:cubicBezTo>
                <a:cubicBezTo>
                  <a:pt x="8645484" y="2651687"/>
                  <a:pt x="8647765" y="2653307"/>
                  <a:pt x="8650269" y="2653307"/>
                </a:cubicBezTo>
                <a:cubicBezTo>
                  <a:pt x="8650711" y="2653233"/>
                  <a:pt x="8651153" y="2653233"/>
                  <a:pt x="8651668" y="2653085"/>
                </a:cubicBezTo>
                <a:close/>
                <a:moveTo>
                  <a:pt x="8577823" y="2680032"/>
                </a:moveTo>
                <a:lnTo>
                  <a:pt x="8652110" y="2652865"/>
                </a:lnTo>
                <a:cubicBezTo>
                  <a:pt x="8654980" y="2651834"/>
                  <a:pt x="8656453" y="2648595"/>
                  <a:pt x="8655423" y="2645723"/>
                </a:cubicBezTo>
                <a:cubicBezTo>
                  <a:pt x="8654392" y="2642852"/>
                  <a:pt x="8651226" y="2641379"/>
                  <a:pt x="8648281" y="2642410"/>
                </a:cubicBezTo>
                <a:lnTo>
                  <a:pt x="8573995" y="2669577"/>
                </a:lnTo>
                <a:cubicBezTo>
                  <a:pt x="8571124" y="2670608"/>
                  <a:pt x="8569651" y="2673847"/>
                  <a:pt x="8570682" y="2676719"/>
                </a:cubicBezTo>
                <a:cubicBezTo>
                  <a:pt x="8571492" y="2679001"/>
                  <a:pt x="8573701" y="2680400"/>
                  <a:pt x="8575983" y="2680400"/>
                </a:cubicBezTo>
                <a:cubicBezTo>
                  <a:pt x="8576572" y="2680400"/>
                  <a:pt x="8577235" y="2680252"/>
                  <a:pt x="8577823" y="2680032"/>
                </a:cubicBezTo>
                <a:close/>
                <a:moveTo>
                  <a:pt x="8463707" y="2727371"/>
                </a:moveTo>
                <a:lnTo>
                  <a:pt x="8578118" y="2679958"/>
                </a:lnTo>
                <a:cubicBezTo>
                  <a:pt x="8580990" y="2678780"/>
                  <a:pt x="8582314" y="2675541"/>
                  <a:pt x="8581137" y="2672669"/>
                </a:cubicBezTo>
                <a:cubicBezTo>
                  <a:pt x="8579959" y="2669798"/>
                  <a:pt x="8576719" y="2668473"/>
                  <a:pt x="8573848" y="2669651"/>
                </a:cubicBezTo>
                <a:lnTo>
                  <a:pt x="8459438" y="2717064"/>
                </a:lnTo>
                <a:cubicBezTo>
                  <a:pt x="8456566" y="2718242"/>
                  <a:pt x="8455241" y="2721481"/>
                  <a:pt x="8456419" y="2724353"/>
                </a:cubicBezTo>
                <a:cubicBezTo>
                  <a:pt x="8457302" y="2726488"/>
                  <a:pt x="8459438" y="2727813"/>
                  <a:pt x="8461573" y="2727813"/>
                </a:cubicBezTo>
                <a:cubicBezTo>
                  <a:pt x="8462309" y="2727813"/>
                  <a:pt x="8463045" y="2727666"/>
                  <a:pt x="8463707" y="2727371"/>
                </a:cubicBezTo>
                <a:close/>
                <a:moveTo>
                  <a:pt x="10228382" y="1840212"/>
                </a:moveTo>
                <a:lnTo>
                  <a:pt x="10274618" y="1824530"/>
                </a:lnTo>
                <a:cubicBezTo>
                  <a:pt x="10277562" y="1823573"/>
                  <a:pt x="10279109" y="1820407"/>
                  <a:pt x="10278078" y="1817462"/>
                </a:cubicBezTo>
                <a:cubicBezTo>
                  <a:pt x="10277121" y="1814517"/>
                  <a:pt x="10273954" y="1812971"/>
                  <a:pt x="10271009" y="1814002"/>
                </a:cubicBezTo>
                <a:lnTo>
                  <a:pt x="10224775" y="1829684"/>
                </a:lnTo>
                <a:cubicBezTo>
                  <a:pt x="10221830" y="1830641"/>
                  <a:pt x="10220284" y="1833807"/>
                  <a:pt x="10221314" y="1836751"/>
                </a:cubicBezTo>
                <a:cubicBezTo>
                  <a:pt x="10222124" y="1839107"/>
                  <a:pt x="10224259" y="1840580"/>
                  <a:pt x="10226615" y="1840506"/>
                </a:cubicBezTo>
                <a:cubicBezTo>
                  <a:pt x="10227204" y="1840506"/>
                  <a:pt x="10227793" y="1840433"/>
                  <a:pt x="10228382" y="1840212"/>
                </a:cubicBezTo>
                <a:close/>
                <a:moveTo>
                  <a:pt x="10169484" y="1864876"/>
                </a:moveTo>
                <a:lnTo>
                  <a:pt x="10228750" y="1840065"/>
                </a:lnTo>
                <a:cubicBezTo>
                  <a:pt x="10231621" y="1838887"/>
                  <a:pt x="10232947" y="1835574"/>
                  <a:pt x="10231768" y="1832776"/>
                </a:cubicBezTo>
                <a:cubicBezTo>
                  <a:pt x="10230590" y="1829905"/>
                  <a:pt x="10227278" y="1828579"/>
                  <a:pt x="10224480" y="1829757"/>
                </a:cubicBezTo>
                <a:lnTo>
                  <a:pt x="10165213" y="1854568"/>
                </a:lnTo>
                <a:cubicBezTo>
                  <a:pt x="10162342" y="1855746"/>
                  <a:pt x="10161017" y="1859059"/>
                  <a:pt x="10162195" y="1861857"/>
                </a:cubicBezTo>
                <a:cubicBezTo>
                  <a:pt x="10163078" y="1863992"/>
                  <a:pt x="10165213" y="1865317"/>
                  <a:pt x="10167348" y="1865317"/>
                </a:cubicBezTo>
                <a:cubicBezTo>
                  <a:pt x="10168084" y="1865317"/>
                  <a:pt x="10168820" y="1865170"/>
                  <a:pt x="10169484" y="1864876"/>
                </a:cubicBezTo>
                <a:close/>
                <a:moveTo>
                  <a:pt x="10098952" y="1902497"/>
                </a:moveTo>
                <a:lnTo>
                  <a:pt x="10169925" y="1864655"/>
                </a:lnTo>
                <a:cubicBezTo>
                  <a:pt x="10172649" y="1863182"/>
                  <a:pt x="10173680" y="1859796"/>
                  <a:pt x="10172208" y="1857145"/>
                </a:cubicBezTo>
                <a:cubicBezTo>
                  <a:pt x="10170735" y="1854421"/>
                  <a:pt x="10167348" y="1853390"/>
                  <a:pt x="10164698" y="1854863"/>
                </a:cubicBezTo>
                <a:lnTo>
                  <a:pt x="10093725" y="1892705"/>
                </a:lnTo>
                <a:cubicBezTo>
                  <a:pt x="10091001" y="1894178"/>
                  <a:pt x="10089970" y="1897564"/>
                  <a:pt x="10091443" y="1900215"/>
                </a:cubicBezTo>
                <a:cubicBezTo>
                  <a:pt x="10092473" y="1902129"/>
                  <a:pt x="10094387" y="1903160"/>
                  <a:pt x="10096375" y="1903160"/>
                </a:cubicBezTo>
                <a:cubicBezTo>
                  <a:pt x="10097259" y="1903160"/>
                  <a:pt x="10098142" y="1902939"/>
                  <a:pt x="10098952" y="1902497"/>
                </a:cubicBezTo>
                <a:close/>
                <a:moveTo>
                  <a:pt x="9989990" y="1971040"/>
                </a:moveTo>
                <a:lnTo>
                  <a:pt x="10099320" y="1902276"/>
                </a:lnTo>
                <a:cubicBezTo>
                  <a:pt x="10101897" y="1900656"/>
                  <a:pt x="10102707" y="1897196"/>
                  <a:pt x="10101087" y="1894619"/>
                </a:cubicBezTo>
                <a:cubicBezTo>
                  <a:pt x="10099468" y="1891969"/>
                  <a:pt x="10096008" y="1891233"/>
                  <a:pt x="10093430" y="1892852"/>
                </a:cubicBezTo>
                <a:lnTo>
                  <a:pt x="9984100" y="1961616"/>
                </a:lnTo>
                <a:cubicBezTo>
                  <a:pt x="9981523" y="1963236"/>
                  <a:pt x="9980714" y="1966697"/>
                  <a:pt x="9982333" y="1969273"/>
                </a:cubicBezTo>
                <a:cubicBezTo>
                  <a:pt x="9983364" y="1970967"/>
                  <a:pt x="9985205" y="1971924"/>
                  <a:pt x="9987119" y="1971850"/>
                </a:cubicBezTo>
                <a:cubicBezTo>
                  <a:pt x="9988076" y="1971850"/>
                  <a:pt x="9989107" y="1971629"/>
                  <a:pt x="9989990" y="1971040"/>
                </a:cubicBezTo>
                <a:close/>
                <a:moveTo>
                  <a:pt x="9992198" y="1968390"/>
                </a:moveTo>
                <a:cubicBezTo>
                  <a:pt x="9993377" y="1965519"/>
                  <a:pt x="9991978" y="1962279"/>
                  <a:pt x="9989107" y="1961175"/>
                </a:cubicBezTo>
                <a:lnTo>
                  <a:pt x="9958479" y="1948880"/>
                </a:lnTo>
                <a:cubicBezTo>
                  <a:pt x="9955682" y="1947775"/>
                  <a:pt x="9952369" y="1949100"/>
                  <a:pt x="9951264" y="1951972"/>
                </a:cubicBezTo>
                <a:cubicBezTo>
                  <a:pt x="9950086" y="1954843"/>
                  <a:pt x="9951485" y="1958082"/>
                  <a:pt x="9954357" y="1959187"/>
                </a:cubicBezTo>
                <a:lnTo>
                  <a:pt x="9984983" y="1971482"/>
                </a:lnTo>
                <a:cubicBezTo>
                  <a:pt x="9985647" y="1971777"/>
                  <a:pt x="9986383" y="1971850"/>
                  <a:pt x="9987119" y="1971850"/>
                </a:cubicBezTo>
                <a:cubicBezTo>
                  <a:pt x="9989254" y="1971850"/>
                  <a:pt x="9991389" y="1970525"/>
                  <a:pt x="9992198" y="1968390"/>
                </a:cubicBezTo>
                <a:close/>
                <a:moveTo>
                  <a:pt x="9961130" y="1955874"/>
                </a:moveTo>
                <a:cubicBezTo>
                  <a:pt x="9962234" y="1953002"/>
                  <a:pt x="9960394" y="1949616"/>
                  <a:pt x="9957522" y="1948438"/>
                </a:cubicBezTo>
                <a:cubicBezTo>
                  <a:pt x="9954651" y="1947334"/>
                  <a:pt x="9951412" y="1948732"/>
                  <a:pt x="9950307" y="1951604"/>
                </a:cubicBezTo>
                <a:cubicBezTo>
                  <a:pt x="9949203" y="1954475"/>
                  <a:pt x="9950602" y="1957714"/>
                  <a:pt x="9953472" y="1958819"/>
                </a:cubicBezTo>
                <a:lnTo>
                  <a:pt x="9954430" y="1959187"/>
                </a:lnTo>
                <a:cubicBezTo>
                  <a:pt x="9955093" y="1959408"/>
                  <a:pt x="9955682" y="1959555"/>
                  <a:pt x="9956344" y="1959555"/>
                </a:cubicBezTo>
                <a:cubicBezTo>
                  <a:pt x="9958406" y="1959555"/>
                  <a:pt x="9960246" y="1958082"/>
                  <a:pt x="9961130" y="1955874"/>
                </a:cubicBezTo>
                <a:close/>
                <a:moveTo>
                  <a:pt x="7622710" y="2732083"/>
                </a:moveTo>
                <a:cubicBezTo>
                  <a:pt x="7624919" y="2729875"/>
                  <a:pt x="7624919" y="2726341"/>
                  <a:pt x="7622710" y="2724206"/>
                </a:cubicBezTo>
                <a:lnTo>
                  <a:pt x="7588328" y="2689824"/>
                </a:lnTo>
                <a:cubicBezTo>
                  <a:pt x="7586120" y="2687615"/>
                  <a:pt x="7582586" y="2687688"/>
                  <a:pt x="7580451" y="2689824"/>
                </a:cubicBezTo>
                <a:cubicBezTo>
                  <a:pt x="7578241" y="2692032"/>
                  <a:pt x="7578241" y="2695566"/>
                  <a:pt x="7580451" y="2697701"/>
                </a:cubicBezTo>
                <a:lnTo>
                  <a:pt x="7614833" y="2732083"/>
                </a:lnTo>
                <a:cubicBezTo>
                  <a:pt x="7615936" y="2733188"/>
                  <a:pt x="7617409" y="2733703"/>
                  <a:pt x="7618808" y="2733703"/>
                </a:cubicBezTo>
                <a:cubicBezTo>
                  <a:pt x="7620207" y="2733703"/>
                  <a:pt x="7621606" y="2733114"/>
                  <a:pt x="7622710" y="2732083"/>
                </a:cubicBezTo>
                <a:close/>
                <a:moveTo>
                  <a:pt x="7589506" y="2696008"/>
                </a:moveTo>
                <a:cubicBezTo>
                  <a:pt x="7590758" y="2693210"/>
                  <a:pt x="7589432" y="2689897"/>
                  <a:pt x="7586635" y="2688646"/>
                </a:cubicBezTo>
                <a:lnTo>
                  <a:pt x="7534142" y="2665896"/>
                </a:lnTo>
                <a:cubicBezTo>
                  <a:pt x="7531344" y="2664644"/>
                  <a:pt x="7528031" y="2665970"/>
                  <a:pt x="7526779" y="2668767"/>
                </a:cubicBezTo>
                <a:cubicBezTo>
                  <a:pt x="7525527" y="2671565"/>
                  <a:pt x="7526853" y="2674878"/>
                  <a:pt x="7529650" y="2676130"/>
                </a:cubicBezTo>
                <a:lnTo>
                  <a:pt x="7582144" y="2698879"/>
                </a:lnTo>
                <a:cubicBezTo>
                  <a:pt x="7582880" y="2699174"/>
                  <a:pt x="7583617" y="2699321"/>
                  <a:pt x="7584426" y="2699321"/>
                </a:cubicBezTo>
                <a:cubicBezTo>
                  <a:pt x="7586561" y="2699321"/>
                  <a:pt x="7588623" y="2698069"/>
                  <a:pt x="7589506" y="2696008"/>
                </a:cubicBezTo>
                <a:close/>
                <a:moveTo>
                  <a:pt x="7537381" y="2672154"/>
                </a:moveTo>
                <a:cubicBezTo>
                  <a:pt x="7537970" y="2669135"/>
                  <a:pt x="7536056" y="2666191"/>
                  <a:pt x="7533037" y="2665528"/>
                </a:cubicBezTo>
                <a:lnTo>
                  <a:pt x="7464347" y="2651245"/>
                </a:lnTo>
                <a:cubicBezTo>
                  <a:pt x="7461328" y="2650730"/>
                  <a:pt x="7458383" y="2652570"/>
                  <a:pt x="7457721" y="2655589"/>
                </a:cubicBezTo>
                <a:cubicBezTo>
                  <a:pt x="7457132" y="2658607"/>
                  <a:pt x="7459046" y="2661552"/>
                  <a:pt x="7462064" y="2662215"/>
                </a:cubicBezTo>
                <a:lnTo>
                  <a:pt x="7530755" y="2676498"/>
                </a:lnTo>
                <a:cubicBezTo>
                  <a:pt x="7531123" y="2676571"/>
                  <a:pt x="7531565" y="2676645"/>
                  <a:pt x="7531933" y="2676645"/>
                </a:cubicBezTo>
                <a:cubicBezTo>
                  <a:pt x="7534510" y="2676571"/>
                  <a:pt x="7536792" y="2674731"/>
                  <a:pt x="7537381" y="2672154"/>
                </a:cubicBezTo>
                <a:close/>
                <a:moveTo>
                  <a:pt x="7468764" y="2657282"/>
                </a:moveTo>
                <a:cubicBezTo>
                  <a:pt x="7469059" y="2654190"/>
                  <a:pt x="7466850" y="2651466"/>
                  <a:pt x="7463832" y="2651171"/>
                </a:cubicBezTo>
                <a:lnTo>
                  <a:pt x="7381006" y="2642337"/>
                </a:lnTo>
                <a:cubicBezTo>
                  <a:pt x="7377913" y="2642042"/>
                  <a:pt x="7375189" y="2644251"/>
                  <a:pt x="7374895" y="2647269"/>
                </a:cubicBezTo>
                <a:cubicBezTo>
                  <a:pt x="7374600" y="2650361"/>
                  <a:pt x="7376809" y="2653085"/>
                  <a:pt x="7379827" y="2653380"/>
                </a:cubicBezTo>
                <a:lnTo>
                  <a:pt x="7462653" y="2662215"/>
                </a:lnTo>
                <a:cubicBezTo>
                  <a:pt x="7462874" y="2662215"/>
                  <a:pt x="7463095" y="2662215"/>
                  <a:pt x="7463316" y="2662215"/>
                </a:cubicBezTo>
                <a:cubicBezTo>
                  <a:pt x="7466040" y="2662288"/>
                  <a:pt x="7468469" y="2660153"/>
                  <a:pt x="7468764" y="2657282"/>
                </a:cubicBezTo>
                <a:close/>
                <a:moveTo>
                  <a:pt x="7385938" y="2648300"/>
                </a:moveTo>
                <a:cubicBezTo>
                  <a:pt x="7386159" y="2645208"/>
                  <a:pt x="7383877" y="2642557"/>
                  <a:pt x="7380784" y="2642337"/>
                </a:cubicBezTo>
                <a:lnTo>
                  <a:pt x="7285884" y="2635711"/>
                </a:lnTo>
                <a:cubicBezTo>
                  <a:pt x="7283086" y="2635195"/>
                  <a:pt x="7280142" y="2637772"/>
                  <a:pt x="7279921" y="2640864"/>
                </a:cubicBezTo>
                <a:cubicBezTo>
                  <a:pt x="7279700" y="2643956"/>
                  <a:pt x="7281982" y="2646607"/>
                  <a:pt x="7285074" y="2646828"/>
                </a:cubicBezTo>
                <a:lnTo>
                  <a:pt x="7379975" y="2653454"/>
                </a:lnTo>
                <a:cubicBezTo>
                  <a:pt x="7380122" y="2653454"/>
                  <a:pt x="7380269" y="2653454"/>
                  <a:pt x="7380416" y="2653454"/>
                </a:cubicBezTo>
                <a:cubicBezTo>
                  <a:pt x="7383288" y="2653454"/>
                  <a:pt x="7385717" y="2651245"/>
                  <a:pt x="7385938" y="2648300"/>
                </a:cubicBezTo>
                <a:close/>
                <a:moveTo>
                  <a:pt x="7291038" y="2641674"/>
                </a:moveTo>
                <a:cubicBezTo>
                  <a:pt x="7291259" y="2638582"/>
                  <a:pt x="7288977" y="2635931"/>
                  <a:pt x="7285884" y="2635711"/>
                </a:cubicBezTo>
                <a:lnTo>
                  <a:pt x="7181192" y="2628127"/>
                </a:lnTo>
                <a:cubicBezTo>
                  <a:pt x="7178247" y="2627980"/>
                  <a:pt x="7175449" y="2630189"/>
                  <a:pt x="7175229" y="2633281"/>
                </a:cubicBezTo>
                <a:cubicBezTo>
                  <a:pt x="7175008" y="2636373"/>
                  <a:pt x="7177290" y="2639024"/>
                  <a:pt x="7180382" y="2639244"/>
                </a:cubicBezTo>
                <a:lnTo>
                  <a:pt x="7285074" y="2646828"/>
                </a:lnTo>
                <a:cubicBezTo>
                  <a:pt x="7285222" y="2646828"/>
                  <a:pt x="7285369" y="2646828"/>
                  <a:pt x="7285516" y="2646828"/>
                </a:cubicBezTo>
                <a:cubicBezTo>
                  <a:pt x="7288387" y="2646828"/>
                  <a:pt x="7290817" y="2644619"/>
                  <a:pt x="7291038" y="2641674"/>
                </a:cubicBezTo>
                <a:close/>
                <a:moveTo>
                  <a:pt x="7186346" y="2633944"/>
                </a:moveTo>
                <a:cubicBezTo>
                  <a:pt x="7186493" y="2630851"/>
                  <a:pt x="7184137" y="2628274"/>
                  <a:pt x="7181045" y="2628127"/>
                </a:cubicBezTo>
                <a:lnTo>
                  <a:pt x="7070389" y="2622679"/>
                </a:lnTo>
                <a:cubicBezTo>
                  <a:pt x="7067223" y="2622458"/>
                  <a:pt x="7064720" y="2624888"/>
                  <a:pt x="7064573" y="2627980"/>
                </a:cubicBezTo>
                <a:cubicBezTo>
                  <a:pt x="7064426" y="2631072"/>
                  <a:pt x="7066781" y="2633649"/>
                  <a:pt x="7069874" y="2633796"/>
                </a:cubicBezTo>
                <a:lnTo>
                  <a:pt x="7180529" y="2639244"/>
                </a:lnTo>
                <a:cubicBezTo>
                  <a:pt x="7180603" y="2639244"/>
                  <a:pt x="7180750" y="2639244"/>
                  <a:pt x="7180824" y="2639244"/>
                </a:cubicBezTo>
                <a:cubicBezTo>
                  <a:pt x="7183769" y="2639244"/>
                  <a:pt x="7186198" y="2636962"/>
                  <a:pt x="7186346" y="2633944"/>
                </a:cubicBezTo>
                <a:close/>
                <a:moveTo>
                  <a:pt x="7075690" y="2628274"/>
                </a:moveTo>
                <a:cubicBezTo>
                  <a:pt x="7075690" y="2625182"/>
                  <a:pt x="7073187" y="2622679"/>
                  <a:pt x="7070095" y="2622679"/>
                </a:cubicBezTo>
                <a:lnTo>
                  <a:pt x="6957525" y="2622458"/>
                </a:lnTo>
                <a:cubicBezTo>
                  <a:pt x="6957525" y="2622458"/>
                  <a:pt x="6957451" y="2622458"/>
                  <a:pt x="6957451" y="2622458"/>
                </a:cubicBezTo>
                <a:cubicBezTo>
                  <a:pt x="6954359" y="2622458"/>
                  <a:pt x="6951929" y="2624962"/>
                  <a:pt x="6951929" y="2628054"/>
                </a:cubicBezTo>
                <a:cubicBezTo>
                  <a:pt x="6951929" y="2631146"/>
                  <a:pt x="6954433" y="2633649"/>
                  <a:pt x="6957525" y="2633649"/>
                </a:cubicBezTo>
                <a:lnTo>
                  <a:pt x="7070095" y="2633870"/>
                </a:lnTo>
                <a:cubicBezTo>
                  <a:pt x="7070095" y="2633870"/>
                  <a:pt x="7070168" y="2633870"/>
                  <a:pt x="7070168" y="2633870"/>
                </a:cubicBezTo>
                <a:cubicBezTo>
                  <a:pt x="7073187" y="2633796"/>
                  <a:pt x="7075690" y="2631367"/>
                  <a:pt x="7075690" y="2628274"/>
                </a:cubicBezTo>
                <a:close/>
                <a:moveTo>
                  <a:pt x="6847384" y="2641821"/>
                </a:moveTo>
                <a:lnTo>
                  <a:pt x="6957893" y="2633649"/>
                </a:lnTo>
                <a:cubicBezTo>
                  <a:pt x="6960985" y="2633428"/>
                  <a:pt x="6963267" y="2630778"/>
                  <a:pt x="6963047" y="2627686"/>
                </a:cubicBezTo>
                <a:cubicBezTo>
                  <a:pt x="6962825" y="2624593"/>
                  <a:pt x="6960175" y="2622458"/>
                  <a:pt x="6957083" y="2622532"/>
                </a:cubicBezTo>
                <a:lnTo>
                  <a:pt x="6846575" y="2630704"/>
                </a:lnTo>
                <a:cubicBezTo>
                  <a:pt x="6843483" y="2630925"/>
                  <a:pt x="6841200" y="2633575"/>
                  <a:pt x="6841421" y="2636668"/>
                </a:cubicBezTo>
                <a:cubicBezTo>
                  <a:pt x="6841642" y="2639613"/>
                  <a:pt x="6844071" y="2641821"/>
                  <a:pt x="6847016" y="2641821"/>
                </a:cubicBezTo>
                <a:cubicBezTo>
                  <a:pt x="6847164" y="2641821"/>
                  <a:pt x="6847311" y="2641821"/>
                  <a:pt x="6847384" y="2641821"/>
                </a:cubicBezTo>
                <a:close/>
                <a:moveTo>
                  <a:pt x="6743650" y="2661184"/>
                </a:moveTo>
                <a:lnTo>
                  <a:pt x="6847973" y="2641674"/>
                </a:lnTo>
                <a:cubicBezTo>
                  <a:pt x="6850992" y="2641085"/>
                  <a:pt x="6852980" y="2638214"/>
                  <a:pt x="6852464" y="2635195"/>
                </a:cubicBezTo>
                <a:cubicBezTo>
                  <a:pt x="6851875" y="2632177"/>
                  <a:pt x="6848931" y="2630189"/>
                  <a:pt x="6845986" y="2630704"/>
                </a:cubicBezTo>
                <a:lnTo>
                  <a:pt x="6741662" y="2650214"/>
                </a:lnTo>
                <a:cubicBezTo>
                  <a:pt x="6738643" y="2650803"/>
                  <a:pt x="6736655" y="2653675"/>
                  <a:pt x="6737171" y="2656693"/>
                </a:cubicBezTo>
                <a:cubicBezTo>
                  <a:pt x="6737686" y="2659417"/>
                  <a:pt x="6740042" y="2661258"/>
                  <a:pt x="6742692" y="2661258"/>
                </a:cubicBezTo>
                <a:cubicBezTo>
                  <a:pt x="6742987" y="2661331"/>
                  <a:pt x="6743355" y="2661258"/>
                  <a:pt x="6743650" y="2661184"/>
                </a:cubicBezTo>
                <a:close/>
                <a:moveTo>
                  <a:pt x="6647350" y="2692842"/>
                </a:moveTo>
                <a:lnTo>
                  <a:pt x="6744386" y="2661037"/>
                </a:lnTo>
                <a:cubicBezTo>
                  <a:pt x="6747331" y="2660080"/>
                  <a:pt x="6748877" y="2656914"/>
                  <a:pt x="6747919" y="2653969"/>
                </a:cubicBezTo>
                <a:cubicBezTo>
                  <a:pt x="6746962" y="2651024"/>
                  <a:pt x="6743796" y="2649478"/>
                  <a:pt x="6740852" y="2650435"/>
                </a:cubicBezTo>
                <a:lnTo>
                  <a:pt x="6643817" y="2682240"/>
                </a:lnTo>
                <a:cubicBezTo>
                  <a:pt x="6640871" y="2683198"/>
                  <a:pt x="6639325" y="2686363"/>
                  <a:pt x="6640282" y="2689308"/>
                </a:cubicBezTo>
                <a:cubicBezTo>
                  <a:pt x="6641093" y="2691664"/>
                  <a:pt x="6643227" y="2693137"/>
                  <a:pt x="6645657" y="2693137"/>
                </a:cubicBezTo>
                <a:cubicBezTo>
                  <a:pt x="6646172" y="2693137"/>
                  <a:pt x="6646761" y="2692989"/>
                  <a:pt x="6647350" y="2692842"/>
                </a:cubicBezTo>
                <a:close/>
                <a:moveTo>
                  <a:pt x="6559297" y="2737458"/>
                </a:moveTo>
                <a:lnTo>
                  <a:pt x="6648086" y="2692548"/>
                </a:lnTo>
                <a:cubicBezTo>
                  <a:pt x="6650810" y="2691149"/>
                  <a:pt x="6651915" y="2687762"/>
                  <a:pt x="6650516" y="2685038"/>
                </a:cubicBezTo>
                <a:cubicBezTo>
                  <a:pt x="6649117" y="2682314"/>
                  <a:pt x="6645730" y="2681210"/>
                  <a:pt x="6643006" y="2682608"/>
                </a:cubicBezTo>
                <a:lnTo>
                  <a:pt x="6554217" y="2727519"/>
                </a:lnTo>
                <a:cubicBezTo>
                  <a:pt x="6551493" y="2728917"/>
                  <a:pt x="6550389" y="2732304"/>
                  <a:pt x="6551788" y="2735028"/>
                </a:cubicBezTo>
                <a:cubicBezTo>
                  <a:pt x="6552818" y="2737016"/>
                  <a:pt x="6554732" y="2738120"/>
                  <a:pt x="6556794" y="2738047"/>
                </a:cubicBezTo>
                <a:cubicBezTo>
                  <a:pt x="6557677" y="2738047"/>
                  <a:pt x="6558487" y="2737826"/>
                  <a:pt x="6559297" y="2737458"/>
                </a:cubicBezTo>
                <a:close/>
                <a:moveTo>
                  <a:pt x="6480447" y="2795841"/>
                </a:moveTo>
                <a:lnTo>
                  <a:pt x="6560033" y="2737016"/>
                </a:lnTo>
                <a:cubicBezTo>
                  <a:pt x="6562536" y="2735176"/>
                  <a:pt x="6563052" y="2731715"/>
                  <a:pt x="6561211" y="2729212"/>
                </a:cubicBezTo>
                <a:cubicBezTo>
                  <a:pt x="6559370" y="2726709"/>
                  <a:pt x="6555910" y="2726193"/>
                  <a:pt x="6553407" y="2728034"/>
                </a:cubicBezTo>
                <a:lnTo>
                  <a:pt x="6473820" y="2786859"/>
                </a:lnTo>
                <a:cubicBezTo>
                  <a:pt x="6471317" y="2788699"/>
                  <a:pt x="6470802" y="2792160"/>
                  <a:pt x="6472643" y="2794663"/>
                </a:cubicBezTo>
                <a:cubicBezTo>
                  <a:pt x="6473747" y="2796136"/>
                  <a:pt x="6475440" y="2796945"/>
                  <a:pt x="6477134" y="2796945"/>
                </a:cubicBezTo>
                <a:cubicBezTo>
                  <a:pt x="6478385" y="2796872"/>
                  <a:pt x="6479490" y="2796577"/>
                  <a:pt x="6480447" y="2795841"/>
                </a:cubicBezTo>
                <a:close/>
                <a:moveTo>
                  <a:pt x="6411609" y="2868728"/>
                </a:moveTo>
                <a:lnTo>
                  <a:pt x="6481183" y="2795178"/>
                </a:lnTo>
                <a:cubicBezTo>
                  <a:pt x="6483318" y="2792970"/>
                  <a:pt x="6483244" y="2789436"/>
                  <a:pt x="6480962" y="2787301"/>
                </a:cubicBezTo>
                <a:cubicBezTo>
                  <a:pt x="6478753" y="2785165"/>
                  <a:pt x="6475219" y="2785313"/>
                  <a:pt x="6473084" y="2787521"/>
                </a:cubicBezTo>
                <a:lnTo>
                  <a:pt x="6403510" y="2861071"/>
                </a:lnTo>
                <a:cubicBezTo>
                  <a:pt x="6401375" y="2863280"/>
                  <a:pt x="6401449" y="2866814"/>
                  <a:pt x="6403731" y="2868949"/>
                </a:cubicBezTo>
                <a:cubicBezTo>
                  <a:pt x="6404835" y="2869980"/>
                  <a:pt x="6406234" y="2870495"/>
                  <a:pt x="6407633" y="2870495"/>
                </a:cubicBezTo>
                <a:cubicBezTo>
                  <a:pt x="6409106" y="2870421"/>
                  <a:pt x="6410578" y="2869832"/>
                  <a:pt x="6411609" y="2868728"/>
                </a:cubicBezTo>
                <a:close/>
                <a:moveTo>
                  <a:pt x="6359926" y="2954278"/>
                </a:moveTo>
                <a:lnTo>
                  <a:pt x="6412345" y="2867771"/>
                </a:lnTo>
                <a:cubicBezTo>
                  <a:pt x="6413965" y="2865120"/>
                  <a:pt x="6413081" y="2861734"/>
                  <a:pt x="6410431" y="2860114"/>
                </a:cubicBezTo>
                <a:cubicBezTo>
                  <a:pt x="6407854" y="2858494"/>
                  <a:pt x="6404394" y="2859378"/>
                  <a:pt x="6402774" y="2862028"/>
                </a:cubicBezTo>
                <a:lnTo>
                  <a:pt x="6350354" y="2948535"/>
                </a:lnTo>
                <a:cubicBezTo>
                  <a:pt x="6348735" y="2951186"/>
                  <a:pt x="6349618" y="2954573"/>
                  <a:pt x="6352268" y="2956192"/>
                </a:cubicBezTo>
                <a:cubicBezTo>
                  <a:pt x="6353152" y="2956781"/>
                  <a:pt x="6354183" y="2957002"/>
                  <a:pt x="6355214" y="2957002"/>
                </a:cubicBezTo>
                <a:cubicBezTo>
                  <a:pt x="6357054" y="2957002"/>
                  <a:pt x="6358895" y="2956045"/>
                  <a:pt x="6359926" y="2954278"/>
                </a:cubicBezTo>
                <a:close/>
                <a:moveTo>
                  <a:pt x="6332169" y="3050872"/>
                </a:moveTo>
                <a:lnTo>
                  <a:pt x="6360514" y="2952953"/>
                </a:lnTo>
                <a:cubicBezTo>
                  <a:pt x="6361398" y="2950008"/>
                  <a:pt x="6359631" y="2946916"/>
                  <a:pt x="6356686" y="2946032"/>
                </a:cubicBezTo>
                <a:cubicBezTo>
                  <a:pt x="6353667" y="2945222"/>
                  <a:pt x="6350649" y="2946916"/>
                  <a:pt x="6349765" y="2949861"/>
                </a:cubicBezTo>
                <a:lnTo>
                  <a:pt x="6321420" y="3047780"/>
                </a:lnTo>
                <a:cubicBezTo>
                  <a:pt x="6320537" y="3050724"/>
                  <a:pt x="6322304" y="3053817"/>
                  <a:pt x="6325249" y="3054700"/>
                </a:cubicBezTo>
                <a:cubicBezTo>
                  <a:pt x="6325764" y="3054847"/>
                  <a:pt x="6326353" y="3054921"/>
                  <a:pt x="6326868" y="3054921"/>
                </a:cubicBezTo>
                <a:cubicBezTo>
                  <a:pt x="6329298" y="3054847"/>
                  <a:pt x="6331507" y="3053301"/>
                  <a:pt x="6332169" y="3050872"/>
                </a:cubicBezTo>
                <a:close/>
                <a:moveTo>
                  <a:pt x="11167519" y="1085721"/>
                </a:moveTo>
                <a:cubicBezTo>
                  <a:pt x="11170464" y="1084985"/>
                  <a:pt x="11172305" y="1081967"/>
                  <a:pt x="11171569" y="1078948"/>
                </a:cubicBezTo>
                <a:lnTo>
                  <a:pt x="11159863" y="1032713"/>
                </a:lnTo>
                <a:cubicBezTo>
                  <a:pt x="11159126" y="1029768"/>
                  <a:pt x="11156108" y="1027927"/>
                  <a:pt x="11153089" y="1028663"/>
                </a:cubicBezTo>
                <a:cubicBezTo>
                  <a:pt x="11150144" y="1029400"/>
                  <a:pt x="11148303" y="1032418"/>
                  <a:pt x="11149040" y="1035437"/>
                </a:cubicBezTo>
                <a:lnTo>
                  <a:pt x="11160746" y="1081672"/>
                </a:lnTo>
                <a:cubicBezTo>
                  <a:pt x="11161409" y="1084249"/>
                  <a:pt x="11163690" y="1085869"/>
                  <a:pt x="11166194" y="1085869"/>
                </a:cubicBezTo>
                <a:cubicBezTo>
                  <a:pt x="11166636" y="1085942"/>
                  <a:pt x="11167078" y="1085869"/>
                  <a:pt x="11167519" y="1085721"/>
                </a:cubicBezTo>
                <a:close/>
                <a:moveTo>
                  <a:pt x="11171421" y="1133061"/>
                </a:moveTo>
                <a:cubicBezTo>
                  <a:pt x="11174514" y="1132767"/>
                  <a:pt x="11176722" y="1130043"/>
                  <a:pt x="11176428" y="1126950"/>
                </a:cubicBezTo>
                <a:lnTo>
                  <a:pt x="11171790" y="1079758"/>
                </a:lnTo>
                <a:cubicBezTo>
                  <a:pt x="11171495" y="1076666"/>
                  <a:pt x="11168624" y="1074604"/>
                  <a:pt x="11165678" y="1074751"/>
                </a:cubicBezTo>
                <a:cubicBezTo>
                  <a:pt x="11162587" y="1075046"/>
                  <a:pt x="11160378" y="1077770"/>
                  <a:pt x="11160673" y="1080862"/>
                </a:cubicBezTo>
                <a:lnTo>
                  <a:pt x="11165311" y="1128055"/>
                </a:lnTo>
                <a:cubicBezTo>
                  <a:pt x="11165605" y="1130926"/>
                  <a:pt x="11168035" y="1133061"/>
                  <a:pt x="11170906" y="1133061"/>
                </a:cubicBezTo>
                <a:cubicBezTo>
                  <a:pt x="11171053" y="1133061"/>
                  <a:pt x="11171200" y="1133061"/>
                  <a:pt x="11171421" y="1133061"/>
                </a:cubicBezTo>
                <a:close/>
                <a:moveTo>
                  <a:pt x="11172084" y="1180253"/>
                </a:moveTo>
                <a:lnTo>
                  <a:pt x="11176354" y="1127981"/>
                </a:lnTo>
                <a:cubicBezTo>
                  <a:pt x="11176575" y="1124889"/>
                  <a:pt x="11174293" y="1122238"/>
                  <a:pt x="11171274" y="1121944"/>
                </a:cubicBezTo>
                <a:cubicBezTo>
                  <a:pt x="11168255" y="1121723"/>
                  <a:pt x="11165531" y="1123932"/>
                  <a:pt x="11165237" y="1127024"/>
                </a:cubicBezTo>
                <a:lnTo>
                  <a:pt x="11160966" y="1179296"/>
                </a:lnTo>
                <a:cubicBezTo>
                  <a:pt x="11160746" y="1182389"/>
                  <a:pt x="11163028" y="1185039"/>
                  <a:pt x="11166047" y="1185334"/>
                </a:cubicBezTo>
                <a:cubicBezTo>
                  <a:pt x="11166194" y="1185334"/>
                  <a:pt x="11166415" y="1185334"/>
                  <a:pt x="11166562" y="1185334"/>
                </a:cubicBezTo>
                <a:cubicBezTo>
                  <a:pt x="11169433" y="1185334"/>
                  <a:pt x="11171863" y="1183125"/>
                  <a:pt x="11172084" y="1180253"/>
                </a:cubicBezTo>
                <a:close/>
                <a:moveTo>
                  <a:pt x="11159642" y="1243201"/>
                </a:moveTo>
                <a:lnTo>
                  <a:pt x="11172010" y="1180842"/>
                </a:lnTo>
                <a:cubicBezTo>
                  <a:pt x="11172599" y="1177824"/>
                  <a:pt x="11170685" y="1174879"/>
                  <a:pt x="11167666" y="1174290"/>
                </a:cubicBezTo>
                <a:cubicBezTo>
                  <a:pt x="11164795" y="1173627"/>
                  <a:pt x="11161703" y="1175615"/>
                  <a:pt x="11161114" y="1178634"/>
                </a:cubicBezTo>
                <a:lnTo>
                  <a:pt x="11148746" y="1240993"/>
                </a:lnTo>
                <a:cubicBezTo>
                  <a:pt x="11148156" y="1244011"/>
                  <a:pt x="11150070" y="1246956"/>
                  <a:pt x="11153089" y="1247545"/>
                </a:cubicBezTo>
                <a:cubicBezTo>
                  <a:pt x="11153458" y="1247619"/>
                  <a:pt x="11153825" y="1247692"/>
                  <a:pt x="11154194" y="1247692"/>
                </a:cubicBezTo>
                <a:cubicBezTo>
                  <a:pt x="11156770" y="1247692"/>
                  <a:pt x="11159126" y="1245852"/>
                  <a:pt x="11159642" y="1243201"/>
                </a:cubicBezTo>
                <a:close/>
                <a:moveTo>
                  <a:pt x="11139248" y="1320947"/>
                </a:moveTo>
                <a:lnTo>
                  <a:pt x="11159568" y="1243569"/>
                </a:lnTo>
                <a:cubicBezTo>
                  <a:pt x="11160378" y="1240624"/>
                  <a:pt x="11158537" y="1237532"/>
                  <a:pt x="11155592" y="1236796"/>
                </a:cubicBezTo>
                <a:cubicBezTo>
                  <a:pt x="11152647" y="1236060"/>
                  <a:pt x="11149555" y="1237827"/>
                  <a:pt x="11148819" y="1240772"/>
                </a:cubicBezTo>
                <a:lnTo>
                  <a:pt x="11128499" y="1318150"/>
                </a:lnTo>
                <a:cubicBezTo>
                  <a:pt x="11127690" y="1321095"/>
                  <a:pt x="11129530" y="1324187"/>
                  <a:pt x="11132474" y="1324923"/>
                </a:cubicBezTo>
                <a:cubicBezTo>
                  <a:pt x="11132990" y="1325070"/>
                  <a:pt x="11133431" y="1325144"/>
                  <a:pt x="11133947" y="1325144"/>
                </a:cubicBezTo>
                <a:cubicBezTo>
                  <a:pt x="11136377" y="1325070"/>
                  <a:pt x="11138586" y="1323451"/>
                  <a:pt x="11139248" y="1320947"/>
                </a:cubicBezTo>
                <a:close/>
                <a:moveTo>
                  <a:pt x="11111271" y="1409590"/>
                </a:moveTo>
                <a:lnTo>
                  <a:pt x="11139174" y="1321168"/>
                </a:lnTo>
                <a:cubicBezTo>
                  <a:pt x="11140131" y="1318223"/>
                  <a:pt x="11138512" y="1315131"/>
                  <a:pt x="11135567" y="1314174"/>
                </a:cubicBezTo>
                <a:cubicBezTo>
                  <a:pt x="11132695" y="1313291"/>
                  <a:pt x="11129530" y="1314910"/>
                  <a:pt x="11128573" y="1317782"/>
                </a:cubicBezTo>
                <a:lnTo>
                  <a:pt x="11100670" y="1406203"/>
                </a:lnTo>
                <a:cubicBezTo>
                  <a:pt x="11099712" y="1409148"/>
                  <a:pt x="11101332" y="1412240"/>
                  <a:pt x="11104277" y="1413197"/>
                </a:cubicBezTo>
                <a:cubicBezTo>
                  <a:pt x="11104866" y="1413345"/>
                  <a:pt x="11105455" y="1413492"/>
                  <a:pt x="11105970" y="1413492"/>
                </a:cubicBezTo>
                <a:cubicBezTo>
                  <a:pt x="11108400" y="1413492"/>
                  <a:pt x="11110535" y="1411946"/>
                  <a:pt x="11111271" y="1409590"/>
                </a:cubicBezTo>
                <a:close/>
                <a:moveTo>
                  <a:pt x="11075859" y="1505374"/>
                </a:moveTo>
                <a:lnTo>
                  <a:pt x="11111197" y="1409811"/>
                </a:lnTo>
                <a:cubicBezTo>
                  <a:pt x="11112302" y="1406939"/>
                  <a:pt x="11110830" y="1403700"/>
                  <a:pt x="11107884" y="1402669"/>
                </a:cubicBezTo>
                <a:cubicBezTo>
                  <a:pt x="11104939" y="1401638"/>
                  <a:pt x="11101774" y="1403037"/>
                  <a:pt x="11100743" y="1405982"/>
                </a:cubicBezTo>
                <a:lnTo>
                  <a:pt x="11065404" y="1501545"/>
                </a:lnTo>
                <a:cubicBezTo>
                  <a:pt x="11064299" y="1504416"/>
                  <a:pt x="11065772" y="1507656"/>
                  <a:pt x="11068717" y="1508687"/>
                </a:cubicBezTo>
                <a:cubicBezTo>
                  <a:pt x="11069380" y="1508907"/>
                  <a:pt x="11070042" y="1509055"/>
                  <a:pt x="11070704" y="1509055"/>
                </a:cubicBezTo>
                <a:cubicBezTo>
                  <a:pt x="11072913" y="1509055"/>
                  <a:pt x="11075049" y="1507656"/>
                  <a:pt x="11075859" y="1505374"/>
                </a:cubicBezTo>
                <a:close/>
                <a:moveTo>
                  <a:pt x="11035954" y="1603366"/>
                </a:moveTo>
                <a:lnTo>
                  <a:pt x="11075785" y="1505594"/>
                </a:lnTo>
                <a:cubicBezTo>
                  <a:pt x="11076963" y="1502723"/>
                  <a:pt x="11075564" y="1499484"/>
                  <a:pt x="11072692" y="1498306"/>
                </a:cubicBezTo>
                <a:cubicBezTo>
                  <a:pt x="11069895" y="1497201"/>
                  <a:pt x="11066582" y="1498527"/>
                  <a:pt x="11065404" y="1501398"/>
                </a:cubicBezTo>
                <a:lnTo>
                  <a:pt x="11025574" y="1599170"/>
                </a:lnTo>
                <a:cubicBezTo>
                  <a:pt x="11024396" y="1602041"/>
                  <a:pt x="11025794" y="1605280"/>
                  <a:pt x="11028666" y="1606458"/>
                </a:cubicBezTo>
                <a:cubicBezTo>
                  <a:pt x="11029402" y="1606753"/>
                  <a:pt x="11030065" y="1606900"/>
                  <a:pt x="11030801" y="1606900"/>
                </a:cubicBezTo>
                <a:cubicBezTo>
                  <a:pt x="11033009" y="1606826"/>
                  <a:pt x="11035071" y="1605501"/>
                  <a:pt x="11035954" y="1603366"/>
                </a:cubicBezTo>
                <a:close/>
                <a:moveTo>
                  <a:pt x="10994063" y="1698929"/>
                </a:moveTo>
                <a:lnTo>
                  <a:pt x="11035881" y="1603513"/>
                </a:lnTo>
                <a:cubicBezTo>
                  <a:pt x="11037133" y="1600716"/>
                  <a:pt x="11035807" y="1597403"/>
                  <a:pt x="11033009" y="1596151"/>
                </a:cubicBezTo>
                <a:cubicBezTo>
                  <a:pt x="11030212" y="1594899"/>
                  <a:pt x="11026899" y="1596225"/>
                  <a:pt x="11025647" y="1599022"/>
                </a:cubicBezTo>
                <a:lnTo>
                  <a:pt x="10983830" y="1694438"/>
                </a:lnTo>
                <a:cubicBezTo>
                  <a:pt x="10982578" y="1697236"/>
                  <a:pt x="10983903" y="1700549"/>
                  <a:pt x="10986701" y="1701800"/>
                </a:cubicBezTo>
                <a:cubicBezTo>
                  <a:pt x="10987437" y="1702168"/>
                  <a:pt x="10988247" y="1702316"/>
                  <a:pt x="10988983" y="1702242"/>
                </a:cubicBezTo>
                <a:cubicBezTo>
                  <a:pt x="10991118" y="1702316"/>
                  <a:pt x="10993180" y="1701064"/>
                  <a:pt x="10994063" y="1698929"/>
                </a:cubicBezTo>
                <a:close/>
                <a:moveTo>
                  <a:pt x="3762131" y="3293902"/>
                </a:moveTo>
                <a:cubicBezTo>
                  <a:pt x="3764634" y="3292135"/>
                  <a:pt x="3765297" y="3288675"/>
                  <a:pt x="3763530" y="3286171"/>
                </a:cubicBezTo>
                <a:lnTo>
                  <a:pt x="3745934" y="3260624"/>
                </a:lnTo>
                <a:cubicBezTo>
                  <a:pt x="3744167" y="3258121"/>
                  <a:pt x="3740707" y="3257458"/>
                  <a:pt x="3738203" y="3259152"/>
                </a:cubicBezTo>
                <a:cubicBezTo>
                  <a:pt x="3735700" y="3260919"/>
                  <a:pt x="3735038" y="3264379"/>
                  <a:pt x="3736731" y="3266882"/>
                </a:cubicBezTo>
                <a:lnTo>
                  <a:pt x="3754327" y="3292429"/>
                </a:lnTo>
                <a:cubicBezTo>
                  <a:pt x="3755431" y="3293976"/>
                  <a:pt x="3757198" y="3294859"/>
                  <a:pt x="3758965" y="3294859"/>
                </a:cubicBezTo>
                <a:cubicBezTo>
                  <a:pt x="3760069" y="3294933"/>
                  <a:pt x="3761174" y="3294564"/>
                  <a:pt x="3762131" y="3293902"/>
                </a:cubicBezTo>
                <a:close/>
                <a:moveTo>
                  <a:pt x="3742915" y="3269091"/>
                </a:moveTo>
                <a:cubicBezTo>
                  <a:pt x="3745860" y="3268207"/>
                  <a:pt x="3747554" y="3265115"/>
                  <a:pt x="3746670" y="3262170"/>
                </a:cubicBezTo>
                <a:lnTo>
                  <a:pt x="3744020" y="3253188"/>
                </a:lnTo>
                <a:cubicBezTo>
                  <a:pt x="3743136" y="3250243"/>
                  <a:pt x="3740044" y="3248476"/>
                  <a:pt x="3737099" y="3249433"/>
                </a:cubicBezTo>
                <a:cubicBezTo>
                  <a:pt x="3734154" y="3250317"/>
                  <a:pt x="3732461" y="3253409"/>
                  <a:pt x="3733344" y="3256354"/>
                </a:cubicBezTo>
                <a:lnTo>
                  <a:pt x="3735995" y="3265336"/>
                </a:lnTo>
                <a:cubicBezTo>
                  <a:pt x="3736731" y="3267766"/>
                  <a:pt x="3738940" y="3269385"/>
                  <a:pt x="3741369" y="3269312"/>
                </a:cubicBezTo>
                <a:cubicBezTo>
                  <a:pt x="3741958" y="3269312"/>
                  <a:pt x="3742400" y="3269238"/>
                  <a:pt x="3742915" y="3269091"/>
                </a:cubicBezTo>
                <a:close/>
                <a:moveTo>
                  <a:pt x="3739676" y="3260330"/>
                </a:moveTo>
                <a:cubicBezTo>
                  <a:pt x="3742695" y="3259814"/>
                  <a:pt x="3744756" y="3256943"/>
                  <a:pt x="3744241" y="3253924"/>
                </a:cubicBezTo>
                <a:lnTo>
                  <a:pt x="3734817" y="3196867"/>
                </a:lnTo>
                <a:cubicBezTo>
                  <a:pt x="3734301" y="3193848"/>
                  <a:pt x="3731356" y="3191786"/>
                  <a:pt x="3728412" y="3192302"/>
                </a:cubicBezTo>
                <a:cubicBezTo>
                  <a:pt x="3725393" y="3192817"/>
                  <a:pt x="3723332" y="3195689"/>
                  <a:pt x="3723847" y="3198707"/>
                </a:cubicBezTo>
                <a:lnTo>
                  <a:pt x="3733271" y="3255765"/>
                </a:lnTo>
                <a:cubicBezTo>
                  <a:pt x="3733712" y="3258489"/>
                  <a:pt x="3736142" y="3260477"/>
                  <a:pt x="3738793" y="3260403"/>
                </a:cubicBezTo>
                <a:cubicBezTo>
                  <a:pt x="3739087" y="3260403"/>
                  <a:pt x="3739381" y="3260330"/>
                  <a:pt x="3739676" y="3260330"/>
                </a:cubicBezTo>
                <a:close/>
                <a:moveTo>
                  <a:pt x="3729442" y="3203345"/>
                </a:moveTo>
                <a:cubicBezTo>
                  <a:pt x="3732534" y="3203272"/>
                  <a:pt x="3734964" y="3200769"/>
                  <a:pt x="3734964" y="3197676"/>
                </a:cubicBezTo>
                <a:lnTo>
                  <a:pt x="3733786" y="3117427"/>
                </a:lnTo>
                <a:cubicBezTo>
                  <a:pt x="3733712" y="3114335"/>
                  <a:pt x="3731209" y="3111905"/>
                  <a:pt x="3728191" y="3111905"/>
                </a:cubicBezTo>
                <a:cubicBezTo>
                  <a:pt x="3728191" y="3111905"/>
                  <a:pt x="3728191" y="3111905"/>
                  <a:pt x="3728117" y="3111905"/>
                </a:cubicBezTo>
                <a:cubicBezTo>
                  <a:pt x="3725025" y="3111979"/>
                  <a:pt x="3722595" y="3114482"/>
                  <a:pt x="3722595" y="3117574"/>
                </a:cubicBezTo>
                <a:lnTo>
                  <a:pt x="3723773" y="3197824"/>
                </a:lnTo>
                <a:cubicBezTo>
                  <a:pt x="3723773" y="3200916"/>
                  <a:pt x="3726350" y="3203345"/>
                  <a:pt x="3729442" y="3203345"/>
                </a:cubicBezTo>
                <a:cubicBezTo>
                  <a:pt x="3729369" y="3203345"/>
                  <a:pt x="3729369" y="3203345"/>
                  <a:pt x="3729442" y="3203345"/>
                </a:cubicBezTo>
                <a:close/>
                <a:moveTo>
                  <a:pt x="3730694" y="3122507"/>
                </a:moveTo>
                <a:cubicBezTo>
                  <a:pt x="3733418" y="3121182"/>
                  <a:pt x="3734596" y="3117795"/>
                  <a:pt x="3733197" y="3115071"/>
                </a:cubicBezTo>
                <a:lnTo>
                  <a:pt x="3633953" y="2914742"/>
                </a:lnTo>
                <a:cubicBezTo>
                  <a:pt x="3632628" y="2912018"/>
                  <a:pt x="3629241" y="2910840"/>
                  <a:pt x="3626517" y="2912239"/>
                </a:cubicBezTo>
                <a:cubicBezTo>
                  <a:pt x="3623793" y="2913564"/>
                  <a:pt x="3622615" y="2916951"/>
                  <a:pt x="3624014" y="2919675"/>
                </a:cubicBezTo>
                <a:lnTo>
                  <a:pt x="3723258" y="3120004"/>
                </a:lnTo>
                <a:cubicBezTo>
                  <a:pt x="3724215" y="3121992"/>
                  <a:pt x="3726203" y="3123096"/>
                  <a:pt x="3728264" y="3123096"/>
                </a:cubicBezTo>
                <a:cubicBezTo>
                  <a:pt x="3729074" y="3123022"/>
                  <a:pt x="3729884" y="3122875"/>
                  <a:pt x="3730694" y="3122507"/>
                </a:cubicBezTo>
                <a:close/>
                <a:moveTo>
                  <a:pt x="3631523" y="2922105"/>
                </a:moveTo>
                <a:cubicBezTo>
                  <a:pt x="3634247" y="2920706"/>
                  <a:pt x="3635352" y="2917393"/>
                  <a:pt x="3633953" y="2914595"/>
                </a:cubicBezTo>
                <a:lnTo>
                  <a:pt x="3543176" y="2735838"/>
                </a:lnTo>
                <a:cubicBezTo>
                  <a:pt x="3541777" y="2733114"/>
                  <a:pt x="3538464" y="2732010"/>
                  <a:pt x="3535666" y="2733408"/>
                </a:cubicBezTo>
                <a:cubicBezTo>
                  <a:pt x="3532942" y="2734807"/>
                  <a:pt x="3531838" y="2738120"/>
                  <a:pt x="3533236" y="2740918"/>
                </a:cubicBezTo>
                <a:lnTo>
                  <a:pt x="3624014" y="2919675"/>
                </a:lnTo>
                <a:cubicBezTo>
                  <a:pt x="3624971" y="2921589"/>
                  <a:pt x="3626959" y="2922767"/>
                  <a:pt x="3629020" y="2922694"/>
                </a:cubicBezTo>
                <a:cubicBezTo>
                  <a:pt x="3629830" y="2922694"/>
                  <a:pt x="3630714" y="2922473"/>
                  <a:pt x="3631523" y="2922105"/>
                </a:cubicBezTo>
                <a:close/>
                <a:moveTo>
                  <a:pt x="3540967" y="2743274"/>
                </a:moveTo>
                <a:cubicBezTo>
                  <a:pt x="3543617" y="2741728"/>
                  <a:pt x="3544574" y="2738341"/>
                  <a:pt x="3543102" y="2735691"/>
                </a:cubicBezTo>
                <a:lnTo>
                  <a:pt x="3454902" y="2579683"/>
                </a:lnTo>
                <a:cubicBezTo>
                  <a:pt x="3453355" y="2577033"/>
                  <a:pt x="3449969" y="2576076"/>
                  <a:pt x="3447318" y="2577548"/>
                </a:cubicBezTo>
                <a:cubicBezTo>
                  <a:pt x="3444668" y="2579094"/>
                  <a:pt x="3443711" y="2582481"/>
                  <a:pt x="3445183" y="2585131"/>
                </a:cubicBezTo>
                <a:lnTo>
                  <a:pt x="3533384" y="2741139"/>
                </a:lnTo>
                <a:cubicBezTo>
                  <a:pt x="3534414" y="2742980"/>
                  <a:pt x="3536329" y="2744010"/>
                  <a:pt x="3538243" y="2743937"/>
                </a:cubicBezTo>
                <a:cubicBezTo>
                  <a:pt x="3539200" y="2743937"/>
                  <a:pt x="3540083" y="2743716"/>
                  <a:pt x="3540967" y="2743274"/>
                </a:cubicBezTo>
                <a:close/>
                <a:moveTo>
                  <a:pt x="3453134" y="2586972"/>
                </a:moveTo>
                <a:cubicBezTo>
                  <a:pt x="3455638" y="2585205"/>
                  <a:pt x="3456300" y="2581745"/>
                  <a:pt x="3454533" y="2579241"/>
                </a:cubicBezTo>
                <a:lnTo>
                  <a:pt x="3363093" y="2447162"/>
                </a:lnTo>
                <a:cubicBezTo>
                  <a:pt x="3361326" y="2444585"/>
                  <a:pt x="3357866" y="2443996"/>
                  <a:pt x="3355363" y="2445763"/>
                </a:cubicBezTo>
                <a:cubicBezTo>
                  <a:pt x="3352860" y="2447530"/>
                  <a:pt x="3352197" y="2450990"/>
                  <a:pt x="3353964" y="2453493"/>
                </a:cubicBezTo>
                <a:lnTo>
                  <a:pt x="3445404" y="2585573"/>
                </a:lnTo>
                <a:cubicBezTo>
                  <a:pt x="3446508" y="2587119"/>
                  <a:pt x="3448275" y="2588003"/>
                  <a:pt x="3450042" y="2588003"/>
                </a:cubicBezTo>
                <a:cubicBezTo>
                  <a:pt x="3451147" y="2587929"/>
                  <a:pt x="3452177" y="2587635"/>
                  <a:pt x="3453134" y="2586972"/>
                </a:cubicBezTo>
                <a:close/>
                <a:moveTo>
                  <a:pt x="3362283" y="2454450"/>
                </a:moveTo>
                <a:cubicBezTo>
                  <a:pt x="3364566" y="2452389"/>
                  <a:pt x="3364787" y="2448928"/>
                  <a:pt x="3362799" y="2446572"/>
                </a:cubicBezTo>
                <a:lnTo>
                  <a:pt x="3262450" y="2332236"/>
                </a:lnTo>
                <a:cubicBezTo>
                  <a:pt x="3260463" y="2329953"/>
                  <a:pt x="3256929" y="2329659"/>
                  <a:pt x="3254573" y="2331720"/>
                </a:cubicBezTo>
                <a:cubicBezTo>
                  <a:pt x="3252290" y="2333782"/>
                  <a:pt x="3251996" y="2337242"/>
                  <a:pt x="3254057" y="2339598"/>
                </a:cubicBezTo>
                <a:lnTo>
                  <a:pt x="3354406" y="2453935"/>
                </a:lnTo>
                <a:cubicBezTo>
                  <a:pt x="3355510" y="2455187"/>
                  <a:pt x="3357056" y="2455849"/>
                  <a:pt x="3358602" y="2455849"/>
                </a:cubicBezTo>
                <a:cubicBezTo>
                  <a:pt x="3359927" y="2455849"/>
                  <a:pt x="3361253" y="2455407"/>
                  <a:pt x="3362283" y="2454450"/>
                </a:cubicBezTo>
                <a:close/>
                <a:moveTo>
                  <a:pt x="3263628" y="2337389"/>
                </a:moveTo>
                <a:lnTo>
                  <a:pt x="3285863" y="2251766"/>
                </a:lnTo>
                <a:cubicBezTo>
                  <a:pt x="3286672" y="2248821"/>
                  <a:pt x="3284832" y="2245728"/>
                  <a:pt x="3281887" y="2244992"/>
                </a:cubicBezTo>
                <a:cubicBezTo>
                  <a:pt x="3278868" y="2244256"/>
                  <a:pt x="3275850" y="2246023"/>
                  <a:pt x="3275114" y="2248968"/>
                </a:cubicBezTo>
                <a:lnTo>
                  <a:pt x="3252879" y="2334592"/>
                </a:lnTo>
                <a:cubicBezTo>
                  <a:pt x="3252069" y="2337537"/>
                  <a:pt x="3253910" y="2340629"/>
                  <a:pt x="3256855" y="2341365"/>
                </a:cubicBezTo>
                <a:cubicBezTo>
                  <a:pt x="3257370" y="2341512"/>
                  <a:pt x="3257812" y="2341512"/>
                  <a:pt x="3258328" y="2341512"/>
                </a:cubicBezTo>
                <a:cubicBezTo>
                  <a:pt x="3260757" y="2341512"/>
                  <a:pt x="3262966" y="2339893"/>
                  <a:pt x="3263628" y="2337389"/>
                </a:cubicBezTo>
                <a:close/>
                <a:moveTo>
                  <a:pt x="3285642" y="2252354"/>
                </a:moveTo>
                <a:lnTo>
                  <a:pt x="3321423" y="2161135"/>
                </a:lnTo>
                <a:cubicBezTo>
                  <a:pt x="3322527" y="2158264"/>
                  <a:pt x="3321128" y="2155025"/>
                  <a:pt x="3318257" y="2153920"/>
                </a:cubicBezTo>
                <a:cubicBezTo>
                  <a:pt x="3315459" y="2152816"/>
                  <a:pt x="3312146" y="2154215"/>
                  <a:pt x="3311042" y="2157086"/>
                </a:cubicBezTo>
                <a:lnTo>
                  <a:pt x="3275261" y="2248305"/>
                </a:lnTo>
                <a:cubicBezTo>
                  <a:pt x="3274156" y="2251176"/>
                  <a:pt x="3275555" y="2254416"/>
                  <a:pt x="3278427" y="2255520"/>
                </a:cubicBezTo>
                <a:cubicBezTo>
                  <a:pt x="3279089" y="2255815"/>
                  <a:pt x="3279826" y="2255888"/>
                  <a:pt x="3280488" y="2255888"/>
                </a:cubicBezTo>
                <a:cubicBezTo>
                  <a:pt x="3282770" y="2255888"/>
                  <a:pt x="3284832" y="2254563"/>
                  <a:pt x="3285642" y="2252354"/>
                </a:cubicBezTo>
                <a:close/>
                <a:moveTo>
                  <a:pt x="3321496" y="2161135"/>
                </a:moveTo>
                <a:lnTo>
                  <a:pt x="3360296" y="2060861"/>
                </a:lnTo>
                <a:cubicBezTo>
                  <a:pt x="3361400" y="2057989"/>
                  <a:pt x="3360001" y="2054750"/>
                  <a:pt x="3357130" y="2053645"/>
                </a:cubicBezTo>
                <a:cubicBezTo>
                  <a:pt x="3354259" y="2052541"/>
                  <a:pt x="3351019" y="2053940"/>
                  <a:pt x="3349915" y="2056811"/>
                </a:cubicBezTo>
                <a:lnTo>
                  <a:pt x="3311042" y="2157160"/>
                </a:lnTo>
                <a:cubicBezTo>
                  <a:pt x="3309937" y="2160031"/>
                  <a:pt x="3311336" y="2163270"/>
                  <a:pt x="3314207" y="2164375"/>
                </a:cubicBezTo>
                <a:cubicBezTo>
                  <a:pt x="3314870" y="2164669"/>
                  <a:pt x="3315606" y="2164743"/>
                  <a:pt x="3316269" y="2164743"/>
                </a:cubicBezTo>
                <a:cubicBezTo>
                  <a:pt x="3318551" y="2164743"/>
                  <a:pt x="3320613" y="2163344"/>
                  <a:pt x="3321496" y="2161135"/>
                </a:cubicBezTo>
                <a:close/>
                <a:moveTo>
                  <a:pt x="3360369" y="2060566"/>
                </a:moveTo>
                <a:lnTo>
                  <a:pt x="3395856" y="1949469"/>
                </a:lnTo>
                <a:cubicBezTo>
                  <a:pt x="3396813" y="1946524"/>
                  <a:pt x="3395193" y="1943432"/>
                  <a:pt x="3392248" y="1942474"/>
                </a:cubicBezTo>
                <a:cubicBezTo>
                  <a:pt x="3389303" y="1941591"/>
                  <a:pt x="3386211" y="1943137"/>
                  <a:pt x="3385254" y="1946082"/>
                </a:cubicBezTo>
                <a:lnTo>
                  <a:pt x="3349768" y="2057179"/>
                </a:lnTo>
                <a:cubicBezTo>
                  <a:pt x="3348810" y="2060124"/>
                  <a:pt x="3350430" y="2063216"/>
                  <a:pt x="3353375" y="2064174"/>
                </a:cubicBezTo>
                <a:cubicBezTo>
                  <a:pt x="3353964" y="2064321"/>
                  <a:pt x="3354553" y="2064468"/>
                  <a:pt x="3355142" y="2064468"/>
                </a:cubicBezTo>
                <a:cubicBezTo>
                  <a:pt x="3357498" y="2064394"/>
                  <a:pt x="3359633" y="2062922"/>
                  <a:pt x="3360369" y="2060566"/>
                </a:cubicBezTo>
                <a:close/>
                <a:moveTo>
                  <a:pt x="3396003" y="1948880"/>
                </a:moveTo>
                <a:lnTo>
                  <a:pt x="3421697" y="1825266"/>
                </a:lnTo>
                <a:cubicBezTo>
                  <a:pt x="3422286" y="1822248"/>
                  <a:pt x="3420372" y="1819303"/>
                  <a:pt x="3417354" y="1818640"/>
                </a:cubicBezTo>
                <a:cubicBezTo>
                  <a:pt x="3414335" y="1818125"/>
                  <a:pt x="3411390" y="1819965"/>
                  <a:pt x="3410728" y="1822984"/>
                </a:cubicBezTo>
                <a:lnTo>
                  <a:pt x="3385033" y="1946597"/>
                </a:lnTo>
                <a:cubicBezTo>
                  <a:pt x="3384444" y="1949616"/>
                  <a:pt x="3386358" y="1952561"/>
                  <a:pt x="3389377" y="1953223"/>
                </a:cubicBezTo>
                <a:cubicBezTo>
                  <a:pt x="3389745" y="1953297"/>
                  <a:pt x="3390187" y="1953371"/>
                  <a:pt x="3390555" y="1953371"/>
                </a:cubicBezTo>
                <a:cubicBezTo>
                  <a:pt x="3393205" y="1953297"/>
                  <a:pt x="3395488" y="1951456"/>
                  <a:pt x="3396003" y="1948880"/>
                </a:cubicBezTo>
                <a:close/>
                <a:moveTo>
                  <a:pt x="3421845" y="1824604"/>
                </a:moveTo>
                <a:lnTo>
                  <a:pt x="3433919" y="1685530"/>
                </a:lnTo>
                <a:cubicBezTo>
                  <a:pt x="3434213" y="1682437"/>
                  <a:pt x="3431931" y="1679787"/>
                  <a:pt x="3428839" y="1679492"/>
                </a:cubicBezTo>
                <a:cubicBezTo>
                  <a:pt x="3425967" y="1679419"/>
                  <a:pt x="3423096" y="1681480"/>
                  <a:pt x="3422802" y="1684572"/>
                </a:cubicBezTo>
                <a:lnTo>
                  <a:pt x="3410728" y="1823647"/>
                </a:lnTo>
                <a:cubicBezTo>
                  <a:pt x="3410433" y="1826739"/>
                  <a:pt x="3412715" y="1829389"/>
                  <a:pt x="3415808" y="1829684"/>
                </a:cubicBezTo>
                <a:cubicBezTo>
                  <a:pt x="3415955" y="1829684"/>
                  <a:pt x="3416176" y="1829684"/>
                  <a:pt x="3416323" y="1829684"/>
                </a:cubicBezTo>
                <a:cubicBezTo>
                  <a:pt x="3419121" y="1829684"/>
                  <a:pt x="3421550" y="1827475"/>
                  <a:pt x="3421845" y="1824604"/>
                </a:cubicBezTo>
                <a:close/>
                <a:moveTo>
                  <a:pt x="3428544" y="1690683"/>
                </a:moveTo>
                <a:cubicBezTo>
                  <a:pt x="3431637" y="1690610"/>
                  <a:pt x="3434066" y="1688033"/>
                  <a:pt x="3433919" y="1684941"/>
                </a:cubicBezTo>
                <a:lnTo>
                  <a:pt x="3428618" y="1527755"/>
                </a:lnTo>
                <a:cubicBezTo>
                  <a:pt x="3428544" y="1524663"/>
                  <a:pt x="3425967" y="1522601"/>
                  <a:pt x="3422875" y="1522380"/>
                </a:cubicBezTo>
                <a:cubicBezTo>
                  <a:pt x="3419783" y="1522454"/>
                  <a:pt x="3417354" y="1525031"/>
                  <a:pt x="3417501" y="1528123"/>
                </a:cubicBezTo>
                <a:lnTo>
                  <a:pt x="3422802" y="1685309"/>
                </a:lnTo>
                <a:cubicBezTo>
                  <a:pt x="3422875" y="1688327"/>
                  <a:pt x="3425379" y="1690757"/>
                  <a:pt x="3428397" y="1690683"/>
                </a:cubicBezTo>
                <a:cubicBezTo>
                  <a:pt x="3428471" y="1690683"/>
                  <a:pt x="3428471" y="1690683"/>
                  <a:pt x="3428544" y="1690683"/>
                </a:cubicBezTo>
                <a:close/>
                <a:moveTo>
                  <a:pt x="3424053" y="1533424"/>
                </a:moveTo>
                <a:cubicBezTo>
                  <a:pt x="3427072" y="1532909"/>
                  <a:pt x="3429133" y="1530037"/>
                  <a:pt x="3428618" y="1527019"/>
                </a:cubicBezTo>
                <a:lnTo>
                  <a:pt x="3398432" y="1349072"/>
                </a:lnTo>
                <a:cubicBezTo>
                  <a:pt x="3397917" y="1346053"/>
                  <a:pt x="3394972" y="1343992"/>
                  <a:pt x="3392027" y="1344507"/>
                </a:cubicBezTo>
                <a:cubicBezTo>
                  <a:pt x="3389009" y="1345022"/>
                  <a:pt x="3386947" y="1347894"/>
                  <a:pt x="3387463" y="1350912"/>
                </a:cubicBezTo>
                <a:lnTo>
                  <a:pt x="3417648" y="1528859"/>
                </a:lnTo>
                <a:cubicBezTo>
                  <a:pt x="3418090" y="1531583"/>
                  <a:pt x="3420519" y="1533498"/>
                  <a:pt x="3423170" y="1533498"/>
                </a:cubicBezTo>
                <a:cubicBezTo>
                  <a:pt x="3423464" y="1533498"/>
                  <a:pt x="3423685" y="1533498"/>
                  <a:pt x="3424053" y="1533424"/>
                </a:cubicBezTo>
                <a:close/>
                <a:moveTo>
                  <a:pt x="3394604" y="1355256"/>
                </a:moveTo>
                <a:cubicBezTo>
                  <a:pt x="3397549" y="1354372"/>
                  <a:pt x="3399169" y="1351207"/>
                  <a:pt x="3398285" y="1348262"/>
                </a:cubicBezTo>
                <a:lnTo>
                  <a:pt x="3335926" y="1147197"/>
                </a:lnTo>
                <a:cubicBezTo>
                  <a:pt x="3335043" y="1144252"/>
                  <a:pt x="3331877" y="1142632"/>
                  <a:pt x="3328932" y="1143516"/>
                </a:cubicBezTo>
                <a:cubicBezTo>
                  <a:pt x="3325987" y="1144399"/>
                  <a:pt x="3324368" y="1147565"/>
                  <a:pt x="3325251" y="1150510"/>
                </a:cubicBezTo>
                <a:lnTo>
                  <a:pt x="3387610" y="1351575"/>
                </a:lnTo>
                <a:cubicBezTo>
                  <a:pt x="3388346" y="1354004"/>
                  <a:pt x="3390555" y="1355550"/>
                  <a:pt x="3392984" y="1355477"/>
                </a:cubicBezTo>
                <a:cubicBezTo>
                  <a:pt x="3393500" y="1355550"/>
                  <a:pt x="3394015" y="1355403"/>
                  <a:pt x="3394604" y="1355256"/>
                </a:cubicBezTo>
                <a:close/>
                <a:moveTo>
                  <a:pt x="3332687" y="1154044"/>
                </a:moveTo>
                <a:cubicBezTo>
                  <a:pt x="3335558" y="1152866"/>
                  <a:pt x="3336884" y="1149626"/>
                  <a:pt x="3335779" y="1146755"/>
                </a:cubicBezTo>
                <a:lnTo>
                  <a:pt x="3251260" y="937960"/>
                </a:lnTo>
                <a:cubicBezTo>
                  <a:pt x="3250082" y="935088"/>
                  <a:pt x="3246842" y="933763"/>
                  <a:pt x="3243971" y="934867"/>
                </a:cubicBezTo>
                <a:cubicBezTo>
                  <a:pt x="3241100" y="936045"/>
                  <a:pt x="3239775" y="939285"/>
                  <a:pt x="3240879" y="942156"/>
                </a:cubicBezTo>
                <a:lnTo>
                  <a:pt x="3325398" y="1150951"/>
                </a:lnTo>
                <a:cubicBezTo>
                  <a:pt x="3326282" y="1153160"/>
                  <a:pt x="3328417" y="1154412"/>
                  <a:pt x="3330626" y="1154412"/>
                </a:cubicBezTo>
                <a:cubicBezTo>
                  <a:pt x="3331288" y="1154485"/>
                  <a:pt x="3332024" y="1154338"/>
                  <a:pt x="3332687" y="1154044"/>
                </a:cubicBezTo>
                <a:close/>
                <a:moveTo>
                  <a:pt x="3248462" y="945175"/>
                </a:moveTo>
                <a:cubicBezTo>
                  <a:pt x="3251260" y="943849"/>
                  <a:pt x="3252438" y="940536"/>
                  <a:pt x="3251039" y="937739"/>
                </a:cubicBezTo>
                <a:lnTo>
                  <a:pt x="3154151" y="736085"/>
                </a:lnTo>
                <a:cubicBezTo>
                  <a:pt x="3152826" y="733287"/>
                  <a:pt x="3149439" y="732183"/>
                  <a:pt x="3146715" y="733434"/>
                </a:cubicBezTo>
                <a:cubicBezTo>
                  <a:pt x="3143917" y="734760"/>
                  <a:pt x="3142739" y="738073"/>
                  <a:pt x="3144138" y="740870"/>
                </a:cubicBezTo>
                <a:lnTo>
                  <a:pt x="3241026" y="942524"/>
                </a:lnTo>
                <a:cubicBezTo>
                  <a:pt x="3241983" y="944512"/>
                  <a:pt x="3243971" y="945690"/>
                  <a:pt x="3246106" y="945690"/>
                </a:cubicBezTo>
                <a:cubicBezTo>
                  <a:pt x="3246916" y="945690"/>
                  <a:pt x="3247726" y="945469"/>
                  <a:pt x="3248462" y="945175"/>
                </a:cubicBezTo>
                <a:close/>
                <a:moveTo>
                  <a:pt x="3151868" y="743300"/>
                </a:moveTo>
                <a:cubicBezTo>
                  <a:pt x="3154592" y="741754"/>
                  <a:pt x="3155476" y="738367"/>
                  <a:pt x="3154004" y="735717"/>
                </a:cubicBezTo>
                <a:lnTo>
                  <a:pt x="3051152" y="551953"/>
                </a:lnTo>
                <a:cubicBezTo>
                  <a:pt x="3049606" y="549229"/>
                  <a:pt x="3046219" y="548346"/>
                  <a:pt x="3043569" y="549818"/>
                </a:cubicBezTo>
                <a:cubicBezTo>
                  <a:pt x="3040845" y="551364"/>
                  <a:pt x="3039888" y="554751"/>
                  <a:pt x="3041434" y="557401"/>
                </a:cubicBezTo>
                <a:lnTo>
                  <a:pt x="3144285" y="741165"/>
                </a:lnTo>
                <a:cubicBezTo>
                  <a:pt x="3145316" y="743005"/>
                  <a:pt x="3147230" y="744036"/>
                  <a:pt x="3149218" y="744036"/>
                </a:cubicBezTo>
                <a:cubicBezTo>
                  <a:pt x="3150101" y="744036"/>
                  <a:pt x="3151058" y="743815"/>
                  <a:pt x="3151868" y="743300"/>
                </a:cubicBezTo>
                <a:close/>
                <a:moveTo>
                  <a:pt x="3049385" y="559315"/>
                </a:moveTo>
                <a:cubicBezTo>
                  <a:pt x="3051962" y="557622"/>
                  <a:pt x="3052624" y="554162"/>
                  <a:pt x="3050931" y="551585"/>
                </a:cubicBezTo>
                <a:lnTo>
                  <a:pt x="2948153" y="395946"/>
                </a:lnTo>
                <a:cubicBezTo>
                  <a:pt x="2946460" y="393369"/>
                  <a:pt x="2942999" y="392706"/>
                  <a:pt x="2940423" y="394399"/>
                </a:cubicBezTo>
                <a:cubicBezTo>
                  <a:pt x="2937846" y="396093"/>
                  <a:pt x="2937183" y="399553"/>
                  <a:pt x="2938877" y="402130"/>
                </a:cubicBezTo>
                <a:lnTo>
                  <a:pt x="3041655" y="557769"/>
                </a:lnTo>
                <a:cubicBezTo>
                  <a:pt x="3042759" y="559389"/>
                  <a:pt x="3044526" y="560273"/>
                  <a:pt x="3046366" y="560273"/>
                </a:cubicBezTo>
                <a:cubicBezTo>
                  <a:pt x="3047397" y="560273"/>
                  <a:pt x="3048428" y="559978"/>
                  <a:pt x="3049385" y="559315"/>
                </a:cubicBezTo>
                <a:close/>
                <a:moveTo>
                  <a:pt x="2947122" y="403308"/>
                </a:moveTo>
                <a:cubicBezTo>
                  <a:pt x="2949478" y="401320"/>
                  <a:pt x="2949773" y="397786"/>
                  <a:pt x="2947785" y="395430"/>
                </a:cubicBezTo>
                <a:lnTo>
                  <a:pt x="2845301" y="273216"/>
                </a:lnTo>
                <a:cubicBezTo>
                  <a:pt x="2843314" y="270860"/>
                  <a:pt x="2839780" y="270565"/>
                  <a:pt x="2837424" y="272553"/>
                </a:cubicBezTo>
                <a:cubicBezTo>
                  <a:pt x="2835068" y="274541"/>
                  <a:pt x="2834773" y="278075"/>
                  <a:pt x="2836761" y="280431"/>
                </a:cubicBezTo>
                <a:lnTo>
                  <a:pt x="2939245" y="402645"/>
                </a:lnTo>
                <a:cubicBezTo>
                  <a:pt x="2940349" y="403970"/>
                  <a:pt x="2941969" y="404633"/>
                  <a:pt x="2943588" y="404633"/>
                </a:cubicBezTo>
                <a:cubicBezTo>
                  <a:pt x="2944840" y="404633"/>
                  <a:pt x="2946092" y="404191"/>
                  <a:pt x="2947122" y="403308"/>
                </a:cubicBezTo>
                <a:close/>
                <a:moveTo>
                  <a:pt x="2845375" y="280357"/>
                </a:moveTo>
                <a:cubicBezTo>
                  <a:pt x="2847289" y="278001"/>
                  <a:pt x="2846995" y="274467"/>
                  <a:pt x="2844565" y="272479"/>
                </a:cubicBezTo>
                <a:lnTo>
                  <a:pt x="2742303" y="188623"/>
                </a:lnTo>
                <a:cubicBezTo>
                  <a:pt x="2739947" y="186708"/>
                  <a:pt x="2736413" y="187077"/>
                  <a:pt x="2734425" y="189432"/>
                </a:cubicBezTo>
                <a:cubicBezTo>
                  <a:pt x="2732511" y="191788"/>
                  <a:pt x="2732805" y="195322"/>
                  <a:pt x="2735235" y="197310"/>
                </a:cubicBezTo>
                <a:lnTo>
                  <a:pt x="2837497" y="281167"/>
                </a:lnTo>
                <a:cubicBezTo>
                  <a:pt x="2838528" y="282050"/>
                  <a:pt x="2839780" y="282419"/>
                  <a:pt x="2841105" y="282419"/>
                </a:cubicBezTo>
                <a:cubicBezTo>
                  <a:pt x="2842651" y="282419"/>
                  <a:pt x="2844271" y="281682"/>
                  <a:pt x="2845375" y="280357"/>
                </a:cubicBezTo>
                <a:close/>
                <a:moveTo>
                  <a:pt x="2743922" y="195028"/>
                </a:moveTo>
                <a:cubicBezTo>
                  <a:pt x="2745100" y="192157"/>
                  <a:pt x="2743701" y="188917"/>
                  <a:pt x="2740830" y="187813"/>
                </a:cubicBezTo>
                <a:lnTo>
                  <a:pt x="2638715" y="146952"/>
                </a:lnTo>
                <a:cubicBezTo>
                  <a:pt x="2635844" y="145774"/>
                  <a:pt x="2632604" y="147173"/>
                  <a:pt x="2631500" y="150044"/>
                </a:cubicBezTo>
                <a:cubicBezTo>
                  <a:pt x="2630322" y="152915"/>
                  <a:pt x="2631721" y="156155"/>
                  <a:pt x="2634592" y="157259"/>
                </a:cubicBezTo>
                <a:lnTo>
                  <a:pt x="2736707" y="198120"/>
                </a:lnTo>
                <a:cubicBezTo>
                  <a:pt x="2737443" y="198415"/>
                  <a:pt x="2738106" y="198488"/>
                  <a:pt x="2738842" y="198488"/>
                </a:cubicBezTo>
                <a:cubicBezTo>
                  <a:pt x="2741051" y="198488"/>
                  <a:pt x="2743112" y="197237"/>
                  <a:pt x="2743922" y="195028"/>
                </a:cubicBezTo>
                <a:close/>
                <a:moveTo>
                  <a:pt x="2534833" y="164253"/>
                </a:moveTo>
                <a:lnTo>
                  <a:pt x="2637022" y="157701"/>
                </a:lnTo>
                <a:cubicBezTo>
                  <a:pt x="2640114" y="157480"/>
                  <a:pt x="2642396" y="154830"/>
                  <a:pt x="2642249" y="151811"/>
                </a:cubicBezTo>
                <a:cubicBezTo>
                  <a:pt x="2642028" y="148792"/>
                  <a:pt x="2639966" y="146289"/>
                  <a:pt x="2636359" y="146584"/>
                </a:cubicBezTo>
                <a:lnTo>
                  <a:pt x="2534170" y="153136"/>
                </a:lnTo>
                <a:cubicBezTo>
                  <a:pt x="2531078" y="153357"/>
                  <a:pt x="2528795" y="156008"/>
                  <a:pt x="2528943" y="159026"/>
                </a:cubicBezTo>
                <a:cubicBezTo>
                  <a:pt x="2529163" y="161971"/>
                  <a:pt x="2531593" y="164253"/>
                  <a:pt x="2534538" y="164253"/>
                </a:cubicBezTo>
                <a:cubicBezTo>
                  <a:pt x="2534612" y="164253"/>
                  <a:pt x="2534685" y="164253"/>
                  <a:pt x="2534833" y="164253"/>
                </a:cubicBezTo>
                <a:close/>
                <a:moveTo>
                  <a:pt x="7608428" y="2773533"/>
                </a:moveTo>
                <a:lnTo>
                  <a:pt x="7624036" y="2730022"/>
                </a:lnTo>
                <a:cubicBezTo>
                  <a:pt x="7625067" y="2727151"/>
                  <a:pt x="7623594" y="2723911"/>
                  <a:pt x="7620648" y="2722880"/>
                </a:cubicBezTo>
                <a:cubicBezTo>
                  <a:pt x="7617777" y="2721850"/>
                  <a:pt x="7614538" y="2723322"/>
                  <a:pt x="7613507" y="2726267"/>
                </a:cubicBezTo>
                <a:lnTo>
                  <a:pt x="7597899" y="2769778"/>
                </a:lnTo>
                <a:cubicBezTo>
                  <a:pt x="7596868" y="2772650"/>
                  <a:pt x="7598341" y="2775889"/>
                  <a:pt x="7601286" y="2776920"/>
                </a:cubicBezTo>
                <a:cubicBezTo>
                  <a:pt x="7601949" y="2777141"/>
                  <a:pt x="7602537" y="2777214"/>
                  <a:pt x="7603200" y="2777214"/>
                </a:cubicBezTo>
                <a:cubicBezTo>
                  <a:pt x="7605483" y="2777214"/>
                  <a:pt x="7607618" y="2775815"/>
                  <a:pt x="7608428" y="2773533"/>
                </a:cubicBezTo>
                <a:close/>
                <a:moveTo>
                  <a:pt x="7582291" y="2809167"/>
                </a:moveTo>
                <a:lnTo>
                  <a:pt x="7607691" y="2775006"/>
                </a:lnTo>
                <a:cubicBezTo>
                  <a:pt x="7609531" y="2772502"/>
                  <a:pt x="7609016" y="2769042"/>
                  <a:pt x="7606513" y="2767201"/>
                </a:cubicBezTo>
                <a:cubicBezTo>
                  <a:pt x="7604083" y="2765361"/>
                  <a:pt x="7600549" y="2765876"/>
                  <a:pt x="7598709" y="2768379"/>
                </a:cubicBezTo>
                <a:lnTo>
                  <a:pt x="7573309" y="2802541"/>
                </a:lnTo>
                <a:cubicBezTo>
                  <a:pt x="7571469" y="2805044"/>
                  <a:pt x="7571984" y="2808504"/>
                  <a:pt x="7574488" y="2810345"/>
                </a:cubicBezTo>
                <a:cubicBezTo>
                  <a:pt x="7575517" y="2811081"/>
                  <a:pt x="7576696" y="2811449"/>
                  <a:pt x="7577874" y="2811449"/>
                </a:cubicBezTo>
                <a:cubicBezTo>
                  <a:pt x="7579493" y="2811375"/>
                  <a:pt x="7581187" y="2810639"/>
                  <a:pt x="7582291" y="2809167"/>
                </a:cubicBezTo>
                <a:close/>
                <a:moveTo>
                  <a:pt x="7587372" y="2855770"/>
                </a:moveTo>
                <a:cubicBezTo>
                  <a:pt x="7590389" y="2855181"/>
                  <a:pt x="7592377" y="2852236"/>
                  <a:pt x="7591789" y="2849218"/>
                </a:cubicBezTo>
                <a:lnTo>
                  <a:pt x="7583248" y="2804749"/>
                </a:lnTo>
                <a:cubicBezTo>
                  <a:pt x="7582660" y="2801731"/>
                  <a:pt x="7579788" y="2799817"/>
                  <a:pt x="7576696" y="2800332"/>
                </a:cubicBezTo>
                <a:cubicBezTo>
                  <a:pt x="7573677" y="2800921"/>
                  <a:pt x="7571690" y="2803866"/>
                  <a:pt x="7572278" y="2806884"/>
                </a:cubicBezTo>
                <a:lnTo>
                  <a:pt x="7580819" y="2851353"/>
                </a:lnTo>
                <a:cubicBezTo>
                  <a:pt x="7581334" y="2854003"/>
                  <a:pt x="7583690" y="2855918"/>
                  <a:pt x="7586341" y="2855844"/>
                </a:cubicBezTo>
                <a:cubicBezTo>
                  <a:pt x="7586708" y="2855844"/>
                  <a:pt x="7587003" y="2855770"/>
                  <a:pt x="7587372" y="2855770"/>
                </a:cubicBezTo>
                <a:close/>
                <a:moveTo>
                  <a:pt x="7586267" y="2905834"/>
                </a:moveTo>
                <a:lnTo>
                  <a:pt x="7591862" y="2850837"/>
                </a:lnTo>
                <a:cubicBezTo>
                  <a:pt x="7592156" y="2847745"/>
                  <a:pt x="7589948" y="2845021"/>
                  <a:pt x="7586856" y="2844727"/>
                </a:cubicBezTo>
                <a:cubicBezTo>
                  <a:pt x="7583837" y="2844432"/>
                  <a:pt x="7581039" y="2846641"/>
                  <a:pt x="7580745" y="2849733"/>
                </a:cubicBezTo>
                <a:lnTo>
                  <a:pt x="7575150" y="2904730"/>
                </a:lnTo>
                <a:cubicBezTo>
                  <a:pt x="7574855" y="2907822"/>
                  <a:pt x="7577064" y="2910546"/>
                  <a:pt x="7580156" y="2910840"/>
                </a:cubicBezTo>
                <a:cubicBezTo>
                  <a:pt x="7580377" y="2910840"/>
                  <a:pt x="7580598" y="2910840"/>
                  <a:pt x="7580745" y="2910840"/>
                </a:cubicBezTo>
                <a:cubicBezTo>
                  <a:pt x="7583543" y="2910840"/>
                  <a:pt x="7585972" y="2908705"/>
                  <a:pt x="7586267" y="2905834"/>
                </a:cubicBezTo>
                <a:close/>
                <a:moveTo>
                  <a:pt x="7567640" y="2968782"/>
                </a:moveTo>
                <a:lnTo>
                  <a:pt x="7586046" y="2906865"/>
                </a:lnTo>
                <a:cubicBezTo>
                  <a:pt x="7586929" y="2903920"/>
                  <a:pt x="7585236" y="2900828"/>
                  <a:pt x="7582291" y="2899944"/>
                </a:cubicBezTo>
                <a:cubicBezTo>
                  <a:pt x="7579346" y="2899061"/>
                  <a:pt x="7576254" y="2900754"/>
                  <a:pt x="7575371" y="2903699"/>
                </a:cubicBezTo>
                <a:lnTo>
                  <a:pt x="7556965" y="2965616"/>
                </a:lnTo>
                <a:cubicBezTo>
                  <a:pt x="7556082" y="2968561"/>
                  <a:pt x="7557775" y="2971653"/>
                  <a:pt x="7560719" y="2972537"/>
                </a:cubicBezTo>
                <a:cubicBezTo>
                  <a:pt x="7561235" y="2972684"/>
                  <a:pt x="7561824" y="2972757"/>
                  <a:pt x="7562339" y="2972757"/>
                </a:cubicBezTo>
                <a:cubicBezTo>
                  <a:pt x="7564695" y="2972757"/>
                  <a:pt x="7566904" y="2971211"/>
                  <a:pt x="7567640" y="2968782"/>
                </a:cubicBezTo>
                <a:close/>
                <a:moveTo>
                  <a:pt x="7512423" y="3001470"/>
                </a:moveTo>
                <a:lnTo>
                  <a:pt x="7564990" y="2972021"/>
                </a:lnTo>
                <a:cubicBezTo>
                  <a:pt x="7567640" y="2970475"/>
                  <a:pt x="7568597" y="2967089"/>
                  <a:pt x="7567125" y="2964438"/>
                </a:cubicBezTo>
                <a:cubicBezTo>
                  <a:pt x="7565578" y="2961714"/>
                  <a:pt x="7562192" y="2960831"/>
                  <a:pt x="7559542" y="2962303"/>
                </a:cubicBezTo>
                <a:lnTo>
                  <a:pt x="7506975" y="2991752"/>
                </a:lnTo>
                <a:cubicBezTo>
                  <a:pt x="7504324" y="2993298"/>
                  <a:pt x="7503367" y="2996685"/>
                  <a:pt x="7504839" y="2999336"/>
                </a:cubicBezTo>
                <a:cubicBezTo>
                  <a:pt x="7505870" y="3001176"/>
                  <a:pt x="7507784" y="3002207"/>
                  <a:pt x="7509772" y="3002207"/>
                </a:cubicBezTo>
                <a:cubicBezTo>
                  <a:pt x="7510656" y="3002207"/>
                  <a:pt x="7511539" y="3001986"/>
                  <a:pt x="7512423" y="3001470"/>
                </a:cubicBezTo>
                <a:close/>
                <a:moveTo>
                  <a:pt x="7468396" y="3019361"/>
                </a:moveTo>
                <a:lnTo>
                  <a:pt x="7511834" y="3001765"/>
                </a:lnTo>
                <a:cubicBezTo>
                  <a:pt x="7514705" y="3000587"/>
                  <a:pt x="7516030" y="2997348"/>
                  <a:pt x="7514926" y="2994476"/>
                </a:cubicBezTo>
                <a:cubicBezTo>
                  <a:pt x="7513748" y="2991605"/>
                  <a:pt x="7510508" y="2990280"/>
                  <a:pt x="7507637" y="2991384"/>
                </a:cubicBezTo>
                <a:lnTo>
                  <a:pt x="7464200" y="3008980"/>
                </a:lnTo>
                <a:cubicBezTo>
                  <a:pt x="7461328" y="3010158"/>
                  <a:pt x="7460003" y="3013397"/>
                  <a:pt x="7461107" y="3016269"/>
                </a:cubicBezTo>
                <a:cubicBezTo>
                  <a:pt x="7461991" y="3018477"/>
                  <a:pt x="7464126" y="3019729"/>
                  <a:pt x="7466335" y="3019729"/>
                </a:cubicBezTo>
                <a:cubicBezTo>
                  <a:pt x="7466997" y="3019803"/>
                  <a:pt x="7467733" y="3019655"/>
                  <a:pt x="7468396" y="3019361"/>
                </a:cubicBezTo>
                <a:close/>
                <a:moveTo>
                  <a:pt x="7438210" y="3031656"/>
                </a:moveTo>
                <a:lnTo>
                  <a:pt x="7468396" y="3019435"/>
                </a:lnTo>
                <a:cubicBezTo>
                  <a:pt x="7471267" y="3018257"/>
                  <a:pt x="7472592" y="3015017"/>
                  <a:pt x="7471488" y="3012146"/>
                </a:cubicBezTo>
                <a:cubicBezTo>
                  <a:pt x="7470310" y="3009275"/>
                  <a:pt x="7467071" y="3007949"/>
                  <a:pt x="7464200" y="3009054"/>
                </a:cubicBezTo>
                <a:lnTo>
                  <a:pt x="7434014" y="3021275"/>
                </a:lnTo>
                <a:cubicBezTo>
                  <a:pt x="7431143" y="3022453"/>
                  <a:pt x="7429817" y="3025693"/>
                  <a:pt x="7430922" y="3028564"/>
                </a:cubicBezTo>
                <a:cubicBezTo>
                  <a:pt x="7431805" y="3030773"/>
                  <a:pt x="7433940" y="3032024"/>
                  <a:pt x="7436149" y="3032024"/>
                </a:cubicBezTo>
                <a:cubicBezTo>
                  <a:pt x="7436812" y="3032024"/>
                  <a:pt x="7437474" y="3031877"/>
                  <a:pt x="7438210" y="3031656"/>
                </a:cubicBezTo>
                <a:close/>
                <a:moveTo>
                  <a:pt x="7409277" y="3088935"/>
                </a:moveTo>
                <a:lnTo>
                  <a:pt x="7441008" y="3029079"/>
                </a:lnTo>
                <a:cubicBezTo>
                  <a:pt x="7442481" y="3026355"/>
                  <a:pt x="7441376" y="3022969"/>
                  <a:pt x="7438652" y="3021570"/>
                </a:cubicBezTo>
                <a:cubicBezTo>
                  <a:pt x="7436002" y="3020171"/>
                  <a:pt x="7432542" y="3021128"/>
                  <a:pt x="7431143" y="3023852"/>
                </a:cubicBezTo>
                <a:lnTo>
                  <a:pt x="7399411" y="3083708"/>
                </a:lnTo>
                <a:cubicBezTo>
                  <a:pt x="7397939" y="3086432"/>
                  <a:pt x="7399043" y="3089818"/>
                  <a:pt x="7401767" y="3091217"/>
                </a:cubicBezTo>
                <a:cubicBezTo>
                  <a:pt x="7402577" y="3091659"/>
                  <a:pt x="7403534" y="3091880"/>
                  <a:pt x="7404418" y="3091880"/>
                </a:cubicBezTo>
                <a:cubicBezTo>
                  <a:pt x="7406405" y="3091880"/>
                  <a:pt x="7408246" y="3090849"/>
                  <a:pt x="7409277" y="3088935"/>
                </a:cubicBezTo>
                <a:close/>
                <a:moveTo>
                  <a:pt x="7406994" y="3093352"/>
                </a:moveTo>
                <a:lnTo>
                  <a:pt x="7409350" y="3088935"/>
                </a:lnTo>
                <a:cubicBezTo>
                  <a:pt x="7410823" y="3086211"/>
                  <a:pt x="7409718" y="3082824"/>
                  <a:pt x="7406994" y="3081425"/>
                </a:cubicBezTo>
                <a:cubicBezTo>
                  <a:pt x="7404270" y="3080027"/>
                  <a:pt x="7400883" y="3081057"/>
                  <a:pt x="7399485" y="3083781"/>
                </a:cubicBezTo>
                <a:lnTo>
                  <a:pt x="7397129" y="3088199"/>
                </a:lnTo>
                <a:cubicBezTo>
                  <a:pt x="7395656" y="3090923"/>
                  <a:pt x="7396761" y="3094309"/>
                  <a:pt x="7399485" y="3095708"/>
                </a:cubicBezTo>
                <a:cubicBezTo>
                  <a:pt x="7400295" y="3096150"/>
                  <a:pt x="7401252" y="3096371"/>
                  <a:pt x="7402135" y="3096371"/>
                </a:cubicBezTo>
                <a:cubicBezTo>
                  <a:pt x="7404049" y="3096297"/>
                  <a:pt x="7405963" y="3095193"/>
                  <a:pt x="7406994" y="3093352"/>
                </a:cubicBezTo>
                <a:close/>
                <a:moveTo>
                  <a:pt x="7307529" y="3123317"/>
                </a:moveTo>
                <a:lnTo>
                  <a:pt x="7403534" y="3096076"/>
                </a:lnTo>
                <a:cubicBezTo>
                  <a:pt x="7406479" y="3095193"/>
                  <a:pt x="7408246" y="3092174"/>
                  <a:pt x="7407362" y="3089156"/>
                </a:cubicBezTo>
                <a:cubicBezTo>
                  <a:pt x="7406479" y="3086211"/>
                  <a:pt x="7403461" y="3084517"/>
                  <a:pt x="7400442" y="3085327"/>
                </a:cubicBezTo>
                <a:lnTo>
                  <a:pt x="7304437" y="3112568"/>
                </a:lnTo>
                <a:cubicBezTo>
                  <a:pt x="7301492" y="3113452"/>
                  <a:pt x="7299725" y="3116470"/>
                  <a:pt x="7300609" y="3119488"/>
                </a:cubicBezTo>
                <a:cubicBezTo>
                  <a:pt x="7301345" y="3121918"/>
                  <a:pt x="7303554" y="3123538"/>
                  <a:pt x="7305983" y="3123538"/>
                </a:cubicBezTo>
                <a:cubicBezTo>
                  <a:pt x="7306498" y="3123538"/>
                  <a:pt x="7307014" y="3123464"/>
                  <a:pt x="7307529" y="3123317"/>
                </a:cubicBezTo>
                <a:close/>
                <a:moveTo>
                  <a:pt x="7269172" y="3182510"/>
                </a:moveTo>
                <a:lnTo>
                  <a:pt x="7310621" y="3121108"/>
                </a:lnTo>
                <a:cubicBezTo>
                  <a:pt x="7312315" y="3118531"/>
                  <a:pt x="7311652" y="3115071"/>
                  <a:pt x="7309149" y="3113378"/>
                </a:cubicBezTo>
                <a:cubicBezTo>
                  <a:pt x="7306646" y="3111684"/>
                  <a:pt x="7303112" y="3112347"/>
                  <a:pt x="7301418" y="3114850"/>
                </a:cubicBezTo>
                <a:lnTo>
                  <a:pt x="7259969" y="3176252"/>
                </a:lnTo>
                <a:cubicBezTo>
                  <a:pt x="7258275" y="3178829"/>
                  <a:pt x="7258938" y="3182289"/>
                  <a:pt x="7261441" y="3183982"/>
                </a:cubicBezTo>
                <a:cubicBezTo>
                  <a:pt x="7262398" y="3184645"/>
                  <a:pt x="7263503" y="3184940"/>
                  <a:pt x="7264607" y="3184940"/>
                </a:cubicBezTo>
                <a:cubicBezTo>
                  <a:pt x="7266374" y="3184940"/>
                  <a:pt x="7268067" y="3184056"/>
                  <a:pt x="7269172" y="3182510"/>
                </a:cubicBezTo>
                <a:close/>
                <a:moveTo>
                  <a:pt x="7228237" y="3236623"/>
                </a:moveTo>
                <a:lnTo>
                  <a:pt x="7269025" y="3182731"/>
                </a:lnTo>
                <a:cubicBezTo>
                  <a:pt x="7270865" y="3180301"/>
                  <a:pt x="7270423" y="3176767"/>
                  <a:pt x="7267920" y="3174927"/>
                </a:cubicBezTo>
                <a:cubicBezTo>
                  <a:pt x="7265491" y="3173086"/>
                  <a:pt x="7261957" y="3173528"/>
                  <a:pt x="7260116" y="3176031"/>
                </a:cubicBezTo>
                <a:lnTo>
                  <a:pt x="7219329" y="3229923"/>
                </a:lnTo>
                <a:cubicBezTo>
                  <a:pt x="7217488" y="3232353"/>
                  <a:pt x="7217930" y="3235887"/>
                  <a:pt x="7220433" y="3237727"/>
                </a:cubicBezTo>
                <a:cubicBezTo>
                  <a:pt x="7221464" y="3238464"/>
                  <a:pt x="7222642" y="3238832"/>
                  <a:pt x="7223820" y="3238832"/>
                </a:cubicBezTo>
                <a:cubicBezTo>
                  <a:pt x="7225513" y="3238832"/>
                  <a:pt x="7227133" y="3238096"/>
                  <a:pt x="7228237" y="3236623"/>
                </a:cubicBezTo>
                <a:close/>
                <a:moveTo>
                  <a:pt x="7194223" y="3280061"/>
                </a:moveTo>
                <a:lnTo>
                  <a:pt x="7228164" y="3236770"/>
                </a:lnTo>
                <a:cubicBezTo>
                  <a:pt x="7230078" y="3234341"/>
                  <a:pt x="7229636" y="3230807"/>
                  <a:pt x="7227207" y="3228966"/>
                </a:cubicBezTo>
                <a:cubicBezTo>
                  <a:pt x="7224777" y="3227052"/>
                  <a:pt x="7221317" y="3227494"/>
                  <a:pt x="7219403" y="3229923"/>
                </a:cubicBezTo>
                <a:lnTo>
                  <a:pt x="7185462" y="3273214"/>
                </a:lnTo>
                <a:cubicBezTo>
                  <a:pt x="7183548" y="3275643"/>
                  <a:pt x="7183990" y="3279177"/>
                  <a:pt x="7186419" y="3281018"/>
                </a:cubicBezTo>
                <a:cubicBezTo>
                  <a:pt x="7187450" y="3281828"/>
                  <a:pt x="7188701" y="3282196"/>
                  <a:pt x="7189880" y="3282196"/>
                </a:cubicBezTo>
                <a:cubicBezTo>
                  <a:pt x="7191499" y="3282122"/>
                  <a:pt x="7193119" y="3281386"/>
                  <a:pt x="7194223" y="3280061"/>
                </a:cubicBezTo>
                <a:close/>
                <a:moveTo>
                  <a:pt x="7070610" y="3306786"/>
                </a:moveTo>
                <a:lnTo>
                  <a:pt x="7190984" y="3282049"/>
                </a:lnTo>
                <a:cubicBezTo>
                  <a:pt x="7194002" y="3281459"/>
                  <a:pt x="7195917" y="3278515"/>
                  <a:pt x="7195328" y="3275496"/>
                </a:cubicBezTo>
                <a:cubicBezTo>
                  <a:pt x="7194739" y="3272477"/>
                  <a:pt x="7191720" y="3270490"/>
                  <a:pt x="7188775" y="3271152"/>
                </a:cubicBezTo>
                <a:lnTo>
                  <a:pt x="7068401" y="3295890"/>
                </a:lnTo>
                <a:cubicBezTo>
                  <a:pt x="7065383" y="3296479"/>
                  <a:pt x="7063469" y="3299424"/>
                  <a:pt x="7064057" y="3302442"/>
                </a:cubicBezTo>
                <a:cubicBezTo>
                  <a:pt x="7064573" y="3305093"/>
                  <a:pt x="7066929" y="3306933"/>
                  <a:pt x="7069579" y="3306933"/>
                </a:cubicBezTo>
                <a:cubicBezTo>
                  <a:pt x="7069874" y="3306860"/>
                  <a:pt x="7070242" y="3306860"/>
                  <a:pt x="7070610" y="3306786"/>
                </a:cubicBezTo>
                <a:close/>
                <a:moveTo>
                  <a:pt x="6936321" y="3313486"/>
                </a:moveTo>
                <a:lnTo>
                  <a:pt x="7069726" y="3306860"/>
                </a:lnTo>
                <a:cubicBezTo>
                  <a:pt x="7072819" y="3306712"/>
                  <a:pt x="7075175" y="3304062"/>
                  <a:pt x="7075027" y="3301043"/>
                </a:cubicBezTo>
                <a:cubicBezTo>
                  <a:pt x="7074880" y="3297951"/>
                  <a:pt x="7072672" y="3295816"/>
                  <a:pt x="7069211" y="3295742"/>
                </a:cubicBezTo>
                <a:lnTo>
                  <a:pt x="6935806" y="3302368"/>
                </a:lnTo>
                <a:cubicBezTo>
                  <a:pt x="6932714" y="3302516"/>
                  <a:pt x="6930358" y="3305166"/>
                  <a:pt x="6930505" y="3308185"/>
                </a:cubicBezTo>
                <a:cubicBezTo>
                  <a:pt x="6930652" y="3311203"/>
                  <a:pt x="6933156" y="3313486"/>
                  <a:pt x="6936100" y="3313486"/>
                </a:cubicBezTo>
                <a:cubicBezTo>
                  <a:pt x="6936174" y="3313486"/>
                  <a:pt x="6936248" y="3313486"/>
                  <a:pt x="6936321" y="3313486"/>
                </a:cubicBezTo>
                <a:close/>
                <a:moveTo>
                  <a:pt x="6941622" y="3308700"/>
                </a:moveTo>
                <a:cubicBezTo>
                  <a:pt x="6942064" y="3305682"/>
                  <a:pt x="6939929" y="3302810"/>
                  <a:pt x="6936910" y="3302442"/>
                </a:cubicBezTo>
                <a:lnTo>
                  <a:pt x="6800045" y="3283079"/>
                </a:lnTo>
                <a:cubicBezTo>
                  <a:pt x="6797100" y="3282637"/>
                  <a:pt x="6794155" y="3284773"/>
                  <a:pt x="6793787" y="3287791"/>
                </a:cubicBezTo>
                <a:cubicBezTo>
                  <a:pt x="6793345" y="3290810"/>
                  <a:pt x="6795480" y="3293681"/>
                  <a:pt x="6798498" y="3294049"/>
                </a:cubicBezTo>
                <a:lnTo>
                  <a:pt x="6935364" y="3313412"/>
                </a:lnTo>
                <a:cubicBezTo>
                  <a:pt x="6935659" y="3313486"/>
                  <a:pt x="6935953" y="3313486"/>
                  <a:pt x="6936174" y="3313486"/>
                </a:cubicBezTo>
                <a:cubicBezTo>
                  <a:pt x="6938824" y="3313486"/>
                  <a:pt x="6941180" y="3311498"/>
                  <a:pt x="6941622" y="3308700"/>
                </a:cubicBezTo>
                <a:close/>
                <a:moveTo>
                  <a:pt x="6804536" y="3290221"/>
                </a:moveTo>
                <a:cubicBezTo>
                  <a:pt x="6805419" y="3287276"/>
                  <a:pt x="6803726" y="3284184"/>
                  <a:pt x="6800781" y="3283300"/>
                </a:cubicBezTo>
                <a:lnTo>
                  <a:pt x="6675474" y="3246120"/>
                </a:lnTo>
                <a:cubicBezTo>
                  <a:pt x="6672456" y="3245237"/>
                  <a:pt x="6669437" y="3246930"/>
                  <a:pt x="6668554" y="3249875"/>
                </a:cubicBezTo>
                <a:cubicBezTo>
                  <a:pt x="6667670" y="3252820"/>
                  <a:pt x="6669364" y="3255912"/>
                  <a:pt x="6672309" y="3256796"/>
                </a:cubicBezTo>
                <a:lnTo>
                  <a:pt x="6797615" y="3293976"/>
                </a:lnTo>
                <a:cubicBezTo>
                  <a:pt x="6798130" y="3294123"/>
                  <a:pt x="6798720" y="3294196"/>
                  <a:pt x="6799235" y="3294196"/>
                </a:cubicBezTo>
                <a:cubicBezTo>
                  <a:pt x="6801591" y="3294196"/>
                  <a:pt x="6803800" y="3292577"/>
                  <a:pt x="6804536" y="3290221"/>
                </a:cubicBezTo>
                <a:close/>
                <a:moveTo>
                  <a:pt x="6678934" y="3253851"/>
                </a:moveTo>
                <a:cubicBezTo>
                  <a:pt x="6680260" y="3251053"/>
                  <a:pt x="6679082" y="3247740"/>
                  <a:pt x="6676284" y="3246415"/>
                </a:cubicBezTo>
                <a:lnTo>
                  <a:pt x="6577776" y="3199664"/>
                </a:lnTo>
                <a:cubicBezTo>
                  <a:pt x="6574979" y="3198339"/>
                  <a:pt x="6571665" y="3199517"/>
                  <a:pt x="6570340" y="3202315"/>
                </a:cubicBezTo>
                <a:cubicBezTo>
                  <a:pt x="6569015" y="3205112"/>
                  <a:pt x="6570193" y="3208425"/>
                  <a:pt x="6572991" y="3209751"/>
                </a:cubicBezTo>
                <a:lnTo>
                  <a:pt x="6671498" y="3256501"/>
                </a:lnTo>
                <a:cubicBezTo>
                  <a:pt x="6672309" y="3256869"/>
                  <a:pt x="6673118" y="3257017"/>
                  <a:pt x="6673928" y="3257017"/>
                </a:cubicBezTo>
                <a:cubicBezTo>
                  <a:pt x="6675990" y="3257017"/>
                  <a:pt x="6677977" y="3255839"/>
                  <a:pt x="6678934" y="3253851"/>
                </a:cubicBezTo>
                <a:close/>
                <a:moveTo>
                  <a:pt x="6579911" y="3207984"/>
                </a:moveTo>
                <a:cubicBezTo>
                  <a:pt x="6581679" y="3205481"/>
                  <a:pt x="6581089" y="3202020"/>
                  <a:pt x="6578586" y="3200180"/>
                </a:cubicBezTo>
                <a:lnTo>
                  <a:pt x="6520939" y="3159466"/>
                </a:lnTo>
                <a:cubicBezTo>
                  <a:pt x="6518436" y="3157699"/>
                  <a:pt x="6514976" y="3158288"/>
                  <a:pt x="6513135" y="3160791"/>
                </a:cubicBezTo>
                <a:cubicBezTo>
                  <a:pt x="6511368" y="3163294"/>
                  <a:pt x="6511957" y="3166755"/>
                  <a:pt x="6514461" y="3168595"/>
                </a:cubicBezTo>
                <a:lnTo>
                  <a:pt x="6572107" y="3209309"/>
                </a:lnTo>
                <a:cubicBezTo>
                  <a:pt x="6573138" y="3210045"/>
                  <a:pt x="6574243" y="3210339"/>
                  <a:pt x="6575347" y="3210339"/>
                </a:cubicBezTo>
                <a:cubicBezTo>
                  <a:pt x="6577114" y="3210266"/>
                  <a:pt x="6578807" y="3209456"/>
                  <a:pt x="6579911" y="3207984"/>
                </a:cubicBezTo>
                <a:close/>
                <a:moveTo>
                  <a:pt x="6523295" y="3164251"/>
                </a:moveTo>
                <a:lnTo>
                  <a:pt x="6525136" y="3122802"/>
                </a:lnTo>
                <a:cubicBezTo>
                  <a:pt x="6525283" y="3119709"/>
                  <a:pt x="6522927" y="3117133"/>
                  <a:pt x="6519835" y="3116985"/>
                </a:cubicBezTo>
                <a:cubicBezTo>
                  <a:pt x="6516817" y="3116764"/>
                  <a:pt x="6514166" y="3119194"/>
                  <a:pt x="6514019" y="3122286"/>
                </a:cubicBezTo>
                <a:lnTo>
                  <a:pt x="6512178" y="3163736"/>
                </a:lnTo>
                <a:cubicBezTo>
                  <a:pt x="6512031" y="3166828"/>
                  <a:pt x="6514387" y="3169405"/>
                  <a:pt x="6517479" y="3169552"/>
                </a:cubicBezTo>
                <a:cubicBezTo>
                  <a:pt x="6517553" y="3169552"/>
                  <a:pt x="6517700" y="3169552"/>
                  <a:pt x="6517774" y="3169552"/>
                </a:cubicBezTo>
                <a:cubicBezTo>
                  <a:pt x="6520718" y="3169552"/>
                  <a:pt x="6523148" y="3167196"/>
                  <a:pt x="6523295" y="3164251"/>
                </a:cubicBezTo>
                <a:close/>
                <a:moveTo>
                  <a:pt x="6524768" y="3124642"/>
                </a:moveTo>
                <a:lnTo>
                  <a:pt x="6547885" y="3065891"/>
                </a:lnTo>
                <a:cubicBezTo>
                  <a:pt x="6548990" y="3063020"/>
                  <a:pt x="6547591" y="3059780"/>
                  <a:pt x="6544720" y="3058676"/>
                </a:cubicBezTo>
                <a:cubicBezTo>
                  <a:pt x="6541848" y="3057571"/>
                  <a:pt x="6538609" y="3058970"/>
                  <a:pt x="6537505" y="3061842"/>
                </a:cubicBezTo>
                <a:lnTo>
                  <a:pt x="6514387" y="3120593"/>
                </a:lnTo>
                <a:cubicBezTo>
                  <a:pt x="6513282" y="3123464"/>
                  <a:pt x="6514681" y="3126704"/>
                  <a:pt x="6517553" y="3127808"/>
                </a:cubicBezTo>
                <a:cubicBezTo>
                  <a:pt x="6518215" y="3128102"/>
                  <a:pt x="6518951" y="3128176"/>
                  <a:pt x="6519614" y="3128176"/>
                </a:cubicBezTo>
                <a:cubicBezTo>
                  <a:pt x="6521823" y="3128102"/>
                  <a:pt x="6523958" y="3126777"/>
                  <a:pt x="6524768" y="3124642"/>
                </a:cubicBezTo>
                <a:close/>
                <a:moveTo>
                  <a:pt x="6547296" y="3066995"/>
                </a:moveTo>
                <a:lnTo>
                  <a:pt x="6592795" y="3001912"/>
                </a:lnTo>
                <a:cubicBezTo>
                  <a:pt x="6594563" y="2999409"/>
                  <a:pt x="6593973" y="2995949"/>
                  <a:pt x="6591397" y="2994182"/>
                </a:cubicBezTo>
                <a:cubicBezTo>
                  <a:pt x="6588893" y="2992415"/>
                  <a:pt x="6585433" y="2993004"/>
                  <a:pt x="6583666" y="2995581"/>
                </a:cubicBezTo>
                <a:lnTo>
                  <a:pt x="6538167" y="3060664"/>
                </a:lnTo>
                <a:cubicBezTo>
                  <a:pt x="6536400" y="3063167"/>
                  <a:pt x="6536989" y="3066627"/>
                  <a:pt x="6539566" y="3068394"/>
                </a:cubicBezTo>
                <a:cubicBezTo>
                  <a:pt x="6540523" y="3069057"/>
                  <a:pt x="6541701" y="3069425"/>
                  <a:pt x="6542805" y="3069425"/>
                </a:cubicBezTo>
                <a:cubicBezTo>
                  <a:pt x="6544498" y="3069351"/>
                  <a:pt x="6546192" y="3068541"/>
                  <a:pt x="6547296" y="3066995"/>
                </a:cubicBezTo>
                <a:close/>
                <a:moveTo>
                  <a:pt x="6592280" y="3002501"/>
                </a:moveTo>
                <a:lnTo>
                  <a:pt x="6652357" y="2937198"/>
                </a:lnTo>
                <a:cubicBezTo>
                  <a:pt x="6654418" y="2934915"/>
                  <a:pt x="6654271" y="2931381"/>
                  <a:pt x="6652062" y="2929320"/>
                </a:cubicBezTo>
                <a:cubicBezTo>
                  <a:pt x="6649853" y="2927258"/>
                  <a:pt x="6646246" y="2927406"/>
                  <a:pt x="6644185" y="2929614"/>
                </a:cubicBezTo>
                <a:lnTo>
                  <a:pt x="6584108" y="2994918"/>
                </a:lnTo>
                <a:cubicBezTo>
                  <a:pt x="6582047" y="2997200"/>
                  <a:pt x="6582194" y="3000734"/>
                  <a:pt x="6584403" y="3002796"/>
                </a:cubicBezTo>
                <a:cubicBezTo>
                  <a:pt x="6585507" y="3003826"/>
                  <a:pt x="6586832" y="3004268"/>
                  <a:pt x="6588231" y="3004268"/>
                </a:cubicBezTo>
                <a:cubicBezTo>
                  <a:pt x="6589703" y="3004268"/>
                  <a:pt x="6591176" y="3003679"/>
                  <a:pt x="6592280" y="3002501"/>
                </a:cubicBezTo>
                <a:close/>
                <a:moveTo>
                  <a:pt x="6651989" y="2937639"/>
                </a:moveTo>
                <a:lnTo>
                  <a:pt x="6718617" y="2878446"/>
                </a:lnTo>
                <a:cubicBezTo>
                  <a:pt x="6720900" y="2876385"/>
                  <a:pt x="6721121" y="2872851"/>
                  <a:pt x="6719059" y="2870568"/>
                </a:cubicBezTo>
                <a:cubicBezTo>
                  <a:pt x="6716998" y="2868286"/>
                  <a:pt x="6713464" y="2868065"/>
                  <a:pt x="6711181" y="2870127"/>
                </a:cubicBezTo>
                <a:lnTo>
                  <a:pt x="6644553" y="2929320"/>
                </a:lnTo>
                <a:cubicBezTo>
                  <a:pt x="6642270" y="2931381"/>
                  <a:pt x="6642049" y="2934915"/>
                  <a:pt x="6644111" y="2937198"/>
                </a:cubicBezTo>
                <a:cubicBezTo>
                  <a:pt x="6645215" y="2938449"/>
                  <a:pt x="6646761" y="2939112"/>
                  <a:pt x="6648307" y="2939038"/>
                </a:cubicBezTo>
                <a:cubicBezTo>
                  <a:pt x="6649633" y="2939038"/>
                  <a:pt x="6650958" y="2938523"/>
                  <a:pt x="6651989" y="2937639"/>
                </a:cubicBezTo>
                <a:close/>
                <a:moveTo>
                  <a:pt x="6718249" y="2878741"/>
                </a:moveTo>
                <a:lnTo>
                  <a:pt x="6786645" y="2828014"/>
                </a:lnTo>
                <a:cubicBezTo>
                  <a:pt x="6789149" y="2826174"/>
                  <a:pt x="6789664" y="2822713"/>
                  <a:pt x="6787823" y="2820210"/>
                </a:cubicBezTo>
                <a:cubicBezTo>
                  <a:pt x="6785983" y="2817707"/>
                  <a:pt x="6782522" y="2817265"/>
                  <a:pt x="6780019" y="2819032"/>
                </a:cubicBezTo>
                <a:lnTo>
                  <a:pt x="6711623" y="2869759"/>
                </a:lnTo>
                <a:cubicBezTo>
                  <a:pt x="6709120" y="2871599"/>
                  <a:pt x="6708605" y="2875060"/>
                  <a:pt x="6710445" y="2877563"/>
                </a:cubicBezTo>
                <a:cubicBezTo>
                  <a:pt x="6711549" y="2879035"/>
                  <a:pt x="6713243" y="2879845"/>
                  <a:pt x="6714936" y="2879845"/>
                </a:cubicBezTo>
                <a:cubicBezTo>
                  <a:pt x="6716114" y="2879845"/>
                  <a:pt x="6717219" y="2879477"/>
                  <a:pt x="6718249" y="2878741"/>
                </a:cubicBezTo>
                <a:close/>
                <a:moveTo>
                  <a:pt x="6876318" y="2861660"/>
                </a:moveTo>
                <a:cubicBezTo>
                  <a:pt x="6877496" y="2858789"/>
                  <a:pt x="6876098" y="2855549"/>
                  <a:pt x="6873300" y="2854371"/>
                </a:cubicBezTo>
                <a:lnTo>
                  <a:pt x="6785467" y="2818370"/>
                </a:lnTo>
                <a:cubicBezTo>
                  <a:pt x="6782596" y="2817192"/>
                  <a:pt x="6779357" y="2818590"/>
                  <a:pt x="6778179" y="2821388"/>
                </a:cubicBezTo>
                <a:cubicBezTo>
                  <a:pt x="6777001" y="2824259"/>
                  <a:pt x="6778399" y="2827499"/>
                  <a:pt x="6781197" y="2828677"/>
                </a:cubicBezTo>
                <a:lnTo>
                  <a:pt x="6869030" y="2864679"/>
                </a:lnTo>
                <a:cubicBezTo>
                  <a:pt x="6869766" y="2864973"/>
                  <a:pt x="6870502" y="2865120"/>
                  <a:pt x="6871165" y="2865120"/>
                </a:cubicBezTo>
                <a:cubicBezTo>
                  <a:pt x="6873374" y="2865120"/>
                  <a:pt x="6875435" y="2863869"/>
                  <a:pt x="6876318" y="2861660"/>
                </a:cubicBezTo>
                <a:close/>
                <a:moveTo>
                  <a:pt x="6981673" y="2892214"/>
                </a:moveTo>
                <a:cubicBezTo>
                  <a:pt x="6982556" y="2889269"/>
                  <a:pt x="6980863" y="2886177"/>
                  <a:pt x="6977919" y="2885293"/>
                </a:cubicBezTo>
                <a:lnTo>
                  <a:pt x="6872711" y="2854224"/>
                </a:lnTo>
                <a:cubicBezTo>
                  <a:pt x="6869692" y="2853341"/>
                  <a:pt x="6866674" y="2855034"/>
                  <a:pt x="6865790" y="2857979"/>
                </a:cubicBezTo>
                <a:cubicBezTo>
                  <a:pt x="6864907" y="2860924"/>
                  <a:pt x="6866600" y="2864016"/>
                  <a:pt x="6869545" y="2864900"/>
                </a:cubicBezTo>
                <a:lnTo>
                  <a:pt x="6974752" y="2895969"/>
                </a:lnTo>
                <a:cubicBezTo>
                  <a:pt x="6975268" y="2896116"/>
                  <a:pt x="6975857" y="2896189"/>
                  <a:pt x="6976372" y="2896189"/>
                </a:cubicBezTo>
                <a:cubicBezTo>
                  <a:pt x="6978728" y="2896189"/>
                  <a:pt x="6980937" y="2894643"/>
                  <a:pt x="6981673" y="2892214"/>
                </a:cubicBezTo>
                <a:close/>
                <a:moveTo>
                  <a:pt x="7095495" y="2915847"/>
                </a:moveTo>
                <a:cubicBezTo>
                  <a:pt x="7096157" y="2912828"/>
                  <a:pt x="7094243" y="2909883"/>
                  <a:pt x="7091224" y="2909221"/>
                </a:cubicBezTo>
                <a:lnTo>
                  <a:pt x="6977476" y="2885146"/>
                </a:lnTo>
                <a:cubicBezTo>
                  <a:pt x="6974458" y="2884557"/>
                  <a:pt x="6971513" y="2886397"/>
                  <a:pt x="6970851" y="2889416"/>
                </a:cubicBezTo>
                <a:cubicBezTo>
                  <a:pt x="6970188" y="2892435"/>
                  <a:pt x="6972102" y="2895379"/>
                  <a:pt x="6975121" y="2896042"/>
                </a:cubicBezTo>
                <a:lnTo>
                  <a:pt x="7088868" y="2920117"/>
                </a:lnTo>
                <a:cubicBezTo>
                  <a:pt x="7089237" y="2920191"/>
                  <a:pt x="7089679" y="2920264"/>
                  <a:pt x="7090047" y="2920264"/>
                </a:cubicBezTo>
                <a:cubicBezTo>
                  <a:pt x="7092697" y="2920264"/>
                  <a:pt x="7094979" y="2918497"/>
                  <a:pt x="7095495" y="2915847"/>
                </a:cubicBezTo>
                <a:close/>
                <a:moveTo>
                  <a:pt x="7209169" y="2929099"/>
                </a:moveTo>
                <a:cubicBezTo>
                  <a:pt x="7209537" y="2926080"/>
                  <a:pt x="7207328" y="2923283"/>
                  <a:pt x="7204310" y="2922915"/>
                </a:cubicBezTo>
                <a:lnTo>
                  <a:pt x="7090709" y="2909221"/>
                </a:lnTo>
                <a:cubicBezTo>
                  <a:pt x="7087617" y="2908853"/>
                  <a:pt x="7084893" y="2911061"/>
                  <a:pt x="7084525" y="2914080"/>
                </a:cubicBezTo>
                <a:cubicBezTo>
                  <a:pt x="7084157" y="2917098"/>
                  <a:pt x="7086365" y="2919896"/>
                  <a:pt x="7089384" y="2920264"/>
                </a:cubicBezTo>
                <a:lnTo>
                  <a:pt x="7202984" y="2933958"/>
                </a:lnTo>
                <a:cubicBezTo>
                  <a:pt x="7203205" y="2933958"/>
                  <a:pt x="7203500" y="2934032"/>
                  <a:pt x="7203721" y="2934032"/>
                </a:cubicBezTo>
                <a:cubicBezTo>
                  <a:pt x="7206445" y="2933958"/>
                  <a:pt x="7208801" y="2931897"/>
                  <a:pt x="7209169" y="2929099"/>
                </a:cubicBezTo>
                <a:close/>
                <a:moveTo>
                  <a:pt x="7313934" y="2928363"/>
                </a:moveTo>
                <a:cubicBezTo>
                  <a:pt x="7313934" y="2925270"/>
                  <a:pt x="7311432" y="2922767"/>
                  <a:pt x="7308339" y="2922767"/>
                </a:cubicBezTo>
                <a:lnTo>
                  <a:pt x="7203647" y="2922841"/>
                </a:lnTo>
                <a:cubicBezTo>
                  <a:pt x="7203647" y="2922841"/>
                  <a:pt x="7203647" y="2922841"/>
                  <a:pt x="7203647" y="2922841"/>
                </a:cubicBezTo>
                <a:cubicBezTo>
                  <a:pt x="7200555" y="2922841"/>
                  <a:pt x="7198125" y="2925344"/>
                  <a:pt x="7198125" y="2928436"/>
                </a:cubicBezTo>
                <a:cubicBezTo>
                  <a:pt x="7198125" y="2931528"/>
                  <a:pt x="7200629" y="2934032"/>
                  <a:pt x="7203721" y="2934032"/>
                </a:cubicBezTo>
                <a:lnTo>
                  <a:pt x="7308486" y="2933958"/>
                </a:lnTo>
                <a:cubicBezTo>
                  <a:pt x="7308486" y="2933958"/>
                  <a:pt x="7308486" y="2933958"/>
                  <a:pt x="7308486" y="2933958"/>
                </a:cubicBezTo>
                <a:cubicBezTo>
                  <a:pt x="7311505" y="2933884"/>
                  <a:pt x="7313934" y="2931381"/>
                  <a:pt x="7313934" y="2928363"/>
                </a:cubicBezTo>
                <a:close/>
                <a:moveTo>
                  <a:pt x="7309002" y="2933884"/>
                </a:moveTo>
                <a:lnTo>
                  <a:pt x="7401914" y="2923430"/>
                </a:lnTo>
                <a:cubicBezTo>
                  <a:pt x="7405006" y="2923062"/>
                  <a:pt x="7407142" y="2920338"/>
                  <a:pt x="7406847" y="2917246"/>
                </a:cubicBezTo>
                <a:cubicBezTo>
                  <a:pt x="7406479" y="2914153"/>
                  <a:pt x="7403607" y="2912018"/>
                  <a:pt x="7400663" y="2912313"/>
                </a:cubicBezTo>
                <a:lnTo>
                  <a:pt x="7307750" y="2922841"/>
                </a:lnTo>
                <a:cubicBezTo>
                  <a:pt x="7304658" y="2923209"/>
                  <a:pt x="7302523" y="2925933"/>
                  <a:pt x="7302817" y="2929025"/>
                </a:cubicBezTo>
                <a:cubicBezTo>
                  <a:pt x="7303112" y="2931897"/>
                  <a:pt x="7305542" y="2933958"/>
                  <a:pt x="7308413" y="2933958"/>
                </a:cubicBezTo>
                <a:cubicBezTo>
                  <a:pt x="7308634" y="2933958"/>
                  <a:pt x="7308781" y="2933884"/>
                  <a:pt x="7309002" y="2933884"/>
                </a:cubicBezTo>
                <a:close/>
                <a:moveTo>
                  <a:pt x="7402503" y="2923283"/>
                </a:moveTo>
                <a:lnTo>
                  <a:pt x="7480765" y="2905687"/>
                </a:lnTo>
                <a:cubicBezTo>
                  <a:pt x="7483783" y="2905024"/>
                  <a:pt x="7485624" y="2902006"/>
                  <a:pt x="7484961" y="2899061"/>
                </a:cubicBezTo>
                <a:cubicBezTo>
                  <a:pt x="7484299" y="2896042"/>
                  <a:pt x="7481280" y="2894201"/>
                  <a:pt x="7478335" y="2894864"/>
                </a:cubicBezTo>
                <a:lnTo>
                  <a:pt x="7400074" y="2912460"/>
                </a:lnTo>
                <a:cubicBezTo>
                  <a:pt x="7397055" y="2913123"/>
                  <a:pt x="7395215" y="2916141"/>
                  <a:pt x="7395877" y="2919086"/>
                </a:cubicBezTo>
                <a:cubicBezTo>
                  <a:pt x="7396466" y="2921663"/>
                  <a:pt x="7398749" y="2923430"/>
                  <a:pt x="7401325" y="2923430"/>
                </a:cubicBezTo>
                <a:cubicBezTo>
                  <a:pt x="7401694" y="2923430"/>
                  <a:pt x="7402135" y="2923356"/>
                  <a:pt x="7402503" y="2923283"/>
                </a:cubicBezTo>
                <a:close/>
                <a:moveTo>
                  <a:pt x="7481501" y="2905466"/>
                </a:moveTo>
                <a:lnTo>
                  <a:pt x="7543639" y="2882422"/>
                </a:lnTo>
                <a:cubicBezTo>
                  <a:pt x="7546510" y="2881391"/>
                  <a:pt x="7547982" y="2878152"/>
                  <a:pt x="7546952" y="2875280"/>
                </a:cubicBezTo>
                <a:cubicBezTo>
                  <a:pt x="7545922" y="2872409"/>
                  <a:pt x="7542682" y="2870937"/>
                  <a:pt x="7539810" y="2871967"/>
                </a:cubicBezTo>
                <a:lnTo>
                  <a:pt x="7477672" y="2895011"/>
                </a:lnTo>
                <a:cubicBezTo>
                  <a:pt x="7474801" y="2896042"/>
                  <a:pt x="7473329" y="2899281"/>
                  <a:pt x="7474360" y="2902153"/>
                </a:cubicBezTo>
                <a:cubicBezTo>
                  <a:pt x="7475169" y="2904435"/>
                  <a:pt x="7477378" y="2905834"/>
                  <a:pt x="7479587" y="2905760"/>
                </a:cubicBezTo>
                <a:cubicBezTo>
                  <a:pt x="7480249" y="2905834"/>
                  <a:pt x="7480839" y="2905687"/>
                  <a:pt x="7481501" y="2905466"/>
                </a:cubicBezTo>
                <a:close/>
                <a:moveTo>
                  <a:pt x="7544522" y="2881906"/>
                </a:moveTo>
                <a:lnTo>
                  <a:pt x="7589212" y="2855034"/>
                </a:lnTo>
                <a:cubicBezTo>
                  <a:pt x="7591862" y="2853414"/>
                  <a:pt x="7592672" y="2850028"/>
                  <a:pt x="7591126" y="2847377"/>
                </a:cubicBezTo>
                <a:cubicBezTo>
                  <a:pt x="7589506" y="2844727"/>
                  <a:pt x="7586120" y="2843917"/>
                  <a:pt x="7583469" y="2845463"/>
                </a:cubicBezTo>
                <a:lnTo>
                  <a:pt x="7538780" y="2872336"/>
                </a:lnTo>
                <a:cubicBezTo>
                  <a:pt x="7536129" y="2873955"/>
                  <a:pt x="7535319" y="2877342"/>
                  <a:pt x="7536866" y="2879992"/>
                </a:cubicBezTo>
                <a:cubicBezTo>
                  <a:pt x="7537897" y="2881759"/>
                  <a:pt x="7539810" y="2882716"/>
                  <a:pt x="7541651" y="2882716"/>
                </a:cubicBezTo>
                <a:cubicBezTo>
                  <a:pt x="7542682" y="2882716"/>
                  <a:pt x="7543639" y="2882495"/>
                  <a:pt x="7544522" y="2881906"/>
                </a:cubicBezTo>
                <a:close/>
                <a:moveTo>
                  <a:pt x="7590463" y="2854003"/>
                </a:moveTo>
                <a:lnTo>
                  <a:pt x="7620796" y="2820284"/>
                </a:lnTo>
                <a:cubicBezTo>
                  <a:pt x="7622858" y="2818002"/>
                  <a:pt x="7622636" y="2814468"/>
                  <a:pt x="7620355" y="2812406"/>
                </a:cubicBezTo>
                <a:cubicBezTo>
                  <a:pt x="7618072" y="2810345"/>
                  <a:pt x="7614538" y="2810566"/>
                  <a:pt x="7612476" y="2812848"/>
                </a:cubicBezTo>
                <a:lnTo>
                  <a:pt x="7582144" y="2846567"/>
                </a:lnTo>
                <a:cubicBezTo>
                  <a:pt x="7580082" y="2848850"/>
                  <a:pt x="7580303" y="2852384"/>
                  <a:pt x="7582586" y="2854445"/>
                </a:cubicBezTo>
                <a:cubicBezTo>
                  <a:pt x="7583690" y="2855402"/>
                  <a:pt x="7585015" y="2855918"/>
                  <a:pt x="7586341" y="2855844"/>
                </a:cubicBezTo>
                <a:cubicBezTo>
                  <a:pt x="7587887" y="2855844"/>
                  <a:pt x="7589359" y="2855181"/>
                  <a:pt x="7590463" y="2854003"/>
                </a:cubicBezTo>
                <a:close/>
                <a:moveTo>
                  <a:pt x="7621753" y="2818811"/>
                </a:moveTo>
                <a:lnTo>
                  <a:pt x="7640821" y="2775374"/>
                </a:lnTo>
                <a:cubicBezTo>
                  <a:pt x="7642073" y="2772576"/>
                  <a:pt x="7640748" y="2769263"/>
                  <a:pt x="7637951" y="2768011"/>
                </a:cubicBezTo>
                <a:cubicBezTo>
                  <a:pt x="7635153" y="2766760"/>
                  <a:pt x="7631839" y="2768085"/>
                  <a:pt x="7630588" y="2770883"/>
                </a:cubicBezTo>
                <a:lnTo>
                  <a:pt x="7611519" y="2814320"/>
                </a:lnTo>
                <a:cubicBezTo>
                  <a:pt x="7610268" y="2817118"/>
                  <a:pt x="7611593" y="2820431"/>
                  <a:pt x="7614391" y="2821683"/>
                </a:cubicBezTo>
                <a:cubicBezTo>
                  <a:pt x="7615127" y="2822051"/>
                  <a:pt x="7615936" y="2822198"/>
                  <a:pt x="7616673" y="2822124"/>
                </a:cubicBezTo>
                <a:cubicBezTo>
                  <a:pt x="7618808" y="2822124"/>
                  <a:pt x="7620870" y="2820873"/>
                  <a:pt x="7621753" y="2818811"/>
                </a:cubicBezTo>
                <a:close/>
                <a:moveTo>
                  <a:pt x="7637730" y="2778319"/>
                </a:moveTo>
                <a:cubicBezTo>
                  <a:pt x="7640601" y="2777214"/>
                  <a:pt x="7642073" y="2774049"/>
                  <a:pt x="7640969" y="2771177"/>
                </a:cubicBezTo>
                <a:lnTo>
                  <a:pt x="7623962" y="2726193"/>
                </a:lnTo>
                <a:cubicBezTo>
                  <a:pt x="7622858" y="2723322"/>
                  <a:pt x="7619691" y="2721850"/>
                  <a:pt x="7616747" y="2722954"/>
                </a:cubicBezTo>
                <a:cubicBezTo>
                  <a:pt x="7613876" y="2724058"/>
                  <a:pt x="7612403" y="2727224"/>
                  <a:pt x="7613507" y="2730169"/>
                </a:cubicBezTo>
                <a:lnTo>
                  <a:pt x="7630515" y="2775153"/>
                </a:lnTo>
                <a:cubicBezTo>
                  <a:pt x="7631324" y="2777361"/>
                  <a:pt x="7633533" y="2778760"/>
                  <a:pt x="7635742" y="2778760"/>
                </a:cubicBezTo>
                <a:cubicBezTo>
                  <a:pt x="7636478" y="2778687"/>
                  <a:pt x="7637140" y="2778539"/>
                  <a:pt x="7637730" y="2778319"/>
                </a:cubicBezTo>
                <a:close/>
                <a:moveTo>
                  <a:pt x="7624256" y="2728917"/>
                </a:moveTo>
                <a:lnTo>
                  <a:pt x="7632575" y="2671565"/>
                </a:lnTo>
                <a:cubicBezTo>
                  <a:pt x="7633018" y="2668546"/>
                  <a:pt x="7630882" y="2665675"/>
                  <a:pt x="7627864" y="2665233"/>
                </a:cubicBezTo>
                <a:cubicBezTo>
                  <a:pt x="7624846" y="2664792"/>
                  <a:pt x="7621974" y="2666927"/>
                  <a:pt x="7621532" y="2669945"/>
                </a:cubicBezTo>
                <a:lnTo>
                  <a:pt x="7613212" y="2727298"/>
                </a:lnTo>
                <a:cubicBezTo>
                  <a:pt x="7612771" y="2730316"/>
                  <a:pt x="7614907" y="2733188"/>
                  <a:pt x="7617924" y="2733629"/>
                </a:cubicBezTo>
                <a:cubicBezTo>
                  <a:pt x="7618219" y="2733703"/>
                  <a:pt x="7618514" y="2733703"/>
                  <a:pt x="7618808" y="2733703"/>
                </a:cubicBezTo>
                <a:cubicBezTo>
                  <a:pt x="7621532" y="2733703"/>
                  <a:pt x="7623888" y="2731642"/>
                  <a:pt x="7624256" y="2728917"/>
                </a:cubicBezTo>
                <a:close/>
                <a:moveTo>
                  <a:pt x="7631103" y="2674584"/>
                </a:moveTo>
                <a:cubicBezTo>
                  <a:pt x="7633239" y="2672375"/>
                  <a:pt x="7633165" y="2668841"/>
                  <a:pt x="7630882" y="2666706"/>
                </a:cubicBezTo>
                <a:lnTo>
                  <a:pt x="7593703" y="2631440"/>
                </a:lnTo>
                <a:cubicBezTo>
                  <a:pt x="7591494" y="2629305"/>
                  <a:pt x="7587960" y="2629452"/>
                  <a:pt x="7585825" y="2631661"/>
                </a:cubicBezTo>
                <a:cubicBezTo>
                  <a:pt x="7583690" y="2633870"/>
                  <a:pt x="7583763" y="2637404"/>
                  <a:pt x="7586046" y="2639539"/>
                </a:cubicBezTo>
                <a:lnTo>
                  <a:pt x="7623226" y="2674804"/>
                </a:lnTo>
                <a:cubicBezTo>
                  <a:pt x="7624330" y="2675835"/>
                  <a:pt x="7625729" y="2676350"/>
                  <a:pt x="7627127" y="2676350"/>
                </a:cubicBezTo>
                <a:cubicBezTo>
                  <a:pt x="7628600" y="2676350"/>
                  <a:pt x="7630072" y="2675762"/>
                  <a:pt x="7631103" y="2674584"/>
                </a:cubicBezTo>
                <a:close/>
                <a:moveTo>
                  <a:pt x="7594954" y="2637846"/>
                </a:moveTo>
                <a:cubicBezTo>
                  <a:pt x="7596206" y="2635048"/>
                  <a:pt x="7594954" y="2631735"/>
                  <a:pt x="7592156" y="2630483"/>
                </a:cubicBezTo>
                <a:lnTo>
                  <a:pt x="7536939" y="2605451"/>
                </a:lnTo>
                <a:cubicBezTo>
                  <a:pt x="7534142" y="2604200"/>
                  <a:pt x="7530829" y="2605451"/>
                  <a:pt x="7529577" y="2608249"/>
                </a:cubicBezTo>
                <a:cubicBezTo>
                  <a:pt x="7528325" y="2611047"/>
                  <a:pt x="7529577" y="2614360"/>
                  <a:pt x="7532375" y="2615611"/>
                </a:cubicBezTo>
                <a:lnTo>
                  <a:pt x="7587592" y="2640643"/>
                </a:lnTo>
                <a:cubicBezTo>
                  <a:pt x="7588328" y="2641011"/>
                  <a:pt x="7589138" y="2641159"/>
                  <a:pt x="7589948" y="2641159"/>
                </a:cubicBezTo>
                <a:cubicBezTo>
                  <a:pt x="7592009" y="2641085"/>
                  <a:pt x="7593997" y="2639833"/>
                  <a:pt x="7594954" y="2637846"/>
                </a:cubicBezTo>
                <a:close/>
                <a:moveTo>
                  <a:pt x="7540105" y="2611783"/>
                </a:moveTo>
                <a:cubicBezTo>
                  <a:pt x="7540841" y="2608764"/>
                  <a:pt x="7539001" y="2605746"/>
                  <a:pt x="7535982" y="2605083"/>
                </a:cubicBezTo>
                <a:lnTo>
                  <a:pt x="7464568" y="2588076"/>
                </a:lnTo>
                <a:cubicBezTo>
                  <a:pt x="7461549" y="2587414"/>
                  <a:pt x="7458531" y="2589181"/>
                  <a:pt x="7457868" y="2592199"/>
                </a:cubicBezTo>
                <a:cubicBezTo>
                  <a:pt x="7457132" y="2595218"/>
                  <a:pt x="7458972" y="2598236"/>
                  <a:pt x="7461991" y="2598899"/>
                </a:cubicBezTo>
                <a:lnTo>
                  <a:pt x="7533405" y="2615906"/>
                </a:lnTo>
                <a:cubicBezTo>
                  <a:pt x="7533847" y="2615980"/>
                  <a:pt x="7534289" y="2616053"/>
                  <a:pt x="7534730" y="2616053"/>
                </a:cubicBezTo>
                <a:cubicBezTo>
                  <a:pt x="7537234" y="2616053"/>
                  <a:pt x="7539516" y="2614360"/>
                  <a:pt x="7540105" y="2611783"/>
                </a:cubicBezTo>
                <a:close/>
                <a:moveTo>
                  <a:pt x="7468838" y="2594187"/>
                </a:moveTo>
                <a:cubicBezTo>
                  <a:pt x="7469206" y="2591169"/>
                  <a:pt x="7467071" y="2588297"/>
                  <a:pt x="7464052" y="2587929"/>
                </a:cubicBezTo>
                <a:lnTo>
                  <a:pt x="7378428" y="2576517"/>
                </a:lnTo>
                <a:cubicBezTo>
                  <a:pt x="7375410" y="2576149"/>
                  <a:pt x="7372539" y="2578284"/>
                  <a:pt x="7372171" y="2581303"/>
                </a:cubicBezTo>
                <a:cubicBezTo>
                  <a:pt x="7371803" y="2584321"/>
                  <a:pt x="7373938" y="2587193"/>
                  <a:pt x="7376956" y="2587561"/>
                </a:cubicBezTo>
                <a:lnTo>
                  <a:pt x="7462580" y="2598973"/>
                </a:lnTo>
                <a:cubicBezTo>
                  <a:pt x="7462874" y="2598973"/>
                  <a:pt x="7463095" y="2599046"/>
                  <a:pt x="7463389" y="2599046"/>
                </a:cubicBezTo>
                <a:cubicBezTo>
                  <a:pt x="7466040" y="2599046"/>
                  <a:pt x="7468469" y="2596985"/>
                  <a:pt x="7468838" y="2594187"/>
                </a:cubicBezTo>
                <a:close/>
                <a:moveTo>
                  <a:pt x="7383214" y="2582555"/>
                </a:moveTo>
                <a:cubicBezTo>
                  <a:pt x="7383508" y="2579462"/>
                  <a:pt x="7381226" y="2576812"/>
                  <a:pt x="7378134" y="2576517"/>
                </a:cubicBezTo>
                <a:lnTo>
                  <a:pt x="7280289" y="2568272"/>
                </a:lnTo>
                <a:cubicBezTo>
                  <a:pt x="7277344" y="2568124"/>
                  <a:pt x="7274546" y="2570259"/>
                  <a:pt x="7274252" y="2573352"/>
                </a:cubicBezTo>
                <a:cubicBezTo>
                  <a:pt x="7273957" y="2576444"/>
                  <a:pt x="7276239" y="2579094"/>
                  <a:pt x="7279331" y="2579389"/>
                </a:cubicBezTo>
                <a:lnTo>
                  <a:pt x="7377177" y="2587635"/>
                </a:lnTo>
                <a:cubicBezTo>
                  <a:pt x="7377324" y="2587635"/>
                  <a:pt x="7377545" y="2587635"/>
                  <a:pt x="7377692" y="2587635"/>
                </a:cubicBezTo>
                <a:cubicBezTo>
                  <a:pt x="7380563" y="2587635"/>
                  <a:pt x="7382993" y="2585426"/>
                  <a:pt x="7383214" y="2582555"/>
                </a:cubicBezTo>
                <a:close/>
                <a:moveTo>
                  <a:pt x="7285442" y="2574235"/>
                </a:moveTo>
                <a:cubicBezTo>
                  <a:pt x="7285663" y="2571143"/>
                  <a:pt x="7283307" y="2568492"/>
                  <a:pt x="7280289" y="2568272"/>
                </a:cubicBezTo>
                <a:lnTo>
                  <a:pt x="7172357" y="2560909"/>
                </a:lnTo>
                <a:cubicBezTo>
                  <a:pt x="7169265" y="2560688"/>
                  <a:pt x="7166614" y="2563044"/>
                  <a:pt x="7166394" y="2566063"/>
                </a:cubicBezTo>
                <a:cubicBezTo>
                  <a:pt x="7166173" y="2569155"/>
                  <a:pt x="7168529" y="2571806"/>
                  <a:pt x="7171547" y="2572026"/>
                </a:cubicBezTo>
                <a:lnTo>
                  <a:pt x="7279479" y="2579462"/>
                </a:lnTo>
                <a:cubicBezTo>
                  <a:pt x="7279626" y="2579462"/>
                  <a:pt x="7279774" y="2579462"/>
                  <a:pt x="7279921" y="2579462"/>
                </a:cubicBezTo>
                <a:cubicBezTo>
                  <a:pt x="7282792" y="2579389"/>
                  <a:pt x="7285222" y="2577180"/>
                  <a:pt x="7285442" y="2574235"/>
                </a:cubicBezTo>
                <a:close/>
                <a:moveTo>
                  <a:pt x="7177511" y="2566652"/>
                </a:moveTo>
                <a:cubicBezTo>
                  <a:pt x="7177585" y="2563560"/>
                  <a:pt x="7175229" y="2560983"/>
                  <a:pt x="7172136" y="2560909"/>
                </a:cubicBezTo>
                <a:lnTo>
                  <a:pt x="7058020" y="2556713"/>
                </a:lnTo>
                <a:cubicBezTo>
                  <a:pt x="7054781" y="2556566"/>
                  <a:pt x="7052352" y="2558995"/>
                  <a:pt x="7052278" y="2562087"/>
                </a:cubicBezTo>
                <a:cubicBezTo>
                  <a:pt x="7052204" y="2565180"/>
                  <a:pt x="7054560" y="2567756"/>
                  <a:pt x="7057652" y="2567830"/>
                </a:cubicBezTo>
                <a:lnTo>
                  <a:pt x="7171768" y="2572026"/>
                </a:lnTo>
                <a:cubicBezTo>
                  <a:pt x="7171842" y="2572026"/>
                  <a:pt x="7171916" y="2572026"/>
                  <a:pt x="7171989" y="2572026"/>
                </a:cubicBezTo>
                <a:cubicBezTo>
                  <a:pt x="7174934" y="2572026"/>
                  <a:pt x="7177364" y="2569670"/>
                  <a:pt x="7177511" y="2566652"/>
                </a:cubicBezTo>
                <a:close/>
                <a:moveTo>
                  <a:pt x="6941622" y="2569229"/>
                </a:moveTo>
                <a:lnTo>
                  <a:pt x="7057873" y="2567830"/>
                </a:lnTo>
                <a:cubicBezTo>
                  <a:pt x="7060965" y="2567830"/>
                  <a:pt x="7063395" y="2565253"/>
                  <a:pt x="7063395" y="2562161"/>
                </a:cubicBezTo>
                <a:cubicBezTo>
                  <a:pt x="7063395" y="2559069"/>
                  <a:pt x="7060818" y="2556639"/>
                  <a:pt x="7057800" y="2556639"/>
                </a:cubicBezTo>
                <a:cubicBezTo>
                  <a:pt x="7057800" y="2556639"/>
                  <a:pt x="7057800" y="2556639"/>
                  <a:pt x="7057800" y="2556639"/>
                </a:cubicBezTo>
                <a:lnTo>
                  <a:pt x="6941549" y="2558038"/>
                </a:lnTo>
                <a:cubicBezTo>
                  <a:pt x="6938456" y="2558038"/>
                  <a:pt x="6936027" y="2560615"/>
                  <a:pt x="6936027" y="2563707"/>
                </a:cubicBezTo>
                <a:cubicBezTo>
                  <a:pt x="6936027" y="2566799"/>
                  <a:pt x="6938530" y="2569229"/>
                  <a:pt x="6941622" y="2569229"/>
                </a:cubicBezTo>
                <a:cubicBezTo>
                  <a:pt x="6941622" y="2569229"/>
                  <a:pt x="6941622" y="2569229"/>
                  <a:pt x="6941622" y="2569229"/>
                </a:cubicBezTo>
                <a:close/>
                <a:moveTo>
                  <a:pt x="6827727" y="2578579"/>
                </a:moveTo>
                <a:lnTo>
                  <a:pt x="6942064" y="2569229"/>
                </a:lnTo>
                <a:cubicBezTo>
                  <a:pt x="6945156" y="2569008"/>
                  <a:pt x="6947438" y="2566284"/>
                  <a:pt x="6947144" y="2563192"/>
                </a:cubicBezTo>
                <a:cubicBezTo>
                  <a:pt x="6946923" y="2560100"/>
                  <a:pt x="6944125" y="2557891"/>
                  <a:pt x="6941107" y="2558112"/>
                </a:cubicBezTo>
                <a:lnTo>
                  <a:pt x="6826770" y="2567462"/>
                </a:lnTo>
                <a:cubicBezTo>
                  <a:pt x="6823678" y="2567683"/>
                  <a:pt x="6821396" y="2570407"/>
                  <a:pt x="6821690" y="2573499"/>
                </a:cubicBezTo>
                <a:cubicBezTo>
                  <a:pt x="6821911" y="2576444"/>
                  <a:pt x="6824414" y="2578653"/>
                  <a:pt x="6827285" y="2578653"/>
                </a:cubicBezTo>
                <a:cubicBezTo>
                  <a:pt x="6827433" y="2578579"/>
                  <a:pt x="6827580" y="2578579"/>
                  <a:pt x="6827727" y="2578579"/>
                </a:cubicBezTo>
                <a:close/>
                <a:moveTo>
                  <a:pt x="6719943" y="2598089"/>
                </a:moveTo>
                <a:lnTo>
                  <a:pt x="6828243" y="2578432"/>
                </a:lnTo>
                <a:cubicBezTo>
                  <a:pt x="6831261" y="2577916"/>
                  <a:pt x="6833249" y="2574971"/>
                  <a:pt x="6832733" y="2571953"/>
                </a:cubicBezTo>
                <a:cubicBezTo>
                  <a:pt x="6832218" y="2568934"/>
                  <a:pt x="6829347" y="2566873"/>
                  <a:pt x="6826255" y="2567462"/>
                </a:cubicBezTo>
                <a:lnTo>
                  <a:pt x="6717955" y="2587119"/>
                </a:lnTo>
                <a:cubicBezTo>
                  <a:pt x="6714936" y="2587635"/>
                  <a:pt x="6712948" y="2590579"/>
                  <a:pt x="6713464" y="2593598"/>
                </a:cubicBezTo>
                <a:cubicBezTo>
                  <a:pt x="6713979" y="2596322"/>
                  <a:pt x="6716335" y="2598163"/>
                  <a:pt x="6718986" y="2598163"/>
                </a:cubicBezTo>
                <a:cubicBezTo>
                  <a:pt x="6719280" y="2598163"/>
                  <a:pt x="6719648" y="2598163"/>
                  <a:pt x="6719943" y="2598089"/>
                </a:cubicBezTo>
                <a:close/>
                <a:moveTo>
                  <a:pt x="6619374" y="2629379"/>
                </a:moveTo>
                <a:lnTo>
                  <a:pt x="6720605" y="2598015"/>
                </a:lnTo>
                <a:cubicBezTo>
                  <a:pt x="6723550" y="2597132"/>
                  <a:pt x="6725170" y="2593966"/>
                  <a:pt x="6724287" y="2591021"/>
                </a:cubicBezTo>
                <a:cubicBezTo>
                  <a:pt x="6723403" y="2588076"/>
                  <a:pt x="6720237" y="2586457"/>
                  <a:pt x="6717292" y="2587340"/>
                </a:cubicBezTo>
                <a:lnTo>
                  <a:pt x="6616060" y="2618704"/>
                </a:lnTo>
                <a:cubicBezTo>
                  <a:pt x="6613115" y="2619587"/>
                  <a:pt x="6611496" y="2622753"/>
                  <a:pt x="6612379" y="2625698"/>
                </a:cubicBezTo>
                <a:cubicBezTo>
                  <a:pt x="6613115" y="2628127"/>
                  <a:pt x="6615324" y="2629673"/>
                  <a:pt x="6617754" y="2629600"/>
                </a:cubicBezTo>
                <a:cubicBezTo>
                  <a:pt x="6618343" y="2629600"/>
                  <a:pt x="6618858" y="2629526"/>
                  <a:pt x="6619374" y="2629379"/>
                </a:cubicBezTo>
                <a:close/>
                <a:moveTo>
                  <a:pt x="6527124" y="2673626"/>
                </a:moveTo>
                <a:lnTo>
                  <a:pt x="6620110" y="2629084"/>
                </a:lnTo>
                <a:cubicBezTo>
                  <a:pt x="6622907" y="2627759"/>
                  <a:pt x="6624085" y="2624446"/>
                  <a:pt x="6622687" y="2621648"/>
                </a:cubicBezTo>
                <a:cubicBezTo>
                  <a:pt x="6621361" y="2618851"/>
                  <a:pt x="6617975" y="2617673"/>
                  <a:pt x="6615251" y="2619072"/>
                </a:cubicBezTo>
                <a:lnTo>
                  <a:pt x="6522265" y="2663614"/>
                </a:lnTo>
                <a:cubicBezTo>
                  <a:pt x="6519467" y="2664939"/>
                  <a:pt x="6518289" y="2668252"/>
                  <a:pt x="6519614" y="2671050"/>
                </a:cubicBezTo>
                <a:cubicBezTo>
                  <a:pt x="6520571" y="2673038"/>
                  <a:pt x="6522559" y="2674216"/>
                  <a:pt x="6524694" y="2674216"/>
                </a:cubicBezTo>
                <a:cubicBezTo>
                  <a:pt x="6525578" y="2674142"/>
                  <a:pt x="6526387" y="2673995"/>
                  <a:pt x="6527124" y="2673626"/>
                </a:cubicBezTo>
                <a:close/>
                <a:moveTo>
                  <a:pt x="6444077" y="2732304"/>
                </a:moveTo>
                <a:lnTo>
                  <a:pt x="6527933" y="2673185"/>
                </a:lnTo>
                <a:cubicBezTo>
                  <a:pt x="6530437" y="2671418"/>
                  <a:pt x="6531026" y="2667957"/>
                  <a:pt x="6529259" y="2665381"/>
                </a:cubicBezTo>
                <a:cubicBezTo>
                  <a:pt x="6527492" y="2662877"/>
                  <a:pt x="6523958" y="2662288"/>
                  <a:pt x="6521455" y="2664055"/>
                </a:cubicBezTo>
                <a:lnTo>
                  <a:pt x="6437598" y="2723175"/>
                </a:lnTo>
                <a:cubicBezTo>
                  <a:pt x="6435095" y="2724942"/>
                  <a:pt x="6434505" y="2728402"/>
                  <a:pt x="6436273" y="2730979"/>
                </a:cubicBezTo>
                <a:cubicBezTo>
                  <a:pt x="6437377" y="2732525"/>
                  <a:pt x="6439144" y="2733335"/>
                  <a:pt x="6440837" y="2733335"/>
                </a:cubicBezTo>
                <a:cubicBezTo>
                  <a:pt x="6442015" y="2733335"/>
                  <a:pt x="6443120" y="2732967"/>
                  <a:pt x="6444077" y="2732304"/>
                </a:cubicBezTo>
                <a:close/>
                <a:moveTo>
                  <a:pt x="6371116" y="2806737"/>
                </a:moveTo>
                <a:lnTo>
                  <a:pt x="6444887" y="2731642"/>
                </a:lnTo>
                <a:cubicBezTo>
                  <a:pt x="6447021" y="2729433"/>
                  <a:pt x="6447021" y="2725899"/>
                  <a:pt x="6444813" y="2723764"/>
                </a:cubicBezTo>
                <a:cubicBezTo>
                  <a:pt x="6442604" y="2721629"/>
                  <a:pt x="6439070" y="2721629"/>
                  <a:pt x="6436935" y="2723837"/>
                </a:cubicBezTo>
                <a:lnTo>
                  <a:pt x="6363165" y="2798933"/>
                </a:lnTo>
                <a:cubicBezTo>
                  <a:pt x="6361030" y="2801142"/>
                  <a:pt x="6361030" y="2804676"/>
                  <a:pt x="6363238" y="2806811"/>
                </a:cubicBezTo>
                <a:cubicBezTo>
                  <a:pt x="6364343" y="2807915"/>
                  <a:pt x="6365742" y="2808430"/>
                  <a:pt x="6367214" y="2808430"/>
                </a:cubicBezTo>
                <a:cubicBezTo>
                  <a:pt x="6368539" y="2808357"/>
                  <a:pt x="6370012" y="2807842"/>
                  <a:pt x="6371116" y="2806737"/>
                </a:cubicBezTo>
                <a:close/>
                <a:moveTo>
                  <a:pt x="6311997" y="2896705"/>
                </a:moveTo>
                <a:lnTo>
                  <a:pt x="6371779" y="2805854"/>
                </a:lnTo>
                <a:cubicBezTo>
                  <a:pt x="6373472" y="2803277"/>
                  <a:pt x="6372736" y="2799817"/>
                  <a:pt x="6370159" y="2798123"/>
                </a:cubicBezTo>
                <a:cubicBezTo>
                  <a:pt x="6367582" y="2796430"/>
                  <a:pt x="6364122" y="2797166"/>
                  <a:pt x="6362428" y="2799743"/>
                </a:cubicBezTo>
                <a:lnTo>
                  <a:pt x="6302646" y="2890594"/>
                </a:lnTo>
                <a:cubicBezTo>
                  <a:pt x="6300953" y="2893171"/>
                  <a:pt x="6301689" y="2896631"/>
                  <a:pt x="6304266" y="2898325"/>
                </a:cubicBezTo>
                <a:cubicBezTo>
                  <a:pt x="6305223" y="2898913"/>
                  <a:pt x="6306328" y="2899281"/>
                  <a:pt x="6307358" y="2899208"/>
                </a:cubicBezTo>
                <a:cubicBezTo>
                  <a:pt x="6309199" y="2899208"/>
                  <a:pt x="6310892" y="2898325"/>
                  <a:pt x="6311997" y="2896705"/>
                </a:cubicBezTo>
                <a:close/>
                <a:moveTo>
                  <a:pt x="6270547" y="3002354"/>
                </a:moveTo>
                <a:lnTo>
                  <a:pt x="6312512" y="2895748"/>
                </a:lnTo>
                <a:cubicBezTo>
                  <a:pt x="6313616" y="2892876"/>
                  <a:pt x="6312217" y="2889637"/>
                  <a:pt x="6309346" y="2888533"/>
                </a:cubicBezTo>
                <a:cubicBezTo>
                  <a:pt x="6306475" y="2887428"/>
                  <a:pt x="6303236" y="2888827"/>
                  <a:pt x="6302131" y="2891698"/>
                </a:cubicBezTo>
                <a:lnTo>
                  <a:pt x="6260166" y="2998305"/>
                </a:lnTo>
                <a:cubicBezTo>
                  <a:pt x="6259062" y="3001176"/>
                  <a:pt x="6260461" y="3004415"/>
                  <a:pt x="6263331" y="3005520"/>
                </a:cubicBezTo>
                <a:cubicBezTo>
                  <a:pt x="6263994" y="3005814"/>
                  <a:pt x="6264730" y="3005888"/>
                  <a:pt x="6265393" y="3005888"/>
                </a:cubicBezTo>
                <a:cubicBezTo>
                  <a:pt x="6267602" y="3005814"/>
                  <a:pt x="6269663" y="3004489"/>
                  <a:pt x="6270547" y="3002354"/>
                </a:cubicBezTo>
                <a:close/>
                <a:moveTo>
                  <a:pt x="6254644" y="3137526"/>
                </a:moveTo>
                <a:lnTo>
                  <a:pt x="6270841" y="3000955"/>
                </a:lnTo>
                <a:cubicBezTo>
                  <a:pt x="6271209" y="2997937"/>
                  <a:pt x="6269001" y="2995139"/>
                  <a:pt x="6265982" y="2994771"/>
                </a:cubicBezTo>
                <a:cubicBezTo>
                  <a:pt x="6263037" y="2994329"/>
                  <a:pt x="6260166" y="2996611"/>
                  <a:pt x="6259798" y="2999630"/>
                </a:cubicBezTo>
                <a:lnTo>
                  <a:pt x="6243601" y="3136201"/>
                </a:lnTo>
                <a:cubicBezTo>
                  <a:pt x="6243233" y="3139220"/>
                  <a:pt x="6245441" y="3142017"/>
                  <a:pt x="6248460" y="3142385"/>
                </a:cubicBezTo>
                <a:cubicBezTo>
                  <a:pt x="6248681" y="3142385"/>
                  <a:pt x="6248902" y="3142459"/>
                  <a:pt x="6249196" y="3142459"/>
                </a:cubicBezTo>
                <a:cubicBezTo>
                  <a:pt x="6251920" y="3142459"/>
                  <a:pt x="6254350" y="3140397"/>
                  <a:pt x="6254644" y="3137526"/>
                </a:cubicBezTo>
                <a:close/>
                <a:moveTo>
                  <a:pt x="6186469" y="3227494"/>
                </a:moveTo>
                <a:lnTo>
                  <a:pt x="6253614" y="3140250"/>
                </a:lnTo>
                <a:cubicBezTo>
                  <a:pt x="6255454" y="3137821"/>
                  <a:pt x="6255012" y="3134287"/>
                  <a:pt x="6252583" y="3132446"/>
                </a:cubicBezTo>
                <a:cubicBezTo>
                  <a:pt x="6250153" y="3130606"/>
                  <a:pt x="6246619" y="3131047"/>
                  <a:pt x="6244779" y="3133477"/>
                </a:cubicBezTo>
                <a:lnTo>
                  <a:pt x="6177634" y="3220720"/>
                </a:lnTo>
                <a:cubicBezTo>
                  <a:pt x="6175794" y="3223150"/>
                  <a:pt x="6176236" y="3226684"/>
                  <a:pt x="6178665" y="3228524"/>
                </a:cubicBezTo>
                <a:cubicBezTo>
                  <a:pt x="6179696" y="3229334"/>
                  <a:pt x="6180874" y="3229702"/>
                  <a:pt x="6182125" y="3229702"/>
                </a:cubicBezTo>
                <a:cubicBezTo>
                  <a:pt x="6183745" y="3229702"/>
                  <a:pt x="6185365" y="3228966"/>
                  <a:pt x="6186469" y="3227494"/>
                </a:cubicBezTo>
                <a:close/>
                <a:moveTo>
                  <a:pt x="6121902" y="3312455"/>
                </a:moveTo>
                <a:lnTo>
                  <a:pt x="6186469" y="3227494"/>
                </a:lnTo>
                <a:cubicBezTo>
                  <a:pt x="6188310" y="3225064"/>
                  <a:pt x="6187868" y="3221530"/>
                  <a:pt x="6185438" y="3219690"/>
                </a:cubicBezTo>
                <a:cubicBezTo>
                  <a:pt x="6183009" y="3217849"/>
                  <a:pt x="6179475" y="3218291"/>
                  <a:pt x="6177634" y="3220720"/>
                </a:cubicBezTo>
                <a:lnTo>
                  <a:pt x="6113067" y="3305682"/>
                </a:lnTo>
                <a:cubicBezTo>
                  <a:pt x="6111226" y="3308111"/>
                  <a:pt x="6111668" y="3311645"/>
                  <a:pt x="6114098" y="3313486"/>
                </a:cubicBezTo>
                <a:cubicBezTo>
                  <a:pt x="6115128" y="3314296"/>
                  <a:pt x="6116306" y="3314664"/>
                  <a:pt x="6117484" y="3314590"/>
                </a:cubicBezTo>
                <a:cubicBezTo>
                  <a:pt x="6119178" y="3314664"/>
                  <a:pt x="6120797" y="3313927"/>
                  <a:pt x="6121902" y="3312455"/>
                </a:cubicBezTo>
                <a:close/>
                <a:moveTo>
                  <a:pt x="6057481" y="3399183"/>
                </a:moveTo>
                <a:lnTo>
                  <a:pt x="6121975" y="3312455"/>
                </a:lnTo>
                <a:cubicBezTo>
                  <a:pt x="6123816" y="3310025"/>
                  <a:pt x="6123300" y="3306491"/>
                  <a:pt x="6120797" y="3304651"/>
                </a:cubicBezTo>
                <a:cubicBezTo>
                  <a:pt x="6118368" y="3302810"/>
                  <a:pt x="6114834" y="3303326"/>
                  <a:pt x="6112993" y="3305829"/>
                </a:cubicBezTo>
                <a:lnTo>
                  <a:pt x="6048499" y="3392557"/>
                </a:lnTo>
                <a:cubicBezTo>
                  <a:pt x="6046659" y="3394987"/>
                  <a:pt x="6047174" y="3398520"/>
                  <a:pt x="6049677" y="3400361"/>
                </a:cubicBezTo>
                <a:cubicBezTo>
                  <a:pt x="6050708" y="3401097"/>
                  <a:pt x="6051886" y="3401465"/>
                  <a:pt x="6053064" y="3401465"/>
                </a:cubicBezTo>
                <a:cubicBezTo>
                  <a:pt x="6054684" y="3401392"/>
                  <a:pt x="6056377" y="3400655"/>
                  <a:pt x="6057481" y="3399183"/>
                </a:cubicBezTo>
                <a:close/>
                <a:moveTo>
                  <a:pt x="5994681" y="3486647"/>
                </a:moveTo>
                <a:lnTo>
                  <a:pt x="6057555" y="3399109"/>
                </a:lnTo>
                <a:cubicBezTo>
                  <a:pt x="6059322" y="3396606"/>
                  <a:pt x="6058807" y="3393146"/>
                  <a:pt x="6056303" y="3391305"/>
                </a:cubicBezTo>
                <a:cubicBezTo>
                  <a:pt x="6053800" y="3389539"/>
                  <a:pt x="6050340" y="3390054"/>
                  <a:pt x="6048499" y="3392557"/>
                </a:cubicBezTo>
                <a:lnTo>
                  <a:pt x="5985625" y="3480169"/>
                </a:lnTo>
                <a:cubicBezTo>
                  <a:pt x="5983858" y="3482672"/>
                  <a:pt x="5984374" y="3486132"/>
                  <a:pt x="5986877" y="3487973"/>
                </a:cubicBezTo>
                <a:cubicBezTo>
                  <a:pt x="5987907" y="3488709"/>
                  <a:pt x="5989012" y="3489003"/>
                  <a:pt x="5990190" y="3489003"/>
                </a:cubicBezTo>
                <a:cubicBezTo>
                  <a:pt x="5991883" y="3488930"/>
                  <a:pt x="5993576" y="3488120"/>
                  <a:pt x="5994681" y="3486647"/>
                </a:cubicBezTo>
                <a:close/>
                <a:moveTo>
                  <a:pt x="5934972" y="3573965"/>
                </a:moveTo>
                <a:lnTo>
                  <a:pt x="5994754" y="3486574"/>
                </a:lnTo>
                <a:cubicBezTo>
                  <a:pt x="5996521" y="3484071"/>
                  <a:pt x="5995859" y="3480537"/>
                  <a:pt x="5993282" y="3478843"/>
                </a:cubicBezTo>
                <a:cubicBezTo>
                  <a:pt x="5990779" y="3477150"/>
                  <a:pt x="5987245" y="3477739"/>
                  <a:pt x="5985551" y="3480316"/>
                </a:cubicBezTo>
                <a:lnTo>
                  <a:pt x="5925769" y="3567706"/>
                </a:lnTo>
                <a:cubicBezTo>
                  <a:pt x="5924002" y="3570210"/>
                  <a:pt x="5924665" y="3573744"/>
                  <a:pt x="5927242" y="3575437"/>
                </a:cubicBezTo>
                <a:cubicBezTo>
                  <a:pt x="5928199" y="3576100"/>
                  <a:pt x="5929303" y="3576394"/>
                  <a:pt x="5930408" y="3576394"/>
                </a:cubicBezTo>
                <a:cubicBezTo>
                  <a:pt x="5932175" y="3576394"/>
                  <a:pt x="5933868" y="3575511"/>
                  <a:pt x="5934972" y="3573965"/>
                </a:cubicBezTo>
                <a:close/>
                <a:moveTo>
                  <a:pt x="5877031" y="3658484"/>
                </a:moveTo>
                <a:lnTo>
                  <a:pt x="5934972" y="3573965"/>
                </a:lnTo>
                <a:cubicBezTo>
                  <a:pt x="5936739" y="3571461"/>
                  <a:pt x="5936077" y="3567927"/>
                  <a:pt x="5933500" y="3566234"/>
                </a:cubicBezTo>
                <a:cubicBezTo>
                  <a:pt x="5930997" y="3564541"/>
                  <a:pt x="5927463" y="3565130"/>
                  <a:pt x="5925769" y="3567706"/>
                </a:cubicBezTo>
                <a:lnTo>
                  <a:pt x="5867828" y="3652226"/>
                </a:lnTo>
                <a:cubicBezTo>
                  <a:pt x="5866061" y="3654729"/>
                  <a:pt x="5866723" y="3658263"/>
                  <a:pt x="5869300" y="3659956"/>
                </a:cubicBezTo>
                <a:cubicBezTo>
                  <a:pt x="5870258" y="3660619"/>
                  <a:pt x="5871362" y="3660913"/>
                  <a:pt x="5872466" y="3660913"/>
                </a:cubicBezTo>
                <a:cubicBezTo>
                  <a:pt x="5874233" y="3660913"/>
                  <a:pt x="5876000" y="3660030"/>
                  <a:pt x="5877031" y="3658484"/>
                </a:cubicBezTo>
                <a:close/>
                <a:moveTo>
                  <a:pt x="5819679" y="3737629"/>
                </a:moveTo>
                <a:lnTo>
                  <a:pt x="5876957" y="3658631"/>
                </a:lnTo>
                <a:cubicBezTo>
                  <a:pt x="5878798" y="3656128"/>
                  <a:pt x="5878209" y="3652668"/>
                  <a:pt x="5875706" y="3650827"/>
                </a:cubicBezTo>
                <a:cubicBezTo>
                  <a:pt x="5873276" y="3648987"/>
                  <a:pt x="5869742" y="3649575"/>
                  <a:pt x="5867902" y="3652079"/>
                </a:cubicBezTo>
                <a:lnTo>
                  <a:pt x="5810623" y="3731076"/>
                </a:lnTo>
                <a:cubicBezTo>
                  <a:pt x="5808782" y="3733580"/>
                  <a:pt x="5809371" y="3737040"/>
                  <a:pt x="5811874" y="3738880"/>
                </a:cubicBezTo>
                <a:cubicBezTo>
                  <a:pt x="5812905" y="3739617"/>
                  <a:pt x="5814009" y="3739985"/>
                  <a:pt x="5815187" y="3739911"/>
                </a:cubicBezTo>
                <a:cubicBezTo>
                  <a:pt x="5816881" y="3739911"/>
                  <a:pt x="5818574" y="3739101"/>
                  <a:pt x="5819679" y="3737629"/>
                </a:cubicBezTo>
                <a:close/>
                <a:moveTo>
                  <a:pt x="5761737" y="3808602"/>
                </a:moveTo>
                <a:lnTo>
                  <a:pt x="5819457" y="3737850"/>
                </a:lnTo>
                <a:cubicBezTo>
                  <a:pt x="5821445" y="3735494"/>
                  <a:pt x="5821077" y="3731960"/>
                  <a:pt x="5818648" y="3729972"/>
                </a:cubicBezTo>
                <a:cubicBezTo>
                  <a:pt x="5816292" y="3728058"/>
                  <a:pt x="5812758" y="3728352"/>
                  <a:pt x="5810770" y="3730782"/>
                </a:cubicBezTo>
                <a:lnTo>
                  <a:pt x="5753049" y="3801534"/>
                </a:lnTo>
                <a:cubicBezTo>
                  <a:pt x="5751062" y="3803890"/>
                  <a:pt x="5751430" y="3807424"/>
                  <a:pt x="5753859" y="3809411"/>
                </a:cubicBezTo>
                <a:cubicBezTo>
                  <a:pt x="5754890" y="3810295"/>
                  <a:pt x="5756142" y="3810663"/>
                  <a:pt x="5757393" y="3810663"/>
                </a:cubicBezTo>
                <a:cubicBezTo>
                  <a:pt x="5759086" y="3810663"/>
                  <a:pt x="5760633" y="3810000"/>
                  <a:pt x="5761737" y="3808602"/>
                </a:cubicBezTo>
                <a:close/>
                <a:moveTo>
                  <a:pt x="5702102" y="3868899"/>
                </a:moveTo>
                <a:lnTo>
                  <a:pt x="5761369" y="3809043"/>
                </a:lnTo>
                <a:cubicBezTo>
                  <a:pt x="5763578" y="3806835"/>
                  <a:pt x="5763504" y="3803301"/>
                  <a:pt x="5761369" y="3801166"/>
                </a:cubicBezTo>
                <a:cubicBezTo>
                  <a:pt x="5759160" y="3798957"/>
                  <a:pt x="5755626" y="3799031"/>
                  <a:pt x="5753491" y="3801166"/>
                </a:cubicBezTo>
                <a:lnTo>
                  <a:pt x="5694224" y="3861021"/>
                </a:lnTo>
                <a:cubicBezTo>
                  <a:pt x="5692089" y="3863230"/>
                  <a:pt x="5692089" y="3866764"/>
                  <a:pt x="5694224" y="3868899"/>
                </a:cubicBezTo>
                <a:cubicBezTo>
                  <a:pt x="5695329" y="3870004"/>
                  <a:pt x="5696728" y="3870519"/>
                  <a:pt x="5698200" y="3870519"/>
                </a:cubicBezTo>
                <a:cubicBezTo>
                  <a:pt x="5699599" y="3870519"/>
                  <a:pt x="5700998" y="3870004"/>
                  <a:pt x="5702102" y="3868899"/>
                </a:cubicBezTo>
                <a:close/>
                <a:moveTo>
                  <a:pt x="5641731" y="3917564"/>
                </a:moveTo>
                <a:lnTo>
                  <a:pt x="5701587" y="3869267"/>
                </a:lnTo>
                <a:cubicBezTo>
                  <a:pt x="5704016" y="3867353"/>
                  <a:pt x="5704384" y="3863819"/>
                  <a:pt x="5702470" y="3861463"/>
                </a:cubicBezTo>
                <a:cubicBezTo>
                  <a:pt x="5700556" y="3859033"/>
                  <a:pt x="5697022" y="3858665"/>
                  <a:pt x="5694666" y="3860653"/>
                </a:cubicBezTo>
                <a:lnTo>
                  <a:pt x="5634810" y="3908950"/>
                </a:lnTo>
                <a:cubicBezTo>
                  <a:pt x="5632381" y="3910864"/>
                  <a:pt x="5632013" y="3914398"/>
                  <a:pt x="5634001" y="3916754"/>
                </a:cubicBezTo>
                <a:cubicBezTo>
                  <a:pt x="5635105" y="3918153"/>
                  <a:pt x="5636725" y="3918816"/>
                  <a:pt x="5638418" y="3918816"/>
                </a:cubicBezTo>
                <a:cubicBezTo>
                  <a:pt x="5639522" y="3918816"/>
                  <a:pt x="5640701" y="3918374"/>
                  <a:pt x="5641731" y="3917564"/>
                </a:cubicBezTo>
                <a:close/>
                <a:moveTo>
                  <a:pt x="5581507" y="3953934"/>
                </a:moveTo>
                <a:lnTo>
                  <a:pt x="5641069" y="3918006"/>
                </a:lnTo>
                <a:cubicBezTo>
                  <a:pt x="5643719" y="3916386"/>
                  <a:pt x="5644529" y="3912999"/>
                  <a:pt x="5642983" y="3910349"/>
                </a:cubicBezTo>
                <a:cubicBezTo>
                  <a:pt x="5641437" y="3907699"/>
                  <a:pt x="5637977" y="3906888"/>
                  <a:pt x="5635326" y="3908435"/>
                </a:cubicBezTo>
                <a:lnTo>
                  <a:pt x="5575765" y="3944363"/>
                </a:lnTo>
                <a:cubicBezTo>
                  <a:pt x="5573114" y="3945982"/>
                  <a:pt x="5572304" y="3949369"/>
                  <a:pt x="5573851" y="3952019"/>
                </a:cubicBezTo>
                <a:cubicBezTo>
                  <a:pt x="5574881" y="3953787"/>
                  <a:pt x="5576795" y="3954743"/>
                  <a:pt x="5578636" y="3954743"/>
                </a:cubicBezTo>
                <a:cubicBezTo>
                  <a:pt x="5579667" y="3954743"/>
                  <a:pt x="5580624" y="3954449"/>
                  <a:pt x="5581507" y="3953934"/>
                </a:cubicBezTo>
                <a:close/>
                <a:moveTo>
                  <a:pt x="5522314" y="3977346"/>
                </a:moveTo>
                <a:lnTo>
                  <a:pt x="5580698" y="3954375"/>
                </a:lnTo>
                <a:cubicBezTo>
                  <a:pt x="5583569" y="3953271"/>
                  <a:pt x="5584968" y="3950032"/>
                  <a:pt x="5583863" y="3947161"/>
                </a:cubicBezTo>
                <a:cubicBezTo>
                  <a:pt x="5582759" y="3944289"/>
                  <a:pt x="5579520" y="3942890"/>
                  <a:pt x="5576648" y="3943995"/>
                </a:cubicBezTo>
                <a:lnTo>
                  <a:pt x="5518265" y="3966965"/>
                </a:lnTo>
                <a:cubicBezTo>
                  <a:pt x="5515394" y="3968069"/>
                  <a:pt x="5513995" y="3971309"/>
                  <a:pt x="5515099" y="3974180"/>
                </a:cubicBezTo>
                <a:cubicBezTo>
                  <a:pt x="5515983" y="3976389"/>
                  <a:pt x="5518118" y="3977714"/>
                  <a:pt x="5520326" y="3977714"/>
                </a:cubicBezTo>
                <a:cubicBezTo>
                  <a:pt x="5520989" y="3977714"/>
                  <a:pt x="5521652" y="3977567"/>
                  <a:pt x="5522314" y="3977346"/>
                </a:cubicBezTo>
                <a:close/>
                <a:moveTo>
                  <a:pt x="5464888" y="3987138"/>
                </a:moveTo>
                <a:lnTo>
                  <a:pt x="5521210" y="3977641"/>
                </a:lnTo>
                <a:cubicBezTo>
                  <a:pt x="5524229" y="3977125"/>
                  <a:pt x="5526290" y="3974254"/>
                  <a:pt x="5525774" y="3971235"/>
                </a:cubicBezTo>
                <a:cubicBezTo>
                  <a:pt x="5525259" y="3968217"/>
                  <a:pt x="5522314" y="3966155"/>
                  <a:pt x="5519369" y="3966671"/>
                </a:cubicBezTo>
                <a:lnTo>
                  <a:pt x="5463048" y="3976168"/>
                </a:lnTo>
                <a:cubicBezTo>
                  <a:pt x="5460029" y="3976683"/>
                  <a:pt x="5457968" y="3979555"/>
                  <a:pt x="5458483" y="3982573"/>
                </a:cubicBezTo>
                <a:cubicBezTo>
                  <a:pt x="5458925" y="3985297"/>
                  <a:pt x="5461354" y="3987212"/>
                  <a:pt x="5464005" y="3987212"/>
                </a:cubicBezTo>
                <a:cubicBezTo>
                  <a:pt x="5464299" y="3987212"/>
                  <a:pt x="5464594" y="3987138"/>
                  <a:pt x="5464888" y="3987138"/>
                </a:cubicBezTo>
                <a:close/>
                <a:moveTo>
                  <a:pt x="5407609" y="3987727"/>
                </a:moveTo>
                <a:lnTo>
                  <a:pt x="5464005" y="3987138"/>
                </a:lnTo>
                <a:cubicBezTo>
                  <a:pt x="5467097" y="3987138"/>
                  <a:pt x="5469527" y="3984561"/>
                  <a:pt x="5469527" y="3981542"/>
                </a:cubicBezTo>
                <a:cubicBezTo>
                  <a:pt x="5469527" y="3978450"/>
                  <a:pt x="5466950" y="3976021"/>
                  <a:pt x="5463931" y="3976021"/>
                </a:cubicBezTo>
                <a:lnTo>
                  <a:pt x="5463931" y="3976021"/>
                </a:lnTo>
                <a:lnTo>
                  <a:pt x="5407536" y="3976610"/>
                </a:lnTo>
                <a:cubicBezTo>
                  <a:pt x="5404444" y="3976610"/>
                  <a:pt x="5402014" y="3979186"/>
                  <a:pt x="5402014" y="3982205"/>
                </a:cubicBezTo>
                <a:cubicBezTo>
                  <a:pt x="5402014" y="3985297"/>
                  <a:pt x="5404517" y="3987727"/>
                  <a:pt x="5407609" y="3987727"/>
                </a:cubicBezTo>
                <a:lnTo>
                  <a:pt x="5407609" y="3987727"/>
                </a:lnTo>
                <a:close/>
                <a:moveTo>
                  <a:pt x="5410922" y="3986475"/>
                </a:moveTo>
                <a:cubicBezTo>
                  <a:pt x="5413352" y="3984561"/>
                  <a:pt x="5413720" y="3981027"/>
                  <a:pt x="5411806" y="3978598"/>
                </a:cubicBezTo>
                <a:cubicBezTo>
                  <a:pt x="5409892" y="3976168"/>
                  <a:pt x="5406432" y="3975726"/>
                  <a:pt x="5404002" y="3977641"/>
                </a:cubicBezTo>
                <a:cubicBezTo>
                  <a:pt x="5401572" y="3979555"/>
                  <a:pt x="5401130" y="3983015"/>
                  <a:pt x="5403045" y="3985445"/>
                </a:cubicBezTo>
                <a:lnTo>
                  <a:pt x="5403192" y="3985592"/>
                </a:lnTo>
                <a:cubicBezTo>
                  <a:pt x="5404296" y="3986990"/>
                  <a:pt x="5405916" y="3987727"/>
                  <a:pt x="5407536" y="3987727"/>
                </a:cubicBezTo>
                <a:cubicBezTo>
                  <a:pt x="5408714" y="3987653"/>
                  <a:pt x="5409892" y="3987285"/>
                  <a:pt x="5410922" y="3986475"/>
                </a:cubicBezTo>
                <a:close/>
                <a:moveTo>
                  <a:pt x="5410922" y="3986402"/>
                </a:moveTo>
                <a:cubicBezTo>
                  <a:pt x="5413352" y="3984488"/>
                  <a:pt x="5413794" y="3981027"/>
                  <a:pt x="5411880" y="3978598"/>
                </a:cubicBezTo>
                <a:lnTo>
                  <a:pt x="5317421" y="3858960"/>
                </a:lnTo>
                <a:cubicBezTo>
                  <a:pt x="5315507" y="3856530"/>
                  <a:pt x="5311973" y="3856089"/>
                  <a:pt x="5309617" y="3858003"/>
                </a:cubicBezTo>
                <a:cubicBezTo>
                  <a:pt x="5307187" y="3859917"/>
                  <a:pt x="5306745" y="3863377"/>
                  <a:pt x="5308660" y="3865807"/>
                </a:cubicBezTo>
                <a:lnTo>
                  <a:pt x="5403118" y="3985445"/>
                </a:lnTo>
                <a:cubicBezTo>
                  <a:pt x="5404223" y="3986844"/>
                  <a:pt x="5405842" y="3987580"/>
                  <a:pt x="5407536" y="3987580"/>
                </a:cubicBezTo>
                <a:cubicBezTo>
                  <a:pt x="5408714" y="3987580"/>
                  <a:pt x="5409892" y="3987212"/>
                  <a:pt x="5410922" y="3986402"/>
                </a:cubicBezTo>
                <a:close/>
                <a:moveTo>
                  <a:pt x="5315654" y="3867353"/>
                </a:moveTo>
                <a:cubicBezTo>
                  <a:pt x="5318378" y="3865881"/>
                  <a:pt x="5319409" y="3862568"/>
                  <a:pt x="5317936" y="3859844"/>
                </a:cubicBezTo>
                <a:lnTo>
                  <a:pt x="5249982" y="3732475"/>
                </a:lnTo>
                <a:cubicBezTo>
                  <a:pt x="5248510" y="3729751"/>
                  <a:pt x="5245123" y="3728720"/>
                  <a:pt x="5242473" y="3730193"/>
                </a:cubicBezTo>
                <a:cubicBezTo>
                  <a:pt x="5239749" y="3731665"/>
                  <a:pt x="5238718" y="3734978"/>
                  <a:pt x="5240190" y="3737702"/>
                </a:cubicBezTo>
                <a:lnTo>
                  <a:pt x="5308144" y="3865070"/>
                </a:lnTo>
                <a:cubicBezTo>
                  <a:pt x="5309175" y="3866985"/>
                  <a:pt x="5311089" y="3868016"/>
                  <a:pt x="5313077" y="3868016"/>
                </a:cubicBezTo>
                <a:cubicBezTo>
                  <a:pt x="5313961" y="3868016"/>
                  <a:pt x="5314844" y="3867794"/>
                  <a:pt x="5315654" y="3867353"/>
                </a:cubicBezTo>
                <a:close/>
                <a:moveTo>
                  <a:pt x="5247626" y="3739911"/>
                </a:moveTo>
                <a:cubicBezTo>
                  <a:pt x="5250350" y="3738439"/>
                  <a:pt x="5251381" y="3735126"/>
                  <a:pt x="5249909" y="3732402"/>
                </a:cubicBezTo>
                <a:lnTo>
                  <a:pt x="5245859" y="3724818"/>
                </a:lnTo>
                <a:cubicBezTo>
                  <a:pt x="5244387" y="3722094"/>
                  <a:pt x="5241000" y="3721064"/>
                  <a:pt x="5238350" y="3722536"/>
                </a:cubicBezTo>
                <a:cubicBezTo>
                  <a:pt x="5235626" y="3724009"/>
                  <a:pt x="5234595" y="3727322"/>
                  <a:pt x="5236067" y="3730046"/>
                </a:cubicBezTo>
                <a:lnTo>
                  <a:pt x="5240117" y="3737629"/>
                </a:lnTo>
                <a:cubicBezTo>
                  <a:pt x="5241147" y="3739543"/>
                  <a:pt x="5243062" y="3740574"/>
                  <a:pt x="5245049" y="3740574"/>
                </a:cubicBezTo>
                <a:cubicBezTo>
                  <a:pt x="5245933" y="3740574"/>
                  <a:pt x="5246817" y="3740353"/>
                  <a:pt x="5247626" y="3739911"/>
                </a:cubicBezTo>
                <a:close/>
                <a:moveTo>
                  <a:pt x="5246522" y="3727763"/>
                </a:moveTo>
                <a:cubicBezTo>
                  <a:pt x="5246743" y="3724671"/>
                  <a:pt x="5244387" y="3722021"/>
                  <a:pt x="5241295" y="3721800"/>
                </a:cubicBezTo>
                <a:lnTo>
                  <a:pt x="5182691" y="3717971"/>
                </a:lnTo>
                <a:cubicBezTo>
                  <a:pt x="5179819" y="3717824"/>
                  <a:pt x="5176948" y="3720107"/>
                  <a:pt x="5176727" y="3723199"/>
                </a:cubicBezTo>
                <a:cubicBezTo>
                  <a:pt x="5176506" y="3726291"/>
                  <a:pt x="5178862" y="3728941"/>
                  <a:pt x="5181955" y="3729162"/>
                </a:cubicBezTo>
                <a:lnTo>
                  <a:pt x="5240558" y="3732991"/>
                </a:lnTo>
                <a:cubicBezTo>
                  <a:pt x="5240706" y="3732991"/>
                  <a:pt x="5240853" y="3732991"/>
                  <a:pt x="5241000" y="3732991"/>
                </a:cubicBezTo>
                <a:cubicBezTo>
                  <a:pt x="5243945" y="3732991"/>
                  <a:pt x="5246375" y="3730708"/>
                  <a:pt x="5246522" y="3727763"/>
                </a:cubicBezTo>
                <a:close/>
                <a:moveTo>
                  <a:pt x="5187918" y="3723935"/>
                </a:moveTo>
                <a:cubicBezTo>
                  <a:pt x="5188139" y="3720843"/>
                  <a:pt x="5185856" y="3718192"/>
                  <a:pt x="5182764" y="3717971"/>
                </a:cubicBezTo>
                <a:lnTo>
                  <a:pt x="5120185" y="3713481"/>
                </a:lnTo>
                <a:cubicBezTo>
                  <a:pt x="5117461" y="3713333"/>
                  <a:pt x="5114442" y="3715542"/>
                  <a:pt x="5114221" y="3718634"/>
                </a:cubicBezTo>
                <a:cubicBezTo>
                  <a:pt x="5114000" y="3721726"/>
                  <a:pt x="5116282" y="3724377"/>
                  <a:pt x="5119375" y="3724598"/>
                </a:cubicBezTo>
                <a:lnTo>
                  <a:pt x="5181955" y="3729089"/>
                </a:lnTo>
                <a:cubicBezTo>
                  <a:pt x="5182101" y="3729089"/>
                  <a:pt x="5182249" y="3729089"/>
                  <a:pt x="5182396" y="3729089"/>
                </a:cubicBezTo>
                <a:cubicBezTo>
                  <a:pt x="5185341" y="3729089"/>
                  <a:pt x="5187771" y="3726880"/>
                  <a:pt x="5187918" y="3723935"/>
                </a:cubicBezTo>
                <a:close/>
                <a:moveTo>
                  <a:pt x="5125412" y="3719223"/>
                </a:moveTo>
                <a:cubicBezTo>
                  <a:pt x="5125485" y="3716131"/>
                  <a:pt x="5123056" y="3713554"/>
                  <a:pt x="5119963" y="3713481"/>
                </a:cubicBezTo>
                <a:lnTo>
                  <a:pt x="5052083" y="3711861"/>
                </a:lnTo>
                <a:cubicBezTo>
                  <a:pt x="5049064" y="3711787"/>
                  <a:pt x="5046414" y="3714217"/>
                  <a:pt x="5046340" y="3717309"/>
                </a:cubicBezTo>
                <a:cubicBezTo>
                  <a:pt x="5046267" y="3720401"/>
                  <a:pt x="5048696" y="3722978"/>
                  <a:pt x="5051788" y="3723051"/>
                </a:cubicBezTo>
                <a:lnTo>
                  <a:pt x="5119669" y="3724671"/>
                </a:lnTo>
                <a:cubicBezTo>
                  <a:pt x="5119743" y="3724671"/>
                  <a:pt x="5119817" y="3724671"/>
                  <a:pt x="5119817" y="3724671"/>
                </a:cubicBezTo>
                <a:cubicBezTo>
                  <a:pt x="5122835" y="3724598"/>
                  <a:pt x="5125265" y="3722242"/>
                  <a:pt x="5125412" y="3719223"/>
                </a:cubicBezTo>
                <a:close/>
                <a:moveTo>
                  <a:pt x="4982362" y="3724966"/>
                </a:moveTo>
                <a:lnTo>
                  <a:pt x="5052083" y="3723051"/>
                </a:lnTo>
                <a:cubicBezTo>
                  <a:pt x="5055175" y="3722978"/>
                  <a:pt x="5057605" y="3720401"/>
                  <a:pt x="5057531" y="3717309"/>
                </a:cubicBezTo>
                <a:cubicBezTo>
                  <a:pt x="5057457" y="3714290"/>
                  <a:pt x="5054955" y="3711861"/>
                  <a:pt x="5051936" y="3711861"/>
                </a:cubicBezTo>
                <a:cubicBezTo>
                  <a:pt x="5051936" y="3711861"/>
                  <a:pt x="5051862" y="3711861"/>
                  <a:pt x="5051788" y="3711861"/>
                </a:cubicBezTo>
                <a:lnTo>
                  <a:pt x="4982067" y="3713775"/>
                </a:lnTo>
                <a:cubicBezTo>
                  <a:pt x="4978975" y="3713849"/>
                  <a:pt x="4976546" y="3716425"/>
                  <a:pt x="4976619" y="3719517"/>
                </a:cubicBezTo>
                <a:cubicBezTo>
                  <a:pt x="4976693" y="3722536"/>
                  <a:pt x="4979196" y="3724966"/>
                  <a:pt x="4982215" y="3724966"/>
                </a:cubicBezTo>
                <a:cubicBezTo>
                  <a:pt x="4982288" y="3724966"/>
                  <a:pt x="4982288" y="3724966"/>
                  <a:pt x="4982362" y="3724966"/>
                </a:cubicBezTo>
                <a:close/>
                <a:moveTo>
                  <a:pt x="4914481" y="3731003"/>
                </a:moveTo>
                <a:lnTo>
                  <a:pt x="4982656" y="3724892"/>
                </a:lnTo>
                <a:cubicBezTo>
                  <a:pt x="4985749" y="3724598"/>
                  <a:pt x="4987957" y="3721947"/>
                  <a:pt x="4987737" y="3718855"/>
                </a:cubicBezTo>
                <a:cubicBezTo>
                  <a:pt x="4987442" y="3715763"/>
                  <a:pt x="4984497" y="3713407"/>
                  <a:pt x="4981699" y="3713775"/>
                </a:cubicBezTo>
                <a:lnTo>
                  <a:pt x="4913524" y="3719886"/>
                </a:lnTo>
                <a:cubicBezTo>
                  <a:pt x="4910432" y="3720180"/>
                  <a:pt x="4908223" y="3722831"/>
                  <a:pt x="4908444" y="3725923"/>
                </a:cubicBezTo>
                <a:cubicBezTo>
                  <a:pt x="4908739" y="3728868"/>
                  <a:pt x="4911168" y="3731003"/>
                  <a:pt x="4914040" y="3731003"/>
                </a:cubicBezTo>
                <a:cubicBezTo>
                  <a:pt x="4914187" y="3731076"/>
                  <a:pt x="4914334" y="3731076"/>
                  <a:pt x="4914481" y="3731003"/>
                </a:cubicBezTo>
                <a:close/>
                <a:moveTo>
                  <a:pt x="4851386" y="3741973"/>
                </a:moveTo>
                <a:lnTo>
                  <a:pt x="4914923" y="3731003"/>
                </a:lnTo>
                <a:cubicBezTo>
                  <a:pt x="4917941" y="3730487"/>
                  <a:pt x="4920003" y="3727616"/>
                  <a:pt x="4919488" y="3724524"/>
                </a:cubicBezTo>
                <a:cubicBezTo>
                  <a:pt x="4918972" y="3721505"/>
                  <a:pt x="4916175" y="3719444"/>
                  <a:pt x="4913009" y="3719959"/>
                </a:cubicBezTo>
                <a:lnTo>
                  <a:pt x="4849472" y="3730929"/>
                </a:lnTo>
                <a:cubicBezTo>
                  <a:pt x="4846454" y="3731444"/>
                  <a:pt x="4844392" y="3734316"/>
                  <a:pt x="4844907" y="3737408"/>
                </a:cubicBezTo>
                <a:cubicBezTo>
                  <a:pt x="4845349" y="3740132"/>
                  <a:pt x="4847779" y="3742046"/>
                  <a:pt x="4850429" y="3742046"/>
                </a:cubicBezTo>
                <a:cubicBezTo>
                  <a:pt x="4850797" y="3742046"/>
                  <a:pt x="4851092" y="3742046"/>
                  <a:pt x="4851386" y="3741973"/>
                </a:cubicBezTo>
                <a:close/>
                <a:moveTo>
                  <a:pt x="4796095" y="3758391"/>
                </a:moveTo>
                <a:lnTo>
                  <a:pt x="4851975" y="3741899"/>
                </a:lnTo>
                <a:cubicBezTo>
                  <a:pt x="4854920" y="3741016"/>
                  <a:pt x="4856614" y="3737923"/>
                  <a:pt x="4855730" y="3734978"/>
                </a:cubicBezTo>
                <a:cubicBezTo>
                  <a:pt x="4854846" y="3732034"/>
                  <a:pt x="4851828" y="3730340"/>
                  <a:pt x="4848810" y="3731224"/>
                </a:cubicBezTo>
                <a:lnTo>
                  <a:pt x="4792929" y="3747715"/>
                </a:lnTo>
                <a:cubicBezTo>
                  <a:pt x="4789984" y="3748599"/>
                  <a:pt x="4788291" y="3751691"/>
                  <a:pt x="4789175" y="3754636"/>
                </a:cubicBezTo>
                <a:cubicBezTo>
                  <a:pt x="4789911" y="3757065"/>
                  <a:pt x="4792120" y="3758611"/>
                  <a:pt x="4794549" y="3758611"/>
                </a:cubicBezTo>
                <a:cubicBezTo>
                  <a:pt x="4795064" y="3758611"/>
                  <a:pt x="4795580" y="3758538"/>
                  <a:pt x="4796095" y="3758391"/>
                </a:cubicBezTo>
                <a:close/>
                <a:moveTo>
                  <a:pt x="4746621" y="3775397"/>
                </a:moveTo>
                <a:lnTo>
                  <a:pt x="4796316" y="3758317"/>
                </a:lnTo>
                <a:cubicBezTo>
                  <a:pt x="4799261" y="3757286"/>
                  <a:pt x="4800807" y="3754120"/>
                  <a:pt x="4799776" y="3751249"/>
                </a:cubicBezTo>
                <a:cubicBezTo>
                  <a:pt x="4798745" y="3748304"/>
                  <a:pt x="4795653" y="3746758"/>
                  <a:pt x="4792708" y="3747789"/>
                </a:cubicBezTo>
                <a:lnTo>
                  <a:pt x="4743013" y="3764869"/>
                </a:lnTo>
                <a:cubicBezTo>
                  <a:pt x="4740068" y="3765900"/>
                  <a:pt x="4738522" y="3769066"/>
                  <a:pt x="4739553" y="3771937"/>
                </a:cubicBezTo>
                <a:cubicBezTo>
                  <a:pt x="4740362" y="3774293"/>
                  <a:pt x="4742498" y="3775692"/>
                  <a:pt x="4744853" y="3775692"/>
                </a:cubicBezTo>
                <a:cubicBezTo>
                  <a:pt x="4745442" y="3775692"/>
                  <a:pt x="4746031" y="3775619"/>
                  <a:pt x="4746621" y="3775397"/>
                </a:cubicBezTo>
                <a:close/>
                <a:moveTo>
                  <a:pt x="4701416" y="3788355"/>
                </a:moveTo>
                <a:lnTo>
                  <a:pt x="4746399" y="3775471"/>
                </a:lnTo>
                <a:cubicBezTo>
                  <a:pt x="4749345" y="3774588"/>
                  <a:pt x="4751038" y="3771569"/>
                  <a:pt x="4750228" y="3768551"/>
                </a:cubicBezTo>
                <a:cubicBezTo>
                  <a:pt x="4749345" y="3765606"/>
                  <a:pt x="4746252" y="3763839"/>
                  <a:pt x="4743307" y="3764722"/>
                </a:cubicBezTo>
                <a:lnTo>
                  <a:pt x="4698324" y="3777606"/>
                </a:lnTo>
                <a:cubicBezTo>
                  <a:pt x="4695379" y="3778490"/>
                  <a:pt x="4693685" y="3781508"/>
                  <a:pt x="4694495" y="3784527"/>
                </a:cubicBezTo>
                <a:cubicBezTo>
                  <a:pt x="4695231" y="3786956"/>
                  <a:pt x="4697440" y="3788576"/>
                  <a:pt x="4699870" y="3788576"/>
                </a:cubicBezTo>
                <a:cubicBezTo>
                  <a:pt x="4700385" y="3788576"/>
                  <a:pt x="4700900" y="3788503"/>
                  <a:pt x="4701416" y="3788355"/>
                </a:cubicBezTo>
                <a:close/>
                <a:moveTo>
                  <a:pt x="4658788" y="3792552"/>
                </a:moveTo>
                <a:lnTo>
                  <a:pt x="4700385" y="3788576"/>
                </a:lnTo>
                <a:cubicBezTo>
                  <a:pt x="4703477" y="3788282"/>
                  <a:pt x="4705686" y="3785558"/>
                  <a:pt x="4705391" y="3782465"/>
                </a:cubicBezTo>
                <a:cubicBezTo>
                  <a:pt x="4705097" y="3779373"/>
                  <a:pt x="4702299" y="3777091"/>
                  <a:pt x="4699281" y="3777459"/>
                </a:cubicBezTo>
                <a:lnTo>
                  <a:pt x="4657684" y="3781435"/>
                </a:lnTo>
                <a:cubicBezTo>
                  <a:pt x="4654592" y="3781729"/>
                  <a:pt x="4652383" y="3784453"/>
                  <a:pt x="4652677" y="3787545"/>
                </a:cubicBezTo>
                <a:cubicBezTo>
                  <a:pt x="4652972" y="3790417"/>
                  <a:pt x="4655401" y="3792625"/>
                  <a:pt x="4658273" y="3792625"/>
                </a:cubicBezTo>
                <a:cubicBezTo>
                  <a:pt x="4658493" y="3792552"/>
                  <a:pt x="4658641" y="3792552"/>
                  <a:pt x="4658788" y="3792552"/>
                </a:cubicBezTo>
                <a:close/>
                <a:moveTo>
                  <a:pt x="4663721" y="3788282"/>
                </a:moveTo>
                <a:cubicBezTo>
                  <a:pt x="4664457" y="3785263"/>
                  <a:pt x="4662616" y="3782244"/>
                  <a:pt x="4659598" y="3781582"/>
                </a:cubicBezTo>
                <a:lnTo>
                  <a:pt x="4620209" y="3772011"/>
                </a:lnTo>
                <a:cubicBezTo>
                  <a:pt x="4617265" y="3771348"/>
                  <a:pt x="4614172" y="3773115"/>
                  <a:pt x="4613510" y="3776134"/>
                </a:cubicBezTo>
                <a:cubicBezTo>
                  <a:pt x="4612774" y="3779152"/>
                  <a:pt x="4614614" y="3782171"/>
                  <a:pt x="4617633" y="3782833"/>
                </a:cubicBezTo>
                <a:lnTo>
                  <a:pt x="4657021" y="3792404"/>
                </a:lnTo>
                <a:cubicBezTo>
                  <a:pt x="4657463" y="3792478"/>
                  <a:pt x="4657904" y="3792552"/>
                  <a:pt x="4658346" y="3792552"/>
                </a:cubicBezTo>
                <a:cubicBezTo>
                  <a:pt x="4660849" y="3792552"/>
                  <a:pt x="4663058" y="3790859"/>
                  <a:pt x="4663721" y="3788282"/>
                </a:cubicBezTo>
                <a:close/>
                <a:moveTo>
                  <a:pt x="4623890" y="3779962"/>
                </a:moveTo>
                <a:cubicBezTo>
                  <a:pt x="4625289" y="3777238"/>
                  <a:pt x="4624185" y="3773852"/>
                  <a:pt x="4621461" y="3772453"/>
                </a:cubicBezTo>
                <a:lnTo>
                  <a:pt x="4580968" y="3751764"/>
                </a:lnTo>
                <a:cubicBezTo>
                  <a:pt x="4578244" y="3750366"/>
                  <a:pt x="4574858" y="3751470"/>
                  <a:pt x="4573459" y="3754194"/>
                </a:cubicBezTo>
                <a:cubicBezTo>
                  <a:pt x="4572060" y="3756918"/>
                  <a:pt x="4573164" y="3760305"/>
                  <a:pt x="4575888" y="3761704"/>
                </a:cubicBezTo>
                <a:lnTo>
                  <a:pt x="4616381" y="3782392"/>
                </a:lnTo>
                <a:cubicBezTo>
                  <a:pt x="4617191" y="3782833"/>
                  <a:pt x="4618074" y="3782981"/>
                  <a:pt x="4618958" y="3782981"/>
                </a:cubicBezTo>
                <a:cubicBezTo>
                  <a:pt x="4620946" y="3782981"/>
                  <a:pt x="4622860" y="3781876"/>
                  <a:pt x="4623890" y="3779962"/>
                </a:cubicBezTo>
                <a:close/>
                <a:moveTo>
                  <a:pt x="4579496" y="3762219"/>
                </a:moveTo>
                <a:cubicBezTo>
                  <a:pt x="4582514" y="3761630"/>
                  <a:pt x="4584428" y="3758685"/>
                  <a:pt x="4583839" y="3755667"/>
                </a:cubicBezTo>
                <a:lnTo>
                  <a:pt x="4549457" y="3584934"/>
                </a:lnTo>
                <a:cubicBezTo>
                  <a:pt x="4548868" y="3581916"/>
                  <a:pt x="4545850" y="3580002"/>
                  <a:pt x="4542905" y="3580591"/>
                </a:cubicBezTo>
                <a:cubicBezTo>
                  <a:pt x="4539887" y="3581180"/>
                  <a:pt x="4537972" y="3584125"/>
                  <a:pt x="4538561" y="3587143"/>
                </a:cubicBezTo>
                <a:lnTo>
                  <a:pt x="4572943" y="3757875"/>
                </a:lnTo>
                <a:cubicBezTo>
                  <a:pt x="4573459" y="3760526"/>
                  <a:pt x="4575815" y="3762366"/>
                  <a:pt x="4578465" y="3762366"/>
                </a:cubicBezTo>
                <a:cubicBezTo>
                  <a:pt x="4578759" y="3762293"/>
                  <a:pt x="4579128" y="3762293"/>
                  <a:pt x="4579496" y="3762219"/>
                </a:cubicBezTo>
                <a:close/>
                <a:moveTo>
                  <a:pt x="4548648" y="3588984"/>
                </a:moveTo>
                <a:cubicBezTo>
                  <a:pt x="4550341" y="3586407"/>
                  <a:pt x="4549531" y="3582947"/>
                  <a:pt x="4546955" y="3581327"/>
                </a:cubicBezTo>
                <a:lnTo>
                  <a:pt x="4501161" y="3552319"/>
                </a:lnTo>
                <a:cubicBezTo>
                  <a:pt x="4498584" y="3550626"/>
                  <a:pt x="4495124" y="3551436"/>
                  <a:pt x="4493504" y="3554013"/>
                </a:cubicBezTo>
                <a:cubicBezTo>
                  <a:pt x="4491810" y="3556589"/>
                  <a:pt x="4492621" y="3560050"/>
                  <a:pt x="4495197" y="3561669"/>
                </a:cubicBezTo>
                <a:lnTo>
                  <a:pt x="4540991" y="3590677"/>
                </a:lnTo>
                <a:cubicBezTo>
                  <a:pt x="4541948" y="3591266"/>
                  <a:pt x="4542979" y="3591560"/>
                  <a:pt x="4544009" y="3591560"/>
                </a:cubicBezTo>
                <a:cubicBezTo>
                  <a:pt x="4545850" y="3591560"/>
                  <a:pt x="4547617" y="3590677"/>
                  <a:pt x="4548648" y="3588984"/>
                </a:cubicBezTo>
                <a:close/>
                <a:moveTo>
                  <a:pt x="4502854" y="3560050"/>
                </a:moveTo>
                <a:cubicBezTo>
                  <a:pt x="4504547" y="3557473"/>
                  <a:pt x="4503811" y="3554013"/>
                  <a:pt x="4501234" y="3552319"/>
                </a:cubicBezTo>
                <a:lnTo>
                  <a:pt x="4448005" y="3517422"/>
                </a:lnTo>
                <a:cubicBezTo>
                  <a:pt x="4445428" y="3515729"/>
                  <a:pt x="4441968" y="3516465"/>
                  <a:pt x="4440274" y="3519042"/>
                </a:cubicBezTo>
                <a:cubicBezTo>
                  <a:pt x="4438581" y="3521618"/>
                  <a:pt x="4439317" y="3525079"/>
                  <a:pt x="4441894" y="3526772"/>
                </a:cubicBezTo>
                <a:lnTo>
                  <a:pt x="4495124" y="3561669"/>
                </a:lnTo>
                <a:cubicBezTo>
                  <a:pt x="4496081" y="3562258"/>
                  <a:pt x="4497185" y="3562626"/>
                  <a:pt x="4498216" y="3562553"/>
                </a:cubicBezTo>
                <a:cubicBezTo>
                  <a:pt x="4499983" y="3562553"/>
                  <a:pt x="4501750" y="3561669"/>
                  <a:pt x="4502854" y="3560050"/>
                </a:cubicBezTo>
                <a:close/>
                <a:moveTo>
                  <a:pt x="4449698" y="3525005"/>
                </a:moveTo>
                <a:cubicBezTo>
                  <a:pt x="4451318" y="3522355"/>
                  <a:pt x="4450508" y="3518968"/>
                  <a:pt x="4447858" y="3517348"/>
                </a:cubicBezTo>
                <a:lnTo>
                  <a:pt x="4384910" y="3478696"/>
                </a:lnTo>
                <a:cubicBezTo>
                  <a:pt x="4382333" y="3477076"/>
                  <a:pt x="4378873" y="3477886"/>
                  <a:pt x="4377253" y="3480537"/>
                </a:cubicBezTo>
                <a:cubicBezTo>
                  <a:pt x="4375633" y="3483187"/>
                  <a:pt x="4376443" y="3486574"/>
                  <a:pt x="4379093" y="3488194"/>
                </a:cubicBezTo>
                <a:lnTo>
                  <a:pt x="4442041" y="3526846"/>
                </a:lnTo>
                <a:cubicBezTo>
                  <a:pt x="4442925" y="3527435"/>
                  <a:pt x="4443955" y="3527655"/>
                  <a:pt x="4444986" y="3527655"/>
                </a:cubicBezTo>
                <a:cubicBezTo>
                  <a:pt x="4446827" y="3527655"/>
                  <a:pt x="4448667" y="3526698"/>
                  <a:pt x="4449698" y="3525005"/>
                </a:cubicBezTo>
                <a:close/>
                <a:moveTo>
                  <a:pt x="4386750" y="3486279"/>
                </a:moveTo>
                <a:cubicBezTo>
                  <a:pt x="4388296" y="3483629"/>
                  <a:pt x="4387413" y="3480242"/>
                  <a:pt x="4384762" y="3478622"/>
                </a:cubicBezTo>
                <a:lnTo>
                  <a:pt x="4318649" y="3439676"/>
                </a:lnTo>
                <a:cubicBezTo>
                  <a:pt x="4315998" y="3438056"/>
                  <a:pt x="4312612" y="3439013"/>
                  <a:pt x="4310992" y="3441664"/>
                </a:cubicBezTo>
                <a:cubicBezTo>
                  <a:pt x="4309446" y="3444314"/>
                  <a:pt x="4310329" y="3447701"/>
                  <a:pt x="4312980" y="3449321"/>
                </a:cubicBezTo>
                <a:lnTo>
                  <a:pt x="4379093" y="3488267"/>
                </a:lnTo>
                <a:cubicBezTo>
                  <a:pt x="4379977" y="3488782"/>
                  <a:pt x="4381008" y="3489077"/>
                  <a:pt x="4381965" y="3489077"/>
                </a:cubicBezTo>
                <a:cubicBezTo>
                  <a:pt x="4383879" y="3489003"/>
                  <a:pt x="4385720" y="3487973"/>
                  <a:pt x="4386750" y="3486279"/>
                </a:cubicBezTo>
                <a:close/>
                <a:moveTo>
                  <a:pt x="4320710" y="3447259"/>
                </a:moveTo>
                <a:cubicBezTo>
                  <a:pt x="4322256" y="3444609"/>
                  <a:pt x="4321299" y="3441148"/>
                  <a:pt x="4318649" y="3439676"/>
                </a:cubicBezTo>
                <a:lnTo>
                  <a:pt x="4255480" y="3403527"/>
                </a:lnTo>
                <a:cubicBezTo>
                  <a:pt x="4252830" y="3401981"/>
                  <a:pt x="4249369" y="3402938"/>
                  <a:pt x="4247897" y="3405588"/>
                </a:cubicBezTo>
                <a:cubicBezTo>
                  <a:pt x="4246351" y="3408239"/>
                  <a:pt x="4247308" y="3411699"/>
                  <a:pt x="4249958" y="3413171"/>
                </a:cubicBezTo>
                <a:lnTo>
                  <a:pt x="4313127" y="3449321"/>
                </a:lnTo>
                <a:cubicBezTo>
                  <a:pt x="4314011" y="3449836"/>
                  <a:pt x="4314968" y="3450057"/>
                  <a:pt x="4315925" y="3450057"/>
                </a:cubicBezTo>
                <a:cubicBezTo>
                  <a:pt x="4317839" y="3450057"/>
                  <a:pt x="4319679" y="3449026"/>
                  <a:pt x="4320710" y="3447259"/>
                </a:cubicBezTo>
                <a:close/>
                <a:moveTo>
                  <a:pt x="4257615" y="3411036"/>
                </a:moveTo>
                <a:cubicBezTo>
                  <a:pt x="4259088" y="3408312"/>
                  <a:pt x="4258130" y="3404926"/>
                  <a:pt x="4255480" y="3403453"/>
                </a:cubicBezTo>
                <a:lnTo>
                  <a:pt x="4200852" y="3372900"/>
                </a:lnTo>
                <a:cubicBezTo>
                  <a:pt x="4198128" y="3371427"/>
                  <a:pt x="4194741" y="3372310"/>
                  <a:pt x="4193268" y="3375035"/>
                </a:cubicBezTo>
                <a:cubicBezTo>
                  <a:pt x="4191796" y="3377759"/>
                  <a:pt x="4192753" y="3381145"/>
                  <a:pt x="4195404" y="3382618"/>
                </a:cubicBezTo>
                <a:lnTo>
                  <a:pt x="4250032" y="3413171"/>
                </a:lnTo>
                <a:cubicBezTo>
                  <a:pt x="4250916" y="3413687"/>
                  <a:pt x="4251873" y="3413908"/>
                  <a:pt x="4252756" y="3413908"/>
                </a:cubicBezTo>
                <a:cubicBezTo>
                  <a:pt x="4254670" y="3413834"/>
                  <a:pt x="4256585" y="3412803"/>
                  <a:pt x="4257615" y="3411036"/>
                </a:cubicBezTo>
                <a:close/>
                <a:moveTo>
                  <a:pt x="4202987" y="3380409"/>
                </a:moveTo>
                <a:cubicBezTo>
                  <a:pt x="4204459" y="3377685"/>
                  <a:pt x="4203428" y="3374298"/>
                  <a:pt x="4200778" y="3372826"/>
                </a:cubicBezTo>
                <a:lnTo>
                  <a:pt x="4159696" y="3350518"/>
                </a:lnTo>
                <a:cubicBezTo>
                  <a:pt x="4156972" y="3349046"/>
                  <a:pt x="4153585" y="3350003"/>
                  <a:pt x="4152113" y="3352727"/>
                </a:cubicBezTo>
                <a:cubicBezTo>
                  <a:pt x="4150641" y="3355451"/>
                  <a:pt x="4151671" y="3358838"/>
                  <a:pt x="4154322" y="3360310"/>
                </a:cubicBezTo>
                <a:lnTo>
                  <a:pt x="4195404" y="3382618"/>
                </a:lnTo>
                <a:cubicBezTo>
                  <a:pt x="4196287" y="3383060"/>
                  <a:pt x="4197171" y="3383280"/>
                  <a:pt x="4198128" y="3383280"/>
                </a:cubicBezTo>
                <a:cubicBezTo>
                  <a:pt x="4200115" y="3383280"/>
                  <a:pt x="4201956" y="3382250"/>
                  <a:pt x="4202987" y="3380409"/>
                </a:cubicBezTo>
                <a:close/>
                <a:moveTo>
                  <a:pt x="4161684" y="3358470"/>
                </a:moveTo>
                <a:cubicBezTo>
                  <a:pt x="4163377" y="3355893"/>
                  <a:pt x="4162715" y="3352432"/>
                  <a:pt x="4160138" y="3350739"/>
                </a:cubicBezTo>
                <a:lnTo>
                  <a:pt x="4126639" y="3328284"/>
                </a:lnTo>
                <a:cubicBezTo>
                  <a:pt x="4124136" y="3326591"/>
                  <a:pt x="4120676" y="3327253"/>
                  <a:pt x="4118909" y="3329830"/>
                </a:cubicBezTo>
                <a:cubicBezTo>
                  <a:pt x="4117215" y="3332407"/>
                  <a:pt x="4117878" y="3335867"/>
                  <a:pt x="4120455" y="3337560"/>
                </a:cubicBezTo>
                <a:lnTo>
                  <a:pt x="4153954" y="3360016"/>
                </a:lnTo>
                <a:cubicBezTo>
                  <a:pt x="4154911" y="3360678"/>
                  <a:pt x="4156015" y="3360973"/>
                  <a:pt x="4157120" y="3360973"/>
                </a:cubicBezTo>
                <a:cubicBezTo>
                  <a:pt x="4158813" y="3360973"/>
                  <a:pt x="4160580" y="3360089"/>
                  <a:pt x="4161684" y="3358470"/>
                </a:cubicBezTo>
                <a:close/>
                <a:moveTo>
                  <a:pt x="4127597" y="3336824"/>
                </a:moveTo>
                <a:cubicBezTo>
                  <a:pt x="4129731" y="3334615"/>
                  <a:pt x="4129658" y="3331082"/>
                  <a:pt x="4127449" y="3328947"/>
                </a:cubicBezTo>
                <a:lnTo>
                  <a:pt x="4096012" y="3298540"/>
                </a:lnTo>
                <a:cubicBezTo>
                  <a:pt x="4093803" y="3296405"/>
                  <a:pt x="4090270" y="3296479"/>
                  <a:pt x="4088135" y="3298687"/>
                </a:cubicBezTo>
                <a:cubicBezTo>
                  <a:pt x="4085999" y="3300896"/>
                  <a:pt x="4086073" y="3304430"/>
                  <a:pt x="4088282" y="3306565"/>
                </a:cubicBezTo>
                <a:lnTo>
                  <a:pt x="4119719" y="3336971"/>
                </a:lnTo>
                <a:cubicBezTo>
                  <a:pt x="4120823" y="3338002"/>
                  <a:pt x="4122222" y="3338517"/>
                  <a:pt x="4123621" y="3338517"/>
                </a:cubicBezTo>
                <a:cubicBezTo>
                  <a:pt x="4125020" y="3338517"/>
                  <a:pt x="4126492" y="3338002"/>
                  <a:pt x="4127597" y="3336824"/>
                </a:cubicBezTo>
                <a:close/>
                <a:moveTo>
                  <a:pt x="4095497" y="3307080"/>
                </a:moveTo>
                <a:cubicBezTo>
                  <a:pt x="4097926" y="3305240"/>
                  <a:pt x="4098442" y="3301706"/>
                  <a:pt x="4096601" y="3299276"/>
                </a:cubicBezTo>
                <a:lnTo>
                  <a:pt x="4061998" y="3253409"/>
                </a:lnTo>
                <a:cubicBezTo>
                  <a:pt x="4060084" y="3250906"/>
                  <a:pt x="4056624" y="3250464"/>
                  <a:pt x="4054194" y="3252305"/>
                </a:cubicBezTo>
                <a:cubicBezTo>
                  <a:pt x="4051765" y="3254145"/>
                  <a:pt x="4051249" y="3257679"/>
                  <a:pt x="4053090" y="3260109"/>
                </a:cubicBezTo>
                <a:lnTo>
                  <a:pt x="4087693" y="3305976"/>
                </a:lnTo>
                <a:cubicBezTo>
                  <a:pt x="4088797" y="3307448"/>
                  <a:pt x="4090491" y="3308185"/>
                  <a:pt x="4092184" y="3308185"/>
                </a:cubicBezTo>
                <a:cubicBezTo>
                  <a:pt x="4093362" y="3308185"/>
                  <a:pt x="4094540" y="3307817"/>
                  <a:pt x="4095497" y="3307080"/>
                </a:cubicBezTo>
                <a:close/>
                <a:moveTo>
                  <a:pt x="4060452" y="3261434"/>
                </a:moveTo>
                <a:cubicBezTo>
                  <a:pt x="4063029" y="3259814"/>
                  <a:pt x="4063839" y="3256354"/>
                  <a:pt x="4062219" y="3253777"/>
                </a:cubicBezTo>
                <a:lnTo>
                  <a:pt x="4019444" y="3185308"/>
                </a:lnTo>
                <a:cubicBezTo>
                  <a:pt x="4017824" y="3182731"/>
                  <a:pt x="4014364" y="3181921"/>
                  <a:pt x="4011787" y="3183541"/>
                </a:cubicBezTo>
                <a:cubicBezTo>
                  <a:pt x="4009210" y="3185160"/>
                  <a:pt x="4008401" y="3188621"/>
                  <a:pt x="4010020" y="3191198"/>
                </a:cubicBezTo>
                <a:lnTo>
                  <a:pt x="4052795" y="3259667"/>
                </a:lnTo>
                <a:cubicBezTo>
                  <a:pt x="4053826" y="3261360"/>
                  <a:pt x="4055667" y="3262317"/>
                  <a:pt x="4057581" y="3262317"/>
                </a:cubicBezTo>
                <a:cubicBezTo>
                  <a:pt x="4058538" y="3262244"/>
                  <a:pt x="4059569" y="3262023"/>
                  <a:pt x="4060452" y="3261434"/>
                </a:cubicBezTo>
                <a:close/>
                <a:moveTo>
                  <a:pt x="4020328" y="3188915"/>
                </a:moveTo>
                <a:lnTo>
                  <a:pt x="4039838" y="3026281"/>
                </a:lnTo>
                <a:cubicBezTo>
                  <a:pt x="4040206" y="3023189"/>
                  <a:pt x="4037997" y="3020465"/>
                  <a:pt x="4034978" y="3020097"/>
                </a:cubicBezTo>
                <a:cubicBezTo>
                  <a:pt x="4031960" y="3019729"/>
                  <a:pt x="4029162" y="3021938"/>
                  <a:pt x="4028794" y="3024956"/>
                </a:cubicBezTo>
                <a:lnTo>
                  <a:pt x="4009284" y="3187590"/>
                </a:lnTo>
                <a:cubicBezTo>
                  <a:pt x="4008916" y="3190682"/>
                  <a:pt x="4011125" y="3193406"/>
                  <a:pt x="4014143" y="3193774"/>
                </a:cubicBezTo>
                <a:cubicBezTo>
                  <a:pt x="4014364" y="3193774"/>
                  <a:pt x="4014658" y="3193848"/>
                  <a:pt x="4014879" y="3193848"/>
                </a:cubicBezTo>
                <a:cubicBezTo>
                  <a:pt x="4017603" y="3193774"/>
                  <a:pt x="4019959" y="3191713"/>
                  <a:pt x="4020328" y="3188915"/>
                </a:cubicBezTo>
                <a:close/>
                <a:moveTo>
                  <a:pt x="4036672" y="3030625"/>
                </a:moveTo>
                <a:cubicBezTo>
                  <a:pt x="4039469" y="3029300"/>
                  <a:pt x="4040648" y="3025987"/>
                  <a:pt x="4039322" y="3023189"/>
                </a:cubicBezTo>
                <a:lnTo>
                  <a:pt x="3997873" y="2935136"/>
                </a:lnTo>
                <a:cubicBezTo>
                  <a:pt x="3996547" y="2932338"/>
                  <a:pt x="3993234" y="2931160"/>
                  <a:pt x="3990437" y="2932486"/>
                </a:cubicBezTo>
                <a:cubicBezTo>
                  <a:pt x="3987639" y="2933811"/>
                  <a:pt x="3986461" y="2937124"/>
                  <a:pt x="3987786" y="2939922"/>
                </a:cubicBezTo>
                <a:lnTo>
                  <a:pt x="4029236" y="3027975"/>
                </a:lnTo>
                <a:cubicBezTo>
                  <a:pt x="4030193" y="3030036"/>
                  <a:pt x="4032254" y="3031214"/>
                  <a:pt x="4034316" y="3031141"/>
                </a:cubicBezTo>
                <a:cubicBezTo>
                  <a:pt x="4035126" y="3031141"/>
                  <a:pt x="4035862" y="3030993"/>
                  <a:pt x="4036672" y="3030625"/>
                </a:cubicBezTo>
                <a:close/>
                <a:moveTo>
                  <a:pt x="3995149" y="2942646"/>
                </a:moveTo>
                <a:cubicBezTo>
                  <a:pt x="3997946" y="2941394"/>
                  <a:pt x="3999198" y="2938081"/>
                  <a:pt x="3997946" y="2935283"/>
                </a:cubicBezTo>
                <a:lnTo>
                  <a:pt x="3948913" y="2826615"/>
                </a:lnTo>
                <a:cubicBezTo>
                  <a:pt x="3947661" y="2823818"/>
                  <a:pt x="3944348" y="2822566"/>
                  <a:pt x="3941551" y="2823818"/>
                </a:cubicBezTo>
                <a:cubicBezTo>
                  <a:pt x="3938753" y="2825069"/>
                  <a:pt x="3937501" y="2828383"/>
                  <a:pt x="3938753" y="2831180"/>
                </a:cubicBezTo>
                <a:lnTo>
                  <a:pt x="3987786" y="2939848"/>
                </a:lnTo>
                <a:cubicBezTo>
                  <a:pt x="3988743" y="2941909"/>
                  <a:pt x="3990805" y="2943161"/>
                  <a:pt x="3992940" y="2943161"/>
                </a:cubicBezTo>
                <a:cubicBezTo>
                  <a:pt x="3993602" y="2943161"/>
                  <a:pt x="3994412" y="2943014"/>
                  <a:pt x="3995149" y="2942646"/>
                </a:cubicBezTo>
                <a:close/>
                <a:moveTo>
                  <a:pt x="3946115" y="2833978"/>
                </a:moveTo>
                <a:cubicBezTo>
                  <a:pt x="3948913" y="2832726"/>
                  <a:pt x="3950165" y="2829413"/>
                  <a:pt x="3948987" y="2826615"/>
                </a:cubicBezTo>
                <a:lnTo>
                  <a:pt x="3891855" y="2697628"/>
                </a:lnTo>
                <a:cubicBezTo>
                  <a:pt x="3890603" y="2694830"/>
                  <a:pt x="3887364" y="2693578"/>
                  <a:pt x="3884493" y="2694756"/>
                </a:cubicBezTo>
                <a:cubicBezTo>
                  <a:pt x="3881695" y="2696008"/>
                  <a:pt x="3880443" y="2699321"/>
                  <a:pt x="3881621" y="2702119"/>
                </a:cubicBezTo>
                <a:lnTo>
                  <a:pt x="3938753" y="2831107"/>
                </a:lnTo>
                <a:cubicBezTo>
                  <a:pt x="3939710" y="2833168"/>
                  <a:pt x="3941772" y="2834419"/>
                  <a:pt x="3943907" y="2834419"/>
                </a:cubicBezTo>
                <a:cubicBezTo>
                  <a:pt x="3944643" y="2834493"/>
                  <a:pt x="3945379" y="2834272"/>
                  <a:pt x="3946115" y="2833978"/>
                </a:cubicBezTo>
                <a:close/>
                <a:moveTo>
                  <a:pt x="3892002" y="2701677"/>
                </a:moveTo>
                <a:lnTo>
                  <a:pt x="3944275" y="2549571"/>
                </a:lnTo>
                <a:cubicBezTo>
                  <a:pt x="3945305" y="2546626"/>
                  <a:pt x="3943759" y="2543461"/>
                  <a:pt x="3940815" y="2542504"/>
                </a:cubicBezTo>
                <a:cubicBezTo>
                  <a:pt x="3937943" y="2541473"/>
                  <a:pt x="3934704" y="2543093"/>
                  <a:pt x="3933747" y="2545964"/>
                </a:cubicBezTo>
                <a:lnTo>
                  <a:pt x="3881474" y="2698069"/>
                </a:lnTo>
                <a:cubicBezTo>
                  <a:pt x="3880443" y="2701014"/>
                  <a:pt x="3881990" y="2704180"/>
                  <a:pt x="3884934" y="2705137"/>
                </a:cubicBezTo>
                <a:cubicBezTo>
                  <a:pt x="3885523" y="2705358"/>
                  <a:pt x="3886186" y="2705432"/>
                  <a:pt x="3886775" y="2705432"/>
                </a:cubicBezTo>
                <a:cubicBezTo>
                  <a:pt x="3889057" y="2705432"/>
                  <a:pt x="3891193" y="2703959"/>
                  <a:pt x="3892002" y="2701677"/>
                </a:cubicBezTo>
                <a:close/>
                <a:moveTo>
                  <a:pt x="3941404" y="2552737"/>
                </a:moveTo>
                <a:cubicBezTo>
                  <a:pt x="3944201" y="2551412"/>
                  <a:pt x="3945379" y="2548099"/>
                  <a:pt x="3944054" y="2545301"/>
                </a:cubicBezTo>
                <a:lnTo>
                  <a:pt x="3873597" y="2397687"/>
                </a:lnTo>
                <a:cubicBezTo>
                  <a:pt x="3872271" y="2394889"/>
                  <a:pt x="3868885" y="2393711"/>
                  <a:pt x="3866161" y="2395036"/>
                </a:cubicBezTo>
                <a:cubicBezTo>
                  <a:pt x="3863363" y="2396361"/>
                  <a:pt x="3862185" y="2399675"/>
                  <a:pt x="3863510" y="2402472"/>
                </a:cubicBezTo>
                <a:lnTo>
                  <a:pt x="3933968" y="2550087"/>
                </a:lnTo>
                <a:cubicBezTo>
                  <a:pt x="3934925" y="2552075"/>
                  <a:pt x="3936986" y="2553252"/>
                  <a:pt x="3939048" y="2553252"/>
                </a:cubicBezTo>
                <a:cubicBezTo>
                  <a:pt x="3939857" y="2553326"/>
                  <a:pt x="3940667" y="2553105"/>
                  <a:pt x="3941404" y="2552737"/>
                </a:cubicBezTo>
                <a:close/>
                <a:moveTo>
                  <a:pt x="3873744" y="2402178"/>
                </a:moveTo>
                <a:lnTo>
                  <a:pt x="3931538" y="2256109"/>
                </a:lnTo>
                <a:cubicBezTo>
                  <a:pt x="3932642" y="2253238"/>
                  <a:pt x="3931244" y="2249998"/>
                  <a:pt x="3928372" y="2248894"/>
                </a:cubicBezTo>
                <a:cubicBezTo>
                  <a:pt x="3925501" y="2247790"/>
                  <a:pt x="3922261" y="2249189"/>
                  <a:pt x="3921157" y="2252060"/>
                </a:cubicBezTo>
                <a:lnTo>
                  <a:pt x="3863363" y="2398129"/>
                </a:lnTo>
                <a:cubicBezTo>
                  <a:pt x="3862259" y="2401000"/>
                  <a:pt x="3863658" y="2404239"/>
                  <a:pt x="3866529" y="2405343"/>
                </a:cubicBezTo>
                <a:cubicBezTo>
                  <a:pt x="3867191" y="2405638"/>
                  <a:pt x="3867927" y="2405712"/>
                  <a:pt x="3868590" y="2405712"/>
                </a:cubicBezTo>
                <a:cubicBezTo>
                  <a:pt x="3870799" y="2405712"/>
                  <a:pt x="3872860" y="2404386"/>
                  <a:pt x="3873744" y="2402178"/>
                </a:cubicBezTo>
                <a:close/>
                <a:moveTo>
                  <a:pt x="3931317" y="2256698"/>
                </a:moveTo>
                <a:lnTo>
                  <a:pt x="4002658" y="2121158"/>
                </a:lnTo>
                <a:cubicBezTo>
                  <a:pt x="4004130" y="2118434"/>
                  <a:pt x="4003026" y="2115047"/>
                  <a:pt x="4000302" y="2113648"/>
                </a:cubicBezTo>
                <a:cubicBezTo>
                  <a:pt x="3997578" y="2112176"/>
                  <a:pt x="3994191" y="2113280"/>
                  <a:pt x="3992793" y="2116004"/>
                </a:cubicBezTo>
                <a:lnTo>
                  <a:pt x="3921452" y="2251545"/>
                </a:lnTo>
                <a:cubicBezTo>
                  <a:pt x="3919979" y="2254269"/>
                  <a:pt x="3921084" y="2257655"/>
                  <a:pt x="3923808" y="2259054"/>
                </a:cubicBezTo>
                <a:cubicBezTo>
                  <a:pt x="3924617" y="2259496"/>
                  <a:pt x="3925574" y="2259717"/>
                  <a:pt x="3926458" y="2259717"/>
                </a:cubicBezTo>
                <a:cubicBezTo>
                  <a:pt x="3928372" y="2259643"/>
                  <a:pt x="3930286" y="2258539"/>
                  <a:pt x="3931317" y="2256698"/>
                </a:cubicBezTo>
                <a:close/>
                <a:moveTo>
                  <a:pt x="4002216" y="2121894"/>
                </a:moveTo>
                <a:lnTo>
                  <a:pt x="4090564" y="2003066"/>
                </a:lnTo>
                <a:cubicBezTo>
                  <a:pt x="4092404" y="2000637"/>
                  <a:pt x="4091889" y="1997103"/>
                  <a:pt x="4089386" y="1995262"/>
                </a:cubicBezTo>
                <a:cubicBezTo>
                  <a:pt x="4086956" y="1993422"/>
                  <a:pt x="4083423" y="1993937"/>
                  <a:pt x="4081582" y="1996440"/>
                </a:cubicBezTo>
                <a:lnTo>
                  <a:pt x="3993234" y="2115268"/>
                </a:lnTo>
                <a:cubicBezTo>
                  <a:pt x="3991394" y="2117698"/>
                  <a:pt x="3991909" y="2121232"/>
                  <a:pt x="3994412" y="2123072"/>
                </a:cubicBezTo>
                <a:cubicBezTo>
                  <a:pt x="3995443" y="2123808"/>
                  <a:pt x="3996621" y="2124176"/>
                  <a:pt x="3997799" y="2124176"/>
                </a:cubicBezTo>
                <a:cubicBezTo>
                  <a:pt x="3999418" y="2124103"/>
                  <a:pt x="4001112" y="2123367"/>
                  <a:pt x="4002216" y="2121894"/>
                </a:cubicBezTo>
                <a:close/>
                <a:moveTo>
                  <a:pt x="4089754" y="2003876"/>
                </a:moveTo>
                <a:lnTo>
                  <a:pt x="4198496" y="1907651"/>
                </a:lnTo>
                <a:cubicBezTo>
                  <a:pt x="4200778" y="1905589"/>
                  <a:pt x="4200999" y="1902055"/>
                  <a:pt x="4199011" y="1899773"/>
                </a:cubicBezTo>
                <a:cubicBezTo>
                  <a:pt x="4196950" y="1897417"/>
                  <a:pt x="4193416" y="1897270"/>
                  <a:pt x="4191133" y="1899258"/>
                </a:cubicBezTo>
                <a:lnTo>
                  <a:pt x="4082392" y="1995483"/>
                </a:lnTo>
                <a:cubicBezTo>
                  <a:pt x="4080109" y="1997545"/>
                  <a:pt x="4079889" y="2001078"/>
                  <a:pt x="4081876" y="2003361"/>
                </a:cubicBezTo>
                <a:cubicBezTo>
                  <a:pt x="4082981" y="2004612"/>
                  <a:pt x="4084527" y="2005275"/>
                  <a:pt x="4086073" y="2005275"/>
                </a:cubicBezTo>
                <a:cubicBezTo>
                  <a:pt x="4087398" y="2005275"/>
                  <a:pt x="4088723" y="2004833"/>
                  <a:pt x="4089754" y="2003876"/>
                </a:cubicBezTo>
                <a:close/>
                <a:moveTo>
                  <a:pt x="4197612" y="1908313"/>
                </a:moveTo>
                <a:lnTo>
                  <a:pt x="4325348" y="1835279"/>
                </a:lnTo>
                <a:cubicBezTo>
                  <a:pt x="4327999" y="1833733"/>
                  <a:pt x="4328956" y="1830346"/>
                  <a:pt x="4327410" y="1827696"/>
                </a:cubicBezTo>
                <a:cubicBezTo>
                  <a:pt x="4325864" y="1825045"/>
                  <a:pt x="4322477" y="1824088"/>
                  <a:pt x="4319827" y="1825634"/>
                </a:cubicBezTo>
                <a:lnTo>
                  <a:pt x="4192091" y="1898669"/>
                </a:lnTo>
                <a:cubicBezTo>
                  <a:pt x="4189440" y="1900215"/>
                  <a:pt x="4188483" y="1903601"/>
                  <a:pt x="4190029" y="1906252"/>
                </a:cubicBezTo>
                <a:cubicBezTo>
                  <a:pt x="4191060" y="1908093"/>
                  <a:pt x="4192974" y="1909049"/>
                  <a:pt x="4194888" y="1909049"/>
                </a:cubicBezTo>
                <a:cubicBezTo>
                  <a:pt x="4195772" y="1909049"/>
                  <a:pt x="4196729" y="1908829"/>
                  <a:pt x="4197612" y="1908313"/>
                </a:cubicBezTo>
                <a:close/>
                <a:moveTo>
                  <a:pt x="4324391" y="1835721"/>
                </a:moveTo>
                <a:lnTo>
                  <a:pt x="4469871" y="1786246"/>
                </a:lnTo>
                <a:cubicBezTo>
                  <a:pt x="4472816" y="1785289"/>
                  <a:pt x="4474362" y="1782123"/>
                  <a:pt x="4473331" y="1779178"/>
                </a:cubicBezTo>
                <a:cubicBezTo>
                  <a:pt x="4472374" y="1776233"/>
                  <a:pt x="4469135" y="1774687"/>
                  <a:pt x="4466263" y="1775718"/>
                </a:cubicBezTo>
                <a:lnTo>
                  <a:pt x="4320784" y="1825193"/>
                </a:lnTo>
                <a:cubicBezTo>
                  <a:pt x="4317839" y="1826150"/>
                  <a:pt x="4316293" y="1829316"/>
                  <a:pt x="4317324" y="1832260"/>
                </a:cubicBezTo>
                <a:cubicBezTo>
                  <a:pt x="4318134" y="1834616"/>
                  <a:pt x="4320268" y="1836089"/>
                  <a:pt x="4322624" y="1836015"/>
                </a:cubicBezTo>
                <a:cubicBezTo>
                  <a:pt x="4323214" y="1836015"/>
                  <a:pt x="4323803" y="1835942"/>
                  <a:pt x="4324391" y="1835721"/>
                </a:cubicBezTo>
                <a:close/>
                <a:moveTo>
                  <a:pt x="4468914" y="1786467"/>
                </a:moveTo>
                <a:lnTo>
                  <a:pt x="4630958" y="1760772"/>
                </a:lnTo>
                <a:cubicBezTo>
                  <a:pt x="4633977" y="1760257"/>
                  <a:pt x="4636038" y="1757459"/>
                  <a:pt x="4635597" y="1754367"/>
                </a:cubicBezTo>
                <a:cubicBezTo>
                  <a:pt x="4635081" y="1751349"/>
                  <a:pt x="4632136" y="1749287"/>
                  <a:pt x="4629191" y="1749729"/>
                </a:cubicBezTo>
                <a:lnTo>
                  <a:pt x="4467147" y="1775423"/>
                </a:lnTo>
                <a:cubicBezTo>
                  <a:pt x="4464128" y="1775939"/>
                  <a:pt x="4462067" y="1778736"/>
                  <a:pt x="4462508" y="1781829"/>
                </a:cubicBezTo>
                <a:cubicBezTo>
                  <a:pt x="4462950" y="1784626"/>
                  <a:pt x="4465306" y="1786541"/>
                  <a:pt x="4468030" y="1786541"/>
                </a:cubicBezTo>
                <a:cubicBezTo>
                  <a:pt x="4468398" y="1786541"/>
                  <a:pt x="4468619" y="1786467"/>
                  <a:pt x="4468914" y="1786467"/>
                </a:cubicBezTo>
                <a:close/>
                <a:moveTo>
                  <a:pt x="4630149" y="1760846"/>
                </a:moveTo>
                <a:lnTo>
                  <a:pt x="4808096" y="1759226"/>
                </a:lnTo>
                <a:cubicBezTo>
                  <a:pt x="4811188" y="1759226"/>
                  <a:pt x="4813617" y="1756650"/>
                  <a:pt x="4813617" y="1753631"/>
                </a:cubicBezTo>
                <a:cubicBezTo>
                  <a:pt x="4813617" y="1750539"/>
                  <a:pt x="4811041" y="1748109"/>
                  <a:pt x="4808022" y="1748109"/>
                </a:cubicBezTo>
                <a:lnTo>
                  <a:pt x="4808022" y="1748109"/>
                </a:lnTo>
                <a:lnTo>
                  <a:pt x="4630075" y="1749729"/>
                </a:lnTo>
                <a:cubicBezTo>
                  <a:pt x="4626983" y="1749729"/>
                  <a:pt x="4624553" y="1752306"/>
                  <a:pt x="4624553" y="1755324"/>
                </a:cubicBezTo>
                <a:cubicBezTo>
                  <a:pt x="4624627" y="1758416"/>
                  <a:pt x="4627130" y="1760846"/>
                  <a:pt x="4630149" y="1760846"/>
                </a:cubicBezTo>
                <a:lnTo>
                  <a:pt x="4630149" y="1760846"/>
                </a:lnTo>
                <a:close/>
                <a:moveTo>
                  <a:pt x="5005259" y="1770932"/>
                </a:moveTo>
                <a:cubicBezTo>
                  <a:pt x="5005553" y="1767840"/>
                  <a:pt x="5003271" y="1765190"/>
                  <a:pt x="5000179" y="1764895"/>
                </a:cubicBezTo>
                <a:lnTo>
                  <a:pt x="4808611" y="1748183"/>
                </a:lnTo>
                <a:cubicBezTo>
                  <a:pt x="4805740" y="1748036"/>
                  <a:pt x="4802868" y="1750171"/>
                  <a:pt x="4802574" y="1753263"/>
                </a:cubicBezTo>
                <a:cubicBezTo>
                  <a:pt x="4802280" y="1756355"/>
                  <a:pt x="4804562" y="1759005"/>
                  <a:pt x="4807654" y="1759300"/>
                </a:cubicBezTo>
                <a:lnTo>
                  <a:pt x="4999222" y="1776012"/>
                </a:lnTo>
                <a:cubicBezTo>
                  <a:pt x="4999369" y="1776012"/>
                  <a:pt x="4999590" y="1776012"/>
                  <a:pt x="4999737" y="1776012"/>
                </a:cubicBezTo>
                <a:cubicBezTo>
                  <a:pt x="5002534" y="1775939"/>
                  <a:pt x="5004964" y="1773804"/>
                  <a:pt x="5005259" y="1770932"/>
                </a:cubicBezTo>
                <a:close/>
                <a:moveTo>
                  <a:pt x="5088085" y="1909344"/>
                </a:moveTo>
                <a:cubicBezTo>
                  <a:pt x="5090662" y="1907724"/>
                  <a:pt x="5091471" y="1904264"/>
                  <a:pt x="5089778" y="1901614"/>
                </a:cubicBezTo>
                <a:lnTo>
                  <a:pt x="5004375" y="1767398"/>
                </a:lnTo>
                <a:cubicBezTo>
                  <a:pt x="5002755" y="1764822"/>
                  <a:pt x="4999295" y="1764085"/>
                  <a:pt x="4996645" y="1765705"/>
                </a:cubicBezTo>
                <a:cubicBezTo>
                  <a:pt x="4994068" y="1767325"/>
                  <a:pt x="4993258" y="1770785"/>
                  <a:pt x="4994951" y="1773436"/>
                </a:cubicBezTo>
                <a:lnTo>
                  <a:pt x="5080354" y="1907651"/>
                </a:lnTo>
                <a:cubicBezTo>
                  <a:pt x="5081459" y="1909344"/>
                  <a:pt x="5083226" y="1910227"/>
                  <a:pt x="5085066" y="1910227"/>
                </a:cubicBezTo>
                <a:cubicBezTo>
                  <a:pt x="5086171" y="1910227"/>
                  <a:pt x="5087201" y="1909933"/>
                  <a:pt x="5088085" y="1909344"/>
                </a:cubicBezTo>
                <a:close/>
                <a:moveTo>
                  <a:pt x="5158248" y="2054382"/>
                </a:moveTo>
                <a:cubicBezTo>
                  <a:pt x="5161045" y="2053056"/>
                  <a:pt x="5162150" y="2049670"/>
                  <a:pt x="5160824" y="2046946"/>
                </a:cubicBezTo>
                <a:lnTo>
                  <a:pt x="5090146" y="1902203"/>
                </a:lnTo>
                <a:cubicBezTo>
                  <a:pt x="5088821" y="1899405"/>
                  <a:pt x="5085434" y="1898300"/>
                  <a:pt x="5082710" y="1899626"/>
                </a:cubicBezTo>
                <a:cubicBezTo>
                  <a:pt x="5079912" y="1900951"/>
                  <a:pt x="5078808" y="1904338"/>
                  <a:pt x="5080134" y="1907062"/>
                </a:cubicBezTo>
                <a:lnTo>
                  <a:pt x="5150812" y="2051805"/>
                </a:lnTo>
                <a:cubicBezTo>
                  <a:pt x="5151769" y="2053793"/>
                  <a:pt x="5153830" y="2054971"/>
                  <a:pt x="5155892" y="2054971"/>
                </a:cubicBezTo>
                <a:cubicBezTo>
                  <a:pt x="5156628" y="2054897"/>
                  <a:pt x="5157438" y="2054750"/>
                  <a:pt x="5158248" y="2054382"/>
                </a:cubicBezTo>
                <a:close/>
                <a:moveTo>
                  <a:pt x="5344735" y="2084199"/>
                </a:moveTo>
                <a:cubicBezTo>
                  <a:pt x="5345324" y="2081180"/>
                  <a:pt x="5343263" y="2078236"/>
                  <a:pt x="5340244" y="2077720"/>
                </a:cubicBezTo>
                <a:lnTo>
                  <a:pt x="5156775" y="2043853"/>
                </a:lnTo>
                <a:cubicBezTo>
                  <a:pt x="5153683" y="2043338"/>
                  <a:pt x="5150812" y="2045326"/>
                  <a:pt x="5150296" y="2048345"/>
                </a:cubicBezTo>
                <a:cubicBezTo>
                  <a:pt x="5149708" y="2051363"/>
                  <a:pt x="5151769" y="2054308"/>
                  <a:pt x="5154788" y="2054823"/>
                </a:cubicBezTo>
                <a:lnTo>
                  <a:pt x="5338256" y="2088690"/>
                </a:lnTo>
                <a:cubicBezTo>
                  <a:pt x="5338624" y="2088764"/>
                  <a:pt x="5338992" y="2088764"/>
                  <a:pt x="5339360" y="2088764"/>
                </a:cubicBezTo>
                <a:cubicBezTo>
                  <a:pt x="5341938" y="2088764"/>
                  <a:pt x="5344220" y="2086923"/>
                  <a:pt x="5344735" y="2084199"/>
                </a:cubicBezTo>
                <a:close/>
                <a:moveTo>
                  <a:pt x="5514363" y="2143024"/>
                </a:moveTo>
                <a:cubicBezTo>
                  <a:pt x="5515394" y="2140079"/>
                  <a:pt x="5513774" y="2136913"/>
                  <a:pt x="5510903" y="2135956"/>
                </a:cubicBezTo>
                <a:lnTo>
                  <a:pt x="5341054" y="2077941"/>
                </a:lnTo>
                <a:cubicBezTo>
                  <a:pt x="5338109" y="2076910"/>
                  <a:pt x="5334943" y="2078530"/>
                  <a:pt x="5333986" y="2081401"/>
                </a:cubicBezTo>
                <a:cubicBezTo>
                  <a:pt x="5332955" y="2084346"/>
                  <a:pt x="5334575" y="2087512"/>
                  <a:pt x="5337447" y="2088469"/>
                </a:cubicBezTo>
                <a:lnTo>
                  <a:pt x="5507295" y="2146484"/>
                </a:lnTo>
                <a:cubicBezTo>
                  <a:pt x="5507884" y="2146705"/>
                  <a:pt x="5508547" y="2146779"/>
                  <a:pt x="5509136" y="2146779"/>
                </a:cubicBezTo>
                <a:cubicBezTo>
                  <a:pt x="5511492" y="2146779"/>
                  <a:pt x="5513627" y="2145307"/>
                  <a:pt x="5514363" y="2143024"/>
                </a:cubicBezTo>
                <a:close/>
                <a:moveTo>
                  <a:pt x="5651817" y="2234611"/>
                </a:moveTo>
                <a:cubicBezTo>
                  <a:pt x="5653511" y="2232035"/>
                  <a:pt x="5652774" y="2228574"/>
                  <a:pt x="5650198" y="2226881"/>
                </a:cubicBezTo>
                <a:lnTo>
                  <a:pt x="5512154" y="2136545"/>
                </a:lnTo>
                <a:cubicBezTo>
                  <a:pt x="5509578" y="2134852"/>
                  <a:pt x="5506117" y="2135588"/>
                  <a:pt x="5504424" y="2138165"/>
                </a:cubicBezTo>
                <a:cubicBezTo>
                  <a:pt x="5502730" y="2140742"/>
                  <a:pt x="5503467" y="2144202"/>
                  <a:pt x="5506043" y="2145895"/>
                </a:cubicBezTo>
                <a:lnTo>
                  <a:pt x="5644087" y="2236231"/>
                </a:lnTo>
                <a:cubicBezTo>
                  <a:pt x="5645044" y="2236820"/>
                  <a:pt x="5646075" y="2237188"/>
                  <a:pt x="5647179" y="2237114"/>
                </a:cubicBezTo>
                <a:cubicBezTo>
                  <a:pt x="5648946" y="2237114"/>
                  <a:pt x="5650713" y="2236231"/>
                  <a:pt x="5651817" y="2234611"/>
                </a:cubicBezTo>
                <a:close/>
                <a:moveTo>
                  <a:pt x="5754817" y="2356605"/>
                </a:moveTo>
                <a:cubicBezTo>
                  <a:pt x="5757172" y="2354617"/>
                  <a:pt x="5757393" y="2351083"/>
                  <a:pt x="5755405" y="2348727"/>
                </a:cubicBezTo>
                <a:lnTo>
                  <a:pt x="5651376" y="2227838"/>
                </a:lnTo>
                <a:cubicBezTo>
                  <a:pt x="5649388" y="2225482"/>
                  <a:pt x="5645854" y="2225261"/>
                  <a:pt x="5643498" y="2227249"/>
                </a:cubicBezTo>
                <a:cubicBezTo>
                  <a:pt x="5641142" y="2229237"/>
                  <a:pt x="5640921" y="2232771"/>
                  <a:pt x="5642909" y="2235127"/>
                </a:cubicBezTo>
                <a:lnTo>
                  <a:pt x="5746939" y="2356016"/>
                </a:lnTo>
                <a:cubicBezTo>
                  <a:pt x="5748043" y="2357341"/>
                  <a:pt x="5749589" y="2357930"/>
                  <a:pt x="5751209" y="2357930"/>
                </a:cubicBezTo>
                <a:cubicBezTo>
                  <a:pt x="5752461" y="2358004"/>
                  <a:pt x="5753786" y="2357562"/>
                  <a:pt x="5754817" y="2356605"/>
                </a:cubicBezTo>
                <a:close/>
                <a:moveTo>
                  <a:pt x="5820562" y="2506944"/>
                </a:moveTo>
                <a:cubicBezTo>
                  <a:pt x="5823360" y="2505692"/>
                  <a:pt x="5824611" y="2502379"/>
                  <a:pt x="5823360" y="2499581"/>
                </a:cubicBezTo>
                <a:lnTo>
                  <a:pt x="5756289" y="2350200"/>
                </a:lnTo>
                <a:cubicBezTo>
                  <a:pt x="5755037" y="2347402"/>
                  <a:pt x="5751724" y="2346151"/>
                  <a:pt x="5748926" y="2347402"/>
                </a:cubicBezTo>
                <a:cubicBezTo>
                  <a:pt x="5746129" y="2348654"/>
                  <a:pt x="5744877" y="2351967"/>
                  <a:pt x="5746129" y="2354764"/>
                </a:cubicBezTo>
                <a:lnTo>
                  <a:pt x="5813200" y="2504146"/>
                </a:lnTo>
                <a:cubicBezTo>
                  <a:pt x="5814157" y="2506207"/>
                  <a:pt x="5816218" y="2507459"/>
                  <a:pt x="5818353" y="2507459"/>
                </a:cubicBezTo>
                <a:cubicBezTo>
                  <a:pt x="5819089" y="2507385"/>
                  <a:pt x="5819825" y="2507238"/>
                  <a:pt x="5820562" y="2506944"/>
                </a:cubicBezTo>
                <a:close/>
                <a:moveTo>
                  <a:pt x="5836464" y="2613844"/>
                </a:moveTo>
                <a:cubicBezTo>
                  <a:pt x="5839483" y="2613329"/>
                  <a:pt x="5841544" y="2610458"/>
                  <a:pt x="5841103" y="2607439"/>
                </a:cubicBezTo>
                <a:lnTo>
                  <a:pt x="5823801" y="2500980"/>
                </a:lnTo>
                <a:cubicBezTo>
                  <a:pt x="5823286" y="2497962"/>
                  <a:pt x="5820415" y="2495900"/>
                  <a:pt x="5817396" y="2496342"/>
                </a:cubicBezTo>
                <a:cubicBezTo>
                  <a:pt x="5814377" y="2496857"/>
                  <a:pt x="5812316" y="2499728"/>
                  <a:pt x="5812758" y="2502747"/>
                </a:cubicBezTo>
                <a:lnTo>
                  <a:pt x="5830059" y="2609206"/>
                </a:lnTo>
                <a:cubicBezTo>
                  <a:pt x="5830501" y="2611930"/>
                  <a:pt x="5832857" y="2613918"/>
                  <a:pt x="5835581" y="2613918"/>
                </a:cubicBezTo>
                <a:cubicBezTo>
                  <a:pt x="5835875" y="2613844"/>
                  <a:pt x="5836170" y="2613844"/>
                  <a:pt x="5836464" y="2613844"/>
                </a:cubicBezTo>
                <a:close/>
                <a:moveTo>
                  <a:pt x="5836612" y="2614654"/>
                </a:moveTo>
                <a:cubicBezTo>
                  <a:pt x="5839630" y="2614139"/>
                  <a:pt x="5841692" y="2611268"/>
                  <a:pt x="5841176" y="2608249"/>
                </a:cubicBezTo>
                <a:lnTo>
                  <a:pt x="5841029" y="2607366"/>
                </a:lnTo>
                <a:cubicBezTo>
                  <a:pt x="5840514" y="2604347"/>
                  <a:pt x="5837716" y="2602654"/>
                  <a:pt x="5834698" y="2603243"/>
                </a:cubicBezTo>
                <a:cubicBezTo>
                  <a:pt x="5831679" y="2603758"/>
                  <a:pt x="5829691" y="2607071"/>
                  <a:pt x="5830207" y="2610090"/>
                </a:cubicBezTo>
                <a:cubicBezTo>
                  <a:pt x="5830648" y="2612814"/>
                  <a:pt x="5833078" y="2614728"/>
                  <a:pt x="5835728" y="2614728"/>
                </a:cubicBezTo>
                <a:cubicBezTo>
                  <a:pt x="5836023" y="2614728"/>
                  <a:pt x="5836317" y="2614728"/>
                  <a:pt x="5836612" y="2614654"/>
                </a:cubicBezTo>
                <a:close/>
                <a:moveTo>
                  <a:pt x="5811580" y="2666485"/>
                </a:moveTo>
                <a:lnTo>
                  <a:pt x="5840661" y="2611783"/>
                </a:lnTo>
                <a:cubicBezTo>
                  <a:pt x="5842134" y="2609059"/>
                  <a:pt x="5841103" y="2605672"/>
                  <a:pt x="5838379" y="2604273"/>
                </a:cubicBezTo>
                <a:cubicBezTo>
                  <a:pt x="5835655" y="2602801"/>
                  <a:pt x="5832268" y="2603832"/>
                  <a:pt x="5830869" y="2606556"/>
                </a:cubicBezTo>
                <a:lnTo>
                  <a:pt x="5801788" y="2661258"/>
                </a:lnTo>
                <a:cubicBezTo>
                  <a:pt x="5800316" y="2663982"/>
                  <a:pt x="5801346" y="2667368"/>
                  <a:pt x="5804070" y="2668767"/>
                </a:cubicBezTo>
                <a:cubicBezTo>
                  <a:pt x="5804880" y="2669209"/>
                  <a:pt x="5805837" y="2669430"/>
                  <a:pt x="5806721" y="2669430"/>
                </a:cubicBezTo>
                <a:cubicBezTo>
                  <a:pt x="5808635" y="2669430"/>
                  <a:pt x="5810549" y="2668399"/>
                  <a:pt x="5811580" y="2666485"/>
                </a:cubicBezTo>
                <a:close/>
                <a:moveTo>
                  <a:pt x="5790303" y="2706536"/>
                </a:moveTo>
                <a:lnTo>
                  <a:pt x="5811506" y="2666559"/>
                </a:lnTo>
                <a:cubicBezTo>
                  <a:pt x="5812979" y="2663835"/>
                  <a:pt x="5811948" y="2660448"/>
                  <a:pt x="5809224" y="2659049"/>
                </a:cubicBezTo>
                <a:cubicBezTo>
                  <a:pt x="5806500" y="2657577"/>
                  <a:pt x="5803113" y="2658607"/>
                  <a:pt x="5801714" y="2661331"/>
                </a:cubicBezTo>
                <a:lnTo>
                  <a:pt x="5780511" y="2701309"/>
                </a:lnTo>
                <a:cubicBezTo>
                  <a:pt x="5779038" y="2704033"/>
                  <a:pt x="5780069" y="2707419"/>
                  <a:pt x="5782793" y="2708818"/>
                </a:cubicBezTo>
                <a:cubicBezTo>
                  <a:pt x="5783603" y="2709260"/>
                  <a:pt x="5784560" y="2709481"/>
                  <a:pt x="5785444" y="2709481"/>
                </a:cubicBezTo>
                <a:cubicBezTo>
                  <a:pt x="5787432" y="2709481"/>
                  <a:pt x="5789346" y="2708377"/>
                  <a:pt x="5790303" y="2706536"/>
                </a:cubicBezTo>
                <a:close/>
                <a:moveTo>
                  <a:pt x="5775357" y="2725310"/>
                </a:moveTo>
                <a:lnTo>
                  <a:pt x="5789714" y="2707419"/>
                </a:lnTo>
                <a:cubicBezTo>
                  <a:pt x="5791628" y="2704990"/>
                  <a:pt x="5791260" y="2701530"/>
                  <a:pt x="5788830" y="2699615"/>
                </a:cubicBezTo>
                <a:cubicBezTo>
                  <a:pt x="5786474" y="2697701"/>
                  <a:pt x="5782940" y="2698069"/>
                  <a:pt x="5781026" y="2700499"/>
                </a:cubicBezTo>
                <a:lnTo>
                  <a:pt x="5766670" y="2718389"/>
                </a:lnTo>
                <a:cubicBezTo>
                  <a:pt x="5764755" y="2720819"/>
                  <a:pt x="5765124" y="2724279"/>
                  <a:pt x="5767553" y="2726193"/>
                </a:cubicBezTo>
                <a:cubicBezTo>
                  <a:pt x="5768584" y="2727003"/>
                  <a:pt x="5769835" y="2727445"/>
                  <a:pt x="5771087" y="2727445"/>
                </a:cubicBezTo>
                <a:cubicBezTo>
                  <a:pt x="5772707" y="2727371"/>
                  <a:pt x="5774326" y="2726635"/>
                  <a:pt x="5775357" y="2725310"/>
                </a:cubicBezTo>
                <a:close/>
                <a:moveTo>
                  <a:pt x="5721391" y="2792528"/>
                </a:moveTo>
                <a:lnTo>
                  <a:pt x="5775357" y="2725310"/>
                </a:lnTo>
                <a:cubicBezTo>
                  <a:pt x="5777272" y="2722880"/>
                  <a:pt x="5776903" y="2719420"/>
                  <a:pt x="5774474" y="2717506"/>
                </a:cubicBezTo>
                <a:cubicBezTo>
                  <a:pt x="5772118" y="2715592"/>
                  <a:pt x="5768584" y="2715960"/>
                  <a:pt x="5766670" y="2718389"/>
                </a:cubicBezTo>
                <a:lnTo>
                  <a:pt x="5712704" y="2785607"/>
                </a:lnTo>
                <a:cubicBezTo>
                  <a:pt x="5710790" y="2788037"/>
                  <a:pt x="5711158" y="2791497"/>
                  <a:pt x="5713587" y="2793411"/>
                </a:cubicBezTo>
                <a:cubicBezTo>
                  <a:pt x="5714618" y="2794221"/>
                  <a:pt x="5715870" y="2794663"/>
                  <a:pt x="5717121" y="2794663"/>
                </a:cubicBezTo>
                <a:cubicBezTo>
                  <a:pt x="5718741" y="2794589"/>
                  <a:pt x="5720360" y="2793853"/>
                  <a:pt x="5721391" y="2792528"/>
                </a:cubicBezTo>
                <a:close/>
                <a:moveTo>
                  <a:pt x="5695403" y="2902668"/>
                </a:moveTo>
                <a:lnTo>
                  <a:pt x="5722496" y="2790319"/>
                </a:lnTo>
                <a:cubicBezTo>
                  <a:pt x="5723232" y="2787301"/>
                  <a:pt x="5721391" y="2784282"/>
                  <a:pt x="5718373" y="2783619"/>
                </a:cubicBezTo>
                <a:cubicBezTo>
                  <a:pt x="5715428" y="2782883"/>
                  <a:pt x="5712336" y="2784724"/>
                  <a:pt x="5711673" y="2787742"/>
                </a:cubicBezTo>
                <a:lnTo>
                  <a:pt x="5684580" y="2900091"/>
                </a:lnTo>
                <a:cubicBezTo>
                  <a:pt x="5683844" y="2903110"/>
                  <a:pt x="5685684" y="2906129"/>
                  <a:pt x="5688703" y="2906791"/>
                </a:cubicBezTo>
                <a:cubicBezTo>
                  <a:pt x="5689144" y="2906865"/>
                  <a:pt x="5689586" y="2906938"/>
                  <a:pt x="5690028" y="2906938"/>
                </a:cubicBezTo>
                <a:cubicBezTo>
                  <a:pt x="5692531" y="2906938"/>
                  <a:pt x="5694813" y="2905245"/>
                  <a:pt x="5695403" y="2902668"/>
                </a:cubicBezTo>
                <a:close/>
                <a:moveTo>
                  <a:pt x="5635399" y="2984316"/>
                </a:moveTo>
                <a:lnTo>
                  <a:pt x="5694445" y="2904656"/>
                </a:lnTo>
                <a:cubicBezTo>
                  <a:pt x="5696286" y="2902153"/>
                  <a:pt x="5695771" y="2898693"/>
                  <a:pt x="5693267" y="2896852"/>
                </a:cubicBezTo>
                <a:cubicBezTo>
                  <a:pt x="5690838" y="2895011"/>
                  <a:pt x="5687304" y="2895527"/>
                  <a:pt x="5685463" y="2898030"/>
                </a:cubicBezTo>
                <a:lnTo>
                  <a:pt x="5626418" y="2977690"/>
                </a:lnTo>
                <a:cubicBezTo>
                  <a:pt x="5624577" y="2980193"/>
                  <a:pt x="5625093" y="2983654"/>
                  <a:pt x="5627595" y="2985494"/>
                </a:cubicBezTo>
                <a:cubicBezTo>
                  <a:pt x="5628626" y="2986230"/>
                  <a:pt x="5629804" y="2986599"/>
                  <a:pt x="5630982" y="2986599"/>
                </a:cubicBezTo>
                <a:cubicBezTo>
                  <a:pt x="5632675" y="2986599"/>
                  <a:pt x="5634369" y="2985789"/>
                  <a:pt x="5635399" y="2984316"/>
                </a:cubicBezTo>
                <a:close/>
                <a:moveTo>
                  <a:pt x="5637314" y="3103733"/>
                </a:moveTo>
                <a:lnTo>
                  <a:pt x="5636504" y="2981003"/>
                </a:lnTo>
                <a:cubicBezTo>
                  <a:pt x="5636504" y="2977911"/>
                  <a:pt x="5634001" y="2975482"/>
                  <a:pt x="5630909" y="2975482"/>
                </a:cubicBezTo>
                <a:lnTo>
                  <a:pt x="5630909" y="2975482"/>
                </a:lnTo>
                <a:cubicBezTo>
                  <a:pt x="5627817" y="2975482"/>
                  <a:pt x="5625387" y="2977985"/>
                  <a:pt x="5625387" y="2981077"/>
                </a:cubicBezTo>
                <a:lnTo>
                  <a:pt x="5626197" y="3103807"/>
                </a:lnTo>
                <a:cubicBezTo>
                  <a:pt x="5626197" y="3106899"/>
                  <a:pt x="5628700" y="3109328"/>
                  <a:pt x="5631792" y="3109328"/>
                </a:cubicBezTo>
                <a:lnTo>
                  <a:pt x="5631792" y="3109328"/>
                </a:lnTo>
                <a:cubicBezTo>
                  <a:pt x="5634884" y="3109328"/>
                  <a:pt x="5637387" y="3106825"/>
                  <a:pt x="5637314" y="3103733"/>
                </a:cubicBezTo>
                <a:close/>
                <a:moveTo>
                  <a:pt x="5582464" y="3182142"/>
                </a:moveTo>
                <a:lnTo>
                  <a:pt x="5636283" y="3107046"/>
                </a:lnTo>
                <a:cubicBezTo>
                  <a:pt x="5638050" y="3104543"/>
                  <a:pt x="5637534" y="3101083"/>
                  <a:pt x="5635031" y="3099242"/>
                </a:cubicBezTo>
                <a:cubicBezTo>
                  <a:pt x="5632528" y="3097475"/>
                  <a:pt x="5629068" y="3097991"/>
                  <a:pt x="5627227" y="3100494"/>
                </a:cubicBezTo>
                <a:lnTo>
                  <a:pt x="5573409" y="3175589"/>
                </a:lnTo>
                <a:cubicBezTo>
                  <a:pt x="5571642" y="3178093"/>
                  <a:pt x="5572157" y="3181553"/>
                  <a:pt x="5574660" y="3183394"/>
                </a:cubicBezTo>
                <a:cubicBezTo>
                  <a:pt x="5575691" y="3184130"/>
                  <a:pt x="5576795" y="3184424"/>
                  <a:pt x="5577973" y="3184424"/>
                </a:cubicBezTo>
                <a:cubicBezTo>
                  <a:pt x="5579667" y="3184424"/>
                  <a:pt x="5581360" y="3183614"/>
                  <a:pt x="5582464" y="3182142"/>
                </a:cubicBezTo>
                <a:close/>
                <a:moveTo>
                  <a:pt x="5611987" y="3311645"/>
                </a:moveTo>
                <a:cubicBezTo>
                  <a:pt x="5614932" y="3310909"/>
                  <a:pt x="5616773" y="3307817"/>
                  <a:pt x="5615963" y="3304872"/>
                </a:cubicBezTo>
                <a:lnTo>
                  <a:pt x="5583348" y="3177504"/>
                </a:lnTo>
                <a:cubicBezTo>
                  <a:pt x="5582612" y="3174559"/>
                  <a:pt x="5579593" y="3172718"/>
                  <a:pt x="5576575" y="3173454"/>
                </a:cubicBezTo>
                <a:cubicBezTo>
                  <a:pt x="5573630" y="3174191"/>
                  <a:pt x="5571789" y="3177283"/>
                  <a:pt x="5572599" y="3180228"/>
                </a:cubicBezTo>
                <a:lnTo>
                  <a:pt x="5605214" y="3307596"/>
                </a:lnTo>
                <a:cubicBezTo>
                  <a:pt x="5605877" y="3310099"/>
                  <a:pt x="5608159" y="3311792"/>
                  <a:pt x="5610662" y="3311792"/>
                </a:cubicBezTo>
                <a:cubicBezTo>
                  <a:pt x="5611030" y="3311792"/>
                  <a:pt x="5611472" y="3311719"/>
                  <a:pt x="5611987" y="3311645"/>
                </a:cubicBezTo>
                <a:close/>
                <a:moveTo>
                  <a:pt x="5675672" y="3435847"/>
                </a:moveTo>
                <a:cubicBezTo>
                  <a:pt x="5678396" y="3434448"/>
                  <a:pt x="5679500" y="3431136"/>
                  <a:pt x="5678175" y="3428338"/>
                </a:cubicBezTo>
                <a:lnTo>
                  <a:pt x="5615595" y="3303694"/>
                </a:lnTo>
                <a:cubicBezTo>
                  <a:pt x="5614196" y="3300970"/>
                  <a:pt x="5610883" y="3299865"/>
                  <a:pt x="5608085" y="3301191"/>
                </a:cubicBezTo>
                <a:cubicBezTo>
                  <a:pt x="5605361" y="3302589"/>
                  <a:pt x="5604257" y="3305902"/>
                  <a:pt x="5605582" y="3308700"/>
                </a:cubicBezTo>
                <a:lnTo>
                  <a:pt x="5668162" y="3433344"/>
                </a:lnTo>
                <a:cubicBezTo>
                  <a:pt x="5669119" y="3435332"/>
                  <a:pt x="5671107" y="3436436"/>
                  <a:pt x="5673168" y="3436436"/>
                </a:cubicBezTo>
                <a:cubicBezTo>
                  <a:pt x="5674052" y="3436436"/>
                  <a:pt x="5674861" y="3436289"/>
                  <a:pt x="5675672" y="3435847"/>
                </a:cubicBezTo>
                <a:close/>
                <a:moveTo>
                  <a:pt x="5765197" y="3553203"/>
                </a:moveTo>
                <a:cubicBezTo>
                  <a:pt x="5767627" y="3551362"/>
                  <a:pt x="5768142" y="3547828"/>
                  <a:pt x="5766302" y="3545399"/>
                </a:cubicBezTo>
                <a:lnTo>
                  <a:pt x="5677659" y="3427528"/>
                </a:lnTo>
                <a:cubicBezTo>
                  <a:pt x="5675819" y="3425098"/>
                  <a:pt x="5672358" y="3424583"/>
                  <a:pt x="5669855" y="3426424"/>
                </a:cubicBezTo>
                <a:cubicBezTo>
                  <a:pt x="5667426" y="3428264"/>
                  <a:pt x="5666910" y="3431798"/>
                  <a:pt x="5668751" y="3434228"/>
                </a:cubicBezTo>
                <a:lnTo>
                  <a:pt x="5757393" y="3552098"/>
                </a:lnTo>
                <a:cubicBezTo>
                  <a:pt x="5758498" y="3553571"/>
                  <a:pt x="5760191" y="3554307"/>
                  <a:pt x="5761884" y="3554307"/>
                </a:cubicBezTo>
                <a:cubicBezTo>
                  <a:pt x="5763062" y="3554307"/>
                  <a:pt x="5764166" y="3553939"/>
                  <a:pt x="5765197" y="3553203"/>
                </a:cubicBezTo>
                <a:close/>
                <a:moveTo>
                  <a:pt x="5876442" y="3659220"/>
                </a:moveTo>
                <a:cubicBezTo>
                  <a:pt x="5878577" y="3657011"/>
                  <a:pt x="5878503" y="3653477"/>
                  <a:pt x="5876295" y="3651343"/>
                </a:cubicBezTo>
                <a:lnTo>
                  <a:pt x="5765713" y="3544736"/>
                </a:lnTo>
                <a:cubicBezTo>
                  <a:pt x="5763504" y="3542601"/>
                  <a:pt x="5759970" y="3542675"/>
                  <a:pt x="5757835" y="3544883"/>
                </a:cubicBezTo>
                <a:cubicBezTo>
                  <a:pt x="5755700" y="3547092"/>
                  <a:pt x="5755774" y="3550626"/>
                  <a:pt x="5757982" y="3552761"/>
                </a:cubicBezTo>
                <a:lnTo>
                  <a:pt x="5868564" y="3659367"/>
                </a:lnTo>
                <a:cubicBezTo>
                  <a:pt x="5869669" y="3660398"/>
                  <a:pt x="5871067" y="3660913"/>
                  <a:pt x="5872466" y="3660913"/>
                </a:cubicBezTo>
                <a:cubicBezTo>
                  <a:pt x="5873939" y="3660913"/>
                  <a:pt x="5875411" y="3660325"/>
                  <a:pt x="5876442" y="3659220"/>
                </a:cubicBezTo>
                <a:close/>
                <a:moveTo>
                  <a:pt x="6005209" y="3749556"/>
                </a:moveTo>
                <a:cubicBezTo>
                  <a:pt x="6006976" y="3747053"/>
                  <a:pt x="6006387" y="3743592"/>
                  <a:pt x="6003883" y="3741825"/>
                </a:cubicBezTo>
                <a:lnTo>
                  <a:pt x="5875632" y="3650827"/>
                </a:lnTo>
                <a:cubicBezTo>
                  <a:pt x="5873129" y="3649060"/>
                  <a:pt x="5869669" y="3649649"/>
                  <a:pt x="5867902" y="3652152"/>
                </a:cubicBezTo>
                <a:cubicBezTo>
                  <a:pt x="5866135" y="3654655"/>
                  <a:pt x="5866723" y="3658116"/>
                  <a:pt x="5869227" y="3659883"/>
                </a:cubicBezTo>
                <a:lnTo>
                  <a:pt x="5997478" y="3750881"/>
                </a:lnTo>
                <a:cubicBezTo>
                  <a:pt x="5998435" y="3751617"/>
                  <a:pt x="5999614" y="3751912"/>
                  <a:pt x="6000718" y="3751912"/>
                </a:cubicBezTo>
                <a:cubicBezTo>
                  <a:pt x="6002485" y="3751912"/>
                  <a:pt x="6004178" y="3751102"/>
                  <a:pt x="6005209" y="3749556"/>
                </a:cubicBezTo>
                <a:close/>
                <a:moveTo>
                  <a:pt x="6145903" y="3821265"/>
                </a:moveTo>
                <a:cubicBezTo>
                  <a:pt x="6147302" y="3818541"/>
                  <a:pt x="6146271" y="3815154"/>
                  <a:pt x="6143473" y="3813755"/>
                </a:cubicBezTo>
                <a:lnTo>
                  <a:pt x="6003147" y="3741384"/>
                </a:lnTo>
                <a:cubicBezTo>
                  <a:pt x="6000423" y="3739985"/>
                  <a:pt x="5997037" y="3741016"/>
                  <a:pt x="5995638" y="3743813"/>
                </a:cubicBezTo>
                <a:cubicBezTo>
                  <a:pt x="5994239" y="3746537"/>
                  <a:pt x="5995270" y="3749924"/>
                  <a:pt x="5998067" y="3751323"/>
                </a:cubicBezTo>
                <a:lnTo>
                  <a:pt x="6138393" y="3823694"/>
                </a:lnTo>
                <a:cubicBezTo>
                  <a:pt x="6139203" y="3824136"/>
                  <a:pt x="6140086" y="3824357"/>
                  <a:pt x="6140970" y="3824283"/>
                </a:cubicBezTo>
                <a:cubicBezTo>
                  <a:pt x="6143031" y="3824283"/>
                  <a:pt x="6144946" y="3823179"/>
                  <a:pt x="6145903" y="3821265"/>
                </a:cubicBezTo>
                <a:close/>
                <a:moveTo>
                  <a:pt x="6292928" y="3871476"/>
                </a:moveTo>
                <a:cubicBezTo>
                  <a:pt x="6293959" y="3868605"/>
                  <a:pt x="6292413" y="3865365"/>
                  <a:pt x="6289468" y="3864408"/>
                </a:cubicBezTo>
                <a:lnTo>
                  <a:pt x="6142810" y="3813461"/>
                </a:lnTo>
                <a:cubicBezTo>
                  <a:pt x="6139939" y="3812430"/>
                  <a:pt x="6136700" y="3813976"/>
                  <a:pt x="6135743" y="3816921"/>
                </a:cubicBezTo>
                <a:cubicBezTo>
                  <a:pt x="6134712" y="3819792"/>
                  <a:pt x="6136258" y="3823032"/>
                  <a:pt x="6139203" y="3823989"/>
                </a:cubicBezTo>
                <a:lnTo>
                  <a:pt x="6285861" y="3874936"/>
                </a:lnTo>
                <a:cubicBezTo>
                  <a:pt x="6286449" y="3875157"/>
                  <a:pt x="6287112" y="3875231"/>
                  <a:pt x="6287701" y="3875231"/>
                </a:cubicBezTo>
                <a:cubicBezTo>
                  <a:pt x="6289983" y="3875231"/>
                  <a:pt x="6292118" y="3873758"/>
                  <a:pt x="6292928" y="3871476"/>
                </a:cubicBezTo>
                <a:close/>
                <a:moveTo>
                  <a:pt x="6440764" y="3897465"/>
                </a:moveTo>
                <a:cubicBezTo>
                  <a:pt x="6441353" y="3894446"/>
                  <a:pt x="6439291" y="3891501"/>
                  <a:pt x="6436273" y="3890986"/>
                </a:cubicBezTo>
                <a:lnTo>
                  <a:pt x="6288658" y="3864187"/>
                </a:lnTo>
                <a:cubicBezTo>
                  <a:pt x="6285640" y="3863598"/>
                  <a:pt x="6282694" y="3865660"/>
                  <a:pt x="6282179" y="3868678"/>
                </a:cubicBezTo>
                <a:cubicBezTo>
                  <a:pt x="6281590" y="3871697"/>
                  <a:pt x="6283652" y="3874642"/>
                  <a:pt x="6286670" y="3875157"/>
                </a:cubicBezTo>
                <a:lnTo>
                  <a:pt x="6434285" y="3901956"/>
                </a:lnTo>
                <a:cubicBezTo>
                  <a:pt x="6434653" y="3902029"/>
                  <a:pt x="6434948" y="3902029"/>
                  <a:pt x="6435316" y="3902029"/>
                </a:cubicBezTo>
                <a:cubicBezTo>
                  <a:pt x="6437966" y="3902029"/>
                  <a:pt x="6440248" y="3900189"/>
                  <a:pt x="6440764" y="3897465"/>
                </a:cubicBezTo>
                <a:close/>
                <a:moveTo>
                  <a:pt x="6583887" y="3896655"/>
                </a:moveTo>
                <a:cubicBezTo>
                  <a:pt x="6583887" y="3893563"/>
                  <a:pt x="6581384" y="3891060"/>
                  <a:pt x="6578292" y="3891060"/>
                </a:cubicBezTo>
                <a:lnTo>
                  <a:pt x="6435242" y="3890912"/>
                </a:lnTo>
                <a:cubicBezTo>
                  <a:pt x="6435242" y="3890912"/>
                  <a:pt x="6435242" y="3890912"/>
                  <a:pt x="6435168" y="3890912"/>
                </a:cubicBezTo>
                <a:cubicBezTo>
                  <a:pt x="6432076" y="3890912"/>
                  <a:pt x="6429646" y="3893416"/>
                  <a:pt x="6429646" y="3896508"/>
                </a:cubicBezTo>
                <a:cubicBezTo>
                  <a:pt x="6429646" y="3899600"/>
                  <a:pt x="6432150" y="3902103"/>
                  <a:pt x="6435242" y="3902103"/>
                </a:cubicBezTo>
                <a:lnTo>
                  <a:pt x="6578292" y="3902251"/>
                </a:lnTo>
                <a:cubicBezTo>
                  <a:pt x="6578292" y="3902251"/>
                  <a:pt x="6578292" y="3902251"/>
                  <a:pt x="6578292" y="3902251"/>
                </a:cubicBezTo>
                <a:cubicBezTo>
                  <a:pt x="6581384" y="3902177"/>
                  <a:pt x="6583887" y="3899747"/>
                  <a:pt x="6583887" y="3896655"/>
                </a:cubicBezTo>
                <a:close/>
                <a:moveTo>
                  <a:pt x="6579323" y="3902103"/>
                </a:moveTo>
                <a:lnTo>
                  <a:pt x="6712212" y="3877881"/>
                </a:lnTo>
                <a:cubicBezTo>
                  <a:pt x="6715231" y="3877366"/>
                  <a:pt x="6717219" y="3874421"/>
                  <a:pt x="6716703" y="3871402"/>
                </a:cubicBezTo>
                <a:cubicBezTo>
                  <a:pt x="6716114" y="3868384"/>
                  <a:pt x="6713169" y="3866322"/>
                  <a:pt x="6710224" y="3866911"/>
                </a:cubicBezTo>
                <a:lnTo>
                  <a:pt x="6577335" y="3891133"/>
                </a:lnTo>
                <a:cubicBezTo>
                  <a:pt x="6574316" y="3891649"/>
                  <a:pt x="6572328" y="3894593"/>
                  <a:pt x="6572844" y="3897612"/>
                </a:cubicBezTo>
                <a:cubicBezTo>
                  <a:pt x="6573359" y="3900336"/>
                  <a:pt x="6575715" y="3902177"/>
                  <a:pt x="6578365" y="3902177"/>
                </a:cubicBezTo>
                <a:cubicBezTo>
                  <a:pt x="6578660" y="3902251"/>
                  <a:pt x="6578955" y="3902177"/>
                  <a:pt x="6579323" y="3902103"/>
                </a:cubicBezTo>
                <a:close/>
                <a:moveTo>
                  <a:pt x="6713243" y="3877586"/>
                </a:moveTo>
                <a:lnTo>
                  <a:pt x="6830672" y="3831278"/>
                </a:lnTo>
                <a:cubicBezTo>
                  <a:pt x="6833543" y="3830173"/>
                  <a:pt x="6834942" y="3826934"/>
                  <a:pt x="6833838" y="3824062"/>
                </a:cubicBezTo>
                <a:cubicBezTo>
                  <a:pt x="6832733" y="3821191"/>
                  <a:pt x="6829494" y="3819792"/>
                  <a:pt x="6826623" y="3820897"/>
                </a:cubicBezTo>
                <a:lnTo>
                  <a:pt x="6709194" y="3867206"/>
                </a:lnTo>
                <a:cubicBezTo>
                  <a:pt x="6706323" y="3868310"/>
                  <a:pt x="6704924" y="3871549"/>
                  <a:pt x="6706028" y="3874421"/>
                </a:cubicBezTo>
                <a:cubicBezTo>
                  <a:pt x="6706911" y="3876629"/>
                  <a:pt x="6709047" y="3877955"/>
                  <a:pt x="6711255" y="3877955"/>
                </a:cubicBezTo>
                <a:cubicBezTo>
                  <a:pt x="6711918" y="3877955"/>
                  <a:pt x="6712580" y="3877881"/>
                  <a:pt x="6713243" y="3877586"/>
                </a:cubicBezTo>
                <a:close/>
                <a:moveTo>
                  <a:pt x="6832513" y="3830247"/>
                </a:moveTo>
                <a:cubicBezTo>
                  <a:pt x="6835016" y="3828480"/>
                  <a:pt x="6835679" y="3825019"/>
                  <a:pt x="6833985" y="3822516"/>
                </a:cubicBezTo>
                <a:cubicBezTo>
                  <a:pt x="6832218" y="3819939"/>
                  <a:pt x="6828758" y="3819351"/>
                  <a:pt x="6826255" y="3821044"/>
                </a:cubicBezTo>
                <a:lnTo>
                  <a:pt x="6825592" y="3821486"/>
                </a:lnTo>
                <a:cubicBezTo>
                  <a:pt x="6823089" y="3823253"/>
                  <a:pt x="6822721" y="3826418"/>
                  <a:pt x="6824488" y="3828995"/>
                </a:cubicBezTo>
                <a:cubicBezTo>
                  <a:pt x="6825519" y="3830541"/>
                  <a:pt x="6827359" y="3831278"/>
                  <a:pt x="6829126" y="3831278"/>
                </a:cubicBezTo>
                <a:cubicBezTo>
                  <a:pt x="6830230" y="3831278"/>
                  <a:pt x="6831482" y="3830910"/>
                  <a:pt x="6832513" y="3830247"/>
                </a:cubicBezTo>
                <a:close/>
                <a:moveTo>
                  <a:pt x="6832218" y="3830394"/>
                </a:moveTo>
                <a:lnTo>
                  <a:pt x="6907019" y="3784748"/>
                </a:lnTo>
                <a:cubicBezTo>
                  <a:pt x="6909670" y="3783128"/>
                  <a:pt x="6910479" y="3779741"/>
                  <a:pt x="6908860" y="3777091"/>
                </a:cubicBezTo>
                <a:cubicBezTo>
                  <a:pt x="6907240" y="3774440"/>
                  <a:pt x="6903853" y="3773631"/>
                  <a:pt x="6901203" y="3775251"/>
                </a:cubicBezTo>
                <a:lnTo>
                  <a:pt x="6826402" y="3820897"/>
                </a:lnTo>
                <a:cubicBezTo>
                  <a:pt x="6823752" y="3822516"/>
                  <a:pt x="6822941" y="3825903"/>
                  <a:pt x="6824561" y="3828554"/>
                </a:cubicBezTo>
                <a:cubicBezTo>
                  <a:pt x="6825592" y="3830321"/>
                  <a:pt x="6827506" y="3831278"/>
                  <a:pt x="6829347" y="3831204"/>
                </a:cubicBezTo>
                <a:cubicBezTo>
                  <a:pt x="6830377" y="3831204"/>
                  <a:pt x="6831335" y="3830983"/>
                  <a:pt x="6832218" y="3830394"/>
                </a:cubicBezTo>
                <a:close/>
                <a:moveTo>
                  <a:pt x="6907977" y="3784085"/>
                </a:moveTo>
                <a:lnTo>
                  <a:pt x="6929106" y="3764133"/>
                </a:lnTo>
                <a:cubicBezTo>
                  <a:pt x="6931389" y="3761998"/>
                  <a:pt x="6931462" y="3758464"/>
                  <a:pt x="6929327" y="3756256"/>
                </a:cubicBezTo>
                <a:cubicBezTo>
                  <a:pt x="6927192" y="3753973"/>
                  <a:pt x="6923658" y="3753900"/>
                  <a:pt x="6921449" y="3756035"/>
                </a:cubicBezTo>
                <a:lnTo>
                  <a:pt x="6900319" y="3775987"/>
                </a:lnTo>
                <a:cubicBezTo>
                  <a:pt x="6898037" y="3778121"/>
                  <a:pt x="6897963" y="3781656"/>
                  <a:pt x="6900099" y="3783864"/>
                </a:cubicBezTo>
                <a:cubicBezTo>
                  <a:pt x="6901203" y="3785042"/>
                  <a:pt x="6902675" y="3785631"/>
                  <a:pt x="6904222" y="3785631"/>
                </a:cubicBezTo>
                <a:cubicBezTo>
                  <a:pt x="6905547" y="3785558"/>
                  <a:pt x="6906946" y="3785116"/>
                  <a:pt x="6907977" y="3784085"/>
                </a:cubicBezTo>
                <a:close/>
                <a:moveTo>
                  <a:pt x="6929621" y="3763618"/>
                </a:moveTo>
                <a:lnTo>
                  <a:pt x="6968347" y="3716057"/>
                </a:lnTo>
                <a:cubicBezTo>
                  <a:pt x="6970261" y="3713701"/>
                  <a:pt x="6969893" y="3710167"/>
                  <a:pt x="6967537" y="3708180"/>
                </a:cubicBezTo>
                <a:cubicBezTo>
                  <a:pt x="6965181" y="3706265"/>
                  <a:pt x="6961648" y="3706560"/>
                  <a:pt x="6959660" y="3708989"/>
                </a:cubicBezTo>
                <a:lnTo>
                  <a:pt x="6920934" y="3756550"/>
                </a:lnTo>
                <a:cubicBezTo>
                  <a:pt x="6919020" y="3758906"/>
                  <a:pt x="6919388" y="3762440"/>
                  <a:pt x="6921744" y="3764428"/>
                </a:cubicBezTo>
                <a:cubicBezTo>
                  <a:pt x="6922774" y="3765311"/>
                  <a:pt x="6924026" y="3765679"/>
                  <a:pt x="6925278" y="3765679"/>
                </a:cubicBezTo>
                <a:cubicBezTo>
                  <a:pt x="6926971" y="3765679"/>
                  <a:pt x="6928517" y="3764943"/>
                  <a:pt x="6929621" y="3763618"/>
                </a:cubicBezTo>
                <a:close/>
                <a:moveTo>
                  <a:pt x="6968421" y="3715910"/>
                </a:moveTo>
                <a:lnTo>
                  <a:pt x="6995956" y="3679687"/>
                </a:lnTo>
                <a:cubicBezTo>
                  <a:pt x="6997796" y="3677258"/>
                  <a:pt x="6997355" y="3673724"/>
                  <a:pt x="6994852" y="3671883"/>
                </a:cubicBezTo>
                <a:cubicBezTo>
                  <a:pt x="6992422" y="3670043"/>
                  <a:pt x="6988888" y="3670484"/>
                  <a:pt x="6987048" y="3672988"/>
                </a:cubicBezTo>
                <a:lnTo>
                  <a:pt x="6959513" y="3709210"/>
                </a:lnTo>
                <a:cubicBezTo>
                  <a:pt x="6957672" y="3711640"/>
                  <a:pt x="6958114" y="3715174"/>
                  <a:pt x="6960617" y="3717014"/>
                </a:cubicBezTo>
                <a:cubicBezTo>
                  <a:pt x="6961648" y="3717751"/>
                  <a:pt x="6962825" y="3718119"/>
                  <a:pt x="6964004" y="3718119"/>
                </a:cubicBezTo>
                <a:cubicBezTo>
                  <a:pt x="6965697" y="3718119"/>
                  <a:pt x="6967317" y="3717383"/>
                  <a:pt x="6968421" y="3715910"/>
                </a:cubicBezTo>
                <a:close/>
                <a:moveTo>
                  <a:pt x="6995956" y="3679614"/>
                </a:moveTo>
                <a:lnTo>
                  <a:pt x="7026142" y="3638459"/>
                </a:lnTo>
                <a:cubicBezTo>
                  <a:pt x="7027982" y="3635955"/>
                  <a:pt x="7027393" y="3632495"/>
                  <a:pt x="7024963" y="3630654"/>
                </a:cubicBezTo>
                <a:cubicBezTo>
                  <a:pt x="7022534" y="3628887"/>
                  <a:pt x="7019000" y="3629403"/>
                  <a:pt x="7017159" y="3631832"/>
                </a:cubicBezTo>
                <a:lnTo>
                  <a:pt x="6986974" y="3672988"/>
                </a:lnTo>
                <a:cubicBezTo>
                  <a:pt x="6985134" y="3675491"/>
                  <a:pt x="6985723" y="3678951"/>
                  <a:pt x="6988152" y="3680792"/>
                </a:cubicBezTo>
                <a:cubicBezTo>
                  <a:pt x="6989183" y="3681528"/>
                  <a:pt x="6990287" y="3681896"/>
                  <a:pt x="6991465" y="3681896"/>
                </a:cubicBezTo>
                <a:cubicBezTo>
                  <a:pt x="6993232" y="3681896"/>
                  <a:pt x="6994926" y="3681086"/>
                  <a:pt x="6995956" y="3679614"/>
                </a:cubicBezTo>
                <a:close/>
                <a:moveTo>
                  <a:pt x="7021724" y="3640741"/>
                </a:moveTo>
                <a:lnTo>
                  <a:pt x="7082979" y="3640005"/>
                </a:lnTo>
                <a:cubicBezTo>
                  <a:pt x="7086071" y="3640005"/>
                  <a:pt x="7088500" y="3637428"/>
                  <a:pt x="7088500" y="3634336"/>
                </a:cubicBezTo>
                <a:cubicBezTo>
                  <a:pt x="7088500" y="3631243"/>
                  <a:pt x="7085924" y="3628814"/>
                  <a:pt x="7082905" y="3628814"/>
                </a:cubicBezTo>
                <a:cubicBezTo>
                  <a:pt x="7082905" y="3628814"/>
                  <a:pt x="7082905" y="3628814"/>
                  <a:pt x="7082905" y="3628814"/>
                </a:cubicBezTo>
                <a:lnTo>
                  <a:pt x="7021650" y="3629550"/>
                </a:lnTo>
                <a:cubicBezTo>
                  <a:pt x="7018558" y="3629550"/>
                  <a:pt x="7016129" y="3632127"/>
                  <a:pt x="7016129" y="3635219"/>
                </a:cubicBezTo>
                <a:cubicBezTo>
                  <a:pt x="7016129" y="3638238"/>
                  <a:pt x="7018632" y="3640741"/>
                  <a:pt x="7021724" y="3640741"/>
                </a:cubicBezTo>
                <a:cubicBezTo>
                  <a:pt x="7021724" y="3640741"/>
                  <a:pt x="7021724" y="3640741"/>
                  <a:pt x="7021724" y="3640741"/>
                </a:cubicBezTo>
                <a:close/>
                <a:moveTo>
                  <a:pt x="7083347" y="3640005"/>
                </a:moveTo>
                <a:lnTo>
                  <a:pt x="7143497" y="3635366"/>
                </a:lnTo>
                <a:cubicBezTo>
                  <a:pt x="7146589" y="3635145"/>
                  <a:pt x="7148871" y="3632421"/>
                  <a:pt x="7148650" y="3629403"/>
                </a:cubicBezTo>
                <a:cubicBezTo>
                  <a:pt x="7148430" y="3626310"/>
                  <a:pt x="7145558" y="3624028"/>
                  <a:pt x="7142687" y="3624249"/>
                </a:cubicBezTo>
                <a:lnTo>
                  <a:pt x="7082537" y="3628887"/>
                </a:lnTo>
                <a:cubicBezTo>
                  <a:pt x="7079445" y="3629108"/>
                  <a:pt x="7077163" y="3631832"/>
                  <a:pt x="7077383" y="3634851"/>
                </a:cubicBezTo>
                <a:cubicBezTo>
                  <a:pt x="7077604" y="3637796"/>
                  <a:pt x="7080107" y="3640005"/>
                  <a:pt x="7082979" y="3640005"/>
                </a:cubicBezTo>
                <a:cubicBezTo>
                  <a:pt x="7083126" y="3640005"/>
                  <a:pt x="7083200" y="3640005"/>
                  <a:pt x="7083347" y="3640005"/>
                </a:cubicBezTo>
                <a:close/>
                <a:moveTo>
                  <a:pt x="7143791" y="3635366"/>
                </a:moveTo>
                <a:lnTo>
                  <a:pt x="7202396" y="3627783"/>
                </a:lnTo>
                <a:cubicBezTo>
                  <a:pt x="7205414" y="3627415"/>
                  <a:pt x="7207623" y="3624617"/>
                  <a:pt x="7207181" y="3621525"/>
                </a:cubicBezTo>
                <a:cubicBezTo>
                  <a:pt x="7206813" y="3618433"/>
                  <a:pt x="7203868" y="3616298"/>
                  <a:pt x="7200923" y="3616740"/>
                </a:cubicBezTo>
                <a:lnTo>
                  <a:pt x="7142319" y="3624323"/>
                </a:lnTo>
                <a:cubicBezTo>
                  <a:pt x="7139300" y="3624691"/>
                  <a:pt x="7137092" y="3627488"/>
                  <a:pt x="7137534" y="3630581"/>
                </a:cubicBezTo>
                <a:cubicBezTo>
                  <a:pt x="7137902" y="3633378"/>
                  <a:pt x="7140331" y="3635440"/>
                  <a:pt x="7143055" y="3635440"/>
                </a:cubicBezTo>
                <a:cubicBezTo>
                  <a:pt x="7143350" y="3635366"/>
                  <a:pt x="7143571" y="3635366"/>
                  <a:pt x="7143791" y="3635366"/>
                </a:cubicBezTo>
                <a:close/>
                <a:moveTo>
                  <a:pt x="7203058" y="3627709"/>
                </a:moveTo>
                <a:lnTo>
                  <a:pt x="7260558" y="3613721"/>
                </a:lnTo>
                <a:cubicBezTo>
                  <a:pt x="7263576" y="3612985"/>
                  <a:pt x="7265417" y="3609966"/>
                  <a:pt x="7264681" y="3607021"/>
                </a:cubicBezTo>
                <a:cubicBezTo>
                  <a:pt x="7263944" y="3604076"/>
                  <a:pt x="7260999" y="3602162"/>
                  <a:pt x="7257981" y="3602898"/>
                </a:cubicBezTo>
                <a:lnTo>
                  <a:pt x="7200481" y="3616887"/>
                </a:lnTo>
                <a:cubicBezTo>
                  <a:pt x="7197463" y="3617623"/>
                  <a:pt x="7195622" y="3620642"/>
                  <a:pt x="7196358" y="3623586"/>
                </a:cubicBezTo>
                <a:cubicBezTo>
                  <a:pt x="7196948" y="3626163"/>
                  <a:pt x="7199303" y="3627857"/>
                  <a:pt x="7201807" y="3627857"/>
                </a:cubicBezTo>
                <a:cubicBezTo>
                  <a:pt x="7202175" y="3627857"/>
                  <a:pt x="7202616" y="3627783"/>
                  <a:pt x="7203058" y="3627709"/>
                </a:cubicBezTo>
                <a:close/>
                <a:moveTo>
                  <a:pt x="7261441" y="3613426"/>
                </a:moveTo>
                <a:lnTo>
                  <a:pt x="7318278" y="3589573"/>
                </a:lnTo>
                <a:cubicBezTo>
                  <a:pt x="7321076" y="3588395"/>
                  <a:pt x="7322475" y="3585082"/>
                  <a:pt x="7321297" y="3582284"/>
                </a:cubicBezTo>
                <a:cubicBezTo>
                  <a:pt x="7320119" y="3579413"/>
                  <a:pt x="7316880" y="3578161"/>
                  <a:pt x="7314008" y="3579265"/>
                </a:cubicBezTo>
                <a:lnTo>
                  <a:pt x="7257171" y="3603119"/>
                </a:lnTo>
                <a:cubicBezTo>
                  <a:pt x="7254374" y="3604297"/>
                  <a:pt x="7252975" y="3607610"/>
                  <a:pt x="7254152" y="3610408"/>
                </a:cubicBezTo>
                <a:cubicBezTo>
                  <a:pt x="7255036" y="3612543"/>
                  <a:pt x="7257171" y="3613868"/>
                  <a:pt x="7259306" y="3613795"/>
                </a:cubicBezTo>
                <a:cubicBezTo>
                  <a:pt x="7259969" y="3613868"/>
                  <a:pt x="7260705" y="3613721"/>
                  <a:pt x="7261441" y="3613426"/>
                </a:cubicBezTo>
                <a:close/>
                <a:moveTo>
                  <a:pt x="7319014" y="3589131"/>
                </a:moveTo>
                <a:lnTo>
                  <a:pt x="7375704" y="3553350"/>
                </a:lnTo>
                <a:cubicBezTo>
                  <a:pt x="7378281" y="3551730"/>
                  <a:pt x="7379091" y="3548270"/>
                  <a:pt x="7377471" y="3545693"/>
                </a:cubicBezTo>
                <a:cubicBezTo>
                  <a:pt x="7375852" y="3543116"/>
                  <a:pt x="7372391" y="3542307"/>
                  <a:pt x="7369815" y="3543926"/>
                </a:cubicBezTo>
                <a:lnTo>
                  <a:pt x="7313125" y="3579707"/>
                </a:lnTo>
                <a:cubicBezTo>
                  <a:pt x="7310548" y="3581327"/>
                  <a:pt x="7309738" y="3584787"/>
                  <a:pt x="7311358" y="3587364"/>
                </a:cubicBezTo>
                <a:cubicBezTo>
                  <a:pt x="7312462" y="3589057"/>
                  <a:pt x="7314229" y="3589941"/>
                  <a:pt x="7316143" y="3589941"/>
                </a:cubicBezTo>
                <a:cubicBezTo>
                  <a:pt x="7317100" y="3590014"/>
                  <a:pt x="7318131" y="3589720"/>
                  <a:pt x="7319014" y="3589131"/>
                </a:cubicBezTo>
                <a:close/>
                <a:moveTo>
                  <a:pt x="7376367" y="3552908"/>
                </a:moveTo>
                <a:lnTo>
                  <a:pt x="7433498" y="3503286"/>
                </a:lnTo>
                <a:cubicBezTo>
                  <a:pt x="7435854" y="3501298"/>
                  <a:pt x="7436076" y="3497764"/>
                  <a:pt x="7434088" y="3495408"/>
                </a:cubicBezTo>
                <a:cubicBezTo>
                  <a:pt x="7432100" y="3493126"/>
                  <a:pt x="7428566" y="3492832"/>
                  <a:pt x="7426210" y="3494820"/>
                </a:cubicBezTo>
                <a:lnTo>
                  <a:pt x="7369078" y="3544442"/>
                </a:lnTo>
                <a:cubicBezTo>
                  <a:pt x="7366723" y="3546430"/>
                  <a:pt x="7366502" y="3549963"/>
                  <a:pt x="7368490" y="3552319"/>
                </a:cubicBezTo>
                <a:cubicBezTo>
                  <a:pt x="7369594" y="3553571"/>
                  <a:pt x="7371140" y="3554234"/>
                  <a:pt x="7372759" y="3554234"/>
                </a:cubicBezTo>
                <a:cubicBezTo>
                  <a:pt x="7374085" y="3554234"/>
                  <a:pt x="7375336" y="3553792"/>
                  <a:pt x="7376367" y="3552908"/>
                </a:cubicBezTo>
                <a:close/>
                <a:moveTo>
                  <a:pt x="7434014" y="3502771"/>
                </a:moveTo>
                <a:lnTo>
                  <a:pt x="7492103" y="3437320"/>
                </a:lnTo>
                <a:cubicBezTo>
                  <a:pt x="7494164" y="3435038"/>
                  <a:pt x="7493943" y="3431504"/>
                  <a:pt x="7491661" y="3429442"/>
                </a:cubicBezTo>
                <a:cubicBezTo>
                  <a:pt x="7489379" y="3427381"/>
                  <a:pt x="7485845" y="3427602"/>
                  <a:pt x="7483783" y="3429884"/>
                </a:cubicBezTo>
                <a:lnTo>
                  <a:pt x="7425694" y="3495335"/>
                </a:lnTo>
                <a:cubicBezTo>
                  <a:pt x="7423633" y="3497617"/>
                  <a:pt x="7423854" y="3501151"/>
                  <a:pt x="7426136" y="3503213"/>
                </a:cubicBezTo>
                <a:cubicBezTo>
                  <a:pt x="7427241" y="3504170"/>
                  <a:pt x="7428566" y="3504611"/>
                  <a:pt x="7429891" y="3504611"/>
                </a:cubicBezTo>
                <a:cubicBezTo>
                  <a:pt x="7431364" y="3504685"/>
                  <a:pt x="7432910" y="3504022"/>
                  <a:pt x="7434014" y="3502771"/>
                </a:cubicBezTo>
                <a:close/>
                <a:moveTo>
                  <a:pt x="7492471" y="3436878"/>
                </a:moveTo>
                <a:lnTo>
                  <a:pt x="7552179" y="3353537"/>
                </a:lnTo>
                <a:cubicBezTo>
                  <a:pt x="7553946" y="3351033"/>
                  <a:pt x="7553430" y="3347573"/>
                  <a:pt x="7550928" y="3345733"/>
                </a:cubicBezTo>
                <a:cubicBezTo>
                  <a:pt x="7548425" y="3343966"/>
                  <a:pt x="7544965" y="3344481"/>
                  <a:pt x="7543124" y="3346984"/>
                </a:cubicBezTo>
                <a:lnTo>
                  <a:pt x="7483415" y="3430326"/>
                </a:lnTo>
                <a:cubicBezTo>
                  <a:pt x="7481648" y="3432829"/>
                  <a:pt x="7482164" y="3436289"/>
                  <a:pt x="7484667" y="3438130"/>
                </a:cubicBezTo>
                <a:cubicBezTo>
                  <a:pt x="7485698" y="3438866"/>
                  <a:pt x="7486802" y="3439160"/>
                  <a:pt x="7487980" y="3439160"/>
                </a:cubicBezTo>
                <a:cubicBezTo>
                  <a:pt x="7489673" y="3439234"/>
                  <a:pt x="7491367" y="3438424"/>
                  <a:pt x="7492471" y="3436878"/>
                </a:cubicBezTo>
                <a:close/>
                <a:moveTo>
                  <a:pt x="7552401" y="3353316"/>
                </a:moveTo>
                <a:lnTo>
                  <a:pt x="7615716" y="3253188"/>
                </a:lnTo>
                <a:cubicBezTo>
                  <a:pt x="7617336" y="3250611"/>
                  <a:pt x="7616600" y="3247151"/>
                  <a:pt x="7613949" y="3245458"/>
                </a:cubicBezTo>
                <a:cubicBezTo>
                  <a:pt x="7611372" y="3243838"/>
                  <a:pt x="7607912" y="3244574"/>
                  <a:pt x="7606219" y="3247225"/>
                </a:cubicBezTo>
                <a:lnTo>
                  <a:pt x="7542903" y="3347352"/>
                </a:lnTo>
                <a:cubicBezTo>
                  <a:pt x="7541283" y="3349929"/>
                  <a:pt x="7542019" y="3353389"/>
                  <a:pt x="7544670" y="3355083"/>
                </a:cubicBezTo>
                <a:cubicBezTo>
                  <a:pt x="7545627" y="3355672"/>
                  <a:pt x="7546658" y="3355966"/>
                  <a:pt x="7547689" y="3355966"/>
                </a:cubicBezTo>
                <a:cubicBezTo>
                  <a:pt x="7549529" y="3355893"/>
                  <a:pt x="7551370" y="3354936"/>
                  <a:pt x="7552401" y="3353316"/>
                </a:cubicBezTo>
                <a:close/>
                <a:moveTo>
                  <a:pt x="7615790" y="3253041"/>
                </a:moveTo>
                <a:lnTo>
                  <a:pt x="7684775" y="3136937"/>
                </a:lnTo>
                <a:cubicBezTo>
                  <a:pt x="7686321" y="3134287"/>
                  <a:pt x="7685511" y="3130900"/>
                  <a:pt x="7682861" y="3129280"/>
                </a:cubicBezTo>
                <a:cubicBezTo>
                  <a:pt x="7680210" y="3127734"/>
                  <a:pt x="7676823" y="3128544"/>
                  <a:pt x="7675204" y="3131195"/>
                </a:cubicBezTo>
                <a:lnTo>
                  <a:pt x="7606219" y="3247298"/>
                </a:lnTo>
                <a:cubicBezTo>
                  <a:pt x="7604673" y="3249949"/>
                  <a:pt x="7605483" y="3253336"/>
                  <a:pt x="7608133" y="3254955"/>
                </a:cubicBezTo>
                <a:cubicBezTo>
                  <a:pt x="7609016" y="3255471"/>
                  <a:pt x="7610047" y="3255765"/>
                  <a:pt x="7611004" y="3255765"/>
                </a:cubicBezTo>
                <a:cubicBezTo>
                  <a:pt x="7612919" y="3255691"/>
                  <a:pt x="7614759" y="3254734"/>
                  <a:pt x="7615790" y="3253041"/>
                </a:cubicBezTo>
                <a:close/>
                <a:moveTo>
                  <a:pt x="7680725" y="3139661"/>
                </a:moveTo>
                <a:cubicBezTo>
                  <a:pt x="7683818" y="3139293"/>
                  <a:pt x="7685952" y="3136495"/>
                  <a:pt x="7685511" y="3133403"/>
                </a:cubicBezTo>
                <a:lnTo>
                  <a:pt x="7672848" y="3034233"/>
                </a:lnTo>
                <a:cubicBezTo>
                  <a:pt x="7672479" y="3031141"/>
                  <a:pt x="7669534" y="3028932"/>
                  <a:pt x="7666589" y="3029447"/>
                </a:cubicBezTo>
                <a:cubicBezTo>
                  <a:pt x="7663498" y="3029815"/>
                  <a:pt x="7661362" y="3032613"/>
                  <a:pt x="7661804" y="3035705"/>
                </a:cubicBezTo>
                <a:lnTo>
                  <a:pt x="7674467" y="3134876"/>
                </a:lnTo>
                <a:cubicBezTo>
                  <a:pt x="7674835" y="3137673"/>
                  <a:pt x="7677265" y="3139735"/>
                  <a:pt x="7679989" y="3139735"/>
                </a:cubicBezTo>
                <a:cubicBezTo>
                  <a:pt x="7680284" y="3139661"/>
                  <a:pt x="7680430" y="3139661"/>
                  <a:pt x="7680725" y="3139661"/>
                </a:cubicBezTo>
                <a:close/>
                <a:moveTo>
                  <a:pt x="7672848" y="3035632"/>
                </a:moveTo>
                <a:lnTo>
                  <a:pt x="7681167" y="2967089"/>
                </a:lnTo>
                <a:cubicBezTo>
                  <a:pt x="7681535" y="2964070"/>
                  <a:pt x="7679327" y="2961272"/>
                  <a:pt x="7676308" y="2960904"/>
                </a:cubicBezTo>
                <a:cubicBezTo>
                  <a:pt x="7673289" y="2960536"/>
                  <a:pt x="7670492" y="2962671"/>
                  <a:pt x="7670124" y="2965763"/>
                </a:cubicBezTo>
                <a:lnTo>
                  <a:pt x="7661804" y="3034307"/>
                </a:lnTo>
                <a:cubicBezTo>
                  <a:pt x="7661436" y="3037325"/>
                  <a:pt x="7663645" y="3040123"/>
                  <a:pt x="7666663" y="3040491"/>
                </a:cubicBezTo>
                <a:cubicBezTo>
                  <a:pt x="7666884" y="3040491"/>
                  <a:pt x="7667179" y="3040564"/>
                  <a:pt x="7667400" y="3040564"/>
                </a:cubicBezTo>
                <a:cubicBezTo>
                  <a:pt x="7670124" y="3040491"/>
                  <a:pt x="7672553" y="3038429"/>
                  <a:pt x="7672848" y="3035632"/>
                </a:cubicBezTo>
                <a:close/>
                <a:moveTo>
                  <a:pt x="7680210" y="2969739"/>
                </a:moveTo>
                <a:cubicBezTo>
                  <a:pt x="7682051" y="2967236"/>
                  <a:pt x="7681461" y="2963775"/>
                  <a:pt x="7678958" y="2961935"/>
                </a:cubicBezTo>
                <a:lnTo>
                  <a:pt x="7670124" y="2955530"/>
                </a:lnTo>
                <a:cubicBezTo>
                  <a:pt x="7667620" y="2953763"/>
                  <a:pt x="7664160" y="2954278"/>
                  <a:pt x="7662319" y="2956781"/>
                </a:cubicBezTo>
                <a:cubicBezTo>
                  <a:pt x="7660479" y="2959285"/>
                  <a:pt x="7661068" y="2962745"/>
                  <a:pt x="7663571" y="2964585"/>
                </a:cubicBezTo>
                <a:lnTo>
                  <a:pt x="7672406" y="2970991"/>
                </a:lnTo>
                <a:cubicBezTo>
                  <a:pt x="7673437" y="2971727"/>
                  <a:pt x="7674615" y="2972095"/>
                  <a:pt x="7675719" y="2972021"/>
                </a:cubicBezTo>
                <a:cubicBezTo>
                  <a:pt x="7677413" y="2972021"/>
                  <a:pt x="7679106" y="2971211"/>
                  <a:pt x="7680210" y="2969739"/>
                </a:cubicBezTo>
                <a:close/>
                <a:moveTo>
                  <a:pt x="7672406" y="2960683"/>
                </a:moveTo>
                <a:cubicBezTo>
                  <a:pt x="7672774" y="2957665"/>
                  <a:pt x="7670565" y="2954867"/>
                  <a:pt x="7667546" y="2954499"/>
                </a:cubicBezTo>
                <a:lnTo>
                  <a:pt x="7613876" y="2948020"/>
                </a:lnTo>
                <a:cubicBezTo>
                  <a:pt x="7610857" y="2947652"/>
                  <a:pt x="7608059" y="2949787"/>
                  <a:pt x="7607691" y="2952879"/>
                </a:cubicBezTo>
                <a:cubicBezTo>
                  <a:pt x="7607323" y="2955898"/>
                  <a:pt x="7609531" y="2958695"/>
                  <a:pt x="7612550" y="2959064"/>
                </a:cubicBezTo>
                <a:lnTo>
                  <a:pt x="7666222" y="2965542"/>
                </a:lnTo>
                <a:cubicBezTo>
                  <a:pt x="7666443" y="2965542"/>
                  <a:pt x="7666737" y="2965616"/>
                  <a:pt x="7666958" y="2965616"/>
                </a:cubicBezTo>
                <a:cubicBezTo>
                  <a:pt x="7669682" y="2965542"/>
                  <a:pt x="7672111" y="2963481"/>
                  <a:pt x="7672406" y="2960683"/>
                </a:cubicBezTo>
                <a:close/>
                <a:moveTo>
                  <a:pt x="7588917" y="2960757"/>
                </a:moveTo>
                <a:lnTo>
                  <a:pt x="7613581" y="2959064"/>
                </a:lnTo>
                <a:cubicBezTo>
                  <a:pt x="7616673" y="2958843"/>
                  <a:pt x="7618955" y="2956192"/>
                  <a:pt x="7618734" y="2953100"/>
                </a:cubicBezTo>
                <a:cubicBezTo>
                  <a:pt x="7618514" y="2950008"/>
                  <a:pt x="7616231" y="2947652"/>
                  <a:pt x="7612771" y="2947946"/>
                </a:cubicBezTo>
                <a:lnTo>
                  <a:pt x="7588108" y="2949640"/>
                </a:lnTo>
                <a:cubicBezTo>
                  <a:pt x="7585015" y="2949861"/>
                  <a:pt x="7582733" y="2952511"/>
                  <a:pt x="7582953" y="2955603"/>
                </a:cubicBezTo>
                <a:cubicBezTo>
                  <a:pt x="7583175" y="2958548"/>
                  <a:pt x="7585604" y="2960831"/>
                  <a:pt x="7588549" y="2960757"/>
                </a:cubicBezTo>
                <a:cubicBezTo>
                  <a:pt x="7588696" y="2960757"/>
                  <a:pt x="7588844" y="2960757"/>
                  <a:pt x="7588917" y="2960757"/>
                </a:cubicBezTo>
                <a:close/>
                <a:moveTo>
                  <a:pt x="7592083" y="2960978"/>
                </a:moveTo>
                <a:lnTo>
                  <a:pt x="7593629" y="2957370"/>
                </a:lnTo>
                <a:cubicBezTo>
                  <a:pt x="7594880" y="2954573"/>
                  <a:pt x="7593556" y="2951259"/>
                  <a:pt x="7590758" y="2950008"/>
                </a:cubicBezTo>
                <a:cubicBezTo>
                  <a:pt x="7587960" y="2948756"/>
                  <a:pt x="7584647" y="2950082"/>
                  <a:pt x="7583396" y="2952879"/>
                </a:cubicBezTo>
                <a:lnTo>
                  <a:pt x="7581850" y="2956487"/>
                </a:lnTo>
                <a:cubicBezTo>
                  <a:pt x="7580598" y="2959285"/>
                  <a:pt x="7581923" y="2962597"/>
                  <a:pt x="7584720" y="2963849"/>
                </a:cubicBezTo>
                <a:cubicBezTo>
                  <a:pt x="7585457" y="2964143"/>
                  <a:pt x="7586267" y="2964291"/>
                  <a:pt x="7587003" y="2964291"/>
                </a:cubicBezTo>
                <a:cubicBezTo>
                  <a:pt x="7589138" y="2964291"/>
                  <a:pt x="7591199" y="2963113"/>
                  <a:pt x="7592083" y="2960978"/>
                </a:cubicBezTo>
                <a:close/>
                <a:moveTo>
                  <a:pt x="7592156" y="2960831"/>
                </a:moveTo>
                <a:lnTo>
                  <a:pt x="7592230" y="2960610"/>
                </a:lnTo>
                <a:cubicBezTo>
                  <a:pt x="7593261" y="2957738"/>
                  <a:pt x="7591715" y="2954646"/>
                  <a:pt x="7588844" y="2953615"/>
                </a:cubicBezTo>
                <a:cubicBezTo>
                  <a:pt x="7585972" y="2952585"/>
                  <a:pt x="7582733" y="2954205"/>
                  <a:pt x="7581702" y="2957076"/>
                </a:cubicBezTo>
                <a:cubicBezTo>
                  <a:pt x="7580672" y="2959947"/>
                  <a:pt x="7582144" y="2963187"/>
                  <a:pt x="7585015" y="2964217"/>
                </a:cubicBezTo>
                <a:cubicBezTo>
                  <a:pt x="7585677" y="2964438"/>
                  <a:pt x="7586267" y="2964585"/>
                  <a:pt x="7586929" y="2964585"/>
                </a:cubicBezTo>
                <a:cubicBezTo>
                  <a:pt x="7589212" y="2964512"/>
                  <a:pt x="7591347" y="2963113"/>
                  <a:pt x="7592156" y="2960831"/>
                </a:cubicBezTo>
                <a:close/>
                <a:moveTo>
                  <a:pt x="7581187" y="2985936"/>
                </a:moveTo>
                <a:lnTo>
                  <a:pt x="7592009" y="2961199"/>
                </a:lnTo>
                <a:cubicBezTo>
                  <a:pt x="7593261" y="2958401"/>
                  <a:pt x="7591936" y="2955088"/>
                  <a:pt x="7589138" y="2953836"/>
                </a:cubicBezTo>
                <a:cubicBezTo>
                  <a:pt x="7586341" y="2952658"/>
                  <a:pt x="7583027" y="2953910"/>
                  <a:pt x="7581776" y="2956708"/>
                </a:cubicBezTo>
                <a:lnTo>
                  <a:pt x="7570953" y="2981445"/>
                </a:lnTo>
                <a:cubicBezTo>
                  <a:pt x="7569702" y="2984243"/>
                  <a:pt x="7571027" y="2987556"/>
                  <a:pt x="7573824" y="2988807"/>
                </a:cubicBezTo>
                <a:cubicBezTo>
                  <a:pt x="7574560" y="2989102"/>
                  <a:pt x="7575371" y="2989249"/>
                  <a:pt x="7576107" y="2989249"/>
                </a:cubicBezTo>
                <a:cubicBezTo>
                  <a:pt x="7578241" y="2989249"/>
                  <a:pt x="7580303" y="2987998"/>
                  <a:pt x="7581187" y="2985936"/>
                </a:cubicBezTo>
                <a:close/>
                <a:moveTo>
                  <a:pt x="7578684" y="2991679"/>
                </a:moveTo>
                <a:lnTo>
                  <a:pt x="7581187" y="2985936"/>
                </a:lnTo>
                <a:cubicBezTo>
                  <a:pt x="7582438" y="2983138"/>
                  <a:pt x="7581113" y="2979825"/>
                  <a:pt x="7578315" y="2978574"/>
                </a:cubicBezTo>
                <a:cubicBezTo>
                  <a:pt x="7575517" y="2977322"/>
                  <a:pt x="7572205" y="2978647"/>
                  <a:pt x="7570953" y="2981445"/>
                </a:cubicBezTo>
                <a:lnTo>
                  <a:pt x="7568450" y="2987188"/>
                </a:lnTo>
                <a:cubicBezTo>
                  <a:pt x="7567198" y="2989985"/>
                  <a:pt x="7568524" y="2993298"/>
                  <a:pt x="7571321" y="2994550"/>
                </a:cubicBezTo>
                <a:cubicBezTo>
                  <a:pt x="7572057" y="2994918"/>
                  <a:pt x="7572867" y="2995065"/>
                  <a:pt x="7573603" y="2994992"/>
                </a:cubicBezTo>
                <a:cubicBezTo>
                  <a:pt x="7575739" y="2994992"/>
                  <a:pt x="7577726" y="2993740"/>
                  <a:pt x="7578684" y="2991679"/>
                </a:cubicBezTo>
                <a:close/>
                <a:moveTo>
                  <a:pt x="7573309" y="3003974"/>
                </a:moveTo>
                <a:lnTo>
                  <a:pt x="7578684" y="2991679"/>
                </a:lnTo>
                <a:cubicBezTo>
                  <a:pt x="7579936" y="2988881"/>
                  <a:pt x="7578610" y="2985568"/>
                  <a:pt x="7575812" y="2984316"/>
                </a:cubicBezTo>
                <a:cubicBezTo>
                  <a:pt x="7573014" y="2983065"/>
                  <a:pt x="7569702" y="2984390"/>
                  <a:pt x="7568450" y="2987188"/>
                </a:cubicBezTo>
                <a:lnTo>
                  <a:pt x="7563076" y="2999483"/>
                </a:lnTo>
                <a:cubicBezTo>
                  <a:pt x="7561824" y="3002280"/>
                  <a:pt x="7563149" y="3005593"/>
                  <a:pt x="7565947" y="3006845"/>
                </a:cubicBezTo>
                <a:cubicBezTo>
                  <a:pt x="7566683" y="3007140"/>
                  <a:pt x="7567419" y="3007287"/>
                  <a:pt x="7568229" y="3007287"/>
                </a:cubicBezTo>
                <a:cubicBezTo>
                  <a:pt x="7570364" y="3007287"/>
                  <a:pt x="7572426" y="3006035"/>
                  <a:pt x="7573309" y="3003974"/>
                </a:cubicBezTo>
                <a:close/>
                <a:moveTo>
                  <a:pt x="7560057" y="3025177"/>
                </a:moveTo>
                <a:lnTo>
                  <a:pt x="7572941" y="3004784"/>
                </a:lnTo>
                <a:cubicBezTo>
                  <a:pt x="7574560" y="3002207"/>
                  <a:pt x="7573824" y="2998746"/>
                  <a:pt x="7571174" y="2997127"/>
                </a:cubicBezTo>
                <a:cubicBezTo>
                  <a:pt x="7568597" y="2995507"/>
                  <a:pt x="7565137" y="2996243"/>
                  <a:pt x="7563517" y="2998894"/>
                </a:cubicBezTo>
                <a:lnTo>
                  <a:pt x="7550633" y="3019287"/>
                </a:lnTo>
                <a:cubicBezTo>
                  <a:pt x="7549013" y="3021864"/>
                  <a:pt x="7549749" y="3025325"/>
                  <a:pt x="7552401" y="3026944"/>
                </a:cubicBezTo>
                <a:cubicBezTo>
                  <a:pt x="7553357" y="3027533"/>
                  <a:pt x="7554388" y="3027828"/>
                  <a:pt x="7555418" y="3027828"/>
                </a:cubicBezTo>
                <a:cubicBezTo>
                  <a:pt x="7557185" y="3027754"/>
                  <a:pt x="7558952" y="3026797"/>
                  <a:pt x="7560057" y="3025177"/>
                </a:cubicBezTo>
                <a:close/>
                <a:moveTo>
                  <a:pt x="7550560" y="3040123"/>
                </a:moveTo>
                <a:lnTo>
                  <a:pt x="7559983" y="3025104"/>
                </a:lnTo>
                <a:cubicBezTo>
                  <a:pt x="7561603" y="3022527"/>
                  <a:pt x="7560866" y="3019067"/>
                  <a:pt x="7558216" y="3017447"/>
                </a:cubicBezTo>
                <a:cubicBezTo>
                  <a:pt x="7555566" y="3015827"/>
                  <a:pt x="7552179" y="3016563"/>
                  <a:pt x="7550560" y="3019214"/>
                </a:cubicBezTo>
                <a:lnTo>
                  <a:pt x="7541136" y="3034159"/>
                </a:lnTo>
                <a:cubicBezTo>
                  <a:pt x="7539516" y="3036736"/>
                  <a:pt x="7540253" y="3040196"/>
                  <a:pt x="7542903" y="3041816"/>
                </a:cubicBezTo>
                <a:cubicBezTo>
                  <a:pt x="7543860" y="3042405"/>
                  <a:pt x="7544891" y="3042700"/>
                  <a:pt x="7545922" y="3042700"/>
                </a:cubicBezTo>
                <a:cubicBezTo>
                  <a:pt x="7547762" y="3042700"/>
                  <a:pt x="7549529" y="3041816"/>
                  <a:pt x="7550560" y="3040123"/>
                </a:cubicBezTo>
                <a:close/>
                <a:moveTo>
                  <a:pt x="7528473" y="3075167"/>
                </a:moveTo>
                <a:lnTo>
                  <a:pt x="7550560" y="3040123"/>
                </a:lnTo>
                <a:cubicBezTo>
                  <a:pt x="7552179" y="3037546"/>
                  <a:pt x="7551443" y="3034086"/>
                  <a:pt x="7548792" y="3032466"/>
                </a:cubicBezTo>
                <a:cubicBezTo>
                  <a:pt x="7546216" y="3030846"/>
                  <a:pt x="7542755" y="3031582"/>
                  <a:pt x="7541136" y="3034233"/>
                </a:cubicBezTo>
                <a:lnTo>
                  <a:pt x="7519049" y="3069278"/>
                </a:lnTo>
                <a:cubicBezTo>
                  <a:pt x="7517429" y="3071854"/>
                  <a:pt x="7518165" y="3075315"/>
                  <a:pt x="7520816" y="3076934"/>
                </a:cubicBezTo>
                <a:cubicBezTo>
                  <a:pt x="7521773" y="3077523"/>
                  <a:pt x="7522803" y="3077818"/>
                  <a:pt x="7523834" y="3077818"/>
                </a:cubicBezTo>
                <a:cubicBezTo>
                  <a:pt x="7525675" y="3077744"/>
                  <a:pt x="7527442" y="3076861"/>
                  <a:pt x="7528473" y="3075167"/>
                </a:cubicBezTo>
                <a:close/>
                <a:moveTo>
                  <a:pt x="7527515" y="3076419"/>
                </a:moveTo>
                <a:lnTo>
                  <a:pt x="7527957" y="3075904"/>
                </a:lnTo>
                <a:cubicBezTo>
                  <a:pt x="7530019" y="3073621"/>
                  <a:pt x="7529503" y="3070308"/>
                  <a:pt x="7527221" y="3068320"/>
                </a:cubicBezTo>
                <a:cubicBezTo>
                  <a:pt x="7524939" y="3066259"/>
                  <a:pt x="7521184" y="3066774"/>
                  <a:pt x="7519122" y="3069057"/>
                </a:cubicBezTo>
                <a:cubicBezTo>
                  <a:pt x="7517061" y="3071339"/>
                  <a:pt x="7517282" y="3074873"/>
                  <a:pt x="7519638" y="3076934"/>
                </a:cubicBezTo>
                <a:cubicBezTo>
                  <a:pt x="7520742" y="3077891"/>
                  <a:pt x="7522067" y="3078333"/>
                  <a:pt x="7523393" y="3078333"/>
                </a:cubicBezTo>
                <a:cubicBezTo>
                  <a:pt x="7524865" y="3078259"/>
                  <a:pt x="7526411" y="3077671"/>
                  <a:pt x="7527515" y="3076419"/>
                </a:cubicBezTo>
                <a:close/>
                <a:moveTo>
                  <a:pt x="7502263" y="3099684"/>
                </a:moveTo>
                <a:lnTo>
                  <a:pt x="7527074" y="3076861"/>
                </a:lnTo>
                <a:cubicBezTo>
                  <a:pt x="7529356" y="3074799"/>
                  <a:pt x="7529503" y="3071265"/>
                  <a:pt x="7527368" y="3068983"/>
                </a:cubicBezTo>
                <a:cubicBezTo>
                  <a:pt x="7525307" y="3066701"/>
                  <a:pt x="7521773" y="3066553"/>
                  <a:pt x="7519491" y="3068688"/>
                </a:cubicBezTo>
                <a:lnTo>
                  <a:pt x="7494679" y="3091512"/>
                </a:lnTo>
                <a:cubicBezTo>
                  <a:pt x="7492397" y="3093573"/>
                  <a:pt x="7492250" y="3097107"/>
                  <a:pt x="7494385" y="3099389"/>
                </a:cubicBezTo>
                <a:cubicBezTo>
                  <a:pt x="7495490" y="3100567"/>
                  <a:pt x="7497035" y="3101230"/>
                  <a:pt x="7498508" y="3101156"/>
                </a:cubicBezTo>
                <a:cubicBezTo>
                  <a:pt x="7499833" y="3101156"/>
                  <a:pt x="7501232" y="3100641"/>
                  <a:pt x="7502263" y="3099684"/>
                </a:cubicBezTo>
                <a:close/>
                <a:moveTo>
                  <a:pt x="7465599" y="3148643"/>
                </a:moveTo>
                <a:lnTo>
                  <a:pt x="7502999" y="3098948"/>
                </a:lnTo>
                <a:cubicBezTo>
                  <a:pt x="7504839" y="3096518"/>
                  <a:pt x="7504324" y="3092984"/>
                  <a:pt x="7501895" y="3091143"/>
                </a:cubicBezTo>
                <a:cubicBezTo>
                  <a:pt x="7499465" y="3089303"/>
                  <a:pt x="7495931" y="3089818"/>
                  <a:pt x="7494091" y="3092248"/>
                </a:cubicBezTo>
                <a:lnTo>
                  <a:pt x="7456764" y="3141944"/>
                </a:lnTo>
                <a:cubicBezTo>
                  <a:pt x="7454923" y="3144373"/>
                  <a:pt x="7455438" y="3147907"/>
                  <a:pt x="7457868" y="3149748"/>
                </a:cubicBezTo>
                <a:cubicBezTo>
                  <a:pt x="7458899" y="3150484"/>
                  <a:pt x="7460077" y="3150852"/>
                  <a:pt x="7461255" y="3150852"/>
                </a:cubicBezTo>
                <a:cubicBezTo>
                  <a:pt x="7462874" y="3150852"/>
                  <a:pt x="7464494" y="3150042"/>
                  <a:pt x="7465599" y="3148643"/>
                </a:cubicBezTo>
                <a:close/>
                <a:moveTo>
                  <a:pt x="7440051" y="3166092"/>
                </a:moveTo>
                <a:lnTo>
                  <a:pt x="7464200" y="3149895"/>
                </a:lnTo>
                <a:cubicBezTo>
                  <a:pt x="7466776" y="3148201"/>
                  <a:pt x="7467439" y="3144741"/>
                  <a:pt x="7465745" y="3142165"/>
                </a:cubicBezTo>
                <a:cubicBezTo>
                  <a:pt x="7464052" y="3139588"/>
                  <a:pt x="7460519" y="3138925"/>
                  <a:pt x="7458015" y="3140618"/>
                </a:cubicBezTo>
                <a:lnTo>
                  <a:pt x="7433867" y="3156815"/>
                </a:lnTo>
                <a:cubicBezTo>
                  <a:pt x="7431290" y="3158509"/>
                  <a:pt x="7430628" y="3161969"/>
                  <a:pt x="7432321" y="3164546"/>
                </a:cubicBezTo>
                <a:cubicBezTo>
                  <a:pt x="7433425" y="3166166"/>
                  <a:pt x="7435192" y="3167049"/>
                  <a:pt x="7437033" y="3167049"/>
                </a:cubicBezTo>
                <a:cubicBezTo>
                  <a:pt x="7438064" y="3166976"/>
                  <a:pt x="7439094" y="3166681"/>
                  <a:pt x="7440051" y="3166092"/>
                </a:cubicBezTo>
                <a:close/>
                <a:moveTo>
                  <a:pt x="7401105" y="3203640"/>
                </a:moveTo>
                <a:lnTo>
                  <a:pt x="7440861" y="3165503"/>
                </a:lnTo>
                <a:cubicBezTo>
                  <a:pt x="7443070" y="3163368"/>
                  <a:pt x="7443143" y="3159834"/>
                  <a:pt x="7441008" y="3157625"/>
                </a:cubicBezTo>
                <a:cubicBezTo>
                  <a:pt x="7438873" y="3155417"/>
                  <a:pt x="7435339" y="3155343"/>
                  <a:pt x="7433130" y="3157478"/>
                </a:cubicBezTo>
                <a:lnTo>
                  <a:pt x="7393374" y="3195615"/>
                </a:lnTo>
                <a:cubicBezTo>
                  <a:pt x="7391165" y="3197750"/>
                  <a:pt x="7391092" y="3201284"/>
                  <a:pt x="7393227" y="3203493"/>
                </a:cubicBezTo>
                <a:cubicBezTo>
                  <a:pt x="7394331" y="3204671"/>
                  <a:pt x="7395803" y="3205186"/>
                  <a:pt x="7397276" y="3205186"/>
                </a:cubicBezTo>
                <a:cubicBezTo>
                  <a:pt x="7398601" y="3205186"/>
                  <a:pt x="7400000" y="3204671"/>
                  <a:pt x="7401105" y="3203640"/>
                </a:cubicBezTo>
                <a:close/>
                <a:moveTo>
                  <a:pt x="7386085" y="3219101"/>
                </a:moveTo>
                <a:lnTo>
                  <a:pt x="7401178" y="3203493"/>
                </a:lnTo>
                <a:cubicBezTo>
                  <a:pt x="7403313" y="3201284"/>
                  <a:pt x="7403239" y="3197750"/>
                  <a:pt x="7401031" y="3195615"/>
                </a:cubicBezTo>
                <a:cubicBezTo>
                  <a:pt x="7398822" y="3193480"/>
                  <a:pt x="7395288" y="3193553"/>
                  <a:pt x="7393153" y="3195762"/>
                </a:cubicBezTo>
                <a:lnTo>
                  <a:pt x="7378060" y="3211370"/>
                </a:lnTo>
                <a:cubicBezTo>
                  <a:pt x="7375926" y="3213579"/>
                  <a:pt x="7375999" y="3217113"/>
                  <a:pt x="7378208" y="3219248"/>
                </a:cubicBezTo>
                <a:cubicBezTo>
                  <a:pt x="7379312" y="3220279"/>
                  <a:pt x="7380711" y="3220794"/>
                  <a:pt x="7382110" y="3220794"/>
                </a:cubicBezTo>
                <a:cubicBezTo>
                  <a:pt x="7383582" y="3220794"/>
                  <a:pt x="7384981" y="3220205"/>
                  <a:pt x="7386085" y="3219101"/>
                </a:cubicBezTo>
                <a:close/>
                <a:moveTo>
                  <a:pt x="7380048" y="3224033"/>
                </a:moveTo>
                <a:lnTo>
                  <a:pt x="7385570" y="3219616"/>
                </a:lnTo>
                <a:cubicBezTo>
                  <a:pt x="7387926" y="3217702"/>
                  <a:pt x="7388368" y="3214168"/>
                  <a:pt x="7386454" y="3211738"/>
                </a:cubicBezTo>
                <a:cubicBezTo>
                  <a:pt x="7384539" y="3209309"/>
                  <a:pt x="7381006" y="3208941"/>
                  <a:pt x="7378576" y="3210855"/>
                </a:cubicBezTo>
                <a:lnTo>
                  <a:pt x="7373054" y="3215272"/>
                </a:lnTo>
                <a:cubicBezTo>
                  <a:pt x="7370698" y="3217187"/>
                  <a:pt x="7370256" y="3220720"/>
                  <a:pt x="7372171" y="3223150"/>
                </a:cubicBezTo>
                <a:cubicBezTo>
                  <a:pt x="7373275" y="3224549"/>
                  <a:pt x="7374895" y="3225211"/>
                  <a:pt x="7376588" y="3225211"/>
                </a:cubicBezTo>
                <a:cubicBezTo>
                  <a:pt x="7377839" y="3225211"/>
                  <a:pt x="7379018" y="3224843"/>
                  <a:pt x="7380048" y="3224033"/>
                </a:cubicBezTo>
                <a:close/>
                <a:moveTo>
                  <a:pt x="7343899" y="3258931"/>
                </a:moveTo>
                <a:lnTo>
                  <a:pt x="7380416" y="3223665"/>
                </a:lnTo>
                <a:cubicBezTo>
                  <a:pt x="7382625" y="3221530"/>
                  <a:pt x="7382699" y="3217996"/>
                  <a:pt x="7380563" y="3215788"/>
                </a:cubicBezTo>
                <a:cubicBezTo>
                  <a:pt x="7378428" y="3213579"/>
                  <a:pt x="7374895" y="3213505"/>
                  <a:pt x="7372686" y="3215640"/>
                </a:cubicBezTo>
                <a:lnTo>
                  <a:pt x="7336169" y="3250906"/>
                </a:lnTo>
                <a:cubicBezTo>
                  <a:pt x="7333960" y="3253041"/>
                  <a:pt x="7333887" y="3256575"/>
                  <a:pt x="7336021" y="3258784"/>
                </a:cubicBezTo>
                <a:cubicBezTo>
                  <a:pt x="7337126" y="3259962"/>
                  <a:pt x="7338599" y="3260477"/>
                  <a:pt x="7340071" y="3260477"/>
                </a:cubicBezTo>
                <a:cubicBezTo>
                  <a:pt x="7341469" y="3260477"/>
                  <a:pt x="7342868" y="3259962"/>
                  <a:pt x="7343899" y="3258931"/>
                </a:cubicBezTo>
                <a:close/>
                <a:moveTo>
                  <a:pt x="7289197" y="3312676"/>
                </a:moveTo>
                <a:lnTo>
                  <a:pt x="7343973" y="3258931"/>
                </a:lnTo>
                <a:cubicBezTo>
                  <a:pt x="7346181" y="3256796"/>
                  <a:pt x="7346181" y="3253262"/>
                  <a:pt x="7344047" y="3251053"/>
                </a:cubicBezTo>
                <a:cubicBezTo>
                  <a:pt x="7341911" y="3248844"/>
                  <a:pt x="7338377" y="3248844"/>
                  <a:pt x="7336169" y="3250980"/>
                </a:cubicBezTo>
                <a:lnTo>
                  <a:pt x="7281393" y="3304724"/>
                </a:lnTo>
                <a:cubicBezTo>
                  <a:pt x="7279185" y="3306860"/>
                  <a:pt x="7279185" y="3310394"/>
                  <a:pt x="7281319" y="3312602"/>
                </a:cubicBezTo>
                <a:cubicBezTo>
                  <a:pt x="7282424" y="3313706"/>
                  <a:pt x="7283897" y="3314296"/>
                  <a:pt x="7285369" y="3314296"/>
                </a:cubicBezTo>
                <a:cubicBezTo>
                  <a:pt x="7286694" y="3314296"/>
                  <a:pt x="7288093" y="3313706"/>
                  <a:pt x="7289197" y="3312676"/>
                </a:cubicBezTo>
                <a:close/>
                <a:moveTo>
                  <a:pt x="7211745" y="3371942"/>
                </a:moveTo>
                <a:lnTo>
                  <a:pt x="7288682" y="3313118"/>
                </a:lnTo>
                <a:cubicBezTo>
                  <a:pt x="7291111" y="3311277"/>
                  <a:pt x="7291627" y="3307743"/>
                  <a:pt x="7289713" y="3305314"/>
                </a:cubicBezTo>
                <a:cubicBezTo>
                  <a:pt x="7287798" y="3302884"/>
                  <a:pt x="7284338" y="3302442"/>
                  <a:pt x="7281909" y="3304283"/>
                </a:cubicBezTo>
                <a:lnTo>
                  <a:pt x="7204972" y="3363108"/>
                </a:lnTo>
                <a:cubicBezTo>
                  <a:pt x="7202543" y="3364948"/>
                  <a:pt x="7202027" y="3368482"/>
                  <a:pt x="7203941" y="3370912"/>
                </a:cubicBezTo>
                <a:cubicBezTo>
                  <a:pt x="7205046" y="3372384"/>
                  <a:pt x="7206739" y="3373120"/>
                  <a:pt x="7208433" y="3373120"/>
                </a:cubicBezTo>
                <a:cubicBezTo>
                  <a:pt x="7209537" y="3373047"/>
                  <a:pt x="7210715" y="3372679"/>
                  <a:pt x="7211745" y="3371942"/>
                </a:cubicBezTo>
                <a:close/>
                <a:moveTo>
                  <a:pt x="7193634" y="3385710"/>
                </a:moveTo>
                <a:lnTo>
                  <a:pt x="7211745" y="3371942"/>
                </a:lnTo>
                <a:cubicBezTo>
                  <a:pt x="7214175" y="3370102"/>
                  <a:pt x="7214691" y="3366568"/>
                  <a:pt x="7212776" y="3364138"/>
                </a:cubicBezTo>
                <a:cubicBezTo>
                  <a:pt x="7210936" y="3361709"/>
                  <a:pt x="7207402" y="3361194"/>
                  <a:pt x="7204972" y="3363108"/>
                </a:cubicBezTo>
                <a:lnTo>
                  <a:pt x="7186861" y="3376875"/>
                </a:lnTo>
                <a:cubicBezTo>
                  <a:pt x="7184432" y="3378716"/>
                  <a:pt x="7183916" y="3382250"/>
                  <a:pt x="7185830" y="3384679"/>
                </a:cubicBezTo>
                <a:cubicBezTo>
                  <a:pt x="7186934" y="3386152"/>
                  <a:pt x="7188628" y="3386888"/>
                  <a:pt x="7190321" y="3386888"/>
                </a:cubicBezTo>
                <a:cubicBezTo>
                  <a:pt x="7191426" y="3386888"/>
                  <a:pt x="7192604" y="3386520"/>
                  <a:pt x="7193634" y="3385710"/>
                </a:cubicBezTo>
                <a:close/>
                <a:moveTo>
                  <a:pt x="7182591" y="3394177"/>
                </a:moveTo>
                <a:lnTo>
                  <a:pt x="7193634" y="3385710"/>
                </a:lnTo>
                <a:cubicBezTo>
                  <a:pt x="7196064" y="3383869"/>
                  <a:pt x="7196579" y="3380336"/>
                  <a:pt x="7194665" y="3377906"/>
                </a:cubicBezTo>
                <a:cubicBezTo>
                  <a:pt x="7192751" y="3375403"/>
                  <a:pt x="7189290" y="3374961"/>
                  <a:pt x="7186861" y="3376875"/>
                </a:cubicBezTo>
                <a:lnTo>
                  <a:pt x="7175817" y="3385342"/>
                </a:lnTo>
                <a:cubicBezTo>
                  <a:pt x="7173388" y="3387183"/>
                  <a:pt x="7172873" y="3390716"/>
                  <a:pt x="7174787" y="3393146"/>
                </a:cubicBezTo>
                <a:cubicBezTo>
                  <a:pt x="7175891" y="3394618"/>
                  <a:pt x="7177585" y="3395355"/>
                  <a:pt x="7179278" y="3395355"/>
                </a:cubicBezTo>
                <a:cubicBezTo>
                  <a:pt x="7180382" y="3395355"/>
                  <a:pt x="7181560" y="3394987"/>
                  <a:pt x="7182591" y="3394177"/>
                </a:cubicBezTo>
                <a:close/>
                <a:moveTo>
                  <a:pt x="7109041" y="3475678"/>
                </a:moveTo>
                <a:lnTo>
                  <a:pt x="7183327" y="3393514"/>
                </a:lnTo>
                <a:cubicBezTo>
                  <a:pt x="7185389" y="3391232"/>
                  <a:pt x="7185241" y="3387698"/>
                  <a:pt x="7182959" y="3385636"/>
                </a:cubicBezTo>
                <a:cubicBezTo>
                  <a:pt x="7180677" y="3383575"/>
                  <a:pt x="7177143" y="3383722"/>
                  <a:pt x="7175081" y="3386005"/>
                </a:cubicBezTo>
                <a:lnTo>
                  <a:pt x="7100795" y="3468168"/>
                </a:lnTo>
                <a:cubicBezTo>
                  <a:pt x="7098734" y="3470450"/>
                  <a:pt x="7098881" y="3473984"/>
                  <a:pt x="7101164" y="3476046"/>
                </a:cubicBezTo>
                <a:cubicBezTo>
                  <a:pt x="7102268" y="3477003"/>
                  <a:pt x="7103593" y="3477518"/>
                  <a:pt x="7104919" y="3477518"/>
                </a:cubicBezTo>
                <a:cubicBezTo>
                  <a:pt x="7106391" y="3477444"/>
                  <a:pt x="7107937" y="3476856"/>
                  <a:pt x="7109041" y="3475678"/>
                </a:cubicBezTo>
                <a:close/>
                <a:moveTo>
                  <a:pt x="7106980" y="3478107"/>
                </a:moveTo>
                <a:lnTo>
                  <a:pt x="7109188" y="3475530"/>
                </a:lnTo>
                <a:cubicBezTo>
                  <a:pt x="7111176" y="3473174"/>
                  <a:pt x="7110882" y="3469640"/>
                  <a:pt x="7108526" y="3467653"/>
                </a:cubicBezTo>
                <a:cubicBezTo>
                  <a:pt x="7106170" y="3465665"/>
                  <a:pt x="7102636" y="3465959"/>
                  <a:pt x="7100648" y="3468315"/>
                </a:cubicBezTo>
                <a:lnTo>
                  <a:pt x="7098440" y="3470892"/>
                </a:lnTo>
                <a:cubicBezTo>
                  <a:pt x="7096452" y="3473248"/>
                  <a:pt x="7096746" y="3476782"/>
                  <a:pt x="7099102" y="3478770"/>
                </a:cubicBezTo>
                <a:cubicBezTo>
                  <a:pt x="7100133" y="3479653"/>
                  <a:pt x="7101458" y="3480095"/>
                  <a:pt x="7102783" y="3480095"/>
                </a:cubicBezTo>
                <a:cubicBezTo>
                  <a:pt x="7104329" y="3480021"/>
                  <a:pt x="7105875" y="3479359"/>
                  <a:pt x="7106980" y="3478107"/>
                </a:cubicBezTo>
                <a:close/>
                <a:moveTo>
                  <a:pt x="7035124" y="3562921"/>
                </a:moveTo>
                <a:lnTo>
                  <a:pt x="7106906" y="3478034"/>
                </a:lnTo>
                <a:cubicBezTo>
                  <a:pt x="7108894" y="3475678"/>
                  <a:pt x="7108600" y="3472144"/>
                  <a:pt x="7106244" y="3470156"/>
                </a:cubicBezTo>
                <a:cubicBezTo>
                  <a:pt x="7103888" y="3468168"/>
                  <a:pt x="7100354" y="3468462"/>
                  <a:pt x="7098366" y="3470818"/>
                </a:cubicBezTo>
                <a:lnTo>
                  <a:pt x="7026583" y="3555706"/>
                </a:lnTo>
                <a:cubicBezTo>
                  <a:pt x="7024595" y="3558062"/>
                  <a:pt x="7024890" y="3561596"/>
                  <a:pt x="7027246" y="3563584"/>
                </a:cubicBezTo>
                <a:cubicBezTo>
                  <a:pt x="7028277" y="3564467"/>
                  <a:pt x="7029602" y="3564909"/>
                  <a:pt x="7030853" y="3564909"/>
                </a:cubicBezTo>
                <a:cubicBezTo>
                  <a:pt x="7032473" y="3564909"/>
                  <a:pt x="7034093" y="3564246"/>
                  <a:pt x="7035124" y="3562921"/>
                </a:cubicBezTo>
                <a:close/>
                <a:moveTo>
                  <a:pt x="7018706" y="3583683"/>
                </a:moveTo>
                <a:lnTo>
                  <a:pt x="7035271" y="3562847"/>
                </a:lnTo>
                <a:cubicBezTo>
                  <a:pt x="7037185" y="3560418"/>
                  <a:pt x="7036743" y="3556958"/>
                  <a:pt x="7034387" y="3555043"/>
                </a:cubicBezTo>
                <a:cubicBezTo>
                  <a:pt x="7032031" y="3553129"/>
                  <a:pt x="7028498" y="3553497"/>
                  <a:pt x="7026583" y="3555927"/>
                </a:cubicBezTo>
                <a:lnTo>
                  <a:pt x="7010018" y="3576762"/>
                </a:lnTo>
                <a:cubicBezTo>
                  <a:pt x="7008104" y="3579192"/>
                  <a:pt x="7008546" y="3582652"/>
                  <a:pt x="7010902" y="3584566"/>
                </a:cubicBezTo>
                <a:cubicBezTo>
                  <a:pt x="7011932" y="3585376"/>
                  <a:pt x="7013184" y="3585744"/>
                  <a:pt x="7014435" y="3585744"/>
                </a:cubicBezTo>
                <a:cubicBezTo>
                  <a:pt x="7016055" y="3585744"/>
                  <a:pt x="7017601" y="3585008"/>
                  <a:pt x="7018706" y="3583683"/>
                </a:cubicBezTo>
                <a:close/>
                <a:moveTo>
                  <a:pt x="6963709" y="3652889"/>
                </a:moveTo>
                <a:lnTo>
                  <a:pt x="7018706" y="3583683"/>
                </a:lnTo>
                <a:cubicBezTo>
                  <a:pt x="7020620" y="3581253"/>
                  <a:pt x="7020178" y="3577793"/>
                  <a:pt x="7017822" y="3575879"/>
                </a:cubicBezTo>
                <a:cubicBezTo>
                  <a:pt x="7015466" y="3573965"/>
                  <a:pt x="7011932" y="3574333"/>
                  <a:pt x="7010018" y="3576762"/>
                </a:cubicBezTo>
                <a:lnTo>
                  <a:pt x="6955021" y="3645968"/>
                </a:lnTo>
                <a:cubicBezTo>
                  <a:pt x="6953107" y="3648397"/>
                  <a:pt x="6953549" y="3651858"/>
                  <a:pt x="6955905" y="3653772"/>
                </a:cubicBezTo>
                <a:cubicBezTo>
                  <a:pt x="6956936" y="3654582"/>
                  <a:pt x="6958187" y="3654950"/>
                  <a:pt x="6959439" y="3654950"/>
                </a:cubicBezTo>
                <a:cubicBezTo>
                  <a:pt x="6961059" y="3654950"/>
                  <a:pt x="6962605" y="3654287"/>
                  <a:pt x="6963709" y="3652889"/>
                </a:cubicBezTo>
                <a:close/>
                <a:moveTo>
                  <a:pt x="6845102" y="3699713"/>
                </a:moveTo>
                <a:lnTo>
                  <a:pt x="6961427" y="3654582"/>
                </a:lnTo>
                <a:cubicBezTo>
                  <a:pt x="6964298" y="3653477"/>
                  <a:pt x="6965697" y="3650238"/>
                  <a:pt x="6964592" y="3647367"/>
                </a:cubicBezTo>
                <a:cubicBezTo>
                  <a:pt x="6963488" y="3644495"/>
                  <a:pt x="6960249" y="3643097"/>
                  <a:pt x="6957377" y="3644201"/>
                </a:cubicBezTo>
                <a:lnTo>
                  <a:pt x="6841053" y="3689332"/>
                </a:lnTo>
                <a:cubicBezTo>
                  <a:pt x="6838181" y="3690436"/>
                  <a:pt x="6836783" y="3693676"/>
                  <a:pt x="6837887" y="3696547"/>
                </a:cubicBezTo>
                <a:cubicBezTo>
                  <a:pt x="6838771" y="3698756"/>
                  <a:pt x="6840905" y="3700155"/>
                  <a:pt x="6843114" y="3700081"/>
                </a:cubicBezTo>
                <a:cubicBezTo>
                  <a:pt x="6843777" y="3700081"/>
                  <a:pt x="6844440" y="3699934"/>
                  <a:pt x="6845102" y="3699713"/>
                </a:cubicBezTo>
                <a:close/>
                <a:moveTo>
                  <a:pt x="6710666" y="3724156"/>
                </a:moveTo>
                <a:lnTo>
                  <a:pt x="6844071" y="3700007"/>
                </a:lnTo>
                <a:cubicBezTo>
                  <a:pt x="6847090" y="3699492"/>
                  <a:pt x="6849078" y="3696547"/>
                  <a:pt x="6848563" y="3693529"/>
                </a:cubicBezTo>
                <a:cubicBezTo>
                  <a:pt x="6848047" y="3690510"/>
                  <a:pt x="6845102" y="3688448"/>
                  <a:pt x="6842084" y="3689038"/>
                </a:cubicBezTo>
                <a:lnTo>
                  <a:pt x="6708679" y="3713186"/>
                </a:lnTo>
                <a:cubicBezTo>
                  <a:pt x="6705660" y="3713701"/>
                  <a:pt x="6703672" y="3716646"/>
                  <a:pt x="6704187" y="3719665"/>
                </a:cubicBezTo>
                <a:cubicBezTo>
                  <a:pt x="6704703" y="3722389"/>
                  <a:pt x="6707059" y="3724229"/>
                  <a:pt x="6709709" y="3724229"/>
                </a:cubicBezTo>
                <a:cubicBezTo>
                  <a:pt x="6710077" y="3724229"/>
                  <a:pt x="6710372" y="3724156"/>
                  <a:pt x="6710666" y="3724156"/>
                </a:cubicBezTo>
                <a:close/>
                <a:moveTo>
                  <a:pt x="6647866" y="3811105"/>
                </a:moveTo>
                <a:lnTo>
                  <a:pt x="6714200" y="3721947"/>
                </a:lnTo>
                <a:cubicBezTo>
                  <a:pt x="6716041" y="3719444"/>
                  <a:pt x="6715525" y="3715984"/>
                  <a:pt x="6713022" y="3714143"/>
                </a:cubicBezTo>
                <a:cubicBezTo>
                  <a:pt x="6710519" y="3712303"/>
                  <a:pt x="6707059" y="3712818"/>
                  <a:pt x="6705218" y="3715321"/>
                </a:cubicBezTo>
                <a:lnTo>
                  <a:pt x="6638883" y="3804479"/>
                </a:lnTo>
                <a:cubicBezTo>
                  <a:pt x="6637043" y="3806982"/>
                  <a:pt x="6637558" y="3810442"/>
                  <a:pt x="6640062" y="3812283"/>
                </a:cubicBezTo>
                <a:cubicBezTo>
                  <a:pt x="6641093" y="3813019"/>
                  <a:pt x="6642270" y="3813387"/>
                  <a:pt x="6643448" y="3813387"/>
                </a:cubicBezTo>
                <a:cubicBezTo>
                  <a:pt x="6645068" y="3813387"/>
                  <a:pt x="6646761" y="3812577"/>
                  <a:pt x="6647866" y="3811105"/>
                </a:cubicBezTo>
                <a:close/>
                <a:moveTo>
                  <a:pt x="6648897" y="3807792"/>
                </a:moveTo>
                <a:cubicBezTo>
                  <a:pt x="6648897" y="3804700"/>
                  <a:pt x="6646393" y="3802196"/>
                  <a:pt x="6643301" y="3802196"/>
                </a:cubicBezTo>
                <a:lnTo>
                  <a:pt x="6499736" y="3801975"/>
                </a:lnTo>
                <a:cubicBezTo>
                  <a:pt x="6499736" y="3801975"/>
                  <a:pt x="6499662" y="3801975"/>
                  <a:pt x="6499662" y="3801975"/>
                </a:cubicBezTo>
                <a:cubicBezTo>
                  <a:pt x="6496570" y="3801975"/>
                  <a:pt x="6494140" y="3804479"/>
                  <a:pt x="6494140" y="3807571"/>
                </a:cubicBezTo>
                <a:cubicBezTo>
                  <a:pt x="6494140" y="3810663"/>
                  <a:pt x="6496643" y="3813166"/>
                  <a:pt x="6499736" y="3813166"/>
                </a:cubicBezTo>
                <a:lnTo>
                  <a:pt x="6643301" y="3813387"/>
                </a:lnTo>
                <a:cubicBezTo>
                  <a:pt x="6643301" y="3813387"/>
                  <a:pt x="6643375" y="3813387"/>
                  <a:pt x="6643375" y="3813387"/>
                </a:cubicBezTo>
                <a:cubicBezTo>
                  <a:pt x="6646467" y="3813314"/>
                  <a:pt x="6648897" y="3810884"/>
                  <a:pt x="6648897" y="3807792"/>
                </a:cubicBezTo>
                <a:close/>
                <a:moveTo>
                  <a:pt x="6505258" y="3808528"/>
                </a:moveTo>
                <a:cubicBezTo>
                  <a:pt x="6505773" y="3805510"/>
                  <a:pt x="6503785" y="3802638"/>
                  <a:pt x="6500766" y="3802049"/>
                </a:cubicBezTo>
                <a:lnTo>
                  <a:pt x="6351827" y="3775692"/>
                </a:lnTo>
                <a:cubicBezTo>
                  <a:pt x="6348735" y="3775177"/>
                  <a:pt x="6345937" y="3777164"/>
                  <a:pt x="6345348" y="3780183"/>
                </a:cubicBezTo>
                <a:cubicBezTo>
                  <a:pt x="6344832" y="3783202"/>
                  <a:pt x="6346820" y="3786073"/>
                  <a:pt x="6349839" y="3786662"/>
                </a:cubicBezTo>
                <a:lnTo>
                  <a:pt x="6498779" y="3813019"/>
                </a:lnTo>
                <a:cubicBezTo>
                  <a:pt x="6499147" y="3813093"/>
                  <a:pt x="6499441" y="3813093"/>
                  <a:pt x="6499810" y="3813093"/>
                </a:cubicBezTo>
                <a:cubicBezTo>
                  <a:pt x="6502460" y="3813093"/>
                  <a:pt x="6504816" y="3811178"/>
                  <a:pt x="6505258" y="3808528"/>
                </a:cubicBezTo>
                <a:close/>
                <a:moveTo>
                  <a:pt x="6356171" y="3782981"/>
                </a:moveTo>
                <a:cubicBezTo>
                  <a:pt x="6357128" y="3780036"/>
                  <a:pt x="6355582" y="3776870"/>
                  <a:pt x="6352636" y="3775913"/>
                </a:cubicBezTo>
                <a:lnTo>
                  <a:pt x="6204139" y="3725923"/>
                </a:lnTo>
                <a:cubicBezTo>
                  <a:pt x="6201267" y="3724966"/>
                  <a:pt x="6198028" y="3726512"/>
                  <a:pt x="6197071" y="3729457"/>
                </a:cubicBezTo>
                <a:cubicBezTo>
                  <a:pt x="6196114" y="3732402"/>
                  <a:pt x="6197660" y="3735568"/>
                  <a:pt x="6200605" y="3736524"/>
                </a:cubicBezTo>
                <a:lnTo>
                  <a:pt x="6349103" y="3786515"/>
                </a:lnTo>
                <a:cubicBezTo>
                  <a:pt x="6349692" y="3786736"/>
                  <a:pt x="6350354" y="3786809"/>
                  <a:pt x="6350943" y="3786809"/>
                </a:cubicBezTo>
                <a:cubicBezTo>
                  <a:pt x="6353226" y="3786736"/>
                  <a:pt x="6355360" y="3785263"/>
                  <a:pt x="6356171" y="3782981"/>
                </a:cubicBezTo>
                <a:close/>
                <a:moveTo>
                  <a:pt x="6207378" y="3733653"/>
                </a:moveTo>
                <a:cubicBezTo>
                  <a:pt x="6208777" y="3730929"/>
                  <a:pt x="6207672" y="3727542"/>
                  <a:pt x="6204875" y="3726144"/>
                </a:cubicBezTo>
                <a:lnTo>
                  <a:pt x="6062708" y="3655097"/>
                </a:lnTo>
                <a:cubicBezTo>
                  <a:pt x="6059984" y="3653698"/>
                  <a:pt x="6056598" y="3654803"/>
                  <a:pt x="6055273" y="3657600"/>
                </a:cubicBezTo>
                <a:cubicBezTo>
                  <a:pt x="6053874" y="3660325"/>
                  <a:pt x="6054978" y="3663711"/>
                  <a:pt x="6057776" y="3665036"/>
                </a:cubicBezTo>
                <a:lnTo>
                  <a:pt x="6199942" y="3736083"/>
                </a:lnTo>
                <a:cubicBezTo>
                  <a:pt x="6200752" y="3736524"/>
                  <a:pt x="6201636" y="3736672"/>
                  <a:pt x="6202445" y="3736672"/>
                </a:cubicBezTo>
                <a:cubicBezTo>
                  <a:pt x="6204433" y="3736745"/>
                  <a:pt x="6206421" y="3735641"/>
                  <a:pt x="6207378" y="3733653"/>
                </a:cubicBezTo>
                <a:close/>
                <a:moveTo>
                  <a:pt x="6064844" y="3663269"/>
                </a:moveTo>
                <a:cubicBezTo>
                  <a:pt x="6066611" y="3660766"/>
                  <a:pt x="6065948" y="3657232"/>
                  <a:pt x="6063371" y="3655539"/>
                </a:cubicBezTo>
                <a:lnTo>
                  <a:pt x="5933500" y="3566234"/>
                </a:lnTo>
                <a:cubicBezTo>
                  <a:pt x="5930997" y="3564541"/>
                  <a:pt x="5927536" y="3565130"/>
                  <a:pt x="5925769" y="3567706"/>
                </a:cubicBezTo>
                <a:cubicBezTo>
                  <a:pt x="5924002" y="3570210"/>
                  <a:pt x="5924665" y="3573744"/>
                  <a:pt x="5927242" y="3575437"/>
                </a:cubicBezTo>
                <a:lnTo>
                  <a:pt x="6057113" y="3664742"/>
                </a:lnTo>
                <a:cubicBezTo>
                  <a:pt x="6058070" y="3665404"/>
                  <a:pt x="6059175" y="3665699"/>
                  <a:pt x="6060279" y="3665699"/>
                </a:cubicBezTo>
                <a:cubicBezTo>
                  <a:pt x="6062046" y="3665699"/>
                  <a:pt x="6063813" y="3664816"/>
                  <a:pt x="6064844" y="3663269"/>
                </a:cubicBezTo>
                <a:close/>
                <a:moveTo>
                  <a:pt x="5934457" y="3574627"/>
                </a:moveTo>
                <a:cubicBezTo>
                  <a:pt x="5936592" y="3572345"/>
                  <a:pt x="5936445" y="3568884"/>
                  <a:pt x="5934236" y="3566749"/>
                </a:cubicBezTo>
                <a:lnTo>
                  <a:pt x="5822476" y="3462057"/>
                </a:lnTo>
                <a:cubicBezTo>
                  <a:pt x="5820267" y="3459996"/>
                  <a:pt x="5816733" y="3460069"/>
                  <a:pt x="5814599" y="3462278"/>
                </a:cubicBezTo>
                <a:cubicBezTo>
                  <a:pt x="5812463" y="3464487"/>
                  <a:pt x="5812611" y="3468021"/>
                  <a:pt x="5814819" y="3470156"/>
                </a:cubicBezTo>
                <a:lnTo>
                  <a:pt x="5926579" y="3574848"/>
                </a:lnTo>
                <a:cubicBezTo>
                  <a:pt x="5927684" y="3575879"/>
                  <a:pt x="5929082" y="3576394"/>
                  <a:pt x="5930408" y="3576321"/>
                </a:cubicBezTo>
                <a:cubicBezTo>
                  <a:pt x="5931880" y="3576394"/>
                  <a:pt x="5933353" y="3575805"/>
                  <a:pt x="5934457" y="3574627"/>
                </a:cubicBezTo>
                <a:close/>
                <a:moveTo>
                  <a:pt x="5822035" y="3470524"/>
                </a:moveTo>
                <a:cubicBezTo>
                  <a:pt x="5824464" y="3468610"/>
                  <a:pt x="5824905" y="3465149"/>
                  <a:pt x="5822991" y="3462720"/>
                </a:cubicBezTo>
                <a:lnTo>
                  <a:pt x="5733466" y="3347131"/>
                </a:lnTo>
                <a:cubicBezTo>
                  <a:pt x="5731551" y="3344702"/>
                  <a:pt x="5728091" y="3344260"/>
                  <a:pt x="5725662" y="3346174"/>
                </a:cubicBezTo>
                <a:cubicBezTo>
                  <a:pt x="5723232" y="3348089"/>
                  <a:pt x="5722790" y="3351549"/>
                  <a:pt x="5724704" y="3353978"/>
                </a:cubicBezTo>
                <a:lnTo>
                  <a:pt x="5814230" y="3469567"/>
                </a:lnTo>
                <a:cubicBezTo>
                  <a:pt x="5815335" y="3470966"/>
                  <a:pt x="5817028" y="3471702"/>
                  <a:pt x="5818648" y="3471702"/>
                </a:cubicBezTo>
                <a:cubicBezTo>
                  <a:pt x="5819825" y="3471628"/>
                  <a:pt x="5821004" y="3471260"/>
                  <a:pt x="5822035" y="3470524"/>
                </a:cubicBezTo>
                <a:close/>
                <a:moveTo>
                  <a:pt x="5731699" y="3355451"/>
                </a:moveTo>
                <a:cubicBezTo>
                  <a:pt x="5734423" y="3354052"/>
                  <a:pt x="5735527" y="3350665"/>
                  <a:pt x="5734055" y="3347941"/>
                </a:cubicBezTo>
                <a:lnTo>
                  <a:pt x="5670592" y="3225727"/>
                </a:lnTo>
                <a:cubicBezTo>
                  <a:pt x="5669193" y="3223003"/>
                  <a:pt x="5665806" y="3221972"/>
                  <a:pt x="5663082" y="3223371"/>
                </a:cubicBezTo>
                <a:cubicBezTo>
                  <a:pt x="5660358" y="3224770"/>
                  <a:pt x="5659253" y="3228156"/>
                  <a:pt x="5660726" y="3230880"/>
                </a:cubicBezTo>
                <a:lnTo>
                  <a:pt x="5724189" y="3353095"/>
                </a:lnTo>
                <a:cubicBezTo>
                  <a:pt x="5725220" y="3355009"/>
                  <a:pt x="5727134" y="3356114"/>
                  <a:pt x="5729195" y="3356114"/>
                </a:cubicBezTo>
                <a:cubicBezTo>
                  <a:pt x="5730006" y="3356040"/>
                  <a:pt x="5730889" y="3355819"/>
                  <a:pt x="5731699" y="3355451"/>
                </a:cubicBezTo>
                <a:close/>
                <a:moveTo>
                  <a:pt x="5667057" y="3233678"/>
                </a:moveTo>
                <a:cubicBezTo>
                  <a:pt x="5670002" y="3232868"/>
                  <a:pt x="5671769" y="3229776"/>
                  <a:pt x="5670960" y="3226831"/>
                </a:cubicBezTo>
                <a:lnTo>
                  <a:pt x="5637093" y="3102334"/>
                </a:lnTo>
                <a:cubicBezTo>
                  <a:pt x="5636283" y="3099389"/>
                  <a:pt x="5633265" y="3097549"/>
                  <a:pt x="5630246" y="3098432"/>
                </a:cubicBezTo>
                <a:cubicBezTo>
                  <a:pt x="5627301" y="3099242"/>
                  <a:pt x="5625534" y="3102261"/>
                  <a:pt x="5626344" y="3105279"/>
                </a:cubicBezTo>
                <a:lnTo>
                  <a:pt x="5660210" y="3229776"/>
                </a:lnTo>
                <a:cubicBezTo>
                  <a:pt x="5660873" y="3232279"/>
                  <a:pt x="5663156" y="3233899"/>
                  <a:pt x="5665659" y="3233899"/>
                </a:cubicBezTo>
                <a:cubicBezTo>
                  <a:pt x="5666100" y="3233825"/>
                  <a:pt x="5666616" y="3233825"/>
                  <a:pt x="5667057" y="3233678"/>
                </a:cubicBezTo>
                <a:close/>
                <a:moveTo>
                  <a:pt x="5636283" y="3107046"/>
                </a:moveTo>
                <a:lnTo>
                  <a:pt x="5696360" y="3024956"/>
                </a:lnTo>
                <a:cubicBezTo>
                  <a:pt x="5698200" y="3022453"/>
                  <a:pt x="5697611" y="3018993"/>
                  <a:pt x="5695181" y="3017152"/>
                </a:cubicBezTo>
                <a:cubicBezTo>
                  <a:pt x="5692752" y="3015385"/>
                  <a:pt x="5689218" y="3015827"/>
                  <a:pt x="5687377" y="3018330"/>
                </a:cubicBezTo>
                <a:lnTo>
                  <a:pt x="5627301" y="3100420"/>
                </a:lnTo>
                <a:cubicBezTo>
                  <a:pt x="5625461" y="3102923"/>
                  <a:pt x="5626049" y="3106384"/>
                  <a:pt x="5628479" y="3108224"/>
                </a:cubicBezTo>
                <a:cubicBezTo>
                  <a:pt x="5629510" y="3108960"/>
                  <a:pt x="5630614" y="3109328"/>
                  <a:pt x="5631792" y="3109328"/>
                </a:cubicBezTo>
                <a:cubicBezTo>
                  <a:pt x="5633485" y="3109328"/>
                  <a:pt x="5635179" y="3108519"/>
                  <a:pt x="5636283" y="3107046"/>
                </a:cubicBezTo>
                <a:close/>
                <a:moveTo>
                  <a:pt x="5691942" y="3027239"/>
                </a:moveTo>
                <a:cubicBezTo>
                  <a:pt x="5695035" y="3027165"/>
                  <a:pt x="5697464" y="3024662"/>
                  <a:pt x="5697464" y="3021570"/>
                </a:cubicBezTo>
                <a:lnTo>
                  <a:pt x="5695623" y="2901269"/>
                </a:lnTo>
                <a:cubicBezTo>
                  <a:pt x="5695549" y="2898177"/>
                  <a:pt x="5692899" y="2895453"/>
                  <a:pt x="5689955" y="2895748"/>
                </a:cubicBezTo>
                <a:cubicBezTo>
                  <a:pt x="5686862" y="2895821"/>
                  <a:pt x="5684433" y="2898325"/>
                  <a:pt x="5684433" y="2901417"/>
                </a:cubicBezTo>
                <a:lnTo>
                  <a:pt x="5686273" y="3021717"/>
                </a:lnTo>
                <a:cubicBezTo>
                  <a:pt x="5686273" y="3024809"/>
                  <a:pt x="5688776" y="3027312"/>
                  <a:pt x="5691942" y="3027239"/>
                </a:cubicBezTo>
                <a:cubicBezTo>
                  <a:pt x="5691868" y="3027239"/>
                  <a:pt x="5691868" y="3027239"/>
                  <a:pt x="5691942" y="3027239"/>
                </a:cubicBezTo>
                <a:close/>
                <a:moveTo>
                  <a:pt x="5694372" y="2904877"/>
                </a:moveTo>
                <a:lnTo>
                  <a:pt x="5763062" y="2818222"/>
                </a:lnTo>
                <a:cubicBezTo>
                  <a:pt x="5764977" y="2815793"/>
                  <a:pt x="5764534" y="2812332"/>
                  <a:pt x="5762179" y="2810418"/>
                </a:cubicBezTo>
                <a:cubicBezTo>
                  <a:pt x="5759749" y="2808504"/>
                  <a:pt x="5756289" y="2808872"/>
                  <a:pt x="5754375" y="2811302"/>
                </a:cubicBezTo>
                <a:lnTo>
                  <a:pt x="5685684" y="2897956"/>
                </a:lnTo>
                <a:cubicBezTo>
                  <a:pt x="5683770" y="2900386"/>
                  <a:pt x="5684212" y="2903846"/>
                  <a:pt x="5686568" y="2905760"/>
                </a:cubicBezTo>
                <a:cubicBezTo>
                  <a:pt x="5687599" y="2906570"/>
                  <a:pt x="5688850" y="2906938"/>
                  <a:pt x="5690101" y="2906938"/>
                </a:cubicBezTo>
                <a:cubicBezTo>
                  <a:pt x="5691648" y="2906938"/>
                  <a:pt x="5693267" y="2906202"/>
                  <a:pt x="5694372" y="2904877"/>
                </a:cubicBezTo>
                <a:close/>
                <a:moveTo>
                  <a:pt x="5762989" y="2818370"/>
                </a:moveTo>
                <a:lnTo>
                  <a:pt x="5839188" y="2727887"/>
                </a:lnTo>
                <a:cubicBezTo>
                  <a:pt x="5841176" y="2725531"/>
                  <a:pt x="5840882" y="2721997"/>
                  <a:pt x="5838526" y="2720009"/>
                </a:cubicBezTo>
                <a:cubicBezTo>
                  <a:pt x="5836170" y="2718021"/>
                  <a:pt x="5832636" y="2718316"/>
                  <a:pt x="5830648" y="2720672"/>
                </a:cubicBezTo>
                <a:lnTo>
                  <a:pt x="5754448" y="2811154"/>
                </a:lnTo>
                <a:cubicBezTo>
                  <a:pt x="5752461" y="2813510"/>
                  <a:pt x="5752755" y="2817044"/>
                  <a:pt x="5755111" y="2819032"/>
                </a:cubicBezTo>
                <a:cubicBezTo>
                  <a:pt x="5756142" y="2819916"/>
                  <a:pt x="5757467" y="2820357"/>
                  <a:pt x="5758718" y="2820357"/>
                </a:cubicBezTo>
                <a:cubicBezTo>
                  <a:pt x="5760338" y="2820284"/>
                  <a:pt x="5761884" y="2819621"/>
                  <a:pt x="5762989" y="2818370"/>
                </a:cubicBezTo>
                <a:close/>
                <a:moveTo>
                  <a:pt x="5839041" y="2728034"/>
                </a:moveTo>
                <a:lnTo>
                  <a:pt x="5920395" y="2637257"/>
                </a:lnTo>
                <a:cubicBezTo>
                  <a:pt x="5922456" y="2634974"/>
                  <a:pt x="5922236" y="2631440"/>
                  <a:pt x="5919953" y="2629379"/>
                </a:cubicBezTo>
                <a:cubicBezTo>
                  <a:pt x="5917671" y="2627317"/>
                  <a:pt x="5914137" y="2627538"/>
                  <a:pt x="5912076" y="2629821"/>
                </a:cubicBezTo>
                <a:lnTo>
                  <a:pt x="5830722" y="2720598"/>
                </a:lnTo>
                <a:cubicBezTo>
                  <a:pt x="5828660" y="2722880"/>
                  <a:pt x="5828881" y="2726414"/>
                  <a:pt x="5831164" y="2728476"/>
                </a:cubicBezTo>
                <a:cubicBezTo>
                  <a:pt x="5832268" y="2729433"/>
                  <a:pt x="5833593" y="2729875"/>
                  <a:pt x="5834919" y="2729875"/>
                </a:cubicBezTo>
                <a:cubicBezTo>
                  <a:pt x="5836464" y="2729875"/>
                  <a:pt x="5838011" y="2729212"/>
                  <a:pt x="5839041" y="2728034"/>
                </a:cubicBezTo>
                <a:close/>
                <a:moveTo>
                  <a:pt x="5921720" y="2634901"/>
                </a:moveTo>
                <a:lnTo>
                  <a:pt x="5949771" y="2526233"/>
                </a:lnTo>
                <a:cubicBezTo>
                  <a:pt x="5950507" y="2523214"/>
                  <a:pt x="5948740" y="2520196"/>
                  <a:pt x="5945795" y="2519459"/>
                </a:cubicBezTo>
                <a:cubicBezTo>
                  <a:pt x="5942703" y="2518650"/>
                  <a:pt x="5939758" y="2520490"/>
                  <a:pt x="5939021" y="2523435"/>
                </a:cubicBezTo>
                <a:lnTo>
                  <a:pt x="5910971" y="2632103"/>
                </a:lnTo>
                <a:cubicBezTo>
                  <a:pt x="5910235" y="2635122"/>
                  <a:pt x="5912002" y="2638140"/>
                  <a:pt x="5914947" y="2638876"/>
                </a:cubicBezTo>
                <a:cubicBezTo>
                  <a:pt x="5915462" y="2639024"/>
                  <a:pt x="5915904" y="2639024"/>
                  <a:pt x="5916419" y="2639024"/>
                </a:cubicBezTo>
                <a:cubicBezTo>
                  <a:pt x="5918849" y="2639024"/>
                  <a:pt x="5921057" y="2637404"/>
                  <a:pt x="5921720" y="2634901"/>
                </a:cubicBezTo>
                <a:close/>
                <a:moveTo>
                  <a:pt x="5949255" y="2527484"/>
                </a:moveTo>
                <a:lnTo>
                  <a:pt x="6001454" y="2431038"/>
                </a:lnTo>
                <a:cubicBezTo>
                  <a:pt x="6002926" y="2428314"/>
                  <a:pt x="6001896" y="2424927"/>
                  <a:pt x="5999172" y="2423455"/>
                </a:cubicBezTo>
                <a:cubicBezTo>
                  <a:pt x="5996521" y="2421982"/>
                  <a:pt x="5993061" y="2423013"/>
                  <a:pt x="5991589" y="2425737"/>
                </a:cubicBezTo>
                <a:lnTo>
                  <a:pt x="5939389" y="2522183"/>
                </a:lnTo>
                <a:cubicBezTo>
                  <a:pt x="5937917" y="2524908"/>
                  <a:pt x="5938948" y="2528294"/>
                  <a:pt x="5941672" y="2529767"/>
                </a:cubicBezTo>
                <a:cubicBezTo>
                  <a:pt x="5942556" y="2530209"/>
                  <a:pt x="5943439" y="2530429"/>
                  <a:pt x="5944396" y="2530429"/>
                </a:cubicBezTo>
                <a:cubicBezTo>
                  <a:pt x="5946384" y="2530356"/>
                  <a:pt x="5948298" y="2529325"/>
                  <a:pt x="5949255" y="2527484"/>
                </a:cubicBezTo>
                <a:close/>
                <a:moveTo>
                  <a:pt x="6000497" y="2432363"/>
                </a:moveTo>
                <a:lnTo>
                  <a:pt x="6033480" y="2399822"/>
                </a:lnTo>
                <a:cubicBezTo>
                  <a:pt x="6035689" y="2397687"/>
                  <a:pt x="6035689" y="2394153"/>
                  <a:pt x="6033554" y="2391944"/>
                </a:cubicBezTo>
                <a:cubicBezTo>
                  <a:pt x="6031418" y="2389735"/>
                  <a:pt x="6027885" y="2389735"/>
                  <a:pt x="6025676" y="2391871"/>
                </a:cubicBezTo>
                <a:lnTo>
                  <a:pt x="5992693" y="2424412"/>
                </a:lnTo>
                <a:cubicBezTo>
                  <a:pt x="5990484" y="2426547"/>
                  <a:pt x="5990484" y="2430081"/>
                  <a:pt x="5992619" y="2432290"/>
                </a:cubicBezTo>
                <a:cubicBezTo>
                  <a:pt x="5993723" y="2433394"/>
                  <a:pt x="5995196" y="2433983"/>
                  <a:pt x="5996595" y="2433983"/>
                </a:cubicBezTo>
                <a:cubicBezTo>
                  <a:pt x="5997994" y="2433909"/>
                  <a:pt x="5999393" y="2433394"/>
                  <a:pt x="6000497" y="2432363"/>
                </a:cubicBezTo>
                <a:close/>
                <a:moveTo>
                  <a:pt x="6033480" y="2399822"/>
                </a:moveTo>
                <a:lnTo>
                  <a:pt x="6035910" y="2397392"/>
                </a:lnTo>
                <a:cubicBezTo>
                  <a:pt x="6038118" y="2395257"/>
                  <a:pt x="6038118" y="2391723"/>
                  <a:pt x="6035983" y="2389515"/>
                </a:cubicBezTo>
                <a:cubicBezTo>
                  <a:pt x="6033848" y="2387306"/>
                  <a:pt x="6030314" y="2387306"/>
                  <a:pt x="6028106" y="2389441"/>
                </a:cubicBezTo>
                <a:lnTo>
                  <a:pt x="6025676" y="2391871"/>
                </a:lnTo>
                <a:cubicBezTo>
                  <a:pt x="6023467" y="2394006"/>
                  <a:pt x="6023467" y="2397539"/>
                  <a:pt x="6025602" y="2399748"/>
                </a:cubicBezTo>
                <a:cubicBezTo>
                  <a:pt x="6026707" y="2400853"/>
                  <a:pt x="6028179" y="2401441"/>
                  <a:pt x="6029578" y="2401441"/>
                </a:cubicBezTo>
                <a:cubicBezTo>
                  <a:pt x="6030977" y="2401441"/>
                  <a:pt x="6032376" y="2400853"/>
                  <a:pt x="6033480" y="2399822"/>
                </a:cubicBezTo>
                <a:close/>
                <a:moveTo>
                  <a:pt x="6035910" y="2397392"/>
                </a:moveTo>
                <a:lnTo>
                  <a:pt x="6085900" y="2348065"/>
                </a:lnTo>
                <a:cubicBezTo>
                  <a:pt x="6088108" y="2345930"/>
                  <a:pt x="6088108" y="2342396"/>
                  <a:pt x="6085973" y="2340187"/>
                </a:cubicBezTo>
                <a:cubicBezTo>
                  <a:pt x="6083839" y="2337978"/>
                  <a:pt x="6080304" y="2337978"/>
                  <a:pt x="6078096" y="2340113"/>
                </a:cubicBezTo>
                <a:lnTo>
                  <a:pt x="6028106" y="2389441"/>
                </a:lnTo>
                <a:cubicBezTo>
                  <a:pt x="6025897" y="2391576"/>
                  <a:pt x="6025897" y="2395110"/>
                  <a:pt x="6028032" y="2397319"/>
                </a:cubicBezTo>
                <a:cubicBezTo>
                  <a:pt x="6029136" y="2398423"/>
                  <a:pt x="6030609" y="2399012"/>
                  <a:pt x="6032008" y="2399012"/>
                </a:cubicBezTo>
                <a:cubicBezTo>
                  <a:pt x="6033480" y="2398938"/>
                  <a:pt x="6034805" y="2398423"/>
                  <a:pt x="6035910" y="2397392"/>
                </a:cubicBezTo>
                <a:close/>
                <a:moveTo>
                  <a:pt x="6085900" y="2348138"/>
                </a:moveTo>
                <a:lnTo>
                  <a:pt x="6140528" y="2294909"/>
                </a:lnTo>
                <a:cubicBezTo>
                  <a:pt x="6142737" y="2292774"/>
                  <a:pt x="6142737" y="2289240"/>
                  <a:pt x="6140602" y="2287031"/>
                </a:cubicBezTo>
                <a:cubicBezTo>
                  <a:pt x="6138467" y="2284822"/>
                  <a:pt x="6134933" y="2284822"/>
                  <a:pt x="6132724" y="2286957"/>
                </a:cubicBezTo>
                <a:lnTo>
                  <a:pt x="6078096" y="2340187"/>
                </a:lnTo>
                <a:cubicBezTo>
                  <a:pt x="6075887" y="2342322"/>
                  <a:pt x="6075887" y="2345856"/>
                  <a:pt x="6078022" y="2348065"/>
                </a:cubicBezTo>
                <a:cubicBezTo>
                  <a:pt x="6079127" y="2349169"/>
                  <a:pt x="6080599" y="2349758"/>
                  <a:pt x="6082071" y="2349758"/>
                </a:cubicBezTo>
                <a:cubicBezTo>
                  <a:pt x="6083397" y="2349684"/>
                  <a:pt x="6084795" y="2349169"/>
                  <a:pt x="6085900" y="2348138"/>
                </a:cubicBezTo>
                <a:close/>
                <a:moveTo>
                  <a:pt x="6141117" y="2294099"/>
                </a:moveTo>
                <a:lnTo>
                  <a:pt x="6160112" y="2267668"/>
                </a:lnTo>
                <a:cubicBezTo>
                  <a:pt x="6161879" y="2265165"/>
                  <a:pt x="6161364" y="2261705"/>
                  <a:pt x="6158861" y="2259864"/>
                </a:cubicBezTo>
                <a:cubicBezTo>
                  <a:pt x="6156357" y="2258097"/>
                  <a:pt x="6152897" y="2258612"/>
                  <a:pt x="6151056" y="2261116"/>
                </a:cubicBezTo>
                <a:lnTo>
                  <a:pt x="6132062" y="2287546"/>
                </a:lnTo>
                <a:cubicBezTo>
                  <a:pt x="6130295" y="2290050"/>
                  <a:pt x="6130810" y="2293510"/>
                  <a:pt x="6133313" y="2295350"/>
                </a:cubicBezTo>
                <a:cubicBezTo>
                  <a:pt x="6134344" y="2296087"/>
                  <a:pt x="6135448" y="2296381"/>
                  <a:pt x="6136626" y="2296381"/>
                </a:cubicBezTo>
                <a:cubicBezTo>
                  <a:pt x="6138393" y="2296455"/>
                  <a:pt x="6140086" y="2295645"/>
                  <a:pt x="6141117" y="2294099"/>
                </a:cubicBezTo>
                <a:close/>
                <a:moveTo>
                  <a:pt x="6159229" y="2268625"/>
                </a:moveTo>
                <a:lnTo>
                  <a:pt x="6243012" y="2196180"/>
                </a:lnTo>
                <a:cubicBezTo>
                  <a:pt x="6245368" y="2194192"/>
                  <a:pt x="6245589" y="2190658"/>
                  <a:pt x="6243601" y="2188302"/>
                </a:cubicBezTo>
                <a:cubicBezTo>
                  <a:pt x="6241539" y="2185946"/>
                  <a:pt x="6238079" y="2185726"/>
                  <a:pt x="6235723" y="2187713"/>
                </a:cubicBezTo>
                <a:lnTo>
                  <a:pt x="6151940" y="2260232"/>
                </a:lnTo>
                <a:cubicBezTo>
                  <a:pt x="6149584" y="2262220"/>
                  <a:pt x="6149363" y="2265754"/>
                  <a:pt x="6151351" y="2268110"/>
                </a:cubicBezTo>
                <a:cubicBezTo>
                  <a:pt x="6152455" y="2269435"/>
                  <a:pt x="6154001" y="2270024"/>
                  <a:pt x="6155621" y="2270024"/>
                </a:cubicBezTo>
                <a:cubicBezTo>
                  <a:pt x="6156946" y="2270024"/>
                  <a:pt x="6158198" y="2269582"/>
                  <a:pt x="6159229" y="2268625"/>
                </a:cubicBezTo>
                <a:close/>
                <a:moveTo>
                  <a:pt x="4589803" y="3609672"/>
                </a:moveTo>
                <a:cubicBezTo>
                  <a:pt x="4591202" y="3606948"/>
                  <a:pt x="4590171" y="3603561"/>
                  <a:pt x="4587374" y="3602162"/>
                </a:cubicBezTo>
                <a:lnTo>
                  <a:pt x="4546513" y="3581106"/>
                </a:lnTo>
                <a:cubicBezTo>
                  <a:pt x="4543788" y="3579707"/>
                  <a:pt x="4540402" y="3580738"/>
                  <a:pt x="4539003" y="3583535"/>
                </a:cubicBezTo>
                <a:cubicBezTo>
                  <a:pt x="4537604" y="3586259"/>
                  <a:pt x="4538635" y="3589646"/>
                  <a:pt x="4541433" y="3591045"/>
                </a:cubicBezTo>
                <a:lnTo>
                  <a:pt x="4582294" y="3612101"/>
                </a:lnTo>
                <a:cubicBezTo>
                  <a:pt x="4583103" y="3612543"/>
                  <a:pt x="4583987" y="3612764"/>
                  <a:pt x="4584870" y="3612690"/>
                </a:cubicBezTo>
                <a:cubicBezTo>
                  <a:pt x="4586932" y="3612617"/>
                  <a:pt x="4588846" y="3611512"/>
                  <a:pt x="4589803" y="3609672"/>
                </a:cubicBezTo>
                <a:close/>
                <a:moveTo>
                  <a:pt x="4628970" y="3619611"/>
                </a:moveTo>
                <a:cubicBezTo>
                  <a:pt x="4629854" y="3616666"/>
                  <a:pt x="4628087" y="3613574"/>
                  <a:pt x="4625142" y="3612690"/>
                </a:cubicBezTo>
                <a:lnTo>
                  <a:pt x="4586416" y="3601647"/>
                </a:lnTo>
                <a:cubicBezTo>
                  <a:pt x="4583398" y="3600763"/>
                  <a:pt x="4580379" y="3602530"/>
                  <a:pt x="4579496" y="3605475"/>
                </a:cubicBezTo>
                <a:cubicBezTo>
                  <a:pt x="4578612" y="3608420"/>
                  <a:pt x="4580379" y="3611512"/>
                  <a:pt x="4583324" y="3612396"/>
                </a:cubicBezTo>
                <a:lnTo>
                  <a:pt x="4622050" y="3623439"/>
                </a:lnTo>
                <a:cubicBezTo>
                  <a:pt x="4622565" y="3623586"/>
                  <a:pt x="4623081" y="3623660"/>
                  <a:pt x="4623596" y="3623660"/>
                </a:cubicBezTo>
                <a:cubicBezTo>
                  <a:pt x="4626026" y="3623660"/>
                  <a:pt x="4628234" y="3622040"/>
                  <a:pt x="4628970" y="3619611"/>
                </a:cubicBezTo>
                <a:close/>
                <a:moveTo>
                  <a:pt x="4623743" y="3623660"/>
                </a:moveTo>
                <a:lnTo>
                  <a:pt x="4663205" y="3622629"/>
                </a:lnTo>
                <a:cubicBezTo>
                  <a:pt x="4666297" y="3622556"/>
                  <a:pt x="4668727" y="3619979"/>
                  <a:pt x="4668653" y="3616887"/>
                </a:cubicBezTo>
                <a:cubicBezTo>
                  <a:pt x="4668580" y="3613868"/>
                  <a:pt x="4666077" y="3611439"/>
                  <a:pt x="4663058" y="3611439"/>
                </a:cubicBezTo>
                <a:cubicBezTo>
                  <a:pt x="4663058" y="3611439"/>
                  <a:pt x="4662984" y="3611439"/>
                  <a:pt x="4662984" y="3611439"/>
                </a:cubicBezTo>
                <a:lnTo>
                  <a:pt x="4623522" y="3612470"/>
                </a:lnTo>
                <a:cubicBezTo>
                  <a:pt x="4620430" y="3612543"/>
                  <a:pt x="4618001" y="3615120"/>
                  <a:pt x="4618074" y="3618212"/>
                </a:cubicBezTo>
                <a:cubicBezTo>
                  <a:pt x="4618148" y="3621230"/>
                  <a:pt x="4620651" y="3623660"/>
                  <a:pt x="4623670" y="3623660"/>
                </a:cubicBezTo>
                <a:cubicBezTo>
                  <a:pt x="4623670" y="3623660"/>
                  <a:pt x="4623670" y="3623660"/>
                  <a:pt x="4623743" y="3623660"/>
                </a:cubicBezTo>
                <a:close/>
                <a:moveTo>
                  <a:pt x="4664236" y="3622556"/>
                </a:moveTo>
                <a:lnTo>
                  <a:pt x="4706275" y="3613500"/>
                </a:lnTo>
                <a:cubicBezTo>
                  <a:pt x="4709294" y="3612838"/>
                  <a:pt x="4711208" y="3609893"/>
                  <a:pt x="4710545" y="3606874"/>
                </a:cubicBezTo>
                <a:cubicBezTo>
                  <a:pt x="4709882" y="3603856"/>
                  <a:pt x="4706938" y="3601941"/>
                  <a:pt x="4703919" y="3602604"/>
                </a:cubicBezTo>
                <a:lnTo>
                  <a:pt x="4661880" y="3611660"/>
                </a:lnTo>
                <a:cubicBezTo>
                  <a:pt x="4658861" y="3612322"/>
                  <a:pt x="4656948" y="3615267"/>
                  <a:pt x="4657610" y="3618286"/>
                </a:cubicBezTo>
                <a:cubicBezTo>
                  <a:pt x="4658199" y="3620936"/>
                  <a:pt x="4660481" y="3622703"/>
                  <a:pt x="4663058" y="3622703"/>
                </a:cubicBezTo>
                <a:cubicBezTo>
                  <a:pt x="4663500" y="3622629"/>
                  <a:pt x="4663868" y="3622629"/>
                  <a:pt x="4664236" y="3622556"/>
                </a:cubicBezTo>
                <a:close/>
                <a:moveTo>
                  <a:pt x="4706643" y="3613426"/>
                </a:moveTo>
                <a:lnTo>
                  <a:pt x="4753173" y="3600469"/>
                </a:lnTo>
                <a:cubicBezTo>
                  <a:pt x="4756118" y="3599659"/>
                  <a:pt x="4757885" y="3596567"/>
                  <a:pt x="4757075" y="3593622"/>
                </a:cubicBezTo>
                <a:cubicBezTo>
                  <a:pt x="4756265" y="3590677"/>
                  <a:pt x="4753173" y="3588910"/>
                  <a:pt x="4750228" y="3589720"/>
                </a:cubicBezTo>
                <a:lnTo>
                  <a:pt x="4703698" y="3602678"/>
                </a:lnTo>
                <a:cubicBezTo>
                  <a:pt x="4700753" y="3603487"/>
                  <a:pt x="4698986" y="3606580"/>
                  <a:pt x="4699796" y="3609524"/>
                </a:cubicBezTo>
                <a:cubicBezTo>
                  <a:pt x="4700459" y="3612028"/>
                  <a:pt x="4702741" y="3613647"/>
                  <a:pt x="4705171" y="3613574"/>
                </a:cubicBezTo>
                <a:cubicBezTo>
                  <a:pt x="4705612" y="3613574"/>
                  <a:pt x="4706128" y="3613574"/>
                  <a:pt x="4706643" y="3613426"/>
                </a:cubicBezTo>
                <a:close/>
                <a:moveTo>
                  <a:pt x="4752878" y="3600542"/>
                </a:moveTo>
                <a:lnTo>
                  <a:pt x="4805887" y="3587953"/>
                </a:lnTo>
                <a:cubicBezTo>
                  <a:pt x="4808905" y="3587217"/>
                  <a:pt x="4810746" y="3584272"/>
                  <a:pt x="4810010" y="3581253"/>
                </a:cubicBezTo>
                <a:cubicBezTo>
                  <a:pt x="4809347" y="3578235"/>
                  <a:pt x="4806329" y="3576394"/>
                  <a:pt x="4803310" y="3577130"/>
                </a:cubicBezTo>
                <a:lnTo>
                  <a:pt x="4750302" y="3589720"/>
                </a:lnTo>
                <a:cubicBezTo>
                  <a:pt x="4747283" y="3590456"/>
                  <a:pt x="4745442" y="3593401"/>
                  <a:pt x="4746179" y="3596420"/>
                </a:cubicBezTo>
                <a:cubicBezTo>
                  <a:pt x="4746768" y="3598996"/>
                  <a:pt x="4749124" y="3600690"/>
                  <a:pt x="4751627" y="3600690"/>
                </a:cubicBezTo>
                <a:cubicBezTo>
                  <a:pt x="4752069" y="3600690"/>
                  <a:pt x="4752510" y="3600616"/>
                  <a:pt x="4752878" y="3600542"/>
                </a:cubicBezTo>
                <a:close/>
                <a:moveTo>
                  <a:pt x="4805372" y="3588027"/>
                </a:moveTo>
                <a:lnTo>
                  <a:pt x="4867068" y="3580075"/>
                </a:lnTo>
                <a:cubicBezTo>
                  <a:pt x="4870086" y="3579707"/>
                  <a:pt x="4872295" y="3576909"/>
                  <a:pt x="4871853" y="3573817"/>
                </a:cubicBezTo>
                <a:cubicBezTo>
                  <a:pt x="4871485" y="3570799"/>
                  <a:pt x="4868614" y="3568516"/>
                  <a:pt x="4865595" y="3569032"/>
                </a:cubicBezTo>
                <a:lnTo>
                  <a:pt x="4803899" y="3576983"/>
                </a:lnTo>
                <a:cubicBezTo>
                  <a:pt x="4800881" y="3577351"/>
                  <a:pt x="4798672" y="3580149"/>
                  <a:pt x="4799114" y="3583241"/>
                </a:cubicBezTo>
                <a:cubicBezTo>
                  <a:pt x="4799482" y="3586039"/>
                  <a:pt x="4801911" y="3588100"/>
                  <a:pt x="4804636" y="3588100"/>
                </a:cubicBezTo>
                <a:cubicBezTo>
                  <a:pt x="4804856" y="3588100"/>
                  <a:pt x="4805077" y="3588100"/>
                  <a:pt x="4805372" y="3588027"/>
                </a:cubicBezTo>
                <a:close/>
                <a:moveTo>
                  <a:pt x="4866626" y="3580149"/>
                </a:moveTo>
                <a:lnTo>
                  <a:pt x="4933844" y="3576321"/>
                </a:lnTo>
                <a:cubicBezTo>
                  <a:pt x="4936936" y="3576173"/>
                  <a:pt x="4939292" y="3573523"/>
                  <a:pt x="4939071" y="3570431"/>
                </a:cubicBezTo>
                <a:cubicBezTo>
                  <a:pt x="4938924" y="3567338"/>
                  <a:pt x="4936200" y="3564835"/>
                  <a:pt x="4933181" y="3565203"/>
                </a:cubicBezTo>
                <a:lnTo>
                  <a:pt x="4865963" y="3569032"/>
                </a:lnTo>
                <a:cubicBezTo>
                  <a:pt x="4862871" y="3569179"/>
                  <a:pt x="4860515" y="3571829"/>
                  <a:pt x="4860737" y="3574922"/>
                </a:cubicBezTo>
                <a:cubicBezTo>
                  <a:pt x="4860883" y="3577867"/>
                  <a:pt x="4863387" y="3580223"/>
                  <a:pt x="4866331" y="3580149"/>
                </a:cubicBezTo>
                <a:cubicBezTo>
                  <a:pt x="4866479" y="3580149"/>
                  <a:pt x="4866553" y="3580149"/>
                  <a:pt x="4866626" y="3580149"/>
                </a:cubicBezTo>
                <a:close/>
                <a:moveTo>
                  <a:pt x="5008645" y="3570431"/>
                </a:moveTo>
                <a:cubicBezTo>
                  <a:pt x="5008645" y="3567338"/>
                  <a:pt x="5006142" y="3564835"/>
                  <a:pt x="5003050" y="3564909"/>
                </a:cubicBezTo>
                <a:lnTo>
                  <a:pt x="4933549" y="3565203"/>
                </a:lnTo>
                <a:cubicBezTo>
                  <a:pt x="4933549" y="3565203"/>
                  <a:pt x="4933549" y="3565203"/>
                  <a:pt x="4933549" y="3565203"/>
                </a:cubicBezTo>
                <a:cubicBezTo>
                  <a:pt x="4930457" y="3565203"/>
                  <a:pt x="4928028" y="3567706"/>
                  <a:pt x="4928028" y="3570799"/>
                </a:cubicBezTo>
                <a:cubicBezTo>
                  <a:pt x="4928028" y="3573891"/>
                  <a:pt x="4930531" y="3576394"/>
                  <a:pt x="4933623" y="3576321"/>
                </a:cubicBezTo>
                <a:lnTo>
                  <a:pt x="5003124" y="3576026"/>
                </a:lnTo>
                <a:cubicBezTo>
                  <a:pt x="5003124" y="3576026"/>
                  <a:pt x="5003124" y="3576026"/>
                  <a:pt x="5003124" y="3576026"/>
                </a:cubicBezTo>
                <a:cubicBezTo>
                  <a:pt x="5006142" y="3576026"/>
                  <a:pt x="5008645" y="3573523"/>
                  <a:pt x="5008645" y="3570431"/>
                </a:cubicBezTo>
                <a:close/>
                <a:moveTo>
                  <a:pt x="5076968" y="3573375"/>
                </a:moveTo>
                <a:cubicBezTo>
                  <a:pt x="5077115" y="3570283"/>
                  <a:pt x="5074685" y="3567706"/>
                  <a:pt x="5071593" y="3567559"/>
                </a:cubicBezTo>
                <a:lnTo>
                  <a:pt x="5003271" y="3564835"/>
                </a:lnTo>
                <a:cubicBezTo>
                  <a:pt x="5000326" y="3564394"/>
                  <a:pt x="4997602" y="3567118"/>
                  <a:pt x="4997455" y="3570210"/>
                </a:cubicBezTo>
                <a:cubicBezTo>
                  <a:pt x="4997307" y="3573302"/>
                  <a:pt x="4999737" y="3575879"/>
                  <a:pt x="5002829" y="3576026"/>
                </a:cubicBezTo>
                <a:lnTo>
                  <a:pt x="5071151" y="3578750"/>
                </a:lnTo>
                <a:cubicBezTo>
                  <a:pt x="5071225" y="3578750"/>
                  <a:pt x="5071299" y="3578750"/>
                  <a:pt x="5071446" y="3578750"/>
                </a:cubicBezTo>
                <a:cubicBezTo>
                  <a:pt x="5074391" y="3578750"/>
                  <a:pt x="5076820" y="3576394"/>
                  <a:pt x="5076968" y="3573375"/>
                </a:cubicBezTo>
                <a:close/>
                <a:moveTo>
                  <a:pt x="5140357" y="3578750"/>
                </a:moveTo>
                <a:cubicBezTo>
                  <a:pt x="5140578" y="3575658"/>
                  <a:pt x="5138296" y="3573007"/>
                  <a:pt x="5135277" y="3572713"/>
                </a:cubicBezTo>
                <a:lnTo>
                  <a:pt x="5071814" y="3567559"/>
                </a:lnTo>
                <a:cubicBezTo>
                  <a:pt x="5068869" y="3567338"/>
                  <a:pt x="5066071" y="3569621"/>
                  <a:pt x="5065777" y="3572639"/>
                </a:cubicBezTo>
                <a:cubicBezTo>
                  <a:pt x="5065556" y="3575731"/>
                  <a:pt x="5067839" y="3578382"/>
                  <a:pt x="5070857" y="3578676"/>
                </a:cubicBezTo>
                <a:lnTo>
                  <a:pt x="5134320" y="3583830"/>
                </a:lnTo>
                <a:cubicBezTo>
                  <a:pt x="5134467" y="3583830"/>
                  <a:pt x="5134688" y="3583830"/>
                  <a:pt x="5134835" y="3583830"/>
                </a:cubicBezTo>
                <a:cubicBezTo>
                  <a:pt x="5137707" y="3583830"/>
                  <a:pt x="5140136" y="3581621"/>
                  <a:pt x="5140357" y="3578750"/>
                </a:cubicBezTo>
                <a:close/>
                <a:moveTo>
                  <a:pt x="5199771" y="3583020"/>
                </a:moveTo>
                <a:cubicBezTo>
                  <a:pt x="5199992" y="3579928"/>
                  <a:pt x="5197710" y="3577278"/>
                  <a:pt x="5194617" y="3577057"/>
                </a:cubicBezTo>
                <a:lnTo>
                  <a:pt x="5135204" y="3572713"/>
                </a:lnTo>
                <a:cubicBezTo>
                  <a:pt x="5132259" y="3572492"/>
                  <a:pt x="5129461" y="3574774"/>
                  <a:pt x="5129240" y="3577867"/>
                </a:cubicBezTo>
                <a:cubicBezTo>
                  <a:pt x="5129019" y="3580959"/>
                  <a:pt x="5131302" y="3583609"/>
                  <a:pt x="5134394" y="3583830"/>
                </a:cubicBezTo>
                <a:lnTo>
                  <a:pt x="5193808" y="3588174"/>
                </a:lnTo>
                <a:cubicBezTo>
                  <a:pt x="5193955" y="3588174"/>
                  <a:pt x="5194102" y="3588174"/>
                  <a:pt x="5194249" y="3588174"/>
                </a:cubicBezTo>
                <a:cubicBezTo>
                  <a:pt x="5197121" y="3588174"/>
                  <a:pt x="5199550" y="3585965"/>
                  <a:pt x="5199771" y="3583020"/>
                </a:cubicBezTo>
                <a:close/>
                <a:moveTo>
                  <a:pt x="5256019" y="3582947"/>
                </a:moveTo>
                <a:cubicBezTo>
                  <a:pt x="5256019" y="3579854"/>
                  <a:pt x="5253516" y="3577351"/>
                  <a:pt x="5250498" y="3577351"/>
                </a:cubicBezTo>
                <a:lnTo>
                  <a:pt x="5194249" y="3577130"/>
                </a:lnTo>
                <a:cubicBezTo>
                  <a:pt x="5194249" y="3577130"/>
                  <a:pt x="5194176" y="3577130"/>
                  <a:pt x="5194176" y="3577130"/>
                </a:cubicBezTo>
                <a:cubicBezTo>
                  <a:pt x="5191157" y="3577130"/>
                  <a:pt x="5188654" y="3579633"/>
                  <a:pt x="5188654" y="3582652"/>
                </a:cubicBezTo>
                <a:cubicBezTo>
                  <a:pt x="5188654" y="3585744"/>
                  <a:pt x="5191157" y="3588247"/>
                  <a:pt x="5194176" y="3588247"/>
                </a:cubicBezTo>
                <a:lnTo>
                  <a:pt x="5250424" y="3588468"/>
                </a:lnTo>
                <a:cubicBezTo>
                  <a:pt x="5250424" y="3588468"/>
                  <a:pt x="5250498" y="3588468"/>
                  <a:pt x="5250498" y="3588468"/>
                </a:cubicBezTo>
                <a:cubicBezTo>
                  <a:pt x="5253590" y="3588468"/>
                  <a:pt x="5256019" y="3585965"/>
                  <a:pt x="5256019" y="3582947"/>
                </a:cubicBezTo>
                <a:close/>
                <a:moveTo>
                  <a:pt x="5251234" y="3588395"/>
                </a:moveTo>
                <a:lnTo>
                  <a:pt x="5305200" y="3581180"/>
                </a:lnTo>
                <a:cubicBezTo>
                  <a:pt x="5308292" y="3580738"/>
                  <a:pt x="5310427" y="3577940"/>
                  <a:pt x="5309985" y="3574922"/>
                </a:cubicBezTo>
                <a:cubicBezTo>
                  <a:pt x="5309543" y="3571829"/>
                  <a:pt x="5306672" y="3569694"/>
                  <a:pt x="5303727" y="3570136"/>
                </a:cubicBezTo>
                <a:lnTo>
                  <a:pt x="5249761" y="3577351"/>
                </a:lnTo>
                <a:cubicBezTo>
                  <a:pt x="5246669" y="3577719"/>
                  <a:pt x="5244534" y="3580591"/>
                  <a:pt x="5244976" y="3583609"/>
                </a:cubicBezTo>
                <a:cubicBezTo>
                  <a:pt x="5245344" y="3586407"/>
                  <a:pt x="5247774" y="3588468"/>
                  <a:pt x="5250498" y="3588468"/>
                </a:cubicBezTo>
                <a:cubicBezTo>
                  <a:pt x="5250718" y="3588468"/>
                  <a:pt x="5250939" y="3588468"/>
                  <a:pt x="5251234" y="3588395"/>
                </a:cubicBezTo>
                <a:close/>
                <a:moveTo>
                  <a:pt x="5306230" y="3580959"/>
                </a:moveTo>
                <a:lnTo>
                  <a:pt x="5358723" y="3562774"/>
                </a:lnTo>
                <a:cubicBezTo>
                  <a:pt x="5361669" y="3561743"/>
                  <a:pt x="5363215" y="3558577"/>
                  <a:pt x="5362184" y="3555706"/>
                </a:cubicBezTo>
                <a:cubicBezTo>
                  <a:pt x="5361153" y="3552761"/>
                  <a:pt x="5358061" y="3551288"/>
                  <a:pt x="5355116" y="3552246"/>
                </a:cubicBezTo>
                <a:lnTo>
                  <a:pt x="5302623" y="3570431"/>
                </a:lnTo>
                <a:cubicBezTo>
                  <a:pt x="5299678" y="3571461"/>
                  <a:pt x="5298132" y="3574627"/>
                  <a:pt x="5299163" y="3577499"/>
                </a:cubicBezTo>
                <a:cubicBezTo>
                  <a:pt x="5299972" y="3579854"/>
                  <a:pt x="5302107" y="3581253"/>
                  <a:pt x="5304463" y="3581253"/>
                </a:cubicBezTo>
                <a:cubicBezTo>
                  <a:pt x="5305052" y="3581253"/>
                  <a:pt x="5305641" y="3581180"/>
                  <a:pt x="5306230" y="3580959"/>
                </a:cubicBezTo>
                <a:close/>
                <a:moveTo>
                  <a:pt x="5359681" y="3562332"/>
                </a:moveTo>
                <a:lnTo>
                  <a:pt x="5410996" y="3533251"/>
                </a:lnTo>
                <a:cubicBezTo>
                  <a:pt x="5413646" y="3531705"/>
                  <a:pt x="5414604" y="3528318"/>
                  <a:pt x="5413131" y="3525668"/>
                </a:cubicBezTo>
                <a:cubicBezTo>
                  <a:pt x="5411585" y="3522944"/>
                  <a:pt x="5408198" y="3522060"/>
                  <a:pt x="5405548" y="3523533"/>
                </a:cubicBezTo>
                <a:lnTo>
                  <a:pt x="5354233" y="3552614"/>
                </a:lnTo>
                <a:cubicBezTo>
                  <a:pt x="5351582" y="3554160"/>
                  <a:pt x="5350625" y="3557546"/>
                  <a:pt x="5352098" y="3560197"/>
                </a:cubicBezTo>
                <a:cubicBezTo>
                  <a:pt x="5353128" y="3562038"/>
                  <a:pt x="5355042" y="3563068"/>
                  <a:pt x="5356957" y="3562995"/>
                </a:cubicBezTo>
                <a:cubicBezTo>
                  <a:pt x="5357840" y="3563068"/>
                  <a:pt x="5358797" y="3562847"/>
                  <a:pt x="5359681" y="3562332"/>
                </a:cubicBezTo>
                <a:close/>
                <a:moveTo>
                  <a:pt x="5411659" y="3532735"/>
                </a:moveTo>
                <a:lnTo>
                  <a:pt x="5462164" y="3492832"/>
                </a:lnTo>
                <a:cubicBezTo>
                  <a:pt x="5464594" y="3490918"/>
                  <a:pt x="5464962" y="3487457"/>
                  <a:pt x="5463048" y="3485028"/>
                </a:cubicBezTo>
                <a:cubicBezTo>
                  <a:pt x="5461134" y="3482598"/>
                  <a:pt x="5457600" y="3482156"/>
                  <a:pt x="5455244" y="3484144"/>
                </a:cubicBezTo>
                <a:lnTo>
                  <a:pt x="5404738" y="3524048"/>
                </a:lnTo>
                <a:cubicBezTo>
                  <a:pt x="5402309" y="3525962"/>
                  <a:pt x="5401940" y="3529423"/>
                  <a:pt x="5403854" y="3531852"/>
                </a:cubicBezTo>
                <a:cubicBezTo>
                  <a:pt x="5404959" y="3533251"/>
                  <a:pt x="5406578" y="3533987"/>
                  <a:pt x="5408272" y="3533987"/>
                </a:cubicBezTo>
                <a:cubicBezTo>
                  <a:pt x="5409450" y="3533987"/>
                  <a:pt x="5410701" y="3533545"/>
                  <a:pt x="5411659" y="3532735"/>
                </a:cubicBezTo>
                <a:close/>
                <a:moveTo>
                  <a:pt x="5462679" y="3492390"/>
                </a:moveTo>
                <a:lnTo>
                  <a:pt x="5512743" y="3441737"/>
                </a:lnTo>
                <a:cubicBezTo>
                  <a:pt x="5514952" y="3439528"/>
                  <a:pt x="5514878" y="3435995"/>
                  <a:pt x="5512743" y="3433860"/>
                </a:cubicBezTo>
                <a:cubicBezTo>
                  <a:pt x="5510534" y="3431651"/>
                  <a:pt x="5507001" y="3431724"/>
                  <a:pt x="5504866" y="3433860"/>
                </a:cubicBezTo>
                <a:lnTo>
                  <a:pt x="5454802" y="3484512"/>
                </a:lnTo>
                <a:cubicBezTo>
                  <a:pt x="5452593" y="3486721"/>
                  <a:pt x="5452667" y="3490255"/>
                  <a:pt x="5454802" y="3492390"/>
                </a:cubicBezTo>
                <a:cubicBezTo>
                  <a:pt x="5455906" y="3493494"/>
                  <a:pt x="5457305" y="3494010"/>
                  <a:pt x="5458778" y="3494010"/>
                </a:cubicBezTo>
                <a:cubicBezTo>
                  <a:pt x="5460176" y="3494010"/>
                  <a:pt x="5461649" y="3493494"/>
                  <a:pt x="5462679" y="3492390"/>
                </a:cubicBezTo>
                <a:close/>
                <a:moveTo>
                  <a:pt x="5513111" y="3441369"/>
                </a:moveTo>
                <a:lnTo>
                  <a:pt x="5563175" y="3380115"/>
                </a:lnTo>
                <a:cubicBezTo>
                  <a:pt x="5565163" y="3377759"/>
                  <a:pt x="5564795" y="3374225"/>
                  <a:pt x="5562365" y="3372237"/>
                </a:cubicBezTo>
                <a:cubicBezTo>
                  <a:pt x="5559936" y="3370323"/>
                  <a:pt x="5556476" y="3370617"/>
                  <a:pt x="5554488" y="3373047"/>
                </a:cubicBezTo>
                <a:lnTo>
                  <a:pt x="5504424" y="3434301"/>
                </a:lnTo>
                <a:cubicBezTo>
                  <a:pt x="5502436" y="3436657"/>
                  <a:pt x="5502804" y="3440191"/>
                  <a:pt x="5505234" y="3442179"/>
                </a:cubicBezTo>
                <a:cubicBezTo>
                  <a:pt x="5506265" y="3443062"/>
                  <a:pt x="5507516" y="3443431"/>
                  <a:pt x="5508768" y="3443431"/>
                </a:cubicBezTo>
                <a:cubicBezTo>
                  <a:pt x="5510461" y="3443357"/>
                  <a:pt x="5512081" y="3442694"/>
                  <a:pt x="5513111" y="3441369"/>
                </a:cubicBezTo>
                <a:close/>
                <a:moveTo>
                  <a:pt x="5563396" y="3379894"/>
                </a:moveTo>
                <a:lnTo>
                  <a:pt x="5615079" y="3309510"/>
                </a:lnTo>
                <a:cubicBezTo>
                  <a:pt x="5616920" y="3307007"/>
                  <a:pt x="5616405" y="3303546"/>
                  <a:pt x="5613902" y="3301706"/>
                </a:cubicBezTo>
                <a:cubicBezTo>
                  <a:pt x="5611472" y="3299865"/>
                  <a:pt x="5607938" y="3300381"/>
                  <a:pt x="5606098" y="3302884"/>
                </a:cubicBezTo>
                <a:lnTo>
                  <a:pt x="5554414" y="3373268"/>
                </a:lnTo>
                <a:cubicBezTo>
                  <a:pt x="5552573" y="3375771"/>
                  <a:pt x="5553089" y="3379231"/>
                  <a:pt x="5555592" y="3381072"/>
                </a:cubicBezTo>
                <a:cubicBezTo>
                  <a:pt x="5556623" y="3381808"/>
                  <a:pt x="5557801" y="3382176"/>
                  <a:pt x="5558905" y="3382176"/>
                </a:cubicBezTo>
                <a:cubicBezTo>
                  <a:pt x="5560599" y="3382102"/>
                  <a:pt x="5562292" y="3381366"/>
                  <a:pt x="5563396" y="3379894"/>
                </a:cubicBezTo>
                <a:close/>
                <a:moveTo>
                  <a:pt x="5615153" y="3309436"/>
                </a:moveTo>
                <a:lnTo>
                  <a:pt x="5670223" y="3231543"/>
                </a:lnTo>
                <a:cubicBezTo>
                  <a:pt x="5671990" y="3229040"/>
                  <a:pt x="5671401" y="3225580"/>
                  <a:pt x="5668898" y="3223813"/>
                </a:cubicBezTo>
                <a:cubicBezTo>
                  <a:pt x="5666395" y="3222046"/>
                  <a:pt x="5662934" y="3222635"/>
                  <a:pt x="5661168" y="3225138"/>
                </a:cubicBezTo>
                <a:lnTo>
                  <a:pt x="5606098" y="3303031"/>
                </a:lnTo>
                <a:cubicBezTo>
                  <a:pt x="5604331" y="3305534"/>
                  <a:pt x="5604919" y="3308995"/>
                  <a:pt x="5607423" y="3310762"/>
                </a:cubicBezTo>
                <a:cubicBezTo>
                  <a:pt x="5608380" y="3311498"/>
                  <a:pt x="5609558" y="3311792"/>
                  <a:pt x="5610662" y="3311792"/>
                </a:cubicBezTo>
                <a:cubicBezTo>
                  <a:pt x="5612355" y="3311792"/>
                  <a:pt x="5614049" y="3310982"/>
                  <a:pt x="5615153" y="3309436"/>
                </a:cubicBezTo>
                <a:close/>
                <a:moveTo>
                  <a:pt x="5670150" y="3231543"/>
                </a:moveTo>
                <a:lnTo>
                  <a:pt x="5730374" y="3147465"/>
                </a:lnTo>
                <a:cubicBezTo>
                  <a:pt x="5732140" y="3144962"/>
                  <a:pt x="5731625" y="3141502"/>
                  <a:pt x="5729122" y="3139661"/>
                </a:cubicBezTo>
                <a:cubicBezTo>
                  <a:pt x="5726619" y="3137894"/>
                  <a:pt x="5723158" y="3138410"/>
                  <a:pt x="5721318" y="3140913"/>
                </a:cubicBezTo>
                <a:lnTo>
                  <a:pt x="5661094" y="3224991"/>
                </a:lnTo>
                <a:cubicBezTo>
                  <a:pt x="5659327" y="3227494"/>
                  <a:pt x="5659842" y="3230954"/>
                  <a:pt x="5662346" y="3232795"/>
                </a:cubicBezTo>
                <a:cubicBezTo>
                  <a:pt x="5663376" y="3233531"/>
                  <a:pt x="5664481" y="3233825"/>
                  <a:pt x="5665659" y="3233825"/>
                </a:cubicBezTo>
                <a:cubicBezTo>
                  <a:pt x="5667352" y="3233825"/>
                  <a:pt x="5669045" y="3233016"/>
                  <a:pt x="5670150" y="3231543"/>
                </a:cubicBezTo>
                <a:close/>
                <a:moveTo>
                  <a:pt x="5730300" y="3147613"/>
                </a:moveTo>
                <a:lnTo>
                  <a:pt x="5797592" y="3058749"/>
                </a:lnTo>
                <a:cubicBezTo>
                  <a:pt x="5799432" y="3056320"/>
                  <a:pt x="5798990" y="3052786"/>
                  <a:pt x="5796487" y="3050945"/>
                </a:cubicBezTo>
                <a:cubicBezTo>
                  <a:pt x="5794057" y="3049105"/>
                  <a:pt x="5790524" y="3049546"/>
                  <a:pt x="5788683" y="3052050"/>
                </a:cubicBezTo>
                <a:lnTo>
                  <a:pt x="5721391" y="3140913"/>
                </a:lnTo>
                <a:cubicBezTo>
                  <a:pt x="5719551" y="3143343"/>
                  <a:pt x="5719992" y="3146876"/>
                  <a:pt x="5722496" y="3148717"/>
                </a:cubicBezTo>
                <a:cubicBezTo>
                  <a:pt x="5723527" y="3149453"/>
                  <a:pt x="5724704" y="3149821"/>
                  <a:pt x="5725882" y="3149821"/>
                </a:cubicBezTo>
                <a:cubicBezTo>
                  <a:pt x="5727502" y="3149748"/>
                  <a:pt x="5729195" y="3149011"/>
                  <a:pt x="5730300" y="3147613"/>
                </a:cubicBezTo>
                <a:close/>
                <a:moveTo>
                  <a:pt x="5797518" y="3058823"/>
                </a:moveTo>
                <a:lnTo>
                  <a:pt x="5870258" y="2967015"/>
                </a:lnTo>
                <a:cubicBezTo>
                  <a:pt x="5872172" y="2964585"/>
                  <a:pt x="5871730" y="2961125"/>
                  <a:pt x="5869374" y="2959211"/>
                </a:cubicBezTo>
                <a:cubicBezTo>
                  <a:pt x="5866944" y="2957297"/>
                  <a:pt x="5863484" y="2957665"/>
                  <a:pt x="5861570" y="2960094"/>
                </a:cubicBezTo>
                <a:lnTo>
                  <a:pt x="5788830" y="3051902"/>
                </a:lnTo>
                <a:cubicBezTo>
                  <a:pt x="5786916" y="3054332"/>
                  <a:pt x="5787358" y="3057792"/>
                  <a:pt x="5789714" y="3059706"/>
                </a:cubicBezTo>
                <a:cubicBezTo>
                  <a:pt x="5790745" y="3060516"/>
                  <a:pt x="5791996" y="3060884"/>
                  <a:pt x="5793248" y="3060884"/>
                </a:cubicBezTo>
                <a:cubicBezTo>
                  <a:pt x="5794794" y="3060958"/>
                  <a:pt x="5796413" y="3060222"/>
                  <a:pt x="5797518" y="3058823"/>
                </a:cubicBezTo>
                <a:close/>
                <a:moveTo>
                  <a:pt x="5870184" y="2967089"/>
                </a:moveTo>
                <a:lnTo>
                  <a:pt x="5946531" y="2874250"/>
                </a:lnTo>
                <a:cubicBezTo>
                  <a:pt x="5948519" y="2871894"/>
                  <a:pt x="5948151" y="2868360"/>
                  <a:pt x="5945795" y="2866372"/>
                </a:cubicBezTo>
                <a:cubicBezTo>
                  <a:pt x="5943439" y="2864458"/>
                  <a:pt x="5939905" y="2864752"/>
                  <a:pt x="5937917" y="2867108"/>
                </a:cubicBezTo>
                <a:lnTo>
                  <a:pt x="5861570" y="2959947"/>
                </a:lnTo>
                <a:cubicBezTo>
                  <a:pt x="5859582" y="2962303"/>
                  <a:pt x="5859950" y="2965837"/>
                  <a:pt x="5862306" y="2967825"/>
                </a:cubicBezTo>
                <a:cubicBezTo>
                  <a:pt x="5863337" y="2968708"/>
                  <a:pt x="5864589" y="2969076"/>
                  <a:pt x="5865914" y="2969076"/>
                </a:cubicBezTo>
                <a:cubicBezTo>
                  <a:pt x="5867460" y="2969150"/>
                  <a:pt x="5869079" y="2968414"/>
                  <a:pt x="5870184" y="2967089"/>
                </a:cubicBezTo>
                <a:close/>
                <a:moveTo>
                  <a:pt x="5946457" y="2874323"/>
                </a:moveTo>
                <a:lnTo>
                  <a:pt x="6024498" y="2782515"/>
                </a:lnTo>
                <a:cubicBezTo>
                  <a:pt x="6026486" y="2780159"/>
                  <a:pt x="6026191" y="2776625"/>
                  <a:pt x="6023835" y="2774637"/>
                </a:cubicBezTo>
                <a:cubicBezTo>
                  <a:pt x="6021479" y="2772650"/>
                  <a:pt x="6017946" y="2772944"/>
                  <a:pt x="6015958" y="2775300"/>
                </a:cubicBezTo>
                <a:lnTo>
                  <a:pt x="5937917" y="2867108"/>
                </a:lnTo>
                <a:cubicBezTo>
                  <a:pt x="5935929" y="2869464"/>
                  <a:pt x="5936224" y="2872998"/>
                  <a:pt x="5938580" y="2874986"/>
                </a:cubicBezTo>
                <a:cubicBezTo>
                  <a:pt x="5939611" y="2875869"/>
                  <a:pt x="5940936" y="2876311"/>
                  <a:pt x="5942261" y="2876311"/>
                </a:cubicBezTo>
                <a:cubicBezTo>
                  <a:pt x="5943807" y="2876311"/>
                  <a:pt x="5945353" y="2875648"/>
                  <a:pt x="5946457" y="2874323"/>
                </a:cubicBezTo>
                <a:close/>
                <a:moveTo>
                  <a:pt x="6024351" y="2782589"/>
                </a:moveTo>
                <a:lnTo>
                  <a:pt x="6101950" y="2694020"/>
                </a:lnTo>
                <a:cubicBezTo>
                  <a:pt x="6104011" y="2691738"/>
                  <a:pt x="6103716" y="2688204"/>
                  <a:pt x="6101434" y="2686142"/>
                </a:cubicBezTo>
                <a:cubicBezTo>
                  <a:pt x="6099152" y="2684154"/>
                  <a:pt x="6095618" y="2684375"/>
                  <a:pt x="6093556" y="2686658"/>
                </a:cubicBezTo>
                <a:lnTo>
                  <a:pt x="6015958" y="2775227"/>
                </a:lnTo>
                <a:cubicBezTo>
                  <a:pt x="6013897" y="2777509"/>
                  <a:pt x="6014191" y="2781043"/>
                  <a:pt x="6016473" y="2783104"/>
                </a:cubicBezTo>
                <a:cubicBezTo>
                  <a:pt x="6017504" y="2784061"/>
                  <a:pt x="6018903" y="2784503"/>
                  <a:pt x="6020154" y="2784503"/>
                </a:cubicBezTo>
                <a:cubicBezTo>
                  <a:pt x="6021774" y="2784503"/>
                  <a:pt x="6023320" y="2783840"/>
                  <a:pt x="6024351" y="2782589"/>
                </a:cubicBezTo>
                <a:close/>
                <a:moveTo>
                  <a:pt x="6101876" y="2694167"/>
                </a:moveTo>
                <a:lnTo>
                  <a:pt x="6180948" y="2610973"/>
                </a:lnTo>
                <a:cubicBezTo>
                  <a:pt x="6183082" y="2608764"/>
                  <a:pt x="6183009" y="2605230"/>
                  <a:pt x="6180726" y="2603095"/>
                </a:cubicBezTo>
                <a:cubicBezTo>
                  <a:pt x="6178518" y="2601034"/>
                  <a:pt x="6174984" y="2601034"/>
                  <a:pt x="6172849" y="2603316"/>
                </a:cubicBezTo>
                <a:lnTo>
                  <a:pt x="6093778" y="2686510"/>
                </a:lnTo>
                <a:cubicBezTo>
                  <a:pt x="6091643" y="2688719"/>
                  <a:pt x="6091716" y="2692253"/>
                  <a:pt x="6093998" y="2694388"/>
                </a:cubicBezTo>
                <a:cubicBezTo>
                  <a:pt x="6095103" y="2695419"/>
                  <a:pt x="6096502" y="2695934"/>
                  <a:pt x="6097900" y="2695934"/>
                </a:cubicBezTo>
                <a:cubicBezTo>
                  <a:pt x="6099299" y="2695934"/>
                  <a:pt x="6100772" y="2695345"/>
                  <a:pt x="6101876" y="2694167"/>
                </a:cubicBezTo>
                <a:close/>
                <a:moveTo>
                  <a:pt x="6177708" y="2612666"/>
                </a:moveTo>
                <a:cubicBezTo>
                  <a:pt x="6180726" y="2612225"/>
                  <a:pt x="6182861" y="2609427"/>
                  <a:pt x="6182420" y="2606335"/>
                </a:cubicBezTo>
                <a:lnTo>
                  <a:pt x="6166959" y="2498109"/>
                </a:lnTo>
                <a:cubicBezTo>
                  <a:pt x="6166517" y="2495090"/>
                  <a:pt x="6163572" y="2492808"/>
                  <a:pt x="6160628" y="2493397"/>
                </a:cubicBezTo>
                <a:cubicBezTo>
                  <a:pt x="6157609" y="2493839"/>
                  <a:pt x="6155474" y="2496636"/>
                  <a:pt x="6155916" y="2499728"/>
                </a:cubicBezTo>
                <a:lnTo>
                  <a:pt x="6171376" y="2607955"/>
                </a:lnTo>
                <a:cubicBezTo>
                  <a:pt x="6171745" y="2610752"/>
                  <a:pt x="6174174" y="2612740"/>
                  <a:pt x="6176898" y="2612740"/>
                </a:cubicBezTo>
                <a:cubicBezTo>
                  <a:pt x="6177193" y="2612740"/>
                  <a:pt x="6177413" y="2612666"/>
                  <a:pt x="6177708" y="2612666"/>
                </a:cubicBezTo>
                <a:close/>
                <a:moveTo>
                  <a:pt x="6164897" y="2503189"/>
                </a:moveTo>
                <a:lnTo>
                  <a:pt x="6250595" y="2433541"/>
                </a:lnTo>
                <a:cubicBezTo>
                  <a:pt x="6252951" y="2431627"/>
                  <a:pt x="6253319" y="2428093"/>
                  <a:pt x="6251405" y="2425664"/>
                </a:cubicBezTo>
                <a:cubicBezTo>
                  <a:pt x="6249491" y="2423308"/>
                  <a:pt x="6245957" y="2422940"/>
                  <a:pt x="6243527" y="2424854"/>
                </a:cubicBezTo>
                <a:lnTo>
                  <a:pt x="6157830" y="2494501"/>
                </a:lnTo>
                <a:cubicBezTo>
                  <a:pt x="6155474" y="2496415"/>
                  <a:pt x="6155106" y="2499949"/>
                  <a:pt x="6157020" y="2502379"/>
                </a:cubicBezTo>
                <a:cubicBezTo>
                  <a:pt x="6158124" y="2503778"/>
                  <a:pt x="6159744" y="2504440"/>
                  <a:pt x="6161364" y="2504440"/>
                </a:cubicBezTo>
                <a:cubicBezTo>
                  <a:pt x="6162689" y="2504440"/>
                  <a:pt x="6163867" y="2504072"/>
                  <a:pt x="6164897" y="2503189"/>
                </a:cubicBezTo>
                <a:close/>
                <a:moveTo>
                  <a:pt x="6252656" y="2429713"/>
                </a:moveTo>
                <a:lnTo>
                  <a:pt x="6261638" y="2329806"/>
                </a:lnTo>
                <a:cubicBezTo>
                  <a:pt x="6261933" y="2326714"/>
                  <a:pt x="6259650" y="2324064"/>
                  <a:pt x="6256558" y="2323769"/>
                </a:cubicBezTo>
                <a:cubicBezTo>
                  <a:pt x="6253834" y="2323548"/>
                  <a:pt x="6250816" y="2325757"/>
                  <a:pt x="6250521" y="2328849"/>
                </a:cubicBezTo>
                <a:lnTo>
                  <a:pt x="6241539" y="2428756"/>
                </a:lnTo>
                <a:cubicBezTo>
                  <a:pt x="6241245" y="2431848"/>
                  <a:pt x="6243527" y="2434498"/>
                  <a:pt x="6246619" y="2434793"/>
                </a:cubicBezTo>
                <a:cubicBezTo>
                  <a:pt x="6246766" y="2434793"/>
                  <a:pt x="6246987" y="2434793"/>
                  <a:pt x="6247135" y="2434793"/>
                </a:cubicBezTo>
                <a:cubicBezTo>
                  <a:pt x="6249932" y="2434793"/>
                  <a:pt x="6252362" y="2432658"/>
                  <a:pt x="6252656" y="2429713"/>
                </a:cubicBezTo>
                <a:close/>
                <a:moveTo>
                  <a:pt x="6261344" y="2330984"/>
                </a:moveTo>
                <a:lnTo>
                  <a:pt x="6290646" y="2237114"/>
                </a:lnTo>
                <a:cubicBezTo>
                  <a:pt x="6291529" y="2234170"/>
                  <a:pt x="6289910" y="2231077"/>
                  <a:pt x="6286965" y="2230120"/>
                </a:cubicBezTo>
                <a:cubicBezTo>
                  <a:pt x="6284020" y="2229237"/>
                  <a:pt x="6280928" y="2230857"/>
                  <a:pt x="6279970" y="2233802"/>
                </a:cubicBezTo>
                <a:lnTo>
                  <a:pt x="6250669" y="2327671"/>
                </a:lnTo>
                <a:cubicBezTo>
                  <a:pt x="6249785" y="2330616"/>
                  <a:pt x="6251405" y="2333708"/>
                  <a:pt x="6254350" y="2334665"/>
                </a:cubicBezTo>
                <a:cubicBezTo>
                  <a:pt x="6254939" y="2334813"/>
                  <a:pt x="6255454" y="2334886"/>
                  <a:pt x="6256043" y="2334886"/>
                </a:cubicBezTo>
                <a:cubicBezTo>
                  <a:pt x="6258473" y="2334886"/>
                  <a:pt x="6260607" y="2333414"/>
                  <a:pt x="6261344" y="2330984"/>
                </a:cubicBezTo>
                <a:close/>
                <a:moveTo>
                  <a:pt x="6288143" y="2240354"/>
                </a:moveTo>
                <a:lnTo>
                  <a:pt x="6374576" y="2190585"/>
                </a:lnTo>
                <a:cubicBezTo>
                  <a:pt x="6377227" y="2189038"/>
                  <a:pt x="6378184" y="2185652"/>
                  <a:pt x="6376638" y="2183002"/>
                </a:cubicBezTo>
                <a:cubicBezTo>
                  <a:pt x="6375092" y="2180278"/>
                  <a:pt x="6371631" y="2179394"/>
                  <a:pt x="6369055" y="2180940"/>
                </a:cubicBezTo>
                <a:lnTo>
                  <a:pt x="6282621" y="2230709"/>
                </a:lnTo>
                <a:cubicBezTo>
                  <a:pt x="6279970" y="2232255"/>
                  <a:pt x="6279013" y="2235642"/>
                  <a:pt x="6280560" y="2238292"/>
                </a:cubicBezTo>
                <a:cubicBezTo>
                  <a:pt x="6281590" y="2240133"/>
                  <a:pt x="6283505" y="2241090"/>
                  <a:pt x="6285418" y="2241090"/>
                </a:cubicBezTo>
                <a:cubicBezTo>
                  <a:pt x="6286376" y="2241017"/>
                  <a:pt x="6287333" y="2240796"/>
                  <a:pt x="6288143" y="2240354"/>
                </a:cubicBezTo>
                <a:close/>
                <a:moveTo>
                  <a:pt x="6374208" y="2190806"/>
                </a:moveTo>
                <a:lnTo>
                  <a:pt x="6461893" y="2150386"/>
                </a:lnTo>
                <a:cubicBezTo>
                  <a:pt x="6464691" y="2149135"/>
                  <a:pt x="6465943" y="2145822"/>
                  <a:pt x="6464617" y="2143024"/>
                </a:cubicBezTo>
                <a:cubicBezTo>
                  <a:pt x="6463366" y="2140226"/>
                  <a:pt x="6459979" y="2138975"/>
                  <a:pt x="6457255" y="2140300"/>
                </a:cubicBezTo>
                <a:lnTo>
                  <a:pt x="6369570" y="2180719"/>
                </a:lnTo>
                <a:cubicBezTo>
                  <a:pt x="6366772" y="2181971"/>
                  <a:pt x="6365521" y="2185284"/>
                  <a:pt x="6366846" y="2188082"/>
                </a:cubicBezTo>
                <a:cubicBezTo>
                  <a:pt x="6367803" y="2190143"/>
                  <a:pt x="6369791" y="2191321"/>
                  <a:pt x="6371926" y="2191321"/>
                </a:cubicBezTo>
                <a:cubicBezTo>
                  <a:pt x="6372662" y="2191321"/>
                  <a:pt x="6373472" y="2191100"/>
                  <a:pt x="6374208" y="2190806"/>
                </a:cubicBezTo>
                <a:close/>
                <a:moveTo>
                  <a:pt x="6461378" y="2150534"/>
                </a:moveTo>
                <a:lnTo>
                  <a:pt x="6550683" y="2118581"/>
                </a:lnTo>
                <a:cubicBezTo>
                  <a:pt x="6553554" y="2117550"/>
                  <a:pt x="6555100" y="2114385"/>
                  <a:pt x="6554070" y="2111440"/>
                </a:cubicBezTo>
                <a:cubicBezTo>
                  <a:pt x="6553039" y="2108568"/>
                  <a:pt x="6549873" y="2107022"/>
                  <a:pt x="6546928" y="2108053"/>
                </a:cubicBezTo>
                <a:lnTo>
                  <a:pt x="6457623" y="2140006"/>
                </a:lnTo>
                <a:cubicBezTo>
                  <a:pt x="6454752" y="2141036"/>
                  <a:pt x="6453206" y="2144202"/>
                  <a:pt x="6454237" y="2147147"/>
                </a:cubicBezTo>
                <a:cubicBezTo>
                  <a:pt x="6455047" y="2149429"/>
                  <a:pt x="6457181" y="2150828"/>
                  <a:pt x="6459537" y="2150828"/>
                </a:cubicBezTo>
                <a:cubicBezTo>
                  <a:pt x="6460127" y="2150902"/>
                  <a:pt x="6460789" y="2150755"/>
                  <a:pt x="6461378" y="2150534"/>
                </a:cubicBezTo>
                <a:close/>
                <a:moveTo>
                  <a:pt x="6550241" y="2118728"/>
                </a:moveTo>
                <a:lnTo>
                  <a:pt x="6641755" y="2094506"/>
                </a:lnTo>
                <a:cubicBezTo>
                  <a:pt x="6644700" y="2093697"/>
                  <a:pt x="6646467" y="2090678"/>
                  <a:pt x="6645730" y="2087659"/>
                </a:cubicBezTo>
                <a:cubicBezTo>
                  <a:pt x="6644921" y="2084714"/>
                  <a:pt x="6641902" y="2082874"/>
                  <a:pt x="6638883" y="2083684"/>
                </a:cubicBezTo>
                <a:lnTo>
                  <a:pt x="6547370" y="2107906"/>
                </a:lnTo>
                <a:cubicBezTo>
                  <a:pt x="6544425" y="2108716"/>
                  <a:pt x="6542658" y="2111734"/>
                  <a:pt x="6543394" y="2114753"/>
                </a:cubicBezTo>
                <a:cubicBezTo>
                  <a:pt x="6544057" y="2117256"/>
                  <a:pt x="6546339" y="2118949"/>
                  <a:pt x="6548842" y="2118876"/>
                </a:cubicBezTo>
                <a:cubicBezTo>
                  <a:pt x="6549284" y="2118949"/>
                  <a:pt x="6549800" y="2118876"/>
                  <a:pt x="6550241" y="2118728"/>
                </a:cubicBezTo>
                <a:close/>
                <a:moveTo>
                  <a:pt x="6641461" y="2094580"/>
                </a:moveTo>
                <a:lnTo>
                  <a:pt x="6736655" y="2075291"/>
                </a:lnTo>
                <a:cubicBezTo>
                  <a:pt x="6739674" y="2074702"/>
                  <a:pt x="6741662" y="2071757"/>
                  <a:pt x="6740999" y="2068738"/>
                </a:cubicBezTo>
                <a:cubicBezTo>
                  <a:pt x="6740410" y="2065720"/>
                  <a:pt x="6737391" y="2063806"/>
                  <a:pt x="6734447" y="2064394"/>
                </a:cubicBezTo>
                <a:lnTo>
                  <a:pt x="6639252" y="2083684"/>
                </a:lnTo>
                <a:cubicBezTo>
                  <a:pt x="6636233" y="2084273"/>
                  <a:pt x="6634245" y="2087218"/>
                  <a:pt x="6634908" y="2090236"/>
                </a:cubicBezTo>
                <a:cubicBezTo>
                  <a:pt x="6635423" y="2092887"/>
                  <a:pt x="6637779" y="2094727"/>
                  <a:pt x="6640430" y="2094727"/>
                </a:cubicBezTo>
                <a:cubicBezTo>
                  <a:pt x="6640724" y="2094727"/>
                  <a:pt x="6641093" y="2094654"/>
                  <a:pt x="6641461" y="2094580"/>
                </a:cubicBezTo>
                <a:close/>
                <a:moveTo>
                  <a:pt x="6736434" y="2075291"/>
                </a:moveTo>
                <a:lnTo>
                  <a:pt x="6836783" y="2058136"/>
                </a:lnTo>
                <a:cubicBezTo>
                  <a:pt x="6839801" y="2057621"/>
                  <a:pt x="6841863" y="2054750"/>
                  <a:pt x="6841347" y="2051731"/>
                </a:cubicBezTo>
                <a:cubicBezTo>
                  <a:pt x="6840832" y="2048639"/>
                  <a:pt x="6837740" y="2046651"/>
                  <a:pt x="6834942" y="2047167"/>
                </a:cubicBezTo>
                <a:lnTo>
                  <a:pt x="6734594" y="2064247"/>
                </a:lnTo>
                <a:cubicBezTo>
                  <a:pt x="6731575" y="2064763"/>
                  <a:pt x="6729514" y="2067634"/>
                  <a:pt x="6730029" y="2070652"/>
                </a:cubicBezTo>
                <a:cubicBezTo>
                  <a:pt x="6730471" y="2073376"/>
                  <a:pt x="6732900" y="2075291"/>
                  <a:pt x="6735551" y="2075291"/>
                </a:cubicBezTo>
                <a:cubicBezTo>
                  <a:pt x="6735846" y="2075364"/>
                  <a:pt x="6736140" y="2075364"/>
                  <a:pt x="6736434" y="2075291"/>
                </a:cubicBezTo>
                <a:close/>
                <a:moveTo>
                  <a:pt x="6836562" y="2058210"/>
                </a:moveTo>
                <a:lnTo>
                  <a:pt x="6940150" y="2045694"/>
                </a:lnTo>
                <a:cubicBezTo>
                  <a:pt x="6943242" y="2045326"/>
                  <a:pt x="6945377" y="2042528"/>
                  <a:pt x="6945009" y="2039510"/>
                </a:cubicBezTo>
                <a:cubicBezTo>
                  <a:pt x="6944641" y="2036418"/>
                  <a:pt x="6941843" y="2034283"/>
                  <a:pt x="6938824" y="2034651"/>
                </a:cubicBezTo>
                <a:lnTo>
                  <a:pt x="6835237" y="2047167"/>
                </a:lnTo>
                <a:cubicBezTo>
                  <a:pt x="6832144" y="2047535"/>
                  <a:pt x="6830009" y="2050332"/>
                  <a:pt x="6830377" y="2053351"/>
                </a:cubicBezTo>
                <a:cubicBezTo>
                  <a:pt x="6830745" y="2056222"/>
                  <a:pt x="6833175" y="2058284"/>
                  <a:pt x="6835973" y="2058284"/>
                </a:cubicBezTo>
                <a:cubicBezTo>
                  <a:pt x="6836120" y="2058284"/>
                  <a:pt x="6836341" y="2058284"/>
                  <a:pt x="6836562" y="2058210"/>
                </a:cubicBezTo>
                <a:close/>
                <a:moveTo>
                  <a:pt x="6939781" y="2045768"/>
                </a:moveTo>
                <a:lnTo>
                  <a:pt x="7044842" y="2040320"/>
                </a:lnTo>
                <a:cubicBezTo>
                  <a:pt x="7047934" y="2040172"/>
                  <a:pt x="7050290" y="2037522"/>
                  <a:pt x="7050143" y="2034503"/>
                </a:cubicBezTo>
                <a:cubicBezTo>
                  <a:pt x="7049996" y="2031411"/>
                  <a:pt x="7047492" y="2028834"/>
                  <a:pt x="7044326" y="2029203"/>
                </a:cubicBezTo>
                <a:lnTo>
                  <a:pt x="6939266" y="2034651"/>
                </a:lnTo>
                <a:cubicBezTo>
                  <a:pt x="6936174" y="2034798"/>
                  <a:pt x="6933818" y="2037448"/>
                  <a:pt x="6933965" y="2040467"/>
                </a:cubicBezTo>
                <a:cubicBezTo>
                  <a:pt x="6934113" y="2043485"/>
                  <a:pt x="6936616" y="2045768"/>
                  <a:pt x="6939561" y="2045768"/>
                </a:cubicBezTo>
                <a:cubicBezTo>
                  <a:pt x="6939561" y="2045768"/>
                  <a:pt x="6939708" y="2045768"/>
                  <a:pt x="6939781" y="2045768"/>
                </a:cubicBezTo>
                <a:close/>
                <a:moveTo>
                  <a:pt x="7153583" y="2037375"/>
                </a:moveTo>
                <a:cubicBezTo>
                  <a:pt x="7153657" y="2034283"/>
                  <a:pt x="7151227" y="2031706"/>
                  <a:pt x="7148135" y="2031632"/>
                </a:cubicBezTo>
                <a:lnTo>
                  <a:pt x="7044694" y="2029129"/>
                </a:lnTo>
                <a:cubicBezTo>
                  <a:pt x="7041823" y="2028982"/>
                  <a:pt x="7039099" y="2031485"/>
                  <a:pt x="7038952" y="2034577"/>
                </a:cubicBezTo>
                <a:cubicBezTo>
                  <a:pt x="7038878" y="2037669"/>
                  <a:pt x="7041308" y="2040246"/>
                  <a:pt x="7044400" y="2040320"/>
                </a:cubicBezTo>
                <a:lnTo>
                  <a:pt x="7147841" y="2042823"/>
                </a:lnTo>
                <a:cubicBezTo>
                  <a:pt x="7147914" y="2042823"/>
                  <a:pt x="7147988" y="2042823"/>
                  <a:pt x="7147988" y="2042823"/>
                </a:cubicBezTo>
                <a:cubicBezTo>
                  <a:pt x="7151006" y="2042749"/>
                  <a:pt x="7153510" y="2040393"/>
                  <a:pt x="7153583" y="2037375"/>
                </a:cubicBezTo>
                <a:close/>
                <a:moveTo>
                  <a:pt x="9018679" y="1476219"/>
                </a:moveTo>
                <a:cubicBezTo>
                  <a:pt x="9021256" y="1474599"/>
                  <a:pt x="9022066" y="1471139"/>
                  <a:pt x="9020446" y="1468562"/>
                </a:cubicBezTo>
                <a:lnTo>
                  <a:pt x="8996151" y="1429983"/>
                </a:lnTo>
                <a:cubicBezTo>
                  <a:pt x="8994530" y="1427407"/>
                  <a:pt x="8991070" y="1426597"/>
                  <a:pt x="8988494" y="1428216"/>
                </a:cubicBezTo>
                <a:cubicBezTo>
                  <a:pt x="8985917" y="1429836"/>
                  <a:pt x="8985107" y="1433296"/>
                  <a:pt x="8986727" y="1435873"/>
                </a:cubicBezTo>
                <a:lnTo>
                  <a:pt x="9011023" y="1474452"/>
                </a:lnTo>
                <a:cubicBezTo>
                  <a:pt x="9012053" y="1476145"/>
                  <a:pt x="9013893" y="1477102"/>
                  <a:pt x="9015808" y="1477029"/>
                </a:cubicBezTo>
                <a:cubicBezTo>
                  <a:pt x="9016765" y="1477102"/>
                  <a:pt x="9017796" y="1476808"/>
                  <a:pt x="9018679" y="1476219"/>
                </a:cubicBezTo>
                <a:close/>
                <a:moveTo>
                  <a:pt x="9041429" y="1533498"/>
                </a:moveTo>
                <a:cubicBezTo>
                  <a:pt x="9044300" y="1532320"/>
                  <a:pt x="9045625" y="1529080"/>
                  <a:pt x="9044447" y="1526209"/>
                </a:cubicBezTo>
                <a:lnTo>
                  <a:pt x="9020888" y="1469372"/>
                </a:lnTo>
                <a:cubicBezTo>
                  <a:pt x="9019710" y="1466500"/>
                  <a:pt x="9016471" y="1465175"/>
                  <a:pt x="9013599" y="1466353"/>
                </a:cubicBezTo>
                <a:cubicBezTo>
                  <a:pt x="9010728" y="1467531"/>
                  <a:pt x="9009402" y="1470771"/>
                  <a:pt x="9010581" y="1473642"/>
                </a:cubicBezTo>
                <a:lnTo>
                  <a:pt x="9034140" y="1530479"/>
                </a:lnTo>
                <a:cubicBezTo>
                  <a:pt x="9035023" y="1532614"/>
                  <a:pt x="9037159" y="1533939"/>
                  <a:pt x="9039294" y="1533939"/>
                </a:cubicBezTo>
                <a:cubicBezTo>
                  <a:pt x="9040030" y="1533939"/>
                  <a:pt x="9040766" y="1533792"/>
                  <a:pt x="9041429" y="1533498"/>
                </a:cubicBezTo>
                <a:close/>
                <a:moveTo>
                  <a:pt x="9063663" y="1602777"/>
                </a:moveTo>
                <a:cubicBezTo>
                  <a:pt x="9066608" y="1601820"/>
                  <a:pt x="9068154" y="1598654"/>
                  <a:pt x="9067197" y="1595709"/>
                </a:cubicBezTo>
                <a:lnTo>
                  <a:pt x="9044595" y="1526577"/>
                </a:lnTo>
                <a:cubicBezTo>
                  <a:pt x="9043637" y="1523632"/>
                  <a:pt x="9040545" y="1522086"/>
                  <a:pt x="9037527" y="1523043"/>
                </a:cubicBezTo>
                <a:cubicBezTo>
                  <a:pt x="9034582" y="1524000"/>
                  <a:pt x="9033036" y="1527166"/>
                  <a:pt x="9033993" y="1530111"/>
                </a:cubicBezTo>
                <a:lnTo>
                  <a:pt x="9056595" y="1599243"/>
                </a:lnTo>
                <a:cubicBezTo>
                  <a:pt x="9057405" y="1601599"/>
                  <a:pt x="9059540" y="1603072"/>
                  <a:pt x="9061970" y="1603072"/>
                </a:cubicBezTo>
                <a:cubicBezTo>
                  <a:pt x="9062485" y="1603072"/>
                  <a:pt x="9063074" y="1602924"/>
                  <a:pt x="9063663" y="1602777"/>
                </a:cubicBezTo>
                <a:close/>
                <a:moveTo>
                  <a:pt x="9084719" y="1678093"/>
                </a:moveTo>
                <a:cubicBezTo>
                  <a:pt x="9087664" y="1677284"/>
                  <a:pt x="9089431" y="1674191"/>
                  <a:pt x="9088547" y="1671173"/>
                </a:cubicBezTo>
                <a:lnTo>
                  <a:pt x="9067270" y="1595930"/>
                </a:lnTo>
                <a:cubicBezTo>
                  <a:pt x="9066460" y="1592985"/>
                  <a:pt x="9063369" y="1591292"/>
                  <a:pt x="9060350" y="1592102"/>
                </a:cubicBezTo>
                <a:cubicBezTo>
                  <a:pt x="9057405" y="1592912"/>
                  <a:pt x="9055638" y="1596004"/>
                  <a:pt x="9056521" y="1599022"/>
                </a:cubicBezTo>
                <a:lnTo>
                  <a:pt x="9077799" y="1674265"/>
                </a:lnTo>
                <a:cubicBezTo>
                  <a:pt x="9078535" y="1676695"/>
                  <a:pt x="9080744" y="1678314"/>
                  <a:pt x="9083173" y="1678314"/>
                </a:cubicBezTo>
                <a:cubicBezTo>
                  <a:pt x="9083689" y="1678314"/>
                  <a:pt x="9084204" y="1678241"/>
                  <a:pt x="9084719" y="1678093"/>
                </a:cubicBezTo>
                <a:close/>
                <a:moveTo>
                  <a:pt x="9104229" y="1756061"/>
                </a:moveTo>
                <a:cubicBezTo>
                  <a:pt x="9107248" y="1755324"/>
                  <a:pt x="9109015" y="1752306"/>
                  <a:pt x="9108279" y="1749287"/>
                </a:cubicBezTo>
                <a:lnTo>
                  <a:pt x="9088621" y="1671394"/>
                </a:lnTo>
                <a:cubicBezTo>
                  <a:pt x="9087885" y="1668375"/>
                  <a:pt x="9084866" y="1666608"/>
                  <a:pt x="9081848" y="1667345"/>
                </a:cubicBezTo>
                <a:cubicBezTo>
                  <a:pt x="9078830" y="1668081"/>
                  <a:pt x="9077063" y="1671099"/>
                  <a:pt x="9077799" y="1674118"/>
                </a:cubicBezTo>
                <a:lnTo>
                  <a:pt x="9097456" y="1752011"/>
                </a:lnTo>
                <a:cubicBezTo>
                  <a:pt x="9098119" y="1754588"/>
                  <a:pt x="9100401" y="1756208"/>
                  <a:pt x="9102904" y="1756208"/>
                </a:cubicBezTo>
                <a:cubicBezTo>
                  <a:pt x="9103346" y="1756208"/>
                  <a:pt x="9103788" y="1756134"/>
                  <a:pt x="9104229" y="1756061"/>
                </a:cubicBezTo>
                <a:close/>
                <a:moveTo>
                  <a:pt x="9121973" y="1832997"/>
                </a:moveTo>
                <a:cubicBezTo>
                  <a:pt x="9124991" y="1832334"/>
                  <a:pt x="9126832" y="1829316"/>
                  <a:pt x="9126169" y="1826297"/>
                </a:cubicBezTo>
                <a:lnTo>
                  <a:pt x="9108353" y="1749361"/>
                </a:lnTo>
                <a:cubicBezTo>
                  <a:pt x="9107690" y="1746342"/>
                  <a:pt x="9104745" y="1744502"/>
                  <a:pt x="9101653" y="1745164"/>
                </a:cubicBezTo>
                <a:cubicBezTo>
                  <a:pt x="9098634" y="1745827"/>
                  <a:pt x="9096793" y="1748845"/>
                  <a:pt x="9097456" y="1751864"/>
                </a:cubicBezTo>
                <a:lnTo>
                  <a:pt x="9115273" y="1828800"/>
                </a:lnTo>
                <a:cubicBezTo>
                  <a:pt x="9115862" y="1831377"/>
                  <a:pt x="9118218" y="1833144"/>
                  <a:pt x="9120721" y="1833144"/>
                </a:cubicBezTo>
                <a:cubicBezTo>
                  <a:pt x="9121163" y="1833144"/>
                  <a:pt x="9121530" y="1833070"/>
                  <a:pt x="9121973" y="1832997"/>
                </a:cubicBezTo>
                <a:close/>
                <a:moveTo>
                  <a:pt x="9137581" y="1905221"/>
                </a:moveTo>
                <a:cubicBezTo>
                  <a:pt x="9140599" y="1904559"/>
                  <a:pt x="9142514" y="1901614"/>
                  <a:pt x="9141851" y="1898595"/>
                </a:cubicBezTo>
                <a:lnTo>
                  <a:pt x="9126169" y="1826371"/>
                </a:lnTo>
                <a:cubicBezTo>
                  <a:pt x="9125506" y="1823352"/>
                  <a:pt x="9122488" y="1821438"/>
                  <a:pt x="9119543" y="1822101"/>
                </a:cubicBezTo>
                <a:cubicBezTo>
                  <a:pt x="9116525" y="1822763"/>
                  <a:pt x="9114610" y="1825708"/>
                  <a:pt x="9115273" y="1828727"/>
                </a:cubicBezTo>
                <a:lnTo>
                  <a:pt x="9130954" y="1900951"/>
                </a:lnTo>
                <a:cubicBezTo>
                  <a:pt x="9131544" y="1903601"/>
                  <a:pt x="9133826" y="1905368"/>
                  <a:pt x="9136402" y="1905368"/>
                </a:cubicBezTo>
                <a:cubicBezTo>
                  <a:pt x="9136845" y="1905368"/>
                  <a:pt x="9137212" y="1905295"/>
                  <a:pt x="9137581" y="1905221"/>
                </a:cubicBezTo>
                <a:close/>
                <a:moveTo>
                  <a:pt x="9150833" y="1969200"/>
                </a:moveTo>
                <a:cubicBezTo>
                  <a:pt x="9153851" y="1968537"/>
                  <a:pt x="9155765" y="1965592"/>
                  <a:pt x="9155177" y="1962574"/>
                </a:cubicBezTo>
                <a:lnTo>
                  <a:pt x="9141924" y="1898669"/>
                </a:lnTo>
                <a:cubicBezTo>
                  <a:pt x="9141262" y="1895650"/>
                  <a:pt x="9138317" y="1893736"/>
                  <a:pt x="9135299" y="1894325"/>
                </a:cubicBezTo>
                <a:cubicBezTo>
                  <a:pt x="9132280" y="1894988"/>
                  <a:pt x="9130366" y="1897932"/>
                  <a:pt x="9130954" y="1900951"/>
                </a:cubicBezTo>
                <a:lnTo>
                  <a:pt x="9144207" y="1964856"/>
                </a:lnTo>
                <a:cubicBezTo>
                  <a:pt x="9144722" y="1967506"/>
                  <a:pt x="9147078" y="1969273"/>
                  <a:pt x="9149729" y="1969273"/>
                </a:cubicBezTo>
                <a:cubicBezTo>
                  <a:pt x="9150096" y="1969273"/>
                  <a:pt x="9150465" y="1969273"/>
                  <a:pt x="9150833" y="1969200"/>
                </a:cubicBezTo>
                <a:close/>
                <a:moveTo>
                  <a:pt x="9160698" y="2026699"/>
                </a:moveTo>
                <a:cubicBezTo>
                  <a:pt x="9163717" y="2026184"/>
                  <a:pt x="9165778" y="2023313"/>
                  <a:pt x="9165189" y="2020220"/>
                </a:cubicBezTo>
                <a:lnTo>
                  <a:pt x="9155177" y="1962721"/>
                </a:lnTo>
                <a:cubicBezTo>
                  <a:pt x="9154661" y="1959702"/>
                  <a:pt x="9151790" y="1957641"/>
                  <a:pt x="9148698" y="1958230"/>
                </a:cubicBezTo>
                <a:cubicBezTo>
                  <a:pt x="9145679" y="1958745"/>
                  <a:pt x="9143617" y="1961616"/>
                  <a:pt x="9144207" y="1964709"/>
                </a:cubicBezTo>
                <a:lnTo>
                  <a:pt x="9154220" y="2022208"/>
                </a:lnTo>
                <a:cubicBezTo>
                  <a:pt x="9154661" y="2024932"/>
                  <a:pt x="9157091" y="2026847"/>
                  <a:pt x="9159741" y="2026847"/>
                </a:cubicBezTo>
                <a:cubicBezTo>
                  <a:pt x="9160110" y="2026773"/>
                  <a:pt x="9160404" y="2026699"/>
                  <a:pt x="9160698" y="2026699"/>
                </a:cubicBezTo>
                <a:close/>
                <a:moveTo>
                  <a:pt x="9166368" y="2079708"/>
                </a:moveTo>
                <a:cubicBezTo>
                  <a:pt x="9169459" y="2079340"/>
                  <a:pt x="9171595" y="2076616"/>
                  <a:pt x="9171300" y="2073524"/>
                </a:cubicBezTo>
                <a:lnTo>
                  <a:pt x="9165263" y="2020589"/>
                </a:lnTo>
                <a:cubicBezTo>
                  <a:pt x="9164895" y="2017496"/>
                  <a:pt x="9162023" y="2015361"/>
                  <a:pt x="9159079" y="2015656"/>
                </a:cubicBezTo>
                <a:cubicBezTo>
                  <a:pt x="9155986" y="2016024"/>
                  <a:pt x="9153851" y="2018748"/>
                  <a:pt x="9154146" y="2021840"/>
                </a:cubicBezTo>
                <a:lnTo>
                  <a:pt x="9160183" y="2074775"/>
                </a:lnTo>
                <a:cubicBezTo>
                  <a:pt x="9160477" y="2077647"/>
                  <a:pt x="9162908" y="2079708"/>
                  <a:pt x="9165778" y="2079708"/>
                </a:cubicBezTo>
                <a:cubicBezTo>
                  <a:pt x="9165999" y="2079708"/>
                  <a:pt x="9166147" y="2079708"/>
                  <a:pt x="9166368" y="2079708"/>
                </a:cubicBezTo>
                <a:close/>
                <a:moveTo>
                  <a:pt x="9161287" y="2125944"/>
                </a:moveTo>
                <a:lnTo>
                  <a:pt x="9171153" y="2075217"/>
                </a:lnTo>
                <a:cubicBezTo>
                  <a:pt x="9171742" y="2072198"/>
                  <a:pt x="9169754" y="2069254"/>
                  <a:pt x="9166735" y="2068665"/>
                </a:cubicBezTo>
                <a:cubicBezTo>
                  <a:pt x="9163717" y="2068076"/>
                  <a:pt x="9160772" y="2070064"/>
                  <a:pt x="9160183" y="2073082"/>
                </a:cubicBezTo>
                <a:lnTo>
                  <a:pt x="9150317" y="2123808"/>
                </a:lnTo>
                <a:cubicBezTo>
                  <a:pt x="9149729" y="2126827"/>
                  <a:pt x="9151717" y="2129772"/>
                  <a:pt x="9154735" y="2130361"/>
                </a:cubicBezTo>
                <a:cubicBezTo>
                  <a:pt x="9155103" y="2130434"/>
                  <a:pt x="9155472" y="2130434"/>
                  <a:pt x="9155839" y="2130434"/>
                </a:cubicBezTo>
                <a:cubicBezTo>
                  <a:pt x="9158489" y="2130434"/>
                  <a:pt x="9160772" y="2128594"/>
                  <a:pt x="9161287" y="2125944"/>
                </a:cubicBezTo>
                <a:close/>
                <a:moveTo>
                  <a:pt x="9122856" y="2179100"/>
                </a:moveTo>
                <a:lnTo>
                  <a:pt x="9160330" y="2128226"/>
                </a:lnTo>
                <a:cubicBezTo>
                  <a:pt x="9162171" y="2125723"/>
                  <a:pt x="9161656" y="2122262"/>
                  <a:pt x="9159153" y="2120422"/>
                </a:cubicBezTo>
                <a:cubicBezTo>
                  <a:pt x="9156723" y="2118581"/>
                  <a:pt x="9153189" y="2119096"/>
                  <a:pt x="9151348" y="2121600"/>
                </a:cubicBezTo>
                <a:lnTo>
                  <a:pt x="9113874" y="2172473"/>
                </a:lnTo>
                <a:cubicBezTo>
                  <a:pt x="9112034" y="2174977"/>
                  <a:pt x="9112549" y="2178437"/>
                  <a:pt x="9115052" y="2180278"/>
                </a:cubicBezTo>
                <a:cubicBezTo>
                  <a:pt x="9116082" y="2181014"/>
                  <a:pt x="9117261" y="2181382"/>
                  <a:pt x="9118439" y="2181382"/>
                </a:cubicBezTo>
                <a:cubicBezTo>
                  <a:pt x="9120058" y="2181308"/>
                  <a:pt x="9121752" y="2180498"/>
                  <a:pt x="9122856" y="2179100"/>
                </a:cubicBezTo>
                <a:close/>
                <a:moveTo>
                  <a:pt x="9069848" y="2234980"/>
                </a:moveTo>
                <a:lnTo>
                  <a:pt x="9122415" y="2179615"/>
                </a:lnTo>
                <a:cubicBezTo>
                  <a:pt x="9124549" y="2177406"/>
                  <a:pt x="9124476" y="2173872"/>
                  <a:pt x="9122194" y="2171737"/>
                </a:cubicBezTo>
                <a:cubicBezTo>
                  <a:pt x="9119985" y="2169676"/>
                  <a:pt x="9116451" y="2169676"/>
                  <a:pt x="9114316" y="2171958"/>
                </a:cubicBezTo>
                <a:lnTo>
                  <a:pt x="9061748" y="2227323"/>
                </a:lnTo>
                <a:cubicBezTo>
                  <a:pt x="9059614" y="2229531"/>
                  <a:pt x="9059688" y="2233065"/>
                  <a:pt x="9061970" y="2235200"/>
                </a:cubicBezTo>
                <a:cubicBezTo>
                  <a:pt x="9063074" y="2236231"/>
                  <a:pt x="9064472" y="2236746"/>
                  <a:pt x="9065872" y="2236746"/>
                </a:cubicBezTo>
                <a:cubicBezTo>
                  <a:pt x="9067270" y="2236673"/>
                  <a:pt x="9068743" y="2236084"/>
                  <a:pt x="9069848" y="2234980"/>
                </a:cubicBezTo>
                <a:close/>
                <a:moveTo>
                  <a:pt x="9014851" y="2299105"/>
                </a:moveTo>
                <a:lnTo>
                  <a:pt x="9069994" y="2234759"/>
                </a:lnTo>
                <a:cubicBezTo>
                  <a:pt x="9071982" y="2232403"/>
                  <a:pt x="9071762" y="2228869"/>
                  <a:pt x="9069406" y="2226881"/>
                </a:cubicBezTo>
                <a:cubicBezTo>
                  <a:pt x="9067050" y="2224893"/>
                  <a:pt x="9063516" y="2225187"/>
                  <a:pt x="9061528" y="2227470"/>
                </a:cubicBezTo>
                <a:lnTo>
                  <a:pt x="9006385" y="2291817"/>
                </a:lnTo>
                <a:cubicBezTo>
                  <a:pt x="9004397" y="2294172"/>
                  <a:pt x="9004618" y="2297706"/>
                  <a:pt x="9006973" y="2299694"/>
                </a:cubicBezTo>
                <a:cubicBezTo>
                  <a:pt x="9008004" y="2300578"/>
                  <a:pt x="9009329" y="2301020"/>
                  <a:pt x="9010654" y="2301020"/>
                </a:cubicBezTo>
                <a:cubicBezTo>
                  <a:pt x="9012274" y="2301020"/>
                  <a:pt x="9013821" y="2300357"/>
                  <a:pt x="9014851" y="2299105"/>
                </a:cubicBezTo>
                <a:close/>
                <a:moveTo>
                  <a:pt x="8962137" y="2371550"/>
                </a:moveTo>
                <a:lnTo>
                  <a:pt x="9015145" y="2298737"/>
                </a:lnTo>
                <a:cubicBezTo>
                  <a:pt x="9016986" y="2296234"/>
                  <a:pt x="9016397" y="2292774"/>
                  <a:pt x="9013893" y="2290933"/>
                </a:cubicBezTo>
                <a:cubicBezTo>
                  <a:pt x="9011390" y="2289166"/>
                  <a:pt x="9007930" y="2289681"/>
                  <a:pt x="9006090" y="2292185"/>
                </a:cubicBezTo>
                <a:lnTo>
                  <a:pt x="8953081" y="2364998"/>
                </a:lnTo>
                <a:cubicBezTo>
                  <a:pt x="8951241" y="2367501"/>
                  <a:pt x="8951830" y="2370962"/>
                  <a:pt x="8954332" y="2372802"/>
                </a:cubicBezTo>
                <a:cubicBezTo>
                  <a:pt x="8955363" y="2373538"/>
                  <a:pt x="8956468" y="2373906"/>
                  <a:pt x="8957646" y="2373833"/>
                </a:cubicBezTo>
                <a:cubicBezTo>
                  <a:pt x="8959413" y="2373833"/>
                  <a:pt x="8961106" y="2373023"/>
                  <a:pt x="8962137" y="2371550"/>
                </a:cubicBezTo>
                <a:close/>
                <a:moveTo>
                  <a:pt x="8916122" y="2452021"/>
                </a:moveTo>
                <a:lnTo>
                  <a:pt x="8962505" y="2371035"/>
                </a:lnTo>
                <a:cubicBezTo>
                  <a:pt x="8964051" y="2368385"/>
                  <a:pt x="8963094" y="2364924"/>
                  <a:pt x="8960444" y="2363452"/>
                </a:cubicBezTo>
                <a:cubicBezTo>
                  <a:pt x="8957793" y="2361906"/>
                  <a:pt x="8954332" y="2362863"/>
                  <a:pt x="8952860" y="2365513"/>
                </a:cubicBezTo>
                <a:lnTo>
                  <a:pt x="8906477" y="2446499"/>
                </a:lnTo>
                <a:cubicBezTo>
                  <a:pt x="8904932" y="2449149"/>
                  <a:pt x="8905889" y="2452610"/>
                  <a:pt x="8908539" y="2454082"/>
                </a:cubicBezTo>
                <a:cubicBezTo>
                  <a:pt x="8909423" y="2454597"/>
                  <a:pt x="8910380" y="2454818"/>
                  <a:pt x="8911337" y="2454818"/>
                </a:cubicBezTo>
                <a:cubicBezTo>
                  <a:pt x="8913251" y="2454818"/>
                  <a:pt x="8915092" y="2453861"/>
                  <a:pt x="8916122" y="2452021"/>
                </a:cubicBezTo>
                <a:close/>
                <a:moveTo>
                  <a:pt x="8878795" y="2533742"/>
                </a:moveTo>
                <a:lnTo>
                  <a:pt x="8916343" y="2451579"/>
                </a:lnTo>
                <a:cubicBezTo>
                  <a:pt x="8917595" y="2448781"/>
                  <a:pt x="8916416" y="2445468"/>
                  <a:pt x="8913619" y="2444217"/>
                </a:cubicBezTo>
                <a:cubicBezTo>
                  <a:pt x="8910821" y="2442891"/>
                  <a:pt x="8907508" y="2444143"/>
                  <a:pt x="8906256" y="2446941"/>
                </a:cubicBezTo>
                <a:lnTo>
                  <a:pt x="8868709" y="2529104"/>
                </a:lnTo>
                <a:cubicBezTo>
                  <a:pt x="8867458" y="2531902"/>
                  <a:pt x="8868635" y="2535215"/>
                  <a:pt x="8871433" y="2536466"/>
                </a:cubicBezTo>
                <a:cubicBezTo>
                  <a:pt x="8872169" y="2536835"/>
                  <a:pt x="8872979" y="2536982"/>
                  <a:pt x="8873789" y="2536982"/>
                </a:cubicBezTo>
                <a:cubicBezTo>
                  <a:pt x="8875924" y="2536982"/>
                  <a:pt x="8877912" y="2535804"/>
                  <a:pt x="8878795" y="2533742"/>
                </a:cubicBezTo>
                <a:close/>
                <a:moveTo>
                  <a:pt x="8852512" y="2609722"/>
                </a:moveTo>
                <a:lnTo>
                  <a:pt x="8879016" y="2533301"/>
                </a:lnTo>
                <a:cubicBezTo>
                  <a:pt x="8880047" y="2530429"/>
                  <a:pt x="8878501" y="2527190"/>
                  <a:pt x="8875556" y="2526233"/>
                </a:cubicBezTo>
                <a:cubicBezTo>
                  <a:pt x="8872685" y="2525202"/>
                  <a:pt x="8869518" y="2526748"/>
                  <a:pt x="8868488" y="2529693"/>
                </a:cubicBezTo>
                <a:lnTo>
                  <a:pt x="8841983" y="2606114"/>
                </a:lnTo>
                <a:cubicBezTo>
                  <a:pt x="8840953" y="2608985"/>
                  <a:pt x="8842499" y="2612225"/>
                  <a:pt x="8845443" y="2613182"/>
                </a:cubicBezTo>
                <a:cubicBezTo>
                  <a:pt x="8846033" y="2613403"/>
                  <a:pt x="8846695" y="2613476"/>
                  <a:pt x="8847284" y="2613476"/>
                </a:cubicBezTo>
                <a:cubicBezTo>
                  <a:pt x="8849567" y="2613403"/>
                  <a:pt x="8851702" y="2612004"/>
                  <a:pt x="8852512" y="2609722"/>
                </a:cubicBezTo>
                <a:close/>
                <a:moveTo>
                  <a:pt x="8824241" y="2672448"/>
                </a:moveTo>
                <a:lnTo>
                  <a:pt x="8852291" y="2610163"/>
                </a:lnTo>
                <a:cubicBezTo>
                  <a:pt x="8853543" y="2607366"/>
                  <a:pt x="8852291" y="2604053"/>
                  <a:pt x="8849493" y="2602801"/>
                </a:cubicBezTo>
                <a:cubicBezTo>
                  <a:pt x="8846695" y="2601549"/>
                  <a:pt x="8843383" y="2602801"/>
                  <a:pt x="8842131" y="2605599"/>
                </a:cubicBezTo>
                <a:lnTo>
                  <a:pt x="8814081" y="2667884"/>
                </a:lnTo>
                <a:cubicBezTo>
                  <a:pt x="8812829" y="2670682"/>
                  <a:pt x="8814081" y="2673995"/>
                  <a:pt x="8816879" y="2675246"/>
                </a:cubicBezTo>
                <a:cubicBezTo>
                  <a:pt x="8817615" y="2675614"/>
                  <a:pt x="8818424" y="2675762"/>
                  <a:pt x="8819234" y="2675762"/>
                </a:cubicBezTo>
                <a:cubicBezTo>
                  <a:pt x="8821369" y="2675762"/>
                  <a:pt x="8823357" y="2674510"/>
                  <a:pt x="8824241" y="2672448"/>
                </a:cubicBezTo>
                <a:close/>
                <a:moveTo>
                  <a:pt x="8781097" y="2714046"/>
                </a:moveTo>
                <a:lnTo>
                  <a:pt x="8822989" y="2674289"/>
                </a:lnTo>
                <a:cubicBezTo>
                  <a:pt x="8825197" y="2672154"/>
                  <a:pt x="8825345" y="2668620"/>
                  <a:pt x="8823210" y="2666411"/>
                </a:cubicBezTo>
                <a:cubicBezTo>
                  <a:pt x="8821075" y="2664203"/>
                  <a:pt x="8817541" y="2664055"/>
                  <a:pt x="8815332" y="2666191"/>
                </a:cubicBezTo>
                <a:lnTo>
                  <a:pt x="8773441" y="2705947"/>
                </a:lnTo>
                <a:cubicBezTo>
                  <a:pt x="8771232" y="2708082"/>
                  <a:pt x="8771084" y="2711616"/>
                  <a:pt x="8773220" y="2713825"/>
                </a:cubicBezTo>
                <a:cubicBezTo>
                  <a:pt x="8774324" y="2715003"/>
                  <a:pt x="8775796" y="2715592"/>
                  <a:pt x="8777269" y="2715592"/>
                </a:cubicBezTo>
                <a:cubicBezTo>
                  <a:pt x="8778668" y="2715518"/>
                  <a:pt x="8780067" y="2715003"/>
                  <a:pt x="8781097" y="2714046"/>
                </a:cubicBezTo>
                <a:close/>
                <a:moveTo>
                  <a:pt x="8725438" y="2749458"/>
                </a:moveTo>
                <a:lnTo>
                  <a:pt x="8780287" y="2714635"/>
                </a:lnTo>
                <a:cubicBezTo>
                  <a:pt x="8782864" y="2713015"/>
                  <a:pt x="8783674" y="2709555"/>
                  <a:pt x="8781980" y="2706978"/>
                </a:cubicBezTo>
                <a:cubicBezTo>
                  <a:pt x="8780361" y="2704401"/>
                  <a:pt x="8776901" y="2703665"/>
                  <a:pt x="8774324" y="2705285"/>
                </a:cubicBezTo>
                <a:lnTo>
                  <a:pt x="8719474" y="2740108"/>
                </a:lnTo>
                <a:cubicBezTo>
                  <a:pt x="8716898" y="2741728"/>
                  <a:pt x="8716088" y="2745188"/>
                  <a:pt x="8717781" y="2747765"/>
                </a:cubicBezTo>
                <a:cubicBezTo>
                  <a:pt x="8718886" y="2749458"/>
                  <a:pt x="8720653" y="2750342"/>
                  <a:pt x="8722493" y="2750342"/>
                </a:cubicBezTo>
                <a:cubicBezTo>
                  <a:pt x="8723524" y="2750342"/>
                  <a:pt x="8724555" y="2750047"/>
                  <a:pt x="8725438" y="2749458"/>
                </a:cubicBezTo>
                <a:close/>
                <a:moveTo>
                  <a:pt x="8658883" y="2796430"/>
                </a:moveTo>
                <a:lnTo>
                  <a:pt x="8725659" y="2749311"/>
                </a:lnTo>
                <a:cubicBezTo>
                  <a:pt x="8728162" y="2747544"/>
                  <a:pt x="8728751" y="2744084"/>
                  <a:pt x="8726984" y="2741507"/>
                </a:cubicBezTo>
                <a:cubicBezTo>
                  <a:pt x="8725217" y="2739004"/>
                  <a:pt x="8721757" y="2738415"/>
                  <a:pt x="8719180" y="2740182"/>
                </a:cubicBezTo>
                <a:lnTo>
                  <a:pt x="8652404" y="2787301"/>
                </a:lnTo>
                <a:cubicBezTo>
                  <a:pt x="8649901" y="2789068"/>
                  <a:pt x="8649312" y="2792528"/>
                  <a:pt x="8651079" y="2795105"/>
                </a:cubicBezTo>
                <a:cubicBezTo>
                  <a:pt x="8652183" y="2796651"/>
                  <a:pt x="8653950" y="2797461"/>
                  <a:pt x="8655644" y="2797461"/>
                </a:cubicBezTo>
                <a:cubicBezTo>
                  <a:pt x="8656821" y="2797461"/>
                  <a:pt x="8657925" y="2797093"/>
                  <a:pt x="8658883" y="2796430"/>
                </a:cubicBezTo>
                <a:close/>
                <a:moveTo>
                  <a:pt x="8581578" y="2878593"/>
                </a:moveTo>
                <a:lnTo>
                  <a:pt x="8659766" y="2795767"/>
                </a:lnTo>
                <a:cubicBezTo>
                  <a:pt x="8661901" y="2793559"/>
                  <a:pt x="8661754" y="2790025"/>
                  <a:pt x="8659545" y="2787890"/>
                </a:cubicBezTo>
                <a:cubicBezTo>
                  <a:pt x="8657337" y="2785755"/>
                  <a:pt x="8653803" y="2785902"/>
                  <a:pt x="8651668" y="2788111"/>
                </a:cubicBezTo>
                <a:lnTo>
                  <a:pt x="8573480" y="2870937"/>
                </a:lnTo>
                <a:cubicBezTo>
                  <a:pt x="8571345" y="2873145"/>
                  <a:pt x="8571492" y="2876679"/>
                  <a:pt x="8573701" y="2878814"/>
                </a:cubicBezTo>
                <a:cubicBezTo>
                  <a:pt x="8574805" y="2879845"/>
                  <a:pt x="8576204" y="2880360"/>
                  <a:pt x="8577603" y="2880360"/>
                </a:cubicBezTo>
                <a:cubicBezTo>
                  <a:pt x="8579002" y="2880287"/>
                  <a:pt x="8580474" y="2879698"/>
                  <a:pt x="8581578" y="2878593"/>
                </a:cubicBezTo>
                <a:close/>
                <a:moveTo>
                  <a:pt x="8493525" y="3018919"/>
                </a:moveTo>
                <a:lnTo>
                  <a:pt x="8582241" y="2877710"/>
                </a:lnTo>
                <a:cubicBezTo>
                  <a:pt x="8583861" y="2875133"/>
                  <a:pt x="8583125" y="2871673"/>
                  <a:pt x="8580474" y="2870053"/>
                </a:cubicBezTo>
                <a:cubicBezTo>
                  <a:pt x="8577897" y="2868433"/>
                  <a:pt x="8574437" y="2869170"/>
                  <a:pt x="8572818" y="2871820"/>
                </a:cubicBezTo>
                <a:lnTo>
                  <a:pt x="8484101" y="3013029"/>
                </a:lnTo>
                <a:cubicBezTo>
                  <a:pt x="8482482" y="3015606"/>
                  <a:pt x="8483218" y="3019067"/>
                  <a:pt x="8485868" y="3020686"/>
                </a:cubicBezTo>
                <a:cubicBezTo>
                  <a:pt x="8486825" y="3021275"/>
                  <a:pt x="8487856" y="3021570"/>
                  <a:pt x="8488887" y="3021570"/>
                </a:cubicBezTo>
                <a:cubicBezTo>
                  <a:pt x="8490654" y="3021570"/>
                  <a:pt x="8492421" y="3020613"/>
                  <a:pt x="8493525" y="3018919"/>
                </a:cubicBezTo>
                <a:close/>
                <a:moveTo>
                  <a:pt x="8398993" y="3191345"/>
                </a:moveTo>
                <a:lnTo>
                  <a:pt x="8493673" y="3018625"/>
                </a:lnTo>
                <a:cubicBezTo>
                  <a:pt x="8495145" y="3015901"/>
                  <a:pt x="8494188" y="3012514"/>
                  <a:pt x="8491464" y="3011042"/>
                </a:cubicBezTo>
                <a:cubicBezTo>
                  <a:pt x="8488740" y="3009569"/>
                  <a:pt x="8485353" y="3010526"/>
                  <a:pt x="8483880" y="3013250"/>
                </a:cubicBezTo>
                <a:lnTo>
                  <a:pt x="8389201" y="3185970"/>
                </a:lnTo>
                <a:cubicBezTo>
                  <a:pt x="8387729" y="3188694"/>
                  <a:pt x="8388686" y="3192081"/>
                  <a:pt x="8391410" y="3193553"/>
                </a:cubicBezTo>
                <a:cubicBezTo>
                  <a:pt x="8392293" y="3193995"/>
                  <a:pt x="8393177" y="3194216"/>
                  <a:pt x="8394134" y="3194216"/>
                </a:cubicBezTo>
                <a:cubicBezTo>
                  <a:pt x="8396122" y="3194216"/>
                  <a:pt x="8398036" y="3193185"/>
                  <a:pt x="8398993" y="3191345"/>
                </a:cubicBezTo>
                <a:close/>
                <a:moveTo>
                  <a:pt x="8302768" y="3369439"/>
                </a:moveTo>
                <a:lnTo>
                  <a:pt x="8399067" y="3191271"/>
                </a:lnTo>
                <a:cubicBezTo>
                  <a:pt x="8400539" y="3188547"/>
                  <a:pt x="8399508" y="3185160"/>
                  <a:pt x="8396784" y="3183688"/>
                </a:cubicBezTo>
                <a:cubicBezTo>
                  <a:pt x="8394060" y="3182216"/>
                  <a:pt x="8390674" y="3183246"/>
                  <a:pt x="8389201" y="3185970"/>
                </a:cubicBezTo>
                <a:lnTo>
                  <a:pt x="8292902" y="3364138"/>
                </a:lnTo>
                <a:cubicBezTo>
                  <a:pt x="8291429" y="3366862"/>
                  <a:pt x="8292460" y="3370249"/>
                  <a:pt x="8295184" y="3371722"/>
                </a:cubicBezTo>
                <a:cubicBezTo>
                  <a:pt x="8296068" y="3372163"/>
                  <a:pt x="8296951" y="3372384"/>
                  <a:pt x="8297908" y="3372384"/>
                </a:cubicBezTo>
                <a:cubicBezTo>
                  <a:pt x="8299822" y="3372384"/>
                  <a:pt x="8301737" y="3371280"/>
                  <a:pt x="8302768" y="3369439"/>
                </a:cubicBezTo>
                <a:close/>
                <a:moveTo>
                  <a:pt x="8208824" y="3545325"/>
                </a:moveTo>
                <a:lnTo>
                  <a:pt x="8302768" y="3369439"/>
                </a:lnTo>
                <a:cubicBezTo>
                  <a:pt x="8304241" y="3366715"/>
                  <a:pt x="8303210" y="3363328"/>
                  <a:pt x="8300486" y="3361856"/>
                </a:cubicBezTo>
                <a:cubicBezTo>
                  <a:pt x="8297762" y="3360457"/>
                  <a:pt x="8294374" y="3361414"/>
                  <a:pt x="8292902" y="3364138"/>
                </a:cubicBezTo>
                <a:lnTo>
                  <a:pt x="8198959" y="3540024"/>
                </a:lnTo>
                <a:cubicBezTo>
                  <a:pt x="8197487" y="3542748"/>
                  <a:pt x="8198517" y="3546135"/>
                  <a:pt x="8201241" y="3547607"/>
                </a:cubicBezTo>
                <a:cubicBezTo>
                  <a:pt x="8202125" y="3548049"/>
                  <a:pt x="8203009" y="3548270"/>
                  <a:pt x="8203892" y="3548270"/>
                </a:cubicBezTo>
                <a:cubicBezTo>
                  <a:pt x="8205879" y="3548270"/>
                  <a:pt x="8207793" y="3547166"/>
                  <a:pt x="8208824" y="3545325"/>
                </a:cubicBezTo>
                <a:close/>
                <a:moveTo>
                  <a:pt x="8120845" y="3711640"/>
                </a:moveTo>
                <a:lnTo>
                  <a:pt x="8208751" y="3545325"/>
                </a:lnTo>
                <a:cubicBezTo>
                  <a:pt x="8210224" y="3542601"/>
                  <a:pt x="8209119" y="3539214"/>
                  <a:pt x="8206469" y="3537815"/>
                </a:cubicBezTo>
                <a:cubicBezTo>
                  <a:pt x="8203745" y="3536417"/>
                  <a:pt x="8200357" y="3537447"/>
                  <a:pt x="8198959" y="3540171"/>
                </a:cubicBezTo>
                <a:lnTo>
                  <a:pt x="8111052" y="3706486"/>
                </a:lnTo>
                <a:cubicBezTo>
                  <a:pt x="8109580" y="3709210"/>
                  <a:pt x="8110685" y="3712597"/>
                  <a:pt x="8113335" y="3713996"/>
                </a:cubicBezTo>
                <a:cubicBezTo>
                  <a:pt x="8114219" y="3714437"/>
                  <a:pt x="8115102" y="3714658"/>
                  <a:pt x="8115986" y="3714658"/>
                </a:cubicBezTo>
                <a:cubicBezTo>
                  <a:pt x="8117973" y="3714585"/>
                  <a:pt x="8119888" y="3713481"/>
                  <a:pt x="8120845" y="3711640"/>
                </a:cubicBezTo>
                <a:close/>
                <a:moveTo>
                  <a:pt x="8038166" y="3863304"/>
                </a:moveTo>
                <a:lnTo>
                  <a:pt x="8120845" y="3711640"/>
                </a:lnTo>
                <a:cubicBezTo>
                  <a:pt x="8122317" y="3708916"/>
                  <a:pt x="8121360" y="3705529"/>
                  <a:pt x="8118636" y="3704057"/>
                </a:cubicBezTo>
                <a:cubicBezTo>
                  <a:pt x="8115986" y="3702584"/>
                  <a:pt x="8112525" y="3703541"/>
                  <a:pt x="8111052" y="3706265"/>
                </a:cubicBezTo>
                <a:lnTo>
                  <a:pt x="8028374" y="3857929"/>
                </a:lnTo>
                <a:cubicBezTo>
                  <a:pt x="8026902" y="3860653"/>
                  <a:pt x="8027932" y="3864040"/>
                  <a:pt x="8030583" y="3865512"/>
                </a:cubicBezTo>
                <a:cubicBezTo>
                  <a:pt x="8031466" y="3865954"/>
                  <a:pt x="8032350" y="3866175"/>
                  <a:pt x="8033307" y="3866175"/>
                </a:cubicBezTo>
                <a:cubicBezTo>
                  <a:pt x="8035295" y="3866249"/>
                  <a:pt x="8037209" y="3865218"/>
                  <a:pt x="8038166" y="3863304"/>
                </a:cubicBezTo>
                <a:close/>
                <a:moveTo>
                  <a:pt x="7960052" y="3995531"/>
                </a:moveTo>
                <a:lnTo>
                  <a:pt x="8038093" y="3863525"/>
                </a:lnTo>
                <a:cubicBezTo>
                  <a:pt x="8039638" y="3860874"/>
                  <a:pt x="8038755" y="3857488"/>
                  <a:pt x="8036105" y="3855868"/>
                </a:cubicBezTo>
                <a:cubicBezTo>
                  <a:pt x="8033454" y="3854322"/>
                  <a:pt x="8030067" y="3855205"/>
                  <a:pt x="8028447" y="3857856"/>
                </a:cubicBezTo>
                <a:lnTo>
                  <a:pt x="7950407" y="3989862"/>
                </a:lnTo>
                <a:cubicBezTo>
                  <a:pt x="7948861" y="3992512"/>
                  <a:pt x="7949745" y="3995899"/>
                  <a:pt x="7952395" y="3997519"/>
                </a:cubicBezTo>
                <a:cubicBezTo>
                  <a:pt x="7953278" y="3998034"/>
                  <a:pt x="7954309" y="3998329"/>
                  <a:pt x="7955266" y="3998329"/>
                </a:cubicBezTo>
                <a:cubicBezTo>
                  <a:pt x="7957181" y="3998255"/>
                  <a:pt x="7959021" y="3997298"/>
                  <a:pt x="7960052" y="3995531"/>
                </a:cubicBezTo>
                <a:close/>
                <a:moveTo>
                  <a:pt x="7885913" y="4103242"/>
                </a:moveTo>
                <a:lnTo>
                  <a:pt x="7959905" y="3995825"/>
                </a:lnTo>
                <a:cubicBezTo>
                  <a:pt x="7961672" y="3993322"/>
                  <a:pt x="7961009" y="3989862"/>
                  <a:pt x="7958432" y="3988095"/>
                </a:cubicBezTo>
                <a:cubicBezTo>
                  <a:pt x="7955929" y="3986402"/>
                  <a:pt x="7952469" y="3986990"/>
                  <a:pt x="7950702" y="3989568"/>
                </a:cubicBezTo>
                <a:lnTo>
                  <a:pt x="7876710" y="4096984"/>
                </a:lnTo>
                <a:cubicBezTo>
                  <a:pt x="7874943" y="4099487"/>
                  <a:pt x="7875606" y="4102947"/>
                  <a:pt x="7878183" y="4104714"/>
                </a:cubicBezTo>
                <a:cubicBezTo>
                  <a:pt x="7879139" y="4105377"/>
                  <a:pt x="7880244" y="4105671"/>
                  <a:pt x="7881348" y="4105671"/>
                </a:cubicBezTo>
                <a:cubicBezTo>
                  <a:pt x="7883115" y="4105671"/>
                  <a:pt x="7884809" y="4104788"/>
                  <a:pt x="7885913" y="4103242"/>
                </a:cubicBezTo>
                <a:close/>
                <a:moveTo>
                  <a:pt x="7815014" y="4181798"/>
                </a:moveTo>
                <a:lnTo>
                  <a:pt x="7885472" y="4103830"/>
                </a:lnTo>
                <a:cubicBezTo>
                  <a:pt x="7887533" y="4101548"/>
                  <a:pt x="7887386" y="4098014"/>
                  <a:pt x="7885103" y="4095953"/>
                </a:cubicBezTo>
                <a:cubicBezTo>
                  <a:pt x="7882821" y="4093891"/>
                  <a:pt x="7879287" y="4094039"/>
                  <a:pt x="7877226" y="4096321"/>
                </a:cubicBezTo>
                <a:lnTo>
                  <a:pt x="7806768" y="4174288"/>
                </a:lnTo>
                <a:cubicBezTo>
                  <a:pt x="7804706" y="4176570"/>
                  <a:pt x="7804854" y="4180104"/>
                  <a:pt x="7807137" y="4182166"/>
                </a:cubicBezTo>
                <a:cubicBezTo>
                  <a:pt x="7808241" y="4183123"/>
                  <a:pt x="7809566" y="4183638"/>
                  <a:pt x="7810891" y="4183638"/>
                </a:cubicBezTo>
                <a:cubicBezTo>
                  <a:pt x="7812364" y="4183564"/>
                  <a:pt x="7813909" y="4182975"/>
                  <a:pt x="7815014" y="4181798"/>
                </a:cubicBezTo>
                <a:close/>
                <a:moveTo>
                  <a:pt x="7746545" y="4235690"/>
                </a:moveTo>
                <a:lnTo>
                  <a:pt x="7814352" y="4182460"/>
                </a:lnTo>
                <a:cubicBezTo>
                  <a:pt x="7816781" y="4180546"/>
                  <a:pt x="7817223" y="4177086"/>
                  <a:pt x="7815309" y="4174656"/>
                </a:cubicBezTo>
                <a:cubicBezTo>
                  <a:pt x="7813394" y="4172227"/>
                  <a:pt x="7809861" y="4171785"/>
                  <a:pt x="7807504" y="4173699"/>
                </a:cubicBezTo>
                <a:lnTo>
                  <a:pt x="7739698" y="4226929"/>
                </a:lnTo>
                <a:cubicBezTo>
                  <a:pt x="7737268" y="4228843"/>
                  <a:pt x="7736826" y="4232303"/>
                  <a:pt x="7738740" y="4234733"/>
                </a:cubicBezTo>
                <a:cubicBezTo>
                  <a:pt x="7739845" y="4236132"/>
                  <a:pt x="7741464" y="4236868"/>
                  <a:pt x="7743158" y="4236868"/>
                </a:cubicBezTo>
                <a:cubicBezTo>
                  <a:pt x="7744336" y="4236868"/>
                  <a:pt x="7745514" y="4236500"/>
                  <a:pt x="7746545" y="4235690"/>
                </a:cubicBezTo>
                <a:close/>
                <a:moveTo>
                  <a:pt x="7679547" y="4269704"/>
                </a:moveTo>
                <a:lnTo>
                  <a:pt x="7745588" y="4236279"/>
                </a:lnTo>
                <a:cubicBezTo>
                  <a:pt x="7748312" y="4234880"/>
                  <a:pt x="7749415" y="4231493"/>
                  <a:pt x="7748017" y="4228769"/>
                </a:cubicBezTo>
                <a:cubicBezTo>
                  <a:pt x="7746618" y="4226045"/>
                  <a:pt x="7743231" y="4224941"/>
                  <a:pt x="7740507" y="4226340"/>
                </a:cubicBezTo>
                <a:lnTo>
                  <a:pt x="7674467" y="4259765"/>
                </a:lnTo>
                <a:cubicBezTo>
                  <a:pt x="7671743" y="4261164"/>
                  <a:pt x="7670639" y="4264550"/>
                  <a:pt x="7672038" y="4267274"/>
                </a:cubicBezTo>
                <a:cubicBezTo>
                  <a:pt x="7673068" y="4269262"/>
                  <a:pt x="7674982" y="4270367"/>
                  <a:pt x="7677044" y="4270367"/>
                </a:cubicBezTo>
                <a:cubicBezTo>
                  <a:pt x="7677928" y="4270293"/>
                  <a:pt x="7678811" y="4270072"/>
                  <a:pt x="7679547" y="4269704"/>
                </a:cubicBezTo>
                <a:close/>
                <a:moveTo>
                  <a:pt x="7543344" y="2835303"/>
                </a:moveTo>
                <a:lnTo>
                  <a:pt x="7580819" y="2810418"/>
                </a:lnTo>
                <a:cubicBezTo>
                  <a:pt x="7583396" y="2808725"/>
                  <a:pt x="7584058" y="2805265"/>
                  <a:pt x="7582365" y="2802688"/>
                </a:cubicBezTo>
                <a:cubicBezTo>
                  <a:pt x="7580672" y="2800111"/>
                  <a:pt x="7577212" y="2799448"/>
                  <a:pt x="7574634" y="2801142"/>
                </a:cubicBezTo>
                <a:lnTo>
                  <a:pt x="7537160" y="2826027"/>
                </a:lnTo>
                <a:cubicBezTo>
                  <a:pt x="7534583" y="2827720"/>
                  <a:pt x="7533921" y="2831180"/>
                  <a:pt x="7535614" y="2833757"/>
                </a:cubicBezTo>
                <a:cubicBezTo>
                  <a:pt x="7536718" y="2835377"/>
                  <a:pt x="7538485" y="2836260"/>
                  <a:pt x="7540326" y="2836260"/>
                </a:cubicBezTo>
                <a:cubicBezTo>
                  <a:pt x="7541357" y="2836260"/>
                  <a:pt x="7542461" y="2835966"/>
                  <a:pt x="7543344" y="2835303"/>
                </a:cubicBezTo>
                <a:close/>
                <a:moveTo>
                  <a:pt x="7489820" y="2851795"/>
                </a:moveTo>
                <a:lnTo>
                  <a:pt x="7541872" y="2836039"/>
                </a:lnTo>
                <a:cubicBezTo>
                  <a:pt x="7544817" y="2835156"/>
                  <a:pt x="7546510" y="2832064"/>
                  <a:pt x="7545553" y="2829119"/>
                </a:cubicBezTo>
                <a:cubicBezTo>
                  <a:pt x="7544670" y="2826174"/>
                  <a:pt x="7541504" y="2824480"/>
                  <a:pt x="7538633" y="2825437"/>
                </a:cubicBezTo>
                <a:lnTo>
                  <a:pt x="7486581" y="2841193"/>
                </a:lnTo>
                <a:cubicBezTo>
                  <a:pt x="7483636" y="2842076"/>
                  <a:pt x="7481943" y="2845169"/>
                  <a:pt x="7482900" y="2848113"/>
                </a:cubicBezTo>
                <a:cubicBezTo>
                  <a:pt x="7483636" y="2850543"/>
                  <a:pt x="7485845" y="2852089"/>
                  <a:pt x="7488274" y="2852089"/>
                </a:cubicBezTo>
                <a:cubicBezTo>
                  <a:pt x="7488790" y="2852015"/>
                  <a:pt x="7489305" y="2851942"/>
                  <a:pt x="7489820" y="2851795"/>
                </a:cubicBezTo>
                <a:close/>
                <a:moveTo>
                  <a:pt x="7420983" y="2861513"/>
                </a:moveTo>
                <a:lnTo>
                  <a:pt x="7489011" y="2851942"/>
                </a:lnTo>
                <a:cubicBezTo>
                  <a:pt x="7492029" y="2851500"/>
                  <a:pt x="7494164" y="2848702"/>
                  <a:pt x="7493723" y="2845610"/>
                </a:cubicBezTo>
                <a:cubicBezTo>
                  <a:pt x="7493281" y="2842518"/>
                  <a:pt x="7490409" y="2840457"/>
                  <a:pt x="7487391" y="2840898"/>
                </a:cubicBezTo>
                <a:lnTo>
                  <a:pt x="7419363" y="2850469"/>
                </a:lnTo>
                <a:cubicBezTo>
                  <a:pt x="7416345" y="2850911"/>
                  <a:pt x="7414209" y="2853709"/>
                  <a:pt x="7414651" y="2856801"/>
                </a:cubicBezTo>
                <a:cubicBezTo>
                  <a:pt x="7415019" y="2859599"/>
                  <a:pt x="7417449" y="2861586"/>
                  <a:pt x="7420173" y="2861586"/>
                </a:cubicBezTo>
                <a:cubicBezTo>
                  <a:pt x="7420541" y="2861586"/>
                  <a:pt x="7420762" y="2861586"/>
                  <a:pt x="7420983" y="2861513"/>
                </a:cubicBezTo>
                <a:close/>
                <a:moveTo>
                  <a:pt x="7335433" y="2867771"/>
                </a:moveTo>
                <a:lnTo>
                  <a:pt x="7420688" y="2861513"/>
                </a:lnTo>
                <a:cubicBezTo>
                  <a:pt x="7423781" y="2861292"/>
                  <a:pt x="7426063" y="2858642"/>
                  <a:pt x="7425842" y="2855549"/>
                </a:cubicBezTo>
                <a:cubicBezTo>
                  <a:pt x="7425621" y="2852457"/>
                  <a:pt x="7423044" y="2850101"/>
                  <a:pt x="7419878" y="2850396"/>
                </a:cubicBezTo>
                <a:lnTo>
                  <a:pt x="7334623" y="2856654"/>
                </a:lnTo>
                <a:cubicBezTo>
                  <a:pt x="7331531" y="2856875"/>
                  <a:pt x="7329248" y="2859525"/>
                  <a:pt x="7329469" y="2862617"/>
                </a:cubicBezTo>
                <a:cubicBezTo>
                  <a:pt x="7329690" y="2865562"/>
                  <a:pt x="7332120" y="2867771"/>
                  <a:pt x="7335064" y="2867771"/>
                </a:cubicBezTo>
                <a:cubicBezTo>
                  <a:pt x="7335138" y="2867771"/>
                  <a:pt x="7335285" y="2867771"/>
                  <a:pt x="7335433" y="2867771"/>
                </a:cubicBezTo>
                <a:close/>
                <a:moveTo>
                  <a:pt x="7340586" y="2862249"/>
                </a:moveTo>
                <a:cubicBezTo>
                  <a:pt x="7340586" y="2859157"/>
                  <a:pt x="7338157" y="2856654"/>
                  <a:pt x="7335064" y="2856654"/>
                </a:cubicBezTo>
                <a:lnTo>
                  <a:pt x="7236851" y="2855991"/>
                </a:lnTo>
                <a:cubicBezTo>
                  <a:pt x="7233391" y="2855623"/>
                  <a:pt x="7231256" y="2858421"/>
                  <a:pt x="7231256" y="2861513"/>
                </a:cubicBezTo>
                <a:cubicBezTo>
                  <a:pt x="7231256" y="2864605"/>
                  <a:pt x="7233685" y="2867108"/>
                  <a:pt x="7236778" y="2867108"/>
                </a:cubicBezTo>
                <a:lnTo>
                  <a:pt x="7334991" y="2867771"/>
                </a:lnTo>
                <a:cubicBezTo>
                  <a:pt x="7334991" y="2867771"/>
                  <a:pt x="7335064" y="2867771"/>
                  <a:pt x="7335064" y="2867771"/>
                </a:cubicBezTo>
                <a:cubicBezTo>
                  <a:pt x="7338083" y="2867771"/>
                  <a:pt x="7340586" y="2865341"/>
                  <a:pt x="7340586" y="2862249"/>
                </a:cubicBezTo>
                <a:close/>
                <a:moveTo>
                  <a:pt x="7242299" y="2862102"/>
                </a:moveTo>
                <a:cubicBezTo>
                  <a:pt x="7242594" y="2859010"/>
                  <a:pt x="7240385" y="2856286"/>
                  <a:pt x="7237367" y="2855991"/>
                </a:cubicBezTo>
                <a:lnTo>
                  <a:pt x="7130466" y="2844727"/>
                </a:lnTo>
                <a:cubicBezTo>
                  <a:pt x="7127668" y="2844432"/>
                  <a:pt x="7124650" y="2846641"/>
                  <a:pt x="7124355" y="2849659"/>
                </a:cubicBezTo>
                <a:cubicBezTo>
                  <a:pt x="7124060" y="2852752"/>
                  <a:pt x="7126269" y="2855476"/>
                  <a:pt x="7129288" y="2855770"/>
                </a:cubicBezTo>
                <a:lnTo>
                  <a:pt x="7236188" y="2867035"/>
                </a:lnTo>
                <a:cubicBezTo>
                  <a:pt x="7236409" y="2867035"/>
                  <a:pt x="7236630" y="2867035"/>
                  <a:pt x="7236851" y="2867035"/>
                </a:cubicBezTo>
                <a:cubicBezTo>
                  <a:pt x="7239575" y="2867108"/>
                  <a:pt x="7242005" y="2864973"/>
                  <a:pt x="7242299" y="2862102"/>
                </a:cubicBezTo>
                <a:close/>
                <a:moveTo>
                  <a:pt x="7135325" y="2851206"/>
                </a:moveTo>
                <a:cubicBezTo>
                  <a:pt x="7135840" y="2848187"/>
                  <a:pt x="7133779" y="2845316"/>
                  <a:pt x="7130760" y="2844800"/>
                </a:cubicBezTo>
                <a:lnTo>
                  <a:pt x="7024227" y="2826615"/>
                </a:lnTo>
                <a:cubicBezTo>
                  <a:pt x="7021135" y="2826174"/>
                  <a:pt x="7018338" y="2828162"/>
                  <a:pt x="7017822" y="2831180"/>
                </a:cubicBezTo>
                <a:cubicBezTo>
                  <a:pt x="7017307" y="2834199"/>
                  <a:pt x="7019368" y="2837070"/>
                  <a:pt x="7022387" y="2837585"/>
                </a:cubicBezTo>
                <a:lnTo>
                  <a:pt x="7128919" y="2855770"/>
                </a:lnTo>
                <a:cubicBezTo>
                  <a:pt x="7129288" y="2855844"/>
                  <a:pt x="7129582" y="2855844"/>
                  <a:pt x="7129877" y="2855844"/>
                </a:cubicBezTo>
                <a:cubicBezTo>
                  <a:pt x="7132527" y="2855844"/>
                  <a:pt x="7134883" y="2853930"/>
                  <a:pt x="7135325" y="2851206"/>
                </a:cubicBezTo>
                <a:close/>
                <a:moveTo>
                  <a:pt x="7028718" y="2833241"/>
                </a:moveTo>
                <a:cubicBezTo>
                  <a:pt x="7029381" y="2830223"/>
                  <a:pt x="7027467" y="2827278"/>
                  <a:pt x="7024448" y="2826615"/>
                </a:cubicBezTo>
                <a:lnTo>
                  <a:pt x="6927413" y="2805118"/>
                </a:lnTo>
                <a:cubicBezTo>
                  <a:pt x="6924394" y="2804455"/>
                  <a:pt x="6921449" y="2806369"/>
                  <a:pt x="6920787" y="2809388"/>
                </a:cubicBezTo>
                <a:cubicBezTo>
                  <a:pt x="6920124" y="2812406"/>
                  <a:pt x="6922038" y="2815351"/>
                  <a:pt x="6925057" y="2816014"/>
                </a:cubicBezTo>
                <a:lnTo>
                  <a:pt x="7022093" y="2837512"/>
                </a:lnTo>
                <a:cubicBezTo>
                  <a:pt x="7022534" y="2837585"/>
                  <a:pt x="7022902" y="2837659"/>
                  <a:pt x="7023344" y="2837659"/>
                </a:cubicBezTo>
                <a:cubicBezTo>
                  <a:pt x="7025847" y="2837659"/>
                  <a:pt x="7028129" y="2835892"/>
                  <a:pt x="7028718" y="2833241"/>
                </a:cubicBezTo>
                <a:close/>
                <a:moveTo>
                  <a:pt x="6931462" y="2812406"/>
                </a:moveTo>
                <a:cubicBezTo>
                  <a:pt x="6932493" y="2809461"/>
                  <a:pt x="6930947" y="2806296"/>
                  <a:pt x="6928002" y="2805338"/>
                </a:cubicBezTo>
                <a:lnTo>
                  <a:pt x="6850329" y="2778539"/>
                </a:lnTo>
                <a:cubicBezTo>
                  <a:pt x="6847384" y="2777582"/>
                  <a:pt x="6844219" y="2779055"/>
                  <a:pt x="6843261" y="2782000"/>
                </a:cubicBezTo>
                <a:cubicBezTo>
                  <a:pt x="6842231" y="2784945"/>
                  <a:pt x="6843777" y="2788111"/>
                  <a:pt x="6846722" y="2789068"/>
                </a:cubicBezTo>
                <a:lnTo>
                  <a:pt x="6924394" y="2815866"/>
                </a:lnTo>
                <a:cubicBezTo>
                  <a:pt x="6924983" y="2816087"/>
                  <a:pt x="6925646" y="2816161"/>
                  <a:pt x="6926235" y="2816161"/>
                </a:cubicBezTo>
                <a:cubicBezTo>
                  <a:pt x="6928517" y="2816161"/>
                  <a:pt x="6930652" y="2814688"/>
                  <a:pt x="6931462" y="2812406"/>
                </a:cubicBezTo>
                <a:close/>
                <a:moveTo>
                  <a:pt x="6853054" y="2787006"/>
                </a:moveTo>
                <a:cubicBezTo>
                  <a:pt x="6854820" y="2784503"/>
                  <a:pt x="6854231" y="2781043"/>
                  <a:pt x="6851728" y="2779276"/>
                </a:cubicBezTo>
                <a:lnTo>
                  <a:pt x="6803064" y="2744967"/>
                </a:lnTo>
                <a:cubicBezTo>
                  <a:pt x="6800560" y="2743200"/>
                  <a:pt x="6797100" y="2743789"/>
                  <a:pt x="6795333" y="2746292"/>
                </a:cubicBezTo>
                <a:cubicBezTo>
                  <a:pt x="6793566" y="2748796"/>
                  <a:pt x="6794155" y="2752256"/>
                  <a:pt x="6796658" y="2754023"/>
                </a:cubicBezTo>
                <a:lnTo>
                  <a:pt x="6845323" y="2788331"/>
                </a:lnTo>
                <a:cubicBezTo>
                  <a:pt x="6846280" y="2789068"/>
                  <a:pt x="6847458" y="2789362"/>
                  <a:pt x="6848563" y="2789362"/>
                </a:cubicBezTo>
                <a:cubicBezTo>
                  <a:pt x="6850256" y="2789362"/>
                  <a:pt x="6851949" y="2788552"/>
                  <a:pt x="6853054" y="2787006"/>
                </a:cubicBezTo>
                <a:close/>
                <a:moveTo>
                  <a:pt x="6803137" y="2753949"/>
                </a:moveTo>
                <a:cubicBezTo>
                  <a:pt x="6805640" y="2752109"/>
                  <a:pt x="6806156" y="2748648"/>
                  <a:pt x="6804315" y="2746145"/>
                </a:cubicBezTo>
                <a:lnTo>
                  <a:pt x="6772951" y="2703665"/>
                </a:lnTo>
                <a:cubicBezTo>
                  <a:pt x="6771111" y="2701162"/>
                  <a:pt x="6767650" y="2700646"/>
                  <a:pt x="6765147" y="2702487"/>
                </a:cubicBezTo>
                <a:cubicBezTo>
                  <a:pt x="6762644" y="2704327"/>
                  <a:pt x="6762129" y="2707788"/>
                  <a:pt x="6763969" y="2710291"/>
                </a:cubicBezTo>
                <a:lnTo>
                  <a:pt x="6795333" y="2752771"/>
                </a:lnTo>
                <a:cubicBezTo>
                  <a:pt x="6796437" y="2754244"/>
                  <a:pt x="6798130" y="2755054"/>
                  <a:pt x="6799824" y="2755054"/>
                </a:cubicBezTo>
                <a:cubicBezTo>
                  <a:pt x="6801076" y="2754980"/>
                  <a:pt x="6802180" y="2754686"/>
                  <a:pt x="6803137" y="2753949"/>
                </a:cubicBezTo>
                <a:close/>
                <a:moveTo>
                  <a:pt x="6771037" y="2711984"/>
                </a:moveTo>
                <a:cubicBezTo>
                  <a:pt x="6773761" y="2710585"/>
                  <a:pt x="6774866" y="2707272"/>
                  <a:pt x="6773541" y="2704475"/>
                </a:cubicBezTo>
                <a:lnTo>
                  <a:pt x="6747699" y="2653233"/>
                </a:lnTo>
                <a:cubicBezTo>
                  <a:pt x="6746300" y="2650435"/>
                  <a:pt x="6742913" y="2649404"/>
                  <a:pt x="6740189" y="2650730"/>
                </a:cubicBezTo>
                <a:cubicBezTo>
                  <a:pt x="6737465" y="2652129"/>
                  <a:pt x="6736360" y="2655441"/>
                  <a:pt x="6737686" y="2658239"/>
                </a:cubicBezTo>
                <a:lnTo>
                  <a:pt x="6763527" y="2709481"/>
                </a:lnTo>
                <a:cubicBezTo>
                  <a:pt x="6764485" y="2711469"/>
                  <a:pt x="6766473" y="2712573"/>
                  <a:pt x="6768534" y="2712573"/>
                </a:cubicBezTo>
                <a:cubicBezTo>
                  <a:pt x="6769418" y="2712573"/>
                  <a:pt x="6770227" y="2712352"/>
                  <a:pt x="6771037" y="2711984"/>
                </a:cubicBezTo>
                <a:close/>
                <a:moveTo>
                  <a:pt x="6744607" y="2660963"/>
                </a:moveTo>
                <a:cubicBezTo>
                  <a:pt x="6747478" y="2659859"/>
                  <a:pt x="6748950" y="2656693"/>
                  <a:pt x="6747846" y="2653748"/>
                </a:cubicBezTo>
                <a:lnTo>
                  <a:pt x="6724139" y="2590653"/>
                </a:lnTo>
                <a:cubicBezTo>
                  <a:pt x="6723035" y="2587782"/>
                  <a:pt x="6719869" y="2586309"/>
                  <a:pt x="6716924" y="2587414"/>
                </a:cubicBezTo>
                <a:cubicBezTo>
                  <a:pt x="6714053" y="2588518"/>
                  <a:pt x="6712580" y="2591684"/>
                  <a:pt x="6713685" y="2594629"/>
                </a:cubicBezTo>
                <a:lnTo>
                  <a:pt x="6737391" y="2657724"/>
                </a:lnTo>
                <a:cubicBezTo>
                  <a:pt x="6738275" y="2660006"/>
                  <a:pt x="6740410" y="2661331"/>
                  <a:pt x="6742619" y="2661331"/>
                </a:cubicBezTo>
                <a:cubicBezTo>
                  <a:pt x="6743355" y="2661331"/>
                  <a:pt x="6744018" y="2661184"/>
                  <a:pt x="6744607" y="2660963"/>
                </a:cubicBezTo>
                <a:close/>
                <a:moveTo>
                  <a:pt x="6720679" y="2597942"/>
                </a:moveTo>
                <a:cubicBezTo>
                  <a:pt x="6723624" y="2596985"/>
                  <a:pt x="6725244" y="2593893"/>
                  <a:pt x="6724287" y="2590948"/>
                </a:cubicBezTo>
                <a:lnTo>
                  <a:pt x="6699255" y="2512907"/>
                </a:lnTo>
                <a:cubicBezTo>
                  <a:pt x="6698297" y="2509962"/>
                  <a:pt x="6695205" y="2508342"/>
                  <a:pt x="6692260" y="2509299"/>
                </a:cubicBezTo>
                <a:cubicBezTo>
                  <a:pt x="6689316" y="2510257"/>
                  <a:pt x="6687696" y="2513349"/>
                  <a:pt x="6688653" y="2516294"/>
                </a:cubicBezTo>
                <a:lnTo>
                  <a:pt x="6713685" y="2594334"/>
                </a:lnTo>
                <a:cubicBezTo>
                  <a:pt x="6714421" y="2596690"/>
                  <a:pt x="6716630" y="2598236"/>
                  <a:pt x="6719059" y="2598236"/>
                </a:cubicBezTo>
                <a:cubicBezTo>
                  <a:pt x="6719501" y="2598163"/>
                  <a:pt x="6720090" y="2598089"/>
                  <a:pt x="6720679" y="2597942"/>
                </a:cubicBezTo>
                <a:close/>
                <a:moveTo>
                  <a:pt x="6695353" y="2519901"/>
                </a:moveTo>
                <a:cubicBezTo>
                  <a:pt x="6698297" y="2519091"/>
                  <a:pt x="6700064" y="2515999"/>
                  <a:pt x="6699255" y="2513054"/>
                </a:cubicBezTo>
                <a:lnTo>
                  <a:pt x="6675548" y="2425516"/>
                </a:lnTo>
                <a:cubicBezTo>
                  <a:pt x="6674738" y="2422571"/>
                  <a:pt x="6671646" y="2420731"/>
                  <a:pt x="6668701" y="2421614"/>
                </a:cubicBezTo>
                <a:cubicBezTo>
                  <a:pt x="6665756" y="2422424"/>
                  <a:pt x="6663989" y="2425516"/>
                  <a:pt x="6664799" y="2428461"/>
                </a:cubicBezTo>
                <a:lnTo>
                  <a:pt x="6688505" y="2515999"/>
                </a:lnTo>
                <a:cubicBezTo>
                  <a:pt x="6689168" y="2518502"/>
                  <a:pt x="6691451" y="2520122"/>
                  <a:pt x="6693954" y="2520122"/>
                </a:cubicBezTo>
                <a:cubicBezTo>
                  <a:pt x="6694396" y="2520122"/>
                  <a:pt x="6694911" y="2520049"/>
                  <a:pt x="6695353" y="2519901"/>
                </a:cubicBezTo>
                <a:close/>
                <a:moveTo>
                  <a:pt x="6671352" y="2432437"/>
                </a:moveTo>
                <a:cubicBezTo>
                  <a:pt x="6674370" y="2431774"/>
                  <a:pt x="6676284" y="2428829"/>
                  <a:pt x="6675621" y="2425811"/>
                </a:cubicBezTo>
                <a:lnTo>
                  <a:pt x="6655964" y="2334297"/>
                </a:lnTo>
                <a:cubicBezTo>
                  <a:pt x="6655302" y="2331279"/>
                  <a:pt x="6652283" y="2329291"/>
                  <a:pt x="6649338" y="2330027"/>
                </a:cubicBezTo>
                <a:cubicBezTo>
                  <a:pt x="6646319" y="2330690"/>
                  <a:pt x="6644405" y="2333635"/>
                  <a:pt x="6645068" y="2336653"/>
                </a:cubicBezTo>
                <a:lnTo>
                  <a:pt x="6664725" y="2428167"/>
                </a:lnTo>
                <a:cubicBezTo>
                  <a:pt x="6665314" y="2430817"/>
                  <a:pt x="6667597" y="2432584"/>
                  <a:pt x="6670173" y="2432584"/>
                </a:cubicBezTo>
                <a:cubicBezTo>
                  <a:pt x="6670615" y="2432584"/>
                  <a:pt x="6670983" y="2432584"/>
                  <a:pt x="6671352" y="2432437"/>
                </a:cubicBezTo>
                <a:close/>
                <a:moveTo>
                  <a:pt x="6651399" y="2340997"/>
                </a:moveTo>
                <a:cubicBezTo>
                  <a:pt x="6654418" y="2340555"/>
                  <a:pt x="6656553" y="2337757"/>
                  <a:pt x="6656111" y="2334665"/>
                </a:cubicBezTo>
                <a:lnTo>
                  <a:pt x="6643154" y="2244550"/>
                </a:lnTo>
                <a:cubicBezTo>
                  <a:pt x="6642712" y="2241458"/>
                  <a:pt x="6639841" y="2239250"/>
                  <a:pt x="6636822" y="2239839"/>
                </a:cubicBezTo>
                <a:cubicBezTo>
                  <a:pt x="6633803" y="2240280"/>
                  <a:pt x="6631669" y="2243078"/>
                  <a:pt x="6632110" y="2246170"/>
                </a:cubicBezTo>
                <a:lnTo>
                  <a:pt x="6645068" y="2336285"/>
                </a:lnTo>
                <a:cubicBezTo>
                  <a:pt x="6645436" y="2339083"/>
                  <a:pt x="6647866" y="2341071"/>
                  <a:pt x="6650590" y="2341071"/>
                </a:cubicBezTo>
                <a:cubicBezTo>
                  <a:pt x="6650884" y="2341071"/>
                  <a:pt x="6651105" y="2341071"/>
                  <a:pt x="6651399" y="2340997"/>
                </a:cubicBezTo>
                <a:close/>
                <a:moveTo>
                  <a:pt x="6637926" y="2250956"/>
                </a:moveTo>
                <a:cubicBezTo>
                  <a:pt x="6641019" y="2250808"/>
                  <a:pt x="6643375" y="2248232"/>
                  <a:pt x="6643227" y="2245140"/>
                </a:cubicBezTo>
                <a:lnTo>
                  <a:pt x="6639546" y="2161724"/>
                </a:lnTo>
                <a:cubicBezTo>
                  <a:pt x="6639399" y="2158632"/>
                  <a:pt x="6636822" y="2156423"/>
                  <a:pt x="6633730" y="2156423"/>
                </a:cubicBezTo>
                <a:cubicBezTo>
                  <a:pt x="6630638" y="2156571"/>
                  <a:pt x="6628282" y="2159147"/>
                  <a:pt x="6628429" y="2162240"/>
                </a:cubicBezTo>
                <a:lnTo>
                  <a:pt x="6632110" y="2245655"/>
                </a:lnTo>
                <a:cubicBezTo>
                  <a:pt x="6632258" y="2248673"/>
                  <a:pt x="6634761" y="2251029"/>
                  <a:pt x="6637706" y="2250956"/>
                </a:cubicBezTo>
                <a:cubicBezTo>
                  <a:pt x="6637779" y="2250956"/>
                  <a:pt x="6637853" y="2250956"/>
                  <a:pt x="6637926" y="2250956"/>
                </a:cubicBezTo>
                <a:close/>
                <a:moveTo>
                  <a:pt x="6639473" y="2162461"/>
                </a:moveTo>
                <a:lnTo>
                  <a:pt x="6645878" y="2089647"/>
                </a:lnTo>
                <a:cubicBezTo>
                  <a:pt x="6646172" y="2086555"/>
                  <a:pt x="6643890" y="2083905"/>
                  <a:pt x="6640798" y="2083610"/>
                </a:cubicBezTo>
                <a:cubicBezTo>
                  <a:pt x="6637926" y="2083536"/>
                  <a:pt x="6635055" y="2085598"/>
                  <a:pt x="6634761" y="2088690"/>
                </a:cubicBezTo>
                <a:lnTo>
                  <a:pt x="6628355" y="2161503"/>
                </a:lnTo>
                <a:cubicBezTo>
                  <a:pt x="6628061" y="2164596"/>
                  <a:pt x="6630343" y="2167246"/>
                  <a:pt x="6633435" y="2167541"/>
                </a:cubicBezTo>
                <a:cubicBezTo>
                  <a:pt x="6633583" y="2167541"/>
                  <a:pt x="6633803" y="2167541"/>
                  <a:pt x="6633951" y="2167541"/>
                </a:cubicBezTo>
                <a:cubicBezTo>
                  <a:pt x="6636822" y="2167467"/>
                  <a:pt x="6639252" y="2165332"/>
                  <a:pt x="6639473" y="2162461"/>
                </a:cubicBezTo>
                <a:close/>
                <a:moveTo>
                  <a:pt x="6645657" y="2090678"/>
                </a:moveTo>
                <a:lnTo>
                  <a:pt x="6663032" y="2032295"/>
                </a:lnTo>
                <a:cubicBezTo>
                  <a:pt x="6663916" y="2029350"/>
                  <a:pt x="6662222" y="2026258"/>
                  <a:pt x="6659277" y="2025374"/>
                </a:cubicBezTo>
                <a:cubicBezTo>
                  <a:pt x="6656332" y="2024491"/>
                  <a:pt x="6653240" y="2026184"/>
                  <a:pt x="6652357" y="2029129"/>
                </a:cubicBezTo>
                <a:lnTo>
                  <a:pt x="6634982" y="2087512"/>
                </a:lnTo>
                <a:cubicBezTo>
                  <a:pt x="6634098" y="2090457"/>
                  <a:pt x="6635791" y="2093549"/>
                  <a:pt x="6638737" y="2094433"/>
                </a:cubicBezTo>
                <a:cubicBezTo>
                  <a:pt x="6639252" y="2094580"/>
                  <a:pt x="6639841" y="2094654"/>
                  <a:pt x="6640356" y="2094654"/>
                </a:cubicBezTo>
                <a:cubicBezTo>
                  <a:pt x="6642786" y="2094654"/>
                  <a:pt x="6644994" y="2093107"/>
                  <a:pt x="6645657" y="2090678"/>
                </a:cubicBezTo>
                <a:close/>
                <a:moveTo>
                  <a:pt x="6662075" y="2034135"/>
                </a:moveTo>
                <a:lnTo>
                  <a:pt x="6697929" y="1988268"/>
                </a:lnTo>
                <a:cubicBezTo>
                  <a:pt x="6699844" y="1985839"/>
                  <a:pt x="6699402" y="1982378"/>
                  <a:pt x="6696972" y="1980464"/>
                </a:cubicBezTo>
                <a:cubicBezTo>
                  <a:pt x="6694543" y="1978550"/>
                  <a:pt x="6691082" y="1978991"/>
                  <a:pt x="6689168" y="1981421"/>
                </a:cubicBezTo>
                <a:lnTo>
                  <a:pt x="6653314" y="2027288"/>
                </a:lnTo>
                <a:cubicBezTo>
                  <a:pt x="6651399" y="2029718"/>
                  <a:pt x="6651841" y="2033178"/>
                  <a:pt x="6654271" y="2035093"/>
                </a:cubicBezTo>
                <a:cubicBezTo>
                  <a:pt x="6655302" y="2035902"/>
                  <a:pt x="6656553" y="2036270"/>
                  <a:pt x="6657731" y="2036270"/>
                </a:cubicBezTo>
                <a:cubicBezTo>
                  <a:pt x="6659351" y="2036270"/>
                  <a:pt x="6660970" y="2035534"/>
                  <a:pt x="6662075" y="2034135"/>
                </a:cubicBezTo>
                <a:close/>
                <a:moveTo>
                  <a:pt x="6748656" y="1988636"/>
                </a:moveTo>
                <a:cubicBezTo>
                  <a:pt x="6748877" y="1985544"/>
                  <a:pt x="6746521" y="1982893"/>
                  <a:pt x="6743502" y="1982673"/>
                </a:cubicBezTo>
                <a:lnTo>
                  <a:pt x="6693954" y="1979286"/>
                </a:lnTo>
                <a:cubicBezTo>
                  <a:pt x="6690567" y="1979139"/>
                  <a:pt x="6688211" y="1981421"/>
                  <a:pt x="6687990" y="1984440"/>
                </a:cubicBezTo>
                <a:cubicBezTo>
                  <a:pt x="6687769" y="1987532"/>
                  <a:pt x="6690125" y="1990182"/>
                  <a:pt x="6693144" y="1990403"/>
                </a:cubicBezTo>
                <a:lnTo>
                  <a:pt x="6742692" y="1993790"/>
                </a:lnTo>
                <a:cubicBezTo>
                  <a:pt x="6742839" y="1993790"/>
                  <a:pt x="6742987" y="1993790"/>
                  <a:pt x="6743134" y="1993790"/>
                </a:cubicBezTo>
                <a:cubicBezTo>
                  <a:pt x="6746079" y="1993790"/>
                  <a:pt x="6748508" y="1991507"/>
                  <a:pt x="6748656" y="1988636"/>
                </a:cubicBezTo>
                <a:close/>
                <a:moveTo>
                  <a:pt x="6745195" y="1993422"/>
                </a:moveTo>
                <a:lnTo>
                  <a:pt x="6801885" y="1971187"/>
                </a:lnTo>
                <a:cubicBezTo>
                  <a:pt x="6804757" y="1970083"/>
                  <a:pt x="6806156" y="1966844"/>
                  <a:pt x="6805051" y="1963972"/>
                </a:cubicBezTo>
                <a:cubicBezTo>
                  <a:pt x="6803947" y="1961101"/>
                  <a:pt x="6800708" y="1959702"/>
                  <a:pt x="6797836" y="1960807"/>
                </a:cubicBezTo>
                <a:lnTo>
                  <a:pt x="6741146" y="1983041"/>
                </a:lnTo>
                <a:cubicBezTo>
                  <a:pt x="6738275" y="1984145"/>
                  <a:pt x="6736876" y="1987385"/>
                  <a:pt x="6737980" y="1990256"/>
                </a:cubicBezTo>
                <a:cubicBezTo>
                  <a:pt x="6738864" y="1992465"/>
                  <a:pt x="6740999" y="1993790"/>
                  <a:pt x="6743208" y="1993790"/>
                </a:cubicBezTo>
                <a:cubicBezTo>
                  <a:pt x="6743796" y="1993790"/>
                  <a:pt x="6744533" y="1993643"/>
                  <a:pt x="6745195" y="1993422"/>
                </a:cubicBezTo>
                <a:close/>
                <a:moveTo>
                  <a:pt x="6801076" y="1971408"/>
                </a:moveTo>
                <a:lnTo>
                  <a:pt x="6882429" y="1951824"/>
                </a:lnTo>
                <a:cubicBezTo>
                  <a:pt x="6885447" y="1951088"/>
                  <a:pt x="6887288" y="1948070"/>
                  <a:pt x="6886552" y="1945125"/>
                </a:cubicBezTo>
                <a:cubicBezTo>
                  <a:pt x="6885816" y="1942106"/>
                  <a:pt x="6882871" y="1940266"/>
                  <a:pt x="6879852" y="1941002"/>
                </a:cubicBezTo>
                <a:lnTo>
                  <a:pt x="6798498" y="1960586"/>
                </a:lnTo>
                <a:cubicBezTo>
                  <a:pt x="6795480" y="1961322"/>
                  <a:pt x="6793640" y="1964341"/>
                  <a:pt x="6794376" y="1967285"/>
                </a:cubicBezTo>
                <a:cubicBezTo>
                  <a:pt x="6795038" y="1969862"/>
                  <a:pt x="6797321" y="1971556"/>
                  <a:pt x="6799824" y="1971556"/>
                </a:cubicBezTo>
                <a:cubicBezTo>
                  <a:pt x="6800266" y="1971556"/>
                  <a:pt x="6800708" y="1971482"/>
                  <a:pt x="6801076" y="1971408"/>
                </a:cubicBezTo>
                <a:close/>
                <a:moveTo>
                  <a:pt x="7678516" y="2547952"/>
                </a:moveTo>
                <a:cubicBezTo>
                  <a:pt x="7680799" y="2545817"/>
                  <a:pt x="7680873" y="2542283"/>
                  <a:pt x="7678737" y="2540074"/>
                </a:cubicBezTo>
                <a:lnTo>
                  <a:pt x="7648183" y="2507680"/>
                </a:lnTo>
                <a:cubicBezTo>
                  <a:pt x="7646049" y="2505397"/>
                  <a:pt x="7642515" y="2505324"/>
                  <a:pt x="7640306" y="2507459"/>
                </a:cubicBezTo>
                <a:cubicBezTo>
                  <a:pt x="7638023" y="2509594"/>
                  <a:pt x="7637951" y="2513128"/>
                  <a:pt x="7640085" y="2515337"/>
                </a:cubicBezTo>
                <a:lnTo>
                  <a:pt x="7670639" y="2547731"/>
                </a:lnTo>
                <a:cubicBezTo>
                  <a:pt x="7671743" y="2548909"/>
                  <a:pt x="7673216" y="2549498"/>
                  <a:pt x="7674762" y="2549498"/>
                </a:cubicBezTo>
                <a:cubicBezTo>
                  <a:pt x="7676161" y="2549424"/>
                  <a:pt x="7677486" y="2548982"/>
                  <a:pt x="7678516" y="2547952"/>
                </a:cubicBezTo>
                <a:close/>
                <a:moveTo>
                  <a:pt x="7725268" y="2585352"/>
                </a:moveTo>
                <a:cubicBezTo>
                  <a:pt x="7727256" y="2582996"/>
                  <a:pt x="7726887" y="2579462"/>
                  <a:pt x="7724531" y="2577475"/>
                </a:cubicBezTo>
                <a:lnTo>
                  <a:pt x="7678296" y="2539559"/>
                </a:lnTo>
                <a:cubicBezTo>
                  <a:pt x="7675940" y="2537644"/>
                  <a:pt x="7672406" y="2537939"/>
                  <a:pt x="7670418" y="2540295"/>
                </a:cubicBezTo>
                <a:cubicBezTo>
                  <a:pt x="7668430" y="2542651"/>
                  <a:pt x="7668798" y="2546185"/>
                  <a:pt x="7671154" y="2548172"/>
                </a:cubicBezTo>
                <a:lnTo>
                  <a:pt x="7717389" y="2586089"/>
                </a:lnTo>
                <a:cubicBezTo>
                  <a:pt x="7718420" y="2586972"/>
                  <a:pt x="7719672" y="2587340"/>
                  <a:pt x="7720997" y="2587340"/>
                </a:cubicBezTo>
                <a:cubicBezTo>
                  <a:pt x="7722544" y="2587414"/>
                  <a:pt x="7724163" y="2586677"/>
                  <a:pt x="7725268" y="2585352"/>
                </a:cubicBezTo>
                <a:close/>
                <a:moveTo>
                  <a:pt x="7785491" y="2624078"/>
                </a:moveTo>
                <a:cubicBezTo>
                  <a:pt x="7787184" y="2621501"/>
                  <a:pt x="7786448" y="2618041"/>
                  <a:pt x="7783871" y="2616348"/>
                </a:cubicBezTo>
                <a:lnTo>
                  <a:pt x="7724016" y="2577180"/>
                </a:lnTo>
                <a:cubicBezTo>
                  <a:pt x="7721439" y="2575487"/>
                  <a:pt x="7717979" y="2576223"/>
                  <a:pt x="7716285" y="2578800"/>
                </a:cubicBezTo>
                <a:cubicBezTo>
                  <a:pt x="7714592" y="2581377"/>
                  <a:pt x="7715328" y="2584837"/>
                  <a:pt x="7717905" y="2586530"/>
                </a:cubicBezTo>
                <a:lnTo>
                  <a:pt x="7777761" y="2625698"/>
                </a:lnTo>
                <a:cubicBezTo>
                  <a:pt x="7778718" y="2626287"/>
                  <a:pt x="7779748" y="2626655"/>
                  <a:pt x="7780853" y="2626581"/>
                </a:cubicBezTo>
                <a:cubicBezTo>
                  <a:pt x="7782693" y="2626581"/>
                  <a:pt x="7784460" y="2625698"/>
                  <a:pt x="7785491" y="2624078"/>
                </a:cubicBezTo>
                <a:close/>
                <a:moveTo>
                  <a:pt x="7844316" y="2658755"/>
                </a:moveTo>
                <a:cubicBezTo>
                  <a:pt x="7845862" y="2656104"/>
                  <a:pt x="7845053" y="2652717"/>
                  <a:pt x="7842401" y="2651098"/>
                </a:cubicBezTo>
                <a:lnTo>
                  <a:pt x="7783724" y="2616200"/>
                </a:lnTo>
                <a:cubicBezTo>
                  <a:pt x="7781074" y="2614654"/>
                  <a:pt x="7777687" y="2615464"/>
                  <a:pt x="7776067" y="2618114"/>
                </a:cubicBezTo>
                <a:cubicBezTo>
                  <a:pt x="7774521" y="2620765"/>
                  <a:pt x="7775331" y="2624152"/>
                  <a:pt x="7777981" y="2625771"/>
                </a:cubicBezTo>
                <a:lnTo>
                  <a:pt x="7836660" y="2660669"/>
                </a:lnTo>
                <a:cubicBezTo>
                  <a:pt x="7837543" y="2661184"/>
                  <a:pt x="7838574" y="2661479"/>
                  <a:pt x="7839531" y="2661479"/>
                </a:cubicBezTo>
                <a:cubicBezTo>
                  <a:pt x="7841444" y="2661479"/>
                  <a:pt x="7843285" y="2660448"/>
                  <a:pt x="7844316" y="2658755"/>
                </a:cubicBezTo>
                <a:close/>
                <a:moveTo>
                  <a:pt x="11256677" y="1722047"/>
                </a:moveTo>
                <a:cubicBezTo>
                  <a:pt x="11257192" y="1719028"/>
                  <a:pt x="11255131" y="1716157"/>
                  <a:pt x="11252038" y="1715641"/>
                </a:cubicBezTo>
                <a:lnTo>
                  <a:pt x="11208454" y="1708574"/>
                </a:lnTo>
                <a:cubicBezTo>
                  <a:pt x="11205435" y="1708132"/>
                  <a:pt x="11202564" y="1710120"/>
                  <a:pt x="11202049" y="1713212"/>
                </a:cubicBezTo>
                <a:cubicBezTo>
                  <a:pt x="11201533" y="1716230"/>
                  <a:pt x="11203595" y="1719102"/>
                  <a:pt x="11206687" y="1719617"/>
                </a:cubicBezTo>
                <a:lnTo>
                  <a:pt x="11250271" y="1726685"/>
                </a:lnTo>
                <a:cubicBezTo>
                  <a:pt x="11250566" y="1726758"/>
                  <a:pt x="11250935" y="1726758"/>
                  <a:pt x="11251229" y="1726758"/>
                </a:cubicBezTo>
                <a:cubicBezTo>
                  <a:pt x="11253879" y="1726685"/>
                  <a:pt x="11256235" y="1724697"/>
                  <a:pt x="11256677" y="1722047"/>
                </a:cubicBezTo>
                <a:close/>
                <a:moveTo>
                  <a:pt x="11372707" y="1738170"/>
                </a:moveTo>
                <a:cubicBezTo>
                  <a:pt x="11373149" y="1735151"/>
                  <a:pt x="11371014" y="1732280"/>
                  <a:pt x="11367995" y="1731912"/>
                </a:cubicBezTo>
                <a:lnTo>
                  <a:pt x="11251966" y="1715641"/>
                </a:lnTo>
                <a:cubicBezTo>
                  <a:pt x="11248873" y="1715347"/>
                  <a:pt x="11246075" y="1717335"/>
                  <a:pt x="11245633" y="1720353"/>
                </a:cubicBezTo>
                <a:cubicBezTo>
                  <a:pt x="11245192" y="1723372"/>
                  <a:pt x="11247327" y="1726243"/>
                  <a:pt x="11250419" y="1726685"/>
                </a:cubicBezTo>
                <a:lnTo>
                  <a:pt x="11366449" y="1742956"/>
                </a:lnTo>
                <a:cubicBezTo>
                  <a:pt x="11366744" y="1742956"/>
                  <a:pt x="11367038" y="1743029"/>
                  <a:pt x="11367259" y="1743029"/>
                </a:cubicBezTo>
                <a:cubicBezTo>
                  <a:pt x="11369909" y="1742956"/>
                  <a:pt x="11372339" y="1740968"/>
                  <a:pt x="11372707" y="1738170"/>
                </a:cubicBezTo>
                <a:close/>
                <a:moveTo>
                  <a:pt x="11485719" y="1749582"/>
                </a:moveTo>
                <a:cubicBezTo>
                  <a:pt x="11486013" y="1746490"/>
                  <a:pt x="11483805" y="1743765"/>
                  <a:pt x="11480712" y="1743471"/>
                </a:cubicBezTo>
                <a:lnTo>
                  <a:pt x="11367701" y="1731838"/>
                </a:lnTo>
                <a:cubicBezTo>
                  <a:pt x="11364682" y="1731544"/>
                  <a:pt x="11361884" y="1733753"/>
                  <a:pt x="11361590" y="1736845"/>
                </a:cubicBezTo>
                <a:cubicBezTo>
                  <a:pt x="11361296" y="1739937"/>
                  <a:pt x="11363504" y="1742661"/>
                  <a:pt x="11366596" y="1742956"/>
                </a:cubicBezTo>
                <a:lnTo>
                  <a:pt x="11479608" y="1754588"/>
                </a:lnTo>
                <a:cubicBezTo>
                  <a:pt x="11479829" y="1754588"/>
                  <a:pt x="11480050" y="1754588"/>
                  <a:pt x="11480197" y="1754588"/>
                </a:cubicBezTo>
                <a:cubicBezTo>
                  <a:pt x="11482994" y="1754588"/>
                  <a:pt x="11485424" y="1752453"/>
                  <a:pt x="11485719" y="1749582"/>
                </a:cubicBezTo>
                <a:close/>
                <a:moveTo>
                  <a:pt x="11591516" y="1753778"/>
                </a:moveTo>
                <a:cubicBezTo>
                  <a:pt x="11591662" y="1750686"/>
                  <a:pt x="11589233" y="1748109"/>
                  <a:pt x="11586214" y="1747962"/>
                </a:cubicBezTo>
                <a:lnTo>
                  <a:pt x="11480418" y="1743397"/>
                </a:lnTo>
                <a:cubicBezTo>
                  <a:pt x="11476810" y="1743103"/>
                  <a:pt x="11474748" y="1745680"/>
                  <a:pt x="11474602" y="1748698"/>
                </a:cubicBezTo>
                <a:cubicBezTo>
                  <a:pt x="11474455" y="1751790"/>
                  <a:pt x="11476884" y="1754367"/>
                  <a:pt x="11479903" y="1754514"/>
                </a:cubicBezTo>
                <a:lnTo>
                  <a:pt x="11585699" y="1759079"/>
                </a:lnTo>
                <a:cubicBezTo>
                  <a:pt x="11585773" y="1759079"/>
                  <a:pt x="11585920" y="1759079"/>
                  <a:pt x="11585994" y="1759079"/>
                </a:cubicBezTo>
                <a:cubicBezTo>
                  <a:pt x="11588938" y="1759079"/>
                  <a:pt x="11591368" y="1756723"/>
                  <a:pt x="11591516" y="1753778"/>
                </a:cubicBezTo>
                <a:close/>
                <a:moveTo>
                  <a:pt x="11586214" y="1759079"/>
                </a:moveTo>
                <a:lnTo>
                  <a:pt x="11680231" y="1754294"/>
                </a:lnTo>
                <a:cubicBezTo>
                  <a:pt x="11683324" y="1754146"/>
                  <a:pt x="11685679" y="1751496"/>
                  <a:pt x="11685532" y="1748404"/>
                </a:cubicBezTo>
                <a:cubicBezTo>
                  <a:pt x="11685385" y="1745312"/>
                  <a:pt x="11682587" y="1742808"/>
                  <a:pt x="11679716" y="1743103"/>
                </a:cubicBezTo>
                <a:lnTo>
                  <a:pt x="11585699" y="1747888"/>
                </a:lnTo>
                <a:cubicBezTo>
                  <a:pt x="11582607" y="1748036"/>
                  <a:pt x="11580251" y="1750686"/>
                  <a:pt x="11580398" y="1753778"/>
                </a:cubicBezTo>
                <a:cubicBezTo>
                  <a:pt x="11580545" y="1756797"/>
                  <a:pt x="11583049" y="1759079"/>
                  <a:pt x="11585994" y="1759079"/>
                </a:cubicBezTo>
                <a:cubicBezTo>
                  <a:pt x="11586067" y="1759079"/>
                  <a:pt x="11586140" y="1759079"/>
                  <a:pt x="11586214" y="1759079"/>
                </a:cubicBezTo>
                <a:close/>
                <a:moveTo>
                  <a:pt x="11680893" y="1754220"/>
                </a:moveTo>
                <a:lnTo>
                  <a:pt x="11757168" y="1740894"/>
                </a:lnTo>
                <a:cubicBezTo>
                  <a:pt x="11760186" y="1740379"/>
                  <a:pt x="11762247" y="1737507"/>
                  <a:pt x="11761732" y="1734415"/>
                </a:cubicBezTo>
                <a:cubicBezTo>
                  <a:pt x="11761217" y="1731397"/>
                  <a:pt x="11758419" y="1729335"/>
                  <a:pt x="11755254" y="1729851"/>
                </a:cubicBezTo>
                <a:lnTo>
                  <a:pt x="11678980" y="1743176"/>
                </a:lnTo>
                <a:cubicBezTo>
                  <a:pt x="11675961" y="1743692"/>
                  <a:pt x="11673900" y="1746563"/>
                  <a:pt x="11674415" y="1749655"/>
                </a:cubicBezTo>
                <a:cubicBezTo>
                  <a:pt x="11674857" y="1752379"/>
                  <a:pt x="11677286" y="1754294"/>
                  <a:pt x="11679936" y="1754294"/>
                </a:cubicBezTo>
                <a:cubicBezTo>
                  <a:pt x="11680305" y="1754294"/>
                  <a:pt x="11680599" y="1754294"/>
                  <a:pt x="11680893" y="1754220"/>
                </a:cubicBezTo>
                <a:close/>
                <a:moveTo>
                  <a:pt x="11758345" y="1740526"/>
                </a:moveTo>
                <a:lnTo>
                  <a:pt x="11810691" y="1719396"/>
                </a:lnTo>
                <a:cubicBezTo>
                  <a:pt x="11813563" y="1718218"/>
                  <a:pt x="11814962" y="1714979"/>
                  <a:pt x="11813784" y="1712181"/>
                </a:cubicBezTo>
                <a:cubicBezTo>
                  <a:pt x="11812605" y="1709310"/>
                  <a:pt x="11809366" y="1707911"/>
                  <a:pt x="11806569" y="1709089"/>
                </a:cubicBezTo>
                <a:lnTo>
                  <a:pt x="11754223" y="1730219"/>
                </a:lnTo>
                <a:cubicBezTo>
                  <a:pt x="11751351" y="1731397"/>
                  <a:pt x="11749952" y="1734636"/>
                  <a:pt x="11751130" y="1737434"/>
                </a:cubicBezTo>
                <a:cubicBezTo>
                  <a:pt x="11752014" y="1739642"/>
                  <a:pt x="11754149" y="1740968"/>
                  <a:pt x="11756357" y="1740894"/>
                </a:cubicBezTo>
                <a:cubicBezTo>
                  <a:pt x="11756947" y="1740968"/>
                  <a:pt x="11757683" y="1740820"/>
                  <a:pt x="11758345" y="1740526"/>
                </a:cubicBezTo>
                <a:close/>
                <a:moveTo>
                  <a:pt x="11813931" y="1715936"/>
                </a:moveTo>
                <a:lnTo>
                  <a:pt x="11861860" y="1563021"/>
                </a:lnTo>
                <a:cubicBezTo>
                  <a:pt x="11862817" y="1560076"/>
                  <a:pt x="11861124" y="1556983"/>
                  <a:pt x="11858252" y="1556026"/>
                </a:cubicBezTo>
                <a:cubicBezTo>
                  <a:pt x="11855307" y="1555069"/>
                  <a:pt x="11852215" y="1556762"/>
                  <a:pt x="11851258" y="1559634"/>
                </a:cubicBezTo>
                <a:lnTo>
                  <a:pt x="11803329" y="1712549"/>
                </a:lnTo>
                <a:cubicBezTo>
                  <a:pt x="11802372" y="1715494"/>
                  <a:pt x="11804066" y="1718586"/>
                  <a:pt x="11806936" y="1719543"/>
                </a:cubicBezTo>
                <a:cubicBezTo>
                  <a:pt x="11807526" y="1719691"/>
                  <a:pt x="11808114" y="1719838"/>
                  <a:pt x="11808630" y="1719838"/>
                </a:cubicBezTo>
                <a:cubicBezTo>
                  <a:pt x="11810986" y="1719838"/>
                  <a:pt x="11813195" y="1718292"/>
                  <a:pt x="11813931" y="1715936"/>
                </a:cubicBezTo>
                <a:close/>
                <a:moveTo>
                  <a:pt x="11860903" y="1564787"/>
                </a:moveTo>
                <a:lnTo>
                  <a:pt x="11884535" y="1534896"/>
                </a:lnTo>
                <a:cubicBezTo>
                  <a:pt x="11886450" y="1532467"/>
                  <a:pt x="11886008" y="1529007"/>
                  <a:pt x="11883652" y="1527092"/>
                </a:cubicBezTo>
                <a:cubicBezTo>
                  <a:pt x="11881296" y="1525178"/>
                  <a:pt x="11877763" y="1525620"/>
                  <a:pt x="11875848" y="1527976"/>
                </a:cubicBezTo>
                <a:lnTo>
                  <a:pt x="11852215" y="1557867"/>
                </a:lnTo>
                <a:cubicBezTo>
                  <a:pt x="11850300" y="1560296"/>
                  <a:pt x="11850743" y="1563757"/>
                  <a:pt x="11853098" y="1565671"/>
                </a:cubicBezTo>
                <a:cubicBezTo>
                  <a:pt x="11854129" y="1566481"/>
                  <a:pt x="11855381" y="1566849"/>
                  <a:pt x="11856559" y="1566849"/>
                </a:cubicBezTo>
                <a:cubicBezTo>
                  <a:pt x="11858252" y="1566923"/>
                  <a:pt x="11859798" y="1566186"/>
                  <a:pt x="11860903" y="1564787"/>
                </a:cubicBezTo>
                <a:close/>
                <a:moveTo>
                  <a:pt x="6801076" y="4555803"/>
                </a:moveTo>
                <a:lnTo>
                  <a:pt x="6840685" y="4538281"/>
                </a:lnTo>
                <a:cubicBezTo>
                  <a:pt x="6843483" y="4537030"/>
                  <a:pt x="6844734" y="4533717"/>
                  <a:pt x="6843556" y="4530919"/>
                </a:cubicBezTo>
                <a:cubicBezTo>
                  <a:pt x="6842304" y="4528121"/>
                  <a:pt x="6839065" y="4526870"/>
                  <a:pt x="6836194" y="4528048"/>
                </a:cubicBezTo>
                <a:lnTo>
                  <a:pt x="6796585" y="4545570"/>
                </a:lnTo>
                <a:cubicBezTo>
                  <a:pt x="6793787" y="4546822"/>
                  <a:pt x="6792535" y="4550135"/>
                  <a:pt x="6793713" y="4552932"/>
                </a:cubicBezTo>
                <a:cubicBezTo>
                  <a:pt x="6794670" y="4554994"/>
                  <a:pt x="6796732" y="4556245"/>
                  <a:pt x="6798867" y="4556245"/>
                </a:cubicBezTo>
                <a:cubicBezTo>
                  <a:pt x="6799603" y="4556245"/>
                  <a:pt x="6800339" y="4556098"/>
                  <a:pt x="6801076" y="4555803"/>
                </a:cubicBezTo>
                <a:close/>
                <a:moveTo>
                  <a:pt x="6713022" y="4576345"/>
                </a:moveTo>
                <a:lnTo>
                  <a:pt x="6800045" y="4556171"/>
                </a:lnTo>
                <a:cubicBezTo>
                  <a:pt x="6803064" y="4555509"/>
                  <a:pt x="6804904" y="4552490"/>
                  <a:pt x="6804241" y="4549472"/>
                </a:cubicBezTo>
                <a:cubicBezTo>
                  <a:pt x="6803578" y="4546454"/>
                  <a:pt x="6800634" y="4544613"/>
                  <a:pt x="6797542" y="4545275"/>
                </a:cubicBezTo>
                <a:lnTo>
                  <a:pt x="6710519" y="4565448"/>
                </a:lnTo>
                <a:cubicBezTo>
                  <a:pt x="6707500" y="4566111"/>
                  <a:pt x="6705660" y="4569129"/>
                  <a:pt x="6706323" y="4572148"/>
                </a:cubicBezTo>
                <a:cubicBezTo>
                  <a:pt x="6706911" y="4574725"/>
                  <a:pt x="6709267" y="4576492"/>
                  <a:pt x="6711771" y="4576492"/>
                </a:cubicBezTo>
                <a:cubicBezTo>
                  <a:pt x="6712212" y="4576492"/>
                  <a:pt x="6712654" y="4576418"/>
                  <a:pt x="6713022" y="4576345"/>
                </a:cubicBezTo>
                <a:close/>
                <a:moveTo>
                  <a:pt x="6686812" y="4582897"/>
                </a:moveTo>
                <a:lnTo>
                  <a:pt x="6713169" y="4576345"/>
                </a:lnTo>
                <a:cubicBezTo>
                  <a:pt x="6716188" y="4575608"/>
                  <a:pt x="6717955" y="4572590"/>
                  <a:pt x="6717219" y="4569571"/>
                </a:cubicBezTo>
                <a:cubicBezTo>
                  <a:pt x="6716483" y="4566553"/>
                  <a:pt x="6713464" y="4564786"/>
                  <a:pt x="6710445" y="4565522"/>
                </a:cubicBezTo>
                <a:lnTo>
                  <a:pt x="6684088" y="4572074"/>
                </a:lnTo>
                <a:cubicBezTo>
                  <a:pt x="6681070" y="4572810"/>
                  <a:pt x="6679303" y="4575829"/>
                  <a:pt x="6680039" y="4578848"/>
                </a:cubicBezTo>
                <a:cubicBezTo>
                  <a:pt x="6680701" y="4581425"/>
                  <a:pt x="6682984" y="4583118"/>
                  <a:pt x="6685487" y="4583044"/>
                </a:cubicBezTo>
                <a:cubicBezTo>
                  <a:pt x="6685929" y="4583044"/>
                  <a:pt x="6686370" y="4582970"/>
                  <a:pt x="6686812" y="4582897"/>
                </a:cubicBezTo>
                <a:close/>
                <a:moveTo>
                  <a:pt x="6684162" y="4583486"/>
                </a:moveTo>
                <a:lnTo>
                  <a:pt x="6686739" y="4582897"/>
                </a:lnTo>
                <a:cubicBezTo>
                  <a:pt x="6689757" y="4582161"/>
                  <a:pt x="6691598" y="4579142"/>
                  <a:pt x="6690861" y="4576197"/>
                </a:cubicBezTo>
                <a:cubicBezTo>
                  <a:pt x="6690125" y="4573252"/>
                  <a:pt x="6687180" y="4571412"/>
                  <a:pt x="6684162" y="4572074"/>
                </a:cubicBezTo>
                <a:lnTo>
                  <a:pt x="6681585" y="4572663"/>
                </a:lnTo>
                <a:cubicBezTo>
                  <a:pt x="6678566" y="4573400"/>
                  <a:pt x="6676726" y="4576418"/>
                  <a:pt x="6677462" y="4579363"/>
                </a:cubicBezTo>
                <a:cubicBezTo>
                  <a:pt x="6678051" y="4581940"/>
                  <a:pt x="6680407" y="4583633"/>
                  <a:pt x="6682910" y="4583633"/>
                </a:cubicBezTo>
                <a:cubicBezTo>
                  <a:pt x="6683352" y="4583633"/>
                  <a:pt x="6683794" y="4583633"/>
                  <a:pt x="6684162" y="4583486"/>
                </a:cubicBezTo>
                <a:close/>
                <a:moveTo>
                  <a:pt x="6599274" y="4593352"/>
                </a:moveTo>
                <a:lnTo>
                  <a:pt x="6683573" y="4583633"/>
                </a:lnTo>
                <a:cubicBezTo>
                  <a:pt x="6686665" y="4583265"/>
                  <a:pt x="6688800" y="4580541"/>
                  <a:pt x="6688505" y="4577449"/>
                </a:cubicBezTo>
                <a:cubicBezTo>
                  <a:pt x="6688137" y="4574357"/>
                  <a:pt x="6685413" y="4572222"/>
                  <a:pt x="6682321" y="4572516"/>
                </a:cubicBezTo>
                <a:lnTo>
                  <a:pt x="6598023" y="4582234"/>
                </a:lnTo>
                <a:cubicBezTo>
                  <a:pt x="6594931" y="4582602"/>
                  <a:pt x="6592795" y="4585326"/>
                  <a:pt x="6593090" y="4588418"/>
                </a:cubicBezTo>
                <a:cubicBezTo>
                  <a:pt x="6593384" y="4591290"/>
                  <a:pt x="6595814" y="4593352"/>
                  <a:pt x="6598685" y="4593352"/>
                </a:cubicBezTo>
                <a:cubicBezTo>
                  <a:pt x="6598832" y="4593352"/>
                  <a:pt x="6599054" y="4593352"/>
                  <a:pt x="6599274" y="4593352"/>
                </a:cubicBezTo>
                <a:close/>
                <a:moveTo>
                  <a:pt x="6505110" y="4604174"/>
                </a:moveTo>
                <a:lnTo>
                  <a:pt x="6599274" y="4593278"/>
                </a:lnTo>
                <a:cubicBezTo>
                  <a:pt x="6602367" y="4592910"/>
                  <a:pt x="6604502" y="4590185"/>
                  <a:pt x="6604207" y="4587093"/>
                </a:cubicBezTo>
                <a:cubicBezTo>
                  <a:pt x="6603839" y="4584001"/>
                  <a:pt x="6600968" y="4581866"/>
                  <a:pt x="6598023" y="4582161"/>
                </a:cubicBezTo>
                <a:lnTo>
                  <a:pt x="6503859" y="4593057"/>
                </a:lnTo>
                <a:cubicBezTo>
                  <a:pt x="6500766" y="4593425"/>
                  <a:pt x="6498631" y="4596149"/>
                  <a:pt x="6498926" y="4599241"/>
                </a:cubicBezTo>
                <a:cubicBezTo>
                  <a:pt x="6499220" y="4602113"/>
                  <a:pt x="6501650" y="4604174"/>
                  <a:pt x="6504521" y="4604174"/>
                </a:cubicBezTo>
                <a:cubicBezTo>
                  <a:pt x="6504669" y="4604248"/>
                  <a:pt x="6504890" y="4604174"/>
                  <a:pt x="6505110" y="4604174"/>
                </a:cubicBezTo>
                <a:close/>
                <a:moveTo>
                  <a:pt x="6438040" y="4612052"/>
                </a:moveTo>
                <a:lnTo>
                  <a:pt x="6505037" y="4604174"/>
                </a:lnTo>
                <a:cubicBezTo>
                  <a:pt x="6508129" y="4603806"/>
                  <a:pt x="6510264" y="4601082"/>
                  <a:pt x="6509896" y="4597990"/>
                </a:cubicBezTo>
                <a:cubicBezTo>
                  <a:pt x="6509527" y="4594897"/>
                  <a:pt x="6506656" y="4592762"/>
                  <a:pt x="6503711" y="4593130"/>
                </a:cubicBezTo>
                <a:lnTo>
                  <a:pt x="6436714" y="4601008"/>
                </a:lnTo>
                <a:cubicBezTo>
                  <a:pt x="6433622" y="4601376"/>
                  <a:pt x="6431487" y="4604100"/>
                  <a:pt x="6431855" y="4607193"/>
                </a:cubicBezTo>
                <a:cubicBezTo>
                  <a:pt x="6432223" y="4610064"/>
                  <a:pt x="6434653" y="4612125"/>
                  <a:pt x="6437451" y="4612125"/>
                </a:cubicBezTo>
                <a:cubicBezTo>
                  <a:pt x="6437672" y="4612125"/>
                  <a:pt x="6437819" y="4612125"/>
                  <a:pt x="6438040" y="4612052"/>
                </a:cubicBezTo>
                <a:close/>
                <a:moveTo>
                  <a:pt x="6442972" y="4606604"/>
                </a:moveTo>
                <a:cubicBezTo>
                  <a:pt x="6443046" y="4603512"/>
                  <a:pt x="6440543" y="4601008"/>
                  <a:pt x="6437524" y="4600935"/>
                </a:cubicBezTo>
                <a:lnTo>
                  <a:pt x="6365300" y="4599757"/>
                </a:lnTo>
                <a:cubicBezTo>
                  <a:pt x="6365226" y="4599757"/>
                  <a:pt x="6365226" y="4599757"/>
                  <a:pt x="6365152" y="4599757"/>
                </a:cubicBezTo>
                <a:cubicBezTo>
                  <a:pt x="6362134" y="4599757"/>
                  <a:pt x="6359704" y="4602186"/>
                  <a:pt x="6359631" y="4605205"/>
                </a:cubicBezTo>
                <a:cubicBezTo>
                  <a:pt x="6359557" y="4608297"/>
                  <a:pt x="6362060" y="4610800"/>
                  <a:pt x="6365079" y="4610874"/>
                </a:cubicBezTo>
                <a:lnTo>
                  <a:pt x="6437303" y="4612052"/>
                </a:lnTo>
                <a:cubicBezTo>
                  <a:pt x="6437377" y="4612052"/>
                  <a:pt x="6437377" y="4612052"/>
                  <a:pt x="6437451" y="4612052"/>
                </a:cubicBezTo>
                <a:cubicBezTo>
                  <a:pt x="6440469" y="4612125"/>
                  <a:pt x="6442899" y="4609696"/>
                  <a:pt x="6442972" y="4606604"/>
                </a:cubicBezTo>
                <a:close/>
                <a:moveTo>
                  <a:pt x="6370748" y="4605867"/>
                </a:moveTo>
                <a:cubicBezTo>
                  <a:pt x="6371042" y="4602775"/>
                  <a:pt x="6368760" y="4600125"/>
                  <a:pt x="6365668" y="4599830"/>
                </a:cubicBezTo>
                <a:lnTo>
                  <a:pt x="6291824" y="4593204"/>
                </a:lnTo>
                <a:cubicBezTo>
                  <a:pt x="6288732" y="4593057"/>
                  <a:pt x="6286081" y="4595192"/>
                  <a:pt x="6285787" y="4598284"/>
                </a:cubicBezTo>
                <a:cubicBezTo>
                  <a:pt x="6285492" y="4601376"/>
                  <a:pt x="6287774" y="4604027"/>
                  <a:pt x="6290867" y="4604321"/>
                </a:cubicBezTo>
                <a:lnTo>
                  <a:pt x="6364711" y="4610947"/>
                </a:lnTo>
                <a:cubicBezTo>
                  <a:pt x="6364932" y="4610947"/>
                  <a:pt x="6365079" y="4610947"/>
                  <a:pt x="6365300" y="4610947"/>
                </a:cubicBezTo>
                <a:cubicBezTo>
                  <a:pt x="6368024" y="4610947"/>
                  <a:pt x="6370454" y="4608739"/>
                  <a:pt x="6370748" y="4605867"/>
                </a:cubicBezTo>
                <a:close/>
                <a:moveTo>
                  <a:pt x="6296904" y="4599241"/>
                </a:moveTo>
                <a:cubicBezTo>
                  <a:pt x="6297198" y="4596149"/>
                  <a:pt x="6294916" y="4593498"/>
                  <a:pt x="6291824" y="4593204"/>
                </a:cubicBezTo>
                <a:lnTo>
                  <a:pt x="6214888" y="4586284"/>
                </a:lnTo>
                <a:cubicBezTo>
                  <a:pt x="6211943" y="4586136"/>
                  <a:pt x="6209145" y="4588272"/>
                  <a:pt x="6208851" y="4591364"/>
                </a:cubicBezTo>
                <a:cubicBezTo>
                  <a:pt x="6208556" y="4594456"/>
                  <a:pt x="6210839" y="4597106"/>
                  <a:pt x="6213931" y="4597401"/>
                </a:cubicBezTo>
                <a:lnTo>
                  <a:pt x="6290867" y="4604321"/>
                </a:lnTo>
                <a:cubicBezTo>
                  <a:pt x="6291088" y="4604321"/>
                  <a:pt x="6291235" y="4604321"/>
                  <a:pt x="6291456" y="4604321"/>
                </a:cubicBezTo>
                <a:cubicBezTo>
                  <a:pt x="6294180" y="4604248"/>
                  <a:pt x="6296609" y="4602113"/>
                  <a:pt x="6296904" y="4599241"/>
                </a:cubicBezTo>
                <a:close/>
                <a:moveTo>
                  <a:pt x="6219968" y="4592321"/>
                </a:moveTo>
                <a:cubicBezTo>
                  <a:pt x="6220262" y="4589229"/>
                  <a:pt x="6217980" y="4586578"/>
                  <a:pt x="6214888" y="4586284"/>
                </a:cubicBezTo>
                <a:lnTo>
                  <a:pt x="6169168" y="4582161"/>
                </a:lnTo>
                <a:cubicBezTo>
                  <a:pt x="6166149" y="4582013"/>
                  <a:pt x="6163352" y="4584149"/>
                  <a:pt x="6163130" y="4587241"/>
                </a:cubicBezTo>
                <a:cubicBezTo>
                  <a:pt x="6162836" y="4590333"/>
                  <a:pt x="6165118" y="4592983"/>
                  <a:pt x="6168210" y="4593278"/>
                </a:cubicBezTo>
                <a:lnTo>
                  <a:pt x="6213931" y="4597401"/>
                </a:lnTo>
                <a:cubicBezTo>
                  <a:pt x="6214151" y="4597401"/>
                  <a:pt x="6214299" y="4597401"/>
                  <a:pt x="6214520" y="4597401"/>
                </a:cubicBezTo>
                <a:cubicBezTo>
                  <a:pt x="6217244" y="4597327"/>
                  <a:pt x="6219673" y="4595192"/>
                  <a:pt x="6219968" y="4592321"/>
                </a:cubicBezTo>
                <a:close/>
                <a:moveTo>
                  <a:pt x="6174100" y="4588713"/>
                </a:moveTo>
                <a:cubicBezTo>
                  <a:pt x="6174689" y="4585694"/>
                  <a:pt x="6172701" y="4582750"/>
                  <a:pt x="6169683" y="4582161"/>
                </a:cubicBezTo>
                <a:lnTo>
                  <a:pt x="5971563" y="4543140"/>
                </a:lnTo>
                <a:cubicBezTo>
                  <a:pt x="5968544" y="4542551"/>
                  <a:pt x="5965600" y="4544539"/>
                  <a:pt x="5965011" y="4547558"/>
                </a:cubicBezTo>
                <a:cubicBezTo>
                  <a:pt x="5964422" y="4550577"/>
                  <a:pt x="5966409" y="4553521"/>
                  <a:pt x="5969428" y="4554110"/>
                </a:cubicBezTo>
                <a:lnTo>
                  <a:pt x="6167548" y="4593130"/>
                </a:lnTo>
                <a:cubicBezTo>
                  <a:pt x="6167916" y="4593204"/>
                  <a:pt x="6168284" y="4593204"/>
                  <a:pt x="6168652" y="4593204"/>
                </a:cubicBezTo>
                <a:cubicBezTo>
                  <a:pt x="6171303" y="4593204"/>
                  <a:pt x="6173585" y="4591364"/>
                  <a:pt x="6174100" y="4588713"/>
                </a:cubicBezTo>
                <a:close/>
                <a:moveTo>
                  <a:pt x="5976054" y="4549325"/>
                </a:moveTo>
                <a:cubicBezTo>
                  <a:pt x="5976422" y="4546306"/>
                  <a:pt x="5974214" y="4543509"/>
                  <a:pt x="5971195" y="4543140"/>
                </a:cubicBezTo>
                <a:lnTo>
                  <a:pt x="5887927" y="4533201"/>
                </a:lnTo>
                <a:cubicBezTo>
                  <a:pt x="5884909" y="4532759"/>
                  <a:pt x="5882111" y="4535042"/>
                  <a:pt x="5881743" y="4538060"/>
                </a:cubicBezTo>
                <a:cubicBezTo>
                  <a:pt x="5881375" y="4541079"/>
                  <a:pt x="5883583" y="4543877"/>
                  <a:pt x="5886602" y="4544245"/>
                </a:cubicBezTo>
                <a:lnTo>
                  <a:pt x="5969870" y="4554184"/>
                </a:lnTo>
                <a:cubicBezTo>
                  <a:pt x="5970091" y="4554184"/>
                  <a:pt x="5970311" y="4554258"/>
                  <a:pt x="5970606" y="4554258"/>
                </a:cubicBezTo>
                <a:cubicBezTo>
                  <a:pt x="5973330" y="4554184"/>
                  <a:pt x="5975686" y="4552122"/>
                  <a:pt x="5976054" y="4549325"/>
                </a:cubicBezTo>
                <a:close/>
                <a:moveTo>
                  <a:pt x="5892639" y="4540048"/>
                </a:moveTo>
                <a:cubicBezTo>
                  <a:pt x="5893375" y="4537030"/>
                  <a:pt x="5891534" y="4534011"/>
                  <a:pt x="5888516" y="4533348"/>
                </a:cubicBezTo>
                <a:lnTo>
                  <a:pt x="5727650" y="4494844"/>
                </a:lnTo>
                <a:cubicBezTo>
                  <a:pt x="5724557" y="4494107"/>
                  <a:pt x="5721612" y="4496021"/>
                  <a:pt x="5720950" y="4498967"/>
                </a:cubicBezTo>
                <a:cubicBezTo>
                  <a:pt x="5720214" y="4501985"/>
                  <a:pt x="5722054" y="4505004"/>
                  <a:pt x="5725072" y="4505666"/>
                </a:cubicBezTo>
                <a:lnTo>
                  <a:pt x="5885939" y="4544171"/>
                </a:lnTo>
                <a:cubicBezTo>
                  <a:pt x="5886381" y="4544245"/>
                  <a:pt x="5886823" y="4544318"/>
                  <a:pt x="5887265" y="4544318"/>
                </a:cubicBezTo>
                <a:cubicBezTo>
                  <a:pt x="5889768" y="4544245"/>
                  <a:pt x="5892050" y="4542551"/>
                  <a:pt x="5892639" y="4540048"/>
                </a:cubicBezTo>
                <a:close/>
                <a:moveTo>
                  <a:pt x="5731699" y="4501543"/>
                </a:moveTo>
                <a:cubicBezTo>
                  <a:pt x="5732435" y="4498525"/>
                  <a:pt x="5730594" y="4495506"/>
                  <a:pt x="5727576" y="4494844"/>
                </a:cubicBezTo>
                <a:lnTo>
                  <a:pt x="5677585" y="4482843"/>
                </a:lnTo>
                <a:cubicBezTo>
                  <a:pt x="5674567" y="4482107"/>
                  <a:pt x="5671549" y="4483947"/>
                  <a:pt x="5670886" y="4486966"/>
                </a:cubicBezTo>
                <a:cubicBezTo>
                  <a:pt x="5670150" y="4489984"/>
                  <a:pt x="5671990" y="4493003"/>
                  <a:pt x="5675009" y="4493665"/>
                </a:cubicBezTo>
                <a:lnTo>
                  <a:pt x="5724999" y="4505592"/>
                </a:lnTo>
                <a:cubicBezTo>
                  <a:pt x="5725440" y="4505666"/>
                  <a:pt x="5725882" y="4505740"/>
                  <a:pt x="5726324" y="4505740"/>
                </a:cubicBezTo>
                <a:cubicBezTo>
                  <a:pt x="5728827" y="4505813"/>
                  <a:pt x="5731110" y="4504120"/>
                  <a:pt x="5731699" y="4501543"/>
                </a:cubicBezTo>
                <a:close/>
                <a:moveTo>
                  <a:pt x="11241584" y="1167517"/>
                </a:moveTo>
                <a:cubicBezTo>
                  <a:pt x="11244676" y="1167443"/>
                  <a:pt x="11247106" y="1164866"/>
                  <a:pt x="11247032" y="1161848"/>
                </a:cubicBezTo>
                <a:lnTo>
                  <a:pt x="11246075" y="1118778"/>
                </a:lnTo>
                <a:cubicBezTo>
                  <a:pt x="11246002" y="1115760"/>
                  <a:pt x="11243499" y="1113330"/>
                  <a:pt x="11240480" y="1113330"/>
                </a:cubicBezTo>
                <a:cubicBezTo>
                  <a:pt x="11240480" y="1113330"/>
                  <a:pt x="11240406" y="1113330"/>
                  <a:pt x="11240406" y="1113330"/>
                </a:cubicBezTo>
                <a:cubicBezTo>
                  <a:pt x="11237314" y="1113404"/>
                  <a:pt x="11234884" y="1115980"/>
                  <a:pt x="11234958" y="1118999"/>
                </a:cubicBezTo>
                <a:lnTo>
                  <a:pt x="11235915" y="1162069"/>
                </a:lnTo>
                <a:cubicBezTo>
                  <a:pt x="11235989" y="1165087"/>
                  <a:pt x="11238492" y="1167517"/>
                  <a:pt x="11241511" y="1167517"/>
                </a:cubicBezTo>
                <a:cubicBezTo>
                  <a:pt x="11241511" y="1167517"/>
                  <a:pt x="11241584" y="1167517"/>
                  <a:pt x="11241584" y="1167517"/>
                </a:cubicBezTo>
                <a:close/>
                <a:moveTo>
                  <a:pt x="11236872" y="1208157"/>
                </a:moveTo>
                <a:lnTo>
                  <a:pt x="11246885" y="1163173"/>
                </a:lnTo>
                <a:cubicBezTo>
                  <a:pt x="11247547" y="1160154"/>
                  <a:pt x="11245633" y="1157209"/>
                  <a:pt x="11242689" y="1156547"/>
                </a:cubicBezTo>
                <a:cubicBezTo>
                  <a:pt x="11239670" y="1155884"/>
                  <a:pt x="11236725" y="1157798"/>
                  <a:pt x="11236063" y="1160743"/>
                </a:cubicBezTo>
                <a:lnTo>
                  <a:pt x="11226050" y="1205727"/>
                </a:lnTo>
                <a:cubicBezTo>
                  <a:pt x="11225387" y="1208746"/>
                  <a:pt x="11227301" y="1211691"/>
                  <a:pt x="11230246" y="1212353"/>
                </a:cubicBezTo>
                <a:cubicBezTo>
                  <a:pt x="11230688" y="1212427"/>
                  <a:pt x="11231056" y="1212500"/>
                  <a:pt x="11231498" y="1212500"/>
                </a:cubicBezTo>
                <a:cubicBezTo>
                  <a:pt x="11234001" y="1212500"/>
                  <a:pt x="11236284" y="1210733"/>
                  <a:pt x="11236872" y="1208157"/>
                </a:cubicBezTo>
                <a:close/>
                <a:moveTo>
                  <a:pt x="11221853" y="1261681"/>
                </a:moveTo>
                <a:lnTo>
                  <a:pt x="11236799" y="1208451"/>
                </a:lnTo>
                <a:cubicBezTo>
                  <a:pt x="11237608" y="1205506"/>
                  <a:pt x="11235915" y="1202414"/>
                  <a:pt x="11232970" y="1201604"/>
                </a:cubicBezTo>
                <a:cubicBezTo>
                  <a:pt x="11230025" y="1200721"/>
                  <a:pt x="11226933" y="1202488"/>
                  <a:pt x="11226124" y="1205433"/>
                </a:cubicBezTo>
                <a:lnTo>
                  <a:pt x="11211178" y="1258662"/>
                </a:lnTo>
                <a:cubicBezTo>
                  <a:pt x="11210368" y="1261607"/>
                  <a:pt x="11212061" y="1264699"/>
                  <a:pt x="11215007" y="1265509"/>
                </a:cubicBezTo>
                <a:cubicBezTo>
                  <a:pt x="11215521" y="1265656"/>
                  <a:pt x="11216037" y="1265730"/>
                  <a:pt x="11216552" y="1265730"/>
                </a:cubicBezTo>
                <a:cubicBezTo>
                  <a:pt x="11218908" y="1265730"/>
                  <a:pt x="11221191" y="1264110"/>
                  <a:pt x="11221853" y="1261681"/>
                </a:cubicBezTo>
                <a:close/>
                <a:moveTo>
                  <a:pt x="11207718" y="1329046"/>
                </a:moveTo>
                <a:lnTo>
                  <a:pt x="11221927" y="1261313"/>
                </a:lnTo>
                <a:cubicBezTo>
                  <a:pt x="11222589" y="1258294"/>
                  <a:pt x="11220602" y="1255349"/>
                  <a:pt x="11217657" y="1254687"/>
                </a:cubicBezTo>
                <a:cubicBezTo>
                  <a:pt x="11214638" y="1254098"/>
                  <a:pt x="11211693" y="1256012"/>
                  <a:pt x="11211031" y="1258957"/>
                </a:cubicBezTo>
                <a:lnTo>
                  <a:pt x="11196821" y="1326690"/>
                </a:lnTo>
                <a:cubicBezTo>
                  <a:pt x="11196159" y="1329709"/>
                  <a:pt x="11198147" y="1332653"/>
                  <a:pt x="11201092" y="1333316"/>
                </a:cubicBezTo>
                <a:cubicBezTo>
                  <a:pt x="11201459" y="1333390"/>
                  <a:pt x="11201901" y="1333463"/>
                  <a:pt x="11202270" y="1333463"/>
                </a:cubicBezTo>
                <a:cubicBezTo>
                  <a:pt x="11204920" y="1333463"/>
                  <a:pt x="11207202" y="1331696"/>
                  <a:pt x="11207718" y="1329046"/>
                </a:cubicBezTo>
                <a:close/>
                <a:moveTo>
                  <a:pt x="11188649" y="1409369"/>
                </a:moveTo>
                <a:lnTo>
                  <a:pt x="11207718" y="1329193"/>
                </a:lnTo>
                <a:cubicBezTo>
                  <a:pt x="11208454" y="1326175"/>
                  <a:pt x="11206613" y="1323156"/>
                  <a:pt x="11203595" y="1322494"/>
                </a:cubicBezTo>
                <a:cubicBezTo>
                  <a:pt x="11200576" y="1321757"/>
                  <a:pt x="11197558" y="1323598"/>
                  <a:pt x="11196895" y="1326616"/>
                </a:cubicBezTo>
                <a:lnTo>
                  <a:pt x="11177826" y="1406792"/>
                </a:lnTo>
                <a:cubicBezTo>
                  <a:pt x="11177090" y="1409811"/>
                  <a:pt x="11178931" y="1412829"/>
                  <a:pt x="11181950" y="1413492"/>
                </a:cubicBezTo>
                <a:cubicBezTo>
                  <a:pt x="11182391" y="1413565"/>
                  <a:pt x="11182833" y="1413639"/>
                  <a:pt x="11183275" y="1413639"/>
                </a:cubicBezTo>
                <a:cubicBezTo>
                  <a:pt x="11185777" y="1413639"/>
                  <a:pt x="11187986" y="1411946"/>
                  <a:pt x="11188649" y="1409369"/>
                </a:cubicBezTo>
                <a:close/>
                <a:moveTo>
                  <a:pt x="11158096" y="1500441"/>
                </a:moveTo>
                <a:lnTo>
                  <a:pt x="11188501" y="1409811"/>
                </a:lnTo>
                <a:cubicBezTo>
                  <a:pt x="11189459" y="1406866"/>
                  <a:pt x="11187913" y="1403774"/>
                  <a:pt x="11184968" y="1402743"/>
                </a:cubicBezTo>
                <a:cubicBezTo>
                  <a:pt x="11182023" y="1401786"/>
                  <a:pt x="11178931" y="1403332"/>
                  <a:pt x="11177900" y="1406277"/>
                </a:cubicBezTo>
                <a:lnTo>
                  <a:pt x="11147494" y="1496907"/>
                </a:lnTo>
                <a:cubicBezTo>
                  <a:pt x="11146537" y="1499852"/>
                  <a:pt x="11148082" y="1502944"/>
                  <a:pt x="11151028" y="1503975"/>
                </a:cubicBezTo>
                <a:cubicBezTo>
                  <a:pt x="11151617" y="1504196"/>
                  <a:pt x="11152206" y="1504269"/>
                  <a:pt x="11152868" y="1504269"/>
                </a:cubicBezTo>
                <a:cubicBezTo>
                  <a:pt x="11155151" y="1504269"/>
                  <a:pt x="11157359" y="1502797"/>
                  <a:pt x="11158096" y="1500441"/>
                </a:cubicBezTo>
                <a:close/>
                <a:moveTo>
                  <a:pt x="11121211" y="1595636"/>
                </a:moveTo>
                <a:lnTo>
                  <a:pt x="11158022" y="1500735"/>
                </a:lnTo>
                <a:cubicBezTo>
                  <a:pt x="11159126" y="1497864"/>
                  <a:pt x="11157727" y="1494625"/>
                  <a:pt x="11154856" y="1493520"/>
                </a:cubicBezTo>
                <a:cubicBezTo>
                  <a:pt x="11151985" y="1492416"/>
                  <a:pt x="11148746" y="1493815"/>
                  <a:pt x="11147641" y="1496686"/>
                </a:cubicBezTo>
                <a:lnTo>
                  <a:pt x="11110830" y="1591586"/>
                </a:lnTo>
                <a:cubicBezTo>
                  <a:pt x="11109725" y="1594458"/>
                  <a:pt x="11111124" y="1597697"/>
                  <a:pt x="11113995" y="1598801"/>
                </a:cubicBezTo>
                <a:cubicBezTo>
                  <a:pt x="11114658" y="1599096"/>
                  <a:pt x="11115394" y="1599170"/>
                  <a:pt x="11116056" y="1599170"/>
                </a:cubicBezTo>
                <a:cubicBezTo>
                  <a:pt x="11118266" y="1599170"/>
                  <a:pt x="11120327" y="1597844"/>
                  <a:pt x="11121211" y="1595636"/>
                </a:cubicBezTo>
                <a:close/>
                <a:moveTo>
                  <a:pt x="11082116" y="1689137"/>
                </a:moveTo>
                <a:lnTo>
                  <a:pt x="11121137" y="1595783"/>
                </a:lnTo>
                <a:cubicBezTo>
                  <a:pt x="11122314" y="1592912"/>
                  <a:pt x="11120990" y="1589672"/>
                  <a:pt x="11118118" y="1588494"/>
                </a:cubicBezTo>
                <a:cubicBezTo>
                  <a:pt x="11115247" y="1587316"/>
                  <a:pt x="11112008" y="1588641"/>
                  <a:pt x="11110830" y="1591513"/>
                </a:cubicBezTo>
                <a:lnTo>
                  <a:pt x="11071809" y="1684867"/>
                </a:lnTo>
                <a:cubicBezTo>
                  <a:pt x="11070632" y="1687738"/>
                  <a:pt x="11071956" y="1690978"/>
                  <a:pt x="11074828" y="1692156"/>
                </a:cubicBezTo>
                <a:cubicBezTo>
                  <a:pt x="11075564" y="1692450"/>
                  <a:pt x="11076300" y="1692597"/>
                  <a:pt x="11077037" y="1692597"/>
                </a:cubicBezTo>
                <a:cubicBezTo>
                  <a:pt x="11079171" y="1692524"/>
                  <a:pt x="11081233" y="1691272"/>
                  <a:pt x="11082116" y="1689137"/>
                </a:cubicBezTo>
                <a:close/>
                <a:moveTo>
                  <a:pt x="11042286" y="1775865"/>
                </a:moveTo>
                <a:lnTo>
                  <a:pt x="11082043" y="1689284"/>
                </a:lnTo>
                <a:cubicBezTo>
                  <a:pt x="11083295" y="1686487"/>
                  <a:pt x="11082116" y="1683174"/>
                  <a:pt x="11079319" y="1681922"/>
                </a:cubicBezTo>
                <a:cubicBezTo>
                  <a:pt x="11076521" y="1680670"/>
                  <a:pt x="11073208" y="1681848"/>
                  <a:pt x="11071956" y="1684646"/>
                </a:cubicBezTo>
                <a:lnTo>
                  <a:pt x="11032200" y="1771227"/>
                </a:lnTo>
                <a:cubicBezTo>
                  <a:pt x="11030949" y="1774025"/>
                  <a:pt x="11032126" y="1777338"/>
                  <a:pt x="11034924" y="1778589"/>
                </a:cubicBezTo>
                <a:cubicBezTo>
                  <a:pt x="11035661" y="1778957"/>
                  <a:pt x="11036470" y="1779105"/>
                  <a:pt x="11037280" y="1779105"/>
                </a:cubicBezTo>
                <a:cubicBezTo>
                  <a:pt x="11039342" y="1779105"/>
                  <a:pt x="11041329" y="1777853"/>
                  <a:pt x="11042286" y="1775865"/>
                </a:cubicBezTo>
                <a:close/>
                <a:moveTo>
                  <a:pt x="11003192" y="1850740"/>
                </a:moveTo>
                <a:lnTo>
                  <a:pt x="11042139" y="1776160"/>
                </a:lnTo>
                <a:cubicBezTo>
                  <a:pt x="11043538" y="1773436"/>
                  <a:pt x="11042507" y="1770049"/>
                  <a:pt x="11039783" y="1768650"/>
                </a:cubicBezTo>
                <a:cubicBezTo>
                  <a:pt x="11037133" y="1767251"/>
                  <a:pt x="11033673" y="1768282"/>
                  <a:pt x="11032273" y="1771006"/>
                </a:cubicBezTo>
                <a:lnTo>
                  <a:pt x="10993327" y="1845586"/>
                </a:lnTo>
                <a:cubicBezTo>
                  <a:pt x="10991928" y="1848310"/>
                  <a:pt x="10992959" y="1851697"/>
                  <a:pt x="10995683" y="1853096"/>
                </a:cubicBezTo>
                <a:cubicBezTo>
                  <a:pt x="10996493" y="1853538"/>
                  <a:pt x="10997376" y="1853758"/>
                  <a:pt x="10998333" y="1853758"/>
                </a:cubicBezTo>
                <a:cubicBezTo>
                  <a:pt x="11000247" y="1853685"/>
                  <a:pt x="11002235" y="1852581"/>
                  <a:pt x="11003192" y="1850740"/>
                </a:cubicBezTo>
                <a:close/>
                <a:moveTo>
                  <a:pt x="10975068" y="1910596"/>
                </a:moveTo>
                <a:lnTo>
                  <a:pt x="11003340" y="1850445"/>
                </a:lnTo>
                <a:cubicBezTo>
                  <a:pt x="11004665" y="1847648"/>
                  <a:pt x="11003414" y="1844335"/>
                  <a:pt x="11000690" y="1843010"/>
                </a:cubicBezTo>
                <a:cubicBezTo>
                  <a:pt x="10997892" y="1841684"/>
                  <a:pt x="10994578" y="1842936"/>
                  <a:pt x="10993254" y="1845660"/>
                </a:cubicBezTo>
                <a:lnTo>
                  <a:pt x="10964982" y="1905810"/>
                </a:lnTo>
                <a:cubicBezTo>
                  <a:pt x="10963657" y="1908608"/>
                  <a:pt x="10964908" y="1911921"/>
                  <a:pt x="10967632" y="1913246"/>
                </a:cubicBezTo>
                <a:cubicBezTo>
                  <a:pt x="10968443" y="1913614"/>
                  <a:pt x="10969252" y="1913761"/>
                  <a:pt x="10970062" y="1913761"/>
                </a:cubicBezTo>
                <a:cubicBezTo>
                  <a:pt x="10972124" y="1913835"/>
                  <a:pt x="10974111" y="1912657"/>
                  <a:pt x="10975068" y="1910596"/>
                </a:cubicBezTo>
                <a:close/>
                <a:moveTo>
                  <a:pt x="10968148" y="1952119"/>
                </a:moveTo>
                <a:lnTo>
                  <a:pt x="10975510" y="1909197"/>
                </a:lnTo>
                <a:cubicBezTo>
                  <a:pt x="10976025" y="1906178"/>
                  <a:pt x="10973964" y="1903307"/>
                  <a:pt x="10970945" y="1902792"/>
                </a:cubicBezTo>
                <a:cubicBezTo>
                  <a:pt x="10968000" y="1902276"/>
                  <a:pt x="10965055" y="1904338"/>
                  <a:pt x="10964540" y="1907356"/>
                </a:cubicBezTo>
                <a:lnTo>
                  <a:pt x="10957178" y="1950278"/>
                </a:lnTo>
                <a:cubicBezTo>
                  <a:pt x="10956662" y="1953297"/>
                  <a:pt x="10958724" y="1956168"/>
                  <a:pt x="10961743" y="1956684"/>
                </a:cubicBezTo>
                <a:cubicBezTo>
                  <a:pt x="10962037" y="1956757"/>
                  <a:pt x="10962405" y="1956757"/>
                  <a:pt x="10962700" y="1956757"/>
                </a:cubicBezTo>
                <a:cubicBezTo>
                  <a:pt x="10965350" y="1956757"/>
                  <a:pt x="10967632" y="1954843"/>
                  <a:pt x="10968148" y="1952119"/>
                </a:cubicBezTo>
                <a:close/>
                <a:moveTo>
                  <a:pt x="10966822" y="1993495"/>
                </a:moveTo>
                <a:lnTo>
                  <a:pt x="10968221" y="1951383"/>
                </a:lnTo>
                <a:cubicBezTo>
                  <a:pt x="10968295" y="1948291"/>
                  <a:pt x="10965939" y="1945714"/>
                  <a:pt x="10962847" y="1945640"/>
                </a:cubicBezTo>
                <a:cubicBezTo>
                  <a:pt x="10962773" y="1945640"/>
                  <a:pt x="10962700" y="1945640"/>
                  <a:pt x="10962626" y="1945640"/>
                </a:cubicBezTo>
                <a:cubicBezTo>
                  <a:pt x="10959607" y="1945640"/>
                  <a:pt x="10957178" y="1947996"/>
                  <a:pt x="10957104" y="1951015"/>
                </a:cubicBezTo>
                <a:lnTo>
                  <a:pt x="10955705" y="1993127"/>
                </a:lnTo>
                <a:cubicBezTo>
                  <a:pt x="10955632" y="1996219"/>
                  <a:pt x="10957988" y="1998796"/>
                  <a:pt x="10961080" y="1998870"/>
                </a:cubicBezTo>
                <a:cubicBezTo>
                  <a:pt x="10961154" y="1998870"/>
                  <a:pt x="10961227" y="1998870"/>
                  <a:pt x="10961300" y="1998870"/>
                </a:cubicBezTo>
                <a:cubicBezTo>
                  <a:pt x="10964319" y="1998870"/>
                  <a:pt x="10966748" y="1996514"/>
                  <a:pt x="10966822" y="1993495"/>
                </a:cubicBezTo>
                <a:close/>
                <a:moveTo>
                  <a:pt x="10956810" y="2051584"/>
                </a:moveTo>
                <a:lnTo>
                  <a:pt x="10966748" y="1994232"/>
                </a:lnTo>
                <a:cubicBezTo>
                  <a:pt x="10967264" y="1991213"/>
                  <a:pt x="10965203" y="1988342"/>
                  <a:pt x="10962184" y="1987753"/>
                </a:cubicBezTo>
                <a:cubicBezTo>
                  <a:pt x="10959240" y="1987237"/>
                  <a:pt x="10956295" y="1989225"/>
                  <a:pt x="10955705" y="1992317"/>
                </a:cubicBezTo>
                <a:lnTo>
                  <a:pt x="10945766" y="2049670"/>
                </a:lnTo>
                <a:cubicBezTo>
                  <a:pt x="10945251" y="2052688"/>
                  <a:pt x="10947313" y="2055560"/>
                  <a:pt x="10950331" y="2056149"/>
                </a:cubicBezTo>
                <a:cubicBezTo>
                  <a:pt x="10950699" y="2056222"/>
                  <a:pt x="10950994" y="2056222"/>
                  <a:pt x="10951361" y="2056222"/>
                </a:cubicBezTo>
                <a:cubicBezTo>
                  <a:pt x="10954012" y="2056222"/>
                  <a:pt x="10956368" y="2054308"/>
                  <a:pt x="10956810" y="2051584"/>
                </a:cubicBezTo>
                <a:close/>
                <a:moveTo>
                  <a:pt x="10830104" y="2115047"/>
                </a:moveTo>
                <a:lnTo>
                  <a:pt x="10953718" y="2055707"/>
                </a:lnTo>
                <a:cubicBezTo>
                  <a:pt x="10956516" y="2054382"/>
                  <a:pt x="10957693" y="2051069"/>
                  <a:pt x="10956295" y="2048271"/>
                </a:cubicBezTo>
                <a:cubicBezTo>
                  <a:pt x="10954969" y="2045473"/>
                  <a:pt x="10951656" y="2044295"/>
                  <a:pt x="10948859" y="2045694"/>
                </a:cubicBezTo>
                <a:lnTo>
                  <a:pt x="10825245" y="2105035"/>
                </a:lnTo>
                <a:cubicBezTo>
                  <a:pt x="10822447" y="2106360"/>
                  <a:pt x="10821270" y="2109673"/>
                  <a:pt x="10822595" y="2112470"/>
                </a:cubicBezTo>
                <a:cubicBezTo>
                  <a:pt x="10823552" y="2114458"/>
                  <a:pt x="10825540" y="2115636"/>
                  <a:pt x="10827675" y="2115636"/>
                </a:cubicBezTo>
                <a:cubicBezTo>
                  <a:pt x="10828558" y="2115563"/>
                  <a:pt x="10829368" y="2115415"/>
                  <a:pt x="10830104" y="2115047"/>
                </a:cubicBezTo>
                <a:close/>
                <a:moveTo>
                  <a:pt x="10794102" y="2215985"/>
                </a:moveTo>
                <a:lnTo>
                  <a:pt x="10832902" y="2111955"/>
                </a:lnTo>
                <a:cubicBezTo>
                  <a:pt x="10834007" y="2109084"/>
                  <a:pt x="10832534" y="2105844"/>
                  <a:pt x="10829662" y="2104814"/>
                </a:cubicBezTo>
                <a:cubicBezTo>
                  <a:pt x="10826792" y="2103709"/>
                  <a:pt x="10823552" y="2105182"/>
                  <a:pt x="10822521" y="2108053"/>
                </a:cubicBezTo>
                <a:lnTo>
                  <a:pt x="10783721" y="2212083"/>
                </a:lnTo>
                <a:cubicBezTo>
                  <a:pt x="10782618" y="2214954"/>
                  <a:pt x="10784090" y="2218193"/>
                  <a:pt x="10786961" y="2219224"/>
                </a:cubicBezTo>
                <a:cubicBezTo>
                  <a:pt x="10787624" y="2219445"/>
                  <a:pt x="10788286" y="2219592"/>
                  <a:pt x="10788949" y="2219592"/>
                </a:cubicBezTo>
                <a:cubicBezTo>
                  <a:pt x="10791231" y="2219592"/>
                  <a:pt x="10793293" y="2218193"/>
                  <a:pt x="10794102" y="2215985"/>
                </a:cubicBezTo>
                <a:close/>
                <a:moveTo>
                  <a:pt x="10655028" y="2252944"/>
                </a:moveTo>
                <a:lnTo>
                  <a:pt x="10790274" y="2219445"/>
                </a:lnTo>
                <a:cubicBezTo>
                  <a:pt x="10793293" y="2218709"/>
                  <a:pt x="10795060" y="2215690"/>
                  <a:pt x="10794324" y="2212672"/>
                </a:cubicBezTo>
                <a:cubicBezTo>
                  <a:pt x="10793587" y="2209727"/>
                  <a:pt x="10790642" y="2207886"/>
                  <a:pt x="10787550" y="2208622"/>
                </a:cubicBezTo>
                <a:lnTo>
                  <a:pt x="10652304" y="2242121"/>
                </a:lnTo>
                <a:cubicBezTo>
                  <a:pt x="10649285" y="2242857"/>
                  <a:pt x="10647518" y="2245876"/>
                  <a:pt x="10648255" y="2248894"/>
                </a:cubicBezTo>
                <a:cubicBezTo>
                  <a:pt x="10648918" y="2251471"/>
                  <a:pt x="10651200" y="2253164"/>
                  <a:pt x="10653703" y="2253091"/>
                </a:cubicBezTo>
                <a:cubicBezTo>
                  <a:pt x="10654145" y="2253091"/>
                  <a:pt x="10654587" y="2253091"/>
                  <a:pt x="10655028" y="2252944"/>
                </a:cubicBezTo>
                <a:close/>
                <a:moveTo>
                  <a:pt x="10513525" y="2257434"/>
                </a:moveTo>
                <a:lnTo>
                  <a:pt x="10653850" y="2253091"/>
                </a:lnTo>
                <a:cubicBezTo>
                  <a:pt x="10656942" y="2253017"/>
                  <a:pt x="10659372" y="2250440"/>
                  <a:pt x="10659225" y="2247348"/>
                </a:cubicBezTo>
                <a:cubicBezTo>
                  <a:pt x="10659151" y="2244256"/>
                  <a:pt x="10656721" y="2242194"/>
                  <a:pt x="10653482" y="2241974"/>
                </a:cubicBezTo>
                <a:lnTo>
                  <a:pt x="10513156" y="2246317"/>
                </a:lnTo>
                <a:cubicBezTo>
                  <a:pt x="10510064" y="2246391"/>
                  <a:pt x="10507634" y="2248968"/>
                  <a:pt x="10507782" y="2252060"/>
                </a:cubicBezTo>
                <a:cubicBezTo>
                  <a:pt x="10507855" y="2255078"/>
                  <a:pt x="10510358" y="2257508"/>
                  <a:pt x="10513377" y="2257434"/>
                </a:cubicBezTo>
                <a:cubicBezTo>
                  <a:pt x="10513451" y="2257434"/>
                  <a:pt x="10513451" y="2257434"/>
                  <a:pt x="10513525" y="2257434"/>
                </a:cubicBezTo>
                <a:close/>
                <a:moveTo>
                  <a:pt x="10518825" y="2252796"/>
                </a:moveTo>
                <a:cubicBezTo>
                  <a:pt x="10519341" y="2249778"/>
                  <a:pt x="10517206" y="2246906"/>
                  <a:pt x="10514187" y="2246391"/>
                </a:cubicBezTo>
                <a:lnTo>
                  <a:pt x="10371211" y="2223715"/>
                </a:lnTo>
                <a:cubicBezTo>
                  <a:pt x="10368045" y="2223200"/>
                  <a:pt x="10365321" y="2225335"/>
                  <a:pt x="10364806" y="2228353"/>
                </a:cubicBezTo>
                <a:cubicBezTo>
                  <a:pt x="10364290" y="2231372"/>
                  <a:pt x="10366426" y="2234243"/>
                  <a:pt x="10369443" y="2234759"/>
                </a:cubicBezTo>
                <a:lnTo>
                  <a:pt x="10512420" y="2257434"/>
                </a:lnTo>
                <a:cubicBezTo>
                  <a:pt x="10512715" y="2257508"/>
                  <a:pt x="10513009" y="2257508"/>
                  <a:pt x="10513377" y="2257508"/>
                </a:cubicBezTo>
                <a:cubicBezTo>
                  <a:pt x="10516028" y="2257434"/>
                  <a:pt x="10518384" y="2255520"/>
                  <a:pt x="10518825" y="2252796"/>
                </a:cubicBezTo>
                <a:close/>
                <a:moveTo>
                  <a:pt x="10375555" y="2231151"/>
                </a:moveTo>
                <a:cubicBezTo>
                  <a:pt x="10376659" y="2228280"/>
                  <a:pt x="10375113" y="2225040"/>
                  <a:pt x="10372241" y="2224009"/>
                </a:cubicBezTo>
                <a:lnTo>
                  <a:pt x="10233168" y="2172842"/>
                </a:lnTo>
                <a:cubicBezTo>
                  <a:pt x="10230296" y="2171737"/>
                  <a:pt x="10227056" y="2173210"/>
                  <a:pt x="10226026" y="2176154"/>
                </a:cubicBezTo>
                <a:cubicBezTo>
                  <a:pt x="10224922" y="2179026"/>
                  <a:pt x="10226468" y="2182265"/>
                  <a:pt x="10229339" y="2183296"/>
                </a:cubicBezTo>
                <a:lnTo>
                  <a:pt x="10368414" y="2234464"/>
                </a:lnTo>
                <a:cubicBezTo>
                  <a:pt x="10369076" y="2234685"/>
                  <a:pt x="10369738" y="2234832"/>
                  <a:pt x="10370401" y="2234832"/>
                </a:cubicBezTo>
                <a:cubicBezTo>
                  <a:pt x="10372610" y="2234759"/>
                  <a:pt x="10374745" y="2233360"/>
                  <a:pt x="10375555" y="2231151"/>
                </a:cubicBezTo>
                <a:close/>
                <a:moveTo>
                  <a:pt x="10235966" y="2181014"/>
                </a:moveTo>
                <a:cubicBezTo>
                  <a:pt x="10237585" y="2178437"/>
                  <a:pt x="10236849" y="2174977"/>
                  <a:pt x="10234198" y="2173357"/>
                </a:cubicBezTo>
                <a:lnTo>
                  <a:pt x="10105505" y="2092224"/>
                </a:lnTo>
                <a:cubicBezTo>
                  <a:pt x="10102928" y="2090604"/>
                  <a:pt x="10099468" y="2091341"/>
                  <a:pt x="10097848" y="2093991"/>
                </a:cubicBezTo>
                <a:cubicBezTo>
                  <a:pt x="10096228" y="2096568"/>
                  <a:pt x="10096965" y="2100028"/>
                  <a:pt x="10099615" y="2101648"/>
                </a:cubicBezTo>
                <a:lnTo>
                  <a:pt x="10228308" y="2182781"/>
                </a:lnTo>
                <a:cubicBezTo>
                  <a:pt x="10229266" y="2183370"/>
                  <a:pt x="10230296" y="2183664"/>
                  <a:pt x="10231327" y="2183664"/>
                </a:cubicBezTo>
                <a:cubicBezTo>
                  <a:pt x="10233168" y="2183590"/>
                  <a:pt x="10234935" y="2182707"/>
                  <a:pt x="10235966" y="2181014"/>
                </a:cubicBezTo>
                <a:close/>
                <a:moveTo>
                  <a:pt x="10106241" y="2101059"/>
                </a:moveTo>
                <a:cubicBezTo>
                  <a:pt x="10108523" y="2098997"/>
                  <a:pt x="10108744" y="2095463"/>
                  <a:pt x="10106756" y="2093181"/>
                </a:cubicBezTo>
                <a:lnTo>
                  <a:pt x="9991241" y="1962647"/>
                </a:lnTo>
                <a:cubicBezTo>
                  <a:pt x="9989180" y="1960291"/>
                  <a:pt x="9985647" y="1960070"/>
                  <a:pt x="9983364" y="1962132"/>
                </a:cubicBezTo>
                <a:cubicBezTo>
                  <a:pt x="9981081" y="1964193"/>
                  <a:pt x="9980861" y="1967727"/>
                  <a:pt x="9982849" y="1970009"/>
                </a:cubicBezTo>
                <a:lnTo>
                  <a:pt x="10098363" y="2100543"/>
                </a:lnTo>
                <a:cubicBezTo>
                  <a:pt x="10099468" y="2101795"/>
                  <a:pt x="10101014" y="2102458"/>
                  <a:pt x="10102559" y="2102458"/>
                </a:cubicBezTo>
                <a:cubicBezTo>
                  <a:pt x="10103885" y="2102458"/>
                  <a:pt x="10105211" y="2101942"/>
                  <a:pt x="10106241" y="2101059"/>
                </a:cubicBezTo>
                <a:close/>
                <a:moveTo>
                  <a:pt x="9992567" y="1966844"/>
                </a:moveTo>
                <a:lnTo>
                  <a:pt x="10010973" y="1774834"/>
                </a:lnTo>
                <a:cubicBezTo>
                  <a:pt x="10011267" y="1771742"/>
                  <a:pt x="10009058" y="1769018"/>
                  <a:pt x="10005966" y="1768724"/>
                </a:cubicBezTo>
                <a:cubicBezTo>
                  <a:pt x="10003022" y="1768429"/>
                  <a:pt x="10000150" y="1770638"/>
                  <a:pt x="9999855" y="1773730"/>
                </a:cubicBezTo>
                <a:lnTo>
                  <a:pt x="9981450" y="1965739"/>
                </a:lnTo>
                <a:cubicBezTo>
                  <a:pt x="9981155" y="1968832"/>
                  <a:pt x="9983364" y="1971556"/>
                  <a:pt x="9986456" y="1971850"/>
                </a:cubicBezTo>
                <a:cubicBezTo>
                  <a:pt x="9986677" y="1971850"/>
                  <a:pt x="9986824" y="1971850"/>
                  <a:pt x="9987045" y="1971850"/>
                </a:cubicBezTo>
                <a:cubicBezTo>
                  <a:pt x="9989916" y="1971850"/>
                  <a:pt x="9992346" y="1969715"/>
                  <a:pt x="9992567" y="1966844"/>
                </a:cubicBezTo>
                <a:close/>
                <a:moveTo>
                  <a:pt x="10010899" y="1775644"/>
                </a:moveTo>
                <a:lnTo>
                  <a:pt x="10047196" y="1628619"/>
                </a:lnTo>
                <a:cubicBezTo>
                  <a:pt x="10047932" y="1625600"/>
                  <a:pt x="10046091" y="1622582"/>
                  <a:pt x="10043146" y="1621845"/>
                </a:cubicBezTo>
                <a:cubicBezTo>
                  <a:pt x="10040127" y="1621109"/>
                  <a:pt x="10037109" y="1622950"/>
                  <a:pt x="10036372" y="1625895"/>
                </a:cubicBezTo>
                <a:lnTo>
                  <a:pt x="10000077" y="1772920"/>
                </a:lnTo>
                <a:cubicBezTo>
                  <a:pt x="9999340" y="1775939"/>
                  <a:pt x="10001181" y="1778957"/>
                  <a:pt x="10004125" y="1779694"/>
                </a:cubicBezTo>
                <a:cubicBezTo>
                  <a:pt x="10004567" y="1779841"/>
                  <a:pt x="10005082" y="1779841"/>
                  <a:pt x="10005525" y="1779841"/>
                </a:cubicBezTo>
                <a:cubicBezTo>
                  <a:pt x="10008028" y="1779841"/>
                  <a:pt x="10010237" y="1778147"/>
                  <a:pt x="10010899" y="1775644"/>
                </a:cubicBezTo>
                <a:close/>
                <a:moveTo>
                  <a:pt x="10047048" y="1629208"/>
                </a:moveTo>
                <a:lnTo>
                  <a:pt x="10095418" y="1502502"/>
                </a:lnTo>
                <a:cubicBezTo>
                  <a:pt x="10096523" y="1499631"/>
                  <a:pt x="10095051" y="1496391"/>
                  <a:pt x="10092179" y="1495287"/>
                </a:cubicBezTo>
                <a:cubicBezTo>
                  <a:pt x="10089308" y="1494183"/>
                  <a:pt x="10086068" y="1495655"/>
                  <a:pt x="10084964" y="1498527"/>
                </a:cubicBezTo>
                <a:lnTo>
                  <a:pt x="10036593" y="1625232"/>
                </a:lnTo>
                <a:cubicBezTo>
                  <a:pt x="10035489" y="1628103"/>
                  <a:pt x="10036962" y="1631343"/>
                  <a:pt x="10039833" y="1632447"/>
                </a:cubicBezTo>
                <a:cubicBezTo>
                  <a:pt x="10040496" y="1632668"/>
                  <a:pt x="10041158" y="1632815"/>
                  <a:pt x="10041894" y="1632815"/>
                </a:cubicBezTo>
                <a:cubicBezTo>
                  <a:pt x="10044103" y="1632815"/>
                  <a:pt x="10046165" y="1631416"/>
                  <a:pt x="10047048" y="1629208"/>
                </a:cubicBezTo>
                <a:close/>
                <a:moveTo>
                  <a:pt x="10095124" y="1503091"/>
                </a:moveTo>
                <a:lnTo>
                  <a:pt x="10152476" y="1393025"/>
                </a:lnTo>
                <a:cubicBezTo>
                  <a:pt x="10153875" y="1390300"/>
                  <a:pt x="10152845" y="1386914"/>
                  <a:pt x="10150121" y="1385515"/>
                </a:cubicBezTo>
                <a:cubicBezTo>
                  <a:pt x="10147397" y="1384043"/>
                  <a:pt x="10144009" y="1385147"/>
                  <a:pt x="10142611" y="1387871"/>
                </a:cubicBezTo>
                <a:lnTo>
                  <a:pt x="10085258" y="1497938"/>
                </a:lnTo>
                <a:cubicBezTo>
                  <a:pt x="10083860" y="1500662"/>
                  <a:pt x="10084891" y="1504048"/>
                  <a:pt x="10087615" y="1505447"/>
                </a:cubicBezTo>
                <a:cubicBezTo>
                  <a:pt x="10088424" y="1505889"/>
                  <a:pt x="10089381" y="1506110"/>
                  <a:pt x="10090265" y="1506110"/>
                </a:cubicBezTo>
                <a:cubicBezTo>
                  <a:pt x="10092179" y="1506036"/>
                  <a:pt x="10094093" y="1505005"/>
                  <a:pt x="10095124" y="1503091"/>
                </a:cubicBezTo>
                <a:close/>
                <a:moveTo>
                  <a:pt x="10152182" y="1393466"/>
                </a:moveTo>
                <a:lnTo>
                  <a:pt x="10215498" y="1296284"/>
                </a:lnTo>
                <a:cubicBezTo>
                  <a:pt x="10217191" y="1293707"/>
                  <a:pt x="10216455" y="1290247"/>
                  <a:pt x="10213879" y="1288553"/>
                </a:cubicBezTo>
                <a:cubicBezTo>
                  <a:pt x="10211301" y="1286860"/>
                  <a:pt x="10207841" y="1287596"/>
                  <a:pt x="10206148" y="1290173"/>
                </a:cubicBezTo>
                <a:lnTo>
                  <a:pt x="10142832" y="1387356"/>
                </a:lnTo>
                <a:cubicBezTo>
                  <a:pt x="10141139" y="1389932"/>
                  <a:pt x="10141875" y="1393393"/>
                  <a:pt x="10144451" y="1395086"/>
                </a:cubicBezTo>
                <a:cubicBezTo>
                  <a:pt x="10145409" y="1395675"/>
                  <a:pt x="10146513" y="1395969"/>
                  <a:pt x="10147544" y="1395969"/>
                </a:cubicBezTo>
                <a:cubicBezTo>
                  <a:pt x="10149385" y="1396043"/>
                  <a:pt x="10151151" y="1395086"/>
                  <a:pt x="10152182" y="1393466"/>
                </a:cubicBezTo>
                <a:close/>
                <a:moveTo>
                  <a:pt x="10215056" y="1296946"/>
                </a:moveTo>
                <a:lnTo>
                  <a:pt x="10286912" y="1212942"/>
                </a:lnTo>
                <a:cubicBezTo>
                  <a:pt x="10288900" y="1210586"/>
                  <a:pt x="10288605" y="1207052"/>
                  <a:pt x="10286324" y="1205064"/>
                </a:cubicBezTo>
                <a:cubicBezTo>
                  <a:pt x="10283967" y="1203077"/>
                  <a:pt x="10280507" y="1203371"/>
                  <a:pt x="10278445" y="1205653"/>
                </a:cubicBezTo>
                <a:lnTo>
                  <a:pt x="10206589" y="1289658"/>
                </a:lnTo>
                <a:cubicBezTo>
                  <a:pt x="10204602" y="1292014"/>
                  <a:pt x="10204896" y="1295547"/>
                  <a:pt x="10207179" y="1297535"/>
                </a:cubicBezTo>
                <a:cubicBezTo>
                  <a:pt x="10208209" y="1298419"/>
                  <a:pt x="10209534" y="1298860"/>
                  <a:pt x="10210860" y="1298860"/>
                </a:cubicBezTo>
                <a:cubicBezTo>
                  <a:pt x="10212406" y="1298860"/>
                  <a:pt x="10213951" y="1298198"/>
                  <a:pt x="10215056" y="1296946"/>
                </a:cubicBezTo>
                <a:close/>
                <a:moveTo>
                  <a:pt x="10286324" y="1213531"/>
                </a:moveTo>
                <a:lnTo>
                  <a:pt x="10369517" y="1143000"/>
                </a:lnTo>
                <a:cubicBezTo>
                  <a:pt x="10371874" y="1141012"/>
                  <a:pt x="10372168" y="1137478"/>
                  <a:pt x="10370180" y="1135122"/>
                </a:cubicBezTo>
                <a:cubicBezTo>
                  <a:pt x="10368192" y="1132767"/>
                  <a:pt x="10364659" y="1132472"/>
                  <a:pt x="10362302" y="1134460"/>
                </a:cubicBezTo>
                <a:lnTo>
                  <a:pt x="10279109" y="1204991"/>
                </a:lnTo>
                <a:cubicBezTo>
                  <a:pt x="10276752" y="1206979"/>
                  <a:pt x="10276458" y="1210513"/>
                  <a:pt x="10278445" y="1212869"/>
                </a:cubicBezTo>
                <a:cubicBezTo>
                  <a:pt x="10279550" y="1214194"/>
                  <a:pt x="10281169" y="1214856"/>
                  <a:pt x="10282716" y="1214856"/>
                </a:cubicBezTo>
                <a:cubicBezTo>
                  <a:pt x="10283967" y="1214856"/>
                  <a:pt x="10285293" y="1214415"/>
                  <a:pt x="10286324" y="1213531"/>
                </a:cubicBezTo>
                <a:close/>
                <a:moveTo>
                  <a:pt x="10368707" y="1143589"/>
                </a:moveTo>
                <a:lnTo>
                  <a:pt x="10465817" y="1086752"/>
                </a:lnTo>
                <a:cubicBezTo>
                  <a:pt x="10468467" y="1085206"/>
                  <a:pt x="10469351" y="1081819"/>
                  <a:pt x="10467805" y="1079095"/>
                </a:cubicBezTo>
                <a:cubicBezTo>
                  <a:pt x="10466258" y="1076445"/>
                  <a:pt x="10462798" y="1075561"/>
                  <a:pt x="10460148" y="1077107"/>
                </a:cubicBezTo>
                <a:lnTo>
                  <a:pt x="10363038" y="1133945"/>
                </a:lnTo>
                <a:cubicBezTo>
                  <a:pt x="10360388" y="1135491"/>
                  <a:pt x="10359505" y="1138877"/>
                  <a:pt x="10361051" y="1141601"/>
                </a:cubicBezTo>
                <a:cubicBezTo>
                  <a:pt x="10362081" y="1143368"/>
                  <a:pt x="10363995" y="1144399"/>
                  <a:pt x="10365910" y="1144399"/>
                </a:cubicBezTo>
                <a:cubicBezTo>
                  <a:pt x="10366867" y="1144325"/>
                  <a:pt x="10367824" y="1144031"/>
                  <a:pt x="10368707" y="1143589"/>
                </a:cubicBezTo>
                <a:close/>
                <a:moveTo>
                  <a:pt x="10464933" y="1087120"/>
                </a:moveTo>
                <a:lnTo>
                  <a:pt x="10578534" y="1044419"/>
                </a:lnTo>
                <a:cubicBezTo>
                  <a:pt x="10581405" y="1043314"/>
                  <a:pt x="10582878" y="1040149"/>
                  <a:pt x="10581773" y="1037204"/>
                </a:cubicBezTo>
                <a:cubicBezTo>
                  <a:pt x="10580669" y="1034332"/>
                  <a:pt x="10577503" y="1032860"/>
                  <a:pt x="10574558" y="1033964"/>
                </a:cubicBezTo>
                <a:lnTo>
                  <a:pt x="10460958" y="1076666"/>
                </a:lnTo>
                <a:cubicBezTo>
                  <a:pt x="10458086" y="1077770"/>
                  <a:pt x="10456614" y="1080936"/>
                  <a:pt x="10457719" y="1083881"/>
                </a:cubicBezTo>
                <a:cubicBezTo>
                  <a:pt x="10458602" y="1086163"/>
                  <a:pt x="10460736" y="1087488"/>
                  <a:pt x="10462945" y="1087488"/>
                </a:cubicBezTo>
                <a:cubicBezTo>
                  <a:pt x="10463682" y="1087488"/>
                  <a:pt x="10464344" y="1087341"/>
                  <a:pt x="10464933" y="1087120"/>
                </a:cubicBezTo>
                <a:close/>
                <a:moveTo>
                  <a:pt x="10577871" y="1044640"/>
                </a:moveTo>
                <a:lnTo>
                  <a:pt x="10701337" y="1015927"/>
                </a:lnTo>
                <a:cubicBezTo>
                  <a:pt x="10704356" y="1015264"/>
                  <a:pt x="10706197" y="1012245"/>
                  <a:pt x="10705534" y="1009227"/>
                </a:cubicBezTo>
                <a:cubicBezTo>
                  <a:pt x="10704871" y="1006208"/>
                  <a:pt x="10701852" y="1004441"/>
                  <a:pt x="10698834" y="1005030"/>
                </a:cubicBezTo>
                <a:lnTo>
                  <a:pt x="10575368" y="1033743"/>
                </a:lnTo>
                <a:cubicBezTo>
                  <a:pt x="10572349" y="1034480"/>
                  <a:pt x="10570509" y="1037424"/>
                  <a:pt x="10571171" y="1040443"/>
                </a:cubicBezTo>
                <a:cubicBezTo>
                  <a:pt x="10571761" y="1043020"/>
                  <a:pt x="10574043" y="1044787"/>
                  <a:pt x="10576619" y="1044787"/>
                </a:cubicBezTo>
                <a:cubicBezTo>
                  <a:pt x="10577061" y="1044787"/>
                  <a:pt x="10577429" y="1044713"/>
                  <a:pt x="10577871" y="1044640"/>
                </a:cubicBezTo>
                <a:close/>
                <a:moveTo>
                  <a:pt x="10700675" y="1016000"/>
                </a:moveTo>
                <a:lnTo>
                  <a:pt x="10826792" y="1001275"/>
                </a:lnTo>
                <a:cubicBezTo>
                  <a:pt x="10829883" y="1000907"/>
                  <a:pt x="10832019" y="998110"/>
                  <a:pt x="10831650" y="995091"/>
                </a:cubicBezTo>
                <a:cubicBezTo>
                  <a:pt x="10831283" y="991999"/>
                  <a:pt x="10828485" y="989864"/>
                  <a:pt x="10825466" y="990232"/>
                </a:cubicBezTo>
                <a:lnTo>
                  <a:pt x="10699349" y="1004957"/>
                </a:lnTo>
                <a:cubicBezTo>
                  <a:pt x="10696257" y="1005325"/>
                  <a:pt x="10694122" y="1008122"/>
                  <a:pt x="10694490" y="1011141"/>
                </a:cubicBezTo>
                <a:cubicBezTo>
                  <a:pt x="10694859" y="1014012"/>
                  <a:pt x="10697288" y="1016074"/>
                  <a:pt x="10700085" y="1016074"/>
                </a:cubicBezTo>
                <a:cubicBezTo>
                  <a:pt x="10700307" y="1016074"/>
                  <a:pt x="10700454" y="1016074"/>
                  <a:pt x="10700675" y="1016000"/>
                </a:cubicBezTo>
                <a:close/>
                <a:moveTo>
                  <a:pt x="10948270" y="1000392"/>
                </a:moveTo>
                <a:cubicBezTo>
                  <a:pt x="10951361" y="1000392"/>
                  <a:pt x="10953792" y="997889"/>
                  <a:pt x="10953792" y="994797"/>
                </a:cubicBezTo>
                <a:cubicBezTo>
                  <a:pt x="10953792" y="991704"/>
                  <a:pt x="10951288" y="989275"/>
                  <a:pt x="10948196" y="989275"/>
                </a:cubicBezTo>
                <a:lnTo>
                  <a:pt x="10826128" y="990158"/>
                </a:lnTo>
                <a:cubicBezTo>
                  <a:pt x="10823037" y="990158"/>
                  <a:pt x="10820607" y="992662"/>
                  <a:pt x="10820607" y="995754"/>
                </a:cubicBezTo>
                <a:cubicBezTo>
                  <a:pt x="10820607" y="998846"/>
                  <a:pt x="10823110" y="1001275"/>
                  <a:pt x="10826202" y="1001275"/>
                </a:cubicBezTo>
                <a:lnTo>
                  <a:pt x="10948270" y="1000392"/>
                </a:lnTo>
                <a:close/>
                <a:moveTo>
                  <a:pt x="11064447" y="1008122"/>
                </a:moveTo>
                <a:cubicBezTo>
                  <a:pt x="11064815" y="1005030"/>
                  <a:pt x="11062606" y="1002306"/>
                  <a:pt x="11059514" y="1001938"/>
                </a:cubicBezTo>
                <a:lnTo>
                  <a:pt x="10948859" y="989275"/>
                </a:lnTo>
                <a:cubicBezTo>
                  <a:pt x="10945987" y="988907"/>
                  <a:pt x="10943042" y="991115"/>
                  <a:pt x="10942674" y="994208"/>
                </a:cubicBezTo>
                <a:cubicBezTo>
                  <a:pt x="10942306" y="997300"/>
                  <a:pt x="10944515" y="1000024"/>
                  <a:pt x="10947607" y="1000392"/>
                </a:cubicBezTo>
                <a:lnTo>
                  <a:pt x="11058262" y="1013055"/>
                </a:lnTo>
                <a:cubicBezTo>
                  <a:pt x="11058484" y="1013055"/>
                  <a:pt x="11058705" y="1013129"/>
                  <a:pt x="11058925" y="1013129"/>
                </a:cubicBezTo>
                <a:cubicBezTo>
                  <a:pt x="11061723" y="1013055"/>
                  <a:pt x="11064079" y="1010994"/>
                  <a:pt x="11064447" y="1008122"/>
                </a:cubicBezTo>
                <a:close/>
                <a:moveTo>
                  <a:pt x="11159863" y="1035584"/>
                </a:moveTo>
                <a:cubicBezTo>
                  <a:pt x="11160673" y="1032639"/>
                  <a:pt x="11158979" y="1029547"/>
                  <a:pt x="11155961" y="1028737"/>
                </a:cubicBezTo>
                <a:lnTo>
                  <a:pt x="11060398" y="1002159"/>
                </a:lnTo>
                <a:cubicBezTo>
                  <a:pt x="11057379" y="1001275"/>
                  <a:pt x="11054360" y="1003042"/>
                  <a:pt x="11053550" y="1006061"/>
                </a:cubicBezTo>
                <a:cubicBezTo>
                  <a:pt x="11052741" y="1009006"/>
                  <a:pt x="11054434" y="1012098"/>
                  <a:pt x="11057453" y="1012908"/>
                </a:cubicBezTo>
                <a:lnTo>
                  <a:pt x="11153015" y="1039486"/>
                </a:lnTo>
                <a:cubicBezTo>
                  <a:pt x="11153530" y="1039633"/>
                  <a:pt x="11154046" y="1039707"/>
                  <a:pt x="11154561" y="1039707"/>
                </a:cubicBezTo>
                <a:cubicBezTo>
                  <a:pt x="11156991" y="1039633"/>
                  <a:pt x="11159200" y="1038087"/>
                  <a:pt x="11159863" y="1035584"/>
                </a:cubicBezTo>
                <a:close/>
                <a:moveTo>
                  <a:pt x="5615374" y="2848923"/>
                </a:moveTo>
                <a:lnTo>
                  <a:pt x="5657708" y="2847819"/>
                </a:lnTo>
                <a:cubicBezTo>
                  <a:pt x="5660800" y="2847745"/>
                  <a:pt x="5663229" y="2845169"/>
                  <a:pt x="5663156" y="2842076"/>
                </a:cubicBezTo>
                <a:cubicBezTo>
                  <a:pt x="5663082" y="2838984"/>
                  <a:pt x="5660432" y="2836923"/>
                  <a:pt x="5657413" y="2836628"/>
                </a:cubicBezTo>
                <a:lnTo>
                  <a:pt x="5615079" y="2837733"/>
                </a:lnTo>
                <a:cubicBezTo>
                  <a:pt x="5611987" y="2837806"/>
                  <a:pt x="5609558" y="2840383"/>
                  <a:pt x="5609631" y="2843475"/>
                </a:cubicBezTo>
                <a:cubicBezTo>
                  <a:pt x="5609705" y="2846494"/>
                  <a:pt x="5612208" y="2848923"/>
                  <a:pt x="5615227" y="2848923"/>
                </a:cubicBezTo>
                <a:cubicBezTo>
                  <a:pt x="5615300" y="2848923"/>
                  <a:pt x="5615300" y="2848923"/>
                  <a:pt x="5615374" y="2848923"/>
                </a:cubicBezTo>
                <a:close/>
                <a:moveTo>
                  <a:pt x="5620675" y="2844432"/>
                </a:moveTo>
                <a:cubicBezTo>
                  <a:pt x="5621264" y="2841414"/>
                  <a:pt x="5619276" y="2838469"/>
                  <a:pt x="5616258" y="2837880"/>
                </a:cubicBezTo>
                <a:lnTo>
                  <a:pt x="5564795" y="2828014"/>
                </a:lnTo>
                <a:cubicBezTo>
                  <a:pt x="5561850" y="2827425"/>
                  <a:pt x="5558832" y="2829413"/>
                  <a:pt x="5558243" y="2832432"/>
                </a:cubicBezTo>
                <a:cubicBezTo>
                  <a:pt x="5557653" y="2835450"/>
                  <a:pt x="5559641" y="2838395"/>
                  <a:pt x="5562660" y="2838984"/>
                </a:cubicBezTo>
                <a:lnTo>
                  <a:pt x="5614122" y="2848850"/>
                </a:lnTo>
                <a:cubicBezTo>
                  <a:pt x="5614491" y="2848923"/>
                  <a:pt x="5614859" y="2848923"/>
                  <a:pt x="5615227" y="2848923"/>
                </a:cubicBezTo>
                <a:cubicBezTo>
                  <a:pt x="5617877" y="2848923"/>
                  <a:pt x="5620159" y="2847083"/>
                  <a:pt x="5620675" y="2844432"/>
                </a:cubicBezTo>
                <a:close/>
                <a:moveTo>
                  <a:pt x="5569065" y="2835082"/>
                </a:moveTo>
                <a:cubicBezTo>
                  <a:pt x="5569948" y="2832137"/>
                  <a:pt x="5568181" y="2829045"/>
                  <a:pt x="5565237" y="2828162"/>
                </a:cubicBezTo>
                <a:lnTo>
                  <a:pt x="5508768" y="2811744"/>
                </a:lnTo>
                <a:cubicBezTo>
                  <a:pt x="5505823" y="2810934"/>
                  <a:pt x="5502730" y="2812627"/>
                  <a:pt x="5501847" y="2815572"/>
                </a:cubicBezTo>
                <a:cubicBezTo>
                  <a:pt x="5500963" y="2818517"/>
                  <a:pt x="5502730" y="2821609"/>
                  <a:pt x="5505675" y="2822493"/>
                </a:cubicBezTo>
                <a:lnTo>
                  <a:pt x="5562144" y="2838911"/>
                </a:lnTo>
                <a:cubicBezTo>
                  <a:pt x="5562660" y="2839058"/>
                  <a:pt x="5563249" y="2839131"/>
                  <a:pt x="5563764" y="2839131"/>
                </a:cubicBezTo>
                <a:cubicBezTo>
                  <a:pt x="5566194" y="2839058"/>
                  <a:pt x="5568403" y="2837512"/>
                  <a:pt x="5569065" y="2835082"/>
                </a:cubicBezTo>
                <a:close/>
                <a:moveTo>
                  <a:pt x="5392443" y="2909810"/>
                </a:moveTo>
                <a:lnTo>
                  <a:pt x="5510534" y="2821609"/>
                </a:lnTo>
                <a:cubicBezTo>
                  <a:pt x="5513038" y="2819768"/>
                  <a:pt x="5513479" y="2816308"/>
                  <a:pt x="5511639" y="2813805"/>
                </a:cubicBezTo>
                <a:cubicBezTo>
                  <a:pt x="5509798" y="2811302"/>
                  <a:pt x="5506265" y="2810860"/>
                  <a:pt x="5503835" y="2812701"/>
                </a:cubicBezTo>
                <a:lnTo>
                  <a:pt x="5385743" y="2900901"/>
                </a:lnTo>
                <a:cubicBezTo>
                  <a:pt x="5383240" y="2902742"/>
                  <a:pt x="5382798" y="2906202"/>
                  <a:pt x="5384639" y="2908705"/>
                </a:cubicBezTo>
                <a:cubicBezTo>
                  <a:pt x="5385743" y="2910178"/>
                  <a:pt x="5387437" y="2910988"/>
                  <a:pt x="5389130" y="2910914"/>
                </a:cubicBezTo>
                <a:cubicBezTo>
                  <a:pt x="5390308" y="2910914"/>
                  <a:pt x="5391486" y="2910546"/>
                  <a:pt x="5392443" y="2909810"/>
                </a:cubicBezTo>
                <a:close/>
                <a:moveTo>
                  <a:pt x="5299678" y="3019876"/>
                </a:moveTo>
                <a:lnTo>
                  <a:pt x="5393400" y="2908926"/>
                </a:lnTo>
                <a:cubicBezTo>
                  <a:pt x="5395388" y="2906570"/>
                  <a:pt x="5395093" y="2903036"/>
                  <a:pt x="5392737" y="2901049"/>
                </a:cubicBezTo>
                <a:cubicBezTo>
                  <a:pt x="5390382" y="2899061"/>
                  <a:pt x="5386921" y="2899355"/>
                  <a:pt x="5384860" y="2901711"/>
                </a:cubicBezTo>
                <a:lnTo>
                  <a:pt x="5291137" y="3012661"/>
                </a:lnTo>
                <a:cubicBezTo>
                  <a:pt x="5289150" y="3015017"/>
                  <a:pt x="5289444" y="3018551"/>
                  <a:pt x="5291800" y="3020539"/>
                </a:cubicBezTo>
                <a:cubicBezTo>
                  <a:pt x="5292831" y="3021423"/>
                  <a:pt x="5294156" y="3021864"/>
                  <a:pt x="5295408" y="3021864"/>
                </a:cubicBezTo>
                <a:cubicBezTo>
                  <a:pt x="5297027" y="3021864"/>
                  <a:pt x="5298573" y="3021128"/>
                  <a:pt x="5299678" y="3019876"/>
                </a:cubicBezTo>
                <a:close/>
                <a:moveTo>
                  <a:pt x="5232460" y="3147465"/>
                </a:moveTo>
                <a:lnTo>
                  <a:pt x="5300340" y="3018846"/>
                </a:lnTo>
                <a:cubicBezTo>
                  <a:pt x="5301813" y="3016122"/>
                  <a:pt x="5300708" y="3012735"/>
                  <a:pt x="5297984" y="3011336"/>
                </a:cubicBezTo>
                <a:cubicBezTo>
                  <a:pt x="5295260" y="3009937"/>
                  <a:pt x="5291874" y="3010968"/>
                  <a:pt x="5290475" y="3013692"/>
                </a:cubicBezTo>
                <a:lnTo>
                  <a:pt x="5222594" y="3142312"/>
                </a:lnTo>
                <a:cubicBezTo>
                  <a:pt x="5221122" y="3145036"/>
                  <a:pt x="5222226" y="3148423"/>
                  <a:pt x="5224950" y="3149821"/>
                </a:cubicBezTo>
                <a:cubicBezTo>
                  <a:pt x="5225760" y="3150263"/>
                  <a:pt x="5226717" y="3150484"/>
                  <a:pt x="5227601" y="3150484"/>
                </a:cubicBezTo>
                <a:cubicBezTo>
                  <a:pt x="5229515" y="3150410"/>
                  <a:pt x="5231429" y="3149379"/>
                  <a:pt x="5232460" y="3147465"/>
                </a:cubicBezTo>
                <a:close/>
                <a:moveTo>
                  <a:pt x="5192335" y="3287349"/>
                </a:moveTo>
                <a:lnTo>
                  <a:pt x="5232828" y="3146435"/>
                </a:lnTo>
                <a:cubicBezTo>
                  <a:pt x="5233711" y="3143490"/>
                  <a:pt x="5231944" y="3140397"/>
                  <a:pt x="5228999" y="3139514"/>
                </a:cubicBezTo>
                <a:cubicBezTo>
                  <a:pt x="5226055" y="3138704"/>
                  <a:pt x="5222962" y="3140397"/>
                  <a:pt x="5222079" y="3143343"/>
                </a:cubicBezTo>
                <a:lnTo>
                  <a:pt x="5181586" y="3284257"/>
                </a:lnTo>
                <a:cubicBezTo>
                  <a:pt x="5180703" y="3287202"/>
                  <a:pt x="5182469" y="3290294"/>
                  <a:pt x="5185415" y="3291178"/>
                </a:cubicBezTo>
                <a:cubicBezTo>
                  <a:pt x="5185930" y="3291325"/>
                  <a:pt x="5186445" y="3291399"/>
                  <a:pt x="5186961" y="3291399"/>
                </a:cubicBezTo>
                <a:cubicBezTo>
                  <a:pt x="5189390" y="3291325"/>
                  <a:pt x="5191599" y="3289779"/>
                  <a:pt x="5192335" y="3287349"/>
                </a:cubicBezTo>
                <a:close/>
                <a:moveTo>
                  <a:pt x="5180924" y="3434007"/>
                </a:moveTo>
                <a:lnTo>
                  <a:pt x="5192556" y="3286171"/>
                </a:lnTo>
                <a:cubicBezTo>
                  <a:pt x="5192777" y="3283079"/>
                  <a:pt x="5190495" y="3280429"/>
                  <a:pt x="5187476" y="3280208"/>
                </a:cubicBezTo>
                <a:cubicBezTo>
                  <a:pt x="5184384" y="3279987"/>
                  <a:pt x="5181733" y="3282269"/>
                  <a:pt x="5181513" y="3285288"/>
                </a:cubicBezTo>
                <a:lnTo>
                  <a:pt x="5169880" y="3433123"/>
                </a:lnTo>
                <a:cubicBezTo>
                  <a:pt x="5169659" y="3436216"/>
                  <a:pt x="5171941" y="3438866"/>
                  <a:pt x="5174960" y="3439087"/>
                </a:cubicBezTo>
                <a:cubicBezTo>
                  <a:pt x="5175107" y="3439087"/>
                  <a:pt x="5175255" y="3439087"/>
                  <a:pt x="5175476" y="3439087"/>
                </a:cubicBezTo>
                <a:cubicBezTo>
                  <a:pt x="5178273" y="3439160"/>
                  <a:pt x="5180703" y="3436952"/>
                  <a:pt x="5180924" y="3434007"/>
                </a:cubicBezTo>
                <a:close/>
                <a:moveTo>
                  <a:pt x="5194912" y="3588174"/>
                </a:moveTo>
                <a:cubicBezTo>
                  <a:pt x="5197931" y="3587806"/>
                  <a:pt x="5200139" y="3585008"/>
                  <a:pt x="5199698" y="3581916"/>
                </a:cubicBezTo>
                <a:lnTo>
                  <a:pt x="5180850" y="3432829"/>
                </a:lnTo>
                <a:cubicBezTo>
                  <a:pt x="5180482" y="3429737"/>
                  <a:pt x="5177611" y="3427528"/>
                  <a:pt x="5174592" y="3428043"/>
                </a:cubicBezTo>
                <a:cubicBezTo>
                  <a:pt x="5171573" y="3428412"/>
                  <a:pt x="5169365" y="3431209"/>
                  <a:pt x="5169807" y="3434301"/>
                </a:cubicBezTo>
                <a:lnTo>
                  <a:pt x="5188654" y="3583388"/>
                </a:lnTo>
                <a:cubicBezTo>
                  <a:pt x="5189022" y="3586186"/>
                  <a:pt x="5191452" y="3588247"/>
                  <a:pt x="5194176" y="3588247"/>
                </a:cubicBezTo>
                <a:cubicBezTo>
                  <a:pt x="5194470" y="3588247"/>
                  <a:pt x="5194691" y="3588174"/>
                  <a:pt x="5194912" y="3588174"/>
                </a:cubicBezTo>
                <a:close/>
                <a:moveTo>
                  <a:pt x="5242694" y="3732696"/>
                </a:moveTo>
                <a:cubicBezTo>
                  <a:pt x="5245638" y="3731739"/>
                  <a:pt x="5247258" y="3728647"/>
                  <a:pt x="5246301" y="3725702"/>
                </a:cubicBezTo>
                <a:lnTo>
                  <a:pt x="5199550" y="3580959"/>
                </a:lnTo>
                <a:cubicBezTo>
                  <a:pt x="5198593" y="3578014"/>
                  <a:pt x="5195501" y="3576468"/>
                  <a:pt x="5192556" y="3577351"/>
                </a:cubicBezTo>
                <a:cubicBezTo>
                  <a:pt x="5189611" y="3578308"/>
                  <a:pt x="5187991" y="3581401"/>
                  <a:pt x="5188948" y="3584345"/>
                </a:cubicBezTo>
                <a:lnTo>
                  <a:pt x="5235699" y="3729089"/>
                </a:lnTo>
                <a:cubicBezTo>
                  <a:pt x="5236435" y="3731444"/>
                  <a:pt x="5238644" y="3732991"/>
                  <a:pt x="5241074" y="3732917"/>
                </a:cubicBezTo>
                <a:cubicBezTo>
                  <a:pt x="5241589" y="3732991"/>
                  <a:pt x="5242105" y="3732917"/>
                  <a:pt x="5242694" y="3732696"/>
                </a:cubicBezTo>
                <a:close/>
                <a:moveTo>
                  <a:pt x="9831184" y="2274662"/>
                </a:moveTo>
                <a:cubicBezTo>
                  <a:pt x="9834203" y="2274294"/>
                  <a:pt x="9836412" y="2271497"/>
                  <a:pt x="9835970" y="2268404"/>
                </a:cubicBezTo>
                <a:lnTo>
                  <a:pt x="9830596" y="2226586"/>
                </a:lnTo>
                <a:cubicBezTo>
                  <a:pt x="9830227" y="2223494"/>
                  <a:pt x="9827357" y="2221285"/>
                  <a:pt x="9824338" y="2221801"/>
                </a:cubicBezTo>
                <a:cubicBezTo>
                  <a:pt x="9821319" y="2222169"/>
                  <a:pt x="9819110" y="2224967"/>
                  <a:pt x="9819552" y="2228059"/>
                </a:cubicBezTo>
                <a:lnTo>
                  <a:pt x="9824927" y="2269877"/>
                </a:lnTo>
                <a:cubicBezTo>
                  <a:pt x="9825295" y="2272675"/>
                  <a:pt x="9827724" y="2274736"/>
                  <a:pt x="9830448" y="2274736"/>
                </a:cubicBezTo>
                <a:cubicBezTo>
                  <a:pt x="9830743" y="2274662"/>
                  <a:pt x="9830964" y="2274662"/>
                  <a:pt x="9831184" y="2274662"/>
                </a:cubicBezTo>
                <a:close/>
                <a:moveTo>
                  <a:pt x="9828903" y="2331941"/>
                </a:moveTo>
                <a:lnTo>
                  <a:pt x="9835970" y="2269730"/>
                </a:lnTo>
                <a:cubicBezTo>
                  <a:pt x="9836339" y="2266637"/>
                  <a:pt x="9834130" y="2263913"/>
                  <a:pt x="9831038" y="2263545"/>
                </a:cubicBezTo>
                <a:cubicBezTo>
                  <a:pt x="9828019" y="2263177"/>
                  <a:pt x="9825221" y="2265386"/>
                  <a:pt x="9824853" y="2268478"/>
                </a:cubicBezTo>
                <a:lnTo>
                  <a:pt x="9817785" y="2330690"/>
                </a:lnTo>
                <a:cubicBezTo>
                  <a:pt x="9817417" y="2333782"/>
                  <a:pt x="9819626" y="2336506"/>
                  <a:pt x="9822719" y="2336874"/>
                </a:cubicBezTo>
                <a:cubicBezTo>
                  <a:pt x="9822939" y="2336874"/>
                  <a:pt x="9823160" y="2336948"/>
                  <a:pt x="9823381" y="2336948"/>
                </a:cubicBezTo>
                <a:cubicBezTo>
                  <a:pt x="9826252" y="2336874"/>
                  <a:pt x="9828608" y="2334813"/>
                  <a:pt x="9828903" y="2331941"/>
                </a:cubicBezTo>
                <a:close/>
                <a:moveTo>
                  <a:pt x="9806595" y="2406890"/>
                </a:moveTo>
                <a:lnTo>
                  <a:pt x="9828682" y="2332972"/>
                </a:lnTo>
                <a:cubicBezTo>
                  <a:pt x="9829565" y="2330027"/>
                  <a:pt x="9827872" y="2326935"/>
                  <a:pt x="9824927" y="2326051"/>
                </a:cubicBezTo>
                <a:cubicBezTo>
                  <a:pt x="9821982" y="2325094"/>
                  <a:pt x="9818890" y="2326861"/>
                  <a:pt x="9818007" y="2329806"/>
                </a:cubicBezTo>
                <a:lnTo>
                  <a:pt x="9795920" y="2403724"/>
                </a:lnTo>
                <a:cubicBezTo>
                  <a:pt x="9795036" y="2406669"/>
                  <a:pt x="9796729" y="2409761"/>
                  <a:pt x="9799674" y="2410644"/>
                </a:cubicBezTo>
                <a:cubicBezTo>
                  <a:pt x="9800189" y="2410792"/>
                  <a:pt x="9800778" y="2410865"/>
                  <a:pt x="9801294" y="2410865"/>
                </a:cubicBezTo>
                <a:cubicBezTo>
                  <a:pt x="9803723" y="2410865"/>
                  <a:pt x="9805932" y="2409245"/>
                  <a:pt x="9806595" y="2406890"/>
                </a:cubicBezTo>
                <a:close/>
                <a:moveTo>
                  <a:pt x="5728091" y="2698290"/>
                </a:moveTo>
                <a:lnTo>
                  <a:pt x="5769983" y="2695713"/>
                </a:lnTo>
                <a:cubicBezTo>
                  <a:pt x="5773075" y="2695493"/>
                  <a:pt x="5775431" y="2692842"/>
                  <a:pt x="5775210" y="2689824"/>
                </a:cubicBezTo>
                <a:cubicBezTo>
                  <a:pt x="5774989" y="2686731"/>
                  <a:pt x="5772781" y="2684523"/>
                  <a:pt x="5769320" y="2684596"/>
                </a:cubicBezTo>
                <a:lnTo>
                  <a:pt x="5727428" y="2687173"/>
                </a:lnTo>
                <a:cubicBezTo>
                  <a:pt x="5724336" y="2687394"/>
                  <a:pt x="5722054" y="2690044"/>
                  <a:pt x="5722201" y="2693063"/>
                </a:cubicBezTo>
                <a:cubicBezTo>
                  <a:pt x="5722422" y="2696008"/>
                  <a:pt x="5724852" y="2698290"/>
                  <a:pt x="5727796" y="2698290"/>
                </a:cubicBezTo>
                <a:cubicBezTo>
                  <a:pt x="5727870" y="2698290"/>
                  <a:pt x="5728018" y="2698290"/>
                  <a:pt x="5728091" y="2698290"/>
                </a:cubicBezTo>
                <a:close/>
                <a:moveTo>
                  <a:pt x="5583422" y="2737310"/>
                </a:moveTo>
                <a:lnTo>
                  <a:pt x="5729195" y="2698069"/>
                </a:lnTo>
                <a:cubicBezTo>
                  <a:pt x="5732140" y="2697259"/>
                  <a:pt x="5733907" y="2694241"/>
                  <a:pt x="5733098" y="2691222"/>
                </a:cubicBezTo>
                <a:cubicBezTo>
                  <a:pt x="5732288" y="2688278"/>
                  <a:pt x="5729269" y="2686437"/>
                  <a:pt x="5726251" y="2687320"/>
                </a:cubicBezTo>
                <a:lnTo>
                  <a:pt x="5580476" y="2726561"/>
                </a:lnTo>
                <a:cubicBezTo>
                  <a:pt x="5577532" y="2727371"/>
                  <a:pt x="5575765" y="2730390"/>
                  <a:pt x="5576575" y="2733408"/>
                </a:cubicBezTo>
                <a:cubicBezTo>
                  <a:pt x="5577237" y="2735912"/>
                  <a:pt x="5579520" y="2737531"/>
                  <a:pt x="5582023" y="2737531"/>
                </a:cubicBezTo>
                <a:cubicBezTo>
                  <a:pt x="5582464" y="2737458"/>
                  <a:pt x="5582980" y="2737384"/>
                  <a:pt x="5583422" y="2737310"/>
                </a:cubicBezTo>
                <a:close/>
                <a:moveTo>
                  <a:pt x="5587324" y="2733408"/>
                </a:moveTo>
                <a:cubicBezTo>
                  <a:pt x="5588134" y="2730464"/>
                  <a:pt x="5586440" y="2727371"/>
                  <a:pt x="5583495" y="2726561"/>
                </a:cubicBezTo>
                <a:lnTo>
                  <a:pt x="5519443" y="2708524"/>
                </a:lnTo>
                <a:cubicBezTo>
                  <a:pt x="5516498" y="2707640"/>
                  <a:pt x="5513406" y="2709407"/>
                  <a:pt x="5512596" y="2712352"/>
                </a:cubicBezTo>
                <a:cubicBezTo>
                  <a:pt x="5511786" y="2715297"/>
                  <a:pt x="5513479" y="2718389"/>
                  <a:pt x="5516425" y="2719199"/>
                </a:cubicBezTo>
                <a:lnTo>
                  <a:pt x="5580476" y="2737237"/>
                </a:lnTo>
                <a:cubicBezTo>
                  <a:pt x="5580992" y="2737384"/>
                  <a:pt x="5581507" y="2737458"/>
                  <a:pt x="5582023" y="2737458"/>
                </a:cubicBezTo>
                <a:cubicBezTo>
                  <a:pt x="5584452" y="2737458"/>
                  <a:pt x="5586661" y="2735838"/>
                  <a:pt x="5587324" y="2733408"/>
                </a:cubicBezTo>
                <a:close/>
                <a:moveTo>
                  <a:pt x="5385964" y="2787153"/>
                </a:moveTo>
                <a:lnTo>
                  <a:pt x="5520474" y="2718831"/>
                </a:lnTo>
                <a:cubicBezTo>
                  <a:pt x="5523198" y="2717432"/>
                  <a:pt x="5524302" y="2714119"/>
                  <a:pt x="5522903" y="2711321"/>
                </a:cubicBezTo>
                <a:cubicBezTo>
                  <a:pt x="5521505" y="2708597"/>
                  <a:pt x="5518191" y="2707493"/>
                  <a:pt x="5515394" y="2708892"/>
                </a:cubicBezTo>
                <a:lnTo>
                  <a:pt x="5380884" y="2777214"/>
                </a:lnTo>
                <a:cubicBezTo>
                  <a:pt x="5378160" y="2778613"/>
                  <a:pt x="5377056" y="2781926"/>
                  <a:pt x="5378455" y="2784724"/>
                </a:cubicBezTo>
                <a:cubicBezTo>
                  <a:pt x="5379412" y="2786638"/>
                  <a:pt x="5381399" y="2787816"/>
                  <a:pt x="5383461" y="2787742"/>
                </a:cubicBezTo>
                <a:cubicBezTo>
                  <a:pt x="5384345" y="2787742"/>
                  <a:pt x="5385154" y="2787521"/>
                  <a:pt x="5385964" y="2787153"/>
                </a:cubicBezTo>
                <a:close/>
                <a:moveTo>
                  <a:pt x="5388983" y="2783031"/>
                </a:moveTo>
                <a:cubicBezTo>
                  <a:pt x="5389498" y="2780012"/>
                  <a:pt x="5387363" y="2777141"/>
                  <a:pt x="5384345" y="2776699"/>
                </a:cubicBezTo>
                <a:lnTo>
                  <a:pt x="5319261" y="2766539"/>
                </a:lnTo>
                <a:cubicBezTo>
                  <a:pt x="5316243" y="2766024"/>
                  <a:pt x="5313372" y="2768159"/>
                  <a:pt x="5312930" y="2771177"/>
                </a:cubicBezTo>
                <a:cubicBezTo>
                  <a:pt x="5312415" y="2774196"/>
                  <a:pt x="5314549" y="2777067"/>
                  <a:pt x="5317568" y="2777509"/>
                </a:cubicBezTo>
                <a:lnTo>
                  <a:pt x="5382651" y="2787669"/>
                </a:lnTo>
                <a:cubicBezTo>
                  <a:pt x="5382946" y="2787742"/>
                  <a:pt x="5383240" y="2787742"/>
                  <a:pt x="5383534" y="2787742"/>
                </a:cubicBezTo>
                <a:cubicBezTo>
                  <a:pt x="5386185" y="2787742"/>
                  <a:pt x="5388541" y="2785755"/>
                  <a:pt x="5388983" y="2783031"/>
                </a:cubicBezTo>
                <a:close/>
                <a:moveTo>
                  <a:pt x="5204704" y="2869906"/>
                </a:moveTo>
                <a:lnTo>
                  <a:pt x="5321839" y="2776404"/>
                </a:lnTo>
                <a:cubicBezTo>
                  <a:pt x="5324268" y="2774490"/>
                  <a:pt x="5324636" y="2770956"/>
                  <a:pt x="5322722" y="2768600"/>
                </a:cubicBezTo>
                <a:cubicBezTo>
                  <a:pt x="5320808" y="2766171"/>
                  <a:pt x="5317274" y="2765803"/>
                  <a:pt x="5314918" y="2767717"/>
                </a:cubicBezTo>
                <a:lnTo>
                  <a:pt x="5197783" y="2861218"/>
                </a:lnTo>
                <a:cubicBezTo>
                  <a:pt x="5195354" y="2863133"/>
                  <a:pt x="5194986" y="2866666"/>
                  <a:pt x="5196900" y="2869022"/>
                </a:cubicBezTo>
                <a:cubicBezTo>
                  <a:pt x="5198004" y="2870421"/>
                  <a:pt x="5199624" y="2871158"/>
                  <a:pt x="5201317" y="2871084"/>
                </a:cubicBezTo>
                <a:cubicBezTo>
                  <a:pt x="5202422" y="2871084"/>
                  <a:pt x="5203673" y="2870716"/>
                  <a:pt x="5204704" y="2869906"/>
                </a:cubicBezTo>
                <a:close/>
                <a:moveTo>
                  <a:pt x="5110908" y="2986304"/>
                </a:moveTo>
                <a:lnTo>
                  <a:pt x="5205514" y="2869022"/>
                </a:lnTo>
                <a:cubicBezTo>
                  <a:pt x="5207428" y="2866666"/>
                  <a:pt x="5207060" y="2863133"/>
                  <a:pt x="5204704" y="2861218"/>
                </a:cubicBezTo>
                <a:cubicBezTo>
                  <a:pt x="5202348" y="2859304"/>
                  <a:pt x="5198814" y="2859672"/>
                  <a:pt x="5196900" y="2862028"/>
                </a:cubicBezTo>
                <a:lnTo>
                  <a:pt x="5102294" y="2979310"/>
                </a:lnTo>
                <a:cubicBezTo>
                  <a:pt x="5100380" y="2981666"/>
                  <a:pt x="5100748" y="2985200"/>
                  <a:pt x="5103104" y="2987114"/>
                </a:cubicBezTo>
                <a:cubicBezTo>
                  <a:pt x="5104135" y="2987924"/>
                  <a:pt x="5105386" y="2988366"/>
                  <a:pt x="5106638" y="2988366"/>
                </a:cubicBezTo>
                <a:cubicBezTo>
                  <a:pt x="5108258" y="2988366"/>
                  <a:pt x="5109803" y="2987703"/>
                  <a:pt x="5110908" y="2986304"/>
                </a:cubicBezTo>
                <a:close/>
                <a:moveTo>
                  <a:pt x="5112159" y="2983359"/>
                </a:moveTo>
                <a:cubicBezTo>
                  <a:pt x="5112454" y="2980267"/>
                  <a:pt x="5110172" y="2977543"/>
                  <a:pt x="5107153" y="2977322"/>
                </a:cubicBezTo>
                <a:lnTo>
                  <a:pt x="5042659" y="2971211"/>
                </a:lnTo>
                <a:cubicBezTo>
                  <a:pt x="5039641" y="2970917"/>
                  <a:pt x="5036843" y="2973199"/>
                  <a:pt x="5036622" y="2976218"/>
                </a:cubicBezTo>
                <a:cubicBezTo>
                  <a:pt x="5036328" y="2979310"/>
                  <a:pt x="5038610" y="2982034"/>
                  <a:pt x="5041629" y="2982255"/>
                </a:cubicBezTo>
                <a:lnTo>
                  <a:pt x="5106122" y="2988366"/>
                </a:lnTo>
                <a:cubicBezTo>
                  <a:pt x="5106343" y="2988366"/>
                  <a:pt x="5106491" y="2988366"/>
                  <a:pt x="5106711" y="2988366"/>
                </a:cubicBezTo>
                <a:cubicBezTo>
                  <a:pt x="5109435" y="2988366"/>
                  <a:pt x="5111865" y="2986230"/>
                  <a:pt x="5112159" y="2983359"/>
                </a:cubicBezTo>
                <a:close/>
                <a:moveTo>
                  <a:pt x="5047665" y="2976954"/>
                </a:moveTo>
                <a:cubicBezTo>
                  <a:pt x="5047813" y="2973862"/>
                  <a:pt x="5045383" y="2971285"/>
                  <a:pt x="5042291" y="2971138"/>
                </a:cubicBezTo>
                <a:lnTo>
                  <a:pt x="4981552" y="2968708"/>
                </a:lnTo>
                <a:cubicBezTo>
                  <a:pt x="4978460" y="2968267"/>
                  <a:pt x="4975883" y="2970991"/>
                  <a:pt x="4975736" y="2974083"/>
                </a:cubicBezTo>
                <a:cubicBezTo>
                  <a:pt x="4975589" y="2977175"/>
                  <a:pt x="4978018" y="2979752"/>
                  <a:pt x="4981110" y="2979899"/>
                </a:cubicBezTo>
                <a:lnTo>
                  <a:pt x="5041849" y="2982328"/>
                </a:lnTo>
                <a:cubicBezTo>
                  <a:pt x="5041923" y="2982328"/>
                  <a:pt x="5041997" y="2982328"/>
                  <a:pt x="5042144" y="2982328"/>
                </a:cubicBezTo>
                <a:cubicBezTo>
                  <a:pt x="5045089" y="2982328"/>
                  <a:pt x="5047519" y="2979973"/>
                  <a:pt x="5047665" y="2976954"/>
                </a:cubicBezTo>
                <a:close/>
                <a:moveTo>
                  <a:pt x="4927292" y="2981445"/>
                </a:moveTo>
                <a:lnTo>
                  <a:pt x="4981552" y="2979899"/>
                </a:lnTo>
                <a:cubicBezTo>
                  <a:pt x="4984644" y="2979825"/>
                  <a:pt x="4987074" y="2977249"/>
                  <a:pt x="4987000" y="2974156"/>
                </a:cubicBezTo>
                <a:cubicBezTo>
                  <a:pt x="4986926" y="2971138"/>
                  <a:pt x="4984423" y="2968708"/>
                  <a:pt x="4981405" y="2968708"/>
                </a:cubicBezTo>
                <a:cubicBezTo>
                  <a:pt x="4981405" y="2968708"/>
                  <a:pt x="4981331" y="2968708"/>
                  <a:pt x="4981258" y="2968708"/>
                </a:cubicBezTo>
                <a:lnTo>
                  <a:pt x="4926997" y="2970254"/>
                </a:lnTo>
                <a:cubicBezTo>
                  <a:pt x="4923905" y="2970328"/>
                  <a:pt x="4921476" y="2972905"/>
                  <a:pt x="4921549" y="2975997"/>
                </a:cubicBezTo>
                <a:cubicBezTo>
                  <a:pt x="4921623" y="2979015"/>
                  <a:pt x="4924126" y="2981445"/>
                  <a:pt x="4927144" y="2981445"/>
                </a:cubicBezTo>
                <a:cubicBezTo>
                  <a:pt x="4927218" y="2981445"/>
                  <a:pt x="4927218" y="2981445"/>
                  <a:pt x="4927292" y="2981445"/>
                </a:cubicBezTo>
                <a:close/>
                <a:moveTo>
                  <a:pt x="4859338" y="3112126"/>
                </a:moveTo>
                <a:lnTo>
                  <a:pt x="4932004" y="2978500"/>
                </a:lnTo>
                <a:cubicBezTo>
                  <a:pt x="4933476" y="2975776"/>
                  <a:pt x="4932445" y="2972389"/>
                  <a:pt x="4929795" y="2970917"/>
                </a:cubicBezTo>
                <a:cubicBezTo>
                  <a:pt x="4927071" y="2969444"/>
                  <a:pt x="4923684" y="2970401"/>
                  <a:pt x="4922212" y="2973126"/>
                </a:cubicBezTo>
                <a:lnTo>
                  <a:pt x="4849546" y="3106752"/>
                </a:lnTo>
                <a:cubicBezTo>
                  <a:pt x="4848073" y="3109476"/>
                  <a:pt x="4849104" y="3112862"/>
                  <a:pt x="4851754" y="3114335"/>
                </a:cubicBezTo>
                <a:cubicBezTo>
                  <a:pt x="4852638" y="3114777"/>
                  <a:pt x="4853521" y="3114998"/>
                  <a:pt x="4854478" y="3114998"/>
                </a:cubicBezTo>
                <a:cubicBezTo>
                  <a:pt x="4856466" y="3114998"/>
                  <a:pt x="4858381" y="3113967"/>
                  <a:pt x="4859338" y="3112126"/>
                </a:cubicBezTo>
                <a:close/>
                <a:moveTo>
                  <a:pt x="4857423" y="3115586"/>
                </a:moveTo>
                <a:lnTo>
                  <a:pt x="4859338" y="3112126"/>
                </a:lnTo>
                <a:cubicBezTo>
                  <a:pt x="4860810" y="3109402"/>
                  <a:pt x="4859779" y="3106016"/>
                  <a:pt x="4857129" y="3104543"/>
                </a:cubicBezTo>
                <a:cubicBezTo>
                  <a:pt x="4854405" y="3103071"/>
                  <a:pt x="4851018" y="3104028"/>
                  <a:pt x="4849546" y="3106752"/>
                </a:cubicBezTo>
                <a:lnTo>
                  <a:pt x="4847631" y="3110212"/>
                </a:lnTo>
                <a:cubicBezTo>
                  <a:pt x="4846159" y="3112936"/>
                  <a:pt x="4847190" y="3116323"/>
                  <a:pt x="4849840" y="3117795"/>
                </a:cubicBezTo>
                <a:cubicBezTo>
                  <a:pt x="4850723" y="3118237"/>
                  <a:pt x="4851607" y="3118458"/>
                  <a:pt x="4852564" y="3118458"/>
                </a:cubicBezTo>
                <a:cubicBezTo>
                  <a:pt x="4854552" y="3118531"/>
                  <a:pt x="4856466" y="3117427"/>
                  <a:pt x="4857423" y="3115586"/>
                </a:cubicBezTo>
                <a:close/>
                <a:moveTo>
                  <a:pt x="4810231" y="3265999"/>
                </a:moveTo>
                <a:lnTo>
                  <a:pt x="4857865" y="3114629"/>
                </a:lnTo>
                <a:cubicBezTo>
                  <a:pt x="4858822" y="3111684"/>
                  <a:pt x="4857129" y="3108592"/>
                  <a:pt x="4854258" y="3107635"/>
                </a:cubicBezTo>
                <a:cubicBezTo>
                  <a:pt x="4851386" y="3106678"/>
                  <a:pt x="4848220" y="3108372"/>
                  <a:pt x="4847263" y="3111243"/>
                </a:cubicBezTo>
                <a:lnTo>
                  <a:pt x="4799629" y="3262612"/>
                </a:lnTo>
                <a:cubicBezTo>
                  <a:pt x="4798672" y="3265557"/>
                  <a:pt x="4800365" y="3268649"/>
                  <a:pt x="4803237" y="3269606"/>
                </a:cubicBezTo>
                <a:cubicBezTo>
                  <a:pt x="4803825" y="3269753"/>
                  <a:pt x="4804415" y="3269901"/>
                  <a:pt x="4804930" y="3269901"/>
                </a:cubicBezTo>
                <a:cubicBezTo>
                  <a:pt x="4807360" y="3269901"/>
                  <a:pt x="4809495" y="3268355"/>
                  <a:pt x="4810231" y="3265999"/>
                </a:cubicBezTo>
                <a:close/>
                <a:moveTo>
                  <a:pt x="4793371" y="3423847"/>
                </a:moveTo>
                <a:lnTo>
                  <a:pt x="4810525" y="3264968"/>
                </a:lnTo>
                <a:cubicBezTo>
                  <a:pt x="4810820" y="3261876"/>
                  <a:pt x="4808611" y="3259152"/>
                  <a:pt x="4805592" y="3258784"/>
                </a:cubicBezTo>
                <a:cubicBezTo>
                  <a:pt x="4802574" y="3258489"/>
                  <a:pt x="4799776" y="3260624"/>
                  <a:pt x="4799408" y="3263716"/>
                </a:cubicBezTo>
                <a:lnTo>
                  <a:pt x="4782254" y="3422595"/>
                </a:lnTo>
                <a:cubicBezTo>
                  <a:pt x="4781960" y="3425687"/>
                  <a:pt x="4784168" y="3428412"/>
                  <a:pt x="4787187" y="3428780"/>
                </a:cubicBezTo>
                <a:cubicBezTo>
                  <a:pt x="4787408" y="3428780"/>
                  <a:pt x="4787629" y="3428780"/>
                  <a:pt x="4787849" y="3428780"/>
                </a:cubicBezTo>
                <a:cubicBezTo>
                  <a:pt x="4790647" y="3428780"/>
                  <a:pt x="4793003" y="3426644"/>
                  <a:pt x="4793371" y="3423847"/>
                </a:cubicBezTo>
                <a:close/>
                <a:moveTo>
                  <a:pt x="4805224" y="3588100"/>
                </a:moveTo>
                <a:cubicBezTo>
                  <a:pt x="4808317" y="3587806"/>
                  <a:pt x="4810525" y="3585008"/>
                  <a:pt x="4810157" y="3581989"/>
                </a:cubicBezTo>
                <a:lnTo>
                  <a:pt x="4793297" y="3422669"/>
                </a:lnTo>
                <a:cubicBezTo>
                  <a:pt x="4793003" y="3419577"/>
                  <a:pt x="4790279" y="3417442"/>
                  <a:pt x="4787187" y="3417736"/>
                </a:cubicBezTo>
                <a:cubicBezTo>
                  <a:pt x="4784095" y="3418031"/>
                  <a:pt x="4781886" y="3420828"/>
                  <a:pt x="4782254" y="3423847"/>
                </a:cubicBezTo>
                <a:lnTo>
                  <a:pt x="4799114" y="3583167"/>
                </a:lnTo>
                <a:cubicBezTo>
                  <a:pt x="4799408" y="3586039"/>
                  <a:pt x="4801838" y="3588174"/>
                  <a:pt x="4804709" y="3588174"/>
                </a:cubicBezTo>
                <a:cubicBezTo>
                  <a:pt x="4804856" y="3588100"/>
                  <a:pt x="4805004" y="3588100"/>
                  <a:pt x="4805224" y="3588100"/>
                </a:cubicBezTo>
                <a:close/>
                <a:moveTo>
                  <a:pt x="4852049" y="3741825"/>
                </a:moveTo>
                <a:cubicBezTo>
                  <a:pt x="4854994" y="3740942"/>
                  <a:pt x="4856687" y="3737850"/>
                  <a:pt x="4855803" y="3734905"/>
                </a:cubicBezTo>
                <a:lnTo>
                  <a:pt x="4810010" y="3580959"/>
                </a:lnTo>
                <a:cubicBezTo>
                  <a:pt x="4809127" y="3578014"/>
                  <a:pt x="4805961" y="3576321"/>
                  <a:pt x="4803089" y="3577204"/>
                </a:cubicBezTo>
                <a:cubicBezTo>
                  <a:pt x="4800144" y="3578087"/>
                  <a:pt x="4798451" y="3581180"/>
                  <a:pt x="4799335" y="3584125"/>
                </a:cubicBezTo>
                <a:lnTo>
                  <a:pt x="4845128" y="3738071"/>
                </a:lnTo>
                <a:cubicBezTo>
                  <a:pt x="4845864" y="3740500"/>
                  <a:pt x="4848073" y="3742046"/>
                  <a:pt x="4850503" y="3742046"/>
                </a:cubicBezTo>
                <a:cubicBezTo>
                  <a:pt x="4851018" y="3742046"/>
                  <a:pt x="4851534" y="3741973"/>
                  <a:pt x="4852049" y="3741825"/>
                </a:cubicBezTo>
                <a:close/>
                <a:moveTo>
                  <a:pt x="4922433" y="3884433"/>
                </a:moveTo>
                <a:cubicBezTo>
                  <a:pt x="4925230" y="3883108"/>
                  <a:pt x="4926335" y="3879721"/>
                  <a:pt x="4925009" y="3876997"/>
                </a:cubicBezTo>
                <a:lnTo>
                  <a:pt x="4855435" y="3734095"/>
                </a:lnTo>
                <a:cubicBezTo>
                  <a:pt x="4854110" y="3731297"/>
                  <a:pt x="4850723" y="3730193"/>
                  <a:pt x="4847999" y="3731518"/>
                </a:cubicBezTo>
                <a:cubicBezTo>
                  <a:pt x="4845202" y="3732843"/>
                  <a:pt x="4844098" y="3736230"/>
                  <a:pt x="4845423" y="3738954"/>
                </a:cubicBezTo>
                <a:lnTo>
                  <a:pt x="4914997" y="3881930"/>
                </a:lnTo>
                <a:cubicBezTo>
                  <a:pt x="4915954" y="3883918"/>
                  <a:pt x="4917941" y="3885096"/>
                  <a:pt x="4920077" y="3885096"/>
                </a:cubicBezTo>
                <a:cubicBezTo>
                  <a:pt x="4920887" y="3885023"/>
                  <a:pt x="4921696" y="3884801"/>
                  <a:pt x="4922433" y="3884433"/>
                </a:cubicBezTo>
                <a:close/>
                <a:moveTo>
                  <a:pt x="5011296" y="4010108"/>
                </a:moveTo>
                <a:cubicBezTo>
                  <a:pt x="5013799" y="4008341"/>
                  <a:pt x="5014462" y="4004881"/>
                  <a:pt x="5012694" y="4002378"/>
                </a:cubicBezTo>
                <a:lnTo>
                  <a:pt x="4924568" y="3876261"/>
                </a:lnTo>
                <a:cubicBezTo>
                  <a:pt x="4922801" y="3873758"/>
                  <a:pt x="4919340" y="3873169"/>
                  <a:pt x="4916837" y="3874862"/>
                </a:cubicBezTo>
                <a:cubicBezTo>
                  <a:pt x="4914334" y="3876629"/>
                  <a:pt x="4913672" y="3880090"/>
                  <a:pt x="4915438" y="3882593"/>
                </a:cubicBezTo>
                <a:lnTo>
                  <a:pt x="5003565" y="4008709"/>
                </a:lnTo>
                <a:cubicBezTo>
                  <a:pt x="5004670" y="4010256"/>
                  <a:pt x="5006437" y="4011139"/>
                  <a:pt x="5008204" y="4011065"/>
                </a:cubicBezTo>
                <a:cubicBezTo>
                  <a:pt x="5009234" y="4011139"/>
                  <a:pt x="5010339" y="4010771"/>
                  <a:pt x="5011296" y="4010108"/>
                </a:cubicBezTo>
                <a:close/>
                <a:moveTo>
                  <a:pt x="5113338" y="4113254"/>
                </a:moveTo>
                <a:cubicBezTo>
                  <a:pt x="5115546" y="4111120"/>
                  <a:pt x="5115620" y="4107585"/>
                  <a:pt x="5113411" y="4105377"/>
                </a:cubicBezTo>
                <a:lnTo>
                  <a:pt x="5012106" y="4001715"/>
                </a:lnTo>
                <a:cubicBezTo>
                  <a:pt x="5009970" y="3999506"/>
                  <a:pt x="5006437" y="3999506"/>
                  <a:pt x="5004228" y="4001642"/>
                </a:cubicBezTo>
                <a:cubicBezTo>
                  <a:pt x="5002019" y="4003777"/>
                  <a:pt x="5001946" y="4007311"/>
                  <a:pt x="5004154" y="4009519"/>
                </a:cubicBezTo>
                <a:lnTo>
                  <a:pt x="5105460" y="4113181"/>
                </a:lnTo>
                <a:cubicBezTo>
                  <a:pt x="5106564" y="4114285"/>
                  <a:pt x="5108037" y="4114874"/>
                  <a:pt x="5109509" y="4114874"/>
                </a:cubicBezTo>
                <a:cubicBezTo>
                  <a:pt x="5110834" y="4114801"/>
                  <a:pt x="5112233" y="4114285"/>
                  <a:pt x="5113338" y="4113254"/>
                </a:cubicBezTo>
                <a:close/>
                <a:moveTo>
                  <a:pt x="5110761" y="4114653"/>
                </a:moveTo>
                <a:lnTo>
                  <a:pt x="5180997" y="4096910"/>
                </a:lnTo>
                <a:cubicBezTo>
                  <a:pt x="5183942" y="4096174"/>
                  <a:pt x="5185783" y="4093155"/>
                  <a:pt x="5185047" y="4090137"/>
                </a:cubicBezTo>
                <a:cubicBezTo>
                  <a:pt x="5184310" y="4087118"/>
                  <a:pt x="5181292" y="4085351"/>
                  <a:pt x="5178273" y="4086087"/>
                </a:cubicBezTo>
                <a:lnTo>
                  <a:pt x="5108037" y="4103830"/>
                </a:lnTo>
                <a:cubicBezTo>
                  <a:pt x="5105092" y="4104567"/>
                  <a:pt x="5103251" y="4107585"/>
                  <a:pt x="5103987" y="4110604"/>
                </a:cubicBezTo>
                <a:cubicBezTo>
                  <a:pt x="5104650" y="4113181"/>
                  <a:pt x="5106932" y="4114801"/>
                  <a:pt x="5109435" y="4114801"/>
                </a:cubicBezTo>
                <a:cubicBezTo>
                  <a:pt x="5109877" y="4114801"/>
                  <a:pt x="5110319" y="4114727"/>
                  <a:pt x="5110761" y="4114653"/>
                </a:cubicBezTo>
                <a:close/>
                <a:moveTo>
                  <a:pt x="5180556" y="4096984"/>
                </a:moveTo>
                <a:lnTo>
                  <a:pt x="5254179" y="4085425"/>
                </a:lnTo>
                <a:cubicBezTo>
                  <a:pt x="5257197" y="4084910"/>
                  <a:pt x="5259259" y="4082112"/>
                  <a:pt x="5258817" y="4079019"/>
                </a:cubicBezTo>
                <a:cubicBezTo>
                  <a:pt x="5258302" y="4076001"/>
                  <a:pt x="5255504" y="4073939"/>
                  <a:pt x="5252485" y="4074381"/>
                </a:cubicBezTo>
                <a:lnTo>
                  <a:pt x="5178862" y="4085940"/>
                </a:lnTo>
                <a:cubicBezTo>
                  <a:pt x="5175844" y="4086455"/>
                  <a:pt x="5173782" y="4089253"/>
                  <a:pt x="5174224" y="4092345"/>
                </a:cubicBezTo>
                <a:cubicBezTo>
                  <a:pt x="5174665" y="4095143"/>
                  <a:pt x="5177021" y="4097057"/>
                  <a:pt x="5179745" y="4097057"/>
                </a:cubicBezTo>
                <a:cubicBezTo>
                  <a:pt x="5179967" y="4097057"/>
                  <a:pt x="5180261" y="4097057"/>
                  <a:pt x="5180556" y="4096984"/>
                </a:cubicBezTo>
                <a:close/>
                <a:moveTo>
                  <a:pt x="5253737" y="4085498"/>
                </a:moveTo>
                <a:lnTo>
                  <a:pt x="5327507" y="4079609"/>
                </a:lnTo>
                <a:cubicBezTo>
                  <a:pt x="5330600" y="4079388"/>
                  <a:pt x="5332882" y="4076663"/>
                  <a:pt x="5332587" y="4073571"/>
                </a:cubicBezTo>
                <a:cubicBezTo>
                  <a:pt x="5332367" y="4070479"/>
                  <a:pt x="5329274" y="4068123"/>
                  <a:pt x="5326550" y="4068418"/>
                </a:cubicBezTo>
                <a:lnTo>
                  <a:pt x="5252780" y="4074308"/>
                </a:lnTo>
                <a:cubicBezTo>
                  <a:pt x="5249687" y="4074529"/>
                  <a:pt x="5247405" y="4077253"/>
                  <a:pt x="5247626" y="4080345"/>
                </a:cubicBezTo>
                <a:cubicBezTo>
                  <a:pt x="5247847" y="4083290"/>
                  <a:pt x="5250350" y="4085498"/>
                  <a:pt x="5253222" y="4085498"/>
                </a:cubicBezTo>
                <a:cubicBezTo>
                  <a:pt x="5253442" y="4085498"/>
                  <a:pt x="5253590" y="4085498"/>
                  <a:pt x="5253737" y="4085498"/>
                </a:cubicBezTo>
                <a:close/>
                <a:moveTo>
                  <a:pt x="5327139" y="4079535"/>
                </a:moveTo>
                <a:lnTo>
                  <a:pt x="5397891" y="4078799"/>
                </a:lnTo>
                <a:cubicBezTo>
                  <a:pt x="5400983" y="4078799"/>
                  <a:pt x="5403413" y="4076222"/>
                  <a:pt x="5403413" y="4073130"/>
                </a:cubicBezTo>
                <a:cubicBezTo>
                  <a:pt x="5403413" y="4070038"/>
                  <a:pt x="5400836" y="4067608"/>
                  <a:pt x="5397817" y="4067608"/>
                </a:cubicBezTo>
                <a:cubicBezTo>
                  <a:pt x="5397817" y="4067608"/>
                  <a:pt x="5397817" y="4067608"/>
                  <a:pt x="5397817" y="4067608"/>
                </a:cubicBezTo>
                <a:lnTo>
                  <a:pt x="5327066" y="4068344"/>
                </a:lnTo>
                <a:cubicBezTo>
                  <a:pt x="5323973" y="4068344"/>
                  <a:pt x="5321544" y="4070921"/>
                  <a:pt x="5321544" y="4074013"/>
                </a:cubicBezTo>
                <a:cubicBezTo>
                  <a:pt x="5321544" y="4077106"/>
                  <a:pt x="5324047" y="4079609"/>
                  <a:pt x="5327139" y="4079535"/>
                </a:cubicBezTo>
                <a:cubicBezTo>
                  <a:pt x="5327139" y="4079535"/>
                  <a:pt x="5327139" y="4079535"/>
                  <a:pt x="5327139" y="4079535"/>
                </a:cubicBezTo>
                <a:close/>
                <a:moveTo>
                  <a:pt x="5467686" y="4077474"/>
                </a:moveTo>
                <a:cubicBezTo>
                  <a:pt x="5467833" y="4074381"/>
                  <a:pt x="5465551" y="4071731"/>
                  <a:pt x="5462459" y="4071584"/>
                </a:cubicBezTo>
                <a:lnTo>
                  <a:pt x="5398186" y="4067682"/>
                </a:lnTo>
                <a:cubicBezTo>
                  <a:pt x="5395020" y="4067387"/>
                  <a:pt x="5392443" y="4069817"/>
                  <a:pt x="5392296" y="4072909"/>
                </a:cubicBezTo>
                <a:cubicBezTo>
                  <a:pt x="5392075" y="4076001"/>
                  <a:pt x="5394431" y="4078651"/>
                  <a:pt x="5397523" y="4078799"/>
                </a:cubicBezTo>
                <a:lnTo>
                  <a:pt x="5461796" y="4082701"/>
                </a:lnTo>
                <a:cubicBezTo>
                  <a:pt x="5461943" y="4082701"/>
                  <a:pt x="5462091" y="4082701"/>
                  <a:pt x="5462164" y="4082701"/>
                </a:cubicBezTo>
                <a:cubicBezTo>
                  <a:pt x="5465035" y="4082701"/>
                  <a:pt x="5467465" y="4080418"/>
                  <a:pt x="5467686" y="4077474"/>
                </a:cubicBezTo>
                <a:close/>
                <a:moveTo>
                  <a:pt x="5527542" y="4081597"/>
                </a:moveTo>
                <a:cubicBezTo>
                  <a:pt x="5527762" y="4078504"/>
                  <a:pt x="5525406" y="4075854"/>
                  <a:pt x="5522388" y="4075633"/>
                </a:cubicBezTo>
                <a:lnTo>
                  <a:pt x="5462532" y="4071510"/>
                </a:lnTo>
                <a:cubicBezTo>
                  <a:pt x="5459514" y="4071289"/>
                  <a:pt x="5456790" y="4073645"/>
                  <a:pt x="5456569" y="4076663"/>
                </a:cubicBezTo>
                <a:cubicBezTo>
                  <a:pt x="5456348" y="4079756"/>
                  <a:pt x="5458704" y="4082406"/>
                  <a:pt x="5461723" y="4082627"/>
                </a:cubicBezTo>
                <a:lnTo>
                  <a:pt x="5521578" y="4086750"/>
                </a:lnTo>
                <a:cubicBezTo>
                  <a:pt x="5521725" y="4086750"/>
                  <a:pt x="5521873" y="4086750"/>
                  <a:pt x="5522020" y="4086750"/>
                </a:cubicBezTo>
                <a:cubicBezTo>
                  <a:pt x="5524891" y="4086823"/>
                  <a:pt x="5527321" y="4084541"/>
                  <a:pt x="5527542" y="4081597"/>
                </a:cubicBezTo>
                <a:close/>
                <a:moveTo>
                  <a:pt x="5585188" y="4081007"/>
                </a:moveTo>
                <a:cubicBezTo>
                  <a:pt x="5585188" y="4077915"/>
                  <a:pt x="5582685" y="4075412"/>
                  <a:pt x="5579593" y="4075486"/>
                </a:cubicBezTo>
                <a:lnTo>
                  <a:pt x="5521946" y="4075707"/>
                </a:lnTo>
                <a:cubicBezTo>
                  <a:pt x="5521946" y="4075707"/>
                  <a:pt x="5521946" y="4075707"/>
                  <a:pt x="5521946" y="4075707"/>
                </a:cubicBezTo>
                <a:cubicBezTo>
                  <a:pt x="5518854" y="4075707"/>
                  <a:pt x="5516425" y="4078210"/>
                  <a:pt x="5516425" y="4081302"/>
                </a:cubicBezTo>
                <a:cubicBezTo>
                  <a:pt x="5516425" y="4084394"/>
                  <a:pt x="5518928" y="4086897"/>
                  <a:pt x="5522020" y="4086823"/>
                </a:cubicBezTo>
                <a:lnTo>
                  <a:pt x="5579667" y="4086603"/>
                </a:lnTo>
                <a:cubicBezTo>
                  <a:pt x="5579667" y="4086603"/>
                  <a:pt x="5579667" y="4086603"/>
                  <a:pt x="5579667" y="4086603"/>
                </a:cubicBezTo>
                <a:cubicBezTo>
                  <a:pt x="5582759" y="4086603"/>
                  <a:pt x="5585262" y="4084099"/>
                  <a:pt x="5585188" y="4081007"/>
                </a:cubicBezTo>
                <a:close/>
                <a:moveTo>
                  <a:pt x="5715354" y="4159858"/>
                </a:moveTo>
                <a:cubicBezTo>
                  <a:pt x="5716900" y="4157207"/>
                  <a:pt x="5716017" y="4153821"/>
                  <a:pt x="5713293" y="4152275"/>
                </a:cubicBezTo>
                <a:lnTo>
                  <a:pt x="5582391" y="4076295"/>
                </a:lnTo>
                <a:cubicBezTo>
                  <a:pt x="5579740" y="4074750"/>
                  <a:pt x="5576354" y="4075633"/>
                  <a:pt x="5574808" y="4078283"/>
                </a:cubicBezTo>
                <a:cubicBezTo>
                  <a:pt x="5573261" y="4080934"/>
                  <a:pt x="5574145" y="4084321"/>
                  <a:pt x="5576869" y="4085866"/>
                </a:cubicBezTo>
                <a:lnTo>
                  <a:pt x="5707771" y="4161846"/>
                </a:lnTo>
                <a:cubicBezTo>
                  <a:pt x="5708655" y="4162361"/>
                  <a:pt x="5709612" y="4162582"/>
                  <a:pt x="5710643" y="4162582"/>
                </a:cubicBezTo>
                <a:cubicBezTo>
                  <a:pt x="5712483" y="4162582"/>
                  <a:pt x="5714324" y="4161625"/>
                  <a:pt x="5715354" y="4159858"/>
                </a:cubicBezTo>
                <a:close/>
                <a:moveTo>
                  <a:pt x="5856416" y="4208670"/>
                </a:moveTo>
                <a:cubicBezTo>
                  <a:pt x="5857447" y="4205799"/>
                  <a:pt x="5855901" y="4202560"/>
                  <a:pt x="5853030" y="4201529"/>
                </a:cubicBezTo>
                <a:lnTo>
                  <a:pt x="5712409" y="4151833"/>
                </a:lnTo>
                <a:cubicBezTo>
                  <a:pt x="5709538" y="4150802"/>
                  <a:pt x="5706299" y="4152348"/>
                  <a:pt x="5705268" y="4155220"/>
                </a:cubicBezTo>
                <a:cubicBezTo>
                  <a:pt x="5704237" y="4158091"/>
                  <a:pt x="5705783" y="4161330"/>
                  <a:pt x="5708655" y="4162361"/>
                </a:cubicBezTo>
                <a:lnTo>
                  <a:pt x="5849275" y="4212057"/>
                </a:lnTo>
                <a:cubicBezTo>
                  <a:pt x="5849864" y="4212278"/>
                  <a:pt x="5850527" y="4212352"/>
                  <a:pt x="5851189" y="4212352"/>
                </a:cubicBezTo>
                <a:cubicBezTo>
                  <a:pt x="5853545" y="4212352"/>
                  <a:pt x="5855680" y="4210953"/>
                  <a:pt x="5856416" y="4208670"/>
                </a:cubicBezTo>
                <a:close/>
                <a:moveTo>
                  <a:pt x="5866723" y="4213603"/>
                </a:moveTo>
                <a:cubicBezTo>
                  <a:pt x="5867975" y="4210805"/>
                  <a:pt x="5866723" y="4207492"/>
                  <a:pt x="5863852" y="4206241"/>
                </a:cubicBezTo>
                <a:lnTo>
                  <a:pt x="5853471" y="4201676"/>
                </a:lnTo>
                <a:cubicBezTo>
                  <a:pt x="5850674" y="4200425"/>
                  <a:pt x="5847360" y="4201676"/>
                  <a:pt x="5846109" y="4204547"/>
                </a:cubicBezTo>
                <a:cubicBezTo>
                  <a:pt x="5844858" y="4207345"/>
                  <a:pt x="5846109" y="4210658"/>
                  <a:pt x="5848980" y="4211910"/>
                </a:cubicBezTo>
                <a:lnTo>
                  <a:pt x="5859361" y="4216474"/>
                </a:lnTo>
                <a:cubicBezTo>
                  <a:pt x="5860098" y="4216842"/>
                  <a:pt x="5860907" y="4216990"/>
                  <a:pt x="5861643" y="4216916"/>
                </a:cubicBezTo>
                <a:cubicBezTo>
                  <a:pt x="5863779" y="4216916"/>
                  <a:pt x="5865766" y="4215664"/>
                  <a:pt x="5866723" y="4213603"/>
                </a:cubicBezTo>
                <a:close/>
                <a:moveTo>
                  <a:pt x="5864220" y="4221481"/>
                </a:moveTo>
                <a:cubicBezTo>
                  <a:pt x="5867165" y="4220744"/>
                  <a:pt x="5869006" y="4217652"/>
                  <a:pt x="5868196" y="4214707"/>
                </a:cubicBezTo>
                <a:lnTo>
                  <a:pt x="5867018" y="4209996"/>
                </a:lnTo>
                <a:cubicBezTo>
                  <a:pt x="5866282" y="4206977"/>
                  <a:pt x="5863190" y="4205210"/>
                  <a:pt x="5860245" y="4206020"/>
                </a:cubicBezTo>
                <a:cubicBezTo>
                  <a:pt x="5857300" y="4206756"/>
                  <a:pt x="5855459" y="4209848"/>
                  <a:pt x="5856269" y="4212793"/>
                </a:cubicBezTo>
                <a:lnTo>
                  <a:pt x="5857447" y="4217505"/>
                </a:lnTo>
                <a:cubicBezTo>
                  <a:pt x="5858110" y="4220008"/>
                  <a:pt x="5860392" y="4221701"/>
                  <a:pt x="5862895" y="4221701"/>
                </a:cubicBezTo>
                <a:cubicBezTo>
                  <a:pt x="5863263" y="4221628"/>
                  <a:pt x="5863705" y="4221554"/>
                  <a:pt x="5864220" y="4221481"/>
                </a:cubicBezTo>
                <a:close/>
                <a:moveTo>
                  <a:pt x="5864073" y="4221628"/>
                </a:moveTo>
                <a:cubicBezTo>
                  <a:pt x="5867092" y="4220965"/>
                  <a:pt x="5869006" y="4217947"/>
                  <a:pt x="5868343" y="4215002"/>
                </a:cubicBezTo>
                <a:lnTo>
                  <a:pt x="5868343" y="4214854"/>
                </a:lnTo>
                <a:cubicBezTo>
                  <a:pt x="5867681" y="4211836"/>
                  <a:pt x="5864736" y="4210069"/>
                  <a:pt x="5861717" y="4210658"/>
                </a:cubicBezTo>
                <a:cubicBezTo>
                  <a:pt x="5858699" y="4211321"/>
                  <a:pt x="5856858" y="4214413"/>
                  <a:pt x="5857521" y="4217358"/>
                </a:cubicBezTo>
                <a:cubicBezTo>
                  <a:pt x="5858110" y="4220008"/>
                  <a:pt x="5860392" y="4221775"/>
                  <a:pt x="5862969" y="4221701"/>
                </a:cubicBezTo>
                <a:cubicBezTo>
                  <a:pt x="5863263" y="4221775"/>
                  <a:pt x="5863631" y="4221701"/>
                  <a:pt x="5864073" y="4221628"/>
                </a:cubicBezTo>
                <a:close/>
                <a:moveTo>
                  <a:pt x="5884393" y="4300331"/>
                </a:moveTo>
                <a:cubicBezTo>
                  <a:pt x="5887338" y="4299595"/>
                  <a:pt x="5889179" y="4296503"/>
                  <a:pt x="5888369" y="4293558"/>
                </a:cubicBezTo>
                <a:lnTo>
                  <a:pt x="5868196" y="4214854"/>
                </a:lnTo>
                <a:cubicBezTo>
                  <a:pt x="5867460" y="4211836"/>
                  <a:pt x="5864441" y="4210069"/>
                  <a:pt x="5861423" y="4210879"/>
                </a:cubicBezTo>
                <a:cubicBezTo>
                  <a:pt x="5858478" y="4211615"/>
                  <a:pt x="5856637" y="4214707"/>
                  <a:pt x="5857447" y="4217652"/>
                </a:cubicBezTo>
                <a:lnTo>
                  <a:pt x="5877620" y="4296355"/>
                </a:lnTo>
                <a:cubicBezTo>
                  <a:pt x="5878282" y="4298859"/>
                  <a:pt x="5880565" y="4300552"/>
                  <a:pt x="5883068" y="4300552"/>
                </a:cubicBezTo>
                <a:cubicBezTo>
                  <a:pt x="5883510" y="4300478"/>
                  <a:pt x="5883951" y="4300478"/>
                  <a:pt x="5884393" y="4300331"/>
                </a:cubicBezTo>
                <a:close/>
                <a:moveTo>
                  <a:pt x="6052843" y="4428657"/>
                </a:moveTo>
                <a:cubicBezTo>
                  <a:pt x="6054757" y="4426227"/>
                  <a:pt x="6054316" y="4422766"/>
                  <a:pt x="6051886" y="4420852"/>
                </a:cubicBezTo>
                <a:lnTo>
                  <a:pt x="5886455" y="4290613"/>
                </a:lnTo>
                <a:cubicBezTo>
                  <a:pt x="5884025" y="4288699"/>
                  <a:pt x="5880565" y="4289140"/>
                  <a:pt x="5878650" y="4291570"/>
                </a:cubicBezTo>
                <a:cubicBezTo>
                  <a:pt x="5876737" y="4293999"/>
                  <a:pt x="5877178" y="4297460"/>
                  <a:pt x="5879607" y="4299374"/>
                </a:cubicBezTo>
                <a:lnTo>
                  <a:pt x="6045039" y="4429613"/>
                </a:lnTo>
                <a:cubicBezTo>
                  <a:pt x="6046070" y="4430423"/>
                  <a:pt x="6047321" y="4430791"/>
                  <a:pt x="6048499" y="4430791"/>
                </a:cubicBezTo>
                <a:cubicBezTo>
                  <a:pt x="6050119" y="4430791"/>
                  <a:pt x="6051739" y="4430055"/>
                  <a:pt x="6052843" y="4428657"/>
                </a:cubicBezTo>
                <a:close/>
                <a:moveTo>
                  <a:pt x="6049824" y="4430644"/>
                </a:moveTo>
                <a:lnTo>
                  <a:pt x="6128012" y="4410619"/>
                </a:lnTo>
                <a:cubicBezTo>
                  <a:pt x="6131031" y="4409882"/>
                  <a:pt x="6132798" y="4406790"/>
                  <a:pt x="6132062" y="4403845"/>
                </a:cubicBezTo>
                <a:cubicBezTo>
                  <a:pt x="6131325" y="4400900"/>
                  <a:pt x="6128307" y="4399060"/>
                  <a:pt x="6125288" y="4399796"/>
                </a:cubicBezTo>
                <a:lnTo>
                  <a:pt x="6047100" y="4419822"/>
                </a:lnTo>
                <a:cubicBezTo>
                  <a:pt x="6044082" y="4420558"/>
                  <a:pt x="6042315" y="4423650"/>
                  <a:pt x="6043051" y="4426595"/>
                </a:cubicBezTo>
                <a:cubicBezTo>
                  <a:pt x="6043714" y="4429098"/>
                  <a:pt x="6045996" y="4430791"/>
                  <a:pt x="6048499" y="4430791"/>
                </a:cubicBezTo>
                <a:cubicBezTo>
                  <a:pt x="6048941" y="4430791"/>
                  <a:pt x="6049383" y="4430718"/>
                  <a:pt x="6049824" y="4430644"/>
                </a:cubicBezTo>
                <a:close/>
                <a:moveTo>
                  <a:pt x="6286523" y="4499776"/>
                </a:moveTo>
                <a:cubicBezTo>
                  <a:pt x="6288069" y="4497126"/>
                  <a:pt x="6287186" y="4493739"/>
                  <a:pt x="6284535" y="4492120"/>
                </a:cubicBezTo>
                <a:lnTo>
                  <a:pt x="6129485" y="4400385"/>
                </a:lnTo>
                <a:cubicBezTo>
                  <a:pt x="6126834" y="4398839"/>
                  <a:pt x="6123447" y="4399722"/>
                  <a:pt x="6121828" y="4402373"/>
                </a:cubicBezTo>
                <a:cubicBezTo>
                  <a:pt x="6120282" y="4405023"/>
                  <a:pt x="6121165" y="4408410"/>
                  <a:pt x="6123816" y="4410030"/>
                </a:cubicBezTo>
                <a:lnTo>
                  <a:pt x="6278866" y="4501764"/>
                </a:lnTo>
                <a:cubicBezTo>
                  <a:pt x="6279750" y="4502280"/>
                  <a:pt x="6280781" y="4502574"/>
                  <a:pt x="6281737" y="4502574"/>
                </a:cubicBezTo>
                <a:cubicBezTo>
                  <a:pt x="6283652" y="4502500"/>
                  <a:pt x="6285492" y="4501543"/>
                  <a:pt x="6286523" y="4499776"/>
                </a:cubicBezTo>
                <a:close/>
                <a:moveTo>
                  <a:pt x="6451218" y="4554184"/>
                </a:moveTo>
                <a:cubicBezTo>
                  <a:pt x="6452175" y="4551239"/>
                  <a:pt x="6450629" y="4548073"/>
                  <a:pt x="6447684" y="4547116"/>
                </a:cubicBezTo>
                <a:lnTo>
                  <a:pt x="6283505" y="4491678"/>
                </a:lnTo>
                <a:cubicBezTo>
                  <a:pt x="6280633" y="4490721"/>
                  <a:pt x="6277467" y="4492267"/>
                  <a:pt x="6276437" y="4495212"/>
                </a:cubicBezTo>
                <a:cubicBezTo>
                  <a:pt x="6275479" y="4498156"/>
                  <a:pt x="6277026" y="4501323"/>
                  <a:pt x="6279970" y="4502280"/>
                </a:cubicBezTo>
                <a:lnTo>
                  <a:pt x="6444150" y="4557718"/>
                </a:lnTo>
                <a:cubicBezTo>
                  <a:pt x="6444739" y="4557939"/>
                  <a:pt x="6445402" y="4558012"/>
                  <a:pt x="6445991" y="4558012"/>
                </a:cubicBezTo>
                <a:cubicBezTo>
                  <a:pt x="6448273" y="4557939"/>
                  <a:pt x="6450408" y="4556466"/>
                  <a:pt x="6451218" y="4554184"/>
                </a:cubicBezTo>
                <a:close/>
                <a:moveTo>
                  <a:pt x="6619079" y="4567289"/>
                </a:moveTo>
                <a:cubicBezTo>
                  <a:pt x="6619374" y="4564197"/>
                  <a:pt x="6617091" y="4561546"/>
                  <a:pt x="6613999" y="4561252"/>
                </a:cubicBezTo>
                <a:lnTo>
                  <a:pt x="6446359" y="4546822"/>
                </a:lnTo>
                <a:cubicBezTo>
                  <a:pt x="6443120" y="4546674"/>
                  <a:pt x="6440616" y="4548809"/>
                  <a:pt x="6440322" y="4551902"/>
                </a:cubicBezTo>
                <a:cubicBezTo>
                  <a:pt x="6440027" y="4554994"/>
                  <a:pt x="6442310" y="4557644"/>
                  <a:pt x="6445402" y="4557939"/>
                </a:cubicBezTo>
                <a:lnTo>
                  <a:pt x="6613042" y="4572369"/>
                </a:lnTo>
                <a:cubicBezTo>
                  <a:pt x="6613263" y="4572369"/>
                  <a:pt x="6613410" y="4572369"/>
                  <a:pt x="6613557" y="4572369"/>
                </a:cubicBezTo>
                <a:cubicBezTo>
                  <a:pt x="6616428" y="4572369"/>
                  <a:pt x="6618858" y="4570234"/>
                  <a:pt x="6619079" y="4567289"/>
                </a:cubicBezTo>
                <a:close/>
                <a:moveTo>
                  <a:pt x="6615619" y="4572001"/>
                </a:moveTo>
                <a:lnTo>
                  <a:pt x="6660529" y="4553816"/>
                </a:lnTo>
                <a:cubicBezTo>
                  <a:pt x="6663400" y="4552638"/>
                  <a:pt x="6664725" y="4549398"/>
                  <a:pt x="6663621" y="4546527"/>
                </a:cubicBezTo>
                <a:cubicBezTo>
                  <a:pt x="6662443" y="4543656"/>
                  <a:pt x="6659204" y="4542330"/>
                  <a:pt x="6656332" y="4543435"/>
                </a:cubicBezTo>
                <a:lnTo>
                  <a:pt x="6611422" y="4561620"/>
                </a:lnTo>
                <a:cubicBezTo>
                  <a:pt x="6608551" y="4562798"/>
                  <a:pt x="6607226" y="4566037"/>
                  <a:pt x="6608330" y="4568909"/>
                </a:cubicBezTo>
                <a:cubicBezTo>
                  <a:pt x="6609214" y="4571117"/>
                  <a:pt x="6611348" y="4572369"/>
                  <a:pt x="6613557" y="4572369"/>
                </a:cubicBezTo>
                <a:cubicBezTo>
                  <a:pt x="6614294" y="4572369"/>
                  <a:pt x="6614956" y="4572295"/>
                  <a:pt x="6615619" y="4572001"/>
                </a:cubicBezTo>
                <a:close/>
                <a:moveTo>
                  <a:pt x="6660234" y="4553963"/>
                </a:moveTo>
                <a:lnTo>
                  <a:pt x="6705881" y="4538134"/>
                </a:lnTo>
                <a:cubicBezTo>
                  <a:pt x="6708825" y="4537103"/>
                  <a:pt x="6710298" y="4533938"/>
                  <a:pt x="6709341" y="4531066"/>
                </a:cubicBezTo>
                <a:cubicBezTo>
                  <a:pt x="6708310" y="4528195"/>
                  <a:pt x="6705144" y="4526649"/>
                  <a:pt x="6702273" y="4527606"/>
                </a:cubicBezTo>
                <a:lnTo>
                  <a:pt x="6656627" y="4543435"/>
                </a:lnTo>
                <a:cubicBezTo>
                  <a:pt x="6653682" y="4544466"/>
                  <a:pt x="6652136" y="4547631"/>
                  <a:pt x="6653166" y="4550503"/>
                </a:cubicBezTo>
                <a:cubicBezTo>
                  <a:pt x="6653977" y="4552785"/>
                  <a:pt x="6656111" y="4554258"/>
                  <a:pt x="6658467" y="4554258"/>
                </a:cubicBezTo>
                <a:cubicBezTo>
                  <a:pt x="6659056" y="4554258"/>
                  <a:pt x="6659645" y="4554110"/>
                  <a:pt x="6660234" y="4553963"/>
                </a:cubicBezTo>
                <a:close/>
                <a:moveTo>
                  <a:pt x="6705513" y="4538281"/>
                </a:moveTo>
                <a:lnTo>
                  <a:pt x="6741662" y="4528858"/>
                </a:lnTo>
                <a:cubicBezTo>
                  <a:pt x="6744607" y="4528121"/>
                  <a:pt x="6746447" y="4525029"/>
                  <a:pt x="6745637" y="4522084"/>
                </a:cubicBezTo>
                <a:cubicBezTo>
                  <a:pt x="6744901" y="4519139"/>
                  <a:pt x="6741809" y="4517299"/>
                  <a:pt x="6738864" y="4518108"/>
                </a:cubicBezTo>
                <a:lnTo>
                  <a:pt x="6702715" y="4527532"/>
                </a:lnTo>
                <a:cubicBezTo>
                  <a:pt x="6699770" y="4528268"/>
                  <a:pt x="6697929" y="4531361"/>
                  <a:pt x="6698739" y="4534306"/>
                </a:cubicBezTo>
                <a:cubicBezTo>
                  <a:pt x="6699402" y="4536809"/>
                  <a:pt x="6701684" y="4538502"/>
                  <a:pt x="6704187" y="4538502"/>
                </a:cubicBezTo>
                <a:cubicBezTo>
                  <a:pt x="6704556" y="4538428"/>
                  <a:pt x="6705071" y="4538355"/>
                  <a:pt x="6705513" y="4538281"/>
                </a:cubicBezTo>
                <a:close/>
                <a:moveTo>
                  <a:pt x="6752558" y="4524293"/>
                </a:moveTo>
                <a:cubicBezTo>
                  <a:pt x="6752779" y="4521200"/>
                  <a:pt x="6750423" y="4518550"/>
                  <a:pt x="6747404" y="4518330"/>
                </a:cubicBezTo>
                <a:lnTo>
                  <a:pt x="6740631" y="4517888"/>
                </a:lnTo>
                <a:cubicBezTo>
                  <a:pt x="6737612" y="4517519"/>
                  <a:pt x="6734888" y="4519949"/>
                  <a:pt x="6734667" y="4523041"/>
                </a:cubicBezTo>
                <a:cubicBezTo>
                  <a:pt x="6734447" y="4526134"/>
                  <a:pt x="6736803" y="4528784"/>
                  <a:pt x="6739821" y="4529005"/>
                </a:cubicBezTo>
                <a:lnTo>
                  <a:pt x="6746594" y="4529446"/>
                </a:lnTo>
                <a:cubicBezTo>
                  <a:pt x="6746742" y="4529446"/>
                  <a:pt x="6746889" y="4529446"/>
                  <a:pt x="6747036" y="4529446"/>
                </a:cubicBezTo>
                <a:cubicBezTo>
                  <a:pt x="6749907" y="4529446"/>
                  <a:pt x="6752337" y="4527238"/>
                  <a:pt x="6752558" y="4524293"/>
                </a:cubicBezTo>
                <a:close/>
                <a:moveTo>
                  <a:pt x="6766914" y="4525912"/>
                </a:moveTo>
                <a:cubicBezTo>
                  <a:pt x="6767209" y="4522820"/>
                  <a:pt x="6765000" y="4520096"/>
                  <a:pt x="6761908" y="4519802"/>
                </a:cubicBezTo>
                <a:lnTo>
                  <a:pt x="6747551" y="4518330"/>
                </a:lnTo>
                <a:cubicBezTo>
                  <a:pt x="6744607" y="4517961"/>
                  <a:pt x="6741735" y="4520243"/>
                  <a:pt x="6741440" y="4523336"/>
                </a:cubicBezTo>
                <a:cubicBezTo>
                  <a:pt x="6741146" y="4526428"/>
                  <a:pt x="6743355" y="4529152"/>
                  <a:pt x="6746447" y="4529446"/>
                </a:cubicBezTo>
                <a:lnTo>
                  <a:pt x="6760803" y="4530919"/>
                </a:lnTo>
                <a:cubicBezTo>
                  <a:pt x="6761025" y="4530919"/>
                  <a:pt x="6761172" y="4530919"/>
                  <a:pt x="6761393" y="4530919"/>
                </a:cubicBezTo>
                <a:cubicBezTo>
                  <a:pt x="6764264" y="4530919"/>
                  <a:pt x="6766620" y="4528784"/>
                  <a:pt x="6766914" y="4525912"/>
                </a:cubicBezTo>
                <a:close/>
                <a:moveTo>
                  <a:pt x="6797026" y="4528931"/>
                </a:moveTo>
                <a:cubicBezTo>
                  <a:pt x="6797321" y="4525839"/>
                  <a:pt x="6795112" y="4523115"/>
                  <a:pt x="6792020" y="4522820"/>
                </a:cubicBezTo>
                <a:lnTo>
                  <a:pt x="6761908" y="4519802"/>
                </a:lnTo>
                <a:cubicBezTo>
                  <a:pt x="6758816" y="4519507"/>
                  <a:pt x="6756092" y="4521716"/>
                  <a:pt x="6755797" y="4524808"/>
                </a:cubicBezTo>
                <a:cubicBezTo>
                  <a:pt x="6755503" y="4527900"/>
                  <a:pt x="6757711" y="4530624"/>
                  <a:pt x="6760803" y="4530919"/>
                </a:cubicBezTo>
                <a:lnTo>
                  <a:pt x="6790916" y="4533938"/>
                </a:lnTo>
                <a:cubicBezTo>
                  <a:pt x="6791136" y="4533938"/>
                  <a:pt x="6791284" y="4533938"/>
                  <a:pt x="6791505" y="4533938"/>
                </a:cubicBezTo>
                <a:cubicBezTo>
                  <a:pt x="6794302" y="4533938"/>
                  <a:pt x="6796732" y="4531802"/>
                  <a:pt x="6797026" y="4528931"/>
                </a:cubicBezTo>
                <a:close/>
                <a:moveTo>
                  <a:pt x="6800045" y="4529299"/>
                </a:moveTo>
                <a:cubicBezTo>
                  <a:pt x="6800339" y="4526207"/>
                  <a:pt x="6798130" y="4523483"/>
                  <a:pt x="6795112" y="4523188"/>
                </a:cubicBezTo>
                <a:lnTo>
                  <a:pt x="6792093" y="4522894"/>
                </a:lnTo>
                <a:cubicBezTo>
                  <a:pt x="6789001" y="4522526"/>
                  <a:pt x="6786277" y="4524808"/>
                  <a:pt x="6785983" y="4527827"/>
                </a:cubicBezTo>
                <a:cubicBezTo>
                  <a:pt x="6785688" y="4530919"/>
                  <a:pt x="6787897" y="4533643"/>
                  <a:pt x="6790916" y="4533938"/>
                </a:cubicBezTo>
                <a:lnTo>
                  <a:pt x="6793934" y="4534232"/>
                </a:lnTo>
                <a:cubicBezTo>
                  <a:pt x="6794155" y="4534232"/>
                  <a:pt x="6794376" y="4534232"/>
                  <a:pt x="6794597" y="4534232"/>
                </a:cubicBezTo>
                <a:cubicBezTo>
                  <a:pt x="6797321" y="4534232"/>
                  <a:pt x="6799750" y="4532097"/>
                  <a:pt x="6800045" y="4529299"/>
                </a:cubicBezTo>
                <a:close/>
                <a:moveTo>
                  <a:pt x="6815653" y="4530845"/>
                </a:moveTo>
                <a:cubicBezTo>
                  <a:pt x="6815948" y="4527753"/>
                  <a:pt x="6813739" y="4525029"/>
                  <a:pt x="6810646" y="4524735"/>
                </a:cubicBezTo>
                <a:lnTo>
                  <a:pt x="6795038" y="4523188"/>
                </a:lnTo>
                <a:cubicBezTo>
                  <a:pt x="6792093" y="4522894"/>
                  <a:pt x="6789222" y="4525103"/>
                  <a:pt x="6788928" y="4528195"/>
                </a:cubicBezTo>
                <a:cubicBezTo>
                  <a:pt x="6788633" y="4531287"/>
                  <a:pt x="6790842" y="4534011"/>
                  <a:pt x="6793934" y="4534306"/>
                </a:cubicBezTo>
                <a:lnTo>
                  <a:pt x="6809542" y="4535852"/>
                </a:lnTo>
                <a:cubicBezTo>
                  <a:pt x="6809763" y="4535852"/>
                  <a:pt x="6809910" y="4535852"/>
                  <a:pt x="6810131" y="4535852"/>
                </a:cubicBezTo>
                <a:cubicBezTo>
                  <a:pt x="6812929" y="4535778"/>
                  <a:pt x="6815358" y="4533643"/>
                  <a:pt x="6815653" y="4530845"/>
                </a:cubicBezTo>
                <a:close/>
                <a:moveTo>
                  <a:pt x="6830672" y="4532318"/>
                </a:moveTo>
                <a:cubicBezTo>
                  <a:pt x="6830967" y="4529226"/>
                  <a:pt x="6828758" y="4526502"/>
                  <a:pt x="6825665" y="4526207"/>
                </a:cubicBezTo>
                <a:lnTo>
                  <a:pt x="6810646" y="4524661"/>
                </a:lnTo>
                <a:cubicBezTo>
                  <a:pt x="6807775" y="4524293"/>
                  <a:pt x="6804904" y="4526575"/>
                  <a:pt x="6804536" y="4529667"/>
                </a:cubicBezTo>
                <a:cubicBezTo>
                  <a:pt x="6804241" y="4532759"/>
                  <a:pt x="6806450" y="4535483"/>
                  <a:pt x="6809542" y="4535778"/>
                </a:cubicBezTo>
                <a:lnTo>
                  <a:pt x="6824561" y="4537324"/>
                </a:lnTo>
                <a:cubicBezTo>
                  <a:pt x="6824782" y="4537324"/>
                  <a:pt x="6824929" y="4537324"/>
                  <a:pt x="6825150" y="4537324"/>
                </a:cubicBezTo>
                <a:cubicBezTo>
                  <a:pt x="6828021" y="4537324"/>
                  <a:pt x="6830377" y="4535189"/>
                  <a:pt x="6830672" y="4532318"/>
                </a:cubicBezTo>
                <a:close/>
                <a:moveTo>
                  <a:pt x="6838991" y="4533201"/>
                </a:moveTo>
                <a:cubicBezTo>
                  <a:pt x="6839286" y="4530109"/>
                  <a:pt x="6837077" y="4527385"/>
                  <a:pt x="6834059" y="4527091"/>
                </a:cubicBezTo>
                <a:lnTo>
                  <a:pt x="6825813" y="4526207"/>
                </a:lnTo>
                <a:cubicBezTo>
                  <a:pt x="6822794" y="4525839"/>
                  <a:pt x="6819997" y="4528121"/>
                  <a:pt x="6819702" y="4531140"/>
                </a:cubicBezTo>
                <a:cubicBezTo>
                  <a:pt x="6819408" y="4534232"/>
                  <a:pt x="6821616" y="4536956"/>
                  <a:pt x="6824635" y="4537251"/>
                </a:cubicBezTo>
                <a:lnTo>
                  <a:pt x="6832881" y="4538134"/>
                </a:lnTo>
                <a:cubicBezTo>
                  <a:pt x="6833101" y="4538134"/>
                  <a:pt x="6833323" y="4538134"/>
                  <a:pt x="6833543" y="4538134"/>
                </a:cubicBezTo>
                <a:cubicBezTo>
                  <a:pt x="6836267" y="4538207"/>
                  <a:pt x="6838697" y="4536072"/>
                  <a:pt x="6838991" y="4533201"/>
                </a:cubicBezTo>
                <a:close/>
                <a:moveTo>
                  <a:pt x="10264604" y="873686"/>
                </a:moveTo>
                <a:cubicBezTo>
                  <a:pt x="10267623" y="873245"/>
                  <a:pt x="10269832" y="870447"/>
                  <a:pt x="10269390" y="867429"/>
                </a:cubicBezTo>
                <a:lnTo>
                  <a:pt x="10263794" y="826052"/>
                </a:lnTo>
                <a:cubicBezTo>
                  <a:pt x="10263353" y="822960"/>
                  <a:pt x="10260555" y="820825"/>
                  <a:pt x="10257537" y="821267"/>
                </a:cubicBezTo>
                <a:cubicBezTo>
                  <a:pt x="10254518" y="821709"/>
                  <a:pt x="10252310" y="824506"/>
                  <a:pt x="10252751" y="827525"/>
                </a:cubicBezTo>
                <a:lnTo>
                  <a:pt x="10258346" y="868901"/>
                </a:lnTo>
                <a:cubicBezTo>
                  <a:pt x="10258715" y="871699"/>
                  <a:pt x="10261144" y="873760"/>
                  <a:pt x="10263868" y="873760"/>
                </a:cubicBezTo>
                <a:cubicBezTo>
                  <a:pt x="10264089" y="873760"/>
                  <a:pt x="10264384" y="873760"/>
                  <a:pt x="10264604" y="873686"/>
                </a:cubicBezTo>
                <a:close/>
                <a:moveTo>
                  <a:pt x="10278593" y="923235"/>
                </a:moveTo>
                <a:cubicBezTo>
                  <a:pt x="10281538" y="922425"/>
                  <a:pt x="10283305" y="919406"/>
                  <a:pt x="10282569" y="916388"/>
                </a:cubicBezTo>
                <a:lnTo>
                  <a:pt x="10269316" y="866692"/>
                </a:lnTo>
                <a:cubicBezTo>
                  <a:pt x="10268506" y="863747"/>
                  <a:pt x="10265561" y="861980"/>
                  <a:pt x="10262470" y="862717"/>
                </a:cubicBezTo>
                <a:cubicBezTo>
                  <a:pt x="10259525" y="863526"/>
                  <a:pt x="10257758" y="866545"/>
                  <a:pt x="10258494" y="869564"/>
                </a:cubicBezTo>
                <a:lnTo>
                  <a:pt x="10271746" y="919259"/>
                </a:lnTo>
                <a:cubicBezTo>
                  <a:pt x="10272409" y="921762"/>
                  <a:pt x="10274690" y="923382"/>
                  <a:pt x="10277194" y="923382"/>
                </a:cubicBezTo>
                <a:cubicBezTo>
                  <a:pt x="10277636" y="923456"/>
                  <a:pt x="10278078" y="923382"/>
                  <a:pt x="10278593" y="923235"/>
                </a:cubicBezTo>
                <a:close/>
                <a:moveTo>
                  <a:pt x="10297293" y="978305"/>
                </a:moveTo>
                <a:cubicBezTo>
                  <a:pt x="10300238" y="977348"/>
                  <a:pt x="10301784" y="974182"/>
                  <a:pt x="10300827" y="971237"/>
                </a:cubicBezTo>
                <a:lnTo>
                  <a:pt x="10282421" y="916093"/>
                </a:lnTo>
                <a:cubicBezTo>
                  <a:pt x="10281464" y="913149"/>
                  <a:pt x="10278299" y="911602"/>
                  <a:pt x="10275354" y="912560"/>
                </a:cubicBezTo>
                <a:cubicBezTo>
                  <a:pt x="10272409" y="913517"/>
                  <a:pt x="10270863" y="916682"/>
                  <a:pt x="10271820" y="919627"/>
                </a:cubicBezTo>
                <a:lnTo>
                  <a:pt x="10290226" y="974771"/>
                </a:lnTo>
                <a:cubicBezTo>
                  <a:pt x="10291036" y="977127"/>
                  <a:pt x="10293170" y="978600"/>
                  <a:pt x="10295526" y="978600"/>
                </a:cubicBezTo>
                <a:cubicBezTo>
                  <a:pt x="10296115" y="978600"/>
                  <a:pt x="10296705" y="978526"/>
                  <a:pt x="10297293" y="978305"/>
                </a:cubicBezTo>
                <a:close/>
                <a:moveTo>
                  <a:pt x="10319454" y="1035584"/>
                </a:moveTo>
                <a:cubicBezTo>
                  <a:pt x="10322325" y="1034480"/>
                  <a:pt x="10323797" y="1031240"/>
                  <a:pt x="10322693" y="1028369"/>
                </a:cubicBezTo>
                <a:lnTo>
                  <a:pt x="10300753" y="971016"/>
                </a:lnTo>
                <a:cubicBezTo>
                  <a:pt x="10299649" y="968145"/>
                  <a:pt x="10296410" y="966673"/>
                  <a:pt x="10293538" y="967777"/>
                </a:cubicBezTo>
                <a:cubicBezTo>
                  <a:pt x="10290667" y="968881"/>
                  <a:pt x="10289195" y="972121"/>
                  <a:pt x="10290299" y="974992"/>
                </a:cubicBezTo>
                <a:lnTo>
                  <a:pt x="10312239" y="1032344"/>
                </a:lnTo>
                <a:cubicBezTo>
                  <a:pt x="10313122" y="1034553"/>
                  <a:pt x="10315257" y="1035952"/>
                  <a:pt x="10317466" y="1035952"/>
                </a:cubicBezTo>
                <a:cubicBezTo>
                  <a:pt x="10318128" y="1035952"/>
                  <a:pt x="10318792" y="1035878"/>
                  <a:pt x="10319454" y="1035584"/>
                </a:cubicBezTo>
                <a:close/>
                <a:moveTo>
                  <a:pt x="10343603" y="1091906"/>
                </a:moveTo>
                <a:cubicBezTo>
                  <a:pt x="10346400" y="1090728"/>
                  <a:pt x="10347725" y="1087415"/>
                  <a:pt x="10346547" y="1084617"/>
                </a:cubicBezTo>
                <a:lnTo>
                  <a:pt x="10322546" y="1028295"/>
                </a:lnTo>
                <a:cubicBezTo>
                  <a:pt x="10321368" y="1025424"/>
                  <a:pt x="10318055" y="1024172"/>
                  <a:pt x="10315257" y="1025350"/>
                </a:cubicBezTo>
                <a:cubicBezTo>
                  <a:pt x="10312459" y="1026528"/>
                  <a:pt x="10311134" y="1029841"/>
                  <a:pt x="10312313" y="1032639"/>
                </a:cubicBezTo>
                <a:lnTo>
                  <a:pt x="10336313" y="1088961"/>
                </a:lnTo>
                <a:cubicBezTo>
                  <a:pt x="10337197" y="1091096"/>
                  <a:pt x="10339332" y="1092347"/>
                  <a:pt x="10341467" y="1092347"/>
                </a:cubicBezTo>
                <a:cubicBezTo>
                  <a:pt x="10342203" y="1092274"/>
                  <a:pt x="10342939" y="1092127"/>
                  <a:pt x="10343603" y="1091906"/>
                </a:cubicBezTo>
                <a:close/>
                <a:moveTo>
                  <a:pt x="10368266" y="1143810"/>
                </a:moveTo>
                <a:cubicBezTo>
                  <a:pt x="10371064" y="1142485"/>
                  <a:pt x="10372241" y="1139172"/>
                  <a:pt x="10370916" y="1136374"/>
                </a:cubicBezTo>
                <a:lnTo>
                  <a:pt x="10346473" y="1084396"/>
                </a:lnTo>
                <a:cubicBezTo>
                  <a:pt x="10345148" y="1081598"/>
                  <a:pt x="10341835" y="1080420"/>
                  <a:pt x="10339038" y="1081746"/>
                </a:cubicBezTo>
                <a:cubicBezTo>
                  <a:pt x="10336240" y="1083071"/>
                  <a:pt x="10335062" y="1086384"/>
                  <a:pt x="10336387" y="1089182"/>
                </a:cubicBezTo>
                <a:lnTo>
                  <a:pt x="10360830" y="1141160"/>
                </a:lnTo>
                <a:cubicBezTo>
                  <a:pt x="10361787" y="1143221"/>
                  <a:pt x="10363849" y="1144399"/>
                  <a:pt x="10365910" y="1144325"/>
                </a:cubicBezTo>
                <a:cubicBezTo>
                  <a:pt x="10366719" y="1144325"/>
                  <a:pt x="10367456" y="1144104"/>
                  <a:pt x="10368266" y="1143810"/>
                </a:cubicBezTo>
                <a:close/>
                <a:moveTo>
                  <a:pt x="10391825" y="1187984"/>
                </a:moveTo>
                <a:cubicBezTo>
                  <a:pt x="10394549" y="1186585"/>
                  <a:pt x="10395580" y="1183198"/>
                  <a:pt x="10394182" y="1180474"/>
                </a:cubicBezTo>
                <a:lnTo>
                  <a:pt x="10370843" y="1136153"/>
                </a:lnTo>
                <a:cubicBezTo>
                  <a:pt x="10369443" y="1133429"/>
                  <a:pt x="10365983" y="1132398"/>
                  <a:pt x="10363333" y="1133797"/>
                </a:cubicBezTo>
                <a:cubicBezTo>
                  <a:pt x="10360609" y="1135196"/>
                  <a:pt x="10359578" y="1138583"/>
                  <a:pt x="10360978" y="1141307"/>
                </a:cubicBezTo>
                <a:lnTo>
                  <a:pt x="10384316" y="1185628"/>
                </a:lnTo>
                <a:cubicBezTo>
                  <a:pt x="10385346" y="1187542"/>
                  <a:pt x="10387261" y="1188647"/>
                  <a:pt x="10389322" y="1188573"/>
                </a:cubicBezTo>
                <a:cubicBezTo>
                  <a:pt x="10390132" y="1188647"/>
                  <a:pt x="10391015" y="1188426"/>
                  <a:pt x="10391825" y="1187984"/>
                </a:cubicBezTo>
                <a:close/>
                <a:moveTo>
                  <a:pt x="10419360" y="1225532"/>
                </a:moveTo>
                <a:cubicBezTo>
                  <a:pt x="10421864" y="1223765"/>
                  <a:pt x="10422453" y="1220231"/>
                  <a:pt x="10420686" y="1217728"/>
                </a:cubicBezTo>
                <a:lnTo>
                  <a:pt x="10393740" y="1179812"/>
                </a:lnTo>
                <a:cubicBezTo>
                  <a:pt x="10391973" y="1177309"/>
                  <a:pt x="10388439" y="1176720"/>
                  <a:pt x="10385936" y="1178487"/>
                </a:cubicBezTo>
                <a:cubicBezTo>
                  <a:pt x="10383432" y="1180253"/>
                  <a:pt x="10382843" y="1183787"/>
                  <a:pt x="10384610" y="1186291"/>
                </a:cubicBezTo>
                <a:lnTo>
                  <a:pt x="10411557" y="1224207"/>
                </a:lnTo>
                <a:cubicBezTo>
                  <a:pt x="10412661" y="1225753"/>
                  <a:pt x="10414428" y="1226563"/>
                  <a:pt x="10416121" y="1226563"/>
                </a:cubicBezTo>
                <a:cubicBezTo>
                  <a:pt x="10417299" y="1226563"/>
                  <a:pt x="10418403" y="1226194"/>
                  <a:pt x="10419360" y="1225532"/>
                </a:cubicBezTo>
                <a:close/>
                <a:moveTo>
                  <a:pt x="10455509" y="1257779"/>
                </a:moveTo>
                <a:cubicBezTo>
                  <a:pt x="10457571" y="1255496"/>
                  <a:pt x="10457497" y="1252036"/>
                  <a:pt x="10455215" y="1249901"/>
                </a:cubicBezTo>
                <a:lnTo>
                  <a:pt x="10419950" y="1216918"/>
                </a:lnTo>
                <a:cubicBezTo>
                  <a:pt x="10417741" y="1214856"/>
                  <a:pt x="10414207" y="1214930"/>
                  <a:pt x="10412072" y="1217212"/>
                </a:cubicBezTo>
                <a:cubicBezTo>
                  <a:pt x="10410010" y="1219495"/>
                  <a:pt x="10410084" y="1222955"/>
                  <a:pt x="10412366" y="1225090"/>
                </a:cubicBezTo>
                <a:lnTo>
                  <a:pt x="10447632" y="1258073"/>
                </a:lnTo>
                <a:cubicBezTo>
                  <a:pt x="10448736" y="1259104"/>
                  <a:pt x="10450061" y="1259546"/>
                  <a:pt x="10451460" y="1259546"/>
                </a:cubicBezTo>
                <a:cubicBezTo>
                  <a:pt x="10452933" y="1259546"/>
                  <a:pt x="10454405" y="1258957"/>
                  <a:pt x="10455509" y="1257779"/>
                </a:cubicBezTo>
                <a:close/>
                <a:moveTo>
                  <a:pt x="10511022" y="1279792"/>
                </a:moveTo>
                <a:cubicBezTo>
                  <a:pt x="10512273" y="1276994"/>
                  <a:pt x="10510948" y="1273681"/>
                  <a:pt x="10508150" y="1272430"/>
                </a:cubicBezTo>
                <a:lnTo>
                  <a:pt x="10453669" y="1248870"/>
                </a:lnTo>
                <a:cubicBezTo>
                  <a:pt x="10450871" y="1247619"/>
                  <a:pt x="10447558" y="1248944"/>
                  <a:pt x="10446307" y="1251742"/>
                </a:cubicBezTo>
                <a:cubicBezTo>
                  <a:pt x="10445055" y="1254539"/>
                  <a:pt x="10446380" y="1257852"/>
                  <a:pt x="10449178" y="1259104"/>
                </a:cubicBezTo>
                <a:lnTo>
                  <a:pt x="10503659" y="1282663"/>
                </a:lnTo>
                <a:cubicBezTo>
                  <a:pt x="10504395" y="1282958"/>
                  <a:pt x="10505131" y="1283105"/>
                  <a:pt x="10505941" y="1283105"/>
                </a:cubicBezTo>
                <a:cubicBezTo>
                  <a:pt x="10508077" y="1283105"/>
                  <a:pt x="10510138" y="1281854"/>
                  <a:pt x="10511022" y="1279792"/>
                </a:cubicBezTo>
                <a:close/>
                <a:moveTo>
                  <a:pt x="10595908" y="1288038"/>
                </a:moveTo>
                <a:cubicBezTo>
                  <a:pt x="10596277" y="1284946"/>
                  <a:pt x="10594068" y="1282222"/>
                  <a:pt x="10591050" y="1281854"/>
                </a:cubicBezTo>
                <a:lnTo>
                  <a:pt x="10506531" y="1271988"/>
                </a:lnTo>
                <a:cubicBezTo>
                  <a:pt x="10503438" y="1271546"/>
                  <a:pt x="10500714" y="1273829"/>
                  <a:pt x="10500346" y="1276847"/>
                </a:cubicBezTo>
                <a:cubicBezTo>
                  <a:pt x="10499978" y="1279939"/>
                  <a:pt x="10502186" y="1282663"/>
                  <a:pt x="10505205" y="1283032"/>
                </a:cubicBezTo>
                <a:lnTo>
                  <a:pt x="10589724" y="1292897"/>
                </a:lnTo>
                <a:cubicBezTo>
                  <a:pt x="10589945" y="1292897"/>
                  <a:pt x="10590167" y="1292971"/>
                  <a:pt x="10590387" y="1292971"/>
                </a:cubicBezTo>
                <a:cubicBezTo>
                  <a:pt x="10593184" y="1292971"/>
                  <a:pt x="10595615" y="1290836"/>
                  <a:pt x="10595908" y="1288038"/>
                </a:cubicBezTo>
                <a:close/>
                <a:moveTo>
                  <a:pt x="10702147" y="1291130"/>
                </a:moveTo>
                <a:cubicBezTo>
                  <a:pt x="10702221" y="1288038"/>
                  <a:pt x="10699864" y="1285461"/>
                  <a:pt x="10696773" y="1285387"/>
                </a:cubicBezTo>
                <a:lnTo>
                  <a:pt x="10590608" y="1281780"/>
                </a:lnTo>
                <a:cubicBezTo>
                  <a:pt x="10587663" y="1281706"/>
                  <a:pt x="10584939" y="1284062"/>
                  <a:pt x="10584865" y="1287154"/>
                </a:cubicBezTo>
                <a:cubicBezTo>
                  <a:pt x="10584791" y="1290247"/>
                  <a:pt x="10587148" y="1292823"/>
                  <a:pt x="10590240" y="1292897"/>
                </a:cubicBezTo>
                <a:lnTo>
                  <a:pt x="10696404" y="1296505"/>
                </a:lnTo>
                <a:cubicBezTo>
                  <a:pt x="10696478" y="1296505"/>
                  <a:pt x="10696552" y="1296505"/>
                  <a:pt x="10696625" y="1296505"/>
                </a:cubicBezTo>
                <a:cubicBezTo>
                  <a:pt x="10699571" y="1296505"/>
                  <a:pt x="10702000" y="1294149"/>
                  <a:pt x="10702147" y="1291130"/>
                </a:cubicBezTo>
                <a:close/>
                <a:moveTo>
                  <a:pt x="10821049" y="1296136"/>
                </a:moveTo>
                <a:cubicBezTo>
                  <a:pt x="10821196" y="1293044"/>
                  <a:pt x="10818766" y="1290467"/>
                  <a:pt x="10815748" y="1290320"/>
                </a:cubicBezTo>
                <a:lnTo>
                  <a:pt x="10696773" y="1285387"/>
                </a:lnTo>
                <a:cubicBezTo>
                  <a:pt x="10696699" y="1285387"/>
                  <a:pt x="10696552" y="1285387"/>
                  <a:pt x="10696478" y="1285387"/>
                </a:cubicBezTo>
                <a:cubicBezTo>
                  <a:pt x="10693533" y="1285387"/>
                  <a:pt x="10691104" y="1287743"/>
                  <a:pt x="10690956" y="1290762"/>
                </a:cubicBezTo>
                <a:cubicBezTo>
                  <a:pt x="10690809" y="1293854"/>
                  <a:pt x="10693239" y="1296431"/>
                  <a:pt x="10696257" y="1296578"/>
                </a:cubicBezTo>
                <a:lnTo>
                  <a:pt x="10815232" y="1301511"/>
                </a:lnTo>
                <a:cubicBezTo>
                  <a:pt x="10815306" y="1301511"/>
                  <a:pt x="10815453" y="1301511"/>
                  <a:pt x="10815527" y="1301511"/>
                </a:cubicBezTo>
                <a:cubicBezTo>
                  <a:pt x="10818472" y="1301437"/>
                  <a:pt x="10820975" y="1299155"/>
                  <a:pt x="10821049" y="1296136"/>
                </a:cubicBezTo>
                <a:close/>
                <a:moveTo>
                  <a:pt x="10940686" y="1302689"/>
                </a:moveTo>
                <a:cubicBezTo>
                  <a:pt x="10940834" y="1299597"/>
                  <a:pt x="10938477" y="1297020"/>
                  <a:pt x="10935386" y="1296799"/>
                </a:cubicBezTo>
                <a:lnTo>
                  <a:pt x="10815748" y="1290320"/>
                </a:lnTo>
                <a:cubicBezTo>
                  <a:pt x="10812582" y="1289878"/>
                  <a:pt x="10810079" y="1292529"/>
                  <a:pt x="10809858" y="1295621"/>
                </a:cubicBezTo>
                <a:cubicBezTo>
                  <a:pt x="10809637" y="1298713"/>
                  <a:pt x="10812067" y="1301290"/>
                  <a:pt x="10815159" y="1301511"/>
                </a:cubicBezTo>
                <a:lnTo>
                  <a:pt x="10934796" y="1307990"/>
                </a:lnTo>
                <a:cubicBezTo>
                  <a:pt x="10934870" y="1307990"/>
                  <a:pt x="10935017" y="1307990"/>
                  <a:pt x="10935165" y="1307990"/>
                </a:cubicBezTo>
                <a:cubicBezTo>
                  <a:pt x="10938110" y="1307916"/>
                  <a:pt x="10940539" y="1305634"/>
                  <a:pt x="10940686" y="1302689"/>
                </a:cubicBezTo>
                <a:close/>
                <a:moveTo>
                  <a:pt x="11048617" y="1311082"/>
                </a:moveTo>
                <a:cubicBezTo>
                  <a:pt x="11048838" y="1307990"/>
                  <a:pt x="11046557" y="1305339"/>
                  <a:pt x="11043464" y="1305118"/>
                </a:cubicBezTo>
                <a:lnTo>
                  <a:pt x="10935532" y="1296873"/>
                </a:lnTo>
                <a:cubicBezTo>
                  <a:pt x="10932588" y="1296725"/>
                  <a:pt x="10929790" y="1298934"/>
                  <a:pt x="10929569" y="1302026"/>
                </a:cubicBezTo>
                <a:cubicBezTo>
                  <a:pt x="10929348" y="1305118"/>
                  <a:pt x="10931631" y="1307769"/>
                  <a:pt x="10934723" y="1307990"/>
                </a:cubicBezTo>
                <a:lnTo>
                  <a:pt x="11042654" y="1316236"/>
                </a:lnTo>
                <a:cubicBezTo>
                  <a:pt x="11042802" y="1316236"/>
                  <a:pt x="11042949" y="1316236"/>
                  <a:pt x="11043096" y="1316236"/>
                </a:cubicBezTo>
                <a:cubicBezTo>
                  <a:pt x="11045967" y="1316162"/>
                  <a:pt x="11048397" y="1313953"/>
                  <a:pt x="11048617" y="1311082"/>
                </a:cubicBezTo>
                <a:close/>
                <a:moveTo>
                  <a:pt x="11139395" y="1320064"/>
                </a:moveTo>
                <a:cubicBezTo>
                  <a:pt x="11139690" y="1316972"/>
                  <a:pt x="11137481" y="1314248"/>
                  <a:pt x="11134389" y="1313953"/>
                </a:cubicBezTo>
                <a:lnTo>
                  <a:pt x="11043612" y="1305045"/>
                </a:lnTo>
                <a:cubicBezTo>
                  <a:pt x="11040445" y="1304750"/>
                  <a:pt x="11037795" y="1306959"/>
                  <a:pt x="11037501" y="1310051"/>
                </a:cubicBezTo>
                <a:cubicBezTo>
                  <a:pt x="11037206" y="1313143"/>
                  <a:pt x="11039415" y="1315867"/>
                  <a:pt x="11042507" y="1316162"/>
                </a:cubicBezTo>
                <a:lnTo>
                  <a:pt x="11133284" y="1325070"/>
                </a:lnTo>
                <a:cubicBezTo>
                  <a:pt x="11133505" y="1325070"/>
                  <a:pt x="11133653" y="1325070"/>
                  <a:pt x="11133874" y="1325070"/>
                </a:cubicBezTo>
                <a:cubicBezTo>
                  <a:pt x="11136745" y="1325070"/>
                  <a:pt x="11139101" y="1322935"/>
                  <a:pt x="11139395" y="1320064"/>
                </a:cubicBezTo>
                <a:close/>
                <a:moveTo>
                  <a:pt x="11207792" y="1328604"/>
                </a:moveTo>
                <a:cubicBezTo>
                  <a:pt x="11208159" y="1325586"/>
                  <a:pt x="11205951" y="1322788"/>
                  <a:pt x="11202932" y="1322420"/>
                </a:cubicBezTo>
                <a:lnTo>
                  <a:pt x="11134462" y="1314027"/>
                </a:lnTo>
                <a:cubicBezTo>
                  <a:pt x="11131443" y="1313659"/>
                  <a:pt x="11128647" y="1315794"/>
                  <a:pt x="11128278" y="1318886"/>
                </a:cubicBezTo>
                <a:cubicBezTo>
                  <a:pt x="11127910" y="1321905"/>
                  <a:pt x="11130045" y="1324702"/>
                  <a:pt x="11133138" y="1325070"/>
                </a:cubicBezTo>
                <a:lnTo>
                  <a:pt x="11201607" y="1333463"/>
                </a:lnTo>
                <a:cubicBezTo>
                  <a:pt x="11201828" y="1333463"/>
                  <a:pt x="11202122" y="1333537"/>
                  <a:pt x="11202343" y="1333537"/>
                </a:cubicBezTo>
                <a:cubicBezTo>
                  <a:pt x="11205067" y="1333463"/>
                  <a:pt x="11207497" y="1331402"/>
                  <a:pt x="11207792" y="1328604"/>
                </a:cubicBezTo>
                <a:close/>
                <a:moveTo>
                  <a:pt x="11202416" y="1333463"/>
                </a:moveTo>
                <a:lnTo>
                  <a:pt x="11252480" y="1332433"/>
                </a:lnTo>
                <a:cubicBezTo>
                  <a:pt x="11255573" y="1332359"/>
                  <a:pt x="11258002" y="1329856"/>
                  <a:pt x="11257929" y="1326764"/>
                </a:cubicBezTo>
                <a:cubicBezTo>
                  <a:pt x="11257855" y="1323745"/>
                  <a:pt x="11255352" y="1321316"/>
                  <a:pt x="11252333" y="1321316"/>
                </a:cubicBezTo>
                <a:cubicBezTo>
                  <a:pt x="11252333" y="1321316"/>
                  <a:pt x="11252259" y="1321316"/>
                  <a:pt x="11252259" y="1321316"/>
                </a:cubicBezTo>
                <a:lnTo>
                  <a:pt x="11202270" y="1322346"/>
                </a:lnTo>
                <a:cubicBezTo>
                  <a:pt x="11199177" y="1322420"/>
                  <a:pt x="11196748" y="1324923"/>
                  <a:pt x="11196821" y="1328015"/>
                </a:cubicBezTo>
                <a:cubicBezTo>
                  <a:pt x="11196895" y="1331034"/>
                  <a:pt x="11199398" y="1333463"/>
                  <a:pt x="11202416" y="1333463"/>
                </a:cubicBezTo>
                <a:cubicBezTo>
                  <a:pt x="11202343" y="1333463"/>
                  <a:pt x="11202416" y="1333463"/>
                  <a:pt x="11202416" y="1333463"/>
                </a:cubicBezTo>
                <a:close/>
                <a:moveTo>
                  <a:pt x="11255057" y="1331770"/>
                </a:moveTo>
                <a:lnTo>
                  <a:pt x="11289954" y="1312407"/>
                </a:lnTo>
                <a:cubicBezTo>
                  <a:pt x="11292678" y="1310935"/>
                  <a:pt x="11293636" y="1307548"/>
                  <a:pt x="11292090" y="1304824"/>
                </a:cubicBezTo>
                <a:cubicBezTo>
                  <a:pt x="11290618" y="1302100"/>
                  <a:pt x="11287230" y="1301143"/>
                  <a:pt x="11284506" y="1302689"/>
                </a:cubicBezTo>
                <a:lnTo>
                  <a:pt x="11249609" y="1322052"/>
                </a:lnTo>
                <a:cubicBezTo>
                  <a:pt x="11246885" y="1323524"/>
                  <a:pt x="11245928" y="1326911"/>
                  <a:pt x="11247474" y="1329635"/>
                </a:cubicBezTo>
                <a:cubicBezTo>
                  <a:pt x="11248505" y="1331476"/>
                  <a:pt x="11250419" y="1332506"/>
                  <a:pt x="11252407" y="1332506"/>
                </a:cubicBezTo>
                <a:cubicBezTo>
                  <a:pt x="11253290" y="1332433"/>
                  <a:pt x="11254174" y="1332212"/>
                  <a:pt x="11255057" y="1331770"/>
                </a:cubicBezTo>
                <a:close/>
                <a:moveTo>
                  <a:pt x="11291942" y="1310493"/>
                </a:moveTo>
                <a:lnTo>
                  <a:pt x="11313220" y="1276921"/>
                </a:lnTo>
                <a:cubicBezTo>
                  <a:pt x="11314839" y="1274344"/>
                  <a:pt x="11314103" y="1270884"/>
                  <a:pt x="11311453" y="1269190"/>
                </a:cubicBezTo>
                <a:cubicBezTo>
                  <a:pt x="11308876" y="1267571"/>
                  <a:pt x="11305415" y="1268307"/>
                  <a:pt x="11303722" y="1270957"/>
                </a:cubicBezTo>
                <a:lnTo>
                  <a:pt x="11282445" y="1304529"/>
                </a:lnTo>
                <a:cubicBezTo>
                  <a:pt x="11280825" y="1307106"/>
                  <a:pt x="11281561" y="1310567"/>
                  <a:pt x="11284212" y="1312260"/>
                </a:cubicBezTo>
                <a:cubicBezTo>
                  <a:pt x="11285169" y="1312849"/>
                  <a:pt x="11286200" y="1313143"/>
                  <a:pt x="11287230" y="1313143"/>
                </a:cubicBezTo>
                <a:cubicBezTo>
                  <a:pt x="11289071" y="1313070"/>
                  <a:pt x="11290838" y="1312186"/>
                  <a:pt x="11291942" y="1310493"/>
                </a:cubicBezTo>
                <a:close/>
                <a:moveTo>
                  <a:pt x="11311600" y="1278614"/>
                </a:moveTo>
                <a:cubicBezTo>
                  <a:pt x="11314177" y="1276921"/>
                  <a:pt x="11314839" y="1273460"/>
                  <a:pt x="11313146" y="1270884"/>
                </a:cubicBezTo>
                <a:lnTo>
                  <a:pt x="11310790" y="1267350"/>
                </a:lnTo>
                <a:cubicBezTo>
                  <a:pt x="11309096" y="1264773"/>
                  <a:pt x="11305563" y="1264110"/>
                  <a:pt x="11303060" y="1265804"/>
                </a:cubicBezTo>
                <a:cubicBezTo>
                  <a:pt x="11300483" y="1267497"/>
                  <a:pt x="11299821" y="1270957"/>
                  <a:pt x="11301514" y="1273534"/>
                </a:cubicBezTo>
                <a:lnTo>
                  <a:pt x="11303869" y="1277068"/>
                </a:lnTo>
                <a:cubicBezTo>
                  <a:pt x="11304974" y="1278688"/>
                  <a:pt x="11306741" y="1279571"/>
                  <a:pt x="11308581" y="1279571"/>
                </a:cubicBezTo>
                <a:cubicBezTo>
                  <a:pt x="11309538" y="1279498"/>
                  <a:pt x="11310643" y="1279203"/>
                  <a:pt x="11311600" y="1278614"/>
                </a:cubicBezTo>
                <a:close/>
                <a:moveTo>
                  <a:pt x="11307698" y="1275743"/>
                </a:moveTo>
                <a:cubicBezTo>
                  <a:pt x="11310643" y="1274859"/>
                  <a:pt x="11312336" y="1271767"/>
                  <a:pt x="11311453" y="1268822"/>
                </a:cubicBezTo>
                <a:lnTo>
                  <a:pt x="11293488" y="1209335"/>
                </a:lnTo>
                <a:cubicBezTo>
                  <a:pt x="11292605" y="1206390"/>
                  <a:pt x="11289439" y="1204696"/>
                  <a:pt x="11286568" y="1205580"/>
                </a:cubicBezTo>
                <a:cubicBezTo>
                  <a:pt x="11283623" y="1206463"/>
                  <a:pt x="11281930" y="1209555"/>
                  <a:pt x="11282813" y="1212500"/>
                </a:cubicBezTo>
                <a:lnTo>
                  <a:pt x="11300777" y="1271988"/>
                </a:lnTo>
                <a:cubicBezTo>
                  <a:pt x="11301514" y="1274418"/>
                  <a:pt x="11303722" y="1275964"/>
                  <a:pt x="11306152" y="1275964"/>
                </a:cubicBezTo>
                <a:cubicBezTo>
                  <a:pt x="11306667" y="1275964"/>
                  <a:pt x="11307183" y="1275890"/>
                  <a:pt x="11307698" y="1275743"/>
                </a:cubicBezTo>
                <a:close/>
                <a:moveTo>
                  <a:pt x="11292016" y="1215004"/>
                </a:moveTo>
                <a:cubicBezTo>
                  <a:pt x="11294225" y="1212869"/>
                  <a:pt x="11294299" y="1209335"/>
                  <a:pt x="11292163" y="1207126"/>
                </a:cubicBezTo>
                <a:lnTo>
                  <a:pt x="11245487" y="1158167"/>
                </a:lnTo>
                <a:cubicBezTo>
                  <a:pt x="11243351" y="1155958"/>
                  <a:pt x="11239818" y="1155884"/>
                  <a:pt x="11237608" y="1158019"/>
                </a:cubicBezTo>
                <a:cubicBezTo>
                  <a:pt x="11235400" y="1160154"/>
                  <a:pt x="11235327" y="1163688"/>
                  <a:pt x="11237461" y="1165897"/>
                </a:cubicBezTo>
                <a:lnTo>
                  <a:pt x="11284139" y="1214856"/>
                </a:lnTo>
                <a:cubicBezTo>
                  <a:pt x="11285242" y="1216034"/>
                  <a:pt x="11286715" y="1216623"/>
                  <a:pt x="11288188" y="1216550"/>
                </a:cubicBezTo>
                <a:cubicBezTo>
                  <a:pt x="11289587" y="1216550"/>
                  <a:pt x="11290985" y="1216034"/>
                  <a:pt x="11292016" y="1215004"/>
                </a:cubicBezTo>
                <a:close/>
                <a:moveTo>
                  <a:pt x="11246444" y="1164425"/>
                </a:moveTo>
                <a:cubicBezTo>
                  <a:pt x="11247768" y="1161627"/>
                  <a:pt x="11246664" y="1158314"/>
                  <a:pt x="11243866" y="1156989"/>
                </a:cubicBezTo>
                <a:lnTo>
                  <a:pt x="11173262" y="1122533"/>
                </a:lnTo>
                <a:cubicBezTo>
                  <a:pt x="11170538" y="1121208"/>
                  <a:pt x="11167151" y="1122312"/>
                  <a:pt x="11165826" y="1125110"/>
                </a:cubicBezTo>
                <a:cubicBezTo>
                  <a:pt x="11164501" y="1127907"/>
                  <a:pt x="11165605" y="1131220"/>
                  <a:pt x="11168402" y="1132546"/>
                </a:cubicBezTo>
                <a:lnTo>
                  <a:pt x="11239008" y="1167001"/>
                </a:lnTo>
                <a:cubicBezTo>
                  <a:pt x="11239818" y="1167369"/>
                  <a:pt x="11240627" y="1167590"/>
                  <a:pt x="11241511" y="1167590"/>
                </a:cubicBezTo>
                <a:cubicBezTo>
                  <a:pt x="11243572" y="1167517"/>
                  <a:pt x="11245487" y="1166412"/>
                  <a:pt x="11246444" y="1164425"/>
                </a:cubicBezTo>
                <a:close/>
                <a:moveTo>
                  <a:pt x="11176281" y="1128791"/>
                </a:moveTo>
                <a:cubicBezTo>
                  <a:pt x="11177017" y="1125772"/>
                  <a:pt x="11175176" y="1122754"/>
                  <a:pt x="11172157" y="1122091"/>
                </a:cubicBezTo>
                <a:lnTo>
                  <a:pt x="11080276" y="1100151"/>
                </a:lnTo>
                <a:cubicBezTo>
                  <a:pt x="11077183" y="1099415"/>
                  <a:pt x="11074239" y="1101256"/>
                  <a:pt x="11073576" y="1104274"/>
                </a:cubicBezTo>
                <a:cubicBezTo>
                  <a:pt x="11072840" y="1107293"/>
                  <a:pt x="11074680" y="1110311"/>
                  <a:pt x="11077699" y="1110974"/>
                </a:cubicBezTo>
                <a:lnTo>
                  <a:pt x="11169581" y="1132914"/>
                </a:lnTo>
                <a:cubicBezTo>
                  <a:pt x="11170023" y="1132987"/>
                  <a:pt x="11170464" y="1133061"/>
                  <a:pt x="11170906" y="1133061"/>
                </a:cubicBezTo>
                <a:cubicBezTo>
                  <a:pt x="11173409" y="1133061"/>
                  <a:pt x="11175617" y="1131368"/>
                  <a:pt x="11176281" y="1128791"/>
                </a:cubicBezTo>
                <a:close/>
                <a:moveTo>
                  <a:pt x="11084473" y="1106115"/>
                </a:moveTo>
                <a:cubicBezTo>
                  <a:pt x="11084767" y="1103023"/>
                  <a:pt x="11082558" y="1100299"/>
                  <a:pt x="11079466" y="1100004"/>
                </a:cubicBezTo>
                <a:lnTo>
                  <a:pt x="10971167" y="1089550"/>
                </a:lnTo>
                <a:cubicBezTo>
                  <a:pt x="10968148" y="1089255"/>
                  <a:pt x="10965350" y="1091464"/>
                  <a:pt x="10965055" y="1094556"/>
                </a:cubicBezTo>
                <a:cubicBezTo>
                  <a:pt x="10964761" y="1097648"/>
                  <a:pt x="10966970" y="1100372"/>
                  <a:pt x="10970062" y="1100667"/>
                </a:cubicBezTo>
                <a:lnTo>
                  <a:pt x="11078361" y="1111121"/>
                </a:lnTo>
                <a:cubicBezTo>
                  <a:pt x="11078583" y="1111121"/>
                  <a:pt x="11078730" y="1111121"/>
                  <a:pt x="11078951" y="1111121"/>
                </a:cubicBezTo>
                <a:cubicBezTo>
                  <a:pt x="11081822" y="1111121"/>
                  <a:pt x="11084252" y="1108986"/>
                  <a:pt x="11084473" y="1106115"/>
                </a:cubicBezTo>
                <a:close/>
                <a:moveTo>
                  <a:pt x="10976246" y="1095072"/>
                </a:moveTo>
                <a:cubicBezTo>
                  <a:pt x="10976246" y="1091979"/>
                  <a:pt x="10973743" y="1089476"/>
                  <a:pt x="10970651" y="1089476"/>
                </a:cubicBezTo>
                <a:lnTo>
                  <a:pt x="10850719" y="1089550"/>
                </a:lnTo>
                <a:cubicBezTo>
                  <a:pt x="10850719" y="1089550"/>
                  <a:pt x="10850719" y="1089550"/>
                  <a:pt x="10850719" y="1089550"/>
                </a:cubicBezTo>
                <a:cubicBezTo>
                  <a:pt x="10847627" y="1089550"/>
                  <a:pt x="10845197" y="1092053"/>
                  <a:pt x="10845197" y="1095145"/>
                </a:cubicBezTo>
                <a:cubicBezTo>
                  <a:pt x="10845197" y="1098237"/>
                  <a:pt x="10847700" y="1100740"/>
                  <a:pt x="10850792" y="1100740"/>
                </a:cubicBezTo>
                <a:lnTo>
                  <a:pt x="10970724" y="1100667"/>
                </a:lnTo>
                <a:cubicBezTo>
                  <a:pt x="10970724" y="1100667"/>
                  <a:pt x="10970724" y="1100667"/>
                  <a:pt x="10970724" y="1100667"/>
                </a:cubicBezTo>
                <a:cubicBezTo>
                  <a:pt x="10973743" y="1100667"/>
                  <a:pt x="10976246" y="1098164"/>
                  <a:pt x="10976246" y="1095072"/>
                </a:cubicBezTo>
                <a:close/>
                <a:moveTo>
                  <a:pt x="10728063" y="1112152"/>
                </a:moveTo>
                <a:lnTo>
                  <a:pt x="10851234" y="1100740"/>
                </a:lnTo>
                <a:cubicBezTo>
                  <a:pt x="10854327" y="1100446"/>
                  <a:pt x="10856535" y="1097722"/>
                  <a:pt x="10856241" y="1094703"/>
                </a:cubicBezTo>
                <a:cubicBezTo>
                  <a:pt x="10855946" y="1091611"/>
                  <a:pt x="10853222" y="1089402"/>
                  <a:pt x="10850203" y="1089697"/>
                </a:cubicBezTo>
                <a:lnTo>
                  <a:pt x="10727032" y="1101109"/>
                </a:lnTo>
                <a:cubicBezTo>
                  <a:pt x="10723939" y="1101403"/>
                  <a:pt x="10721731" y="1104127"/>
                  <a:pt x="10722025" y="1107146"/>
                </a:cubicBezTo>
                <a:cubicBezTo>
                  <a:pt x="10722320" y="1110017"/>
                  <a:pt x="10724749" y="1112226"/>
                  <a:pt x="10727620" y="1112226"/>
                </a:cubicBezTo>
                <a:cubicBezTo>
                  <a:pt x="10727768" y="1112152"/>
                  <a:pt x="10727915" y="1112152"/>
                  <a:pt x="10728063" y="1112152"/>
                </a:cubicBezTo>
                <a:close/>
                <a:moveTo>
                  <a:pt x="10610707" y="1135711"/>
                </a:moveTo>
                <a:lnTo>
                  <a:pt x="10728651" y="1112078"/>
                </a:lnTo>
                <a:cubicBezTo>
                  <a:pt x="10731670" y="1111489"/>
                  <a:pt x="10733658" y="1108545"/>
                  <a:pt x="10732995" y="1105526"/>
                </a:cubicBezTo>
                <a:cubicBezTo>
                  <a:pt x="10732406" y="1102507"/>
                  <a:pt x="10729387" y="1100593"/>
                  <a:pt x="10726443" y="1101182"/>
                </a:cubicBezTo>
                <a:lnTo>
                  <a:pt x="10608499" y="1124815"/>
                </a:lnTo>
                <a:cubicBezTo>
                  <a:pt x="10605480" y="1125404"/>
                  <a:pt x="10603492" y="1128349"/>
                  <a:pt x="10604154" y="1131368"/>
                </a:cubicBezTo>
                <a:cubicBezTo>
                  <a:pt x="10604670" y="1134018"/>
                  <a:pt x="10607026" y="1135859"/>
                  <a:pt x="10609676" y="1135859"/>
                </a:cubicBezTo>
                <a:cubicBezTo>
                  <a:pt x="10610044" y="1135785"/>
                  <a:pt x="10610413" y="1135785"/>
                  <a:pt x="10610707" y="1135711"/>
                </a:cubicBezTo>
                <a:close/>
                <a:moveTo>
                  <a:pt x="10505574" y="1173038"/>
                </a:moveTo>
                <a:lnTo>
                  <a:pt x="10611517" y="1135491"/>
                </a:lnTo>
                <a:cubicBezTo>
                  <a:pt x="10614388" y="1134460"/>
                  <a:pt x="10615935" y="1131294"/>
                  <a:pt x="10614904" y="1128349"/>
                </a:cubicBezTo>
                <a:cubicBezTo>
                  <a:pt x="10613873" y="1125478"/>
                  <a:pt x="10610707" y="1123932"/>
                  <a:pt x="10607763" y="1124963"/>
                </a:cubicBezTo>
                <a:lnTo>
                  <a:pt x="10501819" y="1162510"/>
                </a:lnTo>
                <a:cubicBezTo>
                  <a:pt x="10498947" y="1163541"/>
                  <a:pt x="10497401" y="1166707"/>
                  <a:pt x="10498431" y="1169652"/>
                </a:cubicBezTo>
                <a:cubicBezTo>
                  <a:pt x="10499241" y="1171934"/>
                  <a:pt x="10501450" y="1173407"/>
                  <a:pt x="10503733" y="1173333"/>
                </a:cubicBezTo>
                <a:cubicBezTo>
                  <a:pt x="10504322" y="1173407"/>
                  <a:pt x="10504910" y="1173259"/>
                  <a:pt x="10505574" y="1173038"/>
                </a:cubicBezTo>
                <a:close/>
                <a:moveTo>
                  <a:pt x="10419066" y="1225753"/>
                </a:moveTo>
                <a:lnTo>
                  <a:pt x="10506604" y="1172597"/>
                </a:lnTo>
                <a:cubicBezTo>
                  <a:pt x="10509255" y="1170977"/>
                  <a:pt x="10510064" y="1167590"/>
                  <a:pt x="10508444" y="1164940"/>
                </a:cubicBezTo>
                <a:cubicBezTo>
                  <a:pt x="10506825" y="1162289"/>
                  <a:pt x="10503438" y="1161480"/>
                  <a:pt x="10500788" y="1163099"/>
                </a:cubicBezTo>
                <a:lnTo>
                  <a:pt x="10413250" y="1216255"/>
                </a:lnTo>
                <a:cubicBezTo>
                  <a:pt x="10410599" y="1217875"/>
                  <a:pt x="10409790" y="1221262"/>
                  <a:pt x="10411409" y="1223912"/>
                </a:cubicBezTo>
                <a:cubicBezTo>
                  <a:pt x="10412440" y="1225679"/>
                  <a:pt x="10414281" y="1226636"/>
                  <a:pt x="10416195" y="1226563"/>
                </a:cubicBezTo>
                <a:cubicBezTo>
                  <a:pt x="10417152" y="1226563"/>
                  <a:pt x="10418183" y="1226342"/>
                  <a:pt x="10419066" y="1225753"/>
                </a:cubicBezTo>
                <a:close/>
                <a:moveTo>
                  <a:pt x="10347284" y="1292308"/>
                </a:moveTo>
                <a:lnTo>
                  <a:pt x="10419876" y="1225090"/>
                </a:lnTo>
                <a:cubicBezTo>
                  <a:pt x="10422158" y="1223029"/>
                  <a:pt x="10422305" y="1219495"/>
                  <a:pt x="10420170" y="1217212"/>
                </a:cubicBezTo>
                <a:cubicBezTo>
                  <a:pt x="10418109" y="1214930"/>
                  <a:pt x="10414575" y="1214783"/>
                  <a:pt x="10412293" y="1216918"/>
                </a:cubicBezTo>
                <a:lnTo>
                  <a:pt x="10339700" y="1284136"/>
                </a:lnTo>
                <a:cubicBezTo>
                  <a:pt x="10337418" y="1286197"/>
                  <a:pt x="10337270" y="1289731"/>
                  <a:pt x="10339406" y="1292014"/>
                </a:cubicBezTo>
                <a:cubicBezTo>
                  <a:pt x="10340510" y="1293191"/>
                  <a:pt x="10342056" y="1293780"/>
                  <a:pt x="10343529" y="1293780"/>
                </a:cubicBezTo>
                <a:cubicBezTo>
                  <a:pt x="10344927" y="1293780"/>
                  <a:pt x="10346253" y="1293339"/>
                  <a:pt x="10347284" y="1292308"/>
                </a:cubicBezTo>
                <a:close/>
                <a:moveTo>
                  <a:pt x="10286691" y="1371306"/>
                </a:moveTo>
                <a:lnTo>
                  <a:pt x="10347946" y="1291572"/>
                </a:lnTo>
                <a:cubicBezTo>
                  <a:pt x="10349860" y="1289142"/>
                  <a:pt x="10349345" y="1285608"/>
                  <a:pt x="10346915" y="1283768"/>
                </a:cubicBezTo>
                <a:cubicBezTo>
                  <a:pt x="10344486" y="1281854"/>
                  <a:pt x="10340951" y="1282369"/>
                  <a:pt x="10339111" y="1284798"/>
                </a:cubicBezTo>
                <a:lnTo>
                  <a:pt x="10277857" y="1364532"/>
                </a:lnTo>
                <a:cubicBezTo>
                  <a:pt x="10275942" y="1366962"/>
                  <a:pt x="10276458" y="1370496"/>
                  <a:pt x="10278888" y="1372336"/>
                </a:cubicBezTo>
                <a:cubicBezTo>
                  <a:pt x="10279918" y="1373146"/>
                  <a:pt x="10281096" y="1373514"/>
                  <a:pt x="10282348" y="1373514"/>
                </a:cubicBezTo>
                <a:cubicBezTo>
                  <a:pt x="10283967" y="1373514"/>
                  <a:pt x="10285587" y="1372778"/>
                  <a:pt x="10286691" y="1371306"/>
                </a:cubicBezTo>
                <a:close/>
                <a:moveTo>
                  <a:pt x="10234787" y="1461052"/>
                </a:moveTo>
                <a:lnTo>
                  <a:pt x="10287060" y="1370717"/>
                </a:lnTo>
                <a:cubicBezTo>
                  <a:pt x="10288605" y="1368066"/>
                  <a:pt x="10287722" y="1364606"/>
                  <a:pt x="10284998" y="1363133"/>
                </a:cubicBezTo>
                <a:cubicBezTo>
                  <a:pt x="10282348" y="1361587"/>
                  <a:pt x="10278961" y="1362471"/>
                  <a:pt x="10277415" y="1365195"/>
                </a:cubicBezTo>
                <a:lnTo>
                  <a:pt x="10225142" y="1455531"/>
                </a:lnTo>
                <a:cubicBezTo>
                  <a:pt x="10223596" y="1458181"/>
                  <a:pt x="10224480" y="1461641"/>
                  <a:pt x="10227204" y="1463114"/>
                </a:cubicBezTo>
                <a:cubicBezTo>
                  <a:pt x="10228087" y="1463629"/>
                  <a:pt x="10229044" y="1463850"/>
                  <a:pt x="10230075" y="1463850"/>
                </a:cubicBezTo>
                <a:cubicBezTo>
                  <a:pt x="10231916" y="1463776"/>
                  <a:pt x="10233756" y="1462819"/>
                  <a:pt x="10234787" y="1461052"/>
                </a:cubicBezTo>
                <a:close/>
                <a:moveTo>
                  <a:pt x="10189361" y="1559707"/>
                </a:moveTo>
                <a:lnTo>
                  <a:pt x="10235008" y="1460537"/>
                </a:lnTo>
                <a:cubicBezTo>
                  <a:pt x="10236259" y="1457739"/>
                  <a:pt x="10235081" y="1454426"/>
                  <a:pt x="10232284" y="1453175"/>
                </a:cubicBezTo>
                <a:cubicBezTo>
                  <a:pt x="10229487" y="1451923"/>
                  <a:pt x="10226173" y="1453101"/>
                  <a:pt x="10224922" y="1455899"/>
                </a:cubicBezTo>
                <a:lnTo>
                  <a:pt x="10179275" y="1555069"/>
                </a:lnTo>
                <a:cubicBezTo>
                  <a:pt x="10178023" y="1557867"/>
                  <a:pt x="10179201" y="1561180"/>
                  <a:pt x="10181999" y="1562432"/>
                </a:cubicBezTo>
                <a:cubicBezTo>
                  <a:pt x="10182735" y="1562800"/>
                  <a:pt x="10183545" y="1562947"/>
                  <a:pt x="10184356" y="1562947"/>
                </a:cubicBezTo>
                <a:cubicBezTo>
                  <a:pt x="10186416" y="1562947"/>
                  <a:pt x="10188404" y="1561769"/>
                  <a:pt x="10189361" y="1559707"/>
                </a:cubicBezTo>
                <a:close/>
                <a:moveTo>
                  <a:pt x="10158219" y="1662485"/>
                </a:moveTo>
                <a:lnTo>
                  <a:pt x="10189656" y="1559045"/>
                </a:lnTo>
                <a:cubicBezTo>
                  <a:pt x="10190540" y="1556100"/>
                  <a:pt x="10188920" y="1553008"/>
                  <a:pt x="10185901" y="1552124"/>
                </a:cubicBezTo>
                <a:cubicBezTo>
                  <a:pt x="10182956" y="1551167"/>
                  <a:pt x="10179864" y="1552860"/>
                  <a:pt x="10178980" y="1555879"/>
                </a:cubicBezTo>
                <a:lnTo>
                  <a:pt x="10147544" y="1659320"/>
                </a:lnTo>
                <a:cubicBezTo>
                  <a:pt x="10146661" y="1662265"/>
                  <a:pt x="10148280" y="1665357"/>
                  <a:pt x="10151299" y="1666240"/>
                </a:cubicBezTo>
                <a:cubicBezTo>
                  <a:pt x="10151814" y="1666387"/>
                  <a:pt x="10152402" y="1666461"/>
                  <a:pt x="10152918" y="1666461"/>
                </a:cubicBezTo>
                <a:cubicBezTo>
                  <a:pt x="10155274" y="1666387"/>
                  <a:pt x="10157483" y="1664915"/>
                  <a:pt x="10158219" y="1662485"/>
                </a:cubicBezTo>
                <a:close/>
                <a:moveTo>
                  <a:pt x="10148795" y="1764674"/>
                </a:moveTo>
                <a:lnTo>
                  <a:pt x="10158440" y="1661381"/>
                </a:lnTo>
                <a:cubicBezTo>
                  <a:pt x="10158734" y="1658289"/>
                  <a:pt x="10156452" y="1655639"/>
                  <a:pt x="10153433" y="1655344"/>
                </a:cubicBezTo>
                <a:cubicBezTo>
                  <a:pt x="10150562" y="1654976"/>
                  <a:pt x="10147618" y="1657332"/>
                  <a:pt x="10147397" y="1660350"/>
                </a:cubicBezTo>
                <a:lnTo>
                  <a:pt x="10137752" y="1763644"/>
                </a:lnTo>
                <a:cubicBezTo>
                  <a:pt x="10137458" y="1766736"/>
                  <a:pt x="10139740" y="1769386"/>
                  <a:pt x="10142758" y="1769681"/>
                </a:cubicBezTo>
                <a:cubicBezTo>
                  <a:pt x="10142979" y="1769681"/>
                  <a:pt x="10143126" y="1769681"/>
                  <a:pt x="10143347" y="1769681"/>
                </a:cubicBezTo>
                <a:cubicBezTo>
                  <a:pt x="10146145" y="1769754"/>
                  <a:pt x="10148501" y="1767546"/>
                  <a:pt x="10148795" y="1764674"/>
                </a:cubicBezTo>
                <a:close/>
                <a:moveTo>
                  <a:pt x="10168748" y="1865170"/>
                </a:moveTo>
                <a:cubicBezTo>
                  <a:pt x="10171692" y="1864434"/>
                  <a:pt x="10173532" y="1861415"/>
                  <a:pt x="10172796" y="1858397"/>
                </a:cubicBezTo>
                <a:lnTo>
                  <a:pt x="10148721" y="1762834"/>
                </a:lnTo>
                <a:cubicBezTo>
                  <a:pt x="10147985" y="1759889"/>
                  <a:pt x="10144966" y="1758048"/>
                  <a:pt x="10141949" y="1758785"/>
                </a:cubicBezTo>
                <a:cubicBezTo>
                  <a:pt x="10139003" y="1759521"/>
                  <a:pt x="10137163" y="1762539"/>
                  <a:pt x="10137899" y="1765558"/>
                </a:cubicBezTo>
                <a:lnTo>
                  <a:pt x="10161974" y="1861121"/>
                </a:lnTo>
                <a:cubicBezTo>
                  <a:pt x="10162636" y="1863624"/>
                  <a:pt x="10164919" y="1865317"/>
                  <a:pt x="10167422" y="1865317"/>
                </a:cubicBezTo>
                <a:cubicBezTo>
                  <a:pt x="10167864" y="1865317"/>
                  <a:pt x="10168305" y="1865244"/>
                  <a:pt x="10168748" y="1865170"/>
                </a:cubicBezTo>
                <a:close/>
                <a:moveTo>
                  <a:pt x="10240824" y="1944315"/>
                </a:moveTo>
                <a:cubicBezTo>
                  <a:pt x="10243180" y="1942327"/>
                  <a:pt x="10243401" y="1938793"/>
                  <a:pt x="10241414" y="1936437"/>
                </a:cubicBezTo>
                <a:lnTo>
                  <a:pt x="10171618" y="1856114"/>
                </a:lnTo>
                <a:cubicBezTo>
                  <a:pt x="10169631" y="1853832"/>
                  <a:pt x="10166096" y="1853538"/>
                  <a:pt x="10163741" y="1855525"/>
                </a:cubicBezTo>
                <a:cubicBezTo>
                  <a:pt x="10161385" y="1857513"/>
                  <a:pt x="10161164" y="1861047"/>
                  <a:pt x="10163152" y="1863403"/>
                </a:cubicBezTo>
                <a:lnTo>
                  <a:pt x="10232947" y="1943726"/>
                </a:lnTo>
                <a:cubicBezTo>
                  <a:pt x="10234051" y="1944978"/>
                  <a:pt x="10235597" y="1945640"/>
                  <a:pt x="10237217" y="1945640"/>
                </a:cubicBezTo>
                <a:cubicBezTo>
                  <a:pt x="10238468" y="1945640"/>
                  <a:pt x="10239793" y="1945198"/>
                  <a:pt x="10240824" y="1944315"/>
                </a:cubicBezTo>
                <a:close/>
                <a:moveTo>
                  <a:pt x="10344486" y="2006085"/>
                </a:moveTo>
                <a:cubicBezTo>
                  <a:pt x="10346106" y="2003434"/>
                  <a:pt x="10345296" y="2000048"/>
                  <a:pt x="10342645" y="1998428"/>
                </a:cubicBezTo>
                <a:lnTo>
                  <a:pt x="10240014" y="1935333"/>
                </a:lnTo>
                <a:cubicBezTo>
                  <a:pt x="10237438" y="1933713"/>
                  <a:pt x="10233978" y="1934523"/>
                  <a:pt x="10232357" y="1937174"/>
                </a:cubicBezTo>
                <a:cubicBezTo>
                  <a:pt x="10230738" y="1939824"/>
                  <a:pt x="10231547" y="1943211"/>
                  <a:pt x="10234198" y="1944830"/>
                </a:cubicBezTo>
                <a:lnTo>
                  <a:pt x="10336829" y="2007926"/>
                </a:lnTo>
                <a:cubicBezTo>
                  <a:pt x="10337712" y="2008514"/>
                  <a:pt x="10338743" y="2008735"/>
                  <a:pt x="10339774" y="2008735"/>
                </a:cubicBezTo>
                <a:cubicBezTo>
                  <a:pt x="10341688" y="2008735"/>
                  <a:pt x="10343455" y="2007778"/>
                  <a:pt x="10344486" y="2006085"/>
                </a:cubicBezTo>
                <a:close/>
                <a:moveTo>
                  <a:pt x="10467436" y="2048713"/>
                </a:moveTo>
                <a:cubicBezTo>
                  <a:pt x="10468467" y="2045841"/>
                  <a:pt x="10466921" y="2042602"/>
                  <a:pt x="10464050" y="2041571"/>
                </a:cubicBezTo>
                <a:lnTo>
                  <a:pt x="10341615" y="1997913"/>
                </a:lnTo>
                <a:cubicBezTo>
                  <a:pt x="10338743" y="1996882"/>
                  <a:pt x="10335503" y="1998428"/>
                  <a:pt x="10334472" y="2001299"/>
                </a:cubicBezTo>
                <a:cubicBezTo>
                  <a:pt x="10333443" y="2004171"/>
                  <a:pt x="10334915" y="2007410"/>
                  <a:pt x="10337860" y="2008441"/>
                </a:cubicBezTo>
                <a:lnTo>
                  <a:pt x="10460295" y="2052099"/>
                </a:lnTo>
                <a:cubicBezTo>
                  <a:pt x="10460958" y="2052320"/>
                  <a:pt x="10461546" y="2052394"/>
                  <a:pt x="10462209" y="2052394"/>
                </a:cubicBezTo>
                <a:cubicBezTo>
                  <a:pt x="10464491" y="2052394"/>
                  <a:pt x="10466627" y="2050995"/>
                  <a:pt x="10467436" y="2048713"/>
                </a:cubicBezTo>
                <a:close/>
                <a:moveTo>
                  <a:pt x="10599590" y="2069474"/>
                </a:moveTo>
                <a:cubicBezTo>
                  <a:pt x="10600106" y="2066456"/>
                  <a:pt x="10598044" y="2063585"/>
                  <a:pt x="10595025" y="2063069"/>
                </a:cubicBezTo>
                <a:lnTo>
                  <a:pt x="10463093" y="2041350"/>
                </a:lnTo>
                <a:cubicBezTo>
                  <a:pt x="10460148" y="2040835"/>
                  <a:pt x="10457203" y="2042897"/>
                  <a:pt x="10456688" y="2045915"/>
                </a:cubicBezTo>
                <a:cubicBezTo>
                  <a:pt x="10456172" y="2048933"/>
                  <a:pt x="10458233" y="2051805"/>
                  <a:pt x="10461252" y="2052320"/>
                </a:cubicBezTo>
                <a:lnTo>
                  <a:pt x="10593184" y="2074039"/>
                </a:lnTo>
                <a:cubicBezTo>
                  <a:pt x="10593479" y="2074113"/>
                  <a:pt x="10593848" y="2074113"/>
                  <a:pt x="10594142" y="2074113"/>
                </a:cubicBezTo>
                <a:cubicBezTo>
                  <a:pt x="10596792" y="2074113"/>
                  <a:pt x="10599148" y="2072198"/>
                  <a:pt x="10599590" y="2069474"/>
                </a:cubicBezTo>
                <a:close/>
                <a:moveTo>
                  <a:pt x="10594215" y="2074113"/>
                </a:moveTo>
                <a:lnTo>
                  <a:pt x="10725118" y="2071315"/>
                </a:lnTo>
                <a:cubicBezTo>
                  <a:pt x="10728210" y="2071241"/>
                  <a:pt x="10730639" y="2068738"/>
                  <a:pt x="10730566" y="2065646"/>
                </a:cubicBezTo>
                <a:cubicBezTo>
                  <a:pt x="10730492" y="2062628"/>
                  <a:pt x="10727989" y="2060198"/>
                  <a:pt x="10724970" y="2060198"/>
                </a:cubicBezTo>
                <a:cubicBezTo>
                  <a:pt x="10724970" y="2060198"/>
                  <a:pt x="10724896" y="2060198"/>
                  <a:pt x="10724896" y="2060198"/>
                </a:cubicBezTo>
                <a:lnTo>
                  <a:pt x="10593994" y="2062996"/>
                </a:lnTo>
                <a:cubicBezTo>
                  <a:pt x="10590903" y="2063069"/>
                  <a:pt x="10588472" y="2065572"/>
                  <a:pt x="10588546" y="2068665"/>
                </a:cubicBezTo>
                <a:cubicBezTo>
                  <a:pt x="10588620" y="2071683"/>
                  <a:pt x="10591124" y="2074113"/>
                  <a:pt x="10594142" y="2074113"/>
                </a:cubicBezTo>
                <a:cubicBezTo>
                  <a:pt x="10594142" y="2074113"/>
                  <a:pt x="10594142" y="2074113"/>
                  <a:pt x="10594215" y="2074113"/>
                </a:cubicBezTo>
                <a:close/>
                <a:moveTo>
                  <a:pt x="10726075" y="2071241"/>
                </a:moveTo>
                <a:lnTo>
                  <a:pt x="10850277" y="2045621"/>
                </a:lnTo>
                <a:cubicBezTo>
                  <a:pt x="10853296" y="2045031"/>
                  <a:pt x="10855210" y="2042013"/>
                  <a:pt x="10854620" y="2039068"/>
                </a:cubicBezTo>
                <a:cubicBezTo>
                  <a:pt x="10854032" y="2036049"/>
                  <a:pt x="10851013" y="2034135"/>
                  <a:pt x="10848068" y="2034724"/>
                </a:cubicBezTo>
                <a:lnTo>
                  <a:pt x="10723866" y="2060345"/>
                </a:lnTo>
                <a:cubicBezTo>
                  <a:pt x="10720848" y="2060934"/>
                  <a:pt x="10718933" y="2063953"/>
                  <a:pt x="10719522" y="2066898"/>
                </a:cubicBezTo>
                <a:cubicBezTo>
                  <a:pt x="10720038" y="2069548"/>
                  <a:pt x="10722394" y="2071389"/>
                  <a:pt x="10725044" y="2071315"/>
                </a:cubicBezTo>
                <a:cubicBezTo>
                  <a:pt x="10725412" y="2071389"/>
                  <a:pt x="10725706" y="2071315"/>
                  <a:pt x="10726075" y="2071241"/>
                </a:cubicBezTo>
                <a:close/>
                <a:moveTo>
                  <a:pt x="10851381" y="2045326"/>
                </a:moveTo>
                <a:lnTo>
                  <a:pt x="10963436" y="1998502"/>
                </a:lnTo>
                <a:cubicBezTo>
                  <a:pt x="10966307" y="1997324"/>
                  <a:pt x="10967632" y="1994084"/>
                  <a:pt x="10966455" y="1991213"/>
                </a:cubicBezTo>
                <a:cubicBezTo>
                  <a:pt x="10965276" y="1988415"/>
                  <a:pt x="10961964" y="1987017"/>
                  <a:pt x="10959166" y="1988194"/>
                </a:cubicBezTo>
                <a:lnTo>
                  <a:pt x="10847111" y="2035019"/>
                </a:lnTo>
                <a:cubicBezTo>
                  <a:pt x="10844240" y="2036197"/>
                  <a:pt x="10842915" y="2039436"/>
                  <a:pt x="10844093" y="2042307"/>
                </a:cubicBezTo>
                <a:cubicBezTo>
                  <a:pt x="10844976" y="2044443"/>
                  <a:pt x="10847111" y="2045768"/>
                  <a:pt x="10849246" y="2045768"/>
                </a:cubicBezTo>
                <a:cubicBezTo>
                  <a:pt x="10849982" y="2045768"/>
                  <a:pt x="10850645" y="2045621"/>
                  <a:pt x="10851381" y="2045326"/>
                </a:cubicBezTo>
                <a:close/>
                <a:moveTo>
                  <a:pt x="10964467" y="1997913"/>
                </a:moveTo>
                <a:lnTo>
                  <a:pt x="11059220" y="1931284"/>
                </a:lnTo>
                <a:cubicBezTo>
                  <a:pt x="11061723" y="1929517"/>
                  <a:pt x="11062312" y="1926056"/>
                  <a:pt x="11060545" y="1923480"/>
                </a:cubicBezTo>
                <a:cubicBezTo>
                  <a:pt x="11058777" y="1920977"/>
                  <a:pt x="11055244" y="1920387"/>
                  <a:pt x="11052741" y="1922154"/>
                </a:cubicBezTo>
                <a:lnTo>
                  <a:pt x="10957988" y="1988783"/>
                </a:lnTo>
                <a:cubicBezTo>
                  <a:pt x="10955485" y="1990550"/>
                  <a:pt x="10954895" y="1994011"/>
                  <a:pt x="10956662" y="1996588"/>
                </a:cubicBezTo>
                <a:cubicBezTo>
                  <a:pt x="10957767" y="1998134"/>
                  <a:pt x="10959534" y="1998943"/>
                  <a:pt x="10961227" y="1998943"/>
                </a:cubicBezTo>
                <a:cubicBezTo>
                  <a:pt x="10962405" y="1998870"/>
                  <a:pt x="10963509" y="1998575"/>
                  <a:pt x="10964467" y="1997913"/>
                </a:cubicBezTo>
                <a:close/>
                <a:moveTo>
                  <a:pt x="11060250" y="1930253"/>
                </a:moveTo>
                <a:lnTo>
                  <a:pt x="11132843" y="1844924"/>
                </a:lnTo>
                <a:cubicBezTo>
                  <a:pt x="11134831" y="1842568"/>
                  <a:pt x="11134536" y="1839034"/>
                  <a:pt x="11132180" y="1837046"/>
                </a:cubicBezTo>
                <a:cubicBezTo>
                  <a:pt x="11129824" y="1835058"/>
                  <a:pt x="11126364" y="1835353"/>
                  <a:pt x="11124302" y="1837709"/>
                </a:cubicBezTo>
                <a:lnTo>
                  <a:pt x="11051710" y="1923038"/>
                </a:lnTo>
                <a:cubicBezTo>
                  <a:pt x="11049722" y="1925394"/>
                  <a:pt x="11050017" y="1928928"/>
                  <a:pt x="11052372" y="1930916"/>
                </a:cubicBezTo>
                <a:cubicBezTo>
                  <a:pt x="11053403" y="1931799"/>
                  <a:pt x="11054729" y="1932241"/>
                  <a:pt x="11056053" y="1932241"/>
                </a:cubicBezTo>
                <a:cubicBezTo>
                  <a:pt x="11057600" y="1932241"/>
                  <a:pt x="11059146" y="1931578"/>
                  <a:pt x="11060250" y="1930253"/>
                </a:cubicBezTo>
                <a:close/>
                <a:moveTo>
                  <a:pt x="11133431" y="1844114"/>
                </a:moveTo>
                <a:lnTo>
                  <a:pt x="11186956" y="1749950"/>
                </a:lnTo>
                <a:cubicBezTo>
                  <a:pt x="11188501" y="1747299"/>
                  <a:pt x="11187545" y="1743839"/>
                  <a:pt x="11184894" y="1742367"/>
                </a:cubicBezTo>
                <a:cubicBezTo>
                  <a:pt x="11182244" y="1740820"/>
                  <a:pt x="11178857" y="1741778"/>
                  <a:pt x="11177311" y="1744428"/>
                </a:cubicBezTo>
                <a:lnTo>
                  <a:pt x="11123787" y="1838592"/>
                </a:lnTo>
                <a:cubicBezTo>
                  <a:pt x="11122241" y="1841243"/>
                  <a:pt x="11123198" y="1844703"/>
                  <a:pt x="11125849" y="1846175"/>
                </a:cubicBezTo>
                <a:cubicBezTo>
                  <a:pt x="11126732" y="1846691"/>
                  <a:pt x="11127690" y="1846912"/>
                  <a:pt x="11128647" y="1846912"/>
                </a:cubicBezTo>
                <a:cubicBezTo>
                  <a:pt x="11130560" y="1846912"/>
                  <a:pt x="11132401" y="1845881"/>
                  <a:pt x="11133431" y="1844114"/>
                </a:cubicBezTo>
                <a:close/>
                <a:moveTo>
                  <a:pt x="11186882" y="1750171"/>
                </a:moveTo>
                <a:lnTo>
                  <a:pt x="11188501" y="1747520"/>
                </a:lnTo>
                <a:cubicBezTo>
                  <a:pt x="11190122" y="1744943"/>
                  <a:pt x="11189386" y="1741483"/>
                  <a:pt x="11186735" y="1739863"/>
                </a:cubicBezTo>
                <a:cubicBezTo>
                  <a:pt x="11184158" y="1738244"/>
                  <a:pt x="11180698" y="1739054"/>
                  <a:pt x="11179078" y="1741630"/>
                </a:cubicBezTo>
                <a:lnTo>
                  <a:pt x="11177458" y="1744281"/>
                </a:lnTo>
                <a:cubicBezTo>
                  <a:pt x="11175838" y="1746858"/>
                  <a:pt x="11176575" y="1750318"/>
                  <a:pt x="11179226" y="1751938"/>
                </a:cubicBezTo>
                <a:cubicBezTo>
                  <a:pt x="11180183" y="1752527"/>
                  <a:pt x="11181213" y="1752821"/>
                  <a:pt x="11182244" y="1752821"/>
                </a:cubicBezTo>
                <a:cubicBezTo>
                  <a:pt x="11184011" y="1752748"/>
                  <a:pt x="11185777" y="1751864"/>
                  <a:pt x="11186882" y="1750171"/>
                </a:cubicBezTo>
                <a:close/>
                <a:moveTo>
                  <a:pt x="11188575" y="1747447"/>
                </a:moveTo>
                <a:lnTo>
                  <a:pt x="11207202" y="1716083"/>
                </a:lnTo>
                <a:cubicBezTo>
                  <a:pt x="11208748" y="1713433"/>
                  <a:pt x="11207938" y="1710046"/>
                  <a:pt x="11205288" y="1708426"/>
                </a:cubicBezTo>
                <a:cubicBezTo>
                  <a:pt x="11202711" y="1706880"/>
                  <a:pt x="11199251" y="1707690"/>
                  <a:pt x="11197632" y="1710340"/>
                </a:cubicBezTo>
                <a:lnTo>
                  <a:pt x="11179005" y="1741704"/>
                </a:lnTo>
                <a:cubicBezTo>
                  <a:pt x="11177458" y="1744354"/>
                  <a:pt x="11178269" y="1747741"/>
                  <a:pt x="11180919" y="1749361"/>
                </a:cubicBezTo>
                <a:cubicBezTo>
                  <a:pt x="11181802" y="1749876"/>
                  <a:pt x="11182833" y="1750171"/>
                  <a:pt x="11183790" y="1750171"/>
                </a:cubicBezTo>
                <a:cubicBezTo>
                  <a:pt x="11185705" y="1750097"/>
                  <a:pt x="11187545" y="1749140"/>
                  <a:pt x="11188575" y="1747447"/>
                </a:cubicBezTo>
                <a:close/>
                <a:moveTo>
                  <a:pt x="11207423" y="1715568"/>
                </a:moveTo>
                <a:lnTo>
                  <a:pt x="11242394" y="1639809"/>
                </a:lnTo>
                <a:cubicBezTo>
                  <a:pt x="11243719" y="1637012"/>
                  <a:pt x="11242468" y="1633699"/>
                  <a:pt x="11239670" y="1632447"/>
                </a:cubicBezTo>
                <a:cubicBezTo>
                  <a:pt x="11236872" y="1631122"/>
                  <a:pt x="11233560" y="1632374"/>
                  <a:pt x="11232308" y="1635171"/>
                </a:cubicBezTo>
                <a:lnTo>
                  <a:pt x="11197337" y="1710929"/>
                </a:lnTo>
                <a:cubicBezTo>
                  <a:pt x="11196011" y="1713727"/>
                  <a:pt x="11197263" y="1717040"/>
                  <a:pt x="11200061" y="1718292"/>
                </a:cubicBezTo>
                <a:cubicBezTo>
                  <a:pt x="11200797" y="1718660"/>
                  <a:pt x="11201680" y="1718807"/>
                  <a:pt x="11202416" y="1718807"/>
                </a:cubicBezTo>
                <a:cubicBezTo>
                  <a:pt x="11204552" y="1718734"/>
                  <a:pt x="11206540" y="1717556"/>
                  <a:pt x="11207423" y="1715568"/>
                </a:cubicBezTo>
                <a:close/>
                <a:moveTo>
                  <a:pt x="11242542" y="1639441"/>
                </a:moveTo>
                <a:lnTo>
                  <a:pt x="11249094" y="1622508"/>
                </a:lnTo>
                <a:cubicBezTo>
                  <a:pt x="11250198" y="1619637"/>
                  <a:pt x="11248799" y="1616397"/>
                  <a:pt x="11245928" y="1615293"/>
                </a:cubicBezTo>
                <a:cubicBezTo>
                  <a:pt x="11243056" y="1614189"/>
                  <a:pt x="11239818" y="1615587"/>
                  <a:pt x="11238713" y="1618459"/>
                </a:cubicBezTo>
                <a:lnTo>
                  <a:pt x="11232160" y="1635392"/>
                </a:lnTo>
                <a:cubicBezTo>
                  <a:pt x="11231056" y="1638263"/>
                  <a:pt x="11232455" y="1641503"/>
                  <a:pt x="11235327" y="1642607"/>
                </a:cubicBezTo>
                <a:cubicBezTo>
                  <a:pt x="11235989" y="1642902"/>
                  <a:pt x="11236725" y="1642975"/>
                  <a:pt x="11237387" y="1642975"/>
                </a:cubicBezTo>
                <a:cubicBezTo>
                  <a:pt x="11239670" y="1643049"/>
                  <a:pt x="11241732" y="1641650"/>
                  <a:pt x="11242542" y="1639441"/>
                </a:cubicBezTo>
                <a:close/>
                <a:moveTo>
                  <a:pt x="10930526" y="614680"/>
                </a:moveTo>
                <a:cubicBezTo>
                  <a:pt x="10933618" y="614606"/>
                  <a:pt x="10936048" y="612103"/>
                  <a:pt x="10935974" y="609011"/>
                </a:cubicBezTo>
                <a:lnTo>
                  <a:pt x="10935165" y="567561"/>
                </a:lnTo>
                <a:cubicBezTo>
                  <a:pt x="10935091" y="564469"/>
                  <a:pt x="10932588" y="562039"/>
                  <a:pt x="10929569" y="562113"/>
                </a:cubicBezTo>
                <a:cubicBezTo>
                  <a:pt x="10929569" y="562113"/>
                  <a:pt x="10929496" y="562113"/>
                  <a:pt x="10929496" y="562113"/>
                </a:cubicBezTo>
                <a:cubicBezTo>
                  <a:pt x="10926403" y="562187"/>
                  <a:pt x="10923974" y="564690"/>
                  <a:pt x="10924048" y="567782"/>
                </a:cubicBezTo>
                <a:lnTo>
                  <a:pt x="10924857" y="609232"/>
                </a:lnTo>
                <a:cubicBezTo>
                  <a:pt x="10924931" y="612251"/>
                  <a:pt x="10927434" y="614680"/>
                  <a:pt x="10930526" y="614680"/>
                </a:cubicBezTo>
                <a:cubicBezTo>
                  <a:pt x="10930526" y="614680"/>
                  <a:pt x="10930526" y="614680"/>
                  <a:pt x="10930526" y="614680"/>
                </a:cubicBezTo>
                <a:close/>
                <a:moveTo>
                  <a:pt x="10885469" y="737115"/>
                </a:moveTo>
                <a:lnTo>
                  <a:pt x="10935606" y="611220"/>
                </a:lnTo>
                <a:cubicBezTo>
                  <a:pt x="10936784" y="608348"/>
                  <a:pt x="10935386" y="605109"/>
                  <a:pt x="10932514" y="604005"/>
                </a:cubicBezTo>
                <a:cubicBezTo>
                  <a:pt x="10929643" y="602827"/>
                  <a:pt x="10926403" y="604226"/>
                  <a:pt x="10925299" y="607097"/>
                </a:cubicBezTo>
                <a:lnTo>
                  <a:pt x="10875162" y="732993"/>
                </a:lnTo>
                <a:cubicBezTo>
                  <a:pt x="10873983" y="735864"/>
                  <a:pt x="10875383" y="739103"/>
                  <a:pt x="10878254" y="740208"/>
                </a:cubicBezTo>
                <a:cubicBezTo>
                  <a:pt x="10878916" y="740502"/>
                  <a:pt x="10879653" y="740576"/>
                  <a:pt x="10880389" y="740576"/>
                </a:cubicBezTo>
                <a:cubicBezTo>
                  <a:pt x="10882598" y="740576"/>
                  <a:pt x="10884659" y="739251"/>
                  <a:pt x="10885469" y="737115"/>
                </a:cubicBezTo>
                <a:close/>
                <a:moveTo>
                  <a:pt x="10883628" y="741312"/>
                </a:moveTo>
                <a:lnTo>
                  <a:pt x="10885395" y="737336"/>
                </a:lnTo>
                <a:cubicBezTo>
                  <a:pt x="10886646" y="734539"/>
                  <a:pt x="10885395" y="731226"/>
                  <a:pt x="10882598" y="729974"/>
                </a:cubicBezTo>
                <a:cubicBezTo>
                  <a:pt x="10879800" y="728722"/>
                  <a:pt x="10876487" y="729974"/>
                  <a:pt x="10875235" y="732772"/>
                </a:cubicBezTo>
                <a:lnTo>
                  <a:pt x="10873468" y="736747"/>
                </a:lnTo>
                <a:cubicBezTo>
                  <a:pt x="10872217" y="739545"/>
                  <a:pt x="10873468" y="742858"/>
                  <a:pt x="10876266" y="744110"/>
                </a:cubicBezTo>
                <a:cubicBezTo>
                  <a:pt x="10877002" y="744478"/>
                  <a:pt x="10877812" y="744625"/>
                  <a:pt x="10878622" y="744625"/>
                </a:cubicBezTo>
                <a:cubicBezTo>
                  <a:pt x="10880683" y="744551"/>
                  <a:pt x="10882671" y="743373"/>
                  <a:pt x="10883628" y="741312"/>
                </a:cubicBezTo>
                <a:close/>
                <a:moveTo>
                  <a:pt x="10883407" y="740576"/>
                </a:moveTo>
                <a:cubicBezTo>
                  <a:pt x="10884365" y="737631"/>
                  <a:pt x="10882377" y="734391"/>
                  <a:pt x="10879431" y="733434"/>
                </a:cubicBezTo>
                <a:cubicBezTo>
                  <a:pt x="10876487" y="732477"/>
                  <a:pt x="10873395" y="734097"/>
                  <a:pt x="10872364" y="736968"/>
                </a:cubicBezTo>
                <a:cubicBezTo>
                  <a:pt x="10871407" y="739913"/>
                  <a:pt x="10872953" y="743079"/>
                  <a:pt x="10875898" y="744036"/>
                </a:cubicBezTo>
                <a:lnTo>
                  <a:pt x="10876707" y="744331"/>
                </a:lnTo>
                <a:cubicBezTo>
                  <a:pt x="10877297" y="744551"/>
                  <a:pt x="10877812" y="744625"/>
                  <a:pt x="10878401" y="744625"/>
                </a:cubicBezTo>
                <a:cubicBezTo>
                  <a:pt x="10880683" y="744551"/>
                  <a:pt x="10882598" y="742932"/>
                  <a:pt x="10883407" y="740576"/>
                </a:cubicBezTo>
                <a:close/>
                <a:moveTo>
                  <a:pt x="10883113" y="739987"/>
                </a:moveTo>
                <a:cubicBezTo>
                  <a:pt x="10883776" y="736968"/>
                  <a:pt x="10881935" y="734023"/>
                  <a:pt x="10878916" y="733287"/>
                </a:cubicBezTo>
                <a:lnTo>
                  <a:pt x="10863750" y="729827"/>
                </a:lnTo>
                <a:cubicBezTo>
                  <a:pt x="10860805" y="729091"/>
                  <a:pt x="10857787" y="731005"/>
                  <a:pt x="10857051" y="734023"/>
                </a:cubicBezTo>
                <a:cubicBezTo>
                  <a:pt x="10856387" y="737042"/>
                  <a:pt x="10858228" y="739987"/>
                  <a:pt x="10861247" y="740723"/>
                </a:cubicBezTo>
                <a:lnTo>
                  <a:pt x="10876414" y="744183"/>
                </a:lnTo>
                <a:cubicBezTo>
                  <a:pt x="10876855" y="744257"/>
                  <a:pt x="10877297" y="744331"/>
                  <a:pt x="10877665" y="744331"/>
                </a:cubicBezTo>
                <a:cubicBezTo>
                  <a:pt x="10880241" y="744257"/>
                  <a:pt x="10882524" y="742564"/>
                  <a:pt x="10883113" y="739987"/>
                </a:cubicBezTo>
                <a:close/>
                <a:moveTo>
                  <a:pt x="10868020" y="736085"/>
                </a:moveTo>
                <a:cubicBezTo>
                  <a:pt x="10868462" y="733066"/>
                  <a:pt x="10866400" y="730195"/>
                  <a:pt x="10863382" y="729753"/>
                </a:cubicBezTo>
                <a:lnTo>
                  <a:pt x="10765389" y="714587"/>
                </a:lnTo>
                <a:cubicBezTo>
                  <a:pt x="10762371" y="714071"/>
                  <a:pt x="10759500" y="716206"/>
                  <a:pt x="10759058" y="719225"/>
                </a:cubicBezTo>
                <a:cubicBezTo>
                  <a:pt x="10758616" y="722244"/>
                  <a:pt x="10760677" y="725115"/>
                  <a:pt x="10763696" y="725557"/>
                </a:cubicBezTo>
                <a:lnTo>
                  <a:pt x="10861689" y="740723"/>
                </a:lnTo>
                <a:cubicBezTo>
                  <a:pt x="10861983" y="740797"/>
                  <a:pt x="10862278" y="740797"/>
                  <a:pt x="10862572" y="740797"/>
                </a:cubicBezTo>
                <a:cubicBezTo>
                  <a:pt x="10865223" y="740797"/>
                  <a:pt x="10867578" y="738809"/>
                  <a:pt x="10868020" y="736085"/>
                </a:cubicBezTo>
                <a:close/>
                <a:moveTo>
                  <a:pt x="10769734" y="721875"/>
                </a:moveTo>
                <a:cubicBezTo>
                  <a:pt x="10770690" y="718931"/>
                  <a:pt x="10769144" y="715765"/>
                  <a:pt x="10766199" y="714808"/>
                </a:cubicBezTo>
                <a:lnTo>
                  <a:pt x="10718050" y="698611"/>
                </a:lnTo>
                <a:cubicBezTo>
                  <a:pt x="10715105" y="697653"/>
                  <a:pt x="10711939" y="699200"/>
                  <a:pt x="10710982" y="702144"/>
                </a:cubicBezTo>
                <a:cubicBezTo>
                  <a:pt x="10710024" y="705089"/>
                  <a:pt x="10711571" y="708255"/>
                  <a:pt x="10714516" y="709212"/>
                </a:cubicBezTo>
                <a:lnTo>
                  <a:pt x="10762665" y="725409"/>
                </a:lnTo>
                <a:cubicBezTo>
                  <a:pt x="10763255" y="725630"/>
                  <a:pt x="10763917" y="725704"/>
                  <a:pt x="10764506" y="725704"/>
                </a:cubicBezTo>
                <a:cubicBezTo>
                  <a:pt x="10766862" y="725630"/>
                  <a:pt x="10768997" y="724158"/>
                  <a:pt x="10769734" y="721875"/>
                </a:cubicBezTo>
                <a:close/>
                <a:moveTo>
                  <a:pt x="1716069" y="2012048"/>
                </a:moveTo>
                <a:lnTo>
                  <a:pt x="1754868" y="2001078"/>
                </a:lnTo>
                <a:cubicBezTo>
                  <a:pt x="1757813" y="2000269"/>
                  <a:pt x="1759580" y="1997176"/>
                  <a:pt x="1758697" y="1994158"/>
                </a:cubicBezTo>
                <a:cubicBezTo>
                  <a:pt x="1757813" y="1991213"/>
                  <a:pt x="1754868" y="1989520"/>
                  <a:pt x="1751776" y="1990329"/>
                </a:cubicBezTo>
                <a:lnTo>
                  <a:pt x="1712977" y="2001299"/>
                </a:lnTo>
                <a:cubicBezTo>
                  <a:pt x="1710032" y="2002109"/>
                  <a:pt x="1708265" y="2005201"/>
                  <a:pt x="1709148" y="2008220"/>
                </a:cubicBezTo>
                <a:cubicBezTo>
                  <a:pt x="1709885" y="2010650"/>
                  <a:pt x="1712093" y="2012269"/>
                  <a:pt x="1714523" y="2012269"/>
                </a:cubicBezTo>
                <a:cubicBezTo>
                  <a:pt x="1715038" y="2012269"/>
                  <a:pt x="1715554" y="2012196"/>
                  <a:pt x="1716069" y="2012048"/>
                </a:cubicBezTo>
                <a:close/>
                <a:moveTo>
                  <a:pt x="1755384" y="2000931"/>
                </a:moveTo>
                <a:lnTo>
                  <a:pt x="1783066" y="1989961"/>
                </a:lnTo>
                <a:cubicBezTo>
                  <a:pt x="1785937" y="1988857"/>
                  <a:pt x="1787336" y="1985618"/>
                  <a:pt x="1786158" y="1982746"/>
                </a:cubicBezTo>
                <a:cubicBezTo>
                  <a:pt x="1785054" y="1979875"/>
                  <a:pt x="1781741" y="1978476"/>
                  <a:pt x="1778943" y="1979654"/>
                </a:cubicBezTo>
                <a:lnTo>
                  <a:pt x="1751261" y="1990624"/>
                </a:lnTo>
                <a:cubicBezTo>
                  <a:pt x="1748390" y="1991728"/>
                  <a:pt x="1746991" y="1994968"/>
                  <a:pt x="1748169" y="1997839"/>
                </a:cubicBezTo>
                <a:cubicBezTo>
                  <a:pt x="1749052" y="2000048"/>
                  <a:pt x="1751187" y="2001373"/>
                  <a:pt x="1753396" y="2001373"/>
                </a:cubicBezTo>
                <a:cubicBezTo>
                  <a:pt x="1754059" y="2001299"/>
                  <a:pt x="1754721" y="2001226"/>
                  <a:pt x="1755384" y="2000931"/>
                </a:cubicBezTo>
                <a:close/>
                <a:moveTo>
                  <a:pt x="1781520" y="1990329"/>
                </a:moveTo>
                <a:lnTo>
                  <a:pt x="1788514" y="1989667"/>
                </a:lnTo>
                <a:cubicBezTo>
                  <a:pt x="1791606" y="1989372"/>
                  <a:pt x="1793815" y="1986648"/>
                  <a:pt x="1793521" y="1983630"/>
                </a:cubicBezTo>
                <a:cubicBezTo>
                  <a:pt x="1793226" y="1980538"/>
                  <a:pt x="1790355" y="1978329"/>
                  <a:pt x="1787483" y="1978623"/>
                </a:cubicBezTo>
                <a:lnTo>
                  <a:pt x="1780489" y="1979286"/>
                </a:lnTo>
                <a:cubicBezTo>
                  <a:pt x="1777397" y="1979581"/>
                  <a:pt x="1775188" y="1982305"/>
                  <a:pt x="1775483" y="1985323"/>
                </a:cubicBezTo>
                <a:cubicBezTo>
                  <a:pt x="1775777" y="1988194"/>
                  <a:pt x="1778207" y="1990403"/>
                  <a:pt x="1781078" y="1990403"/>
                </a:cubicBezTo>
                <a:cubicBezTo>
                  <a:pt x="1781225" y="1990329"/>
                  <a:pt x="1781373" y="1990329"/>
                  <a:pt x="1781520" y="1990329"/>
                </a:cubicBezTo>
                <a:close/>
                <a:moveTo>
                  <a:pt x="1790355" y="1989151"/>
                </a:moveTo>
                <a:lnTo>
                  <a:pt x="1857794" y="1958303"/>
                </a:lnTo>
                <a:cubicBezTo>
                  <a:pt x="1860591" y="1957052"/>
                  <a:pt x="1861843" y="1953739"/>
                  <a:pt x="1860518" y="1950941"/>
                </a:cubicBezTo>
                <a:cubicBezTo>
                  <a:pt x="1859266" y="1948143"/>
                  <a:pt x="1855953" y="1946892"/>
                  <a:pt x="1853155" y="1948217"/>
                </a:cubicBezTo>
                <a:lnTo>
                  <a:pt x="1785716" y="1979065"/>
                </a:lnTo>
                <a:cubicBezTo>
                  <a:pt x="1782919" y="1980317"/>
                  <a:pt x="1781667" y="1983630"/>
                  <a:pt x="1782992" y="1986427"/>
                </a:cubicBezTo>
                <a:cubicBezTo>
                  <a:pt x="1783950" y="1988489"/>
                  <a:pt x="1786011" y="1989741"/>
                  <a:pt x="1788072" y="1989667"/>
                </a:cubicBezTo>
                <a:cubicBezTo>
                  <a:pt x="1788809" y="1989667"/>
                  <a:pt x="1789619" y="1989520"/>
                  <a:pt x="1790355" y="1989151"/>
                </a:cubicBezTo>
                <a:close/>
                <a:moveTo>
                  <a:pt x="1858677" y="1957862"/>
                </a:moveTo>
                <a:lnTo>
                  <a:pt x="1872297" y="1948438"/>
                </a:lnTo>
                <a:cubicBezTo>
                  <a:pt x="1874801" y="1946671"/>
                  <a:pt x="1875463" y="1943211"/>
                  <a:pt x="1873696" y="1940708"/>
                </a:cubicBezTo>
                <a:cubicBezTo>
                  <a:pt x="1871929" y="1938204"/>
                  <a:pt x="1868469" y="1937542"/>
                  <a:pt x="1865966" y="1939309"/>
                </a:cubicBezTo>
                <a:lnTo>
                  <a:pt x="1852419" y="1948732"/>
                </a:lnTo>
                <a:cubicBezTo>
                  <a:pt x="1849916" y="1950499"/>
                  <a:pt x="1849253" y="1953960"/>
                  <a:pt x="1851020" y="1956463"/>
                </a:cubicBezTo>
                <a:cubicBezTo>
                  <a:pt x="1852125" y="1958009"/>
                  <a:pt x="1853892" y="1958892"/>
                  <a:pt x="1855658" y="1958892"/>
                </a:cubicBezTo>
                <a:cubicBezTo>
                  <a:pt x="1856616" y="1958819"/>
                  <a:pt x="1857720" y="1958524"/>
                  <a:pt x="1858677" y="1957862"/>
                </a:cubicBezTo>
                <a:close/>
                <a:moveTo>
                  <a:pt x="1871856" y="1948659"/>
                </a:moveTo>
                <a:lnTo>
                  <a:pt x="1899096" y="1932977"/>
                </a:lnTo>
                <a:cubicBezTo>
                  <a:pt x="1901747" y="1931431"/>
                  <a:pt x="1902704" y="1928044"/>
                  <a:pt x="1901158" y="1925394"/>
                </a:cubicBezTo>
                <a:cubicBezTo>
                  <a:pt x="1899612" y="1922743"/>
                  <a:pt x="1896225" y="1921786"/>
                  <a:pt x="1893574" y="1923332"/>
                </a:cubicBezTo>
                <a:lnTo>
                  <a:pt x="1866334" y="1939014"/>
                </a:lnTo>
                <a:cubicBezTo>
                  <a:pt x="1863683" y="1940560"/>
                  <a:pt x="1862726" y="1943947"/>
                  <a:pt x="1864272" y="1946597"/>
                </a:cubicBezTo>
                <a:cubicBezTo>
                  <a:pt x="1865303" y="1948364"/>
                  <a:pt x="1867217" y="1949395"/>
                  <a:pt x="1869131" y="1949395"/>
                </a:cubicBezTo>
                <a:cubicBezTo>
                  <a:pt x="1870015" y="1949395"/>
                  <a:pt x="1870972" y="1949174"/>
                  <a:pt x="1871856" y="1948659"/>
                </a:cubicBezTo>
                <a:close/>
                <a:moveTo>
                  <a:pt x="1898434" y="1933345"/>
                </a:moveTo>
                <a:lnTo>
                  <a:pt x="1926852" y="1921860"/>
                </a:lnTo>
                <a:cubicBezTo>
                  <a:pt x="1929723" y="1920682"/>
                  <a:pt x="1931049" y="1917443"/>
                  <a:pt x="1929944" y="1914571"/>
                </a:cubicBezTo>
                <a:cubicBezTo>
                  <a:pt x="1928766" y="1911700"/>
                  <a:pt x="1925527" y="1910301"/>
                  <a:pt x="1922656" y="1911479"/>
                </a:cubicBezTo>
                <a:lnTo>
                  <a:pt x="1894237" y="1922964"/>
                </a:lnTo>
                <a:cubicBezTo>
                  <a:pt x="1891366" y="1924142"/>
                  <a:pt x="1890040" y="1927382"/>
                  <a:pt x="1891145" y="1930253"/>
                </a:cubicBezTo>
                <a:cubicBezTo>
                  <a:pt x="1892028" y="1932462"/>
                  <a:pt x="1894163" y="1933713"/>
                  <a:pt x="1896372" y="1933713"/>
                </a:cubicBezTo>
                <a:cubicBezTo>
                  <a:pt x="1897035" y="1933713"/>
                  <a:pt x="1897771" y="1933640"/>
                  <a:pt x="1898434" y="1933345"/>
                </a:cubicBezTo>
                <a:close/>
                <a:moveTo>
                  <a:pt x="1925380" y="1922228"/>
                </a:moveTo>
                <a:lnTo>
                  <a:pt x="1944448" y="1919946"/>
                </a:lnTo>
                <a:cubicBezTo>
                  <a:pt x="1947540" y="1919578"/>
                  <a:pt x="1949675" y="1916780"/>
                  <a:pt x="1949307" y="1913761"/>
                </a:cubicBezTo>
                <a:cubicBezTo>
                  <a:pt x="1948939" y="1910669"/>
                  <a:pt x="1946068" y="1908534"/>
                  <a:pt x="1943123" y="1908902"/>
                </a:cubicBezTo>
                <a:lnTo>
                  <a:pt x="1924054" y="1911185"/>
                </a:lnTo>
                <a:cubicBezTo>
                  <a:pt x="1920962" y="1911553"/>
                  <a:pt x="1918827" y="1914350"/>
                  <a:pt x="1919195" y="1917369"/>
                </a:cubicBezTo>
                <a:cubicBezTo>
                  <a:pt x="1919563" y="1920240"/>
                  <a:pt x="1921993" y="1922302"/>
                  <a:pt x="1924791" y="1922302"/>
                </a:cubicBezTo>
                <a:cubicBezTo>
                  <a:pt x="1925011" y="1922228"/>
                  <a:pt x="1925159" y="1922228"/>
                  <a:pt x="1925380" y="1922228"/>
                </a:cubicBezTo>
                <a:close/>
                <a:moveTo>
                  <a:pt x="1945037" y="1919799"/>
                </a:moveTo>
                <a:lnTo>
                  <a:pt x="1972646" y="1913246"/>
                </a:lnTo>
                <a:cubicBezTo>
                  <a:pt x="1975664" y="1912510"/>
                  <a:pt x="1977505" y="1909565"/>
                  <a:pt x="1976769" y="1906546"/>
                </a:cubicBezTo>
                <a:cubicBezTo>
                  <a:pt x="1976032" y="1903528"/>
                  <a:pt x="1973087" y="1901687"/>
                  <a:pt x="1970069" y="1902423"/>
                </a:cubicBezTo>
                <a:lnTo>
                  <a:pt x="1942460" y="1908976"/>
                </a:lnTo>
                <a:cubicBezTo>
                  <a:pt x="1939442" y="1909712"/>
                  <a:pt x="1937601" y="1912657"/>
                  <a:pt x="1938337" y="1915676"/>
                </a:cubicBezTo>
                <a:cubicBezTo>
                  <a:pt x="1938926" y="1918252"/>
                  <a:pt x="1941282" y="1920019"/>
                  <a:pt x="1943786" y="1919946"/>
                </a:cubicBezTo>
                <a:cubicBezTo>
                  <a:pt x="1944227" y="1919946"/>
                  <a:pt x="1944669" y="1919946"/>
                  <a:pt x="1945037" y="1919799"/>
                </a:cubicBezTo>
                <a:close/>
                <a:moveTo>
                  <a:pt x="1973529" y="1913025"/>
                </a:moveTo>
                <a:lnTo>
                  <a:pt x="2002021" y="1901098"/>
                </a:lnTo>
                <a:cubicBezTo>
                  <a:pt x="2004893" y="1899920"/>
                  <a:pt x="2006218" y="1896681"/>
                  <a:pt x="2005040" y="1893810"/>
                </a:cubicBezTo>
                <a:cubicBezTo>
                  <a:pt x="2003862" y="1891012"/>
                  <a:pt x="2000623" y="1889613"/>
                  <a:pt x="1997751" y="1890791"/>
                </a:cubicBezTo>
                <a:lnTo>
                  <a:pt x="1969259" y="1902718"/>
                </a:lnTo>
                <a:cubicBezTo>
                  <a:pt x="1966388" y="1903896"/>
                  <a:pt x="1965062" y="1907135"/>
                  <a:pt x="1966240" y="1910007"/>
                </a:cubicBezTo>
                <a:cubicBezTo>
                  <a:pt x="1967124" y="1912142"/>
                  <a:pt x="1969259" y="1913467"/>
                  <a:pt x="1971394" y="1913467"/>
                </a:cubicBezTo>
                <a:cubicBezTo>
                  <a:pt x="1972130" y="1913393"/>
                  <a:pt x="1972867" y="1913320"/>
                  <a:pt x="1973529" y="1913025"/>
                </a:cubicBezTo>
                <a:close/>
                <a:moveTo>
                  <a:pt x="2002095" y="1901025"/>
                </a:moveTo>
                <a:lnTo>
                  <a:pt x="2039643" y="1884680"/>
                </a:lnTo>
                <a:cubicBezTo>
                  <a:pt x="2042441" y="1883429"/>
                  <a:pt x="2043766" y="1880189"/>
                  <a:pt x="2042514" y="1877318"/>
                </a:cubicBezTo>
                <a:cubicBezTo>
                  <a:pt x="2041263" y="1874520"/>
                  <a:pt x="2038023" y="1873195"/>
                  <a:pt x="2035152" y="1874447"/>
                </a:cubicBezTo>
                <a:lnTo>
                  <a:pt x="1997604" y="1890791"/>
                </a:lnTo>
                <a:cubicBezTo>
                  <a:pt x="1994806" y="1892042"/>
                  <a:pt x="1993481" y="1895282"/>
                  <a:pt x="1994733" y="1898153"/>
                </a:cubicBezTo>
                <a:cubicBezTo>
                  <a:pt x="1995616" y="1900288"/>
                  <a:pt x="1997751" y="1901540"/>
                  <a:pt x="1999886" y="1901466"/>
                </a:cubicBezTo>
                <a:cubicBezTo>
                  <a:pt x="2000696" y="1901540"/>
                  <a:pt x="2001432" y="1901393"/>
                  <a:pt x="2002095" y="1901025"/>
                </a:cubicBezTo>
                <a:close/>
                <a:moveTo>
                  <a:pt x="2039496" y="1884754"/>
                </a:moveTo>
                <a:lnTo>
                  <a:pt x="2087277" y="1866127"/>
                </a:lnTo>
                <a:cubicBezTo>
                  <a:pt x="2090148" y="1865023"/>
                  <a:pt x="2091547" y="1861783"/>
                  <a:pt x="2090443" y="1858912"/>
                </a:cubicBezTo>
                <a:cubicBezTo>
                  <a:pt x="2089338" y="1856041"/>
                  <a:pt x="2086099" y="1854642"/>
                  <a:pt x="2083228" y="1855746"/>
                </a:cubicBezTo>
                <a:lnTo>
                  <a:pt x="2035446" y="1874373"/>
                </a:lnTo>
                <a:cubicBezTo>
                  <a:pt x="2032575" y="1875477"/>
                  <a:pt x="2031176" y="1878717"/>
                  <a:pt x="2032280" y="1881588"/>
                </a:cubicBezTo>
                <a:cubicBezTo>
                  <a:pt x="2033164" y="1883797"/>
                  <a:pt x="2035299" y="1885122"/>
                  <a:pt x="2037508" y="1885122"/>
                </a:cubicBezTo>
                <a:cubicBezTo>
                  <a:pt x="2038170" y="1885196"/>
                  <a:pt x="2038833" y="1885048"/>
                  <a:pt x="2039496" y="1884754"/>
                </a:cubicBezTo>
                <a:close/>
                <a:moveTo>
                  <a:pt x="2087351" y="1866054"/>
                </a:moveTo>
                <a:lnTo>
                  <a:pt x="2133733" y="1846691"/>
                </a:lnTo>
                <a:cubicBezTo>
                  <a:pt x="2136605" y="1845513"/>
                  <a:pt x="2137930" y="1842273"/>
                  <a:pt x="2136752" y="1839402"/>
                </a:cubicBezTo>
                <a:cubicBezTo>
                  <a:pt x="2135574" y="1836531"/>
                  <a:pt x="2132334" y="1835205"/>
                  <a:pt x="2129463" y="1836383"/>
                </a:cubicBezTo>
                <a:lnTo>
                  <a:pt x="2083080" y="1855746"/>
                </a:lnTo>
                <a:cubicBezTo>
                  <a:pt x="2080209" y="1856924"/>
                  <a:pt x="2078884" y="1860164"/>
                  <a:pt x="2080062" y="1863035"/>
                </a:cubicBezTo>
                <a:cubicBezTo>
                  <a:pt x="2080946" y="1865170"/>
                  <a:pt x="2083080" y="1866495"/>
                  <a:pt x="2085216" y="1866495"/>
                </a:cubicBezTo>
                <a:cubicBezTo>
                  <a:pt x="2085952" y="1866495"/>
                  <a:pt x="2086688" y="1866348"/>
                  <a:pt x="2087351" y="1866054"/>
                </a:cubicBezTo>
                <a:close/>
                <a:moveTo>
                  <a:pt x="2133954" y="1846617"/>
                </a:moveTo>
                <a:lnTo>
                  <a:pt x="2137046" y="1845145"/>
                </a:lnTo>
                <a:cubicBezTo>
                  <a:pt x="2139844" y="1843893"/>
                  <a:pt x="2141096" y="1840580"/>
                  <a:pt x="2139770" y="1837782"/>
                </a:cubicBezTo>
                <a:cubicBezTo>
                  <a:pt x="2138519" y="1834985"/>
                  <a:pt x="2135132" y="1833807"/>
                  <a:pt x="2132408" y="1835058"/>
                </a:cubicBezTo>
                <a:lnTo>
                  <a:pt x="2129316" y="1836531"/>
                </a:lnTo>
                <a:cubicBezTo>
                  <a:pt x="2126518" y="1837782"/>
                  <a:pt x="2125267" y="1841169"/>
                  <a:pt x="2126592" y="1843893"/>
                </a:cubicBezTo>
                <a:cubicBezTo>
                  <a:pt x="2127549" y="1845954"/>
                  <a:pt x="2129537" y="1847132"/>
                  <a:pt x="2131672" y="1847132"/>
                </a:cubicBezTo>
                <a:cubicBezTo>
                  <a:pt x="2132408" y="1847132"/>
                  <a:pt x="2133218" y="1846985"/>
                  <a:pt x="2133954" y="1846617"/>
                </a:cubicBezTo>
                <a:close/>
                <a:moveTo>
                  <a:pt x="2137046" y="1845218"/>
                </a:moveTo>
                <a:lnTo>
                  <a:pt x="2140948" y="1843451"/>
                </a:lnTo>
                <a:cubicBezTo>
                  <a:pt x="2143746" y="1842200"/>
                  <a:pt x="2144998" y="1838887"/>
                  <a:pt x="2143672" y="1836089"/>
                </a:cubicBezTo>
                <a:cubicBezTo>
                  <a:pt x="2142421" y="1833291"/>
                  <a:pt x="2139034" y="1832040"/>
                  <a:pt x="2136310" y="1833365"/>
                </a:cubicBezTo>
                <a:lnTo>
                  <a:pt x="2132408" y="1835132"/>
                </a:lnTo>
                <a:cubicBezTo>
                  <a:pt x="2129610" y="1836383"/>
                  <a:pt x="2128359" y="1839696"/>
                  <a:pt x="2129684" y="1842494"/>
                </a:cubicBezTo>
                <a:cubicBezTo>
                  <a:pt x="2130641" y="1844556"/>
                  <a:pt x="2132703" y="1845734"/>
                  <a:pt x="2134764" y="1845734"/>
                </a:cubicBezTo>
                <a:cubicBezTo>
                  <a:pt x="2135500" y="1845734"/>
                  <a:pt x="2136310" y="1845586"/>
                  <a:pt x="2137046" y="1845218"/>
                </a:cubicBezTo>
                <a:close/>
                <a:moveTo>
                  <a:pt x="2140359" y="1843672"/>
                </a:moveTo>
                <a:lnTo>
                  <a:pt x="2191601" y="1826518"/>
                </a:lnTo>
                <a:cubicBezTo>
                  <a:pt x="2194546" y="1825561"/>
                  <a:pt x="2196092" y="1822395"/>
                  <a:pt x="2195135" y="1819450"/>
                </a:cubicBezTo>
                <a:cubicBezTo>
                  <a:pt x="2194178" y="1816505"/>
                  <a:pt x="2191012" y="1814959"/>
                  <a:pt x="2188067" y="1815916"/>
                </a:cubicBezTo>
                <a:lnTo>
                  <a:pt x="2136826" y="1833070"/>
                </a:lnTo>
                <a:cubicBezTo>
                  <a:pt x="2133880" y="1834027"/>
                  <a:pt x="2132334" y="1837193"/>
                  <a:pt x="2133292" y="1840138"/>
                </a:cubicBezTo>
                <a:cubicBezTo>
                  <a:pt x="2134101" y="1842494"/>
                  <a:pt x="2136236" y="1843967"/>
                  <a:pt x="2138592" y="1843967"/>
                </a:cubicBezTo>
                <a:cubicBezTo>
                  <a:pt x="2139181" y="1843967"/>
                  <a:pt x="2139770" y="1843819"/>
                  <a:pt x="2140359" y="1843672"/>
                </a:cubicBezTo>
                <a:close/>
                <a:moveTo>
                  <a:pt x="2191159" y="1826592"/>
                </a:moveTo>
                <a:lnTo>
                  <a:pt x="2247334" y="1812161"/>
                </a:lnTo>
                <a:cubicBezTo>
                  <a:pt x="2250279" y="1811425"/>
                  <a:pt x="2252120" y="1808333"/>
                  <a:pt x="2251383" y="1805388"/>
                </a:cubicBezTo>
                <a:cubicBezTo>
                  <a:pt x="2250647" y="1802369"/>
                  <a:pt x="2247555" y="1800603"/>
                  <a:pt x="2244610" y="1801339"/>
                </a:cubicBezTo>
                <a:lnTo>
                  <a:pt x="2188435" y="1815769"/>
                </a:lnTo>
                <a:cubicBezTo>
                  <a:pt x="2185490" y="1816505"/>
                  <a:pt x="2183650" y="1819597"/>
                  <a:pt x="2184460" y="1822542"/>
                </a:cubicBezTo>
                <a:cubicBezTo>
                  <a:pt x="2185122" y="1825045"/>
                  <a:pt x="2187405" y="1826739"/>
                  <a:pt x="2189908" y="1826739"/>
                </a:cubicBezTo>
                <a:cubicBezTo>
                  <a:pt x="2190276" y="1826812"/>
                  <a:pt x="2190718" y="1826739"/>
                  <a:pt x="2191159" y="1826592"/>
                </a:cubicBezTo>
                <a:close/>
                <a:moveTo>
                  <a:pt x="2246819" y="1812309"/>
                </a:moveTo>
                <a:lnTo>
                  <a:pt x="2307779" y="1803106"/>
                </a:lnTo>
                <a:cubicBezTo>
                  <a:pt x="2310797" y="1802664"/>
                  <a:pt x="2312932" y="1799793"/>
                  <a:pt x="2312490" y="1796774"/>
                </a:cubicBezTo>
                <a:cubicBezTo>
                  <a:pt x="2312049" y="1793756"/>
                  <a:pt x="2309104" y="1791694"/>
                  <a:pt x="2306159" y="1792062"/>
                </a:cubicBezTo>
                <a:lnTo>
                  <a:pt x="2245199" y="1801265"/>
                </a:lnTo>
                <a:cubicBezTo>
                  <a:pt x="2242180" y="1801707"/>
                  <a:pt x="2240045" y="1804578"/>
                  <a:pt x="2240487" y="1807597"/>
                </a:cubicBezTo>
                <a:cubicBezTo>
                  <a:pt x="2240929" y="1810394"/>
                  <a:pt x="2243285" y="1812382"/>
                  <a:pt x="2246009" y="1812309"/>
                </a:cubicBezTo>
                <a:cubicBezTo>
                  <a:pt x="2246303" y="1812382"/>
                  <a:pt x="2246524" y="1812309"/>
                  <a:pt x="2246819" y="1812309"/>
                </a:cubicBezTo>
                <a:close/>
                <a:moveTo>
                  <a:pt x="2310208" y="1802075"/>
                </a:moveTo>
                <a:lnTo>
                  <a:pt x="2317423" y="1796848"/>
                </a:lnTo>
                <a:cubicBezTo>
                  <a:pt x="2319926" y="1795081"/>
                  <a:pt x="2320515" y="1791547"/>
                  <a:pt x="2318675" y="1789044"/>
                </a:cubicBezTo>
                <a:cubicBezTo>
                  <a:pt x="2316834" y="1786541"/>
                  <a:pt x="2313374" y="1786025"/>
                  <a:pt x="2310871" y="1787792"/>
                </a:cubicBezTo>
                <a:lnTo>
                  <a:pt x="2303656" y="1793019"/>
                </a:lnTo>
                <a:cubicBezTo>
                  <a:pt x="2301152" y="1794786"/>
                  <a:pt x="2300563" y="1798320"/>
                  <a:pt x="2302404" y="1800823"/>
                </a:cubicBezTo>
                <a:cubicBezTo>
                  <a:pt x="2303508" y="1802369"/>
                  <a:pt x="2305202" y="1803179"/>
                  <a:pt x="2306969" y="1803106"/>
                </a:cubicBezTo>
                <a:cubicBezTo>
                  <a:pt x="2308147" y="1803179"/>
                  <a:pt x="2309251" y="1802811"/>
                  <a:pt x="2310208" y="1802075"/>
                </a:cubicBezTo>
                <a:close/>
                <a:moveTo>
                  <a:pt x="2317423" y="1796921"/>
                </a:moveTo>
                <a:lnTo>
                  <a:pt x="2390457" y="1744354"/>
                </a:lnTo>
                <a:cubicBezTo>
                  <a:pt x="2392960" y="1742587"/>
                  <a:pt x="2393550" y="1739054"/>
                  <a:pt x="2391709" y="1736550"/>
                </a:cubicBezTo>
                <a:cubicBezTo>
                  <a:pt x="2389942" y="1734047"/>
                  <a:pt x="2386408" y="1733532"/>
                  <a:pt x="2383905" y="1735299"/>
                </a:cubicBezTo>
                <a:lnTo>
                  <a:pt x="2310871" y="1787866"/>
                </a:lnTo>
                <a:cubicBezTo>
                  <a:pt x="2308368" y="1789706"/>
                  <a:pt x="2307779" y="1793167"/>
                  <a:pt x="2309619" y="1795670"/>
                </a:cubicBezTo>
                <a:cubicBezTo>
                  <a:pt x="2310724" y="1797216"/>
                  <a:pt x="2312417" y="1798026"/>
                  <a:pt x="2314184" y="1797952"/>
                </a:cubicBezTo>
                <a:cubicBezTo>
                  <a:pt x="2315362" y="1797952"/>
                  <a:pt x="2316466" y="1797584"/>
                  <a:pt x="2317423" y="1796921"/>
                </a:cubicBezTo>
                <a:close/>
                <a:moveTo>
                  <a:pt x="2391488" y="1743397"/>
                </a:moveTo>
                <a:lnTo>
                  <a:pt x="2456866" y="1665283"/>
                </a:lnTo>
                <a:cubicBezTo>
                  <a:pt x="2458853" y="1662927"/>
                  <a:pt x="2458559" y="1659393"/>
                  <a:pt x="2456203" y="1657405"/>
                </a:cubicBezTo>
                <a:cubicBezTo>
                  <a:pt x="2453847" y="1655418"/>
                  <a:pt x="2450313" y="1655712"/>
                  <a:pt x="2448325" y="1658068"/>
                </a:cubicBezTo>
                <a:lnTo>
                  <a:pt x="2382948" y="1736182"/>
                </a:lnTo>
                <a:cubicBezTo>
                  <a:pt x="2380960" y="1738538"/>
                  <a:pt x="2381254" y="1742072"/>
                  <a:pt x="2383610" y="1744060"/>
                </a:cubicBezTo>
                <a:cubicBezTo>
                  <a:pt x="2384641" y="1744943"/>
                  <a:pt x="2385966" y="1745385"/>
                  <a:pt x="2387218" y="1745385"/>
                </a:cubicBezTo>
                <a:cubicBezTo>
                  <a:pt x="2388838" y="1745385"/>
                  <a:pt x="2390384" y="1744723"/>
                  <a:pt x="2391488" y="1743397"/>
                </a:cubicBezTo>
                <a:close/>
                <a:moveTo>
                  <a:pt x="2457602" y="1664179"/>
                </a:moveTo>
                <a:lnTo>
                  <a:pt x="2505751" y="1566186"/>
                </a:lnTo>
                <a:cubicBezTo>
                  <a:pt x="2507076" y="1563389"/>
                  <a:pt x="2505972" y="1560076"/>
                  <a:pt x="2503174" y="1558750"/>
                </a:cubicBezTo>
                <a:cubicBezTo>
                  <a:pt x="2500450" y="1557425"/>
                  <a:pt x="2497064" y="1558529"/>
                  <a:pt x="2495739" y="1561327"/>
                </a:cubicBezTo>
                <a:lnTo>
                  <a:pt x="2447589" y="1659320"/>
                </a:lnTo>
                <a:cubicBezTo>
                  <a:pt x="2446264" y="1662117"/>
                  <a:pt x="2447368" y="1665430"/>
                  <a:pt x="2450166" y="1666756"/>
                </a:cubicBezTo>
                <a:cubicBezTo>
                  <a:pt x="2450976" y="1667124"/>
                  <a:pt x="2451859" y="1667345"/>
                  <a:pt x="2452669" y="1667345"/>
                </a:cubicBezTo>
                <a:cubicBezTo>
                  <a:pt x="2454657" y="1667345"/>
                  <a:pt x="2456645" y="1666167"/>
                  <a:pt x="2457602" y="1664179"/>
                </a:cubicBezTo>
                <a:close/>
                <a:moveTo>
                  <a:pt x="2506193" y="1565156"/>
                </a:moveTo>
                <a:lnTo>
                  <a:pt x="2535790" y="1451629"/>
                </a:lnTo>
                <a:cubicBezTo>
                  <a:pt x="2536599" y="1448684"/>
                  <a:pt x="2534759" y="1445592"/>
                  <a:pt x="2531814" y="1444855"/>
                </a:cubicBezTo>
                <a:cubicBezTo>
                  <a:pt x="2528869" y="1444119"/>
                  <a:pt x="2525777" y="1445886"/>
                  <a:pt x="2525041" y="1448831"/>
                </a:cubicBezTo>
                <a:lnTo>
                  <a:pt x="2495444" y="1562358"/>
                </a:lnTo>
                <a:cubicBezTo>
                  <a:pt x="2494634" y="1565303"/>
                  <a:pt x="2496475" y="1568395"/>
                  <a:pt x="2499420" y="1569131"/>
                </a:cubicBezTo>
                <a:cubicBezTo>
                  <a:pt x="2499935" y="1569278"/>
                  <a:pt x="2500377" y="1569352"/>
                  <a:pt x="2500892" y="1569352"/>
                </a:cubicBezTo>
                <a:cubicBezTo>
                  <a:pt x="2503248" y="1569278"/>
                  <a:pt x="2505530" y="1567659"/>
                  <a:pt x="2506193" y="1565156"/>
                </a:cubicBezTo>
                <a:close/>
                <a:moveTo>
                  <a:pt x="2535937" y="1450671"/>
                </a:moveTo>
                <a:lnTo>
                  <a:pt x="2545729" y="1326101"/>
                </a:lnTo>
                <a:cubicBezTo>
                  <a:pt x="2545949" y="1323009"/>
                  <a:pt x="2543667" y="1320358"/>
                  <a:pt x="2540649" y="1320138"/>
                </a:cubicBezTo>
                <a:cubicBezTo>
                  <a:pt x="2537704" y="1319990"/>
                  <a:pt x="2534906" y="1322199"/>
                  <a:pt x="2534685" y="1325218"/>
                </a:cubicBezTo>
                <a:lnTo>
                  <a:pt x="2524893" y="1449788"/>
                </a:lnTo>
                <a:cubicBezTo>
                  <a:pt x="2524672" y="1452880"/>
                  <a:pt x="2526955" y="1455531"/>
                  <a:pt x="2529973" y="1455751"/>
                </a:cubicBezTo>
                <a:cubicBezTo>
                  <a:pt x="2530121" y="1455751"/>
                  <a:pt x="2530268" y="1455751"/>
                  <a:pt x="2530489" y="1455751"/>
                </a:cubicBezTo>
                <a:cubicBezTo>
                  <a:pt x="2533286" y="1455825"/>
                  <a:pt x="2535716" y="1453616"/>
                  <a:pt x="2535937" y="1450671"/>
                </a:cubicBezTo>
                <a:close/>
                <a:moveTo>
                  <a:pt x="2540722" y="1331255"/>
                </a:moveTo>
                <a:cubicBezTo>
                  <a:pt x="2543815" y="1331034"/>
                  <a:pt x="2546023" y="1328310"/>
                  <a:pt x="2545802" y="1325218"/>
                </a:cubicBezTo>
                <a:lnTo>
                  <a:pt x="2534685" y="1194316"/>
                </a:lnTo>
                <a:cubicBezTo>
                  <a:pt x="2534464" y="1191223"/>
                  <a:pt x="2531740" y="1188720"/>
                  <a:pt x="2528648" y="1189236"/>
                </a:cubicBezTo>
                <a:cubicBezTo>
                  <a:pt x="2525556" y="1189456"/>
                  <a:pt x="2523347" y="1192180"/>
                  <a:pt x="2523568" y="1195273"/>
                </a:cubicBezTo>
                <a:lnTo>
                  <a:pt x="2534685" y="1326175"/>
                </a:lnTo>
                <a:cubicBezTo>
                  <a:pt x="2534906" y="1329120"/>
                  <a:pt x="2537409" y="1331328"/>
                  <a:pt x="2540281" y="1331255"/>
                </a:cubicBezTo>
                <a:cubicBezTo>
                  <a:pt x="2540428" y="1331255"/>
                  <a:pt x="2540575" y="1331255"/>
                  <a:pt x="2540722" y="1331255"/>
                </a:cubicBezTo>
                <a:close/>
                <a:moveTo>
                  <a:pt x="2530415" y="1200132"/>
                </a:moveTo>
                <a:cubicBezTo>
                  <a:pt x="2533434" y="1199396"/>
                  <a:pt x="2535201" y="1196377"/>
                  <a:pt x="2534464" y="1193358"/>
                </a:cubicBezTo>
                <a:lnTo>
                  <a:pt x="2501187" y="1060763"/>
                </a:lnTo>
                <a:cubicBezTo>
                  <a:pt x="2500450" y="1057744"/>
                  <a:pt x="2497432" y="1055977"/>
                  <a:pt x="2494413" y="1056714"/>
                </a:cubicBezTo>
                <a:cubicBezTo>
                  <a:pt x="2491395" y="1057450"/>
                  <a:pt x="2489628" y="1060469"/>
                  <a:pt x="2490364" y="1063487"/>
                </a:cubicBezTo>
                <a:lnTo>
                  <a:pt x="2523642" y="1196083"/>
                </a:lnTo>
                <a:cubicBezTo>
                  <a:pt x="2524304" y="1198659"/>
                  <a:pt x="2526587" y="1200353"/>
                  <a:pt x="2529090" y="1200279"/>
                </a:cubicBezTo>
                <a:cubicBezTo>
                  <a:pt x="2529605" y="1200353"/>
                  <a:pt x="2529973" y="1200279"/>
                  <a:pt x="2530415" y="1200132"/>
                </a:cubicBezTo>
                <a:close/>
                <a:moveTo>
                  <a:pt x="2498021" y="1067242"/>
                </a:moveTo>
                <a:cubicBezTo>
                  <a:pt x="2500892" y="1066064"/>
                  <a:pt x="2502217" y="1062825"/>
                  <a:pt x="2501039" y="1059953"/>
                </a:cubicBezTo>
                <a:lnTo>
                  <a:pt x="2447442" y="931186"/>
                </a:lnTo>
                <a:cubicBezTo>
                  <a:pt x="2446264" y="928315"/>
                  <a:pt x="2442951" y="926990"/>
                  <a:pt x="2440153" y="928168"/>
                </a:cubicBezTo>
                <a:cubicBezTo>
                  <a:pt x="2437282" y="929346"/>
                  <a:pt x="2435956" y="932585"/>
                  <a:pt x="2437134" y="935456"/>
                </a:cubicBezTo>
                <a:lnTo>
                  <a:pt x="2490732" y="1064223"/>
                </a:lnTo>
                <a:cubicBezTo>
                  <a:pt x="2491616" y="1066358"/>
                  <a:pt x="2493751" y="1067684"/>
                  <a:pt x="2495886" y="1067684"/>
                </a:cubicBezTo>
                <a:cubicBezTo>
                  <a:pt x="2496622" y="1067684"/>
                  <a:pt x="2497285" y="1067536"/>
                  <a:pt x="2498021" y="1067242"/>
                </a:cubicBezTo>
                <a:close/>
                <a:moveTo>
                  <a:pt x="2445159" y="938107"/>
                </a:moveTo>
                <a:cubicBezTo>
                  <a:pt x="2447810" y="936487"/>
                  <a:pt x="2448620" y="933100"/>
                  <a:pt x="2447074" y="930450"/>
                </a:cubicBezTo>
                <a:lnTo>
                  <a:pt x="2374923" y="811107"/>
                </a:lnTo>
                <a:cubicBezTo>
                  <a:pt x="2373303" y="808456"/>
                  <a:pt x="2369917" y="807646"/>
                  <a:pt x="2367266" y="809193"/>
                </a:cubicBezTo>
                <a:cubicBezTo>
                  <a:pt x="2364616" y="810812"/>
                  <a:pt x="2363806" y="814199"/>
                  <a:pt x="2365352" y="816849"/>
                </a:cubicBezTo>
                <a:lnTo>
                  <a:pt x="2437503" y="936193"/>
                </a:lnTo>
                <a:cubicBezTo>
                  <a:pt x="2438533" y="937960"/>
                  <a:pt x="2440448" y="938917"/>
                  <a:pt x="2442288" y="938917"/>
                </a:cubicBezTo>
                <a:cubicBezTo>
                  <a:pt x="2443245" y="938917"/>
                  <a:pt x="2444276" y="938622"/>
                  <a:pt x="2445159" y="938107"/>
                </a:cubicBezTo>
                <a:close/>
                <a:moveTo>
                  <a:pt x="2373745" y="818248"/>
                </a:moveTo>
                <a:cubicBezTo>
                  <a:pt x="2376101" y="816260"/>
                  <a:pt x="2376395" y="812726"/>
                  <a:pt x="2374408" y="810371"/>
                </a:cubicBezTo>
                <a:lnTo>
                  <a:pt x="2285544" y="705826"/>
                </a:lnTo>
                <a:cubicBezTo>
                  <a:pt x="2283557" y="703470"/>
                  <a:pt x="2280023" y="703175"/>
                  <a:pt x="2277667" y="705163"/>
                </a:cubicBezTo>
                <a:cubicBezTo>
                  <a:pt x="2275311" y="707151"/>
                  <a:pt x="2275016" y="710685"/>
                  <a:pt x="2277004" y="713041"/>
                </a:cubicBezTo>
                <a:lnTo>
                  <a:pt x="2365867" y="817586"/>
                </a:lnTo>
                <a:cubicBezTo>
                  <a:pt x="2366972" y="818911"/>
                  <a:pt x="2368591" y="819573"/>
                  <a:pt x="2370137" y="819573"/>
                </a:cubicBezTo>
                <a:cubicBezTo>
                  <a:pt x="2371389" y="819500"/>
                  <a:pt x="2372714" y="819132"/>
                  <a:pt x="2373745" y="818248"/>
                </a:cubicBezTo>
                <a:close/>
                <a:moveTo>
                  <a:pt x="2285618" y="712893"/>
                </a:moveTo>
                <a:cubicBezTo>
                  <a:pt x="2287532" y="710538"/>
                  <a:pt x="2287164" y="707004"/>
                  <a:pt x="2284808" y="705016"/>
                </a:cubicBezTo>
                <a:lnTo>
                  <a:pt x="2181147" y="620644"/>
                </a:lnTo>
                <a:cubicBezTo>
                  <a:pt x="2178791" y="618729"/>
                  <a:pt x="2175257" y="619024"/>
                  <a:pt x="2173269" y="621453"/>
                </a:cubicBezTo>
                <a:cubicBezTo>
                  <a:pt x="2171355" y="623809"/>
                  <a:pt x="2171723" y="627343"/>
                  <a:pt x="2174079" y="629331"/>
                </a:cubicBezTo>
                <a:lnTo>
                  <a:pt x="2277740" y="713777"/>
                </a:lnTo>
                <a:cubicBezTo>
                  <a:pt x="2278771" y="714660"/>
                  <a:pt x="2280023" y="715029"/>
                  <a:pt x="2281274" y="715029"/>
                </a:cubicBezTo>
                <a:cubicBezTo>
                  <a:pt x="2282894" y="714955"/>
                  <a:pt x="2284514" y="714292"/>
                  <a:pt x="2285618" y="712893"/>
                </a:cubicBezTo>
                <a:close/>
                <a:moveTo>
                  <a:pt x="2182546" y="627638"/>
                </a:moveTo>
                <a:cubicBezTo>
                  <a:pt x="2184018" y="624914"/>
                  <a:pt x="2183061" y="621527"/>
                  <a:pt x="2180410" y="620055"/>
                </a:cubicBezTo>
                <a:lnTo>
                  <a:pt x="2067252" y="557254"/>
                </a:lnTo>
                <a:cubicBezTo>
                  <a:pt x="2064527" y="555782"/>
                  <a:pt x="2061141" y="556739"/>
                  <a:pt x="2059668" y="559389"/>
                </a:cubicBezTo>
                <a:cubicBezTo>
                  <a:pt x="2058196" y="562113"/>
                  <a:pt x="2059153" y="565500"/>
                  <a:pt x="2061803" y="566972"/>
                </a:cubicBezTo>
                <a:lnTo>
                  <a:pt x="2174962" y="629846"/>
                </a:lnTo>
                <a:cubicBezTo>
                  <a:pt x="2175846" y="630362"/>
                  <a:pt x="2176803" y="630583"/>
                  <a:pt x="2177686" y="630509"/>
                </a:cubicBezTo>
                <a:cubicBezTo>
                  <a:pt x="2179601" y="630509"/>
                  <a:pt x="2181515" y="629478"/>
                  <a:pt x="2182546" y="627638"/>
                </a:cubicBezTo>
                <a:close/>
                <a:moveTo>
                  <a:pt x="2069755" y="563880"/>
                </a:moveTo>
                <a:cubicBezTo>
                  <a:pt x="2070712" y="560935"/>
                  <a:pt x="2069166" y="557769"/>
                  <a:pt x="2066294" y="556812"/>
                </a:cubicBezTo>
                <a:lnTo>
                  <a:pt x="1948718" y="517056"/>
                </a:lnTo>
                <a:cubicBezTo>
                  <a:pt x="1945847" y="516099"/>
                  <a:pt x="1942681" y="517645"/>
                  <a:pt x="1941650" y="520516"/>
                </a:cubicBezTo>
                <a:cubicBezTo>
                  <a:pt x="1940693" y="523461"/>
                  <a:pt x="1942239" y="526627"/>
                  <a:pt x="1945111" y="527584"/>
                </a:cubicBezTo>
                <a:lnTo>
                  <a:pt x="2062687" y="567340"/>
                </a:lnTo>
                <a:cubicBezTo>
                  <a:pt x="2063276" y="567561"/>
                  <a:pt x="2063938" y="567635"/>
                  <a:pt x="2064527" y="567635"/>
                </a:cubicBezTo>
                <a:cubicBezTo>
                  <a:pt x="2066810" y="567635"/>
                  <a:pt x="2068945" y="566162"/>
                  <a:pt x="2069755" y="563880"/>
                </a:cubicBezTo>
                <a:close/>
                <a:moveTo>
                  <a:pt x="1952399" y="523019"/>
                </a:moveTo>
                <a:cubicBezTo>
                  <a:pt x="1952768" y="520001"/>
                  <a:pt x="1950632" y="517203"/>
                  <a:pt x="1947614" y="516761"/>
                </a:cubicBezTo>
                <a:lnTo>
                  <a:pt x="1830700" y="501374"/>
                </a:lnTo>
                <a:cubicBezTo>
                  <a:pt x="1827755" y="501006"/>
                  <a:pt x="1824884" y="503141"/>
                  <a:pt x="1824442" y="506159"/>
                </a:cubicBezTo>
                <a:cubicBezTo>
                  <a:pt x="1824074" y="509178"/>
                  <a:pt x="1826209" y="511976"/>
                  <a:pt x="1829228" y="512417"/>
                </a:cubicBezTo>
                <a:lnTo>
                  <a:pt x="1946141" y="527805"/>
                </a:lnTo>
                <a:cubicBezTo>
                  <a:pt x="1946436" y="527805"/>
                  <a:pt x="1946657" y="527878"/>
                  <a:pt x="1946951" y="527878"/>
                </a:cubicBezTo>
                <a:cubicBezTo>
                  <a:pt x="1949675" y="527878"/>
                  <a:pt x="1952031" y="525817"/>
                  <a:pt x="1952399" y="523019"/>
                </a:cubicBezTo>
                <a:close/>
                <a:moveTo>
                  <a:pt x="10985302" y="500711"/>
                </a:moveTo>
                <a:lnTo>
                  <a:pt x="10986038" y="460513"/>
                </a:lnTo>
                <a:cubicBezTo>
                  <a:pt x="10986111" y="457421"/>
                  <a:pt x="10983608" y="454918"/>
                  <a:pt x="10980590" y="454844"/>
                </a:cubicBezTo>
                <a:cubicBezTo>
                  <a:pt x="10980516" y="454844"/>
                  <a:pt x="10980516" y="454844"/>
                  <a:pt x="10980443" y="454844"/>
                </a:cubicBezTo>
                <a:cubicBezTo>
                  <a:pt x="10977424" y="454844"/>
                  <a:pt x="10974994" y="457274"/>
                  <a:pt x="10974921" y="460292"/>
                </a:cubicBezTo>
                <a:lnTo>
                  <a:pt x="10974184" y="500491"/>
                </a:lnTo>
                <a:cubicBezTo>
                  <a:pt x="10974111" y="503583"/>
                  <a:pt x="10976615" y="506086"/>
                  <a:pt x="10979633" y="506159"/>
                </a:cubicBezTo>
                <a:cubicBezTo>
                  <a:pt x="10979706" y="506159"/>
                  <a:pt x="10979706" y="506159"/>
                  <a:pt x="10979780" y="506159"/>
                </a:cubicBezTo>
                <a:cubicBezTo>
                  <a:pt x="10982725" y="506159"/>
                  <a:pt x="10985228" y="503730"/>
                  <a:pt x="10985302" y="500711"/>
                </a:cubicBezTo>
                <a:close/>
                <a:moveTo>
                  <a:pt x="10996566" y="547536"/>
                </a:moveTo>
                <a:cubicBezTo>
                  <a:pt x="10999438" y="546505"/>
                  <a:pt x="11000983" y="543266"/>
                  <a:pt x="10999953" y="540394"/>
                </a:cubicBezTo>
                <a:lnTo>
                  <a:pt x="10985008" y="498650"/>
                </a:lnTo>
                <a:cubicBezTo>
                  <a:pt x="10983977" y="495779"/>
                  <a:pt x="10980811" y="494233"/>
                  <a:pt x="10977866" y="495263"/>
                </a:cubicBezTo>
                <a:cubicBezTo>
                  <a:pt x="10974994" y="496294"/>
                  <a:pt x="10973448" y="499533"/>
                  <a:pt x="10974479" y="502405"/>
                </a:cubicBezTo>
                <a:lnTo>
                  <a:pt x="10989425" y="544149"/>
                </a:lnTo>
                <a:cubicBezTo>
                  <a:pt x="10990235" y="546431"/>
                  <a:pt x="10992444" y="547830"/>
                  <a:pt x="10994726" y="547830"/>
                </a:cubicBezTo>
                <a:cubicBezTo>
                  <a:pt x="10995314" y="547904"/>
                  <a:pt x="10995978" y="547757"/>
                  <a:pt x="10996566" y="547536"/>
                </a:cubicBezTo>
                <a:close/>
                <a:moveTo>
                  <a:pt x="11026163" y="587881"/>
                </a:moveTo>
                <a:cubicBezTo>
                  <a:pt x="11028666" y="586114"/>
                  <a:pt x="11029328" y="582654"/>
                  <a:pt x="11027561" y="580151"/>
                </a:cubicBezTo>
                <a:lnTo>
                  <a:pt x="10999290" y="539216"/>
                </a:lnTo>
                <a:cubicBezTo>
                  <a:pt x="10997523" y="536639"/>
                  <a:pt x="10994063" y="536050"/>
                  <a:pt x="10991559" y="537817"/>
                </a:cubicBezTo>
                <a:cubicBezTo>
                  <a:pt x="10989056" y="539584"/>
                  <a:pt x="10988394" y="543045"/>
                  <a:pt x="10990161" y="545548"/>
                </a:cubicBezTo>
                <a:lnTo>
                  <a:pt x="11018432" y="586482"/>
                </a:lnTo>
                <a:cubicBezTo>
                  <a:pt x="11019537" y="588029"/>
                  <a:pt x="11021303" y="588912"/>
                  <a:pt x="11023070" y="588912"/>
                </a:cubicBezTo>
                <a:cubicBezTo>
                  <a:pt x="11024101" y="588838"/>
                  <a:pt x="11025206" y="588470"/>
                  <a:pt x="11026163" y="587881"/>
                </a:cubicBezTo>
                <a:close/>
                <a:moveTo>
                  <a:pt x="11066287" y="625061"/>
                </a:moveTo>
                <a:cubicBezTo>
                  <a:pt x="11068423" y="622852"/>
                  <a:pt x="11068349" y="619318"/>
                  <a:pt x="11066140" y="617183"/>
                </a:cubicBezTo>
                <a:lnTo>
                  <a:pt x="11026825" y="579194"/>
                </a:lnTo>
                <a:cubicBezTo>
                  <a:pt x="11024617" y="577059"/>
                  <a:pt x="11021082" y="577132"/>
                  <a:pt x="11018948" y="579341"/>
                </a:cubicBezTo>
                <a:cubicBezTo>
                  <a:pt x="11016813" y="581550"/>
                  <a:pt x="11016886" y="585084"/>
                  <a:pt x="11019095" y="587219"/>
                </a:cubicBezTo>
                <a:lnTo>
                  <a:pt x="11058410" y="625208"/>
                </a:lnTo>
                <a:cubicBezTo>
                  <a:pt x="11059514" y="626239"/>
                  <a:pt x="11060913" y="626754"/>
                  <a:pt x="11062312" y="626754"/>
                </a:cubicBezTo>
                <a:cubicBezTo>
                  <a:pt x="11063784" y="626754"/>
                  <a:pt x="11065183" y="626239"/>
                  <a:pt x="11066287" y="625061"/>
                </a:cubicBezTo>
                <a:close/>
                <a:moveTo>
                  <a:pt x="11114511" y="657013"/>
                </a:moveTo>
                <a:cubicBezTo>
                  <a:pt x="11116278" y="654510"/>
                  <a:pt x="11115615" y="650976"/>
                  <a:pt x="11113038" y="649283"/>
                </a:cubicBezTo>
                <a:lnTo>
                  <a:pt x="11065404" y="616668"/>
                </a:lnTo>
                <a:cubicBezTo>
                  <a:pt x="11062827" y="614901"/>
                  <a:pt x="11059367" y="615564"/>
                  <a:pt x="11057674" y="618140"/>
                </a:cubicBezTo>
                <a:cubicBezTo>
                  <a:pt x="11055907" y="620644"/>
                  <a:pt x="11056569" y="624177"/>
                  <a:pt x="11059146" y="625871"/>
                </a:cubicBezTo>
                <a:lnTo>
                  <a:pt x="11106780" y="658486"/>
                </a:lnTo>
                <a:cubicBezTo>
                  <a:pt x="11107737" y="659148"/>
                  <a:pt x="11108842" y="659443"/>
                  <a:pt x="11109946" y="659443"/>
                </a:cubicBezTo>
                <a:cubicBezTo>
                  <a:pt x="11111713" y="659443"/>
                  <a:pt x="11113406" y="658559"/>
                  <a:pt x="11114511" y="657013"/>
                </a:cubicBezTo>
                <a:close/>
                <a:moveTo>
                  <a:pt x="11167078" y="683591"/>
                </a:moveTo>
                <a:cubicBezTo>
                  <a:pt x="11168476" y="680867"/>
                  <a:pt x="11167445" y="677481"/>
                  <a:pt x="11164721" y="676082"/>
                </a:cubicBezTo>
                <a:lnTo>
                  <a:pt x="11112523" y="648915"/>
                </a:lnTo>
                <a:cubicBezTo>
                  <a:pt x="11109799" y="647516"/>
                  <a:pt x="11106412" y="648547"/>
                  <a:pt x="11105013" y="651271"/>
                </a:cubicBezTo>
                <a:cubicBezTo>
                  <a:pt x="11103615" y="653995"/>
                  <a:pt x="11104645" y="657382"/>
                  <a:pt x="11107369" y="658780"/>
                </a:cubicBezTo>
                <a:lnTo>
                  <a:pt x="11159568" y="685947"/>
                </a:lnTo>
                <a:cubicBezTo>
                  <a:pt x="11160378" y="686389"/>
                  <a:pt x="11161261" y="686610"/>
                  <a:pt x="11162145" y="686536"/>
                </a:cubicBezTo>
                <a:cubicBezTo>
                  <a:pt x="11164133" y="686536"/>
                  <a:pt x="11166047" y="685506"/>
                  <a:pt x="11167078" y="683591"/>
                </a:cubicBezTo>
                <a:close/>
                <a:moveTo>
                  <a:pt x="11219645" y="704648"/>
                </a:moveTo>
                <a:cubicBezTo>
                  <a:pt x="11220822" y="701776"/>
                  <a:pt x="11219424" y="698537"/>
                  <a:pt x="11216626" y="697359"/>
                </a:cubicBezTo>
                <a:lnTo>
                  <a:pt x="11164280" y="675861"/>
                </a:lnTo>
                <a:cubicBezTo>
                  <a:pt x="11161409" y="674683"/>
                  <a:pt x="11158169" y="676082"/>
                  <a:pt x="11156991" y="678880"/>
                </a:cubicBezTo>
                <a:cubicBezTo>
                  <a:pt x="11155813" y="681677"/>
                  <a:pt x="11157212" y="684990"/>
                  <a:pt x="11160009" y="686168"/>
                </a:cubicBezTo>
                <a:lnTo>
                  <a:pt x="11212356" y="707666"/>
                </a:lnTo>
                <a:cubicBezTo>
                  <a:pt x="11213092" y="707961"/>
                  <a:pt x="11213828" y="708108"/>
                  <a:pt x="11214491" y="708108"/>
                </a:cubicBezTo>
                <a:cubicBezTo>
                  <a:pt x="11216700" y="708034"/>
                  <a:pt x="11218761" y="706783"/>
                  <a:pt x="11219645" y="704648"/>
                </a:cubicBezTo>
                <a:close/>
                <a:moveTo>
                  <a:pt x="11268604" y="719814"/>
                </a:moveTo>
                <a:cubicBezTo>
                  <a:pt x="11269561" y="716869"/>
                  <a:pt x="11267941" y="713777"/>
                  <a:pt x="11264996" y="712820"/>
                </a:cubicBezTo>
                <a:lnTo>
                  <a:pt x="11216184" y="697212"/>
                </a:lnTo>
                <a:cubicBezTo>
                  <a:pt x="11213240" y="696255"/>
                  <a:pt x="11210073" y="697874"/>
                  <a:pt x="11209190" y="700819"/>
                </a:cubicBezTo>
                <a:cubicBezTo>
                  <a:pt x="11208233" y="703764"/>
                  <a:pt x="11209852" y="706856"/>
                  <a:pt x="11212797" y="707813"/>
                </a:cubicBezTo>
                <a:lnTo>
                  <a:pt x="11261610" y="723422"/>
                </a:lnTo>
                <a:cubicBezTo>
                  <a:pt x="11262198" y="723642"/>
                  <a:pt x="11262788" y="723716"/>
                  <a:pt x="11263377" y="723716"/>
                </a:cubicBezTo>
                <a:cubicBezTo>
                  <a:pt x="11265659" y="723716"/>
                  <a:pt x="11267867" y="722170"/>
                  <a:pt x="11268604" y="719814"/>
                </a:cubicBezTo>
                <a:close/>
                <a:moveTo>
                  <a:pt x="11309612" y="729091"/>
                </a:moveTo>
                <a:cubicBezTo>
                  <a:pt x="11310275" y="726072"/>
                  <a:pt x="11308434" y="723053"/>
                  <a:pt x="11305489" y="722391"/>
                </a:cubicBezTo>
                <a:lnTo>
                  <a:pt x="11264555" y="712746"/>
                </a:lnTo>
                <a:cubicBezTo>
                  <a:pt x="11261536" y="712084"/>
                  <a:pt x="11258517" y="713924"/>
                  <a:pt x="11257855" y="716869"/>
                </a:cubicBezTo>
                <a:cubicBezTo>
                  <a:pt x="11257192" y="719888"/>
                  <a:pt x="11259033" y="722906"/>
                  <a:pt x="11261978" y="723569"/>
                </a:cubicBezTo>
                <a:lnTo>
                  <a:pt x="11302912" y="733213"/>
                </a:lnTo>
                <a:cubicBezTo>
                  <a:pt x="11303354" y="733287"/>
                  <a:pt x="11303796" y="733361"/>
                  <a:pt x="11304238" y="733361"/>
                </a:cubicBezTo>
                <a:cubicBezTo>
                  <a:pt x="11306741" y="733361"/>
                  <a:pt x="11309023" y="731594"/>
                  <a:pt x="11309612" y="729091"/>
                </a:cubicBezTo>
                <a:close/>
                <a:moveTo>
                  <a:pt x="11348927" y="735275"/>
                </a:moveTo>
                <a:cubicBezTo>
                  <a:pt x="11349443" y="732256"/>
                  <a:pt x="11347381" y="729385"/>
                  <a:pt x="11344362" y="728870"/>
                </a:cubicBezTo>
                <a:lnTo>
                  <a:pt x="11305121" y="722317"/>
                </a:lnTo>
                <a:cubicBezTo>
                  <a:pt x="11302102" y="721728"/>
                  <a:pt x="11299231" y="723863"/>
                  <a:pt x="11298716" y="726882"/>
                </a:cubicBezTo>
                <a:cubicBezTo>
                  <a:pt x="11298200" y="729900"/>
                  <a:pt x="11300262" y="732772"/>
                  <a:pt x="11303281" y="733287"/>
                </a:cubicBezTo>
                <a:lnTo>
                  <a:pt x="11342521" y="739840"/>
                </a:lnTo>
                <a:cubicBezTo>
                  <a:pt x="11342816" y="739913"/>
                  <a:pt x="11343184" y="739913"/>
                  <a:pt x="11343479" y="739913"/>
                </a:cubicBezTo>
                <a:cubicBezTo>
                  <a:pt x="11346129" y="739913"/>
                  <a:pt x="11348485" y="737999"/>
                  <a:pt x="11348927" y="735275"/>
                </a:cubicBezTo>
                <a:close/>
                <a:moveTo>
                  <a:pt x="11393027" y="741533"/>
                </a:moveTo>
                <a:cubicBezTo>
                  <a:pt x="11393469" y="738514"/>
                  <a:pt x="11391334" y="735643"/>
                  <a:pt x="11388315" y="735201"/>
                </a:cubicBezTo>
                <a:lnTo>
                  <a:pt x="11344215" y="728796"/>
                </a:lnTo>
                <a:cubicBezTo>
                  <a:pt x="11341197" y="728354"/>
                  <a:pt x="11338325" y="730489"/>
                  <a:pt x="11337883" y="733508"/>
                </a:cubicBezTo>
                <a:cubicBezTo>
                  <a:pt x="11337442" y="736526"/>
                  <a:pt x="11339576" y="739398"/>
                  <a:pt x="11342595" y="739840"/>
                </a:cubicBezTo>
                <a:lnTo>
                  <a:pt x="11386695" y="746245"/>
                </a:lnTo>
                <a:cubicBezTo>
                  <a:pt x="11386990" y="746318"/>
                  <a:pt x="11387284" y="746318"/>
                  <a:pt x="11387579" y="746318"/>
                </a:cubicBezTo>
                <a:cubicBezTo>
                  <a:pt x="11390303" y="746245"/>
                  <a:pt x="11392659" y="744257"/>
                  <a:pt x="11393027" y="741533"/>
                </a:cubicBezTo>
                <a:close/>
                <a:moveTo>
                  <a:pt x="11448318" y="750736"/>
                </a:moveTo>
                <a:cubicBezTo>
                  <a:pt x="11448834" y="747717"/>
                  <a:pt x="11446772" y="744846"/>
                  <a:pt x="11443753" y="744331"/>
                </a:cubicBezTo>
                <a:lnTo>
                  <a:pt x="11388462" y="735201"/>
                </a:lnTo>
                <a:cubicBezTo>
                  <a:pt x="11385371" y="734686"/>
                  <a:pt x="11382573" y="736747"/>
                  <a:pt x="11382057" y="739766"/>
                </a:cubicBezTo>
                <a:cubicBezTo>
                  <a:pt x="11381542" y="742784"/>
                  <a:pt x="11383603" y="745656"/>
                  <a:pt x="11386622" y="746171"/>
                </a:cubicBezTo>
                <a:lnTo>
                  <a:pt x="11441913" y="755300"/>
                </a:lnTo>
                <a:cubicBezTo>
                  <a:pt x="11442208" y="755374"/>
                  <a:pt x="11442575" y="755374"/>
                  <a:pt x="11442870" y="755374"/>
                </a:cubicBezTo>
                <a:cubicBezTo>
                  <a:pt x="11445520" y="755374"/>
                  <a:pt x="11447803" y="753460"/>
                  <a:pt x="11448318" y="750736"/>
                </a:cubicBezTo>
                <a:close/>
                <a:moveTo>
                  <a:pt x="11520910" y="765755"/>
                </a:moveTo>
                <a:cubicBezTo>
                  <a:pt x="11521500" y="762736"/>
                  <a:pt x="11519586" y="759791"/>
                  <a:pt x="11516567" y="759202"/>
                </a:cubicBezTo>
                <a:lnTo>
                  <a:pt x="11443901" y="744404"/>
                </a:lnTo>
                <a:cubicBezTo>
                  <a:pt x="11440956" y="743815"/>
                  <a:pt x="11437937" y="745729"/>
                  <a:pt x="11437348" y="748748"/>
                </a:cubicBezTo>
                <a:cubicBezTo>
                  <a:pt x="11436760" y="751766"/>
                  <a:pt x="11438674" y="754711"/>
                  <a:pt x="11441692" y="755300"/>
                </a:cubicBezTo>
                <a:lnTo>
                  <a:pt x="11514358" y="770099"/>
                </a:lnTo>
                <a:cubicBezTo>
                  <a:pt x="11514726" y="770172"/>
                  <a:pt x="11515168" y="770246"/>
                  <a:pt x="11515536" y="770246"/>
                </a:cubicBezTo>
                <a:cubicBezTo>
                  <a:pt x="11518039" y="770172"/>
                  <a:pt x="11520395" y="768405"/>
                  <a:pt x="11520910" y="765755"/>
                </a:cubicBezTo>
                <a:close/>
                <a:moveTo>
                  <a:pt x="11606387" y="781731"/>
                </a:moveTo>
                <a:cubicBezTo>
                  <a:pt x="11606976" y="778713"/>
                  <a:pt x="11604988" y="775768"/>
                  <a:pt x="11601970" y="775252"/>
                </a:cubicBezTo>
                <a:lnTo>
                  <a:pt x="11516493" y="759129"/>
                </a:lnTo>
                <a:cubicBezTo>
                  <a:pt x="11513548" y="758540"/>
                  <a:pt x="11510530" y="760528"/>
                  <a:pt x="11510014" y="763546"/>
                </a:cubicBezTo>
                <a:cubicBezTo>
                  <a:pt x="11509426" y="766565"/>
                  <a:pt x="11511414" y="769510"/>
                  <a:pt x="11514431" y="770025"/>
                </a:cubicBezTo>
                <a:lnTo>
                  <a:pt x="11599908" y="786148"/>
                </a:lnTo>
                <a:cubicBezTo>
                  <a:pt x="11600276" y="786222"/>
                  <a:pt x="11600645" y="786222"/>
                  <a:pt x="11601012" y="786222"/>
                </a:cubicBezTo>
                <a:cubicBezTo>
                  <a:pt x="11603589" y="786296"/>
                  <a:pt x="11605945" y="784455"/>
                  <a:pt x="11606387" y="781731"/>
                </a:cubicBezTo>
                <a:close/>
                <a:moveTo>
                  <a:pt x="11700110" y="794468"/>
                </a:moveTo>
                <a:cubicBezTo>
                  <a:pt x="11700551" y="791449"/>
                  <a:pt x="11698416" y="788578"/>
                  <a:pt x="11695324" y="788210"/>
                </a:cubicBezTo>
                <a:lnTo>
                  <a:pt x="11601676" y="775252"/>
                </a:lnTo>
                <a:cubicBezTo>
                  <a:pt x="11598583" y="774884"/>
                  <a:pt x="11595785" y="776946"/>
                  <a:pt x="11595417" y="780038"/>
                </a:cubicBezTo>
                <a:cubicBezTo>
                  <a:pt x="11594976" y="783056"/>
                  <a:pt x="11597110" y="785928"/>
                  <a:pt x="11600203" y="786296"/>
                </a:cubicBezTo>
                <a:lnTo>
                  <a:pt x="11693851" y="799253"/>
                </a:lnTo>
                <a:cubicBezTo>
                  <a:pt x="11694146" y="799253"/>
                  <a:pt x="11694367" y="799327"/>
                  <a:pt x="11694661" y="799327"/>
                </a:cubicBezTo>
                <a:cubicBezTo>
                  <a:pt x="11697386" y="799253"/>
                  <a:pt x="11699741" y="797266"/>
                  <a:pt x="11700110" y="794468"/>
                </a:cubicBezTo>
                <a:close/>
                <a:moveTo>
                  <a:pt x="11797439" y="799474"/>
                </a:moveTo>
                <a:cubicBezTo>
                  <a:pt x="11797587" y="796382"/>
                  <a:pt x="11795230" y="793805"/>
                  <a:pt x="11792212" y="793584"/>
                </a:cubicBezTo>
                <a:lnTo>
                  <a:pt x="11694956" y="788136"/>
                </a:lnTo>
                <a:cubicBezTo>
                  <a:pt x="11691790" y="787915"/>
                  <a:pt x="11689287" y="790345"/>
                  <a:pt x="11689066" y="793364"/>
                </a:cubicBezTo>
                <a:cubicBezTo>
                  <a:pt x="11688919" y="796456"/>
                  <a:pt x="11691275" y="799033"/>
                  <a:pt x="11694293" y="799253"/>
                </a:cubicBezTo>
                <a:lnTo>
                  <a:pt x="11791549" y="804702"/>
                </a:lnTo>
                <a:cubicBezTo>
                  <a:pt x="11791697" y="804702"/>
                  <a:pt x="11791770" y="804702"/>
                  <a:pt x="11791918" y="804702"/>
                </a:cubicBezTo>
                <a:cubicBezTo>
                  <a:pt x="11794789" y="804775"/>
                  <a:pt x="11797292" y="802493"/>
                  <a:pt x="11797439" y="799474"/>
                </a:cubicBezTo>
                <a:close/>
                <a:moveTo>
                  <a:pt x="11792212" y="804775"/>
                </a:moveTo>
                <a:lnTo>
                  <a:pt x="11888364" y="798370"/>
                </a:lnTo>
                <a:cubicBezTo>
                  <a:pt x="11891456" y="798149"/>
                  <a:pt x="11893738" y="795499"/>
                  <a:pt x="11893591" y="792406"/>
                </a:cubicBezTo>
                <a:cubicBezTo>
                  <a:pt x="11893371" y="789314"/>
                  <a:pt x="11890647" y="787032"/>
                  <a:pt x="11887628" y="787179"/>
                </a:cubicBezTo>
                <a:lnTo>
                  <a:pt x="11791476" y="793584"/>
                </a:lnTo>
                <a:cubicBezTo>
                  <a:pt x="11788384" y="793805"/>
                  <a:pt x="11786101" y="796456"/>
                  <a:pt x="11786249" y="799548"/>
                </a:cubicBezTo>
                <a:cubicBezTo>
                  <a:pt x="11786470" y="802493"/>
                  <a:pt x="11788899" y="804775"/>
                  <a:pt x="11791844" y="804775"/>
                </a:cubicBezTo>
                <a:cubicBezTo>
                  <a:pt x="11791991" y="804775"/>
                  <a:pt x="11792139" y="804775"/>
                  <a:pt x="11792212" y="804775"/>
                </a:cubicBezTo>
                <a:close/>
                <a:moveTo>
                  <a:pt x="11888953" y="798296"/>
                </a:moveTo>
                <a:lnTo>
                  <a:pt x="11977890" y="784161"/>
                </a:lnTo>
                <a:cubicBezTo>
                  <a:pt x="11980908" y="783645"/>
                  <a:pt x="11982970" y="780848"/>
                  <a:pt x="11982528" y="777755"/>
                </a:cubicBezTo>
                <a:cubicBezTo>
                  <a:pt x="11982086" y="774737"/>
                  <a:pt x="11979215" y="772675"/>
                  <a:pt x="11976123" y="773117"/>
                </a:cubicBezTo>
                <a:lnTo>
                  <a:pt x="11887186" y="787253"/>
                </a:lnTo>
                <a:cubicBezTo>
                  <a:pt x="11884168" y="787695"/>
                  <a:pt x="11882106" y="790566"/>
                  <a:pt x="11882547" y="793658"/>
                </a:cubicBezTo>
                <a:cubicBezTo>
                  <a:pt x="11882990" y="796382"/>
                  <a:pt x="11885345" y="798370"/>
                  <a:pt x="11888069" y="798370"/>
                </a:cubicBezTo>
                <a:cubicBezTo>
                  <a:pt x="11888364" y="798370"/>
                  <a:pt x="11888659" y="798370"/>
                  <a:pt x="11888953" y="798296"/>
                </a:cubicBezTo>
                <a:close/>
                <a:moveTo>
                  <a:pt x="11978258" y="784161"/>
                </a:moveTo>
                <a:lnTo>
                  <a:pt x="12054678" y="766417"/>
                </a:lnTo>
                <a:cubicBezTo>
                  <a:pt x="12057697" y="765755"/>
                  <a:pt x="12059538" y="762736"/>
                  <a:pt x="12058875" y="759718"/>
                </a:cubicBezTo>
                <a:cubicBezTo>
                  <a:pt x="12058212" y="756699"/>
                  <a:pt x="12055194" y="754932"/>
                  <a:pt x="12052176" y="755521"/>
                </a:cubicBezTo>
                <a:lnTo>
                  <a:pt x="11975755" y="773264"/>
                </a:lnTo>
                <a:cubicBezTo>
                  <a:pt x="11972736" y="773927"/>
                  <a:pt x="11970895" y="776946"/>
                  <a:pt x="11971558" y="779964"/>
                </a:cubicBezTo>
                <a:cubicBezTo>
                  <a:pt x="11972147" y="782541"/>
                  <a:pt x="11974503" y="784308"/>
                  <a:pt x="11977007" y="784308"/>
                </a:cubicBezTo>
                <a:cubicBezTo>
                  <a:pt x="11977448" y="784308"/>
                  <a:pt x="11977816" y="784234"/>
                  <a:pt x="11978258" y="784161"/>
                </a:cubicBezTo>
                <a:close/>
                <a:moveTo>
                  <a:pt x="12054973" y="766344"/>
                </a:moveTo>
                <a:lnTo>
                  <a:pt x="12113062" y="749116"/>
                </a:lnTo>
                <a:cubicBezTo>
                  <a:pt x="12116007" y="748233"/>
                  <a:pt x="12117700" y="745140"/>
                  <a:pt x="12116817" y="742195"/>
                </a:cubicBezTo>
                <a:cubicBezTo>
                  <a:pt x="12115933" y="739251"/>
                  <a:pt x="12112767" y="737557"/>
                  <a:pt x="12109896" y="738441"/>
                </a:cubicBezTo>
                <a:lnTo>
                  <a:pt x="12051807" y="755668"/>
                </a:lnTo>
                <a:cubicBezTo>
                  <a:pt x="12048863" y="756552"/>
                  <a:pt x="12047169" y="759644"/>
                  <a:pt x="12048052" y="762589"/>
                </a:cubicBezTo>
                <a:cubicBezTo>
                  <a:pt x="12048789" y="765019"/>
                  <a:pt x="12050997" y="766565"/>
                  <a:pt x="12053427" y="766565"/>
                </a:cubicBezTo>
                <a:cubicBezTo>
                  <a:pt x="12053942" y="766565"/>
                  <a:pt x="12054458" y="766491"/>
                  <a:pt x="12054973" y="766344"/>
                </a:cubicBezTo>
                <a:close/>
                <a:moveTo>
                  <a:pt x="12113430" y="748969"/>
                </a:moveTo>
                <a:lnTo>
                  <a:pt x="12147886" y="736232"/>
                </a:lnTo>
                <a:cubicBezTo>
                  <a:pt x="12150757" y="735201"/>
                  <a:pt x="12152229" y="731962"/>
                  <a:pt x="12151198" y="729091"/>
                </a:cubicBezTo>
                <a:cubicBezTo>
                  <a:pt x="12150168" y="726219"/>
                  <a:pt x="12146855" y="724747"/>
                  <a:pt x="12144057" y="725777"/>
                </a:cubicBezTo>
                <a:lnTo>
                  <a:pt x="12109602" y="738514"/>
                </a:lnTo>
                <a:cubicBezTo>
                  <a:pt x="12106731" y="739545"/>
                  <a:pt x="12105258" y="742784"/>
                  <a:pt x="12106288" y="745656"/>
                </a:cubicBezTo>
                <a:cubicBezTo>
                  <a:pt x="12107098" y="747938"/>
                  <a:pt x="12109307" y="749337"/>
                  <a:pt x="12111516" y="749263"/>
                </a:cubicBezTo>
                <a:cubicBezTo>
                  <a:pt x="12112179" y="749337"/>
                  <a:pt x="12112767" y="749190"/>
                  <a:pt x="12113430" y="748969"/>
                </a:cubicBezTo>
                <a:close/>
                <a:moveTo>
                  <a:pt x="12149653" y="735128"/>
                </a:moveTo>
                <a:lnTo>
                  <a:pt x="12162905" y="722980"/>
                </a:lnTo>
                <a:cubicBezTo>
                  <a:pt x="12165187" y="720918"/>
                  <a:pt x="12165334" y="717384"/>
                  <a:pt x="12163273" y="715102"/>
                </a:cubicBezTo>
                <a:cubicBezTo>
                  <a:pt x="12161212" y="712820"/>
                  <a:pt x="12157677" y="712673"/>
                  <a:pt x="12155395" y="714734"/>
                </a:cubicBezTo>
                <a:lnTo>
                  <a:pt x="12142143" y="726882"/>
                </a:lnTo>
                <a:cubicBezTo>
                  <a:pt x="12139861" y="728943"/>
                  <a:pt x="12139714" y="732477"/>
                  <a:pt x="12141775" y="734760"/>
                </a:cubicBezTo>
                <a:cubicBezTo>
                  <a:pt x="12142879" y="735937"/>
                  <a:pt x="12144426" y="736600"/>
                  <a:pt x="12145898" y="736600"/>
                </a:cubicBezTo>
                <a:cubicBezTo>
                  <a:pt x="12147297" y="736600"/>
                  <a:pt x="12148622" y="736085"/>
                  <a:pt x="12149653" y="735128"/>
                </a:cubicBezTo>
                <a:close/>
                <a:moveTo>
                  <a:pt x="7581260" y="2810198"/>
                </a:moveTo>
                <a:cubicBezTo>
                  <a:pt x="7583690" y="2808283"/>
                  <a:pt x="7584058" y="2804749"/>
                  <a:pt x="7582144" y="2802394"/>
                </a:cubicBezTo>
                <a:lnTo>
                  <a:pt x="7557333" y="2771104"/>
                </a:lnTo>
                <a:cubicBezTo>
                  <a:pt x="7555418" y="2768674"/>
                  <a:pt x="7551885" y="2768306"/>
                  <a:pt x="7549529" y="2770220"/>
                </a:cubicBezTo>
                <a:cubicBezTo>
                  <a:pt x="7547099" y="2772134"/>
                  <a:pt x="7546731" y="2775668"/>
                  <a:pt x="7548646" y="2778024"/>
                </a:cubicBezTo>
                <a:lnTo>
                  <a:pt x="7573457" y="2809314"/>
                </a:lnTo>
                <a:cubicBezTo>
                  <a:pt x="7574560" y="2810713"/>
                  <a:pt x="7576181" y="2811449"/>
                  <a:pt x="7577874" y="2811449"/>
                </a:cubicBezTo>
                <a:cubicBezTo>
                  <a:pt x="7579052" y="2811375"/>
                  <a:pt x="7580229" y="2811007"/>
                  <a:pt x="7581260" y="2810198"/>
                </a:cubicBezTo>
                <a:close/>
                <a:moveTo>
                  <a:pt x="7558216" y="2776404"/>
                </a:moveTo>
                <a:cubicBezTo>
                  <a:pt x="7559247" y="2773533"/>
                  <a:pt x="7557701" y="2770294"/>
                  <a:pt x="7554830" y="2769263"/>
                </a:cubicBezTo>
                <a:lnTo>
                  <a:pt x="7511539" y="2753876"/>
                </a:lnTo>
                <a:cubicBezTo>
                  <a:pt x="7508594" y="2752845"/>
                  <a:pt x="7505428" y="2754391"/>
                  <a:pt x="7504398" y="2757262"/>
                </a:cubicBezTo>
                <a:cubicBezTo>
                  <a:pt x="7503367" y="2760134"/>
                  <a:pt x="7504913" y="2763373"/>
                  <a:pt x="7507784" y="2764404"/>
                </a:cubicBezTo>
                <a:lnTo>
                  <a:pt x="7551075" y="2779791"/>
                </a:lnTo>
                <a:cubicBezTo>
                  <a:pt x="7551737" y="2780012"/>
                  <a:pt x="7552327" y="2780085"/>
                  <a:pt x="7552989" y="2780085"/>
                </a:cubicBezTo>
                <a:cubicBezTo>
                  <a:pt x="7555271" y="2780085"/>
                  <a:pt x="7557406" y="2778687"/>
                  <a:pt x="7558216" y="2776404"/>
                </a:cubicBezTo>
                <a:close/>
                <a:moveTo>
                  <a:pt x="7515220" y="2759692"/>
                </a:moveTo>
                <a:cubicBezTo>
                  <a:pt x="7515515" y="2756600"/>
                  <a:pt x="7513233" y="2753876"/>
                  <a:pt x="7510214" y="2753655"/>
                </a:cubicBezTo>
                <a:lnTo>
                  <a:pt x="7448960" y="2747912"/>
                </a:lnTo>
                <a:cubicBezTo>
                  <a:pt x="7445941" y="2747618"/>
                  <a:pt x="7443143" y="2749826"/>
                  <a:pt x="7442922" y="2752919"/>
                </a:cubicBezTo>
                <a:cubicBezTo>
                  <a:pt x="7442628" y="2756011"/>
                  <a:pt x="7444910" y="2758735"/>
                  <a:pt x="7447929" y="2758956"/>
                </a:cubicBezTo>
                <a:lnTo>
                  <a:pt x="7509183" y="2764698"/>
                </a:lnTo>
                <a:cubicBezTo>
                  <a:pt x="7509404" y="2764698"/>
                  <a:pt x="7509551" y="2764698"/>
                  <a:pt x="7509772" y="2764698"/>
                </a:cubicBezTo>
                <a:cubicBezTo>
                  <a:pt x="7512496" y="2764698"/>
                  <a:pt x="7514926" y="2762563"/>
                  <a:pt x="7515220" y="2759692"/>
                </a:cubicBezTo>
                <a:close/>
                <a:moveTo>
                  <a:pt x="7453966" y="2753581"/>
                </a:moveTo>
                <a:cubicBezTo>
                  <a:pt x="7454040" y="2750489"/>
                  <a:pt x="7451610" y="2747912"/>
                  <a:pt x="7448592" y="2747839"/>
                </a:cubicBezTo>
                <a:lnTo>
                  <a:pt x="7369888" y="2745483"/>
                </a:lnTo>
                <a:cubicBezTo>
                  <a:pt x="7367017" y="2745556"/>
                  <a:pt x="7364219" y="2747839"/>
                  <a:pt x="7364146" y="2750857"/>
                </a:cubicBezTo>
                <a:cubicBezTo>
                  <a:pt x="7364072" y="2753949"/>
                  <a:pt x="7366502" y="2756526"/>
                  <a:pt x="7369520" y="2756600"/>
                </a:cubicBezTo>
                <a:lnTo>
                  <a:pt x="7448223" y="2758956"/>
                </a:lnTo>
                <a:cubicBezTo>
                  <a:pt x="7448297" y="2758956"/>
                  <a:pt x="7448370" y="2758956"/>
                  <a:pt x="7448444" y="2758956"/>
                </a:cubicBezTo>
                <a:cubicBezTo>
                  <a:pt x="7451389" y="2758956"/>
                  <a:pt x="7453892" y="2756600"/>
                  <a:pt x="7453966" y="2753581"/>
                </a:cubicBezTo>
                <a:close/>
                <a:moveTo>
                  <a:pt x="7375263" y="2751225"/>
                </a:moveTo>
                <a:cubicBezTo>
                  <a:pt x="7375336" y="2748133"/>
                  <a:pt x="7372980" y="2745556"/>
                  <a:pt x="7369888" y="2745483"/>
                </a:cubicBezTo>
                <a:lnTo>
                  <a:pt x="7277933" y="2742317"/>
                </a:lnTo>
                <a:cubicBezTo>
                  <a:pt x="7274694" y="2742170"/>
                  <a:pt x="7272264" y="2744599"/>
                  <a:pt x="7272190" y="2747691"/>
                </a:cubicBezTo>
                <a:cubicBezTo>
                  <a:pt x="7272117" y="2750784"/>
                  <a:pt x="7274473" y="2753360"/>
                  <a:pt x="7277565" y="2753434"/>
                </a:cubicBezTo>
                <a:lnTo>
                  <a:pt x="7369520" y="2756600"/>
                </a:lnTo>
                <a:cubicBezTo>
                  <a:pt x="7369594" y="2756600"/>
                  <a:pt x="7369667" y="2756600"/>
                  <a:pt x="7369741" y="2756600"/>
                </a:cubicBezTo>
                <a:cubicBezTo>
                  <a:pt x="7372686" y="2756600"/>
                  <a:pt x="7375189" y="2754244"/>
                  <a:pt x="7375263" y="2751225"/>
                </a:cubicBezTo>
                <a:close/>
                <a:moveTo>
                  <a:pt x="7283307" y="2748354"/>
                </a:moveTo>
                <a:cubicBezTo>
                  <a:pt x="7283528" y="2745262"/>
                  <a:pt x="7281246" y="2742611"/>
                  <a:pt x="7278227" y="2742317"/>
                </a:cubicBezTo>
                <a:lnTo>
                  <a:pt x="7177290" y="2734145"/>
                </a:lnTo>
                <a:cubicBezTo>
                  <a:pt x="7174418" y="2733924"/>
                  <a:pt x="7171547" y="2736206"/>
                  <a:pt x="7171253" y="2739225"/>
                </a:cubicBezTo>
                <a:cubicBezTo>
                  <a:pt x="7171032" y="2742317"/>
                  <a:pt x="7173314" y="2744967"/>
                  <a:pt x="7176333" y="2745262"/>
                </a:cubicBezTo>
                <a:lnTo>
                  <a:pt x="7277270" y="2753434"/>
                </a:lnTo>
                <a:cubicBezTo>
                  <a:pt x="7277418" y="2753434"/>
                  <a:pt x="7277565" y="2753434"/>
                  <a:pt x="7277786" y="2753434"/>
                </a:cubicBezTo>
                <a:cubicBezTo>
                  <a:pt x="7280657" y="2753434"/>
                  <a:pt x="7283013" y="2751225"/>
                  <a:pt x="7283307" y="2748354"/>
                </a:cubicBezTo>
                <a:close/>
                <a:moveTo>
                  <a:pt x="7182370" y="2740182"/>
                </a:moveTo>
                <a:cubicBezTo>
                  <a:pt x="7182665" y="2737090"/>
                  <a:pt x="7180382" y="2734439"/>
                  <a:pt x="7177290" y="2734145"/>
                </a:cubicBezTo>
                <a:lnTo>
                  <a:pt x="7074144" y="2725015"/>
                </a:lnTo>
                <a:cubicBezTo>
                  <a:pt x="7071199" y="2724942"/>
                  <a:pt x="7068401" y="2727003"/>
                  <a:pt x="7068107" y="2730095"/>
                </a:cubicBezTo>
                <a:cubicBezTo>
                  <a:pt x="7067812" y="2733188"/>
                  <a:pt x="7070095" y="2735838"/>
                  <a:pt x="7073187" y="2736133"/>
                </a:cubicBezTo>
                <a:lnTo>
                  <a:pt x="7176333" y="2745262"/>
                </a:lnTo>
                <a:cubicBezTo>
                  <a:pt x="7176554" y="2745262"/>
                  <a:pt x="7176701" y="2745262"/>
                  <a:pt x="7176848" y="2745262"/>
                </a:cubicBezTo>
                <a:cubicBezTo>
                  <a:pt x="7179720" y="2745262"/>
                  <a:pt x="7182076" y="2743053"/>
                  <a:pt x="7182370" y="2740182"/>
                </a:cubicBezTo>
                <a:close/>
                <a:moveTo>
                  <a:pt x="7079224" y="2730905"/>
                </a:moveTo>
                <a:cubicBezTo>
                  <a:pt x="7079445" y="2727813"/>
                  <a:pt x="7077089" y="2725163"/>
                  <a:pt x="7073997" y="2725015"/>
                </a:cubicBezTo>
                <a:lnTo>
                  <a:pt x="6975489" y="2719125"/>
                </a:lnTo>
                <a:cubicBezTo>
                  <a:pt x="6972470" y="2718905"/>
                  <a:pt x="6969746" y="2721261"/>
                  <a:pt x="6969599" y="2724353"/>
                </a:cubicBezTo>
                <a:cubicBezTo>
                  <a:pt x="6969378" y="2727445"/>
                  <a:pt x="6971734" y="2730095"/>
                  <a:pt x="6974826" y="2730243"/>
                </a:cubicBezTo>
                <a:lnTo>
                  <a:pt x="7073334" y="2736133"/>
                </a:lnTo>
                <a:cubicBezTo>
                  <a:pt x="7073481" y="2736133"/>
                  <a:pt x="7073555" y="2736133"/>
                  <a:pt x="7073702" y="2736133"/>
                </a:cubicBezTo>
                <a:cubicBezTo>
                  <a:pt x="7076647" y="2736133"/>
                  <a:pt x="7079077" y="2733924"/>
                  <a:pt x="7079224" y="2730905"/>
                </a:cubicBezTo>
                <a:close/>
                <a:moveTo>
                  <a:pt x="6883534" y="2734366"/>
                </a:moveTo>
                <a:lnTo>
                  <a:pt x="6975415" y="2730316"/>
                </a:lnTo>
                <a:cubicBezTo>
                  <a:pt x="6978507" y="2730169"/>
                  <a:pt x="6980863" y="2727592"/>
                  <a:pt x="6980716" y="2724500"/>
                </a:cubicBezTo>
                <a:cubicBezTo>
                  <a:pt x="6980569" y="2721481"/>
                  <a:pt x="6978066" y="2719125"/>
                  <a:pt x="6975121" y="2719199"/>
                </a:cubicBezTo>
                <a:cubicBezTo>
                  <a:pt x="6975047" y="2719199"/>
                  <a:pt x="6974973" y="2719199"/>
                  <a:pt x="6974900" y="2719199"/>
                </a:cubicBezTo>
                <a:lnTo>
                  <a:pt x="6883018" y="2723249"/>
                </a:lnTo>
                <a:cubicBezTo>
                  <a:pt x="6879926" y="2723396"/>
                  <a:pt x="6877570" y="2725973"/>
                  <a:pt x="6877717" y="2729065"/>
                </a:cubicBezTo>
                <a:cubicBezTo>
                  <a:pt x="6877864" y="2732083"/>
                  <a:pt x="6880368" y="2734439"/>
                  <a:pt x="6883313" y="2734366"/>
                </a:cubicBezTo>
                <a:cubicBezTo>
                  <a:pt x="6883386" y="2734366"/>
                  <a:pt x="6883460" y="2734366"/>
                  <a:pt x="6883534" y="2734366"/>
                </a:cubicBezTo>
                <a:close/>
                <a:moveTo>
                  <a:pt x="6801223" y="2754833"/>
                </a:moveTo>
                <a:lnTo>
                  <a:pt x="6884638" y="2734218"/>
                </a:lnTo>
                <a:cubicBezTo>
                  <a:pt x="6887656" y="2733482"/>
                  <a:pt x="6889423" y="2730464"/>
                  <a:pt x="6888687" y="2727445"/>
                </a:cubicBezTo>
                <a:cubicBezTo>
                  <a:pt x="6887951" y="2724426"/>
                  <a:pt x="6885006" y="2722586"/>
                  <a:pt x="6881914" y="2723396"/>
                </a:cubicBezTo>
                <a:lnTo>
                  <a:pt x="6798498" y="2744010"/>
                </a:lnTo>
                <a:cubicBezTo>
                  <a:pt x="6795480" y="2744746"/>
                  <a:pt x="6793713" y="2747765"/>
                  <a:pt x="6794449" y="2750784"/>
                </a:cubicBezTo>
                <a:cubicBezTo>
                  <a:pt x="6795112" y="2753360"/>
                  <a:pt x="6797394" y="2755054"/>
                  <a:pt x="6799897" y="2755054"/>
                </a:cubicBezTo>
                <a:cubicBezTo>
                  <a:pt x="6800339" y="2755054"/>
                  <a:pt x="6800781" y="2754980"/>
                  <a:pt x="6801223" y="2754833"/>
                </a:cubicBezTo>
                <a:close/>
                <a:moveTo>
                  <a:pt x="6723919" y="2789657"/>
                </a:moveTo>
                <a:lnTo>
                  <a:pt x="6802106" y="2754538"/>
                </a:lnTo>
                <a:cubicBezTo>
                  <a:pt x="6804904" y="2753287"/>
                  <a:pt x="6806156" y="2749974"/>
                  <a:pt x="6804904" y="2747176"/>
                </a:cubicBezTo>
                <a:cubicBezTo>
                  <a:pt x="6803652" y="2744378"/>
                  <a:pt x="6800339" y="2743127"/>
                  <a:pt x="6797542" y="2744378"/>
                </a:cubicBezTo>
                <a:lnTo>
                  <a:pt x="6719354" y="2779497"/>
                </a:lnTo>
                <a:cubicBezTo>
                  <a:pt x="6716556" y="2780748"/>
                  <a:pt x="6715304" y="2784061"/>
                  <a:pt x="6716556" y="2786859"/>
                </a:cubicBezTo>
                <a:cubicBezTo>
                  <a:pt x="6717513" y="2788920"/>
                  <a:pt x="6719575" y="2790172"/>
                  <a:pt x="6721710" y="2790172"/>
                </a:cubicBezTo>
                <a:cubicBezTo>
                  <a:pt x="6722446" y="2790098"/>
                  <a:pt x="6723182" y="2789951"/>
                  <a:pt x="6723919" y="2789657"/>
                </a:cubicBezTo>
                <a:close/>
                <a:moveTo>
                  <a:pt x="6648234" y="2836628"/>
                </a:moveTo>
                <a:lnTo>
                  <a:pt x="6724581" y="2789288"/>
                </a:lnTo>
                <a:cubicBezTo>
                  <a:pt x="6727158" y="2787669"/>
                  <a:pt x="6727968" y="2784209"/>
                  <a:pt x="6726348" y="2781632"/>
                </a:cubicBezTo>
                <a:cubicBezTo>
                  <a:pt x="6724728" y="2778981"/>
                  <a:pt x="6721268" y="2778171"/>
                  <a:pt x="6718691" y="2779865"/>
                </a:cubicBezTo>
                <a:lnTo>
                  <a:pt x="6642344" y="2827205"/>
                </a:lnTo>
                <a:cubicBezTo>
                  <a:pt x="6639767" y="2828824"/>
                  <a:pt x="6638957" y="2832285"/>
                  <a:pt x="6640577" y="2834861"/>
                </a:cubicBezTo>
                <a:cubicBezTo>
                  <a:pt x="6641681" y="2836555"/>
                  <a:pt x="6643448" y="2837512"/>
                  <a:pt x="6645362" y="2837512"/>
                </a:cubicBezTo>
                <a:cubicBezTo>
                  <a:pt x="6646319" y="2837512"/>
                  <a:pt x="6647350" y="2837217"/>
                  <a:pt x="6648234" y="2836628"/>
                </a:cubicBezTo>
                <a:close/>
                <a:moveTo>
                  <a:pt x="6577629" y="2894349"/>
                </a:moveTo>
                <a:lnTo>
                  <a:pt x="6648823" y="2836187"/>
                </a:lnTo>
                <a:cubicBezTo>
                  <a:pt x="6651179" y="2834272"/>
                  <a:pt x="6651547" y="2830738"/>
                  <a:pt x="6649633" y="2828309"/>
                </a:cubicBezTo>
                <a:cubicBezTo>
                  <a:pt x="6647718" y="2825879"/>
                  <a:pt x="6644185" y="2825585"/>
                  <a:pt x="6641755" y="2827499"/>
                </a:cubicBezTo>
                <a:lnTo>
                  <a:pt x="6570561" y="2885661"/>
                </a:lnTo>
                <a:cubicBezTo>
                  <a:pt x="6568205" y="2887575"/>
                  <a:pt x="6567837" y="2891109"/>
                  <a:pt x="6569752" y="2893539"/>
                </a:cubicBezTo>
                <a:cubicBezTo>
                  <a:pt x="6570856" y="2894938"/>
                  <a:pt x="6572476" y="2895600"/>
                  <a:pt x="6574095" y="2895600"/>
                </a:cubicBezTo>
                <a:cubicBezTo>
                  <a:pt x="6575420" y="2895600"/>
                  <a:pt x="6576599" y="2895232"/>
                  <a:pt x="6577629" y="2894349"/>
                </a:cubicBezTo>
                <a:close/>
                <a:moveTo>
                  <a:pt x="6515344" y="2961272"/>
                </a:moveTo>
                <a:lnTo>
                  <a:pt x="6578218" y="2893833"/>
                </a:lnTo>
                <a:cubicBezTo>
                  <a:pt x="6580280" y="2891551"/>
                  <a:pt x="6580206" y="2888017"/>
                  <a:pt x="6577924" y="2885956"/>
                </a:cubicBezTo>
                <a:cubicBezTo>
                  <a:pt x="6575641" y="2883821"/>
                  <a:pt x="6572181" y="2883968"/>
                  <a:pt x="6570046" y="2886250"/>
                </a:cubicBezTo>
                <a:lnTo>
                  <a:pt x="6507172" y="2953689"/>
                </a:lnTo>
                <a:cubicBezTo>
                  <a:pt x="6505110" y="2955971"/>
                  <a:pt x="6505184" y="2959505"/>
                  <a:pt x="6507466" y="2961567"/>
                </a:cubicBezTo>
                <a:cubicBezTo>
                  <a:pt x="6508571" y="2962597"/>
                  <a:pt x="6509969" y="2963039"/>
                  <a:pt x="6511295" y="2963039"/>
                </a:cubicBezTo>
                <a:cubicBezTo>
                  <a:pt x="6512767" y="2963039"/>
                  <a:pt x="6514239" y="2962450"/>
                  <a:pt x="6515344" y="2961272"/>
                </a:cubicBezTo>
                <a:close/>
                <a:moveTo>
                  <a:pt x="6470949" y="3031361"/>
                </a:moveTo>
                <a:lnTo>
                  <a:pt x="6515933" y="2960462"/>
                </a:lnTo>
                <a:cubicBezTo>
                  <a:pt x="6517626" y="2957886"/>
                  <a:pt x="6516817" y="2954425"/>
                  <a:pt x="6514239" y="2952732"/>
                </a:cubicBezTo>
                <a:cubicBezTo>
                  <a:pt x="6511663" y="2951039"/>
                  <a:pt x="6508202" y="2951849"/>
                  <a:pt x="6506509" y="2954425"/>
                </a:cubicBezTo>
                <a:lnTo>
                  <a:pt x="6461525" y="3025325"/>
                </a:lnTo>
                <a:cubicBezTo>
                  <a:pt x="6459832" y="3027901"/>
                  <a:pt x="6460642" y="3031361"/>
                  <a:pt x="6463219" y="3033055"/>
                </a:cubicBezTo>
                <a:cubicBezTo>
                  <a:pt x="6464176" y="3033644"/>
                  <a:pt x="6465207" y="3033938"/>
                  <a:pt x="6466237" y="3033938"/>
                </a:cubicBezTo>
                <a:cubicBezTo>
                  <a:pt x="6468078" y="3033938"/>
                  <a:pt x="6469919" y="3032981"/>
                  <a:pt x="6470949" y="3031361"/>
                </a:cubicBezTo>
                <a:close/>
                <a:moveTo>
                  <a:pt x="6453721" y="3098506"/>
                </a:moveTo>
                <a:lnTo>
                  <a:pt x="6471612" y="3029815"/>
                </a:lnTo>
                <a:cubicBezTo>
                  <a:pt x="6472348" y="3026797"/>
                  <a:pt x="6470581" y="3023778"/>
                  <a:pt x="6467636" y="3023042"/>
                </a:cubicBezTo>
                <a:cubicBezTo>
                  <a:pt x="6464617" y="3022306"/>
                  <a:pt x="6461599" y="3024073"/>
                  <a:pt x="6460863" y="3027018"/>
                </a:cubicBezTo>
                <a:lnTo>
                  <a:pt x="6442972" y="3095708"/>
                </a:lnTo>
                <a:cubicBezTo>
                  <a:pt x="6442163" y="3098727"/>
                  <a:pt x="6444003" y="3101745"/>
                  <a:pt x="6446948" y="3102482"/>
                </a:cubicBezTo>
                <a:cubicBezTo>
                  <a:pt x="6447463" y="3102629"/>
                  <a:pt x="6447905" y="3102629"/>
                  <a:pt x="6448420" y="3102629"/>
                </a:cubicBezTo>
                <a:cubicBezTo>
                  <a:pt x="6450850" y="3102629"/>
                  <a:pt x="6453132" y="3100935"/>
                  <a:pt x="6453721" y="3098506"/>
                </a:cubicBezTo>
                <a:close/>
                <a:moveTo>
                  <a:pt x="6468740" y="3168448"/>
                </a:moveTo>
                <a:cubicBezTo>
                  <a:pt x="6471685" y="3167638"/>
                  <a:pt x="6473379" y="3164546"/>
                  <a:pt x="6472569" y="3161527"/>
                </a:cubicBezTo>
                <a:lnTo>
                  <a:pt x="6453721" y="3095487"/>
                </a:lnTo>
                <a:cubicBezTo>
                  <a:pt x="6452911" y="3092542"/>
                  <a:pt x="6449819" y="3090849"/>
                  <a:pt x="6446801" y="3091659"/>
                </a:cubicBezTo>
                <a:cubicBezTo>
                  <a:pt x="6443856" y="3092469"/>
                  <a:pt x="6442089" y="3095561"/>
                  <a:pt x="6442972" y="3098579"/>
                </a:cubicBezTo>
                <a:lnTo>
                  <a:pt x="6461820" y="3164620"/>
                </a:lnTo>
                <a:cubicBezTo>
                  <a:pt x="6462556" y="3167049"/>
                  <a:pt x="6464765" y="3168669"/>
                  <a:pt x="6467194" y="3168669"/>
                </a:cubicBezTo>
                <a:cubicBezTo>
                  <a:pt x="6467710" y="3168669"/>
                  <a:pt x="6468225" y="3168595"/>
                  <a:pt x="6468740" y="3168448"/>
                </a:cubicBezTo>
                <a:close/>
                <a:moveTo>
                  <a:pt x="6536253" y="3229850"/>
                </a:moveTo>
                <a:cubicBezTo>
                  <a:pt x="6538388" y="3227641"/>
                  <a:pt x="6538314" y="3224107"/>
                  <a:pt x="6536106" y="3221972"/>
                </a:cubicBezTo>
                <a:lnTo>
                  <a:pt x="6471023" y="3159098"/>
                </a:lnTo>
                <a:cubicBezTo>
                  <a:pt x="6468814" y="3156963"/>
                  <a:pt x="6465280" y="3157036"/>
                  <a:pt x="6463145" y="3159245"/>
                </a:cubicBezTo>
                <a:cubicBezTo>
                  <a:pt x="6461010" y="3161454"/>
                  <a:pt x="6461084" y="3164988"/>
                  <a:pt x="6463292" y="3167123"/>
                </a:cubicBezTo>
                <a:lnTo>
                  <a:pt x="6528375" y="3229997"/>
                </a:lnTo>
                <a:cubicBezTo>
                  <a:pt x="6529479" y="3231028"/>
                  <a:pt x="6530878" y="3231543"/>
                  <a:pt x="6532277" y="3231543"/>
                </a:cubicBezTo>
                <a:cubicBezTo>
                  <a:pt x="6533750" y="3231543"/>
                  <a:pt x="6535149" y="3230954"/>
                  <a:pt x="6536253" y="3229850"/>
                </a:cubicBezTo>
                <a:close/>
                <a:moveTo>
                  <a:pt x="6638810" y="3283300"/>
                </a:moveTo>
                <a:cubicBezTo>
                  <a:pt x="6640282" y="3280576"/>
                  <a:pt x="6639252" y="3277189"/>
                  <a:pt x="6636527" y="3275717"/>
                </a:cubicBezTo>
                <a:lnTo>
                  <a:pt x="6534928" y="3221015"/>
                </a:lnTo>
                <a:cubicBezTo>
                  <a:pt x="6532204" y="3219542"/>
                  <a:pt x="6528817" y="3220573"/>
                  <a:pt x="6527345" y="3223297"/>
                </a:cubicBezTo>
                <a:cubicBezTo>
                  <a:pt x="6525872" y="3226021"/>
                  <a:pt x="6526903" y="3229408"/>
                  <a:pt x="6529627" y="3230880"/>
                </a:cubicBezTo>
                <a:lnTo>
                  <a:pt x="6631227" y="3285582"/>
                </a:lnTo>
                <a:cubicBezTo>
                  <a:pt x="6632110" y="3286024"/>
                  <a:pt x="6632994" y="3286245"/>
                  <a:pt x="6633877" y="3286245"/>
                </a:cubicBezTo>
                <a:cubicBezTo>
                  <a:pt x="6635865" y="3286171"/>
                  <a:pt x="6637779" y="3285141"/>
                  <a:pt x="6638810" y="3283300"/>
                </a:cubicBezTo>
                <a:close/>
                <a:moveTo>
                  <a:pt x="6767724" y="3323867"/>
                </a:moveTo>
                <a:cubicBezTo>
                  <a:pt x="6768681" y="3320922"/>
                  <a:pt x="6767062" y="3317829"/>
                  <a:pt x="6764117" y="3316872"/>
                </a:cubicBezTo>
                <a:lnTo>
                  <a:pt x="6635571" y="3275349"/>
                </a:lnTo>
                <a:cubicBezTo>
                  <a:pt x="6632552" y="3274392"/>
                  <a:pt x="6629534" y="3276011"/>
                  <a:pt x="6628576" y="3278956"/>
                </a:cubicBezTo>
                <a:cubicBezTo>
                  <a:pt x="6627619" y="3281901"/>
                  <a:pt x="6629239" y="3284993"/>
                  <a:pt x="6632184" y="3285951"/>
                </a:cubicBezTo>
                <a:lnTo>
                  <a:pt x="6760730" y="3327474"/>
                </a:lnTo>
                <a:cubicBezTo>
                  <a:pt x="6761319" y="3327695"/>
                  <a:pt x="6761908" y="3327769"/>
                  <a:pt x="6762497" y="3327769"/>
                </a:cubicBezTo>
                <a:cubicBezTo>
                  <a:pt x="6764853" y="3327695"/>
                  <a:pt x="6766988" y="3326149"/>
                  <a:pt x="6767724" y="3323867"/>
                </a:cubicBezTo>
                <a:close/>
                <a:moveTo>
                  <a:pt x="6908713" y="3343597"/>
                </a:moveTo>
                <a:cubicBezTo>
                  <a:pt x="6909154" y="3340579"/>
                  <a:pt x="6907019" y="3337708"/>
                  <a:pt x="6904001" y="3337266"/>
                </a:cubicBezTo>
                <a:lnTo>
                  <a:pt x="6763307" y="3316578"/>
                </a:lnTo>
                <a:cubicBezTo>
                  <a:pt x="6760362" y="3316136"/>
                  <a:pt x="6757417" y="3318271"/>
                  <a:pt x="6756975" y="3321290"/>
                </a:cubicBezTo>
                <a:cubicBezTo>
                  <a:pt x="6756534" y="3324308"/>
                  <a:pt x="6758669" y="3327180"/>
                  <a:pt x="6761687" y="3327621"/>
                </a:cubicBezTo>
                <a:lnTo>
                  <a:pt x="6902381" y="3348309"/>
                </a:lnTo>
                <a:cubicBezTo>
                  <a:pt x="6902675" y="3348383"/>
                  <a:pt x="6902970" y="3348383"/>
                  <a:pt x="6903265" y="3348383"/>
                </a:cubicBezTo>
                <a:cubicBezTo>
                  <a:pt x="6905915" y="3348309"/>
                  <a:pt x="6908271" y="3346321"/>
                  <a:pt x="6908713" y="3343597"/>
                </a:cubicBezTo>
                <a:close/>
                <a:moveTo>
                  <a:pt x="6903485" y="3348309"/>
                </a:moveTo>
                <a:lnTo>
                  <a:pt x="7041676" y="3340579"/>
                </a:lnTo>
                <a:cubicBezTo>
                  <a:pt x="7044768" y="3340432"/>
                  <a:pt x="7047124" y="3337781"/>
                  <a:pt x="7046903" y="3334689"/>
                </a:cubicBezTo>
                <a:cubicBezTo>
                  <a:pt x="7046756" y="3331597"/>
                  <a:pt x="7044326" y="3329020"/>
                  <a:pt x="7041013" y="3329462"/>
                </a:cubicBezTo>
                <a:lnTo>
                  <a:pt x="6902823" y="3337192"/>
                </a:lnTo>
                <a:cubicBezTo>
                  <a:pt x="6899730" y="3337339"/>
                  <a:pt x="6897375" y="3339990"/>
                  <a:pt x="6897595" y="3343082"/>
                </a:cubicBezTo>
                <a:cubicBezTo>
                  <a:pt x="6897743" y="3346027"/>
                  <a:pt x="6900246" y="3348383"/>
                  <a:pt x="6903191" y="3348309"/>
                </a:cubicBezTo>
                <a:cubicBezTo>
                  <a:pt x="6903265" y="3348383"/>
                  <a:pt x="6903412" y="3348383"/>
                  <a:pt x="6903485" y="3348309"/>
                </a:cubicBezTo>
                <a:close/>
                <a:moveTo>
                  <a:pt x="7042560" y="3340505"/>
                </a:moveTo>
                <a:lnTo>
                  <a:pt x="7169928" y="3311866"/>
                </a:lnTo>
                <a:cubicBezTo>
                  <a:pt x="7172946" y="3311203"/>
                  <a:pt x="7174787" y="3308185"/>
                  <a:pt x="7174124" y="3305240"/>
                </a:cubicBezTo>
                <a:cubicBezTo>
                  <a:pt x="7173462" y="3302221"/>
                  <a:pt x="7170443" y="3300381"/>
                  <a:pt x="7167498" y="3301043"/>
                </a:cubicBezTo>
                <a:lnTo>
                  <a:pt x="7040130" y="3329683"/>
                </a:lnTo>
                <a:cubicBezTo>
                  <a:pt x="7037111" y="3330345"/>
                  <a:pt x="7035271" y="3333364"/>
                  <a:pt x="7035933" y="3336309"/>
                </a:cubicBezTo>
                <a:cubicBezTo>
                  <a:pt x="7036522" y="3338886"/>
                  <a:pt x="7038805" y="3340653"/>
                  <a:pt x="7041382" y="3340653"/>
                </a:cubicBezTo>
                <a:cubicBezTo>
                  <a:pt x="7041750" y="3340653"/>
                  <a:pt x="7042191" y="3340579"/>
                  <a:pt x="7042560" y="3340505"/>
                </a:cubicBezTo>
                <a:close/>
                <a:moveTo>
                  <a:pt x="7170737" y="3311571"/>
                </a:moveTo>
                <a:lnTo>
                  <a:pt x="7279185" y="3269385"/>
                </a:lnTo>
                <a:cubicBezTo>
                  <a:pt x="7282056" y="3268281"/>
                  <a:pt x="7283455" y="3265042"/>
                  <a:pt x="7282350" y="3262170"/>
                </a:cubicBezTo>
                <a:cubicBezTo>
                  <a:pt x="7281246" y="3259299"/>
                  <a:pt x="7278006" y="3257900"/>
                  <a:pt x="7275135" y="3259004"/>
                </a:cubicBezTo>
                <a:lnTo>
                  <a:pt x="7166688" y="3301191"/>
                </a:lnTo>
                <a:cubicBezTo>
                  <a:pt x="7163817" y="3302295"/>
                  <a:pt x="7162418" y="3305534"/>
                  <a:pt x="7163522" y="3308406"/>
                </a:cubicBezTo>
                <a:cubicBezTo>
                  <a:pt x="7164406" y="3310614"/>
                  <a:pt x="7166541" y="3312013"/>
                  <a:pt x="7168750" y="3311940"/>
                </a:cubicBezTo>
                <a:cubicBezTo>
                  <a:pt x="7169412" y="3311940"/>
                  <a:pt x="7170075" y="3311866"/>
                  <a:pt x="7170737" y="3311571"/>
                </a:cubicBezTo>
                <a:close/>
                <a:moveTo>
                  <a:pt x="7280583" y="3268649"/>
                </a:moveTo>
                <a:cubicBezTo>
                  <a:pt x="7283234" y="3267103"/>
                  <a:pt x="7284191" y="3263716"/>
                  <a:pt x="7282718" y="3261066"/>
                </a:cubicBezTo>
                <a:cubicBezTo>
                  <a:pt x="7281172" y="3258342"/>
                  <a:pt x="7277786" y="3257458"/>
                  <a:pt x="7275135" y="3258931"/>
                </a:cubicBezTo>
                <a:lnTo>
                  <a:pt x="7274473" y="3259299"/>
                </a:lnTo>
                <a:cubicBezTo>
                  <a:pt x="7271822" y="3260845"/>
                  <a:pt x="7271159" y="3264011"/>
                  <a:pt x="7272706" y="3266735"/>
                </a:cubicBezTo>
                <a:cubicBezTo>
                  <a:pt x="7273737" y="3268502"/>
                  <a:pt x="7275650" y="3269459"/>
                  <a:pt x="7277712" y="3269459"/>
                </a:cubicBezTo>
                <a:cubicBezTo>
                  <a:pt x="7278669" y="3269459"/>
                  <a:pt x="7279700" y="3269165"/>
                  <a:pt x="7280583" y="3268649"/>
                </a:cubicBezTo>
                <a:close/>
                <a:moveTo>
                  <a:pt x="7280583" y="3268649"/>
                </a:moveTo>
                <a:lnTo>
                  <a:pt x="7366796" y="3219248"/>
                </a:lnTo>
                <a:cubicBezTo>
                  <a:pt x="7369447" y="3217702"/>
                  <a:pt x="7370404" y="3214315"/>
                  <a:pt x="7368858" y="3211665"/>
                </a:cubicBezTo>
                <a:cubicBezTo>
                  <a:pt x="7367311" y="3208941"/>
                  <a:pt x="7363851" y="3208057"/>
                  <a:pt x="7361274" y="3209603"/>
                </a:cubicBezTo>
                <a:lnTo>
                  <a:pt x="7275062" y="3259004"/>
                </a:lnTo>
                <a:cubicBezTo>
                  <a:pt x="7272411" y="3260551"/>
                  <a:pt x="7271454" y="3263937"/>
                  <a:pt x="7273000" y="3266588"/>
                </a:cubicBezTo>
                <a:cubicBezTo>
                  <a:pt x="7274031" y="3268428"/>
                  <a:pt x="7275945" y="3269385"/>
                  <a:pt x="7277859" y="3269385"/>
                </a:cubicBezTo>
                <a:cubicBezTo>
                  <a:pt x="7278817" y="3269385"/>
                  <a:pt x="7279774" y="3269165"/>
                  <a:pt x="7280583" y="3268649"/>
                </a:cubicBezTo>
                <a:close/>
                <a:moveTo>
                  <a:pt x="7366870" y="3219248"/>
                </a:moveTo>
                <a:lnTo>
                  <a:pt x="7369299" y="3217849"/>
                </a:lnTo>
                <a:cubicBezTo>
                  <a:pt x="7371950" y="3216303"/>
                  <a:pt x="7372907" y="3212916"/>
                  <a:pt x="7371434" y="3210266"/>
                </a:cubicBezTo>
                <a:cubicBezTo>
                  <a:pt x="7369888" y="3207615"/>
                  <a:pt x="7366502" y="3206658"/>
                  <a:pt x="7363851" y="3208205"/>
                </a:cubicBezTo>
                <a:lnTo>
                  <a:pt x="7361422" y="3209603"/>
                </a:lnTo>
                <a:cubicBezTo>
                  <a:pt x="7358771" y="3211149"/>
                  <a:pt x="7357814" y="3214536"/>
                  <a:pt x="7359287" y="3217187"/>
                </a:cubicBezTo>
                <a:cubicBezTo>
                  <a:pt x="7360317" y="3219027"/>
                  <a:pt x="7362231" y="3220058"/>
                  <a:pt x="7364146" y="3219984"/>
                </a:cubicBezTo>
                <a:cubicBezTo>
                  <a:pt x="7365029" y="3219984"/>
                  <a:pt x="7365986" y="3219763"/>
                  <a:pt x="7366870" y="3219248"/>
                </a:cubicBezTo>
                <a:close/>
                <a:moveTo>
                  <a:pt x="7369962" y="3217407"/>
                </a:moveTo>
                <a:lnTo>
                  <a:pt x="7440051" y="3161748"/>
                </a:lnTo>
                <a:cubicBezTo>
                  <a:pt x="7442481" y="3159834"/>
                  <a:pt x="7442849" y="3156300"/>
                  <a:pt x="7440934" y="3153944"/>
                </a:cubicBezTo>
                <a:cubicBezTo>
                  <a:pt x="7439020" y="3151515"/>
                  <a:pt x="7435486" y="3151147"/>
                  <a:pt x="7433130" y="3153061"/>
                </a:cubicBezTo>
                <a:lnTo>
                  <a:pt x="7363041" y="3208720"/>
                </a:lnTo>
                <a:cubicBezTo>
                  <a:pt x="7360612" y="3210634"/>
                  <a:pt x="7360244" y="3214168"/>
                  <a:pt x="7362158" y="3216524"/>
                </a:cubicBezTo>
                <a:cubicBezTo>
                  <a:pt x="7363262" y="3217923"/>
                  <a:pt x="7364882" y="3218659"/>
                  <a:pt x="7366575" y="3218659"/>
                </a:cubicBezTo>
                <a:cubicBezTo>
                  <a:pt x="7367753" y="3218585"/>
                  <a:pt x="7369005" y="3218217"/>
                  <a:pt x="7369962" y="3217407"/>
                </a:cubicBezTo>
                <a:close/>
                <a:moveTo>
                  <a:pt x="7440714" y="3161086"/>
                </a:moveTo>
                <a:lnTo>
                  <a:pt x="7490188" y="3106163"/>
                </a:lnTo>
                <a:cubicBezTo>
                  <a:pt x="7492250" y="3103880"/>
                  <a:pt x="7492029" y="3100346"/>
                  <a:pt x="7489747" y="3098285"/>
                </a:cubicBezTo>
                <a:cubicBezTo>
                  <a:pt x="7487464" y="3096223"/>
                  <a:pt x="7483931" y="3096371"/>
                  <a:pt x="7481869" y="3098727"/>
                </a:cubicBezTo>
                <a:lnTo>
                  <a:pt x="7432394" y="3153650"/>
                </a:lnTo>
                <a:cubicBezTo>
                  <a:pt x="7430333" y="3155932"/>
                  <a:pt x="7430554" y="3159466"/>
                  <a:pt x="7432836" y="3161527"/>
                </a:cubicBezTo>
                <a:cubicBezTo>
                  <a:pt x="7433940" y="3162484"/>
                  <a:pt x="7435266" y="3163000"/>
                  <a:pt x="7436591" y="3162926"/>
                </a:cubicBezTo>
                <a:cubicBezTo>
                  <a:pt x="7438137" y="3162926"/>
                  <a:pt x="7439609" y="3162264"/>
                  <a:pt x="7440714" y="3161086"/>
                </a:cubicBezTo>
                <a:close/>
                <a:moveTo>
                  <a:pt x="7490188" y="3106163"/>
                </a:moveTo>
                <a:lnTo>
                  <a:pt x="7494974" y="3100862"/>
                </a:lnTo>
                <a:cubicBezTo>
                  <a:pt x="7497035" y="3098579"/>
                  <a:pt x="7496888" y="3095046"/>
                  <a:pt x="7494606" y="3092984"/>
                </a:cubicBezTo>
                <a:cubicBezTo>
                  <a:pt x="7492324" y="3090923"/>
                  <a:pt x="7488790" y="3091070"/>
                  <a:pt x="7486728" y="3093352"/>
                </a:cubicBezTo>
                <a:lnTo>
                  <a:pt x="7481943" y="3098653"/>
                </a:lnTo>
                <a:cubicBezTo>
                  <a:pt x="7479881" y="3100935"/>
                  <a:pt x="7480028" y="3104469"/>
                  <a:pt x="7482311" y="3106531"/>
                </a:cubicBezTo>
                <a:cubicBezTo>
                  <a:pt x="7483415" y="3107488"/>
                  <a:pt x="7484740" y="3108003"/>
                  <a:pt x="7486066" y="3108003"/>
                </a:cubicBezTo>
                <a:cubicBezTo>
                  <a:pt x="7487612" y="3107930"/>
                  <a:pt x="7489158" y="3107341"/>
                  <a:pt x="7490188" y="3106163"/>
                </a:cubicBezTo>
                <a:close/>
                <a:moveTo>
                  <a:pt x="7494385" y="3101451"/>
                </a:moveTo>
                <a:lnTo>
                  <a:pt x="7508815" y="3089597"/>
                </a:lnTo>
                <a:cubicBezTo>
                  <a:pt x="7511171" y="3087610"/>
                  <a:pt x="7511539" y="3084149"/>
                  <a:pt x="7509551" y="3081720"/>
                </a:cubicBezTo>
                <a:cubicBezTo>
                  <a:pt x="7507563" y="3079364"/>
                  <a:pt x="7504030" y="3078996"/>
                  <a:pt x="7501674" y="3080984"/>
                </a:cubicBezTo>
                <a:lnTo>
                  <a:pt x="7487244" y="3092837"/>
                </a:lnTo>
                <a:cubicBezTo>
                  <a:pt x="7484888" y="3094825"/>
                  <a:pt x="7484520" y="3098285"/>
                  <a:pt x="7486507" y="3100715"/>
                </a:cubicBezTo>
                <a:cubicBezTo>
                  <a:pt x="7487612" y="3102040"/>
                  <a:pt x="7489231" y="3102776"/>
                  <a:pt x="7490851" y="3102776"/>
                </a:cubicBezTo>
                <a:cubicBezTo>
                  <a:pt x="7492103" y="3102702"/>
                  <a:pt x="7493354" y="3102261"/>
                  <a:pt x="7494385" y="3101451"/>
                </a:cubicBezTo>
                <a:close/>
                <a:moveTo>
                  <a:pt x="7508374" y="3089892"/>
                </a:moveTo>
                <a:lnTo>
                  <a:pt x="7526338" y="3077744"/>
                </a:lnTo>
                <a:cubicBezTo>
                  <a:pt x="7528914" y="3076051"/>
                  <a:pt x="7529577" y="3072517"/>
                  <a:pt x="7527810" y="3070014"/>
                </a:cubicBezTo>
                <a:cubicBezTo>
                  <a:pt x="7526043" y="3067437"/>
                  <a:pt x="7522583" y="3066774"/>
                  <a:pt x="7520079" y="3068541"/>
                </a:cubicBezTo>
                <a:lnTo>
                  <a:pt x="7502115" y="3080689"/>
                </a:lnTo>
                <a:cubicBezTo>
                  <a:pt x="7499539" y="3082383"/>
                  <a:pt x="7498876" y="3085916"/>
                  <a:pt x="7500643" y="3088419"/>
                </a:cubicBezTo>
                <a:cubicBezTo>
                  <a:pt x="7501747" y="3090039"/>
                  <a:pt x="7503514" y="3090849"/>
                  <a:pt x="7505281" y="3090849"/>
                </a:cubicBezTo>
                <a:cubicBezTo>
                  <a:pt x="7506386" y="3090849"/>
                  <a:pt x="7507490" y="3090481"/>
                  <a:pt x="7508374" y="3089892"/>
                </a:cubicBezTo>
                <a:close/>
                <a:moveTo>
                  <a:pt x="7528546" y="3075094"/>
                </a:moveTo>
                <a:cubicBezTo>
                  <a:pt x="7530166" y="3072443"/>
                  <a:pt x="7529356" y="3069057"/>
                  <a:pt x="7526706" y="3067437"/>
                </a:cubicBezTo>
                <a:cubicBezTo>
                  <a:pt x="7524055" y="3065817"/>
                  <a:pt x="7520669" y="3066627"/>
                  <a:pt x="7519049" y="3069278"/>
                </a:cubicBezTo>
                <a:lnTo>
                  <a:pt x="7518460" y="3070161"/>
                </a:lnTo>
                <a:cubicBezTo>
                  <a:pt x="7516840" y="3072811"/>
                  <a:pt x="7517944" y="3075756"/>
                  <a:pt x="7520595" y="3077376"/>
                </a:cubicBezTo>
                <a:cubicBezTo>
                  <a:pt x="7521405" y="3077891"/>
                  <a:pt x="7522288" y="3078112"/>
                  <a:pt x="7523245" y="3078112"/>
                </a:cubicBezTo>
                <a:cubicBezTo>
                  <a:pt x="7525307" y="3078112"/>
                  <a:pt x="7527442" y="3076934"/>
                  <a:pt x="7528546" y="3075094"/>
                </a:cubicBezTo>
                <a:close/>
                <a:moveTo>
                  <a:pt x="7525969" y="3077303"/>
                </a:moveTo>
                <a:lnTo>
                  <a:pt x="7592156" y="3048884"/>
                </a:lnTo>
                <a:cubicBezTo>
                  <a:pt x="7594954" y="3047632"/>
                  <a:pt x="7596280" y="3044393"/>
                  <a:pt x="7595101" y="3041595"/>
                </a:cubicBezTo>
                <a:cubicBezTo>
                  <a:pt x="7593923" y="3038797"/>
                  <a:pt x="7590611" y="3037472"/>
                  <a:pt x="7587739" y="3038650"/>
                </a:cubicBezTo>
                <a:lnTo>
                  <a:pt x="7521552" y="3067069"/>
                </a:lnTo>
                <a:cubicBezTo>
                  <a:pt x="7518754" y="3068320"/>
                  <a:pt x="7517429" y="3071560"/>
                  <a:pt x="7518607" y="3074431"/>
                </a:cubicBezTo>
                <a:cubicBezTo>
                  <a:pt x="7519491" y="3076566"/>
                  <a:pt x="7521626" y="3077818"/>
                  <a:pt x="7523761" y="3077818"/>
                </a:cubicBezTo>
                <a:cubicBezTo>
                  <a:pt x="7524571" y="3077744"/>
                  <a:pt x="7525307" y="3077597"/>
                  <a:pt x="7525969" y="3077303"/>
                </a:cubicBezTo>
                <a:close/>
                <a:moveTo>
                  <a:pt x="7591199" y="3049178"/>
                </a:moveTo>
                <a:lnTo>
                  <a:pt x="7634858" y="3039313"/>
                </a:lnTo>
                <a:cubicBezTo>
                  <a:pt x="7637877" y="3038650"/>
                  <a:pt x="7639718" y="3035632"/>
                  <a:pt x="7639054" y="3032687"/>
                </a:cubicBezTo>
                <a:cubicBezTo>
                  <a:pt x="7638392" y="3029668"/>
                  <a:pt x="7635373" y="3027828"/>
                  <a:pt x="7632429" y="3028490"/>
                </a:cubicBezTo>
                <a:lnTo>
                  <a:pt x="7588770" y="3038356"/>
                </a:lnTo>
                <a:cubicBezTo>
                  <a:pt x="7585751" y="3039018"/>
                  <a:pt x="7583911" y="3042037"/>
                  <a:pt x="7584574" y="3044982"/>
                </a:cubicBezTo>
                <a:cubicBezTo>
                  <a:pt x="7585163" y="3047559"/>
                  <a:pt x="7587444" y="3049326"/>
                  <a:pt x="7590022" y="3049326"/>
                </a:cubicBezTo>
                <a:cubicBezTo>
                  <a:pt x="7590463" y="3049326"/>
                  <a:pt x="7590832" y="3049252"/>
                  <a:pt x="7591199" y="3049178"/>
                </a:cubicBezTo>
                <a:close/>
                <a:moveTo>
                  <a:pt x="10476860" y="784087"/>
                </a:moveTo>
                <a:cubicBezTo>
                  <a:pt x="10479437" y="782394"/>
                  <a:pt x="10480173" y="778933"/>
                  <a:pt x="10478480" y="776357"/>
                </a:cubicBezTo>
                <a:lnTo>
                  <a:pt x="10456761" y="743153"/>
                </a:lnTo>
                <a:cubicBezTo>
                  <a:pt x="10455067" y="740576"/>
                  <a:pt x="10451607" y="739840"/>
                  <a:pt x="10449031" y="741533"/>
                </a:cubicBezTo>
                <a:cubicBezTo>
                  <a:pt x="10446454" y="743226"/>
                  <a:pt x="10445718" y="746686"/>
                  <a:pt x="10447411" y="749263"/>
                </a:cubicBezTo>
                <a:lnTo>
                  <a:pt x="10469130" y="782467"/>
                </a:lnTo>
                <a:cubicBezTo>
                  <a:pt x="10470234" y="784087"/>
                  <a:pt x="10472001" y="784971"/>
                  <a:pt x="10473842" y="784971"/>
                </a:cubicBezTo>
                <a:cubicBezTo>
                  <a:pt x="10474872" y="784971"/>
                  <a:pt x="10475903" y="784676"/>
                  <a:pt x="10476860" y="784087"/>
                </a:cubicBezTo>
                <a:close/>
                <a:moveTo>
                  <a:pt x="10497474" y="828703"/>
                </a:moveTo>
                <a:cubicBezTo>
                  <a:pt x="10500272" y="827377"/>
                  <a:pt x="10501450" y="824064"/>
                  <a:pt x="10500052" y="821267"/>
                </a:cubicBezTo>
                <a:lnTo>
                  <a:pt x="10478775" y="776946"/>
                </a:lnTo>
                <a:cubicBezTo>
                  <a:pt x="10477449" y="774148"/>
                  <a:pt x="10474063" y="772970"/>
                  <a:pt x="10471339" y="774369"/>
                </a:cubicBezTo>
                <a:cubicBezTo>
                  <a:pt x="10468541" y="775694"/>
                  <a:pt x="10467363" y="779007"/>
                  <a:pt x="10468762" y="781805"/>
                </a:cubicBezTo>
                <a:lnTo>
                  <a:pt x="10490038" y="826126"/>
                </a:lnTo>
                <a:cubicBezTo>
                  <a:pt x="10490995" y="828114"/>
                  <a:pt x="10492983" y="829292"/>
                  <a:pt x="10495119" y="829292"/>
                </a:cubicBezTo>
                <a:cubicBezTo>
                  <a:pt x="10495929" y="829292"/>
                  <a:pt x="10496738" y="829071"/>
                  <a:pt x="10497474" y="828703"/>
                </a:cubicBezTo>
                <a:close/>
                <a:moveTo>
                  <a:pt x="10518458" y="880239"/>
                </a:moveTo>
                <a:cubicBezTo>
                  <a:pt x="10521328" y="879061"/>
                  <a:pt x="10522654" y="875822"/>
                  <a:pt x="10521476" y="872950"/>
                </a:cubicBezTo>
                <a:lnTo>
                  <a:pt x="10500198" y="821561"/>
                </a:lnTo>
                <a:cubicBezTo>
                  <a:pt x="10499021" y="818690"/>
                  <a:pt x="10495781" y="817291"/>
                  <a:pt x="10492910" y="818543"/>
                </a:cubicBezTo>
                <a:cubicBezTo>
                  <a:pt x="10490038" y="819721"/>
                  <a:pt x="10488714" y="822960"/>
                  <a:pt x="10489892" y="825831"/>
                </a:cubicBezTo>
                <a:lnTo>
                  <a:pt x="10511168" y="877220"/>
                </a:lnTo>
                <a:cubicBezTo>
                  <a:pt x="10512052" y="879355"/>
                  <a:pt x="10514187" y="880681"/>
                  <a:pt x="10516322" y="880681"/>
                </a:cubicBezTo>
                <a:cubicBezTo>
                  <a:pt x="10517058" y="880681"/>
                  <a:pt x="10517794" y="880533"/>
                  <a:pt x="10518458" y="880239"/>
                </a:cubicBezTo>
                <a:close/>
                <a:moveTo>
                  <a:pt x="10539293" y="935530"/>
                </a:moveTo>
                <a:cubicBezTo>
                  <a:pt x="10542164" y="934426"/>
                  <a:pt x="10543636" y="931186"/>
                  <a:pt x="10542532" y="928315"/>
                </a:cubicBezTo>
                <a:lnTo>
                  <a:pt x="10521549" y="873097"/>
                </a:lnTo>
                <a:cubicBezTo>
                  <a:pt x="10520445" y="870226"/>
                  <a:pt x="10517279" y="868754"/>
                  <a:pt x="10514334" y="869858"/>
                </a:cubicBezTo>
                <a:cubicBezTo>
                  <a:pt x="10511463" y="870962"/>
                  <a:pt x="10509991" y="874202"/>
                  <a:pt x="10511095" y="877073"/>
                </a:cubicBezTo>
                <a:lnTo>
                  <a:pt x="10532078" y="932291"/>
                </a:lnTo>
                <a:cubicBezTo>
                  <a:pt x="10532961" y="934573"/>
                  <a:pt x="10535096" y="935898"/>
                  <a:pt x="10537305" y="935898"/>
                </a:cubicBezTo>
                <a:cubicBezTo>
                  <a:pt x="10537967" y="935898"/>
                  <a:pt x="10538630" y="935751"/>
                  <a:pt x="10539293" y="935530"/>
                </a:cubicBezTo>
                <a:close/>
                <a:moveTo>
                  <a:pt x="10559392" y="991410"/>
                </a:moveTo>
                <a:cubicBezTo>
                  <a:pt x="10562263" y="990379"/>
                  <a:pt x="10563809" y="987140"/>
                  <a:pt x="10562704" y="984269"/>
                </a:cubicBezTo>
                <a:lnTo>
                  <a:pt x="10542458" y="928462"/>
                </a:lnTo>
                <a:cubicBezTo>
                  <a:pt x="10541428" y="925591"/>
                  <a:pt x="10538188" y="924045"/>
                  <a:pt x="10535317" y="925149"/>
                </a:cubicBezTo>
                <a:cubicBezTo>
                  <a:pt x="10532445" y="926180"/>
                  <a:pt x="10530900" y="929419"/>
                  <a:pt x="10532004" y="932291"/>
                </a:cubicBezTo>
                <a:lnTo>
                  <a:pt x="10552250" y="988097"/>
                </a:lnTo>
                <a:cubicBezTo>
                  <a:pt x="10553060" y="990379"/>
                  <a:pt x="10555269" y="991778"/>
                  <a:pt x="10557551" y="991778"/>
                </a:cubicBezTo>
                <a:cubicBezTo>
                  <a:pt x="10558213" y="991704"/>
                  <a:pt x="10558803" y="991631"/>
                  <a:pt x="10559392" y="991410"/>
                </a:cubicBezTo>
                <a:close/>
                <a:moveTo>
                  <a:pt x="10578460" y="1044492"/>
                </a:moveTo>
                <a:cubicBezTo>
                  <a:pt x="10581331" y="1043462"/>
                  <a:pt x="10582878" y="1040222"/>
                  <a:pt x="10581847" y="1037351"/>
                </a:cubicBezTo>
                <a:lnTo>
                  <a:pt x="10562778" y="984269"/>
                </a:lnTo>
                <a:cubicBezTo>
                  <a:pt x="10561748" y="981397"/>
                  <a:pt x="10558508" y="979851"/>
                  <a:pt x="10555637" y="980882"/>
                </a:cubicBezTo>
                <a:cubicBezTo>
                  <a:pt x="10552765" y="981913"/>
                  <a:pt x="10551220" y="985152"/>
                  <a:pt x="10552250" y="988023"/>
                </a:cubicBezTo>
                <a:lnTo>
                  <a:pt x="10571319" y="1041106"/>
                </a:lnTo>
                <a:cubicBezTo>
                  <a:pt x="10572128" y="1043388"/>
                  <a:pt x="10574337" y="1044787"/>
                  <a:pt x="10576619" y="1044787"/>
                </a:cubicBezTo>
                <a:cubicBezTo>
                  <a:pt x="10577209" y="1044787"/>
                  <a:pt x="10577871" y="1044713"/>
                  <a:pt x="10578460" y="1044492"/>
                </a:cubicBezTo>
                <a:close/>
                <a:moveTo>
                  <a:pt x="10596130" y="1091390"/>
                </a:moveTo>
                <a:cubicBezTo>
                  <a:pt x="10599001" y="1090286"/>
                  <a:pt x="10600473" y="1087120"/>
                  <a:pt x="10599369" y="1084249"/>
                </a:cubicBezTo>
                <a:lnTo>
                  <a:pt x="10581773" y="1037277"/>
                </a:lnTo>
                <a:cubicBezTo>
                  <a:pt x="10580669" y="1034406"/>
                  <a:pt x="10577429" y="1032933"/>
                  <a:pt x="10574632" y="1034038"/>
                </a:cubicBezTo>
                <a:cubicBezTo>
                  <a:pt x="10571761" y="1035142"/>
                  <a:pt x="10570288" y="1038308"/>
                  <a:pt x="10571392" y="1041179"/>
                </a:cubicBezTo>
                <a:lnTo>
                  <a:pt x="10588988" y="1088151"/>
                </a:lnTo>
                <a:cubicBezTo>
                  <a:pt x="10589798" y="1090433"/>
                  <a:pt x="10592007" y="1091758"/>
                  <a:pt x="10594215" y="1091758"/>
                </a:cubicBezTo>
                <a:cubicBezTo>
                  <a:pt x="10594879" y="1091685"/>
                  <a:pt x="10595467" y="1091611"/>
                  <a:pt x="10596130" y="1091390"/>
                </a:cubicBezTo>
                <a:close/>
                <a:moveTo>
                  <a:pt x="10611517" y="1135491"/>
                </a:moveTo>
                <a:cubicBezTo>
                  <a:pt x="10614462" y="1134460"/>
                  <a:pt x="10615935" y="1131294"/>
                  <a:pt x="10614904" y="1128423"/>
                </a:cubicBezTo>
                <a:lnTo>
                  <a:pt x="10599443" y="1084322"/>
                </a:lnTo>
                <a:cubicBezTo>
                  <a:pt x="10598412" y="1081378"/>
                  <a:pt x="10595246" y="1079831"/>
                  <a:pt x="10592375" y="1080936"/>
                </a:cubicBezTo>
                <a:cubicBezTo>
                  <a:pt x="10589430" y="1081967"/>
                  <a:pt x="10587958" y="1085132"/>
                  <a:pt x="10588988" y="1088004"/>
                </a:cubicBezTo>
                <a:lnTo>
                  <a:pt x="10604449" y="1132104"/>
                </a:lnTo>
                <a:cubicBezTo>
                  <a:pt x="10605259" y="1134386"/>
                  <a:pt x="10607394" y="1135859"/>
                  <a:pt x="10609750" y="1135859"/>
                </a:cubicBezTo>
                <a:cubicBezTo>
                  <a:pt x="10610266" y="1135785"/>
                  <a:pt x="10610928" y="1135711"/>
                  <a:pt x="10611517" y="1135491"/>
                </a:cubicBezTo>
                <a:close/>
                <a:moveTo>
                  <a:pt x="10623959" y="1180106"/>
                </a:moveTo>
                <a:cubicBezTo>
                  <a:pt x="10626904" y="1179223"/>
                  <a:pt x="10628598" y="1176204"/>
                  <a:pt x="10627788" y="1173186"/>
                </a:cubicBezTo>
                <a:lnTo>
                  <a:pt x="10614978" y="1128644"/>
                </a:lnTo>
                <a:cubicBezTo>
                  <a:pt x="10614094" y="1125699"/>
                  <a:pt x="10611075" y="1123932"/>
                  <a:pt x="10608056" y="1124815"/>
                </a:cubicBezTo>
                <a:cubicBezTo>
                  <a:pt x="10605111" y="1125699"/>
                  <a:pt x="10603418" y="1128717"/>
                  <a:pt x="10604228" y="1131736"/>
                </a:cubicBezTo>
                <a:lnTo>
                  <a:pt x="10617038" y="1176278"/>
                </a:lnTo>
                <a:cubicBezTo>
                  <a:pt x="10617775" y="1178707"/>
                  <a:pt x="10619983" y="1180327"/>
                  <a:pt x="10622414" y="1180327"/>
                </a:cubicBezTo>
                <a:cubicBezTo>
                  <a:pt x="10622929" y="1180327"/>
                  <a:pt x="10623443" y="1180253"/>
                  <a:pt x="10623959" y="1180106"/>
                </a:cubicBezTo>
                <a:close/>
                <a:moveTo>
                  <a:pt x="10625726" y="1225532"/>
                </a:moveTo>
                <a:lnTo>
                  <a:pt x="10628009" y="1175026"/>
                </a:lnTo>
                <a:cubicBezTo>
                  <a:pt x="10628155" y="1171934"/>
                  <a:pt x="10625800" y="1169357"/>
                  <a:pt x="10622707" y="1169210"/>
                </a:cubicBezTo>
                <a:cubicBezTo>
                  <a:pt x="10619616" y="1168916"/>
                  <a:pt x="10617038" y="1171419"/>
                  <a:pt x="10616892" y="1174511"/>
                </a:cubicBezTo>
                <a:lnTo>
                  <a:pt x="10614609" y="1225016"/>
                </a:lnTo>
                <a:cubicBezTo>
                  <a:pt x="10614462" y="1228109"/>
                  <a:pt x="10616818" y="1230685"/>
                  <a:pt x="10619910" y="1230833"/>
                </a:cubicBezTo>
                <a:cubicBezTo>
                  <a:pt x="10619983" y="1230833"/>
                  <a:pt x="10620131" y="1230833"/>
                  <a:pt x="10620205" y="1230833"/>
                </a:cubicBezTo>
                <a:cubicBezTo>
                  <a:pt x="10623150" y="1230833"/>
                  <a:pt x="10625579" y="1228550"/>
                  <a:pt x="10625726" y="1225532"/>
                </a:cubicBezTo>
                <a:close/>
                <a:moveTo>
                  <a:pt x="10595394" y="1289805"/>
                </a:moveTo>
                <a:lnTo>
                  <a:pt x="10625138" y="1227740"/>
                </a:lnTo>
                <a:cubicBezTo>
                  <a:pt x="10626462" y="1224943"/>
                  <a:pt x="10625284" y="1221630"/>
                  <a:pt x="10622487" y="1220305"/>
                </a:cubicBezTo>
                <a:cubicBezTo>
                  <a:pt x="10619762" y="1219053"/>
                  <a:pt x="10616376" y="1220157"/>
                  <a:pt x="10615051" y="1222955"/>
                </a:cubicBezTo>
                <a:lnTo>
                  <a:pt x="10585307" y="1285019"/>
                </a:lnTo>
                <a:cubicBezTo>
                  <a:pt x="10583982" y="1287817"/>
                  <a:pt x="10585160" y="1291130"/>
                  <a:pt x="10587958" y="1292455"/>
                </a:cubicBezTo>
                <a:cubicBezTo>
                  <a:pt x="10588767" y="1292823"/>
                  <a:pt x="10589577" y="1293044"/>
                  <a:pt x="10590387" y="1292971"/>
                </a:cubicBezTo>
                <a:cubicBezTo>
                  <a:pt x="10592522" y="1292971"/>
                  <a:pt x="10594436" y="1291793"/>
                  <a:pt x="10595394" y="1289805"/>
                </a:cubicBezTo>
                <a:close/>
                <a:moveTo>
                  <a:pt x="10550705" y="1363502"/>
                </a:moveTo>
                <a:lnTo>
                  <a:pt x="10595099" y="1290247"/>
                </a:lnTo>
                <a:cubicBezTo>
                  <a:pt x="10596719" y="1287596"/>
                  <a:pt x="10595835" y="1284209"/>
                  <a:pt x="10593258" y="1282590"/>
                </a:cubicBezTo>
                <a:cubicBezTo>
                  <a:pt x="10590608" y="1281044"/>
                  <a:pt x="10587221" y="1281854"/>
                  <a:pt x="10585602" y="1284430"/>
                </a:cubicBezTo>
                <a:lnTo>
                  <a:pt x="10541207" y="1357685"/>
                </a:lnTo>
                <a:cubicBezTo>
                  <a:pt x="10539587" y="1360336"/>
                  <a:pt x="10540471" y="1363722"/>
                  <a:pt x="10543048" y="1365342"/>
                </a:cubicBezTo>
                <a:cubicBezTo>
                  <a:pt x="10543931" y="1365858"/>
                  <a:pt x="10544962" y="1366152"/>
                  <a:pt x="10545993" y="1366152"/>
                </a:cubicBezTo>
                <a:cubicBezTo>
                  <a:pt x="10547833" y="1366152"/>
                  <a:pt x="10549674" y="1365195"/>
                  <a:pt x="10550705" y="1363502"/>
                </a:cubicBezTo>
                <a:close/>
                <a:moveTo>
                  <a:pt x="10504469" y="1447432"/>
                </a:moveTo>
                <a:lnTo>
                  <a:pt x="10550851" y="1363354"/>
                </a:lnTo>
                <a:cubicBezTo>
                  <a:pt x="10552324" y="1360630"/>
                  <a:pt x="10551367" y="1357244"/>
                  <a:pt x="10548643" y="1355771"/>
                </a:cubicBezTo>
                <a:cubicBezTo>
                  <a:pt x="10545919" y="1354225"/>
                  <a:pt x="10542532" y="1355256"/>
                  <a:pt x="10541060" y="1357980"/>
                </a:cubicBezTo>
                <a:lnTo>
                  <a:pt x="10494677" y="1442058"/>
                </a:lnTo>
                <a:cubicBezTo>
                  <a:pt x="10493205" y="1444782"/>
                  <a:pt x="10494162" y="1448168"/>
                  <a:pt x="10496886" y="1449641"/>
                </a:cubicBezTo>
                <a:cubicBezTo>
                  <a:pt x="10497769" y="1450156"/>
                  <a:pt x="10498726" y="1450377"/>
                  <a:pt x="10499610" y="1450303"/>
                </a:cubicBezTo>
                <a:cubicBezTo>
                  <a:pt x="10501524" y="1450230"/>
                  <a:pt x="10503438" y="1449199"/>
                  <a:pt x="10504469" y="1447432"/>
                </a:cubicBezTo>
                <a:close/>
                <a:moveTo>
                  <a:pt x="10459338" y="1537400"/>
                </a:moveTo>
                <a:lnTo>
                  <a:pt x="10504543" y="1447211"/>
                </a:lnTo>
                <a:cubicBezTo>
                  <a:pt x="10505941" y="1444487"/>
                  <a:pt x="10504837" y="1441101"/>
                  <a:pt x="10502039" y="1439702"/>
                </a:cubicBezTo>
                <a:cubicBezTo>
                  <a:pt x="10499315" y="1438303"/>
                  <a:pt x="10495929" y="1439407"/>
                  <a:pt x="10494530" y="1442205"/>
                </a:cubicBezTo>
                <a:lnTo>
                  <a:pt x="10449325" y="1532393"/>
                </a:lnTo>
                <a:cubicBezTo>
                  <a:pt x="10447926" y="1535117"/>
                  <a:pt x="10449031" y="1538504"/>
                  <a:pt x="10451828" y="1539903"/>
                </a:cubicBezTo>
                <a:cubicBezTo>
                  <a:pt x="10452638" y="1540345"/>
                  <a:pt x="10453521" y="1540492"/>
                  <a:pt x="10454405" y="1540492"/>
                </a:cubicBezTo>
                <a:cubicBezTo>
                  <a:pt x="10456393" y="1540492"/>
                  <a:pt x="10458381" y="1539314"/>
                  <a:pt x="10459338" y="1537400"/>
                </a:cubicBezTo>
                <a:close/>
                <a:moveTo>
                  <a:pt x="10418477" y="1629061"/>
                </a:moveTo>
                <a:lnTo>
                  <a:pt x="10459485" y="1537179"/>
                </a:lnTo>
                <a:cubicBezTo>
                  <a:pt x="10460736" y="1534381"/>
                  <a:pt x="10459485" y="1531068"/>
                  <a:pt x="10456688" y="1529816"/>
                </a:cubicBezTo>
                <a:cubicBezTo>
                  <a:pt x="10453890" y="1528565"/>
                  <a:pt x="10450576" y="1529816"/>
                  <a:pt x="10449325" y="1532614"/>
                </a:cubicBezTo>
                <a:lnTo>
                  <a:pt x="10408317" y="1624496"/>
                </a:lnTo>
                <a:cubicBezTo>
                  <a:pt x="10407066" y="1627294"/>
                  <a:pt x="10408317" y="1630607"/>
                  <a:pt x="10411114" y="1631858"/>
                </a:cubicBezTo>
                <a:cubicBezTo>
                  <a:pt x="10411851" y="1632153"/>
                  <a:pt x="10412661" y="1632374"/>
                  <a:pt x="10413397" y="1632374"/>
                </a:cubicBezTo>
                <a:cubicBezTo>
                  <a:pt x="10415532" y="1632300"/>
                  <a:pt x="10417520" y="1631122"/>
                  <a:pt x="10418477" y="1629061"/>
                </a:cubicBezTo>
                <a:close/>
                <a:moveTo>
                  <a:pt x="10384316" y="1716451"/>
                </a:moveTo>
                <a:lnTo>
                  <a:pt x="10418550" y="1628766"/>
                </a:lnTo>
                <a:cubicBezTo>
                  <a:pt x="10419655" y="1625895"/>
                  <a:pt x="10418256" y="1622655"/>
                  <a:pt x="10415385" y="1621551"/>
                </a:cubicBezTo>
                <a:cubicBezTo>
                  <a:pt x="10412514" y="1620447"/>
                  <a:pt x="10409274" y="1621845"/>
                  <a:pt x="10408169" y="1624717"/>
                </a:cubicBezTo>
                <a:lnTo>
                  <a:pt x="10373935" y="1712402"/>
                </a:lnTo>
                <a:cubicBezTo>
                  <a:pt x="10372831" y="1715273"/>
                  <a:pt x="10374229" y="1718513"/>
                  <a:pt x="10377101" y="1719617"/>
                </a:cubicBezTo>
                <a:cubicBezTo>
                  <a:pt x="10377763" y="1719838"/>
                  <a:pt x="10378500" y="1719985"/>
                  <a:pt x="10379162" y="1719985"/>
                </a:cubicBezTo>
                <a:cubicBezTo>
                  <a:pt x="10381371" y="1719985"/>
                  <a:pt x="10383432" y="1718660"/>
                  <a:pt x="10384316" y="1716451"/>
                </a:cubicBezTo>
                <a:close/>
                <a:moveTo>
                  <a:pt x="10359357" y="1793903"/>
                </a:moveTo>
                <a:lnTo>
                  <a:pt x="10384389" y="1716157"/>
                </a:lnTo>
                <a:cubicBezTo>
                  <a:pt x="10385346" y="1713212"/>
                  <a:pt x="10383727" y="1710046"/>
                  <a:pt x="10380782" y="1709162"/>
                </a:cubicBezTo>
                <a:cubicBezTo>
                  <a:pt x="10377837" y="1708205"/>
                  <a:pt x="10374671" y="1709825"/>
                  <a:pt x="10373788" y="1712770"/>
                </a:cubicBezTo>
                <a:lnTo>
                  <a:pt x="10348756" y="1790516"/>
                </a:lnTo>
                <a:cubicBezTo>
                  <a:pt x="10347799" y="1793461"/>
                  <a:pt x="10349418" y="1796627"/>
                  <a:pt x="10352363" y="1797510"/>
                </a:cubicBezTo>
                <a:cubicBezTo>
                  <a:pt x="10352952" y="1797731"/>
                  <a:pt x="10353542" y="1797805"/>
                  <a:pt x="10354130" y="1797805"/>
                </a:cubicBezTo>
                <a:cubicBezTo>
                  <a:pt x="10356413" y="1797731"/>
                  <a:pt x="10358621" y="1796259"/>
                  <a:pt x="10359357" y="1793903"/>
                </a:cubicBezTo>
                <a:close/>
                <a:moveTo>
                  <a:pt x="10332485" y="1857366"/>
                </a:moveTo>
                <a:lnTo>
                  <a:pt x="10359211" y="1794418"/>
                </a:lnTo>
                <a:cubicBezTo>
                  <a:pt x="10360388" y="1791621"/>
                  <a:pt x="10359063" y="1788307"/>
                  <a:pt x="10356266" y="1787130"/>
                </a:cubicBezTo>
                <a:cubicBezTo>
                  <a:pt x="10353468" y="1785878"/>
                  <a:pt x="10350154" y="1787203"/>
                  <a:pt x="10348977" y="1790074"/>
                </a:cubicBezTo>
                <a:lnTo>
                  <a:pt x="10322252" y="1853022"/>
                </a:lnTo>
                <a:cubicBezTo>
                  <a:pt x="10321073" y="1855820"/>
                  <a:pt x="10322399" y="1859133"/>
                  <a:pt x="10325197" y="1860311"/>
                </a:cubicBezTo>
                <a:cubicBezTo>
                  <a:pt x="10325933" y="1860605"/>
                  <a:pt x="10326669" y="1860753"/>
                  <a:pt x="10327405" y="1860753"/>
                </a:cubicBezTo>
                <a:cubicBezTo>
                  <a:pt x="10329540" y="1860753"/>
                  <a:pt x="10331602" y="1859427"/>
                  <a:pt x="10332485" y="1857366"/>
                </a:cubicBezTo>
                <a:close/>
                <a:moveTo>
                  <a:pt x="10292360" y="1902276"/>
                </a:moveTo>
                <a:lnTo>
                  <a:pt x="10331528" y="1858912"/>
                </a:lnTo>
                <a:cubicBezTo>
                  <a:pt x="10333589" y="1856630"/>
                  <a:pt x="10333443" y="1853096"/>
                  <a:pt x="10331160" y="1851034"/>
                </a:cubicBezTo>
                <a:cubicBezTo>
                  <a:pt x="10328878" y="1848973"/>
                  <a:pt x="10325343" y="1849120"/>
                  <a:pt x="10323283" y="1851403"/>
                </a:cubicBezTo>
                <a:lnTo>
                  <a:pt x="10284114" y="1894766"/>
                </a:lnTo>
                <a:cubicBezTo>
                  <a:pt x="10282053" y="1897049"/>
                  <a:pt x="10282200" y="1900583"/>
                  <a:pt x="10284483" y="1902644"/>
                </a:cubicBezTo>
                <a:cubicBezTo>
                  <a:pt x="10285587" y="1903601"/>
                  <a:pt x="10286912" y="1904117"/>
                  <a:pt x="10288238" y="1904117"/>
                </a:cubicBezTo>
                <a:cubicBezTo>
                  <a:pt x="10289710" y="1904043"/>
                  <a:pt x="10291256" y="1903454"/>
                  <a:pt x="10292360" y="1902276"/>
                </a:cubicBezTo>
                <a:close/>
                <a:moveTo>
                  <a:pt x="10240677" y="1944389"/>
                </a:moveTo>
                <a:lnTo>
                  <a:pt x="10291698" y="1902792"/>
                </a:lnTo>
                <a:cubicBezTo>
                  <a:pt x="10294053" y="1900877"/>
                  <a:pt x="10294422" y="1897343"/>
                  <a:pt x="10292508" y="1894988"/>
                </a:cubicBezTo>
                <a:cubicBezTo>
                  <a:pt x="10290593" y="1892632"/>
                  <a:pt x="10287060" y="1892263"/>
                  <a:pt x="10284704" y="1894178"/>
                </a:cubicBezTo>
                <a:lnTo>
                  <a:pt x="10233683" y="1935775"/>
                </a:lnTo>
                <a:cubicBezTo>
                  <a:pt x="10231327" y="1937689"/>
                  <a:pt x="10230959" y="1941223"/>
                  <a:pt x="10232873" y="1943579"/>
                </a:cubicBezTo>
                <a:cubicBezTo>
                  <a:pt x="10233978" y="1944978"/>
                  <a:pt x="10235597" y="1945640"/>
                  <a:pt x="10237217" y="1945640"/>
                </a:cubicBezTo>
                <a:cubicBezTo>
                  <a:pt x="10238468" y="1945640"/>
                  <a:pt x="10239647" y="1945198"/>
                  <a:pt x="10240677" y="1944389"/>
                </a:cubicBezTo>
                <a:close/>
                <a:moveTo>
                  <a:pt x="10178613" y="2001594"/>
                </a:moveTo>
                <a:lnTo>
                  <a:pt x="10240971" y="1944168"/>
                </a:lnTo>
                <a:cubicBezTo>
                  <a:pt x="10243254" y="1942106"/>
                  <a:pt x="10243401" y="1938572"/>
                  <a:pt x="10241266" y="1936290"/>
                </a:cubicBezTo>
                <a:cubicBezTo>
                  <a:pt x="10239205" y="1934008"/>
                  <a:pt x="10235671" y="1933861"/>
                  <a:pt x="10233388" y="1935996"/>
                </a:cubicBezTo>
                <a:lnTo>
                  <a:pt x="10171029" y="1993422"/>
                </a:lnTo>
                <a:cubicBezTo>
                  <a:pt x="10168748" y="1995483"/>
                  <a:pt x="10168600" y="1999017"/>
                  <a:pt x="10170735" y="2001299"/>
                </a:cubicBezTo>
                <a:cubicBezTo>
                  <a:pt x="10171839" y="2002477"/>
                  <a:pt x="10173386" y="2003140"/>
                  <a:pt x="10174858" y="2003066"/>
                </a:cubicBezTo>
                <a:cubicBezTo>
                  <a:pt x="10176183" y="2003066"/>
                  <a:pt x="10177582" y="2002625"/>
                  <a:pt x="10178613" y="2001594"/>
                </a:cubicBezTo>
                <a:close/>
                <a:moveTo>
                  <a:pt x="10107051" y="2100175"/>
                </a:moveTo>
                <a:lnTo>
                  <a:pt x="10179349" y="2000858"/>
                </a:lnTo>
                <a:cubicBezTo>
                  <a:pt x="10181189" y="1998354"/>
                  <a:pt x="10180601" y="1994894"/>
                  <a:pt x="10178097" y="1993054"/>
                </a:cubicBezTo>
                <a:cubicBezTo>
                  <a:pt x="10175668" y="1991287"/>
                  <a:pt x="10172134" y="1991802"/>
                  <a:pt x="10170293" y="1994305"/>
                </a:cubicBezTo>
                <a:lnTo>
                  <a:pt x="10097995" y="2093623"/>
                </a:lnTo>
                <a:cubicBezTo>
                  <a:pt x="10096154" y="2096126"/>
                  <a:pt x="10096744" y="2099586"/>
                  <a:pt x="10099247" y="2101427"/>
                </a:cubicBezTo>
                <a:cubicBezTo>
                  <a:pt x="10100278" y="2102163"/>
                  <a:pt x="10101382" y="2102531"/>
                  <a:pt x="10102559" y="2102458"/>
                </a:cubicBezTo>
                <a:cubicBezTo>
                  <a:pt x="10104327" y="2102458"/>
                  <a:pt x="10105947" y="2101648"/>
                  <a:pt x="10107051" y="2100175"/>
                </a:cubicBezTo>
                <a:close/>
                <a:moveTo>
                  <a:pt x="10026875" y="2265828"/>
                </a:moveTo>
                <a:lnTo>
                  <a:pt x="10107566" y="2099292"/>
                </a:lnTo>
                <a:cubicBezTo>
                  <a:pt x="10108892" y="2096494"/>
                  <a:pt x="10107787" y="2093181"/>
                  <a:pt x="10104990" y="2091856"/>
                </a:cubicBezTo>
                <a:cubicBezTo>
                  <a:pt x="10102266" y="2090531"/>
                  <a:pt x="10098878" y="2091635"/>
                  <a:pt x="10097554" y="2094433"/>
                </a:cubicBezTo>
                <a:lnTo>
                  <a:pt x="10016863" y="2260968"/>
                </a:lnTo>
                <a:cubicBezTo>
                  <a:pt x="10015537" y="2263766"/>
                  <a:pt x="10016642" y="2267079"/>
                  <a:pt x="10019439" y="2268404"/>
                </a:cubicBezTo>
                <a:cubicBezTo>
                  <a:pt x="10020249" y="2268773"/>
                  <a:pt x="10021059" y="2268993"/>
                  <a:pt x="10021942" y="2268993"/>
                </a:cubicBezTo>
                <a:cubicBezTo>
                  <a:pt x="10023930" y="2268993"/>
                  <a:pt x="10025918" y="2267815"/>
                  <a:pt x="10026875" y="2265828"/>
                </a:cubicBezTo>
                <a:close/>
                <a:moveTo>
                  <a:pt x="9941840" y="2465788"/>
                </a:moveTo>
                <a:lnTo>
                  <a:pt x="10027023" y="2265607"/>
                </a:lnTo>
                <a:cubicBezTo>
                  <a:pt x="10028200" y="2262735"/>
                  <a:pt x="10026875" y="2259496"/>
                  <a:pt x="10024078" y="2258318"/>
                </a:cubicBezTo>
                <a:cubicBezTo>
                  <a:pt x="10021206" y="2257066"/>
                  <a:pt x="10017966" y="2258392"/>
                  <a:pt x="10016789" y="2261263"/>
                </a:cubicBezTo>
                <a:lnTo>
                  <a:pt x="9931607" y="2461444"/>
                </a:lnTo>
                <a:cubicBezTo>
                  <a:pt x="9930429" y="2464316"/>
                  <a:pt x="9931754" y="2467555"/>
                  <a:pt x="9934552" y="2468733"/>
                </a:cubicBezTo>
                <a:cubicBezTo>
                  <a:pt x="9935288" y="2469027"/>
                  <a:pt x="9936024" y="2469175"/>
                  <a:pt x="9936761" y="2469175"/>
                </a:cubicBezTo>
                <a:cubicBezTo>
                  <a:pt x="9938895" y="2469175"/>
                  <a:pt x="9940957" y="2467923"/>
                  <a:pt x="9941840" y="2465788"/>
                </a:cubicBezTo>
                <a:close/>
                <a:moveTo>
                  <a:pt x="9856069" y="2667221"/>
                </a:moveTo>
                <a:lnTo>
                  <a:pt x="9941767" y="2465788"/>
                </a:lnTo>
                <a:cubicBezTo>
                  <a:pt x="9942945" y="2462917"/>
                  <a:pt x="9941619" y="2459677"/>
                  <a:pt x="9938822" y="2458499"/>
                </a:cubicBezTo>
                <a:cubicBezTo>
                  <a:pt x="9935951" y="2457321"/>
                  <a:pt x="9932711" y="2458573"/>
                  <a:pt x="9931533" y="2461444"/>
                </a:cubicBezTo>
                <a:lnTo>
                  <a:pt x="9845835" y="2662877"/>
                </a:lnTo>
                <a:cubicBezTo>
                  <a:pt x="9844658" y="2665675"/>
                  <a:pt x="9845983" y="2668988"/>
                  <a:pt x="9848781" y="2670166"/>
                </a:cubicBezTo>
                <a:cubicBezTo>
                  <a:pt x="9849517" y="2670461"/>
                  <a:pt x="9850254" y="2670608"/>
                  <a:pt x="9850990" y="2670608"/>
                </a:cubicBezTo>
                <a:cubicBezTo>
                  <a:pt x="9853125" y="2670608"/>
                  <a:pt x="9855186" y="2669356"/>
                  <a:pt x="9856069" y="2667221"/>
                </a:cubicBezTo>
                <a:close/>
                <a:moveTo>
                  <a:pt x="9773759" y="2856801"/>
                </a:moveTo>
                <a:lnTo>
                  <a:pt x="9856069" y="2667295"/>
                </a:lnTo>
                <a:cubicBezTo>
                  <a:pt x="9857321" y="2664497"/>
                  <a:pt x="9855995" y="2661184"/>
                  <a:pt x="9853198" y="2659933"/>
                </a:cubicBezTo>
                <a:cubicBezTo>
                  <a:pt x="9850400" y="2658681"/>
                  <a:pt x="9847087" y="2660006"/>
                  <a:pt x="9845835" y="2662804"/>
                </a:cubicBezTo>
                <a:lnTo>
                  <a:pt x="9763525" y="2852310"/>
                </a:lnTo>
                <a:cubicBezTo>
                  <a:pt x="9762273" y="2855108"/>
                  <a:pt x="9763599" y="2858421"/>
                  <a:pt x="9766397" y="2859672"/>
                </a:cubicBezTo>
                <a:cubicBezTo>
                  <a:pt x="9767133" y="2859967"/>
                  <a:pt x="9767869" y="2860114"/>
                  <a:pt x="9768678" y="2860114"/>
                </a:cubicBezTo>
                <a:cubicBezTo>
                  <a:pt x="9770814" y="2860114"/>
                  <a:pt x="9772802" y="2858862"/>
                  <a:pt x="9773759" y="2856801"/>
                </a:cubicBezTo>
                <a:close/>
                <a:moveTo>
                  <a:pt x="9698589" y="3021864"/>
                </a:moveTo>
                <a:lnTo>
                  <a:pt x="9773685" y="2856875"/>
                </a:lnTo>
                <a:cubicBezTo>
                  <a:pt x="9774936" y="2854077"/>
                  <a:pt x="9773759" y="2850764"/>
                  <a:pt x="9770888" y="2849512"/>
                </a:cubicBezTo>
                <a:cubicBezTo>
                  <a:pt x="9768090" y="2848187"/>
                  <a:pt x="9764777" y="2849439"/>
                  <a:pt x="9763525" y="2852310"/>
                </a:cubicBezTo>
                <a:lnTo>
                  <a:pt x="9688429" y="3017299"/>
                </a:lnTo>
                <a:cubicBezTo>
                  <a:pt x="9687178" y="3020097"/>
                  <a:pt x="9688356" y="3023410"/>
                  <a:pt x="9691227" y="3024662"/>
                </a:cubicBezTo>
                <a:cubicBezTo>
                  <a:pt x="9691964" y="3025030"/>
                  <a:pt x="9692773" y="3025177"/>
                  <a:pt x="9693583" y="3025177"/>
                </a:cubicBezTo>
                <a:cubicBezTo>
                  <a:pt x="9695645" y="3025104"/>
                  <a:pt x="9697706" y="3023926"/>
                  <a:pt x="9698589" y="3021864"/>
                </a:cubicBezTo>
                <a:close/>
                <a:moveTo>
                  <a:pt x="9629237" y="3164178"/>
                </a:moveTo>
                <a:lnTo>
                  <a:pt x="9698589" y="3022011"/>
                </a:lnTo>
                <a:cubicBezTo>
                  <a:pt x="9699915" y="3019214"/>
                  <a:pt x="9698810" y="3015901"/>
                  <a:pt x="9696012" y="3014575"/>
                </a:cubicBezTo>
                <a:cubicBezTo>
                  <a:pt x="9693288" y="3013250"/>
                  <a:pt x="9689902" y="3014355"/>
                  <a:pt x="9688576" y="3017152"/>
                </a:cubicBezTo>
                <a:lnTo>
                  <a:pt x="9619224" y="3159319"/>
                </a:lnTo>
                <a:cubicBezTo>
                  <a:pt x="9617898" y="3162116"/>
                  <a:pt x="9619003" y="3165429"/>
                  <a:pt x="9621801" y="3166755"/>
                </a:cubicBezTo>
                <a:cubicBezTo>
                  <a:pt x="9622610" y="3167123"/>
                  <a:pt x="9623420" y="3167344"/>
                  <a:pt x="9624303" y="3167344"/>
                </a:cubicBezTo>
                <a:cubicBezTo>
                  <a:pt x="9626291" y="3167270"/>
                  <a:pt x="9628206" y="3166166"/>
                  <a:pt x="9629237" y="3164178"/>
                </a:cubicBezTo>
                <a:close/>
                <a:moveTo>
                  <a:pt x="9564007" y="3285362"/>
                </a:moveTo>
                <a:lnTo>
                  <a:pt x="9629089" y="3164399"/>
                </a:lnTo>
                <a:cubicBezTo>
                  <a:pt x="9630561" y="3161675"/>
                  <a:pt x="9629530" y="3158288"/>
                  <a:pt x="9626806" y="3156815"/>
                </a:cubicBezTo>
                <a:cubicBezTo>
                  <a:pt x="9624082" y="3155343"/>
                  <a:pt x="9620696" y="3156374"/>
                  <a:pt x="9619224" y="3159098"/>
                </a:cubicBezTo>
                <a:lnTo>
                  <a:pt x="9554140" y="3280061"/>
                </a:lnTo>
                <a:cubicBezTo>
                  <a:pt x="9552668" y="3282785"/>
                  <a:pt x="9553699" y="3286171"/>
                  <a:pt x="9556423" y="3287644"/>
                </a:cubicBezTo>
                <a:cubicBezTo>
                  <a:pt x="9557307" y="3288086"/>
                  <a:pt x="9558190" y="3288307"/>
                  <a:pt x="9559073" y="3288307"/>
                </a:cubicBezTo>
                <a:cubicBezTo>
                  <a:pt x="9561135" y="3288307"/>
                  <a:pt x="9563049" y="3287202"/>
                  <a:pt x="9564007" y="3285362"/>
                </a:cubicBezTo>
                <a:close/>
                <a:moveTo>
                  <a:pt x="9501794" y="3386888"/>
                </a:moveTo>
                <a:lnTo>
                  <a:pt x="9563933" y="3285656"/>
                </a:lnTo>
                <a:cubicBezTo>
                  <a:pt x="9565552" y="3283006"/>
                  <a:pt x="9564743" y="3279619"/>
                  <a:pt x="9562092" y="3277999"/>
                </a:cubicBezTo>
                <a:cubicBezTo>
                  <a:pt x="9559516" y="3276379"/>
                  <a:pt x="9556055" y="3277189"/>
                  <a:pt x="9554435" y="3279840"/>
                </a:cubicBezTo>
                <a:lnTo>
                  <a:pt x="9492298" y="3381072"/>
                </a:lnTo>
                <a:cubicBezTo>
                  <a:pt x="9490677" y="3383722"/>
                  <a:pt x="9491487" y="3387109"/>
                  <a:pt x="9494138" y="3388729"/>
                </a:cubicBezTo>
                <a:cubicBezTo>
                  <a:pt x="9495022" y="3389317"/>
                  <a:pt x="9496052" y="3389539"/>
                  <a:pt x="9497082" y="3389539"/>
                </a:cubicBezTo>
                <a:cubicBezTo>
                  <a:pt x="9498923" y="3389539"/>
                  <a:pt x="9500764" y="3388581"/>
                  <a:pt x="9501794" y="3386888"/>
                </a:cubicBezTo>
                <a:close/>
                <a:moveTo>
                  <a:pt x="9441129" y="3470156"/>
                </a:moveTo>
                <a:lnTo>
                  <a:pt x="9501574" y="3387256"/>
                </a:lnTo>
                <a:cubicBezTo>
                  <a:pt x="9503415" y="3384753"/>
                  <a:pt x="9502825" y="3381293"/>
                  <a:pt x="9500322" y="3379452"/>
                </a:cubicBezTo>
                <a:cubicBezTo>
                  <a:pt x="9497819" y="3377685"/>
                  <a:pt x="9494358" y="3378200"/>
                  <a:pt x="9492518" y="3380704"/>
                </a:cubicBezTo>
                <a:lnTo>
                  <a:pt x="9432073" y="3463603"/>
                </a:lnTo>
                <a:cubicBezTo>
                  <a:pt x="9430233" y="3466107"/>
                  <a:pt x="9430822" y="3469567"/>
                  <a:pt x="9433325" y="3471407"/>
                </a:cubicBezTo>
                <a:cubicBezTo>
                  <a:pt x="9434356" y="3472144"/>
                  <a:pt x="9435534" y="3472512"/>
                  <a:pt x="9436638" y="3472438"/>
                </a:cubicBezTo>
                <a:cubicBezTo>
                  <a:pt x="9438331" y="3472365"/>
                  <a:pt x="9440024" y="3471628"/>
                  <a:pt x="9441129" y="3470156"/>
                </a:cubicBezTo>
                <a:close/>
                <a:moveTo>
                  <a:pt x="9380390" y="3538110"/>
                </a:moveTo>
                <a:lnTo>
                  <a:pt x="9440761" y="3470524"/>
                </a:lnTo>
                <a:cubicBezTo>
                  <a:pt x="9442822" y="3468241"/>
                  <a:pt x="9442602" y="3464708"/>
                  <a:pt x="9440319" y="3462646"/>
                </a:cubicBezTo>
                <a:cubicBezTo>
                  <a:pt x="9438037" y="3460585"/>
                  <a:pt x="9434503" y="3460806"/>
                  <a:pt x="9432442" y="3463088"/>
                </a:cubicBezTo>
                <a:lnTo>
                  <a:pt x="9372070" y="3530600"/>
                </a:lnTo>
                <a:cubicBezTo>
                  <a:pt x="9370009" y="3532883"/>
                  <a:pt x="9370230" y="3536417"/>
                  <a:pt x="9372513" y="3538478"/>
                </a:cubicBezTo>
                <a:cubicBezTo>
                  <a:pt x="9373617" y="3539435"/>
                  <a:pt x="9374942" y="3539877"/>
                  <a:pt x="9376267" y="3539877"/>
                </a:cubicBezTo>
                <a:cubicBezTo>
                  <a:pt x="9377740" y="3539951"/>
                  <a:pt x="9379285" y="3539288"/>
                  <a:pt x="9380390" y="3538110"/>
                </a:cubicBezTo>
                <a:close/>
                <a:moveTo>
                  <a:pt x="9317958" y="3593769"/>
                </a:moveTo>
                <a:lnTo>
                  <a:pt x="9379949" y="3538552"/>
                </a:lnTo>
                <a:cubicBezTo>
                  <a:pt x="9382230" y="3536490"/>
                  <a:pt x="9382451" y="3532956"/>
                  <a:pt x="9380390" y="3530674"/>
                </a:cubicBezTo>
                <a:cubicBezTo>
                  <a:pt x="9378328" y="3528392"/>
                  <a:pt x="9374794" y="3528171"/>
                  <a:pt x="9372513" y="3530232"/>
                </a:cubicBezTo>
                <a:lnTo>
                  <a:pt x="9310521" y="3585450"/>
                </a:lnTo>
                <a:cubicBezTo>
                  <a:pt x="9308240" y="3587511"/>
                  <a:pt x="9308019" y="3591045"/>
                  <a:pt x="9310080" y="3593327"/>
                </a:cubicBezTo>
                <a:cubicBezTo>
                  <a:pt x="9311184" y="3594579"/>
                  <a:pt x="9312731" y="3595168"/>
                  <a:pt x="9314276" y="3595168"/>
                </a:cubicBezTo>
                <a:cubicBezTo>
                  <a:pt x="9315602" y="3595168"/>
                  <a:pt x="9316927" y="3594726"/>
                  <a:pt x="9317958" y="3593769"/>
                </a:cubicBezTo>
                <a:close/>
                <a:moveTo>
                  <a:pt x="9252359" y="3640078"/>
                </a:moveTo>
                <a:lnTo>
                  <a:pt x="9317443" y="3594137"/>
                </a:lnTo>
                <a:cubicBezTo>
                  <a:pt x="9319945" y="3592370"/>
                  <a:pt x="9320534" y="3588910"/>
                  <a:pt x="9318767" y="3586333"/>
                </a:cubicBezTo>
                <a:cubicBezTo>
                  <a:pt x="9317000" y="3583830"/>
                  <a:pt x="9313467" y="3583241"/>
                  <a:pt x="9310964" y="3585008"/>
                </a:cubicBezTo>
                <a:lnTo>
                  <a:pt x="9245880" y="3630949"/>
                </a:lnTo>
                <a:cubicBezTo>
                  <a:pt x="9243377" y="3632716"/>
                  <a:pt x="9242789" y="3636176"/>
                  <a:pt x="9244555" y="3638753"/>
                </a:cubicBezTo>
                <a:cubicBezTo>
                  <a:pt x="9245660" y="3640299"/>
                  <a:pt x="9247427" y="3641109"/>
                  <a:pt x="9249120" y="3641109"/>
                </a:cubicBezTo>
                <a:cubicBezTo>
                  <a:pt x="9250298" y="3641109"/>
                  <a:pt x="9251402" y="3640741"/>
                  <a:pt x="9252359" y="3640078"/>
                </a:cubicBezTo>
                <a:close/>
                <a:moveTo>
                  <a:pt x="11151911" y="214170"/>
                </a:moveTo>
                <a:lnTo>
                  <a:pt x="11175397" y="184868"/>
                </a:lnTo>
                <a:cubicBezTo>
                  <a:pt x="11177311" y="182438"/>
                  <a:pt x="11176943" y="178978"/>
                  <a:pt x="11174514" y="177064"/>
                </a:cubicBezTo>
                <a:cubicBezTo>
                  <a:pt x="11172084" y="175150"/>
                  <a:pt x="11168624" y="175518"/>
                  <a:pt x="11166709" y="177947"/>
                </a:cubicBezTo>
                <a:lnTo>
                  <a:pt x="11143224" y="207249"/>
                </a:lnTo>
                <a:cubicBezTo>
                  <a:pt x="11141310" y="209679"/>
                  <a:pt x="11141677" y="213139"/>
                  <a:pt x="11144107" y="215053"/>
                </a:cubicBezTo>
                <a:cubicBezTo>
                  <a:pt x="11145138" y="215863"/>
                  <a:pt x="11146389" y="216305"/>
                  <a:pt x="11147641" y="216305"/>
                </a:cubicBezTo>
                <a:cubicBezTo>
                  <a:pt x="11149187" y="216231"/>
                  <a:pt x="11150806" y="215495"/>
                  <a:pt x="11151911" y="214170"/>
                </a:cubicBezTo>
                <a:close/>
                <a:moveTo>
                  <a:pt x="11140058" y="226833"/>
                </a:moveTo>
                <a:lnTo>
                  <a:pt x="11151617" y="214538"/>
                </a:lnTo>
                <a:cubicBezTo>
                  <a:pt x="11153752" y="212256"/>
                  <a:pt x="11153604" y="208795"/>
                  <a:pt x="11151396" y="206660"/>
                </a:cubicBezTo>
                <a:cubicBezTo>
                  <a:pt x="11149113" y="204525"/>
                  <a:pt x="11145653" y="204672"/>
                  <a:pt x="11143518" y="206881"/>
                </a:cubicBezTo>
                <a:lnTo>
                  <a:pt x="11131959" y="219176"/>
                </a:lnTo>
                <a:cubicBezTo>
                  <a:pt x="11129824" y="221459"/>
                  <a:pt x="11129971" y="224919"/>
                  <a:pt x="11132180" y="227054"/>
                </a:cubicBezTo>
                <a:cubicBezTo>
                  <a:pt x="11133284" y="228085"/>
                  <a:pt x="11134683" y="228600"/>
                  <a:pt x="11136009" y="228600"/>
                </a:cubicBezTo>
                <a:cubicBezTo>
                  <a:pt x="11137481" y="228526"/>
                  <a:pt x="11138953" y="227937"/>
                  <a:pt x="11140058" y="226833"/>
                </a:cubicBezTo>
                <a:close/>
                <a:moveTo>
                  <a:pt x="11115909" y="252601"/>
                </a:moveTo>
                <a:lnTo>
                  <a:pt x="11140058" y="226759"/>
                </a:lnTo>
                <a:cubicBezTo>
                  <a:pt x="11142193" y="224477"/>
                  <a:pt x="11142046" y="221017"/>
                  <a:pt x="11139763" y="218882"/>
                </a:cubicBezTo>
                <a:cubicBezTo>
                  <a:pt x="11137555" y="216820"/>
                  <a:pt x="11134021" y="216894"/>
                  <a:pt x="11131886" y="219176"/>
                </a:cubicBezTo>
                <a:lnTo>
                  <a:pt x="11107737" y="245018"/>
                </a:lnTo>
                <a:cubicBezTo>
                  <a:pt x="11105603" y="247300"/>
                  <a:pt x="11105749" y="250761"/>
                  <a:pt x="11108032" y="252896"/>
                </a:cubicBezTo>
                <a:cubicBezTo>
                  <a:pt x="11109136" y="253926"/>
                  <a:pt x="11110461" y="254442"/>
                  <a:pt x="11111860" y="254368"/>
                </a:cubicBezTo>
                <a:cubicBezTo>
                  <a:pt x="11113332" y="254368"/>
                  <a:pt x="11114805" y="253779"/>
                  <a:pt x="11115909" y="252601"/>
                </a:cubicBezTo>
                <a:close/>
                <a:moveTo>
                  <a:pt x="11094412" y="283523"/>
                </a:moveTo>
                <a:lnTo>
                  <a:pt x="11116351" y="252012"/>
                </a:lnTo>
                <a:cubicBezTo>
                  <a:pt x="11118118" y="249509"/>
                  <a:pt x="11117456" y="246049"/>
                  <a:pt x="11114952" y="244282"/>
                </a:cubicBezTo>
                <a:cubicBezTo>
                  <a:pt x="11112449" y="242515"/>
                  <a:pt x="11108989" y="243104"/>
                  <a:pt x="11107222" y="245681"/>
                </a:cubicBezTo>
                <a:lnTo>
                  <a:pt x="11085283" y="277191"/>
                </a:lnTo>
                <a:cubicBezTo>
                  <a:pt x="11083516" y="279695"/>
                  <a:pt x="11084178" y="283155"/>
                  <a:pt x="11086681" y="284922"/>
                </a:cubicBezTo>
                <a:cubicBezTo>
                  <a:pt x="11087638" y="285584"/>
                  <a:pt x="11088743" y="285953"/>
                  <a:pt x="11089921" y="285953"/>
                </a:cubicBezTo>
                <a:cubicBezTo>
                  <a:pt x="11091614" y="285953"/>
                  <a:pt x="11093381" y="285069"/>
                  <a:pt x="11094412" y="283523"/>
                </a:cubicBezTo>
                <a:close/>
                <a:moveTo>
                  <a:pt x="11085503" y="296407"/>
                </a:moveTo>
                <a:lnTo>
                  <a:pt x="11094412" y="283523"/>
                </a:lnTo>
                <a:cubicBezTo>
                  <a:pt x="11096179" y="281020"/>
                  <a:pt x="11095516" y="277486"/>
                  <a:pt x="11093012" y="275792"/>
                </a:cubicBezTo>
                <a:cubicBezTo>
                  <a:pt x="11090509" y="274026"/>
                  <a:pt x="11087049" y="274688"/>
                  <a:pt x="11085283" y="277191"/>
                </a:cubicBezTo>
                <a:lnTo>
                  <a:pt x="11076373" y="290075"/>
                </a:lnTo>
                <a:cubicBezTo>
                  <a:pt x="11074607" y="292579"/>
                  <a:pt x="11075270" y="296113"/>
                  <a:pt x="11077773" y="297806"/>
                </a:cubicBezTo>
                <a:cubicBezTo>
                  <a:pt x="11078730" y="298468"/>
                  <a:pt x="11079834" y="298837"/>
                  <a:pt x="11081012" y="298763"/>
                </a:cubicBezTo>
                <a:cubicBezTo>
                  <a:pt x="11082705" y="298837"/>
                  <a:pt x="11084473" y="297953"/>
                  <a:pt x="11085503" y="296407"/>
                </a:cubicBezTo>
                <a:close/>
                <a:moveTo>
                  <a:pt x="11038090" y="368484"/>
                </a:moveTo>
                <a:lnTo>
                  <a:pt x="11085576" y="296333"/>
                </a:lnTo>
                <a:cubicBezTo>
                  <a:pt x="11087270" y="293757"/>
                  <a:pt x="11086534" y="290296"/>
                  <a:pt x="11083957" y="288603"/>
                </a:cubicBezTo>
                <a:cubicBezTo>
                  <a:pt x="11081380" y="286910"/>
                  <a:pt x="11077920" y="287646"/>
                  <a:pt x="11076226" y="290223"/>
                </a:cubicBezTo>
                <a:lnTo>
                  <a:pt x="11028740" y="362373"/>
                </a:lnTo>
                <a:cubicBezTo>
                  <a:pt x="11027046" y="364950"/>
                  <a:pt x="11027782" y="368410"/>
                  <a:pt x="11030359" y="370104"/>
                </a:cubicBezTo>
                <a:cubicBezTo>
                  <a:pt x="11031316" y="370693"/>
                  <a:pt x="11032421" y="371061"/>
                  <a:pt x="11033451" y="370987"/>
                </a:cubicBezTo>
                <a:cubicBezTo>
                  <a:pt x="11035292" y="370987"/>
                  <a:pt x="11036985" y="370104"/>
                  <a:pt x="11038090" y="368484"/>
                </a:cubicBezTo>
                <a:close/>
                <a:moveTo>
                  <a:pt x="11036912" y="403602"/>
                </a:moveTo>
                <a:lnTo>
                  <a:pt x="11038973" y="365686"/>
                </a:lnTo>
                <a:cubicBezTo>
                  <a:pt x="11039121" y="362594"/>
                  <a:pt x="11036764" y="360017"/>
                  <a:pt x="11033673" y="359797"/>
                </a:cubicBezTo>
                <a:cubicBezTo>
                  <a:pt x="11030654" y="359428"/>
                  <a:pt x="11028003" y="362005"/>
                  <a:pt x="11027782" y="365097"/>
                </a:cubicBezTo>
                <a:lnTo>
                  <a:pt x="11025721" y="403013"/>
                </a:lnTo>
                <a:cubicBezTo>
                  <a:pt x="11025574" y="406106"/>
                  <a:pt x="11027930" y="408682"/>
                  <a:pt x="11031022" y="408903"/>
                </a:cubicBezTo>
                <a:cubicBezTo>
                  <a:pt x="11031096" y="408903"/>
                  <a:pt x="11031242" y="408903"/>
                  <a:pt x="11031390" y="408903"/>
                </a:cubicBezTo>
                <a:cubicBezTo>
                  <a:pt x="11034335" y="408830"/>
                  <a:pt x="11036764" y="406547"/>
                  <a:pt x="11036912" y="403602"/>
                </a:cubicBezTo>
                <a:close/>
                <a:moveTo>
                  <a:pt x="11046483" y="447629"/>
                </a:moveTo>
                <a:cubicBezTo>
                  <a:pt x="11049428" y="446672"/>
                  <a:pt x="11050974" y="443506"/>
                  <a:pt x="11049943" y="440561"/>
                </a:cubicBezTo>
                <a:lnTo>
                  <a:pt x="11036618" y="401541"/>
                </a:lnTo>
                <a:cubicBezTo>
                  <a:pt x="11035661" y="398596"/>
                  <a:pt x="11032421" y="397050"/>
                  <a:pt x="11029549" y="398081"/>
                </a:cubicBezTo>
                <a:cubicBezTo>
                  <a:pt x="11026604" y="399038"/>
                  <a:pt x="11025058" y="402204"/>
                  <a:pt x="11026089" y="405148"/>
                </a:cubicBezTo>
                <a:lnTo>
                  <a:pt x="11039415" y="444169"/>
                </a:lnTo>
                <a:cubicBezTo>
                  <a:pt x="11040225" y="446525"/>
                  <a:pt x="11042360" y="447997"/>
                  <a:pt x="11044716" y="447924"/>
                </a:cubicBezTo>
                <a:cubicBezTo>
                  <a:pt x="11045305" y="447924"/>
                  <a:pt x="11045893" y="447850"/>
                  <a:pt x="11046483" y="447629"/>
                </a:cubicBezTo>
                <a:close/>
                <a:moveTo>
                  <a:pt x="11073944" y="485398"/>
                </a:moveTo>
                <a:cubicBezTo>
                  <a:pt x="11076521" y="483704"/>
                  <a:pt x="11077183" y="480171"/>
                  <a:pt x="11075416" y="477667"/>
                </a:cubicBezTo>
                <a:lnTo>
                  <a:pt x="11049281" y="439236"/>
                </a:lnTo>
                <a:cubicBezTo>
                  <a:pt x="11047587" y="436659"/>
                  <a:pt x="11044053" y="435997"/>
                  <a:pt x="11041550" y="437764"/>
                </a:cubicBezTo>
                <a:cubicBezTo>
                  <a:pt x="11038973" y="439457"/>
                  <a:pt x="11038311" y="442991"/>
                  <a:pt x="11040078" y="445494"/>
                </a:cubicBezTo>
                <a:lnTo>
                  <a:pt x="11066213" y="483925"/>
                </a:lnTo>
                <a:cubicBezTo>
                  <a:pt x="11067318" y="485545"/>
                  <a:pt x="11069085" y="486355"/>
                  <a:pt x="11070852" y="486355"/>
                </a:cubicBezTo>
                <a:cubicBezTo>
                  <a:pt x="11071883" y="486355"/>
                  <a:pt x="11072987" y="486060"/>
                  <a:pt x="11073944" y="485398"/>
                </a:cubicBezTo>
                <a:close/>
                <a:moveTo>
                  <a:pt x="11111051" y="520737"/>
                </a:moveTo>
                <a:cubicBezTo>
                  <a:pt x="11113185" y="518528"/>
                  <a:pt x="11113185" y="514994"/>
                  <a:pt x="11111051" y="512859"/>
                </a:cubicBezTo>
                <a:lnTo>
                  <a:pt x="11074754" y="476857"/>
                </a:lnTo>
                <a:cubicBezTo>
                  <a:pt x="11072619" y="474649"/>
                  <a:pt x="11069085" y="474722"/>
                  <a:pt x="11066877" y="476857"/>
                </a:cubicBezTo>
                <a:cubicBezTo>
                  <a:pt x="11064741" y="479066"/>
                  <a:pt x="11064741" y="482600"/>
                  <a:pt x="11066877" y="484735"/>
                </a:cubicBezTo>
                <a:lnTo>
                  <a:pt x="11103172" y="520737"/>
                </a:lnTo>
                <a:cubicBezTo>
                  <a:pt x="11104277" y="521841"/>
                  <a:pt x="11105675" y="522357"/>
                  <a:pt x="11107148" y="522357"/>
                </a:cubicBezTo>
                <a:cubicBezTo>
                  <a:pt x="11108547" y="522357"/>
                  <a:pt x="11109946" y="521841"/>
                  <a:pt x="11111051" y="520737"/>
                </a:cubicBezTo>
                <a:close/>
                <a:moveTo>
                  <a:pt x="11154782" y="551879"/>
                </a:moveTo>
                <a:cubicBezTo>
                  <a:pt x="11156623" y="549376"/>
                  <a:pt x="11156108" y="545916"/>
                  <a:pt x="11153604" y="544075"/>
                </a:cubicBezTo>
                <a:lnTo>
                  <a:pt x="11110314" y="512270"/>
                </a:lnTo>
                <a:cubicBezTo>
                  <a:pt x="11107884" y="510430"/>
                  <a:pt x="11104351" y="510945"/>
                  <a:pt x="11102510" y="513448"/>
                </a:cubicBezTo>
                <a:cubicBezTo>
                  <a:pt x="11100670" y="515951"/>
                  <a:pt x="11101184" y="519412"/>
                  <a:pt x="11103688" y="521252"/>
                </a:cubicBezTo>
                <a:lnTo>
                  <a:pt x="11146979" y="553057"/>
                </a:lnTo>
                <a:cubicBezTo>
                  <a:pt x="11148009" y="553794"/>
                  <a:pt x="11149187" y="554162"/>
                  <a:pt x="11150291" y="554162"/>
                </a:cubicBezTo>
                <a:cubicBezTo>
                  <a:pt x="11152058" y="554162"/>
                  <a:pt x="11153752" y="553352"/>
                  <a:pt x="11154782" y="551879"/>
                </a:cubicBezTo>
                <a:close/>
                <a:moveTo>
                  <a:pt x="11202049" y="578899"/>
                </a:moveTo>
                <a:cubicBezTo>
                  <a:pt x="11203595" y="576249"/>
                  <a:pt x="11202711" y="572862"/>
                  <a:pt x="11200061" y="571242"/>
                </a:cubicBezTo>
                <a:lnTo>
                  <a:pt x="11153163" y="543781"/>
                </a:lnTo>
                <a:cubicBezTo>
                  <a:pt x="11150513" y="542235"/>
                  <a:pt x="11147125" y="543118"/>
                  <a:pt x="11145506" y="545769"/>
                </a:cubicBezTo>
                <a:cubicBezTo>
                  <a:pt x="11143960" y="548419"/>
                  <a:pt x="11144843" y="551806"/>
                  <a:pt x="11147494" y="553426"/>
                </a:cubicBezTo>
                <a:lnTo>
                  <a:pt x="11194392" y="580887"/>
                </a:lnTo>
                <a:cubicBezTo>
                  <a:pt x="11195275" y="581402"/>
                  <a:pt x="11196306" y="581623"/>
                  <a:pt x="11197263" y="581623"/>
                </a:cubicBezTo>
                <a:cubicBezTo>
                  <a:pt x="11199177" y="581623"/>
                  <a:pt x="11201018" y="580666"/>
                  <a:pt x="11202049" y="578899"/>
                </a:cubicBezTo>
                <a:close/>
                <a:moveTo>
                  <a:pt x="11249388" y="601575"/>
                </a:moveTo>
                <a:cubicBezTo>
                  <a:pt x="11250714" y="598777"/>
                  <a:pt x="11249609" y="595464"/>
                  <a:pt x="11246811" y="594139"/>
                </a:cubicBezTo>
                <a:lnTo>
                  <a:pt x="11199619" y="571095"/>
                </a:lnTo>
                <a:cubicBezTo>
                  <a:pt x="11196895" y="569696"/>
                  <a:pt x="11193508" y="570874"/>
                  <a:pt x="11192183" y="573672"/>
                </a:cubicBezTo>
                <a:cubicBezTo>
                  <a:pt x="11190858" y="576470"/>
                  <a:pt x="11191962" y="579783"/>
                  <a:pt x="11194760" y="581108"/>
                </a:cubicBezTo>
                <a:lnTo>
                  <a:pt x="11241952" y="604152"/>
                </a:lnTo>
                <a:cubicBezTo>
                  <a:pt x="11242763" y="604520"/>
                  <a:pt x="11243572" y="604741"/>
                  <a:pt x="11244456" y="604741"/>
                </a:cubicBezTo>
                <a:cubicBezTo>
                  <a:pt x="11246517" y="604667"/>
                  <a:pt x="11248431" y="603489"/>
                  <a:pt x="11249388" y="601575"/>
                </a:cubicBezTo>
                <a:close/>
                <a:moveTo>
                  <a:pt x="11293709" y="619907"/>
                </a:moveTo>
                <a:cubicBezTo>
                  <a:pt x="11294888" y="617036"/>
                  <a:pt x="11293562" y="613797"/>
                  <a:pt x="11290764" y="612619"/>
                </a:cubicBezTo>
                <a:lnTo>
                  <a:pt x="11246590" y="593992"/>
                </a:lnTo>
                <a:cubicBezTo>
                  <a:pt x="11243793" y="592740"/>
                  <a:pt x="11240480" y="594139"/>
                  <a:pt x="11239302" y="596937"/>
                </a:cubicBezTo>
                <a:cubicBezTo>
                  <a:pt x="11238124" y="599808"/>
                  <a:pt x="11239449" y="603048"/>
                  <a:pt x="11242247" y="604226"/>
                </a:cubicBezTo>
                <a:lnTo>
                  <a:pt x="11286421" y="622852"/>
                </a:lnTo>
                <a:cubicBezTo>
                  <a:pt x="11287157" y="623147"/>
                  <a:pt x="11287893" y="623294"/>
                  <a:pt x="11288630" y="623294"/>
                </a:cubicBezTo>
                <a:cubicBezTo>
                  <a:pt x="11290764" y="623294"/>
                  <a:pt x="11292826" y="621969"/>
                  <a:pt x="11293709" y="619907"/>
                </a:cubicBezTo>
                <a:close/>
                <a:moveTo>
                  <a:pt x="11331110" y="633822"/>
                </a:moveTo>
                <a:cubicBezTo>
                  <a:pt x="11332214" y="630951"/>
                  <a:pt x="11330742" y="627711"/>
                  <a:pt x="11327871" y="626607"/>
                </a:cubicBezTo>
                <a:lnTo>
                  <a:pt x="11290618" y="612471"/>
                </a:lnTo>
                <a:cubicBezTo>
                  <a:pt x="11287746" y="611441"/>
                  <a:pt x="11284506" y="612839"/>
                  <a:pt x="11283402" y="615711"/>
                </a:cubicBezTo>
                <a:cubicBezTo>
                  <a:pt x="11282298" y="618582"/>
                  <a:pt x="11283770" y="621822"/>
                  <a:pt x="11286642" y="622926"/>
                </a:cubicBezTo>
                <a:lnTo>
                  <a:pt x="11323968" y="637062"/>
                </a:lnTo>
                <a:cubicBezTo>
                  <a:pt x="11324632" y="637282"/>
                  <a:pt x="11325294" y="637430"/>
                  <a:pt x="11325956" y="637430"/>
                </a:cubicBezTo>
                <a:cubicBezTo>
                  <a:pt x="11328165" y="637430"/>
                  <a:pt x="11330226" y="636031"/>
                  <a:pt x="11331110" y="633822"/>
                </a:cubicBezTo>
                <a:close/>
                <a:moveTo>
                  <a:pt x="11368142" y="644939"/>
                </a:moveTo>
                <a:cubicBezTo>
                  <a:pt x="11369026" y="641994"/>
                  <a:pt x="11367406" y="638902"/>
                  <a:pt x="11364461" y="637945"/>
                </a:cubicBezTo>
                <a:lnTo>
                  <a:pt x="11327502" y="626533"/>
                </a:lnTo>
                <a:cubicBezTo>
                  <a:pt x="11324484" y="625650"/>
                  <a:pt x="11321465" y="627270"/>
                  <a:pt x="11320508" y="630215"/>
                </a:cubicBezTo>
                <a:cubicBezTo>
                  <a:pt x="11319625" y="633160"/>
                  <a:pt x="11321244" y="636252"/>
                  <a:pt x="11324189" y="637209"/>
                </a:cubicBezTo>
                <a:lnTo>
                  <a:pt x="11361148" y="648620"/>
                </a:lnTo>
                <a:cubicBezTo>
                  <a:pt x="11361737" y="648768"/>
                  <a:pt x="11362253" y="648841"/>
                  <a:pt x="11362842" y="648841"/>
                </a:cubicBezTo>
                <a:cubicBezTo>
                  <a:pt x="11365197" y="648841"/>
                  <a:pt x="11367406" y="647295"/>
                  <a:pt x="11368142" y="644939"/>
                </a:cubicBezTo>
                <a:close/>
                <a:moveTo>
                  <a:pt x="11410623" y="655320"/>
                </a:moveTo>
                <a:cubicBezTo>
                  <a:pt x="11411359" y="652375"/>
                  <a:pt x="11409592" y="649283"/>
                  <a:pt x="11406574" y="648547"/>
                </a:cubicBezTo>
                <a:lnTo>
                  <a:pt x="11364167" y="637871"/>
                </a:lnTo>
                <a:cubicBezTo>
                  <a:pt x="11361148" y="637135"/>
                  <a:pt x="11358130" y="638902"/>
                  <a:pt x="11357394" y="641921"/>
                </a:cubicBezTo>
                <a:cubicBezTo>
                  <a:pt x="11356657" y="644866"/>
                  <a:pt x="11358424" y="647958"/>
                  <a:pt x="11361443" y="648694"/>
                </a:cubicBezTo>
                <a:lnTo>
                  <a:pt x="11403849" y="659369"/>
                </a:lnTo>
                <a:cubicBezTo>
                  <a:pt x="11404291" y="659517"/>
                  <a:pt x="11404806" y="659517"/>
                  <a:pt x="11405249" y="659517"/>
                </a:cubicBezTo>
                <a:cubicBezTo>
                  <a:pt x="11407752" y="659517"/>
                  <a:pt x="11410034" y="657823"/>
                  <a:pt x="11410623" y="655320"/>
                </a:cubicBezTo>
                <a:close/>
                <a:moveTo>
                  <a:pt x="11464957" y="666805"/>
                </a:moveTo>
                <a:cubicBezTo>
                  <a:pt x="11465619" y="663787"/>
                  <a:pt x="11463705" y="660842"/>
                  <a:pt x="11460687" y="660179"/>
                </a:cubicBezTo>
                <a:lnTo>
                  <a:pt x="11406427" y="648473"/>
                </a:lnTo>
                <a:cubicBezTo>
                  <a:pt x="11403334" y="647884"/>
                  <a:pt x="11400463" y="649725"/>
                  <a:pt x="11399801" y="652743"/>
                </a:cubicBezTo>
                <a:cubicBezTo>
                  <a:pt x="11399138" y="655762"/>
                  <a:pt x="11401052" y="658707"/>
                  <a:pt x="11404070" y="659369"/>
                </a:cubicBezTo>
                <a:lnTo>
                  <a:pt x="11458331" y="671075"/>
                </a:lnTo>
                <a:cubicBezTo>
                  <a:pt x="11458773" y="671149"/>
                  <a:pt x="11459140" y="671223"/>
                  <a:pt x="11459583" y="671223"/>
                </a:cubicBezTo>
                <a:cubicBezTo>
                  <a:pt x="11462159" y="671223"/>
                  <a:pt x="11464442" y="669456"/>
                  <a:pt x="11464957" y="666805"/>
                </a:cubicBezTo>
                <a:close/>
                <a:moveTo>
                  <a:pt x="11537476" y="681456"/>
                </a:moveTo>
                <a:cubicBezTo>
                  <a:pt x="11538065" y="678438"/>
                  <a:pt x="11536151" y="675493"/>
                  <a:pt x="11533132" y="674904"/>
                </a:cubicBezTo>
                <a:lnTo>
                  <a:pt x="11460687" y="660253"/>
                </a:lnTo>
                <a:cubicBezTo>
                  <a:pt x="11457742" y="659590"/>
                  <a:pt x="11454723" y="661578"/>
                  <a:pt x="11454134" y="664597"/>
                </a:cubicBezTo>
                <a:cubicBezTo>
                  <a:pt x="11453545" y="667615"/>
                  <a:pt x="11455459" y="670560"/>
                  <a:pt x="11458478" y="671149"/>
                </a:cubicBezTo>
                <a:lnTo>
                  <a:pt x="11530923" y="685800"/>
                </a:lnTo>
                <a:cubicBezTo>
                  <a:pt x="11531291" y="685874"/>
                  <a:pt x="11531660" y="685947"/>
                  <a:pt x="11532101" y="685947"/>
                </a:cubicBezTo>
                <a:cubicBezTo>
                  <a:pt x="11534604" y="685874"/>
                  <a:pt x="11536961" y="684033"/>
                  <a:pt x="11537476" y="681456"/>
                </a:cubicBezTo>
                <a:close/>
                <a:moveTo>
                  <a:pt x="11623173" y="695666"/>
                </a:moveTo>
                <a:cubicBezTo>
                  <a:pt x="11623689" y="692647"/>
                  <a:pt x="11621627" y="689776"/>
                  <a:pt x="11618608" y="689260"/>
                </a:cubicBezTo>
                <a:lnTo>
                  <a:pt x="11532985" y="674830"/>
                </a:lnTo>
                <a:cubicBezTo>
                  <a:pt x="11530113" y="674241"/>
                  <a:pt x="11527095" y="676376"/>
                  <a:pt x="11526579" y="679395"/>
                </a:cubicBezTo>
                <a:cubicBezTo>
                  <a:pt x="11526064" y="682413"/>
                  <a:pt x="11528125" y="685285"/>
                  <a:pt x="11531144" y="685800"/>
                </a:cubicBezTo>
                <a:lnTo>
                  <a:pt x="11616842" y="700230"/>
                </a:lnTo>
                <a:cubicBezTo>
                  <a:pt x="11617136" y="700304"/>
                  <a:pt x="11617504" y="700304"/>
                  <a:pt x="11617799" y="700304"/>
                </a:cubicBezTo>
                <a:cubicBezTo>
                  <a:pt x="11620375" y="700304"/>
                  <a:pt x="11622732" y="698390"/>
                  <a:pt x="11623173" y="695666"/>
                </a:cubicBezTo>
                <a:close/>
                <a:moveTo>
                  <a:pt x="11717190" y="706194"/>
                </a:moveTo>
                <a:cubicBezTo>
                  <a:pt x="11717558" y="703175"/>
                  <a:pt x="11715349" y="700377"/>
                  <a:pt x="11712257" y="700009"/>
                </a:cubicBezTo>
                <a:lnTo>
                  <a:pt x="11618314" y="689113"/>
                </a:lnTo>
                <a:cubicBezTo>
                  <a:pt x="11615296" y="688745"/>
                  <a:pt x="11612498" y="690954"/>
                  <a:pt x="11612130" y="694046"/>
                </a:cubicBezTo>
                <a:cubicBezTo>
                  <a:pt x="11611762" y="697064"/>
                  <a:pt x="11613970" y="699862"/>
                  <a:pt x="11617063" y="700230"/>
                </a:cubicBezTo>
                <a:lnTo>
                  <a:pt x="11711006" y="711126"/>
                </a:lnTo>
                <a:cubicBezTo>
                  <a:pt x="11711226" y="711126"/>
                  <a:pt x="11711447" y="711200"/>
                  <a:pt x="11711668" y="711200"/>
                </a:cubicBezTo>
                <a:cubicBezTo>
                  <a:pt x="11714466" y="711126"/>
                  <a:pt x="11716822" y="709065"/>
                  <a:pt x="11717190" y="706194"/>
                </a:cubicBezTo>
                <a:close/>
                <a:moveTo>
                  <a:pt x="11814299" y="709875"/>
                </a:moveTo>
                <a:cubicBezTo>
                  <a:pt x="11814446" y="706783"/>
                  <a:pt x="11812017" y="704206"/>
                  <a:pt x="11808998" y="704059"/>
                </a:cubicBezTo>
                <a:lnTo>
                  <a:pt x="11711889" y="700009"/>
                </a:lnTo>
                <a:cubicBezTo>
                  <a:pt x="11709018" y="699568"/>
                  <a:pt x="11706220" y="702292"/>
                  <a:pt x="11706073" y="705310"/>
                </a:cubicBezTo>
                <a:cubicBezTo>
                  <a:pt x="11705925" y="708402"/>
                  <a:pt x="11708356" y="710979"/>
                  <a:pt x="11711373" y="711126"/>
                </a:cubicBezTo>
                <a:lnTo>
                  <a:pt x="11808483" y="715176"/>
                </a:lnTo>
                <a:cubicBezTo>
                  <a:pt x="11808557" y="715176"/>
                  <a:pt x="11808704" y="715176"/>
                  <a:pt x="11808777" y="715176"/>
                </a:cubicBezTo>
                <a:cubicBezTo>
                  <a:pt x="11811722" y="715249"/>
                  <a:pt x="11814152" y="712893"/>
                  <a:pt x="11814299" y="709875"/>
                </a:cubicBezTo>
                <a:close/>
                <a:moveTo>
                  <a:pt x="11809072" y="715249"/>
                </a:moveTo>
                <a:lnTo>
                  <a:pt x="11904267" y="709360"/>
                </a:lnTo>
                <a:cubicBezTo>
                  <a:pt x="11907358" y="709139"/>
                  <a:pt x="11909715" y="706488"/>
                  <a:pt x="11909494" y="703470"/>
                </a:cubicBezTo>
                <a:cubicBezTo>
                  <a:pt x="11909273" y="700377"/>
                  <a:pt x="11907064" y="698095"/>
                  <a:pt x="11903604" y="698242"/>
                </a:cubicBezTo>
                <a:lnTo>
                  <a:pt x="11808409" y="704132"/>
                </a:lnTo>
                <a:cubicBezTo>
                  <a:pt x="11805317" y="704353"/>
                  <a:pt x="11802961" y="707004"/>
                  <a:pt x="11803182" y="710022"/>
                </a:cubicBezTo>
                <a:cubicBezTo>
                  <a:pt x="11803402" y="712967"/>
                  <a:pt x="11805833" y="715249"/>
                  <a:pt x="11808777" y="715249"/>
                </a:cubicBezTo>
                <a:cubicBezTo>
                  <a:pt x="11808851" y="715249"/>
                  <a:pt x="11808924" y="715249"/>
                  <a:pt x="11809072" y="715249"/>
                </a:cubicBezTo>
                <a:close/>
                <a:moveTo>
                  <a:pt x="11904708" y="709286"/>
                </a:moveTo>
                <a:lnTo>
                  <a:pt x="11992541" y="696623"/>
                </a:lnTo>
                <a:cubicBezTo>
                  <a:pt x="11995633" y="696181"/>
                  <a:pt x="11997694" y="693383"/>
                  <a:pt x="11997253" y="690291"/>
                </a:cubicBezTo>
                <a:cubicBezTo>
                  <a:pt x="11996811" y="687199"/>
                  <a:pt x="11993939" y="685137"/>
                  <a:pt x="11990921" y="685579"/>
                </a:cubicBezTo>
                <a:lnTo>
                  <a:pt x="11903089" y="698242"/>
                </a:lnTo>
                <a:cubicBezTo>
                  <a:pt x="11899996" y="698684"/>
                  <a:pt x="11897935" y="701482"/>
                  <a:pt x="11898377" y="704574"/>
                </a:cubicBezTo>
                <a:cubicBezTo>
                  <a:pt x="11898745" y="707372"/>
                  <a:pt x="11901174" y="709360"/>
                  <a:pt x="11903898" y="709360"/>
                </a:cubicBezTo>
                <a:cubicBezTo>
                  <a:pt x="11904193" y="709360"/>
                  <a:pt x="11904414" y="709360"/>
                  <a:pt x="11904708" y="709286"/>
                </a:cubicBezTo>
                <a:close/>
                <a:moveTo>
                  <a:pt x="11992908" y="696549"/>
                </a:moveTo>
                <a:lnTo>
                  <a:pt x="12067857" y="680278"/>
                </a:lnTo>
                <a:cubicBezTo>
                  <a:pt x="12070876" y="679616"/>
                  <a:pt x="12072790" y="676671"/>
                  <a:pt x="12072127" y="673652"/>
                </a:cubicBezTo>
                <a:cubicBezTo>
                  <a:pt x="12071465" y="670634"/>
                  <a:pt x="12068446" y="668646"/>
                  <a:pt x="12065502" y="669382"/>
                </a:cubicBezTo>
                <a:lnTo>
                  <a:pt x="11990553" y="685653"/>
                </a:lnTo>
                <a:cubicBezTo>
                  <a:pt x="11987534" y="686315"/>
                  <a:pt x="11985620" y="689260"/>
                  <a:pt x="11986283" y="692279"/>
                </a:cubicBezTo>
                <a:cubicBezTo>
                  <a:pt x="11986872" y="694929"/>
                  <a:pt x="11989154" y="696696"/>
                  <a:pt x="11991731" y="696696"/>
                </a:cubicBezTo>
                <a:cubicBezTo>
                  <a:pt x="11992099" y="696696"/>
                  <a:pt x="11992541" y="696696"/>
                  <a:pt x="11992908" y="696549"/>
                </a:cubicBezTo>
                <a:close/>
                <a:moveTo>
                  <a:pt x="12068226" y="680205"/>
                </a:moveTo>
                <a:lnTo>
                  <a:pt x="12125284" y="663492"/>
                </a:lnTo>
                <a:cubicBezTo>
                  <a:pt x="12128228" y="662609"/>
                  <a:pt x="12129922" y="659517"/>
                  <a:pt x="12129038" y="656572"/>
                </a:cubicBezTo>
                <a:cubicBezTo>
                  <a:pt x="12128154" y="653627"/>
                  <a:pt x="12125063" y="651860"/>
                  <a:pt x="12122118" y="652817"/>
                </a:cubicBezTo>
                <a:lnTo>
                  <a:pt x="12065060" y="669529"/>
                </a:lnTo>
                <a:cubicBezTo>
                  <a:pt x="12062114" y="670413"/>
                  <a:pt x="12060421" y="673505"/>
                  <a:pt x="12061305" y="676450"/>
                </a:cubicBezTo>
                <a:cubicBezTo>
                  <a:pt x="12062041" y="678880"/>
                  <a:pt x="12064250" y="680499"/>
                  <a:pt x="12066679" y="680426"/>
                </a:cubicBezTo>
                <a:cubicBezTo>
                  <a:pt x="12067195" y="680426"/>
                  <a:pt x="12067710" y="680352"/>
                  <a:pt x="12068226" y="680205"/>
                </a:cubicBezTo>
                <a:close/>
                <a:moveTo>
                  <a:pt x="12125872" y="663271"/>
                </a:moveTo>
                <a:lnTo>
                  <a:pt x="12159813" y="649283"/>
                </a:lnTo>
                <a:cubicBezTo>
                  <a:pt x="12162684" y="648105"/>
                  <a:pt x="12164009" y="644866"/>
                  <a:pt x="12162831" y="641994"/>
                </a:cubicBezTo>
                <a:cubicBezTo>
                  <a:pt x="12161653" y="639123"/>
                  <a:pt x="12158340" y="637798"/>
                  <a:pt x="12155543" y="638976"/>
                </a:cubicBezTo>
                <a:lnTo>
                  <a:pt x="12121603" y="652964"/>
                </a:lnTo>
                <a:cubicBezTo>
                  <a:pt x="12118731" y="654142"/>
                  <a:pt x="12117406" y="657382"/>
                  <a:pt x="12118584" y="660253"/>
                </a:cubicBezTo>
                <a:cubicBezTo>
                  <a:pt x="12119467" y="662388"/>
                  <a:pt x="12121603" y="663713"/>
                  <a:pt x="12123811" y="663713"/>
                </a:cubicBezTo>
                <a:cubicBezTo>
                  <a:pt x="12124473" y="663713"/>
                  <a:pt x="12125136" y="663566"/>
                  <a:pt x="12125872" y="663271"/>
                </a:cubicBezTo>
                <a:close/>
                <a:moveTo>
                  <a:pt x="12161801" y="647811"/>
                </a:moveTo>
                <a:lnTo>
                  <a:pt x="12174832" y="633160"/>
                </a:lnTo>
                <a:cubicBezTo>
                  <a:pt x="12176893" y="630877"/>
                  <a:pt x="12176673" y="627343"/>
                  <a:pt x="12174390" y="625282"/>
                </a:cubicBezTo>
                <a:cubicBezTo>
                  <a:pt x="12172108" y="623220"/>
                  <a:pt x="12168574" y="623441"/>
                  <a:pt x="12166513" y="625724"/>
                </a:cubicBezTo>
                <a:lnTo>
                  <a:pt x="12153481" y="640375"/>
                </a:lnTo>
                <a:cubicBezTo>
                  <a:pt x="12151419" y="642657"/>
                  <a:pt x="12151641" y="646191"/>
                  <a:pt x="12153922" y="648252"/>
                </a:cubicBezTo>
                <a:cubicBezTo>
                  <a:pt x="12155027" y="649209"/>
                  <a:pt x="12156353" y="649651"/>
                  <a:pt x="12157677" y="649651"/>
                </a:cubicBezTo>
                <a:cubicBezTo>
                  <a:pt x="12159224" y="649651"/>
                  <a:pt x="12160696" y="648989"/>
                  <a:pt x="12161801" y="647811"/>
                </a:cubicBezTo>
                <a:close/>
                <a:moveTo>
                  <a:pt x="4717834" y="4151686"/>
                </a:moveTo>
                <a:cubicBezTo>
                  <a:pt x="4718496" y="4148667"/>
                  <a:pt x="4716582" y="4145722"/>
                  <a:pt x="4713563" y="4145060"/>
                </a:cubicBezTo>
                <a:lnTo>
                  <a:pt x="4677488" y="4137403"/>
                </a:lnTo>
                <a:cubicBezTo>
                  <a:pt x="4674469" y="4136740"/>
                  <a:pt x="4671525" y="4138728"/>
                  <a:pt x="4670862" y="4141673"/>
                </a:cubicBezTo>
                <a:cubicBezTo>
                  <a:pt x="4670200" y="4144692"/>
                  <a:pt x="4672114" y="4147636"/>
                  <a:pt x="4675132" y="4148299"/>
                </a:cubicBezTo>
                <a:lnTo>
                  <a:pt x="4711208" y="4155956"/>
                </a:lnTo>
                <a:cubicBezTo>
                  <a:pt x="4711576" y="4156029"/>
                  <a:pt x="4712018" y="4156103"/>
                  <a:pt x="4712386" y="4156103"/>
                </a:cubicBezTo>
                <a:cubicBezTo>
                  <a:pt x="4714962" y="4156029"/>
                  <a:pt x="4717245" y="4154263"/>
                  <a:pt x="4717834" y="4151686"/>
                </a:cubicBezTo>
                <a:close/>
                <a:moveTo>
                  <a:pt x="4681096" y="4145575"/>
                </a:moveTo>
                <a:cubicBezTo>
                  <a:pt x="4682642" y="4142924"/>
                  <a:pt x="4681685" y="4139538"/>
                  <a:pt x="4679035" y="4137992"/>
                </a:cubicBezTo>
                <a:lnTo>
                  <a:pt x="4626614" y="4107953"/>
                </a:lnTo>
                <a:cubicBezTo>
                  <a:pt x="4623964" y="4106408"/>
                  <a:pt x="4620504" y="4107365"/>
                  <a:pt x="4619031" y="4110015"/>
                </a:cubicBezTo>
                <a:cubicBezTo>
                  <a:pt x="4617485" y="4112665"/>
                  <a:pt x="4618442" y="4116052"/>
                  <a:pt x="4621093" y="4117598"/>
                </a:cubicBezTo>
                <a:lnTo>
                  <a:pt x="4673513" y="4147636"/>
                </a:lnTo>
                <a:cubicBezTo>
                  <a:pt x="4674396" y="4148152"/>
                  <a:pt x="4675353" y="4148373"/>
                  <a:pt x="4676310" y="4148373"/>
                </a:cubicBezTo>
                <a:cubicBezTo>
                  <a:pt x="4678224" y="4148373"/>
                  <a:pt x="4680065" y="4147416"/>
                  <a:pt x="4681096" y="4145575"/>
                </a:cubicBezTo>
                <a:close/>
                <a:moveTo>
                  <a:pt x="4628676" y="4115610"/>
                </a:moveTo>
                <a:cubicBezTo>
                  <a:pt x="4630222" y="4112960"/>
                  <a:pt x="4629265" y="4109500"/>
                  <a:pt x="4626614" y="4108027"/>
                </a:cubicBezTo>
                <a:lnTo>
                  <a:pt x="4552476" y="4065547"/>
                </a:lnTo>
                <a:cubicBezTo>
                  <a:pt x="4549825" y="4064000"/>
                  <a:pt x="4546365" y="4064958"/>
                  <a:pt x="4544893" y="4067608"/>
                </a:cubicBezTo>
                <a:cubicBezTo>
                  <a:pt x="4543347" y="4070258"/>
                  <a:pt x="4544304" y="4073719"/>
                  <a:pt x="4546955" y="4075191"/>
                </a:cubicBezTo>
                <a:lnTo>
                  <a:pt x="4621093" y="4117672"/>
                </a:lnTo>
                <a:cubicBezTo>
                  <a:pt x="4621977" y="4118187"/>
                  <a:pt x="4622933" y="4118408"/>
                  <a:pt x="4623890" y="4118408"/>
                </a:cubicBezTo>
                <a:cubicBezTo>
                  <a:pt x="4625731" y="4118408"/>
                  <a:pt x="4627645" y="4117377"/>
                  <a:pt x="4628676" y="4115610"/>
                </a:cubicBezTo>
                <a:close/>
                <a:moveTo>
                  <a:pt x="4553875" y="4074087"/>
                </a:moveTo>
                <a:cubicBezTo>
                  <a:pt x="4555936" y="4071805"/>
                  <a:pt x="4555716" y="4068271"/>
                  <a:pt x="4553360" y="4066209"/>
                </a:cubicBezTo>
                <a:lnTo>
                  <a:pt x="4536132" y="4050969"/>
                </a:lnTo>
                <a:cubicBezTo>
                  <a:pt x="4533849" y="4048908"/>
                  <a:pt x="4530316" y="4049128"/>
                  <a:pt x="4528254" y="4051484"/>
                </a:cubicBezTo>
                <a:cubicBezTo>
                  <a:pt x="4526193" y="4053767"/>
                  <a:pt x="4526413" y="4057301"/>
                  <a:pt x="4528769" y="4059362"/>
                </a:cubicBezTo>
                <a:lnTo>
                  <a:pt x="4545997" y="4074602"/>
                </a:lnTo>
                <a:cubicBezTo>
                  <a:pt x="4547101" y="4075559"/>
                  <a:pt x="4548427" y="4076001"/>
                  <a:pt x="4549752" y="4076001"/>
                </a:cubicBezTo>
                <a:cubicBezTo>
                  <a:pt x="4551224" y="4075927"/>
                  <a:pt x="4552771" y="4075265"/>
                  <a:pt x="4553875" y="4074087"/>
                </a:cubicBezTo>
                <a:close/>
                <a:moveTo>
                  <a:pt x="4536647" y="4058847"/>
                </a:moveTo>
                <a:cubicBezTo>
                  <a:pt x="4538708" y="4056564"/>
                  <a:pt x="4538488" y="4053031"/>
                  <a:pt x="4536132" y="4050969"/>
                </a:cubicBezTo>
                <a:lnTo>
                  <a:pt x="4438360" y="3964462"/>
                </a:lnTo>
                <a:cubicBezTo>
                  <a:pt x="4436078" y="3962401"/>
                  <a:pt x="4432544" y="3962621"/>
                  <a:pt x="4430483" y="3964977"/>
                </a:cubicBezTo>
                <a:cubicBezTo>
                  <a:pt x="4428421" y="3967259"/>
                  <a:pt x="4428642" y="3970794"/>
                  <a:pt x="4430998" y="3972855"/>
                </a:cubicBezTo>
                <a:lnTo>
                  <a:pt x="4528769" y="4059362"/>
                </a:lnTo>
                <a:cubicBezTo>
                  <a:pt x="4529874" y="4060319"/>
                  <a:pt x="4531199" y="4060761"/>
                  <a:pt x="4532524" y="4060761"/>
                </a:cubicBezTo>
                <a:cubicBezTo>
                  <a:pt x="4533997" y="4060687"/>
                  <a:pt x="4535543" y="4060098"/>
                  <a:pt x="4536647" y="4058847"/>
                </a:cubicBezTo>
                <a:close/>
                <a:moveTo>
                  <a:pt x="4438066" y="3973002"/>
                </a:moveTo>
                <a:cubicBezTo>
                  <a:pt x="4440495" y="3971088"/>
                  <a:pt x="4440937" y="3967628"/>
                  <a:pt x="4439023" y="3965198"/>
                </a:cubicBezTo>
                <a:lnTo>
                  <a:pt x="4338674" y="3837167"/>
                </a:lnTo>
                <a:cubicBezTo>
                  <a:pt x="4336760" y="3834738"/>
                  <a:pt x="4333226" y="3834296"/>
                  <a:pt x="4330870" y="3836210"/>
                </a:cubicBezTo>
                <a:cubicBezTo>
                  <a:pt x="4328440" y="3838125"/>
                  <a:pt x="4327999" y="3841585"/>
                  <a:pt x="4329913" y="3844014"/>
                </a:cubicBezTo>
                <a:lnTo>
                  <a:pt x="4430261" y="3972045"/>
                </a:lnTo>
                <a:cubicBezTo>
                  <a:pt x="4431366" y="3973444"/>
                  <a:pt x="4432986" y="3974180"/>
                  <a:pt x="4434679" y="3974180"/>
                </a:cubicBezTo>
                <a:cubicBezTo>
                  <a:pt x="4435857" y="3974180"/>
                  <a:pt x="4437108" y="3973812"/>
                  <a:pt x="4438066" y="3973002"/>
                </a:cubicBezTo>
                <a:close/>
                <a:moveTo>
                  <a:pt x="4336981" y="3845561"/>
                </a:moveTo>
                <a:cubicBezTo>
                  <a:pt x="4339705" y="3844088"/>
                  <a:pt x="4340662" y="3840701"/>
                  <a:pt x="4339190" y="3837977"/>
                </a:cubicBezTo>
                <a:lnTo>
                  <a:pt x="4256585" y="3686608"/>
                </a:lnTo>
                <a:cubicBezTo>
                  <a:pt x="4255112" y="3683884"/>
                  <a:pt x="4251725" y="3682927"/>
                  <a:pt x="4249001" y="3684399"/>
                </a:cubicBezTo>
                <a:cubicBezTo>
                  <a:pt x="4246277" y="3685872"/>
                  <a:pt x="4245320" y="3689258"/>
                  <a:pt x="4246793" y="3691982"/>
                </a:cubicBezTo>
                <a:lnTo>
                  <a:pt x="4329398" y="3843352"/>
                </a:lnTo>
                <a:cubicBezTo>
                  <a:pt x="4330428" y="3845193"/>
                  <a:pt x="4332343" y="3846297"/>
                  <a:pt x="4334331" y="3846223"/>
                </a:cubicBezTo>
                <a:cubicBezTo>
                  <a:pt x="4335288" y="3846223"/>
                  <a:pt x="4336171" y="3846002"/>
                  <a:pt x="4336981" y="3845561"/>
                </a:cubicBezTo>
                <a:close/>
                <a:moveTo>
                  <a:pt x="4256658" y="3691835"/>
                </a:moveTo>
                <a:cubicBezTo>
                  <a:pt x="4258057" y="3689111"/>
                  <a:pt x="4257026" y="3685724"/>
                  <a:pt x="4254302" y="3684326"/>
                </a:cubicBezTo>
                <a:lnTo>
                  <a:pt x="4215282" y="3663932"/>
                </a:lnTo>
                <a:cubicBezTo>
                  <a:pt x="4212558" y="3662533"/>
                  <a:pt x="4209171" y="3663564"/>
                  <a:pt x="4207772" y="3666288"/>
                </a:cubicBezTo>
                <a:cubicBezTo>
                  <a:pt x="4206374" y="3669012"/>
                  <a:pt x="4207404" y="3672399"/>
                  <a:pt x="4210128" y="3673798"/>
                </a:cubicBezTo>
                <a:lnTo>
                  <a:pt x="4249149" y="3694191"/>
                </a:lnTo>
                <a:cubicBezTo>
                  <a:pt x="4249958" y="3694633"/>
                  <a:pt x="4250916" y="3694854"/>
                  <a:pt x="4251799" y="3694854"/>
                </a:cubicBezTo>
                <a:cubicBezTo>
                  <a:pt x="4253787" y="3694854"/>
                  <a:pt x="4255701" y="3693749"/>
                  <a:pt x="4256658" y="3691835"/>
                </a:cubicBezTo>
                <a:close/>
                <a:moveTo>
                  <a:pt x="4217270" y="3672104"/>
                </a:moveTo>
                <a:cubicBezTo>
                  <a:pt x="4219037" y="3669601"/>
                  <a:pt x="4218521" y="3666141"/>
                  <a:pt x="4216018" y="3664300"/>
                </a:cubicBezTo>
                <a:lnTo>
                  <a:pt x="4175525" y="3635145"/>
                </a:lnTo>
                <a:cubicBezTo>
                  <a:pt x="4173022" y="3633378"/>
                  <a:pt x="4169562" y="3633894"/>
                  <a:pt x="4167721" y="3636397"/>
                </a:cubicBezTo>
                <a:cubicBezTo>
                  <a:pt x="4165954" y="3638900"/>
                  <a:pt x="4166469" y="3642361"/>
                  <a:pt x="4168973" y="3644201"/>
                </a:cubicBezTo>
                <a:lnTo>
                  <a:pt x="4209466" y="3673356"/>
                </a:lnTo>
                <a:cubicBezTo>
                  <a:pt x="4210496" y="3674092"/>
                  <a:pt x="4211601" y="3674386"/>
                  <a:pt x="4212779" y="3674386"/>
                </a:cubicBezTo>
                <a:cubicBezTo>
                  <a:pt x="4214472" y="3674460"/>
                  <a:pt x="4216165" y="3673650"/>
                  <a:pt x="4217270" y="3672104"/>
                </a:cubicBezTo>
                <a:close/>
                <a:moveTo>
                  <a:pt x="4176261" y="3643539"/>
                </a:moveTo>
                <a:cubicBezTo>
                  <a:pt x="4178397" y="3641330"/>
                  <a:pt x="4178323" y="3637796"/>
                  <a:pt x="4176114" y="3635661"/>
                </a:cubicBezTo>
                <a:lnTo>
                  <a:pt x="4128038" y="3589352"/>
                </a:lnTo>
                <a:cubicBezTo>
                  <a:pt x="4125830" y="3587217"/>
                  <a:pt x="4122295" y="3587290"/>
                  <a:pt x="4120161" y="3589499"/>
                </a:cubicBezTo>
                <a:cubicBezTo>
                  <a:pt x="4118026" y="3591708"/>
                  <a:pt x="4118099" y="3595242"/>
                  <a:pt x="4120308" y="3597377"/>
                </a:cubicBezTo>
                <a:lnTo>
                  <a:pt x="4168384" y="3643686"/>
                </a:lnTo>
                <a:cubicBezTo>
                  <a:pt x="4169488" y="3644716"/>
                  <a:pt x="4170887" y="3645232"/>
                  <a:pt x="4172286" y="3645232"/>
                </a:cubicBezTo>
                <a:cubicBezTo>
                  <a:pt x="4173685" y="3645232"/>
                  <a:pt x="4175157" y="3644716"/>
                  <a:pt x="4176261" y="3643539"/>
                </a:cubicBezTo>
                <a:close/>
                <a:moveTo>
                  <a:pt x="4125682" y="3598775"/>
                </a:moveTo>
                <a:cubicBezTo>
                  <a:pt x="4128627" y="3597966"/>
                  <a:pt x="4130321" y="3594873"/>
                  <a:pt x="4129511" y="3591855"/>
                </a:cubicBezTo>
                <a:lnTo>
                  <a:pt x="4086220" y="3440191"/>
                </a:lnTo>
                <a:cubicBezTo>
                  <a:pt x="4085337" y="3437246"/>
                  <a:pt x="4082392" y="3435553"/>
                  <a:pt x="4079300" y="3436363"/>
                </a:cubicBezTo>
                <a:cubicBezTo>
                  <a:pt x="4076355" y="3437172"/>
                  <a:pt x="4074588" y="3440265"/>
                  <a:pt x="4075471" y="3443283"/>
                </a:cubicBezTo>
                <a:lnTo>
                  <a:pt x="4118762" y="3594947"/>
                </a:lnTo>
                <a:cubicBezTo>
                  <a:pt x="4119498" y="3597377"/>
                  <a:pt x="4121707" y="3598996"/>
                  <a:pt x="4124136" y="3598996"/>
                </a:cubicBezTo>
                <a:cubicBezTo>
                  <a:pt x="4124651" y="3598996"/>
                  <a:pt x="4125167" y="3598923"/>
                  <a:pt x="4125682" y="3598775"/>
                </a:cubicBezTo>
                <a:close/>
                <a:moveTo>
                  <a:pt x="4082392" y="3447112"/>
                </a:moveTo>
                <a:cubicBezTo>
                  <a:pt x="4085337" y="3446302"/>
                  <a:pt x="4087030" y="3443210"/>
                  <a:pt x="4086220" y="3440191"/>
                </a:cubicBezTo>
                <a:lnTo>
                  <a:pt x="4081729" y="3424436"/>
                </a:lnTo>
                <a:cubicBezTo>
                  <a:pt x="4080919" y="3421491"/>
                  <a:pt x="4077827" y="3419724"/>
                  <a:pt x="4074809" y="3420607"/>
                </a:cubicBezTo>
                <a:cubicBezTo>
                  <a:pt x="4071864" y="3421417"/>
                  <a:pt x="4070171" y="3424510"/>
                  <a:pt x="4070980" y="3427528"/>
                </a:cubicBezTo>
                <a:lnTo>
                  <a:pt x="4075471" y="3443283"/>
                </a:lnTo>
                <a:cubicBezTo>
                  <a:pt x="4076208" y="3445713"/>
                  <a:pt x="4078416" y="3447333"/>
                  <a:pt x="4080846" y="3447333"/>
                </a:cubicBezTo>
                <a:cubicBezTo>
                  <a:pt x="4081361" y="3447333"/>
                  <a:pt x="4081876" y="3447259"/>
                  <a:pt x="4082392" y="3447112"/>
                </a:cubicBezTo>
                <a:close/>
                <a:moveTo>
                  <a:pt x="4076944" y="3431577"/>
                </a:moveTo>
                <a:cubicBezTo>
                  <a:pt x="4080036" y="3431209"/>
                  <a:pt x="4082171" y="3428485"/>
                  <a:pt x="4081876" y="3425393"/>
                </a:cubicBezTo>
                <a:lnTo>
                  <a:pt x="4063029" y="3256060"/>
                </a:lnTo>
                <a:cubicBezTo>
                  <a:pt x="4062661" y="3252967"/>
                  <a:pt x="4059863" y="3250685"/>
                  <a:pt x="4056845" y="3251127"/>
                </a:cubicBezTo>
                <a:cubicBezTo>
                  <a:pt x="4053752" y="3251495"/>
                  <a:pt x="4051617" y="3254219"/>
                  <a:pt x="4051912" y="3257311"/>
                </a:cubicBezTo>
                <a:lnTo>
                  <a:pt x="4070759" y="3426644"/>
                </a:lnTo>
                <a:cubicBezTo>
                  <a:pt x="4071054" y="3429516"/>
                  <a:pt x="4073484" y="3431651"/>
                  <a:pt x="4076355" y="3431577"/>
                </a:cubicBezTo>
                <a:cubicBezTo>
                  <a:pt x="4076576" y="3431577"/>
                  <a:pt x="4076723" y="3431577"/>
                  <a:pt x="4076944" y="3431577"/>
                </a:cubicBezTo>
                <a:close/>
                <a:moveTo>
                  <a:pt x="4063103" y="3257090"/>
                </a:moveTo>
                <a:lnTo>
                  <a:pt x="4074367" y="3093058"/>
                </a:lnTo>
                <a:cubicBezTo>
                  <a:pt x="4074588" y="3089966"/>
                  <a:pt x="4072232" y="3087315"/>
                  <a:pt x="4069213" y="3087094"/>
                </a:cubicBezTo>
                <a:cubicBezTo>
                  <a:pt x="4066121" y="3086873"/>
                  <a:pt x="4063471" y="3089229"/>
                  <a:pt x="4063250" y="3092248"/>
                </a:cubicBezTo>
                <a:lnTo>
                  <a:pt x="4051985" y="3256280"/>
                </a:lnTo>
                <a:cubicBezTo>
                  <a:pt x="4051765" y="3259373"/>
                  <a:pt x="4054121" y="3262023"/>
                  <a:pt x="4057139" y="3262244"/>
                </a:cubicBezTo>
                <a:cubicBezTo>
                  <a:pt x="4057286" y="3262244"/>
                  <a:pt x="4057433" y="3262244"/>
                  <a:pt x="4057581" y="3262244"/>
                </a:cubicBezTo>
                <a:cubicBezTo>
                  <a:pt x="4060452" y="3262244"/>
                  <a:pt x="4062882" y="3260035"/>
                  <a:pt x="4063103" y="3257090"/>
                </a:cubicBezTo>
                <a:close/>
                <a:moveTo>
                  <a:pt x="4074146" y="3094162"/>
                </a:moveTo>
                <a:lnTo>
                  <a:pt x="4116553" y="2942646"/>
                </a:lnTo>
                <a:cubicBezTo>
                  <a:pt x="4117363" y="2939701"/>
                  <a:pt x="4115670" y="2936608"/>
                  <a:pt x="4112725" y="2935799"/>
                </a:cubicBezTo>
                <a:cubicBezTo>
                  <a:pt x="4109706" y="2934915"/>
                  <a:pt x="4106687" y="2936682"/>
                  <a:pt x="4105878" y="2939627"/>
                </a:cubicBezTo>
                <a:lnTo>
                  <a:pt x="4063471" y="3091143"/>
                </a:lnTo>
                <a:cubicBezTo>
                  <a:pt x="4062661" y="3094089"/>
                  <a:pt x="4064354" y="3097181"/>
                  <a:pt x="4067299" y="3097991"/>
                </a:cubicBezTo>
                <a:cubicBezTo>
                  <a:pt x="4067815" y="3098138"/>
                  <a:pt x="4068330" y="3098211"/>
                  <a:pt x="4068845" y="3098211"/>
                </a:cubicBezTo>
                <a:cubicBezTo>
                  <a:pt x="4071275" y="3098211"/>
                  <a:pt x="4073484" y="3096592"/>
                  <a:pt x="4074146" y="3094162"/>
                </a:cubicBezTo>
                <a:close/>
                <a:moveTo>
                  <a:pt x="4113461" y="2946180"/>
                </a:moveTo>
                <a:cubicBezTo>
                  <a:pt x="4116259" y="2944928"/>
                  <a:pt x="4117584" y="2941688"/>
                  <a:pt x="4116332" y="2938817"/>
                </a:cubicBezTo>
                <a:lnTo>
                  <a:pt x="4086441" y="2870863"/>
                </a:lnTo>
                <a:cubicBezTo>
                  <a:pt x="4085190" y="2868065"/>
                  <a:pt x="4081876" y="2866740"/>
                  <a:pt x="4079079" y="2867992"/>
                </a:cubicBezTo>
                <a:cubicBezTo>
                  <a:pt x="4076281" y="2869243"/>
                  <a:pt x="4074956" y="2872483"/>
                  <a:pt x="4076208" y="2875354"/>
                </a:cubicBezTo>
                <a:lnTo>
                  <a:pt x="4106099" y="2943308"/>
                </a:lnTo>
                <a:cubicBezTo>
                  <a:pt x="4106982" y="2945370"/>
                  <a:pt x="4109117" y="2946621"/>
                  <a:pt x="4111252" y="2946621"/>
                </a:cubicBezTo>
                <a:cubicBezTo>
                  <a:pt x="4111988" y="2946621"/>
                  <a:pt x="4112725" y="2946474"/>
                  <a:pt x="4113461" y="2946180"/>
                </a:cubicBezTo>
                <a:close/>
                <a:moveTo>
                  <a:pt x="4083496" y="2878299"/>
                </a:moveTo>
                <a:cubicBezTo>
                  <a:pt x="4086294" y="2877121"/>
                  <a:pt x="4087619" y="2873808"/>
                  <a:pt x="4086441" y="2871010"/>
                </a:cubicBezTo>
                <a:lnTo>
                  <a:pt x="4048893" y="2782515"/>
                </a:lnTo>
                <a:cubicBezTo>
                  <a:pt x="4047716" y="2779717"/>
                  <a:pt x="4044402" y="2778392"/>
                  <a:pt x="4041605" y="2779570"/>
                </a:cubicBezTo>
                <a:cubicBezTo>
                  <a:pt x="4038807" y="2780748"/>
                  <a:pt x="4037482" y="2784061"/>
                  <a:pt x="4038660" y="2786859"/>
                </a:cubicBezTo>
                <a:lnTo>
                  <a:pt x="4076208" y="2875354"/>
                </a:lnTo>
                <a:cubicBezTo>
                  <a:pt x="4077091" y="2877489"/>
                  <a:pt x="4079226" y="2878741"/>
                  <a:pt x="4081361" y="2878741"/>
                </a:cubicBezTo>
                <a:cubicBezTo>
                  <a:pt x="4082097" y="2878741"/>
                  <a:pt x="4082834" y="2878593"/>
                  <a:pt x="4083496" y="2878299"/>
                </a:cubicBezTo>
                <a:close/>
                <a:moveTo>
                  <a:pt x="4048746" y="2787153"/>
                </a:moveTo>
                <a:lnTo>
                  <a:pt x="4120970" y="2644619"/>
                </a:lnTo>
                <a:cubicBezTo>
                  <a:pt x="4122369" y="2641895"/>
                  <a:pt x="4121265" y="2638508"/>
                  <a:pt x="4118541" y="2637109"/>
                </a:cubicBezTo>
                <a:cubicBezTo>
                  <a:pt x="4115817" y="2635711"/>
                  <a:pt x="4112430" y="2636815"/>
                  <a:pt x="4111031" y="2639539"/>
                </a:cubicBezTo>
                <a:lnTo>
                  <a:pt x="4038807" y="2782073"/>
                </a:lnTo>
                <a:cubicBezTo>
                  <a:pt x="4037408" y="2784797"/>
                  <a:pt x="4038513" y="2788184"/>
                  <a:pt x="4041237" y="2789583"/>
                </a:cubicBezTo>
                <a:cubicBezTo>
                  <a:pt x="4042046" y="2790025"/>
                  <a:pt x="4042930" y="2790172"/>
                  <a:pt x="4043813" y="2790172"/>
                </a:cubicBezTo>
                <a:cubicBezTo>
                  <a:pt x="4045875" y="2790172"/>
                  <a:pt x="4047789" y="2789068"/>
                  <a:pt x="4048746" y="2787153"/>
                </a:cubicBezTo>
                <a:close/>
                <a:moveTo>
                  <a:pt x="4118246" y="2647196"/>
                </a:moveTo>
                <a:cubicBezTo>
                  <a:pt x="4121044" y="2645944"/>
                  <a:pt x="4122369" y="2642631"/>
                  <a:pt x="4121118" y="2639833"/>
                </a:cubicBezTo>
                <a:lnTo>
                  <a:pt x="4072232" y="2529031"/>
                </a:lnTo>
                <a:cubicBezTo>
                  <a:pt x="4070980" y="2526233"/>
                  <a:pt x="4067667" y="2524908"/>
                  <a:pt x="4064869" y="2526159"/>
                </a:cubicBezTo>
                <a:cubicBezTo>
                  <a:pt x="4062072" y="2527411"/>
                  <a:pt x="4060747" y="2530724"/>
                  <a:pt x="4061998" y="2533521"/>
                </a:cubicBezTo>
                <a:lnTo>
                  <a:pt x="4110884" y="2644325"/>
                </a:lnTo>
                <a:cubicBezTo>
                  <a:pt x="4111841" y="2646459"/>
                  <a:pt x="4113903" y="2647637"/>
                  <a:pt x="4116038" y="2647637"/>
                </a:cubicBezTo>
                <a:cubicBezTo>
                  <a:pt x="4116774" y="2647711"/>
                  <a:pt x="4117584" y="2647564"/>
                  <a:pt x="4118246" y="2647196"/>
                </a:cubicBezTo>
                <a:close/>
                <a:moveTo>
                  <a:pt x="4071790" y="2534405"/>
                </a:moveTo>
                <a:lnTo>
                  <a:pt x="4158518" y="2402031"/>
                </a:lnTo>
                <a:cubicBezTo>
                  <a:pt x="4160212" y="2399454"/>
                  <a:pt x="4159476" y="2395993"/>
                  <a:pt x="4156898" y="2394300"/>
                </a:cubicBezTo>
                <a:cubicBezTo>
                  <a:pt x="4154322" y="2392607"/>
                  <a:pt x="4150861" y="2393343"/>
                  <a:pt x="4149168" y="2395920"/>
                </a:cubicBezTo>
                <a:lnTo>
                  <a:pt x="4062440" y="2528294"/>
                </a:lnTo>
                <a:cubicBezTo>
                  <a:pt x="4060747" y="2530871"/>
                  <a:pt x="4061483" y="2534331"/>
                  <a:pt x="4064060" y="2536025"/>
                </a:cubicBezTo>
                <a:cubicBezTo>
                  <a:pt x="4065017" y="2536614"/>
                  <a:pt x="4066121" y="2536982"/>
                  <a:pt x="4067152" y="2536908"/>
                </a:cubicBezTo>
                <a:cubicBezTo>
                  <a:pt x="4068992" y="2536908"/>
                  <a:pt x="4070759" y="2536025"/>
                  <a:pt x="4071790" y="2534405"/>
                </a:cubicBezTo>
                <a:close/>
                <a:moveTo>
                  <a:pt x="4158077" y="2402693"/>
                </a:moveTo>
                <a:lnTo>
                  <a:pt x="4260634" y="2286663"/>
                </a:lnTo>
                <a:cubicBezTo>
                  <a:pt x="4262695" y="2284381"/>
                  <a:pt x="4262474" y="2280847"/>
                  <a:pt x="4260118" y="2278785"/>
                </a:cubicBezTo>
                <a:cubicBezTo>
                  <a:pt x="4257836" y="2276724"/>
                  <a:pt x="4254302" y="2276945"/>
                  <a:pt x="4252241" y="2279301"/>
                </a:cubicBezTo>
                <a:lnTo>
                  <a:pt x="4149684" y="2395331"/>
                </a:lnTo>
                <a:cubicBezTo>
                  <a:pt x="4147622" y="2397613"/>
                  <a:pt x="4147843" y="2401147"/>
                  <a:pt x="4150199" y="2403209"/>
                </a:cubicBezTo>
                <a:cubicBezTo>
                  <a:pt x="4151303" y="2404165"/>
                  <a:pt x="4152629" y="2404607"/>
                  <a:pt x="4153954" y="2404607"/>
                </a:cubicBezTo>
                <a:cubicBezTo>
                  <a:pt x="4155426" y="2404534"/>
                  <a:pt x="4156972" y="2403871"/>
                  <a:pt x="4158077" y="2402693"/>
                </a:cubicBezTo>
                <a:close/>
                <a:moveTo>
                  <a:pt x="4259971" y="2287325"/>
                </a:moveTo>
                <a:lnTo>
                  <a:pt x="4377400" y="2191763"/>
                </a:lnTo>
                <a:cubicBezTo>
                  <a:pt x="4379756" y="2189848"/>
                  <a:pt x="4380124" y="2186314"/>
                  <a:pt x="4378210" y="2183959"/>
                </a:cubicBezTo>
                <a:cubicBezTo>
                  <a:pt x="4376296" y="2181603"/>
                  <a:pt x="4372762" y="2181234"/>
                  <a:pt x="4370406" y="2183149"/>
                </a:cubicBezTo>
                <a:lnTo>
                  <a:pt x="4252977" y="2278712"/>
                </a:lnTo>
                <a:cubicBezTo>
                  <a:pt x="4250547" y="2280626"/>
                  <a:pt x="4250253" y="2284160"/>
                  <a:pt x="4252167" y="2286516"/>
                </a:cubicBezTo>
                <a:cubicBezTo>
                  <a:pt x="4253272" y="2287915"/>
                  <a:pt x="4254891" y="2288577"/>
                  <a:pt x="4256511" y="2288577"/>
                </a:cubicBezTo>
                <a:cubicBezTo>
                  <a:pt x="4257689" y="2288577"/>
                  <a:pt x="4258940" y="2288135"/>
                  <a:pt x="4259971" y="2287325"/>
                </a:cubicBezTo>
                <a:close/>
                <a:moveTo>
                  <a:pt x="4376590" y="2192278"/>
                </a:moveTo>
                <a:lnTo>
                  <a:pt x="4508008" y="2118360"/>
                </a:lnTo>
                <a:cubicBezTo>
                  <a:pt x="4510658" y="2116814"/>
                  <a:pt x="4511615" y="2113428"/>
                  <a:pt x="4510143" y="2110777"/>
                </a:cubicBezTo>
                <a:cubicBezTo>
                  <a:pt x="4508597" y="2108053"/>
                  <a:pt x="4505284" y="2107170"/>
                  <a:pt x="4502560" y="2108642"/>
                </a:cubicBezTo>
                <a:lnTo>
                  <a:pt x="4371142" y="2182560"/>
                </a:lnTo>
                <a:cubicBezTo>
                  <a:pt x="4368492" y="2184106"/>
                  <a:pt x="4367534" y="2187492"/>
                  <a:pt x="4369007" y="2190143"/>
                </a:cubicBezTo>
                <a:cubicBezTo>
                  <a:pt x="4370038" y="2191984"/>
                  <a:pt x="4371952" y="2193014"/>
                  <a:pt x="4373940" y="2193014"/>
                </a:cubicBezTo>
                <a:cubicBezTo>
                  <a:pt x="4374823" y="2193014"/>
                  <a:pt x="4375707" y="2192720"/>
                  <a:pt x="4376590" y="2192278"/>
                </a:cubicBezTo>
                <a:close/>
                <a:moveTo>
                  <a:pt x="4507050" y="2118728"/>
                </a:moveTo>
                <a:lnTo>
                  <a:pt x="4651720" y="2067560"/>
                </a:lnTo>
                <a:cubicBezTo>
                  <a:pt x="4654665" y="2066530"/>
                  <a:pt x="4656137" y="2063364"/>
                  <a:pt x="4655107" y="2060419"/>
                </a:cubicBezTo>
                <a:cubicBezTo>
                  <a:pt x="4654076" y="2057547"/>
                  <a:pt x="4650910" y="2056001"/>
                  <a:pt x="4647965" y="2057032"/>
                </a:cubicBezTo>
                <a:lnTo>
                  <a:pt x="4503296" y="2108200"/>
                </a:lnTo>
                <a:cubicBezTo>
                  <a:pt x="4500351" y="2109231"/>
                  <a:pt x="4498878" y="2112397"/>
                  <a:pt x="4499909" y="2115342"/>
                </a:cubicBezTo>
                <a:cubicBezTo>
                  <a:pt x="4500719" y="2117624"/>
                  <a:pt x="4502928" y="2119096"/>
                  <a:pt x="4505210" y="2119023"/>
                </a:cubicBezTo>
                <a:cubicBezTo>
                  <a:pt x="4505873" y="2119096"/>
                  <a:pt x="4506462" y="2118949"/>
                  <a:pt x="4507050" y="2118728"/>
                </a:cubicBezTo>
                <a:close/>
                <a:moveTo>
                  <a:pt x="4650837" y="2067781"/>
                </a:moveTo>
                <a:lnTo>
                  <a:pt x="4808243" y="2040246"/>
                </a:lnTo>
                <a:cubicBezTo>
                  <a:pt x="4811261" y="2039731"/>
                  <a:pt x="4813323" y="2036859"/>
                  <a:pt x="4812808" y="2033767"/>
                </a:cubicBezTo>
                <a:cubicBezTo>
                  <a:pt x="4812292" y="2030749"/>
                  <a:pt x="4809274" y="2028687"/>
                  <a:pt x="4806329" y="2029203"/>
                </a:cubicBezTo>
                <a:lnTo>
                  <a:pt x="4648922" y="2056738"/>
                </a:lnTo>
                <a:cubicBezTo>
                  <a:pt x="4645904" y="2057253"/>
                  <a:pt x="4643842" y="2060124"/>
                  <a:pt x="4644358" y="2063216"/>
                </a:cubicBezTo>
                <a:cubicBezTo>
                  <a:pt x="4644800" y="2065940"/>
                  <a:pt x="4647229" y="2067855"/>
                  <a:pt x="4649880" y="2067855"/>
                </a:cubicBezTo>
                <a:cubicBezTo>
                  <a:pt x="4650248" y="2067855"/>
                  <a:pt x="4650542" y="2067855"/>
                  <a:pt x="4650837" y="2067781"/>
                </a:cubicBezTo>
                <a:close/>
                <a:moveTo>
                  <a:pt x="4807360" y="2040393"/>
                </a:moveTo>
                <a:lnTo>
                  <a:pt x="4977282" y="2037448"/>
                </a:lnTo>
                <a:cubicBezTo>
                  <a:pt x="4980374" y="2037375"/>
                  <a:pt x="4982803" y="2034872"/>
                  <a:pt x="4982730" y="2031779"/>
                </a:cubicBezTo>
                <a:cubicBezTo>
                  <a:pt x="4982656" y="2028687"/>
                  <a:pt x="4980153" y="2026258"/>
                  <a:pt x="4977135" y="2026331"/>
                </a:cubicBezTo>
                <a:cubicBezTo>
                  <a:pt x="4977135" y="2026331"/>
                  <a:pt x="4977135" y="2026331"/>
                  <a:pt x="4977061" y="2026331"/>
                </a:cubicBezTo>
                <a:lnTo>
                  <a:pt x="4807139" y="2029276"/>
                </a:lnTo>
                <a:cubicBezTo>
                  <a:pt x="4804047" y="2029350"/>
                  <a:pt x="4801617" y="2031853"/>
                  <a:pt x="4801691" y="2034945"/>
                </a:cubicBezTo>
                <a:cubicBezTo>
                  <a:pt x="4801764" y="2037964"/>
                  <a:pt x="4804267" y="2040393"/>
                  <a:pt x="4807360" y="2040393"/>
                </a:cubicBezTo>
                <a:cubicBezTo>
                  <a:pt x="4807360" y="2040393"/>
                  <a:pt x="4807360" y="2040393"/>
                  <a:pt x="4807360" y="2040393"/>
                </a:cubicBezTo>
                <a:close/>
                <a:moveTo>
                  <a:pt x="5161340" y="2049891"/>
                </a:moveTo>
                <a:cubicBezTo>
                  <a:pt x="5161634" y="2046799"/>
                  <a:pt x="5159426" y="2044075"/>
                  <a:pt x="5156333" y="2043780"/>
                </a:cubicBezTo>
                <a:lnTo>
                  <a:pt x="4977723" y="2026258"/>
                </a:lnTo>
                <a:cubicBezTo>
                  <a:pt x="4974558" y="2025963"/>
                  <a:pt x="4971907" y="2028172"/>
                  <a:pt x="4971613" y="2031264"/>
                </a:cubicBezTo>
                <a:cubicBezTo>
                  <a:pt x="4971318" y="2034356"/>
                  <a:pt x="4973527" y="2037080"/>
                  <a:pt x="4976619" y="2037375"/>
                </a:cubicBezTo>
                <a:lnTo>
                  <a:pt x="5155229" y="2054897"/>
                </a:lnTo>
                <a:cubicBezTo>
                  <a:pt x="5155450" y="2054897"/>
                  <a:pt x="5155597" y="2054897"/>
                  <a:pt x="5155818" y="2054897"/>
                </a:cubicBezTo>
                <a:cubicBezTo>
                  <a:pt x="5158616" y="2054897"/>
                  <a:pt x="5161045" y="2052762"/>
                  <a:pt x="5161340" y="2049891"/>
                </a:cubicBezTo>
                <a:close/>
                <a:moveTo>
                  <a:pt x="11328533" y="150780"/>
                </a:moveTo>
                <a:cubicBezTo>
                  <a:pt x="11329859" y="147983"/>
                  <a:pt x="11328754" y="144670"/>
                  <a:pt x="11325956" y="143344"/>
                </a:cubicBezTo>
                <a:lnTo>
                  <a:pt x="11292826" y="127295"/>
                </a:lnTo>
                <a:cubicBezTo>
                  <a:pt x="11290102" y="125969"/>
                  <a:pt x="11286715" y="127147"/>
                  <a:pt x="11285390" y="129871"/>
                </a:cubicBezTo>
                <a:cubicBezTo>
                  <a:pt x="11284065" y="132669"/>
                  <a:pt x="11285169" y="135982"/>
                  <a:pt x="11287966" y="137307"/>
                </a:cubicBezTo>
                <a:lnTo>
                  <a:pt x="11321097" y="153357"/>
                </a:lnTo>
                <a:cubicBezTo>
                  <a:pt x="11321908" y="153725"/>
                  <a:pt x="11322717" y="153946"/>
                  <a:pt x="11323601" y="153946"/>
                </a:cubicBezTo>
                <a:cubicBezTo>
                  <a:pt x="11325661" y="153946"/>
                  <a:pt x="11327649" y="152768"/>
                  <a:pt x="11328533" y="150780"/>
                </a:cubicBezTo>
                <a:close/>
                <a:moveTo>
                  <a:pt x="11365418" y="174781"/>
                </a:moveTo>
                <a:cubicBezTo>
                  <a:pt x="11367038" y="172205"/>
                  <a:pt x="11366302" y="168744"/>
                  <a:pt x="11363651" y="167125"/>
                </a:cubicBezTo>
                <a:lnTo>
                  <a:pt x="11326472" y="143712"/>
                </a:lnTo>
                <a:cubicBezTo>
                  <a:pt x="11323895" y="142093"/>
                  <a:pt x="11320435" y="142829"/>
                  <a:pt x="11318815" y="145479"/>
                </a:cubicBezTo>
                <a:cubicBezTo>
                  <a:pt x="11317196" y="148056"/>
                  <a:pt x="11317932" y="151517"/>
                  <a:pt x="11320582" y="153136"/>
                </a:cubicBezTo>
                <a:lnTo>
                  <a:pt x="11357762" y="176548"/>
                </a:lnTo>
                <a:cubicBezTo>
                  <a:pt x="11358719" y="177137"/>
                  <a:pt x="11359749" y="177432"/>
                  <a:pt x="11360780" y="177432"/>
                </a:cubicBezTo>
                <a:cubicBezTo>
                  <a:pt x="11362620" y="177358"/>
                  <a:pt x="11364387" y="176475"/>
                  <a:pt x="11365418" y="174781"/>
                </a:cubicBezTo>
                <a:close/>
                <a:moveTo>
                  <a:pt x="11403555" y="204599"/>
                </a:moveTo>
                <a:cubicBezTo>
                  <a:pt x="11405396" y="202169"/>
                  <a:pt x="11404954" y="198635"/>
                  <a:pt x="11402525" y="196795"/>
                </a:cubicBezTo>
                <a:lnTo>
                  <a:pt x="11364093" y="167346"/>
                </a:lnTo>
                <a:cubicBezTo>
                  <a:pt x="11361663" y="165431"/>
                  <a:pt x="11358130" y="165947"/>
                  <a:pt x="11356289" y="168376"/>
                </a:cubicBezTo>
                <a:cubicBezTo>
                  <a:pt x="11354375" y="170806"/>
                  <a:pt x="11354891" y="174340"/>
                  <a:pt x="11357320" y="176180"/>
                </a:cubicBezTo>
                <a:lnTo>
                  <a:pt x="11395751" y="205630"/>
                </a:lnTo>
                <a:cubicBezTo>
                  <a:pt x="11396782" y="206439"/>
                  <a:pt x="11397960" y="206808"/>
                  <a:pt x="11399212" y="206808"/>
                </a:cubicBezTo>
                <a:cubicBezTo>
                  <a:pt x="11400831" y="206808"/>
                  <a:pt x="11402451" y="205998"/>
                  <a:pt x="11403555" y="204599"/>
                </a:cubicBezTo>
                <a:close/>
                <a:moveTo>
                  <a:pt x="11440956" y="237877"/>
                </a:moveTo>
                <a:cubicBezTo>
                  <a:pt x="11443017" y="235594"/>
                  <a:pt x="11442796" y="232060"/>
                  <a:pt x="11440441" y="229999"/>
                </a:cubicBezTo>
                <a:lnTo>
                  <a:pt x="11402819" y="197016"/>
                </a:lnTo>
                <a:cubicBezTo>
                  <a:pt x="11400537" y="194954"/>
                  <a:pt x="11397003" y="195175"/>
                  <a:pt x="11394941" y="197531"/>
                </a:cubicBezTo>
                <a:cubicBezTo>
                  <a:pt x="11392880" y="199813"/>
                  <a:pt x="11393101" y="203347"/>
                  <a:pt x="11395457" y="205409"/>
                </a:cubicBezTo>
                <a:lnTo>
                  <a:pt x="11433078" y="238392"/>
                </a:lnTo>
                <a:cubicBezTo>
                  <a:pt x="11434109" y="239349"/>
                  <a:pt x="11435508" y="239791"/>
                  <a:pt x="11436760" y="239791"/>
                </a:cubicBezTo>
                <a:cubicBezTo>
                  <a:pt x="11438305" y="239791"/>
                  <a:pt x="11439851" y="239128"/>
                  <a:pt x="11440956" y="237877"/>
                </a:cubicBezTo>
                <a:close/>
                <a:moveTo>
                  <a:pt x="11475632" y="272111"/>
                </a:moveTo>
                <a:cubicBezTo>
                  <a:pt x="11477767" y="269903"/>
                  <a:pt x="11477767" y="266369"/>
                  <a:pt x="11475559" y="264234"/>
                </a:cubicBezTo>
                <a:lnTo>
                  <a:pt x="11440661" y="230146"/>
                </a:lnTo>
                <a:cubicBezTo>
                  <a:pt x="11438453" y="228011"/>
                  <a:pt x="11434919" y="228011"/>
                  <a:pt x="11432784" y="230220"/>
                </a:cubicBezTo>
                <a:cubicBezTo>
                  <a:pt x="11430648" y="232428"/>
                  <a:pt x="11430648" y="235962"/>
                  <a:pt x="11432857" y="238097"/>
                </a:cubicBezTo>
                <a:lnTo>
                  <a:pt x="11467755" y="272185"/>
                </a:lnTo>
                <a:cubicBezTo>
                  <a:pt x="11468859" y="273289"/>
                  <a:pt x="11470258" y="273805"/>
                  <a:pt x="11471657" y="273805"/>
                </a:cubicBezTo>
                <a:cubicBezTo>
                  <a:pt x="11473129" y="273805"/>
                  <a:pt x="11474602" y="273289"/>
                  <a:pt x="11475632" y="272111"/>
                </a:cubicBezTo>
                <a:close/>
                <a:moveTo>
                  <a:pt x="11505523" y="304947"/>
                </a:moveTo>
                <a:cubicBezTo>
                  <a:pt x="11507806" y="302886"/>
                  <a:pt x="11507953" y="299352"/>
                  <a:pt x="11505818" y="297070"/>
                </a:cubicBezTo>
                <a:lnTo>
                  <a:pt x="11475706" y="264455"/>
                </a:lnTo>
                <a:cubicBezTo>
                  <a:pt x="11473645" y="262172"/>
                  <a:pt x="11470110" y="262099"/>
                  <a:pt x="11467828" y="264160"/>
                </a:cubicBezTo>
                <a:cubicBezTo>
                  <a:pt x="11465546" y="266221"/>
                  <a:pt x="11465399" y="269755"/>
                  <a:pt x="11467534" y="272038"/>
                </a:cubicBezTo>
                <a:lnTo>
                  <a:pt x="11497646" y="304653"/>
                </a:lnTo>
                <a:cubicBezTo>
                  <a:pt x="11498750" y="305831"/>
                  <a:pt x="11500296" y="306420"/>
                  <a:pt x="11501768" y="306420"/>
                </a:cubicBezTo>
                <a:cubicBezTo>
                  <a:pt x="11503168" y="306420"/>
                  <a:pt x="11504493" y="305904"/>
                  <a:pt x="11505523" y="304947"/>
                </a:cubicBezTo>
                <a:close/>
                <a:moveTo>
                  <a:pt x="11528862" y="333808"/>
                </a:moveTo>
                <a:cubicBezTo>
                  <a:pt x="11531218" y="331820"/>
                  <a:pt x="11531586" y="328359"/>
                  <a:pt x="11529598" y="325930"/>
                </a:cubicBezTo>
                <a:lnTo>
                  <a:pt x="11506038" y="297290"/>
                </a:lnTo>
                <a:cubicBezTo>
                  <a:pt x="11504051" y="294935"/>
                  <a:pt x="11500517" y="294566"/>
                  <a:pt x="11498161" y="296554"/>
                </a:cubicBezTo>
                <a:cubicBezTo>
                  <a:pt x="11495805" y="298542"/>
                  <a:pt x="11495437" y="302002"/>
                  <a:pt x="11497425" y="304432"/>
                </a:cubicBezTo>
                <a:lnTo>
                  <a:pt x="11520984" y="333071"/>
                </a:lnTo>
                <a:cubicBezTo>
                  <a:pt x="11522089" y="334397"/>
                  <a:pt x="11523708" y="335133"/>
                  <a:pt x="11525328" y="335133"/>
                </a:cubicBezTo>
                <a:cubicBezTo>
                  <a:pt x="11526579" y="335059"/>
                  <a:pt x="11527831" y="334617"/>
                  <a:pt x="11528862" y="333808"/>
                </a:cubicBezTo>
                <a:close/>
                <a:moveTo>
                  <a:pt x="11548519" y="360901"/>
                </a:moveTo>
                <a:cubicBezTo>
                  <a:pt x="11551023" y="359060"/>
                  <a:pt x="11551538" y="355600"/>
                  <a:pt x="11549697" y="353097"/>
                </a:cubicBezTo>
                <a:lnTo>
                  <a:pt x="11529819" y="326151"/>
                </a:lnTo>
                <a:cubicBezTo>
                  <a:pt x="11527979" y="323648"/>
                  <a:pt x="11524518" y="323132"/>
                  <a:pt x="11522015" y="324973"/>
                </a:cubicBezTo>
                <a:cubicBezTo>
                  <a:pt x="11519512" y="326813"/>
                  <a:pt x="11518996" y="330274"/>
                  <a:pt x="11520837" y="332777"/>
                </a:cubicBezTo>
                <a:lnTo>
                  <a:pt x="11540715" y="359723"/>
                </a:lnTo>
                <a:cubicBezTo>
                  <a:pt x="11541820" y="361195"/>
                  <a:pt x="11543513" y="362005"/>
                  <a:pt x="11545206" y="362005"/>
                </a:cubicBezTo>
                <a:cubicBezTo>
                  <a:pt x="11546385" y="361932"/>
                  <a:pt x="11547488" y="361637"/>
                  <a:pt x="11548519" y="360901"/>
                </a:cubicBezTo>
                <a:close/>
                <a:moveTo>
                  <a:pt x="11567441" y="388362"/>
                </a:moveTo>
                <a:cubicBezTo>
                  <a:pt x="11569944" y="386595"/>
                  <a:pt x="11570606" y="383135"/>
                  <a:pt x="11568839" y="380632"/>
                </a:cubicBezTo>
                <a:lnTo>
                  <a:pt x="11549771" y="353244"/>
                </a:lnTo>
                <a:cubicBezTo>
                  <a:pt x="11548004" y="350741"/>
                  <a:pt x="11544544" y="350078"/>
                  <a:pt x="11542040" y="351845"/>
                </a:cubicBezTo>
                <a:cubicBezTo>
                  <a:pt x="11539537" y="353612"/>
                  <a:pt x="11538875" y="357073"/>
                  <a:pt x="11540642" y="359576"/>
                </a:cubicBezTo>
                <a:lnTo>
                  <a:pt x="11559710" y="386964"/>
                </a:lnTo>
                <a:cubicBezTo>
                  <a:pt x="11560814" y="388510"/>
                  <a:pt x="11562581" y="389393"/>
                  <a:pt x="11564348" y="389393"/>
                </a:cubicBezTo>
                <a:cubicBezTo>
                  <a:pt x="11565379" y="389393"/>
                  <a:pt x="11566484" y="389025"/>
                  <a:pt x="11567441" y="388362"/>
                </a:cubicBezTo>
                <a:close/>
                <a:moveTo>
                  <a:pt x="11583932" y="412364"/>
                </a:moveTo>
                <a:cubicBezTo>
                  <a:pt x="11586435" y="410597"/>
                  <a:pt x="11587098" y="407136"/>
                  <a:pt x="11585331" y="404633"/>
                </a:cubicBezTo>
                <a:lnTo>
                  <a:pt x="11568839" y="380706"/>
                </a:lnTo>
                <a:cubicBezTo>
                  <a:pt x="11567072" y="378202"/>
                  <a:pt x="11563612" y="377540"/>
                  <a:pt x="11561109" y="379307"/>
                </a:cubicBezTo>
                <a:cubicBezTo>
                  <a:pt x="11558605" y="381074"/>
                  <a:pt x="11557943" y="384534"/>
                  <a:pt x="11559710" y="387037"/>
                </a:cubicBezTo>
                <a:lnTo>
                  <a:pt x="11576201" y="410965"/>
                </a:lnTo>
                <a:cubicBezTo>
                  <a:pt x="11577306" y="412511"/>
                  <a:pt x="11579073" y="413394"/>
                  <a:pt x="11580840" y="413394"/>
                </a:cubicBezTo>
                <a:cubicBezTo>
                  <a:pt x="11581871" y="413321"/>
                  <a:pt x="11582975" y="413026"/>
                  <a:pt x="11583932" y="412364"/>
                </a:cubicBezTo>
                <a:close/>
                <a:moveTo>
                  <a:pt x="3331804" y="2601108"/>
                </a:moveTo>
                <a:cubicBezTo>
                  <a:pt x="3334086" y="2599046"/>
                  <a:pt x="3334307" y="2595512"/>
                  <a:pt x="3332245" y="2593230"/>
                </a:cubicBezTo>
                <a:lnTo>
                  <a:pt x="3308907" y="2567020"/>
                </a:lnTo>
                <a:cubicBezTo>
                  <a:pt x="3306845" y="2564738"/>
                  <a:pt x="3303311" y="2564517"/>
                  <a:pt x="3301029" y="2566578"/>
                </a:cubicBezTo>
                <a:cubicBezTo>
                  <a:pt x="3298747" y="2568640"/>
                  <a:pt x="3298526" y="2572174"/>
                  <a:pt x="3300587" y="2574456"/>
                </a:cubicBezTo>
                <a:lnTo>
                  <a:pt x="3323926" y="2600666"/>
                </a:lnTo>
                <a:cubicBezTo>
                  <a:pt x="3325030" y="2601917"/>
                  <a:pt x="3326576" y="2602506"/>
                  <a:pt x="3328122" y="2602506"/>
                </a:cubicBezTo>
                <a:cubicBezTo>
                  <a:pt x="3329448" y="2602506"/>
                  <a:pt x="3330773" y="2601991"/>
                  <a:pt x="3331804" y="2601108"/>
                </a:cubicBezTo>
                <a:close/>
                <a:moveTo>
                  <a:pt x="3307802" y="2575413"/>
                </a:moveTo>
                <a:cubicBezTo>
                  <a:pt x="3310379" y="2573720"/>
                  <a:pt x="3311115" y="2570259"/>
                  <a:pt x="3309422" y="2567683"/>
                </a:cubicBezTo>
                <a:lnTo>
                  <a:pt x="3296096" y="2547142"/>
                </a:lnTo>
                <a:cubicBezTo>
                  <a:pt x="3294403" y="2544565"/>
                  <a:pt x="3290943" y="2543829"/>
                  <a:pt x="3288366" y="2545522"/>
                </a:cubicBezTo>
                <a:cubicBezTo>
                  <a:pt x="3285789" y="2547216"/>
                  <a:pt x="3285053" y="2550676"/>
                  <a:pt x="3286746" y="2553252"/>
                </a:cubicBezTo>
                <a:lnTo>
                  <a:pt x="3300072" y="2573793"/>
                </a:lnTo>
                <a:cubicBezTo>
                  <a:pt x="3301176" y="2575487"/>
                  <a:pt x="3302943" y="2576370"/>
                  <a:pt x="3304784" y="2576297"/>
                </a:cubicBezTo>
                <a:cubicBezTo>
                  <a:pt x="3305815" y="2576297"/>
                  <a:pt x="3306919" y="2576002"/>
                  <a:pt x="3307802" y="2575413"/>
                </a:cubicBezTo>
                <a:close/>
                <a:moveTo>
                  <a:pt x="3294477" y="2554872"/>
                </a:moveTo>
                <a:cubicBezTo>
                  <a:pt x="3297053" y="2553179"/>
                  <a:pt x="3297790" y="2549719"/>
                  <a:pt x="3296096" y="2547142"/>
                </a:cubicBezTo>
                <a:lnTo>
                  <a:pt x="3239701" y="2460561"/>
                </a:lnTo>
                <a:cubicBezTo>
                  <a:pt x="3238007" y="2457984"/>
                  <a:pt x="3234547" y="2457248"/>
                  <a:pt x="3231971" y="2458941"/>
                </a:cubicBezTo>
                <a:cubicBezTo>
                  <a:pt x="3229394" y="2460635"/>
                  <a:pt x="3228657" y="2464095"/>
                  <a:pt x="3230351" y="2466672"/>
                </a:cubicBezTo>
                <a:lnTo>
                  <a:pt x="3286746" y="2553252"/>
                </a:lnTo>
                <a:cubicBezTo>
                  <a:pt x="3287850" y="2554946"/>
                  <a:pt x="3289617" y="2555829"/>
                  <a:pt x="3291458" y="2555756"/>
                </a:cubicBezTo>
                <a:cubicBezTo>
                  <a:pt x="3292489" y="2555756"/>
                  <a:pt x="3293519" y="2555461"/>
                  <a:pt x="3294477" y="2554872"/>
                </a:cubicBezTo>
                <a:close/>
                <a:moveTo>
                  <a:pt x="3238302" y="2468144"/>
                </a:moveTo>
                <a:cubicBezTo>
                  <a:pt x="3240805" y="2466377"/>
                  <a:pt x="3241394" y="2462843"/>
                  <a:pt x="3239554" y="2460340"/>
                </a:cubicBezTo>
                <a:lnTo>
                  <a:pt x="3231602" y="2449297"/>
                </a:lnTo>
                <a:cubicBezTo>
                  <a:pt x="3229835" y="2446793"/>
                  <a:pt x="3226301" y="2446204"/>
                  <a:pt x="3223798" y="2448045"/>
                </a:cubicBezTo>
                <a:cubicBezTo>
                  <a:pt x="3221295" y="2449812"/>
                  <a:pt x="3220706" y="2453346"/>
                  <a:pt x="3222547" y="2455849"/>
                </a:cubicBezTo>
                <a:lnTo>
                  <a:pt x="3230498" y="2466893"/>
                </a:lnTo>
                <a:cubicBezTo>
                  <a:pt x="3231602" y="2468439"/>
                  <a:pt x="3233296" y="2469249"/>
                  <a:pt x="3235063" y="2469249"/>
                </a:cubicBezTo>
                <a:cubicBezTo>
                  <a:pt x="3236167" y="2469175"/>
                  <a:pt x="3237271" y="2468880"/>
                  <a:pt x="3238302" y="2468144"/>
                </a:cubicBezTo>
                <a:close/>
                <a:moveTo>
                  <a:pt x="3227921" y="2458058"/>
                </a:moveTo>
                <a:cubicBezTo>
                  <a:pt x="3230940" y="2457616"/>
                  <a:pt x="3233075" y="2454818"/>
                  <a:pt x="3232633" y="2451726"/>
                </a:cubicBezTo>
                <a:lnTo>
                  <a:pt x="3231013" y="2440535"/>
                </a:lnTo>
                <a:cubicBezTo>
                  <a:pt x="3230572" y="2437517"/>
                  <a:pt x="3227848" y="2435382"/>
                  <a:pt x="3224682" y="2435824"/>
                </a:cubicBezTo>
                <a:cubicBezTo>
                  <a:pt x="3221663" y="2436265"/>
                  <a:pt x="3219528" y="2439063"/>
                  <a:pt x="3219970" y="2442155"/>
                </a:cubicBezTo>
                <a:lnTo>
                  <a:pt x="3221590" y="2453346"/>
                </a:lnTo>
                <a:cubicBezTo>
                  <a:pt x="3221958" y="2456143"/>
                  <a:pt x="3224387" y="2458131"/>
                  <a:pt x="3227111" y="2458131"/>
                </a:cubicBezTo>
                <a:cubicBezTo>
                  <a:pt x="3227406" y="2458131"/>
                  <a:pt x="3227627" y="2458058"/>
                  <a:pt x="3227921" y="2458058"/>
                </a:cubicBezTo>
                <a:close/>
                <a:moveTo>
                  <a:pt x="3228731" y="2445836"/>
                </a:moveTo>
                <a:cubicBezTo>
                  <a:pt x="3231234" y="2443996"/>
                  <a:pt x="3231750" y="2440535"/>
                  <a:pt x="3229983" y="2438032"/>
                </a:cubicBezTo>
                <a:lnTo>
                  <a:pt x="3189563" y="2382226"/>
                </a:lnTo>
                <a:cubicBezTo>
                  <a:pt x="3187723" y="2379723"/>
                  <a:pt x="3184263" y="2379207"/>
                  <a:pt x="3181759" y="2380974"/>
                </a:cubicBezTo>
                <a:cubicBezTo>
                  <a:pt x="3179256" y="2382815"/>
                  <a:pt x="3178741" y="2386275"/>
                  <a:pt x="3180508" y="2388778"/>
                </a:cubicBezTo>
                <a:lnTo>
                  <a:pt x="3220927" y="2444585"/>
                </a:lnTo>
                <a:cubicBezTo>
                  <a:pt x="3222031" y="2446131"/>
                  <a:pt x="3223725" y="2446941"/>
                  <a:pt x="3225492" y="2446867"/>
                </a:cubicBezTo>
                <a:cubicBezTo>
                  <a:pt x="3226670" y="2446941"/>
                  <a:pt x="3227774" y="2446572"/>
                  <a:pt x="3228731" y="2445836"/>
                </a:cubicBezTo>
                <a:close/>
                <a:moveTo>
                  <a:pt x="3187281" y="2390619"/>
                </a:moveTo>
                <a:cubicBezTo>
                  <a:pt x="3190079" y="2389367"/>
                  <a:pt x="3191404" y="2386128"/>
                  <a:pt x="3190152" y="2383330"/>
                </a:cubicBezTo>
                <a:lnTo>
                  <a:pt x="3157685" y="2308382"/>
                </a:lnTo>
                <a:cubicBezTo>
                  <a:pt x="3156433" y="2305584"/>
                  <a:pt x="3153194" y="2304259"/>
                  <a:pt x="3150322" y="2305510"/>
                </a:cubicBezTo>
                <a:cubicBezTo>
                  <a:pt x="3147525" y="2306762"/>
                  <a:pt x="3146199" y="2310002"/>
                  <a:pt x="3147451" y="2312799"/>
                </a:cubicBezTo>
                <a:lnTo>
                  <a:pt x="3179919" y="2387748"/>
                </a:lnTo>
                <a:cubicBezTo>
                  <a:pt x="3180802" y="2389883"/>
                  <a:pt x="3182937" y="2391134"/>
                  <a:pt x="3185072" y="2391134"/>
                </a:cubicBezTo>
                <a:cubicBezTo>
                  <a:pt x="3185809" y="2391134"/>
                  <a:pt x="3186545" y="2390987"/>
                  <a:pt x="3187281" y="2390619"/>
                </a:cubicBezTo>
                <a:close/>
                <a:moveTo>
                  <a:pt x="3156875" y="2314051"/>
                </a:moveTo>
                <a:cubicBezTo>
                  <a:pt x="3158789" y="2311621"/>
                  <a:pt x="3158421" y="2308161"/>
                  <a:pt x="3155991" y="2306247"/>
                </a:cubicBezTo>
                <a:lnTo>
                  <a:pt x="3071325" y="2238734"/>
                </a:lnTo>
                <a:cubicBezTo>
                  <a:pt x="3068895" y="2236820"/>
                  <a:pt x="3065435" y="2237188"/>
                  <a:pt x="3063521" y="2239618"/>
                </a:cubicBezTo>
                <a:cubicBezTo>
                  <a:pt x="3061606" y="2242047"/>
                  <a:pt x="3061975" y="2245508"/>
                  <a:pt x="3064404" y="2247422"/>
                </a:cubicBezTo>
                <a:lnTo>
                  <a:pt x="3149071" y="2314934"/>
                </a:lnTo>
                <a:cubicBezTo>
                  <a:pt x="3150101" y="2315744"/>
                  <a:pt x="3151353" y="2316186"/>
                  <a:pt x="3152605" y="2316186"/>
                </a:cubicBezTo>
                <a:cubicBezTo>
                  <a:pt x="3154224" y="2316112"/>
                  <a:pt x="3155844" y="2315376"/>
                  <a:pt x="3156875" y="2314051"/>
                </a:cubicBezTo>
                <a:close/>
                <a:moveTo>
                  <a:pt x="3072282" y="2246538"/>
                </a:moveTo>
                <a:cubicBezTo>
                  <a:pt x="3074196" y="2244109"/>
                  <a:pt x="3073828" y="2240648"/>
                  <a:pt x="3071398" y="2238734"/>
                </a:cubicBezTo>
                <a:lnTo>
                  <a:pt x="3033703" y="2208696"/>
                </a:lnTo>
                <a:cubicBezTo>
                  <a:pt x="3031274" y="2206782"/>
                  <a:pt x="3027813" y="2207150"/>
                  <a:pt x="3025899" y="2209579"/>
                </a:cubicBezTo>
                <a:cubicBezTo>
                  <a:pt x="3023985" y="2212009"/>
                  <a:pt x="3024353" y="2215469"/>
                  <a:pt x="3026782" y="2217383"/>
                </a:cubicBezTo>
                <a:lnTo>
                  <a:pt x="3064478" y="2247422"/>
                </a:lnTo>
                <a:cubicBezTo>
                  <a:pt x="3065508" y="2248232"/>
                  <a:pt x="3066760" y="2248673"/>
                  <a:pt x="3068012" y="2248673"/>
                </a:cubicBezTo>
                <a:cubicBezTo>
                  <a:pt x="3069558" y="2248600"/>
                  <a:pt x="3071177" y="2247937"/>
                  <a:pt x="3072282" y="2246538"/>
                </a:cubicBezTo>
                <a:close/>
                <a:moveTo>
                  <a:pt x="3034955" y="2215911"/>
                </a:moveTo>
                <a:cubicBezTo>
                  <a:pt x="3036574" y="2213261"/>
                  <a:pt x="3035765" y="2209874"/>
                  <a:pt x="3033114" y="2208254"/>
                </a:cubicBezTo>
                <a:lnTo>
                  <a:pt x="2960374" y="2163859"/>
                </a:lnTo>
                <a:cubicBezTo>
                  <a:pt x="2957798" y="2162313"/>
                  <a:pt x="2954337" y="2163123"/>
                  <a:pt x="2952718" y="2165700"/>
                </a:cubicBezTo>
                <a:cubicBezTo>
                  <a:pt x="2951098" y="2168350"/>
                  <a:pt x="2951982" y="2171737"/>
                  <a:pt x="2954558" y="2173357"/>
                </a:cubicBezTo>
                <a:lnTo>
                  <a:pt x="3027298" y="2217752"/>
                </a:lnTo>
                <a:cubicBezTo>
                  <a:pt x="3028181" y="2218341"/>
                  <a:pt x="3029212" y="2218561"/>
                  <a:pt x="3030243" y="2218561"/>
                </a:cubicBezTo>
                <a:cubicBezTo>
                  <a:pt x="3032083" y="2218561"/>
                  <a:pt x="3033924" y="2217604"/>
                  <a:pt x="3034955" y="2215911"/>
                </a:cubicBezTo>
                <a:close/>
                <a:moveTo>
                  <a:pt x="2962215" y="2171516"/>
                </a:moveTo>
                <a:cubicBezTo>
                  <a:pt x="2963835" y="2168866"/>
                  <a:pt x="2962951" y="2165479"/>
                  <a:pt x="2960374" y="2163859"/>
                </a:cubicBezTo>
                <a:lnTo>
                  <a:pt x="2944914" y="2154436"/>
                </a:lnTo>
                <a:cubicBezTo>
                  <a:pt x="2942337" y="2152890"/>
                  <a:pt x="2938877" y="2153626"/>
                  <a:pt x="2937257" y="2156276"/>
                </a:cubicBezTo>
                <a:cubicBezTo>
                  <a:pt x="2935637" y="2158927"/>
                  <a:pt x="2936521" y="2162313"/>
                  <a:pt x="2939097" y="2163933"/>
                </a:cubicBezTo>
                <a:lnTo>
                  <a:pt x="2954558" y="2173357"/>
                </a:lnTo>
                <a:cubicBezTo>
                  <a:pt x="2955442" y="2173946"/>
                  <a:pt x="2956472" y="2174167"/>
                  <a:pt x="2957503" y="2174167"/>
                </a:cubicBezTo>
                <a:cubicBezTo>
                  <a:pt x="2959344" y="2174167"/>
                  <a:pt x="2961184" y="2173210"/>
                  <a:pt x="2962215" y="2171516"/>
                </a:cubicBezTo>
                <a:close/>
                <a:moveTo>
                  <a:pt x="2946754" y="2162093"/>
                </a:moveTo>
                <a:cubicBezTo>
                  <a:pt x="2948374" y="2159442"/>
                  <a:pt x="2947564" y="2156055"/>
                  <a:pt x="2944914" y="2154436"/>
                </a:cubicBezTo>
                <a:lnTo>
                  <a:pt x="2895365" y="2124176"/>
                </a:lnTo>
                <a:cubicBezTo>
                  <a:pt x="2892788" y="2122630"/>
                  <a:pt x="2889328" y="2123440"/>
                  <a:pt x="2887708" y="2126017"/>
                </a:cubicBezTo>
                <a:cubicBezTo>
                  <a:pt x="2886089" y="2128668"/>
                  <a:pt x="2886972" y="2132054"/>
                  <a:pt x="2889549" y="2133674"/>
                </a:cubicBezTo>
                <a:lnTo>
                  <a:pt x="2939097" y="2163933"/>
                </a:lnTo>
                <a:cubicBezTo>
                  <a:pt x="2939981" y="2164522"/>
                  <a:pt x="2941012" y="2164743"/>
                  <a:pt x="2942042" y="2164743"/>
                </a:cubicBezTo>
                <a:cubicBezTo>
                  <a:pt x="2943883" y="2164743"/>
                  <a:pt x="2945724" y="2163786"/>
                  <a:pt x="2946754" y="2162093"/>
                </a:cubicBezTo>
                <a:close/>
                <a:moveTo>
                  <a:pt x="2897206" y="2131833"/>
                </a:moveTo>
                <a:cubicBezTo>
                  <a:pt x="2898826" y="2129183"/>
                  <a:pt x="2897942" y="2125796"/>
                  <a:pt x="2895365" y="2124176"/>
                </a:cubicBezTo>
                <a:lnTo>
                  <a:pt x="2893083" y="2122778"/>
                </a:lnTo>
                <a:cubicBezTo>
                  <a:pt x="2890432" y="2121232"/>
                  <a:pt x="2887046" y="2122042"/>
                  <a:pt x="2885426" y="2124618"/>
                </a:cubicBezTo>
                <a:cubicBezTo>
                  <a:pt x="2883806" y="2127269"/>
                  <a:pt x="2884690" y="2130655"/>
                  <a:pt x="2887267" y="2132275"/>
                </a:cubicBezTo>
                <a:lnTo>
                  <a:pt x="2889549" y="2133674"/>
                </a:lnTo>
                <a:cubicBezTo>
                  <a:pt x="2890432" y="2134189"/>
                  <a:pt x="2891463" y="2134484"/>
                  <a:pt x="2892494" y="2134484"/>
                </a:cubicBezTo>
                <a:cubicBezTo>
                  <a:pt x="2894334" y="2134484"/>
                  <a:pt x="2896175" y="2133527"/>
                  <a:pt x="2897206" y="2131833"/>
                </a:cubicBezTo>
                <a:close/>
                <a:moveTo>
                  <a:pt x="2894703" y="2130655"/>
                </a:moveTo>
                <a:cubicBezTo>
                  <a:pt x="2896470" y="2128152"/>
                  <a:pt x="2895807" y="2124692"/>
                  <a:pt x="2893304" y="2122925"/>
                </a:cubicBezTo>
                <a:lnTo>
                  <a:pt x="2863634" y="2102384"/>
                </a:lnTo>
                <a:cubicBezTo>
                  <a:pt x="2861130" y="2100617"/>
                  <a:pt x="2857670" y="2101280"/>
                  <a:pt x="2855903" y="2103783"/>
                </a:cubicBezTo>
                <a:cubicBezTo>
                  <a:pt x="2854136" y="2106286"/>
                  <a:pt x="2854799" y="2109746"/>
                  <a:pt x="2857302" y="2111513"/>
                </a:cubicBezTo>
                <a:lnTo>
                  <a:pt x="2886972" y="2132054"/>
                </a:lnTo>
                <a:cubicBezTo>
                  <a:pt x="2887929" y="2132717"/>
                  <a:pt x="2889034" y="2133085"/>
                  <a:pt x="2890212" y="2133011"/>
                </a:cubicBezTo>
                <a:cubicBezTo>
                  <a:pt x="2891905" y="2133085"/>
                  <a:pt x="2893672" y="2132275"/>
                  <a:pt x="2894703" y="2130655"/>
                </a:cubicBezTo>
                <a:close/>
                <a:moveTo>
                  <a:pt x="2865474" y="2109378"/>
                </a:moveTo>
                <a:cubicBezTo>
                  <a:pt x="2866799" y="2106581"/>
                  <a:pt x="2865548" y="2103268"/>
                  <a:pt x="2862824" y="2101942"/>
                </a:cubicBezTo>
                <a:lnTo>
                  <a:pt x="2837645" y="2090089"/>
                </a:lnTo>
                <a:cubicBezTo>
                  <a:pt x="2834847" y="2088837"/>
                  <a:pt x="2831534" y="2089942"/>
                  <a:pt x="2830209" y="2092739"/>
                </a:cubicBezTo>
                <a:cubicBezTo>
                  <a:pt x="2828884" y="2095537"/>
                  <a:pt x="2830135" y="2098850"/>
                  <a:pt x="2832859" y="2100175"/>
                </a:cubicBezTo>
                <a:lnTo>
                  <a:pt x="2858038" y="2112029"/>
                </a:lnTo>
                <a:cubicBezTo>
                  <a:pt x="2858848" y="2112397"/>
                  <a:pt x="2859658" y="2112544"/>
                  <a:pt x="2860468" y="2112544"/>
                </a:cubicBezTo>
                <a:cubicBezTo>
                  <a:pt x="2862603" y="2112544"/>
                  <a:pt x="2864591" y="2111366"/>
                  <a:pt x="2865474" y="2109378"/>
                </a:cubicBezTo>
                <a:close/>
                <a:moveTo>
                  <a:pt x="2840074" y="2097967"/>
                </a:moveTo>
                <a:cubicBezTo>
                  <a:pt x="2841620" y="2095316"/>
                  <a:pt x="2840737" y="2091930"/>
                  <a:pt x="2838086" y="2090310"/>
                </a:cubicBezTo>
                <a:lnTo>
                  <a:pt x="2823435" y="2081622"/>
                </a:lnTo>
                <a:cubicBezTo>
                  <a:pt x="2820859" y="2080076"/>
                  <a:pt x="2817398" y="2080960"/>
                  <a:pt x="2815779" y="2083610"/>
                </a:cubicBezTo>
                <a:cubicBezTo>
                  <a:pt x="2814232" y="2086261"/>
                  <a:pt x="2815116" y="2089647"/>
                  <a:pt x="2817766" y="2091267"/>
                </a:cubicBezTo>
                <a:lnTo>
                  <a:pt x="2832417" y="2099955"/>
                </a:lnTo>
                <a:cubicBezTo>
                  <a:pt x="2833301" y="2100470"/>
                  <a:pt x="2834332" y="2100764"/>
                  <a:pt x="2835289" y="2100764"/>
                </a:cubicBezTo>
                <a:cubicBezTo>
                  <a:pt x="2837203" y="2100691"/>
                  <a:pt x="2839043" y="2099734"/>
                  <a:pt x="2840074" y="2097967"/>
                </a:cubicBezTo>
                <a:close/>
                <a:moveTo>
                  <a:pt x="2825423" y="2089279"/>
                </a:moveTo>
                <a:cubicBezTo>
                  <a:pt x="2826969" y="2086629"/>
                  <a:pt x="2826086" y="2083242"/>
                  <a:pt x="2823435" y="2081622"/>
                </a:cubicBezTo>
                <a:lnTo>
                  <a:pt x="2759825" y="2044075"/>
                </a:lnTo>
                <a:cubicBezTo>
                  <a:pt x="2757174" y="2042528"/>
                  <a:pt x="2753788" y="2043412"/>
                  <a:pt x="2752168" y="2046062"/>
                </a:cubicBezTo>
                <a:cubicBezTo>
                  <a:pt x="2750622" y="2048713"/>
                  <a:pt x="2751506" y="2052099"/>
                  <a:pt x="2754156" y="2053719"/>
                </a:cubicBezTo>
                <a:lnTo>
                  <a:pt x="2817766" y="2091267"/>
                </a:lnTo>
                <a:cubicBezTo>
                  <a:pt x="2818650" y="2091782"/>
                  <a:pt x="2819681" y="2092077"/>
                  <a:pt x="2820638" y="2092077"/>
                </a:cubicBezTo>
                <a:cubicBezTo>
                  <a:pt x="2822552" y="2092003"/>
                  <a:pt x="2824392" y="2091046"/>
                  <a:pt x="2825423" y="2089279"/>
                </a:cubicBezTo>
                <a:close/>
                <a:moveTo>
                  <a:pt x="2761813" y="2051731"/>
                </a:moveTo>
                <a:cubicBezTo>
                  <a:pt x="2763359" y="2049081"/>
                  <a:pt x="2762475" y="2045694"/>
                  <a:pt x="2759825" y="2044075"/>
                </a:cubicBezTo>
                <a:lnTo>
                  <a:pt x="2747162" y="2036639"/>
                </a:lnTo>
                <a:cubicBezTo>
                  <a:pt x="2744585" y="2035093"/>
                  <a:pt x="2741125" y="2035976"/>
                  <a:pt x="2739505" y="2038626"/>
                </a:cubicBezTo>
                <a:cubicBezTo>
                  <a:pt x="2737959" y="2041277"/>
                  <a:pt x="2738842" y="2044663"/>
                  <a:pt x="2741493" y="2046283"/>
                </a:cubicBezTo>
                <a:lnTo>
                  <a:pt x="2754156" y="2053719"/>
                </a:lnTo>
                <a:cubicBezTo>
                  <a:pt x="2755039" y="2054234"/>
                  <a:pt x="2756070" y="2054529"/>
                  <a:pt x="2757027" y="2054529"/>
                </a:cubicBezTo>
                <a:cubicBezTo>
                  <a:pt x="2758942" y="2054455"/>
                  <a:pt x="2760782" y="2053498"/>
                  <a:pt x="2761813" y="2051731"/>
                </a:cubicBezTo>
                <a:close/>
                <a:moveTo>
                  <a:pt x="2749002" y="2044148"/>
                </a:moveTo>
                <a:cubicBezTo>
                  <a:pt x="2750548" y="2041498"/>
                  <a:pt x="2749518" y="2037964"/>
                  <a:pt x="2746867" y="2036344"/>
                </a:cubicBezTo>
                <a:cubicBezTo>
                  <a:pt x="2744217" y="2034798"/>
                  <a:pt x="2740830" y="2035608"/>
                  <a:pt x="2739210" y="2038258"/>
                </a:cubicBezTo>
                <a:cubicBezTo>
                  <a:pt x="2737664" y="2040909"/>
                  <a:pt x="2738474" y="2044295"/>
                  <a:pt x="2741125" y="2045915"/>
                </a:cubicBezTo>
                <a:lnTo>
                  <a:pt x="2741566" y="2046136"/>
                </a:lnTo>
                <a:cubicBezTo>
                  <a:pt x="2742450" y="2046651"/>
                  <a:pt x="2743333" y="2046872"/>
                  <a:pt x="2744290" y="2046872"/>
                </a:cubicBezTo>
                <a:cubicBezTo>
                  <a:pt x="2746131" y="2046946"/>
                  <a:pt x="2747898" y="2045915"/>
                  <a:pt x="2749002" y="2044148"/>
                </a:cubicBezTo>
                <a:close/>
                <a:moveTo>
                  <a:pt x="2748781" y="2044001"/>
                </a:moveTo>
                <a:cubicBezTo>
                  <a:pt x="2750328" y="2041350"/>
                  <a:pt x="2749444" y="2037964"/>
                  <a:pt x="2746794" y="2036418"/>
                </a:cubicBezTo>
                <a:lnTo>
                  <a:pt x="2715136" y="2018085"/>
                </a:lnTo>
                <a:cubicBezTo>
                  <a:pt x="2712485" y="2016539"/>
                  <a:pt x="2709098" y="2017423"/>
                  <a:pt x="2707552" y="2020073"/>
                </a:cubicBezTo>
                <a:cubicBezTo>
                  <a:pt x="2706006" y="2022724"/>
                  <a:pt x="2706890" y="2026110"/>
                  <a:pt x="2709614" y="2027656"/>
                </a:cubicBezTo>
                <a:lnTo>
                  <a:pt x="2741272" y="2045989"/>
                </a:lnTo>
                <a:cubicBezTo>
                  <a:pt x="2742155" y="2046504"/>
                  <a:pt x="2743112" y="2046725"/>
                  <a:pt x="2744143" y="2046725"/>
                </a:cubicBezTo>
                <a:cubicBezTo>
                  <a:pt x="2745910" y="2046725"/>
                  <a:pt x="2747751" y="2045768"/>
                  <a:pt x="2748781" y="2044001"/>
                </a:cubicBezTo>
                <a:close/>
                <a:moveTo>
                  <a:pt x="2717050" y="2025816"/>
                </a:moveTo>
                <a:cubicBezTo>
                  <a:pt x="2718670" y="2023239"/>
                  <a:pt x="2717933" y="2019779"/>
                  <a:pt x="2715283" y="2018159"/>
                </a:cubicBezTo>
                <a:lnTo>
                  <a:pt x="2706964" y="2012858"/>
                </a:lnTo>
                <a:cubicBezTo>
                  <a:pt x="2704387" y="2011238"/>
                  <a:pt x="2700926" y="2011975"/>
                  <a:pt x="2699307" y="2014625"/>
                </a:cubicBezTo>
                <a:cubicBezTo>
                  <a:pt x="2697687" y="2017202"/>
                  <a:pt x="2698423" y="2020662"/>
                  <a:pt x="2701074" y="2022282"/>
                </a:cubicBezTo>
                <a:lnTo>
                  <a:pt x="2709393" y="2027509"/>
                </a:lnTo>
                <a:cubicBezTo>
                  <a:pt x="2710350" y="2028098"/>
                  <a:pt x="2711381" y="2028393"/>
                  <a:pt x="2712412" y="2028393"/>
                </a:cubicBezTo>
                <a:cubicBezTo>
                  <a:pt x="2714178" y="2028393"/>
                  <a:pt x="2716019" y="2027509"/>
                  <a:pt x="2717050" y="2025816"/>
                </a:cubicBezTo>
                <a:close/>
                <a:moveTo>
                  <a:pt x="2709025" y="2019926"/>
                </a:moveTo>
                <a:cubicBezTo>
                  <a:pt x="2710276" y="2017128"/>
                  <a:pt x="2709098" y="2013815"/>
                  <a:pt x="2706301" y="2012564"/>
                </a:cubicBezTo>
                <a:lnTo>
                  <a:pt x="2671993" y="1996882"/>
                </a:lnTo>
                <a:cubicBezTo>
                  <a:pt x="2669195" y="1995557"/>
                  <a:pt x="2665882" y="1996808"/>
                  <a:pt x="2664630" y="1999606"/>
                </a:cubicBezTo>
                <a:cubicBezTo>
                  <a:pt x="2663379" y="2002404"/>
                  <a:pt x="2664557" y="2005717"/>
                  <a:pt x="2667354" y="2006968"/>
                </a:cubicBezTo>
                <a:lnTo>
                  <a:pt x="2701663" y="2022650"/>
                </a:lnTo>
                <a:cubicBezTo>
                  <a:pt x="2702399" y="2023018"/>
                  <a:pt x="2703209" y="2023165"/>
                  <a:pt x="2704018" y="2023165"/>
                </a:cubicBezTo>
                <a:cubicBezTo>
                  <a:pt x="2706154" y="2023165"/>
                  <a:pt x="2708141" y="2021914"/>
                  <a:pt x="2709025" y="2019926"/>
                </a:cubicBezTo>
                <a:close/>
                <a:moveTo>
                  <a:pt x="2674717" y="2004318"/>
                </a:moveTo>
                <a:cubicBezTo>
                  <a:pt x="2676042" y="2001520"/>
                  <a:pt x="2674864" y="1998207"/>
                  <a:pt x="2672066" y="1996882"/>
                </a:cubicBezTo>
                <a:lnTo>
                  <a:pt x="2667354" y="1994600"/>
                </a:lnTo>
                <a:cubicBezTo>
                  <a:pt x="2664557" y="1993274"/>
                  <a:pt x="2661243" y="1994452"/>
                  <a:pt x="2659918" y="1997250"/>
                </a:cubicBezTo>
                <a:cubicBezTo>
                  <a:pt x="2658593" y="2000048"/>
                  <a:pt x="2659771" y="2003361"/>
                  <a:pt x="2662569" y="2004686"/>
                </a:cubicBezTo>
                <a:lnTo>
                  <a:pt x="2667281" y="2006968"/>
                </a:lnTo>
                <a:cubicBezTo>
                  <a:pt x="2668091" y="2007336"/>
                  <a:pt x="2668900" y="2007557"/>
                  <a:pt x="2669710" y="2007484"/>
                </a:cubicBezTo>
                <a:cubicBezTo>
                  <a:pt x="2671772" y="2007484"/>
                  <a:pt x="2673759" y="2006306"/>
                  <a:pt x="2674717" y="2004318"/>
                </a:cubicBezTo>
                <a:close/>
                <a:moveTo>
                  <a:pt x="2670005" y="2001962"/>
                </a:moveTo>
                <a:cubicBezTo>
                  <a:pt x="2671256" y="1999164"/>
                  <a:pt x="2670078" y="1995851"/>
                  <a:pt x="2667281" y="1994600"/>
                </a:cubicBezTo>
                <a:lnTo>
                  <a:pt x="2607719" y="1967359"/>
                </a:lnTo>
                <a:cubicBezTo>
                  <a:pt x="2604922" y="1966034"/>
                  <a:pt x="2601609" y="1967285"/>
                  <a:pt x="2600357" y="1970083"/>
                </a:cubicBezTo>
                <a:cubicBezTo>
                  <a:pt x="2599105" y="1972881"/>
                  <a:pt x="2600283" y="1976194"/>
                  <a:pt x="2603081" y="1977445"/>
                </a:cubicBezTo>
                <a:lnTo>
                  <a:pt x="2662642" y="2004686"/>
                </a:lnTo>
                <a:cubicBezTo>
                  <a:pt x="2663379" y="2005054"/>
                  <a:pt x="2664188" y="2005201"/>
                  <a:pt x="2664998" y="2005201"/>
                </a:cubicBezTo>
                <a:cubicBezTo>
                  <a:pt x="2667060" y="2005201"/>
                  <a:pt x="2669047" y="2004024"/>
                  <a:pt x="2670005" y="2001962"/>
                </a:cubicBezTo>
                <a:close/>
                <a:moveTo>
                  <a:pt x="2610443" y="1974795"/>
                </a:moveTo>
                <a:cubicBezTo>
                  <a:pt x="2611695" y="1971997"/>
                  <a:pt x="2610517" y="1968684"/>
                  <a:pt x="2607646" y="1967433"/>
                </a:cubicBezTo>
                <a:lnTo>
                  <a:pt x="2592479" y="1960512"/>
                </a:lnTo>
                <a:cubicBezTo>
                  <a:pt x="2589682" y="1959187"/>
                  <a:pt x="2586369" y="1960438"/>
                  <a:pt x="2585117" y="1963310"/>
                </a:cubicBezTo>
                <a:cubicBezTo>
                  <a:pt x="2583866" y="1966107"/>
                  <a:pt x="2585043" y="1969421"/>
                  <a:pt x="2587915" y="1970672"/>
                </a:cubicBezTo>
                <a:lnTo>
                  <a:pt x="2603081" y="1977593"/>
                </a:lnTo>
                <a:cubicBezTo>
                  <a:pt x="2603817" y="1977961"/>
                  <a:pt x="2604627" y="1978108"/>
                  <a:pt x="2605437" y="1978108"/>
                </a:cubicBezTo>
                <a:cubicBezTo>
                  <a:pt x="2607499" y="1978035"/>
                  <a:pt x="2609486" y="1976783"/>
                  <a:pt x="2610443" y="1974795"/>
                </a:cubicBezTo>
                <a:close/>
                <a:moveTo>
                  <a:pt x="2323755" y="1866716"/>
                </a:moveTo>
                <a:cubicBezTo>
                  <a:pt x="2326037" y="1864655"/>
                  <a:pt x="2326184" y="1861121"/>
                  <a:pt x="2324049" y="1858838"/>
                </a:cubicBezTo>
                <a:lnTo>
                  <a:pt x="2320884" y="1855378"/>
                </a:lnTo>
                <a:cubicBezTo>
                  <a:pt x="2318822" y="1853096"/>
                  <a:pt x="2315288" y="1853022"/>
                  <a:pt x="2313006" y="1855084"/>
                </a:cubicBezTo>
                <a:cubicBezTo>
                  <a:pt x="2310724" y="1857145"/>
                  <a:pt x="2310576" y="1860679"/>
                  <a:pt x="2312711" y="1862961"/>
                </a:cubicBezTo>
                <a:lnTo>
                  <a:pt x="2315877" y="1866422"/>
                </a:lnTo>
                <a:cubicBezTo>
                  <a:pt x="2316982" y="1867600"/>
                  <a:pt x="2318528" y="1868262"/>
                  <a:pt x="2320000" y="1868189"/>
                </a:cubicBezTo>
                <a:cubicBezTo>
                  <a:pt x="2321325" y="1868189"/>
                  <a:pt x="2322650" y="1867747"/>
                  <a:pt x="2323755" y="1866716"/>
                </a:cubicBezTo>
                <a:close/>
                <a:moveTo>
                  <a:pt x="2322209" y="1860385"/>
                </a:moveTo>
                <a:cubicBezTo>
                  <a:pt x="2322871" y="1857366"/>
                  <a:pt x="2320957" y="1854421"/>
                  <a:pt x="2318012" y="1853758"/>
                </a:cubicBezTo>
                <a:lnTo>
                  <a:pt x="2284072" y="1846175"/>
                </a:lnTo>
                <a:cubicBezTo>
                  <a:pt x="2281053" y="1845513"/>
                  <a:pt x="2278108" y="1847427"/>
                  <a:pt x="2277446" y="1850372"/>
                </a:cubicBezTo>
                <a:cubicBezTo>
                  <a:pt x="2276783" y="1853390"/>
                  <a:pt x="2278697" y="1856335"/>
                  <a:pt x="2281642" y="1856998"/>
                </a:cubicBezTo>
                <a:lnTo>
                  <a:pt x="2315656" y="1864581"/>
                </a:lnTo>
                <a:cubicBezTo>
                  <a:pt x="2316098" y="1864655"/>
                  <a:pt x="2316466" y="1864728"/>
                  <a:pt x="2316908" y="1864728"/>
                </a:cubicBezTo>
                <a:cubicBezTo>
                  <a:pt x="2319337" y="1864728"/>
                  <a:pt x="2321620" y="1862961"/>
                  <a:pt x="2322209" y="1860385"/>
                </a:cubicBezTo>
                <a:close/>
                <a:moveTo>
                  <a:pt x="2288195" y="1852801"/>
                </a:moveTo>
                <a:cubicBezTo>
                  <a:pt x="2288857" y="1849783"/>
                  <a:pt x="2287017" y="1846838"/>
                  <a:pt x="2283998" y="1846102"/>
                </a:cubicBezTo>
                <a:lnTo>
                  <a:pt x="2279875" y="1845145"/>
                </a:lnTo>
                <a:cubicBezTo>
                  <a:pt x="2276857" y="1844408"/>
                  <a:pt x="2273912" y="1846323"/>
                  <a:pt x="2273176" y="1849341"/>
                </a:cubicBezTo>
                <a:cubicBezTo>
                  <a:pt x="2272513" y="1852360"/>
                  <a:pt x="2274354" y="1855305"/>
                  <a:pt x="2277372" y="1856041"/>
                </a:cubicBezTo>
                <a:lnTo>
                  <a:pt x="2281495" y="1856998"/>
                </a:lnTo>
                <a:cubicBezTo>
                  <a:pt x="2281937" y="1857072"/>
                  <a:pt x="2282379" y="1857145"/>
                  <a:pt x="2282747" y="1857145"/>
                </a:cubicBezTo>
                <a:cubicBezTo>
                  <a:pt x="2285397" y="1857145"/>
                  <a:pt x="2287679" y="1855378"/>
                  <a:pt x="2288195" y="1852801"/>
                </a:cubicBezTo>
                <a:close/>
                <a:moveTo>
                  <a:pt x="2283925" y="1852581"/>
                </a:moveTo>
                <a:cubicBezTo>
                  <a:pt x="2285029" y="1849709"/>
                  <a:pt x="2283557" y="1846470"/>
                  <a:pt x="2280685" y="1845439"/>
                </a:cubicBezTo>
                <a:lnTo>
                  <a:pt x="2259997" y="1837709"/>
                </a:lnTo>
                <a:cubicBezTo>
                  <a:pt x="2257126" y="1836678"/>
                  <a:pt x="2253886" y="1838077"/>
                  <a:pt x="2252856" y="1840948"/>
                </a:cubicBezTo>
                <a:cubicBezTo>
                  <a:pt x="2251751" y="1843819"/>
                  <a:pt x="2253224" y="1847059"/>
                  <a:pt x="2256095" y="1848090"/>
                </a:cubicBezTo>
                <a:lnTo>
                  <a:pt x="2276783" y="1855820"/>
                </a:lnTo>
                <a:cubicBezTo>
                  <a:pt x="2277446" y="1856041"/>
                  <a:pt x="2278108" y="1856188"/>
                  <a:pt x="2278771" y="1856188"/>
                </a:cubicBezTo>
                <a:cubicBezTo>
                  <a:pt x="2280980" y="1856188"/>
                  <a:pt x="2283041" y="1854863"/>
                  <a:pt x="2283925" y="1852581"/>
                </a:cubicBezTo>
                <a:close/>
                <a:moveTo>
                  <a:pt x="2263531" y="1843451"/>
                </a:moveTo>
                <a:cubicBezTo>
                  <a:pt x="2263826" y="1840359"/>
                  <a:pt x="2261617" y="1837635"/>
                  <a:pt x="2258598" y="1837340"/>
                </a:cubicBezTo>
                <a:lnTo>
                  <a:pt x="2247996" y="1836236"/>
                </a:lnTo>
                <a:cubicBezTo>
                  <a:pt x="2244978" y="1835942"/>
                  <a:pt x="2242180" y="1838150"/>
                  <a:pt x="2241886" y="1841169"/>
                </a:cubicBezTo>
                <a:cubicBezTo>
                  <a:pt x="2241591" y="1844261"/>
                  <a:pt x="2243800" y="1846985"/>
                  <a:pt x="2246819" y="1847280"/>
                </a:cubicBezTo>
                <a:lnTo>
                  <a:pt x="2257420" y="1848384"/>
                </a:lnTo>
                <a:cubicBezTo>
                  <a:pt x="2257641" y="1848384"/>
                  <a:pt x="2257862" y="1848384"/>
                  <a:pt x="2258083" y="1848384"/>
                </a:cubicBezTo>
                <a:cubicBezTo>
                  <a:pt x="2260807" y="1848458"/>
                  <a:pt x="2263163" y="1846323"/>
                  <a:pt x="2263531" y="1843451"/>
                </a:cubicBezTo>
                <a:close/>
                <a:moveTo>
                  <a:pt x="2252929" y="1842347"/>
                </a:moveTo>
                <a:cubicBezTo>
                  <a:pt x="2253224" y="1839255"/>
                  <a:pt x="2251015" y="1836531"/>
                  <a:pt x="2247996" y="1836162"/>
                </a:cubicBezTo>
                <a:lnTo>
                  <a:pt x="2229664" y="1834175"/>
                </a:lnTo>
                <a:cubicBezTo>
                  <a:pt x="2226646" y="1833880"/>
                  <a:pt x="2223848" y="1836015"/>
                  <a:pt x="2223480" y="1839107"/>
                </a:cubicBezTo>
                <a:cubicBezTo>
                  <a:pt x="2223185" y="1842200"/>
                  <a:pt x="2225394" y="1844924"/>
                  <a:pt x="2228413" y="1845292"/>
                </a:cubicBezTo>
                <a:lnTo>
                  <a:pt x="2246745" y="1847280"/>
                </a:lnTo>
                <a:cubicBezTo>
                  <a:pt x="2246966" y="1847280"/>
                  <a:pt x="2247187" y="1847280"/>
                  <a:pt x="2247408" y="1847280"/>
                </a:cubicBezTo>
                <a:cubicBezTo>
                  <a:pt x="2250205" y="1847280"/>
                  <a:pt x="2252635" y="1845218"/>
                  <a:pt x="2252929" y="1842347"/>
                </a:cubicBezTo>
                <a:close/>
                <a:moveTo>
                  <a:pt x="2234597" y="1840359"/>
                </a:moveTo>
                <a:cubicBezTo>
                  <a:pt x="2234891" y="1837267"/>
                  <a:pt x="2232683" y="1834543"/>
                  <a:pt x="2229664" y="1834248"/>
                </a:cubicBezTo>
                <a:lnTo>
                  <a:pt x="2216486" y="1832849"/>
                </a:lnTo>
                <a:cubicBezTo>
                  <a:pt x="2213541" y="1832555"/>
                  <a:pt x="2210670" y="1834764"/>
                  <a:pt x="2210375" y="1837782"/>
                </a:cubicBezTo>
                <a:cubicBezTo>
                  <a:pt x="2210081" y="1840874"/>
                  <a:pt x="2212289" y="1843599"/>
                  <a:pt x="2215308" y="1843893"/>
                </a:cubicBezTo>
                <a:lnTo>
                  <a:pt x="2228486" y="1845292"/>
                </a:lnTo>
                <a:cubicBezTo>
                  <a:pt x="2228707" y="1845292"/>
                  <a:pt x="2228928" y="1845292"/>
                  <a:pt x="2229149" y="1845292"/>
                </a:cubicBezTo>
                <a:cubicBezTo>
                  <a:pt x="2231873" y="1845292"/>
                  <a:pt x="2234303" y="1843230"/>
                  <a:pt x="2234597" y="1840359"/>
                </a:cubicBezTo>
                <a:close/>
                <a:moveTo>
                  <a:pt x="11425569" y="966599"/>
                </a:moveTo>
                <a:lnTo>
                  <a:pt x="11454429" y="948709"/>
                </a:lnTo>
                <a:cubicBezTo>
                  <a:pt x="11457080" y="947089"/>
                  <a:pt x="11457889" y="943702"/>
                  <a:pt x="11456270" y="941052"/>
                </a:cubicBezTo>
                <a:cubicBezTo>
                  <a:pt x="11454649" y="938401"/>
                  <a:pt x="11451189" y="937591"/>
                  <a:pt x="11448613" y="939211"/>
                </a:cubicBezTo>
                <a:lnTo>
                  <a:pt x="11419752" y="957102"/>
                </a:lnTo>
                <a:cubicBezTo>
                  <a:pt x="11417102" y="958721"/>
                  <a:pt x="11416292" y="962182"/>
                  <a:pt x="11417912" y="964758"/>
                </a:cubicBezTo>
                <a:cubicBezTo>
                  <a:pt x="11418942" y="966452"/>
                  <a:pt x="11420783" y="967409"/>
                  <a:pt x="11422697" y="967409"/>
                </a:cubicBezTo>
                <a:cubicBezTo>
                  <a:pt x="11423654" y="967409"/>
                  <a:pt x="11424685" y="967188"/>
                  <a:pt x="11425569" y="966599"/>
                </a:cubicBezTo>
                <a:close/>
                <a:moveTo>
                  <a:pt x="11389714" y="992662"/>
                </a:moveTo>
                <a:lnTo>
                  <a:pt x="11425863" y="966378"/>
                </a:lnTo>
                <a:cubicBezTo>
                  <a:pt x="11428366" y="964537"/>
                  <a:pt x="11428881" y="961077"/>
                  <a:pt x="11427114" y="958574"/>
                </a:cubicBezTo>
                <a:cubicBezTo>
                  <a:pt x="11425274" y="956071"/>
                  <a:pt x="11421814" y="955555"/>
                  <a:pt x="11419311" y="957322"/>
                </a:cubicBezTo>
                <a:lnTo>
                  <a:pt x="11383162" y="983606"/>
                </a:lnTo>
                <a:cubicBezTo>
                  <a:pt x="11380659" y="985373"/>
                  <a:pt x="11380143" y="988907"/>
                  <a:pt x="11381910" y="991410"/>
                </a:cubicBezTo>
                <a:cubicBezTo>
                  <a:pt x="11383014" y="992956"/>
                  <a:pt x="11384707" y="993692"/>
                  <a:pt x="11386474" y="993692"/>
                </a:cubicBezTo>
                <a:cubicBezTo>
                  <a:pt x="11387653" y="993766"/>
                  <a:pt x="11388757" y="993398"/>
                  <a:pt x="11389714" y="992662"/>
                </a:cubicBezTo>
                <a:close/>
                <a:moveTo>
                  <a:pt x="11346791" y="1029031"/>
                </a:moveTo>
                <a:lnTo>
                  <a:pt x="11390082" y="992367"/>
                </a:lnTo>
                <a:cubicBezTo>
                  <a:pt x="11392438" y="990379"/>
                  <a:pt x="11392733" y="986845"/>
                  <a:pt x="11390745" y="984489"/>
                </a:cubicBezTo>
                <a:cubicBezTo>
                  <a:pt x="11388757" y="982133"/>
                  <a:pt x="11385223" y="981839"/>
                  <a:pt x="11382867" y="983827"/>
                </a:cubicBezTo>
                <a:lnTo>
                  <a:pt x="11339576" y="1020491"/>
                </a:lnTo>
                <a:cubicBezTo>
                  <a:pt x="11337221" y="1022479"/>
                  <a:pt x="11336926" y="1026013"/>
                  <a:pt x="11338914" y="1028369"/>
                </a:cubicBezTo>
                <a:cubicBezTo>
                  <a:pt x="11340019" y="1029694"/>
                  <a:pt x="11341638" y="1030357"/>
                  <a:pt x="11343184" y="1030357"/>
                </a:cubicBezTo>
                <a:cubicBezTo>
                  <a:pt x="11344509" y="1030357"/>
                  <a:pt x="11345761" y="1029915"/>
                  <a:pt x="11346791" y="1029031"/>
                </a:cubicBezTo>
                <a:close/>
                <a:moveTo>
                  <a:pt x="11282740" y="1088224"/>
                </a:moveTo>
                <a:lnTo>
                  <a:pt x="11347012" y="1028884"/>
                </a:lnTo>
                <a:cubicBezTo>
                  <a:pt x="11349295" y="1026823"/>
                  <a:pt x="11349443" y="1023289"/>
                  <a:pt x="11347307" y="1021006"/>
                </a:cubicBezTo>
                <a:cubicBezTo>
                  <a:pt x="11345246" y="1018724"/>
                  <a:pt x="11341712" y="1018577"/>
                  <a:pt x="11339429" y="1020712"/>
                </a:cubicBezTo>
                <a:lnTo>
                  <a:pt x="11275156" y="1080052"/>
                </a:lnTo>
                <a:cubicBezTo>
                  <a:pt x="11272874" y="1082114"/>
                  <a:pt x="11272727" y="1085648"/>
                  <a:pt x="11274862" y="1087930"/>
                </a:cubicBezTo>
                <a:cubicBezTo>
                  <a:pt x="11275966" y="1089108"/>
                  <a:pt x="11277513" y="1089697"/>
                  <a:pt x="11278985" y="1089697"/>
                </a:cubicBezTo>
                <a:cubicBezTo>
                  <a:pt x="11280310" y="1089697"/>
                  <a:pt x="11281635" y="1089182"/>
                  <a:pt x="11282740" y="1088224"/>
                </a:cubicBezTo>
                <a:close/>
                <a:moveTo>
                  <a:pt x="11264186" y="1545498"/>
                </a:moveTo>
                <a:lnTo>
                  <a:pt x="11281341" y="1517080"/>
                </a:lnTo>
                <a:cubicBezTo>
                  <a:pt x="11282887" y="1514429"/>
                  <a:pt x="11282077" y="1511043"/>
                  <a:pt x="11279427" y="1509423"/>
                </a:cubicBezTo>
                <a:cubicBezTo>
                  <a:pt x="11276776" y="1507877"/>
                  <a:pt x="11273389" y="1508687"/>
                  <a:pt x="11271770" y="1511337"/>
                </a:cubicBezTo>
                <a:lnTo>
                  <a:pt x="11254616" y="1539756"/>
                </a:lnTo>
                <a:cubicBezTo>
                  <a:pt x="11253069" y="1542406"/>
                  <a:pt x="11253879" y="1545793"/>
                  <a:pt x="11256530" y="1547412"/>
                </a:cubicBezTo>
                <a:cubicBezTo>
                  <a:pt x="11257414" y="1547928"/>
                  <a:pt x="11258443" y="1548222"/>
                  <a:pt x="11259474" y="1548222"/>
                </a:cubicBezTo>
                <a:cubicBezTo>
                  <a:pt x="11261315" y="1548149"/>
                  <a:pt x="11263082" y="1547191"/>
                  <a:pt x="11264186" y="1545498"/>
                </a:cubicBezTo>
                <a:close/>
                <a:moveTo>
                  <a:pt x="11260579" y="1556910"/>
                </a:moveTo>
                <a:lnTo>
                  <a:pt x="11264628" y="1544320"/>
                </a:lnTo>
                <a:cubicBezTo>
                  <a:pt x="11265586" y="1541375"/>
                  <a:pt x="11263965" y="1538283"/>
                  <a:pt x="11261021" y="1537326"/>
                </a:cubicBezTo>
                <a:cubicBezTo>
                  <a:pt x="11258076" y="1536369"/>
                  <a:pt x="11254910" y="1537989"/>
                  <a:pt x="11254026" y="1540934"/>
                </a:cubicBezTo>
                <a:lnTo>
                  <a:pt x="11249978" y="1553523"/>
                </a:lnTo>
                <a:cubicBezTo>
                  <a:pt x="11249020" y="1556468"/>
                  <a:pt x="11250640" y="1559560"/>
                  <a:pt x="11253585" y="1560517"/>
                </a:cubicBezTo>
                <a:cubicBezTo>
                  <a:pt x="11254174" y="1560738"/>
                  <a:pt x="11254762" y="1560812"/>
                  <a:pt x="11255352" y="1560812"/>
                </a:cubicBezTo>
                <a:cubicBezTo>
                  <a:pt x="11257707" y="1560738"/>
                  <a:pt x="11259843" y="1559192"/>
                  <a:pt x="11260579" y="1556910"/>
                </a:cubicBezTo>
                <a:close/>
                <a:moveTo>
                  <a:pt x="11231203" y="1645405"/>
                </a:moveTo>
                <a:lnTo>
                  <a:pt x="11260579" y="1556910"/>
                </a:lnTo>
                <a:cubicBezTo>
                  <a:pt x="11261536" y="1553965"/>
                  <a:pt x="11259990" y="1550799"/>
                  <a:pt x="11257045" y="1549842"/>
                </a:cubicBezTo>
                <a:cubicBezTo>
                  <a:pt x="11254100" y="1548885"/>
                  <a:pt x="11251008" y="1550431"/>
                  <a:pt x="11249978" y="1553376"/>
                </a:cubicBezTo>
                <a:lnTo>
                  <a:pt x="11220602" y="1641871"/>
                </a:lnTo>
                <a:cubicBezTo>
                  <a:pt x="11219645" y="1644816"/>
                  <a:pt x="11221191" y="1647982"/>
                  <a:pt x="11224136" y="1648939"/>
                </a:cubicBezTo>
                <a:cubicBezTo>
                  <a:pt x="11224724" y="1649160"/>
                  <a:pt x="11225313" y="1649233"/>
                  <a:pt x="11225903" y="1649233"/>
                </a:cubicBezTo>
                <a:cubicBezTo>
                  <a:pt x="11228258" y="1649160"/>
                  <a:pt x="11230394" y="1647687"/>
                  <a:pt x="11231203" y="1645405"/>
                </a:cubicBezTo>
                <a:close/>
                <a:moveTo>
                  <a:pt x="11197484" y="1665357"/>
                </a:moveTo>
                <a:lnTo>
                  <a:pt x="11228553" y="1648497"/>
                </a:lnTo>
                <a:cubicBezTo>
                  <a:pt x="11231277" y="1647025"/>
                  <a:pt x="11232234" y="1643638"/>
                  <a:pt x="11230762" y="1640914"/>
                </a:cubicBezTo>
                <a:cubicBezTo>
                  <a:pt x="11229289" y="1638190"/>
                  <a:pt x="11225903" y="1637233"/>
                  <a:pt x="11223179" y="1638705"/>
                </a:cubicBezTo>
                <a:lnTo>
                  <a:pt x="11192110" y="1655565"/>
                </a:lnTo>
                <a:cubicBezTo>
                  <a:pt x="11189386" y="1657037"/>
                  <a:pt x="11188429" y="1660424"/>
                  <a:pt x="11189901" y="1663148"/>
                </a:cubicBezTo>
                <a:cubicBezTo>
                  <a:pt x="11190932" y="1664989"/>
                  <a:pt x="11192846" y="1666093"/>
                  <a:pt x="11194834" y="1666093"/>
                </a:cubicBezTo>
                <a:cubicBezTo>
                  <a:pt x="11195791" y="1666019"/>
                  <a:pt x="11196674" y="1665798"/>
                  <a:pt x="11197484" y="1665357"/>
                </a:cubicBezTo>
                <a:close/>
                <a:moveTo>
                  <a:pt x="11159421" y="1754294"/>
                </a:moveTo>
                <a:lnTo>
                  <a:pt x="11199913" y="1662706"/>
                </a:lnTo>
                <a:cubicBezTo>
                  <a:pt x="11201165" y="1659909"/>
                  <a:pt x="11199913" y="1656596"/>
                  <a:pt x="11197042" y="1655344"/>
                </a:cubicBezTo>
                <a:cubicBezTo>
                  <a:pt x="11194244" y="1654092"/>
                  <a:pt x="11190932" y="1655344"/>
                  <a:pt x="11189680" y="1658215"/>
                </a:cubicBezTo>
                <a:lnTo>
                  <a:pt x="11149187" y="1749803"/>
                </a:lnTo>
                <a:cubicBezTo>
                  <a:pt x="11147936" y="1752600"/>
                  <a:pt x="11149187" y="1755913"/>
                  <a:pt x="11152058" y="1757165"/>
                </a:cubicBezTo>
                <a:cubicBezTo>
                  <a:pt x="11152794" y="1757459"/>
                  <a:pt x="11153604" y="1757680"/>
                  <a:pt x="11154341" y="1757607"/>
                </a:cubicBezTo>
                <a:cubicBezTo>
                  <a:pt x="11156476" y="1757607"/>
                  <a:pt x="11158464" y="1756355"/>
                  <a:pt x="11159421" y="1754294"/>
                </a:cubicBezTo>
                <a:close/>
                <a:moveTo>
                  <a:pt x="11108106" y="1765779"/>
                </a:moveTo>
                <a:lnTo>
                  <a:pt x="11155225" y="1757533"/>
                </a:lnTo>
                <a:cubicBezTo>
                  <a:pt x="11158242" y="1757018"/>
                  <a:pt x="11160304" y="1754146"/>
                  <a:pt x="11159789" y="1751054"/>
                </a:cubicBezTo>
                <a:cubicBezTo>
                  <a:pt x="11159273" y="1748036"/>
                  <a:pt x="11156328" y="1745974"/>
                  <a:pt x="11153310" y="1746490"/>
                </a:cubicBezTo>
                <a:lnTo>
                  <a:pt x="11106191" y="1754735"/>
                </a:lnTo>
                <a:cubicBezTo>
                  <a:pt x="11103172" y="1755251"/>
                  <a:pt x="11101111" y="1758122"/>
                  <a:pt x="11101627" y="1761214"/>
                </a:cubicBezTo>
                <a:cubicBezTo>
                  <a:pt x="11102068" y="1763938"/>
                  <a:pt x="11104498" y="1765852"/>
                  <a:pt x="11107148" y="1765852"/>
                </a:cubicBezTo>
                <a:cubicBezTo>
                  <a:pt x="11107516" y="1765852"/>
                  <a:pt x="11107811" y="1765779"/>
                  <a:pt x="11108106" y="1765779"/>
                </a:cubicBezTo>
                <a:close/>
                <a:moveTo>
                  <a:pt x="11076889" y="1822837"/>
                </a:moveTo>
                <a:lnTo>
                  <a:pt x="11112008" y="1763055"/>
                </a:lnTo>
                <a:cubicBezTo>
                  <a:pt x="11113554" y="1760404"/>
                  <a:pt x="11112670" y="1757018"/>
                  <a:pt x="11110020" y="1755398"/>
                </a:cubicBezTo>
                <a:cubicBezTo>
                  <a:pt x="11107369" y="1753852"/>
                  <a:pt x="11103982" y="1754735"/>
                  <a:pt x="11102363" y="1757386"/>
                </a:cubicBezTo>
                <a:lnTo>
                  <a:pt x="11067244" y="1817168"/>
                </a:lnTo>
                <a:cubicBezTo>
                  <a:pt x="11065698" y="1819818"/>
                  <a:pt x="11066582" y="1823205"/>
                  <a:pt x="11069232" y="1824825"/>
                </a:cubicBezTo>
                <a:cubicBezTo>
                  <a:pt x="11070116" y="1825340"/>
                  <a:pt x="11071147" y="1825561"/>
                  <a:pt x="11072104" y="1825561"/>
                </a:cubicBezTo>
                <a:cubicBezTo>
                  <a:pt x="11074018" y="1825561"/>
                  <a:pt x="11075859" y="1824604"/>
                  <a:pt x="11076889" y="1822837"/>
                </a:cubicBezTo>
                <a:close/>
                <a:moveTo>
                  <a:pt x="11069159" y="1836015"/>
                </a:moveTo>
                <a:lnTo>
                  <a:pt x="11076889" y="1822837"/>
                </a:lnTo>
                <a:cubicBezTo>
                  <a:pt x="11078435" y="1820186"/>
                  <a:pt x="11077552" y="1816800"/>
                  <a:pt x="11074901" y="1815180"/>
                </a:cubicBezTo>
                <a:cubicBezTo>
                  <a:pt x="11072251" y="1813634"/>
                  <a:pt x="11068791" y="1814517"/>
                  <a:pt x="11067244" y="1817168"/>
                </a:cubicBezTo>
                <a:lnTo>
                  <a:pt x="11059514" y="1830346"/>
                </a:lnTo>
                <a:cubicBezTo>
                  <a:pt x="11057968" y="1832997"/>
                  <a:pt x="11058851" y="1836383"/>
                  <a:pt x="11061501" y="1838003"/>
                </a:cubicBezTo>
                <a:cubicBezTo>
                  <a:pt x="11062386" y="1838518"/>
                  <a:pt x="11063416" y="1838813"/>
                  <a:pt x="11064373" y="1838813"/>
                </a:cubicBezTo>
                <a:cubicBezTo>
                  <a:pt x="11066287" y="1838739"/>
                  <a:pt x="11068128" y="1837782"/>
                  <a:pt x="11069159" y="1836015"/>
                </a:cubicBezTo>
                <a:close/>
                <a:moveTo>
                  <a:pt x="11031611" y="1884901"/>
                </a:moveTo>
                <a:lnTo>
                  <a:pt x="11068791" y="1836604"/>
                </a:lnTo>
                <a:cubicBezTo>
                  <a:pt x="11070632" y="1834175"/>
                  <a:pt x="11070189" y="1830641"/>
                  <a:pt x="11067760" y="1828800"/>
                </a:cubicBezTo>
                <a:cubicBezTo>
                  <a:pt x="11065330" y="1826960"/>
                  <a:pt x="11061796" y="1827401"/>
                  <a:pt x="11059956" y="1829831"/>
                </a:cubicBezTo>
                <a:lnTo>
                  <a:pt x="11022776" y="1878128"/>
                </a:lnTo>
                <a:cubicBezTo>
                  <a:pt x="11020936" y="1880557"/>
                  <a:pt x="11021377" y="1884091"/>
                  <a:pt x="11023806" y="1885932"/>
                </a:cubicBezTo>
                <a:cubicBezTo>
                  <a:pt x="11024837" y="1886742"/>
                  <a:pt x="11026015" y="1887110"/>
                  <a:pt x="11027267" y="1887110"/>
                </a:cubicBezTo>
                <a:cubicBezTo>
                  <a:pt x="11028887" y="1887110"/>
                  <a:pt x="11030506" y="1886374"/>
                  <a:pt x="11031611" y="1884901"/>
                </a:cubicBezTo>
                <a:close/>
                <a:moveTo>
                  <a:pt x="10972344" y="1913320"/>
                </a:moveTo>
                <a:lnTo>
                  <a:pt x="11029549" y="1886594"/>
                </a:lnTo>
                <a:cubicBezTo>
                  <a:pt x="11032347" y="1885269"/>
                  <a:pt x="11033525" y="1881956"/>
                  <a:pt x="11032273" y="1879159"/>
                </a:cubicBezTo>
                <a:cubicBezTo>
                  <a:pt x="11030949" y="1876361"/>
                  <a:pt x="11027635" y="1875109"/>
                  <a:pt x="11024837" y="1876434"/>
                </a:cubicBezTo>
                <a:lnTo>
                  <a:pt x="10967632" y="1903160"/>
                </a:lnTo>
                <a:cubicBezTo>
                  <a:pt x="10964835" y="1904485"/>
                  <a:pt x="10963657" y="1907798"/>
                  <a:pt x="10964908" y="1910596"/>
                </a:cubicBezTo>
                <a:cubicBezTo>
                  <a:pt x="10965865" y="1912657"/>
                  <a:pt x="10967853" y="1913835"/>
                  <a:pt x="10969988" y="1913835"/>
                </a:cubicBezTo>
                <a:cubicBezTo>
                  <a:pt x="10970798" y="1913835"/>
                  <a:pt x="10971608" y="1913688"/>
                  <a:pt x="10972344" y="1913320"/>
                </a:cubicBezTo>
                <a:close/>
                <a:moveTo>
                  <a:pt x="10882155" y="1939456"/>
                </a:moveTo>
                <a:lnTo>
                  <a:pt x="10971534" y="1913614"/>
                </a:lnTo>
                <a:cubicBezTo>
                  <a:pt x="10974479" y="1912731"/>
                  <a:pt x="10976172" y="1909639"/>
                  <a:pt x="10975363" y="1906694"/>
                </a:cubicBezTo>
                <a:cubicBezTo>
                  <a:pt x="10974479" y="1903749"/>
                  <a:pt x="10971460" y="1902055"/>
                  <a:pt x="10968443" y="1902865"/>
                </a:cubicBezTo>
                <a:lnTo>
                  <a:pt x="10879064" y="1928707"/>
                </a:lnTo>
                <a:cubicBezTo>
                  <a:pt x="10876119" y="1929590"/>
                  <a:pt x="10874426" y="1932683"/>
                  <a:pt x="10875235" y="1935628"/>
                </a:cubicBezTo>
                <a:cubicBezTo>
                  <a:pt x="10875971" y="1938057"/>
                  <a:pt x="10878180" y="1939677"/>
                  <a:pt x="10880610" y="1939677"/>
                </a:cubicBezTo>
                <a:cubicBezTo>
                  <a:pt x="10881125" y="1939603"/>
                  <a:pt x="10881641" y="1939603"/>
                  <a:pt x="10882155" y="1939456"/>
                </a:cubicBezTo>
                <a:close/>
                <a:moveTo>
                  <a:pt x="10868978" y="1988415"/>
                </a:moveTo>
                <a:lnTo>
                  <a:pt x="10885910" y="1935775"/>
                </a:lnTo>
                <a:cubicBezTo>
                  <a:pt x="10886867" y="1932830"/>
                  <a:pt x="10885248" y="1929738"/>
                  <a:pt x="10882303" y="1928781"/>
                </a:cubicBezTo>
                <a:cubicBezTo>
                  <a:pt x="10879358" y="1927823"/>
                  <a:pt x="10876266" y="1929443"/>
                  <a:pt x="10875309" y="1932388"/>
                </a:cubicBezTo>
                <a:lnTo>
                  <a:pt x="10858375" y="1985029"/>
                </a:lnTo>
                <a:cubicBezTo>
                  <a:pt x="10857418" y="1987973"/>
                  <a:pt x="10859038" y="1991066"/>
                  <a:pt x="10861983" y="1992023"/>
                </a:cubicBezTo>
                <a:cubicBezTo>
                  <a:pt x="10862572" y="1992244"/>
                  <a:pt x="10863161" y="1992317"/>
                  <a:pt x="10863750" y="1992317"/>
                </a:cubicBezTo>
                <a:cubicBezTo>
                  <a:pt x="10866032" y="1992317"/>
                  <a:pt x="10868168" y="1990771"/>
                  <a:pt x="10868978" y="1988415"/>
                </a:cubicBezTo>
                <a:close/>
                <a:moveTo>
                  <a:pt x="10854547" y="2041645"/>
                </a:moveTo>
                <a:lnTo>
                  <a:pt x="10868978" y="1988194"/>
                </a:lnTo>
                <a:cubicBezTo>
                  <a:pt x="10869787" y="1985249"/>
                  <a:pt x="10868020" y="1982157"/>
                  <a:pt x="10865075" y="1981347"/>
                </a:cubicBezTo>
                <a:cubicBezTo>
                  <a:pt x="10862130" y="1980538"/>
                  <a:pt x="10859038" y="1982305"/>
                  <a:pt x="10858228" y="1985249"/>
                </a:cubicBezTo>
                <a:lnTo>
                  <a:pt x="10843798" y="2038700"/>
                </a:lnTo>
                <a:cubicBezTo>
                  <a:pt x="10842988" y="2041645"/>
                  <a:pt x="10844755" y="2044737"/>
                  <a:pt x="10847700" y="2045547"/>
                </a:cubicBezTo>
                <a:cubicBezTo>
                  <a:pt x="10848215" y="2045694"/>
                  <a:pt x="10848731" y="2045768"/>
                  <a:pt x="10849172" y="2045768"/>
                </a:cubicBezTo>
                <a:cubicBezTo>
                  <a:pt x="10851675" y="2045694"/>
                  <a:pt x="10853884" y="2044075"/>
                  <a:pt x="10854547" y="2041645"/>
                </a:cubicBezTo>
                <a:close/>
                <a:moveTo>
                  <a:pt x="10833049" y="2111661"/>
                </a:moveTo>
                <a:lnTo>
                  <a:pt x="10854547" y="2041866"/>
                </a:lnTo>
                <a:cubicBezTo>
                  <a:pt x="10855430" y="2038921"/>
                  <a:pt x="10853811" y="2035829"/>
                  <a:pt x="10850866" y="2034872"/>
                </a:cubicBezTo>
                <a:cubicBezTo>
                  <a:pt x="10847921" y="2033988"/>
                  <a:pt x="10844829" y="2035608"/>
                  <a:pt x="10843872" y="2038553"/>
                </a:cubicBezTo>
                <a:lnTo>
                  <a:pt x="10822373" y="2108348"/>
                </a:lnTo>
                <a:cubicBezTo>
                  <a:pt x="10821490" y="2111292"/>
                  <a:pt x="10823110" y="2114385"/>
                  <a:pt x="10826055" y="2115342"/>
                </a:cubicBezTo>
                <a:cubicBezTo>
                  <a:pt x="10826644" y="2115489"/>
                  <a:pt x="10827159" y="2115563"/>
                  <a:pt x="10827748" y="2115563"/>
                </a:cubicBezTo>
                <a:cubicBezTo>
                  <a:pt x="10830104" y="2115563"/>
                  <a:pt x="10832313" y="2114017"/>
                  <a:pt x="10833049" y="2111661"/>
                </a:cubicBezTo>
                <a:close/>
                <a:moveTo>
                  <a:pt x="10697361" y="2146558"/>
                </a:moveTo>
                <a:lnTo>
                  <a:pt x="10828926" y="2115415"/>
                </a:lnTo>
                <a:cubicBezTo>
                  <a:pt x="10831945" y="2114679"/>
                  <a:pt x="10833785" y="2111734"/>
                  <a:pt x="10833049" y="2108716"/>
                </a:cubicBezTo>
                <a:cubicBezTo>
                  <a:pt x="10832313" y="2105697"/>
                  <a:pt x="10829368" y="2103783"/>
                  <a:pt x="10826349" y="2104593"/>
                </a:cubicBezTo>
                <a:lnTo>
                  <a:pt x="10694785" y="2135735"/>
                </a:lnTo>
                <a:cubicBezTo>
                  <a:pt x="10691766" y="2136472"/>
                  <a:pt x="10689925" y="2139417"/>
                  <a:pt x="10690661" y="2142435"/>
                </a:cubicBezTo>
                <a:cubicBezTo>
                  <a:pt x="10691251" y="2145012"/>
                  <a:pt x="10693607" y="2146779"/>
                  <a:pt x="10696110" y="2146705"/>
                </a:cubicBezTo>
                <a:cubicBezTo>
                  <a:pt x="10696552" y="2146705"/>
                  <a:pt x="10696994" y="2146705"/>
                  <a:pt x="10697361" y="2146558"/>
                </a:cubicBezTo>
                <a:close/>
                <a:moveTo>
                  <a:pt x="10559834" y="2150607"/>
                </a:moveTo>
                <a:lnTo>
                  <a:pt x="10696257" y="2146705"/>
                </a:lnTo>
                <a:cubicBezTo>
                  <a:pt x="10699349" y="2146632"/>
                  <a:pt x="10701779" y="2144055"/>
                  <a:pt x="10701705" y="2140963"/>
                </a:cubicBezTo>
                <a:cubicBezTo>
                  <a:pt x="10701632" y="2137944"/>
                  <a:pt x="10699128" y="2135514"/>
                  <a:pt x="10696110" y="2135514"/>
                </a:cubicBezTo>
                <a:cubicBezTo>
                  <a:pt x="10696110" y="2135514"/>
                  <a:pt x="10696037" y="2135514"/>
                  <a:pt x="10695963" y="2135514"/>
                </a:cubicBezTo>
                <a:lnTo>
                  <a:pt x="10559539" y="2139417"/>
                </a:lnTo>
                <a:cubicBezTo>
                  <a:pt x="10556447" y="2139490"/>
                  <a:pt x="10554017" y="2142067"/>
                  <a:pt x="10554091" y="2145159"/>
                </a:cubicBezTo>
                <a:cubicBezTo>
                  <a:pt x="10554165" y="2148178"/>
                  <a:pt x="10556668" y="2150607"/>
                  <a:pt x="10559686" y="2150607"/>
                </a:cubicBezTo>
                <a:cubicBezTo>
                  <a:pt x="10559760" y="2150607"/>
                  <a:pt x="10559834" y="2150607"/>
                  <a:pt x="10559834" y="2150607"/>
                </a:cubicBezTo>
                <a:close/>
                <a:moveTo>
                  <a:pt x="10565208" y="2145969"/>
                </a:moveTo>
                <a:cubicBezTo>
                  <a:pt x="10565723" y="2142951"/>
                  <a:pt x="10563661" y="2140079"/>
                  <a:pt x="10560570" y="2139564"/>
                </a:cubicBezTo>
                <a:lnTo>
                  <a:pt x="10422674" y="2117035"/>
                </a:lnTo>
                <a:cubicBezTo>
                  <a:pt x="10419729" y="2116593"/>
                  <a:pt x="10416784" y="2118581"/>
                  <a:pt x="10416269" y="2121673"/>
                </a:cubicBezTo>
                <a:cubicBezTo>
                  <a:pt x="10415753" y="2124692"/>
                  <a:pt x="10417814" y="2127563"/>
                  <a:pt x="10420907" y="2128078"/>
                </a:cubicBezTo>
                <a:lnTo>
                  <a:pt x="10558803" y="2150607"/>
                </a:lnTo>
                <a:cubicBezTo>
                  <a:pt x="10559097" y="2150681"/>
                  <a:pt x="10559465" y="2150681"/>
                  <a:pt x="10559760" y="2150681"/>
                </a:cubicBezTo>
                <a:cubicBezTo>
                  <a:pt x="10562410" y="2150607"/>
                  <a:pt x="10564766" y="2148693"/>
                  <a:pt x="10565208" y="2145969"/>
                </a:cubicBezTo>
                <a:close/>
                <a:moveTo>
                  <a:pt x="10427017" y="2124471"/>
                </a:moveTo>
                <a:cubicBezTo>
                  <a:pt x="10428122" y="2121600"/>
                  <a:pt x="10426649" y="2118360"/>
                  <a:pt x="10423777" y="2117330"/>
                </a:cubicBezTo>
                <a:lnTo>
                  <a:pt x="10292729" y="2068223"/>
                </a:lnTo>
                <a:cubicBezTo>
                  <a:pt x="10289857" y="2067192"/>
                  <a:pt x="10286617" y="2068591"/>
                  <a:pt x="10285587" y="2071462"/>
                </a:cubicBezTo>
                <a:cubicBezTo>
                  <a:pt x="10284483" y="2074334"/>
                  <a:pt x="10285955" y="2077573"/>
                  <a:pt x="10288826" y="2078604"/>
                </a:cubicBezTo>
                <a:lnTo>
                  <a:pt x="10419876" y="2127710"/>
                </a:lnTo>
                <a:cubicBezTo>
                  <a:pt x="10420538" y="2127931"/>
                  <a:pt x="10421201" y="2128078"/>
                  <a:pt x="10421864" y="2128078"/>
                </a:cubicBezTo>
                <a:cubicBezTo>
                  <a:pt x="10424072" y="2128078"/>
                  <a:pt x="10426134" y="2126753"/>
                  <a:pt x="10427017" y="2124471"/>
                </a:cubicBezTo>
                <a:close/>
                <a:moveTo>
                  <a:pt x="10295379" y="2076469"/>
                </a:moveTo>
                <a:cubicBezTo>
                  <a:pt x="10297072" y="2073892"/>
                  <a:pt x="10296336" y="2070432"/>
                  <a:pt x="10293760" y="2068738"/>
                </a:cubicBezTo>
                <a:lnTo>
                  <a:pt x="10177877" y="1992833"/>
                </a:lnTo>
                <a:cubicBezTo>
                  <a:pt x="10175299" y="1991139"/>
                  <a:pt x="10171839" y="1991876"/>
                  <a:pt x="10170146" y="1994452"/>
                </a:cubicBezTo>
                <a:cubicBezTo>
                  <a:pt x="10168453" y="1997029"/>
                  <a:pt x="10169189" y="2000490"/>
                  <a:pt x="10171765" y="2002183"/>
                </a:cubicBezTo>
                <a:lnTo>
                  <a:pt x="10287648" y="2078088"/>
                </a:lnTo>
                <a:cubicBezTo>
                  <a:pt x="10288605" y="2078677"/>
                  <a:pt x="10289710" y="2079046"/>
                  <a:pt x="10290741" y="2078972"/>
                </a:cubicBezTo>
                <a:cubicBezTo>
                  <a:pt x="10292581" y="2078972"/>
                  <a:pt x="10294348" y="2078088"/>
                  <a:pt x="10295379" y="2076469"/>
                </a:cubicBezTo>
                <a:close/>
                <a:moveTo>
                  <a:pt x="10178244" y="2001888"/>
                </a:moveTo>
                <a:cubicBezTo>
                  <a:pt x="10180674" y="1999974"/>
                  <a:pt x="10181116" y="1996514"/>
                  <a:pt x="10179201" y="1994084"/>
                </a:cubicBezTo>
                <a:lnTo>
                  <a:pt x="10100719" y="1894104"/>
                </a:lnTo>
                <a:cubicBezTo>
                  <a:pt x="10098805" y="1891674"/>
                  <a:pt x="10095271" y="1891233"/>
                  <a:pt x="10092915" y="1893147"/>
                </a:cubicBezTo>
                <a:cubicBezTo>
                  <a:pt x="10090486" y="1895061"/>
                  <a:pt x="10090044" y="1898521"/>
                  <a:pt x="10091958" y="1900951"/>
                </a:cubicBezTo>
                <a:lnTo>
                  <a:pt x="10170441" y="2000931"/>
                </a:lnTo>
                <a:cubicBezTo>
                  <a:pt x="10171545" y="2002330"/>
                  <a:pt x="10173165" y="2003066"/>
                  <a:pt x="10174858" y="2003066"/>
                </a:cubicBezTo>
                <a:cubicBezTo>
                  <a:pt x="10176110" y="2003066"/>
                  <a:pt x="10177287" y="2002698"/>
                  <a:pt x="10178244" y="2001888"/>
                </a:cubicBezTo>
                <a:close/>
                <a:moveTo>
                  <a:pt x="10097259" y="1903086"/>
                </a:moveTo>
                <a:cubicBezTo>
                  <a:pt x="10100278" y="1902571"/>
                  <a:pt x="10102413" y="1899773"/>
                  <a:pt x="10101897" y="1896681"/>
                </a:cubicBezTo>
                <a:lnTo>
                  <a:pt x="10083124" y="1775055"/>
                </a:lnTo>
                <a:cubicBezTo>
                  <a:pt x="10082608" y="1772037"/>
                  <a:pt x="10079884" y="1769975"/>
                  <a:pt x="10076719" y="1770417"/>
                </a:cubicBezTo>
                <a:cubicBezTo>
                  <a:pt x="10073700" y="1770859"/>
                  <a:pt x="10071564" y="1773730"/>
                  <a:pt x="10072080" y="1776822"/>
                </a:cubicBezTo>
                <a:lnTo>
                  <a:pt x="10090854" y="1898448"/>
                </a:lnTo>
                <a:cubicBezTo>
                  <a:pt x="10091296" y="1901245"/>
                  <a:pt x="10093651" y="1903160"/>
                  <a:pt x="10096375" y="1903160"/>
                </a:cubicBezTo>
                <a:cubicBezTo>
                  <a:pt x="10096670" y="1903160"/>
                  <a:pt x="10096965" y="1903086"/>
                  <a:pt x="10097259" y="1903086"/>
                </a:cubicBezTo>
                <a:close/>
                <a:moveTo>
                  <a:pt x="10083050" y="1776822"/>
                </a:moveTo>
                <a:lnTo>
                  <a:pt x="10103223" y="1649749"/>
                </a:lnTo>
                <a:cubicBezTo>
                  <a:pt x="10103664" y="1646730"/>
                  <a:pt x="10101603" y="1643859"/>
                  <a:pt x="10098584" y="1643343"/>
                </a:cubicBezTo>
                <a:cubicBezTo>
                  <a:pt x="10095418" y="1642828"/>
                  <a:pt x="10092694" y="1644963"/>
                  <a:pt x="10092179" y="1647982"/>
                </a:cubicBezTo>
                <a:lnTo>
                  <a:pt x="10072007" y="1775055"/>
                </a:lnTo>
                <a:cubicBezTo>
                  <a:pt x="10071491" y="1778074"/>
                  <a:pt x="10073626" y="1780945"/>
                  <a:pt x="10076645" y="1781461"/>
                </a:cubicBezTo>
                <a:cubicBezTo>
                  <a:pt x="10076939" y="1781534"/>
                  <a:pt x="10077233" y="1781534"/>
                  <a:pt x="10077602" y="1781534"/>
                </a:cubicBezTo>
                <a:cubicBezTo>
                  <a:pt x="10080252" y="1781461"/>
                  <a:pt x="10082608" y="1779546"/>
                  <a:pt x="10083050" y="1776822"/>
                </a:cubicBezTo>
                <a:close/>
                <a:moveTo>
                  <a:pt x="10103002" y="1650558"/>
                </a:moveTo>
                <a:lnTo>
                  <a:pt x="10141433" y="1534528"/>
                </a:lnTo>
                <a:cubicBezTo>
                  <a:pt x="10142390" y="1531583"/>
                  <a:pt x="10140844" y="1528491"/>
                  <a:pt x="10137899" y="1527460"/>
                </a:cubicBezTo>
                <a:cubicBezTo>
                  <a:pt x="10135028" y="1526503"/>
                  <a:pt x="10131789" y="1528049"/>
                  <a:pt x="10130831" y="1530994"/>
                </a:cubicBezTo>
                <a:lnTo>
                  <a:pt x="10092400" y="1647025"/>
                </a:lnTo>
                <a:cubicBezTo>
                  <a:pt x="10091443" y="1649969"/>
                  <a:pt x="10092989" y="1653062"/>
                  <a:pt x="10095934" y="1654092"/>
                </a:cubicBezTo>
                <a:cubicBezTo>
                  <a:pt x="10096523" y="1654313"/>
                  <a:pt x="10097111" y="1654387"/>
                  <a:pt x="10097701" y="1654387"/>
                </a:cubicBezTo>
                <a:cubicBezTo>
                  <a:pt x="10100056" y="1654387"/>
                  <a:pt x="10102266" y="1652914"/>
                  <a:pt x="10103002" y="1650558"/>
                </a:cubicBezTo>
                <a:close/>
                <a:moveTo>
                  <a:pt x="10141139" y="1535265"/>
                </a:moveTo>
                <a:lnTo>
                  <a:pt x="10191864" y="1430351"/>
                </a:lnTo>
                <a:cubicBezTo>
                  <a:pt x="10193190" y="1427554"/>
                  <a:pt x="10192085" y="1424241"/>
                  <a:pt x="10189288" y="1422916"/>
                </a:cubicBezTo>
                <a:cubicBezTo>
                  <a:pt x="10186564" y="1421590"/>
                  <a:pt x="10183177" y="1422695"/>
                  <a:pt x="10181852" y="1425492"/>
                </a:cubicBezTo>
                <a:lnTo>
                  <a:pt x="10131125" y="1530405"/>
                </a:lnTo>
                <a:cubicBezTo>
                  <a:pt x="10129801" y="1533203"/>
                  <a:pt x="10130905" y="1536516"/>
                  <a:pt x="10133703" y="1537841"/>
                </a:cubicBezTo>
                <a:cubicBezTo>
                  <a:pt x="10134513" y="1538209"/>
                  <a:pt x="10135322" y="1538430"/>
                  <a:pt x="10136132" y="1538430"/>
                </a:cubicBezTo>
                <a:cubicBezTo>
                  <a:pt x="10138267" y="1538430"/>
                  <a:pt x="10140182" y="1537252"/>
                  <a:pt x="10141139" y="1535265"/>
                </a:cubicBezTo>
                <a:close/>
                <a:moveTo>
                  <a:pt x="10191644" y="1430793"/>
                </a:moveTo>
                <a:lnTo>
                  <a:pt x="10248850" y="1336997"/>
                </a:lnTo>
                <a:cubicBezTo>
                  <a:pt x="10250469" y="1334347"/>
                  <a:pt x="10249586" y="1330960"/>
                  <a:pt x="10247009" y="1329340"/>
                </a:cubicBezTo>
                <a:cubicBezTo>
                  <a:pt x="10244431" y="1327794"/>
                  <a:pt x="10240971" y="1328604"/>
                  <a:pt x="10239352" y="1331181"/>
                </a:cubicBezTo>
                <a:lnTo>
                  <a:pt x="10182147" y="1424977"/>
                </a:lnTo>
                <a:cubicBezTo>
                  <a:pt x="10180527" y="1427627"/>
                  <a:pt x="10181337" y="1431014"/>
                  <a:pt x="10183987" y="1432634"/>
                </a:cubicBezTo>
                <a:cubicBezTo>
                  <a:pt x="10184871" y="1433223"/>
                  <a:pt x="10185901" y="1433444"/>
                  <a:pt x="10186932" y="1433444"/>
                </a:cubicBezTo>
                <a:cubicBezTo>
                  <a:pt x="10188773" y="1433444"/>
                  <a:pt x="10190613" y="1432487"/>
                  <a:pt x="10191644" y="1430793"/>
                </a:cubicBezTo>
                <a:close/>
                <a:moveTo>
                  <a:pt x="10248407" y="1337660"/>
                </a:moveTo>
                <a:lnTo>
                  <a:pt x="10314889" y="1255791"/>
                </a:lnTo>
                <a:cubicBezTo>
                  <a:pt x="10316804" y="1253361"/>
                  <a:pt x="10316435" y="1249901"/>
                  <a:pt x="10314080" y="1247913"/>
                </a:cubicBezTo>
                <a:cubicBezTo>
                  <a:pt x="10311649" y="1245999"/>
                  <a:pt x="10308189" y="1246367"/>
                  <a:pt x="10306201" y="1248723"/>
                </a:cubicBezTo>
                <a:lnTo>
                  <a:pt x="10239719" y="1330592"/>
                </a:lnTo>
                <a:cubicBezTo>
                  <a:pt x="10237806" y="1333022"/>
                  <a:pt x="10238174" y="1336482"/>
                  <a:pt x="10240530" y="1338470"/>
                </a:cubicBezTo>
                <a:cubicBezTo>
                  <a:pt x="10241560" y="1339353"/>
                  <a:pt x="10242812" y="1339721"/>
                  <a:pt x="10244064" y="1339721"/>
                </a:cubicBezTo>
                <a:cubicBezTo>
                  <a:pt x="10245757" y="1339721"/>
                  <a:pt x="10247303" y="1338985"/>
                  <a:pt x="10248407" y="1337660"/>
                </a:cubicBezTo>
                <a:close/>
                <a:moveTo>
                  <a:pt x="10314226" y="1256454"/>
                </a:moveTo>
                <a:lnTo>
                  <a:pt x="10392856" y="1187248"/>
                </a:lnTo>
                <a:cubicBezTo>
                  <a:pt x="10395139" y="1185186"/>
                  <a:pt x="10395359" y="1181652"/>
                  <a:pt x="10393371" y="1179370"/>
                </a:cubicBezTo>
                <a:cubicBezTo>
                  <a:pt x="10391310" y="1177088"/>
                  <a:pt x="10387776" y="1176793"/>
                  <a:pt x="10385494" y="1178855"/>
                </a:cubicBezTo>
                <a:lnTo>
                  <a:pt x="10306864" y="1248060"/>
                </a:lnTo>
                <a:cubicBezTo>
                  <a:pt x="10304582" y="1250122"/>
                  <a:pt x="10304361" y="1253656"/>
                  <a:pt x="10306349" y="1255938"/>
                </a:cubicBezTo>
                <a:cubicBezTo>
                  <a:pt x="10307453" y="1257190"/>
                  <a:pt x="10308999" y="1257852"/>
                  <a:pt x="10310545" y="1257852"/>
                </a:cubicBezTo>
                <a:cubicBezTo>
                  <a:pt x="10311944" y="1257779"/>
                  <a:pt x="10313196" y="1257337"/>
                  <a:pt x="10314226" y="1256454"/>
                </a:cubicBezTo>
                <a:close/>
                <a:moveTo>
                  <a:pt x="10392046" y="1187837"/>
                </a:moveTo>
                <a:lnTo>
                  <a:pt x="10485695" y="1132178"/>
                </a:lnTo>
                <a:cubicBezTo>
                  <a:pt x="10488345" y="1130632"/>
                  <a:pt x="10489229" y="1127171"/>
                  <a:pt x="10487609" y="1124521"/>
                </a:cubicBezTo>
                <a:cubicBezTo>
                  <a:pt x="10486063" y="1121870"/>
                  <a:pt x="10482603" y="1121060"/>
                  <a:pt x="10479952" y="1122607"/>
                </a:cubicBezTo>
                <a:lnTo>
                  <a:pt x="10386303" y="1178266"/>
                </a:lnTo>
                <a:cubicBezTo>
                  <a:pt x="10383653" y="1179812"/>
                  <a:pt x="10382770" y="1183272"/>
                  <a:pt x="10384389" y="1185922"/>
                </a:cubicBezTo>
                <a:cubicBezTo>
                  <a:pt x="10385420" y="1187689"/>
                  <a:pt x="10387334" y="1188647"/>
                  <a:pt x="10389249" y="1188647"/>
                </a:cubicBezTo>
                <a:cubicBezTo>
                  <a:pt x="10390206" y="1188647"/>
                  <a:pt x="10391163" y="1188352"/>
                  <a:pt x="10392046" y="1187837"/>
                </a:cubicBezTo>
                <a:close/>
                <a:moveTo>
                  <a:pt x="10484738" y="1132619"/>
                </a:moveTo>
                <a:lnTo>
                  <a:pt x="10596056" y="1091390"/>
                </a:lnTo>
                <a:cubicBezTo>
                  <a:pt x="10598927" y="1090360"/>
                  <a:pt x="10600400" y="1087120"/>
                  <a:pt x="10599369" y="1084249"/>
                </a:cubicBezTo>
                <a:cubicBezTo>
                  <a:pt x="10598339" y="1081378"/>
                  <a:pt x="10595025" y="1079905"/>
                  <a:pt x="10592227" y="1080936"/>
                </a:cubicBezTo>
                <a:lnTo>
                  <a:pt x="10480909" y="1122165"/>
                </a:lnTo>
                <a:cubicBezTo>
                  <a:pt x="10478038" y="1123196"/>
                  <a:pt x="10476566" y="1126435"/>
                  <a:pt x="10477596" y="1129306"/>
                </a:cubicBezTo>
                <a:cubicBezTo>
                  <a:pt x="10478406" y="1131589"/>
                  <a:pt x="10480615" y="1132987"/>
                  <a:pt x="10482823" y="1132914"/>
                </a:cubicBezTo>
                <a:cubicBezTo>
                  <a:pt x="10483487" y="1132987"/>
                  <a:pt x="10484149" y="1132840"/>
                  <a:pt x="10484738" y="1132619"/>
                </a:cubicBezTo>
                <a:close/>
                <a:moveTo>
                  <a:pt x="10595394" y="1091611"/>
                </a:moveTo>
                <a:lnTo>
                  <a:pt x="10717460" y="1064371"/>
                </a:lnTo>
                <a:cubicBezTo>
                  <a:pt x="10720479" y="1063708"/>
                  <a:pt x="10722320" y="1060689"/>
                  <a:pt x="10721657" y="1057744"/>
                </a:cubicBezTo>
                <a:cubicBezTo>
                  <a:pt x="10720994" y="1054726"/>
                  <a:pt x="10718050" y="1052812"/>
                  <a:pt x="10715031" y="1053548"/>
                </a:cubicBezTo>
                <a:lnTo>
                  <a:pt x="10592964" y="1080789"/>
                </a:lnTo>
                <a:cubicBezTo>
                  <a:pt x="10589945" y="1081451"/>
                  <a:pt x="10588105" y="1084470"/>
                  <a:pt x="10588767" y="1087415"/>
                </a:cubicBezTo>
                <a:cubicBezTo>
                  <a:pt x="10589357" y="1089991"/>
                  <a:pt x="10591639" y="1091758"/>
                  <a:pt x="10594215" y="1091758"/>
                </a:cubicBezTo>
                <a:cubicBezTo>
                  <a:pt x="10594584" y="1091685"/>
                  <a:pt x="10595025" y="1091685"/>
                  <a:pt x="10595394" y="1091611"/>
                </a:cubicBezTo>
                <a:close/>
                <a:moveTo>
                  <a:pt x="10716798" y="1064444"/>
                </a:moveTo>
                <a:lnTo>
                  <a:pt x="10841958" y="1050677"/>
                </a:lnTo>
                <a:cubicBezTo>
                  <a:pt x="10845050" y="1050309"/>
                  <a:pt x="10847258" y="1047584"/>
                  <a:pt x="10846891" y="1044566"/>
                </a:cubicBezTo>
                <a:cubicBezTo>
                  <a:pt x="10846522" y="1041474"/>
                  <a:pt x="10843651" y="1039265"/>
                  <a:pt x="10840779" y="1039633"/>
                </a:cubicBezTo>
                <a:lnTo>
                  <a:pt x="10715620" y="1053401"/>
                </a:lnTo>
                <a:cubicBezTo>
                  <a:pt x="10712528" y="1053769"/>
                  <a:pt x="10710319" y="1056493"/>
                  <a:pt x="10710688" y="1059511"/>
                </a:cubicBezTo>
                <a:cubicBezTo>
                  <a:pt x="10710982" y="1062383"/>
                  <a:pt x="10713412" y="1064518"/>
                  <a:pt x="10716283" y="1064444"/>
                </a:cubicBezTo>
                <a:cubicBezTo>
                  <a:pt x="10716430" y="1064444"/>
                  <a:pt x="10716651" y="1064444"/>
                  <a:pt x="10716798" y="1064444"/>
                </a:cubicBezTo>
                <a:close/>
                <a:moveTo>
                  <a:pt x="10968148" y="1044198"/>
                </a:moveTo>
                <a:cubicBezTo>
                  <a:pt x="10968148" y="1041106"/>
                  <a:pt x="10965645" y="1038676"/>
                  <a:pt x="10962552" y="1038676"/>
                </a:cubicBezTo>
                <a:lnTo>
                  <a:pt x="10841295" y="1039560"/>
                </a:lnTo>
                <a:lnTo>
                  <a:pt x="10841295" y="1039560"/>
                </a:lnTo>
                <a:cubicBezTo>
                  <a:pt x="10838203" y="1039560"/>
                  <a:pt x="10835773" y="1042063"/>
                  <a:pt x="10835773" y="1045155"/>
                </a:cubicBezTo>
                <a:cubicBezTo>
                  <a:pt x="10835773" y="1048247"/>
                  <a:pt x="10838276" y="1050677"/>
                  <a:pt x="10841369" y="1050677"/>
                </a:cubicBezTo>
                <a:lnTo>
                  <a:pt x="10962626" y="1049793"/>
                </a:lnTo>
                <a:lnTo>
                  <a:pt x="10962626" y="1049793"/>
                </a:lnTo>
                <a:cubicBezTo>
                  <a:pt x="10965719" y="1049793"/>
                  <a:pt x="10968221" y="1047290"/>
                  <a:pt x="10968148" y="1044198"/>
                </a:cubicBezTo>
                <a:close/>
                <a:moveTo>
                  <a:pt x="11077773" y="1056272"/>
                </a:moveTo>
                <a:cubicBezTo>
                  <a:pt x="11078067" y="1053180"/>
                  <a:pt x="11075859" y="1050456"/>
                  <a:pt x="11072840" y="1050161"/>
                </a:cubicBezTo>
                <a:lnTo>
                  <a:pt x="10963215" y="1038676"/>
                </a:lnTo>
                <a:cubicBezTo>
                  <a:pt x="10960197" y="1038308"/>
                  <a:pt x="10957399" y="1040590"/>
                  <a:pt x="10957104" y="1043609"/>
                </a:cubicBezTo>
                <a:cubicBezTo>
                  <a:pt x="10956810" y="1046701"/>
                  <a:pt x="10959019" y="1049425"/>
                  <a:pt x="10962037" y="1049720"/>
                </a:cubicBezTo>
                <a:lnTo>
                  <a:pt x="11071661" y="1061205"/>
                </a:lnTo>
                <a:cubicBezTo>
                  <a:pt x="11071883" y="1061205"/>
                  <a:pt x="11072104" y="1061205"/>
                  <a:pt x="11072325" y="1061205"/>
                </a:cubicBezTo>
                <a:cubicBezTo>
                  <a:pt x="11075122" y="1061278"/>
                  <a:pt x="11077478" y="1059143"/>
                  <a:pt x="11077773" y="1056272"/>
                </a:cubicBezTo>
                <a:close/>
                <a:moveTo>
                  <a:pt x="11171569" y="1081746"/>
                </a:moveTo>
                <a:cubicBezTo>
                  <a:pt x="11172378" y="1078801"/>
                  <a:pt x="11170538" y="1075709"/>
                  <a:pt x="11167593" y="1074972"/>
                </a:cubicBezTo>
                <a:lnTo>
                  <a:pt x="11073649" y="1050309"/>
                </a:lnTo>
                <a:cubicBezTo>
                  <a:pt x="11070704" y="1049572"/>
                  <a:pt x="11067613" y="1051339"/>
                  <a:pt x="11066877" y="1054284"/>
                </a:cubicBezTo>
                <a:cubicBezTo>
                  <a:pt x="11066067" y="1057229"/>
                  <a:pt x="11067908" y="1060321"/>
                  <a:pt x="11070852" y="1061058"/>
                </a:cubicBezTo>
                <a:lnTo>
                  <a:pt x="11164795" y="1085721"/>
                </a:lnTo>
                <a:cubicBezTo>
                  <a:pt x="11165311" y="1085869"/>
                  <a:pt x="11165752" y="1085942"/>
                  <a:pt x="11166268" y="1085942"/>
                </a:cubicBezTo>
                <a:cubicBezTo>
                  <a:pt x="11168697" y="1085869"/>
                  <a:pt x="11170906" y="1084249"/>
                  <a:pt x="11171569" y="1081746"/>
                </a:cubicBezTo>
                <a:close/>
                <a:moveTo>
                  <a:pt x="11245413" y="1121429"/>
                </a:moveTo>
                <a:cubicBezTo>
                  <a:pt x="11246811" y="1118704"/>
                  <a:pt x="11245781" y="1115318"/>
                  <a:pt x="11243056" y="1113919"/>
                </a:cubicBezTo>
                <a:lnTo>
                  <a:pt x="11168771" y="1075414"/>
                </a:lnTo>
                <a:cubicBezTo>
                  <a:pt x="11166047" y="1074015"/>
                  <a:pt x="11162661" y="1075046"/>
                  <a:pt x="11161261" y="1077770"/>
                </a:cubicBezTo>
                <a:cubicBezTo>
                  <a:pt x="11159863" y="1080494"/>
                  <a:pt x="11160893" y="1083881"/>
                  <a:pt x="11163618" y="1085280"/>
                </a:cubicBezTo>
                <a:lnTo>
                  <a:pt x="11237903" y="1123785"/>
                </a:lnTo>
                <a:cubicBezTo>
                  <a:pt x="11238713" y="1124226"/>
                  <a:pt x="11239596" y="1124447"/>
                  <a:pt x="11240480" y="1124374"/>
                </a:cubicBezTo>
                <a:cubicBezTo>
                  <a:pt x="11242542" y="1124447"/>
                  <a:pt x="11244456" y="1123343"/>
                  <a:pt x="11245413" y="1121429"/>
                </a:cubicBezTo>
                <a:close/>
                <a:moveTo>
                  <a:pt x="5763578" y="2707272"/>
                </a:moveTo>
                <a:cubicBezTo>
                  <a:pt x="5764755" y="2704401"/>
                  <a:pt x="5763357" y="2701162"/>
                  <a:pt x="5760485" y="2699984"/>
                </a:cubicBezTo>
                <a:lnTo>
                  <a:pt x="5729858" y="2687541"/>
                </a:lnTo>
                <a:cubicBezTo>
                  <a:pt x="5726987" y="2686363"/>
                  <a:pt x="5723747" y="2687762"/>
                  <a:pt x="5722570" y="2690633"/>
                </a:cubicBezTo>
                <a:cubicBezTo>
                  <a:pt x="5721391" y="2693505"/>
                  <a:pt x="5722790" y="2696744"/>
                  <a:pt x="5725662" y="2697922"/>
                </a:cubicBezTo>
                <a:lnTo>
                  <a:pt x="5756289" y="2710365"/>
                </a:lnTo>
                <a:cubicBezTo>
                  <a:pt x="5756951" y="2710659"/>
                  <a:pt x="5757687" y="2710806"/>
                  <a:pt x="5758424" y="2710806"/>
                </a:cubicBezTo>
                <a:cubicBezTo>
                  <a:pt x="5760633" y="2710733"/>
                  <a:pt x="5762694" y="2709407"/>
                  <a:pt x="5763578" y="2707272"/>
                </a:cubicBezTo>
                <a:close/>
                <a:moveTo>
                  <a:pt x="5733098" y="2694315"/>
                </a:moveTo>
                <a:cubicBezTo>
                  <a:pt x="5733981" y="2691370"/>
                  <a:pt x="5732288" y="2688278"/>
                  <a:pt x="5729343" y="2687394"/>
                </a:cubicBezTo>
                <a:lnTo>
                  <a:pt x="5664701" y="2668178"/>
                </a:lnTo>
                <a:cubicBezTo>
                  <a:pt x="5661683" y="2667295"/>
                  <a:pt x="5658665" y="2668988"/>
                  <a:pt x="5657781" y="2671933"/>
                </a:cubicBezTo>
                <a:cubicBezTo>
                  <a:pt x="5656897" y="2674878"/>
                  <a:pt x="5658591" y="2677970"/>
                  <a:pt x="5661536" y="2678854"/>
                </a:cubicBezTo>
                <a:lnTo>
                  <a:pt x="5726177" y="2698069"/>
                </a:lnTo>
                <a:cubicBezTo>
                  <a:pt x="5726692" y="2698217"/>
                  <a:pt x="5727281" y="2698290"/>
                  <a:pt x="5727796" y="2698290"/>
                </a:cubicBezTo>
                <a:cubicBezTo>
                  <a:pt x="5730152" y="2698290"/>
                  <a:pt x="5732361" y="2696670"/>
                  <a:pt x="5733098" y="2694315"/>
                </a:cubicBezTo>
                <a:close/>
                <a:moveTo>
                  <a:pt x="5668604" y="2674142"/>
                </a:moveTo>
                <a:cubicBezTo>
                  <a:pt x="5668972" y="2671123"/>
                  <a:pt x="5666837" y="2668326"/>
                  <a:pt x="5663745" y="2667884"/>
                </a:cubicBezTo>
                <a:lnTo>
                  <a:pt x="5596674" y="2659491"/>
                </a:lnTo>
                <a:cubicBezTo>
                  <a:pt x="5593655" y="2659123"/>
                  <a:pt x="5590858" y="2661258"/>
                  <a:pt x="5590416" y="2664350"/>
                </a:cubicBezTo>
                <a:cubicBezTo>
                  <a:pt x="5590048" y="2667368"/>
                  <a:pt x="5592183" y="2670166"/>
                  <a:pt x="5595275" y="2670608"/>
                </a:cubicBezTo>
                <a:lnTo>
                  <a:pt x="5662346" y="2679001"/>
                </a:lnTo>
                <a:cubicBezTo>
                  <a:pt x="5662566" y="2679001"/>
                  <a:pt x="5662861" y="2679075"/>
                  <a:pt x="5663082" y="2679075"/>
                </a:cubicBezTo>
                <a:cubicBezTo>
                  <a:pt x="5665880" y="2679001"/>
                  <a:pt x="5668236" y="2676940"/>
                  <a:pt x="5668604" y="2674142"/>
                </a:cubicBezTo>
                <a:close/>
                <a:moveTo>
                  <a:pt x="5525996" y="2689971"/>
                </a:moveTo>
                <a:lnTo>
                  <a:pt x="5597410" y="2670461"/>
                </a:lnTo>
                <a:cubicBezTo>
                  <a:pt x="5600355" y="2669651"/>
                  <a:pt x="5602122" y="2666559"/>
                  <a:pt x="5601312" y="2663614"/>
                </a:cubicBezTo>
                <a:cubicBezTo>
                  <a:pt x="5600502" y="2660669"/>
                  <a:pt x="5597557" y="2658902"/>
                  <a:pt x="5594465" y="2659712"/>
                </a:cubicBezTo>
                <a:lnTo>
                  <a:pt x="5523050" y="2679222"/>
                </a:lnTo>
                <a:cubicBezTo>
                  <a:pt x="5520106" y="2680032"/>
                  <a:pt x="5518339" y="2683124"/>
                  <a:pt x="5519149" y="2686069"/>
                </a:cubicBezTo>
                <a:cubicBezTo>
                  <a:pt x="5519811" y="2688572"/>
                  <a:pt x="5522093" y="2690192"/>
                  <a:pt x="5524597" y="2690192"/>
                </a:cubicBezTo>
                <a:cubicBezTo>
                  <a:pt x="5525038" y="2690192"/>
                  <a:pt x="5525554" y="2690118"/>
                  <a:pt x="5525996" y="2689971"/>
                </a:cubicBezTo>
                <a:close/>
                <a:moveTo>
                  <a:pt x="5453403" y="2709849"/>
                </a:moveTo>
                <a:lnTo>
                  <a:pt x="5525996" y="2689971"/>
                </a:lnTo>
                <a:cubicBezTo>
                  <a:pt x="5528940" y="2689161"/>
                  <a:pt x="5530708" y="2686069"/>
                  <a:pt x="5529897" y="2683124"/>
                </a:cubicBezTo>
                <a:cubicBezTo>
                  <a:pt x="5529088" y="2680179"/>
                  <a:pt x="5526069" y="2678412"/>
                  <a:pt x="5523050" y="2679222"/>
                </a:cubicBezTo>
                <a:lnTo>
                  <a:pt x="5450458" y="2699100"/>
                </a:lnTo>
                <a:cubicBezTo>
                  <a:pt x="5447513" y="2699910"/>
                  <a:pt x="5445746" y="2703002"/>
                  <a:pt x="5446556" y="2705947"/>
                </a:cubicBezTo>
                <a:cubicBezTo>
                  <a:pt x="5447219" y="2708450"/>
                  <a:pt x="5449501" y="2710070"/>
                  <a:pt x="5452004" y="2710070"/>
                </a:cubicBezTo>
                <a:cubicBezTo>
                  <a:pt x="5452446" y="2710070"/>
                  <a:pt x="5452961" y="2709996"/>
                  <a:pt x="5453403" y="2709849"/>
                </a:cubicBezTo>
                <a:close/>
                <a:moveTo>
                  <a:pt x="5320881" y="2776993"/>
                </a:moveTo>
                <a:lnTo>
                  <a:pt x="5454507" y="2709481"/>
                </a:lnTo>
                <a:cubicBezTo>
                  <a:pt x="5457231" y="2708082"/>
                  <a:pt x="5458336" y="2704769"/>
                  <a:pt x="5456937" y="2701971"/>
                </a:cubicBezTo>
                <a:cubicBezTo>
                  <a:pt x="5455538" y="2699247"/>
                  <a:pt x="5452151" y="2698143"/>
                  <a:pt x="5449427" y="2699542"/>
                </a:cubicBezTo>
                <a:lnTo>
                  <a:pt x="5315801" y="2767054"/>
                </a:lnTo>
                <a:cubicBezTo>
                  <a:pt x="5313077" y="2768453"/>
                  <a:pt x="5311973" y="2771766"/>
                  <a:pt x="5313372" y="2774564"/>
                </a:cubicBezTo>
                <a:cubicBezTo>
                  <a:pt x="5314403" y="2776552"/>
                  <a:pt x="5316317" y="2777656"/>
                  <a:pt x="5318378" y="2777656"/>
                </a:cubicBezTo>
                <a:cubicBezTo>
                  <a:pt x="5319188" y="2777582"/>
                  <a:pt x="5320071" y="2777361"/>
                  <a:pt x="5320881" y="2776993"/>
                </a:cubicBezTo>
                <a:close/>
                <a:moveTo>
                  <a:pt x="5323900" y="2772429"/>
                </a:moveTo>
                <a:cubicBezTo>
                  <a:pt x="5324121" y="2769337"/>
                  <a:pt x="5321839" y="2766686"/>
                  <a:pt x="5318746" y="2766465"/>
                </a:cubicBezTo>
                <a:lnTo>
                  <a:pt x="5255136" y="2761753"/>
                </a:lnTo>
                <a:cubicBezTo>
                  <a:pt x="5252265" y="2761606"/>
                  <a:pt x="5249393" y="2763815"/>
                  <a:pt x="5249172" y="2766907"/>
                </a:cubicBezTo>
                <a:cubicBezTo>
                  <a:pt x="5248951" y="2769999"/>
                  <a:pt x="5251234" y="2772650"/>
                  <a:pt x="5254326" y="2772871"/>
                </a:cubicBezTo>
                <a:lnTo>
                  <a:pt x="5317936" y="2777582"/>
                </a:lnTo>
                <a:cubicBezTo>
                  <a:pt x="5318084" y="2777582"/>
                  <a:pt x="5318231" y="2777582"/>
                  <a:pt x="5318378" y="2777582"/>
                </a:cubicBezTo>
                <a:cubicBezTo>
                  <a:pt x="5321249" y="2777582"/>
                  <a:pt x="5323679" y="2775374"/>
                  <a:pt x="5323900" y="2772429"/>
                </a:cubicBezTo>
                <a:close/>
                <a:moveTo>
                  <a:pt x="5141093" y="2863869"/>
                </a:moveTo>
                <a:lnTo>
                  <a:pt x="5258154" y="2771693"/>
                </a:lnTo>
                <a:cubicBezTo>
                  <a:pt x="5260584" y="2769778"/>
                  <a:pt x="5261026" y="2766318"/>
                  <a:pt x="5259111" y="2763889"/>
                </a:cubicBezTo>
                <a:cubicBezTo>
                  <a:pt x="5257197" y="2761459"/>
                  <a:pt x="5253737" y="2761091"/>
                  <a:pt x="5251307" y="2762931"/>
                </a:cubicBezTo>
                <a:lnTo>
                  <a:pt x="5134246" y="2855108"/>
                </a:lnTo>
                <a:cubicBezTo>
                  <a:pt x="5131817" y="2857022"/>
                  <a:pt x="5131375" y="2860482"/>
                  <a:pt x="5133289" y="2862912"/>
                </a:cubicBezTo>
                <a:cubicBezTo>
                  <a:pt x="5134394" y="2864310"/>
                  <a:pt x="5136087" y="2865047"/>
                  <a:pt x="5137707" y="2865047"/>
                </a:cubicBezTo>
                <a:cubicBezTo>
                  <a:pt x="5138885" y="2865047"/>
                  <a:pt x="5140063" y="2864679"/>
                  <a:pt x="5141093" y="2863869"/>
                </a:cubicBezTo>
                <a:close/>
                <a:moveTo>
                  <a:pt x="5143229" y="2859672"/>
                </a:moveTo>
                <a:cubicBezTo>
                  <a:pt x="5143302" y="2856580"/>
                  <a:pt x="5140946" y="2854003"/>
                  <a:pt x="5137854" y="2853930"/>
                </a:cubicBezTo>
                <a:lnTo>
                  <a:pt x="5078367" y="2852015"/>
                </a:lnTo>
                <a:cubicBezTo>
                  <a:pt x="5075348" y="2852310"/>
                  <a:pt x="5072698" y="2854298"/>
                  <a:pt x="5072624" y="2857390"/>
                </a:cubicBezTo>
                <a:cubicBezTo>
                  <a:pt x="5072550" y="2860482"/>
                  <a:pt x="5074906" y="2863059"/>
                  <a:pt x="5077998" y="2863133"/>
                </a:cubicBezTo>
                <a:lnTo>
                  <a:pt x="5137486" y="2865047"/>
                </a:lnTo>
                <a:cubicBezTo>
                  <a:pt x="5137560" y="2865047"/>
                  <a:pt x="5137633" y="2865047"/>
                  <a:pt x="5137707" y="2865047"/>
                </a:cubicBezTo>
                <a:cubicBezTo>
                  <a:pt x="5140652" y="2865047"/>
                  <a:pt x="5143081" y="2862691"/>
                  <a:pt x="5143229" y="2859672"/>
                </a:cubicBezTo>
                <a:close/>
                <a:moveTo>
                  <a:pt x="5025432" y="2865268"/>
                </a:moveTo>
                <a:lnTo>
                  <a:pt x="5078367" y="2863133"/>
                </a:lnTo>
                <a:cubicBezTo>
                  <a:pt x="5081459" y="2862985"/>
                  <a:pt x="5083815" y="2860408"/>
                  <a:pt x="5083741" y="2857316"/>
                </a:cubicBezTo>
                <a:cubicBezTo>
                  <a:pt x="5083594" y="2854298"/>
                  <a:pt x="5081091" y="2851942"/>
                  <a:pt x="5078146" y="2851942"/>
                </a:cubicBezTo>
                <a:cubicBezTo>
                  <a:pt x="5078072" y="2851942"/>
                  <a:pt x="5077998" y="2851942"/>
                  <a:pt x="5077925" y="2851942"/>
                </a:cubicBezTo>
                <a:lnTo>
                  <a:pt x="5024990" y="2854077"/>
                </a:lnTo>
                <a:cubicBezTo>
                  <a:pt x="5021897" y="2854224"/>
                  <a:pt x="5019542" y="2856801"/>
                  <a:pt x="5019615" y="2859893"/>
                </a:cubicBezTo>
                <a:cubicBezTo>
                  <a:pt x="5019762" y="2862912"/>
                  <a:pt x="5022266" y="2865268"/>
                  <a:pt x="5025210" y="2865268"/>
                </a:cubicBezTo>
                <a:cubicBezTo>
                  <a:pt x="5025284" y="2865268"/>
                  <a:pt x="5025358" y="2865268"/>
                  <a:pt x="5025432" y="2865268"/>
                </a:cubicBezTo>
                <a:close/>
                <a:moveTo>
                  <a:pt x="4934433" y="2975850"/>
                </a:moveTo>
                <a:lnTo>
                  <a:pt x="5029481" y="2863280"/>
                </a:lnTo>
                <a:cubicBezTo>
                  <a:pt x="5031469" y="2860924"/>
                  <a:pt x="5031174" y="2857390"/>
                  <a:pt x="5028818" y="2855402"/>
                </a:cubicBezTo>
                <a:cubicBezTo>
                  <a:pt x="5026462" y="2853414"/>
                  <a:pt x="5022928" y="2853709"/>
                  <a:pt x="5020940" y="2856065"/>
                </a:cubicBezTo>
                <a:lnTo>
                  <a:pt x="4925893" y="2968635"/>
                </a:lnTo>
                <a:cubicBezTo>
                  <a:pt x="4923905" y="2970991"/>
                  <a:pt x="4924200" y="2974524"/>
                  <a:pt x="4926556" y="2976512"/>
                </a:cubicBezTo>
                <a:cubicBezTo>
                  <a:pt x="4927586" y="2977396"/>
                  <a:pt x="4928911" y="2977837"/>
                  <a:pt x="4930163" y="2977837"/>
                </a:cubicBezTo>
                <a:cubicBezTo>
                  <a:pt x="4931783" y="2977837"/>
                  <a:pt x="4933329" y="2977101"/>
                  <a:pt x="4934433" y="2975850"/>
                </a:cubicBezTo>
                <a:close/>
                <a:moveTo>
                  <a:pt x="4931341" y="2979457"/>
                </a:moveTo>
                <a:lnTo>
                  <a:pt x="4934360" y="2975850"/>
                </a:lnTo>
                <a:cubicBezTo>
                  <a:pt x="4936347" y="2973494"/>
                  <a:pt x="4936053" y="2969960"/>
                  <a:pt x="4933697" y="2967972"/>
                </a:cubicBezTo>
                <a:cubicBezTo>
                  <a:pt x="4931341" y="2965984"/>
                  <a:pt x="4927807" y="2966279"/>
                  <a:pt x="4925819" y="2968635"/>
                </a:cubicBezTo>
                <a:lnTo>
                  <a:pt x="4922801" y="2972242"/>
                </a:lnTo>
                <a:cubicBezTo>
                  <a:pt x="4920813" y="2974598"/>
                  <a:pt x="4921107" y="2978132"/>
                  <a:pt x="4923463" y="2980120"/>
                </a:cubicBezTo>
                <a:cubicBezTo>
                  <a:pt x="4924494" y="2981003"/>
                  <a:pt x="4925819" y="2981445"/>
                  <a:pt x="4927144" y="2981445"/>
                </a:cubicBezTo>
                <a:cubicBezTo>
                  <a:pt x="4928691" y="2981371"/>
                  <a:pt x="4930310" y="2980709"/>
                  <a:pt x="4931341" y="2979457"/>
                </a:cubicBezTo>
                <a:close/>
                <a:moveTo>
                  <a:pt x="4882455" y="2987261"/>
                </a:moveTo>
                <a:lnTo>
                  <a:pt x="4927807" y="2981371"/>
                </a:lnTo>
                <a:cubicBezTo>
                  <a:pt x="4930899" y="2981003"/>
                  <a:pt x="4933035" y="2978206"/>
                  <a:pt x="4932592" y="2975113"/>
                </a:cubicBezTo>
                <a:cubicBezTo>
                  <a:pt x="4932224" y="2972021"/>
                  <a:pt x="4929353" y="2969813"/>
                  <a:pt x="4926335" y="2970328"/>
                </a:cubicBezTo>
                <a:lnTo>
                  <a:pt x="4880983" y="2976218"/>
                </a:lnTo>
                <a:cubicBezTo>
                  <a:pt x="4877890" y="2976586"/>
                  <a:pt x="4875755" y="2979384"/>
                  <a:pt x="4876197" y="2982476"/>
                </a:cubicBezTo>
                <a:cubicBezTo>
                  <a:pt x="4876565" y="2985274"/>
                  <a:pt x="4878995" y="2987335"/>
                  <a:pt x="4881719" y="2987335"/>
                </a:cubicBezTo>
                <a:cubicBezTo>
                  <a:pt x="4882013" y="2987261"/>
                  <a:pt x="4882234" y="2987261"/>
                  <a:pt x="4882455" y="2987261"/>
                </a:cubicBezTo>
                <a:close/>
                <a:moveTo>
                  <a:pt x="4880026" y="2996317"/>
                </a:moveTo>
                <a:lnTo>
                  <a:pt x="4886652" y="2984390"/>
                </a:lnTo>
                <a:cubicBezTo>
                  <a:pt x="4888124" y="2981666"/>
                  <a:pt x="4887167" y="2978279"/>
                  <a:pt x="4884443" y="2976807"/>
                </a:cubicBezTo>
                <a:cubicBezTo>
                  <a:pt x="4881793" y="2975334"/>
                  <a:pt x="4878332" y="2976291"/>
                  <a:pt x="4876860" y="2979015"/>
                </a:cubicBezTo>
                <a:lnTo>
                  <a:pt x="4870234" y="2990942"/>
                </a:lnTo>
                <a:cubicBezTo>
                  <a:pt x="4868761" y="2993666"/>
                  <a:pt x="4869718" y="2997053"/>
                  <a:pt x="4872442" y="2998526"/>
                </a:cubicBezTo>
                <a:cubicBezTo>
                  <a:pt x="4873326" y="2999041"/>
                  <a:pt x="4874209" y="2999262"/>
                  <a:pt x="4875166" y="2999188"/>
                </a:cubicBezTo>
                <a:cubicBezTo>
                  <a:pt x="4877154" y="2999188"/>
                  <a:pt x="4878995" y="2998158"/>
                  <a:pt x="4880026" y="2996317"/>
                </a:cubicBezTo>
                <a:close/>
                <a:moveTo>
                  <a:pt x="4813249" y="3117133"/>
                </a:moveTo>
                <a:lnTo>
                  <a:pt x="4880099" y="2996317"/>
                </a:lnTo>
                <a:cubicBezTo>
                  <a:pt x="4881572" y="2993593"/>
                  <a:pt x="4880614" y="2990206"/>
                  <a:pt x="4877890" y="2988734"/>
                </a:cubicBezTo>
                <a:cubicBezTo>
                  <a:pt x="4875240" y="2987261"/>
                  <a:pt x="4871780" y="2988218"/>
                  <a:pt x="4870307" y="2990942"/>
                </a:cubicBezTo>
                <a:lnTo>
                  <a:pt x="4803457" y="3111758"/>
                </a:lnTo>
                <a:cubicBezTo>
                  <a:pt x="4801985" y="3114482"/>
                  <a:pt x="4802942" y="3117869"/>
                  <a:pt x="4805666" y="3119341"/>
                </a:cubicBezTo>
                <a:cubicBezTo>
                  <a:pt x="4806549" y="3119857"/>
                  <a:pt x="4807507" y="3120078"/>
                  <a:pt x="4808390" y="3120004"/>
                </a:cubicBezTo>
                <a:cubicBezTo>
                  <a:pt x="4810304" y="3120004"/>
                  <a:pt x="4812219" y="3118973"/>
                  <a:pt x="4813249" y="3117133"/>
                </a:cubicBezTo>
                <a:close/>
                <a:moveTo>
                  <a:pt x="4810672" y="3121771"/>
                </a:moveTo>
                <a:lnTo>
                  <a:pt x="4813249" y="3117133"/>
                </a:lnTo>
                <a:cubicBezTo>
                  <a:pt x="4814722" y="3114408"/>
                  <a:pt x="4813765" y="3111022"/>
                  <a:pt x="4811114" y="3109549"/>
                </a:cubicBezTo>
                <a:cubicBezTo>
                  <a:pt x="4808390" y="3108077"/>
                  <a:pt x="4805004" y="3109034"/>
                  <a:pt x="4803531" y="3111684"/>
                </a:cubicBezTo>
                <a:lnTo>
                  <a:pt x="4800955" y="3116323"/>
                </a:lnTo>
                <a:cubicBezTo>
                  <a:pt x="4799482" y="3119047"/>
                  <a:pt x="4800439" y="3122433"/>
                  <a:pt x="4803089" y="3123906"/>
                </a:cubicBezTo>
                <a:cubicBezTo>
                  <a:pt x="4803973" y="3124421"/>
                  <a:pt x="4804930" y="3124642"/>
                  <a:pt x="4805813" y="3124642"/>
                </a:cubicBezTo>
                <a:cubicBezTo>
                  <a:pt x="4807728" y="3124642"/>
                  <a:pt x="4809642" y="3123611"/>
                  <a:pt x="4810672" y="3121771"/>
                </a:cubicBezTo>
                <a:close/>
                <a:moveTo>
                  <a:pt x="4810452" y="3122802"/>
                </a:moveTo>
                <a:lnTo>
                  <a:pt x="4811114" y="3120740"/>
                </a:lnTo>
                <a:cubicBezTo>
                  <a:pt x="4812071" y="3117795"/>
                  <a:pt x="4810378" y="3114703"/>
                  <a:pt x="4807507" y="3113746"/>
                </a:cubicBezTo>
                <a:cubicBezTo>
                  <a:pt x="4804562" y="3112789"/>
                  <a:pt x="4801469" y="3114482"/>
                  <a:pt x="4800513" y="3117354"/>
                </a:cubicBezTo>
                <a:lnTo>
                  <a:pt x="4799850" y="3119415"/>
                </a:lnTo>
                <a:cubicBezTo>
                  <a:pt x="4798893" y="3122360"/>
                  <a:pt x="4800586" y="3125452"/>
                  <a:pt x="4803457" y="3126409"/>
                </a:cubicBezTo>
                <a:cubicBezTo>
                  <a:pt x="4804047" y="3126556"/>
                  <a:pt x="4804636" y="3126704"/>
                  <a:pt x="4805151" y="3126704"/>
                </a:cubicBezTo>
                <a:cubicBezTo>
                  <a:pt x="4807507" y="3126630"/>
                  <a:pt x="4809716" y="3125158"/>
                  <a:pt x="4810452" y="3122802"/>
                </a:cubicBezTo>
                <a:close/>
                <a:moveTo>
                  <a:pt x="4762523" y="3270931"/>
                </a:moveTo>
                <a:lnTo>
                  <a:pt x="4810378" y="3122802"/>
                </a:lnTo>
                <a:cubicBezTo>
                  <a:pt x="4811335" y="3119857"/>
                  <a:pt x="4809716" y="3116764"/>
                  <a:pt x="4806771" y="3115807"/>
                </a:cubicBezTo>
                <a:cubicBezTo>
                  <a:pt x="4803825" y="3114850"/>
                  <a:pt x="4800660" y="3116470"/>
                  <a:pt x="4799776" y="3119415"/>
                </a:cubicBezTo>
                <a:lnTo>
                  <a:pt x="4751921" y="3267545"/>
                </a:lnTo>
                <a:cubicBezTo>
                  <a:pt x="4750964" y="3270490"/>
                  <a:pt x="4752584" y="3273582"/>
                  <a:pt x="4755529" y="3274539"/>
                </a:cubicBezTo>
                <a:cubicBezTo>
                  <a:pt x="4756118" y="3274760"/>
                  <a:pt x="4756707" y="3274833"/>
                  <a:pt x="4757296" y="3274833"/>
                </a:cubicBezTo>
                <a:cubicBezTo>
                  <a:pt x="4759652" y="3274760"/>
                  <a:pt x="4761787" y="3273287"/>
                  <a:pt x="4762523" y="3270931"/>
                </a:cubicBezTo>
                <a:close/>
                <a:moveTo>
                  <a:pt x="4715919" y="3284625"/>
                </a:moveTo>
                <a:lnTo>
                  <a:pt x="4758547" y="3274613"/>
                </a:lnTo>
                <a:cubicBezTo>
                  <a:pt x="4761566" y="3273876"/>
                  <a:pt x="4763406" y="3270931"/>
                  <a:pt x="4762670" y="3267913"/>
                </a:cubicBezTo>
                <a:cubicBezTo>
                  <a:pt x="4761934" y="3264968"/>
                  <a:pt x="4759063" y="3263054"/>
                  <a:pt x="4755970" y="3263790"/>
                </a:cubicBezTo>
                <a:lnTo>
                  <a:pt x="4713343" y="3273803"/>
                </a:lnTo>
                <a:cubicBezTo>
                  <a:pt x="4710324" y="3274539"/>
                  <a:pt x="4708484" y="3277484"/>
                  <a:pt x="4709220" y="3280502"/>
                </a:cubicBezTo>
                <a:cubicBezTo>
                  <a:pt x="4709809" y="3283079"/>
                  <a:pt x="4712165" y="3284846"/>
                  <a:pt x="4714668" y="3284773"/>
                </a:cubicBezTo>
                <a:cubicBezTo>
                  <a:pt x="4715036" y="3284773"/>
                  <a:pt x="4715478" y="3284773"/>
                  <a:pt x="4715919" y="3284625"/>
                </a:cubicBezTo>
                <a:close/>
                <a:moveTo>
                  <a:pt x="4677120" y="3289558"/>
                </a:moveTo>
                <a:lnTo>
                  <a:pt x="4715257" y="3284699"/>
                </a:lnTo>
                <a:cubicBezTo>
                  <a:pt x="4718275" y="3284331"/>
                  <a:pt x="4720484" y="3281533"/>
                  <a:pt x="4720042" y="3278441"/>
                </a:cubicBezTo>
                <a:cubicBezTo>
                  <a:pt x="4719674" y="3275349"/>
                  <a:pt x="4716803" y="3273140"/>
                  <a:pt x="4713784" y="3273655"/>
                </a:cubicBezTo>
                <a:lnTo>
                  <a:pt x="4675648" y="3278515"/>
                </a:lnTo>
                <a:cubicBezTo>
                  <a:pt x="4672629" y="3278883"/>
                  <a:pt x="4670420" y="3281680"/>
                  <a:pt x="4670862" y="3284773"/>
                </a:cubicBezTo>
                <a:cubicBezTo>
                  <a:pt x="4671230" y="3287570"/>
                  <a:pt x="4673660" y="3289632"/>
                  <a:pt x="4676384" y="3289632"/>
                </a:cubicBezTo>
                <a:cubicBezTo>
                  <a:pt x="4676679" y="3289632"/>
                  <a:pt x="4676899" y="3289632"/>
                  <a:pt x="4677120" y="3289558"/>
                </a:cubicBezTo>
                <a:close/>
                <a:moveTo>
                  <a:pt x="4681979" y="3284257"/>
                </a:moveTo>
                <a:cubicBezTo>
                  <a:pt x="4682127" y="3281165"/>
                  <a:pt x="4679697" y="3278588"/>
                  <a:pt x="4676605" y="3278515"/>
                </a:cubicBezTo>
                <a:lnTo>
                  <a:pt x="4639646" y="3277116"/>
                </a:lnTo>
                <a:cubicBezTo>
                  <a:pt x="4636480" y="3276969"/>
                  <a:pt x="4633977" y="3279398"/>
                  <a:pt x="4633903" y="3282490"/>
                </a:cubicBezTo>
                <a:cubicBezTo>
                  <a:pt x="4633756" y="3285582"/>
                  <a:pt x="4636186" y="3288159"/>
                  <a:pt x="4639278" y="3288233"/>
                </a:cubicBezTo>
                <a:lnTo>
                  <a:pt x="4676237" y="3289632"/>
                </a:lnTo>
                <a:cubicBezTo>
                  <a:pt x="4676310" y="3289632"/>
                  <a:pt x="4676384" y="3289632"/>
                  <a:pt x="4676457" y="3289632"/>
                </a:cubicBezTo>
                <a:cubicBezTo>
                  <a:pt x="4679476" y="3289632"/>
                  <a:pt x="4681905" y="3287276"/>
                  <a:pt x="4681979" y="3284257"/>
                </a:cubicBezTo>
                <a:close/>
                <a:moveTo>
                  <a:pt x="4644800" y="3284184"/>
                </a:moveTo>
                <a:cubicBezTo>
                  <a:pt x="4645683" y="3281239"/>
                  <a:pt x="4643916" y="3278147"/>
                  <a:pt x="4640971" y="3277263"/>
                </a:cubicBezTo>
                <a:lnTo>
                  <a:pt x="4602687" y="3266367"/>
                </a:lnTo>
                <a:cubicBezTo>
                  <a:pt x="4599669" y="3265483"/>
                  <a:pt x="4596650" y="3267250"/>
                  <a:pt x="4595766" y="3270195"/>
                </a:cubicBezTo>
                <a:cubicBezTo>
                  <a:pt x="4594883" y="3273140"/>
                  <a:pt x="4596650" y="3276232"/>
                  <a:pt x="4599595" y="3277116"/>
                </a:cubicBezTo>
                <a:lnTo>
                  <a:pt x="4637879" y="3288012"/>
                </a:lnTo>
                <a:cubicBezTo>
                  <a:pt x="4638394" y="3288159"/>
                  <a:pt x="4638910" y="3288233"/>
                  <a:pt x="4639425" y="3288233"/>
                </a:cubicBezTo>
                <a:cubicBezTo>
                  <a:pt x="4641928" y="3288159"/>
                  <a:pt x="4644137" y="3286613"/>
                  <a:pt x="4644800" y="3284184"/>
                </a:cubicBezTo>
                <a:close/>
                <a:moveTo>
                  <a:pt x="4606221" y="3274024"/>
                </a:moveTo>
                <a:cubicBezTo>
                  <a:pt x="4607473" y="3271226"/>
                  <a:pt x="4606295" y="3267913"/>
                  <a:pt x="4603497" y="3266661"/>
                </a:cubicBezTo>
                <a:lnTo>
                  <a:pt x="4561826" y="3247666"/>
                </a:lnTo>
                <a:cubicBezTo>
                  <a:pt x="4559028" y="3246341"/>
                  <a:pt x="4555716" y="3247593"/>
                  <a:pt x="4554464" y="3250390"/>
                </a:cubicBezTo>
                <a:cubicBezTo>
                  <a:pt x="4553212" y="3253188"/>
                  <a:pt x="4554390" y="3256501"/>
                  <a:pt x="4557188" y="3257753"/>
                </a:cubicBezTo>
                <a:lnTo>
                  <a:pt x="4598859" y="3276748"/>
                </a:lnTo>
                <a:cubicBezTo>
                  <a:pt x="4599595" y="3277116"/>
                  <a:pt x="4600405" y="3277263"/>
                  <a:pt x="4601215" y="3277263"/>
                </a:cubicBezTo>
                <a:cubicBezTo>
                  <a:pt x="4603276" y="3277263"/>
                  <a:pt x="4605264" y="3276085"/>
                  <a:pt x="4606221" y="3274024"/>
                </a:cubicBezTo>
                <a:close/>
                <a:moveTo>
                  <a:pt x="4564403" y="3255397"/>
                </a:moveTo>
                <a:cubicBezTo>
                  <a:pt x="4565875" y="3252673"/>
                  <a:pt x="4564845" y="3249286"/>
                  <a:pt x="4562194" y="3247814"/>
                </a:cubicBezTo>
                <a:lnTo>
                  <a:pt x="4515296" y="3222267"/>
                </a:lnTo>
                <a:cubicBezTo>
                  <a:pt x="4512572" y="3220794"/>
                  <a:pt x="4509186" y="3221751"/>
                  <a:pt x="4507713" y="3224475"/>
                </a:cubicBezTo>
                <a:cubicBezTo>
                  <a:pt x="4506241" y="3227199"/>
                  <a:pt x="4507272" y="3230586"/>
                  <a:pt x="4509922" y="3232058"/>
                </a:cubicBezTo>
                <a:lnTo>
                  <a:pt x="4556820" y="3257606"/>
                </a:lnTo>
                <a:cubicBezTo>
                  <a:pt x="4557703" y="3258047"/>
                  <a:pt x="4558587" y="3258268"/>
                  <a:pt x="4559544" y="3258268"/>
                </a:cubicBezTo>
                <a:cubicBezTo>
                  <a:pt x="4561532" y="3258268"/>
                  <a:pt x="4563372" y="3257238"/>
                  <a:pt x="4564403" y="3255397"/>
                </a:cubicBezTo>
                <a:close/>
                <a:moveTo>
                  <a:pt x="4517432" y="3229923"/>
                </a:moveTo>
                <a:cubicBezTo>
                  <a:pt x="4518977" y="3227273"/>
                  <a:pt x="4518020" y="3223813"/>
                  <a:pt x="4515296" y="3222340"/>
                </a:cubicBezTo>
                <a:lnTo>
                  <a:pt x="4461404" y="3191860"/>
                </a:lnTo>
                <a:cubicBezTo>
                  <a:pt x="4458754" y="3190314"/>
                  <a:pt x="4455367" y="3191271"/>
                  <a:pt x="4453821" y="3193995"/>
                </a:cubicBezTo>
                <a:cubicBezTo>
                  <a:pt x="4452275" y="3196646"/>
                  <a:pt x="4453232" y="3200106"/>
                  <a:pt x="4455956" y="3201578"/>
                </a:cubicBezTo>
                <a:lnTo>
                  <a:pt x="4509848" y="3232058"/>
                </a:lnTo>
                <a:cubicBezTo>
                  <a:pt x="4510732" y="3232574"/>
                  <a:pt x="4511689" y="3232795"/>
                  <a:pt x="4512646" y="3232795"/>
                </a:cubicBezTo>
                <a:cubicBezTo>
                  <a:pt x="4514560" y="3232795"/>
                  <a:pt x="4516401" y="3231764"/>
                  <a:pt x="4517432" y="3229923"/>
                </a:cubicBezTo>
                <a:close/>
                <a:moveTo>
                  <a:pt x="4463613" y="3199370"/>
                </a:moveTo>
                <a:cubicBezTo>
                  <a:pt x="4465085" y="3196646"/>
                  <a:pt x="4464055" y="3193259"/>
                  <a:pt x="4461404" y="3191786"/>
                </a:cubicBezTo>
                <a:lnTo>
                  <a:pt x="4398898" y="3157920"/>
                </a:lnTo>
                <a:cubicBezTo>
                  <a:pt x="4396248" y="3156447"/>
                  <a:pt x="4392788" y="3157478"/>
                  <a:pt x="4391315" y="3160129"/>
                </a:cubicBezTo>
                <a:cubicBezTo>
                  <a:pt x="4389842" y="3162853"/>
                  <a:pt x="4390873" y="3166239"/>
                  <a:pt x="4393524" y="3167712"/>
                </a:cubicBezTo>
                <a:lnTo>
                  <a:pt x="4456030" y="3201578"/>
                </a:lnTo>
                <a:cubicBezTo>
                  <a:pt x="4456913" y="3202020"/>
                  <a:pt x="4457796" y="3202241"/>
                  <a:pt x="4458754" y="3202241"/>
                </a:cubicBezTo>
                <a:cubicBezTo>
                  <a:pt x="4460668" y="3202315"/>
                  <a:pt x="4462582" y="3201284"/>
                  <a:pt x="4463613" y="3199370"/>
                </a:cubicBezTo>
                <a:close/>
                <a:moveTo>
                  <a:pt x="4401107" y="3165577"/>
                </a:moveTo>
                <a:cubicBezTo>
                  <a:pt x="4402579" y="3162853"/>
                  <a:pt x="4401549" y="3159466"/>
                  <a:pt x="4398824" y="3157993"/>
                </a:cubicBezTo>
                <a:lnTo>
                  <a:pt x="4334404" y="3123464"/>
                </a:lnTo>
                <a:cubicBezTo>
                  <a:pt x="4331680" y="3121992"/>
                  <a:pt x="4328294" y="3123022"/>
                  <a:pt x="4326821" y="3125746"/>
                </a:cubicBezTo>
                <a:cubicBezTo>
                  <a:pt x="4325348" y="3128470"/>
                  <a:pt x="4326379" y="3131857"/>
                  <a:pt x="4329103" y="3133330"/>
                </a:cubicBezTo>
                <a:lnTo>
                  <a:pt x="4393597" y="3167859"/>
                </a:lnTo>
                <a:cubicBezTo>
                  <a:pt x="4394481" y="3168301"/>
                  <a:pt x="4395364" y="3168522"/>
                  <a:pt x="4396248" y="3168522"/>
                </a:cubicBezTo>
                <a:cubicBezTo>
                  <a:pt x="4398236" y="3168448"/>
                  <a:pt x="4400150" y="3167417"/>
                  <a:pt x="4401107" y="3165577"/>
                </a:cubicBezTo>
                <a:close/>
                <a:moveTo>
                  <a:pt x="4336613" y="3131047"/>
                </a:moveTo>
                <a:cubicBezTo>
                  <a:pt x="4338085" y="3128323"/>
                  <a:pt x="4337055" y="3124937"/>
                  <a:pt x="4334404" y="3123464"/>
                </a:cubicBezTo>
                <a:lnTo>
                  <a:pt x="4274033" y="3090702"/>
                </a:lnTo>
                <a:cubicBezTo>
                  <a:pt x="4271383" y="3089229"/>
                  <a:pt x="4267922" y="3090187"/>
                  <a:pt x="4266450" y="3092911"/>
                </a:cubicBezTo>
                <a:cubicBezTo>
                  <a:pt x="4264977" y="3095635"/>
                  <a:pt x="4266008" y="3099021"/>
                  <a:pt x="4268659" y="3100494"/>
                </a:cubicBezTo>
                <a:lnTo>
                  <a:pt x="4329030" y="3133256"/>
                </a:lnTo>
                <a:cubicBezTo>
                  <a:pt x="4329913" y="3133698"/>
                  <a:pt x="4330796" y="3133919"/>
                  <a:pt x="4331754" y="3133919"/>
                </a:cubicBezTo>
                <a:cubicBezTo>
                  <a:pt x="4333742" y="3133919"/>
                  <a:pt x="4335656" y="3132888"/>
                  <a:pt x="4336613" y="3131047"/>
                </a:cubicBezTo>
                <a:close/>
                <a:moveTo>
                  <a:pt x="4276242" y="3098359"/>
                </a:moveTo>
                <a:cubicBezTo>
                  <a:pt x="4277788" y="3095708"/>
                  <a:pt x="4276831" y="3092248"/>
                  <a:pt x="4274107" y="3090775"/>
                </a:cubicBezTo>
                <a:lnTo>
                  <a:pt x="4223381" y="3061989"/>
                </a:lnTo>
                <a:cubicBezTo>
                  <a:pt x="4220656" y="3060516"/>
                  <a:pt x="4217270" y="3061400"/>
                  <a:pt x="4215797" y="3064124"/>
                </a:cubicBezTo>
                <a:cubicBezTo>
                  <a:pt x="4214251" y="3066774"/>
                  <a:pt x="4215208" y="3070235"/>
                  <a:pt x="4217932" y="3071707"/>
                </a:cubicBezTo>
                <a:lnTo>
                  <a:pt x="4268659" y="3100494"/>
                </a:lnTo>
                <a:cubicBezTo>
                  <a:pt x="4269542" y="3101009"/>
                  <a:pt x="4270499" y="3101230"/>
                  <a:pt x="4271456" y="3101230"/>
                </a:cubicBezTo>
                <a:cubicBezTo>
                  <a:pt x="4273370" y="3101156"/>
                  <a:pt x="4275211" y="3100199"/>
                  <a:pt x="4276242" y="3098359"/>
                </a:cubicBezTo>
                <a:close/>
                <a:moveTo>
                  <a:pt x="4225368" y="3069866"/>
                </a:moveTo>
                <a:cubicBezTo>
                  <a:pt x="4226988" y="3067290"/>
                  <a:pt x="4226252" y="3063829"/>
                  <a:pt x="4223601" y="3062136"/>
                </a:cubicBezTo>
                <a:lnTo>
                  <a:pt x="4187673" y="3039386"/>
                </a:lnTo>
                <a:cubicBezTo>
                  <a:pt x="4185023" y="3037767"/>
                  <a:pt x="4181636" y="3038503"/>
                  <a:pt x="4179943" y="3041153"/>
                </a:cubicBezTo>
                <a:cubicBezTo>
                  <a:pt x="4178323" y="3043730"/>
                  <a:pt x="4179059" y="3047191"/>
                  <a:pt x="4181709" y="3048884"/>
                </a:cubicBezTo>
                <a:lnTo>
                  <a:pt x="4217638" y="3071633"/>
                </a:lnTo>
                <a:cubicBezTo>
                  <a:pt x="4218595" y="3072222"/>
                  <a:pt x="4219626" y="3072517"/>
                  <a:pt x="4220656" y="3072517"/>
                </a:cubicBezTo>
                <a:cubicBezTo>
                  <a:pt x="4222571" y="3072443"/>
                  <a:pt x="4224338" y="3071486"/>
                  <a:pt x="4225368" y="3069866"/>
                </a:cubicBezTo>
                <a:close/>
                <a:moveTo>
                  <a:pt x="4188925" y="3047853"/>
                </a:moveTo>
                <a:cubicBezTo>
                  <a:pt x="4190986" y="3045571"/>
                  <a:pt x="4190765" y="3042037"/>
                  <a:pt x="4188483" y="3039975"/>
                </a:cubicBezTo>
                <a:lnTo>
                  <a:pt x="4161758" y="3016048"/>
                </a:lnTo>
                <a:cubicBezTo>
                  <a:pt x="4159476" y="3013987"/>
                  <a:pt x="4155941" y="3014207"/>
                  <a:pt x="4153880" y="3016490"/>
                </a:cubicBezTo>
                <a:cubicBezTo>
                  <a:pt x="4151818" y="3018772"/>
                  <a:pt x="4152039" y="3022306"/>
                  <a:pt x="4154322" y="3024367"/>
                </a:cubicBezTo>
                <a:lnTo>
                  <a:pt x="4181047" y="3048368"/>
                </a:lnTo>
                <a:cubicBezTo>
                  <a:pt x="4182151" y="3049326"/>
                  <a:pt x="4183476" y="3049767"/>
                  <a:pt x="4184802" y="3049767"/>
                </a:cubicBezTo>
                <a:cubicBezTo>
                  <a:pt x="4186348" y="3049694"/>
                  <a:pt x="4187820" y="3049031"/>
                  <a:pt x="4188925" y="3047853"/>
                </a:cubicBezTo>
                <a:close/>
                <a:moveTo>
                  <a:pt x="4161242" y="3024662"/>
                </a:moveTo>
                <a:cubicBezTo>
                  <a:pt x="4163745" y="3022895"/>
                  <a:pt x="4164334" y="3019435"/>
                  <a:pt x="4162568" y="3016858"/>
                </a:cubicBezTo>
                <a:lnTo>
                  <a:pt x="4139745" y="2984684"/>
                </a:lnTo>
                <a:cubicBezTo>
                  <a:pt x="4137977" y="2982181"/>
                  <a:pt x="4134517" y="2981592"/>
                  <a:pt x="4131940" y="2983359"/>
                </a:cubicBezTo>
                <a:cubicBezTo>
                  <a:pt x="4129437" y="2985126"/>
                  <a:pt x="4128848" y="2988586"/>
                  <a:pt x="4130615" y="2991163"/>
                </a:cubicBezTo>
                <a:lnTo>
                  <a:pt x="4153438" y="3023337"/>
                </a:lnTo>
                <a:cubicBezTo>
                  <a:pt x="4154542" y="3024883"/>
                  <a:pt x="4156236" y="3025693"/>
                  <a:pt x="4158003" y="3025693"/>
                </a:cubicBezTo>
                <a:cubicBezTo>
                  <a:pt x="4159181" y="3025693"/>
                  <a:pt x="4160285" y="3025398"/>
                  <a:pt x="4161242" y="3024662"/>
                </a:cubicBezTo>
                <a:close/>
                <a:moveTo>
                  <a:pt x="4137757" y="2993004"/>
                </a:moveTo>
                <a:cubicBezTo>
                  <a:pt x="4140481" y="2991605"/>
                  <a:pt x="4141585" y="2988218"/>
                  <a:pt x="4140186" y="2985494"/>
                </a:cubicBezTo>
                <a:lnTo>
                  <a:pt x="4116185" y="2938596"/>
                </a:lnTo>
                <a:cubicBezTo>
                  <a:pt x="4114786" y="2935872"/>
                  <a:pt x="4111399" y="2934768"/>
                  <a:pt x="4108675" y="2936167"/>
                </a:cubicBezTo>
                <a:cubicBezTo>
                  <a:pt x="4105951" y="2937566"/>
                  <a:pt x="4104847" y="2940952"/>
                  <a:pt x="4106246" y="2943676"/>
                </a:cubicBezTo>
                <a:lnTo>
                  <a:pt x="4130247" y="2990574"/>
                </a:lnTo>
                <a:cubicBezTo>
                  <a:pt x="4131278" y="2992488"/>
                  <a:pt x="4133192" y="2993593"/>
                  <a:pt x="4135253" y="2993593"/>
                </a:cubicBezTo>
                <a:cubicBezTo>
                  <a:pt x="4136063" y="2993593"/>
                  <a:pt x="4136947" y="2993372"/>
                  <a:pt x="4137757" y="2993004"/>
                </a:cubicBezTo>
                <a:close/>
                <a:moveTo>
                  <a:pt x="4116185" y="2943676"/>
                </a:moveTo>
                <a:lnTo>
                  <a:pt x="4186937" y="2806443"/>
                </a:lnTo>
                <a:cubicBezTo>
                  <a:pt x="4188336" y="2803719"/>
                  <a:pt x="4187305" y="2800332"/>
                  <a:pt x="4184507" y="2798933"/>
                </a:cubicBezTo>
                <a:cubicBezTo>
                  <a:pt x="4181783" y="2797534"/>
                  <a:pt x="4178397" y="2798565"/>
                  <a:pt x="4176998" y="2801363"/>
                </a:cubicBezTo>
                <a:lnTo>
                  <a:pt x="4106246" y="2938596"/>
                </a:lnTo>
                <a:cubicBezTo>
                  <a:pt x="4104847" y="2941320"/>
                  <a:pt x="4105878" y="2944707"/>
                  <a:pt x="4108675" y="2946106"/>
                </a:cubicBezTo>
                <a:cubicBezTo>
                  <a:pt x="4109485" y="2946548"/>
                  <a:pt x="4110369" y="2946769"/>
                  <a:pt x="4111252" y="2946695"/>
                </a:cubicBezTo>
                <a:cubicBezTo>
                  <a:pt x="4113240" y="2946621"/>
                  <a:pt x="4115154" y="2945517"/>
                  <a:pt x="4116185" y="2943676"/>
                </a:cubicBezTo>
                <a:close/>
                <a:moveTo>
                  <a:pt x="4186348" y="2807326"/>
                </a:moveTo>
                <a:lnTo>
                  <a:pt x="4282573" y="2686290"/>
                </a:lnTo>
                <a:cubicBezTo>
                  <a:pt x="4284488" y="2683860"/>
                  <a:pt x="4284120" y="2680400"/>
                  <a:pt x="4281690" y="2678486"/>
                </a:cubicBezTo>
                <a:cubicBezTo>
                  <a:pt x="4279334" y="2676571"/>
                  <a:pt x="4275800" y="2676940"/>
                  <a:pt x="4273886" y="2679369"/>
                </a:cubicBezTo>
                <a:lnTo>
                  <a:pt x="4177660" y="2800406"/>
                </a:lnTo>
                <a:cubicBezTo>
                  <a:pt x="4175746" y="2802835"/>
                  <a:pt x="4176114" y="2806296"/>
                  <a:pt x="4178544" y="2808210"/>
                </a:cubicBezTo>
                <a:cubicBezTo>
                  <a:pt x="4179574" y="2809020"/>
                  <a:pt x="4180826" y="2809461"/>
                  <a:pt x="4182078" y="2809461"/>
                </a:cubicBezTo>
                <a:cubicBezTo>
                  <a:pt x="4183624" y="2809461"/>
                  <a:pt x="4185244" y="2808725"/>
                  <a:pt x="4186348" y="2807326"/>
                </a:cubicBezTo>
                <a:close/>
                <a:moveTo>
                  <a:pt x="4281837" y="2687100"/>
                </a:moveTo>
                <a:lnTo>
                  <a:pt x="4400444" y="2584248"/>
                </a:lnTo>
                <a:cubicBezTo>
                  <a:pt x="4402800" y="2582260"/>
                  <a:pt x="4403021" y="2578726"/>
                  <a:pt x="4401033" y="2576370"/>
                </a:cubicBezTo>
                <a:cubicBezTo>
                  <a:pt x="4399045" y="2574088"/>
                  <a:pt x="4395512" y="2573793"/>
                  <a:pt x="4393156" y="2575781"/>
                </a:cubicBezTo>
                <a:lnTo>
                  <a:pt x="4274549" y="2678633"/>
                </a:lnTo>
                <a:cubicBezTo>
                  <a:pt x="4272193" y="2680621"/>
                  <a:pt x="4271972" y="2684154"/>
                  <a:pt x="4273960" y="2686510"/>
                </a:cubicBezTo>
                <a:cubicBezTo>
                  <a:pt x="4275064" y="2687762"/>
                  <a:pt x="4276610" y="2688425"/>
                  <a:pt x="4278230" y="2688425"/>
                </a:cubicBezTo>
                <a:cubicBezTo>
                  <a:pt x="4279481" y="2688425"/>
                  <a:pt x="4280807" y="2687983"/>
                  <a:pt x="4281837" y="2687100"/>
                </a:cubicBezTo>
                <a:close/>
                <a:moveTo>
                  <a:pt x="4399634" y="2584763"/>
                </a:moveTo>
                <a:lnTo>
                  <a:pt x="4537383" y="2502011"/>
                </a:lnTo>
                <a:cubicBezTo>
                  <a:pt x="4540034" y="2500391"/>
                  <a:pt x="4540917" y="2497004"/>
                  <a:pt x="4539297" y="2494354"/>
                </a:cubicBezTo>
                <a:cubicBezTo>
                  <a:pt x="4537678" y="2491704"/>
                  <a:pt x="4534217" y="2490820"/>
                  <a:pt x="4531641" y="2492440"/>
                </a:cubicBezTo>
                <a:lnTo>
                  <a:pt x="4393892" y="2575192"/>
                </a:lnTo>
                <a:cubicBezTo>
                  <a:pt x="4391241" y="2576812"/>
                  <a:pt x="4390358" y="2580199"/>
                  <a:pt x="4391977" y="2582849"/>
                </a:cubicBezTo>
                <a:cubicBezTo>
                  <a:pt x="4393008" y="2584616"/>
                  <a:pt x="4394922" y="2585573"/>
                  <a:pt x="4396763" y="2585573"/>
                </a:cubicBezTo>
                <a:cubicBezTo>
                  <a:pt x="4397794" y="2585573"/>
                  <a:pt x="4398751" y="2585352"/>
                  <a:pt x="4399634" y="2584763"/>
                </a:cubicBezTo>
                <a:close/>
                <a:moveTo>
                  <a:pt x="4536647" y="2502379"/>
                </a:moveTo>
                <a:lnTo>
                  <a:pt x="4687575" y="2441492"/>
                </a:lnTo>
                <a:cubicBezTo>
                  <a:pt x="4690446" y="2440314"/>
                  <a:pt x="4691845" y="2437075"/>
                  <a:pt x="4690667" y="2434278"/>
                </a:cubicBezTo>
                <a:cubicBezTo>
                  <a:pt x="4689489" y="2431406"/>
                  <a:pt x="4686249" y="2430007"/>
                  <a:pt x="4683452" y="2431185"/>
                </a:cubicBezTo>
                <a:lnTo>
                  <a:pt x="4532524" y="2492072"/>
                </a:lnTo>
                <a:cubicBezTo>
                  <a:pt x="4529653" y="2493250"/>
                  <a:pt x="4528254" y="2496489"/>
                  <a:pt x="4529432" y="2499287"/>
                </a:cubicBezTo>
                <a:cubicBezTo>
                  <a:pt x="4530316" y="2501495"/>
                  <a:pt x="4532451" y="2502821"/>
                  <a:pt x="4534659" y="2502747"/>
                </a:cubicBezTo>
                <a:cubicBezTo>
                  <a:pt x="4535322" y="2502821"/>
                  <a:pt x="4535984" y="2502673"/>
                  <a:pt x="4536647" y="2502379"/>
                </a:cubicBezTo>
                <a:close/>
                <a:moveTo>
                  <a:pt x="4686765" y="2441787"/>
                </a:moveTo>
                <a:lnTo>
                  <a:pt x="4844760" y="2404460"/>
                </a:lnTo>
                <a:cubicBezTo>
                  <a:pt x="4847779" y="2403724"/>
                  <a:pt x="4849619" y="2400779"/>
                  <a:pt x="4848883" y="2397760"/>
                </a:cubicBezTo>
                <a:cubicBezTo>
                  <a:pt x="4848220" y="2394742"/>
                  <a:pt x="4845202" y="2392901"/>
                  <a:pt x="4842183" y="2393637"/>
                </a:cubicBezTo>
                <a:lnTo>
                  <a:pt x="4684188" y="2430964"/>
                </a:lnTo>
                <a:cubicBezTo>
                  <a:pt x="4681169" y="2431701"/>
                  <a:pt x="4679329" y="2434646"/>
                  <a:pt x="4680065" y="2437664"/>
                </a:cubicBezTo>
                <a:cubicBezTo>
                  <a:pt x="4680654" y="2440241"/>
                  <a:pt x="4683010" y="2442008"/>
                  <a:pt x="4685513" y="2441934"/>
                </a:cubicBezTo>
                <a:cubicBezTo>
                  <a:pt x="4685955" y="2441934"/>
                  <a:pt x="4686397" y="2441861"/>
                  <a:pt x="4686765" y="2441787"/>
                </a:cubicBezTo>
                <a:close/>
                <a:moveTo>
                  <a:pt x="4843950" y="2404607"/>
                </a:moveTo>
                <a:lnTo>
                  <a:pt x="5003271" y="2392386"/>
                </a:lnTo>
                <a:cubicBezTo>
                  <a:pt x="5006363" y="2392165"/>
                  <a:pt x="5008645" y="2389441"/>
                  <a:pt x="5008425" y="2386422"/>
                </a:cubicBezTo>
                <a:cubicBezTo>
                  <a:pt x="5008204" y="2383330"/>
                  <a:pt x="5005332" y="2380974"/>
                  <a:pt x="5002461" y="2381269"/>
                </a:cubicBezTo>
                <a:lnTo>
                  <a:pt x="4843140" y="2393490"/>
                </a:lnTo>
                <a:cubicBezTo>
                  <a:pt x="4840048" y="2393711"/>
                  <a:pt x="4837766" y="2396435"/>
                  <a:pt x="4837987" y="2399454"/>
                </a:cubicBezTo>
                <a:cubicBezTo>
                  <a:pt x="4838208" y="2402399"/>
                  <a:pt x="4840711" y="2404607"/>
                  <a:pt x="4843582" y="2404607"/>
                </a:cubicBezTo>
                <a:cubicBezTo>
                  <a:pt x="4843656" y="2404607"/>
                  <a:pt x="4843803" y="2404607"/>
                  <a:pt x="4843950" y="2404607"/>
                </a:cubicBezTo>
                <a:close/>
                <a:moveTo>
                  <a:pt x="5163254" y="2401810"/>
                </a:moveTo>
                <a:cubicBezTo>
                  <a:pt x="5163549" y="2398717"/>
                  <a:pt x="5161266" y="2396067"/>
                  <a:pt x="5158248" y="2395773"/>
                </a:cubicBezTo>
                <a:lnTo>
                  <a:pt x="5003345" y="2381269"/>
                </a:lnTo>
                <a:cubicBezTo>
                  <a:pt x="5000547" y="2380901"/>
                  <a:pt x="4997528" y="2383257"/>
                  <a:pt x="4997307" y="2386275"/>
                </a:cubicBezTo>
                <a:cubicBezTo>
                  <a:pt x="4997013" y="2389367"/>
                  <a:pt x="4999295" y="2392018"/>
                  <a:pt x="5002314" y="2392312"/>
                </a:cubicBezTo>
                <a:lnTo>
                  <a:pt x="5157217" y="2406816"/>
                </a:lnTo>
                <a:cubicBezTo>
                  <a:pt x="5157438" y="2406816"/>
                  <a:pt x="5157585" y="2406816"/>
                  <a:pt x="5157806" y="2406816"/>
                </a:cubicBezTo>
                <a:cubicBezTo>
                  <a:pt x="5160530" y="2406816"/>
                  <a:pt x="5162960" y="2404681"/>
                  <a:pt x="5163254" y="2401810"/>
                </a:cubicBezTo>
                <a:close/>
                <a:moveTo>
                  <a:pt x="5310868" y="2445763"/>
                </a:moveTo>
                <a:cubicBezTo>
                  <a:pt x="5311752" y="2442818"/>
                  <a:pt x="5309985" y="2439726"/>
                  <a:pt x="5307040" y="2438842"/>
                </a:cubicBezTo>
                <a:lnTo>
                  <a:pt x="5159205" y="2395920"/>
                </a:lnTo>
                <a:cubicBezTo>
                  <a:pt x="5156260" y="2395110"/>
                  <a:pt x="5153168" y="2396803"/>
                  <a:pt x="5152284" y="2399748"/>
                </a:cubicBezTo>
                <a:cubicBezTo>
                  <a:pt x="5151401" y="2402693"/>
                  <a:pt x="5153168" y="2405785"/>
                  <a:pt x="5156113" y="2406669"/>
                </a:cubicBezTo>
                <a:lnTo>
                  <a:pt x="5303948" y="2449591"/>
                </a:lnTo>
                <a:cubicBezTo>
                  <a:pt x="5304463" y="2449738"/>
                  <a:pt x="5305052" y="2449812"/>
                  <a:pt x="5305568" y="2449812"/>
                </a:cubicBezTo>
                <a:cubicBezTo>
                  <a:pt x="5307997" y="2449812"/>
                  <a:pt x="5310206" y="2448192"/>
                  <a:pt x="5310868" y="2445763"/>
                </a:cubicBezTo>
                <a:close/>
                <a:moveTo>
                  <a:pt x="5448691" y="2520122"/>
                </a:moveTo>
                <a:cubicBezTo>
                  <a:pt x="5450164" y="2517398"/>
                  <a:pt x="5449059" y="2514011"/>
                  <a:pt x="5446409" y="2512613"/>
                </a:cubicBezTo>
                <a:lnTo>
                  <a:pt x="5308218" y="2439357"/>
                </a:lnTo>
                <a:cubicBezTo>
                  <a:pt x="5305568" y="2437959"/>
                  <a:pt x="5302107" y="2438916"/>
                  <a:pt x="5300708" y="2441640"/>
                </a:cubicBezTo>
                <a:cubicBezTo>
                  <a:pt x="5299236" y="2444364"/>
                  <a:pt x="5300340" y="2447750"/>
                  <a:pt x="5303064" y="2449149"/>
                </a:cubicBezTo>
                <a:lnTo>
                  <a:pt x="5441255" y="2522404"/>
                </a:lnTo>
                <a:cubicBezTo>
                  <a:pt x="5442065" y="2522846"/>
                  <a:pt x="5443022" y="2523067"/>
                  <a:pt x="5443905" y="2523067"/>
                </a:cubicBezTo>
                <a:cubicBezTo>
                  <a:pt x="5445746" y="2523067"/>
                  <a:pt x="5447660" y="2521963"/>
                  <a:pt x="5448691" y="2520122"/>
                </a:cubicBezTo>
                <a:close/>
                <a:moveTo>
                  <a:pt x="5449354" y="2522552"/>
                </a:moveTo>
                <a:cubicBezTo>
                  <a:pt x="5451415" y="2520269"/>
                  <a:pt x="5451194" y="2516735"/>
                  <a:pt x="5448912" y="2514674"/>
                </a:cubicBezTo>
                <a:lnTo>
                  <a:pt x="5447440" y="2513349"/>
                </a:lnTo>
                <a:cubicBezTo>
                  <a:pt x="5445157" y="2511287"/>
                  <a:pt x="5441623" y="2511508"/>
                  <a:pt x="5439562" y="2513791"/>
                </a:cubicBezTo>
                <a:cubicBezTo>
                  <a:pt x="5437500" y="2516073"/>
                  <a:pt x="5437721" y="2519607"/>
                  <a:pt x="5440004" y="2521668"/>
                </a:cubicBezTo>
                <a:lnTo>
                  <a:pt x="5441476" y="2522993"/>
                </a:lnTo>
                <a:cubicBezTo>
                  <a:pt x="5442580" y="2523951"/>
                  <a:pt x="5443905" y="2524466"/>
                  <a:pt x="5445231" y="2524392"/>
                </a:cubicBezTo>
                <a:cubicBezTo>
                  <a:pt x="5446777" y="2524392"/>
                  <a:pt x="5448249" y="2523730"/>
                  <a:pt x="5449354" y="2522552"/>
                </a:cubicBezTo>
                <a:close/>
                <a:moveTo>
                  <a:pt x="5582538" y="2642778"/>
                </a:moveTo>
                <a:cubicBezTo>
                  <a:pt x="5584600" y="2640496"/>
                  <a:pt x="5584379" y="2636962"/>
                  <a:pt x="5582170" y="2634901"/>
                </a:cubicBezTo>
                <a:lnTo>
                  <a:pt x="5448986" y="2514674"/>
                </a:lnTo>
                <a:cubicBezTo>
                  <a:pt x="5446703" y="2512613"/>
                  <a:pt x="5443169" y="2512833"/>
                  <a:pt x="5441108" y="2515116"/>
                </a:cubicBezTo>
                <a:cubicBezTo>
                  <a:pt x="5439047" y="2517398"/>
                  <a:pt x="5439267" y="2520932"/>
                  <a:pt x="5441549" y="2522993"/>
                </a:cubicBezTo>
                <a:lnTo>
                  <a:pt x="5574734" y="2643220"/>
                </a:lnTo>
                <a:cubicBezTo>
                  <a:pt x="5575839" y="2644177"/>
                  <a:pt x="5577164" y="2644693"/>
                  <a:pt x="5578489" y="2644619"/>
                </a:cubicBezTo>
                <a:cubicBezTo>
                  <a:pt x="5579961" y="2644619"/>
                  <a:pt x="5581434" y="2643956"/>
                  <a:pt x="5582538" y="2642778"/>
                </a:cubicBezTo>
                <a:close/>
                <a:moveTo>
                  <a:pt x="5646664" y="2661184"/>
                </a:moveTo>
                <a:cubicBezTo>
                  <a:pt x="5647621" y="2658239"/>
                  <a:pt x="5646001" y="2655073"/>
                  <a:pt x="5643056" y="2654190"/>
                </a:cubicBezTo>
                <a:lnTo>
                  <a:pt x="5580108" y="2633723"/>
                </a:lnTo>
                <a:cubicBezTo>
                  <a:pt x="5577164" y="2632766"/>
                  <a:pt x="5574071" y="2634385"/>
                  <a:pt x="5573114" y="2637330"/>
                </a:cubicBezTo>
                <a:cubicBezTo>
                  <a:pt x="5572157" y="2640275"/>
                  <a:pt x="5573777" y="2643441"/>
                  <a:pt x="5576722" y="2644325"/>
                </a:cubicBezTo>
                <a:lnTo>
                  <a:pt x="5639670" y="2664792"/>
                </a:lnTo>
                <a:cubicBezTo>
                  <a:pt x="5640259" y="2665013"/>
                  <a:pt x="5640848" y="2665086"/>
                  <a:pt x="5641437" y="2665086"/>
                </a:cubicBezTo>
                <a:cubicBezTo>
                  <a:pt x="5643719" y="2665013"/>
                  <a:pt x="5645854" y="2663540"/>
                  <a:pt x="5646664" y="2661184"/>
                </a:cubicBezTo>
                <a:close/>
                <a:moveTo>
                  <a:pt x="1788882" y="1989888"/>
                </a:moveTo>
                <a:lnTo>
                  <a:pt x="1819436" y="1978623"/>
                </a:lnTo>
                <a:cubicBezTo>
                  <a:pt x="1822307" y="1977593"/>
                  <a:pt x="1823780" y="1974353"/>
                  <a:pt x="1822749" y="1971482"/>
                </a:cubicBezTo>
                <a:cubicBezTo>
                  <a:pt x="1821645" y="1968611"/>
                  <a:pt x="1818479" y="1967138"/>
                  <a:pt x="1815608" y="1968169"/>
                </a:cubicBezTo>
                <a:lnTo>
                  <a:pt x="1785054" y="1979433"/>
                </a:lnTo>
                <a:cubicBezTo>
                  <a:pt x="1782183" y="1980464"/>
                  <a:pt x="1780710" y="1983703"/>
                  <a:pt x="1781741" y="1986575"/>
                </a:cubicBezTo>
                <a:cubicBezTo>
                  <a:pt x="1782551" y="1988857"/>
                  <a:pt x="1784759" y="1990256"/>
                  <a:pt x="1787042" y="1990182"/>
                </a:cubicBezTo>
                <a:cubicBezTo>
                  <a:pt x="1787631" y="1990256"/>
                  <a:pt x="1788293" y="1990109"/>
                  <a:pt x="1788882" y="1989888"/>
                </a:cubicBezTo>
                <a:close/>
                <a:moveTo>
                  <a:pt x="1820172" y="1978329"/>
                </a:moveTo>
                <a:lnTo>
                  <a:pt x="1839314" y="1968243"/>
                </a:lnTo>
                <a:cubicBezTo>
                  <a:pt x="1842038" y="1966844"/>
                  <a:pt x="1843069" y="1963457"/>
                  <a:pt x="1841670" y="1960733"/>
                </a:cubicBezTo>
                <a:cubicBezTo>
                  <a:pt x="1840198" y="1958009"/>
                  <a:pt x="1836811" y="1956978"/>
                  <a:pt x="1834160" y="1958377"/>
                </a:cubicBezTo>
                <a:lnTo>
                  <a:pt x="1815019" y="1968463"/>
                </a:lnTo>
                <a:cubicBezTo>
                  <a:pt x="1812294" y="1969862"/>
                  <a:pt x="1811264" y="1973249"/>
                  <a:pt x="1812736" y="1975973"/>
                </a:cubicBezTo>
                <a:cubicBezTo>
                  <a:pt x="1813767" y="1977887"/>
                  <a:pt x="1815681" y="1978991"/>
                  <a:pt x="1817669" y="1978918"/>
                </a:cubicBezTo>
                <a:cubicBezTo>
                  <a:pt x="1818479" y="1978918"/>
                  <a:pt x="1819362" y="1978697"/>
                  <a:pt x="1820172" y="1978329"/>
                </a:cubicBezTo>
                <a:close/>
                <a:moveTo>
                  <a:pt x="1838651" y="1968463"/>
                </a:moveTo>
                <a:lnTo>
                  <a:pt x="1857131" y="1961248"/>
                </a:lnTo>
                <a:cubicBezTo>
                  <a:pt x="1860002" y="1960144"/>
                  <a:pt x="1861401" y="1956904"/>
                  <a:pt x="1860297" y="1954033"/>
                </a:cubicBezTo>
                <a:cubicBezTo>
                  <a:pt x="1859192" y="1951162"/>
                  <a:pt x="1855953" y="1949763"/>
                  <a:pt x="1853082" y="1950868"/>
                </a:cubicBezTo>
                <a:lnTo>
                  <a:pt x="1834602" y="1958082"/>
                </a:lnTo>
                <a:cubicBezTo>
                  <a:pt x="1831731" y="1959187"/>
                  <a:pt x="1830332" y="1962426"/>
                  <a:pt x="1831436" y="1965298"/>
                </a:cubicBezTo>
                <a:cubicBezTo>
                  <a:pt x="1832320" y="1967506"/>
                  <a:pt x="1834455" y="1968832"/>
                  <a:pt x="1836664" y="1968832"/>
                </a:cubicBezTo>
                <a:cubicBezTo>
                  <a:pt x="1837326" y="1968832"/>
                  <a:pt x="1838062" y="1968684"/>
                  <a:pt x="1838651" y="1968463"/>
                </a:cubicBezTo>
                <a:close/>
                <a:moveTo>
                  <a:pt x="1856616" y="1961396"/>
                </a:moveTo>
                <a:lnTo>
                  <a:pt x="1879292" y="1955138"/>
                </a:lnTo>
                <a:cubicBezTo>
                  <a:pt x="1882236" y="1954328"/>
                  <a:pt x="1884003" y="1951236"/>
                  <a:pt x="1883194" y="1948291"/>
                </a:cubicBezTo>
                <a:cubicBezTo>
                  <a:pt x="1882384" y="1945346"/>
                  <a:pt x="1879292" y="1943579"/>
                  <a:pt x="1876347" y="1944389"/>
                </a:cubicBezTo>
                <a:lnTo>
                  <a:pt x="1853671" y="1950647"/>
                </a:lnTo>
                <a:cubicBezTo>
                  <a:pt x="1850726" y="1951456"/>
                  <a:pt x="1848959" y="1954549"/>
                  <a:pt x="1849769" y="1957494"/>
                </a:cubicBezTo>
                <a:cubicBezTo>
                  <a:pt x="1850431" y="1959997"/>
                  <a:pt x="1852714" y="1961616"/>
                  <a:pt x="1855143" y="1961616"/>
                </a:cubicBezTo>
                <a:cubicBezTo>
                  <a:pt x="1855658" y="1961543"/>
                  <a:pt x="1856174" y="1961543"/>
                  <a:pt x="1856616" y="1961396"/>
                </a:cubicBezTo>
                <a:close/>
                <a:moveTo>
                  <a:pt x="1880396" y="1954696"/>
                </a:moveTo>
                <a:lnTo>
                  <a:pt x="1914925" y="1936364"/>
                </a:lnTo>
                <a:cubicBezTo>
                  <a:pt x="1917649" y="1934891"/>
                  <a:pt x="1918680" y="1931578"/>
                  <a:pt x="1917207" y="1928854"/>
                </a:cubicBezTo>
                <a:cubicBezTo>
                  <a:pt x="1915809" y="1926130"/>
                  <a:pt x="1912422" y="1925099"/>
                  <a:pt x="1909698" y="1926572"/>
                </a:cubicBezTo>
                <a:lnTo>
                  <a:pt x="1875169" y="1944904"/>
                </a:lnTo>
                <a:cubicBezTo>
                  <a:pt x="1872445" y="1946376"/>
                  <a:pt x="1871414" y="1949690"/>
                  <a:pt x="1872886" y="1952414"/>
                </a:cubicBezTo>
                <a:cubicBezTo>
                  <a:pt x="1873917" y="1954328"/>
                  <a:pt x="1875831" y="1955358"/>
                  <a:pt x="1877819" y="1955358"/>
                </a:cubicBezTo>
                <a:cubicBezTo>
                  <a:pt x="1878703" y="1955285"/>
                  <a:pt x="1879586" y="1955064"/>
                  <a:pt x="1880396" y="1954696"/>
                </a:cubicBezTo>
                <a:close/>
                <a:moveTo>
                  <a:pt x="1915220" y="1936216"/>
                </a:moveTo>
                <a:lnTo>
                  <a:pt x="1946951" y="1917148"/>
                </a:lnTo>
                <a:cubicBezTo>
                  <a:pt x="1949602" y="1915528"/>
                  <a:pt x="1950412" y="1912142"/>
                  <a:pt x="1948866" y="1909491"/>
                </a:cubicBezTo>
                <a:cubicBezTo>
                  <a:pt x="1947246" y="1906841"/>
                  <a:pt x="1943859" y="1906031"/>
                  <a:pt x="1941209" y="1907577"/>
                </a:cubicBezTo>
                <a:lnTo>
                  <a:pt x="1909477" y="1926645"/>
                </a:lnTo>
                <a:cubicBezTo>
                  <a:pt x="1906827" y="1928265"/>
                  <a:pt x="1906017" y="1931652"/>
                  <a:pt x="1907563" y="1934302"/>
                </a:cubicBezTo>
                <a:cubicBezTo>
                  <a:pt x="1908594" y="1936069"/>
                  <a:pt x="1910508" y="1937026"/>
                  <a:pt x="1912348" y="1937026"/>
                </a:cubicBezTo>
                <a:cubicBezTo>
                  <a:pt x="1913305" y="1936953"/>
                  <a:pt x="1914336" y="1936732"/>
                  <a:pt x="1915220" y="1936216"/>
                </a:cubicBezTo>
                <a:close/>
                <a:moveTo>
                  <a:pt x="1946362" y="1917443"/>
                </a:moveTo>
                <a:lnTo>
                  <a:pt x="1984867" y="1899478"/>
                </a:lnTo>
                <a:cubicBezTo>
                  <a:pt x="1987665" y="1898153"/>
                  <a:pt x="1988843" y="1894840"/>
                  <a:pt x="1987591" y="1892042"/>
                </a:cubicBezTo>
                <a:cubicBezTo>
                  <a:pt x="1986266" y="1889245"/>
                  <a:pt x="1982953" y="1888067"/>
                  <a:pt x="1980155" y="1889318"/>
                </a:cubicBezTo>
                <a:lnTo>
                  <a:pt x="1941650" y="1907283"/>
                </a:lnTo>
                <a:cubicBezTo>
                  <a:pt x="1938853" y="1908608"/>
                  <a:pt x="1937675" y="1911921"/>
                  <a:pt x="1938926" y="1914719"/>
                </a:cubicBezTo>
                <a:cubicBezTo>
                  <a:pt x="1939883" y="1916780"/>
                  <a:pt x="1941945" y="1917958"/>
                  <a:pt x="1944006" y="1917958"/>
                </a:cubicBezTo>
                <a:cubicBezTo>
                  <a:pt x="1944890" y="1917958"/>
                  <a:pt x="1945626" y="1917737"/>
                  <a:pt x="1946362" y="1917443"/>
                </a:cubicBezTo>
                <a:close/>
                <a:moveTo>
                  <a:pt x="1984425" y="1899626"/>
                </a:moveTo>
                <a:lnTo>
                  <a:pt x="2017114" y="1888140"/>
                </a:lnTo>
                <a:cubicBezTo>
                  <a:pt x="2020059" y="1887110"/>
                  <a:pt x="2021532" y="1883944"/>
                  <a:pt x="2020501" y="1881073"/>
                </a:cubicBezTo>
                <a:cubicBezTo>
                  <a:pt x="2019470" y="1878128"/>
                  <a:pt x="2016304" y="1876655"/>
                  <a:pt x="2013433" y="1877686"/>
                </a:cubicBezTo>
                <a:lnTo>
                  <a:pt x="1980744" y="1889171"/>
                </a:lnTo>
                <a:cubicBezTo>
                  <a:pt x="1977799" y="1890202"/>
                  <a:pt x="1976327" y="1893368"/>
                  <a:pt x="1977358" y="1896239"/>
                </a:cubicBezTo>
                <a:cubicBezTo>
                  <a:pt x="1978167" y="1898521"/>
                  <a:pt x="1980303" y="1899994"/>
                  <a:pt x="1982659" y="1899994"/>
                </a:cubicBezTo>
                <a:cubicBezTo>
                  <a:pt x="1983174" y="1899920"/>
                  <a:pt x="1983837" y="1899847"/>
                  <a:pt x="1984425" y="1899626"/>
                </a:cubicBezTo>
                <a:close/>
                <a:moveTo>
                  <a:pt x="2018881" y="1887183"/>
                </a:moveTo>
                <a:lnTo>
                  <a:pt x="2043029" y="1866716"/>
                </a:lnTo>
                <a:cubicBezTo>
                  <a:pt x="2045385" y="1864728"/>
                  <a:pt x="2045680" y="1861194"/>
                  <a:pt x="2043692" y="1858838"/>
                </a:cubicBezTo>
                <a:cubicBezTo>
                  <a:pt x="2041704" y="1856483"/>
                  <a:pt x="2038170" y="1856188"/>
                  <a:pt x="2035814" y="1858176"/>
                </a:cubicBezTo>
                <a:lnTo>
                  <a:pt x="2011666" y="1878643"/>
                </a:lnTo>
                <a:cubicBezTo>
                  <a:pt x="2009310" y="1880631"/>
                  <a:pt x="2009016" y="1884165"/>
                  <a:pt x="2011004" y="1886521"/>
                </a:cubicBezTo>
                <a:cubicBezTo>
                  <a:pt x="2012108" y="1887846"/>
                  <a:pt x="2013728" y="1888509"/>
                  <a:pt x="2015274" y="1888509"/>
                </a:cubicBezTo>
                <a:cubicBezTo>
                  <a:pt x="2016525" y="1888435"/>
                  <a:pt x="2017777" y="1888067"/>
                  <a:pt x="2018881" y="1887183"/>
                </a:cubicBezTo>
                <a:close/>
                <a:moveTo>
                  <a:pt x="2042956" y="1866716"/>
                </a:moveTo>
                <a:lnTo>
                  <a:pt x="2106566" y="1812677"/>
                </a:lnTo>
                <a:cubicBezTo>
                  <a:pt x="2108922" y="1810689"/>
                  <a:pt x="2109217" y="1807155"/>
                  <a:pt x="2107229" y="1804799"/>
                </a:cubicBezTo>
                <a:cubicBezTo>
                  <a:pt x="2105241" y="1802443"/>
                  <a:pt x="2101707" y="1802149"/>
                  <a:pt x="2099351" y="1804136"/>
                </a:cubicBezTo>
                <a:lnTo>
                  <a:pt x="2035741" y="1858176"/>
                </a:lnTo>
                <a:cubicBezTo>
                  <a:pt x="2033385" y="1860164"/>
                  <a:pt x="2033090" y="1863698"/>
                  <a:pt x="2035078" y="1866054"/>
                </a:cubicBezTo>
                <a:cubicBezTo>
                  <a:pt x="2036183" y="1867379"/>
                  <a:pt x="2037802" y="1868041"/>
                  <a:pt x="2039348" y="1868041"/>
                </a:cubicBezTo>
                <a:cubicBezTo>
                  <a:pt x="2040674" y="1867968"/>
                  <a:pt x="2041925" y="1867526"/>
                  <a:pt x="2042956" y="1866716"/>
                </a:cubicBezTo>
                <a:close/>
                <a:moveTo>
                  <a:pt x="2107450" y="1811720"/>
                </a:moveTo>
                <a:lnTo>
                  <a:pt x="2176508" y="1718586"/>
                </a:lnTo>
                <a:cubicBezTo>
                  <a:pt x="2178349" y="1716083"/>
                  <a:pt x="2177834" y="1712623"/>
                  <a:pt x="2175330" y="1710782"/>
                </a:cubicBezTo>
                <a:cubicBezTo>
                  <a:pt x="2172901" y="1708942"/>
                  <a:pt x="2169367" y="1709457"/>
                  <a:pt x="2167526" y="1711960"/>
                </a:cubicBezTo>
                <a:lnTo>
                  <a:pt x="2098468" y="1805094"/>
                </a:lnTo>
                <a:cubicBezTo>
                  <a:pt x="2096627" y="1807597"/>
                  <a:pt x="2097143" y="1811057"/>
                  <a:pt x="2099646" y="1812898"/>
                </a:cubicBezTo>
                <a:cubicBezTo>
                  <a:pt x="2100677" y="1813634"/>
                  <a:pt x="2101855" y="1814002"/>
                  <a:pt x="2103033" y="1814002"/>
                </a:cubicBezTo>
                <a:cubicBezTo>
                  <a:pt x="2104652" y="1813928"/>
                  <a:pt x="2106345" y="1813192"/>
                  <a:pt x="2107450" y="1811720"/>
                </a:cubicBezTo>
                <a:close/>
                <a:moveTo>
                  <a:pt x="2177097" y="1717556"/>
                </a:moveTo>
                <a:lnTo>
                  <a:pt x="2225468" y="1608004"/>
                </a:lnTo>
                <a:cubicBezTo>
                  <a:pt x="2226719" y="1605207"/>
                  <a:pt x="2225468" y="1601894"/>
                  <a:pt x="2222597" y="1600642"/>
                </a:cubicBezTo>
                <a:cubicBezTo>
                  <a:pt x="2219799" y="1599390"/>
                  <a:pt x="2216486" y="1600642"/>
                  <a:pt x="2215234" y="1603513"/>
                </a:cubicBezTo>
                <a:lnTo>
                  <a:pt x="2166864" y="1713065"/>
                </a:lnTo>
                <a:cubicBezTo>
                  <a:pt x="2165612" y="1715862"/>
                  <a:pt x="2166864" y="1719175"/>
                  <a:pt x="2169735" y="1720427"/>
                </a:cubicBezTo>
                <a:cubicBezTo>
                  <a:pt x="2170471" y="1720721"/>
                  <a:pt x="2171281" y="1720942"/>
                  <a:pt x="2172017" y="1720869"/>
                </a:cubicBezTo>
                <a:cubicBezTo>
                  <a:pt x="2174152" y="1720869"/>
                  <a:pt x="2176214" y="1719617"/>
                  <a:pt x="2177097" y="1717556"/>
                </a:cubicBezTo>
                <a:close/>
                <a:moveTo>
                  <a:pt x="2225762" y="1606974"/>
                </a:moveTo>
                <a:lnTo>
                  <a:pt x="2253003" y="1484833"/>
                </a:lnTo>
                <a:cubicBezTo>
                  <a:pt x="2253666" y="1481814"/>
                  <a:pt x="2251751" y="1478869"/>
                  <a:pt x="2248806" y="1478207"/>
                </a:cubicBezTo>
                <a:cubicBezTo>
                  <a:pt x="2245788" y="1477544"/>
                  <a:pt x="2242843" y="1479458"/>
                  <a:pt x="2242180" y="1482403"/>
                </a:cubicBezTo>
                <a:lnTo>
                  <a:pt x="2214940" y="1604544"/>
                </a:lnTo>
                <a:cubicBezTo>
                  <a:pt x="2214277" y="1607563"/>
                  <a:pt x="2216191" y="1610507"/>
                  <a:pt x="2219136" y="1611170"/>
                </a:cubicBezTo>
                <a:cubicBezTo>
                  <a:pt x="2219578" y="1611244"/>
                  <a:pt x="2219946" y="1611317"/>
                  <a:pt x="2220388" y="1611317"/>
                </a:cubicBezTo>
                <a:cubicBezTo>
                  <a:pt x="2222965" y="1611317"/>
                  <a:pt x="2225247" y="1609550"/>
                  <a:pt x="2225762" y="1606974"/>
                </a:cubicBezTo>
                <a:close/>
                <a:moveTo>
                  <a:pt x="2253224" y="1483802"/>
                </a:moveTo>
                <a:lnTo>
                  <a:pt x="2259114" y="1352974"/>
                </a:lnTo>
                <a:cubicBezTo>
                  <a:pt x="2259261" y="1349881"/>
                  <a:pt x="2256905" y="1347305"/>
                  <a:pt x="2253813" y="1347157"/>
                </a:cubicBezTo>
                <a:cubicBezTo>
                  <a:pt x="2250942" y="1346936"/>
                  <a:pt x="2248144" y="1349366"/>
                  <a:pt x="2247996" y="1352458"/>
                </a:cubicBezTo>
                <a:lnTo>
                  <a:pt x="2242107" y="1483287"/>
                </a:lnTo>
                <a:cubicBezTo>
                  <a:pt x="2241959" y="1486379"/>
                  <a:pt x="2244315" y="1488956"/>
                  <a:pt x="2247408" y="1489103"/>
                </a:cubicBezTo>
                <a:cubicBezTo>
                  <a:pt x="2247481" y="1489103"/>
                  <a:pt x="2247628" y="1489103"/>
                  <a:pt x="2247702" y="1489103"/>
                </a:cubicBezTo>
                <a:cubicBezTo>
                  <a:pt x="2250647" y="1489103"/>
                  <a:pt x="2253076" y="1486820"/>
                  <a:pt x="2253224" y="1483802"/>
                </a:cubicBezTo>
                <a:close/>
                <a:moveTo>
                  <a:pt x="2254107" y="1358274"/>
                </a:moveTo>
                <a:cubicBezTo>
                  <a:pt x="2257199" y="1357906"/>
                  <a:pt x="2259334" y="1355109"/>
                  <a:pt x="2258966" y="1352090"/>
                </a:cubicBezTo>
                <a:lnTo>
                  <a:pt x="2243064" y="1216623"/>
                </a:lnTo>
                <a:cubicBezTo>
                  <a:pt x="2242696" y="1213531"/>
                  <a:pt x="2239824" y="1211322"/>
                  <a:pt x="2236879" y="1211764"/>
                </a:cubicBezTo>
                <a:cubicBezTo>
                  <a:pt x="2233787" y="1212132"/>
                  <a:pt x="2231652" y="1214930"/>
                  <a:pt x="2232020" y="1217949"/>
                </a:cubicBezTo>
                <a:lnTo>
                  <a:pt x="2247923" y="1353415"/>
                </a:lnTo>
                <a:cubicBezTo>
                  <a:pt x="2248291" y="1356287"/>
                  <a:pt x="2250721" y="1358348"/>
                  <a:pt x="2253518" y="1358348"/>
                </a:cubicBezTo>
                <a:cubicBezTo>
                  <a:pt x="2253739" y="1358348"/>
                  <a:pt x="2253960" y="1358348"/>
                  <a:pt x="2254107" y="1358274"/>
                </a:cubicBezTo>
                <a:close/>
                <a:moveTo>
                  <a:pt x="2239088" y="1222661"/>
                </a:moveTo>
                <a:cubicBezTo>
                  <a:pt x="2242033" y="1221851"/>
                  <a:pt x="2243800" y="1218758"/>
                  <a:pt x="2242990" y="1215813"/>
                </a:cubicBezTo>
                <a:lnTo>
                  <a:pt x="2205516" y="1080936"/>
                </a:lnTo>
                <a:cubicBezTo>
                  <a:pt x="2204706" y="1077991"/>
                  <a:pt x="2201614" y="1076224"/>
                  <a:pt x="2198669" y="1077034"/>
                </a:cubicBezTo>
                <a:cubicBezTo>
                  <a:pt x="2195724" y="1077844"/>
                  <a:pt x="2193957" y="1080936"/>
                  <a:pt x="2194767" y="1083881"/>
                </a:cubicBezTo>
                <a:lnTo>
                  <a:pt x="2232241" y="1218758"/>
                </a:lnTo>
                <a:cubicBezTo>
                  <a:pt x="2232904" y="1221262"/>
                  <a:pt x="2235186" y="1222881"/>
                  <a:pt x="2237616" y="1222808"/>
                </a:cubicBezTo>
                <a:cubicBezTo>
                  <a:pt x="2238131" y="1222808"/>
                  <a:pt x="2238646" y="1222734"/>
                  <a:pt x="2239088" y="1222661"/>
                </a:cubicBezTo>
                <a:close/>
                <a:moveTo>
                  <a:pt x="2201614" y="1087783"/>
                </a:moveTo>
                <a:cubicBezTo>
                  <a:pt x="2204559" y="1086973"/>
                  <a:pt x="2206326" y="1083881"/>
                  <a:pt x="2205516" y="1080936"/>
                </a:cubicBezTo>
                <a:lnTo>
                  <a:pt x="2205148" y="1079611"/>
                </a:lnTo>
                <a:cubicBezTo>
                  <a:pt x="2204338" y="1076666"/>
                  <a:pt x="2201319" y="1074899"/>
                  <a:pt x="2198301" y="1075709"/>
                </a:cubicBezTo>
                <a:cubicBezTo>
                  <a:pt x="2195356" y="1076518"/>
                  <a:pt x="2193589" y="1079611"/>
                  <a:pt x="2194399" y="1082555"/>
                </a:cubicBezTo>
                <a:lnTo>
                  <a:pt x="2194767" y="1083881"/>
                </a:lnTo>
                <a:cubicBezTo>
                  <a:pt x="2195430" y="1086384"/>
                  <a:pt x="2197712" y="1088004"/>
                  <a:pt x="2200141" y="1087930"/>
                </a:cubicBezTo>
                <a:cubicBezTo>
                  <a:pt x="2200657" y="1088004"/>
                  <a:pt x="2201098" y="1087930"/>
                  <a:pt x="2201614" y="1087783"/>
                </a:cubicBezTo>
                <a:close/>
                <a:moveTo>
                  <a:pt x="2201982" y="1086163"/>
                </a:moveTo>
                <a:cubicBezTo>
                  <a:pt x="2204780" y="1084911"/>
                  <a:pt x="2206105" y="1081598"/>
                  <a:pt x="2204853" y="1078801"/>
                </a:cubicBezTo>
                <a:lnTo>
                  <a:pt x="2147648" y="949077"/>
                </a:lnTo>
                <a:cubicBezTo>
                  <a:pt x="2146397" y="946279"/>
                  <a:pt x="2143083" y="944954"/>
                  <a:pt x="2140286" y="946205"/>
                </a:cubicBezTo>
                <a:cubicBezTo>
                  <a:pt x="2137488" y="947457"/>
                  <a:pt x="2136163" y="950770"/>
                  <a:pt x="2137414" y="953568"/>
                </a:cubicBezTo>
                <a:lnTo>
                  <a:pt x="2194620" y="1083292"/>
                </a:lnTo>
                <a:cubicBezTo>
                  <a:pt x="2195577" y="1085427"/>
                  <a:pt x="2197638" y="1086605"/>
                  <a:pt x="2199773" y="1086605"/>
                </a:cubicBezTo>
                <a:cubicBezTo>
                  <a:pt x="2200510" y="1086605"/>
                  <a:pt x="2201246" y="1086458"/>
                  <a:pt x="2201982" y="1086163"/>
                </a:cubicBezTo>
                <a:close/>
                <a:moveTo>
                  <a:pt x="2144777" y="956439"/>
                </a:moveTo>
                <a:cubicBezTo>
                  <a:pt x="2147574" y="955187"/>
                  <a:pt x="2148826" y="951874"/>
                  <a:pt x="2147574" y="949077"/>
                </a:cubicBezTo>
                <a:lnTo>
                  <a:pt x="2146544" y="946794"/>
                </a:lnTo>
                <a:cubicBezTo>
                  <a:pt x="2145292" y="943997"/>
                  <a:pt x="2141979" y="942745"/>
                  <a:pt x="2139181" y="943997"/>
                </a:cubicBezTo>
                <a:cubicBezTo>
                  <a:pt x="2136384" y="945248"/>
                  <a:pt x="2135132" y="948561"/>
                  <a:pt x="2136384" y="951359"/>
                </a:cubicBezTo>
                <a:lnTo>
                  <a:pt x="2137414" y="953641"/>
                </a:lnTo>
                <a:cubicBezTo>
                  <a:pt x="2138372" y="955703"/>
                  <a:pt x="2140433" y="956954"/>
                  <a:pt x="2142568" y="956954"/>
                </a:cubicBezTo>
                <a:cubicBezTo>
                  <a:pt x="2143304" y="956954"/>
                  <a:pt x="2144041" y="956807"/>
                  <a:pt x="2144777" y="956439"/>
                </a:cubicBezTo>
                <a:close/>
                <a:moveTo>
                  <a:pt x="2144482" y="953789"/>
                </a:moveTo>
                <a:cubicBezTo>
                  <a:pt x="2147059" y="952169"/>
                  <a:pt x="2147869" y="948709"/>
                  <a:pt x="2146249" y="946132"/>
                </a:cubicBezTo>
                <a:lnTo>
                  <a:pt x="2074467" y="831500"/>
                </a:lnTo>
                <a:cubicBezTo>
                  <a:pt x="2072847" y="828850"/>
                  <a:pt x="2069387" y="828114"/>
                  <a:pt x="2066810" y="829733"/>
                </a:cubicBezTo>
                <a:cubicBezTo>
                  <a:pt x="2064233" y="831353"/>
                  <a:pt x="2063423" y="834813"/>
                  <a:pt x="2065043" y="837390"/>
                </a:cubicBezTo>
                <a:lnTo>
                  <a:pt x="2136826" y="952022"/>
                </a:lnTo>
                <a:cubicBezTo>
                  <a:pt x="2137856" y="953715"/>
                  <a:pt x="2139697" y="954672"/>
                  <a:pt x="2141611" y="954598"/>
                </a:cubicBezTo>
                <a:cubicBezTo>
                  <a:pt x="2142568" y="954672"/>
                  <a:pt x="2143525" y="954378"/>
                  <a:pt x="2144482" y="953789"/>
                </a:cubicBezTo>
                <a:close/>
                <a:moveTo>
                  <a:pt x="2072700" y="839157"/>
                </a:moveTo>
                <a:cubicBezTo>
                  <a:pt x="2075276" y="837538"/>
                  <a:pt x="2076086" y="834077"/>
                  <a:pt x="2074467" y="831500"/>
                </a:cubicBezTo>
                <a:lnTo>
                  <a:pt x="2071301" y="826494"/>
                </a:lnTo>
                <a:cubicBezTo>
                  <a:pt x="2069681" y="823844"/>
                  <a:pt x="2066221" y="823107"/>
                  <a:pt x="2063644" y="824727"/>
                </a:cubicBezTo>
                <a:cubicBezTo>
                  <a:pt x="2061067" y="826347"/>
                  <a:pt x="2060257" y="829807"/>
                  <a:pt x="2061877" y="832384"/>
                </a:cubicBezTo>
                <a:lnTo>
                  <a:pt x="2065043" y="837390"/>
                </a:lnTo>
                <a:cubicBezTo>
                  <a:pt x="2066147" y="839084"/>
                  <a:pt x="2067914" y="840041"/>
                  <a:pt x="2069828" y="839967"/>
                </a:cubicBezTo>
                <a:cubicBezTo>
                  <a:pt x="2070786" y="840041"/>
                  <a:pt x="2071743" y="839746"/>
                  <a:pt x="2072700" y="839157"/>
                </a:cubicBezTo>
                <a:close/>
                <a:moveTo>
                  <a:pt x="2069534" y="834151"/>
                </a:moveTo>
                <a:cubicBezTo>
                  <a:pt x="2072111" y="832531"/>
                  <a:pt x="2072920" y="829071"/>
                  <a:pt x="2071301" y="826494"/>
                </a:cubicBezTo>
                <a:lnTo>
                  <a:pt x="2069313" y="823255"/>
                </a:lnTo>
                <a:cubicBezTo>
                  <a:pt x="2067693" y="820678"/>
                  <a:pt x="2064233" y="819868"/>
                  <a:pt x="2061656" y="821488"/>
                </a:cubicBezTo>
                <a:cubicBezTo>
                  <a:pt x="2059079" y="823107"/>
                  <a:pt x="2058269" y="826568"/>
                  <a:pt x="2059889" y="829144"/>
                </a:cubicBezTo>
                <a:lnTo>
                  <a:pt x="2061877" y="832384"/>
                </a:lnTo>
                <a:cubicBezTo>
                  <a:pt x="2062908" y="834077"/>
                  <a:pt x="2064748" y="835034"/>
                  <a:pt x="2066663" y="834961"/>
                </a:cubicBezTo>
                <a:cubicBezTo>
                  <a:pt x="2067620" y="835034"/>
                  <a:pt x="2068650" y="834740"/>
                  <a:pt x="2069534" y="834151"/>
                </a:cubicBezTo>
                <a:close/>
                <a:moveTo>
                  <a:pt x="2068209" y="830470"/>
                </a:moveTo>
                <a:cubicBezTo>
                  <a:pt x="2070565" y="828482"/>
                  <a:pt x="2070786" y="824948"/>
                  <a:pt x="2068798" y="822592"/>
                </a:cubicBezTo>
                <a:lnTo>
                  <a:pt x="1991714" y="733213"/>
                </a:lnTo>
                <a:cubicBezTo>
                  <a:pt x="1989726" y="730931"/>
                  <a:pt x="1986192" y="730637"/>
                  <a:pt x="1983837" y="732624"/>
                </a:cubicBezTo>
                <a:cubicBezTo>
                  <a:pt x="1981481" y="734612"/>
                  <a:pt x="1981260" y="738146"/>
                  <a:pt x="1983247" y="740502"/>
                </a:cubicBezTo>
                <a:lnTo>
                  <a:pt x="2060331" y="829881"/>
                </a:lnTo>
                <a:cubicBezTo>
                  <a:pt x="2061435" y="831206"/>
                  <a:pt x="2062981" y="831795"/>
                  <a:pt x="2064601" y="831795"/>
                </a:cubicBezTo>
                <a:cubicBezTo>
                  <a:pt x="2065853" y="831795"/>
                  <a:pt x="2067178" y="831353"/>
                  <a:pt x="2068209" y="830470"/>
                </a:cubicBezTo>
                <a:close/>
                <a:moveTo>
                  <a:pt x="1991125" y="741091"/>
                </a:moveTo>
                <a:cubicBezTo>
                  <a:pt x="1993481" y="739103"/>
                  <a:pt x="1993702" y="735569"/>
                  <a:pt x="1991714" y="733213"/>
                </a:cubicBezTo>
                <a:lnTo>
                  <a:pt x="1974928" y="713703"/>
                </a:lnTo>
                <a:cubicBezTo>
                  <a:pt x="1972940" y="711347"/>
                  <a:pt x="1969406" y="711126"/>
                  <a:pt x="1967050" y="713114"/>
                </a:cubicBezTo>
                <a:cubicBezTo>
                  <a:pt x="1964694" y="715102"/>
                  <a:pt x="1964474" y="718636"/>
                  <a:pt x="1966461" y="720992"/>
                </a:cubicBezTo>
                <a:lnTo>
                  <a:pt x="1983247" y="740502"/>
                </a:lnTo>
                <a:cubicBezTo>
                  <a:pt x="1984352" y="741754"/>
                  <a:pt x="1985898" y="742416"/>
                  <a:pt x="1987518" y="742416"/>
                </a:cubicBezTo>
                <a:cubicBezTo>
                  <a:pt x="1988769" y="742416"/>
                  <a:pt x="1990094" y="741975"/>
                  <a:pt x="1991125" y="741091"/>
                </a:cubicBezTo>
                <a:close/>
                <a:moveTo>
                  <a:pt x="1974928" y="720992"/>
                </a:moveTo>
                <a:cubicBezTo>
                  <a:pt x="1976916" y="718636"/>
                  <a:pt x="1976548" y="715102"/>
                  <a:pt x="1974192" y="713114"/>
                </a:cubicBezTo>
                <a:lnTo>
                  <a:pt x="1908373" y="658854"/>
                </a:lnTo>
                <a:cubicBezTo>
                  <a:pt x="1906017" y="656940"/>
                  <a:pt x="1902483" y="657234"/>
                  <a:pt x="1900495" y="659590"/>
                </a:cubicBezTo>
                <a:cubicBezTo>
                  <a:pt x="1898507" y="661946"/>
                  <a:pt x="1898875" y="665480"/>
                  <a:pt x="1901231" y="667468"/>
                </a:cubicBezTo>
                <a:lnTo>
                  <a:pt x="1967050" y="721728"/>
                </a:lnTo>
                <a:cubicBezTo>
                  <a:pt x="1968081" y="722612"/>
                  <a:pt x="1969406" y="722980"/>
                  <a:pt x="1970658" y="722980"/>
                </a:cubicBezTo>
                <a:cubicBezTo>
                  <a:pt x="1972278" y="722980"/>
                  <a:pt x="1973824" y="722317"/>
                  <a:pt x="1974928" y="720992"/>
                </a:cubicBezTo>
                <a:close/>
                <a:moveTo>
                  <a:pt x="1909551" y="666216"/>
                </a:moveTo>
                <a:cubicBezTo>
                  <a:pt x="1911244" y="663640"/>
                  <a:pt x="1910508" y="660179"/>
                  <a:pt x="1907931" y="658486"/>
                </a:cubicBezTo>
                <a:lnTo>
                  <a:pt x="1865966" y="630877"/>
                </a:lnTo>
                <a:cubicBezTo>
                  <a:pt x="1863389" y="629184"/>
                  <a:pt x="1859929" y="629920"/>
                  <a:pt x="1858235" y="632497"/>
                </a:cubicBezTo>
                <a:cubicBezTo>
                  <a:pt x="1856542" y="635074"/>
                  <a:pt x="1857278" y="638534"/>
                  <a:pt x="1859855" y="640227"/>
                </a:cubicBezTo>
                <a:lnTo>
                  <a:pt x="1901820" y="667836"/>
                </a:lnTo>
                <a:cubicBezTo>
                  <a:pt x="1902777" y="668425"/>
                  <a:pt x="1903882" y="668793"/>
                  <a:pt x="1904912" y="668720"/>
                </a:cubicBezTo>
                <a:cubicBezTo>
                  <a:pt x="1906679" y="668720"/>
                  <a:pt x="1908446" y="667836"/>
                  <a:pt x="1909551" y="666216"/>
                </a:cubicBezTo>
                <a:close/>
                <a:moveTo>
                  <a:pt x="1867217" y="639049"/>
                </a:moveTo>
                <a:cubicBezTo>
                  <a:pt x="1869205" y="636693"/>
                  <a:pt x="1868837" y="633160"/>
                  <a:pt x="1866481" y="631172"/>
                </a:cubicBezTo>
                <a:lnTo>
                  <a:pt x="1862285" y="627711"/>
                </a:lnTo>
                <a:cubicBezTo>
                  <a:pt x="1859929" y="625797"/>
                  <a:pt x="1856395" y="626092"/>
                  <a:pt x="1854407" y="628448"/>
                </a:cubicBezTo>
                <a:cubicBezTo>
                  <a:pt x="1852419" y="630804"/>
                  <a:pt x="1852787" y="634338"/>
                  <a:pt x="1855143" y="636325"/>
                </a:cubicBezTo>
                <a:lnTo>
                  <a:pt x="1859340" y="639786"/>
                </a:lnTo>
                <a:cubicBezTo>
                  <a:pt x="1860370" y="640669"/>
                  <a:pt x="1861622" y="641037"/>
                  <a:pt x="1862947" y="641037"/>
                </a:cubicBezTo>
                <a:cubicBezTo>
                  <a:pt x="1864493" y="641111"/>
                  <a:pt x="1866113" y="640375"/>
                  <a:pt x="1867217" y="639049"/>
                </a:cubicBezTo>
                <a:close/>
                <a:moveTo>
                  <a:pt x="1863389" y="635000"/>
                </a:moveTo>
                <a:cubicBezTo>
                  <a:pt x="1865009" y="632423"/>
                  <a:pt x="1864199" y="628963"/>
                  <a:pt x="1861622" y="627343"/>
                </a:cubicBezTo>
                <a:lnTo>
                  <a:pt x="1805300" y="592299"/>
                </a:lnTo>
                <a:cubicBezTo>
                  <a:pt x="1802723" y="590679"/>
                  <a:pt x="1799263" y="591489"/>
                  <a:pt x="1797643" y="594066"/>
                </a:cubicBezTo>
                <a:cubicBezTo>
                  <a:pt x="1796024" y="596642"/>
                  <a:pt x="1796834" y="600103"/>
                  <a:pt x="1799410" y="601722"/>
                </a:cubicBezTo>
                <a:lnTo>
                  <a:pt x="1855732" y="636767"/>
                </a:lnTo>
                <a:cubicBezTo>
                  <a:pt x="1856689" y="637356"/>
                  <a:pt x="1857720" y="637577"/>
                  <a:pt x="1858751" y="637577"/>
                </a:cubicBezTo>
                <a:cubicBezTo>
                  <a:pt x="1860518" y="637577"/>
                  <a:pt x="1862358" y="636693"/>
                  <a:pt x="1863389" y="635000"/>
                </a:cubicBezTo>
                <a:close/>
                <a:moveTo>
                  <a:pt x="1807362" y="599293"/>
                </a:moveTo>
                <a:cubicBezTo>
                  <a:pt x="1808687" y="596495"/>
                  <a:pt x="1807435" y="593182"/>
                  <a:pt x="1804638" y="591857"/>
                </a:cubicBezTo>
                <a:lnTo>
                  <a:pt x="1768341" y="574997"/>
                </a:lnTo>
                <a:cubicBezTo>
                  <a:pt x="1765544" y="573746"/>
                  <a:pt x="1762231" y="574924"/>
                  <a:pt x="1760905" y="577721"/>
                </a:cubicBezTo>
                <a:cubicBezTo>
                  <a:pt x="1759580" y="580519"/>
                  <a:pt x="1760832" y="583832"/>
                  <a:pt x="1763629" y="585157"/>
                </a:cubicBezTo>
                <a:lnTo>
                  <a:pt x="1799926" y="602017"/>
                </a:lnTo>
                <a:cubicBezTo>
                  <a:pt x="1800736" y="602385"/>
                  <a:pt x="1801472" y="602532"/>
                  <a:pt x="1802282" y="602532"/>
                </a:cubicBezTo>
                <a:cubicBezTo>
                  <a:pt x="1804417" y="602532"/>
                  <a:pt x="1806405" y="601354"/>
                  <a:pt x="1807362" y="599293"/>
                </a:cubicBezTo>
                <a:close/>
                <a:moveTo>
                  <a:pt x="1771065" y="582507"/>
                </a:moveTo>
                <a:cubicBezTo>
                  <a:pt x="1772391" y="579709"/>
                  <a:pt x="1771213" y="576396"/>
                  <a:pt x="1768489" y="575071"/>
                </a:cubicBezTo>
                <a:lnTo>
                  <a:pt x="1744782" y="563659"/>
                </a:lnTo>
                <a:cubicBezTo>
                  <a:pt x="1742058" y="562334"/>
                  <a:pt x="1738671" y="563512"/>
                  <a:pt x="1737346" y="566236"/>
                </a:cubicBezTo>
                <a:cubicBezTo>
                  <a:pt x="1736021" y="569034"/>
                  <a:pt x="1737199" y="572347"/>
                  <a:pt x="1739923" y="573672"/>
                </a:cubicBezTo>
                <a:lnTo>
                  <a:pt x="1763629" y="585084"/>
                </a:lnTo>
                <a:cubicBezTo>
                  <a:pt x="1764439" y="585452"/>
                  <a:pt x="1765249" y="585673"/>
                  <a:pt x="1766059" y="585599"/>
                </a:cubicBezTo>
                <a:cubicBezTo>
                  <a:pt x="1768120" y="585673"/>
                  <a:pt x="1770108" y="584495"/>
                  <a:pt x="1771065" y="582507"/>
                </a:cubicBezTo>
                <a:close/>
                <a:moveTo>
                  <a:pt x="1746917" y="571905"/>
                </a:moveTo>
                <a:cubicBezTo>
                  <a:pt x="1748684" y="569402"/>
                  <a:pt x="1748021" y="565868"/>
                  <a:pt x="1745518" y="564175"/>
                </a:cubicBezTo>
                <a:lnTo>
                  <a:pt x="1713934" y="542382"/>
                </a:lnTo>
                <a:cubicBezTo>
                  <a:pt x="1711431" y="540615"/>
                  <a:pt x="1707897" y="541278"/>
                  <a:pt x="1706203" y="543781"/>
                </a:cubicBezTo>
                <a:cubicBezTo>
                  <a:pt x="1704436" y="546284"/>
                  <a:pt x="1705099" y="549818"/>
                  <a:pt x="1707602" y="551511"/>
                </a:cubicBezTo>
                <a:lnTo>
                  <a:pt x="1739187" y="573304"/>
                </a:lnTo>
                <a:cubicBezTo>
                  <a:pt x="1740144" y="573966"/>
                  <a:pt x="1741248" y="574335"/>
                  <a:pt x="1742426" y="574261"/>
                </a:cubicBezTo>
                <a:cubicBezTo>
                  <a:pt x="1744119" y="574261"/>
                  <a:pt x="1745813" y="573451"/>
                  <a:pt x="1746917" y="571905"/>
                </a:cubicBezTo>
                <a:close/>
                <a:moveTo>
                  <a:pt x="1715848" y="549155"/>
                </a:moveTo>
                <a:cubicBezTo>
                  <a:pt x="1717100" y="546358"/>
                  <a:pt x="1715848" y="543045"/>
                  <a:pt x="1713050" y="541793"/>
                </a:cubicBezTo>
                <a:lnTo>
                  <a:pt x="1678447" y="526259"/>
                </a:lnTo>
                <a:cubicBezTo>
                  <a:pt x="1675650" y="525007"/>
                  <a:pt x="1672337" y="526259"/>
                  <a:pt x="1671085" y="529056"/>
                </a:cubicBezTo>
                <a:cubicBezTo>
                  <a:pt x="1669834" y="531854"/>
                  <a:pt x="1671085" y="535167"/>
                  <a:pt x="1673883" y="536419"/>
                </a:cubicBezTo>
                <a:lnTo>
                  <a:pt x="1708486" y="551953"/>
                </a:lnTo>
                <a:cubicBezTo>
                  <a:pt x="1709222" y="552321"/>
                  <a:pt x="1710032" y="552468"/>
                  <a:pt x="1710842" y="552468"/>
                </a:cubicBezTo>
                <a:cubicBezTo>
                  <a:pt x="1712903" y="552468"/>
                  <a:pt x="1714965" y="551217"/>
                  <a:pt x="1715848" y="549155"/>
                </a:cubicBezTo>
                <a:close/>
                <a:moveTo>
                  <a:pt x="1681687" y="532148"/>
                </a:moveTo>
                <a:cubicBezTo>
                  <a:pt x="1682129" y="529130"/>
                  <a:pt x="1679993" y="526259"/>
                  <a:pt x="1676901" y="525891"/>
                </a:cubicBezTo>
                <a:lnTo>
                  <a:pt x="1662692" y="523976"/>
                </a:lnTo>
                <a:cubicBezTo>
                  <a:pt x="1659747" y="523608"/>
                  <a:pt x="1656876" y="525670"/>
                  <a:pt x="1656434" y="528762"/>
                </a:cubicBezTo>
                <a:cubicBezTo>
                  <a:pt x="1655992" y="531780"/>
                  <a:pt x="1658128" y="534652"/>
                  <a:pt x="1661220" y="535020"/>
                </a:cubicBezTo>
                <a:lnTo>
                  <a:pt x="1675429" y="536934"/>
                </a:lnTo>
                <a:cubicBezTo>
                  <a:pt x="1675723" y="536934"/>
                  <a:pt x="1675944" y="537008"/>
                  <a:pt x="1676239" y="537008"/>
                </a:cubicBezTo>
                <a:cubicBezTo>
                  <a:pt x="1678963" y="536934"/>
                  <a:pt x="1681319" y="534946"/>
                  <a:pt x="1681687" y="532148"/>
                </a:cubicBezTo>
                <a:close/>
                <a:moveTo>
                  <a:pt x="1667183" y="531486"/>
                </a:moveTo>
                <a:cubicBezTo>
                  <a:pt x="1668287" y="528615"/>
                  <a:pt x="1666889" y="525375"/>
                  <a:pt x="1664017" y="524271"/>
                </a:cubicBezTo>
                <a:lnTo>
                  <a:pt x="1660483" y="522872"/>
                </a:lnTo>
                <a:cubicBezTo>
                  <a:pt x="1657612" y="521768"/>
                  <a:pt x="1654373" y="523166"/>
                  <a:pt x="1653268" y="526038"/>
                </a:cubicBezTo>
                <a:cubicBezTo>
                  <a:pt x="1652164" y="528909"/>
                  <a:pt x="1653563" y="532148"/>
                  <a:pt x="1656434" y="533253"/>
                </a:cubicBezTo>
                <a:lnTo>
                  <a:pt x="1659968" y="534652"/>
                </a:lnTo>
                <a:cubicBezTo>
                  <a:pt x="1660631" y="534946"/>
                  <a:pt x="1661367" y="535020"/>
                  <a:pt x="1662030" y="535020"/>
                </a:cubicBezTo>
                <a:cubicBezTo>
                  <a:pt x="1664238" y="535020"/>
                  <a:pt x="1666300" y="533695"/>
                  <a:pt x="1667183" y="531486"/>
                </a:cubicBezTo>
                <a:close/>
                <a:moveTo>
                  <a:pt x="6267381" y="895700"/>
                </a:moveTo>
                <a:lnTo>
                  <a:pt x="6277762" y="865809"/>
                </a:lnTo>
                <a:cubicBezTo>
                  <a:pt x="6278793" y="862864"/>
                  <a:pt x="6277246" y="859698"/>
                  <a:pt x="6274302" y="858741"/>
                </a:cubicBezTo>
                <a:cubicBezTo>
                  <a:pt x="6271357" y="857710"/>
                  <a:pt x="6268191" y="859256"/>
                  <a:pt x="6267234" y="862201"/>
                </a:cubicBezTo>
                <a:lnTo>
                  <a:pt x="6256853" y="892092"/>
                </a:lnTo>
                <a:cubicBezTo>
                  <a:pt x="6255822" y="895037"/>
                  <a:pt x="6257368" y="898203"/>
                  <a:pt x="6260313" y="899160"/>
                </a:cubicBezTo>
                <a:cubicBezTo>
                  <a:pt x="6260902" y="899381"/>
                  <a:pt x="6261565" y="899455"/>
                  <a:pt x="6262154" y="899455"/>
                </a:cubicBezTo>
                <a:cubicBezTo>
                  <a:pt x="6264436" y="899455"/>
                  <a:pt x="6266571" y="897982"/>
                  <a:pt x="6267381" y="895700"/>
                </a:cubicBezTo>
                <a:close/>
                <a:moveTo>
                  <a:pt x="6277688" y="865956"/>
                </a:moveTo>
                <a:lnTo>
                  <a:pt x="6292781" y="827966"/>
                </a:lnTo>
                <a:cubicBezTo>
                  <a:pt x="6293885" y="825095"/>
                  <a:pt x="6292486" y="821856"/>
                  <a:pt x="6289615" y="820751"/>
                </a:cubicBezTo>
                <a:cubicBezTo>
                  <a:pt x="6286744" y="819647"/>
                  <a:pt x="6283505" y="821046"/>
                  <a:pt x="6282400" y="823917"/>
                </a:cubicBezTo>
                <a:lnTo>
                  <a:pt x="6267307" y="861907"/>
                </a:lnTo>
                <a:cubicBezTo>
                  <a:pt x="6266203" y="864778"/>
                  <a:pt x="6267602" y="868018"/>
                  <a:pt x="6270473" y="869122"/>
                </a:cubicBezTo>
                <a:cubicBezTo>
                  <a:pt x="6271136" y="869416"/>
                  <a:pt x="6271872" y="869490"/>
                  <a:pt x="6272534" y="869490"/>
                </a:cubicBezTo>
                <a:cubicBezTo>
                  <a:pt x="6274743" y="869490"/>
                  <a:pt x="6276878" y="868165"/>
                  <a:pt x="6277688" y="865956"/>
                </a:cubicBezTo>
                <a:close/>
                <a:moveTo>
                  <a:pt x="6292634" y="828335"/>
                </a:moveTo>
                <a:lnTo>
                  <a:pt x="6312144" y="787621"/>
                </a:lnTo>
                <a:cubicBezTo>
                  <a:pt x="6313469" y="784823"/>
                  <a:pt x="6312291" y="781510"/>
                  <a:pt x="6309567" y="780185"/>
                </a:cubicBezTo>
                <a:cubicBezTo>
                  <a:pt x="6306769" y="778860"/>
                  <a:pt x="6303456" y="780038"/>
                  <a:pt x="6302131" y="782762"/>
                </a:cubicBezTo>
                <a:lnTo>
                  <a:pt x="6282621" y="823475"/>
                </a:lnTo>
                <a:cubicBezTo>
                  <a:pt x="6281296" y="826273"/>
                  <a:pt x="6282474" y="829586"/>
                  <a:pt x="6285198" y="830911"/>
                </a:cubicBezTo>
                <a:cubicBezTo>
                  <a:pt x="6286008" y="831280"/>
                  <a:pt x="6286817" y="831500"/>
                  <a:pt x="6287628" y="831427"/>
                </a:cubicBezTo>
                <a:cubicBezTo>
                  <a:pt x="6289689" y="831500"/>
                  <a:pt x="6291677" y="830322"/>
                  <a:pt x="6292634" y="828335"/>
                </a:cubicBezTo>
                <a:close/>
                <a:moveTo>
                  <a:pt x="6312070" y="787915"/>
                </a:moveTo>
                <a:lnTo>
                  <a:pt x="6336071" y="743815"/>
                </a:lnTo>
                <a:cubicBezTo>
                  <a:pt x="6337544" y="741091"/>
                  <a:pt x="6336587" y="737704"/>
                  <a:pt x="6333863" y="736232"/>
                </a:cubicBezTo>
                <a:cubicBezTo>
                  <a:pt x="6331139" y="734760"/>
                  <a:pt x="6327752" y="735717"/>
                  <a:pt x="6326280" y="738441"/>
                </a:cubicBezTo>
                <a:lnTo>
                  <a:pt x="6302278" y="782541"/>
                </a:lnTo>
                <a:cubicBezTo>
                  <a:pt x="6300806" y="785265"/>
                  <a:pt x="6301763" y="788652"/>
                  <a:pt x="6304487" y="790124"/>
                </a:cubicBezTo>
                <a:cubicBezTo>
                  <a:pt x="6305370" y="790566"/>
                  <a:pt x="6306254" y="790787"/>
                  <a:pt x="6307211" y="790787"/>
                </a:cubicBezTo>
                <a:cubicBezTo>
                  <a:pt x="6309125" y="790787"/>
                  <a:pt x="6311040" y="789756"/>
                  <a:pt x="6312070" y="787915"/>
                </a:cubicBezTo>
                <a:close/>
                <a:moveTo>
                  <a:pt x="6335998" y="744036"/>
                </a:moveTo>
                <a:lnTo>
                  <a:pt x="6364490" y="695960"/>
                </a:lnTo>
                <a:cubicBezTo>
                  <a:pt x="6366036" y="693310"/>
                  <a:pt x="6365152" y="689923"/>
                  <a:pt x="6362502" y="688303"/>
                </a:cubicBezTo>
                <a:cubicBezTo>
                  <a:pt x="6359926" y="686757"/>
                  <a:pt x="6356465" y="687641"/>
                  <a:pt x="6354846" y="690291"/>
                </a:cubicBezTo>
                <a:lnTo>
                  <a:pt x="6326353" y="738367"/>
                </a:lnTo>
                <a:cubicBezTo>
                  <a:pt x="6324807" y="741017"/>
                  <a:pt x="6325691" y="744404"/>
                  <a:pt x="6328341" y="746024"/>
                </a:cubicBezTo>
                <a:cubicBezTo>
                  <a:pt x="6329224" y="746539"/>
                  <a:pt x="6330255" y="746834"/>
                  <a:pt x="6331212" y="746834"/>
                </a:cubicBezTo>
                <a:cubicBezTo>
                  <a:pt x="6333053" y="746760"/>
                  <a:pt x="6334893" y="745729"/>
                  <a:pt x="6335998" y="744036"/>
                </a:cubicBezTo>
                <a:close/>
                <a:moveTo>
                  <a:pt x="6363827" y="696770"/>
                </a:moveTo>
                <a:lnTo>
                  <a:pt x="6401817" y="653774"/>
                </a:lnTo>
                <a:cubicBezTo>
                  <a:pt x="6403878" y="651492"/>
                  <a:pt x="6403658" y="647958"/>
                  <a:pt x="6401302" y="645896"/>
                </a:cubicBezTo>
                <a:cubicBezTo>
                  <a:pt x="6399019" y="643835"/>
                  <a:pt x="6395485" y="644056"/>
                  <a:pt x="6393424" y="646412"/>
                </a:cubicBezTo>
                <a:lnTo>
                  <a:pt x="6355434" y="689408"/>
                </a:lnTo>
                <a:cubicBezTo>
                  <a:pt x="6353373" y="691690"/>
                  <a:pt x="6353594" y="695224"/>
                  <a:pt x="6355950" y="697285"/>
                </a:cubicBezTo>
                <a:cubicBezTo>
                  <a:pt x="6357054" y="698242"/>
                  <a:pt x="6358379" y="698684"/>
                  <a:pt x="6359704" y="698684"/>
                </a:cubicBezTo>
                <a:cubicBezTo>
                  <a:pt x="6361251" y="698684"/>
                  <a:pt x="6362723" y="698022"/>
                  <a:pt x="6363827" y="696770"/>
                </a:cubicBezTo>
                <a:close/>
                <a:moveTo>
                  <a:pt x="6400345" y="654952"/>
                </a:moveTo>
                <a:lnTo>
                  <a:pt x="6452617" y="625871"/>
                </a:lnTo>
                <a:cubicBezTo>
                  <a:pt x="6455341" y="624398"/>
                  <a:pt x="6456298" y="621012"/>
                  <a:pt x="6454752" y="618288"/>
                </a:cubicBezTo>
                <a:cubicBezTo>
                  <a:pt x="6453280" y="615564"/>
                  <a:pt x="6449819" y="614606"/>
                  <a:pt x="6447169" y="616153"/>
                </a:cubicBezTo>
                <a:lnTo>
                  <a:pt x="6394897" y="645234"/>
                </a:lnTo>
                <a:cubicBezTo>
                  <a:pt x="6392172" y="646706"/>
                  <a:pt x="6391215" y="650093"/>
                  <a:pt x="6392761" y="652817"/>
                </a:cubicBezTo>
                <a:cubicBezTo>
                  <a:pt x="6393792" y="654657"/>
                  <a:pt x="6395706" y="655688"/>
                  <a:pt x="6397694" y="655688"/>
                </a:cubicBezTo>
                <a:cubicBezTo>
                  <a:pt x="6398651" y="655688"/>
                  <a:pt x="6399534" y="655467"/>
                  <a:pt x="6400345" y="654952"/>
                </a:cubicBezTo>
                <a:close/>
                <a:moveTo>
                  <a:pt x="6450114" y="626533"/>
                </a:moveTo>
                <a:lnTo>
                  <a:pt x="6531246" y="624398"/>
                </a:lnTo>
                <a:cubicBezTo>
                  <a:pt x="6534339" y="624325"/>
                  <a:pt x="6536768" y="621748"/>
                  <a:pt x="6536694" y="618656"/>
                </a:cubicBezTo>
                <a:cubicBezTo>
                  <a:pt x="6536621" y="615564"/>
                  <a:pt x="6533602" y="612766"/>
                  <a:pt x="6530952" y="613208"/>
                </a:cubicBezTo>
                <a:lnTo>
                  <a:pt x="6449819" y="615343"/>
                </a:lnTo>
                <a:cubicBezTo>
                  <a:pt x="6446727" y="615416"/>
                  <a:pt x="6444297" y="617993"/>
                  <a:pt x="6444371" y="621085"/>
                </a:cubicBezTo>
                <a:cubicBezTo>
                  <a:pt x="6444445" y="624104"/>
                  <a:pt x="6446948" y="626533"/>
                  <a:pt x="6449967" y="626533"/>
                </a:cubicBezTo>
                <a:cubicBezTo>
                  <a:pt x="6450040" y="626533"/>
                  <a:pt x="6450040" y="626533"/>
                  <a:pt x="6450114" y="626533"/>
                </a:cubicBezTo>
                <a:close/>
                <a:moveTo>
                  <a:pt x="6743208" y="2018969"/>
                </a:moveTo>
                <a:lnTo>
                  <a:pt x="6748582" y="1989225"/>
                </a:lnTo>
                <a:cubicBezTo>
                  <a:pt x="6749098" y="1986207"/>
                  <a:pt x="6747110" y="1983262"/>
                  <a:pt x="6744091" y="1982746"/>
                </a:cubicBezTo>
                <a:cubicBezTo>
                  <a:pt x="6741146" y="1982231"/>
                  <a:pt x="6738128" y="1984219"/>
                  <a:pt x="6737612" y="1987237"/>
                </a:cubicBezTo>
                <a:lnTo>
                  <a:pt x="6732238" y="2016981"/>
                </a:lnTo>
                <a:cubicBezTo>
                  <a:pt x="6731723" y="2020000"/>
                  <a:pt x="6733710" y="2022945"/>
                  <a:pt x="6736729" y="2023460"/>
                </a:cubicBezTo>
                <a:cubicBezTo>
                  <a:pt x="6737097" y="2023534"/>
                  <a:pt x="6737391" y="2023534"/>
                  <a:pt x="6737759" y="2023534"/>
                </a:cubicBezTo>
                <a:cubicBezTo>
                  <a:pt x="6740410" y="2023534"/>
                  <a:pt x="6742766" y="2021693"/>
                  <a:pt x="6743208" y="2018969"/>
                </a:cubicBezTo>
                <a:close/>
                <a:moveTo>
                  <a:pt x="6741072" y="2070064"/>
                </a:moveTo>
                <a:lnTo>
                  <a:pt x="6743281" y="2018233"/>
                </a:lnTo>
                <a:cubicBezTo>
                  <a:pt x="6743428" y="2015140"/>
                  <a:pt x="6740999" y="2012564"/>
                  <a:pt x="6737980" y="2012416"/>
                </a:cubicBezTo>
                <a:cubicBezTo>
                  <a:pt x="6737907" y="2012416"/>
                  <a:pt x="6737759" y="2012416"/>
                  <a:pt x="6737686" y="2012416"/>
                </a:cubicBezTo>
                <a:cubicBezTo>
                  <a:pt x="6734741" y="2012416"/>
                  <a:pt x="6732311" y="2014772"/>
                  <a:pt x="6732164" y="2017717"/>
                </a:cubicBezTo>
                <a:lnTo>
                  <a:pt x="6729955" y="2069548"/>
                </a:lnTo>
                <a:cubicBezTo>
                  <a:pt x="6729808" y="2072640"/>
                  <a:pt x="6732238" y="2075217"/>
                  <a:pt x="6735256" y="2075364"/>
                </a:cubicBezTo>
                <a:cubicBezTo>
                  <a:pt x="6735330" y="2075364"/>
                  <a:pt x="6735477" y="2075364"/>
                  <a:pt x="6735551" y="2075364"/>
                </a:cubicBezTo>
                <a:cubicBezTo>
                  <a:pt x="6738496" y="2075364"/>
                  <a:pt x="6740999" y="2073008"/>
                  <a:pt x="6741072" y="2070064"/>
                </a:cubicBezTo>
                <a:close/>
                <a:moveTo>
                  <a:pt x="6739306" y="2144570"/>
                </a:moveTo>
                <a:cubicBezTo>
                  <a:pt x="6742398" y="2144423"/>
                  <a:pt x="6744754" y="2141773"/>
                  <a:pt x="6744607" y="2138754"/>
                </a:cubicBezTo>
                <a:lnTo>
                  <a:pt x="6741072" y="2069548"/>
                </a:lnTo>
                <a:cubicBezTo>
                  <a:pt x="6740926" y="2066456"/>
                  <a:pt x="6738128" y="2064100"/>
                  <a:pt x="6735256" y="2064247"/>
                </a:cubicBezTo>
                <a:cubicBezTo>
                  <a:pt x="6732164" y="2064394"/>
                  <a:pt x="6729808" y="2067045"/>
                  <a:pt x="6729955" y="2070064"/>
                </a:cubicBezTo>
                <a:lnTo>
                  <a:pt x="6733490" y="2139269"/>
                </a:lnTo>
                <a:cubicBezTo>
                  <a:pt x="6733636" y="2142288"/>
                  <a:pt x="6736140" y="2144570"/>
                  <a:pt x="6739085" y="2144570"/>
                </a:cubicBezTo>
                <a:cubicBezTo>
                  <a:pt x="6739158" y="2144570"/>
                  <a:pt x="6739232" y="2144570"/>
                  <a:pt x="6739306" y="2144570"/>
                </a:cubicBezTo>
                <a:close/>
                <a:moveTo>
                  <a:pt x="6749171" y="2226734"/>
                </a:moveTo>
                <a:cubicBezTo>
                  <a:pt x="6752263" y="2226365"/>
                  <a:pt x="6754398" y="2223641"/>
                  <a:pt x="6754104" y="2220549"/>
                </a:cubicBezTo>
                <a:lnTo>
                  <a:pt x="6744680" y="2138386"/>
                </a:lnTo>
                <a:cubicBezTo>
                  <a:pt x="6744312" y="2135294"/>
                  <a:pt x="6741440" y="2133232"/>
                  <a:pt x="6738496" y="2133453"/>
                </a:cubicBezTo>
                <a:cubicBezTo>
                  <a:pt x="6735404" y="2133821"/>
                  <a:pt x="6733268" y="2136545"/>
                  <a:pt x="6733563" y="2139637"/>
                </a:cubicBezTo>
                <a:lnTo>
                  <a:pt x="6742987" y="2221801"/>
                </a:lnTo>
                <a:cubicBezTo>
                  <a:pt x="6743281" y="2224672"/>
                  <a:pt x="6745711" y="2226734"/>
                  <a:pt x="6748582" y="2226734"/>
                </a:cubicBezTo>
                <a:cubicBezTo>
                  <a:pt x="6748730" y="2226734"/>
                  <a:pt x="6748950" y="2226734"/>
                  <a:pt x="6749171" y="2226734"/>
                </a:cubicBezTo>
                <a:close/>
                <a:moveTo>
                  <a:pt x="6765000" y="2317143"/>
                </a:moveTo>
                <a:cubicBezTo>
                  <a:pt x="6768019" y="2316628"/>
                  <a:pt x="6770080" y="2313756"/>
                  <a:pt x="6769565" y="2310738"/>
                </a:cubicBezTo>
                <a:lnTo>
                  <a:pt x="6754030" y="2220255"/>
                </a:lnTo>
                <a:cubicBezTo>
                  <a:pt x="6753515" y="2217236"/>
                  <a:pt x="6750570" y="2215175"/>
                  <a:pt x="6747625" y="2215690"/>
                </a:cubicBezTo>
                <a:cubicBezTo>
                  <a:pt x="6744607" y="2216205"/>
                  <a:pt x="6742545" y="2219077"/>
                  <a:pt x="6743060" y="2222095"/>
                </a:cubicBezTo>
                <a:lnTo>
                  <a:pt x="6758595" y="2312578"/>
                </a:lnTo>
                <a:cubicBezTo>
                  <a:pt x="6759037" y="2315302"/>
                  <a:pt x="6761466" y="2317216"/>
                  <a:pt x="6764117" y="2317216"/>
                </a:cubicBezTo>
                <a:cubicBezTo>
                  <a:pt x="6764411" y="2317216"/>
                  <a:pt x="6764706" y="2317216"/>
                  <a:pt x="6765000" y="2317143"/>
                </a:cubicBezTo>
                <a:close/>
                <a:moveTo>
                  <a:pt x="6784878" y="2409982"/>
                </a:moveTo>
                <a:cubicBezTo>
                  <a:pt x="6787897" y="2409319"/>
                  <a:pt x="6789811" y="2406374"/>
                  <a:pt x="6789149" y="2403356"/>
                </a:cubicBezTo>
                <a:lnTo>
                  <a:pt x="6769491" y="2310443"/>
                </a:lnTo>
                <a:cubicBezTo>
                  <a:pt x="6768829" y="2307425"/>
                  <a:pt x="6765883" y="2305510"/>
                  <a:pt x="6762865" y="2306173"/>
                </a:cubicBezTo>
                <a:cubicBezTo>
                  <a:pt x="6759846" y="2306836"/>
                  <a:pt x="6757932" y="2309781"/>
                  <a:pt x="6758521" y="2312799"/>
                </a:cubicBezTo>
                <a:lnTo>
                  <a:pt x="6778179" y="2405712"/>
                </a:lnTo>
                <a:cubicBezTo>
                  <a:pt x="6778768" y="2408362"/>
                  <a:pt x="6781050" y="2410129"/>
                  <a:pt x="6783701" y="2410129"/>
                </a:cubicBezTo>
                <a:cubicBezTo>
                  <a:pt x="6784142" y="2410129"/>
                  <a:pt x="6784510" y="2410055"/>
                  <a:pt x="6784878" y="2409982"/>
                </a:cubicBezTo>
                <a:close/>
                <a:moveTo>
                  <a:pt x="6806818" y="2499140"/>
                </a:moveTo>
                <a:cubicBezTo>
                  <a:pt x="6809837" y="2498403"/>
                  <a:pt x="6811604" y="2495385"/>
                  <a:pt x="6810941" y="2492440"/>
                </a:cubicBezTo>
                <a:lnTo>
                  <a:pt x="6789222" y="2403282"/>
                </a:lnTo>
                <a:cubicBezTo>
                  <a:pt x="6788486" y="2400263"/>
                  <a:pt x="6785467" y="2398423"/>
                  <a:pt x="6782522" y="2399159"/>
                </a:cubicBezTo>
                <a:cubicBezTo>
                  <a:pt x="6779504" y="2399895"/>
                  <a:pt x="6777737" y="2402914"/>
                  <a:pt x="6778399" y="2405859"/>
                </a:cubicBezTo>
                <a:lnTo>
                  <a:pt x="6800118" y="2495017"/>
                </a:lnTo>
                <a:cubicBezTo>
                  <a:pt x="6800708" y="2497593"/>
                  <a:pt x="6803064" y="2499287"/>
                  <a:pt x="6805566" y="2499287"/>
                </a:cubicBezTo>
                <a:cubicBezTo>
                  <a:pt x="6805934" y="2499287"/>
                  <a:pt x="6806376" y="2499213"/>
                  <a:pt x="6806818" y="2499140"/>
                </a:cubicBezTo>
                <a:close/>
                <a:moveTo>
                  <a:pt x="6828758" y="2578358"/>
                </a:moveTo>
                <a:cubicBezTo>
                  <a:pt x="6831703" y="2577548"/>
                  <a:pt x="6833469" y="2574456"/>
                  <a:pt x="6832660" y="2571511"/>
                </a:cubicBezTo>
                <a:lnTo>
                  <a:pt x="6810868" y="2492219"/>
                </a:lnTo>
                <a:cubicBezTo>
                  <a:pt x="6810057" y="2489274"/>
                  <a:pt x="6807039" y="2487507"/>
                  <a:pt x="6804020" y="2488317"/>
                </a:cubicBezTo>
                <a:cubicBezTo>
                  <a:pt x="6801076" y="2489127"/>
                  <a:pt x="6799309" y="2492219"/>
                  <a:pt x="6800118" y="2495164"/>
                </a:cubicBezTo>
                <a:lnTo>
                  <a:pt x="6821911" y="2574456"/>
                </a:lnTo>
                <a:cubicBezTo>
                  <a:pt x="6822573" y="2576959"/>
                  <a:pt x="6824856" y="2578579"/>
                  <a:pt x="6827359" y="2578579"/>
                </a:cubicBezTo>
                <a:cubicBezTo>
                  <a:pt x="6827801" y="2578579"/>
                  <a:pt x="6828243" y="2578505"/>
                  <a:pt x="6828758" y="2578358"/>
                </a:cubicBezTo>
                <a:close/>
                <a:moveTo>
                  <a:pt x="6848636" y="2641527"/>
                </a:moveTo>
                <a:cubicBezTo>
                  <a:pt x="6851581" y="2640643"/>
                  <a:pt x="6853201" y="2637477"/>
                  <a:pt x="6852317" y="2634533"/>
                </a:cubicBezTo>
                <a:lnTo>
                  <a:pt x="6832586" y="2571290"/>
                </a:lnTo>
                <a:cubicBezTo>
                  <a:pt x="6831703" y="2568345"/>
                  <a:pt x="6828611" y="2566726"/>
                  <a:pt x="6825592" y="2567609"/>
                </a:cubicBezTo>
                <a:cubicBezTo>
                  <a:pt x="6822647" y="2568492"/>
                  <a:pt x="6821027" y="2571658"/>
                  <a:pt x="6821911" y="2574603"/>
                </a:cubicBezTo>
                <a:lnTo>
                  <a:pt x="6841642" y="2637846"/>
                </a:lnTo>
                <a:cubicBezTo>
                  <a:pt x="6842378" y="2640275"/>
                  <a:pt x="6844587" y="2641748"/>
                  <a:pt x="6847016" y="2641748"/>
                </a:cubicBezTo>
                <a:cubicBezTo>
                  <a:pt x="6847605" y="2641821"/>
                  <a:pt x="6848121" y="2641748"/>
                  <a:pt x="6848636" y="2641527"/>
                </a:cubicBezTo>
                <a:close/>
                <a:moveTo>
                  <a:pt x="6867336" y="2692180"/>
                </a:moveTo>
                <a:cubicBezTo>
                  <a:pt x="6870208" y="2691149"/>
                  <a:pt x="6871754" y="2687909"/>
                  <a:pt x="6870650" y="2685038"/>
                </a:cubicBezTo>
                <a:lnTo>
                  <a:pt x="6852244" y="2634312"/>
                </a:lnTo>
                <a:cubicBezTo>
                  <a:pt x="6851213" y="2631440"/>
                  <a:pt x="6847973" y="2629894"/>
                  <a:pt x="6845102" y="2630999"/>
                </a:cubicBezTo>
                <a:cubicBezTo>
                  <a:pt x="6842231" y="2632029"/>
                  <a:pt x="6840685" y="2635269"/>
                  <a:pt x="6841789" y="2638140"/>
                </a:cubicBezTo>
                <a:lnTo>
                  <a:pt x="6860195" y="2688866"/>
                </a:lnTo>
                <a:cubicBezTo>
                  <a:pt x="6861005" y="2691149"/>
                  <a:pt x="6863214" y="2692548"/>
                  <a:pt x="6865496" y="2692548"/>
                </a:cubicBezTo>
                <a:cubicBezTo>
                  <a:pt x="6866085" y="2692474"/>
                  <a:pt x="6866674" y="2692400"/>
                  <a:pt x="6867336" y="2692180"/>
                </a:cubicBezTo>
                <a:close/>
                <a:moveTo>
                  <a:pt x="6885447" y="2733924"/>
                </a:moveTo>
                <a:cubicBezTo>
                  <a:pt x="6888245" y="2732746"/>
                  <a:pt x="6889571" y="2729433"/>
                  <a:pt x="6888393" y="2726635"/>
                </a:cubicBezTo>
                <a:lnTo>
                  <a:pt x="6870576" y="2684744"/>
                </a:lnTo>
                <a:cubicBezTo>
                  <a:pt x="6869398" y="2681872"/>
                  <a:pt x="6866085" y="2680621"/>
                  <a:pt x="6863287" y="2681799"/>
                </a:cubicBezTo>
                <a:cubicBezTo>
                  <a:pt x="6860490" y="2682977"/>
                  <a:pt x="6859164" y="2686290"/>
                  <a:pt x="6860342" y="2689087"/>
                </a:cubicBezTo>
                <a:lnTo>
                  <a:pt x="6878159" y="2730979"/>
                </a:lnTo>
                <a:cubicBezTo>
                  <a:pt x="6879042" y="2733114"/>
                  <a:pt x="6881178" y="2734366"/>
                  <a:pt x="6883313" y="2734366"/>
                </a:cubicBezTo>
                <a:cubicBezTo>
                  <a:pt x="6884049" y="2734366"/>
                  <a:pt x="6884785" y="2734218"/>
                  <a:pt x="6885447" y="2733924"/>
                </a:cubicBezTo>
                <a:close/>
                <a:moveTo>
                  <a:pt x="6900687" y="2764109"/>
                </a:moveTo>
                <a:cubicBezTo>
                  <a:pt x="6903485" y="2762784"/>
                  <a:pt x="6904590" y="2759397"/>
                  <a:pt x="6903191" y="2756673"/>
                </a:cubicBezTo>
                <a:lnTo>
                  <a:pt x="6888245" y="2726414"/>
                </a:lnTo>
                <a:cubicBezTo>
                  <a:pt x="6886846" y="2723617"/>
                  <a:pt x="6883534" y="2722512"/>
                  <a:pt x="6880810" y="2723911"/>
                </a:cubicBezTo>
                <a:cubicBezTo>
                  <a:pt x="6878012" y="2725236"/>
                  <a:pt x="6876907" y="2728623"/>
                  <a:pt x="6878306" y="2731347"/>
                </a:cubicBezTo>
                <a:lnTo>
                  <a:pt x="6893252" y="2761606"/>
                </a:lnTo>
                <a:cubicBezTo>
                  <a:pt x="6894209" y="2763594"/>
                  <a:pt x="6896197" y="2764698"/>
                  <a:pt x="6898258" y="2764698"/>
                </a:cubicBezTo>
                <a:cubicBezTo>
                  <a:pt x="6899068" y="2764625"/>
                  <a:pt x="6899878" y="2764477"/>
                  <a:pt x="6900687" y="2764109"/>
                </a:cubicBezTo>
                <a:close/>
                <a:moveTo>
                  <a:pt x="6970041" y="2767201"/>
                </a:moveTo>
                <a:cubicBezTo>
                  <a:pt x="6970409" y="2764109"/>
                  <a:pt x="6968200" y="2761385"/>
                  <a:pt x="6965108" y="2761017"/>
                </a:cubicBezTo>
                <a:lnTo>
                  <a:pt x="6898774" y="2753508"/>
                </a:lnTo>
                <a:cubicBezTo>
                  <a:pt x="6895755" y="2753140"/>
                  <a:pt x="6892957" y="2755348"/>
                  <a:pt x="6892589" y="2758440"/>
                </a:cubicBezTo>
                <a:cubicBezTo>
                  <a:pt x="6892221" y="2761533"/>
                  <a:pt x="6894430" y="2764257"/>
                  <a:pt x="6897522" y="2764625"/>
                </a:cubicBezTo>
                <a:lnTo>
                  <a:pt x="6963856" y="2772134"/>
                </a:lnTo>
                <a:cubicBezTo>
                  <a:pt x="6964077" y="2772134"/>
                  <a:pt x="6964298" y="2772208"/>
                  <a:pt x="6964519" y="2772208"/>
                </a:cubicBezTo>
                <a:cubicBezTo>
                  <a:pt x="6967317" y="2772134"/>
                  <a:pt x="6969746" y="2770073"/>
                  <a:pt x="6970041" y="2767201"/>
                </a:cubicBezTo>
                <a:close/>
                <a:moveTo>
                  <a:pt x="7063100" y="2779276"/>
                </a:moveTo>
                <a:cubicBezTo>
                  <a:pt x="7063469" y="2776257"/>
                  <a:pt x="7061333" y="2773459"/>
                  <a:pt x="7058315" y="2773018"/>
                </a:cubicBezTo>
                <a:lnTo>
                  <a:pt x="6965181" y="2761017"/>
                </a:lnTo>
                <a:cubicBezTo>
                  <a:pt x="6962163" y="2760502"/>
                  <a:pt x="6959365" y="2762784"/>
                  <a:pt x="6958924" y="2765803"/>
                </a:cubicBezTo>
                <a:cubicBezTo>
                  <a:pt x="6958556" y="2768821"/>
                  <a:pt x="6960691" y="2771619"/>
                  <a:pt x="6963709" y="2772061"/>
                </a:cubicBezTo>
                <a:lnTo>
                  <a:pt x="7056842" y="2784061"/>
                </a:lnTo>
                <a:cubicBezTo>
                  <a:pt x="7057064" y="2784135"/>
                  <a:pt x="7057358" y="2784135"/>
                  <a:pt x="7057578" y="2784135"/>
                </a:cubicBezTo>
                <a:cubicBezTo>
                  <a:pt x="7060376" y="2784135"/>
                  <a:pt x="7062806" y="2782073"/>
                  <a:pt x="7063100" y="2779276"/>
                </a:cubicBezTo>
                <a:close/>
                <a:moveTo>
                  <a:pt x="7165289" y="2791939"/>
                </a:moveTo>
                <a:cubicBezTo>
                  <a:pt x="7165658" y="2788847"/>
                  <a:pt x="7163522" y="2786123"/>
                  <a:pt x="7160430" y="2785681"/>
                </a:cubicBezTo>
                <a:lnTo>
                  <a:pt x="7058315" y="2773018"/>
                </a:lnTo>
                <a:cubicBezTo>
                  <a:pt x="7055223" y="2772650"/>
                  <a:pt x="7052425" y="2774785"/>
                  <a:pt x="7052057" y="2777877"/>
                </a:cubicBezTo>
                <a:cubicBezTo>
                  <a:pt x="7051689" y="2780969"/>
                  <a:pt x="7053824" y="2783693"/>
                  <a:pt x="7056916" y="2784135"/>
                </a:cubicBezTo>
                <a:lnTo>
                  <a:pt x="7159031" y="2796798"/>
                </a:lnTo>
                <a:cubicBezTo>
                  <a:pt x="7159252" y="2796798"/>
                  <a:pt x="7159547" y="2796872"/>
                  <a:pt x="7159768" y="2796872"/>
                </a:cubicBezTo>
                <a:cubicBezTo>
                  <a:pt x="7162492" y="2796798"/>
                  <a:pt x="7164921" y="2794737"/>
                  <a:pt x="7165289" y="2791939"/>
                </a:cubicBezTo>
                <a:close/>
                <a:moveTo>
                  <a:pt x="7267552" y="2800995"/>
                </a:moveTo>
                <a:cubicBezTo>
                  <a:pt x="7267846" y="2797902"/>
                  <a:pt x="7265564" y="2795252"/>
                  <a:pt x="7262472" y="2794958"/>
                </a:cubicBezTo>
                <a:lnTo>
                  <a:pt x="7160209" y="2785681"/>
                </a:lnTo>
                <a:cubicBezTo>
                  <a:pt x="7157191" y="2785607"/>
                  <a:pt x="7154467" y="2787669"/>
                  <a:pt x="7154172" y="2790761"/>
                </a:cubicBezTo>
                <a:cubicBezTo>
                  <a:pt x="7153878" y="2793853"/>
                  <a:pt x="7156160" y="2796504"/>
                  <a:pt x="7159252" y="2796798"/>
                </a:cubicBezTo>
                <a:lnTo>
                  <a:pt x="7261515" y="2806075"/>
                </a:lnTo>
                <a:cubicBezTo>
                  <a:pt x="7261736" y="2806075"/>
                  <a:pt x="7261883" y="2806075"/>
                  <a:pt x="7262104" y="2806075"/>
                </a:cubicBezTo>
                <a:cubicBezTo>
                  <a:pt x="7264828" y="2806001"/>
                  <a:pt x="7267258" y="2803866"/>
                  <a:pt x="7267552" y="2800995"/>
                </a:cubicBezTo>
                <a:close/>
                <a:moveTo>
                  <a:pt x="7361127" y="2802246"/>
                </a:moveTo>
                <a:cubicBezTo>
                  <a:pt x="7361201" y="2799154"/>
                  <a:pt x="7358771" y="2796651"/>
                  <a:pt x="7355679" y="2796577"/>
                </a:cubicBezTo>
                <a:lnTo>
                  <a:pt x="7262104" y="2794884"/>
                </a:lnTo>
                <a:cubicBezTo>
                  <a:pt x="7258938" y="2795031"/>
                  <a:pt x="7256508" y="2797314"/>
                  <a:pt x="7256435" y="2800332"/>
                </a:cubicBezTo>
                <a:cubicBezTo>
                  <a:pt x="7256361" y="2803424"/>
                  <a:pt x="7258864" y="2805927"/>
                  <a:pt x="7261883" y="2806001"/>
                </a:cubicBezTo>
                <a:lnTo>
                  <a:pt x="7355458" y="2807694"/>
                </a:lnTo>
                <a:cubicBezTo>
                  <a:pt x="7355532" y="2807694"/>
                  <a:pt x="7355532" y="2807694"/>
                  <a:pt x="7355605" y="2807694"/>
                </a:cubicBezTo>
                <a:cubicBezTo>
                  <a:pt x="7358624" y="2807768"/>
                  <a:pt x="7361054" y="2805338"/>
                  <a:pt x="7361127" y="2802246"/>
                </a:cubicBezTo>
                <a:close/>
                <a:moveTo>
                  <a:pt x="7355679" y="2807768"/>
                </a:moveTo>
                <a:lnTo>
                  <a:pt x="7435266" y="2806075"/>
                </a:lnTo>
                <a:cubicBezTo>
                  <a:pt x="7438358" y="2806001"/>
                  <a:pt x="7440788" y="2803498"/>
                  <a:pt x="7440714" y="2800406"/>
                </a:cubicBezTo>
                <a:cubicBezTo>
                  <a:pt x="7440640" y="2797387"/>
                  <a:pt x="7438137" y="2794958"/>
                  <a:pt x="7435118" y="2794958"/>
                </a:cubicBezTo>
                <a:cubicBezTo>
                  <a:pt x="7435118" y="2794958"/>
                  <a:pt x="7435045" y="2794958"/>
                  <a:pt x="7435045" y="2794958"/>
                </a:cubicBezTo>
                <a:lnTo>
                  <a:pt x="7355458" y="2796651"/>
                </a:lnTo>
                <a:cubicBezTo>
                  <a:pt x="7352366" y="2796724"/>
                  <a:pt x="7349936" y="2799228"/>
                  <a:pt x="7350010" y="2802320"/>
                </a:cubicBezTo>
                <a:cubicBezTo>
                  <a:pt x="7350084" y="2805338"/>
                  <a:pt x="7352587" y="2807768"/>
                  <a:pt x="7355605" y="2807768"/>
                </a:cubicBezTo>
                <a:cubicBezTo>
                  <a:pt x="7355605" y="2807768"/>
                  <a:pt x="7355605" y="2807768"/>
                  <a:pt x="7355679" y="2807768"/>
                </a:cubicBezTo>
                <a:close/>
                <a:moveTo>
                  <a:pt x="7435266" y="2806075"/>
                </a:moveTo>
                <a:lnTo>
                  <a:pt x="7495784" y="2805191"/>
                </a:lnTo>
                <a:cubicBezTo>
                  <a:pt x="7498876" y="2805118"/>
                  <a:pt x="7501306" y="2802614"/>
                  <a:pt x="7501306" y="2799522"/>
                </a:cubicBezTo>
                <a:cubicBezTo>
                  <a:pt x="7501232" y="2796430"/>
                  <a:pt x="7498729" y="2794000"/>
                  <a:pt x="7495710" y="2794000"/>
                </a:cubicBezTo>
                <a:cubicBezTo>
                  <a:pt x="7495710" y="2794000"/>
                  <a:pt x="7495710" y="2794000"/>
                  <a:pt x="7495636" y="2794000"/>
                </a:cubicBezTo>
                <a:lnTo>
                  <a:pt x="7435118" y="2794884"/>
                </a:lnTo>
                <a:cubicBezTo>
                  <a:pt x="7432026" y="2794958"/>
                  <a:pt x="7429597" y="2797461"/>
                  <a:pt x="7429597" y="2800553"/>
                </a:cubicBezTo>
                <a:cubicBezTo>
                  <a:pt x="7429597" y="2803645"/>
                  <a:pt x="7432173" y="2806148"/>
                  <a:pt x="7435266" y="2806075"/>
                </a:cubicBezTo>
                <a:cubicBezTo>
                  <a:pt x="7435192" y="2806075"/>
                  <a:pt x="7435266" y="2806075"/>
                  <a:pt x="7435266" y="2806075"/>
                </a:cubicBezTo>
                <a:close/>
                <a:moveTo>
                  <a:pt x="7536718" y="2801142"/>
                </a:moveTo>
                <a:cubicBezTo>
                  <a:pt x="7536792" y="2798050"/>
                  <a:pt x="7534436" y="2795473"/>
                  <a:pt x="7531344" y="2795399"/>
                </a:cubicBezTo>
                <a:lnTo>
                  <a:pt x="7495931" y="2794074"/>
                </a:lnTo>
                <a:cubicBezTo>
                  <a:pt x="7492839" y="2794221"/>
                  <a:pt x="7490262" y="2796356"/>
                  <a:pt x="7490188" y="2799448"/>
                </a:cubicBezTo>
                <a:cubicBezTo>
                  <a:pt x="7490115" y="2802541"/>
                  <a:pt x="7492471" y="2805118"/>
                  <a:pt x="7495563" y="2805191"/>
                </a:cubicBezTo>
                <a:lnTo>
                  <a:pt x="7530976" y="2806516"/>
                </a:lnTo>
                <a:cubicBezTo>
                  <a:pt x="7531049" y="2806516"/>
                  <a:pt x="7531123" y="2806516"/>
                  <a:pt x="7531197" y="2806516"/>
                </a:cubicBezTo>
                <a:cubicBezTo>
                  <a:pt x="7534142" y="2806443"/>
                  <a:pt x="7536571" y="2804087"/>
                  <a:pt x="7536718" y="2801142"/>
                </a:cubicBezTo>
                <a:close/>
                <a:moveTo>
                  <a:pt x="1946583" y="1913835"/>
                </a:moveTo>
                <a:lnTo>
                  <a:pt x="1954829" y="1910522"/>
                </a:lnTo>
                <a:cubicBezTo>
                  <a:pt x="1957700" y="1909344"/>
                  <a:pt x="1959099" y="1906105"/>
                  <a:pt x="1957921" y="1903307"/>
                </a:cubicBezTo>
                <a:cubicBezTo>
                  <a:pt x="1956743" y="1900436"/>
                  <a:pt x="1953504" y="1899037"/>
                  <a:pt x="1950706" y="1900215"/>
                </a:cubicBezTo>
                <a:lnTo>
                  <a:pt x="1942460" y="1903528"/>
                </a:lnTo>
                <a:cubicBezTo>
                  <a:pt x="1939589" y="1904706"/>
                  <a:pt x="1938190" y="1907945"/>
                  <a:pt x="1939368" y="1910743"/>
                </a:cubicBezTo>
                <a:cubicBezTo>
                  <a:pt x="1940252" y="1912951"/>
                  <a:pt x="1942387" y="1914277"/>
                  <a:pt x="1944595" y="1914203"/>
                </a:cubicBezTo>
                <a:cubicBezTo>
                  <a:pt x="1945184" y="1914277"/>
                  <a:pt x="1945920" y="1914129"/>
                  <a:pt x="1946583" y="1913835"/>
                </a:cubicBezTo>
                <a:close/>
                <a:moveTo>
                  <a:pt x="1956449" y="1909565"/>
                </a:moveTo>
                <a:lnTo>
                  <a:pt x="1957406" y="1908681"/>
                </a:lnTo>
                <a:cubicBezTo>
                  <a:pt x="1959688" y="1906620"/>
                  <a:pt x="1959909" y="1903086"/>
                  <a:pt x="1957848" y="1900804"/>
                </a:cubicBezTo>
                <a:cubicBezTo>
                  <a:pt x="1955786" y="1898521"/>
                  <a:pt x="1952252" y="1898300"/>
                  <a:pt x="1949970" y="1900362"/>
                </a:cubicBezTo>
                <a:lnTo>
                  <a:pt x="1949013" y="1901245"/>
                </a:lnTo>
                <a:cubicBezTo>
                  <a:pt x="1946730" y="1903307"/>
                  <a:pt x="1946510" y="1906841"/>
                  <a:pt x="1948571" y="1909123"/>
                </a:cubicBezTo>
                <a:cubicBezTo>
                  <a:pt x="1949675" y="1910375"/>
                  <a:pt x="1951221" y="1910964"/>
                  <a:pt x="1952768" y="1910964"/>
                </a:cubicBezTo>
                <a:cubicBezTo>
                  <a:pt x="1954093" y="1910964"/>
                  <a:pt x="1955344" y="1910448"/>
                  <a:pt x="1956449" y="1909565"/>
                </a:cubicBezTo>
                <a:close/>
                <a:moveTo>
                  <a:pt x="1957332" y="1908755"/>
                </a:moveTo>
                <a:lnTo>
                  <a:pt x="1993334" y="1877392"/>
                </a:lnTo>
                <a:cubicBezTo>
                  <a:pt x="1995690" y="1875330"/>
                  <a:pt x="1995911" y="1871870"/>
                  <a:pt x="1993923" y="1869514"/>
                </a:cubicBezTo>
                <a:cubicBezTo>
                  <a:pt x="1991861" y="1867158"/>
                  <a:pt x="1988327" y="1866937"/>
                  <a:pt x="1986045" y="1868925"/>
                </a:cubicBezTo>
                <a:lnTo>
                  <a:pt x="1950043" y="1900288"/>
                </a:lnTo>
                <a:cubicBezTo>
                  <a:pt x="1947688" y="1902350"/>
                  <a:pt x="1947467" y="1905810"/>
                  <a:pt x="1949454" y="1908166"/>
                </a:cubicBezTo>
                <a:cubicBezTo>
                  <a:pt x="1950559" y="1909418"/>
                  <a:pt x="1952105" y="1910080"/>
                  <a:pt x="1953724" y="1910080"/>
                </a:cubicBezTo>
                <a:cubicBezTo>
                  <a:pt x="1954976" y="1910080"/>
                  <a:pt x="1956301" y="1909639"/>
                  <a:pt x="1957332" y="1908755"/>
                </a:cubicBezTo>
                <a:close/>
                <a:moveTo>
                  <a:pt x="1993334" y="1877392"/>
                </a:moveTo>
                <a:lnTo>
                  <a:pt x="2043324" y="1833880"/>
                </a:lnTo>
                <a:cubicBezTo>
                  <a:pt x="2045606" y="1831892"/>
                  <a:pt x="2045901" y="1828358"/>
                  <a:pt x="2043839" y="1826003"/>
                </a:cubicBezTo>
                <a:cubicBezTo>
                  <a:pt x="2041851" y="1823720"/>
                  <a:pt x="2038318" y="1823426"/>
                  <a:pt x="2035962" y="1825487"/>
                </a:cubicBezTo>
                <a:lnTo>
                  <a:pt x="1985971" y="1868998"/>
                </a:lnTo>
                <a:cubicBezTo>
                  <a:pt x="1983689" y="1870986"/>
                  <a:pt x="1983395" y="1874520"/>
                  <a:pt x="1985456" y="1876876"/>
                </a:cubicBezTo>
                <a:cubicBezTo>
                  <a:pt x="1986561" y="1878128"/>
                  <a:pt x="1988107" y="1878790"/>
                  <a:pt x="1989726" y="1878790"/>
                </a:cubicBezTo>
                <a:cubicBezTo>
                  <a:pt x="1991051" y="1878717"/>
                  <a:pt x="1992303" y="1878275"/>
                  <a:pt x="1993334" y="1877392"/>
                </a:cubicBezTo>
                <a:close/>
                <a:moveTo>
                  <a:pt x="2043324" y="1833880"/>
                </a:moveTo>
                <a:lnTo>
                  <a:pt x="2045312" y="1832187"/>
                </a:lnTo>
                <a:cubicBezTo>
                  <a:pt x="2047668" y="1830199"/>
                  <a:pt x="2047889" y="1826665"/>
                  <a:pt x="2045901" y="1824309"/>
                </a:cubicBezTo>
                <a:cubicBezTo>
                  <a:pt x="2043913" y="1821953"/>
                  <a:pt x="2040379" y="1821732"/>
                  <a:pt x="2038023" y="1823720"/>
                </a:cubicBezTo>
                <a:lnTo>
                  <a:pt x="2036035" y="1825414"/>
                </a:lnTo>
                <a:cubicBezTo>
                  <a:pt x="2033679" y="1827401"/>
                  <a:pt x="2033458" y="1830935"/>
                  <a:pt x="2035446" y="1833291"/>
                </a:cubicBezTo>
                <a:cubicBezTo>
                  <a:pt x="2036551" y="1834543"/>
                  <a:pt x="2038097" y="1835205"/>
                  <a:pt x="2039717" y="1835205"/>
                </a:cubicBezTo>
                <a:cubicBezTo>
                  <a:pt x="2040968" y="1835205"/>
                  <a:pt x="2042220" y="1834764"/>
                  <a:pt x="2043324" y="1833880"/>
                </a:cubicBezTo>
                <a:close/>
                <a:moveTo>
                  <a:pt x="2046122" y="1831230"/>
                </a:moveTo>
                <a:lnTo>
                  <a:pt x="2063423" y="1807597"/>
                </a:lnTo>
                <a:cubicBezTo>
                  <a:pt x="2065264" y="1805094"/>
                  <a:pt x="2064675" y="1801633"/>
                  <a:pt x="2062245" y="1799793"/>
                </a:cubicBezTo>
                <a:cubicBezTo>
                  <a:pt x="2059815" y="1798026"/>
                  <a:pt x="2056282" y="1798467"/>
                  <a:pt x="2054441" y="1800971"/>
                </a:cubicBezTo>
                <a:lnTo>
                  <a:pt x="2037140" y="1824604"/>
                </a:lnTo>
                <a:cubicBezTo>
                  <a:pt x="2035299" y="1827107"/>
                  <a:pt x="2035888" y="1830567"/>
                  <a:pt x="2038318" y="1832408"/>
                </a:cubicBezTo>
                <a:cubicBezTo>
                  <a:pt x="2039348" y="1833144"/>
                  <a:pt x="2040453" y="1833512"/>
                  <a:pt x="2041631" y="1833512"/>
                </a:cubicBezTo>
                <a:cubicBezTo>
                  <a:pt x="2043324" y="1833512"/>
                  <a:pt x="2045017" y="1832702"/>
                  <a:pt x="2046122" y="1831230"/>
                </a:cubicBezTo>
                <a:close/>
                <a:moveTo>
                  <a:pt x="2063423" y="1807670"/>
                </a:moveTo>
                <a:lnTo>
                  <a:pt x="2116137" y="1735593"/>
                </a:lnTo>
                <a:cubicBezTo>
                  <a:pt x="2117978" y="1733090"/>
                  <a:pt x="2117389" y="1729630"/>
                  <a:pt x="2114959" y="1727789"/>
                </a:cubicBezTo>
                <a:cubicBezTo>
                  <a:pt x="2112530" y="1726022"/>
                  <a:pt x="2108996" y="1726464"/>
                  <a:pt x="2107155" y="1728967"/>
                </a:cubicBezTo>
                <a:lnTo>
                  <a:pt x="2054441" y="1801044"/>
                </a:lnTo>
                <a:cubicBezTo>
                  <a:pt x="2052601" y="1803547"/>
                  <a:pt x="2053189" y="1807008"/>
                  <a:pt x="2055619" y="1808848"/>
                </a:cubicBezTo>
                <a:cubicBezTo>
                  <a:pt x="2056650" y="1809585"/>
                  <a:pt x="2057754" y="1809953"/>
                  <a:pt x="2058932" y="1809953"/>
                </a:cubicBezTo>
                <a:cubicBezTo>
                  <a:pt x="2060625" y="1809879"/>
                  <a:pt x="2062319" y="1809143"/>
                  <a:pt x="2063423" y="1807670"/>
                </a:cubicBezTo>
                <a:close/>
                <a:moveTo>
                  <a:pt x="2116432" y="1735225"/>
                </a:moveTo>
                <a:cubicBezTo>
                  <a:pt x="2118272" y="1732796"/>
                  <a:pt x="2117831" y="1729262"/>
                  <a:pt x="2115401" y="1727421"/>
                </a:cubicBezTo>
                <a:cubicBezTo>
                  <a:pt x="2112972" y="1725581"/>
                  <a:pt x="2109438" y="1725949"/>
                  <a:pt x="2107597" y="1728452"/>
                </a:cubicBezTo>
                <a:lnTo>
                  <a:pt x="2107229" y="1728967"/>
                </a:lnTo>
                <a:cubicBezTo>
                  <a:pt x="2105388" y="1731397"/>
                  <a:pt x="2105977" y="1734636"/>
                  <a:pt x="2108407" y="1736550"/>
                </a:cubicBezTo>
                <a:cubicBezTo>
                  <a:pt x="2109364" y="1737287"/>
                  <a:pt x="2110542" y="1737655"/>
                  <a:pt x="2111646" y="1737655"/>
                </a:cubicBezTo>
                <a:cubicBezTo>
                  <a:pt x="2113487" y="1737507"/>
                  <a:pt x="2115254" y="1736698"/>
                  <a:pt x="2116432" y="1735225"/>
                </a:cubicBezTo>
                <a:close/>
                <a:moveTo>
                  <a:pt x="2117094" y="1734047"/>
                </a:moveTo>
                <a:lnTo>
                  <a:pt x="2121659" y="1723814"/>
                </a:lnTo>
                <a:cubicBezTo>
                  <a:pt x="2122911" y="1721016"/>
                  <a:pt x="2121659" y="1717703"/>
                  <a:pt x="2118788" y="1716451"/>
                </a:cubicBezTo>
                <a:cubicBezTo>
                  <a:pt x="2115990" y="1715273"/>
                  <a:pt x="2112677" y="1716451"/>
                  <a:pt x="2111425" y="1719323"/>
                </a:cubicBezTo>
                <a:lnTo>
                  <a:pt x="2106861" y="1729556"/>
                </a:lnTo>
                <a:cubicBezTo>
                  <a:pt x="2105609" y="1732354"/>
                  <a:pt x="2106861" y="1735667"/>
                  <a:pt x="2109732" y="1736918"/>
                </a:cubicBezTo>
                <a:cubicBezTo>
                  <a:pt x="2110468" y="1737213"/>
                  <a:pt x="2111278" y="1737434"/>
                  <a:pt x="2112014" y="1737360"/>
                </a:cubicBezTo>
                <a:cubicBezTo>
                  <a:pt x="2114150" y="1737360"/>
                  <a:pt x="2116211" y="1736109"/>
                  <a:pt x="2117094" y="1734047"/>
                </a:cubicBezTo>
                <a:close/>
                <a:moveTo>
                  <a:pt x="2121659" y="1723814"/>
                </a:moveTo>
                <a:lnTo>
                  <a:pt x="2166937" y="1621993"/>
                </a:lnTo>
                <a:cubicBezTo>
                  <a:pt x="2168189" y="1619195"/>
                  <a:pt x="2166937" y="1615882"/>
                  <a:pt x="2164140" y="1614630"/>
                </a:cubicBezTo>
                <a:cubicBezTo>
                  <a:pt x="2161342" y="1613379"/>
                  <a:pt x="2158029" y="1614630"/>
                  <a:pt x="2156777" y="1617428"/>
                </a:cubicBezTo>
                <a:lnTo>
                  <a:pt x="2111499" y="1719249"/>
                </a:lnTo>
                <a:cubicBezTo>
                  <a:pt x="2110247" y="1722047"/>
                  <a:pt x="2111499" y="1725360"/>
                  <a:pt x="2114297" y="1726611"/>
                </a:cubicBezTo>
                <a:cubicBezTo>
                  <a:pt x="2115033" y="1726979"/>
                  <a:pt x="2115843" y="1727127"/>
                  <a:pt x="2116579" y="1727127"/>
                </a:cubicBezTo>
                <a:cubicBezTo>
                  <a:pt x="2118714" y="1727127"/>
                  <a:pt x="2120702" y="1725875"/>
                  <a:pt x="2121659" y="1723814"/>
                </a:cubicBezTo>
                <a:close/>
                <a:moveTo>
                  <a:pt x="2167158" y="1621551"/>
                </a:moveTo>
                <a:cubicBezTo>
                  <a:pt x="2168410" y="1618753"/>
                  <a:pt x="2167232" y="1615440"/>
                  <a:pt x="2164434" y="1614189"/>
                </a:cubicBezTo>
                <a:cubicBezTo>
                  <a:pt x="2161637" y="1612937"/>
                  <a:pt x="2158323" y="1614115"/>
                  <a:pt x="2157072" y="1616913"/>
                </a:cubicBezTo>
                <a:lnTo>
                  <a:pt x="2156851" y="1617428"/>
                </a:lnTo>
                <a:cubicBezTo>
                  <a:pt x="2155599" y="1620226"/>
                  <a:pt x="2156925" y="1623244"/>
                  <a:pt x="2159722" y="1624570"/>
                </a:cubicBezTo>
                <a:cubicBezTo>
                  <a:pt x="2160459" y="1624938"/>
                  <a:pt x="2161195" y="1625085"/>
                  <a:pt x="2161931" y="1625011"/>
                </a:cubicBezTo>
                <a:cubicBezTo>
                  <a:pt x="2164066" y="1625011"/>
                  <a:pt x="2166201" y="1623612"/>
                  <a:pt x="2167158" y="1621551"/>
                </a:cubicBezTo>
                <a:close/>
                <a:moveTo>
                  <a:pt x="2167526" y="1620447"/>
                </a:moveTo>
                <a:lnTo>
                  <a:pt x="2167895" y="1618753"/>
                </a:lnTo>
                <a:cubicBezTo>
                  <a:pt x="2168557" y="1615735"/>
                  <a:pt x="2166717" y="1612790"/>
                  <a:pt x="2163698" y="1612054"/>
                </a:cubicBezTo>
                <a:cubicBezTo>
                  <a:pt x="2160679" y="1611317"/>
                  <a:pt x="2157735" y="1613231"/>
                  <a:pt x="2156998" y="1616250"/>
                </a:cubicBezTo>
                <a:lnTo>
                  <a:pt x="2156630" y="1617943"/>
                </a:lnTo>
                <a:cubicBezTo>
                  <a:pt x="2155967" y="1620962"/>
                  <a:pt x="2157808" y="1623907"/>
                  <a:pt x="2160827" y="1624643"/>
                </a:cubicBezTo>
                <a:cubicBezTo>
                  <a:pt x="2161268" y="1624717"/>
                  <a:pt x="2161710" y="1624790"/>
                  <a:pt x="2162078" y="1624790"/>
                </a:cubicBezTo>
                <a:cubicBezTo>
                  <a:pt x="2164655" y="1624790"/>
                  <a:pt x="2166937" y="1623023"/>
                  <a:pt x="2167526" y="1620447"/>
                </a:cubicBezTo>
                <a:close/>
                <a:moveTo>
                  <a:pt x="2167895" y="1618827"/>
                </a:moveTo>
                <a:lnTo>
                  <a:pt x="2196755" y="1495066"/>
                </a:lnTo>
                <a:cubicBezTo>
                  <a:pt x="2197417" y="1492048"/>
                  <a:pt x="2195577" y="1489029"/>
                  <a:pt x="2192558" y="1488367"/>
                </a:cubicBezTo>
                <a:cubicBezTo>
                  <a:pt x="2189540" y="1487704"/>
                  <a:pt x="2186521" y="1489545"/>
                  <a:pt x="2185859" y="1492563"/>
                </a:cubicBezTo>
                <a:lnTo>
                  <a:pt x="2156998" y="1616324"/>
                </a:lnTo>
                <a:cubicBezTo>
                  <a:pt x="2156336" y="1619342"/>
                  <a:pt x="2158176" y="1622361"/>
                  <a:pt x="2161195" y="1623023"/>
                </a:cubicBezTo>
                <a:cubicBezTo>
                  <a:pt x="2161637" y="1623097"/>
                  <a:pt x="2162078" y="1623171"/>
                  <a:pt x="2162520" y="1623171"/>
                </a:cubicBezTo>
                <a:cubicBezTo>
                  <a:pt x="2165023" y="1623097"/>
                  <a:pt x="2167305" y="1621404"/>
                  <a:pt x="2167895" y="1618827"/>
                </a:cubicBezTo>
                <a:close/>
                <a:moveTo>
                  <a:pt x="2196902" y="1494109"/>
                </a:moveTo>
                <a:lnTo>
                  <a:pt x="2204780" y="1359452"/>
                </a:lnTo>
                <a:cubicBezTo>
                  <a:pt x="2204927" y="1356360"/>
                  <a:pt x="2202645" y="1353710"/>
                  <a:pt x="2199552" y="1353563"/>
                </a:cubicBezTo>
                <a:cubicBezTo>
                  <a:pt x="2196681" y="1353342"/>
                  <a:pt x="2193810" y="1355698"/>
                  <a:pt x="2193663" y="1358790"/>
                </a:cubicBezTo>
                <a:lnTo>
                  <a:pt x="2185785" y="1493447"/>
                </a:lnTo>
                <a:cubicBezTo>
                  <a:pt x="2185638" y="1496539"/>
                  <a:pt x="2187920" y="1499189"/>
                  <a:pt x="2191012" y="1499336"/>
                </a:cubicBezTo>
                <a:cubicBezTo>
                  <a:pt x="2191159" y="1499336"/>
                  <a:pt x="2191233" y="1499336"/>
                  <a:pt x="2191380" y="1499336"/>
                </a:cubicBezTo>
                <a:cubicBezTo>
                  <a:pt x="2194252" y="1499336"/>
                  <a:pt x="2196681" y="1497054"/>
                  <a:pt x="2196902" y="1494109"/>
                </a:cubicBezTo>
                <a:close/>
                <a:moveTo>
                  <a:pt x="2199773" y="1364753"/>
                </a:moveTo>
                <a:cubicBezTo>
                  <a:pt x="2202866" y="1364459"/>
                  <a:pt x="2205074" y="1361735"/>
                  <a:pt x="2204780" y="1358642"/>
                </a:cubicBezTo>
                <a:lnTo>
                  <a:pt x="2190865" y="1218464"/>
                </a:lnTo>
                <a:cubicBezTo>
                  <a:pt x="2190570" y="1215372"/>
                  <a:pt x="2187846" y="1213237"/>
                  <a:pt x="2184754" y="1213458"/>
                </a:cubicBezTo>
                <a:cubicBezTo>
                  <a:pt x="2181662" y="1213752"/>
                  <a:pt x="2179453" y="1216476"/>
                  <a:pt x="2179748" y="1219568"/>
                </a:cubicBezTo>
                <a:lnTo>
                  <a:pt x="2193663" y="1359747"/>
                </a:lnTo>
                <a:cubicBezTo>
                  <a:pt x="2193957" y="1362618"/>
                  <a:pt x="2196387" y="1364753"/>
                  <a:pt x="2199258" y="1364753"/>
                </a:cubicBezTo>
                <a:cubicBezTo>
                  <a:pt x="2199405" y="1364753"/>
                  <a:pt x="2199552" y="1364753"/>
                  <a:pt x="2199773" y="1364753"/>
                </a:cubicBezTo>
                <a:close/>
                <a:moveTo>
                  <a:pt x="2186668" y="1224354"/>
                </a:moveTo>
                <a:cubicBezTo>
                  <a:pt x="2189613" y="1223618"/>
                  <a:pt x="2191454" y="1220599"/>
                  <a:pt x="2190718" y="1217580"/>
                </a:cubicBezTo>
                <a:lnTo>
                  <a:pt x="2161710" y="1103759"/>
                </a:lnTo>
                <a:cubicBezTo>
                  <a:pt x="2160974" y="1100814"/>
                  <a:pt x="2157955" y="1098974"/>
                  <a:pt x="2154937" y="1099710"/>
                </a:cubicBezTo>
                <a:cubicBezTo>
                  <a:pt x="2151992" y="1100446"/>
                  <a:pt x="2150151" y="1103465"/>
                  <a:pt x="2150888" y="1106483"/>
                </a:cubicBezTo>
                <a:lnTo>
                  <a:pt x="2179895" y="1220305"/>
                </a:lnTo>
                <a:cubicBezTo>
                  <a:pt x="2180558" y="1222808"/>
                  <a:pt x="2182840" y="1224501"/>
                  <a:pt x="2185343" y="1224501"/>
                </a:cubicBezTo>
                <a:cubicBezTo>
                  <a:pt x="2185711" y="1224575"/>
                  <a:pt x="2186227" y="1224501"/>
                  <a:pt x="2186668" y="1224354"/>
                </a:cubicBezTo>
                <a:close/>
                <a:moveTo>
                  <a:pt x="2157661" y="1110532"/>
                </a:moveTo>
                <a:cubicBezTo>
                  <a:pt x="2160606" y="1109796"/>
                  <a:pt x="2162446" y="1106778"/>
                  <a:pt x="2161710" y="1103759"/>
                </a:cubicBezTo>
                <a:lnTo>
                  <a:pt x="2155011" y="1077402"/>
                </a:lnTo>
                <a:cubicBezTo>
                  <a:pt x="2154274" y="1074457"/>
                  <a:pt x="2151182" y="1072616"/>
                  <a:pt x="2148237" y="1073353"/>
                </a:cubicBezTo>
                <a:cubicBezTo>
                  <a:pt x="2145292" y="1074089"/>
                  <a:pt x="2143452" y="1077107"/>
                  <a:pt x="2144188" y="1080126"/>
                </a:cubicBezTo>
                <a:lnTo>
                  <a:pt x="2150888" y="1106483"/>
                </a:lnTo>
                <a:cubicBezTo>
                  <a:pt x="2151550" y="1108986"/>
                  <a:pt x="2153833" y="1110680"/>
                  <a:pt x="2156336" y="1110680"/>
                </a:cubicBezTo>
                <a:cubicBezTo>
                  <a:pt x="2156777" y="1110680"/>
                  <a:pt x="2157219" y="1110680"/>
                  <a:pt x="2157661" y="1110532"/>
                </a:cubicBezTo>
                <a:close/>
                <a:moveTo>
                  <a:pt x="2150961" y="1084175"/>
                </a:moveTo>
                <a:cubicBezTo>
                  <a:pt x="2153980" y="1083439"/>
                  <a:pt x="2155747" y="1080420"/>
                  <a:pt x="2155011" y="1077402"/>
                </a:cubicBezTo>
                <a:lnTo>
                  <a:pt x="2154569" y="1075561"/>
                </a:lnTo>
                <a:cubicBezTo>
                  <a:pt x="2153833" y="1072543"/>
                  <a:pt x="2150740" y="1070776"/>
                  <a:pt x="2147795" y="1071512"/>
                </a:cubicBezTo>
                <a:cubicBezTo>
                  <a:pt x="2144777" y="1072248"/>
                  <a:pt x="2143010" y="1075267"/>
                  <a:pt x="2143746" y="1078285"/>
                </a:cubicBezTo>
                <a:lnTo>
                  <a:pt x="2144188" y="1080126"/>
                </a:lnTo>
                <a:cubicBezTo>
                  <a:pt x="2144850" y="1082703"/>
                  <a:pt x="2147133" y="1084396"/>
                  <a:pt x="2149636" y="1084322"/>
                </a:cubicBezTo>
                <a:cubicBezTo>
                  <a:pt x="2150078" y="1084322"/>
                  <a:pt x="2150519" y="1084322"/>
                  <a:pt x="2150961" y="1084175"/>
                </a:cubicBezTo>
                <a:close/>
                <a:moveTo>
                  <a:pt x="2151108" y="1081525"/>
                </a:moveTo>
                <a:cubicBezTo>
                  <a:pt x="2153906" y="1080347"/>
                  <a:pt x="2155084" y="1076592"/>
                  <a:pt x="2153833" y="1073721"/>
                </a:cubicBezTo>
                <a:cubicBezTo>
                  <a:pt x="2152655" y="1070923"/>
                  <a:pt x="2149341" y="1069598"/>
                  <a:pt x="2146544" y="1070776"/>
                </a:cubicBezTo>
                <a:cubicBezTo>
                  <a:pt x="2143746" y="1071954"/>
                  <a:pt x="2142421" y="1075267"/>
                  <a:pt x="2143599" y="1078064"/>
                </a:cubicBezTo>
                <a:lnTo>
                  <a:pt x="2144041" y="1079022"/>
                </a:lnTo>
                <a:cubicBezTo>
                  <a:pt x="2144924" y="1081009"/>
                  <a:pt x="2146691" y="1082040"/>
                  <a:pt x="2148679" y="1082040"/>
                </a:cubicBezTo>
                <a:cubicBezTo>
                  <a:pt x="2149415" y="1082114"/>
                  <a:pt x="2150225" y="1081893"/>
                  <a:pt x="2151108" y="1081525"/>
                </a:cubicBezTo>
                <a:close/>
                <a:moveTo>
                  <a:pt x="2150814" y="1081083"/>
                </a:moveTo>
                <a:cubicBezTo>
                  <a:pt x="2153685" y="1079905"/>
                  <a:pt x="2155011" y="1076666"/>
                  <a:pt x="2153833" y="1073794"/>
                </a:cubicBezTo>
                <a:lnTo>
                  <a:pt x="2110689" y="969544"/>
                </a:lnTo>
                <a:cubicBezTo>
                  <a:pt x="2109511" y="966673"/>
                  <a:pt x="2106272" y="965347"/>
                  <a:pt x="2103401" y="966525"/>
                </a:cubicBezTo>
                <a:cubicBezTo>
                  <a:pt x="2100529" y="967703"/>
                  <a:pt x="2099204" y="970943"/>
                  <a:pt x="2100382" y="973814"/>
                </a:cubicBezTo>
                <a:lnTo>
                  <a:pt x="2143525" y="1078064"/>
                </a:lnTo>
                <a:cubicBezTo>
                  <a:pt x="2144409" y="1080200"/>
                  <a:pt x="2146544" y="1081525"/>
                  <a:pt x="2148752" y="1081525"/>
                </a:cubicBezTo>
                <a:cubicBezTo>
                  <a:pt x="2149415" y="1081525"/>
                  <a:pt x="2150151" y="1081378"/>
                  <a:pt x="2150814" y="1081083"/>
                </a:cubicBezTo>
                <a:close/>
                <a:moveTo>
                  <a:pt x="2107744" y="976833"/>
                </a:moveTo>
                <a:cubicBezTo>
                  <a:pt x="2110616" y="975655"/>
                  <a:pt x="2111941" y="972415"/>
                  <a:pt x="2110763" y="969544"/>
                </a:cubicBezTo>
                <a:lnTo>
                  <a:pt x="2097216" y="936782"/>
                </a:lnTo>
                <a:cubicBezTo>
                  <a:pt x="2096038" y="933910"/>
                  <a:pt x="2092799" y="932585"/>
                  <a:pt x="2089927" y="933763"/>
                </a:cubicBezTo>
                <a:cubicBezTo>
                  <a:pt x="2087056" y="934941"/>
                  <a:pt x="2085731" y="938180"/>
                  <a:pt x="2086909" y="941052"/>
                </a:cubicBezTo>
                <a:lnTo>
                  <a:pt x="2100456" y="973814"/>
                </a:lnTo>
                <a:cubicBezTo>
                  <a:pt x="2101339" y="975949"/>
                  <a:pt x="2103474" y="977274"/>
                  <a:pt x="2105683" y="977274"/>
                </a:cubicBezTo>
                <a:cubicBezTo>
                  <a:pt x="2106345" y="977274"/>
                  <a:pt x="2107008" y="977127"/>
                  <a:pt x="2107744" y="976833"/>
                </a:cubicBezTo>
                <a:close/>
                <a:moveTo>
                  <a:pt x="2094934" y="943702"/>
                </a:moveTo>
                <a:cubicBezTo>
                  <a:pt x="2097584" y="942156"/>
                  <a:pt x="2098468" y="938696"/>
                  <a:pt x="2096848" y="936045"/>
                </a:cubicBezTo>
                <a:lnTo>
                  <a:pt x="2089338" y="923456"/>
                </a:lnTo>
                <a:cubicBezTo>
                  <a:pt x="2087792" y="920805"/>
                  <a:pt x="2084332" y="919922"/>
                  <a:pt x="2081682" y="921542"/>
                </a:cubicBezTo>
                <a:cubicBezTo>
                  <a:pt x="2079031" y="923088"/>
                  <a:pt x="2078148" y="926548"/>
                  <a:pt x="2079768" y="929198"/>
                </a:cubicBezTo>
                <a:lnTo>
                  <a:pt x="2087277" y="941788"/>
                </a:lnTo>
                <a:cubicBezTo>
                  <a:pt x="2088308" y="943555"/>
                  <a:pt x="2090222" y="944512"/>
                  <a:pt x="2092062" y="944512"/>
                </a:cubicBezTo>
                <a:cubicBezTo>
                  <a:pt x="2093020" y="944438"/>
                  <a:pt x="2094050" y="944218"/>
                  <a:pt x="2094934" y="943702"/>
                </a:cubicBezTo>
                <a:close/>
                <a:moveTo>
                  <a:pt x="2087424" y="931113"/>
                </a:moveTo>
                <a:cubicBezTo>
                  <a:pt x="2090075" y="929567"/>
                  <a:pt x="2090958" y="926106"/>
                  <a:pt x="2089338" y="923456"/>
                </a:cubicBezTo>
                <a:lnTo>
                  <a:pt x="2026096" y="817659"/>
                </a:lnTo>
                <a:cubicBezTo>
                  <a:pt x="2024476" y="815009"/>
                  <a:pt x="2021090" y="814199"/>
                  <a:pt x="2018439" y="815745"/>
                </a:cubicBezTo>
                <a:cubicBezTo>
                  <a:pt x="2015789" y="817291"/>
                  <a:pt x="2014906" y="820751"/>
                  <a:pt x="2016525" y="823402"/>
                </a:cubicBezTo>
                <a:lnTo>
                  <a:pt x="2079768" y="929198"/>
                </a:lnTo>
                <a:cubicBezTo>
                  <a:pt x="2080798" y="930965"/>
                  <a:pt x="2082712" y="931922"/>
                  <a:pt x="2084553" y="931922"/>
                </a:cubicBezTo>
                <a:cubicBezTo>
                  <a:pt x="2085510" y="931849"/>
                  <a:pt x="2086541" y="931628"/>
                  <a:pt x="2087424" y="931113"/>
                </a:cubicBezTo>
                <a:close/>
                <a:moveTo>
                  <a:pt x="2024108" y="825316"/>
                </a:moveTo>
                <a:cubicBezTo>
                  <a:pt x="2026759" y="823696"/>
                  <a:pt x="2027642" y="820310"/>
                  <a:pt x="2026022" y="817659"/>
                </a:cubicBezTo>
                <a:lnTo>
                  <a:pt x="2022341" y="811549"/>
                </a:lnTo>
                <a:cubicBezTo>
                  <a:pt x="2020722" y="808898"/>
                  <a:pt x="2017261" y="808088"/>
                  <a:pt x="2014685" y="809634"/>
                </a:cubicBezTo>
                <a:cubicBezTo>
                  <a:pt x="2012034" y="811254"/>
                  <a:pt x="2011151" y="814641"/>
                  <a:pt x="2012770" y="817291"/>
                </a:cubicBezTo>
                <a:lnTo>
                  <a:pt x="2016452" y="823402"/>
                </a:lnTo>
                <a:cubicBezTo>
                  <a:pt x="2017482" y="825169"/>
                  <a:pt x="2019396" y="826126"/>
                  <a:pt x="2021311" y="826126"/>
                </a:cubicBezTo>
                <a:cubicBezTo>
                  <a:pt x="2022268" y="826052"/>
                  <a:pt x="2023225" y="825831"/>
                  <a:pt x="2024108" y="825316"/>
                </a:cubicBezTo>
                <a:close/>
                <a:moveTo>
                  <a:pt x="2020501" y="819205"/>
                </a:moveTo>
                <a:cubicBezTo>
                  <a:pt x="2023151" y="817659"/>
                  <a:pt x="2024035" y="814199"/>
                  <a:pt x="2022415" y="811549"/>
                </a:cubicBezTo>
                <a:lnTo>
                  <a:pt x="2020280" y="807941"/>
                </a:lnTo>
                <a:cubicBezTo>
                  <a:pt x="2018660" y="805291"/>
                  <a:pt x="2015274" y="804407"/>
                  <a:pt x="2012623" y="806027"/>
                </a:cubicBezTo>
                <a:cubicBezTo>
                  <a:pt x="2009973" y="807573"/>
                  <a:pt x="2009089" y="811033"/>
                  <a:pt x="2010709" y="813684"/>
                </a:cubicBezTo>
                <a:lnTo>
                  <a:pt x="2012844" y="817291"/>
                </a:lnTo>
                <a:cubicBezTo>
                  <a:pt x="2013875" y="819058"/>
                  <a:pt x="2015789" y="820015"/>
                  <a:pt x="2017630" y="820015"/>
                </a:cubicBezTo>
                <a:cubicBezTo>
                  <a:pt x="2018660" y="819942"/>
                  <a:pt x="2019617" y="819721"/>
                  <a:pt x="2020501" y="819205"/>
                </a:cubicBezTo>
                <a:close/>
                <a:moveTo>
                  <a:pt x="2020427" y="813315"/>
                </a:moveTo>
                <a:cubicBezTo>
                  <a:pt x="2021826" y="810591"/>
                  <a:pt x="2020722" y="807205"/>
                  <a:pt x="2017998" y="805806"/>
                </a:cubicBezTo>
                <a:lnTo>
                  <a:pt x="1997972" y="795572"/>
                </a:lnTo>
                <a:cubicBezTo>
                  <a:pt x="1995248" y="794173"/>
                  <a:pt x="1991861" y="795278"/>
                  <a:pt x="1990463" y="798002"/>
                </a:cubicBezTo>
                <a:cubicBezTo>
                  <a:pt x="1989064" y="800726"/>
                  <a:pt x="1990168" y="804113"/>
                  <a:pt x="1992892" y="805511"/>
                </a:cubicBezTo>
                <a:lnTo>
                  <a:pt x="2012918" y="815745"/>
                </a:lnTo>
                <a:cubicBezTo>
                  <a:pt x="2013728" y="816187"/>
                  <a:pt x="2014611" y="816334"/>
                  <a:pt x="2015494" y="816334"/>
                </a:cubicBezTo>
                <a:cubicBezTo>
                  <a:pt x="2017556" y="816408"/>
                  <a:pt x="2019470" y="815303"/>
                  <a:pt x="2020427" y="813315"/>
                </a:cubicBezTo>
                <a:close/>
                <a:moveTo>
                  <a:pt x="1999960" y="803892"/>
                </a:moveTo>
                <a:cubicBezTo>
                  <a:pt x="2001801" y="801388"/>
                  <a:pt x="2001212" y="797928"/>
                  <a:pt x="1998782" y="796088"/>
                </a:cubicBezTo>
                <a:lnTo>
                  <a:pt x="1983542" y="784971"/>
                </a:lnTo>
                <a:cubicBezTo>
                  <a:pt x="1981039" y="783130"/>
                  <a:pt x="1977579" y="783719"/>
                  <a:pt x="1975738" y="786148"/>
                </a:cubicBezTo>
                <a:cubicBezTo>
                  <a:pt x="1973897" y="788652"/>
                  <a:pt x="1974486" y="792112"/>
                  <a:pt x="1976916" y="793953"/>
                </a:cubicBezTo>
                <a:lnTo>
                  <a:pt x="1992156" y="805070"/>
                </a:lnTo>
                <a:cubicBezTo>
                  <a:pt x="1993187" y="805806"/>
                  <a:pt x="1994365" y="806174"/>
                  <a:pt x="1995469" y="806174"/>
                </a:cubicBezTo>
                <a:cubicBezTo>
                  <a:pt x="1997236" y="806174"/>
                  <a:pt x="1998929" y="805364"/>
                  <a:pt x="1999960" y="803892"/>
                </a:cubicBezTo>
                <a:close/>
                <a:moveTo>
                  <a:pt x="1985603" y="791155"/>
                </a:moveTo>
                <a:cubicBezTo>
                  <a:pt x="1986487" y="788210"/>
                  <a:pt x="1984867" y="785118"/>
                  <a:pt x="1981922" y="784161"/>
                </a:cubicBezTo>
                <a:lnTo>
                  <a:pt x="1952547" y="775179"/>
                </a:lnTo>
                <a:cubicBezTo>
                  <a:pt x="1949602" y="774222"/>
                  <a:pt x="1946510" y="775915"/>
                  <a:pt x="1945552" y="778860"/>
                </a:cubicBezTo>
                <a:cubicBezTo>
                  <a:pt x="1944669" y="781805"/>
                  <a:pt x="1946289" y="784897"/>
                  <a:pt x="1949234" y="785854"/>
                </a:cubicBezTo>
                <a:lnTo>
                  <a:pt x="1978609" y="794836"/>
                </a:lnTo>
                <a:cubicBezTo>
                  <a:pt x="1979198" y="794983"/>
                  <a:pt x="1979714" y="795057"/>
                  <a:pt x="1980303" y="795057"/>
                </a:cubicBezTo>
                <a:cubicBezTo>
                  <a:pt x="1982659" y="795057"/>
                  <a:pt x="1984867" y="793511"/>
                  <a:pt x="1985603" y="791155"/>
                </a:cubicBezTo>
                <a:close/>
                <a:moveTo>
                  <a:pt x="1956301" y="781805"/>
                </a:moveTo>
                <a:cubicBezTo>
                  <a:pt x="1957038" y="778786"/>
                  <a:pt x="1955197" y="775768"/>
                  <a:pt x="1952178" y="775105"/>
                </a:cubicBezTo>
                <a:lnTo>
                  <a:pt x="1921478" y="767669"/>
                </a:lnTo>
                <a:cubicBezTo>
                  <a:pt x="1918459" y="766933"/>
                  <a:pt x="1915441" y="768773"/>
                  <a:pt x="1914778" y="771792"/>
                </a:cubicBezTo>
                <a:cubicBezTo>
                  <a:pt x="1914042" y="774811"/>
                  <a:pt x="1915882" y="777829"/>
                  <a:pt x="1918901" y="778492"/>
                </a:cubicBezTo>
                <a:lnTo>
                  <a:pt x="1949602" y="785928"/>
                </a:lnTo>
                <a:cubicBezTo>
                  <a:pt x="1950043" y="786001"/>
                  <a:pt x="1950485" y="786075"/>
                  <a:pt x="1950927" y="786075"/>
                </a:cubicBezTo>
                <a:cubicBezTo>
                  <a:pt x="1953430" y="786075"/>
                  <a:pt x="1955712" y="784308"/>
                  <a:pt x="1956301" y="781805"/>
                </a:cubicBezTo>
                <a:close/>
                <a:moveTo>
                  <a:pt x="1925748" y="773633"/>
                </a:moveTo>
                <a:cubicBezTo>
                  <a:pt x="1926042" y="770540"/>
                  <a:pt x="1923833" y="767816"/>
                  <a:pt x="1920741" y="767522"/>
                </a:cubicBezTo>
                <a:lnTo>
                  <a:pt x="1880249" y="763546"/>
                </a:lnTo>
                <a:cubicBezTo>
                  <a:pt x="1877156" y="763178"/>
                  <a:pt x="1874432" y="765460"/>
                  <a:pt x="1874138" y="768553"/>
                </a:cubicBezTo>
                <a:cubicBezTo>
                  <a:pt x="1873843" y="771645"/>
                  <a:pt x="1876052" y="774369"/>
                  <a:pt x="1879144" y="774663"/>
                </a:cubicBezTo>
                <a:lnTo>
                  <a:pt x="1919637" y="778639"/>
                </a:lnTo>
                <a:cubicBezTo>
                  <a:pt x="1919858" y="778639"/>
                  <a:pt x="1920005" y="778639"/>
                  <a:pt x="1920226" y="778639"/>
                </a:cubicBezTo>
                <a:cubicBezTo>
                  <a:pt x="1923097" y="778639"/>
                  <a:pt x="1925453" y="776504"/>
                  <a:pt x="1925748" y="773633"/>
                </a:cubicBezTo>
                <a:close/>
                <a:moveTo>
                  <a:pt x="1883341" y="773264"/>
                </a:moveTo>
                <a:cubicBezTo>
                  <a:pt x="1885697" y="771277"/>
                  <a:pt x="1885918" y="767743"/>
                  <a:pt x="1883930" y="765387"/>
                </a:cubicBezTo>
                <a:lnTo>
                  <a:pt x="1882236" y="763399"/>
                </a:lnTo>
                <a:cubicBezTo>
                  <a:pt x="1880249" y="761043"/>
                  <a:pt x="1876715" y="760822"/>
                  <a:pt x="1874359" y="762810"/>
                </a:cubicBezTo>
                <a:cubicBezTo>
                  <a:pt x="1872003" y="764798"/>
                  <a:pt x="1871782" y="768332"/>
                  <a:pt x="1873770" y="770688"/>
                </a:cubicBezTo>
                <a:lnTo>
                  <a:pt x="1875463" y="772675"/>
                </a:lnTo>
                <a:cubicBezTo>
                  <a:pt x="1876567" y="773927"/>
                  <a:pt x="1878114" y="774590"/>
                  <a:pt x="1879733" y="774590"/>
                </a:cubicBezTo>
                <a:cubicBezTo>
                  <a:pt x="1881059" y="774590"/>
                  <a:pt x="1882310" y="774148"/>
                  <a:pt x="1883341" y="773264"/>
                </a:cubicBezTo>
                <a:close/>
                <a:moveTo>
                  <a:pt x="1881648" y="771277"/>
                </a:moveTo>
                <a:cubicBezTo>
                  <a:pt x="1884003" y="769289"/>
                  <a:pt x="1884224" y="765755"/>
                  <a:pt x="1882236" y="763399"/>
                </a:cubicBezTo>
                <a:lnTo>
                  <a:pt x="1782183" y="647737"/>
                </a:lnTo>
                <a:cubicBezTo>
                  <a:pt x="1780121" y="645381"/>
                  <a:pt x="1776661" y="645160"/>
                  <a:pt x="1774305" y="647148"/>
                </a:cubicBezTo>
                <a:cubicBezTo>
                  <a:pt x="1771949" y="649136"/>
                  <a:pt x="1771728" y="652670"/>
                  <a:pt x="1773716" y="655026"/>
                </a:cubicBezTo>
                <a:lnTo>
                  <a:pt x="1873770" y="770688"/>
                </a:lnTo>
                <a:cubicBezTo>
                  <a:pt x="1874874" y="771939"/>
                  <a:pt x="1876420" y="772602"/>
                  <a:pt x="1878040" y="772602"/>
                </a:cubicBezTo>
                <a:cubicBezTo>
                  <a:pt x="1879365" y="772675"/>
                  <a:pt x="1880617" y="772234"/>
                  <a:pt x="1881648" y="771277"/>
                </a:cubicBezTo>
                <a:close/>
                <a:moveTo>
                  <a:pt x="1782403" y="654805"/>
                </a:moveTo>
                <a:cubicBezTo>
                  <a:pt x="1784318" y="652375"/>
                  <a:pt x="1783876" y="648841"/>
                  <a:pt x="1781446" y="647001"/>
                </a:cubicBezTo>
                <a:lnTo>
                  <a:pt x="1774599" y="641700"/>
                </a:lnTo>
                <a:cubicBezTo>
                  <a:pt x="1772170" y="639786"/>
                  <a:pt x="1768709" y="640227"/>
                  <a:pt x="1766795" y="642657"/>
                </a:cubicBezTo>
                <a:cubicBezTo>
                  <a:pt x="1764881" y="645086"/>
                  <a:pt x="1765323" y="648620"/>
                  <a:pt x="1767752" y="650461"/>
                </a:cubicBezTo>
                <a:lnTo>
                  <a:pt x="1774599" y="655762"/>
                </a:lnTo>
                <a:cubicBezTo>
                  <a:pt x="1775630" y="656572"/>
                  <a:pt x="1776882" y="656940"/>
                  <a:pt x="1778060" y="656940"/>
                </a:cubicBezTo>
                <a:cubicBezTo>
                  <a:pt x="1779679" y="657013"/>
                  <a:pt x="1781299" y="656204"/>
                  <a:pt x="1782403" y="654805"/>
                </a:cubicBezTo>
                <a:close/>
                <a:moveTo>
                  <a:pt x="1775556" y="649578"/>
                </a:moveTo>
                <a:cubicBezTo>
                  <a:pt x="1777471" y="647148"/>
                  <a:pt x="1777029" y="643614"/>
                  <a:pt x="1774599" y="641773"/>
                </a:cubicBezTo>
                <a:lnTo>
                  <a:pt x="1663870" y="555413"/>
                </a:lnTo>
                <a:cubicBezTo>
                  <a:pt x="1661441" y="553573"/>
                  <a:pt x="1657980" y="553941"/>
                  <a:pt x="1656066" y="556371"/>
                </a:cubicBezTo>
                <a:cubicBezTo>
                  <a:pt x="1654152" y="558800"/>
                  <a:pt x="1654594" y="562334"/>
                  <a:pt x="1657023" y="564175"/>
                </a:cubicBezTo>
                <a:lnTo>
                  <a:pt x="1767752" y="650535"/>
                </a:lnTo>
                <a:cubicBezTo>
                  <a:pt x="1768783" y="651344"/>
                  <a:pt x="1770035" y="651713"/>
                  <a:pt x="1771213" y="651713"/>
                </a:cubicBezTo>
                <a:cubicBezTo>
                  <a:pt x="1772832" y="651639"/>
                  <a:pt x="1774452" y="650903"/>
                  <a:pt x="1775556" y="649578"/>
                </a:cubicBezTo>
                <a:close/>
                <a:moveTo>
                  <a:pt x="1665343" y="562334"/>
                </a:moveTo>
                <a:cubicBezTo>
                  <a:pt x="1666741" y="559610"/>
                  <a:pt x="1665711" y="556223"/>
                  <a:pt x="1662987" y="554824"/>
                </a:cubicBezTo>
                <a:lnTo>
                  <a:pt x="1657759" y="552100"/>
                </a:lnTo>
                <a:cubicBezTo>
                  <a:pt x="1655035" y="550702"/>
                  <a:pt x="1651649" y="551732"/>
                  <a:pt x="1650250" y="554456"/>
                </a:cubicBezTo>
                <a:cubicBezTo>
                  <a:pt x="1648851" y="557180"/>
                  <a:pt x="1649882" y="560567"/>
                  <a:pt x="1652606" y="561966"/>
                </a:cubicBezTo>
                <a:lnTo>
                  <a:pt x="1657833" y="564690"/>
                </a:lnTo>
                <a:cubicBezTo>
                  <a:pt x="1658643" y="565132"/>
                  <a:pt x="1659526" y="565353"/>
                  <a:pt x="1660410" y="565279"/>
                </a:cubicBezTo>
                <a:cubicBezTo>
                  <a:pt x="1662471" y="565353"/>
                  <a:pt x="1664385" y="564248"/>
                  <a:pt x="1665343" y="562334"/>
                </a:cubicBezTo>
                <a:close/>
                <a:moveTo>
                  <a:pt x="1660115" y="559610"/>
                </a:moveTo>
                <a:cubicBezTo>
                  <a:pt x="1661514" y="556886"/>
                  <a:pt x="1660483" y="553499"/>
                  <a:pt x="1657686" y="552100"/>
                </a:cubicBezTo>
                <a:lnTo>
                  <a:pt x="1564111" y="503730"/>
                </a:lnTo>
                <a:cubicBezTo>
                  <a:pt x="1561387" y="502331"/>
                  <a:pt x="1558000" y="503362"/>
                  <a:pt x="1556601" y="506159"/>
                </a:cubicBezTo>
                <a:cubicBezTo>
                  <a:pt x="1555202" y="508884"/>
                  <a:pt x="1556233" y="512270"/>
                  <a:pt x="1559031" y="513669"/>
                </a:cubicBezTo>
                <a:lnTo>
                  <a:pt x="1652606" y="562039"/>
                </a:lnTo>
                <a:cubicBezTo>
                  <a:pt x="1653416" y="562481"/>
                  <a:pt x="1654299" y="562702"/>
                  <a:pt x="1655183" y="562628"/>
                </a:cubicBezTo>
                <a:cubicBezTo>
                  <a:pt x="1657244" y="562628"/>
                  <a:pt x="1659158" y="561524"/>
                  <a:pt x="1660115" y="559610"/>
                </a:cubicBezTo>
                <a:close/>
                <a:moveTo>
                  <a:pt x="1566540" y="511239"/>
                </a:moveTo>
                <a:cubicBezTo>
                  <a:pt x="1567939" y="508515"/>
                  <a:pt x="1566908" y="505129"/>
                  <a:pt x="1564111" y="503730"/>
                </a:cubicBezTo>
                <a:lnTo>
                  <a:pt x="1536060" y="489226"/>
                </a:lnTo>
                <a:cubicBezTo>
                  <a:pt x="1533336" y="487827"/>
                  <a:pt x="1529950" y="488858"/>
                  <a:pt x="1528551" y="491656"/>
                </a:cubicBezTo>
                <a:cubicBezTo>
                  <a:pt x="1527152" y="494380"/>
                  <a:pt x="1528183" y="497766"/>
                  <a:pt x="1530980" y="499165"/>
                </a:cubicBezTo>
                <a:lnTo>
                  <a:pt x="1559031" y="513669"/>
                </a:lnTo>
                <a:cubicBezTo>
                  <a:pt x="1559841" y="514111"/>
                  <a:pt x="1560724" y="514332"/>
                  <a:pt x="1561608" y="514258"/>
                </a:cubicBezTo>
                <a:cubicBezTo>
                  <a:pt x="1563669" y="514258"/>
                  <a:pt x="1565583" y="513154"/>
                  <a:pt x="1566540" y="511239"/>
                </a:cubicBezTo>
                <a:close/>
                <a:moveTo>
                  <a:pt x="1538858" y="495779"/>
                </a:moveTo>
                <a:cubicBezTo>
                  <a:pt x="1539741" y="492834"/>
                  <a:pt x="1538122" y="489741"/>
                  <a:pt x="1535177" y="488784"/>
                </a:cubicBezTo>
                <a:lnTo>
                  <a:pt x="1525017" y="485692"/>
                </a:lnTo>
                <a:cubicBezTo>
                  <a:pt x="1522072" y="484809"/>
                  <a:pt x="1518980" y="486428"/>
                  <a:pt x="1518022" y="489373"/>
                </a:cubicBezTo>
                <a:cubicBezTo>
                  <a:pt x="1517139" y="492318"/>
                  <a:pt x="1518759" y="495411"/>
                  <a:pt x="1521704" y="496368"/>
                </a:cubicBezTo>
                <a:lnTo>
                  <a:pt x="1531864" y="499460"/>
                </a:lnTo>
                <a:cubicBezTo>
                  <a:pt x="1532453" y="499607"/>
                  <a:pt x="1532968" y="499681"/>
                  <a:pt x="1533557" y="499681"/>
                </a:cubicBezTo>
                <a:cubicBezTo>
                  <a:pt x="1535913" y="499754"/>
                  <a:pt x="1538122" y="498208"/>
                  <a:pt x="1538858" y="495779"/>
                </a:cubicBezTo>
                <a:close/>
                <a:moveTo>
                  <a:pt x="1528698" y="492686"/>
                </a:moveTo>
                <a:cubicBezTo>
                  <a:pt x="1529581" y="489741"/>
                  <a:pt x="1527962" y="486649"/>
                  <a:pt x="1525017" y="485692"/>
                </a:cubicBezTo>
                <a:lnTo>
                  <a:pt x="1443074" y="460808"/>
                </a:lnTo>
                <a:cubicBezTo>
                  <a:pt x="1440129" y="459924"/>
                  <a:pt x="1437037" y="461544"/>
                  <a:pt x="1436080" y="464489"/>
                </a:cubicBezTo>
                <a:cubicBezTo>
                  <a:pt x="1435196" y="467434"/>
                  <a:pt x="1436816" y="470526"/>
                  <a:pt x="1439761" y="471483"/>
                </a:cubicBezTo>
                <a:lnTo>
                  <a:pt x="1521704" y="496441"/>
                </a:lnTo>
                <a:cubicBezTo>
                  <a:pt x="1522293" y="496588"/>
                  <a:pt x="1522808" y="496662"/>
                  <a:pt x="1523397" y="496662"/>
                </a:cubicBezTo>
                <a:cubicBezTo>
                  <a:pt x="1525753" y="496588"/>
                  <a:pt x="1527962" y="495116"/>
                  <a:pt x="1528698" y="492686"/>
                </a:cubicBezTo>
                <a:close/>
                <a:moveTo>
                  <a:pt x="11294151" y="1576199"/>
                </a:moveTo>
                <a:cubicBezTo>
                  <a:pt x="11294666" y="1573180"/>
                  <a:pt x="11292605" y="1570309"/>
                  <a:pt x="11289587" y="1569794"/>
                </a:cubicBezTo>
                <a:lnTo>
                  <a:pt x="11260358" y="1564861"/>
                </a:lnTo>
                <a:cubicBezTo>
                  <a:pt x="11257414" y="1564346"/>
                  <a:pt x="11254468" y="1566407"/>
                  <a:pt x="11253953" y="1569426"/>
                </a:cubicBezTo>
                <a:cubicBezTo>
                  <a:pt x="11253438" y="1572444"/>
                  <a:pt x="11255499" y="1575316"/>
                  <a:pt x="11258517" y="1575831"/>
                </a:cubicBezTo>
                <a:lnTo>
                  <a:pt x="11287746" y="1580764"/>
                </a:lnTo>
                <a:cubicBezTo>
                  <a:pt x="11288040" y="1580837"/>
                  <a:pt x="11288409" y="1580837"/>
                  <a:pt x="11288703" y="1580837"/>
                </a:cubicBezTo>
                <a:cubicBezTo>
                  <a:pt x="11291354" y="1580837"/>
                  <a:pt x="11293636" y="1578923"/>
                  <a:pt x="11294151" y="1576199"/>
                </a:cubicBezTo>
                <a:close/>
                <a:moveTo>
                  <a:pt x="11410549" y="1593501"/>
                </a:moveTo>
                <a:cubicBezTo>
                  <a:pt x="11410991" y="1590482"/>
                  <a:pt x="11408930" y="1587611"/>
                  <a:pt x="11405837" y="1587169"/>
                </a:cubicBezTo>
                <a:lnTo>
                  <a:pt x="11289439" y="1569720"/>
                </a:lnTo>
                <a:cubicBezTo>
                  <a:pt x="11286642" y="1569278"/>
                  <a:pt x="11283549" y="1571340"/>
                  <a:pt x="11283108" y="1574432"/>
                </a:cubicBezTo>
                <a:cubicBezTo>
                  <a:pt x="11282666" y="1577451"/>
                  <a:pt x="11284727" y="1580322"/>
                  <a:pt x="11287820" y="1580764"/>
                </a:cubicBezTo>
                <a:lnTo>
                  <a:pt x="11404218" y="1598212"/>
                </a:lnTo>
                <a:cubicBezTo>
                  <a:pt x="11404513" y="1598286"/>
                  <a:pt x="11404806" y="1598286"/>
                  <a:pt x="11405101" y="1598286"/>
                </a:cubicBezTo>
                <a:cubicBezTo>
                  <a:pt x="11407752" y="1598286"/>
                  <a:pt x="11410108" y="1596298"/>
                  <a:pt x="11410549" y="1593501"/>
                </a:cubicBezTo>
                <a:close/>
                <a:moveTo>
                  <a:pt x="11524371" y="1605648"/>
                </a:moveTo>
                <a:cubicBezTo>
                  <a:pt x="11524665" y="1602556"/>
                  <a:pt x="11522457" y="1599832"/>
                  <a:pt x="11519438" y="1599464"/>
                </a:cubicBezTo>
                <a:lnTo>
                  <a:pt x="11405617" y="1587095"/>
                </a:lnTo>
                <a:cubicBezTo>
                  <a:pt x="11402598" y="1586801"/>
                  <a:pt x="11399801" y="1589009"/>
                  <a:pt x="11399506" y="1592028"/>
                </a:cubicBezTo>
                <a:cubicBezTo>
                  <a:pt x="11399212" y="1595120"/>
                  <a:pt x="11401420" y="1597844"/>
                  <a:pt x="11404439" y="1598212"/>
                </a:cubicBezTo>
                <a:lnTo>
                  <a:pt x="11518260" y="1610581"/>
                </a:lnTo>
                <a:cubicBezTo>
                  <a:pt x="11518481" y="1610581"/>
                  <a:pt x="11518702" y="1610581"/>
                  <a:pt x="11518922" y="1610581"/>
                </a:cubicBezTo>
                <a:cubicBezTo>
                  <a:pt x="11521646" y="1610581"/>
                  <a:pt x="11524077" y="1608520"/>
                  <a:pt x="11524371" y="1605648"/>
                </a:cubicBezTo>
                <a:close/>
                <a:moveTo>
                  <a:pt x="11631787" y="1609403"/>
                </a:moveTo>
                <a:cubicBezTo>
                  <a:pt x="11631935" y="1606311"/>
                  <a:pt x="11629505" y="1603734"/>
                  <a:pt x="11626413" y="1603661"/>
                </a:cubicBezTo>
                <a:lnTo>
                  <a:pt x="11518996" y="1599538"/>
                </a:lnTo>
                <a:cubicBezTo>
                  <a:pt x="11516198" y="1599096"/>
                  <a:pt x="11513328" y="1601820"/>
                  <a:pt x="11513254" y="1604912"/>
                </a:cubicBezTo>
                <a:cubicBezTo>
                  <a:pt x="11513107" y="1608004"/>
                  <a:pt x="11515536" y="1610581"/>
                  <a:pt x="11518628" y="1610655"/>
                </a:cubicBezTo>
                <a:lnTo>
                  <a:pt x="11626044" y="1614778"/>
                </a:lnTo>
                <a:cubicBezTo>
                  <a:pt x="11626118" y="1614778"/>
                  <a:pt x="11626192" y="1614778"/>
                  <a:pt x="11626266" y="1614778"/>
                </a:cubicBezTo>
                <a:cubicBezTo>
                  <a:pt x="11629284" y="1614778"/>
                  <a:pt x="11631714" y="1612422"/>
                  <a:pt x="11631787" y="1609403"/>
                </a:cubicBezTo>
                <a:close/>
                <a:moveTo>
                  <a:pt x="11626633" y="1614778"/>
                </a:moveTo>
                <a:lnTo>
                  <a:pt x="11723300" y="1607636"/>
                </a:lnTo>
                <a:cubicBezTo>
                  <a:pt x="11726393" y="1607415"/>
                  <a:pt x="11728676" y="1604765"/>
                  <a:pt x="11728455" y="1601673"/>
                </a:cubicBezTo>
                <a:cubicBezTo>
                  <a:pt x="11728233" y="1598581"/>
                  <a:pt x="11725657" y="1596077"/>
                  <a:pt x="11722491" y="1596519"/>
                </a:cubicBezTo>
                <a:lnTo>
                  <a:pt x="11625823" y="1603661"/>
                </a:lnTo>
                <a:cubicBezTo>
                  <a:pt x="11622732" y="1603881"/>
                  <a:pt x="11620449" y="1606532"/>
                  <a:pt x="11620670" y="1609624"/>
                </a:cubicBezTo>
                <a:cubicBezTo>
                  <a:pt x="11620891" y="1612569"/>
                  <a:pt x="11623320" y="1614778"/>
                  <a:pt x="11626266" y="1614778"/>
                </a:cubicBezTo>
                <a:cubicBezTo>
                  <a:pt x="11626413" y="1614778"/>
                  <a:pt x="11626559" y="1614778"/>
                  <a:pt x="11626633" y="1614778"/>
                </a:cubicBezTo>
                <a:close/>
                <a:moveTo>
                  <a:pt x="11724037" y="1607489"/>
                </a:moveTo>
                <a:lnTo>
                  <a:pt x="11803109" y="1590924"/>
                </a:lnTo>
                <a:cubicBezTo>
                  <a:pt x="11806126" y="1590261"/>
                  <a:pt x="11808041" y="1587316"/>
                  <a:pt x="11807452" y="1584298"/>
                </a:cubicBezTo>
                <a:cubicBezTo>
                  <a:pt x="11806790" y="1581279"/>
                  <a:pt x="11803845" y="1579365"/>
                  <a:pt x="11800826" y="1579954"/>
                </a:cubicBezTo>
                <a:lnTo>
                  <a:pt x="11721755" y="1596519"/>
                </a:lnTo>
                <a:cubicBezTo>
                  <a:pt x="11718736" y="1597182"/>
                  <a:pt x="11716822" y="1600127"/>
                  <a:pt x="11717411" y="1603145"/>
                </a:cubicBezTo>
                <a:cubicBezTo>
                  <a:pt x="11718000" y="1605796"/>
                  <a:pt x="11720283" y="1607563"/>
                  <a:pt x="11722933" y="1607563"/>
                </a:cubicBezTo>
                <a:cubicBezTo>
                  <a:pt x="11723300" y="1607636"/>
                  <a:pt x="11723669" y="1607563"/>
                  <a:pt x="11724037" y="1607489"/>
                </a:cubicBezTo>
                <a:close/>
                <a:moveTo>
                  <a:pt x="11804286" y="1590629"/>
                </a:moveTo>
                <a:lnTo>
                  <a:pt x="11858841" y="1566481"/>
                </a:lnTo>
                <a:cubicBezTo>
                  <a:pt x="11861639" y="1565229"/>
                  <a:pt x="11862891" y="1561916"/>
                  <a:pt x="11861712" y="1559118"/>
                </a:cubicBezTo>
                <a:cubicBezTo>
                  <a:pt x="11860460" y="1556321"/>
                  <a:pt x="11857148" y="1555069"/>
                  <a:pt x="11854350" y="1556247"/>
                </a:cubicBezTo>
                <a:lnTo>
                  <a:pt x="11799795" y="1580396"/>
                </a:lnTo>
                <a:cubicBezTo>
                  <a:pt x="11796997" y="1581647"/>
                  <a:pt x="11795746" y="1584960"/>
                  <a:pt x="11796924" y="1587758"/>
                </a:cubicBezTo>
                <a:cubicBezTo>
                  <a:pt x="11797881" y="1589819"/>
                  <a:pt x="11799942" y="1591071"/>
                  <a:pt x="11802078" y="1591071"/>
                </a:cubicBezTo>
                <a:cubicBezTo>
                  <a:pt x="11802814" y="1591071"/>
                  <a:pt x="11803550" y="1590924"/>
                  <a:pt x="11804286" y="1590629"/>
                </a:cubicBezTo>
                <a:close/>
                <a:moveTo>
                  <a:pt x="11861860" y="1562947"/>
                </a:moveTo>
                <a:lnTo>
                  <a:pt x="11909125" y="1408559"/>
                </a:lnTo>
                <a:cubicBezTo>
                  <a:pt x="11910009" y="1405614"/>
                  <a:pt x="11908389" y="1402522"/>
                  <a:pt x="11905444" y="1401638"/>
                </a:cubicBezTo>
                <a:cubicBezTo>
                  <a:pt x="11902500" y="1400681"/>
                  <a:pt x="11899407" y="1402375"/>
                  <a:pt x="11898524" y="1405320"/>
                </a:cubicBezTo>
                <a:lnTo>
                  <a:pt x="11851258" y="1559707"/>
                </a:lnTo>
                <a:cubicBezTo>
                  <a:pt x="11850374" y="1562652"/>
                  <a:pt x="11851994" y="1565745"/>
                  <a:pt x="11854939" y="1566628"/>
                </a:cubicBezTo>
                <a:cubicBezTo>
                  <a:pt x="11855528" y="1566775"/>
                  <a:pt x="11856043" y="1566849"/>
                  <a:pt x="11856632" y="1566849"/>
                </a:cubicBezTo>
                <a:cubicBezTo>
                  <a:pt x="11858988" y="1566923"/>
                  <a:pt x="11861124" y="1565376"/>
                  <a:pt x="11861860" y="1562947"/>
                </a:cubicBezTo>
                <a:close/>
                <a:moveTo>
                  <a:pt x="11909125" y="1408633"/>
                </a:moveTo>
                <a:lnTo>
                  <a:pt x="11955582" y="1260282"/>
                </a:lnTo>
                <a:cubicBezTo>
                  <a:pt x="11956539" y="1257337"/>
                  <a:pt x="11954846" y="1254245"/>
                  <a:pt x="11951974" y="1253288"/>
                </a:cubicBezTo>
                <a:cubicBezTo>
                  <a:pt x="11948956" y="1252331"/>
                  <a:pt x="11945937" y="1254024"/>
                  <a:pt x="11944980" y="1256895"/>
                </a:cubicBezTo>
                <a:lnTo>
                  <a:pt x="11898524" y="1405246"/>
                </a:lnTo>
                <a:cubicBezTo>
                  <a:pt x="11897567" y="1408191"/>
                  <a:pt x="11899260" y="1411283"/>
                  <a:pt x="11902131" y="1412240"/>
                </a:cubicBezTo>
                <a:cubicBezTo>
                  <a:pt x="11902720" y="1412387"/>
                  <a:pt x="11903310" y="1412535"/>
                  <a:pt x="11903825" y="1412535"/>
                </a:cubicBezTo>
                <a:cubicBezTo>
                  <a:pt x="11906181" y="1412535"/>
                  <a:pt x="11908389" y="1410989"/>
                  <a:pt x="11909125" y="1408633"/>
                </a:cubicBezTo>
                <a:close/>
                <a:moveTo>
                  <a:pt x="11954846" y="1261681"/>
                </a:moveTo>
                <a:lnTo>
                  <a:pt x="11988639" y="1211911"/>
                </a:lnTo>
                <a:cubicBezTo>
                  <a:pt x="11990406" y="1209335"/>
                  <a:pt x="11989743" y="1205874"/>
                  <a:pt x="11987167" y="1204181"/>
                </a:cubicBezTo>
                <a:cubicBezTo>
                  <a:pt x="11984663" y="1202414"/>
                  <a:pt x="11981129" y="1203077"/>
                  <a:pt x="11979436" y="1205653"/>
                </a:cubicBezTo>
                <a:lnTo>
                  <a:pt x="11945643" y="1255423"/>
                </a:lnTo>
                <a:cubicBezTo>
                  <a:pt x="11943876" y="1258000"/>
                  <a:pt x="11944538" y="1261460"/>
                  <a:pt x="11947115" y="1263153"/>
                </a:cubicBezTo>
                <a:cubicBezTo>
                  <a:pt x="11948072" y="1263816"/>
                  <a:pt x="11949177" y="1264110"/>
                  <a:pt x="11950281" y="1264110"/>
                </a:cubicBezTo>
                <a:cubicBezTo>
                  <a:pt x="11952048" y="1264110"/>
                  <a:pt x="11953815" y="1263300"/>
                  <a:pt x="11954846" y="1261681"/>
                </a:cubicBezTo>
                <a:close/>
                <a:moveTo>
                  <a:pt x="4977723" y="279768"/>
                </a:moveTo>
                <a:cubicBezTo>
                  <a:pt x="4980079" y="277854"/>
                  <a:pt x="4980447" y="274320"/>
                  <a:pt x="4978460" y="271890"/>
                </a:cubicBezTo>
                <a:lnTo>
                  <a:pt x="4961747" y="251497"/>
                </a:lnTo>
                <a:cubicBezTo>
                  <a:pt x="4959759" y="249141"/>
                  <a:pt x="4956299" y="248773"/>
                  <a:pt x="4953870" y="250761"/>
                </a:cubicBezTo>
                <a:cubicBezTo>
                  <a:pt x="4951514" y="252675"/>
                  <a:pt x="4951146" y="256209"/>
                  <a:pt x="4953134" y="258638"/>
                </a:cubicBezTo>
                <a:lnTo>
                  <a:pt x="4969846" y="279032"/>
                </a:lnTo>
                <a:cubicBezTo>
                  <a:pt x="4970950" y="280357"/>
                  <a:pt x="4972570" y="281093"/>
                  <a:pt x="4974190" y="281093"/>
                </a:cubicBezTo>
                <a:cubicBezTo>
                  <a:pt x="4975441" y="281020"/>
                  <a:pt x="4976693" y="280578"/>
                  <a:pt x="4977723" y="279768"/>
                </a:cubicBezTo>
                <a:close/>
                <a:moveTo>
                  <a:pt x="4962926" y="255988"/>
                </a:moveTo>
                <a:cubicBezTo>
                  <a:pt x="4963440" y="252969"/>
                  <a:pt x="4961379" y="250098"/>
                  <a:pt x="4958360" y="249509"/>
                </a:cubicBezTo>
                <a:lnTo>
                  <a:pt x="4626394" y="191862"/>
                </a:lnTo>
                <a:cubicBezTo>
                  <a:pt x="4623375" y="191420"/>
                  <a:pt x="4620504" y="193335"/>
                  <a:pt x="4619915" y="196427"/>
                </a:cubicBezTo>
                <a:cubicBezTo>
                  <a:pt x="4619399" y="199445"/>
                  <a:pt x="4621461" y="202317"/>
                  <a:pt x="4624479" y="202906"/>
                </a:cubicBezTo>
                <a:lnTo>
                  <a:pt x="4956447" y="260552"/>
                </a:lnTo>
                <a:cubicBezTo>
                  <a:pt x="4956815" y="260626"/>
                  <a:pt x="4957109" y="260626"/>
                  <a:pt x="4957477" y="260626"/>
                </a:cubicBezTo>
                <a:cubicBezTo>
                  <a:pt x="4960128" y="260626"/>
                  <a:pt x="4962484" y="258712"/>
                  <a:pt x="4962926" y="255988"/>
                </a:cubicBezTo>
                <a:close/>
                <a:moveTo>
                  <a:pt x="4601362" y="211446"/>
                </a:moveTo>
                <a:lnTo>
                  <a:pt x="4627351" y="202758"/>
                </a:lnTo>
                <a:cubicBezTo>
                  <a:pt x="4630296" y="201801"/>
                  <a:pt x="4631842" y="198635"/>
                  <a:pt x="4630885" y="195690"/>
                </a:cubicBezTo>
                <a:cubicBezTo>
                  <a:pt x="4629928" y="192746"/>
                  <a:pt x="4626762" y="191199"/>
                  <a:pt x="4623817" y="192157"/>
                </a:cubicBezTo>
                <a:lnTo>
                  <a:pt x="4597828" y="200844"/>
                </a:lnTo>
                <a:cubicBezTo>
                  <a:pt x="4594883" y="201801"/>
                  <a:pt x="4593337" y="204967"/>
                  <a:pt x="4594294" y="207912"/>
                </a:cubicBezTo>
                <a:cubicBezTo>
                  <a:pt x="4595104" y="210268"/>
                  <a:pt x="4597313" y="211740"/>
                  <a:pt x="4599595" y="211740"/>
                </a:cubicBezTo>
                <a:cubicBezTo>
                  <a:pt x="4600184" y="211667"/>
                  <a:pt x="4600773" y="211593"/>
                  <a:pt x="4601362" y="211446"/>
                </a:cubicBezTo>
                <a:close/>
                <a:moveTo>
                  <a:pt x="4562415" y="275204"/>
                </a:moveTo>
                <a:lnTo>
                  <a:pt x="4604233" y="209090"/>
                </a:lnTo>
                <a:cubicBezTo>
                  <a:pt x="4605853" y="206513"/>
                  <a:pt x="4605117" y="203053"/>
                  <a:pt x="4602466" y="201359"/>
                </a:cubicBezTo>
                <a:cubicBezTo>
                  <a:pt x="4599890" y="199740"/>
                  <a:pt x="4596429" y="200476"/>
                  <a:pt x="4594736" y="203126"/>
                </a:cubicBezTo>
                <a:lnTo>
                  <a:pt x="4552918" y="269240"/>
                </a:lnTo>
                <a:cubicBezTo>
                  <a:pt x="4551298" y="271817"/>
                  <a:pt x="4552035" y="275277"/>
                  <a:pt x="4554685" y="276970"/>
                </a:cubicBezTo>
                <a:cubicBezTo>
                  <a:pt x="4555642" y="277559"/>
                  <a:pt x="4556672" y="277854"/>
                  <a:pt x="4557703" y="277854"/>
                </a:cubicBezTo>
                <a:cubicBezTo>
                  <a:pt x="4559544" y="277780"/>
                  <a:pt x="4561384" y="276897"/>
                  <a:pt x="4562415" y="275204"/>
                </a:cubicBezTo>
                <a:close/>
                <a:moveTo>
                  <a:pt x="4530389" y="384902"/>
                </a:moveTo>
                <a:lnTo>
                  <a:pt x="4563078" y="273878"/>
                </a:lnTo>
                <a:cubicBezTo>
                  <a:pt x="4563961" y="270933"/>
                  <a:pt x="4562268" y="267841"/>
                  <a:pt x="4559323" y="266958"/>
                </a:cubicBezTo>
                <a:cubicBezTo>
                  <a:pt x="4556378" y="266074"/>
                  <a:pt x="4553286" y="267768"/>
                  <a:pt x="4552403" y="270713"/>
                </a:cubicBezTo>
                <a:lnTo>
                  <a:pt x="4519714" y="381736"/>
                </a:lnTo>
                <a:cubicBezTo>
                  <a:pt x="4518830" y="384681"/>
                  <a:pt x="4520524" y="387773"/>
                  <a:pt x="4523469" y="388657"/>
                </a:cubicBezTo>
                <a:cubicBezTo>
                  <a:pt x="4523984" y="388804"/>
                  <a:pt x="4524573" y="388878"/>
                  <a:pt x="4525088" y="388878"/>
                </a:cubicBezTo>
                <a:cubicBezTo>
                  <a:pt x="4527518" y="388878"/>
                  <a:pt x="4529653" y="387258"/>
                  <a:pt x="4530389" y="384902"/>
                </a:cubicBezTo>
                <a:close/>
                <a:moveTo>
                  <a:pt x="4528549" y="531486"/>
                </a:moveTo>
                <a:cubicBezTo>
                  <a:pt x="4531641" y="531412"/>
                  <a:pt x="4534070" y="528835"/>
                  <a:pt x="4533997" y="525817"/>
                </a:cubicBezTo>
                <a:lnTo>
                  <a:pt x="4530610" y="383209"/>
                </a:lnTo>
                <a:cubicBezTo>
                  <a:pt x="4530536" y="380190"/>
                  <a:pt x="4528033" y="377761"/>
                  <a:pt x="4525014" y="377761"/>
                </a:cubicBezTo>
                <a:cubicBezTo>
                  <a:pt x="4525014" y="377761"/>
                  <a:pt x="4524941" y="377761"/>
                  <a:pt x="4524941" y="377761"/>
                </a:cubicBezTo>
                <a:cubicBezTo>
                  <a:pt x="4521849" y="377834"/>
                  <a:pt x="4519419" y="380411"/>
                  <a:pt x="4519493" y="383430"/>
                </a:cubicBezTo>
                <a:lnTo>
                  <a:pt x="4522880" y="526038"/>
                </a:lnTo>
                <a:cubicBezTo>
                  <a:pt x="4522953" y="529056"/>
                  <a:pt x="4525456" y="531486"/>
                  <a:pt x="4528475" y="531486"/>
                </a:cubicBezTo>
                <a:cubicBezTo>
                  <a:pt x="4528475" y="531486"/>
                  <a:pt x="4528549" y="531486"/>
                  <a:pt x="4528549" y="531486"/>
                </a:cubicBezTo>
                <a:close/>
                <a:moveTo>
                  <a:pt x="4563961" y="696623"/>
                </a:moveTo>
                <a:cubicBezTo>
                  <a:pt x="4566980" y="695960"/>
                  <a:pt x="4568894" y="693015"/>
                  <a:pt x="4568305" y="689997"/>
                </a:cubicBezTo>
                <a:lnTo>
                  <a:pt x="4533849" y="524713"/>
                </a:lnTo>
                <a:cubicBezTo>
                  <a:pt x="4533187" y="521694"/>
                  <a:pt x="4530168" y="519780"/>
                  <a:pt x="4527223" y="520369"/>
                </a:cubicBezTo>
                <a:cubicBezTo>
                  <a:pt x="4524205" y="521031"/>
                  <a:pt x="4522290" y="523976"/>
                  <a:pt x="4522880" y="526995"/>
                </a:cubicBezTo>
                <a:lnTo>
                  <a:pt x="4557335" y="692279"/>
                </a:lnTo>
                <a:cubicBezTo>
                  <a:pt x="4557924" y="694929"/>
                  <a:pt x="4560207" y="696696"/>
                  <a:pt x="4562857" y="696696"/>
                </a:cubicBezTo>
                <a:cubicBezTo>
                  <a:pt x="4563225" y="696696"/>
                  <a:pt x="4563593" y="696696"/>
                  <a:pt x="4563961" y="696623"/>
                </a:cubicBezTo>
                <a:close/>
                <a:moveTo>
                  <a:pt x="4781002" y="778565"/>
                </a:moveTo>
                <a:cubicBezTo>
                  <a:pt x="4782180" y="775694"/>
                  <a:pt x="4780781" y="772455"/>
                  <a:pt x="4777910" y="771350"/>
                </a:cubicBezTo>
                <a:lnTo>
                  <a:pt x="4564919" y="686021"/>
                </a:lnTo>
                <a:cubicBezTo>
                  <a:pt x="4562047" y="684843"/>
                  <a:pt x="4558808" y="686242"/>
                  <a:pt x="4557703" y="689113"/>
                </a:cubicBezTo>
                <a:cubicBezTo>
                  <a:pt x="4556525" y="691984"/>
                  <a:pt x="4557924" y="695224"/>
                  <a:pt x="4560795" y="696328"/>
                </a:cubicBezTo>
                <a:lnTo>
                  <a:pt x="4773788" y="781657"/>
                </a:lnTo>
                <a:cubicBezTo>
                  <a:pt x="4774450" y="781952"/>
                  <a:pt x="4775186" y="782026"/>
                  <a:pt x="4775922" y="782026"/>
                </a:cubicBezTo>
                <a:cubicBezTo>
                  <a:pt x="4778057" y="782026"/>
                  <a:pt x="4780119" y="780700"/>
                  <a:pt x="4781002" y="778565"/>
                </a:cubicBezTo>
                <a:close/>
                <a:moveTo>
                  <a:pt x="4983245" y="862422"/>
                </a:moveTo>
                <a:cubicBezTo>
                  <a:pt x="4984423" y="859551"/>
                  <a:pt x="4983098" y="856311"/>
                  <a:pt x="4980227" y="855133"/>
                </a:cubicBezTo>
                <a:lnTo>
                  <a:pt x="4777984" y="771277"/>
                </a:lnTo>
                <a:cubicBezTo>
                  <a:pt x="4775186" y="770099"/>
                  <a:pt x="4771873" y="771424"/>
                  <a:pt x="4770695" y="774295"/>
                </a:cubicBezTo>
                <a:cubicBezTo>
                  <a:pt x="4769517" y="777166"/>
                  <a:pt x="4770842" y="780406"/>
                  <a:pt x="4773714" y="781584"/>
                </a:cubicBezTo>
                <a:lnTo>
                  <a:pt x="4975957" y="865441"/>
                </a:lnTo>
                <a:cubicBezTo>
                  <a:pt x="4976693" y="865735"/>
                  <a:pt x="4977429" y="865882"/>
                  <a:pt x="4978092" y="865882"/>
                </a:cubicBezTo>
                <a:cubicBezTo>
                  <a:pt x="4980300" y="865882"/>
                  <a:pt x="4982362" y="864557"/>
                  <a:pt x="4983245" y="862422"/>
                </a:cubicBezTo>
                <a:close/>
                <a:moveTo>
                  <a:pt x="5024842" y="1028148"/>
                </a:moveTo>
                <a:cubicBezTo>
                  <a:pt x="5027788" y="1027338"/>
                  <a:pt x="5029554" y="1024246"/>
                  <a:pt x="5028745" y="1021301"/>
                </a:cubicBezTo>
                <a:lnTo>
                  <a:pt x="4983540" y="858815"/>
                </a:lnTo>
                <a:cubicBezTo>
                  <a:pt x="4982730" y="855870"/>
                  <a:pt x="4979711" y="854103"/>
                  <a:pt x="4976693" y="854913"/>
                </a:cubicBezTo>
                <a:cubicBezTo>
                  <a:pt x="4973748" y="855722"/>
                  <a:pt x="4971981" y="858815"/>
                  <a:pt x="4972791" y="861760"/>
                </a:cubicBezTo>
                <a:lnTo>
                  <a:pt x="5017996" y="1024246"/>
                </a:lnTo>
                <a:cubicBezTo>
                  <a:pt x="5018658" y="1026749"/>
                  <a:pt x="5020940" y="1028369"/>
                  <a:pt x="5023370" y="1028295"/>
                </a:cubicBezTo>
                <a:cubicBezTo>
                  <a:pt x="5023812" y="1028369"/>
                  <a:pt x="5024327" y="1028295"/>
                  <a:pt x="5024842" y="1028148"/>
                </a:cubicBezTo>
                <a:close/>
                <a:moveTo>
                  <a:pt x="5217072" y="1092421"/>
                </a:moveTo>
                <a:cubicBezTo>
                  <a:pt x="5218103" y="1089550"/>
                  <a:pt x="5216631" y="1086310"/>
                  <a:pt x="5213686" y="1085280"/>
                </a:cubicBezTo>
                <a:lnTo>
                  <a:pt x="5025210" y="1017473"/>
                </a:lnTo>
                <a:cubicBezTo>
                  <a:pt x="5022266" y="1016442"/>
                  <a:pt x="5019100" y="1017914"/>
                  <a:pt x="5018069" y="1020859"/>
                </a:cubicBezTo>
                <a:cubicBezTo>
                  <a:pt x="5017038" y="1023731"/>
                  <a:pt x="5018511" y="1026970"/>
                  <a:pt x="5021456" y="1028001"/>
                </a:cubicBezTo>
                <a:lnTo>
                  <a:pt x="5209931" y="1095808"/>
                </a:lnTo>
                <a:cubicBezTo>
                  <a:pt x="5210594" y="1096029"/>
                  <a:pt x="5211183" y="1096102"/>
                  <a:pt x="5211846" y="1096102"/>
                </a:cubicBezTo>
                <a:cubicBezTo>
                  <a:pt x="5214128" y="1096102"/>
                  <a:pt x="5216263" y="1094703"/>
                  <a:pt x="5217072" y="1092421"/>
                </a:cubicBezTo>
                <a:close/>
                <a:moveTo>
                  <a:pt x="5280094" y="1247619"/>
                </a:moveTo>
                <a:cubicBezTo>
                  <a:pt x="5282892" y="1246367"/>
                  <a:pt x="5284217" y="1243128"/>
                  <a:pt x="5282965" y="1240256"/>
                </a:cubicBezTo>
                <a:lnTo>
                  <a:pt x="5216926" y="1088298"/>
                </a:lnTo>
                <a:cubicBezTo>
                  <a:pt x="5215674" y="1085500"/>
                  <a:pt x="5212434" y="1084175"/>
                  <a:pt x="5209563" y="1085427"/>
                </a:cubicBezTo>
                <a:cubicBezTo>
                  <a:pt x="5206765" y="1086678"/>
                  <a:pt x="5205440" y="1089918"/>
                  <a:pt x="5206692" y="1092789"/>
                </a:cubicBezTo>
                <a:lnTo>
                  <a:pt x="5272732" y="1244747"/>
                </a:lnTo>
                <a:cubicBezTo>
                  <a:pt x="5273615" y="1246882"/>
                  <a:pt x="5275750" y="1248134"/>
                  <a:pt x="5277885" y="1248060"/>
                </a:cubicBezTo>
                <a:cubicBezTo>
                  <a:pt x="5278695" y="1248060"/>
                  <a:pt x="5279432" y="1247913"/>
                  <a:pt x="5280094" y="1247619"/>
                </a:cubicBezTo>
                <a:close/>
                <a:moveTo>
                  <a:pt x="5461943" y="1292750"/>
                </a:moveTo>
                <a:cubicBezTo>
                  <a:pt x="5462753" y="1289805"/>
                  <a:pt x="5460986" y="1286713"/>
                  <a:pt x="5458041" y="1285903"/>
                </a:cubicBezTo>
                <a:lnTo>
                  <a:pt x="5279358" y="1237091"/>
                </a:lnTo>
                <a:cubicBezTo>
                  <a:pt x="5276413" y="1236281"/>
                  <a:pt x="5273321" y="1238048"/>
                  <a:pt x="5272511" y="1240993"/>
                </a:cubicBezTo>
                <a:cubicBezTo>
                  <a:pt x="5271701" y="1243938"/>
                  <a:pt x="5273468" y="1247030"/>
                  <a:pt x="5276413" y="1247840"/>
                </a:cubicBezTo>
                <a:lnTo>
                  <a:pt x="5455096" y="1296652"/>
                </a:lnTo>
                <a:cubicBezTo>
                  <a:pt x="5455612" y="1296799"/>
                  <a:pt x="5456127" y="1296873"/>
                  <a:pt x="5456569" y="1296873"/>
                </a:cubicBezTo>
                <a:cubicBezTo>
                  <a:pt x="5459072" y="1296873"/>
                  <a:pt x="5461281" y="1295253"/>
                  <a:pt x="5461943" y="1292750"/>
                </a:cubicBezTo>
                <a:close/>
                <a:moveTo>
                  <a:pt x="5632970" y="1333537"/>
                </a:moveTo>
                <a:cubicBezTo>
                  <a:pt x="5633706" y="1330518"/>
                  <a:pt x="5631866" y="1327500"/>
                  <a:pt x="5628847" y="1326837"/>
                </a:cubicBezTo>
                <a:lnTo>
                  <a:pt x="5457894" y="1285903"/>
                </a:lnTo>
                <a:cubicBezTo>
                  <a:pt x="5454875" y="1285167"/>
                  <a:pt x="5451857" y="1287081"/>
                  <a:pt x="5451194" y="1290026"/>
                </a:cubicBezTo>
                <a:cubicBezTo>
                  <a:pt x="5450458" y="1293044"/>
                  <a:pt x="5452299" y="1296063"/>
                  <a:pt x="5455317" y="1296725"/>
                </a:cubicBezTo>
                <a:lnTo>
                  <a:pt x="5626270" y="1337660"/>
                </a:lnTo>
                <a:cubicBezTo>
                  <a:pt x="5626712" y="1337733"/>
                  <a:pt x="5627154" y="1337807"/>
                  <a:pt x="5627595" y="1337807"/>
                </a:cubicBezTo>
                <a:cubicBezTo>
                  <a:pt x="5630099" y="1337807"/>
                  <a:pt x="5632381" y="1336114"/>
                  <a:pt x="5632970" y="1333537"/>
                </a:cubicBezTo>
                <a:close/>
                <a:moveTo>
                  <a:pt x="5713146" y="1464586"/>
                </a:moveTo>
                <a:cubicBezTo>
                  <a:pt x="5715723" y="1462893"/>
                  <a:pt x="5716459" y="1459433"/>
                  <a:pt x="5714765" y="1456856"/>
                </a:cubicBezTo>
                <a:lnTo>
                  <a:pt x="5632234" y="1329193"/>
                </a:lnTo>
                <a:cubicBezTo>
                  <a:pt x="5630541" y="1326616"/>
                  <a:pt x="5627080" y="1325880"/>
                  <a:pt x="5624503" y="1327574"/>
                </a:cubicBezTo>
                <a:cubicBezTo>
                  <a:pt x="5621926" y="1329267"/>
                  <a:pt x="5621190" y="1332727"/>
                  <a:pt x="5622883" y="1335304"/>
                </a:cubicBezTo>
                <a:lnTo>
                  <a:pt x="5705415" y="1462967"/>
                </a:lnTo>
                <a:cubicBezTo>
                  <a:pt x="5706520" y="1464660"/>
                  <a:pt x="5708287" y="1465543"/>
                  <a:pt x="5710127" y="1465543"/>
                </a:cubicBezTo>
                <a:cubicBezTo>
                  <a:pt x="5711158" y="1465470"/>
                  <a:pt x="5712188" y="1465249"/>
                  <a:pt x="5713146" y="1464586"/>
                </a:cubicBezTo>
                <a:close/>
                <a:moveTo>
                  <a:pt x="5879461" y="1488072"/>
                </a:moveTo>
                <a:cubicBezTo>
                  <a:pt x="5879976" y="1485054"/>
                  <a:pt x="5877914" y="1482182"/>
                  <a:pt x="5874896" y="1481667"/>
                </a:cubicBezTo>
                <a:lnTo>
                  <a:pt x="5711011" y="1454426"/>
                </a:lnTo>
                <a:cubicBezTo>
                  <a:pt x="5707919" y="1453837"/>
                  <a:pt x="5705121" y="1455972"/>
                  <a:pt x="5704605" y="1458991"/>
                </a:cubicBezTo>
                <a:cubicBezTo>
                  <a:pt x="5704090" y="1462009"/>
                  <a:pt x="5706151" y="1464881"/>
                  <a:pt x="5709170" y="1465396"/>
                </a:cubicBezTo>
                <a:lnTo>
                  <a:pt x="5873055" y="1492637"/>
                </a:lnTo>
                <a:cubicBezTo>
                  <a:pt x="5873350" y="1492710"/>
                  <a:pt x="5873718" y="1492710"/>
                  <a:pt x="5874012" y="1492710"/>
                </a:cubicBezTo>
                <a:cubicBezTo>
                  <a:pt x="5876663" y="1492710"/>
                  <a:pt x="5879019" y="1490796"/>
                  <a:pt x="5879461" y="1488072"/>
                </a:cubicBezTo>
                <a:close/>
                <a:moveTo>
                  <a:pt x="5973698" y="1603587"/>
                </a:moveTo>
                <a:cubicBezTo>
                  <a:pt x="5976054" y="1601599"/>
                  <a:pt x="5976348" y="1598065"/>
                  <a:pt x="5974287" y="1595709"/>
                </a:cubicBezTo>
                <a:lnTo>
                  <a:pt x="5878135" y="1483507"/>
                </a:lnTo>
                <a:cubicBezTo>
                  <a:pt x="5876147" y="1481151"/>
                  <a:pt x="5872614" y="1480931"/>
                  <a:pt x="5870258" y="1482918"/>
                </a:cubicBezTo>
                <a:cubicBezTo>
                  <a:pt x="5867902" y="1484906"/>
                  <a:pt x="5867607" y="1488440"/>
                  <a:pt x="5869669" y="1490796"/>
                </a:cubicBezTo>
                <a:lnTo>
                  <a:pt x="5965820" y="1602998"/>
                </a:lnTo>
                <a:cubicBezTo>
                  <a:pt x="5966925" y="1604323"/>
                  <a:pt x="5968544" y="1604986"/>
                  <a:pt x="5970091" y="1604912"/>
                </a:cubicBezTo>
                <a:cubicBezTo>
                  <a:pt x="5971416" y="1604912"/>
                  <a:pt x="5972667" y="1604470"/>
                  <a:pt x="5973698" y="1603587"/>
                </a:cubicBezTo>
                <a:close/>
                <a:moveTo>
                  <a:pt x="6136185" y="1618974"/>
                </a:moveTo>
                <a:cubicBezTo>
                  <a:pt x="6136553" y="1615882"/>
                  <a:pt x="6134344" y="1613158"/>
                  <a:pt x="6131325" y="1612790"/>
                </a:cubicBezTo>
                <a:lnTo>
                  <a:pt x="5970753" y="1593795"/>
                </a:lnTo>
                <a:cubicBezTo>
                  <a:pt x="5967661" y="1593427"/>
                  <a:pt x="5964937" y="1595636"/>
                  <a:pt x="5964569" y="1598654"/>
                </a:cubicBezTo>
                <a:cubicBezTo>
                  <a:pt x="5964201" y="1601746"/>
                  <a:pt x="5966409" y="1604470"/>
                  <a:pt x="5969428" y="1604838"/>
                </a:cubicBezTo>
                <a:lnTo>
                  <a:pt x="6130000" y="1623833"/>
                </a:lnTo>
                <a:cubicBezTo>
                  <a:pt x="6130221" y="1623833"/>
                  <a:pt x="6130442" y="1623907"/>
                  <a:pt x="6130737" y="1623907"/>
                </a:cubicBezTo>
                <a:cubicBezTo>
                  <a:pt x="6133461" y="1623833"/>
                  <a:pt x="6135817" y="1621772"/>
                  <a:pt x="6136185" y="1618974"/>
                </a:cubicBezTo>
                <a:close/>
                <a:moveTo>
                  <a:pt x="6241834" y="1715052"/>
                </a:moveTo>
                <a:cubicBezTo>
                  <a:pt x="6243822" y="1712696"/>
                  <a:pt x="6243601" y="1709236"/>
                  <a:pt x="6241318" y="1707175"/>
                </a:cubicBezTo>
                <a:lnTo>
                  <a:pt x="6134270" y="1614115"/>
                </a:lnTo>
                <a:cubicBezTo>
                  <a:pt x="6131914" y="1612127"/>
                  <a:pt x="6128454" y="1612348"/>
                  <a:pt x="6126393" y="1614630"/>
                </a:cubicBezTo>
                <a:cubicBezTo>
                  <a:pt x="6124405" y="1616986"/>
                  <a:pt x="6124626" y="1620447"/>
                  <a:pt x="6126908" y="1622508"/>
                </a:cubicBezTo>
                <a:lnTo>
                  <a:pt x="6233956" y="1715568"/>
                </a:lnTo>
                <a:cubicBezTo>
                  <a:pt x="6235060" y="1716525"/>
                  <a:pt x="6236312" y="1716967"/>
                  <a:pt x="6237637" y="1716967"/>
                </a:cubicBezTo>
                <a:cubicBezTo>
                  <a:pt x="6239257" y="1716967"/>
                  <a:pt x="6240803" y="1716304"/>
                  <a:pt x="6241834" y="1715052"/>
                </a:cubicBezTo>
                <a:close/>
                <a:moveTo>
                  <a:pt x="6402995" y="1725728"/>
                </a:moveTo>
                <a:cubicBezTo>
                  <a:pt x="6403289" y="1722636"/>
                  <a:pt x="6401007" y="1719985"/>
                  <a:pt x="6397915" y="1719691"/>
                </a:cubicBezTo>
                <a:lnTo>
                  <a:pt x="6238152" y="1705849"/>
                </a:lnTo>
                <a:cubicBezTo>
                  <a:pt x="6235208" y="1705629"/>
                  <a:pt x="6232410" y="1707837"/>
                  <a:pt x="6232115" y="1710929"/>
                </a:cubicBezTo>
                <a:cubicBezTo>
                  <a:pt x="6231821" y="1714022"/>
                  <a:pt x="6234103" y="1716672"/>
                  <a:pt x="6237195" y="1716967"/>
                </a:cubicBezTo>
                <a:lnTo>
                  <a:pt x="6396958" y="1730808"/>
                </a:lnTo>
                <a:cubicBezTo>
                  <a:pt x="6397105" y="1730808"/>
                  <a:pt x="6397326" y="1730808"/>
                  <a:pt x="6397473" y="1730808"/>
                </a:cubicBezTo>
                <a:cubicBezTo>
                  <a:pt x="6400345" y="1730808"/>
                  <a:pt x="6402701" y="1728599"/>
                  <a:pt x="6402995" y="1725728"/>
                </a:cubicBezTo>
                <a:close/>
                <a:moveTo>
                  <a:pt x="6558634" y="1733605"/>
                </a:moveTo>
                <a:cubicBezTo>
                  <a:pt x="6558781" y="1730513"/>
                  <a:pt x="6556426" y="1727936"/>
                  <a:pt x="6553333" y="1727789"/>
                </a:cubicBezTo>
                <a:lnTo>
                  <a:pt x="6397694" y="1719691"/>
                </a:lnTo>
                <a:cubicBezTo>
                  <a:pt x="6394602" y="1719323"/>
                  <a:pt x="6392025" y="1721899"/>
                  <a:pt x="6391878" y="1724992"/>
                </a:cubicBezTo>
                <a:cubicBezTo>
                  <a:pt x="6391730" y="1728084"/>
                  <a:pt x="6394086" y="1730661"/>
                  <a:pt x="6397179" y="1730808"/>
                </a:cubicBezTo>
                <a:lnTo>
                  <a:pt x="6552818" y="1738906"/>
                </a:lnTo>
                <a:cubicBezTo>
                  <a:pt x="6552892" y="1738906"/>
                  <a:pt x="6553039" y="1738906"/>
                  <a:pt x="6553113" y="1738906"/>
                </a:cubicBezTo>
                <a:cubicBezTo>
                  <a:pt x="6556057" y="1738906"/>
                  <a:pt x="6558487" y="1736550"/>
                  <a:pt x="6558634" y="1733605"/>
                </a:cubicBezTo>
                <a:close/>
                <a:moveTo>
                  <a:pt x="6709930" y="1733753"/>
                </a:moveTo>
                <a:cubicBezTo>
                  <a:pt x="6709930" y="1730661"/>
                  <a:pt x="6707427" y="1728157"/>
                  <a:pt x="6704335" y="1728157"/>
                </a:cubicBezTo>
                <a:lnTo>
                  <a:pt x="6553113" y="1727789"/>
                </a:lnTo>
                <a:cubicBezTo>
                  <a:pt x="6550094" y="1728010"/>
                  <a:pt x="6547517" y="1730292"/>
                  <a:pt x="6547517" y="1733385"/>
                </a:cubicBezTo>
                <a:cubicBezTo>
                  <a:pt x="6547517" y="1736477"/>
                  <a:pt x="6550020" y="1738980"/>
                  <a:pt x="6553113" y="1738980"/>
                </a:cubicBezTo>
                <a:lnTo>
                  <a:pt x="6704335" y="1739348"/>
                </a:lnTo>
                <a:cubicBezTo>
                  <a:pt x="6704335" y="1739348"/>
                  <a:pt x="6704335" y="1739348"/>
                  <a:pt x="6704408" y="1739348"/>
                </a:cubicBezTo>
                <a:cubicBezTo>
                  <a:pt x="6707427" y="1739274"/>
                  <a:pt x="6709856" y="1736771"/>
                  <a:pt x="6709930" y="1733753"/>
                </a:cubicBezTo>
                <a:close/>
                <a:moveTo>
                  <a:pt x="6704556" y="1739274"/>
                </a:moveTo>
                <a:lnTo>
                  <a:pt x="6852685" y="1733605"/>
                </a:lnTo>
                <a:cubicBezTo>
                  <a:pt x="6855778" y="1733458"/>
                  <a:pt x="6858134" y="1730881"/>
                  <a:pt x="6858060" y="1727789"/>
                </a:cubicBezTo>
                <a:cubicBezTo>
                  <a:pt x="6857912" y="1724771"/>
                  <a:pt x="6855483" y="1722415"/>
                  <a:pt x="6852464" y="1722415"/>
                </a:cubicBezTo>
                <a:cubicBezTo>
                  <a:pt x="6852391" y="1722415"/>
                  <a:pt x="6852391" y="1722415"/>
                  <a:pt x="6852317" y="1722415"/>
                </a:cubicBezTo>
                <a:lnTo>
                  <a:pt x="6704187" y="1728084"/>
                </a:lnTo>
                <a:cubicBezTo>
                  <a:pt x="6701095" y="1728231"/>
                  <a:pt x="6698739" y="1730808"/>
                  <a:pt x="6698813" y="1733900"/>
                </a:cubicBezTo>
                <a:cubicBezTo>
                  <a:pt x="6698960" y="1736918"/>
                  <a:pt x="6701389" y="1739274"/>
                  <a:pt x="6704408" y="1739274"/>
                </a:cubicBezTo>
                <a:cubicBezTo>
                  <a:pt x="6704408" y="1739274"/>
                  <a:pt x="6704482" y="1739274"/>
                  <a:pt x="6704556" y="1739274"/>
                </a:cubicBezTo>
                <a:close/>
                <a:moveTo>
                  <a:pt x="6977919" y="1817830"/>
                </a:moveTo>
                <a:cubicBezTo>
                  <a:pt x="6979685" y="1815327"/>
                  <a:pt x="6979170" y="1811867"/>
                  <a:pt x="6976667" y="1810026"/>
                </a:cubicBezTo>
                <a:lnTo>
                  <a:pt x="6855778" y="1723519"/>
                </a:lnTo>
                <a:cubicBezTo>
                  <a:pt x="6853274" y="1721752"/>
                  <a:pt x="6849814" y="1722267"/>
                  <a:pt x="6847973" y="1724771"/>
                </a:cubicBezTo>
                <a:cubicBezTo>
                  <a:pt x="6846207" y="1727274"/>
                  <a:pt x="6846722" y="1730734"/>
                  <a:pt x="6849225" y="1732575"/>
                </a:cubicBezTo>
                <a:lnTo>
                  <a:pt x="6970114" y="1819082"/>
                </a:lnTo>
                <a:cubicBezTo>
                  <a:pt x="6971145" y="1819818"/>
                  <a:pt x="6972249" y="1820113"/>
                  <a:pt x="6973427" y="1820113"/>
                </a:cubicBezTo>
                <a:cubicBezTo>
                  <a:pt x="6975121" y="1820113"/>
                  <a:pt x="6976814" y="1819303"/>
                  <a:pt x="6977919" y="1817830"/>
                </a:cubicBezTo>
                <a:close/>
                <a:moveTo>
                  <a:pt x="7099691" y="1905663"/>
                </a:moveTo>
                <a:cubicBezTo>
                  <a:pt x="7101458" y="1903160"/>
                  <a:pt x="7100943" y="1899699"/>
                  <a:pt x="7098440" y="1897859"/>
                </a:cubicBezTo>
                <a:lnTo>
                  <a:pt x="6976593" y="1810026"/>
                </a:lnTo>
                <a:cubicBezTo>
                  <a:pt x="6974090" y="1808259"/>
                  <a:pt x="6970630" y="1808775"/>
                  <a:pt x="6968789" y="1811278"/>
                </a:cubicBezTo>
                <a:cubicBezTo>
                  <a:pt x="6967022" y="1813781"/>
                  <a:pt x="6967537" y="1817241"/>
                  <a:pt x="6970041" y="1819082"/>
                </a:cubicBezTo>
                <a:lnTo>
                  <a:pt x="7091887" y="1906915"/>
                </a:lnTo>
                <a:cubicBezTo>
                  <a:pt x="7092918" y="1907651"/>
                  <a:pt x="7094022" y="1907945"/>
                  <a:pt x="7095200" y="1907945"/>
                </a:cubicBezTo>
                <a:cubicBezTo>
                  <a:pt x="7096967" y="1907945"/>
                  <a:pt x="7098660" y="1907135"/>
                  <a:pt x="7099691" y="1905663"/>
                </a:cubicBezTo>
                <a:close/>
                <a:moveTo>
                  <a:pt x="7131055" y="1931799"/>
                </a:moveTo>
                <a:cubicBezTo>
                  <a:pt x="7133042" y="1929443"/>
                  <a:pt x="7132674" y="1925909"/>
                  <a:pt x="7130245" y="1923921"/>
                </a:cubicBezTo>
                <a:lnTo>
                  <a:pt x="7098660" y="1898080"/>
                </a:lnTo>
                <a:cubicBezTo>
                  <a:pt x="7096304" y="1896165"/>
                  <a:pt x="7092771" y="1896460"/>
                  <a:pt x="7090783" y="1898890"/>
                </a:cubicBezTo>
                <a:cubicBezTo>
                  <a:pt x="7088795" y="1901245"/>
                  <a:pt x="7089163" y="1904779"/>
                  <a:pt x="7091592" y="1906767"/>
                </a:cubicBezTo>
                <a:lnTo>
                  <a:pt x="7123177" y="1932609"/>
                </a:lnTo>
                <a:cubicBezTo>
                  <a:pt x="7124208" y="1933492"/>
                  <a:pt x="7125459" y="1933861"/>
                  <a:pt x="7126711" y="1933861"/>
                </a:cubicBezTo>
                <a:cubicBezTo>
                  <a:pt x="7128404" y="1933787"/>
                  <a:pt x="7130024" y="1933124"/>
                  <a:pt x="7131055" y="1931799"/>
                </a:cubicBezTo>
                <a:close/>
                <a:moveTo>
                  <a:pt x="7134073" y="1932977"/>
                </a:moveTo>
                <a:cubicBezTo>
                  <a:pt x="7135766" y="1930400"/>
                  <a:pt x="7135030" y="1926940"/>
                  <a:pt x="7132454" y="1925247"/>
                </a:cubicBezTo>
                <a:lnTo>
                  <a:pt x="7129877" y="1923553"/>
                </a:lnTo>
                <a:cubicBezTo>
                  <a:pt x="7127300" y="1921860"/>
                  <a:pt x="7123839" y="1922596"/>
                  <a:pt x="7122146" y="1925173"/>
                </a:cubicBezTo>
                <a:cubicBezTo>
                  <a:pt x="7120453" y="1927750"/>
                  <a:pt x="7121189" y="1931210"/>
                  <a:pt x="7123766" y="1932903"/>
                </a:cubicBezTo>
                <a:lnTo>
                  <a:pt x="7126343" y="1934597"/>
                </a:lnTo>
                <a:cubicBezTo>
                  <a:pt x="7127300" y="1935186"/>
                  <a:pt x="7128331" y="1935480"/>
                  <a:pt x="7129435" y="1935480"/>
                </a:cubicBezTo>
                <a:cubicBezTo>
                  <a:pt x="7131202" y="1935480"/>
                  <a:pt x="7132969" y="1934597"/>
                  <a:pt x="7134073" y="1932977"/>
                </a:cubicBezTo>
                <a:close/>
                <a:moveTo>
                  <a:pt x="7171474" y="1953002"/>
                </a:moveTo>
                <a:cubicBezTo>
                  <a:pt x="7172946" y="1950278"/>
                  <a:pt x="7171989" y="1946892"/>
                  <a:pt x="7169265" y="1945419"/>
                </a:cubicBezTo>
                <a:lnTo>
                  <a:pt x="7132012" y="1925026"/>
                </a:lnTo>
                <a:cubicBezTo>
                  <a:pt x="7129288" y="1923553"/>
                  <a:pt x="7125901" y="1924510"/>
                  <a:pt x="7124428" y="1927234"/>
                </a:cubicBezTo>
                <a:cubicBezTo>
                  <a:pt x="7122956" y="1929959"/>
                  <a:pt x="7123913" y="1933345"/>
                  <a:pt x="7126637" y="1934818"/>
                </a:cubicBezTo>
                <a:lnTo>
                  <a:pt x="7163890" y="1955211"/>
                </a:lnTo>
                <a:cubicBezTo>
                  <a:pt x="7164774" y="1955653"/>
                  <a:pt x="7165658" y="1955874"/>
                  <a:pt x="7166614" y="1955874"/>
                </a:cubicBezTo>
                <a:cubicBezTo>
                  <a:pt x="7168602" y="1955874"/>
                  <a:pt x="7170517" y="1954843"/>
                  <a:pt x="7171474" y="1953002"/>
                </a:cubicBezTo>
                <a:close/>
                <a:moveTo>
                  <a:pt x="7255551" y="1969641"/>
                </a:moveTo>
                <a:cubicBezTo>
                  <a:pt x="7256214" y="1966623"/>
                  <a:pt x="7254300" y="1963678"/>
                  <a:pt x="7251281" y="1963015"/>
                </a:cubicBezTo>
                <a:lnTo>
                  <a:pt x="7167793" y="1944904"/>
                </a:lnTo>
                <a:cubicBezTo>
                  <a:pt x="7164774" y="1944315"/>
                  <a:pt x="7161829" y="1946156"/>
                  <a:pt x="7161166" y="1949174"/>
                </a:cubicBezTo>
                <a:cubicBezTo>
                  <a:pt x="7160504" y="1952193"/>
                  <a:pt x="7162418" y="1955138"/>
                  <a:pt x="7165437" y="1955800"/>
                </a:cubicBezTo>
                <a:lnTo>
                  <a:pt x="7248926" y="1973911"/>
                </a:lnTo>
                <a:cubicBezTo>
                  <a:pt x="7249367" y="1973985"/>
                  <a:pt x="7249735" y="1974059"/>
                  <a:pt x="7250177" y="1974059"/>
                </a:cubicBezTo>
                <a:cubicBezTo>
                  <a:pt x="7252680" y="1973985"/>
                  <a:pt x="7254962" y="1972218"/>
                  <a:pt x="7255551" y="1969641"/>
                </a:cubicBezTo>
                <a:close/>
                <a:moveTo>
                  <a:pt x="7281909" y="1979801"/>
                </a:moveTo>
                <a:cubicBezTo>
                  <a:pt x="7282939" y="1976930"/>
                  <a:pt x="7281393" y="1973691"/>
                  <a:pt x="7278522" y="1972660"/>
                </a:cubicBezTo>
                <a:lnTo>
                  <a:pt x="7251944" y="1963163"/>
                </a:lnTo>
                <a:cubicBezTo>
                  <a:pt x="7248999" y="1962132"/>
                  <a:pt x="7245833" y="1963678"/>
                  <a:pt x="7244803" y="1966549"/>
                </a:cubicBezTo>
                <a:cubicBezTo>
                  <a:pt x="7243772" y="1969421"/>
                  <a:pt x="7245318" y="1972660"/>
                  <a:pt x="7248189" y="1973691"/>
                </a:cubicBezTo>
                <a:lnTo>
                  <a:pt x="7274767" y="1983188"/>
                </a:lnTo>
                <a:cubicBezTo>
                  <a:pt x="7275430" y="1983409"/>
                  <a:pt x="7276019" y="1983483"/>
                  <a:pt x="7276681" y="1983483"/>
                </a:cubicBezTo>
                <a:cubicBezTo>
                  <a:pt x="7279037" y="1983483"/>
                  <a:pt x="7281099" y="1982084"/>
                  <a:pt x="7281909" y="1979801"/>
                </a:cubicBezTo>
                <a:close/>
                <a:moveTo>
                  <a:pt x="7304805" y="1992391"/>
                </a:moveTo>
                <a:cubicBezTo>
                  <a:pt x="7306204" y="1989667"/>
                  <a:pt x="7305100" y="1986280"/>
                  <a:pt x="7302376" y="1984881"/>
                </a:cubicBezTo>
                <a:lnTo>
                  <a:pt x="7279185" y="1972955"/>
                </a:lnTo>
                <a:cubicBezTo>
                  <a:pt x="7276461" y="1971556"/>
                  <a:pt x="7273074" y="1972660"/>
                  <a:pt x="7271675" y="1975384"/>
                </a:cubicBezTo>
                <a:cubicBezTo>
                  <a:pt x="7270276" y="1978108"/>
                  <a:pt x="7271381" y="1981495"/>
                  <a:pt x="7274105" y="1982893"/>
                </a:cubicBezTo>
                <a:lnTo>
                  <a:pt x="7297296" y="1994821"/>
                </a:lnTo>
                <a:cubicBezTo>
                  <a:pt x="7298106" y="1995262"/>
                  <a:pt x="7298989" y="1995410"/>
                  <a:pt x="7299873" y="1995410"/>
                </a:cubicBezTo>
                <a:cubicBezTo>
                  <a:pt x="7301934" y="1995410"/>
                  <a:pt x="7303848" y="1994305"/>
                  <a:pt x="7304805" y="1992391"/>
                </a:cubicBezTo>
                <a:close/>
                <a:moveTo>
                  <a:pt x="7331457" y="2005349"/>
                </a:moveTo>
                <a:cubicBezTo>
                  <a:pt x="7332782" y="2002551"/>
                  <a:pt x="7331678" y="1999238"/>
                  <a:pt x="7328880" y="1997913"/>
                </a:cubicBezTo>
                <a:lnTo>
                  <a:pt x="7302302" y="1984808"/>
                </a:lnTo>
                <a:cubicBezTo>
                  <a:pt x="7299578" y="1983409"/>
                  <a:pt x="7296191" y="1984587"/>
                  <a:pt x="7294866" y="1987385"/>
                </a:cubicBezTo>
                <a:cubicBezTo>
                  <a:pt x="7293541" y="1990109"/>
                  <a:pt x="7294645" y="1993495"/>
                  <a:pt x="7297443" y="1994821"/>
                </a:cubicBezTo>
                <a:lnTo>
                  <a:pt x="7324021" y="2007926"/>
                </a:lnTo>
                <a:cubicBezTo>
                  <a:pt x="7324831" y="2008294"/>
                  <a:pt x="7325714" y="2008514"/>
                  <a:pt x="7326524" y="2008514"/>
                </a:cubicBezTo>
                <a:cubicBezTo>
                  <a:pt x="7328512" y="2008441"/>
                  <a:pt x="7330500" y="2007336"/>
                  <a:pt x="7331457" y="2005349"/>
                </a:cubicBezTo>
                <a:close/>
                <a:moveTo>
                  <a:pt x="7374158" y="2039142"/>
                </a:moveTo>
                <a:cubicBezTo>
                  <a:pt x="7375999" y="2036712"/>
                  <a:pt x="7375557" y="2033178"/>
                  <a:pt x="7373054" y="2031338"/>
                </a:cubicBezTo>
                <a:lnTo>
                  <a:pt x="7329764" y="1998502"/>
                </a:lnTo>
                <a:cubicBezTo>
                  <a:pt x="7327334" y="1996661"/>
                  <a:pt x="7323800" y="1997103"/>
                  <a:pt x="7321960" y="1999606"/>
                </a:cubicBezTo>
                <a:cubicBezTo>
                  <a:pt x="7320119" y="2002036"/>
                  <a:pt x="7320561" y="2005570"/>
                  <a:pt x="7323064" y="2007410"/>
                </a:cubicBezTo>
                <a:lnTo>
                  <a:pt x="7366354" y="2040246"/>
                </a:lnTo>
                <a:cubicBezTo>
                  <a:pt x="7367385" y="2040982"/>
                  <a:pt x="7368563" y="2041350"/>
                  <a:pt x="7369741" y="2041350"/>
                </a:cubicBezTo>
                <a:cubicBezTo>
                  <a:pt x="7371434" y="2041350"/>
                  <a:pt x="7373128" y="2040541"/>
                  <a:pt x="7374158" y="2039142"/>
                </a:cubicBezTo>
                <a:close/>
                <a:moveTo>
                  <a:pt x="7413915" y="2097672"/>
                </a:moveTo>
                <a:cubicBezTo>
                  <a:pt x="7416418" y="2095905"/>
                  <a:pt x="7417007" y="2092371"/>
                  <a:pt x="7415240" y="2089868"/>
                </a:cubicBezTo>
                <a:lnTo>
                  <a:pt x="7374306" y="2032516"/>
                </a:lnTo>
                <a:cubicBezTo>
                  <a:pt x="7372539" y="2030012"/>
                  <a:pt x="7369005" y="2029423"/>
                  <a:pt x="7366502" y="2031190"/>
                </a:cubicBezTo>
                <a:cubicBezTo>
                  <a:pt x="7363998" y="2032957"/>
                  <a:pt x="7363409" y="2036491"/>
                  <a:pt x="7365176" y="2038995"/>
                </a:cubicBezTo>
                <a:lnTo>
                  <a:pt x="7406111" y="2096347"/>
                </a:lnTo>
                <a:cubicBezTo>
                  <a:pt x="7407215" y="2097893"/>
                  <a:pt x="7408909" y="2098703"/>
                  <a:pt x="7410675" y="2098703"/>
                </a:cubicBezTo>
                <a:cubicBezTo>
                  <a:pt x="7411853" y="2098703"/>
                  <a:pt x="7412958" y="2098335"/>
                  <a:pt x="7413915" y="2097672"/>
                </a:cubicBezTo>
                <a:close/>
                <a:moveTo>
                  <a:pt x="7417007" y="2104151"/>
                </a:moveTo>
                <a:cubicBezTo>
                  <a:pt x="7419658" y="2102605"/>
                  <a:pt x="7420614" y="2099218"/>
                  <a:pt x="7419069" y="2096568"/>
                </a:cubicBezTo>
                <a:lnTo>
                  <a:pt x="7415534" y="2090383"/>
                </a:lnTo>
                <a:cubicBezTo>
                  <a:pt x="7413989" y="2087733"/>
                  <a:pt x="7410602" y="2086776"/>
                  <a:pt x="7407951" y="2088322"/>
                </a:cubicBezTo>
                <a:cubicBezTo>
                  <a:pt x="7405301" y="2089868"/>
                  <a:pt x="7404344" y="2093255"/>
                  <a:pt x="7405890" y="2095905"/>
                </a:cubicBezTo>
                <a:lnTo>
                  <a:pt x="7409424" y="2102090"/>
                </a:lnTo>
                <a:cubicBezTo>
                  <a:pt x="7410455" y="2103857"/>
                  <a:pt x="7412369" y="2104887"/>
                  <a:pt x="7414283" y="2104887"/>
                </a:cubicBezTo>
                <a:cubicBezTo>
                  <a:pt x="7415240" y="2104887"/>
                  <a:pt x="7416124" y="2104666"/>
                  <a:pt x="7417007" y="2104151"/>
                </a:cubicBezTo>
                <a:close/>
                <a:moveTo>
                  <a:pt x="7454555" y="2169602"/>
                </a:moveTo>
                <a:cubicBezTo>
                  <a:pt x="7457205" y="2168056"/>
                  <a:pt x="7458163" y="2164669"/>
                  <a:pt x="7456616" y="2162019"/>
                </a:cubicBezTo>
                <a:lnTo>
                  <a:pt x="7419069" y="2096568"/>
                </a:lnTo>
                <a:cubicBezTo>
                  <a:pt x="7417522" y="2093917"/>
                  <a:pt x="7414136" y="2092960"/>
                  <a:pt x="7411485" y="2094506"/>
                </a:cubicBezTo>
                <a:cubicBezTo>
                  <a:pt x="7408835" y="2096053"/>
                  <a:pt x="7407878" y="2099439"/>
                  <a:pt x="7409424" y="2102090"/>
                </a:cubicBezTo>
                <a:lnTo>
                  <a:pt x="7446972" y="2167541"/>
                </a:lnTo>
                <a:cubicBezTo>
                  <a:pt x="7448002" y="2169308"/>
                  <a:pt x="7449917" y="2170338"/>
                  <a:pt x="7451831" y="2170338"/>
                </a:cubicBezTo>
                <a:cubicBezTo>
                  <a:pt x="7452788" y="2170338"/>
                  <a:pt x="7453745" y="2170117"/>
                  <a:pt x="7454555" y="2169602"/>
                </a:cubicBezTo>
                <a:close/>
                <a:moveTo>
                  <a:pt x="7488127" y="2254710"/>
                </a:moveTo>
                <a:cubicBezTo>
                  <a:pt x="7490998" y="2253532"/>
                  <a:pt x="7492397" y="2250293"/>
                  <a:pt x="7491219" y="2247495"/>
                </a:cubicBezTo>
                <a:lnTo>
                  <a:pt x="7456984" y="2162681"/>
                </a:lnTo>
                <a:cubicBezTo>
                  <a:pt x="7455807" y="2159810"/>
                  <a:pt x="7452567" y="2158411"/>
                  <a:pt x="7449769" y="2159589"/>
                </a:cubicBezTo>
                <a:cubicBezTo>
                  <a:pt x="7446898" y="2160767"/>
                  <a:pt x="7445499" y="2164007"/>
                  <a:pt x="7446677" y="2166804"/>
                </a:cubicBezTo>
                <a:lnTo>
                  <a:pt x="7480912" y="2251618"/>
                </a:lnTo>
                <a:cubicBezTo>
                  <a:pt x="7481795" y="2253827"/>
                  <a:pt x="7483931" y="2255152"/>
                  <a:pt x="7486139" y="2255078"/>
                </a:cubicBezTo>
                <a:cubicBezTo>
                  <a:pt x="7486728" y="2255152"/>
                  <a:pt x="7487464" y="2255005"/>
                  <a:pt x="7488127" y="2254710"/>
                </a:cubicBezTo>
                <a:close/>
                <a:moveTo>
                  <a:pt x="7511392" y="2348875"/>
                </a:moveTo>
                <a:cubicBezTo>
                  <a:pt x="7514411" y="2348138"/>
                  <a:pt x="7516178" y="2345046"/>
                  <a:pt x="7515441" y="2342101"/>
                </a:cubicBezTo>
                <a:lnTo>
                  <a:pt x="7491440" y="2248158"/>
                </a:lnTo>
                <a:cubicBezTo>
                  <a:pt x="7490704" y="2245213"/>
                  <a:pt x="7487612" y="2243372"/>
                  <a:pt x="7484667" y="2244109"/>
                </a:cubicBezTo>
                <a:cubicBezTo>
                  <a:pt x="7481648" y="2244845"/>
                  <a:pt x="7479881" y="2247937"/>
                  <a:pt x="7480617" y="2250882"/>
                </a:cubicBezTo>
                <a:lnTo>
                  <a:pt x="7504619" y="2344825"/>
                </a:lnTo>
                <a:cubicBezTo>
                  <a:pt x="7505281" y="2347328"/>
                  <a:pt x="7507563" y="2349022"/>
                  <a:pt x="7510067" y="2349022"/>
                </a:cubicBezTo>
                <a:cubicBezTo>
                  <a:pt x="7510508" y="2349022"/>
                  <a:pt x="7510950" y="2349022"/>
                  <a:pt x="7511392" y="2348875"/>
                </a:cubicBezTo>
                <a:close/>
                <a:moveTo>
                  <a:pt x="7526043" y="2445174"/>
                </a:moveTo>
                <a:cubicBezTo>
                  <a:pt x="7529062" y="2444658"/>
                  <a:pt x="7531123" y="2441861"/>
                  <a:pt x="7530681" y="2438768"/>
                </a:cubicBezTo>
                <a:lnTo>
                  <a:pt x="7515515" y="2342617"/>
                </a:lnTo>
                <a:cubicBezTo>
                  <a:pt x="7515073" y="2339598"/>
                  <a:pt x="7512202" y="2337537"/>
                  <a:pt x="7509110" y="2337978"/>
                </a:cubicBezTo>
                <a:cubicBezTo>
                  <a:pt x="7506091" y="2338494"/>
                  <a:pt x="7504030" y="2341291"/>
                  <a:pt x="7504471" y="2344383"/>
                </a:cubicBezTo>
                <a:lnTo>
                  <a:pt x="7519638" y="2440535"/>
                </a:lnTo>
                <a:cubicBezTo>
                  <a:pt x="7520079" y="2443333"/>
                  <a:pt x="7522435" y="2445247"/>
                  <a:pt x="7525159" y="2445247"/>
                </a:cubicBezTo>
                <a:cubicBezTo>
                  <a:pt x="7525527" y="2445247"/>
                  <a:pt x="7525749" y="2445174"/>
                  <a:pt x="7526043" y="2445174"/>
                </a:cubicBezTo>
                <a:close/>
                <a:moveTo>
                  <a:pt x="7590316" y="2471825"/>
                </a:moveTo>
                <a:cubicBezTo>
                  <a:pt x="7591715" y="2469101"/>
                  <a:pt x="7590537" y="2465715"/>
                  <a:pt x="7587813" y="2464389"/>
                </a:cubicBezTo>
                <a:lnTo>
                  <a:pt x="7527663" y="2434646"/>
                </a:lnTo>
                <a:cubicBezTo>
                  <a:pt x="7524939" y="2433247"/>
                  <a:pt x="7521552" y="2434425"/>
                  <a:pt x="7520227" y="2437149"/>
                </a:cubicBezTo>
                <a:cubicBezTo>
                  <a:pt x="7518828" y="2439873"/>
                  <a:pt x="7520006" y="2443259"/>
                  <a:pt x="7522730" y="2444585"/>
                </a:cubicBezTo>
                <a:lnTo>
                  <a:pt x="7582880" y="2474328"/>
                </a:lnTo>
                <a:cubicBezTo>
                  <a:pt x="7583690" y="2474770"/>
                  <a:pt x="7584574" y="2474917"/>
                  <a:pt x="7585384" y="2474917"/>
                </a:cubicBezTo>
                <a:cubicBezTo>
                  <a:pt x="7587444" y="2474917"/>
                  <a:pt x="7589359" y="2473813"/>
                  <a:pt x="7590316" y="2471825"/>
                </a:cubicBezTo>
                <a:close/>
                <a:moveTo>
                  <a:pt x="7630956" y="2511508"/>
                </a:moveTo>
                <a:cubicBezTo>
                  <a:pt x="7633018" y="2509226"/>
                  <a:pt x="7632870" y="2505692"/>
                  <a:pt x="7630661" y="2503630"/>
                </a:cubicBezTo>
                <a:lnTo>
                  <a:pt x="7589138" y="2465273"/>
                </a:lnTo>
                <a:cubicBezTo>
                  <a:pt x="7586856" y="2463211"/>
                  <a:pt x="7583322" y="2463285"/>
                  <a:pt x="7581260" y="2465567"/>
                </a:cubicBezTo>
                <a:cubicBezTo>
                  <a:pt x="7579199" y="2467850"/>
                  <a:pt x="7579346" y="2471383"/>
                  <a:pt x="7581555" y="2473445"/>
                </a:cubicBezTo>
                <a:lnTo>
                  <a:pt x="7623079" y="2511803"/>
                </a:lnTo>
                <a:cubicBezTo>
                  <a:pt x="7624183" y="2512833"/>
                  <a:pt x="7625508" y="2513275"/>
                  <a:pt x="7626907" y="2513275"/>
                </a:cubicBezTo>
                <a:cubicBezTo>
                  <a:pt x="7628379" y="2513275"/>
                  <a:pt x="7629851" y="2512686"/>
                  <a:pt x="7630956" y="2511508"/>
                </a:cubicBezTo>
                <a:close/>
                <a:moveTo>
                  <a:pt x="7630809" y="2600887"/>
                </a:moveTo>
                <a:cubicBezTo>
                  <a:pt x="7633901" y="2600739"/>
                  <a:pt x="7636257" y="2598163"/>
                  <a:pt x="7636110" y="2595071"/>
                </a:cubicBezTo>
                <a:lnTo>
                  <a:pt x="7632429" y="2507459"/>
                </a:lnTo>
                <a:cubicBezTo>
                  <a:pt x="7632282" y="2504367"/>
                  <a:pt x="7629631" y="2502084"/>
                  <a:pt x="7626612" y="2502158"/>
                </a:cubicBezTo>
                <a:cubicBezTo>
                  <a:pt x="7623520" y="2502305"/>
                  <a:pt x="7621164" y="2504882"/>
                  <a:pt x="7621312" y="2507974"/>
                </a:cubicBezTo>
                <a:lnTo>
                  <a:pt x="7624993" y="2595586"/>
                </a:lnTo>
                <a:cubicBezTo>
                  <a:pt x="7625139" y="2598604"/>
                  <a:pt x="7627643" y="2600960"/>
                  <a:pt x="7630588" y="2600887"/>
                </a:cubicBezTo>
                <a:cubicBezTo>
                  <a:pt x="7630661" y="2600887"/>
                  <a:pt x="7630735" y="2600887"/>
                  <a:pt x="7630809" y="2600887"/>
                </a:cubicBezTo>
                <a:close/>
                <a:moveTo>
                  <a:pt x="7632649" y="2671050"/>
                </a:moveTo>
                <a:lnTo>
                  <a:pt x="7636110" y="2595586"/>
                </a:lnTo>
                <a:cubicBezTo>
                  <a:pt x="7636257" y="2592494"/>
                  <a:pt x="7633901" y="2589917"/>
                  <a:pt x="7630809" y="2589770"/>
                </a:cubicBezTo>
                <a:cubicBezTo>
                  <a:pt x="7627717" y="2589622"/>
                  <a:pt x="7625139" y="2591978"/>
                  <a:pt x="7624993" y="2595071"/>
                </a:cubicBezTo>
                <a:lnTo>
                  <a:pt x="7621532" y="2670534"/>
                </a:lnTo>
                <a:cubicBezTo>
                  <a:pt x="7621385" y="2673626"/>
                  <a:pt x="7623741" y="2676203"/>
                  <a:pt x="7626833" y="2676350"/>
                </a:cubicBezTo>
                <a:cubicBezTo>
                  <a:pt x="7626907" y="2676350"/>
                  <a:pt x="7627054" y="2676350"/>
                  <a:pt x="7627127" y="2676350"/>
                </a:cubicBezTo>
                <a:cubicBezTo>
                  <a:pt x="7630072" y="2676350"/>
                  <a:pt x="7632502" y="2673995"/>
                  <a:pt x="7632649" y="2671050"/>
                </a:cubicBezTo>
                <a:close/>
                <a:moveTo>
                  <a:pt x="7648847" y="2721187"/>
                </a:moveTo>
                <a:cubicBezTo>
                  <a:pt x="7651644" y="2719935"/>
                  <a:pt x="7652969" y="2716696"/>
                  <a:pt x="7651718" y="2713825"/>
                </a:cubicBezTo>
                <a:lnTo>
                  <a:pt x="7632134" y="2668546"/>
                </a:lnTo>
                <a:cubicBezTo>
                  <a:pt x="7630882" y="2665749"/>
                  <a:pt x="7627643" y="2664424"/>
                  <a:pt x="7624846" y="2665675"/>
                </a:cubicBezTo>
                <a:cubicBezTo>
                  <a:pt x="7622048" y="2666927"/>
                  <a:pt x="7620722" y="2670166"/>
                  <a:pt x="7621974" y="2673038"/>
                </a:cubicBezTo>
                <a:lnTo>
                  <a:pt x="7641558" y="2718316"/>
                </a:lnTo>
                <a:cubicBezTo>
                  <a:pt x="7642442" y="2720451"/>
                  <a:pt x="7644576" y="2721702"/>
                  <a:pt x="7646711" y="2721702"/>
                </a:cubicBezTo>
                <a:cubicBezTo>
                  <a:pt x="7647447" y="2721629"/>
                  <a:pt x="7648183" y="2721481"/>
                  <a:pt x="7648847" y="2721187"/>
                </a:cubicBezTo>
                <a:close/>
                <a:moveTo>
                  <a:pt x="7641263" y="2774196"/>
                </a:moveTo>
                <a:lnTo>
                  <a:pt x="7652159" y="2717138"/>
                </a:lnTo>
                <a:cubicBezTo>
                  <a:pt x="7652748" y="2714119"/>
                  <a:pt x="7650761" y="2711174"/>
                  <a:pt x="7647742" y="2710585"/>
                </a:cubicBezTo>
                <a:cubicBezTo>
                  <a:pt x="7644650" y="2709923"/>
                  <a:pt x="7641778" y="2711984"/>
                  <a:pt x="7641190" y="2715003"/>
                </a:cubicBezTo>
                <a:lnTo>
                  <a:pt x="7630294" y="2772061"/>
                </a:lnTo>
                <a:cubicBezTo>
                  <a:pt x="7629705" y="2775079"/>
                  <a:pt x="7631692" y="2778024"/>
                  <a:pt x="7634711" y="2778613"/>
                </a:cubicBezTo>
                <a:cubicBezTo>
                  <a:pt x="7635079" y="2778687"/>
                  <a:pt x="7635447" y="2778687"/>
                  <a:pt x="7635815" y="2778687"/>
                </a:cubicBezTo>
                <a:cubicBezTo>
                  <a:pt x="7638392" y="2778687"/>
                  <a:pt x="7640748" y="2776846"/>
                  <a:pt x="7641263" y="2774196"/>
                </a:cubicBezTo>
                <a:close/>
                <a:moveTo>
                  <a:pt x="7636257" y="2833389"/>
                </a:moveTo>
                <a:cubicBezTo>
                  <a:pt x="7639349" y="2833389"/>
                  <a:pt x="7641778" y="2830812"/>
                  <a:pt x="7641778" y="2827793"/>
                </a:cubicBezTo>
                <a:lnTo>
                  <a:pt x="7641337" y="2773091"/>
                </a:lnTo>
                <a:cubicBezTo>
                  <a:pt x="7641337" y="2769999"/>
                  <a:pt x="7638834" y="2767570"/>
                  <a:pt x="7635742" y="2767570"/>
                </a:cubicBezTo>
                <a:lnTo>
                  <a:pt x="7635742" y="2767570"/>
                </a:lnTo>
                <a:cubicBezTo>
                  <a:pt x="7632649" y="2767570"/>
                  <a:pt x="7630220" y="2770147"/>
                  <a:pt x="7630220" y="2773165"/>
                </a:cubicBezTo>
                <a:lnTo>
                  <a:pt x="7630661" y="2827867"/>
                </a:lnTo>
                <a:cubicBezTo>
                  <a:pt x="7630661" y="2830959"/>
                  <a:pt x="7633165" y="2833389"/>
                  <a:pt x="7636257" y="2833389"/>
                </a:cubicBezTo>
                <a:lnTo>
                  <a:pt x="7636257" y="2833389"/>
                </a:lnTo>
                <a:close/>
                <a:moveTo>
                  <a:pt x="7619545" y="2873734"/>
                </a:moveTo>
                <a:lnTo>
                  <a:pt x="7641190" y="2830370"/>
                </a:lnTo>
                <a:cubicBezTo>
                  <a:pt x="7642589" y="2827646"/>
                  <a:pt x="7641411" y="2824259"/>
                  <a:pt x="7638687" y="2822861"/>
                </a:cubicBezTo>
                <a:cubicBezTo>
                  <a:pt x="7635889" y="2821535"/>
                  <a:pt x="7632575" y="2822640"/>
                  <a:pt x="7631177" y="2825364"/>
                </a:cubicBezTo>
                <a:lnTo>
                  <a:pt x="7609531" y="2868728"/>
                </a:lnTo>
                <a:cubicBezTo>
                  <a:pt x="7608133" y="2871452"/>
                  <a:pt x="7609311" y="2874839"/>
                  <a:pt x="7612035" y="2876238"/>
                </a:cubicBezTo>
                <a:cubicBezTo>
                  <a:pt x="7612845" y="2876606"/>
                  <a:pt x="7613728" y="2876826"/>
                  <a:pt x="7614538" y="2876826"/>
                </a:cubicBezTo>
                <a:cubicBezTo>
                  <a:pt x="7616600" y="2876753"/>
                  <a:pt x="7618588" y="2875648"/>
                  <a:pt x="7619545" y="2873734"/>
                </a:cubicBezTo>
                <a:close/>
                <a:moveTo>
                  <a:pt x="7603421" y="2935062"/>
                </a:moveTo>
                <a:lnTo>
                  <a:pt x="7619986" y="2872704"/>
                </a:lnTo>
                <a:cubicBezTo>
                  <a:pt x="7620796" y="2869759"/>
                  <a:pt x="7619029" y="2866666"/>
                  <a:pt x="7616010" y="2865857"/>
                </a:cubicBezTo>
                <a:cubicBezTo>
                  <a:pt x="7613066" y="2865120"/>
                  <a:pt x="7609973" y="2866814"/>
                  <a:pt x="7609164" y="2869832"/>
                </a:cubicBezTo>
                <a:lnTo>
                  <a:pt x="7592599" y="2932191"/>
                </a:lnTo>
                <a:cubicBezTo>
                  <a:pt x="7591789" y="2935136"/>
                  <a:pt x="7593556" y="2938228"/>
                  <a:pt x="7596574" y="2939038"/>
                </a:cubicBezTo>
                <a:cubicBezTo>
                  <a:pt x="7597089" y="2939185"/>
                  <a:pt x="7597531" y="2939259"/>
                  <a:pt x="7598047" y="2939259"/>
                </a:cubicBezTo>
                <a:cubicBezTo>
                  <a:pt x="7600476" y="2939185"/>
                  <a:pt x="7602759" y="2937492"/>
                  <a:pt x="7603421" y="2935062"/>
                </a:cubicBezTo>
                <a:close/>
                <a:moveTo>
                  <a:pt x="7593335" y="2958180"/>
                </a:moveTo>
                <a:lnTo>
                  <a:pt x="7603126" y="2935799"/>
                </a:lnTo>
                <a:cubicBezTo>
                  <a:pt x="7604378" y="2933001"/>
                  <a:pt x="7603052" y="2929688"/>
                  <a:pt x="7600256" y="2928436"/>
                </a:cubicBezTo>
                <a:cubicBezTo>
                  <a:pt x="7597458" y="2927185"/>
                  <a:pt x="7594144" y="2928510"/>
                  <a:pt x="7592893" y="2931308"/>
                </a:cubicBezTo>
                <a:lnTo>
                  <a:pt x="7583101" y="2953689"/>
                </a:lnTo>
                <a:cubicBezTo>
                  <a:pt x="7581850" y="2956487"/>
                  <a:pt x="7583175" y="2959800"/>
                  <a:pt x="7585972" y="2961051"/>
                </a:cubicBezTo>
                <a:cubicBezTo>
                  <a:pt x="7586708" y="2961346"/>
                  <a:pt x="7587444" y="2961493"/>
                  <a:pt x="7588255" y="2961493"/>
                </a:cubicBezTo>
                <a:cubicBezTo>
                  <a:pt x="7590389" y="2961493"/>
                  <a:pt x="7592451" y="2960241"/>
                  <a:pt x="7593335" y="2958180"/>
                </a:cubicBezTo>
                <a:close/>
                <a:moveTo>
                  <a:pt x="7593556" y="2963849"/>
                </a:moveTo>
                <a:cubicBezTo>
                  <a:pt x="7596132" y="2962156"/>
                  <a:pt x="7596795" y="2958695"/>
                  <a:pt x="7595028" y="2956119"/>
                </a:cubicBezTo>
                <a:lnTo>
                  <a:pt x="7592820" y="2952879"/>
                </a:lnTo>
                <a:cubicBezTo>
                  <a:pt x="7591126" y="2950302"/>
                  <a:pt x="7587592" y="2949640"/>
                  <a:pt x="7585089" y="2951407"/>
                </a:cubicBezTo>
                <a:cubicBezTo>
                  <a:pt x="7582512" y="2953100"/>
                  <a:pt x="7581850" y="2956560"/>
                  <a:pt x="7583617" y="2959137"/>
                </a:cubicBezTo>
                <a:lnTo>
                  <a:pt x="7585825" y="2962377"/>
                </a:lnTo>
                <a:cubicBezTo>
                  <a:pt x="7586929" y="2963996"/>
                  <a:pt x="7588696" y="2964806"/>
                  <a:pt x="7590463" y="2964806"/>
                </a:cubicBezTo>
                <a:cubicBezTo>
                  <a:pt x="7591568" y="2964806"/>
                  <a:pt x="7592599" y="2964512"/>
                  <a:pt x="7593556" y="2963849"/>
                </a:cubicBezTo>
                <a:close/>
                <a:moveTo>
                  <a:pt x="7671449" y="2963113"/>
                </a:moveTo>
                <a:cubicBezTo>
                  <a:pt x="7671596" y="2960021"/>
                  <a:pt x="7669241" y="2957444"/>
                  <a:pt x="7666148" y="2957297"/>
                </a:cubicBezTo>
                <a:lnTo>
                  <a:pt x="7590684" y="2953689"/>
                </a:lnTo>
                <a:cubicBezTo>
                  <a:pt x="7587665" y="2953542"/>
                  <a:pt x="7585015" y="2955898"/>
                  <a:pt x="7584868" y="2958990"/>
                </a:cubicBezTo>
                <a:cubicBezTo>
                  <a:pt x="7584720" y="2962082"/>
                  <a:pt x="7587077" y="2964659"/>
                  <a:pt x="7590168" y="2964806"/>
                </a:cubicBezTo>
                <a:lnTo>
                  <a:pt x="7665632" y="2968414"/>
                </a:lnTo>
                <a:cubicBezTo>
                  <a:pt x="7665706" y="2968414"/>
                  <a:pt x="7665853" y="2968414"/>
                  <a:pt x="7665927" y="2968414"/>
                </a:cubicBezTo>
                <a:cubicBezTo>
                  <a:pt x="7668872" y="2968414"/>
                  <a:pt x="7671301" y="2966131"/>
                  <a:pt x="7671449" y="2963113"/>
                </a:cubicBezTo>
                <a:close/>
                <a:moveTo>
                  <a:pt x="7675866" y="2970181"/>
                </a:moveTo>
                <a:cubicBezTo>
                  <a:pt x="7677706" y="2967677"/>
                  <a:pt x="7677118" y="2964217"/>
                  <a:pt x="7674689" y="2962377"/>
                </a:cubicBezTo>
                <a:lnTo>
                  <a:pt x="7669241" y="2958401"/>
                </a:lnTo>
                <a:cubicBezTo>
                  <a:pt x="7666810" y="2956634"/>
                  <a:pt x="7663277" y="2957149"/>
                  <a:pt x="7661436" y="2959579"/>
                </a:cubicBezTo>
                <a:cubicBezTo>
                  <a:pt x="7659595" y="2962082"/>
                  <a:pt x="7660184" y="2965542"/>
                  <a:pt x="7662614" y="2967383"/>
                </a:cubicBezTo>
                <a:lnTo>
                  <a:pt x="7668062" y="2971359"/>
                </a:lnTo>
                <a:cubicBezTo>
                  <a:pt x="7669093" y="2972095"/>
                  <a:pt x="7670198" y="2972463"/>
                  <a:pt x="7671375" y="2972463"/>
                </a:cubicBezTo>
                <a:cubicBezTo>
                  <a:pt x="7673068" y="2972463"/>
                  <a:pt x="7674762" y="2971653"/>
                  <a:pt x="7675866" y="2970181"/>
                </a:cubicBezTo>
                <a:close/>
                <a:moveTo>
                  <a:pt x="7672848" y="2975629"/>
                </a:moveTo>
                <a:lnTo>
                  <a:pt x="7676234" y="2969592"/>
                </a:lnTo>
                <a:cubicBezTo>
                  <a:pt x="7677706" y="2966941"/>
                  <a:pt x="7676749" y="2963481"/>
                  <a:pt x="7674099" y="2962009"/>
                </a:cubicBezTo>
                <a:cubicBezTo>
                  <a:pt x="7671375" y="2960536"/>
                  <a:pt x="7667989" y="2961493"/>
                  <a:pt x="7666516" y="2964143"/>
                </a:cubicBezTo>
                <a:lnTo>
                  <a:pt x="7663129" y="2970181"/>
                </a:lnTo>
                <a:cubicBezTo>
                  <a:pt x="7661657" y="2972831"/>
                  <a:pt x="7662614" y="2976291"/>
                  <a:pt x="7665265" y="2977764"/>
                </a:cubicBezTo>
                <a:cubicBezTo>
                  <a:pt x="7666148" y="2978279"/>
                  <a:pt x="7667105" y="2978500"/>
                  <a:pt x="7667989" y="2978500"/>
                </a:cubicBezTo>
                <a:cubicBezTo>
                  <a:pt x="7669977" y="2978500"/>
                  <a:pt x="7671817" y="2977469"/>
                  <a:pt x="7672848" y="2975629"/>
                </a:cubicBezTo>
                <a:close/>
                <a:moveTo>
                  <a:pt x="7658270" y="3001544"/>
                </a:moveTo>
                <a:lnTo>
                  <a:pt x="7672848" y="2975702"/>
                </a:lnTo>
                <a:cubicBezTo>
                  <a:pt x="7674394" y="2972978"/>
                  <a:pt x="7673437" y="2969592"/>
                  <a:pt x="7670713" y="2968119"/>
                </a:cubicBezTo>
                <a:cubicBezTo>
                  <a:pt x="7667989" y="2966647"/>
                  <a:pt x="7664602" y="2967530"/>
                  <a:pt x="7663129" y="2970254"/>
                </a:cubicBezTo>
                <a:lnTo>
                  <a:pt x="7648552" y="2996096"/>
                </a:lnTo>
                <a:cubicBezTo>
                  <a:pt x="7647006" y="2998820"/>
                  <a:pt x="7647963" y="3002207"/>
                  <a:pt x="7650687" y="3003679"/>
                </a:cubicBezTo>
                <a:cubicBezTo>
                  <a:pt x="7651571" y="3004195"/>
                  <a:pt x="7652528" y="3004415"/>
                  <a:pt x="7653485" y="3004415"/>
                </a:cubicBezTo>
                <a:cubicBezTo>
                  <a:pt x="7655326" y="3004342"/>
                  <a:pt x="7657240" y="3003311"/>
                  <a:pt x="7658270" y="3001544"/>
                </a:cubicBezTo>
                <a:close/>
                <a:moveTo>
                  <a:pt x="7656283" y="3005004"/>
                </a:moveTo>
                <a:lnTo>
                  <a:pt x="7658197" y="3001544"/>
                </a:lnTo>
                <a:cubicBezTo>
                  <a:pt x="7659669" y="2998820"/>
                  <a:pt x="7658712" y="2995433"/>
                  <a:pt x="7656062" y="2993961"/>
                </a:cubicBezTo>
                <a:cubicBezTo>
                  <a:pt x="7653411" y="2992488"/>
                  <a:pt x="7649951" y="2993372"/>
                  <a:pt x="7648478" y="2996096"/>
                </a:cubicBezTo>
                <a:lnTo>
                  <a:pt x="7646564" y="2999556"/>
                </a:lnTo>
                <a:cubicBezTo>
                  <a:pt x="7645092" y="3002280"/>
                  <a:pt x="7646049" y="3005667"/>
                  <a:pt x="7648699" y="3007140"/>
                </a:cubicBezTo>
                <a:cubicBezTo>
                  <a:pt x="7649583" y="3007655"/>
                  <a:pt x="7650540" y="3007876"/>
                  <a:pt x="7651497" y="3007876"/>
                </a:cubicBezTo>
                <a:cubicBezTo>
                  <a:pt x="7653411" y="3007802"/>
                  <a:pt x="7655252" y="3006771"/>
                  <a:pt x="7656283" y="3005004"/>
                </a:cubicBezTo>
                <a:close/>
                <a:moveTo>
                  <a:pt x="7655988" y="3005593"/>
                </a:moveTo>
                <a:lnTo>
                  <a:pt x="7656283" y="3005078"/>
                </a:lnTo>
                <a:cubicBezTo>
                  <a:pt x="7657829" y="3002428"/>
                  <a:pt x="7656798" y="2999262"/>
                  <a:pt x="7654074" y="2997716"/>
                </a:cubicBezTo>
                <a:cubicBezTo>
                  <a:pt x="7651423" y="2996170"/>
                  <a:pt x="7647890" y="2997348"/>
                  <a:pt x="7646270" y="2999998"/>
                </a:cubicBezTo>
                <a:cubicBezTo>
                  <a:pt x="7644723" y="3002648"/>
                  <a:pt x="7645607" y="3006109"/>
                  <a:pt x="7648257" y="3007655"/>
                </a:cubicBezTo>
                <a:cubicBezTo>
                  <a:pt x="7649141" y="3008170"/>
                  <a:pt x="7650171" y="3008391"/>
                  <a:pt x="7651129" y="3008391"/>
                </a:cubicBezTo>
                <a:cubicBezTo>
                  <a:pt x="7653043" y="3008317"/>
                  <a:pt x="7654957" y="3007360"/>
                  <a:pt x="7655988" y="3005593"/>
                </a:cubicBezTo>
                <a:close/>
                <a:moveTo>
                  <a:pt x="7638466" y="3036589"/>
                </a:moveTo>
                <a:lnTo>
                  <a:pt x="7655988" y="3005520"/>
                </a:lnTo>
                <a:cubicBezTo>
                  <a:pt x="7657534" y="3002869"/>
                  <a:pt x="7656577" y="2999409"/>
                  <a:pt x="7653853" y="2997937"/>
                </a:cubicBezTo>
                <a:cubicBezTo>
                  <a:pt x="7651202" y="2996390"/>
                  <a:pt x="7647742" y="2997348"/>
                  <a:pt x="7646270" y="3000072"/>
                </a:cubicBezTo>
                <a:lnTo>
                  <a:pt x="7628748" y="3031141"/>
                </a:lnTo>
                <a:cubicBezTo>
                  <a:pt x="7627201" y="3033791"/>
                  <a:pt x="7628158" y="3037251"/>
                  <a:pt x="7630882" y="3038724"/>
                </a:cubicBezTo>
                <a:cubicBezTo>
                  <a:pt x="7631766" y="3039239"/>
                  <a:pt x="7632723" y="3039460"/>
                  <a:pt x="7633680" y="3039460"/>
                </a:cubicBezTo>
                <a:cubicBezTo>
                  <a:pt x="7635594" y="3039460"/>
                  <a:pt x="7637508" y="3038429"/>
                  <a:pt x="7638466" y="3036589"/>
                </a:cubicBezTo>
                <a:close/>
                <a:moveTo>
                  <a:pt x="7630072" y="3051534"/>
                </a:moveTo>
                <a:lnTo>
                  <a:pt x="7638466" y="3036662"/>
                </a:lnTo>
                <a:cubicBezTo>
                  <a:pt x="7640011" y="3034012"/>
                  <a:pt x="7639054" y="3030552"/>
                  <a:pt x="7636330" y="3029079"/>
                </a:cubicBezTo>
                <a:cubicBezTo>
                  <a:pt x="7633680" y="3027533"/>
                  <a:pt x="7630220" y="3028490"/>
                  <a:pt x="7628748" y="3031214"/>
                </a:cubicBezTo>
                <a:lnTo>
                  <a:pt x="7620355" y="3046086"/>
                </a:lnTo>
                <a:cubicBezTo>
                  <a:pt x="7618808" y="3048737"/>
                  <a:pt x="7619765" y="3052197"/>
                  <a:pt x="7622489" y="3053669"/>
                </a:cubicBezTo>
                <a:cubicBezTo>
                  <a:pt x="7623373" y="3054185"/>
                  <a:pt x="7624330" y="3054406"/>
                  <a:pt x="7625287" y="3054406"/>
                </a:cubicBezTo>
                <a:cubicBezTo>
                  <a:pt x="7627201" y="3054332"/>
                  <a:pt x="7629115" y="3053301"/>
                  <a:pt x="7630072" y="3051534"/>
                </a:cubicBezTo>
                <a:close/>
                <a:moveTo>
                  <a:pt x="7628600" y="3054111"/>
                </a:moveTo>
                <a:lnTo>
                  <a:pt x="7630072" y="3051534"/>
                </a:lnTo>
                <a:cubicBezTo>
                  <a:pt x="7631618" y="3048884"/>
                  <a:pt x="7630661" y="3045424"/>
                  <a:pt x="7628011" y="3043951"/>
                </a:cubicBezTo>
                <a:cubicBezTo>
                  <a:pt x="7625360" y="3042405"/>
                  <a:pt x="7621974" y="3043362"/>
                  <a:pt x="7620428" y="3046013"/>
                </a:cubicBezTo>
                <a:lnTo>
                  <a:pt x="7618955" y="3048589"/>
                </a:lnTo>
                <a:cubicBezTo>
                  <a:pt x="7617409" y="3051240"/>
                  <a:pt x="7618367" y="3054700"/>
                  <a:pt x="7621017" y="3056172"/>
                </a:cubicBezTo>
                <a:cubicBezTo>
                  <a:pt x="7621900" y="3056688"/>
                  <a:pt x="7622858" y="3056909"/>
                  <a:pt x="7623815" y="3056909"/>
                </a:cubicBezTo>
                <a:cubicBezTo>
                  <a:pt x="7625729" y="3056909"/>
                  <a:pt x="7627570" y="3055878"/>
                  <a:pt x="7628600" y="3054111"/>
                </a:cubicBezTo>
                <a:close/>
                <a:moveTo>
                  <a:pt x="7617188" y="3073180"/>
                </a:moveTo>
                <a:lnTo>
                  <a:pt x="7628527" y="3054258"/>
                </a:lnTo>
                <a:cubicBezTo>
                  <a:pt x="7630072" y="3051608"/>
                  <a:pt x="7629263" y="3048221"/>
                  <a:pt x="7626612" y="3046602"/>
                </a:cubicBezTo>
                <a:cubicBezTo>
                  <a:pt x="7623962" y="3044982"/>
                  <a:pt x="7620575" y="3045865"/>
                  <a:pt x="7618955" y="3048516"/>
                </a:cubicBezTo>
                <a:lnTo>
                  <a:pt x="7607618" y="3067437"/>
                </a:lnTo>
                <a:cubicBezTo>
                  <a:pt x="7606071" y="3070087"/>
                  <a:pt x="7606881" y="3073474"/>
                  <a:pt x="7609531" y="3075094"/>
                </a:cubicBezTo>
                <a:cubicBezTo>
                  <a:pt x="7610415" y="3075609"/>
                  <a:pt x="7611446" y="3075904"/>
                  <a:pt x="7612476" y="3075904"/>
                </a:cubicBezTo>
                <a:cubicBezTo>
                  <a:pt x="7614317" y="3075830"/>
                  <a:pt x="7616158" y="3074873"/>
                  <a:pt x="7617188" y="3073180"/>
                </a:cubicBezTo>
                <a:close/>
                <a:moveTo>
                  <a:pt x="7600328" y="3101230"/>
                </a:moveTo>
                <a:lnTo>
                  <a:pt x="7617188" y="3073180"/>
                </a:lnTo>
                <a:cubicBezTo>
                  <a:pt x="7618734" y="3070529"/>
                  <a:pt x="7617924" y="3067142"/>
                  <a:pt x="7615274" y="3065523"/>
                </a:cubicBezTo>
                <a:cubicBezTo>
                  <a:pt x="7612624" y="3063903"/>
                  <a:pt x="7609237" y="3064786"/>
                  <a:pt x="7607618" y="3067437"/>
                </a:cubicBezTo>
                <a:lnTo>
                  <a:pt x="7590758" y="3095487"/>
                </a:lnTo>
                <a:cubicBezTo>
                  <a:pt x="7589212" y="3098138"/>
                  <a:pt x="7590022" y="3101524"/>
                  <a:pt x="7592672" y="3103144"/>
                </a:cubicBezTo>
                <a:cubicBezTo>
                  <a:pt x="7593556" y="3103660"/>
                  <a:pt x="7594586" y="3103954"/>
                  <a:pt x="7595617" y="3103954"/>
                </a:cubicBezTo>
                <a:cubicBezTo>
                  <a:pt x="7597458" y="3103880"/>
                  <a:pt x="7599298" y="3102923"/>
                  <a:pt x="7600328" y="3101230"/>
                </a:cubicBezTo>
                <a:close/>
                <a:moveTo>
                  <a:pt x="7599961" y="3101745"/>
                </a:moveTo>
                <a:lnTo>
                  <a:pt x="7600108" y="3101598"/>
                </a:lnTo>
                <a:cubicBezTo>
                  <a:pt x="7601875" y="3099095"/>
                  <a:pt x="7601286" y="3095708"/>
                  <a:pt x="7598783" y="3093868"/>
                </a:cubicBezTo>
                <a:cubicBezTo>
                  <a:pt x="7596280" y="3092027"/>
                  <a:pt x="7592746" y="3092690"/>
                  <a:pt x="7590979" y="3095193"/>
                </a:cubicBezTo>
                <a:cubicBezTo>
                  <a:pt x="7589212" y="3097696"/>
                  <a:pt x="7589727" y="3101156"/>
                  <a:pt x="7592230" y="3102997"/>
                </a:cubicBezTo>
                <a:cubicBezTo>
                  <a:pt x="7593261" y="3103733"/>
                  <a:pt x="7594365" y="3104028"/>
                  <a:pt x="7595544" y="3104028"/>
                </a:cubicBezTo>
                <a:cubicBezTo>
                  <a:pt x="7597163" y="3104101"/>
                  <a:pt x="7598856" y="3103291"/>
                  <a:pt x="7599961" y="3101745"/>
                </a:cubicBezTo>
                <a:close/>
                <a:moveTo>
                  <a:pt x="7599371" y="3102702"/>
                </a:moveTo>
                <a:lnTo>
                  <a:pt x="7600108" y="3101524"/>
                </a:lnTo>
                <a:cubicBezTo>
                  <a:pt x="7601801" y="3098948"/>
                  <a:pt x="7601065" y="3095487"/>
                  <a:pt x="7598488" y="3093794"/>
                </a:cubicBezTo>
                <a:cubicBezTo>
                  <a:pt x="7595911" y="3092101"/>
                  <a:pt x="7592451" y="3092837"/>
                  <a:pt x="7590758" y="3095414"/>
                </a:cubicBezTo>
                <a:lnTo>
                  <a:pt x="7590022" y="3096592"/>
                </a:lnTo>
                <a:cubicBezTo>
                  <a:pt x="7588328" y="3099169"/>
                  <a:pt x="7589065" y="3102629"/>
                  <a:pt x="7591641" y="3104322"/>
                </a:cubicBezTo>
                <a:cubicBezTo>
                  <a:pt x="7592599" y="3104911"/>
                  <a:pt x="7593629" y="3105206"/>
                  <a:pt x="7594734" y="3105206"/>
                </a:cubicBezTo>
                <a:cubicBezTo>
                  <a:pt x="7596501" y="3105206"/>
                  <a:pt x="7598268" y="3104322"/>
                  <a:pt x="7599371" y="3102702"/>
                </a:cubicBezTo>
                <a:close/>
                <a:moveTo>
                  <a:pt x="7591420" y="3115145"/>
                </a:moveTo>
                <a:lnTo>
                  <a:pt x="7599371" y="3102629"/>
                </a:lnTo>
                <a:cubicBezTo>
                  <a:pt x="7601065" y="3100052"/>
                  <a:pt x="7600256" y="3096592"/>
                  <a:pt x="7597678" y="3094972"/>
                </a:cubicBezTo>
                <a:cubicBezTo>
                  <a:pt x="7595101" y="3093279"/>
                  <a:pt x="7591641" y="3094089"/>
                  <a:pt x="7590022" y="3096665"/>
                </a:cubicBezTo>
                <a:lnTo>
                  <a:pt x="7582070" y="3109181"/>
                </a:lnTo>
                <a:cubicBezTo>
                  <a:pt x="7580377" y="3111758"/>
                  <a:pt x="7581187" y="3115218"/>
                  <a:pt x="7583763" y="3116838"/>
                </a:cubicBezTo>
                <a:cubicBezTo>
                  <a:pt x="7584720" y="3117427"/>
                  <a:pt x="7585751" y="3117722"/>
                  <a:pt x="7586782" y="3117722"/>
                </a:cubicBezTo>
                <a:cubicBezTo>
                  <a:pt x="7588623" y="3117722"/>
                  <a:pt x="7590389" y="3116838"/>
                  <a:pt x="7591420" y="3115145"/>
                </a:cubicBezTo>
                <a:close/>
                <a:moveTo>
                  <a:pt x="7578905" y="3135170"/>
                </a:moveTo>
                <a:lnTo>
                  <a:pt x="7591420" y="3115145"/>
                </a:lnTo>
                <a:cubicBezTo>
                  <a:pt x="7593040" y="3112568"/>
                  <a:pt x="7592230" y="3109108"/>
                  <a:pt x="7589653" y="3107488"/>
                </a:cubicBezTo>
                <a:cubicBezTo>
                  <a:pt x="7587003" y="3105868"/>
                  <a:pt x="7583617" y="3106678"/>
                  <a:pt x="7581996" y="3109255"/>
                </a:cubicBezTo>
                <a:lnTo>
                  <a:pt x="7569481" y="3129280"/>
                </a:lnTo>
                <a:cubicBezTo>
                  <a:pt x="7567861" y="3131931"/>
                  <a:pt x="7568671" y="3135317"/>
                  <a:pt x="7571248" y="3136937"/>
                </a:cubicBezTo>
                <a:cubicBezTo>
                  <a:pt x="7572205" y="3137526"/>
                  <a:pt x="7573236" y="3137821"/>
                  <a:pt x="7574266" y="3137821"/>
                </a:cubicBezTo>
                <a:cubicBezTo>
                  <a:pt x="7576107" y="3137747"/>
                  <a:pt x="7577874" y="3136864"/>
                  <a:pt x="7578905" y="3135170"/>
                </a:cubicBezTo>
                <a:close/>
                <a:moveTo>
                  <a:pt x="7573014" y="3144005"/>
                </a:moveTo>
                <a:lnTo>
                  <a:pt x="7578831" y="3135317"/>
                </a:lnTo>
                <a:cubicBezTo>
                  <a:pt x="7580524" y="3132741"/>
                  <a:pt x="7579862" y="3129280"/>
                  <a:pt x="7577284" y="3127587"/>
                </a:cubicBezTo>
                <a:cubicBezTo>
                  <a:pt x="7574781" y="3125894"/>
                  <a:pt x="7571248" y="3126556"/>
                  <a:pt x="7569554" y="3129133"/>
                </a:cubicBezTo>
                <a:lnTo>
                  <a:pt x="7563738" y="3137821"/>
                </a:lnTo>
                <a:cubicBezTo>
                  <a:pt x="7562045" y="3140397"/>
                  <a:pt x="7562707" y="3143858"/>
                  <a:pt x="7565285" y="3145551"/>
                </a:cubicBezTo>
                <a:cubicBezTo>
                  <a:pt x="7566241" y="3146214"/>
                  <a:pt x="7567345" y="3146508"/>
                  <a:pt x="7568450" y="3146508"/>
                </a:cubicBezTo>
                <a:cubicBezTo>
                  <a:pt x="7570217" y="3146435"/>
                  <a:pt x="7571910" y="3145551"/>
                  <a:pt x="7573014" y="3144005"/>
                </a:cubicBezTo>
                <a:close/>
                <a:moveTo>
                  <a:pt x="7531638" y="3205112"/>
                </a:moveTo>
                <a:lnTo>
                  <a:pt x="7573014" y="3144005"/>
                </a:lnTo>
                <a:cubicBezTo>
                  <a:pt x="7574708" y="3141428"/>
                  <a:pt x="7574045" y="3137968"/>
                  <a:pt x="7571542" y="3136275"/>
                </a:cubicBezTo>
                <a:cubicBezTo>
                  <a:pt x="7569039" y="3134581"/>
                  <a:pt x="7565505" y="3135244"/>
                  <a:pt x="7563812" y="3137747"/>
                </a:cubicBezTo>
                <a:lnTo>
                  <a:pt x="7522435" y="3198854"/>
                </a:lnTo>
                <a:cubicBezTo>
                  <a:pt x="7520742" y="3201431"/>
                  <a:pt x="7521405" y="3204891"/>
                  <a:pt x="7523908" y="3206585"/>
                </a:cubicBezTo>
                <a:cubicBezTo>
                  <a:pt x="7524865" y="3207247"/>
                  <a:pt x="7525969" y="3207542"/>
                  <a:pt x="7527074" y="3207542"/>
                </a:cubicBezTo>
                <a:cubicBezTo>
                  <a:pt x="7528767" y="3207542"/>
                  <a:pt x="7530534" y="3206658"/>
                  <a:pt x="7531638" y="3205112"/>
                </a:cubicBezTo>
                <a:close/>
                <a:moveTo>
                  <a:pt x="7498950" y="3310688"/>
                </a:moveTo>
                <a:lnTo>
                  <a:pt x="7532301" y="3203640"/>
                </a:lnTo>
                <a:cubicBezTo>
                  <a:pt x="7533185" y="3200695"/>
                  <a:pt x="7531565" y="3197603"/>
                  <a:pt x="7528620" y="3196646"/>
                </a:cubicBezTo>
                <a:cubicBezTo>
                  <a:pt x="7525675" y="3195762"/>
                  <a:pt x="7522583" y="3197382"/>
                  <a:pt x="7521626" y="3200327"/>
                </a:cubicBezTo>
                <a:lnTo>
                  <a:pt x="7488274" y="3307375"/>
                </a:lnTo>
                <a:cubicBezTo>
                  <a:pt x="7487391" y="3310320"/>
                  <a:pt x="7489011" y="3313412"/>
                  <a:pt x="7491955" y="3314369"/>
                </a:cubicBezTo>
                <a:cubicBezTo>
                  <a:pt x="7492544" y="3314516"/>
                  <a:pt x="7493060" y="3314590"/>
                  <a:pt x="7493649" y="3314590"/>
                </a:cubicBezTo>
                <a:cubicBezTo>
                  <a:pt x="7496005" y="3314590"/>
                  <a:pt x="7498214" y="3313044"/>
                  <a:pt x="7498950" y="3310688"/>
                </a:cubicBezTo>
                <a:close/>
                <a:moveTo>
                  <a:pt x="7493502" y="3433933"/>
                </a:moveTo>
                <a:lnTo>
                  <a:pt x="7499171" y="3309289"/>
                </a:lnTo>
                <a:cubicBezTo>
                  <a:pt x="7499318" y="3306197"/>
                  <a:pt x="7496962" y="3303620"/>
                  <a:pt x="7493870" y="3303473"/>
                </a:cubicBezTo>
                <a:cubicBezTo>
                  <a:pt x="7490925" y="3303178"/>
                  <a:pt x="7488201" y="3305682"/>
                  <a:pt x="7488054" y="3308774"/>
                </a:cubicBezTo>
                <a:lnTo>
                  <a:pt x="7482384" y="3433418"/>
                </a:lnTo>
                <a:cubicBezTo>
                  <a:pt x="7482237" y="3436510"/>
                  <a:pt x="7484593" y="3439087"/>
                  <a:pt x="7487685" y="3439234"/>
                </a:cubicBezTo>
                <a:cubicBezTo>
                  <a:pt x="7487759" y="3439234"/>
                  <a:pt x="7487906" y="3439234"/>
                  <a:pt x="7487980" y="3439234"/>
                </a:cubicBezTo>
                <a:cubicBezTo>
                  <a:pt x="7490925" y="3439234"/>
                  <a:pt x="7493354" y="3436878"/>
                  <a:pt x="7493502" y="3433933"/>
                </a:cubicBezTo>
                <a:close/>
                <a:moveTo>
                  <a:pt x="7513822" y="3579707"/>
                </a:moveTo>
                <a:cubicBezTo>
                  <a:pt x="7516840" y="3579192"/>
                  <a:pt x="7518902" y="3576247"/>
                  <a:pt x="7518313" y="3573228"/>
                </a:cubicBezTo>
                <a:lnTo>
                  <a:pt x="7493428" y="3432682"/>
                </a:lnTo>
                <a:cubicBezTo>
                  <a:pt x="7492912" y="3429663"/>
                  <a:pt x="7489968" y="3427675"/>
                  <a:pt x="7486949" y="3428191"/>
                </a:cubicBezTo>
                <a:cubicBezTo>
                  <a:pt x="7483931" y="3428706"/>
                  <a:pt x="7481869" y="3431651"/>
                  <a:pt x="7482458" y="3434669"/>
                </a:cubicBezTo>
                <a:lnTo>
                  <a:pt x="7507343" y="3575216"/>
                </a:lnTo>
                <a:cubicBezTo>
                  <a:pt x="7507858" y="3577940"/>
                  <a:pt x="7510214" y="3579854"/>
                  <a:pt x="7512864" y="3579781"/>
                </a:cubicBezTo>
                <a:cubicBezTo>
                  <a:pt x="7513233" y="3579781"/>
                  <a:pt x="7513527" y="3579781"/>
                  <a:pt x="7513822" y="3579707"/>
                </a:cubicBezTo>
                <a:close/>
                <a:moveTo>
                  <a:pt x="7455217" y="3647367"/>
                </a:moveTo>
                <a:lnTo>
                  <a:pt x="7516987" y="3577867"/>
                </a:lnTo>
                <a:cubicBezTo>
                  <a:pt x="7519049" y="3575584"/>
                  <a:pt x="7518828" y="3572050"/>
                  <a:pt x="7516546" y="3569989"/>
                </a:cubicBezTo>
                <a:cubicBezTo>
                  <a:pt x="7514263" y="3567927"/>
                  <a:pt x="7510730" y="3568148"/>
                  <a:pt x="7508668" y="3570431"/>
                </a:cubicBezTo>
                <a:lnTo>
                  <a:pt x="7446898" y="3639931"/>
                </a:lnTo>
                <a:cubicBezTo>
                  <a:pt x="7444837" y="3642213"/>
                  <a:pt x="7445057" y="3645747"/>
                  <a:pt x="7447340" y="3647809"/>
                </a:cubicBezTo>
                <a:cubicBezTo>
                  <a:pt x="7448444" y="3648766"/>
                  <a:pt x="7449769" y="3649207"/>
                  <a:pt x="7451095" y="3649207"/>
                </a:cubicBezTo>
                <a:cubicBezTo>
                  <a:pt x="7452641" y="3649281"/>
                  <a:pt x="7454113" y="3648618"/>
                  <a:pt x="7455217" y="3647367"/>
                </a:cubicBezTo>
                <a:close/>
                <a:moveTo>
                  <a:pt x="7394626" y="3699345"/>
                </a:moveTo>
                <a:lnTo>
                  <a:pt x="7454702" y="3647956"/>
                </a:lnTo>
                <a:cubicBezTo>
                  <a:pt x="7457058" y="3645968"/>
                  <a:pt x="7457353" y="3642434"/>
                  <a:pt x="7455291" y="3640078"/>
                </a:cubicBezTo>
                <a:cubicBezTo>
                  <a:pt x="7453303" y="3637722"/>
                  <a:pt x="7449769" y="3637501"/>
                  <a:pt x="7447413" y="3639489"/>
                </a:cubicBezTo>
                <a:lnTo>
                  <a:pt x="7387337" y="3690878"/>
                </a:lnTo>
                <a:cubicBezTo>
                  <a:pt x="7384981" y="3692866"/>
                  <a:pt x="7384687" y="3696400"/>
                  <a:pt x="7386748" y="3698756"/>
                </a:cubicBezTo>
                <a:cubicBezTo>
                  <a:pt x="7387852" y="3700081"/>
                  <a:pt x="7389472" y="3700744"/>
                  <a:pt x="7391018" y="3700670"/>
                </a:cubicBezTo>
                <a:cubicBezTo>
                  <a:pt x="7392343" y="3700670"/>
                  <a:pt x="7393595" y="3700228"/>
                  <a:pt x="7394626" y="3699345"/>
                </a:cubicBezTo>
                <a:close/>
                <a:moveTo>
                  <a:pt x="7335064" y="3735936"/>
                </a:moveTo>
                <a:lnTo>
                  <a:pt x="7393890" y="3699860"/>
                </a:lnTo>
                <a:cubicBezTo>
                  <a:pt x="7396540" y="3698241"/>
                  <a:pt x="7397350" y="3694854"/>
                  <a:pt x="7395730" y="3692203"/>
                </a:cubicBezTo>
                <a:cubicBezTo>
                  <a:pt x="7394110" y="3689553"/>
                  <a:pt x="7390650" y="3688817"/>
                  <a:pt x="7388073" y="3690363"/>
                </a:cubicBezTo>
                <a:lnTo>
                  <a:pt x="7329248" y="3726438"/>
                </a:lnTo>
                <a:cubicBezTo>
                  <a:pt x="7326598" y="3728058"/>
                  <a:pt x="7325788" y="3731444"/>
                  <a:pt x="7327408" y="3734095"/>
                </a:cubicBezTo>
                <a:cubicBezTo>
                  <a:pt x="7328512" y="3735862"/>
                  <a:pt x="7330353" y="3736745"/>
                  <a:pt x="7332193" y="3736745"/>
                </a:cubicBezTo>
                <a:cubicBezTo>
                  <a:pt x="7333150" y="3736745"/>
                  <a:pt x="7334181" y="3736451"/>
                  <a:pt x="7335064" y="3735936"/>
                </a:cubicBezTo>
                <a:close/>
                <a:moveTo>
                  <a:pt x="7276019" y="3759789"/>
                </a:moveTo>
                <a:lnTo>
                  <a:pt x="7334181" y="3736377"/>
                </a:lnTo>
                <a:cubicBezTo>
                  <a:pt x="7337052" y="3735273"/>
                  <a:pt x="7338451" y="3731960"/>
                  <a:pt x="7337273" y="3729162"/>
                </a:cubicBezTo>
                <a:cubicBezTo>
                  <a:pt x="7336095" y="3726291"/>
                  <a:pt x="7332856" y="3724892"/>
                  <a:pt x="7330058" y="3726070"/>
                </a:cubicBezTo>
                <a:lnTo>
                  <a:pt x="7271896" y="3749482"/>
                </a:lnTo>
                <a:cubicBezTo>
                  <a:pt x="7269025" y="3750660"/>
                  <a:pt x="7267626" y="3753900"/>
                  <a:pt x="7268803" y="3756697"/>
                </a:cubicBezTo>
                <a:cubicBezTo>
                  <a:pt x="7269687" y="3758906"/>
                  <a:pt x="7271822" y="3760231"/>
                  <a:pt x="7274031" y="3760158"/>
                </a:cubicBezTo>
                <a:cubicBezTo>
                  <a:pt x="7274694" y="3760158"/>
                  <a:pt x="7275356" y="3760010"/>
                  <a:pt x="7276019" y="3759789"/>
                </a:cubicBezTo>
                <a:close/>
                <a:moveTo>
                  <a:pt x="7217194" y="3773483"/>
                </a:moveTo>
                <a:lnTo>
                  <a:pt x="7275209" y="3760010"/>
                </a:lnTo>
                <a:cubicBezTo>
                  <a:pt x="7278227" y="3759348"/>
                  <a:pt x="7280068" y="3756329"/>
                  <a:pt x="7279405" y="3753311"/>
                </a:cubicBezTo>
                <a:cubicBezTo>
                  <a:pt x="7278743" y="3750292"/>
                  <a:pt x="7275798" y="3748452"/>
                  <a:pt x="7272706" y="3749114"/>
                </a:cubicBezTo>
                <a:lnTo>
                  <a:pt x="7214691" y="3762587"/>
                </a:lnTo>
                <a:cubicBezTo>
                  <a:pt x="7211672" y="3763250"/>
                  <a:pt x="7209832" y="3766268"/>
                  <a:pt x="7210494" y="3769287"/>
                </a:cubicBezTo>
                <a:cubicBezTo>
                  <a:pt x="7211083" y="3771864"/>
                  <a:pt x="7213439" y="3773631"/>
                  <a:pt x="7215942" y="3773631"/>
                </a:cubicBezTo>
                <a:cubicBezTo>
                  <a:pt x="7216384" y="3773631"/>
                  <a:pt x="7216825" y="3773557"/>
                  <a:pt x="7217194" y="3773483"/>
                </a:cubicBezTo>
                <a:close/>
                <a:moveTo>
                  <a:pt x="7158148" y="3780772"/>
                </a:moveTo>
                <a:lnTo>
                  <a:pt x="7216605" y="3773631"/>
                </a:lnTo>
                <a:cubicBezTo>
                  <a:pt x="7219623" y="3773263"/>
                  <a:pt x="7221832" y="3770465"/>
                  <a:pt x="7221464" y="3767446"/>
                </a:cubicBezTo>
                <a:cubicBezTo>
                  <a:pt x="7221096" y="3764354"/>
                  <a:pt x="7218224" y="3762293"/>
                  <a:pt x="7215280" y="3762587"/>
                </a:cubicBezTo>
                <a:lnTo>
                  <a:pt x="7156823" y="3769729"/>
                </a:lnTo>
                <a:cubicBezTo>
                  <a:pt x="7153804" y="3770097"/>
                  <a:pt x="7151595" y="3772895"/>
                  <a:pt x="7151963" y="3775913"/>
                </a:cubicBezTo>
                <a:cubicBezTo>
                  <a:pt x="7152331" y="3778784"/>
                  <a:pt x="7154761" y="3780846"/>
                  <a:pt x="7157559" y="3780772"/>
                </a:cubicBezTo>
                <a:cubicBezTo>
                  <a:pt x="7157706" y="3780772"/>
                  <a:pt x="7157927" y="3780772"/>
                  <a:pt x="7158148" y="3780772"/>
                </a:cubicBezTo>
                <a:close/>
                <a:moveTo>
                  <a:pt x="7098366" y="3785189"/>
                </a:moveTo>
                <a:lnTo>
                  <a:pt x="7157927" y="3780772"/>
                </a:lnTo>
                <a:cubicBezTo>
                  <a:pt x="7161019" y="3780551"/>
                  <a:pt x="7163302" y="3777901"/>
                  <a:pt x="7163081" y="3774808"/>
                </a:cubicBezTo>
                <a:cubicBezTo>
                  <a:pt x="7162860" y="3771716"/>
                  <a:pt x="7160062" y="3769361"/>
                  <a:pt x="7157117" y="3769655"/>
                </a:cubicBezTo>
                <a:lnTo>
                  <a:pt x="7097556" y="3774072"/>
                </a:lnTo>
                <a:cubicBezTo>
                  <a:pt x="7094464" y="3774293"/>
                  <a:pt x="7092181" y="3776944"/>
                  <a:pt x="7092403" y="3780036"/>
                </a:cubicBezTo>
                <a:cubicBezTo>
                  <a:pt x="7092623" y="3782981"/>
                  <a:pt x="7095053" y="3785189"/>
                  <a:pt x="7097998" y="3785189"/>
                </a:cubicBezTo>
                <a:cubicBezTo>
                  <a:pt x="7098071" y="3785189"/>
                  <a:pt x="7098219" y="3785189"/>
                  <a:pt x="7098366" y="3785189"/>
                </a:cubicBezTo>
                <a:close/>
                <a:moveTo>
                  <a:pt x="7037259" y="3790269"/>
                </a:moveTo>
                <a:lnTo>
                  <a:pt x="7098440" y="3785189"/>
                </a:lnTo>
                <a:cubicBezTo>
                  <a:pt x="7101532" y="3784895"/>
                  <a:pt x="7103814" y="3782244"/>
                  <a:pt x="7103520" y="3779152"/>
                </a:cubicBezTo>
                <a:cubicBezTo>
                  <a:pt x="7103225" y="3776060"/>
                  <a:pt x="7100280" y="3773778"/>
                  <a:pt x="7097483" y="3774072"/>
                </a:cubicBezTo>
                <a:lnTo>
                  <a:pt x="7036302" y="3779152"/>
                </a:lnTo>
                <a:cubicBezTo>
                  <a:pt x="7033209" y="3779447"/>
                  <a:pt x="7030927" y="3782097"/>
                  <a:pt x="7031222" y="3785189"/>
                </a:cubicBezTo>
                <a:cubicBezTo>
                  <a:pt x="7031442" y="3788135"/>
                  <a:pt x="7033946" y="3790343"/>
                  <a:pt x="7036817" y="3790269"/>
                </a:cubicBezTo>
                <a:cubicBezTo>
                  <a:pt x="7036964" y="3790269"/>
                  <a:pt x="7037111" y="3790269"/>
                  <a:pt x="7037259" y="3790269"/>
                </a:cubicBezTo>
                <a:close/>
                <a:moveTo>
                  <a:pt x="6974237" y="3799399"/>
                </a:moveTo>
                <a:lnTo>
                  <a:pt x="7037627" y="3790269"/>
                </a:lnTo>
                <a:cubicBezTo>
                  <a:pt x="7040645" y="3789828"/>
                  <a:pt x="7042781" y="3787030"/>
                  <a:pt x="7042339" y="3783938"/>
                </a:cubicBezTo>
                <a:cubicBezTo>
                  <a:pt x="7041897" y="3780919"/>
                  <a:pt x="7038952" y="3778784"/>
                  <a:pt x="7036007" y="3779226"/>
                </a:cubicBezTo>
                <a:lnTo>
                  <a:pt x="6972617" y="3788355"/>
                </a:lnTo>
                <a:cubicBezTo>
                  <a:pt x="6969599" y="3788797"/>
                  <a:pt x="6967464" y="3791595"/>
                  <a:pt x="6967905" y="3794687"/>
                </a:cubicBezTo>
                <a:cubicBezTo>
                  <a:pt x="6968274" y="3797484"/>
                  <a:pt x="6970703" y="3799472"/>
                  <a:pt x="6973427" y="3799472"/>
                </a:cubicBezTo>
                <a:cubicBezTo>
                  <a:pt x="6973722" y="3799472"/>
                  <a:pt x="6973943" y="3799399"/>
                  <a:pt x="6974237" y="3799399"/>
                </a:cubicBezTo>
                <a:close/>
                <a:moveTo>
                  <a:pt x="6910995" y="3811767"/>
                </a:moveTo>
                <a:lnTo>
                  <a:pt x="6974532" y="3799399"/>
                </a:lnTo>
                <a:cubicBezTo>
                  <a:pt x="6977550" y="3798810"/>
                  <a:pt x="6979538" y="3795865"/>
                  <a:pt x="6978949" y="3792846"/>
                </a:cubicBezTo>
                <a:cubicBezTo>
                  <a:pt x="6978360" y="3789828"/>
                  <a:pt x="6975342" y="3787840"/>
                  <a:pt x="6972397" y="3788429"/>
                </a:cubicBezTo>
                <a:lnTo>
                  <a:pt x="6908860" y="3800798"/>
                </a:lnTo>
                <a:cubicBezTo>
                  <a:pt x="6905841" y="3801387"/>
                  <a:pt x="6903853" y="3804331"/>
                  <a:pt x="6904442" y="3807350"/>
                </a:cubicBezTo>
                <a:cubicBezTo>
                  <a:pt x="6904958" y="3810000"/>
                  <a:pt x="6907314" y="3811915"/>
                  <a:pt x="6909964" y="3811841"/>
                </a:cubicBezTo>
                <a:cubicBezTo>
                  <a:pt x="6910259" y="3811841"/>
                  <a:pt x="6910627" y="3811841"/>
                  <a:pt x="6910995" y="3811767"/>
                </a:cubicBezTo>
                <a:close/>
                <a:moveTo>
                  <a:pt x="6888098" y="3817289"/>
                </a:moveTo>
                <a:lnTo>
                  <a:pt x="6911216" y="3811694"/>
                </a:lnTo>
                <a:cubicBezTo>
                  <a:pt x="6914234" y="3810958"/>
                  <a:pt x="6916075" y="3807939"/>
                  <a:pt x="6915339" y="3804994"/>
                </a:cubicBezTo>
                <a:cubicBezTo>
                  <a:pt x="6914602" y="3801975"/>
                  <a:pt x="6911658" y="3800135"/>
                  <a:pt x="6908639" y="3800871"/>
                </a:cubicBezTo>
                <a:lnTo>
                  <a:pt x="6885521" y="3806467"/>
                </a:lnTo>
                <a:cubicBezTo>
                  <a:pt x="6882503" y="3807203"/>
                  <a:pt x="6880662" y="3810222"/>
                  <a:pt x="6881398" y="3813166"/>
                </a:cubicBezTo>
                <a:cubicBezTo>
                  <a:pt x="6881987" y="3815743"/>
                  <a:pt x="6884343" y="3817436"/>
                  <a:pt x="6886846" y="3817436"/>
                </a:cubicBezTo>
                <a:cubicBezTo>
                  <a:pt x="6887215" y="3817436"/>
                  <a:pt x="6887656" y="3817363"/>
                  <a:pt x="6888098" y="3817289"/>
                </a:cubicBezTo>
                <a:close/>
                <a:moveTo>
                  <a:pt x="6870796" y="3839450"/>
                </a:moveTo>
                <a:lnTo>
                  <a:pt x="6890969" y="3815449"/>
                </a:lnTo>
                <a:cubicBezTo>
                  <a:pt x="6892957" y="3813093"/>
                  <a:pt x="6892663" y="3809559"/>
                  <a:pt x="6890307" y="3807571"/>
                </a:cubicBezTo>
                <a:cubicBezTo>
                  <a:pt x="6887951" y="3805583"/>
                  <a:pt x="6884417" y="3805878"/>
                  <a:pt x="6882429" y="3808234"/>
                </a:cubicBezTo>
                <a:lnTo>
                  <a:pt x="6862256" y="3832235"/>
                </a:lnTo>
                <a:cubicBezTo>
                  <a:pt x="6860268" y="3834591"/>
                  <a:pt x="6860563" y="3838125"/>
                  <a:pt x="6862919" y="3840113"/>
                </a:cubicBezTo>
                <a:cubicBezTo>
                  <a:pt x="6863950" y="3840996"/>
                  <a:pt x="6865275" y="3841438"/>
                  <a:pt x="6866527" y="3841438"/>
                </a:cubicBezTo>
                <a:cubicBezTo>
                  <a:pt x="6868146" y="3841438"/>
                  <a:pt x="6869766" y="3840775"/>
                  <a:pt x="6870796" y="3839450"/>
                </a:cubicBezTo>
                <a:close/>
                <a:moveTo>
                  <a:pt x="6859974" y="3851818"/>
                </a:moveTo>
                <a:lnTo>
                  <a:pt x="6870796" y="3839597"/>
                </a:lnTo>
                <a:cubicBezTo>
                  <a:pt x="6872858" y="3837315"/>
                  <a:pt x="6872637" y="3833781"/>
                  <a:pt x="6870281" y="3831719"/>
                </a:cubicBezTo>
                <a:cubicBezTo>
                  <a:pt x="6867999" y="3829658"/>
                  <a:pt x="6864465" y="3829879"/>
                  <a:pt x="6862404" y="3832235"/>
                </a:cubicBezTo>
                <a:lnTo>
                  <a:pt x="6851581" y="3844456"/>
                </a:lnTo>
                <a:cubicBezTo>
                  <a:pt x="6849520" y="3846738"/>
                  <a:pt x="6849740" y="3850272"/>
                  <a:pt x="6852096" y="3852334"/>
                </a:cubicBezTo>
                <a:cubicBezTo>
                  <a:pt x="6853201" y="3853291"/>
                  <a:pt x="6854526" y="3853733"/>
                  <a:pt x="6855851" y="3853733"/>
                </a:cubicBezTo>
                <a:cubicBezTo>
                  <a:pt x="6857324" y="3853659"/>
                  <a:pt x="6858870" y="3852997"/>
                  <a:pt x="6859974" y="3851818"/>
                </a:cubicBezTo>
                <a:close/>
                <a:moveTo>
                  <a:pt x="6813518" y="3904164"/>
                </a:moveTo>
                <a:lnTo>
                  <a:pt x="6859974" y="3851745"/>
                </a:lnTo>
                <a:cubicBezTo>
                  <a:pt x="6862035" y="3849462"/>
                  <a:pt x="6861815" y="3845929"/>
                  <a:pt x="6859459" y="3843867"/>
                </a:cubicBezTo>
                <a:cubicBezTo>
                  <a:pt x="6857176" y="3841806"/>
                  <a:pt x="6853643" y="3842026"/>
                  <a:pt x="6851581" y="3844382"/>
                </a:cubicBezTo>
                <a:lnTo>
                  <a:pt x="6805125" y="3896802"/>
                </a:lnTo>
                <a:cubicBezTo>
                  <a:pt x="6803064" y="3899084"/>
                  <a:pt x="6803284" y="3902619"/>
                  <a:pt x="6805640" y="3904680"/>
                </a:cubicBezTo>
                <a:cubicBezTo>
                  <a:pt x="6806745" y="3905637"/>
                  <a:pt x="6808070" y="3906079"/>
                  <a:pt x="6809395" y="3906079"/>
                </a:cubicBezTo>
                <a:cubicBezTo>
                  <a:pt x="6810941" y="3906079"/>
                  <a:pt x="6812413" y="3905416"/>
                  <a:pt x="6813518" y="3904164"/>
                </a:cubicBezTo>
                <a:close/>
                <a:moveTo>
                  <a:pt x="6810868" y="3906594"/>
                </a:moveTo>
                <a:lnTo>
                  <a:pt x="6813002" y="3904680"/>
                </a:lnTo>
                <a:cubicBezTo>
                  <a:pt x="6815285" y="3902619"/>
                  <a:pt x="6815505" y="3899084"/>
                  <a:pt x="6813518" y="3896802"/>
                </a:cubicBezTo>
                <a:cubicBezTo>
                  <a:pt x="6811456" y="3894520"/>
                  <a:pt x="6807922" y="3894299"/>
                  <a:pt x="6805640" y="3896287"/>
                </a:cubicBezTo>
                <a:lnTo>
                  <a:pt x="6803505" y="3898201"/>
                </a:lnTo>
                <a:cubicBezTo>
                  <a:pt x="6801223" y="3900263"/>
                  <a:pt x="6801002" y="3903796"/>
                  <a:pt x="6802990" y="3906079"/>
                </a:cubicBezTo>
                <a:cubicBezTo>
                  <a:pt x="6804094" y="3907330"/>
                  <a:pt x="6805640" y="3907993"/>
                  <a:pt x="6807186" y="3907993"/>
                </a:cubicBezTo>
                <a:cubicBezTo>
                  <a:pt x="6808512" y="3907993"/>
                  <a:pt x="6809837" y="3907477"/>
                  <a:pt x="6810868" y="3906594"/>
                </a:cubicBezTo>
                <a:close/>
                <a:moveTo>
                  <a:pt x="6761466" y="3946277"/>
                </a:moveTo>
                <a:lnTo>
                  <a:pt x="6810646" y="3906741"/>
                </a:lnTo>
                <a:cubicBezTo>
                  <a:pt x="6813002" y="3904827"/>
                  <a:pt x="6813444" y="3901293"/>
                  <a:pt x="6811530" y="3898864"/>
                </a:cubicBezTo>
                <a:cubicBezTo>
                  <a:pt x="6809616" y="3896434"/>
                  <a:pt x="6806082" y="3896066"/>
                  <a:pt x="6803652" y="3897980"/>
                </a:cubicBezTo>
                <a:lnTo>
                  <a:pt x="6754472" y="3937516"/>
                </a:lnTo>
                <a:cubicBezTo>
                  <a:pt x="6752042" y="3939430"/>
                  <a:pt x="6751674" y="3942964"/>
                  <a:pt x="6753589" y="3945394"/>
                </a:cubicBezTo>
                <a:cubicBezTo>
                  <a:pt x="6754693" y="3946792"/>
                  <a:pt x="6756313" y="3947455"/>
                  <a:pt x="6758006" y="3947455"/>
                </a:cubicBezTo>
                <a:cubicBezTo>
                  <a:pt x="6759258" y="3947455"/>
                  <a:pt x="6760509" y="3947087"/>
                  <a:pt x="6761466" y="3946277"/>
                </a:cubicBezTo>
                <a:close/>
                <a:moveTo>
                  <a:pt x="6710372" y="3979408"/>
                </a:moveTo>
                <a:lnTo>
                  <a:pt x="6761025" y="3946645"/>
                </a:lnTo>
                <a:cubicBezTo>
                  <a:pt x="6763601" y="3944952"/>
                  <a:pt x="6764338" y="3941491"/>
                  <a:pt x="6762644" y="3938915"/>
                </a:cubicBezTo>
                <a:cubicBezTo>
                  <a:pt x="6760951" y="3936338"/>
                  <a:pt x="6757491" y="3935602"/>
                  <a:pt x="6754914" y="3937295"/>
                </a:cubicBezTo>
                <a:lnTo>
                  <a:pt x="6704261" y="3970057"/>
                </a:lnTo>
                <a:cubicBezTo>
                  <a:pt x="6701684" y="3971750"/>
                  <a:pt x="6700948" y="3975211"/>
                  <a:pt x="6702641" y="3977788"/>
                </a:cubicBezTo>
                <a:cubicBezTo>
                  <a:pt x="6703745" y="3979481"/>
                  <a:pt x="6705513" y="3980365"/>
                  <a:pt x="6707353" y="3980365"/>
                </a:cubicBezTo>
                <a:cubicBezTo>
                  <a:pt x="6708457" y="3980291"/>
                  <a:pt x="6709488" y="3979997"/>
                  <a:pt x="6710372" y="3979408"/>
                </a:cubicBezTo>
                <a:close/>
                <a:moveTo>
                  <a:pt x="6663400" y="3999728"/>
                </a:moveTo>
                <a:lnTo>
                  <a:pt x="6709562" y="3979776"/>
                </a:lnTo>
                <a:cubicBezTo>
                  <a:pt x="6712360" y="3978524"/>
                  <a:pt x="6713685" y="3975285"/>
                  <a:pt x="6712433" y="3972487"/>
                </a:cubicBezTo>
                <a:cubicBezTo>
                  <a:pt x="6711181" y="3969689"/>
                  <a:pt x="6707942" y="3968364"/>
                  <a:pt x="6705144" y="3969615"/>
                </a:cubicBezTo>
                <a:lnTo>
                  <a:pt x="6658983" y="3989568"/>
                </a:lnTo>
                <a:cubicBezTo>
                  <a:pt x="6656185" y="3990819"/>
                  <a:pt x="6654860" y="3994058"/>
                  <a:pt x="6656111" y="3996930"/>
                </a:cubicBezTo>
                <a:cubicBezTo>
                  <a:pt x="6656995" y="3999065"/>
                  <a:pt x="6659130" y="4000316"/>
                  <a:pt x="6661265" y="4000316"/>
                </a:cubicBezTo>
                <a:cubicBezTo>
                  <a:pt x="6661928" y="4000243"/>
                  <a:pt x="6662664" y="4000096"/>
                  <a:pt x="6663400" y="3999728"/>
                </a:cubicBezTo>
                <a:close/>
                <a:moveTo>
                  <a:pt x="6588378" y="4032122"/>
                </a:moveTo>
                <a:lnTo>
                  <a:pt x="6663400" y="3999728"/>
                </a:lnTo>
                <a:cubicBezTo>
                  <a:pt x="6666198" y="3998476"/>
                  <a:pt x="6667523" y="3995236"/>
                  <a:pt x="6666272" y="3992439"/>
                </a:cubicBezTo>
                <a:cubicBezTo>
                  <a:pt x="6665020" y="3989641"/>
                  <a:pt x="6661781" y="3988316"/>
                  <a:pt x="6658983" y="3989568"/>
                </a:cubicBezTo>
                <a:lnTo>
                  <a:pt x="6583961" y="4021961"/>
                </a:lnTo>
                <a:cubicBezTo>
                  <a:pt x="6581163" y="4023213"/>
                  <a:pt x="6579838" y="4026453"/>
                  <a:pt x="6581089" y="4029251"/>
                </a:cubicBezTo>
                <a:cubicBezTo>
                  <a:pt x="6581973" y="4031385"/>
                  <a:pt x="6584108" y="4032637"/>
                  <a:pt x="6586243" y="4032637"/>
                </a:cubicBezTo>
                <a:cubicBezTo>
                  <a:pt x="6586905" y="4032637"/>
                  <a:pt x="6587642" y="4032490"/>
                  <a:pt x="6588378" y="4032122"/>
                </a:cubicBezTo>
                <a:close/>
                <a:moveTo>
                  <a:pt x="6452323" y="4060614"/>
                </a:moveTo>
                <a:lnTo>
                  <a:pt x="6587347" y="4032490"/>
                </a:lnTo>
                <a:cubicBezTo>
                  <a:pt x="6590366" y="4031827"/>
                  <a:pt x="6592280" y="4028882"/>
                  <a:pt x="6591691" y="4025864"/>
                </a:cubicBezTo>
                <a:cubicBezTo>
                  <a:pt x="6591028" y="4022845"/>
                  <a:pt x="6588084" y="4020931"/>
                  <a:pt x="6585065" y="4021520"/>
                </a:cubicBezTo>
                <a:lnTo>
                  <a:pt x="6450040" y="4049644"/>
                </a:lnTo>
                <a:cubicBezTo>
                  <a:pt x="6447021" y="4050307"/>
                  <a:pt x="6445107" y="4053251"/>
                  <a:pt x="6445696" y="4056270"/>
                </a:cubicBezTo>
                <a:cubicBezTo>
                  <a:pt x="6446285" y="4058920"/>
                  <a:pt x="6448568" y="4060687"/>
                  <a:pt x="6451218" y="4060687"/>
                </a:cubicBezTo>
                <a:cubicBezTo>
                  <a:pt x="6451586" y="4060761"/>
                  <a:pt x="6451955" y="4060687"/>
                  <a:pt x="6452323" y="4060614"/>
                </a:cubicBezTo>
                <a:close/>
                <a:moveTo>
                  <a:pt x="6392541" y="4119881"/>
                </a:moveTo>
                <a:lnTo>
                  <a:pt x="6454973" y="4059142"/>
                </a:lnTo>
                <a:cubicBezTo>
                  <a:pt x="6457181" y="4057006"/>
                  <a:pt x="6457255" y="4053472"/>
                  <a:pt x="6455120" y="4051264"/>
                </a:cubicBezTo>
                <a:cubicBezTo>
                  <a:pt x="6452985" y="4049055"/>
                  <a:pt x="6449451" y="4048982"/>
                  <a:pt x="6447243" y="4051116"/>
                </a:cubicBezTo>
                <a:lnTo>
                  <a:pt x="6384810" y="4111856"/>
                </a:lnTo>
                <a:cubicBezTo>
                  <a:pt x="6382601" y="4113990"/>
                  <a:pt x="6382527" y="4117525"/>
                  <a:pt x="6384663" y="4119733"/>
                </a:cubicBezTo>
                <a:cubicBezTo>
                  <a:pt x="6385767" y="4120837"/>
                  <a:pt x="6387239" y="4121426"/>
                  <a:pt x="6388712" y="4121426"/>
                </a:cubicBezTo>
                <a:cubicBezTo>
                  <a:pt x="6390111" y="4121500"/>
                  <a:pt x="6391510" y="4120985"/>
                  <a:pt x="6392541" y="4119881"/>
                </a:cubicBezTo>
                <a:close/>
                <a:moveTo>
                  <a:pt x="6329961" y="4167073"/>
                </a:moveTo>
                <a:lnTo>
                  <a:pt x="6392025" y="4120396"/>
                </a:lnTo>
                <a:cubicBezTo>
                  <a:pt x="6394455" y="4118555"/>
                  <a:pt x="6394970" y="4115021"/>
                  <a:pt x="6393129" y="4112592"/>
                </a:cubicBezTo>
                <a:cubicBezTo>
                  <a:pt x="6391289" y="4110162"/>
                  <a:pt x="6387829" y="4109647"/>
                  <a:pt x="6385325" y="4111488"/>
                </a:cubicBezTo>
                <a:lnTo>
                  <a:pt x="6323261" y="4158164"/>
                </a:lnTo>
                <a:cubicBezTo>
                  <a:pt x="6320832" y="4160005"/>
                  <a:pt x="6320316" y="4163539"/>
                  <a:pt x="6322157" y="4165968"/>
                </a:cubicBezTo>
                <a:cubicBezTo>
                  <a:pt x="6323261" y="4167441"/>
                  <a:pt x="6324955" y="4168177"/>
                  <a:pt x="6326648" y="4168177"/>
                </a:cubicBezTo>
                <a:cubicBezTo>
                  <a:pt x="6327825" y="4168177"/>
                  <a:pt x="6328930" y="4167809"/>
                  <a:pt x="6329961" y="4167073"/>
                </a:cubicBezTo>
                <a:close/>
                <a:moveTo>
                  <a:pt x="6306401" y="4184816"/>
                </a:moveTo>
                <a:lnTo>
                  <a:pt x="6329961" y="4167073"/>
                </a:lnTo>
                <a:cubicBezTo>
                  <a:pt x="6332390" y="4165232"/>
                  <a:pt x="6332905" y="4161699"/>
                  <a:pt x="6331065" y="4159269"/>
                </a:cubicBezTo>
                <a:cubicBezTo>
                  <a:pt x="6329224" y="4156766"/>
                  <a:pt x="6325764" y="4156324"/>
                  <a:pt x="6323261" y="4158164"/>
                </a:cubicBezTo>
                <a:lnTo>
                  <a:pt x="6299701" y="4175908"/>
                </a:lnTo>
                <a:cubicBezTo>
                  <a:pt x="6297272" y="4177748"/>
                  <a:pt x="6296757" y="4181282"/>
                  <a:pt x="6298597" y="4183712"/>
                </a:cubicBezTo>
                <a:cubicBezTo>
                  <a:pt x="6299701" y="4185184"/>
                  <a:pt x="6301395" y="4185920"/>
                  <a:pt x="6303088" y="4185920"/>
                </a:cubicBezTo>
                <a:cubicBezTo>
                  <a:pt x="6304193" y="4185920"/>
                  <a:pt x="6305370" y="4185552"/>
                  <a:pt x="6306401" y="4184816"/>
                </a:cubicBezTo>
                <a:close/>
                <a:moveTo>
                  <a:pt x="6266645" y="4200204"/>
                </a:moveTo>
                <a:lnTo>
                  <a:pt x="6305002" y="4185626"/>
                </a:lnTo>
                <a:cubicBezTo>
                  <a:pt x="6307874" y="4184522"/>
                  <a:pt x="6309346" y="4181282"/>
                  <a:pt x="6308242" y="4178411"/>
                </a:cubicBezTo>
                <a:cubicBezTo>
                  <a:pt x="6307137" y="4175540"/>
                  <a:pt x="6303972" y="4174067"/>
                  <a:pt x="6301027" y="4175171"/>
                </a:cubicBezTo>
                <a:lnTo>
                  <a:pt x="6262669" y="4189749"/>
                </a:lnTo>
                <a:cubicBezTo>
                  <a:pt x="6259798" y="4190853"/>
                  <a:pt x="6258325" y="4194093"/>
                  <a:pt x="6259430" y="4196964"/>
                </a:cubicBezTo>
                <a:cubicBezTo>
                  <a:pt x="6260313" y="4199173"/>
                  <a:pt x="6262448" y="4200572"/>
                  <a:pt x="6264657" y="4200572"/>
                </a:cubicBezTo>
                <a:cubicBezTo>
                  <a:pt x="6265319" y="4200498"/>
                  <a:pt x="6265982" y="4200425"/>
                  <a:pt x="6266645" y="4200204"/>
                </a:cubicBezTo>
                <a:close/>
                <a:moveTo>
                  <a:pt x="6243748" y="4206756"/>
                </a:moveTo>
                <a:lnTo>
                  <a:pt x="6266129" y="4200351"/>
                </a:lnTo>
                <a:cubicBezTo>
                  <a:pt x="6269074" y="4199467"/>
                  <a:pt x="6270768" y="4196449"/>
                  <a:pt x="6269958" y="4193430"/>
                </a:cubicBezTo>
                <a:cubicBezTo>
                  <a:pt x="6269074" y="4190485"/>
                  <a:pt x="6266056" y="4188718"/>
                  <a:pt x="6263037" y="4189602"/>
                </a:cubicBezTo>
                <a:lnTo>
                  <a:pt x="6240656" y="4196007"/>
                </a:lnTo>
                <a:cubicBezTo>
                  <a:pt x="6237711" y="4196890"/>
                  <a:pt x="6235944" y="4199909"/>
                  <a:pt x="6236827" y="4202928"/>
                </a:cubicBezTo>
                <a:cubicBezTo>
                  <a:pt x="6237563" y="4205431"/>
                  <a:pt x="6239772" y="4206977"/>
                  <a:pt x="6242202" y="4206977"/>
                </a:cubicBezTo>
                <a:cubicBezTo>
                  <a:pt x="6242791" y="4206977"/>
                  <a:pt x="6243306" y="4206903"/>
                  <a:pt x="6243748" y="4206756"/>
                </a:cubicBezTo>
                <a:close/>
                <a:moveTo>
                  <a:pt x="6203991" y="4218094"/>
                </a:moveTo>
                <a:lnTo>
                  <a:pt x="6243748" y="4206682"/>
                </a:lnTo>
                <a:cubicBezTo>
                  <a:pt x="6246693" y="4205799"/>
                  <a:pt x="6248386" y="4202780"/>
                  <a:pt x="6247576" y="4199762"/>
                </a:cubicBezTo>
                <a:cubicBezTo>
                  <a:pt x="6246693" y="4196817"/>
                  <a:pt x="6243601" y="4195050"/>
                  <a:pt x="6240656" y="4195933"/>
                </a:cubicBezTo>
                <a:lnTo>
                  <a:pt x="6200899" y="4207345"/>
                </a:lnTo>
                <a:cubicBezTo>
                  <a:pt x="6197955" y="4208229"/>
                  <a:pt x="6196261" y="4211247"/>
                  <a:pt x="6197071" y="4214265"/>
                </a:cubicBezTo>
                <a:cubicBezTo>
                  <a:pt x="6197807" y="4216769"/>
                  <a:pt x="6200016" y="4218315"/>
                  <a:pt x="6202445" y="4218315"/>
                </a:cubicBezTo>
                <a:cubicBezTo>
                  <a:pt x="6203035" y="4218315"/>
                  <a:pt x="6203549" y="4218241"/>
                  <a:pt x="6203991" y="4218094"/>
                </a:cubicBezTo>
                <a:close/>
                <a:moveTo>
                  <a:pt x="6180137" y="4219714"/>
                </a:moveTo>
                <a:lnTo>
                  <a:pt x="6202813" y="4218315"/>
                </a:lnTo>
                <a:cubicBezTo>
                  <a:pt x="6205905" y="4218094"/>
                  <a:pt x="6208188" y="4215444"/>
                  <a:pt x="6208041" y="4212425"/>
                </a:cubicBezTo>
                <a:cubicBezTo>
                  <a:pt x="6207820" y="4209333"/>
                  <a:pt x="6205243" y="4207050"/>
                  <a:pt x="6202151" y="4207198"/>
                </a:cubicBezTo>
                <a:lnTo>
                  <a:pt x="6179475" y="4208597"/>
                </a:lnTo>
                <a:cubicBezTo>
                  <a:pt x="6176383" y="4208817"/>
                  <a:pt x="6174027" y="4211468"/>
                  <a:pt x="6174248" y="4214486"/>
                </a:cubicBezTo>
                <a:cubicBezTo>
                  <a:pt x="6174469" y="4217432"/>
                  <a:pt x="6176898" y="4219714"/>
                  <a:pt x="6179843" y="4219714"/>
                </a:cubicBezTo>
                <a:cubicBezTo>
                  <a:pt x="6179917" y="4219787"/>
                  <a:pt x="6180064" y="4219787"/>
                  <a:pt x="6180137" y="4219714"/>
                </a:cubicBezTo>
                <a:close/>
                <a:moveTo>
                  <a:pt x="6118220" y="4223542"/>
                </a:moveTo>
                <a:lnTo>
                  <a:pt x="6180211" y="4219714"/>
                </a:lnTo>
                <a:cubicBezTo>
                  <a:pt x="6183303" y="4219493"/>
                  <a:pt x="6185659" y="4216842"/>
                  <a:pt x="6185438" y="4213824"/>
                </a:cubicBezTo>
                <a:cubicBezTo>
                  <a:pt x="6185217" y="4210732"/>
                  <a:pt x="6183082" y="4208229"/>
                  <a:pt x="6179549" y="4208597"/>
                </a:cubicBezTo>
                <a:lnTo>
                  <a:pt x="6117558" y="4212425"/>
                </a:lnTo>
                <a:cubicBezTo>
                  <a:pt x="6114466" y="4212646"/>
                  <a:pt x="6112183" y="4215296"/>
                  <a:pt x="6112331" y="4218315"/>
                </a:cubicBezTo>
                <a:cubicBezTo>
                  <a:pt x="6112551" y="4221260"/>
                  <a:pt x="6114981" y="4223542"/>
                  <a:pt x="6117926" y="4223542"/>
                </a:cubicBezTo>
                <a:cubicBezTo>
                  <a:pt x="6117999" y="4223616"/>
                  <a:pt x="6118073" y="4223616"/>
                  <a:pt x="6118220" y="4223542"/>
                </a:cubicBezTo>
                <a:close/>
                <a:moveTo>
                  <a:pt x="6058144" y="4227297"/>
                </a:moveTo>
                <a:lnTo>
                  <a:pt x="6118220" y="4223542"/>
                </a:lnTo>
                <a:cubicBezTo>
                  <a:pt x="6121313" y="4223321"/>
                  <a:pt x="6123595" y="4220671"/>
                  <a:pt x="6123447" y="4217652"/>
                </a:cubicBezTo>
                <a:cubicBezTo>
                  <a:pt x="6123227" y="4214560"/>
                  <a:pt x="6120944" y="4212057"/>
                  <a:pt x="6117558" y="4212425"/>
                </a:cubicBezTo>
                <a:lnTo>
                  <a:pt x="6057481" y="4216180"/>
                </a:lnTo>
                <a:cubicBezTo>
                  <a:pt x="6054389" y="4216401"/>
                  <a:pt x="6052107" y="4219051"/>
                  <a:pt x="6052254" y="4222069"/>
                </a:cubicBezTo>
                <a:cubicBezTo>
                  <a:pt x="6052475" y="4225014"/>
                  <a:pt x="6054904" y="4227297"/>
                  <a:pt x="6057849" y="4227297"/>
                </a:cubicBezTo>
                <a:cubicBezTo>
                  <a:pt x="6057923" y="4227297"/>
                  <a:pt x="6057997" y="4227297"/>
                  <a:pt x="6058144" y="4227297"/>
                </a:cubicBezTo>
                <a:close/>
                <a:moveTo>
                  <a:pt x="6063371" y="4221922"/>
                </a:moveTo>
                <a:cubicBezTo>
                  <a:pt x="6063519" y="4218830"/>
                  <a:pt x="6061089" y="4216253"/>
                  <a:pt x="6057997" y="4216106"/>
                </a:cubicBezTo>
                <a:lnTo>
                  <a:pt x="6052033" y="4215885"/>
                </a:lnTo>
                <a:cubicBezTo>
                  <a:pt x="6049014" y="4215664"/>
                  <a:pt x="6046364" y="4218168"/>
                  <a:pt x="6046217" y="4221260"/>
                </a:cubicBezTo>
                <a:cubicBezTo>
                  <a:pt x="6046070" y="4224352"/>
                  <a:pt x="6048499" y="4226929"/>
                  <a:pt x="6051592" y="4227076"/>
                </a:cubicBezTo>
                <a:lnTo>
                  <a:pt x="6057555" y="4227297"/>
                </a:lnTo>
                <a:cubicBezTo>
                  <a:pt x="6057629" y="4227297"/>
                  <a:pt x="6057702" y="4227297"/>
                  <a:pt x="6057849" y="4227297"/>
                </a:cubicBezTo>
                <a:cubicBezTo>
                  <a:pt x="6060794" y="4227297"/>
                  <a:pt x="6063224" y="4224941"/>
                  <a:pt x="6063371" y="4221922"/>
                </a:cubicBezTo>
                <a:close/>
                <a:moveTo>
                  <a:pt x="5996669" y="4232819"/>
                </a:moveTo>
                <a:lnTo>
                  <a:pt x="6052401" y="4227002"/>
                </a:lnTo>
                <a:cubicBezTo>
                  <a:pt x="6055493" y="4226708"/>
                  <a:pt x="6057702" y="4223910"/>
                  <a:pt x="6057408" y="4220892"/>
                </a:cubicBezTo>
                <a:cubicBezTo>
                  <a:pt x="6057113" y="4217800"/>
                  <a:pt x="6054242" y="4215812"/>
                  <a:pt x="6051297" y="4215885"/>
                </a:cubicBezTo>
                <a:lnTo>
                  <a:pt x="5995564" y="4221701"/>
                </a:lnTo>
                <a:cubicBezTo>
                  <a:pt x="5992472" y="4221996"/>
                  <a:pt x="5990263" y="4224794"/>
                  <a:pt x="5990558" y="4227812"/>
                </a:cubicBezTo>
                <a:cubicBezTo>
                  <a:pt x="5990852" y="4230684"/>
                  <a:pt x="5993282" y="4232819"/>
                  <a:pt x="5996153" y="4232819"/>
                </a:cubicBezTo>
                <a:cubicBezTo>
                  <a:pt x="5996374" y="4232892"/>
                  <a:pt x="5996521" y="4232819"/>
                  <a:pt x="5996669" y="4232819"/>
                </a:cubicBezTo>
                <a:close/>
                <a:moveTo>
                  <a:pt x="6001675" y="4228107"/>
                </a:moveTo>
                <a:cubicBezTo>
                  <a:pt x="6002117" y="4225088"/>
                  <a:pt x="5999982" y="4222217"/>
                  <a:pt x="5996963" y="4221775"/>
                </a:cubicBezTo>
                <a:lnTo>
                  <a:pt x="5973183" y="4218388"/>
                </a:lnTo>
                <a:cubicBezTo>
                  <a:pt x="5970164" y="4217947"/>
                  <a:pt x="5967293" y="4220082"/>
                  <a:pt x="5966851" y="4223100"/>
                </a:cubicBezTo>
                <a:cubicBezTo>
                  <a:pt x="5966409" y="4226119"/>
                  <a:pt x="5968544" y="4228990"/>
                  <a:pt x="5971563" y="4229432"/>
                </a:cubicBezTo>
                <a:lnTo>
                  <a:pt x="5995343" y="4232819"/>
                </a:lnTo>
                <a:cubicBezTo>
                  <a:pt x="5995638" y="4232892"/>
                  <a:pt x="5995932" y="4232892"/>
                  <a:pt x="5996153" y="4232892"/>
                </a:cubicBezTo>
                <a:cubicBezTo>
                  <a:pt x="5998877" y="4232819"/>
                  <a:pt x="6001233" y="4230831"/>
                  <a:pt x="6001675" y="4228107"/>
                </a:cubicBezTo>
                <a:close/>
                <a:moveTo>
                  <a:pt x="5977895" y="4224573"/>
                </a:moveTo>
                <a:cubicBezTo>
                  <a:pt x="5978263" y="4221554"/>
                  <a:pt x="5976054" y="4218757"/>
                  <a:pt x="5972962" y="4218388"/>
                </a:cubicBezTo>
                <a:lnTo>
                  <a:pt x="5862233" y="4205799"/>
                </a:lnTo>
                <a:cubicBezTo>
                  <a:pt x="5859361" y="4205431"/>
                  <a:pt x="5856416" y="4207640"/>
                  <a:pt x="5856048" y="4210732"/>
                </a:cubicBezTo>
                <a:cubicBezTo>
                  <a:pt x="5855680" y="4213750"/>
                  <a:pt x="5857889" y="4216548"/>
                  <a:pt x="5860981" y="4216916"/>
                </a:cubicBezTo>
                <a:lnTo>
                  <a:pt x="5971710" y="4229505"/>
                </a:lnTo>
                <a:cubicBezTo>
                  <a:pt x="5971931" y="4229505"/>
                  <a:pt x="5972152" y="4229579"/>
                  <a:pt x="5972373" y="4229579"/>
                </a:cubicBezTo>
                <a:cubicBezTo>
                  <a:pt x="5975171" y="4229432"/>
                  <a:pt x="5977527" y="4227370"/>
                  <a:pt x="5977895" y="4224573"/>
                </a:cubicBezTo>
                <a:close/>
                <a:moveTo>
                  <a:pt x="5867165" y="4211541"/>
                </a:moveTo>
                <a:cubicBezTo>
                  <a:pt x="5867239" y="4208449"/>
                  <a:pt x="5864810" y="4205873"/>
                  <a:pt x="5861791" y="4205799"/>
                </a:cubicBezTo>
                <a:lnTo>
                  <a:pt x="5830943" y="4204916"/>
                </a:lnTo>
                <a:cubicBezTo>
                  <a:pt x="5827556" y="4205062"/>
                  <a:pt x="5825274" y="4207272"/>
                  <a:pt x="5825200" y="4210290"/>
                </a:cubicBezTo>
                <a:cubicBezTo>
                  <a:pt x="5825127" y="4213382"/>
                  <a:pt x="5827556" y="4215959"/>
                  <a:pt x="5830575" y="4216033"/>
                </a:cubicBezTo>
                <a:lnTo>
                  <a:pt x="5861423" y="4216916"/>
                </a:lnTo>
                <a:cubicBezTo>
                  <a:pt x="5861496" y="4216916"/>
                  <a:pt x="5861570" y="4216916"/>
                  <a:pt x="5861643" y="4216916"/>
                </a:cubicBezTo>
                <a:cubicBezTo>
                  <a:pt x="5864589" y="4216916"/>
                  <a:pt x="5867092" y="4214560"/>
                  <a:pt x="5867165" y="4211541"/>
                </a:cubicBezTo>
                <a:close/>
                <a:moveTo>
                  <a:pt x="5836317" y="4211026"/>
                </a:moveTo>
                <a:cubicBezTo>
                  <a:pt x="5836612" y="4207934"/>
                  <a:pt x="5834403" y="4205210"/>
                  <a:pt x="5831311" y="4204916"/>
                </a:cubicBezTo>
                <a:lnTo>
                  <a:pt x="5795088" y="4201234"/>
                </a:lnTo>
                <a:cubicBezTo>
                  <a:pt x="5791996" y="4200866"/>
                  <a:pt x="5789272" y="4203149"/>
                  <a:pt x="5788977" y="4206241"/>
                </a:cubicBezTo>
                <a:cubicBezTo>
                  <a:pt x="5788683" y="4209333"/>
                  <a:pt x="5790892" y="4212057"/>
                  <a:pt x="5793984" y="4212352"/>
                </a:cubicBezTo>
                <a:lnTo>
                  <a:pt x="5830207" y="4216033"/>
                </a:lnTo>
                <a:cubicBezTo>
                  <a:pt x="5830427" y="4216033"/>
                  <a:pt x="5830648" y="4216033"/>
                  <a:pt x="5830795" y="4216033"/>
                </a:cubicBezTo>
                <a:cubicBezTo>
                  <a:pt x="5833593" y="4216033"/>
                  <a:pt x="5836023" y="4213897"/>
                  <a:pt x="5836317" y="4211026"/>
                </a:cubicBezTo>
                <a:close/>
                <a:moveTo>
                  <a:pt x="5800095" y="4207198"/>
                </a:moveTo>
                <a:cubicBezTo>
                  <a:pt x="5800316" y="4204106"/>
                  <a:pt x="5798033" y="4201455"/>
                  <a:pt x="5795014" y="4201161"/>
                </a:cubicBezTo>
                <a:lnTo>
                  <a:pt x="5767332" y="4198878"/>
                </a:lnTo>
                <a:cubicBezTo>
                  <a:pt x="5764314" y="4198657"/>
                  <a:pt x="5761590" y="4200866"/>
                  <a:pt x="5761295" y="4203958"/>
                </a:cubicBezTo>
                <a:cubicBezTo>
                  <a:pt x="5761074" y="4207050"/>
                  <a:pt x="5763357" y="4209701"/>
                  <a:pt x="5766375" y="4209996"/>
                </a:cubicBezTo>
                <a:lnTo>
                  <a:pt x="5794057" y="4212278"/>
                </a:lnTo>
                <a:cubicBezTo>
                  <a:pt x="5794205" y="4212278"/>
                  <a:pt x="5794426" y="4212278"/>
                  <a:pt x="5794573" y="4212278"/>
                </a:cubicBezTo>
                <a:cubicBezTo>
                  <a:pt x="5797444" y="4212278"/>
                  <a:pt x="5799800" y="4210069"/>
                  <a:pt x="5800095" y="4207198"/>
                </a:cubicBezTo>
                <a:close/>
                <a:moveTo>
                  <a:pt x="5729932" y="4210879"/>
                </a:moveTo>
                <a:lnTo>
                  <a:pt x="5766964" y="4209996"/>
                </a:lnTo>
                <a:cubicBezTo>
                  <a:pt x="5770056" y="4209922"/>
                  <a:pt x="5772486" y="4207345"/>
                  <a:pt x="5772412" y="4204253"/>
                </a:cubicBezTo>
                <a:cubicBezTo>
                  <a:pt x="5772339" y="4201161"/>
                  <a:pt x="5769762" y="4198584"/>
                  <a:pt x="5766670" y="4198805"/>
                </a:cubicBezTo>
                <a:lnTo>
                  <a:pt x="5729637" y="4199688"/>
                </a:lnTo>
                <a:cubicBezTo>
                  <a:pt x="5726545" y="4199762"/>
                  <a:pt x="5724115" y="4202338"/>
                  <a:pt x="5724189" y="4205431"/>
                </a:cubicBezTo>
                <a:cubicBezTo>
                  <a:pt x="5724263" y="4208449"/>
                  <a:pt x="5726766" y="4210879"/>
                  <a:pt x="5729784" y="4210879"/>
                </a:cubicBezTo>
                <a:cubicBezTo>
                  <a:pt x="5729858" y="4210879"/>
                  <a:pt x="5729932" y="4210879"/>
                  <a:pt x="5729932" y="4210879"/>
                </a:cubicBezTo>
                <a:close/>
                <a:moveTo>
                  <a:pt x="5719256" y="4215812"/>
                </a:moveTo>
                <a:lnTo>
                  <a:pt x="5731993" y="4210437"/>
                </a:lnTo>
                <a:cubicBezTo>
                  <a:pt x="5734864" y="4209259"/>
                  <a:pt x="5736190" y="4205946"/>
                  <a:pt x="5734938" y="4203149"/>
                </a:cubicBezTo>
                <a:cubicBezTo>
                  <a:pt x="5733760" y="4200351"/>
                  <a:pt x="5730521" y="4198952"/>
                  <a:pt x="5727650" y="4200204"/>
                </a:cubicBezTo>
                <a:lnTo>
                  <a:pt x="5714912" y="4205578"/>
                </a:lnTo>
                <a:cubicBezTo>
                  <a:pt x="5712041" y="4206756"/>
                  <a:pt x="5710716" y="4210069"/>
                  <a:pt x="5711968" y="4212866"/>
                </a:cubicBezTo>
                <a:cubicBezTo>
                  <a:pt x="5712851" y="4215002"/>
                  <a:pt x="5714986" y="4216327"/>
                  <a:pt x="5717121" y="4216253"/>
                </a:cubicBezTo>
                <a:cubicBezTo>
                  <a:pt x="5717858" y="4216253"/>
                  <a:pt x="5718520" y="4216106"/>
                  <a:pt x="5719256" y="4215812"/>
                </a:cubicBezTo>
                <a:close/>
                <a:moveTo>
                  <a:pt x="5697464" y="4217726"/>
                </a:moveTo>
                <a:lnTo>
                  <a:pt x="5717563" y="4216253"/>
                </a:lnTo>
                <a:cubicBezTo>
                  <a:pt x="5720655" y="4216033"/>
                  <a:pt x="5722938" y="4213309"/>
                  <a:pt x="5722716" y="4210290"/>
                </a:cubicBezTo>
                <a:cubicBezTo>
                  <a:pt x="5722496" y="4207198"/>
                  <a:pt x="5719624" y="4204768"/>
                  <a:pt x="5716753" y="4205136"/>
                </a:cubicBezTo>
                <a:lnTo>
                  <a:pt x="5696654" y="4206609"/>
                </a:lnTo>
                <a:cubicBezTo>
                  <a:pt x="5693562" y="4206830"/>
                  <a:pt x="5691280" y="4209554"/>
                  <a:pt x="5691500" y="4212572"/>
                </a:cubicBezTo>
                <a:cubicBezTo>
                  <a:pt x="5691721" y="4215517"/>
                  <a:pt x="5694151" y="4217726"/>
                  <a:pt x="5697096" y="4217726"/>
                </a:cubicBezTo>
                <a:cubicBezTo>
                  <a:pt x="5697169" y="4217800"/>
                  <a:pt x="5697317" y="4217800"/>
                  <a:pt x="5697464" y="4217726"/>
                </a:cubicBezTo>
                <a:close/>
                <a:moveTo>
                  <a:pt x="5647400" y="4221554"/>
                </a:moveTo>
                <a:lnTo>
                  <a:pt x="5697464" y="4217800"/>
                </a:lnTo>
                <a:cubicBezTo>
                  <a:pt x="5700556" y="4217578"/>
                  <a:pt x="5702839" y="4214854"/>
                  <a:pt x="5702617" y="4211836"/>
                </a:cubicBezTo>
                <a:cubicBezTo>
                  <a:pt x="5702397" y="4208744"/>
                  <a:pt x="5699672" y="4206461"/>
                  <a:pt x="5696654" y="4206682"/>
                </a:cubicBezTo>
                <a:lnTo>
                  <a:pt x="5646590" y="4210437"/>
                </a:lnTo>
                <a:cubicBezTo>
                  <a:pt x="5643498" y="4210658"/>
                  <a:pt x="5641216" y="4213382"/>
                  <a:pt x="5641437" y="4216401"/>
                </a:cubicBezTo>
                <a:cubicBezTo>
                  <a:pt x="5641658" y="4219345"/>
                  <a:pt x="5644161" y="4221554"/>
                  <a:pt x="5647032" y="4221554"/>
                </a:cubicBezTo>
                <a:cubicBezTo>
                  <a:pt x="5647106" y="4221554"/>
                  <a:pt x="5647253" y="4221554"/>
                  <a:pt x="5647400" y="4221554"/>
                </a:cubicBezTo>
                <a:close/>
                <a:moveTo>
                  <a:pt x="5639375" y="4222585"/>
                </a:moveTo>
                <a:lnTo>
                  <a:pt x="5647621" y="4221554"/>
                </a:lnTo>
                <a:cubicBezTo>
                  <a:pt x="5650713" y="4221186"/>
                  <a:pt x="5652848" y="4218388"/>
                  <a:pt x="5652406" y="4215296"/>
                </a:cubicBezTo>
                <a:cubicBezTo>
                  <a:pt x="5652038" y="4212204"/>
                  <a:pt x="5649167" y="4209996"/>
                  <a:pt x="5646149" y="4210511"/>
                </a:cubicBezTo>
                <a:lnTo>
                  <a:pt x="5637903" y="4211541"/>
                </a:lnTo>
                <a:cubicBezTo>
                  <a:pt x="5634810" y="4211910"/>
                  <a:pt x="5632675" y="4214707"/>
                  <a:pt x="5633043" y="4217800"/>
                </a:cubicBezTo>
                <a:cubicBezTo>
                  <a:pt x="5633412" y="4220597"/>
                  <a:pt x="5635841" y="4222659"/>
                  <a:pt x="5638565" y="4222659"/>
                </a:cubicBezTo>
                <a:cubicBezTo>
                  <a:pt x="5638933" y="4222585"/>
                  <a:pt x="5639154" y="4222585"/>
                  <a:pt x="5639375" y="4222585"/>
                </a:cubicBezTo>
                <a:close/>
                <a:moveTo>
                  <a:pt x="5627595" y="4225898"/>
                </a:moveTo>
                <a:lnTo>
                  <a:pt x="5640185" y="4222438"/>
                </a:lnTo>
                <a:cubicBezTo>
                  <a:pt x="5643130" y="4221628"/>
                  <a:pt x="5644897" y="4218536"/>
                  <a:pt x="5644087" y="4215591"/>
                </a:cubicBezTo>
                <a:cubicBezTo>
                  <a:pt x="5643277" y="4212646"/>
                  <a:pt x="5640185" y="4210879"/>
                  <a:pt x="5637240" y="4211689"/>
                </a:cubicBezTo>
                <a:lnTo>
                  <a:pt x="5624650" y="4215149"/>
                </a:lnTo>
                <a:cubicBezTo>
                  <a:pt x="5621706" y="4215959"/>
                  <a:pt x="5619939" y="4219051"/>
                  <a:pt x="5620749" y="4221996"/>
                </a:cubicBezTo>
                <a:cubicBezTo>
                  <a:pt x="5621411" y="4224499"/>
                  <a:pt x="5623694" y="4226119"/>
                  <a:pt x="5626123" y="4226119"/>
                </a:cubicBezTo>
                <a:cubicBezTo>
                  <a:pt x="5626638" y="4226119"/>
                  <a:pt x="5627154" y="4226045"/>
                  <a:pt x="5627595" y="4225898"/>
                </a:cubicBezTo>
                <a:close/>
                <a:moveTo>
                  <a:pt x="5608969" y="4229211"/>
                </a:moveTo>
                <a:lnTo>
                  <a:pt x="5627080" y="4226045"/>
                </a:lnTo>
                <a:cubicBezTo>
                  <a:pt x="5630099" y="4225530"/>
                  <a:pt x="5632160" y="4222659"/>
                  <a:pt x="5631571" y="4219566"/>
                </a:cubicBezTo>
                <a:cubicBezTo>
                  <a:pt x="5631056" y="4216548"/>
                  <a:pt x="5628111" y="4214486"/>
                  <a:pt x="5625093" y="4215076"/>
                </a:cubicBezTo>
                <a:lnTo>
                  <a:pt x="5606981" y="4218241"/>
                </a:lnTo>
                <a:cubicBezTo>
                  <a:pt x="5603962" y="4218757"/>
                  <a:pt x="5601901" y="4221628"/>
                  <a:pt x="5602490" y="4224720"/>
                </a:cubicBezTo>
                <a:cubicBezTo>
                  <a:pt x="5602932" y="4227444"/>
                  <a:pt x="5605361" y="4229358"/>
                  <a:pt x="5608012" y="4229358"/>
                </a:cubicBezTo>
                <a:cubicBezTo>
                  <a:pt x="5608380" y="4229285"/>
                  <a:pt x="5608674" y="4229285"/>
                  <a:pt x="5608969" y="4229211"/>
                </a:cubicBezTo>
                <a:close/>
                <a:moveTo>
                  <a:pt x="5572672" y="4235543"/>
                </a:moveTo>
                <a:lnTo>
                  <a:pt x="5608969" y="4229137"/>
                </a:lnTo>
                <a:cubicBezTo>
                  <a:pt x="5611987" y="4228622"/>
                  <a:pt x="5614049" y="4225751"/>
                  <a:pt x="5613460" y="4222659"/>
                </a:cubicBezTo>
                <a:cubicBezTo>
                  <a:pt x="5612944" y="4219640"/>
                  <a:pt x="5609999" y="4217652"/>
                  <a:pt x="5606981" y="4218168"/>
                </a:cubicBezTo>
                <a:lnTo>
                  <a:pt x="5570685" y="4224573"/>
                </a:lnTo>
                <a:cubicBezTo>
                  <a:pt x="5567666" y="4225088"/>
                  <a:pt x="5565605" y="4227960"/>
                  <a:pt x="5566194" y="4231052"/>
                </a:cubicBezTo>
                <a:cubicBezTo>
                  <a:pt x="5566636" y="4233776"/>
                  <a:pt x="5569065" y="4235690"/>
                  <a:pt x="5571716" y="4235690"/>
                </a:cubicBezTo>
                <a:cubicBezTo>
                  <a:pt x="5572084" y="4235690"/>
                  <a:pt x="5572378" y="4235616"/>
                  <a:pt x="5572672" y="4235543"/>
                </a:cubicBezTo>
                <a:close/>
                <a:moveTo>
                  <a:pt x="5483147" y="4251298"/>
                </a:moveTo>
                <a:lnTo>
                  <a:pt x="5572672" y="4235543"/>
                </a:lnTo>
                <a:cubicBezTo>
                  <a:pt x="5575691" y="4235027"/>
                  <a:pt x="5577752" y="4232156"/>
                  <a:pt x="5577164" y="4229064"/>
                </a:cubicBezTo>
                <a:cubicBezTo>
                  <a:pt x="5576648" y="4226045"/>
                  <a:pt x="5573703" y="4224057"/>
                  <a:pt x="5570685" y="4224573"/>
                </a:cubicBezTo>
                <a:lnTo>
                  <a:pt x="5481159" y="4240328"/>
                </a:lnTo>
                <a:cubicBezTo>
                  <a:pt x="5478140" y="4240844"/>
                  <a:pt x="5476079" y="4243715"/>
                  <a:pt x="5476668" y="4246807"/>
                </a:cubicBezTo>
                <a:cubicBezTo>
                  <a:pt x="5477110" y="4249531"/>
                  <a:pt x="5479539" y="4251445"/>
                  <a:pt x="5482190" y="4251445"/>
                </a:cubicBezTo>
                <a:cubicBezTo>
                  <a:pt x="5482558" y="4251445"/>
                  <a:pt x="5482852" y="4251372"/>
                  <a:pt x="5483147" y="4251298"/>
                </a:cubicBezTo>
                <a:close/>
                <a:moveTo>
                  <a:pt x="5417917" y="4273606"/>
                </a:moveTo>
                <a:lnTo>
                  <a:pt x="5483957" y="4251151"/>
                </a:lnTo>
                <a:cubicBezTo>
                  <a:pt x="5486902" y="4250194"/>
                  <a:pt x="5488447" y="4247028"/>
                  <a:pt x="5487417" y="4244083"/>
                </a:cubicBezTo>
                <a:cubicBezTo>
                  <a:pt x="5486386" y="4241212"/>
                  <a:pt x="5483220" y="4239592"/>
                  <a:pt x="5480349" y="4240623"/>
                </a:cubicBezTo>
                <a:lnTo>
                  <a:pt x="5414309" y="4263078"/>
                </a:lnTo>
                <a:cubicBezTo>
                  <a:pt x="5411364" y="4264035"/>
                  <a:pt x="5409818" y="4267200"/>
                  <a:pt x="5410849" y="4270146"/>
                </a:cubicBezTo>
                <a:cubicBezTo>
                  <a:pt x="5411659" y="4272502"/>
                  <a:pt x="5413794" y="4273900"/>
                  <a:pt x="5416150" y="4273900"/>
                </a:cubicBezTo>
                <a:cubicBezTo>
                  <a:pt x="5416739" y="4273900"/>
                  <a:pt x="5417328" y="4273827"/>
                  <a:pt x="5417917" y="4273606"/>
                </a:cubicBezTo>
                <a:close/>
                <a:moveTo>
                  <a:pt x="5359092" y="4296723"/>
                </a:moveTo>
                <a:lnTo>
                  <a:pt x="5418137" y="4273532"/>
                </a:lnTo>
                <a:cubicBezTo>
                  <a:pt x="5421009" y="4272428"/>
                  <a:pt x="5422408" y="4269188"/>
                  <a:pt x="5421303" y="4266317"/>
                </a:cubicBezTo>
                <a:cubicBezTo>
                  <a:pt x="5420199" y="4263446"/>
                  <a:pt x="5416960" y="4262047"/>
                  <a:pt x="5414088" y="4263151"/>
                </a:cubicBezTo>
                <a:lnTo>
                  <a:pt x="5355042" y="4286343"/>
                </a:lnTo>
                <a:cubicBezTo>
                  <a:pt x="5352171" y="4287447"/>
                  <a:pt x="5350772" y="4290686"/>
                  <a:pt x="5351877" y="4293558"/>
                </a:cubicBezTo>
                <a:cubicBezTo>
                  <a:pt x="5352760" y="4295766"/>
                  <a:pt x="5354895" y="4297091"/>
                  <a:pt x="5357104" y="4297091"/>
                </a:cubicBezTo>
                <a:cubicBezTo>
                  <a:pt x="5357766" y="4297091"/>
                  <a:pt x="5358429" y="4297018"/>
                  <a:pt x="5359092" y="4296723"/>
                </a:cubicBezTo>
                <a:close/>
                <a:moveTo>
                  <a:pt x="5335164" y="4305411"/>
                </a:moveTo>
                <a:lnTo>
                  <a:pt x="5358944" y="4296723"/>
                </a:lnTo>
                <a:cubicBezTo>
                  <a:pt x="5361816" y="4295693"/>
                  <a:pt x="5363288" y="4292454"/>
                  <a:pt x="5362258" y="4289582"/>
                </a:cubicBezTo>
                <a:cubicBezTo>
                  <a:pt x="5361227" y="4286711"/>
                  <a:pt x="5357987" y="4285165"/>
                  <a:pt x="5355116" y="4286269"/>
                </a:cubicBezTo>
                <a:lnTo>
                  <a:pt x="5331336" y="4294957"/>
                </a:lnTo>
                <a:cubicBezTo>
                  <a:pt x="5328464" y="4295987"/>
                  <a:pt x="5326992" y="4299227"/>
                  <a:pt x="5328023" y="4302098"/>
                </a:cubicBezTo>
                <a:cubicBezTo>
                  <a:pt x="5328832" y="4304381"/>
                  <a:pt x="5330968" y="4305779"/>
                  <a:pt x="5333324" y="4305779"/>
                </a:cubicBezTo>
                <a:cubicBezTo>
                  <a:pt x="5333912" y="4305779"/>
                  <a:pt x="5334575" y="4305706"/>
                  <a:pt x="5335164" y="4305411"/>
                </a:cubicBezTo>
                <a:close/>
                <a:moveTo>
                  <a:pt x="5305420" y="4316307"/>
                </a:moveTo>
                <a:lnTo>
                  <a:pt x="5335164" y="4305485"/>
                </a:lnTo>
                <a:cubicBezTo>
                  <a:pt x="5338035" y="4304454"/>
                  <a:pt x="5339508" y="4301214"/>
                  <a:pt x="5338477" y="4298343"/>
                </a:cubicBezTo>
                <a:cubicBezTo>
                  <a:pt x="5337447" y="4295472"/>
                  <a:pt x="5334207" y="4293926"/>
                  <a:pt x="5331336" y="4295030"/>
                </a:cubicBezTo>
                <a:lnTo>
                  <a:pt x="5301592" y="4305853"/>
                </a:lnTo>
                <a:cubicBezTo>
                  <a:pt x="5298721" y="4306883"/>
                  <a:pt x="5297248" y="4310123"/>
                  <a:pt x="5298279" y="4312994"/>
                </a:cubicBezTo>
                <a:cubicBezTo>
                  <a:pt x="5299089" y="4315277"/>
                  <a:pt x="5301297" y="4316675"/>
                  <a:pt x="5303580" y="4316675"/>
                </a:cubicBezTo>
                <a:cubicBezTo>
                  <a:pt x="5304169" y="4316602"/>
                  <a:pt x="5304758" y="4316528"/>
                  <a:pt x="5305420" y="4316307"/>
                </a:cubicBezTo>
                <a:close/>
                <a:moveTo>
                  <a:pt x="5292831" y="4319252"/>
                </a:moveTo>
                <a:lnTo>
                  <a:pt x="5304758" y="4316454"/>
                </a:lnTo>
                <a:cubicBezTo>
                  <a:pt x="5307776" y="4315792"/>
                  <a:pt x="5309617" y="4312773"/>
                  <a:pt x="5308881" y="4309755"/>
                </a:cubicBezTo>
                <a:cubicBezTo>
                  <a:pt x="5308218" y="4306736"/>
                  <a:pt x="5305200" y="4304822"/>
                  <a:pt x="5302181" y="4305632"/>
                </a:cubicBezTo>
                <a:lnTo>
                  <a:pt x="5290254" y="4308430"/>
                </a:lnTo>
                <a:cubicBezTo>
                  <a:pt x="5287236" y="4309092"/>
                  <a:pt x="5285395" y="4312111"/>
                  <a:pt x="5286131" y="4315129"/>
                </a:cubicBezTo>
                <a:cubicBezTo>
                  <a:pt x="5286720" y="4317706"/>
                  <a:pt x="5289076" y="4319473"/>
                  <a:pt x="5291579" y="4319399"/>
                </a:cubicBezTo>
                <a:cubicBezTo>
                  <a:pt x="5292021" y="4319399"/>
                  <a:pt x="5292389" y="4319326"/>
                  <a:pt x="5292831" y="4319252"/>
                </a:cubicBezTo>
                <a:close/>
                <a:moveTo>
                  <a:pt x="5255209" y="4328013"/>
                </a:moveTo>
                <a:lnTo>
                  <a:pt x="5292831" y="4319252"/>
                </a:lnTo>
                <a:cubicBezTo>
                  <a:pt x="5295849" y="4318590"/>
                  <a:pt x="5297690" y="4315571"/>
                  <a:pt x="5297027" y="4312553"/>
                </a:cubicBezTo>
                <a:cubicBezTo>
                  <a:pt x="5296365" y="4309534"/>
                  <a:pt x="5293273" y="4307693"/>
                  <a:pt x="5290328" y="4308356"/>
                </a:cubicBezTo>
                <a:lnTo>
                  <a:pt x="5252706" y="4317117"/>
                </a:lnTo>
                <a:cubicBezTo>
                  <a:pt x="5249687" y="4317780"/>
                  <a:pt x="5247847" y="4320798"/>
                  <a:pt x="5248510" y="4323817"/>
                </a:cubicBezTo>
                <a:cubicBezTo>
                  <a:pt x="5249099" y="4326394"/>
                  <a:pt x="5251381" y="4328161"/>
                  <a:pt x="5253958" y="4328161"/>
                </a:cubicBezTo>
                <a:cubicBezTo>
                  <a:pt x="5254399" y="4328161"/>
                  <a:pt x="5254841" y="4328087"/>
                  <a:pt x="5255209" y="4328013"/>
                </a:cubicBezTo>
                <a:close/>
                <a:moveTo>
                  <a:pt x="5259553" y="4322933"/>
                </a:moveTo>
                <a:cubicBezTo>
                  <a:pt x="5259774" y="4319841"/>
                  <a:pt x="5257418" y="4317191"/>
                  <a:pt x="5254326" y="4317043"/>
                </a:cubicBezTo>
                <a:lnTo>
                  <a:pt x="5173782" y="4312111"/>
                </a:lnTo>
                <a:cubicBezTo>
                  <a:pt x="5170837" y="4311890"/>
                  <a:pt x="5168040" y="4314246"/>
                  <a:pt x="5167892" y="4317338"/>
                </a:cubicBezTo>
                <a:cubicBezTo>
                  <a:pt x="5167672" y="4320430"/>
                  <a:pt x="5170027" y="4323081"/>
                  <a:pt x="5173120" y="4323228"/>
                </a:cubicBezTo>
                <a:lnTo>
                  <a:pt x="5253663" y="4328161"/>
                </a:lnTo>
                <a:cubicBezTo>
                  <a:pt x="5253810" y="4328161"/>
                  <a:pt x="5253958" y="4328161"/>
                  <a:pt x="5254031" y="4328161"/>
                </a:cubicBezTo>
                <a:cubicBezTo>
                  <a:pt x="5256903" y="4328161"/>
                  <a:pt x="5259332" y="4325878"/>
                  <a:pt x="5259553" y="4322933"/>
                </a:cubicBezTo>
                <a:close/>
                <a:moveTo>
                  <a:pt x="5179009" y="4318148"/>
                </a:moveTo>
                <a:cubicBezTo>
                  <a:pt x="5179304" y="4315056"/>
                  <a:pt x="5177021" y="4312405"/>
                  <a:pt x="5173929" y="4312111"/>
                </a:cubicBezTo>
                <a:lnTo>
                  <a:pt x="5116577" y="4307251"/>
                </a:lnTo>
                <a:cubicBezTo>
                  <a:pt x="5113558" y="4307105"/>
                  <a:pt x="5110834" y="4309239"/>
                  <a:pt x="5110540" y="4312332"/>
                </a:cubicBezTo>
                <a:cubicBezTo>
                  <a:pt x="5110245" y="4315424"/>
                  <a:pt x="5112527" y="4318074"/>
                  <a:pt x="5115620" y="4318369"/>
                </a:cubicBezTo>
                <a:lnTo>
                  <a:pt x="5172972" y="4323228"/>
                </a:lnTo>
                <a:cubicBezTo>
                  <a:pt x="5173120" y="4323228"/>
                  <a:pt x="5173340" y="4323228"/>
                  <a:pt x="5173488" y="4323228"/>
                </a:cubicBezTo>
                <a:cubicBezTo>
                  <a:pt x="5176285" y="4323228"/>
                  <a:pt x="5178715" y="4321019"/>
                  <a:pt x="5179009" y="4318148"/>
                </a:cubicBezTo>
                <a:close/>
                <a:moveTo>
                  <a:pt x="5121289" y="4314761"/>
                </a:moveTo>
                <a:cubicBezTo>
                  <a:pt x="5122393" y="4311890"/>
                  <a:pt x="5120921" y="4308650"/>
                  <a:pt x="5118049" y="4307546"/>
                </a:cubicBezTo>
                <a:lnTo>
                  <a:pt x="4998117" y="4262415"/>
                </a:lnTo>
                <a:cubicBezTo>
                  <a:pt x="4995172" y="4261311"/>
                  <a:pt x="4992006" y="4262783"/>
                  <a:pt x="4990902" y="4265655"/>
                </a:cubicBezTo>
                <a:cubicBezTo>
                  <a:pt x="4989798" y="4268526"/>
                  <a:pt x="4991270" y="4271765"/>
                  <a:pt x="4994142" y="4272870"/>
                </a:cubicBezTo>
                <a:lnTo>
                  <a:pt x="5114074" y="4318001"/>
                </a:lnTo>
                <a:cubicBezTo>
                  <a:pt x="5114737" y="4318222"/>
                  <a:pt x="5115399" y="4318369"/>
                  <a:pt x="5116062" y="4318369"/>
                </a:cubicBezTo>
                <a:cubicBezTo>
                  <a:pt x="5118344" y="4318369"/>
                  <a:pt x="5120405" y="4316970"/>
                  <a:pt x="5121289" y="4314761"/>
                </a:cubicBezTo>
                <a:close/>
                <a:moveTo>
                  <a:pt x="5001651" y="4268084"/>
                </a:moveTo>
                <a:cubicBezTo>
                  <a:pt x="5001872" y="4264992"/>
                  <a:pt x="4999590" y="4262342"/>
                  <a:pt x="4996571" y="4262120"/>
                </a:cubicBezTo>
                <a:lnTo>
                  <a:pt x="4953207" y="4258734"/>
                </a:lnTo>
                <a:cubicBezTo>
                  <a:pt x="4950336" y="4258660"/>
                  <a:pt x="4947464" y="4260795"/>
                  <a:pt x="4947244" y="4263814"/>
                </a:cubicBezTo>
                <a:cubicBezTo>
                  <a:pt x="4947023" y="4266906"/>
                  <a:pt x="4949305" y="4269556"/>
                  <a:pt x="4952324" y="4269778"/>
                </a:cubicBezTo>
                <a:lnTo>
                  <a:pt x="4995687" y="4273164"/>
                </a:lnTo>
                <a:cubicBezTo>
                  <a:pt x="4995835" y="4273164"/>
                  <a:pt x="4995982" y="4273164"/>
                  <a:pt x="4996203" y="4273164"/>
                </a:cubicBezTo>
                <a:cubicBezTo>
                  <a:pt x="4999001" y="4273164"/>
                  <a:pt x="5001430" y="4270955"/>
                  <a:pt x="5001651" y="4268084"/>
                </a:cubicBezTo>
                <a:close/>
                <a:moveTo>
                  <a:pt x="4958140" y="4265655"/>
                </a:moveTo>
                <a:cubicBezTo>
                  <a:pt x="4958950" y="4262710"/>
                  <a:pt x="4957183" y="4259617"/>
                  <a:pt x="4954164" y="4258808"/>
                </a:cubicBezTo>
                <a:lnTo>
                  <a:pt x="4951661" y="4258145"/>
                </a:lnTo>
                <a:cubicBezTo>
                  <a:pt x="4948643" y="4257409"/>
                  <a:pt x="4945624" y="4259102"/>
                  <a:pt x="4944814" y="4262120"/>
                </a:cubicBezTo>
                <a:cubicBezTo>
                  <a:pt x="4944004" y="4265066"/>
                  <a:pt x="4945771" y="4268158"/>
                  <a:pt x="4948790" y="4268968"/>
                </a:cubicBezTo>
                <a:lnTo>
                  <a:pt x="4951293" y="4269630"/>
                </a:lnTo>
                <a:cubicBezTo>
                  <a:pt x="4951808" y="4269778"/>
                  <a:pt x="4952250" y="4269851"/>
                  <a:pt x="4952765" y="4269851"/>
                </a:cubicBezTo>
                <a:cubicBezTo>
                  <a:pt x="4955268" y="4269778"/>
                  <a:pt x="4957477" y="4268158"/>
                  <a:pt x="4958140" y="4265655"/>
                </a:cubicBezTo>
                <a:close/>
                <a:moveTo>
                  <a:pt x="4955490" y="4265507"/>
                </a:moveTo>
                <a:cubicBezTo>
                  <a:pt x="4956594" y="4262636"/>
                  <a:pt x="4955121" y="4259396"/>
                  <a:pt x="4952250" y="4258366"/>
                </a:cubicBezTo>
                <a:lnTo>
                  <a:pt x="4911242" y="4242979"/>
                </a:lnTo>
                <a:cubicBezTo>
                  <a:pt x="4908370" y="4241948"/>
                  <a:pt x="4905131" y="4243347"/>
                  <a:pt x="4904100" y="4246218"/>
                </a:cubicBezTo>
                <a:cubicBezTo>
                  <a:pt x="4902996" y="4249089"/>
                  <a:pt x="4904469" y="4252329"/>
                  <a:pt x="4907340" y="4253359"/>
                </a:cubicBezTo>
                <a:lnTo>
                  <a:pt x="4948348" y="4268747"/>
                </a:lnTo>
                <a:cubicBezTo>
                  <a:pt x="4949011" y="4268968"/>
                  <a:pt x="4949673" y="4269115"/>
                  <a:pt x="4950336" y="4269115"/>
                </a:cubicBezTo>
                <a:cubicBezTo>
                  <a:pt x="4952544" y="4269115"/>
                  <a:pt x="4954606" y="4267790"/>
                  <a:pt x="4955490" y="4265507"/>
                </a:cubicBezTo>
                <a:close/>
                <a:moveTo>
                  <a:pt x="4913672" y="4251592"/>
                </a:moveTo>
                <a:cubicBezTo>
                  <a:pt x="4915512" y="4249163"/>
                  <a:pt x="4914997" y="4245629"/>
                  <a:pt x="4912567" y="4243788"/>
                </a:cubicBezTo>
                <a:lnTo>
                  <a:pt x="4910358" y="4242095"/>
                </a:lnTo>
                <a:cubicBezTo>
                  <a:pt x="4907929" y="4240255"/>
                  <a:pt x="4904395" y="4240696"/>
                  <a:pt x="4902554" y="4243200"/>
                </a:cubicBezTo>
                <a:cubicBezTo>
                  <a:pt x="4900714" y="4245629"/>
                  <a:pt x="4901229" y="4249163"/>
                  <a:pt x="4903659" y="4251004"/>
                </a:cubicBezTo>
                <a:lnTo>
                  <a:pt x="4905868" y="4252697"/>
                </a:lnTo>
                <a:cubicBezTo>
                  <a:pt x="4906898" y="4253433"/>
                  <a:pt x="4908076" y="4253801"/>
                  <a:pt x="4909254" y="4253801"/>
                </a:cubicBezTo>
                <a:cubicBezTo>
                  <a:pt x="4910948" y="4253801"/>
                  <a:pt x="4912641" y="4252991"/>
                  <a:pt x="4913672" y="4251592"/>
                </a:cubicBezTo>
                <a:close/>
                <a:moveTo>
                  <a:pt x="4911684" y="4249531"/>
                </a:moveTo>
                <a:cubicBezTo>
                  <a:pt x="4913303" y="4246954"/>
                  <a:pt x="4912567" y="4243494"/>
                  <a:pt x="4909990" y="4241801"/>
                </a:cubicBezTo>
                <a:lnTo>
                  <a:pt x="4881056" y="4223321"/>
                </a:lnTo>
                <a:cubicBezTo>
                  <a:pt x="4878479" y="4221701"/>
                  <a:pt x="4875019" y="4222438"/>
                  <a:pt x="4873326" y="4225014"/>
                </a:cubicBezTo>
                <a:cubicBezTo>
                  <a:pt x="4871706" y="4227591"/>
                  <a:pt x="4872442" y="4231052"/>
                  <a:pt x="4875019" y="4232745"/>
                </a:cubicBezTo>
                <a:lnTo>
                  <a:pt x="4903953" y="4251224"/>
                </a:lnTo>
                <a:cubicBezTo>
                  <a:pt x="4904910" y="4251813"/>
                  <a:pt x="4905941" y="4252108"/>
                  <a:pt x="4906972" y="4252108"/>
                </a:cubicBezTo>
                <a:cubicBezTo>
                  <a:pt x="4908886" y="4252108"/>
                  <a:pt x="4910653" y="4251151"/>
                  <a:pt x="4911684" y="4249531"/>
                </a:cubicBezTo>
                <a:close/>
                <a:moveTo>
                  <a:pt x="4883633" y="4228401"/>
                </a:moveTo>
                <a:cubicBezTo>
                  <a:pt x="4883781" y="4225309"/>
                  <a:pt x="4881425" y="4222659"/>
                  <a:pt x="4878406" y="4222512"/>
                </a:cubicBezTo>
                <a:lnTo>
                  <a:pt x="4843803" y="4220597"/>
                </a:lnTo>
                <a:cubicBezTo>
                  <a:pt x="4840563" y="4220156"/>
                  <a:pt x="4838134" y="4222806"/>
                  <a:pt x="4837913" y="4225824"/>
                </a:cubicBezTo>
                <a:cubicBezTo>
                  <a:pt x="4837766" y="4228917"/>
                  <a:pt x="4840122" y="4231567"/>
                  <a:pt x="4843140" y="4231714"/>
                </a:cubicBezTo>
                <a:lnTo>
                  <a:pt x="4877743" y="4233628"/>
                </a:lnTo>
                <a:cubicBezTo>
                  <a:pt x="4877890" y="4233628"/>
                  <a:pt x="4877964" y="4233628"/>
                  <a:pt x="4878111" y="4233628"/>
                </a:cubicBezTo>
                <a:cubicBezTo>
                  <a:pt x="4881056" y="4233628"/>
                  <a:pt x="4883486" y="4231346"/>
                  <a:pt x="4883633" y="4228401"/>
                </a:cubicBezTo>
                <a:close/>
                <a:moveTo>
                  <a:pt x="4848736" y="4227886"/>
                </a:moveTo>
                <a:cubicBezTo>
                  <a:pt x="4849693" y="4224941"/>
                  <a:pt x="4848073" y="4221849"/>
                  <a:pt x="4845128" y="4220892"/>
                </a:cubicBezTo>
                <a:lnTo>
                  <a:pt x="4742939" y="4188203"/>
                </a:lnTo>
                <a:cubicBezTo>
                  <a:pt x="4739994" y="4187246"/>
                  <a:pt x="4736829" y="4188866"/>
                  <a:pt x="4735945" y="4191810"/>
                </a:cubicBezTo>
                <a:cubicBezTo>
                  <a:pt x="4734988" y="4194755"/>
                  <a:pt x="4736607" y="4197848"/>
                  <a:pt x="4739553" y="4198805"/>
                </a:cubicBezTo>
                <a:lnTo>
                  <a:pt x="4841742" y="4231493"/>
                </a:lnTo>
                <a:cubicBezTo>
                  <a:pt x="4842331" y="4231714"/>
                  <a:pt x="4842919" y="4231788"/>
                  <a:pt x="4843508" y="4231788"/>
                </a:cubicBezTo>
                <a:cubicBezTo>
                  <a:pt x="4845864" y="4231714"/>
                  <a:pt x="4847999" y="4230242"/>
                  <a:pt x="4848736" y="4227886"/>
                </a:cubicBezTo>
                <a:close/>
                <a:moveTo>
                  <a:pt x="4746694" y="4194755"/>
                </a:moveTo>
                <a:cubicBezTo>
                  <a:pt x="4747430" y="4191737"/>
                  <a:pt x="4745590" y="4188718"/>
                  <a:pt x="4742571" y="4188055"/>
                </a:cubicBezTo>
                <a:lnTo>
                  <a:pt x="4712975" y="4180914"/>
                </a:lnTo>
                <a:cubicBezTo>
                  <a:pt x="4709956" y="4180178"/>
                  <a:pt x="4706938" y="4182092"/>
                  <a:pt x="4706275" y="4185037"/>
                </a:cubicBezTo>
                <a:cubicBezTo>
                  <a:pt x="4705539" y="4188055"/>
                  <a:pt x="4707379" y="4191074"/>
                  <a:pt x="4710398" y="4191737"/>
                </a:cubicBezTo>
                <a:lnTo>
                  <a:pt x="4739994" y="4198878"/>
                </a:lnTo>
                <a:cubicBezTo>
                  <a:pt x="4740436" y="4198952"/>
                  <a:pt x="4740878" y="4199026"/>
                  <a:pt x="4741319" y="4199026"/>
                </a:cubicBezTo>
                <a:cubicBezTo>
                  <a:pt x="4743823" y="4199026"/>
                  <a:pt x="4746105" y="4197332"/>
                  <a:pt x="4746694" y="4194755"/>
                </a:cubicBezTo>
                <a:close/>
                <a:moveTo>
                  <a:pt x="4717024" y="4187835"/>
                </a:moveTo>
                <a:cubicBezTo>
                  <a:pt x="4717834" y="4184890"/>
                  <a:pt x="4716067" y="4181798"/>
                  <a:pt x="4713122" y="4180988"/>
                </a:cubicBezTo>
                <a:lnTo>
                  <a:pt x="4697219" y="4176644"/>
                </a:lnTo>
                <a:cubicBezTo>
                  <a:pt x="4694201" y="4175834"/>
                  <a:pt x="4691182" y="4177601"/>
                  <a:pt x="4690372" y="4180546"/>
                </a:cubicBezTo>
                <a:cubicBezTo>
                  <a:pt x="4689563" y="4183491"/>
                  <a:pt x="4691329" y="4186583"/>
                  <a:pt x="4694274" y="4187393"/>
                </a:cubicBezTo>
                <a:lnTo>
                  <a:pt x="4710177" y="4191737"/>
                </a:lnTo>
                <a:cubicBezTo>
                  <a:pt x="4710692" y="4191884"/>
                  <a:pt x="4711208" y="4191958"/>
                  <a:pt x="4711650" y="4191958"/>
                </a:cubicBezTo>
                <a:cubicBezTo>
                  <a:pt x="4714152" y="4191884"/>
                  <a:pt x="4716361" y="4190264"/>
                  <a:pt x="4717024" y="4187835"/>
                </a:cubicBezTo>
                <a:close/>
                <a:moveTo>
                  <a:pt x="4700974" y="4184154"/>
                </a:moveTo>
                <a:cubicBezTo>
                  <a:pt x="4702152" y="4181282"/>
                  <a:pt x="4700753" y="4178043"/>
                  <a:pt x="4697882" y="4176865"/>
                </a:cubicBezTo>
                <a:lnTo>
                  <a:pt x="4685734" y="4171932"/>
                </a:lnTo>
                <a:cubicBezTo>
                  <a:pt x="4682863" y="4170754"/>
                  <a:pt x="4679623" y="4172153"/>
                  <a:pt x="4678445" y="4175024"/>
                </a:cubicBezTo>
                <a:cubicBezTo>
                  <a:pt x="4677267" y="4177895"/>
                  <a:pt x="4678666" y="4181135"/>
                  <a:pt x="4681537" y="4182313"/>
                </a:cubicBezTo>
                <a:lnTo>
                  <a:pt x="4693685" y="4187246"/>
                </a:lnTo>
                <a:cubicBezTo>
                  <a:pt x="4694348" y="4187540"/>
                  <a:pt x="4695084" y="4187687"/>
                  <a:pt x="4695820" y="4187687"/>
                </a:cubicBezTo>
                <a:cubicBezTo>
                  <a:pt x="4698029" y="4187614"/>
                  <a:pt x="4700091" y="4186289"/>
                  <a:pt x="4700974" y="4184154"/>
                </a:cubicBezTo>
                <a:close/>
                <a:moveTo>
                  <a:pt x="4688679" y="4179368"/>
                </a:moveTo>
                <a:cubicBezTo>
                  <a:pt x="4689931" y="4176570"/>
                  <a:pt x="4688679" y="4173258"/>
                  <a:pt x="4685881" y="4172006"/>
                </a:cubicBezTo>
                <a:lnTo>
                  <a:pt x="4671745" y="4165674"/>
                </a:lnTo>
                <a:cubicBezTo>
                  <a:pt x="4668948" y="4164423"/>
                  <a:pt x="4665635" y="4165674"/>
                  <a:pt x="4664383" y="4168472"/>
                </a:cubicBezTo>
                <a:cubicBezTo>
                  <a:pt x="4663132" y="4171270"/>
                  <a:pt x="4664383" y="4174583"/>
                  <a:pt x="4667181" y="4175834"/>
                </a:cubicBezTo>
                <a:lnTo>
                  <a:pt x="4681317" y="4182166"/>
                </a:lnTo>
                <a:cubicBezTo>
                  <a:pt x="4682053" y="4182534"/>
                  <a:pt x="4682863" y="4182681"/>
                  <a:pt x="4683672" y="4182681"/>
                </a:cubicBezTo>
                <a:cubicBezTo>
                  <a:pt x="4685808" y="4182681"/>
                  <a:pt x="4687795" y="4181430"/>
                  <a:pt x="4688679" y="4179368"/>
                </a:cubicBezTo>
                <a:close/>
                <a:moveTo>
                  <a:pt x="4674249" y="4173626"/>
                </a:moveTo>
                <a:cubicBezTo>
                  <a:pt x="4675868" y="4170975"/>
                  <a:pt x="4674985" y="4167588"/>
                  <a:pt x="4672408" y="4165968"/>
                </a:cubicBezTo>
                <a:lnTo>
                  <a:pt x="4608062" y="4126580"/>
                </a:lnTo>
                <a:cubicBezTo>
                  <a:pt x="4605485" y="4125034"/>
                  <a:pt x="4602025" y="4125770"/>
                  <a:pt x="4600405" y="4128421"/>
                </a:cubicBezTo>
                <a:cubicBezTo>
                  <a:pt x="4598785" y="4131071"/>
                  <a:pt x="4599669" y="4134458"/>
                  <a:pt x="4602245" y="4136077"/>
                </a:cubicBezTo>
                <a:lnTo>
                  <a:pt x="4666592" y="4175466"/>
                </a:lnTo>
                <a:cubicBezTo>
                  <a:pt x="4667476" y="4176055"/>
                  <a:pt x="4668506" y="4176276"/>
                  <a:pt x="4669537" y="4176276"/>
                </a:cubicBezTo>
                <a:cubicBezTo>
                  <a:pt x="4671451" y="4176276"/>
                  <a:pt x="4673218" y="4175392"/>
                  <a:pt x="4674249" y="4173626"/>
                </a:cubicBezTo>
                <a:close/>
                <a:moveTo>
                  <a:pt x="4610270" y="4133648"/>
                </a:moveTo>
                <a:cubicBezTo>
                  <a:pt x="4611522" y="4130850"/>
                  <a:pt x="4610270" y="4127537"/>
                  <a:pt x="4607473" y="4126286"/>
                </a:cubicBezTo>
                <a:lnTo>
                  <a:pt x="4569925" y="4109426"/>
                </a:lnTo>
                <a:cubicBezTo>
                  <a:pt x="4567127" y="4108174"/>
                  <a:pt x="4563814" y="4109426"/>
                  <a:pt x="4562563" y="4112224"/>
                </a:cubicBezTo>
                <a:cubicBezTo>
                  <a:pt x="4561311" y="4115021"/>
                  <a:pt x="4562563" y="4118334"/>
                  <a:pt x="4565360" y="4119586"/>
                </a:cubicBezTo>
                <a:lnTo>
                  <a:pt x="4602908" y="4136446"/>
                </a:lnTo>
                <a:cubicBezTo>
                  <a:pt x="4603644" y="4136814"/>
                  <a:pt x="4604454" y="4136961"/>
                  <a:pt x="4605264" y="4136961"/>
                </a:cubicBezTo>
                <a:cubicBezTo>
                  <a:pt x="4607325" y="4136961"/>
                  <a:pt x="4609313" y="4135709"/>
                  <a:pt x="4610270" y="4133648"/>
                </a:cubicBezTo>
                <a:close/>
                <a:moveTo>
                  <a:pt x="4572649" y="4116936"/>
                </a:moveTo>
                <a:cubicBezTo>
                  <a:pt x="4573974" y="4114138"/>
                  <a:pt x="4572796" y="4110825"/>
                  <a:pt x="4569998" y="4109500"/>
                </a:cubicBezTo>
                <a:lnTo>
                  <a:pt x="4567201" y="4108174"/>
                </a:lnTo>
                <a:cubicBezTo>
                  <a:pt x="4564476" y="4106849"/>
                  <a:pt x="4561090" y="4108027"/>
                  <a:pt x="4559765" y="4110825"/>
                </a:cubicBezTo>
                <a:cubicBezTo>
                  <a:pt x="4558440" y="4113622"/>
                  <a:pt x="4559617" y="4116936"/>
                  <a:pt x="4562415" y="4118261"/>
                </a:cubicBezTo>
                <a:lnTo>
                  <a:pt x="4565213" y="4119586"/>
                </a:lnTo>
                <a:cubicBezTo>
                  <a:pt x="4566023" y="4119954"/>
                  <a:pt x="4566832" y="4120175"/>
                  <a:pt x="4567643" y="4120101"/>
                </a:cubicBezTo>
                <a:cubicBezTo>
                  <a:pt x="4569704" y="4120101"/>
                  <a:pt x="4571692" y="4118924"/>
                  <a:pt x="4572649" y="4116936"/>
                </a:cubicBezTo>
                <a:close/>
                <a:moveTo>
                  <a:pt x="4569704" y="4115831"/>
                </a:moveTo>
                <a:cubicBezTo>
                  <a:pt x="4571176" y="4113107"/>
                  <a:pt x="4570146" y="4109721"/>
                  <a:pt x="4567422" y="4108248"/>
                </a:cubicBezTo>
                <a:lnTo>
                  <a:pt x="4522880" y="4084321"/>
                </a:lnTo>
                <a:cubicBezTo>
                  <a:pt x="4520156" y="4082848"/>
                  <a:pt x="4516769" y="4083879"/>
                  <a:pt x="4515296" y="4086603"/>
                </a:cubicBezTo>
                <a:cubicBezTo>
                  <a:pt x="4513824" y="4089327"/>
                  <a:pt x="4514854" y="4092714"/>
                  <a:pt x="4517578" y="4094186"/>
                </a:cubicBezTo>
                <a:lnTo>
                  <a:pt x="4562121" y="4118113"/>
                </a:lnTo>
                <a:cubicBezTo>
                  <a:pt x="4563004" y="4118555"/>
                  <a:pt x="4563888" y="4118776"/>
                  <a:pt x="4564771" y="4118776"/>
                </a:cubicBezTo>
                <a:cubicBezTo>
                  <a:pt x="4566832" y="4118702"/>
                  <a:pt x="4568673" y="4117672"/>
                  <a:pt x="4569704" y="4115831"/>
                </a:cubicBezTo>
                <a:close/>
                <a:moveTo>
                  <a:pt x="4525162" y="4091904"/>
                </a:moveTo>
                <a:cubicBezTo>
                  <a:pt x="4526634" y="4089179"/>
                  <a:pt x="4525604" y="4085793"/>
                  <a:pt x="4522880" y="4084321"/>
                </a:cubicBezTo>
                <a:lnTo>
                  <a:pt x="4514486" y="4079830"/>
                </a:lnTo>
                <a:cubicBezTo>
                  <a:pt x="4511762" y="4078357"/>
                  <a:pt x="4508376" y="4079388"/>
                  <a:pt x="4506903" y="4082112"/>
                </a:cubicBezTo>
                <a:cubicBezTo>
                  <a:pt x="4505431" y="4084836"/>
                  <a:pt x="4506462" y="4088222"/>
                  <a:pt x="4509186" y="4089695"/>
                </a:cubicBezTo>
                <a:lnTo>
                  <a:pt x="4517578" y="4094186"/>
                </a:lnTo>
                <a:cubicBezTo>
                  <a:pt x="4518462" y="4094628"/>
                  <a:pt x="4519346" y="4094849"/>
                  <a:pt x="4520229" y="4094849"/>
                </a:cubicBezTo>
                <a:cubicBezTo>
                  <a:pt x="4522290" y="4094775"/>
                  <a:pt x="4524205" y="4093744"/>
                  <a:pt x="4525162" y="4091904"/>
                </a:cubicBezTo>
                <a:close/>
                <a:moveTo>
                  <a:pt x="4516474" y="4087928"/>
                </a:moveTo>
                <a:cubicBezTo>
                  <a:pt x="4518241" y="4085425"/>
                  <a:pt x="4517652" y="4081965"/>
                  <a:pt x="4515149" y="4080198"/>
                </a:cubicBezTo>
                <a:lnTo>
                  <a:pt x="4511026" y="4077326"/>
                </a:lnTo>
                <a:cubicBezTo>
                  <a:pt x="4508523" y="4075559"/>
                  <a:pt x="4505063" y="4076148"/>
                  <a:pt x="4503296" y="4078725"/>
                </a:cubicBezTo>
                <a:cubicBezTo>
                  <a:pt x="4501529" y="4081229"/>
                  <a:pt x="4502118" y="4084689"/>
                  <a:pt x="4504621" y="4086455"/>
                </a:cubicBezTo>
                <a:lnTo>
                  <a:pt x="4508744" y="4089327"/>
                </a:lnTo>
                <a:cubicBezTo>
                  <a:pt x="4509701" y="4089990"/>
                  <a:pt x="4510879" y="4090358"/>
                  <a:pt x="4511983" y="4090358"/>
                </a:cubicBezTo>
                <a:cubicBezTo>
                  <a:pt x="4513677" y="4090284"/>
                  <a:pt x="4515370" y="4089474"/>
                  <a:pt x="4516474" y="4087928"/>
                </a:cubicBezTo>
                <a:close/>
                <a:moveTo>
                  <a:pt x="4512498" y="4084762"/>
                </a:moveTo>
                <a:cubicBezTo>
                  <a:pt x="4514118" y="4082185"/>
                  <a:pt x="4513309" y="4078725"/>
                  <a:pt x="4510732" y="4077106"/>
                </a:cubicBezTo>
                <a:lnTo>
                  <a:pt x="4453968" y="4041840"/>
                </a:lnTo>
                <a:cubicBezTo>
                  <a:pt x="4451391" y="4040220"/>
                  <a:pt x="4447931" y="4041030"/>
                  <a:pt x="4446311" y="4043607"/>
                </a:cubicBezTo>
                <a:cubicBezTo>
                  <a:pt x="4444692" y="4046184"/>
                  <a:pt x="4445502" y="4049644"/>
                  <a:pt x="4448078" y="4051264"/>
                </a:cubicBezTo>
                <a:lnTo>
                  <a:pt x="4504842" y="4086529"/>
                </a:lnTo>
                <a:cubicBezTo>
                  <a:pt x="4505799" y="4087118"/>
                  <a:pt x="4506830" y="4087339"/>
                  <a:pt x="4507787" y="4087339"/>
                </a:cubicBezTo>
                <a:cubicBezTo>
                  <a:pt x="4509628" y="4087339"/>
                  <a:pt x="4511468" y="4086455"/>
                  <a:pt x="4512498" y="4084762"/>
                </a:cubicBezTo>
                <a:close/>
                <a:moveTo>
                  <a:pt x="4455440" y="4049791"/>
                </a:moveTo>
                <a:cubicBezTo>
                  <a:pt x="4457281" y="4047288"/>
                  <a:pt x="4456692" y="4043828"/>
                  <a:pt x="4454189" y="4041987"/>
                </a:cubicBezTo>
                <a:lnTo>
                  <a:pt x="4398824" y="4001789"/>
                </a:lnTo>
                <a:cubicBezTo>
                  <a:pt x="4396321" y="3999948"/>
                  <a:pt x="4392861" y="4000537"/>
                  <a:pt x="4391020" y="4003040"/>
                </a:cubicBezTo>
                <a:cubicBezTo>
                  <a:pt x="4389180" y="4005544"/>
                  <a:pt x="4389769" y="4009004"/>
                  <a:pt x="4392272" y="4010845"/>
                </a:cubicBezTo>
                <a:lnTo>
                  <a:pt x="4447636" y="4051043"/>
                </a:lnTo>
                <a:cubicBezTo>
                  <a:pt x="4448667" y="4051779"/>
                  <a:pt x="4449772" y="4052147"/>
                  <a:pt x="4450950" y="4052074"/>
                </a:cubicBezTo>
                <a:cubicBezTo>
                  <a:pt x="4452716" y="4052074"/>
                  <a:pt x="4454410" y="4051264"/>
                  <a:pt x="4455440" y="4049791"/>
                </a:cubicBezTo>
                <a:close/>
                <a:moveTo>
                  <a:pt x="4399708" y="4010108"/>
                </a:moveTo>
                <a:cubicBezTo>
                  <a:pt x="4401769" y="4007826"/>
                  <a:pt x="4401622" y="4004292"/>
                  <a:pt x="4399340" y="4002231"/>
                </a:cubicBezTo>
                <a:lnTo>
                  <a:pt x="4330428" y="3939577"/>
                </a:lnTo>
                <a:cubicBezTo>
                  <a:pt x="4328146" y="3937516"/>
                  <a:pt x="4324612" y="3937663"/>
                  <a:pt x="4322551" y="3939946"/>
                </a:cubicBezTo>
                <a:cubicBezTo>
                  <a:pt x="4320490" y="3942228"/>
                  <a:pt x="4320636" y="3945762"/>
                  <a:pt x="4322919" y="3947823"/>
                </a:cubicBezTo>
                <a:lnTo>
                  <a:pt x="4391830" y="4010476"/>
                </a:lnTo>
                <a:cubicBezTo>
                  <a:pt x="4392934" y="4011433"/>
                  <a:pt x="4394260" y="4011949"/>
                  <a:pt x="4395585" y="4011949"/>
                </a:cubicBezTo>
                <a:cubicBezTo>
                  <a:pt x="4397131" y="4011875"/>
                  <a:pt x="4398604" y="4011286"/>
                  <a:pt x="4399708" y="4010108"/>
                </a:cubicBezTo>
                <a:close/>
                <a:moveTo>
                  <a:pt x="4330723" y="3947529"/>
                </a:moveTo>
                <a:cubicBezTo>
                  <a:pt x="4332784" y="3945246"/>
                  <a:pt x="4332711" y="3941712"/>
                  <a:pt x="4330428" y="3939651"/>
                </a:cubicBezTo>
                <a:lnTo>
                  <a:pt x="4319679" y="3929712"/>
                </a:lnTo>
                <a:cubicBezTo>
                  <a:pt x="4317397" y="3927650"/>
                  <a:pt x="4313937" y="3927724"/>
                  <a:pt x="4311802" y="3930006"/>
                </a:cubicBezTo>
                <a:cubicBezTo>
                  <a:pt x="4309740" y="3932288"/>
                  <a:pt x="4309814" y="3935823"/>
                  <a:pt x="4312096" y="3937884"/>
                </a:cubicBezTo>
                <a:lnTo>
                  <a:pt x="4322846" y="3947823"/>
                </a:lnTo>
                <a:cubicBezTo>
                  <a:pt x="4323950" y="3948854"/>
                  <a:pt x="4325275" y="3949295"/>
                  <a:pt x="4326674" y="3949295"/>
                </a:cubicBezTo>
                <a:cubicBezTo>
                  <a:pt x="4328146" y="3949295"/>
                  <a:pt x="4329619" y="3948633"/>
                  <a:pt x="4330723" y="3947529"/>
                </a:cubicBezTo>
                <a:close/>
                <a:moveTo>
                  <a:pt x="4319974" y="3937516"/>
                </a:moveTo>
                <a:cubicBezTo>
                  <a:pt x="4322035" y="3935234"/>
                  <a:pt x="4321888" y="3931700"/>
                  <a:pt x="4319606" y="3929638"/>
                </a:cubicBezTo>
                <a:lnTo>
                  <a:pt x="4297519" y="3909539"/>
                </a:lnTo>
                <a:cubicBezTo>
                  <a:pt x="4295237" y="3907477"/>
                  <a:pt x="4291703" y="3907625"/>
                  <a:pt x="4289641" y="3909907"/>
                </a:cubicBezTo>
                <a:cubicBezTo>
                  <a:pt x="4287580" y="3912189"/>
                  <a:pt x="4287727" y="3915723"/>
                  <a:pt x="4290009" y="3917785"/>
                </a:cubicBezTo>
                <a:lnTo>
                  <a:pt x="4312096" y="3937884"/>
                </a:lnTo>
                <a:cubicBezTo>
                  <a:pt x="4313201" y="3938841"/>
                  <a:pt x="4314526" y="3939356"/>
                  <a:pt x="4315925" y="3939356"/>
                </a:cubicBezTo>
                <a:cubicBezTo>
                  <a:pt x="4317397" y="3939283"/>
                  <a:pt x="4318943" y="3938694"/>
                  <a:pt x="4319974" y="3937516"/>
                </a:cubicBezTo>
                <a:close/>
                <a:moveTo>
                  <a:pt x="4297519" y="3917785"/>
                </a:moveTo>
                <a:cubicBezTo>
                  <a:pt x="4299801" y="3915723"/>
                  <a:pt x="4300022" y="3912189"/>
                  <a:pt x="4298035" y="3909907"/>
                </a:cubicBezTo>
                <a:lnTo>
                  <a:pt x="4274917" y="3883771"/>
                </a:lnTo>
                <a:cubicBezTo>
                  <a:pt x="4272855" y="3881415"/>
                  <a:pt x="4269321" y="3881268"/>
                  <a:pt x="4267039" y="3883256"/>
                </a:cubicBezTo>
                <a:cubicBezTo>
                  <a:pt x="4264757" y="3885317"/>
                  <a:pt x="4264536" y="3888777"/>
                  <a:pt x="4266524" y="3891133"/>
                </a:cubicBezTo>
                <a:lnTo>
                  <a:pt x="4289641" y="3917270"/>
                </a:lnTo>
                <a:cubicBezTo>
                  <a:pt x="4290745" y="3918521"/>
                  <a:pt x="4292292" y="3919184"/>
                  <a:pt x="4293838" y="3919184"/>
                </a:cubicBezTo>
                <a:cubicBezTo>
                  <a:pt x="4295163" y="3919184"/>
                  <a:pt x="4296415" y="3918742"/>
                  <a:pt x="4297519" y="3917785"/>
                </a:cubicBezTo>
                <a:close/>
                <a:moveTo>
                  <a:pt x="4274328" y="3891649"/>
                </a:moveTo>
                <a:cubicBezTo>
                  <a:pt x="4276610" y="3889587"/>
                  <a:pt x="4276831" y="3886053"/>
                  <a:pt x="4274843" y="3883771"/>
                </a:cubicBezTo>
                <a:lnTo>
                  <a:pt x="4190544" y="3788355"/>
                </a:lnTo>
                <a:cubicBezTo>
                  <a:pt x="4188483" y="3786073"/>
                  <a:pt x="4185023" y="3785852"/>
                  <a:pt x="4182667" y="3787840"/>
                </a:cubicBezTo>
                <a:cubicBezTo>
                  <a:pt x="4180384" y="3789901"/>
                  <a:pt x="4180164" y="3793435"/>
                  <a:pt x="4182151" y="3795718"/>
                </a:cubicBezTo>
                <a:lnTo>
                  <a:pt x="4266450" y="3891133"/>
                </a:lnTo>
                <a:cubicBezTo>
                  <a:pt x="4267554" y="3892385"/>
                  <a:pt x="4269100" y="3893048"/>
                  <a:pt x="4270646" y="3893048"/>
                </a:cubicBezTo>
                <a:cubicBezTo>
                  <a:pt x="4272045" y="3893048"/>
                  <a:pt x="4273297" y="3892605"/>
                  <a:pt x="4274328" y="3891649"/>
                </a:cubicBezTo>
                <a:close/>
                <a:moveTo>
                  <a:pt x="4190029" y="3796233"/>
                </a:moveTo>
                <a:cubicBezTo>
                  <a:pt x="4192311" y="3794171"/>
                  <a:pt x="4192532" y="3790638"/>
                  <a:pt x="4190544" y="3788355"/>
                </a:cubicBezTo>
                <a:lnTo>
                  <a:pt x="4162052" y="3756108"/>
                </a:lnTo>
                <a:cubicBezTo>
                  <a:pt x="4159991" y="3753752"/>
                  <a:pt x="4156457" y="3753605"/>
                  <a:pt x="4154174" y="3755593"/>
                </a:cubicBezTo>
                <a:cubicBezTo>
                  <a:pt x="4151892" y="3757654"/>
                  <a:pt x="4151671" y="3761188"/>
                  <a:pt x="4153659" y="3763471"/>
                </a:cubicBezTo>
                <a:lnTo>
                  <a:pt x="4182151" y="3795718"/>
                </a:lnTo>
                <a:cubicBezTo>
                  <a:pt x="4183256" y="3796969"/>
                  <a:pt x="4184802" y="3797632"/>
                  <a:pt x="4186348" y="3797632"/>
                </a:cubicBezTo>
                <a:cubicBezTo>
                  <a:pt x="4187673" y="3797632"/>
                  <a:pt x="4188998" y="3797190"/>
                  <a:pt x="4190029" y="3796233"/>
                </a:cubicBezTo>
                <a:close/>
                <a:moveTo>
                  <a:pt x="4160801" y="3764501"/>
                </a:moveTo>
                <a:cubicBezTo>
                  <a:pt x="4163377" y="3762882"/>
                  <a:pt x="4164187" y="3759421"/>
                  <a:pt x="4162494" y="3756845"/>
                </a:cubicBezTo>
                <a:lnTo>
                  <a:pt x="4072158" y="3614384"/>
                </a:lnTo>
                <a:cubicBezTo>
                  <a:pt x="4070539" y="3611807"/>
                  <a:pt x="4067078" y="3610997"/>
                  <a:pt x="4064501" y="3612690"/>
                </a:cubicBezTo>
                <a:cubicBezTo>
                  <a:pt x="4061925" y="3614310"/>
                  <a:pt x="4061115" y="3617770"/>
                  <a:pt x="4062808" y="3620347"/>
                </a:cubicBezTo>
                <a:lnTo>
                  <a:pt x="4153144" y="3762808"/>
                </a:lnTo>
                <a:cubicBezTo>
                  <a:pt x="4154248" y="3764501"/>
                  <a:pt x="4156015" y="3765385"/>
                  <a:pt x="4157856" y="3765385"/>
                </a:cubicBezTo>
                <a:cubicBezTo>
                  <a:pt x="4158886" y="3765385"/>
                  <a:pt x="4159917" y="3765090"/>
                  <a:pt x="4160801" y="3764501"/>
                </a:cubicBezTo>
                <a:close/>
                <a:moveTo>
                  <a:pt x="4070465" y="3622040"/>
                </a:moveTo>
                <a:cubicBezTo>
                  <a:pt x="4073042" y="3620421"/>
                  <a:pt x="4073852" y="3616960"/>
                  <a:pt x="4072158" y="3614384"/>
                </a:cubicBezTo>
                <a:lnTo>
                  <a:pt x="4058023" y="3592002"/>
                </a:lnTo>
                <a:cubicBezTo>
                  <a:pt x="4056403" y="3589425"/>
                  <a:pt x="4052943" y="3588615"/>
                  <a:pt x="4050366" y="3590309"/>
                </a:cubicBezTo>
                <a:cubicBezTo>
                  <a:pt x="4047789" y="3591929"/>
                  <a:pt x="4046979" y="3595389"/>
                  <a:pt x="4048672" y="3597966"/>
                </a:cubicBezTo>
                <a:lnTo>
                  <a:pt x="4062808" y="3620347"/>
                </a:lnTo>
                <a:cubicBezTo>
                  <a:pt x="4063912" y="3622040"/>
                  <a:pt x="4065679" y="3622924"/>
                  <a:pt x="4067520" y="3622924"/>
                </a:cubicBezTo>
                <a:cubicBezTo>
                  <a:pt x="4068551" y="3622924"/>
                  <a:pt x="4069581" y="3622629"/>
                  <a:pt x="4070465" y="3622040"/>
                </a:cubicBezTo>
                <a:close/>
                <a:moveTo>
                  <a:pt x="4055299" y="3600174"/>
                </a:moveTo>
                <a:cubicBezTo>
                  <a:pt x="4058170" y="3599070"/>
                  <a:pt x="4059642" y="3595904"/>
                  <a:pt x="4058538" y="3592959"/>
                </a:cubicBezTo>
                <a:lnTo>
                  <a:pt x="3995664" y="3426644"/>
                </a:lnTo>
                <a:cubicBezTo>
                  <a:pt x="3994559" y="3423773"/>
                  <a:pt x="3991394" y="3422301"/>
                  <a:pt x="3988449" y="3423405"/>
                </a:cubicBezTo>
                <a:cubicBezTo>
                  <a:pt x="3985578" y="3424510"/>
                  <a:pt x="3984105" y="3427675"/>
                  <a:pt x="3985209" y="3430620"/>
                </a:cubicBezTo>
                <a:lnTo>
                  <a:pt x="4048084" y="3596935"/>
                </a:lnTo>
                <a:cubicBezTo>
                  <a:pt x="4048893" y="3599144"/>
                  <a:pt x="4051102" y="3600542"/>
                  <a:pt x="4053311" y="3600542"/>
                </a:cubicBezTo>
                <a:cubicBezTo>
                  <a:pt x="4054047" y="3600542"/>
                  <a:pt x="4054636" y="3600469"/>
                  <a:pt x="4055299" y="3600174"/>
                </a:cubicBezTo>
                <a:close/>
                <a:moveTo>
                  <a:pt x="3991394" y="3434228"/>
                </a:moveTo>
                <a:cubicBezTo>
                  <a:pt x="3994412" y="3433712"/>
                  <a:pt x="3996474" y="3430841"/>
                  <a:pt x="3995958" y="3427822"/>
                </a:cubicBezTo>
                <a:lnTo>
                  <a:pt x="3968497" y="3261434"/>
                </a:lnTo>
                <a:cubicBezTo>
                  <a:pt x="3967982" y="3258415"/>
                  <a:pt x="3965036" y="3256354"/>
                  <a:pt x="3962092" y="3256869"/>
                </a:cubicBezTo>
                <a:cubicBezTo>
                  <a:pt x="3959073" y="3257385"/>
                  <a:pt x="3957012" y="3260256"/>
                  <a:pt x="3957527" y="3263275"/>
                </a:cubicBezTo>
                <a:lnTo>
                  <a:pt x="3984988" y="3429663"/>
                </a:lnTo>
                <a:cubicBezTo>
                  <a:pt x="3985430" y="3432387"/>
                  <a:pt x="3987860" y="3434375"/>
                  <a:pt x="3990510" y="3434301"/>
                </a:cubicBezTo>
                <a:cubicBezTo>
                  <a:pt x="3990805" y="3434301"/>
                  <a:pt x="3991099" y="3434228"/>
                  <a:pt x="3991394" y="3434228"/>
                </a:cubicBezTo>
                <a:close/>
                <a:moveTo>
                  <a:pt x="3968571" y="3262391"/>
                </a:moveTo>
                <a:lnTo>
                  <a:pt x="3970411" y="3097843"/>
                </a:lnTo>
                <a:cubicBezTo>
                  <a:pt x="3970411" y="3094751"/>
                  <a:pt x="3967982" y="3092248"/>
                  <a:pt x="3964889" y="3092174"/>
                </a:cubicBezTo>
                <a:cubicBezTo>
                  <a:pt x="3961871" y="3092248"/>
                  <a:pt x="3959294" y="3094604"/>
                  <a:pt x="3959220" y="3097696"/>
                </a:cubicBezTo>
                <a:lnTo>
                  <a:pt x="3957380" y="3262244"/>
                </a:lnTo>
                <a:cubicBezTo>
                  <a:pt x="3957380" y="3265336"/>
                  <a:pt x="3959809" y="3267839"/>
                  <a:pt x="3962902" y="3267913"/>
                </a:cubicBezTo>
                <a:cubicBezTo>
                  <a:pt x="3962902" y="3267913"/>
                  <a:pt x="3962975" y="3267913"/>
                  <a:pt x="3962975" y="3267913"/>
                </a:cubicBezTo>
                <a:cubicBezTo>
                  <a:pt x="3966067" y="3267839"/>
                  <a:pt x="3968497" y="3265410"/>
                  <a:pt x="3968571" y="3262391"/>
                </a:cubicBezTo>
                <a:close/>
                <a:moveTo>
                  <a:pt x="3970338" y="3098727"/>
                </a:moveTo>
                <a:lnTo>
                  <a:pt x="3998314" y="2938596"/>
                </a:lnTo>
                <a:cubicBezTo>
                  <a:pt x="3998830" y="2935578"/>
                  <a:pt x="3996842" y="2932706"/>
                  <a:pt x="3993750" y="2932118"/>
                </a:cubicBezTo>
                <a:cubicBezTo>
                  <a:pt x="3990805" y="2931676"/>
                  <a:pt x="3987786" y="2933590"/>
                  <a:pt x="3987271" y="2936682"/>
                </a:cubicBezTo>
                <a:lnTo>
                  <a:pt x="3959294" y="3096813"/>
                </a:lnTo>
                <a:cubicBezTo>
                  <a:pt x="3958779" y="3099831"/>
                  <a:pt x="3960766" y="3102702"/>
                  <a:pt x="3963859" y="3103291"/>
                </a:cubicBezTo>
                <a:cubicBezTo>
                  <a:pt x="3964227" y="3103365"/>
                  <a:pt x="3964521" y="3103365"/>
                  <a:pt x="3964889" y="3103365"/>
                </a:cubicBezTo>
                <a:cubicBezTo>
                  <a:pt x="3967466" y="3103291"/>
                  <a:pt x="3969822" y="3101377"/>
                  <a:pt x="3970338" y="3098727"/>
                </a:cubicBezTo>
                <a:close/>
                <a:moveTo>
                  <a:pt x="3998093" y="2939332"/>
                </a:moveTo>
                <a:lnTo>
                  <a:pt x="4049041" y="2786343"/>
                </a:lnTo>
                <a:cubicBezTo>
                  <a:pt x="4049998" y="2783399"/>
                  <a:pt x="4048452" y="2780307"/>
                  <a:pt x="4045507" y="2779276"/>
                </a:cubicBezTo>
                <a:cubicBezTo>
                  <a:pt x="4042636" y="2778319"/>
                  <a:pt x="4039469" y="2779865"/>
                  <a:pt x="4038439" y="2782810"/>
                </a:cubicBezTo>
                <a:lnTo>
                  <a:pt x="3987491" y="2935799"/>
                </a:lnTo>
                <a:cubicBezTo>
                  <a:pt x="3986534" y="2938744"/>
                  <a:pt x="3988081" y="2941836"/>
                  <a:pt x="3991026" y="2942866"/>
                </a:cubicBezTo>
                <a:cubicBezTo>
                  <a:pt x="3991614" y="2943087"/>
                  <a:pt x="3992203" y="2943161"/>
                  <a:pt x="3992793" y="2943161"/>
                </a:cubicBezTo>
                <a:cubicBezTo>
                  <a:pt x="3995222" y="2943161"/>
                  <a:pt x="3997357" y="2941688"/>
                  <a:pt x="3998093" y="2939332"/>
                </a:cubicBezTo>
                <a:close/>
                <a:moveTo>
                  <a:pt x="4046022" y="2789730"/>
                </a:moveTo>
                <a:cubicBezTo>
                  <a:pt x="4048820" y="2788479"/>
                  <a:pt x="4050145" y="2785239"/>
                  <a:pt x="4048967" y="2782368"/>
                </a:cubicBezTo>
                <a:lnTo>
                  <a:pt x="4002069" y="2673774"/>
                </a:lnTo>
                <a:cubicBezTo>
                  <a:pt x="4000817" y="2670976"/>
                  <a:pt x="3997578" y="2669651"/>
                  <a:pt x="3994707" y="2670829"/>
                </a:cubicBezTo>
                <a:cubicBezTo>
                  <a:pt x="3991909" y="2672080"/>
                  <a:pt x="3990584" y="2675320"/>
                  <a:pt x="3991835" y="2678191"/>
                </a:cubicBezTo>
                <a:lnTo>
                  <a:pt x="4038733" y="2786785"/>
                </a:lnTo>
                <a:cubicBezTo>
                  <a:pt x="4039617" y="2788920"/>
                  <a:pt x="4041752" y="2790172"/>
                  <a:pt x="4043887" y="2790172"/>
                </a:cubicBezTo>
                <a:cubicBezTo>
                  <a:pt x="4044549" y="2790172"/>
                  <a:pt x="4045286" y="2790025"/>
                  <a:pt x="4046022" y="2789730"/>
                </a:cubicBezTo>
                <a:close/>
                <a:moveTo>
                  <a:pt x="4001922" y="2678412"/>
                </a:moveTo>
                <a:lnTo>
                  <a:pt x="4072158" y="2533742"/>
                </a:lnTo>
                <a:cubicBezTo>
                  <a:pt x="4073484" y="2530945"/>
                  <a:pt x="4072305" y="2527632"/>
                  <a:pt x="4069581" y="2526307"/>
                </a:cubicBezTo>
                <a:cubicBezTo>
                  <a:pt x="4066857" y="2524981"/>
                  <a:pt x="4063471" y="2526085"/>
                  <a:pt x="4062145" y="2528883"/>
                </a:cubicBezTo>
                <a:lnTo>
                  <a:pt x="3991909" y="2673553"/>
                </a:lnTo>
                <a:cubicBezTo>
                  <a:pt x="3990584" y="2676350"/>
                  <a:pt x="3991688" y="2679664"/>
                  <a:pt x="3994486" y="2680989"/>
                </a:cubicBezTo>
                <a:cubicBezTo>
                  <a:pt x="3995295" y="2681357"/>
                  <a:pt x="3996106" y="2681578"/>
                  <a:pt x="3996989" y="2681578"/>
                </a:cubicBezTo>
                <a:cubicBezTo>
                  <a:pt x="3998977" y="2681578"/>
                  <a:pt x="4000965" y="2680400"/>
                  <a:pt x="4001922" y="2678412"/>
                </a:cubicBezTo>
                <a:close/>
                <a:moveTo>
                  <a:pt x="4069581" y="2536393"/>
                </a:moveTo>
                <a:cubicBezTo>
                  <a:pt x="4072379" y="2535067"/>
                  <a:pt x="4073557" y="2531681"/>
                  <a:pt x="4072158" y="2528957"/>
                </a:cubicBezTo>
                <a:lnTo>
                  <a:pt x="4009652" y="2399380"/>
                </a:lnTo>
                <a:cubicBezTo>
                  <a:pt x="4008327" y="2396582"/>
                  <a:pt x="4004940" y="2395478"/>
                  <a:pt x="4002216" y="2396803"/>
                </a:cubicBezTo>
                <a:cubicBezTo>
                  <a:pt x="3999418" y="2398129"/>
                  <a:pt x="3998241" y="2401515"/>
                  <a:pt x="3999639" y="2404239"/>
                </a:cubicBezTo>
                <a:lnTo>
                  <a:pt x="4062145" y="2533816"/>
                </a:lnTo>
                <a:cubicBezTo>
                  <a:pt x="4063103" y="2535804"/>
                  <a:pt x="4065164" y="2536982"/>
                  <a:pt x="4067225" y="2536982"/>
                </a:cubicBezTo>
                <a:cubicBezTo>
                  <a:pt x="4067962" y="2536908"/>
                  <a:pt x="4068772" y="2536687"/>
                  <a:pt x="4069581" y="2536393"/>
                </a:cubicBezTo>
                <a:close/>
                <a:moveTo>
                  <a:pt x="4007223" y="2406669"/>
                </a:moveTo>
                <a:cubicBezTo>
                  <a:pt x="4009947" y="2405270"/>
                  <a:pt x="4010977" y="2401883"/>
                  <a:pt x="4009578" y="2399159"/>
                </a:cubicBezTo>
                <a:lnTo>
                  <a:pt x="3931317" y="2251471"/>
                </a:lnTo>
                <a:cubicBezTo>
                  <a:pt x="3929845" y="2248747"/>
                  <a:pt x="3926458" y="2247716"/>
                  <a:pt x="3923808" y="2249189"/>
                </a:cubicBezTo>
                <a:cubicBezTo>
                  <a:pt x="3921084" y="2250588"/>
                  <a:pt x="3920053" y="2253974"/>
                  <a:pt x="3921452" y="2256698"/>
                </a:cubicBezTo>
                <a:lnTo>
                  <a:pt x="3999713" y="2404386"/>
                </a:lnTo>
                <a:cubicBezTo>
                  <a:pt x="4000744" y="2406301"/>
                  <a:pt x="4002658" y="2407405"/>
                  <a:pt x="4004646" y="2407331"/>
                </a:cubicBezTo>
                <a:cubicBezTo>
                  <a:pt x="4005529" y="2407331"/>
                  <a:pt x="4006413" y="2407111"/>
                  <a:pt x="4007223" y="2406669"/>
                </a:cubicBezTo>
                <a:close/>
                <a:moveTo>
                  <a:pt x="3929182" y="2258907"/>
                </a:moveTo>
                <a:cubicBezTo>
                  <a:pt x="3931832" y="2257361"/>
                  <a:pt x="3932716" y="2253901"/>
                  <a:pt x="3931170" y="2251250"/>
                </a:cubicBezTo>
                <a:lnTo>
                  <a:pt x="3840760" y="2097967"/>
                </a:lnTo>
                <a:cubicBezTo>
                  <a:pt x="3839215" y="2095316"/>
                  <a:pt x="3835754" y="2094433"/>
                  <a:pt x="3833104" y="2095979"/>
                </a:cubicBezTo>
                <a:cubicBezTo>
                  <a:pt x="3830453" y="2097525"/>
                  <a:pt x="3829570" y="2100985"/>
                  <a:pt x="3831116" y="2103636"/>
                </a:cubicBezTo>
                <a:lnTo>
                  <a:pt x="3921525" y="2256919"/>
                </a:lnTo>
                <a:cubicBezTo>
                  <a:pt x="3922556" y="2258686"/>
                  <a:pt x="3924470" y="2259643"/>
                  <a:pt x="3926384" y="2259643"/>
                </a:cubicBezTo>
                <a:cubicBezTo>
                  <a:pt x="3927341" y="2259643"/>
                  <a:pt x="3928299" y="2259422"/>
                  <a:pt x="3929182" y="2258907"/>
                </a:cubicBezTo>
                <a:close/>
                <a:moveTo>
                  <a:pt x="3839067" y="2105403"/>
                </a:moveTo>
                <a:cubicBezTo>
                  <a:pt x="3841644" y="2103709"/>
                  <a:pt x="3842307" y="2100175"/>
                  <a:pt x="3840614" y="2097672"/>
                </a:cubicBezTo>
                <a:lnTo>
                  <a:pt x="3741222" y="1950205"/>
                </a:lnTo>
                <a:cubicBezTo>
                  <a:pt x="3739455" y="1947628"/>
                  <a:pt x="3735995" y="1946966"/>
                  <a:pt x="3733492" y="1948659"/>
                </a:cubicBezTo>
                <a:cubicBezTo>
                  <a:pt x="3730915" y="1950352"/>
                  <a:pt x="3730252" y="1953812"/>
                  <a:pt x="3731946" y="1956389"/>
                </a:cubicBezTo>
                <a:lnTo>
                  <a:pt x="3831337" y="2103857"/>
                </a:lnTo>
                <a:cubicBezTo>
                  <a:pt x="3832441" y="2105476"/>
                  <a:pt x="3834208" y="2106360"/>
                  <a:pt x="3835975" y="2106286"/>
                </a:cubicBezTo>
                <a:cubicBezTo>
                  <a:pt x="3837079" y="2106360"/>
                  <a:pt x="3838110" y="2106065"/>
                  <a:pt x="3839067" y="2105403"/>
                </a:cubicBezTo>
                <a:close/>
                <a:moveTo>
                  <a:pt x="3740118" y="1957567"/>
                </a:moveTo>
                <a:cubicBezTo>
                  <a:pt x="3742474" y="1955579"/>
                  <a:pt x="3742768" y="1952119"/>
                  <a:pt x="3740854" y="1949690"/>
                </a:cubicBezTo>
                <a:lnTo>
                  <a:pt x="3637266" y="1825119"/>
                </a:lnTo>
                <a:cubicBezTo>
                  <a:pt x="3635278" y="1822763"/>
                  <a:pt x="3631818" y="1822395"/>
                  <a:pt x="3629388" y="1824383"/>
                </a:cubicBezTo>
                <a:cubicBezTo>
                  <a:pt x="3627033" y="1826371"/>
                  <a:pt x="3626738" y="1829831"/>
                  <a:pt x="3628652" y="1832260"/>
                </a:cubicBezTo>
                <a:lnTo>
                  <a:pt x="3732240" y="1956904"/>
                </a:lnTo>
                <a:cubicBezTo>
                  <a:pt x="3733344" y="1958230"/>
                  <a:pt x="3734964" y="1958966"/>
                  <a:pt x="3736584" y="1958892"/>
                </a:cubicBezTo>
                <a:cubicBezTo>
                  <a:pt x="3737835" y="1958892"/>
                  <a:pt x="3739087" y="1958451"/>
                  <a:pt x="3740118" y="1957567"/>
                </a:cubicBezTo>
                <a:close/>
                <a:moveTo>
                  <a:pt x="3637266" y="1832260"/>
                </a:moveTo>
                <a:cubicBezTo>
                  <a:pt x="3639254" y="1829905"/>
                  <a:pt x="3638886" y="1826371"/>
                  <a:pt x="3636530" y="1824383"/>
                </a:cubicBezTo>
                <a:lnTo>
                  <a:pt x="3532795" y="1738759"/>
                </a:lnTo>
                <a:cubicBezTo>
                  <a:pt x="3530439" y="1736845"/>
                  <a:pt x="3526905" y="1737139"/>
                  <a:pt x="3524917" y="1739495"/>
                </a:cubicBezTo>
                <a:cubicBezTo>
                  <a:pt x="3522929" y="1741851"/>
                  <a:pt x="3523297" y="1745385"/>
                  <a:pt x="3525653" y="1747373"/>
                </a:cubicBezTo>
                <a:lnTo>
                  <a:pt x="3629388" y="1832997"/>
                </a:lnTo>
                <a:cubicBezTo>
                  <a:pt x="3630419" y="1833880"/>
                  <a:pt x="3631744" y="1834248"/>
                  <a:pt x="3632996" y="1834248"/>
                </a:cubicBezTo>
                <a:cubicBezTo>
                  <a:pt x="3634542" y="1834248"/>
                  <a:pt x="3636162" y="1833586"/>
                  <a:pt x="3637266" y="1832260"/>
                </a:cubicBezTo>
                <a:close/>
                <a:moveTo>
                  <a:pt x="3534046" y="1745901"/>
                </a:moveTo>
                <a:cubicBezTo>
                  <a:pt x="3535592" y="1743250"/>
                  <a:pt x="3534635" y="1739863"/>
                  <a:pt x="3531985" y="1738317"/>
                </a:cubicBezTo>
                <a:lnTo>
                  <a:pt x="3431121" y="1680302"/>
                </a:lnTo>
                <a:cubicBezTo>
                  <a:pt x="3428471" y="1678756"/>
                  <a:pt x="3425011" y="1679640"/>
                  <a:pt x="3423538" y="1682364"/>
                </a:cubicBezTo>
                <a:cubicBezTo>
                  <a:pt x="3421992" y="1685014"/>
                  <a:pt x="3422949" y="1688401"/>
                  <a:pt x="3425599" y="1689947"/>
                </a:cubicBezTo>
                <a:lnTo>
                  <a:pt x="3526463" y="1747962"/>
                </a:lnTo>
                <a:cubicBezTo>
                  <a:pt x="3527347" y="1748477"/>
                  <a:pt x="3528304" y="1748698"/>
                  <a:pt x="3529261" y="1748698"/>
                </a:cubicBezTo>
                <a:cubicBezTo>
                  <a:pt x="3531175" y="1748698"/>
                  <a:pt x="3533016" y="1747667"/>
                  <a:pt x="3534046" y="1745901"/>
                </a:cubicBezTo>
                <a:close/>
                <a:moveTo>
                  <a:pt x="3433477" y="1687296"/>
                </a:moveTo>
                <a:cubicBezTo>
                  <a:pt x="3434729" y="1684499"/>
                  <a:pt x="3433403" y="1681186"/>
                  <a:pt x="3430606" y="1679934"/>
                </a:cubicBezTo>
                <a:lnTo>
                  <a:pt x="3335632" y="1638779"/>
                </a:lnTo>
                <a:cubicBezTo>
                  <a:pt x="3332834" y="1637527"/>
                  <a:pt x="3329521" y="1638852"/>
                  <a:pt x="3328270" y="1641650"/>
                </a:cubicBezTo>
                <a:cubicBezTo>
                  <a:pt x="3327018" y="1644448"/>
                  <a:pt x="3328343" y="1647761"/>
                  <a:pt x="3331141" y="1649012"/>
                </a:cubicBezTo>
                <a:lnTo>
                  <a:pt x="3426115" y="1690168"/>
                </a:lnTo>
                <a:cubicBezTo>
                  <a:pt x="3426851" y="1690462"/>
                  <a:pt x="3427587" y="1690610"/>
                  <a:pt x="3428397" y="1690610"/>
                </a:cubicBezTo>
                <a:cubicBezTo>
                  <a:pt x="3430532" y="1690610"/>
                  <a:pt x="3432594" y="1689358"/>
                  <a:pt x="3433477" y="1687296"/>
                </a:cubicBezTo>
                <a:close/>
                <a:moveTo>
                  <a:pt x="3338650" y="1645847"/>
                </a:moveTo>
                <a:cubicBezTo>
                  <a:pt x="3339681" y="1642975"/>
                  <a:pt x="3338209" y="1639736"/>
                  <a:pt x="3335264" y="1638705"/>
                </a:cubicBezTo>
                <a:lnTo>
                  <a:pt x="3247210" y="1607047"/>
                </a:lnTo>
                <a:cubicBezTo>
                  <a:pt x="3244265" y="1606016"/>
                  <a:pt x="3241100" y="1607489"/>
                  <a:pt x="3240069" y="1610434"/>
                </a:cubicBezTo>
                <a:cubicBezTo>
                  <a:pt x="3239038" y="1613305"/>
                  <a:pt x="3240511" y="1616545"/>
                  <a:pt x="3243456" y="1617575"/>
                </a:cubicBezTo>
                <a:lnTo>
                  <a:pt x="3331509" y="1649233"/>
                </a:lnTo>
                <a:cubicBezTo>
                  <a:pt x="3332172" y="1649454"/>
                  <a:pt x="3332761" y="1649528"/>
                  <a:pt x="3333423" y="1649528"/>
                </a:cubicBezTo>
                <a:cubicBezTo>
                  <a:pt x="3335706" y="1649528"/>
                  <a:pt x="3337840" y="1648129"/>
                  <a:pt x="3338650" y="1645847"/>
                </a:cubicBezTo>
                <a:close/>
                <a:moveTo>
                  <a:pt x="3250597" y="1614189"/>
                </a:moveTo>
                <a:cubicBezTo>
                  <a:pt x="3251701" y="1611317"/>
                  <a:pt x="3250155" y="1608078"/>
                  <a:pt x="3247284" y="1607047"/>
                </a:cubicBezTo>
                <a:lnTo>
                  <a:pt x="3167477" y="1577671"/>
                </a:lnTo>
                <a:cubicBezTo>
                  <a:pt x="3164605" y="1576567"/>
                  <a:pt x="3161366" y="1578040"/>
                  <a:pt x="3160335" y="1580985"/>
                </a:cubicBezTo>
                <a:cubicBezTo>
                  <a:pt x="3159304" y="1583856"/>
                  <a:pt x="3160777" y="1587095"/>
                  <a:pt x="3163648" y="1588126"/>
                </a:cubicBezTo>
                <a:lnTo>
                  <a:pt x="3243456" y="1617502"/>
                </a:lnTo>
                <a:cubicBezTo>
                  <a:pt x="3244118" y="1617722"/>
                  <a:pt x="3244781" y="1617870"/>
                  <a:pt x="3245443" y="1617870"/>
                </a:cubicBezTo>
                <a:cubicBezTo>
                  <a:pt x="3247652" y="1617870"/>
                  <a:pt x="3249787" y="1616471"/>
                  <a:pt x="3250597" y="1614189"/>
                </a:cubicBezTo>
                <a:close/>
                <a:moveTo>
                  <a:pt x="3170790" y="1584813"/>
                </a:moveTo>
                <a:cubicBezTo>
                  <a:pt x="3171820" y="1581942"/>
                  <a:pt x="3170348" y="1578702"/>
                  <a:pt x="3167477" y="1577671"/>
                </a:cubicBezTo>
                <a:lnTo>
                  <a:pt x="3095252" y="1551314"/>
                </a:lnTo>
                <a:cubicBezTo>
                  <a:pt x="3092381" y="1550284"/>
                  <a:pt x="3089141" y="1551756"/>
                  <a:pt x="3088111" y="1554627"/>
                </a:cubicBezTo>
                <a:cubicBezTo>
                  <a:pt x="3087080" y="1557499"/>
                  <a:pt x="3088552" y="1560738"/>
                  <a:pt x="3091424" y="1561769"/>
                </a:cubicBezTo>
                <a:lnTo>
                  <a:pt x="3163648" y="1588126"/>
                </a:lnTo>
                <a:cubicBezTo>
                  <a:pt x="3164311" y="1588347"/>
                  <a:pt x="3164973" y="1588494"/>
                  <a:pt x="3165562" y="1588494"/>
                </a:cubicBezTo>
                <a:cubicBezTo>
                  <a:pt x="3167845" y="1588420"/>
                  <a:pt x="3169980" y="1587095"/>
                  <a:pt x="3170790" y="1584813"/>
                </a:cubicBezTo>
                <a:close/>
                <a:moveTo>
                  <a:pt x="3098639" y="1558309"/>
                </a:moveTo>
                <a:cubicBezTo>
                  <a:pt x="3099670" y="1555364"/>
                  <a:pt x="3098123" y="1552198"/>
                  <a:pt x="3095178" y="1551241"/>
                </a:cubicBezTo>
                <a:lnTo>
                  <a:pt x="3029948" y="1528786"/>
                </a:lnTo>
                <a:cubicBezTo>
                  <a:pt x="3027004" y="1527755"/>
                  <a:pt x="3023838" y="1529301"/>
                  <a:pt x="3022880" y="1532246"/>
                </a:cubicBezTo>
                <a:cubicBezTo>
                  <a:pt x="3021850" y="1535191"/>
                  <a:pt x="3023396" y="1538357"/>
                  <a:pt x="3026341" y="1539314"/>
                </a:cubicBezTo>
                <a:lnTo>
                  <a:pt x="3091571" y="1561769"/>
                </a:lnTo>
                <a:cubicBezTo>
                  <a:pt x="3092160" y="1561990"/>
                  <a:pt x="3092822" y="1562063"/>
                  <a:pt x="3093412" y="1562063"/>
                </a:cubicBezTo>
                <a:cubicBezTo>
                  <a:pt x="3095694" y="1562063"/>
                  <a:pt x="3097829" y="1560665"/>
                  <a:pt x="3098639" y="1558309"/>
                </a:cubicBezTo>
                <a:close/>
                <a:moveTo>
                  <a:pt x="3033409" y="1535706"/>
                </a:moveTo>
                <a:cubicBezTo>
                  <a:pt x="3034292" y="1532761"/>
                  <a:pt x="3032599" y="1529669"/>
                  <a:pt x="3029654" y="1528786"/>
                </a:cubicBezTo>
                <a:lnTo>
                  <a:pt x="2970903" y="1511116"/>
                </a:lnTo>
                <a:cubicBezTo>
                  <a:pt x="2967958" y="1510159"/>
                  <a:pt x="2964866" y="1511852"/>
                  <a:pt x="2963982" y="1514871"/>
                </a:cubicBezTo>
                <a:cubicBezTo>
                  <a:pt x="2963098" y="1517816"/>
                  <a:pt x="2964792" y="1520908"/>
                  <a:pt x="2967737" y="1521791"/>
                </a:cubicBezTo>
                <a:lnTo>
                  <a:pt x="3026488" y="1539461"/>
                </a:lnTo>
                <a:cubicBezTo>
                  <a:pt x="3027004" y="1539608"/>
                  <a:pt x="3027592" y="1539682"/>
                  <a:pt x="3028108" y="1539682"/>
                </a:cubicBezTo>
                <a:cubicBezTo>
                  <a:pt x="3030537" y="1539608"/>
                  <a:pt x="3032672" y="1538062"/>
                  <a:pt x="3033409" y="1535706"/>
                </a:cubicBezTo>
                <a:close/>
                <a:moveTo>
                  <a:pt x="2974805" y="1517669"/>
                </a:moveTo>
                <a:cubicBezTo>
                  <a:pt x="2975467" y="1514650"/>
                  <a:pt x="2973627" y="1511705"/>
                  <a:pt x="2970608" y="1510969"/>
                </a:cubicBezTo>
                <a:lnTo>
                  <a:pt x="2917967" y="1498968"/>
                </a:lnTo>
                <a:cubicBezTo>
                  <a:pt x="2914949" y="1498232"/>
                  <a:pt x="2912004" y="1500146"/>
                  <a:pt x="2911268" y="1503165"/>
                </a:cubicBezTo>
                <a:cubicBezTo>
                  <a:pt x="2910605" y="1506183"/>
                  <a:pt x="2912446" y="1509128"/>
                  <a:pt x="2915464" y="1509865"/>
                </a:cubicBezTo>
                <a:lnTo>
                  <a:pt x="2968105" y="1521865"/>
                </a:lnTo>
                <a:cubicBezTo>
                  <a:pt x="2968547" y="1521939"/>
                  <a:pt x="2968988" y="1522012"/>
                  <a:pt x="2969356" y="1522012"/>
                </a:cubicBezTo>
                <a:cubicBezTo>
                  <a:pt x="2971933" y="1521939"/>
                  <a:pt x="2974216" y="1520245"/>
                  <a:pt x="2974805" y="1517669"/>
                </a:cubicBezTo>
                <a:close/>
                <a:moveTo>
                  <a:pt x="2922238" y="1505374"/>
                </a:moveTo>
                <a:cubicBezTo>
                  <a:pt x="2922753" y="1502355"/>
                  <a:pt x="2920692" y="1499484"/>
                  <a:pt x="2917673" y="1498968"/>
                </a:cubicBezTo>
                <a:lnTo>
                  <a:pt x="2868345" y="1490649"/>
                </a:lnTo>
                <a:cubicBezTo>
                  <a:pt x="2865401" y="1490060"/>
                  <a:pt x="2862456" y="1492195"/>
                  <a:pt x="2861940" y="1495214"/>
                </a:cubicBezTo>
                <a:cubicBezTo>
                  <a:pt x="2861425" y="1498232"/>
                  <a:pt x="2863486" y="1501103"/>
                  <a:pt x="2866505" y="1501619"/>
                </a:cubicBezTo>
                <a:lnTo>
                  <a:pt x="2915833" y="1509938"/>
                </a:lnTo>
                <a:cubicBezTo>
                  <a:pt x="2916127" y="1510012"/>
                  <a:pt x="2916495" y="1510012"/>
                  <a:pt x="2916790" y="1510012"/>
                </a:cubicBezTo>
                <a:cubicBezTo>
                  <a:pt x="2919440" y="1510012"/>
                  <a:pt x="2921796" y="1508024"/>
                  <a:pt x="2922238" y="1505374"/>
                </a:cubicBezTo>
                <a:close/>
                <a:moveTo>
                  <a:pt x="2872910" y="1496907"/>
                </a:moveTo>
                <a:cubicBezTo>
                  <a:pt x="2873352" y="1493888"/>
                  <a:pt x="2871217" y="1491017"/>
                  <a:pt x="2868125" y="1490649"/>
                </a:cubicBezTo>
                <a:lnTo>
                  <a:pt x="2819386" y="1484023"/>
                </a:lnTo>
                <a:cubicBezTo>
                  <a:pt x="2816368" y="1483655"/>
                  <a:pt x="2813496" y="1485716"/>
                  <a:pt x="2813128" y="1488808"/>
                </a:cubicBezTo>
                <a:cubicBezTo>
                  <a:pt x="2812686" y="1491827"/>
                  <a:pt x="2814821" y="1494698"/>
                  <a:pt x="2817914" y="1495066"/>
                </a:cubicBezTo>
                <a:lnTo>
                  <a:pt x="2866652" y="1501692"/>
                </a:lnTo>
                <a:cubicBezTo>
                  <a:pt x="2866947" y="1501692"/>
                  <a:pt x="2867167" y="1501766"/>
                  <a:pt x="2867462" y="1501766"/>
                </a:cubicBezTo>
                <a:cubicBezTo>
                  <a:pt x="2870186" y="1501692"/>
                  <a:pt x="2872542" y="1499631"/>
                  <a:pt x="2872910" y="1496907"/>
                </a:cubicBezTo>
                <a:close/>
                <a:moveTo>
                  <a:pt x="2824172" y="1490281"/>
                </a:moveTo>
                <a:cubicBezTo>
                  <a:pt x="2824613" y="1487262"/>
                  <a:pt x="2822478" y="1484391"/>
                  <a:pt x="2819386" y="1484023"/>
                </a:cubicBezTo>
                <a:lnTo>
                  <a:pt x="2768292" y="1477102"/>
                </a:lnTo>
                <a:cubicBezTo>
                  <a:pt x="2765273" y="1476734"/>
                  <a:pt x="2762402" y="1478796"/>
                  <a:pt x="2762034" y="1481888"/>
                </a:cubicBezTo>
                <a:cubicBezTo>
                  <a:pt x="2761592" y="1484906"/>
                  <a:pt x="2763727" y="1487778"/>
                  <a:pt x="2766819" y="1488146"/>
                </a:cubicBezTo>
                <a:lnTo>
                  <a:pt x="2817914" y="1495066"/>
                </a:lnTo>
                <a:cubicBezTo>
                  <a:pt x="2818208" y="1495066"/>
                  <a:pt x="2818429" y="1495140"/>
                  <a:pt x="2818724" y="1495140"/>
                </a:cubicBezTo>
                <a:cubicBezTo>
                  <a:pt x="2821448" y="1495066"/>
                  <a:pt x="2823804" y="1493005"/>
                  <a:pt x="2824172" y="1490281"/>
                </a:cubicBezTo>
                <a:close/>
                <a:moveTo>
                  <a:pt x="2773077" y="1483434"/>
                </a:moveTo>
                <a:cubicBezTo>
                  <a:pt x="2773592" y="1480415"/>
                  <a:pt x="2771531" y="1477544"/>
                  <a:pt x="2768512" y="1477029"/>
                </a:cubicBezTo>
                <a:lnTo>
                  <a:pt x="2712191" y="1467678"/>
                </a:lnTo>
                <a:cubicBezTo>
                  <a:pt x="2709246" y="1467089"/>
                  <a:pt x="2706301" y="1469225"/>
                  <a:pt x="2705786" y="1472243"/>
                </a:cubicBezTo>
                <a:cubicBezTo>
                  <a:pt x="2705270" y="1475262"/>
                  <a:pt x="2707332" y="1478133"/>
                  <a:pt x="2710350" y="1478648"/>
                </a:cubicBezTo>
                <a:lnTo>
                  <a:pt x="2766672" y="1487998"/>
                </a:lnTo>
                <a:cubicBezTo>
                  <a:pt x="2766966" y="1488072"/>
                  <a:pt x="2767334" y="1488072"/>
                  <a:pt x="2767629" y="1488072"/>
                </a:cubicBezTo>
                <a:cubicBezTo>
                  <a:pt x="2770279" y="1488072"/>
                  <a:pt x="2772635" y="1486158"/>
                  <a:pt x="2773077" y="1483434"/>
                </a:cubicBezTo>
                <a:close/>
                <a:moveTo>
                  <a:pt x="2716755" y="1474084"/>
                </a:moveTo>
                <a:cubicBezTo>
                  <a:pt x="2717271" y="1471065"/>
                  <a:pt x="2715209" y="1468194"/>
                  <a:pt x="2712191" y="1467678"/>
                </a:cubicBezTo>
                <a:lnTo>
                  <a:pt x="2652556" y="1457813"/>
                </a:lnTo>
                <a:cubicBezTo>
                  <a:pt x="2649537" y="1457298"/>
                  <a:pt x="2646666" y="1459359"/>
                  <a:pt x="2646151" y="1462378"/>
                </a:cubicBezTo>
                <a:cubicBezTo>
                  <a:pt x="2645635" y="1465396"/>
                  <a:pt x="2647697" y="1468267"/>
                  <a:pt x="2650715" y="1468783"/>
                </a:cubicBezTo>
                <a:lnTo>
                  <a:pt x="2710350" y="1478648"/>
                </a:lnTo>
                <a:cubicBezTo>
                  <a:pt x="2710645" y="1478722"/>
                  <a:pt x="2711013" y="1478722"/>
                  <a:pt x="2711307" y="1478722"/>
                </a:cubicBezTo>
                <a:cubicBezTo>
                  <a:pt x="2713958" y="1478722"/>
                  <a:pt x="2716240" y="1476808"/>
                  <a:pt x="2716755" y="1474084"/>
                </a:cubicBezTo>
                <a:close/>
                <a:moveTo>
                  <a:pt x="2657121" y="1464071"/>
                </a:moveTo>
                <a:cubicBezTo>
                  <a:pt x="2657562" y="1461052"/>
                  <a:pt x="2655427" y="1458181"/>
                  <a:pt x="2652335" y="1457813"/>
                </a:cubicBezTo>
                <a:lnTo>
                  <a:pt x="2591375" y="1449494"/>
                </a:lnTo>
                <a:cubicBezTo>
                  <a:pt x="2588356" y="1449125"/>
                  <a:pt x="2585485" y="1451187"/>
                  <a:pt x="2585117" y="1454279"/>
                </a:cubicBezTo>
                <a:cubicBezTo>
                  <a:pt x="2584675" y="1457298"/>
                  <a:pt x="2586810" y="1460169"/>
                  <a:pt x="2589903" y="1460537"/>
                </a:cubicBezTo>
                <a:lnTo>
                  <a:pt x="2650863" y="1468856"/>
                </a:lnTo>
                <a:cubicBezTo>
                  <a:pt x="2651157" y="1468856"/>
                  <a:pt x="2651378" y="1468930"/>
                  <a:pt x="2651672" y="1468930"/>
                </a:cubicBezTo>
                <a:cubicBezTo>
                  <a:pt x="2654323" y="1468856"/>
                  <a:pt x="2656752" y="1466869"/>
                  <a:pt x="2657121" y="1464071"/>
                </a:cubicBezTo>
                <a:close/>
                <a:moveTo>
                  <a:pt x="2596161" y="1455457"/>
                </a:moveTo>
                <a:cubicBezTo>
                  <a:pt x="2596381" y="1452365"/>
                  <a:pt x="2594099" y="1449714"/>
                  <a:pt x="2591081" y="1449494"/>
                </a:cubicBezTo>
                <a:lnTo>
                  <a:pt x="2530857" y="1444708"/>
                </a:lnTo>
                <a:cubicBezTo>
                  <a:pt x="2527838" y="1444487"/>
                  <a:pt x="2525114" y="1446769"/>
                  <a:pt x="2524893" y="1449862"/>
                </a:cubicBezTo>
                <a:cubicBezTo>
                  <a:pt x="2524672" y="1452954"/>
                  <a:pt x="2526955" y="1455604"/>
                  <a:pt x="2529973" y="1455825"/>
                </a:cubicBezTo>
                <a:lnTo>
                  <a:pt x="2590197" y="1460611"/>
                </a:lnTo>
                <a:cubicBezTo>
                  <a:pt x="2590344" y="1460611"/>
                  <a:pt x="2590492" y="1460611"/>
                  <a:pt x="2590712" y="1460611"/>
                </a:cubicBezTo>
                <a:cubicBezTo>
                  <a:pt x="2593510" y="1460537"/>
                  <a:pt x="2595940" y="1458328"/>
                  <a:pt x="2596161" y="1455457"/>
                </a:cubicBezTo>
                <a:close/>
                <a:moveTo>
                  <a:pt x="2473283" y="1456635"/>
                </a:moveTo>
                <a:lnTo>
                  <a:pt x="2530562" y="1455751"/>
                </a:lnTo>
                <a:cubicBezTo>
                  <a:pt x="2533655" y="1455678"/>
                  <a:pt x="2536084" y="1453175"/>
                  <a:pt x="2536084" y="1450083"/>
                </a:cubicBezTo>
                <a:cubicBezTo>
                  <a:pt x="2536011" y="1446990"/>
                  <a:pt x="2533507" y="1444561"/>
                  <a:pt x="2530489" y="1444561"/>
                </a:cubicBezTo>
                <a:cubicBezTo>
                  <a:pt x="2530489" y="1444561"/>
                  <a:pt x="2530489" y="1444561"/>
                  <a:pt x="2530415" y="1444561"/>
                </a:cubicBezTo>
                <a:lnTo>
                  <a:pt x="2473136" y="1445444"/>
                </a:lnTo>
                <a:cubicBezTo>
                  <a:pt x="2470044" y="1445518"/>
                  <a:pt x="2467615" y="1448021"/>
                  <a:pt x="2467615" y="1451113"/>
                </a:cubicBezTo>
                <a:cubicBezTo>
                  <a:pt x="2467615" y="1454205"/>
                  <a:pt x="2470118" y="1456709"/>
                  <a:pt x="2473283" y="1456635"/>
                </a:cubicBezTo>
                <a:cubicBezTo>
                  <a:pt x="2473210" y="1456635"/>
                  <a:pt x="2473210" y="1456635"/>
                  <a:pt x="2473283" y="1456635"/>
                </a:cubicBezTo>
                <a:close/>
                <a:moveTo>
                  <a:pt x="2419833" y="1461494"/>
                </a:moveTo>
                <a:lnTo>
                  <a:pt x="2473652" y="1456635"/>
                </a:lnTo>
                <a:cubicBezTo>
                  <a:pt x="2476744" y="1456340"/>
                  <a:pt x="2478953" y="1453616"/>
                  <a:pt x="2478732" y="1450598"/>
                </a:cubicBezTo>
                <a:cubicBezTo>
                  <a:pt x="2478437" y="1447506"/>
                  <a:pt x="2475419" y="1445371"/>
                  <a:pt x="2472695" y="1445518"/>
                </a:cubicBezTo>
                <a:lnTo>
                  <a:pt x="2418876" y="1450377"/>
                </a:lnTo>
                <a:cubicBezTo>
                  <a:pt x="2415784" y="1450671"/>
                  <a:pt x="2413575" y="1453396"/>
                  <a:pt x="2413796" y="1456414"/>
                </a:cubicBezTo>
                <a:cubicBezTo>
                  <a:pt x="2414091" y="1459359"/>
                  <a:pt x="2416520" y="1461494"/>
                  <a:pt x="2419391" y="1461494"/>
                </a:cubicBezTo>
                <a:cubicBezTo>
                  <a:pt x="2419539" y="1461568"/>
                  <a:pt x="2419686" y="1461494"/>
                  <a:pt x="2419833" y="1461494"/>
                </a:cubicBezTo>
                <a:close/>
                <a:moveTo>
                  <a:pt x="2370137" y="1468709"/>
                </a:moveTo>
                <a:lnTo>
                  <a:pt x="2420127" y="1461494"/>
                </a:lnTo>
                <a:cubicBezTo>
                  <a:pt x="2423146" y="1461052"/>
                  <a:pt x="2425281" y="1458255"/>
                  <a:pt x="2424839" y="1455162"/>
                </a:cubicBezTo>
                <a:cubicBezTo>
                  <a:pt x="2424398" y="1452070"/>
                  <a:pt x="2421526" y="1450083"/>
                  <a:pt x="2418508" y="1450451"/>
                </a:cubicBezTo>
                <a:lnTo>
                  <a:pt x="2368518" y="1457666"/>
                </a:lnTo>
                <a:cubicBezTo>
                  <a:pt x="2365499" y="1458107"/>
                  <a:pt x="2363364" y="1460905"/>
                  <a:pt x="2363806" y="1463997"/>
                </a:cubicBezTo>
                <a:cubicBezTo>
                  <a:pt x="2364174" y="1466795"/>
                  <a:pt x="2366603" y="1468783"/>
                  <a:pt x="2369328" y="1468783"/>
                </a:cubicBezTo>
                <a:cubicBezTo>
                  <a:pt x="2369622" y="1468783"/>
                  <a:pt x="2369917" y="1468783"/>
                  <a:pt x="2370137" y="1468709"/>
                </a:cubicBezTo>
                <a:close/>
                <a:moveTo>
                  <a:pt x="2324786" y="1476513"/>
                </a:moveTo>
                <a:lnTo>
                  <a:pt x="2370358" y="1468636"/>
                </a:lnTo>
                <a:cubicBezTo>
                  <a:pt x="2373377" y="1468120"/>
                  <a:pt x="2375438" y="1465249"/>
                  <a:pt x="2374923" y="1462230"/>
                </a:cubicBezTo>
                <a:cubicBezTo>
                  <a:pt x="2374408" y="1459212"/>
                  <a:pt x="2371463" y="1457077"/>
                  <a:pt x="2368518" y="1457666"/>
                </a:cubicBezTo>
                <a:lnTo>
                  <a:pt x="2322945" y="1465543"/>
                </a:lnTo>
                <a:cubicBezTo>
                  <a:pt x="2319926" y="1466059"/>
                  <a:pt x="2317865" y="1468930"/>
                  <a:pt x="2318380" y="1471949"/>
                </a:cubicBezTo>
                <a:cubicBezTo>
                  <a:pt x="2318822" y="1474673"/>
                  <a:pt x="2321252" y="1476587"/>
                  <a:pt x="2323902" y="1476587"/>
                </a:cubicBezTo>
                <a:cubicBezTo>
                  <a:pt x="2324123" y="1476587"/>
                  <a:pt x="2324417" y="1476587"/>
                  <a:pt x="2324786" y="1476513"/>
                </a:cubicBezTo>
                <a:close/>
                <a:moveTo>
                  <a:pt x="2284145" y="1483287"/>
                </a:moveTo>
                <a:lnTo>
                  <a:pt x="2324712" y="1476587"/>
                </a:lnTo>
                <a:cubicBezTo>
                  <a:pt x="2327730" y="1476072"/>
                  <a:pt x="2329792" y="1473200"/>
                  <a:pt x="2329276" y="1470182"/>
                </a:cubicBezTo>
                <a:cubicBezTo>
                  <a:pt x="2328761" y="1467163"/>
                  <a:pt x="2325816" y="1465102"/>
                  <a:pt x="2322871" y="1465617"/>
                </a:cubicBezTo>
                <a:lnTo>
                  <a:pt x="2282305" y="1472317"/>
                </a:lnTo>
                <a:cubicBezTo>
                  <a:pt x="2279286" y="1472832"/>
                  <a:pt x="2277225" y="1475703"/>
                  <a:pt x="2277740" y="1478722"/>
                </a:cubicBezTo>
                <a:cubicBezTo>
                  <a:pt x="2278182" y="1481446"/>
                  <a:pt x="2280612" y="1483434"/>
                  <a:pt x="2283262" y="1483360"/>
                </a:cubicBezTo>
                <a:cubicBezTo>
                  <a:pt x="2283557" y="1483360"/>
                  <a:pt x="2283851" y="1483287"/>
                  <a:pt x="2284145" y="1483287"/>
                </a:cubicBezTo>
                <a:close/>
                <a:moveTo>
                  <a:pt x="2248512" y="1489103"/>
                </a:moveTo>
                <a:lnTo>
                  <a:pt x="2284145" y="1483287"/>
                </a:lnTo>
                <a:cubicBezTo>
                  <a:pt x="2287164" y="1482771"/>
                  <a:pt x="2289225" y="1479900"/>
                  <a:pt x="2288784" y="1476881"/>
                </a:cubicBezTo>
                <a:cubicBezTo>
                  <a:pt x="2288268" y="1473789"/>
                  <a:pt x="2285397" y="1471801"/>
                  <a:pt x="2282379" y="1472243"/>
                </a:cubicBezTo>
                <a:lnTo>
                  <a:pt x="2246745" y="1478059"/>
                </a:lnTo>
                <a:cubicBezTo>
                  <a:pt x="2243726" y="1478575"/>
                  <a:pt x="2241665" y="1481446"/>
                  <a:pt x="2242107" y="1484465"/>
                </a:cubicBezTo>
                <a:cubicBezTo>
                  <a:pt x="2242548" y="1487189"/>
                  <a:pt x="2244904" y="1489176"/>
                  <a:pt x="2247628" y="1489103"/>
                </a:cubicBezTo>
                <a:cubicBezTo>
                  <a:pt x="2247923" y="1489176"/>
                  <a:pt x="2248217" y="1489103"/>
                  <a:pt x="2248512" y="1489103"/>
                </a:cubicBezTo>
                <a:close/>
                <a:moveTo>
                  <a:pt x="2217958" y="1494330"/>
                </a:moveTo>
                <a:lnTo>
                  <a:pt x="2248586" y="1489103"/>
                </a:lnTo>
                <a:cubicBezTo>
                  <a:pt x="2251604" y="1488587"/>
                  <a:pt x="2253666" y="1485716"/>
                  <a:pt x="2253150" y="1482698"/>
                </a:cubicBezTo>
                <a:cubicBezTo>
                  <a:pt x="2252635" y="1479679"/>
                  <a:pt x="2249690" y="1477618"/>
                  <a:pt x="2246745" y="1478133"/>
                </a:cubicBezTo>
                <a:lnTo>
                  <a:pt x="2216118" y="1483360"/>
                </a:lnTo>
                <a:cubicBezTo>
                  <a:pt x="2213099" y="1483876"/>
                  <a:pt x="2211038" y="1486747"/>
                  <a:pt x="2211553" y="1489765"/>
                </a:cubicBezTo>
                <a:cubicBezTo>
                  <a:pt x="2211995" y="1492489"/>
                  <a:pt x="2214424" y="1494404"/>
                  <a:pt x="2217075" y="1494404"/>
                </a:cubicBezTo>
                <a:cubicBezTo>
                  <a:pt x="2217369" y="1494404"/>
                  <a:pt x="2217664" y="1494404"/>
                  <a:pt x="2217958" y="1494330"/>
                </a:cubicBezTo>
                <a:close/>
                <a:moveTo>
                  <a:pt x="2192337" y="1499263"/>
                </a:moveTo>
                <a:lnTo>
                  <a:pt x="2218032" y="1494330"/>
                </a:lnTo>
                <a:cubicBezTo>
                  <a:pt x="2221051" y="1493741"/>
                  <a:pt x="2223038" y="1490796"/>
                  <a:pt x="2222449" y="1487778"/>
                </a:cubicBezTo>
                <a:cubicBezTo>
                  <a:pt x="2221860" y="1484759"/>
                  <a:pt x="2218915" y="1482771"/>
                  <a:pt x="2215897" y="1483360"/>
                </a:cubicBezTo>
                <a:lnTo>
                  <a:pt x="2190202" y="1488293"/>
                </a:lnTo>
                <a:cubicBezTo>
                  <a:pt x="2187184" y="1488882"/>
                  <a:pt x="2185196" y="1491827"/>
                  <a:pt x="2185785" y="1494845"/>
                </a:cubicBezTo>
                <a:cubicBezTo>
                  <a:pt x="2186300" y="1497496"/>
                  <a:pt x="2188656" y="1499410"/>
                  <a:pt x="2191307" y="1499336"/>
                </a:cubicBezTo>
                <a:cubicBezTo>
                  <a:pt x="2191675" y="1499336"/>
                  <a:pt x="2192043" y="1499336"/>
                  <a:pt x="2192337" y="1499263"/>
                </a:cubicBezTo>
                <a:close/>
                <a:moveTo>
                  <a:pt x="2171723" y="1504196"/>
                </a:moveTo>
                <a:lnTo>
                  <a:pt x="2192558" y="1499189"/>
                </a:lnTo>
                <a:cubicBezTo>
                  <a:pt x="2195577" y="1498453"/>
                  <a:pt x="2197417" y="1495434"/>
                  <a:pt x="2196681" y="1492489"/>
                </a:cubicBezTo>
                <a:cubicBezTo>
                  <a:pt x="2195945" y="1489545"/>
                  <a:pt x="2193000" y="1487630"/>
                  <a:pt x="2189982" y="1488367"/>
                </a:cubicBezTo>
                <a:lnTo>
                  <a:pt x="2169146" y="1493373"/>
                </a:lnTo>
                <a:cubicBezTo>
                  <a:pt x="2166127" y="1494109"/>
                  <a:pt x="2164287" y="1497128"/>
                  <a:pt x="2165023" y="1500073"/>
                </a:cubicBezTo>
                <a:cubicBezTo>
                  <a:pt x="2165612" y="1502650"/>
                  <a:pt x="2167968" y="1504343"/>
                  <a:pt x="2170471" y="1504343"/>
                </a:cubicBezTo>
                <a:cubicBezTo>
                  <a:pt x="2170913" y="1504343"/>
                  <a:pt x="2171355" y="1504343"/>
                  <a:pt x="2171723" y="1504196"/>
                </a:cubicBezTo>
                <a:close/>
                <a:moveTo>
                  <a:pt x="2152213" y="1509717"/>
                </a:moveTo>
                <a:lnTo>
                  <a:pt x="2171944" y="1504196"/>
                </a:lnTo>
                <a:cubicBezTo>
                  <a:pt x="2174889" y="1503386"/>
                  <a:pt x="2176656" y="1500294"/>
                  <a:pt x="2175772" y="1497349"/>
                </a:cubicBezTo>
                <a:cubicBezTo>
                  <a:pt x="2174962" y="1494404"/>
                  <a:pt x="2171944" y="1492710"/>
                  <a:pt x="2168925" y="1493520"/>
                </a:cubicBezTo>
                <a:lnTo>
                  <a:pt x="2149194" y="1499042"/>
                </a:lnTo>
                <a:cubicBezTo>
                  <a:pt x="2146249" y="1499852"/>
                  <a:pt x="2144482" y="1502944"/>
                  <a:pt x="2145366" y="1505889"/>
                </a:cubicBezTo>
                <a:cubicBezTo>
                  <a:pt x="2146028" y="1508318"/>
                  <a:pt x="2148311" y="1509938"/>
                  <a:pt x="2150740" y="1509938"/>
                </a:cubicBezTo>
                <a:cubicBezTo>
                  <a:pt x="2151256" y="1509938"/>
                  <a:pt x="2151697" y="1509865"/>
                  <a:pt x="2152213" y="1509717"/>
                </a:cubicBezTo>
                <a:close/>
                <a:moveTo>
                  <a:pt x="2124162" y="1632742"/>
                </a:moveTo>
                <a:lnTo>
                  <a:pt x="2156115" y="1505668"/>
                </a:lnTo>
                <a:cubicBezTo>
                  <a:pt x="2156851" y="1502723"/>
                  <a:pt x="2155084" y="1499631"/>
                  <a:pt x="2152065" y="1498895"/>
                </a:cubicBezTo>
                <a:cubicBezTo>
                  <a:pt x="2149047" y="1498158"/>
                  <a:pt x="2146028" y="1499925"/>
                  <a:pt x="2145292" y="1502944"/>
                </a:cubicBezTo>
                <a:lnTo>
                  <a:pt x="2113340" y="1630018"/>
                </a:lnTo>
                <a:cubicBezTo>
                  <a:pt x="2112603" y="1632963"/>
                  <a:pt x="2114370" y="1636055"/>
                  <a:pt x="2117389" y="1636791"/>
                </a:cubicBezTo>
                <a:cubicBezTo>
                  <a:pt x="2117831" y="1636938"/>
                  <a:pt x="2118346" y="1636938"/>
                  <a:pt x="2118788" y="1636938"/>
                </a:cubicBezTo>
                <a:cubicBezTo>
                  <a:pt x="2121291" y="1636938"/>
                  <a:pt x="2123500" y="1635318"/>
                  <a:pt x="2124162" y="1632742"/>
                </a:cubicBezTo>
                <a:close/>
                <a:moveTo>
                  <a:pt x="2123426" y="1635687"/>
                </a:moveTo>
                <a:lnTo>
                  <a:pt x="2124162" y="1632742"/>
                </a:lnTo>
                <a:cubicBezTo>
                  <a:pt x="2124898" y="1629723"/>
                  <a:pt x="2123058" y="1626705"/>
                  <a:pt x="2120113" y="1625968"/>
                </a:cubicBezTo>
                <a:cubicBezTo>
                  <a:pt x="2117094" y="1625232"/>
                  <a:pt x="2114076" y="1626999"/>
                  <a:pt x="2113340" y="1630018"/>
                </a:cubicBezTo>
                <a:lnTo>
                  <a:pt x="2112603" y="1632963"/>
                </a:lnTo>
                <a:cubicBezTo>
                  <a:pt x="2111867" y="1635981"/>
                  <a:pt x="2113634" y="1639000"/>
                  <a:pt x="2116653" y="1639736"/>
                </a:cubicBezTo>
                <a:cubicBezTo>
                  <a:pt x="2117094" y="1639883"/>
                  <a:pt x="2117610" y="1639883"/>
                  <a:pt x="2118052" y="1639883"/>
                </a:cubicBezTo>
                <a:cubicBezTo>
                  <a:pt x="2120555" y="1639883"/>
                  <a:pt x="2122837" y="1638190"/>
                  <a:pt x="2123426" y="1635687"/>
                </a:cubicBezTo>
                <a:close/>
                <a:moveTo>
                  <a:pt x="2095965" y="1647540"/>
                </a:moveTo>
                <a:lnTo>
                  <a:pt x="2119819" y="1639589"/>
                </a:lnTo>
                <a:cubicBezTo>
                  <a:pt x="2122764" y="1638632"/>
                  <a:pt x="2124310" y="1635466"/>
                  <a:pt x="2123352" y="1632521"/>
                </a:cubicBezTo>
                <a:cubicBezTo>
                  <a:pt x="2122395" y="1629576"/>
                  <a:pt x="2119303" y="1628030"/>
                  <a:pt x="2116285" y="1628987"/>
                </a:cubicBezTo>
                <a:lnTo>
                  <a:pt x="2092431" y="1636938"/>
                </a:lnTo>
                <a:cubicBezTo>
                  <a:pt x="2089486" y="1637895"/>
                  <a:pt x="2087940" y="1641061"/>
                  <a:pt x="2088897" y="1644006"/>
                </a:cubicBezTo>
                <a:cubicBezTo>
                  <a:pt x="2089706" y="1646362"/>
                  <a:pt x="2091842" y="1647834"/>
                  <a:pt x="2094198" y="1647834"/>
                </a:cubicBezTo>
                <a:cubicBezTo>
                  <a:pt x="2094787" y="1647834"/>
                  <a:pt x="2095376" y="1647761"/>
                  <a:pt x="2095965" y="1647540"/>
                </a:cubicBezTo>
                <a:close/>
                <a:moveTo>
                  <a:pt x="2065926" y="1655565"/>
                </a:moveTo>
                <a:lnTo>
                  <a:pt x="2095596" y="1647613"/>
                </a:lnTo>
                <a:cubicBezTo>
                  <a:pt x="2098541" y="1646804"/>
                  <a:pt x="2100308" y="1643785"/>
                  <a:pt x="2099572" y="1640767"/>
                </a:cubicBezTo>
                <a:cubicBezTo>
                  <a:pt x="2098762" y="1637822"/>
                  <a:pt x="2095817" y="1636055"/>
                  <a:pt x="2092725" y="1636791"/>
                </a:cubicBezTo>
                <a:lnTo>
                  <a:pt x="2063055" y="1644742"/>
                </a:lnTo>
                <a:cubicBezTo>
                  <a:pt x="2060110" y="1645552"/>
                  <a:pt x="2058343" y="1648571"/>
                  <a:pt x="2059079" y="1651589"/>
                </a:cubicBezTo>
                <a:cubicBezTo>
                  <a:pt x="2059742" y="1654092"/>
                  <a:pt x="2062024" y="1655712"/>
                  <a:pt x="2064527" y="1655712"/>
                </a:cubicBezTo>
                <a:cubicBezTo>
                  <a:pt x="2064969" y="1655786"/>
                  <a:pt x="2065485" y="1655712"/>
                  <a:pt x="2065926" y="1655565"/>
                </a:cubicBezTo>
                <a:close/>
                <a:moveTo>
                  <a:pt x="2026538" y="1663369"/>
                </a:moveTo>
                <a:lnTo>
                  <a:pt x="2065558" y="1655712"/>
                </a:lnTo>
                <a:cubicBezTo>
                  <a:pt x="2068577" y="1655123"/>
                  <a:pt x="2070565" y="1652178"/>
                  <a:pt x="2069976" y="1649160"/>
                </a:cubicBezTo>
                <a:cubicBezTo>
                  <a:pt x="2069387" y="1646141"/>
                  <a:pt x="2066442" y="1644153"/>
                  <a:pt x="2063423" y="1644742"/>
                </a:cubicBezTo>
                <a:lnTo>
                  <a:pt x="2024403" y="1652399"/>
                </a:lnTo>
                <a:cubicBezTo>
                  <a:pt x="2021384" y="1652988"/>
                  <a:pt x="2019396" y="1655933"/>
                  <a:pt x="2019985" y="1658952"/>
                </a:cubicBezTo>
                <a:cubicBezTo>
                  <a:pt x="2020501" y="1661602"/>
                  <a:pt x="2022857" y="1663443"/>
                  <a:pt x="2025507" y="1663443"/>
                </a:cubicBezTo>
                <a:cubicBezTo>
                  <a:pt x="2025802" y="1663443"/>
                  <a:pt x="2026170" y="1663369"/>
                  <a:pt x="2026538" y="1663369"/>
                </a:cubicBezTo>
                <a:close/>
                <a:moveTo>
                  <a:pt x="1978167" y="1669995"/>
                </a:moveTo>
                <a:lnTo>
                  <a:pt x="2026243" y="1663369"/>
                </a:lnTo>
                <a:cubicBezTo>
                  <a:pt x="2029262" y="1662927"/>
                  <a:pt x="2031397" y="1660130"/>
                  <a:pt x="2031029" y="1657111"/>
                </a:cubicBezTo>
                <a:cubicBezTo>
                  <a:pt x="2030587" y="1654092"/>
                  <a:pt x="2027716" y="1651957"/>
                  <a:pt x="2024771" y="1652325"/>
                </a:cubicBezTo>
                <a:lnTo>
                  <a:pt x="1976695" y="1658952"/>
                </a:lnTo>
                <a:cubicBezTo>
                  <a:pt x="1973677" y="1659393"/>
                  <a:pt x="1971541" y="1662191"/>
                  <a:pt x="1971909" y="1665209"/>
                </a:cubicBezTo>
                <a:cubicBezTo>
                  <a:pt x="1972278" y="1668007"/>
                  <a:pt x="1974707" y="1670069"/>
                  <a:pt x="1977431" y="1669995"/>
                </a:cubicBezTo>
                <a:cubicBezTo>
                  <a:pt x="1977652" y="1669995"/>
                  <a:pt x="1977947" y="1669995"/>
                  <a:pt x="1978167" y="1669995"/>
                </a:cubicBezTo>
                <a:close/>
                <a:moveTo>
                  <a:pt x="1921183" y="1674560"/>
                </a:moveTo>
                <a:lnTo>
                  <a:pt x="1977799" y="1669995"/>
                </a:lnTo>
                <a:cubicBezTo>
                  <a:pt x="1980891" y="1669774"/>
                  <a:pt x="1983174" y="1667050"/>
                  <a:pt x="1982953" y="1663958"/>
                </a:cubicBezTo>
                <a:cubicBezTo>
                  <a:pt x="1982732" y="1660866"/>
                  <a:pt x="1979787" y="1658657"/>
                  <a:pt x="1976916" y="1658878"/>
                </a:cubicBezTo>
                <a:lnTo>
                  <a:pt x="1920300" y="1663443"/>
                </a:lnTo>
                <a:cubicBezTo>
                  <a:pt x="1917207" y="1663663"/>
                  <a:pt x="1914925" y="1666387"/>
                  <a:pt x="1915146" y="1669480"/>
                </a:cubicBezTo>
                <a:cubicBezTo>
                  <a:pt x="1915367" y="1672425"/>
                  <a:pt x="1917870" y="1674633"/>
                  <a:pt x="1920741" y="1674633"/>
                </a:cubicBezTo>
                <a:cubicBezTo>
                  <a:pt x="1920962" y="1674633"/>
                  <a:pt x="1921036" y="1674633"/>
                  <a:pt x="1921183" y="1674560"/>
                </a:cubicBezTo>
                <a:close/>
                <a:moveTo>
                  <a:pt x="1856174" y="1676179"/>
                </a:moveTo>
                <a:lnTo>
                  <a:pt x="1920889" y="1674633"/>
                </a:lnTo>
                <a:cubicBezTo>
                  <a:pt x="1923981" y="1674560"/>
                  <a:pt x="1926410" y="1671983"/>
                  <a:pt x="1926337" y="1668891"/>
                </a:cubicBezTo>
                <a:cubicBezTo>
                  <a:pt x="1926263" y="1665872"/>
                  <a:pt x="1923760" y="1663443"/>
                  <a:pt x="1920741" y="1663443"/>
                </a:cubicBezTo>
                <a:cubicBezTo>
                  <a:pt x="1920741" y="1663443"/>
                  <a:pt x="1920668" y="1663443"/>
                  <a:pt x="1920668" y="1663443"/>
                </a:cubicBezTo>
                <a:lnTo>
                  <a:pt x="1855953" y="1664989"/>
                </a:lnTo>
                <a:cubicBezTo>
                  <a:pt x="1852861" y="1665062"/>
                  <a:pt x="1850431" y="1667639"/>
                  <a:pt x="1850505" y="1670731"/>
                </a:cubicBezTo>
                <a:cubicBezTo>
                  <a:pt x="1850579" y="1673750"/>
                  <a:pt x="1853082" y="1676179"/>
                  <a:pt x="1856100" y="1676179"/>
                </a:cubicBezTo>
                <a:cubicBezTo>
                  <a:pt x="1856100" y="1676179"/>
                  <a:pt x="1856100" y="1676179"/>
                  <a:pt x="1856174" y="1676179"/>
                </a:cubicBezTo>
                <a:close/>
                <a:moveTo>
                  <a:pt x="1861622" y="1670805"/>
                </a:moveTo>
                <a:cubicBezTo>
                  <a:pt x="1861696" y="1667713"/>
                  <a:pt x="1859340" y="1665136"/>
                  <a:pt x="1856247" y="1665062"/>
                </a:cubicBezTo>
                <a:lnTo>
                  <a:pt x="1783876" y="1662706"/>
                </a:lnTo>
                <a:cubicBezTo>
                  <a:pt x="1780489" y="1662485"/>
                  <a:pt x="1778207" y="1665062"/>
                  <a:pt x="1778133" y="1668081"/>
                </a:cubicBezTo>
                <a:cubicBezTo>
                  <a:pt x="1778060" y="1671173"/>
                  <a:pt x="1780416" y="1673750"/>
                  <a:pt x="1783508" y="1673823"/>
                </a:cubicBezTo>
                <a:lnTo>
                  <a:pt x="1855879" y="1676179"/>
                </a:lnTo>
                <a:cubicBezTo>
                  <a:pt x="1855953" y="1676179"/>
                  <a:pt x="1856027" y="1676179"/>
                  <a:pt x="1856100" y="1676179"/>
                </a:cubicBezTo>
                <a:cubicBezTo>
                  <a:pt x="1859045" y="1676179"/>
                  <a:pt x="1861475" y="1673750"/>
                  <a:pt x="1861622" y="1670805"/>
                </a:cubicBezTo>
                <a:close/>
                <a:moveTo>
                  <a:pt x="1789250" y="1668670"/>
                </a:moveTo>
                <a:cubicBezTo>
                  <a:pt x="1789471" y="1665578"/>
                  <a:pt x="1787189" y="1662927"/>
                  <a:pt x="1784097" y="1662706"/>
                </a:cubicBezTo>
                <a:lnTo>
                  <a:pt x="1704805" y="1656448"/>
                </a:lnTo>
                <a:cubicBezTo>
                  <a:pt x="1701786" y="1656228"/>
                  <a:pt x="1699062" y="1658510"/>
                  <a:pt x="1698841" y="1661528"/>
                </a:cubicBezTo>
                <a:cubicBezTo>
                  <a:pt x="1698620" y="1664621"/>
                  <a:pt x="1700903" y="1667271"/>
                  <a:pt x="1703995" y="1667492"/>
                </a:cubicBezTo>
                <a:lnTo>
                  <a:pt x="1783287" y="1673750"/>
                </a:lnTo>
                <a:cubicBezTo>
                  <a:pt x="1783434" y="1673750"/>
                  <a:pt x="1783581" y="1673750"/>
                  <a:pt x="1783802" y="1673750"/>
                </a:cubicBezTo>
                <a:cubicBezTo>
                  <a:pt x="1786600" y="1673823"/>
                  <a:pt x="1789030" y="1671615"/>
                  <a:pt x="1789250" y="1668670"/>
                </a:cubicBezTo>
                <a:close/>
                <a:moveTo>
                  <a:pt x="1709958" y="1662706"/>
                </a:moveTo>
                <a:cubicBezTo>
                  <a:pt x="1710326" y="1659688"/>
                  <a:pt x="1708118" y="1656890"/>
                  <a:pt x="1705099" y="1656522"/>
                </a:cubicBezTo>
                <a:lnTo>
                  <a:pt x="1619623" y="1646509"/>
                </a:lnTo>
                <a:cubicBezTo>
                  <a:pt x="1616604" y="1646067"/>
                  <a:pt x="1613806" y="1648350"/>
                  <a:pt x="1613438" y="1651368"/>
                </a:cubicBezTo>
                <a:cubicBezTo>
                  <a:pt x="1613070" y="1654387"/>
                  <a:pt x="1615279" y="1657185"/>
                  <a:pt x="1618297" y="1657553"/>
                </a:cubicBezTo>
                <a:lnTo>
                  <a:pt x="1703774" y="1667565"/>
                </a:lnTo>
                <a:cubicBezTo>
                  <a:pt x="1703995" y="1667565"/>
                  <a:pt x="1704216" y="1667639"/>
                  <a:pt x="1704436" y="1667639"/>
                </a:cubicBezTo>
                <a:cubicBezTo>
                  <a:pt x="1707234" y="1667565"/>
                  <a:pt x="1709590" y="1665504"/>
                  <a:pt x="1709958" y="1662706"/>
                </a:cubicBezTo>
                <a:close/>
                <a:moveTo>
                  <a:pt x="1624408" y="1652841"/>
                </a:moveTo>
                <a:cubicBezTo>
                  <a:pt x="1624850" y="1649822"/>
                  <a:pt x="1622788" y="1646951"/>
                  <a:pt x="1619696" y="1646509"/>
                </a:cubicBezTo>
                <a:lnTo>
                  <a:pt x="1528772" y="1632815"/>
                </a:lnTo>
                <a:cubicBezTo>
                  <a:pt x="1525827" y="1632374"/>
                  <a:pt x="1522882" y="1634435"/>
                  <a:pt x="1522440" y="1637527"/>
                </a:cubicBezTo>
                <a:cubicBezTo>
                  <a:pt x="1521998" y="1640546"/>
                  <a:pt x="1524060" y="1643417"/>
                  <a:pt x="1527152" y="1643859"/>
                </a:cubicBezTo>
                <a:lnTo>
                  <a:pt x="1618076" y="1657553"/>
                </a:lnTo>
                <a:cubicBezTo>
                  <a:pt x="1618371" y="1657626"/>
                  <a:pt x="1618665" y="1657626"/>
                  <a:pt x="1618960" y="1657626"/>
                </a:cubicBezTo>
                <a:cubicBezTo>
                  <a:pt x="1621684" y="1657626"/>
                  <a:pt x="1624040" y="1655639"/>
                  <a:pt x="1624408" y="1652841"/>
                </a:cubicBezTo>
                <a:close/>
                <a:moveTo>
                  <a:pt x="1533483" y="1639294"/>
                </a:moveTo>
                <a:cubicBezTo>
                  <a:pt x="1534072" y="1636276"/>
                  <a:pt x="1532011" y="1633331"/>
                  <a:pt x="1528992" y="1632815"/>
                </a:cubicBezTo>
                <a:lnTo>
                  <a:pt x="1433356" y="1615514"/>
                </a:lnTo>
                <a:cubicBezTo>
                  <a:pt x="1430411" y="1614925"/>
                  <a:pt x="1427392" y="1616986"/>
                  <a:pt x="1426877" y="1620005"/>
                </a:cubicBezTo>
                <a:cubicBezTo>
                  <a:pt x="1426288" y="1623023"/>
                  <a:pt x="1428349" y="1625968"/>
                  <a:pt x="1431368" y="1626484"/>
                </a:cubicBezTo>
                <a:lnTo>
                  <a:pt x="1527005" y="1643785"/>
                </a:lnTo>
                <a:cubicBezTo>
                  <a:pt x="1527373" y="1643859"/>
                  <a:pt x="1527667" y="1643859"/>
                  <a:pt x="1528035" y="1643859"/>
                </a:cubicBezTo>
                <a:cubicBezTo>
                  <a:pt x="1530686" y="1643859"/>
                  <a:pt x="1532968" y="1642018"/>
                  <a:pt x="1533483" y="1639294"/>
                </a:cubicBezTo>
                <a:close/>
                <a:moveTo>
                  <a:pt x="1437847" y="1622140"/>
                </a:moveTo>
                <a:cubicBezTo>
                  <a:pt x="1438510" y="1619121"/>
                  <a:pt x="1436522" y="1616176"/>
                  <a:pt x="1433503" y="1615587"/>
                </a:cubicBezTo>
                <a:lnTo>
                  <a:pt x="1335143" y="1595047"/>
                </a:lnTo>
                <a:cubicBezTo>
                  <a:pt x="1332124" y="1594384"/>
                  <a:pt x="1329179" y="1596372"/>
                  <a:pt x="1328590" y="1599390"/>
                </a:cubicBezTo>
                <a:cubicBezTo>
                  <a:pt x="1327927" y="1602409"/>
                  <a:pt x="1329915" y="1605354"/>
                  <a:pt x="1332934" y="1605943"/>
                </a:cubicBezTo>
                <a:lnTo>
                  <a:pt x="1431368" y="1626484"/>
                </a:lnTo>
                <a:cubicBezTo>
                  <a:pt x="1431736" y="1626557"/>
                  <a:pt x="1432178" y="1626631"/>
                  <a:pt x="1432546" y="1626631"/>
                </a:cubicBezTo>
                <a:cubicBezTo>
                  <a:pt x="1434976" y="1626557"/>
                  <a:pt x="1437258" y="1624790"/>
                  <a:pt x="1437847" y="1622140"/>
                </a:cubicBezTo>
                <a:close/>
                <a:moveTo>
                  <a:pt x="1339413" y="1601746"/>
                </a:moveTo>
                <a:cubicBezTo>
                  <a:pt x="1340075" y="1598728"/>
                  <a:pt x="1338235" y="1595709"/>
                  <a:pt x="1335290" y="1595047"/>
                </a:cubicBezTo>
                <a:lnTo>
                  <a:pt x="1236193" y="1571708"/>
                </a:lnTo>
                <a:cubicBezTo>
                  <a:pt x="1233174" y="1571045"/>
                  <a:pt x="1230156" y="1572886"/>
                  <a:pt x="1229493" y="1575831"/>
                </a:cubicBezTo>
                <a:cubicBezTo>
                  <a:pt x="1228831" y="1578849"/>
                  <a:pt x="1230671" y="1581794"/>
                  <a:pt x="1233616" y="1582531"/>
                </a:cubicBezTo>
                <a:lnTo>
                  <a:pt x="1332713" y="1605869"/>
                </a:lnTo>
                <a:cubicBezTo>
                  <a:pt x="1333155" y="1605943"/>
                  <a:pt x="1333596" y="1606016"/>
                  <a:pt x="1334038" y="1606016"/>
                </a:cubicBezTo>
                <a:cubicBezTo>
                  <a:pt x="1336541" y="1606016"/>
                  <a:pt x="1338824" y="1604323"/>
                  <a:pt x="1339413" y="1601746"/>
                </a:cubicBezTo>
                <a:close/>
                <a:moveTo>
                  <a:pt x="1240242" y="1578629"/>
                </a:moveTo>
                <a:cubicBezTo>
                  <a:pt x="1241052" y="1575684"/>
                  <a:pt x="1239212" y="1572592"/>
                  <a:pt x="1236267" y="1571855"/>
                </a:cubicBezTo>
                <a:lnTo>
                  <a:pt x="1138569" y="1546234"/>
                </a:lnTo>
                <a:cubicBezTo>
                  <a:pt x="1135624" y="1545498"/>
                  <a:pt x="1132532" y="1547265"/>
                  <a:pt x="1131795" y="1550210"/>
                </a:cubicBezTo>
                <a:cubicBezTo>
                  <a:pt x="1130985" y="1553155"/>
                  <a:pt x="1132826" y="1556247"/>
                  <a:pt x="1135771" y="1556983"/>
                </a:cubicBezTo>
                <a:lnTo>
                  <a:pt x="1233469" y="1582604"/>
                </a:lnTo>
                <a:cubicBezTo>
                  <a:pt x="1233984" y="1582751"/>
                  <a:pt x="1234426" y="1582825"/>
                  <a:pt x="1234941" y="1582825"/>
                </a:cubicBezTo>
                <a:cubicBezTo>
                  <a:pt x="1237371" y="1582751"/>
                  <a:pt x="1239580" y="1581058"/>
                  <a:pt x="1240242" y="1578629"/>
                </a:cubicBezTo>
                <a:close/>
                <a:moveTo>
                  <a:pt x="1142544" y="1553155"/>
                </a:moveTo>
                <a:cubicBezTo>
                  <a:pt x="1143428" y="1550210"/>
                  <a:pt x="1141734" y="1547118"/>
                  <a:pt x="1138789" y="1546234"/>
                </a:cubicBezTo>
                <a:lnTo>
                  <a:pt x="1044699" y="1518773"/>
                </a:lnTo>
                <a:cubicBezTo>
                  <a:pt x="1041754" y="1517889"/>
                  <a:pt x="1038662" y="1519583"/>
                  <a:pt x="1037778" y="1522528"/>
                </a:cubicBezTo>
                <a:cubicBezTo>
                  <a:pt x="1036895" y="1525473"/>
                  <a:pt x="1038588" y="1528565"/>
                  <a:pt x="1041533" y="1529448"/>
                </a:cubicBezTo>
                <a:lnTo>
                  <a:pt x="1135624" y="1556910"/>
                </a:lnTo>
                <a:cubicBezTo>
                  <a:pt x="1136139" y="1557057"/>
                  <a:pt x="1136728" y="1557131"/>
                  <a:pt x="1137243" y="1557131"/>
                </a:cubicBezTo>
                <a:cubicBezTo>
                  <a:pt x="1139599" y="1557131"/>
                  <a:pt x="1141808" y="1555584"/>
                  <a:pt x="1142544" y="1553155"/>
                </a:cubicBezTo>
                <a:close/>
                <a:moveTo>
                  <a:pt x="1048454" y="1525767"/>
                </a:moveTo>
                <a:cubicBezTo>
                  <a:pt x="1049337" y="1522822"/>
                  <a:pt x="1047718" y="1519730"/>
                  <a:pt x="1044699" y="1518847"/>
                </a:cubicBezTo>
                <a:lnTo>
                  <a:pt x="954952" y="1491606"/>
                </a:lnTo>
                <a:cubicBezTo>
                  <a:pt x="952007" y="1490722"/>
                  <a:pt x="948915" y="1492342"/>
                  <a:pt x="948032" y="1495361"/>
                </a:cubicBezTo>
                <a:cubicBezTo>
                  <a:pt x="947148" y="1498306"/>
                  <a:pt x="948768" y="1501398"/>
                  <a:pt x="951787" y="1502281"/>
                </a:cubicBezTo>
                <a:lnTo>
                  <a:pt x="1041533" y="1529522"/>
                </a:lnTo>
                <a:cubicBezTo>
                  <a:pt x="1042049" y="1529669"/>
                  <a:pt x="1042638" y="1529743"/>
                  <a:pt x="1043153" y="1529743"/>
                </a:cubicBezTo>
                <a:cubicBezTo>
                  <a:pt x="1045509" y="1529669"/>
                  <a:pt x="1047718" y="1528123"/>
                  <a:pt x="1048454" y="1525767"/>
                </a:cubicBezTo>
                <a:close/>
                <a:moveTo>
                  <a:pt x="958707" y="1498453"/>
                </a:moveTo>
                <a:cubicBezTo>
                  <a:pt x="959591" y="1495508"/>
                  <a:pt x="957897" y="1492416"/>
                  <a:pt x="954952" y="1491532"/>
                </a:cubicBezTo>
                <a:lnTo>
                  <a:pt x="870359" y="1466500"/>
                </a:lnTo>
                <a:cubicBezTo>
                  <a:pt x="867414" y="1465617"/>
                  <a:pt x="864322" y="1467310"/>
                  <a:pt x="863439" y="1470255"/>
                </a:cubicBezTo>
                <a:cubicBezTo>
                  <a:pt x="862555" y="1473200"/>
                  <a:pt x="864249" y="1476292"/>
                  <a:pt x="867194" y="1477176"/>
                </a:cubicBezTo>
                <a:lnTo>
                  <a:pt x="951787" y="1502208"/>
                </a:lnTo>
                <a:cubicBezTo>
                  <a:pt x="952302" y="1502355"/>
                  <a:pt x="952891" y="1502429"/>
                  <a:pt x="953406" y="1502429"/>
                </a:cubicBezTo>
                <a:cubicBezTo>
                  <a:pt x="955836" y="1502429"/>
                  <a:pt x="957971" y="1500883"/>
                  <a:pt x="958707" y="1498453"/>
                </a:cubicBezTo>
                <a:close/>
                <a:moveTo>
                  <a:pt x="874261" y="1472758"/>
                </a:moveTo>
                <a:cubicBezTo>
                  <a:pt x="874777" y="1469740"/>
                  <a:pt x="872642" y="1466869"/>
                  <a:pt x="869623" y="1466353"/>
                </a:cubicBezTo>
                <a:lnTo>
                  <a:pt x="786061" y="1452954"/>
                </a:lnTo>
                <a:cubicBezTo>
                  <a:pt x="783116" y="1452512"/>
                  <a:pt x="780171" y="1454500"/>
                  <a:pt x="779656" y="1457592"/>
                </a:cubicBezTo>
                <a:cubicBezTo>
                  <a:pt x="779140" y="1460611"/>
                  <a:pt x="781275" y="1463482"/>
                  <a:pt x="784294" y="1463997"/>
                </a:cubicBezTo>
                <a:lnTo>
                  <a:pt x="867856" y="1477397"/>
                </a:lnTo>
                <a:cubicBezTo>
                  <a:pt x="868151" y="1477470"/>
                  <a:pt x="868445" y="1477470"/>
                  <a:pt x="868813" y="1477470"/>
                </a:cubicBezTo>
                <a:cubicBezTo>
                  <a:pt x="871537" y="1477397"/>
                  <a:pt x="873820" y="1475483"/>
                  <a:pt x="874261" y="1472758"/>
                </a:cubicBezTo>
                <a:close/>
                <a:moveTo>
                  <a:pt x="698891" y="1471507"/>
                </a:moveTo>
                <a:lnTo>
                  <a:pt x="785693" y="1463997"/>
                </a:lnTo>
                <a:cubicBezTo>
                  <a:pt x="788785" y="1463703"/>
                  <a:pt x="791067" y="1461052"/>
                  <a:pt x="790773" y="1457960"/>
                </a:cubicBezTo>
                <a:cubicBezTo>
                  <a:pt x="790478" y="1454868"/>
                  <a:pt x="787607" y="1452586"/>
                  <a:pt x="784736" y="1452880"/>
                </a:cubicBezTo>
                <a:lnTo>
                  <a:pt x="697934" y="1460390"/>
                </a:lnTo>
                <a:cubicBezTo>
                  <a:pt x="694842" y="1460684"/>
                  <a:pt x="692559" y="1463335"/>
                  <a:pt x="692854" y="1466427"/>
                </a:cubicBezTo>
                <a:cubicBezTo>
                  <a:pt x="693075" y="1469372"/>
                  <a:pt x="695578" y="1471581"/>
                  <a:pt x="698449" y="1471507"/>
                </a:cubicBezTo>
                <a:cubicBezTo>
                  <a:pt x="698596" y="1471581"/>
                  <a:pt x="698744" y="1471581"/>
                  <a:pt x="698891" y="1471507"/>
                </a:cubicBezTo>
                <a:close/>
                <a:moveTo>
                  <a:pt x="608334" y="1489765"/>
                </a:moveTo>
                <a:lnTo>
                  <a:pt x="699480" y="1471433"/>
                </a:lnTo>
                <a:cubicBezTo>
                  <a:pt x="702498" y="1470844"/>
                  <a:pt x="704486" y="1467899"/>
                  <a:pt x="703824" y="1464881"/>
                </a:cubicBezTo>
                <a:cubicBezTo>
                  <a:pt x="703235" y="1461862"/>
                  <a:pt x="700216" y="1459948"/>
                  <a:pt x="697271" y="1460537"/>
                </a:cubicBezTo>
                <a:lnTo>
                  <a:pt x="606126" y="1478869"/>
                </a:lnTo>
                <a:cubicBezTo>
                  <a:pt x="603107" y="1479458"/>
                  <a:pt x="601119" y="1482403"/>
                  <a:pt x="601782" y="1485422"/>
                </a:cubicBezTo>
                <a:cubicBezTo>
                  <a:pt x="602297" y="1488072"/>
                  <a:pt x="604653" y="1489913"/>
                  <a:pt x="607304" y="1489913"/>
                </a:cubicBezTo>
                <a:cubicBezTo>
                  <a:pt x="607598" y="1489913"/>
                  <a:pt x="607966" y="1489839"/>
                  <a:pt x="608334" y="1489765"/>
                </a:cubicBezTo>
                <a:close/>
                <a:moveTo>
                  <a:pt x="511667" y="1508613"/>
                </a:moveTo>
                <a:lnTo>
                  <a:pt x="608261" y="1489765"/>
                </a:lnTo>
                <a:cubicBezTo>
                  <a:pt x="611279" y="1489176"/>
                  <a:pt x="613267" y="1486231"/>
                  <a:pt x="612678" y="1483213"/>
                </a:cubicBezTo>
                <a:cubicBezTo>
                  <a:pt x="612089" y="1480194"/>
                  <a:pt x="609071" y="1478207"/>
                  <a:pt x="606126" y="1478796"/>
                </a:cubicBezTo>
                <a:lnTo>
                  <a:pt x="509532" y="1497643"/>
                </a:lnTo>
                <a:cubicBezTo>
                  <a:pt x="506514" y="1498232"/>
                  <a:pt x="504526" y="1501177"/>
                  <a:pt x="505115" y="1504196"/>
                </a:cubicBezTo>
                <a:cubicBezTo>
                  <a:pt x="505630" y="1506846"/>
                  <a:pt x="507986" y="1508760"/>
                  <a:pt x="510636" y="1508687"/>
                </a:cubicBezTo>
                <a:cubicBezTo>
                  <a:pt x="511005" y="1508687"/>
                  <a:pt x="511299" y="1508687"/>
                  <a:pt x="511667" y="1508613"/>
                </a:cubicBezTo>
                <a:close/>
                <a:moveTo>
                  <a:pt x="414411" y="1525546"/>
                </a:moveTo>
                <a:lnTo>
                  <a:pt x="511594" y="1508613"/>
                </a:lnTo>
                <a:cubicBezTo>
                  <a:pt x="514612" y="1508098"/>
                  <a:pt x="516673" y="1505226"/>
                  <a:pt x="516158" y="1502134"/>
                </a:cubicBezTo>
                <a:cubicBezTo>
                  <a:pt x="515643" y="1499116"/>
                  <a:pt x="512698" y="1497054"/>
                  <a:pt x="509679" y="1497569"/>
                </a:cubicBezTo>
                <a:lnTo>
                  <a:pt x="412497" y="1514503"/>
                </a:lnTo>
                <a:cubicBezTo>
                  <a:pt x="409478" y="1515018"/>
                  <a:pt x="407417" y="1517889"/>
                  <a:pt x="407932" y="1520982"/>
                </a:cubicBezTo>
                <a:cubicBezTo>
                  <a:pt x="408374" y="1523706"/>
                  <a:pt x="410803" y="1525620"/>
                  <a:pt x="413454" y="1525620"/>
                </a:cubicBezTo>
                <a:cubicBezTo>
                  <a:pt x="413748" y="1525620"/>
                  <a:pt x="414043" y="1525620"/>
                  <a:pt x="414411" y="1525546"/>
                </a:cubicBezTo>
                <a:close/>
                <a:moveTo>
                  <a:pt x="321351" y="1538136"/>
                </a:moveTo>
                <a:lnTo>
                  <a:pt x="414190" y="1525620"/>
                </a:lnTo>
                <a:cubicBezTo>
                  <a:pt x="417209" y="1525178"/>
                  <a:pt x="419417" y="1522380"/>
                  <a:pt x="418976" y="1519362"/>
                </a:cubicBezTo>
                <a:cubicBezTo>
                  <a:pt x="418534" y="1516270"/>
                  <a:pt x="415662" y="1514135"/>
                  <a:pt x="412718" y="1514576"/>
                </a:cubicBezTo>
                <a:lnTo>
                  <a:pt x="319879" y="1527092"/>
                </a:lnTo>
                <a:cubicBezTo>
                  <a:pt x="316860" y="1527534"/>
                  <a:pt x="314651" y="1530332"/>
                  <a:pt x="315093" y="1533350"/>
                </a:cubicBezTo>
                <a:cubicBezTo>
                  <a:pt x="315461" y="1536148"/>
                  <a:pt x="317891" y="1538209"/>
                  <a:pt x="320615" y="1538209"/>
                </a:cubicBezTo>
                <a:cubicBezTo>
                  <a:pt x="320836" y="1538136"/>
                  <a:pt x="321130" y="1538136"/>
                  <a:pt x="321351" y="1538136"/>
                </a:cubicBezTo>
                <a:close/>
                <a:moveTo>
                  <a:pt x="236758" y="1546529"/>
                </a:moveTo>
                <a:lnTo>
                  <a:pt x="321130" y="1538136"/>
                </a:lnTo>
                <a:cubicBezTo>
                  <a:pt x="324222" y="1537841"/>
                  <a:pt x="326431" y="1535117"/>
                  <a:pt x="326137" y="1532025"/>
                </a:cubicBezTo>
                <a:cubicBezTo>
                  <a:pt x="325842" y="1528933"/>
                  <a:pt x="323045" y="1526798"/>
                  <a:pt x="320026" y="1527019"/>
                </a:cubicBezTo>
                <a:lnTo>
                  <a:pt x="235654" y="1535412"/>
                </a:lnTo>
                <a:cubicBezTo>
                  <a:pt x="232562" y="1535706"/>
                  <a:pt x="230353" y="1538430"/>
                  <a:pt x="230647" y="1541523"/>
                </a:cubicBezTo>
                <a:cubicBezTo>
                  <a:pt x="230942" y="1544394"/>
                  <a:pt x="233371" y="1546529"/>
                  <a:pt x="236243" y="1546529"/>
                </a:cubicBezTo>
                <a:cubicBezTo>
                  <a:pt x="236390" y="1546529"/>
                  <a:pt x="236611" y="1546529"/>
                  <a:pt x="236758" y="1546529"/>
                </a:cubicBezTo>
                <a:close/>
                <a:moveTo>
                  <a:pt x="164681" y="1551093"/>
                </a:moveTo>
                <a:lnTo>
                  <a:pt x="236611" y="1546529"/>
                </a:lnTo>
                <a:cubicBezTo>
                  <a:pt x="239703" y="1546308"/>
                  <a:pt x="241985" y="1543658"/>
                  <a:pt x="241838" y="1540639"/>
                </a:cubicBezTo>
                <a:cubicBezTo>
                  <a:pt x="241617" y="1537547"/>
                  <a:pt x="239335" y="1535044"/>
                  <a:pt x="235948" y="1535412"/>
                </a:cubicBezTo>
                <a:lnTo>
                  <a:pt x="164092" y="1539976"/>
                </a:lnTo>
                <a:cubicBezTo>
                  <a:pt x="161000" y="1540197"/>
                  <a:pt x="158718" y="1542848"/>
                  <a:pt x="158865" y="1545866"/>
                </a:cubicBezTo>
                <a:cubicBezTo>
                  <a:pt x="159086" y="1548811"/>
                  <a:pt x="161515" y="1551093"/>
                  <a:pt x="164460" y="1551093"/>
                </a:cubicBezTo>
                <a:cubicBezTo>
                  <a:pt x="164460" y="1551093"/>
                  <a:pt x="164534" y="1551093"/>
                  <a:pt x="164681" y="1551093"/>
                </a:cubicBezTo>
                <a:close/>
                <a:moveTo>
                  <a:pt x="108875" y="1552051"/>
                </a:moveTo>
                <a:lnTo>
                  <a:pt x="164387" y="1551020"/>
                </a:lnTo>
                <a:cubicBezTo>
                  <a:pt x="167479" y="1550946"/>
                  <a:pt x="169908" y="1548443"/>
                  <a:pt x="169835" y="1545351"/>
                </a:cubicBezTo>
                <a:cubicBezTo>
                  <a:pt x="169761" y="1542332"/>
                  <a:pt x="167258" y="1539829"/>
                  <a:pt x="164239" y="1539903"/>
                </a:cubicBezTo>
                <a:cubicBezTo>
                  <a:pt x="164239" y="1539903"/>
                  <a:pt x="164166" y="1539903"/>
                  <a:pt x="164166" y="1539903"/>
                </a:cubicBezTo>
                <a:lnTo>
                  <a:pt x="108654" y="1540934"/>
                </a:lnTo>
                <a:cubicBezTo>
                  <a:pt x="105562" y="1541007"/>
                  <a:pt x="103132" y="1543510"/>
                  <a:pt x="103206" y="1546603"/>
                </a:cubicBezTo>
                <a:cubicBezTo>
                  <a:pt x="103279" y="1549695"/>
                  <a:pt x="105782" y="1552124"/>
                  <a:pt x="108875" y="1552051"/>
                </a:cubicBezTo>
                <a:cubicBezTo>
                  <a:pt x="108875" y="1552124"/>
                  <a:pt x="108875" y="1552124"/>
                  <a:pt x="108875" y="1552051"/>
                </a:cubicBezTo>
                <a:close/>
                <a:moveTo>
                  <a:pt x="114323" y="1546897"/>
                </a:moveTo>
                <a:cubicBezTo>
                  <a:pt x="114544" y="1543805"/>
                  <a:pt x="112188" y="1541154"/>
                  <a:pt x="109096" y="1541007"/>
                </a:cubicBezTo>
                <a:lnTo>
                  <a:pt x="73830" y="1538798"/>
                </a:lnTo>
                <a:cubicBezTo>
                  <a:pt x="71032" y="1538725"/>
                  <a:pt x="68087" y="1540934"/>
                  <a:pt x="67940" y="1544026"/>
                </a:cubicBezTo>
                <a:cubicBezTo>
                  <a:pt x="67719" y="1547118"/>
                  <a:pt x="70075" y="1549768"/>
                  <a:pt x="73167" y="1549916"/>
                </a:cubicBezTo>
                <a:lnTo>
                  <a:pt x="108433" y="1552124"/>
                </a:lnTo>
                <a:cubicBezTo>
                  <a:pt x="108580" y="1552124"/>
                  <a:pt x="108727" y="1552124"/>
                  <a:pt x="108801" y="1552124"/>
                </a:cubicBezTo>
                <a:cubicBezTo>
                  <a:pt x="111746" y="1552051"/>
                  <a:pt x="114176" y="1549842"/>
                  <a:pt x="114323" y="1546897"/>
                </a:cubicBezTo>
                <a:close/>
                <a:moveTo>
                  <a:pt x="78836" y="1545940"/>
                </a:moveTo>
                <a:cubicBezTo>
                  <a:pt x="79720" y="1542995"/>
                  <a:pt x="78100" y="1539903"/>
                  <a:pt x="75155" y="1538946"/>
                </a:cubicBezTo>
                <a:lnTo>
                  <a:pt x="56381" y="1533130"/>
                </a:lnTo>
                <a:cubicBezTo>
                  <a:pt x="53436" y="1532246"/>
                  <a:pt x="50344" y="1533866"/>
                  <a:pt x="49387" y="1536811"/>
                </a:cubicBezTo>
                <a:cubicBezTo>
                  <a:pt x="48504" y="1539756"/>
                  <a:pt x="50123" y="1542848"/>
                  <a:pt x="53068" y="1543805"/>
                </a:cubicBezTo>
                <a:lnTo>
                  <a:pt x="71842" y="1549621"/>
                </a:lnTo>
                <a:cubicBezTo>
                  <a:pt x="72431" y="1549768"/>
                  <a:pt x="72947" y="1549842"/>
                  <a:pt x="73536" y="1549842"/>
                </a:cubicBezTo>
                <a:cubicBezTo>
                  <a:pt x="75891" y="1549842"/>
                  <a:pt x="78100" y="1548296"/>
                  <a:pt x="78836" y="1545940"/>
                </a:cubicBezTo>
                <a:close/>
                <a:moveTo>
                  <a:pt x="56381" y="1543731"/>
                </a:moveTo>
                <a:cubicBezTo>
                  <a:pt x="59326" y="1542848"/>
                  <a:pt x="60946" y="1539682"/>
                  <a:pt x="60062" y="1536737"/>
                </a:cubicBezTo>
                <a:lnTo>
                  <a:pt x="29141" y="1436094"/>
                </a:lnTo>
                <a:cubicBezTo>
                  <a:pt x="28257" y="1433149"/>
                  <a:pt x="25165" y="1431456"/>
                  <a:pt x="22147" y="1432413"/>
                </a:cubicBezTo>
                <a:cubicBezTo>
                  <a:pt x="19202" y="1433296"/>
                  <a:pt x="17582" y="1436462"/>
                  <a:pt x="18465" y="1439407"/>
                </a:cubicBezTo>
                <a:lnTo>
                  <a:pt x="49387" y="1540050"/>
                </a:lnTo>
                <a:cubicBezTo>
                  <a:pt x="50123" y="1542480"/>
                  <a:pt x="52332" y="1544026"/>
                  <a:pt x="54762" y="1543952"/>
                </a:cubicBezTo>
                <a:cubicBezTo>
                  <a:pt x="55277" y="1544026"/>
                  <a:pt x="55866" y="1543878"/>
                  <a:pt x="56381" y="1543731"/>
                </a:cubicBezTo>
                <a:close/>
                <a:moveTo>
                  <a:pt x="25460" y="1443088"/>
                </a:moveTo>
                <a:cubicBezTo>
                  <a:pt x="28405" y="1442205"/>
                  <a:pt x="30024" y="1439039"/>
                  <a:pt x="29141" y="1436094"/>
                </a:cubicBezTo>
                <a:lnTo>
                  <a:pt x="28625" y="1434327"/>
                </a:lnTo>
                <a:cubicBezTo>
                  <a:pt x="27742" y="1431382"/>
                  <a:pt x="24650" y="1429762"/>
                  <a:pt x="21631" y="1430646"/>
                </a:cubicBezTo>
                <a:cubicBezTo>
                  <a:pt x="18686" y="1431529"/>
                  <a:pt x="17067" y="1434695"/>
                  <a:pt x="17950" y="1437640"/>
                </a:cubicBezTo>
                <a:lnTo>
                  <a:pt x="18465" y="1439407"/>
                </a:lnTo>
                <a:cubicBezTo>
                  <a:pt x="19202" y="1441837"/>
                  <a:pt x="21410" y="1443383"/>
                  <a:pt x="23840" y="1443309"/>
                </a:cubicBezTo>
                <a:cubicBezTo>
                  <a:pt x="24355" y="1443383"/>
                  <a:pt x="24944" y="1443309"/>
                  <a:pt x="25460" y="1443088"/>
                </a:cubicBezTo>
                <a:close/>
                <a:moveTo>
                  <a:pt x="24134" y="1441469"/>
                </a:moveTo>
                <a:cubicBezTo>
                  <a:pt x="27153" y="1440953"/>
                  <a:pt x="29214" y="1438156"/>
                  <a:pt x="28773" y="1435063"/>
                </a:cubicBezTo>
                <a:lnTo>
                  <a:pt x="25533" y="1414375"/>
                </a:lnTo>
                <a:cubicBezTo>
                  <a:pt x="25018" y="1411357"/>
                  <a:pt x="22220" y="1409295"/>
                  <a:pt x="19128" y="1409737"/>
                </a:cubicBezTo>
                <a:cubicBezTo>
                  <a:pt x="16109" y="1410252"/>
                  <a:pt x="14048" y="1413050"/>
                  <a:pt x="14490" y="1416142"/>
                </a:cubicBezTo>
                <a:lnTo>
                  <a:pt x="17729" y="1436830"/>
                </a:lnTo>
                <a:cubicBezTo>
                  <a:pt x="18171" y="1439628"/>
                  <a:pt x="20527" y="1441542"/>
                  <a:pt x="23251" y="1441542"/>
                </a:cubicBezTo>
                <a:cubicBezTo>
                  <a:pt x="23619" y="1441542"/>
                  <a:pt x="23840" y="1441542"/>
                  <a:pt x="24134" y="1441469"/>
                </a:cubicBezTo>
                <a:close/>
                <a:moveTo>
                  <a:pt x="20895" y="1420780"/>
                </a:moveTo>
                <a:cubicBezTo>
                  <a:pt x="23913" y="1420265"/>
                  <a:pt x="25975" y="1417467"/>
                  <a:pt x="25533" y="1414375"/>
                </a:cubicBezTo>
                <a:lnTo>
                  <a:pt x="11103" y="1323377"/>
                </a:lnTo>
                <a:cubicBezTo>
                  <a:pt x="10588" y="1320358"/>
                  <a:pt x="7790" y="1318297"/>
                  <a:pt x="4698" y="1318739"/>
                </a:cubicBezTo>
                <a:cubicBezTo>
                  <a:pt x="1679" y="1319254"/>
                  <a:pt x="-382" y="1322052"/>
                  <a:pt x="60" y="1325144"/>
                </a:cubicBezTo>
                <a:lnTo>
                  <a:pt x="14416" y="1416216"/>
                </a:lnTo>
                <a:cubicBezTo>
                  <a:pt x="14858" y="1419014"/>
                  <a:pt x="17214" y="1420928"/>
                  <a:pt x="19938" y="1420928"/>
                </a:cubicBezTo>
                <a:cubicBezTo>
                  <a:pt x="20306" y="1420854"/>
                  <a:pt x="20600" y="1420854"/>
                  <a:pt x="20895" y="1420780"/>
                </a:cubicBezTo>
                <a:close/>
                <a:moveTo>
                  <a:pt x="11177" y="1324334"/>
                </a:moveTo>
                <a:lnTo>
                  <a:pt x="11913" y="1209408"/>
                </a:lnTo>
                <a:cubicBezTo>
                  <a:pt x="11913" y="1206316"/>
                  <a:pt x="9483" y="1203813"/>
                  <a:pt x="6391" y="1203813"/>
                </a:cubicBezTo>
                <a:cubicBezTo>
                  <a:pt x="6391" y="1203813"/>
                  <a:pt x="6318" y="1203813"/>
                  <a:pt x="6318" y="1203813"/>
                </a:cubicBezTo>
                <a:cubicBezTo>
                  <a:pt x="3299" y="1203813"/>
                  <a:pt x="796" y="1206316"/>
                  <a:pt x="796" y="1209335"/>
                </a:cubicBezTo>
                <a:lnTo>
                  <a:pt x="60" y="1324260"/>
                </a:lnTo>
                <a:cubicBezTo>
                  <a:pt x="60" y="1327353"/>
                  <a:pt x="2489" y="1329856"/>
                  <a:pt x="5581" y="1329856"/>
                </a:cubicBezTo>
                <a:cubicBezTo>
                  <a:pt x="5581" y="1329856"/>
                  <a:pt x="5655" y="1329856"/>
                  <a:pt x="5655" y="1329856"/>
                </a:cubicBezTo>
                <a:cubicBezTo>
                  <a:pt x="8747" y="1329856"/>
                  <a:pt x="11177" y="1327353"/>
                  <a:pt x="11177" y="1324334"/>
                </a:cubicBezTo>
                <a:close/>
                <a:moveTo>
                  <a:pt x="11766" y="1210513"/>
                </a:moveTo>
                <a:lnTo>
                  <a:pt x="27816" y="1139613"/>
                </a:lnTo>
                <a:cubicBezTo>
                  <a:pt x="28478" y="1136595"/>
                  <a:pt x="26638" y="1133650"/>
                  <a:pt x="23619" y="1132914"/>
                </a:cubicBezTo>
                <a:cubicBezTo>
                  <a:pt x="20600" y="1132251"/>
                  <a:pt x="17656" y="1134092"/>
                  <a:pt x="16919" y="1137110"/>
                </a:cubicBezTo>
                <a:lnTo>
                  <a:pt x="869" y="1208009"/>
                </a:lnTo>
                <a:cubicBezTo>
                  <a:pt x="207" y="1211028"/>
                  <a:pt x="2047" y="1213973"/>
                  <a:pt x="5066" y="1214709"/>
                </a:cubicBezTo>
                <a:cubicBezTo>
                  <a:pt x="5508" y="1214783"/>
                  <a:pt x="5949" y="1214856"/>
                  <a:pt x="6318" y="1214856"/>
                </a:cubicBezTo>
                <a:cubicBezTo>
                  <a:pt x="8894" y="1214856"/>
                  <a:pt x="11177" y="1213089"/>
                  <a:pt x="11766" y="1210513"/>
                </a:cubicBezTo>
                <a:close/>
                <a:moveTo>
                  <a:pt x="27742" y="1139761"/>
                </a:moveTo>
                <a:lnTo>
                  <a:pt x="37902" y="1099194"/>
                </a:lnTo>
                <a:cubicBezTo>
                  <a:pt x="38638" y="1096176"/>
                  <a:pt x="36871" y="1093157"/>
                  <a:pt x="33853" y="1092421"/>
                </a:cubicBezTo>
                <a:cubicBezTo>
                  <a:pt x="30834" y="1091685"/>
                  <a:pt x="27816" y="1093452"/>
                  <a:pt x="27079" y="1096470"/>
                </a:cubicBezTo>
                <a:lnTo>
                  <a:pt x="16919" y="1137037"/>
                </a:lnTo>
                <a:cubicBezTo>
                  <a:pt x="16183" y="1140055"/>
                  <a:pt x="17950" y="1143074"/>
                  <a:pt x="20969" y="1143810"/>
                </a:cubicBezTo>
                <a:cubicBezTo>
                  <a:pt x="21410" y="1143957"/>
                  <a:pt x="21926" y="1143957"/>
                  <a:pt x="22367" y="1143957"/>
                </a:cubicBezTo>
                <a:cubicBezTo>
                  <a:pt x="24871" y="1143957"/>
                  <a:pt x="27153" y="1142264"/>
                  <a:pt x="27742" y="1139761"/>
                </a:cubicBezTo>
                <a:close/>
                <a:moveTo>
                  <a:pt x="37681" y="1099931"/>
                </a:moveTo>
                <a:lnTo>
                  <a:pt x="70370" y="1019681"/>
                </a:lnTo>
                <a:cubicBezTo>
                  <a:pt x="71548" y="1016810"/>
                  <a:pt x="70149" y="1013571"/>
                  <a:pt x="67278" y="1012393"/>
                </a:cubicBezTo>
                <a:cubicBezTo>
                  <a:pt x="64406" y="1011288"/>
                  <a:pt x="61167" y="1012613"/>
                  <a:pt x="59989" y="1015485"/>
                </a:cubicBezTo>
                <a:lnTo>
                  <a:pt x="27300" y="1095734"/>
                </a:lnTo>
                <a:cubicBezTo>
                  <a:pt x="26122" y="1098605"/>
                  <a:pt x="27521" y="1101845"/>
                  <a:pt x="30392" y="1103023"/>
                </a:cubicBezTo>
                <a:cubicBezTo>
                  <a:pt x="31129" y="1103317"/>
                  <a:pt x="31791" y="1103465"/>
                  <a:pt x="32527" y="1103465"/>
                </a:cubicBezTo>
                <a:cubicBezTo>
                  <a:pt x="34736" y="1103391"/>
                  <a:pt x="36871" y="1102066"/>
                  <a:pt x="37681" y="1099931"/>
                </a:cubicBezTo>
                <a:close/>
                <a:moveTo>
                  <a:pt x="70517" y="1019387"/>
                </a:moveTo>
                <a:lnTo>
                  <a:pt x="78542" y="995975"/>
                </a:lnTo>
                <a:cubicBezTo>
                  <a:pt x="79573" y="993030"/>
                  <a:pt x="77953" y="989864"/>
                  <a:pt x="75082" y="988907"/>
                </a:cubicBezTo>
                <a:cubicBezTo>
                  <a:pt x="72137" y="987876"/>
                  <a:pt x="69045" y="989496"/>
                  <a:pt x="68014" y="992367"/>
                </a:cubicBezTo>
                <a:lnTo>
                  <a:pt x="59989" y="1015779"/>
                </a:lnTo>
                <a:cubicBezTo>
                  <a:pt x="58958" y="1018724"/>
                  <a:pt x="60578" y="1021890"/>
                  <a:pt x="63449" y="1022847"/>
                </a:cubicBezTo>
                <a:cubicBezTo>
                  <a:pt x="64038" y="1023068"/>
                  <a:pt x="64701" y="1023142"/>
                  <a:pt x="65290" y="1023142"/>
                </a:cubicBezTo>
                <a:cubicBezTo>
                  <a:pt x="67572" y="1023142"/>
                  <a:pt x="69707" y="1021743"/>
                  <a:pt x="70517" y="1019387"/>
                </a:cubicBezTo>
                <a:close/>
                <a:moveTo>
                  <a:pt x="78247" y="996564"/>
                </a:moveTo>
                <a:lnTo>
                  <a:pt x="88113" y="976023"/>
                </a:lnTo>
                <a:cubicBezTo>
                  <a:pt x="89438" y="973225"/>
                  <a:pt x="88260" y="969912"/>
                  <a:pt x="85536" y="968587"/>
                </a:cubicBezTo>
                <a:cubicBezTo>
                  <a:pt x="82812" y="967262"/>
                  <a:pt x="79425" y="968439"/>
                  <a:pt x="78100" y="971164"/>
                </a:cubicBezTo>
                <a:lnTo>
                  <a:pt x="68235" y="991704"/>
                </a:lnTo>
                <a:cubicBezTo>
                  <a:pt x="66909" y="994502"/>
                  <a:pt x="68087" y="997815"/>
                  <a:pt x="70811" y="999140"/>
                </a:cubicBezTo>
                <a:cubicBezTo>
                  <a:pt x="71621" y="999508"/>
                  <a:pt x="72431" y="999729"/>
                  <a:pt x="73241" y="999656"/>
                </a:cubicBezTo>
                <a:cubicBezTo>
                  <a:pt x="75376" y="999729"/>
                  <a:pt x="77290" y="998551"/>
                  <a:pt x="78247" y="996564"/>
                </a:cubicBezTo>
                <a:close/>
                <a:moveTo>
                  <a:pt x="87966" y="976317"/>
                </a:moveTo>
                <a:lnTo>
                  <a:pt x="123084" y="913001"/>
                </a:lnTo>
                <a:cubicBezTo>
                  <a:pt x="124556" y="910277"/>
                  <a:pt x="123599" y="906891"/>
                  <a:pt x="120875" y="905418"/>
                </a:cubicBezTo>
                <a:cubicBezTo>
                  <a:pt x="118225" y="903946"/>
                  <a:pt x="114765" y="904903"/>
                  <a:pt x="113292" y="907627"/>
                </a:cubicBezTo>
                <a:lnTo>
                  <a:pt x="78174" y="970943"/>
                </a:lnTo>
                <a:cubicBezTo>
                  <a:pt x="76701" y="973667"/>
                  <a:pt x="77658" y="977054"/>
                  <a:pt x="80382" y="978526"/>
                </a:cubicBezTo>
                <a:cubicBezTo>
                  <a:pt x="81266" y="979041"/>
                  <a:pt x="82149" y="979262"/>
                  <a:pt x="83107" y="979189"/>
                </a:cubicBezTo>
                <a:cubicBezTo>
                  <a:pt x="85094" y="979189"/>
                  <a:pt x="87009" y="978158"/>
                  <a:pt x="87966" y="976317"/>
                </a:cubicBezTo>
                <a:close/>
                <a:moveTo>
                  <a:pt x="122127" y="914327"/>
                </a:moveTo>
                <a:lnTo>
                  <a:pt x="130373" y="906375"/>
                </a:lnTo>
                <a:cubicBezTo>
                  <a:pt x="132581" y="904240"/>
                  <a:pt x="132655" y="900706"/>
                  <a:pt x="130520" y="898498"/>
                </a:cubicBezTo>
                <a:cubicBezTo>
                  <a:pt x="128385" y="896289"/>
                  <a:pt x="124851" y="896215"/>
                  <a:pt x="122642" y="898350"/>
                </a:cubicBezTo>
                <a:lnTo>
                  <a:pt x="114396" y="906302"/>
                </a:lnTo>
                <a:cubicBezTo>
                  <a:pt x="112188" y="908437"/>
                  <a:pt x="112114" y="911971"/>
                  <a:pt x="114249" y="914179"/>
                </a:cubicBezTo>
                <a:cubicBezTo>
                  <a:pt x="115353" y="915357"/>
                  <a:pt x="116826" y="915873"/>
                  <a:pt x="118298" y="915873"/>
                </a:cubicBezTo>
                <a:cubicBezTo>
                  <a:pt x="119624" y="915873"/>
                  <a:pt x="121022" y="915357"/>
                  <a:pt x="122127" y="914327"/>
                </a:cubicBezTo>
                <a:close/>
                <a:moveTo>
                  <a:pt x="131035" y="905565"/>
                </a:moveTo>
                <a:lnTo>
                  <a:pt x="135011" y="899896"/>
                </a:lnTo>
                <a:cubicBezTo>
                  <a:pt x="136778" y="897393"/>
                  <a:pt x="136189" y="893933"/>
                  <a:pt x="133686" y="892166"/>
                </a:cubicBezTo>
                <a:cubicBezTo>
                  <a:pt x="131182" y="890399"/>
                  <a:pt x="127722" y="890988"/>
                  <a:pt x="125955" y="893491"/>
                </a:cubicBezTo>
                <a:lnTo>
                  <a:pt x="121980" y="899160"/>
                </a:lnTo>
                <a:cubicBezTo>
                  <a:pt x="120213" y="901663"/>
                  <a:pt x="120802" y="905124"/>
                  <a:pt x="123305" y="906891"/>
                </a:cubicBezTo>
                <a:cubicBezTo>
                  <a:pt x="124262" y="907627"/>
                  <a:pt x="125440" y="907921"/>
                  <a:pt x="126544" y="907921"/>
                </a:cubicBezTo>
                <a:cubicBezTo>
                  <a:pt x="128238" y="907921"/>
                  <a:pt x="129931" y="907111"/>
                  <a:pt x="131035" y="905565"/>
                </a:cubicBezTo>
                <a:close/>
                <a:moveTo>
                  <a:pt x="135011" y="899896"/>
                </a:moveTo>
                <a:lnTo>
                  <a:pt x="185148" y="829071"/>
                </a:lnTo>
                <a:cubicBezTo>
                  <a:pt x="186915" y="826568"/>
                  <a:pt x="186326" y="823107"/>
                  <a:pt x="183823" y="821267"/>
                </a:cubicBezTo>
                <a:cubicBezTo>
                  <a:pt x="181320" y="819500"/>
                  <a:pt x="177860" y="820089"/>
                  <a:pt x="176019" y="822592"/>
                </a:cubicBezTo>
                <a:lnTo>
                  <a:pt x="125882" y="893417"/>
                </a:lnTo>
                <a:cubicBezTo>
                  <a:pt x="124115" y="895921"/>
                  <a:pt x="124704" y="899381"/>
                  <a:pt x="127207" y="901222"/>
                </a:cubicBezTo>
                <a:cubicBezTo>
                  <a:pt x="128238" y="901958"/>
                  <a:pt x="129342" y="902252"/>
                  <a:pt x="130446" y="902252"/>
                </a:cubicBezTo>
                <a:cubicBezTo>
                  <a:pt x="132287" y="902252"/>
                  <a:pt x="133980" y="901442"/>
                  <a:pt x="135011" y="899896"/>
                </a:cubicBezTo>
                <a:close/>
                <a:moveTo>
                  <a:pt x="182940" y="830911"/>
                </a:moveTo>
                <a:lnTo>
                  <a:pt x="202376" y="821929"/>
                </a:lnTo>
                <a:cubicBezTo>
                  <a:pt x="205174" y="820604"/>
                  <a:pt x="206352" y="817291"/>
                  <a:pt x="205100" y="814567"/>
                </a:cubicBezTo>
                <a:cubicBezTo>
                  <a:pt x="203775" y="811769"/>
                  <a:pt x="200536" y="810591"/>
                  <a:pt x="197664" y="811843"/>
                </a:cubicBezTo>
                <a:lnTo>
                  <a:pt x="178228" y="820825"/>
                </a:lnTo>
                <a:cubicBezTo>
                  <a:pt x="175430" y="822150"/>
                  <a:pt x="174252" y="825463"/>
                  <a:pt x="175504" y="828261"/>
                </a:cubicBezTo>
                <a:cubicBezTo>
                  <a:pt x="176461" y="830322"/>
                  <a:pt x="178522" y="831500"/>
                  <a:pt x="180584" y="831500"/>
                </a:cubicBezTo>
                <a:cubicBezTo>
                  <a:pt x="181393" y="831427"/>
                  <a:pt x="182203" y="831280"/>
                  <a:pt x="182940" y="830911"/>
                </a:cubicBezTo>
                <a:close/>
                <a:moveTo>
                  <a:pt x="200977" y="822371"/>
                </a:moveTo>
                <a:lnTo>
                  <a:pt x="227555" y="817733"/>
                </a:lnTo>
                <a:cubicBezTo>
                  <a:pt x="230574" y="817217"/>
                  <a:pt x="232635" y="814346"/>
                  <a:pt x="232120" y="811254"/>
                </a:cubicBezTo>
                <a:cubicBezTo>
                  <a:pt x="231605" y="808235"/>
                  <a:pt x="228660" y="806174"/>
                  <a:pt x="225641" y="806689"/>
                </a:cubicBezTo>
                <a:lnTo>
                  <a:pt x="199063" y="811328"/>
                </a:lnTo>
                <a:cubicBezTo>
                  <a:pt x="196045" y="811843"/>
                  <a:pt x="193983" y="814714"/>
                  <a:pt x="194498" y="817806"/>
                </a:cubicBezTo>
                <a:cubicBezTo>
                  <a:pt x="194940" y="820531"/>
                  <a:pt x="197370" y="822445"/>
                  <a:pt x="200020" y="822445"/>
                </a:cubicBezTo>
                <a:cubicBezTo>
                  <a:pt x="200315" y="822445"/>
                  <a:pt x="200683" y="822445"/>
                  <a:pt x="200977" y="822371"/>
                </a:cubicBezTo>
                <a:close/>
                <a:moveTo>
                  <a:pt x="227040" y="817806"/>
                </a:moveTo>
                <a:lnTo>
                  <a:pt x="262894" y="814641"/>
                </a:lnTo>
                <a:cubicBezTo>
                  <a:pt x="265987" y="814346"/>
                  <a:pt x="268195" y="811696"/>
                  <a:pt x="267974" y="808604"/>
                </a:cubicBezTo>
                <a:cubicBezTo>
                  <a:pt x="267680" y="805511"/>
                  <a:pt x="265029" y="803303"/>
                  <a:pt x="261937" y="803524"/>
                </a:cubicBezTo>
                <a:lnTo>
                  <a:pt x="226083" y="806689"/>
                </a:lnTo>
                <a:cubicBezTo>
                  <a:pt x="222991" y="806984"/>
                  <a:pt x="220782" y="809634"/>
                  <a:pt x="221003" y="812726"/>
                </a:cubicBezTo>
                <a:cubicBezTo>
                  <a:pt x="221224" y="815671"/>
                  <a:pt x="223727" y="817806"/>
                  <a:pt x="226598" y="817806"/>
                </a:cubicBezTo>
                <a:cubicBezTo>
                  <a:pt x="226745" y="817806"/>
                  <a:pt x="226893" y="817806"/>
                  <a:pt x="227040" y="817806"/>
                </a:cubicBezTo>
                <a:close/>
                <a:moveTo>
                  <a:pt x="262526" y="814714"/>
                </a:moveTo>
                <a:lnTo>
                  <a:pt x="308173" y="813904"/>
                </a:lnTo>
                <a:cubicBezTo>
                  <a:pt x="311265" y="813831"/>
                  <a:pt x="313694" y="811328"/>
                  <a:pt x="313621" y="808235"/>
                </a:cubicBezTo>
                <a:cubicBezTo>
                  <a:pt x="313547" y="805143"/>
                  <a:pt x="311044" y="802714"/>
                  <a:pt x="308025" y="802787"/>
                </a:cubicBezTo>
                <a:cubicBezTo>
                  <a:pt x="308025" y="802787"/>
                  <a:pt x="308025" y="802787"/>
                  <a:pt x="307952" y="802787"/>
                </a:cubicBezTo>
                <a:lnTo>
                  <a:pt x="262305" y="803597"/>
                </a:lnTo>
                <a:cubicBezTo>
                  <a:pt x="259213" y="803671"/>
                  <a:pt x="256784" y="806174"/>
                  <a:pt x="256857" y="809266"/>
                </a:cubicBezTo>
                <a:cubicBezTo>
                  <a:pt x="256931" y="812285"/>
                  <a:pt x="259434" y="814714"/>
                  <a:pt x="262526" y="814714"/>
                </a:cubicBezTo>
                <a:cubicBezTo>
                  <a:pt x="262526" y="814714"/>
                  <a:pt x="262526" y="814714"/>
                  <a:pt x="262526" y="814714"/>
                </a:cubicBezTo>
                <a:close/>
                <a:moveTo>
                  <a:pt x="369574" y="810960"/>
                </a:moveTo>
                <a:cubicBezTo>
                  <a:pt x="369722" y="807867"/>
                  <a:pt x="367292" y="805291"/>
                  <a:pt x="364274" y="805143"/>
                </a:cubicBezTo>
                <a:lnTo>
                  <a:pt x="308320" y="802787"/>
                </a:lnTo>
                <a:cubicBezTo>
                  <a:pt x="305228" y="802272"/>
                  <a:pt x="302651" y="805070"/>
                  <a:pt x="302504" y="808088"/>
                </a:cubicBezTo>
                <a:cubicBezTo>
                  <a:pt x="302356" y="811107"/>
                  <a:pt x="304786" y="813757"/>
                  <a:pt x="307805" y="813904"/>
                </a:cubicBezTo>
                <a:lnTo>
                  <a:pt x="363758" y="816260"/>
                </a:lnTo>
                <a:cubicBezTo>
                  <a:pt x="363832" y="816260"/>
                  <a:pt x="363979" y="816260"/>
                  <a:pt x="364053" y="816260"/>
                </a:cubicBezTo>
                <a:cubicBezTo>
                  <a:pt x="367071" y="816260"/>
                  <a:pt x="369501" y="813904"/>
                  <a:pt x="369574" y="810960"/>
                </a:cubicBezTo>
                <a:close/>
                <a:moveTo>
                  <a:pt x="368691" y="813757"/>
                </a:moveTo>
                <a:lnTo>
                  <a:pt x="414926" y="744478"/>
                </a:lnTo>
                <a:cubicBezTo>
                  <a:pt x="416620" y="741901"/>
                  <a:pt x="415957" y="738441"/>
                  <a:pt x="413380" y="736747"/>
                </a:cubicBezTo>
                <a:cubicBezTo>
                  <a:pt x="410803" y="735054"/>
                  <a:pt x="407343" y="735717"/>
                  <a:pt x="405650" y="738293"/>
                </a:cubicBezTo>
                <a:lnTo>
                  <a:pt x="359414" y="807573"/>
                </a:lnTo>
                <a:cubicBezTo>
                  <a:pt x="357721" y="810150"/>
                  <a:pt x="358384" y="813610"/>
                  <a:pt x="360960" y="815303"/>
                </a:cubicBezTo>
                <a:cubicBezTo>
                  <a:pt x="361918" y="815966"/>
                  <a:pt x="363022" y="816260"/>
                  <a:pt x="364126" y="816260"/>
                </a:cubicBezTo>
                <a:cubicBezTo>
                  <a:pt x="365893" y="816260"/>
                  <a:pt x="367587" y="815377"/>
                  <a:pt x="368691" y="813757"/>
                </a:cubicBezTo>
                <a:close/>
                <a:moveTo>
                  <a:pt x="414485" y="745140"/>
                </a:moveTo>
                <a:lnTo>
                  <a:pt x="465285" y="686904"/>
                </a:lnTo>
                <a:cubicBezTo>
                  <a:pt x="467272" y="684549"/>
                  <a:pt x="467051" y="681088"/>
                  <a:pt x="464769" y="679027"/>
                </a:cubicBezTo>
                <a:cubicBezTo>
                  <a:pt x="462487" y="677039"/>
                  <a:pt x="458953" y="677260"/>
                  <a:pt x="456891" y="679542"/>
                </a:cubicBezTo>
                <a:lnTo>
                  <a:pt x="406091" y="737778"/>
                </a:lnTo>
                <a:cubicBezTo>
                  <a:pt x="404104" y="740134"/>
                  <a:pt x="404325" y="743594"/>
                  <a:pt x="406607" y="745656"/>
                </a:cubicBezTo>
                <a:cubicBezTo>
                  <a:pt x="407638" y="746613"/>
                  <a:pt x="408963" y="747055"/>
                  <a:pt x="410288" y="747055"/>
                </a:cubicBezTo>
                <a:cubicBezTo>
                  <a:pt x="411834" y="746981"/>
                  <a:pt x="413380" y="746392"/>
                  <a:pt x="414485" y="745140"/>
                </a:cubicBezTo>
                <a:close/>
                <a:moveTo>
                  <a:pt x="464769" y="687346"/>
                </a:moveTo>
                <a:lnTo>
                  <a:pt x="519987" y="637945"/>
                </a:lnTo>
                <a:cubicBezTo>
                  <a:pt x="522269" y="635884"/>
                  <a:pt x="522490" y="632350"/>
                  <a:pt x="520428" y="630067"/>
                </a:cubicBezTo>
                <a:cubicBezTo>
                  <a:pt x="518367" y="627785"/>
                  <a:pt x="514833" y="627564"/>
                  <a:pt x="512551" y="629626"/>
                </a:cubicBezTo>
                <a:lnTo>
                  <a:pt x="457333" y="679027"/>
                </a:lnTo>
                <a:cubicBezTo>
                  <a:pt x="455051" y="681088"/>
                  <a:pt x="454830" y="684622"/>
                  <a:pt x="456891" y="686904"/>
                </a:cubicBezTo>
                <a:cubicBezTo>
                  <a:pt x="457996" y="688156"/>
                  <a:pt x="459542" y="688745"/>
                  <a:pt x="461088" y="688745"/>
                </a:cubicBezTo>
                <a:cubicBezTo>
                  <a:pt x="462413" y="688745"/>
                  <a:pt x="463738" y="688303"/>
                  <a:pt x="464769" y="687346"/>
                </a:cubicBezTo>
                <a:close/>
                <a:moveTo>
                  <a:pt x="519545" y="638387"/>
                </a:moveTo>
                <a:lnTo>
                  <a:pt x="579106" y="595759"/>
                </a:lnTo>
                <a:cubicBezTo>
                  <a:pt x="581609" y="593992"/>
                  <a:pt x="582198" y="590458"/>
                  <a:pt x="580431" y="587955"/>
                </a:cubicBezTo>
                <a:cubicBezTo>
                  <a:pt x="578664" y="585452"/>
                  <a:pt x="575130" y="584863"/>
                  <a:pt x="572627" y="586630"/>
                </a:cubicBezTo>
                <a:lnTo>
                  <a:pt x="513066" y="629257"/>
                </a:lnTo>
                <a:cubicBezTo>
                  <a:pt x="510563" y="631024"/>
                  <a:pt x="509974" y="634558"/>
                  <a:pt x="511741" y="637062"/>
                </a:cubicBezTo>
                <a:cubicBezTo>
                  <a:pt x="512845" y="638608"/>
                  <a:pt x="514538" y="639417"/>
                  <a:pt x="516305" y="639417"/>
                </a:cubicBezTo>
                <a:cubicBezTo>
                  <a:pt x="517410" y="639417"/>
                  <a:pt x="518514" y="639049"/>
                  <a:pt x="519545" y="638387"/>
                </a:cubicBezTo>
                <a:close/>
                <a:moveTo>
                  <a:pt x="648827" y="599293"/>
                </a:moveTo>
                <a:cubicBezTo>
                  <a:pt x="649195" y="596201"/>
                  <a:pt x="646987" y="593477"/>
                  <a:pt x="643894" y="593182"/>
                </a:cubicBezTo>
                <a:lnTo>
                  <a:pt x="576456" y="585746"/>
                </a:lnTo>
                <a:cubicBezTo>
                  <a:pt x="573437" y="585304"/>
                  <a:pt x="570639" y="587587"/>
                  <a:pt x="570271" y="590679"/>
                </a:cubicBezTo>
                <a:cubicBezTo>
                  <a:pt x="569903" y="593771"/>
                  <a:pt x="572112" y="596495"/>
                  <a:pt x="575204" y="596863"/>
                </a:cubicBezTo>
                <a:lnTo>
                  <a:pt x="642643" y="604299"/>
                </a:lnTo>
                <a:cubicBezTo>
                  <a:pt x="642864" y="604299"/>
                  <a:pt x="643085" y="604373"/>
                  <a:pt x="643305" y="604373"/>
                </a:cubicBezTo>
                <a:cubicBezTo>
                  <a:pt x="646177" y="604226"/>
                  <a:pt x="648533" y="602091"/>
                  <a:pt x="648827" y="599293"/>
                </a:cubicBezTo>
                <a:close/>
                <a:moveTo>
                  <a:pt x="730402" y="619907"/>
                </a:moveTo>
                <a:cubicBezTo>
                  <a:pt x="731138" y="616889"/>
                  <a:pt x="729297" y="613870"/>
                  <a:pt x="726279" y="613134"/>
                </a:cubicBezTo>
                <a:lnTo>
                  <a:pt x="644557" y="593182"/>
                </a:lnTo>
                <a:cubicBezTo>
                  <a:pt x="641538" y="592520"/>
                  <a:pt x="638520" y="594286"/>
                  <a:pt x="637784" y="597305"/>
                </a:cubicBezTo>
                <a:cubicBezTo>
                  <a:pt x="637047" y="600324"/>
                  <a:pt x="638888" y="603342"/>
                  <a:pt x="641907" y="604078"/>
                </a:cubicBezTo>
                <a:lnTo>
                  <a:pt x="723628" y="624030"/>
                </a:lnTo>
                <a:cubicBezTo>
                  <a:pt x="724070" y="624104"/>
                  <a:pt x="724512" y="624177"/>
                  <a:pt x="724954" y="624177"/>
                </a:cubicBezTo>
                <a:cubicBezTo>
                  <a:pt x="727530" y="624177"/>
                  <a:pt x="729813" y="622484"/>
                  <a:pt x="730402" y="619907"/>
                </a:cubicBezTo>
                <a:close/>
                <a:moveTo>
                  <a:pt x="819191" y="654805"/>
                </a:moveTo>
                <a:cubicBezTo>
                  <a:pt x="820296" y="651933"/>
                  <a:pt x="818823" y="648694"/>
                  <a:pt x="815952" y="647590"/>
                </a:cubicBezTo>
                <a:lnTo>
                  <a:pt x="727015" y="613355"/>
                </a:lnTo>
                <a:cubicBezTo>
                  <a:pt x="724144" y="612251"/>
                  <a:pt x="720904" y="613723"/>
                  <a:pt x="719800" y="616594"/>
                </a:cubicBezTo>
                <a:cubicBezTo>
                  <a:pt x="718696" y="619466"/>
                  <a:pt x="720168" y="622705"/>
                  <a:pt x="723039" y="623809"/>
                </a:cubicBezTo>
                <a:lnTo>
                  <a:pt x="811976" y="658044"/>
                </a:lnTo>
                <a:cubicBezTo>
                  <a:pt x="812639" y="658265"/>
                  <a:pt x="813375" y="658412"/>
                  <a:pt x="814038" y="658412"/>
                </a:cubicBezTo>
                <a:cubicBezTo>
                  <a:pt x="816246" y="658412"/>
                  <a:pt x="818308" y="657013"/>
                  <a:pt x="819191" y="654805"/>
                </a:cubicBezTo>
                <a:close/>
                <a:moveTo>
                  <a:pt x="908054" y="705899"/>
                </a:moveTo>
                <a:cubicBezTo>
                  <a:pt x="909600" y="703175"/>
                  <a:pt x="908643" y="699789"/>
                  <a:pt x="905919" y="698316"/>
                </a:cubicBezTo>
                <a:lnTo>
                  <a:pt x="816688" y="648031"/>
                </a:lnTo>
                <a:cubicBezTo>
                  <a:pt x="813964" y="646559"/>
                  <a:pt x="810577" y="647442"/>
                  <a:pt x="809105" y="650166"/>
                </a:cubicBezTo>
                <a:cubicBezTo>
                  <a:pt x="807559" y="652891"/>
                  <a:pt x="808516" y="656277"/>
                  <a:pt x="811240" y="657750"/>
                </a:cubicBezTo>
                <a:lnTo>
                  <a:pt x="900471" y="708034"/>
                </a:lnTo>
                <a:cubicBezTo>
                  <a:pt x="901355" y="708550"/>
                  <a:pt x="902312" y="708771"/>
                  <a:pt x="903269" y="708771"/>
                </a:cubicBezTo>
                <a:cubicBezTo>
                  <a:pt x="905109" y="708697"/>
                  <a:pt x="907024" y="707666"/>
                  <a:pt x="908054" y="705899"/>
                </a:cubicBezTo>
                <a:close/>
                <a:moveTo>
                  <a:pt x="989923" y="774884"/>
                </a:moveTo>
                <a:cubicBezTo>
                  <a:pt x="991911" y="772528"/>
                  <a:pt x="991543" y="768994"/>
                  <a:pt x="989187" y="767006"/>
                </a:cubicBezTo>
                <a:lnTo>
                  <a:pt x="906729" y="698831"/>
                </a:lnTo>
                <a:cubicBezTo>
                  <a:pt x="904373" y="696844"/>
                  <a:pt x="900839" y="697212"/>
                  <a:pt x="898852" y="699568"/>
                </a:cubicBezTo>
                <a:cubicBezTo>
                  <a:pt x="896864" y="701924"/>
                  <a:pt x="897232" y="705457"/>
                  <a:pt x="899588" y="707445"/>
                </a:cubicBezTo>
                <a:lnTo>
                  <a:pt x="982046" y="775620"/>
                </a:lnTo>
                <a:cubicBezTo>
                  <a:pt x="983076" y="776504"/>
                  <a:pt x="984402" y="776946"/>
                  <a:pt x="985653" y="776872"/>
                </a:cubicBezTo>
                <a:cubicBezTo>
                  <a:pt x="987273" y="776872"/>
                  <a:pt x="988819" y="776209"/>
                  <a:pt x="989923" y="774884"/>
                </a:cubicBezTo>
                <a:close/>
                <a:moveTo>
                  <a:pt x="1057804" y="863600"/>
                </a:moveTo>
                <a:cubicBezTo>
                  <a:pt x="1060234" y="861686"/>
                  <a:pt x="1060675" y="858226"/>
                  <a:pt x="1058761" y="855796"/>
                </a:cubicBezTo>
                <a:lnTo>
                  <a:pt x="990071" y="767890"/>
                </a:lnTo>
                <a:cubicBezTo>
                  <a:pt x="988156" y="765460"/>
                  <a:pt x="984622" y="765019"/>
                  <a:pt x="982267" y="766933"/>
                </a:cubicBezTo>
                <a:cubicBezTo>
                  <a:pt x="979837" y="768847"/>
                  <a:pt x="979395" y="772307"/>
                  <a:pt x="981309" y="774737"/>
                </a:cubicBezTo>
                <a:lnTo>
                  <a:pt x="1050000" y="862643"/>
                </a:lnTo>
                <a:cubicBezTo>
                  <a:pt x="1051104" y="864042"/>
                  <a:pt x="1052798" y="864778"/>
                  <a:pt x="1054417" y="864778"/>
                </a:cubicBezTo>
                <a:cubicBezTo>
                  <a:pt x="1055595" y="864778"/>
                  <a:pt x="1056773" y="864410"/>
                  <a:pt x="1057804" y="863600"/>
                </a:cubicBezTo>
                <a:close/>
                <a:moveTo>
                  <a:pt x="1111254" y="967262"/>
                </a:moveTo>
                <a:cubicBezTo>
                  <a:pt x="1113978" y="965863"/>
                  <a:pt x="1115009" y="962476"/>
                  <a:pt x="1113610" y="959752"/>
                </a:cubicBezTo>
                <a:lnTo>
                  <a:pt x="1059350" y="856680"/>
                </a:lnTo>
                <a:cubicBezTo>
                  <a:pt x="1057951" y="853955"/>
                  <a:pt x="1054491" y="852925"/>
                  <a:pt x="1051841" y="854324"/>
                </a:cubicBezTo>
                <a:cubicBezTo>
                  <a:pt x="1049116" y="855722"/>
                  <a:pt x="1048086" y="859109"/>
                  <a:pt x="1049485" y="861833"/>
                </a:cubicBezTo>
                <a:lnTo>
                  <a:pt x="1103745" y="964906"/>
                </a:lnTo>
                <a:cubicBezTo>
                  <a:pt x="1104776" y="966820"/>
                  <a:pt x="1106690" y="967924"/>
                  <a:pt x="1108751" y="967851"/>
                </a:cubicBezTo>
                <a:cubicBezTo>
                  <a:pt x="1109561" y="967851"/>
                  <a:pt x="1110445" y="967630"/>
                  <a:pt x="1111254" y="967262"/>
                </a:cubicBezTo>
                <a:close/>
                <a:moveTo>
                  <a:pt x="1149612" y="1081451"/>
                </a:moveTo>
                <a:cubicBezTo>
                  <a:pt x="1152557" y="1080420"/>
                  <a:pt x="1154103" y="1077255"/>
                  <a:pt x="1153072" y="1074383"/>
                </a:cubicBezTo>
                <a:lnTo>
                  <a:pt x="1113978" y="960488"/>
                </a:lnTo>
                <a:cubicBezTo>
                  <a:pt x="1113021" y="957543"/>
                  <a:pt x="1109856" y="955997"/>
                  <a:pt x="1106911" y="957028"/>
                </a:cubicBezTo>
                <a:cubicBezTo>
                  <a:pt x="1103966" y="958059"/>
                  <a:pt x="1102493" y="961224"/>
                  <a:pt x="1103450" y="964096"/>
                </a:cubicBezTo>
                <a:lnTo>
                  <a:pt x="1142544" y="1077991"/>
                </a:lnTo>
                <a:cubicBezTo>
                  <a:pt x="1143354" y="1080347"/>
                  <a:pt x="1145489" y="1081746"/>
                  <a:pt x="1147845" y="1081746"/>
                </a:cubicBezTo>
                <a:cubicBezTo>
                  <a:pt x="1148434" y="1081746"/>
                  <a:pt x="1149023" y="1081672"/>
                  <a:pt x="1149612" y="1081451"/>
                </a:cubicBezTo>
                <a:close/>
                <a:moveTo>
                  <a:pt x="1172141" y="1201825"/>
                </a:moveTo>
                <a:cubicBezTo>
                  <a:pt x="1175159" y="1201236"/>
                  <a:pt x="1177147" y="1198291"/>
                  <a:pt x="1176558" y="1195273"/>
                </a:cubicBezTo>
                <a:lnTo>
                  <a:pt x="1153293" y="1075046"/>
                </a:lnTo>
                <a:cubicBezTo>
                  <a:pt x="1152704" y="1072027"/>
                  <a:pt x="1149686" y="1070040"/>
                  <a:pt x="1146741" y="1070629"/>
                </a:cubicBezTo>
                <a:cubicBezTo>
                  <a:pt x="1143722" y="1071218"/>
                  <a:pt x="1141734" y="1074162"/>
                  <a:pt x="1142323" y="1077181"/>
                </a:cubicBezTo>
                <a:lnTo>
                  <a:pt x="1165588" y="1197408"/>
                </a:lnTo>
                <a:cubicBezTo>
                  <a:pt x="1166104" y="1200058"/>
                  <a:pt x="1168460" y="1201972"/>
                  <a:pt x="1171110" y="1201899"/>
                </a:cubicBezTo>
                <a:cubicBezTo>
                  <a:pt x="1171478" y="1201972"/>
                  <a:pt x="1171773" y="1201899"/>
                  <a:pt x="1172141" y="1201825"/>
                </a:cubicBezTo>
                <a:close/>
                <a:moveTo>
                  <a:pt x="1178178" y="1324040"/>
                </a:moveTo>
                <a:cubicBezTo>
                  <a:pt x="1181270" y="1323892"/>
                  <a:pt x="1183626" y="1321242"/>
                  <a:pt x="1183405" y="1318150"/>
                </a:cubicBezTo>
                <a:lnTo>
                  <a:pt x="1176632" y="1196009"/>
                </a:lnTo>
                <a:cubicBezTo>
                  <a:pt x="1176485" y="1192917"/>
                  <a:pt x="1174055" y="1190266"/>
                  <a:pt x="1170742" y="1190782"/>
                </a:cubicBezTo>
                <a:cubicBezTo>
                  <a:pt x="1167650" y="1190929"/>
                  <a:pt x="1165294" y="1193579"/>
                  <a:pt x="1165515" y="1196671"/>
                </a:cubicBezTo>
                <a:lnTo>
                  <a:pt x="1172288" y="1318812"/>
                </a:lnTo>
                <a:cubicBezTo>
                  <a:pt x="1172435" y="1321757"/>
                  <a:pt x="1174938" y="1324113"/>
                  <a:pt x="1177883" y="1324040"/>
                </a:cubicBezTo>
                <a:cubicBezTo>
                  <a:pt x="1178031" y="1324040"/>
                  <a:pt x="1178104" y="1324040"/>
                  <a:pt x="1178178" y="1324040"/>
                </a:cubicBezTo>
                <a:close/>
                <a:moveTo>
                  <a:pt x="1172509" y="1438818"/>
                </a:moveTo>
                <a:lnTo>
                  <a:pt x="1183405" y="1319033"/>
                </a:lnTo>
                <a:cubicBezTo>
                  <a:pt x="1183700" y="1315941"/>
                  <a:pt x="1181417" y="1313291"/>
                  <a:pt x="1178325" y="1312996"/>
                </a:cubicBezTo>
                <a:cubicBezTo>
                  <a:pt x="1175307" y="1312849"/>
                  <a:pt x="1172582" y="1314984"/>
                  <a:pt x="1172288" y="1318076"/>
                </a:cubicBezTo>
                <a:lnTo>
                  <a:pt x="1161392" y="1437861"/>
                </a:lnTo>
                <a:cubicBezTo>
                  <a:pt x="1161097" y="1440953"/>
                  <a:pt x="1163380" y="1443604"/>
                  <a:pt x="1166472" y="1443898"/>
                </a:cubicBezTo>
                <a:cubicBezTo>
                  <a:pt x="1166693" y="1443898"/>
                  <a:pt x="1166840" y="1443898"/>
                  <a:pt x="1167061" y="1443898"/>
                </a:cubicBezTo>
                <a:cubicBezTo>
                  <a:pt x="1169858" y="1443825"/>
                  <a:pt x="1172288" y="1441690"/>
                  <a:pt x="1172509" y="1438818"/>
                </a:cubicBezTo>
                <a:close/>
                <a:moveTo>
                  <a:pt x="1142544" y="1553008"/>
                </a:moveTo>
                <a:lnTo>
                  <a:pt x="1172288" y="1439702"/>
                </a:lnTo>
                <a:cubicBezTo>
                  <a:pt x="1173098" y="1436757"/>
                  <a:pt x="1171331" y="1433665"/>
                  <a:pt x="1168312" y="1432928"/>
                </a:cubicBezTo>
                <a:cubicBezTo>
                  <a:pt x="1165367" y="1432192"/>
                  <a:pt x="1162275" y="1433959"/>
                  <a:pt x="1161539" y="1436904"/>
                </a:cubicBezTo>
                <a:lnTo>
                  <a:pt x="1131795" y="1550210"/>
                </a:lnTo>
                <a:cubicBezTo>
                  <a:pt x="1130985" y="1553155"/>
                  <a:pt x="1132752" y="1556247"/>
                  <a:pt x="1135771" y="1556983"/>
                </a:cubicBezTo>
                <a:cubicBezTo>
                  <a:pt x="1136286" y="1557131"/>
                  <a:pt x="1136728" y="1557204"/>
                  <a:pt x="1137243" y="1557204"/>
                </a:cubicBezTo>
                <a:cubicBezTo>
                  <a:pt x="1139673" y="1557131"/>
                  <a:pt x="1141882" y="1555511"/>
                  <a:pt x="1142544" y="1553008"/>
                </a:cubicBezTo>
                <a:close/>
                <a:moveTo>
                  <a:pt x="1092407" y="1656522"/>
                </a:moveTo>
                <a:lnTo>
                  <a:pt x="1142250" y="1554038"/>
                </a:lnTo>
                <a:cubicBezTo>
                  <a:pt x="1143575" y="1551241"/>
                  <a:pt x="1142471" y="1547928"/>
                  <a:pt x="1139673" y="1546603"/>
                </a:cubicBezTo>
                <a:cubicBezTo>
                  <a:pt x="1136949" y="1545277"/>
                  <a:pt x="1133562" y="1546382"/>
                  <a:pt x="1132237" y="1549179"/>
                </a:cubicBezTo>
                <a:lnTo>
                  <a:pt x="1082394" y="1651663"/>
                </a:lnTo>
                <a:cubicBezTo>
                  <a:pt x="1081069" y="1654461"/>
                  <a:pt x="1082173" y="1657774"/>
                  <a:pt x="1084971" y="1659099"/>
                </a:cubicBezTo>
                <a:cubicBezTo>
                  <a:pt x="1085781" y="1659467"/>
                  <a:pt x="1086591" y="1659688"/>
                  <a:pt x="1087474" y="1659688"/>
                </a:cubicBezTo>
                <a:cubicBezTo>
                  <a:pt x="1089462" y="1659614"/>
                  <a:pt x="1091450" y="1658510"/>
                  <a:pt x="1092407" y="1656522"/>
                </a:cubicBezTo>
                <a:close/>
                <a:moveTo>
                  <a:pt x="1020698" y="1745164"/>
                </a:moveTo>
                <a:lnTo>
                  <a:pt x="1091744" y="1657626"/>
                </a:lnTo>
                <a:cubicBezTo>
                  <a:pt x="1093658" y="1655270"/>
                  <a:pt x="1093290" y="1651736"/>
                  <a:pt x="1090934" y="1649822"/>
                </a:cubicBezTo>
                <a:cubicBezTo>
                  <a:pt x="1088579" y="1647908"/>
                  <a:pt x="1085045" y="1648276"/>
                  <a:pt x="1083130" y="1650632"/>
                </a:cubicBezTo>
                <a:lnTo>
                  <a:pt x="1012084" y="1738170"/>
                </a:lnTo>
                <a:cubicBezTo>
                  <a:pt x="1010170" y="1740526"/>
                  <a:pt x="1010538" y="1744060"/>
                  <a:pt x="1012894" y="1745974"/>
                </a:cubicBezTo>
                <a:cubicBezTo>
                  <a:pt x="1013925" y="1746858"/>
                  <a:pt x="1015176" y="1747226"/>
                  <a:pt x="1016428" y="1747226"/>
                </a:cubicBezTo>
                <a:cubicBezTo>
                  <a:pt x="1017974" y="1747226"/>
                  <a:pt x="1019593" y="1746490"/>
                  <a:pt x="1020698" y="1745164"/>
                </a:cubicBezTo>
                <a:close/>
                <a:moveTo>
                  <a:pt x="933602" y="1817536"/>
                </a:moveTo>
                <a:lnTo>
                  <a:pt x="1019888" y="1745901"/>
                </a:lnTo>
                <a:cubicBezTo>
                  <a:pt x="1022244" y="1743913"/>
                  <a:pt x="1022612" y="1740452"/>
                  <a:pt x="1020624" y="1738023"/>
                </a:cubicBezTo>
                <a:cubicBezTo>
                  <a:pt x="1018636" y="1735667"/>
                  <a:pt x="1015176" y="1735299"/>
                  <a:pt x="1012747" y="1737287"/>
                </a:cubicBezTo>
                <a:lnTo>
                  <a:pt x="926460" y="1808922"/>
                </a:lnTo>
                <a:cubicBezTo>
                  <a:pt x="924104" y="1810910"/>
                  <a:pt x="923736" y="1814370"/>
                  <a:pt x="925724" y="1816800"/>
                </a:cubicBezTo>
                <a:cubicBezTo>
                  <a:pt x="926828" y="1818125"/>
                  <a:pt x="928448" y="1818861"/>
                  <a:pt x="930068" y="1818787"/>
                </a:cubicBezTo>
                <a:cubicBezTo>
                  <a:pt x="931319" y="1818787"/>
                  <a:pt x="932571" y="1818419"/>
                  <a:pt x="933602" y="1817536"/>
                </a:cubicBezTo>
                <a:close/>
                <a:moveTo>
                  <a:pt x="837229" y="1872827"/>
                </a:moveTo>
                <a:lnTo>
                  <a:pt x="932865" y="1818051"/>
                </a:lnTo>
                <a:cubicBezTo>
                  <a:pt x="935516" y="1816505"/>
                  <a:pt x="936473" y="1813119"/>
                  <a:pt x="934927" y="1810468"/>
                </a:cubicBezTo>
                <a:cubicBezTo>
                  <a:pt x="933381" y="1807744"/>
                  <a:pt x="929920" y="1806860"/>
                  <a:pt x="927344" y="1808407"/>
                </a:cubicBezTo>
                <a:lnTo>
                  <a:pt x="831707" y="1863182"/>
                </a:lnTo>
                <a:cubicBezTo>
                  <a:pt x="829057" y="1864728"/>
                  <a:pt x="828100" y="1868115"/>
                  <a:pt x="829646" y="1870765"/>
                </a:cubicBezTo>
                <a:cubicBezTo>
                  <a:pt x="830676" y="1872606"/>
                  <a:pt x="832591" y="1873563"/>
                  <a:pt x="834505" y="1873563"/>
                </a:cubicBezTo>
                <a:cubicBezTo>
                  <a:pt x="835388" y="1873563"/>
                  <a:pt x="836345" y="1873342"/>
                  <a:pt x="837229" y="1872827"/>
                </a:cubicBezTo>
                <a:close/>
                <a:moveTo>
                  <a:pt x="737396" y="1910227"/>
                </a:moveTo>
                <a:lnTo>
                  <a:pt x="836419" y="1873195"/>
                </a:lnTo>
                <a:cubicBezTo>
                  <a:pt x="839290" y="1872091"/>
                  <a:pt x="840763" y="1868925"/>
                  <a:pt x="839658" y="1866054"/>
                </a:cubicBezTo>
                <a:cubicBezTo>
                  <a:pt x="838554" y="1863182"/>
                  <a:pt x="835388" y="1861710"/>
                  <a:pt x="832517" y="1862814"/>
                </a:cubicBezTo>
                <a:lnTo>
                  <a:pt x="733494" y="1899847"/>
                </a:lnTo>
                <a:cubicBezTo>
                  <a:pt x="730623" y="1900951"/>
                  <a:pt x="729150" y="1904117"/>
                  <a:pt x="730254" y="1906988"/>
                </a:cubicBezTo>
                <a:cubicBezTo>
                  <a:pt x="731064" y="1909270"/>
                  <a:pt x="733273" y="1910596"/>
                  <a:pt x="735482" y="1910596"/>
                </a:cubicBezTo>
                <a:cubicBezTo>
                  <a:pt x="736144" y="1910596"/>
                  <a:pt x="736807" y="1910448"/>
                  <a:pt x="737396" y="1910227"/>
                </a:cubicBezTo>
                <a:close/>
                <a:moveTo>
                  <a:pt x="640140" y="1928854"/>
                </a:moveTo>
                <a:lnTo>
                  <a:pt x="736512" y="1910522"/>
                </a:lnTo>
                <a:cubicBezTo>
                  <a:pt x="739531" y="1909933"/>
                  <a:pt x="741519" y="1906988"/>
                  <a:pt x="740930" y="1903969"/>
                </a:cubicBezTo>
                <a:cubicBezTo>
                  <a:pt x="740341" y="1900951"/>
                  <a:pt x="737396" y="1899037"/>
                  <a:pt x="734377" y="1899552"/>
                </a:cubicBezTo>
                <a:lnTo>
                  <a:pt x="638005" y="1917884"/>
                </a:lnTo>
                <a:cubicBezTo>
                  <a:pt x="634986" y="1918473"/>
                  <a:pt x="632998" y="1921418"/>
                  <a:pt x="633587" y="1924437"/>
                </a:cubicBezTo>
                <a:cubicBezTo>
                  <a:pt x="634103" y="1927087"/>
                  <a:pt x="636458" y="1929001"/>
                  <a:pt x="639109" y="1929001"/>
                </a:cubicBezTo>
                <a:cubicBezTo>
                  <a:pt x="639477" y="1928928"/>
                  <a:pt x="639845" y="1928854"/>
                  <a:pt x="640140" y="1928854"/>
                </a:cubicBezTo>
                <a:close/>
                <a:moveTo>
                  <a:pt x="643600" y="1926645"/>
                </a:moveTo>
                <a:cubicBezTo>
                  <a:pt x="645441" y="1924142"/>
                  <a:pt x="644925" y="1920682"/>
                  <a:pt x="642422" y="1918841"/>
                </a:cubicBezTo>
                <a:lnTo>
                  <a:pt x="564381" y="1861194"/>
                </a:lnTo>
                <a:cubicBezTo>
                  <a:pt x="561952" y="1859354"/>
                  <a:pt x="558418" y="1859869"/>
                  <a:pt x="556577" y="1862372"/>
                </a:cubicBezTo>
                <a:cubicBezTo>
                  <a:pt x="554737" y="1864876"/>
                  <a:pt x="555252" y="1868336"/>
                  <a:pt x="557755" y="1870176"/>
                </a:cubicBezTo>
                <a:lnTo>
                  <a:pt x="635796" y="1927823"/>
                </a:lnTo>
                <a:cubicBezTo>
                  <a:pt x="636827" y="1928560"/>
                  <a:pt x="638005" y="1928928"/>
                  <a:pt x="639182" y="1928928"/>
                </a:cubicBezTo>
                <a:cubicBezTo>
                  <a:pt x="640802" y="1928928"/>
                  <a:pt x="642496" y="1928118"/>
                  <a:pt x="643600" y="1926645"/>
                </a:cubicBezTo>
                <a:close/>
                <a:moveTo>
                  <a:pt x="565118" y="1869514"/>
                </a:moveTo>
                <a:cubicBezTo>
                  <a:pt x="567179" y="1867231"/>
                  <a:pt x="567105" y="1863698"/>
                  <a:pt x="564823" y="1861636"/>
                </a:cubicBezTo>
                <a:lnTo>
                  <a:pt x="492746" y="1794786"/>
                </a:lnTo>
                <a:cubicBezTo>
                  <a:pt x="490464" y="1792725"/>
                  <a:pt x="486930" y="1792798"/>
                  <a:pt x="484868" y="1795081"/>
                </a:cubicBezTo>
                <a:cubicBezTo>
                  <a:pt x="482807" y="1797363"/>
                  <a:pt x="482880" y="1800897"/>
                  <a:pt x="485163" y="1802958"/>
                </a:cubicBezTo>
                <a:lnTo>
                  <a:pt x="557240" y="1869808"/>
                </a:lnTo>
                <a:cubicBezTo>
                  <a:pt x="558344" y="1870839"/>
                  <a:pt x="559669" y="1871281"/>
                  <a:pt x="561068" y="1871281"/>
                </a:cubicBezTo>
                <a:cubicBezTo>
                  <a:pt x="562541" y="1871281"/>
                  <a:pt x="564013" y="1870692"/>
                  <a:pt x="565118" y="1869514"/>
                </a:cubicBezTo>
                <a:close/>
                <a:moveTo>
                  <a:pt x="492525" y="1803106"/>
                </a:moveTo>
                <a:cubicBezTo>
                  <a:pt x="494881" y="1801118"/>
                  <a:pt x="495176" y="1797584"/>
                  <a:pt x="493188" y="1795228"/>
                </a:cubicBezTo>
                <a:lnTo>
                  <a:pt x="428252" y="1718145"/>
                </a:lnTo>
                <a:cubicBezTo>
                  <a:pt x="426264" y="1715789"/>
                  <a:pt x="422730" y="1715494"/>
                  <a:pt x="420374" y="1717482"/>
                </a:cubicBezTo>
                <a:cubicBezTo>
                  <a:pt x="418018" y="1719470"/>
                  <a:pt x="417724" y="1723004"/>
                  <a:pt x="419712" y="1725360"/>
                </a:cubicBezTo>
                <a:lnTo>
                  <a:pt x="484647" y="1802517"/>
                </a:lnTo>
                <a:cubicBezTo>
                  <a:pt x="485752" y="1803842"/>
                  <a:pt x="487371" y="1804505"/>
                  <a:pt x="488918" y="1804505"/>
                </a:cubicBezTo>
                <a:cubicBezTo>
                  <a:pt x="490243" y="1804431"/>
                  <a:pt x="491494" y="1803989"/>
                  <a:pt x="492525" y="1803106"/>
                </a:cubicBezTo>
                <a:close/>
                <a:moveTo>
                  <a:pt x="341009" y="1734931"/>
                </a:moveTo>
                <a:lnTo>
                  <a:pt x="424571" y="1727274"/>
                </a:lnTo>
                <a:cubicBezTo>
                  <a:pt x="427663" y="1726979"/>
                  <a:pt x="429872" y="1724255"/>
                  <a:pt x="429577" y="1721237"/>
                </a:cubicBezTo>
                <a:cubicBezTo>
                  <a:pt x="429283" y="1718145"/>
                  <a:pt x="426559" y="1715936"/>
                  <a:pt x="423540" y="1716230"/>
                </a:cubicBezTo>
                <a:lnTo>
                  <a:pt x="339978" y="1723887"/>
                </a:lnTo>
                <a:cubicBezTo>
                  <a:pt x="336886" y="1724182"/>
                  <a:pt x="334677" y="1726906"/>
                  <a:pt x="334971" y="1729924"/>
                </a:cubicBezTo>
                <a:cubicBezTo>
                  <a:pt x="335266" y="1732796"/>
                  <a:pt x="337696" y="1735004"/>
                  <a:pt x="340567" y="1735004"/>
                </a:cubicBezTo>
                <a:cubicBezTo>
                  <a:pt x="340714" y="1735004"/>
                  <a:pt x="340861" y="1735004"/>
                  <a:pt x="341009" y="1734931"/>
                </a:cubicBezTo>
                <a:close/>
                <a:moveTo>
                  <a:pt x="340567" y="1735004"/>
                </a:moveTo>
                <a:cubicBezTo>
                  <a:pt x="343659" y="1735004"/>
                  <a:pt x="346089" y="1732501"/>
                  <a:pt x="346089" y="1729409"/>
                </a:cubicBezTo>
                <a:cubicBezTo>
                  <a:pt x="346089" y="1726317"/>
                  <a:pt x="343585" y="1723887"/>
                  <a:pt x="340493" y="1723887"/>
                </a:cubicBezTo>
                <a:lnTo>
                  <a:pt x="267533" y="1724403"/>
                </a:lnTo>
                <a:cubicBezTo>
                  <a:pt x="264440" y="1724403"/>
                  <a:pt x="262011" y="1726906"/>
                  <a:pt x="262011" y="1729998"/>
                </a:cubicBezTo>
                <a:cubicBezTo>
                  <a:pt x="262011" y="1733090"/>
                  <a:pt x="264514" y="1735520"/>
                  <a:pt x="267606" y="1735520"/>
                </a:cubicBezTo>
                <a:lnTo>
                  <a:pt x="340567" y="1735004"/>
                </a:lnTo>
                <a:close/>
                <a:moveTo>
                  <a:pt x="270625" y="1734636"/>
                </a:moveTo>
                <a:cubicBezTo>
                  <a:pt x="273202" y="1732943"/>
                  <a:pt x="273938" y="1729483"/>
                  <a:pt x="272245" y="1726906"/>
                </a:cubicBezTo>
                <a:lnTo>
                  <a:pt x="216806" y="1641871"/>
                </a:lnTo>
                <a:cubicBezTo>
                  <a:pt x="215113" y="1639294"/>
                  <a:pt x="211653" y="1638558"/>
                  <a:pt x="209076" y="1640251"/>
                </a:cubicBezTo>
                <a:cubicBezTo>
                  <a:pt x="206499" y="1641945"/>
                  <a:pt x="205763" y="1645405"/>
                  <a:pt x="207456" y="1647982"/>
                </a:cubicBezTo>
                <a:lnTo>
                  <a:pt x="262894" y="1733016"/>
                </a:lnTo>
                <a:cubicBezTo>
                  <a:pt x="263999" y="1734636"/>
                  <a:pt x="265766" y="1735520"/>
                  <a:pt x="267606" y="1735520"/>
                </a:cubicBezTo>
                <a:cubicBezTo>
                  <a:pt x="268637" y="1735520"/>
                  <a:pt x="269668" y="1735225"/>
                  <a:pt x="270625" y="1734636"/>
                </a:cubicBezTo>
                <a:close/>
                <a:moveTo>
                  <a:pt x="214524" y="1649969"/>
                </a:moveTo>
                <a:cubicBezTo>
                  <a:pt x="217322" y="1648644"/>
                  <a:pt x="218500" y="1645331"/>
                  <a:pt x="217101" y="1642534"/>
                </a:cubicBezTo>
                <a:lnTo>
                  <a:pt x="169319" y="1543069"/>
                </a:lnTo>
                <a:cubicBezTo>
                  <a:pt x="167994" y="1540271"/>
                  <a:pt x="164607" y="1539167"/>
                  <a:pt x="161883" y="1540492"/>
                </a:cubicBezTo>
                <a:cubicBezTo>
                  <a:pt x="159086" y="1541817"/>
                  <a:pt x="157908" y="1545130"/>
                  <a:pt x="159307" y="1547928"/>
                </a:cubicBezTo>
                <a:lnTo>
                  <a:pt x="207088" y="1647393"/>
                </a:lnTo>
                <a:cubicBezTo>
                  <a:pt x="208045" y="1649380"/>
                  <a:pt x="210033" y="1650558"/>
                  <a:pt x="212168" y="1650558"/>
                </a:cubicBezTo>
                <a:cubicBezTo>
                  <a:pt x="212978" y="1650558"/>
                  <a:pt x="213714" y="1650338"/>
                  <a:pt x="214524" y="1649969"/>
                </a:cubicBezTo>
                <a:close/>
                <a:moveTo>
                  <a:pt x="166080" y="1550799"/>
                </a:moveTo>
                <a:cubicBezTo>
                  <a:pt x="169025" y="1549842"/>
                  <a:pt x="170571" y="1546676"/>
                  <a:pt x="169614" y="1543731"/>
                </a:cubicBezTo>
                <a:lnTo>
                  <a:pt x="133244" y="1434327"/>
                </a:lnTo>
                <a:cubicBezTo>
                  <a:pt x="132287" y="1431382"/>
                  <a:pt x="129195" y="1429836"/>
                  <a:pt x="126176" y="1430793"/>
                </a:cubicBezTo>
                <a:cubicBezTo>
                  <a:pt x="123231" y="1431750"/>
                  <a:pt x="121685" y="1434916"/>
                  <a:pt x="122642" y="1437861"/>
                </a:cubicBezTo>
                <a:lnTo>
                  <a:pt x="159012" y="1547265"/>
                </a:lnTo>
                <a:cubicBezTo>
                  <a:pt x="159822" y="1549621"/>
                  <a:pt x="161957" y="1551093"/>
                  <a:pt x="164313" y="1551093"/>
                </a:cubicBezTo>
                <a:cubicBezTo>
                  <a:pt x="164902" y="1551093"/>
                  <a:pt x="165491" y="1551020"/>
                  <a:pt x="166080" y="1550799"/>
                </a:cubicBezTo>
                <a:close/>
                <a:moveTo>
                  <a:pt x="128974" y="1441616"/>
                </a:moveTo>
                <a:cubicBezTo>
                  <a:pt x="131992" y="1441027"/>
                  <a:pt x="133980" y="1438156"/>
                  <a:pt x="133465" y="1435137"/>
                </a:cubicBezTo>
                <a:lnTo>
                  <a:pt x="112335" y="1320285"/>
                </a:lnTo>
                <a:cubicBezTo>
                  <a:pt x="111746" y="1317266"/>
                  <a:pt x="108801" y="1315205"/>
                  <a:pt x="105856" y="1315794"/>
                </a:cubicBezTo>
                <a:cubicBezTo>
                  <a:pt x="102838" y="1316383"/>
                  <a:pt x="100850" y="1319254"/>
                  <a:pt x="101365" y="1322273"/>
                </a:cubicBezTo>
                <a:lnTo>
                  <a:pt x="122495" y="1437125"/>
                </a:lnTo>
                <a:cubicBezTo>
                  <a:pt x="123010" y="1439849"/>
                  <a:pt x="125366" y="1441690"/>
                  <a:pt x="128017" y="1441690"/>
                </a:cubicBezTo>
                <a:cubicBezTo>
                  <a:pt x="128311" y="1441690"/>
                  <a:pt x="128679" y="1441690"/>
                  <a:pt x="128974" y="1441616"/>
                </a:cubicBezTo>
                <a:close/>
                <a:moveTo>
                  <a:pt x="106887" y="1326837"/>
                </a:moveTo>
                <a:cubicBezTo>
                  <a:pt x="109979" y="1326764"/>
                  <a:pt x="112409" y="1324260"/>
                  <a:pt x="112335" y="1321168"/>
                </a:cubicBezTo>
                <a:lnTo>
                  <a:pt x="110053" y="1205433"/>
                </a:lnTo>
                <a:cubicBezTo>
                  <a:pt x="109979" y="1202340"/>
                  <a:pt x="107034" y="1199690"/>
                  <a:pt x="104384" y="1199985"/>
                </a:cubicBezTo>
                <a:cubicBezTo>
                  <a:pt x="101291" y="1200058"/>
                  <a:pt x="98862" y="1202561"/>
                  <a:pt x="98936" y="1205653"/>
                </a:cubicBezTo>
                <a:lnTo>
                  <a:pt x="101218" y="1321389"/>
                </a:lnTo>
                <a:cubicBezTo>
                  <a:pt x="101291" y="1324408"/>
                  <a:pt x="103795" y="1326837"/>
                  <a:pt x="106887" y="1326837"/>
                </a:cubicBezTo>
                <a:cubicBezTo>
                  <a:pt x="106887" y="1326837"/>
                  <a:pt x="106887" y="1326837"/>
                  <a:pt x="106887" y="1326837"/>
                </a:cubicBezTo>
                <a:close/>
                <a:moveTo>
                  <a:pt x="110053" y="1206537"/>
                </a:moveTo>
                <a:lnTo>
                  <a:pt x="130299" y="1094409"/>
                </a:lnTo>
                <a:cubicBezTo>
                  <a:pt x="130814" y="1091390"/>
                  <a:pt x="128827" y="1088445"/>
                  <a:pt x="125808" y="1087930"/>
                </a:cubicBezTo>
                <a:cubicBezTo>
                  <a:pt x="122863" y="1087341"/>
                  <a:pt x="119845" y="1089402"/>
                  <a:pt x="119329" y="1092421"/>
                </a:cubicBezTo>
                <a:lnTo>
                  <a:pt x="99083" y="1204549"/>
                </a:lnTo>
                <a:cubicBezTo>
                  <a:pt x="98567" y="1207568"/>
                  <a:pt x="100555" y="1210513"/>
                  <a:pt x="103574" y="1211028"/>
                </a:cubicBezTo>
                <a:cubicBezTo>
                  <a:pt x="103942" y="1211102"/>
                  <a:pt x="104236" y="1211102"/>
                  <a:pt x="104605" y="1211102"/>
                </a:cubicBezTo>
                <a:cubicBezTo>
                  <a:pt x="107255" y="1211102"/>
                  <a:pt x="109537" y="1209187"/>
                  <a:pt x="110053" y="1206537"/>
                </a:cubicBezTo>
                <a:close/>
                <a:moveTo>
                  <a:pt x="130005" y="1095219"/>
                </a:moveTo>
                <a:lnTo>
                  <a:pt x="166890" y="989790"/>
                </a:lnTo>
                <a:cubicBezTo>
                  <a:pt x="167920" y="986845"/>
                  <a:pt x="166374" y="983680"/>
                  <a:pt x="163503" y="982649"/>
                </a:cubicBezTo>
                <a:cubicBezTo>
                  <a:pt x="160558" y="981692"/>
                  <a:pt x="157392" y="983164"/>
                  <a:pt x="156362" y="986035"/>
                </a:cubicBezTo>
                <a:lnTo>
                  <a:pt x="119476" y="1091464"/>
                </a:lnTo>
                <a:cubicBezTo>
                  <a:pt x="118446" y="1094409"/>
                  <a:pt x="119992" y="1097575"/>
                  <a:pt x="122863" y="1098605"/>
                </a:cubicBezTo>
                <a:cubicBezTo>
                  <a:pt x="123452" y="1098826"/>
                  <a:pt x="124115" y="1098900"/>
                  <a:pt x="124777" y="1098900"/>
                </a:cubicBezTo>
                <a:cubicBezTo>
                  <a:pt x="127133" y="1098974"/>
                  <a:pt x="129268" y="1097501"/>
                  <a:pt x="130005" y="1095219"/>
                </a:cubicBezTo>
                <a:close/>
                <a:moveTo>
                  <a:pt x="166669" y="990526"/>
                </a:moveTo>
                <a:lnTo>
                  <a:pt x="214524" y="894816"/>
                </a:lnTo>
                <a:cubicBezTo>
                  <a:pt x="215923" y="892092"/>
                  <a:pt x="214818" y="888706"/>
                  <a:pt x="212021" y="887380"/>
                </a:cubicBezTo>
                <a:cubicBezTo>
                  <a:pt x="209297" y="885982"/>
                  <a:pt x="205910" y="887086"/>
                  <a:pt x="204511" y="889884"/>
                </a:cubicBezTo>
                <a:lnTo>
                  <a:pt x="156656" y="985594"/>
                </a:lnTo>
                <a:cubicBezTo>
                  <a:pt x="155257" y="988318"/>
                  <a:pt x="156362" y="991704"/>
                  <a:pt x="159159" y="993030"/>
                </a:cubicBezTo>
                <a:cubicBezTo>
                  <a:pt x="159969" y="993471"/>
                  <a:pt x="160853" y="993619"/>
                  <a:pt x="161662" y="993619"/>
                </a:cubicBezTo>
                <a:cubicBezTo>
                  <a:pt x="163724" y="993545"/>
                  <a:pt x="165712" y="992441"/>
                  <a:pt x="166669" y="990526"/>
                </a:cubicBezTo>
                <a:close/>
                <a:moveTo>
                  <a:pt x="214229" y="895258"/>
                </a:moveTo>
                <a:lnTo>
                  <a:pt x="215407" y="893344"/>
                </a:lnTo>
                <a:cubicBezTo>
                  <a:pt x="217027" y="890767"/>
                  <a:pt x="216291" y="887307"/>
                  <a:pt x="213714" y="885613"/>
                </a:cubicBezTo>
                <a:cubicBezTo>
                  <a:pt x="211137" y="883994"/>
                  <a:pt x="207677" y="884730"/>
                  <a:pt x="205984" y="887307"/>
                </a:cubicBezTo>
                <a:lnTo>
                  <a:pt x="204806" y="889221"/>
                </a:lnTo>
                <a:cubicBezTo>
                  <a:pt x="203186" y="891798"/>
                  <a:pt x="203922" y="895258"/>
                  <a:pt x="206499" y="896951"/>
                </a:cubicBezTo>
                <a:cubicBezTo>
                  <a:pt x="207456" y="897540"/>
                  <a:pt x="208487" y="897835"/>
                  <a:pt x="209518" y="897835"/>
                </a:cubicBezTo>
                <a:cubicBezTo>
                  <a:pt x="211358" y="897835"/>
                  <a:pt x="213199" y="896951"/>
                  <a:pt x="214229" y="895258"/>
                </a:cubicBezTo>
                <a:close/>
                <a:moveTo>
                  <a:pt x="215407" y="893417"/>
                </a:moveTo>
                <a:lnTo>
                  <a:pt x="267091" y="812137"/>
                </a:lnTo>
                <a:cubicBezTo>
                  <a:pt x="268711" y="809561"/>
                  <a:pt x="267974" y="806100"/>
                  <a:pt x="265398" y="804407"/>
                </a:cubicBezTo>
                <a:cubicBezTo>
                  <a:pt x="262821" y="802787"/>
                  <a:pt x="259360" y="803524"/>
                  <a:pt x="257667" y="806100"/>
                </a:cubicBezTo>
                <a:lnTo>
                  <a:pt x="205984" y="887380"/>
                </a:lnTo>
                <a:cubicBezTo>
                  <a:pt x="204364" y="889957"/>
                  <a:pt x="205100" y="893417"/>
                  <a:pt x="207677" y="895111"/>
                </a:cubicBezTo>
                <a:cubicBezTo>
                  <a:pt x="208634" y="895700"/>
                  <a:pt x="209665" y="895994"/>
                  <a:pt x="210696" y="895994"/>
                </a:cubicBezTo>
                <a:cubicBezTo>
                  <a:pt x="212610" y="895921"/>
                  <a:pt x="214377" y="895037"/>
                  <a:pt x="215407" y="893417"/>
                </a:cubicBezTo>
                <a:close/>
                <a:moveTo>
                  <a:pt x="266870" y="812579"/>
                </a:moveTo>
                <a:lnTo>
                  <a:pt x="268931" y="809929"/>
                </a:lnTo>
                <a:cubicBezTo>
                  <a:pt x="270772" y="807499"/>
                  <a:pt x="270404" y="803965"/>
                  <a:pt x="267901" y="802125"/>
                </a:cubicBezTo>
                <a:cubicBezTo>
                  <a:pt x="265471" y="800284"/>
                  <a:pt x="261937" y="800652"/>
                  <a:pt x="260097" y="803155"/>
                </a:cubicBezTo>
                <a:lnTo>
                  <a:pt x="258035" y="805806"/>
                </a:lnTo>
                <a:cubicBezTo>
                  <a:pt x="256121" y="808235"/>
                  <a:pt x="256563" y="811769"/>
                  <a:pt x="259066" y="813610"/>
                </a:cubicBezTo>
                <a:cubicBezTo>
                  <a:pt x="260097" y="814420"/>
                  <a:pt x="261275" y="814788"/>
                  <a:pt x="262526" y="814788"/>
                </a:cubicBezTo>
                <a:cubicBezTo>
                  <a:pt x="264146" y="814714"/>
                  <a:pt x="265766" y="813978"/>
                  <a:pt x="266870" y="812579"/>
                </a:cubicBezTo>
                <a:close/>
                <a:moveTo>
                  <a:pt x="268931" y="809929"/>
                </a:moveTo>
                <a:lnTo>
                  <a:pt x="319142" y="744846"/>
                </a:lnTo>
                <a:cubicBezTo>
                  <a:pt x="320983" y="742416"/>
                  <a:pt x="320541" y="738882"/>
                  <a:pt x="318112" y="737042"/>
                </a:cubicBezTo>
                <a:cubicBezTo>
                  <a:pt x="315682" y="735201"/>
                  <a:pt x="312148" y="735569"/>
                  <a:pt x="310308" y="738073"/>
                </a:cubicBezTo>
                <a:lnTo>
                  <a:pt x="260097" y="803155"/>
                </a:lnTo>
                <a:cubicBezTo>
                  <a:pt x="258256" y="805585"/>
                  <a:pt x="258698" y="809119"/>
                  <a:pt x="261127" y="810960"/>
                </a:cubicBezTo>
                <a:cubicBezTo>
                  <a:pt x="262158" y="811769"/>
                  <a:pt x="263336" y="812137"/>
                  <a:pt x="264588" y="812137"/>
                </a:cubicBezTo>
                <a:cubicBezTo>
                  <a:pt x="266207" y="812064"/>
                  <a:pt x="267827" y="811328"/>
                  <a:pt x="268931" y="809929"/>
                </a:cubicBezTo>
                <a:close/>
                <a:moveTo>
                  <a:pt x="318774" y="745214"/>
                </a:moveTo>
                <a:lnTo>
                  <a:pt x="322308" y="741533"/>
                </a:lnTo>
                <a:cubicBezTo>
                  <a:pt x="324443" y="739324"/>
                  <a:pt x="324370" y="735790"/>
                  <a:pt x="322087" y="733655"/>
                </a:cubicBezTo>
                <a:cubicBezTo>
                  <a:pt x="319879" y="731520"/>
                  <a:pt x="316345" y="731594"/>
                  <a:pt x="314210" y="733876"/>
                </a:cubicBezTo>
                <a:lnTo>
                  <a:pt x="310676" y="737557"/>
                </a:lnTo>
                <a:cubicBezTo>
                  <a:pt x="308541" y="739766"/>
                  <a:pt x="308614" y="743300"/>
                  <a:pt x="310897" y="745435"/>
                </a:cubicBezTo>
                <a:cubicBezTo>
                  <a:pt x="312001" y="746466"/>
                  <a:pt x="313400" y="746981"/>
                  <a:pt x="314799" y="746981"/>
                </a:cubicBezTo>
                <a:cubicBezTo>
                  <a:pt x="316198" y="746907"/>
                  <a:pt x="317670" y="746392"/>
                  <a:pt x="318774" y="745214"/>
                </a:cubicBezTo>
                <a:close/>
                <a:moveTo>
                  <a:pt x="322308" y="741459"/>
                </a:moveTo>
                <a:lnTo>
                  <a:pt x="371120" y="690070"/>
                </a:lnTo>
                <a:cubicBezTo>
                  <a:pt x="373256" y="687862"/>
                  <a:pt x="373182" y="684328"/>
                  <a:pt x="370900" y="682193"/>
                </a:cubicBezTo>
                <a:cubicBezTo>
                  <a:pt x="368691" y="680131"/>
                  <a:pt x="365157" y="680131"/>
                  <a:pt x="363022" y="682413"/>
                </a:cubicBezTo>
                <a:lnTo>
                  <a:pt x="314210" y="733802"/>
                </a:lnTo>
                <a:cubicBezTo>
                  <a:pt x="312075" y="736011"/>
                  <a:pt x="312148" y="739545"/>
                  <a:pt x="314431" y="741680"/>
                </a:cubicBezTo>
                <a:cubicBezTo>
                  <a:pt x="315535" y="742711"/>
                  <a:pt x="316934" y="743226"/>
                  <a:pt x="318333" y="743226"/>
                </a:cubicBezTo>
                <a:cubicBezTo>
                  <a:pt x="319805" y="743226"/>
                  <a:pt x="321204" y="742637"/>
                  <a:pt x="322308" y="741459"/>
                </a:cubicBezTo>
                <a:close/>
                <a:moveTo>
                  <a:pt x="370679" y="690586"/>
                </a:moveTo>
                <a:lnTo>
                  <a:pt x="376642" y="685579"/>
                </a:lnTo>
                <a:cubicBezTo>
                  <a:pt x="378998" y="683591"/>
                  <a:pt x="379293" y="680058"/>
                  <a:pt x="377305" y="677702"/>
                </a:cubicBezTo>
                <a:cubicBezTo>
                  <a:pt x="375317" y="675346"/>
                  <a:pt x="371783" y="675051"/>
                  <a:pt x="369427" y="677039"/>
                </a:cubicBezTo>
                <a:lnTo>
                  <a:pt x="363464" y="682045"/>
                </a:lnTo>
                <a:cubicBezTo>
                  <a:pt x="361108" y="684033"/>
                  <a:pt x="360813" y="687567"/>
                  <a:pt x="362801" y="689923"/>
                </a:cubicBezTo>
                <a:cubicBezTo>
                  <a:pt x="363905" y="691248"/>
                  <a:pt x="365525" y="691911"/>
                  <a:pt x="367071" y="691911"/>
                </a:cubicBezTo>
                <a:cubicBezTo>
                  <a:pt x="368396" y="691837"/>
                  <a:pt x="369648" y="691469"/>
                  <a:pt x="370679" y="690586"/>
                </a:cubicBezTo>
                <a:close/>
                <a:moveTo>
                  <a:pt x="376642" y="685506"/>
                </a:moveTo>
                <a:lnTo>
                  <a:pt x="423835" y="645528"/>
                </a:lnTo>
                <a:cubicBezTo>
                  <a:pt x="426191" y="643540"/>
                  <a:pt x="426485" y="640006"/>
                  <a:pt x="424497" y="637651"/>
                </a:cubicBezTo>
                <a:cubicBezTo>
                  <a:pt x="422509" y="635295"/>
                  <a:pt x="418976" y="635000"/>
                  <a:pt x="416620" y="636988"/>
                </a:cubicBezTo>
                <a:lnTo>
                  <a:pt x="369427" y="676965"/>
                </a:lnTo>
                <a:cubicBezTo>
                  <a:pt x="367071" y="678953"/>
                  <a:pt x="366777" y="682487"/>
                  <a:pt x="368765" y="684843"/>
                </a:cubicBezTo>
                <a:cubicBezTo>
                  <a:pt x="369869" y="686168"/>
                  <a:pt x="371489" y="686831"/>
                  <a:pt x="373035" y="686831"/>
                </a:cubicBezTo>
                <a:cubicBezTo>
                  <a:pt x="374360" y="686831"/>
                  <a:pt x="375611" y="686389"/>
                  <a:pt x="376642" y="685506"/>
                </a:cubicBezTo>
                <a:close/>
                <a:moveTo>
                  <a:pt x="423393" y="645896"/>
                </a:moveTo>
                <a:lnTo>
                  <a:pt x="433038" y="639270"/>
                </a:lnTo>
                <a:cubicBezTo>
                  <a:pt x="435541" y="637503"/>
                  <a:pt x="436203" y="634043"/>
                  <a:pt x="434436" y="631540"/>
                </a:cubicBezTo>
                <a:cubicBezTo>
                  <a:pt x="432669" y="628963"/>
                  <a:pt x="429209" y="628374"/>
                  <a:pt x="426706" y="630141"/>
                </a:cubicBezTo>
                <a:lnTo>
                  <a:pt x="417061" y="636767"/>
                </a:lnTo>
                <a:cubicBezTo>
                  <a:pt x="414558" y="638534"/>
                  <a:pt x="413896" y="641994"/>
                  <a:pt x="415662" y="644497"/>
                </a:cubicBezTo>
                <a:cubicBezTo>
                  <a:pt x="416767" y="646044"/>
                  <a:pt x="418534" y="646927"/>
                  <a:pt x="420301" y="646927"/>
                </a:cubicBezTo>
                <a:cubicBezTo>
                  <a:pt x="421331" y="646853"/>
                  <a:pt x="422436" y="646559"/>
                  <a:pt x="423393" y="645896"/>
                </a:cubicBezTo>
                <a:close/>
                <a:moveTo>
                  <a:pt x="433038" y="639197"/>
                </a:moveTo>
                <a:lnTo>
                  <a:pt x="478021" y="608128"/>
                </a:lnTo>
                <a:cubicBezTo>
                  <a:pt x="480525" y="606361"/>
                  <a:pt x="481187" y="602900"/>
                  <a:pt x="479420" y="600397"/>
                </a:cubicBezTo>
                <a:cubicBezTo>
                  <a:pt x="477653" y="597820"/>
                  <a:pt x="474193" y="597231"/>
                  <a:pt x="471690" y="598998"/>
                </a:cubicBezTo>
                <a:lnTo>
                  <a:pt x="426706" y="630067"/>
                </a:lnTo>
                <a:cubicBezTo>
                  <a:pt x="424203" y="631834"/>
                  <a:pt x="423540" y="635295"/>
                  <a:pt x="425307" y="637798"/>
                </a:cubicBezTo>
                <a:cubicBezTo>
                  <a:pt x="426411" y="639344"/>
                  <a:pt x="428178" y="640227"/>
                  <a:pt x="429945" y="640227"/>
                </a:cubicBezTo>
                <a:cubicBezTo>
                  <a:pt x="430976" y="640227"/>
                  <a:pt x="432080" y="639859"/>
                  <a:pt x="433038" y="639197"/>
                </a:cubicBezTo>
                <a:close/>
                <a:moveTo>
                  <a:pt x="477580" y="608422"/>
                </a:moveTo>
                <a:lnTo>
                  <a:pt x="492231" y="599882"/>
                </a:lnTo>
                <a:cubicBezTo>
                  <a:pt x="494881" y="598336"/>
                  <a:pt x="495765" y="594949"/>
                  <a:pt x="494292" y="592225"/>
                </a:cubicBezTo>
                <a:cubicBezTo>
                  <a:pt x="492746" y="589575"/>
                  <a:pt x="489286" y="588691"/>
                  <a:pt x="486635" y="590237"/>
                </a:cubicBezTo>
                <a:lnTo>
                  <a:pt x="471984" y="598777"/>
                </a:lnTo>
                <a:cubicBezTo>
                  <a:pt x="469334" y="600324"/>
                  <a:pt x="468450" y="603710"/>
                  <a:pt x="469923" y="606434"/>
                </a:cubicBezTo>
                <a:cubicBezTo>
                  <a:pt x="470953" y="608201"/>
                  <a:pt x="472868" y="609232"/>
                  <a:pt x="474782" y="609232"/>
                </a:cubicBezTo>
                <a:cubicBezTo>
                  <a:pt x="475813" y="609158"/>
                  <a:pt x="476770" y="608937"/>
                  <a:pt x="477580" y="608422"/>
                </a:cubicBezTo>
                <a:close/>
                <a:moveTo>
                  <a:pt x="492378" y="599882"/>
                </a:moveTo>
                <a:lnTo>
                  <a:pt x="531545" y="576249"/>
                </a:lnTo>
                <a:cubicBezTo>
                  <a:pt x="534196" y="574629"/>
                  <a:pt x="535006" y="571242"/>
                  <a:pt x="533460" y="568592"/>
                </a:cubicBezTo>
                <a:cubicBezTo>
                  <a:pt x="531840" y="565942"/>
                  <a:pt x="528453" y="565132"/>
                  <a:pt x="525803" y="566678"/>
                </a:cubicBezTo>
                <a:lnTo>
                  <a:pt x="486635" y="590311"/>
                </a:lnTo>
                <a:cubicBezTo>
                  <a:pt x="483985" y="591931"/>
                  <a:pt x="483175" y="595317"/>
                  <a:pt x="484721" y="597968"/>
                </a:cubicBezTo>
                <a:cubicBezTo>
                  <a:pt x="485752" y="599735"/>
                  <a:pt x="487666" y="600692"/>
                  <a:pt x="489507" y="600618"/>
                </a:cubicBezTo>
                <a:cubicBezTo>
                  <a:pt x="490464" y="600692"/>
                  <a:pt x="491494" y="600397"/>
                  <a:pt x="492378" y="599882"/>
                </a:cubicBezTo>
                <a:close/>
                <a:moveTo>
                  <a:pt x="531104" y="576396"/>
                </a:moveTo>
                <a:lnTo>
                  <a:pt x="543104" y="570285"/>
                </a:lnTo>
                <a:cubicBezTo>
                  <a:pt x="545828" y="568886"/>
                  <a:pt x="546933" y="565573"/>
                  <a:pt x="545534" y="562776"/>
                </a:cubicBezTo>
                <a:cubicBezTo>
                  <a:pt x="544135" y="560052"/>
                  <a:pt x="540748" y="558947"/>
                  <a:pt x="538024" y="560346"/>
                </a:cubicBezTo>
                <a:lnTo>
                  <a:pt x="526024" y="566457"/>
                </a:lnTo>
                <a:cubicBezTo>
                  <a:pt x="523300" y="567856"/>
                  <a:pt x="522195" y="571169"/>
                  <a:pt x="523594" y="573966"/>
                </a:cubicBezTo>
                <a:cubicBezTo>
                  <a:pt x="524625" y="575954"/>
                  <a:pt x="526539" y="577059"/>
                  <a:pt x="528600" y="577059"/>
                </a:cubicBezTo>
                <a:cubicBezTo>
                  <a:pt x="529484" y="576985"/>
                  <a:pt x="530367" y="576838"/>
                  <a:pt x="531104" y="576396"/>
                </a:cubicBezTo>
                <a:close/>
                <a:moveTo>
                  <a:pt x="542883" y="570506"/>
                </a:moveTo>
                <a:lnTo>
                  <a:pt x="545755" y="569255"/>
                </a:lnTo>
                <a:cubicBezTo>
                  <a:pt x="548552" y="568003"/>
                  <a:pt x="549878" y="564764"/>
                  <a:pt x="548626" y="561892"/>
                </a:cubicBezTo>
                <a:cubicBezTo>
                  <a:pt x="547374" y="559095"/>
                  <a:pt x="544061" y="557769"/>
                  <a:pt x="541264" y="559021"/>
                </a:cubicBezTo>
                <a:lnTo>
                  <a:pt x="538392" y="560273"/>
                </a:lnTo>
                <a:cubicBezTo>
                  <a:pt x="535595" y="561524"/>
                  <a:pt x="534269" y="564764"/>
                  <a:pt x="535521" y="567635"/>
                </a:cubicBezTo>
                <a:cubicBezTo>
                  <a:pt x="536405" y="569770"/>
                  <a:pt x="538540" y="571022"/>
                  <a:pt x="540675" y="570948"/>
                </a:cubicBezTo>
                <a:cubicBezTo>
                  <a:pt x="541411" y="570948"/>
                  <a:pt x="542147" y="570801"/>
                  <a:pt x="542883" y="570506"/>
                </a:cubicBezTo>
                <a:close/>
                <a:moveTo>
                  <a:pt x="545902" y="569181"/>
                </a:moveTo>
                <a:lnTo>
                  <a:pt x="554221" y="565205"/>
                </a:lnTo>
                <a:cubicBezTo>
                  <a:pt x="557019" y="563880"/>
                  <a:pt x="558197" y="560567"/>
                  <a:pt x="556872" y="557769"/>
                </a:cubicBezTo>
                <a:cubicBezTo>
                  <a:pt x="555547" y="554972"/>
                  <a:pt x="552234" y="553794"/>
                  <a:pt x="549436" y="555119"/>
                </a:cubicBezTo>
                <a:lnTo>
                  <a:pt x="541116" y="559095"/>
                </a:lnTo>
                <a:cubicBezTo>
                  <a:pt x="538319" y="560420"/>
                  <a:pt x="537141" y="563733"/>
                  <a:pt x="538466" y="566530"/>
                </a:cubicBezTo>
                <a:cubicBezTo>
                  <a:pt x="539423" y="568518"/>
                  <a:pt x="541485" y="569696"/>
                  <a:pt x="543546" y="569696"/>
                </a:cubicBezTo>
                <a:cubicBezTo>
                  <a:pt x="544282" y="569696"/>
                  <a:pt x="545092" y="569549"/>
                  <a:pt x="545902" y="569181"/>
                </a:cubicBezTo>
                <a:close/>
                <a:moveTo>
                  <a:pt x="554148" y="565205"/>
                </a:moveTo>
                <a:lnTo>
                  <a:pt x="590297" y="548346"/>
                </a:lnTo>
                <a:cubicBezTo>
                  <a:pt x="593094" y="547020"/>
                  <a:pt x="594272" y="543707"/>
                  <a:pt x="593021" y="540910"/>
                </a:cubicBezTo>
                <a:cubicBezTo>
                  <a:pt x="591696" y="538112"/>
                  <a:pt x="588383" y="536860"/>
                  <a:pt x="585585" y="538186"/>
                </a:cubicBezTo>
                <a:lnTo>
                  <a:pt x="549436" y="555045"/>
                </a:lnTo>
                <a:cubicBezTo>
                  <a:pt x="546638" y="556371"/>
                  <a:pt x="545460" y="559684"/>
                  <a:pt x="546712" y="562481"/>
                </a:cubicBezTo>
                <a:cubicBezTo>
                  <a:pt x="547669" y="564543"/>
                  <a:pt x="549657" y="565721"/>
                  <a:pt x="551792" y="565721"/>
                </a:cubicBezTo>
                <a:cubicBezTo>
                  <a:pt x="552675" y="565721"/>
                  <a:pt x="553412" y="565573"/>
                  <a:pt x="554148" y="565205"/>
                </a:cubicBezTo>
                <a:close/>
                <a:moveTo>
                  <a:pt x="590002" y="548419"/>
                </a:moveTo>
                <a:lnTo>
                  <a:pt x="625268" y="534578"/>
                </a:lnTo>
                <a:cubicBezTo>
                  <a:pt x="628139" y="533474"/>
                  <a:pt x="629538" y="530234"/>
                  <a:pt x="628434" y="527363"/>
                </a:cubicBezTo>
                <a:cubicBezTo>
                  <a:pt x="627329" y="524492"/>
                  <a:pt x="624090" y="523093"/>
                  <a:pt x="621218" y="524197"/>
                </a:cubicBezTo>
                <a:lnTo>
                  <a:pt x="585953" y="538038"/>
                </a:lnTo>
                <a:cubicBezTo>
                  <a:pt x="583082" y="539143"/>
                  <a:pt x="581683" y="542382"/>
                  <a:pt x="582787" y="545253"/>
                </a:cubicBezTo>
                <a:cubicBezTo>
                  <a:pt x="583671" y="547462"/>
                  <a:pt x="585806" y="548787"/>
                  <a:pt x="588014" y="548787"/>
                </a:cubicBezTo>
                <a:cubicBezTo>
                  <a:pt x="588677" y="548861"/>
                  <a:pt x="589340" y="548714"/>
                  <a:pt x="590002" y="548419"/>
                </a:cubicBezTo>
                <a:close/>
                <a:moveTo>
                  <a:pt x="624605" y="534799"/>
                </a:moveTo>
                <a:lnTo>
                  <a:pt x="643085" y="530087"/>
                </a:lnTo>
                <a:cubicBezTo>
                  <a:pt x="646029" y="529351"/>
                  <a:pt x="647870" y="526332"/>
                  <a:pt x="647134" y="523314"/>
                </a:cubicBezTo>
                <a:cubicBezTo>
                  <a:pt x="646398" y="520369"/>
                  <a:pt x="643379" y="518528"/>
                  <a:pt x="640360" y="519264"/>
                </a:cubicBezTo>
                <a:lnTo>
                  <a:pt x="621881" y="523976"/>
                </a:lnTo>
                <a:cubicBezTo>
                  <a:pt x="618936" y="524713"/>
                  <a:pt x="617096" y="527731"/>
                  <a:pt x="617832" y="530750"/>
                </a:cubicBezTo>
                <a:cubicBezTo>
                  <a:pt x="618494" y="533253"/>
                  <a:pt x="620777" y="534946"/>
                  <a:pt x="623280" y="534946"/>
                </a:cubicBezTo>
                <a:cubicBezTo>
                  <a:pt x="623722" y="534946"/>
                  <a:pt x="624163" y="534946"/>
                  <a:pt x="624605" y="534799"/>
                </a:cubicBezTo>
                <a:close/>
                <a:moveTo>
                  <a:pt x="643674" y="529940"/>
                </a:moveTo>
                <a:lnTo>
                  <a:pt x="702278" y="508074"/>
                </a:lnTo>
                <a:cubicBezTo>
                  <a:pt x="705149" y="506969"/>
                  <a:pt x="706621" y="503804"/>
                  <a:pt x="705591" y="500932"/>
                </a:cubicBezTo>
                <a:cubicBezTo>
                  <a:pt x="704486" y="498061"/>
                  <a:pt x="701247" y="496588"/>
                  <a:pt x="698449" y="497619"/>
                </a:cubicBezTo>
                <a:lnTo>
                  <a:pt x="639845" y="519485"/>
                </a:lnTo>
                <a:cubicBezTo>
                  <a:pt x="636974" y="520590"/>
                  <a:pt x="635501" y="523755"/>
                  <a:pt x="636532" y="526627"/>
                </a:cubicBezTo>
                <a:cubicBezTo>
                  <a:pt x="637342" y="528909"/>
                  <a:pt x="639551" y="530308"/>
                  <a:pt x="641759" y="530234"/>
                </a:cubicBezTo>
                <a:cubicBezTo>
                  <a:pt x="642348" y="530308"/>
                  <a:pt x="643011" y="530161"/>
                  <a:pt x="643674" y="529940"/>
                </a:cubicBezTo>
                <a:close/>
                <a:moveTo>
                  <a:pt x="702057" y="508147"/>
                </a:moveTo>
                <a:lnTo>
                  <a:pt x="757274" y="489962"/>
                </a:lnTo>
                <a:cubicBezTo>
                  <a:pt x="760219" y="489005"/>
                  <a:pt x="761765" y="485839"/>
                  <a:pt x="760808" y="482895"/>
                </a:cubicBezTo>
                <a:cubicBezTo>
                  <a:pt x="759851" y="479950"/>
                  <a:pt x="756685" y="478330"/>
                  <a:pt x="753740" y="479361"/>
                </a:cubicBezTo>
                <a:lnTo>
                  <a:pt x="698523" y="497546"/>
                </a:lnTo>
                <a:cubicBezTo>
                  <a:pt x="695578" y="498503"/>
                  <a:pt x="694032" y="501668"/>
                  <a:pt x="694989" y="504613"/>
                </a:cubicBezTo>
                <a:cubicBezTo>
                  <a:pt x="695725" y="506969"/>
                  <a:pt x="697934" y="508442"/>
                  <a:pt x="700290" y="508442"/>
                </a:cubicBezTo>
                <a:cubicBezTo>
                  <a:pt x="700879" y="508442"/>
                  <a:pt x="701468" y="508368"/>
                  <a:pt x="702057" y="508147"/>
                </a:cubicBezTo>
                <a:close/>
                <a:moveTo>
                  <a:pt x="756464" y="490183"/>
                </a:moveTo>
                <a:lnTo>
                  <a:pt x="831339" y="476857"/>
                </a:lnTo>
                <a:cubicBezTo>
                  <a:pt x="834358" y="476342"/>
                  <a:pt x="836419" y="473397"/>
                  <a:pt x="835830" y="470379"/>
                </a:cubicBezTo>
                <a:cubicBezTo>
                  <a:pt x="835315" y="467360"/>
                  <a:pt x="832296" y="465299"/>
                  <a:pt x="829351" y="465888"/>
                </a:cubicBezTo>
                <a:lnTo>
                  <a:pt x="754476" y="479213"/>
                </a:lnTo>
                <a:cubicBezTo>
                  <a:pt x="751458" y="479729"/>
                  <a:pt x="749396" y="482674"/>
                  <a:pt x="749985" y="485692"/>
                </a:cubicBezTo>
                <a:cubicBezTo>
                  <a:pt x="750501" y="488416"/>
                  <a:pt x="752857" y="490330"/>
                  <a:pt x="755507" y="490257"/>
                </a:cubicBezTo>
                <a:cubicBezTo>
                  <a:pt x="755875" y="490257"/>
                  <a:pt x="756170" y="490257"/>
                  <a:pt x="756464" y="490183"/>
                </a:cubicBezTo>
                <a:close/>
                <a:moveTo>
                  <a:pt x="831854" y="476710"/>
                </a:moveTo>
                <a:lnTo>
                  <a:pt x="886925" y="461397"/>
                </a:lnTo>
                <a:cubicBezTo>
                  <a:pt x="889869" y="460587"/>
                  <a:pt x="891636" y="457495"/>
                  <a:pt x="890827" y="454550"/>
                </a:cubicBezTo>
                <a:cubicBezTo>
                  <a:pt x="890017" y="451605"/>
                  <a:pt x="886998" y="449911"/>
                  <a:pt x="883980" y="450648"/>
                </a:cubicBezTo>
                <a:lnTo>
                  <a:pt x="828909" y="465961"/>
                </a:lnTo>
                <a:cubicBezTo>
                  <a:pt x="825965" y="466771"/>
                  <a:pt x="824198" y="469863"/>
                  <a:pt x="825007" y="472808"/>
                </a:cubicBezTo>
                <a:cubicBezTo>
                  <a:pt x="825670" y="475311"/>
                  <a:pt x="827952" y="476931"/>
                  <a:pt x="830382" y="476857"/>
                </a:cubicBezTo>
                <a:cubicBezTo>
                  <a:pt x="830897" y="476931"/>
                  <a:pt x="831413" y="476857"/>
                  <a:pt x="831854" y="476710"/>
                </a:cubicBezTo>
                <a:close/>
                <a:moveTo>
                  <a:pt x="886556" y="461470"/>
                </a:moveTo>
                <a:lnTo>
                  <a:pt x="937283" y="451605"/>
                </a:lnTo>
                <a:cubicBezTo>
                  <a:pt x="940301" y="451016"/>
                  <a:pt x="942289" y="448071"/>
                  <a:pt x="941700" y="445052"/>
                </a:cubicBezTo>
                <a:cubicBezTo>
                  <a:pt x="941111" y="442034"/>
                  <a:pt x="938093" y="440046"/>
                  <a:pt x="935148" y="440635"/>
                </a:cubicBezTo>
                <a:lnTo>
                  <a:pt x="884421" y="450500"/>
                </a:lnTo>
                <a:cubicBezTo>
                  <a:pt x="881403" y="451089"/>
                  <a:pt x="879415" y="454034"/>
                  <a:pt x="880004" y="457053"/>
                </a:cubicBezTo>
                <a:cubicBezTo>
                  <a:pt x="880519" y="459703"/>
                  <a:pt x="882875" y="461617"/>
                  <a:pt x="885526" y="461544"/>
                </a:cubicBezTo>
                <a:cubicBezTo>
                  <a:pt x="885894" y="461617"/>
                  <a:pt x="886188" y="461544"/>
                  <a:pt x="886556" y="461470"/>
                </a:cubicBezTo>
                <a:close/>
                <a:moveTo>
                  <a:pt x="936767" y="451752"/>
                </a:moveTo>
                <a:lnTo>
                  <a:pt x="984549" y="446672"/>
                </a:lnTo>
                <a:cubicBezTo>
                  <a:pt x="987641" y="446377"/>
                  <a:pt x="989850" y="443580"/>
                  <a:pt x="989482" y="440561"/>
                </a:cubicBezTo>
                <a:cubicBezTo>
                  <a:pt x="989113" y="437469"/>
                  <a:pt x="986389" y="435481"/>
                  <a:pt x="983371" y="435628"/>
                </a:cubicBezTo>
                <a:lnTo>
                  <a:pt x="935589" y="440708"/>
                </a:lnTo>
                <a:cubicBezTo>
                  <a:pt x="932497" y="441003"/>
                  <a:pt x="930289" y="443801"/>
                  <a:pt x="930657" y="446819"/>
                </a:cubicBezTo>
                <a:cubicBezTo>
                  <a:pt x="930951" y="449691"/>
                  <a:pt x="933381" y="451826"/>
                  <a:pt x="936252" y="451826"/>
                </a:cubicBezTo>
                <a:cubicBezTo>
                  <a:pt x="936399" y="451752"/>
                  <a:pt x="936620" y="451752"/>
                  <a:pt x="936767" y="451752"/>
                </a:cubicBezTo>
                <a:close/>
                <a:moveTo>
                  <a:pt x="984402" y="446672"/>
                </a:moveTo>
                <a:lnTo>
                  <a:pt x="1088284" y="439236"/>
                </a:lnTo>
                <a:cubicBezTo>
                  <a:pt x="1091376" y="439015"/>
                  <a:pt x="1093658" y="436365"/>
                  <a:pt x="1093438" y="433273"/>
                </a:cubicBezTo>
                <a:cubicBezTo>
                  <a:pt x="1093217" y="430180"/>
                  <a:pt x="1090493" y="427824"/>
                  <a:pt x="1087474" y="428119"/>
                </a:cubicBezTo>
                <a:lnTo>
                  <a:pt x="983592" y="435481"/>
                </a:lnTo>
                <a:cubicBezTo>
                  <a:pt x="980500" y="435702"/>
                  <a:pt x="978217" y="438353"/>
                  <a:pt x="978438" y="441445"/>
                </a:cubicBezTo>
                <a:cubicBezTo>
                  <a:pt x="978659" y="444390"/>
                  <a:pt x="981089" y="446672"/>
                  <a:pt x="984033" y="446598"/>
                </a:cubicBezTo>
                <a:cubicBezTo>
                  <a:pt x="984181" y="446672"/>
                  <a:pt x="984254" y="446672"/>
                  <a:pt x="984402" y="446672"/>
                </a:cubicBezTo>
                <a:close/>
                <a:moveTo>
                  <a:pt x="1088210" y="439236"/>
                </a:moveTo>
                <a:lnTo>
                  <a:pt x="1138863" y="435776"/>
                </a:lnTo>
                <a:cubicBezTo>
                  <a:pt x="1141955" y="435555"/>
                  <a:pt x="1144238" y="432904"/>
                  <a:pt x="1144017" y="429812"/>
                </a:cubicBezTo>
                <a:cubicBezTo>
                  <a:pt x="1143796" y="426720"/>
                  <a:pt x="1141366" y="424290"/>
                  <a:pt x="1138053" y="424659"/>
                </a:cubicBezTo>
                <a:lnTo>
                  <a:pt x="1087401" y="428119"/>
                </a:lnTo>
                <a:cubicBezTo>
                  <a:pt x="1084308" y="428340"/>
                  <a:pt x="1082026" y="430990"/>
                  <a:pt x="1082247" y="434082"/>
                </a:cubicBezTo>
                <a:cubicBezTo>
                  <a:pt x="1082468" y="437027"/>
                  <a:pt x="1084897" y="439310"/>
                  <a:pt x="1087842" y="439310"/>
                </a:cubicBezTo>
                <a:cubicBezTo>
                  <a:pt x="1087990" y="439236"/>
                  <a:pt x="1088063" y="439236"/>
                  <a:pt x="1088210" y="439236"/>
                </a:cubicBezTo>
                <a:close/>
                <a:moveTo>
                  <a:pt x="1193344" y="431137"/>
                </a:moveTo>
                <a:cubicBezTo>
                  <a:pt x="1193418" y="428045"/>
                  <a:pt x="1190915" y="425542"/>
                  <a:pt x="1187896" y="425468"/>
                </a:cubicBezTo>
                <a:lnTo>
                  <a:pt x="1138569" y="424659"/>
                </a:lnTo>
                <a:cubicBezTo>
                  <a:pt x="1135918" y="424732"/>
                  <a:pt x="1132973" y="427088"/>
                  <a:pt x="1132900" y="430107"/>
                </a:cubicBezTo>
                <a:cubicBezTo>
                  <a:pt x="1132826" y="433199"/>
                  <a:pt x="1135329" y="435702"/>
                  <a:pt x="1138348" y="435776"/>
                </a:cubicBezTo>
                <a:lnTo>
                  <a:pt x="1187675" y="436586"/>
                </a:lnTo>
                <a:cubicBezTo>
                  <a:pt x="1187749" y="436586"/>
                  <a:pt x="1187749" y="436586"/>
                  <a:pt x="1187823" y="436586"/>
                </a:cubicBezTo>
                <a:cubicBezTo>
                  <a:pt x="1190841" y="436586"/>
                  <a:pt x="1193271" y="434156"/>
                  <a:pt x="1193344" y="431137"/>
                </a:cubicBezTo>
                <a:close/>
                <a:moveTo>
                  <a:pt x="1314970" y="447555"/>
                </a:moveTo>
                <a:cubicBezTo>
                  <a:pt x="1315338" y="444537"/>
                  <a:pt x="1313203" y="441739"/>
                  <a:pt x="1310184" y="441297"/>
                </a:cubicBezTo>
                <a:lnTo>
                  <a:pt x="1188485" y="425542"/>
                </a:lnTo>
                <a:cubicBezTo>
                  <a:pt x="1185467" y="425174"/>
                  <a:pt x="1182669" y="427309"/>
                  <a:pt x="1182227" y="430328"/>
                </a:cubicBezTo>
                <a:cubicBezTo>
                  <a:pt x="1181859" y="433346"/>
                  <a:pt x="1183994" y="436144"/>
                  <a:pt x="1187013" y="436586"/>
                </a:cubicBezTo>
                <a:lnTo>
                  <a:pt x="1308712" y="452341"/>
                </a:lnTo>
                <a:cubicBezTo>
                  <a:pt x="1308933" y="452341"/>
                  <a:pt x="1309227" y="452415"/>
                  <a:pt x="1309448" y="452415"/>
                </a:cubicBezTo>
                <a:cubicBezTo>
                  <a:pt x="1312246" y="452415"/>
                  <a:pt x="1314602" y="450353"/>
                  <a:pt x="1314970" y="447555"/>
                </a:cubicBezTo>
                <a:close/>
                <a:moveTo>
                  <a:pt x="1364371" y="449764"/>
                </a:moveTo>
                <a:cubicBezTo>
                  <a:pt x="1364518" y="446672"/>
                  <a:pt x="1362162" y="444095"/>
                  <a:pt x="1359070" y="443874"/>
                </a:cubicBezTo>
                <a:lnTo>
                  <a:pt x="1309743" y="441224"/>
                </a:lnTo>
                <a:cubicBezTo>
                  <a:pt x="1306356" y="441003"/>
                  <a:pt x="1304074" y="443433"/>
                  <a:pt x="1303853" y="446525"/>
                </a:cubicBezTo>
                <a:cubicBezTo>
                  <a:pt x="1303705" y="449617"/>
                  <a:pt x="1306061" y="452194"/>
                  <a:pt x="1309154" y="452415"/>
                </a:cubicBezTo>
                <a:lnTo>
                  <a:pt x="1358481" y="455065"/>
                </a:lnTo>
                <a:cubicBezTo>
                  <a:pt x="1358628" y="455065"/>
                  <a:pt x="1358702" y="455065"/>
                  <a:pt x="1358849" y="455065"/>
                </a:cubicBezTo>
                <a:cubicBezTo>
                  <a:pt x="1361794" y="454991"/>
                  <a:pt x="1364224" y="452709"/>
                  <a:pt x="1364371" y="449764"/>
                </a:cubicBezTo>
                <a:close/>
                <a:moveTo>
                  <a:pt x="1409428" y="455286"/>
                </a:moveTo>
                <a:cubicBezTo>
                  <a:pt x="1409796" y="452267"/>
                  <a:pt x="1407588" y="449470"/>
                  <a:pt x="1404496" y="449102"/>
                </a:cubicBezTo>
                <a:lnTo>
                  <a:pt x="1359365" y="443874"/>
                </a:lnTo>
                <a:cubicBezTo>
                  <a:pt x="1356420" y="443506"/>
                  <a:pt x="1353548" y="445715"/>
                  <a:pt x="1353180" y="448807"/>
                </a:cubicBezTo>
                <a:cubicBezTo>
                  <a:pt x="1352812" y="451826"/>
                  <a:pt x="1355021" y="454623"/>
                  <a:pt x="1358113" y="454991"/>
                </a:cubicBezTo>
                <a:lnTo>
                  <a:pt x="1403244" y="460219"/>
                </a:lnTo>
                <a:cubicBezTo>
                  <a:pt x="1403465" y="460219"/>
                  <a:pt x="1403686" y="460292"/>
                  <a:pt x="1403907" y="460292"/>
                </a:cubicBezTo>
                <a:cubicBezTo>
                  <a:pt x="1406704" y="460219"/>
                  <a:pt x="1409134" y="458157"/>
                  <a:pt x="1409428" y="455286"/>
                </a:cubicBezTo>
                <a:close/>
                <a:moveTo>
                  <a:pt x="1449332" y="462648"/>
                </a:moveTo>
                <a:cubicBezTo>
                  <a:pt x="1449847" y="459630"/>
                  <a:pt x="1447860" y="456758"/>
                  <a:pt x="1444767" y="456169"/>
                </a:cubicBezTo>
                <a:lnTo>
                  <a:pt x="1404864" y="449175"/>
                </a:lnTo>
                <a:cubicBezTo>
                  <a:pt x="1401845" y="448660"/>
                  <a:pt x="1398974" y="450648"/>
                  <a:pt x="1398385" y="453740"/>
                </a:cubicBezTo>
                <a:cubicBezTo>
                  <a:pt x="1397869" y="456758"/>
                  <a:pt x="1399857" y="459630"/>
                  <a:pt x="1402950" y="460219"/>
                </a:cubicBezTo>
                <a:lnTo>
                  <a:pt x="1442853" y="467213"/>
                </a:lnTo>
                <a:cubicBezTo>
                  <a:pt x="1443221" y="467286"/>
                  <a:pt x="1443516" y="467286"/>
                  <a:pt x="1443884" y="467286"/>
                </a:cubicBezTo>
                <a:cubicBezTo>
                  <a:pt x="1446534" y="467213"/>
                  <a:pt x="1448817" y="465299"/>
                  <a:pt x="1449332" y="462648"/>
                </a:cubicBezTo>
                <a:close/>
                <a:moveTo>
                  <a:pt x="1544012" y="494601"/>
                </a:moveTo>
                <a:cubicBezTo>
                  <a:pt x="1544969" y="491656"/>
                  <a:pt x="1543349" y="488564"/>
                  <a:pt x="1540478" y="487606"/>
                </a:cubicBezTo>
                <a:lnTo>
                  <a:pt x="1445577" y="456464"/>
                </a:lnTo>
                <a:cubicBezTo>
                  <a:pt x="1442706" y="455507"/>
                  <a:pt x="1439540" y="457126"/>
                  <a:pt x="1438583" y="459998"/>
                </a:cubicBezTo>
                <a:cubicBezTo>
                  <a:pt x="1437626" y="462943"/>
                  <a:pt x="1439246" y="466035"/>
                  <a:pt x="1442117" y="466992"/>
                </a:cubicBezTo>
                <a:lnTo>
                  <a:pt x="1537017" y="498135"/>
                </a:lnTo>
                <a:cubicBezTo>
                  <a:pt x="1537606" y="498355"/>
                  <a:pt x="1538195" y="498429"/>
                  <a:pt x="1538784" y="498429"/>
                </a:cubicBezTo>
                <a:cubicBezTo>
                  <a:pt x="1541140" y="498429"/>
                  <a:pt x="1543275" y="496957"/>
                  <a:pt x="1544012" y="494601"/>
                </a:cubicBezTo>
                <a:close/>
                <a:moveTo>
                  <a:pt x="1579719" y="501742"/>
                </a:moveTo>
                <a:cubicBezTo>
                  <a:pt x="1580381" y="498724"/>
                  <a:pt x="1578467" y="495779"/>
                  <a:pt x="1575449" y="495116"/>
                </a:cubicBezTo>
                <a:lnTo>
                  <a:pt x="1539962" y="487459"/>
                </a:lnTo>
                <a:cubicBezTo>
                  <a:pt x="1536944" y="486870"/>
                  <a:pt x="1533999" y="488711"/>
                  <a:pt x="1533336" y="491729"/>
                </a:cubicBezTo>
                <a:cubicBezTo>
                  <a:pt x="1532674" y="494748"/>
                  <a:pt x="1534588" y="497693"/>
                  <a:pt x="1537606" y="498355"/>
                </a:cubicBezTo>
                <a:lnTo>
                  <a:pt x="1573093" y="506012"/>
                </a:lnTo>
                <a:cubicBezTo>
                  <a:pt x="1573534" y="506086"/>
                  <a:pt x="1573903" y="506159"/>
                  <a:pt x="1574344" y="506159"/>
                </a:cubicBezTo>
                <a:cubicBezTo>
                  <a:pt x="1576847" y="506086"/>
                  <a:pt x="1579130" y="504319"/>
                  <a:pt x="1579719" y="501742"/>
                </a:cubicBezTo>
                <a:close/>
                <a:moveTo>
                  <a:pt x="1612996" y="510430"/>
                </a:moveTo>
                <a:cubicBezTo>
                  <a:pt x="1613733" y="507411"/>
                  <a:pt x="1611966" y="504393"/>
                  <a:pt x="1608947" y="503656"/>
                </a:cubicBezTo>
                <a:lnTo>
                  <a:pt x="1575596" y="495116"/>
                </a:lnTo>
                <a:cubicBezTo>
                  <a:pt x="1572577" y="494306"/>
                  <a:pt x="1569559" y="496147"/>
                  <a:pt x="1568823" y="499165"/>
                </a:cubicBezTo>
                <a:cubicBezTo>
                  <a:pt x="1568086" y="502184"/>
                  <a:pt x="1569853" y="505202"/>
                  <a:pt x="1572872" y="505939"/>
                </a:cubicBezTo>
                <a:lnTo>
                  <a:pt x="1606223" y="514405"/>
                </a:lnTo>
                <a:cubicBezTo>
                  <a:pt x="1606738" y="514553"/>
                  <a:pt x="1607180" y="514553"/>
                  <a:pt x="1607622" y="514553"/>
                </a:cubicBezTo>
                <a:cubicBezTo>
                  <a:pt x="1610051" y="514553"/>
                  <a:pt x="1612334" y="512933"/>
                  <a:pt x="1612996" y="510430"/>
                </a:cubicBezTo>
                <a:close/>
                <a:moveTo>
                  <a:pt x="1613365" y="509252"/>
                </a:moveTo>
                <a:cubicBezTo>
                  <a:pt x="1613512" y="506159"/>
                  <a:pt x="1611082" y="503583"/>
                  <a:pt x="1608064" y="503435"/>
                </a:cubicBezTo>
                <a:lnTo>
                  <a:pt x="1607843" y="503435"/>
                </a:lnTo>
                <a:cubicBezTo>
                  <a:pt x="1604235" y="503215"/>
                  <a:pt x="1602247" y="505718"/>
                  <a:pt x="1602174" y="508736"/>
                </a:cubicBezTo>
                <a:cubicBezTo>
                  <a:pt x="1602027" y="511828"/>
                  <a:pt x="1604530" y="514405"/>
                  <a:pt x="1607622" y="514553"/>
                </a:cubicBezTo>
                <a:cubicBezTo>
                  <a:pt x="1607696" y="514553"/>
                  <a:pt x="1607843" y="514553"/>
                  <a:pt x="1607916" y="514553"/>
                </a:cubicBezTo>
                <a:cubicBezTo>
                  <a:pt x="1610788" y="514553"/>
                  <a:pt x="1613217" y="512270"/>
                  <a:pt x="1613365" y="509252"/>
                </a:cubicBezTo>
                <a:close/>
                <a:moveTo>
                  <a:pt x="1636777" y="511534"/>
                </a:moveTo>
                <a:cubicBezTo>
                  <a:pt x="1637071" y="508442"/>
                  <a:pt x="1634789" y="505791"/>
                  <a:pt x="1631697" y="505497"/>
                </a:cubicBezTo>
                <a:lnTo>
                  <a:pt x="1608285" y="503435"/>
                </a:lnTo>
                <a:cubicBezTo>
                  <a:pt x="1605413" y="503288"/>
                  <a:pt x="1602542" y="505423"/>
                  <a:pt x="1602247" y="508515"/>
                </a:cubicBezTo>
                <a:cubicBezTo>
                  <a:pt x="1601953" y="511608"/>
                  <a:pt x="1604235" y="514258"/>
                  <a:pt x="1607327" y="514553"/>
                </a:cubicBezTo>
                <a:lnTo>
                  <a:pt x="1630740" y="516614"/>
                </a:lnTo>
                <a:cubicBezTo>
                  <a:pt x="1630887" y="516614"/>
                  <a:pt x="1631108" y="516614"/>
                  <a:pt x="1631255" y="516614"/>
                </a:cubicBezTo>
                <a:cubicBezTo>
                  <a:pt x="1634126" y="516614"/>
                  <a:pt x="1636482" y="514479"/>
                  <a:pt x="1636777" y="511534"/>
                </a:cubicBezTo>
                <a:close/>
                <a:moveTo>
                  <a:pt x="1699651" y="513890"/>
                </a:moveTo>
                <a:cubicBezTo>
                  <a:pt x="1699798" y="510798"/>
                  <a:pt x="1697369" y="508221"/>
                  <a:pt x="1694350" y="508074"/>
                </a:cubicBezTo>
                <a:lnTo>
                  <a:pt x="1631476" y="505497"/>
                </a:lnTo>
                <a:cubicBezTo>
                  <a:pt x="1627942" y="505055"/>
                  <a:pt x="1625807" y="507779"/>
                  <a:pt x="1625660" y="510798"/>
                </a:cubicBezTo>
                <a:cubicBezTo>
                  <a:pt x="1625512" y="513890"/>
                  <a:pt x="1627942" y="516467"/>
                  <a:pt x="1630961" y="516614"/>
                </a:cubicBezTo>
                <a:lnTo>
                  <a:pt x="1693835" y="519191"/>
                </a:lnTo>
                <a:cubicBezTo>
                  <a:pt x="1693908" y="519191"/>
                  <a:pt x="1694056" y="519191"/>
                  <a:pt x="1694129" y="519191"/>
                </a:cubicBezTo>
                <a:cubicBezTo>
                  <a:pt x="1697074" y="519191"/>
                  <a:pt x="1699577" y="516908"/>
                  <a:pt x="1699651" y="513890"/>
                </a:cubicBezTo>
                <a:close/>
                <a:moveTo>
                  <a:pt x="1694203" y="519264"/>
                </a:moveTo>
                <a:lnTo>
                  <a:pt x="1742058" y="518602"/>
                </a:lnTo>
                <a:cubicBezTo>
                  <a:pt x="1745150" y="518528"/>
                  <a:pt x="1747580" y="516025"/>
                  <a:pt x="1747580" y="512933"/>
                </a:cubicBezTo>
                <a:cubicBezTo>
                  <a:pt x="1747506" y="509841"/>
                  <a:pt x="1745003" y="507411"/>
                  <a:pt x="1741984" y="507411"/>
                </a:cubicBezTo>
                <a:cubicBezTo>
                  <a:pt x="1741984" y="507411"/>
                  <a:pt x="1741984" y="507411"/>
                  <a:pt x="1741911" y="507411"/>
                </a:cubicBezTo>
                <a:lnTo>
                  <a:pt x="1694056" y="508074"/>
                </a:lnTo>
                <a:cubicBezTo>
                  <a:pt x="1690963" y="508147"/>
                  <a:pt x="1688534" y="510650"/>
                  <a:pt x="1688534" y="513743"/>
                </a:cubicBezTo>
                <a:cubicBezTo>
                  <a:pt x="1688534" y="516835"/>
                  <a:pt x="1691111" y="519264"/>
                  <a:pt x="1694203" y="519264"/>
                </a:cubicBezTo>
                <a:cubicBezTo>
                  <a:pt x="1694129" y="519264"/>
                  <a:pt x="1694129" y="519264"/>
                  <a:pt x="1694203" y="519264"/>
                </a:cubicBezTo>
                <a:close/>
                <a:moveTo>
                  <a:pt x="1742941" y="518455"/>
                </a:moveTo>
                <a:lnTo>
                  <a:pt x="1751923" y="516761"/>
                </a:lnTo>
                <a:cubicBezTo>
                  <a:pt x="1754942" y="516172"/>
                  <a:pt x="1756930" y="513301"/>
                  <a:pt x="1756414" y="510282"/>
                </a:cubicBezTo>
                <a:cubicBezTo>
                  <a:pt x="1755825" y="507264"/>
                  <a:pt x="1752881" y="505276"/>
                  <a:pt x="1749936" y="505791"/>
                </a:cubicBezTo>
                <a:lnTo>
                  <a:pt x="1740954" y="507485"/>
                </a:lnTo>
                <a:cubicBezTo>
                  <a:pt x="1737935" y="508074"/>
                  <a:pt x="1735947" y="510945"/>
                  <a:pt x="1736463" y="513964"/>
                </a:cubicBezTo>
                <a:cubicBezTo>
                  <a:pt x="1736978" y="516688"/>
                  <a:pt x="1739334" y="518528"/>
                  <a:pt x="1741984" y="518528"/>
                </a:cubicBezTo>
                <a:cubicBezTo>
                  <a:pt x="1742279" y="518528"/>
                  <a:pt x="1742647" y="518528"/>
                  <a:pt x="1742941" y="518455"/>
                </a:cubicBezTo>
                <a:close/>
                <a:moveTo>
                  <a:pt x="1751923" y="516761"/>
                </a:moveTo>
                <a:lnTo>
                  <a:pt x="1786894" y="510282"/>
                </a:lnTo>
                <a:cubicBezTo>
                  <a:pt x="1789913" y="509693"/>
                  <a:pt x="1791901" y="506822"/>
                  <a:pt x="1791385" y="503804"/>
                </a:cubicBezTo>
                <a:cubicBezTo>
                  <a:pt x="1790796" y="500785"/>
                  <a:pt x="1787852" y="498871"/>
                  <a:pt x="1784907" y="499313"/>
                </a:cubicBezTo>
                <a:lnTo>
                  <a:pt x="1749936" y="505791"/>
                </a:lnTo>
                <a:cubicBezTo>
                  <a:pt x="1746917" y="506380"/>
                  <a:pt x="1744929" y="509252"/>
                  <a:pt x="1745445" y="512270"/>
                </a:cubicBezTo>
                <a:cubicBezTo>
                  <a:pt x="1745960" y="514994"/>
                  <a:pt x="1748316" y="516835"/>
                  <a:pt x="1750966" y="516835"/>
                </a:cubicBezTo>
                <a:cubicBezTo>
                  <a:pt x="1751261" y="516908"/>
                  <a:pt x="1751629" y="516835"/>
                  <a:pt x="1751923" y="516761"/>
                </a:cubicBezTo>
                <a:close/>
                <a:moveTo>
                  <a:pt x="1787925" y="509988"/>
                </a:moveTo>
                <a:cubicBezTo>
                  <a:pt x="1790870" y="509104"/>
                  <a:pt x="1792563" y="506086"/>
                  <a:pt x="1791754" y="503067"/>
                </a:cubicBezTo>
                <a:cubicBezTo>
                  <a:pt x="1790870" y="500122"/>
                  <a:pt x="1787852" y="498355"/>
                  <a:pt x="1784833" y="499239"/>
                </a:cubicBezTo>
                <a:lnTo>
                  <a:pt x="1784391" y="499386"/>
                </a:lnTo>
                <a:cubicBezTo>
                  <a:pt x="1781446" y="500270"/>
                  <a:pt x="1779974" y="503215"/>
                  <a:pt x="1780784" y="506233"/>
                </a:cubicBezTo>
                <a:cubicBezTo>
                  <a:pt x="1781520" y="508663"/>
                  <a:pt x="1783876" y="510209"/>
                  <a:pt x="1786379" y="510209"/>
                </a:cubicBezTo>
                <a:cubicBezTo>
                  <a:pt x="1786894" y="510282"/>
                  <a:pt x="1787410" y="510135"/>
                  <a:pt x="1787925" y="509988"/>
                </a:cubicBezTo>
                <a:close/>
                <a:moveTo>
                  <a:pt x="1788441" y="509841"/>
                </a:moveTo>
                <a:lnTo>
                  <a:pt x="1803828" y="503730"/>
                </a:lnTo>
                <a:cubicBezTo>
                  <a:pt x="1806699" y="502626"/>
                  <a:pt x="1808098" y="499386"/>
                  <a:pt x="1806993" y="496515"/>
                </a:cubicBezTo>
                <a:cubicBezTo>
                  <a:pt x="1805816" y="493644"/>
                  <a:pt x="1802576" y="492245"/>
                  <a:pt x="1799778" y="493349"/>
                </a:cubicBezTo>
                <a:lnTo>
                  <a:pt x="1784391" y="499460"/>
                </a:lnTo>
                <a:cubicBezTo>
                  <a:pt x="1781520" y="500564"/>
                  <a:pt x="1780121" y="503804"/>
                  <a:pt x="1781225" y="506675"/>
                </a:cubicBezTo>
                <a:cubicBezTo>
                  <a:pt x="1782109" y="508884"/>
                  <a:pt x="1784244" y="510209"/>
                  <a:pt x="1786453" y="510209"/>
                </a:cubicBezTo>
                <a:cubicBezTo>
                  <a:pt x="1787115" y="510209"/>
                  <a:pt x="1787778" y="510135"/>
                  <a:pt x="1788441" y="509841"/>
                </a:cubicBezTo>
                <a:close/>
                <a:moveTo>
                  <a:pt x="1803386" y="503877"/>
                </a:moveTo>
                <a:lnTo>
                  <a:pt x="1809055" y="502110"/>
                </a:lnTo>
                <a:cubicBezTo>
                  <a:pt x="1812000" y="501227"/>
                  <a:pt x="1813620" y="498061"/>
                  <a:pt x="1812736" y="495116"/>
                </a:cubicBezTo>
                <a:cubicBezTo>
                  <a:pt x="1811853" y="492171"/>
                  <a:pt x="1808687" y="490551"/>
                  <a:pt x="1805742" y="491435"/>
                </a:cubicBezTo>
                <a:lnTo>
                  <a:pt x="1800147" y="493275"/>
                </a:lnTo>
                <a:cubicBezTo>
                  <a:pt x="1797202" y="494159"/>
                  <a:pt x="1795582" y="497325"/>
                  <a:pt x="1796465" y="500270"/>
                </a:cubicBezTo>
                <a:cubicBezTo>
                  <a:pt x="1797202" y="502699"/>
                  <a:pt x="1799410" y="504245"/>
                  <a:pt x="1801840" y="504172"/>
                </a:cubicBezTo>
                <a:cubicBezTo>
                  <a:pt x="1802355" y="504172"/>
                  <a:pt x="1802871" y="504098"/>
                  <a:pt x="1803386" y="503877"/>
                </a:cubicBezTo>
                <a:close/>
                <a:moveTo>
                  <a:pt x="1809570" y="501963"/>
                </a:moveTo>
                <a:lnTo>
                  <a:pt x="1834602" y="491729"/>
                </a:lnTo>
                <a:cubicBezTo>
                  <a:pt x="1837474" y="490551"/>
                  <a:pt x="1838799" y="487312"/>
                  <a:pt x="1837621" y="484441"/>
                </a:cubicBezTo>
                <a:cubicBezTo>
                  <a:pt x="1836443" y="481569"/>
                  <a:pt x="1833203" y="480244"/>
                  <a:pt x="1830332" y="481422"/>
                </a:cubicBezTo>
                <a:lnTo>
                  <a:pt x="1805300" y="491656"/>
                </a:lnTo>
                <a:cubicBezTo>
                  <a:pt x="1802429" y="492834"/>
                  <a:pt x="1801104" y="496073"/>
                  <a:pt x="1802282" y="498944"/>
                </a:cubicBezTo>
                <a:cubicBezTo>
                  <a:pt x="1803165" y="501079"/>
                  <a:pt x="1805300" y="502405"/>
                  <a:pt x="1807509" y="502405"/>
                </a:cubicBezTo>
                <a:cubicBezTo>
                  <a:pt x="1808171" y="502405"/>
                  <a:pt x="1808908" y="502257"/>
                  <a:pt x="1809570" y="501963"/>
                </a:cubicBezTo>
                <a:close/>
                <a:moveTo>
                  <a:pt x="1835412" y="491288"/>
                </a:moveTo>
                <a:lnTo>
                  <a:pt x="1856542" y="477741"/>
                </a:lnTo>
                <a:cubicBezTo>
                  <a:pt x="1859119" y="476048"/>
                  <a:pt x="1859929" y="472661"/>
                  <a:pt x="1858235" y="470010"/>
                </a:cubicBezTo>
                <a:cubicBezTo>
                  <a:pt x="1856542" y="467434"/>
                  <a:pt x="1853082" y="466697"/>
                  <a:pt x="1850505" y="468317"/>
                </a:cubicBezTo>
                <a:lnTo>
                  <a:pt x="1829375" y="481790"/>
                </a:lnTo>
                <a:cubicBezTo>
                  <a:pt x="1826798" y="483484"/>
                  <a:pt x="1825988" y="486870"/>
                  <a:pt x="1827682" y="489521"/>
                </a:cubicBezTo>
                <a:cubicBezTo>
                  <a:pt x="1828786" y="491214"/>
                  <a:pt x="1830553" y="492097"/>
                  <a:pt x="1832394" y="492097"/>
                </a:cubicBezTo>
                <a:cubicBezTo>
                  <a:pt x="1833498" y="492171"/>
                  <a:pt x="1834529" y="491877"/>
                  <a:pt x="1835412" y="491288"/>
                </a:cubicBezTo>
                <a:close/>
                <a:moveTo>
                  <a:pt x="1856542" y="477815"/>
                </a:moveTo>
                <a:lnTo>
                  <a:pt x="1897844" y="451973"/>
                </a:lnTo>
                <a:cubicBezTo>
                  <a:pt x="1900421" y="450353"/>
                  <a:pt x="1901231" y="446893"/>
                  <a:pt x="1899612" y="444316"/>
                </a:cubicBezTo>
                <a:cubicBezTo>
                  <a:pt x="1897992" y="441666"/>
                  <a:pt x="1894532" y="440929"/>
                  <a:pt x="1891955" y="442549"/>
                </a:cubicBezTo>
                <a:lnTo>
                  <a:pt x="1850652" y="468391"/>
                </a:lnTo>
                <a:cubicBezTo>
                  <a:pt x="1848075" y="470010"/>
                  <a:pt x="1847265" y="473471"/>
                  <a:pt x="1848885" y="476048"/>
                </a:cubicBezTo>
                <a:cubicBezTo>
                  <a:pt x="1849990" y="477741"/>
                  <a:pt x="1851756" y="478698"/>
                  <a:pt x="1853671" y="478698"/>
                </a:cubicBezTo>
                <a:cubicBezTo>
                  <a:pt x="1854628" y="478624"/>
                  <a:pt x="1855658" y="478404"/>
                  <a:pt x="1856542" y="477815"/>
                </a:cubicBezTo>
                <a:close/>
                <a:moveTo>
                  <a:pt x="1897992" y="451899"/>
                </a:moveTo>
                <a:lnTo>
                  <a:pt x="1940178" y="424070"/>
                </a:lnTo>
                <a:cubicBezTo>
                  <a:pt x="1942755" y="422376"/>
                  <a:pt x="1943417" y="418916"/>
                  <a:pt x="1941724" y="416339"/>
                </a:cubicBezTo>
                <a:cubicBezTo>
                  <a:pt x="1940031" y="413762"/>
                  <a:pt x="1936570" y="413100"/>
                  <a:pt x="1933993" y="414793"/>
                </a:cubicBezTo>
                <a:lnTo>
                  <a:pt x="1891808" y="442623"/>
                </a:lnTo>
                <a:cubicBezTo>
                  <a:pt x="1889231" y="444316"/>
                  <a:pt x="1888568" y="447776"/>
                  <a:pt x="1890261" y="450353"/>
                </a:cubicBezTo>
                <a:cubicBezTo>
                  <a:pt x="1891366" y="451973"/>
                  <a:pt x="1893133" y="452856"/>
                  <a:pt x="1894973" y="452856"/>
                </a:cubicBezTo>
                <a:cubicBezTo>
                  <a:pt x="1896004" y="452783"/>
                  <a:pt x="1897035" y="452488"/>
                  <a:pt x="1897992" y="451899"/>
                </a:cubicBezTo>
                <a:close/>
                <a:moveTo>
                  <a:pt x="1940104" y="424070"/>
                </a:moveTo>
                <a:lnTo>
                  <a:pt x="1985014" y="395430"/>
                </a:lnTo>
                <a:cubicBezTo>
                  <a:pt x="1987591" y="393737"/>
                  <a:pt x="1988401" y="390350"/>
                  <a:pt x="1986708" y="387700"/>
                </a:cubicBezTo>
                <a:cubicBezTo>
                  <a:pt x="1985014" y="385123"/>
                  <a:pt x="1981628" y="384387"/>
                  <a:pt x="1978977" y="386006"/>
                </a:cubicBezTo>
                <a:lnTo>
                  <a:pt x="1934067" y="414646"/>
                </a:lnTo>
                <a:cubicBezTo>
                  <a:pt x="1931490" y="416339"/>
                  <a:pt x="1930681" y="419726"/>
                  <a:pt x="1932374" y="422376"/>
                </a:cubicBezTo>
                <a:cubicBezTo>
                  <a:pt x="1933478" y="424070"/>
                  <a:pt x="1935245" y="424953"/>
                  <a:pt x="1937086" y="424953"/>
                </a:cubicBezTo>
                <a:cubicBezTo>
                  <a:pt x="1938116" y="424953"/>
                  <a:pt x="1939147" y="424659"/>
                  <a:pt x="1940104" y="424070"/>
                </a:cubicBezTo>
                <a:close/>
                <a:moveTo>
                  <a:pt x="1984941" y="395430"/>
                </a:moveTo>
                <a:lnTo>
                  <a:pt x="2005555" y="382473"/>
                </a:lnTo>
                <a:cubicBezTo>
                  <a:pt x="2008132" y="380853"/>
                  <a:pt x="2008942" y="377393"/>
                  <a:pt x="2007322" y="374816"/>
                </a:cubicBezTo>
                <a:cubicBezTo>
                  <a:pt x="2005703" y="372239"/>
                  <a:pt x="2002242" y="371429"/>
                  <a:pt x="1999665" y="373049"/>
                </a:cubicBezTo>
                <a:lnTo>
                  <a:pt x="1979051" y="386006"/>
                </a:lnTo>
                <a:cubicBezTo>
                  <a:pt x="1976474" y="387626"/>
                  <a:pt x="1975664" y="391086"/>
                  <a:pt x="1977284" y="393663"/>
                </a:cubicBezTo>
                <a:cubicBezTo>
                  <a:pt x="1978315" y="395357"/>
                  <a:pt x="1980155" y="396240"/>
                  <a:pt x="1982069" y="396240"/>
                </a:cubicBezTo>
                <a:cubicBezTo>
                  <a:pt x="1983027" y="396314"/>
                  <a:pt x="1984057" y="396019"/>
                  <a:pt x="1984941" y="395430"/>
                </a:cubicBezTo>
                <a:close/>
                <a:moveTo>
                  <a:pt x="2005408" y="382546"/>
                </a:moveTo>
                <a:lnTo>
                  <a:pt x="2029115" y="368410"/>
                </a:lnTo>
                <a:cubicBezTo>
                  <a:pt x="2031765" y="366864"/>
                  <a:pt x="2032649" y="363404"/>
                  <a:pt x="2031029" y="360754"/>
                </a:cubicBezTo>
                <a:cubicBezTo>
                  <a:pt x="2029409" y="358103"/>
                  <a:pt x="2026022" y="357293"/>
                  <a:pt x="2023372" y="358839"/>
                </a:cubicBezTo>
                <a:lnTo>
                  <a:pt x="1999665" y="372975"/>
                </a:lnTo>
                <a:cubicBezTo>
                  <a:pt x="1997015" y="374521"/>
                  <a:pt x="1996131" y="377981"/>
                  <a:pt x="1997751" y="380632"/>
                </a:cubicBezTo>
                <a:cubicBezTo>
                  <a:pt x="1998782" y="382399"/>
                  <a:pt x="2000696" y="383356"/>
                  <a:pt x="2002610" y="383356"/>
                </a:cubicBezTo>
                <a:cubicBezTo>
                  <a:pt x="2003567" y="383356"/>
                  <a:pt x="2004525" y="383061"/>
                  <a:pt x="2005408" y="382546"/>
                </a:cubicBezTo>
                <a:close/>
                <a:moveTo>
                  <a:pt x="2028967" y="368558"/>
                </a:moveTo>
                <a:lnTo>
                  <a:pt x="2074172" y="343968"/>
                </a:lnTo>
                <a:cubicBezTo>
                  <a:pt x="2076896" y="342495"/>
                  <a:pt x="2077853" y="339108"/>
                  <a:pt x="2076381" y="336384"/>
                </a:cubicBezTo>
                <a:cubicBezTo>
                  <a:pt x="2074908" y="333660"/>
                  <a:pt x="2071522" y="332703"/>
                  <a:pt x="2068798" y="334176"/>
                </a:cubicBezTo>
                <a:lnTo>
                  <a:pt x="2023593" y="358766"/>
                </a:lnTo>
                <a:cubicBezTo>
                  <a:pt x="2020869" y="360238"/>
                  <a:pt x="2019912" y="363625"/>
                  <a:pt x="2021384" y="366349"/>
                </a:cubicBezTo>
                <a:cubicBezTo>
                  <a:pt x="2022415" y="368190"/>
                  <a:pt x="2024329" y="369294"/>
                  <a:pt x="2026317" y="369294"/>
                </a:cubicBezTo>
                <a:cubicBezTo>
                  <a:pt x="2027200" y="369220"/>
                  <a:pt x="2028084" y="368999"/>
                  <a:pt x="2028967" y="368558"/>
                </a:cubicBezTo>
                <a:close/>
                <a:moveTo>
                  <a:pt x="2073878" y="344115"/>
                </a:moveTo>
                <a:lnTo>
                  <a:pt x="2124972" y="320261"/>
                </a:lnTo>
                <a:cubicBezTo>
                  <a:pt x="2127770" y="318936"/>
                  <a:pt x="2128948" y="315623"/>
                  <a:pt x="2127696" y="312825"/>
                </a:cubicBezTo>
                <a:cubicBezTo>
                  <a:pt x="2126371" y="310027"/>
                  <a:pt x="2123058" y="308776"/>
                  <a:pt x="2120260" y="310101"/>
                </a:cubicBezTo>
                <a:lnTo>
                  <a:pt x="2069166" y="333955"/>
                </a:lnTo>
                <a:cubicBezTo>
                  <a:pt x="2066368" y="335280"/>
                  <a:pt x="2065190" y="338593"/>
                  <a:pt x="2066442" y="341391"/>
                </a:cubicBezTo>
                <a:cubicBezTo>
                  <a:pt x="2067399" y="343452"/>
                  <a:pt x="2069387" y="344630"/>
                  <a:pt x="2071522" y="344630"/>
                </a:cubicBezTo>
                <a:cubicBezTo>
                  <a:pt x="2072332" y="344630"/>
                  <a:pt x="2073141" y="344409"/>
                  <a:pt x="2073878" y="344115"/>
                </a:cubicBezTo>
                <a:close/>
                <a:moveTo>
                  <a:pt x="2124678" y="320335"/>
                </a:moveTo>
                <a:lnTo>
                  <a:pt x="2184460" y="296039"/>
                </a:lnTo>
                <a:cubicBezTo>
                  <a:pt x="2187331" y="294861"/>
                  <a:pt x="2188656" y="291621"/>
                  <a:pt x="2187552" y="288750"/>
                </a:cubicBezTo>
                <a:cubicBezTo>
                  <a:pt x="2186374" y="285879"/>
                  <a:pt x="2183134" y="284554"/>
                  <a:pt x="2180263" y="285658"/>
                </a:cubicBezTo>
                <a:lnTo>
                  <a:pt x="2120481" y="309954"/>
                </a:lnTo>
                <a:cubicBezTo>
                  <a:pt x="2117610" y="311132"/>
                  <a:pt x="2116285" y="314371"/>
                  <a:pt x="2117389" y="317242"/>
                </a:cubicBezTo>
                <a:cubicBezTo>
                  <a:pt x="2118272" y="319451"/>
                  <a:pt x="2120408" y="320703"/>
                  <a:pt x="2122616" y="320703"/>
                </a:cubicBezTo>
                <a:cubicBezTo>
                  <a:pt x="2123352" y="320776"/>
                  <a:pt x="2124015" y="320629"/>
                  <a:pt x="2124678" y="320335"/>
                </a:cubicBezTo>
                <a:close/>
                <a:moveTo>
                  <a:pt x="2184092" y="296186"/>
                </a:moveTo>
                <a:lnTo>
                  <a:pt x="2207651" y="288677"/>
                </a:lnTo>
                <a:cubicBezTo>
                  <a:pt x="2210596" y="287719"/>
                  <a:pt x="2212216" y="284627"/>
                  <a:pt x="2211259" y="281682"/>
                </a:cubicBezTo>
                <a:cubicBezTo>
                  <a:pt x="2210301" y="278737"/>
                  <a:pt x="2207209" y="277118"/>
                  <a:pt x="2204264" y="278075"/>
                </a:cubicBezTo>
                <a:lnTo>
                  <a:pt x="2180705" y="285584"/>
                </a:lnTo>
                <a:cubicBezTo>
                  <a:pt x="2177760" y="286541"/>
                  <a:pt x="2176140" y="289634"/>
                  <a:pt x="2177097" y="292579"/>
                </a:cubicBezTo>
                <a:cubicBezTo>
                  <a:pt x="2177834" y="294935"/>
                  <a:pt x="2180042" y="296481"/>
                  <a:pt x="2182472" y="296481"/>
                </a:cubicBezTo>
                <a:cubicBezTo>
                  <a:pt x="2182987" y="296481"/>
                  <a:pt x="2183576" y="296333"/>
                  <a:pt x="2184092" y="296186"/>
                </a:cubicBezTo>
                <a:close/>
                <a:moveTo>
                  <a:pt x="2207651" y="288677"/>
                </a:moveTo>
                <a:lnTo>
                  <a:pt x="2290772" y="262319"/>
                </a:lnTo>
                <a:cubicBezTo>
                  <a:pt x="2293717" y="261362"/>
                  <a:pt x="2295336" y="258270"/>
                  <a:pt x="2294379" y="255325"/>
                </a:cubicBezTo>
                <a:cubicBezTo>
                  <a:pt x="2293422" y="252380"/>
                  <a:pt x="2290330" y="250761"/>
                  <a:pt x="2287385" y="251718"/>
                </a:cubicBezTo>
                <a:lnTo>
                  <a:pt x="2204264" y="278075"/>
                </a:lnTo>
                <a:cubicBezTo>
                  <a:pt x="2201319" y="279032"/>
                  <a:pt x="2199700" y="282124"/>
                  <a:pt x="2200657" y="285069"/>
                </a:cubicBezTo>
                <a:cubicBezTo>
                  <a:pt x="2201393" y="287425"/>
                  <a:pt x="2203602" y="288971"/>
                  <a:pt x="2206031" y="288971"/>
                </a:cubicBezTo>
                <a:cubicBezTo>
                  <a:pt x="2206620" y="288971"/>
                  <a:pt x="2207136" y="288897"/>
                  <a:pt x="2207651" y="288677"/>
                </a:cubicBezTo>
                <a:close/>
                <a:moveTo>
                  <a:pt x="2291361" y="262172"/>
                </a:moveTo>
                <a:lnTo>
                  <a:pt x="2359020" y="232060"/>
                </a:lnTo>
                <a:cubicBezTo>
                  <a:pt x="2361818" y="230809"/>
                  <a:pt x="2363069" y="227496"/>
                  <a:pt x="2361818" y="224698"/>
                </a:cubicBezTo>
                <a:cubicBezTo>
                  <a:pt x="2360566" y="221900"/>
                  <a:pt x="2357253" y="220649"/>
                  <a:pt x="2354456" y="221900"/>
                </a:cubicBezTo>
                <a:lnTo>
                  <a:pt x="2286796" y="252012"/>
                </a:lnTo>
                <a:cubicBezTo>
                  <a:pt x="2283998" y="253264"/>
                  <a:pt x="2282747" y="256577"/>
                  <a:pt x="2283998" y="259375"/>
                </a:cubicBezTo>
                <a:cubicBezTo>
                  <a:pt x="2284955" y="261436"/>
                  <a:pt x="2287017" y="262688"/>
                  <a:pt x="2289152" y="262688"/>
                </a:cubicBezTo>
                <a:cubicBezTo>
                  <a:pt x="2289888" y="262614"/>
                  <a:pt x="2290624" y="262467"/>
                  <a:pt x="2291361" y="262172"/>
                </a:cubicBezTo>
                <a:close/>
                <a:moveTo>
                  <a:pt x="2358873" y="232060"/>
                </a:moveTo>
                <a:lnTo>
                  <a:pt x="2440227" y="197826"/>
                </a:lnTo>
                <a:cubicBezTo>
                  <a:pt x="2443098" y="196648"/>
                  <a:pt x="2444423" y="193335"/>
                  <a:pt x="2443172" y="190537"/>
                </a:cubicBezTo>
                <a:cubicBezTo>
                  <a:pt x="2441994" y="187666"/>
                  <a:pt x="2438754" y="186340"/>
                  <a:pt x="2435883" y="187592"/>
                </a:cubicBezTo>
                <a:lnTo>
                  <a:pt x="2354529" y="221827"/>
                </a:lnTo>
                <a:cubicBezTo>
                  <a:pt x="2351658" y="223005"/>
                  <a:pt x="2350333" y="226318"/>
                  <a:pt x="2351584" y="229115"/>
                </a:cubicBezTo>
                <a:cubicBezTo>
                  <a:pt x="2352468" y="231250"/>
                  <a:pt x="2354603" y="232576"/>
                  <a:pt x="2356738" y="232502"/>
                </a:cubicBezTo>
                <a:cubicBezTo>
                  <a:pt x="2357474" y="232502"/>
                  <a:pt x="2358210" y="232355"/>
                  <a:pt x="2358873" y="232060"/>
                </a:cubicBezTo>
                <a:close/>
                <a:moveTo>
                  <a:pt x="2440006" y="197973"/>
                </a:moveTo>
                <a:lnTo>
                  <a:pt x="2536379" y="163885"/>
                </a:lnTo>
                <a:cubicBezTo>
                  <a:pt x="2539250" y="162855"/>
                  <a:pt x="2540796" y="159689"/>
                  <a:pt x="2539765" y="156744"/>
                </a:cubicBezTo>
                <a:cubicBezTo>
                  <a:pt x="2538735" y="153872"/>
                  <a:pt x="2535569" y="152326"/>
                  <a:pt x="2532624" y="153357"/>
                </a:cubicBezTo>
                <a:lnTo>
                  <a:pt x="2436251" y="187445"/>
                </a:lnTo>
                <a:cubicBezTo>
                  <a:pt x="2433380" y="188475"/>
                  <a:pt x="2431834" y="191641"/>
                  <a:pt x="2432864" y="194586"/>
                </a:cubicBezTo>
                <a:cubicBezTo>
                  <a:pt x="2433674" y="196868"/>
                  <a:pt x="2435883" y="198341"/>
                  <a:pt x="2438165" y="198267"/>
                </a:cubicBezTo>
                <a:cubicBezTo>
                  <a:pt x="2438754" y="198267"/>
                  <a:pt x="2439343" y="198194"/>
                  <a:pt x="2440006" y="197973"/>
                </a:cubicBezTo>
                <a:close/>
                <a:moveTo>
                  <a:pt x="2535863" y="164032"/>
                </a:moveTo>
                <a:lnTo>
                  <a:pt x="2607278" y="145185"/>
                </a:lnTo>
                <a:cubicBezTo>
                  <a:pt x="2610223" y="144375"/>
                  <a:pt x="2612063" y="141357"/>
                  <a:pt x="2611253" y="138338"/>
                </a:cubicBezTo>
                <a:cubicBezTo>
                  <a:pt x="2610443" y="135393"/>
                  <a:pt x="2607499" y="133552"/>
                  <a:pt x="2604406" y="134362"/>
                </a:cubicBezTo>
                <a:lnTo>
                  <a:pt x="2532992" y="153210"/>
                </a:lnTo>
                <a:cubicBezTo>
                  <a:pt x="2530047" y="154020"/>
                  <a:pt x="2528206" y="157038"/>
                  <a:pt x="2529016" y="160057"/>
                </a:cubicBezTo>
                <a:cubicBezTo>
                  <a:pt x="2529679" y="162560"/>
                  <a:pt x="2531961" y="164253"/>
                  <a:pt x="2534464" y="164180"/>
                </a:cubicBezTo>
                <a:cubicBezTo>
                  <a:pt x="2534980" y="164253"/>
                  <a:pt x="2535421" y="164180"/>
                  <a:pt x="2535863" y="164032"/>
                </a:cubicBezTo>
                <a:close/>
                <a:moveTo>
                  <a:pt x="2607351" y="145185"/>
                </a:moveTo>
                <a:lnTo>
                  <a:pt x="2648359" y="134362"/>
                </a:lnTo>
                <a:cubicBezTo>
                  <a:pt x="2651304" y="133552"/>
                  <a:pt x="2653145" y="130534"/>
                  <a:pt x="2652335" y="127515"/>
                </a:cubicBezTo>
                <a:cubicBezTo>
                  <a:pt x="2651525" y="124570"/>
                  <a:pt x="2648580" y="122730"/>
                  <a:pt x="2645562" y="123540"/>
                </a:cubicBezTo>
                <a:lnTo>
                  <a:pt x="2604554" y="134362"/>
                </a:lnTo>
                <a:cubicBezTo>
                  <a:pt x="2601609" y="135172"/>
                  <a:pt x="2599768" y="138191"/>
                  <a:pt x="2600578" y="141136"/>
                </a:cubicBezTo>
                <a:cubicBezTo>
                  <a:pt x="2601241" y="143639"/>
                  <a:pt x="2603523" y="145332"/>
                  <a:pt x="2606026" y="145259"/>
                </a:cubicBezTo>
                <a:cubicBezTo>
                  <a:pt x="2606394" y="145406"/>
                  <a:pt x="2606836" y="145332"/>
                  <a:pt x="2607351" y="145185"/>
                </a:cubicBezTo>
                <a:close/>
                <a:moveTo>
                  <a:pt x="2647697" y="134510"/>
                </a:moveTo>
                <a:lnTo>
                  <a:pt x="2743186" y="121110"/>
                </a:lnTo>
                <a:cubicBezTo>
                  <a:pt x="2746278" y="120668"/>
                  <a:pt x="2748340" y="117871"/>
                  <a:pt x="2747972" y="114852"/>
                </a:cubicBezTo>
                <a:cubicBezTo>
                  <a:pt x="2747530" y="111760"/>
                  <a:pt x="2744511" y="109699"/>
                  <a:pt x="2741714" y="110067"/>
                </a:cubicBezTo>
                <a:lnTo>
                  <a:pt x="2646224" y="123466"/>
                </a:lnTo>
                <a:cubicBezTo>
                  <a:pt x="2643132" y="123908"/>
                  <a:pt x="2641071" y="126706"/>
                  <a:pt x="2641439" y="129724"/>
                </a:cubicBezTo>
                <a:cubicBezTo>
                  <a:pt x="2641807" y="132522"/>
                  <a:pt x="2644236" y="134583"/>
                  <a:pt x="2646960" y="134510"/>
                </a:cubicBezTo>
                <a:cubicBezTo>
                  <a:pt x="2647181" y="134583"/>
                  <a:pt x="2647402" y="134583"/>
                  <a:pt x="2647697" y="134510"/>
                </a:cubicBezTo>
                <a:close/>
                <a:moveTo>
                  <a:pt x="2743628" y="121037"/>
                </a:moveTo>
                <a:lnTo>
                  <a:pt x="2780955" y="112349"/>
                </a:lnTo>
                <a:cubicBezTo>
                  <a:pt x="2783973" y="111686"/>
                  <a:pt x="2785814" y="108668"/>
                  <a:pt x="2785151" y="105649"/>
                </a:cubicBezTo>
                <a:cubicBezTo>
                  <a:pt x="2784489" y="102631"/>
                  <a:pt x="2781544" y="100864"/>
                  <a:pt x="2778452" y="101453"/>
                </a:cubicBezTo>
                <a:lnTo>
                  <a:pt x="2741125" y="110140"/>
                </a:lnTo>
                <a:cubicBezTo>
                  <a:pt x="2738106" y="110803"/>
                  <a:pt x="2736265" y="113821"/>
                  <a:pt x="2736928" y="116840"/>
                </a:cubicBezTo>
                <a:cubicBezTo>
                  <a:pt x="2737517" y="119417"/>
                  <a:pt x="2739873" y="121184"/>
                  <a:pt x="2742376" y="121184"/>
                </a:cubicBezTo>
                <a:cubicBezTo>
                  <a:pt x="2742818" y="121184"/>
                  <a:pt x="2743186" y="121110"/>
                  <a:pt x="2743628" y="121037"/>
                </a:cubicBezTo>
                <a:close/>
                <a:moveTo>
                  <a:pt x="2780587" y="112423"/>
                </a:moveTo>
                <a:lnTo>
                  <a:pt x="2876886" y="96005"/>
                </a:lnTo>
                <a:cubicBezTo>
                  <a:pt x="2879904" y="95489"/>
                  <a:pt x="2881966" y="92618"/>
                  <a:pt x="2881450" y="89599"/>
                </a:cubicBezTo>
                <a:cubicBezTo>
                  <a:pt x="2880935" y="86581"/>
                  <a:pt x="2877990" y="84519"/>
                  <a:pt x="2875045" y="85035"/>
                </a:cubicBezTo>
                <a:lnTo>
                  <a:pt x="2778746" y="101453"/>
                </a:lnTo>
                <a:cubicBezTo>
                  <a:pt x="2775728" y="101968"/>
                  <a:pt x="2773666" y="104839"/>
                  <a:pt x="2774181" y="107858"/>
                </a:cubicBezTo>
                <a:cubicBezTo>
                  <a:pt x="2774623" y="110582"/>
                  <a:pt x="2777053" y="112496"/>
                  <a:pt x="2779703" y="112496"/>
                </a:cubicBezTo>
                <a:cubicBezTo>
                  <a:pt x="2779998" y="112496"/>
                  <a:pt x="2780292" y="112496"/>
                  <a:pt x="2780587" y="112423"/>
                </a:cubicBezTo>
                <a:close/>
                <a:moveTo>
                  <a:pt x="2876518" y="96152"/>
                </a:moveTo>
                <a:lnTo>
                  <a:pt x="3025163" y="81133"/>
                </a:lnTo>
                <a:cubicBezTo>
                  <a:pt x="3028255" y="80838"/>
                  <a:pt x="3030464" y="78114"/>
                  <a:pt x="3030169" y="75022"/>
                </a:cubicBezTo>
                <a:cubicBezTo>
                  <a:pt x="3029875" y="71930"/>
                  <a:pt x="3027077" y="69868"/>
                  <a:pt x="3024058" y="70016"/>
                </a:cubicBezTo>
                <a:lnTo>
                  <a:pt x="2875413" y="85035"/>
                </a:lnTo>
                <a:cubicBezTo>
                  <a:pt x="2872321" y="85329"/>
                  <a:pt x="2870112" y="88053"/>
                  <a:pt x="2870407" y="91146"/>
                </a:cubicBezTo>
                <a:cubicBezTo>
                  <a:pt x="2870701" y="94017"/>
                  <a:pt x="2873131" y="96152"/>
                  <a:pt x="2876002" y="96152"/>
                </a:cubicBezTo>
                <a:cubicBezTo>
                  <a:pt x="2876150" y="96152"/>
                  <a:pt x="2876370" y="96152"/>
                  <a:pt x="2876518" y="96152"/>
                </a:cubicBezTo>
                <a:close/>
                <a:moveTo>
                  <a:pt x="3024795" y="81133"/>
                </a:moveTo>
                <a:lnTo>
                  <a:pt x="3195895" y="76053"/>
                </a:lnTo>
                <a:cubicBezTo>
                  <a:pt x="3198987" y="75979"/>
                  <a:pt x="3201417" y="73402"/>
                  <a:pt x="3201270" y="70310"/>
                </a:cubicBezTo>
                <a:cubicBezTo>
                  <a:pt x="3201196" y="67218"/>
                  <a:pt x="3198840" y="65304"/>
                  <a:pt x="3195527" y="64936"/>
                </a:cubicBezTo>
                <a:lnTo>
                  <a:pt x="3024500" y="69942"/>
                </a:lnTo>
                <a:cubicBezTo>
                  <a:pt x="3021408" y="70016"/>
                  <a:pt x="3018978" y="72592"/>
                  <a:pt x="3019126" y="75685"/>
                </a:cubicBezTo>
                <a:cubicBezTo>
                  <a:pt x="3019199" y="78703"/>
                  <a:pt x="3021703" y="81133"/>
                  <a:pt x="3024721" y="81059"/>
                </a:cubicBezTo>
                <a:cubicBezTo>
                  <a:pt x="3024721" y="81133"/>
                  <a:pt x="3024795" y="81133"/>
                  <a:pt x="3024795" y="81133"/>
                </a:cubicBezTo>
                <a:close/>
                <a:moveTo>
                  <a:pt x="3397034" y="73550"/>
                </a:moveTo>
                <a:cubicBezTo>
                  <a:pt x="3397107" y="70457"/>
                  <a:pt x="3394604" y="67954"/>
                  <a:pt x="3391586" y="67881"/>
                </a:cubicBezTo>
                <a:lnTo>
                  <a:pt x="3195821" y="64862"/>
                </a:lnTo>
                <a:cubicBezTo>
                  <a:pt x="3192656" y="65304"/>
                  <a:pt x="3190226" y="67292"/>
                  <a:pt x="3190152" y="70310"/>
                </a:cubicBezTo>
                <a:cubicBezTo>
                  <a:pt x="3190079" y="73402"/>
                  <a:pt x="3192582" y="75906"/>
                  <a:pt x="3195601" y="75979"/>
                </a:cubicBezTo>
                <a:lnTo>
                  <a:pt x="3391365" y="78998"/>
                </a:lnTo>
                <a:cubicBezTo>
                  <a:pt x="3391438" y="78998"/>
                  <a:pt x="3391438" y="78998"/>
                  <a:pt x="3391512" y="78998"/>
                </a:cubicBezTo>
                <a:cubicBezTo>
                  <a:pt x="3394530" y="78998"/>
                  <a:pt x="3397034" y="76568"/>
                  <a:pt x="3397034" y="73550"/>
                </a:cubicBezTo>
                <a:close/>
                <a:moveTo>
                  <a:pt x="3646911" y="82090"/>
                </a:moveTo>
                <a:cubicBezTo>
                  <a:pt x="3646984" y="78998"/>
                  <a:pt x="3644628" y="76421"/>
                  <a:pt x="3641536" y="76347"/>
                </a:cubicBezTo>
                <a:lnTo>
                  <a:pt x="3391733" y="67881"/>
                </a:lnTo>
                <a:cubicBezTo>
                  <a:pt x="3388641" y="67733"/>
                  <a:pt x="3386064" y="70163"/>
                  <a:pt x="3385990" y="73255"/>
                </a:cubicBezTo>
                <a:cubicBezTo>
                  <a:pt x="3385917" y="76347"/>
                  <a:pt x="3388272" y="78924"/>
                  <a:pt x="3391365" y="78998"/>
                </a:cubicBezTo>
                <a:lnTo>
                  <a:pt x="3641168" y="87464"/>
                </a:lnTo>
                <a:cubicBezTo>
                  <a:pt x="3641242" y="87464"/>
                  <a:pt x="3641315" y="87464"/>
                  <a:pt x="3641389" y="87464"/>
                </a:cubicBezTo>
                <a:cubicBezTo>
                  <a:pt x="3644334" y="87464"/>
                  <a:pt x="3646764" y="85108"/>
                  <a:pt x="3646911" y="82090"/>
                </a:cubicBezTo>
                <a:close/>
                <a:moveTo>
                  <a:pt x="3977847" y="111392"/>
                </a:moveTo>
                <a:cubicBezTo>
                  <a:pt x="3978142" y="108300"/>
                  <a:pt x="3975859" y="105649"/>
                  <a:pt x="3972767" y="105355"/>
                </a:cubicBezTo>
                <a:lnTo>
                  <a:pt x="3641831" y="76347"/>
                </a:lnTo>
                <a:cubicBezTo>
                  <a:pt x="3639033" y="76200"/>
                  <a:pt x="3636088" y="78335"/>
                  <a:pt x="3635794" y="81427"/>
                </a:cubicBezTo>
                <a:cubicBezTo>
                  <a:pt x="3635499" y="84519"/>
                  <a:pt x="3637781" y="87170"/>
                  <a:pt x="3640874" y="87464"/>
                </a:cubicBezTo>
                <a:lnTo>
                  <a:pt x="3971810" y="116472"/>
                </a:lnTo>
                <a:cubicBezTo>
                  <a:pt x="3971957" y="116472"/>
                  <a:pt x="3972178" y="116472"/>
                  <a:pt x="3972325" y="116472"/>
                </a:cubicBezTo>
                <a:cubicBezTo>
                  <a:pt x="3975196" y="116472"/>
                  <a:pt x="3977626" y="114263"/>
                  <a:pt x="3977847" y="111392"/>
                </a:cubicBezTo>
                <a:close/>
                <a:moveTo>
                  <a:pt x="4285077" y="153283"/>
                </a:moveTo>
                <a:cubicBezTo>
                  <a:pt x="4285519" y="150265"/>
                  <a:pt x="4283383" y="147394"/>
                  <a:pt x="4280291" y="147026"/>
                </a:cubicBezTo>
                <a:lnTo>
                  <a:pt x="3973062" y="105428"/>
                </a:lnTo>
                <a:cubicBezTo>
                  <a:pt x="3970043" y="105060"/>
                  <a:pt x="3967172" y="107122"/>
                  <a:pt x="3966803" y="110214"/>
                </a:cubicBezTo>
                <a:cubicBezTo>
                  <a:pt x="3966362" y="113232"/>
                  <a:pt x="3968497" y="116104"/>
                  <a:pt x="3971589" y="116472"/>
                </a:cubicBezTo>
                <a:lnTo>
                  <a:pt x="4278819" y="158069"/>
                </a:lnTo>
                <a:cubicBezTo>
                  <a:pt x="4279113" y="158069"/>
                  <a:pt x="4279334" y="158143"/>
                  <a:pt x="4279629" y="158143"/>
                </a:cubicBezTo>
                <a:cubicBezTo>
                  <a:pt x="4282279" y="158143"/>
                  <a:pt x="4284708" y="156081"/>
                  <a:pt x="4285077" y="153283"/>
                </a:cubicBezTo>
                <a:close/>
                <a:moveTo>
                  <a:pt x="4605043" y="207028"/>
                </a:moveTo>
                <a:cubicBezTo>
                  <a:pt x="4605558" y="204010"/>
                  <a:pt x="4603497" y="201139"/>
                  <a:pt x="4600478" y="200623"/>
                </a:cubicBezTo>
                <a:lnTo>
                  <a:pt x="4280438" y="147026"/>
                </a:lnTo>
                <a:cubicBezTo>
                  <a:pt x="4277420" y="146437"/>
                  <a:pt x="4274549" y="148572"/>
                  <a:pt x="4274033" y="151590"/>
                </a:cubicBezTo>
                <a:cubicBezTo>
                  <a:pt x="4273518" y="154609"/>
                  <a:pt x="4275579" y="157480"/>
                  <a:pt x="4278598" y="157995"/>
                </a:cubicBezTo>
                <a:lnTo>
                  <a:pt x="4598638" y="211593"/>
                </a:lnTo>
                <a:cubicBezTo>
                  <a:pt x="4598932" y="211667"/>
                  <a:pt x="4599300" y="211667"/>
                  <a:pt x="4599595" y="211667"/>
                </a:cubicBezTo>
                <a:cubicBezTo>
                  <a:pt x="4602245" y="211667"/>
                  <a:pt x="4604601" y="209752"/>
                  <a:pt x="4605043" y="207028"/>
                </a:cubicBezTo>
                <a:close/>
                <a:moveTo>
                  <a:pt x="4979638" y="276455"/>
                </a:moveTo>
                <a:cubicBezTo>
                  <a:pt x="4980227" y="273437"/>
                  <a:pt x="4978165" y="270492"/>
                  <a:pt x="4975147" y="269976"/>
                </a:cubicBezTo>
                <a:lnTo>
                  <a:pt x="4600552" y="200697"/>
                </a:lnTo>
                <a:cubicBezTo>
                  <a:pt x="4597534" y="200181"/>
                  <a:pt x="4594589" y="202096"/>
                  <a:pt x="4594073" y="205188"/>
                </a:cubicBezTo>
                <a:cubicBezTo>
                  <a:pt x="4593484" y="208206"/>
                  <a:pt x="4595546" y="211151"/>
                  <a:pt x="4598564" y="211667"/>
                </a:cubicBezTo>
                <a:lnTo>
                  <a:pt x="4973159" y="280946"/>
                </a:lnTo>
                <a:cubicBezTo>
                  <a:pt x="4973527" y="281020"/>
                  <a:pt x="4973895" y="281020"/>
                  <a:pt x="4974263" y="281020"/>
                </a:cubicBezTo>
                <a:cubicBezTo>
                  <a:pt x="4976840" y="281020"/>
                  <a:pt x="4979122" y="279106"/>
                  <a:pt x="4979638" y="276455"/>
                </a:cubicBezTo>
                <a:close/>
                <a:moveTo>
                  <a:pt x="5218619" y="398301"/>
                </a:moveTo>
                <a:cubicBezTo>
                  <a:pt x="5220018" y="395577"/>
                  <a:pt x="5218913" y="392191"/>
                  <a:pt x="5216115" y="390792"/>
                </a:cubicBezTo>
                <a:lnTo>
                  <a:pt x="4976619" y="270492"/>
                </a:lnTo>
                <a:cubicBezTo>
                  <a:pt x="4973895" y="269093"/>
                  <a:pt x="4970508" y="270197"/>
                  <a:pt x="4969110" y="272995"/>
                </a:cubicBezTo>
                <a:cubicBezTo>
                  <a:pt x="4967711" y="275719"/>
                  <a:pt x="4968815" y="279106"/>
                  <a:pt x="4971613" y="280504"/>
                </a:cubicBezTo>
                <a:lnTo>
                  <a:pt x="5211109" y="400805"/>
                </a:lnTo>
                <a:cubicBezTo>
                  <a:pt x="5211919" y="401246"/>
                  <a:pt x="5212803" y="401394"/>
                  <a:pt x="5213686" y="401394"/>
                </a:cubicBezTo>
                <a:cubicBezTo>
                  <a:pt x="5215674" y="401320"/>
                  <a:pt x="5217662" y="400216"/>
                  <a:pt x="5218619" y="398301"/>
                </a:cubicBezTo>
                <a:close/>
                <a:moveTo>
                  <a:pt x="5479318" y="402866"/>
                </a:moveTo>
                <a:cubicBezTo>
                  <a:pt x="5479392" y="399774"/>
                  <a:pt x="5476962" y="397197"/>
                  <a:pt x="5473870" y="397124"/>
                </a:cubicBezTo>
                <a:lnTo>
                  <a:pt x="5213759" y="390203"/>
                </a:lnTo>
                <a:cubicBezTo>
                  <a:pt x="5210888" y="390350"/>
                  <a:pt x="5208164" y="392559"/>
                  <a:pt x="5208017" y="395651"/>
                </a:cubicBezTo>
                <a:cubicBezTo>
                  <a:pt x="5207943" y="398743"/>
                  <a:pt x="5210373" y="401320"/>
                  <a:pt x="5213465" y="401394"/>
                </a:cubicBezTo>
                <a:lnTo>
                  <a:pt x="5473576" y="408314"/>
                </a:lnTo>
                <a:cubicBezTo>
                  <a:pt x="5473650" y="408314"/>
                  <a:pt x="5473723" y="408314"/>
                  <a:pt x="5473796" y="408314"/>
                </a:cubicBezTo>
                <a:cubicBezTo>
                  <a:pt x="5476815" y="408241"/>
                  <a:pt x="5479245" y="405885"/>
                  <a:pt x="5479318" y="402866"/>
                </a:cubicBezTo>
                <a:close/>
                <a:moveTo>
                  <a:pt x="5799579" y="455580"/>
                </a:moveTo>
                <a:cubicBezTo>
                  <a:pt x="5800095" y="452562"/>
                  <a:pt x="5798033" y="449691"/>
                  <a:pt x="5794941" y="449175"/>
                </a:cubicBezTo>
                <a:lnTo>
                  <a:pt x="5474607" y="397197"/>
                </a:lnTo>
                <a:cubicBezTo>
                  <a:pt x="5471588" y="396682"/>
                  <a:pt x="5468716" y="398743"/>
                  <a:pt x="5468201" y="401835"/>
                </a:cubicBezTo>
                <a:cubicBezTo>
                  <a:pt x="5467686" y="404854"/>
                  <a:pt x="5469747" y="407725"/>
                  <a:pt x="5472839" y="408241"/>
                </a:cubicBezTo>
                <a:lnTo>
                  <a:pt x="5793174" y="460219"/>
                </a:lnTo>
                <a:cubicBezTo>
                  <a:pt x="5793469" y="460292"/>
                  <a:pt x="5793837" y="460292"/>
                  <a:pt x="5794131" y="460292"/>
                </a:cubicBezTo>
                <a:cubicBezTo>
                  <a:pt x="5796781" y="460219"/>
                  <a:pt x="5799137" y="458304"/>
                  <a:pt x="5799579" y="455580"/>
                </a:cubicBezTo>
                <a:close/>
                <a:moveTo>
                  <a:pt x="5812611" y="458820"/>
                </a:moveTo>
                <a:cubicBezTo>
                  <a:pt x="5813273" y="455801"/>
                  <a:pt x="5811359" y="452856"/>
                  <a:pt x="5808340" y="452194"/>
                </a:cubicBezTo>
                <a:lnTo>
                  <a:pt x="5795236" y="449249"/>
                </a:lnTo>
                <a:cubicBezTo>
                  <a:pt x="5792217" y="448513"/>
                  <a:pt x="5789272" y="450500"/>
                  <a:pt x="5788609" y="453519"/>
                </a:cubicBezTo>
                <a:cubicBezTo>
                  <a:pt x="5787947" y="456537"/>
                  <a:pt x="5789861" y="459482"/>
                  <a:pt x="5792880" y="460145"/>
                </a:cubicBezTo>
                <a:lnTo>
                  <a:pt x="5805984" y="463090"/>
                </a:lnTo>
                <a:cubicBezTo>
                  <a:pt x="5806426" y="463164"/>
                  <a:pt x="5806794" y="463237"/>
                  <a:pt x="5807236" y="463237"/>
                </a:cubicBezTo>
                <a:cubicBezTo>
                  <a:pt x="5809813" y="463164"/>
                  <a:pt x="5812095" y="461397"/>
                  <a:pt x="5812611" y="458820"/>
                </a:cubicBezTo>
                <a:close/>
                <a:moveTo>
                  <a:pt x="6134638" y="530234"/>
                </a:moveTo>
                <a:cubicBezTo>
                  <a:pt x="6135301" y="527216"/>
                  <a:pt x="6133387" y="524271"/>
                  <a:pt x="6130368" y="523608"/>
                </a:cubicBezTo>
                <a:lnTo>
                  <a:pt x="5808414" y="452194"/>
                </a:lnTo>
                <a:cubicBezTo>
                  <a:pt x="5805396" y="451531"/>
                  <a:pt x="5802451" y="453445"/>
                  <a:pt x="5801788" y="456464"/>
                </a:cubicBezTo>
                <a:cubicBezTo>
                  <a:pt x="5801125" y="459482"/>
                  <a:pt x="5803040" y="462427"/>
                  <a:pt x="5806058" y="463090"/>
                </a:cubicBezTo>
                <a:lnTo>
                  <a:pt x="6128012" y="534504"/>
                </a:lnTo>
                <a:cubicBezTo>
                  <a:pt x="6128454" y="534578"/>
                  <a:pt x="6128822" y="534652"/>
                  <a:pt x="6129264" y="534652"/>
                </a:cubicBezTo>
                <a:cubicBezTo>
                  <a:pt x="6131767" y="534578"/>
                  <a:pt x="6134049" y="532811"/>
                  <a:pt x="6134638" y="530234"/>
                </a:cubicBezTo>
                <a:close/>
                <a:moveTo>
                  <a:pt x="6455267" y="622558"/>
                </a:moveTo>
                <a:cubicBezTo>
                  <a:pt x="6456151" y="619613"/>
                  <a:pt x="6454384" y="616521"/>
                  <a:pt x="6451439" y="615637"/>
                </a:cubicBezTo>
                <a:lnTo>
                  <a:pt x="6130663" y="523682"/>
                </a:lnTo>
                <a:cubicBezTo>
                  <a:pt x="6127718" y="522872"/>
                  <a:pt x="6124626" y="524565"/>
                  <a:pt x="6123742" y="527510"/>
                </a:cubicBezTo>
                <a:cubicBezTo>
                  <a:pt x="6122859" y="530455"/>
                  <a:pt x="6124626" y="533547"/>
                  <a:pt x="6127571" y="534431"/>
                </a:cubicBezTo>
                <a:lnTo>
                  <a:pt x="6448347" y="626386"/>
                </a:lnTo>
                <a:cubicBezTo>
                  <a:pt x="6448862" y="626533"/>
                  <a:pt x="6449377" y="626607"/>
                  <a:pt x="6449893" y="626607"/>
                </a:cubicBezTo>
                <a:cubicBezTo>
                  <a:pt x="6452396" y="626533"/>
                  <a:pt x="6454605" y="624987"/>
                  <a:pt x="6455267" y="622558"/>
                </a:cubicBezTo>
                <a:close/>
                <a:moveTo>
                  <a:pt x="6733563" y="728649"/>
                </a:moveTo>
                <a:cubicBezTo>
                  <a:pt x="6734667" y="725777"/>
                  <a:pt x="6733195" y="722538"/>
                  <a:pt x="6730324" y="721434"/>
                </a:cubicBezTo>
                <a:lnTo>
                  <a:pt x="6451881" y="615711"/>
                </a:lnTo>
                <a:cubicBezTo>
                  <a:pt x="6449009" y="614606"/>
                  <a:pt x="6445770" y="616079"/>
                  <a:pt x="6444665" y="618950"/>
                </a:cubicBezTo>
                <a:cubicBezTo>
                  <a:pt x="6443561" y="621822"/>
                  <a:pt x="6445034" y="625061"/>
                  <a:pt x="6447905" y="626165"/>
                </a:cubicBezTo>
                <a:lnTo>
                  <a:pt x="6726348" y="731888"/>
                </a:lnTo>
                <a:cubicBezTo>
                  <a:pt x="6727011" y="732109"/>
                  <a:pt x="6727673" y="732256"/>
                  <a:pt x="6728336" y="732256"/>
                </a:cubicBezTo>
                <a:cubicBezTo>
                  <a:pt x="6730618" y="732256"/>
                  <a:pt x="6732753" y="730857"/>
                  <a:pt x="6733563" y="728649"/>
                </a:cubicBezTo>
                <a:close/>
                <a:moveTo>
                  <a:pt x="6977919" y="842397"/>
                </a:moveTo>
                <a:cubicBezTo>
                  <a:pt x="6979244" y="839599"/>
                  <a:pt x="6977992" y="836286"/>
                  <a:pt x="6975194" y="834961"/>
                </a:cubicBezTo>
                <a:lnTo>
                  <a:pt x="6730692" y="721581"/>
                </a:lnTo>
                <a:cubicBezTo>
                  <a:pt x="6727894" y="720329"/>
                  <a:pt x="6724581" y="721507"/>
                  <a:pt x="6723256" y="724305"/>
                </a:cubicBezTo>
                <a:cubicBezTo>
                  <a:pt x="6721931" y="727103"/>
                  <a:pt x="6723182" y="730416"/>
                  <a:pt x="6725980" y="731741"/>
                </a:cubicBezTo>
                <a:lnTo>
                  <a:pt x="6970483" y="845121"/>
                </a:lnTo>
                <a:cubicBezTo>
                  <a:pt x="6971292" y="845489"/>
                  <a:pt x="6972028" y="845636"/>
                  <a:pt x="6972839" y="845636"/>
                </a:cubicBezTo>
                <a:cubicBezTo>
                  <a:pt x="6975047" y="845636"/>
                  <a:pt x="6977035" y="844384"/>
                  <a:pt x="6977919" y="842397"/>
                </a:cubicBezTo>
                <a:close/>
                <a:moveTo>
                  <a:pt x="7166909" y="942230"/>
                </a:moveTo>
                <a:cubicBezTo>
                  <a:pt x="7168382" y="939506"/>
                  <a:pt x="7167277" y="936119"/>
                  <a:pt x="7164553" y="934720"/>
                </a:cubicBezTo>
                <a:lnTo>
                  <a:pt x="6975489" y="835108"/>
                </a:lnTo>
                <a:cubicBezTo>
                  <a:pt x="6972765" y="833635"/>
                  <a:pt x="6969378" y="834740"/>
                  <a:pt x="6967979" y="837464"/>
                </a:cubicBezTo>
                <a:cubicBezTo>
                  <a:pt x="6966507" y="840188"/>
                  <a:pt x="6967611" y="843575"/>
                  <a:pt x="6970335" y="844973"/>
                </a:cubicBezTo>
                <a:lnTo>
                  <a:pt x="7159399" y="944586"/>
                </a:lnTo>
                <a:cubicBezTo>
                  <a:pt x="7160209" y="945027"/>
                  <a:pt x="7161166" y="945248"/>
                  <a:pt x="7162050" y="945248"/>
                </a:cubicBezTo>
                <a:cubicBezTo>
                  <a:pt x="7163964" y="945175"/>
                  <a:pt x="7165878" y="944144"/>
                  <a:pt x="7166909" y="942230"/>
                </a:cubicBezTo>
                <a:close/>
                <a:moveTo>
                  <a:pt x="7194444" y="956733"/>
                </a:moveTo>
                <a:cubicBezTo>
                  <a:pt x="7195917" y="954009"/>
                  <a:pt x="7194812" y="950623"/>
                  <a:pt x="7192088" y="949224"/>
                </a:cubicBezTo>
                <a:lnTo>
                  <a:pt x="7164553" y="934720"/>
                </a:lnTo>
                <a:cubicBezTo>
                  <a:pt x="7161829" y="933248"/>
                  <a:pt x="7158442" y="934352"/>
                  <a:pt x="7157043" y="937076"/>
                </a:cubicBezTo>
                <a:cubicBezTo>
                  <a:pt x="7155571" y="939800"/>
                  <a:pt x="7156675" y="943187"/>
                  <a:pt x="7159399" y="944586"/>
                </a:cubicBezTo>
                <a:lnTo>
                  <a:pt x="7186934" y="959089"/>
                </a:lnTo>
                <a:cubicBezTo>
                  <a:pt x="7187745" y="959531"/>
                  <a:pt x="7188701" y="959752"/>
                  <a:pt x="7189585" y="959752"/>
                </a:cubicBezTo>
                <a:cubicBezTo>
                  <a:pt x="7191499" y="959678"/>
                  <a:pt x="7193413" y="958648"/>
                  <a:pt x="7194444" y="956733"/>
                </a:cubicBezTo>
                <a:close/>
                <a:moveTo>
                  <a:pt x="7365324" y="1055536"/>
                </a:moveTo>
                <a:cubicBezTo>
                  <a:pt x="7366870" y="1052885"/>
                  <a:pt x="7365912" y="1049425"/>
                  <a:pt x="7363262" y="1047953"/>
                </a:cubicBezTo>
                <a:lnTo>
                  <a:pt x="7192309" y="949371"/>
                </a:lnTo>
                <a:cubicBezTo>
                  <a:pt x="7189659" y="947825"/>
                  <a:pt x="7186272" y="948709"/>
                  <a:pt x="7184726" y="951433"/>
                </a:cubicBezTo>
                <a:cubicBezTo>
                  <a:pt x="7183180" y="954083"/>
                  <a:pt x="7184137" y="957543"/>
                  <a:pt x="7186788" y="959016"/>
                </a:cubicBezTo>
                <a:lnTo>
                  <a:pt x="7357740" y="1057597"/>
                </a:lnTo>
                <a:cubicBezTo>
                  <a:pt x="7358624" y="1058113"/>
                  <a:pt x="7359581" y="1058333"/>
                  <a:pt x="7360538" y="1058333"/>
                </a:cubicBezTo>
                <a:cubicBezTo>
                  <a:pt x="7362379" y="1058260"/>
                  <a:pt x="7364219" y="1057303"/>
                  <a:pt x="7365324" y="1055536"/>
                </a:cubicBezTo>
                <a:close/>
                <a:moveTo>
                  <a:pt x="7389104" y="1069230"/>
                </a:moveTo>
                <a:cubicBezTo>
                  <a:pt x="7390650" y="1066579"/>
                  <a:pt x="7389693" y="1063119"/>
                  <a:pt x="7387042" y="1061647"/>
                </a:cubicBezTo>
                <a:lnTo>
                  <a:pt x="7363262" y="1047879"/>
                </a:lnTo>
                <a:cubicBezTo>
                  <a:pt x="7360612" y="1046333"/>
                  <a:pt x="7357225" y="1047216"/>
                  <a:pt x="7355679" y="1049940"/>
                </a:cubicBezTo>
                <a:cubicBezTo>
                  <a:pt x="7354133" y="1052591"/>
                  <a:pt x="7355090" y="1056051"/>
                  <a:pt x="7357740" y="1057524"/>
                </a:cubicBezTo>
                <a:lnTo>
                  <a:pt x="7381521" y="1071291"/>
                </a:lnTo>
                <a:cubicBezTo>
                  <a:pt x="7382404" y="1071807"/>
                  <a:pt x="7383361" y="1072027"/>
                  <a:pt x="7384318" y="1072027"/>
                </a:cubicBezTo>
                <a:cubicBezTo>
                  <a:pt x="7386233" y="1072027"/>
                  <a:pt x="7388073" y="1070997"/>
                  <a:pt x="7389104" y="1069230"/>
                </a:cubicBezTo>
                <a:close/>
                <a:moveTo>
                  <a:pt x="7523761" y="1094703"/>
                </a:moveTo>
                <a:cubicBezTo>
                  <a:pt x="7524350" y="1091685"/>
                  <a:pt x="7522435" y="1088740"/>
                  <a:pt x="7519417" y="1088151"/>
                </a:cubicBezTo>
                <a:lnTo>
                  <a:pt x="7385349" y="1060984"/>
                </a:lnTo>
                <a:cubicBezTo>
                  <a:pt x="7382331" y="1060321"/>
                  <a:pt x="7379386" y="1062309"/>
                  <a:pt x="7378796" y="1065328"/>
                </a:cubicBezTo>
                <a:cubicBezTo>
                  <a:pt x="7378208" y="1068346"/>
                  <a:pt x="7380122" y="1071291"/>
                  <a:pt x="7383140" y="1071880"/>
                </a:cubicBezTo>
                <a:lnTo>
                  <a:pt x="7517208" y="1099047"/>
                </a:lnTo>
                <a:cubicBezTo>
                  <a:pt x="7517576" y="1099121"/>
                  <a:pt x="7518018" y="1099194"/>
                  <a:pt x="7518386" y="1099194"/>
                </a:cubicBezTo>
                <a:cubicBezTo>
                  <a:pt x="7520963" y="1099194"/>
                  <a:pt x="7523245" y="1097354"/>
                  <a:pt x="7523761" y="1094703"/>
                </a:cubicBezTo>
                <a:close/>
                <a:moveTo>
                  <a:pt x="7664602" y="1148522"/>
                </a:moveTo>
                <a:cubicBezTo>
                  <a:pt x="7665706" y="1145651"/>
                  <a:pt x="7664234" y="1142411"/>
                  <a:pt x="7661362" y="1141380"/>
                </a:cubicBezTo>
                <a:lnTo>
                  <a:pt x="7520300" y="1088445"/>
                </a:lnTo>
                <a:cubicBezTo>
                  <a:pt x="7517429" y="1087341"/>
                  <a:pt x="7514190" y="1088813"/>
                  <a:pt x="7513159" y="1091685"/>
                </a:cubicBezTo>
                <a:cubicBezTo>
                  <a:pt x="7512055" y="1094556"/>
                  <a:pt x="7513527" y="1097796"/>
                  <a:pt x="7516398" y="1098826"/>
                </a:cubicBezTo>
                <a:lnTo>
                  <a:pt x="7657460" y="1151761"/>
                </a:lnTo>
                <a:cubicBezTo>
                  <a:pt x="7658123" y="1151982"/>
                  <a:pt x="7658786" y="1152129"/>
                  <a:pt x="7659448" y="1152129"/>
                </a:cubicBezTo>
                <a:cubicBezTo>
                  <a:pt x="7661657" y="1152129"/>
                  <a:pt x="7663719" y="1150731"/>
                  <a:pt x="7664602" y="1148522"/>
                </a:cubicBezTo>
                <a:close/>
                <a:moveTo>
                  <a:pt x="7789025" y="1218906"/>
                </a:moveTo>
                <a:cubicBezTo>
                  <a:pt x="7790498" y="1216182"/>
                  <a:pt x="7789541" y="1212795"/>
                  <a:pt x="7786890" y="1211322"/>
                </a:cubicBezTo>
                <a:lnTo>
                  <a:pt x="7662098" y="1141675"/>
                </a:lnTo>
                <a:cubicBezTo>
                  <a:pt x="7659374" y="1140129"/>
                  <a:pt x="7655988" y="1141086"/>
                  <a:pt x="7654516" y="1143810"/>
                </a:cubicBezTo>
                <a:cubicBezTo>
                  <a:pt x="7653043" y="1146534"/>
                  <a:pt x="7654000" y="1149921"/>
                  <a:pt x="7656650" y="1151393"/>
                </a:cubicBezTo>
                <a:lnTo>
                  <a:pt x="7781442" y="1221041"/>
                </a:lnTo>
                <a:cubicBezTo>
                  <a:pt x="7782326" y="1221556"/>
                  <a:pt x="7783283" y="1221777"/>
                  <a:pt x="7784166" y="1221777"/>
                </a:cubicBezTo>
                <a:cubicBezTo>
                  <a:pt x="7786154" y="1221777"/>
                  <a:pt x="7788068" y="1220746"/>
                  <a:pt x="7789025" y="1218906"/>
                </a:cubicBezTo>
                <a:close/>
                <a:moveTo>
                  <a:pt x="7803087" y="1226783"/>
                </a:moveTo>
                <a:cubicBezTo>
                  <a:pt x="7804560" y="1224059"/>
                  <a:pt x="7803603" y="1220673"/>
                  <a:pt x="7800952" y="1219200"/>
                </a:cubicBezTo>
                <a:lnTo>
                  <a:pt x="7786890" y="1211396"/>
                </a:lnTo>
                <a:cubicBezTo>
                  <a:pt x="7784166" y="1209850"/>
                  <a:pt x="7780779" y="1210881"/>
                  <a:pt x="7779307" y="1213531"/>
                </a:cubicBezTo>
                <a:cubicBezTo>
                  <a:pt x="7777835" y="1216255"/>
                  <a:pt x="7778792" y="1219642"/>
                  <a:pt x="7781442" y="1221114"/>
                </a:cubicBezTo>
                <a:lnTo>
                  <a:pt x="7795504" y="1228918"/>
                </a:lnTo>
                <a:cubicBezTo>
                  <a:pt x="7796387" y="1229434"/>
                  <a:pt x="7797344" y="1229655"/>
                  <a:pt x="7798228" y="1229655"/>
                </a:cubicBezTo>
                <a:cubicBezTo>
                  <a:pt x="7800216" y="1229581"/>
                  <a:pt x="7802056" y="1228550"/>
                  <a:pt x="7803087" y="1226783"/>
                </a:cubicBezTo>
                <a:close/>
                <a:moveTo>
                  <a:pt x="7857274" y="1259251"/>
                </a:moveTo>
                <a:cubicBezTo>
                  <a:pt x="7858820" y="1256601"/>
                  <a:pt x="7858010" y="1253214"/>
                  <a:pt x="7855359" y="1251594"/>
                </a:cubicBezTo>
                <a:lnTo>
                  <a:pt x="7801099" y="1219274"/>
                </a:lnTo>
                <a:cubicBezTo>
                  <a:pt x="7798449" y="1217728"/>
                  <a:pt x="7795062" y="1218538"/>
                  <a:pt x="7793443" y="1221188"/>
                </a:cubicBezTo>
                <a:cubicBezTo>
                  <a:pt x="7791896" y="1223838"/>
                  <a:pt x="7792706" y="1227225"/>
                  <a:pt x="7795357" y="1228845"/>
                </a:cubicBezTo>
                <a:lnTo>
                  <a:pt x="7849617" y="1261165"/>
                </a:lnTo>
                <a:cubicBezTo>
                  <a:pt x="7850501" y="1261681"/>
                  <a:pt x="7851531" y="1261975"/>
                  <a:pt x="7852488" y="1261975"/>
                </a:cubicBezTo>
                <a:cubicBezTo>
                  <a:pt x="7854402" y="1261975"/>
                  <a:pt x="7856243" y="1260945"/>
                  <a:pt x="7857274" y="1259251"/>
                </a:cubicBezTo>
                <a:close/>
                <a:moveTo>
                  <a:pt x="7961082" y="1321242"/>
                </a:moveTo>
                <a:cubicBezTo>
                  <a:pt x="7962629" y="1318592"/>
                  <a:pt x="7961819" y="1315205"/>
                  <a:pt x="7959169" y="1313585"/>
                </a:cubicBezTo>
                <a:lnTo>
                  <a:pt x="7855359" y="1251594"/>
                </a:lnTo>
                <a:cubicBezTo>
                  <a:pt x="7852709" y="1250048"/>
                  <a:pt x="7849323" y="1250858"/>
                  <a:pt x="7847703" y="1253509"/>
                </a:cubicBezTo>
                <a:cubicBezTo>
                  <a:pt x="7846156" y="1256159"/>
                  <a:pt x="7846966" y="1259546"/>
                  <a:pt x="7849617" y="1261165"/>
                </a:cubicBezTo>
                <a:lnTo>
                  <a:pt x="7953426" y="1323156"/>
                </a:lnTo>
                <a:cubicBezTo>
                  <a:pt x="7954309" y="1323671"/>
                  <a:pt x="7955340" y="1323966"/>
                  <a:pt x="7956297" y="1323966"/>
                </a:cubicBezTo>
                <a:cubicBezTo>
                  <a:pt x="7958212" y="1323966"/>
                  <a:pt x="7960052" y="1322935"/>
                  <a:pt x="7961082" y="1321242"/>
                </a:cubicBezTo>
                <a:close/>
                <a:moveTo>
                  <a:pt x="7967046" y="1324555"/>
                </a:moveTo>
                <a:cubicBezTo>
                  <a:pt x="7968592" y="1321905"/>
                  <a:pt x="7967708" y="1318444"/>
                  <a:pt x="7964984" y="1316972"/>
                </a:cubicBezTo>
                <a:lnTo>
                  <a:pt x="7959095" y="1313585"/>
                </a:lnTo>
                <a:cubicBezTo>
                  <a:pt x="7956444" y="1312039"/>
                  <a:pt x="7953057" y="1312923"/>
                  <a:pt x="7951512" y="1315647"/>
                </a:cubicBezTo>
                <a:cubicBezTo>
                  <a:pt x="7949966" y="1318297"/>
                  <a:pt x="7950849" y="1321757"/>
                  <a:pt x="7953573" y="1323230"/>
                </a:cubicBezTo>
                <a:lnTo>
                  <a:pt x="7959463" y="1326616"/>
                </a:lnTo>
                <a:cubicBezTo>
                  <a:pt x="7960346" y="1327132"/>
                  <a:pt x="7961303" y="1327353"/>
                  <a:pt x="7962334" y="1327353"/>
                </a:cubicBezTo>
                <a:cubicBezTo>
                  <a:pt x="7964175" y="1327353"/>
                  <a:pt x="7966015" y="1326322"/>
                  <a:pt x="7967046" y="1324555"/>
                </a:cubicBezTo>
                <a:close/>
                <a:moveTo>
                  <a:pt x="8025576" y="1360778"/>
                </a:moveTo>
                <a:cubicBezTo>
                  <a:pt x="8027196" y="1358127"/>
                  <a:pt x="8026386" y="1354740"/>
                  <a:pt x="8023735" y="1353121"/>
                </a:cubicBezTo>
                <a:lnTo>
                  <a:pt x="7965132" y="1317045"/>
                </a:lnTo>
                <a:cubicBezTo>
                  <a:pt x="7962481" y="1315426"/>
                  <a:pt x="7959095" y="1316236"/>
                  <a:pt x="7957475" y="1318886"/>
                </a:cubicBezTo>
                <a:cubicBezTo>
                  <a:pt x="7955855" y="1321536"/>
                  <a:pt x="7956665" y="1324923"/>
                  <a:pt x="7959315" y="1326543"/>
                </a:cubicBezTo>
                <a:lnTo>
                  <a:pt x="8017920" y="1362618"/>
                </a:lnTo>
                <a:cubicBezTo>
                  <a:pt x="8018877" y="1363207"/>
                  <a:pt x="8019908" y="1363428"/>
                  <a:pt x="8020864" y="1363428"/>
                </a:cubicBezTo>
                <a:cubicBezTo>
                  <a:pt x="8022705" y="1363428"/>
                  <a:pt x="8024545" y="1362471"/>
                  <a:pt x="8025576" y="1360778"/>
                </a:cubicBezTo>
                <a:close/>
                <a:moveTo>
                  <a:pt x="8121066" y="1419676"/>
                </a:moveTo>
                <a:cubicBezTo>
                  <a:pt x="8122685" y="1417026"/>
                  <a:pt x="8121876" y="1413639"/>
                  <a:pt x="8119225" y="1412019"/>
                </a:cubicBezTo>
                <a:lnTo>
                  <a:pt x="8023735" y="1353194"/>
                </a:lnTo>
                <a:cubicBezTo>
                  <a:pt x="8021085" y="1351575"/>
                  <a:pt x="8017699" y="1352385"/>
                  <a:pt x="8016079" y="1355035"/>
                </a:cubicBezTo>
                <a:cubicBezTo>
                  <a:pt x="8014459" y="1357685"/>
                  <a:pt x="8015269" y="1361072"/>
                  <a:pt x="8017920" y="1362692"/>
                </a:cubicBezTo>
                <a:lnTo>
                  <a:pt x="8113409" y="1421517"/>
                </a:lnTo>
                <a:cubicBezTo>
                  <a:pt x="8114366" y="1422106"/>
                  <a:pt x="8115397" y="1422327"/>
                  <a:pt x="8116354" y="1422327"/>
                </a:cubicBezTo>
                <a:cubicBezTo>
                  <a:pt x="8118195" y="1422253"/>
                  <a:pt x="8120035" y="1421369"/>
                  <a:pt x="8121066" y="1419676"/>
                </a:cubicBezTo>
                <a:close/>
                <a:moveTo>
                  <a:pt x="8186811" y="1462746"/>
                </a:moveTo>
                <a:cubicBezTo>
                  <a:pt x="8188504" y="1460169"/>
                  <a:pt x="8187768" y="1456709"/>
                  <a:pt x="8185191" y="1455015"/>
                </a:cubicBezTo>
                <a:lnTo>
                  <a:pt x="8119299" y="1412019"/>
                </a:lnTo>
                <a:cubicBezTo>
                  <a:pt x="8116722" y="1410400"/>
                  <a:pt x="8113261" y="1411062"/>
                  <a:pt x="8111568" y="1413639"/>
                </a:cubicBezTo>
                <a:cubicBezTo>
                  <a:pt x="8109875" y="1416216"/>
                  <a:pt x="8110611" y="1419676"/>
                  <a:pt x="8113188" y="1421369"/>
                </a:cubicBezTo>
                <a:lnTo>
                  <a:pt x="8179081" y="1464365"/>
                </a:lnTo>
                <a:cubicBezTo>
                  <a:pt x="8180038" y="1464954"/>
                  <a:pt x="8181068" y="1465249"/>
                  <a:pt x="8182173" y="1465249"/>
                </a:cubicBezTo>
                <a:cubicBezTo>
                  <a:pt x="8184013" y="1465249"/>
                  <a:pt x="8185780" y="1464365"/>
                  <a:pt x="8186811" y="1462746"/>
                </a:cubicBezTo>
                <a:close/>
                <a:moveTo>
                  <a:pt x="8265441" y="1514061"/>
                </a:moveTo>
                <a:cubicBezTo>
                  <a:pt x="8267134" y="1511484"/>
                  <a:pt x="8266398" y="1508024"/>
                  <a:pt x="8263821" y="1506331"/>
                </a:cubicBezTo>
                <a:lnTo>
                  <a:pt x="8185191" y="1455015"/>
                </a:lnTo>
                <a:cubicBezTo>
                  <a:pt x="8182615" y="1453396"/>
                  <a:pt x="8179154" y="1454058"/>
                  <a:pt x="8177461" y="1456635"/>
                </a:cubicBezTo>
                <a:cubicBezTo>
                  <a:pt x="8175768" y="1459212"/>
                  <a:pt x="8176504" y="1462672"/>
                  <a:pt x="8179081" y="1464365"/>
                </a:cubicBezTo>
                <a:lnTo>
                  <a:pt x="8257710" y="1515681"/>
                </a:lnTo>
                <a:cubicBezTo>
                  <a:pt x="8258667" y="1516270"/>
                  <a:pt x="8259698" y="1516564"/>
                  <a:pt x="8260803" y="1516564"/>
                </a:cubicBezTo>
                <a:cubicBezTo>
                  <a:pt x="8262643" y="1516564"/>
                  <a:pt x="8264410" y="1515681"/>
                  <a:pt x="8265441" y="1514061"/>
                </a:cubicBezTo>
                <a:close/>
                <a:moveTo>
                  <a:pt x="8338622" y="1566334"/>
                </a:moveTo>
                <a:cubicBezTo>
                  <a:pt x="8340389" y="1563830"/>
                  <a:pt x="8339800" y="1560370"/>
                  <a:pt x="8337297" y="1558529"/>
                </a:cubicBezTo>
                <a:lnTo>
                  <a:pt x="8264042" y="1506478"/>
                </a:lnTo>
                <a:cubicBezTo>
                  <a:pt x="8261539" y="1504711"/>
                  <a:pt x="8258079" y="1505300"/>
                  <a:pt x="8256238" y="1507803"/>
                </a:cubicBezTo>
                <a:cubicBezTo>
                  <a:pt x="8254471" y="1510306"/>
                  <a:pt x="8255060" y="1513767"/>
                  <a:pt x="8257563" y="1515607"/>
                </a:cubicBezTo>
                <a:lnTo>
                  <a:pt x="8330892" y="1567659"/>
                </a:lnTo>
                <a:cubicBezTo>
                  <a:pt x="8331922" y="1568395"/>
                  <a:pt x="8333027" y="1568690"/>
                  <a:pt x="8334131" y="1568690"/>
                </a:cubicBezTo>
                <a:cubicBezTo>
                  <a:pt x="8335824" y="1568690"/>
                  <a:pt x="8337517" y="1567880"/>
                  <a:pt x="8338622" y="1566334"/>
                </a:cubicBezTo>
                <a:close/>
                <a:moveTo>
                  <a:pt x="8400392" y="1610287"/>
                </a:moveTo>
                <a:cubicBezTo>
                  <a:pt x="8402159" y="1607783"/>
                  <a:pt x="8401570" y="1604323"/>
                  <a:pt x="8399067" y="1602483"/>
                </a:cubicBezTo>
                <a:lnTo>
                  <a:pt x="8337224" y="1558529"/>
                </a:lnTo>
                <a:cubicBezTo>
                  <a:pt x="8334720" y="1556762"/>
                  <a:pt x="8331260" y="1557351"/>
                  <a:pt x="8329419" y="1559855"/>
                </a:cubicBezTo>
                <a:cubicBezTo>
                  <a:pt x="8327652" y="1562358"/>
                  <a:pt x="8328241" y="1565818"/>
                  <a:pt x="8330745" y="1567659"/>
                </a:cubicBezTo>
                <a:lnTo>
                  <a:pt x="8392588" y="1611612"/>
                </a:lnTo>
                <a:cubicBezTo>
                  <a:pt x="8393618" y="1612348"/>
                  <a:pt x="8394723" y="1612642"/>
                  <a:pt x="8395827" y="1612642"/>
                </a:cubicBezTo>
                <a:cubicBezTo>
                  <a:pt x="8397668" y="1612642"/>
                  <a:pt x="8399361" y="1611833"/>
                  <a:pt x="8400392" y="1610287"/>
                </a:cubicBezTo>
                <a:close/>
                <a:moveTo>
                  <a:pt x="8479463" y="1673455"/>
                </a:moveTo>
                <a:cubicBezTo>
                  <a:pt x="8481377" y="1671026"/>
                  <a:pt x="8480936" y="1667565"/>
                  <a:pt x="8478579" y="1665651"/>
                </a:cubicBezTo>
                <a:lnTo>
                  <a:pt x="8399361" y="1602777"/>
                </a:lnTo>
                <a:cubicBezTo>
                  <a:pt x="8397005" y="1600863"/>
                  <a:pt x="8393472" y="1601231"/>
                  <a:pt x="8391557" y="1603661"/>
                </a:cubicBezTo>
                <a:cubicBezTo>
                  <a:pt x="8389643" y="1606090"/>
                  <a:pt x="8390084" y="1609550"/>
                  <a:pt x="8392441" y="1611465"/>
                </a:cubicBezTo>
                <a:lnTo>
                  <a:pt x="8471659" y="1674339"/>
                </a:lnTo>
                <a:cubicBezTo>
                  <a:pt x="8472690" y="1675149"/>
                  <a:pt x="8473941" y="1675590"/>
                  <a:pt x="8475193" y="1675517"/>
                </a:cubicBezTo>
                <a:cubicBezTo>
                  <a:pt x="8476739" y="1675517"/>
                  <a:pt x="8478358" y="1674780"/>
                  <a:pt x="8479463" y="1673455"/>
                </a:cubicBezTo>
                <a:close/>
                <a:moveTo>
                  <a:pt x="8514729" y="1700549"/>
                </a:moveTo>
                <a:cubicBezTo>
                  <a:pt x="8516569" y="1698119"/>
                  <a:pt x="8516127" y="1694585"/>
                  <a:pt x="8513698" y="1692745"/>
                </a:cubicBezTo>
                <a:lnTo>
                  <a:pt x="8478506" y="1665578"/>
                </a:lnTo>
                <a:cubicBezTo>
                  <a:pt x="8476077" y="1663737"/>
                  <a:pt x="8472543" y="1664105"/>
                  <a:pt x="8470702" y="1666608"/>
                </a:cubicBezTo>
                <a:cubicBezTo>
                  <a:pt x="8468862" y="1669038"/>
                  <a:pt x="8469303" y="1672572"/>
                  <a:pt x="8471733" y="1674412"/>
                </a:cubicBezTo>
                <a:lnTo>
                  <a:pt x="8506924" y="1701579"/>
                </a:lnTo>
                <a:cubicBezTo>
                  <a:pt x="8507955" y="1702389"/>
                  <a:pt x="8509133" y="1702757"/>
                  <a:pt x="8510385" y="1702757"/>
                </a:cubicBezTo>
                <a:cubicBezTo>
                  <a:pt x="8512005" y="1702684"/>
                  <a:pt x="8513624" y="1701947"/>
                  <a:pt x="8514729" y="1700549"/>
                </a:cubicBezTo>
                <a:close/>
                <a:moveTo>
                  <a:pt x="8511269" y="1707248"/>
                </a:moveTo>
                <a:cubicBezTo>
                  <a:pt x="8514360" y="1706954"/>
                  <a:pt x="8516569" y="1704230"/>
                  <a:pt x="8516275" y="1701138"/>
                </a:cubicBezTo>
                <a:lnTo>
                  <a:pt x="8515833" y="1696573"/>
                </a:lnTo>
                <a:cubicBezTo>
                  <a:pt x="8515538" y="1693481"/>
                  <a:pt x="8512814" y="1691272"/>
                  <a:pt x="8509722" y="1691567"/>
                </a:cubicBezTo>
                <a:cubicBezTo>
                  <a:pt x="8506630" y="1691861"/>
                  <a:pt x="8504421" y="1694585"/>
                  <a:pt x="8504716" y="1697677"/>
                </a:cubicBezTo>
                <a:lnTo>
                  <a:pt x="8505157" y="1702242"/>
                </a:lnTo>
                <a:cubicBezTo>
                  <a:pt x="8505452" y="1705113"/>
                  <a:pt x="8507881" y="1707322"/>
                  <a:pt x="8510753" y="1707322"/>
                </a:cubicBezTo>
                <a:cubicBezTo>
                  <a:pt x="8510900" y="1707322"/>
                  <a:pt x="8511121" y="1707248"/>
                  <a:pt x="8511269" y="1707248"/>
                </a:cubicBezTo>
                <a:close/>
                <a:moveTo>
                  <a:pt x="8492715" y="1768503"/>
                </a:moveTo>
                <a:lnTo>
                  <a:pt x="8515980" y="1703567"/>
                </a:lnTo>
                <a:cubicBezTo>
                  <a:pt x="8517011" y="1700696"/>
                  <a:pt x="8515538" y="1697456"/>
                  <a:pt x="8512593" y="1696426"/>
                </a:cubicBezTo>
                <a:cubicBezTo>
                  <a:pt x="8509722" y="1695395"/>
                  <a:pt x="8506483" y="1696867"/>
                  <a:pt x="8505452" y="1699812"/>
                </a:cubicBezTo>
                <a:lnTo>
                  <a:pt x="8482187" y="1764748"/>
                </a:lnTo>
                <a:cubicBezTo>
                  <a:pt x="8481156" y="1767619"/>
                  <a:pt x="8482629" y="1770859"/>
                  <a:pt x="8485574" y="1771889"/>
                </a:cubicBezTo>
                <a:cubicBezTo>
                  <a:pt x="8486237" y="1772110"/>
                  <a:pt x="8486825" y="1772184"/>
                  <a:pt x="8487488" y="1772184"/>
                </a:cubicBezTo>
                <a:cubicBezTo>
                  <a:pt x="8489770" y="1772184"/>
                  <a:pt x="8491906" y="1770785"/>
                  <a:pt x="8492715" y="1768503"/>
                </a:cubicBezTo>
                <a:close/>
                <a:moveTo>
                  <a:pt x="8476371" y="1785878"/>
                </a:moveTo>
                <a:lnTo>
                  <a:pt x="8491390" y="1770491"/>
                </a:lnTo>
                <a:cubicBezTo>
                  <a:pt x="8493525" y="1768282"/>
                  <a:pt x="8493525" y="1764748"/>
                  <a:pt x="8491316" y="1762613"/>
                </a:cubicBezTo>
                <a:cubicBezTo>
                  <a:pt x="8489108" y="1760478"/>
                  <a:pt x="8485574" y="1760478"/>
                  <a:pt x="8483439" y="1762687"/>
                </a:cubicBezTo>
                <a:lnTo>
                  <a:pt x="8468419" y="1778000"/>
                </a:lnTo>
                <a:cubicBezTo>
                  <a:pt x="8466284" y="1780209"/>
                  <a:pt x="8466284" y="1783743"/>
                  <a:pt x="8468493" y="1785878"/>
                </a:cubicBezTo>
                <a:cubicBezTo>
                  <a:pt x="8469598" y="1786982"/>
                  <a:pt x="8470996" y="1787498"/>
                  <a:pt x="8472469" y="1787498"/>
                </a:cubicBezTo>
                <a:cubicBezTo>
                  <a:pt x="8473867" y="1787571"/>
                  <a:pt x="8475340" y="1786982"/>
                  <a:pt x="8476371" y="1785878"/>
                </a:cubicBezTo>
                <a:close/>
                <a:moveTo>
                  <a:pt x="8396342" y="1867747"/>
                </a:moveTo>
                <a:lnTo>
                  <a:pt x="8476371" y="1785878"/>
                </a:lnTo>
                <a:cubicBezTo>
                  <a:pt x="8478506" y="1783669"/>
                  <a:pt x="8478506" y="1780135"/>
                  <a:pt x="8476298" y="1778000"/>
                </a:cubicBezTo>
                <a:cubicBezTo>
                  <a:pt x="8474089" y="1775792"/>
                  <a:pt x="8470555" y="1775939"/>
                  <a:pt x="8468419" y="1778074"/>
                </a:cubicBezTo>
                <a:lnTo>
                  <a:pt x="8388391" y="1859943"/>
                </a:lnTo>
                <a:cubicBezTo>
                  <a:pt x="8386256" y="1862151"/>
                  <a:pt x="8386256" y="1865685"/>
                  <a:pt x="8388465" y="1867820"/>
                </a:cubicBezTo>
                <a:cubicBezTo>
                  <a:pt x="8389569" y="1868925"/>
                  <a:pt x="8390968" y="1869440"/>
                  <a:pt x="8392441" y="1869440"/>
                </a:cubicBezTo>
                <a:cubicBezTo>
                  <a:pt x="8393839" y="1869440"/>
                  <a:pt x="8395312" y="1868851"/>
                  <a:pt x="8396342" y="1867747"/>
                </a:cubicBezTo>
                <a:close/>
                <a:moveTo>
                  <a:pt x="8347015" y="1925467"/>
                </a:moveTo>
                <a:lnTo>
                  <a:pt x="8396637" y="1867452"/>
                </a:lnTo>
                <a:cubicBezTo>
                  <a:pt x="8398625" y="1865096"/>
                  <a:pt x="8398330" y="1861563"/>
                  <a:pt x="8396048" y="1859575"/>
                </a:cubicBezTo>
                <a:cubicBezTo>
                  <a:pt x="8393692" y="1857587"/>
                  <a:pt x="8390232" y="1857881"/>
                  <a:pt x="8388170" y="1860164"/>
                </a:cubicBezTo>
                <a:lnTo>
                  <a:pt x="8338548" y="1918179"/>
                </a:lnTo>
                <a:cubicBezTo>
                  <a:pt x="8336560" y="1920535"/>
                  <a:pt x="8336855" y="1924069"/>
                  <a:pt x="8339138" y="1926056"/>
                </a:cubicBezTo>
                <a:cubicBezTo>
                  <a:pt x="8340169" y="1926940"/>
                  <a:pt x="8341493" y="1927382"/>
                  <a:pt x="8342819" y="1927382"/>
                </a:cubicBezTo>
                <a:cubicBezTo>
                  <a:pt x="8344365" y="1927455"/>
                  <a:pt x="8345911" y="1926793"/>
                  <a:pt x="8347015" y="1925467"/>
                </a:cubicBezTo>
                <a:close/>
                <a:moveTo>
                  <a:pt x="8301958" y="1978108"/>
                </a:moveTo>
                <a:lnTo>
                  <a:pt x="8346941" y="1925467"/>
                </a:lnTo>
                <a:cubicBezTo>
                  <a:pt x="8348929" y="1923111"/>
                  <a:pt x="8348635" y="1919578"/>
                  <a:pt x="8346353" y="1917590"/>
                </a:cubicBezTo>
                <a:cubicBezTo>
                  <a:pt x="8343996" y="1915602"/>
                  <a:pt x="8340536" y="1915897"/>
                  <a:pt x="8338475" y="1918179"/>
                </a:cubicBezTo>
                <a:lnTo>
                  <a:pt x="8293491" y="1970819"/>
                </a:lnTo>
                <a:cubicBezTo>
                  <a:pt x="8291503" y="1973175"/>
                  <a:pt x="8291798" y="1976709"/>
                  <a:pt x="8294080" y="1978697"/>
                </a:cubicBezTo>
                <a:cubicBezTo>
                  <a:pt x="8295110" y="1979581"/>
                  <a:pt x="8296436" y="1980022"/>
                  <a:pt x="8297762" y="1980022"/>
                </a:cubicBezTo>
                <a:cubicBezTo>
                  <a:pt x="8299381" y="1980096"/>
                  <a:pt x="8300927" y="1979433"/>
                  <a:pt x="8301958" y="1978108"/>
                </a:cubicBezTo>
                <a:close/>
                <a:moveTo>
                  <a:pt x="8301737" y="2051879"/>
                </a:moveTo>
                <a:lnTo>
                  <a:pt x="8303283" y="1974574"/>
                </a:lnTo>
                <a:cubicBezTo>
                  <a:pt x="8303357" y="1971482"/>
                  <a:pt x="8300927" y="1968979"/>
                  <a:pt x="8297835" y="1968905"/>
                </a:cubicBezTo>
                <a:cubicBezTo>
                  <a:pt x="8294964" y="1969200"/>
                  <a:pt x="8292240" y="1971261"/>
                  <a:pt x="8292166" y="1974353"/>
                </a:cubicBezTo>
                <a:lnTo>
                  <a:pt x="8290619" y="2051658"/>
                </a:lnTo>
                <a:cubicBezTo>
                  <a:pt x="8290546" y="2054750"/>
                  <a:pt x="8292976" y="2057253"/>
                  <a:pt x="8296068" y="2057327"/>
                </a:cubicBezTo>
                <a:cubicBezTo>
                  <a:pt x="8296141" y="2057327"/>
                  <a:pt x="8296141" y="2057327"/>
                  <a:pt x="8296215" y="2057327"/>
                </a:cubicBezTo>
                <a:cubicBezTo>
                  <a:pt x="8299234" y="2057327"/>
                  <a:pt x="8301663" y="2054897"/>
                  <a:pt x="8301737" y="2051879"/>
                </a:cubicBezTo>
                <a:close/>
                <a:moveTo>
                  <a:pt x="8207352" y="2179983"/>
                </a:moveTo>
                <a:lnTo>
                  <a:pt x="8300706" y="2055118"/>
                </a:lnTo>
                <a:cubicBezTo>
                  <a:pt x="8302546" y="2052688"/>
                  <a:pt x="8302031" y="2049154"/>
                  <a:pt x="8299602" y="2047314"/>
                </a:cubicBezTo>
                <a:cubicBezTo>
                  <a:pt x="8297098" y="2045473"/>
                  <a:pt x="8293638" y="2045989"/>
                  <a:pt x="8291798" y="2048418"/>
                </a:cubicBezTo>
                <a:lnTo>
                  <a:pt x="8198444" y="2173283"/>
                </a:lnTo>
                <a:cubicBezTo>
                  <a:pt x="8196603" y="2175713"/>
                  <a:pt x="8197118" y="2179247"/>
                  <a:pt x="8199548" y="2181087"/>
                </a:cubicBezTo>
                <a:cubicBezTo>
                  <a:pt x="8200578" y="2181824"/>
                  <a:pt x="8201757" y="2182192"/>
                  <a:pt x="8202935" y="2182192"/>
                </a:cubicBezTo>
                <a:cubicBezTo>
                  <a:pt x="8204554" y="2182192"/>
                  <a:pt x="8206248" y="2181455"/>
                  <a:pt x="8207352" y="2179983"/>
                </a:cubicBezTo>
                <a:close/>
                <a:moveTo>
                  <a:pt x="8227377" y="2262956"/>
                </a:moveTo>
                <a:cubicBezTo>
                  <a:pt x="8230323" y="2262073"/>
                  <a:pt x="8232089" y="2259054"/>
                  <a:pt x="8231206" y="2256036"/>
                </a:cubicBezTo>
                <a:lnTo>
                  <a:pt x="8208236" y="2175050"/>
                </a:lnTo>
                <a:cubicBezTo>
                  <a:pt x="8207352" y="2172105"/>
                  <a:pt x="8204333" y="2170412"/>
                  <a:pt x="8201315" y="2171222"/>
                </a:cubicBezTo>
                <a:cubicBezTo>
                  <a:pt x="8198370" y="2172105"/>
                  <a:pt x="8196603" y="2175124"/>
                  <a:pt x="8197487" y="2178142"/>
                </a:cubicBezTo>
                <a:lnTo>
                  <a:pt x="8220457" y="2259128"/>
                </a:lnTo>
                <a:cubicBezTo>
                  <a:pt x="8221193" y="2261557"/>
                  <a:pt x="8223401" y="2263177"/>
                  <a:pt x="8225832" y="2263177"/>
                </a:cubicBezTo>
                <a:cubicBezTo>
                  <a:pt x="8226347" y="2263177"/>
                  <a:pt x="8226862" y="2263104"/>
                  <a:pt x="8227377" y="2262956"/>
                </a:cubicBezTo>
                <a:close/>
                <a:moveTo>
                  <a:pt x="8137631" y="2399675"/>
                </a:moveTo>
                <a:lnTo>
                  <a:pt x="8230470" y="2260674"/>
                </a:lnTo>
                <a:cubicBezTo>
                  <a:pt x="8232163" y="2258097"/>
                  <a:pt x="8231501" y="2254637"/>
                  <a:pt x="8228923" y="2252944"/>
                </a:cubicBezTo>
                <a:cubicBezTo>
                  <a:pt x="8226347" y="2251250"/>
                  <a:pt x="8222887" y="2251913"/>
                  <a:pt x="8221193" y="2254490"/>
                </a:cubicBezTo>
                <a:lnTo>
                  <a:pt x="8128355" y="2393490"/>
                </a:lnTo>
                <a:cubicBezTo>
                  <a:pt x="8126661" y="2396067"/>
                  <a:pt x="8127324" y="2399527"/>
                  <a:pt x="8129900" y="2401221"/>
                </a:cubicBezTo>
                <a:cubicBezTo>
                  <a:pt x="8130858" y="2401883"/>
                  <a:pt x="8131962" y="2402178"/>
                  <a:pt x="8133067" y="2402178"/>
                </a:cubicBezTo>
                <a:cubicBezTo>
                  <a:pt x="8134833" y="2402178"/>
                  <a:pt x="8136600" y="2401294"/>
                  <a:pt x="8137631" y="2399675"/>
                </a:cubicBezTo>
                <a:close/>
                <a:moveTo>
                  <a:pt x="8040448" y="2550676"/>
                </a:moveTo>
                <a:lnTo>
                  <a:pt x="8137631" y="2399601"/>
                </a:lnTo>
                <a:cubicBezTo>
                  <a:pt x="8139324" y="2397024"/>
                  <a:pt x="8138515" y="2393564"/>
                  <a:pt x="8135937" y="2391871"/>
                </a:cubicBezTo>
                <a:cubicBezTo>
                  <a:pt x="8133360" y="2390251"/>
                  <a:pt x="8129900" y="2390913"/>
                  <a:pt x="8128207" y="2393564"/>
                </a:cubicBezTo>
                <a:lnTo>
                  <a:pt x="8031024" y="2544639"/>
                </a:lnTo>
                <a:cubicBezTo>
                  <a:pt x="8029331" y="2547216"/>
                  <a:pt x="8030141" y="2550676"/>
                  <a:pt x="8032718" y="2552369"/>
                </a:cubicBezTo>
                <a:cubicBezTo>
                  <a:pt x="8033675" y="2552958"/>
                  <a:pt x="8034705" y="2553252"/>
                  <a:pt x="8035810" y="2553252"/>
                </a:cubicBezTo>
                <a:cubicBezTo>
                  <a:pt x="8037650" y="2553179"/>
                  <a:pt x="8039417" y="2552296"/>
                  <a:pt x="8040448" y="2550676"/>
                </a:cubicBezTo>
                <a:close/>
                <a:moveTo>
                  <a:pt x="7942897" y="2706462"/>
                </a:moveTo>
                <a:lnTo>
                  <a:pt x="8040448" y="2550602"/>
                </a:lnTo>
                <a:cubicBezTo>
                  <a:pt x="8042068" y="2547952"/>
                  <a:pt x="8041258" y="2544565"/>
                  <a:pt x="8038681" y="2542945"/>
                </a:cubicBezTo>
                <a:cubicBezTo>
                  <a:pt x="8036105" y="2541326"/>
                  <a:pt x="8032644" y="2542135"/>
                  <a:pt x="8031024" y="2544712"/>
                </a:cubicBezTo>
                <a:lnTo>
                  <a:pt x="7933473" y="2700573"/>
                </a:lnTo>
                <a:cubicBezTo>
                  <a:pt x="7931854" y="2703149"/>
                  <a:pt x="7932664" y="2706610"/>
                  <a:pt x="7935241" y="2708229"/>
                </a:cubicBezTo>
                <a:cubicBezTo>
                  <a:pt x="7936197" y="2708818"/>
                  <a:pt x="7937228" y="2709113"/>
                  <a:pt x="7938259" y="2709113"/>
                </a:cubicBezTo>
                <a:cubicBezTo>
                  <a:pt x="7940100" y="2709113"/>
                  <a:pt x="7941866" y="2708156"/>
                  <a:pt x="7942897" y="2706462"/>
                </a:cubicBezTo>
                <a:close/>
                <a:moveTo>
                  <a:pt x="7848807" y="2860335"/>
                </a:moveTo>
                <a:lnTo>
                  <a:pt x="7942971" y="2706462"/>
                </a:lnTo>
                <a:cubicBezTo>
                  <a:pt x="7944591" y="2703812"/>
                  <a:pt x="7943707" y="2700425"/>
                  <a:pt x="7941130" y="2698806"/>
                </a:cubicBezTo>
                <a:cubicBezTo>
                  <a:pt x="7938554" y="2697259"/>
                  <a:pt x="7935094" y="2697996"/>
                  <a:pt x="7933473" y="2700646"/>
                </a:cubicBezTo>
                <a:lnTo>
                  <a:pt x="7839310" y="2854519"/>
                </a:lnTo>
                <a:cubicBezTo>
                  <a:pt x="7837690" y="2857169"/>
                  <a:pt x="7838574" y="2860556"/>
                  <a:pt x="7841150" y="2862176"/>
                </a:cubicBezTo>
                <a:cubicBezTo>
                  <a:pt x="7842034" y="2862764"/>
                  <a:pt x="7843065" y="2862985"/>
                  <a:pt x="7844096" y="2862985"/>
                </a:cubicBezTo>
                <a:cubicBezTo>
                  <a:pt x="7845936" y="2862985"/>
                  <a:pt x="7847777" y="2862028"/>
                  <a:pt x="7848807" y="2860335"/>
                </a:cubicBezTo>
                <a:close/>
                <a:moveTo>
                  <a:pt x="7761637" y="3005814"/>
                </a:moveTo>
                <a:lnTo>
                  <a:pt x="7848807" y="2860261"/>
                </a:lnTo>
                <a:cubicBezTo>
                  <a:pt x="7850353" y="2857611"/>
                  <a:pt x="7849544" y="2854224"/>
                  <a:pt x="7846893" y="2852604"/>
                </a:cubicBezTo>
                <a:cubicBezTo>
                  <a:pt x="7844242" y="2850985"/>
                  <a:pt x="7840856" y="2851868"/>
                  <a:pt x="7839236" y="2854519"/>
                </a:cubicBezTo>
                <a:lnTo>
                  <a:pt x="7752067" y="3000072"/>
                </a:lnTo>
                <a:cubicBezTo>
                  <a:pt x="7750520" y="3002722"/>
                  <a:pt x="7751330" y="3006109"/>
                  <a:pt x="7753980" y="3007728"/>
                </a:cubicBezTo>
                <a:cubicBezTo>
                  <a:pt x="7754864" y="3008244"/>
                  <a:pt x="7755894" y="3008538"/>
                  <a:pt x="7756851" y="3008538"/>
                </a:cubicBezTo>
                <a:cubicBezTo>
                  <a:pt x="7758766" y="3008538"/>
                  <a:pt x="7760606" y="3007581"/>
                  <a:pt x="7761637" y="3005814"/>
                </a:cubicBezTo>
                <a:close/>
                <a:moveTo>
                  <a:pt x="7801173" y="3114188"/>
                </a:moveTo>
                <a:cubicBezTo>
                  <a:pt x="7804044" y="3113010"/>
                  <a:pt x="7805443" y="3109770"/>
                  <a:pt x="7804265" y="3106973"/>
                </a:cubicBezTo>
                <a:lnTo>
                  <a:pt x="7762006" y="3000882"/>
                </a:lnTo>
                <a:cubicBezTo>
                  <a:pt x="7760901" y="2998010"/>
                  <a:pt x="7757588" y="2996611"/>
                  <a:pt x="7754791" y="2997789"/>
                </a:cubicBezTo>
                <a:cubicBezTo>
                  <a:pt x="7751919" y="2998894"/>
                  <a:pt x="7750520" y="3002207"/>
                  <a:pt x="7751698" y="3005004"/>
                </a:cubicBezTo>
                <a:lnTo>
                  <a:pt x="7793958" y="3111096"/>
                </a:lnTo>
                <a:cubicBezTo>
                  <a:pt x="7794841" y="3113304"/>
                  <a:pt x="7796977" y="3114629"/>
                  <a:pt x="7799185" y="3114629"/>
                </a:cubicBezTo>
                <a:cubicBezTo>
                  <a:pt x="7799848" y="3114629"/>
                  <a:pt x="7800510" y="3114482"/>
                  <a:pt x="7801173" y="3114188"/>
                </a:cubicBezTo>
                <a:close/>
                <a:moveTo>
                  <a:pt x="7868170" y="3227715"/>
                </a:moveTo>
                <a:cubicBezTo>
                  <a:pt x="7870821" y="3226169"/>
                  <a:pt x="7871704" y="3222782"/>
                  <a:pt x="7870158" y="3220131"/>
                </a:cubicBezTo>
                <a:lnTo>
                  <a:pt x="7803897" y="3106236"/>
                </a:lnTo>
                <a:cubicBezTo>
                  <a:pt x="7802351" y="3103586"/>
                  <a:pt x="7798891" y="3102702"/>
                  <a:pt x="7796313" y="3104249"/>
                </a:cubicBezTo>
                <a:cubicBezTo>
                  <a:pt x="7793663" y="3105795"/>
                  <a:pt x="7792780" y="3109181"/>
                  <a:pt x="7794326" y="3111832"/>
                </a:cubicBezTo>
                <a:lnTo>
                  <a:pt x="7860587" y="3225727"/>
                </a:lnTo>
                <a:cubicBezTo>
                  <a:pt x="7861618" y="3227494"/>
                  <a:pt x="7863531" y="3228524"/>
                  <a:pt x="7865446" y="3228524"/>
                </a:cubicBezTo>
                <a:cubicBezTo>
                  <a:pt x="7866329" y="3228451"/>
                  <a:pt x="7867286" y="3228230"/>
                  <a:pt x="7868170" y="3227715"/>
                </a:cubicBezTo>
                <a:close/>
                <a:moveTo>
                  <a:pt x="7786448" y="3375108"/>
                </a:moveTo>
                <a:lnTo>
                  <a:pt x="7870158" y="3225580"/>
                </a:lnTo>
                <a:cubicBezTo>
                  <a:pt x="7871631" y="3222929"/>
                  <a:pt x="7870673" y="3219469"/>
                  <a:pt x="7868023" y="3217996"/>
                </a:cubicBezTo>
                <a:cubicBezTo>
                  <a:pt x="7865299" y="3216524"/>
                  <a:pt x="7861986" y="3217407"/>
                  <a:pt x="7860440" y="3220131"/>
                </a:cubicBezTo>
                <a:lnTo>
                  <a:pt x="7776730" y="3369660"/>
                </a:lnTo>
                <a:cubicBezTo>
                  <a:pt x="7775257" y="3372310"/>
                  <a:pt x="7776214" y="3375771"/>
                  <a:pt x="7778865" y="3377243"/>
                </a:cubicBezTo>
                <a:cubicBezTo>
                  <a:pt x="7779748" y="3377759"/>
                  <a:pt x="7780705" y="3377980"/>
                  <a:pt x="7781589" y="3377980"/>
                </a:cubicBezTo>
                <a:cubicBezTo>
                  <a:pt x="7783577" y="3377980"/>
                  <a:pt x="7785417" y="3376949"/>
                  <a:pt x="7786448" y="3375108"/>
                </a:cubicBezTo>
                <a:close/>
                <a:moveTo>
                  <a:pt x="7709806" y="3510060"/>
                </a:moveTo>
                <a:lnTo>
                  <a:pt x="7786448" y="3375182"/>
                </a:lnTo>
                <a:cubicBezTo>
                  <a:pt x="7787995" y="3372531"/>
                  <a:pt x="7787038" y="3369071"/>
                  <a:pt x="7784386" y="3367599"/>
                </a:cubicBezTo>
                <a:cubicBezTo>
                  <a:pt x="7781736" y="3366053"/>
                  <a:pt x="7778350" y="3367010"/>
                  <a:pt x="7776804" y="3369660"/>
                </a:cubicBezTo>
                <a:lnTo>
                  <a:pt x="7700162" y="3504538"/>
                </a:lnTo>
                <a:cubicBezTo>
                  <a:pt x="7698616" y="3507188"/>
                  <a:pt x="7699573" y="3510649"/>
                  <a:pt x="7702224" y="3512121"/>
                </a:cubicBezTo>
                <a:cubicBezTo>
                  <a:pt x="7703107" y="3512636"/>
                  <a:pt x="7704064" y="3512857"/>
                  <a:pt x="7705021" y="3512857"/>
                </a:cubicBezTo>
                <a:cubicBezTo>
                  <a:pt x="7706862" y="3512857"/>
                  <a:pt x="7708776" y="3511827"/>
                  <a:pt x="7709806" y="3510060"/>
                </a:cubicBezTo>
                <a:close/>
                <a:moveTo>
                  <a:pt x="7638539" y="3627415"/>
                </a:moveTo>
                <a:lnTo>
                  <a:pt x="7709733" y="3510207"/>
                </a:lnTo>
                <a:cubicBezTo>
                  <a:pt x="7711353" y="3507556"/>
                  <a:pt x="7710469" y="3504170"/>
                  <a:pt x="7707893" y="3502550"/>
                </a:cubicBezTo>
                <a:cubicBezTo>
                  <a:pt x="7705241" y="3501004"/>
                  <a:pt x="7701855" y="3501814"/>
                  <a:pt x="7700236" y="3504391"/>
                </a:cubicBezTo>
                <a:lnTo>
                  <a:pt x="7629042" y="3621599"/>
                </a:lnTo>
                <a:cubicBezTo>
                  <a:pt x="7627422" y="3624249"/>
                  <a:pt x="7628306" y="3627636"/>
                  <a:pt x="7630882" y="3629256"/>
                </a:cubicBezTo>
                <a:cubicBezTo>
                  <a:pt x="7631766" y="3629771"/>
                  <a:pt x="7632796" y="3630065"/>
                  <a:pt x="7633827" y="3630065"/>
                </a:cubicBezTo>
                <a:cubicBezTo>
                  <a:pt x="7635668" y="3630065"/>
                  <a:pt x="7637508" y="3629108"/>
                  <a:pt x="7638539" y="3627415"/>
                </a:cubicBezTo>
                <a:close/>
                <a:moveTo>
                  <a:pt x="7571174" y="3724156"/>
                </a:moveTo>
                <a:lnTo>
                  <a:pt x="7638318" y="3627709"/>
                </a:lnTo>
                <a:cubicBezTo>
                  <a:pt x="7640085" y="3625206"/>
                  <a:pt x="7639423" y="3621672"/>
                  <a:pt x="7636920" y="3619979"/>
                </a:cubicBezTo>
                <a:cubicBezTo>
                  <a:pt x="7634416" y="3618286"/>
                  <a:pt x="7630956" y="3618801"/>
                  <a:pt x="7629189" y="3621378"/>
                </a:cubicBezTo>
                <a:lnTo>
                  <a:pt x="7562045" y="3717824"/>
                </a:lnTo>
                <a:cubicBezTo>
                  <a:pt x="7560278" y="3720327"/>
                  <a:pt x="7560940" y="3723861"/>
                  <a:pt x="7563444" y="3725555"/>
                </a:cubicBezTo>
                <a:cubicBezTo>
                  <a:pt x="7564400" y="3726217"/>
                  <a:pt x="7565578" y="3726585"/>
                  <a:pt x="7566683" y="3726585"/>
                </a:cubicBezTo>
                <a:cubicBezTo>
                  <a:pt x="7568376" y="3726585"/>
                  <a:pt x="7570069" y="3725702"/>
                  <a:pt x="7571174" y="3724156"/>
                </a:cubicBezTo>
                <a:close/>
                <a:moveTo>
                  <a:pt x="7506238" y="3797337"/>
                </a:moveTo>
                <a:lnTo>
                  <a:pt x="7570806" y="3724671"/>
                </a:lnTo>
                <a:cubicBezTo>
                  <a:pt x="7572867" y="3722389"/>
                  <a:pt x="7572647" y="3718855"/>
                  <a:pt x="7570364" y="3716793"/>
                </a:cubicBezTo>
                <a:cubicBezTo>
                  <a:pt x="7568081" y="3714732"/>
                  <a:pt x="7564548" y="3714953"/>
                  <a:pt x="7562487" y="3717235"/>
                </a:cubicBezTo>
                <a:lnTo>
                  <a:pt x="7497919" y="3789901"/>
                </a:lnTo>
                <a:cubicBezTo>
                  <a:pt x="7495858" y="3792184"/>
                  <a:pt x="7496078" y="3795718"/>
                  <a:pt x="7498360" y="3797779"/>
                </a:cubicBezTo>
                <a:cubicBezTo>
                  <a:pt x="7499465" y="3798736"/>
                  <a:pt x="7500790" y="3799178"/>
                  <a:pt x="7502115" y="3799178"/>
                </a:cubicBezTo>
                <a:cubicBezTo>
                  <a:pt x="7503588" y="3799178"/>
                  <a:pt x="7505134" y="3798589"/>
                  <a:pt x="7506238" y="3797337"/>
                </a:cubicBezTo>
                <a:close/>
                <a:moveTo>
                  <a:pt x="7443217" y="3850272"/>
                </a:moveTo>
                <a:lnTo>
                  <a:pt x="7505576" y="3797926"/>
                </a:lnTo>
                <a:cubicBezTo>
                  <a:pt x="7507932" y="3795939"/>
                  <a:pt x="7508226" y="3792404"/>
                  <a:pt x="7506238" y="3790048"/>
                </a:cubicBezTo>
                <a:cubicBezTo>
                  <a:pt x="7504251" y="3787692"/>
                  <a:pt x="7500716" y="3787398"/>
                  <a:pt x="7498360" y="3789386"/>
                </a:cubicBezTo>
                <a:lnTo>
                  <a:pt x="7436002" y="3841732"/>
                </a:lnTo>
                <a:cubicBezTo>
                  <a:pt x="7433646" y="3843720"/>
                  <a:pt x="7433352" y="3847254"/>
                  <a:pt x="7435339" y="3849610"/>
                </a:cubicBezTo>
                <a:cubicBezTo>
                  <a:pt x="7436444" y="3850935"/>
                  <a:pt x="7438064" y="3851598"/>
                  <a:pt x="7439683" y="3851598"/>
                </a:cubicBezTo>
                <a:cubicBezTo>
                  <a:pt x="7440934" y="3851524"/>
                  <a:pt x="7442186" y="3851082"/>
                  <a:pt x="7443217" y="3850272"/>
                </a:cubicBezTo>
                <a:close/>
                <a:moveTo>
                  <a:pt x="7381742" y="3886274"/>
                </a:moveTo>
                <a:lnTo>
                  <a:pt x="7442481" y="3850788"/>
                </a:lnTo>
                <a:cubicBezTo>
                  <a:pt x="7445131" y="3849242"/>
                  <a:pt x="7446014" y="3845855"/>
                  <a:pt x="7444469" y="3843131"/>
                </a:cubicBezTo>
                <a:cubicBezTo>
                  <a:pt x="7442922" y="3840481"/>
                  <a:pt x="7439462" y="3839597"/>
                  <a:pt x="7436812" y="3841143"/>
                </a:cubicBezTo>
                <a:lnTo>
                  <a:pt x="7376072" y="3876629"/>
                </a:lnTo>
                <a:cubicBezTo>
                  <a:pt x="7373422" y="3878176"/>
                  <a:pt x="7372539" y="3881562"/>
                  <a:pt x="7374085" y="3884286"/>
                </a:cubicBezTo>
                <a:cubicBezTo>
                  <a:pt x="7375115" y="3886053"/>
                  <a:pt x="7377030" y="3887084"/>
                  <a:pt x="7378944" y="3887084"/>
                </a:cubicBezTo>
                <a:cubicBezTo>
                  <a:pt x="7379901" y="3887010"/>
                  <a:pt x="7380858" y="3886789"/>
                  <a:pt x="7381742" y="3886274"/>
                </a:cubicBezTo>
                <a:close/>
                <a:moveTo>
                  <a:pt x="7321297" y="3908803"/>
                </a:moveTo>
                <a:lnTo>
                  <a:pt x="7380858" y="3886716"/>
                </a:lnTo>
                <a:cubicBezTo>
                  <a:pt x="7383730" y="3885685"/>
                  <a:pt x="7385202" y="3882446"/>
                  <a:pt x="7384171" y="3879574"/>
                </a:cubicBezTo>
                <a:cubicBezTo>
                  <a:pt x="7383140" y="3876703"/>
                  <a:pt x="7379901" y="3875231"/>
                  <a:pt x="7377030" y="3876261"/>
                </a:cubicBezTo>
                <a:lnTo>
                  <a:pt x="7317469" y="3898348"/>
                </a:lnTo>
                <a:cubicBezTo>
                  <a:pt x="7314597" y="3899379"/>
                  <a:pt x="7313125" y="3902619"/>
                  <a:pt x="7314156" y="3905490"/>
                </a:cubicBezTo>
                <a:cubicBezTo>
                  <a:pt x="7314965" y="3907772"/>
                  <a:pt x="7317174" y="3909171"/>
                  <a:pt x="7319383" y="3909097"/>
                </a:cubicBezTo>
                <a:cubicBezTo>
                  <a:pt x="7320045" y="3909097"/>
                  <a:pt x="7320708" y="3909024"/>
                  <a:pt x="7321297" y="3908803"/>
                </a:cubicBezTo>
                <a:close/>
                <a:moveTo>
                  <a:pt x="7261662" y="3921024"/>
                </a:moveTo>
                <a:lnTo>
                  <a:pt x="7320487" y="3908950"/>
                </a:lnTo>
                <a:cubicBezTo>
                  <a:pt x="7323505" y="3908361"/>
                  <a:pt x="7325420" y="3905416"/>
                  <a:pt x="7324831" y="3902397"/>
                </a:cubicBezTo>
                <a:cubicBezTo>
                  <a:pt x="7324242" y="3899379"/>
                  <a:pt x="7321223" y="3897391"/>
                  <a:pt x="7318278" y="3898054"/>
                </a:cubicBezTo>
                <a:lnTo>
                  <a:pt x="7259454" y="3910128"/>
                </a:lnTo>
                <a:cubicBezTo>
                  <a:pt x="7256435" y="3910717"/>
                  <a:pt x="7254521" y="3913662"/>
                  <a:pt x="7255110" y="3916680"/>
                </a:cubicBezTo>
                <a:cubicBezTo>
                  <a:pt x="7255625" y="3919331"/>
                  <a:pt x="7257981" y="3921171"/>
                  <a:pt x="7260631" y="3921171"/>
                </a:cubicBezTo>
                <a:cubicBezTo>
                  <a:pt x="7260926" y="3921171"/>
                  <a:pt x="7261294" y="3921171"/>
                  <a:pt x="7261662" y="3921024"/>
                </a:cubicBezTo>
                <a:close/>
                <a:moveTo>
                  <a:pt x="7202175" y="3927135"/>
                </a:moveTo>
                <a:lnTo>
                  <a:pt x="7261073" y="3921171"/>
                </a:lnTo>
                <a:cubicBezTo>
                  <a:pt x="7264165" y="3920877"/>
                  <a:pt x="7266374" y="3918153"/>
                  <a:pt x="7266079" y="3915061"/>
                </a:cubicBezTo>
                <a:cubicBezTo>
                  <a:pt x="7265785" y="3911968"/>
                  <a:pt x="7262914" y="3909760"/>
                  <a:pt x="7259969" y="3910055"/>
                </a:cubicBezTo>
                <a:lnTo>
                  <a:pt x="7201070" y="3916018"/>
                </a:lnTo>
                <a:cubicBezTo>
                  <a:pt x="7197978" y="3916312"/>
                  <a:pt x="7195769" y="3919036"/>
                  <a:pt x="7196064" y="3922128"/>
                </a:cubicBezTo>
                <a:cubicBezTo>
                  <a:pt x="7196358" y="3925000"/>
                  <a:pt x="7198788" y="3927135"/>
                  <a:pt x="7201659" y="3927135"/>
                </a:cubicBezTo>
                <a:cubicBezTo>
                  <a:pt x="7201807" y="3927135"/>
                  <a:pt x="7202027" y="3927135"/>
                  <a:pt x="7202175" y="3927135"/>
                </a:cubicBezTo>
                <a:close/>
                <a:moveTo>
                  <a:pt x="7142245" y="3930890"/>
                </a:moveTo>
                <a:lnTo>
                  <a:pt x="7201954" y="3927135"/>
                </a:lnTo>
                <a:cubicBezTo>
                  <a:pt x="7205046" y="3926914"/>
                  <a:pt x="7207402" y="3924264"/>
                  <a:pt x="7207181" y="3921245"/>
                </a:cubicBezTo>
                <a:cubicBezTo>
                  <a:pt x="7206960" y="3918153"/>
                  <a:pt x="7204457" y="3915723"/>
                  <a:pt x="7201291" y="3916018"/>
                </a:cubicBezTo>
                <a:lnTo>
                  <a:pt x="7141583" y="3919772"/>
                </a:lnTo>
                <a:cubicBezTo>
                  <a:pt x="7138491" y="3919994"/>
                  <a:pt x="7136135" y="3922644"/>
                  <a:pt x="7136355" y="3925663"/>
                </a:cubicBezTo>
                <a:cubicBezTo>
                  <a:pt x="7136576" y="3928607"/>
                  <a:pt x="7139006" y="3930890"/>
                  <a:pt x="7141951" y="3930890"/>
                </a:cubicBezTo>
                <a:cubicBezTo>
                  <a:pt x="7142025" y="3930890"/>
                  <a:pt x="7142172" y="3930890"/>
                  <a:pt x="7142245" y="3930890"/>
                </a:cubicBezTo>
                <a:close/>
                <a:moveTo>
                  <a:pt x="7081212" y="3936043"/>
                </a:moveTo>
                <a:lnTo>
                  <a:pt x="7142393" y="3930890"/>
                </a:lnTo>
                <a:cubicBezTo>
                  <a:pt x="7145485" y="3930669"/>
                  <a:pt x="7147767" y="3927945"/>
                  <a:pt x="7147473" y="3924852"/>
                </a:cubicBezTo>
                <a:cubicBezTo>
                  <a:pt x="7147252" y="3921760"/>
                  <a:pt x="7144307" y="3919257"/>
                  <a:pt x="7141435" y="3919772"/>
                </a:cubicBezTo>
                <a:lnTo>
                  <a:pt x="7080255" y="3924926"/>
                </a:lnTo>
                <a:cubicBezTo>
                  <a:pt x="7077163" y="3925147"/>
                  <a:pt x="7074880" y="3927871"/>
                  <a:pt x="7075175" y="3930963"/>
                </a:cubicBezTo>
                <a:cubicBezTo>
                  <a:pt x="7075396" y="3933908"/>
                  <a:pt x="7077899" y="3936117"/>
                  <a:pt x="7080770" y="3936043"/>
                </a:cubicBezTo>
                <a:cubicBezTo>
                  <a:pt x="7080917" y="3936043"/>
                  <a:pt x="7081064" y="3936043"/>
                  <a:pt x="7081212" y="3936043"/>
                </a:cubicBezTo>
                <a:close/>
                <a:moveTo>
                  <a:pt x="7018264" y="3946130"/>
                </a:moveTo>
                <a:lnTo>
                  <a:pt x="7081580" y="3935970"/>
                </a:lnTo>
                <a:cubicBezTo>
                  <a:pt x="7084599" y="3935454"/>
                  <a:pt x="7086660" y="3932657"/>
                  <a:pt x="7086218" y="3929564"/>
                </a:cubicBezTo>
                <a:cubicBezTo>
                  <a:pt x="7085703" y="3926546"/>
                  <a:pt x="7082905" y="3924484"/>
                  <a:pt x="7079813" y="3924926"/>
                </a:cubicBezTo>
                <a:lnTo>
                  <a:pt x="7016497" y="3935086"/>
                </a:lnTo>
                <a:cubicBezTo>
                  <a:pt x="7013478" y="3935602"/>
                  <a:pt x="7011417" y="3938399"/>
                  <a:pt x="7011859" y="3941491"/>
                </a:cubicBezTo>
                <a:cubicBezTo>
                  <a:pt x="7012300" y="3944215"/>
                  <a:pt x="7014656" y="3946203"/>
                  <a:pt x="7017381" y="3946203"/>
                </a:cubicBezTo>
                <a:cubicBezTo>
                  <a:pt x="7017675" y="3946203"/>
                  <a:pt x="7017969" y="3946203"/>
                  <a:pt x="7018264" y="3946130"/>
                </a:cubicBezTo>
                <a:close/>
                <a:moveTo>
                  <a:pt x="6954801" y="3960192"/>
                </a:moveTo>
                <a:lnTo>
                  <a:pt x="7018558" y="3946056"/>
                </a:lnTo>
                <a:cubicBezTo>
                  <a:pt x="7021577" y="3945394"/>
                  <a:pt x="7023491" y="3942449"/>
                  <a:pt x="7022829" y="3939430"/>
                </a:cubicBezTo>
                <a:cubicBezTo>
                  <a:pt x="7022166" y="3936411"/>
                  <a:pt x="7019147" y="3934571"/>
                  <a:pt x="7016202" y="3935160"/>
                </a:cubicBezTo>
                <a:lnTo>
                  <a:pt x="6952445" y="3949295"/>
                </a:lnTo>
                <a:cubicBezTo>
                  <a:pt x="6949426" y="3949958"/>
                  <a:pt x="6947512" y="3952903"/>
                  <a:pt x="6948175" y="3955922"/>
                </a:cubicBezTo>
                <a:cubicBezTo>
                  <a:pt x="6948764" y="3958498"/>
                  <a:pt x="6951046" y="3960339"/>
                  <a:pt x="6953623" y="3960265"/>
                </a:cubicBezTo>
                <a:cubicBezTo>
                  <a:pt x="6954064" y="3960339"/>
                  <a:pt x="6954433" y="3960265"/>
                  <a:pt x="6954801" y="3960192"/>
                </a:cubicBezTo>
                <a:close/>
                <a:moveTo>
                  <a:pt x="6892515" y="3977052"/>
                </a:moveTo>
                <a:lnTo>
                  <a:pt x="6955095" y="3960118"/>
                </a:lnTo>
                <a:cubicBezTo>
                  <a:pt x="6958040" y="3959309"/>
                  <a:pt x="6959807" y="3956216"/>
                  <a:pt x="6958997" y="3953271"/>
                </a:cubicBezTo>
                <a:cubicBezTo>
                  <a:pt x="6958187" y="3950326"/>
                  <a:pt x="6955169" y="3948486"/>
                  <a:pt x="6952150" y="3949369"/>
                </a:cubicBezTo>
                <a:lnTo>
                  <a:pt x="6889571" y="3966302"/>
                </a:lnTo>
                <a:cubicBezTo>
                  <a:pt x="6886626" y="3967113"/>
                  <a:pt x="6884859" y="3970205"/>
                  <a:pt x="6885669" y="3973149"/>
                </a:cubicBezTo>
                <a:cubicBezTo>
                  <a:pt x="6886331" y="3975653"/>
                  <a:pt x="6888614" y="3977272"/>
                  <a:pt x="6891117" y="3977272"/>
                </a:cubicBezTo>
                <a:cubicBezTo>
                  <a:pt x="6891558" y="3977199"/>
                  <a:pt x="6892000" y="3977125"/>
                  <a:pt x="6892515" y="3977052"/>
                </a:cubicBezTo>
                <a:close/>
                <a:moveTo>
                  <a:pt x="6832807" y="3995678"/>
                </a:moveTo>
                <a:lnTo>
                  <a:pt x="6892663" y="3976978"/>
                </a:lnTo>
                <a:cubicBezTo>
                  <a:pt x="6895607" y="3976021"/>
                  <a:pt x="6897227" y="3972929"/>
                  <a:pt x="6896344" y="3969984"/>
                </a:cubicBezTo>
                <a:cubicBezTo>
                  <a:pt x="6895461" y="3967039"/>
                  <a:pt x="6892368" y="3965419"/>
                  <a:pt x="6889350" y="3966302"/>
                </a:cubicBezTo>
                <a:lnTo>
                  <a:pt x="6829494" y="3985003"/>
                </a:lnTo>
                <a:cubicBezTo>
                  <a:pt x="6826549" y="3985960"/>
                  <a:pt x="6824929" y="3989052"/>
                  <a:pt x="6825813" y="3991997"/>
                </a:cubicBezTo>
                <a:cubicBezTo>
                  <a:pt x="6826549" y="3994426"/>
                  <a:pt x="6828758" y="3995899"/>
                  <a:pt x="6831187" y="3995899"/>
                </a:cubicBezTo>
                <a:cubicBezTo>
                  <a:pt x="6831776" y="3995899"/>
                  <a:pt x="6832292" y="3995825"/>
                  <a:pt x="6832807" y="3995678"/>
                </a:cubicBezTo>
                <a:close/>
                <a:moveTo>
                  <a:pt x="6777148" y="4015115"/>
                </a:moveTo>
                <a:lnTo>
                  <a:pt x="6833028" y="3995605"/>
                </a:lnTo>
                <a:cubicBezTo>
                  <a:pt x="6835973" y="3994574"/>
                  <a:pt x="6837445" y="3991408"/>
                  <a:pt x="6836488" y="3988537"/>
                </a:cubicBezTo>
                <a:cubicBezTo>
                  <a:pt x="6835457" y="3985592"/>
                  <a:pt x="6832218" y="3984119"/>
                  <a:pt x="6829420" y="3985077"/>
                </a:cubicBezTo>
                <a:lnTo>
                  <a:pt x="6773541" y="4004587"/>
                </a:lnTo>
                <a:cubicBezTo>
                  <a:pt x="6770595" y="4005617"/>
                  <a:pt x="6769123" y="4008783"/>
                  <a:pt x="6770080" y="4011654"/>
                </a:cubicBezTo>
                <a:cubicBezTo>
                  <a:pt x="6770890" y="4013937"/>
                  <a:pt x="6773099" y="4015409"/>
                  <a:pt x="6775381" y="4015409"/>
                </a:cubicBezTo>
                <a:cubicBezTo>
                  <a:pt x="6775970" y="4015483"/>
                  <a:pt x="6776559" y="4015336"/>
                  <a:pt x="6777148" y="4015115"/>
                </a:cubicBezTo>
                <a:close/>
                <a:moveTo>
                  <a:pt x="6724287" y="4033594"/>
                </a:moveTo>
                <a:lnTo>
                  <a:pt x="6777148" y="4015188"/>
                </a:lnTo>
                <a:cubicBezTo>
                  <a:pt x="6780093" y="4014157"/>
                  <a:pt x="6781565" y="4010992"/>
                  <a:pt x="6780608" y="4008120"/>
                </a:cubicBezTo>
                <a:cubicBezTo>
                  <a:pt x="6779578" y="4005176"/>
                  <a:pt x="6776412" y="4003703"/>
                  <a:pt x="6773541" y="4004660"/>
                </a:cubicBezTo>
                <a:lnTo>
                  <a:pt x="6720679" y="4023066"/>
                </a:lnTo>
                <a:cubicBezTo>
                  <a:pt x="6717734" y="4024097"/>
                  <a:pt x="6716261" y="4027263"/>
                  <a:pt x="6717219" y="4030134"/>
                </a:cubicBezTo>
                <a:cubicBezTo>
                  <a:pt x="6718028" y="4032416"/>
                  <a:pt x="6720237" y="4033888"/>
                  <a:pt x="6722520" y="4033888"/>
                </a:cubicBezTo>
                <a:cubicBezTo>
                  <a:pt x="6723108" y="4033888"/>
                  <a:pt x="6723698" y="4033815"/>
                  <a:pt x="6724287" y="4033594"/>
                </a:cubicBezTo>
                <a:close/>
                <a:moveTo>
                  <a:pt x="6673413" y="4049055"/>
                </a:moveTo>
                <a:lnTo>
                  <a:pt x="6724139" y="4033668"/>
                </a:lnTo>
                <a:cubicBezTo>
                  <a:pt x="6727084" y="4032784"/>
                  <a:pt x="6728778" y="4029692"/>
                  <a:pt x="6727820" y="4026747"/>
                </a:cubicBezTo>
                <a:cubicBezTo>
                  <a:pt x="6726937" y="4023802"/>
                  <a:pt x="6723771" y="4022109"/>
                  <a:pt x="6720900" y="4023066"/>
                </a:cubicBezTo>
                <a:lnTo>
                  <a:pt x="6670173" y="4038453"/>
                </a:lnTo>
                <a:cubicBezTo>
                  <a:pt x="6667229" y="4039337"/>
                  <a:pt x="6665535" y="4042429"/>
                  <a:pt x="6666492" y="4045374"/>
                </a:cubicBezTo>
                <a:cubicBezTo>
                  <a:pt x="6667229" y="4047803"/>
                  <a:pt x="6669437" y="4049350"/>
                  <a:pt x="6671867" y="4049350"/>
                </a:cubicBezTo>
                <a:cubicBezTo>
                  <a:pt x="6672309" y="4049276"/>
                  <a:pt x="6672897" y="4049202"/>
                  <a:pt x="6673413" y="4049055"/>
                </a:cubicBezTo>
                <a:close/>
                <a:moveTo>
                  <a:pt x="6620919" y="4054208"/>
                </a:moveTo>
                <a:lnTo>
                  <a:pt x="6672382" y="4049202"/>
                </a:lnTo>
                <a:cubicBezTo>
                  <a:pt x="6675474" y="4048908"/>
                  <a:pt x="6677683" y="4046184"/>
                  <a:pt x="6677389" y="4043091"/>
                </a:cubicBezTo>
                <a:cubicBezTo>
                  <a:pt x="6677094" y="4039999"/>
                  <a:pt x="6674296" y="4037864"/>
                  <a:pt x="6671278" y="4038085"/>
                </a:cubicBezTo>
                <a:lnTo>
                  <a:pt x="6619815" y="4043091"/>
                </a:lnTo>
                <a:cubicBezTo>
                  <a:pt x="6616723" y="4043386"/>
                  <a:pt x="6614514" y="4046110"/>
                  <a:pt x="6614809" y="4049202"/>
                </a:cubicBezTo>
                <a:cubicBezTo>
                  <a:pt x="6615103" y="4052074"/>
                  <a:pt x="6617533" y="4054282"/>
                  <a:pt x="6620404" y="4054208"/>
                </a:cubicBezTo>
                <a:cubicBezTo>
                  <a:pt x="6620551" y="4054282"/>
                  <a:pt x="6620699" y="4054208"/>
                  <a:pt x="6620919" y="4054208"/>
                </a:cubicBezTo>
                <a:close/>
                <a:moveTo>
                  <a:pt x="6589924" y="4062086"/>
                </a:moveTo>
                <a:lnTo>
                  <a:pt x="6621730" y="4054135"/>
                </a:lnTo>
                <a:cubicBezTo>
                  <a:pt x="6624748" y="4053399"/>
                  <a:pt x="6626515" y="4050380"/>
                  <a:pt x="6625779" y="4047362"/>
                </a:cubicBezTo>
                <a:cubicBezTo>
                  <a:pt x="6625042" y="4044417"/>
                  <a:pt x="6622024" y="4042650"/>
                  <a:pt x="6619006" y="4043312"/>
                </a:cubicBezTo>
                <a:lnTo>
                  <a:pt x="6587200" y="4051264"/>
                </a:lnTo>
                <a:cubicBezTo>
                  <a:pt x="6584181" y="4052000"/>
                  <a:pt x="6582415" y="4055019"/>
                  <a:pt x="6583151" y="4058037"/>
                </a:cubicBezTo>
                <a:cubicBezTo>
                  <a:pt x="6583813" y="4060614"/>
                  <a:pt x="6586096" y="4062307"/>
                  <a:pt x="6588599" y="4062234"/>
                </a:cubicBezTo>
                <a:cubicBezTo>
                  <a:pt x="6589041" y="4062234"/>
                  <a:pt x="6589483" y="4062160"/>
                  <a:pt x="6589924" y="4062086"/>
                </a:cubicBezTo>
                <a:close/>
                <a:moveTo>
                  <a:pt x="6577703" y="4067682"/>
                </a:moveTo>
                <a:lnTo>
                  <a:pt x="6590881" y="4061718"/>
                </a:lnTo>
                <a:cubicBezTo>
                  <a:pt x="6593679" y="4060467"/>
                  <a:pt x="6594931" y="4057154"/>
                  <a:pt x="6593679" y="4054356"/>
                </a:cubicBezTo>
                <a:cubicBezTo>
                  <a:pt x="6592427" y="4051558"/>
                  <a:pt x="6589041" y="4050307"/>
                  <a:pt x="6586317" y="4051558"/>
                </a:cubicBezTo>
                <a:lnTo>
                  <a:pt x="6573138" y="4057522"/>
                </a:lnTo>
                <a:cubicBezTo>
                  <a:pt x="6570340" y="4058773"/>
                  <a:pt x="6569089" y="4062086"/>
                  <a:pt x="6570340" y="4064884"/>
                </a:cubicBezTo>
                <a:cubicBezTo>
                  <a:pt x="6571297" y="4066946"/>
                  <a:pt x="6573359" y="4068197"/>
                  <a:pt x="6575494" y="4068123"/>
                </a:cubicBezTo>
                <a:cubicBezTo>
                  <a:pt x="6576230" y="4068197"/>
                  <a:pt x="6576967" y="4068050"/>
                  <a:pt x="6577703" y="4067682"/>
                </a:cubicBezTo>
                <a:close/>
                <a:moveTo>
                  <a:pt x="6527197" y="4090578"/>
                </a:moveTo>
                <a:lnTo>
                  <a:pt x="6577776" y="4067755"/>
                </a:lnTo>
                <a:cubicBezTo>
                  <a:pt x="6580574" y="4066504"/>
                  <a:pt x="6581825" y="4063191"/>
                  <a:pt x="6580574" y="4060393"/>
                </a:cubicBezTo>
                <a:cubicBezTo>
                  <a:pt x="6579323" y="4057595"/>
                  <a:pt x="6576009" y="4056344"/>
                  <a:pt x="6573212" y="4057595"/>
                </a:cubicBezTo>
                <a:lnTo>
                  <a:pt x="6522633" y="4080418"/>
                </a:lnTo>
                <a:cubicBezTo>
                  <a:pt x="6519835" y="4081670"/>
                  <a:pt x="6518583" y="4084983"/>
                  <a:pt x="6519835" y="4087781"/>
                </a:cubicBezTo>
                <a:cubicBezTo>
                  <a:pt x="6520792" y="4089842"/>
                  <a:pt x="6522853" y="4091094"/>
                  <a:pt x="6524989" y="4091020"/>
                </a:cubicBezTo>
                <a:cubicBezTo>
                  <a:pt x="6525651" y="4091020"/>
                  <a:pt x="6526461" y="4090873"/>
                  <a:pt x="6527197" y="4090578"/>
                </a:cubicBezTo>
                <a:close/>
                <a:moveTo>
                  <a:pt x="6389890" y="4121353"/>
                </a:moveTo>
                <a:lnTo>
                  <a:pt x="6526093" y="4090873"/>
                </a:lnTo>
                <a:cubicBezTo>
                  <a:pt x="6529111" y="4090210"/>
                  <a:pt x="6530952" y="4087192"/>
                  <a:pt x="6530289" y="4084247"/>
                </a:cubicBezTo>
                <a:cubicBezTo>
                  <a:pt x="6529627" y="4081229"/>
                  <a:pt x="6526682" y="4079314"/>
                  <a:pt x="6523663" y="4080050"/>
                </a:cubicBezTo>
                <a:lnTo>
                  <a:pt x="6387461" y="4110530"/>
                </a:lnTo>
                <a:cubicBezTo>
                  <a:pt x="6384442" y="4111193"/>
                  <a:pt x="6382601" y="4114212"/>
                  <a:pt x="6383264" y="4117156"/>
                </a:cubicBezTo>
                <a:cubicBezTo>
                  <a:pt x="6383853" y="4119733"/>
                  <a:pt x="6386135" y="4121500"/>
                  <a:pt x="6388712" y="4121500"/>
                </a:cubicBezTo>
                <a:cubicBezTo>
                  <a:pt x="6389080" y="4121500"/>
                  <a:pt x="6389522" y="4121426"/>
                  <a:pt x="6389890" y="4121353"/>
                </a:cubicBezTo>
                <a:close/>
                <a:moveTo>
                  <a:pt x="6244852" y="4124519"/>
                </a:moveTo>
                <a:lnTo>
                  <a:pt x="6388859" y="4121500"/>
                </a:lnTo>
                <a:cubicBezTo>
                  <a:pt x="6391951" y="4121426"/>
                  <a:pt x="6394381" y="4118924"/>
                  <a:pt x="6394307" y="4115831"/>
                </a:cubicBezTo>
                <a:cubicBezTo>
                  <a:pt x="6394234" y="4112813"/>
                  <a:pt x="6391730" y="4110383"/>
                  <a:pt x="6388712" y="4110383"/>
                </a:cubicBezTo>
                <a:cubicBezTo>
                  <a:pt x="6388712" y="4110383"/>
                  <a:pt x="6388638" y="4110383"/>
                  <a:pt x="6388638" y="4110383"/>
                </a:cubicBezTo>
                <a:lnTo>
                  <a:pt x="6244631" y="4113402"/>
                </a:lnTo>
                <a:cubicBezTo>
                  <a:pt x="6241539" y="4113475"/>
                  <a:pt x="6239110" y="4115978"/>
                  <a:pt x="6239183" y="4119070"/>
                </a:cubicBezTo>
                <a:cubicBezTo>
                  <a:pt x="6239257" y="4122089"/>
                  <a:pt x="6241760" y="4124519"/>
                  <a:pt x="6244779" y="4124519"/>
                </a:cubicBezTo>
                <a:cubicBezTo>
                  <a:pt x="6244779" y="4124519"/>
                  <a:pt x="6244779" y="4124519"/>
                  <a:pt x="6244852" y="4124519"/>
                </a:cubicBezTo>
                <a:close/>
                <a:moveTo>
                  <a:pt x="6250153" y="4119954"/>
                </a:moveTo>
                <a:cubicBezTo>
                  <a:pt x="6250742" y="4116936"/>
                  <a:pt x="6248681" y="4113990"/>
                  <a:pt x="6245662" y="4113475"/>
                </a:cubicBezTo>
                <a:lnTo>
                  <a:pt x="6099520" y="4086971"/>
                </a:lnTo>
                <a:cubicBezTo>
                  <a:pt x="6096502" y="4086455"/>
                  <a:pt x="6093556" y="4088443"/>
                  <a:pt x="6093041" y="4091462"/>
                </a:cubicBezTo>
                <a:cubicBezTo>
                  <a:pt x="6092452" y="4094481"/>
                  <a:pt x="6094514" y="4097425"/>
                  <a:pt x="6097532" y="4097941"/>
                </a:cubicBezTo>
                <a:lnTo>
                  <a:pt x="6243674" y="4124445"/>
                </a:lnTo>
                <a:cubicBezTo>
                  <a:pt x="6244042" y="4124519"/>
                  <a:pt x="6244337" y="4124519"/>
                  <a:pt x="6244705" y="4124519"/>
                </a:cubicBezTo>
                <a:cubicBezTo>
                  <a:pt x="6247355" y="4124519"/>
                  <a:pt x="6249711" y="4122678"/>
                  <a:pt x="6250153" y="4119954"/>
                </a:cubicBezTo>
                <a:close/>
                <a:moveTo>
                  <a:pt x="6103790" y="4094407"/>
                </a:moveTo>
                <a:cubicBezTo>
                  <a:pt x="6104895" y="4091535"/>
                  <a:pt x="6103422" y="4088296"/>
                  <a:pt x="6100477" y="4087265"/>
                </a:cubicBezTo>
                <a:lnTo>
                  <a:pt x="5957207" y="4034036"/>
                </a:lnTo>
                <a:cubicBezTo>
                  <a:pt x="5954335" y="4033005"/>
                  <a:pt x="5951096" y="4034478"/>
                  <a:pt x="5950065" y="4037349"/>
                </a:cubicBezTo>
                <a:cubicBezTo>
                  <a:pt x="5948961" y="4040220"/>
                  <a:pt x="5950433" y="4043460"/>
                  <a:pt x="5953378" y="4044490"/>
                </a:cubicBezTo>
                <a:lnTo>
                  <a:pt x="6096649" y="4097720"/>
                </a:lnTo>
                <a:cubicBezTo>
                  <a:pt x="6097311" y="4097941"/>
                  <a:pt x="6097974" y="4098088"/>
                  <a:pt x="6098636" y="4098088"/>
                </a:cubicBezTo>
                <a:cubicBezTo>
                  <a:pt x="6100846" y="4098014"/>
                  <a:pt x="6102980" y="4096616"/>
                  <a:pt x="6103790" y="4094407"/>
                </a:cubicBezTo>
                <a:close/>
                <a:moveTo>
                  <a:pt x="5960151" y="4041987"/>
                </a:moveTo>
                <a:cubicBezTo>
                  <a:pt x="5961698" y="4039337"/>
                  <a:pt x="5960740" y="4035876"/>
                  <a:pt x="5958090" y="4034404"/>
                </a:cubicBezTo>
                <a:lnTo>
                  <a:pt x="5822918" y="3957541"/>
                </a:lnTo>
                <a:cubicBezTo>
                  <a:pt x="5820267" y="3955995"/>
                  <a:pt x="5816881" y="3956953"/>
                  <a:pt x="5815335" y="3959603"/>
                </a:cubicBezTo>
                <a:cubicBezTo>
                  <a:pt x="5813788" y="3962253"/>
                  <a:pt x="5814745" y="3965714"/>
                  <a:pt x="5817396" y="3967186"/>
                </a:cubicBezTo>
                <a:lnTo>
                  <a:pt x="5952568" y="4044048"/>
                </a:lnTo>
                <a:cubicBezTo>
                  <a:pt x="5953452" y="4044564"/>
                  <a:pt x="5954409" y="4044785"/>
                  <a:pt x="5955366" y="4044785"/>
                </a:cubicBezTo>
                <a:cubicBezTo>
                  <a:pt x="5957207" y="4044785"/>
                  <a:pt x="5959121" y="4043828"/>
                  <a:pt x="5960151" y="4041987"/>
                </a:cubicBezTo>
                <a:close/>
                <a:moveTo>
                  <a:pt x="5824464" y="3965861"/>
                </a:moveTo>
                <a:cubicBezTo>
                  <a:pt x="5826378" y="3963431"/>
                  <a:pt x="5826010" y="3959971"/>
                  <a:pt x="5823580" y="3958057"/>
                </a:cubicBezTo>
                <a:lnTo>
                  <a:pt x="5701660" y="3860653"/>
                </a:lnTo>
                <a:cubicBezTo>
                  <a:pt x="5699304" y="3858739"/>
                  <a:pt x="5695771" y="3859107"/>
                  <a:pt x="5693856" y="3861537"/>
                </a:cubicBezTo>
                <a:cubicBezTo>
                  <a:pt x="5691942" y="3863966"/>
                  <a:pt x="5692310" y="3867426"/>
                  <a:pt x="5694740" y="3869341"/>
                </a:cubicBezTo>
                <a:lnTo>
                  <a:pt x="5816660" y="3966744"/>
                </a:lnTo>
                <a:cubicBezTo>
                  <a:pt x="5817691" y="3967554"/>
                  <a:pt x="5818942" y="3967996"/>
                  <a:pt x="5820194" y="3967996"/>
                </a:cubicBezTo>
                <a:cubicBezTo>
                  <a:pt x="5821740" y="3967922"/>
                  <a:pt x="5823360" y="3967186"/>
                  <a:pt x="5824464" y="3965861"/>
                </a:cubicBezTo>
                <a:close/>
                <a:moveTo>
                  <a:pt x="5701881" y="3869120"/>
                </a:moveTo>
                <a:cubicBezTo>
                  <a:pt x="5704164" y="3867058"/>
                  <a:pt x="5704311" y="3863525"/>
                  <a:pt x="5702323" y="3861242"/>
                </a:cubicBezTo>
                <a:lnTo>
                  <a:pt x="5598882" y="3746611"/>
                </a:lnTo>
                <a:cubicBezTo>
                  <a:pt x="5596821" y="3744328"/>
                  <a:pt x="5593287" y="3744181"/>
                  <a:pt x="5591005" y="3746169"/>
                </a:cubicBezTo>
                <a:cubicBezTo>
                  <a:pt x="5588723" y="3748230"/>
                  <a:pt x="5588502" y="3751764"/>
                  <a:pt x="5590563" y="3754047"/>
                </a:cubicBezTo>
                <a:lnTo>
                  <a:pt x="5694004" y="3868678"/>
                </a:lnTo>
                <a:cubicBezTo>
                  <a:pt x="5695108" y="3869930"/>
                  <a:pt x="5696654" y="3870519"/>
                  <a:pt x="5698200" y="3870519"/>
                </a:cubicBezTo>
                <a:cubicBezTo>
                  <a:pt x="5699452" y="3870519"/>
                  <a:pt x="5700777" y="3870077"/>
                  <a:pt x="5701881" y="3869120"/>
                </a:cubicBezTo>
                <a:close/>
                <a:moveTo>
                  <a:pt x="5597704" y="3755078"/>
                </a:moveTo>
                <a:cubicBezTo>
                  <a:pt x="5600281" y="3753384"/>
                  <a:pt x="5601091" y="3749998"/>
                  <a:pt x="5599398" y="3747347"/>
                </a:cubicBezTo>
                <a:lnTo>
                  <a:pt x="5518339" y="3620274"/>
                </a:lnTo>
                <a:cubicBezTo>
                  <a:pt x="5516645" y="3617697"/>
                  <a:pt x="5513185" y="3616960"/>
                  <a:pt x="5510608" y="3618580"/>
                </a:cubicBezTo>
                <a:cubicBezTo>
                  <a:pt x="5508031" y="3620274"/>
                  <a:pt x="5507222" y="3623660"/>
                  <a:pt x="5508915" y="3626310"/>
                </a:cubicBezTo>
                <a:lnTo>
                  <a:pt x="5589974" y="3753384"/>
                </a:lnTo>
                <a:cubicBezTo>
                  <a:pt x="5591078" y="3755078"/>
                  <a:pt x="5592846" y="3755961"/>
                  <a:pt x="5594686" y="3755961"/>
                </a:cubicBezTo>
                <a:cubicBezTo>
                  <a:pt x="5595716" y="3755887"/>
                  <a:pt x="5596747" y="3755593"/>
                  <a:pt x="5597704" y="3755078"/>
                </a:cubicBezTo>
                <a:close/>
                <a:moveTo>
                  <a:pt x="5515762" y="3628446"/>
                </a:moveTo>
                <a:cubicBezTo>
                  <a:pt x="5518633" y="3627268"/>
                  <a:pt x="5519958" y="3624028"/>
                  <a:pt x="5518854" y="3621157"/>
                </a:cubicBezTo>
                <a:lnTo>
                  <a:pt x="5463931" y="3486353"/>
                </a:lnTo>
                <a:cubicBezTo>
                  <a:pt x="5462753" y="3483482"/>
                  <a:pt x="5459514" y="3482156"/>
                  <a:pt x="5456643" y="3483261"/>
                </a:cubicBezTo>
                <a:cubicBezTo>
                  <a:pt x="5453771" y="3484439"/>
                  <a:pt x="5452446" y="3487678"/>
                  <a:pt x="5453550" y="3490549"/>
                </a:cubicBezTo>
                <a:lnTo>
                  <a:pt x="5508473" y="3625354"/>
                </a:lnTo>
                <a:cubicBezTo>
                  <a:pt x="5509357" y="3627488"/>
                  <a:pt x="5511492" y="3628814"/>
                  <a:pt x="5513701" y="3628814"/>
                </a:cubicBezTo>
                <a:cubicBezTo>
                  <a:pt x="5514363" y="3628814"/>
                  <a:pt x="5515099" y="3628666"/>
                  <a:pt x="5515762" y="3628446"/>
                </a:cubicBezTo>
                <a:close/>
                <a:moveTo>
                  <a:pt x="5459735" y="3493936"/>
                </a:moveTo>
                <a:cubicBezTo>
                  <a:pt x="5462753" y="3493347"/>
                  <a:pt x="5464741" y="3490476"/>
                  <a:pt x="5464226" y="3487457"/>
                </a:cubicBezTo>
                <a:lnTo>
                  <a:pt x="5439047" y="3349635"/>
                </a:lnTo>
                <a:cubicBezTo>
                  <a:pt x="5438457" y="3346616"/>
                  <a:pt x="5435513" y="3344555"/>
                  <a:pt x="5432568" y="3345144"/>
                </a:cubicBezTo>
                <a:cubicBezTo>
                  <a:pt x="5429549" y="3345733"/>
                  <a:pt x="5427561" y="3348604"/>
                  <a:pt x="5428077" y="3351622"/>
                </a:cubicBezTo>
                <a:lnTo>
                  <a:pt x="5453256" y="3489445"/>
                </a:lnTo>
                <a:cubicBezTo>
                  <a:pt x="5453771" y="3492169"/>
                  <a:pt x="5456127" y="3494010"/>
                  <a:pt x="5458778" y="3494010"/>
                </a:cubicBezTo>
                <a:cubicBezTo>
                  <a:pt x="5459072" y="3494010"/>
                  <a:pt x="5459440" y="3494010"/>
                  <a:pt x="5459735" y="3493936"/>
                </a:cubicBezTo>
                <a:close/>
                <a:moveTo>
                  <a:pt x="5437500" y="3354567"/>
                </a:moveTo>
                <a:lnTo>
                  <a:pt x="5484693" y="3307448"/>
                </a:lnTo>
                <a:cubicBezTo>
                  <a:pt x="5486902" y="3305314"/>
                  <a:pt x="5486902" y="3301706"/>
                  <a:pt x="5484693" y="3299571"/>
                </a:cubicBezTo>
                <a:cubicBezTo>
                  <a:pt x="5482558" y="3297362"/>
                  <a:pt x="5479024" y="3297436"/>
                  <a:pt x="5476815" y="3299571"/>
                </a:cubicBezTo>
                <a:lnTo>
                  <a:pt x="5429623" y="3346690"/>
                </a:lnTo>
                <a:cubicBezTo>
                  <a:pt x="5427414" y="3348825"/>
                  <a:pt x="5427414" y="3352432"/>
                  <a:pt x="5429623" y="3354567"/>
                </a:cubicBezTo>
                <a:cubicBezTo>
                  <a:pt x="5430727" y="3355672"/>
                  <a:pt x="5432200" y="3356187"/>
                  <a:pt x="5433599" y="3356187"/>
                </a:cubicBezTo>
                <a:cubicBezTo>
                  <a:pt x="5434997" y="3356187"/>
                  <a:pt x="5436396" y="3355672"/>
                  <a:pt x="5437500" y="3354567"/>
                </a:cubicBezTo>
                <a:close/>
                <a:moveTo>
                  <a:pt x="5486313" y="3303767"/>
                </a:moveTo>
                <a:lnTo>
                  <a:pt x="5492055" y="3170804"/>
                </a:lnTo>
                <a:cubicBezTo>
                  <a:pt x="5492202" y="3167712"/>
                  <a:pt x="5489773" y="3165135"/>
                  <a:pt x="5486754" y="3164988"/>
                </a:cubicBezTo>
                <a:cubicBezTo>
                  <a:pt x="5483441" y="3164472"/>
                  <a:pt x="5481085" y="3167270"/>
                  <a:pt x="5480938" y="3170288"/>
                </a:cubicBezTo>
                <a:lnTo>
                  <a:pt x="5475269" y="3303252"/>
                </a:lnTo>
                <a:cubicBezTo>
                  <a:pt x="5475122" y="3306344"/>
                  <a:pt x="5477551" y="3308921"/>
                  <a:pt x="5480570" y="3309068"/>
                </a:cubicBezTo>
                <a:cubicBezTo>
                  <a:pt x="5480643" y="3309068"/>
                  <a:pt x="5480791" y="3309068"/>
                  <a:pt x="5480864" y="3309068"/>
                </a:cubicBezTo>
                <a:cubicBezTo>
                  <a:pt x="5483736" y="3309068"/>
                  <a:pt x="5486165" y="3306712"/>
                  <a:pt x="5486313" y="3303767"/>
                </a:cubicBezTo>
                <a:close/>
                <a:moveTo>
                  <a:pt x="5491834" y="3172056"/>
                </a:moveTo>
                <a:lnTo>
                  <a:pt x="5527542" y="3046822"/>
                </a:lnTo>
                <a:cubicBezTo>
                  <a:pt x="5528425" y="3043878"/>
                  <a:pt x="5526658" y="3040785"/>
                  <a:pt x="5523713" y="3039902"/>
                </a:cubicBezTo>
                <a:cubicBezTo>
                  <a:pt x="5520694" y="3039018"/>
                  <a:pt x="5517676" y="3040785"/>
                  <a:pt x="5516793" y="3043730"/>
                </a:cubicBezTo>
                <a:lnTo>
                  <a:pt x="5481085" y="3168963"/>
                </a:lnTo>
                <a:cubicBezTo>
                  <a:pt x="5480202" y="3171908"/>
                  <a:pt x="5481969" y="3175000"/>
                  <a:pt x="5484914" y="3175884"/>
                </a:cubicBezTo>
                <a:cubicBezTo>
                  <a:pt x="5485429" y="3176031"/>
                  <a:pt x="5485944" y="3176105"/>
                  <a:pt x="5486460" y="3176105"/>
                </a:cubicBezTo>
                <a:cubicBezTo>
                  <a:pt x="5488890" y="3176105"/>
                  <a:pt x="5491098" y="3174485"/>
                  <a:pt x="5491834" y="3172056"/>
                </a:cubicBezTo>
                <a:close/>
                <a:moveTo>
                  <a:pt x="5526437" y="3048884"/>
                </a:moveTo>
                <a:lnTo>
                  <a:pt x="5569139" y="2998231"/>
                </a:lnTo>
                <a:cubicBezTo>
                  <a:pt x="5571127" y="2995875"/>
                  <a:pt x="5570832" y="2992341"/>
                  <a:pt x="5568476" y="2990354"/>
                </a:cubicBezTo>
                <a:cubicBezTo>
                  <a:pt x="5566120" y="2988366"/>
                  <a:pt x="5562586" y="2988660"/>
                  <a:pt x="5560599" y="2991016"/>
                </a:cubicBezTo>
                <a:lnTo>
                  <a:pt x="5517897" y="3041669"/>
                </a:lnTo>
                <a:cubicBezTo>
                  <a:pt x="5515909" y="3044025"/>
                  <a:pt x="5516204" y="3047559"/>
                  <a:pt x="5518560" y="3049546"/>
                </a:cubicBezTo>
                <a:cubicBezTo>
                  <a:pt x="5519590" y="3050430"/>
                  <a:pt x="5520916" y="3050872"/>
                  <a:pt x="5522167" y="3050872"/>
                </a:cubicBezTo>
                <a:cubicBezTo>
                  <a:pt x="5523787" y="3050872"/>
                  <a:pt x="5525333" y="3050209"/>
                  <a:pt x="5526437" y="3048884"/>
                </a:cubicBezTo>
                <a:close/>
                <a:moveTo>
                  <a:pt x="5569286" y="2998010"/>
                </a:moveTo>
                <a:lnTo>
                  <a:pt x="5614122" y="2938081"/>
                </a:lnTo>
                <a:cubicBezTo>
                  <a:pt x="5615963" y="2935651"/>
                  <a:pt x="5615447" y="2932118"/>
                  <a:pt x="5613018" y="2930277"/>
                </a:cubicBezTo>
                <a:cubicBezTo>
                  <a:pt x="5610515" y="2928436"/>
                  <a:pt x="5607055" y="2928952"/>
                  <a:pt x="5605214" y="2931381"/>
                </a:cubicBezTo>
                <a:lnTo>
                  <a:pt x="5560377" y="2991310"/>
                </a:lnTo>
                <a:cubicBezTo>
                  <a:pt x="5558537" y="2993740"/>
                  <a:pt x="5559052" y="2997274"/>
                  <a:pt x="5561482" y="2999114"/>
                </a:cubicBezTo>
                <a:cubicBezTo>
                  <a:pt x="5562513" y="2999851"/>
                  <a:pt x="5563691" y="3000219"/>
                  <a:pt x="5564868" y="3000219"/>
                </a:cubicBezTo>
                <a:cubicBezTo>
                  <a:pt x="5566562" y="3000219"/>
                  <a:pt x="5568181" y="2999483"/>
                  <a:pt x="5569286" y="2998010"/>
                </a:cubicBezTo>
                <a:close/>
                <a:moveTo>
                  <a:pt x="5614196" y="2938081"/>
                </a:moveTo>
                <a:lnTo>
                  <a:pt x="5663965" y="2869390"/>
                </a:lnTo>
                <a:cubicBezTo>
                  <a:pt x="5665806" y="2866887"/>
                  <a:pt x="5665217" y="2863427"/>
                  <a:pt x="5662714" y="2861586"/>
                </a:cubicBezTo>
                <a:cubicBezTo>
                  <a:pt x="5660284" y="2859746"/>
                  <a:pt x="5656750" y="2860335"/>
                  <a:pt x="5654910" y="2862838"/>
                </a:cubicBezTo>
                <a:lnTo>
                  <a:pt x="5605140" y="2931528"/>
                </a:lnTo>
                <a:cubicBezTo>
                  <a:pt x="5603300" y="2934032"/>
                  <a:pt x="5603889" y="2937492"/>
                  <a:pt x="5606392" y="2939332"/>
                </a:cubicBezTo>
                <a:cubicBezTo>
                  <a:pt x="5607423" y="2940069"/>
                  <a:pt x="5608527" y="2940437"/>
                  <a:pt x="5609705" y="2940363"/>
                </a:cubicBezTo>
                <a:cubicBezTo>
                  <a:pt x="5611472" y="2940363"/>
                  <a:pt x="5613165" y="2939553"/>
                  <a:pt x="5614196" y="2938081"/>
                </a:cubicBezTo>
                <a:close/>
                <a:moveTo>
                  <a:pt x="5664407" y="2868728"/>
                </a:moveTo>
                <a:lnTo>
                  <a:pt x="5692384" y="2816529"/>
                </a:lnTo>
                <a:cubicBezTo>
                  <a:pt x="5693856" y="2813805"/>
                  <a:pt x="5692825" y="2810418"/>
                  <a:pt x="5690101" y="2809020"/>
                </a:cubicBezTo>
                <a:cubicBezTo>
                  <a:pt x="5687377" y="2807547"/>
                  <a:pt x="5683991" y="2808578"/>
                  <a:pt x="5682592" y="2811302"/>
                </a:cubicBezTo>
                <a:lnTo>
                  <a:pt x="5654615" y="2863501"/>
                </a:lnTo>
                <a:cubicBezTo>
                  <a:pt x="5653143" y="2866225"/>
                  <a:pt x="5654173" y="2869611"/>
                  <a:pt x="5656897" y="2871010"/>
                </a:cubicBezTo>
                <a:cubicBezTo>
                  <a:pt x="5657781" y="2871452"/>
                  <a:pt x="5658665" y="2871673"/>
                  <a:pt x="5659548" y="2871673"/>
                </a:cubicBezTo>
                <a:cubicBezTo>
                  <a:pt x="5661536" y="2871673"/>
                  <a:pt x="5663450" y="2870568"/>
                  <a:pt x="5664407" y="2868728"/>
                </a:cubicBezTo>
                <a:close/>
                <a:moveTo>
                  <a:pt x="5692384" y="2816529"/>
                </a:moveTo>
                <a:lnTo>
                  <a:pt x="5712188" y="2779644"/>
                </a:lnTo>
                <a:cubicBezTo>
                  <a:pt x="5713661" y="2776920"/>
                  <a:pt x="5712630" y="2773533"/>
                  <a:pt x="5709906" y="2772134"/>
                </a:cubicBezTo>
                <a:cubicBezTo>
                  <a:pt x="5707182" y="2770662"/>
                  <a:pt x="5703795" y="2771693"/>
                  <a:pt x="5702397" y="2774417"/>
                </a:cubicBezTo>
                <a:lnTo>
                  <a:pt x="5682592" y="2811302"/>
                </a:lnTo>
                <a:cubicBezTo>
                  <a:pt x="5681120" y="2814026"/>
                  <a:pt x="5682150" y="2817412"/>
                  <a:pt x="5684874" y="2818811"/>
                </a:cubicBezTo>
                <a:cubicBezTo>
                  <a:pt x="5685758" y="2819253"/>
                  <a:pt x="5686641" y="2819474"/>
                  <a:pt x="5687525" y="2819474"/>
                </a:cubicBezTo>
                <a:cubicBezTo>
                  <a:pt x="5689513" y="2819474"/>
                  <a:pt x="5691427" y="2818370"/>
                  <a:pt x="5692384" y="2816529"/>
                </a:cubicBezTo>
                <a:close/>
                <a:moveTo>
                  <a:pt x="5712483" y="2779055"/>
                </a:moveTo>
                <a:lnTo>
                  <a:pt x="5714324" y="2774269"/>
                </a:lnTo>
                <a:cubicBezTo>
                  <a:pt x="5715428" y="2771398"/>
                  <a:pt x="5714029" y="2768159"/>
                  <a:pt x="5711158" y="2767054"/>
                </a:cubicBezTo>
                <a:cubicBezTo>
                  <a:pt x="5708287" y="2765950"/>
                  <a:pt x="5705047" y="2767349"/>
                  <a:pt x="5703943" y="2770220"/>
                </a:cubicBezTo>
                <a:lnTo>
                  <a:pt x="5702102" y="2775006"/>
                </a:lnTo>
                <a:cubicBezTo>
                  <a:pt x="5700998" y="2777877"/>
                  <a:pt x="5702397" y="2781116"/>
                  <a:pt x="5705268" y="2782221"/>
                </a:cubicBezTo>
                <a:cubicBezTo>
                  <a:pt x="5705931" y="2782441"/>
                  <a:pt x="5706667" y="2782589"/>
                  <a:pt x="5707329" y="2782589"/>
                </a:cubicBezTo>
                <a:cubicBezTo>
                  <a:pt x="5709538" y="2782589"/>
                  <a:pt x="5711673" y="2781190"/>
                  <a:pt x="5712483" y="2779055"/>
                </a:cubicBezTo>
                <a:close/>
                <a:moveTo>
                  <a:pt x="5714176" y="2774637"/>
                </a:moveTo>
                <a:lnTo>
                  <a:pt x="5715575" y="2771840"/>
                </a:lnTo>
                <a:cubicBezTo>
                  <a:pt x="5716900" y="2769042"/>
                  <a:pt x="5715796" y="2765729"/>
                  <a:pt x="5712998" y="2764404"/>
                </a:cubicBezTo>
                <a:cubicBezTo>
                  <a:pt x="5710274" y="2763079"/>
                  <a:pt x="5706888" y="2764183"/>
                  <a:pt x="5705563" y="2766981"/>
                </a:cubicBezTo>
                <a:lnTo>
                  <a:pt x="5704164" y="2769778"/>
                </a:lnTo>
                <a:cubicBezTo>
                  <a:pt x="5702839" y="2772576"/>
                  <a:pt x="5703943" y="2775889"/>
                  <a:pt x="5706740" y="2777214"/>
                </a:cubicBezTo>
                <a:cubicBezTo>
                  <a:pt x="5707550" y="2777582"/>
                  <a:pt x="5708360" y="2777803"/>
                  <a:pt x="5709244" y="2777803"/>
                </a:cubicBezTo>
                <a:cubicBezTo>
                  <a:pt x="5711231" y="2777730"/>
                  <a:pt x="5713219" y="2776552"/>
                  <a:pt x="5714176" y="2774637"/>
                </a:cubicBezTo>
                <a:close/>
                <a:moveTo>
                  <a:pt x="5715060" y="2772576"/>
                </a:moveTo>
                <a:lnTo>
                  <a:pt x="5718373" y="2767938"/>
                </a:lnTo>
                <a:cubicBezTo>
                  <a:pt x="5720140" y="2765435"/>
                  <a:pt x="5719624" y="2761974"/>
                  <a:pt x="5717121" y="2760134"/>
                </a:cubicBezTo>
                <a:cubicBezTo>
                  <a:pt x="5714618" y="2758367"/>
                  <a:pt x="5711158" y="2758882"/>
                  <a:pt x="5709317" y="2761385"/>
                </a:cubicBezTo>
                <a:lnTo>
                  <a:pt x="5706004" y="2766024"/>
                </a:lnTo>
                <a:cubicBezTo>
                  <a:pt x="5704237" y="2768527"/>
                  <a:pt x="5704752" y="2771987"/>
                  <a:pt x="5707256" y="2773828"/>
                </a:cubicBezTo>
                <a:cubicBezTo>
                  <a:pt x="5708287" y="2774564"/>
                  <a:pt x="5709391" y="2774858"/>
                  <a:pt x="5710569" y="2774858"/>
                </a:cubicBezTo>
                <a:cubicBezTo>
                  <a:pt x="5712336" y="2774932"/>
                  <a:pt x="5714029" y="2774122"/>
                  <a:pt x="5715060" y="2772576"/>
                </a:cubicBezTo>
                <a:close/>
                <a:moveTo>
                  <a:pt x="5718373" y="2768085"/>
                </a:moveTo>
                <a:lnTo>
                  <a:pt x="5744730" y="2732820"/>
                </a:lnTo>
                <a:cubicBezTo>
                  <a:pt x="5746571" y="2730316"/>
                  <a:pt x="5746055" y="2726856"/>
                  <a:pt x="5743626" y="2725015"/>
                </a:cubicBezTo>
                <a:cubicBezTo>
                  <a:pt x="5741196" y="2723175"/>
                  <a:pt x="5737662" y="2723690"/>
                  <a:pt x="5735822" y="2726120"/>
                </a:cubicBezTo>
                <a:lnTo>
                  <a:pt x="5709464" y="2761385"/>
                </a:lnTo>
                <a:cubicBezTo>
                  <a:pt x="5707624" y="2763889"/>
                  <a:pt x="5708139" y="2767349"/>
                  <a:pt x="5710569" y="2769189"/>
                </a:cubicBezTo>
                <a:cubicBezTo>
                  <a:pt x="5711600" y="2769926"/>
                  <a:pt x="5712778" y="2770294"/>
                  <a:pt x="5713955" y="2770294"/>
                </a:cubicBezTo>
                <a:cubicBezTo>
                  <a:pt x="5715575" y="2770294"/>
                  <a:pt x="5717268" y="2769557"/>
                  <a:pt x="5718373" y="2768085"/>
                </a:cubicBezTo>
                <a:close/>
                <a:moveTo>
                  <a:pt x="5744583" y="2733040"/>
                </a:moveTo>
                <a:lnTo>
                  <a:pt x="5764093" y="2709260"/>
                </a:lnTo>
                <a:cubicBezTo>
                  <a:pt x="5766007" y="2706904"/>
                  <a:pt x="5765713" y="2703370"/>
                  <a:pt x="5763283" y="2701382"/>
                </a:cubicBezTo>
                <a:cubicBezTo>
                  <a:pt x="5760927" y="2699468"/>
                  <a:pt x="5757393" y="2699763"/>
                  <a:pt x="5755405" y="2702192"/>
                </a:cubicBezTo>
                <a:lnTo>
                  <a:pt x="5735895" y="2725973"/>
                </a:lnTo>
                <a:cubicBezTo>
                  <a:pt x="5733981" y="2728328"/>
                  <a:pt x="5734275" y="2731862"/>
                  <a:pt x="5736705" y="2733850"/>
                </a:cubicBezTo>
                <a:cubicBezTo>
                  <a:pt x="5737736" y="2734734"/>
                  <a:pt x="5738987" y="2735102"/>
                  <a:pt x="5740313" y="2735102"/>
                </a:cubicBezTo>
                <a:cubicBezTo>
                  <a:pt x="5741932" y="2735028"/>
                  <a:pt x="5743478" y="2734366"/>
                  <a:pt x="5744583" y="2733040"/>
                </a:cubicBezTo>
                <a:close/>
                <a:moveTo>
                  <a:pt x="5763357" y="2709923"/>
                </a:moveTo>
                <a:lnTo>
                  <a:pt x="5766375" y="2707346"/>
                </a:lnTo>
                <a:cubicBezTo>
                  <a:pt x="5768731" y="2705358"/>
                  <a:pt x="5768952" y="2701824"/>
                  <a:pt x="5766964" y="2699468"/>
                </a:cubicBezTo>
                <a:cubicBezTo>
                  <a:pt x="5764977" y="2697112"/>
                  <a:pt x="5761442" y="2696891"/>
                  <a:pt x="5759086" y="2698879"/>
                </a:cubicBezTo>
                <a:lnTo>
                  <a:pt x="5756068" y="2701456"/>
                </a:lnTo>
                <a:cubicBezTo>
                  <a:pt x="5753712" y="2703444"/>
                  <a:pt x="5753491" y="2706978"/>
                  <a:pt x="5755479" y="2709334"/>
                </a:cubicBezTo>
                <a:cubicBezTo>
                  <a:pt x="5756583" y="2710659"/>
                  <a:pt x="5758129" y="2711321"/>
                  <a:pt x="5759749" y="2711248"/>
                </a:cubicBezTo>
                <a:cubicBezTo>
                  <a:pt x="5761074" y="2711248"/>
                  <a:pt x="5762326" y="2710806"/>
                  <a:pt x="5763357" y="2709923"/>
                </a:cubicBezTo>
                <a:close/>
                <a:moveTo>
                  <a:pt x="5767627" y="2705726"/>
                </a:moveTo>
                <a:lnTo>
                  <a:pt x="5774547" y="2692695"/>
                </a:lnTo>
                <a:cubicBezTo>
                  <a:pt x="5776020" y="2689971"/>
                  <a:pt x="5774989" y="2686584"/>
                  <a:pt x="5772265" y="2685185"/>
                </a:cubicBezTo>
                <a:cubicBezTo>
                  <a:pt x="5769541" y="2683713"/>
                  <a:pt x="5766154" y="2684744"/>
                  <a:pt x="5764755" y="2687468"/>
                </a:cubicBezTo>
                <a:lnTo>
                  <a:pt x="5757835" y="2700499"/>
                </a:lnTo>
                <a:cubicBezTo>
                  <a:pt x="5756362" y="2703223"/>
                  <a:pt x="5757393" y="2706610"/>
                  <a:pt x="5760117" y="2708009"/>
                </a:cubicBezTo>
                <a:cubicBezTo>
                  <a:pt x="5761001" y="2708450"/>
                  <a:pt x="5761884" y="2708671"/>
                  <a:pt x="5762768" y="2708671"/>
                </a:cubicBezTo>
                <a:cubicBezTo>
                  <a:pt x="5764755" y="2708671"/>
                  <a:pt x="5766670" y="2707640"/>
                  <a:pt x="5767627" y="2705726"/>
                </a:cubicBezTo>
                <a:close/>
                <a:moveTo>
                  <a:pt x="5774032" y="2693578"/>
                </a:moveTo>
                <a:lnTo>
                  <a:pt x="5794205" y="2668546"/>
                </a:lnTo>
                <a:cubicBezTo>
                  <a:pt x="5796119" y="2666117"/>
                  <a:pt x="5795751" y="2662657"/>
                  <a:pt x="5793395" y="2660742"/>
                </a:cubicBezTo>
                <a:cubicBezTo>
                  <a:pt x="5791039" y="2658828"/>
                  <a:pt x="5787505" y="2659196"/>
                  <a:pt x="5785591" y="2661552"/>
                </a:cubicBezTo>
                <a:lnTo>
                  <a:pt x="5765418" y="2686584"/>
                </a:lnTo>
                <a:cubicBezTo>
                  <a:pt x="5763504" y="2689014"/>
                  <a:pt x="5763872" y="2692474"/>
                  <a:pt x="5766228" y="2694388"/>
                </a:cubicBezTo>
                <a:cubicBezTo>
                  <a:pt x="5767259" y="2695198"/>
                  <a:pt x="5768510" y="2695640"/>
                  <a:pt x="5769762" y="2695640"/>
                </a:cubicBezTo>
                <a:cubicBezTo>
                  <a:pt x="5771382" y="2695640"/>
                  <a:pt x="5772928" y="2694904"/>
                  <a:pt x="5774032" y="2693578"/>
                </a:cubicBezTo>
                <a:close/>
                <a:moveTo>
                  <a:pt x="5794205" y="2668546"/>
                </a:moveTo>
                <a:lnTo>
                  <a:pt x="5797150" y="2664865"/>
                </a:lnTo>
                <a:cubicBezTo>
                  <a:pt x="5799064" y="2662436"/>
                  <a:pt x="5798696" y="2658975"/>
                  <a:pt x="5796340" y="2657061"/>
                </a:cubicBezTo>
                <a:cubicBezTo>
                  <a:pt x="5793984" y="2655147"/>
                  <a:pt x="5790450" y="2655515"/>
                  <a:pt x="5788536" y="2657871"/>
                </a:cubicBezTo>
                <a:lnTo>
                  <a:pt x="5785591" y="2661552"/>
                </a:lnTo>
                <a:cubicBezTo>
                  <a:pt x="5783677" y="2663982"/>
                  <a:pt x="5784045" y="2667442"/>
                  <a:pt x="5786401" y="2669356"/>
                </a:cubicBezTo>
                <a:cubicBezTo>
                  <a:pt x="5787432" y="2670166"/>
                  <a:pt x="5788683" y="2670608"/>
                  <a:pt x="5789934" y="2670608"/>
                </a:cubicBezTo>
                <a:cubicBezTo>
                  <a:pt x="5791554" y="2670608"/>
                  <a:pt x="5793100" y="2669872"/>
                  <a:pt x="5794205" y="2668546"/>
                </a:cubicBezTo>
                <a:close/>
                <a:moveTo>
                  <a:pt x="5797150" y="2664865"/>
                </a:moveTo>
                <a:lnTo>
                  <a:pt x="5839925" y="2612225"/>
                </a:lnTo>
                <a:cubicBezTo>
                  <a:pt x="5841839" y="2609869"/>
                  <a:pt x="5841471" y="2606335"/>
                  <a:pt x="5839115" y="2604347"/>
                </a:cubicBezTo>
                <a:cubicBezTo>
                  <a:pt x="5836759" y="2602433"/>
                  <a:pt x="5833225" y="2602727"/>
                  <a:pt x="5831237" y="2605157"/>
                </a:cubicBezTo>
                <a:lnTo>
                  <a:pt x="5788462" y="2657797"/>
                </a:lnTo>
                <a:cubicBezTo>
                  <a:pt x="5786548" y="2660153"/>
                  <a:pt x="5786916" y="2663687"/>
                  <a:pt x="5789272" y="2665675"/>
                </a:cubicBezTo>
                <a:cubicBezTo>
                  <a:pt x="5790303" y="2666559"/>
                  <a:pt x="5791554" y="2666927"/>
                  <a:pt x="5792806" y="2666927"/>
                </a:cubicBezTo>
                <a:cubicBezTo>
                  <a:pt x="5794426" y="2666927"/>
                  <a:pt x="5796045" y="2666264"/>
                  <a:pt x="5797150" y="2664865"/>
                </a:cubicBezTo>
                <a:close/>
                <a:moveTo>
                  <a:pt x="5840293" y="2611783"/>
                </a:moveTo>
                <a:lnTo>
                  <a:pt x="5841986" y="2609206"/>
                </a:lnTo>
                <a:cubicBezTo>
                  <a:pt x="5843679" y="2606629"/>
                  <a:pt x="5842943" y="2603169"/>
                  <a:pt x="5840367" y="2601476"/>
                </a:cubicBezTo>
                <a:cubicBezTo>
                  <a:pt x="5837790" y="2599782"/>
                  <a:pt x="5834329" y="2600519"/>
                  <a:pt x="5832636" y="2603095"/>
                </a:cubicBezTo>
                <a:lnTo>
                  <a:pt x="5830943" y="2605672"/>
                </a:lnTo>
                <a:cubicBezTo>
                  <a:pt x="5829249" y="2608249"/>
                  <a:pt x="5829986" y="2611709"/>
                  <a:pt x="5832563" y="2613403"/>
                </a:cubicBezTo>
                <a:cubicBezTo>
                  <a:pt x="5833520" y="2613992"/>
                  <a:pt x="5834550" y="2614286"/>
                  <a:pt x="5835655" y="2614286"/>
                </a:cubicBezTo>
                <a:cubicBezTo>
                  <a:pt x="5837495" y="2614286"/>
                  <a:pt x="5839262" y="2613403"/>
                  <a:pt x="5840293" y="2611783"/>
                </a:cubicBezTo>
                <a:close/>
                <a:moveTo>
                  <a:pt x="5841544" y="2609795"/>
                </a:moveTo>
                <a:lnTo>
                  <a:pt x="5918113" y="2521006"/>
                </a:lnTo>
                <a:cubicBezTo>
                  <a:pt x="5920100" y="2518650"/>
                  <a:pt x="5919880" y="2515189"/>
                  <a:pt x="5917524" y="2513128"/>
                </a:cubicBezTo>
                <a:cubicBezTo>
                  <a:pt x="5915168" y="2511140"/>
                  <a:pt x="5911708" y="2511361"/>
                  <a:pt x="5909646" y="2513717"/>
                </a:cubicBezTo>
                <a:lnTo>
                  <a:pt x="5833078" y="2602506"/>
                </a:lnTo>
                <a:cubicBezTo>
                  <a:pt x="5831090" y="2604862"/>
                  <a:pt x="5831311" y="2608323"/>
                  <a:pt x="5833667" y="2610384"/>
                </a:cubicBezTo>
                <a:cubicBezTo>
                  <a:pt x="5834698" y="2611268"/>
                  <a:pt x="5836023" y="2611783"/>
                  <a:pt x="5837348" y="2611709"/>
                </a:cubicBezTo>
                <a:cubicBezTo>
                  <a:pt x="5838894" y="2611709"/>
                  <a:pt x="5840440" y="2611047"/>
                  <a:pt x="5841544" y="2609795"/>
                </a:cubicBezTo>
                <a:close/>
                <a:moveTo>
                  <a:pt x="5918039" y="2521153"/>
                </a:moveTo>
                <a:lnTo>
                  <a:pt x="5928420" y="2509962"/>
                </a:lnTo>
                <a:cubicBezTo>
                  <a:pt x="5930481" y="2507680"/>
                  <a:pt x="5930408" y="2504146"/>
                  <a:pt x="5928125" y="2502084"/>
                </a:cubicBezTo>
                <a:cubicBezTo>
                  <a:pt x="5925843" y="2500023"/>
                  <a:pt x="5922383" y="2500096"/>
                  <a:pt x="5920248" y="2502379"/>
                </a:cubicBezTo>
                <a:lnTo>
                  <a:pt x="5909867" y="2513570"/>
                </a:lnTo>
                <a:cubicBezTo>
                  <a:pt x="5907805" y="2515852"/>
                  <a:pt x="5907879" y="2519386"/>
                  <a:pt x="5910161" y="2521447"/>
                </a:cubicBezTo>
                <a:cubicBezTo>
                  <a:pt x="5911266" y="2522478"/>
                  <a:pt x="5912591" y="2522920"/>
                  <a:pt x="5913990" y="2522920"/>
                </a:cubicBezTo>
                <a:cubicBezTo>
                  <a:pt x="5915462" y="2522920"/>
                  <a:pt x="5916934" y="2522331"/>
                  <a:pt x="5918039" y="2521153"/>
                </a:cubicBezTo>
                <a:close/>
                <a:moveTo>
                  <a:pt x="5925769" y="2511582"/>
                </a:moveTo>
                <a:cubicBezTo>
                  <a:pt x="5928714" y="2510772"/>
                  <a:pt x="5930481" y="2507680"/>
                  <a:pt x="5929672" y="2504735"/>
                </a:cubicBezTo>
                <a:lnTo>
                  <a:pt x="5915977" y="2455334"/>
                </a:lnTo>
                <a:cubicBezTo>
                  <a:pt x="5915168" y="2452389"/>
                  <a:pt x="5912076" y="2450622"/>
                  <a:pt x="5909130" y="2451432"/>
                </a:cubicBezTo>
                <a:cubicBezTo>
                  <a:pt x="5906186" y="2452241"/>
                  <a:pt x="5904418" y="2455334"/>
                  <a:pt x="5905229" y="2458279"/>
                </a:cubicBezTo>
                <a:lnTo>
                  <a:pt x="5918922" y="2507680"/>
                </a:lnTo>
                <a:cubicBezTo>
                  <a:pt x="5919585" y="2510183"/>
                  <a:pt x="5921868" y="2511803"/>
                  <a:pt x="5924297" y="2511803"/>
                </a:cubicBezTo>
                <a:cubicBezTo>
                  <a:pt x="5924812" y="2511729"/>
                  <a:pt x="5925254" y="2511655"/>
                  <a:pt x="5925769" y="2511582"/>
                </a:cubicBezTo>
                <a:close/>
                <a:moveTo>
                  <a:pt x="5913106" y="2461739"/>
                </a:moveTo>
                <a:cubicBezTo>
                  <a:pt x="5915830" y="2460340"/>
                  <a:pt x="5916934" y="2456953"/>
                  <a:pt x="5915536" y="2454229"/>
                </a:cubicBezTo>
                <a:lnTo>
                  <a:pt x="5831384" y="2291007"/>
                </a:lnTo>
                <a:cubicBezTo>
                  <a:pt x="5829986" y="2288283"/>
                  <a:pt x="5826599" y="2287252"/>
                  <a:pt x="5823875" y="2288577"/>
                </a:cubicBezTo>
                <a:cubicBezTo>
                  <a:pt x="5821151" y="2289976"/>
                  <a:pt x="5820047" y="2293363"/>
                  <a:pt x="5821445" y="2296087"/>
                </a:cubicBezTo>
                <a:lnTo>
                  <a:pt x="5905597" y="2459309"/>
                </a:lnTo>
                <a:cubicBezTo>
                  <a:pt x="5906554" y="2461223"/>
                  <a:pt x="5908542" y="2462328"/>
                  <a:pt x="5910603" y="2462328"/>
                </a:cubicBezTo>
                <a:cubicBezTo>
                  <a:pt x="5911486" y="2462328"/>
                  <a:pt x="5912296" y="2462107"/>
                  <a:pt x="5913106" y="2461739"/>
                </a:cubicBezTo>
                <a:close/>
                <a:moveTo>
                  <a:pt x="5829912" y="2297927"/>
                </a:moveTo>
                <a:cubicBezTo>
                  <a:pt x="5832342" y="2296013"/>
                  <a:pt x="5832710" y="2292479"/>
                  <a:pt x="5830795" y="2290050"/>
                </a:cubicBezTo>
                <a:lnTo>
                  <a:pt x="5711526" y="2141404"/>
                </a:lnTo>
                <a:cubicBezTo>
                  <a:pt x="5709612" y="2139048"/>
                  <a:pt x="5706078" y="2138607"/>
                  <a:pt x="5703648" y="2140521"/>
                </a:cubicBezTo>
                <a:cubicBezTo>
                  <a:pt x="5701292" y="2142435"/>
                  <a:pt x="5700851" y="2145969"/>
                  <a:pt x="5702765" y="2148399"/>
                </a:cubicBezTo>
                <a:lnTo>
                  <a:pt x="5822035" y="2297044"/>
                </a:lnTo>
                <a:cubicBezTo>
                  <a:pt x="5823139" y="2298443"/>
                  <a:pt x="5824759" y="2299105"/>
                  <a:pt x="5826452" y="2299105"/>
                </a:cubicBezTo>
                <a:cubicBezTo>
                  <a:pt x="5827703" y="2299179"/>
                  <a:pt x="5828955" y="2298737"/>
                  <a:pt x="5829912" y="2297927"/>
                </a:cubicBezTo>
                <a:close/>
                <a:moveTo>
                  <a:pt x="5711379" y="2148619"/>
                </a:moveTo>
                <a:cubicBezTo>
                  <a:pt x="5713367" y="2146263"/>
                  <a:pt x="5713146" y="2142803"/>
                  <a:pt x="5710790" y="2140742"/>
                </a:cubicBezTo>
                <a:lnTo>
                  <a:pt x="5528720" y="1983188"/>
                </a:lnTo>
                <a:cubicBezTo>
                  <a:pt x="5526437" y="1981200"/>
                  <a:pt x="5522903" y="1981421"/>
                  <a:pt x="5520842" y="1983777"/>
                </a:cubicBezTo>
                <a:cubicBezTo>
                  <a:pt x="5518854" y="1986133"/>
                  <a:pt x="5519075" y="1989593"/>
                  <a:pt x="5521431" y="1991655"/>
                </a:cubicBezTo>
                <a:lnTo>
                  <a:pt x="5703501" y="2149209"/>
                </a:lnTo>
                <a:cubicBezTo>
                  <a:pt x="5704532" y="2150092"/>
                  <a:pt x="5705857" y="2150607"/>
                  <a:pt x="5707182" y="2150534"/>
                </a:cubicBezTo>
                <a:cubicBezTo>
                  <a:pt x="5708728" y="2150534"/>
                  <a:pt x="5710274" y="2149871"/>
                  <a:pt x="5711379" y="2148619"/>
                </a:cubicBezTo>
                <a:close/>
                <a:moveTo>
                  <a:pt x="5530560" y="1988563"/>
                </a:moveTo>
                <a:cubicBezTo>
                  <a:pt x="5531223" y="1985544"/>
                  <a:pt x="5529309" y="1982599"/>
                  <a:pt x="5526290" y="1981937"/>
                </a:cubicBezTo>
                <a:lnTo>
                  <a:pt x="5289076" y="1930474"/>
                </a:lnTo>
                <a:cubicBezTo>
                  <a:pt x="5286057" y="1929885"/>
                  <a:pt x="5283113" y="1931725"/>
                  <a:pt x="5282450" y="1934744"/>
                </a:cubicBezTo>
                <a:cubicBezTo>
                  <a:pt x="5281788" y="1937763"/>
                  <a:pt x="5283701" y="1940708"/>
                  <a:pt x="5286720" y="1941370"/>
                </a:cubicBezTo>
                <a:lnTo>
                  <a:pt x="5523934" y="1992833"/>
                </a:lnTo>
                <a:cubicBezTo>
                  <a:pt x="5524376" y="1992906"/>
                  <a:pt x="5524744" y="1992980"/>
                  <a:pt x="5525186" y="1992980"/>
                </a:cubicBezTo>
                <a:cubicBezTo>
                  <a:pt x="5527762" y="1992980"/>
                  <a:pt x="5530045" y="1991139"/>
                  <a:pt x="5530560" y="1988563"/>
                </a:cubicBezTo>
                <a:close/>
                <a:moveTo>
                  <a:pt x="5293420" y="1936806"/>
                </a:moveTo>
                <a:cubicBezTo>
                  <a:pt x="5293935" y="1933787"/>
                  <a:pt x="5291800" y="1930916"/>
                  <a:pt x="5288781" y="1930474"/>
                </a:cubicBezTo>
                <a:lnTo>
                  <a:pt x="5085950" y="1899184"/>
                </a:lnTo>
                <a:cubicBezTo>
                  <a:pt x="5082931" y="1898669"/>
                  <a:pt x="5080060" y="1900804"/>
                  <a:pt x="5079618" y="1903822"/>
                </a:cubicBezTo>
                <a:cubicBezTo>
                  <a:pt x="5079103" y="1906841"/>
                  <a:pt x="5081238" y="1909712"/>
                  <a:pt x="5084256" y="1910154"/>
                </a:cubicBezTo>
                <a:lnTo>
                  <a:pt x="5287088" y="1941444"/>
                </a:lnTo>
                <a:cubicBezTo>
                  <a:pt x="5287383" y="1941517"/>
                  <a:pt x="5287677" y="1941517"/>
                  <a:pt x="5287972" y="1941517"/>
                </a:cubicBezTo>
                <a:cubicBezTo>
                  <a:pt x="5290622" y="1941517"/>
                  <a:pt x="5293052" y="1939530"/>
                  <a:pt x="5293420" y="1936806"/>
                </a:cubicBezTo>
                <a:close/>
                <a:moveTo>
                  <a:pt x="5090662" y="1905074"/>
                </a:moveTo>
                <a:cubicBezTo>
                  <a:pt x="5090882" y="1901982"/>
                  <a:pt x="5088600" y="1899331"/>
                  <a:pt x="5085582" y="1899037"/>
                </a:cubicBezTo>
                <a:lnTo>
                  <a:pt x="4896370" y="1883650"/>
                </a:lnTo>
                <a:cubicBezTo>
                  <a:pt x="4893572" y="1883429"/>
                  <a:pt x="4890628" y="1885711"/>
                  <a:pt x="4890333" y="1888730"/>
                </a:cubicBezTo>
                <a:cubicBezTo>
                  <a:pt x="4890112" y="1891822"/>
                  <a:pt x="4892394" y="1894472"/>
                  <a:pt x="4895413" y="1894766"/>
                </a:cubicBezTo>
                <a:lnTo>
                  <a:pt x="5084624" y="1910154"/>
                </a:lnTo>
                <a:cubicBezTo>
                  <a:pt x="5084772" y="1910154"/>
                  <a:pt x="5084919" y="1910154"/>
                  <a:pt x="5085140" y="1910154"/>
                </a:cubicBezTo>
                <a:cubicBezTo>
                  <a:pt x="5088011" y="1910154"/>
                  <a:pt x="5090440" y="1907945"/>
                  <a:pt x="5090662" y="1905074"/>
                </a:cubicBezTo>
                <a:close/>
                <a:moveTo>
                  <a:pt x="4721515" y="1899478"/>
                </a:moveTo>
                <a:lnTo>
                  <a:pt x="4896002" y="1894840"/>
                </a:lnTo>
                <a:cubicBezTo>
                  <a:pt x="4899094" y="1894766"/>
                  <a:pt x="4901524" y="1892190"/>
                  <a:pt x="4901450" y="1889098"/>
                </a:cubicBezTo>
                <a:cubicBezTo>
                  <a:pt x="4901376" y="1886006"/>
                  <a:pt x="4898947" y="1883944"/>
                  <a:pt x="4895708" y="1883650"/>
                </a:cubicBezTo>
                <a:lnTo>
                  <a:pt x="4721220" y="1888288"/>
                </a:lnTo>
                <a:cubicBezTo>
                  <a:pt x="4718128" y="1888361"/>
                  <a:pt x="4715699" y="1890938"/>
                  <a:pt x="4715772" y="1894030"/>
                </a:cubicBezTo>
                <a:cubicBezTo>
                  <a:pt x="4715846" y="1897049"/>
                  <a:pt x="4718349" y="1899478"/>
                  <a:pt x="4721368" y="1899478"/>
                </a:cubicBezTo>
                <a:cubicBezTo>
                  <a:pt x="4721441" y="1899478"/>
                  <a:pt x="4721515" y="1899478"/>
                  <a:pt x="4721515" y="1899478"/>
                </a:cubicBezTo>
                <a:close/>
                <a:moveTo>
                  <a:pt x="4563667" y="1928265"/>
                </a:moveTo>
                <a:lnTo>
                  <a:pt x="4722398" y="1899405"/>
                </a:lnTo>
                <a:cubicBezTo>
                  <a:pt x="4725417" y="1898890"/>
                  <a:pt x="4727405" y="1895944"/>
                  <a:pt x="4726890" y="1892926"/>
                </a:cubicBezTo>
                <a:cubicBezTo>
                  <a:pt x="4726374" y="1889908"/>
                  <a:pt x="4723355" y="1887846"/>
                  <a:pt x="4720411" y="1888435"/>
                </a:cubicBezTo>
                <a:lnTo>
                  <a:pt x="4561679" y="1917295"/>
                </a:lnTo>
                <a:cubicBezTo>
                  <a:pt x="4558660" y="1917811"/>
                  <a:pt x="4556672" y="1920756"/>
                  <a:pt x="4557188" y="1923774"/>
                </a:cubicBezTo>
                <a:cubicBezTo>
                  <a:pt x="4557703" y="1926498"/>
                  <a:pt x="4560059" y="1928339"/>
                  <a:pt x="4562710" y="1928339"/>
                </a:cubicBezTo>
                <a:cubicBezTo>
                  <a:pt x="4563004" y="1928339"/>
                  <a:pt x="4563299" y="1928339"/>
                  <a:pt x="4563667" y="1928265"/>
                </a:cubicBezTo>
                <a:close/>
                <a:moveTo>
                  <a:pt x="4421353" y="1980538"/>
                </a:moveTo>
                <a:lnTo>
                  <a:pt x="4564550" y="1928044"/>
                </a:lnTo>
                <a:cubicBezTo>
                  <a:pt x="4567422" y="1927013"/>
                  <a:pt x="4568894" y="1923774"/>
                  <a:pt x="4567863" y="1920903"/>
                </a:cubicBezTo>
                <a:cubicBezTo>
                  <a:pt x="4566832" y="1918031"/>
                  <a:pt x="4563593" y="1916559"/>
                  <a:pt x="4560722" y="1917590"/>
                </a:cubicBezTo>
                <a:lnTo>
                  <a:pt x="4417525" y="1970083"/>
                </a:lnTo>
                <a:cubicBezTo>
                  <a:pt x="4414653" y="1971114"/>
                  <a:pt x="4413181" y="1974353"/>
                  <a:pt x="4414212" y="1977225"/>
                </a:cubicBezTo>
                <a:cubicBezTo>
                  <a:pt x="4415021" y="1979507"/>
                  <a:pt x="4417230" y="1980906"/>
                  <a:pt x="4419513" y="1980906"/>
                </a:cubicBezTo>
                <a:cubicBezTo>
                  <a:pt x="4420101" y="1980832"/>
                  <a:pt x="4420691" y="1980759"/>
                  <a:pt x="4421353" y="1980538"/>
                </a:cubicBezTo>
                <a:close/>
                <a:moveTo>
                  <a:pt x="4294648" y="2055486"/>
                </a:moveTo>
                <a:lnTo>
                  <a:pt x="4422237" y="1980096"/>
                </a:lnTo>
                <a:cubicBezTo>
                  <a:pt x="4424887" y="1978550"/>
                  <a:pt x="4425771" y="1975089"/>
                  <a:pt x="4424224" y="1972439"/>
                </a:cubicBezTo>
                <a:cubicBezTo>
                  <a:pt x="4422679" y="1969789"/>
                  <a:pt x="4419218" y="1968905"/>
                  <a:pt x="4416568" y="1970451"/>
                </a:cubicBezTo>
                <a:lnTo>
                  <a:pt x="4288979" y="2045841"/>
                </a:lnTo>
                <a:cubicBezTo>
                  <a:pt x="4286328" y="2047387"/>
                  <a:pt x="4285445" y="2050848"/>
                  <a:pt x="4286991" y="2053498"/>
                </a:cubicBezTo>
                <a:cubicBezTo>
                  <a:pt x="4288021" y="2055265"/>
                  <a:pt x="4289936" y="2056222"/>
                  <a:pt x="4291850" y="2056222"/>
                </a:cubicBezTo>
                <a:cubicBezTo>
                  <a:pt x="4292807" y="2056222"/>
                  <a:pt x="4293764" y="2056001"/>
                  <a:pt x="4294648" y="2055486"/>
                </a:cubicBezTo>
                <a:close/>
                <a:moveTo>
                  <a:pt x="4183697" y="2152448"/>
                </a:moveTo>
                <a:lnTo>
                  <a:pt x="4295457" y="2054897"/>
                </a:lnTo>
                <a:cubicBezTo>
                  <a:pt x="4297740" y="2052909"/>
                  <a:pt x="4298035" y="2049375"/>
                  <a:pt x="4295973" y="2047019"/>
                </a:cubicBezTo>
                <a:cubicBezTo>
                  <a:pt x="4293985" y="2044663"/>
                  <a:pt x="4290451" y="2044443"/>
                  <a:pt x="4288095" y="2046504"/>
                </a:cubicBezTo>
                <a:lnTo>
                  <a:pt x="4176335" y="2144055"/>
                </a:lnTo>
                <a:cubicBezTo>
                  <a:pt x="4174053" y="2146043"/>
                  <a:pt x="4173758" y="2149577"/>
                  <a:pt x="4175820" y="2151933"/>
                </a:cubicBezTo>
                <a:cubicBezTo>
                  <a:pt x="4176924" y="2153184"/>
                  <a:pt x="4178470" y="2153847"/>
                  <a:pt x="4180090" y="2153847"/>
                </a:cubicBezTo>
                <a:cubicBezTo>
                  <a:pt x="4181341" y="2153773"/>
                  <a:pt x="4182667" y="2153331"/>
                  <a:pt x="4183697" y="2152448"/>
                </a:cubicBezTo>
                <a:close/>
                <a:moveTo>
                  <a:pt x="4088944" y="2270392"/>
                </a:moveTo>
                <a:lnTo>
                  <a:pt x="4184360" y="2151712"/>
                </a:lnTo>
                <a:cubicBezTo>
                  <a:pt x="4186274" y="2149282"/>
                  <a:pt x="4185906" y="2145822"/>
                  <a:pt x="4183476" y="2143834"/>
                </a:cubicBezTo>
                <a:cubicBezTo>
                  <a:pt x="4181047" y="2141920"/>
                  <a:pt x="4177587" y="2142288"/>
                  <a:pt x="4175599" y="2144717"/>
                </a:cubicBezTo>
                <a:lnTo>
                  <a:pt x="4080183" y="2263398"/>
                </a:lnTo>
                <a:cubicBezTo>
                  <a:pt x="4078269" y="2265828"/>
                  <a:pt x="4078637" y="2269288"/>
                  <a:pt x="4081067" y="2271276"/>
                </a:cubicBezTo>
                <a:cubicBezTo>
                  <a:pt x="4082097" y="2272085"/>
                  <a:pt x="4083349" y="2272527"/>
                  <a:pt x="4084600" y="2272527"/>
                </a:cubicBezTo>
                <a:cubicBezTo>
                  <a:pt x="4086294" y="2272454"/>
                  <a:pt x="4087840" y="2271717"/>
                  <a:pt x="4088944" y="2270392"/>
                </a:cubicBezTo>
                <a:close/>
                <a:moveTo>
                  <a:pt x="4009431" y="2404607"/>
                </a:moveTo>
                <a:lnTo>
                  <a:pt x="4089460" y="2269803"/>
                </a:lnTo>
                <a:cubicBezTo>
                  <a:pt x="4091006" y="2267153"/>
                  <a:pt x="4090196" y="2263766"/>
                  <a:pt x="4087546" y="2262146"/>
                </a:cubicBezTo>
                <a:cubicBezTo>
                  <a:pt x="4084969" y="2260600"/>
                  <a:pt x="4081508" y="2261410"/>
                  <a:pt x="4079889" y="2264061"/>
                </a:cubicBezTo>
                <a:lnTo>
                  <a:pt x="3999860" y="2398865"/>
                </a:lnTo>
                <a:cubicBezTo>
                  <a:pt x="3998314" y="2401515"/>
                  <a:pt x="3999124" y="2404902"/>
                  <a:pt x="4001774" y="2406521"/>
                </a:cubicBezTo>
                <a:cubicBezTo>
                  <a:pt x="4002658" y="2407037"/>
                  <a:pt x="4003689" y="2407331"/>
                  <a:pt x="4004646" y="2407331"/>
                </a:cubicBezTo>
                <a:cubicBezTo>
                  <a:pt x="4006560" y="2407331"/>
                  <a:pt x="4008401" y="2406301"/>
                  <a:pt x="4009431" y="2404607"/>
                </a:cubicBezTo>
                <a:close/>
                <a:moveTo>
                  <a:pt x="3944054" y="2550013"/>
                </a:moveTo>
                <a:lnTo>
                  <a:pt x="4009652" y="2404018"/>
                </a:lnTo>
                <a:cubicBezTo>
                  <a:pt x="4010904" y="2401221"/>
                  <a:pt x="4009652" y="2397908"/>
                  <a:pt x="4006854" y="2396656"/>
                </a:cubicBezTo>
                <a:cubicBezTo>
                  <a:pt x="4004057" y="2395404"/>
                  <a:pt x="4000744" y="2396656"/>
                  <a:pt x="3999492" y="2399454"/>
                </a:cubicBezTo>
                <a:lnTo>
                  <a:pt x="3933894" y="2545448"/>
                </a:lnTo>
                <a:cubicBezTo>
                  <a:pt x="3932642" y="2548246"/>
                  <a:pt x="3933894" y="2551559"/>
                  <a:pt x="3936692" y="2552811"/>
                </a:cubicBezTo>
                <a:cubicBezTo>
                  <a:pt x="3937428" y="2553179"/>
                  <a:pt x="3938237" y="2553326"/>
                  <a:pt x="3939048" y="2553326"/>
                </a:cubicBezTo>
                <a:cubicBezTo>
                  <a:pt x="3941183" y="2553326"/>
                  <a:pt x="3943171" y="2552075"/>
                  <a:pt x="3944054" y="2550013"/>
                </a:cubicBezTo>
                <a:close/>
                <a:moveTo>
                  <a:pt x="3999198" y="2681062"/>
                </a:moveTo>
                <a:cubicBezTo>
                  <a:pt x="4001995" y="2679811"/>
                  <a:pt x="4003247" y="2676498"/>
                  <a:pt x="4001995" y="2673700"/>
                </a:cubicBezTo>
                <a:lnTo>
                  <a:pt x="3944128" y="2545448"/>
                </a:lnTo>
                <a:cubicBezTo>
                  <a:pt x="3942876" y="2542651"/>
                  <a:pt x="3939489" y="2541399"/>
                  <a:pt x="3936765" y="2542651"/>
                </a:cubicBezTo>
                <a:cubicBezTo>
                  <a:pt x="3933968" y="2543902"/>
                  <a:pt x="3932716" y="2547216"/>
                  <a:pt x="3933968" y="2550013"/>
                </a:cubicBezTo>
                <a:lnTo>
                  <a:pt x="3991835" y="2678265"/>
                </a:lnTo>
                <a:cubicBezTo>
                  <a:pt x="3992793" y="2680326"/>
                  <a:pt x="3994854" y="2681578"/>
                  <a:pt x="3996989" y="2681578"/>
                </a:cubicBezTo>
                <a:cubicBezTo>
                  <a:pt x="3997725" y="2681578"/>
                  <a:pt x="3998462" y="2681430"/>
                  <a:pt x="3999198" y="2681062"/>
                </a:cubicBezTo>
                <a:close/>
                <a:moveTo>
                  <a:pt x="3949060" y="2830738"/>
                </a:moveTo>
                <a:lnTo>
                  <a:pt x="4002143" y="2677823"/>
                </a:lnTo>
                <a:cubicBezTo>
                  <a:pt x="4003173" y="2674952"/>
                  <a:pt x="4001627" y="2671712"/>
                  <a:pt x="3998682" y="2670755"/>
                </a:cubicBezTo>
                <a:cubicBezTo>
                  <a:pt x="3995811" y="2669724"/>
                  <a:pt x="3992571" y="2671270"/>
                  <a:pt x="3991614" y="2674216"/>
                </a:cubicBezTo>
                <a:lnTo>
                  <a:pt x="3938532" y="2827131"/>
                </a:lnTo>
                <a:cubicBezTo>
                  <a:pt x="3937501" y="2830002"/>
                  <a:pt x="3939048" y="2833241"/>
                  <a:pt x="3941992" y="2834199"/>
                </a:cubicBezTo>
                <a:cubicBezTo>
                  <a:pt x="3942581" y="2834419"/>
                  <a:pt x="3943244" y="2834493"/>
                  <a:pt x="3943833" y="2834493"/>
                </a:cubicBezTo>
                <a:cubicBezTo>
                  <a:pt x="3946189" y="2834419"/>
                  <a:pt x="3948324" y="2833021"/>
                  <a:pt x="3949060" y="2830738"/>
                </a:cubicBezTo>
                <a:close/>
                <a:moveTo>
                  <a:pt x="3913942" y="2987114"/>
                </a:moveTo>
                <a:lnTo>
                  <a:pt x="3949281" y="2830149"/>
                </a:lnTo>
                <a:cubicBezTo>
                  <a:pt x="3949944" y="2827131"/>
                  <a:pt x="3948029" y="2824186"/>
                  <a:pt x="3945085" y="2823450"/>
                </a:cubicBezTo>
                <a:cubicBezTo>
                  <a:pt x="3942066" y="2822787"/>
                  <a:pt x="3939121" y="2824701"/>
                  <a:pt x="3938385" y="2827646"/>
                </a:cubicBezTo>
                <a:lnTo>
                  <a:pt x="3903046" y="2984611"/>
                </a:lnTo>
                <a:cubicBezTo>
                  <a:pt x="3902383" y="2987629"/>
                  <a:pt x="3904297" y="2990574"/>
                  <a:pt x="3907242" y="2991310"/>
                </a:cubicBezTo>
                <a:cubicBezTo>
                  <a:pt x="3907684" y="2991384"/>
                  <a:pt x="3908126" y="2991458"/>
                  <a:pt x="3908494" y="2991458"/>
                </a:cubicBezTo>
                <a:cubicBezTo>
                  <a:pt x="3911070" y="2991458"/>
                  <a:pt x="3913353" y="2989691"/>
                  <a:pt x="3913942" y="2987114"/>
                </a:cubicBezTo>
                <a:close/>
                <a:moveTo>
                  <a:pt x="3900911" y="3148054"/>
                </a:moveTo>
                <a:lnTo>
                  <a:pt x="3914016" y="2986304"/>
                </a:lnTo>
                <a:cubicBezTo>
                  <a:pt x="3914237" y="2983212"/>
                  <a:pt x="3911954" y="2980562"/>
                  <a:pt x="3908936" y="2980267"/>
                </a:cubicBezTo>
                <a:cubicBezTo>
                  <a:pt x="3906138" y="2980046"/>
                  <a:pt x="3903193" y="2982328"/>
                  <a:pt x="3902898" y="2985347"/>
                </a:cubicBezTo>
                <a:lnTo>
                  <a:pt x="3889794" y="3147097"/>
                </a:lnTo>
                <a:cubicBezTo>
                  <a:pt x="3889573" y="3150189"/>
                  <a:pt x="3891855" y="3152840"/>
                  <a:pt x="3894874" y="3153134"/>
                </a:cubicBezTo>
                <a:cubicBezTo>
                  <a:pt x="3895021" y="3153134"/>
                  <a:pt x="3895168" y="3153134"/>
                  <a:pt x="3895389" y="3153134"/>
                </a:cubicBezTo>
                <a:cubicBezTo>
                  <a:pt x="3898260" y="3153134"/>
                  <a:pt x="3900690" y="3150926"/>
                  <a:pt x="3900911" y="3148054"/>
                </a:cubicBezTo>
                <a:close/>
                <a:moveTo>
                  <a:pt x="3909230" y="3320333"/>
                </a:moveTo>
                <a:cubicBezTo>
                  <a:pt x="3912322" y="3320112"/>
                  <a:pt x="3914605" y="3317388"/>
                  <a:pt x="3914384" y="3314296"/>
                </a:cubicBezTo>
                <a:lnTo>
                  <a:pt x="3900984" y="3147097"/>
                </a:lnTo>
                <a:cubicBezTo>
                  <a:pt x="3900764" y="3144005"/>
                  <a:pt x="3897745" y="3141796"/>
                  <a:pt x="3894947" y="3141944"/>
                </a:cubicBezTo>
                <a:cubicBezTo>
                  <a:pt x="3891855" y="3142165"/>
                  <a:pt x="3889573" y="3144889"/>
                  <a:pt x="3889794" y="3147981"/>
                </a:cubicBezTo>
                <a:lnTo>
                  <a:pt x="3903193" y="3315179"/>
                </a:lnTo>
                <a:cubicBezTo>
                  <a:pt x="3903414" y="3318124"/>
                  <a:pt x="3905917" y="3320333"/>
                  <a:pt x="3908788" y="3320333"/>
                </a:cubicBezTo>
                <a:cubicBezTo>
                  <a:pt x="3908936" y="3320333"/>
                  <a:pt x="3909083" y="3320333"/>
                  <a:pt x="3909230" y="3320333"/>
                </a:cubicBezTo>
                <a:close/>
                <a:moveTo>
                  <a:pt x="3965773" y="3494893"/>
                </a:moveTo>
                <a:cubicBezTo>
                  <a:pt x="3968718" y="3493936"/>
                  <a:pt x="3970338" y="3490844"/>
                  <a:pt x="3969380" y="3487899"/>
                </a:cubicBezTo>
                <a:lnTo>
                  <a:pt x="3914016" y="3313044"/>
                </a:lnTo>
                <a:cubicBezTo>
                  <a:pt x="3913058" y="3310099"/>
                  <a:pt x="3909966" y="3308479"/>
                  <a:pt x="3907021" y="3309436"/>
                </a:cubicBezTo>
                <a:cubicBezTo>
                  <a:pt x="3904077" y="3310394"/>
                  <a:pt x="3902457" y="3313486"/>
                  <a:pt x="3903414" y="3316430"/>
                </a:cubicBezTo>
                <a:lnTo>
                  <a:pt x="3958779" y="3491286"/>
                </a:lnTo>
                <a:cubicBezTo>
                  <a:pt x="3959515" y="3493642"/>
                  <a:pt x="3961723" y="3495188"/>
                  <a:pt x="3964153" y="3495188"/>
                </a:cubicBezTo>
                <a:cubicBezTo>
                  <a:pt x="3964742" y="3495188"/>
                  <a:pt x="3965258" y="3495114"/>
                  <a:pt x="3965773" y="3494893"/>
                </a:cubicBezTo>
                <a:close/>
                <a:moveTo>
                  <a:pt x="3978142" y="3512636"/>
                </a:moveTo>
                <a:cubicBezTo>
                  <a:pt x="3980792" y="3511017"/>
                  <a:pt x="3981602" y="3507630"/>
                  <a:pt x="3979982" y="3504980"/>
                </a:cubicBezTo>
                <a:lnTo>
                  <a:pt x="3968865" y="3486647"/>
                </a:lnTo>
                <a:cubicBezTo>
                  <a:pt x="3967245" y="3483997"/>
                  <a:pt x="3963785" y="3483187"/>
                  <a:pt x="3961208" y="3484807"/>
                </a:cubicBezTo>
                <a:cubicBezTo>
                  <a:pt x="3958558" y="3486426"/>
                  <a:pt x="3957748" y="3489813"/>
                  <a:pt x="3959368" y="3492464"/>
                </a:cubicBezTo>
                <a:lnTo>
                  <a:pt x="3970484" y="3510722"/>
                </a:lnTo>
                <a:cubicBezTo>
                  <a:pt x="3971515" y="3512489"/>
                  <a:pt x="3973356" y="3513446"/>
                  <a:pt x="3975270" y="3513373"/>
                </a:cubicBezTo>
                <a:cubicBezTo>
                  <a:pt x="3976301" y="3513446"/>
                  <a:pt x="3977258" y="3513225"/>
                  <a:pt x="3978142" y="3512636"/>
                </a:cubicBezTo>
                <a:close/>
                <a:moveTo>
                  <a:pt x="4062513" y="3651343"/>
                </a:moveTo>
                <a:cubicBezTo>
                  <a:pt x="4065164" y="3649723"/>
                  <a:pt x="4065974" y="3646336"/>
                  <a:pt x="4064354" y="3643686"/>
                </a:cubicBezTo>
                <a:lnTo>
                  <a:pt x="3979982" y="3505053"/>
                </a:lnTo>
                <a:cubicBezTo>
                  <a:pt x="3978362" y="3502403"/>
                  <a:pt x="3974902" y="3501593"/>
                  <a:pt x="3972325" y="3503213"/>
                </a:cubicBezTo>
                <a:cubicBezTo>
                  <a:pt x="3969675" y="3504832"/>
                  <a:pt x="3968865" y="3508219"/>
                  <a:pt x="3970484" y="3510869"/>
                </a:cubicBezTo>
                <a:lnTo>
                  <a:pt x="4054857" y="3649502"/>
                </a:lnTo>
                <a:cubicBezTo>
                  <a:pt x="4055888" y="3651269"/>
                  <a:pt x="4057728" y="3652226"/>
                  <a:pt x="4059642" y="3652152"/>
                </a:cubicBezTo>
                <a:cubicBezTo>
                  <a:pt x="4060673" y="3652152"/>
                  <a:pt x="4061630" y="3651858"/>
                  <a:pt x="4062513" y="3651343"/>
                </a:cubicBezTo>
                <a:close/>
                <a:moveTo>
                  <a:pt x="4080257" y="3680424"/>
                </a:moveTo>
                <a:cubicBezTo>
                  <a:pt x="4082907" y="3678804"/>
                  <a:pt x="4083717" y="3675417"/>
                  <a:pt x="4082097" y="3672767"/>
                </a:cubicBezTo>
                <a:lnTo>
                  <a:pt x="4064428" y="3643686"/>
                </a:lnTo>
                <a:cubicBezTo>
                  <a:pt x="4062808" y="3641035"/>
                  <a:pt x="4059348" y="3640225"/>
                  <a:pt x="4056771" y="3641845"/>
                </a:cubicBezTo>
                <a:cubicBezTo>
                  <a:pt x="4054121" y="3643465"/>
                  <a:pt x="4053311" y="3646851"/>
                  <a:pt x="4054930" y="3649502"/>
                </a:cubicBezTo>
                <a:lnTo>
                  <a:pt x="4072600" y="3678583"/>
                </a:lnTo>
                <a:cubicBezTo>
                  <a:pt x="4073631" y="3680350"/>
                  <a:pt x="4075471" y="3681307"/>
                  <a:pt x="4077385" y="3681234"/>
                </a:cubicBezTo>
                <a:cubicBezTo>
                  <a:pt x="4078343" y="3681234"/>
                  <a:pt x="4079373" y="3681013"/>
                  <a:pt x="4080257" y="3680424"/>
                </a:cubicBezTo>
                <a:close/>
                <a:moveTo>
                  <a:pt x="4104037" y="3712376"/>
                </a:moveTo>
                <a:cubicBezTo>
                  <a:pt x="4106540" y="3710535"/>
                  <a:pt x="4107056" y="3707075"/>
                  <a:pt x="4105289" y="3704572"/>
                </a:cubicBezTo>
                <a:lnTo>
                  <a:pt x="4081876" y="3672399"/>
                </a:lnTo>
                <a:cubicBezTo>
                  <a:pt x="4080036" y="3669896"/>
                  <a:pt x="4076576" y="3669380"/>
                  <a:pt x="4074072" y="3671147"/>
                </a:cubicBezTo>
                <a:cubicBezTo>
                  <a:pt x="4071569" y="3672988"/>
                  <a:pt x="4071054" y="3676448"/>
                  <a:pt x="4072821" y="3678951"/>
                </a:cubicBezTo>
                <a:lnTo>
                  <a:pt x="4096233" y="3711125"/>
                </a:lnTo>
                <a:cubicBezTo>
                  <a:pt x="4097338" y="3712671"/>
                  <a:pt x="4099031" y="3713407"/>
                  <a:pt x="4100798" y="3713407"/>
                </a:cubicBezTo>
                <a:cubicBezTo>
                  <a:pt x="4101976" y="3713407"/>
                  <a:pt x="4103080" y="3713112"/>
                  <a:pt x="4104037" y="3712376"/>
                </a:cubicBezTo>
                <a:close/>
                <a:moveTo>
                  <a:pt x="4124873" y="3741678"/>
                </a:moveTo>
                <a:cubicBezTo>
                  <a:pt x="4127375" y="3739911"/>
                  <a:pt x="4127965" y="3736377"/>
                  <a:pt x="4126198" y="3733874"/>
                </a:cubicBezTo>
                <a:lnTo>
                  <a:pt x="4105289" y="3704572"/>
                </a:lnTo>
                <a:cubicBezTo>
                  <a:pt x="4103522" y="3702069"/>
                  <a:pt x="4099988" y="3701480"/>
                  <a:pt x="4097484" y="3703247"/>
                </a:cubicBezTo>
                <a:cubicBezTo>
                  <a:pt x="4094982" y="3705014"/>
                  <a:pt x="4094392" y="3708548"/>
                  <a:pt x="4096159" y="3711051"/>
                </a:cubicBezTo>
                <a:lnTo>
                  <a:pt x="4117068" y="3740353"/>
                </a:lnTo>
                <a:cubicBezTo>
                  <a:pt x="4118173" y="3741899"/>
                  <a:pt x="4119866" y="3742709"/>
                  <a:pt x="4121633" y="3742709"/>
                </a:cubicBezTo>
                <a:cubicBezTo>
                  <a:pt x="4122811" y="3742709"/>
                  <a:pt x="4123915" y="3742414"/>
                  <a:pt x="4124873" y="3741678"/>
                </a:cubicBezTo>
                <a:close/>
                <a:moveTo>
                  <a:pt x="4183182" y="3810516"/>
                </a:moveTo>
                <a:cubicBezTo>
                  <a:pt x="4185538" y="3808528"/>
                  <a:pt x="4185832" y="3804994"/>
                  <a:pt x="4183845" y="3802638"/>
                </a:cubicBezTo>
                <a:lnTo>
                  <a:pt x="4125903" y="3733580"/>
                </a:lnTo>
                <a:cubicBezTo>
                  <a:pt x="4123915" y="3731224"/>
                  <a:pt x="4120382" y="3730929"/>
                  <a:pt x="4118026" y="3732917"/>
                </a:cubicBezTo>
                <a:cubicBezTo>
                  <a:pt x="4115670" y="3734905"/>
                  <a:pt x="4115375" y="3738439"/>
                  <a:pt x="4117363" y="3740795"/>
                </a:cubicBezTo>
                <a:lnTo>
                  <a:pt x="4175304" y="3809853"/>
                </a:lnTo>
                <a:cubicBezTo>
                  <a:pt x="4176409" y="3811178"/>
                  <a:pt x="4178028" y="3811841"/>
                  <a:pt x="4179648" y="3811841"/>
                </a:cubicBezTo>
                <a:cubicBezTo>
                  <a:pt x="4180900" y="3811767"/>
                  <a:pt x="4182151" y="3811326"/>
                  <a:pt x="4183182" y="3810516"/>
                </a:cubicBezTo>
                <a:close/>
                <a:moveTo>
                  <a:pt x="4231994" y="3858371"/>
                </a:moveTo>
                <a:cubicBezTo>
                  <a:pt x="4234203" y="3856162"/>
                  <a:pt x="4234129" y="3852628"/>
                  <a:pt x="4231994" y="3850493"/>
                </a:cubicBezTo>
                <a:lnTo>
                  <a:pt x="4183476" y="3802270"/>
                </a:lnTo>
                <a:cubicBezTo>
                  <a:pt x="4181341" y="3800062"/>
                  <a:pt x="4177734" y="3800135"/>
                  <a:pt x="4175599" y="3802270"/>
                </a:cubicBezTo>
                <a:cubicBezTo>
                  <a:pt x="4173464" y="3804479"/>
                  <a:pt x="4173464" y="3808012"/>
                  <a:pt x="4175599" y="3810148"/>
                </a:cubicBezTo>
                <a:lnTo>
                  <a:pt x="4224117" y="3858371"/>
                </a:lnTo>
                <a:cubicBezTo>
                  <a:pt x="4225221" y="3859475"/>
                  <a:pt x="4226620" y="3859990"/>
                  <a:pt x="4228093" y="3859990"/>
                </a:cubicBezTo>
                <a:cubicBezTo>
                  <a:pt x="4229565" y="3860064"/>
                  <a:pt x="4230963" y="3859475"/>
                  <a:pt x="4231994" y="3858371"/>
                </a:cubicBezTo>
                <a:close/>
                <a:moveTo>
                  <a:pt x="4293175" y="3913515"/>
                </a:moveTo>
                <a:cubicBezTo>
                  <a:pt x="4295237" y="3911232"/>
                  <a:pt x="4295089" y="3907699"/>
                  <a:pt x="4292807" y="3905637"/>
                </a:cubicBezTo>
                <a:lnTo>
                  <a:pt x="4231847" y="3850346"/>
                </a:lnTo>
                <a:cubicBezTo>
                  <a:pt x="4229565" y="3848285"/>
                  <a:pt x="4226031" y="3848432"/>
                  <a:pt x="4223969" y="3850714"/>
                </a:cubicBezTo>
                <a:cubicBezTo>
                  <a:pt x="4221908" y="3852997"/>
                  <a:pt x="4222055" y="3856530"/>
                  <a:pt x="4224338" y="3858592"/>
                </a:cubicBezTo>
                <a:lnTo>
                  <a:pt x="4285297" y="3913883"/>
                </a:lnTo>
                <a:cubicBezTo>
                  <a:pt x="4286402" y="3914840"/>
                  <a:pt x="4287727" y="3915355"/>
                  <a:pt x="4289052" y="3915355"/>
                </a:cubicBezTo>
                <a:cubicBezTo>
                  <a:pt x="4290599" y="3915282"/>
                  <a:pt x="4292071" y="3914692"/>
                  <a:pt x="4293175" y="3913515"/>
                </a:cubicBezTo>
                <a:close/>
                <a:moveTo>
                  <a:pt x="4298991" y="3918374"/>
                </a:moveTo>
                <a:cubicBezTo>
                  <a:pt x="4300979" y="3916018"/>
                  <a:pt x="4300759" y="3912558"/>
                  <a:pt x="4298476" y="3910496"/>
                </a:cubicBezTo>
                <a:lnTo>
                  <a:pt x="4292733" y="3905490"/>
                </a:lnTo>
                <a:cubicBezTo>
                  <a:pt x="4290377" y="3903502"/>
                  <a:pt x="4286917" y="3903723"/>
                  <a:pt x="4284856" y="3906005"/>
                </a:cubicBezTo>
                <a:cubicBezTo>
                  <a:pt x="4282868" y="3908361"/>
                  <a:pt x="4283089" y="3911821"/>
                  <a:pt x="4285371" y="3913883"/>
                </a:cubicBezTo>
                <a:lnTo>
                  <a:pt x="4291114" y="3918889"/>
                </a:lnTo>
                <a:cubicBezTo>
                  <a:pt x="4292218" y="3919846"/>
                  <a:pt x="4293469" y="3920288"/>
                  <a:pt x="4294795" y="3920288"/>
                </a:cubicBezTo>
                <a:cubicBezTo>
                  <a:pt x="4296341" y="3920288"/>
                  <a:pt x="4297887" y="3919626"/>
                  <a:pt x="4298991" y="3918374"/>
                </a:cubicBezTo>
                <a:close/>
                <a:moveTo>
                  <a:pt x="4350012" y="3961149"/>
                </a:moveTo>
                <a:cubicBezTo>
                  <a:pt x="4352000" y="3958793"/>
                  <a:pt x="4351706" y="3955259"/>
                  <a:pt x="4349350" y="3953271"/>
                </a:cubicBezTo>
                <a:lnTo>
                  <a:pt x="4298403" y="3910496"/>
                </a:lnTo>
                <a:cubicBezTo>
                  <a:pt x="4296047" y="3908508"/>
                  <a:pt x="4292513" y="3908803"/>
                  <a:pt x="4290525" y="3911159"/>
                </a:cubicBezTo>
                <a:cubicBezTo>
                  <a:pt x="4288537" y="3913515"/>
                  <a:pt x="4288832" y="3917048"/>
                  <a:pt x="4291187" y="3919036"/>
                </a:cubicBezTo>
                <a:lnTo>
                  <a:pt x="4342135" y="3961811"/>
                </a:lnTo>
                <a:cubicBezTo>
                  <a:pt x="4343165" y="3962695"/>
                  <a:pt x="4344491" y="3963137"/>
                  <a:pt x="4345742" y="3963137"/>
                </a:cubicBezTo>
                <a:cubicBezTo>
                  <a:pt x="4347362" y="3963063"/>
                  <a:pt x="4348908" y="3962401"/>
                  <a:pt x="4350012" y="3961149"/>
                </a:cubicBezTo>
                <a:close/>
                <a:moveTo>
                  <a:pt x="4377989" y="3984782"/>
                </a:moveTo>
                <a:cubicBezTo>
                  <a:pt x="4379977" y="3982426"/>
                  <a:pt x="4379682" y="3978892"/>
                  <a:pt x="4377326" y="3976904"/>
                </a:cubicBezTo>
                <a:lnTo>
                  <a:pt x="4349350" y="3953198"/>
                </a:lnTo>
                <a:cubicBezTo>
                  <a:pt x="4346994" y="3951210"/>
                  <a:pt x="4343534" y="3951504"/>
                  <a:pt x="4341472" y="3953860"/>
                </a:cubicBezTo>
                <a:cubicBezTo>
                  <a:pt x="4339484" y="3956216"/>
                  <a:pt x="4339779" y="3959750"/>
                  <a:pt x="4342135" y="3961738"/>
                </a:cubicBezTo>
                <a:lnTo>
                  <a:pt x="4370111" y="3985445"/>
                </a:lnTo>
                <a:cubicBezTo>
                  <a:pt x="4371142" y="3986328"/>
                  <a:pt x="4372467" y="3986770"/>
                  <a:pt x="4373719" y="3986770"/>
                </a:cubicBezTo>
                <a:cubicBezTo>
                  <a:pt x="4375339" y="3986770"/>
                  <a:pt x="4376885" y="3986107"/>
                  <a:pt x="4377989" y="3984782"/>
                </a:cubicBezTo>
                <a:close/>
                <a:moveTo>
                  <a:pt x="4395143" y="3999359"/>
                </a:moveTo>
                <a:cubicBezTo>
                  <a:pt x="4397131" y="3997004"/>
                  <a:pt x="4396837" y="3993469"/>
                  <a:pt x="4394481" y="3991482"/>
                </a:cubicBezTo>
                <a:lnTo>
                  <a:pt x="4377253" y="3976904"/>
                </a:lnTo>
                <a:cubicBezTo>
                  <a:pt x="4374897" y="3974917"/>
                  <a:pt x="4371363" y="3975211"/>
                  <a:pt x="4369375" y="3977567"/>
                </a:cubicBezTo>
                <a:cubicBezTo>
                  <a:pt x="4367387" y="3979923"/>
                  <a:pt x="4367682" y="3983457"/>
                  <a:pt x="4370038" y="3985445"/>
                </a:cubicBezTo>
                <a:lnTo>
                  <a:pt x="4387266" y="4000022"/>
                </a:lnTo>
                <a:cubicBezTo>
                  <a:pt x="4388296" y="4000905"/>
                  <a:pt x="4389621" y="4001347"/>
                  <a:pt x="4390947" y="4001347"/>
                </a:cubicBezTo>
                <a:cubicBezTo>
                  <a:pt x="4392566" y="4001347"/>
                  <a:pt x="4394113" y="4000685"/>
                  <a:pt x="4395143" y="3999359"/>
                </a:cubicBezTo>
                <a:close/>
                <a:moveTo>
                  <a:pt x="4455220" y="4050159"/>
                </a:moveTo>
                <a:cubicBezTo>
                  <a:pt x="4457208" y="4047803"/>
                  <a:pt x="4456913" y="4044270"/>
                  <a:pt x="4454557" y="4042282"/>
                </a:cubicBezTo>
                <a:lnTo>
                  <a:pt x="4394554" y="3991482"/>
                </a:lnTo>
                <a:cubicBezTo>
                  <a:pt x="4392198" y="3989494"/>
                  <a:pt x="4388738" y="3989788"/>
                  <a:pt x="4386677" y="3992144"/>
                </a:cubicBezTo>
                <a:cubicBezTo>
                  <a:pt x="4384689" y="3994500"/>
                  <a:pt x="4384983" y="3998034"/>
                  <a:pt x="4387339" y="4000022"/>
                </a:cubicBezTo>
                <a:lnTo>
                  <a:pt x="4447342" y="4050822"/>
                </a:lnTo>
                <a:cubicBezTo>
                  <a:pt x="4448373" y="4051706"/>
                  <a:pt x="4449698" y="4052147"/>
                  <a:pt x="4450950" y="4052147"/>
                </a:cubicBezTo>
                <a:cubicBezTo>
                  <a:pt x="4452570" y="4052074"/>
                  <a:pt x="4454115" y="4051411"/>
                  <a:pt x="4455220" y="4050159"/>
                </a:cubicBezTo>
                <a:close/>
                <a:moveTo>
                  <a:pt x="4502412" y="4080124"/>
                </a:moveTo>
                <a:cubicBezTo>
                  <a:pt x="4504106" y="4077547"/>
                  <a:pt x="4503369" y="4074087"/>
                  <a:pt x="4500793" y="4072394"/>
                </a:cubicBezTo>
                <a:lnTo>
                  <a:pt x="4453968" y="4041840"/>
                </a:lnTo>
                <a:cubicBezTo>
                  <a:pt x="4451391" y="4040220"/>
                  <a:pt x="4447931" y="4040883"/>
                  <a:pt x="4446238" y="4043460"/>
                </a:cubicBezTo>
                <a:cubicBezTo>
                  <a:pt x="4444544" y="4046036"/>
                  <a:pt x="4445281" y="4049497"/>
                  <a:pt x="4447858" y="4051190"/>
                </a:cubicBezTo>
                <a:lnTo>
                  <a:pt x="4494682" y="4081743"/>
                </a:lnTo>
                <a:cubicBezTo>
                  <a:pt x="4495639" y="4082333"/>
                  <a:pt x="4496670" y="4082627"/>
                  <a:pt x="4497774" y="4082627"/>
                </a:cubicBezTo>
                <a:cubicBezTo>
                  <a:pt x="4499614" y="4082627"/>
                  <a:pt x="4501382" y="4081743"/>
                  <a:pt x="4502412" y="4080124"/>
                </a:cubicBezTo>
                <a:close/>
                <a:moveTo>
                  <a:pt x="4503075" y="4080566"/>
                </a:moveTo>
                <a:cubicBezTo>
                  <a:pt x="4504768" y="4077989"/>
                  <a:pt x="4504032" y="4074529"/>
                  <a:pt x="4501455" y="4072835"/>
                </a:cubicBezTo>
                <a:lnTo>
                  <a:pt x="4500793" y="4072394"/>
                </a:lnTo>
                <a:cubicBezTo>
                  <a:pt x="4498216" y="4070700"/>
                  <a:pt x="4495050" y="4071657"/>
                  <a:pt x="4493430" y="4074234"/>
                </a:cubicBezTo>
                <a:cubicBezTo>
                  <a:pt x="4491737" y="4076811"/>
                  <a:pt x="4492768" y="4080492"/>
                  <a:pt x="4495345" y="4082185"/>
                </a:cubicBezTo>
                <a:cubicBezTo>
                  <a:pt x="4496302" y="4082774"/>
                  <a:pt x="4497406" y="4083142"/>
                  <a:pt x="4498437" y="4083069"/>
                </a:cubicBezTo>
                <a:cubicBezTo>
                  <a:pt x="4500277" y="4083069"/>
                  <a:pt x="4502044" y="4082185"/>
                  <a:pt x="4503075" y="4080566"/>
                </a:cubicBezTo>
                <a:close/>
                <a:moveTo>
                  <a:pt x="4527960" y="4095290"/>
                </a:moveTo>
                <a:cubicBezTo>
                  <a:pt x="4529505" y="4092640"/>
                  <a:pt x="4528696" y="4089253"/>
                  <a:pt x="4526045" y="4087634"/>
                </a:cubicBezTo>
                <a:lnTo>
                  <a:pt x="4501308" y="4072762"/>
                </a:lnTo>
                <a:cubicBezTo>
                  <a:pt x="4498658" y="4071215"/>
                  <a:pt x="4495271" y="4072026"/>
                  <a:pt x="4493651" y="4074676"/>
                </a:cubicBezTo>
                <a:cubicBezTo>
                  <a:pt x="4492105" y="4077326"/>
                  <a:pt x="4492915" y="4080713"/>
                  <a:pt x="4495565" y="4082333"/>
                </a:cubicBezTo>
                <a:lnTo>
                  <a:pt x="4520303" y="4097205"/>
                </a:lnTo>
                <a:cubicBezTo>
                  <a:pt x="4521186" y="4097720"/>
                  <a:pt x="4522217" y="4098014"/>
                  <a:pt x="4523248" y="4098014"/>
                </a:cubicBezTo>
                <a:cubicBezTo>
                  <a:pt x="4525088" y="4097941"/>
                  <a:pt x="4526929" y="4096984"/>
                  <a:pt x="4527960" y="4095290"/>
                </a:cubicBezTo>
                <a:close/>
                <a:moveTo>
                  <a:pt x="4546807" y="4106776"/>
                </a:moveTo>
                <a:cubicBezTo>
                  <a:pt x="4548427" y="4104125"/>
                  <a:pt x="4547543" y="4100738"/>
                  <a:pt x="4544967" y="4099119"/>
                </a:cubicBezTo>
                <a:lnTo>
                  <a:pt x="4526119" y="4087634"/>
                </a:lnTo>
                <a:cubicBezTo>
                  <a:pt x="4523469" y="4086014"/>
                  <a:pt x="4520082" y="4086823"/>
                  <a:pt x="4518462" y="4089474"/>
                </a:cubicBezTo>
                <a:cubicBezTo>
                  <a:pt x="4516842" y="4092125"/>
                  <a:pt x="4517652" y="4095511"/>
                  <a:pt x="4520303" y="4097131"/>
                </a:cubicBezTo>
                <a:lnTo>
                  <a:pt x="4539150" y="4108616"/>
                </a:lnTo>
                <a:cubicBezTo>
                  <a:pt x="4540034" y="4109205"/>
                  <a:pt x="4541064" y="4109426"/>
                  <a:pt x="4542095" y="4109426"/>
                </a:cubicBezTo>
                <a:cubicBezTo>
                  <a:pt x="4543936" y="4109426"/>
                  <a:pt x="4545776" y="4108469"/>
                  <a:pt x="4546807" y="4106776"/>
                </a:cubicBezTo>
                <a:close/>
                <a:moveTo>
                  <a:pt x="4581115" y="4129157"/>
                </a:moveTo>
                <a:cubicBezTo>
                  <a:pt x="4582809" y="4126580"/>
                  <a:pt x="4582072" y="4123120"/>
                  <a:pt x="4579496" y="4121426"/>
                </a:cubicBezTo>
                <a:lnTo>
                  <a:pt x="4545040" y="4099119"/>
                </a:lnTo>
                <a:cubicBezTo>
                  <a:pt x="4542463" y="4097425"/>
                  <a:pt x="4539003" y="4098162"/>
                  <a:pt x="4537310" y="4100738"/>
                </a:cubicBezTo>
                <a:cubicBezTo>
                  <a:pt x="4535616" y="4103315"/>
                  <a:pt x="4536353" y="4106776"/>
                  <a:pt x="4538929" y="4108469"/>
                </a:cubicBezTo>
                <a:lnTo>
                  <a:pt x="4573385" y="4130777"/>
                </a:lnTo>
                <a:cubicBezTo>
                  <a:pt x="4574342" y="4131366"/>
                  <a:pt x="4575373" y="4131660"/>
                  <a:pt x="4576477" y="4131660"/>
                </a:cubicBezTo>
                <a:cubicBezTo>
                  <a:pt x="4578318" y="4131734"/>
                  <a:pt x="4580085" y="4130850"/>
                  <a:pt x="4581115" y="4129157"/>
                </a:cubicBezTo>
                <a:close/>
                <a:moveTo>
                  <a:pt x="4628529" y="4155588"/>
                </a:moveTo>
                <a:cubicBezTo>
                  <a:pt x="4630075" y="4152937"/>
                  <a:pt x="4629118" y="4149477"/>
                  <a:pt x="4626394" y="4148004"/>
                </a:cubicBezTo>
                <a:lnTo>
                  <a:pt x="4579201" y="4121353"/>
                </a:lnTo>
                <a:cubicBezTo>
                  <a:pt x="4576551" y="4119881"/>
                  <a:pt x="4573091" y="4120764"/>
                  <a:pt x="4571618" y="4123488"/>
                </a:cubicBezTo>
                <a:cubicBezTo>
                  <a:pt x="4570072" y="4126138"/>
                  <a:pt x="4571029" y="4129599"/>
                  <a:pt x="4573753" y="4131071"/>
                </a:cubicBezTo>
                <a:lnTo>
                  <a:pt x="4620946" y="4157723"/>
                </a:lnTo>
                <a:cubicBezTo>
                  <a:pt x="4621829" y="4158238"/>
                  <a:pt x="4622786" y="4158459"/>
                  <a:pt x="4623743" y="4158459"/>
                </a:cubicBezTo>
                <a:cubicBezTo>
                  <a:pt x="4625584" y="4158385"/>
                  <a:pt x="4627498" y="4157355"/>
                  <a:pt x="4628529" y="4155588"/>
                </a:cubicBezTo>
                <a:close/>
                <a:moveTo>
                  <a:pt x="4653266" y="4164496"/>
                </a:moveTo>
                <a:cubicBezTo>
                  <a:pt x="4654370" y="4161625"/>
                  <a:pt x="4652972" y="4158385"/>
                  <a:pt x="4650100" y="4157281"/>
                </a:cubicBezTo>
                <a:lnTo>
                  <a:pt x="4625658" y="4147636"/>
                </a:lnTo>
                <a:cubicBezTo>
                  <a:pt x="4622860" y="4146532"/>
                  <a:pt x="4619547" y="4147931"/>
                  <a:pt x="4618442" y="4150802"/>
                </a:cubicBezTo>
                <a:cubicBezTo>
                  <a:pt x="4617338" y="4153673"/>
                  <a:pt x="4618737" y="4156913"/>
                  <a:pt x="4621608" y="4158017"/>
                </a:cubicBezTo>
                <a:lnTo>
                  <a:pt x="4646051" y="4167662"/>
                </a:lnTo>
                <a:cubicBezTo>
                  <a:pt x="4646714" y="4167956"/>
                  <a:pt x="4647450" y="4168030"/>
                  <a:pt x="4648113" y="4168030"/>
                </a:cubicBezTo>
                <a:cubicBezTo>
                  <a:pt x="4650321" y="4168030"/>
                  <a:pt x="4652383" y="4166705"/>
                  <a:pt x="4653266" y="4164496"/>
                </a:cubicBezTo>
                <a:close/>
                <a:moveTo>
                  <a:pt x="4679181" y="4173846"/>
                </a:moveTo>
                <a:cubicBezTo>
                  <a:pt x="4680212" y="4170975"/>
                  <a:pt x="4678740" y="4167736"/>
                  <a:pt x="4675868" y="4166705"/>
                </a:cubicBezTo>
                <a:lnTo>
                  <a:pt x="4649953" y="4157281"/>
                </a:lnTo>
                <a:cubicBezTo>
                  <a:pt x="4647082" y="4156251"/>
                  <a:pt x="4643842" y="4157723"/>
                  <a:pt x="4642812" y="4160594"/>
                </a:cubicBezTo>
                <a:cubicBezTo>
                  <a:pt x="4641781" y="4163465"/>
                  <a:pt x="4643253" y="4166705"/>
                  <a:pt x="4646125" y="4167736"/>
                </a:cubicBezTo>
                <a:lnTo>
                  <a:pt x="4672040" y="4177159"/>
                </a:lnTo>
                <a:cubicBezTo>
                  <a:pt x="4672703" y="4177380"/>
                  <a:pt x="4673365" y="4177527"/>
                  <a:pt x="4674028" y="4177527"/>
                </a:cubicBezTo>
                <a:cubicBezTo>
                  <a:pt x="4676237" y="4177454"/>
                  <a:pt x="4678372" y="4176055"/>
                  <a:pt x="4679181" y="4173846"/>
                </a:cubicBezTo>
                <a:close/>
                <a:moveTo>
                  <a:pt x="4723135" y="4191148"/>
                </a:moveTo>
                <a:cubicBezTo>
                  <a:pt x="4724239" y="4188276"/>
                  <a:pt x="4722840" y="4185037"/>
                  <a:pt x="4719969" y="4183933"/>
                </a:cubicBezTo>
                <a:lnTo>
                  <a:pt x="4676016" y="4166705"/>
                </a:lnTo>
                <a:cubicBezTo>
                  <a:pt x="4673144" y="4165600"/>
                  <a:pt x="4669905" y="4166999"/>
                  <a:pt x="4668801" y="4169871"/>
                </a:cubicBezTo>
                <a:cubicBezTo>
                  <a:pt x="4667696" y="4172742"/>
                  <a:pt x="4669095" y="4175982"/>
                  <a:pt x="4671967" y="4177086"/>
                </a:cubicBezTo>
                <a:lnTo>
                  <a:pt x="4715919" y="4194314"/>
                </a:lnTo>
                <a:cubicBezTo>
                  <a:pt x="4716582" y="4194608"/>
                  <a:pt x="4717318" y="4194682"/>
                  <a:pt x="4717981" y="4194682"/>
                </a:cubicBezTo>
                <a:cubicBezTo>
                  <a:pt x="4720190" y="4194682"/>
                  <a:pt x="4722251" y="4193356"/>
                  <a:pt x="4723135" y="4191148"/>
                </a:cubicBezTo>
                <a:close/>
                <a:moveTo>
                  <a:pt x="4775775" y="4223248"/>
                </a:moveTo>
                <a:cubicBezTo>
                  <a:pt x="4777321" y="4220597"/>
                  <a:pt x="4776438" y="4217210"/>
                  <a:pt x="4773788" y="4215591"/>
                </a:cubicBezTo>
                <a:lnTo>
                  <a:pt x="4720779" y="4184301"/>
                </a:lnTo>
                <a:cubicBezTo>
                  <a:pt x="4718202" y="4182755"/>
                  <a:pt x="4714742" y="4183638"/>
                  <a:pt x="4713122" y="4186289"/>
                </a:cubicBezTo>
                <a:cubicBezTo>
                  <a:pt x="4711576" y="4188939"/>
                  <a:pt x="4712459" y="4192326"/>
                  <a:pt x="4715110" y="4193946"/>
                </a:cubicBezTo>
                <a:lnTo>
                  <a:pt x="4768118" y="4225236"/>
                </a:lnTo>
                <a:cubicBezTo>
                  <a:pt x="4769002" y="4225751"/>
                  <a:pt x="4770033" y="4226045"/>
                  <a:pt x="4770990" y="4226045"/>
                </a:cubicBezTo>
                <a:cubicBezTo>
                  <a:pt x="4772904" y="4225972"/>
                  <a:pt x="4774745" y="4225014"/>
                  <a:pt x="4775775" y="4223248"/>
                </a:cubicBezTo>
                <a:close/>
                <a:moveTo>
                  <a:pt x="4795580" y="4228696"/>
                </a:moveTo>
                <a:cubicBezTo>
                  <a:pt x="4796537" y="4225751"/>
                  <a:pt x="4794991" y="4222585"/>
                  <a:pt x="4792046" y="4221628"/>
                </a:cubicBezTo>
                <a:lnTo>
                  <a:pt x="4772683" y="4215149"/>
                </a:lnTo>
                <a:cubicBezTo>
                  <a:pt x="4769738" y="4214192"/>
                  <a:pt x="4766572" y="4215738"/>
                  <a:pt x="4765615" y="4218683"/>
                </a:cubicBezTo>
                <a:cubicBezTo>
                  <a:pt x="4764658" y="4221628"/>
                  <a:pt x="4766204" y="4224794"/>
                  <a:pt x="4769149" y="4225751"/>
                </a:cubicBezTo>
                <a:lnTo>
                  <a:pt x="4788512" y="4232229"/>
                </a:lnTo>
                <a:cubicBezTo>
                  <a:pt x="4789101" y="4232451"/>
                  <a:pt x="4789764" y="4232524"/>
                  <a:pt x="4790353" y="4232524"/>
                </a:cubicBezTo>
                <a:cubicBezTo>
                  <a:pt x="4792708" y="4232451"/>
                  <a:pt x="4794844" y="4230978"/>
                  <a:pt x="4795580" y="4228696"/>
                </a:cubicBezTo>
                <a:close/>
                <a:moveTo>
                  <a:pt x="4843656" y="4244819"/>
                </a:moveTo>
                <a:cubicBezTo>
                  <a:pt x="4844613" y="4241874"/>
                  <a:pt x="4843067" y="4238782"/>
                  <a:pt x="4840122" y="4237751"/>
                </a:cubicBezTo>
                <a:lnTo>
                  <a:pt x="4792120" y="4221628"/>
                </a:lnTo>
                <a:cubicBezTo>
                  <a:pt x="4789175" y="4220671"/>
                  <a:pt x="4786009" y="4222217"/>
                  <a:pt x="4785052" y="4225162"/>
                </a:cubicBezTo>
                <a:cubicBezTo>
                  <a:pt x="4784095" y="4228107"/>
                  <a:pt x="4785641" y="4231199"/>
                  <a:pt x="4788585" y="4232229"/>
                </a:cubicBezTo>
                <a:lnTo>
                  <a:pt x="4836588" y="4248353"/>
                </a:lnTo>
                <a:cubicBezTo>
                  <a:pt x="4837177" y="4248574"/>
                  <a:pt x="4837766" y="4248648"/>
                  <a:pt x="4838428" y="4248648"/>
                </a:cubicBezTo>
                <a:cubicBezTo>
                  <a:pt x="4840711" y="4248574"/>
                  <a:pt x="4842846" y="4247101"/>
                  <a:pt x="4843656" y="4244819"/>
                </a:cubicBezTo>
                <a:close/>
                <a:moveTo>
                  <a:pt x="4885032" y="4259691"/>
                </a:moveTo>
                <a:cubicBezTo>
                  <a:pt x="4886063" y="4256820"/>
                  <a:pt x="4884517" y="4253580"/>
                  <a:pt x="4881645" y="4252550"/>
                </a:cubicBezTo>
                <a:lnTo>
                  <a:pt x="4840195" y="4237751"/>
                </a:lnTo>
                <a:cubicBezTo>
                  <a:pt x="4837324" y="4236721"/>
                  <a:pt x="4834158" y="4238267"/>
                  <a:pt x="4833054" y="4241138"/>
                </a:cubicBezTo>
                <a:cubicBezTo>
                  <a:pt x="4832023" y="4244009"/>
                  <a:pt x="4833570" y="4247249"/>
                  <a:pt x="4836440" y="4248280"/>
                </a:cubicBezTo>
                <a:lnTo>
                  <a:pt x="4877890" y="4263078"/>
                </a:lnTo>
                <a:cubicBezTo>
                  <a:pt x="4878479" y="4263299"/>
                  <a:pt x="4879142" y="4263372"/>
                  <a:pt x="4879805" y="4263372"/>
                </a:cubicBezTo>
                <a:cubicBezTo>
                  <a:pt x="4882161" y="4263372"/>
                  <a:pt x="4884222" y="4261973"/>
                  <a:pt x="4885032" y="4259691"/>
                </a:cubicBezTo>
                <a:close/>
                <a:moveTo>
                  <a:pt x="4961527" y="4290318"/>
                </a:moveTo>
                <a:cubicBezTo>
                  <a:pt x="4962704" y="4287447"/>
                  <a:pt x="4961306" y="4284207"/>
                  <a:pt x="4958434" y="4283103"/>
                </a:cubicBezTo>
                <a:lnTo>
                  <a:pt x="4881940" y="4252623"/>
                </a:lnTo>
                <a:cubicBezTo>
                  <a:pt x="4879069" y="4251445"/>
                  <a:pt x="4875829" y="4252844"/>
                  <a:pt x="4874725" y="4255715"/>
                </a:cubicBezTo>
                <a:cubicBezTo>
                  <a:pt x="4873547" y="4258587"/>
                  <a:pt x="4874946" y="4261826"/>
                  <a:pt x="4877817" y="4262931"/>
                </a:cubicBezTo>
                <a:lnTo>
                  <a:pt x="4954311" y="4293410"/>
                </a:lnTo>
                <a:cubicBezTo>
                  <a:pt x="4954974" y="4293705"/>
                  <a:pt x="4955710" y="4293779"/>
                  <a:pt x="4956447" y="4293779"/>
                </a:cubicBezTo>
                <a:cubicBezTo>
                  <a:pt x="4958582" y="4293852"/>
                  <a:pt x="4960643" y="4292527"/>
                  <a:pt x="4961527" y="4290318"/>
                </a:cubicBezTo>
                <a:close/>
                <a:moveTo>
                  <a:pt x="4956447" y="4293852"/>
                </a:moveTo>
                <a:lnTo>
                  <a:pt x="4972423" y="4293558"/>
                </a:lnTo>
                <a:cubicBezTo>
                  <a:pt x="4975515" y="4293484"/>
                  <a:pt x="4977944" y="4290981"/>
                  <a:pt x="4977871" y="4287889"/>
                </a:cubicBezTo>
                <a:cubicBezTo>
                  <a:pt x="4977797" y="4284870"/>
                  <a:pt x="4975294" y="4282441"/>
                  <a:pt x="4972275" y="4282441"/>
                </a:cubicBezTo>
                <a:cubicBezTo>
                  <a:pt x="4972275" y="4282441"/>
                  <a:pt x="4972202" y="4282441"/>
                  <a:pt x="4972202" y="4282441"/>
                </a:cubicBezTo>
                <a:lnTo>
                  <a:pt x="4956226" y="4282735"/>
                </a:lnTo>
                <a:cubicBezTo>
                  <a:pt x="4953134" y="4282809"/>
                  <a:pt x="4950704" y="4285312"/>
                  <a:pt x="4950778" y="4288404"/>
                </a:cubicBezTo>
                <a:cubicBezTo>
                  <a:pt x="4950851" y="4291423"/>
                  <a:pt x="4953354" y="4293852"/>
                  <a:pt x="4956373" y="4293852"/>
                </a:cubicBezTo>
                <a:cubicBezTo>
                  <a:pt x="4956373" y="4293852"/>
                  <a:pt x="4956447" y="4293852"/>
                  <a:pt x="4956447" y="4293852"/>
                </a:cubicBezTo>
                <a:close/>
                <a:moveTo>
                  <a:pt x="5075790" y="4312037"/>
                </a:moveTo>
                <a:cubicBezTo>
                  <a:pt x="5076452" y="4309019"/>
                  <a:pt x="5074612" y="4306000"/>
                  <a:pt x="5071593" y="4305338"/>
                </a:cubicBezTo>
                <a:lnTo>
                  <a:pt x="4973527" y="4282514"/>
                </a:lnTo>
                <a:cubicBezTo>
                  <a:pt x="4970435" y="4281852"/>
                  <a:pt x="4967563" y="4283692"/>
                  <a:pt x="4966827" y="4286711"/>
                </a:cubicBezTo>
                <a:cubicBezTo>
                  <a:pt x="4966165" y="4289729"/>
                  <a:pt x="4968006" y="4292748"/>
                  <a:pt x="4971024" y="4293410"/>
                </a:cubicBezTo>
                <a:lnTo>
                  <a:pt x="5069090" y="4316234"/>
                </a:lnTo>
                <a:cubicBezTo>
                  <a:pt x="5069532" y="4316307"/>
                  <a:pt x="5069973" y="4316381"/>
                  <a:pt x="5070415" y="4316381"/>
                </a:cubicBezTo>
                <a:cubicBezTo>
                  <a:pt x="5072919" y="4316307"/>
                  <a:pt x="5075201" y="4314614"/>
                  <a:pt x="5075790" y="4312037"/>
                </a:cubicBezTo>
                <a:close/>
                <a:moveTo>
                  <a:pt x="5124086" y="4312405"/>
                </a:moveTo>
                <a:cubicBezTo>
                  <a:pt x="5124160" y="4309313"/>
                  <a:pt x="5121730" y="4306736"/>
                  <a:pt x="5118712" y="4306663"/>
                </a:cubicBezTo>
                <a:lnTo>
                  <a:pt x="5070563" y="4305190"/>
                </a:lnTo>
                <a:cubicBezTo>
                  <a:pt x="5067691" y="4305485"/>
                  <a:pt x="5064893" y="4307546"/>
                  <a:pt x="5064820" y="4310565"/>
                </a:cubicBezTo>
                <a:cubicBezTo>
                  <a:pt x="5064746" y="4313657"/>
                  <a:pt x="5067176" y="4316234"/>
                  <a:pt x="5070194" y="4316307"/>
                </a:cubicBezTo>
                <a:lnTo>
                  <a:pt x="5118344" y="4317780"/>
                </a:lnTo>
                <a:cubicBezTo>
                  <a:pt x="5118418" y="4317780"/>
                  <a:pt x="5118491" y="4317780"/>
                  <a:pt x="5118565" y="4317780"/>
                </a:cubicBezTo>
                <a:cubicBezTo>
                  <a:pt x="5121510" y="4317780"/>
                  <a:pt x="5124013" y="4315424"/>
                  <a:pt x="5124086" y="4312405"/>
                </a:cubicBezTo>
                <a:close/>
                <a:moveTo>
                  <a:pt x="5119743" y="4317706"/>
                </a:moveTo>
                <a:lnTo>
                  <a:pt x="5168923" y="4306736"/>
                </a:lnTo>
                <a:cubicBezTo>
                  <a:pt x="5171941" y="4306074"/>
                  <a:pt x="5173782" y="4303055"/>
                  <a:pt x="5173120" y="4300110"/>
                </a:cubicBezTo>
                <a:cubicBezTo>
                  <a:pt x="5172457" y="4297091"/>
                  <a:pt x="5169512" y="4295178"/>
                  <a:pt x="5166493" y="4295914"/>
                </a:cubicBezTo>
                <a:lnTo>
                  <a:pt x="5117313" y="4306883"/>
                </a:lnTo>
                <a:cubicBezTo>
                  <a:pt x="5114295" y="4307546"/>
                  <a:pt x="5112454" y="4310565"/>
                  <a:pt x="5113117" y="4313510"/>
                </a:cubicBezTo>
                <a:cubicBezTo>
                  <a:pt x="5113706" y="4316086"/>
                  <a:pt x="5115988" y="4317853"/>
                  <a:pt x="5118565" y="4317853"/>
                </a:cubicBezTo>
                <a:cubicBezTo>
                  <a:pt x="5118933" y="4317780"/>
                  <a:pt x="5119301" y="4317780"/>
                  <a:pt x="5119743" y="4317706"/>
                </a:cubicBezTo>
                <a:close/>
                <a:moveTo>
                  <a:pt x="5307335" y="4313289"/>
                </a:moveTo>
                <a:cubicBezTo>
                  <a:pt x="5307629" y="4310197"/>
                  <a:pt x="5305347" y="4307546"/>
                  <a:pt x="5302255" y="4307251"/>
                </a:cubicBezTo>
                <a:lnTo>
                  <a:pt x="5168113" y="4295693"/>
                </a:lnTo>
                <a:cubicBezTo>
                  <a:pt x="5165168" y="4295619"/>
                  <a:pt x="5162370" y="4297681"/>
                  <a:pt x="5162076" y="4300773"/>
                </a:cubicBezTo>
                <a:cubicBezTo>
                  <a:pt x="5161781" y="4303865"/>
                  <a:pt x="5164064" y="4306515"/>
                  <a:pt x="5167156" y="4306810"/>
                </a:cubicBezTo>
                <a:lnTo>
                  <a:pt x="5301297" y="4318369"/>
                </a:lnTo>
                <a:cubicBezTo>
                  <a:pt x="5301445" y="4318369"/>
                  <a:pt x="5301665" y="4318369"/>
                  <a:pt x="5301813" y="4318369"/>
                </a:cubicBezTo>
                <a:cubicBezTo>
                  <a:pt x="5304684" y="4318369"/>
                  <a:pt x="5307114" y="4316234"/>
                  <a:pt x="5307335" y="4313289"/>
                </a:cubicBezTo>
                <a:close/>
                <a:moveTo>
                  <a:pt x="5302107" y="4318369"/>
                </a:moveTo>
                <a:lnTo>
                  <a:pt x="5316022" y="4317485"/>
                </a:lnTo>
                <a:cubicBezTo>
                  <a:pt x="5319114" y="4317265"/>
                  <a:pt x="5321397" y="4314614"/>
                  <a:pt x="5321249" y="4311522"/>
                </a:cubicBezTo>
                <a:cubicBezTo>
                  <a:pt x="5321028" y="4308430"/>
                  <a:pt x="5318304" y="4305926"/>
                  <a:pt x="5315286" y="4306294"/>
                </a:cubicBezTo>
                <a:lnTo>
                  <a:pt x="5301371" y="4307178"/>
                </a:lnTo>
                <a:cubicBezTo>
                  <a:pt x="5298279" y="4307399"/>
                  <a:pt x="5295997" y="4310049"/>
                  <a:pt x="5296144" y="4313068"/>
                </a:cubicBezTo>
                <a:cubicBezTo>
                  <a:pt x="5296365" y="4316013"/>
                  <a:pt x="5298794" y="4318295"/>
                  <a:pt x="5301739" y="4318295"/>
                </a:cubicBezTo>
                <a:cubicBezTo>
                  <a:pt x="5301960" y="4318442"/>
                  <a:pt x="5302034" y="4318442"/>
                  <a:pt x="5302107" y="4318369"/>
                </a:cubicBezTo>
                <a:close/>
                <a:moveTo>
                  <a:pt x="5316685" y="4317412"/>
                </a:moveTo>
                <a:lnTo>
                  <a:pt x="5333986" y="4314467"/>
                </a:lnTo>
                <a:cubicBezTo>
                  <a:pt x="5337005" y="4313951"/>
                  <a:pt x="5339066" y="4311080"/>
                  <a:pt x="5338551" y="4308062"/>
                </a:cubicBezTo>
                <a:cubicBezTo>
                  <a:pt x="5338035" y="4305043"/>
                  <a:pt x="5335091" y="4302908"/>
                  <a:pt x="5332146" y="4303497"/>
                </a:cubicBezTo>
                <a:lnTo>
                  <a:pt x="5314844" y="4306442"/>
                </a:lnTo>
                <a:cubicBezTo>
                  <a:pt x="5311825" y="4306957"/>
                  <a:pt x="5309764" y="4309829"/>
                  <a:pt x="5310280" y="4312847"/>
                </a:cubicBezTo>
                <a:cubicBezTo>
                  <a:pt x="5310721" y="4315571"/>
                  <a:pt x="5313151" y="4317485"/>
                  <a:pt x="5315801" y="4317485"/>
                </a:cubicBezTo>
                <a:cubicBezTo>
                  <a:pt x="5316096" y="4317485"/>
                  <a:pt x="5316390" y="4317485"/>
                  <a:pt x="5316685" y="4317412"/>
                </a:cubicBezTo>
                <a:close/>
                <a:moveTo>
                  <a:pt x="5334134" y="4314393"/>
                </a:moveTo>
                <a:lnTo>
                  <a:pt x="5399216" y="4301214"/>
                </a:lnTo>
                <a:cubicBezTo>
                  <a:pt x="5402235" y="4300626"/>
                  <a:pt x="5404223" y="4297681"/>
                  <a:pt x="5403560" y="4294662"/>
                </a:cubicBezTo>
                <a:cubicBezTo>
                  <a:pt x="5402971" y="4291643"/>
                  <a:pt x="5399953" y="4289656"/>
                  <a:pt x="5397008" y="4290318"/>
                </a:cubicBezTo>
                <a:lnTo>
                  <a:pt x="5331925" y="4303497"/>
                </a:lnTo>
                <a:cubicBezTo>
                  <a:pt x="5328906" y="4304086"/>
                  <a:pt x="5326919" y="4307031"/>
                  <a:pt x="5327581" y="4310049"/>
                </a:cubicBezTo>
                <a:cubicBezTo>
                  <a:pt x="5328096" y="4312700"/>
                  <a:pt x="5330452" y="4314541"/>
                  <a:pt x="5333103" y="4314541"/>
                </a:cubicBezTo>
                <a:cubicBezTo>
                  <a:pt x="5333397" y="4314541"/>
                  <a:pt x="5333765" y="4314467"/>
                  <a:pt x="5334134" y="4314393"/>
                </a:cubicBezTo>
                <a:close/>
                <a:moveTo>
                  <a:pt x="5399290" y="4301214"/>
                </a:moveTo>
                <a:lnTo>
                  <a:pt x="5452372" y="4289508"/>
                </a:lnTo>
                <a:cubicBezTo>
                  <a:pt x="5455391" y="4288846"/>
                  <a:pt x="5457305" y="4285901"/>
                  <a:pt x="5456643" y="4282882"/>
                </a:cubicBezTo>
                <a:cubicBezTo>
                  <a:pt x="5455980" y="4279864"/>
                  <a:pt x="5452961" y="4278023"/>
                  <a:pt x="5450016" y="4278612"/>
                </a:cubicBezTo>
                <a:lnTo>
                  <a:pt x="5396934" y="4290318"/>
                </a:lnTo>
                <a:cubicBezTo>
                  <a:pt x="5393916" y="4290981"/>
                  <a:pt x="5392001" y="4293926"/>
                  <a:pt x="5392664" y="4296945"/>
                </a:cubicBezTo>
                <a:cubicBezTo>
                  <a:pt x="5393253" y="4299521"/>
                  <a:pt x="5395535" y="4301362"/>
                  <a:pt x="5398112" y="4301288"/>
                </a:cubicBezTo>
                <a:cubicBezTo>
                  <a:pt x="5398554" y="4301288"/>
                  <a:pt x="5398922" y="4301288"/>
                  <a:pt x="5399290" y="4301214"/>
                </a:cubicBezTo>
                <a:close/>
                <a:moveTo>
                  <a:pt x="5454507" y="4288551"/>
                </a:moveTo>
                <a:lnTo>
                  <a:pt x="5465919" y="4280306"/>
                </a:lnTo>
                <a:cubicBezTo>
                  <a:pt x="5468422" y="4278465"/>
                  <a:pt x="5468938" y="4275004"/>
                  <a:pt x="5467171" y="4272502"/>
                </a:cubicBezTo>
                <a:cubicBezTo>
                  <a:pt x="5465330" y="4269998"/>
                  <a:pt x="5461870" y="4269483"/>
                  <a:pt x="5459367" y="4271250"/>
                </a:cubicBezTo>
                <a:lnTo>
                  <a:pt x="5447955" y="4279496"/>
                </a:lnTo>
                <a:cubicBezTo>
                  <a:pt x="5445452" y="4281336"/>
                  <a:pt x="5444936" y="4284796"/>
                  <a:pt x="5446703" y="4287300"/>
                </a:cubicBezTo>
                <a:cubicBezTo>
                  <a:pt x="5447808" y="4288846"/>
                  <a:pt x="5449501" y="4289582"/>
                  <a:pt x="5451268" y="4289582"/>
                </a:cubicBezTo>
                <a:cubicBezTo>
                  <a:pt x="5452372" y="4289582"/>
                  <a:pt x="5453550" y="4289287"/>
                  <a:pt x="5454507" y="4288551"/>
                </a:cubicBezTo>
                <a:close/>
                <a:moveTo>
                  <a:pt x="5464078" y="4281115"/>
                </a:moveTo>
                <a:lnTo>
                  <a:pt x="5505455" y="4269630"/>
                </a:lnTo>
                <a:cubicBezTo>
                  <a:pt x="5508399" y="4268820"/>
                  <a:pt x="5510166" y="4265728"/>
                  <a:pt x="5509357" y="4262783"/>
                </a:cubicBezTo>
                <a:cubicBezTo>
                  <a:pt x="5508547" y="4259838"/>
                  <a:pt x="5505455" y="4258071"/>
                  <a:pt x="5502510" y="4258881"/>
                </a:cubicBezTo>
                <a:lnTo>
                  <a:pt x="5461207" y="4270367"/>
                </a:lnTo>
                <a:cubicBezTo>
                  <a:pt x="5458262" y="4271176"/>
                  <a:pt x="5456495" y="4274268"/>
                  <a:pt x="5457305" y="4277214"/>
                </a:cubicBezTo>
                <a:cubicBezTo>
                  <a:pt x="5457968" y="4279716"/>
                  <a:pt x="5460250" y="4281336"/>
                  <a:pt x="5462679" y="4281336"/>
                </a:cubicBezTo>
                <a:cubicBezTo>
                  <a:pt x="5463121" y="4281336"/>
                  <a:pt x="5463636" y="4281263"/>
                  <a:pt x="5464078" y="4281115"/>
                </a:cubicBezTo>
                <a:close/>
                <a:moveTo>
                  <a:pt x="5505970" y="4269483"/>
                </a:moveTo>
                <a:lnTo>
                  <a:pt x="5509283" y="4268231"/>
                </a:lnTo>
                <a:cubicBezTo>
                  <a:pt x="5512154" y="4267127"/>
                  <a:pt x="5513553" y="4263888"/>
                  <a:pt x="5512449" y="4261016"/>
                </a:cubicBezTo>
                <a:cubicBezTo>
                  <a:pt x="5511345" y="4258145"/>
                  <a:pt x="5508105" y="4256746"/>
                  <a:pt x="5505234" y="4257851"/>
                </a:cubicBezTo>
                <a:lnTo>
                  <a:pt x="5501921" y="4259102"/>
                </a:lnTo>
                <a:cubicBezTo>
                  <a:pt x="5499049" y="4260207"/>
                  <a:pt x="5497650" y="4263446"/>
                  <a:pt x="5498755" y="4266317"/>
                </a:cubicBezTo>
                <a:cubicBezTo>
                  <a:pt x="5499638" y="4268526"/>
                  <a:pt x="5501774" y="4269924"/>
                  <a:pt x="5503982" y="4269851"/>
                </a:cubicBezTo>
                <a:cubicBezTo>
                  <a:pt x="5504645" y="4269851"/>
                  <a:pt x="5505307" y="4269704"/>
                  <a:pt x="5505970" y="4269483"/>
                </a:cubicBezTo>
                <a:close/>
                <a:moveTo>
                  <a:pt x="5584231" y="4277876"/>
                </a:moveTo>
                <a:cubicBezTo>
                  <a:pt x="5584820" y="4274858"/>
                  <a:pt x="5582832" y="4271912"/>
                  <a:pt x="5579814" y="4271323"/>
                </a:cubicBezTo>
                <a:lnTo>
                  <a:pt x="5508326" y="4257556"/>
                </a:lnTo>
                <a:cubicBezTo>
                  <a:pt x="5505307" y="4256967"/>
                  <a:pt x="5502362" y="4258955"/>
                  <a:pt x="5501774" y="4261973"/>
                </a:cubicBezTo>
                <a:cubicBezTo>
                  <a:pt x="5501185" y="4264992"/>
                  <a:pt x="5503172" y="4267937"/>
                  <a:pt x="5506191" y="4268526"/>
                </a:cubicBezTo>
                <a:lnTo>
                  <a:pt x="5577679" y="4282294"/>
                </a:lnTo>
                <a:cubicBezTo>
                  <a:pt x="5578047" y="4282367"/>
                  <a:pt x="5578415" y="4282367"/>
                  <a:pt x="5578783" y="4282367"/>
                </a:cubicBezTo>
                <a:cubicBezTo>
                  <a:pt x="5581434" y="4282367"/>
                  <a:pt x="5583716" y="4280526"/>
                  <a:pt x="5584231" y="4277876"/>
                </a:cubicBezTo>
                <a:close/>
                <a:moveTo>
                  <a:pt x="5696801" y="4321240"/>
                </a:moveTo>
                <a:cubicBezTo>
                  <a:pt x="5697905" y="4318369"/>
                  <a:pt x="5696433" y="4315129"/>
                  <a:pt x="5693562" y="4314025"/>
                </a:cubicBezTo>
                <a:lnTo>
                  <a:pt x="5580698" y="4271544"/>
                </a:lnTo>
                <a:cubicBezTo>
                  <a:pt x="5577752" y="4270440"/>
                  <a:pt x="5574587" y="4271912"/>
                  <a:pt x="5573483" y="4274784"/>
                </a:cubicBezTo>
                <a:cubicBezTo>
                  <a:pt x="5572378" y="4277655"/>
                  <a:pt x="5573851" y="4280895"/>
                  <a:pt x="5576722" y="4281999"/>
                </a:cubicBezTo>
                <a:lnTo>
                  <a:pt x="5689513" y="4324480"/>
                </a:lnTo>
                <a:cubicBezTo>
                  <a:pt x="5690175" y="4324700"/>
                  <a:pt x="5690838" y="4324848"/>
                  <a:pt x="5691500" y="4324848"/>
                </a:cubicBezTo>
                <a:cubicBezTo>
                  <a:pt x="5693856" y="4324848"/>
                  <a:pt x="5695918" y="4323449"/>
                  <a:pt x="5696801" y="4321240"/>
                </a:cubicBezTo>
                <a:close/>
                <a:moveTo>
                  <a:pt x="5821740" y="4382642"/>
                </a:moveTo>
                <a:cubicBezTo>
                  <a:pt x="5823065" y="4379844"/>
                  <a:pt x="5821961" y="4376531"/>
                  <a:pt x="5819163" y="4375206"/>
                </a:cubicBezTo>
                <a:lnTo>
                  <a:pt x="5694004" y="4314319"/>
                </a:lnTo>
                <a:cubicBezTo>
                  <a:pt x="5691280" y="4312994"/>
                  <a:pt x="5687893" y="4314098"/>
                  <a:pt x="5686568" y="4316896"/>
                </a:cubicBezTo>
                <a:cubicBezTo>
                  <a:pt x="5685243" y="4319694"/>
                  <a:pt x="5686347" y="4323007"/>
                  <a:pt x="5689144" y="4324332"/>
                </a:cubicBezTo>
                <a:lnTo>
                  <a:pt x="5814304" y="4385219"/>
                </a:lnTo>
                <a:cubicBezTo>
                  <a:pt x="5815114" y="4385587"/>
                  <a:pt x="5815924" y="4385808"/>
                  <a:pt x="5816807" y="4385808"/>
                </a:cubicBezTo>
                <a:cubicBezTo>
                  <a:pt x="5818795" y="4385734"/>
                  <a:pt x="5820783" y="4384630"/>
                  <a:pt x="5821740" y="4382642"/>
                </a:cubicBezTo>
                <a:close/>
                <a:moveTo>
                  <a:pt x="5974140" y="4460241"/>
                </a:moveTo>
                <a:cubicBezTo>
                  <a:pt x="5975539" y="4457517"/>
                  <a:pt x="5974434" y="4454130"/>
                  <a:pt x="5971710" y="4452731"/>
                </a:cubicBezTo>
                <a:lnTo>
                  <a:pt x="5819237" y="4375206"/>
                </a:lnTo>
                <a:cubicBezTo>
                  <a:pt x="5816513" y="4373807"/>
                  <a:pt x="5813126" y="4374911"/>
                  <a:pt x="5811727" y="4377635"/>
                </a:cubicBezTo>
                <a:cubicBezTo>
                  <a:pt x="5810328" y="4380359"/>
                  <a:pt x="5811433" y="4383746"/>
                  <a:pt x="5814157" y="4385145"/>
                </a:cubicBezTo>
                <a:lnTo>
                  <a:pt x="5966630" y="4462670"/>
                </a:lnTo>
                <a:cubicBezTo>
                  <a:pt x="5967440" y="4463112"/>
                  <a:pt x="5968324" y="4463259"/>
                  <a:pt x="5969207" y="4463259"/>
                </a:cubicBezTo>
                <a:cubicBezTo>
                  <a:pt x="5971195" y="4463259"/>
                  <a:pt x="5973109" y="4462155"/>
                  <a:pt x="5974140" y="4460241"/>
                </a:cubicBezTo>
                <a:close/>
                <a:moveTo>
                  <a:pt x="6145240" y="4533496"/>
                </a:moveTo>
                <a:cubicBezTo>
                  <a:pt x="6146418" y="4530698"/>
                  <a:pt x="6145166" y="4527385"/>
                  <a:pt x="6142295" y="4526134"/>
                </a:cubicBezTo>
                <a:lnTo>
                  <a:pt x="5971342" y="4452584"/>
                </a:lnTo>
                <a:cubicBezTo>
                  <a:pt x="5968544" y="4451406"/>
                  <a:pt x="5965231" y="4452657"/>
                  <a:pt x="5963980" y="4455529"/>
                </a:cubicBezTo>
                <a:cubicBezTo>
                  <a:pt x="5962802" y="4458326"/>
                  <a:pt x="5964054" y="4461640"/>
                  <a:pt x="5966925" y="4462891"/>
                </a:cubicBezTo>
                <a:lnTo>
                  <a:pt x="6137878" y="4536441"/>
                </a:lnTo>
                <a:cubicBezTo>
                  <a:pt x="6138614" y="4536735"/>
                  <a:pt x="6139350" y="4536882"/>
                  <a:pt x="6140160" y="4536882"/>
                </a:cubicBezTo>
                <a:cubicBezTo>
                  <a:pt x="6142295" y="4536809"/>
                  <a:pt x="6144357" y="4535557"/>
                  <a:pt x="6145240" y="4533496"/>
                </a:cubicBezTo>
                <a:close/>
                <a:moveTo>
                  <a:pt x="6326427" y="4582087"/>
                </a:moveTo>
                <a:cubicBezTo>
                  <a:pt x="6327237" y="4579142"/>
                  <a:pt x="6325469" y="4576050"/>
                  <a:pt x="6322525" y="4575240"/>
                </a:cubicBezTo>
                <a:lnTo>
                  <a:pt x="6141633" y="4525839"/>
                </a:lnTo>
                <a:cubicBezTo>
                  <a:pt x="6138687" y="4525029"/>
                  <a:pt x="6135595" y="4526796"/>
                  <a:pt x="6134786" y="4529741"/>
                </a:cubicBezTo>
                <a:cubicBezTo>
                  <a:pt x="6133976" y="4532686"/>
                  <a:pt x="6135743" y="4535778"/>
                  <a:pt x="6138687" y="4536588"/>
                </a:cubicBezTo>
                <a:lnTo>
                  <a:pt x="6319580" y="4585989"/>
                </a:lnTo>
                <a:cubicBezTo>
                  <a:pt x="6320095" y="4586136"/>
                  <a:pt x="6320611" y="4586210"/>
                  <a:pt x="6321052" y="4586210"/>
                </a:cubicBezTo>
                <a:cubicBezTo>
                  <a:pt x="6323482" y="4586210"/>
                  <a:pt x="6325764" y="4584590"/>
                  <a:pt x="6326427" y="4582087"/>
                </a:cubicBezTo>
                <a:close/>
                <a:moveTo>
                  <a:pt x="6509969" y="4599168"/>
                </a:moveTo>
                <a:cubicBezTo>
                  <a:pt x="6510264" y="4596076"/>
                  <a:pt x="6508055" y="4593352"/>
                  <a:pt x="6504963" y="4593057"/>
                </a:cubicBezTo>
                <a:lnTo>
                  <a:pt x="6321568" y="4575019"/>
                </a:lnTo>
                <a:cubicBezTo>
                  <a:pt x="6318328" y="4574651"/>
                  <a:pt x="6315752" y="4576933"/>
                  <a:pt x="6315457" y="4580026"/>
                </a:cubicBezTo>
                <a:cubicBezTo>
                  <a:pt x="6315163" y="4583118"/>
                  <a:pt x="6317371" y="4585842"/>
                  <a:pt x="6320463" y="4586136"/>
                </a:cubicBezTo>
                <a:lnTo>
                  <a:pt x="6503859" y="4604174"/>
                </a:lnTo>
                <a:cubicBezTo>
                  <a:pt x="6504079" y="4604174"/>
                  <a:pt x="6504227" y="4604174"/>
                  <a:pt x="6504447" y="4604174"/>
                </a:cubicBezTo>
                <a:cubicBezTo>
                  <a:pt x="6507319" y="4604174"/>
                  <a:pt x="6509675" y="4602039"/>
                  <a:pt x="6509969" y="4599168"/>
                </a:cubicBezTo>
                <a:close/>
                <a:moveTo>
                  <a:pt x="6505699" y="4604100"/>
                </a:moveTo>
                <a:lnTo>
                  <a:pt x="6565187" y="4589891"/>
                </a:lnTo>
                <a:cubicBezTo>
                  <a:pt x="6568205" y="4589155"/>
                  <a:pt x="6570046" y="4586136"/>
                  <a:pt x="6569310" y="4583192"/>
                </a:cubicBezTo>
                <a:cubicBezTo>
                  <a:pt x="6568573" y="4580173"/>
                  <a:pt x="6565555" y="4578332"/>
                  <a:pt x="6562610" y="4579069"/>
                </a:cubicBezTo>
                <a:lnTo>
                  <a:pt x="6503122" y="4593278"/>
                </a:lnTo>
                <a:cubicBezTo>
                  <a:pt x="6500104" y="4594014"/>
                  <a:pt x="6498263" y="4597033"/>
                  <a:pt x="6498999" y="4599977"/>
                </a:cubicBezTo>
                <a:cubicBezTo>
                  <a:pt x="6499589" y="4602554"/>
                  <a:pt x="6501944" y="4604248"/>
                  <a:pt x="6504447" y="4604248"/>
                </a:cubicBezTo>
                <a:cubicBezTo>
                  <a:pt x="6504890" y="4604248"/>
                  <a:pt x="6505331" y="4604174"/>
                  <a:pt x="6505699" y="4604100"/>
                </a:cubicBezTo>
                <a:close/>
                <a:moveTo>
                  <a:pt x="6564745" y="4589965"/>
                </a:moveTo>
                <a:lnTo>
                  <a:pt x="6574537" y="4588492"/>
                </a:lnTo>
                <a:cubicBezTo>
                  <a:pt x="6577556" y="4588050"/>
                  <a:pt x="6579691" y="4585179"/>
                  <a:pt x="6579249" y="4582161"/>
                </a:cubicBezTo>
                <a:cubicBezTo>
                  <a:pt x="6578807" y="4579069"/>
                  <a:pt x="6575862" y="4577081"/>
                  <a:pt x="6572917" y="4577449"/>
                </a:cubicBezTo>
                <a:lnTo>
                  <a:pt x="6563125" y="4578921"/>
                </a:lnTo>
                <a:cubicBezTo>
                  <a:pt x="6560107" y="4579363"/>
                  <a:pt x="6557972" y="4582234"/>
                  <a:pt x="6558413" y="4585253"/>
                </a:cubicBezTo>
                <a:cubicBezTo>
                  <a:pt x="6558855" y="4588050"/>
                  <a:pt x="6561211" y="4590038"/>
                  <a:pt x="6563935" y="4589965"/>
                </a:cubicBezTo>
                <a:cubicBezTo>
                  <a:pt x="6564230" y="4590038"/>
                  <a:pt x="6564524" y="4589965"/>
                  <a:pt x="6564745" y="4589965"/>
                </a:cubicBezTo>
                <a:close/>
                <a:moveTo>
                  <a:pt x="6574537" y="4588492"/>
                </a:moveTo>
                <a:lnTo>
                  <a:pt x="6657142" y="4576050"/>
                </a:lnTo>
                <a:cubicBezTo>
                  <a:pt x="6660161" y="4575608"/>
                  <a:pt x="6662296" y="4572737"/>
                  <a:pt x="6661854" y="4569718"/>
                </a:cubicBezTo>
                <a:cubicBezTo>
                  <a:pt x="6661412" y="4566700"/>
                  <a:pt x="6658467" y="4564638"/>
                  <a:pt x="6655522" y="4565006"/>
                </a:cubicBezTo>
                <a:lnTo>
                  <a:pt x="6572917" y="4577449"/>
                </a:lnTo>
                <a:cubicBezTo>
                  <a:pt x="6569899" y="4577890"/>
                  <a:pt x="6567764" y="4580762"/>
                  <a:pt x="6568205" y="4583780"/>
                </a:cubicBezTo>
                <a:cubicBezTo>
                  <a:pt x="6568647" y="4586578"/>
                  <a:pt x="6571003" y="4588566"/>
                  <a:pt x="6573727" y="4588492"/>
                </a:cubicBezTo>
                <a:cubicBezTo>
                  <a:pt x="6574021" y="4588566"/>
                  <a:pt x="6574316" y="4588492"/>
                  <a:pt x="6574537" y="4588492"/>
                </a:cubicBezTo>
                <a:close/>
                <a:moveTo>
                  <a:pt x="6656995" y="4576050"/>
                </a:moveTo>
                <a:lnTo>
                  <a:pt x="6733416" y="4566700"/>
                </a:lnTo>
                <a:cubicBezTo>
                  <a:pt x="6736508" y="4566332"/>
                  <a:pt x="6738643" y="4563534"/>
                  <a:pt x="6738275" y="4560515"/>
                </a:cubicBezTo>
                <a:cubicBezTo>
                  <a:pt x="6737907" y="4557423"/>
                  <a:pt x="6734962" y="4555362"/>
                  <a:pt x="6732091" y="4555657"/>
                </a:cubicBezTo>
                <a:lnTo>
                  <a:pt x="6655670" y="4565006"/>
                </a:lnTo>
                <a:cubicBezTo>
                  <a:pt x="6652578" y="4565374"/>
                  <a:pt x="6650442" y="4568172"/>
                  <a:pt x="6650810" y="4571191"/>
                </a:cubicBezTo>
                <a:cubicBezTo>
                  <a:pt x="6651179" y="4574062"/>
                  <a:pt x="6653608" y="4576124"/>
                  <a:pt x="6656406" y="4576124"/>
                </a:cubicBezTo>
                <a:cubicBezTo>
                  <a:pt x="6656553" y="4576124"/>
                  <a:pt x="6656774" y="4576050"/>
                  <a:pt x="6656995" y="4576050"/>
                </a:cubicBezTo>
                <a:close/>
                <a:moveTo>
                  <a:pt x="6734005" y="4566626"/>
                </a:moveTo>
                <a:lnTo>
                  <a:pt x="6760509" y="4560442"/>
                </a:lnTo>
                <a:cubicBezTo>
                  <a:pt x="6763527" y="4559779"/>
                  <a:pt x="6765368" y="4556761"/>
                  <a:pt x="6764632" y="4553742"/>
                </a:cubicBezTo>
                <a:cubicBezTo>
                  <a:pt x="6763969" y="4550723"/>
                  <a:pt x="6761025" y="4548883"/>
                  <a:pt x="6757932" y="4549619"/>
                </a:cubicBezTo>
                <a:lnTo>
                  <a:pt x="6731428" y="4555803"/>
                </a:lnTo>
                <a:cubicBezTo>
                  <a:pt x="6728409" y="4556466"/>
                  <a:pt x="6726569" y="4559485"/>
                  <a:pt x="6727305" y="4562503"/>
                </a:cubicBezTo>
                <a:cubicBezTo>
                  <a:pt x="6727894" y="4565080"/>
                  <a:pt x="6730176" y="4566847"/>
                  <a:pt x="6732753" y="4566773"/>
                </a:cubicBezTo>
                <a:cubicBezTo>
                  <a:pt x="6733195" y="4566773"/>
                  <a:pt x="6733636" y="4566700"/>
                  <a:pt x="6734005" y="4566626"/>
                </a:cubicBezTo>
                <a:close/>
                <a:moveTo>
                  <a:pt x="6760877" y="4560368"/>
                </a:moveTo>
                <a:lnTo>
                  <a:pt x="6835016" y="4537987"/>
                </a:lnTo>
                <a:cubicBezTo>
                  <a:pt x="6837961" y="4537103"/>
                  <a:pt x="6839654" y="4534011"/>
                  <a:pt x="6838771" y="4531066"/>
                </a:cubicBezTo>
                <a:cubicBezTo>
                  <a:pt x="6837887" y="4528121"/>
                  <a:pt x="6834721" y="4526502"/>
                  <a:pt x="6831850" y="4527311"/>
                </a:cubicBezTo>
                <a:lnTo>
                  <a:pt x="6757711" y="4549693"/>
                </a:lnTo>
                <a:cubicBezTo>
                  <a:pt x="6754766" y="4550577"/>
                  <a:pt x="6753073" y="4553669"/>
                  <a:pt x="6753957" y="4556613"/>
                </a:cubicBezTo>
                <a:cubicBezTo>
                  <a:pt x="6754693" y="4559043"/>
                  <a:pt x="6756902" y="4560589"/>
                  <a:pt x="6759331" y="4560589"/>
                </a:cubicBezTo>
                <a:cubicBezTo>
                  <a:pt x="6759846" y="4560589"/>
                  <a:pt x="6760362" y="4560515"/>
                  <a:pt x="6760877" y="4560368"/>
                </a:cubicBezTo>
                <a:close/>
                <a:moveTo>
                  <a:pt x="6843998" y="4533790"/>
                </a:moveTo>
                <a:cubicBezTo>
                  <a:pt x="6844292" y="4530698"/>
                  <a:pt x="6842084" y="4527974"/>
                  <a:pt x="6839065" y="4527679"/>
                </a:cubicBezTo>
                <a:lnTo>
                  <a:pt x="6834059" y="4527164"/>
                </a:lnTo>
                <a:cubicBezTo>
                  <a:pt x="6831114" y="4526943"/>
                  <a:pt x="6828243" y="4529078"/>
                  <a:pt x="6827948" y="4532097"/>
                </a:cubicBezTo>
                <a:cubicBezTo>
                  <a:pt x="6827653" y="4535189"/>
                  <a:pt x="6829862" y="4537913"/>
                  <a:pt x="6832881" y="4538207"/>
                </a:cubicBezTo>
                <a:lnTo>
                  <a:pt x="6837887" y="4538723"/>
                </a:lnTo>
                <a:cubicBezTo>
                  <a:pt x="6838108" y="4538723"/>
                  <a:pt x="6838329" y="4538723"/>
                  <a:pt x="6838549" y="4538723"/>
                </a:cubicBezTo>
                <a:cubicBezTo>
                  <a:pt x="6841274" y="4538723"/>
                  <a:pt x="6843630" y="4536588"/>
                  <a:pt x="6843998" y="4533790"/>
                </a:cubicBezTo>
                <a:close/>
                <a:moveTo>
                  <a:pt x="6852980" y="4534674"/>
                </a:moveTo>
                <a:cubicBezTo>
                  <a:pt x="6853274" y="4531582"/>
                  <a:pt x="6851066" y="4528858"/>
                  <a:pt x="6848047" y="4528563"/>
                </a:cubicBezTo>
                <a:lnTo>
                  <a:pt x="6839065" y="4527606"/>
                </a:lnTo>
                <a:cubicBezTo>
                  <a:pt x="6835899" y="4527311"/>
                  <a:pt x="6833249" y="4529520"/>
                  <a:pt x="6832955" y="4532539"/>
                </a:cubicBezTo>
                <a:cubicBezTo>
                  <a:pt x="6832660" y="4535631"/>
                  <a:pt x="6834868" y="4538355"/>
                  <a:pt x="6837887" y="4538649"/>
                </a:cubicBezTo>
                <a:lnTo>
                  <a:pt x="6846869" y="4539606"/>
                </a:lnTo>
                <a:cubicBezTo>
                  <a:pt x="6847090" y="4539606"/>
                  <a:pt x="6847311" y="4539606"/>
                  <a:pt x="6847532" y="4539606"/>
                </a:cubicBezTo>
                <a:cubicBezTo>
                  <a:pt x="6850256" y="4539680"/>
                  <a:pt x="6852685" y="4537545"/>
                  <a:pt x="6852980" y="4534674"/>
                </a:cubicBezTo>
                <a:close/>
                <a:moveTo>
                  <a:pt x="6906872" y="4540343"/>
                </a:moveTo>
                <a:cubicBezTo>
                  <a:pt x="6907166" y="4537251"/>
                  <a:pt x="6904958" y="4534526"/>
                  <a:pt x="6901939" y="4534232"/>
                </a:cubicBezTo>
                <a:lnTo>
                  <a:pt x="6848047" y="4528563"/>
                </a:lnTo>
                <a:cubicBezTo>
                  <a:pt x="6845028" y="4528195"/>
                  <a:pt x="6842231" y="4530477"/>
                  <a:pt x="6841936" y="4533496"/>
                </a:cubicBezTo>
                <a:cubicBezTo>
                  <a:pt x="6841642" y="4536588"/>
                  <a:pt x="6843851" y="4539312"/>
                  <a:pt x="6846869" y="4539606"/>
                </a:cubicBezTo>
                <a:lnTo>
                  <a:pt x="6900761" y="4545275"/>
                </a:lnTo>
                <a:cubicBezTo>
                  <a:pt x="6900982" y="4545275"/>
                  <a:pt x="6901203" y="4545275"/>
                  <a:pt x="6901424" y="4545275"/>
                </a:cubicBezTo>
                <a:cubicBezTo>
                  <a:pt x="6904148" y="4545275"/>
                  <a:pt x="6906578" y="4543214"/>
                  <a:pt x="6906872" y="4540343"/>
                </a:cubicBezTo>
                <a:close/>
                <a:moveTo>
                  <a:pt x="6975636" y="4545496"/>
                </a:moveTo>
                <a:cubicBezTo>
                  <a:pt x="6975857" y="4542404"/>
                  <a:pt x="6973575" y="4539754"/>
                  <a:pt x="6970483" y="4539533"/>
                </a:cubicBezTo>
                <a:lnTo>
                  <a:pt x="6901718" y="4534158"/>
                </a:lnTo>
                <a:cubicBezTo>
                  <a:pt x="6898847" y="4534085"/>
                  <a:pt x="6895976" y="4536220"/>
                  <a:pt x="6895755" y="4539312"/>
                </a:cubicBezTo>
                <a:cubicBezTo>
                  <a:pt x="6895534" y="4542404"/>
                  <a:pt x="6897817" y="4545055"/>
                  <a:pt x="6900909" y="4545275"/>
                </a:cubicBezTo>
                <a:lnTo>
                  <a:pt x="6969672" y="4550650"/>
                </a:lnTo>
                <a:cubicBezTo>
                  <a:pt x="6969820" y="4550650"/>
                  <a:pt x="6969967" y="4550650"/>
                  <a:pt x="6970188" y="4550650"/>
                </a:cubicBezTo>
                <a:cubicBezTo>
                  <a:pt x="6973059" y="4550650"/>
                  <a:pt x="6975415" y="4548441"/>
                  <a:pt x="6975636" y="4545496"/>
                </a:cubicBezTo>
                <a:close/>
                <a:moveTo>
                  <a:pt x="7038289" y="4547410"/>
                </a:moveTo>
                <a:cubicBezTo>
                  <a:pt x="7038363" y="4544318"/>
                  <a:pt x="7036007" y="4541742"/>
                  <a:pt x="7032915" y="4541668"/>
                </a:cubicBezTo>
                <a:lnTo>
                  <a:pt x="6970335" y="4539533"/>
                </a:lnTo>
                <a:cubicBezTo>
                  <a:pt x="6967169" y="4539386"/>
                  <a:pt x="6964666" y="4541815"/>
                  <a:pt x="6964592" y="4544907"/>
                </a:cubicBezTo>
                <a:cubicBezTo>
                  <a:pt x="6964519" y="4547999"/>
                  <a:pt x="6966875" y="4550577"/>
                  <a:pt x="6969967" y="4550650"/>
                </a:cubicBezTo>
                <a:lnTo>
                  <a:pt x="7032547" y="4552785"/>
                </a:lnTo>
                <a:cubicBezTo>
                  <a:pt x="7032621" y="4552785"/>
                  <a:pt x="7032694" y="4552785"/>
                  <a:pt x="7032768" y="4552785"/>
                </a:cubicBezTo>
                <a:cubicBezTo>
                  <a:pt x="7035713" y="4552785"/>
                  <a:pt x="7038142" y="4550429"/>
                  <a:pt x="7038289" y="4547410"/>
                </a:cubicBezTo>
                <a:close/>
                <a:moveTo>
                  <a:pt x="7032841" y="4552785"/>
                </a:moveTo>
                <a:lnTo>
                  <a:pt x="7090562" y="4551165"/>
                </a:lnTo>
                <a:cubicBezTo>
                  <a:pt x="7093654" y="4551091"/>
                  <a:pt x="7096084" y="4548515"/>
                  <a:pt x="7096010" y="4545423"/>
                </a:cubicBezTo>
                <a:cubicBezTo>
                  <a:pt x="7095936" y="4542404"/>
                  <a:pt x="7093433" y="4539975"/>
                  <a:pt x="7090415" y="4539975"/>
                </a:cubicBezTo>
                <a:cubicBezTo>
                  <a:pt x="7090415" y="4539975"/>
                  <a:pt x="7090341" y="4539975"/>
                  <a:pt x="7090267" y="4539975"/>
                </a:cubicBezTo>
                <a:lnTo>
                  <a:pt x="7032547" y="4541594"/>
                </a:lnTo>
                <a:cubicBezTo>
                  <a:pt x="7029455" y="4541668"/>
                  <a:pt x="7027025" y="4544245"/>
                  <a:pt x="7027099" y="4547337"/>
                </a:cubicBezTo>
                <a:cubicBezTo>
                  <a:pt x="7027172" y="4550355"/>
                  <a:pt x="7029675" y="4552785"/>
                  <a:pt x="7032694" y="4552785"/>
                </a:cubicBezTo>
                <a:cubicBezTo>
                  <a:pt x="7032768" y="4552785"/>
                  <a:pt x="7032768" y="4552785"/>
                  <a:pt x="7032841" y="4552785"/>
                </a:cubicBezTo>
                <a:close/>
                <a:moveTo>
                  <a:pt x="7091004" y="4551165"/>
                </a:moveTo>
                <a:lnTo>
                  <a:pt x="7145558" y="4545202"/>
                </a:lnTo>
                <a:cubicBezTo>
                  <a:pt x="7148650" y="4544907"/>
                  <a:pt x="7150859" y="4542110"/>
                  <a:pt x="7150491" y="4539091"/>
                </a:cubicBezTo>
                <a:cubicBezTo>
                  <a:pt x="7150123" y="4535999"/>
                  <a:pt x="7147252" y="4533790"/>
                  <a:pt x="7144381" y="4534158"/>
                </a:cubicBezTo>
                <a:lnTo>
                  <a:pt x="7089825" y="4540122"/>
                </a:lnTo>
                <a:cubicBezTo>
                  <a:pt x="7086733" y="4540416"/>
                  <a:pt x="7084525" y="4543214"/>
                  <a:pt x="7084893" y="4546233"/>
                </a:cubicBezTo>
                <a:cubicBezTo>
                  <a:pt x="7085187" y="4549104"/>
                  <a:pt x="7087617" y="4551239"/>
                  <a:pt x="7090488" y="4551165"/>
                </a:cubicBezTo>
                <a:cubicBezTo>
                  <a:pt x="7090636" y="4551165"/>
                  <a:pt x="7090856" y="4551165"/>
                  <a:pt x="7091004" y="4551165"/>
                </a:cubicBezTo>
                <a:close/>
                <a:moveTo>
                  <a:pt x="7145117" y="4545202"/>
                </a:moveTo>
                <a:lnTo>
                  <a:pt x="7294572" y="4540416"/>
                </a:lnTo>
                <a:cubicBezTo>
                  <a:pt x="7297664" y="4540343"/>
                  <a:pt x="7300093" y="4537766"/>
                  <a:pt x="7299946" y="4534674"/>
                </a:cubicBezTo>
                <a:cubicBezTo>
                  <a:pt x="7299873" y="4531655"/>
                  <a:pt x="7297369" y="4529226"/>
                  <a:pt x="7294351" y="4529299"/>
                </a:cubicBezTo>
                <a:cubicBezTo>
                  <a:pt x="7294277" y="4529299"/>
                  <a:pt x="7294277" y="4529299"/>
                  <a:pt x="7294204" y="4529299"/>
                </a:cubicBezTo>
                <a:lnTo>
                  <a:pt x="7144749" y="4534085"/>
                </a:lnTo>
                <a:cubicBezTo>
                  <a:pt x="7141656" y="4534158"/>
                  <a:pt x="7139227" y="4536735"/>
                  <a:pt x="7139374" y="4539827"/>
                </a:cubicBezTo>
                <a:cubicBezTo>
                  <a:pt x="7139447" y="4542846"/>
                  <a:pt x="7141951" y="4545275"/>
                  <a:pt x="7144969" y="4545202"/>
                </a:cubicBezTo>
                <a:cubicBezTo>
                  <a:pt x="7145043" y="4545202"/>
                  <a:pt x="7145117" y="4545202"/>
                  <a:pt x="7145117" y="4545202"/>
                </a:cubicBezTo>
                <a:close/>
                <a:moveTo>
                  <a:pt x="7295455" y="4540269"/>
                </a:moveTo>
                <a:lnTo>
                  <a:pt x="7347728" y="4530403"/>
                </a:lnTo>
                <a:cubicBezTo>
                  <a:pt x="7350746" y="4529815"/>
                  <a:pt x="7352734" y="4526943"/>
                  <a:pt x="7352145" y="4523924"/>
                </a:cubicBezTo>
                <a:cubicBezTo>
                  <a:pt x="7351556" y="4520906"/>
                  <a:pt x="7348611" y="4518992"/>
                  <a:pt x="7345666" y="4519507"/>
                </a:cubicBezTo>
                <a:lnTo>
                  <a:pt x="7293394" y="4529373"/>
                </a:lnTo>
                <a:cubicBezTo>
                  <a:pt x="7290375" y="4529962"/>
                  <a:pt x="7288387" y="4532833"/>
                  <a:pt x="7288977" y="4535852"/>
                </a:cubicBezTo>
                <a:cubicBezTo>
                  <a:pt x="7289492" y="4538576"/>
                  <a:pt x="7291848" y="4540416"/>
                  <a:pt x="7294498" y="4540416"/>
                </a:cubicBezTo>
                <a:cubicBezTo>
                  <a:pt x="7294793" y="4540416"/>
                  <a:pt x="7295087" y="4540343"/>
                  <a:pt x="7295455" y="4540269"/>
                </a:cubicBezTo>
                <a:close/>
                <a:moveTo>
                  <a:pt x="7348096" y="4530330"/>
                </a:moveTo>
                <a:lnTo>
                  <a:pt x="7399411" y="4517225"/>
                </a:lnTo>
                <a:cubicBezTo>
                  <a:pt x="7402430" y="4516489"/>
                  <a:pt x="7404197" y="4513396"/>
                  <a:pt x="7403461" y="4510452"/>
                </a:cubicBezTo>
                <a:cubicBezTo>
                  <a:pt x="7402724" y="4507507"/>
                  <a:pt x="7399632" y="4505666"/>
                  <a:pt x="7396687" y="4506403"/>
                </a:cubicBezTo>
                <a:lnTo>
                  <a:pt x="7345372" y="4519507"/>
                </a:lnTo>
                <a:cubicBezTo>
                  <a:pt x="7342353" y="4520243"/>
                  <a:pt x="7340586" y="4523336"/>
                  <a:pt x="7341323" y="4526280"/>
                </a:cubicBezTo>
                <a:cubicBezTo>
                  <a:pt x="7341985" y="4528784"/>
                  <a:pt x="7344267" y="4530477"/>
                  <a:pt x="7346771" y="4530477"/>
                </a:cubicBezTo>
                <a:cubicBezTo>
                  <a:pt x="7347212" y="4530551"/>
                  <a:pt x="7347654" y="4530477"/>
                  <a:pt x="7348096" y="4530330"/>
                </a:cubicBezTo>
                <a:close/>
                <a:moveTo>
                  <a:pt x="7399632" y="4517151"/>
                </a:moveTo>
                <a:lnTo>
                  <a:pt x="7451389" y="4501838"/>
                </a:lnTo>
                <a:cubicBezTo>
                  <a:pt x="7454334" y="4500954"/>
                  <a:pt x="7456027" y="4497862"/>
                  <a:pt x="7455144" y="4494917"/>
                </a:cubicBezTo>
                <a:cubicBezTo>
                  <a:pt x="7454260" y="4491972"/>
                  <a:pt x="7451168" y="4490279"/>
                  <a:pt x="7448223" y="4491163"/>
                </a:cubicBezTo>
                <a:lnTo>
                  <a:pt x="7396466" y="4506476"/>
                </a:lnTo>
                <a:cubicBezTo>
                  <a:pt x="7393521" y="4507359"/>
                  <a:pt x="7391828" y="4510452"/>
                  <a:pt x="7392711" y="4513396"/>
                </a:cubicBezTo>
                <a:cubicBezTo>
                  <a:pt x="7393447" y="4515826"/>
                  <a:pt x="7395656" y="4517372"/>
                  <a:pt x="7398086" y="4517372"/>
                </a:cubicBezTo>
                <a:cubicBezTo>
                  <a:pt x="7398527" y="4517446"/>
                  <a:pt x="7399043" y="4517372"/>
                  <a:pt x="7399632" y="4517151"/>
                </a:cubicBezTo>
                <a:close/>
                <a:moveTo>
                  <a:pt x="7451316" y="4501911"/>
                </a:moveTo>
                <a:lnTo>
                  <a:pt x="7508152" y="4485420"/>
                </a:lnTo>
                <a:cubicBezTo>
                  <a:pt x="7511098" y="4484536"/>
                  <a:pt x="7512791" y="4481444"/>
                  <a:pt x="7511981" y="4478499"/>
                </a:cubicBezTo>
                <a:cubicBezTo>
                  <a:pt x="7511098" y="4475554"/>
                  <a:pt x="7508079" y="4473861"/>
                  <a:pt x="7505060" y="4474671"/>
                </a:cubicBezTo>
                <a:lnTo>
                  <a:pt x="7448223" y="4491163"/>
                </a:lnTo>
                <a:cubicBezTo>
                  <a:pt x="7445278" y="4492046"/>
                  <a:pt x="7443585" y="4495138"/>
                  <a:pt x="7444395" y="4498083"/>
                </a:cubicBezTo>
                <a:cubicBezTo>
                  <a:pt x="7445131" y="4500512"/>
                  <a:pt x="7447340" y="4502132"/>
                  <a:pt x="7449769" y="4502132"/>
                </a:cubicBezTo>
                <a:cubicBezTo>
                  <a:pt x="7450358" y="4502132"/>
                  <a:pt x="7450800" y="4502059"/>
                  <a:pt x="7451316" y="4501911"/>
                </a:cubicBezTo>
                <a:close/>
                <a:moveTo>
                  <a:pt x="7508226" y="4485420"/>
                </a:moveTo>
                <a:lnTo>
                  <a:pt x="7566021" y="4468854"/>
                </a:lnTo>
                <a:cubicBezTo>
                  <a:pt x="7568966" y="4467971"/>
                  <a:pt x="7570659" y="4464953"/>
                  <a:pt x="7569849" y="4461934"/>
                </a:cubicBezTo>
                <a:cubicBezTo>
                  <a:pt x="7568966" y="4458989"/>
                  <a:pt x="7565873" y="4457222"/>
                  <a:pt x="7562928" y="4458106"/>
                </a:cubicBezTo>
                <a:lnTo>
                  <a:pt x="7505134" y="4474671"/>
                </a:lnTo>
                <a:cubicBezTo>
                  <a:pt x="7502189" y="4475554"/>
                  <a:pt x="7500496" y="4478573"/>
                  <a:pt x="7501306" y="4481591"/>
                </a:cubicBezTo>
                <a:cubicBezTo>
                  <a:pt x="7502042" y="4484021"/>
                  <a:pt x="7504251" y="4485641"/>
                  <a:pt x="7506680" y="4485641"/>
                </a:cubicBezTo>
                <a:cubicBezTo>
                  <a:pt x="7507195" y="4485641"/>
                  <a:pt x="7507711" y="4485567"/>
                  <a:pt x="7508226" y="4485420"/>
                </a:cubicBezTo>
                <a:close/>
                <a:moveTo>
                  <a:pt x="7565652" y="4468928"/>
                </a:moveTo>
                <a:lnTo>
                  <a:pt x="7596574" y="4462008"/>
                </a:lnTo>
                <a:cubicBezTo>
                  <a:pt x="7599592" y="4461345"/>
                  <a:pt x="7601433" y="4458326"/>
                  <a:pt x="7600771" y="4455381"/>
                </a:cubicBezTo>
                <a:cubicBezTo>
                  <a:pt x="7600108" y="4452363"/>
                  <a:pt x="7597089" y="4450522"/>
                  <a:pt x="7594144" y="4451185"/>
                </a:cubicBezTo>
                <a:lnTo>
                  <a:pt x="7563223" y="4458106"/>
                </a:lnTo>
                <a:cubicBezTo>
                  <a:pt x="7560204" y="4458768"/>
                  <a:pt x="7558364" y="4461787"/>
                  <a:pt x="7559026" y="4464732"/>
                </a:cubicBezTo>
                <a:cubicBezTo>
                  <a:pt x="7559615" y="4467309"/>
                  <a:pt x="7561897" y="4469076"/>
                  <a:pt x="7564474" y="4469076"/>
                </a:cubicBezTo>
                <a:cubicBezTo>
                  <a:pt x="7564842" y="4469076"/>
                  <a:pt x="7565285" y="4469002"/>
                  <a:pt x="7565652" y="4468928"/>
                </a:cubicBezTo>
                <a:close/>
                <a:moveTo>
                  <a:pt x="7596795" y="4461934"/>
                </a:moveTo>
                <a:lnTo>
                  <a:pt x="7603421" y="4460241"/>
                </a:lnTo>
                <a:cubicBezTo>
                  <a:pt x="7606440" y="4459504"/>
                  <a:pt x="7608207" y="4456412"/>
                  <a:pt x="7607471" y="4453467"/>
                </a:cubicBezTo>
                <a:cubicBezTo>
                  <a:pt x="7606734" y="4450522"/>
                  <a:pt x="7603642" y="4448682"/>
                  <a:pt x="7600697" y="4449418"/>
                </a:cubicBezTo>
                <a:lnTo>
                  <a:pt x="7594071" y="4451111"/>
                </a:lnTo>
                <a:cubicBezTo>
                  <a:pt x="7591053" y="4451848"/>
                  <a:pt x="7589285" y="4454940"/>
                  <a:pt x="7590022" y="4457885"/>
                </a:cubicBezTo>
                <a:cubicBezTo>
                  <a:pt x="7590684" y="4460388"/>
                  <a:pt x="7592966" y="4462081"/>
                  <a:pt x="7595470" y="4462081"/>
                </a:cubicBezTo>
                <a:cubicBezTo>
                  <a:pt x="7595838" y="4462155"/>
                  <a:pt x="7596353" y="4462081"/>
                  <a:pt x="7596795" y="4461934"/>
                </a:cubicBezTo>
                <a:close/>
                <a:moveTo>
                  <a:pt x="7603568" y="4460241"/>
                </a:moveTo>
                <a:lnTo>
                  <a:pt x="7625508" y="4453982"/>
                </a:lnTo>
                <a:cubicBezTo>
                  <a:pt x="7628453" y="4453173"/>
                  <a:pt x="7630220" y="4450081"/>
                  <a:pt x="7629336" y="4447062"/>
                </a:cubicBezTo>
                <a:cubicBezTo>
                  <a:pt x="7628453" y="4444117"/>
                  <a:pt x="7625434" y="4442350"/>
                  <a:pt x="7622415" y="4443234"/>
                </a:cubicBezTo>
                <a:lnTo>
                  <a:pt x="7600476" y="4449492"/>
                </a:lnTo>
                <a:cubicBezTo>
                  <a:pt x="7597531" y="4450301"/>
                  <a:pt x="7595838" y="4453394"/>
                  <a:pt x="7596647" y="4456412"/>
                </a:cubicBezTo>
                <a:cubicBezTo>
                  <a:pt x="7597384" y="4458916"/>
                  <a:pt x="7599592" y="4460461"/>
                  <a:pt x="7602023" y="4460461"/>
                </a:cubicBezTo>
                <a:cubicBezTo>
                  <a:pt x="7602537" y="4460388"/>
                  <a:pt x="7603052" y="4460314"/>
                  <a:pt x="7603568" y="4460241"/>
                </a:cubicBezTo>
                <a:close/>
                <a:moveTo>
                  <a:pt x="7625139" y="4454056"/>
                </a:moveTo>
                <a:lnTo>
                  <a:pt x="7638392" y="4451332"/>
                </a:lnTo>
                <a:cubicBezTo>
                  <a:pt x="7641411" y="4450743"/>
                  <a:pt x="7643325" y="4447725"/>
                  <a:pt x="7642735" y="4444780"/>
                </a:cubicBezTo>
                <a:cubicBezTo>
                  <a:pt x="7642147" y="4441761"/>
                  <a:pt x="7639128" y="4439847"/>
                  <a:pt x="7636183" y="4440436"/>
                </a:cubicBezTo>
                <a:lnTo>
                  <a:pt x="7622931" y="4443160"/>
                </a:lnTo>
                <a:cubicBezTo>
                  <a:pt x="7619912" y="4443749"/>
                  <a:pt x="7617998" y="4446768"/>
                  <a:pt x="7618588" y="4449713"/>
                </a:cubicBezTo>
                <a:cubicBezTo>
                  <a:pt x="7619103" y="4452363"/>
                  <a:pt x="7621458" y="4454204"/>
                  <a:pt x="7624109" y="4454130"/>
                </a:cubicBezTo>
                <a:cubicBezTo>
                  <a:pt x="7624403" y="4454130"/>
                  <a:pt x="7624772" y="4454130"/>
                  <a:pt x="7625139" y="4454056"/>
                </a:cubicBezTo>
                <a:close/>
                <a:moveTo>
                  <a:pt x="7638613" y="4451258"/>
                </a:moveTo>
                <a:cubicBezTo>
                  <a:pt x="7641632" y="4450670"/>
                  <a:pt x="7643619" y="4447798"/>
                  <a:pt x="7643104" y="4444780"/>
                </a:cubicBezTo>
                <a:cubicBezTo>
                  <a:pt x="7642515" y="4441761"/>
                  <a:pt x="7639570" y="4439773"/>
                  <a:pt x="7636625" y="4440289"/>
                </a:cubicBezTo>
                <a:lnTo>
                  <a:pt x="7636330" y="4440362"/>
                </a:lnTo>
                <a:cubicBezTo>
                  <a:pt x="7633312" y="4440951"/>
                  <a:pt x="7631472" y="4443823"/>
                  <a:pt x="7631987" y="4446841"/>
                </a:cubicBezTo>
                <a:cubicBezTo>
                  <a:pt x="7632502" y="4449492"/>
                  <a:pt x="7635006" y="4451406"/>
                  <a:pt x="7637656" y="4451332"/>
                </a:cubicBezTo>
                <a:cubicBezTo>
                  <a:pt x="7637877" y="4451332"/>
                  <a:pt x="7638245" y="4451332"/>
                  <a:pt x="7638613" y="4451258"/>
                </a:cubicBezTo>
                <a:close/>
                <a:moveTo>
                  <a:pt x="7638539" y="4451258"/>
                </a:moveTo>
                <a:lnTo>
                  <a:pt x="7686909" y="4442866"/>
                </a:lnTo>
                <a:cubicBezTo>
                  <a:pt x="7689928" y="4442350"/>
                  <a:pt x="7691990" y="4439479"/>
                  <a:pt x="7691474" y="4436387"/>
                </a:cubicBezTo>
                <a:cubicBezTo>
                  <a:pt x="7690959" y="4433368"/>
                  <a:pt x="7688088" y="4431307"/>
                  <a:pt x="7684995" y="4431822"/>
                </a:cubicBezTo>
                <a:lnTo>
                  <a:pt x="7636625" y="4440215"/>
                </a:lnTo>
                <a:cubicBezTo>
                  <a:pt x="7633606" y="4440730"/>
                  <a:pt x="7631545" y="4443602"/>
                  <a:pt x="7632060" y="4446694"/>
                </a:cubicBezTo>
                <a:cubicBezTo>
                  <a:pt x="7632502" y="4449418"/>
                  <a:pt x="7634932" y="4451332"/>
                  <a:pt x="7637582" y="4451332"/>
                </a:cubicBezTo>
                <a:cubicBezTo>
                  <a:pt x="7637877" y="4451332"/>
                  <a:pt x="7638171" y="4451332"/>
                  <a:pt x="7638539" y="4451258"/>
                </a:cubicBezTo>
                <a:close/>
                <a:moveTo>
                  <a:pt x="7686763" y="4442939"/>
                </a:moveTo>
                <a:lnTo>
                  <a:pt x="7752287" y="4432779"/>
                </a:lnTo>
                <a:cubicBezTo>
                  <a:pt x="7755306" y="4432264"/>
                  <a:pt x="7757441" y="4429466"/>
                  <a:pt x="7756925" y="4426447"/>
                </a:cubicBezTo>
                <a:cubicBezTo>
                  <a:pt x="7756484" y="4423429"/>
                  <a:pt x="7753612" y="4421441"/>
                  <a:pt x="7750594" y="4421809"/>
                </a:cubicBezTo>
                <a:lnTo>
                  <a:pt x="7685069" y="4431969"/>
                </a:lnTo>
                <a:cubicBezTo>
                  <a:pt x="7682051" y="4432485"/>
                  <a:pt x="7679916" y="4435282"/>
                  <a:pt x="7680430" y="4438301"/>
                </a:cubicBezTo>
                <a:cubicBezTo>
                  <a:pt x="7680873" y="4441098"/>
                  <a:pt x="7683228" y="4443013"/>
                  <a:pt x="7685952" y="4443013"/>
                </a:cubicBezTo>
                <a:cubicBezTo>
                  <a:pt x="7686247" y="4443013"/>
                  <a:pt x="7686468" y="4442939"/>
                  <a:pt x="7686763" y="4442939"/>
                </a:cubicBezTo>
                <a:close/>
                <a:moveTo>
                  <a:pt x="7804339" y="4428877"/>
                </a:moveTo>
                <a:cubicBezTo>
                  <a:pt x="7804413" y="4425785"/>
                  <a:pt x="7801982" y="4423208"/>
                  <a:pt x="7798965" y="4423135"/>
                </a:cubicBezTo>
                <a:lnTo>
                  <a:pt x="7751624" y="4421736"/>
                </a:lnTo>
                <a:cubicBezTo>
                  <a:pt x="7748458" y="4421883"/>
                  <a:pt x="7745955" y="4424091"/>
                  <a:pt x="7745882" y="4427110"/>
                </a:cubicBezTo>
                <a:cubicBezTo>
                  <a:pt x="7745808" y="4430202"/>
                  <a:pt x="7748238" y="4432779"/>
                  <a:pt x="7751256" y="4432853"/>
                </a:cubicBezTo>
                <a:lnTo>
                  <a:pt x="7798596" y="4434251"/>
                </a:lnTo>
                <a:cubicBezTo>
                  <a:pt x="7798670" y="4434251"/>
                  <a:pt x="7798743" y="4434251"/>
                  <a:pt x="7798817" y="4434251"/>
                </a:cubicBezTo>
                <a:cubicBezTo>
                  <a:pt x="7801762" y="4434251"/>
                  <a:pt x="7804265" y="4431895"/>
                  <a:pt x="7804339" y="4428877"/>
                </a:cubicBezTo>
                <a:close/>
                <a:moveTo>
                  <a:pt x="7860145" y="4436829"/>
                </a:moveTo>
                <a:cubicBezTo>
                  <a:pt x="7860513" y="4433810"/>
                  <a:pt x="7858378" y="4430939"/>
                  <a:pt x="7855359" y="4430570"/>
                </a:cubicBezTo>
                <a:lnTo>
                  <a:pt x="7799479" y="4423208"/>
                </a:lnTo>
                <a:cubicBezTo>
                  <a:pt x="7796608" y="4422840"/>
                  <a:pt x="7793663" y="4424975"/>
                  <a:pt x="7793222" y="4427994"/>
                </a:cubicBezTo>
                <a:cubicBezTo>
                  <a:pt x="7792853" y="4431012"/>
                  <a:pt x="7794989" y="4433883"/>
                  <a:pt x="7798007" y="4434251"/>
                </a:cubicBezTo>
                <a:lnTo>
                  <a:pt x="7853887" y="4441614"/>
                </a:lnTo>
                <a:cubicBezTo>
                  <a:pt x="7854182" y="4441614"/>
                  <a:pt x="7854402" y="4441688"/>
                  <a:pt x="7854697" y="4441688"/>
                </a:cubicBezTo>
                <a:cubicBezTo>
                  <a:pt x="7857421" y="4441614"/>
                  <a:pt x="7859777" y="4439626"/>
                  <a:pt x="7860145" y="4436829"/>
                </a:cubicBezTo>
                <a:close/>
                <a:moveTo>
                  <a:pt x="7898208" y="4441835"/>
                </a:moveTo>
                <a:cubicBezTo>
                  <a:pt x="7898576" y="4438816"/>
                  <a:pt x="7896442" y="4435945"/>
                  <a:pt x="7893423" y="4435577"/>
                </a:cubicBezTo>
                <a:lnTo>
                  <a:pt x="7855286" y="4430497"/>
                </a:lnTo>
                <a:cubicBezTo>
                  <a:pt x="7852341" y="4430129"/>
                  <a:pt x="7849470" y="4432264"/>
                  <a:pt x="7849028" y="4435282"/>
                </a:cubicBezTo>
                <a:cubicBezTo>
                  <a:pt x="7848660" y="4438301"/>
                  <a:pt x="7850795" y="4441172"/>
                  <a:pt x="7853813" y="4441541"/>
                </a:cubicBezTo>
                <a:lnTo>
                  <a:pt x="7891951" y="4446620"/>
                </a:lnTo>
                <a:cubicBezTo>
                  <a:pt x="7892245" y="4446620"/>
                  <a:pt x="7892466" y="4446694"/>
                  <a:pt x="7892760" y="4446694"/>
                </a:cubicBezTo>
                <a:cubicBezTo>
                  <a:pt x="7895484" y="4446694"/>
                  <a:pt x="7897840" y="4444633"/>
                  <a:pt x="7898208" y="4441835"/>
                </a:cubicBezTo>
                <a:close/>
                <a:moveTo>
                  <a:pt x="7970359" y="4445295"/>
                </a:moveTo>
                <a:cubicBezTo>
                  <a:pt x="7970506" y="4442203"/>
                  <a:pt x="7968150" y="4439626"/>
                  <a:pt x="7965058" y="4439405"/>
                </a:cubicBezTo>
                <a:lnTo>
                  <a:pt x="7892981" y="4435577"/>
                </a:lnTo>
                <a:cubicBezTo>
                  <a:pt x="7889668" y="4435135"/>
                  <a:pt x="7887312" y="4437786"/>
                  <a:pt x="7887091" y="4440878"/>
                </a:cubicBezTo>
                <a:cubicBezTo>
                  <a:pt x="7886944" y="4443970"/>
                  <a:pt x="7889299" y="4446547"/>
                  <a:pt x="7892392" y="4446768"/>
                </a:cubicBezTo>
                <a:lnTo>
                  <a:pt x="7964469" y="4450596"/>
                </a:lnTo>
                <a:cubicBezTo>
                  <a:pt x="7964617" y="4450596"/>
                  <a:pt x="7964690" y="4450596"/>
                  <a:pt x="7964837" y="4450596"/>
                </a:cubicBezTo>
                <a:cubicBezTo>
                  <a:pt x="7967782" y="4450522"/>
                  <a:pt x="7970212" y="4448240"/>
                  <a:pt x="7970359" y="4445295"/>
                </a:cubicBezTo>
                <a:close/>
                <a:moveTo>
                  <a:pt x="7965058" y="4450522"/>
                </a:moveTo>
                <a:lnTo>
                  <a:pt x="8037650" y="4446915"/>
                </a:lnTo>
                <a:cubicBezTo>
                  <a:pt x="8040743" y="4446768"/>
                  <a:pt x="8043098" y="4444117"/>
                  <a:pt x="8042951" y="4441098"/>
                </a:cubicBezTo>
                <a:cubicBezTo>
                  <a:pt x="8042804" y="4438006"/>
                  <a:pt x="8040669" y="4435871"/>
                  <a:pt x="8037135" y="4435798"/>
                </a:cubicBezTo>
                <a:lnTo>
                  <a:pt x="7964543" y="4439405"/>
                </a:lnTo>
                <a:cubicBezTo>
                  <a:pt x="7961451" y="4439553"/>
                  <a:pt x="7959095" y="4442203"/>
                  <a:pt x="7959241" y="4445222"/>
                </a:cubicBezTo>
                <a:cubicBezTo>
                  <a:pt x="7959389" y="4448240"/>
                  <a:pt x="7961893" y="4450522"/>
                  <a:pt x="7964837" y="4450522"/>
                </a:cubicBezTo>
                <a:cubicBezTo>
                  <a:pt x="7964911" y="4450522"/>
                  <a:pt x="7964984" y="4450522"/>
                  <a:pt x="7965058" y="4450522"/>
                </a:cubicBezTo>
                <a:close/>
                <a:moveTo>
                  <a:pt x="8037798" y="4446915"/>
                </a:moveTo>
                <a:lnTo>
                  <a:pt x="8177313" y="4436829"/>
                </a:lnTo>
                <a:cubicBezTo>
                  <a:pt x="8180406" y="4436607"/>
                  <a:pt x="8182689" y="4433957"/>
                  <a:pt x="8182467" y="4430865"/>
                </a:cubicBezTo>
                <a:cubicBezTo>
                  <a:pt x="8182246" y="4427773"/>
                  <a:pt x="8179228" y="4425417"/>
                  <a:pt x="8176504" y="4425711"/>
                </a:cubicBezTo>
                <a:lnTo>
                  <a:pt x="8036988" y="4435798"/>
                </a:lnTo>
                <a:cubicBezTo>
                  <a:pt x="8033895" y="4436019"/>
                  <a:pt x="8031614" y="4438669"/>
                  <a:pt x="8031835" y="4441761"/>
                </a:cubicBezTo>
                <a:cubicBezTo>
                  <a:pt x="8032055" y="4444706"/>
                  <a:pt x="8034485" y="4446989"/>
                  <a:pt x="8037429" y="4446915"/>
                </a:cubicBezTo>
                <a:cubicBezTo>
                  <a:pt x="8037577" y="4446915"/>
                  <a:pt x="8037724" y="4446915"/>
                  <a:pt x="8037798" y="4446915"/>
                </a:cubicBezTo>
                <a:close/>
                <a:moveTo>
                  <a:pt x="8177977" y="4436681"/>
                </a:moveTo>
                <a:lnTo>
                  <a:pt x="8252704" y="4421662"/>
                </a:lnTo>
                <a:cubicBezTo>
                  <a:pt x="8255722" y="4421073"/>
                  <a:pt x="8257710" y="4418128"/>
                  <a:pt x="8257048" y="4415110"/>
                </a:cubicBezTo>
                <a:cubicBezTo>
                  <a:pt x="8256458" y="4412091"/>
                  <a:pt x="8253440" y="4410177"/>
                  <a:pt x="8250495" y="4410766"/>
                </a:cubicBezTo>
                <a:lnTo>
                  <a:pt x="8175768" y="4425785"/>
                </a:lnTo>
                <a:cubicBezTo>
                  <a:pt x="8172749" y="4426374"/>
                  <a:pt x="8170762" y="4429319"/>
                  <a:pt x="8171424" y="4432338"/>
                </a:cubicBezTo>
                <a:cubicBezTo>
                  <a:pt x="8171939" y="4434988"/>
                  <a:pt x="8174295" y="4436829"/>
                  <a:pt x="8176946" y="4436829"/>
                </a:cubicBezTo>
                <a:cubicBezTo>
                  <a:pt x="8177313" y="4436829"/>
                  <a:pt x="8177608" y="4436755"/>
                  <a:pt x="8177977" y="4436681"/>
                </a:cubicBezTo>
                <a:close/>
                <a:moveTo>
                  <a:pt x="8253808" y="4421367"/>
                </a:moveTo>
                <a:lnTo>
                  <a:pt x="8330524" y="4388679"/>
                </a:lnTo>
                <a:cubicBezTo>
                  <a:pt x="8333321" y="4387501"/>
                  <a:pt x="8334647" y="4384188"/>
                  <a:pt x="8333469" y="4381390"/>
                </a:cubicBezTo>
                <a:cubicBezTo>
                  <a:pt x="8332290" y="4378519"/>
                  <a:pt x="8328978" y="4377267"/>
                  <a:pt x="8326180" y="4378445"/>
                </a:cubicBezTo>
                <a:lnTo>
                  <a:pt x="8249464" y="4411134"/>
                </a:lnTo>
                <a:cubicBezTo>
                  <a:pt x="8246667" y="4412312"/>
                  <a:pt x="8245342" y="4415625"/>
                  <a:pt x="8246519" y="4418423"/>
                </a:cubicBezTo>
                <a:cubicBezTo>
                  <a:pt x="8247403" y="4420558"/>
                  <a:pt x="8249538" y="4421809"/>
                  <a:pt x="8251673" y="4421809"/>
                </a:cubicBezTo>
                <a:cubicBezTo>
                  <a:pt x="8252409" y="4421809"/>
                  <a:pt x="8253146" y="4421662"/>
                  <a:pt x="8253808" y="4421367"/>
                </a:cubicBezTo>
                <a:close/>
                <a:moveTo>
                  <a:pt x="8329861" y="4388900"/>
                </a:moveTo>
                <a:lnTo>
                  <a:pt x="8463707" y="4351941"/>
                </a:lnTo>
                <a:cubicBezTo>
                  <a:pt x="8466653" y="4351131"/>
                  <a:pt x="8468419" y="4348039"/>
                  <a:pt x="8467610" y="4345094"/>
                </a:cubicBezTo>
                <a:cubicBezTo>
                  <a:pt x="8466800" y="4342149"/>
                  <a:pt x="8463781" y="4340382"/>
                  <a:pt x="8460762" y="4341192"/>
                </a:cubicBezTo>
                <a:lnTo>
                  <a:pt x="8326916" y="4378151"/>
                </a:lnTo>
                <a:cubicBezTo>
                  <a:pt x="8323971" y="4378961"/>
                  <a:pt x="8322204" y="4382053"/>
                  <a:pt x="8323014" y="4384998"/>
                </a:cubicBezTo>
                <a:cubicBezTo>
                  <a:pt x="8323676" y="4387501"/>
                  <a:pt x="8325959" y="4389120"/>
                  <a:pt x="8328388" y="4389120"/>
                </a:cubicBezTo>
                <a:cubicBezTo>
                  <a:pt x="8328904" y="4389120"/>
                  <a:pt x="8329419" y="4389047"/>
                  <a:pt x="8329861" y="4388900"/>
                </a:cubicBezTo>
                <a:close/>
                <a:moveTo>
                  <a:pt x="8465254" y="4351205"/>
                </a:moveTo>
                <a:lnTo>
                  <a:pt x="8547491" y="4298638"/>
                </a:lnTo>
                <a:cubicBezTo>
                  <a:pt x="8550067" y="4297018"/>
                  <a:pt x="8550804" y="4293558"/>
                  <a:pt x="8549184" y="4290907"/>
                </a:cubicBezTo>
                <a:cubicBezTo>
                  <a:pt x="8547564" y="4288330"/>
                  <a:pt x="8544104" y="4287594"/>
                  <a:pt x="8541454" y="4289214"/>
                </a:cubicBezTo>
                <a:lnTo>
                  <a:pt x="8459217" y="4341781"/>
                </a:lnTo>
                <a:cubicBezTo>
                  <a:pt x="8456640" y="4343401"/>
                  <a:pt x="8455904" y="4346861"/>
                  <a:pt x="8457523" y="4349512"/>
                </a:cubicBezTo>
                <a:cubicBezTo>
                  <a:pt x="8458628" y="4351205"/>
                  <a:pt x="8460395" y="4352088"/>
                  <a:pt x="8462235" y="4352088"/>
                </a:cubicBezTo>
                <a:cubicBezTo>
                  <a:pt x="8463340" y="4352088"/>
                  <a:pt x="8464297" y="4351794"/>
                  <a:pt x="8465254" y="4351205"/>
                </a:cubicBezTo>
                <a:close/>
                <a:moveTo>
                  <a:pt x="8548227" y="4298049"/>
                </a:moveTo>
                <a:lnTo>
                  <a:pt x="8631642" y="4220892"/>
                </a:lnTo>
                <a:cubicBezTo>
                  <a:pt x="8633924" y="4218830"/>
                  <a:pt x="8634072" y="4215296"/>
                  <a:pt x="8631936" y="4213014"/>
                </a:cubicBezTo>
                <a:cubicBezTo>
                  <a:pt x="8629875" y="4210732"/>
                  <a:pt x="8626342" y="4210584"/>
                  <a:pt x="8624059" y="4212720"/>
                </a:cubicBezTo>
                <a:lnTo>
                  <a:pt x="8540644" y="4289877"/>
                </a:lnTo>
                <a:cubicBezTo>
                  <a:pt x="8538361" y="4291938"/>
                  <a:pt x="8538214" y="4295472"/>
                  <a:pt x="8540349" y="4297754"/>
                </a:cubicBezTo>
                <a:cubicBezTo>
                  <a:pt x="8541454" y="4298932"/>
                  <a:pt x="8543000" y="4299521"/>
                  <a:pt x="8544473" y="4299521"/>
                </a:cubicBezTo>
                <a:cubicBezTo>
                  <a:pt x="8545797" y="4299521"/>
                  <a:pt x="8547197" y="4299079"/>
                  <a:pt x="8548227" y="4298049"/>
                </a:cubicBezTo>
                <a:close/>
                <a:moveTo>
                  <a:pt x="8632231" y="4220229"/>
                </a:moveTo>
                <a:lnTo>
                  <a:pt x="8715647" y="4115316"/>
                </a:lnTo>
                <a:cubicBezTo>
                  <a:pt x="8717560" y="4112886"/>
                  <a:pt x="8717192" y="4109426"/>
                  <a:pt x="8714762" y="4107512"/>
                </a:cubicBezTo>
                <a:cubicBezTo>
                  <a:pt x="8712407" y="4105598"/>
                  <a:pt x="8708873" y="4105966"/>
                  <a:pt x="8706959" y="4108395"/>
                </a:cubicBezTo>
                <a:lnTo>
                  <a:pt x="8623544" y="4213309"/>
                </a:lnTo>
                <a:cubicBezTo>
                  <a:pt x="8621630" y="4215738"/>
                  <a:pt x="8621997" y="4219198"/>
                  <a:pt x="8624427" y="4221113"/>
                </a:cubicBezTo>
                <a:cubicBezTo>
                  <a:pt x="8625458" y="4221922"/>
                  <a:pt x="8626709" y="4222290"/>
                  <a:pt x="8627961" y="4222290"/>
                </a:cubicBezTo>
                <a:cubicBezTo>
                  <a:pt x="8629507" y="4222364"/>
                  <a:pt x="8631126" y="4221628"/>
                  <a:pt x="8632231" y="4220229"/>
                </a:cubicBezTo>
                <a:close/>
                <a:moveTo>
                  <a:pt x="8715941" y="4114948"/>
                </a:moveTo>
                <a:lnTo>
                  <a:pt x="8800313" y="3987064"/>
                </a:lnTo>
                <a:cubicBezTo>
                  <a:pt x="8802007" y="3984488"/>
                  <a:pt x="8801270" y="3981027"/>
                  <a:pt x="8798767" y="3979334"/>
                </a:cubicBezTo>
                <a:cubicBezTo>
                  <a:pt x="8796190" y="3977641"/>
                  <a:pt x="8792730" y="3978377"/>
                  <a:pt x="8791037" y="3980880"/>
                </a:cubicBezTo>
                <a:lnTo>
                  <a:pt x="8706664" y="4108764"/>
                </a:lnTo>
                <a:cubicBezTo>
                  <a:pt x="8704971" y="4111340"/>
                  <a:pt x="8705707" y="4114801"/>
                  <a:pt x="8708211" y="4116494"/>
                </a:cubicBezTo>
                <a:cubicBezTo>
                  <a:pt x="8709168" y="4117156"/>
                  <a:pt x="8710271" y="4117451"/>
                  <a:pt x="8711302" y="4117451"/>
                </a:cubicBezTo>
                <a:cubicBezTo>
                  <a:pt x="8713069" y="4117451"/>
                  <a:pt x="8714836" y="4116568"/>
                  <a:pt x="8715941" y="4114948"/>
                </a:cubicBezTo>
                <a:close/>
                <a:moveTo>
                  <a:pt x="8800386" y="3986770"/>
                </a:moveTo>
                <a:lnTo>
                  <a:pt x="8886821" y="3840849"/>
                </a:lnTo>
                <a:cubicBezTo>
                  <a:pt x="8888366" y="3838198"/>
                  <a:pt x="8887483" y="3834811"/>
                  <a:pt x="8884833" y="3833192"/>
                </a:cubicBezTo>
                <a:cubicBezTo>
                  <a:pt x="8882182" y="3831646"/>
                  <a:pt x="8878795" y="3832529"/>
                  <a:pt x="8877176" y="3835179"/>
                </a:cubicBezTo>
                <a:lnTo>
                  <a:pt x="8790742" y="3981101"/>
                </a:lnTo>
                <a:cubicBezTo>
                  <a:pt x="8789196" y="3983751"/>
                  <a:pt x="8790080" y="3987138"/>
                  <a:pt x="8792730" y="3988758"/>
                </a:cubicBezTo>
                <a:cubicBezTo>
                  <a:pt x="8793613" y="3989273"/>
                  <a:pt x="8794644" y="3989568"/>
                  <a:pt x="8795601" y="3989568"/>
                </a:cubicBezTo>
                <a:cubicBezTo>
                  <a:pt x="8797516" y="3989494"/>
                  <a:pt x="8799356" y="3988537"/>
                  <a:pt x="8800386" y="3986770"/>
                </a:cubicBezTo>
                <a:close/>
                <a:moveTo>
                  <a:pt x="8884243" y="3843131"/>
                </a:moveTo>
                <a:lnTo>
                  <a:pt x="9004397" y="3792404"/>
                </a:lnTo>
                <a:cubicBezTo>
                  <a:pt x="9007194" y="3791227"/>
                  <a:pt x="9008519" y="3787914"/>
                  <a:pt x="9007342" y="3785116"/>
                </a:cubicBezTo>
                <a:cubicBezTo>
                  <a:pt x="9006163" y="3782318"/>
                  <a:pt x="9002850" y="3780919"/>
                  <a:pt x="9000052" y="3782171"/>
                </a:cubicBezTo>
                <a:lnTo>
                  <a:pt x="8879900" y="3832897"/>
                </a:lnTo>
                <a:cubicBezTo>
                  <a:pt x="8877102" y="3834075"/>
                  <a:pt x="8875777" y="3837388"/>
                  <a:pt x="8876954" y="3840186"/>
                </a:cubicBezTo>
                <a:cubicBezTo>
                  <a:pt x="8877838" y="3842321"/>
                  <a:pt x="8879973" y="3843573"/>
                  <a:pt x="8882109" y="3843573"/>
                </a:cubicBezTo>
                <a:cubicBezTo>
                  <a:pt x="8882845" y="3843573"/>
                  <a:pt x="8883581" y="3843425"/>
                  <a:pt x="8884243" y="3843131"/>
                </a:cubicBezTo>
                <a:close/>
                <a:moveTo>
                  <a:pt x="9005574" y="3791816"/>
                </a:moveTo>
                <a:lnTo>
                  <a:pt x="9045699" y="3761998"/>
                </a:lnTo>
                <a:cubicBezTo>
                  <a:pt x="9048202" y="3760158"/>
                  <a:pt x="9048644" y="3756697"/>
                  <a:pt x="9046804" y="3754194"/>
                </a:cubicBezTo>
                <a:cubicBezTo>
                  <a:pt x="9044963" y="3751764"/>
                  <a:pt x="9041502" y="3751176"/>
                  <a:pt x="9038999" y="3753090"/>
                </a:cubicBezTo>
                <a:lnTo>
                  <a:pt x="8998875" y="3782907"/>
                </a:lnTo>
                <a:cubicBezTo>
                  <a:pt x="8996371" y="3784748"/>
                  <a:pt x="8995930" y="3788208"/>
                  <a:pt x="8997770" y="3790711"/>
                </a:cubicBezTo>
                <a:cubicBezTo>
                  <a:pt x="8998875" y="3792184"/>
                  <a:pt x="9000568" y="3792994"/>
                  <a:pt x="9002261" y="3792920"/>
                </a:cubicBezTo>
                <a:cubicBezTo>
                  <a:pt x="9003439" y="3792920"/>
                  <a:pt x="9004544" y="3792552"/>
                  <a:pt x="9005574" y="3791816"/>
                </a:cubicBezTo>
                <a:close/>
                <a:moveTo>
                  <a:pt x="9045699" y="3761998"/>
                </a:moveTo>
                <a:lnTo>
                  <a:pt x="9097383" y="3723567"/>
                </a:lnTo>
                <a:cubicBezTo>
                  <a:pt x="9099886" y="3721726"/>
                  <a:pt x="9100328" y="3718266"/>
                  <a:pt x="9098560" y="3715763"/>
                </a:cubicBezTo>
                <a:cubicBezTo>
                  <a:pt x="9096719" y="3713259"/>
                  <a:pt x="9093259" y="3712818"/>
                  <a:pt x="9090756" y="3714658"/>
                </a:cubicBezTo>
                <a:lnTo>
                  <a:pt x="9039073" y="3753090"/>
                </a:lnTo>
                <a:cubicBezTo>
                  <a:pt x="9036570" y="3754930"/>
                  <a:pt x="9036128" y="3758391"/>
                  <a:pt x="9037895" y="3760894"/>
                </a:cubicBezTo>
                <a:cubicBezTo>
                  <a:pt x="9038999" y="3762366"/>
                  <a:pt x="9040692" y="3763176"/>
                  <a:pt x="9042386" y="3763103"/>
                </a:cubicBezTo>
                <a:cubicBezTo>
                  <a:pt x="9043490" y="3763103"/>
                  <a:pt x="9044668" y="3762734"/>
                  <a:pt x="9045699" y="3761998"/>
                </a:cubicBezTo>
                <a:close/>
                <a:moveTo>
                  <a:pt x="9097824" y="3723125"/>
                </a:moveTo>
                <a:lnTo>
                  <a:pt x="9105260" y="3716131"/>
                </a:lnTo>
                <a:cubicBezTo>
                  <a:pt x="9107543" y="3714069"/>
                  <a:pt x="9107616" y="3710535"/>
                  <a:pt x="9105555" y="3708253"/>
                </a:cubicBezTo>
                <a:cubicBezTo>
                  <a:pt x="9103493" y="3705971"/>
                  <a:pt x="9099959" y="3705897"/>
                  <a:pt x="9097677" y="3707959"/>
                </a:cubicBezTo>
                <a:lnTo>
                  <a:pt x="9090241" y="3714953"/>
                </a:lnTo>
                <a:cubicBezTo>
                  <a:pt x="9087959" y="3717014"/>
                  <a:pt x="9087885" y="3720548"/>
                  <a:pt x="9089947" y="3722831"/>
                </a:cubicBezTo>
                <a:cubicBezTo>
                  <a:pt x="9091051" y="3724009"/>
                  <a:pt x="9092523" y="3724598"/>
                  <a:pt x="9094069" y="3724598"/>
                </a:cubicBezTo>
                <a:cubicBezTo>
                  <a:pt x="9095395" y="3724598"/>
                  <a:pt x="9096793" y="3724082"/>
                  <a:pt x="9097824" y="3723125"/>
                </a:cubicBezTo>
                <a:close/>
                <a:moveTo>
                  <a:pt x="9111665" y="3712965"/>
                </a:moveTo>
                <a:cubicBezTo>
                  <a:pt x="9111960" y="3709873"/>
                  <a:pt x="9109677" y="3707223"/>
                  <a:pt x="9106586" y="3706928"/>
                </a:cubicBezTo>
                <a:lnTo>
                  <a:pt x="9101947" y="3706560"/>
                </a:lnTo>
                <a:cubicBezTo>
                  <a:pt x="9099076" y="3706486"/>
                  <a:pt x="9096205" y="3708548"/>
                  <a:pt x="9095910" y="3711640"/>
                </a:cubicBezTo>
                <a:cubicBezTo>
                  <a:pt x="9095616" y="3714732"/>
                  <a:pt x="9097898" y="3717383"/>
                  <a:pt x="9100990" y="3717677"/>
                </a:cubicBezTo>
                <a:lnTo>
                  <a:pt x="9105628" y="3718045"/>
                </a:lnTo>
                <a:cubicBezTo>
                  <a:pt x="9105776" y="3718045"/>
                  <a:pt x="9105996" y="3718045"/>
                  <a:pt x="9106143" y="3718045"/>
                </a:cubicBezTo>
                <a:cubicBezTo>
                  <a:pt x="9109015" y="3718045"/>
                  <a:pt x="9111371" y="3715836"/>
                  <a:pt x="9111665" y="3712965"/>
                </a:cubicBezTo>
                <a:close/>
                <a:moveTo>
                  <a:pt x="9108646" y="3717456"/>
                </a:moveTo>
                <a:lnTo>
                  <a:pt x="9181902" y="3679982"/>
                </a:lnTo>
                <a:cubicBezTo>
                  <a:pt x="9184626" y="3678583"/>
                  <a:pt x="9185731" y="3675196"/>
                  <a:pt x="9184331" y="3672472"/>
                </a:cubicBezTo>
                <a:cubicBezTo>
                  <a:pt x="9182933" y="3669748"/>
                  <a:pt x="9179546" y="3668644"/>
                  <a:pt x="9176822" y="3670043"/>
                </a:cubicBezTo>
                <a:lnTo>
                  <a:pt x="9103567" y="3707517"/>
                </a:lnTo>
                <a:cubicBezTo>
                  <a:pt x="9100843" y="3708916"/>
                  <a:pt x="9099738" y="3712303"/>
                  <a:pt x="9101138" y="3715027"/>
                </a:cubicBezTo>
                <a:cubicBezTo>
                  <a:pt x="9102168" y="3716941"/>
                  <a:pt x="9104082" y="3718045"/>
                  <a:pt x="9106143" y="3718045"/>
                </a:cubicBezTo>
                <a:cubicBezTo>
                  <a:pt x="9106953" y="3718045"/>
                  <a:pt x="9107837" y="3717824"/>
                  <a:pt x="9108646" y="3717456"/>
                </a:cubicBezTo>
                <a:close/>
                <a:moveTo>
                  <a:pt x="9182123" y="3679835"/>
                </a:moveTo>
                <a:lnTo>
                  <a:pt x="9251918" y="3640373"/>
                </a:lnTo>
                <a:cubicBezTo>
                  <a:pt x="9254568" y="3638827"/>
                  <a:pt x="9255525" y="3635440"/>
                  <a:pt x="9254052" y="3632789"/>
                </a:cubicBezTo>
                <a:cubicBezTo>
                  <a:pt x="9252506" y="3630065"/>
                  <a:pt x="9249120" y="3629182"/>
                  <a:pt x="9246470" y="3630654"/>
                </a:cubicBezTo>
                <a:lnTo>
                  <a:pt x="9176675" y="3670116"/>
                </a:lnTo>
                <a:cubicBezTo>
                  <a:pt x="9174024" y="3671662"/>
                  <a:pt x="9173067" y="3675049"/>
                  <a:pt x="9174540" y="3677700"/>
                </a:cubicBezTo>
                <a:cubicBezTo>
                  <a:pt x="9175571" y="3679540"/>
                  <a:pt x="9177485" y="3680571"/>
                  <a:pt x="9179399" y="3680497"/>
                </a:cubicBezTo>
                <a:cubicBezTo>
                  <a:pt x="9180356" y="3680571"/>
                  <a:pt x="9181240" y="3680350"/>
                  <a:pt x="9182123" y="3679835"/>
                </a:cubicBezTo>
                <a:close/>
                <a:moveTo>
                  <a:pt x="9375458" y="3697725"/>
                </a:moveTo>
                <a:cubicBezTo>
                  <a:pt x="9376782" y="3695001"/>
                  <a:pt x="9375678" y="3691614"/>
                  <a:pt x="9372880" y="3690289"/>
                </a:cubicBezTo>
                <a:lnTo>
                  <a:pt x="9251549" y="3630581"/>
                </a:lnTo>
                <a:cubicBezTo>
                  <a:pt x="9248825" y="3629182"/>
                  <a:pt x="9245439" y="3630360"/>
                  <a:pt x="9244113" y="3633158"/>
                </a:cubicBezTo>
                <a:cubicBezTo>
                  <a:pt x="9242789" y="3635882"/>
                  <a:pt x="9243893" y="3639268"/>
                  <a:pt x="9246690" y="3640593"/>
                </a:cubicBezTo>
                <a:lnTo>
                  <a:pt x="9368022" y="3700302"/>
                </a:lnTo>
                <a:cubicBezTo>
                  <a:pt x="9368831" y="3700670"/>
                  <a:pt x="9369641" y="3700891"/>
                  <a:pt x="9370525" y="3700891"/>
                </a:cubicBezTo>
                <a:cubicBezTo>
                  <a:pt x="9372513" y="3700817"/>
                  <a:pt x="9374501" y="3699713"/>
                  <a:pt x="9375458" y="3697725"/>
                </a:cubicBezTo>
                <a:close/>
                <a:moveTo>
                  <a:pt x="9373470" y="3699934"/>
                </a:moveTo>
                <a:lnTo>
                  <a:pt x="9441791" y="3655245"/>
                </a:lnTo>
                <a:cubicBezTo>
                  <a:pt x="9444369" y="3653551"/>
                  <a:pt x="9445105" y="3650091"/>
                  <a:pt x="9443412" y="3647514"/>
                </a:cubicBezTo>
                <a:cubicBezTo>
                  <a:pt x="9441719" y="3644937"/>
                  <a:pt x="9438258" y="3644201"/>
                  <a:pt x="9435681" y="3645894"/>
                </a:cubicBezTo>
                <a:lnTo>
                  <a:pt x="9367358" y="3690584"/>
                </a:lnTo>
                <a:cubicBezTo>
                  <a:pt x="9364782" y="3692277"/>
                  <a:pt x="9364046" y="3695737"/>
                  <a:pt x="9365739" y="3698314"/>
                </a:cubicBezTo>
                <a:cubicBezTo>
                  <a:pt x="9366843" y="3699934"/>
                  <a:pt x="9368610" y="3700817"/>
                  <a:pt x="9370451" y="3700817"/>
                </a:cubicBezTo>
                <a:cubicBezTo>
                  <a:pt x="9371482" y="3700817"/>
                  <a:pt x="9372586" y="3700523"/>
                  <a:pt x="9373470" y="3699934"/>
                </a:cubicBezTo>
                <a:close/>
                <a:moveTo>
                  <a:pt x="9573503" y="3694338"/>
                </a:moveTo>
                <a:cubicBezTo>
                  <a:pt x="9574460" y="3691394"/>
                  <a:pt x="9572841" y="3688301"/>
                  <a:pt x="9569896" y="3687344"/>
                </a:cubicBezTo>
                <a:lnTo>
                  <a:pt x="9440467" y="3645305"/>
                </a:lnTo>
                <a:cubicBezTo>
                  <a:pt x="9437521" y="3644348"/>
                  <a:pt x="9434429" y="3645968"/>
                  <a:pt x="9433473" y="3648913"/>
                </a:cubicBezTo>
                <a:cubicBezTo>
                  <a:pt x="9432516" y="3651858"/>
                  <a:pt x="9434135" y="3654950"/>
                  <a:pt x="9437080" y="3655907"/>
                </a:cubicBezTo>
                <a:lnTo>
                  <a:pt x="9566509" y="3697946"/>
                </a:lnTo>
                <a:cubicBezTo>
                  <a:pt x="9567098" y="3698167"/>
                  <a:pt x="9567688" y="3698241"/>
                  <a:pt x="9568276" y="3698241"/>
                </a:cubicBezTo>
                <a:cubicBezTo>
                  <a:pt x="9570559" y="3698167"/>
                  <a:pt x="9572694" y="3696694"/>
                  <a:pt x="9573503" y="3694338"/>
                </a:cubicBezTo>
                <a:close/>
                <a:moveTo>
                  <a:pt x="9571516" y="3697136"/>
                </a:moveTo>
                <a:lnTo>
                  <a:pt x="9642342" y="3644054"/>
                </a:lnTo>
                <a:cubicBezTo>
                  <a:pt x="9644845" y="3642213"/>
                  <a:pt x="9645286" y="3638679"/>
                  <a:pt x="9643445" y="3636250"/>
                </a:cubicBezTo>
                <a:cubicBezTo>
                  <a:pt x="9641605" y="3633747"/>
                  <a:pt x="9638071" y="3633305"/>
                  <a:pt x="9635642" y="3635145"/>
                </a:cubicBezTo>
                <a:lnTo>
                  <a:pt x="9564816" y="3688228"/>
                </a:lnTo>
                <a:cubicBezTo>
                  <a:pt x="9562313" y="3690068"/>
                  <a:pt x="9561871" y="3693602"/>
                  <a:pt x="9563712" y="3696032"/>
                </a:cubicBezTo>
                <a:cubicBezTo>
                  <a:pt x="9564816" y="3697504"/>
                  <a:pt x="9566509" y="3698241"/>
                  <a:pt x="9568203" y="3698241"/>
                </a:cubicBezTo>
                <a:cubicBezTo>
                  <a:pt x="9569381" y="3698241"/>
                  <a:pt x="9570559" y="3697872"/>
                  <a:pt x="9571516" y="3697136"/>
                </a:cubicBezTo>
                <a:close/>
                <a:moveTo>
                  <a:pt x="9642857" y="3643612"/>
                </a:moveTo>
                <a:lnTo>
                  <a:pt x="9713093" y="3576541"/>
                </a:lnTo>
                <a:cubicBezTo>
                  <a:pt x="9715302" y="3574406"/>
                  <a:pt x="9715375" y="3570872"/>
                  <a:pt x="9713241" y="3568664"/>
                </a:cubicBezTo>
                <a:cubicBezTo>
                  <a:pt x="9711106" y="3566455"/>
                  <a:pt x="9707572" y="3566381"/>
                  <a:pt x="9705363" y="3568516"/>
                </a:cubicBezTo>
                <a:lnTo>
                  <a:pt x="9635126" y="3635587"/>
                </a:lnTo>
                <a:cubicBezTo>
                  <a:pt x="9632918" y="3637722"/>
                  <a:pt x="9632844" y="3641256"/>
                  <a:pt x="9634979" y="3643465"/>
                </a:cubicBezTo>
                <a:cubicBezTo>
                  <a:pt x="9636083" y="3644643"/>
                  <a:pt x="9637556" y="3645232"/>
                  <a:pt x="9639028" y="3645158"/>
                </a:cubicBezTo>
                <a:cubicBezTo>
                  <a:pt x="9640427" y="3645158"/>
                  <a:pt x="9641752" y="3644643"/>
                  <a:pt x="9642857" y="3643612"/>
                </a:cubicBezTo>
                <a:close/>
                <a:moveTo>
                  <a:pt x="9850547" y="3595831"/>
                </a:moveTo>
                <a:cubicBezTo>
                  <a:pt x="9851063" y="3592812"/>
                  <a:pt x="9849002" y="3589941"/>
                  <a:pt x="9845983" y="3589425"/>
                </a:cubicBezTo>
                <a:lnTo>
                  <a:pt x="9710148" y="3567044"/>
                </a:lnTo>
                <a:cubicBezTo>
                  <a:pt x="9707130" y="3566529"/>
                  <a:pt x="9704258" y="3568590"/>
                  <a:pt x="9703743" y="3571609"/>
                </a:cubicBezTo>
                <a:cubicBezTo>
                  <a:pt x="9703227" y="3574627"/>
                  <a:pt x="9705289" y="3577499"/>
                  <a:pt x="9708308" y="3578014"/>
                </a:cubicBezTo>
                <a:lnTo>
                  <a:pt x="9844142" y="3600395"/>
                </a:lnTo>
                <a:cubicBezTo>
                  <a:pt x="9844437" y="3600469"/>
                  <a:pt x="9844805" y="3600469"/>
                  <a:pt x="9845099" y="3600469"/>
                </a:cubicBezTo>
                <a:cubicBezTo>
                  <a:pt x="9847750" y="3600469"/>
                  <a:pt x="9850106" y="3598555"/>
                  <a:pt x="9850547" y="3595831"/>
                </a:cubicBezTo>
                <a:close/>
                <a:moveTo>
                  <a:pt x="9849296" y="3598628"/>
                </a:moveTo>
                <a:lnTo>
                  <a:pt x="9922330" y="3514551"/>
                </a:lnTo>
                <a:cubicBezTo>
                  <a:pt x="9924318" y="3512195"/>
                  <a:pt x="9924097" y="3508734"/>
                  <a:pt x="9921815" y="3506673"/>
                </a:cubicBezTo>
                <a:cubicBezTo>
                  <a:pt x="9919459" y="3504611"/>
                  <a:pt x="9915925" y="3504906"/>
                  <a:pt x="9913937" y="3507188"/>
                </a:cubicBezTo>
                <a:lnTo>
                  <a:pt x="9840903" y="3591266"/>
                </a:lnTo>
                <a:cubicBezTo>
                  <a:pt x="9838915" y="3593622"/>
                  <a:pt x="9839136" y="3597082"/>
                  <a:pt x="9841418" y="3599144"/>
                </a:cubicBezTo>
                <a:cubicBezTo>
                  <a:pt x="9842523" y="3600101"/>
                  <a:pt x="9843848" y="3600542"/>
                  <a:pt x="9845099" y="3600542"/>
                </a:cubicBezTo>
                <a:cubicBezTo>
                  <a:pt x="9846646" y="3600469"/>
                  <a:pt x="9848192" y="3599880"/>
                  <a:pt x="9849296" y="3598628"/>
                </a:cubicBezTo>
                <a:close/>
                <a:moveTo>
                  <a:pt x="9922772" y="3513962"/>
                </a:moveTo>
                <a:lnTo>
                  <a:pt x="9994039" y="3407429"/>
                </a:lnTo>
                <a:cubicBezTo>
                  <a:pt x="9995733" y="3404852"/>
                  <a:pt x="9995070" y="3401392"/>
                  <a:pt x="9992493" y="3399698"/>
                </a:cubicBezTo>
                <a:cubicBezTo>
                  <a:pt x="9989990" y="3398005"/>
                  <a:pt x="9986530" y="3398668"/>
                  <a:pt x="9984762" y="3401245"/>
                </a:cubicBezTo>
                <a:lnTo>
                  <a:pt x="9913496" y="3507777"/>
                </a:lnTo>
                <a:cubicBezTo>
                  <a:pt x="9911802" y="3510354"/>
                  <a:pt x="9912465" y="3513814"/>
                  <a:pt x="9915041" y="3515508"/>
                </a:cubicBezTo>
                <a:cubicBezTo>
                  <a:pt x="9915999" y="3516170"/>
                  <a:pt x="9917103" y="3516465"/>
                  <a:pt x="9918208" y="3516465"/>
                </a:cubicBezTo>
                <a:cubicBezTo>
                  <a:pt x="9919901" y="3516465"/>
                  <a:pt x="9921668" y="3515581"/>
                  <a:pt x="9922772" y="3513962"/>
                </a:cubicBezTo>
                <a:close/>
                <a:moveTo>
                  <a:pt x="9989401" y="3409932"/>
                </a:moveTo>
                <a:lnTo>
                  <a:pt x="10119788" y="3408901"/>
                </a:lnTo>
                <a:cubicBezTo>
                  <a:pt x="10122880" y="3408901"/>
                  <a:pt x="10125310" y="3406325"/>
                  <a:pt x="10125310" y="3403306"/>
                </a:cubicBezTo>
                <a:cubicBezTo>
                  <a:pt x="10125310" y="3400214"/>
                  <a:pt x="10122806" y="3397784"/>
                  <a:pt x="10119714" y="3397784"/>
                </a:cubicBezTo>
                <a:lnTo>
                  <a:pt x="10119714" y="3397784"/>
                </a:lnTo>
                <a:lnTo>
                  <a:pt x="9989328" y="3398815"/>
                </a:lnTo>
                <a:cubicBezTo>
                  <a:pt x="9986235" y="3398815"/>
                  <a:pt x="9983806" y="3401392"/>
                  <a:pt x="9983806" y="3404410"/>
                </a:cubicBezTo>
                <a:cubicBezTo>
                  <a:pt x="9983806" y="3407502"/>
                  <a:pt x="9986309" y="3409932"/>
                  <a:pt x="9989401" y="3409932"/>
                </a:cubicBezTo>
                <a:lnTo>
                  <a:pt x="9989401" y="3409932"/>
                </a:lnTo>
                <a:close/>
                <a:moveTo>
                  <a:pt x="10120819" y="3408828"/>
                </a:moveTo>
                <a:lnTo>
                  <a:pt x="10235671" y="3386152"/>
                </a:lnTo>
                <a:cubicBezTo>
                  <a:pt x="10238690" y="3385563"/>
                  <a:pt x="10240677" y="3382618"/>
                  <a:pt x="10240088" y="3379599"/>
                </a:cubicBezTo>
                <a:cubicBezTo>
                  <a:pt x="10239499" y="3376581"/>
                  <a:pt x="10236628" y="3374666"/>
                  <a:pt x="10233535" y="3375182"/>
                </a:cubicBezTo>
                <a:lnTo>
                  <a:pt x="10118683" y="3397858"/>
                </a:lnTo>
                <a:cubicBezTo>
                  <a:pt x="10115665" y="3398447"/>
                  <a:pt x="10113677" y="3401392"/>
                  <a:pt x="10114266" y="3404410"/>
                </a:cubicBezTo>
                <a:cubicBezTo>
                  <a:pt x="10114781" y="3407061"/>
                  <a:pt x="10117138" y="3408901"/>
                  <a:pt x="10119788" y="3408901"/>
                </a:cubicBezTo>
                <a:cubicBezTo>
                  <a:pt x="10120082" y="3408901"/>
                  <a:pt x="10120450" y="3408828"/>
                  <a:pt x="10120819" y="3408828"/>
                </a:cubicBezTo>
                <a:close/>
                <a:moveTo>
                  <a:pt x="10239426" y="3383501"/>
                </a:moveTo>
                <a:lnTo>
                  <a:pt x="10313711" y="3258563"/>
                </a:lnTo>
                <a:cubicBezTo>
                  <a:pt x="10315257" y="3255912"/>
                  <a:pt x="10314447" y="3252526"/>
                  <a:pt x="10311797" y="3250906"/>
                </a:cubicBezTo>
                <a:cubicBezTo>
                  <a:pt x="10309147" y="3249360"/>
                  <a:pt x="10305760" y="3250170"/>
                  <a:pt x="10304140" y="3252820"/>
                </a:cubicBezTo>
                <a:lnTo>
                  <a:pt x="10229854" y="3377759"/>
                </a:lnTo>
                <a:cubicBezTo>
                  <a:pt x="10228308" y="3380409"/>
                  <a:pt x="10229118" y="3383796"/>
                  <a:pt x="10231768" y="3385415"/>
                </a:cubicBezTo>
                <a:cubicBezTo>
                  <a:pt x="10232652" y="3385931"/>
                  <a:pt x="10233683" y="3386225"/>
                  <a:pt x="10234640" y="3386225"/>
                </a:cubicBezTo>
                <a:cubicBezTo>
                  <a:pt x="10236554" y="3386225"/>
                  <a:pt x="10238395" y="3385195"/>
                  <a:pt x="10239426" y="3383501"/>
                </a:cubicBezTo>
                <a:close/>
                <a:moveTo>
                  <a:pt x="10313785" y="3258268"/>
                </a:moveTo>
                <a:lnTo>
                  <a:pt x="10390279" y="3111316"/>
                </a:lnTo>
                <a:cubicBezTo>
                  <a:pt x="10391678" y="3108592"/>
                  <a:pt x="10390647" y="3105206"/>
                  <a:pt x="10387923" y="3103807"/>
                </a:cubicBezTo>
                <a:cubicBezTo>
                  <a:pt x="10385199" y="3102334"/>
                  <a:pt x="10381813" y="3103439"/>
                  <a:pt x="10380414" y="3106163"/>
                </a:cubicBezTo>
                <a:lnTo>
                  <a:pt x="10303920" y="3253115"/>
                </a:lnTo>
                <a:cubicBezTo>
                  <a:pt x="10302520" y="3255839"/>
                  <a:pt x="10303551" y="3259225"/>
                  <a:pt x="10306275" y="3260624"/>
                </a:cubicBezTo>
                <a:cubicBezTo>
                  <a:pt x="10307085" y="3261066"/>
                  <a:pt x="10308042" y="3261287"/>
                  <a:pt x="10308925" y="3261287"/>
                </a:cubicBezTo>
                <a:cubicBezTo>
                  <a:pt x="10310913" y="3261213"/>
                  <a:pt x="10312828" y="3260109"/>
                  <a:pt x="10313785" y="3258268"/>
                </a:cubicBezTo>
                <a:close/>
                <a:moveTo>
                  <a:pt x="10387334" y="3113967"/>
                </a:moveTo>
                <a:lnTo>
                  <a:pt x="10485106" y="3077155"/>
                </a:lnTo>
                <a:cubicBezTo>
                  <a:pt x="10487978" y="3076051"/>
                  <a:pt x="10489450" y="3072885"/>
                  <a:pt x="10488345" y="3070014"/>
                </a:cubicBezTo>
                <a:cubicBezTo>
                  <a:pt x="10487241" y="3067142"/>
                  <a:pt x="10484002" y="3065670"/>
                  <a:pt x="10481204" y="3066774"/>
                </a:cubicBezTo>
                <a:lnTo>
                  <a:pt x="10383432" y="3103586"/>
                </a:lnTo>
                <a:cubicBezTo>
                  <a:pt x="10380561" y="3104690"/>
                  <a:pt x="10379089" y="3107856"/>
                  <a:pt x="10380193" y="3110727"/>
                </a:cubicBezTo>
                <a:cubicBezTo>
                  <a:pt x="10381003" y="3113010"/>
                  <a:pt x="10383212" y="3114335"/>
                  <a:pt x="10385420" y="3114335"/>
                </a:cubicBezTo>
                <a:cubicBezTo>
                  <a:pt x="10386082" y="3114335"/>
                  <a:pt x="10386746" y="3114188"/>
                  <a:pt x="10387334" y="3113967"/>
                </a:cubicBezTo>
                <a:close/>
                <a:moveTo>
                  <a:pt x="10488125" y="3074357"/>
                </a:moveTo>
                <a:lnTo>
                  <a:pt x="10515660" y="3018846"/>
                </a:lnTo>
                <a:cubicBezTo>
                  <a:pt x="10517058" y="3016048"/>
                  <a:pt x="10515880" y="3012735"/>
                  <a:pt x="10513156" y="3011410"/>
                </a:cubicBezTo>
                <a:cubicBezTo>
                  <a:pt x="10510432" y="3010011"/>
                  <a:pt x="10507046" y="3011189"/>
                  <a:pt x="10505720" y="3013913"/>
                </a:cubicBezTo>
                <a:lnTo>
                  <a:pt x="10478185" y="3069425"/>
                </a:lnTo>
                <a:cubicBezTo>
                  <a:pt x="10476860" y="3072222"/>
                  <a:pt x="10477965" y="3075535"/>
                  <a:pt x="10480689" y="3076861"/>
                </a:cubicBezTo>
                <a:cubicBezTo>
                  <a:pt x="10481499" y="3077229"/>
                  <a:pt x="10482382" y="3077450"/>
                  <a:pt x="10483192" y="3077450"/>
                </a:cubicBezTo>
                <a:cubicBezTo>
                  <a:pt x="10485254" y="3077450"/>
                  <a:pt x="10487168" y="3076272"/>
                  <a:pt x="10488125" y="3074357"/>
                </a:cubicBezTo>
                <a:close/>
                <a:moveTo>
                  <a:pt x="10515660" y="3018846"/>
                </a:moveTo>
                <a:lnTo>
                  <a:pt x="10571245" y="2906791"/>
                </a:lnTo>
                <a:cubicBezTo>
                  <a:pt x="10572644" y="2903993"/>
                  <a:pt x="10571466" y="2900680"/>
                  <a:pt x="10568742" y="2899355"/>
                </a:cubicBezTo>
                <a:cubicBezTo>
                  <a:pt x="10565944" y="2898030"/>
                  <a:pt x="10562632" y="2899134"/>
                  <a:pt x="10561306" y="2901858"/>
                </a:cubicBezTo>
                <a:lnTo>
                  <a:pt x="10505720" y="3013913"/>
                </a:lnTo>
                <a:cubicBezTo>
                  <a:pt x="10504322" y="3016711"/>
                  <a:pt x="10505500" y="3020024"/>
                  <a:pt x="10508224" y="3021349"/>
                </a:cubicBezTo>
                <a:cubicBezTo>
                  <a:pt x="10509034" y="3021717"/>
                  <a:pt x="10509917" y="3021938"/>
                  <a:pt x="10510727" y="3021938"/>
                </a:cubicBezTo>
                <a:cubicBezTo>
                  <a:pt x="10512715" y="3021938"/>
                  <a:pt x="10514703" y="3020760"/>
                  <a:pt x="10515660" y="3018846"/>
                </a:cubicBezTo>
                <a:close/>
                <a:moveTo>
                  <a:pt x="10571245" y="2906644"/>
                </a:moveTo>
                <a:lnTo>
                  <a:pt x="10591565" y="2863869"/>
                </a:lnTo>
                <a:cubicBezTo>
                  <a:pt x="10592891" y="2861071"/>
                  <a:pt x="10591712" y="2857758"/>
                  <a:pt x="10588915" y="2856433"/>
                </a:cubicBezTo>
                <a:cubicBezTo>
                  <a:pt x="10586117" y="2855108"/>
                  <a:pt x="10582804" y="2856286"/>
                  <a:pt x="10581479" y="2859083"/>
                </a:cubicBezTo>
                <a:lnTo>
                  <a:pt x="10561159" y="2901858"/>
                </a:lnTo>
                <a:cubicBezTo>
                  <a:pt x="10559834" y="2904656"/>
                  <a:pt x="10561011" y="2907969"/>
                  <a:pt x="10563809" y="2909294"/>
                </a:cubicBezTo>
                <a:cubicBezTo>
                  <a:pt x="10564619" y="2909662"/>
                  <a:pt x="10565429" y="2909810"/>
                  <a:pt x="10566239" y="2909810"/>
                </a:cubicBezTo>
                <a:cubicBezTo>
                  <a:pt x="10568300" y="2909883"/>
                  <a:pt x="10570288" y="2908705"/>
                  <a:pt x="10571245" y="2906644"/>
                </a:cubicBezTo>
                <a:close/>
                <a:moveTo>
                  <a:pt x="10591639" y="2863869"/>
                </a:moveTo>
                <a:lnTo>
                  <a:pt x="10662023" y="2715960"/>
                </a:lnTo>
                <a:cubicBezTo>
                  <a:pt x="10663348" y="2713162"/>
                  <a:pt x="10662169" y="2709849"/>
                  <a:pt x="10659372" y="2708524"/>
                </a:cubicBezTo>
                <a:cubicBezTo>
                  <a:pt x="10656574" y="2707199"/>
                  <a:pt x="10653261" y="2708377"/>
                  <a:pt x="10651937" y="2711174"/>
                </a:cubicBezTo>
                <a:lnTo>
                  <a:pt x="10581552" y="2859083"/>
                </a:lnTo>
                <a:cubicBezTo>
                  <a:pt x="10580227" y="2861881"/>
                  <a:pt x="10581405" y="2865194"/>
                  <a:pt x="10584203" y="2866519"/>
                </a:cubicBezTo>
                <a:cubicBezTo>
                  <a:pt x="10585012" y="2866887"/>
                  <a:pt x="10585822" y="2867035"/>
                  <a:pt x="10586632" y="2867035"/>
                </a:cubicBezTo>
                <a:cubicBezTo>
                  <a:pt x="10588694" y="2867035"/>
                  <a:pt x="10590682" y="2865857"/>
                  <a:pt x="10591639" y="2863869"/>
                </a:cubicBezTo>
                <a:close/>
                <a:moveTo>
                  <a:pt x="10662023" y="2715960"/>
                </a:moveTo>
                <a:lnTo>
                  <a:pt x="10756113" y="2514748"/>
                </a:lnTo>
                <a:cubicBezTo>
                  <a:pt x="10757438" y="2511950"/>
                  <a:pt x="10756186" y="2508637"/>
                  <a:pt x="10753389" y="2507312"/>
                </a:cubicBezTo>
                <a:cubicBezTo>
                  <a:pt x="10750591" y="2505986"/>
                  <a:pt x="10747278" y="2507238"/>
                  <a:pt x="10745953" y="2510036"/>
                </a:cubicBezTo>
                <a:lnTo>
                  <a:pt x="10651863" y="2711248"/>
                </a:lnTo>
                <a:cubicBezTo>
                  <a:pt x="10650537" y="2714046"/>
                  <a:pt x="10651789" y="2717359"/>
                  <a:pt x="10654513" y="2718684"/>
                </a:cubicBezTo>
                <a:cubicBezTo>
                  <a:pt x="10655323" y="2719052"/>
                  <a:pt x="10656133" y="2719199"/>
                  <a:pt x="10656942" y="2719199"/>
                </a:cubicBezTo>
                <a:cubicBezTo>
                  <a:pt x="10659078" y="2719125"/>
                  <a:pt x="10661066" y="2717948"/>
                  <a:pt x="10662023" y="2715960"/>
                </a:cubicBezTo>
                <a:close/>
                <a:moveTo>
                  <a:pt x="10754198" y="2516956"/>
                </a:moveTo>
                <a:lnTo>
                  <a:pt x="10836215" y="2460782"/>
                </a:lnTo>
                <a:cubicBezTo>
                  <a:pt x="10838791" y="2459015"/>
                  <a:pt x="10839381" y="2455555"/>
                  <a:pt x="10837688" y="2453051"/>
                </a:cubicBezTo>
                <a:cubicBezTo>
                  <a:pt x="10835921" y="2450475"/>
                  <a:pt x="10832460" y="2449812"/>
                  <a:pt x="10829957" y="2451579"/>
                </a:cubicBezTo>
                <a:lnTo>
                  <a:pt x="10747941" y="2507753"/>
                </a:lnTo>
                <a:cubicBezTo>
                  <a:pt x="10745364" y="2509520"/>
                  <a:pt x="10744775" y="2512981"/>
                  <a:pt x="10746468" y="2515484"/>
                </a:cubicBezTo>
                <a:cubicBezTo>
                  <a:pt x="10747573" y="2517104"/>
                  <a:pt x="10749340" y="2517913"/>
                  <a:pt x="10751107" y="2517913"/>
                </a:cubicBezTo>
                <a:cubicBezTo>
                  <a:pt x="10752138" y="2517913"/>
                  <a:pt x="10753241" y="2517619"/>
                  <a:pt x="10754198" y="2516956"/>
                </a:cubicBezTo>
                <a:close/>
                <a:moveTo>
                  <a:pt x="10837540" y="2459383"/>
                </a:moveTo>
                <a:lnTo>
                  <a:pt x="10865075" y="2421025"/>
                </a:lnTo>
                <a:cubicBezTo>
                  <a:pt x="10866842" y="2418522"/>
                  <a:pt x="10866327" y="2415062"/>
                  <a:pt x="10863823" y="2413221"/>
                </a:cubicBezTo>
                <a:cubicBezTo>
                  <a:pt x="10861320" y="2411454"/>
                  <a:pt x="10857860" y="2411970"/>
                  <a:pt x="10856020" y="2414473"/>
                </a:cubicBezTo>
                <a:lnTo>
                  <a:pt x="10828485" y="2452831"/>
                </a:lnTo>
                <a:cubicBezTo>
                  <a:pt x="10826718" y="2455334"/>
                  <a:pt x="10827233" y="2458794"/>
                  <a:pt x="10829736" y="2460635"/>
                </a:cubicBezTo>
                <a:cubicBezTo>
                  <a:pt x="10830767" y="2461371"/>
                  <a:pt x="10831871" y="2461665"/>
                  <a:pt x="10833049" y="2461665"/>
                </a:cubicBezTo>
                <a:cubicBezTo>
                  <a:pt x="10834743" y="2461739"/>
                  <a:pt x="10836436" y="2460929"/>
                  <a:pt x="10837540" y="2459383"/>
                </a:cubicBezTo>
                <a:close/>
                <a:moveTo>
                  <a:pt x="10865075" y="2421099"/>
                </a:moveTo>
                <a:lnTo>
                  <a:pt x="10883260" y="2395993"/>
                </a:lnTo>
                <a:cubicBezTo>
                  <a:pt x="10885101" y="2393490"/>
                  <a:pt x="10884512" y="2390030"/>
                  <a:pt x="10882009" y="2388189"/>
                </a:cubicBezTo>
                <a:cubicBezTo>
                  <a:pt x="10879579" y="2386349"/>
                  <a:pt x="10876045" y="2386938"/>
                  <a:pt x="10874205" y="2389441"/>
                </a:cubicBezTo>
                <a:lnTo>
                  <a:pt x="10856020" y="2414546"/>
                </a:lnTo>
                <a:cubicBezTo>
                  <a:pt x="10854179" y="2417050"/>
                  <a:pt x="10854768" y="2420510"/>
                  <a:pt x="10857271" y="2422350"/>
                </a:cubicBezTo>
                <a:cubicBezTo>
                  <a:pt x="10858302" y="2423087"/>
                  <a:pt x="10859406" y="2423381"/>
                  <a:pt x="10860584" y="2423381"/>
                </a:cubicBezTo>
                <a:cubicBezTo>
                  <a:pt x="10862351" y="2423381"/>
                  <a:pt x="10864044" y="2422571"/>
                  <a:pt x="10865075" y="2421099"/>
                </a:cubicBezTo>
                <a:close/>
                <a:moveTo>
                  <a:pt x="10883776" y="2395110"/>
                </a:moveTo>
                <a:lnTo>
                  <a:pt x="10923017" y="2314051"/>
                </a:lnTo>
                <a:cubicBezTo>
                  <a:pt x="10924342" y="2311253"/>
                  <a:pt x="10923238" y="2307940"/>
                  <a:pt x="10920440" y="2306615"/>
                </a:cubicBezTo>
                <a:cubicBezTo>
                  <a:pt x="10917716" y="2305290"/>
                  <a:pt x="10914329" y="2306468"/>
                  <a:pt x="10913004" y="2309192"/>
                </a:cubicBezTo>
                <a:lnTo>
                  <a:pt x="10873762" y="2390251"/>
                </a:lnTo>
                <a:cubicBezTo>
                  <a:pt x="10872438" y="2393049"/>
                  <a:pt x="10873542" y="2396361"/>
                  <a:pt x="10876340" y="2397687"/>
                </a:cubicBezTo>
                <a:cubicBezTo>
                  <a:pt x="10877150" y="2398055"/>
                  <a:pt x="10877959" y="2398276"/>
                  <a:pt x="10878769" y="2398276"/>
                </a:cubicBezTo>
                <a:cubicBezTo>
                  <a:pt x="10880831" y="2398276"/>
                  <a:pt x="10882819" y="2397098"/>
                  <a:pt x="10883776" y="2395110"/>
                </a:cubicBezTo>
                <a:close/>
                <a:moveTo>
                  <a:pt x="10923017" y="2314051"/>
                </a:moveTo>
                <a:lnTo>
                  <a:pt x="10962258" y="2233139"/>
                </a:lnTo>
                <a:cubicBezTo>
                  <a:pt x="10963583" y="2230341"/>
                  <a:pt x="10962479" y="2227028"/>
                  <a:pt x="10959681" y="2225703"/>
                </a:cubicBezTo>
                <a:cubicBezTo>
                  <a:pt x="10956957" y="2224378"/>
                  <a:pt x="10953571" y="2225482"/>
                  <a:pt x="10952245" y="2228280"/>
                </a:cubicBezTo>
                <a:lnTo>
                  <a:pt x="10913004" y="2309192"/>
                </a:lnTo>
                <a:cubicBezTo>
                  <a:pt x="10911678" y="2311989"/>
                  <a:pt x="10912783" y="2315302"/>
                  <a:pt x="10915581" y="2316628"/>
                </a:cubicBezTo>
                <a:cubicBezTo>
                  <a:pt x="10916390" y="2316996"/>
                  <a:pt x="10917200" y="2317216"/>
                  <a:pt x="10918084" y="2317216"/>
                </a:cubicBezTo>
                <a:cubicBezTo>
                  <a:pt x="10920145" y="2317216"/>
                  <a:pt x="10922060" y="2316038"/>
                  <a:pt x="10923017" y="2314051"/>
                </a:cubicBezTo>
                <a:close/>
                <a:moveTo>
                  <a:pt x="10962405" y="2232918"/>
                </a:moveTo>
                <a:lnTo>
                  <a:pt x="10975068" y="2203174"/>
                </a:lnTo>
                <a:cubicBezTo>
                  <a:pt x="10976246" y="2200303"/>
                  <a:pt x="10974921" y="2197064"/>
                  <a:pt x="10972124" y="2195886"/>
                </a:cubicBezTo>
                <a:cubicBezTo>
                  <a:pt x="10969252" y="2194634"/>
                  <a:pt x="10966012" y="2195959"/>
                  <a:pt x="10964835" y="2198830"/>
                </a:cubicBezTo>
                <a:lnTo>
                  <a:pt x="10952171" y="2228574"/>
                </a:lnTo>
                <a:cubicBezTo>
                  <a:pt x="10950994" y="2231446"/>
                  <a:pt x="10952319" y="2234685"/>
                  <a:pt x="10955116" y="2235863"/>
                </a:cubicBezTo>
                <a:cubicBezTo>
                  <a:pt x="10955852" y="2236158"/>
                  <a:pt x="10956588" y="2236305"/>
                  <a:pt x="10957325" y="2236305"/>
                </a:cubicBezTo>
                <a:cubicBezTo>
                  <a:pt x="10959534" y="2236231"/>
                  <a:pt x="10961521" y="2234980"/>
                  <a:pt x="10962405" y="2232918"/>
                </a:cubicBezTo>
                <a:close/>
                <a:moveTo>
                  <a:pt x="10974700" y="2203837"/>
                </a:moveTo>
                <a:lnTo>
                  <a:pt x="10984713" y="2186904"/>
                </a:lnTo>
                <a:cubicBezTo>
                  <a:pt x="10986259" y="2184253"/>
                  <a:pt x="10985449" y="2180866"/>
                  <a:pt x="10982799" y="2179247"/>
                </a:cubicBezTo>
                <a:cubicBezTo>
                  <a:pt x="10980148" y="2177701"/>
                  <a:pt x="10976762" y="2178510"/>
                  <a:pt x="10975142" y="2181161"/>
                </a:cubicBezTo>
                <a:lnTo>
                  <a:pt x="10965129" y="2198094"/>
                </a:lnTo>
                <a:cubicBezTo>
                  <a:pt x="10963583" y="2200745"/>
                  <a:pt x="10964393" y="2204131"/>
                  <a:pt x="10967043" y="2205751"/>
                </a:cubicBezTo>
                <a:cubicBezTo>
                  <a:pt x="10967927" y="2206267"/>
                  <a:pt x="10968958" y="2206561"/>
                  <a:pt x="10969915" y="2206561"/>
                </a:cubicBezTo>
                <a:cubicBezTo>
                  <a:pt x="10971829" y="2206561"/>
                  <a:pt x="10973670" y="2205604"/>
                  <a:pt x="10974700" y="2203837"/>
                </a:cubicBezTo>
                <a:close/>
                <a:moveTo>
                  <a:pt x="10985081" y="2186314"/>
                </a:moveTo>
                <a:lnTo>
                  <a:pt x="11026752" y="2090163"/>
                </a:lnTo>
                <a:cubicBezTo>
                  <a:pt x="11028003" y="2087365"/>
                  <a:pt x="11026678" y="2084052"/>
                  <a:pt x="11023880" y="2082800"/>
                </a:cubicBezTo>
                <a:cubicBezTo>
                  <a:pt x="11021082" y="2081549"/>
                  <a:pt x="11017770" y="2082874"/>
                  <a:pt x="11016518" y="2085672"/>
                </a:cubicBezTo>
                <a:lnTo>
                  <a:pt x="10974848" y="2181824"/>
                </a:lnTo>
                <a:cubicBezTo>
                  <a:pt x="10973596" y="2184621"/>
                  <a:pt x="10974921" y="2187934"/>
                  <a:pt x="10977719" y="2189186"/>
                </a:cubicBezTo>
                <a:cubicBezTo>
                  <a:pt x="10978455" y="2189480"/>
                  <a:pt x="10979191" y="2189628"/>
                  <a:pt x="10980001" y="2189628"/>
                </a:cubicBezTo>
                <a:cubicBezTo>
                  <a:pt x="10982136" y="2189628"/>
                  <a:pt x="10984197" y="2188376"/>
                  <a:pt x="10985081" y="2186314"/>
                </a:cubicBezTo>
                <a:close/>
                <a:moveTo>
                  <a:pt x="11026752" y="2090163"/>
                </a:moveTo>
                <a:lnTo>
                  <a:pt x="11050679" y="2035755"/>
                </a:lnTo>
                <a:cubicBezTo>
                  <a:pt x="11051931" y="2032957"/>
                  <a:pt x="11050679" y="2029644"/>
                  <a:pt x="11047808" y="2028393"/>
                </a:cubicBezTo>
                <a:cubicBezTo>
                  <a:pt x="11045010" y="2027141"/>
                  <a:pt x="11041697" y="2028393"/>
                  <a:pt x="11040445" y="2031264"/>
                </a:cubicBezTo>
                <a:lnTo>
                  <a:pt x="11016518" y="2085672"/>
                </a:lnTo>
                <a:cubicBezTo>
                  <a:pt x="11015267" y="2088469"/>
                  <a:pt x="11016518" y="2091782"/>
                  <a:pt x="11019389" y="2093034"/>
                </a:cubicBezTo>
                <a:cubicBezTo>
                  <a:pt x="11020125" y="2093402"/>
                  <a:pt x="11020936" y="2093549"/>
                  <a:pt x="11021672" y="2093476"/>
                </a:cubicBezTo>
                <a:cubicBezTo>
                  <a:pt x="11023806" y="2093476"/>
                  <a:pt x="11025868" y="2092224"/>
                  <a:pt x="11026752" y="2090163"/>
                </a:cubicBezTo>
                <a:close/>
                <a:moveTo>
                  <a:pt x="11051121" y="2034503"/>
                </a:moveTo>
                <a:lnTo>
                  <a:pt x="11063637" y="1965887"/>
                </a:lnTo>
                <a:cubicBezTo>
                  <a:pt x="11064226" y="1962868"/>
                  <a:pt x="11062165" y="1959923"/>
                  <a:pt x="11059146" y="1959408"/>
                </a:cubicBezTo>
                <a:cubicBezTo>
                  <a:pt x="11056127" y="1958819"/>
                  <a:pt x="11053183" y="1960880"/>
                  <a:pt x="11052667" y="1963899"/>
                </a:cubicBezTo>
                <a:lnTo>
                  <a:pt x="11040151" y="2032516"/>
                </a:lnTo>
                <a:cubicBezTo>
                  <a:pt x="11039562" y="2035534"/>
                  <a:pt x="11041624" y="2038479"/>
                  <a:pt x="11044642" y="2038995"/>
                </a:cubicBezTo>
                <a:cubicBezTo>
                  <a:pt x="11045010" y="2039068"/>
                  <a:pt x="11045378" y="2039068"/>
                  <a:pt x="11045673" y="2039068"/>
                </a:cubicBezTo>
                <a:cubicBezTo>
                  <a:pt x="11048250" y="2039068"/>
                  <a:pt x="11050605" y="2037154"/>
                  <a:pt x="11051121" y="2034503"/>
                </a:cubicBezTo>
                <a:close/>
                <a:moveTo>
                  <a:pt x="11062606" y="1968243"/>
                </a:moveTo>
                <a:lnTo>
                  <a:pt x="11145212" y="1858691"/>
                </a:lnTo>
                <a:cubicBezTo>
                  <a:pt x="11147052" y="1856262"/>
                  <a:pt x="11146537" y="1852728"/>
                  <a:pt x="11144107" y="1850887"/>
                </a:cubicBezTo>
                <a:cubicBezTo>
                  <a:pt x="11141677" y="1849047"/>
                  <a:pt x="11138143" y="1849488"/>
                  <a:pt x="11136303" y="1851992"/>
                </a:cubicBezTo>
                <a:lnTo>
                  <a:pt x="11053698" y="1961543"/>
                </a:lnTo>
                <a:cubicBezTo>
                  <a:pt x="11051857" y="1963972"/>
                  <a:pt x="11052372" y="1967506"/>
                  <a:pt x="11054802" y="1969347"/>
                </a:cubicBezTo>
                <a:cubicBezTo>
                  <a:pt x="11055833" y="1970083"/>
                  <a:pt x="11057011" y="1970451"/>
                  <a:pt x="11058189" y="1970451"/>
                </a:cubicBezTo>
                <a:cubicBezTo>
                  <a:pt x="11059808" y="1970451"/>
                  <a:pt x="11061501" y="1969715"/>
                  <a:pt x="11062606" y="1968243"/>
                </a:cubicBezTo>
                <a:close/>
                <a:moveTo>
                  <a:pt x="11144770" y="1859207"/>
                </a:moveTo>
                <a:lnTo>
                  <a:pt x="11149923" y="1853758"/>
                </a:lnTo>
                <a:cubicBezTo>
                  <a:pt x="11152058" y="1851550"/>
                  <a:pt x="11151911" y="1848016"/>
                  <a:pt x="11149703" y="1845881"/>
                </a:cubicBezTo>
                <a:cubicBezTo>
                  <a:pt x="11147494" y="1843746"/>
                  <a:pt x="11143960" y="1843893"/>
                  <a:pt x="11141825" y="1846102"/>
                </a:cubicBezTo>
                <a:lnTo>
                  <a:pt x="11136671" y="1851550"/>
                </a:lnTo>
                <a:cubicBezTo>
                  <a:pt x="11134536" y="1853758"/>
                  <a:pt x="11134683" y="1857292"/>
                  <a:pt x="11136892" y="1859427"/>
                </a:cubicBezTo>
                <a:cubicBezTo>
                  <a:pt x="11137996" y="1860458"/>
                  <a:pt x="11139395" y="1860974"/>
                  <a:pt x="11140720" y="1860974"/>
                </a:cubicBezTo>
                <a:cubicBezTo>
                  <a:pt x="11142193" y="1860900"/>
                  <a:pt x="11143665" y="1860311"/>
                  <a:pt x="11144770" y="1859207"/>
                </a:cubicBezTo>
                <a:close/>
                <a:moveTo>
                  <a:pt x="11150144" y="1853464"/>
                </a:moveTo>
                <a:cubicBezTo>
                  <a:pt x="11152132" y="1851108"/>
                  <a:pt x="11151764" y="1847574"/>
                  <a:pt x="11149408" y="1845586"/>
                </a:cubicBezTo>
                <a:lnTo>
                  <a:pt x="11146242" y="1842936"/>
                </a:lnTo>
                <a:cubicBezTo>
                  <a:pt x="11143886" y="1841022"/>
                  <a:pt x="11140353" y="1841316"/>
                  <a:pt x="11138365" y="1843672"/>
                </a:cubicBezTo>
                <a:cubicBezTo>
                  <a:pt x="11136377" y="1846028"/>
                  <a:pt x="11136745" y="1849562"/>
                  <a:pt x="11139101" y="1851550"/>
                </a:cubicBezTo>
                <a:lnTo>
                  <a:pt x="11142267" y="1854200"/>
                </a:lnTo>
                <a:cubicBezTo>
                  <a:pt x="11143298" y="1855084"/>
                  <a:pt x="11144622" y="1855525"/>
                  <a:pt x="11145874" y="1855525"/>
                </a:cubicBezTo>
                <a:cubicBezTo>
                  <a:pt x="11147494" y="1855452"/>
                  <a:pt x="11149040" y="1854789"/>
                  <a:pt x="11150144" y="1853464"/>
                </a:cubicBezTo>
                <a:close/>
                <a:moveTo>
                  <a:pt x="11145432" y="1853390"/>
                </a:moveTo>
                <a:lnTo>
                  <a:pt x="11147420" y="1850151"/>
                </a:lnTo>
                <a:cubicBezTo>
                  <a:pt x="11149040" y="1847501"/>
                  <a:pt x="11148230" y="1844114"/>
                  <a:pt x="11145579" y="1842494"/>
                </a:cubicBezTo>
                <a:cubicBezTo>
                  <a:pt x="11143003" y="1840874"/>
                  <a:pt x="11139543" y="1841684"/>
                  <a:pt x="11137922" y="1844335"/>
                </a:cubicBezTo>
                <a:lnTo>
                  <a:pt x="11135935" y="1847574"/>
                </a:lnTo>
                <a:cubicBezTo>
                  <a:pt x="11134315" y="1850225"/>
                  <a:pt x="11135125" y="1853611"/>
                  <a:pt x="11137776" y="1855231"/>
                </a:cubicBezTo>
                <a:cubicBezTo>
                  <a:pt x="11138659" y="1855820"/>
                  <a:pt x="11139690" y="1856041"/>
                  <a:pt x="11140720" y="1856041"/>
                </a:cubicBezTo>
                <a:cubicBezTo>
                  <a:pt x="11142561" y="1856041"/>
                  <a:pt x="11144401" y="1855084"/>
                  <a:pt x="11145432" y="1853390"/>
                </a:cubicBezTo>
                <a:close/>
                <a:moveTo>
                  <a:pt x="11145138" y="1853832"/>
                </a:moveTo>
                <a:cubicBezTo>
                  <a:pt x="11146979" y="1851403"/>
                  <a:pt x="11146537" y="1847869"/>
                  <a:pt x="11144034" y="1846028"/>
                </a:cubicBezTo>
                <a:lnTo>
                  <a:pt x="11131959" y="1836899"/>
                </a:lnTo>
                <a:cubicBezTo>
                  <a:pt x="11129530" y="1835058"/>
                  <a:pt x="11125995" y="1835500"/>
                  <a:pt x="11124155" y="1838003"/>
                </a:cubicBezTo>
                <a:cubicBezTo>
                  <a:pt x="11122314" y="1840433"/>
                  <a:pt x="11122756" y="1843967"/>
                  <a:pt x="11125259" y="1845807"/>
                </a:cubicBezTo>
                <a:lnTo>
                  <a:pt x="11137334" y="1854936"/>
                </a:lnTo>
                <a:cubicBezTo>
                  <a:pt x="11138365" y="1855673"/>
                  <a:pt x="11139543" y="1856041"/>
                  <a:pt x="11140720" y="1856041"/>
                </a:cubicBezTo>
                <a:cubicBezTo>
                  <a:pt x="11142414" y="1856041"/>
                  <a:pt x="11144034" y="1855305"/>
                  <a:pt x="11145138" y="1853832"/>
                </a:cubicBezTo>
                <a:close/>
                <a:moveTo>
                  <a:pt x="11133800" y="1843304"/>
                </a:moveTo>
                <a:cubicBezTo>
                  <a:pt x="11134904" y="1840433"/>
                  <a:pt x="11133431" y="1837193"/>
                  <a:pt x="11130560" y="1836089"/>
                </a:cubicBezTo>
                <a:lnTo>
                  <a:pt x="11107663" y="1827475"/>
                </a:lnTo>
                <a:cubicBezTo>
                  <a:pt x="11104792" y="1826371"/>
                  <a:pt x="11101553" y="1827843"/>
                  <a:pt x="11100448" y="1830714"/>
                </a:cubicBezTo>
                <a:cubicBezTo>
                  <a:pt x="11099344" y="1833586"/>
                  <a:pt x="11100817" y="1836825"/>
                  <a:pt x="11103688" y="1837929"/>
                </a:cubicBezTo>
                <a:lnTo>
                  <a:pt x="11126585" y="1846543"/>
                </a:lnTo>
                <a:cubicBezTo>
                  <a:pt x="11127247" y="1846764"/>
                  <a:pt x="11127910" y="1846912"/>
                  <a:pt x="11128573" y="1846912"/>
                </a:cubicBezTo>
                <a:cubicBezTo>
                  <a:pt x="11130855" y="1846912"/>
                  <a:pt x="11132990" y="1845513"/>
                  <a:pt x="11133800" y="1843304"/>
                </a:cubicBezTo>
                <a:close/>
                <a:moveTo>
                  <a:pt x="11064373" y="1838739"/>
                </a:moveTo>
                <a:lnTo>
                  <a:pt x="11105749" y="1838224"/>
                </a:lnTo>
                <a:cubicBezTo>
                  <a:pt x="11108842" y="1838224"/>
                  <a:pt x="11111271" y="1835647"/>
                  <a:pt x="11111271" y="1832555"/>
                </a:cubicBezTo>
                <a:cubicBezTo>
                  <a:pt x="11111271" y="1829463"/>
                  <a:pt x="11108694" y="1827033"/>
                  <a:pt x="11105675" y="1827033"/>
                </a:cubicBezTo>
                <a:cubicBezTo>
                  <a:pt x="11105675" y="1827033"/>
                  <a:pt x="11105675" y="1827033"/>
                  <a:pt x="11105675" y="1827033"/>
                </a:cubicBezTo>
                <a:lnTo>
                  <a:pt x="11064299" y="1827549"/>
                </a:lnTo>
                <a:cubicBezTo>
                  <a:pt x="11061208" y="1827549"/>
                  <a:pt x="11058777" y="1830125"/>
                  <a:pt x="11058777" y="1833218"/>
                </a:cubicBezTo>
                <a:cubicBezTo>
                  <a:pt x="11058777" y="1836310"/>
                  <a:pt x="11061281" y="1838813"/>
                  <a:pt x="11064373" y="1838739"/>
                </a:cubicBezTo>
                <a:lnTo>
                  <a:pt x="11064373" y="1838739"/>
                </a:lnTo>
                <a:close/>
                <a:moveTo>
                  <a:pt x="10999511" y="1853538"/>
                </a:moveTo>
                <a:lnTo>
                  <a:pt x="11065625" y="1838592"/>
                </a:lnTo>
                <a:cubicBezTo>
                  <a:pt x="11068644" y="1837929"/>
                  <a:pt x="11070484" y="1834911"/>
                  <a:pt x="11069821" y="1831966"/>
                </a:cubicBezTo>
                <a:cubicBezTo>
                  <a:pt x="11069159" y="1828947"/>
                  <a:pt x="11066213" y="1827107"/>
                  <a:pt x="11063196" y="1827769"/>
                </a:cubicBezTo>
                <a:lnTo>
                  <a:pt x="10997081" y="1842715"/>
                </a:lnTo>
                <a:cubicBezTo>
                  <a:pt x="10994063" y="1843378"/>
                  <a:pt x="10992223" y="1846396"/>
                  <a:pt x="10992885" y="1849341"/>
                </a:cubicBezTo>
                <a:cubicBezTo>
                  <a:pt x="10993474" y="1851918"/>
                  <a:pt x="10995756" y="1853685"/>
                  <a:pt x="10998333" y="1853685"/>
                </a:cubicBezTo>
                <a:cubicBezTo>
                  <a:pt x="10998702" y="1853685"/>
                  <a:pt x="10999069" y="1853685"/>
                  <a:pt x="10999511" y="1853538"/>
                </a:cubicBezTo>
                <a:close/>
                <a:moveTo>
                  <a:pt x="10911458" y="1871723"/>
                </a:moveTo>
                <a:lnTo>
                  <a:pt x="10999364" y="1853538"/>
                </a:lnTo>
                <a:cubicBezTo>
                  <a:pt x="11002383" y="1852949"/>
                  <a:pt x="11004297" y="1849930"/>
                  <a:pt x="11003707" y="1846985"/>
                </a:cubicBezTo>
                <a:cubicBezTo>
                  <a:pt x="11003119" y="1843967"/>
                  <a:pt x="11000026" y="1841979"/>
                  <a:pt x="10997155" y="1842641"/>
                </a:cubicBezTo>
                <a:lnTo>
                  <a:pt x="10909249" y="1860826"/>
                </a:lnTo>
                <a:cubicBezTo>
                  <a:pt x="10906230" y="1861415"/>
                  <a:pt x="10904316" y="1864434"/>
                  <a:pt x="10904906" y="1867379"/>
                </a:cubicBezTo>
                <a:cubicBezTo>
                  <a:pt x="10905421" y="1870029"/>
                  <a:pt x="10907777" y="1871870"/>
                  <a:pt x="10910427" y="1871796"/>
                </a:cubicBezTo>
                <a:cubicBezTo>
                  <a:pt x="10910721" y="1871870"/>
                  <a:pt x="10911090" y="1871796"/>
                  <a:pt x="10911458" y="1871723"/>
                </a:cubicBezTo>
                <a:close/>
                <a:moveTo>
                  <a:pt x="10804851" y="1881883"/>
                </a:moveTo>
                <a:lnTo>
                  <a:pt x="10910869" y="1871796"/>
                </a:lnTo>
                <a:cubicBezTo>
                  <a:pt x="10913961" y="1871502"/>
                  <a:pt x="10916169" y="1868778"/>
                  <a:pt x="10915875" y="1865685"/>
                </a:cubicBezTo>
                <a:cubicBezTo>
                  <a:pt x="10915581" y="1862593"/>
                  <a:pt x="10912783" y="1860311"/>
                  <a:pt x="10909764" y="1860679"/>
                </a:cubicBezTo>
                <a:lnTo>
                  <a:pt x="10803748" y="1870765"/>
                </a:lnTo>
                <a:cubicBezTo>
                  <a:pt x="10800655" y="1871060"/>
                  <a:pt x="10798446" y="1873784"/>
                  <a:pt x="10798741" y="1876876"/>
                </a:cubicBezTo>
                <a:cubicBezTo>
                  <a:pt x="10799036" y="1879748"/>
                  <a:pt x="10801465" y="1881956"/>
                  <a:pt x="10804336" y="1881956"/>
                </a:cubicBezTo>
                <a:cubicBezTo>
                  <a:pt x="10804484" y="1881883"/>
                  <a:pt x="10804705" y="1881883"/>
                  <a:pt x="10804851" y="1881883"/>
                </a:cubicBezTo>
                <a:close/>
                <a:moveTo>
                  <a:pt x="10809932" y="1876434"/>
                </a:moveTo>
                <a:cubicBezTo>
                  <a:pt x="10810005" y="1873342"/>
                  <a:pt x="10807575" y="1870839"/>
                  <a:pt x="10804484" y="1870765"/>
                </a:cubicBezTo>
                <a:lnTo>
                  <a:pt x="10687423" y="1868557"/>
                </a:lnTo>
                <a:cubicBezTo>
                  <a:pt x="10684625" y="1868704"/>
                  <a:pt x="10681827" y="1870986"/>
                  <a:pt x="10681753" y="1874005"/>
                </a:cubicBezTo>
                <a:cubicBezTo>
                  <a:pt x="10681680" y="1877097"/>
                  <a:pt x="10684110" y="1879600"/>
                  <a:pt x="10687201" y="1879674"/>
                </a:cubicBezTo>
                <a:lnTo>
                  <a:pt x="10804262" y="1881883"/>
                </a:lnTo>
                <a:cubicBezTo>
                  <a:pt x="10804336" y="1881883"/>
                  <a:pt x="10804336" y="1881883"/>
                  <a:pt x="10804410" y="1881883"/>
                </a:cubicBezTo>
                <a:cubicBezTo>
                  <a:pt x="10807355" y="1881883"/>
                  <a:pt x="10809858" y="1879453"/>
                  <a:pt x="10809932" y="1876434"/>
                </a:cubicBezTo>
                <a:close/>
                <a:moveTo>
                  <a:pt x="10692723" y="1874962"/>
                </a:moveTo>
                <a:cubicBezTo>
                  <a:pt x="10693239" y="1871943"/>
                  <a:pt x="10691104" y="1869072"/>
                  <a:pt x="10688085" y="1868630"/>
                </a:cubicBezTo>
                <a:lnTo>
                  <a:pt x="10567343" y="1849930"/>
                </a:lnTo>
                <a:cubicBezTo>
                  <a:pt x="10564398" y="1849415"/>
                  <a:pt x="10561453" y="1851550"/>
                  <a:pt x="10561011" y="1854568"/>
                </a:cubicBezTo>
                <a:cubicBezTo>
                  <a:pt x="10560496" y="1857587"/>
                  <a:pt x="10562632" y="1860458"/>
                  <a:pt x="10565649" y="1860900"/>
                </a:cubicBezTo>
                <a:lnTo>
                  <a:pt x="10686392" y="1879600"/>
                </a:lnTo>
                <a:cubicBezTo>
                  <a:pt x="10686686" y="1879674"/>
                  <a:pt x="10686980" y="1879674"/>
                  <a:pt x="10687275" y="1879674"/>
                </a:cubicBezTo>
                <a:cubicBezTo>
                  <a:pt x="10689999" y="1879674"/>
                  <a:pt x="10692356" y="1877760"/>
                  <a:pt x="10692723" y="1874962"/>
                </a:cubicBezTo>
                <a:close/>
                <a:moveTo>
                  <a:pt x="10571907" y="1856851"/>
                </a:moveTo>
                <a:cubicBezTo>
                  <a:pt x="10572644" y="1853832"/>
                  <a:pt x="10570877" y="1850814"/>
                  <a:pt x="10567932" y="1850077"/>
                </a:cubicBezTo>
                <a:lnTo>
                  <a:pt x="10453521" y="1820775"/>
                </a:lnTo>
                <a:cubicBezTo>
                  <a:pt x="10450503" y="1819965"/>
                  <a:pt x="10447485" y="1821806"/>
                  <a:pt x="10446748" y="1824751"/>
                </a:cubicBezTo>
                <a:cubicBezTo>
                  <a:pt x="10446012" y="1827769"/>
                  <a:pt x="10447779" y="1830788"/>
                  <a:pt x="10450724" y="1831524"/>
                </a:cubicBezTo>
                <a:lnTo>
                  <a:pt x="10565134" y="1860826"/>
                </a:lnTo>
                <a:cubicBezTo>
                  <a:pt x="10565649" y="1860974"/>
                  <a:pt x="10566092" y="1860974"/>
                  <a:pt x="10566533" y="1860974"/>
                </a:cubicBezTo>
                <a:cubicBezTo>
                  <a:pt x="10568963" y="1860974"/>
                  <a:pt x="10571245" y="1859354"/>
                  <a:pt x="10571907" y="1856851"/>
                </a:cubicBezTo>
                <a:close/>
                <a:moveTo>
                  <a:pt x="10457350" y="1827990"/>
                </a:moveTo>
                <a:cubicBezTo>
                  <a:pt x="10458381" y="1825119"/>
                  <a:pt x="10456835" y="1821880"/>
                  <a:pt x="10453890" y="1820923"/>
                </a:cubicBezTo>
                <a:lnTo>
                  <a:pt x="10355823" y="1786982"/>
                </a:lnTo>
                <a:cubicBezTo>
                  <a:pt x="10352952" y="1786025"/>
                  <a:pt x="10349713" y="1787498"/>
                  <a:pt x="10348756" y="1790443"/>
                </a:cubicBezTo>
                <a:cubicBezTo>
                  <a:pt x="10347725" y="1793314"/>
                  <a:pt x="10349271" y="1796553"/>
                  <a:pt x="10352216" y="1797510"/>
                </a:cubicBezTo>
                <a:lnTo>
                  <a:pt x="10450283" y="1831451"/>
                </a:lnTo>
                <a:cubicBezTo>
                  <a:pt x="10450871" y="1831671"/>
                  <a:pt x="10451534" y="1831745"/>
                  <a:pt x="10452123" y="1831745"/>
                </a:cubicBezTo>
                <a:cubicBezTo>
                  <a:pt x="10454405" y="1831745"/>
                  <a:pt x="10456540" y="1830273"/>
                  <a:pt x="10457350" y="1827990"/>
                </a:cubicBezTo>
                <a:close/>
                <a:moveTo>
                  <a:pt x="10359357" y="1793903"/>
                </a:moveTo>
                <a:cubicBezTo>
                  <a:pt x="10360314" y="1790958"/>
                  <a:pt x="10358695" y="1787866"/>
                  <a:pt x="10355750" y="1786909"/>
                </a:cubicBezTo>
                <a:lnTo>
                  <a:pt x="10273513" y="1760331"/>
                </a:lnTo>
                <a:cubicBezTo>
                  <a:pt x="10270494" y="1759374"/>
                  <a:pt x="10267402" y="1760993"/>
                  <a:pt x="10266518" y="1763938"/>
                </a:cubicBezTo>
                <a:cubicBezTo>
                  <a:pt x="10265561" y="1766883"/>
                  <a:pt x="10267182" y="1769975"/>
                  <a:pt x="10270126" y="1770932"/>
                </a:cubicBezTo>
                <a:lnTo>
                  <a:pt x="10352363" y="1797510"/>
                </a:lnTo>
                <a:cubicBezTo>
                  <a:pt x="10352952" y="1797731"/>
                  <a:pt x="10353542" y="1797805"/>
                  <a:pt x="10354130" y="1797805"/>
                </a:cubicBezTo>
                <a:cubicBezTo>
                  <a:pt x="10356413" y="1797731"/>
                  <a:pt x="10358621" y="1796259"/>
                  <a:pt x="10359357" y="1793903"/>
                </a:cubicBezTo>
                <a:close/>
                <a:moveTo>
                  <a:pt x="10277342" y="1766220"/>
                </a:moveTo>
                <a:cubicBezTo>
                  <a:pt x="10277636" y="1763128"/>
                  <a:pt x="10275427" y="1760404"/>
                  <a:pt x="10272409" y="1760110"/>
                </a:cubicBezTo>
                <a:lnTo>
                  <a:pt x="10205412" y="1752968"/>
                </a:lnTo>
                <a:cubicBezTo>
                  <a:pt x="10202393" y="1752674"/>
                  <a:pt x="10199595" y="1754883"/>
                  <a:pt x="10199300" y="1757901"/>
                </a:cubicBezTo>
                <a:cubicBezTo>
                  <a:pt x="10199007" y="1760920"/>
                  <a:pt x="10201215" y="1763717"/>
                  <a:pt x="10204233" y="1764012"/>
                </a:cubicBezTo>
                <a:lnTo>
                  <a:pt x="10271230" y="1771080"/>
                </a:lnTo>
                <a:cubicBezTo>
                  <a:pt x="10271451" y="1771080"/>
                  <a:pt x="10271673" y="1771080"/>
                  <a:pt x="10271893" y="1771080"/>
                </a:cubicBezTo>
                <a:cubicBezTo>
                  <a:pt x="10274618" y="1771227"/>
                  <a:pt x="10277047" y="1769092"/>
                  <a:pt x="10277342" y="1766220"/>
                </a:cubicBezTo>
                <a:close/>
                <a:moveTo>
                  <a:pt x="10143789" y="1769754"/>
                </a:moveTo>
                <a:lnTo>
                  <a:pt x="10205338" y="1764085"/>
                </a:lnTo>
                <a:cubicBezTo>
                  <a:pt x="10208430" y="1763791"/>
                  <a:pt x="10210639" y="1761067"/>
                  <a:pt x="10210344" y="1758048"/>
                </a:cubicBezTo>
                <a:cubicBezTo>
                  <a:pt x="10210050" y="1754956"/>
                  <a:pt x="10207326" y="1752674"/>
                  <a:pt x="10204307" y="1753042"/>
                </a:cubicBezTo>
                <a:lnTo>
                  <a:pt x="10142758" y="1758711"/>
                </a:lnTo>
                <a:cubicBezTo>
                  <a:pt x="10139666" y="1759005"/>
                  <a:pt x="10137458" y="1761729"/>
                  <a:pt x="10137752" y="1764748"/>
                </a:cubicBezTo>
                <a:cubicBezTo>
                  <a:pt x="10138046" y="1767619"/>
                  <a:pt x="10140476" y="1769828"/>
                  <a:pt x="10143347" y="1769828"/>
                </a:cubicBezTo>
                <a:cubicBezTo>
                  <a:pt x="10143421" y="1769754"/>
                  <a:pt x="10143568" y="1769754"/>
                  <a:pt x="10143789" y="1769754"/>
                </a:cubicBezTo>
                <a:close/>
                <a:moveTo>
                  <a:pt x="10078559" y="1781387"/>
                </a:moveTo>
                <a:lnTo>
                  <a:pt x="10144230" y="1769607"/>
                </a:lnTo>
                <a:cubicBezTo>
                  <a:pt x="10147249" y="1769092"/>
                  <a:pt x="10149237" y="1766147"/>
                  <a:pt x="10148721" y="1763128"/>
                </a:cubicBezTo>
                <a:cubicBezTo>
                  <a:pt x="10148206" y="1760110"/>
                  <a:pt x="10145261" y="1758122"/>
                  <a:pt x="10142242" y="1758637"/>
                </a:cubicBezTo>
                <a:lnTo>
                  <a:pt x="10076571" y="1770417"/>
                </a:lnTo>
                <a:cubicBezTo>
                  <a:pt x="10073552" y="1770932"/>
                  <a:pt x="10071564" y="1773877"/>
                  <a:pt x="10072080" y="1776896"/>
                </a:cubicBezTo>
                <a:cubicBezTo>
                  <a:pt x="10072595" y="1779620"/>
                  <a:pt x="10074951" y="1781534"/>
                  <a:pt x="10077602" y="1781461"/>
                </a:cubicBezTo>
                <a:cubicBezTo>
                  <a:pt x="10077896" y="1781534"/>
                  <a:pt x="10078191" y="1781461"/>
                  <a:pt x="10078559" y="1781387"/>
                </a:cubicBezTo>
                <a:close/>
                <a:moveTo>
                  <a:pt x="10083124" y="1776086"/>
                </a:moveTo>
                <a:cubicBezTo>
                  <a:pt x="10083197" y="1772994"/>
                  <a:pt x="10080767" y="1770491"/>
                  <a:pt x="10077676" y="1770417"/>
                </a:cubicBezTo>
                <a:lnTo>
                  <a:pt x="10005598" y="1768797"/>
                </a:lnTo>
                <a:cubicBezTo>
                  <a:pt x="10002358" y="1768576"/>
                  <a:pt x="10000003" y="1771153"/>
                  <a:pt x="9999929" y="1774245"/>
                </a:cubicBezTo>
                <a:cubicBezTo>
                  <a:pt x="9999855" y="1777338"/>
                  <a:pt x="10002285" y="1779841"/>
                  <a:pt x="10005377" y="1779914"/>
                </a:cubicBezTo>
                <a:lnTo>
                  <a:pt x="10077455" y="1781534"/>
                </a:lnTo>
                <a:cubicBezTo>
                  <a:pt x="10077528" y="1781534"/>
                  <a:pt x="10077528" y="1781534"/>
                  <a:pt x="10077602" y="1781534"/>
                </a:cubicBezTo>
                <a:cubicBezTo>
                  <a:pt x="10080620" y="1781461"/>
                  <a:pt x="10083050" y="1779105"/>
                  <a:pt x="10083124" y="1776086"/>
                </a:cubicBezTo>
                <a:close/>
                <a:moveTo>
                  <a:pt x="10010604" y="1776454"/>
                </a:moveTo>
                <a:cubicBezTo>
                  <a:pt x="10011782" y="1773583"/>
                  <a:pt x="10010458" y="1770343"/>
                  <a:pt x="10007660" y="1769165"/>
                </a:cubicBezTo>
                <a:lnTo>
                  <a:pt x="9926895" y="1734857"/>
                </a:lnTo>
                <a:cubicBezTo>
                  <a:pt x="9924023" y="1733605"/>
                  <a:pt x="9920784" y="1735004"/>
                  <a:pt x="9919606" y="1737802"/>
                </a:cubicBezTo>
                <a:cubicBezTo>
                  <a:pt x="9918429" y="1740673"/>
                  <a:pt x="9919753" y="1743913"/>
                  <a:pt x="9922551" y="1745091"/>
                </a:cubicBezTo>
                <a:lnTo>
                  <a:pt x="10003316" y="1779399"/>
                </a:lnTo>
                <a:cubicBezTo>
                  <a:pt x="10004052" y="1779694"/>
                  <a:pt x="10004789" y="1779841"/>
                  <a:pt x="10005525" y="1779841"/>
                </a:cubicBezTo>
                <a:cubicBezTo>
                  <a:pt x="10007660" y="1779841"/>
                  <a:pt x="10009721" y="1778589"/>
                  <a:pt x="10010604" y="1776454"/>
                </a:cubicBezTo>
                <a:close/>
                <a:moveTo>
                  <a:pt x="9929325" y="1743176"/>
                </a:moveTo>
                <a:cubicBezTo>
                  <a:pt x="9931092" y="1740673"/>
                  <a:pt x="9930429" y="1737213"/>
                  <a:pt x="9927925" y="1735446"/>
                </a:cubicBezTo>
                <a:lnTo>
                  <a:pt x="9866892" y="1693186"/>
                </a:lnTo>
                <a:cubicBezTo>
                  <a:pt x="9864389" y="1691419"/>
                  <a:pt x="9860929" y="1692082"/>
                  <a:pt x="9859162" y="1694585"/>
                </a:cubicBezTo>
                <a:cubicBezTo>
                  <a:pt x="9857395" y="1697088"/>
                  <a:pt x="9858057" y="1700549"/>
                  <a:pt x="9860560" y="1702316"/>
                </a:cubicBezTo>
                <a:lnTo>
                  <a:pt x="9921594" y="1744575"/>
                </a:lnTo>
                <a:cubicBezTo>
                  <a:pt x="9922551" y="1745238"/>
                  <a:pt x="9923656" y="1745606"/>
                  <a:pt x="9924834" y="1745532"/>
                </a:cubicBezTo>
                <a:cubicBezTo>
                  <a:pt x="9926527" y="1745532"/>
                  <a:pt x="9928220" y="1744723"/>
                  <a:pt x="9929325" y="1743176"/>
                </a:cubicBezTo>
                <a:close/>
                <a:moveTo>
                  <a:pt x="9868291" y="1700917"/>
                </a:moveTo>
                <a:cubicBezTo>
                  <a:pt x="9870058" y="1698414"/>
                  <a:pt x="9869395" y="1694953"/>
                  <a:pt x="9866892" y="1693186"/>
                </a:cubicBezTo>
                <a:lnTo>
                  <a:pt x="9861150" y="1689211"/>
                </a:lnTo>
                <a:cubicBezTo>
                  <a:pt x="9858647" y="1687444"/>
                  <a:pt x="9855186" y="1688106"/>
                  <a:pt x="9853419" y="1690610"/>
                </a:cubicBezTo>
                <a:cubicBezTo>
                  <a:pt x="9851652" y="1693113"/>
                  <a:pt x="9852314" y="1696573"/>
                  <a:pt x="9854818" y="1698340"/>
                </a:cubicBezTo>
                <a:lnTo>
                  <a:pt x="9860560" y="1702316"/>
                </a:lnTo>
                <a:cubicBezTo>
                  <a:pt x="9861517" y="1702978"/>
                  <a:pt x="9862622" y="1703346"/>
                  <a:pt x="9863800" y="1703273"/>
                </a:cubicBezTo>
                <a:cubicBezTo>
                  <a:pt x="9865493" y="1703273"/>
                  <a:pt x="9867186" y="1702463"/>
                  <a:pt x="9868291" y="1700917"/>
                </a:cubicBezTo>
                <a:close/>
                <a:moveTo>
                  <a:pt x="9862548" y="1696941"/>
                </a:moveTo>
                <a:cubicBezTo>
                  <a:pt x="9864315" y="1694438"/>
                  <a:pt x="9863653" y="1690904"/>
                  <a:pt x="9861150" y="1689211"/>
                </a:cubicBezTo>
                <a:lnTo>
                  <a:pt x="9858793" y="1687591"/>
                </a:lnTo>
                <a:cubicBezTo>
                  <a:pt x="9856290" y="1685824"/>
                  <a:pt x="9852830" y="1686413"/>
                  <a:pt x="9851063" y="1688990"/>
                </a:cubicBezTo>
                <a:cubicBezTo>
                  <a:pt x="9849296" y="1691493"/>
                  <a:pt x="9849959" y="1695027"/>
                  <a:pt x="9852462" y="1696720"/>
                </a:cubicBezTo>
                <a:lnTo>
                  <a:pt x="9854818" y="1698340"/>
                </a:lnTo>
                <a:cubicBezTo>
                  <a:pt x="9855775" y="1699003"/>
                  <a:pt x="9856953" y="1699371"/>
                  <a:pt x="9858057" y="1699371"/>
                </a:cubicBezTo>
                <a:cubicBezTo>
                  <a:pt x="9859750" y="1699297"/>
                  <a:pt x="9861443" y="1698487"/>
                  <a:pt x="9862548" y="1696941"/>
                </a:cubicBezTo>
                <a:close/>
                <a:moveTo>
                  <a:pt x="9858793" y="1696720"/>
                </a:moveTo>
                <a:cubicBezTo>
                  <a:pt x="9861297" y="1694953"/>
                  <a:pt x="9861959" y="1691493"/>
                  <a:pt x="9860192" y="1688990"/>
                </a:cubicBezTo>
                <a:lnTo>
                  <a:pt x="9853566" y="1679492"/>
                </a:lnTo>
                <a:cubicBezTo>
                  <a:pt x="9851799" y="1676989"/>
                  <a:pt x="9848339" y="1676327"/>
                  <a:pt x="9845835" y="1678093"/>
                </a:cubicBezTo>
                <a:cubicBezTo>
                  <a:pt x="9843332" y="1679860"/>
                  <a:pt x="9842670" y="1683321"/>
                  <a:pt x="9844437" y="1685824"/>
                </a:cubicBezTo>
                <a:lnTo>
                  <a:pt x="9851063" y="1695321"/>
                </a:lnTo>
                <a:cubicBezTo>
                  <a:pt x="9852168" y="1696867"/>
                  <a:pt x="9853935" y="1697751"/>
                  <a:pt x="9855702" y="1697751"/>
                </a:cubicBezTo>
                <a:cubicBezTo>
                  <a:pt x="9856732" y="1697677"/>
                  <a:pt x="9857836" y="1697383"/>
                  <a:pt x="9858793" y="1696720"/>
                </a:cubicBezTo>
                <a:close/>
                <a:moveTo>
                  <a:pt x="9851726" y="1687444"/>
                </a:moveTo>
                <a:cubicBezTo>
                  <a:pt x="9854376" y="1685898"/>
                  <a:pt x="9855333" y="1682511"/>
                  <a:pt x="9853861" y="1679860"/>
                </a:cubicBezTo>
                <a:lnTo>
                  <a:pt x="9837443" y="1650632"/>
                </a:lnTo>
                <a:cubicBezTo>
                  <a:pt x="9835970" y="1647908"/>
                  <a:pt x="9832510" y="1647025"/>
                  <a:pt x="9829860" y="1648497"/>
                </a:cubicBezTo>
                <a:cubicBezTo>
                  <a:pt x="9827209" y="1650043"/>
                  <a:pt x="9826252" y="1653430"/>
                  <a:pt x="9827724" y="1656080"/>
                </a:cubicBezTo>
                <a:lnTo>
                  <a:pt x="9844142" y="1685309"/>
                </a:lnTo>
                <a:cubicBezTo>
                  <a:pt x="9845173" y="1687149"/>
                  <a:pt x="9847087" y="1688180"/>
                  <a:pt x="9849075" y="1688180"/>
                </a:cubicBezTo>
                <a:cubicBezTo>
                  <a:pt x="9849959" y="1688180"/>
                  <a:pt x="9850842" y="1687959"/>
                  <a:pt x="9851726" y="1687444"/>
                </a:cubicBezTo>
                <a:close/>
                <a:moveTo>
                  <a:pt x="9836412" y="1657332"/>
                </a:moveTo>
                <a:cubicBezTo>
                  <a:pt x="9838620" y="1655197"/>
                  <a:pt x="9838620" y="1651663"/>
                  <a:pt x="9836486" y="1649454"/>
                </a:cubicBezTo>
                <a:lnTo>
                  <a:pt x="9796435" y="1608299"/>
                </a:lnTo>
                <a:cubicBezTo>
                  <a:pt x="9794299" y="1606090"/>
                  <a:pt x="9790765" y="1606016"/>
                  <a:pt x="9788557" y="1608225"/>
                </a:cubicBezTo>
                <a:cubicBezTo>
                  <a:pt x="9786348" y="1610360"/>
                  <a:pt x="9786348" y="1613894"/>
                  <a:pt x="9788484" y="1616103"/>
                </a:cubicBezTo>
                <a:lnTo>
                  <a:pt x="9828534" y="1657258"/>
                </a:lnTo>
                <a:cubicBezTo>
                  <a:pt x="9829639" y="1658363"/>
                  <a:pt x="9831111" y="1658952"/>
                  <a:pt x="9832584" y="1658952"/>
                </a:cubicBezTo>
                <a:cubicBezTo>
                  <a:pt x="9833982" y="1658952"/>
                  <a:pt x="9835308" y="1658436"/>
                  <a:pt x="9836412" y="1657332"/>
                </a:cubicBezTo>
                <a:close/>
                <a:moveTo>
                  <a:pt x="9797244" y="1614998"/>
                </a:moveTo>
                <a:cubicBezTo>
                  <a:pt x="9798791" y="1612348"/>
                  <a:pt x="9797908" y="1608961"/>
                  <a:pt x="9795256" y="1607415"/>
                </a:cubicBezTo>
                <a:lnTo>
                  <a:pt x="9768385" y="1591734"/>
                </a:lnTo>
                <a:cubicBezTo>
                  <a:pt x="9765733" y="1590187"/>
                  <a:pt x="9762347" y="1591071"/>
                  <a:pt x="9760801" y="1593721"/>
                </a:cubicBezTo>
                <a:cubicBezTo>
                  <a:pt x="9759255" y="1596372"/>
                  <a:pt x="9760139" y="1599758"/>
                  <a:pt x="9762789" y="1601305"/>
                </a:cubicBezTo>
                <a:lnTo>
                  <a:pt x="9789661" y="1616986"/>
                </a:lnTo>
                <a:cubicBezTo>
                  <a:pt x="9790545" y="1617502"/>
                  <a:pt x="9791575" y="1617722"/>
                  <a:pt x="9792532" y="1617722"/>
                </a:cubicBezTo>
                <a:cubicBezTo>
                  <a:pt x="9794373" y="1617796"/>
                  <a:pt x="9796287" y="1616765"/>
                  <a:pt x="9797244" y="1614998"/>
                </a:cubicBezTo>
                <a:close/>
                <a:moveTo>
                  <a:pt x="9768752" y="1601157"/>
                </a:moveTo>
                <a:cubicBezTo>
                  <a:pt x="9771329" y="1599390"/>
                  <a:pt x="9771992" y="1595930"/>
                  <a:pt x="9770225" y="1593427"/>
                </a:cubicBezTo>
                <a:lnTo>
                  <a:pt x="9746298" y="1558235"/>
                </a:lnTo>
                <a:cubicBezTo>
                  <a:pt x="9744531" y="1555658"/>
                  <a:pt x="9741070" y="1554996"/>
                  <a:pt x="9738567" y="1556762"/>
                </a:cubicBezTo>
                <a:cubicBezTo>
                  <a:pt x="9735990" y="1558529"/>
                  <a:pt x="9735328" y="1561990"/>
                  <a:pt x="9737095" y="1564493"/>
                </a:cubicBezTo>
                <a:lnTo>
                  <a:pt x="9761022" y="1599685"/>
                </a:lnTo>
                <a:cubicBezTo>
                  <a:pt x="9762126" y="1601305"/>
                  <a:pt x="9763893" y="1602114"/>
                  <a:pt x="9765661" y="1602114"/>
                </a:cubicBezTo>
                <a:cubicBezTo>
                  <a:pt x="9766690" y="1602114"/>
                  <a:pt x="9767795" y="1601820"/>
                  <a:pt x="9768752" y="1601157"/>
                </a:cubicBezTo>
                <a:close/>
                <a:moveTo>
                  <a:pt x="9746518" y="1564125"/>
                </a:moveTo>
                <a:lnTo>
                  <a:pt x="9831553" y="1417615"/>
                </a:lnTo>
                <a:cubicBezTo>
                  <a:pt x="9833099" y="1414964"/>
                  <a:pt x="9832215" y="1411578"/>
                  <a:pt x="9829565" y="1410032"/>
                </a:cubicBezTo>
                <a:cubicBezTo>
                  <a:pt x="9826915" y="1408485"/>
                  <a:pt x="9823528" y="1409369"/>
                  <a:pt x="9821982" y="1412093"/>
                </a:cubicBezTo>
                <a:lnTo>
                  <a:pt x="9736947" y="1558603"/>
                </a:lnTo>
                <a:cubicBezTo>
                  <a:pt x="9735401" y="1561254"/>
                  <a:pt x="9736284" y="1564640"/>
                  <a:pt x="9739009" y="1566186"/>
                </a:cubicBezTo>
                <a:cubicBezTo>
                  <a:pt x="9739892" y="1566702"/>
                  <a:pt x="9740850" y="1566923"/>
                  <a:pt x="9741880" y="1566923"/>
                </a:cubicBezTo>
                <a:cubicBezTo>
                  <a:pt x="9743646" y="1566923"/>
                  <a:pt x="9745487" y="1565892"/>
                  <a:pt x="9746518" y="1564125"/>
                </a:cubicBezTo>
                <a:close/>
                <a:moveTo>
                  <a:pt x="9831406" y="1417909"/>
                </a:moveTo>
                <a:lnTo>
                  <a:pt x="9917029" y="1287228"/>
                </a:lnTo>
                <a:cubicBezTo>
                  <a:pt x="9918723" y="1284651"/>
                  <a:pt x="9917986" y="1281191"/>
                  <a:pt x="9915410" y="1279498"/>
                </a:cubicBezTo>
                <a:cubicBezTo>
                  <a:pt x="9912833" y="1277804"/>
                  <a:pt x="9909372" y="1278540"/>
                  <a:pt x="9907679" y="1281117"/>
                </a:cubicBezTo>
                <a:lnTo>
                  <a:pt x="9822055" y="1411798"/>
                </a:lnTo>
                <a:cubicBezTo>
                  <a:pt x="9820362" y="1414375"/>
                  <a:pt x="9821098" y="1417836"/>
                  <a:pt x="9823676" y="1419529"/>
                </a:cubicBezTo>
                <a:cubicBezTo>
                  <a:pt x="9824632" y="1420118"/>
                  <a:pt x="9825736" y="1420486"/>
                  <a:pt x="9826767" y="1420412"/>
                </a:cubicBezTo>
                <a:cubicBezTo>
                  <a:pt x="9828608" y="1420412"/>
                  <a:pt x="9830375" y="1419529"/>
                  <a:pt x="9831406" y="1417909"/>
                </a:cubicBezTo>
                <a:close/>
                <a:moveTo>
                  <a:pt x="9913864" y="1289584"/>
                </a:moveTo>
                <a:cubicBezTo>
                  <a:pt x="9916808" y="1288774"/>
                  <a:pt x="9918575" y="1285756"/>
                  <a:pt x="9917765" y="1282737"/>
                </a:cubicBezTo>
                <a:lnTo>
                  <a:pt x="9901569" y="1222734"/>
                </a:lnTo>
                <a:cubicBezTo>
                  <a:pt x="9900759" y="1219789"/>
                  <a:pt x="9897740" y="1217949"/>
                  <a:pt x="9894721" y="1218832"/>
                </a:cubicBezTo>
                <a:cubicBezTo>
                  <a:pt x="9891777" y="1219642"/>
                  <a:pt x="9890009" y="1222661"/>
                  <a:pt x="9890820" y="1225679"/>
                </a:cubicBezTo>
                <a:lnTo>
                  <a:pt x="9907017" y="1285682"/>
                </a:lnTo>
                <a:cubicBezTo>
                  <a:pt x="9907679" y="1288185"/>
                  <a:pt x="9909962" y="1289805"/>
                  <a:pt x="9912465" y="1289805"/>
                </a:cubicBezTo>
                <a:cubicBezTo>
                  <a:pt x="9912907" y="1289731"/>
                  <a:pt x="9913348" y="1289731"/>
                  <a:pt x="9913864" y="1289584"/>
                </a:cubicBezTo>
                <a:close/>
                <a:moveTo>
                  <a:pt x="9900538" y="1227667"/>
                </a:moveTo>
                <a:lnTo>
                  <a:pt x="9989548" y="1115391"/>
                </a:lnTo>
                <a:cubicBezTo>
                  <a:pt x="9991462" y="1112962"/>
                  <a:pt x="9991021" y="1109502"/>
                  <a:pt x="9988665" y="1107587"/>
                </a:cubicBezTo>
                <a:cubicBezTo>
                  <a:pt x="9986235" y="1105673"/>
                  <a:pt x="9982775" y="1106041"/>
                  <a:pt x="9980861" y="1108471"/>
                </a:cubicBezTo>
                <a:lnTo>
                  <a:pt x="9891850" y="1220746"/>
                </a:lnTo>
                <a:cubicBezTo>
                  <a:pt x="9889937" y="1223176"/>
                  <a:pt x="9890378" y="1226636"/>
                  <a:pt x="9892733" y="1228550"/>
                </a:cubicBezTo>
                <a:cubicBezTo>
                  <a:pt x="9893764" y="1229360"/>
                  <a:pt x="9895016" y="1229728"/>
                  <a:pt x="9896268" y="1229728"/>
                </a:cubicBezTo>
                <a:cubicBezTo>
                  <a:pt x="9897814" y="1229802"/>
                  <a:pt x="9899433" y="1229066"/>
                  <a:pt x="9900538" y="1227667"/>
                </a:cubicBezTo>
                <a:close/>
                <a:moveTo>
                  <a:pt x="9989254" y="1115686"/>
                </a:moveTo>
                <a:lnTo>
                  <a:pt x="10079221" y="1019166"/>
                </a:lnTo>
                <a:cubicBezTo>
                  <a:pt x="10081283" y="1016884"/>
                  <a:pt x="10081209" y="1013350"/>
                  <a:pt x="10078927" y="1011288"/>
                </a:cubicBezTo>
                <a:cubicBezTo>
                  <a:pt x="10076645" y="1009153"/>
                  <a:pt x="10073184" y="1009300"/>
                  <a:pt x="10071049" y="1011583"/>
                </a:cubicBezTo>
                <a:lnTo>
                  <a:pt x="9981081" y="1108103"/>
                </a:lnTo>
                <a:cubicBezTo>
                  <a:pt x="9979020" y="1110385"/>
                  <a:pt x="9979094" y="1113919"/>
                  <a:pt x="9981376" y="1115980"/>
                </a:cubicBezTo>
                <a:cubicBezTo>
                  <a:pt x="9982480" y="1117011"/>
                  <a:pt x="9983879" y="1117453"/>
                  <a:pt x="9985205" y="1117453"/>
                </a:cubicBezTo>
                <a:cubicBezTo>
                  <a:pt x="9986750" y="1117453"/>
                  <a:pt x="9988223" y="1116864"/>
                  <a:pt x="9989254" y="1115686"/>
                </a:cubicBezTo>
                <a:close/>
                <a:moveTo>
                  <a:pt x="10080767" y="1015632"/>
                </a:moveTo>
                <a:lnTo>
                  <a:pt x="10082682" y="964317"/>
                </a:lnTo>
                <a:cubicBezTo>
                  <a:pt x="10082829" y="961224"/>
                  <a:pt x="10080400" y="958648"/>
                  <a:pt x="10077307" y="958574"/>
                </a:cubicBezTo>
                <a:cubicBezTo>
                  <a:pt x="10077233" y="958574"/>
                  <a:pt x="10077160" y="958574"/>
                  <a:pt x="10077086" y="958574"/>
                </a:cubicBezTo>
                <a:cubicBezTo>
                  <a:pt x="10074141" y="958574"/>
                  <a:pt x="10071638" y="960930"/>
                  <a:pt x="10071564" y="963948"/>
                </a:cubicBezTo>
                <a:lnTo>
                  <a:pt x="10069650" y="1015264"/>
                </a:lnTo>
                <a:cubicBezTo>
                  <a:pt x="10069503" y="1018356"/>
                  <a:pt x="10071933" y="1020933"/>
                  <a:pt x="10075024" y="1021006"/>
                </a:cubicBezTo>
                <a:cubicBezTo>
                  <a:pt x="10075098" y="1021006"/>
                  <a:pt x="10075172" y="1021006"/>
                  <a:pt x="10075246" y="1021006"/>
                </a:cubicBezTo>
                <a:cubicBezTo>
                  <a:pt x="10078191" y="1020933"/>
                  <a:pt x="10080620" y="1018577"/>
                  <a:pt x="10080767" y="1015632"/>
                </a:cubicBezTo>
                <a:close/>
                <a:moveTo>
                  <a:pt x="10082240" y="966231"/>
                </a:moveTo>
                <a:lnTo>
                  <a:pt x="10101014" y="921173"/>
                </a:lnTo>
                <a:cubicBezTo>
                  <a:pt x="10102192" y="918302"/>
                  <a:pt x="10100866" y="915063"/>
                  <a:pt x="10097995" y="913885"/>
                </a:cubicBezTo>
                <a:cubicBezTo>
                  <a:pt x="10095197" y="912707"/>
                  <a:pt x="10091884" y="914032"/>
                  <a:pt x="10090706" y="916903"/>
                </a:cubicBezTo>
                <a:lnTo>
                  <a:pt x="10071933" y="961961"/>
                </a:lnTo>
                <a:cubicBezTo>
                  <a:pt x="10070755" y="964832"/>
                  <a:pt x="10072080" y="968071"/>
                  <a:pt x="10074951" y="969249"/>
                </a:cubicBezTo>
                <a:cubicBezTo>
                  <a:pt x="10075688" y="969544"/>
                  <a:pt x="10076424" y="969691"/>
                  <a:pt x="10077160" y="969691"/>
                </a:cubicBezTo>
                <a:cubicBezTo>
                  <a:pt x="10079369" y="969617"/>
                  <a:pt x="10081357" y="968366"/>
                  <a:pt x="10082240" y="966231"/>
                </a:cubicBezTo>
                <a:close/>
                <a:moveTo>
                  <a:pt x="10099763" y="923088"/>
                </a:moveTo>
                <a:lnTo>
                  <a:pt x="10138341" y="885908"/>
                </a:lnTo>
                <a:cubicBezTo>
                  <a:pt x="10140549" y="883773"/>
                  <a:pt x="10140623" y="880239"/>
                  <a:pt x="10138488" y="878030"/>
                </a:cubicBezTo>
                <a:cubicBezTo>
                  <a:pt x="10136353" y="875822"/>
                  <a:pt x="10132819" y="875748"/>
                  <a:pt x="10130610" y="877883"/>
                </a:cubicBezTo>
                <a:lnTo>
                  <a:pt x="10092032" y="915063"/>
                </a:lnTo>
                <a:cubicBezTo>
                  <a:pt x="10089823" y="917198"/>
                  <a:pt x="10089749" y="920732"/>
                  <a:pt x="10091884" y="922940"/>
                </a:cubicBezTo>
                <a:cubicBezTo>
                  <a:pt x="10092989" y="924118"/>
                  <a:pt x="10094461" y="924634"/>
                  <a:pt x="10095934" y="924634"/>
                </a:cubicBezTo>
                <a:cubicBezTo>
                  <a:pt x="10097332" y="924634"/>
                  <a:pt x="10098732" y="924118"/>
                  <a:pt x="10099763" y="923088"/>
                </a:cubicBezTo>
                <a:close/>
                <a:moveTo>
                  <a:pt x="10138046" y="886129"/>
                </a:moveTo>
                <a:lnTo>
                  <a:pt x="10162195" y="866030"/>
                </a:lnTo>
                <a:cubicBezTo>
                  <a:pt x="10164550" y="864042"/>
                  <a:pt x="10164919" y="860582"/>
                  <a:pt x="10162931" y="858152"/>
                </a:cubicBezTo>
                <a:cubicBezTo>
                  <a:pt x="10160943" y="855796"/>
                  <a:pt x="10157483" y="855428"/>
                  <a:pt x="10155053" y="857416"/>
                </a:cubicBezTo>
                <a:lnTo>
                  <a:pt x="10130905" y="877515"/>
                </a:lnTo>
                <a:cubicBezTo>
                  <a:pt x="10128549" y="879503"/>
                  <a:pt x="10128181" y="882963"/>
                  <a:pt x="10130168" y="885393"/>
                </a:cubicBezTo>
                <a:cubicBezTo>
                  <a:pt x="10131273" y="886718"/>
                  <a:pt x="10132893" y="887454"/>
                  <a:pt x="10134513" y="887380"/>
                </a:cubicBezTo>
                <a:cubicBezTo>
                  <a:pt x="10135764" y="887454"/>
                  <a:pt x="10137015" y="887012"/>
                  <a:pt x="10138046" y="886129"/>
                </a:cubicBezTo>
                <a:close/>
                <a:moveTo>
                  <a:pt x="10161974" y="866251"/>
                </a:moveTo>
                <a:lnTo>
                  <a:pt x="10185386" y="849096"/>
                </a:lnTo>
                <a:cubicBezTo>
                  <a:pt x="10187889" y="847256"/>
                  <a:pt x="10188404" y="843795"/>
                  <a:pt x="10186564" y="841292"/>
                </a:cubicBezTo>
                <a:cubicBezTo>
                  <a:pt x="10184723" y="838789"/>
                  <a:pt x="10181263" y="838274"/>
                  <a:pt x="10178760" y="840114"/>
                </a:cubicBezTo>
                <a:lnTo>
                  <a:pt x="10155348" y="857269"/>
                </a:lnTo>
                <a:cubicBezTo>
                  <a:pt x="10152845" y="859109"/>
                  <a:pt x="10152329" y="862569"/>
                  <a:pt x="10154169" y="865073"/>
                </a:cubicBezTo>
                <a:cubicBezTo>
                  <a:pt x="10155274" y="866545"/>
                  <a:pt x="10156967" y="867355"/>
                  <a:pt x="10158734" y="867355"/>
                </a:cubicBezTo>
                <a:cubicBezTo>
                  <a:pt x="10159838" y="867355"/>
                  <a:pt x="10161017" y="866987"/>
                  <a:pt x="10161974" y="866251"/>
                </a:cubicBezTo>
                <a:close/>
                <a:moveTo>
                  <a:pt x="10185828" y="848728"/>
                </a:moveTo>
                <a:lnTo>
                  <a:pt x="10218222" y="819573"/>
                </a:lnTo>
                <a:cubicBezTo>
                  <a:pt x="10220504" y="817512"/>
                  <a:pt x="10220725" y="813978"/>
                  <a:pt x="10218663" y="811696"/>
                </a:cubicBezTo>
                <a:cubicBezTo>
                  <a:pt x="10216603" y="809413"/>
                  <a:pt x="10213068" y="809266"/>
                  <a:pt x="10210786" y="811254"/>
                </a:cubicBezTo>
                <a:lnTo>
                  <a:pt x="10178392" y="840409"/>
                </a:lnTo>
                <a:cubicBezTo>
                  <a:pt x="10176110" y="842470"/>
                  <a:pt x="10175889" y="846004"/>
                  <a:pt x="10177950" y="848286"/>
                </a:cubicBezTo>
                <a:cubicBezTo>
                  <a:pt x="10179054" y="849538"/>
                  <a:pt x="10180601" y="850127"/>
                  <a:pt x="10182147" y="850127"/>
                </a:cubicBezTo>
                <a:cubicBezTo>
                  <a:pt x="10183472" y="850201"/>
                  <a:pt x="10184797" y="849685"/>
                  <a:pt x="10185828" y="848728"/>
                </a:cubicBezTo>
                <a:close/>
                <a:moveTo>
                  <a:pt x="10216970" y="820457"/>
                </a:moveTo>
                <a:lnTo>
                  <a:pt x="10266225" y="796014"/>
                </a:lnTo>
                <a:cubicBezTo>
                  <a:pt x="10268949" y="794615"/>
                  <a:pt x="10270126" y="791302"/>
                  <a:pt x="10268727" y="788504"/>
                </a:cubicBezTo>
                <a:cubicBezTo>
                  <a:pt x="10267328" y="785780"/>
                  <a:pt x="10264015" y="784676"/>
                  <a:pt x="10261218" y="786001"/>
                </a:cubicBezTo>
                <a:lnTo>
                  <a:pt x="10211964" y="810518"/>
                </a:lnTo>
                <a:cubicBezTo>
                  <a:pt x="10209240" y="811917"/>
                  <a:pt x="10208062" y="815230"/>
                  <a:pt x="10209460" y="818027"/>
                </a:cubicBezTo>
                <a:cubicBezTo>
                  <a:pt x="10210418" y="820015"/>
                  <a:pt x="10212406" y="821120"/>
                  <a:pt x="10214467" y="821120"/>
                </a:cubicBezTo>
                <a:cubicBezTo>
                  <a:pt x="10215351" y="821046"/>
                  <a:pt x="10216160" y="820825"/>
                  <a:pt x="10216970" y="820457"/>
                </a:cubicBezTo>
                <a:close/>
                <a:moveTo>
                  <a:pt x="10266077" y="796088"/>
                </a:moveTo>
                <a:lnTo>
                  <a:pt x="10345737" y="760012"/>
                </a:lnTo>
                <a:cubicBezTo>
                  <a:pt x="10348535" y="758761"/>
                  <a:pt x="10349787" y="755448"/>
                  <a:pt x="10348535" y="752650"/>
                </a:cubicBezTo>
                <a:cubicBezTo>
                  <a:pt x="10347284" y="749852"/>
                  <a:pt x="10343970" y="748601"/>
                  <a:pt x="10341172" y="749852"/>
                </a:cubicBezTo>
                <a:lnTo>
                  <a:pt x="10261513" y="785928"/>
                </a:lnTo>
                <a:cubicBezTo>
                  <a:pt x="10258715" y="787179"/>
                  <a:pt x="10257463" y="790492"/>
                  <a:pt x="10258715" y="793290"/>
                </a:cubicBezTo>
                <a:cubicBezTo>
                  <a:pt x="10259672" y="795351"/>
                  <a:pt x="10261734" y="796603"/>
                  <a:pt x="10263868" y="796529"/>
                </a:cubicBezTo>
                <a:cubicBezTo>
                  <a:pt x="10264530" y="796529"/>
                  <a:pt x="10265341" y="796382"/>
                  <a:pt x="10266077" y="796088"/>
                </a:cubicBezTo>
                <a:close/>
                <a:moveTo>
                  <a:pt x="10346032" y="759865"/>
                </a:moveTo>
                <a:lnTo>
                  <a:pt x="10398599" y="732772"/>
                </a:lnTo>
                <a:cubicBezTo>
                  <a:pt x="10401323" y="731373"/>
                  <a:pt x="10402427" y="727986"/>
                  <a:pt x="10401028" y="725262"/>
                </a:cubicBezTo>
                <a:cubicBezTo>
                  <a:pt x="10399630" y="722538"/>
                  <a:pt x="10396242" y="721507"/>
                  <a:pt x="10393518" y="722833"/>
                </a:cubicBezTo>
                <a:lnTo>
                  <a:pt x="10340951" y="749926"/>
                </a:lnTo>
                <a:cubicBezTo>
                  <a:pt x="10338227" y="751325"/>
                  <a:pt x="10337124" y="754711"/>
                  <a:pt x="10338522" y="757435"/>
                </a:cubicBezTo>
                <a:cubicBezTo>
                  <a:pt x="10339553" y="759350"/>
                  <a:pt x="10341467" y="760454"/>
                  <a:pt x="10343529" y="760454"/>
                </a:cubicBezTo>
                <a:cubicBezTo>
                  <a:pt x="10344339" y="760454"/>
                  <a:pt x="10345222" y="760233"/>
                  <a:pt x="10346032" y="759865"/>
                </a:cubicBezTo>
                <a:close/>
                <a:moveTo>
                  <a:pt x="10397347" y="733213"/>
                </a:moveTo>
                <a:lnTo>
                  <a:pt x="10476051" y="713777"/>
                </a:lnTo>
                <a:cubicBezTo>
                  <a:pt x="10479069" y="713041"/>
                  <a:pt x="10480835" y="710022"/>
                  <a:pt x="10480099" y="707004"/>
                </a:cubicBezTo>
                <a:cubicBezTo>
                  <a:pt x="10479363" y="703985"/>
                  <a:pt x="10476418" y="702144"/>
                  <a:pt x="10473327" y="702954"/>
                </a:cubicBezTo>
                <a:lnTo>
                  <a:pt x="10394623" y="722391"/>
                </a:lnTo>
                <a:cubicBezTo>
                  <a:pt x="10391604" y="723127"/>
                  <a:pt x="10389837" y="726146"/>
                  <a:pt x="10390574" y="729164"/>
                </a:cubicBezTo>
                <a:cubicBezTo>
                  <a:pt x="10391237" y="731741"/>
                  <a:pt x="10393518" y="733434"/>
                  <a:pt x="10396022" y="733434"/>
                </a:cubicBezTo>
                <a:cubicBezTo>
                  <a:pt x="10396464" y="733361"/>
                  <a:pt x="10396906" y="733287"/>
                  <a:pt x="10397347" y="733213"/>
                </a:cubicBezTo>
                <a:close/>
                <a:moveTo>
                  <a:pt x="10474946" y="713924"/>
                </a:moveTo>
                <a:lnTo>
                  <a:pt x="10517058" y="711936"/>
                </a:lnTo>
                <a:cubicBezTo>
                  <a:pt x="10520151" y="711789"/>
                  <a:pt x="10522506" y="709139"/>
                  <a:pt x="10522359" y="706120"/>
                </a:cubicBezTo>
                <a:cubicBezTo>
                  <a:pt x="10522212" y="703028"/>
                  <a:pt x="10519782" y="701040"/>
                  <a:pt x="10516543" y="700819"/>
                </a:cubicBezTo>
                <a:lnTo>
                  <a:pt x="10474430" y="702807"/>
                </a:lnTo>
                <a:cubicBezTo>
                  <a:pt x="10471339" y="702954"/>
                  <a:pt x="10468982" y="705605"/>
                  <a:pt x="10469130" y="708623"/>
                </a:cubicBezTo>
                <a:cubicBezTo>
                  <a:pt x="10469277" y="711642"/>
                  <a:pt x="10471780" y="713924"/>
                  <a:pt x="10474725" y="713924"/>
                </a:cubicBezTo>
                <a:cubicBezTo>
                  <a:pt x="10474799" y="713924"/>
                  <a:pt x="10474872" y="713924"/>
                  <a:pt x="10474946" y="713924"/>
                </a:cubicBezTo>
                <a:close/>
                <a:moveTo>
                  <a:pt x="10517574" y="711863"/>
                </a:moveTo>
                <a:lnTo>
                  <a:pt x="10539219" y="708697"/>
                </a:lnTo>
                <a:cubicBezTo>
                  <a:pt x="10542238" y="708255"/>
                  <a:pt x="10544372" y="705384"/>
                  <a:pt x="10543931" y="702365"/>
                </a:cubicBezTo>
                <a:cubicBezTo>
                  <a:pt x="10543489" y="699273"/>
                  <a:pt x="10540545" y="697212"/>
                  <a:pt x="10537599" y="697653"/>
                </a:cubicBezTo>
                <a:lnTo>
                  <a:pt x="10515954" y="700819"/>
                </a:lnTo>
                <a:cubicBezTo>
                  <a:pt x="10512936" y="701261"/>
                  <a:pt x="10510801" y="704132"/>
                  <a:pt x="10511242" y="707151"/>
                </a:cubicBezTo>
                <a:cubicBezTo>
                  <a:pt x="10511684" y="709949"/>
                  <a:pt x="10514040" y="711936"/>
                  <a:pt x="10516764" y="711936"/>
                </a:cubicBezTo>
                <a:cubicBezTo>
                  <a:pt x="10517058" y="711936"/>
                  <a:pt x="10517353" y="711863"/>
                  <a:pt x="10517574" y="711863"/>
                </a:cubicBezTo>
                <a:close/>
                <a:moveTo>
                  <a:pt x="10538851" y="708697"/>
                </a:moveTo>
                <a:lnTo>
                  <a:pt x="10566239" y="706488"/>
                </a:lnTo>
                <a:cubicBezTo>
                  <a:pt x="10569331" y="706267"/>
                  <a:pt x="10571613" y="703543"/>
                  <a:pt x="10571319" y="700451"/>
                </a:cubicBezTo>
                <a:cubicBezTo>
                  <a:pt x="10571098" y="697359"/>
                  <a:pt x="10568226" y="695224"/>
                  <a:pt x="10565282" y="695371"/>
                </a:cubicBezTo>
                <a:lnTo>
                  <a:pt x="10537893" y="697580"/>
                </a:lnTo>
                <a:cubicBezTo>
                  <a:pt x="10534802" y="697801"/>
                  <a:pt x="10532519" y="700525"/>
                  <a:pt x="10532814" y="703617"/>
                </a:cubicBezTo>
                <a:cubicBezTo>
                  <a:pt x="10533035" y="706562"/>
                  <a:pt x="10535538" y="708771"/>
                  <a:pt x="10538409" y="708771"/>
                </a:cubicBezTo>
                <a:cubicBezTo>
                  <a:pt x="10538557" y="708771"/>
                  <a:pt x="10538704" y="708771"/>
                  <a:pt x="10538851" y="708697"/>
                </a:cubicBezTo>
                <a:close/>
                <a:moveTo>
                  <a:pt x="10565944" y="706488"/>
                </a:moveTo>
                <a:lnTo>
                  <a:pt x="10616523" y="705163"/>
                </a:lnTo>
                <a:cubicBezTo>
                  <a:pt x="10619616" y="705089"/>
                  <a:pt x="10622045" y="702513"/>
                  <a:pt x="10621971" y="699420"/>
                </a:cubicBezTo>
                <a:cubicBezTo>
                  <a:pt x="10621898" y="696328"/>
                  <a:pt x="10619100" y="693531"/>
                  <a:pt x="10616229" y="693972"/>
                </a:cubicBezTo>
                <a:lnTo>
                  <a:pt x="10565649" y="695298"/>
                </a:lnTo>
                <a:cubicBezTo>
                  <a:pt x="10562558" y="695371"/>
                  <a:pt x="10560128" y="697948"/>
                  <a:pt x="10560201" y="701040"/>
                </a:cubicBezTo>
                <a:cubicBezTo>
                  <a:pt x="10560275" y="704059"/>
                  <a:pt x="10562778" y="706488"/>
                  <a:pt x="10565797" y="706488"/>
                </a:cubicBezTo>
                <a:cubicBezTo>
                  <a:pt x="10565871" y="706488"/>
                  <a:pt x="10565944" y="706488"/>
                  <a:pt x="10565944" y="706488"/>
                </a:cubicBezTo>
                <a:close/>
                <a:moveTo>
                  <a:pt x="10721879" y="704132"/>
                </a:moveTo>
                <a:cubicBezTo>
                  <a:pt x="10722025" y="701040"/>
                  <a:pt x="10719596" y="698463"/>
                  <a:pt x="10716577" y="698316"/>
                </a:cubicBezTo>
                <a:lnTo>
                  <a:pt x="10616671" y="694046"/>
                </a:lnTo>
                <a:cubicBezTo>
                  <a:pt x="10616597" y="694046"/>
                  <a:pt x="10616450" y="694046"/>
                  <a:pt x="10616376" y="694046"/>
                </a:cubicBezTo>
                <a:cubicBezTo>
                  <a:pt x="10613431" y="694046"/>
                  <a:pt x="10611002" y="696402"/>
                  <a:pt x="10610854" y="699347"/>
                </a:cubicBezTo>
                <a:cubicBezTo>
                  <a:pt x="10610707" y="702439"/>
                  <a:pt x="10613137" y="705016"/>
                  <a:pt x="10616155" y="705163"/>
                </a:cubicBezTo>
                <a:lnTo>
                  <a:pt x="10716062" y="709433"/>
                </a:lnTo>
                <a:cubicBezTo>
                  <a:pt x="10716136" y="709433"/>
                  <a:pt x="10716283" y="709433"/>
                  <a:pt x="10716357" y="709433"/>
                </a:cubicBezTo>
                <a:cubicBezTo>
                  <a:pt x="10719301" y="709433"/>
                  <a:pt x="10721805" y="707077"/>
                  <a:pt x="10721879" y="704132"/>
                </a:cubicBezTo>
                <a:close/>
                <a:moveTo>
                  <a:pt x="10754419" y="710096"/>
                </a:moveTo>
                <a:cubicBezTo>
                  <a:pt x="10754935" y="707077"/>
                  <a:pt x="10752874" y="704206"/>
                  <a:pt x="10749781" y="703691"/>
                </a:cubicBezTo>
                <a:lnTo>
                  <a:pt x="10717240" y="698390"/>
                </a:lnTo>
                <a:cubicBezTo>
                  <a:pt x="10714295" y="697948"/>
                  <a:pt x="10711350" y="699936"/>
                  <a:pt x="10710835" y="703028"/>
                </a:cubicBezTo>
                <a:cubicBezTo>
                  <a:pt x="10710319" y="706046"/>
                  <a:pt x="10712381" y="708918"/>
                  <a:pt x="10715472" y="709433"/>
                </a:cubicBezTo>
                <a:lnTo>
                  <a:pt x="10748014" y="714734"/>
                </a:lnTo>
                <a:cubicBezTo>
                  <a:pt x="10748309" y="714808"/>
                  <a:pt x="10748677" y="714808"/>
                  <a:pt x="10748971" y="714808"/>
                </a:cubicBezTo>
                <a:cubicBezTo>
                  <a:pt x="10751622" y="714734"/>
                  <a:pt x="10753978" y="712820"/>
                  <a:pt x="10754419" y="710096"/>
                </a:cubicBezTo>
                <a:close/>
                <a:moveTo>
                  <a:pt x="10820533" y="720918"/>
                </a:moveTo>
                <a:cubicBezTo>
                  <a:pt x="10821049" y="717900"/>
                  <a:pt x="10818987" y="715029"/>
                  <a:pt x="10815895" y="714513"/>
                </a:cubicBezTo>
                <a:lnTo>
                  <a:pt x="10749781" y="703691"/>
                </a:lnTo>
                <a:cubicBezTo>
                  <a:pt x="10746762" y="703175"/>
                  <a:pt x="10743892" y="705237"/>
                  <a:pt x="10743376" y="708329"/>
                </a:cubicBezTo>
                <a:cubicBezTo>
                  <a:pt x="10742861" y="711347"/>
                  <a:pt x="10744922" y="714219"/>
                  <a:pt x="10748014" y="714734"/>
                </a:cubicBezTo>
                <a:lnTo>
                  <a:pt x="10814128" y="725557"/>
                </a:lnTo>
                <a:cubicBezTo>
                  <a:pt x="10814423" y="725630"/>
                  <a:pt x="10814791" y="725630"/>
                  <a:pt x="10815085" y="725630"/>
                </a:cubicBezTo>
                <a:cubicBezTo>
                  <a:pt x="10817735" y="725557"/>
                  <a:pt x="10820092" y="723642"/>
                  <a:pt x="10820533" y="720918"/>
                </a:cubicBezTo>
                <a:close/>
                <a:moveTo>
                  <a:pt x="10865959" y="735201"/>
                </a:moveTo>
                <a:cubicBezTo>
                  <a:pt x="10866842" y="732256"/>
                  <a:pt x="10865149" y="729164"/>
                  <a:pt x="10862204" y="728281"/>
                </a:cubicBezTo>
                <a:lnTo>
                  <a:pt x="10816558" y="714660"/>
                </a:lnTo>
                <a:cubicBezTo>
                  <a:pt x="10813613" y="713777"/>
                  <a:pt x="10810520" y="715470"/>
                  <a:pt x="10809637" y="718415"/>
                </a:cubicBezTo>
                <a:cubicBezTo>
                  <a:pt x="10808753" y="721360"/>
                  <a:pt x="10810447" y="724452"/>
                  <a:pt x="10813392" y="725336"/>
                </a:cubicBezTo>
                <a:lnTo>
                  <a:pt x="10859038" y="738956"/>
                </a:lnTo>
                <a:cubicBezTo>
                  <a:pt x="10859554" y="739103"/>
                  <a:pt x="10860142" y="739177"/>
                  <a:pt x="10860658" y="739177"/>
                </a:cubicBezTo>
                <a:cubicBezTo>
                  <a:pt x="10863087" y="739177"/>
                  <a:pt x="10865296" y="737631"/>
                  <a:pt x="10865959" y="735201"/>
                </a:cubicBezTo>
                <a:close/>
                <a:moveTo>
                  <a:pt x="10866695" y="738882"/>
                </a:moveTo>
                <a:cubicBezTo>
                  <a:pt x="10868683" y="736526"/>
                  <a:pt x="10868462" y="733066"/>
                  <a:pt x="10866106" y="731005"/>
                </a:cubicBezTo>
                <a:lnTo>
                  <a:pt x="10864266" y="729385"/>
                </a:lnTo>
                <a:cubicBezTo>
                  <a:pt x="10861909" y="727324"/>
                  <a:pt x="10858449" y="727618"/>
                  <a:pt x="10856387" y="729974"/>
                </a:cubicBezTo>
                <a:cubicBezTo>
                  <a:pt x="10854400" y="732330"/>
                  <a:pt x="10854620" y="735790"/>
                  <a:pt x="10856977" y="737852"/>
                </a:cubicBezTo>
                <a:lnTo>
                  <a:pt x="10858818" y="739471"/>
                </a:lnTo>
                <a:cubicBezTo>
                  <a:pt x="10859848" y="740428"/>
                  <a:pt x="10861173" y="740870"/>
                  <a:pt x="10862499" y="740870"/>
                </a:cubicBezTo>
                <a:cubicBezTo>
                  <a:pt x="10864044" y="740797"/>
                  <a:pt x="10865590" y="740134"/>
                  <a:pt x="10866695" y="738882"/>
                </a:cubicBezTo>
                <a:close/>
                <a:moveTo>
                  <a:pt x="10870302" y="739177"/>
                </a:moveTo>
                <a:cubicBezTo>
                  <a:pt x="10871702" y="736453"/>
                  <a:pt x="10870597" y="733066"/>
                  <a:pt x="10867873" y="731667"/>
                </a:cubicBezTo>
                <a:lnTo>
                  <a:pt x="10865002" y="730195"/>
                </a:lnTo>
                <a:cubicBezTo>
                  <a:pt x="10862278" y="728796"/>
                  <a:pt x="10858891" y="729900"/>
                  <a:pt x="10857492" y="732624"/>
                </a:cubicBezTo>
                <a:cubicBezTo>
                  <a:pt x="10856093" y="735348"/>
                  <a:pt x="10857197" y="738735"/>
                  <a:pt x="10859922" y="740134"/>
                </a:cubicBezTo>
                <a:lnTo>
                  <a:pt x="10862793" y="741606"/>
                </a:lnTo>
                <a:cubicBezTo>
                  <a:pt x="10863603" y="742048"/>
                  <a:pt x="10864487" y="742195"/>
                  <a:pt x="10865370" y="742195"/>
                </a:cubicBezTo>
                <a:cubicBezTo>
                  <a:pt x="10867357" y="742269"/>
                  <a:pt x="10869345" y="741091"/>
                  <a:pt x="10870302" y="739177"/>
                </a:cubicBezTo>
                <a:close/>
                <a:moveTo>
                  <a:pt x="10881567" y="747496"/>
                </a:moveTo>
                <a:cubicBezTo>
                  <a:pt x="10883260" y="744920"/>
                  <a:pt x="10882598" y="741459"/>
                  <a:pt x="10880021" y="739766"/>
                </a:cubicBezTo>
                <a:lnTo>
                  <a:pt x="10868462" y="732035"/>
                </a:lnTo>
                <a:cubicBezTo>
                  <a:pt x="10865885" y="730342"/>
                  <a:pt x="10862425" y="731005"/>
                  <a:pt x="10860732" y="733582"/>
                </a:cubicBezTo>
                <a:cubicBezTo>
                  <a:pt x="10859038" y="736158"/>
                  <a:pt x="10859701" y="739619"/>
                  <a:pt x="10862278" y="741312"/>
                </a:cubicBezTo>
                <a:lnTo>
                  <a:pt x="10873836" y="749042"/>
                </a:lnTo>
                <a:cubicBezTo>
                  <a:pt x="10874793" y="749705"/>
                  <a:pt x="10875898" y="750000"/>
                  <a:pt x="10877002" y="750000"/>
                </a:cubicBezTo>
                <a:cubicBezTo>
                  <a:pt x="10878695" y="749926"/>
                  <a:pt x="10880462" y="749042"/>
                  <a:pt x="10881567" y="747496"/>
                </a:cubicBezTo>
                <a:close/>
                <a:moveTo>
                  <a:pt x="10910059" y="766123"/>
                </a:moveTo>
                <a:cubicBezTo>
                  <a:pt x="10911752" y="763546"/>
                  <a:pt x="10911016" y="760086"/>
                  <a:pt x="10908439" y="758393"/>
                </a:cubicBezTo>
                <a:lnTo>
                  <a:pt x="10879947" y="739692"/>
                </a:lnTo>
                <a:cubicBezTo>
                  <a:pt x="10877371" y="737999"/>
                  <a:pt x="10873910" y="738735"/>
                  <a:pt x="10872217" y="741312"/>
                </a:cubicBezTo>
                <a:cubicBezTo>
                  <a:pt x="10870523" y="743889"/>
                  <a:pt x="10871259" y="747349"/>
                  <a:pt x="10873836" y="749042"/>
                </a:cubicBezTo>
                <a:lnTo>
                  <a:pt x="10902328" y="767743"/>
                </a:lnTo>
                <a:cubicBezTo>
                  <a:pt x="10903285" y="768332"/>
                  <a:pt x="10904390" y="768700"/>
                  <a:pt x="10905421" y="768626"/>
                </a:cubicBezTo>
                <a:cubicBezTo>
                  <a:pt x="10907188" y="768626"/>
                  <a:pt x="10908954" y="767743"/>
                  <a:pt x="10910059" y="766123"/>
                </a:cubicBezTo>
                <a:close/>
                <a:moveTo>
                  <a:pt x="10916390" y="770393"/>
                </a:moveTo>
                <a:cubicBezTo>
                  <a:pt x="10918084" y="767816"/>
                  <a:pt x="10917421" y="764356"/>
                  <a:pt x="10914845" y="762663"/>
                </a:cubicBezTo>
                <a:lnTo>
                  <a:pt x="10908513" y="758466"/>
                </a:lnTo>
                <a:cubicBezTo>
                  <a:pt x="10905937" y="756773"/>
                  <a:pt x="10902476" y="757435"/>
                  <a:pt x="10900782" y="760012"/>
                </a:cubicBezTo>
                <a:cubicBezTo>
                  <a:pt x="10899089" y="762589"/>
                  <a:pt x="10899752" y="766049"/>
                  <a:pt x="10902328" y="767743"/>
                </a:cubicBezTo>
                <a:lnTo>
                  <a:pt x="10908661" y="771939"/>
                </a:lnTo>
                <a:cubicBezTo>
                  <a:pt x="10909618" y="772602"/>
                  <a:pt x="10910721" y="772896"/>
                  <a:pt x="10911826" y="772896"/>
                </a:cubicBezTo>
                <a:cubicBezTo>
                  <a:pt x="10913593" y="772896"/>
                  <a:pt x="10915286" y="772013"/>
                  <a:pt x="10916390" y="770393"/>
                </a:cubicBezTo>
                <a:close/>
                <a:moveTo>
                  <a:pt x="11007315" y="796750"/>
                </a:moveTo>
                <a:cubicBezTo>
                  <a:pt x="11008198" y="793805"/>
                  <a:pt x="11006579" y="790713"/>
                  <a:pt x="11003634" y="789756"/>
                </a:cubicBezTo>
                <a:lnTo>
                  <a:pt x="10913372" y="761926"/>
                </a:lnTo>
                <a:cubicBezTo>
                  <a:pt x="10910427" y="761043"/>
                  <a:pt x="10907335" y="762663"/>
                  <a:pt x="10906378" y="765608"/>
                </a:cubicBezTo>
                <a:cubicBezTo>
                  <a:pt x="10905494" y="768553"/>
                  <a:pt x="10907114" y="771645"/>
                  <a:pt x="10910059" y="772602"/>
                </a:cubicBezTo>
                <a:lnTo>
                  <a:pt x="11000321" y="800431"/>
                </a:lnTo>
                <a:cubicBezTo>
                  <a:pt x="11000910" y="800579"/>
                  <a:pt x="11001426" y="800652"/>
                  <a:pt x="11002014" y="800652"/>
                </a:cubicBezTo>
                <a:cubicBezTo>
                  <a:pt x="11004371" y="800726"/>
                  <a:pt x="11006579" y="799180"/>
                  <a:pt x="11007315" y="796750"/>
                </a:cubicBezTo>
                <a:close/>
                <a:moveTo>
                  <a:pt x="11010407" y="799106"/>
                </a:moveTo>
                <a:cubicBezTo>
                  <a:pt x="11011733" y="796309"/>
                  <a:pt x="11010481" y="792995"/>
                  <a:pt x="11007757" y="791670"/>
                </a:cubicBezTo>
                <a:lnTo>
                  <a:pt x="11004371" y="790124"/>
                </a:lnTo>
                <a:cubicBezTo>
                  <a:pt x="11001573" y="788799"/>
                  <a:pt x="10998259" y="790051"/>
                  <a:pt x="10996935" y="792848"/>
                </a:cubicBezTo>
                <a:cubicBezTo>
                  <a:pt x="10995609" y="795646"/>
                  <a:pt x="10996861" y="798959"/>
                  <a:pt x="10999659" y="800284"/>
                </a:cubicBezTo>
                <a:lnTo>
                  <a:pt x="11003045" y="801830"/>
                </a:lnTo>
                <a:cubicBezTo>
                  <a:pt x="11003855" y="802198"/>
                  <a:pt x="11004665" y="802346"/>
                  <a:pt x="11005474" y="802346"/>
                </a:cubicBezTo>
                <a:cubicBezTo>
                  <a:pt x="11007462" y="802272"/>
                  <a:pt x="11009450" y="801094"/>
                  <a:pt x="11010407" y="799106"/>
                </a:cubicBezTo>
                <a:close/>
                <a:moveTo>
                  <a:pt x="11064079" y="825463"/>
                </a:moveTo>
                <a:cubicBezTo>
                  <a:pt x="11065404" y="822666"/>
                  <a:pt x="11064299" y="819353"/>
                  <a:pt x="11061501" y="818027"/>
                </a:cubicBezTo>
                <a:lnTo>
                  <a:pt x="11007757" y="791744"/>
                </a:lnTo>
                <a:cubicBezTo>
                  <a:pt x="11005033" y="790345"/>
                  <a:pt x="11001647" y="791523"/>
                  <a:pt x="11000321" y="794321"/>
                </a:cubicBezTo>
                <a:cubicBezTo>
                  <a:pt x="10998995" y="797118"/>
                  <a:pt x="11000100" y="800431"/>
                  <a:pt x="11002898" y="801757"/>
                </a:cubicBezTo>
                <a:lnTo>
                  <a:pt x="11056643" y="828040"/>
                </a:lnTo>
                <a:cubicBezTo>
                  <a:pt x="11057453" y="828408"/>
                  <a:pt x="11058262" y="828629"/>
                  <a:pt x="11059146" y="828629"/>
                </a:cubicBezTo>
                <a:cubicBezTo>
                  <a:pt x="11061134" y="828555"/>
                  <a:pt x="11063122" y="827451"/>
                  <a:pt x="11064079" y="825463"/>
                </a:cubicBezTo>
                <a:close/>
                <a:moveTo>
                  <a:pt x="11088816" y="840630"/>
                </a:moveTo>
                <a:cubicBezTo>
                  <a:pt x="11090362" y="837979"/>
                  <a:pt x="11089479" y="834593"/>
                  <a:pt x="11086828" y="832973"/>
                </a:cubicBezTo>
                <a:lnTo>
                  <a:pt x="11061870" y="818175"/>
                </a:lnTo>
                <a:cubicBezTo>
                  <a:pt x="11059220" y="816628"/>
                  <a:pt x="11055833" y="817512"/>
                  <a:pt x="11054213" y="820162"/>
                </a:cubicBezTo>
                <a:cubicBezTo>
                  <a:pt x="11052667" y="822813"/>
                  <a:pt x="11053550" y="826200"/>
                  <a:pt x="11056201" y="827819"/>
                </a:cubicBezTo>
                <a:lnTo>
                  <a:pt x="11081159" y="842617"/>
                </a:lnTo>
                <a:cubicBezTo>
                  <a:pt x="11082043" y="843133"/>
                  <a:pt x="11083073" y="843427"/>
                  <a:pt x="11084031" y="843427"/>
                </a:cubicBezTo>
                <a:cubicBezTo>
                  <a:pt x="11085945" y="843354"/>
                  <a:pt x="11087785" y="842397"/>
                  <a:pt x="11088816" y="840630"/>
                </a:cubicBezTo>
                <a:close/>
                <a:moveTo>
                  <a:pt x="11121799" y="873686"/>
                </a:moveTo>
                <a:cubicBezTo>
                  <a:pt x="11123935" y="871478"/>
                  <a:pt x="11123861" y="867944"/>
                  <a:pt x="11121578" y="865809"/>
                </a:cubicBezTo>
                <a:lnTo>
                  <a:pt x="11087859" y="833783"/>
                </a:lnTo>
                <a:cubicBezTo>
                  <a:pt x="11085650" y="831721"/>
                  <a:pt x="11082116" y="831721"/>
                  <a:pt x="11079981" y="834004"/>
                </a:cubicBezTo>
                <a:cubicBezTo>
                  <a:pt x="11077846" y="836212"/>
                  <a:pt x="11077920" y="839746"/>
                  <a:pt x="11080202" y="841881"/>
                </a:cubicBezTo>
                <a:lnTo>
                  <a:pt x="11113922" y="873907"/>
                </a:lnTo>
                <a:cubicBezTo>
                  <a:pt x="11115026" y="874938"/>
                  <a:pt x="11116425" y="875453"/>
                  <a:pt x="11117823" y="875453"/>
                </a:cubicBezTo>
                <a:cubicBezTo>
                  <a:pt x="11119296" y="875453"/>
                  <a:pt x="11120768" y="874864"/>
                  <a:pt x="11121799" y="873686"/>
                </a:cubicBezTo>
                <a:close/>
                <a:moveTo>
                  <a:pt x="11133064" y="884509"/>
                </a:moveTo>
                <a:cubicBezTo>
                  <a:pt x="11135198" y="882300"/>
                  <a:pt x="11135125" y="878766"/>
                  <a:pt x="11132916" y="876631"/>
                </a:cubicBezTo>
                <a:lnTo>
                  <a:pt x="11121652" y="865809"/>
                </a:lnTo>
                <a:cubicBezTo>
                  <a:pt x="11119444" y="863674"/>
                  <a:pt x="11115909" y="863747"/>
                  <a:pt x="11113775" y="865956"/>
                </a:cubicBezTo>
                <a:cubicBezTo>
                  <a:pt x="11111639" y="868165"/>
                  <a:pt x="11111713" y="871699"/>
                  <a:pt x="11113922" y="873834"/>
                </a:cubicBezTo>
                <a:lnTo>
                  <a:pt x="11125186" y="884656"/>
                </a:lnTo>
                <a:cubicBezTo>
                  <a:pt x="11126290" y="885687"/>
                  <a:pt x="11127690" y="886202"/>
                  <a:pt x="11129088" y="886202"/>
                </a:cubicBezTo>
                <a:cubicBezTo>
                  <a:pt x="11130487" y="886202"/>
                  <a:pt x="11131959" y="885687"/>
                  <a:pt x="11133064" y="884509"/>
                </a:cubicBezTo>
                <a:close/>
                <a:moveTo>
                  <a:pt x="11152353" y="901516"/>
                </a:moveTo>
                <a:cubicBezTo>
                  <a:pt x="11154415" y="899234"/>
                  <a:pt x="11154194" y="895700"/>
                  <a:pt x="11151911" y="893638"/>
                </a:cubicBezTo>
                <a:lnTo>
                  <a:pt x="11132769" y="876484"/>
                </a:lnTo>
                <a:cubicBezTo>
                  <a:pt x="11130487" y="874423"/>
                  <a:pt x="11126953" y="874644"/>
                  <a:pt x="11124892" y="876926"/>
                </a:cubicBezTo>
                <a:cubicBezTo>
                  <a:pt x="11122830" y="879208"/>
                  <a:pt x="11123051" y="882742"/>
                  <a:pt x="11125333" y="884804"/>
                </a:cubicBezTo>
                <a:lnTo>
                  <a:pt x="11144475" y="901958"/>
                </a:lnTo>
                <a:cubicBezTo>
                  <a:pt x="11145579" y="902915"/>
                  <a:pt x="11146905" y="903357"/>
                  <a:pt x="11148230" y="903357"/>
                </a:cubicBezTo>
                <a:cubicBezTo>
                  <a:pt x="11149703" y="903357"/>
                  <a:pt x="11151249" y="902768"/>
                  <a:pt x="11152353" y="901516"/>
                </a:cubicBezTo>
                <a:close/>
                <a:moveTo>
                  <a:pt x="11187103" y="932659"/>
                </a:moveTo>
                <a:cubicBezTo>
                  <a:pt x="11189165" y="930376"/>
                  <a:pt x="11188944" y="926842"/>
                  <a:pt x="11186661" y="924781"/>
                </a:cubicBezTo>
                <a:lnTo>
                  <a:pt x="11151911" y="893638"/>
                </a:lnTo>
                <a:cubicBezTo>
                  <a:pt x="11149629" y="891577"/>
                  <a:pt x="11146095" y="891798"/>
                  <a:pt x="11144034" y="894080"/>
                </a:cubicBezTo>
                <a:cubicBezTo>
                  <a:pt x="11141972" y="896362"/>
                  <a:pt x="11142193" y="899896"/>
                  <a:pt x="11144475" y="901958"/>
                </a:cubicBezTo>
                <a:lnTo>
                  <a:pt x="11179226" y="933100"/>
                </a:lnTo>
                <a:cubicBezTo>
                  <a:pt x="11180329" y="934058"/>
                  <a:pt x="11181655" y="934499"/>
                  <a:pt x="11182980" y="934499"/>
                </a:cubicBezTo>
                <a:cubicBezTo>
                  <a:pt x="11184453" y="934499"/>
                  <a:pt x="11185999" y="933910"/>
                  <a:pt x="11187103" y="932659"/>
                </a:cubicBezTo>
                <a:close/>
                <a:moveTo>
                  <a:pt x="11187177" y="944218"/>
                </a:moveTo>
                <a:cubicBezTo>
                  <a:pt x="11190122" y="943408"/>
                  <a:pt x="11191889" y="940315"/>
                  <a:pt x="11191079" y="937371"/>
                </a:cubicBezTo>
                <a:lnTo>
                  <a:pt x="11188355" y="927505"/>
                </a:lnTo>
                <a:cubicBezTo>
                  <a:pt x="11187545" y="924560"/>
                  <a:pt x="11184526" y="922793"/>
                  <a:pt x="11181508" y="923603"/>
                </a:cubicBezTo>
                <a:cubicBezTo>
                  <a:pt x="11178563" y="924413"/>
                  <a:pt x="11176796" y="927505"/>
                  <a:pt x="11177605" y="930450"/>
                </a:cubicBezTo>
                <a:lnTo>
                  <a:pt x="11180329" y="940315"/>
                </a:lnTo>
                <a:cubicBezTo>
                  <a:pt x="11180993" y="942819"/>
                  <a:pt x="11183275" y="944438"/>
                  <a:pt x="11185705" y="944438"/>
                </a:cubicBezTo>
                <a:cubicBezTo>
                  <a:pt x="11186146" y="944438"/>
                  <a:pt x="11186661" y="944365"/>
                  <a:pt x="11187177" y="944218"/>
                </a:cubicBezTo>
                <a:close/>
                <a:moveTo>
                  <a:pt x="11229879" y="987802"/>
                </a:moveTo>
                <a:cubicBezTo>
                  <a:pt x="11232160" y="985741"/>
                  <a:pt x="11232308" y="982207"/>
                  <a:pt x="11230246" y="979925"/>
                </a:cubicBezTo>
                <a:lnTo>
                  <a:pt x="11189753" y="935088"/>
                </a:lnTo>
                <a:cubicBezTo>
                  <a:pt x="11187692" y="932806"/>
                  <a:pt x="11184158" y="932585"/>
                  <a:pt x="11181876" y="934720"/>
                </a:cubicBezTo>
                <a:cubicBezTo>
                  <a:pt x="11179593" y="936782"/>
                  <a:pt x="11179446" y="940315"/>
                  <a:pt x="11181508" y="942598"/>
                </a:cubicBezTo>
                <a:lnTo>
                  <a:pt x="11222000" y="987434"/>
                </a:lnTo>
                <a:cubicBezTo>
                  <a:pt x="11223105" y="988686"/>
                  <a:pt x="11224651" y="989275"/>
                  <a:pt x="11226197" y="989275"/>
                </a:cubicBezTo>
                <a:cubicBezTo>
                  <a:pt x="11227522" y="989275"/>
                  <a:pt x="11228848" y="988760"/>
                  <a:pt x="11229879" y="987802"/>
                </a:cubicBezTo>
                <a:close/>
                <a:moveTo>
                  <a:pt x="11256014" y="1038529"/>
                </a:moveTo>
                <a:cubicBezTo>
                  <a:pt x="11258738" y="1037056"/>
                  <a:pt x="11259695" y="1033670"/>
                  <a:pt x="11258223" y="1030946"/>
                </a:cubicBezTo>
                <a:lnTo>
                  <a:pt x="11230982" y="981029"/>
                </a:lnTo>
                <a:cubicBezTo>
                  <a:pt x="11229510" y="978305"/>
                  <a:pt x="11226124" y="977274"/>
                  <a:pt x="11223400" y="978820"/>
                </a:cubicBezTo>
                <a:cubicBezTo>
                  <a:pt x="11220676" y="980293"/>
                  <a:pt x="11219719" y="983680"/>
                  <a:pt x="11221191" y="986404"/>
                </a:cubicBezTo>
                <a:lnTo>
                  <a:pt x="11248431" y="1036320"/>
                </a:lnTo>
                <a:cubicBezTo>
                  <a:pt x="11249462" y="1038161"/>
                  <a:pt x="11251376" y="1039265"/>
                  <a:pt x="11253364" y="1039191"/>
                </a:cubicBezTo>
                <a:cubicBezTo>
                  <a:pt x="11254321" y="1039191"/>
                  <a:pt x="11255205" y="1038971"/>
                  <a:pt x="11256014" y="1038529"/>
                </a:cubicBezTo>
                <a:close/>
                <a:moveTo>
                  <a:pt x="11274567" y="1088224"/>
                </a:moveTo>
                <a:cubicBezTo>
                  <a:pt x="11277439" y="1087120"/>
                  <a:pt x="11278837" y="1083881"/>
                  <a:pt x="11277734" y="1081009"/>
                </a:cubicBezTo>
                <a:lnTo>
                  <a:pt x="11258517" y="1031608"/>
                </a:lnTo>
                <a:cubicBezTo>
                  <a:pt x="11257414" y="1028737"/>
                  <a:pt x="11254174" y="1027338"/>
                  <a:pt x="11251302" y="1028442"/>
                </a:cubicBezTo>
                <a:cubicBezTo>
                  <a:pt x="11248431" y="1029547"/>
                  <a:pt x="11247032" y="1032786"/>
                  <a:pt x="11248137" y="1035658"/>
                </a:cubicBezTo>
                <a:lnTo>
                  <a:pt x="11267353" y="1085059"/>
                </a:lnTo>
                <a:cubicBezTo>
                  <a:pt x="11268236" y="1087267"/>
                  <a:pt x="11270371" y="1088666"/>
                  <a:pt x="11272579" y="1088593"/>
                </a:cubicBezTo>
                <a:cubicBezTo>
                  <a:pt x="11273242" y="1088593"/>
                  <a:pt x="11273979" y="1088445"/>
                  <a:pt x="11274567" y="1088224"/>
                </a:cubicBezTo>
                <a:close/>
                <a:moveTo>
                  <a:pt x="11276040" y="1092274"/>
                </a:moveTo>
                <a:cubicBezTo>
                  <a:pt x="11278911" y="1091169"/>
                  <a:pt x="11280384" y="1088004"/>
                  <a:pt x="11279279" y="1085132"/>
                </a:cubicBezTo>
                <a:lnTo>
                  <a:pt x="11277734" y="1081083"/>
                </a:lnTo>
                <a:cubicBezTo>
                  <a:pt x="11276629" y="1078212"/>
                  <a:pt x="11273389" y="1076739"/>
                  <a:pt x="11270591" y="1077844"/>
                </a:cubicBezTo>
                <a:cubicBezTo>
                  <a:pt x="11267720" y="1078948"/>
                  <a:pt x="11266248" y="1082114"/>
                  <a:pt x="11267353" y="1084985"/>
                </a:cubicBezTo>
                <a:lnTo>
                  <a:pt x="11268898" y="1089034"/>
                </a:lnTo>
                <a:cubicBezTo>
                  <a:pt x="11269708" y="1091317"/>
                  <a:pt x="11271917" y="1092642"/>
                  <a:pt x="11274125" y="1092642"/>
                </a:cubicBezTo>
                <a:cubicBezTo>
                  <a:pt x="11274789" y="1092642"/>
                  <a:pt x="11275451" y="1092495"/>
                  <a:pt x="11276040" y="1092274"/>
                </a:cubicBezTo>
                <a:close/>
                <a:moveTo>
                  <a:pt x="11286126" y="1135196"/>
                </a:moveTo>
                <a:cubicBezTo>
                  <a:pt x="11289145" y="1134460"/>
                  <a:pt x="11290912" y="1131441"/>
                  <a:pt x="11290176" y="1128423"/>
                </a:cubicBezTo>
                <a:lnTo>
                  <a:pt x="11279501" y="1085648"/>
                </a:lnTo>
                <a:cubicBezTo>
                  <a:pt x="11278764" y="1082629"/>
                  <a:pt x="11275746" y="1080862"/>
                  <a:pt x="11272727" y="1081598"/>
                </a:cubicBezTo>
                <a:cubicBezTo>
                  <a:pt x="11269708" y="1082335"/>
                  <a:pt x="11267941" y="1085353"/>
                  <a:pt x="11268677" y="1088372"/>
                </a:cubicBezTo>
                <a:lnTo>
                  <a:pt x="11279353" y="1131147"/>
                </a:lnTo>
                <a:cubicBezTo>
                  <a:pt x="11280015" y="1133724"/>
                  <a:pt x="11282298" y="1135417"/>
                  <a:pt x="11284801" y="1135343"/>
                </a:cubicBezTo>
                <a:cubicBezTo>
                  <a:pt x="11285242" y="1135343"/>
                  <a:pt x="11285685" y="1135343"/>
                  <a:pt x="11286126" y="1135196"/>
                </a:cubicBezTo>
                <a:close/>
                <a:moveTo>
                  <a:pt x="11292090" y="1177529"/>
                </a:moveTo>
                <a:cubicBezTo>
                  <a:pt x="11295109" y="1177088"/>
                  <a:pt x="11297243" y="1174216"/>
                  <a:pt x="11296728" y="1171198"/>
                </a:cubicBezTo>
                <a:lnTo>
                  <a:pt x="11290249" y="1128938"/>
                </a:lnTo>
                <a:cubicBezTo>
                  <a:pt x="11289733" y="1125846"/>
                  <a:pt x="11286937" y="1123858"/>
                  <a:pt x="11283918" y="1124300"/>
                </a:cubicBezTo>
                <a:cubicBezTo>
                  <a:pt x="11280899" y="1124742"/>
                  <a:pt x="11278764" y="1127613"/>
                  <a:pt x="11279279" y="1130632"/>
                </a:cubicBezTo>
                <a:lnTo>
                  <a:pt x="11285758" y="1172891"/>
                </a:lnTo>
                <a:cubicBezTo>
                  <a:pt x="11286200" y="1175689"/>
                  <a:pt x="11288556" y="1177603"/>
                  <a:pt x="11291280" y="1177603"/>
                </a:cubicBezTo>
                <a:cubicBezTo>
                  <a:pt x="11291501" y="1177603"/>
                  <a:pt x="11291795" y="1177603"/>
                  <a:pt x="11292090" y="1177529"/>
                </a:cubicBezTo>
                <a:close/>
                <a:moveTo>
                  <a:pt x="11316901" y="1245778"/>
                </a:moveTo>
                <a:cubicBezTo>
                  <a:pt x="11319846" y="1244747"/>
                  <a:pt x="11321318" y="1241582"/>
                  <a:pt x="11320361" y="1238710"/>
                </a:cubicBezTo>
                <a:lnTo>
                  <a:pt x="11296507" y="1170241"/>
                </a:lnTo>
                <a:cubicBezTo>
                  <a:pt x="11295476" y="1167296"/>
                  <a:pt x="11292311" y="1165823"/>
                  <a:pt x="11289439" y="1166780"/>
                </a:cubicBezTo>
                <a:cubicBezTo>
                  <a:pt x="11286494" y="1167811"/>
                  <a:pt x="11285022" y="1170977"/>
                  <a:pt x="11285979" y="1173848"/>
                </a:cubicBezTo>
                <a:lnTo>
                  <a:pt x="11309833" y="1242318"/>
                </a:lnTo>
                <a:cubicBezTo>
                  <a:pt x="11310643" y="1244600"/>
                  <a:pt x="11312851" y="1246073"/>
                  <a:pt x="11315134" y="1246073"/>
                </a:cubicBezTo>
                <a:cubicBezTo>
                  <a:pt x="11315723" y="1246073"/>
                  <a:pt x="11316312" y="1245999"/>
                  <a:pt x="11316901" y="1245778"/>
                </a:cubicBezTo>
                <a:close/>
                <a:moveTo>
                  <a:pt x="11317269" y="1327500"/>
                </a:moveTo>
                <a:cubicBezTo>
                  <a:pt x="11320361" y="1327426"/>
                  <a:pt x="11322791" y="1324849"/>
                  <a:pt x="11322717" y="1321757"/>
                </a:cubicBezTo>
                <a:lnTo>
                  <a:pt x="11320656" y="1240330"/>
                </a:lnTo>
                <a:cubicBezTo>
                  <a:pt x="11320582" y="1237238"/>
                  <a:pt x="11318373" y="1235029"/>
                  <a:pt x="11314913" y="1234882"/>
                </a:cubicBezTo>
                <a:cubicBezTo>
                  <a:pt x="11311820" y="1234956"/>
                  <a:pt x="11309391" y="1237532"/>
                  <a:pt x="11309465" y="1240624"/>
                </a:cubicBezTo>
                <a:lnTo>
                  <a:pt x="11311526" y="1322052"/>
                </a:lnTo>
                <a:cubicBezTo>
                  <a:pt x="11311600" y="1325070"/>
                  <a:pt x="11314103" y="1327500"/>
                  <a:pt x="11317122" y="1327500"/>
                </a:cubicBezTo>
                <a:cubicBezTo>
                  <a:pt x="11317196" y="1327500"/>
                  <a:pt x="11317269" y="1327500"/>
                  <a:pt x="11317269" y="1327500"/>
                </a:cubicBezTo>
                <a:close/>
                <a:moveTo>
                  <a:pt x="11311379" y="1357391"/>
                </a:moveTo>
                <a:lnTo>
                  <a:pt x="11322496" y="1323671"/>
                </a:lnTo>
                <a:cubicBezTo>
                  <a:pt x="11323453" y="1320727"/>
                  <a:pt x="11321908" y="1317561"/>
                  <a:pt x="11318962" y="1316604"/>
                </a:cubicBezTo>
                <a:cubicBezTo>
                  <a:pt x="11316017" y="1315647"/>
                  <a:pt x="11312851" y="1317266"/>
                  <a:pt x="11311894" y="1320138"/>
                </a:cubicBezTo>
                <a:lnTo>
                  <a:pt x="11300777" y="1353857"/>
                </a:lnTo>
                <a:cubicBezTo>
                  <a:pt x="11299821" y="1356802"/>
                  <a:pt x="11301366" y="1359968"/>
                  <a:pt x="11304311" y="1360925"/>
                </a:cubicBezTo>
                <a:cubicBezTo>
                  <a:pt x="11304900" y="1361146"/>
                  <a:pt x="11305489" y="1361219"/>
                  <a:pt x="11306078" y="1361219"/>
                </a:cubicBezTo>
                <a:cubicBezTo>
                  <a:pt x="11308434" y="1361219"/>
                  <a:pt x="11310569" y="1359747"/>
                  <a:pt x="11311379" y="1357391"/>
                </a:cubicBezTo>
                <a:close/>
                <a:moveTo>
                  <a:pt x="11286200" y="1386251"/>
                </a:moveTo>
                <a:lnTo>
                  <a:pt x="11310201" y="1359379"/>
                </a:lnTo>
                <a:cubicBezTo>
                  <a:pt x="11312262" y="1357096"/>
                  <a:pt x="11312041" y="1353563"/>
                  <a:pt x="11309760" y="1351501"/>
                </a:cubicBezTo>
                <a:cubicBezTo>
                  <a:pt x="11307477" y="1349513"/>
                  <a:pt x="11303943" y="1349661"/>
                  <a:pt x="11301881" y="1351943"/>
                </a:cubicBezTo>
                <a:lnTo>
                  <a:pt x="11277880" y="1378889"/>
                </a:lnTo>
                <a:cubicBezTo>
                  <a:pt x="11275819" y="1381171"/>
                  <a:pt x="11276040" y="1384705"/>
                  <a:pt x="11278322" y="1386767"/>
                </a:cubicBezTo>
                <a:cubicBezTo>
                  <a:pt x="11279427" y="1387724"/>
                  <a:pt x="11280752" y="1388165"/>
                  <a:pt x="11282077" y="1388165"/>
                </a:cubicBezTo>
                <a:cubicBezTo>
                  <a:pt x="11283623" y="1388092"/>
                  <a:pt x="11285169" y="1387503"/>
                  <a:pt x="11286200" y="1386251"/>
                </a:cubicBezTo>
                <a:close/>
                <a:moveTo>
                  <a:pt x="11266101" y="1471286"/>
                </a:moveTo>
                <a:lnTo>
                  <a:pt x="11287451" y="1383895"/>
                </a:lnTo>
                <a:cubicBezTo>
                  <a:pt x="11288188" y="1380877"/>
                  <a:pt x="11286347" y="1377858"/>
                  <a:pt x="11283328" y="1377196"/>
                </a:cubicBezTo>
                <a:cubicBezTo>
                  <a:pt x="11280310" y="1376386"/>
                  <a:pt x="11277291" y="1378300"/>
                  <a:pt x="11276629" y="1381318"/>
                </a:cubicBezTo>
                <a:lnTo>
                  <a:pt x="11255278" y="1468709"/>
                </a:lnTo>
                <a:cubicBezTo>
                  <a:pt x="11254542" y="1471728"/>
                  <a:pt x="11256383" y="1474746"/>
                  <a:pt x="11259401" y="1475409"/>
                </a:cubicBezTo>
                <a:cubicBezTo>
                  <a:pt x="11259843" y="1475556"/>
                  <a:pt x="11260284" y="1475556"/>
                  <a:pt x="11260800" y="1475556"/>
                </a:cubicBezTo>
                <a:cubicBezTo>
                  <a:pt x="11263229" y="1475483"/>
                  <a:pt x="11265512" y="1473789"/>
                  <a:pt x="11266101" y="1471286"/>
                </a:cubicBezTo>
                <a:close/>
                <a:moveTo>
                  <a:pt x="11234811" y="1566039"/>
                </a:moveTo>
                <a:lnTo>
                  <a:pt x="11265953" y="1471654"/>
                </a:lnTo>
                <a:cubicBezTo>
                  <a:pt x="11266910" y="1468709"/>
                  <a:pt x="11265365" y="1465617"/>
                  <a:pt x="11262419" y="1464586"/>
                </a:cubicBezTo>
                <a:cubicBezTo>
                  <a:pt x="11259474" y="1463629"/>
                  <a:pt x="11256383" y="1465175"/>
                  <a:pt x="11255352" y="1468120"/>
                </a:cubicBezTo>
                <a:lnTo>
                  <a:pt x="11224209" y="1562505"/>
                </a:lnTo>
                <a:cubicBezTo>
                  <a:pt x="11223252" y="1565450"/>
                  <a:pt x="11224798" y="1568542"/>
                  <a:pt x="11227743" y="1569573"/>
                </a:cubicBezTo>
                <a:cubicBezTo>
                  <a:pt x="11228332" y="1569794"/>
                  <a:pt x="11228921" y="1569867"/>
                  <a:pt x="11229510" y="1569867"/>
                </a:cubicBezTo>
                <a:cubicBezTo>
                  <a:pt x="11231866" y="1569867"/>
                  <a:pt x="11234075" y="1568395"/>
                  <a:pt x="11234811" y="1566039"/>
                </a:cubicBezTo>
                <a:close/>
                <a:moveTo>
                  <a:pt x="11200061" y="1662338"/>
                </a:moveTo>
                <a:lnTo>
                  <a:pt x="11234737" y="1566186"/>
                </a:lnTo>
                <a:cubicBezTo>
                  <a:pt x="11235768" y="1563315"/>
                  <a:pt x="11234296" y="1560076"/>
                  <a:pt x="11231351" y="1559045"/>
                </a:cubicBezTo>
                <a:cubicBezTo>
                  <a:pt x="11228479" y="1558014"/>
                  <a:pt x="11225240" y="1559487"/>
                  <a:pt x="11224209" y="1562432"/>
                </a:cubicBezTo>
                <a:lnTo>
                  <a:pt x="11189532" y="1658583"/>
                </a:lnTo>
                <a:cubicBezTo>
                  <a:pt x="11188501" y="1661455"/>
                  <a:pt x="11189974" y="1664694"/>
                  <a:pt x="11192846" y="1665725"/>
                </a:cubicBezTo>
                <a:cubicBezTo>
                  <a:pt x="11193508" y="1665946"/>
                  <a:pt x="11194097" y="1666093"/>
                  <a:pt x="11194760" y="1666093"/>
                </a:cubicBezTo>
                <a:cubicBezTo>
                  <a:pt x="11197116" y="1666019"/>
                  <a:pt x="11199251" y="1664621"/>
                  <a:pt x="11200061" y="1662338"/>
                </a:cubicBezTo>
                <a:close/>
                <a:moveTo>
                  <a:pt x="11148082" y="1679345"/>
                </a:moveTo>
                <a:lnTo>
                  <a:pt x="11196380" y="1665872"/>
                </a:lnTo>
                <a:cubicBezTo>
                  <a:pt x="11199325" y="1665062"/>
                  <a:pt x="11201092" y="1661970"/>
                  <a:pt x="11200282" y="1659025"/>
                </a:cubicBezTo>
                <a:cubicBezTo>
                  <a:pt x="11199472" y="1656080"/>
                  <a:pt x="11196453" y="1654313"/>
                  <a:pt x="11193435" y="1655123"/>
                </a:cubicBezTo>
                <a:lnTo>
                  <a:pt x="11145138" y="1668596"/>
                </a:lnTo>
                <a:cubicBezTo>
                  <a:pt x="11142193" y="1669406"/>
                  <a:pt x="11140426" y="1672498"/>
                  <a:pt x="11141236" y="1675443"/>
                </a:cubicBezTo>
                <a:cubicBezTo>
                  <a:pt x="11141898" y="1677946"/>
                  <a:pt x="11144181" y="1679566"/>
                  <a:pt x="11146610" y="1679492"/>
                </a:cubicBezTo>
                <a:cubicBezTo>
                  <a:pt x="11147125" y="1679492"/>
                  <a:pt x="11147567" y="1679492"/>
                  <a:pt x="11148082" y="1679345"/>
                </a:cubicBezTo>
                <a:close/>
                <a:moveTo>
                  <a:pt x="11112228" y="1762539"/>
                </a:moveTo>
                <a:lnTo>
                  <a:pt x="11151617" y="1676253"/>
                </a:lnTo>
                <a:cubicBezTo>
                  <a:pt x="11152868" y="1673455"/>
                  <a:pt x="11151690" y="1670142"/>
                  <a:pt x="11148893" y="1668891"/>
                </a:cubicBezTo>
                <a:cubicBezTo>
                  <a:pt x="11146095" y="1667565"/>
                  <a:pt x="11142782" y="1668817"/>
                  <a:pt x="11141531" y="1671615"/>
                </a:cubicBezTo>
                <a:lnTo>
                  <a:pt x="11102142" y="1757901"/>
                </a:lnTo>
                <a:cubicBezTo>
                  <a:pt x="11100891" y="1760699"/>
                  <a:pt x="11102068" y="1764012"/>
                  <a:pt x="11104866" y="1765263"/>
                </a:cubicBezTo>
                <a:cubicBezTo>
                  <a:pt x="11105603" y="1765632"/>
                  <a:pt x="11106412" y="1765779"/>
                  <a:pt x="11107222" y="1765779"/>
                </a:cubicBezTo>
                <a:cubicBezTo>
                  <a:pt x="11109284" y="1765779"/>
                  <a:pt x="11111345" y="1764601"/>
                  <a:pt x="11112228" y="1762539"/>
                </a:cubicBezTo>
                <a:close/>
                <a:moveTo>
                  <a:pt x="11038237" y="1779031"/>
                </a:moveTo>
                <a:lnTo>
                  <a:pt x="11108179" y="1765779"/>
                </a:lnTo>
                <a:cubicBezTo>
                  <a:pt x="11111197" y="1765190"/>
                  <a:pt x="11113185" y="1762245"/>
                  <a:pt x="11112596" y="1759226"/>
                </a:cubicBezTo>
                <a:cubicBezTo>
                  <a:pt x="11112008" y="1756208"/>
                  <a:pt x="11109063" y="1754294"/>
                  <a:pt x="11106044" y="1754809"/>
                </a:cubicBezTo>
                <a:lnTo>
                  <a:pt x="11036102" y="1768061"/>
                </a:lnTo>
                <a:cubicBezTo>
                  <a:pt x="11033083" y="1768650"/>
                  <a:pt x="11031096" y="1771595"/>
                  <a:pt x="11031685" y="1774614"/>
                </a:cubicBezTo>
                <a:cubicBezTo>
                  <a:pt x="11032200" y="1777264"/>
                  <a:pt x="11034556" y="1779178"/>
                  <a:pt x="11037206" y="1779178"/>
                </a:cubicBezTo>
                <a:cubicBezTo>
                  <a:pt x="11037574" y="1779105"/>
                  <a:pt x="11037942" y="1779031"/>
                  <a:pt x="11038237" y="1779031"/>
                </a:cubicBezTo>
                <a:close/>
                <a:moveTo>
                  <a:pt x="10948932" y="1791768"/>
                </a:moveTo>
                <a:lnTo>
                  <a:pt x="11038090" y="1779031"/>
                </a:lnTo>
                <a:cubicBezTo>
                  <a:pt x="11041109" y="1778589"/>
                  <a:pt x="11043243" y="1775792"/>
                  <a:pt x="11042802" y="1772699"/>
                </a:cubicBezTo>
                <a:cubicBezTo>
                  <a:pt x="11042360" y="1769607"/>
                  <a:pt x="11039562" y="1767398"/>
                  <a:pt x="11036470" y="1767987"/>
                </a:cubicBezTo>
                <a:lnTo>
                  <a:pt x="10947313" y="1780724"/>
                </a:lnTo>
                <a:cubicBezTo>
                  <a:pt x="10944294" y="1781166"/>
                  <a:pt x="10942159" y="1783964"/>
                  <a:pt x="10942601" y="1787056"/>
                </a:cubicBezTo>
                <a:cubicBezTo>
                  <a:pt x="10942968" y="1789854"/>
                  <a:pt x="10945398" y="1791841"/>
                  <a:pt x="10948122" y="1791841"/>
                </a:cubicBezTo>
                <a:cubicBezTo>
                  <a:pt x="10948416" y="1791768"/>
                  <a:pt x="10948637" y="1791768"/>
                  <a:pt x="10948932" y="1791768"/>
                </a:cubicBezTo>
                <a:close/>
                <a:moveTo>
                  <a:pt x="10843724" y="1798247"/>
                </a:moveTo>
                <a:lnTo>
                  <a:pt x="10948416" y="1791841"/>
                </a:lnTo>
                <a:cubicBezTo>
                  <a:pt x="10951509" y="1791621"/>
                  <a:pt x="10953864" y="1789044"/>
                  <a:pt x="10953644" y="1785952"/>
                </a:cubicBezTo>
                <a:cubicBezTo>
                  <a:pt x="10953423" y="1782859"/>
                  <a:pt x="10951214" y="1780283"/>
                  <a:pt x="10947754" y="1780724"/>
                </a:cubicBezTo>
                <a:lnTo>
                  <a:pt x="10843062" y="1787130"/>
                </a:lnTo>
                <a:cubicBezTo>
                  <a:pt x="10839970" y="1787350"/>
                  <a:pt x="10837614" y="1789927"/>
                  <a:pt x="10837835" y="1793019"/>
                </a:cubicBezTo>
                <a:cubicBezTo>
                  <a:pt x="10838055" y="1795964"/>
                  <a:pt x="10840485" y="1798247"/>
                  <a:pt x="10843430" y="1798247"/>
                </a:cubicBezTo>
                <a:cubicBezTo>
                  <a:pt x="10843577" y="1798247"/>
                  <a:pt x="10843651" y="1798247"/>
                  <a:pt x="10843724" y="1798247"/>
                </a:cubicBezTo>
                <a:close/>
                <a:moveTo>
                  <a:pt x="10849025" y="1792872"/>
                </a:moveTo>
                <a:cubicBezTo>
                  <a:pt x="10849099" y="1789780"/>
                  <a:pt x="10846743" y="1787203"/>
                  <a:pt x="10843651" y="1787130"/>
                </a:cubicBezTo>
                <a:lnTo>
                  <a:pt x="10728063" y="1783375"/>
                </a:lnTo>
                <a:cubicBezTo>
                  <a:pt x="10725191" y="1783375"/>
                  <a:pt x="10722394" y="1785731"/>
                  <a:pt x="10722320" y="1788749"/>
                </a:cubicBezTo>
                <a:cubicBezTo>
                  <a:pt x="10722246" y="1791841"/>
                  <a:pt x="10724603" y="1794418"/>
                  <a:pt x="10727694" y="1794492"/>
                </a:cubicBezTo>
                <a:lnTo>
                  <a:pt x="10843283" y="1798247"/>
                </a:lnTo>
                <a:cubicBezTo>
                  <a:pt x="10843357" y="1798247"/>
                  <a:pt x="10843430" y="1798247"/>
                  <a:pt x="10843503" y="1798247"/>
                </a:cubicBezTo>
                <a:cubicBezTo>
                  <a:pt x="10846448" y="1798247"/>
                  <a:pt x="10848879" y="1795817"/>
                  <a:pt x="10849025" y="1792872"/>
                </a:cubicBezTo>
                <a:close/>
                <a:moveTo>
                  <a:pt x="10733363" y="1789706"/>
                </a:moveTo>
                <a:cubicBezTo>
                  <a:pt x="10733805" y="1786688"/>
                  <a:pt x="10731744" y="1783816"/>
                  <a:pt x="10728651" y="1783375"/>
                </a:cubicBezTo>
                <a:lnTo>
                  <a:pt x="10607468" y="1765484"/>
                </a:lnTo>
                <a:cubicBezTo>
                  <a:pt x="10604523" y="1765043"/>
                  <a:pt x="10601578" y="1767178"/>
                  <a:pt x="10601136" y="1770196"/>
                </a:cubicBezTo>
                <a:cubicBezTo>
                  <a:pt x="10600694" y="1773215"/>
                  <a:pt x="10602756" y="1776086"/>
                  <a:pt x="10605848" y="1776528"/>
                </a:cubicBezTo>
                <a:lnTo>
                  <a:pt x="10727032" y="1794418"/>
                </a:lnTo>
                <a:cubicBezTo>
                  <a:pt x="10727327" y="1794492"/>
                  <a:pt x="10727620" y="1794492"/>
                  <a:pt x="10727915" y="1794492"/>
                </a:cubicBezTo>
                <a:cubicBezTo>
                  <a:pt x="10730566" y="1794492"/>
                  <a:pt x="10732922" y="1792504"/>
                  <a:pt x="10733363" y="1789706"/>
                </a:cubicBezTo>
                <a:close/>
                <a:moveTo>
                  <a:pt x="10612106" y="1772258"/>
                </a:moveTo>
                <a:cubicBezTo>
                  <a:pt x="10612768" y="1769239"/>
                  <a:pt x="10610854" y="1766294"/>
                  <a:pt x="10607909" y="1765632"/>
                </a:cubicBezTo>
                <a:lnTo>
                  <a:pt x="10489008" y="1738980"/>
                </a:lnTo>
                <a:cubicBezTo>
                  <a:pt x="10486063" y="1738317"/>
                  <a:pt x="10483044" y="1740231"/>
                  <a:pt x="10482382" y="1743176"/>
                </a:cubicBezTo>
                <a:cubicBezTo>
                  <a:pt x="10481719" y="1746195"/>
                  <a:pt x="10483633" y="1749140"/>
                  <a:pt x="10486578" y="1749803"/>
                </a:cubicBezTo>
                <a:lnTo>
                  <a:pt x="10605480" y="1776454"/>
                </a:lnTo>
                <a:cubicBezTo>
                  <a:pt x="10605922" y="1776528"/>
                  <a:pt x="10606290" y="1776601"/>
                  <a:pt x="10606732" y="1776601"/>
                </a:cubicBezTo>
                <a:cubicBezTo>
                  <a:pt x="10609235" y="1776601"/>
                  <a:pt x="10611517" y="1774834"/>
                  <a:pt x="10612106" y="1772258"/>
                </a:cubicBezTo>
                <a:close/>
                <a:moveTo>
                  <a:pt x="10493131" y="1745901"/>
                </a:moveTo>
                <a:cubicBezTo>
                  <a:pt x="10493941" y="1742956"/>
                  <a:pt x="10492174" y="1739863"/>
                  <a:pt x="10489229" y="1739054"/>
                </a:cubicBezTo>
                <a:lnTo>
                  <a:pt x="10380561" y="1709089"/>
                </a:lnTo>
                <a:cubicBezTo>
                  <a:pt x="10377543" y="1708279"/>
                  <a:pt x="10374524" y="1710046"/>
                  <a:pt x="10373714" y="1712991"/>
                </a:cubicBezTo>
                <a:cubicBezTo>
                  <a:pt x="10372904" y="1715936"/>
                  <a:pt x="10374671" y="1719028"/>
                  <a:pt x="10377616" y="1719838"/>
                </a:cubicBezTo>
                <a:lnTo>
                  <a:pt x="10486284" y="1749803"/>
                </a:lnTo>
                <a:cubicBezTo>
                  <a:pt x="10486799" y="1749950"/>
                  <a:pt x="10487314" y="1750023"/>
                  <a:pt x="10487830" y="1750023"/>
                </a:cubicBezTo>
                <a:cubicBezTo>
                  <a:pt x="10490186" y="1749950"/>
                  <a:pt x="10492468" y="1748330"/>
                  <a:pt x="10493131" y="1745901"/>
                </a:cubicBezTo>
                <a:close/>
                <a:moveTo>
                  <a:pt x="10384463" y="1715936"/>
                </a:moveTo>
                <a:cubicBezTo>
                  <a:pt x="10385273" y="1712991"/>
                  <a:pt x="10383579" y="1709899"/>
                  <a:pt x="10380634" y="1709015"/>
                </a:cubicBezTo>
                <a:lnTo>
                  <a:pt x="10287354" y="1682658"/>
                </a:lnTo>
                <a:cubicBezTo>
                  <a:pt x="10284336" y="1681775"/>
                  <a:pt x="10281317" y="1683542"/>
                  <a:pt x="10280433" y="1686487"/>
                </a:cubicBezTo>
                <a:cubicBezTo>
                  <a:pt x="10279624" y="1689432"/>
                  <a:pt x="10281317" y="1692524"/>
                  <a:pt x="10284262" y="1693407"/>
                </a:cubicBezTo>
                <a:lnTo>
                  <a:pt x="10377543" y="1719764"/>
                </a:lnTo>
                <a:cubicBezTo>
                  <a:pt x="10378058" y="1719912"/>
                  <a:pt x="10378574" y="1719985"/>
                  <a:pt x="10379089" y="1719985"/>
                </a:cubicBezTo>
                <a:cubicBezTo>
                  <a:pt x="10381591" y="1719985"/>
                  <a:pt x="10383801" y="1718439"/>
                  <a:pt x="10384463" y="1715936"/>
                </a:cubicBezTo>
                <a:close/>
                <a:moveTo>
                  <a:pt x="10291256" y="1689284"/>
                </a:moveTo>
                <a:cubicBezTo>
                  <a:pt x="10291919" y="1686266"/>
                  <a:pt x="10290005" y="1683321"/>
                  <a:pt x="10286986" y="1682658"/>
                </a:cubicBezTo>
                <a:lnTo>
                  <a:pt x="10214172" y="1666682"/>
                </a:lnTo>
                <a:cubicBezTo>
                  <a:pt x="10211154" y="1666019"/>
                  <a:pt x="10208209" y="1667934"/>
                  <a:pt x="10207546" y="1670952"/>
                </a:cubicBezTo>
                <a:cubicBezTo>
                  <a:pt x="10206884" y="1673971"/>
                  <a:pt x="10208798" y="1676916"/>
                  <a:pt x="10211817" y="1677578"/>
                </a:cubicBezTo>
                <a:lnTo>
                  <a:pt x="10284630" y="1693554"/>
                </a:lnTo>
                <a:cubicBezTo>
                  <a:pt x="10285072" y="1693628"/>
                  <a:pt x="10285440" y="1693702"/>
                  <a:pt x="10285881" y="1693702"/>
                </a:cubicBezTo>
                <a:cubicBezTo>
                  <a:pt x="10288458" y="1693628"/>
                  <a:pt x="10290741" y="1691861"/>
                  <a:pt x="10291256" y="1689284"/>
                </a:cubicBezTo>
                <a:close/>
                <a:moveTo>
                  <a:pt x="10218516" y="1673087"/>
                </a:moveTo>
                <a:cubicBezTo>
                  <a:pt x="10219106" y="1670069"/>
                  <a:pt x="10217044" y="1667124"/>
                  <a:pt x="10214025" y="1666608"/>
                </a:cubicBezTo>
                <a:lnTo>
                  <a:pt x="10153875" y="1655418"/>
                </a:lnTo>
                <a:cubicBezTo>
                  <a:pt x="10150857" y="1654902"/>
                  <a:pt x="10147912" y="1656816"/>
                  <a:pt x="10147397" y="1659909"/>
                </a:cubicBezTo>
                <a:cubicBezTo>
                  <a:pt x="10146807" y="1662927"/>
                  <a:pt x="10148795" y="1665872"/>
                  <a:pt x="10151888" y="1666387"/>
                </a:cubicBezTo>
                <a:lnTo>
                  <a:pt x="10212038" y="1677578"/>
                </a:lnTo>
                <a:cubicBezTo>
                  <a:pt x="10212406" y="1677652"/>
                  <a:pt x="10212774" y="1677652"/>
                  <a:pt x="10213142" y="1677652"/>
                </a:cubicBezTo>
                <a:cubicBezTo>
                  <a:pt x="10215719" y="1677652"/>
                  <a:pt x="10218001" y="1675738"/>
                  <a:pt x="10218516" y="1673087"/>
                </a:cubicBezTo>
                <a:close/>
                <a:moveTo>
                  <a:pt x="10158293" y="1662044"/>
                </a:moveTo>
                <a:cubicBezTo>
                  <a:pt x="10158955" y="1659025"/>
                  <a:pt x="10157041" y="1656080"/>
                  <a:pt x="10154023" y="1655418"/>
                </a:cubicBezTo>
                <a:lnTo>
                  <a:pt x="10098878" y="1643417"/>
                </a:lnTo>
                <a:cubicBezTo>
                  <a:pt x="10095860" y="1642754"/>
                  <a:pt x="10092915" y="1644669"/>
                  <a:pt x="10092253" y="1647687"/>
                </a:cubicBezTo>
                <a:cubicBezTo>
                  <a:pt x="10091590" y="1650706"/>
                  <a:pt x="10093504" y="1653651"/>
                  <a:pt x="10096523" y="1654313"/>
                </a:cubicBezTo>
                <a:lnTo>
                  <a:pt x="10151666" y="1666314"/>
                </a:lnTo>
                <a:cubicBezTo>
                  <a:pt x="10152109" y="1666387"/>
                  <a:pt x="10152476" y="1666461"/>
                  <a:pt x="10152918" y="1666461"/>
                </a:cubicBezTo>
                <a:cubicBezTo>
                  <a:pt x="10155495" y="1666387"/>
                  <a:pt x="10157777" y="1664621"/>
                  <a:pt x="10158293" y="1662044"/>
                </a:cubicBezTo>
                <a:close/>
                <a:moveTo>
                  <a:pt x="10102928" y="1650853"/>
                </a:moveTo>
                <a:cubicBezTo>
                  <a:pt x="10104032" y="1647982"/>
                  <a:pt x="10102633" y="1644742"/>
                  <a:pt x="10099763" y="1643638"/>
                </a:cubicBezTo>
                <a:lnTo>
                  <a:pt x="10043808" y="1621993"/>
                </a:lnTo>
                <a:cubicBezTo>
                  <a:pt x="10040937" y="1620815"/>
                  <a:pt x="10037698" y="1622287"/>
                  <a:pt x="10036593" y="1625159"/>
                </a:cubicBezTo>
                <a:cubicBezTo>
                  <a:pt x="10035489" y="1628030"/>
                  <a:pt x="10036888" y="1631269"/>
                  <a:pt x="10039760" y="1632374"/>
                </a:cubicBezTo>
                <a:lnTo>
                  <a:pt x="10095713" y="1654019"/>
                </a:lnTo>
                <a:cubicBezTo>
                  <a:pt x="10096375" y="1654313"/>
                  <a:pt x="10097111" y="1654387"/>
                  <a:pt x="10097775" y="1654387"/>
                </a:cubicBezTo>
                <a:cubicBezTo>
                  <a:pt x="10099983" y="1654387"/>
                  <a:pt x="10102118" y="1653062"/>
                  <a:pt x="10102928" y="1650853"/>
                </a:cubicBezTo>
                <a:close/>
                <a:moveTo>
                  <a:pt x="10046532" y="1630238"/>
                </a:moveTo>
                <a:cubicBezTo>
                  <a:pt x="10048226" y="1627662"/>
                  <a:pt x="10047416" y="1624201"/>
                  <a:pt x="10044839" y="1622508"/>
                </a:cubicBezTo>
                <a:lnTo>
                  <a:pt x="9982407" y="1582604"/>
                </a:lnTo>
                <a:cubicBezTo>
                  <a:pt x="9979830" y="1580985"/>
                  <a:pt x="9976370" y="1581721"/>
                  <a:pt x="9974676" y="1584298"/>
                </a:cubicBezTo>
                <a:cubicBezTo>
                  <a:pt x="9972983" y="1586874"/>
                  <a:pt x="9973793" y="1590335"/>
                  <a:pt x="9976370" y="1592028"/>
                </a:cubicBezTo>
                <a:lnTo>
                  <a:pt x="10038802" y="1631932"/>
                </a:lnTo>
                <a:cubicBezTo>
                  <a:pt x="10039760" y="1632521"/>
                  <a:pt x="10040790" y="1632815"/>
                  <a:pt x="10041820" y="1632815"/>
                </a:cubicBezTo>
                <a:cubicBezTo>
                  <a:pt x="10043661" y="1632815"/>
                  <a:pt x="10045429" y="1631858"/>
                  <a:pt x="10046532" y="1630238"/>
                </a:cubicBezTo>
                <a:close/>
                <a:moveTo>
                  <a:pt x="9983659" y="1590924"/>
                </a:moveTo>
                <a:cubicBezTo>
                  <a:pt x="9985647" y="1588568"/>
                  <a:pt x="9985352" y="1585034"/>
                  <a:pt x="9983069" y="1583046"/>
                </a:cubicBezTo>
                <a:lnTo>
                  <a:pt x="9921815" y="1530847"/>
                </a:lnTo>
                <a:cubicBezTo>
                  <a:pt x="9919459" y="1528859"/>
                  <a:pt x="9915925" y="1529080"/>
                  <a:pt x="9913937" y="1531436"/>
                </a:cubicBezTo>
                <a:cubicBezTo>
                  <a:pt x="9911950" y="1533792"/>
                  <a:pt x="9912244" y="1537326"/>
                  <a:pt x="9914526" y="1539314"/>
                </a:cubicBezTo>
                <a:lnTo>
                  <a:pt x="9975781" y="1591513"/>
                </a:lnTo>
                <a:cubicBezTo>
                  <a:pt x="9976811" y="1592396"/>
                  <a:pt x="9978137" y="1592838"/>
                  <a:pt x="9979462" y="1592838"/>
                </a:cubicBezTo>
                <a:cubicBezTo>
                  <a:pt x="9981008" y="1592838"/>
                  <a:pt x="9982554" y="1592175"/>
                  <a:pt x="9983659" y="1590924"/>
                </a:cubicBezTo>
                <a:close/>
                <a:moveTo>
                  <a:pt x="9921889" y="1539240"/>
                </a:moveTo>
                <a:cubicBezTo>
                  <a:pt x="9924171" y="1537179"/>
                  <a:pt x="9924392" y="1533645"/>
                  <a:pt x="9922330" y="1531363"/>
                </a:cubicBezTo>
                <a:lnTo>
                  <a:pt x="9869690" y="1472758"/>
                </a:lnTo>
                <a:cubicBezTo>
                  <a:pt x="9867628" y="1470476"/>
                  <a:pt x="9864095" y="1470255"/>
                  <a:pt x="9861812" y="1472317"/>
                </a:cubicBezTo>
                <a:cubicBezTo>
                  <a:pt x="9859530" y="1474378"/>
                  <a:pt x="9859309" y="1477912"/>
                  <a:pt x="9861371" y="1480194"/>
                </a:cubicBezTo>
                <a:lnTo>
                  <a:pt x="9914011" y="1538798"/>
                </a:lnTo>
                <a:cubicBezTo>
                  <a:pt x="9915115" y="1540050"/>
                  <a:pt x="9916661" y="1540639"/>
                  <a:pt x="9918208" y="1540639"/>
                </a:cubicBezTo>
                <a:cubicBezTo>
                  <a:pt x="9919459" y="1540639"/>
                  <a:pt x="9920784" y="1540197"/>
                  <a:pt x="9921889" y="1539240"/>
                </a:cubicBezTo>
                <a:close/>
                <a:moveTo>
                  <a:pt x="9868512" y="1481151"/>
                </a:moveTo>
                <a:cubicBezTo>
                  <a:pt x="9871089" y="1479532"/>
                  <a:pt x="9871898" y="1476072"/>
                  <a:pt x="9870279" y="1473495"/>
                </a:cubicBezTo>
                <a:lnTo>
                  <a:pt x="9831479" y="1411946"/>
                </a:lnTo>
                <a:cubicBezTo>
                  <a:pt x="9829860" y="1409369"/>
                  <a:pt x="9826400" y="1408559"/>
                  <a:pt x="9823822" y="1410179"/>
                </a:cubicBezTo>
                <a:cubicBezTo>
                  <a:pt x="9821246" y="1411798"/>
                  <a:pt x="9820436" y="1415259"/>
                  <a:pt x="9822055" y="1417836"/>
                </a:cubicBezTo>
                <a:lnTo>
                  <a:pt x="9860855" y="1479385"/>
                </a:lnTo>
                <a:cubicBezTo>
                  <a:pt x="9861959" y="1481078"/>
                  <a:pt x="9863726" y="1481961"/>
                  <a:pt x="9865641" y="1481961"/>
                </a:cubicBezTo>
                <a:cubicBezTo>
                  <a:pt x="9866598" y="1482035"/>
                  <a:pt x="9867555" y="1481740"/>
                  <a:pt x="9868512" y="1481151"/>
                </a:cubicBezTo>
                <a:close/>
                <a:moveTo>
                  <a:pt x="9828460" y="1420191"/>
                </a:moveTo>
                <a:cubicBezTo>
                  <a:pt x="9831406" y="1419234"/>
                  <a:pt x="9833025" y="1416069"/>
                  <a:pt x="9832068" y="1413197"/>
                </a:cubicBezTo>
                <a:lnTo>
                  <a:pt x="9812264" y="1352090"/>
                </a:lnTo>
                <a:cubicBezTo>
                  <a:pt x="9811307" y="1349145"/>
                  <a:pt x="9808214" y="1347599"/>
                  <a:pt x="9805270" y="1348483"/>
                </a:cubicBezTo>
                <a:cubicBezTo>
                  <a:pt x="9802325" y="1349440"/>
                  <a:pt x="9800704" y="1352605"/>
                  <a:pt x="9801661" y="1355477"/>
                </a:cubicBezTo>
                <a:lnTo>
                  <a:pt x="9821467" y="1416584"/>
                </a:lnTo>
                <a:cubicBezTo>
                  <a:pt x="9822203" y="1418940"/>
                  <a:pt x="9824412" y="1420486"/>
                  <a:pt x="9826841" y="1420412"/>
                </a:cubicBezTo>
                <a:cubicBezTo>
                  <a:pt x="9827357" y="1420412"/>
                  <a:pt x="9827872" y="1420339"/>
                  <a:pt x="9828460" y="1420191"/>
                </a:cubicBezTo>
                <a:close/>
                <a:moveTo>
                  <a:pt x="9811528" y="1356949"/>
                </a:moveTo>
                <a:lnTo>
                  <a:pt x="9900759" y="1227372"/>
                </a:lnTo>
                <a:cubicBezTo>
                  <a:pt x="9902526" y="1224869"/>
                  <a:pt x="9901863" y="1221335"/>
                  <a:pt x="9899286" y="1219642"/>
                </a:cubicBezTo>
                <a:cubicBezTo>
                  <a:pt x="9896783" y="1217949"/>
                  <a:pt x="9893323" y="1218538"/>
                  <a:pt x="9891556" y="1221114"/>
                </a:cubicBezTo>
                <a:lnTo>
                  <a:pt x="9802325" y="1350691"/>
                </a:lnTo>
                <a:cubicBezTo>
                  <a:pt x="9800558" y="1353194"/>
                  <a:pt x="9801220" y="1356728"/>
                  <a:pt x="9803797" y="1358422"/>
                </a:cubicBezTo>
                <a:cubicBezTo>
                  <a:pt x="9804754" y="1359084"/>
                  <a:pt x="9805859" y="1359379"/>
                  <a:pt x="9806963" y="1359379"/>
                </a:cubicBezTo>
                <a:cubicBezTo>
                  <a:pt x="9808730" y="1359305"/>
                  <a:pt x="9810497" y="1358495"/>
                  <a:pt x="9811528" y="1356949"/>
                </a:cubicBezTo>
                <a:close/>
                <a:moveTo>
                  <a:pt x="9901790" y="1224427"/>
                </a:moveTo>
                <a:lnTo>
                  <a:pt x="9903777" y="1167811"/>
                </a:lnTo>
                <a:cubicBezTo>
                  <a:pt x="9903851" y="1164719"/>
                  <a:pt x="9901495" y="1162142"/>
                  <a:pt x="9898402" y="1162069"/>
                </a:cubicBezTo>
                <a:cubicBezTo>
                  <a:pt x="9895311" y="1162216"/>
                  <a:pt x="9892733" y="1164351"/>
                  <a:pt x="9892661" y="1167443"/>
                </a:cubicBezTo>
                <a:lnTo>
                  <a:pt x="9890673" y="1224059"/>
                </a:lnTo>
                <a:cubicBezTo>
                  <a:pt x="9890599" y="1227151"/>
                  <a:pt x="9892954" y="1229728"/>
                  <a:pt x="9896047" y="1229802"/>
                </a:cubicBezTo>
                <a:cubicBezTo>
                  <a:pt x="9896121" y="1229802"/>
                  <a:pt x="9896194" y="1229802"/>
                  <a:pt x="9896268" y="1229802"/>
                </a:cubicBezTo>
                <a:cubicBezTo>
                  <a:pt x="9899212" y="1229728"/>
                  <a:pt x="9901642" y="1227372"/>
                  <a:pt x="9901790" y="1224427"/>
                </a:cubicBezTo>
                <a:close/>
                <a:moveTo>
                  <a:pt x="9902452" y="1171124"/>
                </a:moveTo>
                <a:lnTo>
                  <a:pt x="9980345" y="1075414"/>
                </a:lnTo>
                <a:cubicBezTo>
                  <a:pt x="9982259" y="1073058"/>
                  <a:pt x="9981892" y="1069524"/>
                  <a:pt x="9979535" y="1067536"/>
                </a:cubicBezTo>
                <a:cubicBezTo>
                  <a:pt x="9977180" y="1065622"/>
                  <a:pt x="9973646" y="1065917"/>
                  <a:pt x="9971658" y="1068346"/>
                </a:cubicBezTo>
                <a:lnTo>
                  <a:pt x="9893764" y="1164056"/>
                </a:lnTo>
                <a:cubicBezTo>
                  <a:pt x="9891850" y="1166412"/>
                  <a:pt x="9892218" y="1169946"/>
                  <a:pt x="9894574" y="1171934"/>
                </a:cubicBezTo>
                <a:cubicBezTo>
                  <a:pt x="9895605" y="1172818"/>
                  <a:pt x="9896857" y="1173186"/>
                  <a:pt x="9898109" y="1173186"/>
                </a:cubicBezTo>
                <a:cubicBezTo>
                  <a:pt x="9899802" y="1173186"/>
                  <a:pt x="9901348" y="1172523"/>
                  <a:pt x="9902452" y="1171124"/>
                </a:cubicBezTo>
                <a:close/>
                <a:moveTo>
                  <a:pt x="9980345" y="1075488"/>
                </a:moveTo>
                <a:lnTo>
                  <a:pt x="9992125" y="1060984"/>
                </a:lnTo>
                <a:cubicBezTo>
                  <a:pt x="9994039" y="1058628"/>
                  <a:pt x="9993671" y="1055094"/>
                  <a:pt x="9991315" y="1053106"/>
                </a:cubicBezTo>
                <a:cubicBezTo>
                  <a:pt x="9988959" y="1051192"/>
                  <a:pt x="9985426" y="1051487"/>
                  <a:pt x="9983438" y="1053916"/>
                </a:cubicBezTo>
                <a:lnTo>
                  <a:pt x="9971658" y="1068420"/>
                </a:lnTo>
                <a:cubicBezTo>
                  <a:pt x="9969744" y="1070776"/>
                  <a:pt x="9970111" y="1074310"/>
                  <a:pt x="9972468" y="1076298"/>
                </a:cubicBezTo>
                <a:cubicBezTo>
                  <a:pt x="9973499" y="1077181"/>
                  <a:pt x="9974750" y="1077549"/>
                  <a:pt x="9976002" y="1077549"/>
                </a:cubicBezTo>
                <a:cubicBezTo>
                  <a:pt x="9977621" y="1077549"/>
                  <a:pt x="9979241" y="1076813"/>
                  <a:pt x="9980345" y="1075488"/>
                </a:cubicBezTo>
                <a:close/>
                <a:moveTo>
                  <a:pt x="9991831" y="1061352"/>
                </a:moveTo>
                <a:lnTo>
                  <a:pt x="10070607" y="979041"/>
                </a:lnTo>
                <a:cubicBezTo>
                  <a:pt x="10072743" y="976833"/>
                  <a:pt x="10072669" y="973299"/>
                  <a:pt x="10070460" y="971164"/>
                </a:cubicBezTo>
                <a:cubicBezTo>
                  <a:pt x="10068252" y="969028"/>
                  <a:pt x="10064718" y="969102"/>
                  <a:pt x="10062583" y="971311"/>
                </a:cubicBezTo>
                <a:lnTo>
                  <a:pt x="9983806" y="1053622"/>
                </a:lnTo>
                <a:cubicBezTo>
                  <a:pt x="9981671" y="1055830"/>
                  <a:pt x="9981744" y="1059364"/>
                  <a:pt x="9983953" y="1061499"/>
                </a:cubicBezTo>
                <a:cubicBezTo>
                  <a:pt x="9985057" y="1062530"/>
                  <a:pt x="9986456" y="1063045"/>
                  <a:pt x="9987855" y="1063045"/>
                </a:cubicBezTo>
                <a:cubicBezTo>
                  <a:pt x="9989254" y="1063045"/>
                  <a:pt x="9990726" y="1062456"/>
                  <a:pt x="9991831" y="1061352"/>
                </a:cubicBezTo>
                <a:close/>
                <a:moveTo>
                  <a:pt x="10070607" y="978968"/>
                </a:moveTo>
                <a:lnTo>
                  <a:pt x="10081209" y="967924"/>
                </a:lnTo>
                <a:cubicBezTo>
                  <a:pt x="10083344" y="965715"/>
                  <a:pt x="10083270" y="962182"/>
                  <a:pt x="10081062" y="960046"/>
                </a:cubicBezTo>
                <a:cubicBezTo>
                  <a:pt x="10078853" y="957911"/>
                  <a:pt x="10075319" y="957985"/>
                  <a:pt x="10073184" y="960194"/>
                </a:cubicBezTo>
                <a:lnTo>
                  <a:pt x="10062583" y="971237"/>
                </a:lnTo>
                <a:cubicBezTo>
                  <a:pt x="10060447" y="973446"/>
                  <a:pt x="10060521" y="976980"/>
                  <a:pt x="10062730" y="979115"/>
                </a:cubicBezTo>
                <a:cubicBezTo>
                  <a:pt x="10063834" y="980146"/>
                  <a:pt x="10065233" y="980661"/>
                  <a:pt x="10066632" y="980661"/>
                </a:cubicBezTo>
                <a:cubicBezTo>
                  <a:pt x="10068031" y="980661"/>
                  <a:pt x="10069503" y="980146"/>
                  <a:pt x="10070607" y="978968"/>
                </a:cubicBezTo>
                <a:close/>
                <a:moveTo>
                  <a:pt x="10080767" y="968366"/>
                </a:moveTo>
                <a:lnTo>
                  <a:pt x="10162269" y="898718"/>
                </a:lnTo>
                <a:cubicBezTo>
                  <a:pt x="10164624" y="896731"/>
                  <a:pt x="10164919" y="893197"/>
                  <a:pt x="10162857" y="890841"/>
                </a:cubicBezTo>
                <a:cubicBezTo>
                  <a:pt x="10160869" y="888485"/>
                  <a:pt x="10157336" y="888264"/>
                  <a:pt x="10154980" y="890252"/>
                </a:cubicBezTo>
                <a:lnTo>
                  <a:pt x="10073479" y="959899"/>
                </a:lnTo>
                <a:cubicBezTo>
                  <a:pt x="10071123" y="961887"/>
                  <a:pt x="10070828" y="965421"/>
                  <a:pt x="10072890" y="967777"/>
                </a:cubicBezTo>
                <a:cubicBezTo>
                  <a:pt x="10073994" y="969102"/>
                  <a:pt x="10075614" y="969765"/>
                  <a:pt x="10077160" y="969691"/>
                </a:cubicBezTo>
                <a:cubicBezTo>
                  <a:pt x="10078412" y="969691"/>
                  <a:pt x="10079736" y="969176"/>
                  <a:pt x="10080767" y="968366"/>
                </a:cubicBezTo>
                <a:close/>
                <a:moveTo>
                  <a:pt x="10162269" y="898645"/>
                </a:moveTo>
                <a:lnTo>
                  <a:pt x="10170661" y="891503"/>
                </a:lnTo>
                <a:cubicBezTo>
                  <a:pt x="10173017" y="889515"/>
                  <a:pt x="10173312" y="885982"/>
                  <a:pt x="10171250" y="883626"/>
                </a:cubicBezTo>
                <a:cubicBezTo>
                  <a:pt x="10169262" y="881270"/>
                  <a:pt x="10165729" y="881049"/>
                  <a:pt x="10163372" y="883037"/>
                </a:cubicBezTo>
                <a:lnTo>
                  <a:pt x="10154980" y="890178"/>
                </a:lnTo>
                <a:cubicBezTo>
                  <a:pt x="10152624" y="892166"/>
                  <a:pt x="10152329" y="895700"/>
                  <a:pt x="10154390" y="898056"/>
                </a:cubicBezTo>
                <a:cubicBezTo>
                  <a:pt x="10155495" y="899381"/>
                  <a:pt x="10157114" y="900044"/>
                  <a:pt x="10158661" y="899970"/>
                </a:cubicBezTo>
                <a:cubicBezTo>
                  <a:pt x="10159912" y="899970"/>
                  <a:pt x="10161238" y="899528"/>
                  <a:pt x="10162269" y="898645"/>
                </a:cubicBezTo>
                <a:close/>
                <a:moveTo>
                  <a:pt x="10170072" y="891945"/>
                </a:moveTo>
                <a:lnTo>
                  <a:pt x="10261365" y="831500"/>
                </a:lnTo>
                <a:cubicBezTo>
                  <a:pt x="10263942" y="829807"/>
                  <a:pt x="10264604" y="826347"/>
                  <a:pt x="10262911" y="823770"/>
                </a:cubicBezTo>
                <a:cubicBezTo>
                  <a:pt x="10261218" y="821193"/>
                  <a:pt x="10257758" y="820531"/>
                  <a:pt x="10255181" y="822224"/>
                </a:cubicBezTo>
                <a:lnTo>
                  <a:pt x="10163888" y="882669"/>
                </a:lnTo>
                <a:cubicBezTo>
                  <a:pt x="10161311" y="884362"/>
                  <a:pt x="10160648" y="887822"/>
                  <a:pt x="10162342" y="890399"/>
                </a:cubicBezTo>
                <a:cubicBezTo>
                  <a:pt x="10163446" y="892019"/>
                  <a:pt x="10165213" y="892902"/>
                  <a:pt x="10167053" y="892902"/>
                </a:cubicBezTo>
                <a:cubicBezTo>
                  <a:pt x="10168084" y="892828"/>
                  <a:pt x="10169115" y="892534"/>
                  <a:pt x="10170072" y="891945"/>
                </a:cubicBezTo>
                <a:close/>
                <a:moveTo>
                  <a:pt x="10263794" y="827672"/>
                </a:moveTo>
                <a:lnTo>
                  <a:pt x="10269316" y="791818"/>
                </a:lnTo>
                <a:cubicBezTo>
                  <a:pt x="10269758" y="788799"/>
                  <a:pt x="10267697" y="785928"/>
                  <a:pt x="10264678" y="785486"/>
                </a:cubicBezTo>
                <a:cubicBezTo>
                  <a:pt x="10261660" y="785044"/>
                  <a:pt x="10258789" y="787106"/>
                  <a:pt x="10258346" y="790124"/>
                </a:cubicBezTo>
                <a:lnTo>
                  <a:pt x="10252825" y="825979"/>
                </a:lnTo>
                <a:cubicBezTo>
                  <a:pt x="10252383" y="828997"/>
                  <a:pt x="10254444" y="831868"/>
                  <a:pt x="10257463" y="832310"/>
                </a:cubicBezTo>
                <a:cubicBezTo>
                  <a:pt x="10257758" y="832384"/>
                  <a:pt x="10258052" y="832384"/>
                  <a:pt x="10258346" y="832384"/>
                </a:cubicBezTo>
                <a:cubicBezTo>
                  <a:pt x="10260997" y="832384"/>
                  <a:pt x="10263353" y="830396"/>
                  <a:pt x="10263794" y="827672"/>
                </a:cubicBezTo>
                <a:close/>
                <a:moveTo>
                  <a:pt x="10267255" y="795351"/>
                </a:moveTo>
                <a:lnTo>
                  <a:pt x="10290962" y="776283"/>
                </a:lnTo>
                <a:cubicBezTo>
                  <a:pt x="10293391" y="774369"/>
                  <a:pt x="10293760" y="770835"/>
                  <a:pt x="10291772" y="768479"/>
                </a:cubicBezTo>
                <a:cubicBezTo>
                  <a:pt x="10289857" y="766049"/>
                  <a:pt x="10286324" y="765681"/>
                  <a:pt x="10283967" y="767595"/>
                </a:cubicBezTo>
                <a:lnTo>
                  <a:pt x="10260261" y="786664"/>
                </a:lnTo>
                <a:cubicBezTo>
                  <a:pt x="10257831" y="788578"/>
                  <a:pt x="10257463" y="792112"/>
                  <a:pt x="10259451" y="794468"/>
                </a:cubicBezTo>
                <a:cubicBezTo>
                  <a:pt x="10260555" y="795867"/>
                  <a:pt x="10262175" y="796529"/>
                  <a:pt x="10263794" y="796529"/>
                </a:cubicBezTo>
                <a:cubicBezTo>
                  <a:pt x="10265046" y="796529"/>
                  <a:pt x="10266225" y="796161"/>
                  <a:pt x="10267255" y="795351"/>
                </a:cubicBezTo>
                <a:close/>
                <a:moveTo>
                  <a:pt x="10289269" y="777166"/>
                </a:moveTo>
                <a:lnTo>
                  <a:pt x="10344927" y="758613"/>
                </a:lnTo>
                <a:cubicBezTo>
                  <a:pt x="10347872" y="757656"/>
                  <a:pt x="10349418" y="754491"/>
                  <a:pt x="10348461" y="751546"/>
                </a:cubicBezTo>
                <a:cubicBezTo>
                  <a:pt x="10347504" y="748601"/>
                  <a:pt x="10344339" y="747055"/>
                  <a:pt x="10341394" y="748012"/>
                </a:cubicBezTo>
                <a:lnTo>
                  <a:pt x="10285734" y="766565"/>
                </a:lnTo>
                <a:cubicBezTo>
                  <a:pt x="10282790" y="767522"/>
                  <a:pt x="10281243" y="770688"/>
                  <a:pt x="10282200" y="773633"/>
                </a:cubicBezTo>
                <a:cubicBezTo>
                  <a:pt x="10283010" y="775989"/>
                  <a:pt x="10285145" y="777461"/>
                  <a:pt x="10287502" y="777461"/>
                </a:cubicBezTo>
                <a:cubicBezTo>
                  <a:pt x="10288090" y="777461"/>
                  <a:pt x="10288679" y="777387"/>
                  <a:pt x="10289269" y="777166"/>
                </a:cubicBezTo>
                <a:close/>
                <a:moveTo>
                  <a:pt x="10344706" y="758687"/>
                </a:moveTo>
                <a:lnTo>
                  <a:pt x="10431140" y="733434"/>
                </a:lnTo>
                <a:cubicBezTo>
                  <a:pt x="10434085" y="732551"/>
                  <a:pt x="10435778" y="729459"/>
                  <a:pt x="10434895" y="726514"/>
                </a:cubicBezTo>
                <a:cubicBezTo>
                  <a:pt x="10434011" y="723569"/>
                  <a:pt x="10430920" y="721802"/>
                  <a:pt x="10427974" y="722759"/>
                </a:cubicBezTo>
                <a:lnTo>
                  <a:pt x="10341541" y="748012"/>
                </a:lnTo>
                <a:cubicBezTo>
                  <a:pt x="10338596" y="748895"/>
                  <a:pt x="10336903" y="751987"/>
                  <a:pt x="10337786" y="754932"/>
                </a:cubicBezTo>
                <a:cubicBezTo>
                  <a:pt x="10338522" y="757362"/>
                  <a:pt x="10340731" y="758982"/>
                  <a:pt x="10343160" y="758908"/>
                </a:cubicBezTo>
                <a:cubicBezTo>
                  <a:pt x="10343675" y="758908"/>
                  <a:pt x="10344191" y="758834"/>
                  <a:pt x="10344706" y="758687"/>
                </a:cubicBezTo>
                <a:close/>
                <a:moveTo>
                  <a:pt x="10430772" y="733508"/>
                </a:moveTo>
                <a:lnTo>
                  <a:pt x="10520518" y="712967"/>
                </a:lnTo>
                <a:cubicBezTo>
                  <a:pt x="10523537" y="712304"/>
                  <a:pt x="10525378" y="709286"/>
                  <a:pt x="10524715" y="706267"/>
                </a:cubicBezTo>
                <a:cubicBezTo>
                  <a:pt x="10524052" y="703322"/>
                  <a:pt x="10521182" y="701408"/>
                  <a:pt x="10518015" y="702071"/>
                </a:cubicBezTo>
                <a:lnTo>
                  <a:pt x="10428269" y="722612"/>
                </a:lnTo>
                <a:cubicBezTo>
                  <a:pt x="10425250" y="723274"/>
                  <a:pt x="10423410" y="726293"/>
                  <a:pt x="10424072" y="729311"/>
                </a:cubicBezTo>
                <a:cubicBezTo>
                  <a:pt x="10424661" y="731888"/>
                  <a:pt x="10427017" y="733655"/>
                  <a:pt x="10429520" y="733655"/>
                </a:cubicBezTo>
                <a:cubicBezTo>
                  <a:pt x="10429962" y="733655"/>
                  <a:pt x="10430404" y="733582"/>
                  <a:pt x="10430772" y="733508"/>
                </a:cubicBezTo>
                <a:close/>
                <a:moveTo>
                  <a:pt x="10560054" y="726882"/>
                </a:moveTo>
                <a:cubicBezTo>
                  <a:pt x="10561380" y="724084"/>
                  <a:pt x="10560201" y="720771"/>
                  <a:pt x="10557404" y="719446"/>
                </a:cubicBezTo>
                <a:lnTo>
                  <a:pt x="10521697" y="702439"/>
                </a:lnTo>
                <a:cubicBezTo>
                  <a:pt x="10518899" y="701114"/>
                  <a:pt x="10515586" y="702292"/>
                  <a:pt x="10514261" y="705089"/>
                </a:cubicBezTo>
                <a:cubicBezTo>
                  <a:pt x="10512936" y="707887"/>
                  <a:pt x="10514113" y="711200"/>
                  <a:pt x="10516911" y="712525"/>
                </a:cubicBezTo>
                <a:lnTo>
                  <a:pt x="10552618" y="729532"/>
                </a:lnTo>
                <a:cubicBezTo>
                  <a:pt x="10553429" y="729900"/>
                  <a:pt x="10554238" y="730048"/>
                  <a:pt x="10555048" y="730048"/>
                </a:cubicBezTo>
                <a:cubicBezTo>
                  <a:pt x="10557183" y="730048"/>
                  <a:pt x="10559097" y="728943"/>
                  <a:pt x="10560054" y="726882"/>
                </a:cubicBezTo>
                <a:close/>
                <a:moveTo>
                  <a:pt x="10555489" y="730048"/>
                </a:moveTo>
                <a:lnTo>
                  <a:pt x="10660624" y="721434"/>
                </a:lnTo>
                <a:cubicBezTo>
                  <a:pt x="10663716" y="721213"/>
                  <a:pt x="10665998" y="718489"/>
                  <a:pt x="10665704" y="715397"/>
                </a:cubicBezTo>
                <a:cubicBezTo>
                  <a:pt x="10665483" y="712304"/>
                  <a:pt x="10662612" y="710096"/>
                  <a:pt x="10659666" y="710317"/>
                </a:cubicBezTo>
                <a:lnTo>
                  <a:pt x="10554532" y="718931"/>
                </a:lnTo>
                <a:cubicBezTo>
                  <a:pt x="10551441" y="719151"/>
                  <a:pt x="10549158" y="721875"/>
                  <a:pt x="10549453" y="724968"/>
                </a:cubicBezTo>
                <a:cubicBezTo>
                  <a:pt x="10549674" y="727913"/>
                  <a:pt x="10552177" y="730121"/>
                  <a:pt x="10555048" y="730121"/>
                </a:cubicBezTo>
                <a:cubicBezTo>
                  <a:pt x="10555196" y="730121"/>
                  <a:pt x="10555342" y="730121"/>
                  <a:pt x="10555489" y="730048"/>
                </a:cubicBezTo>
                <a:close/>
                <a:moveTo>
                  <a:pt x="10702442" y="750000"/>
                </a:moveTo>
                <a:cubicBezTo>
                  <a:pt x="10704356" y="747570"/>
                  <a:pt x="10703988" y="744110"/>
                  <a:pt x="10701632" y="742195"/>
                </a:cubicBezTo>
                <a:lnTo>
                  <a:pt x="10663716" y="711642"/>
                </a:lnTo>
                <a:cubicBezTo>
                  <a:pt x="10661360" y="709728"/>
                  <a:pt x="10657826" y="710096"/>
                  <a:pt x="10655912" y="712452"/>
                </a:cubicBezTo>
                <a:cubicBezTo>
                  <a:pt x="10653997" y="714881"/>
                  <a:pt x="10654366" y="718342"/>
                  <a:pt x="10656721" y="720256"/>
                </a:cubicBezTo>
                <a:lnTo>
                  <a:pt x="10694637" y="750809"/>
                </a:lnTo>
                <a:cubicBezTo>
                  <a:pt x="10695668" y="751619"/>
                  <a:pt x="10696920" y="752061"/>
                  <a:pt x="10698171" y="752061"/>
                </a:cubicBezTo>
                <a:cubicBezTo>
                  <a:pt x="10699792" y="752061"/>
                  <a:pt x="10701411" y="751325"/>
                  <a:pt x="10702442" y="750000"/>
                </a:cubicBezTo>
                <a:close/>
                <a:moveTo>
                  <a:pt x="10813465" y="750588"/>
                </a:moveTo>
                <a:cubicBezTo>
                  <a:pt x="10813539" y="747496"/>
                  <a:pt x="10811183" y="744920"/>
                  <a:pt x="10808091" y="744846"/>
                </a:cubicBezTo>
                <a:lnTo>
                  <a:pt x="10698319" y="740944"/>
                </a:lnTo>
                <a:cubicBezTo>
                  <a:pt x="10694711" y="741017"/>
                  <a:pt x="10692649" y="743226"/>
                  <a:pt x="10692576" y="746318"/>
                </a:cubicBezTo>
                <a:cubicBezTo>
                  <a:pt x="10692502" y="749411"/>
                  <a:pt x="10694859" y="751987"/>
                  <a:pt x="10697951" y="752061"/>
                </a:cubicBezTo>
                <a:lnTo>
                  <a:pt x="10807723" y="755963"/>
                </a:lnTo>
                <a:cubicBezTo>
                  <a:pt x="10807796" y="755963"/>
                  <a:pt x="10807870" y="755963"/>
                  <a:pt x="10807944" y="755963"/>
                </a:cubicBezTo>
                <a:cubicBezTo>
                  <a:pt x="10810889" y="755889"/>
                  <a:pt x="10813392" y="753533"/>
                  <a:pt x="10813465" y="750588"/>
                </a:cubicBezTo>
                <a:close/>
                <a:moveTo>
                  <a:pt x="10909764" y="767006"/>
                </a:moveTo>
                <a:cubicBezTo>
                  <a:pt x="10910280" y="763988"/>
                  <a:pt x="10908218" y="761117"/>
                  <a:pt x="10905126" y="760601"/>
                </a:cubicBezTo>
                <a:lnTo>
                  <a:pt x="10808753" y="744846"/>
                </a:lnTo>
                <a:cubicBezTo>
                  <a:pt x="10805808" y="744404"/>
                  <a:pt x="10802864" y="746392"/>
                  <a:pt x="10802348" y="749484"/>
                </a:cubicBezTo>
                <a:cubicBezTo>
                  <a:pt x="10801833" y="752503"/>
                  <a:pt x="10803894" y="755374"/>
                  <a:pt x="10806986" y="755889"/>
                </a:cubicBezTo>
                <a:lnTo>
                  <a:pt x="10903359" y="771645"/>
                </a:lnTo>
                <a:cubicBezTo>
                  <a:pt x="10903654" y="771718"/>
                  <a:pt x="10904022" y="771718"/>
                  <a:pt x="10904316" y="771718"/>
                </a:cubicBezTo>
                <a:cubicBezTo>
                  <a:pt x="10906966" y="771645"/>
                  <a:pt x="10909323" y="769731"/>
                  <a:pt x="10909764" y="767006"/>
                </a:cubicBezTo>
                <a:close/>
                <a:moveTo>
                  <a:pt x="11305489" y="1424682"/>
                </a:moveTo>
                <a:cubicBezTo>
                  <a:pt x="11306152" y="1421664"/>
                  <a:pt x="11304311" y="1418719"/>
                  <a:pt x="11301293" y="1417983"/>
                </a:cubicBezTo>
                <a:lnTo>
                  <a:pt x="11299599" y="1417615"/>
                </a:lnTo>
                <a:cubicBezTo>
                  <a:pt x="11296581" y="1417026"/>
                  <a:pt x="11293636" y="1418793"/>
                  <a:pt x="11292900" y="1421811"/>
                </a:cubicBezTo>
                <a:cubicBezTo>
                  <a:pt x="11292237" y="1424830"/>
                  <a:pt x="11294078" y="1427775"/>
                  <a:pt x="11297096" y="1428511"/>
                </a:cubicBezTo>
                <a:lnTo>
                  <a:pt x="11298790" y="1428879"/>
                </a:lnTo>
                <a:cubicBezTo>
                  <a:pt x="11299231" y="1428953"/>
                  <a:pt x="11299673" y="1429026"/>
                  <a:pt x="11300114" y="1429026"/>
                </a:cubicBezTo>
                <a:cubicBezTo>
                  <a:pt x="11302617" y="1429026"/>
                  <a:pt x="11304900" y="1427259"/>
                  <a:pt x="11305489" y="1424682"/>
                </a:cubicBezTo>
                <a:close/>
                <a:moveTo>
                  <a:pt x="11328680" y="1429762"/>
                </a:moveTo>
                <a:cubicBezTo>
                  <a:pt x="11329343" y="1426744"/>
                  <a:pt x="11327429" y="1423799"/>
                  <a:pt x="11324410" y="1423136"/>
                </a:cubicBezTo>
                <a:lnTo>
                  <a:pt x="11301219" y="1417983"/>
                </a:lnTo>
                <a:cubicBezTo>
                  <a:pt x="11298200" y="1417320"/>
                  <a:pt x="11295255" y="1419234"/>
                  <a:pt x="11294593" y="1422253"/>
                </a:cubicBezTo>
                <a:cubicBezTo>
                  <a:pt x="11293930" y="1425271"/>
                  <a:pt x="11295845" y="1428216"/>
                  <a:pt x="11298863" y="1428879"/>
                </a:cubicBezTo>
                <a:lnTo>
                  <a:pt x="11322054" y="1434033"/>
                </a:lnTo>
                <a:cubicBezTo>
                  <a:pt x="11322496" y="1434106"/>
                  <a:pt x="11322864" y="1434180"/>
                  <a:pt x="11323306" y="1434180"/>
                </a:cubicBezTo>
                <a:cubicBezTo>
                  <a:pt x="11325809" y="1434106"/>
                  <a:pt x="11328165" y="1432413"/>
                  <a:pt x="11328680" y="1429762"/>
                </a:cubicBezTo>
                <a:close/>
                <a:moveTo>
                  <a:pt x="11444489" y="1453101"/>
                </a:moveTo>
                <a:cubicBezTo>
                  <a:pt x="11445079" y="1450083"/>
                  <a:pt x="11443165" y="1447138"/>
                  <a:pt x="11440146" y="1446549"/>
                </a:cubicBezTo>
                <a:lnTo>
                  <a:pt x="11324410" y="1423136"/>
                </a:lnTo>
                <a:cubicBezTo>
                  <a:pt x="11321465" y="1422474"/>
                  <a:pt x="11318447" y="1424462"/>
                  <a:pt x="11317858" y="1427480"/>
                </a:cubicBezTo>
                <a:cubicBezTo>
                  <a:pt x="11317269" y="1430499"/>
                  <a:pt x="11319183" y="1433444"/>
                  <a:pt x="11322201" y="1434033"/>
                </a:cubicBezTo>
                <a:lnTo>
                  <a:pt x="11437937" y="1457445"/>
                </a:lnTo>
                <a:cubicBezTo>
                  <a:pt x="11438305" y="1457518"/>
                  <a:pt x="11438748" y="1457592"/>
                  <a:pt x="11439115" y="1457592"/>
                </a:cubicBezTo>
                <a:cubicBezTo>
                  <a:pt x="11441618" y="1457592"/>
                  <a:pt x="11443901" y="1455751"/>
                  <a:pt x="11444489" y="1453101"/>
                </a:cubicBezTo>
                <a:close/>
                <a:moveTo>
                  <a:pt x="11559048" y="1468120"/>
                </a:moveTo>
                <a:cubicBezTo>
                  <a:pt x="11559489" y="1465102"/>
                  <a:pt x="11557354" y="1462230"/>
                  <a:pt x="11554262" y="1461862"/>
                </a:cubicBezTo>
                <a:lnTo>
                  <a:pt x="11439777" y="1446475"/>
                </a:lnTo>
                <a:cubicBezTo>
                  <a:pt x="11436686" y="1446180"/>
                  <a:pt x="11433888" y="1448242"/>
                  <a:pt x="11433520" y="1451260"/>
                </a:cubicBezTo>
                <a:cubicBezTo>
                  <a:pt x="11433078" y="1454279"/>
                  <a:pt x="11435213" y="1457150"/>
                  <a:pt x="11438305" y="1457518"/>
                </a:cubicBezTo>
                <a:lnTo>
                  <a:pt x="11552790" y="1472906"/>
                </a:lnTo>
                <a:cubicBezTo>
                  <a:pt x="11553084" y="1472906"/>
                  <a:pt x="11553305" y="1472979"/>
                  <a:pt x="11553599" y="1472979"/>
                </a:cubicBezTo>
                <a:cubicBezTo>
                  <a:pt x="11556324" y="1472906"/>
                  <a:pt x="11558679" y="1470918"/>
                  <a:pt x="11559048" y="1468120"/>
                </a:cubicBezTo>
                <a:close/>
                <a:moveTo>
                  <a:pt x="11668009" y="1471728"/>
                </a:moveTo>
                <a:cubicBezTo>
                  <a:pt x="11668157" y="1468636"/>
                  <a:pt x="11665727" y="1466059"/>
                  <a:pt x="11662635" y="1465985"/>
                </a:cubicBezTo>
                <a:lnTo>
                  <a:pt x="11553673" y="1461862"/>
                </a:lnTo>
                <a:cubicBezTo>
                  <a:pt x="11550212" y="1461641"/>
                  <a:pt x="11548004" y="1464145"/>
                  <a:pt x="11547930" y="1467237"/>
                </a:cubicBezTo>
                <a:cubicBezTo>
                  <a:pt x="11547783" y="1470329"/>
                  <a:pt x="11550212" y="1472906"/>
                  <a:pt x="11553305" y="1472979"/>
                </a:cubicBezTo>
                <a:lnTo>
                  <a:pt x="11662267" y="1477102"/>
                </a:lnTo>
                <a:cubicBezTo>
                  <a:pt x="11662341" y="1477102"/>
                  <a:pt x="11662415" y="1477102"/>
                  <a:pt x="11662488" y="1477102"/>
                </a:cubicBezTo>
                <a:cubicBezTo>
                  <a:pt x="11665433" y="1477102"/>
                  <a:pt x="11667937" y="1474746"/>
                  <a:pt x="11668009" y="1471728"/>
                </a:cubicBezTo>
                <a:close/>
                <a:moveTo>
                  <a:pt x="11663003" y="1477102"/>
                </a:moveTo>
                <a:lnTo>
                  <a:pt x="11762174" y="1467016"/>
                </a:lnTo>
                <a:cubicBezTo>
                  <a:pt x="11765266" y="1466721"/>
                  <a:pt x="11767474" y="1463997"/>
                  <a:pt x="11767180" y="1460905"/>
                </a:cubicBezTo>
                <a:cubicBezTo>
                  <a:pt x="11766886" y="1457813"/>
                  <a:pt x="11764014" y="1455751"/>
                  <a:pt x="11761069" y="1455899"/>
                </a:cubicBezTo>
                <a:lnTo>
                  <a:pt x="11661899" y="1465985"/>
                </a:lnTo>
                <a:cubicBezTo>
                  <a:pt x="11658806" y="1466280"/>
                  <a:pt x="11656598" y="1469004"/>
                  <a:pt x="11656893" y="1472096"/>
                </a:cubicBezTo>
                <a:cubicBezTo>
                  <a:pt x="11657187" y="1474967"/>
                  <a:pt x="11659617" y="1477102"/>
                  <a:pt x="11662488" y="1477102"/>
                </a:cubicBezTo>
                <a:cubicBezTo>
                  <a:pt x="11662635" y="1477102"/>
                  <a:pt x="11662856" y="1477102"/>
                  <a:pt x="11663003" y="1477102"/>
                </a:cubicBezTo>
                <a:close/>
                <a:moveTo>
                  <a:pt x="8889471" y="1473347"/>
                </a:moveTo>
                <a:cubicBezTo>
                  <a:pt x="8892563" y="1473274"/>
                  <a:pt x="8894993" y="1470697"/>
                  <a:pt x="8894919" y="1467605"/>
                </a:cubicBezTo>
                <a:lnTo>
                  <a:pt x="8894403" y="1447285"/>
                </a:lnTo>
                <a:cubicBezTo>
                  <a:pt x="8894329" y="1444193"/>
                  <a:pt x="8892048" y="1442131"/>
                  <a:pt x="8888661" y="1441837"/>
                </a:cubicBezTo>
                <a:cubicBezTo>
                  <a:pt x="8885569" y="1441910"/>
                  <a:pt x="8883139" y="1444487"/>
                  <a:pt x="8883212" y="1447579"/>
                </a:cubicBezTo>
                <a:lnTo>
                  <a:pt x="8883728" y="1467899"/>
                </a:lnTo>
                <a:cubicBezTo>
                  <a:pt x="8883802" y="1470918"/>
                  <a:pt x="8886305" y="1473347"/>
                  <a:pt x="8889324" y="1473347"/>
                </a:cubicBezTo>
                <a:cubicBezTo>
                  <a:pt x="8889397" y="1473347"/>
                  <a:pt x="8889471" y="1473347"/>
                  <a:pt x="8889471" y="1473347"/>
                </a:cubicBezTo>
                <a:close/>
                <a:moveTo>
                  <a:pt x="8897496" y="1514208"/>
                </a:moveTo>
                <a:cubicBezTo>
                  <a:pt x="8900514" y="1513693"/>
                  <a:pt x="8902575" y="1510822"/>
                  <a:pt x="8901986" y="1507729"/>
                </a:cubicBezTo>
                <a:lnTo>
                  <a:pt x="8894845" y="1466795"/>
                </a:lnTo>
                <a:cubicBezTo>
                  <a:pt x="8894329" y="1463776"/>
                  <a:pt x="8891385" y="1461715"/>
                  <a:pt x="8888366" y="1462304"/>
                </a:cubicBezTo>
                <a:cubicBezTo>
                  <a:pt x="8885348" y="1462819"/>
                  <a:pt x="8883286" y="1465691"/>
                  <a:pt x="8883875" y="1468783"/>
                </a:cubicBezTo>
                <a:lnTo>
                  <a:pt x="8891017" y="1509717"/>
                </a:lnTo>
                <a:cubicBezTo>
                  <a:pt x="8891458" y="1512441"/>
                  <a:pt x="8893888" y="1514356"/>
                  <a:pt x="8896538" y="1514356"/>
                </a:cubicBezTo>
                <a:cubicBezTo>
                  <a:pt x="8896833" y="1514282"/>
                  <a:pt x="8897127" y="1514208"/>
                  <a:pt x="8897496" y="1514208"/>
                </a:cubicBezTo>
                <a:close/>
                <a:moveTo>
                  <a:pt x="8911632" y="1572371"/>
                </a:moveTo>
                <a:cubicBezTo>
                  <a:pt x="8914649" y="1571634"/>
                  <a:pt x="8916490" y="1568690"/>
                  <a:pt x="8915754" y="1565671"/>
                </a:cubicBezTo>
                <a:lnTo>
                  <a:pt x="8901913" y="1507435"/>
                </a:lnTo>
                <a:cubicBezTo>
                  <a:pt x="8901250" y="1504416"/>
                  <a:pt x="8898232" y="1502576"/>
                  <a:pt x="8895213" y="1503312"/>
                </a:cubicBezTo>
                <a:cubicBezTo>
                  <a:pt x="8892195" y="1504048"/>
                  <a:pt x="8890354" y="1506993"/>
                  <a:pt x="8891090" y="1510012"/>
                </a:cubicBezTo>
                <a:lnTo>
                  <a:pt x="8904932" y="1568248"/>
                </a:lnTo>
                <a:cubicBezTo>
                  <a:pt x="8905520" y="1570825"/>
                  <a:pt x="8907877" y="1572518"/>
                  <a:pt x="8910380" y="1572518"/>
                </a:cubicBezTo>
                <a:cubicBezTo>
                  <a:pt x="8910748" y="1572518"/>
                  <a:pt x="8911189" y="1572444"/>
                  <a:pt x="8911632" y="1572371"/>
                </a:cubicBezTo>
                <a:close/>
                <a:moveTo>
                  <a:pt x="8930037" y="1641576"/>
                </a:moveTo>
                <a:cubicBezTo>
                  <a:pt x="8932982" y="1640767"/>
                  <a:pt x="8934822" y="1637748"/>
                  <a:pt x="8934012" y="1634729"/>
                </a:cubicBezTo>
                <a:lnTo>
                  <a:pt x="8915754" y="1565450"/>
                </a:lnTo>
                <a:cubicBezTo>
                  <a:pt x="8914944" y="1562505"/>
                  <a:pt x="8911925" y="1560665"/>
                  <a:pt x="8908908" y="1561474"/>
                </a:cubicBezTo>
                <a:cubicBezTo>
                  <a:pt x="8905962" y="1562284"/>
                  <a:pt x="8904122" y="1565303"/>
                  <a:pt x="8904932" y="1568321"/>
                </a:cubicBezTo>
                <a:lnTo>
                  <a:pt x="8923190" y="1637601"/>
                </a:lnTo>
                <a:cubicBezTo>
                  <a:pt x="8923852" y="1640104"/>
                  <a:pt x="8926135" y="1641797"/>
                  <a:pt x="8928638" y="1641724"/>
                </a:cubicBezTo>
                <a:cubicBezTo>
                  <a:pt x="8929080" y="1641797"/>
                  <a:pt x="8929521" y="1641724"/>
                  <a:pt x="8930037" y="1641576"/>
                </a:cubicBezTo>
                <a:close/>
                <a:moveTo>
                  <a:pt x="8950578" y="1715641"/>
                </a:moveTo>
                <a:cubicBezTo>
                  <a:pt x="8953523" y="1714832"/>
                  <a:pt x="8955290" y="1711739"/>
                  <a:pt x="8954480" y="1708794"/>
                </a:cubicBezTo>
                <a:lnTo>
                  <a:pt x="8934012" y="1634729"/>
                </a:lnTo>
                <a:cubicBezTo>
                  <a:pt x="8933203" y="1631785"/>
                  <a:pt x="8930184" y="1630018"/>
                  <a:pt x="8927166" y="1630827"/>
                </a:cubicBezTo>
                <a:cubicBezTo>
                  <a:pt x="8924221" y="1631637"/>
                  <a:pt x="8922454" y="1634729"/>
                  <a:pt x="8923264" y="1637674"/>
                </a:cubicBezTo>
                <a:lnTo>
                  <a:pt x="8943731" y="1711739"/>
                </a:lnTo>
                <a:cubicBezTo>
                  <a:pt x="8944394" y="1714243"/>
                  <a:pt x="8946675" y="1715862"/>
                  <a:pt x="8949106" y="1715862"/>
                </a:cubicBezTo>
                <a:cubicBezTo>
                  <a:pt x="8949547" y="1715862"/>
                  <a:pt x="8950063" y="1715789"/>
                  <a:pt x="8950578" y="1715641"/>
                </a:cubicBezTo>
                <a:close/>
                <a:moveTo>
                  <a:pt x="8972150" y="1791032"/>
                </a:moveTo>
                <a:cubicBezTo>
                  <a:pt x="8975095" y="1790148"/>
                  <a:pt x="8976788" y="1787130"/>
                  <a:pt x="8975978" y="1784111"/>
                </a:cubicBezTo>
                <a:lnTo>
                  <a:pt x="8954406" y="1708721"/>
                </a:lnTo>
                <a:cubicBezTo>
                  <a:pt x="8953523" y="1705776"/>
                  <a:pt x="8950504" y="1704009"/>
                  <a:pt x="8947486" y="1704892"/>
                </a:cubicBezTo>
                <a:cubicBezTo>
                  <a:pt x="8944541" y="1705776"/>
                  <a:pt x="8942848" y="1708794"/>
                  <a:pt x="8943657" y="1711813"/>
                </a:cubicBezTo>
                <a:lnTo>
                  <a:pt x="8965229" y="1787203"/>
                </a:lnTo>
                <a:cubicBezTo>
                  <a:pt x="8965966" y="1789706"/>
                  <a:pt x="8968174" y="1791252"/>
                  <a:pt x="8970603" y="1791252"/>
                </a:cubicBezTo>
                <a:cubicBezTo>
                  <a:pt x="8971192" y="1791252"/>
                  <a:pt x="8971634" y="1791179"/>
                  <a:pt x="8972150" y="1791032"/>
                </a:cubicBezTo>
                <a:close/>
                <a:moveTo>
                  <a:pt x="8993794" y="1864360"/>
                </a:moveTo>
                <a:cubicBezTo>
                  <a:pt x="8996740" y="1863477"/>
                  <a:pt x="8998433" y="1860385"/>
                  <a:pt x="8997549" y="1857440"/>
                </a:cubicBezTo>
                <a:lnTo>
                  <a:pt x="8975978" y="1784111"/>
                </a:lnTo>
                <a:cubicBezTo>
                  <a:pt x="8975095" y="1781166"/>
                  <a:pt x="8972002" y="1779399"/>
                  <a:pt x="8969057" y="1780356"/>
                </a:cubicBezTo>
                <a:cubicBezTo>
                  <a:pt x="8966112" y="1781240"/>
                  <a:pt x="8964419" y="1784332"/>
                  <a:pt x="8965302" y="1787277"/>
                </a:cubicBezTo>
                <a:lnTo>
                  <a:pt x="8986874" y="1860605"/>
                </a:lnTo>
                <a:cubicBezTo>
                  <a:pt x="8987610" y="1863035"/>
                  <a:pt x="8989819" y="1864655"/>
                  <a:pt x="8992249" y="1864581"/>
                </a:cubicBezTo>
                <a:cubicBezTo>
                  <a:pt x="8992764" y="1864581"/>
                  <a:pt x="8993279" y="1864507"/>
                  <a:pt x="8993794" y="1864360"/>
                </a:cubicBezTo>
                <a:close/>
                <a:moveTo>
                  <a:pt x="9014409" y="1932094"/>
                </a:moveTo>
                <a:cubicBezTo>
                  <a:pt x="9017354" y="1931210"/>
                  <a:pt x="9019048" y="1928118"/>
                  <a:pt x="9018090" y="1925173"/>
                </a:cubicBezTo>
                <a:lnTo>
                  <a:pt x="8997549" y="1857440"/>
                </a:lnTo>
                <a:cubicBezTo>
                  <a:pt x="8996666" y="1854495"/>
                  <a:pt x="8993501" y="1852875"/>
                  <a:pt x="8990629" y="1853758"/>
                </a:cubicBezTo>
                <a:cubicBezTo>
                  <a:pt x="8987684" y="1854642"/>
                  <a:pt x="8985991" y="1857734"/>
                  <a:pt x="8986948" y="1860679"/>
                </a:cubicBezTo>
                <a:lnTo>
                  <a:pt x="9007488" y="1928412"/>
                </a:lnTo>
                <a:cubicBezTo>
                  <a:pt x="9008225" y="1930842"/>
                  <a:pt x="9010433" y="1932388"/>
                  <a:pt x="9012863" y="1932388"/>
                </a:cubicBezTo>
                <a:cubicBezTo>
                  <a:pt x="9013305" y="1932314"/>
                  <a:pt x="9013893" y="1932241"/>
                  <a:pt x="9014409" y="1932094"/>
                </a:cubicBezTo>
                <a:close/>
                <a:moveTo>
                  <a:pt x="9032815" y="1990845"/>
                </a:moveTo>
                <a:cubicBezTo>
                  <a:pt x="9035760" y="1989888"/>
                  <a:pt x="9037380" y="1986795"/>
                  <a:pt x="9036496" y="1983851"/>
                </a:cubicBezTo>
                <a:lnTo>
                  <a:pt x="9018090" y="1925099"/>
                </a:lnTo>
                <a:cubicBezTo>
                  <a:pt x="9017133" y="1922154"/>
                  <a:pt x="9014041" y="1920535"/>
                  <a:pt x="9011096" y="1921418"/>
                </a:cubicBezTo>
                <a:cubicBezTo>
                  <a:pt x="9008151" y="1922375"/>
                  <a:pt x="9006531" y="1925467"/>
                  <a:pt x="9007415" y="1928412"/>
                </a:cubicBezTo>
                <a:lnTo>
                  <a:pt x="9025820" y="1987164"/>
                </a:lnTo>
                <a:cubicBezTo>
                  <a:pt x="9026557" y="1989593"/>
                  <a:pt x="9028765" y="1991066"/>
                  <a:pt x="9031196" y="1991066"/>
                </a:cubicBezTo>
                <a:cubicBezTo>
                  <a:pt x="9031711" y="1991066"/>
                  <a:pt x="9032299" y="1990992"/>
                  <a:pt x="9032815" y="1990845"/>
                </a:cubicBezTo>
                <a:close/>
                <a:moveTo>
                  <a:pt x="9050926" y="2042087"/>
                </a:moveTo>
                <a:cubicBezTo>
                  <a:pt x="9053871" y="2041056"/>
                  <a:pt x="9055343" y="2037890"/>
                  <a:pt x="9054386" y="2035019"/>
                </a:cubicBezTo>
                <a:lnTo>
                  <a:pt x="9036423" y="1983703"/>
                </a:lnTo>
                <a:cubicBezTo>
                  <a:pt x="9035392" y="1980759"/>
                  <a:pt x="9032153" y="1979286"/>
                  <a:pt x="9029355" y="1980243"/>
                </a:cubicBezTo>
                <a:cubicBezTo>
                  <a:pt x="9026410" y="1981274"/>
                  <a:pt x="9024937" y="1984440"/>
                  <a:pt x="9025894" y="1987311"/>
                </a:cubicBezTo>
                <a:lnTo>
                  <a:pt x="9043859" y="2038626"/>
                </a:lnTo>
                <a:cubicBezTo>
                  <a:pt x="9044668" y="2040909"/>
                  <a:pt x="9046877" y="2042381"/>
                  <a:pt x="9049159" y="2042381"/>
                </a:cubicBezTo>
                <a:cubicBezTo>
                  <a:pt x="9049748" y="2042381"/>
                  <a:pt x="9050337" y="2042307"/>
                  <a:pt x="9050926" y="2042087"/>
                </a:cubicBezTo>
                <a:close/>
                <a:moveTo>
                  <a:pt x="9070436" y="2087365"/>
                </a:moveTo>
                <a:cubicBezTo>
                  <a:pt x="9073234" y="2086187"/>
                  <a:pt x="9074560" y="2082874"/>
                  <a:pt x="9073381" y="2080076"/>
                </a:cubicBezTo>
                <a:lnTo>
                  <a:pt x="9054166" y="2034651"/>
                </a:lnTo>
                <a:cubicBezTo>
                  <a:pt x="9052988" y="2031853"/>
                  <a:pt x="9049748" y="2030454"/>
                  <a:pt x="9046877" y="2031706"/>
                </a:cubicBezTo>
                <a:cubicBezTo>
                  <a:pt x="9044080" y="2032884"/>
                  <a:pt x="9042680" y="2036197"/>
                  <a:pt x="9043932" y="2038995"/>
                </a:cubicBezTo>
                <a:lnTo>
                  <a:pt x="9063148" y="2084420"/>
                </a:lnTo>
                <a:cubicBezTo>
                  <a:pt x="9064031" y="2086555"/>
                  <a:pt x="9066167" y="2087807"/>
                  <a:pt x="9068301" y="2087807"/>
                </a:cubicBezTo>
                <a:cubicBezTo>
                  <a:pt x="9069038" y="2087807"/>
                  <a:pt x="9069774" y="2087659"/>
                  <a:pt x="9070436" y="2087365"/>
                </a:cubicBezTo>
                <a:close/>
                <a:moveTo>
                  <a:pt x="9088327" y="2121600"/>
                </a:moveTo>
                <a:cubicBezTo>
                  <a:pt x="9091051" y="2120201"/>
                  <a:pt x="9092155" y="2116814"/>
                  <a:pt x="9090756" y="2114090"/>
                </a:cubicBezTo>
                <a:lnTo>
                  <a:pt x="9073234" y="2079708"/>
                </a:lnTo>
                <a:cubicBezTo>
                  <a:pt x="9071835" y="2076984"/>
                  <a:pt x="9068448" y="2075880"/>
                  <a:pt x="9065724" y="2077278"/>
                </a:cubicBezTo>
                <a:cubicBezTo>
                  <a:pt x="9063000" y="2078677"/>
                  <a:pt x="9061896" y="2082064"/>
                  <a:pt x="9063295" y="2084788"/>
                </a:cubicBezTo>
                <a:lnTo>
                  <a:pt x="9080818" y="2119170"/>
                </a:lnTo>
                <a:cubicBezTo>
                  <a:pt x="9081848" y="2121084"/>
                  <a:pt x="9083763" y="2122262"/>
                  <a:pt x="9085823" y="2122189"/>
                </a:cubicBezTo>
                <a:cubicBezTo>
                  <a:pt x="9086707" y="2122262"/>
                  <a:pt x="9087517" y="2122042"/>
                  <a:pt x="9088327" y="2121600"/>
                </a:cubicBezTo>
                <a:close/>
                <a:moveTo>
                  <a:pt x="9161361" y="2125575"/>
                </a:moveTo>
                <a:cubicBezTo>
                  <a:pt x="9161729" y="2122557"/>
                  <a:pt x="9159520" y="2119759"/>
                  <a:pt x="9156501" y="2119391"/>
                </a:cubicBezTo>
                <a:lnTo>
                  <a:pt x="9086487" y="2111145"/>
                </a:lnTo>
                <a:cubicBezTo>
                  <a:pt x="9083468" y="2110704"/>
                  <a:pt x="9080670" y="2112986"/>
                  <a:pt x="9080302" y="2116004"/>
                </a:cubicBezTo>
                <a:cubicBezTo>
                  <a:pt x="9079934" y="2119023"/>
                  <a:pt x="9082142" y="2121821"/>
                  <a:pt x="9085161" y="2122189"/>
                </a:cubicBezTo>
                <a:lnTo>
                  <a:pt x="9155177" y="2130434"/>
                </a:lnTo>
                <a:cubicBezTo>
                  <a:pt x="9155398" y="2130434"/>
                  <a:pt x="9155618" y="2130508"/>
                  <a:pt x="9155839" y="2130508"/>
                </a:cubicBezTo>
                <a:cubicBezTo>
                  <a:pt x="9158637" y="2130434"/>
                  <a:pt x="9161067" y="2128373"/>
                  <a:pt x="9161361" y="2125575"/>
                </a:cubicBezTo>
                <a:close/>
                <a:moveTo>
                  <a:pt x="9263697" y="2140447"/>
                </a:moveTo>
                <a:cubicBezTo>
                  <a:pt x="9264139" y="2137429"/>
                  <a:pt x="9262004" y="2134557"/>
                  <a:pt x="9258985" y="2134116"/>
                </a:cubicBezTo>
                <a:lnTo>
                  <a:pt x="9156649" y="2119391"/>
                </a:lnTo>
                <a:cubicBezTo>
                  <a:pt x="9153705" y="2118949"/>
                  <a:pt x="9150760" y="2121084"/>
                  <a:pt x="9150317" y="2124103"/>
                </a:cubicBezTo>
                <a:cubicBezTo>
                  <a:pt x="9149876" y="2127122"/>
                  <a:pt x="9152011" y="2129993"/>
                  <a:pt x="9155029" y="2130434"/>
                </a:cubicBezTo>
                <a:lnTo>
                  <a:pt x="9257366" y="2145159"/>
                </a:lnTo>
                <a:cubicBezTo>
                  <a:pt x="9257661" y="2145233"/>
                  <a:pt x="9257954" y="2145233"/>
                  <a:pt x="9258249" y="2145233"/>
                </a:cubicBezTo>
                <a:cubicBezTo>
                  <a:pt x="9260900" y="2145233"/>
                  <a:pt x="9263255" y="2143171"/>
                  <a:pt x="9263697" y="2140447"/>
                </a:cubicBezTo>
                <a:close/>
                <a:moveTo>
                  <a:pt x="9380242" y="2158559"/>
                </a:moveTo>
                <a:cubicBezTo>
                  <a:pt x="9380685" y="2155540"/>
                  <a:pt x="9378623" y="2152669"/>
                  <a:pt x="9375604" y="2152227"/>
                </a:cubicBezTo>
                <a:lnTo>
                  <a:pt x="9258985" y="2134189"/>
                </a:lnTo>
                <a:cubicBezTo>
                  <a:pt x="9255966" y="2133674"/>
                  <a:pt x="9253096" y="2135809"/>
                  <a:pt x="9252654" y="2138828"/>
                </a:cubicBezTo>
                <a:cubicBezTo>
                  <a:pt x="9252139" y="2141846"/>
                  <a:pt x="9254273" y="2144717"/>
                  <a:pt x="9257292" y="2145159"/>
                </a:cubicBezTo>
                <a:lnTo>
                  <a:pt x="9373911" y="2163197"/>
                </a:lnTo>
                <a:cubicBezTo>
                  <a:pt x="9374206" y="2163270"/>
                  <a:pt x="9374501" y="2163270"/>
                  <a:pt x="9374794" y="2163270"/>
                </a:cubicBezTo>
                <a:cubicBezTo>
                  <a:pt x="9377518" y="2163270"/>
                  <a:pt x="9379875" y="2161283"/>
                  <a:pt x="9380242" y="2158559"/>
                </a:cubicBezTo>
                <a:close/>
                <a:moveTo>
                  <a:pt x="9500764" y="2176375"/>
                </a:moveTo>
                <a:cubicBezTo>
                  <a:pt x="9501206" y="2173357"/>
                  <a:pt x="9499144" y="2170486"/>
                  <a:pt x="9496052" y="2170044"/>
                </a:cubicBezTo>
                <a:lnTo>
                  <a:pt x="9375530" y="2152227"/>
                </a:lnTo>
                <a:cubicBezTo>
                  <a:pt x="9372513" y="2151785"/>
                  <a:pt x="9369641" y="2153847"/>
                  <a:pt x="9369199" y="2156939"/>
                </a:cubicBezTo>
                <a:cubicBezTo>
                  <a:pt x="9368758" y="2159957"/>
                  <a:pt x="9370819" y="2162829"/>
                  <a:pt x="9373911" y="2163270"/>
                </a:cubicBezTo>
                <a:lnTo>
                  <a:pt x="9494432" y="2181087"/>
                </a:lnTo>
                <a:cubicBezTo>
                  <a:pt x="9494727" y="2181161"/>
                  <a:pt x="9495022" y="2181161"/>
                  <a:pt x="9495316" y="2181161"/>
                </a:cubicBezTo>
                <a:cubicBezTo>
                  <a:pt x="9498040" y="2181087"/>
                  <a:pt x="9500396" y="2179100"/>
                  <a:pt x="9500764" y="2176375"/>
                </a:cubicBezTo>
                <a:close/>
                <a:moveTo>
                  <a:pt x="9614733" y="2190216"/>
                </a:moveTo>
                <a:cubicBezTo>
                  <a:pt x="9615101" y="2187198"/>
                  <a:pt x="9612965" y="2184400"/>
                  <a:pt x="9609874" y="2184032"/>
                </a:cubicBezTo>
                <a:lnTo>
                  <a:pt x="9495979" y="2169970"/>
                </a:lnTo>
                <a:cubicBezTo>
                  <a:pt x="9493034" y="2169528"/>
                  <a:pt x="9490162" y="2171811"/>
                  <a:pt x="9489794" y="2174829"/>
                </a:cubicBezTo>
                <a:cubicBezTo>
                  <a:pt x="9489426" y="2177848"/>
                  <a:pt x="9491561" y="2180646"/>
                  <a:pt x="9494653" y="2181014"/>
                </a:cubicBezTo>
                <a:lnTo>
                  <a:pt x="9608548" y="2195076"/>
                </a:lnTo>
                <a:cubicBezTo>
                  <a:pt x="9608769" y="2195076"/>
                  <a:pt x="9609064" y="2195149"/>
                  <a:pt x="9609284" y="2195149"/>
                </a:cubicBezTo>
                <a:cubicBezTo>
                  <a:pt x="9612009" y="2195149"/>
                  <a:pt x="9614365" y="2193088"/>
                  <a:pt x="9614733" y="2190216"/>
                </a:cubicBezTo>
                <a:close/>
                <a:moveTo>
                  <a:pt x="9713241" y="2202806"/>
                </a:moveTo>
                <a:cubicBezTo>
                  <a:pt x="9713608" y="2199788"/>
                  <a:pt x="9711473" y="2196990"/>
                  <a:pt x="9708381" y="2196548"/>
                </a:cubicBezTo>
                <a:lnTo>
                  <a:pt x="9609874" y="2184032"/>
                </a:lnTo>
                <a:cubicBezTo>
                  <a:pt x="9606855" y="2183517"/>
                  <a:pt x="9604057" y="2185799"/>
                  <a:pt x="9603616" y="2188891"/>
                </a:cubicBezTo>
                <a:cubicBezTo>
                  <a:pt x="9603247" y="2191910"/>
                  <a:pt x="9605383" y="2194708"/>
                  <a:pt x="9608474" y="2195149"/>
                </a:cubicBezTo>
                <a:lnTo>
                  <a:pt x="9706982" y="2207665"/>
                </a:lnTo>
                <a:cubicBezTo>
                  <a:pt x="9707203" y="2207739"/>
                  <a:pt x="9707498" y="2207739"/>
                  <a:pt x="9707719" y="2207739"/>
                </a:cubicBezTo>
                <a:cubicBezTo>
                  <a:pt x="9710516" y="2207665"/>
                  <a:pt x="9712872" y="2205604"/>
                  <a:pt x="9713241" y="2202806"/>
                </a:cubicBezTo>
                <a:close/>
                <a:moveTo>
                  <a:pt x="9787820" y="2216353"/>
                </a:moveTo>
                <a:cubicBezTo>
                  <a:pt x="9788336" y="2213334"/>
                  <a:pt x="9786348" y="2210463"/>
                  <a:pt x="9783329" y="2209874"/>
                </a:cubicBezTo>
                <a:lnTo>
                  <a:pt x="9708675" y="2196548"/>
                </a:lnTo>
                <a:cubicBezTo>
                  <a:pt x="9705731" y="2196033"/>
                  <a:pt x="9702786" y="2198021"/>
                  <a:pt x="9702197" y="2201039"/>
                </a:cubicBezTo>
                <a:cubicBezTo>
                  <a:pt x="9701682" y="2204058"/>
                  <a:pt x="9703670" y="2206929"/>
                  <a:pt x="9706688" y="2207518"/>
                </a:cubicBezTo>
                <a:lnTo>
                  <a:pt x="9781342" y="2220844"/>
                </a:lnTo>
                <a:cubicBezTo>
                  <a:pt x="9781710" y="2220917"/>
                  <a:pt x="9782005" y="2220917"/>
                  <a:pt x="9782372" y="2220917"/>
                </a:cubicBezTo>
                <a:cubicBezTo>
                  <a:pt x="9785023" y="2220917"/>
                  <a:pt x="9787379" y="2219077"/>
                  <a:pt x="9787820" y="2216353"/>
                </a:cubicBezTo>
                <a:close/>
                <a:moveTo>
                  <a:pt x="9830448" y="2228795"/>
                </a:moveTo>
                <a:cubicBezTo>
                  <a:pt x="9831258" y="2225850"/>
                  <a:pt x="9829565" y="2222758"/>
                  <a:pt x="9826546" y="2221948"/>
                </a:cubicBezTo>
                <a:lnTo>
                  <a:pt x="9783845" y="2210021"/>
                </a:lnTo>
                <a:cubicBezTo>
                  <a:pt x="9780826" y="2209138"/>
                  <a:pt x="9777808" y="2210905"/>
                  <a:pt x="9776998" y="2213923"/>
                </a:cubicBezTo>
                <a:cubicBezTo>
                  <a:pt x="9776188" y="2216868"/>
                  <a:pt x="9777881" y="2219960"/>
                  <a:pt x="9780900" y="2220770"/>
                </a:cubicBezTo>
                <a:lnTo>
                  <a:pt x="9823602" y="2232697"/>
                </a:lnTo>
                <a:cubicBezTo>
                  <a:pt x="9824117" y="2232844"/>
                  <a:pt x="9824632" y="2232918"/>
                  <a:pt x="9825148" y="2232918"/>
                </a:cubicBezTo>
                <a:cubicBezTo>
                  <a:pt x="9827577" y="2232844"/>
                  <a:pt x="9829786" y="2231298"/>
                  <a:pt x="9830448" y="2228795"/>
                </a:cubicBezTo>
                <a:close/>
                <a:moveTo>
                  <a:pt x="9828829" y="2231446"/>
                </a:moveTo>
                <a:lnTo>
                  <a:pt x="9859898" y="2203248"/>
                </a:lnTo>
                <a:cubicBezTo>
                  <a:pt x="9862180" y="2201186"/>
                  <a:pt x="9862328" y="2197652"/>
                  <a:pt x="9860266" y="2195370"/>
                </a:cubicBezTo>
                <a:cubicBezTo>
                  <a:pt x="9858205" y="2193088"/>
                  <a:pt x="9854671" y="2192941"/>
                  <a:pt x="9852388" y="2195002"/>
                </a:cubicBezTo>
                <a:lnTo>
                  <a:pt x="9821319" y="2223200"/>
                </a:lnTo>
                <a:cubicBezTo>
                  <a:pt x="9819037" y="2225261"/>
                  <a:pt x="9818890" y="2228795"/>
                  <a:pt x="9820951" y="2231077"/>
                </a:cubicBezTo>
                <a:cubicBezTo>
                  <a:pt x="9822055" y="2232329"/>
                  <a:pt x="9823602" y="2232918"/>
                  <a:pt x="9825148" y="2232918"/>
                </a:cubicBezTo>
                <a:cubicBezTo>
                  <a:pt x="9826472" y="2232844"/>
                  <a:pt x="9827798" y="2232403"/>
                  <a:pt x="9828829" y="2231446"/>
                </a:cubicBezTo>
                <a:close/>
                <a:moveTo>
                  <a:pt x="9860634" y="2202438"/>
                </a:moveTo>
                <a:lnTo>
                  <a:pt x="9889421" y="2163859"/>
                </a:lnTo>
                <a:cubicBezTo>
                  <a:pt x="9891261" y="2161430"/>
                  <a:pt x="9890746" y="2157896"/>
                  <a:pt x="9888316" y="2156055"/>
                </a:cubicBezTo>
                <a:cubicBezTo>
                  <a:pt x="9885887" y="2154215"/>
                  <a:pt x="9882353" y="2154730"/>
                  <a:pt x="9880513" y="2157160"/>
                </a:cubicBezTo>
                <a:lnTo>
                  <a:pt x="9851726" y="2195738"/>
                </a:lnTo>
                <a:cubicBezTo>
                  <a:pt x="9849885" y="2198168"/>
                  <a:pt x="9850400" y="2201702"/>
                  <a:pt x="9852830" y="2203542"/>
                </a:cubicBezTo>
                <a:cubicBezTo>
                  <a:pt x="9853861" y="2204279"/>
                  <a:pt x="9855038" y="2204647"/>
                  <a:pt x="9856217" y="2204647"/>
                </a:cubicBezTo>
                <a:cubicBezTo>
                  <a:pt x="9857836" y="2204647"/>
                  <a:pt x="9859530" y="2203911"/>
                  <a:pt x="9860634" y="2202438"/>
                </a:cubicBezTo>
                <a:close/>
                <a:moveTo>
                  <a:pt x="9890083" y="2162608"/>
                </a:moveTo>
                <a:lnTo>
                  <a:pt x="9908342" y="2116667"/>
                </a:lnTo>
                <a:cubicBezTo>
                  <a:pt x="9909520" y="2113796"/>
                  <a:pt x="9908048" y="2110556"/>
                  <a:pt x="9905250" y="2109452"/>
                </a:cubicBezTo>
                <a:cubicBezTo>
                  <a:pt x="9902378" y="2108274"/>
                  <a:pt x="9899139" y="2109746"/>
                  <a:pt x="9898035" y="2112544"/>
                </a:cubicBezTo>
                <a:lnTo>
                  <a:pt x="9879776" y="2158485"/>
                </a:lnTo>
                <a:cubicBezTo>
                  <a:pt x="9878598" y="2161356"/>
                  <a:pt x="9880070" y="2164596"/>
                  <a:pt x="9882868" y="2165700"/>
                </a:cubicBezTo>
                <a:cubicBezTo>
                  <a:pt x="9883530" y="2165995"/>
                  <a:pt x="9884267" y="2166068"/>
                  <a:pt x="9884930" y="2166068"/>
                </a:cubicBezTo>
                <a:cubicBezTo>
                  <a:pt x="9887139" y="2166142"/>
                  <a:pt x="9889200" y="2164817"/>
                  <a:pt x="9890083" y="2162608"/>
                </a:cubicBezTo>
                <a:close/>
                <a:moveTo>
                  <a:pt x="7925081" y="2515778"/>
                </a:moveTo>
                <a:cubicBezTo>
                  <a:pt x="7926774" y="2513201"/>
                  <a:pt x="7926038" y="2509741"/>
                  <a:pt x="7923534" y="2508048"/>
                </a:cubicBezTo>
                <a:lnTo>
                  <a:pt x="7907264" y="2497299"/>
                </a:lnTo>
                <a:cubicBezTo>
                  <a:pt x="7904761" y="2495606"/>
                  <a:pt x="7901226" y="2496268"/>
                  <a:pt x="7899533" y="2498845"/>
                </a:cubicBezTo>
                <a:cubicBezTo>
                  <a:pt x="7897840" y="2501422"/>
                  <a:pt x="7898576" y="2504882"/>
                  <a:pt x="7901080" y="2506575"/>
                </a:cubicBezTo>
                <a:lnTo>
                  <a:pt x="7917350" y="2517325"/>
                </a:lnTo>
                <a:cubicBezTo>
                  <a:pt x="7918307" y="2517987"/>
                  <a:pt x="7919412" y="2518281"/>
                  <a:pt x="7920443" y="2518281"/>
                </a:cubicBezTo>
                <a:cubicBezTo>
                  <a:pt x="7922283" y="2518281"/>
                  <a:pt x="7924050" y="2517398"/>
                  <a:pt x="7925081" y="2515778"/>
                </a:cubicBezTo>
                <a:close/>
                <a:moveTo>
                  <a:pt x="7783798" y="2511435"/>
                </a:moveTo>
                <a:lnTo>
                  <a:pt x="7904319" y="2507532"/>
                </a:lnTo>
                <a:cubicBezTo>
                  <a:pt x="7907411" y="2507459"/>
                  <a:pt x="7909841" y="2504882"/>
                  <a:pt x="7909693" y="2501790"/>
                </a:cubicBezTo>
                <a:cubicBezTo>
                  <a:pt x="7909619" y="2498771"/>
                  <a:pt x="7907117" y="2496342"/>
                  <a:pt x="7904098" y="2496415"/>
                </a:cubicBezTo>
                <a:cubicBezTo>
                  <a:pt x="7904024" y="2496415"/>
                  <a:pt x="7904024" y="2496415"/>
                  <a:pt x="7903951" y="2496415"/>
                </a:cubicBezTo>
                <a:lnTo>
                  <a:pt x="7783429" y="2500317"/>
                </a:lnTo>
                <a:cubicBezTo>
                  <a:pt x="7780338" y="2500391"/>
                  <a:pt x="7777908" y="2502968"/>
                  <a:pt x="7778055" y="2506060"/>
                </a:cubicBezTo>
                <a:cubicBezTo>
                  <a:pt x="7778129" y="2509079"/>
                  <a:pt x="7780632" y="2511508"/>
                  <a:pt x="7783650" y="2511435"/>
                </a:cubicBezTo>
                <a:cubicBezTo>
                  <a:pt x="7783650" y="2511435"/>
                  <a:pt x="7783724" y="2511435"/>
                  <a:pt x="7783798" y="2511435"/>
                </a:cubicBezTo>
                <a:close/>
                <a:moveTo>
                  <a:pt x="7676529" y="2549130"/>
                </a:moveTo>
                <a:lnTo>
                  <a:pt x="7785417" y="2511066"/>
                </a:lnTo>
                <a:cubicBezTo>
                  <a:pt x="7788362" y="2510036"/>
                  <a:pt x="7789835" y="2506870"/>
                  <a:pt x="7788878" y="2503998"/>
                </a:cubicBezTo>
                <a:cubicBezTo>
                  <a:pt x="7787847" y="2501054"/>
                  <a:pt x="7784607" y="2499581"/>
                  <a:pt x="7781810" y="2500538"/>
                </a:cubicBezTo>
                <a:lnTo>
                  <a:pt x="7672922" y="2538601"/>
                </a:lnTo>
                <a:cubicBezTo>
                  <a:pt x="7669977" y="2539632"/>
                  <a:pt x="7668504" y="2542798"/>
                  <a:pt x="7669461" y="2545669"/>
                </a:cubicBezTo>
                <a:cubicBezTo>
                  <a:pt x="7670270" y="2547952"/>
                  <a:pt x="7672479" y="2549424"/>
                  <a:pt x="7674762" y="2549424"/>
                </a:cubicBezTo>
                <a:cubicBezTo>
                  <a:pt x="7675351" y="2549498"/>
                  <a:pt x="7675940" y="2549350"/>
                  <a:pt x="7676529" y="2549130"/>
                </a:cubicBezTo>
                <a:close/>
                <a:moveTo>
                  <a:pt x="7656798" y="2565474"/>
                </a:moveTo>
                <a:lnTo>
                  <a:pt x="7678222" y="2548246"/>
                </a:lnTo>
                <a:cubicBezTo>
                  <a:pt x="7680578" y="2546332"/>
                  <a:pt x="7681020" y="2542798"/>
                  <a:pt x="7679106" y="2540368"/>
                </a:cubicBezTo>
                <a:cubicBezTo>
                  <a:pt x="7677191" y="2538013"/>
                  <a:pt x="7673658" y="2537644"/>
                  <a:pt x="7671228" y="2539485"/>
                </a:cubicBezTo>
                <a:lnTo>
                  <a:pt x="7649804" y="2556713"/>
                </a:lnTo>
                <a:cubicBezTo>
                  <a:pt x="7647447" y="2558627"/>
                  <a:pt x="7647006" y="2562161"/>
                  <a:pt x="7648920" y="2564590"/>
                </a:cubicBezTo>
                <a:cubicBezTo>
                  <a:pt x="7650024" y="2565989"/>
                  <a:pt x="7651644" y="2566652"/>
                  <a:pt x="7653338" y="2566652"/>
                </a:cubicBezTo>
                <a:cubicBezTo>
                  <a:pt x="7654516" y="2566652"/>
                  <a:pt x="7655767" y="2566284"/>
                  <a:pt x="7656798" y="2565474"/>
                </a:cubicBezTo>
                <a:close/>
                <a:moveTo>
                  <a:pt x="9374353" y="3315842"/>
                </a:moveTo>
                <a:cubicBezTo>
                  <a:pt x="9376120" y="3313338"/>
                  <a:pt x="9375604" y="3309878"/>
                  <a:pt x="9373101" y="3308038"/>
                </a:cubicBezTo>
                <a:lnTo>
                  <a:pt x="9357272" y="3296626"/>
                </a:lnTo>
                <a:cubicBezTo>
                  <a:pt x="9354769" y="3294859"/>
                  <a:pt x="9351309" y="3295374"/>
                  <a:pt x="9349468" y="3297878"/>
                </a:cubicBezTo>
                <a:cubicBezTo>
                  <a:pt x="9347702" y="3300381"/>
                  <a:pt x="9348217" y="3303841"/>
                  <a:pt x="9350719" y="3305682"/>
                </a:cubicBezTo>
                <a:lnTo>
                  <a:pt x="9366549" y="3317093"/>
                </a:lnTo>
                <a:cubicBezTo>
                  <a:pt x="9367579" y="3317829"/>
                  <a:pt x="9368684" y="3318124"/>
                  <a:pt x="9369862" y="3318124"/>
                </a:cubicBezTo>
                <a:cubicBezTo>
                  <a:pt x="9371555" y="3318198"/>
                  <a:pt x="9373249" y="3317388"/>
                  <a:pt x="9374353" y="3315842"/>
                </a:cubicBezTo>
                <a:close/>
                <a:moveTo>
                  <a:pt x="9501868" y="3386667"/>
                </a:moveTo>
                <a:cubicBezTo>
                  <a:pt x="9503341" y="3383943"/>
                  <a:pt x="9502384" y="3380556"/>
                  <a:pt x="9499734" y="3379084"/>
                </a:cubicBezTo>
                <a:lnTo>
                  <a:pt x="9372513" y="3307743"/>
                </a:lnTo>
                <a:cubicBezTo>
                  <a:pt x="9369862" y="3306270"/>
                  <a:pt x="9366401" y="3307228"/>
                  <a:pt x="9364929" y="3309878"/>
                </a:cubicBezTo>
                <a:cubicBezTo>
                  <a:pt x="9363457" y="3312602"/>
                  <a:pt x="9364414" y="3315989"/>
                  <a:pt x="9367064" y="3317461"/>
                </a:cubicBezTo>
                <a:lnTo>
                  <a:pt x="9494285" y="3388802"/>
                </a:lnTo>
                <a:cubicBezTo>
                  <a:pt x="9495168" y="3389317"/>
                  <a:pt x="9496125" y="3389539"/>
                  <a:pt x="9497082" y="3389539"/>
                </a:cubicBezTo>
                <a:cubicBezTo>
                  <a:pt x="9498997" y="3389539"/>
                  <a:pt x="9500837" y="3388508"/>
                  <a:pt x="9501868" y="3386667"/>
                </a:cubicBezTo>
                <a:close/>
                <a:moveTo>
                  <a:pt x="9640942" y="3446155"/>
                </a:moveTo>
                <a:cubicBezTo>
                  <a:pt x="9642194" y="3443357"/>
                  <a:pt x="9640869" y="3440044"/>
                  <a:pt x="9638071" y="3438792"/>
                </a:cubicBezTo>
                <a:lnTo>
                  <a:pt x="9499291" y="3378789"/>
                </a:lnTo>
                <a:cubicBezTo>
                  <a:pt x="9496420" y="3377538"/>
                  <a:pt x="9493181" y="3378863"/>
                  <a:pt x="9491929" y="3381661"/>
                </a:cubicBezTo>
                <a:cubicBezTo>
                  <a:pt x="9490677" y="3384458"/>
                  <a:pt x="9492003" y="3387771"/>
                  <a:pt x="9494801" y="3389023"/>
                </a:cubicBezTo>
                <a:lnTo>
                  <a:pt x="9633580" y="3449026"/>
                </a:lnTo>
                <a:cubicBezTo>
                  <a:pt x="9634316" y="3449321"/>
                  <a:pt x="9635052" y="3449468"/>
                  <a:pt x="9635863" y="3449468"/>
                </a:cubicBezTo>
                <a:cubicBezTo>
                  <a:pt x="9637997" y="3449541"/>
                  <a:pt x="9640059" y="3448290"/>
                  <a:pt x="9640942" y="3446155"/>
                </a:cubicBezTo>
                <a:close/>
                <a:moveTo>
                  <a:pt x="9783993" y="3489445"/>
                </a:moveTo>
                <a:cubicBezTo>
                  <a:pt x="9784876" y="3486500"/>
                  <a:pt x="9783256" y="3483408"/>
                  <a:pt x="9780311" y="3482451"/>
                </a:cubicBezTo>
                <a:lnTo>
                  <a:pt x="9637482" y="3438571"/>
                </a:lnTo>
                <a:cubicBezTo>
                  <a:pt x="9634537" y="3437688"/>
                  <a:pt x="9631445" y="3439308"/>
                  <a:pt x="9630488" y="3442253"/>
                </a:cubicBezTo>
                <a:cubicBezTo>
                  <a:pt x="9629604" y="3445198"/>
                  <a:pt x="9631225" y="3448290"/>
                  <a:pt x="9634169" y="3449247"/>
                </a:cubicBezTo>
                <a:lnTo>
                  <a:pt x="9776998" y="3493126"/>
                </a:lnTo>
                <a:cubicBezTo>
                  <a:pt x="9777587" y="3493274"/>
                  <a:pt x="9778102" y="3493347"/>
                  <a:pt x="9778691" y="3493347"/>
                </a:cubicBezTo>
                <a:cubicBezTo>
                  <a:pt x="9781048" y="3493421"/>
                  <a:pt x="9783256" y="3491875"/>
                  <a:pt x="9783993" y="3489445"/>
                </a:cubicBezTo>
                <a:close/>
                <a:moveTo>
                  <a:pt x="9923582" y="3511753"/>
                </a:moveTo>
                <a:cubicBezTo>
                  <a:pt x="9924097" y="3508734"/>
                  <a:pt x="9922036" y="3505863"/>
                  <a:pt x="9919017" y="3505348"/>
                </a:cubicBezTo>
                <a:lnTo>
                  <a:pt x="9779575" y="3482304"/>
                </a:lnTo>
                <a:cubicBezTo>
                  <a:pt x="9776557" y="3481788"/>
                  <a:pt x="9773685" y="3483850"/>
                  <a:pt x="9773169" y="3486868"/>
                </a:cubicBezTo>
                <a:cubicBezTo>
                  <a:pt x="9772654" y="3489887"/>
                  <a:pt x="9774716" y="3492758"/>
                  <a:pt x="9777734" y="3493274"/>
                </a:cubicBezTo>
                <a:lnTo>
                  <a:pt x="9917177" y="3516317"/>
                </a:lnTo>
                <a:cubicBezTo>
                  <a:pt x="9917472" y="3516391"/>
                  <a:pt x="9917839" y="3516391"/>
                  <a:pt x="9918134" y="3516391"/>
                </a:cubicBezTo>
                <a:cubicBezTo>
                  <a:pt x="9920784" y="3516465"/>
                  <a:pt x="9923140" y="3514477"/>
                  <a:pt x="9923582" y="3511753"/>
                </a:cubicBezTo>
                <a:close/>
                <a:moveTo>
                  <a:pt x="9918208" y="3516465"/>
                </a:moveTo>
                <a:lnTo>
                  <a:pt x="10046680" y="3514109"/>
                </a:lnTo>
                <a:cubicBezTo>
                  <a:pt x="10049772" y="3514035"/>
                  <a:pt x="10052201" y="3511532"/>
                  <a:pt x="10052128" y="3508440"/>
                </a:cubicBezTo>
                <a:cubicBezTo>
                  <a:pt x="10052054" y="3505348"/>
                  <a:pt x="10049551" y="3502918"/>
                  <a:pt x="10046532" y="3502992"/>
                </a:cubicBezTo>
                <a:cubicBezTo>
                  <a:pt x="10046532" y="3502992"/>
                  <a:pt x="10046459" y="3502992"/>
                  <a:pt x="10046459" y="3502992"/>
                </a:cubicBezTo>
                <a:lnTo>
                  <a:pt x="9917986" y="3505348"/>
                </a:lnTo>
                <a:cubicBezTo>
                  <a:pt x="9914894" y="3505421"/>
                  <a:pt x="9912465" y="3507925"/>
                  <a:pt x="9912538" y="3511017"/>
                </a:cubicBezTo>
                <a:cubicBezTo>
                  <a:pt x="9912612" y="3514035"/>
                  <a:pt x="9915115" y="3516465"/>
                  <a:pt x="9918208" y="3516465"/>
                </a:cubicBezTo>
                <a:cubicBezTo>
                  <a:pt x="9918134" y="3516465"/>
                  <a:pt x="9918208" y="3516465"/>
                  <a:pt x="9918208" y="3516465"/>
                </a:cubicBezTo>
                <a:close/>
                <a:moveTo>
                  <a:pt x="10047858" y="3513962"/>
                </a:moveTo>
                <a:lnTo>
                  <a:pt x="10161826" y="3488414"/>
                </a:lnTo>
                <a:cubicBezTo>
                  <a:pt x="10164845" y="3487752"/>
                  <a:pt x="10166686" y="3484733"/>
                  <a:pt x="10166023" y="3481788"/>
                </a:cubicBezTo>
                <a:cubicBezTo>
                  <a:pt x="10165360" y="3478770"/>
                  <a:pt x="10162342" y="3476929"/>
                  <a:pt x="10159397" y="3477592"/>
                </a:cubicBezTo>
                <a:lnTo>
                  <a:pt x="10045429" y="3503065"/>
                </a:lnTo>
                <a:cubicBezTo>
                  <a:pt x="10042410" y="3503728"/>
                  <a:pt x="10040569" y="3506747"/>
                  <a:pt x="10041232" y="3509691"/>
                </a:cubicBezTo>
                <a:cubicBezTo>
                  <a:pt x="10041820" y="3512268"/>
                  <a:pt x="10044103" y="3514035"/>
                  <a:pt x="10046680" y="3514035"/>
                </a:cubicBezTo>
                <a:cubicBezTo>
                  <a:pt x="10047048" y="3514109"/>
                  <a:pt x="10047416" y="3514035"/>
                  <a:pt x="10047858" y="3513962"/>
                </a:cubicBezTo>
                <a:close/>
                <a:moveTo>
                  <a:pt x="10165139" y="3486279"/>
                </a:moveTo>
                <a:lnTo>
                  <a:pt x="10239205" y="3383943"/>
                </a:lnTo>
                <a:cubicBezTo>
                  <a:pt x="10240971" y="3381440"/>
                  <a:pt x="10240456" y="3377980"/>
                  <a:pt x="10237953" y="3376139"/>
                </a:cubicBezTo>
                <a:cubicBezTo>
                  <a:pt x="10235523" y="3374372"/>
                  <a:pt x="10231990" y="3374887"/>
                  <a:pt x="10230149" y="3377390"/>
                </a:cubicBezTo>
                <a:lnTo>
                  <a:pt x="10156084" y="3479727"/>
                </a:lnTo>
                <a:cubicBezTo>
                  <a:pt x="10154317" y="3482230"/>
                  <a:pt x="10154833" y="3485690"/>
                  <a:pt x="10157336" y="3487531"/>
                </a:cubicBezTo>
                <a:cubicBezTo>
                  <a:pt x="10158366" y="3488267"/>
                  <a:pt x="10159471" y="3488562"/>
                  <a:pt x="10160648" y="3488562"/>
                </a:cubicBezTo>
                <a:cubicBezTo>
                  <a:pt x="10162342" y="3488562"/>
                  <a:pt x="10164036" y="3487752"/>
                  <a:pt x="10165139" y="3486279"/>
                </a:cubicBezTo>
                <a:close/>
                <a:moveTo>
                  <a:pt x="10236849" y="3385710"/>
                </a:moveTo>
                <a:lnTo>
                  <a:pt x="10332706" y="3343229"/>
                </a:lnTo>
                <a:cubicBezTo>
                  <a:pt x="10335503" y="3341978"/>
                  <a:pt x="10336755" y="3338665"/>
                  <a:pt x="10335577" y="3335867"/>
                </a:cubicBezTo>
                <a:cubicBezTo>
                  <a:pt x="10334326" y="3333069"/>
                  <a:pt x="10331012" y="3331818"/>
                  <a:pt x="10328215" y="3332996"/>
                </a:cubicBezTo>
                <a:lnTo>
                  <a:pt x="10232357" y="3375476"/>
                </a:lnTo>
                <a:cubicBezTo>
                  <a:pt x="10229559" y="3376728"/>
                  <a:pt x="10228308" y="3380041"/>
                  <a:pt x="10229487" y="3382839"/>
                </a:cubicBezTo>
                <a:cubicBezTo>
                  <a:pt x="10230444" y="3384900"/>
                  <a:pt x="10232505" y="3386152"/>
                  <a:pt x="10234640" y="3386152"/>
                </a:cubicBezTo>
                <a:cubicBezTo>
                  <a:pt x="10235376" y="3386225"/>
                  <a:pt x="10236186" y="3386078"/>
                  <a:pt x="10236849" y="3385710"/>
                </a:cubicBezTo>
                <a:close/>
                <a:moveTo>
                  <a:pt x="10334031" y="3342419"/>
                </a:moveTo>
                <a:lnTo>
                  <a:pt x="10407433" y="3281975"/>
                </a:lnTo>
                <a:cubicBezTo>
                  <a:pt x="10409790" y="3279987"/>
                  <a:pt x="10410157" y="3276527"/>
                  <a:pt x="10408169" y="3274097"/>
                </a:cubicBezTo>
                <a:cubicBezTo>
                  <a:pt x="10406182" y="3271741"/>
                  <a:pt x="10402648" y="3271373"/>
                  <a:pt x="10400292" y="3273361"/>
                </a:cubicBezTo>
                <a:lnTo>
                  <a:pt x="10326890" y="3333806"/>
                </a:lnTo>
                <a:cubicBezTo>
                  <a:pt x="10324534" y="3335793"/>
                  <a:pt x="10324166" y="3339254"/>
                  <a:pt x="10326154" y="3341683"/>
                </a:cubicBezTo>
                <a:cubicBezTo>
                  <a:pt x="10327258" y="3343009"/>
                  <a:pt x="10328878" y="3343745"/>
                  <a:pt x="10330497" y="3343745"/>
                </a:cubicBezTo>
                <a:cubicBezTo>
                  <a:pt x="10331748" y="3343671"/>
                  <a:pt x="10333000" y="3343303"/>
                  <a:pt x="10334031" y="3342419"/>
                </a:cubicBezTo>
                <a:close/>
                <a:moveTo>
                  <a:pt x="9433473" y="3217407"/>
                </a:moveTo>
                <a:cubicBezTo>
                  <a:pt x="9435240" y="3214831"/>
                  <a:pt x="9434576" y="3211370"/>
                  <a:pt x="9432000" y="3209677"/>
                </a:cubicBezTo>
                <a:lnTo>
                  <a:pt x="9417349" y="3199738"/>
                </a:lnTo>
                <a:cubicBezTo>
                  <a:pt x="9414846" y="3197971"/>
                  <a:pt x="9411312" y="3198633"/>
                  <a:pt x="9409618" y="3201210"/>
                </a:cubicBezTo>
                <a:cubicBezTo>
                  <a:pt x="9407851" y="3203787"/>
                  <a:pt x="9408514" y="3207247"/>
                  <a:pt x="9411091" y="3208941"/>
                </a:cubicBezTo>
                <a:lnTo>
                  <a:pt x="9425742" y="3218880"/>
                </a:lnTo>
                <a:cubicBezTo>
                  <a:pt x="9426699" y="3219542"/>
                  <a:pt x="9427804" y="3219837"/>
                  <a:pt x="9428907" y="3219837"/>
                </a:cubicBezTo>
                <a:cubicBezTo>
                  <a:pt x="9430675" y="3219837"/>
                  <a:pt x="9432368" y="3219027"/>
                  <a:pt x="9433473" y="3217407"/>
                </a:cubicBezTo>
                <a:close/>
                <a:moveTo>
                  <a:pt x="9564080" y="3285288"/>
                </a:moveTo>
                <a:cubicBezTo>
                  <a:pt x="9565479" y="3282564"/>
                  <a:pt x="9564448" y="3279177"/>
                  <a:pt x="9561724" y="3277778"/>
                </a:cubicBezTo>
                <a:lnTo>
                  <a:pt x="9431411" y="3209383"/>
                </a:lnTo>
                <a:cubicBezTo>
                  <a:pt x="9428687" y="3207984"/>
                  <a:pt x="9425300" y="3209014"/>
                  <a:pt x="9423901" y="3211738"/>
                </a:cubicBezTo>
                <a:cubicBezTo>
                  <a:pt x="9422502" y="3214462"/>
                  <a:pt x="9423533" y="3217849"/>
                  <a:pt x="9426257" y="3219248"/>
                </a:cubicBezTo>
                <a:lnTo>
                  <a:pt x="9556571" y="3287644"/>
                </a:lnTo>
                <a:cubicBezTo>
                  <a:pt x="9557380" y="3288086"/>
                  <a:pt x="9558337" y="3288307"/>
                  <a:pt x="9559221" y="3288307"/>
                </a:cubicBezTo>
                <a:cubicBezTo>
                  <a:pt x="9561135" y="3288307"/>
                  <a:pt x="9563049" y="3287202"/>
                  <a:pt x="9564080" y="3285288"/>
                </a:cubicBezTo>
                <a:close/>
                <a:moveTo>
                  <a:pt x="9706394" y="3342051"/>
                </a:moveTo>
                <a:cubicBezTo>
                  <a:pt x="9707572" y="3339180"/>
                  <a:pt x="9706172" y="3335941"/>
                  <a:pt x="9703301" y="3334836"/>
                </a:cubicBezTo>
                <a:lnTo>
                  <a:pt x="9561209" y="3277557"/>
                </a:lnTo>
                <a:cubicBezTo>
                  <a:pt x="9558337" y="3276379"/>
                  <a:pt x="9555098" y="3277778"/>
                  <a:pt x="9553994" y="3280650"/>
                </a:cubicBezTo>
                <a:cubicBezTo>
                  <a:pt x="9552816" y="3283521"/>
                  <a:pt x="9554214" y="3286760"/>
                  <a:pt x="9557085" y="3287865"/>
                </a:cubicBezTo>
                <a:lnTo>
                  <a:pt x="9699179" y="3345144"/>
                </a:lnTo>
                <a:cubicBezTo>
                  <a:pt x="9699841" y="3345438"/>
                  <a:pt x="9700577" y="3345585"/>
                  <a:pt x="9701313" y="3345585"/>
                </a:cubicBezTo>
                <a:cubicBezTo>
                  <a:pt x="9703448" y="3345512"/>
                  <a:pt x="9705510" y="3344187"/>
                  <a:pt x="9706394" y="3342051"/>
                </a:cubicBezTo>
                <a:close/>
                <a:moveTo>
                  <a:pt x="9852609" y="3383428"/>
                </a:moveTo>
                <a:cubicBezTo>
                  <a:pt x="9853493" y="3380483"/>
                  <a:pt x="9851726" y="3377390"/>
                  <a:pt x="9848781" y="3376507"/>
                </a:cubicBezTo>
                <a:lnTo>
                  <a:pt x="9702712" y="3334615"/>
                </a:lnTo>
                <a:cubicBezTo>
                  <a:pt x="9699694" y="3333806"/>
                  <a:pt x="9696676" y="3335499"/>
                  <a:pt x="9695791" y="3338444"/>
                </a:cubicBezTo>
                <a:cubicBezTo>
                  <a:pt x="9694908" y="3341389"/>
                  <a:pt x="9696676" y="3344481"/>
                  <a:pt x="9699620" y="3345365"/>
                </a:cubicBezTo>
                <a:lnTo>
                  <a:pt x="9845689" y="3387256"/>
                </a:lnTo>
                <a:cubicBezTo>
                  <a:pt x="9846204" y="3387403"/>
                  <a:pt x="9846719" y="3387477"/>
                  <a:pt x="9847235" y="3387477"/>
                </a:cubicBezTo>
                <a:cubicBezTo>
                  <a:pt x="9849664" y="3387477"/>
                  <a:pt x="9851873" y="3385857"/>
                  <a:pt x="9852609" y="3383428"/>
                </a:cubicBezTo>
                <a:close/>
                <a:moveTo>
                  <a:pt x="9994850" y="3405220"/>
                </a:moveTo>
                <a:cubicBezTo>
                  <a:pt x="9995365" y="3402201"/>
                  <a:pt x="9993229" y="3399330"/>
                  <a:pt x="9990211" y="3398815"/>
                </a:cubicBezTo>
                <a:lnTo>
                  <a:pt x="9848118" y="3376360"/>
                </a:lnTo>
                <a:cubicBezTo>
                  <a:pt x="9845026" y="3375844"/>
                  <a:pt x="9842228" y="3377980"/>
                  <a:pt x="9841713" y="3380998"/>
                </a:cubicBezTo>
                <a:cubicBezTo>
                  <a:pt x="9841197" y="3384017"/>
                  <a:pt x="9843332" y="3386888"/>
                  <a:pt x="9846351" y="3387403"/>
                </a:cubicBezTo>
                <a:lnTo>
                  <a:pt x="9988443" y="3409858"/>
                </a:lnTo>
                <a:cubicBezTo>
                  <a:pt x="9988738" y="3409932"/>
                  <a:pt x="9989033" y="3409932"/>
                  <a:pt x="9989401" y="3409932"/>
                </a:cubicBezTo>
                <a:cubicBezTo>
                  <a:pt x="9992125" y="3409932"/>
                  <a:pt x="9994407" y="3407944"/>
                  <a:pt x="9994850" y="3405220"/>
                </a:cubicBezTo>
                <a:close/>
                <a:moveTo>
                  <a:pt x="6781271" y="4540711"/>
                </a:moveTo>
                <a:lnTo>
                  <a:pt x="6796732" y="4533790"/>
                </a:lnTo>
                <a:cubicBezTo>
                  <a:pt x="6799529" y="4532539"/>
                  <a:pt x="6800781" y="4529226"/>
                  <a:pt x="6799529" y="4526428"/>
                </a:cubicBezTo>
                <a:cubicBezTo>
                  <a:pt x="6798278" y="4523630"/>
                  <a:pt x="6794965" y="4522379"/>
                  <a:pt x="6792167" y="4523630"/>
                </a:cubicBezTo>
                <a:lnTo>
                  <a:pt x="6776706" y="4530551"/>
                </a:lnTo>
                <a:cubicBezTo>
                  <a:pt x="6773909" y="4531802"/>
                  <a:pt x="6772657" y="4535115"/>
                  <a:pt x="6773909" y="4537913"/>
                </a:cubicBezTo>
                <a:cubicBezTo>
                  <a:pt x="6774866" y="4539975"/>
                  <a:pt x="6776927" y="4541226"/>
                  <a:pt x="6779062" y="4541226"/>
                </a:cubicBezTo>
                <a:cubicBezTo>
                  <a:pt x="6779798" y="4541153"/>
                  <a:pt x="6780534" y="4541005"/>
                  <a:pt x="6781271" y="4540711"/>
                </a:cubicBezTo>
                <a:close/>
                <a:moveTo>
                  <a:pt x="6697193" y="4556687"/>
                </a:moveTo>
                <a:lnTo>
                  <a:pt x="6780093" y="4541079"/>
                </a:lnTo>
                <a:cubicBezTo>
                  <a:pt x="6783111" y="4540490"/>
                  <a:pt x="6785099" y="4537619"/>
                  <a:pt x="6784510" y="4534600"/>
                </a:cubicBezTo>
                <a:cubicBezTo>
                  <a:pt x="6783921" y="4531582"/>
                  <a:pt x="6780977" y="4529667"/>
                  <a:pt x="6778031" y="4530183"/>
                </a:cubicBezTo>
                <a:lnTo>
                  <a:pt x="6695132" y="4545791"/>
                </a:lnTo>
                <a:cubicBezTo>
                  <a:pt x="6692113" y="4546380"/>
                  <a:pt x="6690125" y="4549251"/>
                  <a:pt x="6690714" y="4552270"/>
                </a:cubicBezTo>
                <a:cubicBezTo>
                  <a:pt x="6691230" y="4554994"/>
                  <a:pt x="6693585" y="4556834"/>
                  <a:pt x="6696236" y="4556834"/>
                </a:cubicBezTo>
                <a:cubicBezTo>
                  <a:pt x="6696531" y="4556834"/>
                  <a:pt x="6696825" y="4556761"/>
                  <a:pt x="6697193" y="4556687"/>
                </a:cubicBezTo>
                <a:close/>
                <a:moveTo>
                  <a:pt x="6614588" y="4572295"/>
                </a:moveTo>
                <a:lnTo>
                  <a:pt x="6697193" y="4556687"/>
                </a:lnTo>
                <a:cubicBezTo>
                  <a:pt x="6700212" y="4556098"/>
                  <a:pt x="6702200" y="4553227"/>
                  <a:pt x="6701611" y="4550208"/>
                </a:cubicBezTo>
                <a:cubicBezTo>
                  <a:pt x="6701021" y="4547190"/>
                  <a:pt x="6698077" y="4545275"/>
                  <a:pt x="6695132" y="4545791"/>
                </a:cubicBezTo>
                <a:lnTo>
                  <a:pt x="6612527" y="4561399"/>
                </a:lnTo>
                <a:cubicBezTo>
                  <a:pt x="6609508" y="4561988"/>
                  <a:pt x="6607520" y="4564859"/>
                  <a:pt x="6608109" y="4567878"/>
                </a:cubicBezTo>
                <a:cubicBezTo>
                  <a:pt x="6608624" y="4570602"/>
                  <a:pt x="6610980" y="4572442"/>
                  <a:pt x="6613631" y="4572442"/>
                </a:cubicBezTo>
                <a:cubicBezTo>
                  <a:pt x="6613926" y="4572442"/>
                  <a:pt x="6614220" y="4572369"/>
                  <a:pt x="6614588" y="4572295"/>
                </a:cubicBezTo>
                <a:close/>
                <a:moveTo>
                  <a:pt x="6565776" y="4589670"/>
                </a:moveTo>
                <a:lnTo>
                  <a:pt x="6615398" y="4572074"/>
                </a:lnTo>
                <a:cubicBezTo>
                  <a:pt x="6618269" y="4571044"/>
                  <a:pt x="6619815" y="4567878"/>
                  <a:pt x="6618784" y="4564933"/>
                </a:cubicBezTo>
                <a:cubicBezTo>
                  <a:pt x="6617754" y="4562062"/>
                  <a:pt x="6614588" y="4560515"/>
                  <a:pt x="6611643" y="4561546"/>
                </a:cubicBezTo>
                <a:lnTo>
                  <a:pt x="6562021" y="4579142"/>
                </a:lnTo>
                <a:cubicBezTo>
                  <a:pt x="6559150" y="4580173"/>
                  <a:pt x="6557604" y="4583338"/>
                  <a:pt x="6558634" y="4586284"/>
                </a:cubicBezTo>
                <a:cubicBezTo>
                  <a:pt x="6559444" y="4588566"/>
                  <a:pt x="6561653" y="4590038"/>
                  <a:pt x="6563935" y="4589965"/>
                </a:cubicBezTo>
                <a:cubicBezTo>
                  <a:pt x="6564598" y="4590038"/>
                  <a:pt x="6565187" y="4589891"/>
                  <a:pt x="6565776" y="4589670"/>
                </a:cubicBezTo>
                <a:close/>
                <a:moveTo>
                  <a:pt x="6569457" y="4584958"/>
                </a:moveTo>
                <a:cubicBezTo>
                  <a:pt x="6569752" y="4581866"/>
                  <a:pt x="6567543" y="4579142"/>
                  <a:pt x="6564451" y="4578848"/>
                </a:cubicBezTo>
                <a:lnTo>
                  <a:pt x="6389448" y="4561914"/>
                </a:lnTo>
                <a:cubicBezTo>
                  <a:pt x="6386430" y="4561620"/>
                  <a:pt x="6383632" y="4563829"/>
                  <a:pt x="6383338" y="4566921"/>
                </a:cubicBezTo>
                <a:cubicBezTo>
                  <a:pt x="6383043" y="4570013"/>
                  <a:pt x="6385252" y="4572737"/>
                  <a:pt x="6388344" y="4573031"/>
                </a:cubicBezTo>
                <a:lnTo>
                  <a:pt x="6563346" y="4589965"/>
                </a:lnTo>
                <a:cubicBezTo>
                  <a:pt x="6563567" y="4589965"/>
                  <a:pt x="6563714" y="4589965"/>
                  <a:pt x="6563935" y="4589965"/>
                </a:cubicBezTo>
                <a:cubicBezTo>
                  <a:pt x="6566807" y="4589965"/>
                  <a:pt x="6569236" y="4587830"/>
                  <a:pt x="6569457" y="4584958"/>
                </a:cubicBezTo>
                <a:close/>
                <a:moveTo>
                  <a:pt x="6394234" y="4569129"/>
                </a:moveTo>
                <a:cubicBezTo>
                  <a:pt x="6395191" y="4566185"/>
                  <a:pt x="6393498" y="4563092"/>
                  <a:pt x="6390626" y="4562135"/>
                </a:cubicBezTo>
                <a:lnTo>
                  <a:pt x="6217023" y="4507433"/>
                </a:lnTo>
                <a:cubicBezTo>
                  <a:pt x="6214078" y="4506550"/>
                  <a:pt x="6210986" y="4508169"/>
                  <a:pt x="6210028" y="4511040"/>
                </a:cubicBezTo>
                <a:cubicBezTo>
                  <a:pt x="6209071" y="4513986"/>
                  <a:pt x="6210765" y="4517078"/>
                  <a:pt x="6213636" y="4518035"/>
                </a:cubicBezTo>
                <a:lnTo>
                  <a:pt x="6387239" y="4572737"/>
                </a:lnTo>
                <a:cubicBezTo>
                  <a:pt x="6387829" y="4572884"/>
                  <a:pt x="6388418" y="4573031"/>
                  <a:pt x="6388933" y="4573031"/>
                </a:cubicBezTo>
                <a:cubicBezTo>
                  <a:pt x="6391289" y="4573031"/>
                  <a:pt x="6393498" y="4571559"/>
                  <a:pt x="6394234" y="4569129"/>
                </a:cubicBezTo>
                <a:close/>
                <a:moveTo>
                  <a:pt x="6220262" y="4515384"/>
                </a:moveTo>
                <a:cubicBezTo>
                  <a:pt x="6221661" y="4512660"/>
                  <a:pt x="6220630" y="4509274"/>
                  <a:pt x="6217906" y="4507875"/>
                </a:cubicBezTo>
                <a:lnTo>
                  <a:pt x="6051076" y="4420337"/>
                </a:lnTo>
                <a:cubicBezTo>
                  <a:pt x="6048352" y="4418938"/>
                  <a:pt x="6044965" y="4419969"/>
                  <a:pt x="6043566" y="4422693"/>
                </a:cubicBezTo>
                <a:cubicBezTo>
                  <a:pt x="6042168" y="4425417"/>
                  <a:pt x="6043198" y="4428803"/>
                  <a:pt x="6045922" y="4430202"/>
                </a:cubicBezTo>
                <a:lnTo>
                  <a:pt x="6212752" y="4517740"/>
                </a:lnTo>
                <a:cubicBezTo>
                  <a:pt x="6213563" y="4518182"/>
                  <a:pt x="6214520" y="4518403"/>
                  <a:pt x="6215403" y="4518403"/>
                </a:cubicBezTo>
                <a:cubicBezTo>
                  <a:pt x="6217317" y="4518330"/>
                  <a:pt x="6219231" y="4517225"/>
                  <a:pt x="6220262" y="4515384"/>
                </a:cubicBezTo>
                <a:close/>
                <a:moveTo>
                  <a:pt x="5971268" y="4462891"/>
                </a:moveTo>
                <a:lnTo>
                  <a:pt x="6050561" y="4430423"/>
                </a:lnTo>
                <a:cubicBezTo>
                  <a:pt x="6053432" y="4429245"/>
                  <a:pt x="6054757" y="4426006"/>
                  <a:pt x="6053579" y="4423135"/>
                </a:cubicBezTo>
                <a:cubicBezTo>
                  <a:pt x="6052401" y="4420263"/>
                  <a:pt x="6049162" y="4418938"/>
                  <a:pt x="6046290" y="4420116"/>
                </a:cubicBezTo>
                <a:lnTo>
                  <a:pt x="5966998" y="4452584"/>
                </a:lnTo>
                <a:cubicBezTo>
                  <a:pt x="5964127" y="4453762"/>
                  <a:pt x="5962802" y="4457001"/>
                  <a:pt x="5963980" y="4459873"/>
                </a:cubicBezTo>
                <a:cubicBezTo>
                  <a:pt x="5964863" y="4462008"/>
                  <a:pt x="5966998" y="4463333"/>
                  <a:pt x="5969207" y="4463333"/>
                </a:cubicBezTo>
                <a:cubicBezTo>
                  <a:pt x="5969870" y="4463259"/>
                  <a:pt x="5970606" y="4463112"/>
                  <a:pt x="5971268" y="4462891"/>
                </a:cubicBezTo>
                <a:close/>
                <a:moveTo>
                  <a:pt x="5882405" y="4491751"/>
                </a:moveTo>
                <a:lnTo>
                  <a:pt x="5970900" y="4463038"/>
                </a:lnTo>
                <a:cubicBezTo>
                  <a:pt x="5973846" y="4462081"/>
                  <a:pt x="5975465" y="4458916"/>
                  <a:pt x="5974508" y="4456044"/>
                </a:cubicBezTo>
                <a:cubicBezTo>
                  <a:pt x="5973551" y="4453099"/>
                  <a:pt x="5970459" y="4451553"/>
                  <a:pt x="5967514" y="4452437"/>
                </a:cubicBezTo>
                <a:lnTo>
                  <a:pt x="5879019" y="4481223"/>
                </a:lnTo>
                <a:cubicBezTo>
                  <a:pt x="5876074" y="4482180"/>
                  <a:pt x="5874454" y="4485346"/>
                  <a:pt x="5875411" y="4488217"/>
                </a:cubicBezTo>
                <a:cubicBezTo>
                  <a:pt x="5876147" y="4490573"/>
                  <a:pt x="5878356" y="4492046"/>
                  <a:pt x="5880786" y="4492046"/>
                </a:cubicBezTo>
                <a:cubicBezTo>
                  <a:pt x="5881227" y="4492046"/>
                  <a:pt x="5881817" y="4491972"/>
                  <a:pt x="5882405" y="4491751"/>
                </a:cubicBezTo>
                <a:close/>
                <a:moveTo>
                  <a:pt x="5885792" y="4488585"/>
                </a:moveTo>
                <a:cubicBezTo>
                  <a:pt x="5886970" y="4485714"/>
                  <a:pt x="5885645" y="4482475"/>
                  <a:pt x="5882774" y="4481297"/>
                </a:cubicBezTo>
                <a:lnTo>
                  <a:pt x="5731772" y="4418791"/>
                </a:lnTo>
                <a:cubicBezTo>
                  <a:pt x="5728975" y="4417613"/>
                  <a:pt x="5725662" y="4418938"/>
                  <a:pt x="5724484" y="4421809"/>
                </a:cubicBezTo>
                <a:cubicBezTo>
                  <a:pt x="5723306" y="4424681"/>
                  <a:pt x="5724631" y="4427920"/>
                  <a:pt x="5727502" y="4429098"/>
                </a:cubicBezTo>
                <a:lnTo>
                  <a:pt x="5878503" y="4491604"/>
                </a:lnTo>
                <a:cubicBezTo>
                  <a:pt x="5879239" y="4491899"/>
                  <a:pt x="5879976" y="4492046"/>
                  <a:pt x="5880638" y="4492046"/>
                </a:cubicBezTo>
                <a:cubicBezTo>
                  <a:pt x="5882847" y="4492046"/>
                  <a:pt x="5884909" y="4490721"/>
                  <a:pt x="5885792" y="4488585"/>
                </a:cubicBezTo>
                <a:close/>
                <a:moveTo>
                  <a:pt x="5734643" y="4426374"/>
                </a:moveTo>
                <a:cubicBezTo>
                  <a:pt x="5735969" y="4423576"/>
                  <a:pt x="5734864" y="4420263"/>
                  <a:pt x="5732067" y="4418938"/>
                </a:cubicBezTo>
                <a:lnTo>
                  <a:pt x="5622515" y="4365561"/>
                </a:lnTo>
                <a:cubicBezTo>
                  <a:pt x="5619718" y="4364236"/>
                  <a:pt x="5616405" y="4365340"/>
                  <a:pt x="5615079" y="4368138"/>
                </a:cubicBezTo>
                <a:cubicBezTo>
                  <a:pt x="5613754" y="4370936"/>
                  <a:pt x="5614859" y="4374249"/>
                  <a:pt x="5617656" y="4375574"/>
                </a:cubicBezTo>
                <a:lnTo>
                  <a:pt x="5727208" y="4428951"/>
                </a:lnTo>
                <a:cubicBezTo>
                  <a:pt x="5728018" y="4429319"/>
                  <a:pt x="5728827" y="4429540"/>
                  <a:pt x="5729711" y="4429540"/>
                </a:cubicBezTo>
                <a:cubicBezTo>
                  <a:pt x="5731699" y="4429466"/>
                  <a:pt x="5733687" y="4428362"/>
                  <a:pt x="5734643" y="4426374"/>
                </a:cubicBezTo>
                <a:close/>
                <a:moveTo>
                  <a:pt x="5624724" y="4373660"/>
                </a:moveTo>
                <a:cubicBezTo>
                  <a:pt x="5626418" y="4371083"/>
                  <a:pt x="5625681" y="4367623"/>
                  <a:pt x="5623178" y="4365929"/>
                </a:cubicBezTo>
                <a:lnTo>
                  <a:pt x="5557064" y="4322197"/>
                </a:lnTo>
                <a:cubicBezTo>
                  <a:pt x="5554488" y="4320504"/>
                  <a:pt x="5551027" y="4321166"/>
                  <a:pt x="5549334" y="4323743"/>
                </a:cubicBezTo>
                <a:cubicBezTo>
                  <a:pt x="5547641" y="4326320"/>
                  <a:pt x="5548377" y="4329780"/>
                  <a:pt x="5550880" y="4331474"/>
                </a:cubicBezTo>
                <a:lnTo>
                  <a:pt x="5616994" y="4375206"/>
                </a:lnTo>
                <a:cubicBezTo>
                  <a:pt x="5617951" y="4375868"/>
                  <a:pt x="5619055" y="4376163"/>
                  <a:pt x="5620086" y="4376163"/>
                </a:cubicBezTo>
                <a:cubicBezTo>
                  <a:pt x="5621926" y="4376163"/>
                  <a:pt x="5623694" y="4375280"/>
                  <a:pt x="5624724" y="4373660"/>
                </a:cubicBezTo>
                <a:close/>
                <a:moveTo>
                  <a:pt x="5464299" y="4333314"/>
                </a:moveTo>
                <a:lnTo>
                  <a:pt x="5554046" y="4332431"/>
                </a:lnTo>
                <a:cubicBezTo>
                  <a:pt x="5557138" y="4332431"/>
                  <a:pt x="5559568" y="4329854"/>
                  <a:pt x="5559568" y="4326836"/>
                </a:cubicBezTo>
                <a:cubicBezTo>
                  <a:pt x="5559568" y="4323743"/>
                  <a:pt x="5556991" y="4321314"/>
                  <a:pt x="5553972" y="4321314"/>
                </a:cubicBezTo>
                <a:lnTo>
                  <a:pt x="5553972" y="4321314"/>
                </a:lnTo>
                <a:lnTo>
                  <a:pt x="5464226" y="4322197"/>
                </a:lnTo>
                <a:cubicBezTo>
                  <a:pt x="5461134" y="4322197"/>
                  <a:pt x="5458704" y="4324774"/>
                  <a:pt x="5458704" y="4327793"/>
                </a:cubicBezTo>
                <a:cubicBezTo>
                  <a:pt x="5458704" y="4330885"/>
                  <a:pt x="5461207" y="4333314"/>
                  <a:pt x="5464299" y="4333314"/>
                </a:cubicBezTo>
                <a:lnTo>
                  <a:pt x="5464299" y="4333314"/>
                </a:lnTo>
                <a:close/>
                <a:moveTo>
                  <a:pt x="45117" y="1438671"/>
                </a:moveTo>
                <a:cubicBezTo>
                  <a:pt x="45485" y="1435652"/>
                  <a:pt x="43276" y="1432855"/>
                  <a:pt x="40258" y="1432487"/>
                </a:cubicBezTo>
                <a:lnTo>
                  <a:pt x="23913" y="1430499"/>
                </a:lnTo>
                <a:cubicBezTo>
                  <a:pt x="20895" y="1430131"/>
                  <a:pt x="18097" y="1432266"/>
                  <a:pt x="17729" y="1435358"/>
                </a:cubicBezTo>
                <a:cubicBezTo>
                  <a:pt x="17361" y="1438376"/>
                  <a:pt x="19570" y="1441174"/>
                  <a:pt x="22588" y="1441542"/>
                </a:cubicBezTo>
                <a:lnTo>
                  <a:pt x="38933" y="1443530"/>
                </a:lnTo>
                <a:cubicBezTo>
                  <a:pt x="39153" y="1443530"/>
                  <a:pt x="39448" y="1443604"/>
                  <a:pt x="39669" y="1443604"/>
                </a:cubicBezTo>
                <a:cubicBezTo>
                  <a:pt x="42393" y="1443530"/>
                  <a:pt x="44822" y="1441469"/>
                  <a:pt x="45117" y="1438671"/>
                </a:cubicBezTo>
                <a:close/>
                <a:moveTo>
                  <a:pt x="78910" y="1438524"/>
                </a:moveTo>
                <a:cubicBezTo>
                  <a:pt x="78984" y="1435432"/>
                  <a:pt x="76480" y="1432928"/>
                  <a:pt x="73388" y="1432855"/>
                </a:cubicBezTo>
                <a:lnTo>
                  <a:pt x="39669" y="1432413"/>
                </a:lnTo>
                <a:cubicBezTo>
                  <a:pt x="36945" y="1432560"/>
                  <a:pt x="34073" y="1434843"/>
                  <a:pt x="34000" y="1437935"/>
                </a:cubicBezTo>
                <a:cubicBezTo>
                  <a:pt x="33926" y="1441027"/>
                  <a:pt x="36429" y="1443530"/>
                  <a:pt x="39522" y="1443604"/>
                </a:cubicBezTo>
                <a:lnTo>
                  <a:pt x="73241" y="1444045"/>
                </a:lnTo>
                <a:cubicBezTo>
                  <a:pt x="73241" y="1444045"/>
                  <a:pt x="73315" y="1444045"/>
                  <a:pt x="73315" y="1444045"/>
                </a:cubicBezTo>
                <a:cubicBezTo>
                  <a:pt x="76333" y="1443972"/>
                  <a:pt x="78836" y="1441542"/>
                  <a:pt x="78910" y="1438524"/>
                </a:cubicBezTo>
                <a:close/>
                <a:moveTo>
                  <a:pt x="73536" y="1443972"/>
                </a:moveTo>
                <a:lnTo>
                  <a:pt x="128238" y="1441690"/>
                </a:lnTo>
                <a:cubicBezTo>
                  <a:pt x="131330" y="1441542"/>
                  <a:pt x="133686" y="1438965"/>
                  <a:pt x="133538" y="1435873"/>
                </a:cubicBezTo>
                <a:cubicBezTo>
                  <a:pt x="133391" y="1432781"/>
                  <a:pt x="130667" y="1430351"/>
                  <a:pt x="127722" y="1430572"/>
                </a:cubicBezTo>
                <a:lnTo>
                  <a:pt x="73020" y="1432928"/>
                </a:lnTo>
                <a:cubicBezTo>
                  <a:pt x="69928" y="1433076"/>
                  <a:pt x="67572" y="1435652"/>
                  <a:pt x="67719" y="1438745"/>
                </a:cubicBezTo>
                <a:cubicBezTo>
                  <a:pt x="67867" y="1441763"/>
                  <a:pt x="70370" y="1444119"/>
                  <a:pt x="73315" y="1444045"/>
                </a:cubicBezTo>
                <a:cubicBezTo>
                  <a:pt x="73388" y="1443972"/>
                  <a:pt x="73462" y="1443972"/>
                  <a:pt x="73536" y="1443972"/>
                </a:cubicBezTo>
                <a:close/>
                <a:moveTo>
                  <a:pt x="128311" y="1441690"/>
                </a:moveTo>
                <a:lnTo>
                  <a:pt x="200167" y="1436757"/>
                </a:lnTo>
                <a:cubicBezTo>
                  <a:pt x="203260" y="1436536"/>
                  <a:pt x="205542" y="1433885"/>
                  <a:pt x="205321" y="1430793"/>
                </a:cubicBezTo>
                <a:cubicBezTo>
                  <a:pt x="205100" y="1427701"/>
                  <a:pt x="202450" y="1425271"/>
                  <a:pt x="199358" y="1425640"/>
                </a:cubicBezTo>
                <a:lnTo>
                  <a:pt x="127501" y="1430572"/>
                </a:lnTo>
                <a:cubicBezTo>
                  <a:pt x="124409" y="1430793"/>
                  <a:pt x="122127" y="1433444"/>
                  <a:pt x="122348" y="1436536"/>
                </a:cubicBezTo>
                <a:cubicBezTo>
                  <a:pt x="122569" y="1439481"/>
                  <a:pt x="124998" y="1441763"/>
                  <a:pt x="127943" y="1441763"/>
                </a:cubicBezTo>
                <a:cubicBezTo>
                  <a:pt x="128090" y="1441690"/>
                  <a:pt x="128238" y="1441690"/>
                  <a:pt x="128311" y="1441690"/>
                </a:cubicBezTo>
                <a:close/>
                <a:moveTo>
                  <a:pt x="200315" y="1436683"/>
                </a:moveTo>
                <a:lnTo>
                  <a:pt x="285570" y="1429100"/>
                </a:lnTo>
                <a:cubicBezTo>
                  <a:pt x="288662" y="1428805"/>
                  <a:pt x="290871" y="1426155"/>
                  <a:pt x="290650" y="1423063"/>
                </a:cubicBezTo>
                <a:cubicBezTo>
                  <a:pt x="290356" y="1419971"/>
                  <a:pt x="287632" y="1417688"/>
                  <a:pt x="284613" y="1417983"/>
                </a:cubicBezTo>
                <a:lnTo>
                  <a:pt x="199358" y="1425566"/>
                </a:lnTo>
                <a:cubicBezTo>
                  <a:pt x="196265" y="1425860"/>
                  <a:pt x="194057" y="1428511"/>
                  <a:pt x="194278" y="1431603"/>
                </a:cubicBezTo>
                <a:cubicBezTo>
                  <a:pt x="194498" y="1434548"/>
                  <a:pt x="197002" y="1436683"/>
                  <a:pt x="199873" y="1436683"/>
                </a:cubicBezTo>
                <a:cubicBezTo>
                  <a:pt x="200020" y="1436757"/>
                  <a:pt x="200167" y="1436757"/>
                  <a:pt x="200315" y="1436683"/>
                </a:cubicBezTo>
                <a:close/>
                <a:moveTo>
                  <a:pt x="285644" y="1429173"/>
                </a:moveTo>
                <a:lnTo>
                  <a:pt x="380397" y="1419161"/>
                </a:lnTo>
                <a:cubicBezTo>
                  <a:pt x="383489" y="1418866"/>
                  <a:pt x="385698" y="1416069"/>
                  <a:pt x="385330" y="1413050"/>
                </a:cubicBezTo>
                <a:cubicBezTo>
                  <a:pt x="385035" y="1409958"/>
                  <a:pt x="382238" y="1407896"/>
                  <a:pt x="379219" y="1408117"/>
                </a:cubicBezTo>
                <a:lnTo>
                  <a:pt x="284466" y="1418130"/>
                </a:lnTo>
                <a:cubicBezTo>
                  <a:pt x="281374" y="1418425"/>
                  <a:pt x="279165" y="1421222"/>
                  <a:pt x="279533" y="1424241"/>
                </a:cubicBezTo>
                <a:cubicBezTo>
                  <a:pt x="279828" y="1427112"/>
                  <a:pt x="282257" y="1429247"/>
                  <a:pt x="285129" y="1429247"/>
                </a:cubicBezTo>
                <a:cubicBezTo>
                  <a:pt x="285276" y="1429173"/>
                  <a:pt x="285497" y="1429173"/>
                  <a:pt x="285644" y="1429173"/>
                </a:cubicBezTo>
                <a:close/>
                <a:moveTo>
                  <a:pt x="380544" y="1419087"/>
                </a:moveTo>
                <a:lnTo>
                  <a:pt x="480819" y="1406645"/>
                </a:lnTo>
                <a:cubicBezTo>
                  <a:pt x="483911" y="1406277"/>
                  <a:pt x="486046" y="1403479"/>
                  <a:pt x="485678" y="1400460"/>
                </a:cubicBezTo>
                <a:cubicBezTo>
                  <a:pt x="485310" y="1397368"/>
                  <a:pt x="482439" y="1395307"/>
                  <a:pt x="479494" y="1395601"/>
                </a:cubicBezTo>
                <a:lnTo>
                  <a:pt x="379219" y="1408044"/>
                </a:lnTo>
                <a:cubicBezTo>
                  <a:pt x="376127" y="1408412"/>
                  <a:pt x="373992" y="1411209"/>
                  <a:pt x="374360" y="1414228"/>
                </a:cubicBezTo>
                <a:cubicBezTo>
                  <a:pt x="374728" y="1417099"/>
                  <a:pt x="377158" y="1419161"/>
                  <a:pt x="379955" y="1419087"/>
                </a:cubicBezTo>
                <a:cubicBezTo>
                  <a:pt x="380102" y="1419161"/>
                  <a:pt x="380323" y="1419161"/>
                  <a:pt x="380544" y="1419087"/>
                </a:cubicBezTo>
                <a:close/>
                <a:moveTo>
                  <a:pt x="480745" y="1406719"/>
                </a:moveTo>
                <a:lnTo>
                  <a:pt x="583376" y="1394350"/>
                </a:lnTo>
                <a:cubicBezTo>
                  <a:pt x="586395" y="1393982"/>
                  <a:pt x="588603" y="1391184"/>
                  <a:pt x="588235" y="1388165"/>
                </a:cubicBezTo>
                <a:cubicBezTo>
                  <a:pt x="587867" y="1385073"/>
                  <a:pt x="584996" y="1382938"/>
                  <a:pt x="582051" y="1383306"/>
                </a:cubicBezTo>
                <a:lnTo>
                  <a:pt x="479420" y="1395675"/>
                </a:lnTo>
                <a:cubicBezTo>
                  <a:pt x="476402" y="1396043"/>
                  <a:pt x="474193" y="1398841"/>
                  <a:pt x="474561" y="1401859"/>
                </a:cubicBezTo>
                <a:cubicBezTo>
                  <a:pt x="474929" y="1404731"/>
                  <a:pt x="477359" y="1406792"/>
                  <a:pt x="480156" y="1406792"/>
                </a:cubicBezTo>
                <a:cubicBezTo>
                  <a:pt x="480377" y="1406719"/>
                  <a:pt x="480525" y="1406719"/>
                  <a:pt x="480745" y="1406719"/>
                </a:cubicBezTo>
                <a:close/>
                <a:moveTo>
                  <a:pt x="583303" y="1394350"/>
                </a:moveTo>
                <a:lnTo>
                  <a:pt x="685271" y="1384484"/>
                </a:lnTo>
                <a:cubicBezTo>
                  <a:pt x="688363" y="1384190"/>
                  <a:pt x="690571" y="1381466"/>
                  <a:pt x="690277" y="1378374"/>
                </a:cubicBezTo>
                <a:cubicBezTo>
                  <a:pt x="689982" y="1375281"/>
                  <a:pt x="687185" y="1373146"/>
                  <a:pt x="684166" y="1373367"/>
                </a:cubicBezTo>
                <a:lnTo>
                  <a:pt x="582198" y="1383233"/>
                </a:lnTo>
                <a:cubicBezTo>
                  <a:pt x="579106" y="1383527"/>
                  <a:pt x="576897" y="1386251"/>
                  <a:pt x="577192" y="1389343"/>
                </a:cubicBezTo>
                <a:cubicBezTo>
                  <a:pt x="577486" y="1392215"/>
                  <a:pt x="579916" y="1394423"/>
                  <a:pt x="582787" y="1394350"/>
                </a:cubicBezTo>
                <a:cubicBezTo>
                  <a:pt x="582934" y="1394350"/>
                  <a:pt x="583155" y="1394350"/>
                  <a:pt x="583303" y="1394350"/>
                </a:cubicBezTo>
                <a:close/>
                <a:moveTo>
                  <a:pt x="684902" y="1384558"/>
                </a:moveTo>
                <a:lnTo>
                  <a:pt x="784662" y="1381613"/>
                </a:lnTo>
                <a:cubicBezTo>
                  <a:pt x="787754" y="1381539"/>
                  <a:pt x="790184" y="1378963"/>
                  <a:pt x="790110" y="1375870"/>
                </a:cubicBezTo>
                <a:cubicBezTo>
                  <a:pt x="790036" y="1372778"/>
                  <a:pt x="787607" y="1370496"/>
                  <a:pt x="784367" y="1370422"/>
                </a:cubicBezTo>
                <a:lnTo>
                  <a:pt x="684608" y="1373367"/>
                </a:lnTo>
                <a:cubicBezTo>
                  <a:pt x="681516" y="1373441"/>
                  <a:pt x="679086" y="1376018"/>
                  <a:pt x="679160" y="1379110"/>
                </a:cubicBezTo>
                <a:cubicBezTo>
                  <a:pt x="679234" y="1382128"/>
                  <a:pt x="681737" y="1384558"/>
                  <a:pt x="684755" y="1384558"/>
                </a:cubicBezTo>
                <a:cubicBezTo>
                  <a:pt x="684829" y="1384558"/>
                  <a:pt x="684829" y="1384558"/>
                  <a:pt x="684902" y="1384558"/>
                </a:cubicBezTo>
                <a:close/>
                <a:moveTo>
                  <a:pt x="886041" y="1384926"/>
                </a:moveTo>
                <a:cubicBezTo>
                  <a:pt x="886336" y="1381834"/>
                  <a:pt x="884053" y="1379183"/>
                  <a:pt x="880961" y="1378889"/>
                </a:cubicBezTo>
                <a:lnTo>
                  <a:pt x="784956" y="1370496"/>
                </a:lnTo>
                <a:cubicBezTo>
                  <a:pt x="782085" y="1370349"/>
                  <a:pt x="779214" y="1372484"/>
                  <a:pt x="778919" y="1375576"/>
                </a:cubicBezTo>
                <a:cubicBezTo>
                  <a:pt x="778625" y="1378668"/>
                  <a:pt x="780907" y="1381318"/>
                  <a:pt x="783999" y="1381613"/>
                </a:cubicBezTo>
                <a:lnTo>
                  <a:pt x="880004" y="1390006"/>
                </a:lnTo>
                <a:cubicBezTo>
                  <a:pt x="880151" y="1390006"/>
                  <a:pt x="880372" y="1390006"/>
                  <a:pt x="880519" y="1390006"/>
                </a:cubicBezTo>
                <a:cubicBezTo>
                  <a:pt x="883391" y="1390006"/>
                  <a:pt x="885820" y="1387797"/>
                  <a:pt x="886041" y="1384926"/>
                </a:cubicBezTo>
                <a:close/>
                <a:moveTo>
                  <a:pt x="980500" y="1400902"/>
                </a:moveTo>
                <a:cubicBezTo>
                  <a:pt x="981015" y="1397884"/>
                  <a:pt x="978954" y="1395012"/>
                  <a:pt x="975935" y="1394497"/>
                </a:cubicBezTo>
                <a:lnTo>
                  <a:pt x="881476" y="1378889"/>
                </a:lnTo>
                <a:cubicBezTo>
                  <a:pt x="878458" y="1378374"/>
                  <a:pt x="875587" y="1380435"/>
                  <a:pt x="875071" y="1383454"/>
                </a:cubicBezTo>
                <a:cubicBezTo>
                  <a:pt x="874556" y="1386472"/>
                  <a:pt x="876617" y="1389343"/>
                  <a:pt x="879636" y="1389859"/>
                </a:cubicBezTo>
                <a:lnTo>
                  <a:pt x="974094" y="1405467"/>
                </a:lnTo>
                <a:cubicBezTo>
                  <a:pt x="974389" y="1405541"/>
                  <a:pt x="974757" y="1405541"/>
                  <a:pt x="975051" y="1405541"/>
                </a:cubicBezTo>
                <a:cubicBezTo>
                  <a:pt x="977702" y="1405541"/>
                  <a:pt x="980058" y="1403626"/>
                  <a:pt x="980500" y="1400902"/>
                </a:cubicBezTo>
                <a:close/>
                <a:moveTo>
                  <a:pt x="1075621" y="1419750"/>
                </a:moveTo>
                <a:cubicBezTo>
                  <a:pt x="1076210" y="1416731"/>
                  <a:pt x="1074222" y="1413786"/>
                  <a:pt x="1071203" y="1413197"/>
                </a:cubicBezTo>
                <a:lnTo>
                  <a:pt x="976009" y="1394497"/>
                </a:lnTo>
                <a:cubicBezTo>
                  <a:pt x="973064" y="1393908"/>
                  <a:pt x="970045" y="1395896"/>
                  <a:pt x="969456" y="1398914"/>
                </a:cubicBezTo>
                <a:cubicBezTo>
                  <a:pt x="968867" y="1401933"/>
                  <a:pt x="970855" y="1404878"/>
                  <a:pt x="973874" y="1405467"/>
                </a:cubicBezTo>
                <a:lnTo>
                  <a:pt x="1069068" y="1424167"/>
                </a:lnTo>
                <a:cubicBezTo>
                  <a:pt x="1069436" y="1424241"/>
                  <a:pt x="1069805" y="1424241"/>
                  <a:pt x="1070173" y="1424241"/>
                </a:cubicBezTo>
                <a:cubicBezTo>
                  <a:pt x="1072749" y="1424241"/>
                  <a:pt x="1075105" y="1422400"/>
                  <a:pt x="1075621" y="1419750"/>
                </a:cubicBezTo>
                <a:close/>
                <a:moveTo>
                  <a:pt x="1172435" y="1439407"/>
                </a:moveTo>
                <a:cubicBezTo>
                  <a:pt x="1173024" y="1436389"/>
                  <a:pt x="1171110" y="1433444"/>
                  <a:pt x="1168091" y="1432855"/>
                </a:cubicBezTo>
                <a:lnTo>
                  <a:pt x="1071277" y="1413271"/>
                </a:lnTo>
                <a:cubicBezTo>
                  <a:pt x="1068332" y="1412608"/>
                  <a:pt x="1065314" y="1414596"/>
                  <a:pt x="1064725" y="1417615"/>
                </a:cubicBezTo>
                <a:cubicBezTo>
                  <a:pt x="1064136" y="1420633"/>
                  <a:pt x="1066050" y="1423578"/>
                  <a:pt x="1069068" y="1424167"/>
                </a:cubicBezTo>
                <a:lnTo>
                  <a:pt x="1165883" y="1443751"/>
                </a:lnTo>
                <a:cubicBezTo>
                  <a:pt x="1166251" y="1443825"/>
                  <a:pt x="1166693" y="1443898"/>
                  <a:pt x="1167061" y="1443898"/>
                </a:cubicBezTo>
                <a:cubicBezTo>
                  <a:pt x="1169564" y="1443825"/>
                  <a:pt x="1171920" y="1442058"/>
                  <a:pt x="1172435" y="1439407"/>
                </a:cubicBezTo>
                <a:close/>
                <a:moveTo>
                  <a:pt x="1271974" y="1457592"/>
                </a:moveTo>
                <a:cubicBezTo>
                  <a:pt x="1272563" y="1454574"/>
                  <a:pt x="1270501" y="1451629"/>
                  <a:pt x="1267483" y="1451113"/>
                </a:cubicBezTo>
                <a:lnTo>
                  <a:pt x="1167944" y="1432855"/>
                </a:lnTo>
                <a:cubicBezTo>
                  <a:pt x="1164999" y="1432266"/>
                  <a:pt x="1161981" y="1434327"/>
                  <a:pt x="1161465" y="1437346"/>
                </a:cubicBezTo>
                <a:cubicBezTo>
                  <a:pt x="1160876" y="1440364"/>
                  <a:pt x="1162938" y="1443309"/>
                  <a:pt x="1165956" y="1443825"/>
                </a:cubicBezTo>
                <a:lnTo>
                  <a:pt x="1265495" y="1462083"/>
                </a:lnTo>
                <a:cubicBezTo>
                  <a:pt x="1265863" y="1462157"/>
                  <a:pt x="1266231" y="1462157"/>
                  <a:pt x="1266526" y="1462157"/>
                </a:cubicBezTo>
                <a:cubicBezTo>
                  <a:pt x="1269176" y="1462083"/>
                  <a:pt x="1271532" y="1460242"/>
                  <a:pt x="1271974" y="1457592"/>
                </a:cubicBezTo>
                <a:close/>
                <a:moveTo>
                  <a:pt x="1372322" y="1474157"/>
                </a:moveTo>
                <a:cubicBezTo>
                  <a:pt x="1372838" y="1471139"/>
                  <a:pt x="1370776" y="1468267"/>
                  <a:pt x="1367758" y="1467752"/>
                </a:cubicBezTo>
                <a:lnTo>
                  <a:pt x="1267409" y="1451113"/>
                </a:lnTo>
                <a:cubicBezTo>
                  <a:pt x="1264317" y="1450524"/>
                  <a:pt x="1261519" y="1452659"/>
                  <a:pt x="1261004" y="1455678"/>
                </a:cubicBezTo>
                <a:cubicBezTo>
                  <a:pt x="1260489" y="1458696"/>
                  <a:pt x="1262550" y="1461568"/>
                  <a:pt x="1265569" y="1462083"/>
                </a:cubicBezTo>
                <a:lnTo>
                  <a:pt x="1365917" y="1478722"/>
                </a:lnTo>
                <a:cubicBezTo>
                  <a:pt x="1366212" y="1478796"/>
                  <a:pt x="1366580" y="1478796"/>
                  <a:pt x="1366874" y="1478796"/>
                </a:cubicBezTo>
                <a:cubicBezTo>
                  <a:pt x="1369525" y="1478796"/>
                  <a:pt x="1371881" y="1476881"/>
                  <a:pt x="1372322" y="1474157"/>
                </a:cubicBezTo>
                <a:close/>
                <a:moveTo>
                  <a:pt x="1471566" y="1488808"/>
                </a:moveTo>
                <a:cubicBezTo>
                  <a:pt x="1472008" y="1485790"/>
                  <a:pt x="1469947" y="1482918"/>
                  <a:pt x="1466854" y="1482477"/>
                </a:cubicBezTo>
                <a:lnTo>
                  <a:pt x="1367610" y="1467678"/>
                </a:lnTo>
                <a:cubicBezTo>
                  <a:pt x="1364592" y="1467237"/>
                  <a:pt x="1361720" y="1469298"/>
                  <a:pt x="1361279" y="1472390"/>
                </a:cubicBezTo>
                <a:cubicBezTo>
                  <a:pt x="1360837" y="1475409"/>
                  <a:pt x="1362898" y="1478280"/>
                  <a:pt x="1365991" y="1478722"/>
                </a:cubicBezTo>
                <a:lnTo>
                  <a:pt x="1465235" y="1493520"/>
                </a:lnTo>
                <a:cubicBezTo>
                  <a:pt x="1465529" y="1493594"/>
                  <a:pt x="1465824" y="1493594"/>
                  <a:pt x="1466118" y="1493594"/>
                </a:cubicBezTo>
                <a:cubicBezTo>
                  <a:pt x="1468842" y="1493520"/>
                  <a:pt x="1471198" y="1491606"/>
                  <a:pt x="1471566" y="1488808"/>
                </a:cubicBezTo>
                <a:close/>
                <a:moveTo>
                  <a:pt x="1567939" y="1501398"/>
                </a:moveTo>
                <a:cubicBezTo>
                  <a:pt x="1568307" y="1498379"/>
                  <a:pt x="1566172" y="1495582"/>
                  <a:pt x="1563154" y="1495140"/>
                </a:cubicBezTo>
                <a:lnTo>
                  <a:pt x="1466854" y="1482477"/>
                </a:lnTo>
                <a:cubicBezTo>
                  <a:pt x="1463910" y="1482109"/>
                  <a:pt x="1461038" y="1484244"/>
                  <a:pt x="1460596" y="1487262"/>
                </a:cubicBezTo>
                <a:cubicBezTo>
                  <a:pt x="1460228" y="1490281"/>
                  <a:pt x="1462363" y="1493078"/>
                  <a:pt x="1465382" y="1493520"/>
                </a:cubicBezTo>
                <a:lnTo>
                  <a:pt x="1561681" y="1506183"/>
                </a:lnTo>
                <a:cubicBezTo>
                  <a:pt x="1561976" y="1506183"/>
                  <a:pt x="1562196" y="1506257"/>
                  <a:pt x="1562417" y="1506257"/>
                </a:cubicBezTo>
                <a:cubicBezTo>
                  <a:pt x="1565141" y="1506183"/>
                  <a:pt x="1567571" y="1504196"/>
                  <a:pt x="1567939" y="1501398"/>
                </a:cubicBezTo>
                <a:close/>
                <a:moveTo>
                  <a:pt x="1659600" y="1511558"/>
                </a:moveTo>
                <a:cubicBezTo>
                  <a:pt x="1659968" y="1508466"/>
                  <a:pt x="1657759" y="1505742"/>
                  <a:pt x="1654667" y="1505374"/>
                </a:cubicBezTo>
                <a:lnTo>
                  <a:pt x="1563006" y="1495066"/>
                </a:lnTo>
                <a:cubicBezTo>
                  <a:pt x="1560061" y="1494698"/>
                  <a:pt x="1557190" y="1496907"/>
                  <a:pt x="1556822" y="1499999"/>
                </a:cubicBezTo>
                <a:cubicBezTo>
                  <a:pt x="1556454" y="1503091"/>
                  <a:pt x="1558663" y="1505815"/>
                  <a:pt x="1561755" y="1506183"/>
                </a:cubicBezTo>
                <a:lnTo>
                  <a:pt x="1653416" y="1516491"/>
                </a:lnTo>
                <a:cubicBezTo>
                  <a:pt x="1653636" y="1516491"/>
                  <a:pt x="1653857" y="1516564"/>
                  <a:pt x="1654078" y="1516564"/>
                </a:cubicBezTo>
                <a:cubicBezTo>
                  <a:pt x="1656876" y="1516491"/>
                  <a:pt x="1659232" y="1514356"/>
                  <a:pt x="1659600" y="1511558"/>
                </a:cubicBezTo>
                <a:close/>
                <a:moveTo>
                  <a:pt x="1745739" y="1519215"/>
                </a:moveTo>
                <a:cubicBezTo>
                  <a:pt x="1746034" y="1516122"/>
                  <a:pt x="1743751" y="1513472"/>
                  <a:pt x="1740659" y="1513178"/>
                </a:cubicBezTo>
                <a:lnTo>
                  <a:pt x="1654520" y="1505447"/>
                </a:lnTo>
                <a:cubicBezTo>
                  <a:pt x="1651501" y="1505300"/>
                  <a:pt x="1648777" y="1507435"/>
                  <a:pt x="1648483" y="1510527"/>
                </a:cubicBezTo>
                <a:cubicBezTo>
                  <a:pt x="1648188" y="1513619"/>
                  <a:pt x="1650471" y="1516270"/>
                  <a:pt x="1653563" y="1516564"/>
                </a:cubicBezTo>
                <a:lnTo>
                  <a:pt x="1739702" y="1524295"/>
                </a:lnTo>
                <a:cubicBezTo>
                  <a:pt x="1739923" y="1524295"/>
                  <a:pt x="1740070" y="1524295"/>
                  <a:pt x="1740291" y="1524295"/>
                </a:cubicBezTo>
                <a:cubicBezTo>
                  <a:pt x="1743089" y="1524221"/>
                  <a:pt x="1745445" y="1522086"/>
                  <a:pt x="1745739" y="1519215"/>
                </a:cubicBezTo>
                <a:close/>
                <a:moveTo>
                  <a:pt x="1825620" y="1524074"/>
                </a:moveTo>
                <a:cubicBezTo>
                  <a:pt x="1825841" y="1520982"/>
                  <a:pt x="1823485" y="1518331"/>
                  <a:pt x="1820393" y="1518184"/>
                </a:cubicBezTo>
                <a:lnTo>
                  <a:pt x="1740512" y="1513104"/>
                </a:lnTo>
                <a:cubicBezTo>
                  <a:pt x="1737788" y="1512809"/>
                  <a:pt x="1734769" y="1515239"/>
                  <a:pt x="1734622" y="1518331"/>
                </a:cubicBezTo>
                <a:cubicBezTo>
                  <a:pt x="1734401" y="1521423"/>
                  <a:pt x="1736757" y="1524074"/>
                  <a:pt x="1739849" y="1524221"/>
                </a:cubicBezTo>
                <a:lnTo>
                  <a:pt x="1819730" y="1529301"/>
                </a:lnTo>
                <a:cubicBezTo>
                  <a:pt x="1819878" y="1529301"/>
                  <a:pt x="1820025" y="1529301"/>
                  <a:pt x="1820099" y="1529301"/>
                </a:cubicBezTo>
                <a:cubicBezTo>
                  <a:pt x="1822970" y="1529301"/>
                  <a:pt x="1825399" y="1527019"/>
                  <a:pt x="1825620" y="1524074"/>
                </a:cubicBezTo>
                <a:close/>
                <a:moveTo>
                  <a:pt x="1898434" y="1526282"/>
                </a:moveTo>
                <a:cubicBezTo>
                  <a:pt x="1898507" y="1523190"/>
                  <a:pt x="1896151" y="1520613"/>
                  <a:pt x="1893059" y="1520540"/>
                </a:cubicBezTo>
                <a:lnTo>
                  <a:pt x="1820246" y="1518184"/>
                </a:lnTo>
                <a:cubicBezTo>
                  <a:pt x="1820172" y="1518184"/>
                  <a:pt x="1820099" y="1518184"/>
                  <a:pt x="1820025" y="1518184"/>
                </a:cubicBezTo>
                <a:cubicBezTo>
                  <a:pt x="1817006" y="1518184"/>
                  <a:pt x="1814577" y="1520540"/>
                  <a:pt x="1814503" y="1523558"/>
                </a:cubicBezTo>
                <a:cubicBezTo>
                  <a:pt x="1814430" y="1526651"/>
                  <a:pt x="1816785" y="1529227"/>
                  <a:pt x="1819878" y="1529301"/>
                </a:cubicBezTo>
                <a:lnTo>
                  <a:pt x="1892691" y="1531657"/>
                </a:lnTo>
                <a:cubicBezTo>
                  <a:pt x="1892764" y="1531657"/>
                  <a:pt x="1892838" y="1531657"/>
                  <a:pt x="1892912" y="1531657"/>
                </a:cubicBezTo>
                <a:cubicBezTo>
                  <a:pt x="1895930" y="1531657"/>
                  <a:pt x="1898360" y="1529227"/>
                  <a:pt x="1898434" y="1526282"/>
                </a:cubicBezTo>
                <a:close/>
                <a:moveTo>
                  <a:pt x="1892912" y="1531657"/>
                </a:moveTo>
                <a:lnTo>
                  <a:pt x="1957995" y="1531068"/>
                </a:lnTo>
                <a:cubicBezTo>
                  <a:pt x="1961087" y="1531068"/>
                  <a:pt x="1963516" y="1528491"/>
                  <a:pt x="1963516" y="1525473"/>
                </a:cubicBezTo>
                <a:cubicBezTo>
                  <a:pt x="1963516" y="1522380"/>
                  <a:pt x="1960940" y="1519951"/>
                  <a:pt x="1957921" y="1519951"/>
                </a:cubicBezTo>
                <a:lnTo>
                  <a:pt x="1957921" y="1519951"/>
                </a:lnTo>
                <a:lnTo>
                  <a:pt x="1892838" y="1520540"/>
                </a:lnTo>
                <a:cubicBezTo>
                  <a:pt x="1889746" y="1520540"/>
                  <a:pt x="1887316" y="1523117"/>
                  <a:pt x="1887316" y="1526135"/>
                </a:cubicBezTo>
                <a:cubicBezTo>
                  <a:pt x="1887316" y="1529227"/>
                  <a:pt x="1889893" y="1531657"/>
                  <a:pt x="1892912" y="1531657"/>
                </a:cubicBezTo>
                <a:lnTo>
                  <a:pt x="1892912" y="1531657"/>
                </a:lnTo>
                <a:close/>
                <a:moveTo>
                  <a:pt x="1958289" y="1531068"/>
                </a:moveTo>
                <a:lnTo>
                  <a:pt x="2014979" y="1528344"/>
                </a:lnTo>
                <a:cubicBezTo>
                  <a:pt x="2018071" y="1528197"/>
                  <a:pt x="2020427" y="1525546"/>
                  <a:pt x="2020280" y="1522528"/>
                </a:cubicBezTo>
                <a:cubicBezTo>
                  <a:pt x="2020133" y="1519436"/>
                  <a:pt x="2017335" y="1517300"/>
                  <a:pt x="2014464" y="1517227"/>
                </a:cubicBezTo>
                <a:lnTo>
                  <a:pt x="1957774" y="1519951"/>
                </a:lnTo>
                <a:cubicBezTo>
                  <a:pt x="1954682" y="1520098"/>
                  <a:pt x="1952326" y="1522749"/>
                  <a:pt x="1952473" y="1525767"/>
                </a:cubicBezTo>
                <a:cubicBezTo>
                  <a:pt x="1952620" y="1528786"/>
                  <a:pt x="1955123" y="1531068"/>
                  <a:pt x="1958068" y="1531068"/>
                </a:cubicBezTo>
                <a:cubicBezTo>
                  <a:pt x="1958142" y="1531068"/>
                  <a:pt x="1958216" y="1531068"/>
                  <a:pt x="1958289" y="1531068"/>
                </a:cubicBezTo>
                <a:close/>
                <a:moveTo>
                  <a:pt x="2015200" y="1528270"/>
                </a:moveTo>
                <a:lnTo>
                  <a:pt x="2062908" y="1524074"/>
                </a:lnTo>
                <a:cubicBezTo>
                  <a:pt x="2066000" y="1523779"/>
                  <a:pt x="2068209" y="1521129"/>
                  <a:pt x="2067988" y="1518037"/>
                </a:cubicBezTo>
                <a:cubicBezTo>
                  <a:pt x="2067693" y="1514945"/>
                  <a:pt x="2064969" y="1512809"/>
                  <a:pt x="2061951" y="1512957"/>
                </a:cubicBezTo>
                <a:lnTo>
                  <a:pt x="2014243" y="1517153"/>
                </a:lnTo>
                <a:cubicBezTo>
                  <a:pt x="2011151" y="1517448"/>
                  <a:pt x="2008942" y="1520098"/>
                  <a:pt x="2009163" y="1523190"/>
                </a:cubicBezTo>
                <a:cubicBezTo>
                  <a:pt x="2009384" y="1526135"/>
                  <a:pt x="2011887" y="1528270"/>
                  <a:pt x="2014758" y="1528270"/>
                </a:cubicBezTo>
                <a:cubicBezTo>
                  <a:pt x="2014906" y="1528270"/>
                  <a:pt x="2015053" y="1528270"/>
                  <a:pt x="2015200" y="1528270"/>
                </a:cubicBezTo>
                <a:close/>
                <a:moveTo>
                  <a:pt x="2063129" y="1524074"/>
                </a:moveTo>
                <a:lnTo>
                  <a:pt x="2101339" y="1519215"/>
                </a:lnTo>
                <a:cubicBezTo>
                  <a:pt x="2104431" y="1518847"/>
                  <a:pt x="2106566" y="1516049"/>
                  <a:pt x="2106125" y="1512957"/>
                </a:cubicBezTo>
                <a:cubicBezTo>
                  <a:pt x="2105757" y="1509865"/>
                  <a:pt x="2102738" y="1507656"/>
                  <a:pt x="2099867" y="1508171"/>
                </a:cubicBezTo>
                <a:lnTo>
                  <a:pt x="2061656" y="1513030"/>
                </a:lnTo>
                <a:cubicBezTo>
                  <a:pt x="2058564" y="1513398"/>
                  <a:pt x="2056429" y="1516196"/>
                  <a:pt x="2056871" y="1519288"/>
                </a:cubicBezTo>
                <a:cubicBezTo>
                  <a:pt x="2057239" y="1522086"/>
                  <a:pt x="2059668" y="1524147"/>
                  <a:pt x="2062392" y="1524147"/>
                </a:cubicBezTo>
                <a:cubicBezTo>
                  <a:pt x="2062687" y="1524147"/>
                  <a:pt x="2062908" y="1524147"/>
                  <a:pt x="2063129" y="1524074"/>
                </a:cubicBezTo>
                <a:close/>
                <a:moveTo>
                  <a:pt x="2101634" y="1519141"/>
                </a:moveTo>
                <a:lnTo>
                  <a:pt x="2129831" y="1514208"/>
                </a:lnTo>
                <a:cubicBezTo>
                  <a:pt x="2132850" y="1513693"/>
                  <a:pt x="2134911" y="1510822"/>
                  <a:pt x="2134322" y="1507729"/>
                </a:cubicBezTo>
                <a:cubicBezTo>
                  <a:pt x="2133807" y="1504711"/>
                  <a:pt x="2130862" y="1502723"/>
                  <a:pt x="2127844" y="1503238"/>
                </a:cubicBezTo>
                <a:lnTo>
                  <a:pt x="2099646" y="1508171"/>
                </a:lnTo>
                <a:cubicBezTo>
                  <a:pt x="2096627" y="1508687"/>
                  <a:pt x="2094566" y="1511558"/>
                  <a:pt x="2095155" y="1514650"/>
                </a:cubicBezTo>
                <a:cubicBezTo>
                  <a:pt x="2095596" y="1517374"/>
                  <a:pt x="2098026" y="1519288"/>
                  <a:pt x="2100677" y="1519288"/>
                </a:cubicBezTo>
                <a:cubicBezTo>
                  <a:pt x="2100971" y="1519215"/>
                  <a:pt x="2101265" y="1519215"/>
                  <a:pt x="2101634" y="1519141"/>
                </a:cubicBezTo>
                <a:close/>
                <a:moveTo>
                  <a:pt x="2130052" y="1514135"/>
                </a:moveTo>
                <a:lnTo>
                  <a:pt x="2152065" y="1509128"/>
                </a:lnTo>
                <a:cubicBezTo>
                  <a:pt x="2155084" y="1508466"/>
                  <a:pt x="2156925" y="1505447"/>
                  <a:pt x="2156262" y="1502502"/>
                </a:cubicBezTo>
                <a:cubicBezTo>
                  <a:pt x="2155599" y="1499484"/>
                  <a:pt x="2152655" y="1497643"/>
                  <a:pt x="2149636" y="1498306"/>
                </a:cubicBezTo>
                <a:lnTo>
                  <a:pt x="2127623" y="1503312"/>
                </a:lnTo>
                <a:cubicBezTo>
                  <a:pt x="2124604" y="1503975"/>
                  <a:pt x="2122764" y="1506993"/>
                  <a:pt x="2123426" y="1509938"/>
                </a:cubicBezTo>
                <a:cubicBezTo>
                  <a:pt x="2124015" y="1512515"/>
                  <a:pt x="2126297" y="1514282"/>
                  <a:pt x="2128874" y="1514282"/>
                </a:cubicBezTo>
                <a:cubicBezTo>
                  <a:pt x="2129242" y="1514282"/>
                  <a:pt x="2129610" y="1514282"/>
                  <a:pt x="2130052" y="1514135"/>
                </a:cubicBezTo>
                <a:close/>
                <a:moveTo>
                  <a:pt x="10740652" y="2720524"/>
                </a:moveTo>
                <a:cubicBezTo>
                  <a:pt x="10741609" y="2717579"/>
                  <a:pt x="10740063" y="2714487"/>
                  <a:pt x="10737118" y="2713457"/>
                </a:cubicBezTo>
                <a:lnTo>
                  <a:pt x="10723424" y="2708818"/>
                </a:lnTo>
                <a:cubicBezTo>
                  <a:pt x="10720553" y="2707861"/>
                  <a:pt x="10717313" y="2709407"/>
                  <a:pt x="10716357" y="2712352"/>
                </a:cubicBezTo>
                <a:cubicBezTo>
                  <a:pt x="10715400" y="2715297"/>
                  <a:pt x="10716945" y="2718389"/>
                  <a:pt x="10719891" y="2719420"/>
                </a:cubicBezTo>
                <a:lnTo>
                  <a:pt x="10733584" y="2724058"/>
                </a:lnTo>
                <a:cubicBezTo>
                  <a:pt x="10734173" y="2724279"/>
                  <a:pt x="10734763" y="2724353"/>
                  <a:pt x="10735425" y="2724353"/>
                </a:cubicBezTo>
                <a:cubicBezTo>
                  <a:pt x="10737707" y="2724353"/>
                  <a:pt x="10739842" y="2722880"/>
                  <a:pt x="10740652" y="2720524"/>
                </a:cubicBezTo>
                <a:close/>
                <a:moveTo>
                  <a:pt x="10854032" y="2739666"/>
                </a:moveTo>
                <a:cubicBezTo>
                  <a:pt x="10854547" y="2736648"/>
                  <a:pt x="10852560" y="2733777"/>
                  <a:pt x="10849541" y="2733188"/>
                </a:cubicBezTo>
                <a:lnTo>
                  <a:pt x="10736308" y="2713236"/>
                </a:lnTo>
                <a:cubicBezTo>
                  <a:pt x="10733290" y="2712794"/>
                  <a:pt x="10730418" y="2714708"/>
                  <a:pt x="10729830" y="2717727"/>
                </a:cubicBezTo>
                <a:cubicBezTo>
                  <a:pt x="10729314" y="2720745"/>
                  <a:pt x="10731302" y="2723617"/>
                  <a:pt x="10734320" y="2724206"/>
                </a:cubicBezTo>
                <a:lnTo>
                  <a:pt x="10847553" y="2744158"/>
                </a:lnTo>
                <a:cubicBezTo>
                  <a:pt x="10847921" y="2744231"/>
                  <a:pt x="10848215" y="2744231"/>
                  <a:pt x="10848584" y="2744231"/>
                </a:cubicBezTo>
                <a:cubicBezTo>
                  <a:pt x="10851234" y="2744305"/>
                  <a:pt x="10853590" y="2742390"/>
                  <a:pt x="10854032" y="2739666"/>
                </a:cubicBezTo>
                <a:close/>
                <a:moveTo>
                  <a:pt x="10851970" y="2743127"/>
                </a:moveTo>
                <a:lnTo>
                  <a:pt x="10945692" y="2671050"/>
                </a:lnTo>
                <a:cubicBezTo>
                  <a:pt x="10948122" y="2669135"/>
                  <a:pt x="10948564" y="2665675"/>
                  <a:pt x="10946723" y="2663246"/>
                </a:cubicBezTo>
                <a:cubicBezTo>
                  <a:pt x="10944809" y="2660816"/>
                  <a:pt x="10941349" y="2660374"/>
                  <a:pt x="10938920" y="2662215"/>
                </a:cubicBezTo>
                <a:lnTo>
                  <a:pt x="10845197" y="2734292"/>
                </a:lnTo>
                <a:cubicBezTo>
                  <a:pt x="10842767" y="2736206"/>
                  <a:pt x="10842326" y="2739666"/>
                  <a:pt x="10844167" y="2742096"/>
                </a:cubicBezTo>
                <a:cubicBezTo>
                  <a:pt x="10845270" y="2743568"/>
                  <a:pt x="10846964" y="2744305"/>
                  <a:pt x="10848657" y="2744305"/>
                </a:cubicBezTo>
                <a:cubicBezTo>
                  <a:pt x="10849762" y="2744305"/>
                  <a:pt x="10850939" y="2743937"/>
                  <a:pt x="10851970" y="2743127"/>
                </a:cubicBezTo>
                <a:close/>
                <a:moveTo>
                  <a:pt x="11053624" y="2668694"/>
                </a:moveTo>
                <a:cubicBezTo>
                  <a:pt x="11053698" y="2665602"/>
                  <a:pt x="11051195" y="2663098"/>
                  <a:pt x="11048176" y="2663025"/>
                </a:cubicBezTo>
                <a:lnTo>
                  <a:pt x="10942453" y="2661111"/>
                </a:lnTo>
                <a:cubicBezTo>
                  <a:pt x="10942380" y="2661111"/>
                  <a:pt x="10942380" y="2661111"/>
                  <a:pt x="10942306" y="2661111"/>
                </a:cubicBezTo>
                <a:cubicBezTo>
                  <a:pt x="10939287" y="2661111"/>
                  <a:pt x="10936858" y="2663540"/>
                  <a:pt x="10936784" y="2666559"/>
                </a:cubicBezTo>
                <a:cubicBezTo>
                  <a:pt x="10936711" y="2669651"/>
                  <a:pt x="10939213" y="2672154"/>
                  <a:pt x="10942232" y="2672228"/>
                </a:cubicBezTo>
                <a:lnTo>
                  <a:pt x="11047955" y="2674142"/>
                </a:lnTo>
                <a:cubicBezTo>
                  <a:pt x="11048029" y="2674142"/>
                  <a:pt x="11048029" y="2674142"/>
                  <a:pt x="11048102" y="2674142"/>
                </a:cubicBezTo>
                <a:cubicBezTo>
                  <a:pt x="11051048" y="2674142"/>
                  <a:pt x="11053550" y="2671712"/>
                  <a:pt x="11053624" y="2668694"/>
                </a:cubicBezTo>
                <a:close/>
                <a:moveTo>
                  <a:pt x="11049133" y="2673995"/>
                </a:moveTo>
                <a:lnTo>
                  <a:pt x="11141531" y="2654853"/>
                </a:lnTo>
                <a:cubicBezTo>
                  <a:pt x="11144549" y="2654263"/>
                  <a:pt x="11146463" y="2651245"/>
                  <a:pt x="11145874" y="2648300"/>
                </a:cubicBezTo>
                <a:cubicBezTo>
                  <a:pt x="11145212" y="2645281"/>
                  <a:pt x="11142267" y="2643294"/>
                  <a:pt x="11139322" y="2643956"/>
                </a:cubicBezTo>
                <a:lnTo>
                  <a:pt x="11046924" y="2663098"/>
                </a:lnTo>
                <a:cubicBezTo>
                  <a:pt x="11043906" y="2663687"/>
                  <a:pt x="11041992" y="2666706"/>
                  <a:pt x="11042581" y="2669651"/>
                </a:cubicBezTo>
                <a:cubicBezTo>
                  <a:pt x="11043169" y="2672301"/>
                  <a:pt x="11045452" y="2674142"/>
                  <a:pt x="11048102" y="2674068"/>
                </a:cubicBezTo>
                <a:cubicBezTo>
                  <a:pt x="11048397" y="2674142"/>
                  <a:pt x="11048765" y="2674068"/>
                  <a:pt x="11049133" y="2673995"/>
                </a:cubicBezTo>
                <a:close/>
                <a:moveTo>
                  <a:pt x="11142929" y="2654411"/>
                </a:moveTo>
                <a:lnTo>
                  <a:pt x="11220381" y="2615611"/>
                </a:lnTo>
                <a:cubicBezTo>
                  <a:pt x="11223105" y="2614212"/>
                  <a:pt x="11224209" y="2610900"/>
                  <a:pt x="11222884" y="2608102"/>
                </a:cubicBezTo>
                <a:cubicBezTo>
                  <a:pt x="11221485" y="2605378"/>
                  <a:pt x="11218172" y="2604273"/>
                  <a:pt x="11215374" y="2605599"/>
                </a:cubicBezTo>
                <a:lnTo>
                  <a:pt x="11137922" y="2644398"/>
                </a:lnTo>
                <a:cubicBezTo>
                  <a:pt x="11135198" y="2645797"/>
                  <a:pt x="11134095" y="2649110"/>
                  <a:pt x="11135419" y="2651908"/>
                </a:cubicBezTo>
                <a:cubicBezTo>
                  <a:pt x="11136377" y="2653895"/>
                  <a:pt x="11138365" y="2655000"/>
                  <a:pt x="11140426" y="2655000"/>
                </a:cubicBezTo>
                <a:cubicBezTo>
                  <a:pt x="11141310" y="2655000"/>
                  <a:pt x="11142119" y="2654779"/>
                  <a:pt x="11142929" y="2654411"/>
                </a:cubicBezTo>
                <a:close/>
                <a:moveTo>
                  <a:pt x="11221338" y="2615022"/>
                </a:moveTo>
                <a:lnTo>
                  <a:pt x="11276703" y="2570186"/>
                </a:lnTo>
                <a:cubicBezTo>
                  <a:pt x="11279058" y="2568272"/>
                  <a:pt x="11279501" y="2564738"/>
                  <a:pt x="11277513" y="2562382"/>
                </a:cubicBezTo>
                <a:cubicBezTo>
                  <a:pt x="11275598" y="2560026"/>
                  <a:pt x="11272064" y="2559658"/>
                  <a:pt x="11269708" y="2561572"/>
                </a:cubicBezTo>
                <a:lnTo>
                  <a:pt x="11214343" y="2606408"/>
                </a:lnTo>
                <a:cubicBezTo>
                  <a:pt x="11211988" y="2608323"/>
                  <a:pt x="11211546" y="2611857"/>
                  <a:pt x="11213534" y="2614212"/>
                </a:cubicBezTo>
                <a:cubicBezTo>
                  <a:pt x="11214638" y="2615611"/>
                  <a:pt x="11216258" y="2616274"/>
                  <a:pt x="11217878" y="2616274"/>
                </a:cubicBezTo>
                <a:cubicBezTo>
                  <a:pt x="11219129" y="2616200"/>
                  <a:pt x="11220381" y="2615832"/>
                  <a:pt x="11221338" y="2615022"/>
                </a:cubicBezTo>
                <a:close/>
                <a:moveTo>
                  <a:pt x="11276776" y="2570112"/>
                </a:moveTo>
                <a:lnTo>
                  <a:pt x="11310937" y="2542283"/>
                </a:lnTo>
                <a:cubicBezTo>
                  <a:pt x="11313293" y="2540368"/>
                  <a:pt x="11313661" y="2536835"/>
                  <a:pt x="11311748" y="2534405"/>
                </a:cubicBezTo>
                <a:cubicBezTo>
                  <a:pt x="11309833" y="2532049"/>
                  <a:pt x="11306299" y="2531681"/>
                  <a:pt x="11303869" y="2533595"/>
                </a:cubicBezTo>
                <a:lnTo>
                  <a:pt x="11269708" y="2561425"/>
                </a:lnTo>
                <a:cubicBezTo>
                  <a:pt x="11267353" y="2563339"/>
                  <a:pt x="11266984" y="2566873"/>
                  <a:pt x="11268898" y="2569302"/>
                </a:cubicBezTo>
                <a:cubicBezTo>
                  <a:pt x="11270003" y="2570701"/>
                  <a:pt x="11271622" y="2571364"/>
                  <a:pt x="11273242" y="2571364"/>
                </a:cubicBezTo>
                <a:cubicBezTo>
                  <a:pt x="11274494" y="2571364"/>
                  <a:pt x="11275746" y="2570922"/>
                  <a:pt x="11276776" y="2570112"/>
                </a:cubicBezTo>
                <a:close/>
                <a:moveTo>
                  <a:pt x="11311158" y="2542062"/>
                </a:moveTo>
                <a:lnTo>
                  <a:pt x="11370793" y="2486918"/>
                </a:lnTo>
                <a:cubicBezTo>
                  <a:pt x="11373075" y="2484857"/>
                  <a:pt x="11373223" y="2481323"/>
                  <a:pt x="11371087" y="2479040"/>
                </a:cubicBezTo>
                <a:cubicBezTo>
                  <a:pt x="11369026" y="2476758"/>
                  <a:pt x="11365492" y="2476611"/>
                  <a:pt x="11363210" y="2478746"/>
                </a:cubicBezTo>
                <a:lnTo>
                  <a:pt x="11303575" y="2533890"/>
                </a:lnTo>
                <a:cubicBezTo>
                  <a:pt x="11301293" y="2535951"/>
                  <a:pt x="11301145" y="2539485"/>
                  <a:pt x="11303281" y="2541767"/>
                </a:cubicBezTo>
                <a:cubicBezTo>
                  <a:pt x="11304385" y="2542945"/>
                  <a:pt x="11305931" y="2543534"/>
                  <a:pt x="11307403" y="2543534"/>
                </a:cubicBezTo>
                <a:cubicBezTo>
                  <a:pt x="11308802" y="2543534"/>
                  <a:pt x="11310127" y="2543019"/>
                  <a:pt x="11311158" y="2542062"/>
                </a:cubicBezTo>
                <a:close/>
                <a:moveTo>
                  <a:pt x="11370866" y="2486918"/>
                </a:moveTo>
                <a:lnTo>
                  <a:pt x="11400537" y="2459089"/>
                </a:lnTo>
                <a:cubicBezTo>
                  <a:pt x="11402746" y="2456953"/>
                  <a:pt x="11402893" y="2453419"/>
                  <a:pt x="11400758" y="2451211"/>
                </a:cubicBezTo>
                <a:cubicBezTo>
                  <a:pt x="11398622" y="2448928"/>
                  <a:pt x="11395089" y="2448855"/>
                  <a:pt x="11392880" y="2450990"/>
                </a:cubicBezTo>
                <a:lnTo>
                  <a:pt x="11363210" y="2478819"/>
                </a:lnTo>
                <a:cubicBezTo>
                  <a:pt x="11361001" y="2480955"/>
                  <a:pt x="11360854" y="2484488"/>
                  <a:pt x="11362989" y="2486697"/>
                </a:cubicBezTo>
                <a:cubicBezTo>
                  <a:pt x="11364093" y="2487875"/>
                  <a:pt x="11365566" y="2488464"/>
                  <a:pt x="11367111" y="2488464"/>
                </a:cubicBezTo>
                <a:cubicBezTo>
                  <a:pt x="11368437" y="2488390"/>
                  <a:pt x="11369763" y="2487875"/>
                  <a:pt x="11370866" y="2486918"/>
                </a:cubicBezTo>
                <a:close/>
                <a:moveTo>
                  <a:pt x="11400389" y="2459162"/>
                </a:moveTo>
                <a:lnTo>
                  <a:pt x="11453104" y="2413000"/>
                </a:lnTo>
                <a:cubicBezTo>
                  <a:pt x="11455386" y="2410939"/>
                  <a:pt x="11455680" y="2407479"/>
                  <a:pt x="11453619" y="2405123"/>
                </a:cubicBezTo>
                <a:cubicBezTo>
                  <a:pt x="11451558" y="2402840"/>
                  <a:pt x="11448023" y="2402619"/>
                  <a:pt x="11445741" y="2404607"/>
                </a:cubicBezTo>
                <a:lnTo>
                  <a:pt x="11393027" y="2450769"/>
                </a:lnTo>
                <a:cubicBezTo>
                  <a:pt x="11390745" y="2452831"/>
                  <a:pt x="11390524" y="2456291"/>
                  <a:pt x="11392512" y="2458647"/>
                </a:cubicBezTo>
                <a:cubicBezTo>
                  <a:pt x="11393616" y="2459898"/>
                  <a:pt x="11395162" y="2460561"/>
                  <a:pt x="11396782" y="2460561"/>
                </a:cubicBezTo>
                <a:cubicBezTo>
                  <a:pt x="11398034" y="2460561"/>
                  <a:pt x="11399358" y="2460119"/>
                  <a:pt x="11400389" y="2459162"/>
                </a:cubicBezTo>
                <a:close/>
                <a:moveTo>
                  <a:pt x="7967635" y="2442891"/>
                </a:moveTo>
                <a:cubicBezTo>
                  <a:pt x="7968813" y="2440020"/>
                  <a:pt x="7967414" y="2436781"/>
                  <a:pt x="7964617" y="2435603"/>
                </a:cubicBezTo>
                <a:lnTo>
                  <a:pt x="7953131" y="2430891"/>
                </a:lnTo>
                <a:cubicBezTo>
                  <a:pt x="7950260" y="2429713"/>
                  <a:pt x="7947021" y="2431112"/>
                  <a:pt x="7945842" y="2433909"/>
                </a:cubicBezTo>
                <a:cubicBezTo>
                  <a:pt x="7944664" y="2436781"/>
                  <a:pt x="7946064" y="2440020"/>
                  <a:pt x="7948861" y="2441198"/>
                </a:cubicBezTo>
                <a:lnTo>
                  <a:pt x="7960346" y="2445910"/>
                </a:lnTo>
                <a:cubicBezTo>
                  <a:pt x="7961082" y="2446204"/>
                  <a:pt x="7961819" y="2446352"/>
                  <a:pt x="7962481" y="2446352"/>
                </a:cubicBezTo>
                <a:cubicBezTo>
                  <a:pt x="7964690" y="2446352"/>
                  <a:pt x="7966751" y="2445026"/>
                  <a:pt x="7967635" y="2442891"/>
                </a:cubicBezTo>
                <a:close/>
                <a:moveTo>
                  <a:pt x="7956371" y="2437296"/>
                </a:moveTo>
                <a:cubicBezTo>
                  <a:pt x="7957033" y="2434278"/>
                  <a:pt x="7955193" y="2431332"/>
                  <a:pt x="7952174" y="2430596"/>
                </a:cubicBezTo>
                <a:lnTo>
                  <a:pt x="7820315" y="2399822"/>
                </a:lnTo>
                <a:cubicBezTo>
                  <a:pt x="7817297" y="2399159"/>
                  <a:pt x="7814352" y="2401000"/>
                  <a:pt x="7813615" y="2404018"/>
                </a:cubicBezTo>
                <a:cubicBezTo>
                  <a:pt x="7812952" y="2407037"/>
                  <a:pt x="7814793" y="2409982"/>
                  <a:pt x="7817812" y="2410718"/>
                </a:cubicBezTo>
                <a:lnTo>
                  <a:pt x="7949671" y="2441492"/>
                </a:lnTo>
                <a:cubicBezTo>
                  <a:pt x="7950112" y="2441566"/>
                  <a:pt x="7950554" y="2441640"/>
                  <a:pt x="7950996" y="2441640"/>
                </a:cubicBezTo>
                <a:cubicBezTo>
                  <a:pt x="7953500" y="2441640"/>
                  <a:pt x="7955781" y="2439873"/>
                  <a:pt x="7956371" y="2437296"/>
                </a:cubicBezTo>
                <a:close/>
                <a:moveTo>
                  <a:pt x="7824659" y="2405343"/>
                </a:moveTo>
                <a:cubicBezTo>
                  <a:pt x="7824733" y="2402251"/>
                  <a:pt x="7822303" y="2399748"/>
                  <a:pt x="7819211" y="2399675"/>
                </a:cubicBezTo>
                <a:lnTo>
                  <a:pt x="7693757" y="2397171"/>
                </a:lnTo>
                <a:cubicBezTo>
                  <a:pt x="7693683" y="2397171"/>
                  <a:pt x="7693683" y="2397171"/>
                  <a:pt x="7693609" y="2397171"/>
                </a:cubicBezTo>
                <a:cubicBezTo>
                  <a:pt x="7690591" y="2397171"/>
                  <a:pt x="7688161" y="2399601"/>
                  <a:pt x="7688088" y="2402619"/>
                </a:cubicBezTo>
                <a:cubicBezTo>
                  <a:pt x="7688014" y="2405712"/>
                  <a:pt x="7690444" y="2408215"/>
                  <a:pt x="7693536" y="2408288"/>
                </a:cubicBezTo>
                <a:lnTo>
                  <a:pt x="7818990" y="2410792"/>
                </a:lnTo>
                <a:cubicBezTo>
                  <a:pt x="7819064" y="2410792"/>
                  <a:pt x="7819064" y="2410792"/>
                  <a:pt x="7819137" y="2410792"/>
                </a:cubicBezTo>
                <a:cubicBezTo>
                  <a:pt x="7822155" y="2410792"/>
                  <a:pt x="7824585" y="2408362"/>
                  <a:pt x="7824659" y="2405343"/>
                </a:cubicBezTo>
                <a:close/>
                <a:moveTo>
                  <a:pt x="7621753" y="2426473"/>
                </a:moveTo>
                <a:lnTo>
                  <a:pt x="7695009" y="2408141"/>
                </a:lnTo>
                <a:cubicBezTo>
                  <a:pt x="7697953" y="2407405"/>
                  <a:pt x="7699793" y="2404386"/>
                  <a:pt x="7699057" y="2401368"/>
                </a:cubicBezTo>
                <a:cubicBezTo>
                  <a:pt x="7698321" y="2398423"/>
                  <a:pt x="7695376" y="2396656"/>
                  <a:pt x="7692285" y="2397319"/>
                </a:cubicBezTo>
                <a:lnTo>
                  <a:pt x="7619029" y="2415651"/>
                </a:lnTo>
                <a:cubicBezTo>
                  <a:pt x="7616084" y="2416387"/>
                  <a:pt x="7614243" y="2419406"/>
                  <a:pt x="7614980" y="2422424"/>
                </a:cubicBezTo>
                <a:cubicBezTo>
                  <a:pt x="7615643" y="2425001"/>
                  <a:pt x="7617924" y="2426694"/>
                  <a:pt x="7620428" y="2426621"/>
                </a:cubicBezTo>
                <a:cubicBezTo>
                  <a:pt x="7620870" y="2426621"/>
                  <a:pt x="7621312" y="2426547"/>
                  <a:pt x="7621753" y="2426473"/>
                </a:cubicBezTo>
                <a:close/>
                <a:moveTo>
                  <a:pt x="7624256" y="2425075"/>
                </a:moveTo>
                <a:cubicBezTo>
                  <a:pt x="7626465" y="2422940"/>
                  <a:pt x="7626539" y="2419406"/>
                  <a:pt x="7624403" y="2417197"/>
                </a:cubicBezTo>
                <a:lnTo>
                  <a:pt x="7617704" y="2410129"/>
                </a:lnTo>
                <a:cubicBezTo>
                  <a:pt x="7615569" y="2407920"/>
                  <a:pt x="7612035" y="2407847"/>
                  <a:pt x="7609826" y="2409982"/>
                </a:cubicBezTo>
                <a:cubicBezTo>
                  <a:pt x="7607618" y="2412117"/>
                  <a:pt x="7607544" y="2415651"/>
                  <a:pt x="7609679" y="2417859"/>
                </a:cubicBezTo>
                <a:lnTo>
                  <a:pt x="7616379" y="2424927"/>
                </a:lnTo>
                <a:cubicBezTo>
                  <a:pt x="7617483" y="2426105"/>
                  <a:pt x="7618955" y="2426694"/>
                  <a:pt x="7620428" y="2426621"/>
                </a:cubicBezTo>
                <a:cubicBezTo>
                  <a:pt x="7621827" y="2426621"/>
                  <a:pt x="7623152" y="2426105"/>
                  <a:pt x="7624256" y="2425075"/>
                </a:cubicBezTo>
                <a:close/>
                <a:moveTo>
                  <a:pt x="7615053" y="2419406"/>
                </a:moveTo>
                <a:cubicBezTo>
                  <a:pt x="7617998" y="2418596"/>
                  <a:pt x="7619839" y="2415577"/>
                  <a:pt x="7619029" y="2412559"/>
                </a:cubicBezTo>
                <a:lnTo>
                  <a:pt x="7594513" y="2319646"/>
                </a:lnTo>
                <a:cubicBezTo>
                  <a:pt x="7593703" y="2316701"/>
                  <a:pt x="7590758" y="2314861"/>
                  <a:pt x="7587665" y="2315670"/>
                </a:cubicBezTo>
                <a:cubicBezTo>
                  <a:pt x="7584720" y="2316480"/>
                  <a:pt x="7582880" y="2319499"/>
                  <a:pt x="7583690" y="2322517"/>
                </a:cubicBezTo>
                <a:lnTo>
                  <a:pt x="7608207" y="2415430"/>
                </a:lnTo>
                <a:cubicBezTo>
                  <a:pt x="7608869" y="2417933"/>
                  <a:pt x="7611152" y="2419626"/>
                  <a:pt x="7613655" y="2419553"/>
                </a:cubicBezTo>
                <a:cubicBezTo>
                  <a:pt x="7614170" y="2419553"/>
                  <a:pt x="7614612" y="2419553"/>
                  <a:pt x="7615053" y="2419406"/>
                </a:cubicBezTo>
                <a:close/>
                <a:moveTo>
                  <a:pt x="7591126" y="2326346"/>
                </a:moveTo>
                <a:cubicBezTo>
                  <a:pt x="7593997" y="2325315"/>
                  <a:pt x="7595470" y="2322076"/>
                  <a:pt x="7594439" y="2319204"/>
                </a:cubicBezTo>
                <a:lnTo>
                  <a:pt x="7594071" y="2318174"/>
                </a:lnTo>
                <a:cubicBezTo>
                  <a:pt x="7592966" y="2315302"/>
                  <a:pt x="7589801" y="2313830"/>
                  <a:pt x="7586929" y="2314861"/>
                </a:cubicBezTo>
                <a:cubicBezTo>
                  <a:pt x="7584058" y="2315891"/>
                  <a:pt x="7582586" y="2319131"/>
                  <a:pt x="7583617" y="2322002"/>
                </a:cubicBezTo>
                <a:lnTo>
                  <a:pt x="7583984" y="2323033"/>
                </a:lnTo>
                <a:cubicBezTo>
                  <a:pt x="7584794" y="2325315"/>
                  <a:pt x="7587003" y="2326714"/>
                  <a:pt x="7589285" y="2326640"/>
                </a:cubicBezTo>
                <a:cubicBezTo>
                  <a:pt x="7589874" y="2326714"/>
                  <a:pt x="7590463" y="2326567"/>
                  <a:pt x="7591126" y="2326346"/>
                </a:cubicBezTo>
                <a:close/>
                <a:moveTo>
                  <a:pt x="7592820" y="2323843"/>
                </a:moveTo>
                <a:cubicBezTo>
                  <a:pt x="7594954" y="2321560"/>
                  <a:pt x="7594807" y="2318100"/>
                  <a:pt x="7592525" y="2315965"/>
                </a:cubicBezTo>
                <a:lnTo>
                  <a:pt x="7551296" y="2277386"/>
                </a:lnTo>
                <a:cubicBezTo>
                  <a:pt x="7549087" y="2275325"/>
                  <a:pt x="7545553" y="2275399"/>
                  <a:pt x="7543418" y="2277681"/>
                </a:cubicBezTo>
                <a:cubicBezTo>
                  <a:pt x="7541283" y="2279963"/>
                  <a:pt x="7541430" y="2283423"/>
                  <a:pt x="7543713" y="2285559"/>
                </a:cubicBezTo>
                <a:lnTo>
                  <a:pt x="7584941" y="2324137"/>
                </a:lnTo>
                <a:cubicBezTo>
                  <a:pt x="7586046" y="2325168"/>
                  <a:pt x="7587372" y="2325683"/>
                  <a:pt x="7588770" y="2325610"/>
                </a:cubicBezTo>
                <a:cubicBezTo>
                  <a:pt x="7590316" y="2325610"/>
                  <a:pt x="7591789" y="2325021"/>
                  <a:pt x="7592820" y="2323843"/>
                </a:cubicBezTo>
                <a:close/>
                <a:moveTo>
                  <a:pt x="7552473" y="2284086"/>
                </a:moveTo>
                <a:cubicBezTo>
                  <a:pt x="7553873" y="2281362"/>
                  <a:pt x="7552842" y="2277975"/>
                  <a:pt x="7550118" y="2276577"/>
                </a:cubicBezTo>
                <a:lnTo>
                  <a:pt x="7488569" y="2244624"/>
                </a:lnTo>
                <a:cubicBezTo>
                  <a:pt x="7485845" y="2243225"/>
                  <a:pt x="7482458" y="2244256"/>
                  <a:pt x="7481059" y="2246980"/>
                </a:cubicBezTo>
                <a:cubicBezTo>
                  <a:pt x="7479660" y="2249704"/>
                  <a:pt x="7480691" y="2253091"/>
                  <a:pt x="7483415" y="2254490"/>
                </a:cubicBezTo>
                <a:lnTo>
                  <a:pt x="7544965" y="2286442"/>
                </a:lnTo>
                <a:cubicBezTo>
                  <a:pt x="7545774" y="2286884"/>
                  <a:pt x="7546658" y="2287105"/>
                  <a:pt x="7547541" y="2287031"/>
                </a:cubicBezTo>
                <a:cubicBezTo>
                  <a:pt x="7549603" y="2287031"/>
                  <a:pt x="7551516" y="2286000"/>
                  <a:pt x="7552473" y="2284086"/>
                </a:cubicBezTo>
                <a:close/>
                <a:moveTo>
                  <a:pt x="7491367" y="2251250"/>
                </a:moveTo>
                <a:cubicBezTo>
                  <a:pt x="7492324" y="2248305"/>
                  <a:pt x="7490704" y="2245213"/>
                  <a:pt x="7487759" y="2244256"/>
                </a:cubicBezTo>
                <a:lnTo>
                  <a:pt x="7408909" y="2219077"/>
                </a:lnTo>
                <a:cubicBezTo>
                  <a:pt x="7405963" y="2218193"/>
                  <a:pt x="7402871" y="2219739"/>
                  <a:pt x="7401914" y="2222684"/>
                </a:cubicBezTo>
                <a:cubicBezTo>
                  <a:pt x="7400957" y="2225629"/>
                  <a:pt x="7402577" y="2228721"/>
                  <a:pt x="7405522" y="2229679"/>
                </a:cubicBezTo>
                <a:lnTo>
                  <a:pt x="7484372" y="2254858"/>
                </a:lnTo>
                <a:cubicBezTo>
                  <a:pt x="7484961" y="2255005"/>
                  <a:pt x="7485550" y="2255152"/>
                  <a:pt x="7486139" y="2255152"/>
                </a:cubicBezTo>
                <a:cubicBezTo>
                  <a:pt x="7488422" y="2255152"/>
                  <a:pt x="7490556" y="2253606"/>
                  <a:pt x="7491367" y="2251250"/>
                </a:cubicBezTo>
                <a:close/>
                <a:moveTo>
                  <a:pt x="7412663" y="2225482"/>
                </a:moveTo>
                <a:cubicBezTo>
                  <a:pt x="7413252" y="2222463"/>
                  <a:pt x="7411265" y="2219519"/>
                  <a:pt x="7408246" y="2218930"/>
                </a:cubicBezTo>
                <a:lnTo>
                  <a:pt x="7315260" y="2200745"/>
                </a:lnTo>
                <a:cubicBezTo>
                  <a:pt x="7312315" y="2200156"/>
                  <a:pt x="7309296" y="2202143"/>
                  <a:pt x="7308708" y="2205162"/>
                </a:cubicBezTo>
                <a:cubicBezTo>
                  <a:pt x="7308118" y="2208181"/>
                  <a:pt x="7310106" y="2211125"/>
                  <a:pt x="7313125" y="2211715"/>
                </a:cubicBezTo>
                <a:lnTo>
                  <a:pt x="7406111" y="2229899"/>
                </a:lnTo>
                <a:cubicBezTo>
                  <a:pt x="7406479" y="2229973"/>
                  <a:pt x="7406847" y="2229973"/>
                  <a:pt x="7407215" y="2229973"/>
                </a:cubicBezTo>
                <a:cubicBezTo>
                  <a:pt x="7409866" y="2229973"/>
                  <a:pt x="7412148" y="2228133"/>
                  <a:pt x="7412663" y="2225482"/>
                </a:cubicBezTo>
                <a:close/>
                <a:moveTo>
                  <a:pt x="7319751" y="2206782"/>
                </a:moveTo>
                <a:cubicBezTo>
                  <a:pt x="7320045" y="2203690"/>
                  <a:pt x="7317837" y="2200966"/>
                  <a:pt x="7314818" y="2200671"/>
                </a:cubicBezTo>
                <a:lnTo>
                  <a:pt x="7210788" y="2189480"/>
                </a:lnTo>
                <a:cubicBezTo>
                  <a:pt x="7207696" y="2189186"/>
                  <a:pt x="7204972" y="2191394"/>
                  <a:pt x="7204678" y="2194413"/>
                </a:cubicBezTo>
                <a:cubicBezTo>
                  <a:pt x="7204383" y="2197505"/>
                  <a:pt x="7206592" y="2200229"/>
                  <a:pt x="7209611" y="2200597"/>
                </a:cubicBezTo>
                <a:lnTo>
                  <a:pt x="7313566" y="2211788"/>
                </a:lnTo>
                <a:cubicBezTo>
                  <a:pt x="7313788" y="2211788"/>
                  <a:pt x="7314008" y="2211788"/>
                  <a:pt x="7314229" y="2211788"/>
                </a:cubicBezTo>
                <a:cubicBezTo>
                  <a:pt x="7317027" y="2211788"/>
                  <a:pt x="7319456" y="2209653"/>
                  <a:pt x="7319751" y="2206782"/>
                </a:cubicBezTo>
                <a:close/>
                <a:moveTo>
                  <a:pt x="7215795" y="2195223"/>
                </a:moveTo>
                <a:cubicBezTo>
                  <a:pt x="7215942" y="2192131"/>
                  <a:pt x="7213513" y="2189554"/>
                  <a:pt x="7210420" y="2189407"/>
                </a:cubicBezTo>
                <a:lnTo>
                  <a:pt x="7098734" y="2185284"/>
                </a:lnTo>
                <a:cubicBezTo>
                  <a:pt x="7095274" y="2185210"/>
                  <a:pt x="7093065" y="2187566"/>
                  <a:pt x="7092991" y="2190658"/>
                </a:cubicBezTo>
                <a:cubicBezTo>
                  <a:pt x="7092844" y="2193750"/>
                  <a:pt x="7095274" y="2196327"/>
                  <a:pt x="7098366" y="2196474"/>
                </a:cubicBezTo>
                <a:lnTo>
                  <a:pt x="7210052" y="2200597"/>
                </a:lnTo>
                <a:cubicBezTo>
                  <a:pt x="7210126" y="2200597"/>
                  <a:pt x="7210200" y="2200597"/>
                  <a:pt x="7210273" y="2200597"/>
                </a:cubicBezTo>
                <a:cubicBezTo>
                  <a:pt x="7213218" y="2200524"/>
                  <a:pt x="7215648" y="2198168"/>
                  <a:pt x="7215795" y="2195223"/>
                </a:cubicBezTo>
                <a:close/>
                <a:moveTo>
                  <a:pt x="6982336" y="2199419"/>
                </a:moveTo>
                <a:lnTo>
                  <a:pt x="7098660" y="2196401"/>
                </a:lnTo>
                <a:cubicBezTo>
                  <a:pt x="7101752" y="2196327"/>
                  <a:pt x="7104182" y="2193750"/>
                  <a:pt x="7104108" y="2190658"/>
                </a:cubicBezTo>
                <a:cubicBezTo>
                  <a:pt x="7104035" y="2187566"/>
                  <a:pt x="7101016" y="2185357"/>
                  <a:pt x="7098366" y="2185210"/>
                </a:cubicBezTo>
                <a:lnTo>
                  <a:pt x="6982041" y="2188229"/>
                </a:lnTo>
                <a:cubicBezTo>
                  <a:pt x="6978949" y="2188302"/>
                  <a:pt x="6976520" y="2190879"/>
                  <a:pt x="6976593" y="2193971"/>
                </a:cubicBezTo>
                <a:cubicBezTo>
                  <a:pt x="6976667" y="2196990"/>
                  <a:pt x="6979170" y="2199419"/>
                  <a:pt x="6982188" y="2199419"/>
                </a:cubicBezTo>
                <a:cubicBezTo>
                  <a:pt x="6982262" y="2199419"/>
                  <a:pt x="6982262" y="2199419"/>
                  <a:pt x="6982336" y="2199419"/>
                </a:cubicBezTo>
                <a:close/>
                <a:moveTo>
                  <a:pt x="6864907" y="2209506"/>
                </a:moveTo>
                <a:lnTo>
                  <a:pt x="6982630" y="2199419"/>
                </a:lnTo>
                <a:cubicBezTo>
                  <a:pt x="6985723" y="2199125"/>
                  <a:pt x="6988005" y="2196474"/>
                  <a:pt x="6987710" y="2193382"/>
                </a:cubicBezTo>
                <a:cubicBezTo>
                  <a:pt x="6987416" y="2190290"/>
                  <a:pt x="6984839" y="2188229"/>
                  <a:pt x="6981673" y="2188302"/>
                </a:cubicBezTo>
                <a:lnTo>
                  <a:pt x="6863950" y="2198389"/>
                </a:lnTo>
                <a:cubicBezTo>
                  <a:pt x="6860858" y="2198683"/>
                  <a:pt x="6858575" y="2201334"/>
                  <a:pt x="6858870" y="2204426"/>
                </a:cubicBezTo>
                <a:cubicBezTo>
                  <a:pt x="6859091" y="2207371"/>
                  <a:pt x="6861594" y="2209579"/>
                  <a:pt x="6864465" y="2209506"/>
                </a:cubicBezTo>
                <a:cubicBezTo>
                  <a:pt x="6864612" y="2209506"/>
                  <a:pt x="6864759" y="2209506"/>
                  <a:pt x="6864907" y="2209506"/>
                </a:cubicBezTo>
                <a:close/>
                <a:moveTo>
                  <a:pt x="6749318" y="2226660"/>
                </a:moveTo>
                <a:lnTo>
                  <a:pt x="6865275" y="2209432"/>
                </a:lnTo>
                <a:cubicBezTo>
                  <a:pt x="6868294" y="2208991"/>
                  <a:pt x="6870428" y="2206119"/>
                  <a:pt x="6869987" y="2203101"/>
                </a:cubicBezTo>
                <a:cubicBezTo>
                  <a:pt x="6869545" y="2200008"/>
                  <a:pt x="6866674" y="2198021"/>
                  <a:pt x="6863655" y="2198389"/>
                </a:cubicBezTo>
                <a:lnTo>
                  <a:pt x="6747699" y="2215617"/>
                </a:lnTo>
                <a:cubicBezTo>
                  <a:pt x="6744680" y="2216058"/>
                  <a:pt x="6742545" y="2218930"/>
                  <a:pt x="6742987" y="2221948"/>
                </a:cubicBezTo>
                <a:cubicBezTo>
                  <a:pt x="6743428" y="2224746"/>
                  <a:pt x="6745784" y="2226734"/>
                  <a:pt x="6748508" y="2226734"/>
                </a:cubicBezTo>
                <a:cubicBezTo>
                  <a:pt x="6748803" y="2226734"/>
                  <a:pt x="6749098" y="2226734"/>
                  <a:pt x="6749318" y="2226660"/>
                </a:cubicBezTo>
                <a:close/>
                <a:moveTo>
                  <a:pt x="6638810" y="2250808"/>
                </a:moveTo>
                <a:lnTo>
                  <a:pt x="6749687" y="2226586"/>
                </a:lnTo>
                <a:cubicBezTo>
                  <a:pt x="6752705" y="2225924"/>
                  <a:pt x="6754619" y="2222979"/>
                  <a:pt x="6753957" y="2219960"/>
                </a:cubicBezTo>
                <a:cubicBezTo>
                  <a:pt x="6753294" y="2216942"/>
                  <a:pt x="6750275" y="2215101"/>
                  <a:pt x="6747331" y="2215690"/>
                </a:cubicBezTo>
                <a:lnTo>
                  <a:pt x="6636454" y="2239912"/>
                </a:lnTo>
                <a:cubicBezTo>
                  <a:pt x="6633435" y="2240575"/>
                  <a:pt x="6631521" y="2243520"/>
                  <a:pt x="6632184" y="2246538"/>
                </a:cubicBezTo>
                <a:cubicBezTo>
                  <a:pt x="6632773" y="2249189"/>
                  <a:pt x="6635055" y="2250956"/>
                  <a:pt x="6637632" y="2250882"/>
                </a:cubicBezTo>
                <a:cubicBezTo>
                  <a:pt x="6638074" y="2250956"/>
                  <a:pt x="6638442" y="2250882"/>
                  <a:pt x="6638810" y="2250808"/>
                </a:cubicBezTo>
                <a:close/>
                <a:moveTo>
                  <a:pt x="6533602" y="2282835"/>
                </a:moveTo>
                <a:lnTo>
                  <a:pt x="6639252" y="2250735"/>
                </a:lnTo>
                <a:cubicBezTo>
                  <a:pt x="6642197" y="2249851"/>
                  <a:pt x="6643890" y="2246759"/>
                  <a:pt x="6642933" y="2243814"/>
                </a:cubicBezTo>
                <a:cubicBezTo>
                  <a:pt x="6642049" y="2240869"/>
                  <a:pt x="6638883" y="2239250"/>
                  <a:pt x="6636012" y="2240133"/>
                </a:cubicBezTo>
                <a:lnTo>
                  <a:pt x="6530437" y="2272159"/>
                </a:lnTo>
                <a:cubicBezTo>
                  <a:pt x="6527492" y="2273043"/>
                  <a:pt x="6525798" y="2276135"/>
                  <a:pt x="6526755" y="2279080"/>
                </a:cubicBezTo>
                <a:cubicBezTo>
                  <a:pt x="6527492" y="2281509"/>
                  <a:pt x="6529701" y="2283055"/>
                  <a:pt x="6532130" y="2283055"/>
                </a:cubicBezTo>
                <a:cubicBezTo>
                  <a:pt x="6532572" y="2283055"/>
                  <a:pt x="6533087" y="2282982"/>
                  <a:pt x="6533602" y="2282835"/>
                </a:cubicBezTo>
                <a:close/>
                <a:moveTo>
                  <a:pt x="6433769" y="2323475"/>
                </a:moveTo>
                <a:lnTo>
                  <a:pt x="6534118" y="2282687"/>
                </a:lnTo>
                <a:cubicBezTo>
                  <a:pt x="6536989" y="2281509"/>
                  <a:pt x="6538314" y="2278270"/>
                  <a:pt x="6537210" y="2275399"/>
                </a:cubicBezTo>
                <a:cubicBezTo>
                  <a:pt x="6536032" y="2272527"/>
                  <a:pt x="6532793" y="2271202"/>
                  <a:pt x="6529921" y="2272307"/>
                </a:cubicBezTo>
                <a:lnTo>
                  <a:pt x="6429573" y="2313094"/>
                </a:lnTo>
                <a:cubicBezTo>
                  <a:pt x="6426701" y="2314272"/>
                  <a:pt x="6425376" y="2317511"/>
                  <a:pt x="6426481" y="2320382"/>
                </a:cubicBezTo>
                <a:cubicBezTo>
                  <a:pt x="6427364" y="2322591"/>
                  <a:pt x="6429499" y="2323843"/>
                  <a:pt x="6431708" y="2323843"/>
                </a:cubicBezTo>
                <a:cubicBezTo>
                  <a:pt x="6432444" y="2323843"/>
                  <a:pt x="6433107" y="2323769"/>
                  <a:pt x="6433769" y="2323475"/>
                </a:cubicBezTo>
                <a:close/>
                <a:moveTo>
                  <a:pt x="6339311" y="2373538"/>
                </a:moveTo>
                <a:lnTo>
                  <a:pt x="6434285" y="2323180"/>
                </a:lnTo>
                <a:cubicBezTo>
                  <a:pt x="6437009" y="2321708"/>
                  <a:pt x="6438040" y="2318394"/>
                  <a:pt x="6436567" y="2315670"/>
                </a:cubicBezTo>
                <a:cubicBezTo>
                  <a:pt x="6435095" y="2312946"/>
                  <a:pt x="6431781" y="2311916"/>
                  <a:pt x="6429057" y="2313388"/>
                </a:cubicBezTo>
                <a:lnTo>
                  <a:pt x="6334084" y="2363746"/>
                </a:lnTo>
                <a:cubicBezTo>
                  <a:pt x="6331360" y="2365219"/>
                  <a:pt x="6330329" y="2368532"/>
                  <a:pt x="6331801" y="2371256"/>
                </a:cubicBezTo>
                <a:cubicBezTo>
                  <a:pt x="6332832" y="2373170"/>
                  <a:pt x="6334746" y="2374201"/>
                  <a:pt x="6336734" y="2374201"/>
                </a:cubicBezTo>
                <a:cubicBezTo>
                  <a:pt x="6337617" y="2374201"/>
                  <a:pt x="6338501" y="2373980"/>
                  <a:pt x="6339311" y="2373538"/>
                </a:cubicBezTo>
                <a:close/>
                <a:moveTo>
                  <a:pt x="6250227" y="2433836"/>
                </a:moveTo>
                <a:lnTo>
                  <a:pt x="6339900" y="2373244"/>
                </a:lnTo>
                <a:cubicBezTo>
                  <a:pt x="6342476" y="2371550"/>
                  <a:pt x="6343139" y="2368090"/>
                  <a:pt x="6341372" y="2365513"/>
                </a:cubicBezTo>
                <a:cubicBezTo>
                  <a:pt x="6339679" y="2362937"/>
                  <a:pt x="6336145" y="2362274"/>
                  <a:pt x="6333642" y="2364041"/>
                </a:cubicBezTo>
                <a:lnTo>
                  <a:pt x="6243969" y="2424633"/>
                </a:lnTo>
                <a:cubicBezTo>
                  <a:pt x="6241392" y="2426326"/>
                  <a:pt x="6240730" y="2429786"/>
                  <a:pt x="6242496" y="2432363"/>
                </a:cubicBezTo>
                <a:cubicBezTo>
                  <a:pt x="6243601" y="2433983"/>
                  <a:pt x="6245368" y="2434793"/>
                  <a:pt x="6247135" y="2434793"/>
                </a:cubicBezTo>
                <a:cubicBezTo>
                  <a:pt x="6248165" y="2434793"/>
                  <a:pt x="6249270" y="2434498"/>
                  <a:pt x="6250227" y="2433836"/>
                </a:cubicBezTo>
                <a:close/>
                <a:moveTo>
                  <a:pt x="6611716" y="4060540"/>
                </a:moveTo>
                <a:lnTo>
                  <a:pt x="6622834" y="4059730"/>
                </a:lnTo>
                <a:cubicBezTo>
                  <a:pt x="6625926" y="4059510"/>
                  <a:pt x="6628208" y="4056859"/>
                  <a:pt x="6627987" y="4053767"/>
                </a:cubicBezTo>
                <a:cubicBezTo>
                  <a:pt x="6627766" y="4050675"/>
                  <a:pt x="6624969" y="4048319"/>
                  <a:pt x="6622024" y="4048613"/>
                </a:cubicBezTo>
                <a:lnTo>
                  <a:pt x="6610907" y="4049423"/>
                </a:lnTo>
                <a:cubicBezTo>
                  <a:pt x="6607815" y="4049644"/>
                  <a:pt x="6605532" y="4052294"/>
                  <a:pt x="6605753" y="4055387"/>
                </a:cubicBezTo>
                <a:cubicBezTo>
                  <a:pt x="6605974" y="4058331"/>
                  <a:pt x="6608404" y="4060540"/>
                  <a:pt x="6611348" y="4060540"/>
                </a:cubicBezTo>
                <a:cubicBezTo>
                  <a:pt x="6611422" y="4060540"/>
                  <a:pt x="6611570" y="4060540"/>
                  <a:pt x="6611716" y="4060540"/>
                </a:cubicBezTo>
                <a:close/>
                <a:moveTo>
                  <a:pt x="6591323" y="4075486"/>
                </a:moveTo>
                <a:lnTo>
                  <a:pt x="6614440" y="4059583"/>
                </a:lnTo>
                <a:cubicBezTo>
                  <a:pt x="6616944" y="4057816"/>
                  <a:pt x="6617607" y="4054356"/>
                  <a:pt x="6615913" y="4051852"/>
                </a:cubicBezTo>
                <a:cubicBezTo>
                  <a:pt x="6614146" y="4049350"/>
                  <a:pt x="6610686" y="4048687"/>
                  <a:pt x="6608183" y="4050380"/>
                </a:cubicBezTo>
                <a:lnTo>
                  <a:pt x="6585065" y="4066283"/>
                </a:lnTo>
                <a:cubicBezTo>
                  <a:pt x="6582562" y="4068050"/>
                  <a:pt x="6581899" y="4071510"/>
                  <a:pt x="6583592" y="4074013"/>
                </a:cubicBezTo>
                <a:cubicBezTo>
                  <a:pt x="6584697" y="4075559"/>
                  <a:pt x="6586464" y="4076443"/>
                  <a:pt x="6588231" y="4076443"/>
                </a:cubicBezTo>
                <a:cubicBezTo>
                  <a:pt x="6589261" y="4076443"/>
                  <a:pt x="6590366" y="4076148"/>
                  <a:pt x="6591323" y="4075486"/>
                </a:cubicBezTo>
                <a:close/>
                <a:moveTo>
                  <a:pt x="6582267" y="4079830"/>
                </a:moveTo>
                <a:lnTo>
                  <a:pt x="6590513" y="4075927"/>
                </a:lnTo>
                <a:cubicBezTo>
                  <a:pt x="6593311" y="4074602"/>
                  <a:pt x="6594489" y="4071289"/>
                  <a:pt x="6593164" y="4068491"/>
                </a:cubicBezTo>
                <a:cubicBezTo>
                  <a:pt x="6591839" y="4065694"/>
                  <a:pt x="6588525" y="4064516"/>
                  <a:pt x="6585728" y="4065841"/>
                </a:cubicBezTo>
                <a:lnTo>
                  <a:pt x="6577482" y="4069743"/>
                </a:lnTo>
                <a:cubicBezTo>
                  <a:pt x="6574684" y="4071068"/>
                  <a:pt x="6573506" y="4074381"/>
                  <a:pt x="6574832" y="4077179"/>
                </a:cubicBezTo>
                <a:cubicBezTo>
                  <a:pt x="6575788" y="4079241"/>
                  <a:pt x="6577850" y="4080418"/>
                  <a:pt x="6579911" y="4080345"/>
                </a:cubicBezTo>
                <a:cubicBezTo>
                  <a:pt x="6580721" y="4080345"/>
                  <a:pt x="6581531" y="4080124"/>
                  <a:pt x="6582267" y="4079830"/>
                </a:cubicBezTo>
                <a:close/>
                <a:moveTo>
                  <a:pt x="6538756" y="4100444"/>
                </a:moveTo>
                <a:lnTo>
                  <a:pt x="6582267" y="4079830"/>
                </a:lnTo>
                <a:cubicBezTo>
                  <a:pt x="6585065" y="4078504"/>
                  <a:pt x="6586243" y="4075191"/>
                  <a:pt x="6584918" y="4072394"/>
                </a:cubicBezTo>
                <a:cubicBezTo>
                  <a:pt x="6583592" y="4069596"/>
                  <a:pt x="6580280" y="4068418"/>
                  <a:pt x="6577482" y="4069743"/>
                </a:cubicBezTo>
                <a:lnTo>
                  <a:pt x="6533970" y="4090358"/>
                </a:lnTo>
                <a:cubicBezTo>
                  <a:pt x="6531173" y="4091683"/>
                  <a:pt x="6529995" y="4094996"/>
                  <a:pt x="6531320" y="4097794"/>
                </a:cubicBezTo>
                <a:cubicBezTo>
                  <a:pt x="6532277" y="4099781"/>
                  <a:pt x="6534265" y="4100959"/>
                  <a:pt x="6536400" y="4100959"/>
                </a:cubicBezTo>
                <a:cubicBezTo>
                  <a:pt x="6537210" y="4100959"/>
                  <a:pt x="6538020" y="4100812"/>
                  <a:pt x="6538756" y="4100444"/>
                </a:cubicBezTo>
                <a:close/>
                <a:moveTo>
                  <a:pt x="6491416" y="4122825"/>
                </a:moveTo>
                <a:lnTo>
                  <a:pt x="6538756" y="4100370"/>
                </a:lnTo>
                <a:cubicBezTo>
                  <a:pt x="6541554" y="4099045"/>
                  <a:pt x="6542732" y="4095732"/>
                  <a:pt x="6541406" y="4092934"/>
                </a:cubicBezTo>
                <a:cubicBezTo>
                  <a:pt x="6540081" y="4090137"/>
                  <a:pt x="6536768" y="4088959"/>
                  <a:pt x="6533970" y="4090284"/>
                </a:cubicBezTo>
                <a:lnTo>
                  <a:pt x="6486631" y="4112739"/>
                </a:lnTo>
                <a:cubicBezTo>
                  <a:pt x="6483833" y="4114064"/>
                  <a:pt x="6482655" y="4117377"/>
                  <a:pt x="6483980" y="4120175"/>
                </a:cubicBezTo>
                <a:cubicBezTo>
                  <a:pt x="6484938" y="4122163"/>
                  <a:pt x="6486926" y="4123341"/>
                  <a:pt x="6489060" y="4123341"/>
                </a:cubicBezTo>
                <a:cubicBezTo>
                  <a:pt x="6489796" y="4123341"/>
                  <a:pt x="6490607" y="4123193"/>
                  <a:pt x="6491416" y="4122825"/>
                </a:cubicBezTo>
                <a:close/>
                <a:moveTo>
                  <a:pt x="6466164" y="4134752"/>
                </a:moveTo>
                <a:lnTo>
                  <a:pt x="6491343" y="4122825"/>
                </a:lnTo>
                <a:cubicBezTo>
                  <a:pt x="6494140" y="4121500"/>
                  <a:pt x="6495318" y="4118187"/>
                  <a:pt x="6493993" y="4115389"/>
                </a:cubicBezTo>
                <a:cubicBezTo>
                  <a:pt x="6492668" y="4112592"/>
                  <a:pt x="6489355" y="4111414"/>
                  <a:pt x="6486557" y="4112739"/>
                </a:cubicBezTo>
                <a:lnTo>
                  <a:pt x="6461378" y="4124666"/>
                </a:lnTo>
                <a:cubicBezTo>
                  <a:pt x="6458580" y="4125991"/>
                  <a:pt x="6457403" y="4129304"/>
                  <a:pt x="6458728" y="4132102"/>
                </a:cubicBezTo>
                <a:cubicBezTo>
                  <a:pt x="6459685" y="4134090"/>
                  <a:pt x="6461672" y="4135268"/>
                  <a:pt x="6463808" y="4135268"/>
                </a:cubicBezTo>
                <a:cubicBezTo>
                  <a:pt x="6464617" y="4135268"/>
                  <a:pt x="6465427" y="4135120"/>
                  <a:pt x="6466164" y="4134752"/>
                </a:cubicBezTo>
                <a:close/>
                <a:moveTo>
                  <a:pt x="6437819" y="4148593"/>
                </a:moveTo>
                <a:lnTo>
                  <a:pt x="6466237" y="4134752"/>
                </a:lnTo>
                <a:cubicBezTo>
                  <a:pt x="6469035" y="4133427"/>
                  <a:pt x="6470139" y="4130040"/>
                  <a:pt x="6468814" y="4127316"/>
                </a:cubicBezTo>
                <a:cubicBezTo>
                  <a:pt x="6467489" y="4124519"/>
                  <a:pt x="6464102" y="4123341"/>
                  <a:pt x="6461378" y="4124740"/>
                </a:cubicBezTo>
                <a:lnTo>
                  <a:pt x="6432960" y="4138581"/>
                </a:lnTo>
                <a:cubicBezTo>
                  <a:pt x="6430162" y="4139906"/>
                  <a:pt x="6429057" y="4143293"/>
                  <a:pt x="6430383" y="4146017"/>
                </a:cubicBezTo>
                <a:cubicBezTo>
                  <a:pt x="6431340" y="4148004"/>
                  <a:pt x="6433328" y="4149183"/>
                  <a:pt x="6435463" y="4149183"/>
                </a:cubicBezTo>
                <a:cubicBezTo>
                  <a:pt x="6436199" y="4149109"/>
                  <a:pt x="6437009" y="4148961"/>
                  <a:pt x="6437819" y="4148593"/>
                </a:cubicBezTo>
                <a:close/>
                <a:moveTo>
                  <a:pt x="6404835" y="4164570"/>
                </a:moveTo>
                <a:lnTo>
                  <a:pt x="6437745" y="4148593"/>
                </a:lnTo>
                <a:cubicBezTo>
                  <a:pt x="6440543" y="4147268"/>
                  <a:pt x="6441647" y="4143881"/>
                  <a:pt x="6440322" y="4141157"/>
                </a:cubicBezTo>
                <a:cubicBezTo>
                  <a:pt x="6438997" y="4138360"/>
                  <a:pt x="6435684" y="4137256"/>
                  <a:pt x="6432886" y="4138581"/>
                </a:cubicBezTo>
                <a:lnTo>
                  <a:pt x="6399977" y="4154557"/>
                </a:lnTo>
                <a:cubicBezTo>
                  <a:pt x="6397179" y="4155882"/>
                  <a:pt x="6396074" y="4159269"/>
                  <a:pt x="6397399" y="4161993"/>
                </a:cubicBezTo>
                <a:cubicBezTo>
                  <a:pt x="6398357" y="4163981"/>
                  <a:pt x="6400345" y="4165159"/>
                  <a:pt x="6402479" y="4165159"/>
                </a:cubicBezTo>
                <a:cubicBezTo>
                  <a:pt x="6403289" y="4165159"/>
                  <a:pt x="6404099" y="4164938"/>
                  <a:pt x="6404835" y="4164570"/>
                </a:cubicBezTo>
                <a:close/>
                <a:moveTo>
                  <a:pt x="6372515" y="4173036"/>
                </a:moveTo>
                <a:lnTo>
                  <a:pt x="6403805" y="4165011"/>
                </a:lnTo>
                <a:cubicBezTo>
                  <a:pt x="6406750" y="4164275"/>
                  <a:pt x="6408590" y="4161183"/>
                  <a:pt x="6407781" y="4158238"/>
                </a:cubicBezTo>
                <a:cubicBezTo>
                  <a:pt x="6407044" y="4155220"/>
                  <a:pt x="6404026" y="4153453"/>
                  <a:pt x="6401007" y="4154263"/>
                </a:cubicBezTo>
                <a:lnTo>
                  <a:pt x="6369717" y="4162287"/>
                </a:lnTo>
                <a:cubicBezTo>
                  <a:pt x="6366772" y="4163024"/>
                  <a:pt x="6364932" y="4166116"/>
                  <a:pt x="6365742" y="4169061"/>
                </a:cubicBezTo>
                <a:cubicBezTo>
                  <a:pt x="6366404" y="4171564"/>
                  <a:pt x="6368687" y="4173258"/>
                  <a:pt x="6371190" y="4173258"/>
                </a:cubicBezTo>
                <a:cubicBezTo>
                  <a:pt x="6371631" y="4173184"/>
                  <a:pt x="6372073" y="4173110"/>
                  <a:pt x="6372515" y="4173036"/>
                </a:cubicBezTo>
                <a:close/>
                <a:moveTo>
                  <a:pt x="10346694" y="763841"/>
                </a:moveTo>
                <a:cubicBezTo>
                  <a:pt x="10349566" y="762810"/>
                  <a:pt x="10351111" y="759571"/>
                  <a:pt x="10350008" y="756699"/>
                </a:cubicBezTo>
                <a:lnTo>
                  <a:pt x="10347284" y="749263"/>
                </a:lnTo>
                <a:cubicBezTo>
                  <a:pt x="10346253" y="746392"/>
                  <a:pt x="10343013" y="744846"/>
                  <a:pt x="10340142" y="745950"/>
                </a:cubicBezTo>
                <a:cubicBezTo>
                  <a:pt x="10337270" y="746981"/>
                  <a:pt x="10335724" y="750220"/>
                  <a:pt x="10336829" y="753092"/>
                </a:cubicBezTo>
                <a:lnTo>
                  <a:pt x="10339553" y="760528"/>
                </a:lnTo>
                <a:cubicBezTo>
                  <a:pt x="10340363" y="762810"/>
                  <a:pt x="10342572" y="764209"/>
                  <a:pt x="10344854" y="764209"/>
                </a:cubicBezTo>
                <a:cubicBezTo>
                  <a:pt x="10345443" y="764135"/>
                  <a:pt x="10346106" y="764062"/>
                  <a:pt x="10346694" y="763841"/>
                </a:cubicBezTo>
                <a:close/>
                <a:moveTo>
                  <a:pt x="10354646" y="785707"/>
                </a:moveTo>
                <a:cubicBezTo>
                  <a:pt x="10357517" y="784676"/>
                  <a:pt x="10359063" y="781437"/>
                  <a:pt x="10357959" y="778565"/>
                </a:cubicBezTo>
                <a:lnTo>
                  <a:pt x="10350008" y="756626"/>
                </a:lnTo>
                <a:cubicBezTo>
                  <a:pt x="10348977" y="753754"/>
                  <a:pt x="10345737" y="752208"/>
                  <a:pt x="10342866" y="753313"/>
                </a:cubicBezTo>
                <a:cubicBezTo>
                  <a:pt x="10339994" y="754343"/>
                  <a:pt x="10338448" y="757583"/>
                  <a:pt x="10339553" y="760454"/>
                </a:cubicBezTo>
                <a:lnTo>
                  <a:pt x="10347504" y="782394"/>
                </a:lnTo>
                <a:cubicBezTo>
                  <a:pt x="10348314" y="784676"/>
                  <a:pt x="10350523" y="786075"/>
                  <a:pt x="10352805" y="786075"/>
                </a:cubicBezTo>
                <a:cubicBezTo>
                  <a:pt x="10353394" y="786075"/>
                  <a:pt x="10353983" y="785928"/>
                  <a:pt x="10354646" y="785707"/>
                </a:cubicBezTo>
                <a:close/>
                <a:moveTo>
                  <a:pt x="10367309" y="822003"/>
                </a:moveTo>
                <a:cubicBezTo>
                  <a:pt x="10370254" y="820972"/>
                  <a:pt x="10371726" y="817806"/>
                  <a:pt x="10370695" y="814935"/>
                </a:cubicBezTo>
                <a:lnTo>
                  <a:pt x="10357959" y="778713"/>
                </a:lnTo>
                <a:cubicBezTo>
                  <a:pt x="10356928" y="775768"/>
                  <a:pt x="10353763" y="774295"/>
                  <a:pt x="10350891" y="775326"/>
                </a:cubicBezTo>
                <a:cubicBezTo>
                  <a:pt x="10347946" y="776357"/>
                  <a:pt x="10346473" y="779522"/>
                  <a:pt x="10347504" y="782394"/>
                </a:cubicBezTo>
                <a:lnTo>
                  <a:pt x="10360241" y="818616"/>
                </a:lnTo>
                <a:cubicBezTo>
                  <a:pt x="10361051" y="820899"/>
                  <a:pt x="10363186" y="822371"/>
                  <a:pt x="10365542" y="822371"/>
                </a:cubicBezTo>
                <a:cubicBezTo>
                  <a:pt x="10366131" y="822298"/>
                  <a:pt x="10366719" y="822224"/>
                  <a:pt x="10367309" y="822003"/>
                </a:cubicBezTo>
                <a:close/>
                <a:moveTo>
                  <a:pt x="10383653" y="868680"/>
                </a:moveTo>
                <a:cubicBezTo>
                  <a:pt x="10386525" y="867649"/>
                  <a:pt x="10388070" y="864484"/>
                  <a:pt x="10387040" y="861612"/>
                </a:cubicBezTo>
                <a:lnTo>
                  <a:pt x="10370695" y="814935"/>
                </a:lnTo>
                <a:cubicBezTo>
                  <a:pt x="10369665" y="812064"/>
                  <a:pt x="10366499" y="810518"/>
                  <a:pt x="10363628" y="811549"/>
                </a:cubicBezTo>
                <a:cubicBezTo>
                  <a:pt x="10360756" y="812579"/>
                  <a:pt x="10359211" y="815745"/>
                  <a:pt x="10360241" y="818616"/>
                </a:cubicBezTo>
                <a:lnTo>
                  <a:pt x="10376586" y="865293"/>
                </a:lnTo>
                <a:cubicBezTo>
                  <a:pt x="10377395" y="867576"/>
                  <a:pt x="10379531" y="869048"/>
                  <a:pt x="10381886" y="869048"/>
                </a:cubicBezTo>
                <a:cubicBezTo>
                  <a:pt x="10382475" y="868975"/>
                  <a:pt x="10383064" y="868901"/>
                  <a:pt x="10383653" y="868680"/>
                </a:cubicBezTo>
                <a:close/>
                <a:moveTo>
                  <a:pt x="10402501" y="921910"/>
                </a:moveTo>
                <a:cubicBezTo>
                  <a:pt x="10405372" y="920879"/>
                  <a:pt x="10406918" y="917713"/>
                  <a:pt x="10405888" y="914768"/>
                </a:cubicBezTo>
                <a:lnTo>
                  <a:pt x="10387113" y="861465"/>
                </a:lnTo>
                <a:cubicBezTo>
                  <a:pt x="10386082" y="858594"/>
                  <a:pt x="10382917" y="857048"/>
                  <a:pt x="10379972" y="858078"/>
                </a:cubicBezTo>
                <a:cubicBezTo>
                  <a:pt x="10377101" y="859109"/>
                  <a:pt x="10375555" y="862275"/>
                  <a:pt x="10376586" y="865220"/>
                </a:cubicBezTo>
                <a:lnTo>
                  <a:pt x="10395359" y="918523"/>
                </a:lnTo>
                <a:cubicBezTo>
                  <a:pt x="10396169" y="920805"/>
                  <a:pt x="10398378" y="922278"/>
                  <a:pt x="10400661" y="922204"/>
                </a:cubicBezTo>
                <a:cubicBezTo>
                  <a:pt x="10401249" y="922278"/>
                  <a:pt x="10401838" y="922131"/>
                  <a:pt x="10402501" y="921910"/>
                </a:cubicBezTo>
                <a:close/>
                <a:moveTo>
                  <a:pt x="10422894" y="978379"/>
                </a:moveTo>
                <a:cubicBezTo>
                  <a:pt x="10425765" y="977348"/>
                  <a:pt x="10427312" y="974109"/>
                  <a:pt x="10426281" y="971237"/>
                </a:cubicBezTo>
                <a:lnTo>
                  <a:pt x="10405888" y="914768"/>
                </a:lnTo>
                <a:cubicBezTo>
                  <a:pt x="10404857" y="911823"/>
                  <a:pt x="10401618" y="910351"/>
                  <a:pt x="10398746" y="911382"/>
                </a:cubicBezTo>
                <a:cubicBezTo>
                  <a:pt x="10395875" y="912412"/>
                  <a:pt x="10394328" y="915652"/>
                  <a:pt x="10395359" y="918523"/>
                </a:cubicBezTo>
                <a:lnTo>
                  <a:pt x="10415753" y="974992"/>
                </a:lnTo>
                <a:cubicBezTo>
                  <a:pt x="10416563" y="977274"/>
                  <a:pt x="10418772" y="978673"/>
                  <a:pt x="10421053" y="978673"/>
                </a:cubicBezTo>
                <a:cubicBezTo>
                  <a:pt x="10421643" y="978747"/>
                  <a:pt x="10422232" y="978600"/>
                  <a:pt x="10422894" y="978379"/>
                </a:cubicBezTo>
                <a:close/>
                <a:moveTo>
                  <a:pt x="10444024" y="1034553"/>
                </a:moveTo>
                <a:cubicBezTo>
                  <a:pt x="10446895" y="1033449"/>
                  <a:pt x="10448368" y="1030283"/>
                  <a:pt x="10447264" y="1027412"/>
                </a:cubicBezTo>
                <a:lnTo>
                  <a:pt x="10426208" y="971164"/>
                </a:lnTo>
                <a:cubicBezTo>
                  <a:pt x="10425103" y="968292"/>
                  <a:pt x="10421937" y="966820"/>
                  <a:pt x="10419066" y="967924"/>
                </a:cubicBezTo>
                <a:cubicBezTo>
                  <a:pt x="10416195" y="969028"/>
                  <a:pt x="10414722" y="972194"/>
                  <a:pt x="10415826" y="975066"/>
                </a:cubicBezTo>
                <a:lnTo>
                  <a:pt x="10436883" y="1031314"/>
                </a:lnTo>
                <a:cubicBezTo>
                  <a:pt x="10437692" y="1033596"/>
                  <a:pt x="10439901" y="1034921"/>
                  <a:pt x="10442110" y="1034921"/>
                </a:cubicBezTo>
                <a:cubicBezTo>
                  <a:pt x="10442773" y="1034921"/>
                  <a:pt x="10443435" y="1034848"/>
                  <a:pt x="10444024" y="1034553"/>
                </a:cubicBezTo>
                <a:close/>
                <a:moveTo>
                  <a:pt x="10465081" y="1087120"/>
                </a:moveTo>
                <a:cubicBezTo>
                  <a:pt x="10467951" y="1085942"/>
                  <a:pt x="10469351" y="1082776"/>
                  <a:pt x="10468172" y="1079905"/>
                </a:cubicBezTo>
                <a:lnTo>
                  <a:pt x="10447264" y="1027338"/>
                </a:lnTo>
                <a:cubicBezTo>
                  <a:pt x="10446085" y="1024467"/>
                  <a:pt x="10442846" y="1023068"/>
                  <a:pt x="10440049" y="1024246"/>
                </a:cubicBezTo>
                <a:cubicBezTo>
                  <a:pt x="10437177" y="1025350"/>
                  <a:pt x="10435778" y="1028590"/>
                  <a:pt x="10436956" y="1031461"/>
                </a:cubicBezTo>
                <a:lnTo>
                  <a:pt x="10457865" y="1084028"/>
                </a:lnTo>
                <a:cubicBezTo>
                  <a:pt x="10458748" y="1086237"/>
                  <a:pt x="10460884" y="1087562"/>
                  <a:pt x="10463093" y="1087562"/>
                </a:cubicBezTo>
                <a:cubicBezTo>
                  <a:pt x="10463682" y="1087488"/>
                  <a:pt x="10464418" y="1087341"/>
                  <a:pt x="10465081" y="1087120"/>
                </a:cubicBezTo>
                <a:close/>
                <a:moveTo>
                  <a:pt x="10485032" y="1132472"/>
                </a:moveTo>
                <a:cubicBezTo>
                  <a:pt x="10487830" y="1131220"/>
                  <a:pt x="10489155" y="1127981"/>
                  <a:pt x="10487904" y="1125110"/>
                </a:cubicBezTo>
                <a:lnTo>
                  <a:pt x="10468099" y="1079611"/>
                </a:lnTo>
                <a:cubicBezTo>
                  <a:pt x="10466848" y="1076813"/>
                  <a:pt x="10463608" y="1075488"/>
                  <a:pt x="10460736" y="1076739"/>
                </a:cubicBezTo>
                <a:cubicBezTo>
                  <a:pt x="10457939" y="1077991"/>
                  <a:pt x="10456614" y="1081230"/>
                  <a:pt x="10457865" y="1084102"/>
                </a:cubicBezTo>
                <a:lnTo>
                  <a:pt x="10477670" y="1129601"/>
                </a:lnTo>
                <a:cubicBezTo>
                  <a:pt x="10478554" y="1131736"/>
                  <a:pt x="10480689" y="1132987"/>
                  <a:pt x="10482823" y="1132914"/>
                </a:cubicBezTo>
                <a:cubicBezTo>
                  <a:pt x="10483559" y="1132987"/>
                  <a:pt x="10484370" y="1132840"/>
                  <a:pt x="10485032" y="1132472"/>
                </a:cubicBezTo>
                <a:close/>
                <a:moveTo>
                  <a:pt x="10506236" y="1172744"/>
                </a:moveTo>
                <a:cubicBezTo>
                  <a:pt x="10508960" y="1171345"/>
                  <a:pt x="10510064" y="1167958"/>
                  <a:pt x="10508665" y="1165234"/>
                </a:cubicBezTo>
                <a:lnTo>
                  <a:pt x="10487830" y="1124815"/>
                </a:lnTo>
                <a:cubicBezTo>
                  <a:pt x="10486431" y="1122091"/>
                  <a:pt x="10483044" y="1121060"/>
                  <a:pt x="10480320" y="1122386"/>
                </a:cubicBezTo>
                <a:cubicBezTo>
                  <a:pt x="10477596" y="1123785"/>
                  <a:pt x="10476492" y="1127171"/>
                  <a:pt x="10477891" y="1129895"/>
                </a:cubicBezTo>
                <a:lnTo>
                  <a:pt x="10498726" y="1170314"/>
                </a:lnTo>
                <a:cubicBezTo>
                  <a:pt x="10499757" y="1172229"/>
                  <a:pt x="10501671" y="1173333"/>
                  <a:pt x="10503733" y="1173333"/>
                </a:cubicBezTo>
                <a:cubicBezTo>
                  <a:pt x="10504543" y="1173407"/>
                  <a:pt x="10505426" y="1173186"/>
                  <a:pt x="10506236" y="1172744"/>
                </a:cubicBezTo>
                <a:close/>
                <a:moveTo>
                  <a:pt x="10530752" y="1209997"/>
                </a:moveTo>
                <a:cubicBezTo>
                  <a:pt x="10533329" y="1208304"/>
                  <a:pt x="10534139" y="1204917"/>
                  <a:pt x="10532445" y="1202267"/>
                </a:cubicBezTo>
                <a:lnTo>
                  <a:pt x="10508444" y="1164719"/>
                </a:lnTo>
                <a:cubicBezTo>
                  <a:pt x="10506825" y="1162142"/>
                  <a:pt x="10503365" y="1161406"/>
                  <a:pt x="10500714" y="1163026"/>
                </a:cubicBezTo>
                <a:cubicBezTo>
                  <a:pt x="10498138" y="1164719"/>
                  <a:pt x="10497401" y="1168106"/>
                  <a:pt x="10499021" y="1170756"/>
                </a:cubicBezTo>
                <a:lnTo>
                  <a:pt x="10523022" y="1208304"/>
                </a:lnTo>
                <a:cubicBezTo>
                  <a:pt x="10524052" y="1209997"/>
                  <a:pt x="10525893" y="1210881"/>
                  <a:pt x="10527733" y="1210881"/>
                </a:cubicBezTo>
                <a:cubicBezTo>
                  <a:pt x="10528764" y="1210881"/>
                  <a:pt x="10529795" y="1210586"/>
                  <a:pt x="10530752" y="1209997"/>
                </a:cubicBezTo>
                <a:close/>
                <a:moveTo>
                  <a:pt x="10553355" y="1239667"/>
                </a:moveTo>
                <a:cubicBezTo>
                  <a:pt x="10555784" y="1237827"/>
                  <a:pt x="10556299" y="1234367"/>
                  <a:pt x="10554459" y="1231863"/>
                </a:cubicBezTo>
                <a:lnTo>
                  <a:pt x="10532151" y="1201972"/>
                </a:lnTo>
                <a:cubicBezTo>
                  <a:pt x="10530311" y="1199469"/>
                  <a:pt x="10526850" y="1199027"/>
                  <a:pt x="10524347" y="1200868"/>
                </a:cubicBezTo>
                <a:cubicBezTo>
                  <a:pt x="10521918" y="1202709"/>
                  <a:pt x="10521402" y="1206169"/>
                  <a:pt x="10523242" y="1208672"/>
                </a:cubicBezTo>
                <a:lnTo>
                  <a:pt x="10545550" y="1238563"/>
                </a:lnTo>
                <a:cubicBezTo>
                  <a:pt x="10546655" y="1240035"/>
                  <a:pt x="10548348" y="1240772"/>
                  <a:pt x="10550041" y="1240772"/>
                </a:cubicBezTo>
                <a:cubicBezTo>
                  <a:pt x="10551220" y="1240772"/>
                  <a:pt x="10552398" y="1240404"/>
                  <a:pt x="10553355" y="1239667"/>
                </a:cubicBezTo>
                <a:close/>
                <a:moveTo>
                  <a:pt x="5417917" y="2681651"/>
                </a:moveTo>
                <a:cubicBezTo>
                  <a:pt x="5419242" y="2678854"/>
                  <a:pt x="5418137" y="2675541"/>
                  <a:pt x="5415340" y="2674216"/>
                </a:cubicBezTo>
                <a:lnTo>
                  <a:pt x="5408272" y="2670829"/>
                </a:lnTo>
                <a:cubicBezTo>
                  <a:pt x="5405474" y="2669504"/>
                  <a:pt x="5402161" y="2670682"/>
                  <a:pt x="5400836" y="2673406"/>
                </a:cubicBezTo>
                <a:cubicBezTo>
                  <a:pt x="5399511" y="2676203"/>
                  <a:pt x="5400615" y="2679516"/>
                  <a:pt x="5403413" y="2680842"/>
                </a:cubicBezTo>
                <a:lnTo>
                  <a:pt x="5410481" y="2684228"/>
                </a:lnTo>
                <a:cubicBezTo>
                  <a:pt x="5411290" y="2684596"/>
                  <a:pt x="5412100" y="2684817"/>
                  <a:pt x="5412910" y="2684817"/>
                </a:cubicBezTo>
                <a:cubicBezTo>
                  <a:pt x="5414972" y="2684817"/>
                  <a:pt x="5416960" y="2683639"/>
                  <a:pt x="5417917" y="2681651"/>
                </a:cubicBezTo>
                <a:close/>
                <a:moveTo>
                  <a:pt x="5243503" y="2683934"/>
                </a:moveTo>
                <a:lnTo>
                  <a:pt x="5405916" y="2681357"/>
                </a:lnTo>
                <a:cubicBezTo>
                  <a:pt x="5409008" y="2681283"/>
                  <a:pt x="5411438" y="2678780"/>
                  <a:pt x="5411438" y="2675688"/>
                </a:cubicBezTo>
                <a:cubicBezTo>
                  <a:pt x="5411364" y="2672596"/>
                  <a:pt x="5408861" y="2670313"/>
                  <a:pt x="5405769" y="2670166"/>
                </a:cubicBezTo>
                <a:lnTo>
                  <a:pt x="5243356" y="2672743"/>
                </a:lnTo>
                <a:cubicBezTo>
                  <a:pt x="5240264" y="2672817"/>
                  <a:pt x="5237834" y="2675320"/>
                  <a:pt x="5237834" y="2678412"/>
                </a:cubicBezTo>
                <a:cubicBezTo>
                  <a:pt x="5237834" y="2681504"/>
                  <a:pt x="5240338" y="2684007"/>
                  <a:pt x="5243503" y="2683934"/>
                </a:cubicBezTo>
                <a:cubicBezTo>
                  <a:pt x="5243430" y="2683934"/>
                  <a:pt x="5243503" y="2683934"/>
                  <a:pt x="5243503" y="2683934"/>
                </a:cubicBezTo>
                <a:close/>
                <a:moveTo>
                  <a:pt x="5084256" y="2716622"/>
                </a:moveTo>
                <a:lnTo>
                  <a:pt x="5244534" y="2683786"/>
                </a:lnTo>
                <a:cubicBezTo>
                  <a:pt x="5247553" y="2683198"/>
                  <a:pt x="5249467" y="2680252"/>
                  <a:pt x="5248878" y="2677234"/>
                </a:cubicBezTo>
                <a:cubicBezTo>
                  <a:pt x="5248289" y="2674216"/>
                  <a:pt x="5245270" y="2672228"/>
                  <a:pt x="5242325" y="2672890"/>
                </a:cubicBezTo>
                <a:lnTo>
                  <a:pt x="5082048" y="2705726"/>
                </a:lnTo>
                <a:cubicBezTo>
                  <a:pt x="5079029" y="2706315"/>
                  <a:pt x="5077115" y="2709260"/>
                  <a:pt x="5077704" y="2712279"/>
                </a:cubicBezTo>
                <a:cubicBezTo>
                  <a:pt x="5078219" y="2714929"/>
                  <a:pt x="5080575" y="2716770"/>
                  <a:pt x="5083226" y="2716770"/>
                </a:cubicBezTo>
                <a:cubicBezTo>
                  <a:pt x="5083520" y="2716770"/>
                  <a:pt x="5083888" y="2716770"/>
                  <a:pt x="5084256" y="2716622"/>
                </a:cubicBezTo>
                <a:close/>
                <a:moveTo>
                  <a:pt x="4934801" y="2777509"/>
                </a:moveTo>
                <a:lnTo>
                  <a:pt x="5085214" y="2716401"/>
                </a:lnTo>
                <a:cubicBezTo>
                  <a:pt x="5088085" y="2715223"/>
                  <a:pt x="5089410" y="2711984"/>
                  <a:pt x="5088306" y="2709113"/>
                </a:cubicBezTo>
                <a:cubicBezTo>
                  <a:pt x="5087128" y="2706241"/>
                  <a:pt x="5083888" y="2704916"/>
                  <a:pt x="5081017" y="2706021"/>
                </a:cubicBezTo>
                <a:lnTo>
                  <a:pt x="4930605" y="2767128"/>
                </a:lnTo>
                <a:cubicBezTo>
                  <a:pt x="4927733" y="2768306"/>
                  <a:pt x="4926408" y="2771545"/>
                  <a:pt x="4927513" y="2774417"/>
                </a:cubicBezTo>
                <a:cubicBezTo>
                  <a:pt x="4928396" y="2776625"/>
                  <a:pt x="4930531" y="2777877"/>
                  <a:pt x="4932740" y="2777877"/>
                </a:cubicBezTo>
                <a:cubicBezTo>
                  <a:pt x="4933403" y="2777877"/>
                  <a:pt x="4934139" y="2777730"/>
                  <a:pt x="4934801" y="2777509"/>
                </a:cubicBezTo>
                <a:close/>
                <a:moveTo>
                  <a:pt x="4937820" y="2774490"/>
                </a:moveTo>
                <a:cubicBezTo>
                  <a:pt x="4938998" y="2771619"/>
                  <a:pt x="4937672" y="2768379"/>
                  <a:pt x="4934875" y="2767201"/>
                </a:cubicBezTo>
                <a:lnTo>
                  <a:pt x="4893720" y="2749900"/>
                </a:lnTo>
                <a:cubicBezTo>
                  <a:pt x="4890922" y="2748648"/>
                  <a:pt x="4887609" y="2750047"/>
                  <a:pt x="4886431" y="2752845"/>
                </a:cubicBezTo>
                <a:cubicBezTo>
                  <a:pt x="4885253" y="2755716"/>
                  <a:pt x="4886578" y="2758956"/>
                  <a:pt x="4889376" y="2760134"/>
                </a:cubicBezTo>
                <a:lnTo>
                  <a:pt x="4930531" y="2777435"/>
                </a:lnTo>
                <a:cubicBezTo>
                  <a:pt x="4931267" y="2777730"/>
                  <a:pt x="4932004" y="2777877"/>
                  <a:pt x="4932740" y="2777877"/>
                </a:cubicBezTo>
                <a:cubicBezTo>
                  <a:pt x="4934875" y="2777877"/>
                  <a:pt x="4936936" y="2776625"/>
                  <a:pt x="4937820" y="2774490"/>
                </a:cubicBezTo>
                <a:close/>
                <a:moveTo>
                  <a:pt x="4896591" y="2757262"/>
                </a:moveTo>
                <a:cubicBezTo>
                  <a:pt x="4897842" y="2754465"/>
                  <a:pt x="4896591" y="2751152"/>
                  <a:pt x="4893793" y="2749900"/>
                </a:cubicBezTo>
                <a:lnTo>
                  <a:pt x="4845643" y="2728402"/>
                </a:lnTo>
                <a:cubicBezTo>
                  <a:pt x="4842846" y="2727151"/>
                  <a:pt x="4839533" y="2728402"/>
                  <a:pt x="4838281" y="2731200"/>
                </a:cubicBezTo>
                <a:cubicBezTo>
                  <a:pt x="4837030" y="2733998"/>
                  <a:pt x="4838281" y="2737310"/>
                  <a:pt x="4841079" y="2738562"/>
                </a:cubicBezTo>
                <a:lnTo>
                  <a:pt x="4889229" y="2760060"/>
                </a:lnTo>
                <a:cubicBezTo>
                  <a:pt x="4889965" y="2760428"/>
                  <a:pt x="4890774" y="2760575"/>
                  <a:pt x="4891511" y="2760575"/>
                </a:cubicBezTo>
                <a:cubicBezTo>
                  <a:pt x="4893646" y="2760575"/>
                  <a:pt x="4895708" y="2759324"/>
                  <a:pt x="4896591" y="2757262"/>
                </a:cubicBezTo>
                <a:close/>
                <a:moveTo>
                  <a:pt x="4708557" y="2823965"/>
                </a:moveTo>
                <a:lnTo>
                  <a:pt x="4846306" y="2738268"/>
                </a:lnTo>
                <a:cubicBezTo>
                  <a:pt x="4848883" y="2736648"/>
                  <a:pt x="4849693" y="2733188"/>
                  <a:pt x="4848073" y="2730611"/>
                </a:cubicBezTo>
                <a:cubicBezTo>
                  <a:pt x="4846454" y="2727960"/>
                  <a:pt x="4842993" y="2727224"/>
                  <a:pt x="4840416" y="2728844"/>
                </a:cubicBezTo>
                <a:lnTo>
                  <a:pt x="4702667" y="2814541"/>
                </a:lnTo>
                <a:cubicBezTo>
                  <a:pt x="4700091" y="2816161"/>
                  <a:pt x="4699281" y="2819621"/>
                  <a:pt x="4700900" y="2822198"/>
                </a:cubicBezTo>
                <a:cubicBezTo>
                  <a:pt x="4702005" y="2823891"/>
                  <a:pt x="4703772" y="2824849"/>
                  <a:pt x="4705686" y="2824849"/>
                </a:cubicBezTo>
                <a:cubicBezTo>
                  <a:pt x="4706643" y="2824775"/>
                  <a:pt x="4707674" y="2824554"/>
                  <a:pt x="4708557" y="2823965"/>
                </a:cubicBezTo>
                <a:close/>
                <a:moveTo>
                  <a:pt x="4598638" y="2930792"/>
                </a:moveTo>
                <a:lnTo>
                  <a:pt x="4709514" y="2823229"/>
                </a:lnTo>
                <a:cubicBezTo>
                  <a:pt x="4711723" y="2821094"/>
                  <a:pt x="4711796" y="2817560"/>
                  <a:pt x="4709662" y="2815351"/>
                </a:cubicBezTo>
                <a:cubicBezTo>
                  <a:pt x="4707527" y="2813142"/>
                  <a:pt x="4703992" y="2813069"/>
                  <a:pt x="4701784" y="2815204"/>
                </a:cubicBezTo>
                <a:lnTo>
                  <a:pt x="4590907" y="2922767"/>
                </a:lnTo>
                <a:cubicBezTo>
                  <a:pt x="4588699" y="2924902"/>
                  <a:pt x="4588625" y="2928436"/>
                  <a:pt x="4590760" y="2930645"/>
                </a:cubicBezTo>
                <a:cubicBezTo>
                  <a:pt x="4591864" y="2931749"/>
                  <a:pt x="4593337" y="2932338"/>
                  <a:pt x="4594810" y="2932338"/>
                </a:cubicBezTo>
                <a:cubicBezTo>
                  <a:pt x="4596208" y="2932338"/>
                  <a:pt x="4597534" y="2931823"/>
                  <a:pt x="4598638" y="2930792"/>
                </a:cubicBezTo>
                <a:close/>
                <a:moveTo>
                  <a:pt x="4516695" y="3056541"/>
                </a:moveTo>
                <a:lnTo>
                  <a:pt x="4599447" y="2929835"/>
                </a:lnTo>
                <a:cubicBezTo>
                  <a:pt x="4601141" y="2927258"/>
                  <a:pt x="4600405" y="2923798"/>
                  <a:pt x="4597828" y="2922105"/>
                </a:cubicBezTo>
                <a:cubicBezTo>
                  <a:pt x="4595251" y="2920411"/>
                  <a:pt x="4591791" y="2921148"/>
                  <a:pt x="4590098" y="2923724"/>
                </a:cubicBezTo>
                <a:lnTo>
                  <a:pt x="4507345" y="3050430"/>
                </a:lnTo>
                <a:cubicBezTo>
                  <a:pt x="4505652" y="3053007"/>
                  <a:pt x="4506388" y="3056467"/>
                  <a:pt x="4508965" y="3058160"/>
                </a:cubicBezTo>
                <a:cubicBezTo>
                  <a:pt x="4509922" y="3058749"/>
                  <a:pt x="4510953" y="3059044"/>
                  <a:pt x="4512057" y="3059044"/>
                </a:cubicBezTo>
                <a:cubicBezTo>
                  <a:pt x="4513824" y="3059118"/>
                  <a:pt x="4515591" y="3058234"/>
                  <a:pt x="4516695" y="3056541"/>
                </a:cubicBezTo>
                <a:close/>
                <a:moveTo>
                  <a:pt x="4463907" y="3198707"/>
                </a:moveTo>
                <a:lnTo>
                  <a:pt x="4517210" y="3055510"/>
                </a:lnTo>
                <a:cubicBezTo>
                  <a:pt x="4518315" y="3052639"/>
                  <a:pt x="4516842" y="3049399"/>
                  <a:pt x="4513897" y="3048368"/>
                </a:cubicBezTo>
                <a:cubicBezTo>
                  <a:pt x="4511026" y="3047338"/>
                  <a:pt x="4507787" y="3048737"/>
                  <a:pt x="4506756" y="3051682"/>
                </a:cubicBezTo>
                <a:lnTo>
                  <a:pt x="4453453" y="3194879"/>
                </a:lnTo>
                <a:cubicBezTo>
                  <a:pt x="4452348" y="3197750"/>
                  <a:pt x="4453821" y="3200989"/>
                  <a:pt x="4456766" y="3202020"/>
                </a:cubicBezTo>
                <a:cubicBezTo>
                  <a:pt x="4457428" y="3202241"/>
                  <a:pt x="4458091" y="3202388"/>
                  <a:pt x="4458754" y="3202388"/>
                </a:cubicBezTo>
                <a:cubicBezTo>
                  <a:pt x="4460962" y="3202315"/>
                  <a:pt x="4463098" y="3200916"/>
                  <a:pt x="4463907" y="3198707"/>
                </a:cubicBezTo>
                <a:close/>
                <a:moveTo>
                  <a:pt x="4441452" y="3354641"/>
                </a:moveTo>
                <a:lnTo>
                  <a:pt x="4464202" y="3197603"/>
                </a:lnTo>
                <a:cubicBezTo>
                  <a:pt x="4464643" y="3194584"/>
                  <a:pt x="4462508" y="3191713"/>
                  <a:pt x="4459490" y="3191271"/>
                </a:cubicBezTo>
                <a:cubicBezTo>
                  <a:pt x="4456545" y="3190903"/>
                  <a:pt x="4453600" y="3192964"/>
                  <a:pt x="4453158" y="3195983"/>
                </a:cubicBezTo>
                <a:lnTo>
                  <a:pt x="4430409" y="3353021"/>
                </a:lnTo>
                <a:cubicBezTo>
                  <a:pt x="4429967" y="3356040"/>
                  <a:pt x="4432102" y="3358911"/>
                  <a:pt x="4435121" y="3359353"/>
                </a:cubicBezTo>
                <a:cubicBezTo>
                  <a:pt x="4435415" y="3359426"/>
                  <a:pt x="4435710" y="3359426"/>
                  <a:pt x="4436004" y="3359426"/>
                </a:cubicBezTo>
                <a:cubicBezTo>
                  <a:pt x="4438655" y="3359353"/>
                  <a:pt x="4441011" y="3357365"/>
                  <a:pt x="4441452" y="3354641"/>
                </a:cubicBezTo>
                <a:close/>
                <a:moveTo>
                  <a:pt x="4445207" y="3527655"/>
                </a:moveTo>
                <a:cubicBezTo>
                  <a:pt x="4448299" y="3527508"/>
                  <a:pt x="4450655" y="3524858"/>
                  <a:pt x="4450434" y="3521766"/>
                </a:cubicBezTo>
                <a:lnTo>
                  <a:pt x="4441452" y="3353463"/>
                </a:lnTo>
                <a:cubicBezTo>
                  <a:pt x="4441305" y="3350371"/>
                  <a:pt x="4438581" y="3347794"/>
                  <a:pt x="4435563" y="3348236"/>
                </a:cubicBezTo>
                <a:cubicBezTo>
                  <a:pt x="4432470" y="3348383"/>
                  <a:pt x="4430114" y="3351033"/>
                  <a:pt x="4430335" y="3354126"/>
                </a:cubicBezTo>
                <a:lnTo>
                  <a:pt x="4439317" y="3522428"/>
                </a:lnTo>
                <a:cubicBezTo>
                  <a:pt x="4439464" y="3525373"/>
                  <a:pt x="4441968" y="3527729"/>
                  <a:pt x="4444912" y="3527729"/>
                </a:cubicBezTo>
                <a:cubicBezTo>
                  <a:pt x="4445060" y="3527655"/>
                  <a:pt x="4445134" y="3527655"/>
                  <a:pt x="4445207" y="3527655"/>
                </a:cubicBezTo>
                <a:close/>
                <a:moveTo>
                  <a:pt x="4482461" y="3697210"/>
                </a:moveTo>
                <a:cubicBezTo>
                  <a:pt x="4485479" y="3696547"/>
                  <a:pt x="4487393" y="3693602"/>
                  <a:pt x="4486730" y="3690584"/>
                </a:cubicBezTo>
                <a:lnTo>
                  <a:pt x="4450360" y="3520882"/>
                </a:lnTo>
                <a:cubicBezTo>
                  <a:pt x="4449698" y="3517864"/>
                  <a:pt x="4446679" y="3515876"/>
                  <a:pt x="4443735" y="3516612"/>
                </a:cubicBezTo>
                <a:cubicBezTo>
                  <a:pt x="4440716" y="3517275"/>
                  <a:pt x="4438802" y="3520220"/>
                  <a:pt x="4439464" y="3523238"/>
                </a:cubicBezTo>
                <a:lnTo>
                  <a:pt x="4475834" y="3692940"/>
                </a:lnTo>
                <a:cubicBezTo>
                  <a:pt x="4476423" y="3695590"/>
                  <a:pt x="4478706" y="3697357"/>
                  <a:pt x="4481282" y="3697357"/>
                </a:cubicBezTo>
                <a:cubicBezTo>
                  <a:pt x="4481724" y="3697283"/>
                  <a:pt x="4482093" y="3697283"/>
                  <a:pt x="4482461" y="3697210"/>
                </a:cubicBezTo>
                <a:close/>
                <a:moveTo>
                  <a:pt x="4483933" y="3698903"/>
                </a:moveTo>
                <a:cubicBezTo>
                  <a:pt x="4486804" y="3697799"/>
                  <a:pt x="4488277" y="3694633"/>
                  <a:pt x="4487172" y="3691762"/>
                </a:cubicBezTo>
                <a:lnTo>
                  <a:pt x="4486436" y="3689847"/>
                </a:lnTo>
                <a:cubicBezTo>
                  <a:pt x="4485331" y="3686976"/>
                  <a:pt x="4482166" y="3685504"/>
                  <a:pt x="4479295" y="3686608"/>
                </a:cubicBezTo>
                <a:cubicBezTo>
                  <a:pt x="4476423" y="3687712"/>
                  <a:pt x="4474951" y="3690878"/>
                  <a:pt x="4476055" y="3693749"/>
                </a:cubicBezTo>
                <a:lnTo>
                  <a:pt x="4476791" y="3695664"/>
                </a:lnTo>
                <a:cubicBezTo>
                  <a:pt x="4477601" y="3697946"/>
                  <a:pt x="4479810" y="3699271"/>
                  <a:pt x="4482019" y="3699271"/>
                </a:cubicBezTo>
                <a:cubicBezTo>
                  <a:pt x="4482681" y="3699271"/>
                  <a:pt x="4483344" y="3699124"/>
                  <a:pt x="4483933" y="3698903"/>
                </a:cubicBezTo>
                <a:close/>
                <a:moveTo>
                  <a:pt x="4542463" y="3858224"/>
                </a:moveTo>
                <a:cubicBezTo>
                  <a:pt x="4545335" y="3857193"/>
                  <a:pt x="4546807" y="3853953"/>
                  <a:pt x="4545776" y="3851082"/>
                </a:cubicBezTo>
                <a:lnTo>
                  <a:pt x="4487246" y="3691762"/>
                </a:lnTo>
                <a:cubicBezTo>
                  <a:pt x="4486215" y="3688890"/>
                  <a:pt x="4482976" y="3687418"/>
                  <a:pt x="4480105" y="3688448"/>
                </a:cubicBezTo>
                <a:cubicBezTo>
                  <a:pt x="4477233" y="3689479"/>
                  <a:pt x="4475761" y="3692719"/>
                  <a:pt x="4476791" y="3695590"/>
                </a:cubicBezTo>
                <a:lnTo>
                  <a:pt x="4535322" y="3854910"/>
                </a:lnTo>
                <a:cubicBezTo>
                  <a:pt x="4536132" y="3857193"/>
                  <a:pt x="4538340" y="3858592"/>
                  <a:pt x="4540623" y="3858592"/>
                </a:cubicBezTo>
                <a:cubicBezTo>
                  <a:pt x="4541212" y="3858518"/>
                  <a:pt x="4541874" y="3858445"/>
                  <a:pt x="4542463" y="3858224"/>
                </a:cubicBezTo>
                <a:close/>
                <a:moveTo>
                  <a:pt x="4619031" y="3997077"/>
                </a:moveTo>
                <a:cubicBezTo>
                  <a:pt x="4621755" y="3995605"/>
                  <a:pt x="4622713" y="3992218"/>
                  <a:pt x="4621240" y="3989494"/>
                </a:cubicBezTo>
                <a:lnTo>
                  <a:pt x="4545482" y="3850272"/>
                </a:lnTo>
                <a:cubicBezTo>
                  <a:pt x="4544009" y="3847548"/>
                  <a:pt x="4540623" y="3846591"/>
                  <a:pt x="4537899" y="3848064"/>
                </a:cubicBezTo>
                <a:cubicBezTo>
                  <a:pt x="4535175" y="3849536"/>
                  <a:pt x="4534217" y="3852923"/>
                  <a:pt x="4535690" y="3855647"/>
                </a:cubicBezTo>
                <a:lnTo>
                  <a:pt x="4611448" y="3994868"/>
                </a:lnTo>
                <a:cubicBezTo>
                  <a:pt x="4612479" y="3996709"/>
                  <a:pt x="4614393" y="3997813"/>
                  <a:pt x="4616381" y="3997740"/>
                </a:cubicBezTo>
                <a:cubicBezTo>
                  <a:pt x="4617265" y="3997740"/>
                  <a:pt x="4618148" y="3997519"/>
                  <a:pt x="4619031" y="3997077"/>
                </a:cubicBezTo>
                <a:close/>
                <a:moveTo>
                  <a:pt x="4620872" y="4000537"/>
                </a:moveTo>
                <a:cubicBezTo>
                  <a:pt x="4623596" y="3999065"/>
                  <a:pt x="4624627" y="3995678"/>
                  <a:pt x="4623154" y="3992954"/>
                </a:cubicBezTo>
                <a:lnTo>
                  <a:pt x="4621240" y="3989494"/>
                </a:lnTo>
                <a:cubicBezTo>
                  <a:pt x="4619768" y="3986770"/>
                  <a:pt x="4616381" y="3985739"/>
                  <a:pt x="4613657" y="3987212"/>
                </a:cubicBezTo>
                <a:cubicBezTo>
                  <a:pt x="4610933" y="3988684"/>
                  <a:pt x="4609902" y="3992070"/>
                  <a:pt x="4611375" y="3994794"/>
                </a:cubicBezTo>
                <a:lnTo>
                  <a:pt x="4613289" y="3998255"/>
                </a:lnTo>
                <a:cubicBezTo>
                  <a:pt x="4614319" y="4000096"/>
                  <a:pt x="4616234" y="4001200"/>
                  <a:pt x="4618222" y="4001200"/>
                </a:cubicBezTo>
                <a:cubicBezTo>
                  <a:pt x="4619179" y="4001200"/>
                  <a:pt x="4620062" y="4001053"/>
                  <a:pt x="4620872" y="4000537"/>
                </a:cubicBezTo>
                <a:close/>
                <a:moveTo>
                  <a:pt x="4625510" y="4004660"/>
                </a:moveTo>
                <a:cubicBezTo>
                  <a:pt x="4627940" y="4002746"/>
                  <a:pt x="4628308" y="3999212"/>
                  <a:pt x="4626320" y="3996856"/>
                </a:cubicBezTo>
                <a:lnTo>
                  <a:pt x="4622565" y="3992144"/>
                </a:lnTo>
                <a:cubicBezTo>
                  <a:pt x="4620651" y="3989788"/>
                  <a:pt x="4617117" y="3989346"/>
                  <a:pt x="4614761" y="3991334"/>
                </a:cubicBezTo>
                <a:cubicBezTo>
                  <a:pt x="4612331" y="3993249"/>
                  <a:pt x="4611963" y="3996782"/>
                  <a:pt x="4613951" y="3999138"/>
                </a:cubicBezTo>
                <a:lnTo>
                  <a:pt x="4617706" y="4003850"/>
                </a:lnTo>
                <a:cubicBezTo>
                  <a:pt x="4618810" y="4005249"/>
                  <a:pt x="4620430" y="4005912"/>
                  <a:pt x="4622124" y="4005912"/>
                </a:cubicBezTo>
                <a:cubicBezTo>
                  <a:pt x="4623228" y="4005912"/>
                  <a:pt x="4624479" y="4005470"/>
                  <a:pt x="4625510" y="4004660"/>
                </a:cubicBezTo>
                <a:close/>
                <a:moveTo>
                  <a:pt x="4709882" y="4110089"/>
                </a:moveTo>
                <a:cubicBezTo>
                  <a:pt x="4712312" y="4108174"/>
                  <a:pt x="4712680" y="4104641"/>
                  <a:pt x="4710766" y="4102285"/>
                </a:cubicBezTo>
                <a:lnTo>
                  <a:pt x="4626320" y="3996930"/>
                </a:lnTo>
                <a:cubicBezTo>
                  <a:pt x="4624406" y="3994500"/>
                  <a:pt x="4620872" y="3994132"/>
                  <a:pt x="4618516" y="3996046"/>
                </a:cubicBezTo>
                <a:cubicBezTo>
                  <a:pt x="4616086" y="3997961"/>
                  <a:pt x="4615718" y="4001494"/>
                  <a:pt x="4617633" y="4003850"/>
                </a:cubicBezTo>
                <a:lnTo>
                  <a:pt x="4702078" y="4109205"/>
                </a:lnTo>
                <a:cubicBezTo>
                  <a:pt x="4703183" y="4110604"/>
                  <a:pt x="4704803" y="4111340"/>
                  <a:pt x="4706496" y="4111266"/>
                </a:cubicBezTo>
                <a:cubicBezTo>
                  <a:pt x="4707674" y="4111266"/>
                  <a:pt x="4708852" y="4110898"/>
                  <a:pt x="4709882" y="4110089"/>
                </a:cubicBezTo>
                <a:close/>
                <a:moveTo>
                  <a:pt x="4713195" y="4114212"/>
                </a:moveTo>
                <a:cubicBezTo>
                  <a:pt x="4715625" y="4112297"/>
                  <a:pt x="4715993" y="4108764"/>
                  <a:pt x="4714079" y="4106408"/>
                </a:cubicBezTo>
                <a:lnTo>
                  <a:pt x="4710766" y="4102285"/>
                </a:lnTo>
                <a:cubicBezTo>
                  <a:pt x="4708852" y="4099855"/>
                  <a:pt x="4705318" y="4099487"/>
                  <a:pt x="4702962" y="4101401"/>
                </a:cubicBezTo>
                <a:cubicBezTo>
                  <a:pt x="4700532" y="4103315"/>
                  <a:pt x="4700164" y="4106849"/>
                  <a:pt x="4702078" y="4109205"/>
                </a:cubicBezTo>
                <a:lnTo>
                  <a:pt x="4705391" y="4113328"/>
                </a:lnTo>
                <a:cubicBezTo>
                  <a:pt x="4706496" y="4114727"/>
                  <a:pt x="4708115" y="4115463"/>
                  <a:pt x="4709809" y="4115389"/>
                </a:cubicBezTo>
                <a:cubicBezTo>
                  <a:pt x="4710987" y="4115389"/>
                  <a:pt x="4712165" y="4115021"/>
                  <a:pt x="4713195" y="4114212"/>
                </a:cubicBezTo>
                <a:close/>
                <a:moveTo>
                  <a:pt x="4726374" y="4123267"/>
                </a:moveTo>
                <a:cubicBezTo>
                  <a:pt x="4728288" y="4120837"/>
                  <a:pt x="4727920" y="4117377"/>
                  <a:pt x="4725564" y="4115463"/>
                </a:cubicBezTo>
                <a:lnTo>
                  <a:pt x="4713269" y="4105524"/>
                </a:lnTo>
                <a:cubicBezTo>
                  <a:pt x="4710913" y="4103610"/>
                  <a:pt x="4707379" y="4103978"/>
                  <a:pt x="4705465" y="4106334"/>
                </a:cubicBezTo>
                <a:cubicBezTo>
                  <a:pt x="4703551" y="4108764"/>
                  <a:pt x="4703919" y="4112224"/>
                  <a:pt x="4706275" y="4114138"/>
                </a:cubicBezTo>
                <a:lnTo>
                  <a:pt x="4718570" y="4124077"/>
                </a:lnTo>
                <a:cubicBezTo>
                  <a:pt x="4719601" y="4124887"/>
                  <a:pt x="4720852" y="4125329"/>
                  <a:pt x="4722104" y="4125329"/>
                </a:cubicBezTo>
                <a:cubicBezTo>
                  <a:pt x="4723650" y="4125329"/>
                  <a:pt x="4725270" y="4124592"/>
                  <a:pt x="4726374" y="4123267"/>
                </a:cubicBezTo>
                <a:close/>
                <a:moveTo>
                  <a:pt x="4784389" y="4165527"/>
                </a:moveTo>
                <a:cubicBezTo>
                  <a:pt x="4786230" y="4163024"/>
                  <a:pt x="4785714" y="4159563"/>
                  <a:pt x="4783211" y="4157723"/>
                </a:cubicBezTo>
                <a:lnTo>
                  <a:pt x="4725343" y="4115169"/>
                </a:lnTo>
                <a:cubicBezTo>
                  <a:pt x="4722840" y="4113328"/>
                  <a:pt x="4719380" y="4113844"/>
                  <a:pt x="4717539" y="4116346"/>
                </a:cubicBezTo>
                <a:cubicBezTo>
                  <a:pt x="4715699" y="4118850"/>
                  <a:pt x="4716214" y="4122310"/>
                  <a:pt x="4718717" y="4124151"/>
                </a:cubicBezTo>
                <a:lnTo>
                  <a:pt x="4776585" y="4166705"/>
                </a:lnTo>
                <a:cubicBezTo>
                  <a:pt x="4777616" y="4167441"/>
                  <a:pt x="4778794" y="4167809"/>
                  <a:pt x="4779898" y="4167809"/>
                </a:cubicBezTo>
                <a:cubicBezTo>
                  <a:pt x="4781592" y="4167809"/>
                  <a:pt x="4783285" y="4167073"/>
                  <a:pt x="4784389" y="4165527"/>
                </a:cubicBezTo>
                <a:close/>
                <a:moveTo>
                  <a:pt x="4817004" y="4186510"/>
                </a:moveTo>
                <a:cubicBezTo>
                  <a:pt x="4818698" y="4183933"/>
                  <a:pt x="4817961" y="4180472"/>
                  <a:pt x="4815384" y="4178779"/>
                </a:cubicBezTo>
                <a:lnTo>
                  <a:pt x="4782917" y="4157576"/>
                </a:lnTo>
                <a:cubicBezTo>
                  <a:pt x="4780340" y="4155956"/>
                  <a:pt x="4776880" y="4156619"/>
                  <a:pt x="4775186" y="4159195"/>
                </a:cubicBezTo>
                <a:cubicBezTo>
                  <a:pt x="4773493" y="4161772"/>
                  <a:pt x="4774229" y="4165232"/>
                  <a:pt x="4776806" y="4166926"/>
                </a:cubicBezTo>
                <a:lnTo>
                  <a:pt x="4809274" y="4188129"/>
                </a:lnTo>
                <a:cubicBezTo>
                  <a:pt x="4810231" y="4188718"/>
                  <a:pt x="4811261" y="4189013"/>
                  <a:pt x="4812366" y="4189013"/>
                </a:cubicBezTo>
                <a:cubicBezTo>
                  <a:pt x="4814207" y="4189013"/>
                  <a:pt x="4815973" y="4188129"/>
                  <a:pt x="4817004" y="4186510"/>
                </a:cubicBezTo>
                <a:close/>
                <a:moveTo>
                  <a:pt x="5710790" y="2778024"/>
                </a:moveTo>
                <a:cubicBezTo>
                  <a:pt x="5711673" y="2775079"/>
                  <a:pt x="5709906" y="2771987"/>
                  <a:pt x="5706961" y="2771104"/>
                </a:cubicBezTo>
                <a:lnTo>
                  <a:pt x="5700261" y="2769189"/>
                </a:lnTo>
                <a:cubicBezTo>
                  <a:pt x="5697317" y="2768379"/>
                  <a:pt x="5694224" y="2770073"/>
                  <a:pt x="5693341" y="2773018"/>
                </a:cubicBezTo>
                <a:cubicBezTo>
                  <a:pt x="5692457" y="2775963"/>
                  <a:pt x="5694224" y="2779055"/>
                  <a:pt x="5697169" y="2779938"/>
                </a:cubicBezTo>
                <a:lnTo>
                  <a:pt x="5703869" y="2781853"/>
                </a:lnTo>
                <a:cubicBezTo>
                  <a:pt x="5704384" y="2782000"/>
                  <a:pt x="5704900" y="2782073"/>
                  <a:pt x="5705415" y="2782073"/>
                </a:cubicBezTo>
                <a:cubicBezTo>
                  <a:pt x="5707845" y="2782000"/>
                  <a:pt x="5710054" y="2780454"/>
                  <a:pt x="5710790" y="2778024"/>
                </a:cubicBezTo>
                <a:close/>
                <a:moveTo>
                  <a:pt x="5698421" y="2780748"/>
                </a:moveTo>
                <a:lnTo>
                  <a:pt x="5700924" y="2779644"/>
                </a:lnTo>
                <a:cubicBezTo>
                  <a:pt x="5703722" y="2778392"/>
                  <a:pt x="5705047" y="2775153"/>
                  <a:pt x="5703795" y="2772281"/>
                </a:cubicBezTo>
                <a:cubicBezTo>
                  <a:pt x="5702544" y="2769484"/>
                  <a:pt x="5699304" y="2768159"/>
                  <a:pt x="5696433" y="2769410"/>
                </a:cubicBezTo>
                <a:lnTo>
                  <a:pt x="5693930" y="2770515"/>
                </a:lnTo>
                <a:cubicBezTo>
                  <a:pt x="5691132" y="2771766"/>
                  <a:pt x="5689807" y="2775006"/>
                  <a:pt x="5691059" y="2777877"/>
                </a:cubicBezTo>
                <a:cubicBezTo>
                  <a:pt x="5691942" y="2780012"/>
                  <a:pt x="5694077" y="2781263"/>
                  <a:pt x="5696212" y="2781190"/>
                </a:cubicBezTo>
                <a:cubicBezTo>
                  <a:pt x="5697022" y="2781190"/>
                  <a:pt x="5697759" y="2781043"/>
                  <a:pt x="5698421" y="2780748"/>
                </a:cubicBezTo>
                <a:close/>
                <a:moveTo>
                  <a:pt x="5565973" y="2838616"/>
                </a:moveTo>
                <a:lnTo>
                  <a:pt x="5698421" y="2780748"/>
                </a:lnTo>
                <a:cubicBezTo>
                  <a:pt x="5701219" y="2779497"/>
                  <a:pt x="5702544" y="2776257"/>
                  <a:pt x="5701292" y="2773386"/>
                </a:cubicBezTo>
                <a:cubicBezTo>
                  <a:pt x="5700041" y="2770588"/>
                  <a:pt x="5696728" y="2769337"/>
                  <a:pt x="5693930" y="2770515"/>
                </a:cubicBezTo>
                <a:lnTo>
                  <a:pt x="5561482" y="2828383"/>
                </a:lnTo>
                <a:cubicBezTo>
                  <a:pt x="5558684" y="2829634"/>
                  <a:pt x="5557359" y="2832873"/>
                  <a:pt x="5558611" y="2835745"/>
                </a:cubicBezTo>
                <a:cubicBezTo>
                  <a:pt x="5559568" y="2837880"/>
                  <a:pt x="5561629" y="2839131"/>
                  <a:pt x="5563764" y="2839058"/>
                </a:cubicBezTo>
                <a:cubicBezTo>
                  <a:pt x="5564500" y="2839131"/>
                  <a:pt x="5565237" y="2838984"/>
                  <a:pt x="5565973" y="2838616"/>
                </a:cubicBezTo>
                <a:close/>
                <a:moveTo>
                  <a:pt x="5449133" y="2921958"/>
                </a:moveTo>
                <a:lnTo>
                  <a:pt x="5566930" y="2838027"/>
                </a:lnTo>
                <a:cubicBezTo>
                  <a:pt x="5569433" y="2836260"/>
                  <a:pt x="5570022" y="2832726"/>
                  <a:pt x="5568255" y="2830223"/>
                </a:cubicBezTo>
                <a:cubicBezTo>
                  <a:pt x="5566488" y="2827720"/>
                  <a:pt x="5562955" y="2827131"/>
                  <a:pt x="5560451" y="2828898"/>
                </a:cubicBezTo>
                <a:lnTo>
                  <a:pt x="5442654" y="2912828"/>
                </a:lnTo>
                <a:cubicBezTo>
                  <a:pt x="5440151" y="2914595"/>
                  <a:pt x="5439562" y="2918129"/>
                  <a:pt x="5441329" y="2920632"/>
                </a:cubicBezTo>
                <a:cubicBezTo>
                  <a:pt x="5442433" y="2922178"/>
                  <a:pt x="5444127" y="2922988"/>
                  <a:pt x="5445893" y="2922988"/>
                </a:cubicBezTo>
                <a:cubicBezTo>
                  <a:pt x="5447071" y="2922988"/>
                  <a:pt x="5448176" y="2922694"/>
                  <a:pt x="5449133" y="2921958"/>
                </a:cubicBezTo>
                <a:close/>
                <a:moveTo>
                  <a:pt x="5356662" y="3028417"/>
                </a:moveTo>
                <a:lnTo>
                  <a:pt x="5450164" y="2921074"/>
                </a:lnTo>
                <a:cubicBezTo>
                  <a:pt x="5452151" y="2918718"/>
                  <a:pt x="5451931" y="2915258"/>
                  <a:pt x="5449648" y="2913196"/>
                </a:cubicBezTo>
                <a:cubicBezTo>
                  <a:pt x="5447366" y="2911209"/>
                  <a:pt x="5443832" y="2911429"/>
                  <a:pt x="5441771" y="2913712"/>
                </a:cubicBezTo>
                <a:lnTo>
                  <a:pt x="5348269" y="3021054"/>
                </a:lnTo>
                <a:cubicBezTo>
                  <a:pt x="5346281" y="3023410"/>
                  <a:pt x="5346502" y="3026871"/>
                  <a:pt x="5348784" y="3028932"/>
                </a:cubicBezTo>
                <a:cubicBezTo>
                  <a:pt x="5349815" y="3029889"/>
                  <a:pt x="5351140" y="3030331"/>
                  <a:pt x="5352466" y="3030331"/>
                </a:cubicBezTo>
                <a:cubicBezTo>
                  <a:pt x="5354012" y="3030331"/>
                  <a:pt x="5355558" y="3029668"/>
                  <a:pt x="5356662" y="3028417"/>
                </a:cubicBezTo>
                <a:close/>
                <a:moveTo>
                  <a:pt x="5289518" y="3152987"/>
                </a:moveTo>
                <a:lnTo>
                  <a:pt x="5357325" y="3027386"/>
                </a:lnTo>
                <a:cubicBezTo>
                  <a:pt x="5358797" y="3024662"/>
                  <a:pt x="5357766" y="3021275"/>
                  <a:pt x="5355042" y="3019803"/>
                </a:cubicBezTo>
                <a:cubicBezTo>
                  <a:pt x="5352318" y="3018330"/>
                  <a:pt x="5348932" y="3019361"/>
                  <a:pt x="5347459" y="3022085"/>
                </a:cubicBezTo>
                <a:lnTo>
                  <a:pt x="5279652" y="3147686"/>
                </a:lnTo>
                <a:cubicBezTo>
                  <a:pt x="5278180" y="3150410"/>
                  <a:pt x="5279210" y="3153797"/>
                  <a:pt x="5281934" y="3155269"/>
                </a:cubicBezTo>
                <a:cubicBezTo>
                  <a:pt x="5282818" y="3155711"/>
                  <a:pt x="5283701" y="3155932"/>
                  <a:pt x="5284659" y="3155932"/>
                </a:cubicBezTo>
                <a:cubicBezTo>
                  <a:pt x="5286646" y="3155932"/>
                  <a:pt x="5288561" y="3154828"/>
                  <a:pt x="5289518" y="3152987"/>
                </a:cubicBezTo>
                <a:close/>
                <a:moveTo>
                  <a:pt x="5249319" y="3290515"/>
                </a:moveTo>
                <a:lnTo>
                  <a:pt x="5289960" y="3151956"/>
                </a:lnTo>
                <a:cubicBezTo>
                  <a:pt x="5290843" y="3149011"/>
                  <a:pt x="5289150" y="3145919"/>
                  <a:pt x="5286205" y="3145036"/>
                </a:cubicBezTo>
                <a:cubicBezTo>
                  <a:pt x="5283260" y="3144152"/>
                  <a:pt x="5280168" y="3145846"/>
                  <a:pt x="5279284" y="3148791"/>
                </a:cubicBezTo>
                <a:lnTo>
                  <a:pt x="5238644" y="3287349"/>
                </a:lnTo>
                <a:cubicBezTo>
                  <a:pt x="5237761" y="3290294"/>
                  <a:pt x="5239454" y="3293386"/>
                  <a:pt x="5242399" y="3294270"/>
                </a:cubicBezTo>
                <a:cubicBezTo>
                  <a:pt x="5242914" y="3294417"/>
                  <a:pt x="5243503" y="3294491"/>
                  <a:pt x="5244019" y="3294491"/>
                </a:cubicBezTo>
                <a:cubicBezTo>
                  <a:pt x="5246375" y="3294491"/>
                  <a:pt x="5248583" y="3292945"/>
                  <a:pt x="5249319" y="3290515"/>
                </a:cubicBezTo>
                <a:close/>
                <a:moveTo>
                  <a:pt x="5237614" y="3435479"/>
                </a:moveTo>
                <a:lnTo>
                  <a:pt x="5249467" y="3289411"/>
                </a:lnTo>
                <a:cubicBezTo>
                  <a:pt x="5249687" y="3286319"/>
                  <a:pt x="5247405" y="3283668"/>
                  <a:pt x="5244387" y="3283374"/>
                </a:cubicBezTo>
                <a:cubicBezTo>
                  <a:pt x="5241442" y="3283153"/>
                  <a:pt x="5238644" y="3285435"/>
                  <a:pt x="5238350" y="3288454"/>
                </a:cubicBezTo>
                <a:lnTo>
                  <a:pt x="5226496" y="3434522"/>
                </a:lnTo>
                <a:cubicBezTo>
                  <a:pt x="5226275" y="3437614"/>
                  <a:pt x="5228558" y="3440265"/>
                  <a:pt x="5231576" y="3440559"/>
                </a:cubicBezTo>
                <a:cubicBezTo>
                  <a:pt x="5231723" y="3440559"/>
                  <a:pt x="5231871" y="3440559"/>
                  <a:pt x="5232092" y="3440559"/>
                </a:cubicBezTo>
                <a:cubicBezTo>
                  <a:pt x="5234963" y="3440559"/>
                  <a:pt x="5237393" y="3438350"/>
                  <a:pt x="5237614" y="3435479"/>
                </a:cubicBezTo>
                <a:close/>
                <a:moveTo>
                  <a:pt x="5251160" y="3588395"/>
                </a:moveTo>
                <a:cubicBezTo>
                  <a:pt x="5254179" y="3588027"/>
                  <a:pt x="5256387" y="3585229"/>
                  <a:pt x="5256019" y="3582137"/>
                </a:cubicBezTo>
                <a:lnTo>
                  <a:pt x="5237614" y="3434228"/>
                </a:lnTo>
                <a:cubicBezTo>
                  <a:pt x="5237245" y="3431209"/>
                  <a:pt x="5234447" y="3429074"/>
                  <a:pt x="5231355" y="3429368"/>
                </a:cubicBezTo>
                <a:cubicBezTo>
                  <a:pt x="5228337" y="3429737"/>
                  <a:pt x="5226128" y="3432534"/>
                  <a:pt x="5226496" y="3435626"/>
                </a:cubicBezTo>
                <a:lnTo>
                  <a:pt x="5244902" y="3583535"/>
                </a:lnTo>
                <a:cubicBezTo>
                  <a:pt x="5245270" y="3586333"/>
                  <a:pt x="5247700" y="3588468"/>
                  <a:pt x="5250498" y="3588395"/>
                </a:cubicBezTo>
                <a:cubicBezTo>
                  <a:pt x="5250718" y="3588468"/>
                  <a:pt x="5250939" y="3588468"/>
                  <a:pt x="5251160" y="3588395"/>
                </a:cubicBezTo>
                <a:close/>
                <a:moveTo>
                  <a:pt x="5298573" y="3732328"/>
                </a:moveTo>
                <a:cubicBezTo>
                  <a:pt x="5301519" y="3731371"/>
                  <a:pt x="5303138" y="3728279"/>
                  <a:pt x="5302181" y="3725334"/>
                </a:cubicBezTo>
                <a:lnTo>
                  <a:pt x="5255798" y="3581180"/>
                </a:lnTo>
                <a:cubicBezTo>
                  <a:pt x="5254841" y="3578235"/>
                  <a:pt x="5251749" y="3576689"/>
                  <a:pt x="5248804" y="3577572"/>
                </a:cubicBezTo>
                <a:cubicBezTo>
                  <a:pt x="5245859" y="3578529"/>
                  <a:pt x="5244239" y="3581695"/>
                  <a:pt x="5245197" y="3584566"/>
                </a:cubicBezTo>
                <a:lnTo>
                  <a:pt x="5291579" y="3728720"/>
                </a:lnTo>
                <a:cubicBezTo>
                  <a:pt x="5292316" y="3731076"/>
                  <a:pt x="5294524" y="3732622"/>
                  <a:pt x="5296954" y="3732622"/>
                </a:cubicBezTo>
                <a:cubicBezTo>
                  <a:pt x="5297469" y="3732622"/>
                  <a:pt x="5297984" y="3732549"/>
                  <a:pt x="5298573" y="3732328"/>
                </a:cubicBezTo>
                <a:close/>
                <a:moveTo>
                  <a:pt x="5371461" y="3866690"/>
                </a:moveTo>
                <a:cubicBezTo>
                  <a:pt x="5374185" y="3865218"/>
                  <a:pt x="5375215" y="3861831"/>
                  <a:pt x="5373743" y="3859181"/>
                </a:cubicBezTo>
                <a:lnTo>
                  <a:pt x="5301739" y="3724450"/>
                </a:lnTo>
                <a:cubicBezTo>
                  <a:pt x="5300267" y="3721726"/>
                  <a:pt x="5296880" y="3720695"/>
                  <a:pt x="5294230" y="3722168"/>
                </a:cubicBezTo>
                <a:cubicBezTo>
                  <a:pt x="5291505" y="3723640"/>
                  <a:pt x="5290475" y="3727027"/>
                  <a:pt x="5291948" y="3729678"/>
                </a:cubicBezTo>
                <a:lnTo>
                  <a:pt x="5363951" y="3864408"/>
                </a:lnTo>
                <a:cubicBezTo>
                  <a:pt x="5364982" y="3866322"/>
                  <a:pt x="5366896" y="3867353"/>
                  <a:pt x="5368883" y="3867353"/>
                </a:cubicBezTo>
                <a:cubicBezTo>
                  <a:pt x="5369767" y="3867353"/>
                  <a:pt x="5370650" y="3867132"/>
                  <a:pt x="5371461" y="3866690"/>
                </a:cubicBezTo>
                <a:close/>
                <a:moveTo>
                  <a:pt x="11142267" y="1858618"/>
                </a:moveTo>
                <a:lnTo>
                  <a:pt x="11148746" y="1854716"/>
                </a:lnTo>
                <a:cubicBezTo>
                  <a:pt x="11151396" y="1853096"/>
                  <a:pt x="11152206" y="1849709"/>
                  <a:pt x="11150660" y="1847059"/>
                </a:cubicBezTo>
                <a:cubicBezTo>
                  <a:pt x="11149040" y="1844408"/>
                  <a:pt x="11145653" y="1843599"/>
                  <a:pt x="11143003" y="1845145"/>
                </a:cubicBezTo>
                <a:lnTo>
                  <a:pt x="11136524" y="1849047"/>
                </a:lnTo>
                <a:cubicBezTo>
                  <a:pt x="11133874" y="1850666"/>
                  <a:pt x="11133064" y="1854053"/>
                  <a:pt x="11134610" y="1856703"/>
                </a:cubicBezTo>
                <a:cubicBezTo>
                  <a:pt x="11135641" y="1858470"/>
                  <a:pt x="11137555" y="1859427"/>
                  <a:pt x="11139395" y="1859427"/>
                </a:cubicBezTo>
                <a:cubicBezTo>
                  <a:pt x="11140353" y="1859354"/>
                  <a:pt x="11141383" y="1859133"/>
                  <a:pt x="11142267" y="1858618"/>
                </a:cubicBezTo>
                <a:close/>
                <a:moveTo>
                  <a:pt x="11216479" y="1861342"/>
                </a:moveTo>
                <a:cubicBezTo>
                  <a:pt x="11216994" y="1858323"/>
                  <a:pt x="11214933" y="1855452"/>
                  <a:pt x="11211840" y="1854936"/>
                </a:cubicBezTo>
                <a:lnTo>
                  <a:pt x="11146684" y="1844408"/>
                </a:lnTo>
                <a:cubicBezTo>
                  <a:pt x="11143886" y="1843893"/>
                  <a:pt x="11140794" y="1845954"/>
                  <a:pt x="11140279" y="1849047"/>
                </a:cubicBezTo>
                <a:cubicBezTo>
                  <a:pt x="11139763" y="1852065"/>
                  <a:pt x="11141825" y="1854936"/>
                  <a:pt x="11144917" y="1855452"/>
                </a:cubicBezTo>
                <a:lnTo>
                  <a:pt x="11210073" y="1865980"/>
                </a:lnTo>
                <a:cubicBezTo>
                  <a:pt x="11210368" y="1866054"/>
                  <a:pt x="11210662" y="1866054"/>
                  <a:pt x="11211031" y="1866054"/>
                </a:cubicBezTo>
                <a:cubicBezTo>
                  <a:pt x="11213681" y="1865980"/>
                  <a:pt x="11216037" y="1864066"/>
                  <a:pt x="11216479" y="1861342"/>
                </a:cubicBezTo>
                <a:close/>
                <a:moveTo>
                  <a:pt x="11331994" y="1879748"/>
                </a:moveTo>
                <a:cubicBezTo>
                  <a:pt x="11332509" y="1876729"/>
                  <a:pt x="11330373" y="1873858"/>
                  <a:pt x="11327356" y="1873342"/>
                </a:cubicBezTo>
                <a:lnTo>
                  <a:pt x="11211840" y="1854863"/>
                </a:lnTo>
                <a:cubicBezTo>
                  <a:pt x="11208822" y="1854347"/>
                  <a:pt x="11205951" y="1856409"/>
                  <a:pt x="11205435" y="1859501"/>
                </a:cubicBezTo>
                <a:cubicBezTo>
                  <a:pt x="11204920" y="1862520"/>
                  <a:pt x="11207055" y="1865391"/>
                  <a:pt x="11210073" y="1865906"/>
                </a:cubicBezTo>
                <a:lnTo>
                  <a:pt x="11325589" y="1884386"/>
                </a:lnTo>
                <a:cubicBezTo>
                  <a:pt x="11325883" y="1884459"/>
                  <a:pt x="11326177" y="1884459"/>
                  <a:pt x="11326545" y="1884459"/>
                </a:cubicBezTo>
                <a:cubicBezTo>
                  <a:pt x="11329196" y="1884459"/>
                  <a:pt x="11331552" y="1882545"/>
                  <a:pt x="11331994" y="1879748"/>
                </a:cubicBezTo>
                <a:close/>
                <a:moveTo>
                  <a:pt x="11444048" y="1892411"/>
                </a:moveTo>
                <a:cubicBezTo>
                  <a:pt x="11444416" y="1889318"/>
                  <a:pt x="11442208" y="1886594"/>
                  <a:pt x="11439115" y="1886226"/>
                </a:cubicBezTo>
                <a:lnTo>
                  <a:pt x="11327134" y="1873342"/>
                </a:lnTo>
                <a:cubicBezTo>
                  <a:pt x="11324189" y="1872974"/>
                  <a:pt x="11321318" y="1875183"/>
                  <a:pt x="11320950" y="1878275"/>
                </a:cubicBezTo>
                <a:cubicBezTo>
                  <a:pt x="11320582" y="1881367"/>
                  <a:pt x="11322791" y="1884091"/>
                  <a:pt x="11325883" y="1884459"/>
                </a:cubicBezTo>
                <a:lnTo>
                  <a:pt x="11437864" y="1897343"/>
                </a:lnTo>
                <a:cubicBezTo>
                  <a:pt x="11438084" y="1897343"/>
                  <a:pt x="11438305" y="1897417"/>
                  <a:pt x="11438526" y="1897417"/>
                </a:cubicBezTo>
                <a:cubicBezTo>
                  <a:pt x="11441324" y="1897343"/>
                  <a:pt x="11443753" y="1895208"/>
                  <a:pt x="11444048" y="1892411"/>
                </a:cubicBezTo>
                <a:close/>
                <a:moveTo>
                  <a:pt x="11548372" y="1897417"/>
                </a:moveTo>
                <a:cubicBezTo>
                  <a:pt x="11548519" y="1894325"/>
                  <a:pt x="11546163" y="1891748"/>
                  <a:pt x="11543071" y="1891601"/>
                </a:cubicBezTo>
                <a:lnTo>
                  <a:pt x="11438820" y="1886226"/>
                </a:lnTo>
                <a:cubicBezTo>
                  <a:pt x="11435655" y="1885932"/>
                  <a:pt x="11433152" y="1888435"/>
                  <a:pt x="11433005" y="1891527"/>
                </a:cubicBezTo>
                <a:cubicBezTo>
                  <a:pt x="11432857" y="1894619"/>
                  <a:pt x="11435213" y="1897196"/>
                  <a:pt x="11438305" y="1897343"/>
                </a:cubicBezTo>
                <a:lnTo>
                  <a:pt x="11542556" y="1902718"/>
                </a:lnTo>
                <a:cubicBezTo>
                  <a:pt x="11542630" y="1902718"/>
                  <a:pt x="11542777" y="1902718"/>
                  <a:pt x="11542850" y="1902718"/>
                </a:cubicBezTo>
                <a:cubicBezTo>
                  <a:pt x="11545721" y="1902718"/>
                  <a:pt x="11548151" y="1900436"/>
                  <a:pt x="11548372" y="1897417"/>
                </a:cubicBezTo>
                <a:close/>
                <a:moveTo>
                  <a:pt x="11542997" y="1902718"/>
                </a:moveTo>
                <a:lnTo>
                  <a:pt x="11635026" y="1898742"/>
                </a:lnTo>
                <a:cubicBezTo>
                  <a:pt x="11638119" y="1898595"/>
                  <a:pt x="11640474" y="1896018"/>
                  <a:pt x="11640328" y="1892926"/>
                </a:cubicBezTo>
                <a:cubicBezTo>
                  <a:pt x="11640180" y="1889834"/>
                  <a:pt x="11637603" y="1887404"/>
                  <a:pt x="11634511" y="1887625"/>
                </a:cubicBezTo>
                <a:lnTo>
                  <a:pt x="11542482" y="1891601"/>
                </a:lnTo>
                <a:cubicBezTo>
                  <a:pt x="11539390" y="1891748"/>
                  <a:pt x="11537034" y="1894325"/>
                  <a:pt x="11537182" y="1897417"/>
                </a:cubicBezTo>
                <a:cubicBezTo>
                  <a:pt x="11537328" y="1900436"/>
                  <a:pt x="11539832" y="1902792"/>
                  <a:pt x="11542777" y="1902792"/>
                </a:cubicBezTo>
                <a:cubicBezTo>
                  <a:pt x="11542850" y="1902718"/>
                  <a:pt x="11542924" y="1902718"/>
                  <a:pt x="11542997" y="1902718"/>
                </a:cubicBezTo>
                <a:close/>
                <a:moveTo>
                  <a:pt x="11635762" y="1898669"/>
                </a:moveTo>
                <a:lnTo>
                  <a:pt x="11710196" y="1885711"/>
                </a:lnTo>
                <a:cubicBezTo>
                  <a:pt x="11713214" y="1885196"/>
                  <a:pt x="11715276" y="1882324"/>
                  <a:pt x="11714761" y="1879232"/>
                </a:cubicBezTo>
                <a:cubicBezTo>
                  <a:pt x="11714245" y="1876214"/>
                  <a:pt x="11711226" y="1874152"/>
                  <a:pt x="11708282" y="1874668"/>
                </a:cubicBezTo>
                <a:lnTo>
                  <a:pt x="11633849" y="1887625"/>
                </a:lnTo>
                <a:cubicBezTo>
                  <a:pt x="11630830" y="1888140"/>
                  <a:pt x="11628768" y="1891012"/>
                  <a:pt x="11629284" y="1894104"/>
                </a:cubicBezTo>
                <a:cubicBezTo>
                  <a:pt x="11629726" y="1896828"/>
                  <a:pt x="11632155" y="1898742"/>
                  <a:pt x="11634806" y="1898742"/>
                </a:cubicBezTo>
                <a:cubicBezTo>
                  <a:pt x="11635100" y="1898742"/>
                  <a:pt x="11635468" y="1898742"/>
                  <a:pt x="11635762" y="1898669"/>
                </a:cubicBezTo>
                <a:close/>
                <a:moveTo>
                  <a:pt x="11711447" y="1885343"/>
                </a:moveTo>
                <a:lnTo>
                  <a:pt x="11762468" y="1863624"/>
                </a:lnTo>
                <a:cubicBezTo>
                  <a:pt x="11765266" y="1862446"/>
                  <a:pt x="11766591" y="1859133"/>
                  <a:pt x="11765414" y="1856335"/>
                </a:cubicBezTo>
                <a:cubicBezTo>
                  <a:pt x="11764235" y="1853464"/>
                  <a:pt x="11760922" y="1852212"/>
                  <a:pt x="11758125" y="1853390"/>
                </a:cubicBezTo>
                <a:lnTo>
                  <a:pt x="11707104" y="1875109"/>
                </a:lnTo>
                <a:cubicBezTo>
                  <a:pt x="11704306" y="1876287"/>
                  <a:pt x="11702980" y="1879600"/>
                  <a:pt x="11704159" y="1882398"/>
                </a:cubicBezTo>
                <a:cubicBezTo>
                  <a:pt x="11705042" y="1884533"/>
                  <a:pt x="11707177" y="1885785"/>
                  <a:pt x="11709313" y="1885785"/>
                </a:cubicBezTo>
                <a:cubicBezTo>
                  <a:pt x="11710049" y="1885785"/>
                  <a:pt x="11710711" y="1885637"/>
                  <a:pt x="11711447" y="1885343"/>
                </a:cubicBezTo>
                <a:close/>
                <a:moveTo>
                  <a:pt x="11765560" y="1860311"/>
                </a:moveTo>
                <a:lnTo>
                  <a:pt x="11813857" y="1716083"/>
                </a:lnTo>
                <a:cubicBezTo>
                  <a:pt x="11814814" y="1713138"/>
                  <a:pt x="11813269" y="1709972"/>
                  <a:pt x="11810324" y="1709015"/>
                </a:cubicBezTo>
                <a:cubicBezTo>
                  <a:pt x="11807378" y="1708058"/>
                  <a:pt x="11804286" y="1709604"/>
                  <a:pt x="11803255" y="1712549"/>
                </a:cubicBezTo>
                <a:lnTo>
                  <a:pt x="11754959" y="1856777"/>
                </a:lnTo>
                <a:cubicBezTo>
                  <a:pt x="11754002" y="1859722"/>
                  <a:pt x="11755547" y="1862888"/>
                  <a:pt x="11758493" y="1863845"/>
                </a:cubicBezTo>
                <a:cubicBezTo>
                  <a:pt x="11759081" y="1864066"/>
                  <a:pt x="11759671" y="1864139"/>
                  <a:pt x="11760333" y="1864139"/>
                </a:cubicBezTo>
                <a:cubicBezTo>
                  <a:pt x="11762690" y="1864066"/>
                  <a:pt x="11764824" y="1862667"/>
                  <a:pt x="11765560" y="1860311"/>
                </a:cubicBezTo>
                <a:close/>
                <a:moveTo>
                  <a:pt x="11812974" y="1717776"/>
                </a:moveTo>
                <a:lnTo>
                  <a:pt x="11835429" y="1689800"/>
                </a:lnTo>
                <a:cubicBezTo>
                  <a:pt x="11837343" y="1687370"/>
                  <a:pt x="11836975" y="1683910"/>
                  <a:pt x="11834545" y="1681996"/>
                </a:cubicBezTo>
                <a:cubicBezTo>
                  <a:pt x="11832116" y="1680081"/>
                  <a:pt x="11828656" y="1680449"/>
                  <a:pt x="11826741" y="1682879"/>
                </a:cubicBezTo>
                <a:lnTo>
                  <a:pt x="11804286" y="1710856"/>
                </a:lnTo>
                <a:cubicBezTo>
                  <a:pt x="11802372" y="1713285"/>
                  <a:pt x="11802740" y="1716746"/>
                  <a:pt x="11805169" y="1718660"/>
                </a:cubicBezTo>
                <a:cubicBezTo>
                  <a:pt x="11806200" y="1719470"/>
                  <a:pt x="11807452" y="1719912"/>
                  <a:pt x="11808704" y="1719912"/>
                </a:cubicBezTo>
                <a:cubicBezTo>
                  <a:pt x="11810250" y="1719838"/>
                  <a:pt x="11811869" y="1719102"/>
                  <a:pt x="11812974" y="1717776"/>
                </a:cubicBezTo>
                <a:close/>
                <a:moveTo>
                  <a:pt x="2041999" y="1884607"/>
                </a:moveTo>
                <a:lnTo>
                  <a:pt x="2042882" y="1878054"/>
                </a:lnTo>
                <a:cubicBezTo>
                  <a:pt x="2043324" y="1875036"/>
                  <a:pt x="2041189" y="1872164"/>
                  <a:pt x="2038097" y="1871796"/>
                </a:cubicBezTo>
                <a:cubicBezTo>
                  <a:pt x="2035005" y="1871502"/>
                  <a:pt x="2032207" y="1873563"/>
                  <a:pt x="2031839" y="1876582"/>
                </a:cubicBezTo>
                <a:lnTo>
                  <a:pt x="2030955" y="1883134"/>
                </a:lnTo>
                <a:cubicBezTo>
                  <a:pt x="2030514" y="1886153"/>
                  <a:pt x="2032649" y="1889024"/>
                  <a:pt x="2035741" y="1889392"/>
                </a:cubicBezTo>
                <a:cubicBezTo>
                  <a:pt x="2036035" y="1889392"/>
                  <a:pt x="2036256" y="1889466"/>
                  <a:pt x="2036551" y="1889466"/>
                </a:cubicBezTo>
                <a:cubicBezTo>
                  <a:pt x="2039275" y="1889392"/>
                  <a:pt x="2041631" y="1887331"/>
                  <a:pt x="2041999" y="1884607"/>
                </a:cubicBezTo>
                <a:close/>
                <a:moveTo>
                  <a:pt x="3764781" y="3289337"/>
                </a:moveTo>
                <a:cubicBezTo>
                  <a:pt x="3764781" y="3286245"/>
                  <a:pt x="3762278" y="3283815"/>
                  <a:pt x="3759186" y="3283815"/>
                </a:cubicBezTo>
                <a:lnTo>
                  <a:pt x="3758671" y="3283815"/>
                </a:lnTo>
                <a:cubicBezTo>
                  <a:pt x="3755579" y="3283815"/>
                  <a:pt x="3753370" y="3286319"/>
                  <a:pt x="3753370" y="3289411"/>
                </a:cubicBezTo>
                <a:cubicBezTo>
                  <a:pt x="3753370" y="3292503"/>
                  <a:pt x="3756167" y="3294933"/>
                  <a:pt x="3759260" y="3294933"/>
                </a:cubicBezTo>
                <a:cubicBezTo>
                  <a:pt x="3762352" y="3294933"/>
                  <a:pt x="3764855" y="3292356"/>
                  <a:pt x="3764781" y="3289337"/>
                </a:cubicBezTo>
                <a:close/>
                <a:moveTo>
                  <a:pt x="1650102" y="2022724"/>
                </a:moveTo>
                <a:cubicBezTo>
                  <a:pt x="1650471" y="2019632"/>
                  <a:pt x="1648262" y="2016908"/>
                  <a:pt x="1645170" y="2016539"/>
                </a:cubicBezTo>
                <a:cubicBezTo>
                  <a:pt x="1642225" y="2016171"/>
                  <a:pt x="1639354" y="2018380"/>
                  <a:pt x="1638985" y="2021472"/>
                </a:cubicBezTo>
                <a:lnTo>
                  <a:pt x="1638912" y="2022282"/>
                </a:lnTo>
                <a:cubicBezTo>
                  <a:pt x="1638544" y="2025374"/>
                  <a:pt x="1640826" y="2027656"/>
                  <a:pt x="1643845" y="2028025"/>
                </a:cubicBezTo>
                <a:cubicBezTo>
                  <a:pt x="1644065" y="2028025"/>
                  <a:pt x="1644213" y="2028025"/>
                  <a:pt x="1644434" y="2028025"/>
                </a:cubicBezTo>
                <a:cubicBezTo>
                  <a:pt x="1647305" y="2028098"/>
                  <a:pt x="1649808" y="2025595"/>
                  <a:pt x="1650102" y="2022724"/>
                </a:cubicBezTo>
                <a:close/>
                <a:moveTo>
                  <a:pt x="7381300" y="3220794"/>
                </a:moveTo>
                <a:lnTo>
                  <a:pt x="7383435" y="3220720"/>
                </a:lnTo>
                <a:cubicBezTo>
                  <a:pt x="7386527" y="3220647"/>
                  <a:pt x="7388957" y="3218070"/>
                  <a:pt x="7388883" y="3214978"/>
                </a:cubicBezTo>
                <a:cubicBezTo>
                  <a:pt x="7388810" y="3211886"/>
                  <a:pt x="7386454" y="3208941"/>
                  <a:pt x="7383140" y="3209530"/>
                </a:cubicBezTo>
                <a:lnTo>
                  <a:pt x="7381006" y="3209603"/>
                </a:lnTo>
                <a:cubicBezTo>
                  <a:pt x="7377913" y="3209677"/>
                  <a:pt x="7375484" y="3212254"/>
                  <a:pt x="7375557" y="3215346"/>
                </a:cubicBezTo>
                <a:cubicBezTo>
                  <a:pt x="7375631" y="3218365"/>
                  <a:pt x="7378134" y="3220794"/>
                  <a:pt x="7381152" y="3220794"/>
                </a:cubicBezTo>
                <a:cubicBezTo>
                  <a:pt x="7381226" y="3220794"/>
                  <a:pt x="7381226" y="3220794"/>
                  <a:pt x="7381300" y="3220794"/>
                </a:cubicBezTo>
                <a:close/>
                <a:moveTo>
                  <a:pt x="7386601" y="3216082"/>
                </a:moveTo>
                <a:cubicBezTo>
                  <a:pt x="7387116" y="3213064"/>
                  <a:pt x="7385055" y="3210192"/>
                  <a:pt x="7382036" y="3209677"/>
                </a:cubicBezTo>
                <a:lnTo>
                  <a:pt x="7380122" y="3209383"/>
                </a:lnTo>
                <a:cubicBezTo>
                  <a:pt x="7377103" y="3208867"/>
                  <a:pt x="7374232" y="3210929"/>
                  <a:pt x="7373716" y="3213947"/>
                </a:cubicBezTo>
                <a:cubicBezTo>
                  <a:pt x="7373201" y="3216966"/>
                  <a:pt x="7375263" y="3219837"/>
                  <a:pt x="7378281" y="3220352"/>
                </a:cubicBezTo>
                <a:lnTo>
                  <a:pt x="7380195" y="3220647"/>
                </a:lnTo>
                <a:cubicBezTo>
                  <a:pt x="7380490" y="3220720"/>
                  <a:pt x="7380858" y="3220720"/>
                  <a:pt x="7381152" y="3220720"/>
                </a:cubicBezTo>
                <a:cubicBezTo>
                  <a:pt x="7383803" y="3220794"/>
                  <a:pt x="7386159" y="3218806"/>
                  <a:pt x="7386601" y="3216082"/>
                </a:cubicBezTo>
                <a:close/>
                <a:moveTo>
                  <a:pt x="7363188" y="3233236"/>
                </a:moveTo>
                <a:lnTo>
                  <a:pt x="7382404" y="3219469"/>
                </a:lnTo>
                <a:cubicBezTo>
                  <a:pt x="7384907" y="3217702"/>
                  <a:pt x="7385496" y="3214168"/>
                  <a:pt x="7383656" y="3211665"/>
                </a:cubicBezTo>
                <a:cubicBezTo>
                  <a:pt x="7381889" y="3209162"/>
                  <a:pt x="7378428" y="3208573"/>
                  <a:pt x="7375852" y="3210413"/>
                </a:cubicBezTo>
                <a:lnTo>
                  <a:pt x="7356636" y="3224181"/>
                </a:lnTo>
                <a:cubicBezTo>
                  <a:pt x="7354133" y="3225948"/>
                  <a:pt x="7353544" y="3229482"/>
                  <a:pt x="7355384" y="3231985"/>
                </a:cubicBezTo>
                <a:cubicBezTo>
                  <a:pt x="7356489" y="3233531"/>
                  <a:pt x="7358182" y="3234341"/>
                  <a:pt x="7359949" y="3234341"/>
                </a:cubicBezTo>
                <a:cubicBezTo>
                  <a:pt x="7361127" y="3234267"/>
                  <a:pt x="7362231" y="3233899"/>
                  <a:pt x="7363188" y="3233236"/>
                </a:cubicBezTo>
                <a:close/>
                <a:moveTo>
                  <a:pt x="7362084" y="3235887"/>
                </a:moveTo>
                <a:lnTo>
                  <a:pt x="7364735" y="3231543"/>
                </a:lnTo>
                <a:cubicBezTo>
                  <a:pt x="7366354" y="3228893"/>
                  <a:pt x="7365471" y="3225506"/>
                  <a:pt x="7362894" y="3223886"/>
                </a:cubicBezTo>
                <a:cubicBezTo>
                  <a:pt x="7360244" y="3222340"/>
                  <a:pt x="7356857" y="3223076"/>
                  <a:pt x="7355237" y="3225727"/>
                </a:cubicBezTo>
                <a:lnTo>
                  <a:pt x="7352587" y="3230071"/>
                </a:lnTo>
                <a:cubicBezTo>
                  <a:pt x="7350967" y="3232721"/>
                  <a:pt x="7351851" y="3236108"/>
                  <a:pt x="7354427" y="3237727"/>
                </a:cubicBezTo>
                <a:cubicBezTo>
                  <a:pt x="7355311" y="3238243"/>
                  <a:pt x="7356342" y="3238537"/>
                  <a:pt x="7357372" y="3238537"/>
                </a:cubicBezTo>
                <a:cubicBezTo>
                  <a:pt x="7359287" y="3238537"/>
                  <a:pt x="7361054" y="3237654"/>
                  <a:pt x="7362084" y="3235887"/>
                </a:cubicBezTo>
                <a:close/>
                <a:moveTo>
                  <a:pt x="7355973" y="3240672"/>
                </a:moveTo>
                <a:lnTo>
                  <a:pt x="7360464" y="3237580"/>
                </a:lnTo>
                <a:cubicBezTo>
                  <a:pt x="7362968" y="3235813"/>
                  <a:pt x="7363630" y="3232353"/>
                  <a:pt x="7361863" y="3229850"/>
                </a:cubicBezTo>
                <a:cubicBezTo>
                  <a:pt x="7360096" y="3227346"/>
                  <a:pt x="7356636" y="3226684"/>
                  <a:pt x="7354133" y="3228377"/>
                </a:cubicBezTo>
                <a:lnTo>
                  <a:pt x="7349642" y="3231469"/>
                </a:lnTo>
                <a:cubicBezTo>
                  <a:pt x="7347139" y="3233236"/>
                  <a:pt x="7346476" y="3236697"/>
                  <a:pt x="7348169" y="3239200"/>
                </a:cubicBezTo>
                <a:cubicBezTo>
                  <a:pt x="7349274" y="3240746"/>
                  <a:pt x="7351041" y="3241629"/>
                  <a:pt x="7352808" y="3241629"/>
                </a:cubicBezTo>
                <a:cubicBezTo>
                  <a:pt x="7353986" y="3241703"/>
                  <a:pt x="7355016" y="3241335"/>
                  <a:pt x="7355973" y="3240672"/>
                </a:cubicBezTo>
                <a:close/>
                <a:moveTo>
                  <a:pt x="7326745" y="3261729"/>
                </a:moveTo>
                <a:lnTo>
                  <a:pt x="7356121" y="3240672"/>
                </a:lnTo>
                <a:cubicBezTo>
                  <a:pt x="7358624" y="3238905"/>
                  <a:pt x="7359213" y="3235372"/>
                  <a:pt x="7357372" y="3232868"/>
                </a:cubicBezTo>
                <a:cubicBezTo>
                  <a:pt x="7355532" y="3230365"/>
                  <a:pt x="7352071" y="3229850"/>
                  <a:pt x="7349568" y="3231617"/>
                </a:cubicBezTo>
                <a:lnTo>
                  <a:pt x="7320266" y="3252673"/>
                </a:lnTo>
                <a:cubicBezTo>
                  <a:pt x="7317763" y="3254440"/>
                  <a:pt x="7317174" y="3257974"/>
                  <a:pt x="7319014" y="3260477"/>
                </a:cubicBezTo>
                <a:cubicBezTo>
                  <a:pt x="7320119" y="3262023"/>
                  <a:pt x="7321812" y="3262833"/>
                  <a:pt x="7323579" y="3262833"/>
                </a:cubicBezTo>
                <a:cubicBezTo>
                  <a:pt x="7324684" y="3262759"/>
                  <a:pt x="7325788" y="3262391"/>
                  <a:pt x="7326745" y="3261729"/>
                </a:cubicBezTo>
                <a:close/>
                <a:moveTo>
                  <a:pt x="7302229" y="3283079"/>
                </a:moveTo>
                <a:lnTo>
                  <a:pt x="7327187" y="3261360"/>
                </a:lnTo>
                <a:cubicBezTo>
                  <a:pt x="7329543" y="3259373"/>
                  <a:pt x="7329764" y="3255839"/>
                  <a:pt x="7327776" y="3253483"/>
                </a:cubicBezTo>
                <a:cubicBezTo>
                  <a:pt x="7325714" y="3251200"/>
                  <a:pt x="7322254" y="3250906"/>
                  <a:pt x="7319898" y="3252894"/>
                </a:cubicBezTo>
                <a:lnTo>
                  <a:pt x="7294940" y="3274613"/>
                </a:lnTo>
                <a:cubicBezTo>
                  <a:pt x="7292584" y="3276600"/>
                  <a:pt x="7292363" y="3280134"/>
                  <a:pt x="7294351" y="3282490"/>
                </a:cubicBezTo>
                <a:cubicBezTo>
                  <a:pt x="7295455" y="3283742"/>
                  <a:pt x="7297001" y="3284404"/>
                  <a:pt x="7298621" y="3284404"/>
                </a:cubicBezTo>
                <a:cubicBezTo>
                  <a:pt x="7299873" y="3284478"/>
                  <a:pt x="7301198" y="3284036"/>
                  <a:pt x="7302229" y="3283079"/>
                </a:cubicBezTo>
                <a:close/>
                <a:moveTo>
                  <a:pt x="7271086" y="3302221"/>
                </a:moveTo>
                <a:lnTo>
                  <a:pt x="7301492" y="3283668"/>
                </a:lnTo>
                <a:cubicBezTo>
                  <a:pt x="7304143" y="3282049"/>
                  <a:pt x="7304953" y="3278662"/>
                  <a:pt x="7303333" y="3276011"/>
                </a:cubicBezTo>
                <a:cubicBezTo>
                  <a:pt x="7301713" y="3273361"/>
                  <a:pt x="7298326" y="3272625"/>
                  <a:pt x="7295676" y="3274171"/>
                </a:cubicBezTo>
                <a:lnTo>
                  <a:pt x="7265270" y="3292724"/>
                </a:lnTo>
                <a:cubicBezTo>
                  <a:pt x="7262619" y="3294344"/>
                  <a:pt x="7261810" y="3297730"/>
                  <a:pt x="7263429" y="3300381"/>
                </a:cubicBezTo>
                <a:cubicBezTo>
                  <a:pt x="7264460" y="3302148"/>
                  <a:pt x="7266374" y="3303031"/>
                  <a:pt x="7268215" y="3303031"/>
                </a:cubicBezTo>
                <a:cubicBezTo>
                  <a:pt x="7269172" y="3303031"/>
                  <a:pt x="7270202" y="3302737"/>
                  <a:pt x="7271086" y="3302221"/>
                </a:cubicBezTo>
                <a:close/>
                <a:moveTo>
                  <a:pt x="7228752" y="3317535"/>
                </a:moveTo>
                <a:lnTo>
                  <a:pt x="7270055" y="3302663"/>
                </a:lnTo>
                <a:cubicBezTo>
                  <a:pt x="7272926" y="3301632"/>
                  <a:pt x="7274473" y="3298466"/>
                  <a:pt x="7273442" y="3295522"/>
                </a:cubicBezTo>
                <a:cubicBezTo>
                  <a:pt x="7272411" y="3292650"/>
                  <a:pt x="7269245" y="3291104"/>
                  <a:pt x="7266300" y="3292135"/>
                </a:cubicBezTo>
                <a:lnTo>
                  <a:pt x="7224998" y="3307007"/>
                </a:lnTo>
                <a:cubicBezTo>
                  <a:pt x="7222127" y="3308038"/>
                  <a:pt x="7220580" y="3311277"/>
                  <a:pt x="7221611" y="3314148"/>
                </a:cubicBezTo>
                <a:cubicBezTo>
                  <a:pt x="7222421" y="3316430"/>
                  <a:pt x="7224630" y="3317829"/>
                  <a:pt x="7226912" y="3317829"/>
                </a:cubicBezTo>
                <a:cubicBezTo>
                  <a:pt x="7227501" y="3317903"/>
                  <a:pt x="7228090" y="3317756"/>
                  <a:pt x="7228752" y="3317535"/>
                </a:cubicBezTo>
                <a:close/>
                <a:moveTo>
                  <a:pt x="7137239" y="3360163"/>
                </a:moveTo>
                <a:lnTo>
                  <a:pt x="7229194" y="3317314"/>
                </a:lnTo>
                <a:cubicBezTo>
                  <a:pt x="7231992" y="3315989"/>
                  <a:pt x="7233170" y="3312676"/>
                  <a:pt x="7231919" y="3309878"/>
                </a:cubicBezTo>
                <a:cubicBezTo>
                  <a:pt x="7230593" y="3307080"/>
                  <a:pt x="7227354" y="3305902"/>
                  <a:pt x="7224483" y="3307154"/>
                </a:cubicBezTo>
                <a:lnTo>
                  <a:pt x="7132527" y="3350003"/>
                </a:lnTo>
                <a:cubicBezTo>
                  <a:pt x="7129730" y="3351328"/>
                  <a:pt x="7128551" y="3354641"/>
                  <a:pt x="7129803" y="3357439"/>
                </a:cubicBezTo>
                <a:cubicBezTo>
                  <a:pt x="7130760" y="3359500"/>
                  <a:pt x="7132822" y="3360678"/>
                  <a:pt x="7134883" y="3360678"/>
                </a:cubicBezTo>
                <a:cubicBezTo>
                  <a:pt x="7135693" y="3360678"/>
                  <a:pt x="7136503" y="3360531"/>
                  <a:pt x="7137239" y="3360163"/>
                </a:cubicBezTo>
                <a:close/>
                <a:moveTo>
                  <a:pt x="7136135" y="3360678"/>
                </a:moveTo>
                <a:lnTo>
                  <a:pt x="7137239" y="3360163"/>
                </a:lnTo>
                <a:cubicBezTo>
                  <a:pt x="7140037" y="3358911"/>
                  <a:pt x="7141288" y="3355598"/>
                  <a:pt x="7139963" y="3352800"/>
                </a:cubicBezTo>
                <a:cubicBezTo>
                  <a:pt x="7138711" y="3350003"/>
                  <a:pt x="7135325" y="3348751"/>
                  <a:pt x="7132601" y="3350076"/>
                </a:cubicBezTo>
                <a:lnTo>
                  <a:pt x="7131496" y="3350592"/>
                </a:lnTo>
                <a:cubicBezTo>
                  <a:pt x="7128699" y="3351843"/>
                  <a:pt x="7127447" y="3355156"/>
                  <a:pt x="7128772" y="3357954"/>
                </a:cubicBezTo>
                <a:cubicBezTo>
                  <a:pt x="7129730" y="3360016"/>
                  <a:pt x="7131791" y="3361194"/>
                  <a:pt x="7133852" y="3361194"/>
                </a:cubicBezTo>
                <a:cubicBezTo>
                  <a:pt x="7134589" y="3361194"/>
                  <a:pt x="7135398" y="3361046"/>
                  <a:pt x="7136135" y="3360678"/>
                </a:cubicBezTo>
                <a:close/>
                <a:moveTo>
                  <a:pt x="7133484" y="3361856"/>
                </a:moveTo>
                <a:lnTo>
                  <a:pt x="7136135" y="3360604"/>
                </a:lnTo>
                <a:cubicBezTo>
                  <a:pt x="7138932" y="3359279"/>
                  <a:pt x="7140110" y="3355966"/>
                  <a:pt x="7138859" y="3353169"/>
                </a:cubicBezTo>
                <a:cubicBezTo>
                  <a:pt x="7137534" y="3350371"/>
                  <a:pt x="7134220" y="3349119"/>
                  <a:pt x="7131423" y="3350444"/>
                </a:cubicBezTo>
                <a:lnTo>
                  <a:pt x="7128772" y="3351696"/>
                </a:lnTo>
                <a:cubicBezTo>
                  <a:pt x="7125975" y="3353021"/>
                  <a:pt x="7124796" y="3356334"/>
                  <a:pt x="7126048" y="3359132"/>
                </a:cubicBezTo>
                <a:cubicBezTo>
                  <a:pt x="7127006" y="3361194"/>
                  <a:pt x="7128993" y="3362372"/>
                  <a:pt x="7131128" y="3362372"/>
                </a:cubicBezTo>
                <a:cubicBezTo>
                  <a:pt x="7132012" y="3362372"/>
                  <a:pt x="7132748" y="3362224"/>
                  <a:pt x="7133484" y="3361856"/>
                </a:cubicBezTo>
                <a:close/>
                <a:moveTo>
                  <a:pt x="7102783" y="3398152"/>
                </a:moveTo>
                <a:lnTo>
                  <a:pt x="7135398" y="3360457"/>
                </a:lnTo>
                <a:cubicBezTo>
                  <a:pt x="7137386" y="3358101"/>
                  <a:pt x="7137165" y="3354641"/>
                  <a:pt x="7134810" y="3352580"/>
                </a:cubicBezTo>
                <a:cubicBezTo>
                  <a:pt x="7132454" y="3350592"/>
                  <a:pt x="7128993" y="3350813"/>
                  <a:pt x="7126932" y="3353169"/>
                </a:cubicBezTo>
                <a:lnTo>
                  <a:pt x="7094317" y="3390864"/>
                </a:lnTo>
                <a:cubicBezTo>
                  <a:pt x="7092329" y="3393220"/>
                  <a:pt x="7092549" y="3396680"/>
                  <a:pt x="7094905" y="3398741"/>
                </a:cubicBezTo>
                <a:cubicBezTo>
                  <a:pt x="7095936" y="3399625"/>
                  <a:pt x="7097261" y="3400140"/>
                  <a:pt x="7098587" y="3400067"/>
                </a:cubicBezTo>
                <a:cubicBezTo>
                  <a:pt x="7100133" y="3400067"/>
                  <a:pt x="7101679" y="3399404"/>
                  <a:pt x="7102783" y="3398152"/>
                </a:cubicBezTo>
                <a:close/>
                <a:moveTo>
                  <a:pt x="6954138" y="3439087"/>
                </a:moveTo>
                <a:lnTo>
                  <a:pt x="7099986" y="3399919"/>
                </a:lnTo>
                <a:cubicBezTo>
                  <a:pt x="7102931" y="3399109"/>
                  <a:pt x="7104698" y="3396091"/>
                  <a:pt x="7103888" y="3393072"/>
                </a:cubicBezTo>
                <a:cubicBezTo>
                  <a:pt x="7103078" y="3390127"/>
                  <a:pt x="7100059" y="3388287"/>
                  <a:pt x="7097041" y="3389170"/>
                </a:cubicBezTo>
                <a:lnTo>
                  <a:pt x="6951193" y="3428338"/>
                </a:lnTo>
                <a:cubicBezTo>
                  <a:pt x="6948248" y="3429148"/>
                  <a:pt x="6946481" y="3432166"/>
                  <a:pt x="6947291" y="3435185"/>
                </a:cubicBezTo>
                <a:cubicBezTo>
                  <a:pt x="6947954" y="3437688"/>
                  <a:pt x="6950236" y="3439308"/>
                  <a:pt x="6952739" y="3439308"/>
                </a:cubicBezTo>
                <a:cubicBezTo>
                  <a:pt x="6953181" y="3439234"/>
                  <a:pt x="6953696" y="3439160"/>
                  <a:pt x="6954138" y="3439087"/>
                </a:cubicBezTo>
                <a:close/>
                <a:moveTo>
                  <a:pt x="6907019" y="3492464"/>
                </a:moveTo>
                <a:lnTo>
                  <a:pt x="6956862" y="3437467"/>
                </a:lnTo>
                <a:cubicBezTo>
                  <a:pt x="6958924" y="3435185"/>
                  <a:pt x="6958776" y="3431651"/>
                  <a:pt x="6956494" y="3429589"/>
                </a:cubicBezTo>
                <a:cubicBezTo>
                  <a:pt x="6954212" y="3427528"/>
                  <a:pt x="6950678" y="3427675"/>
                  <a:pt x="6948616" y="3429958"/>
                </a:cubicBezTo>
                <a:lnTo>
                  <a:pt x="6898774" y="3484954"/>
                </a:lnTo>
                <a:cubicBezTo>
                  <a:pt x="6896712" y="3487236"/>
                  <a:pt x="6896859" y="3490770"/>
                  <a:pt x="6899142" y="3492832"/>
                </a:cubicBezTo>
                <a:cubicBezTo>
                  <a:pt x="6900246" y="3493789"/>
                  <a:pt x="6901571" y="3494304"/>
                  <a:pt x="6902897" y="3494304"/>
                </a:cubicBezTo>
                <a:cubicBezTo>
                  <a:pt x="6904369" y="3494230"/>
                  <a:pt x="6905915" y="3493642"/>
                  <a:pt x="6907019" y="3492464"/>
                </a:cubicBezTo>
                <a:close/>
                <a:moveTo>
                  <a:pt x="6752705" y="3500488"/>
                </a:moveTo>
                <a:lnTo>
                  <a:pt x="6903043" y="3494304"/>
                </a:lnTo>
                <a:cubicBezTo>
                  <a:pt x="6906136" y="3494157"/>
                  <a:pt x="6908492" y="3491580"/>
                  <a:pt x="6908418" y="3488488"/>
                </a:cubicBezTo>
                <a:cubicBezTo>
                  <a:pt x="6908271" y="3485396"/>
                  <a:pt x="6905547" y="3483187"/>
                  <a:pt x="6902602" y="3483114"/>
                </a:cubicBezTo>
                <a:lnTo>
                  <a:pt x="6752263" y="3489298"/>
                </a:lnTo>
                <a:cubicBezTo>
                  <a:pt x="6749171" y="3489445"/>
                  <a:pt x="6746815" y="3492022"/>
                  <a:pt x="6746889" y="3495114"/>
                </a:cubicBezTo>
                <a:cubicBezTo>
                  <a:pt x="6747036" y="3498133"/>
                  <a:pt x="6749539" y="3500488"/>
                  <a:pt x="6752484" y="3500488"/>
                </a:cubicBezTo>
                <a:cubicBezTo>
                  <a:pt x="6752631" y="3500488"/>
                  <a:pt x="6752631" y="3500488"/>
                  <a:pt x="6752705" y="3500488"/>
                </a:cubicBezTo>
                <a:close/>
                <a:moveTo>
                  <a:pt x="6698297" y="3564173"/>
                </a:moveTo>
                <a:lnTo>
                  <a:pt x="6756607" y="3498574"/>
                </a:lnTo>
                <a:cubicBezTo>
                  <a:pt x="6758669" y="3496292"/>
                  <a:pt x="6758447" y="3492758"/>
                  <a:pt x="6756165" y="3490697"/>
                </a:cubicBezTo>
                <a:cubicBezTo>
                  <a:pt x="6753883" y="3488635"/>
                  <a:pt x="6750349" y="3488856"/>
                  <a:pt x="6748288" y="3491138"/>
                </a:cubicBezTo>
                <a:lnTo>
                  <a:pt x="6689978" y="3556737"/>
                </a:lnTo>
                <a:cubicBezTo>
                  <a:pt x="6687917" y="3559019"/>
                  <a:pt x="6688137" y="3562553"/>
                  <a:pt x="6690420" y="3564614"/>
                </a:cubicBezTo>
                <a:cubicBezTo>
                  <a:pt x="6691524" y="3565571"/>
                  <a:pt x="6692849" y="3566013"/>
                  <a:pt x="6694175" y="3566013"/>
                </a:cubicBezTo>
                <a:cubicBezTo>
                  <a:pt x="6695721" y="3566087"/>
                  <a:pt x="6697267" y="3565424"/>
                  <a:pt x="6698297" y="3564173"/>
                </a:cubicBezTo>
                <a:close/>
                <a:moveTo>
                  <a:pt x="6699696" y="3561448"/>
                </a:moveTo>
                <a:cubicBezTo>
                  <a:pt x="6700212" y="3558430"/>
                  <a:pt x="6698150" y="3555559"/>
                  <a:pt x="6695132" y="3555043"/>
                </a:cubicBezTo>
                <a:lnTo>
                  <a:pt x="6541848" y="3528833"/>
                </a:lnTo>
                <a:cubicBezTo>
                  <a:pt x="6538903" y="3528318"/>
                  <a:pt x="6535958" y="3530379"/>
                  <a:pt x="6535443" y="3533398"/>
                </a:cubicBezTo>
                <a:cubicBezTo>
                  <a:pt x="6534928" y="3536417"/>
                  <a:pt x="6536989" y="3539288"/>
                  <a:pt x="6540008" y="3539803"/>
                </a:cubicBezTo>
                <a:lnTo>
                  <a:pt x="6693291" y="3566013"/>
                </a:lnTo>
                <a:cubicBezTo>
                  <a:pt x="6693659" y="3566087"/>
                  <a:pt x="6693954" y="3566087"/>
                  <a:pt x="6694248" y="3566087"/>
                </a:cubicBezTo>
                <a:cubicBezTo>
                  <a:pt x="6696899" y="3566013"/>
                  <a:pt x="6699181" y="3564099"/>
                  <a:pt x="6699696" y="3561448"/>
                </a:cubicBezTo>
                <a:close/>
                <a:moveTo>
                  <a:pt x="6546118" y="3536122"/>
                </a:moveTo>
                <a:cubicBezTo>
                  <a:pt x="6547149" y="3533251"/>
                  <a:pt x="6545603" y="3530011"/>
                  <a:pt x="6542732" y="3528981"/>
                </a:cubicBezTo>
                <a:lnTo>
                  <a:pt x="6391362" y="3475751"/>
                </a:lnTo>
                <a:cubicBezTo>
                  <a:pt x="6388491" y="3474794"/>
                  <a:pt x="6385252" y="3476267"/>
                  <a:pt x="6384221" y="3479138"/>
                </a:cubicBezTo>
                <a:cubicBezTo>
                  <a:pt x="6383190" y="3482009"/>
                  <a:pt x="6384737" y="3485249"/>
                  <a:pt x="6387607" y="3486279"/>
                </a:cubicBezTo>
                <a:lnTo>
                  <a:pt x="6538977" y="3539509"/>
                </a:lnTo>
                <a:cubicBezTo>
                  <a:pt x="6539566" y="3539730"/>
                  <a:pt x="6540229" y="3539803"/>
                  <a:pt x="6540891" y="3539803"/>
                </a:cubicBezTo>
                <a:cubicBezTo>
                  <a:pt x="6543247" y="3539803"/>
                  <a:pt x="6545382" y="3538404"/>
                  <a:pt x="6546118" y="3536122"/>
                </a:cubicBezTo>
                <a:close/>
                <a:moveTo>
                  <a:pt x="6394381" y="3483702"/>
                </a:moveTo>
                <a:cubicBezTo>
                  <a:pt x="6395853" y="3480978"/>
                  <a:pt x="6394823" y="3477592"/>
                  <a:pt x="6392099" y="3476193"/>
                </a:cubicBezTo>
                <a:lnTo>
                  <a:pt x="6248902" y="3399404"/>
                </a:lnTo>
                <a:cubicBezTo>
                  <a:pt x="6246178" y="3397931"/>
                  <a:pt x="6242791" y="3398962"/>
                  <a:pt x="6241392" y="3401686"/>
                </a:cubicBezTo>
                <a:cubicBezTo>
                  <a:pt x="6239919" y="3404410"/>
                  <a:pt x="6240950" y="3407797"/>
                  <a:pt x="6243674" y="3409196"/>
                </a:cubicBezTo>
                <a:lnTo>
                  <a:pt x="6386871" y="3485985"/>
                </a:lnTo>
                <a:cubicBezTo>
                  <a:pt x="6387755" y="3486426"/>
                  <a:pt x="6388638" y="3486647"/>
                  <a:pt x="6389522" y="3486647"/>
                </a:cubicBezTo>
                <a:cubicBezTo>
                  <a:pt x="6391510" y="3486574"/>
                  <a:pt x="6393424" y="3485543"/>
                  <a:pt x="6394381" y="3483702"/>
                </a:cubicBezTo>
                <a:close/>
                <a:moveTo>
                  <a:pt x="6250816" y="3407576"/>
                </a:moveTo>
                <a:cubicBezTo>
                  <a:pt x="6252656" y="3405073"/>
                  <a:pt x="6252141" y="3401613"/>
                  <a:pt x="6249638" y="3399772"/>
                </a:cubicBezTo>
                <a:lnTo>
                  <a:pt x="6120797" y="3304577"/>
                </a:lnTo>
                <a:cubicBezTo>
                  <a:pt x="6118368" y="3302737"/>
                  <a:pt x="6114834" y="3303252"/>
                  <a:pt x="6112993" y="3305755"/>
                </a:cubicBezTo>
                <a:cubicBezTo>
                  <a:pt x="6111152" y="3308258"/>
                  <a:pt x="6111668" y="3311719"/>
                  <a:pt x="6114171" y="3313559"/>
                </a:cubicBezTo>
                <a:lnTo>
                  <a:pt x="6243012" y="3408754"/>
                </a:lnTo>
                <a:cubicBezTo>
                  <a:pt x="6244042" y="3409490"/>
                  <a:pt x="6245220" y="3409858"/>
                  <a:pt x="6246398" y="3409858"/>
                </a:cubicBezTo>
                <a:cubicBezTo>
                  <a:pt x="6248018" y="3409858"/>
                  <a:pt x="6249711" y="3409049"/>
                  <a:pt x="6250816" y="3407576"/>
                </a:cubicBezTo>
                <a:close/>
                <a:moveTo>
                  <a:pt x="6121386" y="3313044"/>
                </a:moveTo>
                <a:cubicBezTo>
                  <a:pt x="6123595" y="3310909"/>
                  <a:pt x="6123521" y="3307375"/>
                  <a:pt x="6121386" y="3305166"/>
                </a:cubicBezTo>
                <a:lnTo>
                  <a:pt x="6013234" y="3197161"/>
                </a:lnTo>
                <a:cubicBezTo>
                  <a:pt x="6011099" y="3194952"/>
                  <a:pt x="6007565" y="3195026"/>
                  <a:pt x="6005356" y="3197161"/>
                </a:cubicBezTo>
                <a:cubicBezTo>
                  <a:pt x="6003147" y="3199296"/>
                  <a:pt x="6003221" y="3202830"/>
                  <a:pt x="6005356" y="3205039"/>
                </a:cubicBezTo>
                <a:lnTo>
                  <a:pt x="6113508" y="3313044"/>
                </a:lnTo>
                <a:cubicBezTo>
                  <a:pt x="6114613" y="3314148"/>
                  <a:pt x="6116012" y="3314664"/>
                  <a:pt x="6117484" y="3314664"/>
                </a:cubicBezTo>
                <a:cubicBezTo>
                  <a:pt x="6118957" y="3314664"/>
                  <a:pt x="6120355" y="3314148"/>
                  <a:pt x="6121386" y="3313044"/>
                </a:cubicBezTo>
                <a:close/>
                <a:moveTo>
                  <a:pt x="6012571" y="3205554"/>
                </a:moveTo>
                <a:cubicBezTo>
                  <a:pt x="6015074" y="3203787"/>
                  <a:pt x="6015590" y="3200253"/>
                  <a:pt x="6013823" y="3197750"/>
                </a:cubicBezTo>
                <a:lnTo>
                  <a:pt x="5929156" y="3081205"/>
                </a:lnTo>
                <a:cubicBezTo>
                  <a:pt x="5927316" y="3078701"/>
                  <a:pt x="5923855" y="3078186"/>
                  <a:pt x="5921352" y="3079953"/>
                </a:cubicBezTo>
                <a:cubicBezTo>
                  <a:pt x="5918849" y="3081720"/>
                  <a:pt x="5918333" y="3085254"/>
                  <a:pt x="5920100" y="3087757"/>
                </a:cubicBezTo>
                <a:lnTo>
                  <a:pt x="6004767" y="3204303"/>
                </a:lnTo>
                <a:cubicBezTo>
                  <a:pt x="6005871" y="3205849"/>
                  <a:pt x="6007565" y="3206585"/>
                  <a:pt x="6009331" y="3206585"/>
                </a:cubicBezTo>
                <a:cubicBezTo>
                  <a:pt x="6010510" y="3206658"/>
                  <a:pt x="6011614" y="3206290"/>
                  <a:pt x="6012571" y="3205554"/>
                </a:cubicBezTo>
                <a:close/>
                <a:moveTo>
                  <a:pt x="5927021" y="3089524"/>
                </a:moveTo>
                <a:cubicBezTo>
                  <a:pt x="5929819" y="3088199"/>
                  <a:pt x="5930923" y="3084812"/>
                  <a:pt x="5929598" y="3082088"/>
                </a:cubicBezTo>
                <a:lnTo>
                  <a:pt x="5870846" y="2961125"/>
                </a:lnTo>
                <a:cubicBezTo>
                  <a:pt x="5869521" y="2958327"/>
                  <a:pt x="5866135" y="2957149"/>
                  <a:pt x="5863411" y="2958548"/>
                </a:cubicBezTo>
                <a:cubicBezTo>
                  <a:pt x="5860613" y="2959873"/>
                  <a:pt x="5859508" y="2963260"/>
                  <a:pt x="5860834" y="2965984"/>
                </a:cubicBezTo>
                <a:lnTo>
                  <a:pt x="5919585" y="3086947"/>
                </a:lnTo>
                <a:cubicBezTo>
                  <a:pt x="5920542" y="3088935"/>
                  <a:pt x="5922530" y="3090113"/>
                  <a:pt x="5924665" y="3090113"/>
                </a:cubicBezTo>
                <a:cubicBezTo>
                  <a:pt x="5925475" y="3090039"/>
                  <a:pt x="5926285" y="3089892"/>
                  <a:pt x="5927021" y="3089524"/>
                </a:cubicBezTo>
                <a:close/>
                <a:moveTo>
                  <a:pt x="5867239" y="2969003"/>
                </a:moveTo>
                <a:cubicBezTo>
                  <a:pt x="5870184" y="2968267"/>
                  <a:pt x="5872025" y="2965248"/>
                  <a:pt x="5871288" y="2962229"/>
                </a:cubicBezTo>
                <a:lnTo>
                  <a:pt x="5840735" y="2840898"/>
                </a:lnTo>
                <a:cubicBezTo>
                  <a:pt x="5839998" y="2837953"/>
                  <a:pt x="5836980" y="2836113"/>
                  <a:pt x="5833961" y="2836849"/>
                </a:cubicBezTo>
                <a:cubicBezTo>
                  <a:pt x="5831016" y="2837585"/>
                  <a:pt x="5829176" y="2840604"/>
                  <a:pt x="5829912" y="2843622"/>
                </a:cubicBezTo>
                <a:lnTo>
                  <a:pt x="5860466" y="2964953"/>
                </a:lnTo>
                <a:cubicBezTo>
                  <a:pt x="5861128" y="2967457"/>
                  <a:pt x="5863411" y="2969150"/>
                  <a:pt x="5865914" y="2969150"/>
                </a:cubicBezTo>
                <a:cubicBezTo>
                  <a:pt x="5866355" y="2969150"/>
                  <a:pt x="5866797" y="2969076"/>
                  <a:pt x="5867239" y="2969003"/>
                </a:cubicBezTo>
                <a:close/>
                <a:moveTo>
                  <a:pt x="5840808" y="2842223"/>
                </a:moveTo>
                <a:lnTo>
                  <a:pt x="5840440" y="2724279"/>
                </a:lnTo>
                <a:cubicBezTo>
                  <a:pt x="5840440" y="2721187"/>
                  <a:pt x="5837937" y="2718684"/>
                  <a:pt x="5834845" y="2718757"/>
                </a:cubicBezTo>
                <a:cubicBezTo>
                  <a:pt x="5834845" y="2718757"/>
                  <a:pt x="5834845" y="2718757"/>
                  <a:pt x="5834845" y="2718757"/>
                </a:cubicBezTo>
                <a:cubicBezTo>
                  <a:pt x="5831752" y="2718757"/>
                  <a:pt x="5829323" y="2721261"/>
                  <a:pt x="5829323" y="2724353"/>
                </a:cubicBezTo>
                <a:lnTo>
                  <a:pt x="5829691" y="2842297"/>
                </a:lnTo>
                <a:cubicBezTo>
                  <a:pt x="5829691" y="2845389"/>
                  <a:pt x="5832194" y="2847893"/>
                  <a:pt x="5835287" y="2847819"/>
                </a:cubicBezTo>
                <a:cubicBezTo>
                  <a:pt x="5835287" y="2847819"/>
                  <a:pt x="5835287" y="2847819"/>
                  <a:pt x="5835287" y="2847819"/>
                </a:cubicBezTo>
                <a:cubicBezTo>
                  <a:pt x="5838379" y="2847819"/>
                  <a:pt x="5840882" y="2845316"/>
                  <a:pt x="5840808" y="2842223"/>
                </a:cubicBezTo>
                <a:close/>
                <a:moveTo>
                  <a:pt x="5840367" y="2725604"/>
                </a:moveTo>
                <a:lnTo>
                  <a:pt x="5867534" y="2615759"/>
                </a:lnTo>
                <a:cubicBezTo>
                  <a:pt x="5868270" y="2612740"/>
                  <a:pt x="5866429" y="2609722"/>
                  <a:pt x="5863484" y="2608985"/>
                </a:cubicBezTo>
                <a:cubicBezTo>
                  <a:pt x="5860466" y="2608175"/>
                  <a:pt x="5857447" y="2610090"/>
                  <a:pt x="5856711" y="2613035"/>
                </a:cubicBezTo>
                <a:lnTo>
                  <a:pt x="5829544" y="2722880"/>
                </a:lnTo>
                <a:cubicBezTo>
                  <a:pt x="5828808" y="2725899"/>
                  <a:pt x="5830648" y="2728917"/>
                  <a:pt x="5833593" y="2729654"/>
                </a:cubicBezTo>
                <a:cubicBezTo>
                  <a:pt x="5834035" y="2729801"/>
                  <a:pt x="5834550" y="2729801"/>
                  <a:pt x="5834992" y="2729801"/>
                </a:cubicBezTo>
                <a:cubicBezTo>
                  <a:pt x="5837422" y="2729875"/>
                  <a:pt x="5839704" y="2728181"/>
                  <a:pt x="5840367" y="2725604"/>
                </a:cubicBezTo>
                <a:close/>
                <a:moveTo>
                  <a:pt x="5866944" y="2617084"/>
                </a:moveTo>
                <a:lnTo>
                  <a:pt x="5918775" y="2519975"/>
                </a:lnTo>
                <a:cubicBezTo>
                  <a:pt x="5920248" y="2517251"/>
                  <a:pt x="5919217" y="2513864"/>
                  <a:pt x="5916493" y="2512465"/>
                </a:cubicBezTo>
                <a:cubicBezTo>
                  <a:pt x="5913842" y="2511066"/>
                  <a:pt x="5910382" y="2512024"/>
                  <a:pt x="5908983" y="2514748"/>
                </a:cubicBezTo>
                <a:lnTo>
                  <a:pt x="5857152" y="2611857"/>
                </a:lnTo>
                <a:cubicBezTo>
                  <a:pt x="5855680" y="2614581"/>
                  <a:pt x="5856711" y="2617967"/>
                  <a:pt x="5859435" y="2619366"/>
                </a:cubicBezTo>
                <a:cubicBezTo>
                  <a:pt x="5860245" y="2619808"/>
                  <a:pt x="5861202" y="2620029"/>
                  <a:pt x="5862085" y="2620029"/>
                </a:cubicBezTo>
                <a:cubicBezTo>
                  <a:pt x="5864073" y="2620029"/>
                  <a:pt x="5865987" y="2618998"/>
                  <a:pt x="5866944" y="2617084"/>
                </a:cubicBezTo>
                <a:close/>
                <a:moveTo>
                  <a:pt x="6031050" y="2399895"/>
                </a:moveTo>
                <a:lnTo>
                  <a:pt x="6034143" y="2398570"/>
                </a:lnTo>
                <a:cubicBezTo>
                  <a:pt x="6037014" y="2397392"/>
                  <a:pt x="6038339" y="2394153"/>
                  <a:pt x="6037161" y="2391281"/>
                </a:cubicBezTo>
                <a:cubicBezTo>
                  <a:pt x="6035983" y="2388484"/>
                  <a:pt x="6032670" y="2387085"/>
                  <a:pt x="6029873" y="2388263"/>
                </a:cubicBezTo>
                <a:lnTo>
                  <a:pt x="6026781" y="2389588"/>
                </a:lnTo>
                <a:cubicBezTo>
                  <a:pt x="6023909" y="2390766"/>
                  <a:pt x="6022584" y="2394006"/>
                  <a:pt x="6023762" y="2396877"/>
                </a:cubicBezTo>
                <a:cubicBezTo>
                  <a:pt x="6024645" y="2399012"/>
                  <a:pt x="6026781" y="2400337"/>
                  <a:pt x="6028916" y="2400337"/>
                </a:cubicBezTo>
                <a:cubicBezTo>
                  <a:pt x="6029652" y="2400263"/>
                  <a:pt x="6030314" y="2400116"/>
                  <a:pt x="6031050" y="2399895"/>
                </a:cubicBezTo>
                <a:close/>
                <a:moveTo>
                  <a:pt x="6029357" y="2400779"/>
                </a:moveTo>
                <a:lnTo>
                  <a:pt x="6031492" y="2399675"/>
                </a:lnTo>
                <a:cubicBezTo>
                  <a:pt x="6034216" y="2398202"/>
                  <a:pt x="6035247" y="2394815"/>
                  <a:pt x="6033774" y="2392165"/>
                </a:cubicBezTo>
                <a:cubicBezTo>
                  <a:pt x="6032302" y="2389441"/>
                  <a:pt x="6028916" y="2388410"/>
                  <a:pt x="6026265" y="2389883"/>
                </a:cubicBezTo>
                <a:lnTo>
                  <a:pt x="6024130" y="2390987"/>
                </a:lnTo>
                <a:cubicBezTo>
                  <a:pt x="6021406" y="2392459"/>
                  <a:pt x="6020375" y="2395846"/>
                  <a:pt x="6021848" y="2398497"/>
                </a:cubicBezTo>
                <a:cubicBezTo>
                  <a:pt x="6022878" y="2400411"/>
                  <a:pt x="6024793" y="2401441"/>
                  <a:pt x="6026781" y="2401441"/>
                </a:cubicBezTo>
                <a:cubicBezTo>
                  <a:pt x="6027664" y="2401441"/>
                  <a:pt x="6028547" y="2401221"/>
                  <a:pt x="6029357" y="2400779"/>
                </a:cubicBezTo>
                <a:close/>
                <a:moveTo>
                  <a:pt x="6011761" y="2409982"/>
                </a:moveTo>
                <a:lnTo>
                  <a:pt x="6029357" y="2400779"/>
                </a:lnTo>
                <a:cubicBezTo>
                  <a:pt x="6032081" y="2399380"/>
                  <a:pt x="6033112" y="2395993"/>
                  <a:pt x="6031713" y="2393269"/>
                </a:cubicBezTo>
                <a:cubicBezTo>
                  <a:pt x="6030314" y="2390545"/>
                  <a:pt x="6026928" y="2389515"/>
                  <a:pt x="6024204" y="2390913"/>
                </a:cubicBezTo>
                <a:lnTo>
                  <a:pt x="6006607" y="2400116"/>
                </a:lnTo>
                <a:cubicBezTo>
                  <a:pt x="6003883" y="2401515"/>
                  <a:pt x="6002853" y="2404902"/>
                  <a:pt x="6004252" y="2407626"/>
                </a:cubicBezTo>
                <a:cubicBezTo>
                  <a:pt x="6005282" y="2409540"/>
                  <a:pt x="6007197" y="2410644"/>
                  <a:pt x="6009258" y="2410644"/>
                </a:cubicBezTo>
                <a:cubicBezTo>
                  <a:pt x="6010068" y="2410644"/>
                  <a:pt x="6010951" y="2410423"/>
                  <a:pt x="6011761" y="2409982"/>
                </a:cubicBezTo>
                <a:close/>
                <a:moveTo>
                  <a:pt x="5913180" y="2461739"/>
                </a:moveTo>
                <a:lnTo>
                  <a:pt x="6011761" y="2410055"/>
                </a:lnTo>
                <a:cubicBezTo>
                  <a:pt x="6014485" y="2408657"/>
                  <a:pt x="6015516" y="2405270"/>
                  <a:pt x="6014117" y="2402546"/>
                </a:cubicBezTo>
                <a:cubicBezTo>
                  <a:pt x="6012718" y="2399822"/>
                  <a:pt x="6009331" y="2398791"/>
                  <a:pt x="6006607" y="2400190"/>
                </a:cubicBezTo>
                <a:lnTo>
                  <a:pt x="5908026" y="2451873"/>
                </a:lnTo>
                <a:cubicBezTo>
                  <a:pt x="5905302" y="2453272"/>
                  <a:pt x="5904272" y="2456659"/>
                  <a:pt x="5905670" y="2459383"/>
                </a:cubicBezTo>
                <a:cubicBezTo>
                  <a:pt x="5906701" y="2461297"/>
                  <a:pt x="5908615" y="2462401"/>
                  <a:pt x="5910677" y="2462328"/>
                </a:cubicBezTo>
                <a:cubicBezTo>
                  <a:pt x="5911486" y="2462328"/>
                  <a:pt x="5912296" y="2462107"/>
                  <a:pt x="5913180" y="2461739"/>
                </a:cubicBezTo>
                <a:close/>
                <a:moveTo>
                  <a:pt x="5820709" y="2506870"/>
                </a:moveTo>
                <a:lnTo>
                  <a:pt x="5913033" y="2461813"/>
                </a:lnTo>
                <a:cubicBezTo>
                  <a:pt x="5915830" y="2460487"/>
                  <a:pt x="5916934" y="2457101"/>
                  <a:pt x="5915609" y="2454377"/>
                </a:cubicBezTo>
                <a:cubicBezTo>
                  <a:pt x="5914284" y="2451579"/>
                  <a:pt x="5910897" y="2450475"/>
                  <a:pt x="5908173" y="2451800"/>
                </a:cubicBezTo>
                <a:lnTo>
                  <a:pt x="5815850" y="2496857"/>
                </a:lnTo>
                <a:cubicBezTo>
                  <a:pt x="5813052" y="2498182"/>
                  <a:pt x="5811948" y="2501569"/>
                  <a:pt x="5813273" y="2504293"/>
                </a:cubicBezTo>
                <a:cubicBezTo>
                  <a:pt x="5814230" y="2506281"/>
                  <a:pt x="5816218" y="2507459"/>
                  <a:pt x="5818353" y="2507459"/>
                </a:cubicBezTo>
                <a:cubicBezTo>
                  <a:pt x="5819089" y="2507385"/>
                  <a:pt x="5819973" y="2507238"/>
                  <a:pt x="5820709" y="2506870"/>
                </a:cubicBezTo>
                <a:close/>
                <a:moveTo>
                  <a:pt x="5737073" y="2524687"/>
                </a:moveTo>
                <a:lnTo>
                  <a:pt x="5819384" y="2507238"/>
                </a:lnTo>
                <a:cubicBezTo>
                  <a:pt x="5822403" y="2506575"/>
                  <a:pt x="5824317" y="2503630"/>
                  <a:pt x="5823728" y="2500612"/>
                </a:cubicBezTo>
                <a:cubicBezTo>
                  <a:pt x="5823065" y="2497593"/>
                  <a:pt x="5820047" y="2495679"/>
                  <a:pt x="5817101" y="2496268"/>
                </a:cubicBezTo>
                <a:lnTo>
                  <a:pt x="5734791" y="2513717"/>
                </a:lnTo>
                <a:cubicBezTo>
                  <a:pt x="5731772" y="2514379"/>
                  <a:pt x="5729858" y="2517325"/>
                  <a:pt x="5730447" y="2520343"/>
                </a:cubicBezTo>
                <a:cubicBezTo>
                  <a:pt x="5731036" y="2522993"/>
                  <a:pt x="5733318" y="2524760"/>
                  <a:pt x="5735969" y="2524760"/>
                </a:cubicBezTo>
                <a:cubicBezTo>
                  <a:pt x="5736337" y="2524834"/>
                  <a:pt x="5736705" y="2524834"/>
                  <a:pt x="5737073" y="2524687"/>
                </a:cubicBezTo>
                <a:close/>
                <a:moveTo>
                  <a:pt x="5741417" y="2520564"/>
                </a:moveTo>
                <a:cubicBezTo>
                  <a:pt x="5742079" y="2517545"/>
                  <a:pt x="5740239" y="2514600"/>
                  <a:pt x="5737220" y="2513864"/>
                </a:cubicBezTo>
                <a:lnTo>
                  <a:pt x="5648873" y="2493176"/>
                </a:lnTo>
                <a:cubicBezTo>
                  <a:pt x="5645854" y="2492587"/>
                  <a:pt x="5642909" y="2494354"/>
                  <a:pt x="5642173" y="2497372"/>
                </a:cubicBezTo>
                <a:cubicBezTo>
                  <a:pt x="5641510" y="2500391"/>
                  <a:pt x="5643351" y="2503336"/>
                  <a:pt x="5646369" y="2504072"/>
                </a:cubicBezTo>
                <a:lnTo>
                  <a:pt x="5734717" y="2524760"/>
                </a:lnTo>
                <a:cubicBezTo>
                  <a:pt x="5735159" y="2524834"/>
                  <a:pt x="5735601" y="2524908"/>
                  <a:pt x="5736042" y="2524908"/>
                </a:cubicBezTo>
                <a:cubicBezTo>
                  <a:pt x="5738546" y="2524834"/>
                  <a:pt x="5740754" y="2523067"/>
                  <a:pt x="5741417" y="2520564"/>
                </a:cubicBezTo>
                <a:close/>
                <a:moveTo>
                  <a:pt x="5652701" y="2500833"/>
                </a:moveTo>
                <a:cubicBezTo>
                  <a:pt x="5653953" y="2498035"/>
                  <a:pt x="5652701" y="2494722"/>
                  <a:pt x="5649903" y="2493470"/>
                </a:cubicBezTo>
                <a:lnTo>
                  <a:pt x="5545726" y="2446204"/>
                </a:lnTo>
                <a:cubicBezTo>
                  <a:pt x="5542929" y="2444953"/>
                  <a:pt x="5539616" y="2446204"/>
                  <a:pt x="5538364" y="2449002"/>
                </a:cubicBezTo>
                <a:cubicBezTo>
                  <a:pt x="5537113" y="2451800"/>
                  <a:pt x="5538364" y="2455113"/>
                  <a:pt x="5541162" y="2456365"/>
                </a:cubicBezTo>
                <a:lnTo>
                  <a:pt x="5645339" y="2503630"/>
                </a:lnTo>
                <a:cubicBezTo>
                  <a:pt x="5646075" y="2503998"/>
                  <a:pt x="5646885" y="2504146"/>
                  <a:pt x="5647694" y="2504146"/>
                </a:cubicBezTo>
                <a:cubicBezTo>
                  <a:pt x="5649756" y="2504146"/>
                  <a:pt x="5651744" y="2502894"/>
                  <a:pt x="5652701" y="2500833"/>
                </a:cubicBezTo>
                <a:close/>
                <a:moveTo>
                  <a:pt x="5544254" y="2456806"/>
                </a:moveTo>
                <a:cubicBezTo>
                  <a:pt x="5547273" y="2456291"/>
                  <a:pt x="5549334" y="2453493"/>
                  <a:pt x="5548892" y="2450401"/>
                </a:cubicBezTo>
                <a:lnTo>
                  <a:pt x="5523050" y="2288872"/>
                </a:lnTo>
                <a:cubicBezTo>
                  <a:pt x="5522535" y="2285853"/>
                  <a:pt x="5519664" y="2283792"/>
                  <a:pt x="5516645" y="2284233"/>
                </a:cubicBezTo>
                <a:cubicBezTo>
                  <a:pt x="5513627" y="2284749"/>
                  <a:pt x="5511565" y="2287546"/>
                  <a:pt x="5512007" y="2290639"/>
                </a:cubicBezTo>
                <a:lnTo>
                  <a:pt x="5537849" y="2452168"/>
                </a:lnTo>
                <a:cubicBezTo>
                  <a:pt x="5538290" y="2454966"/>
                  <a:pt x="5540646" y="2456880"/>
                  <a:pt x="5543370" y="2456880"/>
                </a:cubicBezTo>
                <a:cubicBezTo>
                  <a:pt x="5543739" y="2456880"/>
                  <a:pt x="5544033" y="2456880"/>
                  <a:pt x="5544254" y="2456806"/>
                </a:cubicBezTo>
                <a:close/>
                <a:moveTo>
                  <a:pt x="5517897" y="2295350"/>
                </a:moveTo>
                <a:cubicBezTo>
                  <a:pt x="5520989" y="2295203"/>
                  <a:pt x="5523345" y="2292553"/>
                  <a:pt x="5523124" y="2289461"/>
                </a:cubicBezTo>
                <a:lnTo>
                  <a:pt x="5514658" y="2140815"/>
                </a:lnTo>
                <a:cubicBezTo>
                  <a:pt x="5514510" y="2137723"/>
                  <a:pt x="5512007" y="2135220"/>
                  <a:pt x="5508768" y="2135588"/>
                </a:cubicBezTo>
                <a:cubicBezTo>
                  <a:pt x="5505675" y="2135735"/>
                  <a:pt x="5503319" y="2138386"/>
                  <a:pt x="5503541" y="2141478"/>
                </a:cubicBezTo>
                <a:lnTo>
                  <a:pt x="5512007" y="2290123"/>
                </a:lnTo>
                <a:cubicBezTo>
                  <a:pt x="5512154" y="2293068"/>
                  <a:pt x="5514658" y="2295424"/>
                  <a:pt x="5517602" y="2295350"/>
                </a:cubicBezTo>
                <a:cubicBezTo>
                  <a:pt x="5517676" y="2295424"/>
                  <a:pt x="5517823" y="2295424"/>
                  <a:pt x="5517897" y="2295350"/>
                </a:cubicBezTo>
                <a:close/>
                <a:moveTo>
                  <a:pt x="5514658" y="2141773"/>
                </a:moveTo>
                <a:lnTo>
                  <a:pt x="5530708" y="1987973"/>
                </a:lnTo>
                <a:cubicBezTo>
                  <a:pt x="5531002" y="1984881"/>
                  <a:pt x="5528793" y="1982157"/>
                  <a:pt x="5525774" y="1981863"/>
                </a:cubicBezTo>
                <a:cubicBezTo>
                  <a:pt x="5522535" y="1981495"/>
                  <a:pt x="5519958" y="1983777"/>
                  <a:pt x="5519664" y="1986795"/>
                </a:cubicBezTo>
                <a:lnTo>
                  <a:pt x="5503614" y="2140595"/>
                </a:lnTo>
                <a:cubicBezTo>
                  <a:pt x="5503319" y="2143687"/>
                  <a:pt x="5505528" y="2146411"/>
                  <a:pt x="5508547" y="2146705"/>
                </a:cubicBezTo>
                <a:cubicBezTo>
                  <a:pt x="5508768" y="2146705"/>
                  <a:pt x="5508989" y="2146705"/>
                  <a:pt x="5509209" y="2146705"/>
                </a:cubicBezTo>
                <a:cubicBezTo>
                  <a:pt x="5511933" y="2146779"/>
                  <a:pt x="5514363" y="2144644"/>
                  <a:pt x="5514658" y="2141773"/>
                </a:cubicBezTo>
                <a:close/>
                <a:moveTo>
                  <a:pt x="5528498" y="1991876"/>
                </a:moveTo>
                <a:cubicBezTo>
                  <a:pt x="5531002" y="1990035"/>
                  <a:pt x="5531444" y="1986575"/>
                  <a:pt x="5529603" y="1984071"/>
                </a:cubicBezTo>
                <a:lnTo>
                  <a:pt x="5409229" y="1822910"/>
                </a:lnTo>
                <a:cubicBezTo>
                  <a:pt x="5407389" y="1820407"/>
                  <a:pt x="5403854" y="1819965"/>
                  <a:pt x="5401425" y="1821806"/>
                </a:cubicBezTo>
                <a:cubicBezTo>
                  <a:pt x="5398922" y="1823647"/>
                  <a:pt x="5398480" y="1827107"/>
                  <a:pt x="5400321" y="1829610"/>
                </a:cubicBezTo>
                <a:lnTo>
                  <a:pt x="5520694" y="1990771"/>
                </a:lnTo>
                <a:cubicBezTo>
                  <a:pt x="5521799" y="1992244"/>
                  <a:pt x="5523492" y="1993054"/>
                  <a:pt x="5525186" y="1992980"/>
                </a:cubicBezTo>
                <a:cubicBezTo>
                  <a:pt x="5526364" y="1992980"/>
                  <a:pt x="5527468" y="1992612"/>
                  <a:pt x="5528498" y="1991876"/>
                </a:cubicBezTo>
                <a:close/>
                <a:moveTo>
                  <a:pt x="5408419" y="1830494"/>
                </a:moveTo>
                <a:cubicBezTo>
                  <a:pt x="5410775" y="1828506"/>
                  <a:pt x="5411070" y="1824972"/>
                  <a:pt x="5409008" y="1822616"/>
                </a:cubicBezTo>
                <a:lnTo>
                  <a:pt x="5300561" y="1696131"/>
                </a:lnTo>
                <a:cubicBezTo>
                  <a:pt x="5298573" y="1693775"/>
                  <a:pt x="5295040" y="1693554"/>
                  <a:pt x="5292684" y="1695542"/>
                </a:cubicBezTo>
                <a:cubicBezTo>
                  <a:pt x="5290328" y="1697530"/>
                  <a:pt x="5290033" y="1701064"/>
                  <a:pt x="5292095" y="1703420"/>
                </a:cubicBezTo>
                <a:lnTo>
                  <a:pt x="5400542" y="1829905"/>
                </a:lnTo>
                <a:cubicBezTo>
                  <a:pt x="5401646" y="1831230"/>
                  <a:pt x="5403266" y="1831892"/>
                  <a:pt x="5404812" y="1831819"/>
                </a:cubicBezTo>
                <a:cubicBezTo>
                  <a:pt x="5406064" y="1831819"/>
                  <a:pt x="5407389" y="1831377"/>
                  <a:pt x="5408419" y="1830494"/>
                </a:cubicBezTo>
                <a:close/>
                <a:moveTo>
                  <a:pt x="5301813" y="1700622"/>
                </a:moveTo>
                <a:cubicBezTo>
                  <a:pt x="5302328" y="1697604"/>
                  <a:pt x="5300193" y="1694732"/>
                  <a:pt x="5297175" y="1694217"/>
                </a:cubicBezTo>
                <a:lnTo>
                  <a:pt x="5102073" y="1663811"/>
                </a:lnTo>
                <a:cubicBezTo>
                  <a:pt x="5099055" y="1663295"/>
                  <a:pt x="5096183" y="1665430"/>
                  <a:pt x="5095742" y="1668449"/>
                </a:cubicBezTo>
                <a:cubicBezTo>
                  <a:pt x="5095226" y="1671467"/>
                  <a:pt x="5097361" y="1674339"/>
                  <a:pt x="5100380" y="1674780"/>
                </a:cubicBezTo>
                <a:lnTo>
                  <a:pt x="5295481" y="1705187"/>
                </a:lnTo>
                <a:cubicBezTo>
                  <a:pt x="5295776" y="1705260"/>
                  <a:pt x="5296070" y="1705260"/>
                  <a:pt x="5296365" y="1705260"/>
                </a:cubicBezTo>
                <a:cubicBezTo>
                  <a:pt x="5299089" y="1705334"/>
                  <a:pt x="5301371" y="1703420"/>
                  <a:pt x="5301813" y="1700622"/>
                </a:cubicBezTo>
                <a:close/>
                <a:moveTo>
                  <a:pt x="5104650" y="1673750"/>
                </a:moveTo>
                <a:cubicBezTo>
                  <a:pt x="5107079" y="1671836"/>
                  <a:pt x="5107521" y="1668375"/>
                  <a:pt x="5105607" y="1665946"/>
                </a:cubicBezTo>
                <a:lnTo>
                  <a:pt x="5003933" y="1535633"/>
                </a:lnTo>
                <a:cubicBezTo>
                  <a:pt x="5002019" y="1533203"/>
                  <a:pt x="4998559" y="1532761"/>
                  <a:pt x="4996129" y="1534676"/>
                </a:cubicBezTo>
                <a:cubicBezTo>
                  <a:pt x="4993700" y="1536590"/>
                  <a:pt x="4993258" y="1540050"/>
                  <a:pt x="4995172" y="1542480"/>
                </a:cubicBezTo>
                <a:lnTo>
                  <a:pt x="5096846" y="1672793"/>
                </a:lnTo>
                <a:cubicBezTo>
                  <a:pt x="5097950" y="1674191"/>
                  <a:pt x="5099643" y="1674928"/>
                  <a:pt x="5101263" y="1674928"/>
                </a:cubicBezTo>
                <a:cubicBezTo>
                  <a:pt x="5102441" y="1674928"/>
                  <a:pt x="5103693" y="1674560"/>
                  <a:pt x="5104650" y="1673750"/>
                </a:cubicBezTo>
                <a:close/>
                <a:moveTo>
                  <a:pt x="5002829" y="1543584"/>
                </a:moveTo>
                <a:cubicBezTo>
                  <a:pt x="5005332" y="1541817"/>
                  <a:pt x="5005921" y="1538283"/>
                  <a:pt x="5004154" y="1535780"/>
                </a:cubicBezTo>
                <a:lnTo>
                  <a:pt x="4902628" y="1393687"/>
                </a:lnTo>
                <a:cubicBezTo>
                  <a:pt x="4900861" y="1391184"/>
                  <a:pt x="4897327" y="1390595"/>
                  <a:pt x="4894824" y="1392362"/>
                </a:cubicBezTo>
                <a:cubicBezTo>
                  <a:pt x="4892321" y="1394129"/>
                  <a:pt x="4891732" y="1397663"/>
                  <a:pt x="4893498" y="1400166"/>
                </a:cubicBezTo>
                <a:lnTo>
                  <a:pt x="4995025" y="1542332"/>
                </a:lnTo>
                <a:cubicBezTo>
                  <a:pt x="4996129" y="1543878"/>
                  <a:pt x="4997823" y="1544688"/>
                  <a:pt x="4999590" y="1544688"/>
                </a:cubicBezTo>
                <a:cubicBezTo>
                  <a:pt x="5000768" y="1544615"/>
                  <a:pt x="5001872" y="1544320"/>
                  <a:pt x="5002829" y="1543584"/>
                </a:cubicBezTo>
                <a:close/>
                <a:moveTo>
                  <a:pt x="4901008" y="1401638"/>
                </a:moveTo>
                <a:cubicBezTo>
                  <a:pt x="4903659" y="1400019"/>
                  <a:pt x="4904469" y="1396558"/>
                  <a:pt x="4902849" y="1393982"/>
                </a:cubicBezTo>
                <a:lnTo>
                  <a:pt x="4801691" y="1228550"/>
                </a:lnTo>
                <a:cubicBezTo>
                  <a:pt x="4800071" y="1225900"/>
                  <a:pt x="4796684" y="1225090"/>
                  <a:pt x="4794034" y="1226710"/>
                </a:cubicBezTo>
                <a:cubicBezTo>
                  <a:pt x="4791383" y="1228329"/>
                  <a:pt x="4790573" y="1231716"/>
                  <a:pt x="4792193" y="1234367"/>
                </a:cubicBezTo>
                <a:lnTo>
                  <a:pt x="4893352" y="1399798"/>
                </a:lnTo>
                <a:cubicBezTo>
                  <a:pt x="4894382" y="1401565"/>
                  <a:pt x="4896296" y="1402448"/>
                  <a:pt x="4898137" y="1402448"/>
                </a:cubicBezTo>
                <a:cubicBezTo>
                  <a:pt x="4899094" y="1402448"/>
                  <a:pt x="4900125" y="1402227"/>
                  <a:pt x="4901008" y="1401638"/>
                </a:cubicBezTo>
                <a:close/>
                <a:moveTo>
                  <a:pt x="4799556" y="1236428"/>
                </a:moveTo>
                <a:cubicBezTo>
                  <a:pt x="4802280" y="1235029"/>
                  <a:pt x="4803310" y="1231642"/>
                  <a:pt x="4801911" y="1228918"/>
                </a:cubicBezTo>
                <a:lnTo>
                  <a:pt x="4708042" y="1050014"/>
                </a:lnTo>
                <a:cubicBezTo>
                  <a:pt x="4706643" y="1047290"/>
                  <a:pt x="4703256" y="1046259"/>
                  <a:pt x="4700532" y="1047658"/>
                </a:cubicBezTo>
                <a:cubicBezTo>
                  <a:pt x="4697808" y="1049057"/>
                  <a:pt x="4696778" y="1052444"/>
                  <a:pt x="4698176" y="1055168"/>
                </a:cubicBezTo>
                <a:lnTo>
                  <a:pt x="4792046" y="1234072"/>
                </a:lnTo>
                <a:cubicBezTo>
                  <a:pt x="4793077" y="1235986"/>
                  <a:pt x="4794991" y="1237091"/>
                  <a:pt x="4797052" y="1237017"/>
                </a:cubicBezTo>
                <a:cubicBezTo>
                  <a:pt x="4797862" y="1237017"/>
                  <a:pt x="4798745" y="1236870"/>
                  <a:pt x="4799556" y="1236428"/>
                </a:cubicBezTo>
                <a:close/>
                <a:moveTo>
                  <a:pt x="4705318" y="1057671"/>
                </a:moveTo>
                <a:cubicBezTo>
                  <a:pt x="4708115" y="1056419"/>
                  <a:pt x="4709440" y="1053180"/>
                  <a:pt x="4708189" y="1050309"/>
                </a:cubicBezTo>
                <a:lnTo>
                  <a:pt x="4628087" y="867208"/>
                </a:lnTo>
                <a:cubicBezTo>
                  <a:pt x="4626835" y="864410"/>
                  <a:pt x="4623522" y="863085"/>
                  <a:pt x="4620725" y="864336"/>
                </a:cubicBezTo>
                <a:cubicBezTo>
                  <a:pt x="4617927" y="865588"/>
                  <a:pt x="4616602" y="868827"/>
                  <a:pt x="4617853" y="871699"/>
                </a:cubicBezTo>
                <a:lnTo>
                  <a:pt x="4697955" y="1054800"/>
                </a:lnTo>
                <a:cubicBezTo>
                  <a:pt x="4698912" y="1056935"/>
                  <a:pt x="4700974" y="1058186"/>
                  <a:pt x="4703109" y="1058113"/>
                </a:cubicBezTo>
                <a:cubicBezTo>
                  <a:pt x="4703846" y="1058113"/>
                  <a:pt x="4704582" y="1057965"/>
                  <a:pt x="4705318" y="1057671"/>
                </a:cubicBezTo>
                <a:close/>
                <a:moveTo>
                  <a:pt x="4628234" y="871404"/>
                </a:moveTo>
                <a:cubicBezTo>
                  <a:pt x="4629339" y="868533"/>
                  <a:pt x="4627793" y="865293"/>
                  <a:pt x="4624921" y="864263"/>
                </a:cubicBezTo>
                <a:lnTo>
                  <a:pt x="4418556" y="787989"/>
                </a:lnTo>
                <a:cubicBezTo>
                  <a:pt x="4415611" y="786958"/>
                  <a:pt x="4412445" y="788357"/>
                  <a:pt x="4411414" y="791302"/>
                </a:cubicBezTo>
                <a:cubicBezTo>
                  <a:pt x="4410383" y="794173"/>
                  <a:pt x="4411856" y="797413"/>
                  <a:pt x="4414727" y="798444"/>
                </a:cubicBezTo>
                <a:lnTo>
                  <a:pt x="4621093" y="874717"/>
                </a:lnTo>
                <a:cubicBezTo>
                  <a:pt x="4621755" y="874938"/>
                  <a:pt x="4622418" y="875085"/>
                  <a:pt x="4623081" y="875085"/>
                </a:cubicBezTo>
                <a:cubicBezTo>
                  <a:pt x="4625289" y="875085"/>
                  <a:pt x="4627425" y="873686"/>
                  <a:pt x="4628234" y="871404"/>
                </a:cubicBezTo>
                <a:close/>
                <a:moveTo>
                  <a:pt x="4418629" y="798444"/>
                </a:moveTo>
                <a:cubicBezTo>
                  <a:pt x="4421500" y="797339"/>
                  <a:pt x="4422899" y="794100"/>
                  <a:pt x="4421795" y="791229"/>
                </a:cubicBezTo>
                <a:lnTo>
                  <a:pt x="4350896" y="608937"/>
                </a:lnTo>
                <a:cubicBezTo>
                  <a:pt x="4349791" y="606066"/>
                  <a:pt x="4346552" y="604667"/>
                  <a:pt x="4343681" y="605772"/>
                </a:cubicBezTo>
                <a:cubicBezTo>
                  <a:pt x="4340810" y="606876"/>
                  <a:pt x="4339411" y="610115"/>
                  <a:pt x="4340515" y="612987"/>
                </a:cubicBezTo>
                <a:lnTo>
                  <a:pt x="4411414" y="795278"/>
                </a:lnTo>
                <a:cubicBezTo>
                  <a:pt x="4412297" y="797486"/>
                  <a:pt x="4414433" y="798885"/>
                  <a:pt x="4416641" y="798812"/>
                </a:cubicBezTo>
                <a:cubicBezTo>
                  <a:pt x="4417304" y="798812"/>
                  <a:pt x="4417967" y="798664"/>
                  <a:pt x="4418629" y="798444"/>
                </a:cubicBezTo>
                <a:close/>
                <a:moveTo>
                  <a:pt x="4347288" y="616300"/>
                </a:moveTo>
                <a:cubicBezTo>
                  <a:pt x="4350233" y="615416"/>
                  <a:pt x="4351926" y="612324"/>
                  <a:pt x="4351043" y="609379"/>
                </a:cubicBezTo>
                <a:lnTo>
                  <a:pt x="4302010" y="444905"/>
                </a:lnTo>
                <a:cubicBezTo>
                  <a:pt x="4301127" y="441960"/>
                  <a:pt x="4298035" y="440267"/>
                  <a:pt x="4295089" y="441150"/>
                </a:cubicBezTo>
                <a:cubicBezTo>
                  <a:pt x="4292144" y="442034"/>
                  <a:pt x="4290451" y="445126"/>
                  <a:pt x="4291335" y="448071"/>
                </a:cubicBezTo>
                <a:lnTo>
                  <a:pt x="4340368" y="612545"/>
                </a:lnTo>
                <a:cubicBezTo>
                  <a:pt x="4341104" y="614975"/>
                  <a:pt x="4343313" y="616521"/>
                  <a:pt x="4345742" y="616521"/>
                </a:cubicBezTo>
                <a:cubicBezTo>
                  <a:pt x="4346258" y="616521"/>
                  <a:pt x="4346773" y="616447"/>
                  <a:pt x="4347288" y="616300"/>
                </a:cubicBezTo>
                <a:close/>
                <a:moveTo>
                  <a:pt x="4297740" y="451899"/>
                </a:moveTo>
                <a:cubicBezTo>
                  <a:pt x="4300759" y="451310"/>
                  <a:pt x="4302746" y="448365"/>
                  <a:pt x="4302157" y="445347"/>
                </a:cubicBezTo>
                <a:lnTo>
                  <a:pt x="4275064" y="308039"/>
                </a:lnTo>
                <a:cubicBezTo>
                  <a:pt x="4274475" y="305021"/>
                  <a:pt x="4271456" y="303033"/>
                  <a:pt x="4268512" y="303622"/>
                </a:cubicBezTo>
                <a:cubicBezTo>
                  <a:pt x="4265493" y="304211"/>
                  <a:pt x="4263505" y="307156"/>
                  <a:pt x="4264094" y="310175"/>
                </a:cubicBezTo>
                <a:lnTo>
                  <a:pt x="4291187" y="447482"/>
                </a:lnTo>
                <a:cubicBezTo>
                  <a:pt x="4291703" y="450132"/>
                  <a:pt x="4294059" y="451973"/>
                  <a:pt x="4296709" y="451973"/>
                </a:cubicBezTo>
                <a:cubicBezTo>
                  <a:pt x="4297004" y="451973"/>
                  <a:pt x="4297372" y="451973"/>
                  <a:pt x="4297740" y="451899"/>
                </a:cubicBezTo>
                <a:close/>
                <a:moveTo>
                  <a:pt x="4269837" y="314739"/>
                </a:moveTo>
                <a:cubicBezTo>
                  <a:pt x="4272929" y="314592"/>
                  <a:pt x="4275285" y="311941"/>
                  <a:pt x="4275137" y="308923"/>
                </a:cubicBezTo>
                <a:lnTo>
                  <a:pt x="4269984" y="207470"/>
                </a:lnTo>
                <a:cubicBezTo>
                  <a:pt x="4269837" y="204378"/>
                  <a:pt x="4267039" y="202096"/>
                  <a:pt x="4264168" y="202169"/>
                </a:cubicBezTo>
                <a:cubicBezTo>
                  <a:pt x="4261076" y="202317"/>
                  <a:pt x="4258720" y="204967"/>
                  <a:pt x="4258867" y="207986"/>
                </a:cubicBezTo>
                <a:lnTo>
                  <a:pt x="4264020" y="309438"/>
                </a:lnTo>
                <a:cubicBezTo>
                  <a:pt x="4264168" y="312457"/>
                  <a:pt x="4266671" y="314739"/>
                  <a:pt x="4269616" y="314739"/>
                </a:cubicBezTo>
                <a:cubicBezTo>
                  <a:pt x="4269689" y="314739"/>
                  <a:pt x="4269763" y="314739"/>
                  <a:pt x="4269837" y="314739"/>
                </a:cubicBezTo>
                <a:close/>
                <a:moveTo>
                  <a:pt x="4269763" y="209164"/>
                </a:moveTo>
                <a:lnTo>
                  <a:pt x="4284929" y="154020"/>
                </a:lnTo>
                <a:cubicBezTo>
                  <a:pt x="4285739" y="151075"/>
                  <a:pt x="4283972" y="147983"/>
                  <a:pt x="4281027" y="147173"/>
                </a:cubicBezTo>
                <a:cubicBezTo>
                  <a:pt x="4278082" y="146363"/>
                  <a:pt x="4274990" y="148130"/>
                  <a:pt x="4274180" y="151075"/>
                </a:cubicBezTo>
                <a:lnTo>
                  <a:pt x="4259014" y="206219"/>
                </a:lnTo>
                <a:cubicBezTo>
                  <a:pt x="4258204" y="209164"/>
                  <a:pt x="4259971" y="212256"/>
                  <a:pt x="4262916" y="213066"/>
                </a:cubicBezTo>
                <a:cubicBezTo>
                  <a:pt x="4263432" y="213213"/>
                  <a:pt x="4263947" y="213286"/>
                  <a:pt x="4264462" y="213286"/>
                </a:cubicBezTo>
                <a:cubicBezTo>
                  <a:pt x="4266818" y="213286"/>
                  <a:pt x="4269100" y="211667"/>
                  <a:pt x="4269763" y="209164"/>
                </a:cubicBezTo>
                <a:close/>
                <a:moveTo>
                  <a:pt x="3991983" y="3573375"/>
                </a:moveTo>
                <a:cubicBezTo>
                  <a:pt x="3994559" y="3571682"/>
                  <a:pt x="3995369" y="3568296"/>
                  <a:pt x="3993676" y="3565645"/>
                </a:cubicBezTo>
                <a:lnTo>
                  <a:pt x="3898629" y="3416705"/>
                </a:lnTo>
                <a:cubicBezTo>
                  <a:pt x="3896935" y="3414129"/>
                  <a:pt x="3893475" y="3413392"/>
                  <a:pt x="3890898" y="3415012"/>
                </a:cubicBezTo>
                <a:cubicBezTo>
                  <a:pt x="3888321" y="3416705"/>
                  <a:pt x="3887511" y="3420092"/>
                  <a:pt x="3889205" y="3422742"/>
                </a:cubicBezTo>
                <a:lnTo>
                  <a:pt x="3984252" y="3571682"/>
                </a:lnTo>
                <a:cubicBezTo>
                  <a:pt x="3985356" y="3573375"/>
                  <a:pt x="3987123" y="3574259"/>
                  <a:pt x="3988964" y="3574259"/>
                </a:cubicBezTo>
                <a:cubicBezTo>
                  <a:pt x="3990068" y="3574259"/>
                  <a:pt x="3991099" y="3573965"/>
                  <a:pt x="3991983" y="3573375"/>
                </a:cubicBezTo>
                <a:close/>
                <a:moveTo>
                  <a:pt x="3896935" y="3424436"/>
                </a:moveTo>
                <a:cubicBezTo>
                  <a:pt x="3899512" y="3422742"/>
                  <a:pt x="3900322" y="3419356"/>
                  <a:pt x="3898629" y="3416705"/>
                </a:cubicBezTo>
                <a:lnTo>
                  <a:pt x="3861081" y="3357880"/>
                </a:lnTo>
                <a:cubicBezTo>
                  <a:pt x="3859387" y="3355304"/>
                  <a:pt x="3855927" y="3354567"/>
                  <a:pt x="3853350" y="3356187"/>
                </a:cubicBezTo>
                <a:cubicBezTo>
                  <a:pt x="3850774" y="3357880"/>
                  <a:pt x="3849963" y="3361267"/>
                  <a:pt x="3851657" y="3363918"/>
                </a:cubicBezTo>
                <a:lnTo>
                  <a:pt x="3889205" y="3422742"/>
                </a:lnTo>
                <a:cubicBezTo>
                  <a:pt x="3890309" y="3424436"/>
                  <a:pt x="3892076" y="3425319"/>
                  <a:pt x="3893917" y="3425319"/>
                </a:cubicBezTo>
                <a:cubicBezTo>
                  <a:pt x="3895021" y="3425319"/>
                  <a:pt x="3896052" y="3425025"/>
                  <a:pt x="3896935" y="3424436"/>
                </a:cubicBezTo>
                <a:close/>
                <a:moveTo>
                  <a:pt x="9307061" y="3388434"/>
                </a:moveTo>
                <a:cubicBezTo>
                  <a:pt x="9308902" y="3386005"/>
                  <a:pt x="9308460" y="3382471"/>
                  <a:pt x="9306031" y="3380630"/>
                </a:cubicBezTo>
                <a:lnTo>
                  <a:pt x="9304411" y="3379378"/>
                </a:lnTo>
                <a:cubicBezTo>
                  <a:pt x="9301981" y="3377538"/>
                  <a:pt x="9298447" y="3377980"/>
                  <a:pt x="9296607" y="3380409"/>
                </a:cubicBezTo>
                <a:cubicBezTo>
                  <a:pt x="9294766" y="3382839"/>
                  <a:pt x="9295208" y="3386373"/>
                  <a:pt x="9297637" y="3388213"/>
                </a:cubicBezTo>
                <a:lnTo>
                  <a:pt x="9299257" y="3389465"/>
                </a:lnTo>
                <a:cubicBezTo>
                  <a:pt x="9300288" y="3390275"/>
                  <a:pt x="9301466" y="3390643"/>
                  <a:pt x="9302718" y="3390569"/>
                </a:cubicBezTo>
                <a:cubicBezTo>
                  <a:pt x="9304337" y="3390643"/>
                  <a:pt x="9306031" y="3389907"/>
                  <a:pt x="9307061" y="3388434"/>
                </a:cubicBezTo>
                <a:close/>
                <a:moveTo>
                  <a:pt x="9318105" y="3396827"/>
                </a:moveTo>
                <a:cubicBezTo>
                  <a:pt x="9319945" y="3394397"/>
                  <a:pt x="9319503" y="3390864"/>
                  <a:pt x="9317074" y="3389023"/>
                </a:cubicBezTo>
                <a:lnTo>
                  <a:pt x="9306104" y="3380630"/>
                </a:lnTo>
                <a:cubicBezTo>
                  <a:pt x="9303675" y="3378789"/>
                  <a:pt x="9300140" y="3379231"/>
                  <a:pt x="9298300" y="3381661"/>
                </a:cubicBezTo>
                <a:cubicBezTo>
                  <a:pt x="9296459" y="3384090"/>
                  <a:pt x="9296901" y="3387624"/>
                  <a:pt x="9299331" y="3389465"/>
                </a:cubicBezTo>
                <a:lnTo>
                  <a:pt x="9310300" y="3397858"/>
                </a:lnTo>
                <a:cubicBezTo>
                  <a:pt x="9311331" y="3398668"/>
                  <a:pt x="9312509" y="3399036"/>
                  <a:pt x="9313761" y="3398962"/>
                </a:cubicBezTo>
                <a:cubicBezTo>
                  <a:pt x="9315307" y="3399036"/>
                  <a:pt x="9317000" y="3398299"/>
                  <a:pt x="9318105" y="3396827"/>
                </a:cubicBezTo>
                <a:close/>
                <a:moveTo>
                  <a:pt x="9441424" y="3469714"/>
                </a:moveTo>
                <a:cubicBezTo>
                  <a:pt x="9442970" y="3467064"/>
                  <a:pt x="9442160" y="3463677"/>
                  <a:pt x="9439509" y="3462057"/>
                </a:cubicBezTo>
                <a:lnTo>
                  <a:pt x="9316559" y="3388655"/>
                </a:lnTo>
                <a:cubicBezTo>
                  <a:pt x="9313982" y="3387109"/>
                  <a:pt x="9310521" y="3387992"/>
                  <a:pt x="9308902" y="3390569"/>
                </a:cubicBezTo>
                <a:cubicBezTo>
                  <a:pt x="9307356" y="3393220"/>
                  <a:pt x="9308166" y="3396606"/>
                  <a:pt x="9310816" y="3398226"/>
                </a:cubicBezTo>
                <a:lnTo>
                  <a:pt x="9433767" y="3471628"/>
                </a:lnTo>
                <a:cubicBezTo>
                  <a:pt x="9434650" y="3472144"/>
                  <a:pt x="9435681" y="3472438"/>
                  <a:pt x="9436638" y="3472438"/>
                </a:cubicBezTo>
                <a:cubicBezTo>
                  <a:pt x="9438552" y="3472365"/>
                  <a:pt x="9440319" y="3471407"/>
                  <a:pt x="9441424" y="3469714"/>
                </a:cubicBezTo>
                <a:close/>
                <a:moveTo>
                  <a:pt x="9575786" y="3530527"/>
                </a:moveTo>
                <a:cubicBezTo>
                  <a:pt x="9577038" y="3527729"/>
                  <a:pt x="9575860" y="3524416"/>
                  <a:pt x="9573062" y="3523165"/>
                </a:cubicBezTo>
                <a:lnTo>
                  <a:pt x="9438921" y="3461836"/>
                </a:lnTo>
                <a:cubicBezTo>
                  <a:pt x="9436123" y="3460511"/>
                  <a:pt x="9432810" y="3461763"/>
                  <a:pt x="9431558" y="3464560"/>
                </a:cubicBezTo>
                <a:cubicBezTo>
                  <a:pt x="9430307" y="3467358"/>
                  <a:pt x="9431485" y="3470671"/>
                  <a:pt x="9434283" y="3471923"/>
                </a:cubicBezTo>
                <a:lnTo>
                  <a:pt x="9568424" y="3533251"/>
                </a:lnTo>
                <a:cubicBezTo>
                  <a:pt x="9569160" y="3533619"/>
                  <a:pt x="9569970" y="3533766"/>
                  <a:pt x="9570779" y="3533766"/>
                </a:cubicBezTo>
                <a:cubicBezTo>
                  <a:pt x="9572915" y="3533766"/>
                  <a:pt x="9574903" y="3532515"/>
                  <a:pt x="9575786" y="3530527"/>
                </a:cubicBezTo>
                <a:close/>
                <a:moveTo>
                  <a:pt x="9714492" y="3574185"/>
                </a:moveTo>
                <a:cubicBezTo>
                  <a:pt x="9715449" y="3571240"/>
                  <a:pt x="9713830" y="3568148"/>
                  <a:pt x="9710884" y="3567191"/>
                </a:cubicBezTo>
                <a:lnTo>
                  <a:pt x="9572400" y="3522870"/>
                </a:lnTo>
                <a:cubicBezTo>
                  <a:pt x="9569455" y="3521913"/>
                  <a:pt x="9566288" y="3523533"/>
                  <a:pt x="9565405" y="3526477"/>
                </a:cubicBezTo>
                <a:cubicBezTo>
                  <a:pt x="9564448" y="3529423"/>
                  <a:pt x="9566067" y="3532515"/>
                  <a:pt x="9569012" y="3533472"/>
                </a:cubicBezTo>
                <a:lnTo>
                  <a:pt x="9707498" y="3577793"/>
                </a:lnTo>
                <a:cubicBezTo>
                  <a:pt x="9708087" y="3578014"/>
                  <a:pt x="9708675" y="3578087"/>
                  <a:pt x="9709265" y="3578087"/>
                </a:cubicBezTo>
                <a:cubicBezTo>
                  <a:pt x="9711547" y="3578087"/>
                  <a:pt x="9713756" y="3576541"/>
                  <a:pt x="9714492" y="3574185"/>
                </a:cubicBezTo>
                <a:close/>
                <a:moveTo>
                  <a:pt x="5078293" y="4311595"/>
                </a:moveTo>
                <a:cubicBezTo>
                  <a:pt x="5079397" y="4308724"/>
                  <a:pt x="5077925" y="4305485"/>
                  <a:pt x="5075054" y="4304454"/>
                </a:cubicBezTo>
                <a:lnTo>
                  <a:pt x="5036917" y="4290171"/>
                </a:lnTo>
                <a:cubicBezTo>
                  <a:pt x="5034045" y="4289140"/>
                  <a:pt x="5030806" y="4290539"/>
                  <a:pt x="5029775" y="4293410"/>
                </a:cubicBezTo>
                <a:cubicBezTo>
                  <a:pt x="5028671" y="4296282"/>
                  <a:pt x="5030143" y="4299521"/>
                  <a:pt x="5033014" y="4300552"/>
                </a:cubicBezTo>
                <a:lnTo>
                  <a:pt x="5071151" y="4314835"/>
                </a:lnTo>
                <a:cubicBezTo>
                  <a:pt x="5071814" y="4315056"/>
                  <a:pt x="5072476" y="4315203"/>
                  <a:pt x="5073139" y="4315203"/>
                </a:cubicBezTo>
                <a:cubicBezTo>
                  <a:pt x="5075348" y="4315203"/>
                  <a:pt x="5077483" y="4313804"/>
                  <a:pt x="5078293" y="4311595"/>
                </a:cubicBezTo>
                <a:close/>
                <a:moveTo>
                  <a:pt x="5040230" y="4297018"/>
                </a:moveTo>
                <a:cubicBezTo>
                  <a:pt x="5041187" y="4294073"/>
                  <a:pt x="5039567" y="4290981"/>
                  <a:pt x="5036622" y="4290024"/>
                </a:cubicBezTo>
                <a:lnTo>
                  <a:pt x="5011517" y="4281925"/>
                </a:lnTo>
                <a:cubicBezTo>
                  <a:pt x="5008572" y="4280968"/>
                  <a:pt x="5005479" y="4282588"/>
                  <a:pt x="5004522" y="4285533"/>
                </a:cubicBezTo>
                <a:cubicBezTo>
                  <a:pt x="5003565" y="4288478"/>
                  <a:pt x="5005185" y="4291570"/>
                  <a:pt x="5008130" y="4292527"/>
                </a:cubicBezTo>
                <a:lnTo>
                  <a:pt x="5033236" y="4300626"/>
                </a:lnTo>
                <a:cubicBezTo>
                  <a:pt x="5033824" y="4300846"/>
                  <a:pt x="5034413" y="4300920"/>
                  <a:pt x="5035002" y="4300920"/>
                </a:cubicBezTo>
                <a:cubicBezTo>
                  <a:pt x="5037358" y="4300846"/>
                  <a:pt x="5039493" y="4299374"/>
                  <a:pt x="5040230" y="4297018"/>
                </a:cubicBezTo>
                <a:close/>
                <a:moveTo>
                  <a:pt x="5014977" y="4289287"/>
                </a:moveTo>
                <a:cubicBezTo>
                  <a:pt x="5016081" y="4286416"/>
                  <a:pt x="5014682" y="4283177"/>
                  <a:pt x="5011811" y="4282072"/>
                </a:cubicBezTo>
                <a:lnTo>
                  <a:pt x="4988105" y="4272722"/>
                </a:lnTo>
                <a:cubicBezTo>
                  <a:pt x="4985233" y="4271618"/>
                  <a:pt x="4981994" y="4273017"/>
                  <a:pt x="4980890" y="4275888"/>
                </a:cubicBezTo>
                <a:cubicBezTo>
                  <a:pt x="4979785" y="4278759"/>
                  <a:pt x="4981184" y="4281999"/>
                  <a:pt x="4984055" y="4283103"/>
                </a:cubicBezTo>
                <a:lnTo>
                  <a:pt x="5007762" y="4292454"/>
                </a:lnTo>
                <a:cubicBezTo>
                  <a:pt x="5008425" y="4292748"/>
                  <a:pt x="5009161" y="4292822"/>
                  <a:pt x="5009823" y="4292822"/>
                </a:cubicBezTo>
                <a:cubicBezTo>
                  <a:pt x="5012032" y="4292822"/>
                  <a:pt x="5014167" y="4291496"/>
                  <a:pt x="5014977" y="4289287"/>
                </a:cubicBezTo>
                <a:close/>
                <a:moveTo>
                  <a:pt x="4991270" y="4279938"/>
                </a:moveTo>
                <a:cubicBezTo>
                  <a:pt x="4992375" y="4277066"/>
                  <a:pt x="4990976" y="4273827"/>
                  <a:pt x="4988105" y="4272722"/>
                </a:cubicBezTo>
                <a:lnTo>
                  <a:pt x="4975147" y="4267642"/>
                </a:lnTo>
                <a:cubicBezTo>
                  <a:pt x="4972275" y="4266538"/>
                  <a:pt x="4969036" y="4267937"/>
                  <a:pt x="4967932" y="4270808"/>
                </a:cubicBezTo>
                <a:cubicBezTo>
                  <a:pt x="4966827" y="4273679"/>
                  <a:pt x="4968226" y="4276919"/>
                  <a:pt x="4971098" y="4278023"/>
                </a:cubicBezTo>
                <a:lnTo>
                  <a:pt x="4984055" y="4283103"/>
                </a:lnTo>
                <a:cubicBezTo>
                  <a:pt x="4984718" y="4283398"/>
                  <a:pt x="4985454" y="4283471"/>
                  <a:pt x="4986117" y="4283471"/>
                </a:cubicBezTo>
                <a:cubicBezTo>
                  <a:pt x="4988399" y="4283471"/>
                  <a:pt x="4990461" y="4282072"/>
                  <a:pt x="4991270" y="4279938"/>
                </a:cubicBezTo>
                <a:close/>
                <a:moveTo>
                  <a:pt x="4978460" y="4274563"/>
                </a:moveTo>
                <a:cubicBezTo>
                  <a:pt x="4979417" y="4271618"/>
                  <a:pt x="4977871" y="4268526"/>
                  <a:pt x="4974926" y="4267495"/>
                </a:cubicBezTo>
                <a:lnTo>
                  <a:pt x="4959097" y="4262268"/>
                </a:lnTo>
                <a:cubicBezTo>
                  <a:pt x="4956152" y="4261311"/>
                  <a:pt x="4953060" y="4262857"/>
                  <a:pt x="4952029" y="4265802"/>
                </a:cubicBezTo>
                <a:cubicBezTo>
                  <a:pt x="4951072" y="4268747"/>
                  <a:pt x="4952618" y="4271839"/>
                  <a:pt x="4955563" y="4272870"/>
                </a:cubicBezTo>
                <a:lnTo>
                  <a:pt x="4971392" y="4278097"/>
                </a:lnTo>
                <a:cubicBezTo>
                  <a:pt x="4971981" y="4278318"/>
                  <a:pt x="4972570" y="4278391"/>
                  <a:pt x="4973159" y="4278391"/>
                </a:cubicBezTo>
                <a:cubicBezTo>
                  <a:pt x="4975515" y="4278318"/>
                  <a:pt x="4977650" y="4276845"/>
                  <a:pt x="4978460" y="4274563"/>
                </a:cubicBezTo>
                <a:close/>
                <a:moveTo>
                  <a:pt x="4962484" y="4269630"/>
                </a:moveTo>
                <a:cubicBezTo>
                  <a:pt x="4963662" y="4266759"/>
                  <a:pt x="4962263" y="4263519"/>
                  <a:pt x="4959391" y="4262415"/>
                </a:cubicBezTo>
                <a:lnTo>
                  <a:pt x="4948716" y="4258145"/>
                </a:lnTo>
                <a:cubicBezTo>
                  <a:pt x="4945919" y="4257040"/>
                  <a:pt x="4942605" y="4258366"/>
                  <a:pt x="4941501" y="4261237"/>
                </a:cubicBezTo>
                <a:cubicBezTo>
                  <a:pt x="4940323" y="4264108"/>
                  <a:pt x="4941722" y="4267348"/>
                  <a:pt x="4944593" y="4268452"/>
                </a:cubicBezTo>
                <a:lnTo>
                  <a:pt x="4955268" y="4272722"/>
                </a:lnTo>
                <a:cubicBezTo>
                  <a:pt x="4955931" y="4273017"/>
                  <a:pt x="4956667" y="4273091"/>
                  <a:pt x="4957404" y="4273091"/>
                </a:cubicBezTo>
                <a:cubicBezTo>
                  <a:pt x="4959539" y="4273091"/>
                  <a:pt x="4961674" y="4271765"/>
                  <a:pt x="4962484" y="4269630"/>
                </a:cubicBezTo>
                <a:close/>
                <a:moveTo>
                  <a:pt x="4951808" y="4265360"/>
                </a:moveTo>
                <a:cubicBezTo>
                  <a:pt x="4952986" y="4262489"/>
                  <a:pt x="4951587" y="4259249"/>
                  <a:pt x="4948790" y="4258071"/>
                </a:cubicBezTo>
                <a:lnTo>
                  <a:pt x="4947096" y="4257335"/>
                </a:lnTo>
                <a:cubicBezTo>
                  <a:pt x="4944299" y="4256157"/>
                  <a:pt x="4940986" y="4257556"/>
                  <a:pt x="4939808" y="4260354"/>
                </a:cubicBezTo>
                <a:cubicBezTo>
                  <a:pt x="4938630" y="4263225"/>
                  <a:pt x="4940028" y="4266464"/>
                  <a:pt x="4942826" y="4267642"/>
                </a:cubicBezTo>
                <a:lnTo>
                  <a:pt x="4944520" y="4268379"/>
                </a:lnTo>
                <a:cubicBezTo>
                  <a:pt x="4945182" y="4268673"/>
                  <a:pt x="4945992" y="4268820"/>
                  <a:pt x="4946655" y="4268820"/>
                </a:cubicBezTo>
                <a:cubicBezTo>
                  <a:pt x="4948863" y="4268820"/>
                  <a:pt x="4950925" y="4267495"/>
                  <a:pt x="4951808" y="4265360"/>
                </a:cubicBezTo>
                <a:close/>
                <a:moveTo>
                  <a:pt x="4950336" y="4263961"/>
                </a:moveTo>
                <a:cubicBezTo>
                  <a:pt x="4951072" y="4260943"/>
                  <a:pt x="4949305" y="4257924"/>
                  <a:pt x="4946360" y="4257188"/>
                </a:cubicBezTo>
                <a:lnTo>
                  <a:pt x="4929059" y="4252697"/>
                </a:lnTo>
                <a:cubicBezTo>
                  <a:pt x="4925967" y="4251887"/>
                  <a:pt x="4923021" y="4253728"/>
                  <a:pt x="4922285" y="4256672"/>
                </a:cubicBezTo>
                <a:cubicBezTo>
                  <a:pt x="4921549" y="4259691"/>
                  <a:pt x="4923316" y="4262710"/>
                  <a:pt x="4926261" y="4263446"/>
                </a:cubicBezTo>
                <a:lnTo>
                  <a:pt x="4943563" y="4267937"/>
                </a:lnTo>
                <a:cubicBezTo>
                  <a:pt x="4944078" y="4268084"/>
                  <a:pt x="4944520" y="4268084"/>
                  <a:pt x="4945035" y="4268084"/>
                </a:cubicBezTo>
                <a:cubicBezTo>
                  <a:pt x="4947464" y="4268158"/>
                  <a:pt x="4949673" y="4266464"/>
                  <a:pt x="4950336" y="4263961"/>
                </a:cubicBezTo>
                <a:close/>
                <a:moveTo>
                  <a:pt x="4933035" y="4259470"/>
                </a:moveTo>
                <a:cubicBezTo>
                  <a:pt x="4933771" y="4256525"/>
                  <a:pt x="4932004" y="4253433"/>
                  <a:pt x="4929059" y="4252697"/>
                </a:cubicBezTo>
                <a:lnTo>
                  <a:pt x="4921034" y="4250635"/>
                </a:lnTo>
                <a:cubicBezTo>
                  <a:pt x="4918015" y="4249825"/>
                  <a:pt x="4914997" y="4251666"/>
                  <a:pt x="4914260" y="4254611"/>
                </a:cubicBezTo>
                <a:cubicBezTo>
                  <a:pt x="4913451" y="4257556"/>
                  <a:pt x="4915291" y="4260648"/>
                  <a:pt x="4918236" y="4261384"/>
                </a:cubicBezTo>
                <a:lnTo>
                  <a:pt x="4926261" y="4263446"/>
                </a:lnTo>
                <a:cubicBezTo>
                  <a:pt x="4926776" y="4263593"/>
                  <a:pt x="4927218" y="4263593"/>
                  <a:pt x="4927733" y="4263593"/>
                </a:cubicBezTo>
                <a:cubicBezTo>
                  <a:pt x="4930163" y="4263667"/>
                  <a:pt x="4932372" y="4261973"/>
                  <a:pt x="4933035" y="4259470"/>
                </a:cubicBezTo>
                <a:close/>
                <a:moveTo>
                  <a:pt x="4925009" y="4257409"/>
                </a:moveTo>
                <a:cubicBezTo>
                  <a:pt x="4925745" y="4254390"/>
                  <a:pt x="4923979" y="4251372"/>
                  <a:pt x="4921034" y="4250635"/>
                </a:cubicBezTo>
                <a:lnTo>
                  <a:pt x="4821790" y="4225014"/>
                </a:lnTo>
                <a:cubicBezTo>
                  <a:pt x="4818771" y="4224205"/>
                  <a:pt x="4815752" y="4226045"/>
                  <a:pt x="4815016" y="4228990"/>
                </a:cubicBezTo>
                <a:cubicBezTo>
                  <a:pt x="4814280" y="4232009"/>
                  <a:pt x="4816047" y="4235027"/>
                  <a:pt x="4818992" y="4235764"/>
                </a:cubicBezTo>
                <a:lnTo>
                  <a:pt x="4918236" y="4261384"/>
                </a:lnTo>
                <a:cubicBezTo>
                  <a:pt x="4918752" y="4261532"/>
                  <a:pt x="4919193" y="4261532"/>
                  <a:pt x="4919708" y="4261532"/>
                </a:cubicBezTo>
                <a:cubicBezTo>
                  <a:pt x="4922138" y="4261605"/>
                  <a:pt x="4924347" y="4259912"/>
                  <a:pt x="4925009" y="4257409"/>
                </a:cubicBezTo>
                <a:close/>
                <a:moveTo>
                  <a:pt x="4825765" y="4231788"/>
                </a:moveTo>
                <a:cubicBezTo>
                  <a:pt x="4826502" y="4228769"/>
                  <a:pt x="4824735" y="4225751"/>
                  <a:pt x="4821790" y="4225014"/>
                </a:cubicBezTo>
                <a:lnTo>
                  <a:pt x="4807433" y="4221333"/>
                </a:lnTo>
                <a:cubicBezTo>
                  <a:pt x="4804341" y="4220524"/>
                  <a:pt x="4801396" y="4222364"/>
                  <a:pt x="4800660" y="4225309"/>
                </a:cubicBezTo>
                <a:cubicBezTo>
                  <a:pt x="4799924" y="4228328"/>
                  <a:pt x="4801691" y="4231346"/>
                  <a:pt x="4804636" y="4232082"/>
                </a:cubicBezTo>
                <a:lnTo>
                  <a:pt x="4818992" y="4235764"/>
                </a:lnTo>
                <a:cubicBezTo>
                  <a:pt x="4819507" y="4235911"/>
                  <a:pt x="4819949" y="4235911"/>
                  <a:pt x="4820464" y="4235911"/>
                </a:cubicBezTo>
                <a:cubicBezTo>
                  <a:pt x="4822894" y="4235911"/>
                  <a:pt x="4825103" y="4234291"/>
                  <a:pt x="4825765" y="4231788"/>
                </a:cubicBezTo>
                <a:close/>
                <a:moveTo>
                  <a:pt x="4811261" y="4228696"/>
                </a:moveTo>
                <a:cubicBezTo>
                  <a:pt x="4812366" y="4225824"/>
                  <a:pt x="4810893" y="4222585"/>
                  <a:pt x="4808022" y="4221481"/>
                </a:cubicBezTo>
                <a:lnTo>
                  <a:pt x="4716877" y="4186657"/>
                </a:lnTo>
                <a:cubicBezTo>
                  <a:pt x="4714006" y="4185552"/>
                  <a:pt x="4710766" y="4187025"/>
                  <a:pt x="4709662" y="4189896"/>
                </a:cubicBezTo>
                <a:cubicBezTo>
                  <a:pt x="4708557" y="4192767"/>
                  <a:pt x="4710030" y="4196007"/>
                  <a:pt x="4712901" y="4197111"/>
                </a:cubicBezTo>
                <a:lnTo>
                  <a:pt x="4804047" y="4231935"/>
                </a:lnTo>
                <a:cubicBezTo>
                  <a:pt x="4804709" y="4232156"/>
                  <a:pt x="4805372" y="4232303"/>
                  <a:pt x="4806108" y="4232303"/>
                </a:cubicBezTo>
                <a:cubicBezTo>
                  <a:pt x="4808317" y="4232229"/>
                  <a:pt x="4810378" y="4230904"/>
                  <a:pt x="4811261" y="4228696"/>
                </a:cubicBezTo>
                <a:close/>
                <a:moveTo>
                  <a:pt x="4719969" y="4194093"/>
                </a:moveTo>
                <a:cubicBezTo>
                  <a:pt x="4721220" y="4191295"/>
                  <a:pt x="4719895" y="4187982"/>
                  <a:pt x="4717098" y="4186730"/>
                </a:cubicBezTo>
                <a:lnTo>
                  <a:pt x="4665267" y="4163907"/>
                </a:lnTo>
                <a:cubicBezTo>
                  <a:pt x="4662469" y="4162656"/>
                  <a:pt x="4659156" y="4163981"/>
                  <a:pt x="4657904" y="4166779"/>
                </a:cubicBezTo>
                <a:cubicBezTo>
                  <a:pt x="4656653" y="4169576"/>
                  <a:pt x="4657978" y="4172889"/>
                  <a:pt x="4660776" y="4174141"/>
                </a:cubicBezTo>
                <a:lnTo>
                  <a:pt x="4712607" y="4196964"/>
                </a:lnTo>
                <a:cubicBezTo>
                  <a:pt x="4713343" y="4197332"/>
                  <a:pt x="4714152" y="4197479"/>
                  <a:pt x="4714889" y="4197406"/>
                </a:cubicBezTo>
                <a:cubicBezTo>
                  <a:pt x="4717024" y="4197406"/>
                  <a:pt x="4719085" y="4196154"/>
                  <a:pt x="4719969" y="4194093"/>
                </a:cubicBezTo>
                <a:close/>
                <a:moveTo>
                  <a:pt x="4668138" y="4171343"/>
                </a:moveTo>
                <a:cubicBezTo>
                  <a:pt x="4669389" y="4168546"/>
                  <a:pt x="4668138" y="4165232"/>
                  <a:pt x="4665267" y="4163981"/>
                </a:cubicBezTo>
                <a:lnTo>
                  <a:pt x="4650321" y="4157355"/>
                </a:lnTo>
                <a:cubicBezTo>
                  <a:pt x="4647524" y="4156103"/>
                  <a:pt x="4644210" y="4157355"/>
                  <a:pt x="4642959" y="4160226"/>
                </a:cubicBezTo>
                <a:cubicBezTo>
                  <a:pt x="4641708" y="4163024"/>
                  <a:pt x="4642959" y="4166337"/>
                  <a:pt x="4645830" y="4167588"/>
                </a:cubicBezTo>
                <a:lnTo>
                  <a:pt x="4660776" y="4174214"/>
                </a:lnTo>
                <a:cubicBezTo>
                  <a:pt x="4661512" y="4174509"/>
                  <a:pt x="4662322" y="4174730"/>
                  <a:pt x="4663058" y="4174656"/>
                </a:cubicBezTo>
                <a:cubicBezTo>
                  <a:pt x="4665193" y="4174656"/>
                  <a:pt x="4667181" y="4173404"/>
                  <a:pt x="4668138" y="4171343"/>
                </a:cubicBezTo>
                <a:close/>
                <a:moveTo>
                  <a:pt x="4653266" y="4164496"/>
                </a:moveTo>
                <a:cubicBezTo>
                  <a:pt x="4654370" y="4161625"/>
                  <a:pt x="4652972" y="4158385"/>
                  <a:pt x="4650100" y="4157281"/>
                </a:cubicBezTo>
                <a:lnTo>
                  <a:pt x="4625658" y="4147636"/>
                </a:lnTo>
                <a:cubicBezTo>
                  <a:pt x="4622860" y="4146532"/>
                  <a:pt x="4619547" y="4147931"/>
                  <a:pt x="4618442" y="4150802"/>
                </a:cubicBezTo>
                <a:cubicBezTo>
                  <a:pt x="4617338" y="4153673"/>
                  <a:pt x="4618737" y="4156913"/>
                  <a:pt x="4621608" y="4158017"/>
                </a:cubicBezTo>
                <a:lnTo>
                  <a:pt x="4646051" y="4167662"/>
                </a:lnTo>
                <a:cubicBezTo>
                  <a:pt x="4646714" y="4167956"/>
                  <a:pt x="4647450" y="4168030"/>
                  <a:pt x="4648113" y="4168030"/>
                </a:cubicBezTo>
                <a:cubicBezTo>
                  <a:pt x="4650321" y="4168030"/>
                  <a:pt x="4652383" y="4166705"/>
                  <a:pt x="4653266" y="4164496"/>
                </a:cubicBezTo>
                <a:close/>
                <a:moveTo>
                  <a:pt x="4628602" y="4155367"/>
                </a:moveTo>
                <a:cubicBezTo>
                  <a:pt x="4630001" y="4152643"/>
                  <a:pt x="4628897" y="4149256"/>
                  <a:pt x="4626173" y="4147857"/>
                </a:cubicBezTo>
                <a:lnTo>
                  <a:pt x="4579864" y="4124151"/>
                </a:lnTo>
                <a:cubicBezTo>
                  <a:pt x="4577140" y="4122752"/>
                  <a:pt x="4573753" y="4123856"/>
                  <a:pt x="4572354" y="4126580"/>
                </a:cubicBezTo>
                <a:cubicBezTo>
                  <a:pt x="4570955" y="4129304"/>
                  <a:pt x="4572060" y="4132691"/>
                  <a:pt x="4574784" y="4134090"/>
                </a:cubicBezTo>
                <a:lnTo>
                  <a:pt x="4621093" y="4157796"/>
                </a:lnTo>
                <a:cubicBezTo>
                  <a:pt x="4621903" y="4158238"/>
                  <a:pt x="4622786" y="4158385"/>
                  <a:pt x="4623670" y="4158385"/>
                </a:cubicBezTo>
                <a:cubicBezTo>
                  <a:pt x="4625731" y="4158385"/>
                  <a:pt x="4627645" y="4157281"/>
                  <a:pt x="4628602" y="4155367"/>
                </a:cubicBezTo>
                <a:close/>
                <a:moveTo>
                  <a:pt x="4581999" y="4132176"/>
                </a:moveTo>
                <a:cubicBezTo>
                  <a:pt x="4583692" y="4129599"/>
                  <a:pt x="4583030" y="4126138"/>
                  <a:pt x="4580453" y="4124445"/>
                </a:cubicBezTo>
                <a:lnTo>
                  <a:pt x="4542243" y="4099119"/>
                </a:lnTo>
                <a:cubicBezTo>
                  <a:pt x="4539665" y="4097425"/>
                  <a:pt x="4536205" y="4098088"/>
                  <a:pt x="4534512" y="4100665"/>
                </a:cubicBezTo>
                <a:cubicBezTo>
                  <a:pt x="4532819" y="4103242"/>
                  <a:pt x="4533481" y="4106702"/>
                  <a:pt x="4536058" y="4108395"/>
                </a:cubicBezTo>
                <a:lnTo>
                  <a:pt x="4574268" y="4133721"/>
                </a:lnTo>
                <a:cubicBezTo>
                  <a:pt x="4575226" y="4134384"/>
                  <a:pt x="4576330" y="4134679"/>
                  <a:pt x="4577360" y="4134679"/>
                </a:cubicBezTo>
                <a:cubicBezTo>
                  <a:pt x="4579128" y="4134679"/>
                  <a:pt x="4580895" y="4133795"/>
                  <a:pt x="4581999" y="4132176"/>
                </a:cubicBezTo>
                <a:close/>
                <a:moveTo>
                  <a:pt x="4543641" y="4106997"/>
                </a:moveTo>
                <a:cubicBezTo>
                  <a:pt x="4545482" y="4104493"/>
                  <a:pt x="4544893" y="4101033"/>
                  <a:pt x="4542389" y="4099193"/>
                </a:cubicBezTo>
                <a:lnTo>
                  <a:pt x="4534217" y="4093229"/>
                </a:lnTo>
                <a:cubicBezTo>
                  <a:pt x="4531714" y="4091462"/>
                  <a:pt x="4528254" y="4091977"/>
                  <a:pt x="4526413" y="4094481"/>
                </a:cubicBezTo>
                <a:cubicBezTo>
                  <a:pt x="4524573" y="4096984"/>
                  <a:pt x="4525162" y="4100444"/>
                  <a:pt x="4527665" y="4102285"/>
                </a:cubicBezTo>
                <a:lnTo>
                  <a:pt x="4535837" y="4108248"/>
                </a:lnTo>
                <a:cubicBezTo>
                  <a:pt x="4536868" y="4108984"/>
                  <a:pt x="4538046" y="4109352"/>
                  <a:pt x="4539150" y="4109279"/>
                </a:cubicBezTo>
                <a:cubicBezTo>
                  <a:pt x="4540917" y="4109279"/>
                  <a:pt x="4542537" y="4108469"/>
                  <a:pt x="4543641" y="4106997"/>
                </a:cubicBezTo>
                <a:close/>
                <a:moveTo>
                  <a:pt x="3654052" y="3135538"/>
                </a:moveTo>
                <a:cubicBezTo>
                  <a:pt x="3656703" y="3133919"/>
                  <a:pt x="3657512" y="3130458"/>
                  <a:pt x="3655893" y="3127882"/>
                </a:cubicBezTo>
                <a:lnTo>
                  <a:pt x="3649929" y="3118237"/>
                </a:lnTo>
                <a:cubicBezTo>
                  <a:pt x="3648310" y="3115586"/>
                  <a:pt x="3644849" y="3114850"/>
                  <a:pt x="3642272" y="3116396"/>
                </a:cubicBezTo>
                <a:cubicBezTo>
                  <a:pt x="3639622" y="3118016"/>
                  <a:pt x="3638812" y="3121476"/>
                  <a:pt x="3640432" y="3124053"/>
                </a:cubicBezTo>
                <a:lnTo>
                  <a:pt x="3646395" y="3133698"/>
                </a:lnTo>
                <a:cubicBezTo>
                  <a:pt x="3647500" y="3135391"/>
                  <a:pt x="3649340" y="3136348"/>
                  <a:pt x="3651181" y="3136348"/>
                </a:cubicBezTo>
                <a:cubicBezTo>
                  <a:pt x="3652212" y="3136422"/>
                  <a:pt x="3653169" y="3136127"/>
                  <a:pt x="3654052" y="3135538"/>
                </a:cubicBezTo>
                <a:close/>
                <a:moveTo>
                  <a:pt x="3648162" y="3125894"/>
                </a:moveTo>
                <a:cubicBezTo>
                  <a:pt x="3650739" y="3124274"/>
                  <a:pt x="3651549" y="3120814"/>
                  <a:pt x="3649929" y="3118237"/>
                </a:cubicBezTo>
                <a:lnTo>
                  <a:pt x="3625560" y="3078922"/>
                </a:lnTo>
                <a:cubicBezTo>
                  <a:pt x="3623940" y="3076272"/>
                  <a:pt x="3620480" y="3075462"/>
                  <a:pt x="3617903" y="3077155"/>
                </a:cubicBezTo>
                <a:cubicBezTo>
                  <a:pt x="3615326" y="3078775"/>
                  <a:pt x="3614517" y="3082235"/>
                  <a:pt x="3616136" y="3084812"/>
                </a:cubicBezTo>
                <a:lnTo>
                  <a:pt x="3640506" y="3124127"/>
                </a:lnTo>
                <a:cubicBezTo>
                  <a:pt x="3641536" y="3125820"/>
                  <a:pt x="3643377" y="3126777"/>
                  <a:pt x="3645291" y="3126777"/>
                </a:cubicBezTo>
                <a:cubicBezTo>
                  <a:pt x="3646248" y="3126704"/>
                  <a:pt x="3647205" y="3126483"/>
                  <a:pt x="3648162" y="3125894"/>
                </a:cubicBezTo>
                <a:close/>
                <a:moveTo>
                  <a:pt x="3623719" y="3086579"/>
                </a:moveTo>
                <a:cubicBezTo>
                  <a:pt x="3626370" y="3084959"/>
                  <a:pt x="3627180" y="3081499"/>
                  <a:pt x="3625560" y="3078922"/>
                </a:cubicBezTo>
                <a:lnTo>
                  <a:pt x="3620480" y="3070750"/>
                </a:lnTo>
                <a:cubicBezTo>
                  <a:pt x="3618860" y="3068100"/>
                  <a:pt x="3615400" y="3067290"/>
                  <a:pt x="3612823" y="3068909"/>
                </a:cubicBezTo>
                <a:cubicBezTo>
                  <a:pt x="3610173" y="3070529"/>
                  <a:pt x="3609363" y="3073989"/>
                  <a:pt x="3610983" y="3076566"/>
                </a:cubicBezTo>
                <a:lnTo>
                  <a:pt x="3616063" y="3084738"/>
                </a:lnTo>
                <a:cubicBezTo>
                  <a:pt x="3617093" y="3086432"/>
                  <a:pt x="3618934" y="3087389"/>
                  <a:pt x="3620848" y="3087389"/>
                </a:cubicBezTo>
                <a:cubicBezTo>
                  <a:pt x="3621805" y="3087389"/>
                  <a:pt x="3622836" y="3087094"/>
                  <a:pt x="3623719" y="3086579"/>
                </a:cubicBezTo>
                <a:close/>
                <a:moveTo>
                  <a:pt x="3618713" y="3078333"/>
                </a:moveTo>
                <a:cubicBezTo>
                  <a:pt x="3621290" y="3076640"/>
                  <a:pt x="3622026" y="3073253"/>
                  <a:pt x="3620406" y="3070603"/>
                </a:cubicBezTo>
                <a:lnTo>
                  <a:pt x="3606565" y="3049031"/>
                </a:lnTo>
                <a:cubicBezTo>
                  <a:pt x="3604872" y="3046454"/>
                  <a:pt x="3601412" y="3045718"/>
                  <a:pt x="3598835" y="3047338"/>
                </a:cubicBezTo>
                <a:cubicBezTo>
                  <a:pt x="3596258" y="3049031"/>
                  <a:pt x="3595522" y="3052418"/>
                  <a:pt x="3597141" y="3055068"/>
                </a:cubicBezTo>
                <a:lnTo>
                  <a:pt x="3610983" y="3076640"/>
                </a:lnTo>
                <a:cubicBezTo>
                  <a:pt x="3612013" y="3078333"/>
                  <a:pt x="3613854" y="3079217"/>
                  <a:pt x="3615695" y="3079217"/>
                </a:cubicBezTo>
                <a:cubicBezTo>
                  <a:pt x="3616799" y="3079143"/>
                  <a:pt x="3617830" y="3078849"/>
                  <a:pt x="3618713" y="3078333"/>
                </a:cubicBezTo>
                <a:close/>
                <a:moveTo>
                  <a:pt x="3604798" y="3056762"/>
                </a:moveTo>
                <a:cubicBezTo>
                  <a:pt x="3607375" y="3055142"/>
                  <a:pt x="3608185" y="3051682"/>
                  <a:pt x="3606565" y="3049105"/>
                </a:cubicBezTo>
                <a:lnTo>
                  <a:pt x="3572993" y="2994918"/>
                </a:lnTo>
                <a:cubicBezTo>
                  <a:pt x="3571373" y="2992268"/>
                  <a:pt x="3567913" y="2991458"/>
                  <a:pt x="3565336" y="2993151"/>
                </a:cubicBezTo>
                <a:cubicBezTo>
                  <a:pt x="3562759" y="2994771"/>
                  <a:pt x="3561949" y="2998231"/>
                  <a:pt x="3563569" y="3000808"/>
                </a:cubicBezTo>
                <a:lnTo>
                  <a:pt x="3597141" y="3054995"/>
                </a:lnTo>
                <a:cubicBezTo>
                  <a:pt x="3598172" y="3056688"/>
                  <a:pt x="3600013" y="3057645"/>
                  <a:pt x="3601927" y="3057645"/>
                </a:cubicBezTo>
                <a:cubicBezTo>
                  <a:pt x="3602958" y="3057645"/>
                  <a:pt x="3603915" y="3057350"/>
                  <a:pt x="3604798" y="3056762"/>
                </a:cubicBezTo>
                <a:close/>
                <a:moveTo>
                  <a:pt x="3571152" y="3002648"/>
                </a:moveTo>
                <a:cubicBezTo>
                  <a:pt x="3573803" y="3001102"/>
                  <a:pt x="3574686" y="2997642"/>
                  <a:pt x="3573067" y="2994992"/>
                </a:cubicBezTo>
                <a:lnTo>
                  <a:pt x="3558931" y="2971359"/>
                </a:lnTo>
                <a:cubicBezTo>
                  <a:pt x="3557311" y="2968708"/>
                  <a:pt x="3553925" y="2967898"/>
                  <a:pt x="3551274" y="2969444"/>
                </a:cubicBezTo>
                <a:cubicBezTo>
                  <a:pt x="3548624" y="2970991"/>
                  <a:pt x="3547740" y="2974451"/>
                  <a:pt x="3549360" y="2977101"/>
                </a:cubicBezTo>
                <a:lnTo>
                  <a:pt x="3563496" y="3000734"/>
                </a:lnTo>
                <a:cubicBezTo>
                  <a:pt x="3564526" y="3002501"/>
                  <a:pt x="3566441" y="3003458"/>
                  <a:pt x="3568281" y="3003458"/>
                </a:cubicBezTo>
                <a:cubicBezTo>
                  <a:pt x="3569312" y="3003385"/>
                  <a:pt x="3570269" y="3003164"/>
                  <a:pt x="3571152" y="3002648"/>
                </a:cubicBezTo>
                <a:close/>
                <a:moveTo>
                  <a:pt x="3557091" y="2978942"/>
                </a:moveTo>
                <a:cubicBezTo>
                  <a:pt x="3559667" y="2977322"/>
                  <a:pt x="3560477" y="2973862"/>
                  <a:pt x="3558857" y="2971285"/>
                </a:cubicBezTo>
                <a:lnTo>
                  <a:pt x="3543838" y="2947431"/>
                </a:lnTo>
                <a:cubicBezTo>
                  <a:pt x="3542219" y="2944854"/>
                  <a:pt x="3538758" y="2944044"/>
                  <a:pt x="3536181" y="2945664"/>
                </a:cubicBezTo>
                <a:cubicBezTo>
                  <a:pt x="3533605" y="2947284"/>
                  <a:pt x="3532795" y="2950744"/>
                  <a:pt x="3534414" y="2953321"/>
                </a:cubicBezTo>
                <a:lnTo>
                  <a:pt x="3549434" y="2977175"/>
                </a:lnTo>
                <a:cubicBezTo>
                  <a:pt x="3550464" y="2978868"/>
                  <a:pt x="3552305" y="2979825"/>
                  <a:pt x="3554219" y="2979752"/>
                </a:cubicBezTo>
                <a:cubicBezTo>
                  <a:pt x="3555176" y="2979752"/>
                  <a:pt x="3556207" y="2979531"/>
                  <a:pt x="3557091" y="2978942"/>
                </a:cubicBezTo>
                <a:close/>
                <a:moveTo>
                  <a:pt x="3541998" y="2955162"/>
                </a:moveTo>
                <a:cubicBezTo>
                  <a:pt x="3544648" y="2953615"/>
                  <a:pt x="3545532" y="2950155"/>
                  <a:pt x="3543912" y="2947505"/>
                </a:cubicBezTo>
                <a:lnTo>
                  <a:pt x="3504744" y="2882054"/>
                </a:lnTo>
                <a:cubicBezTo>
                  <a:pt x="3503125" y="2879403"/>
                  <a:pt x="3499738" y="2878593"/>
                  <a:pt x="3497087" y="2880140"/>
                </a:cubicBezTo>
                <a:cubicBezTo>
                  <a:pt x="3494437" y="2881686"/>
                  <a:pt x="3493554" y="2885146"/>
                  <a:pt x="3495173" y="2887796"/>
                </a:cubicBezTo>
                <a:lnTo>
                  <a:pt x="3534341" y="2953247"/>
                </a:lnTo>
                <a:cubicBezTo>
                  <a:pt x="3535372" y="2955014"/>
                  <a:pt x="3537286" y="2955971"/>
                  <a:pt x="3539126" y="2955971"/>
                </a:cubicBezTo>
                <a:cubicBezTo>
                  <a:pt x="3540157" y="2955898"/>
                  <a:pt x="3541114" y="2955677"/>
                  <a:pt x="3541998" y="2955162"/>
                </a:cubicBezTo>
                <a:close/>
                <a:moveTo>
                  <a:pt x="3502757" y="2889784"/>
                </a:moveTo>
                <a:cubicBezTo>
                  <a:pt x="3505407" y="2888238"/>
                  <a:pt x="3506364" y="2884851"/>
                  <a:pt x="3504891" y="2882201"/>
                </a:cubicBezTo>
                <a:lnTo>
                  <a:pt x="3485971" y="2848629"/>
                </a:lnTo>
                <a:cubicBezTo>
                  <a:pt x="3484424" y="2845905"/>
                  <a:pt x="3481038" y="2845021"/>
                  <a:pt x="3478387" y="2846494"/>
                </a:cubicBezTo>
                <a:cubicBezTo>
                  <a:pt x="3475737" y="2848040"/>
                  <a:pt x="3474780" y="2851426"/>
                  <a:pt x="3476252" y="2854077"/>
                </a:cubicBezTo>
                <a:lnTo>
                  <a:pt x="3495173" y="2887649"/>
                </a:lnTo>
                <a:cubicBezTo>
                  <a:pt x="3496204" y="2889490"/>
                  <a:pt x="3498118" y="2890520"/>
                  <a:pt x="3500106" y="2890520"/>
                </a:cubicBezTo>
                <a:cubicBezTo>
                  <a:pt x="3500989" y="2890520"/>
                  <a:pt x="3501873" y="2890299"/>
                  <a:pt x="3502757" y="2889784"/>
                </a:cubicBezTo>
                <a:close/>
                <a:moveTo>
                  <a:pt x="3483835" y="2856212"/>
                </a:moveTo>
                <a:cubicBezTo>
                  <a:pt x="3486559" y="2854666"/>
                  <a:pt x="3487517" y="2851279"/>
                  <a:pt x="3485971" y="2848629"/>
                </a:cubicBezTo>
                <a:lnTo>
                  <a:pt x="3472129" y="2823891"/>
                </a:lnTo>
                <a:cubicBezTo>
                  <a:pt x="3470583" y="2821167"/>
                  <a:pt x="3467196" y="2820284"/>
                  <a:pt x="3464546" y="2821756"/>
                </a:cubicBezTo>
                <a:cubicBezTo>
                  <a:pt x="3461822" y="2823302"/>
                  <a:pt x="3460938" y="2826689"/>
                  <a:pt x="3462411" y="2829339"/>
                </a:cubicBezTo>
                <a:lnTo>
                  <a:pt x="3476252" y="2854077"/>
                </a:lnTo>
                <a:cubicBezTo>
                  <a:pt x="3477283" y="2855918"/>
                  <a:pt x="3479197" y="2856948"/>
                  <a:pt x="3481185" y="2856948"/>
                </a:cubicBezTo>
                <a:cubicBezTo>
                  <a:pt x="3482068" y="2856948"/>
                  <a:pt x="3482952" y="2856727"/>
                  <a:pt x="3483835" y="2856212"/>
                </a:cubicBezTo>
                <a:close/>
                <a:moveTo>
                  <a:pt x="3468669" y="2831990"/>
                </a:moveTo>
                <a:cubicBezTo>
                  <a:pt x="3471614" y="2831180"/>
                  <a:pt x="3473381" y="2828088"/>
                  <a:pt x="3472571" y="2825143"/>
                </a:cubicBezTo>
                <a:lnTo>
                  <a:pt x="3453724" y="2755348"/>
                </a:lnTo>
                <a:cubicBezTo>
                  <a:pt x="3452914" y="2752403"/>
                  <a:pt x="3449821" y="2750563"/>
                  <a:pt x="3446877" y="2751446"/>
                </a:cubicBezTo>
                <a:cubicBezTo>
                  <a:pt x="3443932" y="2752256"/>
                  <a:pt x="3442165" y="2755348"/>
                  <a:pt x="3442975" y="2758293"/>
                </a:cubicBezTo>
                <a:lnTo>
                  <a:pt x="3461822" y="2828088"/>
                </a:lnTo>
                <a:cubicBezTo>
                  <a:pt x="3462485" y="2830591"/>
                  <a:pt x="3464767" y="2832211"/>
                  <a:pt x="3467270" y="2832211"/>
                </a:cubicBezTo>
                <a:cubicBezTo>
                  <a:pt x="3467712" y="2832211"/>
                  <a:pt x="3468227" y="2832137"/>
                  <a:pt x="3468669" y="2831990"/>
                </a:cubicBezTo>
                <a:close/>
                <a:moveTo>
                  <a:pt x="3448791" y="2762416"/>
                </a:moveTo>
                <a:cubicBezTo>
                  <a:pt x="3451883" y="2762195"/>
                  <a:pt x="3454165" y="2759471"/>
                  <a:pt x="3453944" y="2756452"/>
                </a:cubicBezTo>
                <a:lnTo>
                  <a:pt x="3447760" y="2674657"/>
                </a:lnTo>
                <a:cubicBezTo>
                  <a:pt x="3447539" y="2671565"/>
                  <a:pt x="3444741" y="2669062"/>
                  <a:pt x="3441797" y="2669504"/>
                </a:cubicBezTo>
                <a:cubicBezTo>
                  <a:pt x="3438704" y="2669724"/>
                  <a:pt x="3436422" y="2672448"/>
                  <a:pt x="3436643" y="2675467"/>
                </a:cubicBezTo>
                <a:lnTo>
                  <a:pt x="3442827" y="2757262"/>
                </a:lnTo>
                <a:cubicBezTo>
                  <a:pt x="3443048" y="2760207"/>
                  <a:pt x="3445551" y="2762416"/>
                  <a:pt x="3448423" y="2762416"/>
                </a:cubicBezTo>
                <a:cubicBezTo>
                  <a:pt x="3448496" y="2762416"/>
                  <a:pt x="3448643" y="2762416"/>
                  <a:pt x="3448791" y="2762416"/>
                </a:cubicBezTo>
                <a:close/>
                <a:moveTo>
                  <a:pt x="3445257" y="2679737"/>
                </a:moveTo>
                <a:cubicBezTo>
                  <a:pt x="3447834" y="2678044"/>
                  <a:pt x="3448570" y="2674584"/>
                  <a:pt x="3446877" y="2672007"/>
                </a:cubicBezTo>
                <a:lnTo>
                  <a:pt x="3358676" y="2536466"/>
                </a:lnTo>
                <a:cubicBezTo>
                  <a:pt x="3356983" y="2533890"/>
                  <a:pt x="3353522" y="2533153"/>
                  <a:pt x="3350946" y="2534847"/>
                </a:cubicBezTo>
                <a:cubicBezTo>
                  <a:pt x="3348369" y="2536540"/>
                  <a:pt x="3347632" y="2540000"/>
                  <a:pt x="3349326" y="2542577"/>
                </a:cubicBezTo>
                <a:lnTo>
                  <a:pt x="3437526" y="2678118"/>
                </a:lnTo>
                <a:cubicBezTo>
                  <a:pt x="3438631" y="2679811"/>
                  <a:pt x="3440398" y="2680694"/>
                  <a:pt x="3442238" y="2680621"/>
                </a:cubicBezTo>
                <a:cubicBezTo>
                  <a:pt x="3443269" y="2680621"/>
                  <a:pt x="3444300" y="2680326"/>
                  <a:pt x="3445257" y="2679737"/>
                </a:cubicBezTo>
                <a:close/>
                <a:moveTo>
                  <a:pt x="3359559" y="2539779"/>
                </a:moveTo>
                <a:lnTo>
                  <a:pt x="3364124" y="2450548"/>
                </a:lnTo>
                <a:cubicBezTo>
                  <a:pt x="3364271" y="2447456"/>
                  <a:pt x="3361915" y="2444879"/>
                  <a:pt x="3358823" y="2444732"/>
                </a:cubicBezTo>
                <a:cubicBezTo>
                  <a:pt x="3355805" y="2444290"/>
                  <a:pt x="3353154" y="2446941"/>
                  <a:pt x="3353007" y="2450033"/>
                </a:cubicBezTo>
                <a:lnTo>
                  <a:pt x="3348442" y="2539264"/>
                </a:lnTo>
                <a:cubicBezTo>
                  <a:pt x="3348295" y="2542356"/>
                  <a:pt x="3350651" y="2544933"/>
                  <a:pt x="3353743" y="2545080"/>
                </a:cubicBezTo>
                <a:cubicBezTo>
                  <a:pt x="3353817" y="2545080"/>
                  <a:pt x="3353964" y="2545080"/>
                  <a:pt x="3354038" y="2545080"/>
                </a:cubicBezTo>
                <a:cubicBezTo>
                  <a:pt x="3356983" y="2545007"/>
                  <a:pt x="3359412" y="2542724"/>
                  <a:pt x="3359559" y="2539779"/>
                </a:cubicBezTo>
                <a:close/>
                <a:moveTo>
                  <a:pt x="3364051" y="2451505"/>
                </a:moveTo>
                <a:lnTo>
                  <a:pt x="3385917" y="2356163"/>
                </a:lnTo>
                <a:cubicBezTo>
                  <a:pt x="3386579" y="2353145"/>
                  <a:pt x="3384739" y="2350200"/>
                  <a:pt x="3381720" y="2349463"/>
                </a:cubicBezTo>
                <a:cubicBezTo>
                  <a:pt x="3378701" y="2348727"/>
                  <a:pt x="3375757" y="2350641"/>
                  <a:pt x="3375020" y="2353660"/>
                </a:cubicBezTo>
                <a:lnTo>
                  <a:pt x="3353154" y="2449002"/>
                </a:lnTo>
                <a:cubicBezTo>
                  <a:pt x="3352492" y="2452021"/>
                  <a:pt x="3354332" y="2454966"/>
                  <a:pt x="3357351" y="2455702"/>
                </a:cubicBezTo>
                <a:cubicBezTo>
                  <a:pt x="3357793" y="2455775"/>
                  <a:pt x="3358234" y="2455849"/>
                  <a:pt x="3358602" y="2455849"/>
                </a:cubicBezTo>
                <a:cubicBezTo>
                  <a:pt x="3361179" y="2455849"/>
                  <a:pt x="3363461" y="2454082"/>
                  <a:pt x="3364051" y="2451505"/>
                </a:cubicBezTo>
                <a:close/>
                <a:moveTo>
                  <a:pt x="3385769" y="2356679"/>
                </a:moveTo>
                <a:lnTo>
                  <a:pt x="3418679" y="2254195"/>
                </a:lnTo>
                <a:cubicBezTo>
                  <a:pt x="3419636" y="2251250"/>
                  <a:pt x="3418016" y="2248158"/>
                  <a:pt x="3415071" y="2247201"/>
                </a:cubicBezTo>
                <a:cubicBezTo>
                  <a:pt x="3412126" y="2246244"/>
                  <a:pt x="3409034" y="2247864"/>
                  <a:pt x="3408077" y="2250808"/>
                </a:cubicBezTo>
                <a:lnTo>
                  <a:pt x="3375167" y="2353292"/>
                </a:lnTo>
                <a:cubicBezTo>
                  <a:pt x="3374210" y="2356237"/>
                  <a:pt x="3375830" y="2359329"/>
                  <a:pt x="3378775" y="2360286"/>
                </a:cubicBezTo>
                <a:cubicBezTo>
                  <a:pt x="3379364" y="2360507"/>
                  <a:pt x="3379953" y="2360581"/>
                  <a:pt x="3380542" y="2360581"/>
                </a:cubicBezTo>
                <a:cubicBezTo>
                  <a:pt x="3382898" y="2360507"/>
                  <a:pt x="3385033" y="2359035"/>
                  <a:pt x="3385769" y="2356679"/>
                </a:cubicBezTo>
                <a:close/>
                <a:moveTo>
                  <a:pt x="3418679" y="2254195"/>
                </a:moveTo>
                <a:lnTo>
                  <a:pt x="3456153" y="2143245"/>
                </a:lnTo>
                <a:cubicBezTo>
                  <a:pt x="3457110" y="2140300"/>
                  <a:pt x="3455564" y="2137208"/>
                  <a:pt x="3452619" y="2136177"/>
                </a:cubicBezTo>
                <a:cubicBezTo>
                  <a:pt x="3449748" y="2135220"/>
                  <a:pt x="3446508" y="2136766"/>
                  <a:pt x="3445551" y="2139711"/>
                </a:cubicBezTo>
                <a:lnTo>
                  <a:pt x="3408077" y="2250661"/>
                </a:lnTo>
                <a:cubicBezTo>
                  <a:pt x="3407120" y="2253606"/>
                  <a:pt x="3408666" y="2256698"/>
                  <a:pt x="3411611" y="2257729"/>
                </a:cubicBezTo>
                <a:cubicBezTo>
                  <a:pt x="3412200" y="2257950"/>
                  <a:pt x="3412863" y="2258024"/>
                  <a:pt x="3413452" y="2258024"/>
                </a:cubicBezTo>
                <a:cubicBezTo>
                  <a:pt x="3415734" y="2258024"/>
                  <a:pt x="3417943" y="2256551"/>
                  <a:pt x="3418679" y="2254195"/>
                </a:cubicBezTo>
                <a:close/>
                <a:moveTo>
                  <a:pt x="3456227" y="2143024"/>
                </a:moveTo>
                <a:lnTo>
                  <a:pt x="3491566" y="2022576"/>
                </a:lnTo>
                <a:cubicBezTo>
                  <a:pt x="3492449" y="2019632"/>
                  <a:pt x="3490756" y="2016539"/>
                  <a:pt x="3487811" y="2015656"/>
                </a:cubicBezTo>
                <a:cubicBezTo>
                  <a:pt x="3484793" y="2014772"/>
                  <a:pt x="3481774" y="2016466"/>
                  <a:pt x="3480890" y="2019411"/>
                </a:cubicBezTo>
                <a:lnTo>
                  <a:pt x="3445551" y="2139858"/>
                </a:lnTo>
                <a:cubicBezTo>
                  <a:pt x="3444668" y="2142803"/>
                  <a:pt x="3446361" y="2145895"/>
                  <a:pt x="3449306" y="2146779"/>
                </a:cubicBezTo>
                <a:cubicBezTo>
                  <a:pt x="3449821" y="2146926"/>
                  <a:pt x="3450410" y="2147000"/>
                  <a:pt x="3450926" y="2147000"/>
                </a:cubicBezTo>
                <a:cubicBezTo>
                  <a:pt x="3453355" y="2147073"/>
                  <a:pt x="3455564" y="2145454"/>
                  <a:pt x="3456227" y="2143024"/>
                </a:cubicBezTo>
                <a:close/>
                <a:moveTo>
                  <a:pt x="3491713" y="2022135"/>
                </a:moveTo>
                <a:lnTo>
                  <a:pt x="3518217" y="1890938"/>
                </a:lnTo>
                <a:cubicBezTo>
                  <a:pt x="3518806" y="1887920"/>
                  <a:pt x="3516892" y="1884975"/>
                  <a:pt x="3513874" y="1884386"/>
                </a:cubicBezTo>
                <a:cubicBezTo>
                  <a:pt x="3510929" y="1883723"/>
                  <a:pt x="3507910" y="1885711"/>
                  <a:pt x="3507321" y="1888730"/>
                </a:cubicBezTo>
                <a:lnTo>
                  <a:pt x="3480817" y="2019926"/>
                </a:lnTo>
                <a:cubicBezTo>
                  <a:pt x="3480228" y="2022945"/>
                  <a:pt x="3482142" y="2025890"/>
                  <a:pt x="3485161" y="2026479"/>
                </a:cubicBezTo>
                <a:cubicBezTo>
                  <a:pt x="3485529" y="2026552"/>
                  <a:pt x="3485971" y="2026626"/>
                  <a:pt x="3486339" y="2026626"/>
                </a:cubicBezTo>
                <a:cubicBezTo>
                  <a:pt x="3488842" y="2026552"/>
                  <a:pt x="3491198" y="2024712"/>
                  <a:pt x="3491713" y="2022135"/>
                </a:cubicBezTo>
                <a:close/>
                <a:moveTo>
                  <a:pt x="3518291" y="1890423"/>
                </a:moveTo>
                <a:lnTo>
                  <a:pt x="3534782" y="1743692"/>
                </a:lnTo>
                <a:cubicBezTo>
                  <a:pt x="3535151" y="1740600"/>
                  <a:pt x="3532942" y="1737876"/>
                  <a:pt x="3529850" y="1737507"/>
                </a:cubicBezTo>
                <a:cubicBezTo>
                  <a:pt x="3526905" y="1737139"/>
                  <a:pt x="3524034" y="1739348"/>
                  <a:pt x="3523666" y="1742440"/>
                </a:cubicBezTo>
                <a:lnTo>
                  <a:pt x="3507174" y="1889171"/>
                </a:lnTo>
                <a:cubicBezTo>
                  <a:pt x="3506806" y="1892263"/>
                  <a:pt x="3509014" y="1894988"/>
                  <a:pt x="3512107" y="1895356"/>
                </a:cubicBezTo>
                <a:cubicBezTo>
                  <a:pt x="3512328" y="1895356"/>
                  <a:pt x="3512548" y="1895429"/>
                  <a:pt x="3512769" y="1895429"/>
                </a:cubicBezTo>
                <a:cubicBezTo>
                  <a:pt x="3515567" y="1895356"/>
                  <a:pt x="3517923" y="1893294"/>
                  <a:pt x="3518291" y="1890423"/>
                </a:cubicBezTo>
                <a:close/>
                <a:moveTo>
                  <a:pt x="3534782" y="1743324"/>
                </a:moveTo>
                <a:lnTo>
                  <a:pt x="3540304" y="1576567"/>
                </a:lnTo>
                <a:cubicBezTo>
                  <a:pt x="3540378" y="1573475"/>
                  <a:pt x="3538022" y="1570898"/>
                  <a:pt x="3534930" y="1570825"/>
                </a:cubicBezTo>
                <a:cubicBezTo>
                  <a:pt x="3532132" y="1570825"/>
                  <a:pt x="3529261" y="1573180"/>
                  <a:pt x="3529187" y="1576199"/>
                </a:cubicBezTo>
                <a:lnTo>
                  <a:pt x="3523666" y="1742956"/>
                </a:lnTo>
                <a:cubicBezTo>
                  <a:pt x="3523592" y="1746048"/>
                  <a:pt x="3525948" y="1748625"/>
                  <a:pt x="3529040" y="1748698"/>
                </a:cubicBezTo>
                <a:cubicBezTo>
                  <a:pt x="3529114" y="1748698"/>
                  <a:pt x="3529187" y="1748698"/>
                  <a:pt x="3529261" y="1748698"/>
                </a:cubicBezTo>
                <a:cubicBezTo>
                  <a:pt x="3532279" y="1748698"/>
                  <a:pt x="3534709" y="1746269"/>
                  <a:pt x="3534782" y="1743324"/>
                </a:cubicBezTo>
                <a:close/>
                <a:moveTo>
                  <a:pt x="3535372" y="1581868"/>
                </a:moveTo>
                <a:cubicBezTo>
                  <a:pt x="3538390" y="1581500"/>
                  <a:pt x="3540599" y="1578776"/>
                  <a:pt x="3540231" y="1575684"/>
                </a:cubicBezTo>
                <a:lnTo>
                  <a:pt x="3517849" y="1383527"/>
                </a:lnTo>
                <a:cubicBezTo>
                  <a:pt x="3517481" y="1380435"/>
                  <a:pt x="3514684" y="1378300"/>
                  <a:pt x="3511665" y="1378668"/>
                </a:cubicBezTo>
                <a:cubicBezTo>
                  <a:pt x="3508573" y="1379036"/>
                  <a:pt x="3506438" y="1381760"/>
                  <a:pt x="3506806" y="1384852"/>
                </a:cubicBezTo>
                <a:lnTo>
                  <a:pt x="3529187" y="1577009"/>
                </a:lnTo>
                <a:cubicBezTo>
                  <a:pt x="3529555" y="1579880"/>
                  <a:pt x="3531985" y="1581942"/>
                  <a:pt x="3534782" y="1581942"/>
                </a:cubicBezTo>
                <a:cubicBezTo>
                  <a:pt x="3535004" y="1581868"/>
                  <a:pt x="3535151" y="1581868"/>
                  <a:pt x="3535372" y="1581868"/>
                </a:cubicBezTo>
                <a:close/>
                <a:moveTo>
                  <a:pt x="3513947" y="1389491"/>
                </a:moveTo>
                <a:cubicBezTo>
                  <a:pt x="3516892" y="1388607"/>
                  <a:pt x="3518586" y="1385515"/>
                  <a:pt x="3517702" y="1382570"/>
                </a:cubicBezTo>
                <a:lnTo>
                  <a:pt x="3451073" y="1160449"/>
                </a:lnTo>
                <a:cubicBezTo>
                  <a:pt x="3450190" y="1157504"/>
                  <a:pt x="3447097" y="1155811"/>
                  <a:pt x="3444152" y="1156694"/>
                </a:cubicBezTo>
                <a:cubicBezTo>
                  <a:pt x="3441207" y="1157578"/>
                  <a:pt x="3439514" y="1160670"/>
                  <a:pt x="3440398" y="1163615"/>
                </a:cubicBezTo>
                <a:lnTo>
                  <a:pt x="3507027" y="1385736"/>
                </a:lnTo>
                <a:cubicBezTo>
                  <a:pt x="3507763" y="1388165"/>
                  <a:pt x="3509972" y="1389711"/>
                  <a:pt x="3512401" y="1389711"/>
                </a:cubicBezTo>
                <a:cubicBezTo>
                  <a:pt x="3512917" y="1389711"/>
                  <a:pt x="3513432" y="1389638"/>
                  <a:pt x="3513947" y="1389491"/>
                </a:cubicBezTo>
                <a:close/>
                <a:moveTo>
                  <a:pt x="3447760" y="1167149"/>
                </a:moveTo>
                <a:cubicBezTo>
                  <a:pt x="3450631" y="1165971"/>
                  <a:pt x="3452030" y="1162731"/>
                  <a:pt x="3450852" y="1159934"/>
                </a:cubicBezTo>
                <a:lnTo>
                  <a:pt x="3358529" y="931039"/>
                </a:lnTo>
                <a:cubicBezTo>
                  <a:pt x="3357351" y="928168"/>
                  <a:pt x="3354111" y="926769"/>
                  <a:pt x="3351314" y="927947"/>
                </a:cubicBezTo>
                <a:cubicBezTo>
                  <a:pt x="3348442" y="929125"/>
                  <a:pt x="3347043" y="932364"/>
                  <a:pt x="3348221" y="935162"/>
                </a:cubicBezTo>
                <a:lnTo>
                  <a:pt x="3440545" y="1164056"/>
                </a:lnTo>
                <a:cubicBezTo>
                  <a:pt x="3441428" y="1166265"/>
                  <a:pt x="3443563" y="1167590"/>
                  <a:pt x="3445772" y="1167517"/>
                </a:cubicBezTo>
                <a:cubicBezTo>
                  <a:pt x="3446435" y="1167517"/>
                  <a:pt x="3447097" y="1167443"/>
                  <a:pt x="3447760" y="1167149"/>
                </a:cubicBezTo>
                <a:close/>
                <a:moveTo>
                  <a:pt x="3355731" y="938180"/>
                </a:moveTo>
                <a:cubicBezTo>
                  <a:pt x="3358529" y="936855"/>
                  <a:pt x="3359707" y="933542"/>
                  <a:pt x="3358381" y="930744"/>
                </a:cubicBezTo>
                <a:lnTo>
                  <a:pt x="3258401" y="716943"/>
                </a:lnTo>
                <a:cubicBezTo>
                  <a:pt x="3257076" y="714145"/>
                  <a:pt x="3253763" y="712967"/>
                  <a:pt x="3250965" y="714292"/>
                </a:cubicBezTo>
                <a:cubicBezTo>
                  <a:pt x="3248167" y="715617"/>
                  <a:pt x="3246989" y="718931"/>
                  <a:pt x="3248315" y="721728"/>
                </a:cubicBezTo>
                <a:lnTo>
                  <a:pt x="3348295" y="935530"/>
                </a:lnTo>
                <a:cubicBezTo>
                  <a:pt x="3349252" y="937591"/>
                  <a:pt x="3351240" y="938769"/>
                  <a:pt x="3353375" y="938769"/>
                </a:cubicBezTo>
                <a:cubicBezTo>
                  <a:pt x="3354185" y="938696"/>
                  <a:pt x="3354921" y="938549"/>
                  <a:pt x="3355731" y="938180"/>
                </a:cubicBezTo>
                <a:close/>
                <a:moveTo>
                  <a:pt x="3255972" y="724231"/>
                </a:moveTo>
                <a:cubicBezTo>
                  <a:pt x="3258696" y="722759"/>
                  <a:pt x="3259726" y="719372"/>
                  <a:pt x="3258254" y="716648"/>
                </a:cubicBezTo>
                <a:lnTo>
                  <a:pt x="3155108" y="525522"/>
                </a:lnTo>
                <a:cubicBezTo>
                  <a:pt x="3153635" y="522798"/>
                  <a:pt x="3150322" y="521768"/>
                  <a:pt x="3147525" y="523240"/>
                </a:cubicBezTo>
                <a:cubicBezTo>
                  <a:pt x="3144801" y="524713"/>
                  <a:pt x="3143770" y="528099"/>
                  <a:pt x="3145242" y="530823"/>
                </a:cubicBezTo>
                <a:lnTo>
                  <a:pt x="3248388" y="721949"/>
                </a:lnTo>
                <a:cubicBezTo>
                  <a:pt x="3249419" y="723790"/>
                  <a:pt x="3251333" y="724894"/>
                  <a:pt x="3253321" y="724894"/>
                </a:cubicBezTo>
                <a:cubicBezTo>
                  <a:pt x="3254278" y="724894"/>
                  <a:pt x="3255162" y="724673"/>
                  <a:pt x="3255972" y="724231"/>
                </a:cubicBezTo>
                <a:close/>
                <a:moveTo>
                  <a:pt x="3153120" y="532885"/>
                </a:moveTo>
                <a:cubicBezTo>
                  <a:pt x="3155697" y="531265"/>
                  <a:pt x="3156507" y="527805"/>
                  <a:pt x="3154887" y="525154"/>
                </a:cubicBezTo>
                <a:lnTo>
                  <a:pt x="3052919" y="363919"/>
                </a:lnTo>
                <a:cubicBezTo>
                  <a:pt x="3051299" y="361343"/>
                  <a:pt x="3047839" y="360606"/>
                  <a:pt x="3045188" y="362226"/>
                </a:cubicBezTo>
                <a:cubicBezTo>
                  <a:pt x="3042612" y="363846"/>
                  <a:pt x="3041802" y="367306"/>
                  <a:pt x="3043495" y="369957"/>
                </a:cubicBezTo>
                <a:lnTo>
                  <a:pt x="3145463" y="531191"/>
                </a:lnTo>
                <a:cubicBezTo>
                  <a:pt x="3146568" y="532885"/>
                  <a:pt x="3148334" y="533768"/>
                  <a:pt x="3150249" y="533768"/>
                </a:cubicBezTo>
                <a:cubicBezTo>
                  <a:pt x="3151206" y="533768"/>
                  <a:pt x="3152236" y="533474"/>
                  <a:pt x="3153120" y="532885"/>
                </a:cubicBezTo>
                <a:close/>
                <a:moveTo>
                  <a:pt x="3051667" y="371208"/>
                </a:moveTo>
                <a:cubicBezTo>
                  <a:pt x="3054023" y="369294"/>
                  <a:pt x="3054465" y="365760"/>
                  <a:pt x="3052551" y="363404"/>
                </a:cubicBezTo>
                <a:lnTo>
                  <a:pt x="2951613" y="237729"/>
                </a:lnTo>
                <a:cubicBezTo>
                  <a:pt x="2949699" y="235300"/>
                  <a:pt x="2946165" y="234932"/>
                  <a:pt x="2943809" y="236846"/>
                </a:cubicBezTo>
                <a:cubicBezTo>
                  <a:pt x="2941453" y="238760"/>
                  <a:pt x="2941012" y="242294"/>
                  <a:pt x="2942999" y="244650"/>
                </a:cubicBezTo>
                <a:lnTo>
                  <a:pt x="3043937" y="370325"/>
                </a:lnTo>
                <a:cubicBezTo>
                  <a:pt x="3045041" y="371724"/>
                  <a:pt x="3046661" y="372386"/>
                  <a:pt x="3048354" y="372386"/>
                </a:cubicBezTo>
                <a:cubicBezTo>
                  <a:pt x="3049459" y="372460"/>
                  <a:pt x="3050637" y="372092"/>
                  <a:pt x="3051667" y="371208"/>
                </a:cubicBezTo>
                <a:close/>
                <a:moveTo>
                  <a:pt x="2951540" y="244871"/>
                </a:moveTo>
                <a:cubicBezTo>
                  <a:pt x="2953528" y="242515"/>
                  <a:pt x="2953233" y="238981"/>
                  <a:pt x="2950877" y="236993"/>
                </a:cubicBezTo>
                <a:lnTo>
                  <a:pt x="2850602" y="152179"/>
                </a:lnTo>
                <a:cubicBezTo>
                  <a:pt x="2848246" y="150191"/>
                  <a:pt x="2844712" y="150486"/>
                  <a:pt x="2842725" y="152842"/>
                </a:cubicBezTo>
                <a:cubicBezTo>
                  <a:pt x="2840737" y="155198"/>
                  <a:pt x="2841031" y="158732"/>
                  <a:pt x="2843387" y="160719"/>
                </a:cubicBezTo>
                <a:lnTo>
                  <a:pt x="2943662" y="245533"/>
                </a:lnTo>
                <a:cubicBezTo>
                  <a:pt x="2944693" y="246417"/>
                  <a:pt x="2946018" y="246859"/>
                  <a:pt x="2947343" y="246859"/>
                </a:cubicBezTo>
                <a:cubicBezTo>
                  <a:pt x="2948889" y="246785"/>
                  <a:pt x="2950435" y="246122"/>
                  <a:pt x="2951540" y="244871"/>
                </a:cubicBezTo>
                <a:close/>
                <a:moveTo>
                  <a:pt x="2852222" y="158437"/>
                </a:moveTo>
                <a:cubicBezTo>
                  <a:pt x="2853326" y="155566"/>
                  <a:pt x="2851927" y="152326"/>
                  <a:pt x="2849056" y="151222"/>
                </a:cubicBezTo>
                <a:lnTo>
                  <a:pt x="2744732" y="110508"/>
                </a:lnTo>
                <a:cubicBezTo>
                  <a:pt x="2741861" y="109404"/>
                  <a:pt x="2738621" y="110803"/>
                  <a:pt x="2737517" y="113674"/>
                </a:cubicBezTo>
                <a:cubicBezTo>
                  <a:pt x="2736413" y="116546"/>
                  <a:pt x="2737811" y="119785"/>
                  <a:pt x="2740683" y="120889"/>
                </a:cubicBezTo>
                <a:lnTo>
                  <a:pt x="2845007" y="161603"/>
                </a:lnTo>
                <a:cubicBezTo>
                  <a:pt x="2845670" y="161824"/>
                  <a:pt x="2846406" y="161971"/>
                  <a:pt x="2847068" y="161971"/>
                </a:cubicBezTo>
                <a:cubicBezTo>
                  <a:pt x="2849277" y="161971"/>
                  <a:pt x="2851339" y="160646"/>
                  <a:pt x="2852222" y="158437"/>
                </a:cubicBezTo>
                <a:close/>
                <a:moveTo>
                  <a:pt x="2647697" y="134510"/>
                </a:moveTo>
                <a:lnTo>
                  <a:pt x="2743481" y="121257"/>
                </a:lnTo>
                <a:cubicBezTo>
                  <a:pt x="2746499" y="120816"/>
                  <a:pt x="2748634" y="118018"/>
                  <a:pt x="2748266" y="114999"/>
                </a:cubicBezTo>
                <a:cubicBezTo>
                  <a:pt x="2747824" y="111907"/>
                  <a:pt x="2744953" y="109846"/>
                  <a:pt x="2742008" y="110214"/>
                </a:cubicBezTo>
                <a:lnTo>
                  <a:pt x="2646224" y="123466"/>
                </a:lnTo>
                <a:cubicBezTo>
                  <a:pt x="2643206" y="123908"/>
                  <a:pt x="2641071" y="126706"/>
                  <a:pt x="2641439" y="129724"/>
                </a:cubicBezTo>
                <a:cubicBezTo>
                  <a:pt x="2641807" y="132522"/>
                  <a:pt x="2644236" y="134583"/>
                  <a:pt x="2646960" y="134510"/>
                </a:cubicBezTo>
                <a:cubicBezTo>
                  <a:pt x="2647181" y="134583"/>
                  <a:pt x="2647402" y="134583"/>
                  <a:pt x="2647697" y="134510"/>
                </a:cubicBezTo>
                <a:close/>
                <a:moveTo>
                  <a:pt x="5393989" y="2605378"/>
                </a:moveTo>
                <a:cubicBezTo>
                  <a:pt x="5394357" y="2602359"/>
                  <a:pt x="5392149" y="2599561"/>
                  <a:pt x="5389130" y="2599193"/>
                </a:cubicBezTo>
                <a:lnTo>
                  <a:pt x="5370503" y="2596985"/>
                </a:lnTo>
                <a:cubicBezTo>
                  <a:pt x="5367485" y="2596543"/>
                  <a:pt x="5364687" y="2598825"/>
                  <a:pt x="5364319" y="2601844"/>
                </a:cubicBezTo>
                <a:cubicBezTo>
                  <a:pt x="5363951" y="2604862"/>
                  <a:pt x="5366159" y="2607660"/>
                  <a:pt x="5369178" y="2608028"/>
                </a:cubicBezTo>
                <a:lnTo>
                  <a:pt x="5387805" y="2610237"/>
                </a:lnTo>
                <a:cubicBezTo>
                  <a:pt x="5388026" y="2610237"/>
                  <a:pt x="5388246" y="2610310"/>
                  <a:pt x="5388541" y="2610310"/>
                </a:cubicBezTo>
                <a:cubicBezTo>
                  <a:pt x="5391265" y="2610310"/>
                  <a:pt x="5393694" y="2608249"/>
                  <a:pt x="5393989" y="2605378"/>
                </a:cubicBezTo>
                <a:close/>
                <a:moveTo>
                  <a:pt x="5374994" y="2604568"/>
                </a:moveTo>
                <a:cubicBezTo>
                  <a:pt x="5376099" y="2601697"/>
                  <a:pt x="5374700" y="2598457"/>
                  <a:pt x="5371829" y="2597353"/>
                </a:cubicBezTo>
                <a:lnTo>
                  <a:pt x="5310427" y="2572984"/>
                </a:lnTo>
                <a:cubicBezTo>
                  <a:pt x="5307556" y="2571879"/>
                  <a:pt x="5304316" y="2573278"/>
                  <a:pt x="5303212" y="2576149"/>
                </a:cubicBezTo>
                <a:cubicBezTo>
                  <a:pt x="5302107" y="2579021"/>
                  <a:pt x="5303506" y="2582260"/>
                  <a:pt x="5306377" y="2583365"/>
                </a:cubicBezTo>
                <a:lnTo>
                  <a:pt x="5367779" y="2607734"/>
                </a:lnTo>
                <a:cubicBezTo>
                  <a:pt x="5368442" y="2608028"/>
                  <a:pt x="5369178" y="2608102"/>
                  <a:pt x="5369841" y="2608102"/>
                </a:cubicBezTo>
                <a:cubicBezTo>
                  <a:pt x="5372049" y="2608102"/>
                  <a:pt x="5374111" y="2606777"/>
                  <a:pt x="5374994" y="2604568"/>
                </a:cubicBezTo>
                <a:close/>
                <a:moveTo>
                  <a:pt x="5313887" y="2579168"/>
                </a:moveTo>
                <a:cubicBezTo>
                  <a:pt x="5314403" y="2576149"/>
                  <a:pt x="5312341" y="2573278"/>
                  <a:pt x="5309323" y="2572763"/>
                </a:cubicBezTo>
                <a:lnTo>
                  <a:pt x="5296954" y="2570628"/>
                </a:lnTo>
                <a:cubicBezTo>
                  <a:pt x="5293935" y="2570186"/>
                  <a:pt x="5291064" y="2572174"/>
                  <a:pt x="5290549" y="2575192"/>
                </a:cubicBezTo>
                <a:cubicBezTo>
                  <a:pt x="5290033" y="2578211"/>
                  <a:pt x="5292095" y="2581082"/>
                  <a:pt x="5295113" y="2581597"/>
                </a:cubicBezTo>
                <a:lnTo>
                  <a:pt x="5307482" y="2583733"/>
                </a:lnTo>
                <a:cubicBezTo>
                  <a:pt x="5307850" y="2583806"/>
                  <a:pt x="5308144" y="2583806"/>
                  <a:pt x="5308439" y="2583806"/>
                </a:cubicBezTo>
                <a:cubicBezTo>
                  <a:pt x="5311089" y="2583733"/>
                  <a:pt x="5313445" y="2581818"/>
                  <a:pt x="5313887" y="2579168"/>
                </a:cubicBezTo>
                <a:close/>
                <a:moveTo>
                  <a:pt x="5301519" y="2577033"/>
                </a:moveTo>
                <a:cubicBezTo>
                  <a:pt x="5302034" y="2574014"/>
                  <a:pt x="5299972" y="2571143"/>
                  <a:pt x="5296954" y="2570628"/>
                </a:cubicBezTo>
                <a:lnTo>
                  <a:pt x="5157732" y="2546847"/>
                </a:lnTo>
                <a:cubicBezTo>
                  <a:pt x="5154640" y="2546332"/>
                  <a:pt x="5151842" y="2548394"/>
                  <a:pt x="5151327" y="2551412"/>
                </a:cubicBezTo>
                <a:cubicBezTo>
                  <a:pt x="5150812" y="2554430"/>
                  <a:pt x="5152873" y="2557302"/>
                  <a:pt x="5155892" y="2557817"/>
                </a:cubicBezTo>
                <a:lnTo>
                  <a:pt x="5295113" y="2581597"/>
                </a:lnTo>
                <a:cubicBezTo>
                  <a:pt x="5295481" y="2581671"/>
                  <a:pt x="5295776" y="2581671"/>
                  <a:pt x="5296070" y="2581671"/>
                </a:cubicBezTo>
                <a:cubicBezTo>
                  <a:pt x="5298721" y="2581671"/>
                  <a:pt x="5301077" y="2579757"/>
                  <a:pt x="5301519" y="2577033"/>
                </a:cubicBezTo>
                <a:close/>
                <a:moveTo>
                  <a:pt x="5161781" y="2554872"/>
                </a:moveTo>
                <a:cubicBezTo>
                  <a:pt x="5163180" y="2552148"/>
                  <a:pt x="5162076" y="2548762"/>
                  <a:pt x="5159352" y="2547363"/>
                </a:cubicBezTo>
                <a:lnTo>
                  <a:pt x="5113043" y="2523582"/>
                </a:lnTo>
                <a:cubicBezTo>
                  <a:pt x="5110319" y="2522183"/>
                  <a:pt x="5106932" y="2523288"/>
                  <a:pt x="5105534" y="2526012"/>
                </a:cubicBezTo>
                <a:cubicBezTo>
                  <a:pt x="5104135" y="2528736"/>
                  <a:pt x="5105239" y="2532123"/>
                  <a:pt x="5107963" y="2533521"/>
                </a:cubicBezTo>
                <a:lnTo>
                  <a:pt x="5154272" y="2557302"/>
                </a:lnTo>
                <a:cubicBezTo>
                  <a:pt x="5155082" y="2557744"/>
                  <a:pt x="5155965" y="2557891"/>
                  <a:pt x="5156849" y="2557891"/>
                </a:cubicBezTo>
                <a:cubicBezTo>
                  <a:pt x="5158837" y="2557891"/>
                  <a:pt x="5160824" y="2556786"/>
                  <a:pt x="5161781" y="2554872"/>
                </a:cubicBezTo>
                <a:close/>
                <a:moveTo>
                  <a:pt x="5115252" y="2531386"/>
                </a:moveTo>
                <a:cubicBezTo>
                  <a:pt x="5116871" y="2528736"/>
                  <a:pt x="5116062" y="2525349"/>
                  <a:pt x="5113411" y="2523730"/>
                </a:cubicBezTo>
                <a:lnTo>
                  <a:pt x="5084035" y="2505618"/>
                </a:lnTo>
                <a:cubicBezTo>
                  <a:pt x="5081459" y="2503998"/>
                  <a:pt x="5077998" y="2504808"/>
                  <a:pt x="5076379" y="2507459"/>
                </a:cubicBezTo>
                <a:cubicBezTo>
                  <a:pt x="5074759" y="2510109"/>
                  <a:pt x="5075569" y="2513496"/>
                  <a:pt x="5078219" y="2515116"/>
                </a:cubicBezTo>
                <a:lnTo>
                  <a:pt x="5107595" y="2533227"/>
                </a:lnTo>
                <a:cubicBezTo>
                  <a:pt x="5108478" y="2533816"/>
                  <a:pt x="5109583" y="2534037"/>
                  <a:pt x="5110540" y="2534037"/>
                </a:cubicBezTo>
                <a:cubicBezTo>
                  <a:pt x="5112381" y="2534037"/>
                  <a:pt x="5114147" y="2533080"/>
                  <a:pt x="5115252" y="2531386"/>
                </a:cubicBezTo>
                <a:close/>
                <a:moveTo>
                  <a:pt x="5084992" y="2514379"/>
                </a:moveTo>
                <a:cubicBezTo>
                  <a:pt x="5087201" y="2512244"/>
                  <a:pt x="5087348" y="2508710"/>
                  <a:pt x="5085214" y="2506502"/>
                </a:cubicBezTo>
                <a:lnTo>
                  <a:pt x="5063421" y="2483531"/>
                </a:lnTo>
                <a:cubicBezTo>
                  <a:pt x="5061286" y="2481323"/>
                  <a:pt x="5057752" y="2481249"/>
                  <a:pt x="5055543" y="2483310"/>
                </a:cubicBezTo>
                <a:cubicBezTo>
                  <a:pt x="5053335" y="2485446"/>
                  <a:pt x="5053187" y="2488980"/>
                  <a:pt x="5055323" y="2491188"/>
                </a:cubicBezTo>
                <a:lnTo>
                  <a:pt x="5077115" y="2514159"/>
                </a:lnTo>
                <a:cubicBezTo>
                  <a:pt x="5078219" y="2515337"/>
                  <a:pt x="5079692" y="2515926"/>
                  <a:pt x="5081164" y="2515926"/>
                </a:cubicBezTo>
                <a:cubicBezTo>
                  <a:pt x="5082563" y="2515926"/>
                  <a:pt x="5083888" y="2515410"/>
                  <a:pt x="5084992" y="2514379"/>
                </a:cubicBezTo>
                <a:close/>
                <a:moveTo>
                  <a:pt x="5062243" y="2492145"/>
                </a:moveTo>
                <a:cubicBezTo>
                  <a:pt x="5064893" y="2490526"/>
                  <a:pt x="5065703" y="2487139"/>
                  <a:pt x="5064084" y="2484488"/>
                </a:cubicBezTo>
                <a:lnTo>
                  <a:pt x="5040892" y="2446572"/>
                </a:lnTo>
                <a:cubicBezTo>
                  <a:pt x="5039273" y="2443922"/>
                  <a:pt x="5035886" y="2443186"/>
                  <a:pt x="5033236" y="2444732"/>
                </a:cubicBezTo>
                <a:cubicBezTo>
                  <a:pt x="5030585" y="2446352"/>
                  <a:pt x="5029775" y="2449738"/>
                  <a:pt x="5031395" y="2452389"/>
                </a:cubicBezTo>
                <a:lnTo>
                  <a:pt x="5054586" y="2490305"/>
                </a:lnTo>
                <a:cubicBezTo>
                  <a:pt x="5055617" y="2492072"/>
                  <a:pt x="5057531" y="2492955"/>
                  <a:pt x="5059372" y="2492955"/>
                </a:cubicBezTo>
                <a:cubicBezTo>
                  <a:pt x="5060329" y="2492955"/>
                  <a:pt x="5061286" y="2492734"/>
                  <a:pt x="5062243" y="2492145"/>
                </a:cubicBezTo>
                <a:close/>
                <a:moveTo>
                  <a:pt x="5038684" y="2454377"/>
                </a:moveTo>
                <a:cubicBezTo>
                  <a:pt x="5041408" y="2452904"/>
                  <a:pt x="5042438" y="2449591"/>
                  <a:pt x="5040966" y="2446867"/>
                </a:cubicBezTo>
                <a:lnTo>
                  <a:pt x="5007688" y="2384214"/>
                </a:lnTo>
                <a:cubicBezTo>
                  <a:pt x="5006216" y="2381490"/>
                  <a:pt x="5002903" y="2380459"/>
                  <a:pt x="5000179" y="2381931"/>
                </a:cubicBezTo>
                <a:cubicBezTo>
                  <a:pt x="4997455" y="2383404"/>
                  <a:pt x="4996424" y="2386717"/>
                  <a:pt x="4997897" y="2389441"/>
                </a:cubicBezTo>
                <a:lnTo>
                  <a:pt x="5031174" y="2452094"/>
                </a:lnTo>
                <a:cubicBezTo>
                  <a:pt x="5032205" y="2454009"/>
                  <a:pt x="5034119" y="2455039"/>
                  <a:pt x="5036107" y="2455039"/>
                </a:cubicBezTo>
                <a:cubicBezTo>
                  <a:pt x="5036990" y="2455039"/>
                  <a:pt x="5037874" y="2454818"/>
                  <a:pt x="5038684" y="2454377"/>
                </a:cubicBezTo>
                <a:close/>
                <a:moveTo>
                  <a:pt x="5005406" y="2391723"/>
                </a:moveTo>
                <a:cubicBezTo>
                  <a:pt x="5008130" y="2390251"/>
                  <a:pt x="5009161" y="2386864"/>
                  <a:pt x="5007688" y="2384214"/>
                </a:cubicBezTo>
                <a:lnTo>
                  <a:pt x="4956152" y="2287841"/>
                </a:lnTo>
                <a:cubicBezTo>
                  <a:pt x="4954679" y="2285117"/>
                  <a:pt x="4951293" y="2284086"/>
                  <a:pt x="4948643" y="2285559"/>
                </a:cubicBezTo>
                <a:cubicBezTo>
                  <a:pt x="4945919" y="2287031"/>
                  <a:pt x="4944888" y="2290418"/>
                  <a:pt x="4946360" y="2293068"/>
                </a:cubicBezTo>
                <a:lnTo>
                  <a:pt x="4997897" y="2389441"/>
                </a:lnTo>
                <a:cubicBezTo>
                  <a:pt x="4998927" y="2391355"/>
                  <a:pt x="5000841" y="2392386"/>
                  <a:pt x="5002829" y="2392386"/>
                </a:cubicBezTo>
                <a:cubicBezTo>
                  <a:pt x="5003713" y="2392386"/>
                  <a:pt x="5004596" y="2392165"/>
                  <a:pt x="5005406" y="2391723"/>
                </a:cubicBezTo>
                <a:close/>
                <a:moveTo>
                  <a:pt x="4953943" y="2295277"/>
                </a:moveTo>
                <a:cubicBezTo>
                  <a:pt x="4956667" y="2293804"/>
                  <a:pt x="4957624" y="2290418"/>
                  <a:pt x="4956152" y="2287694"/>
                </a:cubicBezTo>
                <a:lnTo>
                  <a:pt x="4889817" y="2167246"/>
                </a:lnTo>
                <a:cubicBezTo>
                  <a:pt x="4888345" y="2164522"/>
                  <a:pt x="4884958" y="2163565"/>
                  <a:pt x="4882234" y="2165037"/>
                </a:cubicBezTo>
                <a:cubicBezTo>
                  <a:pt x="4879510" y="2166510"/>
                  <a:pt x="4878553" y="2169897"/>
                  <a:pt x="4880026" y="2172621"/>
                </a:cubicBezTo>
                <a:lnTo>
                  <a:pt x="4946360" y="2293068"/>
                </a:lnTo>
                <a:cubicBezTo>
                  <a:pt x="4947391" y="2294909"/>
                  <a:pt x="4949305" y="2295940"/>
                  <a:pt x="4951293" y="2295940"/>
                </a:cubicBezTo>
                <a:cubicBezTo>
                  <a:pt x="4952250" y="2295940"/>
                  <a:pt x="4953134" y="2295719"/>
                  <a:pt x="4953943" y="2295277"/>
                </a:cubicBezTo>
                <a:close/>
                <a:moveTo>
                  <a:pt x="4887756" y="2174756"/>
                </a:moveTo>
                <a:cubicBezTo>
                  <a:pt x="4890406" y="2173210"/>
                  <a:pt x="4891364" y="2169823"/>
                  <a:pt x="4889817" y="2167172"/>
                </a:cubicBezTo>
                <a:lnTo>
                  <a:pt x="4812145" y="2032074"/>
                </a:lnTo>
                <a:cubicBezTo>
                  <a:pt x="4810599" y="2029350"/>
                  <a:pt x="4807212" y="2028466"/>
                  <a:pt x="4804562" y="2030012"/>
                </a:cubicBezTo>
                <a:cubicBezTo>
                  <a:pt x="4801911" y="2031559"/>
                  <a:pt x="4800955" y="2034945"/>
                  <a:pt x="4802500" y="2037596"/>
                </a:cubicBezTo>
                <a:lnTo>
                  <a:pt x="4880173" y="2172694"/>
                </a:lnTo>
                <a:cubicBezTo>
                  <a:pt x="4881204" y="2174535"/>
                  <a:pt x="4883118" y="2175492"/>
                  <a:pt x="4885032" y="2175492"/>
                </a:cubicBezTo>
                <a:cubicBezTo>
                  <a:pt x="4885916" y="2175492"/>
                  <a:pt x="4886873" y="2175271"/>
                  <a:pt x="4887756" y="2174756"/>
                </a:cubicBezTo>
                <a:close/>
                <a:moveTo>
                  <a:pt x="4810157" y="2039583"/>
                </a:moveTo>
                <a:cubicBezTo>
                  <a:pt x="4812808" y="2037964"/>
                  <a:pt x="4813617" y="2034577"/>
                  <a:pt x="4811998" y="2031927"/>
                </a:cubicBezTo>
                <a:lnTo>
                  <a:pt x="4726079" y="1891012"/>
                </a:lnTo>
                <a:cubicBezTo>
                  <a:pt x="4724460" y="1888361"/>
                  <a:pt x="4720999" y="1887552"/>
                  <a:pt x="4718423" y="1889171"/>
                </a:cubicBezTo>
                <a:cubicBezTo>
                  <a:pt x="4715772" y="1890791"/>
                  <a:pt x="4714962" y="1894178"/>
                  <a:pt x="4716582" y="1896828"/>
                </a:cubicBezTo>
                <a:lnTo>
                  <a:pt x="4802500" y="2037743"/>
                </a:lnTo>
                <a:cubicBezTo>
                  <a:pt x="4803531" y="2039510"/>
                  <a:pt x="4805372" y="2040467"/>
                  <a:pt x="4807286" y="2040393"/>
                </a:cubicBezTo>
                <a:cubicBezTo>
                  <a:pt x="4808317" y="2040393"/>
                  <a:pt x="4809274" y="2040099"/>
                  <a:pt x="4810157" y="2039583"/>
                </a:cubicBezTo>
                <a:close/>
                <a:moveTo>
                  <a:pt x="4724460" y="1898521"/>
                </a:moveTo>
                <a:cubicBezTo>
                  <a:pt x="4727037" y="1896828"/>
                  <a:pt x="4727773" y="1893368"/>
                  <a:pt x="4726079" y="1890791"/>
                </a:cubicBezTo>
                <a:lnTo>
                  <a:pt x="4634787" y="1752232"/>
                </a:lnTo>
                <a:cubicBezTo>
                  <a:pt x="4633093" y="1749655"/>
                  <a:pt x="4629633" y="1748993"/>
                  <a:pt x="4627056" y="1750612"/>
                </a:cubicBezTo>
                <a:cubicBezTo>
                  <a:pt x="4624479" y="1752306"/>
                  <a:pt x="4623743" y="1755766"/>
                  <a:pt x="4625437" y="1758343"/>
                </a:cubicBezTo>
                <a:lnTo>
                  <a:pt x="4716656" y="1896975"/>
                </a:lnTo>
                <a:cubicBezTo>
                  <a:pt x="4717760" y="1898595"/>
                  <a:pt x="4719527" y="1899478"/>
                  <a:pt x="4721368" y="1899478"/>
                </a:cubicBezTo>
                <a:cubicBezTo>
                  <a:pt x="4722472" y="1899478"/>
                  <a:pt x="4723503" y="1899110"/>
                  <a:pt x="4724460" y="1898521"/>
                </a:cubicBezTo>
                <a:close/>
                <a:moveTo>
                  <a:pt x="4633241" y="1759889"/>
                </a:moveTo>
                <a:cubicBezTo>
                  <a:pt x="4635817" y="1758196"/>
                  <a:pt x="4636480" y="1754735"/>
                  <a:pt x="4634787" y="1752159"/>
                </a:cubicBezTo>
                <a:lnTo>
                  <a:pt x="4538782" y="1608888"/>
                </a:lnTo>
                <a:cubicBezTo>
                  <a:pt x="4537089" y="1606311"/>
                  <a:pt x="4533629" y="1605648"/>
                  <a:pt x="4531052" y="1607342"/>
                </a:cubicBezTo>
                <a:cubicBezTo>
                  <a:pt x="4528475" y="1609035"/>
                  <a:pt x="4527812" y="1612495"/>
                  <a:pt x="4529505" y="1615072"/>
                </a:cubicBezTo>
                <a:lnTo>
                  <a:pt x="4625510" y="1758343"/>
                </a:lnTo>
                <a:cubicBezTo>
                  <a:pt x="4626614" y="1759963"/>
                  <a:pt x="4628382" y="1760846"/>
                  <a:pt x="4630149" y="1760846"/>
                </a:cubicBezTo>
                <a:cubicBezTo>
                  <a:pt x="4631253" y="1760846"/>
                  <a:pt x="4632284" y="1760552"/>
                  <a:pt x="4633241" y="1759889"/>
                </a:cubicBezTo>
                <a:close/>
                <a:moveTo>
                  <a:pt x="5491393" y="2665013"/>
                </a:moveTo>
                <a:cubicBezTo>
                  <a:pt x="5491982" y="2661994"/>
                  <a:pt x="5489920" y="2659049"/>
                  <a:pt x="5486902" y="2658534"/>
                </a:cubicBezTo>
                <a:lnTo>
                  <a:pt x="5446409" y="2651098"/>
                </a:lnTo>
                <a:cubicBezTo>
                  <a:pt x="5443464" y="2650582"/>
                  <a:pt x="5440445" y="2652570"/>
                  <a:pt x="5439930" y="2655589"/>
                </a:cubicBezTo>
                <a:cubicBezTo>
                  <a:pt x="5439341" y="2658607"/>
                  <a:pt x="5441403" y="2661552"/>
                  <a:pt x="5444421" y="2662068"/>
                </a:cubicBezTo>
                <a:lnTo>
                  <a:pt x="5484914" y="2669504"/>
                </a:lnTo>
                <a:cubicBezTo>
                  <a:pt x="5485282" y="2669577"/>
                  <a:pt x="5485650" y="2669577"/>
                  <a:pt x="5485944" y="2669577"/>
                </a:cubicBezTo>
                <a:cubicBezTo>
                  <a:pt x="5488595" y="2669577"/>
                  <a:pt x="5490951" y="2667737"/>
                  <a:pt x="5491393" y="2665013"/>
                </a:cubicBezTo>
                <a:close/>
                <a:moveTo>
                  <a:pt x="5450900" y="2657577"/>
                </a:moveTo>
                <a:cubicBezTo>
                  <a:pt x="5451489" y="2654558"/>
                  <a:pt x="5449427" y="2651613"/>
                  <a:pt x="5446409" y="2651098"/>
                </a:cubicBezTo>
                <a:lnTo>
                  <a:pt x="5330158" y="2629673"/>
                </a:lnTo>
                <a:cubicBezTo>
                  <a:pt x="5327066" y="2629084"/>
                  <a:pt x="5324194" y="2631146"/>
                  <a:pt x="5323679" y="2634164"/>
                </a:cubicBezTo>
                <a:cubicBezTo>
                  <a:pt x="5323090" y="2637183"/>
                  <a:pt x="5325151" y="2640128"/>
                  <a:pt x="5328170" y="2640643"/>
                </a:cubicBezTo>
                <a:lnTo>
                  <a:pt x="5444421" y="2662068"/>
                </a:lnTo>
                <a:cubicBezTo>
                  <a:pt x="5444789" y="2662141"/>
                  <a:pt x="5445157" y="2662141"/>
                  <a:pt x="5445525" y="2662141"/>
                </a:cubicBezTo>
                <a:cubicBezTo>
                  <a:pt x="5448102" y="2662141"/>
                  <a:pt x="5450384" y="2660227"/>
                  <a:pt x="5450900" y="2657577"/>
                </a:cubicBezTo>
                <a:close/>
                <a:moveTo>
                  <a:pt x="5334207" y="2637551"/>
                </a:moveTo>
                <a:cubicBezTo>
                  <a:pt x="5335532" y="2634753"/>
                  <a:pt x="5334428" y="2631440"/>
                  <a:pt x="5331630" y="2630115"/>
                </a:cubicBezTo>
                <a:lnTo>
                  <a:pt x="5275971" y="2603095"/>
                </a:lnTo>
                <a:cubicBezTo>
                  <a:pt x="5273247" y="2601770"/>
                  <a:pt x="5269861" y="2602875"/>
                  <a:pt x="5268535" y="2605672"/>
                </a:cubicBezTo>
                <a:cubicBezTo>
                  <a:pt x="5267210" y="2608470"/>
                  <a:pt x="5268314" y="2611783"/>
                  <a:pt x="5271112" y="2613108"/>
                </a:cubicBezTo>
                <a:lnTo>
                  <a:pt x="5326771" y="2640128"/>
                </a:lnTo>
                <a:cubicBezTo>
                  <a:pt x="5327581" y="2640496"/>
                  <a:pt x="5328391" y="2640717"/>
                  <a:pt x="5329274" y="2640717"/>
                </a:cubicBezTo>
                <a:cubicBezTo>
                  <a:pt x="5331262" y="2640643"/>
                  <a:pt x="5333250" y="2639539"/>
                  <a:pt x="5334207" y="2637551"/>
                </a:cubicBezTo>
                <a:close/>
                <a:moveTo>
                  <a:pt x="5108920" y="2618483"/>
                </a:moveTo>
                <a:lnTo>
                  <a:pt x="5273689" y="2613697"/>
                </a:lnTo>
                <a:cubicBezTo>
                  <a:pt x="5276781" y="2613624"/>
                  <a:pt x="5279210" y="2611047"/>
                  <a:pt x="5279137" y="2607955"/>
                </a:cubicBezTo>
                <a:cubicBezTo>
                  <a:pt x="5279064" y="2604936"/>
                  <a:pt x="5276560" y="2602506"/>
                  <a:pt x="5273542" y="2602506"/>
                </a:cubicBezTo>
                <a:cubicBezTo>
                  <a:pt x="5273468" y="2602506"/>
                  <a:pt x="5273468" y="2602506"/>
                  <a:pt x="5273394" y="2602506"/>
                </a:cubicBezTo>
                <a:lnTo>
                  <a:pt x="5108699" y="2607292"/>
                </a:lnTo>
                <a:cubicBezTo>
                  <a:pt x="5105607" y="2607366"/>
                  <a:pt x="5103178" y="2609942"/>
                  <a:pt x="5103251" y="2613035"/>
                </a:cubicBezTo>
                <a:cubicBezTo>
                  <a:pt x="5103325" y="2616053"/>
                  <a:pt x="5105828" y="2618483"/>
                  <a:pt x="5108846" y="2618483"/>
                </a:cubicBezTo>
                <a:cubicBezTo>
                  <a:pt x="5108846" y="2618483"/>
                  <a:pt x="5108846" y="2618483"/>
                  <a:pt x="5108920" y="2618483"/>
                </a:cubicBezTo>
                <a:close/>
                <a:moveTo>
                  <a:pt x="5113779" y="2615243"/>
                </a:moveTo>
                <a:cubicBezTo>
                  <a:pt x="5115105" y="2612446"/>
                  <a:pt x="5113853" y="2609133"/>
                  <a:pt x="5111055" y="2607807"/>
                </a:cubicBezTo>
                <a:lnTo>
                  <a:pt x="5052304" y="2580567"/>
                </a:lnTo>
                <a:cubicBezTo>
                  <a:pt x="5049506" y="2579315"/>
                  <a:pt x="5046193" y="2580493"/>
                  <a:pt x="5044868" y="2583291"/>
                </a:cubicBezTo>
                <a:cubicBezTo>
                  <a:pt x="5043543" y="2586089"/>
                  <a:pt x="5044794" y="2589401"/>
                  <a:pt x="5047592" y="2590727"/>
                </a:cubicBezTo>
                <a:lnTo>
                  <a:pt x="5106343" y="2617967"/>
                </a:lnTo>
                <a:cubicBezTo>
                  <a:pt x="5107153" y="2618336"/>
                  <a:pt x="5107890" y="2618483"/>
                  <a:pt x="5108699" y="2618483"/>
                </a:cubicBezTo>
                <a:cubicBezTo>
                  <a:pt x="5110908" y="2618409"/>
                  <a:pt x="5112896" y="2617231"/>
                  <a:pt x="5113779" y="2615243"/>
                </a:cubicBezTo>
                <a:close/>
                <a:moveTo>
                  <a:pt x="5055028" y="2588003"/>
                </a:moveTo>
                <a:cubicBezTo>
                  <a:pt x="5056353" y="2585205"/>
                  <a:pt x="5055175" y="2581892"/>
                  <a:pt x="5052377" y="2580567"/>
                </a:cubicBezTo>
                <a:lnTo>
                  <a:pt x="4997160" y="2554357"/>
                </a:lnTo>
                <a:cubicBezTo>
                  <a:pt x="4994362" y="2553032"/>
                  <a:pt x="4991049" y="2554210"/>
                  <a:pt x="4989724" y="2557007"/>
                </a:cubicBezTo>
                <a:cubicBezTo>
                  <a:pt x="4988399" y="2559805"/>
                  <a:pt x="4989577" y="2563118"/>
                  <a:pt x="4992375" y="2564443"/>
                </a:cubicBezTo>
                <a:lnTo>
                  <a:pt x="5047592" y="2590653"/>
                </a:lnTo>
                <a:cubicBezTo>
                  <a:pt x="5048402" y="2591021"/>
                  <a:pt x="5049212" y="2591169"/>
                  <a:pt x="5050021" y="2591169"/>
                </a:cubicBezTo>
                <a:cubicBezTo>
                  <a:pt x="5052083" y="2591169"/>
                  <a:pt x="5054071" y="2590064"/>
                  <a:pt x="5055028" y="2588003"/>
                </a:cubicBezTo>
                <a:close/>
                <a:moveTo>
                  <a:pt x="4999737" y="2561940"/>
                </a:moveTo>
                <a:cubicBezTo>
                  <a:pt x="5001136" y="2559216"/>
                  <a:pt x="5000031" y="2555829"/>
                  <a:pt x="4997307" y="2554430"/>
                </a:cubicBezTo>
                <a:lnTo>
                  <a:pt x="4952176" y="2531313"/>
                </a:lnTo>
                <a:cubicBezTo>
                  <a:pt x="4949452" y="2529914"/>
                  <a:pt x="4946066" y="2531018"/>
                  <a:pt x="4944667" y="2533742"/>
                </a:cubicBezTo>
                <a:cubicBezTo>
                  <a:pt x="4943268" y="2536466"/>
                  <a:pt x="4944372" y="2539853"/>
                  <a:pt x="4947096" y="2541252"/>
                </a:cubicBezTo>
                <a:lnTo>
                  <a:pt x="4992227" y="2564370"/>
                </a:lnTo>
                <a:cubicBezTo>
                  <a:pt x="4993037" y="2564811"/>
                  <a:pt x="4993921" y="2564959"/>
                  <a:pt x="4994804" y="2564959"/>
                </a:cubicBezTo>
                <a:cubicBezTo>
                  <a:pt x="4996866" y="2564959"/>
                  <a:pt x="4998780" y="2563854"/>
                  <a:pt x="4999737" y="2561940"/>
                </a:cubicBezTo>
                <a:close/>
                <a:moveTo>
                  <a:pt x="4954459" y="2539264"/>
                </a:moveTo>
                <a:cubicBezTo>
                  <a:pt x="4956078" y="2536687"/>
                  <a:pt x="4955342" y="2533227"/>
                  <a:pt x="4952692" y="2531607"/>
                </a:cubicBezTo>
                <a:lnTo>
                  <a:pt x="4923905" y="2513570"/>
                </a:lnTo>
                <a:cubicBezTo>
                  <a:pt x="4921328" y="2511950"/>
                  <a:pt x="4917868" y="2512760"/>
                  <a:pt x="4916248" y="2515337"/>
                </a:cubicBezTo>
                <a:cubicBezTo>
                  <a:pt x="4914629" y="2517913"/>
                  <a:pt x="4915365" y="2521374"/>
                  <a:pt x="4918015" y="2522993"/>
                </a:cubicBezTo>
                <a:lnTo>
                  <a:pt x="4946802" y="2541031"/>
                </a:lnTo>
                <a:cubicBezTo>
                  <a:pt x="4947759" y="2541620"/>
                  <a:pt x="4948790" y="2541915"/>
                  <a:pt x="4949820" y="2541915"/>
                </a:cubicBezTo>
                <a:cubicBezTo>
                  <a:pt x="4951587" y="2541841"/>
                  <a:pt x="4953354" y="2540957"/>
                  <a:pt x="4954459" y="2539264"/>
                </a:cubicBezTo>
                <a:close/>
                <a:moveTo>
                  <a:pt x="4759578" y="2559510"/>
                </a:moveTo>
                <a:lnTo>
                  <a:pt x="4922138" y="2523656"/>
                </a:lnTo>
                <a:cubicBezTo>
                  <a:pt x="4925157" y="2522993"/>
                  <a:pt x="4927071" y="2520049"/>
                  <a:pt x="4926408" y="2517030"/>
                </a:cubicBezTo>
                <a:cubicBezTo>
                  <a:pt x="4925745" y="2514011"/>
                  <a:pt x="4922727" y="2512171"/>
                  <a:pt x="4919782" y="2512760"/>
                </a:cubicBezTo>
                <a:lnTo>
                  <a:pt x="4757222" y="2548614"/>
                </a:lnTo>
                <a:cubicBezTo>
                  <a:pt x="4754204" y="2549277"/>
                  <a:pt x="4752289" y="2552222"/>
                  <a:pt x="4752952" y="2555240"/>
                </a:cubicBezTo>
                <a:cubicBezTo>
                  <a:pt x="4753541" y="2557817"/>
                  <a:pt x="4755823" y="2559658"/>
                  <a:pt x="4758400" y="2559584"/>
                </a:cubicBezTo>
                <a:cubicBezTo>
                  <a:pt x="4758842" y="2559658"/>
                  <a:pt x="4759210" y="2559584"/>
                  <a:pt x="4759578" y="2559510"/>
                </a:cubicBezTo>
                <a:close/>
                <a:moveTo>
                  <a:pt x="4603865" y="2619734"/>
                </a:moveTo>
                <a:lnTo>
                  <a:pt x="4760388" y="2559290"/>
                </a:lnTo>
                <a:cubicBezTo>
                  <a:pt x="4763259" y="2558185"/>
                  <a:pt x="4764658" y="2554946"/>
                  <a:pt x="4763554" y="2552075"/>
                </a:cubicBezTo>
                <a:cubicBezTo>
                  <a:pt x="4762449" y="2549203"/>
                  <a:pt x="4759210" y="2547804"/>
                  <a:pt x="4756339" y="2548909"/>
                </a:cubicBezTo>
                <a:lnTo>
                  <a:pt x="4599816" y="2609353"/>
                </a:lnTo>
                <a:cubicBezTo>
                  <a:pt x="4596944" y="2610458"/>
                  <a:pt x="4595546" y="2613697"/>
                  <a:pt x="4596650" y="2616568"/>
                </a:cubicBezTo>
                <a:cubicBezTo>
                  <a:pt x="4597534" y="2618777"/>
                  <a:pt x="4599669" y="2620176"/>
                  <a:pt x="4601877" y="2620102"/>
                </a:cubicBezTo>
                <a:cubicBezTo>
                  <a:pt x="4602614" y="2620102"/>
                  <a:pt x="4603276" y="2620029"/>
                  <a:pt x="4603865" y="2619734"/>
                </a:cubicBezTo>
                <a:close/>
                <a:moveTo>
                  <a:pt x="4462656" y="2701088"/>
                </a:moveTo>
                <a:lnTo>
                  <a:pt x="4604675" y="2619440"/>
                </a:lnTo>
                <a:cubicBezTo>
                  <a:pt x="4607325" y="2617894"/>
                  <a:pt x="4608282" y="2614507"/>
                  <a:pt x="4606737" y="2611857"/>
                </a:cubicBezTo>
                <a:cubicBezTo>
                  <a:pt x="4605190" y="2609133"/>
                  <a:pt x="4601803" y="2608249"/>
                  <a:pt x="4599153" y="2609795"/>
                </a:cubicBezTo>
                <a:lnTo>
                  <a:pt x="4457134" y="2691443"/>
                </a:lnTo>
                <a:cubicBezTo>
                  <a:pt x="4454484" y="2692989"/>
                  <a:pt x="4453527" y="2696376"/>
                  <a:pt x="4455072" y="2699026"/>
                </a:cubicBezTo>
                <a:cubicBezTo>
                  <a:pt x="4456103" y="2700867"/>
                  <a:pt x="4458018" y="2701824"/>
                  <a:pt x="4459932" y="2701824"/>
                </a:cubicBezTo>
                <a:cubicBezTo>
                  <a:pt x="4460815" y="2701824"/>
                  <a:pt x="4461772" y="2701530"/>
                  <a:pt x="4462656" y="2701088"/>
                </a:cubicBezTo>
                <a:close/>
                <a:moveTo>
                  <a:pt x="4344491" y="2799817"/>
                </a:moveTo>
                <a:lnTo>
                  <a:pt x="4463466" y="2700499"/>
                </a:lnTo>
                <a:cubicBezTo>
                  <a:pt x="4465822" y="2698511"/>
                  <a:pt x="4466116" y="2695051"/>
                  <a:pt x="4464202" y="2692621"/>
                </a:cubicBezTo>
                <a:cubicBezTo>
                  <a:pt x="4462214" y="2690265"/>
                  <a:pt x="4458754" y="2689897"/>
                  <a:pt x="4456324" y="2691885"/>
                </a:cubicBezTo>
                <a:lnTo>
                  <a:pt x="4337349" y="2791203"/>
                </a:lnTo>
                <a:cubicBezTo>
                  <a:pt x="4334993" y="2793191"/>
                  <a:pt x="4334699" y="2796651"/>
                  <a:pt x="4336613" y="2799080"/>
                </a:cubicBezTo>
                <a:cubicBezTo>
                  <a:pt x="4337717" y="2800406"/>
                  <a:pt x="4339337" y="2801068"/>
                  <a:pt x="4340957" y="2801068"/>
                </a:cubicBezTo>
                <a:cubicBezTo>
                  <a:pt x="4342208" y="2801068"/>
                  <a:pt x="4343460" y="2800700"/>
                  <a:pt x="4344491" y="2799817"/>
                </a:cubicBezTo>
                <a:close/>
                <a:moveTo>
                  <a:pt x="4252609" y="2915184"/>
                </a:moveTo>
                <a:lnTo>
                  <a:pt x="4345300" y="2799007"/>
                </a:lnTo>
                <a:cubicBezTo>
                  <a:pt x="4347215" y="2796577"/>
                  <a:pt x="4346846" y="2793117"/>
                  <a:pt x="4344417" y="2791203"/>
                </a:cubicBezTo>
                <a:cubicBezTo>
                  <a:pt x="4341987" y="2789288"/>
                  <a:pt x="4338527" y="2789657"/>
                  <a:pt x="4336613" y="2792086"/>
                </a:cubicBezTo>
                <a:lnTo>
                  <a:pt x="4243921" y="2908263"/>
                </a:lnTo>
                <a:cubicBezTo>
                  <a:pt x="4242007" y="2910693"/>
                  <a:pt x="4242375" y="2914153"/>
                  <a:pt x="4244805" y="2916068"/>
                </a:cubicBezTo>
                <a:cubicBezTo>
                  <a:pt x="4245835" y="2916878"/>
                  <a:pt x="4247087" y="2917319"/>
                  <a:pt x="4248339" y="2917319"/>
                </a:cubicBezTo>
                <a:cubicBezTo>
                  <a:pt x="4249885" y="2917319"/>
                  <a:pt x="4251505" y="2916583"/>
                  <a:pt x="4252609" y="2915184"/>
                </a:cubicBezTo>
                <a:close/>
                <a:moveTo>
                  <a:pt x="4189808" y="3046528"/>
                </a:moveTo>
                <a:lnTo>
                  <a:pt x="4253272" y="2914153"/>
                </a:lnTo>
                <a:cubicBezTo>
                  <a:pt x="4254597" y="2911356"/>
                  <a:pt x="4253418" y="2908043"/>
                  <a:pt x="4250694" y="2906717"/>
                </a:cubicBezTo>
                <a:cubicBezTo>
                  <a:pt x="4247897" y="2905392"/>
                  <a:pt x="4244584" y="2906570"/>
                  <a:pt x="4243259" y="2909294"/>
                </a:cubicBezTo>
                <a:lnTo>
                  <a:pt x="4179795" y="3041669"/>
                </a:lnTo>
                <a:cubicBezTo>
                  <a:pt x="4178470" y="3044466"/>
                  <a:pt x="4179648" y="3047780"/>
                  <a:pt x="4182372" y="3049105"/>
                </a:cubicBezTo>
                <a:cubicBezTo>
                  <a:pt x="4183182" y="3049473"/>
                  <a:pt x="4183992" y="3049694"/>
                  <a:pt x="4184802" y="3049620"/>
                </a:cubicBezTo>
                <a:cubicBezTo>
                  <a:pt x="4186863" y="3049694"/>
                  <a:pt x="4188851" y="3048516"/>
                  <a:pt x="4189808" y="3046528"/>
                </a:cubicBezTo>
                <a:close/>
                <a:moveTo>
                  <a:pt x="4158886" y="3193333"/>
                </a:moveTo>
                <a:lnTo>
                  <a:pt x="4190250" y="3045276"/>
                </a:lnTo>
                <a:cubicBezTo>
                  <a:pt x="4190912" y="3042258"/>
                  <a:pt x="4188998" y="3039313"/>
                  <a:pt x="4185980" y="3038650"/>
                </a:cubicBezTo>
                <a:cubicBezTo>
                  <a:pt x="4182961" y="3038061"/>
                  <a:pt x="4180016" y="3039975"/>
                  <a:pt x="4179353" y="3042920"/>
                </a:cubicBezTo>
                <a:lnTo>
                  <a:pt x="4147990" y="3190977"/>
                </a:lnTo>
                <a:cubicBezTo>
                  <a:pt x="4147328" y="3193995"/>
                  <a:pt x="4149242" y="3196940"/>
                  <a:pt x="4152260" y="3197603"/>
                </a:cubicBezTo>
                <a:cubicBezTo>
                  <a:pt x="4152629" y="3197676"/>
                  <a:pt x="4153070" y="3197750"/>
                  <a:pt x="4153438" y="3197750"/>
                </a:cubicBezTo>
                <a:cubicBezTo>
                  <a:pt x="4156015" y="3197750"/>
                  <a:pt x="4158297" y="3195909"/>
                  <a:pt x="4158886" y="3193333"/>
                </a:cubicBezTo>
                <a:close/>
                <a:moveTo>
                  <a:pt x="4157120" y="3360973"/>
                </a:moveTo>
                <a:cubicBezTo>
                  <a:pt x="4160212" y="3360899"/>
                  <a:pt x="4162641" y="3358322"/>
                  <a:pt x="4162568" y="3355304"/>
                </a:cubicBezTo>
                <a:lnTo>
                  <a:pt x="4158960" y="3192081"/>
                </a:lnTo>
                <a:cubicBezTo>
                  <a:pt x="4158886" y="3189062"/>
                  <a:pt x="4156383" y="3186633"/>
                  <a:pt x="4153365" y="3186633"/>
                </a:cubicBezTo>
                <a:cubicBezTo>
                  <a:pt x="4153365" y="3186633"/>
                  <a:pt x="4153291" y="3186633"/>
                  <a:pt x="4153291" y="3186633"/>
                </a:cubicBezTo>
                <a:cubicBezTo>
                  <a:pt x="4150199" y="3186706"/>
                  <a:pt x="4147769" y="3189283"/>
                  <a:pt x="4147843" y="3192302"/>
                </a:cubicBezTo>
                <a:lnTo>
                  <a:pt x="4151450" y="3355524"/>
                </a:lnTo>
                <a:cubicBezTo>
                  <a:pt x="4151524" y="3358543"/>
                  <a:pt x="4154027" y="3360973"/>
                  <a:pt x="4157046" y="3360973"/>
                </a:cubicBezTo>
                <a:cubicBezTo>
                  <a:pt x="4157120" y="3360973"/>
                  <a:pt x="4157120" y="3360973"/>
                  <a:pt x="4157120" y="3360973"/>
                </a:cubicBezTo>
                <a:close/>
                <a:moveTo>
                  <a:pt x="4192311" y="3529791"/>
                </a:moveTo>
                <a:cubicBezTo>
                  <a:pt x="4195330" y="3529201"/>
                  <a:pt x="4197318" y="3526257"/>
                  <a:pt x="4196655" y="3523238"/>
                </a:cubicBezTo>
                <a:lnTo>
                  <a:pt x="4162494" y="3354346"/>
                </a:lnTo>
                <a:cubicBezTo>
                  <a:pt x="4161905" y="3351328"/>
                  <a:pt x="4158886" y="3349414"/>
                  <a:pt x="4155941" y="3350003"/>
                </a:cubicBezTo>
                <a:cubicBezTo>
                  <a:pt x="4152923" y="3350592"/>
                  <a:pt x="4150935" y="3353537"/>
                  <a:pt x="4151598" y="3356555"/>
                </a:cubicBezTo>
                <a:lnTo>
                  <a:pt x="4185759" y="3525447"/>
                </a:lnTo>
                <a:cubicBezTo>
                  <a:pt x="4186274" y="3528097"/>
                  <a:pt x="4188630" y="3529938"/>
                  <a:pt x="4191281" y="3529938"/>
                </a:cubicBezTo>
                <a:cubicBezTo>
                  <a:pt x="4191575" y="3529864"/>
                  <a:pt x="4191943" y="3529864"/>
                  <a:pt x="4192311" y="3529791"/>
                </a:cubicBezTo>
                <a:close/>
                <a:moveTo>
                  <a:pt x="4253640" y="3694486"/>
                </a:moveTo>
                <a:cubicBezTo>
                  <a:pt x="4256511" y="3693455"/>
                  <a:pt x="4257983" y="3690216"/>
                  <a:pt x="4256953" y="3687344"/>
                </a:cubicBezTo>
                <a:lnTo>
                  <a:pt x="4196434" y="3522355"/>
                </a:lnTo>
                <a:cubicBezTo>
                  <a:pt x="4195404" y="3519483"/>
                  <a:pt x="4192164" y="3518011"/>
                  <a:pt x="4189293" y="3519042"/>
                </a:cubicBezTo>
                <a:cubicBezTo>
                  <a:pt x="4186421" y="3520072"/>
                  <a:pt x="4184949" y="3523312"/>
                  <a:pt x="4185980" y="3526183"/>
                </a:cubicBezTo>
                <a:lnTo>
                  <a:pt x="4246498" y="3691173"/>
                </a:lnTo>
                <a:cubicBezTo>
                  <a:pt x="4247308" y="3693455"/>
                  <a:pt x="4249517" y="3694854"/>
                  <a:pt x="4251799" y="3694854"/>
                </a:cubicBezTo>
                <a:cubicBezTo>
                  <a:pt x="4252388" y="3694854"/>
                  <a:pt x="4253050" y="3694707"/>
                  <a:pt x="4253640" y="3694486"/>
                </a:cubicBezTo>
                <a:close/>
                <a:moveTo>
                  <a:pt x="4300759" y="3712008"/>
                </a:moveTo>
                <a:cubicBezTo>
                  <a:pt x="4302084" y="3709210"/>
                  <a:pt x="4300832" y="3705897"/>
                  <a:pt x="4298035" y="3704572"/>
                </a:cubicBezTo>
                <a:lnTo>
                  <a:pt x="4254081" y="3684178"/>
                </a:lnTo>
                <a:cubicBezTo>
                  <a:pt x="4251284" y="3682927"/>
                  <a:pt x="4247970" y="3684105"/>
                  <a:pt x="4246645" y="3686902"/>
                </a:cubicBezTo>
                <a:cubicBezTo>
                  <a:pt x="4245320" y="3689700"/>
                  <a:pt x="4246572" y="3693013"/>
                  <a:pt x="4249369" y="3694338"/>
                </a:cubicBezTo>
                <a:lnTo>
                  <a:pt x="4293323" y="3714732"/>
                </a:lnTo>
                <a:cubicBezTo>
                  <a:pt x="4294132" y="3715100"/>
                  <a:pt x="4294868" y="3715247"/>
                  <a:pt x="4295679" y="3715247"/>
                </a:cubicBezTo>
                <a:cubicBezTo>
                  <a:pt x="4297813" y="3715174"/>
                  <a:pt x="4299801" y="3713996"/>
                  <a:pt x="4300759" y="3712008"/>
                </a:cubicBezTo>
                <a:close/>
                <a:moveTo>
                  <a:pt x="4356418" y="3741678"/>
                </a:moveTo>
                <a:cubicBezTo>
                  <a:pt x="4357890" y="3738954"/>
                  <a:pt x="4356786" y="3735568"/>
                  <a:pt x="4354062" y="3734169"/>
                </a:cubicBezTo>
                <a:lnTo>
                  <a:pt x="4298255" y="3704719"/>
                </a:lnTo>
                <a:cubicBezTo>
                  <a:pt x="4295531" y="3703321"/>
                  <a:pt x="4292144" y="3704351"/>
                  <a:pt x="4290745" y="3707075"/>
                </a:cubicBezTo>
                <a:cubicBezTo>
                  <a:pt x="4289273" y="3709799"/>
                  <a:pt x="4290377" y="3713186"/>
                  <a:pt x="4293101" y="3714585"/>
                </a:cubicBezTo>
                <a:lnTo>
                  <a:pt x="4348908" y="3744034"/>
                </a:lnTo>
                <a:cubicBezTo>
                  <a:pt x="4349718" y="3744476"/>
                  <a:pt x="4350675" y="3744697"/>
                  <a:pt x="4351558" y="3744697"/>
                </a:cubicBezTo>
                <a:cubicBezTo>
                  <a:pt x="4353546" y="3744623"/>
                  <a:pt x="4355461" y="3743592"/>
                  <a:pt x="4356418" y="3741678"/>
                </a:cubicBezTo>
                <a:close/>
                <a:moveTo>
                  <a:pt x="4419292" y="3777606"/>
                </a:moveTo>
                <a:cubicBezTo>
                  <a:pt x="4420838" y="3774956"/>
                  <a:pt x="4419881" y="3771496"/>
                  <a:pt x="4417230" y="3770023"/>
                </a:cubicBezTo>
                <a:lnTo>
                  <a:pt x="4354282" y="3734242"/>
                </a:lnTo>
                <a:cubicBezTo>
                  <a:pt x="4351632" y="3732696"/>
                  <a:pt x="4348172" y="3733653"/>
                  <a:pt x="4346699" y="3736304"/>
                </a:cubicBezTo>
                <a:cubicBezTo>
                  <a:pt x="4345153" y="3738954"/>
                  <a:pt x="4346110" y="3742414"/>
                  <a:pt x="4348761" y="3743887"/>
                </a:cubicBezTo>
                <a:lnTo>
                  <a:pt x="4411708" y="3779668"/>
                </a:lnTo>
                <a:cubicBezTo>
                  <a:pt x="4412592" y="3780183"/>
                  <a:pt x="4413549" y="3780404"/>
                  <a:pt x="4414506" y="3780404"/>
                </a:cubicBezTo>
                <a:cubicBezTo>
                  <a:pt x="4416420" y="3780404"/>
                  <a:pt x="4418335" y="3779373"/>
                  <a:pt x="4419292" y="3777606"/>
                </a:cubicBezTo>
                <a:close/>
                <a:moveTo>
                  <a:pt x="4484227" y="3816774"/>
                </a:moveTo>
                <a:cubicBezTo>
                  <a:pt x="4485774" y="3814123"/>
                  <a:pt x="4484963" y="3810737"/>
                  <a:pt x="4482313" y="3809117"/>
                </a:cubicBezTo>
                <a:lnTo>
                  <a:pt x="4417377" y="3770023"/>
                </a:lnTo>
                <a:cubicBezTo>
                  <a:pt x="4414801" y="3768477"/>
                  <a:pt x="4411340" y="3769287"/>
                  <a:pt x="4409721" y="3771937"/>
                </a:cubicBezTo>
                <a:cubicBezTo>
                  <a:pt x="4408175" y="3774588"/>
                  <a:pt x="4408984" y="3777975"/>
                  <a:pt x="4411635" y="3779594"/>
                </a:cubicBezTo>
                <a:lnTo>
                  <a:pt x="4476571" y="3818688"/>
                </a:lnTo>
                <a:cubicBezTo>
                  <a:pt x="4477454" y="3819203"/>
                  <a:pt x="4478485" y="3819498"/>
                  <a:pt x="4479515" y="3819498"/>
                </a:cubicBezTo>
                <a:cubicBezTo>
                  <a:pt x="4481356" y="3819498"/>
                  <a:pt x="4483197" y="3818541"/>
                  <a:pt x="4484227" y="3816774"/>
                </a:cubicBezTo>
                <a:close/>
                <a:moveTo>
                  <a:pt x="4545261" y="3855941"/>
                </a:moveTo>
                <a:cubicBezTo>
                  <a:pt x="4546955" y="3853365"/>
                  <a:pt x="4546144" y="3849904"/>
                  <a:pt x="4543568" y="3848211"/>
                </a:cubicBezTo>
                <a:lnTo>
                  <a:pt x="4482461" y="3809191"/>
                </a:lnTo>
                <a:cubicBezTo>
                  <a:pt x="4479883" y="3807571"/>
                  <a:pt x="4476423" y="3808307"/>
                  <a:pt x="4474730" y="3810884"/>
                </a:cubicBezTo>
                <a:cubicBezTo>
                  <a:pt x="4473037" y="3813461"/>
                  <a:pt x="4473846" y="3816921"/>
                  <a:pt x="4476423" y="3818614"/>
                </a:cubicBezTo>
                <a:lnTo>
                  <a:pt x="4537531" y="3857634"/>
                </a:lnTo>
                <a:cubicBezTo>
                  <a:pt x="4538488" y="3858224"/>
                  <a:pt x="4539519" y="3858518"/>
                  <a:pt x="4540549" y="3858518"/>
                </a:cubicBezTo>
                <a:cubicBezTo>
                  <a:pt x="4542389" y="3858518"/>
                  <a:pt x="4544230" y="3857634"/>
                  <a:pt x="4545261" y="3855941"/>
                </a:cubicBezTo>
                <a:close/>
                <a:moveTo>
                  <a:pt x="4596208" y="3891501"/>
                </a:moveTo>
                <a:cubicBezTo>
                  <a:pt x="4597975" y="3888998"/>
                  <a:pt x="4597313" y="3885538"/>
                  <a:pt x="4594810" y="3883771"/>
                </a:cubicBezTo>
                <a:lnTo>
                  <a:pt x="4543715" y="3848432"/>
                </a:lnTo>
                <a:cubicBezTo>
                  <a:pt x="4541212" y="3846665"/>
                  <a:pt x="4537752" y="3847327"/>
                  <a:pt x="4535984" y="3849830"/>
                </a:cubicBezTo>
                <a:cubicBezTo>
                  <a:pt x="4534217" y="3852334"/>
                  <a:pt x="4534880" y="3855794"/>
                  <a:pt x="4537383" y="3857561"/>
                </a:cubicBezTo>
                <a:lnTo>
                  <a:pt x="4588478" y="3892900"/>
                </a:lnTo>
                <a:cubicBezTo>
                  <a:pt x="4589435" y="3893563"/>
                  <a:pt x="4590539" y="3893931"/>
                  <a:pt x="4591717" y="3893857"/>
                </a:cubicBezTo>
                <a:cubicBezTo>
                  <a:pt x="4593484" y="3893931"/>
                  <a:pt x="4595178" y="3893048"/>
                  <a:pt x="4596208" y="3891501"/>
                </a:cubicBezTo>
                <a:close/>
                <a:moveTo>
                  <a:pt x="4640382" y="3920288"/>
                </a:moveTo>
                <a:cubicBezTo>
                  <a:pt x="4642076" y="3917711"/>
                  <a:pt x="4641339" y="3914251"/>
                  <a:pt x="4638762" y="3912558"/>
                </a:cubicBezTo>
                <a:lnTo>
                  <a:pt x="4594662" y="3883624"/>
                </a:lnTo>
                <a:cubicBezTo>
                  <a:pt x="4592085" y="3881930"/>
                  <a:pt x="4588625" y="3882667"/>
                  <a:pt x="4586932" y="3885243"/>
                </a:cubicBezTo>
                <a:cubicBezTo>
                  <a:pt x="4585238" y="3887820"/>
                  <a:pt x="4585975" y="3891280"/>
                  <a:pt x="4588551" y="3892974"/>
                </a:cubicBezTo>
                <a:lnTo>
                  <a:pt x="4632652" y="3921908"/>
                </a:lnTo>
                <a:cubicBezTo>
                  <a:pt x="4633609" y="3922497"/>
                  <a:pt x="4634713" y="3922865"/>
                  <a:pt x="4635744" y="3922791"/>
                </a:cubicBezTo>
                <a:cubicBezTo>
                  <a:pt x="4637585" y="3922791"/>
                  <a:pt x="4639352" y="3921908"/>
                  <a:pt x="4640382" y="3920288"/>
                </a:cubicBezTo>
                <a:close/>
                <a:moveTo>
                  <a:pt x="4645683" y="3935454"/>
                </a:moveTo>
                <a:cubicBezTo>
                  <a:pt x="4648407" y="3933982"/>
                  <a:pt x="4649364" y="3930595"/>
                  <a:pt x="4647892" y="3927871"/>
                </a:cubicBezTo>
                <a:lnTo>
                  <a:pt x="4640603" y="3914545"/>
                </a:lnTo>
                <a:cubicBezTo>
                  <a:pt x="4639130" y="3911821"/>
                  <a:pt x="4635744" y="3910864"/>
                  <a:pt x="4633020" y="3912337"/>
                </a:cubicBezTo>
                <a:cubicBezTo>
                  <a:pt x="4630296" y="3913809"/>
                  <a:pt x="4629339" y="3917196"/>
                  <a:pt x="4630811" y="3919920"/>
                </a:cubicBezTo>
                <a:lnTo>
                  <a:pt x="4638100" y="3933246"/>
                </a:lnTo>
                <a:cubicBezTo>
                  <a:pt x="4639130" y="3935086"/>
                  <a:pt x="4641045" y="3936191"/>
                  <a:pt x="4643033" y="3936117"/>
                </a:cubicBezTo>
                <a:cubicBezTo>
                  <a:pt x="4643916" y="3936117"/>
                  <a:pt x="4644873" y="3935970"/>
                  <a:pt x="4645683" y="3935454"/>
                </a:cubicBezTo>
                <a:close/>
                <a:moveTo>
                  <a:pt x="4714815" y="4062602"/>
                </a:moveTo>
                <a:cubicBezTo>
                  <a:pt x="4717539" y="4061129"/>
                  <a:pt x="4718496" y="4057743"/>
                  <a:pt x="4717024" y="4055019"/>
                </a:cubicBezTo>
                <a:lnTo>
                  <a:pt x="4647892" y="3927871"/>
                </a:lnTo>
                <a:cubicBezTo>
                  <a:pt x="4646419" y="3925147"/>
                  <a:pt x="4642959" y="3924190"/>
                  <a:pt x="4640309" y="3925663"/>
                </a:cubicBezTo>
                <a:cubicBezTo>
                  <a:pt x="4637585" y="3927135"/>
                  <a:pt x="4636628" y="3930522"/>
                  <a:pt x="4638100" y="3933246"/>
                </a:cubicBezTo>
                <a:lnTo>
                  <a:pt x="4707232" y="4060393"/>
                </a:lnTo>
                <a:cubicBezTo>
                  <a:pt x="4708263" y="4062234"/>
                  <a:pt x="4710177" y="4063338"/>
                  <a:pt x="4712165" y="4063338"/>
                </a:cubicBezTo>
                <a:cubicBezTo>
                  <a:pt x="4713122" y="4063264"/>
                  <a:pt x="4714006" y="4063117"/>
                  <a:pt x="4714815" y="4062602"/>
                </a:cubicBezTo>
                <a:close/>
                <a:moveTo>
                  <a:pt x="4744853" y="4097278"/>
                </a:moveTo>
                <a:cubicBezTo>
                  <a:pt x="4747209" y="4095290"/>
                  <a:pt x="4747578" y="4091830"/>
                  <a:pt x="4745590" y="4089401"/>
                </a:cubicBezTo>
                <a:lnTo>
                  <a:pt x="4716508" y="4054135"/>
                </a:lnTo>
                <a:cubicBezTo>
                  <a:pt x="4714521" y="4051779"/>
                  <a:pt x="4711060" y="4051484"/>
                  <a:pt x="4708631" y="4053399"/>
                </a:cubicBezTo>
                <a:cubicBezTo>
                  <a:pt x="4706275" y="4055387"/>
                  <a:pt x="4705907" y="4058847"/>
                  <a:pt x="4707895" y="4061276"/>
                </a:cubicBezTo>
                <a:lnTo>
                  <a:pt x="4736976" y="4096542"/>
                </a:lnTo>
                <a:cubicBezTo>
                  <a:pt x="4738080" y="4097867"/>
                  <a:pt x="4739700" y="4098603"/>
                  <a:pt x="4741319" y="4098603"/>
                </a:cubicBezTo>
                <a:cubicBezTo>
                  <a:pt x="4742571" y="4098603"/>
                  <a:pt x="4743823" y="4098162"/>
                  <a:pt x="4744853" y="4097278"/>
                </a:cubicBezTo>
                <a:close/>
                <a:moveTo>
                  <a:pt x="4807065" y="4172668"/>
                </a:moveTo>
                <a:cubicBezTo>
                  <a:pt x="4809421" y="4170680"/>
                  <a:pt x="4809789" y="4167220"/>
                  <a:pt x="4807801" y="4164791"/>
                </a:cubicBezTo>
                <a:lnTo>
                  <a:pt x="4745516" y="4089401"/>
                </a:lnTo>
                <a:cubicBezTo>
                  <a:pt x="4743528" y="4086971"/>
                  <a:pt x="4740068" y="4086677"/>
                  <a:pt x="4737638" y="4088664"/>
                </a:cubicBezTo>
                <a:cubicBezTo>
                  <a:pt x="4735282" y="4090652"/>
                  <a:pt x="4734914" y="4094113"/>
                  <a:pt x="4736902" y="4096542"/>
                </a:cubicBezTo>
                <a:lnTo>
                  <a:pt x="4799187" y="4171932"/>
                </a:lnTo>
                <a:cubicBezTo>
                  <a:pt x="4800292" y="4173258"/>
                  <a:pt x="4801911" y="4173994"/>
                  <a:pt x="4803531" y="4173994"/>
                </a:cubicBezTo>
                <a:cubicBezTo>
                  <a:pt x="4804856" y="4173994"/>
                  <a:pt x="4806108" y="4173552"/>
                  <a:pt x="4807065" y="4172668"/>
                </a:cubicBezTo>
                <a:close/>
                <a:moveTo>
                  <a:pt x="4827311" y="4186289"/>
                </a:moveTo>
                <a:cubicBezTo>
                  <a:pt x="4829152" y="4183859"/>
                  <a:pt x="4828710" y="4180325"/>
                  <a:pt x="4826207" y="4178484"/>
                </a:cubicBezTo>
                <a:lnTo>
                  <a:pt x="4806918" y="4163907"/>
                </a:lnTo>
                <a:cubicBezTo>
                  <a:pt x="4804488" y="4162067"/>
                  <a:pt x="4800955" y="4162508"/>
                  <a:pt x="4799114" y="4165011"/>
                </a:cubicBezTo>
                <a:cubicBezTo>
                  <a:pt x="4797273" y="4167441"/>
                  <a:pt x="4797715" y="4170975"/>
                  <a:pt x="4800218" y="4172816"/>
                </a:cubicBezTo>
                <a:lnTo>
                  <a:pt x="4819507" y="4187393"/>
                </a:lnTo>
                <a:cubicBezTo>
                  <a:pt x="4820538" y="4188203"/>
                  <a:pt x="4821716" y="4188497"/>
                  <a:pt x="4822894" y="4188497"/>
                </a:cubicBezTo>
                <a:cubicBezTo>
                  <a:pt x="4824514" y="4188497"/>
                  <a:pt x="4826207" y="4187761"/>
                  <a:pt x="4827311" y="4186289"/>
                </a:cubicBezTo>
                <a:close/>
                <a:moveTo>
                  <a:pt x="4845496" y="4205578"/>
                </a:moveTo>
                <a:cubicBezTo>
                  <a:pt x="4847705" y="4203369"/>
                  <a:pt x="4847631" y="4199835"/>
                  <a:pt x="4845496" y="4197700"/>
                </a:cubicBezTo>
                <a:lnTo>
                  <a:pt x="4826796" y="4179074"/>
                </a:lnTo>
                <a:cubicBezTo>
                  <a:pt x="4824661" y="4176939"/>
                  <a:pt x="4821127" y="4176865"/>
                  <a:pt x="4818919" y="4179074"/>
                </a:cubicBezTo>
                <a:cubicBezTo>
                  <a:pt x="4816710" y="4181282"/>
                  <a:pt x="4816783" y="4184816"/>
                  <a:pt x="4818919" y="4186951"/>
                </a:cubicBezTo>
                <a:lnTo>
                  <a:pt x="4837619" y="4205578"/>
                </a:lnTo>
                <a:cubicBezTo>
                  <a:pt x="4838723" y="4206682"/>
                  <a:pt x="4840122" y="4207198"/>
                  <a:pt x="4841594" y="4207198"/>
                </a:cubicBezTo>
                <a:cubicBezTo>
                  <a:pt x="4842993" y="4207198"/>
                  <a:pt x="4844392" y="4206609"/>
                  <a:pt x="4845496" y="4205578"/>
                </a:cubicBezTo>
                <a:close/>
                <a:moveTo>
                  <a:pt x="4854626" y="4218168"/>
                </a:moveTo>
                <a:cubicBezTo>
                  <a:pt x="4857055" y="4216253"/>
                  <a:pt x="4857423" y="4212720"/>
                  <a:pt x="4855509" y="4210364"/>
                </a:cubicBezTo>
                <a:lnTo>
                  <a:pt x="4845864" y="4198216"/>
                </a:lnTo>
                <a:cubicBezTo>
                  <a:pt x="4843950" y="4195786"/>
                  <a:pt x="4840416" y="4195418"/>
                  <a:pt x="4838060" y="4197332"/>
                </a:cubicBezTo>
                <a:cubicBezTo>
                  <a:pt x="4835631" y="4199246"/>
                  <a:pt x="4835263" y="4202780"/>
                  <a:pt x="4837177" y="4205136"/>
                </a:cubicBezTo>
                <a:lnTo>
                  <a:pt x="4846822" y="4217284"/>
                </a:lnTo>
                <a:cubicBezTo>
                  <a:pt x="4847926" y="4218683"/>
                  <a:pt x="4849546" y="4219419"/>
                  <a:pt x="4851239" y="4219419"/>
                </a:cubicBezTo>
                <a:cubicBezTo>
                  <a:pt x="4852417" y="4219345"/>
                  <a:pt x="4853595" y="4218904"/>
                  <a:pt x="4854626" y="4218168"/>
                </a:cubicBezTo>
                <a:close/>
                <a:moveTo>
                  <a:pt x="9854450" y="1684057"/>
                </a:moveTo>
                <a:lnTo>
                  <a:pt x="9923213" y="1537400"/>
                </a:lnTo>
                <a:cubicBezTo>
                  <a:pt x="9924539" y="1534602"/>
                  <a:pt x="9923287" y="1531289"/>
                  <a:pt x="9920563" y="1529964"/>
                </a:cubicBezTo>
                <a:cubicBezTo>
                  <a:pt x="9917765" y="1528638"/>
                  <a:pt x="9914453" y="1529890"/>
                  <a:pt x="9913127" y="1532614"/>
                </a:cubicBezTo>
                <a:lnTo>
                  <a:pt x="9844363" y="1679271"/>
                </a:lnTo>
                <a:cubicBezTo>
                  <a:pt x="9843038" y="1682069"/>
                  <a:pt x="9844290" y="1685382"/>
                  <a:pt x="9847014" y="1686708"/>
                </a:cubicBezTo>
                <a:cubicBezTo>
                  <a:pt x="9847823" y="1687076"/>
                  <a:pt x="9848633" y="1687223"/>
                  <a:pt x="9849444" y="1687223"/>
                </a:cubicBezTo>
                <a:cubicBezTo>
                  <a:pt x="9851505" y="1687296"/>
                  <a:pt x="9853493" y="1686119"/>
                  <a:pt x="9854450" y="1684057"/>
                </a:cubicBezTo>
                <a:close/>
                <a:moveTo>
                  <a:pt x="9923067" y="1537694"/>
                </a:moveTo>
                <a:lnTo>
                  <a:pt x="9994186" y="1405982"/>
                </a:lnTo>
                <a:cubicBezTo>
                  <a:pt x="9995659" y="1403258"/>
                  <a:pt x="9994628" y="1399871"/>
                  <a:pt x="9991904" y="1398399"/>
                </a:cubicBezTo>
                <a:cubicBezTo>
                  <a:pt x="9989180" y="1396927"/>
                  <a:pt x="9985793" y="1397957"/>
                  <a:pt x="9984321" y="1400681"/>
                </a:cubicBezTo>
                <a:lnTo>
                  <a:pt x="9913201" y="1532393"/>
                </a:lnTo>
                <a:cubicBezTo>
                  <a:pt x="9911729" y="1535117"/>
                  <a:pt x="9912760" y="1538504"/>
                  <a:pt x="9915484" y="1539976"/>
                </a:cubicBezTo>
                <a:cubicBezTo>
                  <a:pt x="9916367" y="1540418"/>
                  <a:pt x="9917250" y="1540639"/>
                  <a:pt x="9918208" y="1540639"/>
                </a:cubicBezTo>
                <a:cubicBezTo>
                  <a:pt x="9920122" y="1540639"/>
                  <a:pt x="9922036" y="1539608"/>
                  <a:pt x="9923067" y="1537694"/>
                </a:cubicBezTo>
                <a:close/>
                <a:moveTo>
                  <a:pt x="9993965" y="1406350"/>
                </a:moveTo>
                <a:lnTo>
                  <a:pt x="10067295" y="1291572"/>
                </a:lnTo>
                <a:cubicBezTo>
                  <a:pt x="10068988" y="1288995"/>
                  <a:pt x="10068178" y="1285535"/>
                  <a:pt x="10065601" y="1283841"/>
                </a:cubicBezTo>
                <a:cubicBezTo>
                  <a:pt x="10063024" y="1282222"/>
                  <a:pt x="10059564" y="1282958"/>
                  <a:pt x="10057871" y="1285535"/>
                </a:cubicBezTo>
                <a:lnTo>
                  <a:pt x="9984542" y="1400313"/>
                </a:lnTo>
                <a:cubicBezTo>
                  <a:pt x="9982849" y="1402890"/>
                  <a:pt x="9983659" y="1406350"/>
                  <a:pt x="9986235" y="1408044"/>
                </a:cubicBezTo>
                <a:cubicBezTo>
                  <a:pt x="9987192" y="1408633"/>
                  <a:pt x="9988223" y="1408927"/>
                  <a:pt x="9989254" y="1408927"/>
                </a:cubicBezTo>
                <a:cubicBezTo>
                  <a:pt x="9991095" y="1408927"/>
                  <a:pt x="9992935" y="1408044"/>
                  <a:pt x="9993965" y="1406350"/>
                </a:cubicBezTo>
                <a:close/>
                <a:moveTo>
                  <a:pt x="10067073" y="1292014"/>
                </a:moveTo>
                <a:lnTo>
                  <a:pt x="10144820" y="1191592"/>
                </a:lnTo>
                <a:cubicBezTo>
                  <a:pt x="10146661" y="1189162"/>
                  <a:pt x="10146292" y="1185628"/>
                  <a:pt x="10143789" y="1183787"/>
                </a:cubicBezTo>
                <a:cubicBezTo>
                  <a:pt x="10141359" y="1181947"/>
                  <a:pt x="10137825" y="1182315"/>
                  <a:pt x="10135985" y="1184818"/>
                </a:cubicBezTo>
                <a:lnTo>
                  <a:pt x="10058239" y="1285240"/>
                </a:lnTo>
                <a:cubicBezTo>
                  <a:pt x="10056398" y="1287670"/>
                  <a:pt x="10056766" y="1291204"/>
                  <a:pt x="10059270" y="1293044"/>
                </a:cubicBezTo>
                <a:cubicBezTo>
                  <a:pt x="10060300" y="1293854"/>
                  <a:pt x="10061478" y="1294222"/>
                  <a:pt x="10062730" y="1294222"/>
                </a:cubicBezTo>
                <a:cubicBezTo>
                  <a:pt x="10064349" y="1294222"/>
                  <a:pt x="10065969" y="1293486"/>
                  <a:pt x="10067073" y="1292014"/>
                </a:cubicBezTo>
                <a:close/>
                <a:moveTo>
                  <a:pt x="10144304" y="1192107"/>
                </a:moveTo>
                <a:lnTo>
                  <a:pt x="10228529" y="1105968"/>
                </a:lnTo>
                <a:cubicBezTo>
                  <a:pt x="10230664" y="1103759"/>
                  <a:pt x="10230664" y="1100225"/>
                  <a:pt x="10228456" y="1098090"/>
                </a:cubicBezTo>
                <a:cubicBezTo>
                  <a:pt x="10226247" y="1095881"/>
                  <a:pt x="10222713" y="1095955"/>
                  <a:pt x="10220578" y="1098164"/>
                </a:cubicBezTo>
                <a:lnTo>
                  <a:pt x="10136353" y="1184303"/>
                </a:lnTo>
                <a:cubicBezTo>
                  <a:pt x="10134218" y="1186511"/>
                  <a:pt x="10134218" y="1190045"/>
                  <a:pt x="10136427" y="1192180"/>
                </a:cubicBezTo>
                <a:cubicBezTo>
                  <a:pt x="10137530" y="1193285"/>
                  <a:pt x="10138930" y="1193800"/>
                  <a:pt x="10140402" y="1193800"/>
                </a:cubicBezTo>
                <a:cubicBezTo>
                  <a:pt x="10141801" y="1193800"/>
                  <a:pt x="10143273" y="1193211"/>
                  <a:pt x="10144304" y="1192107"/>
                </a:cubicBezTo>
                <a:close/>
                <a:moveTo>
                  <a:pt x="10228014" y="1106483"/>
                </a:moveTo>
                <a:lnTo>
                  <a:pt x="10320852" y="1034774"/>
                </a:lnTo>
                <a:cubicBezTo>
                  <a:pt x="10323283" y="1032860"/>
                  <a:pt x="10323724" y="1029400"/>
                  <a:pt x="10321883" y="1026970"/>
                </a:cubicBezTo>
                <a:cubicBezTo>
                  <a:pt x="10320043" y="1024540"/>
                  <a:pt x="10316509" y="1024099"/>
                  <a:pt x="10314080" y="1025939"/>
                </a:cubicBezTo>
                <a:lnTo>
                  <a:pt x="10221241" y="1097648"/>
                </a:lnTo>
                <a:cubicBezTo>
                  <a:pt x="10218811" y="1099563"/>
                  <a:pt x="10218369" y="1103023"/>
                  <a:pt x="10220210" y="1105452"/>
                </a:cubicBezTo>
                <a:cubicBezTo>
                  <a:pt x="10221314" y="1106851"/>
                  <a:pt x="10223008" y="1107661"/>
                  <a:pt x="10224627" y="1107587"/>
                </a:cubicBezTo>
                <a:cubicBezTo>
                  <a:pt x="10225805" y="1107661"/>
                  <a:pt x="10226983" y="1107293"/>
                  <a:pt x="10228014" y="1106483"/>
                </a:cubicBezTo>
                <a:close/>
                <a:moveTo>
                  <a:pt x="10320116" y="1035289"/>
                </a:moveTo>
                <a:lnTo>
                  <a:pt x="10423705" y="978011"/>
                </a:lnTo>
                <a:cubicBezTo>
                  <a:pt x="10426429" y="976538"/>
                  <a:pt x="10427386" y="973151"/>
                  <a:pt x="10425913" y="970427"/>
                </a:cubicBezTo>
                <a:cubicBezTo>
                  <a:pt x="10424441" y="967703"/>
                  <a:pt x="10420980" y="966746"/>
                  <a:pt x="10418329" y="968219"/>
                </a:cubicBezTo>
                <a:lnTo>
                  <a:pt x="10314742" y="1025497"/>
                </a:lnTo>
                <a:cubicBezTo>
                  <a:pt x="10312018" y="1026970"/>
                  <a:pt x="10311061" y="1030357"/>
                  <a:pt x="10312533" y="1033081"/>
                </a:cubicBezTo>
                <a:cubicBezTo>
                  <a:pt x="10313564" y="1034921"/>
                  <a:pt x="10315478" y="1035952"/>
                  <a:pt x="10317466" y="1035952"/>
                </a:cubicBezTo>
                <a:cubicBezTo>
                  <a:pt x="10318349" y="1035952"/>
                  <a:pt x="10319307" y="1035731"/>
                  <a:pt x="10320116" y="1035289"/>
                </a:cubicBezTo>
                <a:close/>
                <a:moveTo>
                  <a:pt x="10422894" y="978379"/>
                </a:moveTo>
                <a:lnTo>
                  <a:pt x="10539219" y="935530"/>
                </a:lnTo>
                <a:cubicBezTo>
                  <a:pt x="10542090" y="934499"/>
                  <a:pt x="10543563" y="931260"/>
                  <a:pt x="10542532" y="928389"/>
                </a:cubicBezTo>
                <a:cubicBezTo>
                  <a:pt x="10541502" y="925517"/>
                  <a:pt x="10538262" y="924045"/>
                  <a:pt x="10535390" y="925075"/>
                </a:cubicBezTo>
                <a:lnTo>
                  <a:pt x="10419066" y="967924"/>
                </a:lnTo>
                <a:cubicBezTo>
                  <a:pt x="10416195" y="968955"/>
                  <a:pt x="10414722" y="972194"/>
                  <a:pt x="10415753" y="975066"/>
                </a:cubicBezTo>
                <a:cubicBezTo>
                  <a:pt x="10416563" y="977348"/>
                  <a:pt x="10418772" y="978747"/>
                  <a:pt x="10421053" y="978747"/>
                </a:cubicBezTo>
                <a:cubicBezTo>
                  <a:pt x="10421643" y="978747"/>
                  <a:pt x="10422305" y="978600"/>
                  <a:pt x="10422894" y="978379"/>
                </a:cubicBezTo>
                <a:close/>
                <a:moveTo>
                  <a:pt x="10538557" y="935751"/>
                </a:moveTo>
                <a:lnTo>
                  <a:pt x="10662023" y="907480"/>
                </a:lnTo>
                <a:cubicBezTo>
                  <a:pt x="10665041" y="906817"/>
                  <a:pt x="10666881" y="903798"/>
                  <a:pt x="10666219" y="900780"/>
                </a:cubicBezTo>
                <a:cubicBezTo>
                  <a:pt x="10665557" y="897835"/>
                  <a:pt x="10662685" y="895921"/>
                  <a:pt x="10659519" y="896583"/>
                </a:cubicBezTo>
                <a:lnTo>
                  <a:pt x="10536053" y="924855"/>
                </a:lnTo>
                <a:cubicBezTo>
                  <a:pt x="10533035" y="925517"/>
                  <a:pt x="10531194" y="928536"/>
                  <a:pt x="10531857" y="931554"/>
                </a:cubicBezTo>
                <a:cubicBezTo>
                  <a:pt x="10532445" y="934131"/>
                  <a:pt x="10534802" y="935898"/>
                  <a:pt x="10537305" y="935898"/>
                </a:cubicBezTo>
                <a:cubicBezTo>
                  <a:pt x="10537747" y="935898"/>
                  <a:pt x="10538114" y="935824"/>
                  <a:pt x="10538557" y="935751"/>
                </a:cubicBezTo>
                <a:close/>
                <a:moveTo>
                  <a:pt x="10661433" y="907627"/>
                </a:moveTo>
                <a:lnTo>
                  <a:pt x="10786519" y="893933"/>
                </a:lnTo>
                <a:cubicBezTo>
                  <a:pt x="10789612" y="893638"/>
                  <a:pt x="10791821" y="890841"/>
                  <a:pt x="10791452" y="887822"/>
                </a:cubicBezTo>
                <a:cubicBezTo>
                  <a:pt x="10791084" y="884730"/>
                  <a:pt x="10788286" y="882521"/>
                  <a:pt x="10785342" y="882889"/>
                </a:cubicBezTo>
                <a:lnTo>
                  <a:pt x="10660255" y="896583"/>
                </a:lnTo>
                <a:cubicBezTo>
                  <a:pt x="10657163" y="896878"/>
                  <a:pt x="10654954" y="899675"/>
                  <a:pt x="10655323" y="902694"/>
                </a:cubicBezTo>
                <a:cubicBezTo>
                  <a:pt x="10655618" y="905565"/>
                  <a:pt x="10658047" y="907700"/>
                  <a:pt x="10660918" y="907627"/>
                </a:cubicBezTo>
                <a:cubicBezTo>
                  <a:pt x="10660992" y="907627"/>
                  <a:pt x="10661212" y="907627"/>
                  <a:pt x="10661433" y="907627"/>
                </a:cubicBezTo>
                <a:close/>
                <a:moveTo>
                  <a:pt x="10912194" y="889368"/>
                </a:moveTo>
                <a:cubicBezTo>
                  <a:pt x="10912194" y="886276"/>
                  <a:pt x="10909764" y="883773"/>
                  <a:pt x="10906673" y="883773"/>
                </a:cubicBezTo>
                <a:lnTo>
                  <a:pt x="10785930" y="882889"/>
                </a:lnTo>
                <a:cubicBezTo>
                  <a:pt x="10785930" y="882889"/>
                  <a:pt x="10785857" y="882889"/>
                  <a:pt x="10785857" y="882889"/>
                </a:cubicBezTo>
                <a:cubicBezTo>
                  <a:pt x="10782838" y="882889"/>
                  <a:pt x="10780335" y="885393"/>
                  <a:pt x="10780335" y="888411"/>
                </a:cubicBezTo>
                <a:cubicBezTo>
                  <a:pt x="10780335" y="891503"/>
                  <a:pt x="10782764" y="894006"/>
                  <a:pt x="10785857" y="894006"/>
                </a:cubicBezTo>
                <a:lnTo>
                  <a:pt x="10906599" y="894890"/>
                </a:lnTo>
                <a:cubicBezTo>
                  <a:pt x="10906599" y="894890"/>
                  <a:pt x="10906673" y="894890"/>
                  <a:pt x="10906673" y="894890"/>
                </a:cubicBezTo>
                <a:cubicBezTo>
                  <a:pt x="10909690" y="894890"/>
                  <a:pt x="10912194" y="892387"/>
                  <a:pt x="10912194" y="889368"/>
                </a:cubicBezTo>
                <a:close/>
                <a:moveTo>
                  <a:pt x="11022997" y="905418"/>
                </a:moveTo>
                <a:cubicBezTo>
                  <a:pt x="11023439" y="902400"/>
                  <a:pt x="11021303" y="899528"/>
                  <a:pt x="11018212" y="899160"/>
                </a:cubicBezTo>
                <a:lnTo>
                  <a:pt x="10907409" y="883847"/>
                </a:lnTo>
                <a:cubicBezTo>
                  <a:pt x="10904390" y="883478"/>
                  <a:pt x="10901518" y="885540"/>
                  <a:pt x="10901151" y="888632"/>
                </a:cubicBezTo>
                <a:cubicBezTo>
                  <a:pt x="10900709" y="891651"/>
                  <a:pt x="10902844" y="894522"/>
                  <a:pt x="10905937" y="894890"/>
                </a:cubicBezTo>
                <a:lnTo>
                  <a:pt x="11016739" y="910204"/>
                </a:lnTo>
                <a:cubicBezTo>
                  <a:pt x="11017034" y="910204"/>
                  <a:pt x="11017255" y="910277"/>
                  <a:pt x="11017549" y="910277"/>
                </a:cubicBezTo>
                <a:cubicBezTo>
                  <a:pt x="11020199" y="910204"/>
                  <a:pt x="11022629" y="908216"/>
                  <a:pt x="11022997" y="905418"/>
                </a:cubicBezTo>
                <a:close/>
                <a:moveTo>
                  <a:pt x="11043169" y="961519"/>
                </a:moveTo>
                <a:cubicBezTo>
                  <a:pt x="11045967" y="960267"/>
                  <a:pt x="11047219" y="956954"/>
                  <a:pt x="11045967" y="954157"/>
                </a:cubicBezTo>
                <a:lnTo>
                  <a:pt x="11022555" y="902400"/>
                </a:lnTo>
                <a:cubicBezTo>
                  <a:pt x="11021303" y="899602"/>
                  <a:pt x="11017991" y="898350"/>
                  <a:pt x="11015193" y="899602"/>
                </a:cubicBezTo>
                <a:cubicBezTo>
                  <a:pt x="11012395" y="900853"/>
                  <a:pt x="11011143" y="904166"/>
                  <a:pt x="11012395" y="906964"/>
                </a:cubicBezTo>
                <a:lnTo>
                  <a:pt x="11035807" y="958721"/>
                </a:lnTo>
                <a:cubicBezTo>
                  <a:pt x="11036764" y="960783"/>
                  <a:pt x="11038826" y="962034"/>
                  <a:pt x="11040961" y="962034"/>
                </a:cubicBezTo>
                <a:cubicBezTo>
                  <a:pt x="11041697" y="961961"/>
                  <a:pt x="11042433" y="961813"/>
                  <a:pt x="11043169" y="961519"/>
                </a:cubicBezTo>
                <a:close/>
                <a:moveTo>
                  <a:pt x="11060765" y="1012761"/>
                </a:moveTo>
                <a:cubicBezTo>
                  <a:pt x="11063637" y="1011730"/>
                  <a:pt x="11065183" y="1008564"/>
                  <a:pt x="11064153" y="1005619"/>
                </a:cubicBezTo>
                <a:lnTo>
                  <a:pt x="11046114" y="954525"/>
                </a:lnTo>
                <a:cubicBezTo>
                  <a:pt x="11045084" y="951653"/>
                  <a:pt x="11041918" y="950107"/>
                  <a:pt x="11038973" y="951138"/>
                </a:cubicBezTo>
                <a:cubicBezTo>
                  <a:pt x="11036102" y="952169"/>
                  <a:pt x="11034556" y="955335"/>
                  <a:pt x="11035587" y="958280"/>
                </a:cubicBezTo>
                <a:lnTo>
                  <a:pt x="11053624" y="1009374"/>
                </a:lnTo>
                <a:cubicBezTo>
                  <a:pt x="11054434" y="1011656"/>
                  <a:pt x="11056643" y="1013129"/>
                  <a:pt x="11058925" y="1013129"/>
                </a:cubicBezTo>
                <a:cubicBezTo>
                  <a:pt x="11059514" y="1013055"/>
                  <a:pt x="11060177" y="1012982"/>
                  <a:pt x="11060765" y="1012761"/>
                </a:cubicBezTo>
                <a:close/>
                <a:moveTo>
                  <a:pt x="11073723" y="1061058"/>
                </a:moveTo>
                <a:cubicBezTo>
                  <a:pt x="11076668" y="1060248"/>
                  <a:pt x="11078435" y="1057155"/>
                  <a:pt x="11077625" y="1054211"/>
                </a:cubicBezTo>
                <a:lnTo>
                  <a:pt x="11064299" y="1006061"/>
                </a:lnTo>
                <a:cubicBezTo>
                  <a:pt x="11063489" y="1003116"/>
                  <a:pt x="11060398" y="1001349"/>
                  <a:pt x="11057453" y="1002159"/>
                </a:cubicBezTo>
                <a:cubicBezTo>
                  <a:pt x="11054508" y="1002969"/>
                  <a:pt x="11052741" y="1006061"/>
                  <a:pt x="11053550" y="1009006"/>
                </a:cubicBezTo>
                <a:lnTo>
                  <a:pt x="11066877" y="1057155"/>
                </a:lnTo>
                <a:cubicBezTo>
                  <a:pt x="11067539" y="1059659"/>
                  <a:pt x="11069821" y="1061278"/>
                  <a:pt x="11072251" y="1061278"/>
                </a:cubicBezTo>
                <a:cubicBezTo>
                  <a:pt x="11072766" y="1061278"/>
                  <a:pt x="11073282" y="1061205"/>
                  <a:pt x="11073723" y="1061058"/>
                </a:cubicBezTo>
                <a:close/>
                <a:moveTo>
                  <a:pt x="11079687" y="1111048"/>
                </a:moveTo>
                <a:cubicBezTo>
                  <a:pt x="11082705" y="1110606"/>
                  <a:pt x="11084914" y="1107808"/>
                  <a:pt x="11084473" y="1104790"/>
                </a:cubicBezTo>
                <a:lnTo>
                  <a:pt x="11077773" y="1054947"/>
                </a:lnTo>
                <a:cubicBezTo>
                  <a:pt x="11077331" y="1051855"/>
                  <a:pt x="11074533" y="1049720"/>
                  <a:pt x="11071515" y="1050161"/>
                </a:cubicBezTo>
                <a:cubicBezTo>
                  <a:pt x="11068496" y="1050603"/>
                  <a:pt x="11066287" y="1053401"/>
                  <a:pt x="11066729" y="1056419"/>
                </a:cubicBezTo>
                <a:lnTo>
                  <a:pt x="11073429" y="1106262"/>
                </a:lnTo>
                <a:cubicBezTo>
                  <a:pt x="11073797" y="1109060"/>
                  <a:pt x="11076226" y="1111121"/>
                  <a:pt x="11078951" y="1111121"/>
                </a:cubicBezTo>
                <a:cubicBezTo>
                  <a:pt x="11079245" y="1111121"/>
                  <a:pt x="11079466" y="1111121"/>
                  <a:pt x="11079687" y="1111048"/>
                </a:cubicBezTo>
                <a:close/>
                <a:moveTo>
                  <a:pt x="11083073" y="1161848"/>
                </a:moveTo>
                <a:lnTo>
                  <a:pt x="11084473" y="1105747"/>
                </a:lnTo>
                <a:cubicBezTo>
                  <a:pt x="11084546" y="1102655"/>
                  <a:pt x="11082116" y="1100078"/>
                  <a:pt x="11079024" y="1100004"/>
                </a:cubicBezTo>
                <a:cubicBezTo>
                  <a:pt x="11078951" y="1100004"/>
                  <a:pt x="11078877" y="1100004"/>
                  <a:pt x="11078804" y="1100004"/>
                </a:cubicBezTo>
                <a:cubicBezTo>
                  <a:pt x="11075785" y="1100004"/>
                  <a:pt x="11073356" y="1102434"/>
                  <a:pt x="11073282" y="1105452"/>
                </a:cubicBezTo>
                <a:lnTo>
                  <a:pt x="11071883" y="1161553"/>
                </a:lnTo>
                <a:cubicBezTo>
                  <a:pt x="11071809" y="1164645"/>
                  <a:pt x="11074239" y="1167222"/>
                  <a:pt x="11077331" y="1167296"/>
                </a:cubicBezTo>
                <a:cubicBezTo>
                  <a:pt x="11077404" y="1167296"/>
                  <a:pt x="11077478" y="1167296"/>
                  <a:pt x="11077552" y="1167296"/>
                </a:cubicBezTo>
                <a:cubicBezTo>
                  <a:pt x="11080571" y="1167222"/>
                  <a:pt x="11083000" y="1164866"/>
                  <a:pt x="11083073" y="1161848"/>
                </a:cubicBezTo>
                <a:close/>
                <a:moveTo>
                  <a:pt x="11071515" y="1229507"/>
                </a:moveTo>
                <a:lnTo>
                  <a:pt x="11083073" y="1162658"/>
                </a:lnTo>
                <a:cubicBezTo>
                  <a:pt x="11083588" y="1159639"/>
                  <a:pt x="11081528" y="1156768"/>
                  <a:pt x="11078509" y="1156179"/>
                </a:cubicBezTo>
                <a:cubicBezTo>
                  <a:pt x="11075490" y="1155663"/>
                  <a:pt x="11072619" y="1157725"/>
                  <a:pt x="11072030" y="1160743"/>
                </a:cubicBezTo>
                <a:lnTo>
                  <a:pt x="11060472" y="1227593"/>
                </a:lnTo>
                <a:cubicBezTo>
                  <a:pt x="11059956" y="1230612"/>
                  <a:pt x="11062017" y="1233483"/>
                  <a:pt x="11065036" y="1234072"/>
                </a:cubicBezTo>
                <a:cubicBezTo>
                  <a:pt x="11065404" y="1234146"/>
                  <a:pt x="11065698" y="1234146"/>
                  <a:pt x="11066067" y="1234146"/>
                </a:cubicBezTo>
                <a:cubicBezTo>
                  <a:pt x="11068717" y="1234072"/>
                  <a:pt x="11070999" y="1232158"/>
                  <a:pt x="11071515" y="1229507"/>
                </a:cubicBezTo>
                <a:close/>
                <a:moveTo>
                  <a:pt x="11048471" y="1312113"/>
                </a:moveTo>
                <a:lnTo>
                  <a:pt x="11071368" y="1230023"/>
                </a:lnTo>
                <a:cubicBezTo>
                  <a:pt x="11072177" y="1227078"/>
                  <a:pt x="11070484" y="1223986"/>
                  <a:pt x="11067465" y="1223176"/>
                </a:cubicBezTo>
                <a:cubicBezTo>
                  <a:pt x="11064520" y="1222292"/>
                  <a:pt x="11061429" y="1224059"/>
                  <a:pt x="11060618" y="1227078"/>
                </a:cubicBezTo>
                <a:lnTo>
                  <a:pt x="11037721" y="1309168"/>
                </a:lnTo>
                <a:cubicBezTo>
                  <a:pt x="11036912" y="1312113"/>
                  <a:pt x="11038605" y="1315205"/>
                  <a:pt x="11041624" y="1316015"/>
                </a:cubicBezTo>
                <a:cubicBezTo>
                  <a:pt x="11042139" y="1316162"/>
                  <a:pt x="11042654" y="1316236"/>
                  <a:pt x="11043169" y="1316236"/>
                </a:cubicBezTo>
                <a:cubicBezTo>
                  <a:pt x="11045526" y="1316162"/>
                  <a:pt x="11047734" y="1314616"/>
                  <a:pt x="11048471" y="1312113"/>
                </a:cubicBezTo>
                <a:close/>
                <a:moveTo>
                  <a:pt x="11016150" y="1405172"/>
                </a:moveTo>
                <a:lnTo>
                  <a:pt x="11048324" y="1312481"/>
                </a:lnTo>
                <a:cubicBezTo>
                  <a:pt x="11049354" y="1309609"/>
                  <a:pt x="11047808" y="1306370"/>
                  <a:pt x="11044863" y="1305413"/>
                </a:cubicBezTo>
                <a:cubicBezTo>
                  <a:pt x="11041992" y="1304382"/>
                  <a:pt x="11038752" y="1305928"/>
                  <a:pt x="11037795" y="1308873"/>
                </a:cubicBezTo>
                <a:lnTo>
                  <a:pt x="11005622" y="1401565"/>
                </a:lnTo>
                <a:cubicBezTo>
                  <a:pt x="11004591" y="1404436"/>
                  <a:pt x="11006138" y="1407676"/>
                  <a:pt x="11009082" y="1408633"/>
                </a:cubicBezTo>
                <a:cubicBezTo>
                  <a:pt x="11009671" y="1408854"/>
                  <a:pt x="11010334" y="1408927"/>
                  <a:pt x="11010922" y="1408927"/>
                </a:cubicBezTo>
                <a:cubicBezTo>
                  <a:pt x="11013205" y="1408927"/>
                  <a:pt x="11015340" y="1407455"/>
                  <a:pt x="11016150" y="1405172"/>
                </a:cubicBezTo>
                <a:close/>
                <a:moveTo>
                  <a:pt x="10977572" y="1504196"/>
                </a:moveTo>
                <a:lnTo>
                  <a:pt x="11016077" y="1405393"/>
                </a:lnTo>
                <a:cubicBezTo>
                  <a:pt x="11017181" y="1402522"/>
                  <a:pt x="11015782" y="1399282"/>
                  <a:pt x="11012910" y="1398178"/>
                </a:cubicBezTo>
                <a:cubicBezTo>
                  <a:pt x="11010039" y="1397074"/>
                  <a:pt x="11006800" y="1398473"/>
                  <a:pt x="11005695" y="1401344"/>
                </a:cubicBezTo>
                <a:lnTo>
                  <a:pt x="10967191" y="1500146"/>
                </a:lnTo>
                <a:cubicBezTo>
                  <a:pt x="10966086" y="1503018"/>
                  <a:pt x="10967485" y="1506257"/>
                  <a:pt x="10970357" y="1507361"/>
                </a:cubicBezTo>
                <a:cubicBezTo>
                  <a:pt x="10971019" y="1507582"/>
                  <a:pt x="10971755" y="1507729"/>
                  <a:pt x="10972418" y="1507729"/>
                </a:cubicBezTo>
                <a:cubicBezTo>
                  <a:pt x="10974627" y="1507729"/>
                  <a:pt x="10976762" y="1506404"/>
                  <a:pt x="10977572" y="1504196"/>
                </a:cubicBezTo>
                <a:close/>
                <a:moveTo>
                  <a:pt x="10935091" y="1604838"/>
                </a:moveTo>
                <a:lnTo>
                  <a:pt x="10977572" y="1504343"/>
                </a:lnTo>
                <a:cubicBezTo>
                  <a:pt x="10978749" y="1501472"/>
                  <a:pt x="10977424" y="1498232"/>
                  <a:pt x="10974627" y="1497054"/>
                </a:cubicBezTo>
                <a:cubicBezTo>
                  <a:pt x="10971755" y="1495802"/>
                  <a:pt x="10968516" y="1497201"/>
                  <a:pt x="10967338" y="1499999"/>
                </a:cubicBezTo>
                <a:lnTo>
                  <a:pt x="10924857" y="1600495"/>
                </a:lnTo>
                <a:cubicBezTo>
                  <a:pt x="10923679" y="1603366"/>
                  <a:pt x="10925005" y="1606605"/>
                  <a:pt x="10927802" y="1607783"/>
                </a:cubicBezTo>
                <a:cubicBezTo>
                  <a:pt x="10928538" y="1608078"/>
                  <a:pt x="10929275" y="1608225"/>
                  <a:pt x="10930011" y="1608225"/>
                </a:cubicBezTo>
                <a:cubicBezTo>
                  <a:pt x="10932146" y="1608225"/>
                  <a:pt x="10934208" y="1606900"/>
                  <a:pt x="10935091" y="1604838"/>
                </a:cubicBezTo>
                <a:close/>
                <a:moveTo>
                  <a:pt x="10891212" y="1702757"/>
                </a:moveTo>
                <a:lnTo>
                  <a:pt x="10935017" y="1604912"/>
                </a:lnTo>
                <a:cubicBezTo>
                  <a:pt x="10936269" y="1602114"/>
                  <a:pt x="10935017" y="1598801"/>
                  <a:pt x="10932220" y="1597550"/>
                </a:cubicBezTo>
                <a:cubicBezTo>
                  <a:pt x="10929422" y="1596298"/>
                  <a:pt x="10926109" y="1597550"/>
                  <a:pt x="10924857" y="1600347"/>
                </a:cubicBezTo>
                <a:lnTo>
                  <a:pt x="10881052" y="1698193"/>
                </a:lnTo>
                <a:cubicBezTo>
                  <a:pt x="10879800" y="1700990"/>
                  <a:pt x="10881052" y="1704303"/>
                  <a:pt x="10883850" y="1705555"/>
                </a:cubicBezTo>
                <a:cubicBezTo>
                  <a:pt x="10884586" y="1705923"/>
                  <a:pt x="10885395" y="1706070"/>
                  <a:pt x="10886205" y="1706070"/>
                </a:cubicBezTo>
                <a:cubicBezTo>
                  <a:pt x="10888267" y="1705997"/>
                  <a:pt x="10890255" y="1704819"/>
                  <a:pt x="10891212" y="1702757"/>
                </a:cubicBezTo>
                <a:close/>
                <a:moveTo>
                  <a:pt x="10848436" y="1795007"/>
                </a:moveTo>
                <a:lnTo>
                  <a:pt x="10891138" y="1702831"/>
                </a:lnTo>
                <a:cubicBezTo>
                  <a:pt x="10892463" y="1700033"/>
                  <a:pt x="10891212" y="1696720"/>
                  <a:pt x="10888414" y="1695469"/>
                </a:cubicBezTo>
                <a:cubicBezTo>
                  <a:pt x="10885690" y="1694217"/>
                  <a:pt x="10882303" y="1695395"/>
                  <a:pt x="10881052" y="1698193"/>
                </a:cubicBezTo>
                <a:lnTo>
                  <a:pt x="10838350" y="1790369"/>
                </a:lnTo>
                <a:cubicBezTo>
                  <a:pt x="10837024" y="1793167"/>
                  <a:pt x="10838276" y="1796480"/>
                  <a:pt x="10841074" y="1797731"/>
                </a:cubicBezTo>
                <a:cubicBezTo>
                  <a:pt x="10841810" y="1798099"/>
                  <a:pt x="10842620" y="1798247"/>
                  <a:pt x="10843430" y="1798247"/>
                </a:cubicBezTo>
                <a:cubicBezTo>
                  <a:pt x="10845565" y="1798247"/>
                  <a:pt x="10847553" y="1796995"/>
                  <a:pt x="10848436" y="1795007"/>
                </a:cubicBezTo>
                <a:close/>
                <a:moveTo>
                  <a:pt x="10809342" y="1878717"/>
                </a:moveTo>
                <a:lnTo>
                  <a:pt x="10848436" y="1795007"/>
                </a:lnTo>
                <a:cubicBezTo>
                  <a:pt x="10849762" y="1792209"/>
                  <a:pt x="10848510" y="1788896"/>
                  <a:pt x="10845712" y="1787571"/>
                </a:cubicBezTo>
                <a:cubicBezTo>
                  <a:pt x="10842915" y="1786246"/>
                  <a:pt x="10839602" y="1787498"/>
                  <a:pt x="10838276" y="1790222"/>
                </a:cubicBezTo>
                <a:lnTo>
                  <a:pt x="10799183" y="1873931"/>
                </a:lnTo>
                <a:cubicBezTo>
                  <a:pt x="10797857" y="1876729"/>
                  <a:pt x="10799109" y="1880042"/>
                  <a:pt x="10801907" y="1881367"/>
                </a:cubicBezTo>
                <a:cubicBezTo>
                  <a:pt x="10802717" y="1881735"/>
                  <a:pt x="10803526" y="1881883"/>
                  <a:pt x="10804336" y="1881883"/>
                </a:cubicBezTo>
                <a:cubicBezTo>
                  <a:pt x="10806472" y="1881883"/>
                  <a:pt x="10808459" y="1880705"/>
                  <a:pt x="10809342" y="1878717"/>
                </a:cubicBezTo>
                <a:close/>
                <a:moveTo>
                  <a:pt x="10776727" y="1950941"/>
                </a:moveTo>
                <a:lnTo>
                  <a:pt x="10809416" y="1878643"/>
                </a:lnTo>
                <a:cubicBezTo>
                  <a:pt x="10810668" y="1875845"/>
                  <a:pt x="10809416" y="1872532"/>
                  <a:pt x="10806618" y="1871281"/>
                </a:cubicBezTo>
                <a:cubicBezTo>
                  <a:pt x="10803820" y="1870029"/>
                  <a:pt x="10800508" y="1871281"/>
                  <a:pt x="10799256" y="1874079"/>
                </a:cubicBezTo>
                <a:lnTo>
                  <a:pt x="10766567" y="1946376"/>
                </a:lnTo>
                <a:cubicBezTo>
                  <a:pt x="10765316" y="1949174"/>
                  <a:pt x="10766567" y="1952487"/>
                  <a:pt x="10769365" y="1953739"/>
                </a:cubicBezTo>
                <a:cubicBezTo>
                  <a:pt x="10770101" y="1954107"/>
                  <a:pt x="10770911" y="1954254"/>
                  <a:pt x="10771721" y="1954254"/>
                </a:cubicBezTo>
                <a:cubicBezTo>
                  <a:pt x="10773782" y="1954180"/>
                  <a:pt x="10775844" y="1952929"/>
                  <a:pt x="10776727" y="1950941"/>
                </a:cubicBezTo>
                <a:close/>
                <a:moveTo>
                  <a:pt x="10752874" y="2008809"/>
                </a:moveTo>
                <a:lnTo>
                  <a:pt x="10776801" y="1950794"/>
                </a:lnTo>
                <a:cubicBezTo>
                  <a:pt x="10777979" y="1947922"/>
                  <a:pt x="10776580" y="1944683"/>
                  <a:pt x="10773782" y="1943505"/>
                </a:cubicBezTo>
                <a:cubicBezTo>
                  <a:pt x="10770911" y="1942327"/>
                  <a:pt x="10767672" y="1943726"/>
                  <a:pt x="10766494" y="1946524"/>
                </a:cubicBezTo>
                <a:lnTo>
                  <a:pt x="10742566" y="2004539"/>
                </a:lnTo>
                <a:cubicBezTo>
                  <a:pt x="10741388" y="2007410"/>
                  <a:pt x="10742787" y="2010650"/>
                  <a:pt x="10745585" y="2011828"/>
                </a:cubicBezTo>
                <a:cubicBezTo>
                  <a:pt x="10746321" y="2012122"/>
                  <a:pt x="10747057" y="2012269"/>
                  <a:pt x="10747719" y="2012269"/>
                </a:cubicBezTo>
                <a:cubicBezTo>
                  <a:pt x="10749929" y="2012196"/>
                  <a:pt x="10751990" y="2010944"/>
                  <a:pt x="10752874" y="2008809"/>
                </a:cubicBezTo>
                <a:close/>
                <a:moveTo>
                  <a:pt x="10730197" y="2067781"/>
                </a:moveTo>
                <a:lnTo>
                  <a:pt x="10752947" y="2008662"/>
                </a:lnTo>
                <a:cubicBezTo>
                  <a:pt x="10754052" y="2005790"/>
                  <a:pt x="10752579" y="2002551"/>
                  <a:pt x="10749707" y="2001447"/>
                </a:cubicBezTo>
                <a:cubicBezTo>
                  <a:pt x="10746836" y="2000342"/>
                  <a:pt x="10743597" y="2001815"/>
                  <a:pt x="10742493" y="2004686"/>
                </a:cubicBezTo>
                <a:lnTo>
                  <a:pt x="10719743" y="2063806"/>
                </a:lnTo>
                <a:cubicBezTo>
                  <a:pt x="10718639" y="2066677"/>
                  <a:pt x="10720111" y="2069916"/>
                  <a:pt x="10722982" y="2071020"/>
                </a:cubicBezTo>
                <a:cubicBezTo>
                  <a:pt x="10723645" y="2071241"/>
                  <a:pt x="10724381" y="2071389"/>
                  <a:pt x="10725044" y="2071389"/>
                </a:cubicBezTo>
                <a:cubicBezTo>
                  <a:pt x="10727253" y="2071389"/>
                  <a:pt x="10729314" y="2069990"/>
                  <a:pt x="10730197" y="2067781"/>
                </a:cubicBezTo>
                <a:close/>
                <a:moveTo>
                  <a:pt x="10701337" y="2143171"/>
                </a:moveTo>
                <a:lnTo>
                  <a:pt x="10730197" y="2067781"/>
                </a:lnTo>
                <a:cubicBezTo>
                  <a:pt x="10731302" y="2064910"/>
                  <a:pt x="10729830" y="2061670"/>
                  <a:pt x="10726958" y="2060566"/>
                </a:cubicBezTo>
                <a:cubicBezTo>
                  <a:pt x="10724087" y="2059462"/>
                  <a:pt x="10720848" y="2060861"/>
                  <a:pt x="10719743" y="2063806"/>
                </a:cubicBezTo>
                <a:lnTo>
                  <a:pt x="10690883" y="2139196"/>
                </a:lnTo>
                <a:cubicBezTo>
                  <a:pt x="10689778" y="2142067"/>
                  <a:pt x="10691251" y="2145307"/>
                  <a:pt x="10694122" y="2146411"/>
                </a:cubicBezTo>
                <a:cubicBezTo>
                  <a:pt x="10694785" y="2146632"/>
                  <a:pt x="10695521" y="2146779"/>
                  <a:pt x="10696183" y="2146779"/>
                </a:cubicBezTo>
                <a:cubicBezTo>
                  <a:pt x="10698392" y="2146705"/>
                  <a:pt x="10700454" y="2145380"/>
                  <a:pt x="10701337" y="2143171"/>
                </a:cubicBezTo>
                <a:close/>
                <a:moveTo>
                  <a:pt x="10658857" y="2249630"/>
                </a:moveTo>
                <a:lnTo>
                  <a:pt x="10701264" y="2143245"/>
                </a:lnTo>
                <a:cubicBezTo>
                  <a:pt x="10702442" y="2140374"/>
                  <a:pt x="10701043" y="2137134"/>
                  <a:pt x="10698171" y="2136030"/>
                </a:cubicBezTo>
                <a:cubicBezTo>
                  <a:pt x="10695373" y="2134852"/>
                  <a:pt x="10692061" y="2136251"/>
                  <a:pt x="10690956" y="2139122"/>
                </a:cubicBezTo>
                <a:lnTo>
                  <a:pt x="10648549" y="2245508"/>
                </a:lnTo>
                <a:cubicBezTo>
                  <a:pt x="10647371" y="2248379"/>
                  <a:pt x="10648770" y="2251618"/>
                  <a:pt x="10651642" y="2252723"/>
                </a:cubicBezTo>
                <a:cubicBezTo>
                  <a:pt x="10652304" y="2253017"/>
                  <a:pt x="10653040" y="2253091"/>
                  <a:pt x="10653777" y="2253091"/>
                </a:cubicBezTo>
                <a:cubicBezTo>
                  <a:pt x="10655912" y="2253091"/>
                  <a:pt x="10657973" y="2251766"/>
                  <a:pt x="10658857" y="2249630"/>
                </a:cubicBezTo>
                <a:close/>
                <a:moveTo>
                  <a:pt x="10595688" y="2401441"/>
                </a:moveTo>
                <a:lnTo>
                  <a:pt x="10658783" y="2249704"/>
                </a:lnTo>
                <a:cubicBezTo>
                  <a:pt x="10659961" y="2246833"/>
                  <a:pt x="10658636" y="2243593"/>
                  <a:pt x="10655764" y="2242415"/>
                </a:cubicBezTo>
                <a:cubicBezTo>
                  <a:pt x="10652966" y="2241238"/>
                  <a:pt x="10649654" y="2242563"/>
                  <a:pt x="10648476" y="2245434"/>
                </a:cubicBezTo>
                <a:lnTo>
                  <a:pt x="10585381" y="2397171"/>
                </a:lnTo>
                <a:cubicBezTo>
                  <a:pt x="10584203" y="2400043"/>
                  <a:pt x="10585528" y="2403282"/>
                  <a:pt x="10588400" y="2404460"/>
                </a:cubicBezTo>
                <a:cubicBezTo>
                  <a:pt x="10589136" y="2404755"/>
                  <a:pt x="10589872" y="2404902"/>
                  <a:pt x="10590608" y="2404902"/>
                </a:cubicBezTo>
                <a:cubicBezTo>
                  <a:pt x="10592743" y="2404828"/>
                  <a:pt x="10594805" y="2403577"/>
                  <a:pt x="10595688" y="2401441"/>
                </a:cubicBezTo>
                <a:close/>
                <a:moveTo>
                  <a:pt x="10518825" y="2581597"/>
                </a:moveTo>
                <a:lnTo>
                  <a:pt x="10595688" y="2401515"/>
                </a:lnTo>
                <a:cubicBezTo>
                  <a:pt x="10596866" y="2398717"/>
                  <a:pt x="10595615" y="2395404"/>
                  <a:pt x="10592743" y="2394227"/>
                </a:cubicBezTo>
                <a:cubicBezTo>
                  <a:pt x="10589945" y="2392975"/>
                  <a:pt x="10586632" y="2394300"/>
                  <a:pt x="10585455" y="2397171"/>
                </a:cubicBezTo>
                <a:lnTo>
                  <a:pt x="10508591" y="2577254"/>
                </a:lnTo>
                <a:cubicBezTo>
                  <a:pt x="10507414" y="2580051"/>
                  <a:pt x="10508665" y="2583365"/>
                  <a:pt x="10511537" y="2584542"/>
                </a:cubicBezTo>
                <a:cubicBezTo>
                  <a:pt x="10512273" y="2584837"/>
                  <a:pt x="10513009" y="2584984"/>
                  <a:pt x="10513746" y="2584984"/>
                </a:cubicBezTo>
                <a:cubicBezTo>
                  <a:pt x="10515880" y="2584984"/>
                  <a:pt x="10517942" y="2583733"/>
                  <a:pt x="10518825" y="2581597"/>
                </a:cubicBezTo>
                <a:close/>
                <a:moveTo>
                  <a:pt x="10435042" y="2773607"/>
                </a:moveTo>
                <a:lnTo>
                  <a:pt x="10518825" y="2581671"/>
                </a:lnTo>
                <a:cubicBezTo>
                  <a:pt x="10520077" y="2578873"/>
                  <a:pt x="10518752" y="2575560"/>
                  <a:pt x="10515954" y="2574309"/>
                </a:cubicBezTo>
                <a:cubicBezTo>
                  <a:pt x="10513156" y="2573057"/>
                  <a:pt x="10509843" y="2574382"/>
                  <a:pt x="10508591" y="2577180"/>
                </a:cubicBezTo>
                <a:lnTo>
                  <a:pt x="10424808" y="2769116"/>
                </a:lnTo>
                <a:cubicBezTo>
                  <a:pt x="10423557" y="2771913"/>
                  <a:pt x="10424882" y="2775227"/>
                  <a:pt x="10427680" y="2776478"/>
                </a:cubicBezTo>
                <a:cubicBezTo>
                  <a:pt x="10428416" y="2776773"/>
                  <a:pt x="10429153" y="2776920"/>
                  <a:pt x="10429962" y="2776920"/>
                </a:cubicBezTo>
                <a:cubicBezTo>
                  <a:pt x="10432097" y="2776920"/>
                  <a:pt x="10434159" y="2775668"/>
                  <a:pt x="10435042" y="2773607"/>
                </a:cubicBezTo>
                <a:close/>
                <a:moveTo>
                  <a:pt x="10350818" y="2961493"/>
                </a:moveTo>
                <a:lnTo>
                  <a:pt x="10435042" y="2773607"/>
                </a:lnTo>
                <a:cubicBezTo>
                  <a:pt x="10436294" y="2770809"/>
                  <a:pt x="10435042" y="2767496"/>
                  <a:pt x="10432244" y="2766245"/>
                </a:cubicBezTo>
                <a:cubicBezTo>
                  <a:pt x="10429447" y="2764993"/>
                  <a:pt x="10426134" y="2766245"/>
                  <a:pt x="10424882" y="2769042"/>
                </a:cubicBezTo>
                <a:lnTo>
                  <a:pt x="10340657" y="2956929"/>
                </a:lnTo>
                <a:cubicBezTo>
                  <a:pt x="10339406" y="2959726"/>
                  <a:pt x="10340657" y="2963039"/>
                  <a:pt x="10343455" y="2964291"/>
                </a:cubicBezTo>
                <a:cubicBezTo>
                  <a:pt x="10344191" y="2964659"/>
                  <a:pt x="10345001" y="2964806"/>
                  <a:pt x="10345811" y="2964806"/>
                </a:cubicBezTo>
                <a:cubicBezTo>
                  <a:pt x="10347872" y="2964806"/>
                  <a:pt x="10349934" y="2963555"/>
                  <a:pt x="10350818" y="2961493"/>
                </a:cubicBezTo>
                <a:close/>
                <a:moveTo>
                  <a:pt x="5671917" y="2666043"/>
                </a:moveTo>
                <a:cubicBezTo>
                  <a:pt x="5674935" y="2665602"/>
                  <a:pt x="5677070" y="2662804"/>
                  <a:pt x="5676702" y="2659785"/>
                </a:cubicBezTo>
                <a:lnTo>
                  <a:pt x="5676334" y="2657282"/>
                </a:lnTo>
                <a:cubicBezTo>
                  <a:pt x="5675892" y="2654263"/>
                  <a:pt x="5673021" y="2652055"/>
                  <a:pt x="5670076" y="2652497"/>
                </a:cubicBezTo>
                <a:cubicBezTo>
                  <a:pt x="5667057" y="2652938"/>
                  <a:pt x="5664922" y="2655736"/>
                  <a:pt x="5665290" y="2658755"/>
                </a:cubicBezTo>
                <a:lnTo>
                  <a:pt x="5665659" y="2661258"/>
                </a:lnTo>
                <a:cubicBezTo>
                  <a:pt x="5666027" y="2664055"/>
                  <a:pt x="5668456" y="2666117"/>
                  <a:pt x="5671180" y="2666043"/>
                </a:cubicBezTo>
                <a:cubicBezTo>
                  <a:pt x="5671401" y="2666117"/>
                  <a:pt x="5671622" y="2666117"/>
                  <a:pt x="5671917" y="2666043"/>
                </a:cubicBezTo>
                <a:close/>
                <a:moveTo>
                  <a:pt x="5671549" y="2663540"/>
                </a:moveTo>
                <a:cubicBezTo>
                  <a:pt x="5674567" y="2663098"/>
                  <a:pt x="5676702" y="2660301"/>
                  <a:pt x="5676260" y="2657209"/>
                </a:cubicBezTo>
                <a:lnTo>
                  <a:pt x="5653069" y="2497741"/>
                </a:lnTo>
                <a:cubicBezTo>
                  <a:pt x="5652628" y="2494722"/>
                  <a:pt x="5649682" y="2492661"/>
                  <a:pt x="5646737" y="2493029"/>
                </a:cubicBezTo>
                <a:cubicBezTo>
                  <a:pt x="5643719" y="2493470"/>
                  <a:pt x="5641584" y="2496268"/>
                  <a:pt x="5642026" y="2499360"/>
                </a:cubicBezTo>
                <a:lnTo>
                  <a:pt x="5665217" y="2658828"/>
                </a:lnTo>
                <a:cubicBezTo>
                  <a:pt x="5665585" y="2661626"/>
                  <a:pt x="5668014" y="2663614"/>
                  <a:pt x="5670739" y="2663614"/>
                </a:cubicBezTo>
                <a:cubicBezTo>
                  <a:pt x="5671033" y="2663614"/>
                  <a:pt x="5671328" y="2663614"/>
                  <a:pt x="5671549" y="2663540"/>
                </a:cubicBezTo>
                <a:close/>
                <a:moveTo>
                  <a:pt x="5648210" y="2504146"/>
                </a:moveTo>
                <a:cubicBezTo>
                  <a:pt x="5651302" y="2503851"/>
                  <a:pt x="5653511" y="2501127"/>
                  <a:pt x="5653216" y="2498035"/>
                </a:cubicBezTo>
                <a:lnTo>
                  <a:pt x="5638050" y="2350421"/>
                </a:lnTo>
                <a:cubicBezTo>
                  <a:pt x="5637755" y="2347328"/>
                  <a:pt x="5634958" y="2345341"/>
                  <a:pt x="5631939" y="2345414"/>
                </a:cubicBezTo>
                <a:cubicBezTo>
                  <a:pt x="5628847" y="2345709"/>
                  <a:pt x="5626638" y="2348433"/>
                  <a:pt x="5626933" y="2351525"/>
                </a:cubicBezTo>
                <a:lnTo>
                  <a:pt x="5642099" y="2499140"/>
                </a:lnTo>
                <a:cubicBezTo>
                  <a:pt x="5642394" y="2502011"/>
                  <a:pt x="5644823" y="2504146"/>
                  <a:pt x="5647694" y="2504146"/>
                </a:cubicBezTo>
                <a:cubicBezTo>
                  <a:pt x="5647842" y="2504146"/>
                  <a:pt x="5647989" y="2504146"/>
                  <a:pt x="5648210" y="2504146"/>
                </a:cubicBezTo>
                <a:close/>
                <a:moveTo>
                  <a:pt x="5637977" y="2351599"/>
                </a:moveTo>
                <a:lnTo>
                  <a:pt x="5652701" y="2232182"/>
                </a:lnTo>
                <a:cubicBezTo>
                  <a:pt x="5653069" y="2229163"/>
                  <a:pt x="5650934" y="2226365"/>
                  <a:pt x="5647842" y="2225997"/>
                </a:cubicBezTo>
                <a:cubicBezTo>
                  <a:pt x="5644823" y="2225556"/>
                  <a:pt x="5642026" y="2227838"/>
                  <a:pt x="5641658" y="2230857"/>
                </a:cubicBezTo>
                <a:lnTo>
                  <a:pt x="5626933" y="2350273"/>
                </a:lnTo>
                <a:cubicBezTo>
                  <a:pt x="5626565" y="2353292"/>
                  <a:pt x="5628700" y="2356090"/>
                  <a:pt x="5631792" y="2356458"/>
                </a:cubicBezTo>
                <a:cubicBezTo>
                  <a:pt x="5632013" y="2356458"/>
                  <a:pt x="5632307" y="2356531"/>
                  <a:pt x="5632528" y="2356531"/>
                </a:cubicBezTo>
                <a:cubicBezTo>
                  <a:pt x="5635252" y="2356531"/>
                  <a:pt x="5637608" y="2354470"/>
                  <a:pt x="5637977" y="2351599"/>
                </a:cubicBezTo>
                <a:close/>
                <a:moveTo>
                  <a:pt x="5651744" y="2234759"/>
                </a:moveTo>
                <a:lnTo>
                  <a:pt x="5711747" y="2148178"/>
                </a:lnTo>
                <a:cubicBezTo>
                  <a:pt x="5713514" y="2145675"/>
                  <a:pt x="5712851" y="2142141"/>
                  <a:pt x="5710348" y="2140447"/>
                </a:cubicBezTo>
                <a:cubicBezTo>
                  <a:pt x="5707845" y="2138680"/>
                  <a:pt x="5704311" y="2139343"/>
                  <a:pt x="5702617" y="2141846"/>
                </a:cubicBezTo>
                <a:lnTo>
                  <a:pt x="5642614" y="2228427"/>
                </a:lnTo>
                <a:cubicBezTo>
                  <a:pt x="5640848" y="2230930"/>
                  <a:pt x="5641510" y="2234464"/>
                  <a:pt x="5644013" y="2236158"/>
                </a:cubicBezTo>
                <a:cubicBezTo>
                  <a:pt x="5644970" y="2236820"/>
                  <a:pt x="5646149" y="2237188"/>
                  <a:pt x="5647253" y="2237114"/>
                </a:cubicBezTo>
                <a:cubicBezTo>
                  <a:pt x="5648946" y="2237114"/>
                  <a:pt x="5650640" y="2236231"/>
                  <a:pt x="5651744" y="2234759"/>
                </a:cubicBezTo>
                <a:close/>
                <a:moveTo>
                  <a:pt x="5709317" y="2150092"/>
                </a:moveTo>
                <a:lnTo>
                  <a:pt x="5830059" y="2100617"/>
                </a:lnTo>
                <a:cubicBezTo>
                  <a:pt x="5832931" y="2099439"/>
                  <a:pt x="5834256" y="2096200"/>
                  <a:pt x="5833078" y="2093328"/>
                </a:cubicBezTo>
                <a:cubicBezTo>
                  <a:pt x="5831900" y="2090457"/>
                  <a:pt x="5828660" y="2089132"/>
                  <a:pt x="5825789" y="2090310"/>
                </a:cubicBezTo>
                <a:lnTo>
                  <a:pt x="5705047" y="2139785"/>
                </a:lnTo>
                <a:cubicBezTo>
                  <a:pt x="5702176" y="2140963"/>
                  <a:pt x="5700851" y="2144202"/>
                  <a:pt x="5702028" y="2147073"/>
                </a:cubicBezTo>
                <a:cubicBezTo>
                  <a:pt x="5702912" y="2149209"/>
                  <a:pt x="5705047" y="2150534"/>
                  <a:pt x="5707256" y="2150534"/>
                </a:cubicBezTo>
                <a:cubicBezTo>
                  <a:pt x="5707919" y="2150534"/>
                  <a:pt x="5708581" y="2150386"/>
                  <a:pt x="5709317" y="2150092"/>
                </a:cubicBezTo>
                <a:close/>
                <a:moveTo>
                  <a:pt x="5671180" y="2664865"/>
                </a:moveTo>
                <a:lnTo>
                  <a:pt x="5744803" y="2661626"/>
                </a:lnTo>
                <a:cubicBezTo>
                  <a:pt x="5747896" y="2661479"/>
                  <a:pt x="5750252" y="2658902"/>
                  <a:pt x="5750105" y="2655810"/>
                </a:cubicBezTo>
                <a:cubicBezTo>
                  <a:pt x="5749957" y="2652717"/>
                  <a:pt x="5747822" y="2650214"/>
                  <a:pt x="5744288" y="2650509"/>
                </a:cubicBezTo>
                <a:lnTo>
                  <a:pt x="5670665" y="2653748"/>
                </a:lnTo>
                <a:cubicBezTo>
                  <a:pt x="5667573" y="2653895"/>
                  <a:pt x="5665217" y="2656472"/>
                  <a:pt x="5665364" y="2659564"/>
                </a:cubicBezTo>
                <a:cubicBezTo>
                  <a:pt x="5665512" y="2662583"/>
                  <a:pt x="5668014" y="2664939"/>
                  <a:pt x="5670960" y="2664865"/>
                </a:cubicBezTo>
                <a:cubicBezTo>
                  <a:pt x="5671033" y="2664865"/>
                  <a:pt x="5671107" y="2664865"/>
                  <a:pt x="5671180" y="2664865"/>
                </a:cubicBezTo>
                <a:close/>
                <a:moveTo>
                  <a:pt x="5676481" y="2659270"/>
                </a:moveTo>
                <a:cubicBezTo>
                  <a:pt x="5676481" y="2656178"/>
                  <a:pt x="5673978" y="2653675"/>
                  <a:pt x="5670886" y="2653748"/>
                </a:cubicBezTo>
                <a:lnTo>
                  <a:pt x="5641289" y="2653895"/>
                </a:lnTo>
                <a:cubicBezTo>
                  <a:pt x="5641289" y="2653895"/>
                  <a:pt x="5641289" y="2653895"/>
                  <a:pt x="5641289" y="2653895"/>
                </a:cubicBezTo>
                <a:cubicBezTo>
                  <a:pt x="5638197" y="2653895"/>
                  <a:pt x="5635768" y="2656399"/>
                  <a:pt x="5635768" y="2659491"/>
                </a:cubicBezTo>
                <a:cubicBezTo>
                  <a:pt x="5635768" y="2662583"/>
                  <a:pt x="5638271" y="2665086"/>
                  <a:pt x="5641363" y="2665013"/>
                </a:cubicBezTo>
                <a:lnTo>
                  <a:pt x="5670960" y="2664865"/>
                </a:lnTo>
                <a:cubicBezTo>
                  <a:pt x="5670960" y="2664865"/>
                  <a:pt x="5670960" y="2664865"/>
                  <a:pt x="5670960" y="2664865"/>
                </a:cubicBezTo>
                <a:cubicBezTo>
                  <a:pt x="5674052" y="2664865"/>
                  <a:pt x="5676555" y="2662362"/>
                  <a:pt x="5676481" y="2659270"/>
                </a:cubicBezTo>
                <a:close/>
                <a:moveTo>
                  <a:pt x="5584305" y="2667810"/>
                </a:moveTo>
                <a:lnTo>
                  <a:pt x="5641658" y="2665086"/>
                </a:lnTo>
                <a:cubicBezTo>
                  <a:pt x="5644750" y="2664939"/>
                  <a:pt x="5647106" y="2662288"/>
                  <a:pt x="5646958" y="2659270"/>
                </a:cubicBezTo>
                <a:cubicBezTo>
                  <a:pt x="5646811" y="2656178"/>
                  <a:pt x="5644161" y="2654190"/>
                  <a:pt x="5641142" y="2653969"/>
                </a:cubicBezTo>
                <a:lnTo>
                  <a:pt x="5583790" y="2656693"/>
                </a:lnTo>
                <a:cubicBezTo>
                  <a:pt x="5580698" y="2656840"/>
                  <a:pt x="5578342" y="2659491"/>
                  <a:pt x="5578489" y="2662509"/>
                </a:cubicBezTo>
                <a:cubicBezTo>
                  <a:pt x="5578636" y="2665528"/>
                  <a:pt x="5581139" y="2667810"/>
                  <a:pt x="5584084" y="2667810"/>
                </a:cubicBezTo>
                <a:cubicBezTo>
                  <a:pt x="5584158" y="2667810"/>
                  <a:pt x="5584231" y="2667810"/>
                  <a:pt x="5584305" y="2667810"/>
                </a:cubicBezTo>
                <a:close/>
                <a:moveTo>
                  <a:pt x="5568771" y="2668546"/>
                </a:moveTo>
                <a:lnTo>
                  <a:pt x="5584305" y="2667810"/>
                </a:lnTo>
                <a:cubicBezTo>
                  <a:pt x="5587397" y="2667663"/>
                  <a:pt x="5589753" y="2665013"/>
                  <a:pt x="5589606" y="2661994"/>
                </a:cubicBezTo>
                <a:cubicBezTo>
                  <a:pt x="5589459" y="2658902"/>
                  <a:pt x="5586882" y="2656767"/>
                  <a:pt x="5583790" y="2656693"/>
                </a:cubicBezTo>
                <a:lnTo>
                  <a:pt x="5568255" y="2657429"/>
                </a:lnTo>
                <a:cubicBezTo>
                  <a:pt x="5565163" y="2657577"/>
                  <a:pt x="5562807" y="2660227"/>
                  <a:pt x="5562955" y="2663246"/>
                </a:cubicBezTo>
                <a:cubicBezTo>
                  <a:pt x="5563101" y="2666264"/>
                  <a:pt x="5565605" y="2668546"/>
                  <a:pt x="5568549" y="2668546"/>
                </a:cubicBezTo>
                <a:cubicBezTo>
                  <a:pt x="5568623" y="2668546"/>
                  <a:pt x="5568697" y="2668546"/>
                  <a:pt x="5568771" y="2668546"/>
                </a:cubicBezTo>
                <a:close/>
                <a:moveTo>
                  <a:pt x="5530781" y="2670387"/>
                </a:moveTo>
                <a:lnTo>
                  <a:pt x="5568697" y="2668546"/>
                </a:lnTo>
                <a:cubicBezTo>
                  <a:pt x="5571789" y="2668399"/>
                  <a:pt x="5574145" y="2665749"/>
                  <a:pt x="5573998" y="2662730"/>
                </a:cubicBezTo>
                <a:cubicBezTo>
                  <a:pt x="5573851" y="2659638"/>
                  <a:pt x="5571127" y="2657282"/>
                  <a:pt x="5568181" y="2657429"/>
                </a:cubicBezTo>
                <a:lnTo>
                  <a:pt x="5530266" y="2659270"/>
                </a:lnTo>
                <a:cubicBezTo>
                  <a:pt x="5527173" y="2659417"/>
                  <a:pt x="5524817" y="2662068"/>
                  <a:pt x="5524965" y="2665086"/>
                </a:cubicBezTo>
                <a:cubicBezTo>
                  <a:pt x="5525112" y="2668105"/>
                  <a:pt x="5527615" y="2670387"/>
                  <a:pt x="5530560" y="2670387"/>
                </a:cubicBezTo>
                <a:cubicBezTo>
                  <a:pt x="5530634" y="2670387"/>
                  <a:pt x="5530708" y="2670387"/>
                  <a:pt x="5530781" y="2670387"/>
                </a:cubicBezTo>
                <a:close/>
                <a:moveTo>
                  <a:pt x="5515246" y="2672964"/>
                </a:moveTo>
                <a:lnTo>
                  <a:pt x="5531517" y="2670313"/>
                </a:lnTo>
                <a:cubicBezTo>
                  <a:pt x="5534536" y="2669798"/>
                  <a:pt x="5536597" y="2666927"/>
                  <a:pt x="5536082" y="2663908"/>
                </a:cubicBezTo>
                <a:cubicBezTo>
                  <a:pt x="5535566" y="2660890"/>
                  <a:pt x="5532695" y="2658828"/>
                  <a:pt x="5529677" y="2659343"/>
                </a:cubicBezTo>
                <a:lnTo>
                  <a:pt x="5513406" y="2661994"/>
                </a:lnTo>
                <a:cubicBezTo>
                  <a:pt x="5510387" y="2662509"/>
                  <a:pt x="5508326" y="2665381"/>
                  <a:pt x="5508841" y="2668399"/>
                </a:cubicBezTo>
                <a:cubicBezTo>
                  <a:pt x="5509283" y="2671123"/>
                  <a:pt x="5511713" y="2673111"/>
                  <a:pt x="5514363" y="2673038"/>
                </a:cubicBezTo>
                <a:cubicBezTo>
                  <a:pt x="5514658" y="2673038"/>
                  <a:pt x="5514952" y="2673038"/>
                  <a:pt x="5515246" y="2672964"/>
                </a:cubicBezTo>
                <a:close/>
                <a:moveTo>
                  <a:pt x="5519664" y="2669062"/>
                </a:moveTo>
                <a:cubicBezTo>
                  <a:pt x="5520547" y="2666117"/>
                  <a:pt x="5518854" y="2663025"/>
                  <a:pt x="5515909" y="2662141"/>
                </a:cubicBezTo>
                <a:lnTo>
                  <a:pt x="5512522" y="2661111"/>
                </a:lnTo>
                <a:cubicBezTo>
                  <a:pt x="5509578" y="2660153"/>
                  <a:pt x="5506485" y="2661847"/>
                  <a:pt x="5505602" y="2664865"/>
                </a:cubicBezTo>
                <a:cubicBezTo>
                  <a:pt x="5504718" y="2667810"/>
                  <a:pt x="5506412" y="2670902"/>
                  <a:pt x="5509357" y="2671786"/>
                </a:cubicBezTo>
                <a:lnTo>
                  <a:pt x="5512743" y="2672817"/>
                </a:lnTo>
                <a:cubicBezTo>
                  <a:pt x="5513259" y="2672964"/>
                  <a:pt x="5513848" y="2673038"/>
                  <a:pt x="5514363" y="2673038"/>
                </a:cubicBezTo>
                <a:cubicBezTo>
                  <a:pt x="5516719" y="2673038"/>
                  <a:pt x="5518928" y="2671491"/>
                  <a:pt x="5519664" y="2669062"/>
                </a:cubicBezTo>
                <a:close/>
                <a:moveTo>
                  <a:pt x="5515983" y="2668841"/>
                </a:moveTo>
                <a:cubicBezTo>
                  <a:pt x="5517308" y="2666043"/>
                  <a:pt x="5516130" y="2662730"/>
                  <a:pt x="5513332" y="2661405"/>
                </a:cubicBezTo>
                <a:lnTo>
                  <a:pt x="5505749" y="2657797"/>
                </a:lnTo>
                <a:cubicBezTo>
                  <a:pt x="5502951" y="2656472"/>
                  <a:pt x="5499638" y="2657650"/>
                  <a:pt x="5498313" y="2660448"/>
                </a:cubicBezTo>
                <a:cubicBezTo>
                  <a:pt x="5496988" y="2663246"/>
                  <a:pt x="5498166" y="2666559"/>
                  <a:pt x="5500963" y="2667884"/>
                </a:cubicBezTo>
                <a:lnTo>
                  <a:pt x="5508547" y="2671491"/>
                </a:lnTo>
                <a:cubicBezTo>
                  <a:pt x="5509357" y="2671860"/>
                  <a:pt x="5510166" y="2672007"/>
                  <a:pt x="5510977" y="2672007"/>
                </a:cubicBezTo>
                <a:cubicBezTo>
                  <a:pt x="5513038" y="2672007"/>
                  <a:pt x="5515026" y="2670829"/>
                  <a:pt x="5515983" y="2668841"/>
                </a:cubicBezTo>
                <a:close/>
                <a:moveTo>
                  <a:pt x="5508768" y="2664276"/>
                </a:moveTo>
                <a:cubicBezTo>
                  <a:pt x="5509578" y="2661331"/>
                  <a:pt x="5507810" y="2658239"/>
                  <a:pt x="5504792" y="2657429"/>
                </a:cubicBezTo>
                <a:lnTo>
                  <a:pt x="5490951" y="2653748"/>
                </a:lnTo>
                <a:cubicBezTo>
                  <a:pt x="5487932" y="2653012"/>
                  <a:pt x="5484914" y="2654705"/>
                  <a:pt x="5484104" y="2657724"/>
                </a:cubicBezTo>
                <a:cubicBezTo>
                  <a:pt x="5483294" y="2660669"/>
                  <a:pt x="5485061" y="2663761"/>
                  <a:pt x="5488079" y="2664571"/>
                </a:cubicBezTo>
                <a:lnTo>
                  <a:pt x="5501921" y="2668252"/>
                </a:lnTo>
                <a:cubicBezTo>
                  <a:pt x="5502436" y="2668399"/>
                  <a:pt x="5502878" y="2668473"/>
                  <a:pt x="5503393" y="2668473"/>
                </a:cubicBezTo>
                <a:cubicBezTo>
                  <a:pt x="5505897" y="2668399"/>
                  <a:pt x="5508105" y="2666779"/>
                  <a:pt x="5508768" y="2664276"/>
                </a:cubicBezTo>
                <a:close/>
                <a:moveTo>
                  <a:pt x="5494926" y="2660521"/>
                </a:moveTo>
                <a:cubicBezTo>
                  <a:pt x="5495663" y="2657577"/>
                  <a:pt x="5493896" y="2654484"/>
                  <a:pt x="5490951" y="2653748"/>
                </a:cubicBezTo>
                <a:lnTo>
                  <a:pt x="5468275" y="2647932"/>
                </a:lnTo>
                <a:cubicBezTo>
                  <a:pt x="5465256" y="2647122"/>
                  <a:pt x="5462238" y="2648963"/>
                  <a:pt x="5461502" y="2651981"/>
                </a:cubicBezTo>
                <a:cubicBezTo>
                  <a:pt x="5460765" y="2654926"/>
                  <a:pt x="5462532" y="2658018"/>
                  <a:pt x="5465551" y="2658755"/>
                </a:cubicBezTo>
                <a:lnTo>
                  <a:pt x="5488227" y="2664571"/>
                </a:lnTo>
                <a:cubicBezTo>
                  <a:pt x="5488742" y="2664718"/>
                  <a:pt x="5489184" y="2664718"/>
                  <a:pt x="5489626" y="2664718"/>
                </a:cubicBezTo>
                <a:cubicBezTo>
                  <a:pt x="5492055" y="2664718"/>
                  <a:pt x="5494264" y="2663098"/>
                  <a:pt x="5494926" y="2660521"/>
                </a:cubicBezTo>
                <a:close/>
                <a:moveTo>
                  <a:pt x="5470704" y="2657356"/>
                </a:moveTo>
                <a:cubicBezTo>
                  <a:pt x="5472913" y="2655221"/>
                  <a:pt x="5472987" y="2651687"/>
                  <a:pt x="5470852" y="2649478"/>
                </a:cubicBezTo>
                <a:lnTo>
                  <a:pt x="5464520" y="2642926"/>
                </a:lnTo>
                <a:cubicBezTo>
                  <a:pt x="5462385" y="2640717"/>
                  <a:pt x="5458851" y="2640643"/>
                  <a:pt x="5456643" y="2642778"/>
                </a:cubicBezTo>
                <a:cubicBezTo>
                  <a:pt x="5454434" y="2644913"/>
                  <a:pt x="5454360" y="2648447"/>
                  <a:pt x="5456495" y="2650656"/>
                </a:cubicBezTo>
                <a:lnTo>
                  <a:pt x="5462827" y="2657209"/>
                </a:lnTo>
                <a:cubicBezTo>
                  <a:pt x="5463931" y="2658386"/>
                  <a:pt x="5465404" y="2658902"/>
                  <a:pt x="5466876" y="2658902"/>
                </a:cubicBezTo>
                <a:cubicBezTo>
                  <a:pt x="5468275" y="2658902"/>
                  <a:pt x="5469674" y="2658386"/>
                  <a:pt x="5470704" y="2657356"/>
                </a:cubicBezTo>
                <a:close/>
                <a:moveTo>
                  <a:pt x="5460912" y="2652349"/>
                </a:moveTo>
                <a:cubicBezTo>
                  <a:pt x="5464005" y="2652129"/>
                  <a:pt x="5466287" y="2649478"/>
                  <a:pt x="5466066" y="2646386"/>
                </a:cubicBezTo>
                <a:lnTo>
                  <a:pt x="5465698" y="2641306"/>
                </a:lnTo>
                <a:cubicBezTo>
                  <a:pt x="5465477" y="2638214"/>
                  <a:pt x="5462606" y="2635931"/>
                  <a:pt x="5459735" y="2636152"/>
                </a:cubicBezTo>
                <a:cubicBezTo>
                  <a:pt x="5456643" y="2636373"/>
                  <a:pt x="5454360" y="2639024"/>
                  <a:pt x="5454581" y="2642116"/>
                </a:cubicBezTo>
                <a:lnTo>
                  <a:pt x="5454949" y="2647196"/>
                </a:lnTo>
                <a:cubicBezTo>
                  <a:pt x="5455170" y="2650141"/>
                  <a:pt x="5457600" y="2652349"/>
                  <a:pt x="5460544" y="2652349"/>
                </a:cubicBezTo>
                <a:cubicBezTo>
                  <a:pt x="5460692" y="2652349"/>
                  <a:pt x="5460839" y="2652349"/>
                  <a:pt x="5460912" y="2652349"/>
                </a:cubicBezTo>
                <a:close/>
                <a:moveTo>
                  <a:pt x="5462900" y="2646533"/>
                </a:moveTo>
                <a:cubicBezTo>
                  <a:pt x="5465551" y="2644987"/>
                  <a:pt x="5466508" y="2641600"/>
                  <a:pt x="5464962" y="2638950"/>
                </a:cubicBezTo>
                <a:lnTo>
                  <a:pt x="5463268" y="2635931"/>
                </a:lnTo>
                <a:cubicBezTo>
                  <a:pt x="5461723" y="2633207"/>
                  <a:pt x="5458262" y="2632324"/>
                  <a:pt x="5455685" y="2633870"/>
                </a:cubicBezTo>
                <a:cubicBezTo>
                  <a:pt x="5453035" y="2635416"/>
                  <a:pt x="5452078" y="2638803"/>
                  <a:pt x="5453624" y="2641453"/>
                </a:cubicBezTo>
                <a:lnTo>
                  <a:pt x="5455317" y="2644472"/>
                </a:lnTo>
                <a:cubicBezTo>
                  <a:pt x="5456348" y="2646312"/>
                  <a:pt x="5458262" y="2647269"/>
                  <a:pt x="5460176" y="2647269"/>
                </a:cubicBezTo>
                <a:cubicBezTo>
                  <a:pt x="5461134" y="2647269"/>
                  <a:pt x="5462091" y="2647049"/>
                  <a:pt x="5462900" y="2646533"/>
                </a:cubicBezTo>
                <a:close/>
                <a:moveTo>
                  <a:pt x="5459072" y="2644251"/>
                </a:moveTo>
                <a:cubicBezTo>
                  <a:pt x="5462164" y="2643883"/>
                  <a:pt x="5464373" y="2641159"/>
                  <a:pt x="5464005" y="2638140"/>
                </a:cubicBezTo>
                <a:lnTo>
                  <a:pt x="5459219" y="2594555"/>
                </a:lnTo>
                <a:cubicBezTo>
                  <a:pt x="5458851" y="2591463"/>
                  <a:pt x="5455832" y="2589181"/>
                  <a:pt x="5453108" y="2589622"/>
                </a:cubicBezTo>
                <a:cubicBezTo>
                  <a:pt x="5450016" y="2589991"/>
                  <a:pt x="5447808" y="2592715"/>
                  <a:pt x="5448176" y="2595733"/>
                </a:cubicBezTo>
                <a:lnTo>
                  <a:pt x="5452961" y="2639318"/>
                </a:lnTo>
                <a:cubicBezTo>
                  <a:pt x="5453256" y="2642189"/>
                  <a:pt x="5455685" y="2644325"/>
                  <a:pt x="5458556" y="2644251"/>
                </a:cubicBezTo>
                <a:cubicBezTo>
                  <a:pt x="5458630" y="2644325"/>
                  <a:pt x="5458851" y="2644251"/>
                  <a:pt x="5459072" y="2644251"/>
                </a:cubicBezTo>
                <a:close/>
                <a:moveTo>
                  <a:pt x="5454360" y="2600666"/>
                </a:moveTo>
                <a:cubicBezTo>
                  <a:pt x="5457452" y="2600298"/>
                  <a:pt x="5459587" y="2597500"/>
                  <a:pt x="5459146" y="2594408"/>
                </a:cubicBezTo>
                <a:lnTo>
                  <a:pt x="5449207" y="2516735"/>
                </a:lnTo>
                <a:cubicBezTo>
                  <a:pt x="5448839" y="2513643"/>
                  <a:pt x="5445967" y="2511435"/>
                  <a:pt x="5442948" y="2511950"/>
                </a:cubicBezTo>
                <a:cubicBezTo>
                  <a:pt x="5439856" y="2512318"/>
                  <a:pt x="5437721" y="2515116"/>
                  <a:pt x="5438163" y="2518208"/>
                </a:cubicBezTo>
                <a:lnTo>
                  <a:pt x="5448102" y="2595880"/>
                </a:lnTo>
                <a:cubicBezTo>
                  <a:pt x="5448470" y="2598678"/>
                  <a:pt x="5450900" y="2600739"/>
                  <a:pt x="5453624" y="2600739"/>
                </a:cubicBezTo>
                <a:cubicBezTo>
                  <a:pt x="5453919" y="2600666"/>
                  <a:pt x="5454139" y="2600666"/>
                  <a:pt x="5454360" y="2600666"/>
                </a:cubicBezTo>
                <a:close/>
                <a:moveTo>
                  <a:pt x="5445010" y="2522920"/>
                </a:moveTo>
                <a:cubicBezTo>
                  <a:pt x="5448028" y="2522183"/>
                  <a:pt x="5449869" y="2519239"/>
                  <a:pt x="5449133" y="2516220"/>
                </a:cubicBezTo>
                <a:lnTo>
                  <a:pt x="5418800" y="2387968"/>
                </a:lnTo>
                <a:cubicBezTo>
                  <a:pt x="5418064" y="2384950"/>
                  <a:pt x="5415119" y="2383109"/>
                  <a:pt x="5412100" y="2383846"/>
                </a:cubicBezTo>
                <a:cubicBezTo>
                  <a:pt x="5409082" y="2384582"/>
                  <a:pt x="5407241" y="2387527"/>
                  <a:pt x="5407977" y="2390545"/>
                </a:cubicBezTo>
                <a:lnTo>
                  <a:pt x="5438310" y="2518797"/>
                </a:lnTo>
                <a:cubicBezTo>
                  <a:pt x="5438899" y="2521374"/>
                  <a:pt x="5441255" y="2523141"/>
                  <a:pt x="5443759" y="2523067"/>
                </a:cubicBezTo>
                <a:cubicBezTo>
                  <a:pt x="5444200" y="2523067"/>
                  <a:pt x="5444568" y="2522993"/>
                  <a:pt x="5445010" y="2522920"/>
                </a:cubicBezTo>
                <a:close/>
                <a:moveTo>
                  <a:pt x="5418579" y="2391281"/>
                </a:moveTo>
                <a:cubicBezTo>
                  <a:pt x="5419684" y="2388410"/>
                  <a:pt x="5418285" y="2385171"/>
                  <a:pt x="5415413" y="2384066"/>
                </a:cubicBezTo>
                <a:lnTo>
                  <a:pt x="5268314" y="2326714"/>
                </a:lnTo>
                <a:cubicBezTo>
                  <a:pt x="5265443" y="2325610"/>
                  <a:pt x="5262204" y="2327008"/>
                  <a:pt x="5261099" y="2329880"/>
                </a:cubicBezTo>
                <a:cubicBezTo>
                  <a:pt x="5259995" y="2332751"/>
                  <a:pt x="5261394" y="2335991"/>
                  <a:pt x="5264265" y="2337095"/>
                </a:cubicBezTo>
                <a:lnTo>
                  <a:pt x="5411364" y="2394447"/>
                </a:lnTo>
                <a:cubicBezTo>
                  <a:pt x="5412027" y="2394668"/>
                  <a:pt x="5412763" y="2394815"/>
                  <a:pt x="5413426" y="2394815"/>
                </a:cubicBezTo>
                <a:cubicBezTo>
                  <a:pt x="5415634" y="2394815"/>
                  <a:pt x="5417769" y="2393417"/>
                  <a:pt x="5418579" y="2391281"/>
                </a:cubicBezTo>
                <a:close/>
                <a:moveTo>
                  <a:pt x="5271774" y="2333046"/>
                </a:moveTo>
                <a:cubicBezTo>
                  <a:pt x="5272437" y="2330027"/>
                  <a:pt x="5270523" y="2327082"/>
                  <a:pt x="5267505" y="2326419"/>
                </a:cubicBezTo>
                <a:lnTo>
                  <a:pt x="5111865" y="2293215"/>
                </a:lnTo>
                <a:cubicBezTo>
                  <a:pt x="5108846" y="2292553"/>
                  <a:pt x="5105902" y="2294541"/>
                  <a:pt x="5105239" y="2297486"/>
                </a:cubicBezTo>
                <a:cubicBezTo>
                  <a:pt x="5104576" y="2300504"/>
                  <a:pt x="5106491" y="2303449"/>
                  <a:pt x="5109509" y="2304112"/>
                </a:cubicBezTo>
                <a:lnTo>
                  <a:pt x="5265149" y="2337316"/>
                </a:lnTo>
                <a:cubicBezTo>
                  <a:pt x="5265517" y="2337389"/>
                  <a:pt x="5265958" y="2337463"/>
                  <a:pt x="5266326" y="2337463"/>
                </a:cubicBezTo>
                <a:cubicBezTo>
                  <a:pt x="5268977" y="2337389"/>
                  <a:pt x="5271259" y="2335622"/>
                  <a:pt x="5271774" y="2333046"/>
                </a:cubicBezTo>
                <a:close/>
                <a:moveTo>
                  <a:pt x="5113117" y="2303670"/>
                </a:moveTo>
                <a:cubicBezTo>
                  <a:pt x="5115914" y="2302345"/>
                  <a:pt x="5117093" y="2299032"/>
                  <a:pt x="5115694" y="2296234"/>
                </a:cubicBezTo>
                <a:lnTo>
                  <a:pt x="5054660" y="2169381"/>
                </a:lnTo>
                <a:cubicBezTo>
                  <a:pt x="5053335" y="2166583"/>
                  <a:pt x="5050021" y="2165479"/>
                  <a:pt x="5047224" y="2166804"/>
                </a:cubicBezTo>
                <a:cubicBezTo>
                  <a:pt x="5044426" y="2168130"/>
                  <a:pt x="5043248" y="2171443"/>
                  <a:pt x="5044647" y="2174240"/>
                </a:cubicBezTo>
                <a:lnTo>
                  <a:pt x="5105681" y="2301093"/>
                </a:lnTo>
                <a:cubicBezTo>
                  <a:pt x="5106638" y="2303081"/>
                  <a:pt x="5108626" y="2304259"/>
                  <a:pt x="5110761" y="2304259"/>
                </a:cubicBezTo>
                <a:cubicBezTo>
                  <a:pt x="5111497" y="2304259"/>
                  <a:pt x="5112307" y="2304038"/>
                  <a:pt x="5113117" y="2303670"/>
                </a:cubicBezTo>
                <a:close/>
                <a:moveTo>
                  <a:pt x="5052157" y="2176744"/>
                </a:moveTo>
                <a:cubicBezTo>
                  <a:pt x="5054881" y="2175345"/>
                  <a:pt x="5055985" y="2171958"/>
                  <a:pt x="5054513" y="2169234"/>
                </a:cubicBezTo>
                <a:lnTo>
                  <a:pt x="4982067" y="2029276"/>
                </a:lnTo>
                <a:cubicBezTo>
                  <a:pt x="4980669" y="2026552"/>
                  <a:pt x="4977282" y="2025448"/>
                  <a:pt x="4974558" y="2026920"/>
                </a:cubicBezTo>
                <a:cubicBezTo>
                  <a:pt x="4971834" y="2028319"/>
                  <a:pt x="4970730" y="2031706"/>
                  <a:pt x="4972202" y="2034430"/>
                </a:cubicBezTo>
                <a:lnTo>
                  <a:pt x="5044647" y="2174388"/>
                </a:lnTo>
                <a:cubicBezTo>
                  <a:pt x="5045604" y="2176302"/>
                  <a:pt x="5047592" y="2177406"/>
                  <a:pt x="5049653" y="2177406"/>
                </a:cubicBezTo>
                <a:cubicBezTo>
                  <a:pt x="5050537" y="2177406"/>
                  <a:pt x="5051420" y="2177185"/>
                  <a:pt x="5052157" y="2176744"/>
                </a:cubicBezTo>
                <a:close/>
                <a:moveTo>
                  <a:pt x="4979932" y="2036712"/>
                </a:moveTo>
                <a:cubicBezTo>
                  <a:pt x="4982583" y="2035166"/>
                  <a:pt x="4983540" y="2031779"/>
                  <a:pt x="4981994" y="2029129"/>
                </a:cubicBezTo>
                <a:lnTo>
                  <a:pt x="4900714" y="1886521"/>
                </a:lnTo>
                <a:cubicBezTo>
                  <a:pt x="4899168" y="1883870"/>
                  <a:pt x="4895781" y="1882913"/>
                  <a:pt x="4893130" y="1884459"/>
                </a:cubicBezTo>
                <a:cubicBezTo>
                  <a:pt x="4890480" y="1886006"/>
                  <a:pt x="4889523" y="1889392"/>
                  <a:pt x="4891069" y="1892042"/>
                </a:cubicBezTo>
                <a:lnTo>
                  <a:pt x="4972349" y="2034651"/>
                </a:lnTo>
                <a:cubicBezTo>
                  <a:pt x="4973380" y="2036491"/>
                  <a:pt x="4975294" y="2037448"/>
                  <a:pt x="4977208" y="2037448"/>
                </a:cubicBezTo>
                <a:cubicBezTo>
                  <a:pt x="4978165" y="2037448"/>
                  <a:pt x="4979122" y="2037154"/>
                  <a:pt x="4979932" y="2036712"/>
                </a:cubicBezTo>
                <a:close/>
                <a:moveTo>
                  <a:pt x="4898947" y="1893957"/>
                </a:moveTo>
                <a:cubicBezTo>
                  <a:pt x="4901524" y="1892263"/>
                  <a:pt x="4902260" y="1888803"/>
                  <a:pt x="4900566" y="1886226"/>
                </a:cubicBezTo>
                <a:lnTo>
                  <a:pt x="4812734" y="1750686"/>
                </a:lnTo>
                <a:cubicBezTo>
                  <a:pt x="4811041" y="1748109"/>
                  <a:pt x="4807580" y="1747373"/>
                  <a:pt x="4805004" y="1749066"/>
                </a:cubicBezTo>
                <a:cubicBezTo>
                  <a:pt x="4802427" y="1750760"/>
                  <a:pt x="4801691" y="1754220"/>
                  <a:pt x="4803384" y="1756797"/>
                </a:cubicBezTo>
                <a:lnTo>
                  <a:pt x="4891216" y="1892337"/>
                </a:lnTo>
                <a:cubicBezTo>
                  <a:pt x="4892321" y="1894030"/>
                  <a:pt x="4894088" y="1894914"/>
                  <a:pt x="4895928" y="1894914"/>
                </a:cubicBezTo>
                <a:cubicBezTo>
                  <a:pt x="4896959" y="1894840"/>
                  <a:pt x="4897990" y="1894546"/>
                  <a:pt x="4898947" y="1893957"/>
                </a:cubicBezTo>
                <a:close/>
                <a:moveTo>
                  <a:pt x="4811188" y="1758269"/>
                </a:moveTo>
                <a:cubicBezTo>
                  <a:pt x="4813691" y="1756502"/>
                  <a:pt x="4814354" y="1753042"/>
                  <a:pt x="4812660" y="1750539"/>
                </a:cubicBezTo>
                <a:lnTo>
                  <a:pt x="4719233" y="1613747"/>
                </a:lnTo>
                <a:cubicBezTo>
                  <a:pt x="4717466" y="1611170"/>
                  <a:pt x="4714006" y="1610581"/>
                  <a:pt x="4711502" y="1612274"/>
                </a:cubicBezTo>
                <a:cubicBezTo>
                  <a:pt x="4708999" y="1614041"/>
                  <a:pt x="4708336" y="1617502"/>
                  <a:pt x="4710030" y="1620005"/>
                </a:cubicBezTo>
                <a:lnTo>
                  <a:pt x="4803457" y="1756797"/>
                </a:lnTo>
                <a:cubicBezTo>
                  <a:pt x="4804562" y="1758416"/>
                  <a:pt x="4806329" y="1759226"/>
                  <a:pt x="4808096" y="1759226"/>
                </a:cubicBezTo>
                <a:cubicBezTo>
                  <a:pt x="4809200" y="1759226"/>
                  <a:pt x="4810231" y="1758932"/>
                  <a:pt x="4811188" y="1758269"/>
                </a:cubicBezTo>
                <a:close/>
                <a:moveTo>
                  <a:pt x="4717760" y="1621551"/>
                </a:moveTo>
                <a:cubicBezTo>
                  <a:pt x="4720337" y="1619858"/>
                  <a:pt x="4720999" y="1616397"/>
                  <a:pt x="4719306" y="1613820"/>
                </a:cubicBezTo>
                <a:lnTo>
                  <a:pt x="4621166" y="1467899"/>
                </a:lnTo>
                <a:cubicBezTo>
                  <a:pt x="4619399" y="1465323"/>
                  <a:pt x="4615939" y="1464660"/>
                  <a:pt x="4613436" y="1466353"/>
                </a:cubicBezTo>
                <a:cubicBezTo>
                  <a:pt x="4610859" y="1468047"/>
                  <a:pt x="4610197" y="1471507"/>
                  <a:pt x="4611890" y="1474084"/>
                </a:cubicBezTo>
                <a:lnTo>
                  <a:pt x="4710030" y="1620005"/>
                </a:lnTo>
                <a:cubicBezTo>
                  <a:pt x="4711134" y="1621625"/>
                  <a:pt x="4712901" y="1622508"/>
                  <a:pt x="4714668" y="1622434"/>
                </a:cubicBezTo>
                <a:cubicBezTo>
                  <a:pt x="4715699" y="1622434"/>
                  <a:pt x="4716803" y="1622140"/>
                  <a:pt x="4717760" y="1621551"/>
                </a:cubicBezTo>
                <a:close/>
                <a:moveTo>
                  <a:pt x="4622050" y="1471360"/>
                </a:moveTo>
                <a:cubicBezTo>
                  <a:pt x="4622271" y="1468267"/>
                  <a:pt x="4619989" y="1465617"/>
                  <a:pt x="4616897" y="1465396"/>
                </a:cubicBezTo>
                <a:lnTo>
                  <a:pt x="4434311" y="1451923"/>
                </a:lnTo>
                <a:cubicBezTo>
                  <a:pt x="4431219" y="1451702"/>
                  <a:pt x="4428568" y="1453985"/>
                  <a:pt x="4428347" y="1457077"/>
                </a:cubicBezTo>
                <a:cubicBezTo>
                  <a:pt x="4428127" y="1460169"/>
                  <a:pt x="4430409" y="1462819"/>
                  <a:pt x="4433501" y="1463040"/>
                </a:cubicBezTo>
                <a:lnTo>
                  <a:pt x="4616086" y="1476513"/>
                </a:lnTo>
                <a:cubicBezTo>
                  <a:pt x="4616234" y="1476513"/>
                  <a:pt x="4616381" y="1476513"/>
                  <a:pt x="4616528" y="1476513"/>
                </a:cubicBezTo>
                <a:cubicBezTo>
                  <a:pt x="4619399" y="1476513"/>
                  <a:pt x="4621829" y="1474305"/>
                  <a:pt x="4622050" y="1471360"/>
                </a:cubicBezTo>
                <a:close/>
                <a:moveTo>
                  <a:pt x="4263284" y="1474010"/>
                </a:moveTo>
                <a:lnTo>
                  <a:pt x="4434237" y="1463040"/>
                </a:lnTo>
                <a:cubicBezTo>
                  <a:pt x="4437329" y="1462819"/>
                  <a:pt x="4439612" y="1460169"/>
                  <a:pt x="4439464" y="1457150"/>
                </a:cubicBezTo>
                <a:cubicBezTo>
                  <a:pt x="4439244" y="1454058"/>
                  <a:pt x="4436888" y="1451849"/>
                  <a:pt x="4433575" y="1451923"/>
                </a:cubicBezTo>
                <a:lnTo>
                  <a:pt x="4262621" y="1462893"/>
                </a:lnTo>
                <a:cubicBezTo>
                  <a:pt x="4259529" y="1463114"/>
                  <a:pt x="4257247" y="1465764"/>
                  <a:pt x="4257394" y="1468783"/>
                </a:cubicBezTo>
                <a:cubicBezTo>
                  <a:pt x="4257615" y="1471728"/>
                  <a:pt x="4260045" y="1474010"/>
                  <a:pt x="4262990" y="1474010"/>
                </a:cubicBezTo>
                <a:cubicBezTo>
                  <a:pt x="4263064" y="1474010"/>
                  <a:pt x="4263210" y="1474010"/>
                  <a:pt x="4263284" y="1474010"/>
                </a:cubicBezTo>
                <a:close/>
                <a:moveTo>
                  <a:pt x="4105583" y="1509423"/>
                </a:moveTo>
                <a:lnTo>
                  <a:pt x="4264168" y="1473863"/>
                </a:lnTo>
                <a:cubicBezTo>
                  <a:pt x="4267186" y="1473200"/>
                  <a:pt x="4269027" y="1470182"/>
                  <a:pt x="4268364" y="1467237"/>
                </a:cubicBezTo>
                <a:cubicBezTo>
                  <a:pt x="4267701" y="1464218"/>
                  <a:pt x="4264757" y="1462304"/>
                  <a:pt x="4261738" y="1463040"/>
                </a:cubicBezTo>
                <a:lnTo>
                  <a:pt x="4103154" y="1498600"/>
                </a:lnTo>
                <a:cubicBezTo>
                  <a:pt x="4100135" y="1499263"/>
                  <a:pt x="4098295" y="1502281"/>
                  <a:pt x="4098957" y="1505226"/>
                </a:cubicBezTo>
                <a:cubicBezTo>
                  <a:pt x="4099546" y="1507803"/>
                  <a:pt x="4101828" y="1509570"/>
                  <a:pt x="4104405" y="1509570"/>
                </a:cubicBezTo>
                <a:cubicBezTo>
                  <a:pt x="4104774" y="1509570"/>
                  <a:pt x="4105215" y="1509496"/>
                  <a:pt x="4105583" y="1509423"/>
                </a:cubicBezTo>
                <a:close/>
                <a:moveTo>
                  <a:pt x="3961355" y="1569352"/>
                </a:moveTo>
                <a:lnTo>
                  <a:pt x="4106540" y="1509128"/>
                </a:lnTo>
                <a:cubicBezTo>
                  <a:pt x="4109411" y="1507950"/>
                  <a:pt x="4110737" y="1504711"/>
                  <a:pt x="4109559" y="1501840"/>
                </a:cubicBezTo>
                <a:cubicBezTo>
                  <a:pt x="4108381" y="1498968"/>
                  <a:pt x="4105142" y="1497643"/>
                  <a:pt x="4102270" y="1498821"/>
                </a:cubicBezTo>
                <a:lnTo>
                  <a:pt x="3957085" y="1559045"/>
                </a:lnTo>
                <a:cubicBezTo>
                  <a:pt x="3954214" y="1560223"/>
                  <a:pt x="3952889" y="1563462"/>
                  <a:pt x="3954067" y="1566334"/>
                </a:cubicBezTo>
                <a:cubicBezTo>
                  <a:pt x="3954950" y="1568469"/>
                  <a:pt x="3957085" y="1569794"/>
                  <a:pt x="3959220" y="1569794"/>
                </a:cubicBezTo>
                <a:cubicBezTo>
                  <a:pt x="3959956" y="1569794"/>
                  <a:pt x="3960693" y="1569647"/>
                  <a:pt x="3961355" y="1569352"/>
                </a:cubicBezTo>
                <a:close/>
                <a:moveTo>
                  <a:pt x="3848049" y="1662927"/>
                </a:moveTo>
                <a:lnTo>
                  <a:pt x="3962754" y="1568542"/>
                </a:lnTo>
                <a:cubicBezTo>
                  <a:pt x="3965110" y="1566554"/>
                  <a:pt x="3965478" y="1563094"/>
                  <a:pt x="3963491" y="1560665"/>
                </a:cubicBezTo>
                <a:cubicBezTo>
                  <a:pt x="3961503" y="1558309"/>
                  <a:pt x="3957969" y="1557940"/>
                  <a:pt x="3955613" y="1559928"/>
                </a:cubicBezTo>
                <a:lnTo>
                  <a:pt x="3840908" y="1654313"/>
                </a:lnTo>
                <a:cubicBezTo>
                  <a:pt x="3838552" y="1656301"/>
                  <a:pt x="3838184" y="1659761"/>
                  <a:pt x="3840172" y="1662191"/>
                </a:cubicBezTo>
                <a:cubicBezTo>
                  <a:pt x="3841276" y="1663516"/>
                  <a:pt x="3842896" y="1664252"/>
                  <a:pt x="3844515" y="1664252"/>
                </a:cubicBezTo>
                <a:cubicBezTo>
                  <a:pt x="3845767" y="1664179"/>
                  <a:pt x="3847019" y="1663737"/>
                  <a:pt x="3848049" y="1662927"/>
                </a:cubicBezTo>
                <a:close/>
                <a:moveTo>
                  <a:pt x="3782304" y="1798983"/>
                </a:moveTo>
                <a:lnTo>
                  <a:pt x="3849448" y="1661013"/>
                </a:lnTo>
                <a:cubicBezTo>
                  <a:pt x="3850774" y="1658215"/>
                  <a:pt x="3849669" y="1654902"/>
                  <a:pt x="3846871" y="1653577"/>
                </a:cubicBezTo>
                <a:cubicBezTo>
                  <a:pt x="3844147" y="1652252"/>
                  <a:pt x="3840760" y="1653356"/>
                  <a:pt x="3839435" y="1656154"/>
                </a:cubicBezTo>
                <a:lnTo>
                  <a:pt x="3772291" y="1794124"/>
                </a:lnTo>
                <a:cubicBezTo>
                  <a:pt x="3770966" y="1796921"/>
                  <a:pt x="3772070" y="1800234"/>
                  <a:pt x="3774868" y="1801560"/>
                </a:cubicBezTo>
                <a:cubicBezTo>
                  <a:pt x="3775678" y="1801928"/>
                  <a:pt x="3776488" y="1802149"/>
                  <a:pt x="3777371" y="1802149"/>
                </a:cubicBezTo>
                <a:cubicBezTo>
                  <a:pt x="3779433" y="1802075"/>
                  <a:pt x="3781346" y="1800971"/>
                  <a:pt x="3782304" y="1798983"/>
                </a:cubicBezTo>
                <a:close/>
                <a:moveTo>
                  <a:pt x="3741958" y="1954696"/>
                </a:moveTo>
                <a:lnTo>
                  <a:pt x="3782745" y="1797952"/>
                </a:lnTo>
                <a:cubicBezTo>
                  <a:pt x="3783556" y="1795007"/>
                  <a:pt x="3781715" y="1791915"/>
                  <a:pt x="3778770" y="1791179"/>
                </a:cubicBezTo>
                <a:cubicBezTo>
                  <a:pt x="3775825" y="1790443"/>
                  <a:pt x="3772733" y="1792209"/>
                  <a:pt x="3771997" y="1795154"/>
                </a:cubicBezTo>
                <a:lnTo>
                  <a:pt x="3731209" y="1951898"/>
                </a:lnTo>
                <a:cubicBezTo>
                  <a:pt x="3730473" y="1954843"/>
                  <a:pt x="3732240" y="1957935"/>
                  <a:pt x="3735185" y="1958672"/>
                </a:cubicBezTo>
                <a:cubicBezTo>
                  <a:pt x="3735700" y="1958819"/>
                  <a:pt x="3736142" y="1958819"/>
                  <a:pt x="3736657" y="1958819"/>
                </a:cubicBezTo>
                <a:cubicBezTo>
                  <a:pt x="3739087" y="1958892"/>
                  <a:pt x="3741296" y="1957199"/>
                  <a:pt x="3741958" y="1954696"/>
                </a:cubicBezTo>
                <a:close/>
                <a:moveTo>
                  <a:pt x="3706472" y="2104887"/>
                </a:moveTo>
                <a:lnTo>
                  <a:pt x="3741958" y="1954549"/>
                </a:lnTo>
                <a:cubicBezTo>
                  <a:pt x="3742695" y="1951530"/>
                  <a:pt x="3740780" y="1948585"/>
                  <a:pt x="3737835" y="1947849"/>
                </a:cubicBezTo>
                <a:cubicBezTo>
                  <a:pt x="3734817" y="1947113"/>
                  <a:pt x="3731872" y="1949027"/>
                  <a:pt x="3731136" y="1951972"/>
                </a:cubicBezTo>
                <a:lnTo>
                  <a:pt x="3695649" y="2102310"/>
                </a:lnTo>
                <a:cubicBezTo>
                  <a:pt x="3694913" y="2105329"/>
                  <a:pt x="3696827" y="2108274"/>
                  <a:pt x="3699772" y="2109010"/>
                </a:cubicBezTo>
                <a:cubicBezTo>
                  <a:pt x="3700214" y="2109084"/>
                  <a:pt x="3700656" y="2109157"/>
                  <a:pt x="3701097" y="2109157"/>
                </a:cubicBezTo>
                <a:cubicBezTo>
                  <a:pt x="3703601" y="2109157"/>
                  <a:pt x="3705883" y="2107464"/>
                  <a:pt x="3706472" y="2104887"/>
                </a:cubicBezTo>
                <a:close/>
                <a:moveTo>
                  <a:pt x="3671869" y="2248673"/>
                </a:moveTo>
                <a:lnTo>
                  <a:pt x="3706472" y="2104961"/>
                </a:lnTo>
                <a:cubicBezTo>
                  <a:pt x="3707208" y="2101942"/>
                  <a:pt x="3705368" y="2098924"/>
                  <a:pt x="3702349" y="2098261"/>
                </a:cubicBezTo>
                <a:cubicBezTo>
                  <a:pt x="3699330" y="2097525"/>
                  <a:pt x="3696312" y="2099365"/>
                  <a:pt x="3695649" y="2102384"/>
                </a:cubicBezTo>
                <a:lnTo>
                  <a:pt x="3661046" y="2246096"/>
                </a:lnTo>
                <a:cubicBezTo>
                  <a:pt x="3660310" y="2249115"/>
                  <a:pt x="3662151" y="2252134"/>
                  <a:pt x="3665169" y="2252796"/>
                </a:cubicBezTo>
                <a:cubicBezTo>
                  <a:pt x="3665611" y="2252870"/>
                  <a:pt x="3666053" y="2252944"/>
                  <a:pt x="3666494" y="2252944"/>
                </a:cubicBezTo>
                <a:cubicBezTo>
                  <a:pt x="3668998" y="2252944"/>
                  <a:pt x="3671280" y="2251250"/>
                  <a:pt x="3671869" y="2248673"/>
                </a:cubicBezTo>
                <a:close/>
                <a:moveTo>
                  <a:pt x="3749762" y="2400337"/>
                </a:moveTo>
                <a:cubicBezTo>
                  <a:pt x="3752486" y="2398865"/>
                  <a:pt x="3753443" y="2395478"/>
                  <a:pt x="3751971" y="2392754"/>
                </a:cubicBezTo>
                <a:lnTo>
                  <a:pt x="3671354" y="2244624"/>
                </a:lnTo>
                <a:cubicBezTo>
                  <a:pt x="3669881" y="2241900"/>
                  <a:pt x="3666494" y="2240943"/>
                  <a:pt x="3663770" y="2242415"/>
                </a:cubicBezTo>
                <a:cubicBezTo>
                  <a:pt x="3661046" y="2243888"/>
                  <a:pt x="3660089" y="2247274"/>
                  <a:pt x="3661562" y="2249998"/>
                </a:cubicBezTo>
                <a:lnTo>
                  <a:pt x="3742179" y="2398129"/>
                </a:lnTo>
                <a:cubicBezTo>
                  <a:pt x="3743210" y="2399969"/>
                  <a:pt x="3745124" y="2401073"/>
                  <a:pt x="3747112" y="2401000"/>
                </a:cubicBezTo>
                <a:cubicBezTo>
                  <a:pt x="3748069" y="2401000"/>
                  <a:pt x="3748953" y="2400853"/>
                  <a:pt x="3749762" y="2400337"/>
                </a:cubicBezTo>
                <a:close/>
                <a:moveTo>
                  <a:pt x="3712288" y="2540589"/>
                </a:moveTo>
                <a:lnTo>
                  <a:pt x="3752486" y="2397024"/>
                </a:lnTo>
                <a:cubicBezTo>
                  <a:pt x="3753296" y="2394079"/>
                  <a:pt x="3751603" y="2390987"/>
                  <a:pt x="3748658" y="2390177"/>
                </a:cubicBezTo>
                <a:cubicBezTo>
                  <a:pt x="3745639" y="2389294"/>
                  <a:pt x="3742621" y="2391061"/>
                  <a:pt x="3741811" y="2394006"/>
                </a:cubicBezTo>
                <a:lnTo>
                  <a:pt x="3701613" y="2537571"/>
                </a:lnTo>
                <a:cubicBezTo>
                  <a:pt x="3700803" y="2540516"/>
                  <a:pt x="3702496" y="2543608"/>
                  <a:pt x="3705441" y="2544418"/>
                </a:cubicBezTo>
                <a:cubicBezTo>
                  <a:pt x="3705956" y="2544565"/>
                  <a:pt x="3706472" y="2544639"/>
                  <a:pt x="3706987" y="2544639"/>
                </a:cubicBezTo>
                <a:cubicBezTo>
                  <a:pt x="3709343" y="2544639"/>
                  <a:pt x="3711552" y="2543019"/>
                  <a:pt x="3712288" y="2540589"/>
                </a:cubicBezTo>
                <a:close/>
                <a:moveTo>
                  <a:pt x="3781788" y="2704622"/>
                </a:moveTo>
                <a:cubicBezTo>
                  <a:pt x="3784586" y="2703370"/>
                  <a:pt x="3785838" y="2700057"/>
                  <a:pt x="3784586" y="2697259"/>
                </a:cubicBezTo>
                <a:lnTo>
                  <a:pt x="3711994" y="2536761"/>
                </a:lnTo>
                <a:cubicBezTo>
                  <a:pt x="3710742" y="2533963"/>
                  <a:pt x="3707429" y="2532712"/>
                  <a:pt x="3704631" y="2533963"/>
                </a:cubicBezTo>
                <a:cubicBezTo>
                  <a:pt x="3701834" y="2535215"/>
                  <a:pt x="3700582" y="2538528"/>
                  <a:pt x="3701834" y="2541326"/>
                </a:cubicBezTo>
                <a:lnTo>
                  <a:pt x="3774426" y="2701824"/>
                </a:lnTo>
                <a:cubicBezTo>
                  <a:pt x="3775383" y="2703886"/>
                  <a:pt x="3777445" y="2705137"/>
                  <a:pt x="3779580" y="2705064"/>
                </a:cubicBezTo>
                <a:cubicBezTo>
                  <a:pt x="3780242" y="2705137"/>
                  <a:pt x="3781052" y="2704990"/>
                  <a:pt x="3781788" y="2704622"/>
                </a:cubicBezTo>
                <a:close/>
                <a:moveTo>
                  <a:pt x="3848786" y="2858200"/>
                </a:moveTo>
                <a:cubicBezTo>
                  <a:pt x="3851583" y="2856948"/>
                  <a:pt x="3852908" y="2853709"/>
                  <a:pt x="3851657" y="2850837"/>
                </a:cubicBezTo>
                <a:lnTo>
                  <a:pt x="3784586" y="2697333"/>
                </a:lnTo>
                <a:cubicBezTo>
                  <a:pt x="3783334" y="2694535"/>
                  <a:pt x="3780095" y="2693284"/>
                  <a:pt x="3777224" y="2694462"/>
                </a:cubicBezTo>
                <a:cubicBezTo>
                  <a:pt x="3774426" y="2695713"/>
                  <a:pt x="3773101" y="2698953"/>
                  <a:pt x="3774353" y="2701824"/>
                </a:cubicBezTo>
                <a:lnTo>
                  <a:pt x="3841423" y="2855328"/>
                </a:lnTo>
                <a:cubicBezTo>
                  <a:pt x="3842307" y="2857464"/>
                  <a:pt x="3844442" y="2858715"/>
                  <a:pt x="3846577" y="2858642"/>
                </a:cubicBezTo>
                <a:cubicBezTo>
                  <a:pt x="3847313" y="2858642"/>
                  <a:pt x="3848049" y="2858494"/>
                  <a:pt x="3848786" y="2858200"/>
                </a:cubicBezTo>
                <a:close/>
                <a:moveTo>
                  <a:pt x="3828907" y="3010673"/>
                </a:moveTo>
                <a:lnTo>
                  <a:pt x="3852099" y="2853930"/>
                </a:lnTo>
                <a:cubicBezTo>
                  <a:pt x="3852540" y="2850911"/>
                  <a:pt x="3850479" y="2848040"/>
                  <a:pt x="3847387" y="2847598"/>
                </a:cubicBezTo>
                <a:cubicBezTo>
                  <a:pt x="3844295" y="2847156"/>
                  <a:pt x="3841497" y="2849291"/>
                  <a:pt x="3841055" y="2852310"/>
                </a:cubicBezTo>
                <a:lnTo>
                  <a:pt x="3817864" y="3009054"/>
                </a:lnTo>
                <a:cubicBezTo>
                  <a:pt x="3817422" y="3012072"/>
                  <a:pt x="3819484" y="3014944"/>
                  <a:pt x="3822576" y="3015385"/>
                </a:cubicBezTo>
                <a:cubicBezTo>
                  <a:pt x="3822870" y="3015459"/>
                  <a:pt x="3823165" y="3015459"/>
                  <a:pt x="3823459" y="3015459"/>
                </a:cubicBezTo>
                <a:cubicBezTo>
                  <a:pt x="3826109" y="3015385"/>
                  <a:pt x="3828465" y="3013397"/>
                  <a:pt x="3828907" y="3010673"/>
                </a:cubicBezTo>
                <a:close/>
                <a:moveTo>
                  <a:pt x="3827435" y="3172571"/>
                </a:moveTo>
                <a:lnTo>
                  <a:pt x="3828907" y="3009864"/>
                </a:lnTo>
                <a:cubicBezTo>
                  <a:pt x="3828907" y="3006771"/>
                  <a:pt x="3826478" y="3004268"/>
                  <a:pt x="3823385" y="3004268"/>
                </a:cubicBezTo>
                <a:cubicBezTo>
                  <a:pt x="3819999" y="3004195"/>
                  <a:pt x="3817790" y="3006698"/>
                  <a:pt x="3817790" y="3009790"/>
                </a:cubicBezTo>
                <a:lnTo>
                  <a:pt x="3816317" y="3172497"/>
                </a:lnTo>
                <a:cubicBezTo>
                  <a:pt x="3816317" y="3175589"/>
                  <a:pt x="3818747" y="3178093"/>
                  <a:pt x="3821839" y="3178093"/>
                </a:cubicBezTo>
                <a:cubicBezTo>
                  <a:pt x="3821839" y="3178093"/>
                  <a:pt x="3821913" y="3178093"/>
                  <a:pt x="3821913" y="3178093"/>
                </a:cubicBezTo>
                <a:cubicBezTo>
                  <a:pt x="3824932" y="3178093"/>
                  <a:pt x="3827435" y="3175663"/>
                  <a:pt x="3827435" y="3172571"/>
                </a:cubicBezTo>
                <a:close/>
                <a:moveTo>
                  <a:pt x="3857399" y="3366421"/>
                </a:moveTo>
                <a:cubicBezTo>
                  <a:pt x="3860418" y="3365832"/>
                  <a:pt x="3862406" y="3362960"/>
                  <a:pt x="3861890" y="3359942"/>
                </a:cubicBezTo>
                <a:lnTo>
                  <a:pt x="3827361" y="3171540"/>
                </a:lnTo>
                <a:cubicBezTo>
                  <a:pt x="3826772" y="3168522"/>
                  <a:pt x="3823827" y="3166386"/>
                  <a:pt x="3820882" y="3167049"/>
                </a:cubicBezTo>
                <a:cubicBezTo>
                  <a:pt x="3817864" y="3167638"/>
                  <a:pt x="3815876" y="3170509"/>
                  <a:pt x="3816391" y="3173528"/>
                </a:cubicBezTo>
                <a:lnTo>
                  <a:pt x="3850920" y="3361930"/>
                </a:lnTo>
                <a:cubicBezTo>
                  <a:pt x="3851436" y="3364654"/>
                  <a:pt x="3853792" y="3366494"/>
                  <a:pt x="3856442" y="3366494"/>
                </a:cubicBezTo>
                <a:cubicBezTo>
                  <a:pt x="3856737" y="3366494"/>
                  <a:pt x="3857105" y="3366494"/>
                  <a:pt x="3857399" y="3366421"/>
                </a:cubicBezTo>
                <a:close/>
                <a:moveTo>
                  <a:pt x="3857105" y="3398668"/>
                </a:moveTo>
                <a:lnTo>
                  <a:pt x="3861964" y="3361635"/>
                </a:lnTo>
                <a:cubicBezTo>
                  <a:pt x="3862332" y="3358617"/>
                  <a:pt x="3860197" y="3355819"/>
                  <a:pt x="3857179" y="3355377"/>
                </a:cubicBezTo>
                <a:cubicBezTo>
                  <a:pt x="3854160" y="3355083"/>
                  <a:pt x="3851362" y="3357071"/>
                  <a:pt x="3850920" y="3360163"/>
                </a:cubicBezTo>
                <a:lnTo>
                  <a:pt x="3846062" y="3397195"/>
                </a:lnTo>
                <a:cubicBezTo>
                  <a:pt x="3845694" y="3400214"/>
                  <a:pt x="3847828" y="3403011"/>
                  <a:pt x="3850847" y="3403453"/>
                </a:cubicBezTo>
                <a:cubicBezTo>
                  <a:pt x="3851142" y="3403453"/>
                  <a:pt x="3851362" y="3403527"/>
                  <a:pt x="3851657" y="3403527"/>
                </a:cubicBezTo>
                <a:cubicBezTo>
                  <a:pt x="3854307" y="3403527"/>
                  <a:pt x="3856737" y="3401465"/>
                  <a:pt x="3857105" y="3398668"/>
                </a:cubicBezTo>
                <a:close/>
                <a:moveTo>
                  <a:pt x="3864320" y="3434228"/>
                </a:moveTo>
                <a:cubicBezTo>
                  <a:pt x="3867265" y="3433197"/>
                  <a:pt x="3868737" y="3430031"/>
                  <a:pt x="3867707" y="3427160"/>
                </a:cubicBezTo>
                <a:lnTo>
                  <a:pt x="3856810" y="3396165"/>
                </a:lnTo>
                <a:cubicBezTo>
                  <a:pt x="3855780" y="3393220"/>
                  <a:pt x="3852614" y="3391747"/>
                  <a:pt x="3849743" y="3392778"/>
                </a:cubicBezTo>
                <a:cubicBezTo>
                  <a:pt x="3846798" y="3393809"/>
                  <a:pt x="3845325" y="3396974"/>
                  <a:pt x="3846356" y="3399846"/>
                </a:cubicBezTo>
                <a:lnTo>
                  <a:pt x="3857252" y="3430841"/>
                </a:lnTo>
                <a:cubicBezTo>
                  <a:pt x="3858062" y="3433123"/>
                  <a:pt x="3860197" y="3434596"/>
                  <a:pt x="3862553" y="3434596"/>
                </a:cubicBezTo>
                <a:cubicBezTo>
                  <a:pt x="3863068" y="3434522"/>
                  <a:pt x="3863731" y="3434448"/>
                  <a:pt x="3864320" y="3434228"/>
                </a:cubicBezTo>
                <a:close/>
                <a:moveTo>
                  <a:pt x="3873670" y="3442032"/>
                </a:moveTo>
                <a:cubicBezTo>
                  <a:pt x="3876026" y="3440044"/>
                  <a:pt x="3876247" y="3436510"/>
                  <a:pt x="3874259" y="3434154"/>
                </a:cubicBezTo>
                <a:lnTo>
                  <a:pt x="3866676" y="3425319"/>
                </a:lnTo>
                <a:cubicBezTo>
                  <a:pt x="3864688" y="3422963"/>
                  <a:pt x="3861154" y="3422742"/>
                  <a:pt x="3858798" y="3424730"/>
                </a:cubicBezTo>
                <a:cubicBezTo>
                  <a:pt x="3856442" y="3426718"/>
                  <a:pt x="3856222" y="3430252"/>
                  <a:pt x="3858209" y="3432608"/>
                </a:cubicBezTo>
                <a:lnTo>
                  <a:pt x="3865793" y="3441443"/>
                </a:lnTo>
                <a:cubicBezTo>
                  <a:pt x="3866897" y="3442768"/>
                  <a:pt x="3868517" y="3443357"/>
                  <a:pt x="3870063" y="3443357"/>
                </a:cubicBezTo>
                <a:cubicBezTo>
                  <a:pt x="3871388" y="3443357"/>
                  <a:pt x="3872639" y="3442915"/>
                  <a:pt x="3873670" y="3442032"/>
                </a:cubicBezTo>
                <a:close/>
                <a:moveTo>
                  <a:pt x="3928520" y="3502329"/>
                </a:moveTo>
                <a:cubicBezTo>
                  <a:pt x="3930875" y="3500341"/>
                  <a:pt x="3931244" y="3496881"/>
                  <a:pt x="3929329" y="3494452"/>
                </a:cubicBezTo>
                <a:lnTo>
                  <a:pt x="3871977" y="3424362"/>
                </a:lnTo>
                <a:cubicBezTo>
                  <a:pt x="3869989" y="3422006"/>
                  <a:pt x="3866529" y="3421638"/>
                  <a:pt x="3864099" y="3423552"/>
                </a:cubicBezTo>
                <a:cubicBezTo>
                  <a:pt x="3861743" y="3425540"/>
                  <a:pt x="3861375" y="3429000"/>
                  <a:pt x="3863289" y="3431430"/>
                </a:cubicBezTo>
                <a:lnTo>
                  <a:pt x="3920642" y="3501519"/>
                </a:lnTo>
                <a:cubicBezTo>
                  <a:pt x="3921746" y="3502918"/>
                  <a:pt x="3923366" y="3503581"/>
                  <a:pt x="3924985" y="3503581"/>
                </a:cubicBezTo>
                <a:cubicBezTo>
                  <a:pt x="3926237" y="3503581"/>
                  <a:pt x="3927489" y="3503139"/>
                  <a:pt x="3928520" y="3502329"/>
                </a:cubicBezTo>
                <a:close/>
                <a:moveTo>
                  <a:pt x="3986093" y="3581253"/>
                </a:moveTo>
                <a:cubicBezTo>
                  <a:pt x="3988596" y="3579413"/>
                  <a:pt x="3989111" y="3575952"/>
                  <a:pt x="3987271" y="3573449"/>
                </a:cubicBezTo>
                <a:lnTo>
                  <a:pt x="3929403" y="3494672"/>
                </a:lnTo>
                <a:cubicBezTo>
                  <a:pt x="3927562" y="3492169"/>
                  <a:pt x="3924102" y="3491654"/>
                  <a:pt x="3921599" y="3493494"/>
                </a:cubicBezTo>
                <a:cubicBezTo>
                  <a:pt x="3919096" y="3495335"/>
                  <a:pt x="3918580" y="3498795"/>
                  <a:pt x="3920421" y="3501298"/>
                </a:cubicBezTo>
                <a:lnTo>
                  <a:pt x="3978289" y="3580075"/>
                </a:lnTo>
                <a:cubicBezTo>
                  <a:pt x="3979393" y="3581548"/>
                  <a:pt x="3981086" y="3582357"/>
                  <a:pt x="3982853" y="3582357"/>
                </a:cubicBezTo>
                <a:cubicBezTo>
                  <a:pt x="3983958" y="3582357"/>
                  <a:pt x="3985136" y="3581989"/>
                  <a:pt x="3986093" y="3581253"/>
                </a:cubicBezTo>
                <a:close/>
                <a:moveTo>
                  <a:pt x="4000523" y="3600911"/>
                </a:moveTo>
                <a:cubicBezTo>
                  <a:pt x="4003026" y="3599070"/>
                  <a:pt x="4003542" y="3595610"/>
                  <a:pt x="4001701" y="3593107"/>
                </a:cubicBezTo>
                <a:lnTo>
                  <a:pt x="3987344" y="3573523"/>
                </a:lnTo>
                <a:cubicBezTo>
                  <a:pt x="3985504" y="3571020"/>
                  <a:pt x="3982043" y="3570504"/>
                  <a:pt x="3979540" y="3572345"/>
                </a:cubicBezTo>
                <a:cubicBezTo>
                  <a:pt x="3977037" y="3574185"/>
                  <a:pt x="3976522" y="3577646"/>
                  <a:pt x="3978362" y="3580149"/>
                </a:cubicBezTo>
                <a:lnTo>
                  <a:pt x="3992719" y="3599733"/>
                </a:lnTo>
                <a:cubicBezTo>
                  <a:pt x="3993823" y="3601205"/>
                  <a:pt x="3995517" y="3602015"/>
                  <a:pt x="3997283" y="3602015"/>
                </a:cubicBezTo>
                <a:cubicBezTo>
                  <a:pt x="3998388" y="3601941"/>
                  <a:pt x="3999492" y="3601647"/>
                  <a:pt x="4000523" y="3600911"/>
                </a:cubicBezTo>
                <a:close/>
                <a:moveTo>
                  <a:pt x="4034978" y="3639195"/>
                </a:moveTo>
                <a:cubicBezTo>
                  <a:pt x="4037261" y="3637133"/>
                  <a:pt x="4037482" y="3633599"/>
                  <a:pt x="4035494" y="3631317"/>
                </a:cubicBezTo>
                <a:lnTo>
                  <a:pt x="4001333" y="3592738"/>
                </a:lnTo>
                <a:cubicBezTo>
                  <a:pt x="3999271" y="3590383"/>
                  <a:pt x="3995737" y="3590162"/>
                  <a:pt x="3993455" y="3592223"/>
                </a:cubicBezTo>
                <a:cubicBezTo>
                  <a:pt x="3991173" y="3594285"/>
                  <a:pt x="3990952" y="3597818"/>
                  <a:pt x="3992940" y="3600101"/>
                </a:cubicBezTo>
                <a:lnTo>
                  <a:pt x="4027101" y="3638679"/>
                </a:lnTo>
                <a:cubicBezTo>
                  <a:pt x="4028205" y="3639931"/>
                  <a:pt x="4029751" y="3640593"/>
                  <a:pt x="4031297" y="3640593"/>
                </a:cubicBezTo>
                <a:cubicBezTo>
                  <a:pt x="4032696" y="3640593"/>
                  <a:pt x="4033948" y="3640078"/>
                  <a:pt x="4034978" y="3639195"/>
                </a:cubicBezTo>
                <a:close/>
                <a:moveTo>
                  <a:pt x="4106099" y="3714364"/>
                </a:moveTo>
                <a:cubicBezTo>
                  <a:pt x="4108381" y="3712229"/>
                  <a:pt x="4108455" y="3708695"/>
                  <a:pt x="4106319" y="3706486"/>
                </a:cubicBezTo>
                <a:lnTo>
                  <a:pt x="4035420" y="3631170"/>
                </a:lnTo>
                <a:cubicBezTo>
                  <a:pt x="4033285" y="3628887"/>
                  <a:pt x="4029751" y="3628814"/>
                  <a:pt x="4027542" y="3630949"/>
                </a:cubicBezTo>
                <a:cubicBezTo>
                  <a:pt x="4025260" y="3633084"/>
                  <a:pt x="4025186" y="3636618"/>
                  <a:pt x="4027322" y="3638827"/>
                </a:cubicBezTo>
                <a:lnTo>
                  <a:pt x="4098221" y="3714143"/>
                </a:lnTo>
                <a:cubicBezTo>
                  <a:pt x="4099325" y="3715321"/>
                  <a:pt x="4100798" y="3715910"/>
                  <a:pt x="4102344" y="3715910"/>
                </a:cubicBezTo>
                <a:cubicBezTo>
                  <a:pt x="4103669" y="3715836"/>
                  <a:pt x="4104994" y="3715395"/>
                  <a:pt x="4106099" y="3714364"/>
                </a:cubicBezTo>
                <a:close/>
                <a:moveTo>
                  <a:pt x="4188115" y="3806835"/>
                </a:moveTo>
                <a:cubicBezTo>
                  <a:pt x="4190397" y="3804773"/>
                  <a:pt x="4190618" y="3801239"/>
                  <a:pt x="4188556" y="3798957"/>
                </a:cubicBezTo>
                <a:lnTo>
                  <a:pt x="4106393" y="3706560"/>
                </a:lnTo>
                <a:cubicBezTo>
                  <a:pt x="4104331" y="3704278"/>
                  <a:pt x="4100798" y="3704057"/>
                  <a:pt x="4098515" y="3706118"/>
                </a:cubicBezTo>
                <a:cubicBezTo>
                  <a:pt x="4096233" y="3708180"/>
                  <a:pt x="4096012" y="3711713"/>
                  <a:pt x="4098074" y="3713996"/>
                </a:cubicBezTo>
                <a:lnTo>
                  <a:pt x="4180237" y="3806393"/>
                </a:lnTo>
                <a:cubicBezTo>
                  <a:pt x="4181341" y="3807644"/>
                  <a:pt x="4182888" y="3808307"/>
                  <a:pt x="4184433" y="3808234"/>
                </a:cubicBezTo>
                <a:cubicBezTo>
                  <a:pt x="4185759" y="3808234"/>
                  <a:pt x="4187084" y="3807792"/>
                  <a:pt x="4188115" y="3806835"/>
                </a:cubicBezTo>
                <a:close/>
                <a:moveTo>
                  <a:pt x="4231700" y="3858739"/>
                </a:moveTo>
                <a:cubicBezTo>
                  <a:pt x="4234056" y="3856751"/>
                  <a:pt x="4234350" y="3853217"/>
                  <a:pt x="4232362" y="3850861"/>
                </a:cubicBezTo>
                <a:lnTo>
                  <a:pt x="4188704" y="3799104"/>
                </a:lnTo>
                <a:cubicBezTo>
                  <a:pt x="4186716" y="3796748"/>
                  <a:pt x="4183182" y="3796454"/>
                  <a:pt x="4180826" y="3798442"/>
                </a:cubicBezTo>
                <a:cubicBezTo>
                  <a:pt x="4178470" y="3800430"/>
                  <a:pt x="4178176" y="3803963"/>
                  <a:pt x="4180164" y="3806319"/>
                </a:cubicBezTo>
                <a:lnTo>
                  <a:pt x="4223822" y="3858077"/>
                </a:lnTo>
                <a:cubicBezTo>
                  <a:pt x="4224926" y="3859402"/>
                  <a:pt x="4226546" y="3860064"/>
                  <a:pt x="4228093" y="3860064"/>
                </a:cubicBezTo>
                <a:cubicBezTo>
                  <a:pt x="4229418" y="3860064"/>
                  <a:pt x="4230669" y="3859622"/>
                  <a:pt x="4231700" y="3858739"/>
                </a:cubicBezTo>
                <a:close/>
                <a:moveTo>
                  <a:pt x="4297961" y="3917343"/>
                </a:moveTo>
                <a:cubicBezTo>
                  <a:pt x="4300022" y="3915061"/>
                  <a:pt x="4299801" y="3911527"/>
                  <a:pt x="4297519" y="3909465"/>
                </a:cubicBezTo>
                <a:lnTo>
                  <a:pt x="4231774" y="3850272"/>
                </a:lnTo>
                <a:cubicBezTo>
                  <a:pt x="4229491" y="3848211"/>
                  <a:pt x="4225957" y="3848432"/>
                  <a:pt x="4223896" y="3850714"/>
                </a:cubicBezTo>
                <a:cubicBezTo>
                  <a:pt x="4221834" y="3852997"/>
                  <a:pt x="4222055" y="3856530"/>
                  <a:pt x="4224338" y="3858592"/>
                </a:cubicBezTo>
                <a:lnTo>
                  <a:pt x="4290083" y="3917785"/>
                </a:lnTo>
                <a:cubicBezTo>
                  <a:pt x="4291187" y="3918742"/>
                  <a:pt x="4292513" y="3919257"/>
                  <a:pt x="4293838" y="3919184"/>
                </a:cubicBezTo>
                <a:cubicBezTo>
                  <a:pt x="4295384" y="3919184"/>
                  <a:pt x="4296856" y="3918595"/>
                  <a:pt x="4297961" y="3917343"/>
                </a:cubicBezTo>
                <a:close/>
                <a:moveTo>
                  <a:pt x="4367829" y="3973959"/>
                </a:moveTo>
                <a:cubicBezTo>
                  <a:pt x="4369743" y="3971603"/>
                  <a:pt x="4369375" y="3968069"/>
                  <a:pt x="4367019" y="3966082"/>
                </a:cubicBezTo>
                <a:lnTo>
                  <a:pt x="4297298" y="3909244"/>
                </a:lnTo>
                <a:cubicBezTo>
                  <a:pt x="4294942" y="3907330"/>
                  <a:pt x="4291408" y="3907625"/>
                  <a:pt x="4289420" y="3910055"/>
                </a:cubicBezTo>
                <a:cubicBezTo>
                  <a:pt x="4287506" y="3912410"/>
                  <a:pt x="4287874" y="3915944"/>
                  <a:pt x="4290230" y="3917932"/>
                </a:cubicBezTo>
                <a:lnTo>
                  <a:pt x="4359951" y="3974769"/>
                </a:lnTo>
                <a:cubicBezTo>
                  <a:pt x="4360982" y="3975653"/>
                  <a:pt x="4362234" y="3976021"/>
                  <a:pt x="4363485" y="3976021"/>
                </a:cubicBezTo>
                <a:cubicBezTo>
                  <a:pt x="4365179" y="3976021"/>
                  <a:pt x="4366725" y="3975285"/>
                  <a:pt x="4367829" y="3973959"/>
                </a:cubicBezTo>
                <a:close/>
                <a:moveTo>
                  <a:pt x="4432102" y="4020195"/>
                </a:moveTo>
                <a:cubicBezTo>
                  <a:pt x="4433943" y="4017692"/>
                  <a:pt x="4433354" y="4014231"/>
                  <a:pt x="4430851" y="4012391"/>
                </a:cubicBezTo>
                <a:lnTo>
                  <a:pt x="4366798" y="3965934"/>
                </a:lnTo>
                <a:cubicBezTo>
                  <a:pt x="4364295" y="3964094"/>
                  <a:pt x="4360835" y="3964683"/>
                  <a:pt x="4358994" y="3967186"/>
                </a:cubicBezTo>
                <a:cubicBezTo>
                  <a:pt x="4357154" y="3969689"/>
                  <a:pt x="4357743" y="3973149"/>
                  <a:pt x="4360246" y="3974990"/>
                </a:cubicBezTo>
                <a:lnTo>
                  <a:pt x="4424298" y="4021446"/>
                </a:lnTo>
                <a:cubicBezTo>
                  <a:pt x="4425329" y="4022183"/>
                  <a:pt x="4426433" y="4022551"/>
                  <a:pt x="4427611" y="4022477"/>
                </a:cubicBezTo>
                <a:cubicBezTo>
                  <a:pt x="4429304" y="4022477"/>
                  <a:pt x="4430998" y="4021667"/>
                  <a:pt x="4432102" y="4020195"/>
                </a:cubicBezTo>
                <a:close/>
                <a:moveTo>
                  <a:pt x="4480694" y="4047509"/>
                </a:moveTo>
                <a:cubicBezTo>
                  <a:pt x="4482239" y="4044859"/>
                  <a:pt x="4481282" y="4041398"/>
                  <a:pt x="4478632" y="4039926"/>
                </a:cubicBezTo>
                <a:lnTo>
                  <a:pt x="4430335" y="4012096"/>
                </a:lnTo>
                <a:cubicBezTo>
                  <a:pt x="4427611" y="4010550"/>
                  <a:pt x="4424224" y="4011507"/>
                  <a:pt x="4422752" y="4014157"/>
                </a:cubicBezTo>
                <a:cubicBezTo>
                  <a:pt x="4421206" y="4016808"/>
                  <a:pt x="4422163" y="4020268"/>
                  <a:pt x="4424813" y="4021741"/>
                </a:cubicBezTo>
                <a:lnTo>
                  <a:pt x="4473110" y="4049570"/>
                </a:lnTo>
                <a:cubicBezTo>
                  <a:pt x="4473994" y="4050086"/>
                  <a:pt x="4474951" y="4050307"/>
                  <a:pt x="4475908" y="4050307"/>
                </a:cubicBezTo>
                <a:cubicBezTo>
                  <a:pt x="4477749" y="4050233"/>
                  <a:pt x="4479663" y="4049276"/>
                  <a:pt x="4480694" y="4047509"/>
                </a:cubicBezTo>
                <a:close/>
                <a:moveTo>
                  <a:pt x="4493357" y="4055902"/>
                </a:moveTo>
                <a:cubicBezTo>
                  <a:pt x="4494977" y="4053325"/>
                  <a:pt x="4494240" y="4049865"/>
                  <a:pt x="4491663" y="4048171"/>
                </a:cubicBezTo>
                <a:lnTo>
                  <a:pt x="4478853" y="4039999"/>
                </a:lnTo>
                <a:cubicBezTo>
                  <a:pt x="4476276" y="4038380"/>
                  <a:pt x="4472816" y="4039116"/>
                  <a:pt x="4471122" y="4041692"/>
                </a:cubicBezTo>
                <a:cubicBezTo>
                  <a:pt x="4469503" y="4044270"/>
                  <a:pt x="4470239" y="4047730"/>
                  <a:pt x="4472816" y="4049423"/>
                </a:cubicBezTo>
                <a:lnTo>
                  <a:pt x="4485626" y="4057595"/>
                </a:lnTo>
                <a:cubicBezTo>
                  <a:pt x="4486583" y="4058184"/>
                  <a:pt x="4487614" y="4058479"/>
                  <a:pt x="4488645" y="4058479"/>
                </a:cubicBezTo>
                <a:cubicBezTo>
                  <a:pt x="4490485" y="4058405"/>
                  <a:pt x="4492326" y="4057522"/>
                  <a:pt x="4493357" y="4055902"/>
                </a:cubicBezTo>
                <a:close/>
                <a:moveTo>
                  <a:pt x="4553433" y="4094260"/>
                </a:moveTo>
                <a:cubicBezTo>
                  <a:pt x="4555127" y="4091683"/>
                  <a:pt x="4554317" y="4088222"/>
                  <a:pt x="4551740" y="4086529"/>
                </a:cubicBezTo>
                <a:lnTo>
                  <a:pt x="4491663" y="4048171"/>
                </a:lnTo>
                <a:cubicBezTo>
                  <a:pt x="4489086" y="4046552"/>
                  <a:pt x="4485626" y="4047288"/>
                  <a:pt x="4483933" y="4049865"/>
                </a:cubicBezTo>
                <a:cubicBezTo>
                  <a:pt x="4482239" y="4052442"/>
                  <a:pt x="4483049" y="4055902"/>
                  <a:pt x="4485626" y="4057595"/>
                </a:cubicBezTo>
                <a:lnTo>
                  <a:pt x="4545703" y="4095953"/>
                </a:lnTo>
                <a:cubicBezTo>
                  <a:pt x="4546660" y="4096542"/>
                  <a:pt x="4547691" y="4096837"/>
                  <a:pt x="4548721" y="4096837"/>
                </a:cubicBezTo>
                <a:cubicBezTo>
                  <a:pt x="4550562" y="4096837"/>
                  <a:pt x="4552329" y="4095879"/>
                  <a:pt x="4553433" y="4094260"/>
                </a:cubicBezTo>
                <a:close/>
                <a:moveTo>
                  <a:pt x="4615571" y="4133943"/>
                </a:moveTo>
                <a:cubicBezTo>
                  <a:pt x="4617191" y="4131366"/>
                  <a:pt x="4616455" y="4127905"/>
                  <a:pt x="4613878" y="4126212"/>
                </a:cubicBezTo>
                <a:lnTo>
                  <a:pt x="4551740" y="4086529"/>
                </a:lnTo>
                <a:cubicBezTo>
                  <a:pt x="4549163" y="4084910"/>
                  <a:pt x="4545703" y="4085646"/>
                  <a:pt x="4544009" y="4088222"/>
                </a:cubicBezTo>
                <a:cubicBezTo>
                  <a:pt x="4542389" y="4090799"/>
                  <a:pt x="4543126" y="4094260"/>
                  <a:pt x="4545703" y="4095953"/>
                </a:cubicBezTo>
                <a:lnTo>
                  <a:pt x="4607914" y="4135636"/>
                </a:lnTo>
                <a:cubicBezTo>
                  <a:pt x="4608871" y="4136225"/>
                  <a:pt x="4609902" y="4136519"/>
                  <a:pt x="4610933" y="4136519"/>
                </a:cubicBezTo>
                <a:cubicBezTo>
                  <a:pt x="4612774" y="4136519"/>
                  <a:pt x="4614541" y="4135562"/>
                  <a:pt x="4615571" y="4133943"/>
                </a:cubicBezTo>
                <a:close/>
                <a:moveTo>
                  <a:pt x="4650100" y="4139464"/>
                </a:moveTo>
                <a:cubicBezTo>
                  <a:pt x="4650763" y="4136446"/>
                  <a:pt x="4648849" y="4133501"/>
                  <a:pt x="4645830" y="4132838"/>
                </a:cubicBezTo>
                <a:lnTo>
                  <a:pt x="4612037" y="4125476"/>
                </a:lnTo>
                <a:cubicBezTo>
                  <a:pt x="4609019" y="4124813"/>
                  <a:pt x="4606074" y="4126728"/>
                  <a:pt x="4605411" y="4129746"/>
                </a:cubicBezTo>
                <a:cubicBezTo>
                  <a:pt x="4604749" y="4132765"/>
                  <a:pt x="4606663" y="4135709"/>
                  <a:pt x="4609681" y="4136372"/>
                </a:cubicBezTo>
                <a:lnTo>
                  <a:pt x="4643474" y="4143735"/>
                </a:lnTo>
                <a:cubicBezTo>
                  <a:pt x="4643916" y="4143808"/>
                  <a:pt x="4644284" y="4143881"/>
                  <a:pt x="4644726" y="4143881"/>
                </a:cubicBezTo>
                <a:cubicBezTo>
                  <a:pt x="4647303" y="4143881"/>
                  <a:pt x="4649585" y="4142041"/>
                  <a:pt x="4650100" y="4139464"/>
                </a:cubicBezTo>
                <a:close/>
                <a:moveTo>
                  <a:pt x="4681759" y="4143587"/>
                </a:moveTo>
                <a:cubicBezTo>
                  <a:pt x="4682200" y="4140569"/>
                  <a:pt x="4680065" y="4137697"/>
                  <a:pt x="4677047" y="4137256"/>
                </a:cubicBezTo>
                <a:lnTo>
                  <a:pt x="4645462" y="4132691"/>
                </a:lnTo>
                <a:cubicBezTo>
                  <a:pt x="4642444" y="4132176"/>
                  <a:pt x="4639572" y="4134384"/>
                  <a:pt x="4639130" y="4137403"/>
                </a:cubicBezTo>
                <a:cubicBezTo>
                  <a:pt x="4638689" y="4140421"/>
                  <a:pt x="4640824" y="4143293"/>
                  <a:pt x="4643842" y="4143735"/>
                </a:cubicBezTo>
                <a:lnTo>
                  <a:pt x="4675427" y="4148299"/>
                </a:lnTo>
                <a:cubicBezTo>
                  <a:pt x="4675721" y="4148373"/>
                  <a:pt x="4676016" y="4148373"/>
                  <a:pt x="4676237" y="4148373"/>
                </a:cubicBezTo>
                <a:cubicBezTo>
                  <a:pt x="4679035" y="4148373"/>
                  <a:pt x="4681390" y="4146385"/>
                  <a:pt x="4681759" y="4143587"/>
                </a:cubicBezTo>
                <a:close/>
                <a:moveTo>
                  <a:pt x="4729834" y="4158827"/>
                </a:moveTo>
                <a:cubicBezTo>
                  <a:pt x="4730718" y="4155882"/>
                  <a:pt x="4729025" y="4152790"/>
                  <a:pt x="4726079" y="4151907"/>
                </a:cubicBezTo>
                <a:lnTo>
                  <a:pt x="4677783" y="4137476"/>
                </a:lnTo>
                <a:cubicBezTo>
                  <a:pt x="4674838" y="4136593"/>
                  <a:pt x="4671745" y="4138286"/>
                  <a:pt x="4670862" y="4141231"/>
                </a:cubicBezTo>
                <a:cubicBezTo>
                  <a:pt x="4669979" y="4144176"/>
                  <a:pt x="4671672" y="4147268"/>
                  <a:pt x="4674617" y="4148152"/>
                </a:cubicBezTo>
                <a:lnTo>
                  <a:pt x="4722914" y="4162582"/>
                </a:lnTo>
                <a:cubicBezTo>
                  <a:pt x="4723429" y="4162729"/>
                  <a:pt x="4724018" y="4162803"/>
                  <a:pt x="4724534" y="4162803"/>
                </a:cubicBezTo>
                <a:cubicBezTo>
                  <a:pt x="4726963" y="4162803"/>
                  <a:pt x="4729172" y="4161257"/>
                  <a:pt x="4729834" y="4158827"/>
                </a:cubicBezTo>
                <a:close/>
                <a:moveTo>
                  <a:pt x="4764216" y="4166337"/>
                </a:moveTo>
                <a:cubicBezTo>
                  <a:pt x="4764879" y="4163318"/>
                  <a:pt x="4763038" y="4160373"/>
                  <a:pt x="4760020" y="4159637"/>
                </a:cubicBezTo>
                <a:lnTo>
                  <a:pt x="4725785" y="4151759"/>
                </a:lnTo>
                <a:cubicBezTo>
                  <a:pt x="4722840" y="4151023"/>
                  <a:pt x="4719822" y="4152937"/>
                  <a:pt x="4719085" y="4155956"/>
                </a:cubicBezTo>
                <a:cubicBezTo>
                  <a:pt x="4718423" y="4158975"/>
                  <a:pt x="4720263" y="4161919"/>
                  <a:pt x="4723282" y="4162656"/>
                </a:cubicBezTo>
                <a:lnTo>
                  <a:pt x="4757517" y="4170533"/>
                </a:lnTo>
                <a:cubicBezTo>
                  <a:pt x="4757958" y="4170607"/>
                  <a:pt x="4758400" y="4170680"/>
                  <a:pt x="4758768" y="4170680"/>
                </a:cubicBezTo>
                <a:cubicBezTo>
                  <a:pt x="4761345" y="4170680"/>
                  <a:pt x="4763628" y="4168914"/>
                  <a:pt x="4764216" y="4166337"/>
                </a:cubicBezTo>
                <a:close/>
                <a:moveTo>
                  <a:pt x="4781812" y="4169723"/>
                </a:moveTo>
                <a:cubicBezTo>
                  <a:pt x="4782401" y="4166705"/>
                  <a:pt x="4780487" y="4163760"/>
                  <a:pt x="4777469" y="4163171"/>
                </a:cubicBezTo>
                <a:lnTo>
                  <a:pt x="4759873" y="4159637"/>
                </a:lnTo>
                <a:cubicBezTo>
                  <a:pt x="4756928" y="4158975"/>
                  <a:pt x="4753909" y="4160962"/>
                  <a:pt x="4753320" y="4163981"/>
                </a:cubicBezTo>
                <a:cubicBezTo>
                  <a:pt x="4752731" y="4166999"/>
                  <a:pt x="4754645" y="4169944"/>
                  <a:pt x="4757664" y="4170533"/>
                </a:cubicBezTo>
                <a:lnTo>
                  <a:pt x="4775260" y="4174067"/>
                </a:lnTo>
                <a:cubicBezTo>
                  <a:pt x="4775628" y="4174141"/>
                  <a:pt x="4775996" y="4174214"/>
                  <a:pt x="4776438" y="4174214"/>
                </a:cubicBezTo>
                <a:cubicBezTo>
                  <a:pt x="4779014" y="4174214"/>
                  <a:pt x="4781297" y="4172374"/>
                  <a:pt x="4781812" y="4169723"/>
                </a:cubicBezTo>
                <a:close/>
                <a:moveTo>
                  <a:pt x="4799040" y="4180546"/>
                </a:moveTo>
                <a:cubicBezTo>
                  <a:pt x="4800513" y="4177822"/>
                  <a:pt x="4799408" y="4174435"/>
                  <a:pt x="4796684" y="4173036"/>
                </a:cubicBezTo>
                <a:lnTo>
                  <a:pt x="4778941" y="4163686"/>
                </a:lnTo>
                <a:cubicBezTo>
                  <a:pt x="4776217" y="4162214"/>
                  <a:pt x="4772830" y="4163318"/>
                  <a:pt x="4771432" y="4166042"/>
                </a:cubicBezTo>
                <a:cubicBezTo>
                  <a:pt x="4769959" y="4168766"/>
                  <a:pt x="4771064" y="4172153"/>
                  <a:pt x="4773788" y="4173552"/>
                </a:cubicBezTo>
                <a:lnTo>
                  <a:pt x="4791531" y="4182902"/>
                </a:lnTo>
                <a:cubicBezTo>
                  <a:pt x="4792340" y="4183344"/>
                  <a:pt x="4793297" y="4183564"/>
                  <a:pt x="4794181" y="4183564"/>
                </a:cubicBezTo>
                <a:cubicBezTo>
                  <a:pt x="4796095" y="4183564"/>
                  <a:pt x="4798009" y="4182460"/>
                  <a:pt x="4799040" y="4180546"/>
                </a:cubicBezTo>
                <a:close/>
                <a:moveTo>
                  <a:pt x="4801985" y="4188424"/>
                </a:moveTo>
                <a:cubicBezTo>
                  <a:pt x="4804415" y="4186583"/>
                  <a:pt x="4804930" y="4183049"/>
                  <a:pt x="4803016" y="4180620"/>
                </a:cubicBezTo>
                <a:lnTo>
                  <a:pt x="4798451" y="4174656"/>
                </a:lnTo>
                <a:cubicBezTo>
                  <a:pt x="4796537" y="4172227"/>
                  <a:pt x="4793077" y="4171711"/>
                  <a:pt x="4790647" y="4173626"/>
                </a:cubicBezTo>
                <a:cubicBezTo>
                  <a:pt x="4788217" y="4175466"/>
                  <a:pt x="4787702" y="4179000"/>
                  <a:pt x="4789616" y="4181430"/>
                </a:cubicBezTo>
                <a:lnTo>
                  <a:pt x="4794181" y="4187393"/>
                </a:lnTo>
                <a:cubicBezTo>
                  <a:pt x="4795285" y="4188866"/>
                  <a:pt x="4796979" y="4189602"/>
                  <a:pt x="4798672" y="4189602"/>
                </a:cubicBezTo>
                <a:cubicBezTo>
                  <a:pt x="4799850" y="4189528"/>
                  <a:pt x="4801028" y="4189160"/>
                  <a:pt x="4801985" y="4188424"/>
                </a:cubicBezTo>
                <a:close/>
                <a:moveTo>
                  <a:pt x="4818624" y="4190706"/>
                </a:moveTo>
                <a:cubicBezTo>
                  <a:pt x="4819581" y="4187761"/>
                  <a:pt x="4818035" y="4184595"/>
                  <a:pt x="4815090" y="4183638"/>
                </a:cubicBezTo>
                <a:lnTo>
                  <a:pt x="4800365" y="4178706"/>
                </a:lnTo>
                <a:cubicBezTo>
                  <a:pt x="4797420" y="4177748"/>
                  <a:pt x="4794255" y="4179294"/>
                  <a:pt x="4793297" y="4182239"/>
                </a:cubicBezTo>
                <a:cubicBezTo>
                  <a:pt x="4792340" y="4185184"/>
                  <a:pt x="4793887" y="4188350"/>
                  <a:pt x="4796832" y="4189307"/>
                </a:cubicBezTo>
                <a:lnTo>
                  <a:pt x="4811556" y="4194240"/>
                </a:lnTo>
                <a:cubicBezTo>
                  <a:pt x="4812145" y="4194461"/>
                  <a:pt x="4812808" y="4194534"/>
                  <a:pt x="4813397" y="4194534"/>
                </a:cubicBezTo>
                <a:cubicBezTo>
                  <a:pt x="4815679" y="4194461"/>
                  <a:pt x="4817814" y="4192988"/>
                  <a:pt x="4818624" y="4190706"/>
                </a:cubicBezTo>
                <a:close/>
                <a:moveTo>
                  <a:pt x="4835999" y="4200572"/>
                </a:moveTo>
                <a:cubicBezTo>
                  <a:pt x="4837398" y="4197848"/>
                  <a:pt x="4836367" y="4194461"/>
                  <a:pt x="4833570" y="4193062"/>
                </a:cubicBezTo>
                <a:lnTo>
                  <a:pt x="4815900" y="4183933"/>
                </a:lnTo>
                <a:cubicBezTo>
                  <a:pt x="4813176" y="4182534"/>
                  <a:pt x="4809789" y="4183564"/>
                  <a:pt x="4808390" y="4186362"/>
                </a:cubicBezTo>
                <a:cubicBezTo>
                  <a:pt x="4806991" y="4189086"/>
                  <a:pt x="4808022" y="4192473"/>
                  <a:pt x="4810820" y="4193872"/>
                </a:cubicBezTo>
                <a:lnTo>
                  <a:pt x="4828490" y="4203001"/>
                </a:lnTo>
                <a:cubicBezTo>
                  <a:pt x="4829299" y="4203443"/>
                  <a:pt x="4830183" y="4203664"/>
                  <a:pt x="4831066" y="4203590"/>
                </a:cubicBezTo>
                <a:cubicBezTo>
                  <a:pt x="4833054" y="4203590"/>
                  <a:pt x="4834968" y="4202486"/>
                  <a:pt x="4835999" y="4200572"/>
                </a:cubicBezTo>
                <a:close/>
                <a:moveTo>
                  <a:pt x="4846822" y="4203443"/>
                </a:moveTo>
                <a:cubicBezTo>
                  <a:pt x="4847852" y="4200498"/>
                  <a:pt x="4846233" y="4197332"/>
                  <a:pt x="4843361" y="4196375"/>
                </a:cubicBezTo>
                <a:lnTo>
                  <a:pt x="4832833" y="4192767"/>
                </a:lnTo>
                <a:cubicBezTo>
                  <a:pt x="4829962" y="4191737"/>
                  <a:pt x="4826723" y="4193356"/>
                  <a:pt x="4825765" y="4196228"/>
                </a:cubicBezTo>
                <a:cubicBezTo>
                  <a:pt x="4824735" y="4199173"/>
                  <a:pt x="4826354" y="4202338"/>
                  <a:pt x="4829226" y="4203296"/>
                </a:cubicBezTo>
                <a:lnTo>
                  <a:pt x="4839754" y="4206903"/>
                </a:lnTo>
                <a:cubicBezTo>
                  <a:pt x="4840343" y="4207124"/>
                  <a:pt x="4841006" y="4207198"/>
                  <a:pt x="4841594" y="4207198"/>
                </a:cubicBezTo>
                <a:cubicBezTo>
                  <a:pt x="4843877" y="4207198"/>
                  <a:pt x="4846012" y="4205725"/>
                  <a:pt x="4846822" y="4203443"/>
                </a:cubicBezTo>
                <a:close/>
                <a:moveTo>
                  <a:pt x="4877743" y="4223689"/>
                </a:moveTo>
                <a:cubicBezTo>
                  <a:pt x="4879363" y="4221039"/>
                  <a:pt x="4878479" y="4217652"/>
                  <a:pt x="4875903" y="4216033"/>
                </a:cubicBezTo>
                <a:lnTo>
                  <a:pt x="4844466" y="4196817"/>
                </a:lnTo>
                <a:cubicBezTo>
                  <a:pt x="4841889" y="4195271"/>
                  <a:pt x="4838428" y="4196081"/>
                  <a:pt x="4836809" y="4198657"/>
                </a:cubicBezTo>
                <a:cubicBezTo>
                  <a:pt x="4835189" y="4201308"/>
                  <a:pt x="4836072" y="4204694"/>
                  <a:pt x="4838650" y="4206314"/>
                </a:cubicBezTo>
                <a:lnTo>
                  <a:pt x="4870086" y="4225530"/>
                </a:lnTo>
                <a:cubicBezTo>
                  <a:pt x="4870970" y="4226119"/>
                  <a:pt x="4872001" y="4226340"/>
                  <a:pt x="4873031" y="4226340"/>
                </a:cubicBezTo>
                <a:cubicBezTo>
                  <a:pt x="4874872" y="4226340"/>
                  <a:pt x="4876639" y="4225383"/>
                  <a:pt x="4877743" y="4223689"/>
                </a:cubicBezTo>
                <a:close/>
                <a:moveTo>
                  <a:pt x="4882750" y="4228180"/>
                </a:moveTo>
                <a:cubicBezTo>
                  <a:pt x="4884590" y="4225751"/>
                  <a:pt x="4884149" y="4222217"/>
                  <a:pt x="4881645" y="4220376"/>
                </a:cubicBezTo>
                <a:lnTo>
                  <a:pt x="4876345" y="4216327"/>
                </a:lnTo>
                <a:cubicBezTo>
                  <a:pt x="4873915" y="4214486"/>
                  <a:pt x="4870381" y="4214928"/>
                  <a:pt x="4868541" y="4217432"/>
                </a:cubicBezTo>
                <a:cubicBezTo>
                  <a:pt x="4866700" y="4219861"/>
                  <a:pt x="4867142" y="4223395"/>
                  <a:pt x="4869645" y="4225236"/>
                </a:cubicBezTo>
                <a:lnTo>
                  <a:pt x="4874946" y="4229285"/>
                </a:lnTo>
                <a:cubicBezTo>
                  <a:pt x="4875977" y="4230095"/>
                  <a:pt x="4877154" y="4230389"/>
                  <a:pt x="4878332" y="4230389"/>
                </a:cubicBezTo>
                <a:cubicBezTo>
                  <a:pt x="4880026" y="4230389"/>
                  <a:pt x="4881645" y="4229653"/>
                  <a:pt x="4882750" y="4228180"/>
                </a:cubicBezTo>
                <a:close/>
                <a:moveTo>
                  <a:pt x="5433893" y="2695640"/>
                </a:moveTo>
                <a:lnTo>
                  <a:pt x="5494558" y="2679884"/>
                </a:lnTo>
                <a:cubicBezTo>
                  <a:pt x="5497503" y="2679075"/>
                  <a:pt x="5499344" y="2676056"/>
                  <a:pt x="5498534" y="2673111"/>
                </a:cubicBezTo>
                <a:cubicBezTo>
                  <a:pt x="5497724" y="2670166"/>
                  <a:pt x="5494706" y="2668326"/>
                  <a:pt x="5491761" y="2669135"/>
                </a:cubicBezTo>
                <a:lnTo>
                  <a:pt x="5431095" y="2684891"/>
                </a:lnTo>
                <a:cubicBezTo>
                  <a:pt x="5428150" y="2685701"/>
                  <a:pt x="5426310" y="2688719"/>
                  <a:pt x="5427120" y="2691664"/>
                </a:cubicBezTo>
                <a:cubicBezTo>
                  <a:pt x="5427782" y="2694167"/>
                  <a:pt x="5430064" y="2695861"/>
                  <a:pt x="5432568" y="2695861"/>
                </a:cubicBezTo>
                <a:cubicBezTo>
                  <a:pt x="5432936" y="2695787"/>
                  <a:pt x="5433451" y="2695713"/>
                  <a:pt x="5433893" y="2695640"/>
                </a:cubicBezTo>
                <a:close/>
                <a:moveTo>
                  <a:pt x="5388983" y="2707272"/>
                </a:moveTo>
                <a:lnTo>
                  <a:pt x="5433893" y="2695640"/>
                </a:lnTo>
                <a:cubicBezTo>
                  <a:pt x="5436838" y="2694830"/>
                  <a:pt x="5438679" y="2691811"/>
                  <a:pt x="5437868" y="2688866"/>
                </a:cubicBezTo>
                <a:cubicBezTo>
                  <a:pt x="5437059" y="2685922"/>
                  <a:pt x="5434040" y="2684081"/>
                  <a:pt x="5431095" y="2684891"/>
                </a:cubicBezTo>
                <a:lnTo>
                  <a:pt x="5386185" y="2696523"/>
                </a:lnTo>
                <a:cubicBezTo>
                  <a:pt x="5383240" y="2697259"/>
                  <a:pt x="5381399" y="2700352"/>
                  <a:pt x="5382209" y="2703297"/>
                </a:cubicBezTo>
                <a:cubicBezTo>
                  <a:pt x="5382872" y="2705800"/>
                  <a:pt x="5385154" y="2707493"/>
                  <a:pt x="5387658" y="2707493"/>
                </a:cubicBezTo>
                <a:cubicBezTo>
                  <a:pt x="5388026" y="2707419"/>
                  <a:pt x="5388541" y="2707346"/>
                  <a:pt x="5388983" y="2707272"/>
                </a:cubicBezTo>
                <a:close/>
                <a:moveTo>
                  <a:pt x="5257197" y="2772281"/>
                </a:moveTo>
                <a:lnTo>
                  <a:pt x="5390087" y="2706831"/>
                </a:lnTo>
                <a:cubicBezTo>
                  <a:pt x="5392885" y="2705505"/>
                  <a:pt x="5393989" y="2702119"/>
                  <a:pt x="5392590" y="2699395"/>
                </a:cubicBezTo>
                <a:cubicBezTo>
                  <a:pt x="5391265" y="2696670"/>
                  <a:pt x="5387878" y="2695493"/>
                  <a:pt x="5385154" y="2696891"/>
                </a:cubicBezTo>
                <a:lnTo>
                  <a:pt x="5252265" y="2762342"/>
                </a:lnTo>
                <a:cubicBezTo>
                  <a:pt x="5249541" y="2763668"/>
                  <a:pt x="5248362" y="2767054"/>
                  <a:pt x="5249761" y="2769778"/>
                </a:cubicBezTo>
                <a:cubicBezTo>
                  <a:pt x="5250718" y="2771766"/>
                  <a:pt x="5252706" y="2772871"/>
                  <a:pt x="5254768" y="2772871"/>
                </a:cubicBezTo>
                <a:cubicBezTo>
                  <a:pt x="5255578" y="2772871"/>
                  <a:pt x="5256387" y="2772723"/>
                  <a:pt x="5257197" y="2772281"/>
                </a:cubicBezTo>
                <a:close/>
                <a:moveTo>
                  <a:pt x="5260289" y="2767349"/>
                </a:moveTo>
                <a:cubicBezTo>
                  <a:pt x="5260289" y="2764257"/>
                  <a:pt x="5257786" y="2761753"/>
                  <a:pt x="5254694" y="2761753"/>
                </a:cubicBezTo>
                <a:lnTo>
                  <a:pt x="5195501" y="2761680"/>
                </a:lnTo>
                <a:cubicBezTo>
                  <a:pt x="5195501" y="2761680"/>
                  <a:pt x="5195427" y="2761680"/>
                  <a:pt x="5195427" y="2761680"/>
                </a:cubicBezTo>
                <a:cubicBezTo>
                  <a:pt x="5192335" y="2761680"/>
                  <a:pt x="5189905" y="2764183"/>
                  <a:pt x="5189905" y="2767275"/>
                </a:cubicBezTo>
                <a:cubicBezTo>
                  <a:pt x="5189905" y="2770367"/>
                  <a:pt x="5192409" y="2772871"/>
                  <a:pt x="5195501" y="2772871"/>
                </a:cubicBezTo>
                <a:lnTo>
                  <a:pt x="5254694" y="2772944"/>
                </a:lnTo>
                <a:cubicBezTo>
                  <a:pt x="5254694" y="2772944"/>
                  <a:pt x="5254768" y="2772944"/>
                  <a:pt x="5254768" y="2772944"/>
                </a:cubicBezTo>
                <a:cubicBezTo>
                  <a:pt x="5257786" y="2772871"/>
                  <a:pt x="5260289" y="2770367"/>
                  <a:pt x="5260289" y="2767349"/>
                </a:cubicBezTo>
                <a:close/>
                <a:moveTo>
                  <a:pt x="5143744" y="2776478"/>
                </a:moveTo>
                <a:lnTo>
                  <a:pt x="5195869" y="2772797"/>
                </a:lnTo>
                <a:cubicBezTo>
                  <a:pt x="5198961" y="2772576"/>
                  <a:pt x="5201244" y="2769926"/>
                  <a:pt x="5201023" y="2766833"/>
                </a:cubicBezTo>
                <a:cubicBezTo>
                  <a:pt x="5200802" y="2763741"/>
                  <a:pt x="5198446" y="2761312"/>
                  <a:pt x="5195059" y="2761680"/>
                </a:cubicBezTo>
                <a:lnTo>
                  <a:pt x="5142934" y="2765361"/>
                </a:lnTo>
                <a:cubicBezTo>
                  <a:pt x="5139842" y="2765582"/>
                  <a:pt x="5137560" y="2768232"/>
                  <a:pt x="5137781" y="2771325"/>
                </a:cubicBezTo>
                <a:cubicBezTo>
                  <a:pt x="5138001" y="2774269"/>
                  <a:pt x="5140431" y="2776552"/>
                  <a:pt x="5143376" y="2776478"/>
                </a:cubicBezTo>
                <a:cubicBezTo>
                  <a:pt x="5143523" y="2776478"/>
                  <a:pt x="5143670" y="2776478"/>
                  <a:pt x="5143744" y="2776478"/>
                </a:cubicBezTo>
                <a:close/>
                <a:moveTo>
                  <a:pt x="5123939" y="2792454"/>
                </a:moveTo>
                <a:lnTo>
                  <a:pt x="5146762" y="2775300"/>
                </a:lnTo>
                <a:cubicBezTo>
                  <a:pt x="5149192" y="2773459"/>
                  <a:pt x="5149708" y="2769926"/>
                  <a:pt x="5147867" y="2767496"/>
                </a:cubicBezTo>
                <a:cubicBezTo>
                  <a:pt x="5146026" y="2765067"/>
                  <a:pt x="5142492" y="2764551"/>
                  <a:pt x="5140063" y="2766392"/>
                </a:cubicBezTo>
                <a:lnTo>
                  <a:pt x="5117239" y="2783546"/>
                </a:lnTo>
                <a:cubicBezTo>
                  <a:pt x="5114810" y="2785386"/>
                  <a:pt x="5114295" y="2788920"/>
                  <a:pt x="5116135" y="2791350"/>
                </a:cubicBezTo>
                <a:cubicBezTo>
                  <a:pt x="5117239" y="2792822"/>
                  <a:pt x="5118933" y="2793559"/>
                  <a:pt x="5120626" y="2793559"/>
                </a:cubicBezTo>
                <a:cubicBezTo>
                  <a:pt x="5121804" y="2793559"/>
                  <a:pt x="5122909" y="2793191"/>
                  <a:pt x="5123939" y="2792454"/>
                </a:cubicBezTo>
                <a:close/>
                <a:moveTo>
                  <a:pt x="5033456" y="2860482"/>
                </a:moveTo>
                <a:lnTo>
                  <a:pt x="5123939" y="2792528"/>
                </a:lnTo>
                <a:cubicBezTo>
                  <a:pt x="5126369" y="2790687"/>
                  <a:pt x="5126884" y="2787153"/>
                  <a:pt x="5125043" y="2784724"/>
                </a:cubicBezTo>
                <a:cubicBezTo>
                  <a:pt x="5123203" y="2782294"/>
                  <a:pt x="5119669" y="2781779"/>
                  <a:pt x="5117239" y="2783619"/>
                </a:cubicBezTo>
                <a:lnTo>
                  <a:pt x="5026757" y="2851574"/>
                </a:lnTo>
                <a:cubicBezTo>
                  <a:pt x="5024327" y="2853414"/>
                  <a:pt x="5023812" y="2856948"/>
                  <a:pt x="5025652" y="2859378"/>
                </a:cubicBezTo>
                <a:cubicBezTo>
                  <a:pt x="5026757" y="2860850"/>
                  <a:pt x="5028450" y="2861586"/>
                  <a:pt x="5030143" y="2861586"/>
                </a:cubicBezTo>
                <a:cubicBezTo>
                  <a:pt x="5031248" y="2861586"/>
                  <a:pt x="5032426" y="2861218"/>
                  <a:pt x="5033456" y="2860482"/>
                </a:cubicBezTo>
                <a:close/>
                <a:moveTo>
                  <a:pt x="5028524" y="2864090"/>
                </a:moveTo>
                <a:lnTo>
                  <a:pt x="5033383" y="2860408"/>
                </a:lnTo>
                <a:cubicBezTo>
                  <a:pt x="5035886" y="2858568"/>
                  <a:pt x="5036328" y="2855034"/>
                  <a:pt x="5034487" y="2852604"/>
                </a:cubicBezTo>
                <a:cubicBezTo>
                  <a:pt x="5032646" y="2850175"/>
                  <a:pt x="5029113" y="2849659"/>
                  <a:pt x="5026683" y="2851500"/>
                </a:cubicBezTo>
                <a:lnTo>
                  <a:pt x="5021824" y="2855181"/>
                </a:lnTo>
                <a:cubicBezTo>
                  <a:pt x="5019321" y="2857022"/>
                  <a:pt x="5018879" y="2860556"/>
                  <a:pt x="5020720" y="2862985"/>
                </a:cubicBezTo>
                <a:cubicBezTo>
                  <a:pt x="5021824" y="2864458"/>
                  <a:pt x="5023517" y="2865194"/>
                  <a:pt x="5025210" y="2865194"/>
                </a:cubicBezTo>
                <a:cubicBezTo>
                  <a:pt x="5026389" y="2865194"/>
                  <a:pt x="5027566" y="2864826"/>
                  <a:pt x="5028524" y="2864090"/>
                </a:cubicBezTo>
                <a:close/>
                <a:moveTo>
                  <a:pt x="4981920" y="2871378"/>
                </a:moveTo>
                <a:lnTo>
                  <a:pt x="5025947" y="2865194"/>
                </a:lnTo>
                <a:cubicBezTo>
                  <a:pt x="5028965" y="2864752"/>
                  <a:pt x="5031100" y="2861955"/>
                  <a:pt x="5030732" y="2858936"/>
                </a:cubicBezTo>
                <a:cubicBezTo>
                  <a:pt x="5030290" y="2855844"/>
                  <a:pt x="5027272" y="2853709"/>
                  <a:pt x="5024401" y="2854151"/>
                </a:cubicBezTo>
                <a:lnTo>
                  <a:pt x="4980374" y="2860335"/>
                </a:lnTo>
                <a:cubicBezTo>
                  <a:pt x="4977282" y="2860777"/>
                  <a:pt x="4975220" y="2863574"/>
                  <a:pt x="4975589" y="2866666"/>
                </a:cubicBezTo>
                <a:cubicBezTo>
                  <a:pt x="4975957" y="2869464"/>
                  <a:pt x="4978386" y="2871526"/>
                  <a:pt x="4981110" y="2871452"/>
                </a:cubicBezTo>
                <a:cubicBezTo>
                  <a:pt x="4981405" y="2871378"/>
                  <a:pt x="4981699" y="2871378"/>
                  <a:pt x="4981920" y="2871378"/>
                </a:cubicBezTo>
                <a:close/>
                <a:moveTo>
                  <a:pt x="4975810" y="2880581"/>
                </a:moveTo>
                <a:lnTo>
                  <a:pt x="4985381" y="2869464"/>
                </a:lnTo>
                <a:cubicBezTo>
                  <a:pt x="4987368" y="2867108"/>
                  <a:pt x="4987147" y="2863574"/>
                  <a:pt x="4984791" y="2861586"/>
                </a:cubicBezTo>
                <a:cubicBezTo>
                  <a:pt x="4982435" y="2859599"/>
                  <a:pt x="4978902" y="2859893"/>
                  <a:pt x="4976914" y="2862176"/>
                </a:cubicBezTo>
                <a:lnTo>
                  <a:pt x="4967343" y="2873292"/>
                </a:lnTo>
                <a:cubicBezTo>
                  <a:pt x="4965355" y="2875648"/>
                  <a:pt x="4965576" y="2879182"/>
                  <a:pt x="4967932" y="2881170"/>
                </a:cubicBezTo>
                <a:cubicBezTo>
                  <a:pt x="4968962" y="2882054"/>
                  <a:pt x="4970288" y="2882495"/>
                  <a:pt x="4971613" y="2882495"/>
                </a:cubicBezTo>
                <a:cubicBezTo>
                  <a:pt x="4973233" y="2882569"/>
                  <a:pt x="4974779" y="2881906"/>
                  <a:pt x="4975810" y="2880581"/>
                </a:cubicBezTo>
                <a:close/>
                <a:moveTo>
                  <a:pt x="4890038" y="2980635"/>
                </a:moveTo>
                <a:lnTo>
                  <a:pt x="4975810" y="2880581"/>
                </a:lnTo>
                <a:cubicBezTo>
                  <a:pt x="4977797" y="2878225"/>
                  <a:pt x="4977576" y="2874691"/>
                  <a:pt x="4975220" y="2872704"/>
                </a:cubicBezTo>
                <a:cubicBezTo>
                  <a:pt x="4972864" y="2870716"/>
                  <a:pt x="4969331" y="2871010"/>
                  <a:pt x="4967343" y="2873292"/>
                </a:cubicBezTo>
                <a:lnTo>
                  <a:pt x="4881572" y="2973346"/>
                </a:lnTo>
                <a:cubicBezTo>
                  <a:pt x="4879584" y="2975702"/>
                  <a:pt x="4879805" y="2979236"/>
                  <a:pt x="4882161" y="2981224"/>
                </a:cubicBezTo>
                <a:cubicBezTo>
                  <a:pt x="4883191" y="2982108"/>
                  <a:pt x="4884517" y="2982549"/>
                  <a:pt x="4885842" y="2982549"/>
                </a:cubicBezTo>
                <a:cubicBezTo>
                  <a:pt x="4887388" y="2982549"/>
                  <a:pt x="4888934" y="2981887"/>
                  <a:pt x="4890038" y="2980635"/>
                </a:cubicBezTo>
                <a:close/>
                <a:moveTo>
                  <a:pt x="4885989" y="2985347"/>
                </a:moveTo>
                <a:lnTo>
                  <a:pt x="4890038" y="2980635"/>
                </a:lnTo>
                <a:cubicBezTo>
                  <a:pt x="4892026" y="2978279"/>
                  <a:pt x="4891732" y="2974819"/>
                  <a:pt x="4889449" y="2972757"/>
                </a:cubicBezTo>
                <a:cubicBezTo>
                  <a:pt x="4887093" y="2970770"/>
                  <a:pt x="4883633" y="2971064"/>
                  <a:pt x="4881572" y="2973346"/>
                </a:cubicBezTo>
                <a:lnTo>
                  <a:pt x="4877522" y="2978058"/>
                </a:lnTo>
                <a:cubicBezTo>
                  <a:pt x="4875534" y="2980414"/>
                  <a:pt x="4875829" y="2983875"/>
                  <a:pt x="4878111" y="2985936"/>
                </a:cubicBezTo>
                <a:cubicBezTo>
                  <a:pt x="4879142" y="2986820"/>
                  <a:pt x="4880467" y="2987261"/>
                  <a:pt x="4881793" y="2987261"/>
                </a:cubicBezTo>
                <a:cubicBezTo>
                  <a:pt x="4883339" y="2987261"/>
                  <a:pt x="4884958" y="2986599"/>
                  <a:pt x="4885989" y="2985347"/>
                </a:cubicBezTo>
                <a:close/>
                <a:moveTo>
                  <a:pt x="4843361" y="2994256"/>
                </a:moveTo>
                <a:lnTo>
                  <a:pt x="4882750" y="2987188"/>
                </a:lnTo>
                <a:cubicBezTo>
                  <a:pt x="4885768" y="2986672"/>
                  <a:pt x="4887830" y="2983727"/>
                  <a:pt x="4887241" y="2980709"/>
                </a:cubicBezTo>
                <a:cubicBezTo>
                  <a:pt x="4886725" y="2977690"/>
                  <a:pt x="4883707" y="2975629"/>
                  <a:pt x="4880762" y="2976218"/>
                </a:cubicBezTo>
                <a:lnTo>
                  <a:pt x="4841374" y="2983286"/>
                </a:lnTo>
                <a:cubicBezTo>
                  <a:pt x="4838355" y="2983801"/>
                  <a:pt x="4836294" y="2986746"/>
                  <a:pt x="4836882" y="2989764"/>
                </a:cubicBezTo>
                <a:cubicBezTo>
                  <a:pt x="4837398" y="2992488"/>
                  <a:pt x="4839754" y="2994403"/>
                  <a:pt x="4842404" y="2994329"/>
                </a:cubicBezTo>
                <a:cubicBezTo>
                  <a:pt x="4842699" y="2994329"/>
                  <a:pt x="4842993" y="2994329"/>
                  <a:pt x="4843361" y="2994256"/>
                </a:cubicBezTo>
                <a:close/>
                <a:moveTo>
                  <a:pt x="4806918" y="2999336"/>
                </a:moveTo>
                <a:lnTo>
                  <a:pt x="4843140" y="2994256"/>
                </a:lnTo>
                <a:cubicBezTo>
                  <a:pt x="4846159" y="2993814"/>
                  <a:pt x="4848294" y="2991016"/>
                  <a:pt x="4847852" y="2987998"/>
                </a:cubicBezTo>
                <a:cubicBezTo>
                  <a:pt x="4847411" y="2984979"/>
                  <a:pt x="4844539" y="2982697"/>
                  <a:pt x="4841594" y="2983286"/>
                </a:cubicBezTo>
                <a:lnTo>
                  <a:pt x="4805372" y="2988366"/>
                </a:lnTo>
                <a:cubicBezTo>
                  <a:pt x="4802353" y="2988807"/>
                  <a:pt x="4800218" y="2991605"/>
                  <a:pt x="4800660" y="2994624"/>
                </a:cubicBezTo>
                <a:cubicBezTo>
                  <a:pt x="4801028" y="2997421"/>
                  <a:pt x="4803457" y="2999409"/>
                  <a:pt x="4806181" y="2999409"/>
                </a:cubicBezTo>
                <a:cubicBezTo>
                  <a:pt x="4806403" y="2999409"/>
                  <a:pt x="4806697" y="2999409"/>
                  <a:pt x="4806918" y="2999336"/>
                </a:cubicBezTo>
                <a:close/>
                <a:moveTo>
                  <a:pt x="4807139" y="3003458"/>
                </a:moveTo>
                <a:lnTo>
                  <a:pt x="4811041" y="2996685"/>
                </a:lnTo>
                <a:cubicBezTo>
                  <a:pt x="4812587" y="2994035"/>
                  <a:pt x="4811630" y="2990574"/>
                  <a:pt x="4808979" y="2989102"/>
                </a:cubicBezTo>
                <a:cubicBezTo>
                  <a:pt x="4806329" y="2987556"/>
                  <a:pt x="4802868" y="2988513"/>
                  <a:pt x="4801396" y="2991163"/>
                </a:cubicBezTo>
                <a:lnTo>
                  <a:pt x="4797494" y="2997937"/>
                </a:lnTo>
                <a:cubicBezTo>
                  <a:pt x="4795948" y="3000587"/>
                  <a:pt x="4796905" y="3004047"/>
                  <a:pt x="4799556" y="3005520"/>
                </a:cubicBezTo>
                <a:cubicBezTo>
                  <a:pt x="4800439" y="3006035"/>
                  <a:pt x="4801396" y="3006256"/>
                  <a:pt x="4802353" y="3006256"/>
                </a:cubicBezTo>
                <a:cubicBezTo>
                  <a:pt x="4804267" y="3006256"/>
                  <a:pt x="4806108" y="3005225"/>
                  <a:pt x="4807139" y="3003458"/>
                </a:cubicBezTo>
                <a:close/>
                <a:moveTo>
                  <a:pt x="4732853" y="3133551"/>
                </a:moveTo>
                <a:lnTo>
                  <a:pt x="4807139" y="3003385"/>
                </a:lnTo>
                <a:cubicBezTo>
                  <a:pt x="4808685" y="3000734"/>
                  <a:pt x="4807728" y="2997274"/>
                  <a:pt x="4805077" y="2995802"/>
                </a:cubicBezTo>
                <a:cubicBezTo>
                  <a:pt x="4802427" y="2994256"/>
                  <a:pt x="4798967" y="2995212"/>
                  <a:pt x="4797494" y="2997863"/>
                </a:cubicBezTo>
                <a:lnTo>
                  <a:pt x="4723208" y="3128029"/>
                </a:lnTo>
                <a:cubicBezTo>
                  <a:pt x="4721662" y="3130679"/>
                  <a:pt x="4722619" y="3134140"/>
                  <a:pt x="4725270" y="3135612"/>
                </a:cubicBezTo>
                <a:cubicBezTo>
                  <a:pt x="4726153" y="3136127"/>
                  <a:pt x="4727110" y="3136348"/>
                  <a:pt x="4728067" y="3136348"/>
                </a:cubicBezTo>
                <a:cubicBezTo>
                  <a:pt x="4729982" y="3136348"/>
                  <a:pt x="4731822" y="3135391"/>
                  <a:pt x="4732853" y="3133551"/>
                </a:cubicBezTo>
                <a:close/>
                <a:moveTo>
                  <a:pt x="4681759" y="3285803"/>
                </a:moveTo>
                <a:lnTo>
                  <a:pt x="4733295" y="3132593"/>
                </a:lnTo>
                <a:cubicBezTo>
                  <a:pt x="4734252" y="3129648"/>
                  <a:pt x="4732706" y="3126483"/>
                  <a:pt x="4729761" y="3125526"/>
                </a:cubicBezTo>
                <a:cubicBezTo>
                  <a:pt x="4726890" y="3124568"/>
                  <a:pt x="4723650" y="3126114"/>
                  <a:pt x="4722693" y="3129060"/>
                </a:cubicBezTo>
                <a:lnTo>
                  <a:pt x="4671157" y="3282269"/>
                </a:lnTo>
                <a:cubicBezTo>
                  <a:pt x="4670200" y="3285214"/>
                  <a:pt x="4671745" y="3288380"/>
                  <a:pt x="4674691" y="3289337"/>
                </a:cubicBezTo>
                <a:cubicBezTo>
                  <a:pt x="4675280" y="3289558"/>
                  <a:pt x="4675942" y="3289632"/>
                  <a:pt x="4676531" y="3289632"/>
                </a:cubicBezTo>
                <a:cubicBezTo>
                  <a:pt x="4678813" y="3289632"/>
                  <a:pt x="4680948" y="3288159"/>
                  <a:pt x="4681759" y="3285803"/>
                </a:cubicBezTo>
                <a:close/>
                <a:moveTo>
                  <a:pt x="4659524" y="3448805"/>
                </a:moveTo>
                <a:lnTo>
                  <a:pt x="4681979" y="3284846"/>
                </a:lnTo>
                <a:cubicBezTo>
                  <a:pt x="4682421" y="3281828"/>
                  <a:pt x="4680286" y="3278956"/>
                  <a:pt x="4677194" y="3278588"/>
                </a:cubicBezTo>
                <a:cubicBezTo>
                  <a:pt x="4674175" y="3278220"/>
                  <a:pt x="4671304" y="3280281"/>
                  <a:pt x="4670936" y="3283374"/>
                </a:cubicBezTo>
                <a:lnTo>
                  <a:pt x="4648481" y="3447333"/>
                </a:lnTo>
                <a:cubicBezTo>
                  <a:pt x="4648039" y="3450351"/>
                  <a:pt x="4650174" y="3453223"/>
                  <a:pt x="4653266" y="3453591"/>
                </a:cubicBezTo>
                <a:cubicBezTo>
                  <a:pt x="4653561" y="3453591"/>
                  <a:pt x="4653781" y="3453664"/>
                  <a:pt x="4654076" y="3453664"/>
                </a:cubicBezTo>
                <a:cubicBezTo>
                  <a:pt x="4656726" y="3453591"/>
                  <a:pt x="4659082" y="3451603"/>
                  <a:pt x="4659524" y="3448805"/>
                </a:cubicBezTo>
                <a:close/>
                <a:moveTo>
                  <a:pt x="4663426" y="3622629"/>
                </a:moveTo>
                <a:cubicBezTo>
                  <a:pt x="4666519" y="3622482"/>
                  <a:pt x="4668874" y="3619832"/>
                  <a:pt x="4668653" y="3616740"/>
                </a:cubicBezTo>
                <a:lnTo>
                  <a:pt x="4659524" y="3447701"/>
                </a:lnTo>
                <a:cubicBezTo>
                  <a:pt x="4659377" y="3444609"/>
                  <a:pt x="4656874" y="3441884"/>
                  <a:pt x="4653634" y="3442473"/>
                </a:cubicBezTo>
                <a:cubicBezTo>
                  <a:pt x="4650542" y="3442621"/>
                  <a:pt x="4648186" y="3445271"/>
                  <a:pt x="4648407" y="3448363"/>
                </a:cubicBezTo>
                <a:lnTo>
                  <a:pt x="4657536" y="3617402"/>
                </a:lnTo>
                <a:cubicBezTo>
                  <a:pt x="4657684" y="3620347"/>
                  <a:pt x="4660187" y="3622703"/>
                  <a:pt x="4663132" y="3622703"/>
                </a:cubicBezTo>
                <a:cubicBezTo>
                  <a:pt x="4663205" y="3622629"/>
                  <a:pt x="4663279" y="3622629"/>
                  <a:pt x="4663426" y="3622629"/>
                </a:cubicBezTo>
                <a:close/>
                <a:moveTo>
                  <a:pt x="4701048" y="3788429"/>
                </a:moveTo>
                <a:cubicBezTo>
                  <a:pt x="4704066" y="3787766"/>
                  <a:pt x="4705980" y="3784748"/>
                  <a:pt x="4705318" y="3781803"/>
                </a:cubicBezTo>
                <a:lnTo>
                  <a:pt x="4668580" y="3615856"/>
                </a:lnTo>
                <a:cubicBezTo>
                  <a:pt x="4667917" y="3612838"/>
                  <a:pt x="4664972" y="3610997"/>
                  <a:pt x="4661954" y="3611586"/>
                </a:cubicBezTo>
                <a:cubicBezTo>
                  <a:pt x="4658935" y="3612249"/>
                  <a:pt x="4657021" y="3615267"/>
                  <a:pt x="4657684" y="3618212"/>
                </a:cubicBezTo>
                <a:lnTo>
                  <a:pt x="4694422" y="3784159"/>
                </a:lnTo>
                <a:cubicBezTo>
                  <a:pt x="4695011" y="3786809"/>
                  <a:pt x="4697293" y="3788576"/>
                  <a:pt x="4699870" y="3788503"/>
                </a:cubicBezTo>
                <a:cubicBezTo>
                  <a:pt x="4700238" y="3788576"/>
                  <a:pt x="4700679" y="3788503"/>
                  <a:pt x="4701048" y="3788429"/>
                </a:cubicBezTo>
                <a:close/>
                <a:moveTo>
                  <a:pt x="4762229" y="3942743"/>
                </a:moveTo>
                <a:cubicBezTo>
                  <a:pt x="4765100" y="3941639"/>
                  <a:pt x="4766498" y="3938399"/>
                  <a:pt x="4765394" y="3935528"/>
                </a:cubicBezTo>
                <a:lnTo>
                  <a:pt x="4705023" y="3780993"/>
                </a:lnTo>
                <a:cubicBezTo>
                  <a:pt x="4703919" y="3778121"/>
                  <a:pt x="4700679" y="3776723"/>
                  <a:pt x="4697808" y="3777827"/>
                </a:cubicBezTo>
                <a:cubicBezTo>
                  <a:pt x="4694937" y="3778932"/>
                  <a:pt x="4693538" y="3782171"/>
                  <a:pt x="4694643" y="3785042"/>
                </a:cubicBezTo>
                <a:lnTo>
                  <a:pt x="4755013" y="3939577"/>
                </a:lnTo>
                <a:cubicBezTo>
                  <a:pt x="4755897" y="3941786"/>
                  <a:pt x="4758032" y="3943111"/>
                  <a:pt x="4760241" y="3943111"/>
                </a:cubicBezTo>
                <a:cubicBezTo>
                  <a:pt x="4760903" y="3943111"/>
                  <a:pt x="4761566" y="3943038"/>
                  <a:pt x="4762229" y="3942743"/>
                </a:cubicBezTo>
                <a:close/>
                <a:moveTo>
                  <a:pt x="4842772" y="4077326"/>
                </a:moveTo>
                <a:cubicBezTo>
                  <a:pt x="4845423" y="4075780"/>
                  <a:pt x="4846306" y="4072320"/>
                  <a:pt x="4844760" y="4069670"/>
                </a:cubicBezTo>
                <a:lnTo>
                  <a:pt x="4764953" y="3934718"/>
                </a:lnTo>
                <a:cubicBezTo>
                  <a:pt x="4763406" y="3932068"/>
                  <a:pt x="4759946" y="3931184"/>
                  <a:pt x="4757296" y="3932730"/>
                </a:cubicBezTo>
                <a:cubicBezTo>
                  <a:pt x="4754645" y="3934276"/>
                  <a:pt x="4753762" y="3937737"/>
                  <a:pt x="4755308" y="3940387"/>
                </a:cubicBezTo>
                <a:lnTo>
                  <a:pt x="4835115" y="4075338"/>
                </a:lnTo>
                <a:cubicBezTo>
                  <a:pt x="4836146" y="4077106"/>
                  <a:pt x="4838060" y="4078062"/>
                  <a:pt x="4839975" y="4078062"/>
                </a:cubicBezTo>
                <a:cubicBezTo>
                  <a:pt x="4841006" y="4078136"/>
                  <a:pt x="4841962" y="4077842"/>
                  <a:pt x="4842772" y="4077326"/>
                </a:cubicBezTo>
                <a:close/>
                <a:moveTo>
                  <a:pt x="4938777" y="4183859"/>
                </a:moveTo>
                <a:cubicBezTo>
                  <a:pt x="4941059" y="4181798"/>
                  <a:pt x="4941280" y="4178264"/>
                  <a:pt x="4939219" y="4175982"/>
                </a:cubicBezTo>
                <a:lnTo>
                  <a:pt x="4844171" y="4068786"/>
                </a:lnTo>
                <a:cubicBezTo>
                  <a:pt x="4842110" y="4066504"/>
                  <a:pt x="4838576" y="4066283"/>
                  <a:pt x="4836294" y="4068344"/>
                </a:cubicBezTo>
                <a:cubicBezTo>
                  <a:pt x="4834011" y="4070406"/>
                  <a:pt x="4833790" y="4073939"/>
                  <a:pt x="4835852" y="4076222"/>
                </a:cubicBezTo>
                <a:lnTo>
                  <a:pt x="4930899" y="4183417"/>
                </a:lnTo>
                <a:cubicBezTo>
                  <a:pt x="4932004" y="4184669"/>
                  <a:pt x="4933549" y="4185331"/>
                  <a:pt x="4935096" y="4185258"/>
                </a:cubicBezTo>
                <a:cubicBezTo>
                  <a:pt x="4936421" y="4185258"/>
                  <a:pt x="4937672" y="4184816"/>
                  <a:pt x="4938777" y="4183859"/>
                </a:cubicBezTo>
                <a:close/>
                <a:moveTo>
                  <a:pt x="5049138" y="4259912"/>
                </a:moveTo>
                <a:cubicBezTo>
                  <a:pt x="5050905" y="4257409"/>
                  <a:pt x="5050316" y="4253948"/>
                  <a:pt x="5047813" y="4252108"/>
                </a:cubicBezTo>
                <a:lnTo>
                  <a:pt x="4938261" y="4175098"/>
                </a:lnTo>
                <a:cubicBezTo>
                  <a:pt x="4935759" y="4173331"/>
                  <a:pt x="4932298" y="4173920"/>
                  <a:pt x="4930457" y="4176423"/>
                </a:cubicBezTo>
                <a:cubicBezTo>
                  <a:pt x="4928691" y="4178926"/>
                  <a:pt x="4929280" y="4182387"/>
                  <a:pt x="4931783" y="4184227"/>
                </a:cubicBezTo>
                <a:lnTo>
                  <a:pt x="5041334" y="4261237"/>
                </a:lnTo>
                <a:cubicBezTo>
                  <a:pt x="5042365" y="4261900"/>
                  <a:pt x="5043469" y="4262268"/>
                  <a:pt x="5044573" y="4262268"/>
                </a:cubicBezTo>
                <a:cubicBezTo>
                  <a:pt x="5046340" y="4262268"/>
                  <a:pt x="5048034" y="4261458"/>
                  <a:pt x="5049138" y="4259912"/>
                </a:cubicBezTo>
                <a:close/>
                <a:moveTo>
                  <a:pt x="5172899" y="4303129"/>
                </a:moveTo>
                <a:cubicBezTo>
                  <a:pt x="5173929" y="4300258"/>
                  <a:pt x="5172457" y="4297018"/>
                  <a:pt x="5169585" y="4295987"/>
                </a:cubicBezTo>
                <a:lnTo>
                  <a:pt x="5046488" y="4251445"/>
                </a:lnTo>
                <a:cubicBezTo>
                  <a:pt x="5043616" y="4250415"/>
                  <a:pt x="5040377" y="4251887"/>
                  <a:pt x="5039346" y="4254758"/>
                </a:cubicBezTo>
                <a:cubicBezTo>
                  <a:pt x="5038316" y="4257630"/>
                  <a:pt x="5039788" y="4260869"/>
                  <a:pt x="5042659" y="4261900"/>
                </a:cubicBezTo>
                <a:lnTo>
                  <a:pt x="5165757" y="4306442"/>
                </a:lnTo>
                <a:cubicBezTo>
                  <a:pt x="5166420" y="4306663"/>
                  <a:pt x="5167082" y="4306810"/>
                  <a:pt x="5167672" y="4306810"/>
                </a:cubicBezTo>
                <a:cubicBezTo>
                  <a:pt x="5169954" y="4306810"/>
                  <a:pt x="5172089" y="4305411"/>
                  <a:pt x="5172899" y="4303129"/>
                </a:cubicBezTo>
                <a:close/>
                <a:moveTo>
                  <a:pt x="5169585" y="4306442"/>
                </a:moveTo>
                <a:lnTo>
                  <a:pt x="5223478" y="4286416"/>
                </a:lnTo>
                <a:cubicBezTo>
                  <a:pt x="5226349" y="4285386"/>
                  <a:pt x="5227822" y="4282146"/>
                  <a:pt x="5226791" y="4279275"/>
                </a:cubicBezTo>
                <a:cubicBezTo>
                  <a:pt x="5225760" y="4276403"/>
                  <a:pt x="5222521" y="4274931"/>
                  <a:pt x="5219650" y="4275962"/>
                </a:cubicBezTo>
                <a:lnTo>
                  <a:pt x="5165757" y="4295987"/>
                </a:lnTo>
                <a:cubicBezTo>
                  <a:pt x="5162886" y="4297018"/>
                  <a:pt x="5161413" y="4300258"/>
                  <a:pt x="5162444" y="4303129"/>
                </a:cubicBezTo>
                <a:cubicBezTo>
                  <a:pt x="5163254" y="4305411"/>
                  <a:pt x="5165463" y="4306810"/>
                  <a:pt x="5167672" y="4306736"/>
                </a:cubicBezTo>
                <a:cubicBezTo>
                  <a:pt x="5168334" y="4306810"/>
                  <a:pt x="5168997" y="4306736"/>
                  <a:pt x="5169585" y="4306442"/>
                </a:cubicBezTo>
                <a:close/>
                <a:moveTo>
                  <a:pt x="5223625" y="4286416"/>
                </a:moveTo>
                <a:lnTo>
                  <a:pt x="5283186" y="4262120"/>
                </a:lnTo>
                <a:cubicBezTo>
                  <a:pt x="5286057" y="4260943"/>
                  <a:pt x="5287383" y="4257703"/>
                  <a:pt x="5286205" y="4254832"/>
                </a:cubicBezTo>
                <a:cubicBezTo>
                  <a:pt x="5285027" y="4251961"/>
                  <a:pt x="5281788" y="4250562"/>
                  <a:pt x="5278916" y="4251813"/>
                </a:cubicBezTo>
                <a:lnTo>
                  <a:pt x="5219355" y="4276109"/>
                </a:lnTo>
                <a:cubicBezTo>
                  <a:pt x="5216484" y="4277287"/>
                  <a:pt x="5215158" y="4280526"/>
                  <a:pt x="5216336" y="4283398"/>
                </a:cubicBezTo>
                <a:cubicBezTo>
                  <a:pt x="5217220" y="4285533"/>
                  <a:pt x="5219355" y="4286858"/>
                  <a:pt x="5221563" y="4286858"/>
                </a:cubicBezTo>
                <a:cubicBezTo>
                  <a:pt x="5222300" y="4286784"/>
                  <a:pt x="5222962" y="4286637"/>
                  <a:pt x="5223625" y="4286416"/>
                </a:cubicBezTo>
                <a:close/>
                <a:moveTo>
                  <a:pt x="5282965" y="4262194"/>
                </a:moveTo>
                <a:lnTo>
                  <a:pt x="5349300" y="4238488"/>
                </a:lnTo>
                <a:cubicBezTo>
                  <a:pt x="5352171" y="4237457"/>
                  <a:pt x="5353717" y="4234291"/>
                  <a:pt x="5352687" y="4231346"/>
                </a:cubicBezTo>
                <a:cubicBezTo>
                  <a:pt x="5351656" y="4228475"/>
                  <a:pt x="5348490" y="4226929"/>
                  <a:pt x="5345545" y="4227960"/>
                </a:cubicBezTo>
                <a:lnTo>
                  <a:pt x="5279210" y="4251666"/>
                </a:lnTo>
                <a:cubicBezTo>
                  <a:pt x="5276339" y="4252697"/>
                  <a:pt x="5274793" y="4255863"/>
                  <a:pt x="5275824" y="4258808"/>
                </a:cubicBezTo>
                <a:cubicBezTo>
                  <a:pt x="5276634" y="4261090"/>
                  <a:pt x="5278769" y="4262489"/>
                  <a:pt x="5281125" y="4262489"/>
                </a:cubicBezTo>
                <a:cubicBezTo>
                  <a:pt x="5281788" y="4262489"/>
                  <a:pt x="5282376" y="4262415"/>
                  <a:pt x="5282965" y="4262194"/>
                </a:cubicBezTo>
                <a:close/>
                <a:moveTo>
                  <a:pt x="5348784" y="4238708"/>
                </a:moveTo>
                <a:lnTo>
                  <a:pt x="5422997" y="4220597"/>
                </a:lnTo>
                <a:cubicBezTo>
                  <a:pt x="5426015" y="4219861"/>
                  <a:pt x="5427782" y="4216842"/>
                  <a:pt x="5427120" y="4213897"/>
                </a:cubicBezTo>
                <a:cubicBezTo>
                  <a:pt x="5426383" y="4210879"/>
                  <a:pt x="5423365" y="4209038"/>
                  <a:pt x="5420420" y="4209774"/>
                </a:cubicBezTo>
                <a:lnTo>
                  <a:pt x="5346208" y="4227886"/>
                </a:lnTo>
                <a:cubicBezTo>
                  <a:pt x="5343189" y="4228622"/>
                  <a:pt x="5341422" y="4231641"/>
                  <a:pt x="5342085" y="4234585"/>
                </a:cubicBezTo>
                <a:cubicBezTo>
                  <a:pt x="5342674" y="4237163"/>
                  <a:pt x="5345030" y="4238856"/>
                  <a:pt x="5347533" y="4238856"/>
                </a:cubicBezTo>
                <a:cubicBezTo>
                  <a:pt x="5347901" y="4238856"/>
                  <a:pt x="5348343" y="4238782"/>
                  <a:pt x="5348784" y="4238708"/>
                </a:cubicBezTo>
                <a:close/>
                <a:moveTo>
                  <a:pt x="5562365" y="4229137"/>
                </a:moveTo>
                <a:cubicBezTo>
                  <a:pt x="5562660" y="4226045"/>
                  <a:pt x="5560451" y="4223321"/>
                  <a:pt x="5557359" y="4223027"/>
                </a:cubicBezTo>
                <a:lnTo>
                  <a:pt x="5422260" y="4209628"/>
                </a:lnTo>
                <a:cubicBezTo>
                  <a:pt x="5419316" y="4209333"/>
                  <a:pt x="5416444" y="4211541"/>
                  <a:pt x="5416150" y="4214634"/>
                </a:cubicBezTo>
                <a:cubicBezTo>
                  <a:pt x="5415855" y="4217726"/>
                  <a:pt x="5418064" y="4220450"/>
                  <a:pt x="5421156" y="4220744"/>
                </a:cubicBezTo>
                <a:lnTo>
                  <a:pt x="5556255" y="4234144"/>
                </a:lnTo>
                <a:cubicBezTo>
                  <a:pt x="5556476" y="4234144"/>
                  <a:pt x="5556623" y="4234144"/>
                  <a:pt x="5556844" y="4234144"/>
                </a:cubicBezTo>
                <a:cubicBezTo>
                  <a:pt x="5559641" y="4234144"/>
                  <a:pt x="5562071" y="4232009"/>
                  <a:pt x="5562365" y="4229137"/>
                </a:cubicBezTo>
                <a:close/>
                <a:moveTo>
                  <a:pt x="5557580" y="4234144"/>
                </a:moveTo>
                <a:lnTo>
                  <a:pt x="5639449" y="4222585"/>
                </a:lnTo>
                <a:cubicBezTo>
                  <a:pt x="5642467" y="4222143"/>
                  <a:pt x="5644602" y="4219345"/>
                  <a:pt x="5644161" y="4216327"/>
                </a:cubicBezTo>
                <a:cubicBezTo>
                  <a:pt x="5643719" y="4213235"/>
                  <a:pt x="5640848" y="4211026"/>
                  <a:pt x="5637903" y="4211615"/>
                </a:cubicBezTo>
                <a:lnTo>
                  <a:pt x="5556034" y="4223174"/>
                </a:lnTo>
                <a:cubicBezTo>
                  <a:pt x="5553015" y="4223616"/>
                  <a:pt x="5550880" y="4226413"/>
                  <a:pt x="5551322" y="4229432"/>
                </a:cubicBezTo>
                <a:cubicBezTo>
                  <a:pt x="5551690" y="4232229"/>
                  <a:pt x="5554120" y="4234217"/>
                  <a:pt x="5556844" y="4234217"/>
                </a:cubicBezTo>
                <a:cubicBezTo>
                  <a:pt x="5557064" y="4234144"/>
                  <a:pt x="5557359" y="4234144"/>
                  <a:pt x="5557580" y="4234144"/>
                </a:cubicBezTo>
                <a:close/>
                <a:moveTo>
                  <a:pt x="5639375" y="4222585"/>
                </a:moveTo>
                <a:lnTo>
                  <a:pt x="5647621" y="4221554"/>
                </a:lnTo>
                <a:cubicBezTo>
                  <a:pt x="5650713" y="4221186"/>
                  <a:pt x="5652848" y="4218388"/>
                  <a:pt x="5652406" y="4215296"/>
                </a:cubicBezTo>
                <a:cubicBezTo>
                  <a:pt x="5652038" y="4212204"/>
                  <a:pt x="5649167" y="4209996"/>
                  <a:pt x="5646149" y="4210511"/>
                </a:cubicBezTo>
                <a:lnTo>
                  <a:pt x="5637903" y="4211541"/>
                </a:lnTo>
                <a:cubicBezTo>
                  <a:pt x="5634810" y="4211910"/>
                  <a:pt x="5632675" y="4214707"/>
                  <a:pt x="5633043" y="4217800"/>
                </a:cubicBezTo>
                <a:cubicBezTo>
                  <a:pt x="5633412" y="4220597"/>
                  <a:pt x="5635841" y="4222659"/>
                  <a:pt x="5638565" y="4222659"/>
                </a:cubicBezTo>
                <a:cubicBezTo>
                  <a:pt x="5638933" y="4222585"/>
                  <a:pt x="5639154" y="4222585"/>
                  <a:pt x="5639375" y="4222585"/>
                </a:cubicBezTo>
                <a:close/>
                <a:moveTo>
                  <a:pt x="9147226" y="3653183"/>
                </a:moveTo>
                <a:cubicBezTo>
                  <a:pt x="9148993" y="3650680"/>
                  <a:pt x="9148329" y="3647146"/>
                  <a:pt x="9145753" y="3645453"/>
                </a:cubicBezTo>
                <a:lnTo>
                  <a:pt x="9145164" y="3645085"/>
                </a:lnTo>
                <a:cubicBezTo>
                  <a:pt x="9142661" y="3643317"/>
                  <a:pt x="9139421" y="3644201"/>
                  <a:pt x="9137728" y="3646704"/>
                </a:cubicBezTo>
                <a:cubicBezTo>
                  <a:pt x="9135961" y="3649207"/>
                  <a:pt x="9136918" y="3652889"/>
                  <a:pt x="9139421" y="3654655"/>
                </a:cubicBezTo>
                <a:cubicBezTo>
                  <a:pt x="9140378" y="3655318"/>
                  <a:pt x="9141483" y="3655613"/>
                  <a:pt x="9142587" y="3655613"/>
                </a:cubicBezTo>
                <a:cubicBezTo>
                  <a:pt x="9144428" y="3655613"/>
                  <a:pt x="9146195" y="3654803"/>
                  <a:pt x="9147226" y="3653183"/>
                </a:cubicBezTo>
                <a:close/>
                <a:moveTo>
                  <a:pt x="9183964" y="3678141"/>
                </a:moveTo>
                <a:cubicBezTo>
                  <a:pt x="9185731" y="3675564"/>
                  <a:pt x="9185067" y="3672104"/>
                  <a:pt x="9182491" y="3670411"/>
                </a:cubicBezTo>
                <a:lnTo>
                  <a:pt x="9145753" y="3645453"/>
                </a:lnTo>
                <a:cubicBezTo>
                  <a:pt x="9143176" y="3643686"/>
                  <a:pt x="9139716" y="3644348"/>
                  <a:pt x="9138023" y="3646925"/>
                </a:cubicBezTo>
                <a:cubicBezTo>
                  <a:pt x="9136255" y="3649502"/>
                  <a:pt x="9136918" y="3652962"/>
                  <a:pt x="9139495" y="3654655"/>
                </a:cubicBezTo>
                <a:lnTo>
                  <a:pt x="9176233" y="3679614"/>
                </a:lnTo>
                <a:cubicBezTo>
                  <a:pt x="9177190" y="3680276"/>
                  <a:pt x="9178295" y="3680571"/>
                  <a:pt x="9179399" y="3680571"/>
                </a:cubicBezTo>
                <a:cubicBezTo>
                  <a:pt x="9181166" y="3680571"/>
                  <a:pt x="9182859" y="3679687"/>
                  <a:pt x="9183964" y="3678141"/>
                </a:cubicBezTo>
                <a:close/>
                <a:moveTo>
                  <a:pt x="9304632" y="3735641"/>
                </a:moveTo>
                <a:cubicBezTo>
                  <a:pt x="9305957" y="3732843"/>
                  <a:pt x="9304852" y="3729530"/>
                  <a:pt x="9302055" y="3728205"/>
                </a:cubicBezTo>
                <a:lnTo>
                  <a:pt x="9181828" y="3669969"/>
                </a:lnTo>
                <a:cubicBezTo>
                  <a:pt x="9179104" y="3668644"/>
                  <a:pt x="9175718" y="3669748"/>
                  <a:pt x="9174392" y="3672546"/>
                </a:cubicBezTo>
                <a:cubicBezTo>
                  <a:pt x="9173067" y="3675344"/>
                  <a:pt x="9174171" y="3678657"/>
                  <a:pt x="9176969" y="3679982"/>
                </a:cubicBezTo>
                <a:lnTo>
                  <a:pt x="9297196" y="3738218"/>
                </a:lnTo>
                <a:cubicBezTo>
                  <a:pt x="9298006" y="3738586"/>
                  <a:pt x="9298816" y="3738807"/>
                  <a:pt x="9299625" y="3738807"/>
                </a:cubicBezTo>
                <a:cubicBezTo>
                  <a:pt x="9301687" y="3738807"/>
                  <a:pt x="9303675" y="3737629"/>
                  <a:pt x="9304632" y="3735641"/>
                </a:cubicBezTo>
                <a:close/>
                <a:moveTo>
                  <a:pt x="9430528" y="3772600"/>
                </a:moveTo>
                <a:cubicBezTo>
                  <a:pt x="9431411" y="3769655"/>
                  <a:pt x="9429718" y="3766563"/>
                  <a:pt x="9426773" y="3765679"/>
                </a:cubicBezTo>
                <a:lnTo>
                  <a:pt x="9301171" y="3727984"/>
                </a:lnTo>
                <a:cubicBezTo>
                  <a:pt x="9298226" y="3727101"/>
                  <a:pt x="9295134" y="3728794"/>
                  <a:pt x="9294251" y="3731739"/>
                </a:cubicBezTo>
                <a:cubicBezTo>
                  <a:pt x="9293368" y="3734684"/>
                  <a:pt x="9295061" y="3737776"/>
                  <a:pt x="9298006" y="3738660"/>
                </a:cubicBezTo>
                <a:lnTo>
                  <a:pt x="9423607" y="3776355"/>
                </a:lnTo>
                <a:cubicBezTo>
                  <a:pt x="9424122" y="3776502"/>
                  <a:pt x="9424711" y="3776576"/>
                  <a:pt x="9425226" y="3776576"/>
                </a:cubicBezTo>
                <a:cubicBezTo>
                  <a:pt x="9427583" y="3776502"/>
                  <a:pt x="9429792" y="3774956"/>
                  <a:pt x="9430528" y="3772600"/>
                </a:cubicBezTo>
                <a:close/>
                <a:moveTo>
                  <a:pt x="9427656" y="3775987"/>
                </a:moveTo>
                <a:lnTo>
                  <a:pt x="9499365" y="3740279"/>
                </a:lnTo>
                <a:cubicBezTo>
                  <a:pt x="9502089" y="3738880"/>
                  <a:pt x="9503267" y="3735568"/>
                  <a:pt x="9501868" y="3732770"/>
                </a:cubicBezTo>
                <a:cubicBezTo>
                  <a:pt x="9500470" y="3730046"/>
                  <a:pt x="9497156" y="3728941"/>
                  <a:pt x="9494358" y="3730267"/>
                </a:cubicBezTo>
                <a:lnTo>
                  <a:pt x="9422649" y="3765974"/>
                </a:lnTo>
                <a:cubicBezTo>
                  <a:pt x="9419925" y="3767373"/>
                  <a:pt x="9418748" y="3770685"/>
                  <a:pt x="9420147" y="3773483"/>
                </a:cubicBezTo>
                <a:cubicBezTo>
                  <a:pt x="9421104" y="3775471"/>
                  <a:pt x="9423092" y="3776576"/>
                  <a:pt x="9425153" y="3776576"/>
                </a:cubicBezTo>
                <a:cubicBezTo>
                  <a:pt x="9426037" y="3776502"/>
                  <a:pt x="9426846" y="3776355"/>
                  <a:pt x="9427656" y="3775987"/>
                </a:cubicBezTo>
                <a:close/>
                <a:moveTo>
                  <a:pt x="9628942" y="3751912"/>
                </a:moveTo>
                <a:cubicBezTo>
                  <a:pt x="9629310" y="3748820"/>
                  <a:pt x="9627175" y="3746096"/>
                  <a:pt x="9624082" y="3745654"/>
                </a:cubicBezTo>
                <a:lnTo>
                  <a:pt x="9497598" y="3729751"/>
                </a:lnTo>
                <a:cubicBezTo>
                  <a:pt x="9494579" y="3729383"/>
                  <a:pt x="9491782" y="3731518"/>
                  <a:pt x="9491340" y="3734610"/>
                </a:cubicBezTo>
                <a:cubicBezTo>
                  <a:pt x="9490972" y="3737702"/>
                  <a:pt x="9493107" y="3740426"/>
                  <a:pt x="9496199" y="3740868"/>
                </a:cubicBezTo>
                <a:lnTo>
                  <a:pt x="9622684" y="3756771"/>
                </a:lnTo>
                <a:cubicBezTo>
                  <a:pt x="9622905" y="3756771"/>
                  <a:pt x="9623199" y="3756845"/>
                  <a:pt x="9623420" y="3756845"/>
                </a:cubicBezTo>
                <a:cubicBezTo>
                  <a:pt x="9626144" y="3756771"/>
                  <a:pt x="9628574" y="3754709"/>
                  <a:pt x="9628942" y="3751912"/>
                </a:cubicBezTo>
                <a:close/>
                <a:moveTo>
                  <a:pt x="9623936" y="3756697"/>
                </a:moveTo>
                <a:lnTo>
                  <a:pt x="9745414" y="3744255"/>
                </a:lnTo>
                <a:cubicBezTo>
                  <a:pt x="9748506" y="3743960"/>
                  <a:pt x="9750715" y="3741236"/>
                  <a:pt x="9750420" y="3738144"/>
                </a:cubicBezTo>
                <a:cubicBezTo>
                  <a:pt x="9750125" y="3735052"/>
                  <a:pt x="9747255" y="3732991"/>
                  <a:pt x="9744310" y="3733138"/>
                </a:cubicBezTo>
                <a:lnTo>
                  <a:pt x="9622831" y="3745580"/>
                </a:lnTo>
                <a:cubicBezTo>
                  <a:pt x="9619739" y="3745875"/>
                  <a:pt x="9617531" y="3748599"/>
                  <a:pt x="9617825" y="3751691"/>
                </a:cubicBezTo>
                <a:cubicBezTo>
                  <a:pt x="9618119" y="3754562"/>
                  <a:pt x="9620549" y="3756697"/>
                  <a:pt x="9623420" y="3756697"/>
                </a:cubicBezTo>
                <a:cubicBezTo>
                  <a:pt x="9623567" y="3756771"/>
                  <a:pt x="9623789" y="3756771"/>
                  <a:pt x="9623936" y="3756697"/>
                </a:cubicBezTo>
                <a:close/>
                <a:moveTo>
                  <a:pt x="9746665" y="3743960"/>
                </a:moveTo>
                <a:lnTo>
                  <a:pt x="9841051" y="3711934"/>
                </a:lnTo>
                <a:cubicBezTo>
                  <a:pt x="9843995" y="3710977"/>
                  <a:pt x="9845542" y="3707811"/>
                  <a:pt x="9844511" y="3704867"/>
                </a:cubicBezTo>
                <a:cubicBezTo>
                  <a:pt x="9843554" y="3701922"/>
                  <a:pt x="9840387" y="3700375"/>
                  <a:pt x="9837443" y="3701406"/>
                </a:cubicBezTo>
                <a:lnTo>
                  <a:pt x="9743058" y="3733432"/>
                </a:lnTo>
                <a:cubicBezTo>
                  <a:pt x="9740113" y="3734390"/>
                  <a:pt x="9738567" y="3737555"/>
                  <a:pt x="9739598" y="3740500"/>
                </a:cubicBezTo>
                <a:cubicBezTo>
                  <a:pt x="9740407" y="3742856"/>
                  <a:pt x="9742543" y="3744328"/>
                  <a:pt x="9744898" y="3744255"/>
                </a:cubicBezTo>
                <a:cubicBezTo>
                  <a:pt x="9745487" y="3744255"/>
                  <a:pt x="9746077" y="3744181"/>
                  <a:pt x="9746665" y="3743960"/>
                </a:cubicBezTo>
                <a:close/>
                <a:moveTo>
                  <a:pt x="9841051" y="3711934"/>
                </a:moveTo>
                <a:lnTo>
                  <a:pt x="9858941" y="3705897"/>
                </a:lnTo>
                <a:cubicBezTo>
                  <a:pt x="9861886" y="3704940"/>
                  <a:pt x="9863431" y="3701774"/>
                  <a:pt x="9862401" y="3698829"/>
                </a:cubicBezTo>
                <a:cubicBezTo>
                  <a:pt x="9861443" y="3695885"/>
                  <a:pt x="9858278" y="3694338"/>
                  <a:pt x="9855333" y="3695369"/>
                </a:cubicBezTo>
                <a:lnTo>
                  <a:pt x="9837443" y="3701406"/>
                </a:lnTo>
                <a:cubicBezTo>
                  <a:pt x="9834498" y="3702363"/>
                  <a:pt x="9832951" y="3705529"/>
                  <a:pt x="9833982" y="3708474"/>
                </a:cubicBezTo>
                <a:cubicBezTo>
                  <a:pt x="9834792" y="3710830"/>
                  <a:pt x="9836927" y="3712303"/>
                  <a:pt x="9839284" y="3712229"/>
                </a:cubicBezTo>
                <a:cubicBezTo>
                  <a:pt x="9839872" y="3712229"/>
                  <a:pt x="9840461" y="3712155"/>
                  <a:pt x="9841051" y="3711934"/>
                </a:cubicBezTo>
                <a:close/>
                <a:moveTo>
                  <a:pt x="9859383" y="3705676"/>
                </a:moveTo>
                <a:lnTo>
                  <a:pt x="9934331" y="3672031"/>
                </a:lnTo>
                <a:cubicBezTo>
                  <a:pt x="9937128" y="3670779"/>
                  <a:pt x="9938380" y="3667466"/>
                  <a:pt x="9937128" y="3664668"/>
                </a:cubicBezTo>
                <a:cubicBezTo>
                  <a:pt x="9935877" y="3661871"/>
                  <a:pt x="9932564" y="3660619"/>
                  <a:pt x="9929766" y="3661871"/>
                </a:cubicBezTo>
                <a:lnTo>
                  <a:pt x="9854818" y="3695516"/>
                </a:lnTo>
                <a:cubicBezTo>
                  <a:pt x="9852020" y="3696768"/>
                  <a:pt x="9850768" y="3700081"/>
                  <a:pt x="9852020" y="3702879"/>
                </a:cubicBezTo>
                <a:cubicBezTo>
                  <a:pt x="9852978" y="3704940"/>
                  <a:pt x="9855038" y="3706192"/>
                  <a:pt x="9857174" y="3706192"/>
                </a:cubicBezTo>
                <a:cubicBezTo>
                  <a:pt x="9857910" y="3706192"/>
                  <a:pt x="9858719" y="3706045"/>
                  <a:pt x="9859383" y="3705676"/>
                </a:cubicBezTo>
                <a:close/>
                <a:moveTo>
                  <a:pt x="6356612" y="4177086"/>
                </a:moveTo>
                <a:lnTo>
                  <a:pt x="6371042" y="4173404"/>
                </a:lnTo>
                <a:cubicBezTo>
                  <a:pt x="6373987" y="4172668"/>
                  <a:pt x="6375828" y="4169576"/>
                  <a:pt x="6375018" y="4166631"/>
                </a:cubicBezTo>
                <a:cubicBezTo>
                  <a:pt x="6374282" y="4163613"/>
                  <a:pt x="6371263" y="4161846"/>
                  <a:pt x="6368245" y="4162656"/>
                </a:cubicBezTo>
                <a:lnTo>
                  <a:pt x="6353815" y="4166337"/>
                </a:lnTo>
                <a:cubicBezTo>
                  <a:pt x="6350870" y="4167073"/>
                  <a:pt x="6349029" y="4170165"/>
                  <a:pt x="6349839" y="4173110"/>
                </a:cubicBezTo>
                <a:cubicBezTo>
                  <a:pt x="6350502" y="4175613"/>
                  <a:pt x="6352784" y="4177307"/>
                  <a:pt x="6355287" y="4177307"/>
                </a:cubicBezTo>
                <a:cubicBezTo>
                  <a:pt x="6355655" y="4177233"/>
                  <a:pt x="6356097" y="4177233"/>
                  <a:pt x="6356612" y="4177086"/>
                </a:cubicBezTo>
                <a:close/>
                <a:moveTo>
                  <a:pt x="6376196" y="4175466"/>
                </a:moveTo>
                <a:cubicBezTo>
                  <a:pt x="6378478" y="4173404"/>
                  <a:pt x="6378699" y="4169944"/>
                  <a:pt x="6376711" y="4167588"/>
                </a:cubicBezTo>
                <a:lnTo>
                  <a:pt x="6373766" y="4164275"/>
                </a:lnTo>
                <a:cubicBezTo>
                  <a:pt x="6371705" y="4161993"/>
                  <a:pt x="6368171" y="4161772"/>
                  <a:pt x="6365889" y="4163760"/>
                </a:cubicBezTo>
                <a:cubicBezTo>
                  <a:pt x="6363607" y="4165821"/>
                  <a:pt x="6363386" y="4169282"/>
                  <a:pt x="6365374" y="4171638"/>
                </a:cubicBezTo>
                <a:lnTo>
                  <a:pt x="6368318" y="4174951"/>
                </a:lnTo>
                <a:cubicBezTo>
                  <a:pt x="6369423" y="4176202"/>
                  <a:pt x="6370969" y="4176865"/>
                  <a:pt x="6372515" y="4176865"/>
                </a:cubicBezTo>
                <a:cubicBezTo>
                  <a:pt x="6373840" y="4176865"/>
                  <a:pt x="6375165" y="4176423"/>
                  <a:pt x="6376196" y="4175466"/>
                </a:cubicBezTo>
                <a:close/>
                <a:moveTo>
                  <a:pt x="6457623" y="4189675"/>
                </a:moveTo>
                <a:cubicBezTo>
                  <a:pt x="6458286" y="4186657"/>
                  <a:pt x="6456372" y="4183712"/>
                  <a:pt x="6453353" y="4183049"/>
                </a:cubicBezTo>
                <a:lnTo>
                  <a:pt x="6373693" y="4165821"/>
                </a:lnTo>
                <a:cubicBezTo>
                  <a:pt x="6370674" y="4165232"/>
                  <a:pt x="6367730" y="4167073"/>
                  <a:pt x="6367067" y="4170091"/>
                </a:cubicBezTo>
                <a:cubicBezTo>
                  <a:pt x="6366404" y="4173110"/>
                  <a:pt x="6368318" y="4176055"/>
                  <a:pt x="6371337" y="4176718"/>
                </a:cubicBezTo>
                <a:lnTo>
                  <a:pt x="6450997" y="4193946"/>
                </a:lnTo>
                <a:cubicBezTo>
                  <a:pt x="6451439" y="4194019"/>
                  <a:pt x="6451807" y="4194093"/>
                  <a:pt x="6452249" y="4194093"/>
                </a:cubicBezTo>
                <a:cubicBezTo>
                  <a:pt x="6454752" y="4194093"/>
                  <a:pt x="6457035" y="4192252"/>
                  <a:pt x="6457623" y="4189675"/>
                </a:cubicBezTo>
                <a:close/>
                <a:moveTo>
                  <a:pt x="6524326" y="4199982"/>
                </a:moveTo>
                <a:cubicBezTo>
                  <a:pt x="6524841" y="4196964"/>
                  <a:pt x="6522706" y="4194093"/>
                  <a:pt x="6519687" y="4193577"/>
                </a:cubicBezTo>
                <a:lnTo>
                  <a:pt x="6453059" y="4182975"/>
                </a:lnTo>
                <a:cubicBezTo>
                  <a:pt x="6450114" y="4182460"/>
                  <a:pt x="6447169" y="4184595"/>
                  <a:pt x="6446653" y="4187614"/>
                </a:cubicBezTo>
                <a:cubicBezTo>
                  <a:pt x="6446138" y="4190632"/>
                  <a:pt x="6448273" y="4193504"/>
                  <a:pt x="6451292" y="4194019"/>
                </a:cubicBezTo>
                <a:lnTo>
                  <a:pt x="6517921" y="4204621"/>
                </a:lnTo>
                <a:cubicBezTo>
                  <a:pt x="6518215" y="4204694"/>
                  <a:pt x="6518510" y="4204694"/>
                  <a:pt x="6518878" y="4204694"/>
                </a:cubicBezTo>
                <a:cubicBezTo>
                  <a:pt x="6521528" y="4204694"/>
                  <a:pt x="6523884" y="4202707"/>
                  <a:pt x="6524326" y="4199982"/>
                </a:cubicBezTo>
                <a:close/>
                <a:moveTo>
                  <a:pt x="6582267" y="4206535"/>
                </a:moveTo>
                <a:cubicBezTo>
                  <a:pt x="6582636" y="4203443"/>
                  <a:pt x="6580427" y="4200719"/>
                  <a:pt x="6577408" y="4200351"/>
                </a:cubicBezTo>
                <a:lnTo>
                  <a:pt x="6519541" y="4193577"/>
                </a:lnTo>
                <a:cubicBezTo>
                  <a:pt x="6516448" y="4193135"/>
                  <a:pt x="6513724" y="4195418"/>
                  <a:pt x="6513356" y="4198437"/>
                </a:cubicBezTo>
                <a:cubicBezTo>
                  <a:pt x="6512988" y="4201529"/>
                  <a:pt x="6515197" y="4204253"/>
                  <a:pt x="6518215" y="4204621"/>
                </a:cubicBezTo>
                <a:lnTo>
                  <a:pt x="6576083" y="4211394"/>
                </a:lnTo>
                <a:cubicBezTo>
                  <a:pt x="6576304" y="4211394"/>
                  <a:pt x="6576525" y="4211468"/>
                  <a:pt x="6576745" y="4211468"/>
                </a:cubicBezTo>
                <a:cubicBezTo>
                  <a:pt x="6579543" y="4211468"/>
                  <a:pt x="6581899" y="4209333"/>
                  <a:pt x="6582267" y="4206535"/>
                </a:cubicBezTo>
                <a:close/>
                <a:moveTo>
                  <a:pt x="6634540" y="4207934"/>
                </a:moveTo>
                <a:cubicBezTo>
                  <a:pt x="6634614" y="4204842"/>
                  <a:pt x="6632258" y="4202265"/>
                  <a:pt x="6629165" y="4202191"/>
                </a:cubicBezTo>
                <a:lnTo>
                  <a:pt x="6576893" y="4200351"/>
                </a:lnTo>
                <a:cubicBezTo>
                  <a:pt x="6576819" y="4200351"/>
                  <a:pt x="6576745" y="4200351"/>
                  <a:pt x="6576672" y="4200351"/>
                </a:cubicBezTo>
                <a:cubicBezTo>
                  <a:pt x="6573727" y="4200351"/>
                  <a:pt x="6571224" y="4202707"/>
                  <a:pt x="6571150" y="4205725"/>
                </a:cubicBezTo>
                <a:cubicBezTo>
                  <a:pt x="6571077" y="4208817"/>
                  <a:pt x="6573433" y="4211394"/>
                  <a:pt x="6576525" y="4211468"/>
                </a:cubicBezTo>
                <a:lnTo>
                  <a:pt x="6628797" y="4213309"/>
                </a:lnTo>
                <a:cubicBezTo>
                  <a:pt x="6628871" y="4213309"/>
                  <a:pt x="6628944" y="4213309"/>
                  <a:pt x="6629018" y="4213309"/>
                </a:cubicBezTo>
                <a:cubicBezTo>
                  <a:pt x="6632037" y="4213235"/>
                  <a:pt x="6634466" y="4210879"/>
                  <a:pt x="6634540" y="4207934"/>
                </a:cubicBezTo>
                <a:close/>
                <a:moveTo>
                  <a:pt x="6629460" y="4213235"/>
                </a:moveTo>
                <a:lnTo>
                  <a:pt x="6679524" y="4209112"/>
                </a:lnTo>
                <a:cubicBezTo>
                  <a:pt x="6682616" y="4208891"/>
                  <a:pt x="6684898" y="4206167"/>
                  <a:pt x="6684604" y="4203075"/>
                </a:cubicBezTo>
                <a:cubicBezTo>
                  <a:pt x="6684383" y="4199982"/>
                  <a:pt x="6681732" y="4197700"/>
                  <a:pt x="6678566" y="4197995"/>
                </a:cubicBezTo>
                <a:lnTo>
                  <a:pt x="6628503" y="4202118"/>
                </a:lnTo>
                <a:cubicBezTo>
                  <a:pt x="6625411" y="4202338"/>
                  <a:pt x="6623128" y="4205062"/>
                  <a:pt x="6623423" y="4208155"/>
                </a:cubicBezTo>
                <a:cubicBezTo>
                  <a:pt x="6623643" y="4211100"/>
                  <a:pt x="6626147" y="4213309"/>
                  <a:pt x="6629018" y="4213309"/>
                </a:cubicBezTo>
                <a:cubicBezTo>
                  <a:pt x="6629165" y="4213309"/>
                  <a:pt x="6629313" y="4213309"/>
                  <a:pt x="6629460" y="4213235"/>
                </a:cubicBezTo>
                <a:close/>
                <a:moveTo>
                  <a:pt x="6680186" y="4209038"/>
                </a:moveTo>
                <a:lnTo>
                  <a:pt x="6731502" y="4197995"/>
                </a:lnTo>
                <a:cubicBezTo>
                  <a:pt x="6734520" y="4197332"/>
                  <a:pt x="6736434" y="4194387"/>
                  <a:pt x="6735772" y="4191369"/>
                </a:cubicBezTo>
                <a:cubicBezTo>
                  <a:pt x="6735109" y="4188350"/>
                  <a:pt x="6732091" y="4186436"/>
                  <a:pt x="6729146" y="4187098"/>
                </a:cubicBezTo>
                <a:lnTo>
                  <a:pt x="6677830" y="4198142"/>
                </a:lnTo>
                <a:cubicBezTo>
                  <a:pt x="6674812" y="4198805"/>
                  <a:pt x="6672897" y="4201750"/>
                  <a:pt x="6673560" y="4204768"/>
                </a:cubicBezTo>
                <a:cubicBezTo>
                  <a:pt x="6674149" y="4207418"/>
                  <a:pt x="6676432" y="4209185"/>
                  <a:pt x="6679008" y="4209185"/>
                </a:cubicBezTo>
                <a:cubicBezTo>
                  <a:pt x="6679450" y="4209185"/>
                  <a:pt x="6679818" y="4209185"/>
                  <a:pt x="6680186" y="4209038"/>
                </a:cubicBezTo>
                <a:close/>
                <a:moveTo>
                  <a:pt x="6731943" y="4197921"/>
                </a:moveTo>
                <a:lnTo>
                  <a:pt x="6784952" y="4181724"/>
                </a:lnTo>
                <a:cubicBezTo>
                  <a:pt x="6787897" y="4180840"/>
                  <a:pt x="6789517" y="4177675"/>
                  <a:pt x="6788633" y="4174730"/>
                </a:cubicBezTo>
                <a:cubicBezTo>
                  <a:pt x="6787750" y="4171785"/>
                  <a:pt x="6784658" y="4170165"/>
                  <a:pt x="6781639" y="4171048"/>
                </a:cubicBezTo>
                <a:lnTo>
                  <a:pt x="6728630" y="4187246"/>
                </a:lnTo>
                <a:cubicBezTo>
                  <a:pt x="6725685" y="4188129"/>
                  <a:pt x="6724066" y="4191295"/>
                  <a:pt x="6724949" y="4194240"/>
                </a:cubicBezTo>
                <a:cubicBezTo>
                  <a:pt x="6725685" y="4196670"/>
                  <a:pt x="6727894" y="4198216"/>
                  <a:pt x="6730324" y="4198216"/>
                </a:cubicBezTo>
                <a:cubicBezTo>
                  <a:pt x="6730912" y="4198142"/>
                  <a:pt x="6731428" y="4198069"/>
                  <a:pt x="6731943" y="4197921"/>
                </a:cubicBezTo>
                <a:close/>
                <a:moveTo>
                  <a:pt x="6785173" y="4181650"/>
                </a:moveTo>
                <a:lnTo>
                  <a:pt x="6840390" y="4162140"/>
                </a:lnTo>
                <a:cubicBezTo>
                  <a:pt x="6843261" y="4161109"/>
                  <a:pt x="6844808" y="4157944"/>
                  <a:pt x="6843777" y="4154999"/>
                </a:cubicBezTo>
                <a:cubicBezTo>
                  <a:pt x="6842746" y="4152127"/>
                  <a:pt x="6839580" y="4150581"/>
                  <a:pt x="6836636" y="4151612"/>
                </a:cubicBezTo>
                <a:lnTo>
                  <a:pt x="6781418" y="4171122"/>
                </a:lnTo>
                <a:cubicBezTo>
                  <a:pt x="6778547" y="4172153"/>
                  <a:pt x="6777001" y="4175319"/>
                  <a:pt x="6778031" y="4178264"/>
                </a:cubicBezTo>
                <a:cubicBezTo>
                  <a:pt x="6778841" y="4180546"/>
                  <a:pt x="6781050" y="4182019"/>
                  <a:pt x="6783332" y="4181945"/>
                </a:cubicBezTo>
                <a:cubicBezTo>
                  <a:pt x="6783995" y="4181945"/>
                  <a:pt x="6784584" y="4181871"/>
                  <a:pt x="6785173" y="4181650"/>
                </a:cubicBezTo>
                <a:close/>
                <a:moveTo>
                  <a:pt x="6840464" y="4162067"/>
                </a:moveTo>
                <a:lnTo>
                  <a:pt x="6898405" y="4141011"/>
                </a:lnTo>
                <a:cubicBezTo>
                  <a:pt x="6901277" y="4139980"/>
                  <a:pt x="6902749" y="4136740"/>
                  <a:pt x="6901718" y="4133869"/>
                </a:cubicBezTo>
                <a:cubicBezTo>
                  <a:pt x="6900687" y="4130997"/>
                  <a:pt x="6897448" y="4129452"/>
                  <a:pt x="6894577" y="4130556"/>
                </a:cubicBezTo>
                <a:lnTo>
                  <a:pt x="6836636" y="4151612"/>
                </a:lnTo>
                <a:cubicBezTo>
                  <a:pt x="6833764" y="4152643"/>
                  <a:pt x="6832292" y="4155882"/>
                  <a:pt x="6833323" y="4158753"/>
                </a:cubicBezTo>
                <a:cubicBezTo>
                  <a:pt x="6834132" y="4161036"/>
                  <a:pt x="6836267" y="4162435"/>
                  <a:pt x="6838623" y="4162435"/>
                </a:cubicBezTo>
                <a:cubicBezTo>
                  <a:pt x="6839212" y="4162435"/>
                  <a:pt x="6839875" y="4162287"/>
                  <a:pt x="6840464" y="4162067"/>
                </a:cubicBezTo>
                <a:close/>
                <a:moveTo>
                  <a:pt x="6898258" y="4141084"/>
                </a:moveTo>
                <a:lnTo>
                  <a:pt x="6959586" y="4120396"/>
                </a:lnTo>
                <a:cubicBezTo>
                  <a:pt x="6962531" y="4119439"/>
                  <a:pt x="6964077" y="4116273"/>
                  <a:pt x="6963120" y="4113328"/>
                </a:cubicBezTo>
                <a:cubicBezTo>
                  <a:pt x="6962163" y="4110383"/>
                  <a:pt x="6958997" y="4108764"/>
                  <a:pt x="6956052" y="4109794"/>
                </a:cubicBezTo>
                <a:lnTo>
                  <a:pt x="6894724" y="4130482"/>
                </a:lnTo>
                <a:cubicBezTo>
                  <a:pt x="6891779" y="4131439"/>
                  <a:pt x="6890233" y="4134605"/>
                  <a:pt x="6891190" y="4137550"/>
                </a:cubicBezTo>
                <a:cubicBezTo>
                  <a:pt x="6892000" y="4139906"/>
                  <a:pt x="6894135" y="4141379"/>
                  <a:pt x="6896491" y="4141379"/>
                </a:cubicBezTo>
                <a:cubicBezTo>
                  <a:pt x="6897080" y="4141379"/>
                  <a:pt x="6897669" y="4141231"/>
                  <a:pt x="6898258" y="4141084"/>
                </a:cubicBezTo>
                <a:close/>
                <a:moveTo>
                  <a:pt x="6959365" y="4120469"/>
                </a:moveTo>
                <a:lnTo>
                  <a:pt x="7022902" y="4101548"/>
                </a:lnTo>
                <a:cubicBezTo>
                  <a:pt x="7025847" y="4100665"/>
                  <a:pt x="7027541" y="4097573"/>
                  <a:pt x="7026657" y="4094628"/>
                </a:cubicBezTo>
                <a:cubicBezTo>
                  <a:pt x="7025774" y="4091683"/>
                  <a:pt x="7022681" y="4089990"/>
                  <a:pt x="7019737" y="4090873"/>
                </a:cubicBezTo>
                <a:lnTo>
                  <a:pt x="6956200" y="4109794"/>
                </a:lnTo>
                <a:cubicBezTo>
                  <a:pt x="6953255" y="4110678"/>
                  <a:pt x="6951561" y="4113770"/>
                  <a:pt x="6952445" y="4116714"/>
                </a:cubicBezTo>
                <a:cubicBezTo>
                  <a:pt x="6953181" y="4119144"/>
                  <a:pt x="6955389" y="4120690"/>
                  <a:pt x="6957819" y="4120690"/>
                </a:cubicBezTo>
                <a:cubicBezTo>
                  <a:pt x="6958335" y="4120690"/>
                  <a:pt x="6958850" y="4120617"/>
                  <a:pt x="6959365" y="4120469"/>
                </a:cubicBezTo>
                <a:close/>
                <a:moveTo>
                  <a:pt x="7022607" y="4101548"/>
                </a:moveTo>
                <a:lnTo>
                  <a:pt x="7087028" y="4085719"/>
                </a:lnTo>
                <a:cubicBezTo>
                  <a:pt x="7090047" y="4084983"/>
                  <a:pt x="7091887" y="4081965"/>
                  <a:pt x="7091151" y="4079019"/>
                </a:cubicBezTo>
                <a:cubicBezTo>
                  <a:pt x="7090415" y="4076001"/>
                  <a:pt x="7087323" y="4074161"/>
                  <a:pt x="7084451" y="4074897"/>
                </a:cubicBezTo>
                <a:lnTo>
                  <a:pt x="7020031" y="4090726"/>
                </a:lnTo>
                <a:cubicBezTo>
                  <a:pt x="7017012" y="4091462"/>
                  <a:pt x="7015172" y="4094481"/>
                  <a:pt x="7015908" y="4097425"/>
                </a:cubicBezTo>
                <a:cubicBezTo>
                  <a:pt x="7016571" y="4100002"/>
                  <a:pt x="7018853" y="4101696"/>
                  <a:pt x="7021356" y="4101696"/>
                </a:cubicBezTo>
                <a:cubicBezTo>
                  <a:pt x="7021798" y="4101696"/>
                  <a:pt x="7022239" y="4101696"/>
                  <a:pt x="7022607" y="4101548"/>
                </a:cubicBezTo>
                <a:close/>
                <a:moveTo>
                  <a:pt x="7086660" y="4085866"/>
                </a:moveTo>
                <a:lnTo>
                  <a:pt x="7150638" y="4074676"/>
                </a:lnTo>
                <a:cubicBezTo>
                  <a:pt x="7153657" y="4074161"/>
                  <a:pt x="7155718" y="4071289"/>
                  <a:pt x="7155129" y="4068197"/>
                </a:cubicBezTo>
                <a:cubicBezTo>
                  <a:pt x="7154614" y="4065178"/>
                  <a:pt x="7151743" y="4063117"/>
                  <a:pt x="7148650" y="4063706"/>
                </a:cubicBezTo>
                <a:lnTo>
                  <a:pt x="7084672" y="4074897"/>
                </a:lnTo>
                <a:cubicBezTo>
                  <a:pt x="7081653" y="4075412"/>
                  <a:pt x="7079592" y="4078283"/>
                  <a:pt x="7080181" y="4081375"/>
                </a:cubicBezTo>
                <a:cubicBezTo>
                  <a:pt x="7080623" y="4084099"/>
                  <a:pt x="7083052" y="4086014"/>
                  <a:pt x="7085703" y="4086014"/>
                </a:cubicBezTo>
                <a:cubicBezTo>
                  <a:pt x="7086071" y="4085940"/>
                  <a:pt x="7086365" y="4085866"/>
                  <a:pt x="7086660" y="4085866"/>
                </a:cubicBezTo>
                <a:close/>
                <a:moveTo>
                  <a:pt x="7150197" y="4074750"/>
                </a:moveTo>
                <a:lnTo>
                  <a:pt x="7212187" y="4069743"/>
                </a:lnTo>
                <a:cubicBezTo>
                  <a:pt x="7215280" y="4069522"/>
                  <a:pt x="7217562" y="4066798"/>
                  <a:pt x="7217267" y="4063706"/>
                </a:cubicBezTo>
                <a:cubicBezTo>
                  <a:pt x="7217047" y="4060614"/>
                  <a:pt x="7214249" y="4058258"/>
                  <a:pt x="7211230" y="4058626"/>
                </a:cubicBezTo>
                <a:lnTo>
                  <a:pt x="7149239" y="4063632"/>
                </a:lnTo>
                <a:cubicBezTo>
                  <a:pt x="7146147" y="4063853"/>
                  <a:pt x="7143865" y="4066577"/>
                  <a:pt x="7144159" y="4069670"/>
                </a:cubicBezTo>
                <a:cubicBezTo>
                  <a:pt x="7144381" y="4072614"/>
                  <a:pt x="7146883" y="4074823"/>
                  <a:pt x="7149755" y="4074823"/>
                </a:cubicBezTo>
                <a:cubicBezTo>
                  <a:pt x="7149902" y="4074750"/>
                  <a:pt x="7150049" y="4074750"/>
                  <a:pt x="7150197" y="4074750"/>
                </a:cubicBezTo>
                <a:close/>
                <a:moveTo>
                  <a:pt x="7211967" y="4069743"/>
                </a:moveTo>
                <a:lnTo>
                  <a:pt x="7272706" y="4067093"/>
                </a:lnTo>
                <a:cubicBezTo>
                  <a:pt x="7275798" y="4066946"/>
                  <a:pt x="7278154" y="4064369"/>
                  <a:pt x="7278006" y="4061276"/>
                </a:cubicBezTo>
                <a:cubicBezTo>
                  <a:pt x="7277859" y="4058258"/>
                  <a:pt x="7275356" y="4055902"/>
                  <a:pt x="7272411" y="4055975"/>
                </a:cubicBezTo>
                <a:cubicBezTo>
                  <a:pt x="7272338" y="4055975"/>
                  <a:pt x="7272264" y="4055975"/>
                  <a:pt x="7272190" y="4055975"/>
                </a:cubicBezTo>
                <a:lnTo>
                  <a:pt x="7211451" y="4058626"/>
                </a:lnTo>
                <a:cubicBezTo>
                  <a:pt x="7208359" y="4058773"/>
                  <a:pt x="7206003" y="4061350"/>
                  <a:pt x="7206150" y="4064442"/>
                </a:cubicBezTo>
                <a:cubicBezTo>
                  <a:pt x="7206297" y="4067461"/>
                  <a:pt x="7208801" y="4069817"/>
                  <a:pt x="7211745" y="4069743"/>
                </a:cubicBezTo>
                <a:cubicBezTo>
                  <a:pt x="7211819" y="4069743"/>
                  <a:pt x="7211893" y="4069743"/>
                  <a:pt x="7211967" y="4069743"/>
                </a:cubicBezTo>
                <a:close/>
                <a:moveTo>
                  <a:pt x="7272853" y="4067019"/>
                </a:moveTo>
                <a:lnTo>
                  <a:pt x="7332929" y="4062602"/>
                </a:lnTo>
                <a:cubicBezTo>
                  <a:pt x="7336021" y="4062381"/>
                  <a:pt x="7338304" y="4059730"/>
                  <a:pt x="7338083" y="4056638"/>
                </a:cubicBezTo>
                <a:cubicBezTo>
                  <a:pt x="7337862" y="4053546"/>
                  <a:pt x="7335359" y="4051116"/>
                  <a:pt x="7332120" y="4051484"/>
                </a:cubicBezTo>
                <a:lnTo>
                  <a:pt x="7272043" y="4055902"/>
                </a:lnTo>
                <a:cubicBezTo>
                  <a:pt x="7268951" y="4056123"/>
                  <a:pt x="7266669" y="4058773"/>
                  <a:pt x="7266890" y="4061866"/>
                </a:cubicBezTo>
                <a:cubicBezTo>
                  <a:pt x="7267110" y="4064810"/>
                  <a:pt x="7269540" y="4067019"/>
                  <a:pt x="7272485" y="4067019"/>
                </a:cubicBezTo>
                <a:cubicBezTo>
                  <a:pt x="7272632" y="4067019"/>
                  <a:pt x="7272706" y="4067019"/>
                  <a:pt x="7272853" y="4067019"/>
                </a:cubicBezTo>
                <a:close/>
                <a:moveTo>
                  <a:pt x="7333519" y="4062528"/>
                </a:moveTo>
                <a:lnTo>
                  <a:pt x="7393669" y="4052294"/>
                </a:lnTo>
                <a:cubicBezTo>
                  <a:pt x="7396687" y="4051779"/>
                  <a:pt x="7398749" y="4048908"/>
                  <a:pt x="7398233" y="4045889"/>
                </a:cubicBezTo>
                <a:cubicBezTo>
                  <a:pt x="7397718" y="4042871"/>
                  <a:pt x="7394699" y="4040736"/>
                  <a:pt x="7391828" y="4041324"/>
                </a:cubicBezTo>
                <a:lnTo>
                  <a:pt x="7331678" y="4051558"/>
                </a:lnTo>
                <a:cubicBezTo>
                  <a:pt x="7328659" y="4052074"/>
                  <a:pt x="7326598" y="4054945"/>
                  <a:pt x="7327113" y="4057963"/>
                </a:cubicBezTo>
                <a:cubicBezTo>
                  <a:pt x="7327555" y="4060687"/>
                  <a:pt x="7329984" y="4062602"/>
                  <a:pt x="7332635" y="4062602"/>
                </a:cubicBezTo>
                <a:cubicBezTo>
                  <a:pt x="7332856" y="4062602"/>
                  <a:pt x="7333224" y="4062602"/>
                  <a:pt x="7333519" y="4062528"/>
                </a:cubicBezTo>
                <a:close/>
                <a:moveTo>
                  <a:pt x="7394478" y="4052074"/>
                </a:moveTo>
                <a:lnTo>
                  <a:pt x="7455512" y="4031680"/>
                </a:lnTo>
                <a:cubicBezTo>
                  <a:pt x="7458457" y="4030723"/>
                  <a:pt x="7460003" y="4027557"/>
                  <a:pt x="7459046" y="4024612"/>
                </a:cubicBezTo>
                <a:cubicBezTo>
                  <a:pt x="7458089" y="4021667"/>
                  <a:pt x="7454923" y="4020121"/>
                  <a:pt x="7451978" y="4021078"/>
                </a:cubicBezTo>
                <a:lnTo>
                  <a:pt x="7390944" y="4041472"/>
                </a:lnTo>
                <a:cubicBezTo>
                  <a:pt x="7387999" y="4042429"/>
                  <a:pt x="7386454" y="4045595"/>
                  <a:pt x="7387411" y="4048540"/>
                </a:cubicBezTo>
                <a:cubicBezTo>
                  <a:pt x="7388220" y="4050895"/>
                  <a:pt x="7390355" y="4052368"/>
                  <a:pt x="7392711" y="4052368"/>
                </a:cubicBezTo>
                <a:cubicBezTo>
                  <a:pt x="7393374" y="4052368"/>
                  <a:pt x="7393963" y="4052294"/>
                  <a:pt x="7394478" y="4052074"/>
                </a:cubicBezTo>
                <a:close/>
                <a:moveTo>
                  <a:pt x="7456469" y="4031238"/>
                </a:moveTo>
                <a:lnTo>
                  <a:pt x="7518902" y="3996709"/>
                </a:lnTo>
                <a:cubicBezTo>
                  <a:pt x="7521626" y="3995236"/>
                  <a:pt x="7522583" y="3991850"/>
                  <a:pt x="7521110" y="3989126"/>
                </a:cubicBezTo>
                <a:cubicBezTo>
                  <a:pt x="7519638" y="3986402"/>
                  <a:pt x="7516178" y="3985445"/>
                  <a:pt x="7513527" y="3986917"/>
                </a:cubicBezTo>
                <a:lnTo>
                  <a:pt x="7451095" y="4021446"/>
                </a:lnTo>
                <a:cubicBezTo>
                  <a:pt x="7448370" y="4022919"/>
                  <a:pt x="7447413" y="4026305"/>
                  <a:pt x="7448886" y="4029029"/>
                </a:cubicBezTo>
                <a:cubicBezTo>
                  <a:pt x="7449917" y="4030870"/>
                  <a:pt x="7451831" y="4031901"/>
                  <a:pt x="7453819" y="4031901"/>
                </a:cubicBezTo>
                <a:cubicBezTo>
                  <a:pt x="7454702" y="4031975"/>
                  <a:pt x="7455659" y="4031753"/>
                  <a:pt x="7456469" y="4031238"/>
                </a:cubicBezTo>
                <a:close/>
                <a:moveTo>
                  <a:pt x="7519785" y="3996193"/>
                </a:moveTo>
                <a:lnTo>
                  <a:pt x="7584132" y="3943553"/>
                </a:lnTo>
                <a:cubicBezTo>
                  <a:pt x="7586487" y="3941639"/>
                  <a:pt x="7586856" y="3938105"/>
                  <a:pt x="7584868" y="3935675"/>
                </a:cubicBezTo>
                <a:cubicBezTo>
                  <a:pt x="7582953" y="3933319"/>
                  <a:pt x="7579420" y="3932951"/>
                  <a:pt x="7576990" y="3934939"/>
                </a:cubicBezTo>
                <a:lnTo>
                  <a:pt x="7512643" y="3987580"/>
                </a:lnTo>
                <a:cubicBezTo>
                  <a:pt x="7510288" y="3989494"/>
                  <a:pt x="7509919" y="3993028"/>
                  <a:pt x="7511907" y="3995457"/>
                </a:cubicBezTo>
                <a:cubicBezTo>
                  <a:pt x="7513012" y="3996782"/>
                  <a:pt x="7514631" y="3997519"/>
                  <a:pt x="7516251" y="3997519"/>
                </a:cubicBezTo>
                <a:cubicBezTo>
                  <a:pt x="7517503" y="3997445"/>
                  <a:pt x="7518754" y="3997077"/>
                  <a:pt x="7519785" y="3996193"/>
                </a:cubicBezTo>
                <a:close/>
                <a:moveTo>
                  <a:pt x="7584720" y="3942890"/>
                </a:moveTo>
                <a:lnTo>
                  <a:pt x="7651423" y="3867868"/>
                </a:lnTo>
                <a:cubicBezTo>
                  <a:pt x="7653485" y="3865586"/>
                  <a:pt x="7653264" y="3862052"/>
                  <a:pt x="7650981" y="3859990"/>
                </a:cubicBezTo>
                <a:cubicBezTo>
                  <a:pt x="7648699" y="3857929"/>
                  <a:pt x="7645166" y="3858150"/>
                  <a:pt x="7643104" y="3860432"/>
                </a:cubicBezTo>
                <a:lnTo>
                  <a:pt x="7576401" y="3935454"/>
                </a:lnTo>
                <a:cubicBezTo>
                  <a:pt x="7574340" y="3937737"/>
                  <a:pt x="7574560" y="3941271"/>
                  <a:pt x="7576843" y="3943332"/>
                </a:cubicBezTo>
                <a:cubicBezTo>
                  <a:pt x="7577948" y="3944289"/>
                  <a:pt x="7579272" y="3944731"/>
                  <a:pt x="7580598" y="3944731"/>
                </a:cubicBezTo>
                <a:cubicBezTo>
                  <a:pt x="7582144" y="3944805"/>
                  <a:pt x="7583617" y="3944142"/>
                  <a:pt x="7584720" y="3942890"/>
                </a:cubicBezTo>
                <a:close/>
                <a:moveTo>
                  <a:pt x="7651865" y="3867353"/>
                </a:moveTo>
                <a:lnTo>
                  <a:pt x="7721439" y="3765827"/>
                </a:lnTo>
                <a:cubicBezTo>
                  <a:pt x="7723206" y="3763250"/>
                  <a:pt x="7722544" y="3759789"/>
                  <a:pt x="7719966" y="3758096"/>
                </a:cubicBezTo>
                <a:cubicBezTo>
                  <a:pt x="7717389" y="3756403"/>
                  <a:pt x="7713929" y="3756992"/>
                  <a:pt x="7712236" y="3759569"/>
                </a:cubicBezTo>
                <a:lnTo>
                  <a:pt x="7642662" y="3861095"/>
                </a:lnTo>
                <a:cubicBezTo>
                  <a:pt x="7640895" y="3863672"/>
                  <a:pt x="7641558" y="3867132"/>
                  <a:pt x="7644135" y="3868825"/>
                </a:cubicBezTo>
                <a:cubicBezTo>
                  <a:pt x="7645092" y="3869488"/>
                  <a:pt x="7646196" y="3869782"/>
                  <a:pt x="7647300" y="3869782"/>
                </a:cubicBezTo>
                <a:cubicBezTo>
                  <a:pt x="7649067" y="3869782"/>
                  <a:pt x="7650835" y="3868899"/>
                  <a:pt x="7651865" y="3867353"/>
                </a:cubicBezTo>
                <a:close/>
                <a:moveTo>
                  <a:pt x="7721660" y="3765532"/>
                </a:moveTo>
                <a:lnTo>
                  <a:pt x="7795357" y="3641403"/>
                </a:lnTo>
                <a:cubicBezTo>
                  <a:pt x="7796903" y="3638753"/>
                  <a:pt x="7796093" y="3635366"/>
                  <a:pt x="7793443" y="3633747"/>
                </a:cubicBezTo>
                <a:cubicBezTo>
                  <a:pt x="7790865" y="3632200"/>
                  <a:pt x="7787405" y="3633010"/>
                  <a:pt x="7785786" y="3635661"/>
                </a:cubicBezTo>
                <a:lnTo>
                  <a:pt x="7712089" y="3759789"/>
                </a:lnTo>
                <a:cubicBezTo>
                  <a:pt x="7710543" y="3762440"/>
                  <a:pt x="7711353" y="3765827"/>
                  <a:pt x="7714003" y="3767446"/>
                </a:cubicBezTo>
                <a:cubicBezTo>
                  <a:pt x="7714887" y="3767962"/>
                  <a:pt x="7715917" y="3768256"/>
                  <a:pt x="7716874" y="3768256"/>
                </a:cubicBezTo>
                <a:cubicBezTo>
                  <a:pt x="7718789" y="3768256"/>
                  <a:pt x="7720629" y="3767299"/>
                  <a:pt x="7721660" y="3765532"/>
                </a:cubicBezTo>
                <a:close/>
                <a:moveTo>
                  <a:pt x="7795430" y="3641256"/>
                </a:moveTo>
                <a:lnTo>
                  <a:pt x="7874428" y="3498354"/>
                </a:lnTo>
                <a:cubicBezTo>
                  <a:pt x="7875900" y="3495629"/>
                  <a:pt x="7874943" y="3492243"/>
                  <a:pt x="7872219" y="3490770"/>
                </a:cubicBezTo>
                <a:cubicBezTo>
                  <a:pt x="7869495" y="3489298"/>
                  <a:pt x="7866109" y="3490255"/>
                  <a:pt x="7864636" y="3492979"/>
                </a:cubicBezTo>
                <a:lnTo>
                  <a:pt x="7785638" y="3635882"/>
                </a:lnTo>
                <a:cubicBezTo>
                  <a:pt x="7784166" y="3638606"/>
                  <a:pt x="7785123" y="3641992"/>
                  <a:pt x="7787847" y="3643465"/>
                </a:cubicBezTo>
                <a:cubicBezTo>
                  <a:pt x="7788731" y="3643980"/>
                  <a:pt x="7789688" y="3644201"/>
                  <a:pt x="7790571" y="3644201"/>
                </a:cubicBezTo>
                <a:cubicBezTo>
                  <a:pt x="7792559" y="3644127"/>
                  <a:pt x="7794400" y="3643023"/>
                  <a:pt x="7795430" y="3641256"/>
                </a:cubicBezTo>
                <a:close/>
                <a:moveTo>
                  <a:pt x="7874428" y="3498280"/>
                </a:moveTo>
                <a:lnTo>
                  <a:pt x="7960125" y="3340432"/>
                </a:lnTo>
                <a:cubicBezTo>
                  <a:pt x="7961598" y="3337708"/>
                  <a:pt x="7960567" y="3334321"/>
                  <a:pt x="7957917" y="3332849"/>
                </a:cubicBezTo>
                <a:cubicBezTo>
                  <a:pt x="7955193" y="3331376"/>
                  <a:pt x="7951806" y="3332333"/>
                  <a:pt x="7950333" y="3335057"/>
                </a:cubicBezTo>
                <a:lnTo>
                  <a:pt x="7864636" y="3492905"/>
                </a:lnTo>
                <a:cubicBezTo>
                  <a:pt x="7863164" y="3495629"/>
                  <a:pt x="7864195" y="3499016"/>
                  <a:pt x="7866845" y="3500488"/>
                </a:cubicBezTo>
                <a:cubicBezTo>
                  <a:pt x="7867728" y="3500930"/>
                  <a:pt x="7868612" y="3501151"/>
                  <a:pt x="7869569" y="3501151"/>
                </a:cubicBezTo>
                <a:cubicBezTo>
                  <a:pt x="7871557" y="3501151"/>
                  <a:pt x="7873397" y="3500120"/>
                  <a:pt x="7874428" y="3498280"/>
                </a:cubicBezTo>
                <a:close/>
                <a:moveTo>
                  <a:pt x="7960125" y="3340505"/>
                </a:moveTo>
                <a:lnTo>
                  <a:pt x="8054068" y="3171614"/>
                </a:lnTo>
                <a:cubicBezTo>
                  <a:pt x="8055541" y="3168890"/>
                  <a:pt x="8054584" y="3165503"/>
                  <a:pt x="8051934" y="3164031"/>
                </a:cubicBezTo>
                <a:cubicBezTo>
                  <a:pt x="8049210" y="3162558"/>
                  <a:pt x="8045822" y="3163515"/>
                  <a:pt x="8044350" y="3166166"/>
                </a:cubicBezTo>
                <a:lnTo>
                  <a:pt x="7950407" y="3335057"/>
                </a:lnTo>
                <a:cubicBezTo>
                  <a:pt x="7948935" y="3337781"/>
                  <a:pt x="7949892" y="3341168"/>
                  <a:pt x="7952542" y="3342640"/>
                </a:cubicBezTo>
                <a:cubicBezTo>
                  <a:pt x="7953426" y="3343156"/>
                  <a:pt x="7954383" y="3343377"/>
                  <a:pt x="7955266" y="3343303"/>
                </a:cubicBezTo>
                <a:cubicBezTo>
                  <a:pt x="7957181" y="3343377"/>
                  <a:pt x="7959095" y="3342346"/>
                  <a:pt x="7960125" y="3340505"/>
                </a:cubicBezTo>
                <a:close/>
                <a:moveTo>
                  <a:pt x="8053994" y="3171614"/>
                </a:moveTo>
                <a:lnTo>
                  <a:pt x="8152576" y="2996096"/>
                </a:lnTo>
                <a:cubicBezTo>
                  <a:pt x="8154049" y="2993372"/>
                  <a:pt x="8153166" y="2989985"/>
                  <a:pt x="8150442" y="2988513"/>
                </a:cubicBezTo>
                <a:cubicBezTo>
                  <a:pt x="8147791" y="2987040"/>
                  <a:pt x="8144330" y="2987924"/>
                  <a:pt x="8142858" y="2990648"/>
                </a:cubicBezTo>
                <a:lnTo>
                  <a:pt x="8044277" y="3166166"/>
                </a:lnTo>
                <a:cubicBezTo>
                  <a:pt x="8042804" y="3168890"/>
                  <a:pt x="8043688" y="3172276"/>
                  <a:pt x="8046412" y="3173749"/>
                </a:cubicBezTo>
                <a:cubicBezTo>
                  <a:pt x="8047295" y="3174264"/>
                  <a:pt x="8048253" y="3174485"/>
                  <a:pt x="8049210" y="3174485"/>
                </a:cubicBezTo>
                <a:cubicBezTo>
                  <a:pt x="8051124" y="3174485"/>
                  <a:pt x="8052965" y="3173454"/>
                  <a:pt x="8053994" y="3171614"/>
                </a:cubicBezTo>
                <a:close/>
                <a:moveTo>
                  <a:pt x="8152576" y="2996170"/>
                </a:moveTo>
                <a:lnTo>
                  <a:pt x="8252115" y="2818811"/>
                </a:lnTo>
                <a:cubicBezTo>
                  <a:pt x="8253588" y="2816087"/>
                  <a:pt x="8252631" y="2812701"/>
                  <a:pt x="8249980" y="2811228"/>
                </a:cubicBezTo>
                <a:cubicBezTo>
                  <a:pt x="8247329" y="2809756"/>
                  <a:pt x="8243869" y="2810639"/>
                  <a:pt x="8242397" y="2813363"/>
                </a:cubicBezTo>
                <a:lnTo>
                  <a:pt x="8142858" y="2990722"/>
                </a:lnTo>
                <a:cubicBezTo>
                  <a:pt x="8141386" y="2993446"/>
                  <a:pt x="8142342" y="2996832"/>
                  <a:pt x="8144994" y="2998305"/>
                </a:cubicBezTo>
                <a:cubicBezTo>
                  <a:pt x="8145877" y="2998820"/>
                  <a:pt x="8146834" y="2999041"/>
                  <a:pt x="8147791" y="2999041"/>
                </a:cubicBezTo>
                <a:cubicBezTo>
                  <a:pt x="8149705" y="2998967"/>
                  <a:pt x="8151545" y="2997937"/>
                  <a:pt x="8152576" y="2996170"/>
                </a:cubicBezTo>
                <a:close/>
                <a:moveTo>
                  <a:pt x="8252262" y="2818664"/>
                </a:moveTo>
                <a:lnTo>
                  <a:pt x="8342451" y="2646386"/>
                </a:lnTo>
                <a:cubicBezTo>
                  <a:pt x="8343850" y="2643662"/>
                  <a:pt x="8342819" y="2640275"/>
                  <a:pt x="8340095" y="2638876"/>
                </a:cubicBezTo>
                <a:cubicBezTo>
                  <a:pt x="8337371" y="2637477"/>
                  <a:pt x="8333984" y="2638508"/>
                  <a:pt x="8332585" y="2641232"/>
                </a:cubicBezTo>
                <a:lnTo>
                  <a:pt x="8242397" y="2813510"/>
                </a:lnTo>
                <a:cubicBezTo>
                  <a:pt x="8240998" y="2816234"/>
                  <a:pt x="8242028" y="2819621"/>
                  <a:pt x="8244752" y="2821020"/>
                </a:cubicBezTo>
                <a:cubicBezTo>
                  <a:pt x="8245562" y="2821462"/>
                  <a:pt x="8246519" y="2821683"/>
                  <a:pt x="8247403" y="2821683"/>
                </a:cubicBezTo>
                <a:cubicBezTo>
                  <a:pt x="8249317" y="2821609"/>
                  <a:pt x="8251231" y="2820505"/>
                  <a:pt x="8252262" y="2818664"/>
                </a:cubicBezTo>
                <a:close/>
                <a:moveTo>
                  <a:pt x="8342598" y="2646018"/>
                </a:moveTo>
                <a:lnTo>
                  <a:pt x="8412466" y="2486403"/>
                </a:lnTo>
                <a:cubicBezTo>
                  <a:pt x="8413718" y="2483605"/>
                  <a:pt x="8412392" y="2480292"/>
                  <a:pt x="8409595" y="2479040"/>
                </a:cubicBezTo>
                <a:cubicBezTo>
                  <a:pt x="8406797" y="2477789"/>
                  <a:pt x="8403484" y="2479114"/>
                  <a:pt x="8402232" y="2481912"/>
                </a:cubicBezTo>
                <a:lnTo>
                  <a:pt x="8332364" y="2641527"/>
                </a:lnTo>
                <a:cubicBezTo>
                  <a:pt x="8331112" y="2644325"/>
                  <a:pt x="8332438" y="2647637"/>
                  <a:pt x="8335236" y="2648889"/>
                </a:cubicBezTo>
                <a:cubicBezTo>
                  <a:pt x="8335972" y="2649183"/>
                  <a:pt x="8336781" y="2649331"/>
                  <a:pt x="8337517" y="2649331"/>
                </a:cubicBezTo>
                <a:cubicBezTo>
                  <a:pt x="8339653" y="2649404"/>
                  <a:pt x="8341641" y="2648153"/>
                  <a:pt x="8342598" y="2646018"/>
                </a:cubicBezTo>
                <a:close/>
                <a:moveTo>
                  <a:pt x="8412466" y="2486476"/>
                </a:moveTo>
                <a:lnTo>
                  <a:pt x="8474677" y="2343574"/>
                </a:lnTo>
                <a:cubicBezTo>
                  <a:pt x="8475929" y="2340776"/>
                  <a:pt x="8474604" y="2337463"/>
                  <a:pt x="8471806" y="2336211"/>
                </a:cubicBezTo>
                <a:cubicBezTo>
                  <a:pt x="8469009" y="2334960"/>
                  <a:pt x="8465695" y="2336285"/>
                  <a:pt x="8464443" y="2339083"/>
                </a:cubicBezTo>
                <a:lnTo>
                  <a:pt x="8402232" y="2481985"/>
                </a:lnTo>
                <a:cubicBezTo>
                  <a:pt x="8400980" y="2484783"/>
                  <a:pt x="8402306" y="2488096"/>
                  <a:pt x="8405104" y="2489348"/>
                </a:cubicBezTo>
                <a:cubicBezTo>
                  <a:pt x="8405840" y="2489642"/>
                  <a:pt x="8406576" y="2489789"/>
                  <a:pt x="8407386" y="2489789"/>
                </a:cubicBezTo>
                <a:cubicBezTo>
                  <a:pt x="8409521" y="2489789"/>
                  <a:pt x="8411509" y="2488538"/>
                  <a:pt x="8412466" y="2486476"/>
                </a:cubicBezTo>
                <a:close/>
                <a:moveTo>
                  <a:pt x="8474457" y="2344015"/>
                </a:moveTo>
                <a:lnTo>
                  <a:pt x="8542190" y="2221654"/>
                </a:lnTo>
                <a:cubicBezTo>
                  <a:pt x="8543662" y="2218930"/>
                  <a:pt x="8542705" y="2215543"/>
                  <a:pt x="8539981" y="2214071"/>
                </a:cubicBezTo>
                <a:cubicBezTo>
                  <a:pt x="8537331" y="2212598"/>
                  <a:pt x="8533871" y="2213555"/>
                  <a:pt x="8532398" y="2216279"/>
                </a:cubicBezTo>
                <a:lnTo>
                  <a:pt x="8464665" y="2338641"/>
                </a:lnTo>
                <a:cubicBezTo>
                  <a:pt x="8463192" y="2341365"/>
                  <a:pt x="8464150" y="2344752"/>
                  <a:pt x="8466874" y="2346224"/>
                </a:cubicBezTo>
                <a:cubicBezTo>
                  <a:pt x="8467757" y="2346739"/>
                  <a:pt x="8468641" y="2346960"/>
                  <a:pt x="8469598" y="2346960"/>
                </a:cubicBezTo>
                <a:cubicBezTo>
                  <a:pt x="8471512" y="2346887"/>
                  <a:pt x="8473426" y="2345856"/>
                  <a:pt x="8474457" y="2344015"/>
                </a:cubicBezTo>
                <a:close/>
                <a:moveTo>
                  <a:pt x="8541895" y="2222169"/>
                </a:moveTo>
                <a:lnTo>
                  <a:pt x="8615518" y="2118655"/>
                </a:lnTo>
                <a:cubicBezTo>
                  <a:pt x="8617285" y="2116152"/>
                  <a:pt x="8616697" y="2112691"/>
                  <a:pt x="8614194" y="2110851"/>
                </a:cubicBezTo>
                <a:cubicBezTo>
                  <a:pt x="8611690" y="2109084"/>
                  <a:pt x="8608230" y="2109673"/>
                  <a:pt x="8606389" y="2112176"/>
                </a:cubicBezTo>
                <a:lnTo>
                  <a:pt x="8532766" y="2215690"/>
                </a:lnTo>
                <a:cubicBezTo>
                  <a:pt x="8530999" y="2218193"/>
                  <a:pt x="8531589" y="2221654"/>
                  <a:pt x="8534092" y="2223494"/>
                </a:cubicBezTo>
                <a:cubicBezTo>
                  <a:pt x="8535122" y="2224230"/>
                  <a:pt x="8536226" y="2224525"/>
                  <a:pt x="8537331" y="2224525"/>
                </a:cubicBezTo>
                <a:cubicBezTo>
                  <a:pt x="8539098" y="2224525"/>
                  <a:pt x="8540792" y="2223715"/>
                  <a:pt x="8541895" y="2222169"/>
                </a:cubicBezTo>
                <a:close/>
                <a:moveTo>
                  <a:pt x="8615077" y="2119170"/>
                </a:moveTo>
                <a:lnTo>
                  <a:pt x="8695032" y="2032737"/>
                </a:lnTo>
                <a:cubicBezTo>
                  <a:pt x="8697093" y="2030454"/>
                  <a:pt x="8697020" y="2026920"/>
                  <a:pt x="8694737" y="2024859"/>
                </a:cubicBezTo>
                <a:cubicBezTo>
                  <a:pt x="8692529" y="2022797"/>
                  <a:pt x="8688994" y="2022871"/>
                  <a:pt x="8686860" y="2025153"/>
                </a:cubicBezTo>
                <a:lnTo>
                  <a:pt x="8606905" y="2111587"/>
                </a:lnTo>
                <a:cubicBezTo>
                  <a:pt x="8604843" y="2113869"/>
                  <a:pt x="8604917" y="2117403"/>
                  <a:pt x="8607199" y="2119465"/>
                </a:cubicBezTo>
                <a:cubicBezTo>
                  <a:pt x="8608303" y="2120495"/>
                  <a:pt x="8609629" y="2120937"/>
                  <a:pt x="8611028" y="2120937"/>
                </a:cubicBezTo>
                <a:cubicBezTo>
                  <a:pt x="8612501" y="2121011"/>
                  <a:pt x="8613973" y="2120348"/>
                  <a:pt x="8615077" y="2119170"/>
                </a:cubicBezTo>
                <a:close/>
                <a:moveTo>
                  <a:pt x="8694443" y="2033325"/>
                </a:moveTo>
                <a:lnTo>
                  <a:pt x="8783085" y="1962721"/>
                </a:lnTo>
                <a:cubicBezTo>
                  <a:pt x="8785515" y="1960807"/>
                  <a:pt x="8785883" y="1957273"/>
                  <a:pt x="8783968" y="1954917"/>
                </a:cubicBezTo>
                <a:cubicBezTo>
                  <a:pt x="8782054" y="1952487"/>
                  <a:pt x="8778520" y="1952119"/>
                  <a:pt x="8776165" y="1954033"/>
                </a:cubicBezTo>
                <a:lnTo>
                  <a:pt x="8687522" y="2024638"/>
                </a:lnTo>
                <a:cubicBezTo>
                  <a:pt x="8685093" y="2026552"/>
                  <a:pt x="8684724" y="2030086"/>
                  <a:pt x="8686639" y="2032442"/>
                </a:cubicBezTo>
                <a:cubicBezTo>
                  <a:pt x="8687743" y="2033841"/>
                  <a:pt x="8689363" y="2034577"/>
                  <a:pt x="8691056" y="2034577"/>
                </a:cubicBezTo>
                <a:cubicBezTo>
                  <a:pt x="8692234" y="2034577"/>
                  <a:pt x="8693412" y="2034135"/>
                  <a:pt x="8694443" y="2033325"/>
                </a:cubicBezTo>
                <a:close/>
                <a:moveTo>
                  <a:pt x="8782349" y="1963236"/>
                </a:moveTo>
                <a:lnTo>
                  <a:pt x="8882035" y="1907062"/>
                </a:lnTo>
                <a:cubicBezTo>
                  <a:pt x="8884759" y="1905516"/>
                  <a:pt x="8885642" y="1902129"/>
                  <a:pt x="8884169" y="1899478"/>
                </a:cubicBezTo>
                <a:cubicBezTo>
                  <a:pt x="8882624" y="1896828"/>
                  <a:pt x="8879237" y="1895871"/>
                  <a:pt x="8876587" y="1897343"/>
                </a:cubicBezTo>
                <a:lnTo>
                  <a:pt x="8776901" y="1953518"/>
                </a:lnTo>
                <a:cubicBezTo>
                  <a:pt x="8774177" y="1955064"/>
                  <a:pt x="8773293" y="1958451"/>
                  <a:pt x="8774765" y="1961101"/>
                </a:cubicBezTo>
                <a:cubicBezTo>
                  <a:pt x="8775796" y="1962942"/>
                  <a:pt x="8777711" y="1963972"/>
                  <a:pt x="8779698" y="1963972"/>
                </a:cubicBezTo>
                <a:cubicBezTo>
                  <a:pt x="8780582" y="1963899"/>
                  <a:pt x="8781465" y="1963678"/>
                  <a:pt x="8782349" y="1963236"/>
                </a:cubicBezTo>
                <a:close/>
                <a:moveTo>
                  <a:pt x="8881225" y="1907356"/>
                </a:moveTo>
                <a:lnTo>
                  <a:pt x="8994163" y="1864213"/>
                </a:lnTo>
                <a:cubicBezTo>
                  <a:pt x="8997034" y="1863109"/>
                  <a:pt x="8998506" y="1859869"/>
                  <a:pt x="8997402" y="1856998"/>
                </a:cubicBezTo>
                <a:cubicBezTo>
                  <a:pt x="8996298" y="1854127"/>
                  <a:pt x="8993058" y="1852654"/>
                  <a:pt x="8990187" y="1853758"/>
                </a:cubicBezTo>
                <a:lnTo>
                  <a:pt x="8877249" y="1896902"/>
                </a:lnTo>
                <a:cubicBezTo>
                  <a:pt x="8874378" y="1898006"/>
                  <a:pt x="8872906" y="1901245"/>
                  <a:pt x="8874009" y="1904117"/>
                </a:cubicBezTo>
                <a:cubicBezTo>
                  <a:pt x="8874893" y="1906325"/>
                  <a:pt x="8877028" y="1907724"/>
                  <a:pt x="8879237" y="1907724"/>
                </a:cubicBezTo>
                <a:cubicBezTo>
                  <a:pt x="8879973" y="1907724"/>
                  <a:pt x="8880636" y="1907651"/>
                  <a:pt x="8881225" y="1907356"/>
                </a:cubicBezTo>
                <a:close/>
                <a:moveTo>
                  <a:pt x="8993574" y="1864434"/>
                </a:moveTo>
                <a:lnTo>
                  <a:pt x="9122046" y="1832997"/>
                </a:lnTo>
                <a:cubicBezTo>
                  <a:pt x="9125065" y="1832260"/>
                  <a:pt x="9126832" y="1829242"/>
                  <a:pt x="9126169" y="1826297"/>
                </a:cubicBezTo>
                <a:cubicBezTo>
                  <a:pt x="9125433" y="1823278"/>
                  <a:pt x="9122415" y="1821438"/>
                  <a:pt x="9119470" y="1822174"/>
                </a:cubicBezTo>
                <a:lnTo>
                  <a:pt x="8990997" y="1853611"/>
                </a:lnTo>
                <a:cubicBezTo>
                  <a:pt x="8987979" y="1854347"/>
                  <a:pt x="8986212" y="1857366"/>
                  <a:pt x="8986874" y="1860311"/>
                </a:cubicBezTo>
                <a:cubicBezTo>
                  <a:pt x="8987537" y="1862888"/>
                  <a:pt x="8989819" y="1864581"/>
                  <a:pt x="8992322" y="1864581"/>
                </a:cubicBezTo>
                <a:cubicBezTo>
                  <a:pt x="8992690" y="1864581"/>
                  <a:pt x="8993132" y="1864507"/>
                  <a:pt x="8993574" y="1864434"/>
                </a:cubicBezTo>
                <a:close/>
                <a:moveTo>
                  <a:pt x="9121458" y="1833070"/>
                </a:moveTo>
                <a:lnTo>
                  <a:pt x="9258912" y="1814296"/>
                </a:lnTo>
                <a:cubicBezTo>
                  <a:pt x="9261930" y="1813855"/>
                  <a:pt x="9264066" y="1811057"/>
                  <a:pt x="9263697" y="1808038"/>
                </a:cubicBezTo>
                <a:cubicBezTo>
                  <a:pt x="9263255" y="1805020"/>
                  <a:pt x="9260458" y="1802811"/>
                  <a:pt x="9257439" y="1803253"/>
                </a:cubicBezTo>
                <a:lnTo>
                  <a:pt x="9119985" y="1822027"/>
                </a:lnTo>
                <a:cubicBezTo>
                  <a:pt x="9116966" y="1822469"/>
                  <a:pt x="9114831" y="1825266"/>
                  <a:pt x="9115199" y="1828285"/>
                </a:cubicBezTo>
                <a:cubicBezTo>
                  <a:pt x="9115567" y="1831083"/>
                  <a:pt x="9117997" y="1833144"/>
                  <a:pt x="9120721" y="1833070"/>
                </a:cubicBezTo>
                <a:cubicBezTo>
                  <a:pt x="9121015" y="1833144"/>
                  <a:pt x="9121237" y="1833070"/>
                  <a:pt x="9121458" y="1833070"/>
                </a:cubicBezTo>
                <a:close/>
                <a:moveTo>
                  <a:pt x="9258397" y="1814296"/>
                </a:moveTo>
                <a:lnTo>
                  <a:pt x="9398207" y="1809143"/>
                </a:lnTo>
                <a:cubicBezTo>
                  <a:pt x="9401299" y="1808996"/>
                  <a:pt x="9403655" y="1806419"/>
                  <a:pt x="9403581" y="1803400"/>
                </a:cubicBezTo>
                <a:cubicBezTo>
                  <a:pt x="9403508" y="1800308"/>
                  <a:pt x="9401152" y="1797952"/>
                  <a:pt x="9397838" y="1798026"/>
                </a:cubicBezTo>
                <a:lnTo>
                  <a:pt x="9258028" y="1803179"/>
                </a:lnTo>
                <a:cubicBezTo>
                  <a:pt x="9254937" y="1803327"/>
                  <a:pt x="9252580" y="1805903"/>
                  <a:pt x="9252654" y="1808922"/>
                </a:cubicBezTo>
                <a:cubicBezTo>
                  <a:pt x="9252727" y="1811941"/>
                  <a:pt x="9255230" y="1814296"/>
                  <a:pt x="9258249" y="1814296"/>
                </a:cubicBezTo>
                <a:cubicBezTo>
                  <a:pt x="9258323" y="1814296"/>
                  <a:pt x="9258323" y="1814296"/>
                  <a:pt x="9258397" y="1814296"/>
                </a:cubicBezTo>
                <a:close/>
                <a:moveTo>
                  <a:pt x="9538974" y="1813266"/>
                </a:moveTo>
                <a:cubicBezTo>
                  <a:pt x="9539196" y="1810174"/>
                  <a:pt x="9536839" y="1807523"/>
                  <a:pt x="9533820" y="1807302"/>
                </a:cubicBezTo>
                <a:lnTo>
                  <a:pt x="9398428" y="1798026"/>
                </a:lnTo>
                <a:cubicBezTo>
                  <a:pt x="9395409" y="1797878"/>
                  <a:pt x="9392685" y="1800161"/>
                  <a:pt x="9392464" y="1803179"/>
                </a:cubicBezTo>
                <a:cubicBezTo>
                  <a:pt x="9392243" y="1806271"/>
                  <a:pt x="9394599" y="1808922"/>
                  <a:pt x="9397617" y="1809143"/>
                </a:cubicBezTo>
                <a:lnTo>
                  <a:pt x="9533011" y="1818419"/>
                </a:lnTo>
                <a:cubicBezTo>
                  <a:pt x="9533158" y="1818419"/>
                  <a:pt x="9533305" y="1818419"/>
                  <a:pt x="9533453" y="1818419"/>
                </a:cubicBezTo>
                <a:cubicBezTo>
                  <a:pt x="9536398" y="1818419"/>
                  <a:pt x="9538753" y="1816211"/>
                  <a:pt x="9538974" y="1813266"/>
                </a:cubicBezTo>
                <a:close/>
                <a:moveTo>
                  <a:pt x="9663029" y="1838518"/>
                </a:moveTo>
                <a:cubicBezTo>
                  <a:pt x="9663618" y="1835500"/>
                  <a:pt x="9661631" y="1832555"/>
                  <a:pt x="9658612" y="1831966"/>
                </a:cubicBezTo>
                <a:lnTo>
                  <a:pt x="9534484" y="1807449"/>
                </a:lnTo>
                <a:cubicBezTo>
                  <a:pt x="9531465" y="1806860"/>
                  <a:pt x="9528520" y="1808775"/>
                  <a:pt x="9527931" y="1811867"/>
                </a:cubicBezTo>
                <a:cubicBezTo>
                  <a:pt x="9527342" y="1814885"/>
                  <a:pt x="9529329" y="1817830"/>
                  <a:pt x="9532348" y="1818419"/>
                </a:cubicBezTo>
                <a:lnTo>
                  <a:pt x="9656477" y="1842936"/>
                </a:lnTo>
                <a:cubicBezTo>
                  <a:pt x="9656845" y="1843010"/>
                  <a:pt x="9657213" y="1843010"/>
                  <a:pt x="9657581" y="1843010"/>
                </a:cubicBezTo>
                <a:cubicBezTo>
                  <a:pt x="9660158" y="1843010"/>
                  <a:pt x="9662514" y="1841169"/>
                  <a:pt x="9663029" y="1838518"/>
                </a:cubicBezTo>
                <a:close/>
                <a:moveTo>
                  <a:pt x="9771182" y="1877318"/>
                </a:moveTo>
                <a:cubicBezTo>
                  <a:pt x="9772212" y="1874447"/>
                  <a:pt x="9770666" y="1871207"/>
                  <a:pt x="9767795" y="1870176"/>
                </a:cubicBezTo>
                <a:lnTo>
                  <a:pt x="9659422" y="1832113"/>
                </a:lnTo>
                <a:cubicBezTo>
                  <a:pt x="9656550" y="1831156"/>
                  <a:pt x="9653311" y="1832629"/>
                  <a:pt x="9652281" y="1835500"/>
                </a:cubicBezTo>
                <a:cubicBezTo>
                  <a:pt x="9651250" y="1838371"/>
                  <a:pt x="9652796" y="1841611"/>
                  <a:pt x="9655667" y="1842641"/>
                </a:cubicBezTo>
                <a:lnTo>
                  <a:pt x="9764040" y="1880705"/>
                </a:lnTo>
                <a:cubicBezTo>
                  <a:pt x="9764630" y="1880925"/>
                  <a:pt x="9765292" y="1880999"/>
                  <a:pt x="9765954" y="1880999"/>
                </a:cubicBezTo>
                <a:cubicBezTo>
                  <a:pt x="9768237" y="1881073"/>
                  <a:pt x="9770372" y="1879600"/>
                  <a:pt x="9771182" y="1877318"/>
                </a:cubicBezTo>
                <a:close/>
                <a:moveTo>
                  <a:pt x="9858941" y="1928044"/>
                </a:moveTo>
                <a:cubicBezTo>
                  <a:pt x="9860487" y="1925394"/>
                  <a:pt x="9859530" y="1921933"/>
                  <a:pt x="9856806" y="1920461"/>
                </a:cubicBezTo>
                <a:lnTo>
                  <a:pt x="9768605" y="1870618"/>
                </a:lnTo>
                <a:cubicBezTo>
                  <a:pt x="9765954" y="1869072"/>
                  <a:pt x="9762494" y="1870029"/>
                  <a:pt x="9761022" y="1872753"/>
                </a:cubicBezTo>
                <a:cubicBezTo>
                  <a:pt x="9759476" y="1875404"/>
                  <a:pt x="9760433" y="1878864"/>
                  <a:pt x="9763157" y="1880336"/>
                </a:cubicBezTo>
                <a:lnTo>
                  <a:pt x="9851357" y="1930179"/>
                </a:lnTo>
                <a:cubicBezTo>
                  <a:pt x="9852241" y="1930695"/>
                  <a:pt x="9853198" y="1930916"/>
                  <a:pt x="9854155" y="1930916"/>
                </a:cubicBezTo>
                <a:cubicBezTo>
                  <a:pt x="9856069" y="1930916"/>
                  <a:pt x="9857983" y="1929885"/>
                  <a:pt x="9858941" y="1928044"/>
                </a:cubicBezTo>
                <a:close/>
                <a:moveTo>
                  <a:pt x="9922183" y="1988857"/>
                </a:moveTo>
                <a:cubicBezTo>
                  <a:pt x="9924244" y="1986575"/>
                  <a:pt x="9924171" y="1983114"/>
                  <a:pt x="9921889" y="1980979"/>
                </a:cubicBezTo>
                <a:lnTo>
                  <a:pt x="9857910" y="1921271"/>
                </a:lnTo>
                <a:cubicBezTo>
                  <a:pt x="9855628" y="1919136"/>
                  <a:pt x="9852168" y="1919283"/>
                  <a:pt x="9850032" y="1921565"/>
                </a:cubicBezTo>
                <a:cubicBezTo>
                  <a:pt x="9847971" y="1923848"/>
                  <a:pt x="9848044" y="1927308"/>
                  <a:pt x="9850327" y="1929443"/>
                </a:cubicBezTo>
                <a:lnTo>
                  <a:pt x="9914305" y="1989151"/>
                </a:lnTo>
                <a:cubicBezTo>
                  <a:pt x="9915410" y="1990182"/>
                  <a:pt x="9916808" y="1990624"/>
                  <a:pt x="9918134" y="1990624"/>
                </a:cubicBezTo>
                <a:cubicBezTo>
                  <a:pt x="9919680" y="1990624"/>
                  <a:pt x="9921079" y="1990035"/>
                  <a:pt x="9922183" y="1988857"/>
                </a:cubicBezTo>
                <a:close/>
                <a:moveTo>
                  <a:pt x="9956639" y="2057916"/>
                </a:moveTo>
                <a:cubicBezTo>
                  <a:pt x="9959363" y="2056517"/>
                  <a:pt x="9960394" y="2053130"/>
                  <a:pt x="9958921" y="2050406"/>
                </a:cubicBezTo>
                <a:lnTo>
                  <a:pt x="9923067" y="1982525"/>
                </a:lnTo>
                <a:cubicBezTo>
                  <a:pt x="9921668" y="1979801"/>
                  <a:pt x="9918208" y="1978771"/>
                  <a:pt x="9915557" y="1980169"/>
                </a:cubicBezTo>
                <a:cubicBezTo>
                  <a:pt x="9912833" y="1981642"/>
                  <a:pt x="9911802" y="1984955"/>
                  <a:pt x="9913275" y="1987679"/>
                </a:cubicBezTo>
                <a:lnTo>
                  <a:pt x="9949129" y="2055560"/>
                </a:lnTo>
                <a:cubicBezTo>
                  <a:pt x="9950160" y="2057474"/>
                  <a:pt x="9952074" y="2058578"/>
                  <a:pt x="9954062" y="2058505"/>
                </a:cubicBezTo>
                <a:cubicBezTo>
                  <a:pt x="9954945" y="2058578"/>
                  <a:pt x="9955829" y="2058357"/>
                  <a:pt x="9956639" y="2057916"/>
                </a:cubicBezTo>
                <a:close/>
                <a:moveTo>
                  <a:pt x="9966136" y="2134852"/>
                </a:moveTo>
                <a:cubicBezTo>
                  <a:pt x="9969154" y="2134410"/>
                  <a:pt x="9971290" y="2131539"/>
                  <a:pt x="9970848" y="2128520"/>
                </a:cubicBezTo>
                <a:lnTo>
                  <a:pt x="9959510" y="2052099"/>
                </a:lnTo>
                <a:cubicBezTo>
                  <a:pt x="9959068" y="2049081"/>
                  <a:pt x="9956197" y="2047019"/>
                  <a:pt x="9953179" y="2047387"/>
                </a:cubicBezTo>
                <a:cubicBezTo>
                  <a:pt x="9950160" y="2047829"/>
                  <a:pt x="9948024" y="2050701"/>
                  <a:pt x="9948467" y="2053719"/>
                </a:cubicBezTo>
                <a:lnTo>
                  <a:pt x="9959805" y="2130140"/>
                </a:lnTo>
                <a:cubicBezTo>
                  <a:pt x="9960246" y="2132938"/>
                  <a:pt x="9962603" y="2134926"/>
                  <a:pt x="9965327" y="2134926"/>
                </a:cubicBezTo>
                <a:cubicBezTo>
                  <a:pt x="9965620" y="2134926"/>
                  <a:pt x="9965915" y="2134926"/>
                  <a:pt x="9966136" y="2134852"/>
                </a:cubicBezTo>
                <a:close/>
                <a:moveTo>
                  <a:pt x="6975489" y="4546454"/>
                </a:moveTo>
                <a:cubicBezTo>
                  <a:pt x="6976225" y="4543509"/>
                  <a:pt x="6974458" y="4540416"/>
                  <a:pt x="6971513" y="4539680"/>
                </a:cubicBezTo>
                <a:lnTo>
                  <a:pt x="6875803" y="4514869"/>
                </a:lnTo>
                <a:cubicBezTo>
                  <a:pt x="6872784" y="4514133"/>
                  <a:pt x="6869766" y="4515900"/>
                  <a:pt x="6869030" y="4518845"/>
                </a:cubicBezTo>
                <a:cubicBezTo>
                  <a:pt x="6868294" y="4521790"/>
                  <a:pt x="6870060" y="4524882"/>
                  <a:pt x="6873006" y="4525618"/>
                </a:cubicBezTo>
                <a:lnTo>
                  <a:pt x="6968716" y="4550429"/>
                </a:lnTo>
                <a:cubicBezTo>
                  <a:pt x="6969231" y="4550577"/>
                  <a:pt x="6969672" y="4550577"/>
                  <a:pt x="6970188" y="4550577"/>
                </a:cubicBezTo>
                <a:cubicBezTo>
                  <a:pt x="6972617" y="4550650"/>
                  <a:pt x="6974826" y="4548957"/>
                  <a:pt x="6975489" y="4546454"/>
                </a:cubicBezTo>
                <a:close/>
                <a:moveTo>
                  <a:pt x="6879852" y="4521642"/>
                </a:moveTo>
                <a:cubicBezTo>
                  <a:pt x="6880589" y="4518698"/>
                  <a:pt x="6878822" y="4515605"/>
                  <a:pt x="6875877" y="4514869"/>
                </a:cubicBezTo>
                <a:lnTo>
                  <a:pt x="6831997" y="4503457"/>
                </a:lnTo>
                <a:cubicBezTo>
                  <a:pt x="6828979" y="4502721"/>
                  <a:pt x="6825960" y="4504488"/>
                  <a:pt x="6825224" y="4507433"/>
                </a:cubicBezTo>
                <a:cubicBezTo>
                  <a:pt x="6824414" y="4510378"/>
                  <a:pt x="6826255" y="4513470"/>
                  <a:pt x="6829200" y="4514207"/>
                </a:cubicBezTo>
                <a:lnTo>
                  <a:pt x="6873079" y="4525618"/>
                </a:lnTo>
                <a:cubicBezTo>
                  <a:pt x="6873594" y="4525765"/>
                  <a:pt x="6874036" y="4525765"/>
                  <a:pt x="6874551" y="4525765"/>
                </a:cubicBezTo>
                <a:cubicBezTo>
                  <a:pt x="6876981" y="4525839"/>
                  <a:pt x="6879190" y="4524146"/>
                  <a:pt x="6879852" y="4521642"/>
                </a:cubicBezTo>
                <a:close/>
                <a:moveTo>
                  <a:pt x="6835384" y="4511630"/>
                </a:moveTo>
                <a:cubicBezTo>
                  <a:pt x="6836930" y="4508979"/>
                  <a:pt x="6836047" y="4505592"/>
                  <a:pt x="6833323" y="4504047"/>
                </a:cubicBezTo>
                <a:lnTo>
                  <a:pt x="6732164" y="4445590"/>
                </a:lnTo>
                <a:cubicBezTo>
                  <a:pt x="6729514" y="4444044"/>
                  <a:pt x="6726127" y="4444927"/>
                  <a:pt x="6724581" y="4447651"/>
                </a:cubicBezTo>
                <a:cubicBezTo>
                  <a:pt x="6723035" y="4450301"/>
                  <a:pt x="6723919" y="4453688"/>
                  <a:pt x="6726643" y="4455234"/>
                </a:cubicBezTo>
                <a:lnTo>
                  <a:pt x="6827801" y="4513691"/>
                </a:lnTo>
                <a:cubicBezTo>
                  <a:pt x="6828684" y="4514207"/>
                  <a:pt x="6829641" y="4514427"/>
                  <a:pt x="6830599" y="4514427"/>
                </a:cubicBezTo>
                <a:cubicBezTo>
                  <a:pt x="6832513" y="4514427"/>
                  <a:pt x="6834353" y="4513470"/>
                  <a:pt x="6835384" y="4511630"/>
                </a:cubicBezTo>
                <a:close/>
                <a:moveTo>
                  <a:pt x="6734299" y="4453246"/>
                </a:moveTo>
                <a:cubicBezTo>
                  <a:pt x="6735846" y="4450596"/>
                  <a:pt x="6734888" y="4447209"/>
                  <a:pt x="6732238" y="4445663"/>
                </a:cubicBezTo>
                <a:lnTo>
                  <a:pt x="6707868" y="4431601"/>
                </a:lnTo>
                <a:cubicBezTo>
                  <a:pt x="6705218" y="4430129"/>
                  <a:pt x="6701832" y="4430939"/>
                  <a:pt x="6700285" y="4433663"/>
                </a:cubicBezTo>
                <a:cubicBezTo>
                  <a:pt x="6698739" y="4436313"/>
                  <a:pt x="6699696" y="4439700"/>
                  <a:pt x="6702347" y="4441246"/>
                </a:cubicBezTo>
                <a:lnTo>
                  <a:pt x="6726716" y="4455308"/>
                </a:lnTo>
                <a:cubicBezTo>
                  <a:pt x="6727600" y="4455823"/>
                  <a:pt x="6728556" y="4456044"/>
                  <a:pt x="6729514" y="4456044"/>
                </a:cubicBezTo>
                <a:cubicBezTo>
                  <a:pt x="6731428" y="4455970"/>
                  <a:pt x="6733268" y="4455013"/>
                  <a:pt x="6734299" y="4453246"/>
                </a:cubicBezTo>
                <a:close/>
                <a:moveTo>
                  <a:pt x="6709047" y="4440289"/>
                </a:moveTo>
                <a:cubicBezTo>
                  <a:pt x="6711181" y="4438080"/>
                  <a:pt x="6711181" y="4434546"/>
                  <a:pt x="6709047" y="4432411"/>
                </a:cubicBezTo>
                <a:lnTo>
                  <a:pt x="6608183" y="4332652"/>
                </a:lnTo>
                <a:cubicBezTo>
                  <a:pt x="6605974" y="4330443"/>
                  <a:pt x="6602440" y="4330517"/>
                  <a:pt x="6600305" y="4332652"/>
                </a:cubicBezTo>
                <a:cubicBezTo>
                  <a:pt x="6598096" y="4334860"/>
                  <a:pt x="6598170" y="4338394"/>
                  <a:pt x="6600305" y="4340529"/>
                </a:cubicBezTo>
                <a:lnTo>
                  <a:pt x="6701169" y="4440289"/>
                </a:lnTo>
                <a:cubicBezTo>
                  <a:pt x="6702273" y="4441393"/>
                  <a:pt x="6703672" y="4441909"/>
                  <a:pt x="6705144" y="4441909"/>
                </a:cubicBezTo>
                <a:cubicBezTo>
                  <a:pt x="6706543" y="4441909"/>
                  <a:pt x="6708016" y="4441393"/>
                  <a:pt x="6709047" y="4440289"/>
                </a:cubicBezTo>
                <a:close/>
                <a:moveTo>
                  <a:pt x="6608183" y="4340529"/>
                </a:moveTo>
                <a:cubicBezTo>
                  <a:pt x="6610318" y="4338321"/>
                  <a:pt x="6610318" y="4334787"/>
                  <a:pt x="6608109" y="4332652"/>
                </a:cubicBezTo>
                <a:lnTo>
                  <a:pt x="6603176" y="4327719"/>
                </a:lnTo>
                <a:cubicBezTo>
                  <a:pt x="6600968" y="4325584"/>
                  <a:pt x="6597434" y="4325584"/>
                  <a:pt x="6595299" y="4327793"/>
                </a:cubicBezTo>
                <a:cubicBezTo>
                  <a:pt x="6593164" y="4330001"/>
                  <a:pt x="6593164" y="4333535"/>
                  <a:pt x="6595372" y="4335670"/>
                </a:cubicBezTo>
                <a:lnTo>
                  <a:pt x="6600305" y="4340603"/>
                </a:lnTo>
                <a:cubicBezTo>
                  <a:pt x="6601409" y="4341707"/>
                  <a:pt x="6602808" y="4342222"/>
                  <a:pt x="6604281" y="4342222"/>
                </a:cubicBezTo>
                <a:cubicBezTo>
                  <a:pt x="6605679" y="4342149"/>
                  <a:pt x="6607152" y="4341634"/>
                  <a:pt x="6608183" y="4340529"/>
                </a:cubicBezTo>
                <a:close/>
                <a:moveTo>
                  <a:pt x="6602146" y="4336480"/>
                </a:moveTo>
                <a:cubicBezTo>
                  <a:pt x="6604796" y="4334860"/>
                  <a:pt x="6605606" y="4331474"/>
                  <a:pt x="6603986" y="4328823"/>
                </a:cubicBezTo>
                <a:lnTo>
                  <a:pt x="6526461" y="4201087"/>
                </a:lnTo>
                <a:cubicBezTo>
                  <a:pt x="6524841" y="4198437"/>
                  <a:pt x="6521455" y="4197627"/>
                  <a:pt x="6518804" y="4199246"/>
                </a:cubicBezTo>
                <a:cubicBezTo>
                  <a:pt x="6516154" y="4200866"/>
                  <a:pt x="6515344" y="4204253"/>
                  <a:pt x="6516963" y="4206903"/>
                </a:cubicBezTo>
                <a:lnTo>
                  <a:pt x="6594489" y="4334640"/>
                </a:lnTo>
                <a:cubicBezTo>
                  <a:pt x="6595520" y="4336406"/>
                  <a:pt x="6597434" y="4337364"/>
                  <a:pt x="6599274" y="4337290"/>
                </a:cubicBezTo>
                <a:cubicBezTo>
                  <a:pt x="6600305" y="4337290"/>
                  <a:pt x="6601262" y="4336996"/>
                  <a:pt x="6602146" y="4336480"/>
                </a:cubicBezTo>
                <a:close/>
                <a:moveTo>
                  <a:pt x="6524621" y="4208744"/>
                </a:moveTo>
                <a:cubicBezTo>
                  <a:pt x="6527271" y="4207124"/>
                  <a:pt x="6528081" y="4203737"/>
                  <a:pt x="6526534" y="4201087"/>
                </a:cubicBezTo>
                <a:lnTo>
                  <a:pt x="6523590" y="4196228"/>
                </a:lnTo>
                <a:cubicBezTo>
                  <a:pt x="6521970" y="4193577"/>
                  <a:pt x="6518583" y="4192767"/>
                  <a:pt x="6515933" y="4194314"/>
                </a:cubicBezTo>
                <a:cubicBezTo>
                  <a:pt x="6513282" y="4195933"/>
                  <a:pt x="6512473" y="4199320"/>
                  <a:pt x="6514019" y="4201970"/>
                </a:cubicBezTo>
                <a:lnTo>
                  <a:pt x="6516963" y="4206830"/>
                </a:lnTo>
                <a:cubicBezTo>
                  <a:pt x="6517994" y="4208597"/>
                  <a:pt x="6519909" y="4209554"/>
                  <a:pt x="6521749" y="4209480"/>
                </a:cubicBezTo>
                <a:cubicBezTo>
                  <a:pt x="6522706" y="4209554"/>
                  <a:pt x="6523737" y="4209259"/>
                  <a:pt x="6524621" y="4208744"/>
                </a:cubicBezTo>
                <a:close/>
                <a:moveTo>
                  <a:pt x="6520718" y="4204400"/>
                </a:moveTo>
                <a:cubicBezTo>
                  <a:pt x="6523590" y="4203369"/>
                  <a:pt x="6525062" y="4200130"/>
                  <a:pt x="6524031" y="4197258"/>
                </a:cubicBezTo>
                <a:lnTo>
                  <a:pt x="6494214" y="4115905"/>
                </a:lnTo>
                <a:cubicBezTo>
                  <a:pt x="6493183" y="4113033"/>
                  <a:pt x="6489944" y="4111561"/>
                  <a:pt x="6487072" y="4112592"/>
                </a:cubicBezTo>
                <a:cubicBezTo>
                  <a:pt x="6484201" y="4113622"/>
                  <a:pt x="6482729" y="4116862"/>
                  <a:pt x="6483759" y="4119733"/>
                </a:cubicBezTo>
                <a:lnTo>
                  <a:pt x="6513577" y="4201087"/>
                </a:lnTo>
                <a:cubicBezTo>
                  <a:pt x="6514387" y="4203369"/>
                  <a:pt x="6516595" y="4204768"/>
                  <a:pt x="6518878" y="4204768"/>
                </a:cubicBezTo>
                <a:cubicBezTo>
                  <a:pt x="6519467" y="4204694"/>
                  <a:pt x="6520129" y="4204621"/>
                  <a:pt x="6520718" y="4204400"/>
                </a:cubicBezTo>
                <a:close/>
                <a:moveTo>
                  <a:pt x="6490975" y="4122973"/>
                </a:moveTo>
                <a:cubicBezTo>
                  <a:pt x="6493846" y="4121868"/>
                  <a:pt x="6495318" y="4118702"/>
                  <a:pt x="6494214" y="4115831"/>
                </a:cubicBezTo>
                <a:lnTo>
                  <a:pt x="6493699" y="4114359"/>
                </a:lnTo>
                <a:cubicBezTo>
                  <a:pt x="6492594" y="4111488"/>
                  <a:pt x="6489355" y="4110015"/>
                  <a:pt x="6486557" y="4111120"/>
                </a:cubicBezTo>
                <a:cubicBezTo>
                  <a:pt x="6483686" y="4112224"/>
                  <a:pt x="6482214" y="4115389"/>
                  <a:pt x="6483318" y="4118261"/>
                </a:cubicBezTo>
                <a:lnTo>
                  <a:pt x="6483833" y="4119733"/>
                </a:lnTo>
                <a:cubicBezTo>
                  <a:pt x="6484643" y="4122016"/>
                  <a:pt x="6486852" y="4123341"/>
                  <a:pt x="6489060" y="4123341"/>
                </a:cubicBezTo>
                <a:cubicBezTo>
                  <a:pt x="6489650" y="4123341"/>
                  <a:pt x="6490312" y="4123267"/>
                  <a:pt x="6490975" y="4122973"/>
                </a:cubicBezTo>
                <a:close/>
                <a:moveTo>
                  <a:pt x="6725391" y="4539238"/>
                </a:moveTo>
                <a:lnTo>
                  <a:pt x="6762644" y="4530772"/>
                </a:lnTo>
                <a:cubicBezTo>
                  <a:pt x="6765663" y="4530109"/>
                  <a:pt x="6767503" y="4527091"/>
                  <a:pt x="6766841" y="4524072"/>
                </a:cubicBezTo>
                <a:cubicBezTo>
                  <a:pt x="6766178" y="4521054"/>
                  <a:pt x="6763233" y="4519213"/>
                  <a:pt x="6760141" y="4519875"/>
                </a:cubicBezTo>
                <a:lnTo>
                  <a:pt x="6722888" y="4528342"/>
                </a:lnTo>
                <a:cubicBezTo>
                  <a:pt x="6719869" y="4529005"/>
                  <a:pt x="6718028" y="4532023"/>
                  <a:pt x="6718691" y="4535042"/>
                </a:cubicBezTo>
                <a:cubicBezTo>
                  <a:pt x="6719280" y="4537619"/>
                  <a:pt x="6721563" y="4539386"/>
                  <a:pt x="6724139" y="4539386"/>
                </a:cubicBezTo>
                <a:cubicBezTo>
                  <a:pt x="6724581" y="4539386"/>
                  <a:pt x="6724949" y="4539312"/>
                  <a:pt x="6725391" y="4539238"/>
                </a:cubicBezTo>
                <a:close/>
                <a:moveTo>
                  <a:pt x="6659645" y="4554110"/>
                </a:moveTo>
                <a:lnTo>
                  <a:pt x="6725317" y="4539238"/>
                </a:lnTo>
                <a:cubicBezTo>
                  <a:pt x="6728336" y="4538576"/>
                  <a:pt x="6730176" y="4535557"/>
                  <a:pt x="6729514" y="4532612"/>
                </a:cubicBezTo>
                <a:cubicBezTo>
                  <a:pt x="6728851" y="4529594"/>
                  <a:pt x="6725832" y="4527753"/>
                  <a:pt x="6722888" y="4528416"/>
                </a:cubicBezTo>
                <a:lnTo>
                  <a:pt x="6657216" y="4543287"/>
                </a:lnTo>
                <a:cubicBezTo>
                  <a:pt x="6654197" y="4543950"/>
                  <a:pt x="6652357" y="4546969"/>
                  <a:pt x="6653019" y="4549914"/>
                </a:cubicBezTo>
                <a:cubicBezTo>
                  <a:pt x="6653608" y="4552490"/>
                  <a:pt x="6655890" y="4554258"/>
                  <a:pt x="6658467" y="4554258"/>
                </a:cubicBezTo>
                <a:cubicBezTo>
                  <a:pt x="6658835" y="4554258"/>
                  <a:pt x="6659277" y="4554184"/>
                  <a:pt x="6659645" y="4554110"/>
                </a:cubicBezTo>
                <a:close/>
                <a:moveTo>
                  <a:pt x="6663989" y="4549030"/>
                </a:moveTo>
                <a:cubicBezTo>
                  <a:pt x="6664210" y="4545938"/>
                  <a:pt x="6661854" y="4543287"/>
                  <a:pt x="6658835" y="4543067"/>
                </a:cubicBezTo>
                <a:lnTo>
                  <a:pt x="6497527" y="4532023"/>
                </a:lnTo>
                <a:cubicBezTo>
                  <a:pt x="6494361" y="4531729"/>
                  <a:pt x="6491784" y="4534158"/>
                  <a:pt x="6491563" y="4537177"/>
                </a:cubicBezTo>
                <a:cubicBezTo>
                  <a:pt x="6491343" y="4540269"/>
                  <a:pt x="6493699" y="4542919"/>
                  <a:pt x="6496717" y="4543140"/>
                </a:cubicBezTo>
                <a:lnTo>
                  <a:pt x="6658026" y="4554184"/>
                </a:lnTo>
                <a:cubicBezTo>
                  <a:pt x="6658173" y="4554184"/>
                  <a:pt x="6658320" y="4554184"/>
                  <a:pt x="6658467" y="4554184"/>
                </a:cubicBezTo>
                <a:cubicBezTo>
                  <a:pt x="6661339" y="4554184"/>
                  <a:pt x="6663768" y="4551975"/>
                  <a:pt x="6663989" y="4549030"/>
                </a:cubicBezTo>
                <a:close/>
                <a:moveTo>
                  <a:pt x="6502386" y="4539459"/>
                </a:moveTo>
                <a:cubicBezTo>
                  <a:pt x="6503417" y="4536514"/>
                  <a:pt x="6501871" y="4533348"/>
                  <a:pt x="6498926" y="4532391"/>
                </a:cubicBezTo>
                <a:lnTo>
                  <a:pt x="6343875" y="4479088"/>
                </a:lnTo>
                <a:cubicBezTo>
                  <a:pt x="6341004" y="4478057"/>
                  <a:pt x="6337765" y="4479677"/>
                  <a:pt x="6336808" y="4482548"/>
                </a:cubicBezTo>
                <a:cubicBezTo>
                  <a:pt x="6335777" y="4485493"/>
                  <a:pt x="6337323" y="4488659"/>
                  <a:pt x="6340268" y="4489616"/>
                </a:cubicBezTo>
                <a:lnTo>
                  <a:pt x="6495318" y="4542919"/>
                </a:lnTo>
                <a:cubicBezTo>
                  <a:pt x="6495907" y="4543140"/>
                  <a:pt x="6496570" y="4543214"/>
                  <a:pt x="6497159" y="4543214"/>
                </a:cubicBezTo>
                <a:cubicBezTo>
                  <a:pt x="6499441" y="4543214"/>
                  <a:pt x="6501650" y="4541742"/>
                  <a:pt x="6502386" y="4539459"/>
                </a:cubicBezTo>
                <a:close/>
                <a:moveTo>
                  <a:pt x="6346820" y="4487334"/>
                </a:moveTo>
                <a:cubicBezTo>
                  <a:pt x="6348514" y="4484757"/>
                  <a:pt x="6347704" y="4481297"/>
                  <a:pt x="6345127" y="4479677"/>
                </a:cubicBezTo>
                <a:lnTo>
                  <a:pt x="6202961" y="4389489"/>
                </a:lnTo>
                <a:cubicBezTo>
                  <a:pt x="6200384" y="4387795"/>
                  <a:pt x="6196924" y="4388605"/>
                  <a:pt x="6195304" y="4391182"/>
                </a:cubicBezTo>
                <a:cubicBezTo>
                  <a:pt x="6193611" y="4393759"/>
                  <a:pt x="6194420" y="4397219"/>
                  <a:pt x="6196997" y="4398839"/>
                </a:cubicBezTo>
                <a:lnTo>
                  <a:pt x="6339164" y="4489027"/>
                </a:lnTo>
                <a:cubicBezTo>
                  <a:pt x="6340121" y="4489616"/>
                  <a:pt x="6341151" y="4489911"/>
                  <a:pt x="6342182" y="4489911"/>
                </a:cubicBezTo>
                <a:cubicBezTo>
                  <a:pt x="6343949" y="4489911"/>
                  <a:pt x="6345790" y="4489027"/>
                  <a:pt x="6346820" y="4487334"/>
                </a:cubicBezTo>
                <a:close/>
                <a:moveTo>
                  <a:pt x="6203844" y="4398176"/>
                </a:moveTo>
                <a:cubicBezTo>
                  <a:pt x="6206053" y="4396041"/>
                  <a:pt x="6206127" y="4392507"/>
                  <a:pt x="6203918" y="4390299"/>
                </a:cubicBezTo>
                <a:lnTo>
                  <a:pt x="6084648" y="4267716"/>
                </a:lnTo>
                <a:cubicBezTo>
                  <a:pt x="6082513" y="4265507"/>
                  <a:pt x="6078979" y="4265434"/>
                  <a:pt x="6076771" y="4267642"/>
                </a:cubicBezTo>
                <a:cubicBezTo>
                  <a:pt x="6074562" y="4269778"/>
                  <a:pt x="6074488" y="4273311"/>
                  <a:pt x="6076697" y="4275520"/>
                </a:cubicBezTo>
                <a:lnTo>
                  <a:pt x="6195967" y="4398103"/>
                </a:lnTo>
                <a:cubicBezTo>
                  <a:pt x="6197071" y="4399207"/>
                  <a:pt x="6198543" y="4399796"/>
                  <a:pt x="6200016" y="4399796"/>
                </a:cubicBezTo>
                <a:cubicBezTo>
                  <a:pt x="6201415" y="4399722"/>
                  <a:pt x="6202740" y="4399207"/>
                  <a:pt x="6203844" y="4398176"/>
                </a:cubicBezTo>
                <a:close/>
                <a:moveTo>
                  <a:pt x="6083397" y="4276403"/>
                </a:moveTo>
                <a:cubicBezTo>
                  <a:pt x="6086047" y="4274858"/>
                  <a:pt x="6087004" y="4271471"/>
                  <a:pt x="6085458" y="4268820"/>
                </a:cubicBezTo>
                <a:lnTo>
                  <a:pt x="6057040" y="4219493"/>
                </a:lnTo>
                <a:cubicBezTo>
                  <a:pt x="6055493" y="4216769"/>
                  <a:pt x="6052107" y="4215885"/>
                  <a:pt x="6049456" y="4217432"/>
                </a:cubicBezTo>
                <a:cubicBezTo>
                  <a:pt x="6046806" y="4218977"/>
                  <a:pt x="6045849" y="4222364"/>
                  <a:pt x="6047395" y="4225014"/>
                </a:cubicBezTo>
                <a:lnTo>
                  <a:pt x="6075813" y="4274342"/>
                </a:lnTo>
                <a:cubicBezTo>
                  <a:pt x="6076844" y="4276183"/>
                  <a:pt x="6078759" y="4277140"/>
                  <a:pt x="6080672" y="4277140"/>
                </a:cubicBezTo>
                <a:cubicBezTo>
                  <a:pt x="6081630" y="4277140"/>
                  <a:pt x="6082587" y="4276919"/>
                  <a:pt x="6083397" y="4276403"/>
                </a:cubicBezTo>
                <a:close/>
                <a:moveTo>
                  <a:pt x="6055052" y="4227076"/>
                </a:moveTo>
                <a:cubicBezTo>
                  <a:pt x="6057702" y="4225530"/>
                  <a:pt x="6058585" y="4222143"/>
                  <a:pt x="6057040" y="4219419"/>
                </a:cubicBezTo>
                <a:lnTo>
                  <a:pt x="6056156" y="4217947"/>
                </a:lnTo>
                <a:cubicBezTo>
                  <a:pt x="6054610" y="4215296"/>
                  <a:pt x="6051223" y="4214413"/>
                  <a:pt x="6048499" y="4215959"/>
                </a:cubicBezTo>
                <a:cubicBezTo>
                  <a:pt x="6045849" y="4217505"/>
                  <a:pt x="6044965" y="4220892"/>
                  <a:pt x="6046512" y="4223616"/>
                </a:cubicBezTo>
                <a:lnTo>
                  <a:pt x="6047395" y="4225088"/>
                </a:lnTo>
                <a:cubicBezTo>
                  <a:pt x="6048426" y="4226855"/>
                  <a:pt x="6050340" y="4227886"/>
                  <a:pt x="6052254" y="4227886"/>
                </a:cubicBezTo>
                <a:cubicBezTo>
                  <a:pt x="6053211" y="4227812"/>
                  <a:pt x="6054168" y="4227591"/>
                  <a:pt x="6055052" y="4227076"/>
                </a:cubicBezTo>
                <a:close/>
                <a:moveTo>
                  <a:pt x="3556575" y="2980856"/>
                </a:moveTo>
                <a:cubicBezTo>
                  <a:pt x="3559225" y="2979310"/>
                  <a:pt x="3560109" y="2975923"/>
                  <a:pt x="3558563" y="2973199"/>
                </a:cubicBezTo>
                <a:lnTo>
                  <a:pt x="3543985" y="2948315"/>
                </a:lnTo>
                <a:cubicBezTo>
                  <a:pt x="3542439" y="2945664"/>
                  <a:pt x="3538979" y="2944781"/>
                  <a:pt x="3536329" y="2946327"/>
                </a:cubicBezTo>
                <a:cubicBezTo>
                  <a:pt x="3533678" y="2947873"/>
                  <a:pt x="3532795" y="2951259"/>
                  <a:pt x="3534341" y="2953984"/>
                </a:cubicBezTo>
                <a:lnTo>
                  <a:pt x="3548918" y="2978868"/>
                </a:lnTo>
                <a:cubicBezTo>
                  <a:pt x="3549949" y="2980635"/>
                  <a:pt x="3551863" y="2981666"/>
                  <a:pt x="3553777" y="2981666"/>
                </a:cubicBezTo>
                <a:cubicBezTo>
                  <a:pt x="3554808" y="2981666"/>
                  <a:pt x="3555765" y="2981371"/>
                  <a:pt x="3556575" y="2980856"/>
                </a:cubicBezTo>
                <a:close/>
                <a:moveTo>
                  <a:pt x="3542145" y="2955898"/>
                </a:moveTo>
                <a:cubicBezTo>
                  <a:pt x="3544795" y="2954278"/>
                  <a:pt x="3545605" y="2950891"/>
                  <a:pt x="3543985" y="2948241"/>
                </a:cubicBezTo>
                <a:lnTo>
                  <a:pt x="3502462" y="2880728"/>
                </a:lnTo>
                <a:cubicBezTo>
                  <a:pt x="3500842" y="2878078"/>
                  <a:pt x="3497456" y="2877268"/>
                  <a:pt x="3494805" y="2878888"/>
                </a:cubicBezTo>
                <a:cubicBezTo>
                  <a:pt x="3492155" y="2880508"/>
                  <a:pt x="3491345" y="2883894"/>
                  <a:pt x="3492965" y="2886545"/>
                </a:cubicBezTo>
                <a:lnTo>
                  <a:pt x="3534488" y="2954057"/>
                </a:lnTo>
                <a:cubicBezTo>
                  <a:pt x="3535519" y="2955751"/>
                  <a:pt x="3537359" y="2956708"/>
                  <a:pt x="3539274" y="2956708"/>
                </a:cubicBezTo>
                <a:cubicBezTo>
                  <a:pt x="3540231" y="2956708"/>
                  <a:pt x="3541261" y="2956487"/>
                  <a:pt x="3542145" y="2955898"/>
                </a:cubicBezTo>
                <a:close/>
                <a:moveTo>
                  <a:pt x="3056011" y="2264061"/>
                </a:moveTo>
                <a:cubicBezTo>
                  <a:pt x="3057925" y="2261631"/>
                  <a:pt x="3057483" y="2258097"/>
                  <a:pt x="3055054" y="2256256"/>
                </a:cubicBezTo>
                <a:lnTo>
                  <a:pt x="3036206" y="2241532"/>
                </a:lnTo>
                <a:cubicBezTo>
                  <a:pt x="3033777" y="2239618"/>
                  <a:pt x="3030316" y="2240060"/>
                  <a:pt x="3028402" y="2242489"/>
                </a:cubicBezTo>
                <a:cubicBezTo>
                  <a:pt x="3026488" y="2244919"/>
                  <a:pt x="3026930" y="2248452"/>
                  <a:pt x="3029359" y="2250293"/>
                </a:cubicBezTo>
                <a:lnTo>
                  <a:pt x="3048207" y="2265018"/>
                </a:lnTo>
                <a:cubicBezTo>
                  <a:pt x="3049238" y="2265828"/>
                  <a:pt x="3050489" y="2266196"/>
                  <a:pt x="3051667" y="2266196"/>
                </a:cubicBezTo>
                <a:cubicBezTo>
                  <a:pt x="3053361" y="2266196"/>
                  <a:pt x="3054980" y="2265459"/>
                  <a:pt x="3056011" y="2264061"/>
                </a:cubicBezTo>
                <a:close/>
                <a:moveTo>
                  <a:pt x="3037237" y="2249336"/>
                </a:moveTo>
                <a:cubicBezTo>
                  <a:pt x="3039151" y="2246906"/>
                  <a:pt x="3038710" y="2243372"/>
                  <a:pt x="3036280" y="2241532"/>
                </a:cubicBezTo>
                <a:lnTo>
                  <a:pt x="2964792" y="2185505"/>
                </a:lnTo>
                <a:cubicBezTo>
                  <a:pt x="2962362" y="2183590"/>
                  <a:pt x="2958902" y="2184032"/>
                  <a:pt x="2956988" y="2186462"/>
                </a:cubicBezTo>
                <a:cubicBezTo>
                  <a:pt x="2955074" y="2188891"/>
                  <a:pt x="2955515" y="2192425"/>
                  <a:pt x="2957945" y="2194266"/>
                </a:cubicBezTo>
                <a:lnTo>
                  <a:pt x="3029433" y="2250293"/>
                </a:lnTo>
                <a:cubicBezTo>
                  <a:pt x="3030464" y="2251103"/>
                  <a:pt x="3031715" y="2251471"/>
                  <a:pt x="3032893" y="2251471"/>
                </a:cubicBezTo>
                <a:cubicBezTo>
                  <a:pt x="3034513" y="2251397"/>
                  <a:pt x="3036133" y="2250661"/>
                  <a:pt x="3037237" y="2249336"/>
                </a:cubicBezTo>
                <a:close/>
                <a:moveTo>
                  <a:pt x="7508079" y="4485420"/>
                </a:moveTo>
                <a:lnTo>
                  <a:pt x="7571248" y="4469002"/>
                </a:lnTo>
                <a:cubicBezTo>
                  <a:pt x="7574193" y="4468265"/>
                  <a:pt x="7576033" y="4465173"/>
                  <a:pt x="7575224" y="4462229"/>
                </a:cubicBezTo>
                <a:cubicBezTo>
                  <a:pt x="7574488" y="4459284"/>
                  <a:pt x="7571469" y="4457443"/>
                  <a:pt x="7568450" y="4458253"/>
                </a:cubicBezTo>
                <a:lnTo>
                  <a:pt x="7505281" y="4474671"/>
                </a:lnTo>
                <a:cubicBezTo>
                  <a:pt x="7502336" y="4475407"/>
                  <a:pt x="7500496" y="4478499"/>
                  <a:pt x="7501306" y="4481444"/>
                </a:cubicBezTo>
                <a:cubicBezTo>
                  <a:pt x="7501968" y="4483947"/>
                  <a:pt x="7504251" y="4485641"/>
                  <a:pt x="7506754" y="4485641"/>
                </a:cubicBezTo>
                <a:cubicBezTo>
                  <a:pt x="7507122" y="4485641"/>
                  <a:pt x="7507637" y="4485567"/>
                  <a:pt x="7508079" y="4485420"/>
                </a:cubicBezTo>
                <a:close/>
                <a:moveTo>
                  <a:pt x="7451316" y="4501911"/>
                </a:moveTo>
                <a:lnTo>
                  <a:pt x="7508152" y="4485420"/>
                </a:lnTo>
                <a:cubicBezTo>
                  <a:pt x="7511098" y="4484536"/>
                  <a:pt x="7512791" y="4481444"/>
                  <a:pt x="7511981" y="4478499"/>
                </a:cubicBezTo>
                <a:cubicBezTo>
                  <a:pt x="7511098" y="4475554"/>
                  <a:pt x="7508079" y="4473861"/>
                  <a:pt x="7505060" y="4474671"/>
                </a:cubicBezTo>
                <a:lnTo>
                  <a:pt x="7448223" y="4491163"/>
                </a:lnTo>
                <a:cubicBezTo>
                  <a:pt x="7445278" y="4492046"/>
                  <a:pt x="7443585" y="4495138"/>
                  <a:pt x="7444395" y="4498083"/>
                </a:cubicBezTo>
                <a:cubicBezTo>
                  <a:pt x="7445131" y="4500512"/>
                  <a:pt x="7447340" y="4502132"/>
                  <a:pt x="7449769" y="4502132"/>
                </a:cubicBezTo>
                <a:cubicBezTo>
                  <a:pt x="7450358" y="4502132"/>
                  <a:pt x="7450800" y="4502059"/>
                  <a:pt x="7451316" y="4501911"/>
                </a:cubicBezTo>
                <a:close/>
                <a:moveTo>
                  <a:pt x="7455365" y="4496537"/>
                </a:moveTo>
                <a:cubicBezTo>
                  <a:pt x="7455365" y="4493445"/>
                  <a:pt x="7452861" y="4490941"/>
                  <a:pt x="7449769" y="4490941"/>
                </a:cubicBezTo>
                <a:lnTo>
                  <a:pt x="7304069" y="4490868"/>
                </a:lnTo>
                <a:cubicBezTo>
                  <a:pt x="7304069" y="4490868"/>
                  <a:pt x="7304069" y="4490868"/>
                  <a:pt x="7303996" y="4490868"/>
                </a:cubicBezTo>
                <a:cubicBezTo>
                  <a:pt x="7300903" y="4490868"/>
                  <a:pt x="7298474" y="4493371"/>
                  <a:pt x="7298474" y="4496463"/>
                </a:cubicBezTo>
                <a:cubicBezTo>
                  <a:pt x="7298474" y="4499555"/>
                  <a:pt x="7300977" y="4502059"/>
                  <a:pt x="7304069" y="4502059"/>
                </a:cubicBezTo>
                <a:lnTo>
                  <a:pt x="7449769" y="4502132"/>
                </a:lnTo>
                <a:cubicBezTo>
                  <a:pt x="7449769" y="4502132"/>
                  <a:pt x="7449769" y="4502132"/>
                  <a:pt x="7449843" y="4502132"/>
                </a:cubicBezTo>
                <a:cubicBezTo>
                  <a:pt x="7452861" y="4502059"/>
                  <a:pt x="7455365" y="4499629"/>
                  <a:pt x="7455365" y="4496537"/>
                </a:cubicBezTo>
                <a:close/>
                <a:moveTo>
                  <a:pt x="7309444" y="4497936"/>
                </a:moveTo>
                <a:cubicBezTo>
                  <a:pt x="7310253" y="4494991"/>
                  <a:pt x="7308486" y="4491899"/>
                  <a:pt x="7305468" y="4491089"/>
                </a:cubicBezTo>
                <a:lnTo>
                  <a:pt x="7165584" y="4453982"/>
                </a:lnTo>
                <a:cubicBezTo>
                  <a:pt x="7162639" y="4453246"/>
                  <a:pt x="7159547" y="4455013"/>
                  <a:pt x="7158737" y="4457958"/>
                </a:cubicBezTo>
                <a:cubicBezTo>
                  <a:pt x="7157927" y="4460903"/>
                  <a:pt x="7159694" y="4463996"/>
                  <a:pt x="7162713" y="4464805"/>
                </a:cubicBezTo>
                <a:lnTo>
                  <a:pt x="7302597" y="4501911"/>
                </a:lnTo>
                <a:cubicBezTo>
                  <a:pt x="7303112" y="4502059"/>
                  <a:pt x="7303554" y="4502132"/>
                  <a:pt x="7304069" y="4502132"/>
                </a:cubicBezTo>
                <a:cubicBezTo>
                  <a:pt x="7306572" y="4502059"/>
                  <a:pt x="7308781" y="4500365"/>
                  <a:pt x="7309444" y="4497936"/>
                </a:cubicBezTo>
                <a:close/>
                <a:moveTo>
                  <a:pt x="7169044" y="4462081"/>
                </a:moveTo>
                <a:cubicBezTo>
                  <a:pt x="7170517" y="4459357"/>
                  <a:pt x="7169560" y="4455970"/>
                  <a:pt x="7166909" y="4454498"/>
                </a:cubicBezTo>
                <a:lnTo>
                  <a:pt x="7038731" y="4383378"/>
                </a:lnTo>
                <a:cubicBezTo>
                  <a:pt x="7036007" y="4381906"/>
                  <a:pt x="7032621" y="4382863"/>
                  <a:pt x="7031148" y="4385513"/>
                </a:cubicBezTo>
                <a:cubicBezTo>
                  <a:pt x="7029675" y="4388237"/>
                  <a:pt x="7030633" y="4391624"/>
                  <a:pt x="7033283" y="4393096"/>
                </a:cubicBezTo>
                <a:lnTo>
                  <a:pt x="7161461" y="4464216"/>
                </a:lnTo>
                <a:cubicBezTo>
                  <a:pt x="7162345" y="4464732"/>
                  <a:pt x="7163302" y="4464953"/>
                  <a:pt x="7164185" y="4464879"/>
                </a:cubicBezTo>
                <a:cubicBezTo>
                  <a:pt x="7166173" y="4464953"/>
                  <a:pt x="7168013" y="4463922"/>
                  <a:pt x="7169044" y="4462081"/>
                </a:cubicBezTo>
                <a:close/>
                <a:moveTo>
                  <a:pt x="7040130" y="4392066"/>
                </a:moveTo>
                <a:cubicBezTo>
                  <a:pt x="7042191" y="4389783"/>
                  <a:pt x="7042044" y="4386249"/>
                  <a:pt x="7039835" y="4384188"/>
                </a:cubicBezTo>
                <a:lnTo>
                  <a:pt x="6929327" y="4282220"/>
                </a:lnTo>
                <a:cubicBezTo>
                  <a:pt x="6927045" y="4280158"/>
                  <a:pt x="6923511" y="4280232"/>
                  <a:pt x="6921449" y="4282514"/>
                </a:cubicBezTo>
                <a:cubicBezTo>
                  <a:pt x="6919388" y="4284796"/>
                  <a:pt x="6919535" y="4288330"/>
                  <a:pt x="6921744" y="4290392"/>
                </a:cubicBezTo>
                <a:lnTo>
                  <a:pt x="7032252" y="4392360"/>
                </a:lnTo>
                <a:cubicBezTo>
                  <a:pt x="7033357" y="4393391"/>
                  <a:pt x="7034682" y="4393832"/>
                  <a:pt x="7036081" y="4393832"/>
                </a:cubicBezTo>
                <a:cubicBezTo>
                  <a:pt x="7037553" y="4393832"/>
                  <a:pt x="7039026" y="4393243"/>
                  <a:pt x="7040130" y="4392066"/>
                </a:cubicBezTo>
                <a:close/>
                <a:moveTo>
                  <a:pt x="6928591" y="4290907"/>
                </a:moveTo>
                <a:cubicBezTo>
                  <a:pt x="6931168" y="4289214"/>
                  <a:pt x="6931830" y="4285754"/>
                  <a:pt x="6930137" y="4283177"/>
                </a:cubicBezTo>
                <a:lnTo>
                  <a:pt x="6843188" y="4153673"/>
                </a:lnTo>
                <a:cubicBezTo>
                  <a:pt x="6841495" y="4151097"/>
                  <a:pt x="6838035" y="4150434"/>
                  <a:pt x="6835457" y="4152127"/>
                </a:cubicBezTo>
                <a:cubicBezTo>
                  <a:pt x="6832881" y="4153821"/>
                  <a:pt x="6832218" y="4157281"/>
                  <a:pt x="6833911" y="4159858"/>
                </a:cubicBezTo>
                <a:lnTo>
                  <a:pt x="6920861" y="4289361"/>
                </a:lnTo>
                <a:cubicBezTo>
                  <a:pt x="6921965" y="4290981"/>
                  <a:pt x="6923732" y="4291864"/>
                  <a:pt x="6925498" y="4291864"/>
                </a:cubicBezTo>
                <a:cubicBezTo>
                  <a:pt x="6926603" y="4291864"/>
                  <a:pt x="6927708" y="4291570"/>
                  <a:pt x="6928591" y="4290907"/>
                </a:cubicBezTo>
                <a:close/>
                <a:moveTo>
                  <a:pt x="6840759" y="4161993"/>
                </a:moveTo>
                <a:cubicBezTo>
                  <a:pt x="6843556" y="4160741"/>
                  <a:pt x="6844881" y="4157502"/>
                  <a:pt x="6843703" y="4154704"/>
                </a:cubicBezTo>
                <a:lnTo>
                  <a:pt x="6780461" y="4007752"/>
                </a:lnTo>
                <a:cubicBezTo>
                  <a:pt x="6779209" y="4004881"/>
                  <a:pt x="6775970" y="4003629"/>
                  <a:pt x="6773172" y="4004808"/>
                </a:cubicBezTo>
                <a:cubicBezTo>
                  <a:pt x="6770375" y="4006059"/>
                  <a:pt x="6769049" y="4009299"/>
                  <a:pt x="6770227" y="4012170"/>
                </a:cubicBezTo>
                <a:lnTo>
                  <a:pt x="6833469" y="4159122"/>
                </a:lnTo>
                <a:cubicBezTo>
                  <a:pt x="6834353" y="4161257"/>
                  <a:pt x="6836488" y="4162508"/>
                  <a:pt x="6838623" y="4162508"/>
                </a:cubicBezTo>
                <a:cubicBezTo>
                  <a:pt x="6839286" y="4162435"/>
                  <a:pt x="6840022" y="4162287"/>
                  <a:pt x="6840759" y="4161993"/>
                </a:cubicBezTo>
                <a:close/>
                <a:moveTo>
                  <a:pt x="6776706" y="4015262"/>
                </a:moveTo>
                <a:cubicBezTo>
                  <a:pt x="6779651" y="4014526"/>
                  <a:pt x="6781492" y="4011507"/>
                  <a:pt x="6780755" y="4008489"/>
                </a:cubicBezTo>
                <a:lnTo>
                  <a:pt x="6764338" y="3943921"/>
                </a:lnTo>
                <a:cubicBezTo>
                  <a:pt x="6763601" y="3940976"/>
                  <a:pt x="6760583" y="3939135"/>
                  <a:pt x="6757564" y="3939872"/>
                </a:cubicBezTo>
                <a:cubicBezTo>
                  <a:pt x="6754619" y="3940608"/>
                  <a:pt x="6752779" y="3943627"/>
                  <a:pt x="6753515" y="3946645"/>
                </a:cubicBezTo>
                <a:lnTo>
                  <a:pt x="6769933" y="4011213"/>
                </a:lnTo>
                <a:cubicBezTo>
                  <a:pt x="6770595" y="4013716"/>
                  <a:pt x="6772878" y="4015409"/>
                  <a:pt x="6775381" y="4015409"/>
                </a:cubicBezTo>
                <a:cubicBezTo>
                  <a:pt x="6775823" y="4015483"/>
                  <a:pt x="6776265" y="4015409"/>
                  <a:pt x="6776706" y="4015262"/>
                </a:cubicBezTo>
                <a:close/>
                <a:moveTo>
                  <a:pt x="5573630" y="2665086"/>
                </a:moveTo>
                <a:cubicBezTo>
                  <a:pt x="5574808" y="2662215"/>
                  <a:pt x="5573483" y="2658975"/>
                  <a:pt x="5570611" y="2657797"/>
                </a:cubicBezTo>
                <a:cubicBezTo>
                  <a:pt x="5567813" y="2656619"/>
                  <a:pt x="5564500" y="2657945"/>
                  <a:pt x="5563323" y="2660816"/>
                </a:cubicBezTo>
                <a:lnTo>
                  <a:pt x="5563175" y="2661111"/>
                </a:lnTo>
                <a:cubicBezTo>
                  <a:pt x="5561997" y="2663982"/>
                  <a:pt x="5563396" y="2667074"/>
                  <a:pt x="5566267" y="2668252"/>
                </a:cubicBezTo>
                <a:cubicBezTo>
                  <a:pt x="5566930" y="2668546"/>
                  <a:pt x="5567666" y="2668620"/>
                  <a:pt x="5568329" y="2668620"/>
                </a:cubicBezTo>
                <a:cubicBezTo>
                  <a:pt x="5570611" y="2668620"/>
                  <a:pt x="5572746" y="2667295"/>
                  <a:pt x="5573630" y="2665086"/>
                </a:cubicBezTo>
                <a:close/>
                <a:moveTo>
                  <a:pt x="5573630" y="2665086"/>
                </a:moveTo>
                <a:lnTo>
                  <a:pt x="5583569" y="2641159"/>
                </a:lnTo>
                <a:cubicBezTo>
                  <a:pt x="5584747" y="2638287"/>
                  <a:pt x="5583422" y="2635048"/>
                  <a:pt x="5580550" y="2633870"/>
                </a:cubicBezTo>
                <a:cubicBezTo>
                  <a:pt x="5577679" y="2632692"/>
                  <a:pt x="5574440" y="2634017"/>
                  <a:pt x="5573261" y="2636889"/>
                </a:cubicBezTo>
                <a:lnTo>
                  <a:pt x="5563323" y="2660816"/>
                </a:lnTo>
                <a:cubicBezTo>
                  <a:pt x="5562144" y="2663687"/>
                  <a:pt x="5563469" y="2666927"/>
                  <a:pt x="5566341" y="2668105"/>
                </a:cubicBezTo>
                <a:cubicBezTo>
                  <a:pt x="5567077" y="2668399"/>
                  <a:pt x="5567813" y="2668546"/>
                  <a:pt x="5568549" y="2668546"/>
                </a:cubicBezTo>
                <a:cubicBezTo>
                  <a:pt x="5570685" y="2668546"/>
                  <a:pt x="5572746" y="2667221"/>
                  <a:pt x="5573630" y="2665086"/>
                </a:cubicBezTo>
                <a:close/>
                <a:moveTo>
                  <a:pt x="5579446" y="2644472"/>
                </a:moveTo>
                <a:cubicBezTo>
                  <a:pt x="5582464" y="2643883"/>
                  <a:pt x="5584452" y="2641011"/>
                  <a:pt x="5583937" y="2637993"/>
                </a:cubicBezTo>
                <a:lnTo>
                  <a:pt x="5548966" y="2450254"/>
                </a:lnTo>
                <a:cubicBezTo>
                  <a:pt x="5548377" y="2447235"/>
                  <a:pt x="5545432" y="2445247"/>
                  <a:pt x="5542487" y="2445763"/>
                </a:cubicBezTo>
                <a:cubicBezTo>
                  <a:pt x="5539469" y="2446352"/>
                  <a:pt x="5537481" y="2449223"/>
                  <a:pt x="5537996" y="2452241"/>
                </a:cubicBezTo>
                <a:lnTo>
                  <a:pt x="5572967" y="2639981"/>
                </a:lnTo>
                <a:cubicBezTo>
                  <a:pt x="5573483" y="2642705"/>
                  <a:pt x="5575839" y="2644545"/>
                  <a:pt x="5578489" y="2644545"/>
                </a:cubicBezTo>
                <a:cubicBezTo>
                  <a:pt x="5578783" y="2644619"/>
                  <a:pt x="5579078" y="2644545"/>
                  <a:pt x="5579446" y="2644472"/>
                </a:cubicBezTo>
                <a:close/>
                <a:moveTo>
                  <a:pt x="5548451" y="2453714"/>
                </a:moveTo>
                <a:cubicBezTo>
                  <a:pt x="5549776" y="2450916"/>
                  <a:pt x="5548598" y="2447603"/>
                  <a:pt x="5545800" y="2446278"/>
                </a:cubicBezTo>
                <a:lnTo>
                  <a:pt x="5415781" y="2384214"/>
                </a:lnTo>
                <a:cubicBezTo>
                  <a:pt x="5413057" y="2382888"/>
                  <a:pt x="5409671" y="2384066"/>
                  <a:pt x="5408346" y="2386864"/>
                </a:cubicBezTo>
                <a:cubicBezTo>
                  <a:pt x="5407020" y="2389662"/>
                  <a:pt x="5408198" y="2392975"/>
                  <a:pt x="5410996" y="2394300"/>
                </a:cubicBezTo>
                <a:lnTo>
                  <a:pt x="5541014" y="2456365"/>
                </a:lnTo>
                <a:cubicBezTo>
                  <a:pt x="5541824" y="2456733"/>
                  <a:pt x="5542634" y="2456953"/>
                  <a:pt x="5543444" y="2456880"/>
                </a:cubicBezTo>
                <a:cubicBezTo>
                  <a:pt x="5545505" y="2456880"/>
                  <a:pt x="5547493" y="2455702"/>
                  <a:pt x="5548451" y="2453714"/>
                </a:cubicBezTo>
                <a:close/>
                <a:moveTo>
                  <a:pt x="5414751" y="2394595"/>
                </a:moveTo>
                <a:cubicBezTo>
                  <a:pt x="5417769" y="2393858"/>
                  <a:pt x="5419536" y="2390840"/>
                  <a:pt x="5418800" y="2387821"/>
                </a:cubicBezTo>
                <a:lnTo>
                  <a:pt x="5380074" y="2234759"/>
                </a:lnTo>
                <a:cubicBezTo>
                  <a:pt x="5379338" y="2231814"/>
                  <a:pt x="5376319" y="2229973"/>
                  <a:pt x="5373301" y="2230709"/>
                </a:cubicBezTo>
                <a:cubicBezTo>
                  <a:pt x="5370282" y="2231446"/>
                  <a:pt x="5368515" y="2234464"/>
                  <a:pt x="5369252" y="2237483"/>
                </a:cubicBezTo>
                <a:lnTo>
                  <a:pt x="5407977" y="2390545"/>
                </a:lnTo>
                <a:cubicBezTo>
                  <a:pt x="5408640" y="2393122"/>
                  <a:pt x="5410922" y="2394742"/>
                  <a:pt x="5413426" y="2394742"/>
                </a:cubicBezTo>
                <a:cubicBezTo>
                  <a:pt x="5413868" y="2394815"/>
                  <a:pt x="5414309" y="2394742"/>
                  <a:pt x="5414751" y="2394595"/>
                </a:cubicBezTo>
                <a:close/>
                <a:moveTo>
                  <a:pt x="1448080" y="465151"/>
                </a:moveTo>
                <a:cubicBezTo>
                  <a:pt x="1448817" y="462133"/>
                  <a:pt x="1446976" y="459114"/>
                  <a:pt x="1443958" y="458452"/>
                </a:cubicBezTo>
                <a:lnTo>
                  <a:pt x="1405232" y="449175"/>
                </a:lnTo>
                <a:cubicBezTo>
                  <a:pt x="1402213" y="448439"/>
                  <a:pt x="1399195" y="450279"/>
                  <a:pt x="1398532" y="453298"/>
                </a:cubicBezTo>
                <a:cubicBezTo>
                  <a:pt x="1397796" y="456317"/>
                  <a:pt x="1399636" y="459335"/>
                  <a:pt x="1402655" y="459998"/>
                </a:cubicBezTo>
                <a:lnTo>
                  <a:pt x="1441381" y="469274"/>
                </a:lnTo>
                <a:cubicBezTo>
                  <a:pt x="1441823" y="469348"/>
                  <a:pt x="1442264" y="469421"/>
                  <a:pt x="1442706" y="469421"/>
                </a:cubicBezTo>
                <a:cubicBezTo>
                  <a:pt x="1445209" y="469421"/>
                  <a:pt x="1447492" y="467728"/>
                  <a:pt x="1448080" y="465151"/>
                </a:cubicBezTo>
                <a:close/>
                <a:moveTo>
                  <a:pt x="1483199" y="470820"/>
                </a:moveTo>
                <a:cubicBezTo>
                  <a:pt x="1483714" y="467802"/>
                  <a:pt x="1481653" y="464931"/>
                  <a:pt x="1478634" y="464415"/>
                </a:cubicBezTo>
                <a:lnTo>
                  <a:pt x="1443590" y="458452"/>
                </a:lnTo>
                <a:cubicBezTo>
                  <a:pt x="1440571" y="458010"/>
                  <a:pt x="1437700" y="459998"/>
                  <a:pt x="1437184" y="463016"/>
                </a:cubicBezTo>
                <a:cubicBezTo>
                  <a:pt x="1436669" y="466035"/>
                  <a:pt x="1438730" y="468906"/>
                  <a:pt x="1441749" y="469421"/>
                </a:cubicBezTo>
                <a:lnTo>
                  <a:pt x="1476794" y="475385"/>
                </a:lnTo>
                <a:cubicBezTo>
                  <a:pt x="1477162" y="475459"/>
                  <a:pt x="1477456" y="475459"/>
                  <a:pt x="1477751" y="475459"/>
                </a:cubicBezTo>
                <a:cubicBezTo>
                  <a:pt x="1480401" y="475385"/>
                  <a:pt x="1482757" y="473471"/>
                  <a:pt x="1483199" y="470820"/>
                </a:cubicBezTo>
                <a:close/>
                <a:moveTo>
                  <a:pt x="1504181" y="477888"/>
                </a:moveTo>
                <a:cubicBezTo>
                  <a:pt x="1505065" y="474943"/>
                  <a:pt x="1503372" y="471851"/>
                  <a:pt x="1500427" y="470968"/>
                </a:cubicBezTo>
                <a:lnTo>
                  <a:pt x="1479223" y="464562"/>
                </a:lnTo>
                <a:cubicBezTo>
                  <a:pt x="1476278" y="463605"/>
                  <a:pt x="1473186" y="465372"/>
                  <a:pt x="1472303" y="468317"/>
                </a:cubicBezTo>
                <a:cubicBezTo>
                  <a:pt x="1471419" y="471262"/>
                  <a:pt x="1473039" y="474354"/>
                  <a:pt x="1476057" y="475238"/>
                </a:cubicBezTo>
                <a:lnTo>
                  <a:pt x="1497261" y="481643"/>
                </a:lnTo>
                <a:cubicBezTo>
                  <a:pt x="1497776" y="481790"/>
                  <a:pt x="1498365" y="481864"/>
                  <a:pt x="1498881" y="481864"/>
                </a:cubicBezTo>
                <a:cubicBezTo>
                  <a:pt x="1501310" y="481790"/>
                  <a:pt x="1503445" y="480244"/>
                  <a:pt x="1504181" y="477888"/>
                </a:cubicBezTo>
                <a:close/>
                <a:moveTo>
                  <a:pt x="1571988" y="498282"/>
                </a:moveTo>
                <a:cubicBezTo>
                  <a:pt x="1572872" y="495337"/>
                  <a:pt x="1571178" y="492245"/>
                  <a:pt x="1568234" y="491361"/>
                </a:cubicBezTo>
                <a:lnTo>
                  <a:pt x="1500500" y="470968"/>
                </a:lnTo>
                <a:cubicBezTo>
                  <a:pt x="1497555" y="470010"/>
                  <a:pt x="1494463" y="471704"/>
                  <a:pt x="1493580" y="474722"/>
                </a:cubicBezTo>
                <a:cubicBezTo>
                  <a:pt x="1492696" y="477667"/>
                  <a:pt x="1494390" y="480760"/>
                  <a:pt x="1497334" y="481643"/>
                </a:cubicBezTo>
                <a:lnTo>
                  <a:pt x="1565068" y="502037"/>
                </a:lnTo>
                <a:cubicBezTo>
                  <a:pt x="1565583" y="502184"/>
                  <a:pt x="1566172" y="502257"/>
                  <a:pt x="1566687" y="502257"/>
                </a:cubicBezTo>
                <a:cubicBezTo>
                  <a:pt x="1569043" y="502184"/>
                  <a:pt x="1571252" y="500638"/>
                  <a:pt x="1571988" y="498282"/>
                </a:cubicBezTo>
                <a:close/>
                <a:moveTo>
                  <a:pt x="1590468" y="503877"/>
                </a:moveTo>
                <a:cubicBezTo>
                  <a:pt x="1591351" y="500932"/>
                  <a:pt x="1589732" y="497840"/>
                  <a:pt x="1586713" y="496957"/>
                </a:cubicBezTo>
                <a:lnTo>
                  <a:pt x="1568234" y="491288"/>
                </a:lnTo>
                <a:cubicBezTo>
                  <a:pt x="1565215" y="490330"/>
                  <a:pt x="1562196" y="492097"/>
                  <a:pt x="1561313" y="495042"/>
                </a:cubicBezTo>
                <a:cubicBezTo>
                  <a:pt x="1560430" y="497987"/>
                  <a:pt x="1562049" y="501079"/>
                  <a:pt x="1565068" y="501963"/>
                </a:cubicBezTo>
                <a:lnTo>
                  <a:pt x="1583547" y="507558"/>
                </a:lnTo>
                <a:cubicBezTo>
                  <a:pt x="1584136" y="507706"/>
                  <a:pt x="1584651" y="507779"/>
                  <a:pt x="1585240" y="507779"/>
                </a:cubicBezTo>
                <a:cubicBezTo>
                  <a:pt x="1587523" y="507779"/>
                  <a:pt x="1589732" y="506233"/>
                  <a:pt x="1590468" y="503877"/>
                </a:cubicBezTo>
                <a:close/>
                <a:moveTo>
                  <a:pt x="1610567" y="514700"/>
                </a:moveTo>
                <a:cubicBezTo>
                  <a:pt x="1611892" y="511902"/>
                  <a:pt x="1610788" y="508589"/>
                  <a:pt x="1607990" y="507264"/>
                </a:cubicBezTo>
                <a:lnTo>
                  <a:pt x="1587523" y="497251"/>
                </a:lnTo>
                <a:cubicBezTo>
                  <a:pt x="1584799" y="495852"/>
                  <a:pt x="1581412" y="497030"/>
                  <a:pt x="1580087" y="499828"/>
                </a:cubicBezTo>
                <a:cubicBezTo>
                  <a:pt x="1578762" y="502626"/>
                  <a:pt x="1579866" y="505939"/>
                  <a:pt x="1582664" y="507264"/>
                </a:cubicBezTo>
                <a:lnTo>
                  <a:pt x="1603131" y="517277"/>
                </a:lnTo>
                <a:cubicBezTo>
                  <a:pt x="1603941" y="517645"/>
                  <a:pt x="1604751" y="517866"/>
                  <a:pt x="1605634" y="517866"/>
                </a:cubicBezTo>
                <a:cubicBezTo>
                  <a:pt x="1607696" y="517792"/>
                  <a:pt x="1609610" y="516614"/>
                  <a:pt x="1610567" y="514700"/>
                </a:cubicBezTo>
                <a:close/>
                <a:moveTo>
                  <a:pt x="1620285" y="518234"/>
                </a:moveTo>
                <a:cubicBezTo>
                  <a:pt x="1621463" y="515362"/>
                  <a:pt x="1620064" y="512123"/>
                  <a:pt x="1617193" y="510945"/>
                </a:cubicBezTo>
                <a:lnTo>
                  <a:pt x="1607622" y="507043"/>
                </a:lnTo>
                <a:cubicBezTo>
                  <a:pt x="1604824" y="505939"/>
                  <a:pt x="1601511" y="507264"/>
                  <a:pt x="1600333" y="510135"/>
                </a:cubicBezTo>
                <a:cubicBezTo>
                  <a:pt x="1599155" y="513006"/>
                  <a:pt x="1600554" y="516246"/>
                  <a:pt x="1603425" y="517424"/>
                </a:cubicBezTo>
                <a:lnTo>
                  <a:pt x="1612996" y="521326"/>
                </a:lnTo>
                <a:cubicBezTo>
                  <a:pt x="1613659" y="521620"/>
                  <a:pt x="1614395" y="521768"/>
                  <a:pt x="1615131" y="521768"/>
                </a:cubicBezTo>
                <a:cubicBezTo>
                  <a:pt x="1617340" y="521694"/>
                  <a:pt x="1619402" y="520369"/>
                  <a:pt x="1620285" y="518234"/>
                </a:cubicBezTo>
                <a:close/>
                <a:moveTo>
                  <a:pt x="1616604" y="521473"/>
                </a:moveTo>
                <a:lnTo>
                  <a:pt x="1623819" y="519485"/>
                </a:lnTo>
                <a:cubicBezTo>
                  <a:pt x="1626764" y="518675"/>
                  <a:pt x="1628531" y="515583"/>
                  <a:pt x="1627721" y="512638"/>
                </a:cubicBezTo>
                <a:cubicBezTo>
                  <a:pt x="1626911" y="509693"/>
                  <a:pt x="1623819" y="507926"/>
                  <a:pt x="1620874" y="508736"/>
                </a:cubicBezTo>
                <a:lnTo>
                  <a:pt x="1613659" y="510724"/>
                </a:lnTo>
                <a:cubicBezTo>
                  <a:pt x="1610714" y="511534"/>
                  <a:pt x="1608947" y="514626"/>
                  <a:pt x="1609757" y="517571"/>
                </a:cubicBezTo>
                <a:cubicBezTo>
                  <a:pt x="1610420" y="520074"/>
                  <a:pt x="1612702" y="521694"/>
                  <a:pt x="1615131" y="521694"/>
                </a:cubicBezTo>
                <a:cubicBezTo>
                  <a:pt x="1615647" y="521694"/>
                  <a:pt x="1616162" y="521620"/>
                  <a:pt x="1616604" y="521473"/>
                </a:cubicBezTo>
                <a:close/>
                <a:moveTo>
                  <a:pt x="1641930" y="520958"/>
                </a:moveTo>
                <a:cubicBezTo>
                  <a:pt x="1642961" y="518086"/>
                  <a:pt x="1641415" y="514847"/>
                  <a:pt x="1638470" y="513890"/>
                </a:cubicBezTo>
                <a:lnTo>
                  <a:pt x="1624187" y="508884"/>
                </a:lnTo>
                <a:cubicBezTo>
                  <a:pt x="1621316" y="507853"/>
                  <a:pt x="1618076" y="509399"/>
                  <a:pt x="1617119" y="512344"/>
                </a:cubicBezTo>
                <a:cubicBezTo>
                  <a:pt x="1616089" y="515215"/>
                  <a:pt x="1617635" y="518455"/>
                  <a:pt x="1620580" y="519412"/>
                </a:cubicBezTo>
                <a:lnTo>
                  <a:pt x="1634863" y="524418"/>
                </a:lnTo>
                <a:cubicBezTo>
                  <a:pt x="1635452" y="524639"/>
                  <a:pt x="1636114" y="524713"/>
                  <a:pt x="1636703" y="524713"/>
                </a:cubicBezTo>
                <a:cubicBezTo>
                  <a:pt x="1639059" y="524639"/>
                  <a:pt x="1641194" y="523240"/>
                  <a:pt x="1641930" y="520958"/>
                </a:cubicBezTo>
                <a:close/>
                <a:moveTo>
                  <a:pt x="1658422" y="525081"/>
                </a:moveTo>
                <a:cubicBezTo>
                  <a:pt x="1659232" y="522136"/>
                  <a:pt x="1657465" y="519044"/>
                  <a:pt x="1654520" y="518234"/>
                </a:cubicBezTo>
                <a:lnTo>
                  <a:pt x="1638176" y="513743"/>
                </a:lnTo>
                <a:cubicBezTo>
                  <a:pt x="1635231" y="512933"/>
                  <a:pt x="1632138" y="514700"/>
                  <a:pt x="1631329" y="517645"/>
                </a:cubicBezTo>
                <a:cubicBezTo>
                  <a:pt x="1630519" y="520590"/>
                  <a:pt x="1632286" y="523682"/>
                  <a:pt x="1635231" y="524492"/>
                </a:cubicBezTo>
                <a:lnTo>
                  <a:pt x="1651575" y="528983"/>
                </a:lnTo>
                <a:cubicBezTo>
                  <a:pt x="1652090" y="529130"/>
                  <a:pt x="1652606" y="529204"/>
                  <a:pt x="1653121" y="529204"/>
                </a:cubicBezTo>
                <a:cubicBezTo>
                  <a:pt x="1655477" y="529130"/>
                  <a:pt x="1657686" y="527510"/>
                  <a:pt x="1658422" y="525081"/>
                </a:cubicBezTo>
                <a:close/>
                <a:moveTo>
                  <a:pt x="1672410" y="529866"/>
                </a:moveTo>
                <a:cubicBezTo>
                  <a:pt x="1673367" y="526921"/>
                  <a:pt x="1671748" y="523829"/>
                  <a:pt x="1668803" y="522872"/>
                </a:cubicBezTo>
                <a:lnTo>
                  <a:pt x="1654667" y="518307"/>
                </a:lnTo>
                <a:cubicBezTo>
                  <a:pt x="1651722" y="517350"/>
                  <a:pt x="1648556" y="518970"/>
                  <a:pt x="1647673" y="521915"/>
                </a:cubicBezTo>
                <a:cubicBezTo>
                  <a:pt x="1646716" y="524860"/>
                  <a:pt x="1648336" y="527952"/>
                  <a:pt x="1651280" y="528909"/>
                </a:cubicBezTo>
                <a:lnTo>
                  <a:pt x="1665416" y="533474"/>
                </a:lnTo>
                <a:cubicBezTo>
                  <a:pt x="1666005" y="533695"/>
                  <a:pt x="1666594" y="533768"/>
                  <a:pt x="1667183" y="533768"/>
                </a:cubicBezTo>
                <a:cubicBezTo>
                  <a:pt x="1669539" y="533695"/>
                  <a:pt x="1671674" y="532222"/>
                  <a:pt x="1672410" y="529866"/>
                </a:cubicBezTo>
                <a:close/>
                <a:moveTo>
                  <a:pt x="1692141" y="543192"/>
                </a:moveTo>
                <a:cubicBezTo>
                  <a:pt x="1693687" y="540542"/>
                  <a:pt x="1692878" y="537155"/>
                  <a:pt x="1690227" y="535535"/>
                </a:cubicBezTo>
                <a:lnTo>
                  <a:pt x="1669981" y="523387"/>
                </a:lnTo>
                <a:cubicBezTo>
                  <a:pt x="1667330" y="521841"/>
                  <a:pt x="1663944" y="522651"/>
                  <a:pt x="1662324" y="525302"/>
                </a:cubicBezTo>
                <a:cubicBezTo>
                  <a:pt x="1660778" y="527952"/>
                  <a:pt x="1661588" y="531339"/>
                  <a:pt x="1664238" y="532958"/>
                </a:cubicBezTo>
                <a:lnTo>
                  <a:pt x="1684485" y="545106"/>
                </a:lnTo>
                <a:cubicBezTo>
                  <a:pt x="1685368" y="545622"/>
                  <a:pt x="1686399" y="545916"/>
                  <a:pt x="1687430" y="545916"/>
                </a:cubicBezTo>
                <a:cubicBezTo>
                  <a:pt x="1689270" y="545916"/>
                  <a:pt x="1691111" y="544959"/>
                  <a:pt x="1692141" y="543192"/>
                </a:cubicBezTo>
                <a:close/>
                <a:moveTo>
                  <a:pt x="1713271" y="548861"/>
                </a:moveTo>
                <a:cubicBezTo>
                  <a:pt x="1714228" y="545916"/>
                  <a:pt x="1712682" y="542824"/>
                  <a:pt x="1709737" y="541793"/>
                </a:cubicBezTo>
                <a:lnTo>
                  <a:pt x="1689123" y="535020"/>
                </a:lnTo>
                <a:cubicBezTo>
                  <a:pt x="1686178" y="534063"/>
                  <a:pt x="1683012" y="535609"/>
                  <a:pt x="1682055" y="538554"/>
                </a:cubicBezTo>
                <a:cubicBezTo>
                  <a:pt x="1681098" y="541499"/>
                  <a:pt x="1682644" y="544591"/>
                  <a:pt x="1685589" y="545622"/>
                </a:cubicBezTo>
                <a:lnTo>
                  <a:pt x="1706203" y="552395"/>
                </a:lnTo>
                <a:cubicBezTo>
                  <a:pt x="1706792" y="552616"/>
                  <a:pt x="1707381" y="552689"/>
                  <a:pt x="1707970" y="552689"/>
                </a:cubicBezTo>
                <a:cubicBezTo>
                  <a:pt x="1710326" y="552689"/>
                  <a:pt x="1712461" y="551217"/>
                  <a:pt x="1713271" y="548861"/>
                </a:cubicBezTo>
                <a:close/>
                <a:moveTo>
                  <a:pt x="1747432" y="560273"/>
                </a:moveTo>
                <a:cubicBezTo>
                  <a:pt x="1748390" y="557328"/>
                  <a:pt x="1746843" y="554235"/>
                  <a:pt x="1743898" y="553205"/>
                </a:cubicBezTo>
                <a:lnTo>
                  <a:pt x="1709737" y="541793"/>
                </a:lnTo>
                <a:cubicBezTo>
                  <a:pt x="1706866" y="540836"/>
                  <a:pt x="1703700" y="542382"/>
                  <a:pt x="1702669" y="545327"/>
                </a:cubicBezTo>
                <a:cubicBezTo>
                  <a:pt x="1701712" y="548272"/>
                  <a:pt x="1703258" y="551364"/>
                  <a:pt x="1706203" y="552395"/>
                </a:cubicBezTo>
                <a:lnTo>
                  <a:pt x="1740365" y="563806"/>
                </a:lnTo>
                <a:cubicBezTo>
                  <a:pt x="1740954" y="564027"/>
                  <a:pt x="1741542" y="564101"/>
                  <a:pt x="1742131" y="564101"/>
                </a:cubicBezTo>
                <a:cubicBezTo>
                  <a:pt x="1744487" y="564101"/>
                  <a:pt x="1746623" y="562628"/>
                  <a:pt x="1747432" y="560273"/>
                </a:cubicBezTo>
                <a:close/>
                <a:moveTo>
                  <a:pt x="1782330" y="566457"/>
                </a:moveTo>
                <a:cubicBezTo>
                  <a:pt x="1782919" y="563438"/>
                  <a:pt x="1780931" y="560493"/>
                  <a:pt x="1777912" y="559904"/>
                </a:cubicBezTo>
                <a:lnTo>
                  <a:pt x="1743162" y="553057"/>
                </a:lnTo>
                <a:cubicBezTo>
                  <a:pt x="1740144" y="552468"/>
                  <a:pt x="1737199" y="554383"/>
                  <a:pt x="1736610" y="557475"/>
                </a:cubicBezTo>
                <a:cubicBezTo>
                  <a:pt x="1736021" y="560493"/>
                  <a:pt x="1738009" y="563438"/>
                  <a:pt x="1741027" y="564027"/>
                </a:cubicBezTo>
                <a:lnTo>
                  <a:pt x="1775777" y="570874"/>
                </a:lnTo>
                <a:cubicBezTo>
                  <a:pt x="1776145" y="570948"/>
                  <a:pt x="1776513" y="570948"/>
                  <a:pt x="1776882" y="570948"/>
                </a:cubicBezTo>
                <a:cubicBezTo>
                  <a:pt x="1779532" y="570948"/>
                  <a:pt x="1781814" y="569107"/>
                  <a:pt x="1782330" y="566457"/>
                </a:cubicBezTo>
                <a:close/>
                <a:moveTo>
                  <a:pt x="1825178" y="570874"/>
                </a:moveTo>
                <a:cubicBezTo>
                  <a:pt x="1825547" y="567856"/>
                  <a:pt x="1823338" y="565058"/>
                  <a:pt x="1820246" y="564690"/>
                </a:cubicBezTo>
                <a:lnTo>
                  <a:pt x="1777471" y="559831"/>
                </a:lnTo>
                <a:cubicBezTo>
                  <a:pt x="1774452" y="559463"/>
                  <a:pt x="1771654" y="561671"/>
                  <a:pt x="1771286" y="564764"/>
                </a:cubicBezTo>
                <a:cubicBezTo>
                  <a:pt x="1770918" y="567782"/>
                  <a:pt x="1773127" y="570580"/>
                  <a:pt x="1776219" y="570948"/>
                </a:cubicBezTo>
                <a:lnTo>
                  <a:pt x="1818994" y="575807"/>
                </a:lnTo>
                <a:cubicBezTo>
                  <a:pt x="1819215" y="575807"/>
                  <a:pt x="1819436" y="575881"/>
                  <a:pt x="1819657" y="575881"/>
                </a:cubicBezTo>
                <a:cubicBezTo>
                  <a:pt x="1822454" y="575807"/>
                  <a:pt x="1824884" y="573672"/>
                  <a:pt x="1825178" y="570874"/>
                </a:cubicBezTo>
                <a:close/>
                <a:moveTo>
                  <a:pt x="1878261" y="572936"/>
                </a:moveTo>
                <a:cubicBezTo>
                  <a:pt x="1878408" y="569844"/>
                  <a:pt x="1876052" y="567267"/>
                  <a:pt x="1872960" y="567119"/>
                </a:cubicBezTo>
                <a:lnTo>
                  <a:pt x="1819951" y="564616"/>
                </a:lnTo>
                <a:cubicBezTo>
                  <a:pt x="1816491" y="564322"/>
                  <a:pt x="1814282" y="566825"/>
                  <a:pt x="1814135" y="569917"/>
                </a:cubicBezTo>
                <a:cubicBezTo>
                  <a:pt x="1813988" y="573009"/>
                  <a:pt x="1816344" y="575586"/>
                  <a:pt x="1819436" y="575733"/>
                </a:cubicBezTo>
                <a:lnTo>
                  <a:pt x="1872445" y="578237"/>
                </a:lnTo>
                <a:cubicBezTo>
                  <a:pt x="1872518" y="578237"/>
                  <a:pt x="1872665" y="578237"/>
                  <a:pt x="1872739" y="578237"/>
                </a:cubicBezTo>
                <a:cubicBezTo>
                  <a:pt x="1875684" y="578237"/>
                  <a:pt x="1878114" y="575954"/>
                  <a:pt x="1878261" y="572936"/>
                </a:cubicBezTo>
                <a:close/>
                <a:moveTo>
                  <a:pt x="1938558" y="572347"/>
                </a:moveTo>
                <a:cubicBezTo>
                  <a:pt x="1938558" y="569255"/>
                  <a:pt x="1936055" y="566751"/>
                  <a:pt x="1932963" y="566825"/>
                </a:cubicBezTo>
                <a:lnTo>
                  <a:pt x="1872665" y="567193"/>
                </a:lnTo>
                <a:lnTo>
                  <a:pt x="1872665" y="567193"/>
                </a:lnTo>
                <a:cubicBezTo>
                  <a:pt x="1869573" y="567193"/>
                  <a:pt x="1867144" y="569696"/>
                  <a:pt x="1867144" y="572789"/>
                </a:cubicBezTo>
                <a:cubicBezTo>
                  <a:pt x="1867144" y="575881"/>
                  <a:pt x="1869647" y="578384"/>
                  <a:pt x="1872739" y="578310"/>
                </a:cubicBezTo>
                <a:lnTo>
                  <a:pt x="1933036" y="577942"/>
                </a:lnTo>
                <a:lnTo>
                  <a:pt x="1933036" y="577942"/>
                </a:lnTo>
                <a:cubicBezTo>
                  <a:pt x="1936055" y="577942"/>
                  <a:pt x="1938558" y="575439"/>
                  <a:pt x="1938558" y="572347"/>
                </a:cubicBezTo>
                <a:close/>
                <a:moveTo>
                  <a:pt x="1933257" y="577942"/>
                </a:moveTo>
                <a:lnTo>
                  <a:pt x="1998046" y="574555"/>
                </a:lnTo>
                <a:cubicBezTo>
                  <a:pt x="2001138" y="574408"/>
                  <a:pt x="2003494" y="571758"/>
                  <a:pt x="2003347" y="568739"/>
                </a:cubicBezTo>
                <a:cubicBezTo>
                  <a:pt x="2003199" y="565647"/>
                  <a:pt x="2000843" y="562849"/>
                  <a:pt x="1997530" y="563438"/>
                </a:cubicBezTo>
                <a:lnTo>
                  <a:pt x="1932668" y="566825"/>
                </a:lnTo>
                <a:cubicBezTo>
                  <a:pt x="1929576" y="566972"/>
                  <a:pt x="1927220" y="569623"/>
                  <a:pt x="1927367" y="572641"/>
                </a:cubicBezTo>
                <a:cubicBezTo>
                  <a:pt x="1927515" y="575660"/>
                  <a:pt x="1930018" y="577942"/>
                  <a:pt x="1932963" y="577942"/>
                </a:cubicBezTo>
                <a:cubicBezTo>
                  <a:pt x="1933110" y="577942"/>
                  <a:pt x="1933184" y="577942"/>
                  <a:pt x="1933257" y="577942"/>
                </a:cubicBezTo>
                <a:close/>
                <a:moveTo>
                  <a:pt x="1998414" y="574482"/>
                </a:moveTo>
                <a:lnTo>
                  <a:pt x="2065043" y="567635"/>
                </a:lnTo>
                <a:cubicBezTo>
                  <a:pt x="2068135" y="567340"/>
                  <a:pt x="2070344" y="564616"/>
                  <a:pt x="2070049" y="561524"/>
                </a:cubicBezTo>
                <a:cubicBezTo>
                  <a:pt x="2069755" y="558432"/>
                  <a:pt x="2067031" y="556371"/>
                  <a:pt x="2063938" y="556518"/>
                </a:cubicBezTo>
                <a:lnTo>
                  <a:pt x="1997309" y="563365"/>
                </a:lnTo>
                <a:cubicBezTo>
                  <a:pt x="1994217" y="563659"/>
                  <a:pt x="1992009" y="566383"/>
                  <a:pt x="1992303" y="569475"/>
                </a:cubicBezTo>
                <a:cubicBezTo>
                  <a:pt x="1992598" y="572347"/>
                  <a:pt x="1995027" y="574482"/>
                  <a:pt x="1997898" y="574482"/>
                </a:cubicBezTo>
                <a:cubicBezTo>
                  <a:pt x="1998046" y="574555"/>
                  <a:pt x="1998193" y="574555"/>
                  <a:pt x="1998414" y="574482"/>
                </a:cubicBezTo>
                <a:close/>
                <a:moveTo>
                  <a:pt x="2065337" y="567635"/>
                </a:moveTo>
                <a:lnTo>
                  <a:pt x="2131156" y="556960"/>
                </a:lnTo>
                <a:cubicBezTo>
                  <a:pt x="2134175" y="556444"/>
                  <a:pt x="2136236" y="553573"/>
                  <a:pt x="2135795" y="550554"/>
                </a:cubicBezTo>
                <a:cubicBezTo>
                  <a:pt x="2135279" y="547536"/>
                  <a:pt x="2132408" y="545474"/>
                  <a:pt x="2129390" y="545916"/>
                </a:cubicBezTo>
                <a:lnTo>
                  <a:pt x="2063570" y="556591"/>
                </a:lnTo>
                <a:cubicBezTo>
                  <a:pt x="2060552" y="557107"/>
                  <a:pt x="2058490" y="559978"/>
                  <a:pt x="2058932" y="562997"/>
                </a:cubicBezTo>
                <a:cubicBezTo>
                  <a:pt x="2059374" y="565721"/>
                  <a:pt x="2061730" y="567708"/>
                  <a:pt x="2064454" y="567708"/>
                </a:cubicBezTo>
                <a:cubicBezTo>
                  <a:pt x="2064748" y="567708"/>
                  <a:pt x="2065043" y="567635"/>
                  <a:pt x="2065337" y="567635"/>
                </a:cubicBezTo>
                <a:close/>
                <a:moveTo>
                  <a:pt x="2131451" y="556886"/>
                </a:moveTo>
                <a:lnTo>
                  <a:pt x="2195209" y="543339"/>
                </a:lnTo>
                <a:cubicBezTo>
                  <a:pt x="2198227" y="542677"/>
                  <a:pt x="2200141" y="539732"/>
                  <a:pt x="2199479" y="536713"/>
                </a:cubicBezTo>
                <a:cubicBezTo>
                  <a:pt x="2198816" y="533695"/>
                  <a:pt x="2195871" y="531780"/>
                  <a:pt x="2192853" y="532443"/>
                </a:cubicBezTo>
                <a:lnTo>
                  <a:pt x="2129095" y="545990"/>
                </a:lnTo>
                <a:cubicBezTo>
                  <a:pt x="2126076" y="546652"/>
                  <a:pt x="2124162" y="549597"/>
                  <a:pt x="2124825" y="552616"/>
                </a:cubicBezTo>
                <a:cubicBezTo>
                  <a:pt x="2125414" y="555266"/>
                  <a:pt x="2127696" y="557033"/>
                  <a:pt x="2130347" y="557033"/>
                </a:cubicBezTo>
                <a:cubicBezTo>
                  <a:pt x="2130715" y="557033"/>
                  <a:pt x="2131083" y="556960"/>
                  <a:pt x="2131451" y="556886"/>
                </a:cubicBezTo>
                <a:close/>
                <a:moveTo>
                  <a:pt x="2195430" y="543266"/>
                </a:moveTo>
                <a:lnTo>
                  <a:pt x="2255874" y="527510"/>
                </a:lnTo>
                <a:cubicBezTo>
                  <a:pt x="2258893" y="526774"/>
                  <a:pt x="2260660" y="523682"/>
                  <a:pt x="2259850" y="520737"/>
                </a:cubicBezTo>
                <a:cubicBezTo>
                  <a:pt x="2259114" y="517792"/>
                  <a:pt x="2256095" y="515951"/>
                  <a:pt x="2253076" y="516761"/>
                </a:cubicBezTo>
                <a:lnTo>
                  <a:pt x="2192632" y="532517"/>
                </a:lnTo>
                <a:cubicBezTo>
                  <a:pt x="2189613" y="533253"/>
                  <a:pt x="2187846" y="536345"/>
                  <a:pt x="2188656" y="539290"/>
                </a:cubicBezTo>
                <a:cubicBezTo>
                  <a:pt x="2189319" y="541793"/>
                  <a:pt x="2191601" y="543486"/>
                  <a:pt x="2194104" y="543486"/>
                </a:cubicBezTo>
                <a:cubicBezTo>
                  <a:pt x="2194472" y="543486"/>
                  <a:pt x="2194914" y="543413"/>
                  <a:pt x="2195430" y="543266"/>
                </a:cubicBezTo>
                <a:close/>
                <a:moveTo>
                  <a:pt x="2256095" y="527510"/>
                </a:moveTo>
                <a:lnTo>
                  <a:pt x="2312122" y="510430"/>
                </a:lnTo>
                <a:cubicBezTo>
                  <a:pt x="2315067" y="509546"/>
                  <a:pt x="2316687" y="506380"/>
                  <a:pt x="2315804" y="503435"/>
                </a:cubicBezTo>
                <a:cubicBezTo>
                  <a:pt x="2314920" y="500491"/>
                  <a:pt x="2311828" y="498871"/>
                  <a:pt x="2308809" y="499754"/>
                </a:cubicBezTo>
                <a:lnTo>
                  <a:pt x="2252782" y="516835"/>
                </a:lnTo>
                <a:cubicBezTo>
                  <a:pt x="2249837" y="517718"/>
                  <a:pt x="2248217" y="520884"/>
                  <a:pt x="2249101" y="523829"/>
                </a:cubicBezTo>
                <a:cubicBezTo>
                  <a:pt x="2249837" y="526259"/>
                  <a:pt x="2252046" y="527805"/>
                  <a:pt x="2254475" y="527805"/>
                </a:cubicBezTo>
                <a:cubicBezTo>
                  <a:pt x="2254991" y="527731"/>
                  <a:pt x="2255506" y="527657"/>
                  <a:pt x="2256095" y="527510"/>
                </a:cubicBezTo>
                <a:close/>
                <a:moveTo>
                  <a:pt x="2312270" y="510356"/>
                </a:moveTo>
                <a:lnTo>
                  <a:pt x="2362775" y="492613"/>
                </a:lnTo>
                <a:cubicBezTo>
                  <a:pt x="2365720" y="491582"/>
                  <a:pt x="2367192" y="488416"/>
                  <a:pt x="2366162" y="485545"/>
                </a:cubicBezTo>
                <a:cubicBezTo>
                  <a:pt x="2365131" y="482600"/>
                  <a:pt x="2361965" y="481054"/>
                  <a:pt x="2359094" y="482158"/>
                </a:cubicBezTo>
                <a:lnTo>
                  <a:pt x="2308588" y="499902"/>
                </a:lnTo>
                <a:cubicBezTo>
                  <a:pt x="2305643" y="500932"/>
                  <a:pt x="2304171" y="504098"/>
                  <a:pt x="2305202" y="506969"/>
                </a:cubicBezTo>
                <a:cubicBezTo>
                  <a:pt x="2306012" y="509252"/>
                  <a:pt x="2308147" y="510724"/>
                  <a:pt x="2310503" y="510724"/>
                </a:cubicBezTo>
                <a:cubicBezTo>
                  <a:pt x="2311092" y="510650"/>
                  <a:pt x="2311681" y="510503"/>
                  <a:pt x="2312270" y="510356"/>
                </a:cubicBezTo>
                <a:close/>
                <a:moveTo>
                  <a:pt x="2362996" y="492539"/>
                </a:moveTo>
                <a:lnTo>
                  <a:pt x="2409158" y="474428"/>
                </a:lnTo>
                <a:cubicBezTo>
                  <a:pt x="2412029" y="473324"/>
                  <a:pt x="2413428" y="470084"/>
                  <a:pt x="2412323" y="467213"/>
                </a:cubicBezTo>
                <a:cubicBezTo>
                  <a:pt x="2411219" y="464342"/>
                  <a:pt x="2407980" y="462943"/>
                  <a:pt x="2405108" y="464047"/>
                </a:cubicBezTo>
                <a:lnTo>
                  <a:pt x="2358947" y="482158"/>
                </a:lnTo>
                <a:cubicBezTo>
                  <a:pt x="2356075" y="483263"/>
                  <a:pt x="2354677" y="486502"/>
                  <a:pt x="2355781" y="489373"/>
                </a:cubicBezTo>
                <a:cubicBezTo>
                  <a:pt x="2356664" y="491582"/>
                  <a:pt x="2358799" y="492907"/>
                  <a:pt x="2361008" y="492907"/>
                </a:cubicBezTo>
                <a:cubicBezTo>
                  <a:pt x="2361671" y="492907"/>
                  <a:pt x="2362333" y="492760"/>
                  <a:pt x="2362996" y="492539"/>
                </a:cubicBezTo>
                <a:close/>
                <a:moveTo>
                  <a:pt x="2519887" y="551217"/>
                </a:moveTo>
                <a:cubicBezTo>
                  <a:pt x="2521728" y="548714"/>
                  <a:pt x="2521138" y="545253"/>
                  <a:pt x="2518635" y="543413"/>
                </a:cubicBezTo>
                <a:lnTo>
                  <a:pt x="2410409" y="464710"/>
                </a:lnTo>
                <a:cubicBezTo>
                  <a:pt x="2407906" y="462943"/>
                  <a:pt x="2404446" y="463458"/>
                  <a:pt x="2402605" y="465961"/>
                </a:cubicBezTo>
                <a:cubicBezTo>
                  <a:pt x="2400765" y="468464"/>
                  <a:pt x="2401354" y="471925"/>
                  <a:pt x="2403857" y="473765"/>
                </a:cubicBezTo>
                <a:lnTo>
                  <a:pt x="2512083" y="552468"/>
                </a:lnTo>
                <a:cubicBezTo>
                  <a:pt x="2513114" y="553205"/>
                  <a:pt x="2514218" y="553573"/>
                  <a:pt x="2515396" y="553499"/>
                </a:cubicBezTo>
                <a:cubicBezTo>
                  <a:pt x="2517089" y="553499"/>
                  <a:pt x="2518782" y="552689"/>
                  <a:pt x="2519887" y="551217"/>
                </a:cubicBezTo>
                <a:close/>
                <a:moveTo>
                  <a:pt x="2517089" y="553278"/>
                </a:moveTo>
                <a:lnTo>
                  <a:pt x="2559643" y="539437"/>
                </a:lnTo>
                <a:cubicBezTo>
                  <a:pt x="2562588" y="538480"/>
                  <a:pt x="2564134" y="535314"/>
                  <a:pt x="2563251" y="532443"/>
                </a:cubicBezTo>
                <a:cubicBezTo>
                  <a:pt x="2562294" y="529498"/>
                  <a:pt x="2559202" y="527952"/>
                  <a:pt x="2556257" y="528835"/>
                </a:cubicBezTo>
                <a:lnTo>
                  <a:pt x="2513703" y="542677"/>
                </a:lnTo>
                <a:cubicBezTo>
                  <a:pt x="2510758" y="543634"/>
                  <a:pt x="2509138" y="546799"/>
                  <a:pt x="2510095" y="549671"/>
                </a:cubicBezTo>
                <a:cubicBezTo>
                  <a:pt x="2510831" y="552027"/>
                  <a:pt x="2513040" y="553499"/>
                  <a:pt x="2515470" y="553499"/>
                </a:cubicBezTo>
                <a:cubicBezTo>
                  <a:pt x="2515985" y="553499"/>
                  <a:pt x="2516500" y="553426"/>
                  <a:pt x="2517089" y="553278"/>
                </a:cubicBezTo>
                <a:close/>
                <a:moveTo>
                  <a:pt x="2559643" y="539437"/>
                </a:moveTo>
                <a:lnTo>
                  <a:pt x="2599768" y="526406"/>
                </a:lnTo>
                <a:cubicBezTo>
                  <a:pt x="2602713" y="525449"/>
                  <a:pt x="2604259" y="522283"/>
                  <a:pt x="2603376" y="519412"/>
                </a:cubicBezTo>
                <a:cubicBezTo>
                  <a:pt x="2602419" y="516467"/>
                  <a:pt x="2599326" y="514921"/>
                  <a:pt x="2596381" y="515804"/>
                </a:cubicBezTo>
                <a:lnTo>
                  <a:pt x="2556257" y="528835"/>
                </a:lnTo>
                <a:cubicBezTo>
                  <a:pt x="2553312" y="529793"/>
                  <a:pt x="2551766" y="532958"/>
                  <a:pt x="2552649" y="535830"/>
                </a:cubicBezTo>
                <a:cubicBezTo>
                  <a:pt x="2553385" y="538186"/>
                  <a:pt x="2555594" y="539658"/>
                  <a:pt x="2558024" y="539658"/>
                </a:cubicBezTo>
                <a:cubicBezTo>
                  <a:pt x="2558539" y="539732"/>
                  <a:pt x="2559054" y="539584"/>
                  <a:pt x="2559643" y="539437"/>
                </a:cubicBezTo>
                <a:close/>
                <a:moveTo>
                  <a:pt x="2599695" y="526406"/>
                </a:moveTo>
                <a:lnTo>
                  <a:pt x="2638199" y="514553"/>
                </a:lnTo>
                <a:cubicBezTo>
                  <a:pt x="2641144" y="513669"/>
                  <a:pt x="2642764" y="510503"/>
                  <a:pt x="2641880" y="507558"/>
                </a:cubicBezTo>
                <a:cubicBezTo>
                  <a:pt x="2640997" y="504613"/>
                  <a:pt x="2637905" y="502920"/>
                  <a:pt x="2634886" y="503877"/>
                </a:cubicBezTo>
                <a:lnTo>
                  <a:pt x="2596381" y="515731"/>
                </a:lnTo>
                <a:cubicBezTo>
                  <a:pt x="2593437" y="516614"/>
                  <a:pt x="2591817" y="519780"/>
                  <a:pt x="2592700" y="522725"/>
                </a:cubicBezTo>
                <a:cubicBezTo>
                  <a:pt x="2593437" y="525154"/>
                  <a:pt x="2595645" y="526700"/>
                  <a:pt x="2598075" y="526627"/>
                </a:cubicBezTo>
                <a:cubicBezTo>
                  <a:pt x="2598590" y="526700"/>
                  <a:pt x="2599105" y="526627"/>
                  <a:pt x="2599695" y="526406"/>
                </a:cubicBezTo>
                <a:close/>
                <a:moveTo>
                  <a:pt x="2638199" y="514553"/>
                </a:moveTo>
                <a:lnTo>
                  <a:pt x="2679207" y="501742"/>
                </a:lnTo>
                <a:cubicBezTo>
                  <a:pt x="2682152" y="500785"/>
                  <a:pt x="2683772" y="497693"/>
                  <a:pt x="2682889" y="494748"/>
                </a:cubicBezTo>
                <a:cubicBezTo>
                  <a:pt x="2681932" y="491803"/>
                  <a:pt x="2678839" y="490183"/>
                  <a:pt x="2675895" y="491067"/>
                </a:cubicBezTo>
                <a:lnTo>
                  <a:pt x="2634886" y="503877"/>
                </a:lnTo>
                <a:cubicBezTo>
                  <a:pt x="2631942" y="504834"/>
                  <a:pt x="2630322" y="507926"/>
                  <a:pt x="2631205" y="510871"/>
                </a:cubicBezTo>
                <a:cubicBezTo>
                  <a:pt x="2631942" y="513301"/>
                  <a:pt x="2634150" y="514773"/>
                  <a:pt x="2636580" y="514773"/>
                </a:cubicBezTo>
                <a:cubicBezTo>
                  <a:pt x="2637095" y="514847"/>
                  <a:pt x="2637684" y="514773"/>
                  <a:pt x="2638199" y="514553"/>
                </a:cubicBezTo>
                <a:close/>
                <a:moveTo>
                  <a:pt x="2679281" y="501742"/>
                </a:moveTo>
                <a:lnTo>
                  <a:pt x="2726842" y="485839"/>
                </a:lnTo>
                <a:cubicBezTo>
                  <a:pt x="2729787" y="484882"/>
                  <a:pt x="2731333" y="481717"/>
                  <a:pt x="2730376" y="478772"/>
                </a:cubicBezTo>
                <a:cubicBezTo>
                  <a:pt x="2729419" y="475827"/>
                  <a:pt x="2726253" y="474281"/>
                  <a:pt x="2723308" y="475238"/>
                </a:cubicBezTo>
                <a:lnTo>
                  <a:pt x="2675747" y="491140"/>
                </a:lnTo>
                <a:cubicBezTo>
                  <a:pt x="2672802" y="492097"/>
                  <a:pt x="2671256" y="495263"/>
                  <a:pt x="2672213" y="498208"/>
                </a:cubicBezTo>
                <a:cubicBezTo>
                  <a:pt x="2673023" y="500564"/>
                  <a:pt x="2675158" y="502037"/>
                  <a:pt x="2677514" y="502037"/>
                </a:cubicBezTo>
                <a:cubicBezTo>
                  <a:pt x="2678103" y="502037"/>
                  <a:pt x="2678692" y="501889"/>
                  <a:pt x="2679281" y="501742"/>
                </a:cubicBezTo>
                <a:close/>
                <a:moveTo>
                  <a:pt x="2726989" y="485766"/>
                </a:moveTo>
                <a:lnTo>
                  <a:pt x="2785078" y="464636"/>
                </a:lnTo>
                <a:cubicBezTo>
                  <a:pt x="2787949" y="463605"/>
                  <a:pt x="2789495" y="460366"/>
                  <a:pt x="2788391" y="457495"/>
                </a:cubicBezTo>
                <a:cubicBezTo>
                  <a:pt x="2787360" y="454623"/>
                  <a:pt x="2784121" y="453077"/>
                  <a:pt x="2781249" y="454181"/>
                </a:cubicBezTo>
                <a:lnTo>
                  <a:pt x="2723161" y="475311"/>
                </a:lnTo>
                <a:cubicBezTo>
                  <a:pt x="2720289" y="476342"/>
                  <a:pt x="2718743" y="479582"/>
                  <a:pt x="2719848" y="482453"/>
                </a:cubicBezTo>
                <a:cubicBezTo>
                  <a:pt x="2720657" y="484735"/>
                  <a:pt x="2722793" y="486134"/>
                  <a:pt x="2725149" y="486134"/>
                </a:cubicBezTo>
                <a:cubicBezTo>
                  <a:pt x="2725737" y="486134"/>
                  <a:pt x="2726326" y="485987"/>
                  <a:pt x="2726989" y="485766"/>
                </a:cubicBezTo>
                <a:close/>
                <a:moveTo>
                  <a:pt x="2785151" y="464636"/>
                </a:moveTo>
                <a:lnTo>
                  <a:pt x="2857597" y="436291"/>
                </a:lnTo>
                <a:cubicBezTo>
                  <a:pt x="2860468" y="435187"/>
                  <a:pt x="2861867" y="431947"/>
                  <a:pt x="2860762" y="429076"/>
                </a:cubicBezTo>
                <a:cubicBezTo>
                  <a:pt x="2859658" y="426205"/>
                  <a:pt x="2856419" y="424806"/>
                  <a:pt x="2853547" y="425910"/>
                </a:cubicBezTo>
                <a:lnTo>
                  <a:pt x="2781102" y="454255"/>
                </a:lnTo>
                <a:cubicBezTo>
                  <a:pt x="2778231" y="455359"/>
                  <a:pt x="2776832" y="458599"/>
                  <a:pt x="2777936" y="461470"/>
                </a:cubicBezTo>
                <a:cubicBezTo>
                  <a:pt x="2778820" y="463679"/>
                  <a:pt x="2780955" y="465004"/>
                  <a:pt x="2783163" y="465004"/>
                </a:cubicBezTo>
                <a:cubicBezTo>
                  <a:pt x="2783826" y="465004"/>
                  <a:pt x="2784489" y="464857"/>
                  <a:pt x="2785151" y="464636"/>
                </a:cubicBezTo>
                <a:close/>
                <a:moveTo>
                  <a:pt x="2857449" y="436291"/>
                </a:moveTo>
                <a:lnTo>
                  <a:pt x="2945429" y="404339"/>
                </a:lnTo>
                <a:cubicBezTo>
                  <a:pt x="2948300" y="403308"/>
                  <a:pt x="2949846" y="400068"/>
                  <a:pt x="2948742" y="397197"/>
                </a:cubicBezTo>
                <a:cubicBezTo>
                  <a:pt x="2947711" y="394326"/>
                  <a:pt x="2944472" y="392780"/>
                  <a:pt x="2941601" y="393884"/>
                </a:cubicBezTo>
                <a:lnTo>
                  <a:pt x="2853621" y="425837"/>
                </a:lnTo>
                <a:cubicBezTo>
                  <a:pt x="2850750" y="426867"/>
                  <a:pt x="2849203" y="430107"/>
                  <a:pt x="2850308" y="432978"/>
                </a:cubicBezTo>
                <a:cubicBezTo>
                  <a:pt x="2851118" y="435260"/>
                  <a:pt x="2853253" y="436659"/>
                  <a:pt x="2855609" y="436659"/>
                </a:cubicBezTo>
                <a:cubicBezTo>
                  <a:pt x="2856198" y="436586"/>
                  <a:pt x="2856860" y="436512"/>
                  <a:pt x="2857449" y="436291"/>
                </a:cubicBezTo>
                <a:close/>
                <a:moveTo>
                  <a:pt x="2945208" y="404339"/>
                </a:moveTo>
                <a:lnTo>
                  <a:pt x="3049827" y="372165"/>
                </a:lnTo>
                <a:cubicBezTo>
                  <a:pt x="3052772" y="371282"/>
                  <a:pt x="3054391" y="368116"/>
                  <a:pt x="3053508" y="365171"/>
                </a:cubicBezTo>
                <a:cubicBezTo>
                  <a:pt x="3052624" y="362226"/>
                  <a:pt x="3049532" y="360533"/>
                  <a:pt x="3046514" y="361490"/>
                </a:cubicBezTo>
                <a:lnTo>
                  <a:pt x="2941895" y="393663"/>
                </a:lnTo>
                <a:cubicBezTo>
                  <a:pt x="2938950" y="394547"/>
                  <a:pt x="2937330" y="397713"/>
                  <a:pt x="2938214" y="400657"/>
                </a:cubicBezTo>
                <a:cubicBezTo>
                  <a:pt x="2938950" y="403087"/>
                  <a:pt x="2941159" y="404633"/>
                  <a:pt x="2943588" y="404559"/>
                </a:cubicBezTo>
                <a:cubicBezTo>
                  <a:pt x="2944104" y="404633"/>
                  <a:pt x="2944693" y="404559"/>
                  <a:pt x="2945208" y="404339"/>
                </a:cubicBezTo>
                <a:close/>
                <a:moveTo>
                  <a:pt x="3049459" y="372313"/>
                </a:moveTo>
                <a:lnTo>
                  <a:pt x="3171820" y="343452"/>
                </a:lnTo>
                <a:cubicBezTo>
                  <a:pt x="3174839" y="342716"/>
                  <a:pt x="3176679" y="339771"/>
                  <a:pt x="3175943" y="336753"/>
                </a:cubicBezTo>
                <a:cubicBezTo>
                  <a:pt x="3175281" y="333734"/>
                  <a:pt x="3172262" y="331820"/>
                  <a:pt x="3169243" y="332630"/>
                </a:cubicBezTo>
                <a:lnTo>
                  <a:pt x="3046882" y="361490"/>
                </a:lnTo>
                <a:cubicBezTo>
                  <a:pt x="3043863" y="362226"/>
                  <a:pt x="3042023" y="365171"/>
                  <a:pt x="3042759" y="368190"/>
                </a:cubicBezTo>
                <a:cubicBezTo>
                  <a:pt x="3043348" y="370766"/>
                  <a:pt x="3045704" y="372533"/>
                  <a:pt x="3048207" y="372460"/>
                </a:cubicBezTo>
                <a:cubicBezTo>
                  <a:pt x="3048649" y="372460"/>
                  <a:pt x="3049091" y="372460"/>
                  <a:pt x="3049459" y="372313"/>
                </a:cubicBezTo>
                <a:close/>
                <a:moveTo>
                  <a:pt x="3171379" y="343526"/>
                </a:moveTo>
                <a:lnTo>
                  <a:pt x="3312367" y="321292"/>
                </a:lnTo>
                <a:cubicBezTo>
                  <a:pt x="3315385" y="320776"/>
                  <a:pt x="3317447" y="317979"/>
                  <a:pt x="3317005" y="314886"/>
                </a:cubicBezTo>
                <a:cubicBezTo>
                  <a:pt x="3316490" y="311868"/>
                  <a:pt x="3313692" y="309806"/>
                  <a:pt x="3310600" y="310248"/>
                </a:cubicBezTo>
                <a:lnTo>
                  <a:pt x="3169612" y="332482"/>
                </a:lnTo>
                <a:cubicBezTo>
                  <a:pt x="3166593" y="332998"/>
                  <a:pt x="3164532" y="335795"/>
                  <a:pt x="3164973" y="338888"/>
                </a:cubicBezTo>
                <a:cubicBezTo>
                  <a:pt x="3165415" y="341685"/>
                  <a:pt x="3167771" y="343599"/>
                  <a:pt x="3170495" y="343599"/>
                </a:cubicBezTo>
                <a:cubicBezTo>
                  <a:pt x="3170863" y="343599"/>
                  <a:pt x="3171084" y="343599"/>
                  <a:pt x="3171379" y="343526"/>
                </a:cubicBezTo>
                <a:close/>
                <a:moveTo>
                  <a:pt x="3311925" y="321439"/>
                </a:moveTo>
                <a:lnTo>
                  <a:pt x="3471614" y="310322"/>
                </a:lnTo>
                <a:cubicBezTo>
                  <a:pt x="3474706" y="310101"/>
                  <a:pt x="3476988" y="307450"/>
                  <a:pt x="3476768" y="304358"/>
                </a:cubicBezTo>
                <a:cubicBezTo>
                  <a:pt x="3476547" y="301266"/>
                  <a:pt x="3474043" y="298837"/>
                  <a:pt x="3470804" y="299205"/>
                </a:cubicBezTo>
                <a:lnTo>
                  <a:pt x="3311115" y="310322"/>
                </a:lnTo>
                <a:cubicBezTo>
                  <a:pt x="3308023" y="310543"/>
                  <a:pt x="3305741" y="313193"/>
                  <a:pt x="3305962" y="316285"/>
                </a:cubicBezTo>
                <a:cubicBezTo>
                  <a:pt x="3306183" y="319230"/>
                  <a:pt x="3308612" y="321512"/>
                  <a:pt x="3311557" y="321439"/>
                </a:cubicBezTo>
                <a:cubicBezTo>
                  <a:pt x="3311631" y="321439"/>
                  <a:pt x="3311778" y="321439"/>
                  <a:pt x="3311925" y="321439"/>
                </a:cubicBezTo>
                <a:close/>
                <a:moveTo>
                  <a:pt x="9976149" y="1057376"/>
                </a:moveTo>
                <a:lnTo>
                  <a:pt x="10012961" y="1012613"/>
                </a:lnTo>
                <a:cubicBezTo>
                  <a:pt x="10014949" y="1010258"/>
                  <a:pt x="10014580" y="1006724"/>
                  <a:pt x="10012225" y="1004736"/>
                </a:cubicBezTo>
                <a:cubicBezTo>
                  <a:pt x="10009868" y="1002822"/>
                  <a:pt x="10006334" y="1003116"/>
                  <a:pt x="10004346" y="1005472"/>
                </a:cubicBezTo>
                <a:lnTo>
                  <a:pt x="9967535" y="1050235"/>
                </a:lnTo>
                <a:cubicBezTo>
                  <a:pt x="9965547" y="1052591"/>
                  <a:pt x="9965915" y="1056125"/>
                  <a:pt x="9968271" y="1058113"/>
                </a:cubicBezTo>
                <a:cubicBezTo>
                  <a:pt x="9969302" y="1058996"/>
                  <a:pt x="9970554" y="1059364"/>
                  <a:pt x="9971878" y="1059364"/>
                </a:cubicBezTo>
                <a:cubicBezTo>
                  <a:pt x="9973425" y="1059438"/>
                  <a:pt x="9975044" y="1058702"/>
                  <a:pt x="9976149" y="1057376"/>
                </a:cubicBezTo>
                <a:close/>
                <a:moveTo>
                  <a:pt x="9924171" y="1120619"/>
                </a:moveTo>
                <a:lnTo>
                  <a:pt x="9976149" y="1057450"/>
                </a:lnTo>
                <a:cubicBezTo>
                  <a:pt x="9978137" y="1055094"/>
                  <a:pt x="9977768" y="1051560"/>
                  <a:pt x="9975413" y="1049572"/>
                </a:cubicBezTo>
                <a:cubicBezTo>
                  <a:pt x="9973056" y="1047658"/>
                  <a:pt x="9969523" y="1047953"/>
                  <a:pt x="9967535" y="1050309"/>
                </a:cubicBezTo>
                <a:lnTo>
                  <a:pt x="9915557" y="1113477"/>
                </a:lnTo>
                <a:cubicBezTo>
                  <a:pt x="9913569" y="1115833"/>
                  <a:pt x="9913937" y="1119367"/>
                  <a:pt x="9916293" y="1121355"/>
                </a:cubicBezTo>
                <a:cubicBezTo>
                  <a:pt x="9917324" y="1122238"/>
                  <a:pt x="9918575" y="1122607"/>
                  <a:pt x="9919901" y="1122607"/>
                </a:cubicBezTo>
                <a:cubicBezTo>
                  <a:pt x="9921520" y="1122607"/>
                  <a:pt x="9923067" y="1121944"/>
                  <a:pt x="9924171" y="1120619"/>
                </a:cubicBezTo>
                <a:close/>
                <a:moveTo>
                  <a:pt x="9903409" y="1149553"/>
                </a:moveTo>
                <a:lnTo>
                  <a:pt x="9924392" y="1120324"/>
                </a:lnTo>
                <a:cubicBezTo>
                  <a:pt x="9926159" y="1117821"/>
                  <a:pt x="9925644" y="1114361"/>
                  <a:pt x="9923140" y="1112520"/>
                </a:cubicBezTo>
                <a:cubicBezTo>
                  <a:pt x="9920637" y="1110753"/>
                  <a:pt x="9917177" y="1111269"/>
                  <a:pt x="9915336" y="1113772"/>
                </a:cubicBezTo>
                <a:lnTo>
                  <a:pt x="9894354" y="1143000"/>
                </a:lnTo>
                <a:cubicBezTo>
                  <a:pt x="9892587" y="1145503"/>
                  <a:pt x="9893102" y="1148964"/>
                  <a:pt x="9895605" y="1150804"/>
                </a:cubicBezTo>
                <a:cubicBezTo>
                  <a:pt x="9896636" y="1151540"/>
                  <a:pt x="9897740" y="1151835"/>
                  <a:pt x="9898918" y="1151835"/>
                </a:cubicBezTo>
                <a:cubicBezTo>
                  <a:pt x="9900685" y="1151835"/>
                  <a:pt x="9902378" y="1151025"/>
                  <a:pt x="9903409" y="1149553"/>
                </a:cubicBezTo>
                <a:close/>
                <a:moveTo>
                  <a:pt x="9886182" y="1173627"/>
                </a:moveTo>
                <a:lnTo>
                  <a:pt x="9903409" y="1149553"/>
                </a:lnTo>
                <a:cubicBezTo>
                  <a:pt x="9905176" y="1147049"/>
                  <a:pt x="9904661" y="1143589"/>
                  <a:pt x="9902157" y="1141749"/>
                </a:cubicBezTo>
                <a:cubicBezTo>
                  <a:pt x="9899654" y="1139982"/>
                  <a:pt x="9896194" y="1140497"/>
                  <a:pt x="9894354" y="1143000"/>
                </a:cubicBezTo>
                <a:lnTo>
                  <a:pt x="9877125" y="1167075"/>
                </a:lnTo>
                <a:cubicBezTo>
                  <a:pt x="9875358" y="1169578"/>
                  <a:pt x="9875874" y="1173038"/>
                  <a:pt x="9878377" y="1174879"/>
                </a:cubicBezTo>
                <a:cubicBezTo>
                  <a:pt x="9879408" y="1175615"/>
                  <a:pt x="9880513" y="1175910"/>
                  <a:pt x="9881690" y="1175910"/>
                </a:cubicBezTo>
                <a:cubicBezTo>
                  <a:pt x="9883384" y="1175910"/>
                  <a:pt x="9885077" y="1175100"/>
                  <a:pt x="9886182" y="1173627"/>
                </a:cubicBezTo>
                <a:close/>
                <a:moveTo>
                  <a:pt x="9833394" y="1247251"/>
                </a:moveTo>
                <a:lnTo>
                  <a:pt x="9886182" y="1173627"/>
                </a:lnTo>
                <a:cubicBezTo>
                  <a:pt x="9887949" y="1171124"/>
                  <a:pt x="9887433" y="1167664"/>
                  <a:pt x="9884930" y="1165823"/>
                </a:cubicBezTo>
                <a:cubicBezTo>
                  <a:pt x="9882427" y="1164056"/>
                  <a:pt x="9878966" y="1164572"/>
                  <a:pt x="9877125" y="1167075"/>
                </a:cubicBezTo>
                <a:lnTo>
                  <a:pt x="9824338" y="1240698"/>
                </a:lnTo>
                <a:cubicBezTo>
                  <a:pt x="9822571" y="1243201"/>
                  <a:pt x="9823086" y="1246662"/>
                  <a:pt x="9825589" y="1248502"/>
                </a:cubicBezTo>
                <a:cubicBezTo>
                  <a:pt x="9826620" y="1249238"/>
                  <a:pt x="9827724" y="1249533"/>
                  <a:pt x="9828903" y="1249533"/>
                </a:cubicBezTo>
                <a:cubicBezTo>
                  <a:pt x="9830596" y="1249533"/>
                  <a:pt x="9832289" y="1248723"/>
                  <a:pt x="9833394" y="1247251"/>
                </a:cubicBezTo>
                <a:close/>
                <a:moveTo>
                  <a:pt x="9812116" y="1280602"/>
                </a:moveTo>
                <a:lnTo>
                  <a:pt x="9833615" y="1247030"/>
                </a:lnTo>
                <a:cubicBezTo>
                  <a:pt x="9835308" y="1244453"/>
                  <a:pt x="9834498" y="1240993"/>
                  <a:pt x="9831921" y="1239299"/>
                </a:cubicBezTo>
                <a:cubicBezTo>
                  <a:pt x="9829344" y="1237680"/>
                  <a:pt x="9825884" y="1238416"/>
                  <a:pt x="9824191" y="1240993"/>
                </a:cubicBezTo>
                <a:lnTo>
                  <a:pt x="9802692" y="1274565"/>
                </a:lnTo>
                <a:cubicBezTo>
                  <a:pt x="9800999" y="1277142"/>
                  <a:pt x="9801809" y="1280602"/>
                  <a:pt x="9804386" y="1282295"/>
                </a:cubicBezTo>
                <a:cubicBezTo>
                  <a:pt x="9805343" y="1282884"/>
                  <a:pt x="9806373" y="1283179"/>
                  <a:pt x="9807404" y="1283179"/>
                </a:cubicBezTo>
                <a:cubicBezTo>
                  <a:pt x="9809245" y="1283105"/>
                  <a:pt x="9811012" y="1282222"/>
                  <a:pt x="9812116" y="1280602"/>
                </a:cubicBezTo>
                <a:close/>
                <a:moveTo>
                  <a:pt x="9795404" y="1306664"/>
                </a:moveTo>
                <a:lnTo>
                  <a:pt x="9812116" y="1280602"/>
                </a:lnTo>
                <a:cubicBezTo>
                  <a:pt x="9813810" y="1278025"/>
                  <a:pt x="9813000" y="1274565"/>
                  <a:pt x="9810423" y="1272871"/>
                </a:cubicBezTo>
                <a:cubicBezTo>
                  <a:pt x="9807846" y="1271252"/>
                  <a:pt x="9804386" y="1271988"/>
                  <a:pt x="9802692" y="1274565"/>
                </a:cubicBezTo>
                <a:lnTo>
                  <a:pt x="9785980" y="1300627"/>
                </a:lnTo>
                <a:cubicBezTo>
                  <a:pt x="9784287" y="1303204"/>
                  <a:pt x="9785096" y="1306664"/>
                  <a:pt x="9787674" y="1308358"/>
                </a:cubicBezTo>
                <a:cubicBezTo>
                  <a:pt x="9788631" y="1308947"/>
                  <a:pt x="9789661" y="1309241"/>
                  <a:pt x="9790692" y="1309241"/>
                </a:cubicBezTo>
                <a:cubicBezTo>
                  <a:pt x="9792606" y="1309241"/>
                  <a:pt x="9794373" y="1308284"/>
                  <a:pt x="9795404" y="1306664"/>
                </a:cubicBezTo>
                <a:close/>
                <a:moveTo>
                  <a:pt x="9739598" y="1394055"/>
                </a:moveTo>
                <a:lnTo>
                  <a:pt x="9795404" y="1306664"/>
                </a:lnTo>
                <a:cubicBezTo>
                  <a:pt x="9797097" y="1304088"/>
                  <a:pt x="9796287" y="1300627"/>
                  <a:pt x="9793711" y="1298934"/>
                </a:cubicBezTo>
                <a:cubicBezTo>
                  <a:pt x="9791134" y="1297314"/>
                  <a:pt x="9787674" y="1298051"/>
                  <a:pt x="9785980" y="1300627"/>
                </a:cubicBezTo>
                <a:lnTo>
                  <a:pt x="9730174" y="1388018"/>
                </a:lnTo>
                <a:cubicBezTo>
                  <a:pt x="9728480" y="1390595"/>
                  <a:pt x="9729290" y="1394055"/>
                  <a:pt x="9731867" y="1395749"/>
                </a:cubicBezTo>
                <a:cubicBezTo>
                  <a:pt x="9732824" y="1396338"/>
                  <a:pt x="9733855" y="1396632"/>
                  <a:pt x="9734886" y="1396632"/>
                </a:cubicBezTo>
                <a:cubicBezTo>
                  <a:pt x="9736800" y="1396558"/>
                  <a:pt x="9738567" y="1395675"/>
                  <a:pt x="9739598" y="1394055"/>
                </a:cubicBezTo>
                <a:close/>
                <a:moveTo>
                  <a:pt x="9719572" y="1445592"/>
                </a:moveTo>
                <a:lnTo>
                  <a:pt x="9740039" y="1393098"/>
                </a:lnTo>
                <a:cubicBezTo>
                  <a:pt x="9741143" y="1390227"/>
                  <a:pt x="9739745" y="1386987"/>
                  <a:pt x="9736874" y="1385883"/>
                </a:cubicBezTo>
                <a:cubicBezTo>
                  <a:pt x="9734002" y="1384779"/>
                  <a:pt x="9730762" y="1386178"/>
                  <a:pt x="9729659" y="1389049"/>
                </a:cubicBezTo>
                <a:lnTo>
                  <a:pt x="9709191" y="1441542"/>
                </a:lnTo>
                <a:cubicBezTo>
                  <a:pt x="9708087" y="1444414"/>
                  <a:pt x="9709486" y="1447653"/>
                  <a:pt x="9712357" y="1448757"/>
                </a:cubicBezTo>
                <a:cubicBezTo>
                  <a:pt x="9713020" y="1448978"/>
                  <a:pt x="9713756" y="1449125"/>
                  <a:pt x="9714418" y="1449125"/>
                </a:cubicBezTo>
                <a:cubicBezTo>
                  <a:pt x="9716627" y="1449125"/>
                  <a:pt x="9718763" y="1447800"/>
                  <a:pt x="9719572" y="1445592"/>
                </a:cubicBezTo>
                <a:close/>
                <a:moveTo>
                  <a:pt x="9716627" y="1507656"/>
                </a:moveTo>
                <a:cubicBezTo>
                  <a:pt x="9719719" y="1507582"/>
                  <a:pt x="9722149" y="1504932"/>
                  <a:pt x="9722002" y="1501913"/>
                </a:cubicBezTo>
                <a:lnTo>
                  <a:pt x="9719940" y="1443383"/>
                </a:lnTo>
                <a:cubicBezTo>
                  <a:pt x="9719866" y="1440291"/>
                  <a:pt x="9717290" y="1437714"/>
                  <a:pt x="9714197" y="1438008"/>
                </a:cubicBezTo>
                <a:cubicBezTo>
                  <a:pt x="9711106" y="1438082"/>
                  <a:pt x="9708675" y="1440732"/>
                  <a:pt x="9708823" y="1443751"/>
                </a:cubicBezTo>
                <a:lnTo>
                  <a:pt x="9710884" y="1502281"/>
                </a:lnTo>
                <a:cubicBezTo>
                  <a:pt x="9710958" y="1505300"/>
                  <a:pt x="9713461" y="1507656"/>
                  <a:pt x="9716480" y="1507656"/>
                </a:cubicBezTo>
                <a:cubicBezTo>
                  <a:pt x="9716554" y="1507656"/>
                  <a:pt x="9716627" y="1507656"/>
                  <a:pt x="9716627" y="1507656"/>
                </a:cubicBezTo>
                <a:close/>
                <a:moveTo>
                  <a:pt x="9737168" y="1556100"/>
                </a:moveTo>
                <a:cubicBezTo>
                  <a:pt x="9740039" y="1554996"/>
                  <a:pt x="9741512" y="1551756"/>
                  <a:pt x="9740407" y="1548885"/>
                </a:cubicBezTo>
                <a:lnTo>
                  <a:pt x="9721707" y="1499999"/>
                </a:lnTo>
                <a:cubicBezTo>
                  <a:pt x="9720603" y="1497128"/>
                  <a:pt x="9717363" y="1495655"/>
                  <a:pt x="9714492" y="1496760"/>
                </a:cubicBezTo>
                <a:cubicBezTo>
                  <a:pt x="9711620" y="1497864"/>
                  <a:pt x="9710148" y="1501103"/>
                  <a:pt x="9711253" y="1503975"/>
                </a:cubicBezTo>
                <a:lnTo>
                  <a:pt x="9729953" y="1552860"/>
                </a:lnTo>
                <a:cubicBezTo>
                  <a:pt x="9730836" y="1555069"/>
                  <a:pt x="9732971" y="1556468"/>
                  <a:pt x="9735180" y="1556468"/>
                </a:cubicBezTo>
                <a:cubicBezTo>
                  <a:pt x="9735916" y="1556468"/>
                  <a:pt x="9736505" y="1556394"/>
                  <a:pt x="9737168" y="1556100"/>
                </a:cubicBezTo>
                <a:close/>
                <a:moveTo>
                  <a:pt x="5508473" y="2665160"/>
                </a:moveTo>
                <a:cubicBezTo>
                  <a:pt x="5509725" y="2662362"/>
                  <a:pt x="5508473" y="2659049"/>
                  <a:pt x="5505675" y="2657797"/>
                </a:cubicBezTo>
                <a:lnTo>
                  <a:pt x="5469306" y="2641527"/>
                </a:lnTo>
                <a:cubicBezTo>
                  <a:pt x="5466508" y="2640275"/>
                  <a:pt x="5463195" y="2641527"/>
                  <a:pt x="5461943" y="2644325"/>
                </a:cubicBezTo>
                <a:cubicBezTo>
                  <a:pt x="5460692" y="2647122"/>
                  <a:pt x="5461943" y="2650435"/>
                  <a:pt x="5464741" y="2651687"/>
                </a:cubicBezTo>
                <a:lnTo>
                  <a:pt x="5501111" y="2667957"/>
                </a:lnTo>
                <a:cubicBezTo>
                  <a:pt x="5501847" y="2668326"/>
                  <a:pt x="5502657" y="2668473"/>
                  <a:pt x="5503467" y="2668473"/>
                </a:cubicBezTo>
                <a:cubicBezTo>
                  <a:pt x="5505528" y="2668399"/>
                  <a:pt x="5507590" y="2667221"/>
                  <a:pt x="5508473" y="2665160"/>
                </a:cubicBezTo>
                <a:close/>
                <a:moveTo>
                  <a:pt x="5461943" y="2653012"/>
                </a:moveTo>
                <a:lnTo>
                  <a:pt x="5467833" y="2652129"/>
                </a:lnTo>
                <a:cubicBezTo>
                  <a:pt x="5470852" y="2651687"/>
                  <a:pt x="5472987" y="2648815"/>
                  <a:pt x="5472471" y="2645797"/>
                </a:cubicBezTo>
                <a:cubicBezTo>
                  <a:pt x="5472030" y="2642705"/>
                  <a:pt x="5469085" y="2640717"/>
                  <a:pt x="5466140" y="2641159"/>
                </a:cubicBezTo>
                <a:lnTo>
                  <a:pt x="5460250" y="2642042"/>
                </a:lnTo>
                <a:cubicBezTo>
                  <a:pt x="5457231" y="2642484"/>
                  <a:pt x="5455096" y="2645355"/>
                  <a:pt x="5455612" y="2648374"/>
                </a:cubicBezTo>
                <a:cubicBezTo>
                  <a:pt x="5456054" y="2651171"/>
                  <a:pt x="5458409" y="2653159"/>
                  <a:pt x="5461134" y="2653085"/>
                </a:cubicBezTo>
                <a:cubicBezTo>
                  <a:pt x="5461428" y="2653012"/>
                  <a:pt x="5461723" y="2653012"/>
                  <a:pt x="5461943" y="2653012"/>
                </a:cubicBezTo>
                <a:close/>
                <a:moveTo>
                  <a:pt x="5466360" y="2649331"/>
                </a:moveTo>
                <a:cubicBezTo>
                  <a:pt x="5467391" y="2646459"/>
                  <a:pt x="5465846" y="2643220"/>
                  <a:pt x="5462900" y="2642263"/>
                </a:cubicBezTo>
                <a:lnTo>
                  <a:pt x="5430653" y="2630999"/>
                </a:lnTo>
                <a:cubicBezTo>
                  <a:pt x="5427708" y="2630042"/>
                  <a:pt x="5424543" y="2631514"/>
                  <a:pt x="5423585" y="2634459"/>
                </a:cubicBezTo>
                <a:cubicBezTo>
                  <a:pt x="5422555" y="2637330"/>
                  <a:pt x="5424101" y="2640570"/>
                  <a:pt x="5427046" y="2641527"/>
                </a:cubicBezTo>
                <a:lnTo>
                  <a:pt x="5459367" y="2652791"/>
                </a:lnTo>
                <a:cubicBezTo>
                  <a:pt x="5459955" y="2653012"/>
                  <a:pt x="5460618" y="2653085"/>
                  <a:pt x="5461207" y="2653085"/>
                </a:cubicBezTo>
                <a:cubicBezTo>
                  <a:pt x="5463490" y="2653012"/>
                  <a:pt x="5465624" y="2651613"/>
                  <a:pt x="5466360" y="2649331"/>
                </a:cubicBezTo>
                <a:close/>
                <a:moveTo>
                  <a:pt x="5434335" y="2637183"/>
                </a:moveTo>
                <a:cubicBezTo>
                  <a:pt x="5434850" y="2634164"/>
                  <a:pt x="5432862" y="2631293"/>
                  <a:pt x="5429844" y="2630704"/>
                </a:cubicBezTo>
                <a:lnTo>
                  <a:pt x="5413499" y="2627759"/>
                </a:lnTo>
                <a:cubicBezTo>
                  <a:pt x="5410628" y="2627244"/>
                  <a:pt x="5407609" y="2629232"/>
                  <a:pt x="5407020" y="2632250"/>
                </a:cubicBezTo>
                <a:cubicBezTo>
                  <a:pt x="5406505" y="2635269"/>
                  <a:pt x="5408493" y="2638140"/>
                  <a:pt x="5411512" y="2638729"/>
                </a:cubicBezTo>
                <a:lnTo>
                  <a:pt x="5427856" y="2641674"/>
                </a:lnTo>
                <a:cubicBezTo>
                  <a:pt x="5428224" y="2641748"/>
                  <a:pt x="5428519" y="2641748"/>
                  <a:pt x="5428887" y="2641748"/>
                </a:cubicBezTo>
                <a:cubicBezTo>
                  <a:pt x="5431537" y="2641748"/>
                  <a:pt x="5433819" y="2639833"/>
                  <a:pt x="5434335" y="2637183"/>
                </a:cubicBezTo>
                <a:close/>
                <a:moveTo>
                  <a:pt x="5417990" y="2634238"/>
                </a:moveTo>
                <a:cubicBezTo>
                  <a:pt x="5418579" y="2631220"/>
                  <a:pt x="5416518" y="2628274"/>
                  <a:pt x="5413499" y="2627759"/>
                </a:cubicBezTo>
                <a:lnTo>
                  <a:pt x="5274425" y="2602580"/>
                </a:lnTo>
                <a:cubicBezTo>
                  <a:pt x="5271406" y="2601991"/>
                  <a:pt x="5268462" y="2604053"/>
                  <a:pt x="5267946" y="2607071"/>
                </a:cubicBezTo>
                <a:cubicBezTo>
                  <a:pt x="5267357" y="2610090"/>
                  <a:pt x="5269418" y="2613035"/>
                  <a:pt x="5272437" y="2613550"/>
                </a:cubicBezTo>
                <a:lnTo>
                  <a:pt x="5411438" y="2638729"/>
                </a:lnTo>
                <a:cubicBezTo>
                  <a:pt x="5411806" y="2638803"/>
                  <a:pt x="5412100" y="2638803"/>
                  <a:pt x="5412469" y="2638803"/>
                </a:cubicBezTo>
                <a:cubicBezTo>
                  <a:pt x="5415193" y="2638803"/>
                  <a:pt x="5417549" y="2636962"/>
                  <a:pt x="5417990" y="2634238"/>
                </a:cubicBezTo>
                <a:close/>
                <a:moveTo>
                  <a:pt x="5278548" y="2610458"/>
                </a:moveTo>
                <a:cubicBezTo>
                  <a:pt x="5279873" y="2607660"/>
                  <a:pt x="5278695" y="2604347"/>
                  <a:pt x="5275897" y="2603022"/>
                </a:cubicBezTo>
                <a:lnTo>
                  <a:pt x="5215895" y="2574603"/>
                </a:lnTo>
                <a:cubicBezTo>
                  <a:pt x="5213097" y="2573278"/>
                  <a:pt x="5209784" y="2574456"/>
                  <a:pt x="5208459" y="2577254"/>
                </a:cubicBezTo>
                <a:cubicBezTo>
                  <a:pt x="5207134" y="2580051"/>
                  <a:pt x="5208311" y="2583365"/>
                  <a:pt x="5211109" y="2584690"/>
                </a:cubicBezTo>
                <a:lnTo>
                  <a:pt x="5271112" y="2613108"/>
                </a:lnTo>
                <a:cubicBezTo>
                  <a:pt x="5271922" y="2613476"/>
                  <a:pt x="5272732" y="2613624"/>
                  <a:pt x="5273542" y="2613624"/>
                </a:cubicBezTo>
                <a:cubicBezTo>
                  <a:pt x="5275603" y="2613624"/>
                  <a:pt x="5277591" y="2612519"/>
                  <a:pt x="5278548" y="2610458"/>
                </a:cubicBezTo>
                <a:close/>
                <a:moveTo>
                  <a:pt x="5218545" y="2582039"/>
                </a:moveTo>
                <a:cubicBezTo>
                  <a:pt x="5219870" y="2579241"/>
                  <a:pt x="5218692" y="2575929"/>
                  <a:pt x="5215968" y="2574603"/>
                </a:cubicBezTo>
                <a:lnTo>
                  <a:pt x="5159278" y="2547289"/>
                </a:lnTo>
                <a:cubicBezTo>
                  <a:pt x="5156481" y="2545964"/>
                  <a:pt x="5153168" y="2547142"/>
                  <a:pt x="5151842" y="2549866"/>
                </a:cubicBezTo>
                <a:cubicBezTo>
                  <a:pt x="5150517" y="2552664"/>
                  <a:pt x="5151695" y="2555977"/>
                  <a:pt x="5154419" y="2557302"/>
                </a:cubicBezTo>
                <a:lnTo>
                  <a:pt x="5211109" y="2584616"/>
                </a:lnTo>
                <a:cubicBezTo>
                  <a:pt x="5211919" y="2584984"/>
                  <a:pt x="5212729" y="2585205"/>
                  <a:pt x="5213539" y="2585131"/>
                </a:cubicBezTo>
                <a:cubicBezTo>
                  <a:pt x="5215600" y="2585205"/>
                  <a:pt x="5217588" y="2584027"/>
                  <a:pt x="5218545" y="2582039"/>
                </a:cubicBezTo>
                <a:close/>
                <a:moveTo>
                  <a:pt x="4995025" y="2564959"/>
                </a:moveTo>
                <a:lnTo>
                  <a:pt x="5157070" y="2557891"/>
                </a:lnTo>
                <a:cubicBezTo>
                  <a:pt x="5160162" y="2557744"/>
                  <a:pt x="5162518" y="2555167"/>
                  <a:pt x="5162370" y="2552075"/>
                </a:cubicBezTo>
                <a:cubicBezTo>
                  <a:pt x="5162223" y="2548982"/>
                  <a:pt x="5160236" y="2546553"/>
                  <a:pt x="5156554" y="2546774"/>
                </a:cubicBezTo>
                <a:lnTo>
                  <a:pt x="4994510" y="2553842"/>
                </a:lnTo>
                <a:cubicBezTo>
                  <a:pt x="4991418" y="2553989"/>
                  <a:pt x="4989062" y="2556566"/>
                  <a:pt x="4989209" y="2559658"/>
                </a:cubicBezTo>
                <a:cubicBezTo>
                  <a:pt x="4989356" y="2562676"/>
                  <a:pt x="4991859" y="2565032"/>
                  <a:pt x="4994804" y="2564959"/>
                </a:cubicBezTo>
                <a:cubicBezTo>
                  <a:pt x="4994878" y="2564959"/>
                  <a:pt x="4994951" y="2564959"/>
                  <a:pt x="4995025" y="2564959"/>
                </a:cubicBezTo>
                <a:close/>
                <a:moveTo>
                  <a:pt x="4832244" y="2601255"/>
                </a:moveTo>
                <a:lnTo>
                  <a:pt x="4996056" y="2564811"/>
                </a:lnTo>
                <a:cubicBezTo>
                  <a:pt x="4999074" y="2564149"/>
                  <a:pt x="5000915" y="2561130"/>
                  <a:pt x="5000252" y="2558185"/>
                </a:cubicBezTo>
                <a:cubicBezTo>
                  <a:pt x="4999590" y="2555167"/>
                  <a:pt x="4996718" y="2553326"/>
                  <a:pt x="4993626" y="2553989"/>
                </a:cubicBezTo>
                <a:lnTo>
                  <a:pt x="4829815" y="2590432"/>
                </a:lnTo>
                <a:cubicBezTo>
                  <a:pt x="4826796" y="2591095"/>
                  <a:pt x="4824955" y="2594113"/>
                  <a:pt x="4825618" y="2597058"/>
                </a:cubicBezTo>
                <a:cubicBezTo>
                  <a:pt x="4826207" y="2599635"/>
                  <a:pt x="4828490" y="2601402"/>
                  <a:pt x="4831066" y="2601402"/>
                </a:cubicBezTo>
                <a:cubicBezTo>
                  <a:pt x="4831434" y="2601402"/>
                  <a:pt x="4831803" y="2601328"/>
                  <a:pt x="4832244" y="2601255"/>
                </a:cubicBezTo>
                <a:close/>
                <a:moveTo>
                  <a:pt x="4835926" y="2598383"/>
                </a:moveTo>
                <a:cubicBezTo>
                  <a:pt x="4837324" y="2595659"/>
                  <a:pt x="4836294" y="2592273"/>
                  <a:pt x="4833570" y="2590874"/>
                </a:cubicBezTo>
                <a:lnTo>
                  <a:pt x="4789322" y="2567904"/>
                </a:lnTo>
                <a:cubicBezTo>
                  <a:pt x="4786598" y="2566505"/>
                  <a:pt x="4783211" y="2567535"/>
                  <a:pt x="4781812" y="2570259"/>
                </a:cubicBezTo>
                <a:cubicBezTo>
                  <a:pt x="4780413" y="2572984"/>
                  <a:pt x="4781444" y="2576370"/>
                  <a:pt x="4784168" y="2577769"/>
                </a:cubicBezTo>
                <a:lnTo>
                  <a:pt x="4828416" y="2600739"/>
                </a:lnTo>
                <a:cubicBezTo>
                  <a:pt x="4829226" y="2601181"/>
                  <a:pt x="4830109" y="2601402"/>
                  <a:pt x="4830992" y="2601328"/>
                </a:cubicBezTo>
                <a:cubicBezTo>
                  <a:pt x="4833054" y="2601402"/>
                  <a:pt x="4834968" y="2600298"/>
                  <a:pt x="4835926" y="2598383"/>
                </a:cubicBezTo>
                <a:close/>
                <a:moveTo>
                  <a:pt x="4791457" y="2575929"/>
                </a:moveTo>
                <a:cubicBezTo>
                  <a:pt x="4793150" y="2573352"/>
                  <a:pt x="4792414" y="2569891"/>
                  <a:pt x="4789911" y="2568198"/>
                </a:cubicBezTo>
                <a:lnTo>
                  <a:pt x="4761492" y="2549424"/>
                </a:lnTo>
                <a:cubicBezTo>
                  <a:pt x="4758989" y="2547731"/>
                  <a:pt x="4755455" y="2548394"/>
                  <a:pt x="4753762" y="2550970"/>
                </a:cubicBezTo>
                <a:cubicBezTo>
                  <a:pt x="4752069" y="2553547"/>
                  <a:pt x="4752805" y="2557007"/>
                  <a:pt x="4755308" y="2558701"/>
                </a:cubicBezTo>
                <a:lnTo>
                  <a:pt x="4783726" y="2577475"/>
                </a:lnTo>
                <a:cubicBezTo>
                  <a:pt x="4784684" y="2578137"/>
                  <a:pt x="4785788" y="2578432"/>
                  <a:pt x="4786819" y="2578432"/>
                </a:cubicBezTo>
                <a:cubicBezTo>
                  <a:pt x="4788585" y="2578432"/>
                  <a:pt x="4790353" y="2577548"/>
                  <a:pt x="4791457" y="2575929"/>
                </a:cubicBezTo>
                <a:close/>
                <a:moveTo>
                  <a:pt x="4762155" y="2558185"/>
                </a:moveTo>
                <a:cubicBezTo>
                  <a:pt x="4764437" y="2556124"/>
                  <a:pt x="4764658" y="2552590"/>
                  <a:pt x="4762597" y="2550308"/>
                </a:cubicBezTo>
                <a:lnTo>
                  <a:pt x="4741614" y="2526895"/>
                </a:lnTo>
                <a:cubicBezTo>
                  <a:pt x="4739553" y="2524613"/>
                  <a:pt x="4736019" y="2524392"/>
                  <a:pt x="4733737" y="2526454"/>
                </a:cubicBezTo>
                <a:cubicBezTo>
                  <a:pt x="4731454" y="2528515"/>
                  <a:pt x="4731233" y="2532049"/>
                  <a:pt x="4733295" y="2534331"/>
                </a:cubicBezTo>
                <a:lnTo>
                  <a:pt x="4754277" y="2557744"/>
                </a:lnTo>
                <a:cubicBezTo>
                  <a:pt x="4755382" y="2558995"/>
                  <a:pt x="4756928" y="2559584"/>
                  <a:pt x="4758474" y="2559584"/>
                </a:cubicBezTo>
                <a:cubicBezTo>
                  <a:pt x="4759725" y="2559658"/>
                  <a:pt x="4761050" y="2559142"/>
                  <a:pt x="4762155" y="2558185"/>
                </a:cubicBezTo>
                <a:close/>
                <a:moveTo>
                  <a:pt x="4740215" y="2535436"/>
                </a:moveTo>
                <a:cubicBezTo>
                  <a:pt x="4742866" y="2533890"/>
                  <a:pt x="4743749" y="2530429"/>
                  <a:pt x="4742129" y="2527779"/>
                </a:cubicBezTo>
                <a:lnTo>
                  <a:pt x="4720411" y="2491262"/>
                </a:lnTo>
                <a:cubicBezTo>
                  <a:pt x="4718864" y="2488611"/>
                  <a:pt x="4715404" y="2487802"/>
                  <a:pt x="4712754" y="2489348"/>
                </a:cubicBezTo>
                <a:cubicBezTo>
                  <a:pt x="4710103" y="2490894"/>
                  <a:pt x="4709220" y="2494354"/>
                  <a:pt x="4710839" y="2497004"/>
                </a:cubicBezTo>
                <a:lnTo>
                  <a:pt x="4732558" y="2533521"/>
                </a:lnTo>
                <a:cubicBezTo>
                  <a:pt x="4733589" y="2535288"/>
                  <a:pt x="4735503" y="2536245"/>
                  <a:pt x="4737418" y="2536245"/>
                </a:cubicBezTo>
                <a:cubicBezTo>
                  <a:pt x="4738375" y="2536245"/>
                  <a:pt x="4739331" y="2535951"/>
                  <a:pt x="4740215" y="2535436"/>
                </a:cubicBezTo>
                <a:close/>
                <a:moveTo>
                  <a:pt x="4718202" y="2499066"/>
                </a:moveTo>
                <a:cubicBezTo>
                  <a:pt x="4720926" y="2497667"/>
                  <a:pt x="4721957" y="2494280"/>
                  <a:pt x="4720558" y="2491556"/>
                </a:cubicBezTo>
                <a:lnTo>
                  <a:pt x="4690446" y="2433762"/>
                </a:lnTo>
                <a:cubicBezTo>
                  <a:pt x="4689047" y="2431038"/>
                  <a:pt x="4685660" y="2430007"/>
                  <a:pt x="4682936" y="2431406"/>
                </a:cubicBezTo>
                <a:cubicBezTo>
                  <a:pt x="4680212" y="2432805"/>
                  <a:pt x="4679181" y="2436192"/>
                  <a:pt x="4680580" y="2438916"/>
                </a:cubicBezTo>
                <a:lnTo>
                  <a:pt x="4710692" y="2496710"/>
                </a:lnTo>
                <a:cubicBezTo>
                  <a:pt x="4711723" y="2498624"/>
                  <a:pt x="4713637" y="2499728"/>
                  <a:pt x="4715699" y="2499728"/>
                </a:cubicBezTo>
                <a:cubicBezTo>
                  <a:pt x="4716582" y="2499728"/>
                  <a:pt x="4717392" y="2499508"/>
                  <a:pt x="4718202" y="2499066"/>
                </a:cubicBezTo>
                <a:close/>
                <a:moveTo>
                  <a:pt x="4688090" y="2441272"/>
                </a:moveTo>
                <a:cubicBezTo>
                  <a:pt x="4690814" y="2439799"/>
                  <a:pt x="4691845" y="2436486"/>
                  <a:pt x="4690372" y="2433762"/>
                </a:cubicBezTo>
                <a:lnTo>
                  <a:pt x="4644358" y="2347107"/>
                </a:lnTo>
                <a:cubicBezTo>
                  <a:pt x="4642959" y="2344383"/>
                  <a:pt x="4639572" y="2343353"/>
                  <a:pt x="4636848" y="2344825"/>
                </a:cubicBezTo>
                <a:cubicBezTo>
                  <a:pt x="4634124" y="2346298"/>
                  <a:pt x="4633093" y="2349611"/>
                  <a:pt x="4634566" y="2352335"/>
                </a:cubicBezTo>
                <a:lnTo>
                  <a:pt x="4680580" y="2438989"/>
                </a:lnTo>
                <a:cubicBezTo>
                  <a:pt x="4681611" y="2440904"/>
                  <a:pt x="4683525" y="2441934"/>
                  <a:pt x="4685513" y="2441934"/>
                </a:cubicBezTo>
                <a:cubicBezTo>
                  <a:pt x="4686397" y="2441934"/>
                  <a:pt x="4687280" y="2441713"/>
                  <a:pt x="4688090" y="2441272"/>
                </a:cubicBezTo>
                <a:close/>
                <a:moveTo>
                  <a:pt x="4642223" y="2354544"/>
                </a:moveTo>
                <a:cubicBezTo>
                  <a:pt x="4644947" y="2353071"/>
                  <a:pt x="4645904" y="2349684"/>
                  <a:pt x="4644432" y="2346960"/>
                </a:cubicBezTo>
                <a:lnTo>
                  <a:pt x="4583913" y="2237409"/>
                </a:lnTo>
                <a:cubicBezTo>
                  <a:pt x="4582440" y="2234685"/>
                  <a:pt x="4578980" y="2233728"/>
                  <a:pt x="4576330" y="2235200"/>
                </a:cubicBezTo>
                <a:cubicBezTo>
                  <a:pt x="4573606" y="2236673"/>
                  <a:pt x="4572649" y="2240060"/>
                  <a:pt x="4574121" y="2242784"/>
                </a:cubicBezTo>
                <a:lnTo>
                  <a:pt x="4634640" y="2352335"/>
                </a:lnTo>
                <a:cubicBezTo>
                  <a:pt x="4635670" y="2354175"/>
                  <a:pt x="4637585" y="2355206"/>
                  <a:pt x="4639572" y="2355206"/>
                </a:cubicBezTo>
                <a:cubicBezTo>
                  <a:pt x="4640456" y="2355280"/>
                  <a:pt x="4641339" y="2355059"/>
                  <a:pt x="4642223" y="2354544"/>
                </a:cubicBezTo>
                <a:close/>
                <a:moveTo>
                  <a:pt x="4581852" y="2244919"/>
                </a:moveTo>
                <a:cubicBezTo>
                  <a:pt x="4584502" y="2243372"/>
                  <a:pt x="4585386" y="2239986"/>
                  <a:pt x="4583839" y="2237262"/>
                </a:cubicBezTo>
                <a:lnTo>
                  <a:pt x="4510069" y="2110630"/>
                </a:lnTo>
                <a:cubicBezTo>
                  <a:pt x="4508523" y="2107979"/>
                  <a:pt x="4505136" y="2107096"/>
                  <a:pt x="4502412" y="2108642"/>
                </a:cubicBezTo>
                <a:cubicBezTo>
                  <a:pt x="4499762" y="2110188"/>
                  <a:pt x="4498878" y="2113575"/>
                  <a:pt x="4500425" y="2116299"/>
                </a:cubicBezTo>
                <a:lnTo>
                  <a:pt x="4574195" y="2242931"/>
                </a:lnTo>
                <a:cubicBezTo>
                  <a:pt x="4575226" y="2244698"/>
                  <a:pt x="4577140" y="2245728"/>
                  <a:pt x="4579054" y="2245728"/>
                </a:cubicBezTo>
                <a:cubicBezTo>
                  <a:pt x="4580011" y="2245655"/>
                  <a:pt x="4580968" y="2245434"/>
                  <a:pt x="4581852" y="2244919"/>
                </a:cubicBezTo>
                <a:close/>
                <a:moveTo>
                  <a:pt x="4508155" y="2118213"/>
                </a:moveTo>
                <a:cubicBezTo>
                  <a:pt x="4510732" y="2116593"/>
                  <a:pt x="4511542" y="2113133"/>
                  <a:pt x="4509922" y="2110556"/>
                </a:cubicBezTo>
                <a:lnTo>
                  <a:pt x="4424077" y="1972365"/>
                </a:lnTo>
                <a:cubicBezTo>
                  <a:pt x="4422457" y="1969715"/>
                  <a:pt x="4418997" y="1968905"/>
                  <a:pt x="4416420" y="1970599"/>
                </a:cubicBezTo>
                <a:cubicBezTo>
                  <a:pt x="4413844" y="1972218"/>
                  <a:pt x="4413034" y="1975679"/>
                  <a:pt x="4414653" y="1978255"/>
                </a:cubicBezTo>
                <a:lnTo>
                  <a:pt x="4500498" y="2116446"/>
                </a:lnTo>
                <a:cubicBezTo>
                  <a:pt x="4501602" y="2118140"/>
                  <a:pt x="4503369" y="2119096"/>
                  <a:pt x="4505284" y="2119096"/>
                </a:cubicBezTo>
                <a:cubicBezTo>
                  <a:pt x="4506241" y="2119096"/>
                  <a:pt x="4507272" y="2118802"/>
                  <a:pt x="4508155" y="2118213"/>
                </a:cubicBezTo>
                <a:close/>
                <a:moveTo>
                  <a:pt x="4422531" y="1979949"/>
                </a:moveTo>
                <a:cubicBezTo>
                  <a:pt x="4425108" y="1978255"/>
                  <a:pt x="4425771" y="1974795"/>
                  <a:pt x="4424077" y="1972218"/>
                </a:cubicBezTo>
                <a:lnTo>
                  <a:pt x="4327263" y="1827401"/>
                </a:lnTo>
                <a:cubicBezTo>
                  <a:pt x="4325570" y="1824825"/>
                  <a:pt x="4322035" y="1824162"/>
                  <a:pt x="4319532" y="1825855"/>
                </a:cubicBezTo>
                <a:cubicBezTo>
                  <a:pt x="4316955" y="1827549"/>
                  <a:pt x="4316293" y="1831009"/>
                  <a:pt x="4317986" y="1833586"/>
                </a:cubicBezTo>
                <a:lnTo>
                  <a:pt x="4414801" y="1978403"/>
                </a:lnTo>
                <a:cubicBezTo>
                  <a:pt x="4415905" y="1980022"/>
                  <a:pt x="4417672" y="1980906"/>
                  <a:pt x="4419513" y="1980906"/>
                </a:cubicBezTo>
                <a:cubicBezTo>
                  <a:pt x="4420543" y="1980832"/>
                  <a:pt x="4421574" y="1980538"/>
                  <a:pt x="4422531" y="1979949"/>
                </a:cubicBezTo>
                <a:close/>
                <a:moveTo>
                  <a:pt x="4325716" y="1835058"/>
                </a:moveTo>
                <a:cubicBezTo>
                  <a:pt x="4328294" y="1833365"/>
                  <a:pt x="4328956" y="1829831"/>
                  <a:pt x="4327189" y="1827328"/>
                </a:cubicBezTo>
                <a:lnTo>
                  <a:pt x="4221540" y="1671615"/>
                </a:lnTo>
                <a:cubicBezTo>
                  <a:pt x="4219773" y="1669038"/>
                  <a:pt x="4216313" y="1668375"/>
                  <a:pt x="4213810" y="1670142"/>
                </a:cubicBezTo>
                <a:cubicBezTo>
                  <a:pt x="4211233" y="1671836"/>
                  <a:pt x="4210570" y="1675369"/>
                  <a:pt x="4212337" y="1677873"/>
                </a:cubicBezTo>
                <a:lnTo>
                  <a:pt x="4317986" y="1833586"/>
                </a:lnTo>
                <a:cubicBezTo>
                  <a:pt x="4319091" y="1835205"/>
                  <a:pt x="4320858" y="1836015"/>
                  <a:pt x="4322624" y="1836015"/>
                </a:cubicBezTo>
                <a:cubicBezTo>
                  <a:pt x="4323729" y="1836015"/>
                  <a:pt x="4324759" y="1835721"/>
                  <a:pt x="4325716" y="1835058"/>
                </a:cubicBezTo>
                <a:close/>
                <a:moveTo>
                  <a:pt x="4219994" y="1679345"/>
                </a:moveTo>
                <a:cubicBezTo>
                  <a:pt x="4222571" y="1677652"/>
                  <a:pt x="4223233" y="1674191"/>
                  <a:pt x="4221540" y="1671615"/>
                </a:cubicBezTo>
                <a:lnTo>
                  <a:pt x="4109043" y="1500883"/>
                </a:lnTo>
                <a:cubicBezTo>
                  <a:pt x="4107350" y="1498306"/>
                  <a:pt x="4103890" y="1497643"/>
                  <a:pt x="4101313" y="1499336"/>
                </a:cubicBezTo>
                <a:cubicBezTo>
                  <a:pt x="4098736" y="1501030"/>
                  <a:pt x="4098074" y="1504490"/>
                  <a:pt x="4099767" y="1507067"/>
                </a:cubicBezTo>
                <a:lnTo>
                  <a:pt x="4212263" y="1677799"/>
                </a:lnTo>
                <a:cubicBezTo>
                  <a:pt x="4213368" y="1679419"/>
                  <a:pt x="4215135" y="1680302"/>
                  <a:pt x="4216975" y="1680302"/>
                </a:cubicBezTo>
                <a:cubicBezTo>
                  <a:pt x="4218006" y="1680302"/>
                  <a:pt x="4219037" y="1680008"/>
                  <a:pt x="4219994" y="1679345"/>
                </a:cubicBezTo>
                <a:close/>
                <a:moveTo>
                  <a:pt x="4107276" y="1508760"/>
                </a:moveTo>
                <a:cubicBezTo>
                  <a:pt x="4109927" y="1507141"/>
                  <a:pt x="4110810" y="1503754"/>
                  <a:pt x="4109191" y="1501103"/>
                </a:cubicBezTo>
                <a:lnTo>
                  <a:pt x="3994854" y="1310787"/>
                </a:lnTo>
                <a:cubicBezTo>
                  <a:pt x="3993234" y="1308137"/>
                  <a:pt x="3989847" y="1307327"/>
                  <a:pt x="3987197" y="1308873"/>
                </a:cubicBezTo>
                <a:cubicBezTo>
                  <a:pt x="3984547" y="1310493"/>
                  <a:pt x="3983663" y="1313880"/>
                  <a:pt x="3985283" y="1316530"/>
                </a:cubicBezTo>
                <a:lnTo>
                  <a:pt x="4099620" y="1506846"/>
                </a:lnTo>
                <a:cubicBezTo>
                  <a:pt x="4100650" y="1508613"/>
                  <a:pt x="4102564" y="1509570"/>
                  <a:pt x="4104405" y="1509570"/>
                </a:cubicBezTo>
                <a:cubicBezTo>
                  <a:pt x="4105362" y="1509570"/>
                  <a:pt x="4106393" y="1509349"/>
                  <a:pt x="4107276" y="1508760"/>
                </a:cubicBezTo>
                <a:close/>
                <a:moveTo>
                  <a:pt x="3992645" y="1318592"/>
                </a:moveTo>
                <a:cubicBezTo>
                  <a:pt x="3995369" y="1317193"/>
                  <a:pt x="3996474" y="1313806"/>
                  <a:pt x="3995001" y="1311082"/>
                </a:cubicBezTo>
                <a:lnTo>
                  <a:pt x="3883683" y="1096691"/>
                </a:lnTo>
                <a:cubicBezTo>
                  <a:pt x="3882284" y="1093967"/>
                  <a:pt x="3878897" y="1092936"/>
                  <a:pt x="3876173" y="1094335"/>
                </a:cubicBezTo>
                <a:cubicBezTo>
                  <a:pt x="3873449" y="1095734"/>
                  <a:pt x="3872345" y="1099121"/>
                  <a:pt x="3873817" y="1101845"/>
                </a:cubicBezTo>
                <a:lnTo>
                  <a:pt x="3985136" y="1316236"/>
                </a:lnTo>
                <a:cubicBezTo>
                  <a:pt x="3986093" y="1318150"/>
                  <a:pt x="3988081" y="1319254"/>
                  <a:pt x="3990142" y="1319254"/>
                </a:cubicBezTo>
                <a:cubicBezTo>
                  <a:pt x="3990952" y="1319254"/>
                  <a:pt x="3991835" y="1319033"/>
                  <a:pt x="3992645" y="1318592"/>
                </a:cubicBezTo>
                <a:close/>
                <a:moveTo>
                  <a:pt x="3881180" y="1104274"/>
                </a:moveTo>
                <a:cubicBezTo>
                  <a:pt x="3883977" y="1102949"/>
                  <a:pt x="3885082" y="1099563"/>
                  <a:pt x="3883757" y="1096838"/>
                </a:cubicBezTo>
                <a:lnTo>
                  <a:pt x="3775383" y="874570"/>
                </a:lnTo>
                <a:cubicBezTo>
                  <a:pt x="3774058" y="871772"/>
                  <a:pt x="3770671" y="870668"/>
                  <a:pt x="3767947" y="871993"/>
                </a:cubicBezTo>
                <a:cubicBezTo>
                  <a:pt x="3765150" y="873318"/>
                  <a:pt x="3764045" y="876705"/>
                  <a:pt x="3765370" y="879429"/>
                </a:cubicBezTo>
                <a:lnTo>
                  <a:pt x="3873744" y="1101698"/>
                </a:lnTo>
                <a:cubicBezTo>
                  <a:pt x="3874701" y="1103685"/>
                  <a:pt x="3876689" y="1104863"/>
                  <a:pt x="3878824" y="1104863"/>
                </a:cubicBezTo>
                <a:cubicBezTo>
                  <a:pt x="3879634" y="1104863"/>
                  <a:pt x="3880443" y="1104642"/>
                  <a:pt x="3881180" y="1104274"/>
                </a:cubicBezTo>
                <a:close/>
                <a:moveTo>
                  <a:pt x="3772880" y="882006"/>
                </a:moveTo>
                <a:cubicBezTo>
                  <a:pt x="3775678" y="880681"/>
                  <a:pt x="3776782" y="877294"/>
                  <a:pt x="3775457" y="874570"/>
                </a:cubicBezTo>
                <a:lnTo>
                  <a:pt x="3670176" y="660106"/>
                </a:lnTo>
                <a:cubicBezTo>
                  <a:pt x="3668850" y="657308"/>
                  <a:pt x="3665464" y="656204"/>
                  <a:pt x="3662740" y="657529"/>
                </a:cubicBezTo>
                <a:cubicBezTo>
                  <a:pt x="3659942" y="658854"/>
                  <a:pt x="3658838" y="662241"/>
                  <a:pt x="3660163" y="664965"/>
                </a:cubicBezTo>
                <a:lnTo>
                  <a:pt x="3765444" y="879429"/>
                </a:lnTo>
                <a:cubicBezTo>
                  <a:pt x="3766401" y="881417"/>
                  <a:pt x="3768389" y="882595"/>
                  <a:pt x="3770450" y="882521"/>
                </a:cubicBezTo>
                <a:cubicBezTo>
                  <a:pt x="3771260" y="882521"/>
                  <a:pt x="3772070" y="882374"/>
                  <a:pt x="3772880" y="882006"/>
                </a:cubicBezTo>
                <a:close/>
                <a:moveTo>
                  <a:pt x="3667672" y="667468"/>
                </a:moveTo>
                <a:cubicBezTo>
                  <a:pt x="3670397" y="666069"/>
                  <a:pt x="3671501" y="662682"/>
                  <a:pt x="3670102" y="659958"/>
                </a:cubicBezTo>
                <a:lnTo>
                  <a:pt x="3569754" y="465372"/>
                </a:lnTo>
                <a:cubicBezTo>
                  <a:pt x="3568355" y="462648"/>
                  <a:pt x="3564968" y="461617"/>
                  <a:pt x="3562244" y="462943"/>
                </a:cubicBezTo>
                <a:cubicBezTo>
                  <a:pt x="3559520" y="464342"/>
                  <a:pt x="3558416" y="467728"/>
                  <a:pt x="3559815" y="470452"/>
                </a:cubicBezTo>
                <a:lnTo>
                  <a:pt x="3660163" y="665038"/>
                </a:lnTo>
                <a:cubicBezTo>
                  <a:pt x="3661194" y="666953"/>
                  <a:pt x="3663108" y="668057"/>
                  <a:pt x="3665169" y="668057"/>
                </a:cubicBezTo>
                <a:cubicBezTo>
                  <a:pt x="3665979" y="668131"/>
                  <a:pt x="3666863" y="667910"/>
                  <a:pt x="3667672" y="667468"/>
                </a:cubicBezTo>
                <a:close/>
                <a:moveTo>
                  <a:pt x="3567471" y="472808"/>
                </a:moveTo>
                <a:cubicBezTo>
                  <a:pt x="3570122" y="471262"/>
                  <a:pt x="3571079" y="467875"/>
                  <a:pt x="3569533" y="465225"/>
                </a:cubicBezTo>
                <a:lnTo>
                  <a:pt x="3476031" y="302002"/>
                </a:lnTo>
                <a:cubicBezTo>
                  <a:pt x="3474485" y="299278"/>
                  <a:pt x="3471025" y="298395"/>
                  <a:pt x="3468448" y="299941"/>
                </a:cubicBezTo>
                <a:cubicBezTo>
                  <a:pt x="3465798" y="301487"/>
                  <a:pt x="3464840" y="304874"/>
                  <a:pt x="3466387" y="307524"/>
                </a:cubicBezTo>
                <a:lnTo>
                  <a:pt x="3559888" y="470747"/>
                </a:lnTo>
                <a:cubicBezTo>
                  <a:pt x="3560919" y="472587"/>
                  <a:pt x="3562833" y="473544"/>
                  <a:pt x="3564747" y="473544"/>
                </a:cubicBezTo>
                <a:cubicBezTo>
                  <a:pt x="3565704" y="473544"/>
                  <a:pt x="3566661" y="473250"/>
                  <a:pt x="3567471" y="472808"/>
                </a:cubicBezTo>
                <a:close/>
                <a:moveTo>
                  <a:pt x="9573357" y="2963113"/>
                </a:moveTo>
                <a:cubicBezTo>
                  <a:pt x="9574682" y="2960315"/>
                  <a:pt x="9573430" y="2957002"/>
                  <a:pt x="9570706" y="2955677"/>
                </a:cubicBezTo>
                <a:lnTo>
                  <a:pt x="9570485" y="2955530"/>
                </a:lnTo>
                <a:cubicBezTo>
                  <a:pt x="9567688" y="2954205"/>
                  <a:pt x="9564521" y="2955456"/>
                  <a:pt x="9563197" y="2958254"/>
                </a:cubicBezTo>
                <a:cubicBezTo>
                  <a:pt x="9561871" y="2961051"/>
                  <a:pt x="9563197" y="2964438"/>
                  <a:pt x="9565994" y="2965690"/>
                </a:cubicBezTo>
                <a:cubicBezTo>
                  <a:pt x="9566804" y="2966058"/>
                  <a:pt x="9567614" y="2966205"/>
                  <a:pt x="9568424" y="2966205"/>
                </a:cubicBezTo>
                <a:cubicBezTo>
                  <a:pt x="9570412" y="2966279"/>
                  <a:pt x="9572400" y="2965101"/>
                  <a:pt x="9573357" y="2963113"/>
                </a:cubicBezTo>
                <a:close/>
                <a:moveTo>
                  <a:pt x="9698589" y="3021938"/>
                </a:moveTo>
                <a:cubicBezTo>
                  <a:pt x="9699915" y="3019140"/>
                  <a:pt x="9698663" y="3015827"/>
                  <a:pt x="9695939" y="3014502"/>
                </a:cubicBezTo>
                <a:lnTo>
                  <a:pt x="9570706" y="2955677"/>
                </a:lnTo>
                <a:cubicBezTo>
                  <a:pt x="9567908" y="2954352"/>
                  <a:pt x="9564595" y="2955603"/>
                  <a:pt x="9563270" y="2958327"/>
                </a:cubicBezTo>
                <a:cubicBezTo>
                  <a:pt x="9561945" y="2961125"/>
                  <a:pt x="9563197" y="2964438"/>
                  <a:pt x="9565921" y="2965763"/>
                </a:cubicBezTo>
                <a:lnTo>
                  <a:pt x="9691154" y="3024588"/>
                </a:lnTo>
                <a:cubicBezTo>
                  <a:pt x="9691964" y="3024956"/>
                  <a:pt x="9692773" y="3025104"/>
                  <a:pt x="9693583" y="3025104"/>
                </a:cubicBezTo>
                <a:cubicBezTo>
                  <a:pt x="9695645" y="3025104"/>
                  <a:pt x="9697632" y="3023926"/>
                  <a:pt x="9698589" y="3021938"/>
                </a:cubicBezTo>
                <a:close/>
                <a:moveTo>
                  <a:pt x="9843922" y="3072738"/>
                </a:moveTo>
                <a:cubicBezTo>
                  <a:pt x="9844952" y="3069866"/>
                  <a:pt x="9843406" y="3066627"/>
                  <a:pt x="9840535" y="3065596"/>
                </a:cubicBezTo>
                <a:lnTo>
                  <a:pt x="9695424" y="3014281"/>
                </a:lnTo>
                <a:cubicBezTo>
                  <a:pt x="9692552" y="3013250"/>
                  <a:pt x="9689313" y="3014796"/>
                  <a:pt x="9688283" y="3017668"/>
                </a:cubicBezTo>
                <a:cubicBezTo>
                  <a:pt x="9687252" y="3020539"/>
                  <a:pt x="9688797" y="3023778"/>
                  <a:pt x="9691669" y="3024809"/>
                </a:cubicBezTo>
                <a:lnTo>
                  <a:pt x="9836780" y="3076125"/>
                </a:lnTo>
                <a:cubicBezTo>
                  <a:pt x="9837369" y="3076345"/>
                  <a:pt x="9838032" y="3076419"/>
                  <a:pt x="9838694" y="3076419"/>
                </a:cubicBezTo>
                <a:cubicBezTo>
                  <a:pt x="9840977" y="3076419"/>
                  <a:pt x="9843111" y="3075020"/>
                  <a:pt x="9843922" y="3072738"/>
                </a:cubicBezTo>
                <a:close/>
                <a:moveTo>
                  <a:pt x="9993303" y="3109255"/>
                </a:moveTo>
                <a:cubicBezTo>
                  <a:pt x="9994039" y="3106236"/>
                  <a:pt x="9992198" y="3103218"/>
                  <a:pt x="9989254" y="3102482"/>
                </a:cubicBezTo>
                <a:lnTo>
                  <a:pt x="9840020" y="3065375"/>
                </a:lnTo>
                <a:cubicBezTo>
                  <a:pt x="9837001" y="3064639"/>
                  <a:pt x="9833982" y="3066480"/>
                  <a:pt x="9833246" y="3069425"/>
                </a:cubicBezTo>
                <a:cubicBezTo>
                  <a:pt x="9832510" y="3072443"/>
                  <a:pt x="9834351" y="3075462"/>
                  <a:pt x="9837296" y="3076198"/>
                </a:cubicBezTo>
                <a:lnTo>
                  <a:pt x="9986530" y="3113304"/>
                </a:lnTo>
                <a:cubicBezTo>
                  <a:pt x="9986971" y="3113452"/>
                  <a:pt x="9987487" y="3113452"/>
                  <a:pt x="9987929" y="3113452"/>
                </a:cubicBezTo>
                <a:cubicBezTo>
                  <a:pt x="9990358" y="3113452"/>
                  <a:pt x="9992641" y="3111758"/>
                  <a:pt x="9993303" y="3109255"/>
                </a:cubicBezTo>
                <a:close/>
                <a:moveTo>
                  <a:pt x="10138930" y="3128544"/>
                </a:moveTo>
                <a:cubicBezTo>
                  <a:pt x="10139371" y="3125526"/>
                  <a:pt x="10137237" y="3122654"/>
                  <a:pt x="10134144" y="3122286"/>
                </a:cubicBezTo>
                <a:lnTo>
                  <a:pt x="9988665" y="3102408"/>
                </a:lnTo>
                <a:cubicBezTo>
                  <a:pt x="9985647" y="3102040"/>
                  <a:pt x="9982775" y="3104101"/>
                  <a:pt x="9982407" y="3107194"/>
                </a:cubicBezTo>
                <a:cubicBezTo>
                  <a:pt x="9981966" y="3110212"/>
                  <a:pt x="9984100" y="3113083"/>
                  <a:pt x="9987192" y="3113452"/>
                </a:cubicBezTo>
                <a:lnTo>
                  <a:pt x="10132672" y="3133330"/>
                </a:lnTo>
                <a:cubicBezTo>
                  <a:pt x="10132966" y="3133330"/>
                  <a:pt x="10133187" y="3133403"/>
                  <a:pt x="10133482" y="3133403"/>
                </a:cubicBezTo>
                <a:cubicBezTo>
                  <a:pt x="10136132" y="3133403"/>
                  <a:pt x="10138488" y="3131342"/>
                  <a:pt x="10138930" y="3128544"/>
                </a:cubicBezTo>
                <a:close/>
                <a:moveTo>
                  <a:pt x="10272924" y="3127734"/>
                </a:moveTo>
                <a:cubicBezTo>
                  <a:pt x="10272924" y="3124642"/>
                  <a:pt x="10270421" y="3122139"/>
                  <a:pt x="10267328" y="3122139"/>
                </a:cubicBezTo>
                <a:lnTo>
                  <a:pt x="10133334" y="3122212"/>
                </a:lnTo>
                <a:cubicBezTo>
                  <a:pt x="10133334" y="3122212"/>
                  <a:pt x="10133334" y="3122212"/>
                  <a:pt x="10133334" y="3122212"/>
                </a:cubicBezTo>
                <a:cubicBezTo>
                  <a:pt x="10130242" y="3122212"/>
                  <a:pt x="10127813" y="3124716"/>
                  <a:pt x="10127813" y="3127808"/>
                </a:cubicBezTo>
                <a:cubicBezTo>
                  <a:pt x="10127813" y="3130900"/>
                  <a:pt x="10130316" y="3133403"/>
                  <a:pt x="10133408" y="3133403"/>
                </a:cubicBezTo>
                <a:lnTo>
                  <a:pt x="10267402" y="3133330"/>
                </a:lnTo>
                <a:cubicBezTo>
                  <a:pt x="10267402" y="3133330"/>
                  <a:pt x="10267402" y="3133330"/>
                  <a:pt x="10267402" y="3133330"/>
                </a:cubicBezTo>
                <a:cubicBezTo>
                  <a:pt x="10270421" y="3133256"/>
                  <a:pt x="10272924" y="3130826"/>
                  <a:pt x="10272924" y="3127734"/>
                </a:cubicBezTo>
                <a:close/>
                <a:moveTo>
                  <a:pt x="10268212" y="3133256"/>
                </a:moveTo>
                <a:lnTo>
                  <a:pt x="10386230" y="3114261"/>
                </a:lnTo>
                <a:cubicBezTo>
                  <a:pt x="10389249" y="3113746"/>
                  <a:pt x="10391310" y="3110948"/>
                  <a:pt x="10390868" y="3107856"/>
                </a:cubicBezTo>
                <a:cubicBezTo>
                  <a:pt x="10390353" y="3104838"/>
                  <a:pt x="10387555" y="3102776"/>
                  <a:pt x="10384463" y="3103218"/>
                </a:cubicBezTo>
                <a:lnTo>
                  <a:pt x="10266445" y="3122212"/>
                </a:lnTo>
                <a:cubicBezTo>
                  <a:pt x="10263427" y="3122728"/>
                  <a:pt x="10261365" y="3125526"/>
                  <a:pt x="10261806" y="3128618"/>
                </a:cubicBezTo>
                <a:cubicBezTo>
                  <a:pt x="10262249" y="3131342"/>
                  <a:pt x="10264604" y="3133330"/>
                  <a:pt x="10267328" y="3133330"/>
                </a:cubicBezTo>
                <a:cubicBezTo>
                  <a:pt x="10267697" y="3133330"/>
                  <a:pt x="10267918" y="3133256"/>
                  <a:pt x="10268212" y="3133256"/>
                </a:cubicBezTo>
                <a:close/>
                <a:moveTo>
                  <a:pt x="10390427" y="3111169"/>
                </a:moveTo>
                <a:lnTo>
                  <a:pt x="10471265" y="2942793"/>
                </a:lnTo>
                <a:cubicBezTo>
                  <a:pt x="10472590" y="2939995"/>
                  <a:pt x="10471412" y="2936682"/>
                  <a:pt x="10468688" y="2935357"/>
                </a:cubicBezTo>
                <a:cubicBezTo>
                  <a:pt x="10465964" y="2934032"/>
                  <a:pt x="10462577" y="2935210"/>
                  <a:pt x="10461252" y="2937934"/>
                </a:cubicBezTo>
                <a:lnTo>
                  <a:pt x="10380414" y="3106310"/>
                </a:lnTo>
                <a:cubicBezTo>
                  <a:pt x="10379089" y="3109108"/>
                  <a:pt x="10380267" y="3112421"/>
                  <a:pt x="10382991" y="3113746"/>
                </a:cubicBezTo>
                <a:cubicBezTo>
                  <a:pt x="10383801" y="3114114"/>
                  <a:pt x="10384610" y="3114335"/>
                  <a:pt x="10385420" y="3114261"/>
                </a:cubicBezTo>
                <a:cubicBezTo>
                  <a:pt x="10387482" y="3114261"/>
                  <a:pt x="10389470" y="3113157"/>
                  <a:pt x="10390427" y="3111169"/>
                </a:cubicBezTo>
                <a:close/>
                <a:moveTo>
                  <a:pt x="10471265" y="2942646"/>
                </a:moveTo>
                <a:lnTo>
                  <a:pt x="10558729" y="2753213"/>
                </a:lnTo>
                <a:cubicBezTo>
                  <a:pt x="10560054" y="2750415"/>
                  <a:pt x="10558803" y="2747102"/>
                  <a:pt x="10556005" y="2745851"/>
                </a:cubicBezTo>
                <a:cubicBezTo>
                  <a:pt x="10553208" y="2744599"/>
                  <a:pt x="10549894" y="2745777"/>
                  <a:pt x="10548643" y="2748575"/>
                </a:cubicBezTo>
                <a:lnTo>
                  <a:pt x="10461179" y="2938007"/>
                </a:lnTo>
                <a:cubicBezTo>
                  <a:pt x="10459853" y="2940805"/>
                  <a:pt x="10461105" y="2944118"/>
                  <a:pt x="10463903" y="2945370"/>
                </a:cubicBezTo>
                <a:cubicBezTo>
                  <a:pt x="10464639" y="2945738"/>
                  <a:pt x="10465448" y="2945885"/>
                  <a:pt x="10466258" y="2945885"/>
                </a:cubicBezTo>
                <a:cubicBezTo>
                  <a:pt x="10468394" y="2945885"/>
                  <a:pt x="10470381" y="2944707"/>
                  <a:pt x="10471265" y="2942646"/>
                </a:cubicBezTo>
                <a:close/>
                <a:moveTo>
                  <a:pt x="10555637" y="2756158"/>
                </a:moveTo>
                <a:lnTo>
                  <a:pt x="10658857" y="2718831"/>
                </a:lnTo>
                <a:cubicBezTo>
                  <a:pt x="10661728" y="2717800"/>
                  <a:pt x="10663274" y="2714561"/>
                  <a:pt x="10662169" y="2711690"/>
                </a:cubicBezTo>
                <a:cubicBezTo>
                  <a:pt x="10661139" y="2708818"/>
                  <a:pt x="10657900" y="2707272"/>
                  <a:pt x="10655028" y="2708377"/>
                </a:cubicBezTo>
                <a:lnTo>
                  <a:pt x="10551808" y="2745704"/>
                </a:lnTo>
                <a:cubicBezTo>
                  <a:pt x="10548937" y="2746734"/>
                  <a:pt x="10547391" y="2749974"/>
                  <a:pt x="10548496" y="2752845"/>
                </a:cubicBezTo>
                <a:cubicBezTo>
                  <a:pt x="10549305" y="2755127"/>
                  <a:pt x="10551514" y="2756526"/>
                  <a:pt x="10553796" y="2756526"/>
                </a:cubicBezTo>
                <a:cubicBezTo>
                  <a:pt x="10554386" y="2756452"/>
                  <a:pt x="10554974" y="2756379"/>
                  <a:pt x="10555637" y="2756158"/>
                </a:cubicBezTo>
                <a:close/>
                <a:moveTo>
                  <a:pt x="10660035" y="2718169"/>
                </a:moveTo>
                <a:lnTo>
                  <a:pt x="10737044" y="2666191"/>
                </a:lnTo>
                <a:cubicBezTo>
                  <a:pt x="10739621" y="2664497"/>
                  <a:pt x="10740284" y="2661037"/>
                  <a:pt x="10738517" y="2658460"/>
                </a:cubicBezTo>
                <a:cubicBezTo>
                  <a:pt x="10736823" y="2655883"/>
                  <a:pt x="10733363" y="2655221"/>
                  <a:pt x="10730787" y="2656988"/>
                </a:cubicBezTo>
                <a:lnTo>
                  <a:pt x="10653777" y="2708966"/>
                </a:lnTo>
                <a:cubicBezTo>
                  <a:pt x="10651200" y="2710659"/>
                  <a:pt x="10650537" y="2714119"/>
                  <a:pt x="10652304" y="2716696"/>
                </a:cubicBezTo>
                <a:cubicBezTo>
                  <a:pt x="10653409" y="2718316"/>
                  <a:pt x="10655176" y="2719125"/>
                  <a:pt x="10656942" y="2719125"/>
                </a:cubicBezTo>
                <a:cubicBezTo>
                  <a:pt x="10658047" y="2719125"/>
                  <a:pt x="10659078" y="2718831"/>
                  <a:pt x="10660035" y="2718169"/>
                </a:cubicBezTo>
                <a:close/>
                <a:moveTo>
                  <a:pt x="10738959" y="2663982"/>
                </a:moveTo>
                <a:lnTo>
                  <a:pt x="10759500" y="2621575"/>
                </a:lnTo>
                <a:cubicBezTo>
                  <a:pt x="10760825" y="2618777"/>
                  <a:pt x="10759720" y="2615464"/>
                  <a:pt x="10756922" y="2614139"/>
                </a:cubicBezTo>
                <a:cubicBezTo>
                  <a:pt x="10754198" y="2612814"/>
                  <a:pt x="10750812" y="2613992"/>
                  <a:pt x="10749487" y="2616716"/>
                </a:cubicBezTo>
                <a:lnTo>
                  <a:pt x="10728946" y="2659123"/>
                </a:lnTo>
                <a:cubicBezTo>
                  <a:pt x="10727620" y="2661920"/>
                  <a:pt x="10728725" y="2665233"/>
                  <a:pt x="10731523" y="2666559"/>
                </a:cubicBezTo>
                <a:cubicBezTo>
                  <a:pt x="10732332" y="2666927"/>
                  <a:pt x="10733142" y="2667148"/>
                  <a:pt x="10733952" y="2667148"/>
                </a:cubicBezTo>
                <a:cubicBezTo>
                  <a:pt x="10736014" y="2667148"/>
                  <a:pt x="10738002" y="2665970"/>
                  <a:pt x="10738959" y="2663982"/>
                </a:cubicBezTo>
                <a:close/>
                <a:moveTo>
                  <a:pt x="10759500" y="2621575"/>
                </a:moveTo>
                <a:lnTo>
                  <a:pt x="10794324" y="2549350"/>
                </a:lnTo>
                <a:cubicBezTo>
                  <a:pt x="10795648" y="2546553"/>
                  <a:pt x="10794471" y="2543240"/>
                  <a:pt x="10791747" y="2541915"/>
                </a:cubicBezTo>
                <a:cubicBezTo>
                  <a:pt x="10788949" y="2540589"/>
                  <a:pt x="10785636" y="2541767"/>
                  <a:pt x="10784311" y="2544491"/>
                </a:cubicBezTo>
                <a:lnTo>
                  <a:pt x="10749487" y="2616716"/>
                </a:lnTo>
                <a:cubicBezTo>
                  <a:pt x="10748162" y="2619513"/>
                  <a:pt x="10749340" y="2622826"/>
                  <a:pt x="10752064" y="2624152"/>
                </a:cubicBezTo>
                <a:cubicBezTo>
                  <a:pt x="10752874" y="2624520"/>
                  <a:pt x="10753683" y="2624741"/>
                  <a:pt x="10754493" y="2624667"/>
                </a:cubicBezTo>
                <a:cubicBezTo>
                  <a:pt x="10756555" y="2624667"/>
                  <a:pt x="10758543" y="2623563"/>
                  <a:pt x="10759500" y="2621575"/>
                </a:cubicBezTo>
                <a:close/>
                <a:moveTo>
                  <a:pt x="10794324" y="2549277"/>
                </a:moveTo>
                <a:lnTo>
                  <a:pt x="10806324" y="2524319"/>
                </a:lnTo>
                <a:cubicBezTo>
                  <a:pt x="10807649" y="2521521"/>
                  <a:pt x="10806472" y="2518208"/>
                  <a:pt x="10803748" y="2516883"/>
                </a:cubicBezTo>
                <a:cubicBezTo>
                  <a:pt x="10801023" y="2515557"/>
                  <a:pt x="10797636" y="2516735"/>
                  <a:pt x="10796311" y="2519459"/>
                </a:cubicBezTo>
                <a:lnTo>
                  <a:pt x="10784311" y="2544418"/>
                </a:lnTo>
                <a:cubicBezTo>
                  <a:pt x="10782985" y="2547216"/>
                  <a:pt x="10784163" y="2550528"/>
                  <a:pt x="10786888" y="2551854"/>
                </a:cubicBezTo>
                <a:cubicBezTo>
                  <a:pt x="10787697" y="2552222"/>
                  <a:pt x="10788507" y="2552443"/>
                  <a:pt x="10789317" y="2552369"/>
                </a:cubicBezTo>
                <a:cubicBezTo>
                  <a:pt x="10791378" y="2552443"/>
                  <a:pt x="10793366" y="2551265"/>
                  <a:pt x="10794324" y="2549277"/>
                </a:cubicBezTo>
                <a:close/>
                <a:moveTo>
                  <a:pt x="10806324" y="2524319"/>
                </a:moveTo>
                <a:lnTo>
                  <a:pt x="10838055" y="2458573"/>
                </a:lnTo>
                <a:cubicBezTo>
                  <a:pt x="10839381" y="2455775"/>
                  <a:pt x="10838203" y="2452462"/>
                  <a:pt x="10835479" y="2451137"/>
                </a:cubicBezTo>
                <a:cubicBezTo>
                  <a:pt x="10832681" y="2449812"/>
                  <a:pt x="10829368" y="2450990"/>
                  <a:pt x="10828043" y="2453714"/>
                </a:cubicBezTo>
                <a:lnTo>
                  <a:pt x="10796311" y="2519459"/>
                </a:lnTo>
                <a:cubicBezTo>
                  <a:pt x="10794986" y="2522257"/>
                  <a:pt x="10796164" y="2525570"/>
                  <a:pt x="10798888" y="2526895"/>
                </a:cubicBezTo>
                <a:cubicBezTo>
                  <a:pt x="10799698" y="2527263"/>
                  <a:pt x="10800508" y="2527484"/>
                  <a:pt x="10801317" y="2527411"/>
                </a:cubicBezTo>
                <a:cubicBezTo>
                  <a:pt x="10803379" y="2527484"/>
                  <a:pt x="10805367" y="2526307"/>
                  <a:pt x="10806324" y="2524319"/>
                </a:cubicBezTo>
                <a:close/>
                <a:moveTo>
                  <a:pt x="10838055" y="2458573"/>
                </a:moveTo>
                <a:lnTo>
                  <a:pt x="10855651" y="2422350"/>
                </a:lnTo>
                <a:cubicBezTo>
                  <a:pt x="10856977" y="2419553"/>
                  <a:pt x="10855799" y="2416240"/>
                  <a:pt x="10853075" y="2414915"/>
                </a:cubicBezTo>
                <a:cubicBezTo>
                  <a:pt x="10850351" y="2413589"/>
                  <a:pt x="10846964" y="2414694"/>
                  <a:pt x="10845639" y="2417491"/>
                </a:cubicBezTo>
                <a:lnTo>
                  <a:pt x="10828043" y="2453714"/>
                </a:lnTo>
                <a:cubicBezTo>
                  <a:pt x="10826718" y="2456512"/>
                  <a:pt x="10827822" y="2459825"/>
                  <a:pt x="10830619" y="2461150"/>
                </a:cubicBezTo>
                <a:cubicBezTo>
                  <a:pt x="10831429" y="2461518"/>
                  <a:pt x="10832240" y="2461739"/>
                  <a:pt x="10833123" y="2461739"/>
                </a:cubicBezTo>
                <a:cubicBezTo>
                  <a:pt x="10835110" y="2461739"/>
                  <a:pt x="10837098" y="2460561"/>
                  <a:pt x="10838055" y="2458573"/>
                </a:cubicBezTo>
                <a:close/>
                <a:moveTo>
                  <a:pt x="10855578" y="2422350"/>
                </a:moveTo>
                <a:lnTo>
                  <a:pt x="10911163" y="2308824"/>
                </a:lnTo>
                <a:cubicBezTo>
                  <a:pt x="10912488" y="2306026"/>
                  <a:pt x="10911385" y="2302713"/>
                  <a:pt x="10908587" y="2301388"/>
                </a:cubicBezTo>
                <a:cubicBezTo>
                  <a:pt x="10905863" y="2299989"/>
                  <a:pt x="10902476" y="2301167"/>
                  <a:pt x="10901151" y="2303964"/>
                </a:cubicBezTo>
                <a:lnTo>
                  <a:pt x="10845565" y="2417491"/>
                </a:lnTo>
                <a:cubicBezTo>
                  <a:pt x="10844240" y="2420289"/>
                  <a:pt x="10845344" y="2423602"/>
                  <a:pt x="10848142" y="2424927"/>
                </a:cubicBezTo>
                <a:cubicBezTo>
                  <a:pt x="10848951" y="2425296"/>
                  <a:pt x="10849762" y="2425516"/>
                  <a:pt x="10850645" y="2425516"/>
                </a:cubicBezTo>
                <a:cubicBezTo>
                  <a:pt x="10852706" y="2425443"/>
                  <a:pt x="10854620" y="2424338"/>
                  <a:pt x="10855578" y="2422350"/>
                </a:cubicBezTo>
                <a:close/>
                <a:moveTo>
                  <a:pt x="10911163" y="2308824"/>
                </a:moveTo>
                <a:lnTo>
                  <a:pt x="10940097" y="2249410"/>
                </a:lnTo>
                <a:cubicBezTo>
                  <a:pt x="10941423" y="2246612"/>
                  <a:pt x="10940318" y="2243299"/>
                  <a:pt x="10937520" y="2241974"/>
                </a:cubicBezTo>
                <a:cubicBezTo>
                  <a:pt x="10934796" y="2240648"/>
                  <a:pt x="10931410" y="2241753"/>
                  <a:pt x="10930084" y="2244550"/>
                </a:cubicBezTo>
                <a:lnTo>
                  <a:pt x="10901151" y="2303964"/>
                </a:lnTo>
                <a:cubicBezTo>
                  <a:pt x="10899825" y="2306762"/>
                  <a:pt x="10900930" y="2310075"/>
                  <a:pt x="10903727" y="2311400"/>
                </a:cubicBezTo>
                <a:cubicBezTo>
                  <a:pt x="10904537" y="2311768"/>
                  <a:pt x="10905347" y="2311989"/>
                  <a:pt x="10906230" y="2311989"/>
                </a:cubicBezTo>
                <a:cubicBezTo>
                  <a:pt x="10908218" y="2311916"/>
                  <a:pt x="10910206" y="2310811"/>
                  <a:pt x="10911163" y="2308824"/>
                </a:cubicBezTo>
                <a:close/>
                <a:moveTo>
                  <a:pt x="10939729" y="2249998"/>
                </a:moveTo>
                <a:lnTo>
                  <a:pt x="10970724" y="2202585"/>
                </a:lnTo>
                <a:cubicBezTo>
                  <a:pt x="10972418" y="2200008"/>
                  <a:pt x="10971682" y="2196548"/>
                  <a:pt x="10969105" y="2194855"/>
                </a:cubicBezTo>
                <a:cubicBezTo>
                  <a:pt x="10966528" y="2193162"/>
                  <a:pt x="10963067" y="2193898"/>
                  <a:pt x="10961374" y="2196474"/>
                </a:cubicBezTo>
                <a:lnTo>
                  <a:pt x="10930379" y="2243888"/>
                </a:lnTo>
                <a:cubicBezTo>
                  <a:pt x="10928686" y="2246465"/>
                  <a:pt x="10929422" y="2249925"/>
                  <a:pt x="10931999" y="2251618"/>
                </a:cubicBezTo>
                <a:cubicBezTo>
                  <a:pt x="10932956" y="2252207"/>
                  <a:pt x="10933986" y="2252575"/>
                  <a:pt x="10935091" y="2252502"/>
                </a:cubicBezTo>
                <a:cubicBezTo>
                  <a:pt x="10936932" y="2252502"/>
                  <a:pt x="10938698" y="2251618"/>
                  <a:pt x="10939729" y="2249998"/>
                </a:cubicBezTo>
                <a:close/>
                <a:moveTo>
                  <a:pt x="10970209" y="2203248"/>
                </a:moveTo>
                <a:lnTo>
                  <a:pt x="10984124" y="2187787"/>
                </a:lnTo>
                <a:cubicBezTo>
                  <a:pt x="10986185" y="2185505"/>
                  <a:pt x="10985965" y="2181971"/>
                  <a:pt x="10983682" y="2179909"/>
                </a:cubicBezTo>
                <a:cubicBezTo>
                  <a:pt x="10981400" y="2177848"/>
                  <a:pt x="10977866" y="2178069"/>
                  <a:pt x="10975805" y="2180351"/>
                </a:cubicBezTo>
                <a:lnTo>
                  <a:pt x="10961890" y="2195812"/>
                </a:lnTo>
                <a:cubicBezTo>
                  <a:pt x="10959828" y="2198094"/>
                  <a:pt x="10960049" y="2201628"/>
                  <a:pt x="10962331" y="2203690"/>
                </a:cubicBezTo>
                <a:cubicBezTo>
                  <a:pt x="10963436" y="2204647"/>
                  <a:pt x="10964761" y="2205162"/>
                  <a:pt x="10966086" y="2205089"/>
                </a:cubicBezTo>
                <a:cubicBezTo>
                  <a:pt x="10967632" y="2205089"/>
                  <a:pt x="10969105" y="2204499"/>
                  <a:pt x="10970209" y="2203248"/>
                </a:cubicBezTo>
                <a:close/>
                <a:moveTo>
                  <a:pt x="4822158" y="4196817"/>
                </a:moveTo>
                <a:cubicBezTo>
                  <a:pt x="4822673" y="4193798"/>
                  <a:pt x="4820170" y="4190853"/>
                  <a:pt x="4817151" y="4190338"/>
                </a:cubicBezTo>
                <a:cubicBezTo>
                  <a:pt x="4814133" y="4189749"/>
                  <a:pt x="4811261" y="4191884"/>
                  <a:pt x="4810746" y="4194903"/>
                </a:cubicBezTo>
                <a:cubicBezTo>
                  <a:pt x="4810231" y="4197921"/>
                  <a:pt x="4812292" y="4200793"/>
                  <a:pt x="4815311" y="4201308"/>
                </a:cubicBezTo>
                <a:lnTo>
                  <a:pt x="4816194" y="4201455"/>
                </a:lnTo>
                <a:cubicBezTo>
                  <a:pt x="4816489" y="4201529"/>
                  <a:pt x="4816783" y="4201529"/>
                  <a:pt x="4817151" y="4201529"/>
                </a:cubicBezTo>
                <a:cubicBezTo>
                  <a:pt x="4819655" y="4201529"/>
                  <a:pt x="4821643" y="4199541"/>
                  <a:pt x="4822158" y="4196817"/>
                </a:cubicBezTo>
                <a:close/>
                <a:moveTo>
                  <a:pt x="4821716" y="4196670"/>
                </a:moveTo>
                <a:cubicBezTo>
                  <a:pt x="4822158" y="4193651"/>
                  <a:pt x="4820096" y="4190779"/>
                  <a:pt x="4817004" y="4190338"/>
                </a:cubicBezTo>
                <a:lnTo>
                  <a:pt x="4756044" y="4181356"/>
                </a:lnTo>
                <a:cubicBezTo>
                  <a:pt x="4753099" y="4180914"/>
                  <a:pt x="4750154" y="4183049"/>
                  <a:pt x="4749713" y="4186068"/>
                </a:cubicBezTo>
                <a:cubicBezTo>
                  <a:pt x="4749271" y="4189086"/>
                  <a:pt x="4751332" y="4191958"/>
                  <a:pt x="4754425" y="4192399"/>
                </a:cubicBezTo>
                <a:lnTo>
                  <a:pt x="4815384" y="4201381"/>
                </a:lnTo>
                <a:cubicBezTo>
                  <a:pt x="4815679" y="4201455"/>
                  <a:pt x="4815973" y="4201455"/>
                  <a:pt x="4816268" y="4201455"/>
                </a:cubicBezTo>
                <a:cubicBezTo>
                  <a:pt x="4818919" y="4201381"/>
                  <a:pt x="4821274" y="4199394"/>
                  <a:pt x="4821716" y="4196670"/>
                </a:cubicBezTo>
                <a:close/>
                <a:moveTo>
                  <a:pt x="4760462" y="4188866"/>
                </a:moveTo>
                <a:cubicBezTo>
                  <a:pt x="4761566" y="4185994"/>
                  <a:pt x="4760167" y="4182755"/>
                  <a:pt x="4757296" y="4181650"/>
                </a:cubicBezTo>
                <a:lnTo>
                  <a:pt x="4673733" y="4149256"/>
                </a:lnTo>
                <a:cubicBezTo>
                  <a:pt x="4670862" y="4148152"/>
                  <a:pt x="4667623" y="4149551"/>
                  <a:pt x="4666519" y="4152422"/>
                </a:cubicBezTo>
                <a:cubicBezTo>
                  <a:pt x="4665414" y="4155293"/>
                  <a:pt x="4666813" y="4158533"/>
                  <a:pt x="4669684" y="4159637"/>
                </a:cubicBezTo>
                <a:lnTo>
                  <a:pt x="4753246" y="4192031"/>
                </a:lnTo>
                <a:cubicBezTo>
                  <a:pt x="4753909" y="4192326"/>
                  <a:pt x="4754645" y="4192399"/>
                  <a:pt x="4755308" y="4192399"/>
                </a:cubicBezTo>
                <a:cubicBezTo>
                  <a:pt x="4757517" y="4192399"/>
                  <a:pt x="4759652" y="4191074"/>
                  <a:pt x="4760462" y="4188866"/>
                </a:cubicBezTo>
                <a:close/>
                <a:moveTo>
                  <a:pt x="4676899" y="4156471"/>
                </a:moveTo>
                <a:cubicBezTo>
                  <a:pt x="4678004" y="4153600"/>
                  <a:pt x="4676605" y="4150360"/>
                  <a:pt x="4673733" y="4149256"/>
                </a:cubicBezTo>
                <a:lnTo>
                  <a:pt x="4623302" y="4129746"/>
                </a:lnTo>
                <a:cubicBezTo>
                  <a:pt x="4620504" y="4128642"/>
                  <a:pt x="4617191" y="4130040"/>
                  <a:pt x="4616086" y="4132912"/>
                </a:cubicBezTo>
                <a:cubicBezTo>
                  <a:pt x="4614982" y="4135783"/>
                  <a:pt x="4616381" y="4139023"/>
                  <a:pt x="4619252" y="4140127"/>
                </a:cubicBezTo>
                <a:lnTo>
                  <a:pt x="4669684" y="4159637"/>
                </a:lnTo>
                <a:cubicBezTo>
                  <a:pt x="4670347" y="4159932"/>
                  <a:pt x="4671083" y="4160005"/>
                  <a:pt x="4671745" y="4160005"/>
                </a:cubicBezTo>
                <a:cubicBezTo>
                  <a:pt x="4673955" y="4160005"/>
                  <a:pt x="4676016" y="4158680"/>
                  <a:pt x="4676899" y="4156471"/>
                </a:cubicBezTo>
                <a:close/>
                <a:moveTo>
                  <a:pt x="4626467" y="4136961"/>
                </a:moveTo>
                <a:cubicBezTo>
                  <a:pt x="4627572" y="4134090"/>
                  <a:pt x="4626173" y="4130850"/>
                  <a:pt x="4623302" y="4129746"/>
                </a:cubicBezTo>
                <a:lnTo>
                  <a:pt x="4612921" y="4125770"/>
                </a:lnTo>
                <a:cubicBezTo>
                  <a:pt x="4610049" y="4124666"/>
                  <a:pt x="4606810" y="4126065"/>
                  <a:pt x="4605706" y="4128936"/>
                </a:cubicBezTo>
                <a:cubicBezTo>
                  <a:pt x="4604601" y="4131808"/>
                  <a:pt x="4606000" y="4135047"/>
                  <a:pt x="4608871" y="4136151"/>
                </a:cubicBezTo>
                <a:lnTo>
                  <a:pt x="4619252" y="4140127"/>
                </a:lnTo>
                <a:cubicBezTo>
                  <a:pt x="4619915" y="4140421"/>
                  <a:pt x="4620651" y="4140495"/>
                  <a:pt x="4621314" y="4140495"/>
                </a:cubicBezTo>
                <a:cubicBezTo>
                  <a:pt x="4623522" y="4140495"/>
                  <a:pt x="4625584" y="4139170"/>
                  <a:pt x="4626467" y="4136961"/>
                </a:cubicBezTo>
                <a:close/>
                <a:moveTo>
                  <a:pt x="5549334" y="2922399"/>
                </a:moveTo>
                <a:lnTo>
                  <a:pt x="5624798" y="2872483"/>
                </a:lnTo>
                <a:cubicBezTo>
                  <a:pt x="5627375" y="2870789"/>
                  <a:pt x="5628037" y="2867329"/>
                  <a:pt x="5626344" y="2864752"/>
                </a:cubicBezTo>
                <a:cubicBezTo>
                  <a:pt x="5624650" y="2862176"/>
                  <a:pt x="5621190" y="2861513"/>
                  <a:pt x="5618614" y="2863206"/>
                </a:cubicBezTo>
                <a:lnTo>
                  <a:pt x="5543150" y="2913123"/>
                </a:lnTo>
                <a:cubicBezTo>
                  <a:pt x="5540573" y="2914816"/>
                  <a:pt x="5539910" y="2918276"/>
                  <a:pt x="5541604" y="2920853"/>
                </a:cubicBezTo>
                <a:cubicBezTo>
                  <a:pt x="5542708" y="2922473"/>
                  <a:pt x="5544475" y="2923356"/>
                  <a:pt x="5546316" y="2923356"/>
                </a:cubicBezTo>
                <a:cubicBezTo>
                  <a:pt x="5547346" y="2923356"/>
                  <a:pt x="5548377" y="2923062"/>
                  <a:pt x="5549334" y="2922399"/>
                </a:cubicBezTo>
                <a:close/>
                <a:moveTo>
                  <a:pt x="5499197" y="2928436"/>
                </a:moveTo>
                <a:lnTo>
                  <a:pt x="5546904" y="2923356"/>
                </a:lnTo>
                <a:cubicBezTo>
                  <a:pt x="5549997" y="2923062"/>
                  <a:pt x="5552205" y="2920264"/>
                  <a:pt x="5551837" y="2917246"/>
                </a:cubicBezTo>
                <a:cubicBezTo>
                  <a:pt x="5551543" y="2914153"/>
                  <a:pt x="5548745" y="2911871"/>
                  <a:pt x="5545726" y="2912313"/>
                </a:cubicBezTo>
                <a:lnTo>
                  <a:pt x="5498019" y="2917393"/>
                </a:lnTo>
                <a:cubicBezTo>
                  <a:pt x="5494926" y="2917687"/>
                  <a:pt x="5492718" y="2920485"/>
                  <a:pt x="5493086" y="2923504"/>
                </a:cubicBezTo>
                <a:cubicBezTo>
                  <a:pt x="5493381" y="2926375"/>
                  <a:pt x="5495810" y="2928510"/>
                  <a:pt x="5498681" y="2928510"/>
                </a:cubicBezTo>
                <a:cubicBezTo>
                  <a:pt x="5498829" y="2928436"/>
                  <a:pt x="5498976" y="2928436"/>
                  <a:pt x="5499197" y="2928436"/>
                </a:cubicBezTo>
                <a:close/>
                <a:moveTo>
                  <a:pt x="5504129" y="2923430"/>
                </a:moveTo>
                <a:cubicBezTo>
                  <a:pt x="5504424" y="2920338"/>
                  <a:pt x="5502215" y="2917614"/>
                  <a:pt x="5499123" y="2917319"/>
                </a:cubicBezTo>
                <a:lnTo>
                  <a:pt x="5446483" y="2911871"/>
                </a:lnTo>
                <a:cubicBezTo>
                  <a:pt x="5443464" y="2911503"/>
                  <a:pt x="5440666" y="2913785"/>
                  <a:pt x="5440372" y="2916878"/>
                </a:cubicBezTo>
                <a:cubicBezTo>
                  <a:pt x="5440077" y="2919970"/>
                  <a:pt x="5442286" y="2922694"/>
                  <a:pt x="5445378" y="2922988"/>
                </a:cubicBezTo>
                <a:lnTo>
                  <a:pt x="5498019" y="2928436"/>
                </a:lnTo>
                <a:cubicBezTo>
                  <a:pt x="5498239" y="2928436"/>
                  <a:pt x="5498461" y="2928436"/>
                  <a:pt x="5498607" y="2928436"/>
                </a:cubicBezTo>
                <a:cubicBezTo>
                  <a:pt x="5501405" y="2928436"/>
                  <a:pt x="5503835" y="2926301"/>
                  <a:pt x="5504129" y="2923430"/>
                </a:cubicBezTo>
                <a:close/>
                <a:moveTo>
                  <a:pt x="5451415" y="2918644"/>
                </a:moveTo>
                <a:cubicBezTo>
                  <a:pt x="5452078" y="2915626"/>
                  <a:pt x="5450164" y="2912681"/>
                  <a:pt x="5447145" y="2912018"/>
                </a:cubicBezTo>
                <a:lnTo>
                  <a:pt x="5390308" y="2899871"/>
                </a:lnTo>
                <a:cubicBezTo>
                  <a:pt x="5387216" y="2899208"/>
                  <a:pt x="5384345" y="2901196"/>
                  <a:pt x="5383682" y="2904141"/>
                </a:cubicBezTo>
                <a:cubicBezTo>
                  <a:pt x="5383019" y="2907159"/>
                  <a:pt x="5384933" y="2910104"/>
                  <a:pt x="5387952" y="2910767"/>
                </a:cubicBezTo>
                <a:lnTo>
                  <a:pt x="5444789" y="2922915"/>
                </a:lnTo>
                <a:cubicBezTo>
                  <a:pt x="5445231" y="2922988"/>
                  <a:pt x="5445599" y="2923062"/>
                  <a:pt x="5445967" y="2923062"/>
                </a:cubicBezTo>
                <a:cubicBezTo>
                  <a:pt x="5448544" y="2922988"/>
                  <a:pt x="5450826" y="2921221"/>
                  <a:pt x="5451415" y="2918644"/>
                </a:cubicBezTo>
                <a:close/>
                <a:moveTo>
                  <a:pt x="5394505" y="2906644"/>
                </a:moveTo>
                <a:cubicBezTo>
                  <a:pt x="5395241" y="2903625"/>
                  <a:pt x="5393474" y="2900607"/>
                  <a:pt x="5390455" y="2899871"/>
                </a:cubicBezTo>
                <a:lnTo>
                  <a:pt x="5330231" y="2884778"/>
                </a:lnTo>
                <a:cubicBezTo>
                  <a:pt x="5327213" y="2884042"/>
                  <a:pt x="5324194" y="2885809"/>
                  <a:pt x="5323458" y="2888827"/>
                </a:cubicBezTo>
                <a:cubicBezTo>
                  <a:pt x="5322722" y="2891846"/>
                  <a:pt x="5324489" y="2894864"/>
                  <a:pt x="5327507" y="2895600"/>
                </a:cubicBezTo>
                <a:lnTo>
                  <a:pt x="5387731" y="2910693"/>
                </a:lnTo>
                <a:cubicBezTo>
                  <a:pt x="5388173" y="2910840"/>
                  <a:pt x="5388688" y="2910840"/>
                  <a:pt x="5389130" y="2910840"/>
                </a:cubicBezTo>
                <a:cubicBezTo>
                  <a:pt x="5391633" y="2910914"/>
                  <a:pt x="5393916" y="2909221"/>
                  <a:pt x="5394505" y="2906644"/>
                </a:cubicBezTo>
                <a:close/>
                <a:moveTo>
                  <a:pt x="5334281" y="2891477"/>
                </a:moveTo>
                <a:cubicBezTo>
                  <a:pt x="5334943" y="2888459"/>
                  <a:pt x="5333103" y="2885514"/>
                  <a:pt x="5330084" y="2884778"/>
                </a:cubicBezTo>
                <a:lnTo>
                  <a:pt x="5267210" y="2870348"/>
                </a:lnTo>
                <a:cubicBezTo>
                  <a:pt x="5264191" y="2869611"/>
                  <a:pt x="5261246" y="2871526"/>
                  <a:pt x="5260510" y="2874544"/>
                </a:cubicBezTo>
                <a:cubicBezTo>
                  <a:pt x="5259848" y="2877563"/>
                  <a:pt x="5261688" y="2880508"/>
                  <a:pt x="5264707" y="2881244"/>
                </a:cubicBezTo>
                <a:lnTo>
                  <a:pt x="5327581" y="2895674"/>
                </a:lnTo>
                <a:cubicBezTo>
                  <a:pt x="5328023" y="2895748"/>
                  <a:pt x="5328464" y="2895821"/>
                  <a:pt x="5328832" y="2895821"/>
                </a:cubicBezTo>
                <a:cubicBezTo>
                  <a:pt x="5331409" y="2895748"/>
                  <a:pt x="5333692" y="2894054"/>
                  <a:pt x="5334281" y="2891477"/>
                </a:cubicBezTo>
                <a:close/>
                <a:moveTo>
                  <a:pt x="1724020" y="517866"/>
                </a:moveTo>
                <a:cubicBezTo>
                  <a:pt x="1724462" y="514847"/>
                  <a:pt x="1722327" y="511976"/>
                  <a:pt x="1719308" y="511608"/>
                </a:cubicBezTo>
                <a:lnTo>
                  <a:pt x="1694865" y="508147"/>
                </a:lnTo>
                <a:cubicBezTo>
                  <a:pt x="1691921" y="507706"/>
                  <a:pt x="1688976" y="509841"/>
                  <a:pt x="1688608" y="512859"/>
                </a:cubicBezTo>
                <a:cubicBezTo>
                  <a:pt x="1688166" y="515878"/>
                  <a:pt x="1690301" y="518749"/>
                  <a:pt x="1693319" y="519117"/>
                </a:cubicBezTo>
                <a:lnTo>
                  <a:pt x="1717762" y="522577"/>
                </a:lnTo>
                <a:cubicBezTo>
                  <a:pt x="1718057" y="522651"/>
                  <a:pt x="1718351" y="522651"/>
                  <a:pt x="1718572" y="522651"/>
                </a:cubicBezTo>
                <a:cubicBezTo>
                  <a:pt x="1721296" y="522651"/>
                  <a:pt x="1723652" y="520663"/>
                  <a:pt x="1724020" y="517866"/>
                </a:cubicBezTo>
                <a:close/>
                <a:moveTo>
                  <a:pt x="1818847" y="531265"/>
                </a:moveTo>
                <a:cubicBezTo>
                  <a:pt x="1819289" y="528246"/>
                  <a:pt x="1817154" y="525375"/>
                  <a:pt x="1814135" y="525007"/>
                </a:cubicBezTo>
                <a:lnTo>
                  <a:pt x="1719308" y="511608"/>
                </a:lnTo>
                <a:cubicBezTo>
                  <a:pt x="1716290" y="511166"/>
                  <a:pt x="1713418" y="513301"/>
                  <a:pt x="1713050" y="516319"/>
                </a:cubicBezTo>
                <a:cubicBezTo>
                  <a:pt x="1712609" y="519338"/>
                  <a:pt x="1714744" y="522209"/>
                  <a:pt x="1717762" y="522577"/>
                </a:cubicBezTo>
                <a:lnTo>
                  <a:pt x="1812589" y="535977"/>
                </a:lnTo>
                <a:cubicBezTo>
                  <a:pt x="1812883" y="536050"/>
                  <a:pt x="1813178" y="536050"/>
                  <a:pt x="1813399" y="536050"/>
                </a:cubicBezTo>
                <a:cubicBezTo>
                  <a:pt x="1816123" y="536050"/>
                  <a:pt x="1818479" y="534063"/>
                  <a:pt x="1818847" y="531265"/>
                </a:cubicBezTo>
                <a:close/>
                <a:moveTo>
                  <a:pt x="1938264" y="574187"/>
                </a:moveTo>
                <a:cubicBezTo>
                  <a:pt x="1939294" y="571242"/>
                  <a:pt x="1937748" y="568077"/>
                  <a:pt x="1934877" y="567046"/>
                </a:cubicBezTo>
                <a:lnTo>
                  <a:pt x="1815239" y="525154"/>
                </a:lnTo>
                <a:cubicBezTo>
                  <a:pt x="1812368" y="524197"/>
                  <a:pt x="1809129" y="525670"/>
                  <a:pt x="1808098" y="528541"/>
                </a:cubicBezTo>
                <a:cubicBezTo>
                  <a:pt x="1807067" y="531486"/>
                  <a:pt x="1808613" y="534652"/>
                  <a:pt x="1811485" y="535682"/>
                </a:cubicBezTo>
                <a:lnTo>
                  <a:pt x="1931122" y="577574"/>
                </a:lnTo>
                <a:cubicBezTo>
                  <a:pt x="1931711" y="577795"/>
                  <a:pt x="1932374" y="577868"/>
                  <a:pt x="1933036" y="577868"/>
                </a:cubicBezTo>
                <a:cubicBezTo>
                  <a:pt x="1935319" y="577942"/>
                  <a:pt x="1937454" y="576470"/>
                  <a:pt x="1938264" y="574187"/>
                </a:cubicBezTo>
                <a:close/>
                <a:moveTo>
                  <a:pt x="2053042" y="639859"/>
                </a:moveTo>
                <a:cubicBezTo>
                  <a:pt x="2054515" y="637209"/>
                  <a:pt x="2053631" y="633749"/>
                  <a:pt x="2050907" y="632276"/>
                </a:cubicBezTo>
                <a:lnTo>
                  <a:pt x="1935687" y="567488"/>
                </a:lnTo>
                <a:cubicBezTo>
                  <a:pt x="1933036" y="566015"/>
                  <a:pt x="1929576" y="566899"/>
                  <a:pt x="1928104" y="569623"/>
                </a:cubicBezTo>
                <a:cubicBezTo>
                  <a:pt x="1926631" y="572273"/>
                  <a:pt x="1927515" y="575733"/>
                  <a:pt x="1930239" y="577206"/>
                </a:cubicBezTo>
                <a:lnTo>
                  <a:pt x="2045459" y="641994"/>
                </a:lnTo>
                <a:cubicBezTo>
                  <a:pt x="2046343" y="642510"/>
                  <a:pt x="2047300" y="642731"/>
                  <a:pt x="2048257" y="642731"/>
                </a:cubicBezTo>
                <a:cubicBezTo>
                  <a:pt x="2050171" y="642657"/>
                  <a:pt x="2052011" y="641626"/>
                  <a:pt x="2053042" y="639859"/>
                </a:cubicBezTo>
                <a:close/>
                <a:moveTo>
                  <a:pt x="2158397" y="725998"/>
                </a:moveTo>
                <a:cubicBezTo>
                  <a:pt x="2160311" y="723569"/>
                  <a:pt x="2159943" y="720108"/>
                  <a:pt x="2157587" y="718194"/>
                </a:cubicBezTo>
                <a:lnTo>
                  <a:pt x="2051717" y="632791"/>
                </a:lnTo>
                <a:cubicBezTo>
                  <a:pt x="2049287" y="630877"/>
                  <a:pt x="2045827" y="631245"/>
                  <a:pt x="2043913" y="633601"/>
                </a:cubicBezTo>
                <a:cubicBezTo>
                  <a:pt x="2041999" y="636031"/>
                  <a:pt x="2042367" y="639491"/>
                  <a:pt x="2044723" y="641405"/>
                </a:cubicBezTo>
                <a:lnTo>
                  <a:pt x="2150593" y="726808"/>
                </a:lnTo>
                <a:cubicBezTo>
                  <a:pt x="2151624" y="727618"/>
                  <a:pt x="2152875" y="728060"/>
                  <a:pt x="2154127" y="728060"/>
                </a:cubicBezTo>
                <a:cubicBezTo>
                  <a:pt x="2155747" y="728060"/>
                  <a:pt x="2157293" y="727324"/>
                  <a:pt x="2158397" y="725998"/>
                </a:cubicBezTo>
                <a:close/>
                <a:moveTo>
                  <a:pt x="2249248" y="830322"/>
                </a:moveTo>
                <a:cubicBezTo>
                  <a:pt x="2251530" y="828261"/>
                  <a:pt x="2251751" y="824727"/>
                  <a:pt x="2249764" y="822445"/>
                </a:cubicBezTo>
                <a:lnTo>
                  <a:pt x="2158250" y="718783"/>
                </a:lnTo>
                <a:cubicBezTo>
                  <a:pt x="2156188" y="716501"/>
                  <a:pt x="2152655" y="716206"/>
                  <a:pt x="2150372" y="718268"/>
                </a:cubicBezTo>
                <a:cubicBezTo>
                  <a:pt x="2148090" y="720329"/>
                  <a:pt x="2147869" y="723863"/>
                  <a:pt x="2149857" y="726146"/>
                </a:cubicBezTo>
                <a:lnTo>
                  <a:pt x="2241370" y="829807"/>
                </a:lnTo>
                <a:cubicBezTo>
                  <a:pt x="2242475" y="831059"/>
                  <a:pt x="2244021" y="831721"/>
                  <a:pt x="2245567" y="831721"/>
                </a:cubicBezTo>
                <a:cubicBezTo>
                  <a:pt x="2246892" y="831721"/>
                  <a:pt x="2248217" y="831280"/>
                  <a:pt x="2249248" y="830322"/>
                </a:cubicBezTo>
                <a:close/>
                <a:moveTo>
                  <a:pt x="2323681" y="948120"/>
                </a:moveTo>
                <a:cubicBezTo>
                  <a:pt x="2326258" y="946426"/>
                  <a:pt x="2326994" y="943040"/>
                  <a:pt x="2325374" y="940389"/>
                </a:cubicBezTo>
                <a:lnTo>
                  <a:pt x="2250279" y="823107"/>
                </a:lnTo>
                <a:cubicBezTo>
                  <a:pt x="2248659" y="820531"/>
                  <a:pt x="2245199" y="819794"/>
                  <a:pt x="2242548" y="821414"/>
                </a:cubicBezTo>
                <a:cubicBezTo>
                  <a:pt x="2239972" y="823107"/>
                  <a:pt x="2239235" y="826494"/>
                  <a:pt x="2240855" y="829144"/>
                </a:cubicBezTo>
                <a:lnTo>
                  <a:pt x="2315951" y="946426"/>
                </a:lnTo>
                <a:cubicBezTo>
                  <a:pt x="2316982" y="948120"/>
                  <a:pt x="2318822" y="949003"/>
                  <a:pt x="2320663" y="949003"/>
                </a:cubicBezTo>
                <a:cubicBezTo>
                  <a:pt x="2321767" y="949003"/>
                  <a:pt x="2322724" y="948782"/>
                  <a:pt x="2323681" y="948120"/>
                </a:cubicBezTo>
                <a:close/>
                <a:moveTo>
                  <a:pt x="2379561" y="1074972"/>
                </a:moveTo>
                <a:cubicBezTo>
                  <a:pt x="2382359" y="1073721"/>
                  <a:pt x="2383610" y="1070408"/>
                  <a:pt x="2382359" y="1067610"/>
                </a:cubicBezTo>
                <a:lnTo>
                  <a:pt x="2325743" y="941199"/>
                </a:lnTo>
                <a:cubicBezTo>
                  <a:pt x="2324491" y="938401"/>
                  <a:pt x="2321178" y="937150"/>
                  <a:pt x="2318380" y="938401"/>
                </a:cubicBezTo>
                <a:cubicBezTo>
                  <a:pt x="2315583" y="939653"/>
                  <a:pt x="2314331" y="942966"/>
                  <a:pt x="2315583" y="945764"/>
                </a:cubicBezTo>
                <a:lnTo>
                  <a:pt x="2372199" y="1072175"/>
                </a:lnTo>
                <a:cubicBezTo>
                  <a:pt x="2373156" y="1074236"/>
                  <a:pt x="2375217" y="1075488"/>
                  <a:pt x="2377352" y="1075488"/>
                </a:cubicBezTo>
                <a:cubicBezTo>
                  <a:pt x="2378089" y="1075414"/>
                  <a:pt x="2378898" y="1075267"/>
                  <a:pt x="2379561" y="1074972"/>
                </a:cubicBezTo>
                <a:close/>
                <a:moveTo>
                  <a:pt x="2414974" y="1205874"/>
                </a:moveTo>
                <a:cubicBezTo>
                  <a:pt x="2417919" y="1205064"/>
                  <a:pt x="2419686" y="1201972"/>
                  <a:pt x="2418876" y="1199027"/>
                </a:cubicBezTo>
                <a:lnTo>
                  <a:pt x="2382727" y="1068346"/>
                </a:lnTo>
                <a:cubicBezTo>
                  <a:pt x="2381917" y="1065401"/>
                  <a:pt x="2378825" y="1063634"/>
                  <a:pt x="2375880" y="1064444"/>
                </a:cubicBezTo>
                <a:cubicBezTo>
                  <a:pt x="2372935" y="1065254"/>
                  <a:pt x="2371168" y="1068346"/>
                  <a:pt x="2371978" y="1071291"/>
                </a:cubicBezTo>
                <a:lnTo>
                  <a:pt x="2408127" y="1201972"/>
                </a:lnTo>
                <a:cubicBezTo>
                  <a:pt x="2408790" y="1204476"/>
                  <a:pt x="2411072" y="1206095"/>
                  <a:pt x="2413501" y="1206095"/>
                </a:cubicBezTo>
                <a:cubicBezTo>
                  <a:pt x="2414017" y="1206095"/>
                  <a:pt x="2414532" y="1206022"/>
                  <a:pt x="2414974" y="1205874"/>
                </a:cubicBezTo>
                <a:close/>
                <a:moveTo>
                  <a:pt x="2427858" y="1336335"/>
                </a:moveTo>
                <a:cubicBezTo>
                  <a:pt x="2430950" y="1336040"/>
                  <a:pt x="2433159" y="1333242"/>
                  <a:pt x="2432791" y="1330224"/>
                </a:cubicBezTo>
                <a:lnTo>
                  <a:pt x="2419023" y="1199985"/>
                </a:lnTo>
                <a:cubicBezTo>
                  <a:pt x="2418729" y="1196892"/>
                  <a:pt x="2415931" y="1194831"/>
                  <a:pt x="2412913" y="1195052"/>
                </a:cubicBezTo>
                <a:cubicBezTo>
                  <a:pt x="2409820" y="1195346"/>
                  <a:pt x="2407612" y="1198144"/>
                  <a:pt x="2407980" y="1201162"/>
                </a:cubicBezTo>
                <a:lnTo>
                  <a:pt x="2421747" y="1331402"/>
                </a:lnTo>
                <a:cubicBezTo>
                  <a:pt x="2422042" y="1334273"/>
                  <a:pt x="2424471" y="1336408"/>
                  <a:pt x="2427343" y="1336408"/>
                </a:cubicBezTo>
                <a:cubicBezTo>
                  <a:pt x="2427490" y="1336335"/>
                  <a:pt x="2427637" y="1336335"/>
                  <a:pt x="2427858" y="1336335"/>
                </a:cubicBezTo>
                <a:close/>
                <a:moveTo>
                  <a:pt x="2424913" y="1456340"/>
                </a:moveTo>
                <a:lnTo>
                  <a:pt x="2432791" y="1331107"/>
                </a:lnTo>
                <a:cubicBezTo>
                  <a:pt x="2433012" y="1328015"/>
                  <a:pt x="2430656" y="1325365"/>
                  <a:pt x="2427563" y="1325218"/>
                </a:cubicBezTo>
                <a:cubicBezTo>
                  <a:pt x="2424839" y="1324923"/>
                  <a:pt x="2421821" y="1327353"/>
                  <a:pt x="2421674" y="1330445"/>
                </a:cubicBezTo>
                <a:lnTo>
                  <a:pt x="2413796" y="1455678"/>
                </a:lnTo>
                <a:cubicBezTo>
                  <a:pt x="2413575" y="1458770"/>
                  <a:pt x="2415931" y="1461420"/>
                  <a:pt x="2419023" y="1461568"/>
                </a:cubicBezTo>
                <a:cubicBezTo>
                  <a:pt x="2419170" y="1461568"/>
                  <a:pt x="2419318" y="1461568"/>
                  <a:pt x="2419391" y="1461568"/>
                </a:cubicBezTo>
                <a:cubicBezTo>
                  <a:pt x="2422263" y="1461494"/>
                  <a:pt x="2424692" y="1459285"/>
                  <a:pt x="2424913" y="1456340"/>
                </a:cubicBezTo>
                <a:close/>
                <a:moveTo>
                  <a:pt x="2395979" y="1573033"/>
                </a:moveTo>
                <a:lnTo>
                  <a:pt x="2424766" y="1457298"/>
                </a:lnTo>
                <a:cubicBezTo>
                  <a:pt x="2425502" y="1454279"/>
                  <a:pt x="2423661" y="1451260"/>
                  <a:pt x="2420717" y="1450524"/>
                </a:cubicBezTo>
                <a:cubicBezTo>
                  <a:pt x="2417698" y="1449788"/>
                  <a:pt x="2414679" y="1451629"/>
                  <a:pt x="2413943" y="1454574"/>
                </a:cubicBezTo>
                <a:lnTo>
                  <a:pt x="2385156" y="1570309"/>
                </a:lnTo>
                <a:cubicBezTo>
                  <a:pt x="2384420" y="1573328"/>
                  <a:pt x="2386261" y="1576346"/>
                  <a:pt x="2389206" y="1577083"/>
                </a:cubicBezTo>
                <a:cubicBezTo>
                  <a:pt x="2389648" y="1577230"/>
                  <a:pt x="2390163" y="1577230"/>
                  <a:pt x="2390605" y="1577230"/>
                </a:cubicBezTo>
                <a:cubicBezTo>
                  <a:pt x="2393108" y="1577303"/>
                  <a:pt x="2395390" y="1575610"/>
                  <a:pt x="2395979" y="1573033"/>
                </a:cubicBezTo>
                <a:close/>
                <a:moveTo>
                  <a:pt x="2346873" y="1675958"/>
                </a:moveTo>
                <a:lnTo>
                  <a:pt x="2395611" y="1574138"/>
                </a:lnTo>
                <a:cubicBezTo>
                  <a:pt x="2396936" y="1571340"/>
                  <a:pt x="2395758" y="1568027"/>
                  <a:pt x="2392960" y="1566702"/>
                </a:cubicBezTo>
                <a:cubicBezTo>
                  <a:pt x="2390236" y="1565450"/>
                  <a:pt x="2386850" y="1566554"/>
                  <a:pt x="2385525" y="1569352"/>
                </a:cubicBezTo>
                <a:lnTo>
                  <a:pt x="2336786" y="1671173"/>
                </a:lnTo>
                <a:cubicBezTo>
                  <a:pt x="2335461" y="1673971"/>
                  <a:pt x="2336639" y="1677284"/>
                  <a:pt x="2339437" y="1678609"/>
                </a:cubicBezTo>
                <a:cubicBezTo>
                  <a:pt x="2340246" y="1678977"/>
                  <a:pt x="2341056" y="1679198"/>
                  <a:pt x="2341866" y="1679124"/>
                </a:cubicBezTo>
                <a:cubicBezTo>
                  <a:pt x="2343927" y="1679051"/>
                  <a:pt x="2345915" y="1677946"/>
                  <a:pt x="2346873" y="1675958"/>
                </a:cubicBezTo>
                <a:close/>
                <a:moveTo>
                  <a:pt x="2294158" y="1690241"/>
                </a:moveTo>
                <a:lnTo>
                  <a:pt x="2343118" y="1678903"/>
                </a:lnTo>
                <a:cubicBezTo>
                  <a:pt x="2346136" y="1678241"/>
                  <a:pt x="2347977" y="1675222"/>
                  <a:pt x="2347314" y="1672204"/>
                </a:cubicBezTo>
                <a:cubicBezTo>
                  <a:pt x="2346652" y="1669185"/>
                  <a:pt x="2343707" y="1667418"/>
                  <a:pt x="2340615" y="1668007"/>
                </a:cubicBezTo>
                <a:lnTo>
                  <a:pt x="2291655" y="1679345"/>
                </a:lnTo>
                <a:cubicBezTo>
                  <a:pt x="2288637" y="1680008"/>
                  <a:pt x="2286796" y="1683026"/>
                  <a:pt x="2287459" y="1686045"/>
                </a:cubicBezTo>
                <a:cubicBezTo>
                  <a:pt x="2288047" y="1688622"/>
                  <a:pt x="2290403" y="1690389"/>
                  <a:pt x="2292907" y="1690389"/>
                </a:cubicBezTo>
                <a:cubicBezTo>
                  <a:pt x="2293348" y="1690389"/>
                  <a:pt x="2293717" y="1690389"/>
                  <a:pt x="2294158" y="1690241"/>
                </a:cubicBezTo>
                <a:close/>
                <a:moveTo>
                  <a:pt x="2249690" y="1702095"/>
                </a:moveTo>
                <a:lnTo>
                  <a:pt x="2294305" y="1690241"/>
                </a:lnTo>
                <a:cubicBezTo>
                  <a:pt x="2297250" y="1689432"/>
                  <a:pt x="2299017" y="1686413"/>
                  <a:pt x="2298281" y="1683394"/>
                </a:cubicBezTo>
                <a:cubicBezTo>
                  <a:pt x="2297471" y="1680449"/>
                  <a:pt x="2294453" y="1678609"/>
                  <a:pt x="2291434" y="1679419"/>
                </a:cubicBezTo>
                <a:lnTo>
                  <a:pt x="2246819" y="1691272"/>
                </a:lnTo>
                <a:cubicBezTo>
                  <a:pt x="2243874" y="1692082"/>
                  <a:pt x="2242107" y="1695101"/>
                  <a:pt x="2242843" y="1698119"/>
                </a:cubicBezTo>
                <a:cubicBezTo>
                  <a:pt x="2243506" y="1700622"/>
                  <a:pt x="2245788" y="1702316"/>
                  <a:pt x="2248291" y="1702242"/>
                </a:cubicBezTo>
                <a:cubicBezTo>
                  <a:pt x="2248806" y="1702242"/>
                  <a:pt x="2249248" y="1702168"/>
                  <a:pt x="2249690" y="1702095"/>
                </a:cubicBezTo>
                <a:close/>
                <a:moveTo>
                  <a:pt x="2209344" y="1712034"/>
                </a:moveTo>
                <a:lnTo>
                  <a:pt x="2249616" y="1702095"/>
                </a:lnTo>
                <a:cubicBezTo>
                  <a:pt x="2252635" y="1701358"/>
                  <a:pt x="2254402" y="1698340"/>
                  <a:pt x="2253666" y="1695321"/>
                </a:cubicBezTo>
                <a:cubicBezTo>
                  <a:pt x="2252929" y="1692303"/>
                  <a:pt x="2249911" y="1690462"/>
                  <a:pt x="2246892" y="1691272"/>
                </a:cubicBezTo>
                <a:lnTo>
                  <a:pt x="2206620" y="1701211"/>
                </a:lnTo>
                <a:cubicBezTo>
                  <a:pt x="2203602" y="1701947"/>
                  <a:pt x="2201835" y="1704966"/>
                  <a:pt x="2202571" y="1707985"/>
                </a:cubicBezTo>
                <a:cubicBezTo>
                  <a:pt x="2203234" y="1710561"/>
                  <a:pt x="2205516" y="1712255"/>
                  <a:pt x="2208019" y="1712255"/>
                </a:cubicBezTo>
                <a:cubicBezTo>
                  <a:pt x="2208461" y="1712181"/>
                  <a:pt x="2208903" y="1712107"/>
                  <a:pt x="2209344" y="1712034"/>
                </a:cubicBezTo>
                <a:close/>
                <a:moveTo>
                  <a:pt x="2173269" y="1720721"/>
                </a:moveTo>
                <a:lnTo>
                  <a:pt x="2209271" y="1712034"/>
                </a:lnTo>
                <a:cubicBezTo>
                  <a:pt x="2212289" y="1711298"/>
                  <a:pt x="2214130" y="1708279"/>
                  <a:pt x="2213394" y="1705334"/>
                </a:cubicBezTo>
                <a:cubicBezTo>
                  <a:pt x="2212657" y="1702316"/>
                  <a:pt x="2209712" y="1700475"/>
                  <a:pt x="2206694" y="1701211"/>
                </a:cubicBezTo>
                <a:lnTo>
                  <a:pt x="2170692" y="1709899"/>
                </a:lnTo>
                <a:cubicBezTo>
                  <a:pt x="2167674" y="1710635"/>
                  <a:pt x="2165833" y="1713654"/>
                  <a:pt x="2166569" y="1716599"/>
                </a:cubicBezTo>
                <a:cubicBezTo>
                  <a:pt x="2167232" y="1719175"/>
                  <a:pt x="2169514" y="1720869"/>
                  <a:pt x="2172017" y="1720869"/>
                </a:cubicBezTo>
                <a:cubicBezTo>
                  <a:pt x="2172459" y="1720869"/>
                  <a:pt x="2172901" y="1720795"/>
                  <a:pt x="2173269" y="1720721"/>
                </a:cubicBezTo>
                <a:close/>
                <a:moveTo>
                  <a:pt x="2141464" y="1728820"/>
                </a:moveTo>
                <a:lnTo>
                  <a:pt x="2173416" y="1720648"/>
                </a:lnTo>
                <a:cubicBezTo>
                  <a:pt x="2176435" y="1719912"/>
                  <a:pt x="2178202" y="1716819"/>
                  <a:pt x="2177465" y="1713874"/>
                </a:cubicBezTo>
                <a:cubicBezTo>
                  <a:pt x="2176729" y="1710929"/>
                  <a:pt x="2173711" y="1709089"/>
                  <a:pt x="2170692" y="1709825"/>
                </a:cubicBezTo>
                <a:lnTo>
                  <a:pt x="2138740" y="1717997"/>
                </a:lnTo>
                <a:cubicBezTo>
                  <a:pt x="2135721" y="1718734"/>
                  <a:pt x="2133954" y="1721826"/>
                  <a:pt x="2134690" y="1724771"/>
                </a:cubicBezTo>
                <a:cubicBezTo>
                  <a:pt x="2135353" y="1727274"/>
                  <a:pt x="2137635" y="1728967"/>
                  <a:pt x="2140138" y="1728967"/>
                </a:cubicBezTo>
                <a:cubicBezTo>
                  <a:pt x="2140580" y="1729041"/>
                  <a:pt x="2141022" y="1728967"/>
                  <a:pt x="2141464" y="1728820"/>
                </a:cubicBezTo>
                <a:close/>
                <a:moveTo>
                  <a:pt x="2113634" y="1737139"/>
                </a:moveTo>
                <a:lnTo>
                  <a:pt x="2141685" y="1728820"/>
                </a:lnTo>
                <a:cubicBezTo>
                  <a:pt x="2144630" y="1727936"/>
                  <a:pt x="2146323" y="1724844"/>
                  <a:pt x="2145439" y="1721899"/>
                </a:cubicBezTo>
                <a:cubicBezTo>
                  <a:pt x="2144556" y="1718954"/>
                  <a:pt x="2141464" y="1717261"/>
                  <a:pt x="2138519" y="1718145"/>
                </a:cubicBezTo>
                <a:lnTo>
                  <a:pt x="2110468" y="1726464"/>
                </a:lnTo>
                <a:cubicBezTo>
                  <a:pt x="2107523" y="1727347"/>
                  <a:pt x="2105830" y="1730440"/>
                  <a:pt x="2106714" y="1733385"/>
                </a:cubicBezTo>
                <a:cubicBezTo>
                  <a:pt x="2107450" y="1735814"/>
                  <a:pt x="2109659" y="1737360"/>
                  <a:pt x="2112088" y="1737360"/>
                </a:cubicBezTo>
                <a:cubicBezTo>
                  <a:pt x="2112603" y="1737360"/>
                  <a:pt x="2113119" y="1737287"/>
                  <a:pt x="2113634" y="1737139"/>
                </a:cubicBezTo>
                <a:close/>
                <a:moveTo>
                  <a:pt x="2089559" y="1746269"/>
                </a:moveTo>
                <a:lnTo>
                  <a:pt x="2114002" y="1736992"/>
                </a:lnTo>
                <a:cubicBezTo>
                  <a:pt x="2116874" y="1735888"/>
                  <a:pt x="2118346" y="1732648"/>
                  <a:pt x="2117242" y="1729777"/>
                </a:cubicBezTo>
                <a:cubicBezTo>
                  <a:pt x="2116137" y="1726906"/>
                  <a:pt x="2112972" y="1725433"/>
                  <a:pt x="2110027" y="1726538"/>
                </a:cubicBezTo>
                <a:lnTo>
                  <a:pt x="2085584" y="1735814"/>
                </a:lnTo>
                <a:cubicBezTo>
                  <a:pt x="2082712" y="1736918"/>
                  <a:pt x="2081240" y="1740158"/>
                  <a:pt x="2082344" y="1743029"/>
                </a:cubicBezTo>
                <a:cubicBezTo>
                  <a:pt x="2083154" y="1745238"/>
                  <a:pt x="2085363" y="1746637"/>
                  <a:pt x="2087572" y="1746637"/>
                </a:cubicBezTo>
                <a:cubicBezTo>
                  <a:pt x="2088308" y="1746637"/>
                  <a:pt x="2088970" y="1746490"/>
                  <a:pt x="2089559" y="1746269"/>
                </a:cubicBezTo>
                <a:close/>
                <a:moveTo>
                  <a:pt x="2066000" y="1755987"/>
                </a:moveTo>
                <a:lnTo>
                  <a:pt x="2089706" y="1746121"/>
                </a:lnTo>
                <a:cubicBezTo>
                  <a:pt x="2092578" y="1744943"/>
                  <a:pt x="2093903" y="1741704"/>
                  <a:pt x="2092725" y="1738833"/>
                </a:cubicBezTo>
                <a:cubicBezTo>
                  <a:pt x="2091547" y="1735961"/>
                  <a:pt x="2088308" y="1734636"/>
                  <a:pt x="2085436" y="1735814"/>
                </a:cubicBezTo>
                <a:lnTo>
                  <a:pt x="2061730" y="1745680"/>
                </a:lnTo>
                <a:cubicBezTo>
                  <a:pt x="2058859" y="1746858"/>
                  <a:pt x="2057533" y="1750097"/>
                  <a:pt x="2058711" y="1752968"/>
                </a:cubicBezTo>
                <a:cubicBezTo>
                  <a:pt x="2059595" y="1755103"/>
                  <a:pt x="2061730" y="1756429"/>
                  <a:pt x="2063865" y="1756429"/>
                </a:cubicBezTo>
                <a:cubicBezTo>
                  <a:pt x="2064601" y="1756429"/>
                  <a:pt x="2065337" y="1756281"/>
                  <a:pt x="2066000" y="1755987"/>
                </a:cubicBezTo>
                <a:close/>
                <a:moveTo>
                  <a:pt x="2062613" y="1761803"/>
                </a:moveTo>
                <a:lnTo>
                  <a:pt x="2068356" y="1754220"/>
                </a:lnTo>
                <a:cubicBezTo>
                  <a:pt x="2070196" y="1751790"/>
                  <a:pt x="2069681" y="1748256"/>
                  <a:pt x="2067252" y="1746416"/>
                </a:cubicBezTo>
                <a:cubicBezTo>
                  <a:pt x="2064822" y="1744575"/>
                  <a:pt x="2061288" y="1745091"/>
                  <a:pt x="2059447" y="1747520"/>
                </a:cubicBezTo>
                <a:lnTo>
                  <a:pt x="2053705" y="1755103"/>
                </a:lnTo>
                <a:cubicBezTo>
                  <a:pt x="2051864" y="1757533"/>
                  <a:pt x="2052380" y="1761067"/>
                  <a:pt x="2054809" y="1762907"/>
                </a:cubicBezTo>
                <a:cubicBezTo>
                  <a:pt x="2055840" y="1763644"/>
                  <a:pt x="2057018" y="1764012"/>
                  <a:pt x="2058196" y="1764012"/>
                </a:cubicBezTo>
                <a:cubicBezTo>
                  <a:pt x="2059889" y="1764012"/>
                  <a:pt x="2061509" y="1763276"/>
                  <a:pt x="2062613" y="1761803"/>
                </a:cubicBezTo>
                <a:close/>
                <a:moveTo>
                  <a:pt x="2011077" y="1829978"/>
                </a:moveTo>
                <a:lnTo>
                  <a:pt x="2062613" y="1761803"/>
                </a:lnTo>
                <a:cubicBezTo>
                  <a:pt x="2064454" y="1759374"/>
                  <a:pt x="2064012" y="1755840"/>
                  <a:pt x="2061509" y="1753999"/>
                </a:cubicBezTo>
                <a:cubicBezTo>
                  <a:pt x="2059079" y="1752159"/>
                  <a:pt x="2055545" y="1752600"/>
                  <a:pt x="2053705" y="1755103"/>
                </a:cubicBezTo>
                <a:lnTo>
                  <a:pt x="2002169" y="1823278"/>
                </a:lnTo>
                <a:cubicBezTo>
                  <a:pt x="2000328" y="1825708"/>
                  <a:pt x="2000770" y="1829242"/>
                  <a:pt x="2003273" y="1831083"/>
                </a:cubicBezTo>
                <a:cubicBezTo>
                  <a:pt x="2004304" y="1831892"/>
                  <a:pt x="2005482" y="1832187"/>
                  <a:pt x="2006660" y="1832187"/>
                </a:cubicBezTo>
                <a:cubicBezTo>
                  <a:pt x="2008353" y="1832187"/>
                  <a:pt x="2009973" y="1831451"/>
                  <a:pt x="2011077" y="1829978"/>
                </a:cubicBezTo>
                <a:close/>
                <a:moveTo>
                  <a:pt x="1997825" y="1847574"/>
                </a:moveTo>
                <a:lnTo>
                  <a:pt x="2011077" y="1830052"/>
                </a:lnTo>
                <a:cubicBezTo>
                  <a:pt x="2012918" y="1827622"/>
                  <a:pt x="2012476" y="1824088"/>
                  <a:pt x="2009973" y="1822248"/>
                </a:cubicBezTo>
                <a:cubicBezTo>
                  <a:pt x="2007543" y="1820407"/>
                  <a:pt x="2004009" y="1820849"/>
                  <a:pt x="2002169" y="1823352"/>
                </a:cubicBezTo>
                <a:lnTo>
                  <a:pt x="1988917" y="1840874"/>
                </a:lnTo>
                <a:cubicBezTo>
                  <a:pt x="1987076" y="1843304"/>
                  <a:pt x="1987518" y="1846838"/>
                  <a:pt x="1990021" y="1848679"/>
                </a:cubicBezTo>
                <a:cubicBezTo>
                  <a:pt x="1991051" y="1849488"/>
                  <a:pt x="1992229" y="1849783"/>
                  <a:pt x="1993407" y="1849783"/>
                </a:cubicBezTo>
                <a:cubicBezTo>
                  <a:pt x="1995101" y="1849783"/>
                  <a:pt x="1996721" y="1848973"/>
                  <a:pt x="1997825" y="1847574"/>
                </a:cubicBezTo>
                <a:close/>
                <a:moveTo>
                  <a:pt x="1993775" y="1852875"/>
                </a:moveTo>
                <a:lnTo>
                  <a:pt x="1997825" y="1847501"/>
                </a:lnTo>
                <a:cubicBezTo>
                  <a:pt x="1999665" y="1845071"/>
                  <a:pt x="1999224" y="1841537"/>
                  <a:pt x="1996721" y="1839696"/>
                </a:cubicBezTo>
                <a:cubicBezTo>
                  <a:pt x="1994291" y="1837856"/>
                  <a:pt x="1990757" y="1838298"/>
                  <a:pt x="1988917" y="1840801"/>
                </a:cubicBezTo>
                <a:lnTo>
                  <a:pt x="1984867" y="1846175"/>
                </a:lnTo>
                <a:cubicBezTo>
                  <a:pt x="1983027" y="1848605"/>
                  <a:pt x="1983468" y="1852139"/>
                  <a:pt x="1985971" y="1853979"/>
                </a:cubicBezTo>
                <a:cubicBezTo>
                  <a:pt x="1987002" y="1854716"/>
                  <a:pt x="1988180" y="1855084"/>
                  <a:pt x="1989358" y="1855084"/>
                </a:cubicBezTo>
                <a:cubicBezTo>
                  <a:pt x="1991051" y="1855084"/>
                  <a:pt x="1992671" y="1854347"/>
                  <a:pt x="1993775" y="1852875"/>
                </a:cubicBezTo>
                <a:close/>
                <a:moveTo>
                  <a:pt x="1962780" y="1866054"/>
                </a:moveTo>
                <a:lnTo>
                  <a:pt x="1991420" y="1854789"/>
                </a:lnTo>
                <a:cubicBezTo>
                  <a:pt x="1994291" y="1853685"/>
                  <a:pt x="1995690" y="1850445"/>
                  <a:pt x="1994585" y="1847574"/>
                </a:cubicBezTo>
                <a:cubicBezTo>
                  <a:pt x="1993407" y="1844703"/>
                  <a:pt x="1990168" y="1843304"/>
                  <a:pt x="1987370" y="1844408"/>
                </a:cubicBezTo>
                <a:lnTo>
                  <a:pt x="1958731" y="1855673"/>
                </a:lnTo>
                <a:cubicBezTo>
                  <a:pt x="1955860" y="1856777"/>
                  <a:pt x="1954461" y="1860016"/>
                  <a:pt x="1955565" y="1862888"/>
                </a:cubicBezTo>
                <a:cubicBezTo>
                  <a:pt x="1956449" y="1865096"/>
                  <a:pt x="1958584" y="1866422"/>
                  <a:pt x="1960792" y="1866422"/>
                </a:cubicBezTo>
                <a:cubicBezTo>
                  <a:pt x="1961455" y="1866422"/>
                  <a:pt x="1962118" y="1866274"/>
                  <a:pt x="1962780" y="1866054"/>
                </a:cubicBezTo>
                <a:close/>
                <a:moveTo>
                  <a:pt x="1928545" y="1877465"/>
                </a:moveTo>
                <a:lnTo>
                  <a:pt x="1962486" y="1866127"/>
                </a:lnTo>
                <a:cubicBezTo>
                  <a:pt x="1965431" y="1865170"/>
                  <a:pt x="1966977" y="1862004"/>
                  <a:pt x="1966020" y="1859059"/>
                </a:cubicBezTo>
                <a:cubicBezTo>
                  <a:pt x="1965062" y="1856114"/>
                  <a:pt x="1961897" y="1854568"/>
                  <a:pt x="1958952" y="1855525"/>
                </a:cubicBezTo>
                <a:lnTo>
                  <a:pt x="1925011" y="1866863"/>
                </a:lnTo>
                <a:cubicBezTo>
                  <a:pt x="1922067" y="1867820"/>
                  <a:pt x="1920521" y="1870986"/>
                  <a:pt x="1921478" y="1873931"/>
                </a:cubicBezTo>
                <a:cubicBezTo>
                  <a:pt x="1922287" y="1876287"/>
                  <a:pt x="1924423" y="1877760"/>
                  <a:pt x="1926779" y="1877760"/>
                </a:cubicBezTo>
                <a:cubicBezTo>
                  <a:pt x="1927441" y="1877760"/>
                  <a:pt x="1927956" y="1877686"/>
                  <a:pt x="1928545" y="1877465"/>
                </a:cubicBezTo>
                <a:close/>
                <a:moveTo>
                  <a:pt x="1886138" y="1888656"/>
                </a:moveTo>
                <a:lnTo>
                  <a:pt x="1928251" y="1877539"/>
                </a:lnTo>
                <a:cubicBezTo>
                  <a:pt x="1931196" y="1876729"/>
                  <a:pt x="1933036" y="1873710"/>
                  <a:pt x="1932227" y="1870692"/>
                </a:cubicBezTo>
                <a:cubicBezTo>
                  <a:pt x="1931417" y="1867747"/>
                  <a:pt x="1928398" y="1865906"/>
                  <a:pt x="1925453" y="1866716"/>
                </a:cubicBezTo>
                <a:lnTo>
                  <a:pt x="1883341" y="1877833"/>
                </a:lnTo>
                <a:cubicBezTo>
                  <a:pt x="1880396" y="1878643"/>
                  <a:pt x="1878555" y="1881662"/>
                  <a:pt x="1879365" y="1884680"/>
                </a:cubicBezTo>
                <a:cubicBezTo>
                  <a:pt x="1880028" y="1887183"/>
                  <a:pt x="1882310" y="1888877"/>
                  <a:pt x="1884813" y="1888803"/>
                </a:cubicBezTo>
                <a:cubicBezTo>
                  <a:pt x="1885181" y="1888877"/>
                  <a:pt x="1885623" y="1888803"/>
                  <a:pt x="1886138" y="1888656"/>
                </a:cubicBezTo>
                <a:close/>
                <a:moveTo>
                  <a:pt x="1835854" y="1898521"/>
                </a:moveTo>
                <a:lnTo>
                  <a:pt x="1885770" y="1888730"/>
                </a:lnTo>
                <a:cubicBezTo>
                  <a:pt x="1888789" y="1888140"/>
                  <a:pt x="1890777" y="1885196"/>
                  <a:pt x="1890188" y="1882177"/>
                </a:cubicBezTo>
                <a:cubicBezTo>
                  <a:pt x="1889599" y="1879159"/>
                  <a:pt x="1886580" y="1877171"/>
                  <a:pt x="1883635" y="1877760"/>
                </a:cubicBezTo>
                <a:lnTo>
                  <a:pt x="1833719" y="1887552"/>
                </a:lnTo>
                <a:cubicBezTo>
                  <a:pt x="1830700" y="1888140"/>
                  <a:pt x="1828712" y="1891085"/>
                  <a:pt x="1829301" y="1894104"/>
                </a:cubicBezTo>
                <a:cubicBezTo>
                  <a:pt x="1829817" y="1896754"/>
                  <a:pt x="1832173" y="1898595"/>
                  <a:pt x="1834823" y="1898595"/>
                </a:cubicBezTo>
                <a:cubicBezTo>
                  <a:pt x="1835191" y="1898595"/>
                  <a:pt x="1835559" y="1898595"/>
                  <a:pt x="1835854" y="1898521"/>
                </a:cubicBezTo>
                <a:close/>
                <a:moveTo>
                  <a:pt x="1778280" y="1905810"/>
                </a:moveTo>
                <a:lnTo>
                  <a:pt x="1835559" y="1898521"/>
                </a:lnTo>
                <a:cubicBezTo>
                  <a:pt x="1838651" y="1898153"/>
                  <a:pt x="1840787" y="1895356"/>
                  <a:pt x="1840345" y="1892263"/>
                </a:cubicBezTo>
                <a:cubicBezTo>
                  <a:pt x="1839977" y="1889171"/>
                  <a:pt x="1837105" y="1886962"/>
                  <a:pt x="1834087" y="1887478"/>
                </a:cubicBezTo>
                <a:lnTo>
                  <a:pt x="1776808" y="1894766"/>
                </a:lnTo>
                <a:cubicBezTo>
                  <a:pt x="1773716" y="1895135"/>
                  <a:pt x="1771581" y="1897932"/>
                  <a:pt x="1772022" y="1901025"/>
                </a:cubicBezTo>
                <a:cubicBezTo>
                  <a:pt x="1772391" y="1903822"/>
                  <a:pt x="1774820" y="1905884"/>
                  <a:pt x="1777544" y="1905884"/>
                </a:cubicBezTo>
                <a:cubicBezTo>
                  <a:pt x="1777839" y="1905884"/>
                  <a:pt x="1777986" y="1905884"/>
                  <a:pt x="1778280" y="1905810"/>
                </a:cubicBezTo>
                <a:close/>
                <a:moveTo>
                  <a:pt x="1775041" y="1909344"/>
                </a:moveTo>
                <a:lnTo>
                  <a:pt x="1781005" y="1904632"/>
                </a:lnTo>
                <a:cubicBezTo>
                  <a:pt x="1783434" y="1902718"/>
                  <a:pt x="1783876" y="1899258"/>
                  <a:pt x="1781962" y="1896828"/>
                </a:cubicBezTo>
                <a:cubicBezTo>
                  <a:pt x="1780047" y="1894398"/>
                  <a:pt x="1776513" y="1894030"/>
                  <a:pt x="1774158" y="1895871"/>
                </a:cubicBezTo>
                <a:lnTo>
                  <a:pt x="1768194" y="1900583"/>
                </a:lnTo>
                <a:cubicBezTo>
                  <a:pt x="1765765" y="1902497"/>
                  <a:pt x="1765323" y="1905957"/>
                  <a:pt x="1767237" y="1908387"/>
                </a:cubicBezTo>
                <a:cubicBezTo>
                  <a:pt x="1768341" y="1909786"/>
                  <a:pt x="1769961" y="1910522"/>
                  <a:pt x="1771654" y="1910522"/>
                </a:cubicBezTo>
                <a:cubicBezTo>
                  <a:pt x="1772832" y="1910596"/>
                  <a:pt x="1774084" y="1910154"/>
                  <a:pt x="1775041" y="1909344"/>
                </a:cubicBezTo>
                <a:close/>
                <a:moveTo>
                  <a:pt x="1678889" y="1985102"/>
                </a:moveTo>
                <a:lnTo>
                  <a:pt x="1775041" y="1909344"/>
                </a:lnTo>
                <a:cubicBezTo>
                  <a:pt x="1777471" y="1907430"/>
                  <a:pt x="1777912" y="1903969"/>
                  <a:pt x="1775998" y="1901540"/>
                </a:cubicBezTo>
                <a:cubicBezTo>
                  <a:pt x="1774084" y="1899110"/>
                  <a:pt x="1770550" y="1898669"/>
                  <a:pt x="1768194" y="1900583"/>
                </a:cubicBezTo>
                <a:lnTo>
                  <a:pt x="1672042" y="1976341"/>
                </a:lnTo>
                <a:cubicBezTo>
                  <a:pt x="1669613" y="1978255"/>
                  <a:pt x="1669171" y="1981716"/>
                  <a:pt x="1671085" y="1984145"/>
                </a:cubicBezTo>
                <a:cubicBezTo>
                  <a:pt x="1672189" y="1985544"/>
                  <a:pt x="1673809" y="1986280"/>
                  <a:pt x="1675503" y="1986280"/>
                </a:cubicBezTo>
                <a:cubicBezTo>
                  <a:pt x="1676680" y="1986280"/>
                  <a:pt x="1677932" y="1985912"/>
                  <a:pt x="1678889" y="1985102"/>
                </a:cubicBezTo>
                <a:close/>
                <a:moveTo>
                  <a:pt x="1667846" y="1990403"/>
                </a:moveTo>
                <a:lnTo>
                  <a:pt x="1677785" y="1985765"/>
                </a:lnTo>
                <a:cubicBezTo>
                  <a:pt x="1680582" y="1984440"/>
                  <a:pt x="1681760" y="1981127"/>
                  <a:pt x="1680509" y="1978329"/>
                </a:cubicBezTo>
                <a:cubicBezTo>
                  <a:pt x="1679184" y="1975531"/>
                  <a:pt x="1675944" y="1974353"/>
                  <a:pt x="1673073" y="1975605"/>
                </a:cubicBezTo>
                <a:lnTo>
                  <a:pt x="1663134" y="1980243"/>
                </a:lnTo>
                <a:cubicBezTo>
                  <a:pt x="1660336" y="1981568"/>
                  <a:pt x="1659158" y="1984808"/>
                  <a:pt x="1660410" y="1987679"/>
                </a:cubicBezTo>
                <a:cubicBezTo>
                  <a:pt x="1661367" y="1989741"/>
                  <a:pt x="1663428" y="1990919"/>
                  <a:pt x="1665490" y="1990919"/>
                </a:cubicBezTo>
                <a:cubicBezTo>
                  <a:pt x="1666300" y="1990919"/>
                  <a:pt x="1667109" y="1990771"/>
                  <a:pt x="1667846" y="1990403"/>
                </a:cubicBezTo>
                <a:close/>
                <a:moveTo>
                  <a:pt x="1650250" y="1998575"/>
                </a:moveTo>
                <a:lnTo>
                  <a:pt x="1667846" y="1990403"/>
                </a:lnTo>
                <a:cubicBezTo>
                  <a:pt x="1670643" y="1989078"/>
                  <a:pt x="1671821" y="1985765"/>
                  <a:pt x="1670570" y="1982967"/>
                </a:cubicBezTo>
                <a:cubicBezTo>
                  <a:pt x="1669245" y="1980169"/>
                  <a:pt x="1666005" y="1978991"/>
                  <a:pt x="1663134" y="1980243"/>
                </a:cubicBezTo>
                <a:lnTo>
                  <a:pt x="1645538" y="1988415"/>
                </a:lnTo>
                <a:cubicBezTo>
                  <a:pt x="1642740" y="1989741"/>
                  <a:pt x="1641562" y="1993054"/>
                  <a:pt x="1642814" y="1995851"/>
                </a:cubicBezTo>
                <a:cubicBezTo>
                  <a:pt x="1643771" y="1997913"/>
                  <a:pt x="1645832" y="1999091"/>
                  <a:pt x="1647894" y="1999091"/>
                </a:cubicBezTo>
                <a:cubicBezTo>
                  <a:pt x="1648777" y="1999091"/>
                  <a:pt x="1649513" y="1998870"/>
                  <a:pt x="1650250" y="1998575"/>
                </a:cubicBezTo>
                <a:close/>
                <a:moveTo>
                  <a:pt x="1596947" y="2023313"/>
                </a:moveTo>
                <a:lnTo>
                  <a:pt x="1650250" y="1998575"/>
                </a:lnTo>
                <a:cubicBezTo>
                  <a:pt x="1653047" y="1997250"/>
                  <a:pt x="1654225" y="1993937"/>
                  <a:pt x="1652974" y="1991139"/>
                </a:cubicBezTo>
                <a:cubicBezTo>
                  <a:pt x="1651649" y="1988342"/>
                  <a:pt x="1648409" y="1987164"/>
                  <a:pt x="1645538" y="1988415"/>
                </a:cubicBezTo>
                <a:lnTo>
                  <a:pt x="1592235" y="2013153"/>
                </a:lnTo>
                <a:cubicBezTo>
                  <a:pt x="1589437" y="2014478"/>
                  <a:pt x="1588259" y="2017791"/>
                  <a:pt x="1589511" y="2020589"/>
                </a:cubicBezTo>
                <a:cubicBezTo>
                  <a:pt x="1590468" y="2022650"/>
                  <a:pt x="1592529" y="2023828"/>
                  <a:pt x="1594591" y="2023828"/>
                </a:cubicBezTo>
                <a:cubicBezTo>
                  <a:pt x="1595474" y="2023828"/>
                  <a:pt x="1596210" y="2023607"/>
                  <a:pt x="1596947" y="2023313"/>
                </a:cubicBezTo>
                <a:close/>
                <a:moveTo>
                  <a:pt x="1560650" y="2042676"/>
                </a:moveTo>
                <a:lnTo>
                  <a:pt x="1597315" y="2023165"/>
                </a:lnTo>
                <a:cubicBezTo>
                  <a:pt x="1600039" y="2021693"/>
                  <a:pt x="1601070" y="2018306"/>
                  <a:pt x="1599597" y="2015582"/>
                </a:cubicBezTo>
                <a:cubicBezTo>
                  <a:pt x="1598125" y="2012858"/>
                  <a:pt x="1594738" y="2011901"/>
                  <a:pt x="1592014" y="2013300"/>
                </a:cubicBezTo>
                <a:lnTo>
                  <a:pt x="1555349" y="2032810"/>
                </a:lnTo>
                <a:cubicBezTo>
                  <a:pt x="1552625" y="2034283"/>
                  <a:pt x="1551595" y="2037669"/>
                  <a:pt x="1553067" y="2040393"/>
                </a:cubicBezTo>
                <a:cubicBezTo>
                  <a:pt x="1554098" y="2042307"/>
                  <a:pt x="1556012" y="2043338"/>
                  <a:pt x="1558000" y="2043338"/>
                </a:cubicBezTo>
                <a:cubicBezTo>
                  <a:pt x="1558883" y="2043338"/>
                  <a:pt x="1559767" y="2043117"/>
                  <a:pt x="1560650" y="2042676"/>
                </a:cubicBezTo>
                <a:close/>
                <a:moveTo>
                  <a:pt x="1547325" y="2045768"/>
                </a:moveTo>
                <a:lnTo>
                  <a:pt x="1559178" y="2043191"/>
                </a:lnTo>
                <a:cubicBezTo>
                  <a:pt x="1562196" y="2042528"/>
                  <a:pt x="1564111" y="2039583"/>
                  <a:pt x="1563448" y="2036565"/>
                </a:cubicBezTo>
                <a:cubicBezTo>
                  <a:pt x="1562785" y="2033546"/>
                  <a:pt x="1559767" y="2031559"/>
                  <a:pt x="1556822" y="2032295"/>
                </a:cubicBezTo>
                <a:lnTo>
                  <a:pt x="1544969" y="2034872"/>
                </a:lnTo>
                <a:cubicBezTo>
                  <a:pt x="1541950" y="2035534"/>
                  <a:pt x="1540036" y="2038479"/>
                  <a:pt x="1540698" y="2041498"/>
                </a:cubicBezTo>
                <a:cubicBezTo>
                  <a:pt x="1541287" y="2044148"/>
                  <a:pt x="1543570" y="2045915"/>
                  <a:pt x="1546147" y="2045915"/>
                </a:cubicBezTo>
                <a:cubicBezTo>
                  <a:pt x="1546588" y="2045841"/>
                  <a:pt x="1546956" y="2045841"/>
                  <a:pt x="1547325" y="2045768"/>
                </a:cubicBezTo>
                <a:close/>
                <a:moveTo>
                  <a:pt x="1538858" y="2048713"/>
                </a:moveTo>
                <a:lnTo>
                  <a:pt x="1547987" y="2045547"/>
                </a:lnTo>
                <a:cubicBezTo>
                  <a:pt x="1550858" y="2044516"/>
                  <a:pt x="1552405" y="2041350"/>
                  <a:pt x="1551447" y="2038479"/>
                </a:cubicBezTo>
                <a:cubicBezTo>
                  <a:pt x="1550417" y="2035534"/>
                  <a:pt x="1547251" y="2034062"/>
                  <a:pt x="1544380" y="2035019"/>
                </a:cubicBezTo>
                <a:lnTo>
                  <a:pt x="1535250" y="2038185"/>
                </a:lnTo>
                <a:cubicBezTo>
                  <a:pt x="1532379" y="2039215"/>
                  <a:pt x="1530833" y="2042381"/>
                  <a:pt x="1531790" y="2045252"/>
                </a:cubicBezTo>
                <a:cubicBezTo>
                  <a:pt x="1532600" y="2047535"/>
                  <a:pt x="1534809" y="2049007"/>
                  <a:pt x="1537091" y="2049007"/>
                </a:cubicBezTo>
                <a:cubicBezTo>
                  <a:pt x="1537680" y="2049007"/>
                  <a:pt x="1538269" y="2048933"/>
                  <a:pt x="1538858" y="2048713"/>
                </a:cubicBezTo>
                <a:close/>
                <a:moveTo>
                  <a:pt x="1504844" y="2055339"/>
                </a:moveTo>
                <a:lnTo>
                  <a:pt x="1538048" y="2049007"/>
                </a:lnTo>
                <a:cubicBezTo>
                  <a:pt x="1541067" y="2048418"/>
                  <a:pt x="1543054" y="2045473"/>
                  <a:pt x="1542465" y="2042455"/>
                </a:cubicBezTo>
                <a:cubicBezTo>
                  <a:pt x="1541876" y="2039436"/>
                  <a:pt x="1539005" y="2037522"/>
                  <a:pt x="1535913" y="2038037"/>
                </a:cubicBezTo>
                <a:lnTo>
                  <a:pt x="1502709" y="2044369"/>
                </a:lnTo>
                <a:cubicBezTo>
                  <a:pt x="1499690" y="2044958"/>
                  <a:pt x="1497703" y="2047903"/>
                  <a:pt x="1498292" y="2050921"/>
                </a:cubicBezTo>
                <a:cubicBezTo>
                  <a:pt x="1498807" y="2053572"/>
                  <a:pt x="1501163" y="2055486"/>
                  <a:pt x="1503813" y="2055412"/>
                </a:cubicBezTo>
                <a:cubicBezTo>
                  <a:pt x="1504181" y="2055412"/>
                  <a:pt x="1504550" y="2055339"/>
                  <a:pt x="1504844" y="2055339"/>
                </a:cubicBezTo>
                <a:close/>
                <a:moveTo>
                  <a:pt x="1462363" y="2061670"/>
                </a:moveTo>
                <a:lnTo>
                  <a:pt x="1504623" y="2055339"/>
                </a:lnTo>
                <a:cubicBezTo>
                  <a:pt x="1507642" y="2054897"/>
                  <a:pt x="1509777" y="2052026"/>
                  <a:pt x="1509335" y="2049007"/>
                </a:cubicBezTo>
                <a:cubicBezTo>
                  <a:pt x="1508893" y="2045989"/>
                  <a:pt x="1506096" y="2043927"/>
                  <a:pt x="1503003" y="2044295"/>
                </a:cubicBezTo>
                <a:lnTo>
                  <a:pt x="1460744" y="2050627"/>
                </a:lnTo>
                <a:cubicBezTo>
                  <a:pt x="1457725" y="2051069"/>
                  <a:pt x="1455590" y="2053940"/>
                  <a:pt x="1456032" y="2056959"/>
                </a:cubicBezTo>
                <a:cubicBezTo>
                  <a:pt x="1456474" y="2059756"/>
                  <a:pt x="1458829" y="2061744"/>
                  <a:pt x="1461554" y="2061744"/>
                </a:cubicBezTo>
                <a:cubicBezTo>
                  <a:pt x="1461848" y="2061670"/>
                  <a:pt x="1462069" y="2061670"/>
                  <a:pt x="1462363" y="2061670"/>
                </a:cubicBezTo>
                <a:close/>
                <a:moveTo>
                  <a:pt x="1425405" y="2069548"/>
                </a:moveTo>
                <a:lnTo>
                  <a:pt x="1462732" y="2061597"/>
                </a:lnTo>
                <a:cubicBezTo>
                  <a:pt x="1465750" y="2060934"/>
                  <a:pt x="1467664" y="2057989"/>
                  <a:pt x="1467002" y="2054971"/>
                </a:cubicBezTo>
                <a:cubicBezTo>
                  <a:pt x="1466339" y="2051952"/>
                  <a:pt x="1463247" y="2049964"/>
                  <a:pt x="1460376" y="2050701"/>
                </a:cubicBezTo>
                <a:lnTo>
                  <a:pt x="1423049" y="2058652"/>
                </a:lnTo>
                <a:cubicBezTo>
                  <a:pt x="1420030" y="2059314"/>
                  <a:pt x="1418116" y="2062259"/>
                  <a:pt x="1418778" y="2065278"/>
                </a:cubicBezTo>
                <a:cubicBezTo>
                  <a:pt x="1419294" y="2067928"/>
                  <a:pt x="1421650" y="2069695"/>
                  <a:pt x="1424227" y="2069695"/>
                </a:cubicBezTo>
                <a:cubicBezTo>
                  <a:pt x="1424668" y="2069695"/>
                  <a:pt x="1425036" y="2069622"/>
                  <a:pt x="1425405" y="2069548"/>
                </a:cubicBezTo>
                <a:close/>
                <a:moveTo>
                  <a:pt x="1362457" y="2075732"/>
                </a:moveTo>
                <a:lnTo>
                  <a:pt x="1424742" y="2069695"/>
                </a:lnTo>
                <a:cubicBezTo>
                  <a:pt x="1427834" y="2069401"/>
                  <a:pt x="1430043" y="2066677"/>
                  <a:pt x="1429748" y="2063585"/>
                </a:cubicBezTo>
                <a:cubicBezTo>
                  <a:pt x="1429454" y="2060492"/>
                  <a:pt x="1426730" y="2058284"/>
                  <a:pt x="1423638" y="2058578"/>
                </a:cubicBezTo>
                <a:lnTo>
                  <a:pt x="1361352" y="2064615"/>
                </a:lnTo>
                <a:cubicBezTo>
                  <a:pt x="1358260" y="2064910"/>
                  <a:pt x="1356051" y="2067634"/>
                  <a:pt x="1356346" y="2070726"/>
                </a:cubicBezTo>
                <a:cubicBezTo>
                  <a:pt x="1356640" y="2073597"/>
                  <a:pt x="1359070" y="2075806"/>
                  <a:pt x="1361941" y="2075732"/>
                </a:cubicBezTo>
                <a:cubicBezTo>
                  <a:pt x="1362162" y="2075732"/>
                  <a:pt x="1362309" y="2075732"/>
                  <a:pt x="1362457" y="2075732"/>
                </a:cubicBezTo>
                <a:close/>
                <a:moveTo>
                  <a:pt x="1298405" y="2079119"/>
                </a:moveTo>
                <a:lnTo>
                  <a:pt x="1362236" y="2075732"/>
                </a:lnTo>
                <a:cubicBezTo>
                  <a:pt x="1365328" y="2075585"/>
                  <a:pt x="1367684" y="2072935"/>
                  <a:pt x="1367463" y="2069843"/>
                </a:cubicBezTo>
                <a:cubicBezTo>
                  <a:pt x="1367316" y="2066750"/>
                  <a:pt x="1364739" y="2064174"/>
                  <a:pt x="1361573" y="2064615"/>
                </a:cubicBezTo>
                <a:lnTo>
                  <a:pt x="1297742" y="2068002"/>
                </a:lnTo>
                <a:cubicBezTo>
                  <a:pt x="1294650" y="2068149"/>
                  <a:pt x="1292294" y="2070800"/>
                  <a:pt x="1292515" y="2073892"/>
                </a:cubicBezTo>
                <a:cubicBezTo>
                  <a:pt x="1292662" y="2076837"/>
                  <a:pt x="1295165" y="2079193"/>
                  <a:pt x="1298110" y="2079193"/>
                </a:cubicBezTo>
                <a:cubicBezTo>
                  <a:pt x="1298257" y="2079193"/>
                  <a:pt x="1298331" y="2079193"/>
                  <a:pt x="1298405" y="2079119"/>
                </a:cubicBezTo>
                <a:close/>
                <a:moveTo>
                  <a:pt x="1303705" y="2073671"/>
                </a:moveTo>
                <a:cubicBezTo>
                  <a:pt x="1303779" y="2070579"/>
                  <a:pt x="1301276" y="2068076"/>
                  <a:pt x="1298184" y="2068002"/>
                </a:cubicBezTo>
                <a:lnTo>
                  <a:pt x="1231481" y="2067118"/>
                </a:lnTo>
                <a:cubicBezTo>
                  <a:pt x="1231407" y="2067118"/>
                  <a:pt x="1231407" y="2067118"/>
                  <a:pt x="1231334" y="2067118"/>
                </a:cubicBezTo>
                <a:cubicBezTo>
                  <a:pt x="1228315" y="2067118"/>
                  <a:pt x="1225812" y="2069548"/>
                  <a:pt x="1225812" y="2072640"/>
                </a:cubicBezTo>
                <a:cubicBezTo>
                  <a:pt x="1225738" y="2075732"/>
                  <a:pt x="1228242" y="2078236"/>
                  <a:pt x="1231334" y="2078309"/>
                </a:cubicBezTo>
                <a:lnTo>
                  <a:pt x="1298036" y="2079193"/>
                </a:lnTo>
                <a:cubicBezTo>
                  <a:pt x="1298110" y="2079193"/>
                  <a:pt x="1298110" y="2079193"/>
                  <a:pt x="1298184" y="2079193"/>
                </a:cubicBezTo>
                <a:cubicBezTo>
                  <a:pt x="1301202" y="2079119"/>
                  <a:pt x="1303632" y="2076690"/>
                  <a:pt x="1303705" y="2073671"/>
                </a:cubicBezTo>
                <a:close/>
                <a:moveTo>
                  <a:pt x="1236929" y="2073229"/>
                </a:moveTo>
                <a:cubicBezTo>
                  <a:pt x="1237224" y="2070137"/>
                  <a:pt x="1235015" y="2067487"/>
                  <a:pt x="1231923" y="2067192"/>
                </a:cubicBezTo>
                <a:lnTo>
                  <a:pt x="1160950" y="2060419"/>
                </a:lnTo>
                <a:cubicBezTo>
                  <a:pt x="1157932" y="2060124"/>
                  <a:pt x="1155207" y="2062333"/>
                  <a:pt x="1154913" y="2065425"/>
                </a:cubicBezTo>
                <a:cubicBezTo>
                  <a:pt x="1154619" y="2068517"/>
                  <a:pt x="1156827" y="2071168"/>
                  <a:pt x="1159919" y="2071462"/>
                </a:cubicBezTo>
                <a:lnTo>
                  <a:pt x="1230892" y="2078236"/>
                </a:lnTo>
                <a:cubicBezTo>
                  <a:pt x="1231113" y="2078236"/>
                  <a:pt x="1231260" y="2078236"/>
                  <a:pt x="1231481" y="2078236"/>
                </a:cubicBezTo>
                <a:cubicBezTo>
                  <a:pt x="1234279" y="2078236"/>
                  <a:pt x="1236708" y="2076100"/>
                  <a:pt x="1236929" y="2073229"/>
                </a:cubicBezTo>
                <a:close/>
                <a:moveTo>
                  <a:pt x="1165956" y="2066971"/>
                </a:moveTo>
                <a:cubicBezTo>
                  <a:pt x="1166545" y="2063953"/>
                  <a:pt x="1164484" y="2061008"/>
                  <a:pt x="1161465" y="2060492"/>
                </a:cubicBezTo>
                <a:lnTo>
                  <a:pt x="1084750" y="2046209"/>
                </a:lnTo>
                <a:cubicBezTo>
                  <a:pt x="1081879" y="2045694"/>
                  <a:pt x="1078787" y="2047608"/>
                  <a:pt x="1078271" y="2050701"/>
                </a:cubicBezTo>
                <a:cubicBezTo>
                  <a:pt x="1077682" y="2053719"/>
                  <a:pt x="1079744" y="2056664"/>
                  <a:pt x="1082762" y="2057179"/>
                </a:cubicBezTo>
                <a:lnTo>
                  <a:pt x="1159478" y="2071462"/>
                </a:lnTo>
                <a:cubicBezTo>
                  <a:pt x="1159846" y="2071536"/>
                  <a:pt x="1160214" y="2071536"/>
                  <a:pt x="1160582" y="2071536"/>
                </a:cubicBezTo>
                <a:cubicBezTo>
                  <a:pt x="1163085" y="2071462"/>
                  <a:pt x="1165441" y="2069622"/>
                  <a:pt x="1165956" y="2066971"/>
                </a:cubicBezTo>
                <a:close/>
                <a:moveTo>
                  <a:pt x="1089094" y="2053130"/>
                </a:moveTo>
                <a:cubicBezTo>
                  <a:pt x="1089904" y="2050185"/>
                  <a:pt x="1088210" y="2047093"/>
                  <a:pt x="1085265" y="2046283"/>
                </a:cubicBezTo>
                <a:lnTo>
                  <a:pt x="1001261" y="2022724"/>
                </a:lnTo>
                <a:cubicBezTo>
                  <a:pt x="998243" y="2021840"/>
                  <a:pt x="995224" y="2023607"/>
                  <a:pt x="994414" y="2026552"/>
                </a:cubicBezTo>
                <a:cubicBezTo>
                  <a:pt x="993605" y="2029497"/>
                  <a:pt x="995298" y="2032589"/>
                  <a:pt x="998243" y="2033399"/>
                </a:cubicBezTo>
                <a:lnTo>
                  <a:pt x="1082247" y="2056959"/>
                </a:lnTo>
                <a:cubicBezTo>
                  <a:pt x="1082762" y="2057106"/>
                  <a:pt x="1083278" y="2057179"/>
                  <a:pt x="1083793" y="2057179"/>
                </a:cubicBezTo>
                <a:cubicBezTo>
                  <a:pt x="1086223" y="2057179"/>
                  <a:pt x="1088431" y="2055560"/>
                  <a:pt x="1089094" y="2053130"/>
                </a:cubicBezTo>
                <a:close/>
                <a:moveTo>
                  <a:pt x="889501" y="2050480"/>
                </a:moveTo>
                <a:lnTo>
                  <a:pt x="1000599" y="2033620"/>
                </a:lnTo>
                <a:cubicBezTo>
                  <a:pt x="1003617" y="2033178"/>
                  <a:pt x="1005752" y="2030307"/>
                  <a:pt x="1005311" y="2027288"/>
                </a:cubicBezTo>
                <a:cubicBezTo>
                  <a:pt x="1004869" y="2024270"/>
                  <a:pt x="1001924" y="2022208"/>
                  <a:pt x="998979" y="2022576"/>
                </a:cubicBezTo>
                <a:lnTo>
                  <a:pt x="887882" y="2039436"/>
                </a:lnTo>
                <a:cubicBezTo>
                  <a:pt x="884863" y="2039878"/>
                  <a:pt x="882728" y="2042749"/>
                  <a:pt x="883170" y="2045768"/>
                </a:cubicBezTo>
                <a:cubicBezTo>
                  <a:pt x="883612" y="2048565"/>
                  <a:pt x="885967" y="2050553"/>
                  <a:pt x="888691" y="2050480"/>
                </a:cubicBezTo>
                <a:cubicBezTo>
                  <a:pt x="888986" y="2050553"/>
                  <a:pt x="889207" y="2050480"/>
                  <a:pt x="889501" y="2050480"/>
                </a:cubicBezTo>
                <a:close/>
                <a:moveTo>
                  <a:pt x="893845" y="2046946"/>
                </a:moveTo>
                <a:cubicBezTo>
                  <a:pt x="894949" y="2044075"/>
                  <a:pt x="893477" y="2040835"/>
                  <a:pt x="890606" y="2039731"/>
                </a:cubicBezTo>
                <a:lnTo>
                  <a:pt x="808148" y="2008367"/>
                </a:lnTo>
                <a:cubicBezTo>
                  <a:pt x="805276" y="2007263"/>
                  <a:pt x="802037" y="2008735"/>
                  <a:pt x="800933" y="2011607"/>
                </a:cubicBezTo>
                <a:cubicBezTo>
                  <a:pt x="799828" y="2014478"/>
                  <a:pt x="801301" y="2017717"/>
                  <a:pt x="804172" y="2018822"/>
                </a:cubicBezTo>
                <a:lnTo>
                  <a:pt x="886630" y="2050185"/>
                </a:lnTo>
                <a:cubicBezTo>
                  <a:pt x="887293" y="2050406"/>
                  <a:pt x="887955" y="2050553"/>
                  <a:pt x="888618" y="2050553"/>
                </a:cubicBezTo>
                <a:cubicBezTo>
                  <a:pt x="890900" y="2050553"/>
                  <a:pt x="893035" y="2049154"/>
                  <a:pt x="893845" y="2046946"/>
                </a:cubicBezTo>
                <a:close/>
                <a:moveTo>
                  <a:pt x="811829" y="2013594"/>
                </a:moveTo>
                <a:cubicBezTo>
                  <a:pt x="811829" y="2010502"/>
                  <a:pt x="809326" y="2007999"/>
                  <a:pt x="806234" y="2007999"/>
                </a:cubicBezTo>
                <a:lnTo>
                  <a:pt x="705149" y="2007926"/>
                </a:lnTo>
                <a:cubicBezTo>
                  <a:pt x="705149" y="2007926"/>
                  <a:pt x="705149" y="2007926"/>
                  <a:pt x="705075" y="2007926"/>
                </a:cubicBezTo>
                <a:cubicBezTo>
                  <a:pt x="701983" y="2007926"/>
                  <a:pt x="699554" y="2010429"/>
                  <a:pt x="699554" y="2013521"/>
                </a:cubicBezTo>
                <a:cubicBezTo>
                  <a:pt x="699554" y="2016613"/>
                  <a:pt x="702057" y="2019116"/>
                  <a:pt x="705149" y="2019116"/>
                </a:cubicBezTo>
                <a:lnTo>
                  <a:pt x="806234" y="2019190"/>
                </a:lnTo>
                <a:cubicBezTo>
                  <a:pt x="806234" y="2019190"/>
                  <a:pt x="806234" y="2019190"/>
                  <a:pt x="806307" y="2019190"/>
                </a:cubicBezTo>
                <a:cubicBezTo>
                  <a:pt x="809326" y="2019190"/>
                  <a:pt x="811829" y="2016687"/>
                  <a:pt x="811829" y="2013594"/>
                </a:cubicBezTo>
                <a:close/>
                <a:moveTo>
                  <a:pt x="710082" y="2016098"/>
                </a:moveTo>
                <a:cubicBezTo>
                  <a:pt x="711480" y="2013374"/>
                  <a:pt x="710376" y="2009987"/>
                  <a:pt x="707578" y="2008588"/>
                </a:cubicBezTo>
                <a:lnTo>
                  <a:pt x="629096" y="1969273"/>
                </a:lnTo>
                <a:cubicBezTo>
                  <a:pt x="626372" y="1967875"/>
                  <a:pt x="622985" y="1968979"/>
                  <a:pt x="621587" y="1971777"/>
                </a:cubicBezTo>
                <a:cubicBezTo>
                  <a:pt x="620188" y="1974501"/>
                  <a:pt x="621292" y="1977887"/>
                  <a:pt x="624090" y="1979286"/>
                </a:cubicBezTo>
                <a:lnTo>
                  <a:pt x="702572" y="2018601"/>
                </a:lnTo>
                <a:cubicBezTo>
                  <a:pt x="703382" y="2019042"/>
                  <a:pt x="704265" y="2019190"/>
                  <a:pt x="705149" y="2019190"/>
                </a:cubicBezTo>
                <a:cubicBezTo>
                  <a:pt x="707210" y="2019116"/>
                  <a:pt x="709125" y="2018012"/>
                  <a:pt x="710082" y="2016098"/>
                </a:cubicBezTo>
                <a:close/>
                <a:moveTo>
                  <a:pt x="632188" y="1975089"/>
                </a:moveTo>
                <a:cubicBezTo>
                  <a:pt x="632630" y="1972071"/>
                  <a:pt x="630495" y="1969200"/>
                  <a:pt x="627403" y="1968832"/>
                </a:cubicBezTo>
                <a:lnTo>
                  <a:pt x="540748" y="1956904"/>
                </a:lnTo>
                <a:cubicBezTo>
                  <a:pt x="537730" y="1956536"/>
                  <a:pt x="534858" y="1958598"/>
                  <a:pt x="534490" y="1961690"/>
                </a:cubicBezTo>
                <a:cubicBezTo>
                  <a:pt x="534049" y="1964709"/>
                  <a:pt x="536184" y="1967580"/>
                  <a:pt x="539276" y="1967948"/>
                </a:cubicBezTo>
                <a:lnTo>
                  <a:pt x="625930" y="1979875"/>
                </a:lnTo>
                <a:cubicBezTo>
                  <a:pt x="626225" y="1979875"/>
                  <a:pt x="626446" y="1979949"/>
                  <a:pt x="626740" y="1979949"/>
                </a:cubicBezTo>
                <a:cubicBezTo>
                  <a:pt x="629464" y="1979875"/>
                  <a:pt x="631820" y="1977814"/>
                  <a:pt x="632188" y="1975089"/>
                </a:cubicBezTo>
                <a:close/>
                <a:moveTo>
                  <a:pt x="544724" y="1965298"/>
                </a:moveTo>
                <a:cubicBezTo>
                  <a:pt x="546344" y="1962721"/>
                  <a:pt x="545534" y="1959260"/>
                  <a:pt x="542957" y="1957641"/>
                </a:cubicBezTo>
                <a:lnTo>
                  <a:pt x="469849" y="1911921"/>
                </a:lnTo>
                <a:cubicBezTo>
                  <a:pt x="467272" y="1910301"/>
                  <a:pt x="463812" y="1911111"/>
                  <a:pt x="462192" y="1913688"/>
                </a:cubicBezTo>
                <a:cubicBezTo>
                  <a:pt x="460573" y="1916338"/>
                  <a:pt x="461382" y="1919725"/>
                  <a:pt x="463959" y="1921345"/>
                </a:cubicBezTo>
                <a:lnTo>
                  <a:pt x="537067" y="1967065"/>
                </a:lnTo>
                <a:cubicBezTo>
                  <a:pt x="538024" y="1967654"/>
                  <a:pt x="539055" y="1967948"/>
                  <a:pt x="540086" y="1967948"/>
                </a:cubicBezTo>
                <a:cubicBezTo>
                  <a:pt x="541853" y="1967875"/>
                  <a:pt x="543693" y="1966991"/>
                  <a:pt x="544724" y="1965298"/>
                </a:cubicBezTo>
                <a:close/>
                <a:moveTo>
                  <a:pt x="472279" y="1918031"/>
                </a:moveTo>
                <a:cubicBezTo>
                  <a:pt x="473089" y="1915087"/>
                  <a:pt x="471322" y="1911995"/>
                  <a:pt x="468303" y="1911185"/>
                </a:cubicBezTo>
                <a:lnTo>
                  <a:pt x="398508" y="1892484"/>
                </a:lnTo>
                <a:cubicBezTo>
                  <a:pt x="395490" y="1891748"/>
                  <a:pt x="392471" y="1893441"/>
                  <a:pt x="391661" y="1896460"/>
                </a:cubicBezTo>
                <a:cubicBezTo>
                  <a:pt x="390851" y="1899405"/>
                  <a:pt x="392618" y="1902497"/>
                  <a:pt x="395637" y="1903307"/>
                </a:cubicBezTo>
                <a:lnTo>
                  <a:pt x="465432" y="1922007"/>
                </a:lnTo>
                <a:cubicBezTo>
                  <a:pt x="465947" y="1922154"/>
                  <a:pt x="466389" y="1922228"/>
                  <a:pt x="466904" y="1922228"/>
                </a:cubicBezTo>
                <a:cubicBezTo>
                  <a:pt x="469407" y="1922154"/>
                  <a:pt x="471616" y="1920535"/>
                  <a:pt x="472279" y="1918031"/>
                </a:cubicBezTo>
                <a:close/>
                <a:moveTo>
                  <a:pt x="401600" y="1901245"/>
                </a:moveTo>
                <a:cubicBezTo>
                  <a:pt x="403441" y="1898742"/>
                  <a:pt x="402852" y="1895282"/>
                  <a:pt x="400422" y="1893441"/>
                </a:cubicBezTo>
                <a:lnTo>
                  <a:pt x="348224" y="1855305"/>
                </a:lnTo>
                <a:cubicBezTo>
                  <a:pt x="345720" y="1853538"/>
                  <a:pt x="342260" y="1854053"/>
                  <a:pt x="340420" y="1856483"/>
                </a:cubicBezTo>
                <a:cubicBezTo>
                  <a:pt x="338579" y="1858986"/>
                  <a:pt x="339168" y="1862446"/>
                  <a:pt x="341598" y="1864287"/>
                </a:cubicBezTo>
                <a:lnTo>
                  <a:pt x="393796" y="1902423"/>
                </a:lnTo>
                <a:cubicBezTo>
                  <a:pt x="394827" y="1903160"/>
                  <a:pt x="396005" y="1903528"/>
                  <a:pt x="397109" y="1903528"/>
                </a:cubicBezTo>
                <a:cubicBezTo>
                  <a:pt x="398876" y="1903528"/>
                  <a:pt x="400570" y="1902718"/>
                  <a:pt x="401600" y="1901245"/>
                </a:cubicBezTo>
                <a:close/>
                <a:moveTo>
                  <a:pt x="349402" y="1863035"/>
                </a:moveTo>
                <a:cubicBezTo>
                  <a:pt x="351242" y="1860532"/>
                  <a:pt x="350653" y="1857072"/>
                  <a:pt x="348224" y="1855231"/>
                </a:cubicBezTo>
                <a:lnTo>
                  <a:pt x="334088" y="1844924"/>
                </a:lnTo>
                <a:cubicBezTo>
                  <a:pt x="331658" y="1843157"/>
                  <a:pt x="328125" y="1843599"/>
                  <a:pt x="326284" y="1846102"/>
                </a:cubicBezTo>
                <a:cubicBezTo>
                  <a:pt x="324443" y="1848605"/>
                  <a:pt x="325032" y="1852065"/>
                  <a:pt x="327462" y="1853906"/>
                </a:cubicBezTo>
                <a:lnTo>
                  <a:pt x="341598" y="1864213"/>
                </a:lnTo>
                <a:cubicBezTo>
                  <a:pt x="342628" y="1864949"/>
                  <a:pt x="343733" y="1865317"/>
                  <a:pt x="344911" y="1865317"/>
                </a:cubicBezTo>
                <a:cubicBezTo>
                  <a:pt x="346678" y="1865317"/>
                  <a:pt x="348297" y="1864581"/>
                  <a:pt x="349402" y="1863035"/>
                </a:cubicBezTo>
                <a:close/>
                <a:moveTo>
                  <a:pt x="334971" y="1853170"/>
                </a:moveTo>
                <a:cubicBezTo>
                  <a:pt x="337033" y="1850887"/>
                  <a:pt x="336812" y="1847353"/>
                  <a:pt x="334530" y="1845292"/>
                </a:cubicBezTo>
                <a:lnTo>
                  <a:pt x="280049" y="1796185"/>
                </a:lnTo>
                <a:cubicBezTo>
                  <a:pt x="277766" y="1794124"/>
                  <a:pt x="274232" y="1794271"/>
                  <a:pt x="272171" y="1796627"/>
                </a:cubicBezTo>
                <a:cubicBezTo>
                  <a:pt x="270109" y="1798909"/>
                  <a:pt x="270330" y="1802443"/>
                  <a:pt x="272613" y="1804505"/>
                </a:cubicBezTo>
                <a:lnTo>
                  <a:pt x="327094" y="1853611"/>
                </a:lnTo>
                <a:cubicBezTo>
                  <a:pt x="328198" y="1854568"/>
                  <a:pt x="329523" y="1855084"/>
                  <a:pt x="330849" y="1855010"/>
                </a:cubicBezTo>
                <a:cubicBezTo>
                  <a:pt x="332321" y="1855010"/>
                  <a:pt x="333867" y="1854347"/>
                  <a:pt x="334971" y="1853170"/>
                </a:cubicBezTo>
                <a:close/>
                <a:moveTo>
                  <a:pt x="280490" y="1804063"/>
                </a:moveTo>
                <a:cubicBezTo>
                  <a:pt x="282552" y="1801780"/>
                  <a:pt x="282331" y="1798247"/>
                  <a:pt x="280049" y="1796185"/>
                </a:cubicBezTo>
                <a:lnTo>
                  <a:pt x="271361" y="1788381"/>
                </a:lnTo>
                <a:cubicBezTo>
                  <a:pt x="269079" y="1786320"/>
                  <a:pt x="265545" y="1786541"/>
                  <a:pt x="263483" y="1788823"/>
                </a:cubicBezTo>
                <a:cubicBezTo>
                  <a:pt x="261422" y="1791105"/>
                  <a:pt x="261643" y="1794639"/>
                  <a:pt x="263925" y="1796700"/>
                </a:cubicBezTo>
                <a:lnTo>
                  <a:pt x="272613" y="1804505"/>
                </a:lnTo>
                <a:cubicBezTo>
                  <a:pt x="273717" y="1805462"/>
                  <a:pt x="275042" y="1805977"/>
                  <a:pt x="276367" y="1805903"/>
                </a:cubicBezTo>
                <a:cubicBezTo>
                  <a:pt x="277840" y="1805903"/>
                  <a:pt x="279386" y="1805314"/>
                  <a:pt x="280490" y="1804063"/>
                </a:cubicBezTo>
                <a:close/>
                <a:moveTo>
                  <a:pt x="272907" y="1794271"/>
                </a:moveTo>
                <a:cubicBezTo>
                  <a:pt x="273864" y="1791326"/>
                  <a:pt x="272245" y="1788234"/>
                  <a:pt x="269300" y="1787277"/>
                </a:cubicBezTo>
                <a:lnTo>
                  <a:pt x="223727" y="1772478"/>
                </a:lnTo>
                <a:cubicBezTo>
                  <a:pt x="220782" y="1771521"/>
                  <a:pt x="217690" y="1773141"/>
                  <a:pt x="216733" y="1776086"/>
                </a:cubicBezTo>
                <a:cubicBezTo>
                  <a:pt x="215776" y="1779031"/>
                  <a:pt x="217395" y="1782123"/>
                  <a:pt x="220340" y="1783080"/>
                </a:cubicBezTo>
                <a:lnTo>
                  <a:pt x="265913" y="1797878"/>
                </a:lnTo>
                <a:cubicBezTo>
                  <a:pt x="266502" y="1798099"/>
                  <a:pt x="267091" y="1798173"/>
                  <a:pt x="267680" y="1798173"/>
                </a:cubicBezTo>
                <a:cubicBezTo>
                  <a:pt x="269962" y="1798099"/>
                  <a:pt x="272171" y="1796553"/>
                  <a:pt x="272907" y="1794271"/>
                </a:cubicBezTo>
                <a:close/>
                <a:moveTo>
                  <a:pt x="225641" y="1781902"/>
                </a:moveTo>
                <a:cubicBezTo>
                  <a:pt x="227997" y="1779841"/>
                  <a:pt x="228218" y="1776380"/>
                  <a:pt x="226230" y="1774025"/>
                </a:cubicBezTo>
                <a:lnTo>
                  <a:pt x="177344" y="1717850"/>
                </a:lnTo>
                <a:cubicBezTo>
                  <a:pt x="175283" y="1715568"/>
                  <a:pt x="171749" y="1715273"/>
                  <a:pt x="169467" y="1717261"/>
                </a:cubicBezTo>
                <a:cubicBezTo>
                  <a:pt x="167111" y="1719323"/>
                  <a:pt x="166890" y="1722783"/>
                  <a:pt x="168878" y="1725139"/>
                </a:cubicBezTo>
                <a:lnTo>
                  <a:pt x="217763" y="1781313"/>
                </a:lnTo>
                <a:cubicBezTo>
                  <a:pt x="218868" y="1782565"/>
                  <a:pt x="220414" y="1783228"/>
                  <a:pt x="222033" y="1783228"/>
                </a:cubicBezTo>
                <a:cubicBezTo>
                  <a:pt x="223359" y="1783228"/>
                  <a:pt x="224610" y="1782786"/>
                  <a:pt x="225641" y="1781902"/>
                </a:cubicBezTo>
                <a:close/>
                <a:moveTo>
                  <a:pt x="176755" y="1725801"/>
                </a:moveTo>
                <a:cubicBezTo>
                  <a:pt x="179111" y="1723814"/>
                  <a:pt x="179332" y="1720280"/>
                  <a:pt x="177344" y="1717924"/>
                </a:cubicBezTo>
                <a:lnTo>
                  <a:pt x="171749" y="1711445"/>
                </a:lnTo>
                <a:cubicBezTo>
                  <a:pt x="169761" y="1709162"/>
                  <a:pt x="166153" y="1708868"/>
                  <a:pt x="163871" y="1710856"/>
                </a:cubicBezTo>
                <a:cubicBezTo>
                  <a:pt x="161515" y="1712844"/>
                  <a:pt x="161294" y="1716378"/>
                  <a:pt x="163282" y="1718734"/>
                </a:cubicBezTo>
                <a:lnTo>
                  <a:pt x="168878" y="1725212"/>
                </a:lnTo>
                <a:cubicBezTo>
                  <a:pt x="169982" y="1726464"/>
                  <a:pt x="171528" y="1727127"/>
                  <a:pt x="173148" y="1727127"/>
                </a:cubicBezTo>
                <a:cubicBezTo>
                  <a:pt x="174473" y="1727127"/>
                  <a:pt x="175725" y="1726685"/>
                  <a:pt x="176755" y="1725801"/>
                </a:cubicBezTo>
                <a:close/>
                <a:moveTo>
                  <a:pt x="172191" y="1718071"/>
                </a:moveTo>
                <a:cubicBezTo>
                  <a:pt x="173884" y="1715494"/>
                  <a:pt x="173074" y="1712034"/>
                  <a:pt x="170497" y="1710340"/>
                </a:cubicBezTo>
                <a:lnTo>
                  <a:pt x="142300" y="1692229"/>
                </a:lnTo>
                <a:cubicBezTo>
                  <a:pt x="139723" y="1690610"/>
                  <a:pt x="136262" y="1691346"/>
                  <a:pt x="134569" y="1693923"/>
                </a:cubicBezTo>
                <a:cubicBezTo>
                  <a:pt x="132876" y="1696499"/>
                  <a:pt x="133686" y="1699960"/>
                  <a:pt x="136262" y="1701653"/>
                </a:cubicBezTo>
                <a:lnTo>
                  <a:pt x="164460" y="1719764"/>
                </a:lnTo>
                <a:cubicBezTo>
                  <a:pt x="165417" y="1720353"/>
                  <a:pt x="166448" y="1720648"/>
                  <a:pt x="167479" y="1720648"/>
                </a:cubicBezTo>
                <a:cubicBezTo>
                  <a:pt x="169393" y="1720648"/>
                  <a:pt x="171160" y="1719764"/>
                  <a:pt x="172191" y="1718071"/>
                </a:cubicBezTo>
                <a:close/>
                <a:moveTo>
                  <a:pt x="142300" y="1701727"/>
                </a:moveTo>
                <a:cubicBezTo>
                  <a:pt x="144876" y="1700107"/>
                  <a:pt x="145686" y="1696647"/>
                  <a:pt x="144067" y="1694070"/>
                </a:cubicBezTo>
                <a:lnTo>
                  <a:pt x="105562" y="1633036"/>
                </a:lnTo>
                <a:cubicBezTo>
                  <a:pt x="103942" y="1630459"/>
                  <a:pt x="100482" y="1629650"/>
                  <a:pt x="97905" y="1631269"/>
                </a:cubicBezTo>
                <a:cubicBezTo>
                  <a:pt x="95328" y="1632889"/>
                  <a:pt x="94518" y="1636349"/>
                  <a:pt x="96138" y="1638926"/>
                </a:cubicBezTo>
                <a:lnTo>
                  <a:pt x="134643" y="1699960"/>
                </a:lnTo>
                <a:cubicBezTo>
                  <a:pt x="135747" y="1701653"/>
                  <a:pt x="137514" y="1702536"/>
                  <a:pt x="139428" y="1702536"/>
                </a:cubicBezTo>
                <a:cubicBezTo>
                  <a:pt x="140385" y="1702536"/>
                  <a:pt x="141342" y="1702316"/>
                  <a:pt x="142300" y="1701727"/>
                </a:cubicBezTo>
                <a:close/>
                <a:moveTo>
                  <a:pt x="103795" y="1640693"/>
                </a:moveTo>
                <a:cubicBezTo>
                  <a:pt x="106371" y="1639073"/>
                  <a:pt x="107181" y="1635613"/>
                  <a:pt x="105562" y="1633036"/>
                </a:cubicBezTo>
                <a:lnTo>
                  <a:pt x="99893" y="1623981"/>
                </a:lnTo>
                <a:cubicBezTo>
                  <a:pt x="98273" y="1621404"/>
                  <a:pt x="94813" y="1620594"/>
                  <a:pt x="92236" y="1622214"/>
                </a:cubicBezTo>
                <a:cubicBezTo>
                  <a:pt x="89659" y="1623833"/>
                  <a:pt x="88849" y="1627294"/>
                  <a:pt x="90469" y="1629870"/>
                </a:cubicBezTo>
                <a:lnTo>
                  <a:pt x="96138" y="1638926"/>
                </a:lnTo>
                <a:cubicBezTo>
                  <a:pt x="97242" y="1640619"/>
                  <a:pt x="99009" y="1641576"/>
                  <a:pt x="100923" y="1641503"/>
                </a:cubicBezTo>
                <a:cubicBezTo>
                  <a:pt x="101880" y="1641576"/>
                  <a:pt x="102838" y="1641282"/>
                  <a:pt x="103795" y="1640693"/>
                </a:cubicBezTo>
                <a:close/>
                <a:moveTo>
                  <a:pt x="9486113" y="3855868"/>
                </a:moveTo>
                <a:lnTo>
                  <a:pt x="9497966" y="3849315"/>
                </a:lnTo>
                <a:cubicBezTo>
                  <a:pt x="9500690" y="3847843"/>
                  <a:pt x="9501647" y="3844456"/>
                  <a:pt x="9500101" y="3841732"/>
                </a:cubicBezTo>
                <a:cubicBezTo>
                  <a:pt x="9498629" y="3839008"/>
                  <a:pt x="9495168" y="3838051"/>
                  <a:pt x="9492518" y="3839597"/>
                </a:cubicBezTo>
                <a:lnTo>
                  <a:pt x="9480665" y="3846149"/>
                </a:lnTo>
                <a:cubicBezTo>
                  <a:pt x="9477941" y="3847622"/>
                  <a:pt x="9476983" y="3851009"/>
                  <a:pt x="9478530" y="3853733"/>
                </a:cubicBezTo>
                <a:cubicBezTo>
                  <a:pt x="9479560" y="3855573"/>
                  <a:pt x="9481474" y="3856604"/>
                  <a:pt x="9483462" y="3856604"/>
                </a:cubicBezTo>
                <a:cubicBezTo>
                  <a:pt x="9484346" y="3856604"/>
                  <a:pt x="9485303" y="3856383"/>
                  <a:pt x="9486113" y="3855868"/>
                </a:cubicBezTo>
                <a:close/>
                <a:moveTo>
                  <a:pt x="9424343" y="3893416"/>
                </a:moveTo>
                <a:lnTo>
                  <a:pt x="9486334" y="3855794"/>
                </a:lnTo>
                <a:cubicBezTo>
                  <a:pt x="9488984" y="3854174"/>
                  <a:pt x="9489794" y="3850788"/>
                  <a:pt x="9488174" y="3848137"/>
                </a:cubicBezTo>
                <a:cubicBezTo>
                  <a:pt x="9486555" y="3845487"/>
                  <a:pt x="9483168" y="3844677"/>
                  <a:pt x="9480517" y="3846297"/>
                </a:cubicBezTo>
                <a:lnTo>
                  <a:pt x="9418527" y="3883918"/>
                </a:lnTo>
                <a:cubicBezTo>
                  <a:pt x="9415877" y="3885538"/>
                  <a:pt x="9415067" y="3888924"/>
                  <a:pt x="9416686" y="3891575"/>
                </a:cubicBezTo>
                <a:cubicBezTo>
                  <a:pt x="9417717" y="3893342"/>
                  <a:pt x="9419558" y="3894299"/>
                  <a:pt x="9421472" y="3894225"/>
                </a:cubicBezTo>
                <a:cubicBezTo>
                  <a:pt x="9422429" y="3894225"/>
                  <a:pt x="9423459" y="3894004"/>
                  <a:pt x="9424343" y="3893416"/>
                </a:cubicBezTo>
                <a:close/>
                <a:moveTo>
                  <a:pt x="9415067" y="3898790"/>
                </a:moveTo>
                <a:lnTo>
                  <a:pt x="9424196" y="3893489"/>
                </a:lnTo>
                <a:cubicBezTo>
                  <a:pt x="9426846" y="3891943"/>
                  <a:pt x="9427730" y="3888556"/>
                  <a:pt x="9426183" y="3885832"/>
                </a:cubicBezTo>
                <a:cubicBezTo>
                  <a:pt x="9424637" y="3883182"/>
                  <a:pt x="9421251" y="3882298"/>
                  <a:pt x="9418527" y="3883845"/>
                </a:cubicBezTo>
                <a:lnTo>
                  <a:pt x="9409398" y="3889145"/>
                </a:lnTo>
                <a:cubicBezTo>
                  <a:pt x="9406748" y="3890692"/>
                  <a:pt x="9405864" y="3894078"/>
                  <a:pt x="9407410" y="3896802"/>
                </a:cubicBezTo>
                <a:cubicBezTo>
                  <a:pt x="9408441" y="3898569"/>
                  <a:pt x="9410355" y="3899600"/>
                  <a:pt x="9412269" y="3899600"/>
                </a:cubicBezTo>
                <a:cubicBezTo>
                  <a:pt x="9413299" y="3899526"/>
                  <a:pt x="9414256" y="3899305"/>
                  <a:pt x="9415067" y="3898790"/>
                </a:cubicBezTo>
                <a:close/>
                <a:moveTo>
                  <a:pt x="9352045" y="3938178"/>
                </a:moveTo>
                <a:lnTo>
                  <a:pt x="9415213" y="3898716"/>
                </a:lnTo>
                <a:cubicBezTo>
                  <a:pt x="9417791" y="3897097"/>
                  <a:pt x="9418601" y="3893636"/>
                  <a:pt x="9416980" y="3891060"/>
                </a:cubicBezTo>
                <a:cubicBezTo>
                  <a:pt x="9415361" y="3888409"/>
                  <a:pt x="9411901" y="3887673"/>
                  <a:pt x="9409324" y="3889293"/>
                </a:cubicBezTo>
                <a:lnTo>
                  <a:pt x="9346155" y="3928755"/>
                </a:lnTo>
                <a:cubicBezTo>
                  <a:pt x="9343578" y="3930374"/>
                  <a:pt x="9342768" y="3933835"/>
                  <a:pt x="9344388" y="3936411"/>
                </a:cubicBezTo>
                <a:cubicBezTo>
                  <a:pt x="9345493" y="3938105"/>
                  <a:pt x="9347259" y="3939062"/>
                  <a:pt x="9349174" y="3939062"/>
                </a:cubicBezTo>
                <a:cubicBezTo>
                  <a:pt x="9350131" y="3939062"/>
                  <a:pt x="9351162" y="3938767"/>
                  <a:pt x="9352045" y="3938178"/>
                </a:cubicBezTo>
                <a:close/>
                <a:moveTo>
                  <a:pt x="9334891" y="3948191"/>
                </a:moveTo>
                <a:lnTo>
                  <a:pt x="9351898" y="3938326"/>
                </a:lnTo>
                <a:cubicBezTo>
                  <a:pt x="9354548" y="3936779"/>
                  <a:pt x="9355431" y="3933393"/>
                  <a:pt x="9353959" y="3930669"/>
                </a:cubicBezTo>
                <a:cubicBezTo>
                  <a:pt x="9352414" y="3928019"/>
                  <a:pt x="9348953" y="3927135"/>
                  <a:pt x="9346302" y="3928681"/>
                </a:cubicBezTo>
                <a:lnTo>
                  <a:pt x="9329296" y="3938547"/>
                </a:lnTo>
                <a:cubicBezTo>
                  <a:pt x="9326645" y="3940093"/>
                  <a:pt x="9325762" y="3943479"/>
                  <a:pt x="9327308" y="3946203"/>
                </a:cubicBezTo>
                <a:cubicBezTo>
                  <a:pt x="9328339" y="3947970"/>
                  <a:pt x="9330253" y="3949001"/>
                  <a:pt x="9332167" y="3949001"/>
                </a:cubicBezTo>
                <a:cubicBezTo>
                  <a:pt x="9333051" y="3948927"/>
                  <a:pt x="9334008" y="3948707"/>
                  <a:pt x="9334891" y="3948191"/>
                </a:cubicBezTo>
                <a:close/>
                <a:moveTo>
                  <a:pt x="9240874" y="4002820"/>
                </a:moveTo>
                <a:lnTo>
                  <a:pt x="9334891" y="3948118"/>
                </a:lnTo>
                <a:cubicBezTo>
                  <a:pt x="9337542" y="3946571"/>
                  <a:pt x="9338425" y="3943185"/>
                  <a:pt x="9336878" y="3940534"/>
                </a:cubicBezTo>
                <a:cubicBezTo>
                  <a:pt x="9335332" y="3937884"/>
                  <a:pt x="9331872" y="3937000"/>
                  <a:pt x="9329296" y="3938547"/>
                </a:cubicBezTo>
                <a:lnTo>
                  <a:pt x="9235279" y="3993249"/>
                </a:lnTo>
                <a:cubicBezTo>
                  <a:pt x="9232628" y="3994794"/>
                  <a:pt x="9231745" y="3998181"/>
                  <a:pt x="9233291" y="4000832"/>
                </a:cubicBezTo>
                <a:cubicBezTo>
                  <a:pt x="9234322" y="4002599"/>
                  <a:pt x="9236236" y="4003629"/>
                  <a:pt x="9238150" y="4003629"/>
                </a:cubicBezTo>
                <a:cubicBezTo>
                  <a:pt x="9239034" y="4003629"/>
                  <a:pt x="9239991" y="4003335"/>
                  <a:pt x="9240874" y="4002820"/>
                </a:cubicBezTo>
                <a:close/>
                <a:moveTo>
                  <a:pt x="9116746" y="4041104"/>
                </a:moveTo>
                <a:lnTo>
                  <a:pt x="9239696" y="4003409"/>
                </a:lnTo>
                <a:cubicBezTo>
                  <a:pt x="9242641" y="4002525"/>
                  <a:pt x="9244261" y="3999359"/>
                  <a:pt x="9243377" y="3996414"/>
                </a:cubicBezTo>
                <a:cubicBezTo>
                  <a:pt x="9242494" y="3993469"/>
                  <a:pt x="9239401" y="3991850"/>
                  <a:pt x="9236383" y="3992733"/>
                </a:cubicBezTo>
                <a:lnTo>
                  <a:pt x="9113432" y="4030428"/>
                </a:lnTo>
                <a:cubicBezTo>
                  <a:pt x="9110487" y="4031312"/>
                  <a:pt x="9108867" y="4034478"/>
                  <a:pt x="9109751" y="4037423"/>
                </a:cubicBezTo>
                <a:cubicBezTo>
                  <a:pt x="9110487" y="4039852"/>
                  <a:pt x="9112696" y="4041398"/>
                  <a:pt x="9115125" y="4041324"/>
                </a:cubicBezTo>
                <a:cubicBezTo>
                  <a:pt x="9115715" y="4041324"/>
                  <a:pt x="9116230" y="4041251"/>
                  <a:pt x="9116746" y="4041104"/>
                </a:cubicBezTo>
                <a:close/>
                <a:moveTo>
                  <a:pt x="8985696" y="4049128"/>
                </a:moveTo>
                <a:lnTo>
                  <a:pt x="9115494" y="4041324"/>
                </a:lnTo>
                <a:cubicBezTo>
                  <a:pt x="9118586" y="4041104"/>
                  <a:pt x="9120868" y="4038527"/>
                  <a:pt x="9120721" y="4035435"/>
                </a:cubicBezTo>
                <a:cubicBezTo>
                  <a:pt x="9120574" y="4032343"/>
                  <a:pt x="9117849" y="4029766"/>
                  <a:pt x="9114831" y="4030207"/>
                </a:cubicBezTo>
                <a:lnTo>
                  <a:pt x="8985034" y="4038011"/>
                </a:lnTo>
                <a:cubicBezTo>
                  <a:pt x="8981941" y="4038232"/>
                  <a:pt x="8979586" y="4040809"/>
                  <a:pt x="8979806" y="4043901"/>
                </a:cubicBezTo>
                <a:cubicBezTo>
                  <a:pt x="8979953" y="4046846"/>
                  <a:pt x="8982457" y="4049128"/>
                  <a:pt x="8985401" y="4049128"/>
                </a:cubicBezTo>
                <a:cubicBezTo>
                  <a:pt x="8985475" y="4049128"/>
                  <a:pt x="8985549" y="4049128"/>
                  <a:pt x="8985696" y="4049128"/>
                </a:cubicBezTo>
                <a:close/>
                <a:moveTo>
                  <a:pt x="8919583" y="4097425"/>
                </a:moveTo>
                <a:lnTo>
                  <a:pt x="8988567" y="4048098"/>
                </a:lnTo>
                <a:cubicBezTo>
                  <a:pt x="8991070" y="4046331"/>
                  <a:pt x="8991660" y="4042797"/>
                  <a:pt x="8989893" y="4040294"/>
                </a:cubicBezTo>
                <a:cubicBezTo>
                  <a:pt x="8988125" y="4037791"/>
                  <a:pt x="8984591" y="4037202"/>
                  <a:pt x="8982089" y="4038968"/>
                </a:cubicBezTo>
                <a:lnTo>
                  <a:pt x="8913104" y="4088296"/>
                </a:lnTo>
                <a:cubicBezTo>
                  <a:pt x="8910601" y="4090063"/>
                  <a:pt x="8910011" y="4093597"/>
                  <a:pt x="8911778" y="4096100"/>
                </a:cubicBezTo>
                <a:cubicBezTo>
                  <a:pt x="8912883" y="4097646"/>
                  <a:pt x="8914649" y="4098456"/>
                  <a:pt x="8916343" y="4098456"/>
                </a:cubicBezTo>
                <a:cubicBezTo>
                  <a:pt x="8917447" y="4098456"/>
                  <a:pt x="8918625" y="4098162"/>
                  <a:pt x="8919583" y="4097425"/>
                </a:cubicBezTo>
                <a:close/>
                <a:moveTo>
                  <a:pt x="8854574" y="4136077"/>
                </a:moveTo>
                <a:lnTo>
                  <a:pt x="8919214" y="4097646"/>
                </a:lnTo>
                <a:cubicBezTo>
                  <a:pt x="8921864" y="4096100"/>
                  <a:pt x="8922748" y="4092640"/>
                  <a:pt x="8921128" y="4089990"/>
                </a:cubicBezTo>
                <a:cubicBezTo>
                  <a:pt x="8919583" y="4087339"/>
                  <a:pt x="8916122" y="4086529"/>
                  <a:pt x="8913472" y="4088075"/>
                </a:cubicBezTo>
                <a:lnTo>
                  <a:pt x="8848831" y="4126507"/>
                </a:lnTo>
                <a:cubicBezTo>
                  <a:pt x="8846180" y="4128053"/>
                  <a:pt x="8845297" y="4131513"/>
                  <a:pt x="8846916" y="4134164"/>
                </a:cubicBezTo>
                <a:cubicBezTo>
                  <a:pt x="8847947" y="4135930"/>
                  <a:pt x="8849862" y="4136888"/>
                  <a:pt x="8851776" y="4136888"/>
                </a:cubicBezTo>
                <a:cubicBezTo>
                  <a:pt x="8852733" y="4136888"/>
                  <a:pt x="8853690" y="4136593"/>
                  <a:pt x="8854574" y="4136077"/>
                </a:cubicBezTo>
                <a:close/>
                <a:moveTo>
                  <a:pt x="8792361" y="4164791"/>
                </a:moveTo>
                <a:lnTo>
                  <a:pt x="8853984" y="4136372"/>
                </a:lnTo>
                <a:cubicBezTo>
                  <a:pt x="8856782" y="4135120"/>
                  <a:pt x="8858034" y="4131808"/>
                  <a:pt x="8856708" y="4129010"/>
                </a:cubicBezTo>
                <a:cubicBezTo>
                  <a:pt x="8855457" y="4126212"/>
                  <a:pt x="8852070" y="4125034"/>
                  <a:pt x="8849346" y="4126286"/>
                </a:cubicBezTo>
                <a:lnTo>
                  <a:pt x="8787723" y="4154704"/>
                </a:lnTo>
                <a:cubicBezTo>
                  <a:pt x="8784925" y="4155956"/>
                  <a:pt x="8783674" y="4159269"/>
                  <a:pt x="8784999" y="4162067"/>
                </a:cubicBezTo>
                <a:cubicBezTo>
                  <a:pt x="8785956" y="4164128"/>
                  <a:pt x="8787944" y="4165306"/>
                  <a:pt x="8790080" y="4165306"/>
                </a:cubicBezTo>
                <a:cubicBezTo>
                  <a:pt x="8790889" y="4165306"/>
                  <a:pt x="8791625" y="4165159"/>
                  <a:pt x="8792361" y="4164791"/>
                </a:cubicBezTo>
                <a:close/>
                <a:moveTo>
                  <a:pt x="8731770" y="4184448"/>
                </a:moveTo>
                <a:lnTo>
                  <a:pt x="8791773" y="4165011"/>
                </a:lnTo>
                <a:cubicBezTo>
                  <a:pt x="8794718" y="4164055"/>
                  <a:pt x="8796337" y="4160888"/>
                  <a:pt x="8795380" y="4158017"/>
                </a:cubicBezTo>
                <a:cubicBezTo>
                  <a:pt x="8794423" y="4155072"/>
                  <a:pt x="8791331" y="4153526"/>
                  <a:pt x="8788386" y="4154410"/>
                </a:cubicBezTo>
                <a:lnTo>
                  <a:pt x="8728383" y="4173846"/>
                </a:lnTo>
                <a:cubicBezTo>
                  <a:pt x="8725438" y="4174803"/>
                  <a:pt x="8723819" y="4177969"/>
                  <a:pt x="8724776" y="4180840"/>
                </a:cubicBezTo>
                <a:cubicBezTo>
                  <a:pt x="8725512" y="4183196"/>
                  <a:pt x="8727720" y="4184743"/>
                  <a:pt x="8730150" y="4184669"/>
                </a:cubicBezTo>
                <a:cubicBezTo>
                  <a:pt x="8730665" y="4184743"/>
                  <a:pt x="8731255" y="4184669"/>
                  <a:pt x="8731770" y="4184448"/>
                </a:cubicBezTo>
                <a:close/>
                <a:moveTo>
                  <a:pt x="8735598" y="4179957"/>
                </a:moveTo>
                <a:cubicBezTo>
                  <a:pt x="8736040" y="4176939"/>
                  <a:pt x="8733905" y="4174067"/>
                  <a:pt x="8730886" y="4173626"/>
                </a:cubicBezTo>
                <a:lnTo>
                  <a:pt x="8726248" y="4172963"/>
                </a:lnTo>
                <a:cubicBezTo>
                  <a:pt x="8723229" y="4172521"/>
                  <a:pt x="8720358" y="4174583"/>
                  <a:pt x="8719916" y="4177675"/>
                </a:cubicBezTo>
                <a:cubicBezTo>
                  <a:pt x="8719474" y="4180693"/>
                  <a:pt x="8721610" y="4183564"/>
                  <a:pt x="8724628" y="4184006"/>
                </a:cubicBezTo>
                <a:lnTo>
                  <a:pt x="8729267" y="4184669"/>
                </a:lnTo>
                <a:cubicBezTo>
                  <a:pt x="8729561" y="4184743"/>
                  <a:pt x="8729855" y="4184743"/>
                  <a:pt x="8730150" y="4184743"/>
                </a:cubicBezTo>
                <a:cubicBezTo>
                  <a:pt x="8732801" y="4184743"/>
                  <a:pt x="8735156" y="4182755"/>
                  <a:pt x="8735598" y="4179957"/>
                </a:cubicBezTo>
                <a:close/>
                <a:moveTo>
                  <a:pt x="1778428" y="1981863"/>
                </a:moveTo>
                <a:lnTo>
                  <a:pt x="1822086" y="1960659"/>
                </a:lnTo>
                <a:cubicBezTo>
                  <a:pt x="1824884" y="1959334"/>
                  <a:pt x="1825988" y="1955948"/>
                  <a:pt x="1824663" y="1953223"/>
                </a:cubicBezTo>
                <a:cubicBezTo>
                  <a:pt x="1823338" y="1950426"/>
                  <a:pt x="1819951" y="1949248"/>
                  <a:pt x="1817227" y="1950647"/>
                </a:cubicBezTo>
                <a:lnTo>
                  <a:pt x="1773569" y="1971850"/>
                </a:lnTo>
                <a:cubicBezTo>
                  <a:pt x="1770771" y="1973175"/>
                  <a:pt x="1769667" y="1976562"/>
                  <a:pt x="1770992" y="1979286"/>
                </a:cubicBezTo>
                <a:cubicBezTo>
                  <a:pt x="1771949" y="1981274"/>
                  <a:pt x="1773937" y="1982452"/>
                  <a:pt x="1776072" y="1982452"/>
                </a:cubicBezTo>
                <a:cubicBezTo>
                  <a:pt x="1776882" y="1982378"/>
                  <a:pt x="1777691" y="1982231"/>
                  <a:pt x="1778428" y="1981863"/>
                </a:cubicBezTo>
                <a:close/>
                <a:moveTo>
                  <a:pt x="1822160" y="1960659"/>
                </a:moveTo>
                <a:lnTo>
                  <a:pt x="1831289" y="1956242"/>
                </a:lnTo>
                <a:cubicBezTo>
                  <a:pt x="1834087" y="1954917"/>
                  <a:pt x="1835191" y="1951530"/>
                  <a:pt x="1833866" y="1948806"/>
                </a:cubicBezTo>
                <a:cubicBezTo>
                  <a:pt x="1832541" y="1946008"/>
                  <a:pt x="1829154" y="1944904"/>
                  <a:pt x="1826430" y="1946229"/>
                </a:cubicBezTo>
                <a:lnTo>
                  <a:pt x="1817374" y="1950647"/>
                </a:lnTo>
                <a:cubicBezTo>
                  <a:pt x="1814577" y="1951972"/>
                  <a:pt x="1813472" y="1955358"/>
                  <a:pt x="1814798" y="1958082"/>
                </a:cubicBezTo>
                <a:cubicBezTo>
                  <a:pt x="1815755" y="1960070"/>
                  <a:pt x="1817743" y="1961248"/>
                  <a:pt x="1819878" y="1961248"/>
                </a:cubicBezTo>
                <a:cubicBezTo>
                  <a:pt x="1820540" y="1961175"/>
                  <a:pt x="1821350" y="1961027"/>
                  <a:pt x="1822160" y="1960659"/>
                </a:cubicBezTo>
                <a:close/>
                <a:moveTo>
                  <a:pt x="1832320" y="1955579"/>
                </a:moveTo>
                <a:lnTo>
                  <a:pt x="1837694" y="1951236"/>
                </a:lnTo>
                <a:cubicBezTo>
                  <a:pt x="1840050" y="1949321"/>
                  <a:pt x="1840492" y="1945788"/>
                  <a:pt x="1838504" y="1943358"/>
                </a:cubicBezTo>
                <a:cubicBezTo>
                  <a:pt x="1836590" y="1941002"/>
                  <a:pt x="1833056" y="1940634"/>
                  <a:pt x="1830627" y="1942548"/>
                </a:cubicBezTo>
                <a:lnTo>
                  <a:pt x="1825252" y="1946892"/>
                </a:lnTo>
                <a:cubicBezTo>
                  <a:pt x="1822896" y="1948806"/>
                  <a:pt x="1822454" y="1952340"/>
                  <a:pt x="1824442" y="1954770"/>
                </a:cubicBezTo>
                <a:cubicBezTo>
                  <a:pt x="1825547" y="1956168"/>
                  <a:pt x="1827166" y="1956831"/>
                  <a:pt x="1828786" y="1956831"/>
                </a:cubicBezTo>
                <a:cubicBezTo>
                  <a:pt x="1830038" y="1956831"/>
                  <a:pt x="1831289" y="1956389"/>
                  <a:pt x="1832320" y="1955579"/>
                </a:cubicBezTo>
                <a:close/>
                <a:moveTo>
                  <a:pt x="1837621" y="1951236"/>
                </a:moveTo>
                <a:lnTo>
                  <a:pt x="1862064" y="1931505"/>
                </a:lnTo>
                <a:cubicBezTo>
                  <a:pt x="1864420" y="1929590"/>
                  <a:pt x="1864861" y="1926056"/>
                  <a:pt x="1862874" y="1923627"/>
                </a:cubicBezTo>
                <a:cubicBezTo>
                  <a:pt x="1860959" y="1921197"/>
                  <a:pt x="1857425" y="1920903"/>
                  <a:pt x="1854996" y="1922817"/>
                </a:cubicBezTo>
                <a:lnTo>
                  <a:pt x="1830553" y="1942548"/>
                </a:lnTo>
                <a:cubicBezTo>
                  <a:pt x="1828197" y="1944462"/>
                  <a:pt x="1827755" y="1947996"/>
                  <a:pt x="1829743" y="1950426"/>
                </a:cubicBezTo>
                <a:cubicBezTo>
                  <a:pt x="1830847" y="1951824"/>
                  <a:pt x="1832467" y="1952487"/>
                  <a:pt x="1834087" y="1952487"/>
                </a:cubicBezTo>
                <a:cubicBezTo>
                  <a:pt x="1835412" y="1952487"/>
                  <a:pt x="1836664" y="1952046"/>
                  <a:pt x="1837621" y="1951236"/>
                </a:cubicBezTo>
                <a:close/>
                <a:moveTo>
                  <a:pt x="1862064" y="1931505"/>
                </a:moveTo>
                <a:lnTo>
                  <a:pt x="1916766" y="1887404"/>
                </a:lnTo>
                <a:cubicBezTo>
                  <a:pt x="1919122" y="1885490"/>
                  <a:pt x="1919563" y="1881956"/>
                  <a:pt x="1917576" y="1879527"/>
                </a:cubicBezTo>
                <a:cubicBezTo>
                  <a:pt x="1915661" y="1877097"/>
                  <a:pt x="1912127" y="1876803"/>
                  <a:pt x="1909698" y="1878717"/>
                </a:cubicBezTo>
                <a:lnTo>
                  <a:pt x="1854996" y="1922817"/>
                </a:lnTo>
                <a:cubicBezTo>
                  <a:pt x="1852640" y="1924731"/>
                  <a:pt x="1852198" y="1928265"/>
                  <a:pt x="1854186" y="1930695"/>
                </a:cubicBezTo>
                <a:cubicBezTo>
                  <a:pt x="1855290" y="1932094"/>
                  <a:pt x="1856910" y="1932756"/>
                  <a:pt x="1858530" y="1932756"/>
                </a:cubicBezTo>
                <a:cubicBezTo>
                  <a:pt x="1859855" y="1932756"/>
                  <a:pt x="1861033" y="1932388"/>
                  <a:pt x="1862064" y="1931505"/>
                </a:cubicBezTo>
                <a:close/>
                <a:moveTo>
                  <a:pt x="1916839" y="1887404"/>
                </a:moveTo>
                <a:lnTo>
                  <a:pt x="1930312" y="1876508"/>
                </a:lnTo>
                <a:cubicBezTo>
                  <a:pt x="1932668" y="1874594"/>
                  <a:pt x="1933110" y="1871060"/>
                  <a:pt x="1931122" y="1868630"/>
                </a:cubicBezTo>
                <a:cubicBezTo>
                  <a:pt x="1929208" y="1866274"/>
                  <a:pt x="1925674" y="1865906"/>
                  <a:pt x="1923245" y="1867820"/>
                </a:cubicBezTo>
                <a:lnTo>
                  <a:pt x="1909772" y="1878717"/>
                </a:lnTo>
                <a:cubicBezTo>
                  <a:pt x="1907416" y="1880631"/>
                  <a:pt x="1906974" y="1884165"/>
                  <a:pt x="1908962" y="1886594"/>
                </a:cubicBezTo>
                <a:cubicBezTo>
                  <a:pt x="1910066" y="1887993"/>
                  <a:pt x="1911686" y="1888656"/>
                  <a:pt x="1913379" y="1888656"/>
                </a:cubicBezTo>
                <a:cubicBezTo>
                  <a:pt x="1914557" y="1888656"/>
                  <a:pt x="1915809" y="1888214"/>
                  <a:pt x="1916839" y="1887404"/>
                </a:cubicBezTo>
                <a:close/>
                <a:moveTo>
                  <a:pt x="1931196" y="1875625"/>
                </a:moveTo>
                <a:lnTo>
                  <a:pt x="2007985" y="1777927"/>
                </a:lnTo>
                <a:cubicBezTo>
                  <a:pt x="2009899" y="1775497"/>
                  <a:pt x="2009457" y="1772037"/>
                  <a:pt x="2007028" y="1770122"/>
                </a:cubicBezTo>
                <a:cubicBezTo>
                  <a:pt x="2004598" y="1768208"/>
                  <a:pt x="2001138" y="1768650"/>
                  <a:pt x="1999224" y="1771080"/>
                </a:cubicBezTo>
                <a:lnTo>
                  <a:pt x="1922435" y="1868778"/>
                </a:lnTo>
                <a:cubicBezTo>
                  <a:pt x="1920521" y="1871207"/>
                  <a:pt x="1920962" y="1874668"/>
                  <a:pt x="1923392" y="1876582"/>
                </a:cubicBezTo>
                <a:cubicBezTo>
                  <a:pt x="1924423" y="1877392"/>
                  <a:pt x="1925674" y="1877760"/>
                  <a:pt x="1926852" y="1877760"/>
                </a:cubicBezTo>
                <a:cubicBezTo>
                  <a:pt x="1928472" y="1877760"/>
                  <a:pt x="1930091" y="1877023"/>
                  <a:pt x="1931196" y="1875625"/>
                </a:cubicBezTo>
                <a:close/>
                <a:moveTo>
                  <a:pt x="2007985" y="1777927"/>
                </a:moveTo>
                <a:lnTo>
                  <a:pt x="2010562" y="1774687"/>
                </a:lnTo>
                <a:cubicBezTo>
                  <a:pt x="2012476" y="1772258"/>
                  <a:pt x="2012034" y="1768797"/>
                  <a:pt x="2009605" y="1766883"/>
                </a:cubicBezTo>
                <a:cubicBezTo>
                  <a:pt x="2007175" y="1764969"/>
                  <a:pt x="2003715" y="1765411"/>
                  <a:pt x="2001801" y="1767840"/>
                </a:cubicBezTo>
                <a:lnTo>
                  <a:pt x="1999224" y="1771080"/>
                </a:lnTo>
                <a:cubicBezTo>
                  <a:pt x="1997309" y="1773509"/>
                  <a:pt x="1997751" y="1776969"/>
                  <a:pt x="2000181" y="1778884"/>
                </a:cubicBezTo>
                <a:cubicBezTo>
                  <a:pt x="2001212" y="1779694"/>
                  <a:pt x="2002463" y="1780062"/>
                  <a:pt x="2003641" y="1780062"/>
                </a:cubicBezTo>
                <a:cubicBezTo>
                  <a:pt x="2005261" y="1780062"/>
                  <a:pt x="2006880" y="1779325"/>
                  <a:pt x="2007985" y="1777927"/>
                </a:cubicBezTo>
                <a:close/>
                <a:moveTo>
                  <a:pt x="2011224" y="1773656"/>
                </a:moveTo>
                <a:lnTo>
                  <a:pt x="2068356" y="1655123"/>
                </a:lnTo>
                <a:cubicBezTo>
                  <a:pt x="2069681" y="1652325"/>
                  <a:pt x="2068503" y="1649012"/>
                  <a:pt x="2065779" y="1647687"/>
                </a:cubicBezTo>
                <a:cubicBezTo>
                  <a:pt x="2062981" y="1646362"/>
                  <a:pt x="2059668" y="1647540"/>
                  <a:pt x="2058343" y="1650264"/>
                </a:cubicBezTo>
                <a:lnTo>
                  <a:pt x="2001212" y="1768797"/>
                </a:lnTo>
                <a:cubicBezTo>
                  <a:pt x="1999886" y="1771595"/>
                  <a:pt x="2001064" y="1774908"/>
                  <a:pt x="2003788" y="1776233"/>
                </a:cubicBezTo>
                <a:cubicBezTo>
                  <a:pt x="2004598" y="1776601"/>
                  <a:pt x="2005408" y="1776822"/>
                  <a:pt x="2006218" y="1776749"/>
                </a:cubicBezTo>
                <a:cubicBezTo>
                  <a:pt x="2008279" y="1776749"/>
                  <a:pt x="2010267" y="1775644"/>
                  <a:pt x="2011224" y="1773656"/>
                </a:cubicBezTo>
                <a:close/>
                <a:moveTo>
                  <a:pt x="2068356" y="1655050"/>
                </a:moveTo>
                <a:lnTo>
                  <a:pt x="2069534" y="1652546"/>
                </a:lnTo>
                <a:cubicBezTo>
                  <a:pt x="2070859" y="1649749"/>
                  <a:pt x="2069681" y="1646436"/>
                  <a:pt x="2066883" y="1645110"/>
                </a:cubicBezTo>
                <a:cubicBezTo>
                  <a:pt x="2064159" y="1643785"/>
                  <a:pt x="2060773" y="1644963"/>
                  <a:pt x="2059447" y="1647761"/>
                </a:cubicBezTo>
                <a:lnTo>
                  <a:pt x="2058269" y="1650264"/>
                </a:lnTo>
                <a:cubicBezTo>
                  <a:pt x="2056944" y="1653062"/>
                  <a:pt x="2058122" y="1656375"/>
                  <a:pt x="2060920" y="1657700"/>
                </a:cubicBezTo>
                <a:cubicBezTo>
                  <a:pt x="2061730" y="1658068"/>
                  <a:pt x="2062540" y="1658289"/>
                  <a:pt x="2063349" y="1658215"/>
                </a:cubicBezTo>
                <a:cubicBezTo>
                  <a:pt x="2065411" y="1658215"/>
                  <a:pt x="2067399" y="1657037"/>
                  <a:pt x="2068356" y="1655050"/>
                </a:cubicBezTo>
                <a:close/>
                <a:moveTo>
                  <a:pt x="2069902" y="1651589"/>
                </a:moveTo>
                <a:lnTo>
                  <a:pt x="2106051" y="1515092"/>
                </a:lnTo>
                <a:cubicBezTo>
                  <a:pt x="2106861" y="1512147"/>
                  <a:pt x="2105094" y="1509055"/>
                  <a:pt x="2102075" y="1508245"/>
                </a:cubicBezTo>
                <a:cubicBezTo>
                  <a:pt x="2099057" y="1507435"/>
                  <a:pt x="2096038" y="1509276"/>
                  <a:pt x="2095228" y="1512220"/>
                </a:cubicBezTo>
                <a:lnTo>
                  <a:pt x="2059079" y="1648718"/>
                </a:lnTo>
                <a:cubicBezTo>
                  <a:pt x="2058269" y="1651663"/>
                  <a:pt x="2060036" y="1654755"/>
                  <a:pt x="2063055" y="1655565"/>
                </a:cubicBezTo>
                <a:cubicBezTo>
                  <a:pt x="2063570" y="1655712"/>
                  <a:pt x="2064012" y="1655786"/>
                  <a:pt x="2064527" y="1655786"/>
                </a:cubicBezTo>
                <a:cubicBezTo>
                  <a:pt x="2067031" y="1655712"/>
                  <a:pt x="2069239" y="1654092"/>
                  <a:pt x="2069902" y="1651589"/>
                </a:cubicBezTo>
                <a:close/>
                <a:moveTo>
                  <a:pt x="2106198" y="1514135"/>
                </a:moveTo>
                <a:lnTo>
                  <a:pt x="2118862" y="1366815"/>
                </a:lnTo>
                <a:cubicBezTo>
                  <a:pt x="2119156" y="1363722"/>
                  <a:pt x="2116874" y="1361072"/>
                  <a:pt x="2113781" y="1360778"/>
                </a:cubicBezTo>
                <a:cubicBezTo>
                  <a:pt x="2110616" y="1360630"/>
                  <a:pt x="2108039" y="1362765"/>
                  <a:pt x="2107744" y="1365858"/>
                </a:cubicBezTo>
                <a:lnTo>
                  <a:pt x="2095081" y="1513178"/>
                </a:lnTo>
                <a:cubicBezTo>
                  <a:pt x="2094787" y="1516270"/>
                  <a:pt x="2097069" y="1518920"/>
                  <a:pt x="2100161" y="1519215"/>
                </a:cubicBezTo>
                <a:cubicBezTo>
                  <a:pt x="2100382" y="1519215"/>
                  <a:pt x="2100529" y="1519215"/>
                  <a:pt x="2100677" y="1519215"/>
                </a:cubicBezTo>
                <a:cubicBezTo>
                  <a:pt x="2103548" y="1519215"/>
                  <a:pt x="2105977" y="1517006"/>
                  <a:pt x="2106198" y="1514135"/>
                </a:cubicBezTo>
                <a:close/>
                <a:moveTo>
                  <a:pt x="2113781" y="1371895"/>
                </a:moveTo>
                <a:cubicBezTo>
                  <a:pt x="2116874" y="1371674"/>
                  <a:pt x="2119156" y="1368950"/>
                  <a:pt x="2118935" y="1365931"/>
                </a:cubicBezTo>
                <a:lnTo>
                  <a:pt x="2107008" y="1212574"/>
                </a:lnTo>
                <a:cubicBezTo>
                  <a:pt x="2106787" y="1209482"/>
                  <a:pt x="2103842" y="1207126"/>
                  <a:pt x="2101045" y="1207420"/>
                </a:cubicBezTo>
                <a:cubicBezTo>
                  <a:pt x="2097953" y="1207641"/>
                  <a:pt x="2095670" y="1210365"/>
                  <a:pt x="2095891" y="1213384"/>
                </a:cubicBezTo>
                <a:lnTo>
                  <a:pt x="2107818" y="1366741"/>
                </a:lnTo>
                <a:cubicBezTo>
                  <a:pt x="2108039" y="1369686"/>
                  <a:pt x="2110542" y="1371895"/>
                  <a:pt x="2113413" y="1371895"/>
                </a:cubicBezTo>
                <a:cubicBezTo>
                  <a:pt x="2113487" y="1371895"/>
                  <a:pt x="2113634" y="1371895"/>
                  <a:pt x="2113781" y="1371895"/>
                </a:cubicBezTo>
                <a:close/>
                <a:moveTo>
                  <a:pt x="2102738" y="1218390"/>
                </a:moveTo>
                <a:cubicBezTo>
                  <a:pt x="2105757" y="1217654"/>
                  <a:pt x="2107523" y="1214636"/>
                  <a:pt x="2106861" y="1211691"/>
                </a:cubicBezTo>
                <a:lnTo>
                  <a:pt x="2069166" y="1057082"/>
                </a:lnTo>
                <a:cubicBezTo>
                  <a:pt x="2068430" y="1054063"/>
                  <a:pt x="2065485" y="1052223"/>
                  <a:pt x="2062466" y="1052959"/>
                </a:cubicBezTo>
                <a:cubicBezTo>
                  <a:pt x="2059447" y="1053695"/>
                  <a:pt x="2057681" y="1056714"/>
                  <a:pt x="2058343" y="1059659"/>
                </a:cubicBezTo>
                <a:lnTo>
                  <a:pt x="2096038" y="1214267"/>
                </a:lnTo>
                <a:cubicBezTo>
                  <a:pt x="2096627" y="1216844"/>
                  <a:pt x="2098983" y="1218538"/>
                  <a:pt x="2101486" y="1218538"/>
                </a:cubicBezTo>
                <a:cubicBezTo>
                  <a:pt x="2101855" y="1218611"/>
                  <a:pt x="2102296" y="1218538"/>
                  <a:pt x="2102738" y="1218390"/>
                </a:cubicBezTo>
                <a:close/>
                <a:moveTo>
                  <a:pt x="2065853" y="1063487"/>
                </a:moveTo>
                <a:cubicBezTo>
                  <a:pt x="2068724" y="1062309"/>
                  <a:pt x="2070049" y="1058996"/>
                  <a:pt x="2068871" y="1056198"/>
                </a:cubicBezTo>
                <a:lnTo>
                  <a:pt x="2068209" y="1054652"/>
                </a:lnTo>
                <a:cubicBezTo>
                  <a:pt x="2067031" y="1051855"/>
                  <a:pt x="2063718" y="1050456"/>
                  <a:pt x="2060920" y="1051634"/>
                </a:cubicBezTo>
                <a:cubicBezTo>
                  <a:pt x="2058049" y="1052812"/>
                  <a:pt x="2056723" y="1056125"/>
                  <a:pt x="2057901" y="1058922"/>
                </a:cubicBezTo>
                <a:lnTo>
                  <a:pt x="2058564" y="1060469"/>
                </a:lnTo>
                <a:cubicBezTo>
                  <a:pt x="2059447" y="1062604"/>
                  <a:pt x="2061583" y="1063929"/>
                  <a:pt x="2063718" y="1063929"/>
                </a:cubicBezTo>
                <a:cubicBezTo>
                  <a:pt x="2064454" y="1063929"/>
                  <a:pt x="2065116" y="1063782"/>
                  <a:pt x="2065853" y="1063487"/>
                </a:cubicBezTo>
                <a:close/>
                <a:moveTo>
                  <a:pt x="2065190" y="1062015"/>
                </a:moveTo>
                <a:cubicBezTo>
                  <a:pt x="2068061" y="1060837"/>
                  <a:pt x="2069387" y="1057597"/>
                  <a:pt x="2068209" y="1054726"/>
                </a:cubicBezTo>
                <a:lnTo>
                  <a:pt x="2007690" y="907332"/>
                </a:lnTo>
                <a:cubicBezTo>
                  <a:pt x="2006512" y="904461"/>
                  <a:pt x="2003273" y="903136"/>
                  <a:pt x="2000402" y="904314"/>
                </a:cubicBezTo>
                <a:cubicBezTo>
                  <a:pt x="1997530" y="905492"/>
                  <a:pt x="1996205" y="908731"/>
                  <a:pt x="1997383" y="911602"/>
                </a:cubicBezTo>
                <a:lnTo>
                  <a:pt x="2057901" y="1058996"/>
                </a:lnTo>
                <a:cubicBezTo>
                  <a:pt x="2058785" y="1061131"/>
                  <a:pt x="2060920" y="1062456"/>
                  <a:pt x="2063129" y="1062456"/>
                </a:cubicBezTo>
                <a:cubicBezTo>
                  <a:pt x="2063791" y="1062456"/>
                  <a:pt x="2064454" y="1062309"/>
                  <a:pt x="2065190" y="1062015"/>
                </a:cubicBezTo>
                <a:close/>
                <a:moveTo>
                  <a:pt x="2005408" y="914253"/>
                </a:moveTo>
                <a:cubicBezTo>
                  <a:pt x="2008058" y="912707"/>
                  <a:pt x="2008942" y="909246"/>
                  <a:pt x="2007322" y="906596"/>
                </a:cubicBezTo>
                <a:lnTo>
                  <a:pt x="2005923" y="904166"/>
                </a:lnTo>
                <a:cubicBezTo>
                  <a:pt x="2004377" y="901516"/>
                  <a:pt x="2000917" y="900706"/>
                  <a:pt x="1998267" y="902252"/>
                </a:cubicBezTo>
                <a:cubicBezTo>
                  <a:pt x="1995616" y="903798"/>
                  <a:pt x="1994733" y="907259"/>
                  <a:pt x="1996352" y="909909"/>
                </a:cubicBezTo>
                <a:lnTo>
                  <a:pt x="1997751" y="912339"/>
                </a:lnTo>
                <a:cubicBezTo>
                  <a:pt x="1998782" y="914106"/>
                  <a:pt x="2000696" y="915063"/>
                  <a:pt x="2002537" y="915063"/>
                </a:cubicBezTo>
                <a:cubicBezTo>
                  <a:pt x="2003494" y="914989"/>
                  <a:pt x="2004451" y="914768"/>
                  <a:pt x="2005408" y="914253"/>
                </a:cubicBezTo>
                <a:close/>
                <a:moveTo>
                  <a:pt x="2003936" y="911823"/>
                </a:moveTo>
                <a:cubicBezTo>
                  <a:pt x="2006586" y="910204"/>
                  <a:pt x="2007396" y="906817"/>
                  <a:pt x="2005850" y="904166"/>
                </a:cubicBezTo>
                <a:lnTo>
                  <a:pt x="1925011" y="770172"/>
                </a:lnTo>
                <a:cubicBezTo>
                  <a:pt x="1923392" y="767522"/>
                  <a:pt x="1920005" y="766712"/>
                  <a:pt x="1917355" y="768258"/>
                </a:cubicBezTo>
                <a:cubicBezTo>
                  <a:pt x="1914704" y="769878"/>
                  <a:pt x="1913895" y="773264"/>
                  <a:pt x="1915441" y="775915"/>
                </a:cubicBezTo>
                <a:lnTo>
                  <a:pt x="1996279" y="909909"/>
                </a:lnTo>
                <a:cubicBezTo>
                  <a:pt x="1997309" y="911676"/>
                  <a:pt x="1999224" y="912633"/>
                  <a:pt x="2001064" y="912633"/>
                </a:cubicBezTo>
                <a:cubicBezTo>
                  <a:pt x="2002095" y="912633"/>
                  <a:pt x="2003052" y="912339"/>
                  <a:pt x="2003936" y="911823"/>
                </a:cubicBezTo>
                <a:close/>
                <a:moveTo>
                  <a:pt x="1923833" y="777314"/>
                </a:moveTo>
                <a:cubicBezTo>
                  <a:pt x="1926189" y="775326"/>
                  <a:pt x="1926410" y="771792"/>
                  <a:pt x="1924423" y="769436"/>
                </a:cubicBezTo>
                <a:lnTo>
                  <a:pt x="1918753" y="762884"/>
                </a:lnTo>
                <a:cubicBezTo>
                  <a:pt x="1916766" y="760528"/>
                  <a:pt x="1913232" y="760307"/>
                  <a:pt x="1910876" y="762295"/>
                </a:cubicBezTo>
                <a:cubicBezTo>
                  <a:pt x="1908520" y="764282"/>
                  <a:pt x="1908299" y="767816"/>
                  <a:pt x="1910287" y="770172"/>
                </a:cubicBezTo>
                <a:lnTo>
                  <a:pt x="1915956" y="776725"/>
                </a:lnTo>
                <a:cubicBezTo>
                  <a:pt x="1917060" y="777976"/>
                  <a:pt x="1918606" y="778639"/>
                  <a:pt x="1920226" y="778639"/>
                </a:cubicBezTo>
                <a:cubicBezTo>
                  <a:pt x="1921551" y="778639"/>
                  <a:pt x="1922803" y="778197"/>
                  <a:pt x="1923833" y="777314"/>
                </a:cubicBezTo>
                <a:close/>
                <a:moveTo>
                  <a:pt x="1918165" y="770761"/>
                </a:moveTo>
                <a:cubicBezTo>
                  <a:pt x="1920521" y="768773"/>
                  <a:pt x="1920741" y="765240"/>
                  <a:pt x="1918753" y="762884"/>
                </a:cubicBezTo>
                <a:lnTo>
                  <a:pt x="1823264" y="652449"/>
                </a:lnTo>
                <a:cubicBezTo>
                  <a:pt x="1821203" y="650093"/>
                  <a:pt x="1817743" y="649872"/>
                  <a:pt x="1815387" y="651860"/>
                </a:cubicBezTo>
                <a:cubicBezTo>
                  <a:pt x="1813031" y="653848"/>
                  <a:pt x="1812810" y="657382"/>
                  <a:pt x="1814798" y="659737"/>
                </a:cubicBezTo>
                <a:lnTo>
                  <a:pt x="1910287" y="770172"/>
                </a:lnTo>
                <a:cubicBezTo>
                  <a:pt x="1911391" y="771424"/>
                  <a:pt x="1912937" y="772086"/>
                  <a:pt x="1914557" y="772086"/>
                </a:cubicBezTo>
                <a:cubicBezTo>
                  <a:pt x="1915882" y="772086"/>
                  <a:pt x="1917134" y="771645"/>
                  <a:pt x="1918165" y="770761"/>
                </a:cubicBezTo>
                <a:close/>
                <a:moveTo>
                  <a:pt x="1823485" y="659517"/>
                </a:moveTo>
                <a:cubicBezTo>
                  <a:pt x="1825399" y="657087"/>
                  <a:pt x="1824958" y="653553"/>
                  <a:pt x="1822454" y="651713"/>
                </a:cubicBezTo>
                <a:lnTo>
                  <a:pt x="1812589" y="644056"/>
                </a:lnTo>
                <a:cubicBezTo>
                  <a:pt x="1810159" y="642215"/>
                  <a:pt x="1806699" y="642583"/>
                  <a:pt x="1804785" y="645086"/>
                </a:cubicBezTo>
                <a:cubicBezTo>
                  <a:pt x="1802871" y="647516"/>
                  <a:pt x="1803312" y="651050"/>
                  <a:pt x="1805816" y="652891"/>
                </a:cubicBezTo>
                <a:lnTo>
                  <a:pt x="1815681" y="660547"/>
                </a:lnTo>
                <a:cubicBezTo>
                  <a:pt x="1816712" y="661357"/>
                  <a:pt x="1817890" y="661725"/>
                  <a:pt x="1819141" y="661725"/>
                </a:cubicBezTo>
                <a:cubicBezTo>
                  <a:pt x="1820761" y="661652"/>
                  <a:pt x="1822381" y="660915"/>
                  <a:pt x="1823485" y="659517"/>
                </a:cubicBezTo>
                <a:close/>
                <a:moveTo>
                  <a:pt x="1813620" y="651860"/>
                </a:moveTo>
                <a:cubicBezTo>
                  <a:pt x="1815534" y="649430"/>
                  <a:pt x="1815019" y="645896"/>
                  <a:pt x="1812589" y="644056"/>
                </a:cubicBezTo>
                <a:lnTo>
                  <a:pt x="1704878" y="560862"/>
                </a:lnTo>
                <a:cubicBezTo>
                  <a:pt x="1702449" y="559021"/>
                  <a:pt x="1698915" y="559389"/>
                  <a:pt x="1697074" y="561892"/>
                </a:cubicBezTo>
                <a:cubicBezTo>
                  <a:pt x="1695234" y="564322"/>
                  <a:pt x="1695675" y="567856"/>
                  <a:pt x="1698105" y="569696"/>
                </a:cubicBezTo>
                <a:lnTo>
                  <a:pt x="1805816" y="652891"/>
                </a:lnTo>
                <a:cubicBezTo>
                  <a:pt x="1806846" y="653700"/>
                  <a:pt x="1808024" y="654068"/>
                  <a:pt x="1809276" y="654068"/>
                </a:cubicBezTo>
                <a:cubicBezTo>
                  <a:pt x="1810896" y="653995"/>
                  <a:pt x="1812515" y="653259"/>
                  <a:pt x="1813620" y="651860"/>
                </a:cubicBezTo>
                <a:close/>
                <a:moveTo>
                  <a:pt x="1706498" y="567782"/>
                </a:moveTo>
                <a:cubicBezTo>
                  <a:pt x="1707897" y="565058"/>
                  <a:pt x="1706792" y="561671"/>
                  <a:pt x="1704068" y="560273"/>
                </a:cubicBezTo>
                <a:lnTo>
                  <a:pt x="1687724" y="551953"/>
                </a:lnTo>
                <a:cubicBezTo>
                  <a:pt x="1685000" y="550554"/>
                  <a:pt x="1681613" y="551659"/>
                  <a:pt x="1680214" y="554383"/>
                </a:cubicBezTo>
                <a:cubicBezTo>
                  <a:pt x="1678816" y="557107"/>
                  <a:pt x="1679920" y="560493"/>
                  <a:pt x="1682644" y="561892"/>
                </a:cubicBezTo>
                <a:lnTo>
                  <a:pt x="1698988" y="570212"/>
                </a:lnTo>
                <a:cubicBezTo>
                  <a:pt x="1699798" y="570653"/>
                  <a:pt x="1700682" y="570801"/>
                  <a:pt x="1701565" y="570801"/>
                </a:cubicBezTo>
                <a:cubicBezTo>
                  <a:pt x="1703553" y="570874"/>
                  <a:pt x="1705541" y="569696"/>
                  <a:pt x="1706498" y="567782"/>
                </a:cubicBezTo>
                <a:close/>
                <a:moveTo>
                  <a:pt x="1690154" y="559463"/>
                </a:moveTo>
                <a:cubicBezTo>
                  <a:pt x="1691552" y="556739"/>
                  <a:pt x="1690448" y="553352"/>
                  <a:pt x="1687724" y="551953"/>
                </a:cubicBezTo>
                <a:lnTo>
                  <a:pt x="1613512" y="514184"/>
                </a:lnTo>
                <a:cubicBezTo>
                  <a:pt x="1610788" y="512786"/>
                  <a:pt x="1607401" y="513890"/>
                  <a:pt x="1606002" y="516614"/>
                </a:cubicBezTo>
                <a:cubicBezTo>
                  <a:pt x="1604603" y="519338"/>
                  <a:pt x="1605708" y="522725"/>
                  <a:pt x="1608432" y="524124"/>
                </a:cubicBezTo>
                <a:lnTo>
                  <a:pt x="1682644" y="561892"/>
                </a:lnTo>
                <a:cubicBezTo>
                  <a:pt x="1683454" y="562334"/>
                  <a:pt x="1684337" y="562481"/>
                  <a:pt x="1685221" y="562481"/>
                </a:cubicBezTo>
                <a:cubicBezTo>
                  <a:pt x="1687209" y="562555"/>
                  <a:pt x="1689196" y="561377"/>
                  <a:pt x="1690154" y="559463"/>
                </a:cubicBezTo>
                <a:close/>
                <a:moveTo>
                  <a:pt x="1859266" y="1948953"/>
                </a:moveTo>
                <a:cubicBezTo>
                  <a:pt x="1861990" y="1947481"/>
                  <a:pt x="1862947" y="1944094"/>
                  <a:pt x="1861475" y="1941370"/>
                </a:cubicBezTo>
                <a:cubicBezTo>
                  <a:pt x="1860002" y="1938646"/>
                  <a:pt x="1856616" y="1937615"/>
                  <a:pt x="1853892" y="1939162"/>
                </a:cubicBezTo>
                <a:lnTo>
                  <a:pt x="1853744" y="1939235"/>
                </a:lnTo>
                <a:cubicBezTo>
                  <a:pt x="1851020" y="1940708"/>
                  <a:pt x="1850137" y="1944020"/>
                  <a:pt x="1851609" y="1946745"/>
                </a:cubicBezTo>
                <a:cubicBezTo>
                  <a:pt x="1852640" y="1948585"/>
                  <a:pt x="1854554" y="1949616"/>
                  <a:pt x="1856542" y="1949616"/>
                </a:cubicBezTo>
                <a:cubicBezTo>
                  <a:pt x="1857499" y="1949616"/>
                  <a:pt x="1858383" y="1949395"/>
                  <a:pt x="1859266" y="1948953"/>
                </a:cubicBezTo>
                <a:close/>
                <a:moveTo>
                  <a:pt x="1859045" y="1949027"/>
                </a:moveTo>
                <a:lnTo>
                  <a:pt x="1867659" y="1944683"/>
                </a:lnTo>
                <a:cubicBezTo>
                  <a:pt x="1870383" y="1943284"/>
                  <a:pt x="1871487" y="1939971"/>
                  <a:pt x="1870162" y="1937174"/>
                </a:cubicBezTo>
                <a:cubicBezTo>
                  <a:pt x="1868763" y="1934450"/>
                  <a:pt x="1865450" y="1933272"/>
                  <a:pt x="1862653" y="1934670"/>
                </a:cubicBezTo>
                <a:lnTo>
                  <a:pt x="1854039" y="1939014"/>
                </a:lnTo>
                <a:cubicBezTo>
                  <a:pt x="1851315" y="1940413"/>
                  <a:pt x="1850210" y="1943726"/>
                  <a:pt x="1851536" y="1946524"/>
                </a:cubicBezTo>
                <a:cubicBezTo>
                  <a:pt x="1852493" y="1948512"/>
                  <a:pt x="1854481" y="1949616"/>
                  <a:pt x="1856542" y="1949616"/>
                </a:cubicBezTo>
                <a:cubicBezTo>
                  <a:pt x="1857425" y="1949616"/>
                  <a:pt x="1858309" y="1949395"/>
                  <a:pt x="1859045" y="1949027"/>
                </a:cubicBezTo>
                <a:close/>
                <a:moveTo>
                  <a:pt x="1867954" y="1944536"/>
                </a:moveTo>
                <a:lnTo>
                  <a:pt x="1895710" y="1928781"/>
                </a:lnTo>
                <a:cubicBezTo>
                  <a:pt x="1898360" y="1927234"/>
                  <a:pt x="1899317" y="1923848"/>
                  <a:pt x="1897771" y="1921197"/>
                </a:cubicBezTo>
                <a:cubicBezTo>
                  <a:pt x="1896225" y="1918473"/>
                  <a:pt x="1892838" y="1917590"/>
                  <a:pt x="1890188" y="1919136"/>
                </a:cubicBezTo>
                <a:lnTo>
                  <a:pt x="1862432" y="1934891"/>
                </a:lnTo>
                <a:cubicBezTo>
                  <a:pt x="1859781" y="1936437"/>
                  <a:pt x="1858824" y="1939824"/>
                  <a:pt x="1860370" y="1942474"/>
                </a:cubicBezTo>
                <a:cubicBezTo>
                  <a:pt x="1861401" y="1944315"/>
                  <a:pt x="1863315" y="1945272"/>
                  <a:pt x="1865229" y="1945272"/>
                </a:cubicBezTo>
                <a:cubicBezTo>
                  <a:pt x="1866113" y="1945272"/>
                  <a:pt x="1867070" y="1945051"/>
                  <a:pt x="1867954" y="1944536"/>
                </a:cubicBezTo>
                <a:close/>
                <a:moveTo>
                  <a:pt x="1896151" y="1928486"/>
                </a:moveTo>
                <a:lnTo>
                  <a:pt x="1950706" y="1889466"/>
                </a:lnTo>
                <a:cubicBezTo>
                  <a:pt x="1953209" y="1887699"/>
                  <a:pt x="1953798" y="1884165"/>
                  <a:pt x="1952031" y="1881662"/>
                </a:cubicBezTo>
                <a:cubicBezTo>
                  <a:pt x="1950264" y="1879159"/>
                  <a:pt x="1946730" y="1878570"/>
                  <a:pt x="1944227" y="1880336"/>
                </a:cubicBezTo>
                <a:lnTo>
                  <a:pt x="1889672" y="1919357"/>
                </a:lnTo>
                <a:cubicBezTo>
                  <a:pt x="1887169" y="1921124"/>
                  <a:pt x="1886580" y="1924658"/>
                  <a:pt x="1888347" y="1927161"/>
                </a:cubicBezTo>
                <a:cubicBezTo>
                  <a:pt x="1889452" y="1928707"/>
                  <a:pt x="1891145" y="1929517"/>
                  <a:pt x="1892912" y="1929517"/>
                </a:cubicBezTo>
                <a:cubicBezTo>
                  <a:pt x="1894016" y="1929517"/>
                  <a:pt x="1895194" y="1929149"/>
                  <a:pt x="1896151" y="1928486"/>
                </a:cubicBezTo>
                <a:close/>
                <a:moveTo>
                  <a:pt x="1951074" y="1889171"/>
                </a:moveTo>
                <a:lnTo>
                  <a:pt x="1982364" y="1862740"/>
                </a:lnTo>
                <a:cubicBezTo>
                  <a:pt x="1984720" y="1860753"/>
                  <a:pt x="1985014" y="1857219"/>
                  <a:pt x="1983027" y="1854863"/>
                </a:cubicBezTo>
                <a:cubicBezTo>
                  <a:pt x="1981039" y="1852507"/>
                  <a:pt x="1977505" y="1852212"/>
                  <a:pt x="1975149" y="1854200"/>
                </a:cubicBezTo>
                <a:lnTo>
                  <a:pt x="1943859" y="1880631"/>
                </a:lnTo>
                <a:cubicBezTo>
                  <a:pt x="1941503" y="1882619"/>
                  <a:pt x="1941209" y="1886153"/>
                  <a:pt x="1943196" y="1888509"/>
                </a:cubicBezTo>
                <a:cubicBezTo>
                  <a:pt x="1944301" y="1889834"/>
                  <a:pt x="1945920" y="1890496"/>
                  <a:pt x="1947467" y="1890496"/>
                </a:cubicBezTo>
                <a:cubicBezTo>
                  <a:pt x="1948792" y="1890496"/>
                  <a:pt x="1950043" y="1890055"/>
                  <a:pt x="1951074" y="1889171"/>
                </a:cubicBezTo>
                <a:close/>
                <a:moveTo>
                  <a:pt x="1981112" y="1863550"/>
                </a:moveTo>
                <a:lnTo>
                  <a:pt x="1996131" y="1856483"/>
                </a:lnTo>
                <a:cubicBezTo>
                  <a:pt x="1998929" y="1855157"/>
                  <a:pt x="2000107" y="1851844"/>
                  <a:pt x="1998782" y="1849047"/>
                </a:cubicBezTo>
                <a:cubicBezTo>
                  <a:pt x="1997457" y="1846249"/>
                  <a:pt x="1994144" y="1845071"/>
                  <a:pt x="1991346" y="1846396"/>
                </a:cubicBezTo>
                <a:lnTo>
                  <a:pt x="1976327" y="1853464"/>
                </a:lnTo>
                <a:cubicBezTo>
                  <a:pt x="1973529" y="1854789"/>
                  <a:pt x="1972351" y="1858102"/>
                  <a:pt x="1973677" y="1860900"/>
                </a:cubicBezTo>
                <a:cubicBezTo>
                  <a:pt x="1974634" y="1862961"/>
                  <a:pt x="1976695" y="1864139"/>
                  <a:pt x="1978757" y="1864139"/>
                </a:cubicBezTo>
                <a:cubicBezTo>
                  <a:pt x="1979566" y="1864066"/>
                  <a:pt x="1980376" y="1863845"/>
                  <a:pt x="1981112" y="1863550"/>
                </a:cubicBezTo>
                <a:close/>
                <a:moveTo>
                  <a:pt x="1996573" y="1856262"/>
                </a:moveTo>
                <a:lnTo>
                  <a:pt x="2018218" y="1843304"/>
                </a:lnTo>
                <a:cubicBezTo>
                  <a:pt x="2020869" y="1841758"/>
                  <a:pt x="2021752" y="1838298"/>
                  <a:pt x="2020133" y="1835647"/>
                </a:cubicBezTo>
                <a:cubicBezTo>
                  <a:pt x="2018513" y="1832997"/>
                  <a:pt x="2015126" y="1832113"/>
                  <a:pt x="2012476" y="1833733"/>
                </a:cubicBezTo>
                <a:lnTo>
                  <a:pt x="1990831" y="1846691"/>
                </a:lnTo>
                <a:cubicBezTo>
                  <a:pt x="1988180" y="1848237"/>
                  <a:pt x="1987297" y="1851697"/>
                  <a:pt x="1988917" y="1854347"/>
                </a:cubicBezTo>
                <a:cubicBezTo>
                  <a:pt x="1989947" y="1856114"/>
                  <a:pt x="1991861" y="1857072"/>
                  <a:pt x="1993702" y="1857072"/>
                </a:cubicBezTo>
                <a:cubicBezTo>
                  <a:pt x="1994733" y="1856998"/>
                  <a:pt x="1995690" y="1856777"/>
                  <a:pt x="1996573" y="1856262"/>
                </a:cubicBezTo>
                <a:close/>
                <a:moveTo>
                  <a:pt x="2019838" y="1841832"/>
                </a:moveTo>
                <a:lnTo>
                  <a:pt x="2040747" y="1813634"/>
                </a:lnTo>
                <a:cubicBezTo>
                  <a:pt x="2042588" y="1811131"/>
                  <a:pt x="2042072" y="1807670"/>
                  <a:pt x="2039569" y="1805830"/>
                </a:cubicBezTo>
                <a:cubicBezTo>
                  <a:pt x="2037140" y="1803989"/>
                  <a:pt x="2033606" y="1804505"/>
                  <a:pt x="2031765" y="1807008"/>
                </a:cubicBezTo>
                <a:lnTo>
                  <a:pt x="2010856" y="1835205"/>
                </a:lnTo>
                <a:cubicBezTo>
                  <a:pt x="2009016" y="1837709"/>
                  <a:pt x="2009531" y="1841169"/>
                  <a:pt x="2012034" y="1843010"/>
                </a:cubicBezTo>
                <a:cubicBezTo>
                  <a:pt x="2013065" y="1843746"/>
                  <a:pt x="2014243" y="1844114"/>
                  <a:pt x="2015421" y="1844114"/>
                </a:cubicBezTo>
                <a:cubicBezTo>
                  <a:pt x="2017114" y="1844040"/>
                  <a:pt x="2018734" y="1843230"/>
                  <a:pt x="2019838" y="1841832"/>
                </a:cubicBezTo>
                <a:close/>
                <a:moveTo>
                  <a:pt x="2040747" y="1813634"/>
                </a:moveTo>
                <a:lnTo>
                  <a:pt x="2088234" y="1749582"/>
                </a:lnTo>
                <a:cubicBezTo>
                  <a:pt x="2090075" y="1747078"/>
                  <a:pt x="2089559" y="1743618"/>
                  <a:pt x="2087056" y="1741778"/>
                </a:cubicBezTo>
                <a:cubicBezTo>
                  <a:pt x="2084627" y="1739937"/>
                  <a:pt x="2081093" y="1740452"/>
                  <a:pt x="2079252" y="1742956"/>
                </a:cubicBezTo>
                <a:lnTo>
                  <a:pt x="2031765" y="1807008"/>
                </a:lnTo>
                <a:cubicBezTo>
                  <a:pt x="2029925" y="1809511"/>
                  <a:pt x="2030440" y="1812971"/>
                  <a:pt x="2032943" y="1814812"/>
                </a:cubicBezTo>
                <a:cubicBezTo>
                  <a:pt x="2033974" y="1815548"/>
                  <a:pt x="2035152" y="1815916"/>
                  <a:pt x="2036330" y="1815916"/>
                </a:cubicBezTo>
                <a:cubicBezTo>
                  <a:pt x="2038023" y="1815843"/>
                  <a:pt x="2039717" y="1815106"/>
                  <a:pt x="2040747" y="1813634"/>
                </a:cubicBezTo>
                <a:close/>
                <a:moveTo>
                  <a:pt x="2088234" y="1749582"/>
                </a:moveTo>
                <a:lnTo>
                  <a:pt x="2092062" y="1744354"/>
                </a:lnTo>
                <a:cubicBezTo>
                  <a:pt x="2093903" y="1741851"/>
                  <a:pt x="2093388" y="1738391"/>
                  <a:pt x="2090884" y="1736550"/>
                </a:cubicBezTo>
                <a:cubicBezTo>
                  <a:pt x="2088381" y="1734710"/>
                  <a:pt x="2084921" y="1735225"/>
                  <a:pt x="2083080" y="1737728"/>
                </a:cubicBezTo>
                <a:lnTo>
                  <a:pt x="2079252" y="1742956"/>
                </a:lnTo>
                <a:cubicBezTo>
                  <a:pt x="2077412" y="1745459"/>
                  <a:pt x="2077927" y="1748919"/>
                  <a:pt x="2080430" y="1750760"/>
                </a:cubicBezTo>
                <a:cubicBezTo>
                  <a:pt x="2081461" y="1751496"/>
                  <a:pt x="2082639" y="1751864"/>
                  <a:pt x="2083817" y="1751864"/>
                </a:cubicBezTo>
                <a:cubicBezTo>
                  <a:pt x="2085510" y="1751790"/>
                  <a:pt x="2087130" y="1750981"/>
                  <a:pt x="2088234" y="1749582"/>
                </a:cubicBezTo>
                <a:close/>
                <a:moveTo>
                  <a:pt x="2092652" y="1743324"/>
                </a:moveTo>
                <a:lnTo>
                  <a:pt x="2100750" y="1725507"/>
                </a:lnTo>
                <a:cubicBezTo>
                  <a:pt x="2102002" y="1722709"/>
                  <a:pt x="2100750" y="1719396"/>
                  <a:pt x="2097953" y="1718145"/>
                </a:cubicBezTo>
                <a:cubicBezTo>
                  <a:pt x="2095155" y="1716893"/>
                  <a:pt x="2091842" y="1718145"/>
                  <a:pt x="2090590" y="1720942"/>
                </a:cubicBezTo>
                <a:lnTo>
                  <a:pt x="2082492" y="1738759"/>
                </a:lnTo>
                <a:cubicBezTo>
                  <a:pt x="2081240" y="1741557"/>
                  <a:pt x="2082492" y="1744870"/>
                  <a:pt x="2085289" y="1746121"/>
                </a:cubicBezTo>
                <a:cubicBezTo>
                  <a:pt x="2086025" y="1746490"/>
                  <a:pt x="2086835" y="1746637"/>
                  <a:pt x="2087645" y="1746637"/>
                </a:cubicBezTo>
                <a:cubicBezTo>
                  <a:pt x="2089780" y="1746563"/>
                  <a:pt x="2091768" y="1745385"/>
                  <a:pt x="2092652" y="1743324"/>
                </a:cubicBezTo>
                <a:close/>
                <a:moveTo>
                  <a:pt x="2100750" y="1725581"/>
                </a:moveTo>
                <a:lnTo>
                  <a:pt x="2144261" y="1629576"/>
                </a:lnTo>
                <a:cubicBezTo>
                  <a:pt x="2145513" y="1626778"/>
                  <a:pt x="2144261" y="1623465"/>
                  <a:pt x="2141464" y="1622214"/>
                </a:cubicBezTo>
                <a:cubicBezTo>
                  <a:pt x="2138666" y="1620962"/>
                  <a:pt x="2135353" y="1622214"/>
                  <a:pt x="2134101" y="1625011"/>
                </a:cubicBezTo>
                <a:lnTo>
                  <a:pt x="2090590" y="1721016"/>
                </a:lnTo>
                <a:cubicBezTo>
                  <a:pt x="2089338" y="1723814"/>
                  <a:pt x="2090590" y="1727127"/>
                  <a:pt x="2093388" y="1728378"/>
                </a:cubicBezTo>
                <a:cubicBezTo>
                  <a:pt x="2094124" y="1728746"/>
                  <a:pt x="2094934" y="1728894"/>
                  <a:pt x="2095744" y="1728894"/>
                </a:cubicBezTo>
                <a:cubicBezTo>
                  <a:pt x="2097805" y="1728820"/>
                  <a:pt x="2099867" y="1727568"/>
                  <a:pt x="2100750" y="1725581"/>
                </a:cubicBezTo>
                <a:close/>
                <a:moveTo>
                  <a:pt x="2144630" y="1628913"/>
                </a:moveTo>
                <a:cubicBezTo>
                  <a:pt x="2145881" y="1626116"/>
                  <a:pt x="2144703" y="1622803"/>
                  <a:pt x="2141906" y="1621551"/>
                </a:cubicBezTo>
                <a:cubicBezTo>
                  <a:pt x="2139108" y="1620226"/>
                  <a:pt x="2135795" y="1621477"/>
                  <a:pt x="2134543" y="1624275"/>
                </a:cubicBezTo>
                <a:lnTo>
                  <a:pt x="2134249" y="1624938"/>
                </a:lnTo>
                <a:cubicBezTo>
                  <a:pt x="2132997" y="1627735"/>
                  <a:pt x="2134322" y="1630680"/>
                  <a:pt x="2137120" y="1632005"/>
                </a:cubicBezTo>
                <a:cubicBezTo>
                  <a:pt x="2137782" y="1632300"/>
                  <a:pt x="2138519" y="1632447"/>
                  <a:pt x="2139255" y="1632447"/>
                </a:cubicBezTo>
                <a:cubicBezTo>
                  <a:pt x="2141464" y="1632447"/>
                  <a:pt x="2143599" y="1631048"/>
                  <a:pt x="2144630" y="1628913"/>
                </a:cubicBezTo>
                <a:close/>
                <a:moveTo>
                  <a:pt x="2144998" y="1627883"/>
                </a:moveTo>
                <a:lnTo>
                  <a:pt x="2147943" y="1615587"/>
                </a:lnTo>
                <a:cubicBezTo>
                  <a:pt x="2148679" y="1612569"/>
                  <a:pt x="2146838" y="1609550"/>
                  <a:pt x="2143820" y="1608888"/>
                </a:cubicBezTo>
                <a:cubicBezTo>
                  <a:pt x="2140801" y="1608151"/>
                  <a:pt x="2137782" y="1609992"/>
                  <a:pt x="2137120" y="1613011"/>
                </a:cubicBezTo>
                <a:lnTo>
                  <a:pt x="2134175" y="1625306"/>
                </a:lnTo>
                <a:cubicBezTo>
                  <a:pt x="2133439" y="1628324"/>
                  <a:pt x="2135279" y="1631343"/>
                  <a:pt x="2138298" y="1632005"/>
                </a:cubicBezTo>
                <a:cubicBezTo>
                  <a:pt x="2138740" y="1632079"/>
                  <a:pt x="2139181" y="1632153"/>
                  <a:pt x="2139623" y="1632153"/>
                </a:cubicBezTo>
                <a:cubicBezTo>
                  <a:pt x="2142053" y="1632153"/>
                  <a:pt x="2144335" y="1630459"/>
                  <a:pt x="2144998" y="1627883"/>
                </a:cubicBezTo>
                <a:close/>
                <a:moveTo>
                  <a:pt x="2147943" y="1615587"/>
                </a:moveTo>
                <a:lnTo>
                  <a:pt x="2175699" y="1500662"/>
                </a:lnTo>
                <a:cubicBezTo>
                  <a:pt x="2176435" y="1497643"/>
                  <a:pt x="2174594" y="1494625"/>
                  <a:pt x="2171576" y="1493962"/>
                </a:cubicBezTo>
                <a:cubicBezTo>
                  <a:pt x="2168557" y="1493299"/>
                  <a:pt x="2165539" y="1495066"/>
                  <a:pt x="2164876" y="1498085"/>
                </a:cubicBezTo>
                <a:lnTo>
                  <a:pt x="2137120" y="1613011"/>
                </a:lnTo>
                <a:cubicBezTo>
                  <a:pt x="2136384" y="1616029"/>
                  <a:pt x="2138224" y="1619048"/>
                  <a:pt x="2141243" y="1619710"/>
                </a:cubicBezTo>
                <a:cubicBezTo>
                  <a:pt x="2141685" y="1619784"/>
                  <a:pt x="2142126" y="1619858"/>
                  <a:pt x="2142568" y="1619858"/>
                </a:cubicBezTo>
                <a:cubicBezTo>
                  <a:pt x="2145071" y="1619858"/>
                  <a:pt x="2147354" y="1618164"/>
                  <a:pt x="2147943" y="1615587"/>
                </a:cubicBezTo>
                <a:close/>
                <a:moveTo>
                  <a:pt x="2175846" y="1500146"/>
                </a:moveTo>
                <a:cubicBezTo>
                  <a:pt x="2176582" y="1497128"/>
                  <a:pt x="2174815" y="1494109"/>
                  <a:pt x="2171870" y="1493373"/>
                </a:cubicBezTo>
                <a:cubicBezTo>
                  <a:pt x="2168851" y="1492563"/>
                  <a:pt x="2165833" y="1494404"/>
                  <a:pt x="2165097" y="1497349"/>
                </a:cubicBezTo>
                <a:lnTo>
                  <a:pt x="2164949" y="1497938"/>
                </a:lnTo>
                <a:cubicBezTo>
                  <a:pt x="2164213" y="1500956"/>
                  <a:pt x="2166054" y="1503680"/>
                  <a:pt x="2168999" y="1504416"/>
                </a:cubicBezTo>
                <a:cubicBezTo>
                  <a:pt x="2169441" y="1504490"/>
                  <a:pt x="2169882" y="1504564"/>
                  <a:pt x="2170324" y="1504564"/>
                </a:cubicBezTo>
                <a:cubicBezTo>
                  <a:pt x="2172827" y="1504637"/>
                  <a:pt x="2175183" y="1502723"/>
                  <a:pt x="2175846" y="1500146"/>
                </a:cubicBezTo>
                <a:close/>
                <a:moveTo>
                  <a:pt x="2175993" y="1499189"/>
                </a:moveTo>
                <a:lnTo>
                  <a:pt x="2185196" y="1361735"/>
                </a:lnTo>
                <a:cubicBezTo>
                  <a:pt x="2185417" y="1358642"/>
                  <a:pt x="2183061" y="1355992"/>
                  <a:pt x="2179969" y="1355771"/>
                </a:cubicBezTo>
                <a:cubicBezTo>
                  <a:pt x="2176877" y="1355550"/>
                  <a:pt x="2174226" y="1357906"/>
                  <a:pt x="2174005" y="1360998"/>
                </a:cubicBezTo>
                <a:lnTo>
                  <a:pt x="2164802" y="1498453"/>
                </a:lnTo>
                <a:cubicBezTo>
                  <a:pt x="2164581" y="1501545"/>
                  <a:pt x="2166937" y="1504196"/>
                  <a:pt x="2170029" y="1504416"/>
                </a:cubicBezTo>
                <a:cubicBezTo>
                  <a:pt x="2170177" y="1504416"/>
                  <a:pt x="2170324" y="1504416"/>
                  <a:pt x="2170471" y="1504416"/>
                </a:cubicBezTo>
                <a:cubicBezTo>
                  <a:pt x="2173416" y="1504343"/>
                  <a:pt x="2175846" y="1502061"/>
                  <a:pt x="2175993" y="1499189"/>
                </a:cubicBezTo>
                <a:close/>
                <a:moveTo>
                  <a:pt x="2180190" y="1366888"/>
                </a:moveTo>
                <a:cubicBezTo>
                  <a:pt x="2183282" y="1366594"/>
                  <a:pt x="2185490" y="1363870"/>
                  <a:pt x="2185196" y="1360851"/>
                </a:cubicBezTo>
                <a:lnTo>
                  <a:pt x="2172091" y="1217507"/>
                </a:lnTo>
                <a:cubicBezTo>
                  <a:pt x="2171797" y="1214415"/>
                  <a:pt x="2168999" y="1212206"/>
                  <a:pt x="2166054" y="1212500"/>
                </a:cubicBezTo>
                <a:cubicBezTo>
                  <a:pt x="2162962" y="1212795"/>
                  <a:pt x="2160753" y="1215519"/>
                  <a:pt x="2161047" y="1218538"/>
                </a:cubicBezTo>
                <a:lnTo>
                  <a:pt x="2174152" y="1361882"/>
                </a:lnTo>
                <a:cubicBezTo>
                  <a:pt x="2174447" y="1364753"/>
                  <a:pt x="2176877" y="1366962"/>
                  <a:pt x="2179748" y="1366962"/>
                </a:cubicBezTo>
                <a:cubicBezTo>
                  <a:pt x="2179895" y="1366888"/>
                  <a:pt x="2180042" y="1366888"/>
                  <a:pt x="2180190" y="1366888"/>
                </a:cubicBezTo>
                <a:close/>
                <a:moveTo>
                  <a:pt x="2167968" y="1223397"/>
                </a:moveTo>
                <a:cubicBezTo>
                  <a:pt x="2170913" y="1222661"/>
                  <a:pt x="2172754" y="1219642"/>
                  <a:pt x="2172017" y="1216623"/>
                </a:cubicBezTo>
                <a:lnTo>
                  <a:pt x="2145439" y="1109207"/>
                </a:lnTo>
                <a:cubicBezTo>
                  <a:pt x="2144703" y="1106262"/>
                  <a:pt x="2141758" y="1104422"/>
                  <a:pt x="2138666" y="1105158"/>
                </a:cubicBezTo>
                <a:cubicBezTo>
                  <a:pt x="2135721" y="1105894"/>
                  <a:pt x="2133880" y="1108913"/>
                  <a:pt x="2134617" y="1111931"/>
                </a:cubicBezTo>
                <a:lnTo>
                  <a:pt x="2161195" y="1219347"/>
                </a:lnTo>
                <a:cubicBezTo>
                  <a:pt x="2161857" y="1221924"/>
                  <a:pt x="2164140" y="1223618"/>
                  <a:pt x="2166643" y="1223544"/>
                </a:cubicBezTo>
                <a:cubicBezTo>
                  <a:pt x="2167085" y="1223544"/>
                  <a:pt x="2167526" y="1223470"/>
                  <a:pt x="2167968" y="1223397"/>
                </a:cubicBezTo>
                <a:close/>
                <a:moveTo>
                  <a:pt x="2141316" y="1115980"/>
                </a:moveTo>
                <a:cubicBezTo>
                  <a:pt x="2144335" y="1115244"/>
                  <a:pt x="2146102" y="1112226"/>
                  <a:pt x="2145366" y="1109207"/>
                </a:cubicBezTo>
                <a:lnTo>
                  <a:pt x="2136457" y="1073279"/>
                </a:lnTo>
                <a:cubicBezTo>
                  <a:pt x="2135721" y="1070260"/>
                  <a:pt x="2132703" y="1068494"/>
                  <a:pt x="2129684" y="1069230"/>
                </a:cubicBezTo>
                <a:cubicBezTo>
                  <a:pt x="2126666" y="1069966"/>
                  <a:pt x="2124898" y="1072985"/>
                  <a:pt x="2125635" y="1076003"/>
                </a:cubicBezTo>
                <a:lnTo>
                  <a:pt x="2134543" y="1111931"/>
                </a:lnTo>
                <a:cubicBezTo>
                  <a:pt x="2135206" y="1114508"/>
                  <a:pt x="2137488" y="1116201"/>
                  <a:pt x="2139991" y="1116201"/>
                </a:cubicBezTo>
                <a:cubicBezTo>
                  <a:pt x="2140433" y="1116128"/>
                  <a:pt x="2140875" y="1116128"/>
                  <a:pt x="2141316" y="1115980"/>
                </a:cubicBezTo>
                <a:close/>
                <a:moveTo>
                  <a:pt x="2132408" y="1080052"/>
                </a:moveTo>
                <a:cubicBezTo>
                  <a:pt x="2135427" y="1079316"/>
                  <a:pt x="2137194" y="1076298"/>
                  <a:pt x="2136457" y="1073279"/>
                </a:cubicBezTo>
                <a:lnTo>
                  <a:pt x="2135942" y="1071144"/>
                </a:lnTo>
                <a:cubicBezTo>
                  <a:pt x="2135206" y="1068199"/>
                  <a:pt x="2132187" y="1066285"/>
                  <a:pt x="2129169" y="1067095"/>
                </a:cubicBezTo>
                <a:cubicBezTo>
                  <a:pt x="2126150" y="1067831"/>
                  <a:pt x="2124383" y="1070849"/>
                  <a:pt x="2125120" y="1073868"/>
                </a:cubicBezTo>
                <a:lnTo>
                  <a:pt x="2125635" y="1076003"/>
                </a:lnTo>
                <a:cubicBezTo>
                  <a:pt x="2126297" y="1078580"/>
                  <a:pt x="2128580" y="1080273"/>
                  <a:pt x="2131083" y="1080273"/>
                </a:cubicBezTo>
                <a:cubicBezTo>
                  <a:pt x="2131525" y="1080200"/>
                  <a:pt x="2131966" y="1080126"/>
                  <a:pt x="2132408" y="1080052"/>
                </a:cubicBezTo>
                <a:close/>
                <a:moveTo>
                  <a:pt x="2132703" y="1077623"/>
                </a:moveTo>
                <a:cubicBezTo>
                  <a:pt x="2135574" y="1076445"/>
                  <a:pt x="2136899" y="1073205"/>
                  <a:pt x="2135721" y="1070334"/>
                </a:cubicBezTo>
                <a:lnTo>
                  <a:pt x="2133807" y="1065549"/>
                </a:lnTo>
                <a:cubicBezTo>
                  <a:pt x="2132629" y="1062677"/>
                  <a:pt x="2129390" y="1061352"/>
                  <a:pt x="2126518" y="1062530"/>
                </a:cubicBezTo>
                <a:cubicBezTo>
                  <a:pt x="2123647" y="1063708"/>
                  <a:pt x="2122322" y="1066947"/>
                  <a:pt x="2123500" y="1069819"/>
                </a:cubicBezTo>
                <a:lnTo>
                  <a:pt x="2125414" y="1074604"/>
                </a:lnTo>
                <a:cubicBezTo>
                  <a:pt x="2126297" y="1076739"/>
                  <a:pt x="2128432" y="1078064"/>
                  <a:pt x="2130641" y="1078064"/>
                </a:cubicBezTo>
                <a:cubicBezTo>
                  <a:pt x="2131304" y="1078064"/>
                  <a:pt x="2131966" y="1077917"/>
                  <a:pt x="2132703" y="1077623"/>
                </a:cubicBezTo>
                <a:close/>
                <a:moveTo>
                  <a:pt x="2130715" y="1072911"/>
                </a:moveTo>
                <a:cubicBezTo>
                  <a:pt x="2133586" y="1071733"/>
                  <a:pt x="2134911" y="1068494"/>
                  <a:pt x="2133807" y="1065622"/>
                </a:cubicBezTo>
                <a:lnTo>
                  <a:pt x="2094050" y="968071"/>
                </a:lnTo>
                <a:cubicBezTo>
                  <a:pt x="2092872" y="965200"/>
                  <a:pt x="2089633" y="963875"/>
                  <a:pt x="2086762" y="964979"/>
                </a:cubicBezTo>
                <a:cubicBezTo>
                  <a:pt x="2083890" y="966157"/>
                  <a:pt x="2082565" y="969397"/>
                  <a:pt x="2083670" y="972268"/>
                </a:cubicBezTo>
                <a:lnTo>
                  <a:pt x="2123426" y="1069819"/>
                </a:lnTo>
                <a:cubicBezTo>
                  <a:pt x="2124310" y="1071954"/>
                  <a:pt x="2126445" y="1073279"/>
                  <a:pt x="2128653" y="1073279"/>
                </a:cubicBezTo>
                <a:cubicBezTo>
                  <a:pt x="2129316" y="1073279"/>
                  <a:pt x="2130052" y="1073205"/>
                  <a:pt x="2130715" y="1072911"/>
                </a:cubicBezTo>
                <a:close/>
                <a:moveTo>
                  <a:pt x="2090958" y="975360"/>
                </a:moveTo>
                <a:cubicBezTo>
                  <a:pt x="2093830" y="974182"/>
                  <a:pt x="2095155" y="970943"/>
                  <a:pt x="2094050" y="968071"/>
                </a:cubicBezTo>
                <a:lnTo>
                  <a:pt x="2078221" y="929125"/>
                </a:lnTo>
                <a:cubicBezTo>
                  <a:pt x="2077043" y="926253"/>
                  <a:pt x="2073804" y="924928"/>
                  <a:pt x="2070933" y="926033"/>
                </a:cubicBezTo>
                <a:cubicBezTo>
                  <a:pt x="2068061" y="927211"/>
                  <a:pt x="2066736" y="930450"/>
                  <a:pt x="2067840" y="933321"/>
                </a:cubicBezTo>
                <a:lnTo>
                  <a:pt x="2083670" y="972268"/>
                </a:lnTo>
                <a:cubicBezTo>
                  <a:pt x="2084553" y="974403"/>
                  <a:pt x="2086688" y="975728"/>
                  <a:pt x="2088897" y="975728"/>
                </a:cubicBezTo>
                <a:cubicBezTo>
                  <a:pt x="2089633" y="975728"/>
                  <a:pt x="2090296" y="975581"/>
                  <a:pt x="2090958" y="975360"/>
                </a:cubicBezTo>
                <a:close/>
                <a:moveTo>
                  <a:pt x="2075866" y="936045"/>
                </a:moveTo>
                <a:cubicBezTo>
                  <a:pt x="2078516" y="934499"/>
                  <a:pt x="2079399" y="931039"/>
                  <a:pt x="2077853" y="928389"/>
                </a:cubicBezTo>
                <a:lnTo>
                  <a:pt x="2072920" y="920069"/>
                </a:lnTo>
                <a:cubicBezTo>
                  <a:pt x="2071301" y="917419"/>
                  <a:pt x="2067914" y="916535"/>
                  <a:pt x="2065264" y="918081"/>
                </a:cubicBezTo>
                <a:cubicBezTo>
                  <a:pt x="2062613" y="919627"/>
                  <a:pt x="2061730" y="923088"/>
                  <a:pt x="2063276" y="925738"/>
                </a:cubicBezTo>
                <a:lnTo>
                  <a:pt x="2068209" y="934058"/>
                </a:lnTo>
                <a:cubicBezTo>
                  <a:pt x="2069239" y="935824"/>
                  <a:pt x="2071154" y="936782"/>
                  <a:pt x="2073068" y="936782"/>
                </a:cubicBezTo>
                <a:cubicBezTo>
                  <a:pt x="2074025" y="936855"/>
                  <a:pt x="2074982" y="936561"/>
                  <a:pt x="2075866" y="936045"/>
                </a:cubicBezTo>
                <a:close/>
                <a:moveTo>
                  <a:pt x="2070933" y="927726"/>
                </a:moveTo>
                <a:cubicBezTo>
                  <a:pt x="2073583" y="926180"/>
                  <a:pt x="2074467" y="922720"/>
                  <a:pt x="2072847" y="920069"/>
                </a:cubicBezTo>
                <a:lnTo>
                  <a:pt x="2028231" y="844900"/>
                </a:lnTo>
                <a:cubicBezTo>
                  <a:pt x="2026685" y="842249"/>
                  <a:pt x="2023225" y="841366"/>
                  <a:pt x="2020574" y="842986"/>
                </a:cubicBezTo>
                <a:cubicBezTo>
                  <a:pt x="2017924" y="844532"/>
                  <a:pt x="2017040" y="847992"/>
                  <a:pt x="2018660" y="850642"/>
                </a:cubicBezTo>
                <a:lnTo>
                  <a:pt x="2063276" y="925812"/>
                </a:lnTo>
                <a:cubicBezTo>
                  <a:pt x="2064307" y="927579"/>
                  <a:pt x="2066221" y="928536"/>
                  <a:pt x="2068135" y="928536"/>
                </a:cubicBezTo>
                <a:cubicBezTo>
                  <a:pt x="2069092" y="928462"/>
                  <a:pt x="2070049" y="928241"/>
                  <a:pt x="2070933" y="927726"/>
                </a:cubicBezTo>
                <a:close/>
                <a:moveTo>
                  <a:pt x="2026317" y="852557"/>
                </a:moveTo>
                <a:cubicBezTo>
                  <a:pt x="2028967" y="851011"/>
                  <a:pt x="2029851" y="847550"/>
                  <a:pt x="2028231" y="844900"/>
                </a:cubicBezTo>
                <a:lnTo>
                  <a:pt x="2002169" y="800947"/>
                </a:lnTo>
                <a:cubicBezTo>
                  <a:pt x="2000623" y="798296"/>
                  <a:pt x="1997162" y="797413"/>
                  <a:pt x="1994512" y="799033"/>
                </a:cubicBezTo>
                <a:cubicBezTo>
                  <a:pt x="1991861" y="800579"/>
                  <a:pt x="1990978" y="804039"/>
                  <a:pt x="1992598" y="806689"/>
                </a:cubicBezTo>
                <a:lnTo>
                  <a:pt x="2018660" y="850642"/>
                </a:lnTo>
                <a:cubicBezTo>
                  <a:pt x="2019691" y="852409"/>
                  <a:pt x="2021605" y="853367"/>
                  <a:pt x="2023519" y="853367"/>
                </a:cubicBezTo>
                <a:cubicBezTo>
                  <a:pt x="2024476" y="853367"/>
                  <a:pt x="2025434" y="853072"/>
                  <a:pt x="2026317" y="852557"/>
                </a:cubicBezTo>
                <a:close/>
                <a:moveTo>
                  <a:pt x="2002978" y="804039"/>
                </a:moveTo>
                <a:lnTo>
                  <a:pt x="2003273" y="796677"/>
                </a:lnTo>
                <a:cubicBezTo>
                  <a:pt x="2003420" y="793584"/>
                  <a:pt x="2000991" y="791008"/>
                  <a:pt x="1997898" y="790860"/>
                </a:cubicBezTo>
                <a:cubicBezTo>
                  <a:pt x="1995027" y="790419"/>
                  <a:pt x="1992229" y="793143"/>
                  <a:pt x="1992082" y="796235"/>
                </a:cubicBezTo>
                <a:lnTo>
                  <a:pt x="1991788" y="803597"/>
                </a:lnTo>
                <a:cubicBezTo>
                  <a:pt x="1991641" y="806689"/>
                  <a:pt x="1994070" y="809266"/>
                  <a:pt x="1997162" y="809413"/>
                </a:cubicBezTo>
                <a:cubicBezTo>
                  <a:pt x="1997236" y="809413"/>
                  <a:pt x="1997309" y="809413"/>
                  <a:pt x="1997457" y="809413"/>
                </a:cubicBezTo>
                <a:cubicBezTo>
                  <a:pt x="2000402" y="809340"/>
                  <a:pt x="2002831" y="807058"/>
                  <a:pt x="2002978" y="804039"/>
                </a:cubicBezTo>
                <a:close/>
                <a:moveTo>
                  <a:pt x="2001064" y="800873"/>
                </a:moveTo>
                <a:cubicBezTo>
                  <a:pt x="2003494" y="798959"/>
                  <a:pt x="2003936" y="795499"/>
                  <a:pt x="2002095" y="793069"/>
                </a:cubicBezTo>
                <a:lnTo>
                  <a:pt x="1942092" y="715102"/>
                </a:lnTo>
                <a:cubicBezTo>
                  <a:pt x="1940178" y="712673"/>
                  <a:pt x="1936718" y="712231"/>
                  <a:pt x="1934288" y="714071"/>
                </a:cubicBezTo>
                <a:cubicBezTo>
                  <a:pt x="1931859" y="715986"/>
                  <a:pt x="1931417" y="719446"/>
                  <a:pt x="1933257" y="721875"/>
                </a:cubicBezTo>
                <a:lnTo>
                  <a:pt x="1993260" y="799842"/>
                </a:lnTo>
                <a:cubicBezTo>
                  <a:pt x="1994365" y="801241"/>
                  <a:pt x="1996058" y="802051"/>
                  <a:pt x="1997751" y="801977"/>
                </a:cubicBezTo>
                <a:cubicBezTo>
                  <a:pt x="1998929" y="802051"/>
                  <a:pt x="2000107" y="801683"/>
                  <a:pt x="2001064" y="800873"/>
                </a:cubicBezTo>
                <a:close/>
                <a:moveTo>
                  <a:pt x="7172652" y="3445713"/>
                </a:moveTo>
                <a:lnTo>
                  <a:pt x="7177290" y="3439897"/>
                </a:lnTo>
                <a:cubicBezTo>
                  <a:pt x="7179204" y="3437467"/>
                  <a:pt x="7178762" y="3434007"/>
                  <a:pt x="7176406" y="3432093"/>
                </a:cubicBezTo>
                <a:cubicBezTo>
                  <a:pt x="7173977" y="3430178"/>
                  <a:pt x="7170517" y="3430546"/>
                  <a:pt x="7168602" y="3432976"/>
                </a:cubicBezTo>
                <a:lnTo>
                  <a:pt x="7163964" y="3438792"/>
                </a:lnTo>
                <a:cubicBezTo>
                  <a:pt x="7162050" y="3441222"/>
                  <a:pt x="7162492" y="3444682"/>
                  <a:pt x="7164848" y="3446596"/>
                </a:cubicBezTo>
                <a:cubicBezTo>
                  <a:pt x="7165878" y="3447406"/>
                  <a:pt x="7167130" y="3447848"/>
                  <a:pt x="7168382" y="3447774"/>
                </a:cubicBezTo>
                <a:cubicBezTo>
                  <a:pt x="7169928" y="3447848"/>
                  <a:pt x="7171547" y="3447112"/>
                  <a:pt x="7172652" y="3445713"/>
                </a:cubicBezTo>
                <a:close/>
                <a:moveTo>
                  <a:pt x="7131128" y="3497912"/>
                </a:moveTo>
                <a:lnTo>
                  <a:pt x="7172652" y="3445787"/>
                </a:lnTo>
                <a:cubicBezTo>
                  <a:pt x="7174566" y="3443357"/>
                  <a:pt x="7174198" y="3439897"/>
                  <a:pt x="7171768" y="3437982"/>
                </a:cubicBezTo>
                <a:cubicBezTo>
                  <a:pt x="7169339" y="3436068"/>
                  <a:pt x="7165878" y="3436436"/>
                  <a:pt x="7163964" y="3438866"/>
                </a:cubicBezTo>
                <a:lnTo>
                  <a:pt x="7122440" y="3490991"/>
                </a:lnTo>
                <a:cubicBezTo>
                  <a:pt x="7120527" y="3493421"/>
                  <a:pt x="7120895" y="3496881"/>
                  <a:pt x="7123324" y="3498795"/>
                </a:cubicBezTo>
                <a:cubicBezTo>
                  <a:pt x="7124355" y="3499605"/>
                  <a:pt x="7125607" y="3500047"/>
                  <a:pt x="7126858" y="3500047"/>
                </a:cubicBezTo>
                <a:cubicBezTo>
                  <a:pt x="7128404" y="3499973"/>
                  <a:pt x="7130024" y="3499237"/>
                  <a:pt x="7131128" y="3497912"/>
                </a:cubicBezTo>
                <a:close/>
                <a:moveTo>
                  <a:pt x="7099470" y="3539730"/>
                </a:moveTo>
                <a:lnTo>
                  <a:pt x="7131128" y="3497764"/>
                </a:lnTo>
                <a:cubicBezTo>
                  <a:pt x="7132969" y="3495335"/>
                  <a:pt x="7132527" y="3491801"/>
                  <a:pt x="7130024" y="3489960"/>
                </a:cubicBezTo>
                <a:cubicBezTo>
                  <a:pt x="7127594" y="3488120"/>
                  <a:pt x="7124060" y="3488562"/>
                  <a:pt x="7122220" y="3491065"/>
                </a:cubicBezTo>
                <a:lnTo>
                  <a:pt x="7090562" y="3533030"/>
                </a:lnTo>
                <a:cubicBezTo>
                  <a:pt x="7088721" y="3535460"/>
                  <a:pt x="7089163" y="3538993"/>
                  <a:pt x="7091666" y="3540834"/>
                </a:cubicBezTo>
                <a:cubicBezTo>
                  <a:pt x="7092697" y="3541644"/>
                  <a:pt x="7093875" y="3541938"/>
                  <a:pt x="7095053" y="3541938"/>
                </a:cubicBezTo>
                <a:cubicBezTo>
                  <a:pt x="7096746" y="3541938"/>
                  <a:pt x="7098440" y="3541202"/>
                  <a:pt x="7099470" y="3539730"/>
                </a:cubicBezTo>
                <a:close/>
                <a:moveTo>
                  <a:pt x="7058315" y="3594505"/>
                </a:moveTo>
                <a:lnTo>
                  <a:pt x="7099470" y="3539803"/>
                </a:lnTo>
                <a:cubicBezTo>
                  <a:pt x="7101311" y="3537374"/>
                  <a:pt x="7100795" y="3533840"/>
                  <a:pt x="7098366" y="3531999"/>
                </a:cubicBezTo>
                <a:cubicBezTo>
                  <a:pt x="7095936" y="3530159"/>
                  <a:pt x="7092403" y="3530674"/>
                  <a:pt x="7090562" y="3533104"/>
                </a:cubicBezTo>
                <a:lnTo>
                  <a:pt x="7049406" y="3587806"/>
                </a:lnTo>
                <a:cubicBezTo>
                  <a:pt x="7047566" y="3590235"/>
                  <a:pt x="7048081" y="3593769"/>
                  <a:pt x="7050511" y="3595610"/>
                </a:cubicBezTo>
                <a:cubicBezTo>
                  <a:pt x="7051542" y="3596346"/>
                  <a:pt x="7052720" y="3596714"/>
                  <a:pt x="7053897" y="3596714"/>
                </a:cubicBezTo>
                <a:cubicBezTo>
                  <a:pt x="7055591" y="3596714"/>
                  <a:pt x="7057284" y="3595904"/>
                  <a:pt x="7058315" y="3594505"/>
                </a:cubicBezTo>
                <a:close/>
                <a:moveTo>
                  <a:pt x="7020252" y="3615046"/>
                </a:moveTo>
                <a:lnTo>
                  <a:pt x="7056474" y="3596051"/>
                </a:lnTo>
                <a:cubicBezTo>
                  <a:pt x="7059198" y="3594653"/>
                  <a:pt x="7060229" y="3591266"/>
                  <a:pt x="7058830" y="3588542"/>
                </a:cubicBezTo>
                <a:cubicBezTo>
                  <a:pt x="7057432" y="3585818"/>
                  <a:pt x="7054045" y="3584787"/>
                  <a:pt x="7051321" y="3586186"/>
                </a:cubicBezTo>
                <a:lnTo>
                  <a:pt x="7015098" y="3605181"/>
                </a:lnTo>
                <a:cubicBezTo>
                  <a:pt x="7012374" y="3606580"/>
                  <a:pt x="7011343" y="3609966"/>
                  <a:pt x="7012742" y="3612690"/>
                </a:cubicBezTo>
                <a:cubicBezTo>
                  <a:pt x="7013699" y="3614604"/>
                  <a:pt x="7015687" y="3615709"/>
                  <a:pt x="7017749" y="3615709"/>
                </a:cubicBezTo>
                <a:cubicBezTo>
                  <a:pt x="7018558" y="3615635"/>
                  <a:pt x="7019368" y="3615488"/>
                  <a:pt x="7020252" y="3615046"/>
                </a:cubicBezTo>
                <a:close/>
                <a:moveTo>
                  <a:pt x="6962457" y="3654067"/>
                </a:moveTo>
                <a:lnTo>
                  <a:pt x="7020694" y="3614752"/>
                </a:lnTo>
                <a:cubicBezTo>
                  <a:pt x="7023270" y="3613058"/>
                  <a:pt x="7023933" y="3609598"/>
                  <a:pt x="7022166" y="3607021"/>
                </a:cubicBezTo>
                <a:cubicBezTo>
                  <a:pt x="7020473" y="3604444"/>
                  <a:pt x="7016939" y="3603782"/>
                  <a:pt x="7014435" y="3605549"/>
                </a:cubicBezTo>
                <a:lnTo>
                  <a:pt x="6956200" y="3644864"/>
                </a:lnTo>
                <a:cubicBezTo>
                  <a:pt x="6953623" y="3646557"/>
                  <a:pt x="6952960" y="3650017"/>
                  <a:pt x="6954727" y="3652594"/>
                </a:cubicBezTo>
                <a:cubicBezTo>
                  <a:pt x="6955832" y="3654214"/>
                  <a:pt x="6957599" y="3655097"/>
                  <a:pt x="6959365" y="3655024"/>
                </a:cubicBezTo>
                <a:cubicBezTo>
                  <a:pt x="6960469" y="3654950"/>
                  <a:pt x="6961574" y="3654655"/>
                  <a:pt x="6962457" y="3654067"/>
                </a:cubicBezTo>
                <a:close/>
                <a:moveTo>
                  <a:pt x="6896786" y="3742856"/>
                </a:moveTo>
                <a:lnTo>
                  <a:pt x="6963856" y="3652741"/>
                </a:lnTo>
                <a:cubicBezTo>
                  <a:pt x="6965697" y="3650238"/>
                  <a:pt x="6965181" y="3646778"/>
                  <a:pt x="6962679" y="3644937"/>
                </a:cubicBezTo>
                <a:cubicBezTo>
                  <a:pt x="6960175" y="3643170"/>
                  <a:pt x="6956715" y="3643612"/>
                  <a:pt x="6954874" y="3646115"/>
                </a:cubicBezTo>
                <a:lnTo>
                  <a:pt x="6887803" y="3736230"/>
                </a:lnTo>
                <a:cubicBezTo>
                  <a:pt x="6885963" y="3738733"/>
                  <a:pt x="6886478" y="3742194"/>
                  <a:pt x="6888982" y="3744034"/>
                </a:cubicBezTo>
                <a:cubicBezTo>
                  <a:pt x="6890012" y="3744770"/>
                  <a:pt x="6891190" y="3745138"/>
                  <a:pt x="6892368" y="3745138"/>
                </a:cubicBezTo>
                <a:cubicBezTo>
                  <a:pt x="6894062" y="3745065"/>
                  <a:pt x="6895681" y="3744328"/>
                  <a:pt x="6896786" y="3742856"/>
                </a:cubicBezTo>
                <a:close/>
                <a:moveTo>
                  <a:pt x="6778031" y="3789460"/>
                </a:moveTo>
                <a:lnTo>
                  <a:pt x="6894282" y="3744697"/>
                </a:lnTo>
                <a:cubicBezTo>
                  <a:pt x="6897154" y="3743592"/>
                  <a:pt x="6898626" y="3740353"/>
                  <a:pt x="6897448" y="3737482"/>
                </a:cubicBezTo>
                <a:cubicBezTo>
                  <a:pt x="6896344" y="3734610"/>
                  <a:pt x="6893105" y="3733138"/>
                  <a:pt x="6890233" y="3734242"/>
                </a:cubicBezTo>
                <a:lnTo>
                  <a:pt x="6773982" y="3779005"/>
                </a:lnTo>
                <a:cubicBezTo>
                  <a:pt x="6771111" y="3780109"/>
                  <a:pt x="6769638" y="3783349"/>
                  <a:pt x="6770743" y="3786220"/>
                </a:cubicBezTo>
                <a:cubicBezTo>
                  <a:pt x="6771626" y="3788429"/>
                  <a:pt x="6773761" y="3789828"/>
                  <a:pt x="6775970" y="3789828"/>
                </a:cubicBezTo>
                <a:cubicBezTo>
                  <a:pt x="6776706" y="3789828"/>
                  <a:pt x="6777369" y="3789754"/>
                  <a:pt x="6778031" y="3789460"/>
                </a:cubicBezTo>
                <a:close/>
                <a:moveTo>
                  <a:pt x="6715672" y="3875746"/>
                </a:moveTo>
                <a:lnTo>
                  <a:pt x="6780461" y="3787619"/>
                </a:lnTo>
                <a:cubicBezTo>
                  <a:pt x="6782302" y="3785116"/>
                  <a:pt x="6781786" y="3781656"/>
                  <a:pt x="6779283" y="3779815"/>
                </a:cubicBezTo>
                <a:cubicBezTo>
                  <a:pt x="6776780" y="3777975"/>
                  <a:pt x="6773319" y="3778490"/>
                  <a:pt x="6771479" y="3780993"/>
                </a:cubicBezTo>
                <a:lnTo>
                  <a:pt x="6706691" y="3869120"/>
                </a:lnTo>
                <a:cubicBezTo>
                  <a:pt x="6704850" y="3871623"/>
                  <a:pt x="6705365" y="3875084"/>
                  <a:pt x="6707868" y="3876924"/>
                </a:cubicBezTo>
                <a:cubicBezTo>
                  <a:pt x="6708899" y="3877660"/>
                  <a:pt x="6710077" y="3878028"/>
                  <a:pt x="6711181" y="3878028"/>
                </a:cubicBezTo>
                <a:cubicBezTo>
                  <a:pt x="6712948" y="3877955"/>
                  <a:pt x="6714642" y="3877218"/>
                  <a:pt x="6715672" y="3875746"/>
                </a:cubicBezTo>
                <a:close/>
                <a:moveTo>
                  <a:pt x="6652578" y="3958057"/>
                </a:moveTo>
                <a:lnTo>
                  <a:pt x="6715672" y="3875820"/>
                </a:lnTo>
                <a:cubicBezTo>
                  <a:pt x="6717513" y="3873390"/>
                  <a:pt x="6717071" y="3869856"/>
                  <a:pt x="6714642" y="3868016"/>
                </a:cubicBezTo>
                <a:cubicBezTo>
                  <a:pt x="6712212" y="3866175"/>
                  <a:pt x="6708679" y="3866617"/>
                  <a:pt x="6706838" y="3869046"/>
                </a:cubicBezTo>
                <a:lnTo>
                  <a:pt x="6643743" y="3951283"/>
                </a:lnTo>
                <a:cubicBezTo>
                  <a:pt x="6641902" y="3953713"/>
                  <a:pt x="6642344" y="3957247"/>
                  <a:pt x="6644774" y="3959087"/>
                </a:cubicBezTo>
                <a:cubicBezTo>
                  <a:pt x="6645804" y="3959897"/>
                  <a:pt x="6646982" y="3960265"/>
                  <a:pt x="6648234" y="3960265"/>
                </a:cubicBezTo>
                <a:cubicBezTo>
                  <a:pt x="6649853" y="3960265"/>
                  <a:pt x="6651473" y="3959455"/>
                  <a:pt x="6652578" y="3958057"/>
                </a:cubicBezTo>
                <a:close/>
                <a:moveTo>
                  <a:pt x="6515344" y="3986107"/>
                </a:moveTo>
                <a:lnTo>
                  <a:pt x="6649191" y="3960192"/>
                </a:lnTo>
                <a:cubicBezTo>
                  <a:pt x="6652209" y="3959603"/>
                  <a:pt x="6654197" y="3956658"/>
                  <a:pt x="6653608" y="3953639"/>
                </a:cubicBezTo>
                <a:cubicBezTo>
                  <a:pt x="6653019" y="3950621"/>
                  <a:pt x="6650074" y="3948633"/>
                  <a:pt x="6647056" y="3949222"/>
                </a:cubicBezTo>
                <a:lnTo>
                  <a:pt x="6513209" y="3975137"/>
                </a:lnTo>
                <a:cubicBezTo>
                  <a:pt x="6510190" y="3975726"/>
                  <a:pt x="6508202" y="3978671"/>
                  <a:pt x="6508791" y="3981690"/>
                </a:cubicBezTo>
                <a:cubicBezTo>
                  <a:pt x="6509307" y="3984340"/>
                  <a:pt x="6511663" y="3986254"/>
                  <a:pt x="6514313" y="3986181"/>
                </a:cubicBezTo>
                <a:cubicBezTo>
                  <a:pt x="6514681" y="3986181"/>
                  <a:pt x="6514976" y="3986181"/>
                  <a:pt x="6515344" y="3986107"/>
                </a:cubicBezTo>
                <a:close/>
                <a:moveTo>
                  <a:pt x="6455415" y="4058773"/>
                </a:moveTo>
                <a:lnTo>
                  <a:pt x="6518583" y="3984193"/>
                </a:lnTo>
                <a:cubicBezTo>
                  <a:pt x="6520571" y="3981837"/>
                  <a:pt x="6520277" y="3978303"/>
                  <a:pt x="6517921" y="3976315"/>
                </a:cubicBezTo>
                <a:cubicBezTo>
                  <a:pt x="6515565" y="3974327"/>
                  <a:pt x="6512031" y="3974622"/>
                  <a:pt x="6510043" y="3976978"/>
                </a:cubicBezTo>
                <a:lnTo>
                  <a:pt x="6446874" y="4051558"/>
                </a:lnTo>
                <a:cubicBezTo>
                  <a:pt x="6444887" y="4053914"/>
                  <a:pt x="6445181" y="4057448"/>
                  <a:pt x="6447537" y="4059436"/>
                </a:cubicBezTo>
                <a:cubicBezTo>
                  <a:pt x="6448568" y="4060319"/>
                  <a:pt x="6449893" y="4060761"/>
                  <a:pt x="6451218" y="4060761"/>
                </a:cubicBezTo>
                <a:cubicBezTo>
                  <a:pt x="6452764" y="4060761"/>
                  <a:pt x="6454310" y="4060098"/>
                  <a:pt x="6455415" y="4058773"/>
                </a:cubicBezTo>
                <a:close/>
                <a:moveTo>
                  <a:pt x="6307874" y="4062381"/>
                </a:moveTo>
                <a:lnTo>
                  <a:pt x="6451218" y="4060761"/>
                </a:lnTo>
                <a:cubicBezTo>
                  <a:pt x="6454310" y="4060761"/>
                  <a:pt x="6456740" y="4058184"/>
                  <a:pt x="6456740" y="4055092"/>
                </a:cubicBezTo>
                <a:cubicBezTo>
                  <a:pt x="6456740" y="4052000"/>
                  <a:pt x="6454163" y="4049570"/>
                  <a:pt x="6451144" y="4049570"/>
                </a:cubicBezTo>
                <a:cubicBezTo>
                  <a:pt x="6451144" y="4049570"/>
                  <a:pt x="6451144" y="4049570"/>
                  <a:pt x="6451144" y="4049570"/>
                </a:cubicBezTo>
                <a:lnTo>
                  <a:pt x="6307800" y="4051190"/>
                </a:lnTo>
                <a:cubicBezTo>
                  <a:pt x="6304708" y="4051190"/>
                  <a:pt x="6302278" y="4053767"/>
                  <a:pt x="6302278" y="4056859"/>
                </a:cubicBezTo>
                <a:cubicBezTo>
                  <a:pt x="6302205" y="4059951"/>
                  <a:pt x="6304781" y="4062381"/>
                  <a:pt x="6307874" y="4062381"/>
                </a:cubicBezTo>
                <a:cubicBezTo>
                  <a:pt x="6307800" y="4062381"/>
                  <a:pt x="6307800" y="4062381"/>
                  <a:pt x="6307874" y="4062381"/>
                </a:cubicBezTo>
                <a:close/>
                <a:moveTo>
                  <a:pt x="6313248" y="4057816"/>
                </a:moveTo>
                <a:cubicBezTo>
                  <a:pt x="6313837" y="4054798"/>
                  <a:pt x="6311776" y="4051852"/>
                  <a:pt x="6308757" y="4051338"/>
                </a:cubicBezTo>
                <a:lnTo>
                  <a:pt x="6162615" y="4024171"/>
                </a:lnTo>
                <a:cubicBezTo>
                  <a:pt x="6159597" y="4023655"/>
                  <a:pt x="6156725" y="4025569"/>
                  <a:pt x="6156136" y="4028661"/>
                </a:cubicBezTo>
                <a:cubicBezTo>
                  <a:pt x="6155547" y="4031680"/>
                  <a:pt x="6157609" y="4034625"/>
                  <a:pt x="6160628" y="4035140"/>
                </a:cubicBezTo>
                <a:lnTo>
                  <a:pt x="6306769" y="4062307"/>
                </a:lnTo>
                <a:cubicBezTo>
                  <a:pt x="6307137" y="4062381"/>
                  <a:pt x="6307505" y="4062381"/>
                  <a:pt x="6307874" y="4062381"/>
                </a:cubicBezTo>
                <a:cubicBezTo>
                  <a:pt x="6310451" y="4062381"/>
                  <a:pt x="6312733" y="4060467"/>
                  <a:pt x="6313248" y="4057816"/>
                </a:cubicBezTo>
                <a:close/>
                <a:moveTo>
                  <a:pt x="6166885" y="4031606"/>
                </a:moveTo>
                <a:cubicBezTo>
                  <a:pt x="6167916" y="4028735"/>
                  <a:pt x="6166444" y="4025496"/>
                  <a:pt x="6163572" y="4024465"/>
                </a:cubicBezTo>
                <a:lnTo>
                  <a:pt x="6019713" y="3971456"/>
                </a:lnTo>
                <a:cubicBezTo>
                  <a:pt x="6016768" y="3970352"/>
                  <a:pt x="6013602" y="3971824"/>
                  <a:pt x="6012571" y="3974769"/>
                </a:cubicBezTo>
                <a:cubicBezTo>
                  <a:pt x="6011467" y="3977641"/>
                  <a:pt x="6013013" y="3980880"/>
                  <a:pt x="6015884" y="3981910"/>
                </a:cubicBezTo>
                <a:lnTo>
                  <a:pt x="6159744" y="4034919"/>
                </a:lnTo>
                <a:cubicBezTo>
                  <a:pt x="6160406" y="4035140"/>
                  <a:pt x="6161069" y="4035287"/>
                  <a:pt x="6161732" y="4035287"/>
                </a:cubicBezTo>
                <a:cubicBezTo>
                  <a:pt x="6163940" y="4035214"/>
                  <a:pt x="6166076" y="4033815"/>
                  <a:pt x="6166885" y="4031606"/>
                </a:cubicBezTo>
                <a:close/>
                <a:moveTo>
                  <a:pt x="6022731" y="3979334"/>
                </a:moveTo>
                <a:cubicBezTo>
                  <a:pt x="6024204" y="3976610"/>
                  <a:pt x="6023246" y="3973223"/>
                  <a:pt x="6020596" y="3971750"/>
                </a:cubicBezTo>
                <a:lnTo>
                  <a:pt x="5884099" y="3895845"/>
                </a:lnTo>
                <a:cubicBezTo>
                  <a:pt x="5881375" y="3894373"/>
                  <a:pt x="5877988" y="3895330"/>
                  <a:pt x="5876515" y="3897980"/>
                </a:cubicBezTo>
                <a:cubicBezTo>
                  <a:pt x="5875043" y="3900704"/>
                  <a:pt x="5876000" y="3904091"/>
                  <a:pt x="5878650" y="3905563"/>
                </a:cubicBezTo>
                <a:lnTo>
                  <a:pt x="6015148" y="3981469"/>
                </a:lnTo>
                <a:cubicBezTo>
                  <a:pt x="6016031" y="3981984"/>
                  <a:pt x="6016989" y="3982205"/>
                  <a:pt x="6017872" y="3982132"/>
                </a:cubicBezTo>
                <a:cubicBezTo>
                  <a:pt x="6019786" y="3982205"/>
                  <a:pt x="6021701" y="3981174"/>
                  <a:pt x="6022731" y="3979334"/>
                </a:cubicBezTo>
                <a:close/>
                <a:moveTo>
                  <a:pt x="5885792" y="3904164"/>
                </a:moveTo>
                <a:cubicBezTo>
                  <a:pt x="5887633" y="3901735"/>
                  <a:pt x="5887191" y="3898201"/>
                  <a:pt x="5884761" y="3896360"/>
                </a:cubicBezTo>
                <a:lnTo>
                  <a:pt x="5760853" y="3800724"/>
                </a:lnTo>
                <a:cubicBezTo>
                  <a:pt x="5758424" y="3798810"/>
                  <a:pt x="5754890" y="3799251"/>
                  <a:pt x="5753049" y="3801755"/>
                </a:cubicBezTo>
                <a:cubicBezTo>
                  <a:pt x="5751209" y="3804184"/>
                  <a:pt x="5751650" y="3807718"/>
                  <a:pt x="5754080" y="3809559"/>
                </a:cubicBezTo>
                <a:lnTo>
                  <a:pt x="5877988" y="3905195"/>
                </a:lnTo>
                <a:cubicBezTo>
                  <a:pt x="5879019" y="3906005"/>
                  <a:pt x="5880197" y="3906373"/>
                  <a:pt x="5881448" y="3906373"/>
                </a:cubicBezTo>
                <a:cubicBezTo>
                  <a:pt x="5883068" y="3906300"/>
                  <a:pt x="5884687" y="3905563"/>
                  <a:pt x="5885792" y="3904164"/>
                </a:cubicBezTo>
                <a:close/>
                <a:moveTo>
                  <a:pt x="5761295" y="3809117"/>
                </a:moveTo>
                <a:cubicBezTo>
                  <a:pt x="5763504" y="3806982"/>
                  <a:pt x="5763651" y="3803448"/>
                  <a:pt x="5761516" y="3801239"/>
                </a:cubicBezTo>
                <a:lnTo>
                  <a:pt x="5655278" y="3689185"/>
                </a:lnTo>
                <a:cubicBezTo>
                  <a:pt x="5653143" y="3686976"/>
                  <a:pt x="5649609" y="3686829"/>
                  <a:pt x="5647400" y="3688964"/>
                </a:cubicBezTo>
                <a:cubicBezTo>
                  <a:pt x="5645191" y="3691099"/>
                  <a:pt x="5645044" y="3694633"/>
                  <a:pt x="5647179" y="3696842"/>
                </a:cubicBezTo>
                <a:lnTo>
                  <a:pt x="5753418" y="3808896"/>
                </a:lnTo>
                <a:cubicBezTo>
                  <a:pt x="5754522" y="3810074"/>
                  <a:pt x="5755994" y="3810663"/>
                  <a:pt x="5757467" y="3810663"/>
                </a:cubicBezTo>
                <a:cubicBezTo>
                  <a:pt x="5758792" y="3810663"/>
                  <a:pt x="5760191" y="3810148"/>
                  <a:pt x="5761295" y="3809117"/>
                </a:cubicBezTo>
                <a:close/>
                <a:moveTo>
                  <a:pt x="5654321" y="3697651"/>
                </a:moveTo>
                <a:cubicBezTo>
                  <a:pt x="5656897" y="3695958"/>
                  <a:pt x="5657560" y="3692424"/>
                  <a:pt x="5655793" y="3689921"/>
                </a:cubicBezTo>
                <a:lnTo>
                  <a:pt x="5571568" y="3566013"/>
                </a:lnTo>
                <a:cubicBezTo>
                  <a:pt x="5569875" y="3563436"/>
                  <a:pt x="5566341" y="3562774"/>
                  <a:pt x="5563838" y="3564541"/>
                </a:cubicBezTo>
                <a:cubicBezTo>
                  <a:pt x="5561261" y="3566234"/>
                  <a:pt x="5560599" y="3569768"/>
                  <a:pt x="5562365" y="3572271"/>
                </a:cubicBezTo>
                <a:lnTo>
                  <a:pt x="5646590" y="3696179"/>
                </a:lnTo>
                <a:cubicBezTo>
                  <a:pt x="5647694" y="3697799"/>
                  <a:pt x="5649462" y="3698609"/>
                  <a:pt x="5651229" y="3698609"/>
                </a:cubicBezTo>
                <a:cubicBezTo>
                  <a:pt x="5652259" y="3698609"/>
                  <a:pt x="5653364" y="3698314"/>
                  <a:pt x="5654321" y="3697651"/>
                </a:cubicBezTo>
                <a:close/>
                <a:moveTo>
                  <a:pt x="5569139" y="3574185"/>
                </a:moveTo>
                <a:cubicBezTo>
                  <a:pt x="5571936" y="3572934"/>
                  <a:pt x="5573188" y="3569621"/>
                  <a:pt x="5572010" y="3566823"/>
                </a:cubicBezTo>
                <a:lnTo>
                  <a:pt x="5513921" y="3435479"/>
                </a:lnTo>
                <a:cubicBezTo>
                  <a:pt x="5512670" y="3432682"/>
                  <a:pt x="5509430" y="3431430"/>
                  <a:pt x="5506559" y="3432608"/>
                </a:cubicBezTo>
                <a:cubicBezTo>
                  <a:pt x="5503761" y="3433860"/>
                  <a:pt x="5502510" y="3437172"/>
                  <a:pt x="5503687" y="3439970"/>
                </a:cubicBezTo>
                <a:lnTo>
                  <a:pt x="5561776" y="3571314"/>
                </a:lnTo>
                <a:cubicBezTo>
                  <a:pt x="5562733" y="3573375"/>
                  <a:pt x="5564795" y="3574627"/>
                  <a:pt x="5566930" y="3574627"/>
                </a:cubicBezTo>
                <a:cubicBezTo>
                  <a:pt x="5567666" y="3574701"/>
                  <a:pt x="5568476" y="3574553"/>
                  <a:pt x="5569139" y="3574185"/>
                </a:cubicBezTo>
                <a:close/>
                <a:moveTo>
                  <a:pt x="5509946" y="3443283"/>
                </a:moveTo>
                <a:cubicBezTo>
                  <a:pt x="5512964" y="3442621"/>
                  <a:pt x="5514878" y="3439676"/>
                  <a:pt x="5514289" y="3436657"/>
                </a:cubicBezTo>
                <a:lnTo>
                  <a:pt x="5486239" y="3302368"/>
                </a:lnTo>
                <a:cubicBezTo>
                  <a:pt x="5485576" y="3299350"/>
                  <a:pt x="5482631" y="3297436"/>
                  <a:pt x="5479613" y="3298025"/>
                </a:cubicBezTo>
                <a:cubicBezTo>
                  <a:pt x="5476594" y="3298687"/>
                  <a:pt x="5474680" y="3301632"/>
                  <a:pt x="5475269" y="3304651"/>
                </a:cubicBezTo>
                <a:lnTo>
                  <a:pt x="5503319" y="3438940"/>
                </a:lnTo>
                <a:cubicBezTo>
                  <a:pt x="5503909" y="3441590"/>
                  <a:pt x="5506191" y="3443357"/>
                  <a:pt x="5508841" y="3443357"/>
                </a:cubicBezTo>
                <a:cubicBezTo>
                  <a:pt x="5509209" y="3443357"/>
                  <a:pt x="5509578" y="3443357"/>
                  <a:pt x="5509946" y="3443283"/>
                </a:cubicBezTo>
                <a:close/>
                <a:moveTo>
                  <a:pt x="5485061" y="3307080"/>
                </a:moveTo>
                <a:lnTo>
                  <a:pt x="5532548" y="3249433"/>
                </a:lnTo>
                <a:cubicBezTo>
                  <a:pt x="5534536" y="3247078"/>
                  <a:pt x="5534168" y="3243544"/>
                  <a:pt x="5531812" y="3241556"/>
                </a:cubicBezTo>
                <a:cubicBezTo>
                  <a:pt x="5529456" y="3239642"/>
                  <a:pt x="5525922" y="3239936"/>
                  <a:pt x="5523934" y="3242292"/>
                </a:cubicBezTo>
                <a:lnTo>
                  <a:pt x="5476447" y="3299939"/>
                </a:lnTo>
                <a:cubicBezTo>
                  <a:pt x="5474459" y="3302295"/>
                  <a:pt x="5474827" y="3305829"/>
                  <a:pt x="5477183" y="3307817"/>
                </a:cubicBezTo>
                <a:cubicBezTo>
                  <a:pt x="5478214" y="3308700"/>
                  <a:pt x="5479466" y="3309068"/>
                  <a:pt x="5480791" y="3309068"/>
                </a:cubicBezTo>
                <a:cubicBezTo>
                  <a:pt x="5482337" y="3309068"/>
                  <a:pt x="5483957" y="3308406"/>
                  <a:pt x="5485061" y="3307080"/>
                </a:cubicBezTo>
                <a:close/>
                <a:moveTo>
                  <a:pt x="5532695" y="3249139"/>
                </a:moveTo>
                <a:lnTo>
                  <a:pt x="5582391" y="3182142"/>
                </a:lnTo>
                <a:cubicBezTo>
                  <a:pt x="5584231" y="3179639"/>
                  <a:pt x="5583716" y="3176178"/>
                  <a:pt x="5581213" y="3174338"/>
                </a:cubicBezTo>
                <a:cubicBezTo>
                  <a:pt x="5578783" y="3172497"/>
                  <a:pt x="5575249" y="3173013"/>
                  <a:pt x="5573409" y="3175516"/>
                </a:cubicBezTo>
                <a:lnTo>
                  <a:pt x="5523713" y="3242513"/>
                </a:lnTo>
                <a:cubicBezTo>
                  <a:pt x="5521873" y="3245016"/>
                  <a:pt x="5522388" y="3248476"/>
                  <a:pt x="5524891" y="3250317"/>
                </a:cubicBezTo>
                <a:cubicBezTo>
                  <a:pt x="5525922" y="3251053"/>
                  <a:pt x="5527100" y="3251421"/>
                  <a:pt x="5528278" y="3251421"/>
                </a:cubicBezTo>
                <a:cubicBezTo>
                  <a:pt x="5529971" y="3251421"/>
                  <a:pt x="5531665" y="3250611"/>
                  <a:pt x="5532695" y="3249139"/>
                </a:cubicBezTo>
                <a:close/>
                <a:moveTo>
                  <a:pt x="5583495" y="3178902"/>
                </a:moveTo>
                <a:lnTo>
                  <a:pt x="5584526" y="3053007"/>
                </a:lnTo>
                <a:cubicBezTo>
                  <a:pt x="5584526" y="3049915"/>
                  <a:pt x="5582096" y="3047412"/>
                  <a:pt x="5579004" y="3047412"/>
                </a:cubicBezTo>
                <a:cubicBezTo>
                  <a:pt x="5579004" y="3047412"/>
                  <a:pt x="5578931" y="3047412"/>
                  <a:pt x="5578931" y="3047412"/>
                </a:cubicBezTo>
                <a:cubicBezTo>
                  <a:pt x="5575912" y="3047412"/>
                  <a:pt x="5573409" y="3049915"/>
                  <a:pt x="5573409" y="3052933"/>
                </a:cubicBezTo>
                <a:lnTo>
                  <a:pt x="5572378" y="3178829"/>
                </a:lnTo>
                <a:cubicBezTo>
                  <a:pt x="5572378" y="3181921"/>
                  <a:pt x="5574808" y="3184424"/>
                  <a:pt x="5577900" y="3184424"/>
                </a:cubicBezTo>
                <a:cubicBezTo>
                  <a:pt x="5577900" y="3184424"/>
                  <a:pt x="5577973" y="3184424"/>
                  <a:pt x="5577973" y="3184424"/>
                </a:cubicBezTo>
                <a:cubicBezTo>
                  <a:pt x="5580992" y="3184424"/>
                  <a:pt x="5583495" y="3181995"/>
                  <a:pt x="5583495" y="3178902"/>
                </a:cubicBezTo>
                <a:close/>
                <a:moveTo>
                  <a:pt x="5584305" y="3054406"/>
                </a:moveTo>
                <a:lnTo>
                  <a:pt x="5615079" y="2936240"/>
                </a:lnTo>
                <a:cubicBezTo>
                  <a:pt x="5615816" y="2933222"/>
                  <a:pt x="5614049" y="2930203"/>
                  <a:pt x="5611104" y="2929467"/>
                </a:cubicBezTo>
                <a:cubicBezTo>
                  <a:pt x="5608159" y="2928804"/>
                  <a:pt x="5605067" y="2930498"/>
                  <a:pt x="5604331" y="2933443"/>
                </a:cubicBezTo>
                <a:lnTo>
                  <a:pt x="5573556" y="3051608"/>
                </a:lnTo>
                <a:cubicBezTo>
                  <a:pt x="5572746" y="3054626"/>
                  <a:pt x="5574587" y="3057645"/>
                  <a:pt x="5577532" y="3058381"/>
                </a:cubicBezTo>
                <a:cubicBezTo>
                  <a:pt x="5578047" y="3058528"/>
                  <a:pt x="5578489" y="3058528"/>
                  <a:pt x="5579004" y="3058528"/>
                </a:cubicBezTo>
                <a:cubicBezTo>
                  <a:pt x="5581434" y="3058528"/>
                  <a:pt x="5583643" y="3056835"/>
                  <a:pt x="5584305" y="3054406"/>
                </a:cubicBezTo>
                <a:close/>
                <a:moveTo>
                  <a:pt x="5614638" y="2937418"/>
                </a:moveTo>
                <a:lnTo>
                  <a:pt x="5651376" y="2869906"/>
                </a:lnTo>
                <a:cubicBezTo>
                  <a:pt x="5652848" y="2867182"/>
                  <a:pt x="5651817" y="2863795"/>
                  <a:pt x="5649167" y="2862323"/>
                </a:cubicBezTo>
                <a:cubicBezTo>
                  <a:pt x="5646443" y="2860850"/>
                  <a:pt x="5643056" y="2861807"/>
                  <a:pt x="5641584" y="2864531"/>
                </a:cubicBezTo>
                <a:lnTo>
                  <a:pt x="5604846" y="2932044"/>
                </a:lnTo>
                <a:cubicBezTo>
                  <a:pt x="5603374" y="2934768"/>
                  <a:pt x="5604404" y="2938154"/>
                  <a:pt x="5607055" y="2939627"/>
                </a:cubicBezTo>
                <a:cubicBezTo>
                  <a:pt x="5607938" y="2940069"/>
                  <a:pt x="5608822" y="2940290"/>
                  <a:pt x="5609779" y="2940290"/>
                </a:cubicBezTo>
                <a:cubicBezTo>
                  <a:pt x="5611693" y="2940363"/>
                  <a:pt x="5613607" y="2939259"/>
                  <a:pt x="5614638" y="2937418"/>
                </a:cubicBezTo>
                <a:close/>
                <a:moveTo>
                  <a:pt x="5651302" y="2869906"/>
                </a:moveTo>
                <a:lnTo>
                  <a:pt x="5652554" y="2867624"/>
                </a:lnTo>
                <a:cubicBezTo>
                  <a:pt x="5654026" y="2864900"/>
                  <a:pt x="5652996" y="2861513"/>
                  <a:pt x="5650272" y="2860040"/>
                </a:cubicBezTo>
                <a:cubicBezTo>
                  <a:pt x="5647547" y="2858568"/>
                  <a:pt x="5644161" y="2859599"/>
                  <a:pt x="5642688" y="2862323"/>
                </a:cubicBezTo>
                <a:lnTo>
                  <a:pt x="5641437" y="2864605"/>
                </a:lnTo>
                <a:cubicBezTo>
                  <a:pt x="5639964" y="2867329"/>
                  <a:pt x="5640995" y="2870716"/>
                  <a:pt x="5643719" y="2872188"/>
                </a:cubicBezTo>
                <a:cubicBezTo>
                  <a:pt x="5644602" y="2872630"/>
                  <a:pt x="5645486" y="2872851"/>
                  <a:pt x="5646443" y="2872851"/>
                </a:cubicBezTo>
                <a:cubicBezTo>
                  <a:pt x="5648431" y="2872851"/>
                  <a:pt x="5650272" y="2871746"/>
                  <a:pt x="5651302" y="2869906"/>
                </a:cubicBezTo>
                <a:close/>
                <a:moveTo>
                  <a:pt x="5652554" y="2867624"/>
                </a:moveTo>
                <a:lnTo>
                  <a:pt x="5661020" y="2852015"/>
                </a:lnTo>
                <a:cubicBezTo>
                  <a:pt x="5662493" y="2849291"/>
                  <a:pt x="5661462" y="2845905"/>
                  <a:pt x="5658812" y="2844432"/>
                </a:cubicBezTo>
                <a:cubicBezTo>
                  <a:pt x="5656088" y="2842960"/>
                  <a:pt x="5652701" y="2843917"/>
                  <a:pt x="5651229" y="2846641"/>
                </a:cubicBezTo>
                <a:lnTo>
                  <a:pt x="5642762" y="2862249"/>
                </a:lnTo>
                <a:cubicBezTo>
                  <a:pt x="5641289" y="2864973"/>
                  <a:pt x="5642320" y="2868360"/>
                  <a:pt x="5644970" y="2869832"/>
                </a:cubicBezTo>
                <a:cubicBezTo>
                  <a:pt x="5645854" y="2870274"/>
                  <a:pt x="5646737" y="2870495"/>
                  <a:pt x="5647694" y="2870495"/>
                </a:cubicBezTo>
                <a:cubicBezTo>
                  <a:pt x="5649682" y="2870495"/>
                  <a:pt x="5651523" y="2869464"/>
                  <a:pt x="5652554" y="2867624"/>
                </a:cubicBezTo>
                <a:close/>
                <a:moveTo>
                  <a:pt x="1894458" y="449028"/>
                </a:moveTo>
                <a:lnTo>
                  <a:pt x="1939736" y="424290"/>
                </a:lnTo>
                <a:cubicBezTo>
                  <a:pt x="1942460" y="422818"/>
                  <a:pt x="1943417" y="419431"/>
                  <a:pt x="1941945" y="416707"/>
                </a:cubicBezTo>
                <a:cubicBezTo>
                  <a:pt x="1940472" y="413983"/>
                  <a:pt x="1937086" y="413026"/>
                  <a:pt x="1934362" y="414499"/>
                </a:cubicBezTo>
                <a:lnTo>
                  <a:pt x="1889083" y="439236"/>
                </a:lnTo>
                <a:cubicBezTo>
                  <a:pt x="1886359" y="440708"/>
                  <a:pt x="1885402" y="444095"/>
                  <a:pt x="1886875" y="446819"/>
                </a:cubicBezTo>
                <a:cubicBezTo>
                  <a:pt x="1887906" y="448660"/>
                  <a:pt x="1889820" y="449764"/>
                  <a:pt x="1891808" y="449691"/>
                </a:cubicBezTo>
                <a:cubicBezTo>
                  <a:pt x="1892764" y="449691"/>
                  <a:pt x="1893648" y="449470"/>
                  <a:pt x="1894458" y="449028"/>
                </a:cubicBezTo>
                <a:close/>
                <a:moveTo>
                  <a:pt x="1938485" y="424806"/>
                </a:moveTo>
                <a:lnTo>
                  <a:pt x="1948645" y="422155"/>
                </a:lnTo>
                <a:cubicBezTo>
                  <a:pt x="1951590" y="421346"/>
                  <a:pt x="1953430" y="418327"/>
                  <a:pt x="1952620" y="415382"/>
                </a:cubicBezTo>
                <a:cubicBezTo>
                  <a:pt x="1951810" y="412437"/>
                  <a:pt x="1948792" y="410597"/>
                  <a:pt x="1945847" y="411406"/>
                </a:cubicBezTo>
                <a:lnTo>
                  <a:pt x="1935687" y="414057"/>
                </a:lnTo>
                <a:cubicBezTo>
                  <a:pt x="1932742" y="414793"/>
                  <a:pt x="1930901" y="417885"/>
                  <a:pt x="1931711" y="420830"/>
                </a:cubicBezTo>
                <a:cubicBezTo>
                  <a:pt x="1932374" y="423333"/>
                  <a:pt x="1934656" y="425027"/>
                  <a:pt x="1937159" y="425027"/>
                </a:cubicBezTo>
                <a:cubicBezTo>
                  <a:pt x="1937601" y="424953"/>
                  <a:pt x="1938043" y="424879"/>
                  <a:pt x="1938485" y="424806"/>
                </a:cubicBezTo>
                <a:close/>
                <a:moveTo>
                  <a:pt x="1948645" y="422155"/>
                </a:moveTo>
                <a:lnTo>
                  <a:pt x="2056871" y="394105"/>
                </a:lnTo>
                <a:cubicBezTo>
                  <a:pt x="2059815" y="393295"/>
                  <a:pt x="2061656" y="390277"/>
                  <a:pt x="2060846" y="387332"/>
                </a:cubicBezTo>
                <a:cubicBezTo>
                  <a:pt x="2060036" y="384387"/>
                  <a:pt x="2057091" y="382620"/>
                  <a:pt x="2054073" y="383356"/>
                </a:cubicBezTo>
                <a:lnTo>
                  <a:pt x="1945847" y="411406"/>
                </a:lnTo>
                <a:cubicBezTo>
                  <a:pt x="1942902" y="412216"/>
                  <a:pt x="1941061" y="415235"/>
                  <a:pt x="1941871" y="418180"/>
                </a:cubicBezTo>
                <a:cubicBezTo>
                  <a:pt x="1942534" y="420683"/>
                  <a:pt x="1944816" y="422376"/>
                  <a:pt x="1947319" y="422376"/>
                </a:cubicBezTo>
                <a:cubicBezTo>
                  <a:pt x="1947688" y="422303"/>
                  <a:pt x="1948129" y="422229"/>
                  <a:pt x="1948645" y="422155"/>
                </a:cubicBezTo>
                <a:close/>
                <a:moveTo>
                  <a:pt x="2179380" y="388362"/>
                </a:moveTo>
                <a:cubicBezTo>
                  <a:pt x="2179380" y="385270"/>
                  <a:pt x="2176877" y="382767"/>
                  <a:pt x="2173784" y="382841"/>
                </a:cubicBezTo>
                <a:lnTo>
                  <a:pt x="2055472" y="383135"/>
                </a:lnTo>
                <a:cubicBezTo>
                  <a:pt x="2055472" y="383135"/>
                  <a:pt x="2055472" y="383135"/>
                  <a:pt x="2055472" y="383135"/>
                </a:cubicBezTo>
                <a:cubicBezTo>
                  <a:pt x="2052380" y="383135"/>
                  <a:pt x="2049950" y="385638"/>
                  <a:pt x="2049950" y="388730"/>
                </a:cubicBezTo>
                <a:cubicBezTo>
                  <a:pt x="2049950" y="391823"/>
                  <a:pt x="2052453" y="394326"/>
                  <a:pt x="2055545" y="394252"/>
                </a:cubicBezTo>
                <a:lnTo>
                  <a:pt x="2173858" y="393958"/>
                </a:lnTo>
                <a:cubicBezTo>
                  <a:pt x="2173858" y="393958"/>
                  <a:pt x="2173858" y="393958"/>
                  <a:pt x="2173858" y="393958"/>
                </a:cubicBezTo>
                <a:cubicBezTo>
                  <a:pt x="2176950" y="393958"/>
                  <a:pt x="2179380" y="391455"/>
                  <a:pt x="2179380" y="388362"/>
                </a:cubicBezTo>
                <a:close/>
                <a:moveTo>
                  <a:pt x="2297545" y="416928"/>
                </a:moveTo>
                <a:cubicBezTo>
                  <a:pt x="2298207" y="413910"/>
                  <a:pt x="2296367" y="410891"/>
                  <a:pt x="2293348" y="410228"/>
                </a:cubicBezTo>
                <a:lnTo>
                  <a:pt x="2175036" y="382988"/>
                </a:lnTo>
                <a:cubicBezTo>
                  <a:pt x="2172017" y="382252"/>
                  <a:pt x="2168999" y="384166"/>
                  <a:pt x="2168336" y="387184"/>
                </a:cubicBezTo>
                <a:cubicBezTo>
                  <a:pt x="2167674" y="390203"/>
                  <a:pt x="2169514" y="393221"/>
                  <a:pt x="2172533" y="393884"/>
                </a:cubicBezTo>
                <a:lnTo>
                  <a:pt x="2290845" y="421125"/>
                </a:lnTo>
                <a:cubicBezTo>
                  <a:pt x="2291287" y="421198"/>
                  <a:pt x="2291729" y="421272"/>
                  <a:pt x="2292170" y="421272"/>
                </a:cubicBezTo>
                <a:cubicBezTo>
                  <a:pt x="2294674" y="421198"/>
                  <a:pt x="2296956" y="419431"/>
                  <a:pt x="2297545" y="416928"/>
                </a:cubicBezTo>
                <a:close/>
                <a:moveTo>
                  <a:pt x="2412176" y="471630"/>
                </a:moveTo>
                <a:cubicBezTo>
                  <a:pt x="2413501" y="468833"/>
                  <a:pt x="2412250" y="465519"/>
                  <a:pt x="2409452" y="464194"/>
                </a:cubicBezTo>
                <a:lnTo>
                  <a:pt x="2294453" y="410597"/>
                </a:lnTo>
                <a:cubicBezTo>
                  <a:pt x="2291655" y="409271"/>
                  <a:pt x="2288342" y="410523"/>
                  <a:pt x="2287017" y="413321"/>
                </a:cubicBezTo>
                <a:cubicBezTo>
                  <a:pt x="2285692" y="416118"/>
                  <a:pt x="2286943" y="419431"/>
                  <a:pt x="2289741" y="420757"/>
                </a:cubicBezTo>
                <a:lnTo>
                  <a:pt x="2404740" y="474354"/>
                </a:lnTo>
                <a:cubicBezTo>
                  <a:pt x="2405550" y="474722"/>
                  <a:pt x="2406360" y="474870"/>
                  <a:pt x="2407170" y="474870"/>
                </a:cubicBezTo>
                <a:cubicBezTo>
                  <a:pt x="2409231" y="474796"/>
                  <a:pt x="2411219" y="473618"/>
                  <a:pt x="2412176" y="471630"/>
                </a:cubicBezTo>
                <a:close/>
                <a:moveTo>
                  <a:pt x="2409305" y="474354"/>
                </a:moveTo>
                <a:lnTo>
                  <a:pt x="2452154" y="456169"/>
                </a:lnTo>
                <a:cubicBezTo>
                  <a:pt x="2454951" y="454991"/>
                  <a:pt x="2456276" y="451678"/>
                  <a:pt x="2455098" y="448881"/>
                </a:cubicBezTo>
                <a:cubicBezTo>
                  <a:pt x="2453920" y="446083"/>
                  <a:pt x="2450608" y="444758"/>
                  <a:pt x="2447810" y="445936"/>
                </a:cubicBezTo>
                <a:lnTo>
                  <a:pt x="2404961" y="464121"/>
                </a:lnTo>
                <a:cubicBezTo>
                  <a:pt x="2402163" y="465299"/>
                  <a:pt x="2400838" y="468612"/>
                  <a:pt x="2402016" y="471409"/>
                </a:cubicBezTo>
                <a:cubicBezTo>
                  <a:pt x="2402900" y="473544"/>
                  <a:pt x="2405035" y="474796"/>
                  <a:pt x="2407170" y="474796"/>
                </a:cubicBezTo>
                <a:cubicBezTo>
                  <a:pt x="2407906" y="474796"/>
                  <a:pt x="2408569" y="474649"/>
                  <a:pt x="2409305" y="474354"/>
                </a:cubicBezTo>
                <a:close/>
                <a:moveTo>
                  <a:pt x="2452227" y="456169"/>
                </a:moveTo>
                <a:lnTo>
                  <a:pt x="2492720" y="438205"/>
                </a:lnTo>
                <a:cubicBezTo>
                  <a:pt x="2495518" y="436954"/>
                  <a:pt x="2496769" y="433641"/>
                  <a:pt x="2495591" y="430843"/>
                </a:cubicBezTo>
                <a:cubicBezTo>
                  <a:pt x="2494340" y="428045"/>
                  <a:pt x="2491027" y="426794"/>
                  <a:pt x="2488229" y="427972"/>
                </a:cubicBezTo>
                <a:lnTo>
                  <a:pt x="2447736" y="445936"/>
                </a:lnTo>
                <a:cubicBezTo>
                  <a:pt x="2444938" y="447187"/>
                  <a:pt x="2443687" y="450500"/>
                  <a:pt x="2444865" y="453298"/>
                </a:cubicBezTo>
                <a:cubicBezTo>
                  <a:pt x="2445822" y="455359"/>
                  <a:pt x="2447884" y="456611"/>
                  <a:pt x="2450018" y="456611"/>
                </a:cubicBezTo>
                <a:cubicBezTo>
                  <a:pt x="2450755" y="456685"/>
                  <a:pt x="2451491" y="456537"/>
                  <a:pt x="2452227" y="456169"/>
                </a:cubicBezTo>
                <a:close/>
                <a:moveTo>
                  <a:pt x="2492646" y="438279"/>
                </a:moveTo>
                <a:lnTo>
                  <a:pt x="2531740" y="420904"/>
                </a:lnTo>
                <a:cubicBezTo>
                  <a:pt x="2534538" y="419652"/>
                  <a:pt x="2535790" y="416339"/>
                  <a:pt x="2534538" y="413541"/>
                </a:cubicBezTo>
                <a:cubicBezTo>
                  <a:pt x="2533286" y="410744"/>
                  <a:pt x="2529973" y="409492"/>
                  <a:pt x="2527176" y="410744"/>
                </a:cubicBezTo>
                <a:lnTo>
                  <a:pt x="2488082" y="428119"/>
                </a:lnTo>
                <a:cubicBezTo>
                  <a:pt x="2485284" y="429370"/>
                  <a:pt x="2484033" y="432684"/>
                  <a:pt x="2485284" y="435481"/>
                </a:cubicBezTo>
                <a:cubicBezTo>
                  <a:pt x="2486167" y="437543"/>
                  <a:pt x="2488303" y="438794"/>
                  <a:pt x="2490438" y="438794"/>
                </a:cubicBezTo>
                <a:cubicBezTo>
                  <a:pt x="2491174" y="438721"/>
                  <a:pt x="2491984" y="438573"/>
                  <a:pt x="2492646" y="438279"/>
                </a:cubicBezTo>
                <a:close/>
                <a:moveTo>
                  <a:pt x="2531814" y="420904"/>
                </a:moveTo>
                <a:lnTo>
                  <a:pt x="2573632" y="402130"/>
                </a:lnTo>
                <a:cubicBezTo>
                  <a:pt x="2576430" y="400878"/>
                  <a:pt x="2577681" y="397565"/>
                  <a:pt x="2576430" y="394768"/>
                </a:cubicBezTo>
                <a:cubicBezTo>
                  <a:pt x="2575178" y="391970"/>
                  <a:pt x="2571865" y="390718"/>
                  <a:pt x="2569067" y="391970"/>
                </a:cubicBezTo>
                <a:lnTo>
                  <a:pt x="2527249" y="410744"/>
                </a:lnTo>
                <a:cubicBezTo>
                  <a:pt x="2524452" y="411995"/>
                  <a:pt x="2523200" y="415308"/>
                  <a:pt x="2524452" y="418106"/>
                </a:cubicBezTo>
                <a:cubicBezTo>
                  <a:pt x="2525409" y="420168"/>
                  <a:pt x="2527470" y="421419"/>
                  <a:pt x="2529605" y="421419"/>
                </a:cubicBezTo>
                <a:cubicBezTo>
                  <a:pt x="2530341" y="421419"/>
                  <a:pt x="2531078" y="421198"/>
                  <a:pt x="2531814" y="420904"/>
                </a:cubicBezTo>
                <a:close/>
                <a:moveTo>
                  <a:pt x="2573632" y="402130"/>
                </a:moveTo>
                <a:lnTo>
                  <a:pt x="2622076" y="380043"/>
                </a:lnTo>
                <a:cubicBezTo>
                  <a:pt x="2624874" y="378791"/>
                  <a:pt x="2626125" y="375478"/>
                  <a:pt x="2624874" y="372681"/>
                </a:cubicBezTo>
                <a:cubicBezTo>
                  <a:pt x="2623622" y="369883"/>
                  <a:pt x="2620309" y="368631"/>
                  <a:pt x="2617511" y="369883"/>
                </a:cubicBezTo>
                <a:lnTo>
                  <a:pt x="2569067" y="391970"/>
                </a:lnTo>
                <a:cubicBezTo>
                  <a:pt x="2566270" y="393221"/>
                  <a:pt x="2565018" y="396535"/>
                  <a:pt x="2566270" y="399332"/>
                </a:cubicBezTo>
                <a:cubicBezTo>
                  <a:pt x="2567227" y="401394"/>
                  <a:pt x="2569288" y="402645"/>
                  <a:pt x="2571423" y="402572"/>
                </a:cubicBezTo>
                <a:cubicBezTo>
                  <a:pt x="2572086" y="402645"/>
                  <a:pt x="2572896" y="402498"/>
                  <a:pt x="2573632" y="402130"/>
                </a:cubicBezTo>
                <a:close/>
                <a:moveTo>
                  <a:pt x="2622076" y="380043"/>
                </a:moveTo>
                <a:lnTo>
                  <a:pt x="2681048" y="352876"/>
                </a:lnTo>
                <a:cubicBezTo>
                  <a:pt x="2683846" y="351551"/>
                  <a:pt x="2685097" y="348311"/>
                  <a:pt x="2683772" y="345440"/>
                </a:cubicBezTo>
                <a:cubicBezTo>
                  <a:pt x="2682447" y="342642"/>
                  <a:pt x="2679134" y="341464"/>
                  <a:pt x="2676336" y="342716"/>
                </a:cubicBezTo>
                <a:lnTo>
                  <a:pt x="2617364" y="369883"/>
                </a:lnTo>
                <a:cubicBezTo>
                  <a:pt x="2614566" y="371208"/>
                  <a:pt x="2613315" y="374448"/>
                  <a:pt x="2614640" y="377319"/>
                </a:cubicBezTo>
                <a:cubicBezTo>
                  <a:pt x="2615597" y="379380"/>
                  <a:pt x="2617659" y="380558"/>
                  <a:pt x="2619720" y="380558"/>
                </a:cubicBezTo>
                <a:cubicBezTo>
                  <a:pt x="2620603" y="380558"/>
                  <a:pt x="2621340" y="380411"/>
                  <a:pt x="2622076" y="380043"/>
                </a:cubicBezTo>
                <a:close/>
                <a:moveTo>
                  <a:pt x="2681122" y="352876"/>
                </a:moveTo>
                <a:lnTo>
                  <a:pt x="2754377" y="318788"/>
                </a:lnTo>
                <a:cubicBezTo>
                  <a:pt x="2757174" y="317463"/>
                  <a:pt x="2758352" y="314150"/>
                  <a:pt x="2757101" y="311353"/>
                </a:cubicBezTo>
                <a:cubicBezTo>
                  <a:pt x="2755776" y="308555"/>
                  <a:pt x="2752463" y="307377"/>
                  <a:pt x="2749665" y="308628"/>
                </a:cubicBezTo>
                <a:lnTo>
                  <a:pt x="2676410" y="342716"/>
                </a:lnTo>
                <a:cubicBezTo>
                  <a:pt x="2673612" y="344041"/>
                  <a:pt x="2672434" y="347354"/>
                  <a:pt x="2673686" y="350152"/>
                </a:cubicBezTo>
                <a:cubicBezTo>
                  <a:pt x="2674643" y="352213"/>
                  <a:pt x="2676704" y="353391"/>
                  <a:pt x="2678766" y="353391"/>
                </a:cubicBezTo>
                <a:cubicBezTo>
                  <a:pt x="2679576" y="353391"/>
                  <a:pt x="2680385" y="353244"/>
                  <a:pt x="2681122" y="352876"/>
                </a:cubicBezTo>
                <a:close/>
                <a:moveTo>
                  <a:pt x="2754156" y="318862"/>
                </a:moveTo>
                <a:lnTo>
                  <a:pt x="2843166" y="281977"/>
                </a:lnTo>
                <a:cubicBezTo>
                  <a:pt x="2846038" y="280799"/>
                  <a:pt x="2847363" y="277559"/>
                  <a:pt x="2846185" y="274688"/>
                </a:cubicBezTo>
                <a:cubicBezTo>
                  <a:pt x="2845007" y="271817"/>
                  <a:pt x="2841768" y="270418"/>
                  <a:pt x="2838896" y="271670"/>
                </a:cubicBezTo>
                <a:lnTo>
                  <a:pt x="2749886" y="308555"/>
                </a:lnTo>
                <a:cubicBezTo>
                  <a:pt x="2747014" y="309733"/>
                  <a:pt x="2745689" y="312972"/>
                  <a:pt x="2746867" y="315844"/>
                </a:cubicBezTo>
                <a:cubicBezTo>
                  <a:pt x="2747751" y="317979"/>
                  <a:pt x="2749886" y="319304"/>
                  <a:pt x="2752021" y="319304"/>
                </a:cubicBezTo>
                <a:cubicBezTo>
                  <a:pt x="2752757" y="319304"/>
                  <a:pt x="2753420" y="319157"/>
                  <a:pt x="2754156" y="318862"/>
                </a:cubicBezTo>
                <a:close/>
                <a:moveTo>
                  <a:pt x="2842798" y="282124"/>
                </a:moveTo>
                <a:lnTo>
                  <a:pt x="2949036" y="246564"/>
                </a:lnTo>
                <a:cubicBezTo>
                  <a:pt x="2951982" y="245607"/>
                  <a:pt x="2953528" y="242441"/>
                  <a:pt x="2952570" y="239496"/>
                </a:cubicBezTo>
                <a:cubicBezTo>
                  <a:pt x="2951613" y="236551"/>
                  <a:pt x="2948448" y="235005"/>
                  <a:pt x="2945503" y="235962"/>
                </a:cubicBezTo>
                <a:lnTo>
                  <a:pt x="2839264" y="271522"/>
                </a:lnTo>
                <a:cubicBezTo>
                  <a:pt x="2836319" y="272479"/>
                  <a:pt x="2834773" y="275645"/>
                  <a:pt x="2835730" y="278590"/>
                </a:cubicBezTo>
                <a:cubicBezTo>
                  <a:pt x="2836540" y="280946"/>
                  <a:pt x="2838675" y="282419"/>
                  <a:pt x="2841031" y="282419"/>
                </a:cubicBezTo>
                <a:cubicBezTo>
                  <a:pt x="2841694" y="282419"/>
                  <a:pt x="2842209" y="282345"/>
                  <a:pt x="2842798" y="282124"/>
                </a:cubicBezTo>
                <a:close/>
                <a:moveTo>
                  <a:pt x="2948595" y="246638"/>
                </a:moveTo>
                <a:lnTo>
                  <a:pt x="3073239" y="216305"/>
                </a:lnTo>
                <a:cubicBezTo>
                  <a:pt x="3076257" y="215569"/>
                  <a:pt x="3078024" y="212550"/>
                  <a:pt x="3077362" y="209605"/>
                </a:cubicBezTo>
                <a:cubicBezTo>
                  <a:pt x="3076626" y="206660"/>
                  <a:pt x="3073754" y="204746"/>
                  <a:pt x="3070662" y="205482"/>
                </a:cubicBezTo>
                <a:lnTo>
                  <a:pt x="2946018" y="235815"/>
                </a:lnTo>
                <a:cubicBezTo>
                  <a:pt x="2942999" y="236551"/>
                  <a:pt x="2941232" y="239570"/>
                  <a:pt x="2941895" y="242515"/>
                </a:cubicBezTo>
                <a:cubicBezTo>
                  <a:pt x="2942484" y="245092"/>
                  <a:pt x="2944840" y="246785"/>
                  <a:pt x="2947343" y="246785"/>
                </a:cubicBezTo>
                <a:cubicBezTo>
                  <a:pt x="2947711" y="246785"/>
                  <a:pt x="2948153" y="246785"/>
                  <a:pt x="2948595" y="246638"/>
                </a:cubicBezTo>
                <a:close/>
                <a:moveTo>
                  <a:pt x="5617288" y="2848555"/>
                </a:moveTo>
                <a:lnTo>
                  <a:pt x="5674052" y="2825437"/>
                </a:lnTo>
                <a:cubicBezTo>
                  <a:pt x="5676923" y="2824259"/>
                  <a:pt x="5678248" y="2821020"/>
                  <a:pt x="5677070" y="2818149"/>
                </a:cubicBezTo>
                <a:cubicBezTo>
                  <a:pt x="5675892" y="2815278"/>
                  <a:pt x="5672653" y="2813879"/>
                  <a:pt x="5669781" y="2815130"/>
                </a:cubicBezTo>
                <a:lnTo>
                  <a:pt x="5613018" y="2838248"/>
                </a:lnTo>
                <a:cubicBezTo>
                  <a:pt x="5610147" y="2839426"/>
                  <a:pt x="5608822" y="2842665"/>
                  <a:pt x="5609999" y="2845537"/>
                </a:cubicBezTo>
                <a:cubicBezTo>
                  <a:pt x="5610883" y="2847672"/>
                  <a:pt x="5613018" y="2848997"/>
                  <a:pt x="5615227" y="2848997"/>
                </a:cubicBezTo>
                <a:cubicBezTo>
                  <a:pt x="5615963" y="2848923"/>
                  <a:pt x="5616626" y="2848850"/>
                  <a:pt x="5617288" y="2848555"/>
                </a:cubicBezTo>
                <a:close/>
                <a:moveTo>
                  <a:pt x="5615447" y="2849954"/>
                </a:moveTo>
                <a:lnTo>
                  <a:pt x="5618393" y="2847966"/>
                </a:lnTo>
                <a:cubicBezTo>
                  <a:pt x="5620896" y="2846199"/>
                  <a:pt x="5621558" y="2842739"/>
                  <a:pt x="5619865" y="2840236"/>
                </a:cubicBezTo>
                <a:cubicBezTo>
                  <a:pt x="5618098" y="2837659"/>
                  <a:pt x="5614638" y="2837070"/>
                  <a:pt x="5612135" y="2838763"/>
                </a:cubicBezTo>
                <a:lnTo>
                  <a:pt x="5609190" y="2840751"/>
                </a:lnTo>
                <a:cubicBezTo>
                  <a:pt x="5606687" y="2842518"/>
                  <a:pt x="5606024" y="2845978"/>
                  <a:pt x="5607717" y="2848481"/>
                </a:cubicBezTo>
                <a:cubicBezTo>
                  <a:pt x="5608822" y="2850101"/>
                  <a:pt x="5610589" y="2850911"/>
                  <a:pt x="5612355" y="2850911"/>
                </a:cubicBezTo>
                <a:cubicBezTo>
                  <a:pt x="5613386" y="2850911"/>
                  <a:pt x="5614491" y="2850617"/>
                  <a:pt x="5615447" y="2849954"/>
                </a:cubicBezTo>
                <a:close/>
                <a:moveTo>
                  <a:pt x="5501700" y="2927479"/>
                </a:moveTo>
                <a:lnTo>
                  <a:pt x="5615447" y="2849954"/>
                </a:lnTo>
                <a:cubicBezTo>
                  <a:pt x="5618025" y="2848261"/>
                  <a:pt x="5618687" y="2844727"/>
                  <a:pt x="5616920" y="2842223"/>
                </a:cubicBezTo>
                <a:cubicBezTo>
                  <a:pt x="5615153" y="2839647"/>
                  <a:pt x="5611693" y="2839058"/>
                  <a:pt x="5609190" y="2840751"/>
                </a:cubicBezTo>
                <a:lnTo>
                  <a:pt x="5495442" y="2918276"/>
                </a:lnTo>
                <a:cubicBezTo>
                  <a:pt x="5492865" y="2919970"/>
                  <a:pt x="5492202" y="2923504"/>
                  <a:pt x="5493969" y="2926007"/>
                </a:cubicBezTo>
                <a:cubicBezTo>
                  <a:pt x="5495074" y="2927626"/>
                  <a:pt x="5496841" y="2928436"/>
                  <a:pt x="5498607" y="2928436"/>
                </a:cubicBezTo>
                <a:cubicBezTo>
                  <a:pt x="5499712" y="2928436"/>
                  <a:pt x="5500743" y="2928142"/>
                  <a:pt x="5501700" y="2927479"/>
                </a:cubicBezTo>
                <a:close/>
                <a:moveTo>
                  <a:pt x="5409892" y="3030257"/>
                </a:moveTo>
                <a:lnTo>
                  <a:pt x="5502730" y="2926596"/>
                </a:lnTo>
                <a:cubicBezTo>
                  <a:pt x="5504792" y="2924314"/>
                  <a:pt x="5504571" y="2920780"/>
                  <a:pt x="5502289" y="2918718"/>
                </a:cubicBezTo>
                <a:cubicBezTo>
                  <a:pt x="5500006" y="2916657"/>
                  <a:pt x="5496473" y="2916878"/>
                  <a:pt x="5494411" y="2919160"/>
                </a:cubicBezTo>
                <a:lnTo>
                  <a:pt x="5401572" y="3022821"/>
                </a:lnTo>
                <a:cubicBezTo>
                  <a:pt x="5399511" y="3025104"/>
                  <a:pt x="5399732" y="3028637"/>
                  <a:pt x="5402014" y="3030699"/>
                </a:cubicBezTo>
                <a:cubicBezTo>
                  <a:pt x="5403118" y="3031656"/>
                  <a:pt x="5404444" y="3032098"/>
                  <a:pt x="5405769" y="3032098"/>
                </a:cubicBezTo>
                <a:cubicBezTo>
                  <a:pt x="5407241" y="3032098"/>
                  <a:pt x="5408788" y="3031435"/>
                  <a:pt x="5409892" y="3030257"/>
                </a:cubicBezTo>
                <a:close/>
                <a:moveTo>
                  <a:pt x="5411290" y="3026723"/>
                </a:moveTo>
                <a:cubicBezTo>
                  <a:pt x="5411364" y="3023631"/>
                  <a:pt x="5409008" y="3021054"/>
                  <a:pt x="5405916" y="3020981"/>
                </a:cubicBezTo>
                <a:lnTo>
                  <a:pt x="5352613" y="3019214"/>
                </a:lnTo>
                <a:cubicBezTo>
                  <a:pt x="5350036" y="3019435"/>
                  <a:pt x="5346944" y="3021496"/>
                  <a:pt x="5346870" y="3024588"/>
                </a:cubicBezTo>
                <a:cubicBezTo>
                  <a:pt x="5346796" y="3027680"/>
                  <a:pt x="5349152" y="3030257"/>
                  <a:pt x="5352245" y="3030331"/>
                </a:cubicBezTo>
                <a:lnTo>
                  <a:pt x="5405548" y="3032098"/>
                </a:lnTo>
                <a:cubicBezTo>
                  <a:pt x="5405621" y="3032098"/>
                  <a:pt x="5405695" y="3032098"/>
                  <a:pt x="5405769" y="3032098"/>
                </a:cubicBezTo>
                <a:cubicBezTo>
                  <a:pt x="5408714" y="3032098"/>
                  <a:pt x="5411217" y="3029742"/>
                  <a:pt x="5411290" y="3026723"/>
                </a:cubicBezTo>
                <a:close/>
                <a:moveTo>
                  <a:pt x="5357987" y="3025619"/>
                </a:moveTo>
                <a:cubicBezTo>
                  <a:pt x="5358429" y="3022600"/>
                  <a:pt x="5356368" y="3019729"/>
                  <a:pt x="5353275" y="3019287"/>
                </a:cubicBezTo>
                <a:lnTo>
                  <a:pt x="5296217" y="3010821"/>
                </a:lnTo>
                <a:cubicBezTo>
                  <a:pt x="5293199" y="3010379"/>
                  <a:pt x="5290328" y="3012440"/>
                  <a:pt x="5289886" y="3015533"/>
                </a:cubicBezTo>
                <a:cubicBezTo>
                  <a:pt x="5289444" y="3018551"/>
                  <a:pt x="5291505" y="3021423"/>
                  <a:pt x="5294598" y="3021864"/>
                </a:cubicBezTo>
                <a:lnTo>
                  <a:pt x="5351656" y="3030331"/>
                </a:lnTo>
                <a:cubicBezTo>
                  <a:pt x="5351950" y="3030404"/>
                  <a:pt x="5352245" y="3030404"/>
                  <a:pt x="5352539" y="3030404"/>
                </a:cubicBezTo>
                <a:cubicBezTo>
                  <a:pt x="5355190" y="3030331"/>
                  <a:pt x="5357546" y="3028343"/>
                  <a:pt x="5357987" y="3025619"/>
                </a:cubicBezTo>
                <a:close/>
                <a:moveTo>
                  <a:pt x="5300856" y="3017373"/>
                </a:moveTo>
                <a:cubicBezTo>
                  <a:pt x="5301445" y="3014355"/>
                  <a:pt x="5299457" y="3011410"/>
                  <a:pt x="5296438" y="3010821"/>
                </a:cubicBezTo>
                <a:lnTo>
                  <a:pt x="5236141" y="2998894"/>
                </a:lnTo>
                <a:cubicBezTo>
                  <a:pt x="5233122" y="2998305"/>
                  <a:pt x="5230178" y="3000219"/>
                  <a:pt x="5229589" y="3003311"/>
                </a:cubicBezTo>
                <a:cubicBezTo>
                  <a:pt x="5228999" y="3006330"/>
                  <a:pt x="5230987" y="3009275"/>
                  <a:pt x="5234006" y="3009864"/>
                </a:cubicBezTo>
                <a:lnTo>
                  <a:pt x="5294303" y="3021791"/>
                </a:lnTo>
                <a:cubicBezTo>
                  <a:pt x="5294672" y="3021864"/>
                  <a:pt x="5295040" y="3021864"/>
                  <a:pt x="5295408" y="3021864"/>
                </a:cubicBezTo>
                <a:cubicBezTo>
                  <a:pt x="5298058" y="3021864"/>
                  <a:pt x="5300340" y="3020024"/>
                  <a:pt x="5300856" y="3017373"/>
                </a:cubicBezTo>
                <a:close/>
                <a:moveTo>
                  <a:pt x="5240558" y="3005373"/>
                </a:moveTo>
                <a:cubicBezTo>
                  <a:pt x="5241147" y="3002354"/>
                  <a:pt x="5239159" y="2999409"/>
                  <a:pt x="5236141" y="2998820"/>
                </a:cubicBezTo>
                <a:lnTo>
                  <a:pt x="5173046" y="2986599"/>
                </a:lnTo>
                <a:cubicBezTo>
                  <a:pt x="5170101" y="2986010"/>
                  <a:pt x="5167082" y="2987998"/>
                  <a:pt x="5166493" y="2991016"/>
                </a:cubicBezTo>
                <a:cubicBezTo>
                  <a:pt x="5165904" y="2994035"/>
                  <a:pt x="5167892" y="2996980"/>
                  <a:pt x="5170911" y="2997568"/>
                </a:cubicBezTo>
                <a:lnTo>
                  <a:pt x="5234006" y="3009790"/>
                </a:lnTo>
                <a:cubicBezTo>
                  <a:pt x="5234374" y="3009864"/>
                  <a:pt x="5234742" y="3009864"/>
                  <a:pt x="5235110" y="3009864"/>
                </a:cubicBezTo>
                <a:cubicBezTo>
                  <a:pt x="5237687" y="3009864"/>
                  <a:pt x="5240043" y="3008023"/>
                  <a:pt x="5240558" y="3005373"/>
                </a:cubicBezTo>
                <a:close/>
                <a:moveTo>
                  <a:pt x="5177537" y="2992930"/>
                </a:moveTo>
                <a:cubicBezTo>
                  <a:pt x="5177979" y="2989912"/>
                  <a:pt x="5175844" y="2987040"/>
                  <a:pt x="5172825" y="2986599"/>
                </a:cubicBezTo>
                <a:lnTo>
                  <a:pt x="5107447" y="2977249"/>
                </a:lnTo>
                <a:cubicBezTo>
                  <a:pt x="5104429" y="2976733"/>
                  <a:pt x="5101558" y="2978942"/>
                  <a:pt x="5101116" y="2981960"/>
                </a:cubicBezTo>
                <a:cubicBezTo>
                  <a:pt x="5100674" y="2984979"/>
                  <a:pt x="5102810" y="2987850"/>
                  <a:pt x="5105828" y="2988292"/>
                </a:cubicBezTo>
                <a:lnTo>
                  <a:pt x="5171205" y="2997642"/>
                </a:lnTo>
                <a:cubicBezTo>
                  <a:pt x="5171500" y="2997716"/>
                  <a:pt x="5171794" y="2997716"/>
                  <a:pt x="5172015" y="2997716"/>
                </a:cubicBezTo>
                <a:cubicBezTo>
                  <a:pt x="5174739" y="2997716"/>
                  <a:pt x="5177095" y="2995728"/>
                  <a:pt x="5177537" y="2992930"/>
                </a:cubicBezTo>
                <a:close/>
                <a:moveTo>
                  <a:pt x="12502" y="1210660"/>
                </a:moveTo>
                <a:lnTo>
                  <a:pt x="27889" y="1139613"/>
                </a:lnTo>
                <a:cubicBezTo>
                  <a:pt x="28552" y="1136595"/>
                  <a:pt x="26638" y="1133650"/>
                  <a:pt x="23619" y="1132987"/>
                </a:cubicBezTo>
                <a:cubicBezTo>
                  <a:pt x="20600" y="1132325"/>
                  <a:pt x="17656" y="1134239"/>
                  <a:pt x="16993" y="1137258"/>
                </a:cubicBezTo>
                <a:lnTo>
                  <a:pt x="1679" y="1208304"/>
                </a:lnTo>
                <a:cubicBezTo>
                  <a:pt x="1017" y="1211322"/>
                  <a:pt x="2931" y="1214267"/>
                  <a:pt x="5949" y="1214930"/>
                </a:cubicBezTo>
                <a:cubicBezTo>
                  <a:pt x="6391" y="1215004"/>
                  <a:pt x="6759" y="1215077"/>
                  <a:pt x="7201" y="1215077"/>
                </a:cubicBezTo>
                <a:cubicBezTo>
                  <a:pt x="9631" y="1215004"/>
                  <a:pt x="11913" y="1213237"/>
                  <a:pt x="12502" y="1210660"/>
                </a:cubicBezTo>
                <a:close/>
                <a:moveTo>
                  <a:pt x="27816" y="1139540"/>
                </a:moveTo>
                <a:lnTo>
                  <a:pt x="36135" y="1098532"/>
                </a:lnTo>
                <a:cubicBezTo>
                  <a:pt x="36724" y="1095513"/>
                  <a:pt x="34810" y="1092568"/>
                  <a:pt x="31791" y="1091979"/>
                </a:cubicBezTo>
                <a:cubicBezTo>
                  <a:pt x="28846" y="1091317"/>
                  <a:pt x="25828" y="1093305"/>
                  <a:pt x="25239" y="1096323"/>
                </a:cubicBezTo>
                <a:lnTo>
                  <a:pt x="16919" y="1137331"/>
                </a:lnTo>
                <a:cubicBezTo>
                  <a:pt x="16330" y="1140350"/>
                  <a:pt x="18245" y="1143295"/>
                  <a:pt x="21263" y="1143884"/>
                </a:cubicBezTo>
                <a:cubicBezTo>
                  <a:pt x="21631" y="1143957"/>
                  <a:pt x="22073" y="1144031"/>
                  <a:pt x="22441" y="1144031"/>
                </a:cubicBezTo>
                <a:cubicBezTo>
                  <a:pt x="25018" y="1143957"/>
                  <a:pt x="27300" y="1142117"/>
                  <a:pt x="27816" y="1139540"/>
                </a:cubicBezTo>
                <a:close/>
                <a:moveTo>
                  <a:pt x="35840" y="1099415"/>
                </a:moveTo>
                <a:lnTo>
                  <a:pt x="74419" y="1002012"/>
                </a:lnTo>
                <a:cubicBezTo>
                  <a:pt x="75523" y="999140"/>
                  <a:pt x="74125" y="995901"/>
                  <a:pt x="71253" y="994797"/>
                </a:cubicBezTo>
                <a:cubicBezTo>
                  <a:pt x="68382" y="993692"/>
                  <a:pt x="65142" y="995091"/>
                  <a:pt x="64038" y="997962"/>
                </a:cubicBezTo>
                <a:lnTo>
                  <a:pt x="25460" y="1095366"/>
                </a:lnTo>
                <a:cubicBezTo>
                  <a:pt x="24355" y="1098237"/>
                  <a:pt x="25754" y="1101477"/>
                  <a:pt x="28625" y="1102581"/>
                </a:cubicBezTo>
                <a:cubicBezTo>
                  <a:pt x="29288" y="1102876"/>
                  <a:pt x="30024" y="1102949"/>
                  <a:pt x="30687" y="1102949"/>
                </a:cubicBezTo>
                <a:cubicBezTo>
                  <a:pt x="32896" y="1102949"/>
                  <a:pt x="34957" y="1101624"/>
                  <a:pt x="35840" y="1099415"/>
                </a:cubicBezTo>
                <a:close/>
                <a:moveTo>
                  <a:pt x="74419" y="1002012"/>
                </a:moveTo>
                <a:lnTo>
                  <a:pt x="76186" y="997594"/>
                </a:lnTo>
                <a:cubicBezTo>
                  <a:pt x="77290" y="994723"/>
                  <a:pt x="75891" y="991484"/>
                  <a:pt x="73020" y="990379"/>
                </a:cubicBezTo>
                <a:cubicBezTo>
                  <a:pt x="70222" y="989275"/>
                  <a:pt x="66909" y="990674"/>
                  <a:pt x="65805" y="993545"/>
                </a:cubicBezTo>
                <a:lnTo>
                  <a:pt x="64038" y="997962"/>
                </a:lnTo>
                <a:cubicBezTo>
                  <a:pt x="62934" y="1000834"/>
                  <a:pt x="64333" y="1004073"/>
                  <a:pt x="67204" y="1005178"/>
                </a:cubicBezTo>
                <a:cubicBezTo>
                  <a:pt x="67867" y="1005472"/>
                  <a:pt x="68603" y="1005546"/>
                  <a:pt x="69265" y="1005546"/>
                </a:cubicBezTo>
                <a:cubicBezTo>
                  <a:pt x="71474" y="1005546"/>
                  <a:pt x="73536" y="1004220"/>
                  <a:pt x="74419" y="1002012"/>
                </a:cubicBezTo>
                <a:close/>
                <a:moveTo>
                  <a:pt x="73094" y="1000686"/>
                </a:moveTo>
                <a:lnTo>
                  <a:pt x="76996" y="999067"/>
                </a:lnTo>
                <a:cubicBezTo>
                  <a:pt x="79867" y="997889"/>
                  <a:pt x="81192" y="994649"/>
                  <a:pt x="80014" y="991778"/>
                </a:cubicBezTo>
                <a:cubicBezTo>
                  <a:pt x="78836" y="988907"/>
                  <a:pt x="75523" y="987582"/>
                  <a:pt x="72726" y="988760"/>
                </a:cubicBezTo>
                <a:lnTo>
                  <a:pt x="68824" y="990379"/>
                </a:lnTo>
                <a:cubicBezTo>
                  <a:pt x="65952" y="991557"/>
                  <a:pt x="64627" y="994797"/>
                  <a:pt x="65805" y="997668"/>
                </a:cubicBezTo>
                <a:cubicBezTo>
                  <a:pt x="66689" y="999803"/>
                  <a:pt x="68824" y="1001128"/>
                  <a:pt x="71032" y="1001128"/>
                </a:cubicBezTo>
                <a:cubicBezTo>
                  <a:pt x="71695" y="1001128"/>
                  <a:pt x="72431" y="1000981"/>
                  <a:pt x="73094" y="1000686"/>
                </a:cubicBezTo>
                <a:close/>
                <a:moveTo>
                  <a:pt x="79720" y="996711"/>
                </a:moveTo>
                <a:lnTo>
                  <a:pt x="80824" y="994723"/>
                </a:lnTo>
                <a:cubicBezTo>
                  <a:pt x="82297" y="992073"/>
                  <a:pt x="81413" y="988612"/>
                  <a:pt x="78689" y="987140"/>
                </a:cubicBezTo>
                <a:cubicBezTo>
                  <a:pt x="76039" y="985667"/>
                  <a:pt x="72578" y="986551"/>
                  <a:pt x="71106" y="989275"/>
                </a:cubicBezTo>
                <a:lnTo>
                  <a:pt x="70002" y="991263"/>
                </a:lnTo>
                <a:cubicBezTo>
                  <a:pt x="68529" y="993913"/>
                  <a:pt x="69413" y="997373"/>
                  <a:pt x="72137" y="998846"/>
                </a:cubicBezTo>
                <a:cubicBezTo>
                  <a:pt x="73020" y="999361"/>
                  <a:pt x="73977" y="999582"/>
                  <a:pt x="74934" y="999582"/>
                </a:cubicBezTo>
                <a:cubicBezTo>
                  <a:pt x="76849" y="999508"/>
                  <a:pt x="78689" y="998478"/>
                  <a:pt x="79720" y="996711"/>
                </a:cubicBezTo>
                <a:close/>
                <a:moveTo>
                  <a:pt x="80824" y="994649"/>
                </a:moveTo>
                <a:lnTo>
                  <a:pt x="129710" y="905492"/>
                </a:lnTo>
                <a:cubicBezTo>
                  <a:pt x="131182" y="902768"/>
                  <a:pt x="130225" y="899381"/>
                  <a:pt x="127501" y="897909"/>
                </a:cubicBezTo>
                <a:cubicBezTo>
                  <a:pt x="124777" y="896436"/>
                  <a:pt x="121464" y="897393"/>
                  <a:pt x="119918" y="900117"/>
                </a:cubicBezTo>
                <a:lnTo>
                  <a:pt x="71032" y="989275"/>
                </a:lnTo>
                <a:cubicBezTo>
                  <a:pt x="69560" y="991999"/>
                  <a:pt x="70517" y="995386"/>
                  <a:pt x="73241" y="996858"/>
                </a:cubicBezTo>
                <a:cubicBezTo>
                  <a:pt x="74125" y="997300"/>
                  <a:pt x="75008" y="997521"/>
                  <a:pt x="75965" y="997521"/>
                </a:cubicBezTo>
                <a:cubicBezTo>
                  <a:pt x="77953" y="997521"/>
                  <a:pt x="79867" y="996490"/>
                  <a:pt x="80824" y="994649"/>
                </a:cubicBezTo>
                <a:close/>
                <a:moveTo>
                  <a:pt x="129563" y="905786"/>
                </a:moveTo>
                <a:lnTo>
                  <a:pt x="141563" y="886939"/>
                </a:lnTo>
                <a:cubicBezTo>
                  <a:pt x="143183" y="884362"/>
                  <a:pt x="142447" y="880902"/>
                  <a:pt x="139870" y="879208"/>
                </a:cubicBezTo>
                <a:cubicBezTo>
                  <a:pt x="137293" y="877588"/>
                  <a:pt x="133833" y="878325"/>
                  <a:pt x="132140" y="880902"/>
                </a:cubicBezTo>
                <a:lnTo>
                  <a:pt x="120139" y="899749"/>
                </a:lnTo>
                <a:cubicBezTo>
                  <a:pt x="118519" y="902326"/>
                  <a:pt x="119256" y="905786"/>
                  <a:pt x="121832" y="907480"/>
                </a:cubicBezTo>
                <a:cubicBezTo>
                  <a:pt x="122789" y="908068"/>
                  <a:pt x="123820" y="908363"/>
                  <a:pt x="124851" y="908363"/>
                </a:cubicBezTo>
                <a:cubicBezTo>
                  <a:pt x="126691" y="908363"/>
                  <a:pt x="128458" y="907480"/>
                  <a:pt x="129563" y="905786"/>
                </a:cubicBezTo>
                <a:close/>
                <a:moveTo>
                  <a:pt x="141342" y="887233"/>
                </a:moveTo>
                <a:lnTo>
                  <a:pt x="170792" y="845489"/>
                </a:lnTo>
                <a:cubicBezTo>
                  <a:pt x="172559" y="842986"/>
                  <a:pt x="171970" y="839525"/>
                  <a:pt x="169467" y="837758"/>
                </a:cubicBezTo>
                <a:cubicBezTo>
                  <a:pt x="166963" y="835991"/>
                  <a:pt x="163503" y="836580"/>
                  <a:pt x="161736" y="839084"/>
                </a:cubicBezTo>
                <a:lnTo>
                  <a:pt x="132287" y="880828"/>
                </a:lnTo>
                <a:cubicBezTo>
                  <a:pt x="130520" y="883331"/>
                  <a:pt x="131109" y="886791"/>
                  <a:pt x="133612" y="888558"/>
                </a:cubicBezTo>
                <a:cubicBezTo>
                  <a:pt x="134569" y="889295"/>
                  <a:pt x="135747" y="889589"/>
                  <a:pt x="136851" y="889589"/>
                </a:cubicBezTo>
                <a:cubicBezTo>
                  <a:pt x="138618" y="889589"/>
                  <a:pt x="140312" y="888779"/>
                  <a:pt x="141342" y="887233"/>
                </a:cubicBezTo>
                <a:close/>
                <a:moveTo>
                  <a:pt x="170424" y="845931"/>
                </a:moveTo>
                <a:lnTo>
                  <a:pt x="184780" y="829513"/>
                </a:lnTo>
                <a:cubicBezTo>
                  <a:pt x="186842" y="827157"/>
                  <a:pt x="186547" y="823696"/>
                  <a:pt x="184265" y="821635"/>
                </a:cubicBezTo>
                <a:cubicBezTo>
                  <a:pt x="181909" y="819647"/>
                  <a:pt x="178449" y="819868"/>
                  <a:pt x="176387" y="822150"/>
                </a:cubicBezTo>
                <a:lnTo>
                  <a:pt x="162031" y="838568"/>
                </a:lnTo>
                <a:cubicBezTo>
                  <a:pt x="159969" y="840924"/>
                  <a:pt x="160264" y="844384"/>
                  <a:pt x="162546" y="846446"/>
                </a:cubicBezTo>
                <a:cubicBezTo>
                  <a:pt x="163650" y="847403"/>
                  <a:pt x="164976" y="847845"/>
                  <a:pt x="166227" y="847845"/>
                </a:cubicBezTo>
                <a:cubicBezTo>
                  <a:pt x="167847" y="847845"/>
                  <a:pt x="169319" y="847182"/>
                  <a:pt x="170424" y="845931"/>
                </a:cubicBezTo>
                <a:close/>
                <a:moveTo>
                  <a:pt x="183749" y="830470"/>
                </a:moveTo>
                <a:lnTo>
                  <a:pt x="197885" y="820751"/>
                </a:lnTo>
                <a:cubicBezTo>
                  <a:pt x="200462" y="818984"/>
                  <a:pt x="201051" y="815524"/>
                  <a:pt x="199358" y="813021"/>
                </a:cubicBezTo>
                <a:cubicBezTo>
                  <a:pt x="197591" y="810444"/>
                  <a:pt x="194130" y="809855"/>
                  <a:pt x="191627" y="811549"/>
                </a:cubicBezTo>
                <a:lnTo>
                  <a:pt x="177491" y="821267"/>
                </a:lnTo>
                <a:cubicBezTo>
                  <a:pt x="174915" y="823034"/>
                  <a:pt x="174326" y="826494"/>
                  <a:pt x="176019" y="828997"/>
                </a:cubicBezTo>
                <a:cubicBezTo>
                  <a:pt x="177123" y="830617"/>
                  <a:pt x="178890" y="831427"/>
                  <a:pt x="180657" y="831427"/>
                </a:cubicBezTo>
                <a:cubicBezTo>
                  <a:pt x="181688" y="831427"/>
                  <a:pt x="182792" y="831132"/>
                  <a:pt x="183749" y="830470"/>
                </a:cubicBezTo>
                <a:close/>
                <a:moveTo>
                  <a:pt x="196045" y="821635"/>
                </a:moveTo>
                <a:lnTo>
                  <a:pt x="203407" y="819868"/>
                </a:lnTo>
                <a:cubicBezTo>
                  <a:pt x="206425" y="819132"/>
                  <a:pt x="208192" y="816113"/>
                  <a:pt x="207530" y="813168"/>
                </a:cubicBezTo>
                <a:cubicBezTo>
                  <a:pt x="206793" y="810150"/>
                  <a:pt x="203775" y="808309"/>
                  <a:pt x="200830" y="809045"/>
                </a:cubicBezTo>
                <a:lnTo>
                  <a:pt x="193468" y="810812"/>
                </a:lnTo>
                <a:cubicBezTo>
                  <a:pt x="190449" y="811549"/>
                  <a:pt x="188682" y="814567"/>
                  <a:pt x="189345" y="817512"/>
                </a:cubicBezTo>
                <a:cubicBezTo>
                  <a:pt x="189934" y="820089"/>
                  <a:pt x="192290" y="821782"/>
                  <a:pt x="194793" y="821782"/>
                </a:cubicBezTo>
                <a:cubicBezTo>
                  <a:pt x="195161" y="821782"/>
                  <a:pt x="195603" y="821709"/>
                  <a:pt x="196045" y="821635"/>
                </a:cubicBezTo>
                <a:close/>
                <a:moveTo>
                  <a:pt x="206499" y="817806"/>
                </a:moveTo>
                <a:lnTo>
                  <a:pt x="251851" y="758761"/>
                </a:lnTo>
                <a:cubicBezTo>
                  <a:pt x="253691" y="756331"/>
                  <a:pt x="253250" y="752797"/>
                  <a:pt x="250820" y="750957"/>
                </a:cubicBezTo>
                <a:cubicBezTo>
                  <a:pt x="248391" y="749116"/>
                  <a:pt x="244857" y="749558"/>
                  <a:pt x="243016" y="751987"/>
                </a:cubicBezTo>
                <a:lnTo>
                  <a:pt x="197664" y="811033"/>
                </a:lnTo>
                <a:cubicBezTo>
                  <a:pt x="195824" y="813463"/>
                  <a:pt x="196265" y="816997"/>
                  <a:pt x="198695" y="818837"/>
                </a:cubicBezTo>
                <a:cubicBezTo>
                  <a:pt x="199726" y="819647"/>
                  <a:pt x="200904" y="820015"/>
                  <a:pt x="202155" y="820015"/>
                </a:cubicBezTo>
                <a:cubicBezTo>
                  <a:pt x="203775" y="819942"/>
                  <a:pt x="205395" y="819205"/>
                  <a:pt x="206499" y="817806"/>
                </a:cubicBezTo>
                <a:close/>
                <a:moveTo>
                  <a:pt x="251556" y="759202"/>
                </a:moveTo>
                <a:lnTo>
                  <a:pt x="281963" y="726955"/>
                </a:lnTo>
                <a:cubicBezTo>
                  <a:pt x="284098" y="724747"/>
                  <a:pt x="283951" y="721213"/>
                  <a:pt x="281742" y="719078"/>
                </a:cubicBezTo>
                <a:cubicBezTo>
                  <a:pt x="279533" y="716943"/>
                  <a:pt x="275999" y="717090"/>
                  <a:pt x="273864" y="719299"/>
                </a:cubicBezTo>
                <a:lnTo>
                  <a:pt x="243458" y="751546"/>
                </a:lnTo>
                <a:cubicBezTo>
                  <a:pt x="241323" y="753754"/>
                  <a:pt x="241470" y="757288"/>
                  <a:pt x="243679" y="759423"/>
                </a:cubicBezTo>
                <a:cubicBezTo>
                  <a:pt x="244783" y="760454"/>
                  <a:pt x="246182" y="760969"/>
                  <a:pt x="247581" y="760969"/>
                </a:cubicBezTo>
                <a:cubicBezTo>
                  <a:pt x="248980" y="760896"/>
                  <a:pt x="250452" y="760307"/>
                  <a:pt x="251556" y="759202"/>
                </a:cubicBezTo>
                <a:close/>
                <a:moveTo>
                  <a:pt x="281079" y="727692"/>
                </a:moveTo>
                <a:lnTo>
                  <a:pt x="307436" y="709433"/>
                </a:lnTo>
                <a:cubicBezTo>
                  <a:pt x="309940" y="707666"/>
                  <a:pt x="310602" y="704206"/>
                  <a:pt x="308835" y="701703"/>
                </a:cubicBezTo>
                <a:cubicBezTo>
                  <a:pt x="307068" y="699200"/>
                  <a:pt x="303608" y="698537"/>
                  <a:pt x="301105" y="700304"/>
                </a:cubicBezTo>
                <a:lnTo>
                  <a:pt x="274674" y="718562"/>
                </a:lnTo>
                <a:cubicBezTo>
                  <a:pt x="272171" y="720329"/>
                  <a:pt x="271508" y="723790"/>
                  <a:pt x="273275" y="726293"/>
                </a:cubicBezTo>
                <a:cubicBezTo>
                  <a:pt x="274380" y="727839"/>
                  <a:pt x="276147" y="728722"/>
                  <a:pt x="277914" y="728722"/>
                </a:cubicBezTo>
                <a:cubicBezTo>
                  <a:pt x="279018" y="728649"/>
                  <a:pt x="280122" y="728354"/>
                  <a:pt x="281079" y="727692"/>
                </a:cubicBezTo>
                <a:close/>
                <a:moveTo>
                  <a:pt x="307584" y="709286"/>
                </a:moveTo>
                <a:lnTo>
                  <a:pt x="314651" y="703838"/>
                </a:lnTo>
                <a:cubicBezTo>
                  <a:pt x="317081" y="701924"/>
                  <a:pt x="317523" y="698463"/>
                  <a:pt x="315682" y="696034"/>
                </a:cubicBezTo>
                <a:cubicBezTo>
                  <a:pt x="313768" y="693604"/>
                  <a:pt x="310308" y="693162"/>
                  <a:pt x="307878" y="695003"/>
                </a:cubicBezTo>
                <a:lnTo>
                  <a:pt x="300810" y="700451"/>
                </a:lnTo>
                <a:cubicBezTo>
                  <a:pt x="298381" y="702365"/>
                  <a:pt x="297939" y="705826"/>
                  <a:pt x="299780" y="708255"/>
                </a:cubicBezTo>
                <a:cubicBezTo>
                  <a:pt x="300884" y="709728"/>
                  <a:pt x="302577" y="710464"/>
                  <a:pt x="304271" y="710464"/>
                </a:cubicBezTo>
                <a:cubicBezTo>
                  <a:pt x="305449" y="710464"/>
                  <a:pt x="306627" y="710022"/>
                  <a:pt x="307584" y="709286"/>
                </a:cubicBezTo>
                <a:close/>
                <a:moveTo>
                  <a:pt x="314651" y="703911"/>
                </a:moveTo>
                <a:lnTo>
                  <a:pt x="357500" y="671075"/>
                </a:lnTo>
                <a:cubicBezTo>
                  <a:pt x="359930" y="669161"/>
                  <a:pt x="360371" y="665701"/>
                  <a:pt x="358531" y="663271"/>
                </a:cubicBezTo>
                <a:cubicBezTo>
                  <a:pt x="356617" y="660842"/>
                  <a:pt x="353156" y="660400"/>
                  <a:pt x="350727" y="662241"/>
                </a:cubicBezTo>
                <a:lnTo>
                  <a:pt x="307878" y="695077"/>
                </a:lnTo>
                <a:cubicBezTo>
                  <a:pt x="305449" y="696991"/>
                  <a:pt x="305007" y="700451"/>
                  <a:pt x="306847" y="702881"/>
                </a:cubicBezTo>
                <a:cubicBezTo>
                  <a:pt x="307952" y="704353"/>
                  <a:pt x="309645" y="705089"/>
                  <a:pt x="311338" y="705089"/>
                </a:cubicBezTo>
                <a:cubicBezTo>
                  <a:pt x="312516" y="705016"/>
                  <a:pt x="313694" y="704648"/>
                  <a:pt x="314651" y="703911"/>
                </a:cubicBezTo>
                <a:close/>
                <a:moveTo>
                  <a:pt x="356469" y="671664"/>
                </a:moveTo>
                <a:lnTo>
                  <a:pt x="386876" y="657750"/>
                </a:lnTo>
                <a:cubicBezTo>
                  <a:pt x="389673" y="656498"/>
                  <a:pt x="390925" y="653185"/>
                  <a:pt x="389600" y="650387"/>
                </a:cubicBezTo>
                <a:cubicBezTo>
                  <a:pt x="388348" y="647590"/>
                  <a:pt x="384962" y="646338"/>
                  <a:pt x="382238" y="647663"/>
                </a:cubicBezTo>
                <a:lnTo>
                  <a:pt x="351831" y="661578"/>
                </a:lnTo>
                <a:cubicBezTo>
                  <a:pt x="349034" y="662830"/>
                  <a:pt x="347782" y="666143"/>
                  <a:pt x="349107" y="668940"/>
                </a:cubicBezTo>
                <a:cubicBezTo>
                  <a:pt x="350064" y="671002"/>
                  <a:pt x="352126" y="672180"/>
                  <a:pt x="354187" y="672180"/>
                </a:cubicBezTo>
                <a:cubicBezTo>
                  <a:pt x="354923" y="672180"/>
                  <a:pt x="355733" y="672033"/>
                  <a:pt x="356469" y="671664"/>
                </a:cubicBezTo>
                <a:close/>
                <a:moveTo>
                  <a:pt x="386213" y="657971"/>
                </a:moveTo>
                <a:lnTo>
                  <a:pt x="421920" y="646559"/>
                </a:lnTo>
                <a:cubicBezTo>
                  <a:pt x="424865" y="645602"/>
                  <a:pt x="426485" y="642510"/>
                  <a:pt x="425528" y="639565"/>
                </a:cubicBezTo>
                <a:cubicBezTo>
                  <a:pt x="424571" y="636620"/>
                  <a:pt x="421405" y="635000"/>
                  <a:pt x="418534" y="635957"/>
                </a:cubicBezTo>
                <a:lnTo>
                  <a:pt x="382827" y="647369"/>
                </a:lnTo>
                <a:cubicBezTo>
                  <a:pt x="379882" y="648326"/>
                  <a:pt x="378262" y="651418"/>
                  <a:pt x="379219" y="654363"/>
                </a:cubicBezTo>
                <a:cubicBezTo>
                  <a:pt x="379955" y="656719"/>
                  <a:pt x="382164" y="658265"/>
                  <a:pt x="384593" y="658265"/>
                </a:cubicBezTo>
                <a:cubicBezTo>
                  <a:pt x="385109" y="658265"/>
                  <a:pt x="385624" y="658191"/>
                  <a:pt x="386213" y="657971"/>
                </a:cubicBezTo>
                <a:close/>
                <a:moveTo>
                  <a:pt x="421111" y="646780"/>
                </a:moveTo>
                <a:lnTo>
                  <a:pt x="464327" y="639859"/>
                </a:lnTo>
                <a:cubicBezTo>
                  <a:pt x="467346" y="639344"/>
                  <a:pt x="469407" y="636546"/>
                  <a:pt x="468966" y="633454"/>
                </a:cubicBezTo>
                <a:cubicBezTo>
                  <a:pt x="468450" y="630435"/>
                  <a:pt x="465726" y="628374"/>
                  <a:pt x="462560" y="628816"/>
                </a:cubicBezTo>
                <a:lnTo>
                  <a:pt x="419344" y="635736"/>
                </a:lnTo>
                <a:cubicBezTo>
                  <a:pt x="416325" y="636252"/>
                  <a:pt x="414264" y="639049"/>
                  <a:pt x="414705" y="642142"/>
                </a:cubicBezTo>
                <a:cubicBezTo>
                  <a:pt x="415147" y="644866"/>
                  <a:pt x="417503" y="646853"/>
                  <a:pt x="420227" y="646853"/>
                </a:cubicBezTo>
                <a:cubicBezTo>
                  <a:pt x="420522" y="646853"/>
                  <a:pt x="420816" y="646853"/>
                  <a:pt x="421111" y="646780"/>
                </a:cubicBezTo>
                <a:close/>
                <a:moveTo>
                  <a:pt x="463518" y="639933"/>
                </a:moveTo>
                <a:lnTo>
                  <a:pt x="516305" y="639417"/>
                </a:lnTo>
                <a:cubicBezTo>
                  <a:pt x="519398" y="639417"/>
                  <a:pt x="521827" y="636841"/>
                  <a:pt x="521827" y="633822"/>
                </a:cubicBezTo>
                <a:cubicBezTo>
                  <a:pt x="521827" y="630730"/>
                  <a:pt x="519250" y="628300"/>
                  <a:pt x="516232" y="628300"/>
                </a:cubicBezTo>
                <a:lnTo>
                  <a:pt x="516232" y="628300"/>
                </a:lnTo>
                <a:lnTo>
                  <a:pt x="463444" y="628816"/>
                </a:lnTo>
                <a:cubicBezTo>
                  <a:pt x="460352" y="628816"/>
                  <a:pt x="457922" y="631393"/>
                  <a:pt x="457922" y="634411"/>
                </a:cubicBezTo>
                <a:cubicBezTo>
                  <a:pt x="457922" y="637430"/>
                  <a:pt x="460425" y="639933"/>
                  <a:pt x="463518" y="639933"/>
                </a:cubicBezTo>
                <a:lnTo>
                  <a:pt x="463518" y="639933"/>
                </a:lnTo>
                <a:close/>
                <a:moveTo>
                  <a:pt x="586321" y="642510"/>
                </a:moveTo>
                <a:cubicBezTo>
                  <a:pt x="586689" y="639491"/>
                  <a:pt x="584554" y="636693"/>
                  <a:pt x="581462" y="636325"/>
                </a:cubicBezTo>
                <a:lnTo>
                  <a:pt x="516968" y="628374"/>
                </a:lnTo>
                <a:cubicBezTo>
                  <a:pt x="514097" y="628006"/>
                  <a:pt x="511152" y="630141"/>
                  <a:pt x="510784" y="633233"/>
                </a:cubicBezTo>
                <a:cubicBezTo>
                  <a:pt x="510416" y="636252"/>
                  <a:pt x="512551" y="639049"/>
                  <a:pt x="515643" y="639417"/>
                </a:cubicBezTo>
                <a:lnTo>
                  <a:pt x="580137" y="647369"/>
                </a:lnTo>
                <a:cubicBezTo>
                  <a:pt x="580358" y="647369"/>
                  <a:pt x="580652" y="647442"/>
                  <a:pt x="580873" y="647442"/>
                </a:cubicBezTo>
                <a:cubicBezTo>
                  <a:pt x="583523" y="647369"/>
                  <a:pt x="585953" y="645307"/>
                  <a:pt x="586321" y="642510"/>
                </a:cubicBezTo>
                <a:close/>
                <a:moveTo>
                  <a:pt x="583892" y="646412"/>
                </a:moveTo>
                <a:lnTo>
                  <a:pt x="646471" y="603269"/>
                </a:lnTo>
                <a:cubicBezTo>
                  <a:pt x="648974" y="601502"/>
                  <a:pt x="649637" y="598041"/>
                  <a:pt x="647870" y="595538"/>
                </a:cubicBezTo>
                <a:cubicBezTo>
                  <a:pt x="646103" y="593035"/>
                  <a:pt x="642643" y="592372"/>
                  <a:pt x="640140" y="594139"/>
                </a:cubicBezTo>
                <a:lnTo>
                  <a:pt x="577560" y="637282"/>
                </a:lnTo>
                <a:cubicBezTo>
                  <a:pt x="575057" y="639049"/>
                  <a:pt x="574394" y="642510"/>
                  <a:pt x="576161" y="645013"/>
                </a:cubicBezTo>
                <a:cubicBezTo>
                  <a:pt x="577265" y="646559"/>
                  <a:pt x="579032" y="647442"/>
                  <a:pt x="580799" y="647442"/>
                </a:cubicBezTo>
                <a:cubicBezTo>
                  <a:pt x="581904" y="647369"/>
                  <a:pt x="582934" y="647074"/>
                  <a:pt x="583892" y="646412"/>
                </a:cubicBezTo>
                <a:close/>
                <a:moveTo>
                  <a:pt x="646103" y="603489"/>
                </a:moveTo>
                <a:lnTo>
                  <a:pt x="713910" y="564690"/>
                </a:lnTo>
                <a:cubicBezTo>
                  <a:pt x="716560" y="563144"/>
                  <a:pt x="717518" y="559757"/>
                  <a:pt x="715971" y="557107"/>
                </a:cubicBezTo>
                <a:cubicBezTo>
                  <a:pt x="714425" y="554383"/>
                  <a:pt x="710965" y="553499"/>
                  <a:pt x="708388" y="555045"/>
                </a:cubicBezTo>
                <a:lnTo>
                  <a:pt x="640581" y="593845"/>
                </a:lnTo>
                <a:cubicBezTo>
                  <a:pt x="637931" y="595391"/>
                  <a:pt x="636974" y="598777"/>
                  <a:pt x="638520" y="601428"/>
                </a:cubicBezTo>
                <a:cubicBezTo>
                  <a:pt x="639551" y="603269"/>
                  <a:pt x="641465" y="604226"/>
                  <a:pt x="643379" y="604226"/>
                </a:cubicBezTo>
                <a:cubicBezTo>
                  <a:pt x="644263" y="604226"/>
                  <a:pt x="645220" y="604005"/>
                  <a:pt x="646103" y="603489"/>
                </a:cubicBezTo>
                <a:close/>
                <a:moveTo>
                  <a:pt x="713542" y="564911"/>
                </a:moveTo>
                <a:lnTo>
                  <a:pt x="783631" y="530750"/>
                </a:lnTo>
                <a:cubicBezTo>
                  <a:pt x="786429" y="529424"/>
                  <a:pt x="787533" y="526038"/>
                  <a:pt x="786208" y="523314"/>
                </a:cubicBezTo>
                <a:cubicBezTo>
                  <a:pt x="784883" y="520516"/>
                  <a:pt x="781496" y="519412"/>
                  <a:pt x="778772" y="520737"/>
                </a:cubicBezTo>
                <a:lnTo>
                  <a:pt x="708683" y="554898"/>
                </a:lnTo>
                <a:cubicBezTo>
                  <a:pt x="705885" y="556223"/>
                  <a:pt x="704781" y="559610"/>
                  <a:pt x="706106" y="562334"/>
                </a:cubicBezTo>
                <a:cubicBezTo>
                  <a:pt x="707063" y="564322"/>
                  <a:pt x="709051" y="565500"/>
                  <a:pt x="711186" y="565500"/>
                </a:cubicBezTo>
                <a:cubicBezTo>
                  <a:pt x="711922" y="565426"/>
                  <a:pt x="712732" y="565279"/>
                  <a:pt x="713542" y="564911"/>
                </a:cubicBezTo>
                <a:close/>
                <a:moveTo>
                  <a:pt x="876912" y="548566"/>
                </a:moveTo>
                <a:cubicBezTo>
                  <a:pt x="877648" y="545548"/>
                  <a:pt x="875807" y="542529"/>
                  <a:pt x="872789" y="541867"/>
                </a:cubicBezTo>
                <a:lnTo>
                  <a:pt x="782527" y="520295"/>
                </a:lnTo>
                <a:cubicBezTo>
                  <a:pt x="779435" y="519559"/>
                  <a:pt x="776490" y="521473"/>
                  <a:pt x="775827" y="524418"/>
                </a:cubicBezTo>
                <a:cubicBezTo>
                  <a:pt x="775091" y="527437"/>
                  <a:pt x="776931" y="530455"/>
                  <a:pt x="779950" y="531118"/>
                </a:cubicBezTo>
                <a:lnTo>
                  <a:pt x="870212" y="552689"/>
                </a:lnTo>
                <a:cubicBezTo>
                  <a:pt x="870654" y="552763"/>
                  <a:pt x="871096" y="552837"/>
                  <a:pt x="871537" y="552837"/>
                </a:cubicBezTo>
                <a:cubicBezTo>
                  <a:pt x="874040" y="552837"/>
                  <a:pt x="876323" y="551143"/>
                  <a:pt x="876912" y="548566"/>
                </a:cubicBezTo>
                <a:close/>
                <a:moveTo>
                  <a:pt x="873525" y="552468"/>
                </a:moveTo>
                <a:lnTo>
                  <a:pt x="948032" y="523535"/>
                </a:lnTo>
                <a:cubicBezTo>
                  <a:pt x="950903" y="522430"/>
                  <a:pt x="952302" y="519191"/>
                  <a:pt x="951198" y="516319"/>
                </a:cubicBezTo>
                <a:cubicBezTo>
                  <a:pt x="950093" y="513448"/>
                  <a:pt x="946854" y="512049"/>
                  <a:pt x="943983" y="513154"/>
                </a:cubicBezTo>
                <a:lnTo>
                  <a:pt x="869476" y="542088"/>
                </a:lnTo>
                <a:cubicBezTo>
                  <a:pt x="866605" y="543192"/>
                  <a:pt x="865206" y="546431"/>
                  <a:pt x="866310" y="549303"/>
                </a:cubicBezTo>
                <a:cubicBezTo>
                  <a:pt x="867194" y="551511"/>
                  <a:pt x="869329" y="552910"/>
                  <a:pt x="871537" y="552837"/>
                </a:cubicBezTo>
                <a:cubicBezTo>
                  <a:pt x="872200" y="552837"/>
                  <a:pt x="872863" y="552763"/>
                  <a:pt x="873525" y="552468"/>
                </a:cubicBezTo>
                <a:close/>
                <a:moveTo>
                  <a:pt x="947811" y="523608"/>
                </a:moveTo>
                <a:lnTo>
                  <a:pt x="1019446" y="499607"/>
                </a:lnTo>
                <a:cubicBezTo>
                  <a:pt x="1022391" y="498650"/>
                  <a:pt x="1023937" y="495484"/>
                  <a:pt x="1022980" y="492539"/>
                </a:cubicBezTo>
                <a:cubicBezTo>
                  <a:pt x="1022023" y="489594"/>
                  <a:pt x="1018857" y="488048"/>
                  <a:pt x="1015912" y="489005"/>
                </a:cubicBezTo>
                <a:lnTo>
                  <a:pt x="944277" y="513006"/>
                </a:lnTo>
                <a:cubicBezTo>
                  <a:pt x="941332" y="513964"/>
                  <a:pt x="939786" y="517129"/>
                  <a:pt x="940743" y="520074"/>
                </a:cubicBezTo>
                <a:cubicBezTo>
                  <a:pt x="941553" y="522430"/>
                  <a:pt x="943762" y="523903"/>
                  <a:pt x="946044" y="523903"/>
                </a:cubicBezTo>
                <a:cubicBezTo>
                  <a:pt x="946633" y="523903"/>
                  <a:pt x="947222" y="523829"/>
                  <a:pt x="947811" y="523608"/>
                </a:cubicBezTo>
                <a:close/>
                <a:moveTo>
                  <a:pt x="1129292" y="538627"/>
                </a:moveTo>
                <a:cubicBezTo>
                  <a:pt x="1130396" y="535756"/>
                  <a:pt x="1128998" y="532517"/>
                  <a:pt x="1126126" y="531412"/>
                </a:cubicBezTo>
                <a:lnTo>
                  <a:pt x="1019667" y="489153"/>
                </a:lnTo>
                <a:cubicBezTo>
                  <a:pt x="1016796" y="488048"/>
                  <a:pt x="1013556" y="489447"/>
                  <a:pt x="1012452" y="492318"/>
                </a:cubicBezTo>
                <a:cubicBezTo>
                  <a:pt x="1011348" y="495190"/>
                  <a:pt x="1012747" y="498429"/>
                  <a:pt x="1015618" y="499533"/>
                </a:cubicBezTo>
                <a:lnTo>
                  <a:pt x="1122077" y="541793"/>
                </a:lnTo>
                <a:cubicBezTo>
                  <a:pt x="1122740" y="542088"/>
                  <a:pt x="1123476" y="542161"/>
                  <a:pt x="1124138" y="542161"/>
                </a:cubicBezTo>
                <a:cubicBezTo>
                  <a:pt x="1126347" y="542088"/>
                  <a:pt x="1128409" y="540762"/>
                  <a:pt x="1129292" y="538627"/>
                </a:cubicBezTo>
                <a:close/>
                <a:moveTo>
                  <a:pt x="1125464" y="541940"/>
                </a:moveTo>
                <a:lnTo>
                  <a:pt x="1195921" y="524197"/>
                </a:lnTo>
                <a:cubicBezTo>
                  <a:pt x="1198866" y="523461"/>
                  <a:pt x="1200707" y="520442"/>
                  <a:pt x="1199970" y="517424"/>
                </a:cubicBezTo>
                <a:cubicBezTo>
                  <a:pt x="1199234" y="514479"/>
                  <a:pt x="1196216" y="512638"/>
                  <a:pt x="1193197" y="513375"/>
                </a:cubicBezTo>
                <a:lnTo>
                  <a:pt x="1122740" y="531118"/>
                </a:lnTo>
                <a:cubicBezTo>
                  <a:pt x="1119795" y="531854"/>
                  <a:pt x="1117954" y="534873"/>
                  <a:pt x="1118690" y="537891"/>
                </a:cubicBezTo>
                <a:cubicBezTo>
                  <a:pt x="1119353" y="540394"/>
                  <a:pt x="1121635" y="542088"/>
                  <a:pt x="1124138" y="542088"/>
                </a:cubicBezTo>
                <a:cubicBezTo>
                  <a:pt x="1124580" y="542161"/>
                  <a:pt x="1125022" y="542088"/>
                  <a:pt x="1125464" y="541940"/>
                </a:cubicBezTo>
                <a:close/>
                <a:moveTo>
                  <a:pt x="1195627" y="524271"/>
                </a:moveTo>
                <a:lnTo>
                  <a:pt x="1261151" y="511019"/>
                </a:lnTo>
                <a:cubicBezTo>
                  <a:pt x="1264170" y="510430"/>
                  <a:pt x="1266158" y="507485"/>
                  <a:pt x="1265495" y="504466"/>
                </a:cubicBezTo>
                <a:cubicBezTo>
                  <a:pt x="1264906" y="501448"/>
                  <a:pt x="1261887" y="499533"/>
                  <a:pt x="1258943" y="500122"/>
                </a:cubicBezTo>
                <a:lnTo>
                  <a:pt x="1193418" y="513375"/>
                </a:lnTo>
                <a:cubicBezTo>
                  <a:pt x="1190399" y="513964"/>
                  <a:pt x="1188412" y="516908"/>
                  <a:pt x="1189074" y="519927"/>
                </a:cubicBezTo>
                <a:cubicBezTo>
                  <a:pt x="1189590" y="522577"/>
                  <a:pt x="1191945" y="524418"/>
                  <a:pt x="1194596" y="524418"/>
                </a:cubicBezTo>
                <a:cubicBezTo>
                  <a:pt x="1194890" y="524344"/>
                  <a:pt x="1195258" y="524344"/>
                  <a:pt x="1195627" y="524271"/>
                </a:cubicBezTo>
                <a:close/>
                <a:moveTo>
                  <a:pt x="1378875" y="576102"/>
                </a:moveTo>
                <a:cubicBezTo>
                  <a:pt x="1380421" y="573451"/>
                  <a:pt x="1379611" y="570064"/>
                  <a:pt x="1376961" y="568445"/>
                </a:cubicBezTo>
                <a:lnTo>
                  <a:pt x="1262918" y="500711"/>
                </a:lnTo>
                <a:cubicBezTo>
                  <a:pt x="1260268" y="499165"/>
                  <a:pt x="1256881" y="499975"/>
                  <a:pt x="1255261" y="502626"/>
                </a:cubicBezTo>
                <a:cubicBezTo>
                  <a:pt x="1253715" y="505276"/>
                  <a:pt x="1254525" y="508663"/>
                  <a:pt x="1257176" y="510282"/>
                </a:cubicBezTo>
                <a:lnTo>
                  <a:pt x="1371218" y="578016"/>
                </a:lnTo>
                <a:cubicBezTo>
                  <a:pt x="1372101" y="578531"/>
                  <a:pt x="1373132" y="578826"/>
                  <a:pt x="1374089" y="578826"/>
                </a:cubicBezTo>
                <a:cubicBezTo>
                  <a:pt x="1376077" y="578826"/>
                  <a:pt x="1377844" y="577795"/>
                  <a:pt x="1378875" y="576102"/>
                </a:cubicBezTo>
                <a:close/>
                <a:moveTo>
                  <a:pt x="1374825" y="578752"/>
                </a:moveTo>
                <a:lnTo>
                  <a:pt x="1439835" y="570727"/>
                </a:lnTo>
                <a:cubicBezTo>
                  <a:pt x="1442927" y="570359"/>
                  <a:pt x="1445062" y="567561"/>
                  <a:pt x="1444694" y="564543"/>
                </a:cubicBezTo>
                <a:cubicBezTo>
                  <a:pt x="1444326" y="561451"/>
                  <a:pt x="1441454" y="559315"/>
                  <a:pt x="1438510" y="559684"/>
                </a:cubicBezTo>
                <a:lnTo>
                  <a:pt x="1373500" y="567708"/>
                </a:lnTo>
                <a:cubicBezTo>
                  <a:pt x="1370408" y="568077"/>
                  <a:pt x="1368273" y="570874"/>
                  <a:pt x="1368641" y="573893"/>
                </a:cubicBezTo>
                <a:cubicBezTo>
                  <a:pt x="1369009" y="576764"/>
                  <a:pt x="1371439" y="578826"/>
                  <a:pt x="1374236" y="578752"/>
                </a:cubicBezTo>
                <a:cubicBezTo>
                  <a:pt x="1374384" y="578826"/>
                  <a:pt x="1374605" y="578826"/>
                  <a:pt x="1374825" y="578752"/>
                </a:cubicBezTo>
                <a:close/>
                <a:moveTo>
                  <a:pt x="1553362" y="661652"/>
                </a:moveTo>
                <a:cubicBezTo>
                  <a:pt x="1555349" y="659296"/>
                  <a:pt x="1555055" y="655762"/>
                  <a:pt x="1552699" y="653774"/>
                </a:cubicBezTo>
                <a:lnTo>
                  <a:pt x="1442780" y="560935"/>
                </a:lnTo>
                <a:cubicBezTo>
                  <a:pt x="1440424" y="558947"/>
                  <a:pt x="1436890" y="559242"/>
                  <a:pt x="1434902" y="561598"/>
                </a:cubicBezTo>
                <a:cubicBezTo>
                  <a:pt x="1432914" y="563954"/>
                  <a:pt x="1433209" y="567488"/>
                  <a:pt x="1435565" y="569475"/>
                </a:cubicBezTo>
                <a:lnTo>
                  <a:pt x="1545484" y="662314"/>
                </a:lnTo>
                <a:cubicBezTo>
                  <a:pt x="1546515" y="663198"/>
                  <a:pt x="1547840" y="663640"/>
                  <a:pt x="1549091" y="663640"/>
                </a:cubicBezTo>
                <a:cubicBezTo>
                  <a:pt x="1550711" y="663640"/>
                  <a:pt x="1552257" y="662977"/>
                  <a:pt x="1553362" y="661652"/>
                </a:cubicBezTo>
                <a:close/>
                <a:moveTo>
                  <a:pt x="1549460" y="663640"/>
                </a:moveTo>
                <a:lnTo>
                  <a:pt x="1613659" y="659296"/>
                </a:lnTo>
                <a:cubicBezTo>
                  <a:pt x="1616751" y="659075"/>
                  <a:pt x="1619034" y="656424"/>
                  <a:pt x="1618813" y="653332"/>
                </a:cubicBezTo>
                <a:cubicBezTo>
                  <a:pt x="1618592" y="650240"/>
                  <a:pt x="1616162" y="647811"/>
                  <a:pt x="1612849" y="648179"/>
                </a:cubicBezTo>
                <a:lnTo>
                  <a:pt x="1548650" y="652522"/>
                </a:lnTo>
                <a:cubicBezTo>
                  <a:pt x="1545558" y="652743"/>
                  <a:pt x="1543275" y="655394"/>
                  <a:pt x="1543496" y="658486"/>
                </a:cubicBezTo>
                <a:cubicBezTo>
                  <a:pt x="1543717" y="661431"/>
                  <a:pt x="1546147" y="663713"/>
                  <a:pt x="1549091" y="663713"/>
                </a:cubicBezTo>
                <a:cubicBezTo>
                  <a:pt x="1549239" y="663640"/>
                  <a:pt x="1549312" y="663640"/>
                  <a:pt x="1549460" y="663640"/>
                </a:cubicBezTo>
                <a:close/>
                <a:moveTo>
                  <a:pt x="1613585" y="659296"/>
                </a:moveTo>
                <a:lnTo>
                  <a:pt x="1674104" y="656351"/>
                </a:lnTo>
                <a:cubicBezTo>
                  <a:pt x="1677196" y="656204"/>
                  <a:pt x="1679552" y="653553"/>
                  <a:pt x="1679405" y="650535"/>
                </a:cubicBezTo>
                <a:cubicBezTo>
                  <a:pt x="1679257" y="647442"/>
                  <a:pt x="1676607" y="645234"/>
                  <a:pt x="1673588" y="645234"/>
                </a:cubicBezTo>
                <a:lnTo>
                  <a:pt x="1613070" y="648179"/>
                </a:lnTo>
                <a:cubicBezTo>
                  <a:pt x="1609978" y="648326"/>
                  <a:pt x="1607622" y="650976"/>
                  <a:pt x="1607769" y="653995"/>
                </a:cubicBezTo>
                <a:cubicBezTo>
                  <a:pt x="1607916" y="657013"/>
                  <a:pt x="1610420" y="659296"/>
                  <a:pt x="1613365" y="659296"/>
                </a:cubicBezTo>
                <a:cubicBezTo>
                  <a:pt x="1613438" y="659296"/>
                  <a:pt x="1613512" y="659296"/>
                  <a:pt x="1613585" y="659296"/>
                </a:cubicBezTo>
                <a:close/>
                <a:moveTo>
                  <a:pt x="1673883" y="656351"/>
                </a:moveTo>
                <a:lnTo>
                  <a:pt x="1729247" y="655394"/>
                </a:lnTo>
                <a:cubicBezTo>
                  <a:pt x="1732340" y="655320"/>
                  <a:pt x="1734769" y="652817"/>
                  <a:pt x="1734696" y="649725"/>
                </a:cubicBezTo>
                <a:cubicBezTo>
                  <a:pt x="1734622" y="646633"/>
                  <a:pt x="1731677" y="644497"/>
                  <a:pt x="1729027" y="644277"/>
                </a:cubicBezTo>
                <a:lnTo>
                  <a:pt x="1673662" y="645234"/>
                </a:lnTo>
                <a:cubicBezTo>
                  <a:pt x="1670570" y="645307"/>
                  <a:pt x="1668140" y="647811"/>
                  <a:pt x="1668214" y="650903"/>
                </a:cubicBezTo>
                <a:cubicBezTo>
                  <a:pt x="1668287" y="653921"/>
                  <a:pt x="1670791" y="656424"/>
                  <a:pt x="1673883" y="656351"/>
                </a:cubicBezTo>
                <a:cubicBezTo>
                  <a:pt x="1673883" y="656351"/>
                  <a:pt x="1673883" y="656351"/>
                  <a:pt x="1673883" y="656351"/>
                </a:cubicBezTo>
                <a:close/>
                <a:moveTo>
                  <a:pt x="1783581" y="651565"/>
                </a:moveTo>
                <a:cubicBezTo>
                  <a:pt x="1783655" y="648473"/>
                  <a:pt x="1781299" y="645896"/>
                  <a:pt x="1778207" y="645823"/>
                </a:cubicBezTo>
                <a:lnTo>
                  <a:pt x="1729321" y="644277"/>
                </a:lnTo>
                <a:cubicBezTo>
                  <a:pt x="1725934" y="644277"/>
                  <a:pt x="1723652" y="646633"/>
                  <a:pt x="1723579" y="649651"/>
                </a:cubicBezTo>
                <a:cubicBezTo>
                  <a:pt x="1723505" y="652743"/>
                  <a:pt x="1725861" y="655320"/>
                  <a:pt x="1728953" y="655394"/>
                </a:cubicBezTo>
                <a:lnTo>
                  <a:pt x="1777839" y="656940"/>
                </a:lnTo>
                <a:cubicBezTo>
                  <a:pt x="1777912" y="656940"/>
                  <a:pt x="1777986" y="656940"/>
                  <a:pt x="1778060" y="656940"/>
                </a:cubicBezTo>
                <a:cubicBezTo>
                  <a:pt x="1781005" y="656940"/>
                  <a:pt x="1783434" y="654584"/>
                  <a:pt x="1783581" y="651565"/>
                </a:cubicBezTo>
                <a:close/>
                <a:moveTo>
                  <a:pt x="1824590" y="656719"/>
                </a:moveTo>
                <a:cubicBezTo>
                  <a:pt x="1824958" y="653700"/>
                  <a:pt x="1822749" y="650903"/>
                  <a:pt x="1819657" y="650535"/>
                </a:cubicBezTo>
                <a:lnTo>
                  <a:pt x="1778575" y="645896"/>
                </a:lnTo>
                <a:cubicBezTo>
                  <a:pt x="1775630" y="645528"/>
                  <a:pt x="1772759" y="647737"/>
                  <a:pt x="1772391" y="650829"/>
                </a:cubicBezTo>
                <a:cubicBezTo>
                  <a:pt x="1772022" y="653848"/>
                  <a:pt x="1774231" y="656645"/>
                  <a:pt x="1777323" y="657013"/>
                </a:cubicBezTo>
                <a:lnTo>
                  <a:pt x="1818405" y="661652"/>
                </a:lnTo>
                <a:cubicBezTo>
                  <a:pt x="1818626" y="661652"/>
                  <a:pt x="1818847" y="661725"/>
                  <a:pt x="1819068" y="661725"/>
                </a:cubicBezTo>
                <a:cubicBezTo>
                  <a:pt x="1821939" y="661652"/>
                  <a:pt x="1824295" y="659517"/>
                  <a:pt x="1824590" y="656719"/>
                </a:cubicBezTo>
                <a:close/>
                <a:moveTo>
                  <a:pt x="1856616" y="665775"/>
                </a:moveTo>
                <a:cubicBezTo>
                  <a:pt x="1857425" y="662830"/>
                  <a:pt x="1855585" y="659737"/>
                  <a:pt x="1852640" y="659001"/>
                </a:cubicBezTo>
                <a:lnTo>
                  <a:pt x="1820540" y="650682"/>
                </a:lnTo>
                <a:cubicBezTo>
                  <a:pt x="1817522" y="649946"/>
                  <a:pt x="1814503" y="651713"/>
                  <a:pt x="1813767" y="654657"/>
                </a:cubicBezTo>
                <a:cubicBezTo>
                  <a:pt x="1813031" y="657602"/>
                  <a:pt x="1814798" y="660695"/>
                  <a:pt x="1817743" y="661431"/>
                </a:cubicBezTo>
                <a:lnTo>
                  <a:pt x="1849842" y="669750"/>
                </a:lnTo>
                <a:cubicBezTo>
                  <a:pt x="1850358" y="669897"/>
                  <a:pt x="1850799" y="669897"/>
                  <a:pt x="1851315" y="669897"/>
                </a:cubicBezTo>
                <a:cubicBezTo>
                  <a:pt x="1853671" y="669971"/>
                  <a:pt x="1855953" y="668278"/>
                  <a:pt x="1856616" y="665775"/>
                </a:cubicBezTo>
                <a:close/>
                <a:moveTo>
                  <a:pt x="1882236" y="677186"/>
                </a:moveTo>
                <a:cubicBezTo>
                  <a:pt x="1883414" y="674315"/>
                  <a:pt x="1882016" y="671075"/>
                  <a:pt x="1879218" y="669897"/>
                </a:cubicBezTo>
                <a:lnTo>
                  <a:pt x="1853376" y="659222"/>
                </a:lnTo>
                <a:cubicBezTo>
                  <a:pt x="1850579" y="658044"/>
                  <a:pt x="1847265" y="659443"/>
                  <a:pt x="1846088" y="662241"/>
                </a:cubicBezTo>
                <a:cubicBezTo>
                  <a:pt x="1844910" y="665112"/>
                  <a:pt x="1846308" y="668351"/>
                  <a:pt x="1849106" y="669529"/>
                </a:cubicBezTo>
                <a:lnTo>
                  <a:pt x="1874948" y="680205"/>
                </a:lnTo>
                <a:cubicBezTo>
                  <a:pt x="1875684" y="680499"/>
                  <a:pt x="1876420" y="680646"/>
                  <a:pt x="1877083" y="680646"/>
                </a:cubicBezTo>
                <a:cubicBezTo>
                  <a:pt x="1879292" y="680646"/>
                  <a:pt x="1881353" y="679321"/>
                  <a:pt x="1882236" y="677186"/>
                </a:cubicBezTo>
                <a:close/>
                <a:moveTo>
                  <a:pt x="1904323" y="689481"/>
                </a:moveTo>
                <a:cubicBezTo>
                  <a:pt x="1905796" y="686757"/>
                  <a:pt x="1904692" y="683371"/>
                  <a:pt x="1902041" y="681972"/>
                </a:cubicBezTo>
                <a:lnTo>
                  <a:pt x="1879660" y="670192"/>
                </a:lnTo>
                <a:cubicBezTo>
                  <a:pt x="1876936" y="668793"/>
                  <a:pt x="1873549" y="669824"/>
                  <a:pt x="1872150" y="672474"/>
                </a:cubicBezTo>
                <a:cubicBezTo>
                  <a:pt x="1870678" y="675198"/>
                  <a:pt x="1871782" y="678585"/>
                  <a:pt x="1874432" y="679984"/>
                </a:cubicBezTo>
                <a:lnTo>
                  <a:pt x="1896814" y="691764"/>
                </a:lnTo>
                <a:cubicBezTo>
                  <a:pt x="1897697" y="692205"/>
                  <a:pt x="1898581" y="692426"/>
                  <a:pt x="1899464" y="692426"/>
                </a:cubicBezTo>
                <a:cubicBezTo>
                  <a:pt x="1901452" y="692426"/>
                  <a:pt x="1903366" y="691395"/>
                  <a:pt x="1904323" y="689481"/>
                </a:cubicBezTo>
                <a:close/>
                <a:moveTo>
                  <a:pt x="1912275" y="702144"/>
                </a:moveTo>
                <a:cubicBezTo>
                  <a:pt x="1914631" y="700157"/>
                  <a:pt x="1914925" y="696623"/>
                  <a:pt x="1912937" y="694267"/>
                </a:cubicBezTo>
                <a:lnTo>
                  <a:pt x="1903661" y="683297"/>
                </a:lnTo>
                <a:cubicBezTo>
                  <a:pt x="1901673" y="680941"/>
                  <a:pt x="1898139" y="680646"/>
                  <a:pt x="1895783" y="682634"/>
                </a:cubicBezTo>
                <a:cubicBezTo>
                  <a:pt x="1893427" y="684622"/>
                  <a:pt x="1893133" y="688156"/>
                  <a:pt x="1895120" y="690512"/>
                </a:cubicBezTo>
                <a:lnTo>
                  <a:pt x="1904397" y="701482"/>
                </a:lnTo>
                <a:cubicBezTo>
                  <a:pt x="1905501" y="702807"/>
                  <a:pt x="1907121" y="703470"/>
                  <a:pt x="1908667" y="703470"/>
                </a:cubicBezTo>
                <a:cubicBezTo>
                  <a:pt x="1909992" y="703396"/>
                  <a:pt x="1911244" y="702954"/>
                  <a:pt x="1912275" y="702144"/>
                </a:cubicBezTo>
                <a:close/>
                <a:moveTo>
                  <a:pt x="1950853" y="747791"/>
                </a:moveTo>
                <a:cubicBezTo>
                  <a:pt x="1953209" y="745803"/>
                  <a:pt x="1953504" y="742269"/>
                  <a:pt x="1951516" y="739913"/>
                </a:cubicBezTo>
                <a:lnTo>
                  <a:pt x="1912937" y="694193"/>
                </a:lnTo>
                <a:cubicBezTo>
                  <a:pt x="1910949" y="691837"/>
                  <a:pt x="1907416" y="691543"/>
                  <a:pt x="1905060" y="693531"/>
                </a:cubicBezTo>
                <a:cubicBezTo>
                  <a:pt x="1902704" y="695518"/>
                  <a:pt x="1902409" y="699052"/>
                  <a:pt x="1904397" y="701408"/>
                </a:cubicBezTo>
                <a:lnTo>
                  <a:pt x="1942976" y="747128"/>
                </a:lnTo>
                <a:cubicBezTo>
                  <a:pt x="1944080" y="748453"/>
                  <a:pt x="1945700" y="749116"/>
                  <a:pt x="1947246" y="749116"/>
                </a:cubicBezTo>
                <a:cubicBezTo>
                  <a:pt x="1948571" y="749116"/>
                  <a:pt x="1949822" y="748674"/>
                  <a:pt x="1950853" y="747791"/>
                </a:cubicBezTo>
                <a:close/>
                <a:moveTo>
                  <a:pt x="1983542" y="794026"/>
                </a:moveTo>
                <a:cubicBezTo>
                  <a:pt x="1986045" y="792259"/>
                  <a:pt x="1986634" y="788725"/>
                  <a:pt x="1984793" y="786222"/>
                </a:cubicBezTo>
                <a:lnTo>
                  <a:pt x="1951810" y="740281"/>
                </a:lnTo>
                <a:cubicBezTo>
                  <a:pt x="1950043" y="737778"/>
                  <a:pt x="1946510" y="737189"/>
                  <a:pt x="1944006" y="739030"/>
                </a:cubicBezTo>
                <a:cubicBezTo>
                  <a:pt x="1941503" y="740797"/>
                  <a:pt x="1940914" y="744331"/>
                  <a:pt x="1942755" y="746834"/>
                </a:cubicBezTo>
                <a:lnTo>
                  <a:pt x="1975738" y="792775"/>
                </a:lnTo>
                <a:cubicBezTo>
                  <a:pt x="1976842" y="794321"/>
                  <a:pt x="1978536" y="795131"/>
                  <a:pt x="1980303" y="795057"/>
                </a:cubicBezTo>
                <a:cubicBezTo>
                  <a:pt x="1981407" y="795057"/>
                  <a:pt x="1982511" y="794689"/>
                  <a:pt x="1983542" y="794026"/>
                </a:cubicBezTo>
                <a:close/>
                <a:moveTo>
                  <a:pt x="2002831" y="798517"/>
                </a:moveTo>
                <a:cubicBezTo>
                  <a:pt x="2004009" y="795646"/>
                  <a:pt x="2002610" y="792406"/>
                  <a:pt x="1999739" y="791302"/>
                </a:cubicBezTo>
                <a:lnTo>
                  <a:pt x="1982290" y="784308"/>
                </a:lnTo>
                <a:cubicBezTo>
                  <a:pt x="1979493" y="783204"/>
                  <a:pt x="1976180" y="784529"/>
                  <a:pt x="1975075" y="787400"/>
                </a:cubicBezTo>
                <a:cubicBezTo>
                  <a:pt x="1973897" y="790271"/>
                  <a:pt x="1975296" y="793511"/>
                  <a:pt x="1978167" y="794615"/>
                </a:cubicBezTo>
                <a:lnTo>
                  <a:pt x="1995616" y="801609"/>
                </a:lnTo>
                <a:cubicBezTo>
                  <a:pt x="1996279" y="801904"/>
                  <a:pt x="1997015" y="801977"/>
                  <a:pt x="1997751" y="801977"/>
                </a:cubicBezTo>
                <a:cubicBezTo>
                  <a:pt x="1999886" y="802051"/>
                  <a:pt x="2002021" y="800726"/>
                  <a:pt x="2002831" y="798517"/>
                </a:cubicBezTo>
                <a:close/>
                <a:moveTo>
                  <a:pt x="2019838" y="814346"/>
                </a:moveTo>
                <a:cubicBezTo>
                  <a:pt x="2021752" y="811917"/>
                  <a:pt x="2021384" y="808456"/>
                  <a:pt x="2019028" y="806542"/>
                </a:cubicBezTo>
                <a:lnTo>
                  <a:pt x="2001212" y="792186"/>
                </a:lnTo>
                <a:cubicBezTo>
                  <a:pt x="1998782" y="790271"/>
                  <a:pt x="1995322" y="790640"/>
                  <a:pt x="1993407" y="792995"/>
                </a:cubicBezTo>
                <a:cubicBezTo>
                  <a:pt x="1991493" y="795425"/>
                  <a:pt x="1991861" y="798885"/>
                  <a:pt x="1994217" y="800799"/>
                </a:cubicBezTo>
                <a:lnTo>
                  <a:pt x="2012034" y="815156"/>
                </a:lnTo>
                <a:cubicBezTo>
                  <a:pt x="2013065" y="815966"/>
                  <a:pt x="2014316" y="816408"/>
                  <a:pt x="2015568" y="816408"/>
                </a:cubicBezTo>
                <a:cubicBezTo>
                  <a:pt x="2017114" y="816408"/>
                  <a:pt x="2018734" y="815671"/>
                  <a:pt x="2019838" y="814346"/>
                </a:cubicBezTo>
                <a:close/>
                <a:moveTo>
                  <a:pt x="2043103" y="821561"/>
                </a:moveTo>
                <a:cubicBezTo>
                  <a:pt x="2044207" y="818690"/>
                  <a:pt x="2042809" y="815451"/>
                  <a:pt x="2039937" y="814346"/>
                </a:cubicBezTo>
                <a:lnTo>
                  <a:pt x="2017556" y="805659"/>
                </a:lnTo>
                <a:cubicBezTo>
                  <a:pt x="2014685" y="804554"/>
                  <a:pt x="2011445" y="805953"/>
                  <a:pt x="2010341" y="808824"/>
                </a:cubicBezTo>
                <a:cubicBezTo>
                  <a:pt x="2009236" y="811696"/>
                  <a:pt x="2010635" y="814935"/>
                  <a:pt x="2013507" y="816039"/>
                </a:cubicBezTo>
                <a:lnTo>
                  <a:pt x="2035888" y="824727"/>
                </a:lnTo>
                <a:cubicBezTo>
                  <a:pt x="2036551" y="825022"/>
                  <a:pt x="2037287" y="825095"/>
                  <a:pt x="2037949" y="825095"/>
                </a:cubicBezTo>
                <a:cubicBezTo>
                  <a:pt x="2040158" y="825095"/>
                  <a:pt x="2042220" y="823770"/>
                  <a:pt x="2043103" y="821561"/>
                </a:cubicBezTo>
                <a:close/>
                <a:moveTo>
                  <a:pt x="2069976" y="827598"/>
                </a:moveTo>
                <a:cubicBezTo>
                  <a:pt x="2070712" y="824653"/>
                  <a:pt x="2068945" y="821561"/>
                  <a:pt x="2065926" y="820825"/>
                </a:cubicBezTo>
                <a:lnTo>
                  <a:pt x="2039275" y="814125"/>
                </a:lnTo>
                <a:cubicBezTo>
                  <a:pt x="2036256" y="813389"/>
                  <a:pt x="2033238" y="815156"/>
                  <a:pt x="2032501" y="818175"/>
                </a:cubicBezTo>
                <a:cubicBezTo>
                  <a:pt x="2031765" y="821120"/>
                  <a:pt x="2033532" y="824212"/>
                  <a:pt x="2036551" y="824948"/>
                </a:cubicBezTo>
                <a:lnTo>
                  <a:pt x="2063202" y="831648"/>
                </a:lnTo>
                <a:cubicBezTo>
                  <a:pt x="2063644" y="831795"/>
                  <a:pt x="2064159" y="831795"/>
                  <a:pt x="2064601" y="831795"/>
                </a:cubicBezTo>
                <a:cubicBezTo>
                  <a:pt x="2067104" y="831795"/>
                  <a:pt x="2069313" y="830102"/>
                  <a:pt x="2069976" y="827598"/>
                </a:cubicBezTo>
                <a:close/>
                <a:moveTo>
                  <a:pt x="2102885" y="831280"/>
                </a:moveTo>
                <a:cubicBezTo>
                  <a:pt x="2103253" y="828261"/>
                  <a:pt x="2101118" y="825390"/>
                  <a:pt x="2098100" y="825022"/>
                </a:cubicBezTo>
                <a:lnTo>
                  <a:pt x="2065264" y="820678"/>
                </a:lnTo>
                <a:cubicBezTo>
                  <a:pt x="2062319" y="820310"/>
                  <a:pt x="2059374" y="822445"/>
                  <a:pt x="2059006" y="825463"/>
                </a:cubicBezTo>
                <a:cubicBezTo>
                  <a:pt x="2058637" y="828482"/>
                  <a:pt x="2060773" y="831353"/>
                  <a:pt x="2063791" y="831721"/>
                </a:cubicBezTo>
                <a:lnTo>
                  <a:pt x="2096627" y="836065"/>
                </a:lnTo>
                <a:cubicBezTo>
                  <a:pt x="2096922" y="836065"/>
                  <a:pt x="2097143" y="836139"/>
                  <a:pt x="2097437" y="836139"/>
                </a:cubicBezTo>
                <a:cubicBezTo>
                  <a:pt x="2100161" y="836139"/>
                  <a:pt x="2102517" y="834077"/>
                  <a:pt x="2102885" y="831280"/>
                </a:cubicBezTo>
                <a:close/>
                <a:moveTo>
                  <a:pt x="2143672" y="832237"/>
                </a:moveTo>
                <a:cubicBezTo>
                  <a:pt x="2143746" y="829144"/>
                  <a:pt x="2141390" y="826568"/>
                  <a:pt x="2138298" y="826494"/>
                </a:cubicBezTo>
                <a:lnTo>
                  <a:pt x="2097584" y="825022"/>
                </a:lnTo>
                <a:cubicBezTo>
                  <a:pt x="2094639" y="825169"/>
                  <a:pt x="2091915" y="827304"/>
                  <a:pt x="2091842" y="830396"/>
                </a:cubicBezTo>
                <a:cubicBezTo>
                  <a:pt x="2091768" y="833488"/>
                  <a:pt x="2094124" y="836065"/>
                  <a:pt x="2097216" y="836139"/>
                </a:cubicBezTo>
                <a:lnTo>
                  <a:pt x="2137930" y="837611"/>
                </a:lnTo>
                <a:cubicBezTo>
                  <a:pt x="2138004" y="837611"/>
                  <a:pt x="2138077" y="837611"/>
                  <a:pt x="2138151" y="837611"/>
                </a:cubicBezTo>
                <a:cubicBezTo>
                  <a:pt x="2141096" y="837611"/>
                  <a:pt x="2143599" y="835255"/>
                  <a:pt x="2143672" y="832237"/>
                </a:cubicBezTo>
                <a:close/>
                <a:moveTo>
                  <a:pt x="2138298" y="837611"/>
                </a:moveTo>
                <a:lnTo>
                  <a:pt x="2188583" y="835844"/>
                </a:lnTo>
                <a:cubicBezTo>
                  <a:pt x="2191675" y="835771"/>
                  <a:pt x="2194104" y="833120"/>
                  <a:pt x="2193957" y="830102"/>
                </a:cubicBezTo>
                <a:cubicBezTo>
                  <a:pt x="2193884" y="827009"/>
                  <a:pt x="2191233" y="825022"/>
                  <a:pt x="2188214" y="824727"/>
                </a:cubicBezTo>
                <a:lnTo>
                  <a:pt x="2137930" y="826494"/>
                </a:lnTo>
                <a:cubicBezTo>
                  <a:pt x="2134838" y="826568"/>
                  <a:pt x="2132408" y="829218"/>
                  <a:pt x="2132555" y="832237"/>
                </a:cubicBezTo>
                <a:cubicBezTo>
                  <a:pt x="2132629" y="835255"/>
                  <a:pt x="2135132" y="837611"/>
                  <a:pt x="2138151" y="837611"/>
                </a:cubicBezTo>
                <a:cubicBezTo>
                  <a:pt x="2138224" y="837611"/>
                  <a:pt x="2138224" y="837611"/>
                  <a:pt x="2138298" y="837611"/>
                </a:cubicBezTo>
                <a:close/>
                <a:moveTo>
                  <a:pt x="2188804" y="835844"/>
                </a:moveTo>
                <a:lnTo>
                  <a:pt x="2246009" y="831721"/>
                </a:lnTo>
                <a:cubicBezTo>
                  <a:pt x="2249101" y="831500"/>
                  <a:pt x="2251383" y="828850"/>
                  <a:pt x="2251162" y="825758"/>
                </a:cubicBezTo>
                <a:cubicBezTo>
                  <a:pt x="2250942" y="822666"/>
                  <a:pt x="2247996" y="820310"/>
                  <a:pt x="2245199" y="820604"/>
                </a:cubicBezTo>
                <a:lnTo>
                  <a:pt x="2187994" y="824727"/>
                </a:lnTo>
                <a:cubicBezTo>
                  <a:pt x="2184902" y="824948"/>
                  <a:pt x="2182619" y="827598"/>
                  <a:pt x="2182840" y="830691"/>
                </a:cubicBezTo>
                <a:cubicBezTo>
                  <a:pt x="2183061" y="833635"/>
                  <a:pt x="2185490" y="835918"/>
                  <a:pt x="2188435" y="835844"/>
                </a:cubicBezTo>
                <a:cubicBezTo>
                  <a:pt x="2188583" y="835844"/>
                  <a:pt x="2188656" y="835844"/>
                  <a:pt x="2188804" y="835844"/>
                </a:cubicBezTo>
                <a:close/>
                <a:moveTo>
                  <a:pt x="2246082" y="831721"/>
                </a:moveTo>
                <a:lnTo>
                  <a:pt x="2307484" y="825979"/>
                </a:lnTo>
                <a:cubicBezTo>
                  <a:pt x="2310576" y="825684"/>
                  <a:pt x="2312785" y="822960"/>
                  <a:pt x="2312490" y="819942"/>
                </a:cubicBezTo>
                <a:cubicBezTo>
                  <a:pt x="2312196" y="816849"/>
                  <a:pt x="2309398" y="814641"/>
                  <a:pt x="2306453" y="814935"/>
                </a:cubicBezTo>
                <a:lnTo>
                  <a:pt x="2245052" y="820678"/>
                </a:lnTo>
                <a:cubicBezTo>
                  <a:pt x="2241959" y="820972"/>
                  <a:pt x="2239751" y="823696"/>
                  <a:pt x="2240045" y="826715"/>
                </a:cubicBezTo>
                <a:cubicBezTo>
                  <a:pt x="2240340" y="829586"/>
                  <a:pt x="2242769" y="831795"/>
                  <a:pt x="2245641" y="831795"/>
                </a:cubicBezTo>
                <a:cubicBezTo>
                  <a:pt x="2245788" y="831721"/>
                  <a:pt x="2245935" y="831721"/>
                  <a:pt x="2246082" y="831721"/>
                </a:cubicBezTo>
                <a:close/>
                <a:moveTo>
                  <a:pt x="2307558" y="825979"/>
                </a:moveTo>
                <a:lnTo>
                  <a:pt x="2370653" y="819573"/>
                </a:lnTo>
                <a:cubicBezTo>
                  <a:pt x="2373745" y="819279"/>
                  <a:pt x="2375954" y="816555"/>
                  <a:pt x="2375659" y="813463"/>
                </a:cubicBezTo>
                <a:cubicBezTo>
                  <a:pt x="2375365" y="810371"/>
                  <a:pt x="2372346" y="808309"/>
                  <a:pt x="2369548" y="808456"/>
                </a:cubicBezTo>
                <a:lnTo>
                  <a:pt x="2306453" y="814862"/>
                </a:lnTo>
                <a:cubicBezTo>
                  <a:pt x="2303361" y="815156"/>
                  <a:pt x="2301152" y="817880"/>
                  <a:pt x="2301447" y="820972"/>
                </a:cubicBezTo>
                <a:cubicBezTo>
                  <a:pt x="2301741" y="823844"/>
                  <a:pt x="2304171" y="825979"/>
                  <a:pt x="2307042" y="825979"/>
                </a:cubicBezTo>
                <a:cubicBezTo>
                  <a:pt x="2307190" y="825979"/>
                  <a:pt x="2307410" y="825979"/>
                  <a:pt x="2307558" y="825979"/>
                </a:cubicBezTo>
                <a:close/>
                <a:moveTo>
                  <a:pt x="2370653" y="819500"/>
                </a:moveTo>
                <a:lnTo>
                  <a:pt x="2433012" y="813095"/>
                </a:lnTo>
                <a:cubicBezTo>
                  <a:pt x="2436104" y="812800"/>
                  <a:pt x="2438312" y="810076"/>
                  <a:pt x="2438018" y="806984"/>
                </a:cubicBezTo>
                <a:cubicBezTo>
                  <a:pt x="2437724" y="803892"/>
                  <a:pt x="2434705" y="801830"/>
                  <a:pt x="2431907" y="801977"/>
                </a:cubicBezTo>
                <a:lnTo>
                  <a:pt x="2369548" y="808383"/>
                </a:lnTo>
                <a:cubicBezTo>
                  <a:pt x="2366456" y="808677"/>
                  <a:pt x="2364247" y="811401"/>
                  <a:pt x="2364542" y="814493"/>
                </a:cubicBezTo>
                <a:cubicBezTo>
                  <a:pt x="2364837" y="817365"/>
                  <a:pt x="2367266" y="819500"/>
                  <a:pt x="2370137" y="819500"/>
                </a:cubicBezTo>
                <a:cubicBezTo>
                  <a:pt x="2370358" y="819573"/>
                  <a:pt x="2370506" y="819500"/>
                  <a:pt x="2370653" y="819500"/>
                </a:cubicBezTo>
                <a:close/>
                <a:moveTo>
                  <a:pt x="2433085" y="813168"/>
                </a:moveTo>
                <a:lnTo>
                  <a:pt x="2493530" y="806763"/>
                </a:lnTo>
                <a:cubicBezTo>
                  <a:pt x="2496622" y="806469"/>
                  <a:pt x="2498831" y="803671"/>
                  <a:pt x="2498463" y="800652"/>
                </a:cubicBezTo>
                <a:cubicBezTo>
                  <a:pt x="2498094" y="797560"/>
                  <a:pt x="2495370" y="795499"/>
                  <a:pt x="2492352" y="795720"/>
                </a:cubicBezTo>
                <a:lnTo>
                  <a:pt x="2431907" y="802125"/>
                </a:lnTo>
                <a:cubicBezTo>
                  <a:pt x="2428815" y="802419"/>
                  <a:pt x="2426606" y="805217"/>
                  <a:pt x="2426975" y="808235"/>
                </a:cubicBezTo>
                <a:cubicBezTo>
                  <a:pt x="2427269" y="811107"/>
                  <a:pt x="2429699" y="813242"/>
                  <a:pt x="2432570" y="813242"/>
                </a:cubicBezTo>
                <a:cubicBezTo>
                  <a:pt x="2432717" y="813168"/>
                  <a:pt x="2432864" y="813168"/>
                  <a:pt x="2433085" y="813168"/>
                </a:cubicBezTo>
                <a:close/>
                <a:moveTo>
                  <a:pt x="2493603" y="806689"/>
                </a:moveTo>
                <a:lnTo>
                  <a:pt x="2551103" y="800211"/>
                </a:lnTo>
                <a:cubicBezTo>
                  <a:pt x="2554195" y="799842"/>
                  <a:pt x="2556330" y="797118"/>
                  <a:pt x="2556036" y="794026"/>
                </a:cubicBezTo>
                <a:cubicBezTo>
                  <a:pt x="2555668" y="790934"/>
                  <a:pt x="2552870" y="788725"/>
                  <a:pt x="2549851" y="789093"/>
                </a:cubicBezTo>
                <a:lnTo>
                  <a:pt x="2492352" y="795572"/>
                </a:lnTo>
                <a:cubicBezTo>
                  <a:pt x="2489260" y="795940"/>
                  <a:pt x="2487125" y="798664"/>
                  <a:pt x="2487419" y="801757"/>
                </a:cubicBezTo>
                <a:cubicBezTo>
                  <a:pt x="2487714" y="804628"/>
                  <a:pt x="2490143" y="806689"/>
                  <a:pt x="2493014" y="806689"/>
                </a:cubicBezTo>
                <a:cubicBezTo>
                  <a:pt x="2493162" y="806763"/>
                  <a:pt x="2493383" y="806763"/>
                  <a:pt x="2493603" y="806689"/>
                </a:cubicBezTo>
                <a:close/>
                <a:moveTo>
                  <a:pt x="2551103" y="800211"/>
                </a:moveTo>
                <a:lnTo>
                  <a:pt x="2604554" y="793584"/>
                </a:lnTo>
                <a:cubicBezTo>
                  <a:pt x="2607572" y="793216"/>
                  <a:pt x="2609781" y="790419"/>
                  <a:pt x="2609413" y="787326"/>
                </a:cubicBezTo>
                <a:cubicBezTo>
                  <a:pt x="2609045" y="784308"/>
                  <a:pt x="2606321" y="782173"/>
                  <a:pt x="2603155" y="782467"/>
                </a:cubicBezTo>
                <a:lnTo>
                  <a:pt x="2549704" y="789093"/>
                </a:lnTo>
                <a:cubicBezTo>
                  <a:pt x="2546686" y="789462"/>
                  <a:pt x="2544477" y="792259"/>
                  <a:pt x="2544845" y="795351"/>
                </a:cubicBezTo>
                <a:cubicBezTo>
                  <a:pt x="2545213" y="798149"/>
                  <a:pt x="2547643" y="800284"/>
                  <a:pt x="2550441" y="800211"/>
                </a:cubicBezTo>
                <a:cubicBezTo>
                  <a:pt x="2550661" y="800284"/>
                  <a:pt x="2550882" y="800211"/>
                  <a:pt x="2551103" y="800211"/>
                </a:cubicBezTo>
                <a:close/>
                <a:moveTo>
                  <a:pt x="2604701" y="793511"/>
                </a:moveTo>
                <a:lnTo>
                  <a:pt x="2653145" y="786590"/>
                </a:lnTo>
                <a:cubicBezTo>
                  <a:pt x="2656163" y="786148"/>
                  <a:pt x="2658299" y="783351"/>
                  <a:pt x="2657857" y="780259"/>
                </a:cubicBezTo>
                <a:cubicBezTo>
                  <a:pt x="2657415" y="777240"/>
                  <a:pt x="2654691" y="774958"/>
                  <a:pt x="2651525" y="775547"/>
                </a:cubicBezTo>
                <a:lnTo>
                  <a:pt x="2603081" y="782467"/>
                </a:lnTo>
                <a:cubicBezTo>
                  <a:pt x="2600063" y="782909"/>
                  <a:pt x="2597927" y="785707"/>
                  <a:pt x="2598369" y="788799"/>
                </a:cubicBezTo>
                <a:cubicBezTo>
                  <a:pt x="2598737" y="791597"/>
                  <a:pt x="2601167" y="793584"/>
                  <a:pt x="2603891" y="793584"/>
                </a:cubicBezTo>
                <a:cubicBezTo>
                  <a:pt x="2604185" y="793584"/>
                  <a:pt x="2604406" y="793584"/>
                  <a:pt x="2604701" y="793511"/>
                </a:cubicBezTo>
                <a:close/>
                <a:moveTo>
                  <a:pt x="2653071" y="786664"/>
                </a:moveTo>
                <a:lnTo>
                  <a:pt x="2697908" y="780332"/>
                </a:lnTo>
                <a:cubicBezTo>
                  <a:pt x="2700926" y="779891"/>
                  <a:pt x="2703062" y="777093"/>
                  <a:pt x="2702620" y="774001"/>
                </a:cubicBezTo>
                <a:cubicBezTo>
                  <a:pt x="2702178" y="770982"/>
                  <a:pt x="2699307" y="768773"/>
                  <a:pt x="2696288" y="769289"/>
                </a:cubicBezTo>
                <a:lnTo>
                  <a:pt x="2651452" y="775620"/>
                </a:lnTo>
                <a:cubicBezTo>
                  <a:pt x="2648433" y="776062"/>
                  <a:pt x="2646298" y="778860"/>
                  <a:pt x="2646740" y="781952"/>
                </a:cubicBezTo>
                <a:cubicBezTo>
                  <a:pt x="2647108" y="784750"/>
                  <a:pt x="2649537" y="786737"/>
                  <a:pt x="2652261" y="786737"/>
                </a:cubicBezTo>
                <a:cubicBezTo>
                  <a:pt x="2652556" y="786664"/>
                  <a:pt x="2652850" y="786664"/>
                  <a:pt x="2653071" y="786664"/>
                </a:cubicBezTo>
                <a:close/>
                <a:moveTo>
                  <a:pt x="2697834" y="780332"/>
                </a:moveTo>
                <a:lnTo>
                  <a:pt x="2740536" y="775473"/>
                </a:lnTo>
                <a:cubicBezTo>
                  <a:pt x="2743628" y="775105"/>
                  <a:pt x="2745763" y="772381"/>
                  <a:pt x="2745468" y="769289"/>
                </a:cubicBezTo>
                <a:cubicBezTo>
                  <a:pt x="2745100" y="766197"/>
                  <a:pt x="2742303" y="764062"/>
                  <a:pt x="2739284" y="764356"/>
                </a:cubicBezTo>
                <a:lnTo>
                  <a:pt x="2696583" y="769215"/>
                </a:lnTo>
                <a:cubicBezTo>
                  <a:pt x="2693490" y="769583"/>
                  <a:pt x="2691355" y="772307"/>
                  <a:pt x="2691650" y="775400"/>
                </a:cubicBezTo>
                <a:cubicBezTo>
                  <a:pt x="2691944" y="778271"/>
                  <a:pt x="2694374" y="780332"/>
                  <a:pt x="2697245" y="780332"/>
                </a:cubicBezTo>
                <a:cubicBezTo>
                  <a:pt x="2697392" y="780406"/>
                  <a:pt x="2697613" y="780332"/>
                  <a:pt x="2697834" y="780332"/>
                </a:cubicBezTo>
                <a:close/>
                <a:moveTo>
                  <a:pt x="2740167" y="775547"/>
                </a:moveTo>
                <a:lnTo>
                  <a:pt x="2782059" y="773117"/>
                </a:lnTo>
                <a:cubicBezTo>
                  <a:pt x="2785151" y="772970"/>
                  <a:pt x="2787507" y="770319"/>
                  <a:pt x="2787286" y="767227"/>
                </a:cubicBezTo>
                <a:cubicBezTo>
                  <a:pt x="2787139" y="764135"/>
                  <a:pt x="2784857" y="761632"/>
                  <a:pt x="2781397" y="762000"/>
                </a:cubicBezTo>
                <a:lnTo>
                  <a:pt x="2739505" y="764503"/>
                </a:lnTo>
                <a:cubicBezTo>
                  <a:pt x="2736413" y="764651"/>
                  <a:pt x="2734057" y="767301"/>
                  <a:pt x="2734278" y="770393"/>
                </a:cubicBezTo>
                <a:cubicBezTo>
                  <a:pt x="2734425" y="773338"/>
                  <a:pt x="2736928" y="775694"/>
                  <a:pt x="2739873" y="775620"/>
                </a:cubicBezTo>
                <a:cubicBezTo>
                  <a:pt x="2740020" y="775547"/>
                  <a:pt x="2740094" y="775547"/>
                  <a:pt x="2740167" y="775547"/>
                </a:cubicBezTo>
                <a:close/>
                <a:moveTo>
                  <a:pt x="2829693" y="768332"/>
                </a:moveTo>
                <a:cubicBezTo>
                  <a:pt x="2829767" y="765240"/>
                  <a:pt x="2827264" y="762736"/>
                  <a:pt x="2824245" y="762663"/>
                </a:cubicBezTo>
                <a:lnTo>
                  <a:pt x="2781912" y="761926"/>
                </a:lnTo>
                <a:cubicBezTo>
                  <a:pt x="2778820" y="762368"/>
                  <a:pt x="2776316" y="764356"/>
                  <a:pt x="2776243" y="767375"/>
                </a:cubicBezTo>
                <a:cubicBezTo>
                  <a:pt x="2776169" y="770467"/>
                  <a:pt x="2778672" y="772970"/>
                  <a:pt x="2781691" y="773044"/>
                </a:cubicBezTo>
                <a:lnTo>
                  <a:pt x="2824024" y="773780"/>
                </a:lnTo>
                <a:cubicBezTo>
                  <a:pt x="2824098" y="773780"/>
                  <a:pt x="2824098" y="773780"/>
                  <a:pt x="2824172" y="773780"/>
                </a:cubicBezTo>
                <a:cubicBezTo>
                  <a:pt x="2827116" y="773780"/>
                  <a:pt x="2829620" y="771350"/>
                  <a:pt x="2829693" y="768332"/>
                </a:cubicBezTo>
                <a:close/>
                <a:moveTo>
                  <a:pt x="2875634" y="769878"/>
                </a:moveTo>
                <a:cubicBezTo>
                  <a:pt x="2875708" y="766786"/>
                  <a:pt x="2873278" y="764209"/>
                  <a:pt x="2870260" y="764135"/>
                </a:cubicBezTo>
                <a:lnTo>
                  <a:pt x="2824319" y="762663"/>
                </a:lnTo>
                <a:cubicBezTo>
                  <a:pt x="2824245" y="762663"/>
                  <a:pt x="2824172" y="762663"/>
                  <a:pt x="2824098" y="762663"/>
                </a:cubicBezTo>
                <a:cubicBezTo>
                  <a:pt x="2821153" y="762663"/>
                  <a:pt x="2818650" y="765019"/>
                  <a:pt x="2818576" y="768037"/>
                </a:cubicBezTo>
                <a:cubicBezTo>
                  <a:pt x="2818503" y="771129"/>
                  <a:pt x="2820932" y="773706"/>
                  <a:pt x="2823951" y="773780"/>
                </a:cubicBezTo>
                <a:lnTo>
                  <a:pt x="2869891" y="775252"/>
                </a:lnTo>
                <a:cubicBezTo>
                  <a:pt x="2869965" y="775252"/>
                  <a:pt x="2870039" y="775252"/>
                  <a:pt x="2870112" y="775252"/>
                </a:cubicBezTo>
                <a:cubicBezTo>
                  <a:pt x="2873057" y="775252"/>
                  <a:pt x="2875487" y="772896"/>
                  <a:pt x="2875634" y="769878"/>
                </a:cubicBezTo>
                <a:close/>
                <a:moveTo>
                  <a:pt x="2928201" y="769436"/>
                </a:moveTo>
                <a:cubicBezTo>
                  <a:pt x="2928201" y="766344"/>
                  <a:pt x="2925698" y="763914"/>
                  <a:pt x="2922606" y="763914"/>
                </a:cubicBezTo>
                <a:lnTo>
                  <a:pt x="2869965" y="764135"/>
                </a:lnTo>
                <a:lnTo>
                  <a:pt x="2869965" y="764135"/>
                </a:lnTo>
                <a:cubicBezTo>
                  <a:pt x="2866873" y="764135"/>
                  <a:pt x="2864443" y="766638"/>
                  <a:pt x="2864443" y="769731"/>
                </a:cubicBezTo>
                <a:cubicBezTo>
                  <a:pt x="2864443" y="772823"/>
                  <a:pt x="2866947" y="775252"/>
                  <a:pt x="2870039" y="775252"/>
                </a:cubicBezTo>
                <a:lnTo>
                  <a:pt x="2922679" y="775031"/>
                </a:lnTo>
                <a:lnTo>
                  <a:pt x="2922679" y="775031"/>
                </a:lnTo>
                <a:cubicBezTo>
                  <a:pt x="2925772" y="774958"/>
                  <a:pt x="2928275" y="772455"/>
                  <a:pt x="2928201" y="769436"/>
                </a:cubicBezTo>
                <a:close/>
                <a:moveTo>
                  <a:pt x="2923047" y="775031"/>
                </a:moveTo>
                <a:lnTo>
                  <a:pt x="2985406" y="770688"/>
                </a:lnTo>
                <a:cubicBezTo>
                  <a:pt x="2988499" y="770467"/>
                  <a:pt x="2990781" y="767816"/>
                  <a:pt x="2990560" y="764724"/>
                </a:cubicBezTo>
                <a:cubicBezTo>
                  <a:pt x="2990339" y="761632"/>
                  <a:pt x="2988057" y="759202"/>
                  <a:pt x="2984597" y="759571"/>
                </a:cubicBezTo>
                <a:lnTo>
                  <a:pt x="2922238" y="763914"/>
                </a:lnTo>
                <a:cubicBezTo>
                  <a:pt x="2919145" y="764135"/>
                  <a:pt x="2916863" y="766786"/>
                  <a:pt x="2917084" y="769878"/>
                </a:cubicBezTo>
                <a:cubicBezTo>
                  <a:pt x="2917305" y="772823"/>
                  <a:pt x="2919735" y="775105"/>
                  <a:pt x="2922679" y="775031"/>
                </a:cubicBezTo>
                <a:cubicBezTo>
                  <a:pt x="2922827" y="775031"/>
                  <a:pt x="2922900" y="775031"/>
                  <a:pt x="2923047" y="775031"/>
                </a:cubicBezTo>
                <a:close/>
                <a:moveTo>
                  <a:pt x="2985848" y="770614"/>
                </a:moveTo>
                <a:lnTo>
                  <a:pt x="3060944" y="759791"/>
                </a:lnTo>
                <a:cubicBezTo>
                  <a:pt x="3063962" y="759350"/>
                  <a:pt x="3066097" y="756552"/>
                  <a:pt x="3065656" y="753460"/>
                </a:cubicBezTo>
                <a:cubicBezTo>
                  <a:pt x="3065214" y="750441"/>
                  <a:pt x="3062343" y="748380"/>
                  <a:pt x="3059324" y="748748"/>
                </a:cubicBezTo>
                <a:lnTo>
                  <a:pt x="2984228" y="759571"/>
                </a:lnTo>
                <a:cubicBezTo>
                  <a:pt x="2981210" y="760012"/>
                  <a:pt x="2979075" y="762810"/>
                  <a:pt x="2979517" y="765902"/>
                </a:cubicBezTo>
                <a:cubicBezTo>
                  <a:pt x="2979885" y="768700"/>
                  <a:pt x="2982314" y="770688"/>
                  <a:pt x="2985038" y="770688"/>
                </a:cubicBezTo>
                <a:cubicBezTo>
                  <a:pt x="2985333" y="770614"/>
                  <a:pt x="2985554" y="770614"/>
                  <a:pt x="2985848" y="770614"/>
                </a:cubicBezTo>
                <a:close/>
                <a:moveTo>
                  <a:pt x="3061091" y="759718"/>
                </a:moveTo>
                <a:lnTo>
                  <a:pt x="3150175" y="743962"/>
                </a:lnTo>
                <a:cubicBezTo>
                  <a:pt x="3153194" y="743447"/>
                  <a:pt x="3155255" y="740502"/>
                  <a:pt x="3154666" y="737484"/>
                </a:cubicBezTo>
                <a:cubicBezTo>
                  <a:pt x="3154151" y="734465"/>
                  <a:pt x="3151206" y="732404"/>
                  <a:pt x="3148187" y="732993"/>
                </a:cubicBezTo>
                <a:lnTo>
                  <a:pt x="3059103" y="748748"/>
                </a:lnTo>
                <a:cubicBezTo>
                  <a:pt x="3056085" y="749263"/>
                  <a:pt x="3054023" y="752208"/>
                  <a:pt x="3054612" y="755227"/>
                </a:cubicBezTo>
                <a:cubicBezTo>
                  <a:pt x="3055127" y="757951"/>
                  <a:pt x="3057483" y="759865"/>
                  <a:pt x="3060134" y="759791"/>
                </a:cubicBezTo>
                <a:cubicBezTo>
                  <a:pt x="3060502" y="759791"/>
                  <a:pt x="3060797" y="759791"/>
                  <a:pt x="3061091" y="759718"/>
                </a:cubicBezTo>
                <a:close/>
                <a:moveTo>
                  <a:pt x="3150175" y="743962"/>
                </a:moveTo>
                <a:lnTo>
                  <a:pt x="3254352" y="724820"/>
                </a:lnTo>
                <a:cubicBezTo>
                  <a:pt x="3257370" y="724231"/>
                  <a:pt x="3259358" y="721360"/>
                  <a:pt x="3258843" y="718342"/>
                </a:cubicBezTo>
                <a:cubicBezTo>
                  <a:pt x="3258254" y="715323"/>
                  <a:pt x="3255309" y="713262"/>
                  <a:pt x="3252364" y="713851"/>
                </a:cubicBezTo>
                <a:lnTo>
                  <a:pt x="3148187" y="732993"/>
                </a:lnTo>
                <a:cubicBezTo>
                  <a:pt x="3145169" y="733582"/>
                  <a:pt x="3143181" y="736453"/>
                  <a:pt x="3143696" y="739471"/>
                </a:cubicBezTo>
                <a:cubicBezTo>
                  <a:pt x="3144212" y="742195"/>
                  <a:pt x="3146568" y="744036"/>
                  <a:pt x="3149218" y="744036"/>
                </a:cubicBezTo>
                <a:cubicBezTo>
                  <a:pt x="3149512" y="744036"/>
                  <a:pt x="3149880" y="744036"/>
                  <a:pt x="3150175" y="743962"/>
                </a:cubicBezTo>
                <a:close/>
                <a:moveTo>
                  <a:pt x="3254278" y="724820"/>
                </a:moveTo>
                <a:lnTo>
                  <a:pt x="3374652" y="703838"/>
                </a:lnTo>
                <a:cubicBezTo>
                  <a:pt x="3377671" y="703322"/>
                  <a:pt x="3379732" y="700451"/>
                  <a:pt x="3379217" y="697359"/>
                </a:cubicBezTo>
                <a:cubicBezTo>
                  <a:pt x="3378701" y="694340"/>
                  <a:pt x="3375757" y="692279"/>
                  <a:pt x="3372738" y="692794"/>
                </a:cubicBezTo>
                <a:lnTo>
                  <a:pt x="3252364" y="713777"/>
                </a:lnTo>
                <a:cubicBezTo>
                  <a:pt x="3249345" y="714292"/>
                  <a:pt x="3247284" y="717164"/>
                  <a:pt x="3247799" y="720256"/>
                </a:cubicBezTo>
                <a:cubicBezTo>
                  <a:pt x="3248241" y="722980"/>
                  <a:pt x="3250671" y="724894"/>
                  <a:pt x="3253321" y="724894"/>
                </a:cubicBezTo>
                <a:cubicBezTo>
                  <a:pt x="3253689" y="724894"/>
                  <a:pt x="3253984" y="724894"/>
                  <a:pt x="3254278" y="724820"/>
                </a:cubicBezTo>
                <a:close/>
                <a:moveTo>
                  <a:pt x="3374579" y="703838"/>
                </a:moveTo>
                <a:lnTo>
                  <a:pt x="3512180" y="682561"/>
                </a:lnTo>
                <a:cubicBezTo>
                  <a:pt x="3515199" y="682119"/>
                  <a:pt x="3517334" y="679248"/>
                  <a:pt x="3516819" y="676155"/>
                </a:cubicBezTo>
                <a:cubicBezTo>
                  <a:pt x="3516303" y="673137"/>
                  <a:pt x="3513579" y="671149"/>
                  <a:pt x="3510413" y="671517"/>
                </a:cubicBezTo>
                <a:lnTo>
                  <a:pt x="3372811" y="692794"/>
                </a:lnTo>
                <a:cubicBezTo>
                  <a:pt x="3369793" y="693310"/>
                  <a:pt x="3367658" y="696107"/>
                  <a:pt x="3368173" y="699200"/>
                </a:cubicBezTo>
                <a:cubicBezTo>
                  <a:pt x="3368615" y="701997"/>
                  <a:pt x="3370971" y="703911"/>
                  <a:pt x="3373695" y="703911"/>
                </a:cubicBezTo>
                <a:cubicBezTo>
                  <a:pt x="3373989" y="703911"/>
                  <a:pt x="3374284" y="703911"/>
                  <a:pt x="3374579" y="703838"/>
                </a:cubicBezTo>
                <a:close/>
                <a:moveTo>
                  <a:pt x="3511886" y="682634"/>
                </a:moveTo>
                <a:lnTo>
                  <a:pt x="3665685" y="668057"/>
                </a:lnTo>
                <a:cubicBezTo>
                  <a:pt x="3668777" y="667762"/>
                  <a:pt x="3670985" y="665038"/>
                  <a:pt x="3670691" y="661946"/>
                </a:cubicBezTo>
                <a:cubicBezTo>
                  <a:pt x="3670397" y="658854"/>
                  <a:pt x="3667820" y="656719"/>
                  <a:pt x="3664580" y="656940"/>
                </a:cubicBezTo>
                <a:lnTo>
                  <a:pt x="3510781" y="671517"/>
                </a:lnTo>
                <a:cubicBezTo>
                  <a:pt x="3507689" y="671812"/>
                  <a:pt x="3505481" y="674536"/>
                  <a:pt x="3505775" y="677628"/>
                </a:cubicBezTo>
                <a:cubicBezTo>
                  <a:pt x="3506069" y="680499"/>
                  <a:pt x="3508499" y="682708"/>
                  <a:pt x="3511370" y="682708"/>
                </a:cubicBezTo>
                <a:cubicBezTo>
                  <a:pt x="3511518" y="682634"/>
                  <a:pt x="3511665" y="682634"/>
                  <a:pt x="3511886" y="682634"/>
                </a:cubicBezTo>
                <a:close/>
                <a:moveTo>
                  <a:pt x="3839435" y="661578"/>
                </a:moveTo>
                <a:cubicBezTo>
                  <a:pt x="3839435" y="658486"/>
                  <a:pt x="3836932" y="656056"/>
                  <a:pt x="3833840" y="656056"/>
                </a:cubicBezTo>
                <a:lnTo>
                  <a:pt x="3665096" y="656940"/>
                </a:lnTo>
                <a:lnTo>
                  <a:pt x="3665096" y="656940"/>
                </a:lnTo>
                <a:cubicBezTo>
                  <a:pt x="3662004" y="656940"/>
                  <a:pt x="3659574" y="659443"/>
                  <a:pt x="3659574" y="662535"/>
                </a:cubicBezTo>
                <a:cubicBezTo>
                  <a:pt x="3659574" y="665627"/>
                  <a:pt x="3662077" y="668057"/>
                  <a:pt x="3665169" y="668057"/>
                </a:cubicBezTo>
                <a:lnTo>
                  <a:pt x="3833914" y="667173"/>
                </a:lnTo>
                <a:lnTo>
                  <a:pt x="3833914" y="667173"/>
                </a:lnTo>
                <a:cubicBezTo>
                  <a:pt x="3837006" y="667173"/>
                  <a:pt x="3839435" y="664670"/>
                  <a:pt x="3839435" y="661578"/>
                </a:cubicBezTo>
                <a:close/>
                <a:moveTo>
                  <a:pt x="4022242" y="681677"/>
                </a:moveTo>
                <a:cubicBezTo>
                  <a:pt x="4022536" y="678585"/>
                  <a:pt x="4020328" y="675861"/>
                  <a:pt x="4017309" y="675566"/>
                </a:cubicBezTo>
                <a:lnTo>
                  <a:pt x="3834503" y="656056"/>
                </a:lnTo>
                <a:cubicBezTo>
                  <a:pt x="3831484" y="655762"/>
                  <a:pt x="3828687" y="657971"/>
                  <a:pt x="3828392" y="660989"/>
                </a:cubicBezTo>
                <a:cubicBezTo>
                  <a:pt x="3828097" y="664081"/>
                  <a:pt x="3830306" y="666805"/>
                  <a:pt x="3833324" y="667100"/>
                </a:cubicBezTo>
                <a:lnTo>
                  <a:pt x="4016131" y="686610"/>
                </a:lnTo>
                <a:cubicBezTo>
                  <a:pt x="4016352" y="686610"/>
                  <a:pt x="4016573" y="686610"/>
                  <a:pt x="4016794" y="686610"/>
                </a:cubicBezTo>
                <a:cubicBezTo>
                  <a:pt x="4019591" y="686684"/>
                  <a:pt x="4021947" y="684549"/>
                  <a:pt x="4022242" y="681677"/>
                </a:cubicBezTo>
                <a:close/>
                <a:moveTo>
                  <a:pt x="4218227" y="729017"/>
                </a:moveTo>
                <a:cubicBezTo>
                  <a:pt x="4218963" y="725998"/>
                  <a:pt x="4217122" y="722980"/>
                  <a:pt x="4214104" y="722317"/>
                </a:cubicBezTo>
                <a:lnTo>
                  <a:pt x="4018045" y="675640"/>
                </a:lnTo>
                <a:cubicBezTo>
                  <a:pt x="4015027" y="674904"/>
                  <a:pt x="4012008" y="676744"/>
                  <a:pt x="4011346" y="679763"/>
                </a:cubicBezTo>
                <a:cubicBezTo>
                  <a:pt x="4010609" y="682782"/>
                  <a:pt x="4012450" y="685800"/>
                  <a:pt x="4015469" y="686463"/>
                </a:cubicBezTo>
                <a:lnTo>
                  <a:pt x="4211527" y="733140"/>
                </a:lnTo>
                <a:cubicBezTo>
                  <a:pt x="4211969" y="733213"/>
                  <a:pt x="4212411" y="733287"/>
                  <a:pt x="4212852" y="733287"/>
                </a:cubicBezTo>
                <a:cubicBezTo>
                  <a:pt x="4215355" y="733287"/>
                  <a:pt x="4217638" y="731594"/>
                  <a:pt x="4218227" y="729017"/>
                </a:cubicBezTo>
                <a:close/>
                <a:moveTo>
                  <a:pt x="4421942" y="794983"/>
                </a:moveTo>
                <a:cubicBezTo>
                  <a:pt x="4422899" y="792038"/>
                  <a:pt x="4421280" y="788946"/>
                  <a:pt x="4418335" y="787989"/>
                </a:cubicBezTo>
                <a:lnTo>
                  <a:pt x="4214472" y="722538"/>
                </a:lnTo>
                <a:cubicBezTo>
                  <a:pt x="4211527" y="721581"/>
                  <a:pt x="4208435" y="723201"/>
                  <a:pt x="4207478" y="726146"/>
                </a:cubicBezTo>
                <a:cubicBezTo>
                  <a:pt x="4206521" y="729091"/>
                  <a:pt x="4208140" y="732183"/>
                  <a:pt x="4211085" y="733140"/>
                </a:cubicBezTo>
                <a:lnTo>
                  <a:pt x="4414948" y="798591"/>
                </a:lnTo>
                <a:cubicBezTo>
                  <a:pt x="4415537" y="798812"/>
                  <a:pt x="4416126" y="798885"/>
                  <a:pt x="4416715" y="798885"/>
                </a:cubicBezTo>
                <a:cubicBezTo>
                  <a:pt x="4418997" y="798812"/>
                  <a:pt x="4421132" y="797339"/>
                  <a:pt x="4421942" y="794983"/>
                </a:cubicBezTo>
                <a:close/>
                <a:moveTo>
                  <a:pt x="4506314" y="988760"/>
                </a:moveTo>
                <a:cubicBezTo>
                  <a:pt x="4509112" y="987508"/>
                  <a:pt x="4510364" y="984195"/>
                  <a:pt x="4509038" y="981397"/>
                </a:cubicBezTo>
                <a:lnTo>
                  <a:pt x="4421648" y="790934"/>
                </a:lnTo>
                <a:cubicBezTo>
                  <a:pt x="4420396" y="788136"/>
                  <a:pt x="4417009" y="786885"/>
                  <a:pt x="4414285" y="788210"/>
                </a:cubicBezTo>
                <a:cubicBezTo>
                  <a:pt x="4411488" y="789462"/>
                  <a:pt x="4410236" y="792775"/>
                  <a:pt x="4411561" y="795572"/>
                </a:cubicBezTo>
                <a:lnTo>
                  <a:pt x="4498952" y="986035"/>
                </a:lnTo>
                <a:cubicBezTo>
                  <a:pt x="4499909" y="988097"/>
                  <a:pt x="4501970" y="989275"/>
                  <a:pt x="4504032" y="989275"/>
                </a:cubicBezTo>
                <a:cubicBezTo>
                  <a:pt x="4504842" y="989275"/>
                  <a:pt x="4505578" y="989128"/>
                  <a:pt x="4506314" y="988760"/>
                </a:cubicBezTo>
                <a:close/>
                <a:moveTo>
                  <a:pt x="4604822" y="1177235"/>
                </a:moveTo>
                <a:cubicBezTo>
                  <a:pt x="4607546" y="1175836"/>
                  <a:pt x="4608650" y="1172449"/>
                  <a:pt x="4607178" y="1169725"/>
                </a:cubicBezTo>
                <a:lnTo>
                  <a:pt x="4508965" y="981176"/>
                </a:lnTo>
                <a:cubicBezTo>
                  <a:pt x="4507566" y="978452"/>
                  <a:pt x="4504179" y="977422"/>
                  <a:pt x="4501455" y="978820"/>
                </a:cubicBezTo>
                <a:cubicBezTo>
                  <a:pt x="4498731" y="980219"/>
                  <a:pt x="4497627" y="983606"/>
                  <a:pt x="4499099" y="986330"/>
                </a:cubicBezTo>
                <a:lnTo>
                  <a:pt x="4597313" y="1174953"/>
                </a:lnTo>
                <a:cubicBezTo>
                  <a:pt x="4598343" y="1176867"/>
                  <a:pt x="4600258" y="1177971"/>
                  <a:pt x="4602319" y="1177971"/>
                </a:cubicBezTo>
                <a:cubicBezTo>
                  <a:pt x="4603129" y="1177898"/>
                  <a:pt x="4604012" y="1177677"/>
                  <a:pt x="4604822" y="1177235"/>
                </a:cubicBezTo>
                <a:close/>
                <a:moveTo>
                  <a:pt x="4802280" y="1233115"/>
                </a:moveTo>
                <a:cubicBezTo>
                  <a:pt x="4803163" y="1230170"/>
                  <a:pt x="4801543" y="1227078"/>
                  <a:pt x="4798525" y="1226194"/>
                </a:cubicBezTo>
                <a:lnTo>
                  <a:pt x="4603791" y="1167001"/>
                </a:lnTo>
                <a:cubicBezTo>
                  <a:pt x="4600846" y="1166118"/>
                  <a:pt x="4597754" y="1167738"/>
                  <a:pt x="4596871" y="1170756"/>
                </a:cubicBezTo>
                <a:cubicBezTo>
                  <a:pt x="4595987" y="1173701"/>
                  <a:pt x="4597681" y="1176793"/>
                  <a:pt x="4600626" y="1177677"/>
                </a:cubicBezTo>
                <a:lnTo>
                  <a:pt x="4795359" y="1236870"/>
                </a:lnTo>
                <a:cubicBezTo>
                  <a:pt x="4795874" y="1237017"/>
                  <a:pt x="4796463" y="1237091"/>
                  <a:pt x="4797052" y="1237091"/>
                </a:cubicBezTo>
                <a:cubicBezTo>
                  <a:pt x="4799335" y="1237017"/>
                  <a:pt x="4801543" y="1235471"/>
                  <a:pt x="4802280" y="1233115"/>
                </a:cubicBezTo>
                <a:close/>
                <a:moveTo>
                  <a:pt x="4995614" y="1292971"/>
                </a:moveTo>
                <a:cubicBezTo>
                  <a:pt x="4996498" y="1290026"/>
                  <a:pt x="4994878" y="1286934"/>
                  <a:pt x="4991933" y="1285976"/>
                </a:cubicBezTo>
                <a:lnTo>
                  <a:pt x="4798599" y="1226121"/>
                </a:lnTo>
                <a:cubicBezTo>
                  <a:pt x="4795580" y="1225237"/>
                  <a:pt x="4792561" y="1226857"/>
                  <a:pt x="4791604" y="1229802"/>
                </a:cubicBezTo>
                <a:cubicBezTo>
                  <a:pt x="4790721" y="1232747"/>
                  <a:pt x="4792340" y="1235839"/>
                  <a:pt x="4795285" y="1236796"/>
                </a:cubicBezTo>
                <a:lnTo>
                  <a:pt x="4988620" y="1296652"/>
                </a:lnTo>
                <a:cubicBezTo>
                  <a:pt x="4989209" y="1296799"/>
                  <a:pt x="4989724" y="1296873"/>
                  <a:pt x="4990313" y="1296873"/>
                </a:cubicBezTo>
                <a:cubicBezTo>
                  <a:pt x="4992669" y="1296873"/>
                  <a:pt x="4994878" y="1295327"/>
                  <a:pt x="4995614" y="1292971"/>
                </a:cubicBezTo>
                <a:close/>
                <a:moveTo>
                  <a:pt x="5184163" y="1344949"/>
                </a:moveTo>
                <a:cubicBezTo>
                  <a:pt x="5184973" y="1342004"/>
                  <a:pt x="5183280" y="1338911"/>
                  <a:pt x="5180261" y="1338102"/>
                </a:cubicBezTo>
                <a:lnTo>
                  <a:pt x="4991786" y="1285903"/>
                </a:lnTo>
                <a:cubicBezTo>
                  <a:pt x="4988767" y="1285019"/>
                  <a:pt x="4985749" y="1286786"/>
                  <a:pt x="4984939" y="1289805"/>
                </a:cubicBezTo>
                <a:cubicBezTo>
                  <a:pt x="4984129" y="1292750"/>
                  <a:pt x="4985822" y="1295842"/>
                  <a:pt x="4988841" y="1296652"/>
                </a:cubicBezTo>
                <a:lnTo>
                  <a:pt x="5177316" y="1348851"/>
                </a:lnTo>
                <a:cubicBezTo>
                  <a:pt x="5177832" y="1348998"/>
                  <a:pt x="5178347" y="1349072"/>
                  <a:pt x="5178862" y="1349072"/>
                </a:cubicBezTo>
                <a:cubicBezTo>
                  <a:pt x="5181218" y="1349072"/>
                  <a:pt x="5183500" y="1347452"/>
                  <a:pt x="5184163" y="1344949"/>
                </a:cubicBezTo>
                <a:close/>
                <a:moveTo>
                  <a:pt x="5279432" y="1491532"/>
                </a:moveTo>
                <a:cubicBezTo>
                  <a:pt x="5282008" y="1489839"/>
                  <a:pt x="5282671" y="1486305"/>
                  <a:pt x="5280904" y="1483802"/>
                </a:cubicBezTo>
                <a:lnTo>
                  <a:pt x="5183427" y="1340384"/>
                </a:lnTo>
                <a:cubicBezTo>
                  <a:pt x="5181733" y="1337807"/>
                  <a:pt x="5178273" y="1337144"/>
                  <a:pt x="5175696" y="1338911"/>
                </a:cubicBezTo>
                <a:cubicBezTo>
                  <a:pt x="5173120" y="1340605"/>
                  <a:pt x="5172457" y="1344139"/>
                  <a:pt x="5174224" y="1346642"/>
                </a:cubicBezTo>
                <a:lnTo>
                  <a:pt x="5271701" y="1490060"/>
                </a:lnTo>
                <a:cubicBezTo>
                  <a:pt x="5272805" y="1491680"/>
                  <a:pt x="5274572" y="1492489"/>
                  <a:pt x="5276339" y="1492489"/>
                </a:cubicBezTo>
                <a:cubicBezTo>
                  <a:pt x="5277370" y="1492489"/>
                  <a:pt x="5278474" y="1492121"/>
                  <a:pt x="5279432" y="1491532"/>
                </a:cubicBezTo>
                <a:close/>
                <a:moveTo>
                  <a:pt x="5463195" y="1522601"/>
                </a:moveTo>
                <a:cubicBezTo>
                  <a:pt x="5463784" y="1519583"/>
                  <a:pt x="5461796" y="1516638"/>
                  <a:pt x="5458778" y="1516049"/>
                </a:cubicBezTo>
                <a:lnTo>
                  <a:pt x="5277296" y="1481372"/>
                </a:lnTo>
                <a:cubicBezTo>
                  <a:pt x="5274204" y="1480783"/>
                  <a:pt x="5271333" y="1482771"/>
                  <a:pt x="5270744" y="1485790"/>
                </a:cubicBezTo>
                <a:cubicBezTo>
                  <a:pt x="5270155" y="1488808"/>
                  <a:pt x="5272143" y="1491753"/>
                  <a:pt x="5275161" y="1492342"/>
                </a:cubicBezTo>
                <a:lnTo>
                  <a:pt x="5456643" y="1527019"/>
                </a:lnTo>
                <a:cubicBezTo>
                  <a:pt x="5457011" y="1527092"/>
                  <a:pt x="5457379" y="1527092"/>
                  <a:pt x="5457747" y="1527092"/>
                </a:cubicBezTo>
                <a:cubicBezTo>
                  <a:pt x="5460397" y="1527092"/>
                  <a:pt x="5462679" y="1525252"/>
                  <a:pt x="5463195" y="1522601"/>
                </a:cubicBezTo>
                <a:close/>
                <a:moveTo>
                  <a:pt x="5562439" y="1637601"/>
                </a:moveTo>
                <a:cubicBezTo>
                  <a:pt x="5564721" y="1635539"/>
                  <a:pt x="5564868" y="1632005"/>
                  <a:pt x="5562881" y="1629723"/>
                </a:cubicBezTo>
                <a:lnTo>
                  <a:pt x="5461870" y="1517816"/>
                </a:lnTo>
                <a:cubicBezTo>
                  <a:pt x="5459808" y="1515534"/>
                  <a:pt x="5456274" y="1515386"/>
                  <a:pt x="5453992" y="1517374"/>
                </a:cubicBezTo>
                <a:cubicBezTo>
                  <a:pt x="5451710" y="1519436"/>
                  <a:pt x="5451563" y="1522969"/>
                  <a:pt x="5453550" y="1525252"/>
                </a:cubicBezTo>
                <a:lnTo>
                  <a:pt x="5554561" y="1637159"/>
                </a:lnTo>
                <a:cubicBezTo>
                  <a:pt x="5555665" y="1638411"/>
                  <a:pt x="5557212" y="1639000"/>
                  <a:pt x="5558758" y="1639000"/>
                </a:cubicBezTo>
                <a:cubicBezTo>
                  <a:pt x="5560083" y="1639073"/>
                  <a:pt x="5561408" y="1638558"/>
                  <a:pt x="5562439" y="1637601"/>
                </a:cubicBezTo>
                <a:close/>
                <a:moveTo>
                  <a:pt x="5740313" y="1655418"/>
                </a:moveTo>
                <a:cubicBezTo>
                  <a:pt x="5740681" y="1652399"/>
                  <a:pt x="5738472" y="1649601"/>
                  <a:pt x="5735454" y="1649233"/>
                </a:cubicBezTo>
                <a:lnTo>
                  <a:pt x="5559420" y="1627956"/>
                </a:lnTo>
                <a:cubicBezTo>
                  <a:pt x="5556402" y="1627514"/>
                  <a:pt x="5553604" y="1629797"/>
                  <a:pt x="5553236" y="1632815"/>
                </a:cubicBezTo>
                <a:cubicBezTo>
                  <a:pt x="5552868" y="1635834"/>
                  <a:pt x="5555077" y="1638632"/>
                  <a:pt x="5558095" y="1639000"/>
                </a:cubicBezTo>
                <a:lnTo>
                  <a:pt x="5734128" y="1660277"/>
                </a:lnTo>
                <a:cubicBezTo>
                  <a:pt x="5734349" y="1660277"/>
                  <a:pt x="5734643" y="1660350"/>
                  <a:pt x="5734864" y="1660350"/>
                </a:cubicBezTo>
                <a:cubicBezTo>
                  <a:pt x="5737589" y="1660277"/>
                  <a:pt x="5739944" y="1658215"/>
                  <a:pt x="5740313" y="1655418"/>
                </a:cubicBezTo>
                <a:close/>
                <a:moveTo>
                  <a:pt x="5843459" y="1751275"/>
                </a:moveTo>
                <a:cubicBezTo>
                  <a:pt x="5845520" y="1748993"/>
                  <a:pt x="5845299" y="1745459"/>
                  <a:pt x="5843017" y="1743397"/>
                </a:cubicBezTo>
                <a:lnTo>
                  <a:pt x="5738472" y="1650558"/>
                </a:lnTo>
                <a:cubicBezTo>
                  <a:pt x="5736190" y="1648497"/>
                  <a:pt x="5732656" y="1648718"/>
                  <a:pt x="5730594" y="1651000"/>
                </a:cubicBezTo>
                <a:cubicBezTo>
                  <a:pt x="5728533" y="1653283"/>
                  <a:pt x="5728754" y="1656816"/>
                  <a:pt x="5731036" y="1658878"/>
                </a:cubicBezTo>
                <a:lnTo>
                  <a:pt x="5835581" y="1751717"/>
                </a:lnTo>
                <a:cubicBezTo>
                  <a:pt x="5836685" y="1752674"/>
                  <a:pt x="5838011" y="1753116"/>
                  <a:pt x="5839336" y="1753116"/>
                </a:cubicBezTo>
                <a:cubicBezTo>
                  <a:pt x="5840882" y="1753189"/>
                  <a:pt x="5842354" y="1752527"/>
                  <a:pt x="5843459" y="1751275"/>
                </a:cubicBezTo>
                <a:close/>
                <a:moveTo>
                  <a:pt x="6017209" y="1762245"/>
                </a:moveTo>
                <a:cubicBezTo>
                  <a:pt x="6017430" y="1759153"/>
                  <a:pt x="6015148" y="1756502"/>
                  <a:pt x="6012129" y="1756208"/>
                </a:cubicBezTo>
                <a:lnTo>
                  <a:pt x="5839778" y="1741998"/>
                </a:lnTo>
                <a:cubicBezTo>
                  <a:pt x="5836759" y="1741778"/>
                  <a:pt x="5834035" y="1743986"/>
                  <a:pt x="5833740" y="1747078"/>
                </a:cubicBezTo>
                <a:cubicBezTo>
                  <a:pt x="5833520" y="1750171"/>
                  <a:pt x="5835802" y="1752821"/>
                  <a:pt x="5838820" y="1753116"/>
                </a:cubicBezTo>
                <a:lnTo>
                  <a:pt x="6011172" y="1767325"/>
                </a:lnTo>
                <a:cubicBezTo>
                  <a:pt x="6011319" y="1767325"/>
                  <a:pt x="6011541" y="1767325"/>
                  <a:pt x="6011687" y="1767325"/>
                </a:cubicBezTo>
                <a:cubicBezTo>
                  <a:pt x="6014559" y="1767398"/>
                  <a:pt x="6016989" y="1765190"/>
                  <a:pt x="6017209" y="1762245"/>
                </a:cubicBezTo>
                <a:close/>
                <a:moveTo>
                  <a:pt x="6187132" y="1779620"/>
                </a:moveTo>
                <a:cubicBezTo>
                  <a:pt x="6187426" y="1776528"/>
                  <a:pt x="6185217" y="1773804"/>
                  <a:pt x="6182125" y="1773509"/>
                </a:cubicBezTo>
                <a:lnTo>
                  <a:pt x="6012203" y="1756208"/>
                </a:lnTo>
                <a:cubicBezTo>
                  <a:pt x="6009331" y="1755913"/>
                  <a:pt x="6006387" y="1758122"/>
                  <a:pt x="6006093" y="1761214"/>
                </a:cubicBezTo>
                <a:cubicBezTo>
                  <a:pt x="6005798" y="1764306"/>
                  <a:pt x="6008006" y="1767030"/>
                  <a:pt x="6011099" y="1767325"/>
                </a:cubicBezTo>
                <a:lnTo>
                  <a:pt x="6181021" y="1784626"/>
                </a:lnTo>
                <a:cubicBezTo>
                  <a:pt x="6181242" y="1784626"/>
                  <a:pt x="6181389" y="1784626"/>
                  <a:pt x="6181610" y="1784626"/>
                </a:cubicBezTo>
                <a:cubicBezTo>
                  <a:pt x="6184481" y="1784626"/>
                  <a:pt x="6186837" y="1782491"/>
                  <a:pt x="6187132" y="1779620"/>
                </a:cubicBezTo>
                <a:close/>
                <a:moveTo>
                  <a:pt x="6354772" y="1797584"/>
                </a:moveTo>
                <a:cubicBezTo>
                  <a:pt x="6355066" y="1794492"/>
                  <a:pt x="6352858" y="1791768"/>
                  <a:pt x="6349839" y="1791473"/>
                </a:cubicBezTo>
                <a:lnTo>
                  <a:pt x="6182199" y="1773583"/>
                </a:lnTo>
                <a:cubicBezTo>
                  <a:pt x="6179254" y="1773288"/>
                  <a:pt x="6176383" y="1775497"/>
                  <a:pt x="6176088" y="1778516"/>
                </a:cubicBezTo>
                <a:cubicBezTo>
                  <a:pt x="6175794" y="1781608"/>
                  <a:pt x="6178002" y="1784332"/>
                  <a:pt x="6181021" y="1784626"/>
                </a:cubicBezTo>
                <a:lnTo>
                  <a:pt x="6348661" y="1802517"/>
                </a:lnTo>
                <a:cubicBezTo>
                  <a:pt x="6348882" y="1802517"/>
                  <a:pt x="6349103" y="1802517"/>
                  <a:pt x="6349324" y="1802517"/>
                </a:cubicBezTo>
                <a:cubicBezTo>
                  <a:pt x="6352048" y="1802590"/>
                  <a:pt x="6354404" y="1800455"/>
                  <a:pt x="6354772" y="1797584"/>
                </a:cubicBezTo>
                <a:close/>
                <a:moveTo>
                  <a:pt x="6465354" y="1888509"/>
                </a:moveTo>
                <a:cubicBezTo>
                  <a:pt x="6467268" y="1886079"/>
                  <a:pt x="6466826" y="1882545"/>
                  <a:pt x="6464397" y="1880705"/>
                </a:cubicBezTo>
                <a:lnTo>
                  <a:pt x="6352563" y="1792651"/>
                </a:lnTo>
                <a:cubicBezTo>
                  <a:pt x="6350134" y="1790737"/>
                  <a:pt x="6346673" y="1791179"/>
                  <a:pt x="6344759" y="1793608"/>
                </a:cubicBezTo>
                <a:cubicBezTo>
                  <a:pt x="6342845" y="1796038"/>
                  <a:pt x="6343287" y="1799572"/>
                  <a:pt x="6345716" y="1801412"/>
                </a:cubicBezTo>
                <a:lnTo>
                  <a:pt x="6457549" y="1889466"/>
                </a:lnTo>
                <a:cubicBezTo>
                  <a:pt x="6458580" y="1890276"/>
                  <a:pt x="6459832" y="1890644"/>
                  <a:pt x="6461010" y="1890644"/>
                </a:cubicBezTo>
                <a:cubicBezTo>
                  <a:pt x="6462703" y="1890570"/>
                  <a:pt x="6464323" y="1889834"/>
                  <a:pt x="6465354" y="1888509"/>
                </a:cubicBezTo>
                <a:close/>
                <a:moveTo>
                  <a:pt x="6569825" y="1989667"/>
                </a:moveTo>
                <a:cubicBezTo>
                  <a:pt x="6571960" y="1987458"/>
                  <a:pt x="6571887" y="1983924"/>
                  <a:pt x="6569678" y="1981789"/>
                </a:cubicBezTo>
                <a:lnTo>
                  <a:pt x="6464839" y="1880999"/>
                </a:lnTo>
                <a:cubicBezTo>
                  <a:pt x="6462630" y="1878864"/>
                  <a:pt x="6459096" y="1878938"/>
                  <a:pt x="6456961" y="1881146"/>
                </a:cubicBezTo>
                <a:cubicBezTo>
                  <a:pt x="6454825" y="1883355"/>
                  <a:pt x="6454899" y="1886889"/>
                  <a:pt x="6457108" y="1889024"/>
                </a:cubicBezTo>
                <a:lnTo>
                  <a:pt x="6561948" y="1989814"/>
                </a:lnTo>
                <a:cubicBezTo>
                  <a:pt x="6563052" y="1990845"/>
                  <a:pt x="6564451" y="1991360"/>
                  <a:pt x="6565849" y="1991360"/>
                </a:cubicBezTo>
                <a:cubicBezTo>
                  <a:pt x="6567322" y="1991360"/>
                  <a:pt x="6568794" y="1990771"/>
                  <a:pt x="6569825" y="1989667"/>
                </a:cubicBezTo>
                <a:close/>
                <a:moveTo>
                  <a:pt x="6566144" y="1991360"/>
                </a:moveTo>
                <a:lnTo>
                  <a:pt x="6572034" y="1991066"/>
                </a:lnTo>
                <a:cubicBezTo>
                  <a:pt x="6575126" y="1990919"/>
                  <a:pt x="6577482" y="1988268"/>
                  <a:pt x="6577261" y="1985176"/>
                </a:cubicBezTo>
                <a:cubicBezTo>
                  <a:pt x="6577114" y="1982084"/>
                  <a:pt x="6574316" y="1979433"/>
                  <a:pt x="6571371" y="1979949"/>
                </a:cubicBezTo>
                <a:lnTo>
                  <a:pt x="6565481" y="1980243"/>
                </a:lnTo>
                <a:cubicBezTo>
                  <a:pt x="6562389" y="1980390"/>
                  <a:pt x="6560033" y="1983041"/>
                  <a:pt x="6560254" y="1986133"/>
                </a:cubicBezTo>
                <a:cubicBezTo>
                  <a:pt x="6560401" y="1989078"/>
                  <a:pt x="6562904" y="1991434"/>
                  <a:pt x="6565849" y="1991434"/>
                </a:cubicBezTo>
                <a:cubicBezTo>
                  <a:pt x="6565997" y="1991360"/>
                  <a:pt x="6566070" y="1991360"/>
                  <a:pt x="6566144" y="1991360"/>
                </a:cubicBezTo>
                <a:close/>
                <a:moveTo>
                  <a:pt x="2095965" y="1859943"/>
                </a:moveTo>
                <a:lnTo>
                  <a:pt x="2141316" y="1823499"/>
                </a:lnTo>
                <a:cubicBezTo>
                  <a:pt x="2143746" y="1821585"/>
                  <a:pt x="2144114" y="1818051"/>
                  <a:pt x="2142126" y="1815695"/>
                </a:cubicBezTo>
                <a:cubicBezTo>
                  <a:pt x="2140212" y="1813266"/>
                  <a:pt x="2136678" y="1812898"/>
                  <a:pt x="2134322" y="1814812"/>
                </a:cubicBezTo>
                <a:lnTo>
                  <a:pt x="2088970" y="1851255"/>
                </a:lnTo>
                <a:cubicBezTo>
                  <a:pt x="2086541" y="1853170"/>
                  <a:pt x="2086173" y="1856703"/>
                  <a:pt x="2088160" y="1859059"/>
                </a:cubicBezTo>
                <a:cubicBezTo>
                  <a:pt x="2089265" y="1860458"/>
                  <a:pt x="2090884" y="1861121"/>
                  <a:pt x="2092578" y="1861121"/>
                </a:cubicBezTo>
                <a:cubicBezTo>
                  <a:pt x="2093756" y="1861121"/>
                  <a:pt x="2094934" y="1860753"/>
                  <a:pt x="2095965" y="1859943"/>
                </a:cubicBezTo>
                <a:close/>
                <a:moveTo>
                  <a:pt x="2141316" y="1823499"/>
                </a:moveTo>
                <a:lnTo>
                  <a:pt x="2182325" y="1790516"/>
                </a:lnTo>
                <a:cubicBezTo>
                  <a:pt x="2184754" y="1788602"/>
                  <a:pt x="2185122" y="1785068"/>
                  <a:pt x="2183134" y="1782712"/>
                </a:cubicBezTo>
                <a:cubicBezTo>
                  <a:pt x="2181220" y="1780283"/>
                  <a:pt x="2177686" y="1779914"/>
                  <a:pt x="2175330" y="1781829"/>
                </a:cubicBezTo>
                <a:lnTo>
                  <a:pt x="2134322" y="1814812"/>
                </a:lnTo>
                <a:cubicBezTo>
                  <a:pt x="2131893" y="1816726"/>
                  <a:pt x="2131525" y="1820260"/>
                  <a:pt x="2133512" y="1822616"/>
                </a:cubicBezTo>
                <a:cubicBezTo>
                  <a:pt x="2134617" y="1824015"/>
                  <a:pt x="2136236" y="1824677"/>
                  <a:pt x="2137856" y="1824677"/>
                </a:cubicBezTo>
                <a:cubicBezTo>
                  <a:pt x="2139034" y="1824677"/>
                  <a:pt x="2140286" y="1824309"/>
                  <a:pt x="2141316" y="1823499"/>
                </a:cubicBezTo>
                <a:close/>
                <a:moveTo>
                  <a:pt x="2182914" y="1790001"/>
                </a:moveTo>
                <a:cubicBezTo>
                  <a:pt x="2185343" y="1788087"/>
                  <a:pt x="2185711" y="1784553"/>
                  <a:pt x="2183797" y="1782197"/>
                </a:cubicBezTo>
                <a:cubicBezTo>
                  <a:pt x="2181883" y="1779767"/>
                  <a:pt x="2178349" y="1779399"/>
                  <a:pt x="2175993" y="1781313"/>
                </a:cubicBezTo>
                <a:lnTo>
                  <a:pt x="2175330" y="1781829"/>
                </a:lnTo>
                <a:cubicBezTo>
                  <a:pt x="2172901" y="1783743"/>
                  <a:pt x="2172827" y="1786982"/>
                  <a:pt x="2174741" y="1789412"/>
                </a:cubicBezTo>
                <a:cubicBezTo>
                  <a:pt x="2175772" y="1790737"/>
                  <a:pt x="2177392" y="1791400"/>
                  <a:pt x="2179085" y="1791400"/>
                </a:cubicBezTo>
                <a:cubicBezTo>
                  <a:pt x="2180484" y="1791326"/>
                  <a:pt x="2181809" y="1790884"/>
                  <a:pt x="2182914" y="1790001"/>
                </a:cubicBezTo>
                <a:close/>
                <a:moveTo>
                  <a:pt x="2183871" y="1789117"/>
                </a:moveTo>
                <a:lnTo>
                  <a:pt x="2185490" y="1787056"/>
                </a:lnTo>
                <a:cubicBezTo>
                  <a:pt x="2187331" y="1784626"/>
                  <a:pt x="2186889" y="1781092"/>
                  <a:pt x="2184460" y="1779252"/>
                </a:cubicBezTo>
                <a:cubicBezTo>
                  <a:pt x="2182030" y="1777411"/>
                  <a:pt x="2178496" y="1777779"/>
                  <a:pt x="2176656" y="1780283"/>
                </a:cubicBezTo>
                <a:lnTo>
                  <a:pt x="2175036" y="1782344"/>
                </a:lnTo>
                <a:cubicBezTo>
                  <a:pt x="2173195" y="1784774"/>
                  <a:pt x="2173637" y="1788307"/>
                  <a:pt x="2176067" y="1790148"/>
                </a:cubicBezTo>
                <a:cubicBezTo>
                  <a:pt x="2177097" y="1790958"/>
                  <a:pt x="2178275" y="1791326"/>
                  <a:pt x="2179527" y="1791326"/>
                </a:cubicBezTo>
                <a:cubicBezTo>
                  <a:pt x="2181147" y="1791252"/>
                  <a:pt x="2182766" y="1790516"/>
                  <a:pt x="2183871" y="1789117"/>
                </a:cubicBezTo>
                <a:close/>
                <a:moveTo>
                  <a:pt x="2185490" y="1786982"/>
                </a:moveTo>
                <a:lnTo>
                  <a:pt x="2252488" y="1700328"/>
                </a:lnTo>
                <a:cubicBezTo>
                  <a:pt x="2254402" y="1697898"/>
                  <a:pt x="2253960" y="1694364"/>
                  <a:pt x="2251457" y="1692524"/>
                </a:cubicBezTo>
                <a:cubicBezTo>
                  <a:pt x="2249027" y="1690683"/>
                  <a:pt x="2245567" y="1691051"/>
                  <a:pt x="2243653" y="1693554"/>
                </a:cubicBezTo>
                <a:lnTo>
                  <a:pt x="2176656" y="1780209"/>
                </a:lnTo>
                <a:cubicBezTo>
                  <a:pt x="2174815" y="1782639"/>
                  <a:pt x="2175183" y="1786172"/>
                  <a:pt x="2177686" y="1788013"/>
                </a:cubicBezTo>
                <a:cubicBezTo>
                  <a:pt x="2178717" y="1788823"/>
                  <a:pt x="2179895" y="1789191"/>
                  <a:pt x="2181147" y="1789191"/>
                </a:cubicBezTo>
                <a:cubicBezTo>
                  <a:pt x="2182766" y="1789191"/>
                  <a:pt x="2184386" y="1788381"/>
                  <a:pt x="2185490" y="1786982"/>
                </a:cubicBezTo>
                <a:close/>
                <a:moveTo>
                  <a:pt x="2252708" y="1700033"/>
                </a:moveTo>
                <a:cubicBezTo>
                  <a:pt x="2254549" y="1697604"/>
                  <a:pt x="2254107" y="1694070"/>
                  <a:pt x="2251604" y="1692229"/>
                </a:cubicBezTo>
                <a:cubicBezTo>
                  <a:pt x="2249174" y="1690389"/>
                  <a:pt x="2245641" y="1690830"/>
                  <a:pt x="2243800" y="1693334"/>
                </a:cubicBezTo>
                <a:lnTo>
                  <a:pt x="2243579" y="1693628"/>
                </a:lnTo>
                <a:cubicBezTo>
                  <a:pt x="2241739" y="1696058"/>
                  <a:pt x="2242328" y="1699444"/>
                  <a:pt x="2244757" y="1701285"/>
                </a:cubicBezTo>
                <a:cubicBezTo>
                  <a:pt x="2245714" y="1702021"/>
                  <a:pt x="2246892" y="1702389"/>
                  <a:pt x="2248070" y="1702389"/>
                </a:cubicBezTo>
                <a:cubicBezTo>
                  <a:pt x="2249837" y="1702316"/>
                  <a:pt x="2251604" y="1701506"/>
                  <a:pt x="2252708" y="1700033"/>
                </a:cubicBezTo>
                <a:close/>
                <a:moveTo>
                  <a:pt x="2253371" y="1699003"/>
                </a:moveTo>
                <a:lnTo>
                  <a:pt x="2301668" y="1592691"/>
                </a:lnTo>
                <a:cubicBezTo>
                  <a:pt x="2302919" y="1589893"/>
                  <a:pt x="2301668" y="1586580"/>
                  <a:pt x="2298870" y="1585328"/>
                </a:cubicBezTo>
                <a:cubicBezTo>
                  <a:pt x="2296072" y="1584077"/>
                  <a:pt x="2292759" y="1585328"/>
                  <a:pt x="2291508" y="1588126"/>
                </a:cubicBezTo>
                <a:lnTo>
                  <a:pt x="2243211" y="1694438"/>
                </a:lnTo>
                <a:cubicBezTo>
                  <a:pt x="2241959" y="1697236"/>
                  <a:pt x="2243211" y="1700549"/>
                  <a:pt x="2246009" y="1701800"/>
                </a:cubicBezTo>
                <a:cubicBezTo>
                  <a:pt x="2246745" y="1702168"/>
                  <a:pt x="2247555" y="1702316"/>
                  <a:pt x="2248365" y="1702316"/>
                </a:cubicBezTo>
                <a:cubicBezTo>
                  <a:pt x="2250426" y="1702242"/>
                  <a:pt x="2252414" y="1701064"/>
                  <a:pt x="2253371" y="1699003"/>
                </a:cubicBezTo>
                <a:close/>
                <a:moveTo>
                  <a:pt x="2302036" y="1591586"/>
                </a:moveTo>
                <a:lnTo>
                  <a:pt x="2329276" y="1472243"/>
                </a:lnTo>
                <a:cubicBezTo>
                  <a:pt x="2329939" y="1469225"/>
                  <a:pt x="2328098" y="1466280"/>
                  <a:pt x="2325080" y="1465543"/>
                </a:cubicBezTo>
                <a:cubicBezTo>
                  <a:pt x="2322062" y="1464807"/>
                  <a:pt x="2319116" y="1466721"/>
                  <a:pt x="2318380" y="1469740"/>
                </a:cubicBezTo>
                <a:lnTo>
                  <a:pt x="2291140" y="1589083"/>
                </a:lnTo>
                <a:cubicBezTo>
                  <a:pt x="2290477" y="1592102"/>
                  <a:pt x="2292318" y="1595047"/>
                  <a:pt x="2295336" y="1595783"/>
                </a:cubicBezTo>
                <a:cubicBezTo>
                  <a:pt x="2295778" y="1595856"/>
                  <a:pt x="2296220" y="1595930"/>
                  <a:pt x="2296588" y="1595930"/>
                </a:cubicBezTo>
                <a:cubicBezTo>
                  <a:pt x="2299165" y="1595930"/>
                  <a:pt x="2301447" y="1594163"/>
                  <a:pt x="2302036" y="1591586"/>
                </a:cubicBezTo>
                <a:close/>
                <a:moveTo>
                  <a:pt x="2329350" y="1471286"/>
                </a:moveTo>
                <a:lnTo>
                  <a:pt x="2335019" y="1343255"/>
                </a:lnTo>
                <a:cubicBezTo>
                  <a:pt x="2335166" y="1340163"/>
                  <a:pt x="2332810" y="1337586"/>
                  <a:pt x="2329718" y="1337439"/>
                </a:cubicBezTo>
                <a:cubicBezTo>
                  <a:pt x="2326258" y="1337071"/>
                  <a:pt x="2324049" y="1339721"/>
                  <a:pt x="2323902" y="1342740"/>
                </a:cubicBezTo>
                <a:lnTo>
                  <a:pt x="2318233" y="1470771"/>
                </a:lnTo>
                <a:cubicBezTo>
                  <a:pt x="2318086" y="1473863"/>
                  <a:pt x="2320442" y="1476440"/>
                  <a:pt x="2323534" y="1476587"/>
                </a:cubicBezTo>
                <a:cubicBezTo>
                  <a:pt x="2323608" y="1476587"/>
                  <a:pt x="2323755" y="1476587"/>
                  <a:pt x="2323828" y="1476587"/>
                </a:cubicBezTo>
                <a:cubicBezTo>
                  <a:pt x="2326773" y="1476587"/>
                  <a:pt x="2329276" y="1474305"/>
                  <a:pt x="2329350" y="1471286"/>
                </a:cubicBezTo>
                <a:close/>
                <a:moveTo>
                  <a:pt x="2330160" y="1348556"/>
                </a:moveTo>
                <a:cubicBezTo>
                  <a:pt x="2333252" y="1348188"/>
                  <a:pt x="2335387" y="1345390"/>
                  <a:pt x="2335019" y="1342372"/>
                </a:cubicBezTo>
                <a:lnTo>
                  <a:pt x="2318675" y="1209997"/>
                </a:lnTo>
                <a:cubicBezTo>
                  <a:pt x="2318307" y="1206905"/>
                  <a:pt x="2315435" y="1204844"/>
                  <a:pt x="2312490" y="1205138"/>
                </a:cubicBezTo>
                <a:cubicBezTo>
                  <a:pt x="2309472" y="1205506"/>
                  <a:pt x="2307263" y="1208304"/>
                  <a:pt x="2307631" y="1211322"/>
                </a:cubicBezTo>
                <a:lnTo>
                  <a:pt x="2323976" y="1343697"/>
                </a:lnTo>
                <a:cubicBezTo>
                  <a:pt x="2324344" y="1346568"/>
                  <a:pt x="2326773" y="1348630"/>
                  <a:pt x="2329571" y="1348556"/>
                </a:cubicBezTo>
                <a:cubicBezTo>
                  <a:pt x="2329718" y="1348556"/>
                  <a:pt x="2329939" y="1348556"/>
                  <a:pt x="2330160" y="1348556"/>
                </a:cubicBezTo>
                <a:close/>
                <a:moveTo>
                  <a:pt x="2314699" y="1216034"/>
                </a:moveTo>
                <a:cubicBezTo>
                  <a:pt x="2317644" y="1215151"/>
                  <a:pt x="2319337" y="1212059"/>
                  <a:pt x="2318454" y="1209114"/>
                </a:cubicBezTo>
                <a:lnTo>
                  <a:pt x="2279802" y="1076960"/>
                </a:lnTo>
                <a:cubicBezTo>
                  <a:pt x="2278918" y="1074015"/>
                  <a:pt x="2275900" y="1072248"/>
                  <a:pt x="2272881" y="1073205"/>
                </a:cubicBezTo>
                <a:cubicBezTo>
                  <a:pt x="2269936" y="1074089"/>
                  <a:pt x="2268243" y="1077181"/>
                  <a:pt x="2269126" y="1080126"/>
                </a:cubicBezTo>
                <a:lnTo>
                  <a:pt x="2307779" y="1212280"/>
                </a:lnTo>
                <a:cubicBezTo>
                  <a:pt x="2308515" y="1214709"/>
                  <a:pt x="2310724" y="1216329"/>
                  <a:pt x="2313153" y="1216255"/>
                </a:cubicBezTo>
                <a:cubicBezTo>
                  <a:pt x="2313742" y="1216255"/>
                  <a:pt x="2314257" y="1216182"/>
                  <a:pt x="2314699" y="1216034"/>
                </a:cubicBezTo>
                <a:close/>
                <a:moveTo>
                  <a:pt x="2276857" y="1083586"/>
                </a:moveTo>
                <a:cubicBezTo>
                  <a:pt x="2279655" y="1082261"/>
                  <a:pt x="2280833" y="1079022"/>
                  <a:pt x="2279581" y="1076150"/>
                </a:cubicBezTo>
                <a:lnTo>
                  <a:pt x="2220535" y="948488"/>
                </a:lnTo>
                <a:cubicBezTo>
                  <a:pt x="2219283" y="945690"/>
                  <a:pt x="2215971" y="944512"/>
                  <a:pt x="2213099" y="945764"/>
                </a:cubicBezTo>
                <a:cubicBezTo>
                  <a:pt x="2210301" y="947089"/>
                  <a:pt x="2209123" y="950328"/>
                  <a:pt x="2210375" y="953200"/>
                </a:cubicBezTo>
                <a:lnTo>
                  <a:pt x="2269421" y="1080862"/>
                </a:lnTo>
                <a:cubicBezTo>
                  <a:pt x="2270378" y="1082924"/>
                  <a:pt x="2272439" y="1084102"/>
                  <a:pt x="2274501" y="1084102"/>
                </a:cubicBezTo>
                <a:cubicBezTo>
                  <a:pt x="2275311" y="1084102"/>
                  <a:pt x="2276121" y="1083881"/>
                  <a:pt x="2276857" y="1083586"/>
                </a:cubicBezTo>
                <a:close/>
                <a:moveTo>
                  <a:pt x="2218474" y="955482"/>
                </a:moveTo>
                <a:cubicBezTo>
                  <a:pt x="2221051" y="953789"/>
                  <a:pt x="2221787" y="950328"/>
                  <a:pt x="2220093" y="947751"/>
                </a:cubicBezTo>
                <a:lnTo>
                  <a:pt x="2142789" y="828997"/>
                </a:lnTo>
                <a:cubicBezTo>
                  <a:pt x="2141096" y="826420"/>
                  <a:pt x="2137635" y="825684"/>
                  <a:pt x="2135058" y="827377"/>
                </a:cubicBezTo>
                <a:cubicBezTo>
                  <a:pt x="2132482" y="829071"/>
                  <a:pt x="2131746" y="832531"/>
                  <a:pt x="2133439" y="835108"/>
                </a:cubicBezTo>
                <a:lnTo>
                  <a:pt x="2210743" y="953862"/>
                </a:lnTo>
                <a:cubicBezTo>
                  <a:pt x="2211848" y="955555"/>
                  <a:pt x="2213615" y="956439"/>
                  <a:pt x="2215455" y="956365"/>
                </a:cubicBezTo>
                <a:cubicBezTo>
                  <a:pt x="2216486" y="956439"/>
                  <a:pt x="2217590" y="956144"/>
                  <a:pt x="2218474" y="955482"/>
                </a:cubicBezTo>
                <a:close/>
                <a:moveTo>
                  <a:pt x="2141832" y="836212"/>
                </a:moveTo>
                <a:cubicBezTo>
                  <a:pt x="2144114" y="834151"/>
                  <a:pt x="2144335" y="830617"/>
                  <a:pt x="2142274" y="828335"/>
                </a:cubicBezTo>
                <a:lnTo>
                  <a:pt x="2050760" y="725041"/>
                </a:lnTo>
                <a:cubicBezTo>
                  <a:pt x="2048699" y="722685"/>
                  <a:pt x="2045165" y="722538"/>
                  <a:pt x="2042882" y="724600"/>
                </a:cubicBezTo>
                <a:cubicBezTo>
                  <a:pt x="2040600" y="726661"/>
                  <a:pt x="2040379" y="730195"/>
                  <a:pt x="2042441" y="732477"/>
                </a:cubicBezTo>
                <a:lnTo>
                  <a:pt x="2133954" y="835771"/>
                </a:lnTo>
                <a:cubicBezTo>
                  <a:pt x="2135058" y="837022"/>
                  <a:pt x="2136605" y="837685"/>
                  <a:pt x="2138151" y="837611"/>
                </a:cubicBezTo>
                <a:cubicBezTo>
                  <a:pt x="2139476" y="837611"/>
                  <a:pt x="2140728" y="837169"/>
                  <a:pt x="2141832" y="836212"/>
                </a:cubicBezTo>
                <a:close/>
                <a:moveTo>
                  <a:pt x="2050318" y="732993"/>
                </a:moveTo>
                <a:cubicBezTo>
                  <a:pt x="2052601" y="730931"/>
                  <a:pt x="2052821" y="727397"/>
                  <a:pt x="2050833" y="725115"/>
                </a:cubicBezTo>
                <a:lnTo>
                  <a:pt x="2048772" y="722759"/>
                </a:lnTo>
                <a:cubicBezTo>
                  <a:pt x="2046711" y="720403"/>
                  <a:pt x="2043177" y="720182"/>
                  <a:pt x="2040895" y="722244"/>
                </a:cubicBezTo>
                <a:cubicBezTo>
                  <a:pt x="2038612" y="724305"/>
                  <a:pt x="2038391" y="727839"/>
                  <a:pt x="2040379" y="730121"/>
                </a:cubicBezTo>
                <a:lnTo>
                  <a:pt x="2042441" y="732477"/>
                </a:lnTo>
                <a:cubicBezTo>
                  <a:pt x="2043545" y="733729"/>
                  <a:pt x="2045091" y="734391"/>
                  <a:pt x="2046637" y="734391"/>
                </a:cubicBezTo>
                <a:cubicBezTo>
                  <a:pt x="2047962" y="734318"/>
                  <a:pt x="2049214" y="733876"/>
                  <a:pt x="2050318" y="732993"/>
                </a:cubicBezTo>
                <a:close/>
                <a:moveTo>
                  <a:pt x="2048846" y="729974"/>
                </a:moveTo>
                <a:cubicBezTo>
                  <a:pt x="2050760" y="727618"/>
                  <a:pt x="2050465" y="724084"/>
                  <a:pt x="2048036" y="722096"/>
                </a:cubicBezTo>
                <a:lnTo>
                  <a:pt x="1943491" y="636473"/>
                </a:lnTo>
                <a:cubicBezTo>
                  <a:pt x="1941135" y="634558"/>
                  <a:pt x="1937601" y="634853"/>
                  <a:pt x="1935613" y="637282"/>
                </a:cubicBezTo>
                <a:cubicBezTo>
                  <a:pt x="1933699" y="639638"/>
                  <a:pt x="1933993" y="643172"/>
                  <a:pt x="1936423" y="645160"/>
                </a:cubicBezTo>
                <a:lnTo>
                  <a:pt x="2040968" y="730784"/>
                </a:lnTo>
                <a:cubicBezTo>
                  <a:pt x="2041999" y="731667"/>
                  <a:pt x="2043250" y="732035"/>
                  <a:pt x="2044502" y="732035"/>
                </a:cubicBezTo>
                <a:cubicBezTo>
                  <a:pt x="2046195" y="731962"/>
                  <a:pt x="2047741" y="731299"/>
                  <a:pt x="2048846" y="729974"/>
                </a:cubicBezTo>
                <a:close/>
                <a:moveTo>
                  <a:pt x="1944301" y="644350"/>
                </a:moveTo>
                <a:cubicBezTo>
                  <a:pt x="1946289" y="641994"/>
                  <a:pt x="1945920" y="638460"/>
                  <a:pt x="1943491" y="636473"/>
                </a:cubicBezTo>
                <a:lnTo>
                  <a:pt x="1940325" y="633896"/>
                </a:lnTo>
                <a:cubicBezTo>
                  <a:pt x="1937969" y="631982"/>
                  <a:pt x="1934435" y="632276"/>
                  <a:pt x="1932447" y="634706"/>
                </a:cubicBezTo>
                <a:cubicBezTo>
                  <a:pt x="1930460" y="637062"/>
                  <a:pt x="1930828" y="640595"/>
                  <a:pt x="1933257" y="642583"/>
                </a:cubicBezTo>
                <a:lnTo>
                  <a:pt x="1936423" y="645160"/>
                </a:lnTo>
                <a:cubicBezTo>
                  <a:pt x="1937454" y="646044"/>
                  <a:pt x="1938705" y="646412"/>
                  <a:pt x="1939957" y="646412"/>
                </a:cubicBezTo>
                <a:cubicBezTo>
                  <a:pt x="1941650" y="646412"/>
                  <a:pt x="1943196" y="645675"/>
                  <a:pt x="1944301" y="644350"/>
                </a:cubicBezTo>
                <a:close/>
                <a:moveTo>
                  <a:pt x="1941650" y="640964"/>
                </a:moveTo>
                <a:cubicBezTo>
                  <a:pt x="1943196" y="638313"/>
                  <a:pt x="1942313" y="634926"/>
                  <a:pt x="1939589" y="633380"/>
                </a:cubicBezTo>
                <a:lnTo>
                  <a:pt x="1835265" y="572862"/>
                </a:lnTo>
                <a:cubicBezTo>
                  <a:pt x="1832614" y="571316"/>
                  <a:pt x="1829228" y="572200"/>
                  <a:pt x="1827682" y="574850"/>
                </a:cubicBezTo>
                <a:cubicBezTo>
                  <a:pt x="1826136" y="577500"/>
                  <a:pt x="1827019" y="580887"/>
                  <a:pt x="1829743" y="582433"/>
                </a:cubicBezTo>
                <a:lnTo>
                  <a:pt x="1934067" y="642951"/>
                </a:lnTo>
                <a:cubicBezTo>
                  <a:pt x="1934951" y="643467"/>
                  <a:pt x="1935908" y="643688"/>
                  <a:pt x="1936938" y="643688"/>
                </a:cubicBezTo>
                <a:cubicBezTo>
                  <a:pt x="1938779" y="643761"/>
                  <a:pt x="1940620" y="642804"/>
                  <a:pt x="1941650" y="640964"/>
                </a:cubicBezTo>
                <a:close/>
                <a:moveTo>
                  <a:pt x="1837326" y="580445"/>
                </a:moveTo>
                <a:cubicBezTo>
                  <a:pt x="1838872" y="577795"/>
                  <a:pt x="1837989" y="574408"/>
                  <a:pt x="1835265" y="572862"/>
                </a:cubicBezTo>
                <a:lnTo>
                  <a:pt x="1827166" y="568150"/>
                </a:lnTo>
                <a:cubicBezTo>
                  <a:pt x="1824516" y="566604"/>
                  <a:pt x="1821129" y="567488"/>
                  <a:pt x="1819583" y="570138"/>
                </a:cubicBezTo>
                <a:cubicBezTo>
                  <a:pt x="1818037" y="572789"/>
                  <a:pt x="1818921" y="576175"/>
                  <a:pt x="1821645" y="577721"/>
                </a:cubicBezTo>
                <a:lnTo>
                  <a:pt x="1829743" y="582433"/>
                </a:lnTo>
                <a:cubicBezTo>
                  <a:pt x="1830627" y="582948"/>
                  <a:pt x="1831584" y="583169"/>
                  <a:pt x="1832614" y="583169"/>
                </a:cubicBezTo>
                <a:cubicBezTo>
                  <a:pt x="1834381" y="583243"/>
                  <a:pt x="1836296" y="582212"/>
                  <a:pt x="1837326" y="580445"/>
                </a:cubicBezTo>
                <a:close/>
                <a:moveTo>
                  <a:pt x="1829154" y="575733"/>
                </a:moveTo>
                <a:cubicBezTo>
                  <a:pt x="1830700" y="573083"/>
                  <a:pt x="1829817" y="569696"/>
                  <a:pt x="1827093" y="568150"/>
                </a:cubicBezTo>
                <a:lnTo>
                  <a:pt x="1822381" y="565426"/>
                </a:lnTo>
                <a:cubicBezTo>
                  <a:pt x="1819730" y="563880"/>
                  <a:pt x="1816270" y="564764"/>
                  <a:pt x="1814798" y="567414"/>
                </a:cubicBezTo>
                <a:cubicBezTo>
                  <a:pt x="1813252" y="570064"/>
                  <a:pt x="1814135" y="573451"/>
                  <a:pt x="1816859" y="574997"/>
                </a:cubicBezTo>
                <a:lnTo>
                  <a:pt x="1821571" y="577721"/>
                </a:lnTo>
                <a:cubicBezTo>
                  <a:pt x="1822454" y="578237"/>
                  <a:pt x="1823412" y="578457"/>
                  <a:pt x="1824442" y="578457"/>
                </a:cubicBezTo>
                <a:cubicBezTo>
                  <a:pt x="1826283" y="578531"/>
                  <a:pt x="1828123" y="577500"/>
                  <a:pt x="1829154" y="575733"/>
                </a:cubicBezTo>
                <a:close/>
                <a:moveTo>
                  <a:pt x="1824884" y="572126"/>
                </a:moveTo>
                <a:cubicBezTo>
                  <a:pt x="1825988" y="569255"/>
                  <a:pt x="1824442" y="566015"/>
                  <a:pt x="1821571" y="564984"/>
                </a:cubicBezTo>
                <a:lnTo>
                  <a:pt x="1727628" y="530382"/>
                </a:lnTo>
                <a:cubicBezTo>
                  <a:pt x="1724756" y="529277"/>
                  <a:pt x="1721517" y="530750"/>
                  <a:pt x="1720486" y="533695"/>
                </a:cubicBezTo>
                <a:cubicBezTo>
                  <a:pt x="1719382" y="536566"/>
                  <a:pt x="1720928" y="539805"/>
                  <a:pt x="1723799" y="540836"/>
                </a:cubicBezTo>
                <a:lnTo>
                  <a:pt x="1817743" y="575439"/>
                </a:lnTo>
                <a:cubicBezTo>
                  <a:pt x="1818405" y="575660"/>
                  <a:pt x="1819068" y="575807"/>
                  <a:pt x="1819730" y="575807"/>
                </a:cubicBezTo>
                <a:cubicBezTo>
                  <a:pt x="1821939" y="575807"/>
                  <a:pt x="1824074" y="574408"/>
                  <a:pt x="1824884" y="572126"/>
                </a:cubicBezTo>
                <a:close/>
                <a:moveTo>
                  <a:pt x="1730941" y="537523"/>
                </a:moveTo>
                <a:cubicBezTo>
                  <a:pt x="1732045" y="534652"/>
                  <a:pt x="1730499" y="531412"/>
                  <a:pt x="1727628" y="530382"/>
                </a:cubicBezTo>
                <a:lnTo>
                  <a:pt x="1699651" y="520074"/>
                </a:lnTo>
                <a:cubicBezTo>
                  <a:pt x="1696780" y="518970"/>
                  <a:pt x="1693540" y="520442"/>
                  <a:pt x="1692510" y="523387"/>
                </a:cubicBezTo>
                <a:cubicBezTo>
                  <a:pt x="1691405" y="526259"/>
                  <a:pt x="1692951" y="529498"/>
                  <a:pt x="1695823" y="530529"/>
                </a:cubicBezTo>
                <a:lnTo>
                  <a:pt x="1723799" y="540836"/>
                </a:lnTo>
                <a:cubicBezTo>
                  <a:pt x="1724462" y="541057"/>
                  <a:pt x="1725125" y="541204"/>
                  <a:pt x="1725787" y="541204"/>
                </a:cubicBezTo>
                <a:cubicBezTo>
                  <a:pt x="1727996" y="541204"/>
                  <a:pt x="1730131" y="539805"/>
                  <a:pt x="1730941" y="537523"/>
                </a:cubicBezTo>
                <a:close/>
                <a:moveTo>
                  <a:pt x="1703258" y="526111"/>
                </a:moveTo>
                <a:cubicBezTo>
                  <a:pt x="1703700" y="523093"/>
                  <a:pt x="1701565" y="520222"/>
                  <a:pt x="1698547" y="519853"/>
                </a:cubicBezTo>
                <a:lnTo>
                  <a:pt x="1651060" y="513154"/>
                </a:lnTo>
                <a:cubicBezTo>
                  <a:pt x="1648041" y="512712"/>
                  <a:pt x="1645170" y="514847"/>
                  <a:pt x="1644802" y="517866"/>
                </a:cubicBezTo>
                <a:cubicBezTo>
                  <a:pt x="1644360" y="520884"/>
                  <a:pt x="1646495" y="523755"/>
                  <a:pt x="1649513" y="524124"/>
                </a:cubicBezTo>
                <a:lnTo>
                  <a:pt x="1697001" y="530823"/>
                </a:lnTo>
                <a:cubicBezTo>
                  <a:pt x="1697295" y="530897"/>
                  <a:pt x="1697590" y="530897"/>
                  <a:pt x="1697810" y="530897"/>
                </a:cubicBezTo>
                <a:cubicBezTo>
                  <a:pt x="1700534" y="530897"/>
                  <a:pt x="1702890" y="528909"/>
                  <a:pt x="1703258" y="526111"/>
                </a:cubicBezTo>
                <a:close/>
                <a:moveTo>
                  <a:pt x="1655772" y="519706"/>
                </a:moveTo>
                <a:cubicBezTo>
                  <a:pt x="1656361" y="516688"/>
                  <a:pt x="1654373" y="513743"/>
                  <a:pt x="1651354" y="513154"/>
                </a:cubicBezTo>
                <a:lnTo>
                  <a:pt x="1630224" y="509104"/>
                </a:lnTo>
                <a:cubicBezTo>
                  <a:pt x="1627279" y="508515"/>
                  <a:pt x="1624261" y="510503"/>
                  <a:pt x="1623672" y="513522"/>
                </a:cubicBezTo>
                <a:cubicBezTo>
                  <a:pt x="1623083" y="516540"/>
                  <a:pt x="1625071" y="519485"/>
                  <a:pt x="1628089" y="520074"/>
                </a:cubicBezTo>
                <a:lnTo>
                  <a:pt x="1649219" y="524124"/>
                </a:lnTo>
                <a:cubicBezTo>
                  <a:pt x="1649587" y="524197"/>
                  <a:pt x="1649955" y="524197"/>
                  <a:pt x="1650323" y="524197"/>
                </a:cubicBezTo>
                <a:cubicBezTo>
                  <a:pt x="1652900" y="524197"/>
                  <a:pt x="1655256" y="522357"/>
                  <a:pt x="1655772" y="519706"/>
                </a:cubicBezTo>
                <a:close/>
                <a:moveTo>
                  <a:pt x="1855143" y="478404"/>
                </a:moveTo>
                <a:lnTo>
                  <a:pt x="1863389" y="475974"/>
                </a:lnTo>
                <a:cubicBezTo>
                  <a:pt x="1866334" y="475090"/>
                  <a:pt x="1868027" y="471998"/>
                  <a:pt x="1867217" y="469053"/>
                </a:cubicBezTo>
                <a:cubicBezTo>
                  <a:pt x="1866334" y="466108"/>
                  <a:pt x="1863315" y="464415"/>
                  <a:pt x="1860297" y="465225"/>
                </a:cubicBezTo>
                <a:lnTo>
                  <a:pt x="1852051" y="467655"/>
                </a:lnTo>
                <a:cubicBezTo>
                  <a:pt x="1849106" y="468538"/>
                  <a:pt x="1847413" y="471630"/>
                  <a:pt x="1848223" y="474575"/>
                </a:cubicBezTo>
                <a:cubicBezTo>
                  <a:pt x="1848959" y="477005"/>
                  <a:pt x="1851167" y="478624"/>
                  <a:pt x="1853597" y="478551"/>
                </a:cubicBezTo>
                <a:cubicBezTo>
                  <a:pt x="1854186" y="478624"/>
                  <a:pt x="1854628" y="478551"/>
                  <a:pt x="1855143" y="478404"/>
                </a:cubicBezTo>
                <a:close/>
                <a:moveTo>
                  <a:pt x="1863463" y="476048"/>
                </a:moveTo>
                <a:lnTo>
                  <a:pt x="1873843" y="473029"/>
                </a:lnTo>
                <a:cubicBezTo>
                  <a:pt x="1876788" y="472146"/>
                  <a:pt x="1878482" y="469053"/>
                  <a:pt x="1877672" y="466108"/>
                </a:cubicBezTo>
                <a:cubicBezTo>
                  <a:pt x="1876788" y="463164"/>
                  <a:pt x="1873696" y="461470"/>
                  <a:pt x="1870751" y="462280"/>
                </a:cubicBezTo>
                <a:lnTo>
                  <a:pt x="1860370" y="465299"/>
                </a:lnTo>
                <a:cubicBezTo>
                  <a:pt x="1857425" y="466182"/>
                  <a:pt x="1855732" y="469274"/>
                  <a:pt x="1856542" y="472219"/>
                </a:cubicBezTo>
                <a:cubicBezTo>
                  <a:pt x="1857278" y="474649"/>
                  <a:pt x="1859487" y="476268"/>
                  <a:pt x="1861916" y="476268"/>
                </a:cubicBezTo>
                <a:cubicBezTo>
                  <a:pt x="1862432" y="476268"/>
                  <a:pt x="1862947" y="476195"/>
                  <a:pt x="1863463" y="476048"/>
                </a:cubicBezTo>
                <a:close/>
                <a:moveTo>
                  <a:pt x="1873843" y="473029"/>
                </a:moveTo>
                <a:lnTo>
                  <a:pt x="1964621" y="446598"/>
                </a:lnTo>
                <a:cubicBezTo>
                  <a:pt x="1967566" y="445715"/>
                  <a:pt x="1969259" y="442623"/>
                  <a:pt x="1968449" y="439678"/>
                </a:cubicBezTo>
                <a:cubicBezTo>
                  <a:pt x="1967566" y="436733"/>
                  <a:pt x="1964547" y="435039"/>
                  <a:pt x="1961529" y="435849"/>
                </a:cubicBezTo>
                <a:lnTo>
                  <a:pt x="1870751" y="462280"/>
                </a:lnTo>
                <a:cubicBezTo>
                  <a:pt x="1867806" y="463164"/>
                  <a:pt x="1866113" y="466256"/>
                  <a:pt x="1866923" y="469201"/>
                </a:cubicBezTo>
                <a:cubicBezTo>
                  <a:pt x="1867659" y="471630"/>
                  <a:pt x="1869868" y="473250"/>
                  <a:pt x="1872297" y="473176"/>
                </a:cubicBezTo>
                <a:cubicBezTo>
                  <a:pt x="1872813" y="473176"/>
                  <a:pt x="1873328" y="473176"/>
                  <a:pt x="1873843" y="473029"/>
                </a:cubicBezTo>
                <a:close/>
                <a:moveTo>
                  <a:pt x="1963296" y="446819"/>
                </a:moveTo>
                <a:lnTo>
                  <a:pt x="2078737" y="442107"/>
                </a:lnTo>
                <a:cubicBezTo>
                  <a:pt x="2081829" y="441960"/>
                  <a:pt x="2084185" y="439383"/>
                  <a:pt x="2084111" y="436291"/>
                </a:cubicBezTo>
                <a:cubicBezTo>
                  <a:pt x="2083964" y="433199"/>
                  <a:pt x="2081829" y="430622"/>
                  <a:pt x="2078295" y="430917"/>
                </a:cubicBezTo>
                <a:lnTo>
                  <a:pt x="1962854" y="435628"/>
                </a:lnTo>
                <a:cubicBezTo>
                  <a:pt x="1959762" y="435776"/>
                  <a:pt x="1957406" y="438353"/>
                  <a:pt x="1957479" y="441445"/>
                </a:cubicBezTo>
                <a:cubicBezTo>
                  <a:pt x="1957627" y="444463"/>
                  <a:pt x="1960130" y="446819"/>
                  <a:pt x="1963075" y="446819"/>
                </a:cubicBezTo>
                <a:cubicBezTo>
                  <a:pt x="1963148" y="446819"/>
                  <a:pt x="1963222" y="446819"/>
                  <a:pt x="1963296" y="446819"/>
                </a:cubicBezTo>
                <a:close/>
                <a:moveTo>
                  <a:pt x="2201025" y="459114"/>
                </a:moveTo>
                <a:cubicBezTo>
                  <a:pt x="2201614" y="456096"/>
                  <a:pt x="2199552" y="453151"/>
                  <a:pt x="2196534" y="452635"/>
                </a:cubicBezTo>
                <a:lnTo>
                  <a:pt x="2079547" y="431064"/>
                </a:lnTo>
                <a:cubicBezTo>
                  <a:pt x="2076454" y="430548"/>
                  <a:pt x="2073583" y="432536"/>
                  <a:pt x="2073068" y="435555"/>
                </a:cubicBezTo>
                <a:cubicBezTo>
                  <a:pt x="2072479" y="438573"/>
                  <a:pt x="2074540" y="441518"/>
                  <a:pt x="2077559" y="442034"/>
                </a:cubicBezTo>
                <a:lnTo>
                  <a:pt x="2194546" y="463605"/>
                </a:lnTo>
                <a:cubicBezTo>
                  <a:pt x="2194914" y="463679"/>
                  <a:pt x="2195282" y="463679"/>
                  <a:pt x="2195650" y="463679"/>
                </a:cubicBezTo>
                <a:cubicBezTo>
                  <a:pt x="2198227" y="463679"/>
                  <a:pt x="2200510" y="461765"/>
                  <a:pt x="2201025" y="459114"/>
                </a:cubicBezTo>
                <a:close/>
                <a:moveTo>
                  <a:pt x="2315656" y="507190"/>
                </a:moveTo>
                <a:cubicBezTo>
                  <a:pt x="2316834" y="504319"/>
                  <a:pt x="2315435" y="501079"/>
                  <a:pt x="2312564" y="499902"/>
                </a:cubicBezTo>
                <a:lnTo>
                  <a:pt x="2197638" y="452930"/>
                </a:lnTo>
                <a:cubicBezTo>
                  <a:pt x="2194840" y="451826"/>
                  <a:pt x="2191528" y="453151"/>
                  <a:pt x="2190350" y="456022"/>
                </a:cubicBezTo>
                <a:cubicBezTo>
                  <a:pt x="2189172" y="458893"/>
                  <a:pt x="2190570" y="462133"/>
                  <a:pt x="2193442" y="463311"/>
                </a:cubicBezTo>
                <a:lnTo>
                  <a:pt x="2308368" y="510282"/>
                </a:lnTo>
                <a:cubicBezTo>
                  <a:pt x="2309030" y="510577"/>
                  <a:pt x="2309766" y="510724"/>
                  <a:pt x="2310503" y="510724"/>
                </a:cubicBezTo>
                <a:cubicBezTo>
                  <a:pt x="2312711" y="510650"/>
                  <a:pt x="2314773" y="509325"/>
                  <a:pt x="2315656" y="507190"/>
                </a:cubicBezTo>
                <a:close/>
                <a:moveTo>
                  <a:pt x="2424103" y="579488"/>
                </a:moveTo>
                <a:cubicBezTo>
                  <a:pt x="2425797" y="576911"/>
                  <a:pt x="2425060" y="573451"/>
                  <a:pt x="2422483" y="571758"/>
                </a:cubicBezTo>
                <a:lnTo>
                  <a:pt x="2313521" y="500343"/>
                </a:lnTo>
                <a:cubicBezTo>
                  <a:pt x="2310944" y="498650"/>
                  <a:pt x="2307484" y="499386"/>
                  <a:pt x="2305791" y="501963"/>
                </a:cubicBezTo>
                <a:cubicBezTo>
                  <a:pt x="2304097" y="504540"/>
                  <a:pt x="2304834" y="508000"/>
                  <a:pt x="2307410" y="509693"/>
                </a:cubicBezTo>
                <a:lnTo>
                  <a:pt x="2416373" y="581108"/>
                </a:lnTo>
                <a:cubicBezTo>
                  <a:pt x="2417330" y="581697"/>
                  <a:pt x="2418434" y="582065"/>
                  <a:pt x="2419465" y="581991"/>
                </a:cubicBezTo>
                <a:cubicBezTo>
                  <a:pt x="2421305" y="581991"/>
                  <a:pt x="2423072" y="581108"/>
                  <a:pt x="2424103" y="579488"/>
                </a:cubicBezTo>
                <a:close/>
                <a:moveTo>
                  <a:pt x="2421011" y="581844"/>
                </a:moveTo>
                <a:lnTo>
                  <a:pt x="2471075" y="567561"/>
                </a:lnTo>
                <a:cubicBezTo>
                  <a:pt x="2474020" y="566751"/>
                  <a:pt x="2475713" y="563659"/>
                  <a:pt x="2474903" y="560641"/>
                </a:cubicBezTo>
                <a:cubicBezTo>
                  <a:pt x="2474093" y="557696"/>
                  <a:pt x="2471075" y="555929"/>
                  <a:pt x="2467983" y="556812"/>
                </a:cubicBezTo>
                <a:lnTo>
                  <a:pt x="2417919" y="571095"/>
                </a:lnTo>
                <a:cubicBezTo>
                  <a:pt x="2414974" y="571905"/>
                  <a:pt x="2413207" y="574997"/>
                  <a:pt x="2414091" y="578016"/>
                </a:cubicBezTo>
                <a:cubicBezTo>
                  <a:pt x="2414753" y="580445"/>
                  <a:pt x="2417035" y="582065"/>
                  <a:pt x="2419465" y="582065"/>
                </a:cubicBezTo>
                <a:cubicBezTo>
                  <a:pt x="2419980" y="581991"/>
                  <a:pt x="2420496" y="581918"/>
                  <a:pt x="2421011" y="581844"/>
                </a:cubicBezTo>
                <a:close/>
                <a:moveTo>
                  <a:pt x="2471149" y="567488"/>
                </a:moveTo>
                <a:lnTo>
                  <a:pt x="2517016" y="553278"/>
                </a:lnTo>
                <a:cubicBezTo>
                  <a:pt x="2519960" y="552395"/>
                  <a:pt x="2521580" y="549229"/>
                  <a:pt x="2520697" y="546284"/>
                </a:cubicBezTo>
                <a:cubicBezTo>
                  <a:pt x="2519813" y="543339"/>
                  <a:pt x="2516648" y="541720"/>
                  <a:pt x="2513703" y="542603"/>
                </a:cubicBezTo>
                <a:lnTo>
                  <a:pt x="2467835" y="556812"/>
                </a:lnTo>
                <a:cubicBezTo>
                  <a:pt x="2464890" y="557696"/>
                  <a:pt x="2463271" y="560862"/>
                  <a:pt x="2464154" y="563806"/>
                </a:cubicBezTo>
                <a:cubicBezTo>
                  <a:pt x="2464890" y="566236"/>
                  <a:pt x="2467099" y="567782"/>
                  <a:pt x="2469529" y="567708"/>
                </a:cubicBezTo>
                <a:cubicBezTo>
                  <a:pt x="2470118" y="567782"/>
                  <a:pt x="2470633" y="567708"/>
                  <a:pt x="2471149" y="567488"/>
                </a:cubicBezTo>
                <a:close/>
                <a:moveTo>
                  <a:pt x="7533700" y="3186706"/>
                </a:moveTo>
                <a:lnTo>
                  <a:pt x="7547615" y="3166239"/>
                </a:lnTo>
                <a:cubicBezTo>
                  <a:pt x="7549382" y="3163662"/>
                  <a:pt x="7548719" y="3160202"/>
                  <a:pt x="7546142" y="3158509"/>
                </a:cubicBezTo>
                <a:cubicBezTo>
                  <a:pt x="7543565" y="3156742"/>
                  <a:pt x="7540105" y="3157404"/>
                  <a:pt x="7538412" y="3159981"/>
                </a:cubicBezTo>
                <a:lnTo>
                  <a:pt x="7524497" y="3180448"/>
                </a:lnTo>
                <a:cubicBezTo>
                  <a:pt x="7522730" y="3183025"/>
                  <a:pt x="7523393" y="3186486"/>
                  <a:pt x="7525969" y="3188179"/>
                </a:cubicBezTo>
                <a:cubicBezTo>
                  <a:pt x="7526926" y="3188842"/>
                  <a:pt x="7528031" y="3189136"/>
                  <a:pt x="7529135" y="3189136"/>
                </a:cubicBezTo>
                <a:cubicBezTo>
                  <a:pt x="7530902" y="3189136"/>
                  <a:pt x="7532669" y="3188326"/>
                  <a:pt x="7533700" y="3186706"/>
                </a:cubicBezTo>
                <a:close/>
                <a:moveTo>
                  <a:pt x="7483931" y="3259962"/>
                </a:moveTo>
                <a:lnTo>
                  <a:pt x="7533774" y="3186706"/>
                </a:lnTo>
                <a:cubicBezTo>
                  <a:pt x="7535541" y="3184130"/>
                  <a:pt x="7534878" y="3180669"/>
                  <a:pt x="7532301" y="3178976"/>
                </a:cubicBezTo>
                <a:cubicBezTo>
                  <a:pt x="7529724" y="3177209"/>
                  <a:pt x="7526264" y="3177872"/>
                  <a:pt x="7524571" y="3180448"/>
                </a:cubicBezTo>
                <a:lnTo>
                  <a:pt x="7474728" y="3253704"/>
                </a:lnTo>
                <a:cubicBezTo>
                  <a:pt x="7472961" y="3256280"/>
                  <a:pt x="7473623" y="3259741"/>
                  <a:pt x="7476200" y="3261434"/>
                </a:cubicBezTo>
                <a:cubicBezTo>
                  <a:pt x="7477157" y="3262097"/>
                  <a:pt x="7478261" y="3262391"/>
                  <a:pt x="7479366" y="3262391"/>
                </a:cubicBezTo>
                <a:cubicBezTo>
                  <a:pt x="7481059" y="3262391"/>
                  <a:pt x="7482826" y="3261508"/>
                  <a:pt x="7483931" y="3259962"/>
                </a:cubicBezTo>
                <a:close/>
                <a:moveTo>
                  <a:pt x="7445646" y="3371280"/>
                </a:moveTo>
                <a:lnTo>
                  <a:pt x="7484520" y="3258636"/>
                </a:lnTo>
                <a:cubicBezTo>
                  <a:pt x="7485550" y="3255691"/>
                  <a:pt x="7484004" y="3252526"/>
                  <a:pt x="7481059" y="3251568"/>
                </a:cubicBezTo>
                <a:cubicBezTo>
                  <a:pt x="7478114" y="3250611"/>
                  <a:pt x="7474948" y="3252084"/>
                  <a:pt x="7473991" y="3255029"/>
                </a:cubicBezTo>
                <a:lnTo>
                  <a:pt x="7435118" y="3367672"/>
                </a:lnTo>
                <a:cubicBezTo>
                  <a:pt x="7434088" y="3370617"/>
                  <a:pt x="7435634" y="3373783"/>
                  <a:pt x="7438578" y="3374740"/>
                </a:cubicBezTo>
                <a:cubicBezTo>
                  <a:pt x="7439168" y="3374961"/>
                  <a:pt x="7439830" y="3375035"/>
                  <a:pt x="7440419" y="3375035"/>
                </a:cubicBezTo>
                <a:cubicBezTo>
                  <a:pt x="7442701" y="3375035"/>
                  <a:pt x="7444837" y="3373562"/>
                  <a:pt x="7445646" y="3371280"/>
                </a:cubicBezTo>
                <a:close/>
                <a:moveTo>
                  <a:pt x="7435413" y="3499531"/>
                </a:moveTo>
                <a:lnTo>
                  <a:pt x="7445941" y="3369881"/>
                </a:lnTo>
                <a:cubicBezTo>
                  <a:pt x="7446162" y="3366789"/>
                  <a:pt x="7443880" y="3364138"/>
                  <a:pt x="7440861" y="3363844"/>
                </a:cubicBezTo>
                <a:cubicBezTo>
                  <a:pt x="7437916" y="3363549"/>
                  <a:pt x="7435118" y="3365905"/>
                  <a:pt x="7434824" y="3368924"/>
                </a:cubicBezTo>
                <a:lnTo>
                  <a:pt x="7424296" y="3498574"/>
                </a:lnTo>
                <a:cubicBezTo>
                  <a:pt x="7424075" y="3501666"/>
                  <a:pt x="7426357" y="3504317"/>
                  <a:pt x="7429376" y="3504611"/>
                </a:cubicBezTo>
                <a:cubicBezTo>
                  <a:pt x="7429523" y="3504611"/>
                  <a:pt x="7429670" y="3504611"/>
                  <a:pt x="7429891" y="3504611"/>
                </a:cubicBezTo>
                <a:cubicBezTo>
                  <a:pt x="7432762" y="3504611"/>
                  <a:pt x="7435118" y="3502476"/>
                  <a:pt x="7435413" y="3499531"/>
                </a:cubicBezTo>
                <a:close/>
                <a:moveTo>
                  <a:pt x="7451904" y="3649207"/>
                </a:moveTo>
                <a:cubicBezTo>
                  <a:pt x="7454923" y="3648766"/>
                  <a:pt x="7457058" y="3645894"/>
                  <a:pt x="7456616" y="3642876"/>
                </a:cubicBezTo>
                <a:lnTo>
                  <a:pt x="7435413" y="3498280"/>
                </a:lnTo>
                <a:cubicBezTo>
                  <a:pt x="7434971" y="3495261"/>
                  <a:pt x="7432100" y="3493126"/>
                  <a:pt x="7429081" y="3493568"/>
                </a:cubicBezTo>
                <a:cubicBezTo>
                  <a:pt x="7426063" y="3494010"/>
                  <a:pt x="7423928" y="3496881"/>
                  <a:pt x="7424369" y="3499900"/>
                </a:cubicBezTo>
                <a:lnTo>
                  <a:pt x="7445573" y="3644495"/>
                </a:lnTo>
                <a:cubicBezTo>
                  <a:pt x="7446014" y="3647293"/>
                  <a:pt x="7448370" y="3649281"/>
                  <a:pt x="7451095" y="3649281"/>
                </a:cubicBezTo>
                <a:cubicBezTo>
                  <a:pt x="7451389" y="3649281"/>
                  <a:pt x="7451610" y="3649281"/>
                  <a:pt x="7451904" y="3649207"/>
                </a:cubicBezTo>
                <a:close/>
                <a:moveTo>
                  <a:pt x="7503809" y="3798883"/>
                </a:moveTo>
                <a:cubicBezTo>
                  <a:pt x="7506754" y="3797926"/>
                  <a:pt x="7508300" y="3794760"/>
                  <a:pt x="7507269" y="3791816"/>
                </a:cubicBezTo>
                <a:lnTo>
                  <a:pt x="7456322" y="3641845"/>
                </a:lnTo>
                <a:cubicBezTo>
                  <a:pt x="7455365" y="3638900"/>
                  <a:pt x="7452199" y="3637354"/>
                  <a:pt x="7449254" y="3638385"/>
                </a:cubicBezTo>
                <a:cubicBezTo>
                  <a:pt x="7446309" y="3639342"/>
                  <a:pt x="7444763" y="3642508"/>
                  <a:pt x="7445794" y="3645453"/>
                </a:cubicBezTo>
                <a:lnTo>
                  <a:pt x="7496741" y="3795423"/>
                </a:lnTo>
                <a:cubicBezTo>
                  <a:pt x="7497551" y="3797779"/>
                  <a:pt x="7499686" y="3799251"/>
                  <a:pt x="7502042" y="3799178"/>
                </a:cubicBezTo>
                <a:cubicBezTo>
                  <a:pt x="7502631" y="3799178"/>
                  <a:pt x="7503294" y="3799104"/>
                  <a:pt x="7503809" y="3798883"/>
                </a:cubicBezTo>
                <a:close/>
                <a:moveTo>
                  <a:pt x="7583175" y="3944142"/>
                </a:moveTo>
                <a:cubicBezTo>
                  <a:pt x="7585899" y="3942670"/>
                  <a:pt x="7586929" y="3939283"/>
                  <a:pt x="7585457" y="3936559"/>
                </a:cubicBezTo>
                <a:lnTo>
                  <a:pt x="7506975" y="3791006"/>
                </a:lnTo>
                <a:cubicBezTo>
                  <a:pt x="7505502" y="3788282"/>
                  <a:pt x="7502189" y="3787251"/>
                  <a:pt x="7499391" y="3788723"/>
                </a:cubicBezTo>
                <a:cubicBezTo>
                  <a:pt x="7496667" y="3790196"/>
                  <a:pt x="7495636" y="3793583"/>
                  <a:pt x="7497109" y="3796307"/>
                </a:cubicBezTo>
                <a:lnTo>
                  <a:pt x="7575591" y="3941859"/>
                </a:lnTo>
                <a:cubicBezTo>
                  <a:pt x="7576622" y="3943700"/>
                  <a:pt x="7578536" y="3944805"/>
                  <a:pt x="7580524" y="3944805"/>
                </a:cubicBezTo>
                <a:cubicBezTo>
                  <a:pt x="7581481" y="3944805"/>
                  <a:pt x="7582365" y="3944584"/>
                  <a:pt x="7583175" y="3944142"/>
                </a:cubicBezTo>
                <a:close/>
                <a:moveTo>
                  <a:pt x="7687793" y="4074970"/>
                </a:moveTo>
                <a:cubicBezTo>
                  <a:pt x="7690223" y="4073056"/>
                  <a:pt x="7690664" y="4069596"/>
                  <a:pt x="7688750" y="4067166"/>
                </a:cubicBezTo>
                <a:lnTo>
                  <a:pt x="7585015" y="3935749"/>
                </a:lnTo>
                <a:cubicBezTo>
                  <a:pt x="7583101" y="3933319"/>
                  <a:pt x="7579567" y="3932878"/>
                  <a:pt x="7577212" y="3934792"/>
                </a:cubicBezTo>
                <a:cubicBezTo>
                  <a:pt x="7574781" y="3936706"/>
                  <a:pt x="7574340" y="3940166"/>
                  <a:pt x="7576254" y="3942596"/>
                </a:cubicBezTo>
                <a:lnTo>
                  <a:pt x="7679989" y="4074013"/>
                </a:lnTo>
                <a:cubicBezTo>
                  <a:pt x="7681094" y="4075412"/>
                  <a:pt x="7682713" y="4076148"/>
                  <a:pt x="7684406" y="4076148"/>
                </a:cubicBezTo>
                <a:cubicBezTo>
                  <a:pt x="7685585" y="4076148"/>
                  <a:pt x="7686763" y="4075780"/>
                  <a:pt x="7687793" y="4074970"/>
                </a:cubicBezTo>
                <a:close/>
                <a:moveTo>
                  <a:pt x="7815088" y="4181650"/>
                </a:moveTo>
                <a:cubicBezTo>
                  <a:pt x="7817076" y="4179294"/>
                  <a:pt x="7816781" y="4175760"/>
                  <a:pt x="7814425" y="4173772"/>
                </a:cubicBezTo>
                <a:lnTo>
                  <a:pt x="7687866" y="4066356"/>
                </a:lnTo>
                <a:cubicBezTo>
                  <a:pt x="7685511" y="4064369"/>
                  <a:pt x="7681977" y="4064663"/>
                  <a:pt x="7679989" y="4067019"/>
                </a:cubicBezTo>
                <a:cubicBezTo>
                  <a:pt x="7678001" y="4069375"/>
                  <a:pt x="7678296" y="4072909"/>
                  <a:pt x="7680652" y="4074897"/>
                </a:cubicBezTo>
                <a:lnTo>
                  <a:pt x="7807210" y="4182313"/>
                </a:lnTo>
                <a:cubicBezTo>
                  <a:pt x="7808241" y="4183196"/>
                  <a:pt x="7809566" y="4183638"/>
                  <a:pt x="7810891" y="4183638"/>
                </a:cubicBezTo>
                <a:cubicBezTo>
                  <a:pt x="7812437" y="4183564"/>
                  <a:pt x="7813983" y="4182902"/>
                  <a:pt x="7815088" y="4181650"/>
                </a:cubicBezTo>
                <a:close/>
                <a:moveTo>
                  <a:pt x="7958138" y="4262268"/>
                </a:moveTo>
                <a:cubicBezTo>
                  <a:pt x="7959684" y="4259617"/>
                  <a:pt x="7958726" y="4256157"/>
                  <a:pt x="7956076" y="4254685"/>
                </a:cubicBezTo>
                <a:lnTo>
                  <a:pt x="7813615" y="4173258"/>
                </a:lnTo>
                <a:cubicBezTo>
                  <a:pt x="7810965" y="4171711"/>
                  <a:pt x="7807504" y="4172668"/>
                  <a:pt x="7806032" y="4175319"/>
                </a:cubicBezTo>
                <a:cubicBezTo>
                  <a:pt x="7804486" y="4177969"/>
                  <a:pt x="7805443" y="4181430"/>
                  <a:pt x="7808094" y="4182902"/>
                </a:cubicBezTo>
                <a:lnTo>
                  <a:pt x="7950554" y="4264329"/>
                </a:lnTo>
                <a:cubicBezTo>
                  <a:pt x="7951438" y="4264845"/>
                  <a:pt x="7952395" y="4265066"/>
                  <a:pt x="7953352" y="4265066"/>
                </a:cubicBezTo>
                <a:cubicBezTo>
                  <a:pt x="7955266" y="4265066"/>
                  <a:pt x="7957181" y="4264035"/>
                  <a:pt x="7958138" y="4262268"/>
                </a:cubicBezTo>
                <a:close/>
                <a:moveTo>
                  <a:pt x="8110023" y="4314909"/>
                </a:moveTo>
                <a:cubicBezTo>
                  <a:pt x="8111052" y="4312037"/>
                  <a:pt x="8109507" y="4308798"/>
                  <a:pt x="8106635" y="4307767"/>
                </a:cubicBezTo>
                <a:lnTo>
                  <a:pt x="7955193" y="4254169"/>
                </a:lnTo>
                <a:cubicBezTo>
                  <a:pt x="7952321" y="4253139"/>
                  <a:pt x="7949081" y="4254685"/>
                  <a:pt x="7948051" y="4257556"/>
                </a:cubicBezTo>
                <a:cubicBezTo>
                  <a:pt x="7947021" y="4260427"/>
                  <a:pt x="7948566" y="4263667"/>
                  <a:pt x="7951438" y="4264698"/>
                </a:cubicBezTo>
                <a:lnTo>
                  <a:pt x="8102880" y="4318295"/>
                </a:lnTo>
                <a:cubicBezTo>
                  <a:pt x="8103470" y="4318516"/>
                  <a:pt x="8104132" y="4318590"/>
                  <a:pt x="8104795" y="4318590"/>
                </a:cubicBezTo>
                <a:cubicBezTo>
                  <a:pt x="8107151" y="4318663"/>
                  <a:pt x="8109212" y="4317191"/>
                  <a:pt x="8110023" y="4314909"/>
                </a:cubicBezTo>
                <a:close/>
                <a:moveTo>
                  <a:pt x="9674294" y="2811375"/>
                </a:moveTo>
                <a:cubicBezTo>
                  <a:pt x="9675545" y="2808578"/>
                  <a:pt x="9674294" y="2805265"/>
                  <a:pt x="9671496" y="2804013"/>
                </a:cubicBezTo>
                <a:lnTo>
                  <a:pt x="9670539" y="2803571"/>
                </a:lnTo>
                <a:cubicBezTo>
                  <a:pt x="9667741" y="2802320"/>
                  <a:pt x="9664944" y="2803792"/>
                  <a:pt x="9663618" y="2806590"/>
                </a:cubicBezTo>
                <a:cubicBezTo>
                  <a:pt x="9662367" y="2809388"/>
                  <a:pt x="9664060" y="2812922"/>
                  <a:pt x="9666932" y="2814173"/>
                </a:cubicBezTo>
                <a:cubicBezTo>
                  <a:pt x="9667668" y="2814541"/>
                  <a:pt x="9668477" y="2814688"/>
                  <a:pt x="9669287" y="2814688"/>
                </a:cubicBezTo>
                <a:cubicBezTo>
                  <a:pt x="9671349" y="2814615"/>
                  <a:pt x="9673410" y="2813363"/>
                  <a:pt x="9674294" y="2811375"/>
                </a:cubicBezTo>
                <a:close/>
                <a:moveTo>
                  <a:pt x="9773685" y="2856875"/>
                </a:moveTo>
                <a:cubicBezTo>
                  <a:pt x="9774936" y="2854077"/>
                  <a:pt x="9773759" y="2850764"/>
                  <a:pt x="9770961" y="2849512"/>
                </a:cubicBezTo>
                <a:lnTo>
                  <a:pt x="9671570" y="2804013"/>
                </a:lnTo>
                <a:cubicBezTo>
                  <a:pt x="9668772" y="2802762"/>
                  <a:pt x="9665459" y="2803940"/>
                  <a:pt x="9664208" y="2806737"/>
                </a:cubicBezTo>
                <a:cubicBezTo>
                  <a:pt x="9662956" y="2809535"/>
                  <a:pt x="9664134" y="2812848"/>
                  <a:pt x="9666932" y="2814100"/>
                </a:cubicBezTo>
                <a:lnTo>
                  <a:pt x="9766323" y="2859599"/>
                </a:lnTo>
                <a:cubicBezTo>
                  <a:pt x="9767133" y="2859967"/>
                  <a:pt x="9767869" y="2860114"/>
                  <a:pt x="9768678" y="2860114"/>
                </a:cubicBezTo>
                <a:cubicBezTo>
                  <a:pt x="9770740" y="2860114"/>
                  <a:pt x="9772802" y="2858936"/>
                  <a:pt x="9773685" y="2856875"/>
                </a:cubicBezTo>
                <a:close/>
                <a:moveTo>
                  <a:pt x="9919017" y="2906423"/>
                </a:moveTo>
                <a:cubicBezTo>
                  <a:pt x="9920048" y="2903552"/>
                  <a:pt x="9918501" y="2900312"/>
                  <a:pt x="9915557" y="2899355"/>
                </a:cubicBezTo>
                <a:lnTo>
                  <a:pt x="9770445" y="2849365"/>
                </a:lnTo>
                <a:cubicBezTo>
                  <a:pt x="9767574" y="2848408"/>
                  <a:pt x="9764335" y="2849880"/>
                  <a:pt x="9763378" y="2852825"/>
                </a:cubicBezTo>
                <a:cubicBezTo>
                  <a:pt x="9762347" y="2855697"/>
                  <a:pt x="9763893" y="2858936"/>
                  <a:pt x="9766838" y="2859893"/>
                </a:cubicBezTo>
                <a:lnTo>
                  <a:pt x="9911950" y="2909883"/>
                </a:lnTo>
                <a:cubicBezTo>
                  <a:pt x="9912538" y="2910104"/>
                  <a:pt x="9913201" y="2910178"/>
                  <a:pt x="9913790" y="2910178"/>
                </a:cubicBezTo>
                <a:cubicBezTo>
                  <a:pt x="9916072" y="2910104"/>
                  <a:pt x="9918208" y="2908705"/>
                  <a:pt x="9919017" y="2906423"/>
                </a:cubicBezTo>
                <a:close/>
                <a:moveTo>
                  <a:pt x="10068619" y="2941909"/>
                </a:moveTo>
                <a:cubicBezTo>
                  <a:pt x="10069356" y="2938891"/>
                  <a:pt x="10067516" y="2935872"/>
                  <a:pt x="10064497" y="2935210"/>
                </a:cubicBezTo>
                <a:lnTo>
                  <a:pt x="9915041" y="2899208"/>
                </a:lnTo>
                <a:cubicBezTo>
                  <a:pt x="9912023" y="2898545"/>
                  <a:pt x="9909005" y="2900386"/>
                  <a:pt x="9908342" y="2903331"/>
                </a:cubicBezTo>
                <a:cubicBezTo>
                  <a:pt x="9907605" y="2906349"/>
                  <a:pt x="9909446" y="2909368"/>
                  <a:pt x="9912465" y="2910031"/>
                </a:cubicBezTo>
                <a:lnTo>
                  <a:pt x="10061920" y="2946032"/>
                </a:lnTo>
                <a:cubicBezTo>
                  <a:pt x="10062361" y="2946106"/>
                  <a:pt x="10062804" y="2946180"/>
                  <a:pt x="10063245" y="2946180"/>
                </a:cubicBezTo>
                <a:cubicBezTo>
                  <a:pt x="10065748" y="2946106"/>
                  <a:pt x="10068031" y="2944413"/>
                  <a:pt x="10068619" y="2941909"/>
                </a:cubicBezTo>
                <a:close/>
                <a:moveTo>
                  <a:pt x="10215203" y="2960462"/>
                </a:moveTo>
                <a:cubicBezTo>
                  <a:pt x="10215572" y="2957444"/>
                  <a:pt x="10213436" y="2954573"/>
                  <a:pt x="10210418" y="2954205"/>
                </a:cubicBezTo>
                <a:lnTo>
                  <a:pt x="10063907" y="2935062"/>
                </a:lnTo>
                <a:cubicBezTo>
                  <a:pt x="10060963" y="2934768"/>
                  <a:pt x="10058092" y="2936829"/>
                  <a:pt x="10057649" y="2939848"/>
                </a:cubicBezTo>
                <a:cubicBezTo>
                  <a:pt x="10057282" y="2942866"/>
                  <a:pt x="10059416" y="2945738"/>
                  <a:pt x="10062435" y="2946106"/>
                </a:cubicBezTo>
                <a:lnTo>
                  <a:pt x="10208945" y="2965248"/>
                </a:lnTo>
                <a:cubicBezTo>
                  <a:pt x="10209240" y="2965248"/>
                  <a:pt x="10209460" y="2965321"/>
                  <a:pt x="10209755" y="2965321"/>
                </a:cubicBezTo>
                <a:cubicBezTo>
                  <a:pt x="10212479" y="2965248"/>
                  <a:pt x="10214835" y="2963260"/>
                  <a:pt x="10215203" y="2960462"/>
                </a:cubicBezTo>
                <a:close/>
                <a:moveTo>
                  <a:pt x="10351332" y="2959211"/>
                </a:moveTo>
                <a:cubicBezTo>
                  <a:pt x="10351332" y="2956119"/>
                  <a:pt x="10348830" y="2953615"/>
                  <a:pt x="10345737" y="2953689"/>
                </a:cubicBezTo>
                <a:lnTo>
                  <a:pt x="10209682" y="2954205"/>
                </a:lnTo>
                <a:cubicBezTo>
                  <a:pt x="10209682" y="2954205"/>
                  <a:pt x="10209682" y="2954205"/>
                  <a:pt x="10209682" y="2954205"/>
                </a:cubicBezTo>
                <a:cubicBezTo>
                  <a:pt x="10206589" y="2954205"/>
                  <a:pt x="10204160" y="2956708"/>
                  <a:pt x="10204160" y="2959800"/>
                </a:cubicBezTo>
                <a:cubicBezTo>
                  <a:pt x="10204160" y="2962892"/>
                  <a:pt x="10206663" y="2965395"/>
                  <a:pt x="10209755" y="2965321"/>
                </a:cubicBezTo>
                <a:lnTo>
                  <a:pt x="10345811" y="2964806"/>
                </a:lnTo>
                <a:cubicBezTo>
                  <a:pt x="10345811" y="2964806"/>
                  <a:pt x="10345811" y="2964806"/>
                  <a:pt x="10345811" y="2964806"/>
                </a:cubicBezTo>
                <a:cubicBezTo>
                  <a:pt x="10348830" y="2964806"/>
                  <a:pt x="10351332" y="2962303"/>
                  <a:pt x="10351332" y="2959211"/>
                </a:cubicBezTo>
                <a:close/>
                <a:moveTo>
                  <a:pt x="6453795" y="2075880"/>
                </a:moveTo>
                <a:lnTo>
                  <a:pt x="6470434" y="2058431"/>
                </a:lnTo>
                <a:cubicBezTo>
                  <a:pt x="6472569" y="2056222"/>
                  <a:pt x="6472495" y="2052688"/>
                  <a:pt x="6470213" y="2050553"/>
                </a:cubicBezTo>
                <a:cubicBezTo>
                  <a:pt x="6468004" y="2048492"/>
                  <a:pt x="6464470" y="2048492"/>
                  <a:pt x="6462335" y="2050774"/>
                </a:cubicBezTo>
                <a:lnTo>
                  <a:pt x="6445696" y="2068223"/>
                </a:lnTo>
                <a:cubicBezTo>
                  <a:pt x="6443561" y="2070432"/>
                  <a:pt x="6443635" y="2073966"/>
                  <a:pt x="6445917" y="2076100"/>
                </a:cubicBezTo>
                <a:cubicBezTo>
                  <a:pt x="6447021" y="2077131"/>
                  <a:pt x="6448420" y="2077647"/>
                  <a:pt x="6449819" y="2077647"/>
                </a:cubicBezTo>
                <a:cubicBezTo>
                  <a:pt x="6451218" y="2077573"/>
                  <a:pt x="6452691" y="2077058"/>
                  <a:pt x="6453795" y="2075880"/>
                </a:cubicBezTo>
                <a:close/>
                <a:moveTo>
                  <a:pt x="6420959" y="2110409"/>
                </a:moveTo>
                <a:lnTo>
                  <a:pt x="6453795" y="2075880"/>
                </a:lnTo>
                <a:cubicBezTo>
                  <a:pt x="6455930" y="2073671"/>
                  <a:pt x="6455856" y="2070137"/>
                  <a:pt x="6453574" y="2068002"/>
                </a:cubicBezTo>
                <a:cubicBezTo>
                  <a:pt x="6451365" y="2065940"/>
                  <a:pt x="6447832" y="2065940"/>
                  <a:pt x="6445696" y="2068223"/>
                </a:cubicBezTo>
                <a:lnTo>
                  <a:pt x="6412861" y="2102752"/>
                </a:lnTo>
                <a:cubicBezTo>
                  <a:pt x="6410725" y="2104961"/>
                  <a:pt x="6410799" y="2108495"/>
                  <a:pt x="6413081" y="2110630"/>
                </a:cubicBezTo>
                <a:cubicBezTo>
                  <a:pt x="6414186" y="2111661"/>
                  <a:pt x="6415585" y="2112176"/>
                  <a:pt x="6416983" y="2112176"/>
                </a:cubicBezTo>
                <a:cubicBezTo>
                  <a:pt x="6418456" y="2112102"/>
                  <a:pt x="6419854" y="2111513"/>
                  <a:pt x="6420959" y="2110409"/>
                </a:cubicBezTo>
                <a:close/>
                <a:moveTo>
                  <a:pt x="6376711" y="2188450"/>
                </a:moveTo>
                <a:lnTo>
                  <a:pt x="6421769" y="2109231"/>
                </a:lnTo>
                <a:cubicBezTo>
                  <a:pt x="6423315" y="2106581"/>
                  <a:pt x="6422358" y="2103194"/>
                  <a:pt x="6419708" y="2101648"/>
                </a:cubicBezTo>
                <a:cubicBezTo>
                  <a:pt x="6417057" y="2100102"/>
                  <a:pt x="6413670" y="2101059"/>
                  <a:pt x="6412124" y="2103709"/>
                </a:cubicBezTo>
                <a:lnTo>
                  <a:pt x="6367067" y="2182928"/>
                </a:lnTo>
                <a:cubicBezTo>
                  <a:pt x="6365521" y="2185578"/>
                  <a:pt x="6366478" y="2188965"/>
                  <a:pt x="6369128" y="2190511"/>
                </a:cubicBezTo>
                <a:cubicBezTo>
                  <a:pt x="6370012" y="2191026"/>
                  <a:pt x="6370969" y="2191247"/>
                  <a:pt x="6371926" y="2191247"/>
                </a:cubicBezTo>
                <a:cubicBezTo>
                  <a:pt x="6373840" y="2191321"/>
                  <a:pt x="6375681" y="2190290"/>
                  <a:pt x="6376711" y="2188450"/>
                </a:cubicBezTo>
                <a:close/>
                <a:moveTo>
                  <a:pt x="6350428" y="2275840"/>
                </a:moveTo>
                <a:lnTo>
                  <a:pt x="6377227" y="2187345"/>
                </a:lnTo>
                <a:cubicBezTo>
                  <a:pt x="6378110" y="2184400"/>
                  <a:pt x="6376491" y="2181308"/>
                  <a:pt x="6373472" y="2180425"/>
                </a:cubicBezTo>
                <a:cubicBezTo>
                  <a:pt x="6370454" y="2179468"/>
                  <a:pt x="6367435" y="2181234"/>
                  <a:pt x="6366551" y="2184180"/>
                </a:cubicBezTo>
                <a:lnTo>
                  <a:pt x="6339752" y="2272675"/>
                </a:lnTo>
                <a:cubicBezTo>
                  <a:pt x="6338869" y="2275619"/>
                  <a:pt x="6340489" y="2278712"/>
                  <a:pt x="6343507" y="2279595"/>
                </a:cubicBezTo>
                <a:cubicBezTo>
                  <a:pt x="6344096" y="2279742"/>
                  <a:pt x="6344612" y="2279816"/>
                  <a:pt x="6345127" y="2279816"/>
                </a:cubicBezTo>
                <a:cubicBezTo>
                  <a:pt x="6347483" y="2279816"/>
                  <a:pt x="6349692" y="2278270"/>
                  <a:pt x="6350428" y="2275840"/>
                </a:cubicBezTo>
                <a:close/>
                <a:moveTo>
                  <a:pt x="6342256" y="2369121"/>
                </a:moveTo>
                <a:lnTo>
                  <a:pt x="6350649" y="2274736"/>
                </a:lnTo>
                <a:cubicBezTo>
                  <a:pt x="6350943" y="2271644"/>
                  <a:pt x="6348661" y="2268993"/>
                  <a:pt x="6345569" y="2268699"/>
                </a:cubicBezTo>
                <a:cubicBezTo>
                  <a:pt x="6342624" y="2268552"/>
                  <a:pt x="6339826" y="2270687"/>
                  <a:pt x="6339532" y="2273779"/>
                </a:cubicBezTo>
                <a:lnTo>
                  <a:pt x="6331212" y="2368164"/>
                </a:lnTo>
                <a:cubicBezTo>
                  <a:pt x="6330918" y="2371256"/>
                  <a:pt x="6333200" y="2373906"/>
                  <a:pt x="6336292" y="2374201"/>
                </a:cubicBezTo>
                <a:cubicBezTo>
                  <a:pt x="6336513" y="2374201"/>
                  <a:pt x="6336660" y="2374201"/>
                  <a:pt x="6336808" y="2374201"/>
                </a:cubicBezTo>
                <a:cubicBezTo>
                  <a:pt x="6339605" y="2374201"/>
                  <a:pt x="6342035" y="2371992"/>
                  <a:pt x="6342256" y="2369121"/>
                </a:cubicBezTo>
                <a:close/>
                <a:moveTo>
                  <a:pt x="6347483" y="2471015"/>
                </a:moveTo>
                <a:cubicBezTo>
                  <a:pt x="6350575" y="2470721"/>
                  <a:pt x="6352784" y="2467923"/>
                  <a:pt x="6352416" y="2464905"/>
                </a:cubicBezTo>
                <a:lnTo>
                  <a:pt x="6342256" y="2368090"/>
                </a:lnTo>
                <a:cubicBezTo>
                  <a:pt x="6341961" y="2364998"/>
                  <a:pt x="6339237" y="2362937"/>
                  <a:pt x="6336145" y="2363158"/>
                </a:cubicBezTo>
                <a:cubicBezTo>
                  <a:pt x="6333053" y="2363452"/>
                  <a:pt x="6330844" y="2366250"/>
                  <a:pt x="6331212" y="2369268"/>
                </a:cubicBezTo>
                <a:lnTo>
                  <a:pt x="6341372" y="2466083"/>
                </a:lnTo>
                <a:cubicBezTo>
                  <a:pt x="6341667" y="2468954"/>
                  <a:pt x="6344096" y="2471089"/>
                  <a:pt x="6346968" y="2471089"/>
                </a:cubicBezTo>
                <a:cubicBezTo>
                  <a:pt x="6347115" y="2471015"/>
                  <a:pt x="6347262" y="2471015"/>
                  <a:pt x="6347483" y="2471015"/>
                </a:cubicBezTo>
                <a:close/>
                <a:moveTo>
                  <a:pt x="6372147" y="2565842"/>
                </a:moveTo>
                <a:cubicBezTo>
                  <a:pt x="6375092" y="2565106"/>
                  <a:pt x="6376932" y="2562087"/>
                  <a:pt x="6376196" y="2559069"/>
                </a:cubicBezTo>
                <a:lnTo>
                  <a:pt x="6352268" y="2464095"/>
                </a:lnTo>
                <a:cubicBezTo>
                  <a:pt x="6351532" y="2461150"/>
                  <a:pt x="6348514" y="2459309"/>
                  <a:pt x="6345495" y="2460046"/>
                </a:cubicBezTo>
                <a:cubicBezTo>
                  <a:pt x="6342550" y="2460782"/>
                  <a:pt x="6340710" y="2463800"/>
                  <a:pt x="6341446" y="2466819"/>
                </a:cubicBezTo>
                <a:lnTo>
                  <a:pt x="6365374" y="2561793"/>
                </a:lnTo>
                <a:cubicBezTo>
                  <a:pt x="6366036" y="2564296"/>
                  <a:pt x="6368318" y="2565989"/>
                  <a:pt x="6370822" y="2565989"/>
                </a:cubicBezTo>
                <a:cubicBezTo>
                  <a:pt x="6371263" y="2565989"/>
                  <a:pt x="6371705" y="2565916"/>
                  <a:pt x="6372147" y="2565842"/>
                </a:cubicBezTo>
                <a:close/>
                <a:moveTo>
                  <a:pt x="6405719" y="2654558"/>
                </a:moveTo>
                <a:cubicBezTo>
                  <a:pt x="6408590" y="2653527"/>
                  <a:pt x="6410063" y="2650288"/>
                  <a:pt x="6409032" y="2647417"/>
                </a:cubicBezTo>
                <a:lnTo>
                  <a:pt x="6376049" y="2558553"/>
                </a:lnTo>
                <a:cubicBezTo>
                  <a:pt x="6375018" y="2555682"/>
                  <a:pt x="6371779" y="2554210"/>
                  <a:pt x="6368907" y="2555240"/>
                </a:cubicBezTo>
                <a:cubicBezTo>
                  <a:pt x="6366036" y="2556271"/>
                  <a:pt x="6364563" y="2559510"/>
                  <a:pt x="6365594" y="2562382"/>
                </a:cubicBezTo>
                <a:lnTo>
                  <a:pt x="6398578" y="2651245"/>
                </a:lnTo>
                <a:cubicBezTo>
                  <a:pt x="6399387" y="2653527"/>
                  <a:pt x="6401596" y="2654926"/>
                  <a:pt x="6403805" y="2654853"/>
                </a:cubicBezTo>
                <a:cubicBezTo>
                  <a:pt x="6404467" y="2654853"/>
                  <a:pt x="6405130" y="2654779"/>
                  <a:pt x="6405719" y="2654558"/>
                </a:cubicBezTo>
                <a:close/>
                <a:moveTo>
                  <a:pt x="6443267" y="2732746"/>
                </a:moveTo>
                <a:cubicBezTo>
                  <a:pt x="6446064" y="2731421"/>
                  <a:pt x="6447243" y="2728108"/>
                  <a:pt x="6445917" y="2725310"/>
                </a:cubicBezTo>
                <a:lnTo>
                  <a:pt x="6408811" y="2646901"/>
                </a:lnTo>
                <a:cubicBezTo>
                  <a:pt x="6407486" y="2644104"/>
                  <a:pt x="6404173" y="2642926"/>
                  <a:pt x="6401375" y="2644251"/>
                </a:cubicBezTo>
                <a:cubicBezTo>
                  <a:pt x="6398578" y="2645576"/>
                  <a:pt x="6397399" y="2648889"/>
                  <a:pt x="6398725" y="2651687"/>
                </a:cubicBezTo>
                <a:lnTo>
                  <a:pt x="6435831" y="2730095"/>
                </a:lnTo>
                <a:cubicBezTo>
                  <a:pt x="6436788" y="2732083"/>
                  <a:pt x="6438776" y="2733261"/>
                  <a:pt x="6440911" y="2733261"/>
                </a:cubicBezTo>
                <a:cubicBezTo>
                  <a:pt x="6441721" y="2733335"/>
                  <a:pt x="6442531" y="2733114"/>
                  <a:pt x="6443267" y="2732746"/>
                </a:cubicBezTo>
                <a:close/>
                <a:moveTo>
                  <a:pt x="6479931" y="2796209"/>
                </a:moveTo>
                <a:cubicBezTo>
                  <a:pt x="6482582" y="2794663"/>
                  <a:pt x="6483539" y="2791276"/>
                  <a:pt x="6481992" y="2788626"/>
                </a:cubicBezTo>
                <a:lnTo>
                  <a:pt x="6445696" y="2725015"/>
                </a:lnTo>
                <a:cubicBezTo>
                  <a:pt x="6444150" y="2722291"/>
                  <a:pt x="6440764" y="2721408"/>
                  <a:pt x="6438113" y="2722954"/>
                </a:cubicBezTo>
                <a:cubicBezTo>
                  <a:pt x="6435463" y="2724500"/>
                  <a:pt x="6434505" y="2727887"/>
                  <a:pt x="6436052" y="2730537"/>
                </a:cubicBezTo>
                <a:lnTo>
                  <a:pt x="6472348" y="2794148"/>
                </a:lnTo>
                <a:cubicBezTo>
                  <a:pt x="6473379" y="2795988"/>
                  <a:pt x="6475293" y="2796945"/>
                  <a:pt x="6477207" y="2796945"/>
                </a:cubicBezTo>
                <a:cubicBezTo>
                  <a:pt x="6478164" y="2796872"/>
                  <a:pt x="6479048" y="2796651"/>
                  <a:pt x="6479931" y="2796209"/>
                </a:cubicBezTo>
                <a:close/>
                <a:moveTo>
                  <a:pt x="6522853" y="2848408"/>
                </a:moveTo>
                <a:cubicBezTo>
                  <a:pt x="6525283" y="2846494"/>
                  <a:pt x="6525651" y="2842960"/>
                  <a:pt x="6523737" y="2840604"/>
                </a:cubicBezTo>
                <a:lnTo>
                  <a:pt x="6481551" y="2787890"/>
                </a:lnTo>
                <a:cubicBezTo>
                  <a:pt x="6479636" y="2785460"/>
                  <a:pt x="6476103" y="2785092"/>
                  <a:pt x="6473747" y="2787006"/>
                </a:cubicBezTo>
                <a:cubicBezTo>
                  <a:pt x="6471317" y="2788920"/>
                  <a:pt x="6470949" y="2792454"/>
                  <a:pt x="6472863" y="2794810"/>
                </a:cubicBezTo>
                <a:lnTo>
                  <a:pt x="6515049" y="2847524"/>
                </a:lnTo>
                <a:cubicBezTo>
                  <a:pt x="6516154" y="2848923"/>
                  <a:pt x="6517774" y="2849659"/>
                  <a:pt x="6519467" y="2849586"/>
                </a:cubicBezTo>
                <a:cubicBezTo>
                  <a:pt x="6520571" y="2849659"/>
                  <a:pt x="6521823" y="2849218"/>
                  <a:pt x="6522853" y="2848408"/>
                </a:cubicBezTo>
                <a:close/>
                <a:moveTo>
                  <a:pt x="6578365" y="2893613"/>
                </a:moveTo>
                <a:cubicBezTo>
                  <a:pt x="6580353" y="2891257"/>
                  <a:pt x="6580059" y="2887723"/>
                  <a:pt x="6577703" y="2885735"/>
                </a:cubicBezTo>
                <a:lnTo>
                  <a:pt x="6522927" y="2839720"/>
                </a:lnTo>
                <a:cubicBezTo>
                  <a:pt x="6520571" y="2837733"/>
                  <a:pt x="6517037" y="2838027"/>
                  <a:pt x="6515049" y="2840383"/>
                </a:cubicBezTo>
                <a:cubicBezTo>
                  <a:pt x="6513062" y="2842739"/>
                  <a:pt x="6513356" y="2846273"/>
                  <a:pt x="6515712" y="2848261"/>
                </a:cubicBezTo>
                <a:lnTo>
                  <a:pt x="6570488" y="2894275"/>
                </a:lnTo>
                <a:cubicBezTo>
                  <a:pt x="6571519" y="2895159"/>
                  <a:pt x="6572844" y="2895600"/>
                  <a:pt x="6574095" y="2895600"/>
                </a:cubicBezTo>
                <a:cubicBezTo>
                  <a:pt x="6575715" y="2895600"/>
                  <a:pt x="6577335" y="2894938"/>
                  <a:pt x="6578365" y="2893613"/>
                </a:cubicBezTo>
                <a:close/>
                <a:moveTo>
                  <a:pt x="6653093" y="2936240"/>
                </a:moveTo>
                <a:cubicBezTo>
                  <a:pt x="6654639" y="2933590"/>
                  <a:pt x="6653755" y="2930203"/>
                  <a:pt x="6651105" y="2928584"/>
                </a:cubicBezTo>
                <a:lnTo>
                  <a:pt x="6576967" y="2885220"/>
                </a:lnTo>
                <a:cubicBezTo>
                  <a:pt x="6574316" y="2883673"/>
                  <a:pt x="6570929" y="2884557"/>
                  <a:pt x="6569310" y="2887207"/>
                </a:cubicBezTo>
                <a:cubicBezTo>
                  <a:pt x="6567764" y="2889858"/>
                  <a:pt x="6568647" y="2893245"/>
                  <a:pt x="6571297" y="2894864"/>
                </a:cubicBezTo>
                <a:lnTo>
                  <a:pt x="6645436" y="2938228"/>
                </a:lnTo>
                <a:cubicBezTo>
                  <a:pt x="6646319" y="2938744"/>
                  <a:pt x="6647350" y="2938964"/>
                  <a:pt x="6648307" y="2938964"/>
                </a:cubicBezTo>
                <a:cubicBezTo>
                  <a:pt x="6650222" y="2939038"/>
                  <a:pt x="6652062" y="2938007"/>
                  <a:pt x="6653093" y="2936240"/>
                </a:cubicBezTo>
                <a:close/>
                <a:moveTo>
                  <a:pt x="6753589" y="2980635"/>
                </a:moveTo>
                <a:cubicBezTo>
                  <a:pt x="6754840" y="2977837"/>
                  <a:pt x="6753589" y="2974524"/>
                  <a:pt x="6750791" y="2973273"/>
                </a:cubicBezTo>
                <a:lnTo>
                  <a:pt x="6650590" y="2928363"/>
                </a:lnTo>
                <a:cubicBezTo>
                  <a:pt x="6647792" y="2927111"/>
                  <a:pt x="6644479" y="2928363"/>
                  <a:pt x="6643227" y="2931160"/>
                </a:cubicBezTo>
                <a:cubicBezTo>
                  <a:pt x="6641976" y="2933958"/>
                  <a:pt x="6643227" y="2937271"/>
                  <a:pt x="6646025" y="2938523"/>
                </a:cubicBezTo>
                <a:lnTo>
                  <a:pt x="6746226" y="2983433"/>
                </a:lnTo>
                <a:cubicBezTo>
                  <a:pt x="6746962" y="2983801"/>
                  <a:pt x="6747772" y="2983948"/>
                  <a:pt x="6748582" y="2983948"/>
                </a:cubicBezTo>
                <a:cubicBezTo>
                  <a:pt x="6750643" y="2983875"/>
                  <a:pt x="6752631" y="2982697"/>
                  <a:pt x="6753589" y="2980635"/>
                </a:cubicBezTo>
                <a:close/>
                <a:moveTo>
                  <a:pt x="6871459" y="3021349"/>
                </a:moveTo>
                <a:cubicBezTo>
                  <a:pt x="6872490" y="3018404"/>
                  <a:pt x="6870944" y="3015238"/>
                  <a:pt x="6868072" y="3014207"/>
                </a:cubicBezTo>
                <a:lnTo>
                  <a:pt x="6750349" y="2973052"/>
                </a:lnTo>
                <a:cubicBezTo>
                  <a:pt x="6747478" y="2972021"/>
                  <a:pt x="6744238" y="2973567"/>
                  <a:pt x="6743208" y="2976439"/>
                </a:cubicBezTo>
                <a:cubicBezTo>
                  <a:pt x="6742177" y="2979384"/>
                  <a:pt x="6743723" y="2982549"/>
                  <a:pt x="6746594" y="2983580"/>
                </a:cubicBezTo>
                <a:lnTo>
                  <a:pt x="6864318" y="3024735"/>
                </a:lnTo>
                <a:cubicBezTo>
                  <a:pt x="6864907" y="3024956"/>
                  <a:pt x="6865570" y="3025030"/>
                  <a:pt x="6866232" y="3025030"/>
                </a:cubicBezTo>
                <a:cubicBezTo>
                  <a:pt x="6868514" y="3025104"/>
                  <a:pt x="6870650" y="3023631"/>
                  <a:pt x="6871459" y="3021349"/>
                </a:cubicBezTo>
                <a:close/>
                <a:moveTo>
                  <a:pt x="6998165" y="3053007"/>
                </a:moveTo>
                <a:cubicBezTo>
                  <a:pt x="6998901" y="3049988"/>
                  <a:pt x="6997134" y="3046970"/>
                  <a:pt x="6994115" y="3046234"/>
                </a:cubicBezTo>
                <a:lnTo>
                  <a:pt x="6867557" y="3014134"/>
                </a:lnTo>
                <a:cubicBezTo>
                  <a:pt x="6864539" y="3013324"/>
                  <a:pt x="6861520" y="3015165"/>
                  <a:pt x="6860784" y="3018183"/>
                </a:cubicBezTo>
                <a:cubicBezTo>
                  <a:pt x="6860048" y="3021201"/>
                  <a:pt x="6861815" y="3024220"/>
                  <a:pt x="6864833" y="3024956"/>
                </a:cubicBezTo>
                <a:lnTo>
                  <a:pt x="6991391" y="3057056"/>
                </a:lnTo>
                <a:cubicBezTo>
                  <a:pt x="6991907" y="3057203"/>
                  <a:pt x="6992348" y="3057203"/>
                  <a:pt x="6992790" y="3057203"/>
                </a:cubicBezTo>
                <a:cubicBezTo>
                  <a:pt x="6995220" y="3057203"/>
                  <a:pt x="6997502" y="3055510"/>
                  <a:pt x="6998165" y="3053007"/>
                </a:cubicBezTo>
                <a:close/>
                <a:moveTo>
                  <a:pt x="7125018" y="3070308"/>
                </a:moveTo>
                <a:cubicBezTo>
                  <a:pt x="7125459" y="3067290"/>
                  <a:pt x="7123324" y="3064418"/>
                  <a:pt x="7120306" y="3064050"/>
                </a:cubicBezTo>
                <a:lnTo>
                  <a:pt x="6993527" y="3046160"/>
                </a:lnTo>
                <a:cubicBezTo>
                  <a:pt x="6990582" y="3045718"/>
                  <a:pt x="6987636" y="3047853"/>
                  <a:pt x="6987268" y="3050872"/>
                </a:cubicBezTo>
                <a:cubicBezTo>
                  <a:pt x="6986827" y="3053890"/>
                  <a:pt x="6988962" y="3056762"/>
                  <a:pt x="6991980" y="3057130"/>
                </a:cubicBezTo>
                <a:lnTo>
                  <a:pt x="7118759" y="3075020"/>
                </a:lnTo>
                <a:cubicBezTo>
                  <a:pt x="7119054" y="3075094"/>
                  <a:pt x="7119348" y="3075094"/>
                  <a:pt x="7119570" y="3075094"/>
                </a:cubicBezTo>
                <a:cubicBezTo>
                  <a:pt x="7122294" y="3075094"/>
                  <a:pt x="7124650" y="3073032"/>
                  <a:pt x="7125018" y="3070308"/>
                </a:cubicBezTo>
                <a:close/>
                <a:moveTo>
                  <a:pt x="7119570" y="3075094"/>
                </a:moveTo>
                <a:lnTo>
                  <a:pt x="7237882" y="3073474"/>
                </a:lnTo>
                <a:cubicBezTo>
                  <a:pt x="7240974" y="3073400"/>
                  <a:pt x="7243404" y="3070897"/>
                  <a:pt x="7243404" y="3067805"/>
                </a:cubicBezTo>
                <a:cubicBezTo>
                  <a:pt x="7243330" y="3064713"/>
                  <a:pt x="7241268" y="3062357"/>
                  <a:pt x="7237735" y="3062283"/>
                </a:cubicBezTo>
                <a:lnTo>
                  <a:pt x="7119422" y="3063977"/>
                </a:lnTo>
                <a:cubicBezTo>
                  <a:pt x="7116330" y="3064050"/>
                  <a:pt x="7113900" y="3066553"/>
                  <a:pt x="7113900" y="3069646"/>
                </a:cubicBezTo>
                <a:cubicBezTo>
                  <a:pt x="7113974" y="3072664"/>
                  <a:pt x="7116477" y="3075094"/>
                  <a:pt x="7119570" y="3075094"/>
                </a:cubicBezTo>
                <a:cubicBezTo>
                  <a:pt x="7119570" y="3075094"/>
                  <a:pt x="7119570" y="3075094"/>
                  <a:pt x="7119570" y="3075094"/>
                </a:cubicBezTo>
                <a:close/>
                <a:moveTo>
                  <a:pt x="7238692" y="3073400"/>
                </a:moveTo>
                <a:lnTo>
                  <a:pt x="7345298" y="3057424"/>
                </a:lnTo>
                <a:cubicBezTo>
                  <a:pt x="7348317" y="3056982"/>
                  <a:pt x="7350452" y="3054111"/>
                  <a:pt x="7350010" y="3051093"/>
                </a:cubicBezTo>
                <a:cubicBezTo>
                  <a:pt x="7349568" y="3048000"/>
                  <a:pt x="7346697" y="3045939"/>
                  <a:pt x="7343679" y="3046381"/>
                </a:cubicBezTo>
                <a:lnTo>
                  <a:pt x="7237072" y="3062357"/>
                </a:lnTo>
                <a:cubicBezTo>
                  <a:pt x="7234054" y="3062799"/>
                  <a:pt x="7231919" y="3065670"/>
                  <a:pt x="7232360" y="3068688"/>
                </a:cubicBezTo>
                <a:cubicBezTo>
                  <a:pt x="7232802" y="3071486"/>
                  <a:pt x="7235158" y="3073474"/>
                  <a:pt x="7237882" y="3073474"/>
                </a:cubicBezTo>
                <a:cubicBezTo>
                  <a:pt x="7238176" y="3073474"/>
                  <a:pt x="7238397" y="3073474"/>
                  <a:pt x="7238692" y="3073400"/>
                </a:cubicBezTo>
                <a:close/>
                <a:moveTo>
                  <a:pt x="7349495" y="3054258"/>
                </a:moveTo>
                <a:lnTo>
                  <a:pt x="7381152" y="2986525"/>
                </a:lnTo>
                <a:cubicBezTo>
                  <a:pt x="7382478" y="2983727"/>
                  <a:pt x="7381226" y="2980414"/>
                  <a:pt x="7378428" y="2979089"/>
                </a:cubicBezTo>
                <a:cubicBezTo>
                  <a:pt x="7375631" y="2977764"/>
                  <a:pt x="7372318" y="2978942"/>
                  <a:pt x="7370992" y="2981813"/>
                </a:cubicBezTo>
                <a:lnTo>
                  <a:pt x="7339335" y="3049546"/>
                </a:lnTo>
                <a:cubicBezTo>
                  <a:pt x="7338009" y="3052344"/>
                  <a:pt x="7339261" y="3055657"/>
                  <a:pt x="7342059" y="3056982"/>
                </a:cubicBezTo>
                <a:cubicBezTo>
                  <a:pt x="7342868" y="3057350"/>
                  <a:pt x="7343679" y="3057498"/>
                  <a:pt x="7344488" y="3057498"/>
                </a:cubicBezTo>
                <a:cubicBezTo>
                  <a:pt x="7346549" y="3057424"/>
                  <a:pt x="7348537" y="3056246"/>
                  <a:pt x="7349495" y="3054258"/>
                </a:cubicBezTo>
                <a:close/>
                <a:moveTo>
                  <a:pt x="7381374" y="2986157"/>
                </a:moveTo>
                <a:lnTo>
                  <a:pt x="7406553" y="2919822"/>
                </a:lnTo>
                <a:cubicBezTo>
                  <a:pt x="7407657" y="2916951"/>
                  <a:pt x="7406185" y="2913712"/>
                  <a:pt x="7403313" y="2912607"/>
                </a:cubicBezTo>
                <a:cubicBezTo>
                  <a:pt x="7400442" y="2911503"/>
                  <a:pt x="7397202" y="2912975"/>
                  <a:pt x="7396098" y="2915847"/>
                </a:cubicBezTo>
                <a:lnTo>
                  <a:pt x="7370919" y="2982181"/>
                </a:lnTo>
                <a:cubicBezTo>
                  <a:pt x="7369815" y="2985053"/>
                  <a:pt x="7371287" y="2988292"/>
                  <a:pt x="7374158" y="2989396"/>
                </a:cubicBezTo>
                <a:cubicBezTo>
                  <a:pt x="7374821" y="2989617"/>
                  <a:pt x="7375484" y="2989764"/>
                  <a:pt x="7376146" y="2989764"/>
                </a:cubicBezTo>
                <a:cubicBezTo>
                  <a:pt x="7378428" y="2989764"/>
                  <a:pt x="7380490" y="2988366"/>
                  <a:pt x="7381374" y="2986157"/>
                </a:cubicBezTo>
                <a:close/>
                <a:moveTo>
                  <a:pt x="7406626" y="2919528"/>
                </a:moveTo>
                <a:lnTo>
                  <a:pt x="7425547" y="2857684"/>
                </a:lnTo>
                <a:cubicBezTo>
                  <a:pt x="7426431" y="2854740"/>
                  <a:pt x="7424811" y="2851647"/>
                  <a:pt x="7421866" y="2850764"/>
                </a:cubicBezTo>
                <a:cubicBezTo>
                  <a:pt x="7418921" y="2849807"/>
                  <a:pt x="7415829" y="2851500"/>
                  <a:pt x="7414946" y="2854445"/>
                </a:cubicBezTo>
                <a:lnTo>
                  <a:pt x="7396025" y="2916288"/>
                </a:lnTo>
                <a:cubicBezTo>
                  <a:pt x="7395141" y="2919233"/>
                  <a:pt x="7396761" y="2922326"/>
                  <a:pt x="7399706" y="2923283"/>
                </a:cubicBezTo>
                <a:cubicBezTo>
                  <a:pt x="7400295" y="2923430"/>
                  <a:pt x="7400810" y="2923504"/>
                  <a:pt x="7401399" y="2923504"/>
                </a:cubicBezTo>
                <a:cubicBezTo>
                  <a:pt x="7403681" y="2923430"/>
                  <a:pt x="7405890" y="2921884"/>
                  <a:pt x="7406626" y="2919528"/>
                </a:cubicBezTo>
                <a:close/>
                <a:moveTo>
                  <a:pt x="7425621" y="2857464"/>
                </a:moveTo>
                <a:lnTo>
                  <a:pt x="7440566" y="2801952"/>
                </a:lnTo>
                <a:cubicBezTo>
                  <a:pt x="7441376" y="2799007"/>
                  <a:pt x="7439609" y="2795915"/>
                  <a:pt x="7436665" y="2795105"/>
                </a:cubicBezTo>
                <a:cubicBezTo>
                  <a:pt x="7433646" y="2794295"/>
                  <a:pt x="7430628" y="2796062"/>
                  <a:pt x="7429817" y="2799007"/>
                </a:cubicBezTo>
                <a:lnTo>
                  <a:pt x="7414872" y="2854519"/>
                </a:lnTo>
                <a:cubicBezTo>
                  <a:pt x="7414062" y="2857464"/>
                  <a:pt x="7415829" y="2860556"/>
                  <a:pt x="7418774" y="2861366"/>
                </a:cubicBezTo>
                <a:cubicBezTo>
                  <a:pt x="7419289" y="2861513"/>
                  <a:pt x="7419805" y="2861586"/>
                  <a:pt x="7420246" y="2861586"/>
                </a:cubicBezTo>
                <a:cubicBezTo>
                  <a:pt x="7422750" y="2861513"/>
                  <a:pt x="7424958" y="2859893"/>
                  <a:pt x="7425621" y="2857464"/>
                </a:cubicBezTo>
                <a:close/>
                <a:moveTo>
                  <a:pt x="7440493" y="2802025"/>
                </a:moveTo>
                <a:lnTo>
                  <a:pt x="7453745" y="2754906"/>
                </a:lnTo>
                <a:cubicBezTo>
                  <a:pt x="7454555" y="2751962"/>
                  <a:pt x="7452861" y="2748869"/>
                  <a:pt x="7449917" y="2748060"/>
                </a:cubicBezTo>
                <a:cubicBezTo>
                  <a:pt x="7446972" y="2747176"/>
                  <a:pt x="7443880" y="2748943"/>
                  <a:pt x="7443070" y="2751888"/>
                </a:cubicBezTo>
                <a:lnTo>
                  <a:pt x="7429817" y="2799007"/>
                </a:lnTo>
                <a:cubicBezTo>
                  <a:pt x="7429008" y="2801952"/>
                  <a:pt x="7430701" y="2805044"/>
                  <a:pt x="7433646" y="2805854"/>
                </a:cubicBezTo>
                <a:cubicBezTo>
                  <a:pt x="7434161" y="2806001"/>
                  <a:pt x="7434677" y="2806075"/>
                  <a:pt x="7435192" y="2806075"/>
                </a:cubicBezTo>
                <a:cubicBezTo>
                  <a:pt x="7437621" y="2806075"/>
                  <a:pt x="7439830" y="2804455"/>
                  <a:pt x="7440493" y="2802025"/>
                </a:cubicBezTo>
                <a:close/>
                <a:moveTo>
                  <a:pt x="7453819" y="2754538"/>
                </a:moveTo>
                <a:lnTo>
                  <a:pt x="7463758" y="2708966"/>
                </a:lnTo>
                <a:cubicBezTo>
                  <a:pt x="7464420" y="2705947"/>
                  <a:pt x="7462506" y="2703002"/>
                  <a:pt x="7459488" y="2702339"/>
                </a:cubicBezTo>
                <a:cubicBezTo>
                  <a:pt x="7456543" y="2701751"/>
                  <a:pt x="7453524" y="2703591"/>
                  <a:pt x="7452861" y="2706610"/>
                </a:cubicBezTo>
                <a:lnTo>
                  <a:pt x="7442922" y="2752182"/>
                </a:lnTo>
                <a:cubicBezTo>
                  <a:pt x="7442260" y="2755201"/>
                  <a:pt x="7444174" y="2758146"/>
                  <a:pt x="7447193" y="2758808"/>
                </a:cubicBezTo>
                <a:cubicBezTo>
                  <a:pt x="7447561" y="2758882"/>
                  <a:pt x="7448002" y="2758956"/>
                  <a:pt x="7448444" y="2758956"/>
                </a:cubicBezTo>
                <a:cubicBezTo>
                  <a:pt x="7451021" y="2758956"/>
                  <a:pt x="7453303" y="2757189"/>
                  <a:pt x="7453819" y="2754538"/>
                </a:cubicBezTo>
                <a:close/>
                <a:moveTo>
                  <a:pt x="7463832" y="2708303"/>
                </a:moveTo>
                <a:lnTo>
                  <a:pt x="7468764" y="2657209"/>
                </a:lnTo>
                <a:cubicBezTo>
                  <a:pt x="7469059" y="2654116"/>
                  <a:pt x="7466850" y="2651392"/>
                  <a:pt x="7463758" y="2651098"/>
                </a:cubicBezTo>
                <a:cubicBezTo>
                  <a:pt x="7460813" y="2650730"/>
                  <a:pt x="7457941" y="2653012"/>
                  <a:pt x="7457647" y="2656104"/>
                </a:cubicBezTo>
                <a:lnTo>
                  <a:pt x="7452714" y="2707199"/>
                </a:lnTo>
                <a:cubicBezTo>
                  <a:pt x="7452420" y="2710291"/>
                  <a:pt x="7454629" y="2713015"/>
                  <a:pt x="7457721" y="2713309"/>
                </a:cubicBezTo>
                <a:cubicBezTo>
                  <a:pt x="7457941" y="2713309"/>
                  <a:pt x="7458089" y="2713309"/>
                  <a:pt x="7458310" y="2713309"/>
                </a:cubicBezTo>
                <a:cubicBezTo>
                  <a:pt x="7461181" y="2713383"/>
                  <a:pt x="7463611" y="2711174"/>
                  <a:pt x="7463832" y="2708303"/>
                </a:cubicBezTo>
                <a:close/>
                <a:moveTo>
                  <a:pt x="7468764" y="2656693"/>
                </a:moveTo>
                <a:lnTo>
                  <a:pt x="7468838" y="2593451"/>
                </a:lnTo>
                <a:cubicBezTo>
                  <a:pt x="7468838" y="2590359"/>
                  <a:pt x="7466335" y="2587855"/>
                  <a:pt x="7463243" y="2587855"/>
                </a:cubicBezTo>
                <a:cubicBezTo>
                  <a:pt x="7463243" y="2587855"/>
                  <a:pt x="7463243" y="2587855"/>
                  <a:pt x="7463169" y="2587855"/>
                </a:cubicBezTo>
                <a:cubicBezTo>
                  <a:pt x="7460077" y="2587855"/>
                  <a:pt x="7457647" y="2590359"/>
                  <a:pt x="7457647" y="2593451"/>
                </a:cubicBezTo>
                <a:lnTo>
                  <a:pt x="7457573" y="2656693"/>
                </a:lnTo>
                <a:cubicBezTo>
                  <a:pt x="7457573" y="2659785"/>
                  <a:pt x="7460077" y="2662288"/>
                  <a:pt x="7463169" y="2662288"/>
                </a:cubicBezTo>
                <a:cubicBezTo>
                  <a:pt x="7463169" y="2662288"/>
                  <a:pt x="7463169" y="2662288"/>
                  <a:pt x="7463243" y="2662288"/>
                </a:cubicBezTo>
                <a:cubicBezTo>
                  <a:pt x="7466335" y="2662288"/>
                  <a:pt x="7468764" y="2659785"/>
                  <a:pt x="7468764" y="2656693"/>
                </a:cubicBezTo>
                <a:close/>
                <a:moveTo>
                  <a:pt x="7463611" y="2599046"/>
                </a:moveTo>
                <a:cubicBezTo>
                  <a:pt x="7466703" y="2598899"/>
                  <a:pt x="7469059" y="2596249"/>
                  <a:pt x="7468838" y="2593156"/>
                </a:cubicBezTo>
                <a:lnTo>
                  <a:pt x="7464273" y="2510919"/>
                </a:lnTo>
                <a:cubicBezTo>
                  <a:pt x="7464126" y="2507827"/>
                  <a:pt x="7461696" y="2505324"/>
                  <a:pt x="7458383" y="2505692"/>
                </a:cubicBezTo>
                <a:cubicBezTo>
                  <a:pt x="7455291" y="2505839"/>
                  <a:pt x="7452935" y="2508490"/>
                  <a:pt x="7453156" y="2511582"/>
                </a:cubicBezTo>
                <a:lnTo>
                  <a:pt x="7457721" y="2593819"/>
                </a:lnTo>
                <a:cubicBezTo>
                  <a:pt x="7457868" y="2596764"/>
                  <a:pt x="7460371" y="2599120"/>
                  <a:pt x="7463316" y="2599046"/>
                </a:cubicBezTo>
                <a:cubicBezTo>
                  <a:pt x="7463389" y="2599046"/>
                  <a:pt x="7463537" y="2599046"/>
                  <a:pt x="7463611" y="2599046"/>
                </a:cubicBezTo>
                <a:close/>
                <a:moveTo>
                  <a:pt x="7459340" y="2516809"/>
                </a:moveTo>
                <a:cubicBezTo>
                  <a:pt x="7462433" y="2516515"/>
                  <a:pt x="7464641" y="2513717"/>
                  <a:pt x="7464273" y="2510698"/>
                </a:cubicBezTo>
                <a:lnTo>
                  <a:pt x="7454040" y="2416902"/>
                </a:lnTo>
                <a:cubicBezTo>
                  <a:pt x="7453672" y="2413810"/>
                  <a:pt x="7450874" y="2411675"/>
                  <a:pt x="7447929" y="2411970"/>
                </a:cubicBezTo>
                <a:cubicBezTo>
                  <a:pt x="7444837" y="2412264"/>
                  <a:pt x="7442628" y="2415062"/>
                  <a:pt x="7442996" y="2418080"/>
                </a:cubicBezTo>
                <a:lnTo>
                  <a:pt x="7453230" y="2511876"/>
                </a:lnTo>
                <a:cubicBezTo>
                  <a:pt x="7453524" y="2514748"/>
                  <a:pt x="7455954" y="2516883"/>
                  <a:pt x="7458825" y="2516809"/>
                </a:cubicBezTo>
                <a:cubicBezTo>
                  <a:pt x="7458972" y="2516809"/>
                  <a:pt x="7459120" y="2516809"/>
                  <a:pt x="7459340" y="2516809"/>
                </a:cubicBezTo>
                <a:close/>
                <a:moveTo>
                  <a:pt x="7449401" y="2422940"/>
                </a:moveTo>
                <a:cubicBezTo>
                  <a:pt x="7452420" y="2422424"/>
                  <a:pt x="7454481" y="2419553"/>
                  <a:pt x="7453966" y="2416534"/>
                </a:cubicBezTo>
                <a:lnTo>
                  <a:pt x="7437106" y="2318468"/>
                </a:lnTo>
                <a:cubicBezTo>
                  <a:pt x="7436591" y="2315450"/>
                  <a:pt x="7433646" y="2313314"/>
                  <a:pt x="7430701" y="2313904"/>
                </a:cubicBezTo>
                <a:cubicBezTo>
                  <a:pt x="7427682" y="2314419"/>
                  <a:pt x="7425621" y="2317290"/>
                  <a:pt x="7426136" y="2320309"/>
                </a:cubicBezTo>
                <a:lnTo>
                  <a:pt x="7442996" y="2418375"/>
                </a:lnTo>
                <a:cubicBezTo>
                  <a:pt x="7443438" y="2421099"/>
                  <a:pt x="7445868" y="2423013"/>
                  <a:pt x="7448518" y="2423013"/>
                </a:cubicBezTo>
                <a:cubicBezTo>
                  <a:pt x="7448812" y="2423013"/>
                  <a:pt x="7449107" y="2423013"/>
                  <a:pt x="7449401" y="2422940"/>
                </a:cubicBezTo>
                <a:close/>
                <a:moveTo>
                  <a:pt x="10917274" y="768258"/>
                </a:moveTo>
                <a:cubicBezTo>
                  <a:pt x="10917790" y="765240"/>
                  <a:pt x="10915728" y="762368"/>
                  <a:pt x="10912709" y="761853"/>
                </a:cubicBezTo>
                <a:lnTo>
                  <a:pt x="10905200" y="760601"/>
                </a:lnTo>
                <a:cubicBezTo>
                  <a:pt x="10902182" y="760086"/>
                  <a:pt x="10899310" y="762147"/>
                  <a:pt x="10898794" y="765166"/>
                </a:cubicBezTo>
                <a:cubicBezTo>
                  <a:pt x="10898279" y="768184"/>
                  <a:pt x="10900341" y="771056"/>
                  <a:pt x="10903359" y="771571"/>
                </a:cubicBezTo>
                <a:lnTo>
                  <a:pt x="10910869" y="772823"/>
                </a:lnTo>
                <a:cubicBezTo>
                  <a:pt x="10911163" y="772896"/>
                  <a:pt x="10911531" y="772896"/>
                  <a:pt x="10911826" y="772896"/>
                </a:cubicBezTo>
                <a:cubicBezTo>
                  <a:pt x="10914476" y="772896"/>
                  <a:pt x="10916759" y="770982"/>
                  <a:pt x="10917274" y="768258"/>
                </a:cubicBezTo>
                <a:close/>
                <a:moveTo>
                  <a:pt x="10957178" y="811843"/>
                </a:moveTo>
                <a:cubicBezTo>
                  <a:pt x="10959313" y="809634"/>
                  <a:pt x="10959313" y="806100"/>
                  <a:pt x="10957104" y="803965"/>
                </a:cubicBezTo>
                <a:lnTo>
                  <a:pt x="10915581" y="763399"/>
                </a:lnTo>
                <a:cubicBezTo>
                  <a:pt x="10913372" y="761264"/>
                  <a:pt x="10909838" y="761264"/>
                  <a:pt x="10907703" y="763473"/>
                </a:cubicBezTo>
                <a:cubicBezTo>
                  <a:pt x="10905568" y="765681"/>
                  <a:pt x="10905568" y="769215"/>
                  <a:pt x="10907777" y="771350"/>
                </a:cubicBezTo>
                <a:lnTo>
                  <a:pt x="10949300" y="811917"/>
                </a:lnTo>
                <a:cubicBezTo>
                  <a:pt x="10950404" y="813021"/>
                  <a:pt x="10951804" y="813536"/>
                  <a:pt x="10953276" y="813536"/>
                </a:cubicBezTo>
                <a:cubicBezTo>
                  <a:pt x="10954675" y="813463"/>
                  <a:pt x="10956147" y="812947"/>
                  <a:pt x="10957178" y="811843"/>
                </a:cubicBezTo>
                <a:close/>
                <a:moveTo>
                  <a:pt x="11054360" y="839746"/>
                </a:moveTo>
                <a:cubicBezTo>
                  <a:pt x="11055317" y="836801"/>
                  <a:pt x="11053624" y="833709"/>
                  <a:pt x="11050753" y="832752"/>
                </a:cubicBezTo>
                <a:lnTo>
                  <a:pt x="10954969" y="802640"/>
                </a:lnTo>
                <a:cubicBezTo>
                  <a:pt x="10952098" y="801683"/>
                  <a:pt x="10948932" y="803376"/>
                  <a:pt x="10947975" y="806248"/>
                </a:cubicBezTo>
                <a:cubicBezTo>
                  <a:pt x="10947018" y="809193"/>
                  <a:pt x="10948711" y="812285"/>
                  <a:pt x="10951583" y="813242"/>
                </a:cubicBezTo>
                <a:lnTo>
                  <a:pt x="11047366" y="843354"/>
                </a:lnTo>
                <a:cubicBezTo>
                  <a:pt x="11047955" y="843501"/>
                  <a:pt x="11048545" y="843648"/>
                  <a:pt x="11049060" y="843648"/>
                </a:cubicBezTo>
                <a:cubicBezTo>
                  <a:pt x="11051415" y="843648"/>
                  <a:pt x="11053550" y="842102"/>
                  <a:pt x="11054360" y="839746"/>
                </a:cubicBezTo>
                <a:close/>
                <a:moveTo>
                  <a:pt x="11121726" y="876779"/>
                </a:moveTo>
                <a:cubicBezTo>
                  <a:pt x="11123198" y="874055"/>
                  <a:pt x="11122168" y="870668"/>
                  <a:pt x="11119444" y="869269"/>
                </a:cubicBezTo>
                <a:lnTo>
                  <a:pt x="11051636" y="833194"/>
                </a:lnTo>
                <a:cubicBezTo>
                  <a:pt x="11048912" y="831721"/>
                  <a:pt x="11045526" y="832752"/>
                  <a:pt x="11044126" y="835476"/>
                </a:cubicBezTo>
                <a:cubicBezTo>
                  <a:pt x="11042654" y="838200"/>
                  <a:pt x="11043685" y="841587"/>
                  <a:pt x="11046409" y="842986"/>
                </a:cubicBezTo>
                <a:lnTo>
                  <a:pt x="11114216" y="879061"/>
                </a:lnTo>
                <a:cubicBezTo>
                  <a:pt x="11115099" y="879503"/>
                  <a:pt x="11115983" y="879724"/>
                  <a:pt x="11116866" y="879724"/>
                </a:cubicBezTo>
                <a:cubicBezTo>
                  <a:pt x="11118854" y="879724"/>
                  <a:pt x="11120695" y="878619"/>
                  <a:pt x="11121726" y="876779"/>
                </a:cubicBezTo>
                <a:close/>
                <a:moveTo>
                  <a:pt x="6968716" y="3715542"/>
                </a:moveTo>
                <a:lnTo>
                  <a:pt x="6991686" y="3678951"/>
                </a:lnTo>
                <a:cubicBezTo>
                  <a:pt x="6993306" y="3676301"/>
                  <a:pt x="6992570" y="3672914"/>
                  <a:pt x="6989919" y="3671294"/>
                </a:cubicBezTo>
                <a:cubicBezTo>
                  <a:pt x="6987342" y="3669675"/>
                  <a:pt x="6983882" y="3670484"/>
                  <a:pt x="6982262" y="3673061"/>
                </a:cubicBezTo>
                <a:lnTo>
                  <a:pt x="6959292" y="3709652"/>
                </a:lnTo>
                <a:cubicBezTo>
                  <a:pt x="6957672" y="3712229"/>
                  <a:pt x="6958408" y="3715689"/>
                  <a:pt x="6961059" y="3717309"/>
                </a:cubicBezTo>
                <a:cubicBezTo>
                  <a:pt x="6962016" y="3717898"/>
                  <a:pt x="6963047" y="3718192"/>
                  <a:pt x="6964077" y="3718192"/>
                </a:cubicBezTo>
                <a:cubicBezTo>
                  <a:pt x="6965844" y="3718119"/>
                  <a:pt x="6967685" y="3717162"/>
                  <a:pt x="6968716" y="3715542"/>
                </a:cubicBezTo>
                <a:close/>
                <a:moveTo>
                  <a:pt x="6974090" y="3799399"/>
                </a:moveTo>
                <a:cubicBezTo>
                  <a:pt x="6977182" y="3799031"/>
                  <a:pt x="6979317" y="3796307"/>
                  <a:pt x="6979023" y="3793214"/>
                </a:cubicBezTo>
                <a:lnTo>
                  <a:pt x="6969599" y="3711861"/>
                </a:lnTo>
                <a:cubicBezTo>
                  <a:pt x="6969231" y="3708769"/>
                  <a:pt x="6966286" y="3706560"/>
                  <a:pt x="6963415" y="3706928"/>
                </a:cubicBezTo>
                <a:cubicBezTo>
                  <a:pt x="6960323" y="3707296"/>
                  <a:pt x="6958187" y="3710020"/>
                  <a:pt x="6958482" y="3713112"/>
                </a:cubicBezTo>
                <a:lnTo>
                  <a:pt x="6967905" y="3794466"/>
                </a:lnTo>
                <a:cubicBezTo>
                  <a:pt x="6968200" y="3797337"/>
                  <a:pt x="6970630" y="3799399"/>
                  <a:pt x="6973501" y="3799399"/>
                </a:cubicBezTo>
                <a:cubicBezTo>
                  <a:pt x="6973648" y="3799472"/>
                  <a:pt x="6973869" y="3799472"/>
                  <a:pt x="6974090" y="3799399"/>
                </a:cubicBezTo>
                <a:close/>
                <a:moveTo>
                  <a:pt x="7019000" y="3945982"/>
                </a:moveTo>
                <a:cubicBezTo>
                  <a:pt x="7021945" y="3945099"/>
                  <a:pt x="7023638" y="3942007"/>
                  <a:pt x="7022755" y="3939062"/>
                </a:cubicBezTo>
                <a:lnTo>
                  <a:pt x="6978802" y="3792331"/>
                </a:lnTo>
                <a:cubicBezTo>
                  <a:pt x="6977919" y="3789386"/>
                  <a:pt x="6974826" y="3787766"/>
                  <a:pt x="6971881" y="3788576"/>
                </a:cubicBezTo>
                <a:cubicBezTo>
                  <a:pt x="6968936" y="3789460"/>
                  <a:pt x="6967243" y="3792552"/>
                  <a:pt x="6968127" y="3795497"/>
                </a:cubicBezTo>
                <a:lnTo>
                  <a:pt x="7012079" y="3942228"/>
                </a:lnTo>
                <a:cubicBezTo>
                  <a:pt x="7012816" y="3944657"/>
                  <a:pt x="7015025" y="3946203"/>
                  <a:pt x="7017454" y="3946203"/>
                </a:cubicBezTo>
                <a:cubicBezTo>
                  <a:pt x="7017896" y="3946203"/>
                  <a:pt x="7018411" y="3946130"/>
                  <a:pt x="7019000" y="3945982"/>
                </a:cubicBezTo>
                <a:close/>
                <a:moveTo>
                  <a:pt x="7088206" y="4085351"/>
                </a:moveTo>
                <a:cubicBezTo>
                  <a:pt x="7091004" y="4084026"/>
                  <a:pt x="7092108" y="4080639"/>
                  <a:pt x="7090783" y="4077915"/>
                </a:cubicBezTo>
                <a:lnTo>
                  <a:pt x="7022387" y="3938178"/>
                </a:lnTo>
                <a:cubicBezTo>
                  <a:pt x="7020988" y="3935381"/>
                  <a:pt x="7017675" y="3934276"/>
                  <a:pt x="7014951" y="3935602"/>
                </a:cubicBezTo>
                <a:cubicBezTo>
                  <a:pt x="7012153" y="3936927"/>
                  <a:pt x="7011049" y="3940314"/>
                  <a:pt x="7012374" y="3943038"/>
                </a:cubicBezTo>
                <a:lnTo>
                  <a:pt x="7080770" y="4082774"/>
                </a:lnTo>
                <a:cubicBezTo>
                  <a:pt x="7081727" y="4084762"/>
                  <a:pt x="7083788" y="4085940"/>
                  <a:pt x="7085850" y="4085866"/>
                </a:cubicBezTo>
                <a:cubicBezTo>
                  <a:pt x="7086586" y="4085940"/>
                  <a:pt x="7087396" y="4085719"/>
                  <a:pt x="7088206" y="4085351"/>
                </a:cubicBezTo>
                <a:close/>
                <a:moveTo>
                  <a:pt x="7179130" y="4209628"/>
                </a:moveTo>
                <a:cubicBezTo>
                  <a:pt x="7181634" y="4207860"/>
                  <a:pt x="7182149" y="4204326"/>
                  <a:pt x="7180382" y="4201823"/>
                </a:cubicBezTo>
                <a:lnTo>
                  <a:pt x="7090267" y="4077032"/>
                </a:lnTo>
                <a:cubicBezTo>
                  <a:pt x="7088427" y="4074529"/>
                  <a:pt x="7084967" y="4074013"/>
                  <a:pt x="7082463" y="4075780"/>
                </a:cubicBezTo>
                <a:cubicBezTo>
                  <a:pt x="7079960" y="4077547"/>
                  <a:pt x="7079445" y="4081081"/>
                  <a:pt x="7081212" y="4083584"/>
                </a:cubicBezTo>
                <a:lnTo>
                  <a:pt x="7171326" y="4208376"/>
                </a:lnTo>
                <a:cubicBezTo>
                  <a:pt x="7172431" y="4209922"/>
                  <a:pt x="7174124" y="4210732"/>
                  <a:pt x="7175891" y="4210658"/>
                </a:cubicBezTo>
                <a:cubicBezTo>
                  <a:pt x="7176996" y="4210732"/>
                  <a:pt x="7178173" y="4210364"/>
                  <a:pt x="7179130" y="4209628"/>
                </a:cubicBezTo>
                <a:close/>
                <a:moveTo>
                  <a:pt x="7289050" y="4311080"/>
                </a:moveTo>
                <a:cubicBezTo>
                  <a:pt x="7291185" y="4308798"/>
                  <a:pt x="7291038" y="4305264"/>
                  <a:pt x="7288829" y="4303202"/>
                </a:cubicBezTo>
                <a:lnTo>
                  <a:pt x="7179720" y="4201087"/>
                </a:lnTo>
                <a:cubicBezTo>
                  <a:pt x="7177437" y="4199026"/>
                  <a:pt x="7173903" y="4199099"/>
                  <a:pt x="7171842" y="4201308"/>
                </a:cubicBezTo>
                <a:cubicBezTo>
                  <a:pt x="7169707" y="4203590"/>
                  <a:pt x="7169854" y="4207124"/>
                  <a:pt x="7172063" y="4209185"/>
                </a:cubicBezTo>
                <a:lnTo>
                  <a:pt x="7281172" y="4311301"/>
                </a:lnTo>
                <a:cubicBezTo>
                  <a:pt x="7282277" y="4312332"/>
                  <a:pt x="7283675" y="4312847"/>
                  <a:pt x="7285001" y="4312773"/>
                </a:cubicBezTo>
                <a:cubicBezTo>
                  <a:pt x="7286473" y="4312773"/>
                  <a:pt x="7287946" y="4312185"/>
                  <a:pt x="7289050" y="4311080"/>
                </a:cubicBezTo>
                <a:close/>
                <a:moveTo>
                  <a:pt x="7413841" y="4385439"/>
                </a:moveTo>
                <a:cubicBezTo>
                  <a:pt x="7415461" y="4382789"/>
                  <a:pt x="7414578" y="4379403"/>
                  <a:pt x="7412001" y="4377783"/>
                </a:cubicBezTo>
                <a:lnTo>
                  <a:pt x="7287872" y="4302466"/>
                </a:lnTo>
                <a:cubicBezTo>
                  <a:pt x="7285222" y="4300920"/>
                  <a:pt x="7281835" y="4301730"/>
                  <a:pt x="7280215" y="4304307"/>
                </a:cubicBezTo>
                <a:cubicBezTo>
                  <a:pt x="7278595" y="4306957"/>
                  <a:pt x="7279479" y="4310344"/>
                  <a:pt x="7282056" y="4311963"/>
                </a:cubicBezTo>
                <a:lnTo>
                  <a:pt x="7406185" y="4387280"/>
                </a:lnTo>
                <a:cubicBezTo>
                  <a:pt x="7407068" y="4387795"/>
                  <a:pt x="7408099" y="4388090"/>
                  <a:pt x="7409129" y="4388090"/>
                </a:cubicBezTo>
                <a:cubicBezTo>
                  <a:pt x="7410970" y="4388164"/>
                  <a:pt x="7412810" y="4387207"/>
                  <a:pt x="7413841" y="4385439"/>
                </a:cubicBezTo>
                <a:close/>
                <a:moveTo>
                  <a:pt x="7549382" y="4429025"/>
                </a:moveTo>
                <a:cubicBezTo>
                  <a:pt x="7550339" y="4426079"/>
                  <a:pt x="7548792" y="4422987"/>
                  <a:pt x="7545848" y="4421957"/>
                </a:cubicBezTo>
                <a:lnTo>
                  <a:pt x="7410823" y="4377267"/>
                </a:lnTo>
                <a:cubicBezTo>
                  <a:pt x="7407878" y="4376310"/>
                  <a:pt x="7404712" y="4377856"/>
                  <a:pt x="7403755" y="4380801"/>
                </a:cubicBezTo>
                <a:cubicBezTo>
                  <a:pt x="7402798" y="4383746"/>
                  <a:pt x="7404344" y="4386838"/>
                  <a:pt x="7407289" y="4387869"/>
                </a:cubicBezTo>
                <a:lnTo>
                  <a:pt x="7542313" y="4432558"/>
                </a:lnTo>
                <a:cubicBezTo>
                  <a:pt x="7542903" y="4432779"/>
                  <a:pt x="7543492" y="4432853"/>
                  <a:pt x="7544081" y="4432853"/>
                </a:cubicBezTo>
                <a:cubicBezTo>
                  <a:pt x="7546437" y="4432779"/>
                  <a:pt x="7548572" y="4431307"/>
                  <a:pt x="7549382" y="4429025"/>
                </a:cubicBezTo>
                <a:close/>
                <a:moveTo>
                  <a:pt x="7691474" y="4437786"/>
                </a:moveTo>
                <a:cubicBezTo>
                  <a:pt x="7691695" y="4434693"/>
                  <a:pt x="7689413" y="4432043"/>
                  <a:pt x="7686321" y="4431822"/>
                </a:cubicBezTo>
                <a:lnTo>
                  <a:pt x="7544449" y="4421662"/>
                </a:lnTo>
                <a:cubicBezTo>
                  <a:pt x="7541725" y="4421515"/>
                  <a:pt x="7538706" y="4423723"/>
                  <a:pt x="7538485" y="4426816"/>
                </a:cubicBezTo>
                <a:cubicBezTo>
                  <a:pt x="7538265" y="4429908"/>
                  <a:pt x="7540546" y="4432558"/>
                  <a:pt x="7543639" y="4432779"/>
                </a:cubicBezTo>
                <a:lnTo>
                  <a:pt x="7685511" y="4442939"/>
                </a:lnTo>
                <a:cubicBezTo>
                  <a:pt x="7685658" y="4442939"/>
                  <a:pt x="7685806" y="4442939"/>
                  <a:pt x="7685952" y="4442939"/>
                </a:cubicBezTo>
                <a:cubicBezTo>
                  <a:pt x="7688824" y="4442939"/>
                  <a:pt x="7691254" y="4440730"/>
                  <a:pt x="7691474" y="4437786"/>
                </a:cubicBezTo>
                <a:close/>
                <a:moveTo>
                  <a:pt x="10185828" y="848728"/>
                </a:moveTo>
                <a:lnTo>
                  <a:pt x="10218222" y="819573"/>
                </a:lnTo>
                <a:cubicBezTo>
                  <a:pt x="10220504" y="817512"/>
                  <a:pt x="10220725" y="813978"/>
                  <a:pt x="10218663" y="811696"/>
                </a:cubicBezTo>
                <a:cubicBezTo>
                  <a:pt x="10216603" y="809413"/>
                  <a:pt x="10213068" y="809266"/>
                  <a:pt x="10210786" y="811254"/>
                </a:cubicBezTo>
                <a:lnTo>
                  <a:pt x="10178392" y="840409"/>
                </a:lnTo>
                <a:cubicBezTo>
                  <a:pt x="10176110" y="842470"/>
                  <a:pt x="10175889" y="846004"/>
                  <a:pt x="10177950" y="848286"/>
                </a:cubicBezTo>
                <a:cubicBezTo>
                  <a:pt x="10179054" y="849538"/>
                  <a:pt x="10180601" y="850127"/>
                  <a:pt x="10182147" y="850127"/>
                </a:cubicBezTo>
                <a:cubicBezTo>
                  <a:pt x="10183472" y="850201"/>
                  <a:pt x="10184797" y="849685"/>
                  <a:pt x="10185828" y="848728"/>
                </a:cubicBezTo>
                <a:close/>
                <a:moveTo>
                  <a:pt x="10172281" y="889147"/>
                </a:moveTo>
                <a:lnTo>
                  <a:pt x="10187373" y="846446"/>
                </a:lnTo>
                <a:cubicBezTo>
                  <a:pt x="10188404" y="843575"/>
                  <a:pt x="10186859" y="840335"/>
                  <a:pt x="10183987" y="839304"/>
                </a:cubicBezTo>
                <a:cubicBezTo>
                  <a:pt x="10181116" y="838274"/>
                  <a:pt x="10177877" y="839746"/>
                  <a:pt x="10176846" y="842691"/>
                </a:cubicBezTo>
                <a:lnTo>
                  <a:pt x="10161753" y="885319"/>
                </a:lnTo>
                <a:cubicBezTo>
                  <a:pt x="10160722" y="888190"/>
                  <a:pt x="10162269" y="891430"/>
                  <a:pt x="10165139" y="892460"/>
                </a:cubicBezTo>
                <a:cubicBezTo>
                  <a:pt x="10165729" y="892681"/>
                  <a:pt x="10166391" y="892755"/>
                  <a:pt x="10167053" y="892755"/>
                </a:cubicBezTo>
                <a:cubicBezTo>
                  <a:pt x="10169336" y="892828"/>
                  <a:pt x="10171472" y="891430"/>
                  <a:pt x="10172281" y="889147"/>
                </a:cubicBezTo>
                <a:close/>
                <a:moveTo>
                  <a:pt x="10167643" y="939800"/>
                </a:moveTo>
                <a:cubicBezTo>
                  <a:pt x="10170735" y="939800"/>
                  <a:pt x="10173165" y="937223"/>
                  <a:pt x="10173165" y="934131"/>
                </a:cubicBezTo>
                <a:lnTo>
                  <a:pt x="10172575" y="887160"/>
                </a:lnTo>
                <a:cubicBezTo>
                  <a:pt x="10172575" y="884067"/>
                  <a:pt x="10169999" y="881638"/>
                  <a:pt x="10166980" y="881638"/>
                </a:cubicBezTo>
                <a:cubicBezTo>
                  <a:pt x="10166980" y="881638"/>
                  <a:pt x="10166980" y="881638"/>
                  <a:pt x="10166980" y="881638"/>
                </a:cubicBezTo>
                <a:cubicBezTo>
                  <a:pt x="10163888" y="881638"/>
                  <a:pt x="10161458" y="884215"/>
                  <a:pt x="10161458" y="887307"/>
                </a:cubicBezTo>
                <a:lnTo>
                  <a:pt x="10162048" y="934278"/>
                </a:lnTo>
                <a:cubicBezTo>
                  <a:pt x="10162048" y="937371"/>
                  <a:pt x="10164550" y="939874"/>
                  <a:pt x="10167643" y="939800"/>
                </a:cubicBezTo>
                <a:cubicBezTo>
                  <a:pt x="10167643" y="939800"/>
                  <a:pt x="10167643" y="939800"/>
                  <a:pt x="10167643" y="939800"/>
                </a:cubicBezTo>
                <a:close/>
                <a:moveTo>
                  <a:pt x="10180601" y="992514"/>
                </a:moveTo>
                <a:cubicBezTo>
                  <a:pt x="10183619" y="991852"/>
                  <a:pt x="10185459" y="988833"/>
                  <a:pt x="10184797" y="985888"/>
                </a:cubicBezTo>
                <a:lnTo>
                  <a:pt x="10172944" y="933027"/>
                </a:lnTo>
                <a:cubicBezTo>
                  <a:pt x="10172281" y="930008"/>
                  <a:pt x="10169336" y="928094"/>
                  <a:pt x="10166317" y="928830"/>
                </a:cubicBezTo>
                <a:cubicBezTo>
                  <a:pt x="10163299" y="929493"/>
                  <a:pt x="10161458" y="932511"/>
                  <a:pt x="10162121" y="935456"/>
                </a:cubicBezTo>
                <a:lnTo>
                  <a:pt x="10173974" y="988318"/>
                </a:lnTo>
                <a:cubicBezTo>
                  <a:pt x="10174563" y="990895"/>
                  <a:pt x="10176846" y="992662"/>
                  <a:pt x="10179423" y="992662"/>
                </a:cubicBezTo>
                <a:cubicBezTo>
                  <a:pt x="10179864" y="992662"/>
                  <a:pt x="10180232" y="992588"/>
                  <a:pt x="10180601" y="992514"/>
                </a:cubicBezTo>
                <a:close/>
                <a:moveTo>
                  <a:pt x="10200994" y="1049278"/>
                </a:moveTo>
                <a:cubicBezTo>
                  <a:pt x="10203865" y="1048247"/>
                  <a:pt x="10205412" y="1045081"/>
                  <a:pt x="10204455" y="1042210"/>
                </a:cubicBezTo>
                <a:lnTo>
                  <a:pt x="10184649" y="985226"/>
                </a:lnTo>
                <a:cubicBezTo>
                  <a:pt x="10183619" y="982354"/>
                  <a:pt x="10180527" y="980808"/>
                  <a:pt x="10177582" y="981765"/>
                </a:cubicBezTo>
                <a:cubicBezTo>
                  <a:pt x="10174711" y="982796"/>
                  <a:pt x="10173165" y="985962"/>
                  <a:pt x="10174122" y="988833"/>
                </a:cubicBezTo>
                <a:lnTo>
                  <a:pt x="10193926" y="1045818"/>
                </a:lnTo>
                <a:cubicBezTo>
                  <a:pt x="10194736" y="1048100"/>
                  <a:pt x="10196945" y="1049572"/>
                  <a:pt x="10199227" y="1049572"/>
                </a:cubicBezTo>
                <a:cubicBezTo>
                  <a:pt x="10199816" y="1049646"/>
                  <a:pt x="10200405" y="1049499"/>
                  <a:pt x="10200994" y="1049278"/>
                </a:cubicBezTo>
                <a:close/>
                <a:moveTo>
                  <a:pt x="10226835" y="1107219"/>
                </a:moveTo>
                <a:cubicBezTo>
                  <a:pt x="10229633" y="1105968"/>
                  <a:pt x="10230959" y="1102728"/>
                  <a:pt x="10229707" y="1099857"/>
                </a:cubicBezTo>
                <a:lnTo>
                  <a:pt x="10204307" y="1041768"/>
                </a:lnTo>
                <a:cubicBezTo>
                  <a:pt x="10203055" y="1038971"/>
                  <a:pt x="10199743" y="1037645"/>
                  <a:pt x="10196945" y="1038897"/>
                </a:cubicBezTo>
                <a:cubicBezTo>
                  <a:pt x="10194147" y="1040149"/>
                  <a:pt x="10192822" y="1043388"/>
                  <a:pt x="10194073" y="1046259"/>
                </a:cubicBezTo>
                <a:lnTo>
                  <a:pt x="10219473" y="1104348"/>
                </a:lnTo>
                <a:cubicBezTo>
                  <a:pt x="10220430" y="1106483"/>
                  <a:pt x="10222492" y="1107735"/>
                  <a:pt x="10224627" y="1107661"/>
                </a:cubicBezTo>
                <a:cubicBezTo>
                  <a:pt x="10225363" y="1107661"/>
                  <a:pt x="10226099" y="1107514"/>
                  <a:pt x="10226835" y="1107219"/>
                </a:cubicBezTo>
                <a:close/>
                <a:moveTo>
                  <a:pt x="10255770" y="1163173"/>
                </a:moveTo>
                <a:cubicBezTo>
                  <a:pt x="10258494" y="1161774"/>
                  <a:pt x="10259598" y="1158387"/>
                  <a:pt x="10258199" y="1155663"/>
                </a:cubicBezTo>
                <a:lnTo>
                  <a:pt x="10229559" y="1099563"/>
                </a:lnTo>
                <a:cubicBezTo>
                  <a:pt x="10228161" y="1096765"/>
                  <a:pt x="10224775" y="1095734"/>
                  <a:pt x="10222051" y="1097133"/>
                </a:cubicBezTo>
                <a:cubicBezTo>
                  <a:pt x="10219327" y="1098532"/>
                  <a:pt x="10218222" y="1101918"/>
                  <a:pt x="10219620" y="1104642"/>
                </a:cubicBezTo>
                <a:lnTo>
                  <a:pt x="10248260" y="1160743"/>
                </a:lnTo>
                <a:cubicBezTo>
                  <a:pt x="10249217" y="1162731"/>
                  <a:pt x="10251205" y="1163836"/>
                  <a:pt x="10253267" y="1163762"/>
                </a:cubicBezTo>
                <a:cubicBezTo>
                  <a:pt x="10254150" y="1163762"/>
                  <a:pt x="10254960" y="1163615"/>
                  <a:pt x="10255770" y="1163173"/>
                </a:cubicBezTo>
                <a:close/>
                <a:moveTo>
                  <a:pt x="10285514" y="1214120"/>
                </a:moveTo>
                <a:cubicBezTo>
                  <a:pt x="10288164" y="1212574"/>
                  <a:pt x="10289121" y="1209187"/>
                  <a:pt x="10287575" y="1206537"/>
                </a:cubicBezTo>
                <a:lnTo>
                  <a:pt x="10258125" y="1155443"/>
                </a:lnTo>
                <a:cubicBezTo>
                  <a:pt x="10256579" y="1152792"/>
                  <a:pt x="10253193" y="1151835"/>
                  <a:pt x="10250543" y="1153381"/>
                </a:cubicBezTo>
                <a:cubicBezTo>
                  <a:pt x="10247892" y="1154927"/>
                  <a:pt x="10246935" y="1158314"/>
                  <a:pt x="10248481" y="1160964"/>
                </a:cubicBezTo>
                <a:lnTo>
                  <a:pt x="10277930" y="1212059"/>
                </a:lnTo>
                <a:cubicBezTo>
                  <a:pt x="10278961" y="1213826"/>
                  <a:pt x="10280875" y="1214856"/>
                  <a:pt x="10282790" y="1214856"/>
                </a:cubicBezTo>
                <a:cubicBezTo>
                  <a:pt x="10283673" y="1214856"/>
                  <a:pt x="10284630" y="1214636"/>
                  <a:pt x="10285514" y="1214120"/>
                </a:cubicBezTo>
                <a:close/>
                <a:moveTo>
                  <a:pt x="10313637" y="1256895"/>
                </a:moveTo>
                <a:cubicBezTo>
                  <a:pt x="10316214" y="1255202"/>
                  <a:pt x="10316951" y="1251742"/>
                  <a:pt x="10315257" y="1249165"/>
                </a:cubicBezTo>
                <a:lnTo>
                  <a:pt x="10287354" y="1206242"/>
                </a:lnTo>
                <a:cubicBezTo>
                  <a:pt x="10285661" y="1203666"/>
                  <a:pt x="10282200" y="1202929"/>
                  <a:pt x="10279624" y="1204623"/>
                </a:cubicBezTo>
                <a:cubicBezTo>
                  <a:pt x="10277047" y="1206316"/>
                  <a:pt x="10276311" y="1209776"/>
                  <a:pt x="10278004" y="1212353"/>
                </a:cubicBezTo>
                <a:lnTo>
                  <a:pt x="10305908" y="1255276"/>
                </a:lnTo>
                <a:cubicBezTo>
                  <a:pt x="10306937" y="1256969"/>
                  <a:pt x="10308778" y="1257852"/>
                  <a:pt x="10310619" y="1257779"/>
                </a:cubicBezTo>
                <a:cubicBezTo>
                  <a:pt x="10311649" y="1257779"/>
                  <a:pt x="10312680" y="1257484"/>
                  <a:pt x="10313637" y="1256895"/>
                </a:cubicBezTo>
                <a:close/>
                <a:moveTo>
                  <a:pt x="10347284" y="1292308"/>
                </a:moveTo>
                <a:cubicBezTo>
                  <a:pt x="10349566" y="1290247"/>
                  <a:pt x="10349713" y="1286713"/>
                  <a:pt x="10347651" y="1284430"/>
                </a:cubicBezTo>
                <a:lnTo>
                  <a:pt x="10314742" y="1248429"/>
                </a:lnTo>
                <a:cubicBezTo>
                  <a:pt x="10312680" y="1246146"/>
                  <a:pt x="10309147" y="1245999"/>
                  <a:pt x="10306864" y="1248060"/>
                </a:cubicBezTo>
                <a:cubicBezTo>
                  <a:pt x="10304582" y="1250122"/>
                  <a:pt x="10304435" y="1253656"/>
                  <a:pt x="10306496" y="1255938"/>
                </a:cubicBezTo>
                <a:lnTo>
                  <a:pt x="10339406" y="1291940"/>
                </a:lnTo>
                <a:cubicBezTo>
                  <a:pt x="10340510" y="1293118"/>
                  <a:pt x="10342056" y="1293780"/>
                  <a:pt x="10343529" y="1293780"/>
                </a:cubicBezTo>
                <a:cubicBezTo>
                  <a:pt x="10344927" y="1293780"/>
                  <a:pt x="10346253" y="1293339"/>
                  <a:pt x="10347284" y="1292308"/>
                </a:cubicBezTo>
                <a:close/>
                <a:moveTo>
                  <a:pt x="10392856" y="1321536"/>
                </a:moveTo>
                <a:cubicBezTo>
                  <a:pt x="10394549" y="1318960"/>
                  <a:pt x="10393887" y="1315499"/>
                  <a:pt x="10391384" y="1313806"/>
                </a:cubicBezTo>
                <a:lnTo>
                  <a:pt x="10346694" y="1283621"/>
                </a:lnTo>
                <a:cubicBezTo>
                  <a:pt x="10344118" y="1281927"/>
                  <a:pt x="10340657" y="1282590"/>
                  <a:pt x="10338964" y="1285093"/>
                </a:cubicBezTo>
                <a:cubicBezTo>
                  <a:pt x="10337270" y="1287670"/>
                  <a:pt x="10337933" y="1291130"/>
                  <a:pt x="10340436" y="1292823"/>
                </a:cubicBezTo>
                <a:lnTo>
                  <a:pt x="10385125" y="1323009"/>
                </a:lnTo>
                <a:cubicBezTo>
                  <a:pt x="10386082" y="1323671"/>
                  <a:pt x="10387187" y="1323966"/>
                  <a:pt x="10388291" y="1323966"/>
                </a:cubicBezTo>
                <a:cubicBezTo>
                  <a:pt x="10390058" y="1323966"/>
                  <a:pt x="10391752" y="1323156"/>
                  <a:pt x="10392856" y="1321536"/>
                </a:cubicBezTo>
                <a:close/>
                <a:moveTo>
                  <a:pt x="10458160" y="1344581"/>
                </a:moveTo>
                <a:cubicBezTo>
                  <a:pt x="10459264" y="1341709"/>
                  <a:pt x="10457791" y="1338470"/>
                  <a:pt x="10454921" y="1337439"/>
                </a:cubicBezTo>
                <a:lnTo>
                  <a:pt x="10390206" y="1313291"/>
                </a:lnTo>
                <a:cubicBezTo>
                  <a:pt x="10387334" y="1312186"/>
                  <a:pt x="10384095" y="1313659"/>
                  <a:pt x="10383064" y="1316530"/>
                </a:cubicBezTo>
                <a:cubicBezTo>
                  <a:pt x="10381960" y="1319401"/>
                  <a:pt x="10383432" y="1322641"/>
                  <a:pt x="10386303" y="1323671"/>
                </a:cubicBezTo>
                <a:lnTo>
                  <a:pt x="10451019" y="1347820"/>
                </a:lnTo>
                <a:cubicBezTo>
                  <a:pt x="10451681" y="1348041"/>
                  <a:pt x="10452343" y="1348188"/>
                  <a:pt x="10453007" y="1348188"/>
                </a:cubicBezTo>
                <a:cubicBezTo>
                  <a:pt x="10455215" y="1348188"/>
                  <a:pt x="10457350" y="1346789"/>
                  <a:pt x="10458160" y="1344581"/>
                </a:cubicBezTo>
                <a:close/>
                <a:moveTo>
                  <a:pt x="10551441" y="1361661"/>
                </a:moveTo>
                <a:cubicBezTo>
                  <a:pt x="10552029" y="1358642"/>
                  <a:pt x="10550041" y="1355698"/>
                  <a:pt x="10547023" y="1355109"/>
                </a:cubicBezTo>
                <a:lnTo>
                  <a:pt x="10453964" y="1337071"/>
                </a:lnTo>
                <a:cubicBezTo>
                  <a:pt x="10451019" y="1336482"/>
                  <a:pt x="10448000" y="1338470"/>
                  <a:pt x="10447411" y="1341488"/>
                </a:cubicBezTo>
                <a:cubicBezTo>
                  <a:pt x="10446822" y="1344507"/>
                  <a:pt x="10448810" y="1347452"/>
                  <a:pt x="10451828" y="1348041"/>
                </a:cubicBezTo>
                <a:lnTo>
                  <a:pt x="10544888" y="1366078"/>
                </a:lnTo>
                <a:cubicBezTo>
                  <a:pt x="10545256" y="1366152"/>
                  <a:pt x="10545624" y="1366152"/>
                  <a:pt x="10545993" y="1366152"/>
                </a:cubicBezTo>
                <a:cubicBezTo>
                  <a:pt x="10548643" y="1366152"/>
                  <a:pt x="10550925" y="1364311"/>
                  <a:pt x="10551441" y="1361661"/>
                </a:cubicBezTo>
                <a:close/>
                <a:moveTo>
                  <a:pt x="10663716" y="1375134"/>
                </a:moveTo>
                <a:cubicBezTo>
                  <a:pt x="10664084" y="1372116"/>
                  <a:pt x="10661949" y="1369318"/>
                  <a:pt x="10658857" y="1368950"/>
                </a:cubicBezTo>
                <a:lnTo>
                  <a:pt x="10546655" y="1355182"/>
                </a:lnTo>
                <a:cubicBezTo>
                  <a:pt x="10543636" y="1354814"/>
                  <a:pt x="10540838" y="1357023"/>
                  <a:pt x="10540471" y="1360041"/>
                </a:cubicBezTo>
                <a:cubicBezTo>
                  <a:pt x="10540102" y="1363060"/>
                  <a:pt x="10542238" y="1365858"/>
                  <a:pt x="10545329" y="1366226"/>
                </a:cubicBezTo>
                <a:lnTo>
                  <a:pt x="10657531" y="1379993"/>
                </a:lnTo>
                <a:cubicBezTo>
                  <a:pt x="10657752" y="1379993"/>
                  <a:pt x="10658047" y="1380067"/>
                  <a:pt x="10658268" y="1380067"/>
                </a:cubicBezTo>
                <a:cubicBezTo>
                  <a:pt x="10660992" y="1379993"/>
                  <a:pt x="10663348" y="1377932"/>
                  <a:pt x="10663716" y="1375134"/>
                </a:cubicBezTo>
                <a:close/>
                <a:moveTo>
                  <a:pt x="10785636" y="1386546"/>
                </a:moveTo>
                <a:cubicBezTo>
                  <a:pt x="10785930" y="1383454"/>
                  <a:pt x="10783721" y="1380803"/>
                  <a:pt x="10780630" y="1380509"/>
                </a:cubicBezTo>
                <a:lnTo>
                  <a:pt x="10658636" y="1368876"/>
                </a:lnTo>
                <a:cubicBezTo>
                  <a:pt x="10655690" y="1368508"/>
                  <a:pt x="10652893" y="1370790"/>
                  <a:pt x="10652599" y="1373883"/>
                </a:cubicBezTo>
                <a:cubicBezTo>
                  <a:pt x="10652304" y="1376975"/>
                  <a:pt x="10654513" y="1379625"/>
                  <a:pt x="10657605" y="1379920"/>
                </a:cubicBezTo>
                <a:lnTo>
                  <a:pt x="10779599" y="1391552"/>
                </a:lnTo>
                <a:cubicBezTo>
                  <a:pt x="10779820" y="1391552"/>
                  <a:pt x="10779966" y="1391552"/>
                  <a:pt x="10780188" y="1391552"/>
                </a:cubicBezTo>
                <a:cubicBezTo>
                  <a:pt x="10782985" y="1391626"/>
                  <a:pt x="10785415" y="1389417"/>
                  <a:pt x="10785636" y="1386546"/>
                </a:cubicBezTo>
                <a:close/>
                <a:moveTo>
                  <a:pt x="10906820" y="1396117"/>
                </a:moveTo>
                <a:cubicBezTo>
                  <a:pt x="10907040" y="1393025"/>
                  <a:pt x="10904758" y="1390374"/>
                  <a:pt x="10901666" y="1390153"/>
                </a:cubicBezTo>
                <a:lnTo>
                  <a:pt x="10780556" y="1380582"/>
                </a:lnTo>
                <a:cubicBezTo>
                  <a:pt x="10777611" y="1380509"/>
                  <a:pt x="10774813" y="1382644"/>
                  <a:pt x="10774592" y="1385736"/>
                </a:cubicBezTo>
                <a:cubicBezTo>
                  <a:pt x="10774371" y="1388828"/>
                  <a:pt x="10776654" y="1391478"/>
                  <a:pt x="10779673" y="1391699"/>
                </a:cubicBezTo>
                <a:lnTo>
                  <a:pt x="10900782" y="1401270"/>
                </a:lnTo>
                <a:cubicBezTo>
                  <a:pt x="10900930" y="1401270"/>
                  <a:pt x="10901077" y="1401270"/>
                  <a:pt x="10901298" y="1401270"/>
                </a:cubicBezTo>
                <a:cubicBezTo>
                  <a:pt x="10904169" y="1401197"/>
                  <a:pt x="10906599" y="1398988"/>
                  <a:pt x="10906820" y="1396117"/>
                </a:cubicBezTo>
                <a:close/>
                <a:moveTo>
                  <a:pt x="11016444" y="1403774"/>
                </a:moveTo>
                <a:cubicBezTo>
                  <a:pt x="11016665" y="1400681"/>
                  <a:pt x="11014383" y="1398031"/>
                  <a:pt x="11011291" y="1397810"/>
                </a:cubicBezTo>
                <a:lnTo>
                  <a:pt x="10901666" y="1390080"/>
                </a:lnTo>
                <a:cubicBezTo>
                  <a:pt x="10898721" y="1389785"/>
                  <a:pt x="10895923" y="1392141"/>
                  <a:pt x="10895703" y="1395233"/>
                </a:cubicBezTo>
                <a:cubicBezTo>
                  <a:pt x="10895482" y="1398325"/>
                  <a:pt x="10897764" y="1400976"/>
                  <a:pt x="10900856" y="1401197"/>
                </a:cubicBezTo>
                <a:lnTo>
                  <a:pt x="11010481" y="1408927"/>
                </a:lnTo>
                <a:cubicBezTo>
                  <a:pt x="11010628" y="1408927"/>
                  <a:pt x="11010776" y="1408927"/>
                  <a:pt x="11010922" y="1408927"/>
                </a:cubicBezTo>
                <a:cubicBezTo>
                  <a:pt x="11013794" y="1408927"/>
                  <a:pt x="11016224" y="1406645"/>
                  <a:pt x="11016444" y="1403774"/>
                </a:cubicBezTo>
                <a:close/>
                <a:moveTo>
                  <a:pt x="11111566" y="1408191"/>
                </a:moveTo>
                <a:cubicBezTo>
                  <a:pt x="11111713" y="1405099"/>
                  <a:pt x="11109357" y="1402522"/>
                  <a:pt x="11106265" y="1402375"/>
                </a:cubicBezTo>
                <a:lnTo>
                  <a:pt x="11011143" y="1397810"/>
                </a:lnTo>
                <a:cubicBezTo>
                  <a:pt x="11008272" y="1397736"/>
                  <a:pt x="11005474" y="1400019"/>
                  <a:pt x="11005328" y="1403111"/>
                </a:cubicBezTo>
                <a:cubicBezTo>
                  <a:pt x="11005180" y="1406203"/>
                  <a:pt x="11007536" y="1408780"/>
                  <a:pt x="11010628" y="1408927"/>
                </a:cubicBezTo>
                <a:lnTo>
                  <a:pt x="11105749" y="1413492"/>
                </a:lnTo>
                <a:cubicBezTo>
                  <a:pt x="11105823" y="1413492"/>
                  <a:pt x="11105970" y="1413492"/>
                  <a:pt x="11106044" y="1413492"/>
                </a:cubicBezTo>
                <a:cubicBezTo>
                  <a:pt x="11108989" y="1413492"/>
                  <a:pt x="11111418" y="1411209"/>
                  <a:pt x="11111566" y="1408191"/>
                </a:cubicBezTo>
                <a:close/>
                <a:moveTo>
                  <a:pt x="11188796" y="1408117"/>
                </a:moveTo>
                <a:cubicBezTo>
                  <a:pt x="11188796" y="1405025"/>
                  <a:pt x="11186293" y="1402522"/>
                  <a:pt x="11183201" y="1402522"/>
                </a:cubicBezTo>
                <a:lnTo>
                  <a:pt x="11105970" y="1402375"/>
                </a:lnTo>
                <a:cubicBezTo>
                  <a:pt x="11105970" y="1402375"/>
                  <a:pt x="11105896" y="1402375"/>
                  <a:pt x="11105896" y="1402375"/>
                </a:cubicBezTo>
                <a:cubicBezTo>
                  <a:pt x="11102805" y="1402375"/>
                  <a:pt x="11100375" y="1404878"/>
                  <a:pt x="11100375" y="1407970"/>
                </a:cubicBezTo>
                <a:cubicBezTo>
                  <a:pt x="11100375" y="1411062"/>
                  <a:pt x="11102879" y="1413565"/>
                  <a:pt x="11105970" y="1413565"/>
                </a:cubicBezTo>
                <a:lnTo>
                  <a:pt x="11183201" y="1413713"/>
                </a:lnTo>
                <a:cubicBezTo>
                  <a:pt x="11183201" y="1413713"/>
                  <a:pt x="11183275" y="1413713"/>
                  <a:pt x="11183275" y="1413713"/>
                </a:cubicBezTo>
                <a:cubicBezTo>
                  <a:pt x="11186293" y="1413639"/>
                  <a:pt x="11188796" y="1411136"/>
                  <a:pt x="11188796" y="1408117"/>
                </a:cubicBezTo>
                <a:close/>
                <a:moveTo>
                  <a:pt x="11183864" y="1413565"/>
                </a:moveTo>
                <a:lnTo>
                  <a:pt x="11242689" y="1406130"/>
                </a:lnTo>
                <a:cubicBezTo>
                  <a:pt x="11245781" y="1405761"/>
                  <a:pt x="11247916" y="1402964"/>
                  <a:pt x="11247547" y="1399945"/>
                </a:cubicBezTo>
                <a:cubicBezTo>
                  <a:pt x="11247180" y="1396853"/>
                  <a:pt x="11244087" y="1394644"/>
                  <a:pt x="11241363" y="1395086"/>
                </a:cubicBezTo>
                <a:lnTo>
                  <a:pt x="11182538" y="1402522"/>
                </a:lnTo>
                <a:cubicBezTo>
                  <a:pt x="11179446" y="1402890"/>
                  <a:pt x="11177311" y="1405688"/>
                  <a:pt x="11177679" y="1408706"/>
                </a:cubicBezTo>
                <a:cubicBezTo>
                  <a:pt x="11178048" y="1411578"/>
                  <a:pt x="11180477" y="1413639"/>
                  <a:pt x="11183201" y="1413565"/>
                </a:cubicBezTo>
                <a:cubicBezTo>
                  <a:pt x="11183422" y="1413639"/>
                  <a:pt x="11183643" y="1413639"/>
                  <a:pt x="11183864" y="1413565"/>
                </a:cubicBezTo>
                <a:close/>
                <a:moveTo>
                  <a:pt x="11244308" y="1405761"/>
                </a:moveTo>
                <a:lnTo>
                  <a:pt x="11284359" y="1387650"/>
                </a:lnTo>
                <a:cubicBezTo>
                  <a:pt x="11287157" y="1386398"/>
                  <a:pt x="11288409" y="1383085"/>
                  <a:pt x="11287157" y="1380288"/>
                </a:cubicBezTo>
                <a:cubicBezTo>
                  <a:pt x="11285906" y="1377490"/>
                  <a:pt x="11282592" y="1376238"/>
                  <a:pt x="11279794" y="1377490"/>
                </a:cubicBezTo>
                <a:lnTo>
                  <a:pt x="11239744" y="1395601"/>
                </a:lnTo>
                <a:cubicBezTo>
                  <a:pt x="11236946" y="1396853"/>
                  <a:pt x="11235694" y="1400166"/>
                  <a:pt x="11236946" y="1402964"/>
                </a:cubicBezTo>
                <a:cubicBezTo>
                  <a:pt x="11237903" y="1405025"/>
                  <a:pt x="11239965" y="1406277"/>
                  <a:pt x="11242099" y="1406203"/>
                </a:cubicBezTo>
                <a:cubicBezTo>
                  <a:pt x="11242835" y="1406203"/>
                  <a:pt x="11243572" y="1406056"/>
                  <a:pt x="11244308" y="1405761"/>
                </a:cubicBezTo>
                <a:close/>
                <a:moveTo>
                  <a:pt x="6276878" y="2186241"/>
                </a:moveTo>
                <a:lnTo>
                  <a:pt x="6325691" y="2134484"/>
                </a:lnTo>
                <a:cubicBezTo>
                  <a:pt x="6327825" y="2132275"/>
                  <a:pt x="6327679" y="2128741"/>
                  <a:pt x="6325469" y="2126606"/>
                </a:cubicBezTo>
                <a:cubicBezTo>
                  <a:pt x="6323261" y="2124471"/>
                  <a:pt x="6319727" y="2124618"/>
                  <a:pt x="6317592" y="2126827"/>
                </a:cubicBezTo>
                <a:lnTo>
                  <a:pt x="6268780" y="2178584"/>
                </a:lnTo>
                <a:cubicBezTo>
                  <a:pt x="6266645" y="2180793"/>
                  <a:pt x="6266792" y="2184327"/>
                  <a:pt x="6269001" y="2186462"/>
                </a:cubicBezTo>
                <a:cubicBezTo>
                  <a:pt x="6270105" y="2187492"/>
                  <a:pt x="6271504" y="2188008"/>
                  <a:pt x="6272903" y="2188008"/>
                </a:cubicBezTo>
                <a:cubicBezTo>
                  <a:pt x="6274375" y="2187934"/>
                  <a:pt x="6275774" y="2187345"/>
                  <a:pt x="6276878" y="2186241"/>
                </a:cubicBezTo>
                <a:close/>
                <a:moveTo>
                  <a:pt x="6254939" y="2209432"/>
                </a:moveTo>
                <a:lnTo>
                  <a:pt x="6276878" y="2186167"/>
                </a:lnTo>
                <a:cubicBezTo>
                  <a:pt x="6279013" y="2183959"/>
                  <a:pt x="6278866" y="2180425"/>
                  <a:pt x="6276658" y="2178290"/>
                </a:cubicBezTo>
                <a:cubicBezTo>
                  <a:pt x="6274449" y="2176154"/>
                  <a:pt x="6270915" y="2176302"/>
                  <a:pt x="6268780" y="2178510"/>
                </a:cubicBezTo>
                <a:lnTo>
                  <a:pt x="6246840" y="2201775"/>
                </a:lnTo>
                <a:cubicBezTo>
                  <a:pt x="6244705" y="2203984"/>
                  <a:pt x="6244852" y="2207518"/>
                  <a:pt x="6247061" y="2209653"/>
                </a:cubicBezTo>
                <a:cubicBezTo>
                  <a:pt x="6248165" y="2210684"/>
                  <a:pt x="6249564" y="2211199"/>
                  <a:pt x="6250890" y="2211199"/>
                </a:cubicBezTo>
                <a:cubicBezTo>
                  <a:pt x="6252435" y="2211199"/>
                  <a:pt x="6253834" y="2210610"/>
                  <a:pt x="6254939" y="2209432"/>
                </a:cubicBezTo>
                <a:close/>
                <a:moveTo>
                  <a:pt x="6204580" y="2297191"/>
                </a:moveTo>
                <a:lnTo>
                  <a:pt x="6255749" y="2208401"/>
                </a:lnTo>
                <a:cubicBezTo>
                  <a:pt x="6257295" y="2205751"/>
                  <a:pt x="6256338" y="2202291"/>
                  <a:pt x="6253687" y="2200818"/>
                </a:cubicBezTo>
                <a:cubicBezTo>
                  <a:pt x="6250963" y="2199272"/>
                  <a:pt x="6247576" y="2200229"/>
                  <a:pt x="6246104" y="2202880"/>
                </a:cubicBezTo>
                <a:lnTo>
                  <a:pt x="6194936" y="2291669"/>
                </a:lnTo>
                <a:cubicBezTo>
                  <a:pt x="6193389" y="2294320"/>
                  <a:pt x="6194347" y="2297780"/>
                  <a:pt x="6196997" y="2299252"/>
                </a:cubicBezTo>
                <a:cubicBezTo>
                  <a:pt x="6197881" y="2299768"/>
                  <a:pt x="6198838" y="2299989"/>
                  <a:pt x="6199795" y="2299989"/>
                </a:cubicBezTo>
                <a:cubicBezTo>
                  <a:pt x="6201709" y="2299989"/>
                  <a:pt x="6203549" y="2298958"/>
                  <a:pt x="6204580" y="2297191"/>
                </a:cubicBezTo>
                <a:close/>
                <a:moveTo>
                  <a:pt x="6118073" y="2366765"/>
                </a:moveTo>
                <a:lnTo>
                  <a:pt x="6203255" y="2298811"/>
                </a:lnTo>
                <a:cubicBezTo>
                  <a:pt x="6205685" y="2296897"/>
                  <a:pt x="6206053" y="2293363"/>
                  <a:pt x="6204139" y="2291007"/>
                </a:cubicBezTo>
                <a:cubicBezTo>
                  <a:pt x="6202224" y="2288577"/>
                  <a:pt x="6198691" y="2288209"/>
                  <a:pt x="6196335" y="2290123"/>
                </a:cubicBezTo>
                <a:lnTo>
                  <a:pt x="6111152" y="2358077"/>
                </a:lnTo>
                <a:cubicBezTo>
                  <a:pt x="6108723" y="2359992"/>
                  <a:pt x="6108355" y="2363526"/>
                  <a:pt x="6110269" y="2365882"/>
                </a:cubicBezTo>
                <a:cubicBezTo>
                  <a:pt x="6111374" y="2367280"/>
                  <a:pt x="6112993" y="2368017"/>
                  <a:pt x="6114687" y="2368017"/>
                </a:cubicBezTo>
                <a:cubicBezTo>
                  <a:pt x="6115864" y="2367943"/>
                  <a:pt x="6117042" y="2367575"/>
                  <a:pt x="6118073" y="2366765"/>
                </a:cubicBezTo>
                <a:close/>
                <a:moveTo>
                  <a:pt x="6089875" y="2467334"/>
                </a:moveTo>
                <a:lnTo>
                  <a:pt x="6119987" y="2363894"/>
                </a:lnTo>
                <a:cubicBezTo>
                  <a:pt x="6120871" y="2360949"/>
                  <a:pt x="6119104" y="2357857"/>
                  <a:pt x="6116159" y="2356973"/>
                </a:cubicBezTo>
                <a:cubicBezTo>
                  <a:pt x="6113214" y="2356163"/>
                  <a:pt x="6110122" y="2357857"/>
                  <a:pt x="6109238" y="2360802"/>
                </a:cubicBezTo>
                <a:lnTo>
                  <a:pt x="6079200" y="2464242"/>
                </a:lnTo>
                <a:cubicBezTo>
                  <a:pt x="6078317" y="2467187"/>
                  <a:pt x="6080084" y="2470279"/>
                  <a:pt x="6083028" y="2471163"/>
                </a:cubicBezTo>
                <a:cubicBezTo>
                  <a:pt x="6083544" y="2471310"/>
                  <a:pt x="6084133" y="2471383"/>
                  <a:pt x="6084648" y="2471383"/>
                </a:cubicBezTo>
                <a:cubicBezTo>
                  <a:pt x="6086931" y="2471383"/>
                  <a:pt x="6089139" y="2469764"/>
                  <a:pt x="6089875" y="2467334"/>
                </a:cubicBezTo>
                <a:close/>
                <a:moveTo>
                  <a:pt x="6083912" y="2576738"/>
                </a:moveTo>
                <a:lnTo>
                  <a:pt x="6090096" y="2466156"/>
                </a:lnTo>
                <a:cubicBezTo>
                  <a:pt x="6090244" y="2463064"/>
                  <a:pt x="6087888" y="2460487"/>
                  <a:pt x="6084869" y="2460267"/>
                </a:cubicBezTo>
                <a:cubicBezTo>
                  <a:pt x="6081409" y="2459972"/>
                  <a:pt x="6079200" y="2462475"/>
                  <a:pt x="6078979" y="2465494"/>
                </a:cubicBezTo>
                <a:lnTo>
                  <a:pt x="6072795" y="2576076"/>
                </a:lnTo>
                <a:cubicBezTo>
                  <a:pt x="6072648" y="2579168"/>
                  <a:pt x="6075004" y="2581745"/>
                  <a:pt x="6078022" y="2581966"/>
                </a:cubicBezTo>
                <a:cubicBezTo>
                  <a:pt x="6078169" y="2581966"/>
                  <a:pt x="6078243" y="2581966"/>
                  <a:pt x="6078390" y="2581966"/>
                </a:cubicBezTo>
                <a:cubicBezTo>
                  <a:pt x="6081335" y="2581966"/>
                  <a:pt x="6083765" y="2579683"/>
                  <a:pt x="6083912" y="2576738"/>
                </a:cubicBezTo>
                <a:close/>
                <a:moveTo>
                  <a:pt x="6000571" y="2664424"/>
                </a:moveTo>
                <a:lnTo>
                  <a:pt x="6082366" y="2580272"/>
                </a:lnTo>
                <a:cubicBezTo>
                  <a:pt x="6084501" y="2578064"/>
                  <a:pt x="6084427" y="2574530"/>
                  <a:pt x="6082219" y="2572395"/>
                </a:cubicBezTo>
                <a:cubicBezTo>
                  <a:pt x="6080010" y="2570259"/>
                  <a:pt x="6076476" y="2570333"/>
                  <a:pt x="6074341" y="2572542"/>
                </a:cubicBezTo>
                <a:lnTo>
                  <a:pt x="5992546" y="2656693"/>
                </a:lnTo>
                <a:cubicBezTo>
                  <a:pt x="5990411" y="2658902"/>
                  <a:pt x="5990484" y="2662436"/>
                  <a:pt x="5992693" y="2664571"/>
                </a:cubicBezTo>
                <a:cubicBezTo>
                  <a:pt x="5993797" y="2665602"/>
                  <a:pt x="5995196" y="2666117"/>
                  <a:pt x="5996595" y="2666117"/>
                </a:cubicBezTo>
                <a:cubicBezTo>
                  <a:pt x="5997994" y="2666117"/>
                  <a:pt x="5999466" y="2665602"/>
                  <a:pt x="6000571" y="2664424"/>
                </a:cubicBezTo>
                <a:close/>
                <a:moveTo>
                  <a:pt x="6021259" y="2784356"/>
                </a:moveTo>
                <a:cubicBezTo>
                  <a:pt x="6024277" y="2783767"/>
                  <a:pt x="6026265" y="2780822"/>
                  <a:pt x="6025602" y="2777803"/>
                </a:cubicBezTo>
                <a:lnTo>
                  <a:pt x="6001969" y="2659491"/>
                </a:lnTo>
                <a:cubicBezTo>
                  <a:pt x="6001381" y="2656472"/>
                  <a:pt x="5998435" y="2654558"/>
                  <a:pt x="5995417" y="2655147"/>
                </a:cubicBezTo>
                <a:cubicBezTo>
                  <a:pt x="5992398" y="2655736"/>
                  <a:pt x="5990411" y="2658681"/>
                  <a:pt x="5991073" y="2661699"/>
                </a:cubicBezTo>
                <a:lnTo>
                  <a:pt x="6014706" y="2780012"/>
                </a:lnTo>
                <a:cubicBezTo>
                  <a:pt x="6015222" y="2782662"/>
                  <a:pt x="6017578" y="2784503"/>
                  <a:pt x="6020228" y="2784503"/>
                </a:cubicBezTo>
                <a:cubicBezTo>
                  <a:pt x="6020596" y="2784503"/>
                  <a:pt x="6020890" y="2784429"/>
                  <a:pt x="6021259" y="2784356"/>
                </a:cubicBezTo>
                <a:close/>
                <a:moveTo>
                  <a:pt x="6071617" y="2903478"/>
                </a:moveTo>
                <a:cubicBezTo>
                  <a:pt x="6074488" y="2902300"/>
                  <a:pt x="6075813" y="2899061"/>
                  <a:pt x="6074636" y="2896189"/>
                </a:cubicBezTo>
                <a:lnTo>
                  <a:pt x="6025308" y="2776773"/>
                </a:lnTo>
                <a:cubicBezTo>
                  <a:pt x="6024130" y="2773901"/>
                  <a:pt x="6020817" y="2772576"/>
                  <a:pt x="6018019" y="2773754"/>
                </a:cubicBezTo>
                <a:cubicBezTo>
                  <a:pt x="6015148" y="2774932"/>
                  <a:pt x="6013823" y="2778171"/>
                  <a:pt x="6015001" y="2781043"/>
                </a:cubicBezTo>
                <a:lnTo>
                  <a:pt x="6064328" y="2900459"/>
                </a:lnTo>
                <a:cubicBezTo>
                  <a:pt x="6065212" y="2902595"/>
                  <a:pt x="6067347" y="2903920"/>
                  <a:pt x="6069556" y="2903920"/>
                </a:cubicBezTo>
                <a:cubicBezTo>
                  <a:pt x="6070218" y="2903920"/>
                  <a:pt x="6070955" y="2903773"/>
                  <a:pt x="6071617" y="2903478"/>
                </a:cubicBezTo>
                <a:close/>
                <a:moveTo>
                  <a:pt x="6145534" y="3020981"/>
                </a:moveTo>
                <a:cubicBezTo>
                  <a:pt x="6148111" y="3019361"/>
                  <a:pt x="6148921" y="3015901"/>
                  <a:pt x="6147302" y="3013324"/>
                </a:cubicBezTo>
                <a:lnTo>
                  <a:pt x="6074194" y="2895453"/>
                </a:lnTo>
                <a:cubicBezTo>
                  <a:pt x="6072574" y="2892803"/>
                  <a:pt x="6069114" y="2891993"/>
                  <a:pt x="6066537" y="2893686"/>
                </a:cubicBezTo>
                <a:cubicBezTo>
                  <a:pt x="6063960" y="2895306"/>
                  <a:pt x="6063150" y="2898766"/>
                  <a:pt x="6064770" y="2901343"/>
                </a:cubicBezTo>
                <a:lnTo>
                  <a:pt x="6137878" y="3019214"/>
                </a:lnTo>
                <a:cubicBezTo>
                  <a:pt x="6138909" y="3020907"/>
                  <a:pt x="6140749" y="3021864"/>
                  <a:pt x="6142663" y="3021864"/>
                </a:cubicBezTo>
                <a:cubicBezTo>
                  <a:pt x="6143621" y="3021791"/>
                  <a:pt x="6144651" y="3021496"/>
                  <a:pt x="6145534" y="3020981"/>
                </a:cubicBezTo>
                <a:close/>
                <a:moveTo>
                  <a:pt x="6252803" y="3141060"/>
                </a:moveTo>
                <a:cubicBezTo>
                  <a:pt x="6255086" y="3138999"/>
                  <a:pt x="6255307" y="3135465"/>
                  <a:pt x="6253319" y="3133182"/>
                </a:cubicBezTo>
                <a:lnTo>
                  <a:pt x="6146786" y="3012514"/>
                </a:lnTo>
                <a:cubicBezTo>
                  <a:pt x="6144725" y="3010232"/>
                  <a:pt x="6141191" y="3009937"/>
                  <a:pt x="6138909" y="3011999"/>
                </a:cubicBezTo>
                <a:cubicBezTo>
                  <a:pt x="6136626" y="3014060"/>
                  <a:pt x="6136405" y="3017594"/>
                  <a:pt x="6138393" y="3019876"/>
                </a:cubicBezTo>
                <a:lnTo>
                  <a:pt x="6244926" y="3140545"/>
                </a:lnTo>
                <a:cubicBezTo>
                  <a:pt x="6246030" y="3141796"/>
                  <a:pt x="6247576" y="3142459"/>
                  <a:pt x="6249122" y="3142459"/>
                </a:cubicBezTo>
                <a:cubicBezTo>
                  <a:pt x="6250447" y="3142459"/>
                  <a:pt x="6251773" y="3142017"/>
                  <a:pt x="6252803" y="3141060"/>
                </a:cubicBezTo>
                <a:close/>
                <a:moveTo>
                  <a:pt x="6253540" y="3141870"/>
                </a:moveTo>
                <a:cubicBezTo>
                  <a:pt x="6255822" y="3139809"/>
                  <a:pt x="6256117" y="3136348"/>
                  <a:pt x="6254055" y="3133992"/>
                </a:cubicBezTo>
                <a:lnTo>
                  <a:pt x="6253319" y="3133182"/>
                </a:lnTo>
                <a:cubicBezTo>
                  <a:pt x="6251331" y="3130900"/>
                  <a:pt x="6248165" y="3131047"/>
                  <a:pt x="6245810" y="3133109"/>
                </a:cubicBezTo>
                <a:cubicBezTo>
                  <a:pt x="6243527" y="3135170"/>
                  <a:pt x="6243601" y="3139072"/>
                  <a:pt x="6245662" y="3141355"/>
                </a:cubicBezTo>
                <a:cubicBezTo>
                  <a:pt x="6246766" y="3142606"/>
                  <a:pt x="6248313" y="3143269"/>
                  <a:pt x="6249859" y="3143269"/>
                </a:cubicBezTo>
                <a:cubicBezTo>
                  <a:pt x="6251184" y="3143269"/>
                  <a:pt x="6252435" y="3142827"/>
                  <a:pt x="6253540" y="3141870"/>
                </a:cubicBezTo>
                <a:close/>
                <a:moveTo>
                  <a:pt x="6366257" y="3268723"/>
                </a:moveTo>
                <a:cubicBezTo>
                  <a:pt x="6368539" y="3266661"/>
                  <a:pt x="6368760" y="3263127"/>
                  <a:pt x="6366699" y="3260845"/>
                </a:cubicBezTo>
                <a:lnTo>
                  <a:pt x="6253982" y="3133992"/>
                </a:lnTo>
                <a:cubicBezTo>
                  <a:pt x="6251920" y="3131636"/>
                  <a:pt x="6248386" y="3131489"/>
                  <a:pt x="6246104" y="3133551"/>
                </a:cubicBezTo>
                <a:cubicBezTo>
                  <a:pt x="6243822" y="3135612"/>
                  <a:pt x="6243601" y="3139146"/>
                  <a:pt x="6245662" y="3141428"/>
                </a:cubicBezTo>
                <a:lnTo>
                  <a:pt x="6358379" y="3268281"/>
                </a:lnTo>
                <a:cubicBezTo>
                  <a:pt x="6359484" y="3269533"/>
                  <a:pt x="6361030" y="3270195"/>
                  <a:pt x="6362576" y="3270122"/>
                </a:cubicBezTo>
                <a:cubicBezTo>
                  <a:pt x="6363975" y="3270122"/>
                  <a:pt x="6365226" y="3269680"/>
                  <a:pt x="6366257" y="3268723"/>
                </a:cubicBezTo>
                <a:close/>
                <a:moveTo>
                  <a:pt x="6371337" y="3274392"/>
                </a:moveTo>
                <a:cubicBezTo>
                  <a:pt x="6373619" y="3272330"/>
                  <a:pt x="6373840" y="3268796"/>
                  <a:pt x="6371779" y="3266514"/>
                </a:cubicBezTo>
                <a:lnTo>
                  <a:pt x="6366699" y="3260845"/>
                </a:lnTo>
                <a:cubicBezTo>
                  <a:pt x="6364637" y="3258563"/>
                  <a:pt x="6361103" y="3258342"/>
                  <a:pt x="6358821" y="3260403"/>
                </a:cubicBezTo>
                <a:cubicBezTo>
                  <a:pt x="6356539" y="3262465"/>
                  <a:pt x="6356318" y="3265999"/>
                  <a:pt x="6358379" y="3268281"/>
                </a:cubicBezTo>
                <a:lnTo>
                  <a:pt x="6363459" y="3273950"/>
                </a:lnTo>
                <a:cubicBezTo>
                  <a:pt x="6364563" y="3275201"/>
                  <a:pt x="6366110" y="3275791"/>
                  <a:pt x="6367656" y="3275791"/>
                </a:cubicBezTo>
                <a:cubicBezTo>
                  <a:pt x="6368981" y="3275791"/>
                  <a:pt x="6370306" y="3275349"/>
                  <a:pt x="6371337" y="3274392"/>
                </a:cubicBezTo>
                <a:close/>
                <a:moveTo>
                  <a:pt x="6507393" y="3361414"/>
                </a:moveTo>
                <a:cubicBezTo>
                  <a:pt x="6509086" y="3358838"/>
                  <a:pt x="6508350" y="3355377"/>
                  <a:pt x="6505773" y="3353684"/>
                </a:cubicBezTo>
                <a:lnTo>
                  <a:pt x="6370674" y="3265557"/>
                </a:lnTo>
                <a:cubicBezTo>
                  <a:pt x="6368098" y="3263937"/>
                  <a:pt x="6364637" y="3264600"/>
                  <a:pt x="6362944" y="3267177"/>
                </a:cubicBezTo>
                <a:cubicBezTo>
                  <a:pt x="6361251" y="3269753"/>
                  <a:pt x="6361987" y="3273214"/>
                  <a:pt x="6364563" y="3274907"/>
                </a:cubicBezTo>
                <a:lnTo>
                  <a:pt x="6499662" y="3363034"/>
                </a:lnTo>
                <a:cubicBezTo>
                  <a:pt x="6500619" y="3363623"/>
                  <a:pt x="6501650" y="3363918"/>
                  <a:pt x="6502754" y="3363918"/>
                </a:cubicBezTo>
                <a:cubicBezTo>
                  <a:pt x="6504595" y="3363918"/>
                  <a:pt x="6506362" y="3363034"/>
                  <a:pt x="6507393" y="3361414"/>
                </a:cubicBezTo>
                <a:close/>
                <a:moveTo>
                  <a:pt x="6655302" y="3417957"/>
                </a:moveTo>
                <a:cubicBezTo>
                  <a:pt x="6656406" y="3415086"/>
                  <a:pt x="6655007" y="3411846"/>
                  <a:pt x="6652136" y="3410742"/>
                </a:cubicBezTo>
                <a:lnTo>
                  <a:pt x="6504742" y="3353169"/>
                </a:lnTo>
                <a:cubicBezTo>
                  <a:pt x="6501871" y="3352064"/>
                  <a:pt x="6498631" y="3353463"/>
                  <a:pt x="6497527" y="3356334"/>
                </a:cubicBezTo>
                <a:cubicBezTo>
                  <a:pt x="6496423" y="3359206"/>
                  <a:pt x="6497822" y="3362445"/>
                  <a:pt x="6500693" y="3363549"/>
                </a:cubicBezTo>
                <a:lnTo>
                  <a:pt x="6648086" y="3421123"/>
                </a:lnTo>
                <a:cubicBezTo>
                  <a:pt x="6648749" y="3421344"/>
                  <a:pt x="6649485" y="3421491"/>
                  <a:pt x="6650148" y="3421491"/>
                </a:cubicBezTo>
                <a:cubicBezTo>
                  <a:pt x="6652357" y="3421491"/>
                  <a:pt x="6654492" y="3420166"/>
                  <a:pt x="6655302" y="3417957"/>
                </a:cubicBezTo>
                <a:close/>
                <a:moveTo>
                  <a:pt x="6808070" y="3442400"/>
                </a:moveTo>
                <a:cubicBezTo>
                  <a:pt x="6808585" y="3439381"/>
                  <a:pt x="6806524" y="3436510"/>
                  <a:pt x="6803505" y="3435995"/>
                </a:cubicBezTo>
                <a:lnTo>
                  <a:pt x="6651105" y="3410447"/>
                </a:lnTo>
                <a:cubicBezTo>
                  <a:pt x="6648086" y="3409858"/>
                  <a:pt x="6645215" y="3411993"/>
                  <a:pt x="6644700" y="3415012"/>
                </a:cubicBezTo>
                <a:cubicBezTo>
                  <a:pt x="6644185" y="3418031"/>
                  <a:pt x="6646246" y="3420902"/>
                  <a:pt x="6649265" y="3421417"/>
                </a:cubicBezTo>
                <a:lnTo>
                  <a:pt x="6801665" y="3446965"/>
                </a:lnTo>
                <a:cubicBezTo>
                  <a:pt x="6801959" y="3447038"/>
                  <a:pt x="6802327" y="3447038"/>
                  <a:pt x="6802621" y="3447038"/>
                </a:cubicBezTo>
                <a:cubicBezTo>
                  <a:pt x="6805272" y="3447038"/>
                  <a:pt x="6807628" y="3445124"/>
                  <a:pt x="6808070" y="3442400"/>
                </a:cubicBezTo>
                <a:close/>
                <a:moveTo>
                  <a:pt x="6806524" y="3445418"/>
                </a:moveTo>
                <a:lnTo>
                  <a:pt x="6845249" y="3406693"/>
                </a:lnTo>
                <a:cubicBezTo>
                  <a:pt x="6847458" y="3404484"/>
                  <a:pt x="6847384" y="3400950"/>
                  <a:pt x="6845249" y="3398815"/>
                </a:cubicBezTo>
                <a:cubicBezTo>
                  <a:pt x="6843041" y="3396680"/>
                  <a:pt x="6839507" y="3396680"/>
                  <a:pt x="6837372" y="3398815"/>
                </a:cubicBezTo>
                <a:lnTo>
                  <a:pt x="6798646" y="3437541"/>
                </a:lnTo>
                <a:cubicBezTo>
                  <a:pt x="6796437" y="3439749"/>
                  <a:pt x="6796511" y="3443283"/>
                  <a:pt x="6798646" y="3445418"/>
                </a:cubicBezTo>
                <a:cubicBezTo>
                  <a:pt x="6799750" y="3446523"/>
                  <a:pt x="6801223" y="3447038"/>
                  <a:pt x="6802621" y="3447038"/>
                </a:cubicBezTo>
                <a:cubicBezTo>
                  <a:pt x="6804020" y="3447038"/>
                  <a:pt x="6805419" y="3446523"/>
                  <a:pt x="6806524" y="3445418"/>
                </a:cubicBezTo>
                <a:close/>
                <a:moveTo>
                  <a:pt x="6845102" y="3406840"/>
                </a:moveTo>
                <a:lnTo>
                  <a:pt x="6877055" y="3376139"/>
                </a:lnTo>
                <a:cubicBezTo>
                  <a:pt x="6879263" y="3374004"/>
                  <a:pt x="6879337" y="3370470"/>
                  <a:pt x="6877202" y="3368261"/>
                </a:cubicBezTo>
                <a:cubicBezTo>
                  <a:pt x="6875067" y="3366053"/>
                  <a:pt x="6871533" y="3365979"/>
                  <a:pt x="6869324" y="3368114"/>
                </a:cubicBezTo>
                <a:lnTo>
                  <a:pt x="6837372" y="3398815"/>
                </a:lnTo>
                <a:cubicBezTo>
                  <a:pt x="6835163" y="3400950"/>
                  <a:pt x="6835089" y="3404484"/>
                  <a:pt x="6837224" y="3406693"/>
                </a:cubicBezTo>
                <a:cubicBezTo>
                  <a:pt x="6838329" y="3407871"/>
                  <a:pt x="6839801" y="3408386"/>
                  <a:pt x="6841274" y="3408386"/>
                </a:cubicBezTo>
                <a:cubicBezTo>
                  <a:pt x="6842672" y="3408386"/>
                  <a:pt x="6843998" y="3407871"/>
                  <a:pt x="6845102" y="3406840"/>
                </a:cubicBezTo>
                <a:close/>
                <a:moveTo>
                  <a:pt x="6877055" y="3376065"/>
                </a:moveTo>
                <a:lnTo>
                  <a:pt x="6907019" y="3346763"/>
                </a:lnTo>
                <a:cubicBezTo>
                  <a:pt x="6909228" y="3344628"/>
                  <a:pt x="6909228" y="3341094"/>
                  <a:pt x="6907093" y="3338886"/>
                </a:cubicBezTo>
                <a:cubicBezTo>
                  <a:pt x="6904958" y="3336677"/>
                  <a:pt x="6901424" y="3336677"/>
                  <a:pt x="6899215" y="3338812"/>
                </a:cubicBezTo>
                <a:lnTo>
                  <a:pt x="6869251" y="3368114"/>
                </a:lnTo>
                <a:cubicBezTo>
                  <a:pt x="6867042" y="3370249"/>
                  <a:pt x="6866968" y="3373783"/>
                  <a:pt x="6869177" y="3375992"/>
                </a:cubicBezTo>
                <a:cubicBezTo>
                  <a:pt x="6870281" y="3377096"/>
                  <a:pt x="6871754" y="3377685"/>
                  <a:pt x="6873226" y="3377685"/>
                </a:cubicBezTo>
                <a:cubicBezTo>
                  <a:pt x="6874625" y="3377685"/>
                  <a:pt x="6876024" y="3377096"/>
                  <a:pt x="6877055" y="3376065"/>
                </a:cubicBezTo>
                <a:close/>
                <a:moveTo>
                  <a:pt x="6907240" y="3346616"/>
                </a:moveTo>
                <a:lnTo>
                  <a:pt x="6940150" y="3311792"/>
                </a:lnTo>
                <a:cubicBezTo>
                  <a:pt x="6942285" y="3309584"/>
                  <a:pt x="6942137" y="3306050"/>
                  <a:pt x="6939929" y="3303915"/>
                </a:cubicBezTo>
                <a:cubicBezTo>
                  <a:pt x="6937720" y="3301780"/>
                  <a:pt x="6934186" y="3301927"/>
                  <a:pt x="6932051" y="3304136"/>
                </a:cubicBezTo>
                <a:lnTo>
                  <a:pt x="6899142" y="3338959"/>
                </a:lnTo>
                <a:cubicBezTo>
                  <a:pt x="6897006" y="3341168"/>
                  <a:pt x="6897154" y="3344702"/>
                  <a:pt x="6899362" y="3346837"/>
                </a:cubicBezTo>
                <a:cubicBezTo>
                  <a:pt x="6900467" y="3347868"/>
                  <a:pt x="6901866" y="3348383"/>
                  <a:pt x="6903191" y="3348383"/>
                </a:cubicBezTo>
                <a:cubicBezTo>
                  <a:pt x="6904663" y="3348309"/>
                  <a:pt x="6906136" y="3347720"/>
                  <a:pt x="6907240" y="3346616"/>
                </a:cubicBezTo>
                <a:close/>
                <a:moveTo>
                  <a:pt x="6940297" y="3311571"/>
                </a:moveTo>
                <a:lnTo>
                  <a:pt x="6981158" y="3264232"/>
                </a:lnTo>
                <a:cubicBezTo>
                  <a:pt x="6983146" y="3261876"/>
                  <a:pt x="6982925" y="3258415"/>
                  <a:pt x="6980569" y="3256354"/>
                </a:cubicBezTo>
                <a:cubicBezTo>
                  <a:pt x="6978213" y="3254366"/>
                  <a:pt x="6974752" y="3254587"/>
                  <a:pt x="6972691" y="3256943"/>
                </a:cubicBezTo>
                <a:lnTo>
                  <a:pt x="6931830" y="3304283"/>
                </a:lnTo>
                <a:cubicBezTo>
                  <a:pt x="6929842" y="3306639"/>
                  <a:pt x="6930064" y="3310099"/>
                  <a:pt x="6932419" y="3312160"/>
                </a:cubicBezTo>
                <a:cubicBezTo>
                  <a:pt x="6933450" y="3313044"/>
                  <a:pt x="6934775" y="3313559"/>
                  <a:pt x="6936100" y="3313486"/>
                </a:cubicBezTo>
                <a:cubicBezTo>
                  <a:pt x="6937646" y="3313486"/>
                  <a:pt x="6939193" y="3312823"/>
                  <a:pt x="6940297" y="3311571"/>
                </a:cubicBezTo>
                <a:close/>
                <a:moveTo>
                  <a:pt x="6981305" y="3264085"/>
                </a:moveTo>
                <a:lnTo>
                  <a:pt x="7027393" y="3206806"/>
                </a:lnTo>
                <a:cubicBezTo>
                  <a:pt x="7029307" y="3204376"/>
                  <a:pt x="7028939" y="3200916"/>
                  <a:pt x="7026510" y="3198928"/>
                </a:cubicBezTo>
                <a:cubicBezTo>
                  <a:pt x="7024154" y="3197014"/>
                  <a:pt x="7020620" y="3197382"/>
                  <a:pt x="7018632" y="3199811"/>
                </a:cubicBezTo>
                <a:lnTo>
                  <a:pt x="6972544" y="3257090"/>
                </a:lnTo>
                <a:cubicBezTo>
                  <a:pt x="6970630" y="3259520"/>
                  <a:pt x="6970998" y="3262980"/>
                  <a:pt x="6973427" y="3264968"/>
                </a:cubicBezTo>
                <a:cubicBezTo>
                  <a:pt x="6974458" y="3265778"/>
                  <a:pt x="6975710" y="3266220"/>
                  <a:pt x="6976961" y="3266220"/>
                </a:cubicBezTo>
                <a:cubicBezTo>
                  <a:pt x="6978581" y="3266146"/>
                  <a:pt x="6980201" y="3265410"/>
                  <a:pt x="6981305" y="3264085"/>
                </a:cubicBezTo>
                <a:close/>
                <a:moveTo>
                  <a:pt x="7027467" y="3206658"/>
                </a:moveTo>
                <a:lnTo>
                  <a:pt x="7075911" y="3142017"/>
                </a:lnTo>
                <a:cubicBezTo>
                  <a:pt x="7077752" y="3139588"/>
                  <a:pt x="7077236" y="3136054"/>
                  <a:pt x="7074807" y="3134213"/>
                </a:cubicBezTo>
                <a:cubicBezTo>
                  <a:pt x="7072377" y="3132373"/>
                  <a:pt x="7068843" y="3132888"/>
                  <a:pt x="7067002" y="3135317"/>
                </a:cubicBezTo>
                <a:lnTo>
                  <a:pt x="7018558" y="3199959"/>
                </a:lnTo>
                <a:cubicBezTo>
                  <a:pt x="7016718" y="3202388"/>
                  <a:pt x="7017233" y="3205922"/>
                  <a:pt x="7019663" y="3207763"/>
                </a:cubicBezTo>
                <a:cubicBezTo>
                  <a:pt x="7020694" y="3208499"/>
                  <a:pt x="7021871" y="3208867"/>
                  <a:pt x="7023049" y="3208867"/>
                </a:cubicBezTo>
                <a:cubicBezTo>
                  <a:pt x="7024743" y="3208867"/>
                  <a:pt x="7026362" y="3208131"/>
                  <a:pt x="7027467" y="3206658"/>
                </a:cubicBezTo>
                <a:close/>
                <a:moveTo>
                  <a:pt x="7071641" y="3144299"/>
                </a:moveTo>
                <a:lnTo>
                  <a:pt x="7194665" y="3141575"/>
                </a:lnTo>
                <a:cubicBezTo>
                  <a:pt x="7197757" y="3141502"/>
                  <a:pt x="7200187" y="3138925"/>
                  <a:pt x="7200113" y="3135907"/>
                </a:cubicBezTo>
                <a:cubicBezTo>
                  <a:pt x="7200040" y="3132888"/>
                  <a:pt x="7197536" y="3130458"/>
                  <a:pt x="7194518" y="3130458"/>
                </a:cubicBezTo>
                <a:cubicBezTo>
                  <a:pt x="7194518" y="3130458"/>
                  <a:pt x="7194444" y="3130458"/>
                  <a:pt x="7194444" y="3130458"/>
                </a:cubicBezTo>
                <a:lnTo>
                  <a:pt x="7071420" y="3133182"/>
                </a:lnTo>
                <a:cubicBezTo>
                  <a:pt x="7068328" y="3133256"/>
                  <a:pt x="7065898" y="3135833"/>
                  <a:pt x="7065972" y="3138851"/>
                </a:cubicBezTo>
                <a:cubicBezTo>
                  <a:pt x="7066045" y="3141870"/>
                  <a:pt x="7068549" y="3144299"/>
                  <a:pt x="7071567" y="3144299"/>
                </a:cubicBezTo>
                <a:cubicBezTo>
                  <a:pt x="7071567" y="3144299"/>
                  <a:pt x="7071567" y="3144299"/>
                  <a:pt x="7071641" y="3144299"/>
                </a:cubicBezTo>
                <a:close/>
                <a:moveTo>
                  <a:pt x="7199230" y="3138925"/>
                </a:moveTo>
                <a:lnTo>
                  <a:pt x="7242594" y="3070897"/>
                </a:lnTo>
                <a:cubicBezTo>
                  <a:pt x="7244214" y="3068320"/>
                  <a:pt x="7243477" y="3064860"/>
                  <a:pt x="7240900" y="3063167"/>
                </a:cubicBezTo>
                <a:cubicBezTo>
                  <a:pt x="7238324" y="3061547"/>
                  <a:pt x="7234863" y="3062283"/>
                  <a:pt x="7233170" y="3064860"/>
                </a:cubicBezTo>
                <a:lnTo>
                  <a:pt x="7189806" y="3132888"/>
                </a:lnTo>
                <a:cubicBezTo>
                  <a:pt x="7188186" y="3135465"/>
                  <a:pt x="7188922" y="3138925"/>
                  <a:pt x="7191499" y="3140618"/>
                </a:cubicBezTo>
                <a:cubicBezTo>
                  <a:pt x="7192456" y="3141207"/>
                  <a:pt x="7193487" y="3141502"/>
                  <a:pt x="7194518" y="3141502"/>
                </a:cubicBezTo>
                <a:cubicBezTo>
                  <a:pt x="7196358" y="3141502"/>
                  <a:pt x="7198125" y="3140618"/>
                  <a:pt x="7199230" y="3138925"/>
                </a:cubicBezTo>
                <a:close/>
                <a:moveTo>
                  <a:pt x="7242741" y="3070603"/>
                </a:moveTo>
                <a:lnTo>
                  <a:pt x="7280804" y="3000513"/>
                </a:lnTo>
                <a:cubicBezTo>
                  <a:pt x="7282277" y="2997789"/>
                  <a:pt x="7281246" y="2994403"/>
                  <a:pt x="7278595" y="2992930"/>
                </a:cubicBezTo>
                <a:cubicBezTo>
                  <a:pt x="7275871" y="2991458"/>
                  <a:pt x="7272485" y="2992415"/>
                  <a:pt x="7271012" y="2995139"/>
                </a:cubicBezTo>
                <a:lnTo>
                  <a:pt x="7232949" y="3065228"/>
                </a:lnTo>
                <a:cubicBezTo>
                  <a:pt x="7231476" y="3067952"/>
                  <a:pt x="7232507" y="3071339"/>
                  <a:pt x="7235158" y="3072811"/>
                </a:cubicBezTo>
                <a:cubicBezTo>
                  <a:pt x="7236041" y="3073253"/>
                  <a:pt x="7236925" y="3073474"/>
                  <a:pt x="7237882" y="3073474"/>
                </a:cubicBezTo>
                <a:cubicBezTo>
                  <a:pt x="7239870" y="3073474"/>
                  <a:pt x="7241784" y="3072443"/>
                  <a:pt x="7242741" y="3070603"/>
                </a:cubicBezTo>
                <a:close/>
                <a:moveTo>
                  <a:pt x="7280951" y="3000219"/>
                </a:moveTo>
                <a:lnTo>
                  <a:pt x="7313419" y="2930719"/>
                </a:lnTo>
                <a:cubicBezTo>
                  <a:pt x="7314745" y="2927921"/>
                  <a:pt x="7313493" y="2924608"/>
                  <a:pt x="7310695" y="2923283"/>
                </a:cubicBezTo>
                <a:cubicBezTo>
                  <a:pt x="7307897" y="2921958"/>
                  <a:pt x="7304585" y="2923209"/>
                  <a:pt x="7303259" y="2926007"/>
                </a:cubicBezTo>
                <a:lnTo>
                  <a:pt x="7270791" y="2995507"/>
                </a:lnTo>
                <a:cubicBezTo>
                  <a:pt x="7269466" y="2998305"/>
                  <a:pt x="7270718" y="3001618"/>
                  <a:pt x="7273442" y="3002943"/>
                </a:cubicBezTo>
                <a:cubicBezTo>
                  <a:pt x="7274252" y="3003311"/>
                  <a:pt x="7275062" y="3003458"/>
                  <a:pt x="7275871" y="3003458"/>
                </a:cubicBezTo>
                <a:cubicBezTo>
                  <a:pt x="7278006" y="3003385"/>
                  <a:pt x="7279994" y="3002207"/>
                  <a:pt x="7280951" y="3000219"/>
                </a:cubicBezTo>
                <a:close/>
                <a:moveTo>
                  <a:pt x="7313566" y="2930424"/>
                </a:moveTo>
                <a:lnTo>
                  <a:pt x="7340218" y="2864310"/>
                </a:lnTo>
                <a:cubicBezTo>
                  <a:pt x="7341396" y="2861439"/>
                  <a:pt x="7339997" y="2858200"/>
                  <a:pt x="7337126" y="2857022"/>
                </a:cubicBezTo>
                <a:cubicBezTo>
                  <a:pt x="7334255" y="2855918"/>
                  <a:pt x="7331015" y="2857243"/>
                  <a:pt x="7329837" y="2860114"/>
                </a:cubicBezTo>
                <a:lnTo>
                  <a:pt x="7303186" y="2926228"/>
                </a:lnTo>
                <a:cubicBezTo>
                  <a:pt x="7302008" y="2929099"/>
                  <a:pt x="7303406" y="2932338"/>
                  <a:pt x="7306278" y="2933516"/>
                </a:cubicBezTo>
                <a:cubicBezTo>
                  <a:pt x="7306940" y="2933811"/>
                  <a:pt x="7307677" y="2933884"/>
                  <a:pt x="7308413" y="2933884"/>
                </a:cubicBezTo>
                <a:cubicBezTo>
                  <a:pt x="7310621" y="2933884"/>
                  <a:pt x="7312683" y="2932559"/>
                  <a:pt x="7313566" y="2930424"/>
                </a:cubicBezTo>
                <a:close/>
                <a:moveTo>
                  <a:pt x="7340292" y="2864016"/>
                </a:moveTo>
                <a:lnTo>
                  <a:pt x="7360832" y="2803940"/>
                </a:lnTo>
                <a:cubicBezTo>
                  <a:pt x="7361863" y="2800995"/>
                  <a:pt x="7360244" y="2797829"/>
                  <a:pt x="7357372" y="2796872"/>
                </a:cubicBezTo>
                <a:cubicBezTo>
                  <a:pt x="7354427" y="2795841"/>
                  <a:pt x="7351261" y="2797461"/>
                  <a:pt x="7350304" y="2800332"/>
                </a:cubicBezTo>
                <a:lnTo>
                  <a:pt x="7329764" y="2860408"/>
                </a:lnTo>
                <a:cubicBezTo>
                  <a:pt x="7328733" y="2863354"/>
                  <a:pt x="7330353" y="2866519"/>
                  <a:pt x="7333224" y="2867476"/>
                </a:cubicBezTo>
                <a:cubicBezTo>
                  <a:pt x="7333813" y="2867697"/>
                  <a:pt x="7334476" y="2867771"/>
                  <a:pt x="7335064" y="2867771"/>
                </a:cubicBezTo>
                <a:cubicBezTo>
                  <a:pt x="7337347" y="2867771"/>
                  <a:pt x="7339482" y="2866298"/>
                  <a:pt x="7340292" y="2864016"/>
                </a:cubicBezTo>
                <a:close/>
                <a:moveTo>
                  <a:pt x="7360906" y="2803645"/>
                </a:moveTo>
                <a:lnTo>
                  <a:pt x="7375042" y="2752477"/>
                </a:lnTo>
                <a:cubicBezTo>
                  <a:pt x="7375852" y="2749532"/>
                  <a:pt x="7374158" y="2746440"/>
                  <a:pt x="7371140" y="2745630"/>
                </a:cubicBezTo>
                <a:cubicBezTo>
                  <a:pt x="7368121" y="2744746"/>
                  <a:pt x="7365103" y="2746513"/>
                  <a:pt x="7364293" y="2749532"/>
                </a:cubicBezTo>
                <a:lnTo>
                  <a:pt x="7350157" y="2800700"/>
                </a:lnTo>
                <a:cubicBezTo>
                  <a:pt x="7349347" y="2803645"/>
                  <a:pt x="7351041" y="2806737"/>
                  <a:pt x="7354059" y="2807547"/>
                </a:cubicBezTo>
                <a:cubicBezTo>
                  <a:pt x="7354575" y="2807694"/>
                  <a:pt x="7355090" y="2807768"/>
                  <a:pt x="7355605" y="2807768"/>
                </a:cubicBezTo>
                <a:cubicBezTo>
                  <a:pt x="7358035" y="2807768"/>
                  <a:pt x="7360244" y="2806148"/>
                  <a:pt x="7360906" y="2803645"/>
                </a:cubicBezTo>
                <a:close/>
                <a:moveTo>
                  <a:pt x="7375189" y="2751962"/>
                </a:moveTo>
                <a:lnTo>
                  <a:pt x="7383361" y="2702855"/>
                </a:lnTo>
                <a:cubicBezTo>
                  <a:pt x="7383877" y="2699836"/>
                  <a:pt x="7381815" y="2696965"/>
                  <a:pt x="7378796" y="2696450"/>
                </a:cubicBezTo>
                <a:cubicBezTo>
                  <a:pt x="7375704" y="2695861"/>
                  <a:pt x="7372907" y="2697996"/>
                  <a:pt x="7372391" y="2701014"/>
                </a:cubicBezTo>
                <a:lnTo>
                  <a:pt x="7364219" y="2750121"/>
                </a:lnTo>
                <a:cubicBezTo>
                  <a:pt x="7363704" y="2753140"/>
                  <a:pt x="7365765" y="2756011"/>
                  <a:pt x="7368784" y="2756526"/>
                </a:cubicBezTo>
                <a:cubicBezTo>
                  <a:pt x="7369078" y="2756600"/>
                  <a:pt x="7369447" y="2756600"/>
                  <a:pt x="7369741" y="2756600"/>
                </a:cubicBezTo>
                <a:cubicBezTo>
                  <a:pt x="7372391" y="2756600"/>
                  <a:pt x="7374747" y="2754686"/>
                  <a:pt x="7375189" y="2751962"/>
                </a:cubicBezTo>
                <a:close/>
                <a:moveTo>
                  <a:pt x="7383435" y="2702192"/>
                </a:moveTo>
                <a:lnTo>
                  <a:pt x="7385938" y="2648153"/>
                </a:lnTo>
                <a:cubicBezTo>
                  <a:pt x="7386085" y="2645061"/>
                  <a:pt x="7383730" y="2642484"/>
                  <a:pt x="7380637" y="2642337"/>
                </a:cubicBezTo>
                <a:cubicBezTo>
                  <a:pt x="7377471" y="2642189"/>
                  <a:pt x="7374968" y="2644545"/>
                  <a:pt x="7374821" y="2647637"/>
                </a:cubicBezTo>
                <a:lnTo>
                  <a:pt x="7372318" y="2701677"/>
                </a:lnTo>
                <a:cubicBezTo>
                  <a:pt x="7372171" y="2704769"/>
                  <a:pt x="7374527" y="2707346"/>
                  <a:pt x="7377619" y="2707493"/>
                </a:cubicBezTo>
                <a:cubicBezTo>
                  <a:pt x="7377692" y="2707493"/>
                  <a:pt x="7377839" y="2707493"/>
                  <a:pt x="7377913" y="2707493"/>
                </a:cubicBezTo>
                <a:cubicBezTo>
                  <a:pt x="7380858" y="2707493"/>
                  <a:pt x="7383288" y="2705137"/>
                  <a:pt x="7383435" y="2702192"/>
                </a:cubicBezTo>
                <a:close/>
                <a:moveTo>
                  <a:pt x="7380637" y="2653454"/>
                </a:moveTo>
                <a:cubicBezTo>
                  <a:pt x="7383730" y="2653307"/>
                  <a:pt x="7386085" y="2650730"/>
                  <a:pt x="7386012" y="2647637"/>
                </a:cubicBezTo>
                <a:lnTo>
                  <a:pt x="7383288" y="2581818"/>
                </a:lnTo>
                <a:cubicBezTo>
                  <a:pt x="7383140" y="2578726"/>
                  <a:pt x="7380343" y="2576297"/>
                  <a:pt x="7377471" y="2576444"/>
                </a:cubicBezTo>
                <a:cubicBezTo>
                  <a:pt x="7374379" y="2576591"/>
                  <a:pt x="7372023" y="2579168"/>
                  <a:pt x="7372097" y="2582260"/>
                </a:cubicBezTo>
                <a:lnTo>
                  <a:pt x="7374821" y="2648079"/>
                </a:lnTo>
                <a:cubicBezTo>
                  <a:pt x="7374968" y="2651098"/>
                  <a:pt x="7377471" y="2653454"/>
                  <a:pt x="7380416" y="2653454"/>
                </a:cubicBezTo>
                <a:cubicBezTo>
                  <a:pt x="7380490" y="2653454"/>
                  <a:pt x="7380563" y="2653454"/>
                  <a:pt x="7380637" y="2653454"/>
                </a:cubicBezTo>
                <a:close/>
                <a:moveTo>
                  <a:pt x="7378208" y="2587635"/>
                </a:moveTo>
                <a:cubicBezTo>
                  <a:pt x="7381300" y="2587340"/>
                  <a:pt x="7383508" y="2584690"/>
                  <a:pt x="7383288" y="2581597"/>
                </a:cubicBezTo>
                <a:lnTo>
                  <a:pt x="7375778" y="2497078"/>
                </a:lnTo>
                <a:cubicBezTo>
                  <a:pt x="7375484" y="2493986"/>
                  <a:pt x="7372907" y="2491777"/>
                  <a:pt x="7369741" y="2491998"/>
                </a:cubicBezTo>
                <a:cubicBezTo>
                  <a:pt x="7366649" y="2492292"/>
                  <a:pt x="7364440" y="2494943"/>
                  <a:pt x="7364661" y="2498035"/>
                </a:cubicBezTo>
                <a:lnTo>
                  <a:pt x="7372171" y="2582555"/>
                </a:lnTo>
                <a:cubicBezTo>
                  <a:pt x="7372465" y="2585426"/>
                  <a:pt x="7374895" y="2587635"/>
                  <a:pt x="7377766" y="2587635"/>
                </a:cubicBezTo>
                <a:cubicBezTo>
                  <a:pt x="7377839" y="2587635"/>
                  <a:pt x="7377987" y="2587635"/>
                  <a:pt x="7378208" y="2587635"/>
                </a:cubicBezTo>
                <a:close/>
                <a:moveTo>
                  <a:pt x="7370919" y="2503042"/>
                </a:moveTo>
                <a:cubicBezTo>
                  <a:pt x="7374011" y="2502673"/>
                  <a:pt x="7376146" y="2499802"/>
                  <a:pt x="7375704" y="2496784"/>
                </a:cubicBezTo>
                <a:lnTo>
                  <a:pt x="7362968" y="2401000"/>
                </a:lnTo>
                <a:cubicBezTo>
                  <a:pt x="7362526" y="2397908"/>
                  <a:pt x="7359728" y="2395773"/>
                  <a:pt x="7356710" y="2396214"/>
                </a:cubicBezTo>
                <a:cubicBezTo>
                  <a:pt x="7353617" y="2396582"/>
                  <a:pt x="7351483" y="2399454"/>
                  <a:pt x="7351924" y="2402472"/>
                </a:cubicBezTo>
                <a:lnTo>
                  <a:pt x="7364661" y="2498256"/>
                </a:lnTo>
                <a:cubicBezTo>
                  <a:pt x="7365029" y="2501054"/>
                  <a:pt x="7367459" y="2503115"/>
                  <a:pt x="7370183" y="2503115"/>
                </a:cubicBezTo>
                <a:cubicBezTo>
                  <a:pt x="7370477" y="2503115"/>
                  <a:pt x="7370698" y="2503115"/>
                  <a:pt x="7370919" y="2503042"/>
                </a:cubicBezTo>
                <a:close/>
                <a:moveTo>
                  <a:pt x="7358403" y="2407258"/>
                </a:moveTo>
                <a:cubicBezTo>
                  <a:pt x="7361422" y="2406669"/>
                  <a:pt x="7363409" y="2403797"/>
                  <a:pt x="7362894" y="2400779"/>
                </a:cubicBezTo>
                <a:lnTo>
                  <a:pt x="7344415" y="2301240"/>
                </a:lnTo>
                <a:cubicBezTo>
                  <a:pt x="7343825" y="2298222"/>
                  <a:pt x="7340881" y="2296234"/>
                  <a:pt x="7337936" y="2296749"/>
                </a:cubicBezTo>
                <a:cubicBezTo>
                  <a:pt x="7334917" y="2297338"/>
                  <a:pt x="7332929" y="2300210"/>
                  <a:pt x="7333445" y="2303228"/>
                </a:cubicBezTo>
                <a:lnTo>
                  <a:pt x="7351924" y="2402767"/>
                </a:lnTo>
                <a:cubicBezTo>
                  <a:pt x="7352440" y="2405491"/>
                  <a:pt x="7354795" y="2407331"/>
                  <a:pt x="7357446" y="2407331"/>
                </a:cubicBezTo>
                <a:cubicBezTo>
                  <a:pt x="7357740" y="2407331"/>
                  <a:pt x="7358108" y="2407331"/>
                  <a:pt x="7358403" y="2407258"/>
                </a:cubicBezTo>
                <a:close/>
                <a:moveTo>
                  <a:pt x="7340292" y="2307646"/>
                </a:moveTo>
                <a:cubicBezTo>
                  <a:pt x="7343237" y="2306836"/>
                  <a:pt x="7345077" y="2303817"/>
                  <a:pt x="7344267" y="2300872"/>
                </a:cubicBezTo>
                <a:lnTo>
                  <a:pt x="7319530" y="2204868"/>
                </a:lnTo>
                <a:cubicBezTo>
                  <a:pt x="7318720" y="2201849"/>
                  <a:pt x="7315775" y="2200082"/>
                  <a:pt x="7312757" y="2200818"/>
                </a:cubicBezTo>
                <a:cubicBezTo>
                  <a:pt x="7309812" y="2201628"/>
                  <a:pt x="7307971" y="2204647"/>
                  <a:pt x="7308781" y="2207592"/>
                </a:cubicBezTo>
                <a:lnTo>
                  <a:pt x="7333519" y="2303596"/>
                </a:lnTo>
                <a:cubicBezTo>
                  <a:pt x="7334181" y="2306100"/>
                  <a:pt x="7336463" y="2307793"/>
                  <a:pt x="7338967" y="2307793"/>
                </a:cubicBezTo>
                <a:cubicBezTo>
                  <a:pt x="7339408" y="2307793"/>
                  <a:pt x="7339850" y="2307719"/>
                  <a:pt x="7340292" y="2307646"/>
                </a:cubicBezTo>
                <a:close/>
                <a:moveTo>
                  <a:pt x="7316143" y="2211420"/>
                </a:moveTo>
                <a:cubicBezTo>
                  <a:pt x="7319014" y="2210389"/>
                  <a:pt x="7320487" y="2207150"/>
                  <a:pt x="7319456" y="2204279"/>
                </a:cubicBezTo>
                <a:lnTo>
                  <a:pt x="7288093" y="2119023"/>
                </a:lnTo>
                <a:cubicBezTo>
                  <a:pt x="7287062" y="2116152"/>
                  <a:pt x="7283749" y="2114679"/>
                  <a:pt x="7280951" y="2115710"/>
                </a:cubicBezTo>
                <a:cubicBezTo>
                  <a:pt x="7278080" y="2116741"/>
                  <a:pt x="7276607" y="2119980"/>
                  <a:pt x="7277638" y="2122851"/>
                </a:cubicBezTo>
                <a:lnTo>
                  <a:pt x="7309002" y="2208107"/>
                </a:lnTo>
                <a:cubicBezTo>
                  <a:pt x="7309812" y="2210389"/>
                  <a:pt x="7312020" y="2211788"/>
                  <a:pt x="7314303" y="2211788"/>
                </a:cubicBezTo>
                <a:cubicBezTo>
                  <a:pt x="7314892" y="2211788"/>
                  <a:pt x="7315481" y="2211641"/>
                  <a:pt x="7316143" y="2211420"/>
                </a:cubicBezTo>
                <a:close/>
                <a:moveTo>
                  <a:pt x="7285369" y="2125944"/>
                </a:moveTo>
                <a:cubicBezTo>
                  <a:pt x="7288093" y="2124545"/>
                  <a:pt x="7289197" y="2121232"/>
                  <a:pt x="7287872" y="2118434"/>
                </a:cubicBezTo>
                <a:lnTo>
                  <a:pt x="7251650" y="2046062"/>
                </a:lnTo>
                <a:cubicBezTo>
                  <a:pt x="7250251" y="2043338"/>
                  <a:pt x="7246938" y="2042234"/>
                  <a:pt x="7244140" y="2043559"/>
                </a:cubicBezTo>
                <a:cubicBezTo>
                  <a:pt x="7241416" y="2044958"/>
                  <a:pt x="7240311" y="2048271"/>
                  <a:pt x="7241636" y="2051069"/>
                </a:cubicBezTo>
                <a:lnTo>
                  <a:pt x="7277859" y="2123440"/>
                </a:lnTo>
                <a:cubicBezTo>
                  <a:pt x="7278817" y="2125428"/>
                  <a:pt x="7280804" y="2126532"/>
                  <a:pt x="7282866" y="2126532"/>
                </a:cubicBezTo>
                <a:cubicBezTo>
                  <a:pt x="7283675" y="2126532"/>
                  <a:pt x="7284559" y="2126385"/>
                  <a:pt x="7285369" y="2125944"/>
                </a:cubicBezTo>
                <a:close/>
                <a:moveTo>
                  <a:pt x="7249809" y="2053204"/>
                </a:moveTo>
                <a:cubicBezTo>
                  <a:pt x="7252312" y="2051437"/>
                  <a:pt x="7252975" y="2047977"/>
                  <a:pt x="7251281" y="2045473"/>
                </a:cubicBezTo>
                <a:lnTo>
                  <a:pt x="7211967" y="1987973"/>
                </a:lnTo>
                <a:cubicBezTo>
                  <a:pt x="7210200" y="1985397"/>
                  <a:pt x="7206739" y="1984808"/>
                  <a:pt x="7204236" y="1986501"/>
                </a:cubicBezTo>
                <a:cubicBezTo>
                  <a:pt x="7201733" y="1988268"/>
                  <a:pt x="7201070" y="1991728"/>
                  <a:pt x="7202764" y="1994232"/>
                </a:cubicBezTo>
                <a:lnTo>
                  <a:pt x="7242078" y="2051731"/>
                </a:lnTo>
                <a:cubicBezTo>
                  <a:pt x="7243183" y="2053351"/>
                  <a:pt x="7244950" y="2054161"/>
                  <a:pt x="7246716" y="2054161"/>
                </a:cubicBezTo>
                <a:cubicBezTo>
                  <a:pt x="7247747" y="2054161"/>
                  <a:pt x="7248852" y="2053866"/>
                  <a:pt x="7249809" y="2053204"/>
                </a:cubicBezTo>
                <a:close/>
                <a:moveTo>
                  <a:pt x="7211230" y="1995041"/>
                </a:moveTo>
                <a:cubicBezTo>
                  <a:pt x="7213439" y="1992833"/>
                  <a:pt x="7213439" y="1989299"/>
                  <a:pt x="7211230" y="1987164"/>
                </a:cubicBezTo>
                <a:lnTo>
                  <a:pt x="7170517" y="1946450"/>
                </a:lnTo>
                <a:cubicBezTo>
                  <a:pt x="7168382" y="1944241"/>
                  <a:pt x="7164774" y="1944315"/>
                  <a:pt x="7162639" y="1946450"/>
                </a:cubicBezTo>
                <a:cubicBezTo>
                  <a:pt x="7160430" y="1948659"/>
                  <a:pt x="7160430" y="1952193"/>
                  <a:pt x="7162639" y="1954328"/>
                </a:cubicBezTo>
                <a:lnTo>
                  <a:pt x="7203353" y="1995041"/>
                </a:lnTo>
                <a:cubicBezTo>
                  <a:pt x="7204457" y="1996146"/>
                  <a:pt x="7205929" y="1996661"/>
                  <a:pt x="7207328" y="1996661"/>
                </a:cubicBezTo>
                <a:cubicBezTo>
                  <a:pt x="7208801" y="1996661"/>
                  <a:pt x="7210200" y="1996072"/>
                  <a:pt x="7211230" y="1995041"/>
                </a:cubicBezTo>
                <a:close/>
                <a:moveTo>
                  <a:pt x="7172136" y="1951015"/>
                </a:moveTo>
                <a:cubicBezTo>
                  <a:pt x="7172505" y="1947922"/>
                  <a:pt x="7170369" y="1945198"/>
                  <a:pt x="7167277" y="1944757"/>
                </a:cubicBezTo>
                <a:lnTo>
                  <a:pt x="7071641" y="1932683"/>
                </a:lnTo>
                <a:cubicBezTo>
                  <a:pt x="7068622" y="1932167"/>
                  <a:pt x="7065824" y="1934450"/>
                  <a:pt x="7065383" y="1937542"/>
                </a:cubicBezTo>
                <a:cubicBezTo>
                  <a:pt x="7065014" y="1940634"/>
                  <a:pt x="7067150" y="1943358"/>
                  <a:pt x="7070242" y="1943800"/>
                </a:cubicBezTo>
                <a:lnTo>
                  <a:pt x="7165878" y="1955874"/>
                </a:lnTo>
                <a:cubicBezTo>
                  <a:pt x="7166099" y="1955948"/>
                  <a:pt x="7166394" y="1955948"/>
                  <a:pt x="7166614" y="1955948"/>
                </a:cubicBezTo>
                <a:cubicBezTo>
                  <a:pt x="7169412" y="1955874"/>
                  <a:pt x="7171768" y="1953812"/>
                  <a:pt x="7172136" y="1951015"/>
                </a:cubicBezTo>
                <a:close/>
                <a:moveTo>
                  <a:pt x="7075837" y="1940855"/>
                </a:moveTo>
                <a:cubicBezTo>
                  <a:pt x="7077310" y="1938131"/>
                  <a:pt x="7076279" y="1934744"/>
                  <a:pt x="7073555" y="1933272"/>
                </a:cubicBezTo>
                <a:lnTo>
                  <a:pt x="7030559" y="1910154"/>
                </a:lnTo>
                <a:cubicBezTo>
                  <a:pt x="7027835" y="1908681"/>
                  <a:pt x="7024448" y="1909712"/>
                  <a:pt x="7022976" y="1912436"/>
                </a:cubicBezTo>
                <a:cubicBezTo>
                  <a:pt x="7021503" y="1915160"/>
                  <a:pt x="7022534" y="1918547"/>
                  <a:pt x="7025258" y="1920019"/>
                </a:cubicBezTo>
                <a:lnTo>
                  <a:pt x="7068254" y="1943137"/>
                </a:lnTo>
                <a:cubicBezTo>
                  <a:pt x="7069137" y="1943579"/>
                  <a:pt x="7070021" y="1943800"/>
                  <a:pt x="7070904" y="1943800"/>
                </a:cubicBezTo>
                <a:cubicBezTo>
                  <a:pt x="7072966" y="1943800"/>
                  <a:pt x="7074880" y="1942769"/>
                  <a:pt x="7075837" y="1940855"/>
                </a:cubicBezTo>
                <a:close/>
                <a:moveTo>
                  <a:pt x="7033504" y="1915160"/>
                </a:moveTo>
                <a:cubicBezTo>
                  <a:pt x="7033504" y="1912068"/>
                  <a:pt x="7031074" y="1909565"/>
                  <a:pt x="7027982" y="1909565"/>
                </a:cubicBezTo>
                <a:lnTo>
                  <a:pt x="6961721" y="1909123"/>
                </a:lnTo>
                <a:cubicBezTo>
                  <a:pt x="6958850" y="1909344"/>
                  <a:pt x="6956126" y="1911553"/>
                  <a:pt x="6956126" y="1914645"/>
                </a:cubicBezTo>
                <a:cubicBezTo>
                  <a:pt x="6956126" y="1917737"/>
                  <a:pt x="6958556" y="1920240"/>
                  <a:pt x="6961648" y="1920240"/>
                </a:cubicBezTo>
                <a:lnTo>
                  <a:pt x="7027909" y="1920682"/>
                </a:lnTo>
                <a:cubicBezTo>
                  <a:pt x="7027909" y="1920682"/>
                  <a:pt x="7027982" y="1920682"/>
                  <a:pt x="7027982" y="1920682"/>
                </a:cubicBezTo>
                <a:cubicBezTo>
                  <a:pt x="7031001" y="1920682"/>
                  <a:pt x="7033504" y="1918179"/>
                  <a:pt x="7033504" y="1915160"/>
                </a:cubicBezTo>
                <a:close/>
                <a:moveTo>
                  <a:pt x="7581039" y="3127366"/>
                </a:moveTo>
                <a:lnTo>
                  <a:pt x="7589432" y="3117574"/>
                </a:lnTo>
                <a:cubicBezTo>
                  <a:pt x="7591420" y="3115218"/>
                  <a:pt x="7591199" y="3111758"/>
                  <a:pt x="7588844" y="3109697"/>
                </a:cubicBezTo>
                <a:cubicBezTo>
                  <a:pt x="7586487" y="3107709"/>
                  <a:pt x="7582953" y="3108003"/>
                  <a:pt x="7580965" y="3110286"/>
                </a:cubicBezTo>
                <a:lnTo>
                  <a:pt x="7572573" y="3120078"/>
                </a:lnTo>
                <a:cubicBezTo>
                  <a:pt x="7570585" y="3122433"/>
                  <a:pt x="7570806" y="3125894"/>
                  <a:pt x="7573162" y="3127955"/>
                </a:cubicBezTo>
                <a:cubicBezTo>
                  <a:pt x="7574193" y="3128839"/>
                  <a:pt x="7575517" y="3129280"/>
                  <a:pt x="7576843" y="3129280"/>
                </a:cubicBezTo>
                <a:cubicBezTo>
                  <a:pt x="7578389" y="3129354"/>
                  <a:pt x="7579936" y="3128691"/>
                  <a:pt x="7581039" y="3127366"/>
                </a:cubicBezTo>
                <a:close/>
                <a:moveTo>
                  <a:pt x="7574560" y="3134949"/>
                </a:moveTo>
                <a:lnTo>
                  <a:pt x="7581039" y="3127366"/>
                </a:lnTo>
                <a:cubicBezTo>
                  <a:pt x="7583027" y="3125010"/>
                  <a:pt x="7582806" y="3121476"/>
                  <a:pt x="7580451" y="3119488"/>
                </a:cubicBezTo>
                <a:cubicBezTo>
                  <a:pt x="7578095" y="3117427"/>
                  <a:pt x="7574560" y="3117722"/>
                  <a:pt x="7572573" y="3120078"/>
                </a:cubicBezTo>
                <a:lnTo>
                  <a:pt x="7566094" y="3127661"/>
                </a:lnTo>
                <a:cubicBezTo>
                  <a:pt x="7564106" y="3130017"/>
                  <a:pt x="7564327" y="3133551"/>
                  <a:pt x="7566683" y="3135538"/>
                </a:cubicBezTo>
                <a:cubicBezTo>
                  <a:pt x="7567714" y="3136422"/>
                  <a:pt x="7569039" y="3136864"/>
                  <a:pt x="7570364" y="3136864"/>
                </a:cubicBezTo>
                <a:cubicBezTo>
                  <a:pt x="7571910" y="3136864"/>
                  <a:pt x="7573457" y="3136201"/>
                  <a:pt x="7574560" y="3134949"/>
                </a:cubicBezTo>
                <a:close/>
                <a:moveTo>
                  <a:pt x="7543565" y="3152398"/>
                </a:moveTo>
                <a:lnTo>
                  <a:pt x="7573014" y="3136201"/>
                </a:lnTo>
                <a:cubicBezTo>
                  <a:pt x="7575739" y="3134729"/>
                  <a:pt x="7576696" y="3131342"/>
                  <a:pt x="7575224" y="3128618"/>
                </a:cubicBezTo>
                <a:cubicBezTo>
                  <a:pt x="7573751" y="3125894"/>
                  <a:pt x="7570290" y="3124937"/>
                  <a:pt x="7567640" y="3126409"/>
                </a:cubicBezTo>
                <a:lnTo>
                  <a:pt x="7538191" y="3142606"/>
                </a:lnTo>
                <a:cubicBezTo>
                  <a:pt x="7535467" y="3144079"/>
                  <a:pt x="7534510" y="3147465"/>
                  <a:pt x="7535982" y="3150189"/>
                </a:cubicBezTo>
                <a:cubicBezTo>
                  <a:pt x="7537013" y="3152030"/>
                  <a:pt x="7538927" y="3153134"/>
                  <a:pt x="7540915" y="3153061"/>
                </a:cubicBezTo>
                <a:cubicBezTo>
                  <a:pt x="7541798" y="3153061"/>
                  <a:pt x="7542682" y="3152840"/>
                  <a:pt x="7543565" y="3152398"/>
                </a:cubicBezTo>
                <a:close/>
                <a:moveTo>
                  <a:pt x="7532448" y="3162558"/>
                </a:moveTo>
                <a:lnTo>
                  <a:pt x="7544596" y="3151662"/>
                </a:lnTo>
                <a:cubicBezTo>
                  <a:pt x="7546879" y="3149600"/>
                  <a:pt x="7547099" y="3146067"/>
                  <a:pt x="7545038" y="3143784"/>
                </a:cubicBezTo>
                <a:cubicBezTo>
                  <a:pt x="7542977" y="3141502"/>
                  <a:pt x="7539443" y="3141281"/>
                  <a:pt x="7537160" y="3143343"/>
                </a:cubicBezTo>
                <a:lnTo>
                  <a:pt x="7525012" y="3154239"/>
                </a:lnTo>
                <a:cubicBezTo>
                  <a:pt x="7522730" y="3156300"/>
                  <a:pt x="7522509" y="3159834"/>
                  <a:pt x="7524571" y="3162116"/>
                </a:cubicBezTo>
                <a:cubicBezTo>
                  <a:pt x="7525675" y="3163368"/>
                  <a:pt x="7527221" y="3163957"/>
                  <a:pt x="7528767" y="3163957"/>
                </a:cubicBezTo>
                <a:cubicBezTo>
                  <a:pt x="7530019" y="3163957"/>
                  <a:pt x="7531344" y="3163515"/>
                  <a:pt x="7532448" y="3162558"/>
                </a:cubicBezTo>
                <a:close/>
                <a:moveTo>
                  <a:pt x="7530239" y="3164472"/>
                </a:moveTo>
                <a:lnTo>
                  <a:pt x="7532448" y="3162484"/>
                </a:lnTo>
                <a:cubicBezTo>
                  <a:pt x="7534730" y="3160423"/>
                  <a:pt x="7534951" y="3156889"/>
                  <a:pt x="7532890" y="3154607"/>
                </a:cubicBezTo>
                <a:cubicBezTo>
                  <a:pt x="7530829" y="3152325"/>
                  <a:pt x="7527295" y="3152104"/>
                  <a:pt x="7525012" y="3154165"/>
                </a:cubicBezTo>
                <a:lnTo>
                  <a:pt x="7522803" y="3156153"/>
                </a:lnTo>
                <a:cubicBezTo>
                  <a:pt x="7520521" y="3158214"/>
                  <a:pt x="7520300" y="3161748"/>
                  <a:pt x="7522362" y="3164031"/>
                </a:cubicBezTo>
                <a:cubicBezTo>
                  <a:pt x="7523466" y="3165282"/>
                  <a:pt x="7525012" y="3165871"/>
                  <a:pt x="7526558" y="3165871"/>
                </a:cubicBezTo>
                <a:cubicBezTo>
                  <a:pt x="7527883" y="3165945"/>
                  <a:pt x="7529135" y="3165429"/>
                  <a:pt x="7530239" y="3164472"/>
                </a:cubicBezTo>
                <a:close/>
                <a:moveTo>
                  <a:pt x="7453524" y="3233163"/>
                </a:moveTo>
                <a:lnTo>
                  <a:pt x="7530239" y="3164472"/>
                </a:lnTo>
                <a:cubicBezTo>
                  <a:pt x="7532522" y="3162411"/>
                  <a:pt x="7532743" y="3158877"/>
                  <a:pt x="7530681" y="3156595"/>
                </a:cubicBezTo>
                <a:cubicBezTo>
                  <a:pt x="7528620" y="3154312"/>
                  <a:pt x="7525086" y="3154091"/>
                  <a:pt x="7522803" y="3156153"/>
                </a:cubicBezTo>
                <a:lnTo>
                  <a:pt x="7446088" y="3224843"/>
                </a:lnTo>
                <a:cubicBezTo>
                  <a:pt x="7443806" y="3226905"/>
                  <a:pt x="7443585" y="3230439"/>
                  <a:pt x="7445646" y="3232721"/>
                </a:cubicBezTo>
                <a:cubicBezTo>
                  <a:pt x="7446751" y="3233973"/>
                  <a:pt x="7448297" y="3234562"/>
                  <a:pt x="7449843" y="3234562"/>
                </a:cubicBezTo>
                <a:cubicBezTo>
                  <a:pt x="7451095" y="3234635"/>
                  <a:pt x="7452420" y="3234120"/>
                  <a:pt x="7453524" y="3233163"/>
                </a:cubicBezTo>
                <a:close/>
                <a:moveTo>
                  <a:pt x="7399117" y="3252010"/>
                </a:moveTo>
                <a:lnTo>
                  <a:pt x="7451536" y="3234341"/>
                </a:lnTo>
                <a:cubicBezTo>
                  <a:pt x="7454481" y="3233384"/>
                  <a:pt x="7456027" y="3230218"/>
                  <a:pt x="7455070" y="3227273"/>
                </a:cubicBezTo>
                <a:cubicBezTo>
                  <a:pt x="7454113" y="3224328"/>
                  <a:pt x="7450948" y="3222782"/>
                  <a:pt x="7448002" y="3223739"/>
                </a:cubicBezTo>
                <a:lnTo>
                  <a:pt x="7395583" y="3241408"/>
                </a:lnTo>
                <a:cubicBezTo>
                  <a:pt x="7392638" y="3242366"/>
                  <a:pt x="7391092" y="3245531"/>
                  <a:pt x="7392049" y="3248476"/>
                </a:cubicBezTo>
                <a:cubicBezTo>
                  <a:pt x="7392859" y="3250832"/>
                  <a:pt x="7394994" y="3252305"/>
                  <a:pt x="7397350" y="3252305"/>
                </a:cubicBezTo>
                <a:cubicBezTo>
                  <a:pt x="7397939" y="3252305"/>
                  <a:pt x="7398527" y="3252231"/>
                  <a:pt x="7399117" y="3252010"/>
                </a:cubicBezTo>
                <a:close/>
                <a:moveTo>
                  <a:pt x="7329984" y="3354641"/>
                </a:moveTo>
                <a:lnTo>
                  <a:pt x="7401914" y="3249875"/>
                </a:lnTo>
                <a:cubicBezTo>
                  <a:pt x="7403681" y="3247372"/>
                  <a:pt x="7403019" y="3243838"/>
                  <a:pt x="7400442" y="3242145"/>
                </a:cubicBezTo>
                <a:cubicBezTo>
                  <a:pt x="7397939" y="3240452"/>
                  <a:pt x="7394478" y="3241040"/>
                  <a:pt x="7392711" y="3243617"/>
                </a:cubicBezTo>
                <a:lnTo>
                  <a:pt x="7320781" y="3348383"/>
                </a:lnTo>
                <a:cubicBezTo>
                  <a:pt x="7319014" y="3350886"/>
                  <a:pt x="7319677" y="3354420"/>
                  <a:pt x="7322254" y="3356114"/>
                </a:cubicBezTo>
                <a:cubicBezTo>
                  <a:pt x="7323211" y="3356776"/>
                  <a:pt x="7324316" y="3357071"/>
                  <a:pt x="7325420" y="3357071"/>
                </a:cubicBezTo>
                <a:cubicBezTo>
                  <a:pt x="7327187" y="3356997"/>
                  <a:pt x="7328954" y="3356187"/>
                  <a:pt x="7329984" y="3354641"/>
                </a:cubicBezTo>
                <a:close/>
                <a:moveTo>
                  <a:pt x="7269466" y="3368040"/>
                </a:moveTo>
                <a:lnTo>
                  <a:pt x="7326451" y="3356923"/>
                </a:lnTo>
                <a:cubicBezTo>
                  <a:pt x="7329469" y="3356334"/>
                  <a:pt x="7331457" y="3353389"/>
                  <a:pt x="7330868" y="3350371"/>
                </a:cubicBezTo>
                <a:cubicBezTo>
                  <a:pt x="7330279" y="3347352"/>
                  <a:pt x="7327334" y="3345365"/>
                  <a:pt x="7324316" y="3345953"/>
                </a:cubicBezTo>
                <a:lnTo>
                  <a:pt x="7267331" y="3357071"/>
                </a:lnTo>
                <a:cubicBezTo>
                  <a:pt x="7264313" y="3357660"/>
                  <a:pt x="7262325" y="3360604"/>
                  <a:pt x="7262914" y="3363623"/>
                </a:cubicBezTo>
                <a:cubicBezTo>
                  <a:pt x="7263429" y="3366274"/>
                  <a:pt x="7265785" y="3368188"/>
                  <a:pt x="7268435" y="3368114"/>
                </a:cubicBezTo>
                <a:cubicBezTo>
                  <a:pt x="7268803" y="3368114"/>
                  <a:pt x="7269172" y="3368114"/>
                  <a:pt x="7269466" y="3368040"/>
                </a:cubicBezTo>
                <a:close/>
                <a:moveTo>
                  <a:pt x="7225955" y="3488046"/>
                </a:moveTo>
                <a:lnTo>
                  <a:pt x="7273663" y="3364580"/>
                </a:lnTo>
                <a:cubicBezTo>
                  <a:pt x="7274767" y="3361709"/>
                  <a:pt x="7273368" y="3358470"/>
                  <a:pt x="7270497" y="3357365"/>
                </a:cubicBezTo>
                <a:cubicBezTo>
                  <a:pt x="7267626" y="3356187"/>
                  <a:pt x="7264386" y="3357660"/>
                  <a:pt x="7263282" y="3360531"/>
                </a:cubicBezTo>
                <a:lnTo>
                  <a:pt x="7215574" y="3483997"/>
                </a:lnTo>
                <a:cubicBezTo>
                  <a:pt x="7214469" y="3486868"/>
                  <a:pt x="7215868" y="3490108"/>
                  <a:pt x="7218740" y="3491212"/>
                </a:cubicBezTo>
                <a:cubicBezTo>
                  <a:pt x="7219403" y="3491506"/>
                  <a:pt x="7220139" y="3491580"/>
                  <a:pt x="7220801" y="3491580"/>
                </a:cubicBezTo>
                <a:cubicBezTo>
                  <a:pt x="7223010" y="3491580"/>
                  <a:pt x="7225071" y="3490255"/>
                  <a:pt x="7225955" y="3488046"/>
                </a:cubicBezTo>
                <a:close/>
                <a:moveTo>
                  <a:pt x="7207255" y="3622998"/>
                </a:moveTo>
                <a:lnTo>
                  <a:pt x="7226249" y="3486795"/>
                </a:lnTo>
                <a:cubicBezTo>
                  <a:pt x="7226691" y="3483776"/>
                  <a:pt x="7224556" y="3480905"/>
                  <a:pt x="7221464" y="3480537"/>
                </a:cubicBezTo>
                <a:cubicBezTo>
                  <a:pt x="7218519" y="3480242"/>
                  <a:pt x="7215574" y="3482230"/>
                  <a:pt x="7215206" y="3485322"/>
                </a:cubicBezTo>
                <a:lnTo>
                  <a:pt x="7196211" y="3621525"/>
                </a:lnTo>
                <a:cubicBezTo>
                  <a:pt x="7195769" y="3624544"/>
                  <a:pt x="7197904" y="3627415"/>
                  <a:pt x="7200997" y="3627783"/>
                </a:cubicBezTo>
                <a:cubicBezTo>
                  <a:pt x="7201291" y="3627783"/>
                  <a:pt x="7201512" y="3627857"/>
                  <a:pt x="7201807" y="3627857"/>
                </a:cubicBezTo>
                <a:cubicBezTo>
                  <a:pt x="7204457" y="3627783"/>
                  <a:pt x="7206887" y="3625795"/>
                  <a:pt x="7207255" y="3622998"/>
                </a:cubicBezTo>
                <a:close/>
                <a:moveTo>
                  <a:pt x="7216457" y="3773631"/>
                </a:moveTo>
                <a:cubicBezTo>
                  <a:pt x="7219549" y="3773336"/>
                  <a:pt x="7221759" y="3770612"/>
                  <a:pt x="7221464" y="3767520"/>
                </a:cubicBezTo>
                <a:lnTo>
                  <a:pt x="7207255" y="3621746"/>
                </a:lnTo>
                <a:cubicBezTo>
                  <a:pt x="7206960" y="3618654"/>
                  <a:pt x="7204236" y="3616519"/>
                  <a:pt x="7201144" y="3616740"/>
                </a:cubicBezTo>
                <a:cubicBezTo>
                  <a:pt x="7198052" y="3617034"/>
                  <a:pt x="7195843" y="3619758"/>
                  <a:pt x="7196137" y="3622850"/>
                </a:cubicBezTo>
                <a:lnTo>
                  <a:pt x="7210347" y="3768624"/>
                </a:lnTo>
                <a:cubicBezTo>
                  <a:pt x="7210641" y="3771496"/>
                  <a:pt x="7213071" y="3773704"/>
                  <a:pt x="7215942" y="3773631"/>
                </a:cubicBezTo>
                <a:cubicBezTo>
                  <a:pt x="7216163" y="3773631"/>
                  <a:pt x="7216310" y="3773631"/>
                  <a:pt x="7216457" y="3773631"/>
                </a:cubicBezTo>
                <a:close/>
                <a:moveTo>
                  <a:pt x="7262178" y="3920951"/>
                </a:moveTo>
                <a:cubicBezTo>
                  <a:pt x="7265122" y="3920067"/>
                  <a:pt x="7266816" y="3916975"/>
                  <a:pt x="7265859" y="3914030"/>
                </a:cubicBezTo>
                <a:lnTo>
                  <a:pt x="7221243" y="3766489"/>
                </a:lnTo>
                <a:cubicBezTo>
                  <a:pt x="7220360" y="3763544"/>
                  <a:pt x="7217267" y="3761925"/>
                  <a:pt x="7214323" y="3762808"/>
                </a:cubicBezTo>
                <a:cubicBezTo>
                  <a:pt x="7211377" y="3763691"/>
                  <a:pt x="7209684" y="3766784"/>
                  <a:pt x="7210641" y="3769729"/>
                </a:cubicBezTo>
                <a:lnTo>
                  <a:pt x="7255257" y="3917270"/>
                </a:lnTo>
                <a:cubicBezTo>
                  <a:pt x="7255993" y="3919699"/>
                  <a:pt x="7258202" y="3921245"/>
                  <a:pt x="7260631" y="3921245"/>
                </a:cubicBezTo>
                <a:cubicBezTo>
                  <a:pt x="7261073" y="3921171"/>
                  <a:pt x="7261589" y="3921098"/>
                  <a:pt x="7262178" y="3920951"/>
                </a:cubicBezTo>
                <a:close/>
                <a:moveTo>
                  <a:pt x="7335064" y="4062013"/>
                </a:moveTo>
                <a:cubicBezTo>
                  <a:pt x="7337788" y="4060614"/>
                  <a:pt x="7338893" y="4057227"/>
                  <a:pt x="7337494" y="4054503"/>
                </a:cubicBezTo>
                <a:lnTo>
                  <a:pt x="7265491" y="3913073"/>
                </a:lnTo>
                <a:cubicBezTo>
                  <a:pt x="7264092" y="3910349"/>
                  <a:pt x="7260705" y="3909244"/>
                  <a:pt x="7257981" y="3910643"/>
                </a:cubicBezTo>
                <a:cubicBezTo>
                  <a:pt x="7255257" y="3912042"/>
                  <a:pt x="7254152" y="3915429"/>
                  <a:pt x="7255551" y="3918153"/>
                </a:cubicBezTo>
                <a:lnTo>
                  <a:pt x="7327555" y="4059583"/>
                </a:lnTo>
                <a:cubicBezTo>
                  <a:pt x="7328585" y="4061497"/>
                  <a:pt x="7330500" y="4062675"/>
                  <a:pt x="7332561" y="4062602"/>
                </a:cubicBezTo>
                <a:cubicBezTo>
                  <a:pt x="7333445" y="4062602"/>
                  <a:pt x="7334255" y="4062454"/>
                  <a:pt x="7335064" y="4062013"/>
                </a:cubicBezTo>
                <a:close/>
                <a:moveTo>
                  <a:pt x="7432394" y="4189013"/>
                </a:moveTo>
                <a:cubicBezTo>
                  <a:pt x="7434824" y="4187172"/>
                  <a:pt x="7435339" y="4183638"/>
                  <a:pt x="7433498" y="4181208"/>
                </a:cubicBezTo>
                <a:lnTo>
                  <a:pt x="7337052" y="4053693"/>
                </a:lnTo>
                <a:cubicBezTo>
                  <a:pt x="7335138" y="4051190"/>
                  <a:pt x="7331678" y="4050748"/>
                  <a:pt x="7329248" y="4052589"/>
                </a:cubicBezTo>
                <a:cubicBezTo>
                  <a:pt x="7326819" y="4054430"/>
                  <a:pt x="7326303" y="4057963"/>
                  <a:pt x="7328144" y="4060393"/>
                </a:cubicBezTo>
                <a:lnTo>
                  <a:pt x="7424590" y="4187908"/>
                </a:lnTo>
                <a:cubicBezTo>
                  <a:pt x="7425694" y="4189381"/>
                  <a:pt x="7427388" y="4190117"/>
                  <a:pt x="7429081" y="4190117"/>
                </a:cubicBezTo>
                <a:cubicBezTo>
                  <a:pt x="7430186" y="4190117"/>
                  <a:pt x="7431364" y="4189749"/>
                  <a:pt x="7432394" y="4189013"/>
                </a:cubicBezTo>
                <a:close/>
                <a:moveTo>
                  <a:pt x="7551001" y="4293999"/>
                </a:moveTo>
                <a:cubicBezTo>
                  <a:pt x="7553063" y="4291717"/>
                  <a:pt x="7552842" y="4288183"/>
                  <a:pt x="7550560" y="4286122"/>
                </a:cubicBezTo>
                <a:lnTo>
                  <a:pt x="7432689" y="4180399"/>
                </a:lnTo>
                <a:cubicBezTo>
                  <a:pt x="7430406" y="4178338"/>
                  <a:pt x="7426873" y="4178558"/>
                  <a:pt x="7424811" y="4180840"/>
                </a:cubicBezTo>
                <a:cubicBezTo>
                  <a:pt x="7422750" y="4183123"/>
                  <a:pt x="7422970" y="4186657"/>
                  <a:pt x="7425253" y="4188718"/>
                </a:cubicBezTo>
                <a:lnTo>
                  <a:pt x="7543124" y="4294441"/>
                </a:lnTo>
                <a:cubicBezTo>
                  <a:pt x="7544228" y="4295398"/>
                  <a:pt x="7545553" y="4295840"/>
                  <a:pt x="7546879" y="4295840"/>
                </a:cubicBezTo>
                <a:cubicBezTo>
                  <a:pt x="7548425" y="4295840"/>
                  <a:pt x="7549897" y="4295251"/>
                  <a:pt x="7551001" y="4293999"/>
                </a:cubicBezTo>
                <a:close/>
                <a:moveTo>
                  <a:pt x="7684480" y="4373954"/>
                </a:moveTo>
                <a:cubicBezTo>
                  <a:pt x="7686100" y="4371304"/>
                  <a:pt x="7685216" y="4367917"/>
                  <a:pt x="7682640" y="4366297"/>
                </a:cubicBezTo>
                <a:lnTo>
                  <a:pt x="7549749" y="4285533"/>
                </a:lnTo>
                <a:cubicBezTo>
                  <a:pt x="7547173" y="4283987"/>
                  <a:pt x="7543713" y="4284796"/>
                  <a:pt x="7542093" y="4287374"/>
                </a:cubicBezTo>
                <a:cubicBezTo>
                  <a:pt x="7540473" y="4290024"/>
                  <a:pt x="7541357" y="4293410"/>
                  <a:pt x="7543934" y="4295030"/>
                </a:cubicBezTo>
                <a:lnTo>
                  <a:pt x="7676823" y="4375795"/>
                </a:lnTo>
                <a:cubicBezTo>
                  <a:pt x="7677706" y="4376310"/>
                  <a:pt x="7678737" y="4376605"/>
                  <a:pt x="7679768" y="4376605"/>
                </a:cubicBezTo>
                <a:cubicBezTo>
                  <a:pt x="7681609" y="4376605"/>
                  <a:pt x="7683449" y="4375648"/>
                  <a:pt x="7684480" y="4373954"/>
                </a:cubicBezTo>
                <a:close/>
                <a:moveTo>
                  <a:pt x="7813983" y="4420999"/>
                </a:moveTo>
                <a:cubicBezTo>
                  <a:pt x="7815088" y="4418128"/>
                  <a:pt x="7813615" y="4414889"/>
                  <a:pt x="7810670" y="4413858"/>
                </a:cubicBezTo>
                <a:lnTo>
                  <a:pt x="7681682" y="4365856"/>
                </a:lnTo>
                <a:cubicBezTo>
                  <a:pt x="7678811" y="4364825"/>
                  <a:pt x="7675572" y="4366224"/>
                  <a:pt x="7674541" y="4369169"/>
                </a:cubicBezTo>
                <a:cubicBezTo>
                  <a:pt x="7673437" y="4372040"/>
                  <a:pt x="7674909" y="4375280"/>
                  <a:pt x="7677854" y="4376310"/>
                </a:cubicBezTo>
                <a:lnTo>
                  <a:pt x="7806842" y="4424313"/>
                </a:lnTo>
                <a:cubicBezTo>
                  <a:pt x="7807504" y="4424533"/>
                  <a:pt x="7808167" y="4424681"/>
                  <a:pt x="7808830" y="4424681"/>
                </a:cubicBezTo>
                <a:cubicBezTo>
                  <a:pt x="7811038" y="4424607"/>
                  <a:pt x="7813100" y="4423208"/>
                  <a:pt x="7813983" y="4420999"/>
                </a:cubicBezTo>
                <a:close/>
                <a:moveTo>
                  <a:pt x="7825836" y="4432926"/>
                </a:moveTo>
                <a:cubicBezTo>
                  <a:pt x="7827751" y="4430570"/>
                  <a:pt x="7827383" y="4427037"/>
                  <a:pt x="7825027" y="4425049"/>
                </a:cubicBezTo>
                <a:lnTo>
                  <a:pt x="7812290" y="4414668"/>
                </a:lnTo>
                <a:cubicBezTo>
                  <a:pt x="7809861" y="4412754"/>
                  <a:pt x="7806401" y="4413048"/>
                  <a:pt x="7804413" y="4415478"/>
                </a:cubicBezTo>
                <a:cubicBezTo>
                  <a:pt x="7802498" y="4417834"/>
                  <a:pt x="7802866" y="4421367"/>
                  <a:pt x="7805222" y="4423355"/>
                </a:cubicBezTo>
                <a:lnTo>
                  <a:pt x="7817959" y="4433736"/>
                </a:lnTo>
                <a:cubicBezTo>
                  <a:pt x="7818990" y="4434620"/>
                  <a:pt x="7820241" y="4434988"/>
                  <a:pt x="7821493" y="4434988"/>
                </a:cubicBezTo>
                <a:cubicBezTo>
                  <a:pt x="7823112" y="4434988"/>
                  <a:pt x="7824733" y="4434251"/>
                  <a:pt x="7825836" y="4432926"/>
                </a:cubicBezTo>
                <a:close/>
                <a:moveTo>
                  <a:pt x="7898208" y="4442056"/>
                </a:moveTo>
                <a:cubicBezTo>
                  <a:pt x="7898723" y="4439037"/>
                  <a:pt x="7896662" y="4436166"/>
                  <a:pt x="7893644" y="4435650"/>
                </a:cubicBezTo>
                <a:lnTo>
                  <a:pt x="7822450" y="4423945"/>
                </a:lnTo>
                <a:cubicBezTo>
                  <a:pt x="7819357" y="4423429"/>
                  <a:pt x="7816560" y="4425490"/>
                  <a:pt x="7816045" y="4428509"/>
                </a:cubicBezTo>
                <a:cubicBezTo>
                  <a:pt x="7815530" y="4431527"/>
                  <a:pt x="7817591" y="4434399"/>
                  <a:pt x="7820609" y="4434914"/>
                </a:cubicBezTo>
                <a:lnTo>
                  <a:pt x="7891803" y="4446620"/>
                </a:lnTo>
                <a:cubicBezTo>
                  <a:pt x="7892097" y="4446694"/>
                  <a:pt x="7892466" y="4446694"/>
                  <a:pt x="7892760" y="4446694"/>
                </a:cubicBezTo>
                <a:cubicBezTo>
                  <a:pt x="7895411" y="4446694"/>
                  <a:pt x="7897766" y="4444780"/>
                  <a:pt x="7898208" y="4442056"/>
                </a:cubicBezTo>
                <a:close/>
                <a:moveTo>
                  <a:pt x="11110535" y="260111"/>
                </a:moveTo>
                <a:lnTo>
                  <a:pt x="11116278" y="252086"/>
                </a:lnTo>
                <a:cubicBezTo>
                  <a:pt x="11118044" y="249583"/>
                  <a:pt x="11117529" y="246122"/>
                  <a:pt x="11115026" y="244282"/>
                </a:cubicBezTo>
                <a:cubicBezTo>
                  <a:pt x="11112523" y="242515"/>
                  <a:pt x="11109063" y="243030"/>
                  <a:pt x="11107222" y="245533"/>
                </a:cubicBezTo>
                <a:lnTo>
                  <a:pt x="11101479" y="253558"/>
                </a:lnTo>
                <a:cubicBezTo>
                  <a:pt x="11099712" y="256061"/>
                  <a:pt x="11100227" y="259522"/>
                  <a:pt x="11102731" y="261362"/>
                </a:cubicBezTo>
                <a:cubicBezTo>
                  <a:pt x="11103762" y="262099"/>
                  <a:pt x="11104866" y="262393"/>
                  <a:pt x="11106044" y="262393"/>
                </a:cubicBezTo>
                <a:cubicBezTo>
                  <a:pt x="11107811" y="262393"/>
                  <a:pt x="11109504" y="261583"/>
                  <a:pt x="11110535" y="260111"/>
                </a:cubicBezTo>
                <a:close/>
                <a:moveTo>
                  <a:pt x="11095148" y="282713"/>
                </a:moveTo>
                <a:lnTo>
                  <a:pt x="11110682" y="260037"/>
                </a:lnTo>
                <a:cubicBezTo>
                  <a:pt x="11112449" y="257534"/>
                  <a:pt x="11111787" y="254000"/>
                  <a:pt x="11109210" y="252307"/>
                </a:cubicBezTo>
                <a:cubicBezTo>
                  <a:pt x="11106706" y="250613"/>
                  <a:pt x="11103172" y="251202"/>
                  <a:pt x="11101479" y="253779"/>
                </a:cubicBezTo>
                <a:lnTo>
                  <a:pt x="11085945" y="276455"/>
                </a:lnTo>
                <a:cubicBezTo>
                  <a:pt x="11084178" y="278958"/>
                  <a:pt x="11084840" y="282492"/>
                  <a:pt x="11087417" y="284186"/>
                </a:cubicBezTo>
                <a:cubicBezTo>
                  <a:pt x="11088374" y="284848"/>
                  <a:pt x="11089479" y="285143"/>
                  <a:pt x="11090583" y="285143"/>
                </a:cubicBezTo>
                <a:cubicBezTo>
                  <a:pt x="11092350" y="285069"/>
                  <a:pt x="11094043" y="284259"/>
                  <a:pt x="11095148" y="282713"/>
                </a:cubicBezTo>
                <a:close/>
                <a:moveTo>
                  <a:pt x="11095074" y="283228"/>
                </a:moveTo>
                <a:lnTo>
                  <a:pt x="11095736" y="281609"/>
                </a:lnTo>
                <a:cubicBezTo>
                  <a:pt x="11096915" y="278737"/>
                  <a:pt x="11095516" y="275498"/>
                  <a:pt x="11092645" y="274394"/>
                </a:cubicBezTo>
                <a:cubicBezTo>
                  <a:pt x="11089773" y="273289"/>
                  <a:pt x="11086534" y="274615"/>
                  <a:pt x="11085429" y="277486"/>
                </a:cubicBezTo>
                <a:lnTo>
                  <a:pt x="11084767" y="279106"/>
                </a:lnTo>
                <a:cubicBezTo>
                  <a:pt x="11083588" y="281977"/>
                  <a:pt x="11084988" y="285216"/>
                  <a:pt x="11087859" y="286321"/>
                </a:cubicBezTo>
                <a:cubicBezTo>
                  <a:pt x="11088521" y="286615"/>
                  <a:pt x="11089258" y="286689"/>
                  <a:pt x="11089994" y="286689"/>
                </a:cubicBezTo>
                <a:cubicBezTo>
                  <a:pt x="11092055" y="286689"/>
                  <a:pt x="11094191" y="285364"/>
                  <a:pt x="11095074" y="283228"/>
                </a:cubicBezTo>
                <a:close/>
                <a:moveTo>
                  <a:pt x="11094853" y="283744"/>
                </a:moveTo>
                <a:lnTo>
                  <a:pt x="11095000" y="283302"/>
                </a:lnTo>
                <a:cubicBezTo>
                  <a:pt x="11096179" y="280431"/>
                  <a:pt x="11094706" y="277412"/>
                  <a:pt x="11091908" y="276234"/>
                </a:cubicBezTo>
                <a:cubicBezTo>
                  <a:pt x="11089037" y="275130"/>
                  <a:pt x="11085724" y="276602"/>
                  <a:pt x="11084546" y="279474"/>
                </a:cubicBezTo>
                <a:cubicBezTo>
                  <a:pt x="11083368" y="282345"/>
                  <a:pt x="11084767" y="285584"/>
                  <a:pt x="11087564" y="286762"/>
                </a:cubicBezTo>
                <a:cubicBezTo>
                  <a:pt x="11088300" y="287057"/>
                  <a:pt x="11089037" y="287204"/>
                  <a:pt x="11089700" y="287204"/>
                </a:cubicBezTo>
                <a:cubicBezTo>
                  <a:pt x="11091908" y="287130"/>
                  <a:pt x="11093970" y="285805"/>
                  <a:pt x="11094853" y="283744"/>
                </a:cubicBezTo>
                <a:close/>
                <a:moveTo>
                  <a:pt x="11092350" y="315549"/>
                </a:moveTo>
                <a:lnTo>
                  <a:pt x="11095295" y="282050"/>
                </a:lnTo>
                <a:cubicBezTo>
                  <a:pt x="11095589" y="278958"/>
                  <a:pt x="11093307" y="276308"/>
                  <a:pt x="11090215" y="276013"/>
                </a:cubicBezTo>
                <a:cubicBezTo>
                  <a:pt x="11087417" y="275866"/>
                  <a:pt x="11084473" y="278001"/>
                  <a:pt x="11084178" y="281093"/>
                </a:cubicBezTo>
                <a:lnTo>
                  <a:pt x="11081233" y="314592"/>
                </a:lnTo>
                <a:cubicBezTo>
                  <a:pt x="11080938" y="317684"/>
                  <a:pt x="11083221" y="320335"/>
                  <a:pt x="11086313" y="320629"/>
                </a:cubicBezTo>
                <a:cubicBezTo>
                  <a:pt x="11086460" y="320629"/>
                  <a:pt x="11086681" y="320629"/>
                  <a:pt x="11086828" y="320629"/>
                </a:cubicBezTo>
                <a:cubicBezTo>
                  <a:pt x="11089626" y="320629"/>
                  <a:pt x="11092055" y="318420"/>
                  <a:pt x="11092350" y="315549"/>
                </a:cubicBezTo>
                <a:close/>
                <a:moveTo>
                  <a:pt x="11101479" y="354790"/>
                </a:moveTo>
                <a:cubicBezTo>
                  <a:pt x="11104351" y="353759"/>
                  <a:pt x="11105823" y="350520"/>
                  <a:pt x="11104792" y="347649"/>
                </a:cubicBezTo>
                <a:lnTo>
                  <a:pt x="11092055" y="313119"/>
                </a:lnTo>
                <a:cubicBezTo>
                  <a:pt x="11091024" y="310248"/>
                  <a:pt x="11087785" y="308776"/>
                  <a:pt x="11084914" y="309806"/>
                </a:cubicBezTo>
                <a:cubicBezTo>
                  <a:pt x="11082043" y="310837"/>
                  <a:pt x="11080571" y="314077"/>
                  <a:pt x="11081601" y="316948"/>
                </a:cubicBezTo>
                <a:lnTo>
                  <a:pt x="11094338" y="351477"/>
                </a:lnTo>
                <a:cubicBezTo>
                  <a:pt x="11095148" y="353759"/>
                  <a:pt x="11097283" y="355158"/>
                  <a:pt x="11099565" y="355085"/>
                </a:cubicBezTo>
                <a:cubicBezTo>
                  <a:pt x="11100227" y="355085"/>
                  <a:pt x="11100817" y="355011"/>
                  <a:pt x="11101479" y="354790"/>
                </a:cubicBezTo>
                <a:close/>
                <a:moveTo>
                  <a:pt x="11127910" y="388215"/>
                </a:moveTo>
                <a:cubicBezTo>
                  <a:pt x="11130414" y="386375"/>
                  <a:pt x="11130929" y="382914"/>
                  <a:pt x="11129088" y="380411"/>
                </a:cubicBezTo>
                <a:lnTo>
                  <a:pt x="11103982" y="346176"/>
                </a:lnTo>
                <a:cubicBezTo>
                  <a:pt x="11102142" y="343673"/>
                  <a:pt x="11098682" y="343158"/>
                  <a:pt x="11096179" y="344998"/>
                </a:cubicBezTo>
                <a:cubicBezTo>
                  <a:pt x="11093676" y="346839"/>
                  <a:pt x="11093160" y="350299"/>
                  <a:pt x="11095000" y="352802"/>
                </a:cubicBezTo>
                <a:lnTo>
                  <a:pt x="11120106" y="387037"/>
                </a:lnTo>
                <a:cubicBezTo>
                  <a:pt x="11121211" y="388510"/>
                  <a:pt x="11122904" y="389319"/>
                  <a:pt x="11124671" y="389319"/>
                </a:cubicBezTo>
                <a:cubicBezTo>
                  <a:pt x="11125775" y="389319"/>
                  <a:pt x="11126953" y="388951"/>
                  <a:pt x="11127910" y="388215"/>
                </a:cubicBezTo>
                <a:close/>
                <a:moveTo>
                  <a:pt x="11163102" y="420462"/>
                </a:moveTo>
                <a:cubicBezTo>
                  <a:pt x="11165237" y="418253"/>
                  <a:pt x="11165163" y="414719"/>
                  <a:pt x="11162881" y="412584"/>
                </a:cubicBezTo>
                <a:lnTo>
                  <a:pt x="11128426" y="379675"/>
                </a:lnTo>
                <a:cubicBezTo>
                  <a:pt x="11126217" y="377540"/>
                  <a:pt x="11122683" y="377613"/>
                  <a:pt x="11120547" y="379896"/>
                </a:cubicBezTo>
                <a:cubicBezTo>
                  <a:pt x="11118413" y="382104"/>
                  <a:pt x="11118487" y="385638"/>
                  <a:pt x="11120768" y="387773"/>
                </a:cubicBezTo>
                <a:lnTo>
                  <a:pt x="11155225" y="420683"/>
                </a:lnTo>
                <a:cubicBezTo>
                  <a:pt x="11156328" y="421714"/>
                  <a:pt x="11157727" y="422229"/>
                  <a:pt x="11159126" y="422229"/>
                </a:cubicBezTo>
                <a:cubicBezTo>
                  <a:pt x="11160525" y="422229"/>
                  <a:pt x="11161997" y="421640"/>
                  <a:pt x="11163102" y="420462"/>
                </a:cubicBezTo>
                <a:close/>
                <a:moveTo>
                  <a:pt x="11203373" y="450721"/>
                </a:moveTo>
                <a:cubicBezTo>
                  <a:pt x="11205214" y="448292"/>
                  <a:pt x="11204773" y="444758"/>
                  <a:pt x="11202343" y="442917"/>
                </a:cubicBezTo>
                <a:lnTo>
                  <a:pt x="11162439" y="412216"/>
                </a:lnTo>
                <a:cubicBezTo>
                  <a:pt x="11160009" y="410376"/>
                  <a:pt x="11156476" y="410817"/>
                  <a:pt x="11154635" y="413247"/>
                </a:cubicBezTo>
                <a:cubicBezTo>
                  <a:pt x="11152794" y="415677"/>
                  <a:pt x="11153237" y="419210"/>
                  <a:pt x="11155666" y="421051"/>
                </a:cubicBezTo>
                <a:lnTo>
                  <a:pt x="11195570" y="451752"/>
                </a:lnTo>
                <a:cubicBezTo>
                  <a:pt x="11196601" y="452562"/>
                  <a:pt x="11197778" y="452930"/>
                  <a:pt x="11199030" y="452930"/>
                </a:cubicBezTo>
                <a:cubicBezTo>
                  <a:pt x="11200649" y="452930"/>
                  <a:pt x="11202270" y="452120"/>
                  <a:pt x="11203373" y="450721"/>
                </a:cubicBezTo>
                <a:close/>
                <a:moveTo>
                  <a:pt x="11246517" y="478477"/>
                </a:moveTo>
                <a:cubicBezTo>
                  <a:pt x="11248211" y="475900"/>
                  <a:pt x="11247474" y="472440"/>
                  <a:pt x="11244897" y="470747"/>
                </a:cubicBezTo>
                <a:lnTo>
                  <a:pt x="11201975" y="442696"/>
                </a:lnTo>
                <a:cubicBezTo>
                  <a:pt x="11199398" y="441003"/>
                  <a:pt x="11195937" y="441739"/>
                  <a:pt x="11194244" y="444316"/>
                </a:cubicBezTo>
                <a:cubicBezTo>
                  <a:pt x="11192551" y="446893"/>
                  <a:pt x="11193287" y="450353"/>
                  <a:pt x="11195864" y="452046"/>
                </a:cubicBezTo>
                <a:lnTo>
                  <a:pt x="11238787" y="480097"/>
                </a:lnTo>
                <a:cubicBezTo>
                  <a:pt x="11239744" y="480686"/>
                  <a:pt x="11240848" y="481054"/>
                  <a:pt x="11241878" y="480980"/>
                </a:cubicBezTo>
                <a:cubicBezTo>
                  <a:pt x="11243719" y="480980"/>
                  <a:pt x="11245487" y="480097"/>
                  <a:pt x="11246517" y="478477"/>
                </a:cubicBezTo>
                <a:close/>
                <a:moveTo>
                  <a:pt x="11289513" y="503362"/>
                </a:moveTo>
                <a:cubicBezTo>
                  <a:pt x="11291059" y="500711"/>
                  <a:pt x="11290176" y="497325"/>
                  <a:pt x="11287525" y="495705"/>
                </a:cubicBezTo>
                <a:lnTo>
                  <a:pt x="11244676" y="470599"/>
                </a:lnTo>
                <a:cubicBezTo>
                  <a:pt x="11242026" y="469053"/>
                  <a:pt x="11238639" y="469937"/>
                  <a:pt x="11237020" y="472587"/>
                </a:cubicBezTo>
                <a:cubicBezTo>
                  <a:pt x="11235473" y="475238"/>
                  <a:pt x="11236357" y="478624"/>
                  <a:pt x="11239008" y="480244"/>
                </a:cubicBezTo>
                <a:lnTo>
                  <a:pt x="11281856" y="505350"/>
                </a:lnTo>
                <a:cubicBezTo>
                  <a:pt x="11282740" y="505865"/>
                  <a:pt x="11283770" y="506086"/>
                  <a:pt x="11284727" y="506086"/>
                </a:cubicBezTo>
                <a:cubicBezTo>
                  <a:pt x="11286642" y="506086"/>
                  <a:pt x="11288482" y="505129"/>
                  <a:pt x="11289513" y="503362"/>
                </a:cubicBezTo>
                <a:close/>
                <a:moveTo>
                  <a:pt x="11329270" y="525081"/>
                </a:moveTo>
                <a:cubicBezTo>
                  <a:pt x="11330742" y="522357"/>
                  <a:pt x="11329785" y="518970"/>
                  <a:pt x="11327061" y="517497"/>
                </a:cubicBezTo>
                <a:lnTo>
                  <a:pt x="11287378" y="495705"/>
                </a:lnTo>
                <a:cubicBezTo>
                  <a:pt x="11284654" y="494233"/>
                  <a:pt x="11281267" y="495190"/>
                  <a:pt x="11279794" y="497914"/>
                </a:cubicBezTo>
                <a:cubicBezTo>
                  <a:pt x="11278322" y="500638"/>
                  <a:pt x="11279279" y="504024"/>
                  <a:pt x="11282003" y="505497"/>
                </a:cubicBezTo>
                <a:lnTo>
                  <a:pt x="11321686" y="527289"/>
                </a:lnTo>
                <a:cubicBezTo>
                  <a:pt x="11322570" y="527731"/>
                  <a:pt x="11323453" y="527952"/>
                  <a:pt x="11324410" y="527952"/>
                </a:cubicBezTo>
                <a:cubicBezTo>
                  <a:pt x="11326398" y="527952"/>
                  <a:pt x="11328313" y="526921"/>
                  <a:pt x="11329270" y="525081"/>
                </a:cubicBezTo>
                <a:close/>
                <a:moveTo>
                  <a:pt x="11362989" y="543266"/>
                </a:moveTo>
                <a:cubicBezTo>
                  <a:pt x="11364461" y="540542"/>
                  <a:pt x="11363430" y="537155"/>
                  <a:pt x="11360780" y="535682"/>
                </a:cubicBezTo>
                <a:lnTo>
                  <a:pt x="11327134" y="517497"/>
                </a:lnTo>
                <a:cubicBezTo>
                  <a:pt x="11324410" y="516025"/>
                  <a:pt x="11321023" y="517056"/>
                  <a:pt x="11319551" y="519706"/>
                </a:cubicBezTo>
                <a:cubicBezTo>
                  <a:pt x="11318079" y="522430"/>
                  <a:pt x="11319110" y="525817"/>
                  <a:pt x="11321760" y="527289"/>
                </a:cubicBezTo>
                <a:lnTo>
                  <a:pt x="11355406" y="545548"/>
                </a:lnTo>
                <a:cubicBezTo>
                  <a:pt x="11356289" y="545990"/>
                  <a:pt x="11357172" y="546211"/>
                  <a:pt x="11358130" y="546211"/>
                </a:cubicBezTo>
                <a:cubicBezTo>
                  <a:pt x="11360044" y="546137"/>
                  <a:pt x="11361958" y="545106"/>
                  <a:pt x="11362989" y="543266"/>
                </a:cubicBezTo>
                <a:close/>
                <a:moveTo>
                  <a:pt x="11397077" y="558432"/>
                </a:moveTo>
                <a:cubicBezTo>
                  <a:pt x="11398328" y="555634"/>
                  <a:pt x="11397150" y="552321"/>
                  <a:pt x="11394353" y="551070"/>
                </a:cubicBezTo>
                <a:lnTo>
                  <a:pt x="11360412" y="535535"/>
                </a:lnTo>
                <a:cubicBezTo>
                  <a:pt x="11357615" y="534210"/>
                  <a:pt x="11354301" y="535462"/>
                  <a:pt x="11353050" y="538259"/>
                </a:cubicBezTo>
                <a:cubicBezTo>
                  <a:pt x="11351798" y="541057"/>
                  <a:pt x="11352976" y="544370"/>
                  <a:pt x="11355774" y="545622"/>
                </a:cubicBezTo>
                <a:lnTo>
                  <a:pt x="11389714" y="561156"/>
                </a:lnTo>
                <a:cubicBezTo>
                  <a:pt x="11390450" y="561524"/>
                  <a:pt x="11391260" y="561671"/>
                  <a:pt x="11392070" y="561671"/>
                </a:cubicBezTo>
                <a:cubicBezTo>
                  <a:pt x="11394205" y="561671"/>
                  <a:pt x="11396193" y="560493"/>
                  <a:pt x="11397077" y="558432"/>
                </a:cubicBezTo>
                <a:close/>
                <a:moveTo>
                  <a:pt x="11437275" y="571758"/>
                </a:moveTo>
                <a:cubicBezTo>
                  <a:pt x="11438305" y="568813"/>
                  <a:pt x="11436760" y="565647"/>
                  <a:pt x="11433814" y="564690"/>
                </a:cubicBezTo>
                <a:lnTo>
                  <a:pt x="11393837" y="550849"/>
                </a:lnTo>
                <a:cubicBezTo>
                  <a:pt x="11390892" y="549892"/>
                  <a:pt x="11387800" y="551364"/>
                  <a:pt x="11386769" y="554309"/>
                </a:cubicBezTo>
                <a:cubicBezTo>
                  <a:pt x="11385738" y="557254"/>
                  <a:pt x="11387284" y="560420"/>
                  <a:pt x="11390229" y="561377"/>
                </a:cubicBezTo>
                <a:lnTo>
                  <a:pt x="11430207" y="575218"/>
                </a:lnTo>
                <a:cubicBezTo>
                  <a:pt x="11430796" y="575439"/>
                  <a:pt x="11431458" y="575513"/>
                  <a:pt x="11432048" y="575513"/>
                </a:cubicBezTo>
                <a:cubicBezTo>
                  <a:pt x="11434329" y="575513"/>
                  <a:pt x="11436465" y="574040"/>
                  <a:pt x="11437275" y="571758"/>
                </a:cubicBezTo>
                <a:close/>
                <a:moveTo>
                  <a:pt x="11489842" y="584421"/>
                </a:moveTo>
                <a:cubicBezTo>
                  <a:pt x="11490578" y="581402"/>
                  <a:pt x="11488737" y="578384"/>
                  <a:pt x="11485792" y="577648"/>
                </a:cubicBezTo>
                <a:lnTo>
                  <a:pt x="11433299" y="564543"/>
                </a:lnTo>
                <a:cubicBezTo>
                  <a:pt x="11430281" y="563806"/>
                  <a:pt x="11427262" y="565573"/>
                  <a:pt x="11426526" y="568592"/>
                </a:cubicBezTo>
                <a:cubicBezTo>
                  <a:pt x="11425790" y="571611"/>
                  <a:pt x="11427630" y="574629"/>
                  <a:pt x="11430575" y="575365"/>
                </a:cubicBezTo>
                <a:lnTo>
                  <a:pt x="11483068" y="588470"/>
                </a:lnTo>
                <a:cubicBezTo>
                  <a:pt x="11483510" y="588617"/>
                  <a:pt x="11484025" y="588617"/>
                  <a:pt x="11484467" y="588617"/>
                </a:cubicBezTo>
                <a:cubicBezTo>
                  <a:pt x="11486970" y="588617"/>
                  <a:pt x="11489179" y="586924"/>
                  <a:pt x="11489842" y="584421"/>
                </a:cubicBezTo>
                <a:close/>
                <a:moveTo>
                  <a:pt x="11560888" y="597379"/>
                </a:moveTo>
                <a:cubicBezTo>
                  <a:pt x="11561477" y="594360"/>
                  <a:pt x="11559415" y="591415"/>
                  <a:pt x="11556397" y="590900"/>
                </a:cubicBezTo>
                <a:lnTo>
                  <a:pt x="11485424" y="577574"/>
                </a:lnTo>
                <a:cubicBezTo>
                  <a:pt x="11482406" y="577059"/>
                  <a:pt x="11479460" y="578973"/>
                  <a:pt x="11478945" y="582065"/>
                </a:cubicBezTo>
                <a:cubicBezTo>
                  <a:pt x="11478357" y="585084"/>
                  <a:pt x="11480344" y="588029"/>
                  <a:pt x="11483436" y="588544"/>
                </a:cubicBezTo>
                <a:lnTo>
                  <a:pt x="11554409" y="601870"/>
                </a:lnTo>
                <a:cubicBezTo>
                  <a:pt x="11554777" y="601943"/>
                  <a:pt x="11555145" y="601943"/>
                  <a:pt x="11555514" y="601943"/>
                </a:cubicBezTo>
                <a:cubicBezTo>
                  <a:pt x="11558090" y="601870"/>
                  <a:pt x="11560372" y="600029"/>
                  <a:pt x="11560888" y="597379"/>
                </a:cubicBezTo>
                <a:close/>
                <a:moveTo>
                  <a:pt x="11645260" y="608717"/>
                </a:moveTo>
                <a:cubicBezTo>
                  <a:pt x="11645702" y="605698"/>
                  <a:pt x="11643567" y="602827"/>
                  <a:pt x="11640474" y="602459"/>
                </a:cubicBezTo>
                <a:lnTo>
                  <a:pt x="11556176" y="590826"/>
                </a:lnTo>
                <a:cubicBezTo>
                  <a:pt x="11553231" y="590458"/>
                  <a:pt x="11550286" y="592520"/>
                  <a:pt x="11549918" y="595612"/>
                </a:cubicBezTo>
                <a:cubicBezTo>
                  <a:pt x="11549476" y="598630"/>
                  <a:pt x="11551612" y="601502"/>
                  <a:pt x="11554704" y="601870"/>
                </a:cubicBezTo>
                <a:lnTo>
                  <a:pt x="11639002" y="613502"/>
                </a:lnTo>
                <a:cubicBezTo>
                  <a:pt x="11639297" y="613502"/>
                  <a:pt x="11639517" y="613576"/>
                  <a:pt x="11639812" y="613576"/>
                </a:cubicBezTo>
                <a:cubicBezTo>
                  <a:pt x="11642462" y="613502"/>
                  <a:pt x="11644892" y="611514"/>
                  <a:pt x="11645260" y="608717"/>
                </a:cubicBezTo>
                <a:close/>
                <a:moveTo>
                  <a:pt x="11737731" y="616300"/>
                </a:moveTo>
                <a:cubicBezTo>
                  <a:pt x="11738025" y="613208"/>
                  <a:pt x="11735743" y="610557"/>
                  <a:pt x="11732651" y="610263"/>
                </a:cubicBezTo>
                <a:lnTo>
                  <a:pt x="11640180" y="602385"/>
                </a:lnTo>
                <a:cubicBezTo>
                  <a:pt x="11637088" y="602238"/>
                  <a:pt x="11634438" y="604373"/>
                  <a:pt x="11634143" y="607465"/>
                </a:cubicBezTo>
                <a:cubicBezTo>
                  <a:pt x="11633849" y="610557"/>
                  <a:pt x="11636131" y="613208"/>
                  <a:pt x="11639223" y="613502"/>
                </a:cubicBezTo>
                <a:lnTo>
                  <a:pt x="11731694" y="621380"/>
                </a:lnTo>
                <a:cubicBezTo>
                  <a:pt x="11731841" y="621380"/>
                  <a:pt x="11732062" y="621380"/>
                  <a:pt x="11732209" y="621380"/>
                </a:cubicBezTo>
                <a:cubicBezTo>
                  <a:pt x="11735081" y="621380"/>
                  <a:pt x="11737436" y="619171"/>
                  <a:pt x="11737731" y="616300"/>
                </a:cubicBezTo>
                <a:close/>
                <a:moveTo>
                  <a:pt x="11832852" y="618214"/>
                </a:moveTo>
                <a:cubicBezTo>
                  <a:pt x="11832925" y="615122"/>
                  <a:pt x="11830496" y="612545"/>
                  <a:pt x="11827404" y="612471"/>
                </a:cubicBezTo>
                <a:lnTo>
                  <a:pt x="11732357" y="610263"/>
                </a:lnTo>
                <a:cubicBezTo>
                  <a:pt x="11732283" y="610263"/>
                  <a:pt x="11732209" y="610263"/>
                  <a:pt x="11732209" y="610263"/>
                </a:cubicBezTo>
                <a:cubicBezTo>
                  <a:pt x="11729191" y="610263"/>
                  <a:pt x="11726761" y="612692"/>
                  <a:pt x="11726688" y="615711"/>
                </a:cubicBezTo>
                <a:cubicBezTo>
                  <a:pt x="11726614" y="618803"/>
                  <a:pt x="11729043" y="621380"/>
                  <a:pt x="11732136" y="621453"/>
                </a:cubicBezTo>
                <a:lnTo>
                  <a:pt x="11827183" y="623662"/>
                </a:lnTo>
                <a:cubicBezTo>
                  <a:pt x="11827256" y="623662"/>
                  <a:pt x="11827330" y="623662"/>
                  <a:pt x="11827330" y="623662"/>
                </a:cubicBezTo>
                <a:cubicBezTo>
                  <a:pt x="11830275" y="623588"/>
                  <a:pt x="11832778" y="621233"/>
                  <a:pt x="11832852" y="618214"/>
                </a:cubicBezTo>
                <a:close/>
                <a:moveTo>
                  <a:pt x="11827551" y="623662"/>
                </a:moveTo>
                <a:lnTo>
                  <a:pt x="11920096" y="618214"/>
                </a:lnTo>
                <a:cubicBezTo>
                  <a:pt x="11923188" y="618067"/>
                  <a:pt x="11925544" y="615416"/>
                  <a:pt x="11925323" y="612324"/>
                </a:cubicBezTo>
                <a:cubicBezTo>
                  <a:pt x="11925102" y="609232"/>
                  <a:pt x="11922673" y="606582"/>
                  <a:pt x="11919433" y="607097"/>
                </a:cubicBezTo>
                <a:lnTo>
                  <a:pt x="11826889" y="612545"/>
                </a:lnTo>
                <a:cubicBezTo>
                  <a:pt x="11823796" y="612692"/>
                  <a:pt x="11821441" y="615343"/>
                  <a:pt x="11821661" y="618435"/>
                </a:cubicBezTo>
                <a:cubicBezTo>
                  <a:pt x="11821808" y="621380"/>
                  <a:pt x="11824312" y="623736"/>
                  <a:pt x="11827256" y="623662"/>
                </a:cubicBezTo>
                <a:cubicBezTo>
                  <a:pt x="11827404" y="623662"/>
                  <a:pt x="11827477" y="623662"/>
                  <a:pt x="11827551" y="623662"/>
                </a:cubicBezTo>
                <a:close/>
                <a:moveTo>
                  <a:pt x="11920464" y="618140"/>
                </a:moveTo>
                <a:lnTo>
                  <a:pt x="12005425" y="607318"/>
                </a:lnTo>
                <a:cubicBezTo>
                  <a:pt x="12008444" y="606950"/>
                  <a:pt x="12010652" y="604152"/>
                  <a:pt x="12010211" y="601060"/>
                </a:cubicBezTo>
                <a:cubicBezTo>
                  <a:pt x="12009842" y="597968"/>
                  <a:pt x="12006897" y="595759"/>
                  <a:pt x="12003952" y="596274"/>
                </a:cubicBezTo>
                <a:lnTo>
                  <a:pt x="11918991" y="607097"/>
                </a:lnTo>
                <a:cubicBezTo>
                  <a:pt x="11915899" y="607465"/>
                  <a:pt x="11913764" y="610263"/>
                  <a:pt x="11914132" y="613355"/>
                </a:cubicBezTo>
                <a:cubicBezTo>
                  <a:pt x="11914501" y="616153"/>
                  <a:pt x="11916930" y="618214"/>
                  <a:pt x="11919654" y="618214"/>
                </a:cubicBezTo>
                <a:cubicBezTo>
                  <a:pt x="11920022" y="618214"/>
                  <a:pt x="11920242" y="618214"/>
                  <a:pt x="11920464" y="618140"/>
                </a:cubicBezTo>
                <a:close/>
                <a:moveTo>
                  <a:pt x="12005793" y="607244"/>
                </a:moveTo>
                <a:lnTo>
                  <a:pt x="12078386" y="593035"/>
                </a:lnTo>
                <a:cubicBezTo>
                  <a:pt x="12081404" y="592446"/>
                  <a:pt x="12083392" y="589501"/>
                  <a:pt x="12082803" y="586482"/>
                </a:cubicBezTo>
                <a:cubicBezTo>
                  <a:pt x="12082213" y="583464"/>
                  <a:pt x="12079196" y="581550"/>
                  <a:pt x="12076250" y="582065"/>
                </a:cubicBezTo>
                <a:lnTo>
                  <a:pt x="12003658" y="596274"/>
                </a:lnTo>
                <a:cubicBezTo>
                  <a:pt x="12000639" y="596863"/>
                  <a:pt x="11998651" y="599808"/>
                  <a:pt x="11999241" y="602827"/>
                </a:cubicBezTo>
                <a:cubicBezTo>
                  <a:pt x="11999756" y="605477"/>
                  <a:pt x="12002111" y="607318"/>
                  <a:pt x="12004763" y="607318"/>
                </a:cubicBezTo>
                <a:cubicBezTo>
                  <a:pt x="12005130" y="607391"/>
                  <a:pt x="12005499" y="607318"/>
                  <a:pt x="12005793" y="607244"/>
                </a:cubicBezTo>
                <a:close/>
                <a:moveTo>
                  <a:pt x="12078827" y="592961"/>
                </a:moveTo>
                <a:lnTo>
                  <a:pt x="12134266" y="577574"/>
                </a:lnTo>
                <a:cubicBezTo>
                  <a:pt x="12137211" y="576764"/>
                  <a:pt x="12138978" y="573672"/>
                  <a:pt x="12138168" y="570727"/>
                </a:cubicBezTo>
                <a:cubicBezTo>
                  <a:pt x="12137357" y="567782"/>
                  <a:pt x="12134266" y="566015"/>
                  <a:pt x="12131320" y="566825"/>
                </a:cubicBezTo>
                <a:lnTo>
                  <a:pt x="12075882" y="582212"/>
                </a:lnTo>
                <a:cubicBezTo>
                  <a:pt x="12072937" y="583022"/>
                  <a:pt x="12071170" y="586114"/>
                  <a:pt x="12071980" y="589059"/>
                </a:cubicBezTo>
                <a:cubicBezTo>
                  <a:pt x="12072643" y="591562"/>
                  <a:pt x="12074925" y="593182"/>
                  <a:pt x="12077355" y="593182"/>
                </a:cubicBezTo>
                <a:cubicBezTo>
                  <a:pt x="12077870" y="593182"/>
                  <a:pt x="12078386" y="593108"/>
                  <a:pt x="12078827" y="592961"/>
                </a:cubicBezTo>
                <a:close/>
                <a:moveTo>
                  <a:pt x="12134928" y="577353"/>
                </a:moveTo>
                <a:lnTo>
                  <a:pt x="12168647" y="562923"/>
                </a:lnTo>
                <a:cubicBezTo>
                  <a:pt x="12171445" y="561745"/>
                  <a:pt x="12172770" y="558432"/>
                  <a:pt x="12171592" y="555634"/>
                </a:cubicBezTo>
                <a:cubicBezTo>
                  <a:pt x="12170415" y="552837"/>
                  <a:pt x="12167101" y="551511"/>
                  <a:pt x="12164303" y="552689"/>
                </a:cubicBezTo>
                <a:lnTo>
                  <a:pt x="12130584" y="567119"/>
                </a:lnTo>
                <a:cubicBezTo>
                  <a:pt x="12127787" y="568297"/>
                  <a:pt x="12126461" y="571611"/>
                  <a:pt x="12127639" y="574408"/>
                </a:cubicBezTo>
                <a:cubicBezTo>
                  <a:pt x="12128523" y="576543"/>
                  <a:pt x="12130658" y="577795"/>
                  <a:pt x="12132793" y="577795"/>
                </a:cubicBezTo>
                <a:cubicBezTo>
                  <a:pt x="12133529" y="577795"/>
                  <a:pt x="12134266" y="577648"/>
                  <a:pt x="12134928" y="577353"/>
                </a:cubicBezTo>
                <a:close/>
                <a:moveTo>
                  <a:pt x="12170782" y="561451"/>
                </a:moveTo>
                <a:lnTo>
                  <a:pt x="12184697" y="545253"/>
                </a:lnTo>
                <a:cubicBezTo>
                  <a:pt x="12186685" y="542897"/>
                  <a:pt x="12186464" y="539364"/>
                  <a:pt x="12184109" y="537376"/>
                </a:cubicBezTo>
                <a:cubicBezTo>
                  <a:pt x="12181752" y="535388"/>
                  <a:pt x="12178218" y="535682"/>
                  <a:pt x="12176230" y="537965"/>
                </a:cubicBezTo>
                <a:lnTo>
                  <a:pt x="12162316" y="554162"/>
                </a:lnTo>
                <a:cubicBezTo>
                  <a:pt x="12160328" y="556518"/>
                  <a:pt x="12160549" y="560052"/>
                  <a:pt x="12162905" y="562039"/>
                </a:cubicBezTo>
                <a:cubicBezTo>
                  <a:pt x="12163936" y="562923"/>
                  <a:pt x="12165261" y="563365"/>
                  <a:pt x="12166586" y="563365"/>
                </a:cubicBezTo>
                <a:cubicBezTo>
                  <a:pt x="12168132" y="563365"/>
                  <a:pt x="12169678" y="562702"/>
                  <a:pt x="12170782" y="561451"/>
                </a:cubicBezTo>
                <a:close/>
                <a:moveTo>
                  <a:pt x="59253" y="1548296"/>
                </a:moveTo>
                <a:cubicBezTo>
                  <a:pt x="62050" y="1547044"/>
                  <a:pt x="63302" y="1543731"/>
                  <a:pt x="61977" y="1540934"/>
                </a:cubicBezTo>
                <a:lnTo>
                  <a:pt x="59768" y="1536148"/>
                </a:lnTo>
                <a:cubicBezTo>
                  <a:pt x="58516" y="1533350"/>
                  <a:pt x="55203" y="1532099"/>
                  <a:pt x="52406" y="1533424"/>
                </a:cubicBezTo>
                <a:cubicBezTo>
                  <a:pt x="49608" y="1534676"/>
                  <a:pt x="48356" y="1537989"/>
                  <a:pt x="49682" y="1540786"/>
                </a:cubicBezTo>
                <a:lnTo>
                  <a:pt x="51890" y="1545572"/>
                </a:lnTo>
                <a:cubicBezTo>
                  <a:pt x="52847" y="1547633"/>
                  <a:pt x="54909" y="1548811"/>
                  <a:pt x="56970" y="1548811"/>
                </a:cubicBezTo>
                <a:cubicBezTo>
                  <a:pt x="57780" y="1548811"/>
                  <a:pt x="58516" y="1548664"/>
                  <a:pt x="59253" y="1548296"/>
                </a:cubicBezTo>
                <a:close/>
                <a:moveTo>
                  <a:pt x="97389" y="1632005"/>
                </a:moveTo>
                <a:cubicBezTo>
                  <a:pt x="100187" y="1630754"/>
                  <a:pt x="101439" y="1627441"/>
                  <a:pt x="100113" y="1624643"/>
                </a:cubicBezTo>
                <a:lnTo>
                  <a:pt x="61977" y="1540934"/>
                </a:lnTo>
                <a:cubicBezTo>
                  <a:pt x="60725" y="1538136"/>
                  <a:pt x="57412" y="1536884"/>
                  <a:pt x="54614" y="1538209"/>
                </a:cubicBezTo>
                <a:cubicBezTo>
                  <a:pt x="51817" y="1539461"/>
                  <a:pt x="50565" y="1542774"/>
                  <a:pt x="51890" y="1545572"/>
                </a:cubicBezTo>
                <a:lnTo>
                  <a:pt x="90027" y="1629281"/>
                </a:lnTo>
                <a:cubicBezTo>
                  <a:pt x="90984" y="1631343"/>
                  <a:pt x="93046" y="1632594"/>
                  <a:pt x="95107" y="1632521"/>
                </a:cubicBezTo>
                <a:cubicBezTo>
                  <a:pt x="95917" y="1632521"/>
                  <a:pt x="96653" y="1632374"/>
                  <a:pt x="97389" y="1632005"/>
                </a:cubicBezTo>
                <a:close/>
                <a:moveTo>
                  <a:pt x="122716" y="1640840"/>
                </a:moveTo>
                <a:cubicBezTo>
                  <a:pt x="124115" y="1638116"/>
                  <a:pt x="123010" y="1634729"/>
                  <a:pt x="120213" y="1633331"/>
                </a:cubicBezTo>
                <a:lnTo>
                  <a:pt x="97610" y="1621919"/>
                </a:lnTo>
                <a:cubicBezTo>
                  <a:pt x="94886" y="1620520"/>
                  <a:pt x="91500" y="1621625"/>
                  <a:pt x="90101" y="1624422"/>
                </a:cubicBezTo>
                <a:cubicBezTo>
                  <a:pt x="88702" y="1627146"/>
                  <a:pt x="89806" y="1630533"/>
                  <a:pt x="92604" y="1631932"/>
                </a:cubicBezTo>
                <a:lnTo>
                  <a:pt x="115206" y="1643343"/>
                </a:lnTo>
                <a:cubicBezTo>
                  <a:pt x="116016" y="1643785"/>
                  <a:pt x="116900" y="1643932"/>
                  <a:pt x="117783" y="1643932"/>
                </a:cubicBezTo>
                <a:cubicBezTo>
                  <a:pt x="119771" y="1643859"/>
                  <a:pt x="121759" y="1642754"/>
                  <a:pt x="122716" y="1640840"/>
                </a:cubicBezTo>
                <a:close/>
                <a:moveTo>
                  <a:pt x="123599" y="1647319"/>
                </a:moveTo>
                <a:cubicBezTo>
                  <a:pt x="126176" y="1645626"/>
                  <a:pt x="126912" y="1642165"/>
                  <a:pt x="125219" y="1639589"/>
                </a:cubicBezTo>
                <a:lnTo>
                  <a:pt x="122421" y="1635245"/>
                </a:lnTo>
                <a:cubicBezTo>
                  <a:pt x="120728" y="1632668"/>
                  <a:pt x="117268" y="1631932"/>
                  <a:pt x="114691" y="1633625"/>
                </a:cubicBezTo>
                <a:cubicBezTo>
                  <a:pt x="112114" y="1635318"/>
                  <a:pt x="111378" y="1638779"/>
                  <a:pt x="113071" y="1641356"/>
                </a:cubicBezTo>
                <a:lnTo>
                  <a:pt x="115869" y="1645699"/>
                </a:lnTo>
                <a:cubicBezTo>
                  <a:pt x="116900" y="1647393"/>
                  <a:pt x="118740" y="1648276"/>
                  <a:pt x="120581" y="1648202"/>
                </a:cubicBezTo>
                <a:cubicBezTo>
                  <a:pt x="121611" y="1648202"/>
                  <a:pt x="122642" y="1647908"/>
                  <a:pt x="123599" y="1647319"/>
                </a:cubicBezTo>
                <a:close/>
                <a:moveTo>
                  <a:pt x="170497" y="1719764"/>
                </a:moveTo>
                <a:cubicBezTo>
                  <a:pt x="173074" y="1718071"/>
                  <a:pt x="173810" y="1714611"/>
                  <a:pt x="172117" y="1712034"/>
                </a:cubicBezTo>
                <a:lnTo>
                  <a:pt x="125219" y="1639662"/>
                </a:lnTo>
                <a:cubicBezTo>
                  <a:pt x="123526" y="1637085"/>
                  <a:pt x="120065" y="1636349"/>
                  <a:pt x="117489" y="1638043"/>
                </a:cubicBezTo>
                <a:cubicBezTo>
                  <a:pt x="114912" y="1639736"/>
                  <a:pt x="114176" y="1643196"/>
                  <a:pt x="115869" y="1645773"/>
                </a:cubicBezTo>
                <a:lnTo>
                  <a:pt x="162840" y="1718218"/>
                </a:lnTo>
                <a:cubicBezTo>
                  <a:pt x="163945" y="1719912"/>
                  <a:pt x="165712" y="1720795"/>
                  <a:pt x="167552" y="1720795"/>
                </a:cubicBezTo>
                <a:cubicBezTo>
                  <a:pt x="168583" y="1720648"/>
                  <a:pt x="169614" y="1720353"/>
                  <a:pt x="170497" y="1719764"/>
                </a:cubicBezTo>
                <a:close/>
                <a:moveTo>
                  <a:pt x="214156" y="1726022"/>
                </a:moveTo>
                <a:cubicBezTo>
                  <a:pt x="214818" y="1723004"/>
                  <a:pt x="212978" y="1720059"/>
                  <a:pt x="209959" y="1719323"/>
                </a:cubicBezTo>
                <a:lnTo>
                  <a:pt x="168730" y="1709678"/>
                </a:lnTo>
                <a:cubicBezTo>
                  <a:pt x="165712" y="1709089"/>
                  <a:pt x="162767" y="1710856"/>
                  <a:pt x="162031" y="1713874"/>
                </a:cubicBezTo>
                <a:cubicBezTo>
                  <a:pt x="161368" y="1716893"/>
                  <a:pt x="163209" y="1719838"/>
                  <a:pt x="166227" y="1720574"/>
                </a:cubicBezTo>
                <a:lnTo>
                  <a:pt x="207456" y="1730219"/>
                </a:lnTo>
                <a:cubicBezTo>
                  <a:pt x="207898" y="1730292"/>
                  <a:pt x="208340" y="1730366"/>
                  <a:pt x="208781" y="1730366"/>
                </a:cubicBezTo>
                <a:cubicBezTo>
                  <a:pt x="211285" y="1730292"/>
                  <a:pt x="213567" y="1728525"/>
                  <a:pt x="214156" y="1726022"/>
                </a:cubicBezTo>
                <a:close/>
                <a:moveTo>
                  <a:pt x="271287" y="1796700"/>
                </a:moveTo>
                <a:cubicBezTo>
                  <a:pt x="273643" y="1794713"/>
                  <a:pt x="273864" y="1791179"/>
                  <a:pt x="271876" y="1788823"/>
                </a:cubicBezTo>
                <a:lnTo>
                  <a:pt x="212978" y="1721016"/>
                </a:lnTo>
                <a:cubicBezTo>
                  <a:pt x="210990" y="1718660"/>
                  <a:pt x="207456" y="1718439"/>
                  <a:pt x="205100" y="1720427"/>
                </a:cubicBezTo>
                <a:cubicBezTo>
                  <a:pt x="202744" y="1722415"/>
                  <a:pt x="202523" y="1725949"/>
                  <a:pt x="204511" y="1728305"/>
                </a:cubicBezTo>
                <a:lnTo>
                  <a:pt x="263410" y="1796112"/>
                </a:lnTo>
                <a:cubicBezTo>
                  <a:pt x="264514" y="1797363"/>
                  <a:pt x="266060" y="1798026"/>
                  <a:pt x="267680" y="1798026"/>
                </a:cubicBezTo>
                <a:cubicBezTo>
                  <a:pt x="268931" y="1798099"/>
                  <a:pt x="270257" y="1797658"/>
                  <a:pt x="271287" y="1796700"/>
                </a:cubicBezTo>
                <a:close/>
                <a:moveTo>
                  <a:pt x="334898" y="1803179"/>
                </a:moveTo>
                <a:cubicBezTo>
                  <a:pt x="335413" y="1800161"/>
                  <a:pt x="333278" y="1797289"/>
                  <a:pt x="330260" y="1796774"/>
                </a:cubicBezTo>
                <a:lnTo>
                  <a:pt x="268490" y="1786982"/>
                </a:lnTo>
                <a:cubicBezTo>
                  <a:pt x="265398" y="1786467"/>
                  <a:pt x="262600" y="1788602"/>
                  <a:pt x="262085" y="1791621"/>
                </a:cubicBezTo>
                <a:cubicBezTo>
                  <a:pt x="261643" y="1794639"/>
                  <a:pt x="263704" y="1797510"/>
                  <a:pt x="266723" y="1798026"/>
                </a:cubicBezTo>
                <a:lnTo>
                  <a:pt x="328493" y="1807818"/>
                </a:lnTo>
                <a:cubicBezTo>
                  <a:pt x="328787" y="1807891"/>
                  <a:pt x="329082" y="1807891"/>
                  <a:pt x="329450" y="1807891"/>
                </a:cubicBezTo>
                <a:cubicBezTo>
                  <a:pt x="332100" y="1807891"/>
                  <a:pt x="334456" y="1805903"/>
                  <a:pt x="334898" y="1803179"/>
                </a:cubicBezTo>
                <a:close/>
                <a:moveTo>
                  <a:pt x="400349" y="1867673"/>
                </a:moveTo>
                <a:cubicBezTo>
                  <a:pt x="402410" y="1865391"/>
                  <a:pt x="402263" y="1861857"/>
                  <a:pt x="400054" y="1859796"/>
                </a:cubicBezTo>
                <a:lnTo>
                  <a:pt x="333205" y="1798173"/>
                </a:lnTo>
                <a:cubicBezTo>
                  <a:pt x="330922" y="1796112"/>
                  <a:pt x="327388" y="1796259"/>
                  <a:pt x="325327" y="1798467"/>
                </a:cubicBezTo>
                <a:cubicBezTo>
                  <a:pt x="323265" y="1800750"/>
                  <a:pt x="323413" y="1804284"/>
                  <a:pt x="325621" y="1806345"/>
                </a:cubicBezTo>
                <a:lnTo>
                  <a:pt x="392471" y="1867968"/>
                </a:lnTo>
                <a:cubicBezTo>
                  <a:pt x="393576" y="1868998"/>
                  <a:pt x="394901" y="1869440"/>
                  <a:pt x="396300" y="1869440"/>
                </a:cubicBezTo>
                <a:cubicBezTo>
                  <a:pt x="397772" y="1869514"/>
                  <a:pt x="399245" y="1868851"/>
                  <a:pt x="400349" y="1867673"/>
                </a:cubicBezTo>
                <a:close/>
                <a:moveTo>
                  <a:pt x="471395" y="1919946"/>
                </a:moveTo>
                <a:cubicBezTo>
                  <a:pt x="473236" y="1917516"/>
                  <a:pt x="472720" y="1913982"/>
                  <a:pt x="470291" y="1912142"/>
                </a:cubicBezTo>
                <a:lnTo>
                  <a:pt x="399686" y="1859427"/>
                </a:lnTo>
                <a:cubicBezTo>
                  <a:pt x="397257" y="1857587"/>
                  <a:pt x="393723" y="1858102"/>
                  <a:pt x="391882" y="1860532"/>
                </a:cubicBezTo>
                <a:cubicBezTo>
                  <a:pt x="390042" y="1862961"/>
                  <a:pt x="390557" y="1866495"/>
                  <a:pt x="392987" y="1868336"/>
                </a:cubicBezTo>
                <a:lnTo>
                  <a:pt x="463591" y="1921050"/>
                </a:lnTo>
                <a:cubicBezTo>
                  <a:pt x="464622" y="1921786"/>
                  <a:pt x="465800" y="1922154"/>
                  <a:pt x="466978" y="1922154"/>
                </a:cubicBezTo>
                <a:cubicBezTo>
                  <a:pt x="468598" y="1922154"/>
                  <a:pt x="470291" y="1921418"/>
                  <a:pt x="471395" y="1919946"/>
                </a:cubicBezTo>
                <a:close/>
                <a:moveTo>
                  <a:pt x="554074" y="1926793"/>
                </a:moveTo>
                <a:cubicBezTo>
                  <a:pt x="554442" y="1923701"/>
                  <a:pt x="552234" y="1920977"/>
                  <a:pt x="549215" y="1920608"/>
                </a:cubicBezTo>
                <a:lnTo>
                  <a:pt x="467567" y="1911111"/>
                </a:lnTo>
                <a:cubicBezTo>
                  <a:pt x="464548" y="1910669"/>
                  <a:pt x="461751" y="1912951"/>
                  <a:pt x="461382" y="1915970"/>
                </a:cubicBezTo>
                <a:cubicBezTo>
                  <a:pt x="461014" y="1919062"/>
                  <a:pt x="463223" y="1921786"/>
                  <a:pt x="466242" y="1922154"/>
                </a:cubicBezTo>
                <a:lnTo>
                  <a:pt x="547890" y="1931652"/>
                </a:lnTo>
                <a:cubicBezTo>
                  <a:pt x="548111" y="1931652"/>
                  <a:pt x="548331" y="1931725"/>
                  <a:pt x="548552" y="1931725"/>
                </a:cubicBezTo>
                <a:cubicBezTo>
                  <a:pt x="551350" y="1931725"/>
                  <a:pt x="553780" y="1929590"/>
                  <a:pt x="554074" y="1926793"/>
                </a:cubicBezTo>
                <a:close/>
                <a:moveTo>
                  <a:pt x="631452" y="1977225"/>
                </a:moveTo>
                <a:cubicBezTo>
                  <a:pt x="633072" y="1974574"/>
                  <a:pt x="632262" y="1971187"/>
                  <a:pt x="629612" y="1969568"/>
                </a:cubicBezTo>
                <a:lnTo>
                  <a:pt x="551497" y="1921418"/>
                </a:lnTo>
                <a:cubicBezTo>
                  <a:pt x="548847" y="1919799"/>
                  <a:pt x="545460" y="1920608"/>
                  <a:pt x="543840" y="1923259"/>
                </a:cubicBezTo>
                <a:cubicBezTo>
                  <a:pt x="542221" y="1925909"/>
                  <a:pt x="543031" y="1929296"/>
                  <a:pt x="545681" y="1930916"/>
                </a:cubicBezTo>
                <a:lnTo>
                  <a:pt x="623795" y="1979065"/>
                </a:lnTo>
                <a:cubicBezTo>
                  <a:pt x="624752" y="1979654"/>
                  <a:pt x="625783" y="1979875"/>
                  <a:pt x="626740" y="1979875"/>
                </a:cubicBezTo>
                <a:cubicBezTo>
                  <a:pt x="628581" y="1979875"/>
                  <a:pt x="630421" y="1978918"/>
                  <a:pt x="631452" y="1977225"/>
                </a:cubicBezTo>
                <a:close/>
                <a:moveTo>
                  <a:pt x="626740" y="1979875"/>
                </a:moveTo>
                <a:lnTo>
                  <a:pt x="722009" y="1978476"/>
                </a:lnTo>
                <a:cubicBezTo>
                  <a:pt x="725101" y="1978403"/>
                  <a:pt x="727530" y="1975899"/>
                  <a:pt x="727530" y="1972807"/>
                </a:cubicBezTo>
                <a:cubicBezTo>
                  <a:pt x="727457" y="1969715"/>
                  <a:pt x="725101" y="1967285"/>
                  <a:pt x="721861" y="1967285"/>
                </a:cubicBezTo>
                <a:lnTo>
                  <a:pt x="626593" y="1968684"/>
                </a:lnTo>
                <a:cubicBezTo>
                  <a:pt x="623501" y="1968758"/>
                  <a:pt x="621071" y="1971261"/>
                  <a:pt x="621071" y="1974353"/>
                </a:cubicBezTo>
                <a:cubicBezTo>
                  <a:pt x="621145" y="1977445"/>
                  <a:pt x="623648" y="1979875"/>
                  <a:pt x="626740" y="1979875"/>
                </a:cubicBezTo>
                <a:cubicBezTo>
                  <a:pt x="626740" y="1979875"/>
                  <a:pt x="626740" y="1979875"/>
                  <a:pt x="626740" y="1979875"/>
                </a:cubicBezTo>
                <a:close/>
                <a:moveTo>
                  <a:pt x="722966" y="1978329"/>
                </a:moveTo>
                <a:lnTo>
                  <a:pt x="823314" y="1959850"/>
                </a:lnTo>
                <a:cubicBezTo>
                  <a:pt x="826333" y="1959260"/>
                  <a:pt x="828320" y="1956389"/>
                  <a:pt x="827805" y="1953371"/>
                </a:cubicBezTo>
                <a:cubicBezTo>
                  <a:pt x="827216" y="1950352"/>
                  <a:pt x="824271" y="1948291"/>
                  <a:pt x="821326" y="1948880"/>
                </a:cubicBezTo>
                <a:lnTo>
                  <a:pt x="720978" y="1967359"/>
                </a:lnTo>
                <a:cubicBezTo>
                  <a:pt x="717959" y="1967948"/>
                  <a:pt x="715971" y="1970819"/>
                  <a:pt x="716487" y="1973838"/>
                </a:cubicBezTo>
                <a:cubicBezTo>
                  <a:pt x="717002" y="1976562"/>
                  <a:pt x="719358" y="1978403"/>
                  <a:pt x="722009" y="1978403"/>
                </a:cubicBezTo>
                <a:cubicBezTo>
                  <a:pt x="722303" y="1978476"/>
                  <a:pt x="722671" y="1978403"/>
                  <a:pt x="722966" y="1978329"/>
                </a:cubicBezTo>
                <a:close/>
                <a:moveTo>
                  <a:pt x="916595" y="1997913"/>
                </a:moveTo>
                <a:cubicBezTo>
                  <a:pt x="917920" y="1995115"/>
                  <a:pt x="916668" y="1991802"/>
                  <a:pt x="913871" y="1990550"/>
                </a:cubicBezTo>
                <a:lnTo>
                  <a:pt x="824639" y="1949395"/>
                </a:lnTo>
                <a:cubicBezTo>
                  <a:pt x="821842" y="1948143"/>
                  <a:pt x="818529" y="1949321"/>
                  <a:pt x="817277" y="1952119"/>
                </a:cubicBezTo>
                <a:cubicBezTo>
                  <a:pt x="815952" y="1954917"/>
                  <a:pt x="817203" y="1958230"/>
                  <a:pt x="820001" y="1959481"/>
                </a:cubicBezTo>
                <a:lnTo>
                  <a:pt x="909232" y="2000637"/>
                </a:lnTo>
                <a:cubicBezTo>
                  <a:pt x="910042" y="2001005"/>
                  <a:pt x="910778" y="2001152"/>
                  <a:pt x="911588" y="2001152"/>
                </a:cubicBezTo>
                <a:cubicBezTo>
                  <a:pt x="913650" y="2001152"/>
                  <a:pt x="915638" y="1999901"/>
                  <a:pt x="916595" y="1997913"/>
                </a:cubicBezTo>
                <a:close/>
                <a:moveTo>
                  <a:pt x="1004943" y="2030012"/>
                </a:moveTo>
                <a:cubicBezTo>
                  <a:pt x="1006047" y="2027141"/>
                  <a:pt x="1004501" y="2023902"/>
                  <a:pt x="1001629" y="2022871"/>
                </a:cubicBezTo>
                <a:lnTo>
                  <a:pt x="913429" y="1990403"/>
                </a:lnTo>
                <a:cubicBezTo>
                  <a:pt x="910484" y="1989299"/>
                  <a:pt x="907318" y="1990771"/>
                  <a:pt x="906287" y="1993716"/>
                </a:cubicBezTo>
                <a:cubicBezTo>
                  <a:pt x="905257" y="1996588"/>
                  <a:pt x="906729" y="1999827"/>
                  <a:pt x="909600" y="2000858"/>
                </a:cubicBezTo>
                <a:lnTo>
                  <a:pt x="997801" y="2033325"/>
                </a:lnTo>
                <a:cubicBezTo>
                  <a:pt x="998464" y="2033546"/>
                  <a:pt x="999126" y="2033694"/>
                  <a:pt x="999789" y="2033694"/>
                </a:cubicBezTo>
                <a:cubicBezTo>
                  <a:pt x="1001998" y="2033620"/>
                  <a:pt x="1004133" y="2032221"/>
                  <a:pt x="1004943" y="2030012"/>
                </a:cubicBezTo>
                <a:close/>
                <a:moveTo>
                  <a:pt x="1001629" y="2033325"/>
                </a:moveTo>
                <a:lnTo>
                  <a:pt x="1110739" y="1993127"/>
                </a:lnTo>
                <a:cubicBezTo>
                  <a:pt x="1113610" y="1992096"/>
                  <a:pt x="1115083" y="1988857"/>
                  <a:pt x="1114052" y="1985986"/>
                </a:cubicBezTo>
                <a:cubicBezTo>
                  <a:pt x="1113021" y="1983114"/>
                  <a:pt x="1109782" y="1981642"/>
                  <a:pt x="1106911" y="1982673"/>
                </a:cubicBezTo>
                <a:lnTo>
                  <a:pt x="997801" y="2022871"/>
                </a:lnTo>
                <a:cubicBezTo>
                  <a:pt x="994930" y="2023902"/>
                  <a:pt x="993457" y="2027141"/>
                  <a:pt x="994488" y="2030012"/>
                </a:cubicBezTo>
                <a:cubicBezTo>
                  <a:pt x="995298" y="2032295"/>
                  <a:pt x="997507" y="2033694"/>
                  <a:pt x="999789" y="2033694"/>
                </a:cubicBezTo>
                <a:cubicBezTo>
                  <a:pt x="1000378" y="2033620"/>
                  <a:pt x="1001041" y="2033546"/>
                  <a:pt x="1001629" y="2033325"/>
                </a:cubicBezTo>
                <a:close/>
                <a:moveTo>
                  <a:pt x="1202768" y="2014036"/>
                </a:moveTo>
                <a:cubicBezTo>
                  <a:pt x="1203578" y="2011091"/>
                  <a:pt x="1201885" y="2007999"/>
                  <a:pt x="1198866" y="2007189"/>
                </a:cubicBezTo>
                <a:lnTo>
                  <a:pt x="1110371" y="1982525"/>
                </a:lnTo>
                <a:cubicBezTo>
                  <a:pt x="1107352" y="1981642"/>
                  <a:pt x="1104334" y="1983409"/>
                  <a:pt x="1103524" y="1986427"/>
                </a:cubicBezTo>
                <a:cubicBezTo>
                  <a:pt x="1102714" y="1989372"/>
                  <a:pt x="1104407" y="1992465"/>
                  <a:pt x="1107426" y="1993274"/>
                </a:cubicBezTo>
                <a:lnTo>
                  <a:pt x="1195921" y="2017938"/>
                </a:lnTo>
                <a:cubicBezTo>
                  <a:pt x="1196436" y="2018085"/>
                  <a:pt x="1196952" y="2018159"/>
                  <a:pt x="1197467" y="2018159"/>
                </a:cubicBezTo>
                <a:cubicBezTo>
                  <a:pt x="1199823" y="2018159"/>
                  <a:pt x="1202032" y="2016539"/>
                  <a:pt x="1202768" y="2014036"/>
                </a:cubicBezTo>
                <a:close/>
                <a:moveTo>
                  <a:pt x="1284784" y="2030233"/>
                </a:moveTo>
                <a:cubicBezTo>
                  <a:pt x="1285373" y="2027215"/>
                  <a:pt x="1283459" y="2024270"/>
                  <a:pt x="1280441" y="2023681"/>
                </a:cubicBezTo>
                <a:lnTo>
                  <a:pt x="1198498" y="2007116"/>
                </a:lnTo>
                <a:cubicBezTo>
                  <a:pt x="1195553" y="2006453"/>
                  <a:pt x="1192534" y="2008441"/>
                  <a:pt x="1191945" y="2011459"/>
                </a:cubicBezTo>
                <a:cubicBezTo>
                  <a:pt x="1191356" y="2014478"/>
                  <a:pt x="1193271" y="2017423"/>
                  <a:pt x="1196289" y="2018012"/>
                </a:cubicBezTo>
                <a:lnTo>
                  <a:pt x="1278232" y="2034577"/>
                </a:lnTo>
                <a:cubicBezTo>
                  <a:pt x="1278600" y="2034651"/>
                  <a:pt x="1279042" y="2034724"/>
                  <a:pt x="1279410" y="2034724"/>
                </a:cubicBezTo>
                <a:cubicBezTo>
                  <a:pt x="1281913" y="2034724"/>
                  <a:pt x="1284195" y="2032884"/>
                  <a:pt x="1284784" y="2030233"/>
                </a:cubicBezTo>
                <a:close/>
                <a:moveTo>
                  <a:pt x="1360984" y="2039436"/>
                </a:moveTo>
                <a:cubicBezTo>
                  <a:pt x="1361352" y="2036418"/>
                  <a:pt x="1359217" y="2033620"/>
                  <a:pt x="1356125" y="2033178"/>
                </a:cubicBezTo>
                <a:lnTo>
                  <a:pt x="1279925" y="2023607"/>
                </a:lnTo>
                <a:cubicBezTo>
                  <a:pt x="1277054" y="2023239"/>
                  <a:pt x="1274109" y="2025374"/>
                  <a:pt x="1273667" y="2028466"/>
                </a:cubicBezTo>
                <a:cubicBezTo>
                  <a:pt x="1273299" y="2031485"/>
                  <a:pt x="1275434" y="2034283"/>
                  <a:pt x="1278526" y="2034724"/>
                </a:cubicBezTo>
                <a:lnTo>
                  <a:pt x="1354726" y="2044295"/>
                </a:lnTo>
                <a:cubicBezTo>
                  <a:pt x="1354947" y="2044295"/>
                  <a:pt x="1355242" y="2044369"/>
                  <a:pt x="1355463" y="2044369"/>
                </a:cubicBezTo>
                <a:cubicBezTo>
                  <a:pt x="1358260" y="2044295"/>
                  <a:pt x="1360616" y="2042234"/>
                  <a:pt x="1360984" y="2039436"/>
                </a:cubicBezTo>
                <a:close/>
                <a:moveTo>
                  <a:pt x="1432178" y="2042602"/>
                </a:moveTo>
                <a:cubicBezTo>
                  <a:pt x="1432325" y="2039510"/>
                  <a:pt x="1429969" y="2036933"/>
                  <a:pt x="1426877" y="2036786"/>
                </a:cubicBezTo>
                <a:lnTo>
                  <a:pt x="1355683" y="2033178"/>
                </a:lnTo>
                <a:cubicBezTo>
                  <a:pt x="1352591" y="2032884"/>
                  <a:pt x="1350014" y="2035387"/>
                  <a:pt x="1349867" y="2038479"/>
                </a:cubicBezTo>
                <a:cubicBezTo>
                  <a:pt x="1349720" y="2041571"/>
                  <a:pt x="1352076" y="2044148"/>
                  <a:pt x="1355168" y="2044295"/>
                </a:cubicBezTo>
                <a:lnTo>
                  <a:pt x="1426362" y="2047903"/>
                </a:lnTo>
                <a:cubicBezTo>
                  <a:pt x="1426435" y="2047903"/>
                  <a:pt x="1426582" y="2047903"/>
                  <a:pt x="1426656" y="2047903"/>
                </a:cubicBezTo>
                <a:cubicBezTo>
                  <a:pt x="1429601" y="2047903"/>
                  <a:pt x="1432031" y="2045547"/>
                  <a:pt x="1432178" y="2042602"/>
                </a:cubicBezTo>
                <a:close/>
                <a:moveTo>
                  <a:pt x="1426730" y="2047903"/>
                </a:moveTo>
                <a:lnTo>
                  <a:pt x="1493580" y="2046578"/>
                </a:lnTo>
                <a:cubicBezTo>
                  <a:pt x="1496672" y="2046504"/>
                  <a:pt x="1499101" y="2044001"/>
                  <a:pt x="1499028" y="2040909"/>
                </a:cubicBezTo>
                <a:cubicBezTo>
                  <a:pt x="1498954" y="2037817"/>
                  <a:pt x="1496083" y="2035387"/>
                  <a:pt x="1493359" y="2035461"/>
                </a:cubicBezTo>
                <a:lnTo>
                  <a:pt x="1426509" y="2036786"/>
                </a:lnTo>
                <a:cubicBezTo>
                  <a:pt x="1423417" y="2036859"/>
                  <a:pt x="1420987" y="2039363"/>
                  <a:pt x="1421061" y="2042455"/>
                </a:cubicBezTo>
                <a:cubicBezTo>
                  <a:pt x="1421134" y="2045473"/>
                  <a:pt x="1423638" y="2047903"/>
                  <a:pt x="1426730" y="2047903"/>
                </a:cubicBezTo>
                <a:cubicBezTo>
                  <a:pt x="1426656" y="2047903"/>
                  <a:pt x="1426730" y="2047903"/>
                  <a:pt x="1426730" y="2047903"/>
                </a:cubicBezTo>
                <a:close/>
                <a:moveTo>
                  <a:pt x="1493948" y="2046578"/>
                </a:moveTo>
                <a:lnTo>
                  <a:pt x="1557190" y="2041350"/>
                </a:lnTo>
                <a:cubicBezTo>
                  <a:pt x="1560282" y="2041056"/>
                  <a:pt x="1562565" y="2038405"/>
                  <a:pt x="1562270" y="2035313"/>
                </a:cubicBezTo>
                <a:cubicBezTo>
                  <a:pt x="1561976" y="2032221"/>
                  <a:pt x="1559325" y="2030012"/>
                  <a:pt x="1556233" y="2030233"/>
                </a:cubicBezTo>
                <a:lnTo>
                  <a:pt x="1492991" y="2035461"/>
                </a:lnTo>
                <a:cubicBezTo>
                  <a:pt x="1489898" y="2035755"/>
                  <a:pt x="1487616" y="2038405"/>
                  <a:pt x="1487911" y="2041498"/>
                </a:cubicBezTo>
                <a:cubicBezTo>
                  <a:pt x="1488131" y="2044443"/>
                  <a:pt x="1490635" y="2046651"/>
                  <a:pt x="1493506" y="2046651"/>
                </a:cubicBezTo>
                <a:cubicBezTo>
                  <a:pt x="1493653" y="2046578"/>
                  <a:pt x="1493801" y="2046578"/>
                  <a:pt x="1493948" y="2046578"/>
                </a:cubicBezTo>
                <a:close/>
                <a:moveTo>
                  <a:pt x="1557411" y="2041350"/>
                </a:moveTo>
                <a:lnTo>
                  <a:pt x="1592971" y="2037301"/>
                </a:lnTo>
                <a:cubicBezTo>
                  <a:pt x="1596063" y="2036933"/>
                  <a:pt x="1598198" y="2034209"/>
                  <a:pt x="1597904" y="2031117"/>
                </a:cubicBezTo>
                <a:cubicBezTo>
                  <a:pt x="1597536" y="2028025"/>
                  <a:pt x="1594738" y="2025890"/>
                  <a:pt x="1591719" y="2026184"/>
                </a:cubicBezTo>
                <a:lnTo>
                  <a:pt x="1556159" y="2030233"/>
                </a:lnTo>
                <a:cubicBezTo>
                  <a:pt x="1553067" y="2030601"/>
                  <a:pt x="1550932" y="2033325"/>
                  <a:pt x="1551227" y="2036418"/>
                </a:cubicBezTo>
                <a:cubicBezTo>
                  <a:pt x="1551521" y="2039289"/>
                  <a:pt x="1553951" y="2041350"/>
                  <a:pt x="1556822" y="2041350"/>
                </a:cubicBezTo>
                <a:cubicBezTo>
                  <a:pt x="1556969" y="2041350"/>
                  <a:pt x="1557190" y="2041350"/>
                  <a:pt x="1557411" y="2041350"/>
                </a:cubicBezTo>
                <a:close/>
                <a:moveTo>
                  <a:pt x="1592971" y="2037301"/>
                </a:moveTo>
                <a:lnTo>
                  <a:pt x="1612260" y="2034945"/>
                </a:lnTo>
                <a:cubicBezTo>
                  <a:pt x="1615352" y="2034577"/>
                  <a:pt x="1617487" y="2031779"/>
                  <a:pt x="1617119" y="2028761"/>
                </a:cubicBezTo>
                <a:cubicBezTo>
                  <a:pt x="1616751" y="2025669"/>
                  <a:pt x="1613880" y="2023607"/>
                  <a:pt x="1610935" y="2023902"/>
                </a:cubicBezTo>
                <a:lnTo>
                  <a:pt x="1591646" y="2026258"/>
                </a:lnTo>
                <a:cubicBezTo>
                  <a:pt x="1588554" y="2026626"/>
                  <a:pt x="1586418" y="2029423"/>
                  <a:pt x="1586787" y="2032442"/>
                </a:cubicBezTo>
                <a:cubicBezTo>
                  <a:pt x="1587155" y="2035313"/>
                  <a:pt x="1589584" y="2037375"/>
                  <a:pt x="1592382" y="2037301"/>
                </a:cubicBezTo>
                <a:cubicBezTo>
                  <a:pt x="1592529" y="2037301"/>
                  <a:pt x="1592750" y="2037301"/>
                  <a:pt x="1592971" y="2037301"/>
                </a:cubicBezTo>
                <a:close/>
                <a:moveTo>
                  <a:pt x="1612628" y="2034872"/>
                </a:moveTo>
                <a:lnTo>
                  <a:pt x="1637587" y="2030160"/>
                </a:lnTo>
                <a:cubicBezTo>
                  <a:pt x="1640605" y="2029571"/>
                  <a:pt x="1642593" y="2026699"/>
                  <a:pt x="1642004" y="2023681"/>
                </a:cubicBezTo>
                <a:cubicBezTo>
                  <a:pt x="1641415" y="2020662"/>
                  <a:pt x="1638470" y="2018674"/>
                  <a:pt x="1635525" y="2019263"/>
                </a:cubicBezTo>
                <a:lnTo>
                  <a:pt x="1610567" y="2023975"/>
                </a:lnTo>
                <a:cubicBezTo>
                  <a:pt x="1607548" y="2024564"/>
                  <a:pt x="1605561" y="2027436"/>
                  <a:pt x="1606149" y="2030454"/>
                </a:cubicBezTo>
                <a:cubicBezTo>
                  <a:pt x="1606665" y="2033105"/>
                  <a:pt x="1609021" y="2035019"/>
                  <a:pt x="1611671" y="2035019"/>
                </a:cubicBezTo>
                <a:cubicBezTo>
                  <a:pt x="1611966" y="2034945"/>
                  <a:pt x="1612334" y="2034945"/>
                  <a:pt x="1612628" y="2034872"/>
                </a:cubicBezTo>
                <a:close/>
                <a:moveTo>
                  <a:pt x="1637807" y="2030160"/>
                </a:moveTo>
                <a:lnTo>
                  <a:pt x="1644213" y="2028761"/>
                </a:lnTo>
                <a:cubicBezTo>
                  <a:pt x="1647231" y="2028098"/>
                  <a:pt x="1649072" y="2025080"/>
                  <a:pt x="1648409" y="2022135"/>
                </a:cubicBezTo>
                <a:cubicBezTo>
                  <a:pt x="1647747" y="2019116"/>
                  <a:pt x="1644802" y="2017349"/>
                  <a:pt x="1641783" y="2017938"/>
                </a:cubicBezTo>
                <a:lnTo>
                  <a:pt x="1635378" y="2019337"/>
                </a:lnTo>
                <a:cubicBezTo>
                  <a:pt x="1632359" y="2020000"/>
                  <a:pt x="1630519" y="2023018"/>
                  <a:pt x="1631181" y="2025963"/>
                </a:cubicBezTo>
                <a:cubicBezTo>
                  <a:pt x="1631770" y="2028540"/>
                  <a:pt x="1634053" y="2030307"/>
                  <a:pt x="1636629" y="2030307"/>
                </a:cubicBezTo>
                <a:cubicBezTo>
                  <a:pt x="1636998" y="2030307"/>
                  <a:pt x="1637366" y="2030233"/>
                  <a:pt x="1637807" y="2030160"/>
                </a:cubicBezTo>
                <a:close/>
                <a:moveTo>
                  <a:pt x="1644139" y="2028761"/>
                </a:moveTo>
                <a:lnTo>
                  <a:pt x="1645611" y="2028466"/>
                </a:lnTo>
                <a:cubicBezTo>
                  <a:pt x="1648630" y="2027804"/>
                  <a:pt x="1650544" y="2024859"/>
                  <a:pt x="1649882" y="2021840"/>
                </a:cubicBezTo>
                <a:cubicBezTo>
                  <a:pt x="1649219" y="2018822"/>
                  <a:pt x="1646200" y="2016981"/>
                  <a:pt x="1643256" y="2017570"/>
                </a:cubicBezTo>
                <a:lnTo>
                  <a:pt x="1641783" y="2017864"/>
                </a:lnTo>
                <a:cubicBezTo>
                  <a:pt x="1638765" y="2018527"/>
                  <a:pt x="1636850" y="2021472"/>
                  <a:pt x="1637513" y="2024491"/>
                </a:cubicBezTo>
                <a:cubicBezTo>
                  <a:pt x="1638102" y="2027141"/>
                  <a:pt x="1640384" y="2028908"/>
                  <a:pt x="1642961" y="2028834"/>
                </a:cubicBezTo>
                <a:cubicBezTo>
                  <a:pt x="1643403" y="2028834"/>
                  <a:pt x="1643771" y="2028834"/>
                  <a:pt x="1644139" y="2028761"/>
                </a:cubicBezTo>
                <a:close/>
                <a:moveTo>
                  <a:pt x="1645685" y="2028393"/>
                </a:moveTo>
                <a:lnTo>
                  <a:pt x="1669465" y="2023092"/>
                </a:lnTo>
                <a:cubicBezTo>
                  <a:pt x="1672484" y="2022429"/>
                  <a:pt x="1674325" y="2019411"/>
                  <a:pt x="1673662" y="2016466"/>
                </a:cubicBezTo>
                <a:cubicBezTo>
                  <a:pt x="1672999" y="2013447"/>
                  <a:pt x="1670054" y="2011533"/>
                  <a:pt x="1667036" y="2012269"/>
                </a:cubicBezTo>
                <a:lnTo>
                  <a:pt x="1643256" y="2017570"/>
                </a:lnTo>
                <a:cubicBezTo>
                  <a:pt x="1640237" y="2018233"/>
                  <a:pt x="1638396" y="2021251"/>
                  <a:pt x="1639059" y="2024196"/>
                </a:cubicBezTo>
                <a:cubicBezTo>
                  <a:pt x="1639648" y="2026773"/>
                  <a:pt x="1641930" y="2028540"/>
                  <a:pt x="1644507" y="2028540"/>
                </a:cubicBezTo>
                <a:cubicBezTo>
                  <a:pt x="1644875" y="2028540"/>
                  <a:pt x="1645317" y="2028466"/>
                  <a:pt x="1645685" y="2028393"/>
                </a:cubicBezTo>
                <a:close/>
                <a:moveTo>
                  <a:pt x="1670128" y="2022871"/>
                </a:moveTo>
                <a:lnTo>
                  <a:pt x="1706571" y="2009913"/>
                </a:lnTo>
                <a:cubicBezTo>
                  <a:pt x="1709443" y="2008882"/>
                  <a:pt x="1710989" y="2005717"/>
                  <a:pt x="1709958" y="2002772"/>
                </a:cubicBezTo>
                <a:cubicBezTo>
                  <a:pt x="1708927" y="1999827"/>
                  <a:pt x="1705688" y="1998354"/>
                  <a:pt x="1702817" y="1999385"/>
                </a:cubicBezTo>
                <a:lnTo>
                  <a:pt x="1666373" y="2012343"/>
                </a:lnTo>
                <a:cubicBezTo>
                  <a:pt x="1663502" y="2013374"/>
                  <a:pt x="1661956" y="2016539"/>
                  <a:pt x="1662987" y="2019484"/>
                </a:cubicBezTo>
                <a:cubicBezTo>
                  <a:pt x="1663796" y="2021767"/>
                  <a:pt x="1666005" y="2023239"/>
                  <a:pt x="1668287" y="2023165"/>
                </a:cubicBezTo>
                <a:cubicBezTo>
                  <a:pt x="1668876" y="2023239"/>
                  <a:pt x="1669539" y="2023092"/>
                  <a:pt x="1670128" y="2022871"/>
                </a:cubicBezTo>
                <a:close/>
                <a:moveTo>
                  <a:pt x="1719971" y="2007852"/>
                </a:moveTo>
                <a:cubicBezTo>
                  <a:pt x="1720560" y="2004833"/>
                  <a:pt x="1718646" y="2001888"/>
                  <a:pt x="1715627" y="2001299"/>
                </a:cubicBezTo>
                <a:lnTo>
                  <a:pt x="1705762" y="1999238"/>
                </a:lnTo>
                <a:cubicBezTo>
                  <a:pt x="1702817" y="1998723"/>
                  <a:pt x="1699798" y="2000563"/>
                  <a:pt x="1699209" y="2003582"/>
                </a:cubicBezTo>
                <a:cubicBezTo>
                  <a:pt x="1698620" y="2006600"/>
                  <a:pt x="1700534" y="2009545"/>
                  <a:pt x="1703553" y="2010134"/>
                </a:cubicBezTo>
                <a:lnTo>
                  <a:pt x="1713418" y="2012196"/>
                </a:lnTo>
                <a:cubicBezTo>
                  <a:pt x="1713787" y="2012269"/>
                  <a:pt x="1714228" y="2012343"/>
                  <a:pt x="1714596" y="2012343"/>
                </a:cubicBezTo>
                <a:cubicBezTo>
                  <a:pt x="1717173" y="2012269"/>
                  <a:pt x="1719456" y="2010429"/>
                  <a:pt x="1719971" y="2007852"/>
                </a:cubicBezTo>
                <a:close/>
                <a:moveTo>
                  <a:pt x="1716952" y="2011754"/>
                </a:moveTo>
                <a:lnTo>
                  <a:pt x="1754500" y="1993495"/>
                </a:lnTo>
                <a:cubicBezTo>
                  <a:pt x="1757298" y="1992170"/>
                  <a:pt x="1758402" y="1988783"/>
                  <a:pt x="1757077" y="1986059"/>
                </a:cubicBezTo>
                <a:cubicBezTo>
                  <a:pt x="1755752" y="1983262"/>
                  <a:pt x="1752365" y="1982157"/>
                  <a:pt x="1749641" y="1983483"/>
                </a:cubicBezTo>
                <a:lnTo>
                  <a:pt x="1712093" y="2001741"/>
                </a:lnTo>
                <a:cubicBezTo>
                  <a:pt x="1709296" y="2003066"/>
                  <a:pt x="1708191" y="2006453"/>
                  <a:pt x="1709516" y="2009177"/>
                </a:cubicBezTo>
                <a:cubicBezTo>
                  <a:pt x="1710474" y="2011165"/>
                  <a:pt x="1712461" y="2012343"/>
                  <a:pt x="1714596" y="2012343"/>
                </a:cubicBezTo>
                <a:cubicBezTo>
                  <a:pt x="1715406" y="2012269"/>
                  <a:pt x="1716216" y="2012122"/>
                  <a:pt x="1716952" y="2011754"/>
                </a:cubicBezTo>
                <a:close/>
                <a:moveTo>
                  <a:pt x="1753838" y="1993790"/>
                </a:moveTo>
                <a:lnTo>
                  <a:pt x="1777323" y="1986133"/>
                </a:lnTo>
                <a:cubicBezTo>
                  <a:pt x="1780268" y="1985176"/>
                  <a:pt x="1781814" y="1982010"/>
                  <a:pt x="1780931" y="1979139"/>
                </a:cubicBezTo>
                <a:cubicBezTo>
                  <a:pt x="1779974" y="1976194"/>
                  <a:pt x="1776882" y="1974648"/>
                  <a:pt x="1773937" y="1975531"/>
                </a:cubicBezTo>
                <a:lnTo>
                  <a:pt x="1750451" y="1983188"/>
                </a:lnTo>
                <a:cubicBezTo>
                  <a:pt x="1747506" y="1984145"/>
                  <a:pt x="1745960" y="1987311"/>
                  <a:pt x="1746843" y="1990182"/>
                </a:cubicBezTo>
                <a:cubicBezTo>
                  <a:pt x="1747580" y="1992538"/>
                  <a:pt x="1749788" y="1994011"/>
                  <a:pt x="1752218" y="1994011"/>
                </a:cubicBezTo>
                <a:cubicBezTo>
                  <a:pt x="1752660" y="1994011"/>
                  <a:pt x="1753249" y="1993937"/>
                  <a:pt x="1753838" y="1993790"/>
                </a:cubicBezTo>
                <a:close/>
                <a:moveTo>
                  <a:pt x="1777544" y="1986059"/>
                </a:moveTo>
                <a:lnTo>
                  <a:pt x="1808760" y="1974133"/>
                </a:lnTo>
                <a:cubicBezTo>
                  <a:pt x="1811632" y="1973028"/>
                  <a:pt x="1813104" y="1969789"/>
                  <a:pt x="1812000" y="1966917"/>
                </a:cubicBezTo>
                <a:cubicBezTo>
                  <a:pt x="1810896" y="1964046"/>
                  <a:pt x="1807730" y="1962574"/>
                  <a:pt x="1804785" y="1963678"/>
                </a:cubicBezTo>
                <a:lnTo>
                  <a:pt x="1773569" y="1975605"/>
                </a:lnTo>
                <a:cubicBezTo>
                  <a:pt x="1770697" y="1976709"/>
                  <a:pt x="1769225" y="1979949"/>
                  <a:pt x="1770329" y="1982820"/>
                </a:cubicBezTo>
                <a:cubicBezTo>
                  <a:pt x="1771213" y="1985029"/>
                  <a:pt x="1773348" y="1986427"/>
                  <a:pt x="1775556" y="1986427"/>
                </a:cubicBezTo>
                <a:cubicBezTo>
                  <a:pt x="1776293" y="1986427"/>
                  <a:pt x="1776955" y="1986280"/>
                  <a:pt x="1777544" y="1986059"/>
                </a:cubicBezTo>
                <a:close/>
                <a:moveTo>
                  <a:pt x="1809349" y="1973911"/>
                </a:moveTo>
                <a:lnTo>
                  <a:pt x="1844910" y="1956095"/>
                </a:lnTo>
                <a:cubicBezTo>
                  <a:pt x="1847634" y="1954696"/>
                  <a:pt x="1848738" y="1951383"/>
                  <a:pt x="1847413" y="1948585"/>
                </a:cubicBezTo>
                <a:cubicBezTo>
                  <a:pt x="1846014" y="1945861"/>
                  <a:pt x="1842701" y="1944683"/>
                  <a:pt x="1839903" y="1946082"/>
                </a:cubicBezTo>
                <a:lnTo>
                  <a:pt x="1804343" y="1963899"/>
                </a:lnTo>
                <a:cubicBezTo>
                  <a:pt x="1801619" y="1965298"/>
                  <a:pt x="1800515" y="1968611"/>
                  <a:pt x="1801840" y="1971408"/>
                </a:cubicBezTo>
                <a:cubicBezTo>
                  <a:pt x="1802797" y="1973396"/>
                  <a:pt x="1804785" y="1974501"/>
                  <a:pt x="1806846" y="1974501"/>
                </a:cubicBezTo>
                <a:cubicBezTo>
                  <a:pt x="1807656" y="1974501"/>
                  <a:pt x="1808540" y="1974353"/>
                  <a:pt x="1809349" y="1973911"/>
                </a:cubicBezTo>
                <a:close/>
                <a:moveTo>
                  <a:pt x="1843363" y="1956610"/>
                </a:moveTo>
                <a:lnTo>
                  <a:pt x="1856910" y="1954180"/>
                </a:lnTo>
                <a:cubicBezTo>
                  <a:pt x="1859929" y="1953592"/>
                  <a:pt x="1861990" y="1950720"/>
                  <a:pt x="1861401" y="1947702"/>
                </a:cubicBezTo>
                <a:cubicBezTo>
                  <a:pt x="1860886" y="1944683"/>
                  <a:pt x="1857867" y="1942622"/>
                  <a:pt x="1854922" y="1943211"/>
                </a:cubicBezTo>
                <a:lnTo>
                  <a:pt x="1841376" y="1945640"/>
                </a:lnTo>
                <a:cubicBezTo>
                  <a:pt x="1838357" y="1946229"/>
                  <a:pt x="1836296" y="1949100"/>
                  <a:pt x="1836885" y="1952119"/>
                </a:cubicBezTo>
                <a:cubicBezTo>
                  <a:pt x="1837400" y="1954843"/>
                  <a:pt x="1839756" y="1956757"/>
                  <a:pt x="1842406" y="1956684"/>
                </a:cubicBezTo>
                <a:cubicBezTo>
                  <a:pt x="1842774" y="1956684"/>
                  <a:pt x="1843069" y="1956684"/>
                  <a:pt x="1843363" y="1956610"/>
                </a:cubicBezTo>
                <a:close/>
                <a:moveTo>
                  <a:pt x="1858162" y="1953812"/>
                </a:moveTo>
                <a:lnTo>
                  <a:pt x="1882089" y="1943579"/>
                </a:lnTo>
                <a:cubicBezTo>
                  <a:pt x="1884887" y="1942401"/>
                  <a:pt x="1886212" y="1939088"/>
                  <a:pt x="1885034" y="1936290"/>
                </a:cubicBezTo>
                <a:cubicBezTo>
                  <a:pt x="1883856" y="1933419"/>
                  <a:pt x="1880543" y="1932167"/>
                  <a:pt x="1877745" y="1933345"/>
                </a:cubicBezTo>
                <a:lnTo>
                  <a:pt x="1853818" y="1943579"/>
                </a:lnTo>
                <a:cubicBezTo>
                  <a:pt x="1851020" y="1944757"/>
                  <a:pt x="1849695" y="1948070"/>
                  <a:pt x="1850873" y="1950868"/>
                </a:cubicBezTo>
                <a:cubicBezTo>
                  <a:pt x="1851756" y="1953002"/>
                  <a:pt x="1853892" y="1954254"/>
                  <a:pt x="1856027" y="1954254"/>
                </a:cubicBezTo>
                <a:cubicBezTo>
                  <a:pt x="1856689" y="1954254"/>
                  <a:pt x="1857425" y="1954107"/>
                  <a:pt x="1858162" y="1953812"/>
                </a:cubicBezTo>
                <a:close/>
                <a:moveTo>
                  <a:pt x="1881500" y="1943800"/>
                </a:moveTo>
                <a:lnTo>
                  <a:pt x="1899759" y="1938352"/>
                </a:lnTo>
                <a:cubicBezTo>
                  <a:pt x="1902704" y="1937468"/>
                  <a:pt x="1904397" y="1934376"/>
                  <a:pt x="1903514" y="1931431"/>
                </a:cubicBezTo>
                <a:cubicBezTo>
                  <a:pt x="1902630" y="1928486"/>
                  <a:pt x="1899538" y="1926793"/>
                  <a:pt x="1896593" y="1927676"/>
                </a:cubicBezTo>
                <a:lnTo>
                  <a:pt x="1878334" y="1933124"/>
                </a:lnTo>
                <a:cubicBezTo>
                  <a:pt x="1875390" y="1934008"/>
                  <a:pt x="1873696" y="1937100"/>
                  <a:pt x="1874580" y="1940045"/>
                </a:cubicBezTo>
                <a:cubicBezTo>
                  <a:pt x="1875316" y="1942474"/>
                  <a:pt x="1877525" y="1944020"/>
                  <a:pt x="1879954" y="1944020"/>
                </a:cubicBezTo>
                <a:cubicBezTo>
                  <a:pt x="1880470" y="1944020"/>
                  <a:pt x="1880985" y="1944020"/>
                  <a:pt x="1881500" y="1943800"/>
                </a:cubicBezTo>
                <a:close/>
                <a:moveTo>
                  <a:pt x="1900716" y="1938057"/>
                </a:moveTo>
                <a:lnTo>
                  <a:pt x="1936202" y="1920387"/>
                </a:lnTo>
                <a:cubicBezTo>
                  <a:pt x="1938926" y="1918989"/>
                  <a:pt x="1940104" y="1915676"/>
                  <a:pt x="1938705" y="1912878"/>
                </a:cubicBezTo>
                <a:cubicBezTo>
                  <a:pt x="1937307" y="1910154"/>
                  <a:pt x="1933993" y="1909049"/>
                  <a:pt x="1931196" y="1910375"/>
                </a:cubicBezTo>
                <a:lnTo>
                  <a:pt x="1895710" y="1928044"/>
                </a:lnTo>
                <a:cubicBezTo>
                  <a:pt x="1892985" y="1929443"/>
                  <a:pt x="1891808" y="1932756"/>
                  <a:pt x="1893206" y="1935554"/>
                </a:cubicBezTo>
                <a:cubicBezTo>
                  <a:pt x="1894163" y="1937542"/>
                  <a:pt x="1896151" y="1938646"/>
                  <a:pt x="1898213" y="1938646"/>
                </a:cubicBezTo>
                <a:cubicBezTo>
                  <a:pt x="1899096" y="1938646"/>
                  <a:pt x="1899906" y="1938425"/>
                  <a:pt x="1900716" y="1938057"/>
                </a:cubicBezTo>
                <a:close/>
                <a:moveTo>
                  <a:pt x="1938190" y="1918621"/>
                </a:moveTo>
                <a:lnTo>
                  <a:pt x="1950264" y="1901761"/>
                </a:lnTo>
                <a:cubicBezTo>
                  <a:pt x="1952031" y="1899258"/>
                  <a:pt x="1951516" y="1895797"/>
                  <a:pt x="1949013" y="1893957"/>
                </a:cubicBezTo>
                <a:cubicBezTo>
                  <a:pt x="1946510" y="1892190"/>
                  <a:pt x="1943049" y="1892705"/>
                  <a:pt x="1941209" y="1895208"/>
                </a:cubicBezTo>
                <a:lnTo>
                  <a:pt x="1929134" y="1912068"/>
                </a:lnTo>
                <a:cubicBezTo>
                  <a:pt x="1927367" y="1914571"/>
                  <a:pt x="1927883" y="1918031"/>
                  <a:pt x="1930386" y="1919872"/>
                </a:cubicBezTo>
                <a:cubicBezTo>
                  <a:pt x="1931417" y="1920608"/>
                  <a:pt x="1932521" y="1920903"/>
                  <a:pt x="1933699" y="1920903"/>
                </a:cubicBezTo>
                <a:cubicBezTo>
                  <a:pt x="1935466" y="1920977"/>
                  <a:pt x="1937159" y="1920167"/>
                  <a:pt x="1938190" y="1918621"/>
                </a:cubicBezTo>
                <a:close/>
                <a:moveTo>
                  <a:pt x="1949675" y="1902497"/>
                </a:moveTo>
                <a:lnTo>
                  <a:pt x="1997604" y="1855378"/>
                </a:lnTo>
                <a:cubicBezTo>
                  <a:pt x="1999813" y="1853243"/>
                  <a:pt x="1999813" y="1849709"/>
                  <a:pt x="1997678" y="1847501"/>
                </a:cubicBezTo>
                <a:cubicBezTo>
                  <a:pt x="1995543" y="1845292"/>
                  <a:pt x="1992009" y="1845292"/>
                  <a:pt x="1989800" y="1847427"/>
                </a:cubicBezTo>
                <a:lnTo>
                  <a:pt x="1941871" y="1894546"/>
                </a:lnTo>
                <a:cubicBezTo>
                  <a:pt x="1939663" y="1896681"/>
                  <a:pt x="1939663" y="1900215"/>
                  <a:pt x="1941798" y="1902423"/>
                </a:cubicBezTo>
                <a:cubicBezTo>
                  <a:pt x="1942902" y="1903528"/>
                  <a:pt x="1944374" y="1904117"/>
                  <a:pt x="1945847" y="1904117"/>
                </a:cubicBezTo>
                <a:cubicBezTo>
                  <a:pt x="1947172" y="1904117"/>
                  <a:pt x="1948571" y="1903601"/>
                  <a:pt x="1949675" y="1902497"/>
                </a:cubicBezTo>
                <a:close/>
                <a:moveTo>
                  <a:pt x="1996573" y="1856262"/>
                </a:moveTo>
                <a:lnTo>
                  <a:pt x="2018218" y="1843304"/>
                </a:lnTo>
                <a:cubicBezTo>
                  <a:pt x="2020869" y="1841758"/>
                  <a:pt x="2021752" y="1838298"/>
                  <a:pt x="2020133" y="1835647"/>
                </a:cubicBezTo>
                <a:cubicBezTo>
                  <a:pt x="2018513" y="1832997"/>
                  <a:pt x="2015126" y="1832113"/>
                  <a:pt x="2012476" y="1833733"/>
                </a:cubicBezTo>
                <a:lnTo>
                  <a:pt x="1990831" y="1846691"/>
                </a:lnTo>
                <a:cubicBezTo>
                  <a:pt x="1988180" y="1848237"/>
                  <a:pt x="1987297" y="1851697"/>
                  <a:pt x="1988917" y="1854347"/>
                </a:cubicBezTo>
                <a:cubicBezTo>
                  <a:pt x="1989947" y="1856114"/>
                  <a:pt x="1991861" y="1857072"/>
                  <a:pt x="1993702" y="1857072"/>
                </a:cubicBezTo>
                <a:cubicBezTo>
                  <a:pt x="1994733" y="1856998"/>
                  <a:pt x="1995690" y="1856777"/>
                  <a:pt x="1996573" y="1856262"/>
                </a:cubicBezTo>
                <a:close/>
                <a:moveTo>
                  <a:pt x="2017482" y="1843672"/>
                </a:moveTo>
                <a:lnTo>
                  <a:pt x="2043692" y="1833144"/>
                </a:lnTo>
                <a:cubicBezTo>
                  <a:pt x="2046563" y="1831966"/>
                  <a:pt x="2047962" y="1828727"/>
                  <a:pt x="2046784" y="1825929"/>
                </a:cubicBezTo>
                <a:cubicBezTo>
                  <a:pt x="2045606" y="1823058"/>
                  <a:pt x="2042367" y="1821659"/>
                  <a:pt x="2039569" y="1822837"/>
                </a:cubicBezTo>
                <a:lnTo>
                  <a:pt x="2013359" y="1833365"/>
                </a:lnTo>
                <a:cubicBezTo>
                  <a:pt x="2010488" y="1834543"/>
                  <a:pt x="2009089" y="1837782"/>
                  <a:pt x="2010267" y="1840580"/>
                </a:cubicBezTo>
                <a:cubicBezTo>
                  <a:pt x="2011151" y="1842789"/>
                  <a:pt x="2013286" y="1844114"/>
                  <a:pt x="2015494" y="1844114"/>
                </a:cubicBezTo>
                <a:cubicBezTo>
                  <a:pt x="2016083" y="1844040"/>
                  <a:pt x="2016820" y="1843893"/>
                  <a:pt x="2017482" y="1843672"/>
                </a:cubicBezTo>
                <a:close/>
                <a:moveTo>
                  <a:pt x="2043398" y="1833218"/>
                </a:moveTo>
                <a:lnTo>
                  <a:pt x="2072405" y="1823426"/>
                </a:lnTo>
                <a:cubicBezTo>
                  <a:pt x="2075350" y="1822469"/>
                  <a:pt x="2076896" y="1819303"/>
                  <a:pt x="2075939" y="1816358"/>
                </a:cubicBezTo>
                <a:cubicBezTo>
                  <a:pt x="2074982" y="1813413"/>
                  <a:pt x="2071816" y="1811867"/>
                  <a:pt x="2068871" y="1812824"/>
                </a:cubicBezTo>
                <a:lnTo>
                  <a:pt x="2039864" y="1822616"/>
                </a:lnTo>
                <a:cubicBezTo>
                  <a:pt x="2036919" y="1823573"/>
                  <a:pt x="2035373" y="1826739"/>
                  <a:pt x="2036330" y="1829684"/>
                </a:cubicBezTo>
                <a:cubicBezTo>
                  <a:pt x="2037140" y="1832040"/>
                  <a:pt x="2039275" y="1833512"/>
                  <a:pt x="2041631" y="1833512"/>
                </a:cubicBezTo>
                <a:cubicBezTo>
                  <a:pt x="2042220" y="1833512"/>
                  <a:pt x="2042809" y="1833438"/>
                  <a:pt x="2043398" y="1833218"/>
                </a:cubicBezTo>
                <a:close/>
                <a:moveTo>
                  <a:pt x="2072258" y="1823499"/>
                </a:moveTo>
                <a:lnTo>
                  <a:pt x="2104579" y="1813708"/>
                </a:lnTo>
                <a:cubicBezTo>
                  <a:pt x="2107523" y="1812824"/>
                  <a:pt x="2109217" y="1809732"/>
                  <a:pt x="2108260" y="1806787"/>
                </a:cubicBezTo>
                <a:cubicBezTo>
                  <a:pt x="2107376" y="1803842"/>
                  <a:pt x="2104210" y="1802222"/>
                  <a:pt x="2101339" y="1803106"/>
                </a:cubicBezTo>
                <a:lnTo>
                  <a:pt x="2069018" y="1812898"/>
                </a:lnTo>
                <a:cubicBezTo>
                  <a:pt x="2066074" y="1813781"/>
                  <a:pt x="2064380" y="1816873"/>
                  <a:pt x="2065337" y="1819818"/>
                </a:cubicBezTo>
                <a:cubicBezTo>
                  <a:pt x="2066074" y="1822248"/>
                  <a:pt x="2068282" y="1823794"/>
                  <a:pt x="2070712" y="1823794"/>
                </a:cubicBezTo>
                <a:cubicBezTo>
                  <a:pt x="2071154" y="1823794"/>
                  <a:pt x="2071743" y="1823647"/>
                  <a:pt x="2072258" y="1823499"/>
                </a:cubicBezTo>
                <a:close/>
                <a:moveTo>
                  <a:pt x="2104505" y="1813781"/>
                </a:moveTo>
                <a:lnTo>
                  <a:pt x="2140654" y="1803179"/>
                </a:lnTo>
                <a:cubicBezTo>
                  <a:pt x="2143599" y="1802296"/>
                  <a:pt x="2145292" y="1799204"/>
                  <a:pt x="2144409" y="1796259"/>
                </a:cubicBezTo>
                <a:cubicBezTo>
                  <a:pt x="2143525" y="1793314"/>
                  <a:pt x="2140507" y="1791547"/>
                  <a:pt x="2137488" y="1792504"/>
                </a:cubicBezTo>
                <a:lnTo>
                  <a:pt x="2101339" y="1803106"/>
                </a:lnTo>
                <a:cubicBezTo>
                  <a:pt x="2098394" y="1803989"/>
                  <a:pt x="2096701" y="1807081"/>
                  <a:pt x="2097584" y="1810026"/>
                </a:cubicBezTo>
                <a:cubicBezTo>
                  <a:pt x="2098321" y="1812456"/>
                  <a:pt x="2100529" y="1814076"/>
                  <a:pt x="2102959" y="1814002"/>
                </a:cubicBezTo>
                <a:cubicBezTo>
                  <a:pt x="2103474" y="1814002"/>
                  <a:pt x="2103989" y="1813928"/>
                  <a:pt x="2104505" y="1813781"/>
                </a:cubicBezTo>
                <a:close/>
                <a:moveTo>
                  <a:pt x="2140654" y="1803179"/>
                </a:moveTo>
                <a:lnTo>
                  <a:pt x="2180999" y="1791032"/>
                </a:lnTo>
                <a:cubicBezTo>
                  <a:pt x="2183944" y="1790148"/>
                  <a:pt x="2185638" y="1787056"/>
                  <a:pt x="2184754" y="1784111"/>
                </a:cubicBezTo>
                <a:cubicBezTo>
                  <a:pt x="2183871" y="1781166"/>
                  <a:pt x="2180779" y="1779473"/>
                  <a:pt x="2177834" y="1780356"/>
                </a:cubicBezTo>
                <a:lnTo>
                  <a:pt x="2137488" y="1792504"/>
                </a:lnTo>
                <a:cubicBezTo>
                  <a:pt x="2134543" y="1793387"/>
                  <a:pt x="2132850" y="1796480"/>
                  <a:pt x="2133733" y="1799425"/>
                </a:cubicBezTo>
                <a:cubicBezTo>
                  <a:pt x="2134470" y="1801854"/>
                  <a:pt x="2136678" y="1803400"/>
                  <a:pt x="2139108" y="1803400"/>
                </a:cubicBezTo>
                <a:cubicBezTo>
                  <a:pt x="2139623" y="1803400"/>
                  <a:pt x="2140138" y="1803327"/>
                  <a:pt x="2140654" y="1803179"/>
                </a:cubicBezTo>
                <a:close/>
                <a:moveTo>
                  <a:pt x="2181147" y="1790958"/>
                </a:moveTo>
                <a:lnTo>
                  <a:pt x="2226130" y="1776528"/>
                </a:lnTo>
                <a:cubicBezTo>
                  <a:pt x="2229075" y="1775571"/>
                  <a:pt x="2230695" y="1772478"/>
                  <a:pt x="2229738" y="1769534"/>
                </a:cubicBezTo>
                <a:cubicBezTo>
                  <a:pt x="2228781" y="1766589"/>
                  <a:pt x="2225689" y="1764969"/>
                  <a:pt x="2222744" y="1765926"/>
                </a:cubicBezTo>
                <a:lnTo>
                  <a:pt x="2177760" y="1780356"/>
                </a:lnTo>
                <a:cubicBezTo>
                  <a:pt x="2174815" y="1781313"/>
                  <a:pt x="2173195" y="1784405"/>
                  <a:pt x="2174152" y="1787350"/>
                </a:cubicBezTo>
                <a:cubicBezTo>
                  <a:pt x="2174889" y="1789706"/>
                  <a:pt x="2177097" y="1791252"/>
                  <a:pt x="2179527" y="1791252"/>
                </a:cubicBezTo>
                <a:cubicBezTo>
                  <a:pt x="2180042" y="1791252"/>
                  <a:pt x="2180558" y="1791179"/>
                  <a:pt x="2181147" y="1790958"/>
                </a:cubicBezTo>
                <a:close/>
                <a:moveTo>
                  <a:pt x="2225983" y="1776601"/>
                </a:moveTo>
                <a:lnTo>
                  <a:pt x="2275605" y="1762466"/>
                </a:lnTo>
                <a:cubicBezTo>
                  <a:pt x="2278550" y="1761656"/>
                  <a:pt x="2280317" y="1758564"/>
                  <a:pt x="2279434" y="1755619"/>
                </a:cubicBezTo>
                <a:cubicBezTo>
                  <a:pt x="2278624" y="1752674"/>
                  <a:pt x="2275532" y="1750907"/>
                  <a:pt x="2272587" y="1751790"/>
                </a:cubicBezTo>
                <a:lnTo>
                  <a:pt x="2222965" y="1765926"/>
                </a:lnTo>
                <a:cubicBezTo>
                  <a:pt x="2220020" y="1766736"/>
                  <a:pt x="2218253" y="1769828"/>
                  <a:pt x="2219136" y="1772773"/>
                </a:cubicBezTo>
                <a:cubicBezTo>
                  <a:pt x="2219799" y="1775203"/>
                  <a:pt x="2222081" y="1776822"/>
                  <a:pt x="2224511" y="1776822"/>
                </a:cubicBezTo>
                <a:cubicBezTo>
                  <a:pt x="2224953" y="1776822"/>
                  <a:pt x="2225468" y="1776749"/>
                  <a:pt x="2225983" y="1776601"/>
                </a:cubicBezTo>
                <a:close/>
                <a:moveTo>
                  <a:pt x="2275163" y="1762613"/>
                </a:moveTo>
                <a:lnTo>
                  <a:pt x="2329424" y="1751349"/>
                </a:lnTo>
                <a:cubicBezTo>
                  <a:pt x="2332442" y="1750686"/>
                  <a:pt x="2334356" y="1747741"/>
                  <a:pt x="2333768" y="1744723"/>
                </a:cubicBezTo>
                <a:cubicBezTo>
                  <a:pt x="2333105" y="1741704"/>
                  <a:pt x="2330160" y="1739790"/>
                  <a:pt x="2327141" y="1740379"/>
                </a:cubicBezTo>
                <a:lnTo>
                  <a:pt x="2272881" y="1751643"/>
                </a:lnTo>
                <a:cubicBezTo>
                  <a:pt x="2269863" y="1752306"/>
                  <a:pt x="2267948" y="1755251"/>
                  <a:pt x="2268537" y="1758269"/>
                </a:cubicBezTo>
                <a:cubicBezTo>
                  <a:pt x="2269126" y="1760920"/>
                  <a:pt x="2271409" y="1762760"/>
                  <a:pt x="2274059" y="1762687"/>
                </a:cubicBezTo>
                <a:cubicBezTo>
                  <a:pt x="2274427" y="1762687"/>
                  <a:pt x="2274795" y="1762687"/>
                  <a:pt x="2275163" y="1762613"/>
                </a:cubicBezTo>
                <a:close/>
                <a:moveTo>
                  <a:pt x="2328835" y="1751422"/>
                </a:moveTo>
                <a:lnTo>
                  <a:pt x="2387733" y="1745385"/>
                </a:lnTo>
                <a:cubicBezTo>
                  <a:pt x="2390826" y="1745091"/>
                  <a:pt x="2393034" y="1742367"/>
                  <a:pt x="2392740" y="1739274"/>
                </a:cubicBezTo>
                <a:cubicBezTo>
                  <a:pt x="2392445" y="1736182"/>
                  <a:pt x="2389427" y="1734121"/>
                  <a:pt x="2386629" y="1734268"/>
                </a:cubicBezTo>
                <a:lnTo>
                  <a:pt x="2327730" y="1740305"/>
                </a:lnTo>
                <a:cubicBezTo>
                  <a:pt x="2324638" y="1740600"/>
                  <a:pt x="2322430" y="1743324"/>
                  <a:pt x="2322724" y="1746416"/>
                </a:cubicBezTo>
                <a:cubicBezTo>
                  <a:pt x="2323018" y="1749287"/>
                  <a:pt x="2325448" y="1751422"/>
                  <a:pt x="2328319" y="1751422"/>
                </a:cubicBezTo>
                <a:cubicBezTo>
                  <a:pt x="2328540" y="1751422"/>
                  <a:pt x="2328688" y="1751422"/>
                  <a:pt x="2328835" y="1751422"/>
                </a:cubicBezTo>
                <a:close/>
                <a:moveTo>
                  <a:pt x="2456350" y="1741630"/>
                </a:moveTo>
                <a:cubicBezTo>
                  <a:pt x="2456424" y="1738538"/>
                  <a:pt x="2453994" y="1735961"/>
                  <a:pt x="2450902" y="1735888"/>
                </a:cubicBezTo>
                <a:lnTo>
                  <a:pt x="2387292" y="1734268"/>
                </a:lnTo>
                <a:cubicBezTo>
                  <a:pt x="2383905" y="1734342"/>
                  <a:pt x="2381623" y="1736624"/>
                  <a:pt x="2381549" y="1739716"/>
                </a:cubicBezTo>
                <a:cubicBezTo>
                  <a:pt x="2381475" y="1742808"/>
                  <a:pt x="2383905" y="1745385"/>
                  <a:pt x="2386997" y="1745459"/>
                </a:cubicBezTo>
                <a:lnTo>
                  <a:pt x="2450608" y="1747078"/>
                </a:lnTo>
                <a:cubicBezTo>
                  <a:pt x="2450681" y="1747078"/>
                  <a:pt x="2450755" y="1747078"/>
                  <a:pt x="2450755" y="1747078"/>
                </a:cubicBezTo>
                <a:cubicBezTo>
                  <a:pt x="2453847" y="1747005"/>
                  <a:pt x="2456276" y="1744649"/>
                  <a:pt x="2456350" y="1741630"/>
                </a:cubicBezTo>
                <a:close/>
                <a:moveTo>
                  <a:pt x="2522243" y="1748993"/>
                </a:moveTo>
                <a:cubicBezTo>
                  <a:pt x="2522537" y="1745901"/>
                  <a:pt x="2520329" y="1743176"/>
                  <a:pt x="2517310" y="1742882"/>
                </a:cubicBezTo>
                <a:lnTo>
                  <a:pt x="2451417" y="1735888"/>
                </a:lnTo>
                <a:cubicBezTo>
                  <a:pt x="2448399" y="1735593"/>
                  <a:pt x="2445601" y="1737802"/>
                  <a:pt x="2445307" y="1740820"/>
                </a:cubicBezTo>
                <a:cubicBezTo>
                  <a:pt x="2445012" y="1743913"/>
                  <a:pt x="2447221" y="1746637"/>
                  <a:pt x="2450239" y="1746931"/>
                </a:cubicBezTo>
                <a:lnTo>
                  <a:pt x="2516132" y="1753925"/>
                </a:lnTo>
                <a:cubicBezTo>
                  <a:pt x="2516353" y="1753925"/>
                  <a:pt x="2516574" y="1753925"/>
                  <a:pt x="2516795" y="1753925"/>
                </a:cubicBezTo>
                <a:cubicBezTo>
                  <a:pt x="2519519" y="1753999"/>
                  <a:pt x="2521875" y="1751864"/>
                  <a:pt x="2522243" y="1748993"/>
                </a:cubicBezTo>
                <a:close/>
                <a:moveTo>
                  <a:pt x="2587915" y="1759447"/>
                </a:moveTo>
                <a:cubicBezTo>
                  <a:pt x="2588430" y="1756429"/>
                  <a:pt x="2586295" y="1753557"/>
                  <a:pt x="2583276" y="1753116"/>
                </a:cubicBezTo>
                <a:lnTo>
                  <a:pt x="2517531" y="1742956"/>
                </a:lnTo>
                <a:cubicBezTo>
                  <a:pt x="2514512" y="1742440"/>
                  <a:pt x="2511641" y="1744575"/>
                  <a:pt x="2511199" y="1747594"/>
                </a:cubicBezTo>
                <a:cubicBezTo>
                  <a:pt x="2510684" y="1750612"/>
                  <a:pt x="2512819" y="1753484"/>
                  <a:pt x="2515838" y="1753925"/>
                </a:cubicBezTo>
                <a:lnTo>
                  <a:pt x="2581583" y="1764085"/>
                </a:lnTo>
                <a:cubicBezTo>
                  <a:pt x="2581878" y="1764159"/>
                  <a:pt x="2582172" y="1764159"/>
                  <a:pt x="2582467" y="1764159"/>
                </a:cubicBezTo>
                <a:cubicBezTo>
                  <a:pt x="2585117" y="1764159"/>
                  <a:pt x="2587473" y="1762171"/>
                  <a:pt x="2587915" y="1759447"/>
                </a:cubicBezTo>
                <a:close/>
                <a:moveTo>
                  <a:pt x="2651304" y="1770785"/>
                </a:moveTo>
                <a:cubicBezTo>
                  <a:pt x="2651820" y="1767767"/>
                  <a:pt x="2649832" y="1764895"/>
                  <a:pt x="2646813" y="1764306"/>
                </a:cubicBezTo>
                <a:lnTo>
                  <a:pt x="2583424" y="1753042"/>
                </a:lnTo>
                <a:cubicBezTo>
                  <a:pt x="2580405" y="1752453"/>
                  <a:pt x="2577460" y="1754514"/>
                  <a:pt x="2576945" y="1757533"/>
                </a:cubicBezTo>
                <a:cubicBezTo>
                  <a:pt x="2576430" y="1760552"/>
                  <a:pt x="2578417" y="1763423"/>
                  <a:pt x="2581436" y="1764012"/>
                </a:cubicBezTo>
                <a:lnTo>
                  <a:pt x="2644826" y="1775276"/>
                </a:lnTo>
                <a:cubicBezTo>
                  <a:pt x="2645194" y="1775350"/>
                  <a:pt x="2645488" y="1775350"/>
                  <a:pt x="2645856" y="1775350"/>
                </a:cubicBezTo>
                <a:cubicBezTo>
                  <a:pt x="2648507" y="1775350"/>
                  <a:pt x="2650789" y="1773509"/>
                  <a:pt x="2651304" y="1770785"/>
                </a:cubicBezTo>
                <a:close/>
                <a:moveTo>
                  <a:pt x="2710129" y="1781019"/>
                </a:moveTo>
                <a:cubicBezTo>
                  <a:pt x="2710645" y="1778000"/>
                  <a:pt x="2708657" y="1775129"/>
                  <a:pt x="2705565" y="1774540"/>
                </a:cubicBezTo>
                <a:lnTo>
                  <a:pt x="2646740" y="1764306"/>
                </a:lnTo>
                <a:cubicBezTo>
                  <a:pt x="2643721" y="1763791"/>
                  <a:pt x="2640850" y="1765779"/>
                  <a:pt x="2640261" y="1768871"/>
                </a:cubicBezTo>
                <a:cubicBezTo>
                  <a:pt x="2639746" y="1771889"/>
                  <a:pt x="2641733" y="1774761"/>
                  <a:pt x="2644826" y="1775350"/>
                </a:cubicBezTo>
                <a:lnTo>
                  <a:pt x="2703650" y="1785583"/>
                </a:lnTo>
                <a:cubicBezTo>
                  <a:pt x="2704018" y="1785657"/>
                  <a:pt x="2704313" y="1785657"/>
                  <a:pt x="2704681" y="1785657"/>
                </a:cubicBezTo>
                <a:cubicBezTo>
                  <a:pt x="2707332" y="1785657"/>
                  <a:pt x="2709688" y="1783743"/>
                  <a:pt x="2710129" y="1781019"/>
                </a:cubicBezTo>
                <a:close/>
                <a:moveTo>
                  <a:pt x="2766893" y="1791989"/>
                </a:moveTo>
                <a:cubicBezTo>
                  <a:pt x="2767482" y="1788970"/>
                  <a:pt x="2765494" y="1786025"/>
                  <a:pt x="2762475" y="1785436"/>
                </a:cubicBezTo>
                <a:lnTo>
                  <a:pt x="2705712" y="1774614"/>
                </a:lnTo>
                <a:cubicBezTo>
                  <a:pt x="2702693" y="1774025"/>
                  <a:pt x="2699748" y="1776012"/>
                  <a:pt x="2699159" y="1779031"/>
                </a:cubicBezTo>
                <a:cubicBezTo>
                  <a:pt x="2698570" y="1782050"/>
                  <a:pt x="2700558" y="1784994"/>
                  <a:pt x="2703577" y="1785583"/>
                </a:cubicBezTo>
                <a:lnTo>
                  <a:pt x="2760340" y="1796406"/>
                </a:lnTo>
                <a:cubicBezTo>
                  <a:pt x="2760708" y="1796480"/>
                  <a:pt x="2761076" y="1796480"/>
                  <a:pt x="2761445" y="1796480"/>
                </a:cubicBezTo>
                <a:cubicBezTo>
                  <a:pt x="2764095" y="1796480"/>
                  <a:pt x="2766377" y="1794639"/>
                  <a:pt x="2766893" y="1791989"/>
                </a:cubicBezTo>
                <a:close/>
                <a:moveTo>
                  <a:pt x="2823804" y="1805020"/>
                </a:moveTo>
                <a:cubicBezTo>
                  <a:pt x="2824466" y="1802001"/>
                  <a:pt x="2822626" y="1799056"/>
                  <a:pt x="2819607" y="1798320"/>
                </a:cubicBezTo>
                <a:lnTo>
                  <a:pt x="2762623" y="1785436"/>
                </a:lnTo>
                <a:cubicBezTo>
                  <a:pt x="2759530" y="1784774"/>
                  <a:pt x="2756659" y="1786688"/>
                  <a:pt x="2755923" y="1789633"/>
                </a:cubicBezTo>
                <a:cubicBezTo>
                  <a:pt x="2755260" y="1792651"/>
                  <a:pt x="2757101" y="1795596"/>
                  <a:pt x="2760120" y="1796332"/>
                </a:cubicBezTo>
                <a:lnTo>
                  <a:pt x="2817104" y="1809216"/>
                </a:lnTo>
                <a:cubicBezTo>
                  <a:pt x="2817546" y="1809290"/>
                  <a:pt x="2817987" y="1809364"/>
                  <a:pt x="2818355" y="1809364"/>
                </a:cubicBezTo>
                <a:cubicBezTo>
                  <a:pt x="2820932" y="1809364"/>
                  <a:pt x="2823214" y="1807597"/>
                  <a:pt x="2823804" y="1805020"/>
                </a:cubicBezTo>
                <a:close/>
                <a:moveTo>
                  <a:pt x="1991861" y="1909859"/>
                </a:moveTo>
                <a:lnTo>
                  <a:pt x="2038391" y="1890496"/>
                </a:lnTo>
                <a:cubicBezTo>
                  <a:pt x="2041263" y="1889318"/>
                  <a:pt x="2042588" y="1886079"/>
                  <a:pt x="2041410" y="1883208"/>
                </a:cubicBezTo>
                <a:cubicBezTo>
                  <a:pt x="2040232" y="1880336"/>
                  <a:pt x="2036919" y="1879011"/>
                  <a:pt x="2034121" y="1880189"/>
                </a:cubicBezTo>
                <a:lnTo>
                  <a:pt x="1987591" y="1899552"/>
                </a:lnTo>
                <a:cubicBezTo>
                  <a:pt x="1984720" y="1900730"/>
                  <a:pt x="1983395" y="1903969"/>
                  <a:pt x="1984573" y="1906841"/>
                </a:cubicBezTo>
                <a:cubicBezTo>
                  <a:pt x="1985456" y="1908976"/>
                  <a:pt x="1987591" y="1910301"/>
                  <a:pt x="1989726" y="1910301"/>
                </a:cubicBezTo>
                <a:cubicBezTo>
                  <a:pt x="1990463" y="1910301"/>
                  <a:pt x="1991199" y="1910154"/>
                  <a:pt x="1991861" y="1909859"/>
                </a:cubicBezTo>
                <a:close/>
                <a:moveTo>
                  <a:pt x="2038391" y="1890570"/>
                </a:moveTo>
                <a:lnTo>
                  <a:pt x="2039937" y="1889908"/>
                </a:lnTo>
                <a:cubicBezTo>
                  <a:pt x="2042809" y="1888730"/>
                  <a:pt x="2044134" y="1885490"/>
                  <a:pt x="2042956" y="1882619"/>
                </a:cubicBezTo>
                <a:cubicBezTo>
                  <a:pt x="2041778" y="1879748"/>
                  <a:pt x="2038539" y="1878422"/>
                  <a:pt x="2035667" y="1879600"/>
                </a:cubicBezTo>
                <a:lnTo>
                  <a:pt x="2034121" y="1880263"/>
                </a:lnTo>
                <a:cubicBezTo>
                  <a:pt x="2031250" y="1881441"/>
                  <a:pt x="2029925" y="1884680"/>
                  <a:pt x="2031102" y="1887552"/>
                </a:cubicBezTo>
                <a:cubicBezTo>
                  <a:pt x="2031986" y="1889687"/>
                  <a:pt x="2034121" y="1891012"/>
                  <a:pt x="2036256" y="1891012"/>
                </a:cubicBezTo>
                <a:cubicBezTo>
                  <a:pt x="2036992" y="1890938"/>
                  <a:pt x="2037729" y="1890791"/>
                  <a:pt x="2038391" y="1890570"/>
                </a:cubicBezTo>
                <a:close/>
                <a:moveTo>
                  <a:pt x="2040158" y="1889834"/>
                </a:moveTo>
                <a:lnTo>
                  <a:pt x="2092946" y="1865833"/>
                </a:lnTo>
                <a:cubicBezTo>
                  <a:pt x="2095744" y="1864581"/>
                  <a:pt x="2096995" y="1861268"/>
                  <a:pt x="2095744" y="1858470"/>
                </a:cubicBezTo>
                <a:cubicBezTo>
                  <a:pt x="2094492" y="1855673"/>
                  <a:pt x="2091105" y="1854421"/>
                  <a:pt x="2088381" y="1855673"/>
                </a:cubicBezTo>
                <a:lnTo>
                  <a:pt x="2035594" y="1879674"/>
                </a:lnTo>
                <a:cubicBezTo>
                  <a:pt x="2032796" y="1880925"/>
                  <a:pt x="2031544" y="1884238"/>
                  <a:pt x="2032796" y="1887036"/>
                </a:cubicBezTo>
                <a:cubicBezTo>
                  <a:pt x="2033753" y="1889098"/>
                  <a:pt x="2035814" y="1890349"/>
                  <a:pt x="2037949" y="1890276"/>
                </a:cubicBezTo>
                <a:cubicBezTo>
                  <a:pt x="2038686" y="1890276"/>
                  <a:pt x="2039422" y="1890128"/>
                  <a:pt x="2040158" y="1889834"/>
                </a:cubicBezTo>
                <a:close/>
                <a:moveTo>
                  <a:pt x="2095891" y="1862593"/>
                </a:moveTo>
                <a:lnTo>
                  <a:pt x="2097732" y="1857440"/>
                </a:lnTo>
                <a:cubicBezTo>
                  <a:pt x="2098762" y="1854568"/>
                  <a:pt x="2097216" y="1851329"/>
                  <a:pt x="2094345" y="1850298"/>
                </a:cubicBezTo>
                <a:cubicBezTo>
                  <a:pt x="2091474" y="1849267"/>
                  <a:pt x="2088234" y="1850814"/>
                  <a:pt x="2087203" y="1853685"/>
                </a:cubicBezTo>
                <a:lnTo>
                  <a:pt x="2085363" y="1858838"/>
                </a:lnTo>
                <a:cubicBezTo>
                  <a:pt x="2084332" y="1861710"/>
                  <a:pt x="2085878" y="1864949"/>
                  <a:pt x="2088750" y="1865980"/>
                </a:cubicBezTo>
                <a:cubicBezTo>
                  <a:pt x="2089338" y="1866201"/>
                  <a:pt x="2090001" y="1866274"/>
                  <a:pt x="2090664" y="1866274"/>
                </a:cubicBezTo>
                <a:cubicBezTo>
                  <a:pt x="2092946" y="1866274"/>
                  <a:pt x="2095081" y="1864876"/>
                  <a:pt x="2095891" y="1862593"/>
                </a:cubicBezTo>
                <a:close/>
                <a:moveTo>
                  <a:pt x="2094418" y="1860826"/>
                </a:moveTo>
                <a:lnTo>
                  <a:pt x="2136678" y="1844997"/>
                </a:lnTo>
                <a:cubicBezTo>
                  <a:pt x="2139550" y="1843893"/>
                  <a:pt x="2141022" y="1840727"/>
                  <a:pt x="2139918" y="1837856"/>
                </a:cubicBezTo>
                <a:cubicBezTo>
                  <a:pt x="2138813" y="1834985"/>
                  <a:pt x="2135648" y="1833512"/>
                  <a:pt x="2132776" y="1834616"/>
                </a:cubicBezTo>
                <a:lnTo>
                  <a:pt x="2090516" y="1850445"/>
                </a:lnTo>
                <a:cubicBezTo>
                  <a:pt x="2087645" y="1851550"/>
                  <a:pt x="2086173" y="1854716"/>
                  <a:pt x="2087277" y="1857587"/>
                </a:cubicBezTo>
                <a:cubicBezTo>
                  <a:pt x="2088087" y="1859869"/>
                  <a:pt x="2090296" y="1861194"/>
                  <a:pt x="2092504" y="1861194"/>
                </a:cubicBezTo>
                <a:cubicBezTo>
                  <a:pt x="2093167" y="1861194"/>
                  <a:pt x="2093830" y="1861047"/>
                  <a:pt x="2094418" y="1860826"/>
                </a:cubicBezTo>
                <a:close/>
                <a:moveTo>
                  <a:pt x="2136678" y="1844997"/>
                </a:moveTo>
                <a:lnTo>
                  <a:pt x="2140507" y="1843599"/>
                </a:lnTo>
                <a:cubicBezTo>
                  <a:pt x="2143378" y="1842494"/>
                  <a:pt x="2144850" y="1839328"/>
                  <a:pt x="2143820" y="1836457"/>
                </a:cubicBezTo>
                <a:cubicBezTo>
                  <a:pt x="2142715" y="1833586"/>
                  <a:pt x="2139550" y="1832113"/>
                  <a:pt x="2136678" y="1833144"/>
                </a:cubicBezTo>
                <a:lnTo>
                  <a:pt x="2132850" y="1834543"/>
                </a:lnTo>
                <a:cubicBezTo>
                  <a:pt x="2129978" y="1835647"/>
                  <a:pt x="2128506" y="1838813"/>
                  <a:pt x="2129537" y="1841684"/>
                </a:cubicBezTo>
                <a:cubicBezTo>
                  <a:pt x="2130347" y="1843967"/>
                  <a:pt x="2132555" y="1845365"/>
                  <a:pt x="2134764" y="1845292"/>
                </a:cubicBezTo>
                <a:cubicBezTo>
                  <a:pt x="2135427" y="1845365"/>
                  <a:pt x="2136089" y="1845218"/>
                  <a:pt x="2136678" y="1844997"/>
                </a:cubicBezTo>
                <a:close/>
                <a:moveTo>
                  <a:pt x="2142494" y="1842347"/>
                </a:moveTo>
                <a:cubicBezTo>
                  <a:pt x="2144777" y="1840359"/>
                  <a:pt x="2145071" y="1836825"/>
                  <a:pt x="2143010" y="1834469"/>
                </a:cubicBezTo>
                <a:cubicBezTo>
                  <a:pt x="2140948" y="1832187"/>
                  <a:pt x="2137488" y="1831892"/>
                  <a:pt x="2135132" y="1833954"/>
                </a:cubicBezTo>
                <a:lnTo>
                  <a:pt x="2134911" y="1834175"/>
                </a:lnTo>
                <a:cubicBezTo>
                  <a:pt x="2132629" y="1836162"/>
                  <a:pt x="2132482" y="1839623"/>
                  <a:pt x="2134543" y="1841905"/>
                </a:cubicBezTo>
                <a:cubicBezTo>
                  <a:pt x="2135648" y="1843157"/>
                  <a:pt x="2137194" y="1843746"/>
                  <a:pt x="2138740" y="1843746"/>
                </a:cubicBezTo>
                <a:cubicBezTo>
                  <a:pt x="2140065" y="1843746"/>
                  <a:pt x="2141464" y="1843304"/>
                  <a:pt x="2142494" y="1842347"/>
                </a:cubicBezTo>
                <a:close/>
                <a:moveTo>
                  <a:pt x="2142274" y="1842568"/>
                </a:moveTo>
                <a:lnTo>
                  <a:pt x="2166127" y="1823941"/>
                </a:lnTo>
                <a:cubicBezTo>
                  <a:pt x="2168557" y="1822027"/>
                  <a:pt x="2168999" y="1818567"/>
                  <a:pt x="2167085" y="1816137"/>
                </a:cubicBezTo>
                <a:cubicBezTo>
                  <a:pt x="2165170" y="1813708"/>
                  <a:pt x="2161710" y="1813266"/>
                  <a:pt x="2159281" y="1815180"/>
                </a:cubicBezTo>
                <a:lnTo>
                  <a:pt x="2135427" y="1833807"/>
                </a:lnTo>
                <a:cubicBezTo>
                  <a:pt x="2132997" y="1835721"/>
                  <a:pt x="2132555" y="1839181"/>
                  <a:pt x="2134470" y="1841611"/>
                </a:cubicBezTo>
                <a:cubicBezTo>
                  <a:pt x="2135574" y="1843010"/>
                  <a:pt x="2137267" y="1843746"/>
                  <a:pt x="2138887" y="1843746"/>
                </a:cubicBezTo>
                <a:cubicBezTo>
                  <a:pt x="2140065" y="1843746"/>
                  <a:pt x="2141243" y="1843304"/>
                  <a:pt x="2142274" y="1842568"/>
                </a:cubicBezTo>
                <a:close/>
                <a:moveTo>
                  <a:pt x="2166127" y="1823941"/>
                </a:moveTo>
                <a:lnTo>
                  <a:pt x="2226057" y="1777043"/>
                </a:lnTo>
                <a:cubicBezTo>
                  <a:pt x="2228486" y="1775129"/>
                  <a:pt x="2228928" y="1771669"/>
                  <a:pt x="2227014" y="1769239"/>
                </a:cubicBezTo>
                <a:cubicBezTo>
                  <a:pt x="2225100" y="1766809"/>
                  <a:pt x="2221639" y="1766368"/>
                  <a:pt x="2219210" y="1768282"/>
                </a:cubicBezTo>
                <a:lnTo>
                  <a:pt x="2159281" y="1815180"/>
                </a:lnTo>
                <a:cubicBezTo>
                  <a:pt x="2156851" y="1817094"/>
                  <a:pt x="2156409" y="1820554"/>
                  <a:pt x="2158323" y="1822984"/>
                </a:cubicBezTo>
                <a:cubicBezTo>
                  <a:pt x="2159428" y="1824383"/>
                  <a:pt x="2161121" y="1825119"/>
                  <a:pt x="2162741" y="1825119"/>
                </a:cubicBezTo>
                <a:cubicBezTo>
                  <a:pt x="2163919" y="1825119"/>
                  <a:pt x="2165097" y="1824677"/>
                  <a:pt x="2166127" y="1823941"/>
                </a:cubicBezTo>
                <a:close/>
                <a:moveTo>
                  <a:pt x="2226057" y="1777043"/>
                </a:moveTo>
                <a:lnTo>
                  <a:pt x="2227897" y="1775644"/>
                </a:lnTo>
                <a:cubicBezTo>
                  <a:pt x="2230327" y="1773730"/>
                  <a:pt x="2230769" y="1770270"/>
                  <a:pt x="2228855" y="1767840"/>
                </a:cubicBezTo>
                <a:cubicBezTo>
                  <a:pt x="2226940" y="1765411"/>
                  <a:pt x="2223406" y="1764969"/>
                  <a:pt x="2221051" y="1766883"/>
                </a:cubicBezTo>
                <a:lnTo>
                  <a:pt x="2219210" y="1768282"/>
                </a:lnTo>
                <a:cubicBezTo>
                  <a:pt x="2216780" y="1770196"/>
                  <a:pt x="2216339" y="1773656"/>
                  <a:pt x="2218253" y="1776086"/>
                </a:cubicBezTo>
                <a:cubicBezTo>
                  <a:pt x="2219357" y="1777485"/>
                  <a:pt x="2220977" y="1778221"/>
                  <a:pt x="2222670" y="1778221"/>
                </a:cubicBezTo>
                <a:cubicBezTo>
                  <a:pt x="2223848" y="1778221"/>
                  <a:pt x="2225026" y="1777853"/>
                  <a:pt x="2226057" y="1777043"/>
                </a:cubicBezTo>
                <a:close/>
                <a:moveTo>
                  <a:pt x="2228781" y="1774687"/>
                </a:moveTo>
                <a:lnTo>
                  <a:pt x="2232388" y="1770122"/>
                </a:lnTo>
                <a:cubicBezTo>
                  <a:pt x="2234303" y="1767693"/>
                  <a:pt x="2233935" y="1764233"/>
                  <a:pt x="2231505" y="1762318"/>
                </a:cubicBezTo>
                <a:cubicBezTo>
                  <a:pt x="2229075" y="1760404"/>
                  <a:pt x="2225615" y="1760772"/>
                  <a:pt x="2223701" y="1763202"/>
                </a:cubicBezTo>
                <a:lnTo>
                  <a:pt x="2220093" y="1767767"/>
                </a:lnTo>
                <a:cubicBezTo>
                  <a:pt x="2218179" y="1770196"/>
                  <a:pt x="2218547" y="1773656"/>
                  <a:pt x="2220977" y="1775571"/>
                </a:cubicBezTo>
                <a:cubicBezTo>
                  <a:pt x="2222007" y="1776380"/>
                  <a:pt x="2223259" y="1776822"/>
                  <a:pt x="2224511" y="1776822"/>
                </a:cubicBezTo>
                <a:cubicBezTo>
                  <a:pt x="2226057" y="1776822"/>
                  <a:pt x="2227677" y="1776086"/>
                  <a:pt x="2228781" y="1774687"/>
                </a:cubicBezTo>
                <a:close/>
                <a:moveTo>
                  <a:pt x="2232388" y="1770122"/>
                </a:moveTo>
                <a:lnTo>
                  <a:pt x="2296441" y="1689284"/>
                </a:lnTo>
                <a:cubicBezTo>
                  <a:pt x="2298355" y="1686855"/>
                  <a:pt x="2297913" y="1683394"/>
                  <a:pt x="2295557" y="1681480"/>
                </a:cubicBezTo>
                <a:cubicBezTo>
                  <a:pt x="2293127" y="1679566"/>
                  <a:pt x="2289667" y="1679934"/>
                  <a:pt x="2287753" y="1682364"/>
                </a:cubicBezTo>
                <a:lnTo>
                  <a:pt x="2223701" y="1763202"/>
                </a:lnTo>
                <a:cubicBezTo>
                  <a:pt x="2221787" y="1765632"/>
                  <a:pt x="2222228" y="1769092"/>
                  <a:pt x="2224584" y="1771006"/>
                </a:cubicBezTo>
                <a:cubicBezTo>
                  <a:pt x="2225615" y="1771816"/>
                  <a:pt x="2226867" y="1772184"/>
                  <a:pt x="2228118" y="1772184"/>
                </a:cubicBezTo>
                <a:cubicBezTo>
                  <a:pt x="2229738" y="1772258"/>
                  <a:pt x="2231358" y="1771521"/>
                  <a:pt x="2232388" y="1770122"/>
                </a:cubicBezTo>
                <a:close/>
                <a:moveTo>
                  <a:pt x="2296441" y="1689358"/>
                </a:moveTo>
                <a:lnTo>
                  <a:pt x="2297250" y="1688327"/>
                </a:lnTo>
                <a:cubicBezTo>
                  <a:pt x="2299165" y="1685898"/>
                  <a:pt x="2298797" y="1682437"/>
                  <a:pt x="2296367" y="1680523"/>
                </a:cubicBezTo>
                <a:cubicBezTo>
                  <a:pt x="2294011" y="1678609"/>
                  <a:pt x="2290477" y="1678977"/>
                  <a:pt x="2288563" y="1681407"/>
                </a:cubicBezTo>
                <a:lnTo>
                  <a:pt x="2287753" y="1682437"/>
                </a:lnTo>
                <a:cubicBezTo>
                  <a:pt x="2285839" y="1684867"/>
                  <a:pt x="2286207" y="1688327"/>
                  <a:pt x="2288637" y="1690241"/>
                </a:cubicBezTo>
                <a:cubicBezTo>
                  <a:pt x="2289667" y="1691051"/>
                  <a:pt x="2290919" y="1691419"/>
                  <a:pt x="2292170" y="1691419"/>
                </a:cubicBezTo>
                <a:cubicBezTo>
                  <a:pt x="2293790" y="1691419"/>
                  <a:pt x="2295336" y="1690683"/>
                  <a:pt x="2296441" y="1689358"/>
                </a:cubicBezTo>
                <a:close/>
                <a:moveTo>
                  <a:pt x="2297987" y="1687223"/>
                </a:moveTo>
                <a:lnTo>
                  <a:pt x="2299754" y="1683394"/>
                </a:lnTo>
                <a:cubicBezTo>
                  <a:pt x="2301079" y="1680597"/>
                  <a:pt x="2299827" y="1677284"/>
                  <a:pt x="2297029" y="1675958"/>
                </a:cubicBezTo>
                <a:cubicBezTo>
                  <a:pt x="2294305" y="1674707"/>
                  <a:pt x="2290919" y="1675885"/>
                  <a:pt x="2289594" y="1678682"/>
                </a:cubicBezTo>
                <a:lnTo>
                  <a:pt x="2287827" y="1682511"/>
                </a:lnTo>
                <a:cubicBezTo>
                  <a:pt x="2286501" y="1685309"/>
                  <a:pt x="2287753" y="1688622"/>
                  <a:pt x="2290551" y="1689947"/>
                </a:cubicBezTo>
                <a:cubicBezTo>
                  <a:pt x="2291287" y="1690315"/>
                  <a:pt x="2292097" y="1690462"/>
                  <a:pt x="2292907" y="1690462"/>
                </a:cubicBezTo>
                <a:cubicBezTo>
                  <a:pt x="2295042" y="1690389"/>
                  <a:pt x="2297029" y="1689211"/>
                  <a:pt x="2297987" y="1687223"/>
                </a:cubicBezTo>
                <a:close/>
                <a:moveTo>
                  <a:pt x="2299754" y="1683394"/>
                </a:moveTo>
                <a:lnTo>
                  <a:pt x="2346210" y="1583709"/>
                </a:lnTo>
                <a:cubicBezTo>
                  <a:pt x="2347535" y="1580911"/>
                  <a:pt x="2346283" y="1577598"/>
                  <a:pt x="2343486" y="1576273"/>
                </a:cubicBezTo>
                <a:cubicBezTo>
                  <a:pt x="2340688" y="1574947"/>
                  <a:pt x="2337375" y="1576199"/>
                  <a:pt x="2336050" y="1578923"/>
                </a:cubicBezTo>
                <a:lnTo>
                  <a:pt x="2289594" y="1678609"/>
                </a:lnTo>
                <a:cubicBezTo>
                  <a:pt x="2288268" y="1681407"/>
                  <a:pt x="2289520" y="1684720"/>
                  <a:pt x="2292318" y="1686045"/>
                </a:cubicBezTo>
                <a:cubicBezTo>
                  <a:pt x="2293127" y="1686413"/>
                  <a:pt x="2293937" y="1686560"/>
                  <a:pt x="2294747" y="1686560"/>
                </a:cubicBezTo>
                <a:cubicBezTo>
                  <a:pt x="2296809" y="1686634"/>
                  <a:pt x="2298797" y="1685382"/>
                  <a:pt x="2299754" y="1683394"/>
                </a:cubicBezTo>
                <a:close/>
                <a:moveTo>
                  <a:pt x="2346504" y="1583046"/>
                </a:moveTo>
                <a:cubicBezTo>
                  <a:pt x="2347756" y="1580248"/>
                  <a:pt x="2346578" y="1576935"/>
                  <a:pt x="2343780" y="1575684"/>
                </a:cubicBezTo>
                <a:cubicBezTo>
                  <a:pt x="2340983" y="1574432"/>
                  <a:pt x="2337670" y="1575610"/>
                  <a:pt x="2336418" y="1578408"/>
                </a:cubicBezTo>
                <a:lnTo>
                  <a:pt x="2336123" y="1579070"/>
                </a:lnTo>
                <a:cubicBezTo>
                  <a:pt x="2334872" y="1581868"/>
                  <a:pt x="2336197" y="1584887"/>
                  <a:pt x="2338995" y="1586138"/>
                </a:cubicBezTo>
                <a:cubicBezTo>
                  <a:pt x="2339731" y="1586433"/>
                  <a:pt x="2340394" y="1586580"/>
                  <a:pt x="2341130" y="1586580"/>
                </a:cubicBezTo>
                <a:cubicBezTo>
                  <a:pt x="2343339" y="1586580"/>
                  <a:pt x="2345547" y="1585181"/>
                  <a:pt x="2346504" y="1583046"/>
                </a:cubicBezTo>
                <a:close/>
                <a:moveTo>
                  <a:pt x="2346873" y="1582015"/>
                </a:moveTo>
                <a:lnTo>
                  <a:pt x="2374776" y="1464513"/>
                </a:lnTo>
                <a:cubicBezTo>
                  <a:pt x="2375512" y="1461494"/>
                  <a:pt x="2373671" y="1458476"/>
                  <a:pt x="2370653" y="1457813"/>
                </a:cubicBezTo>
                <a:cubicBezTo>
                  <a:pt x="2367634" y="1457150"/>
                  <a:pt x="2364616" y="1458991"/>
                  <a:pt x="2363953" y="1461936"/>
                </a:cubicBezTo>
                <a:lnTo>
                  <a:pt x="2336050" y="1579438"/>
                </a:lnTo>
                <a:cubicBezTo>
                  <a:pt x="2335314" y="1582457"/>
                  <a:pt x="2337154" y="1585476"/>
                  <a:pt x="2340173" y="1586138"/>
                </a:cubicBezTo>
                <a:cubicBezTo>
                  <a:pt x="2340615" y="1586212"/>
                  <a:pt x="2341056" y="1586285"/>
                  <a:pt x="2341498" y="1586285"/>
                </a:cubicBezTo>
                <a:cubicBezTo>
                  <a:pt x="2344001" y="1586285"/>
                  <a:pt x="2346283" y="1584592"/>
                  <a:pt x="2346873" y="1582015"/>
                </a:cubicBezTo>
                <a:close/>
                <a:moveTo>
                  <a:pt x="2374923" y="1463482"/>
                </a:moveTo>
                <a:lnTo>
                  <a:pt x="2381549" y="1336924"/>
                </a:lnTo>
                <a:cubicBezTo>
                  <a:pt x="2381696" y="1333831"/>
                  <a:pt x="2379340" y="1331255"/>
                  <a:pt x="2376248" y="1331034"/>
                </a:cubicBezTo>
                <a:cubicBezTo>
                  <a:pt x="2372788" y="1330887"/>
                  <a:pt x="2370506" y="1333242"/>
                  <a:pt x="2370358" y="1336335"/>
                </a:cubicBezTo>
                <a:lnTo>
                  <a:pt x="2363732" y="1462893"/>
                </a:lnTo>
                <a:cubicBezTo>
                  <a:pt x="2363585" y="1465985"/>
                  <a:pt x="2365941" y="1468562"/>
                  <a:pt x="2369033" y="1468783"/>
                </a:cubicBezTo>
                <a:cubicBezTo>
                  <a:pt x="2369180" y="1468783"/>
                  <a:pt x="2369254" y="1468783"/>
                  <a:pt x="2369401" y="1468783"/>
                </a:cubicBezTo>
                <a:cubicBezTo>
                  <a:pt x="2372346" y="1468783"/>
                  <a:pt x="2374776" y="1466427"/>
                  <a:pt x="2374923" y="1463482"/>
                </a:cubicBezTo>
                <a:close/>
                <a:moveTo>
                  <a:pt x="2376616" y="1342225"/>
                </a:moveTo>
                <a:cubicBezTo>
                  <a:pt x="2379708" y="1341856"/>
                  <a:pt x="2381844" y="1339132"/>
                  <a:pt x="2381475" y="1336040"/>
                </a:cubicBezTo>
                <a:lnTo>
                  <a:pt x="2366235" y="1204991"/>
                </a:lnTo>
                <a:cubicBezTo>
                  <a:pt x="2365867" y="1201899"/>
                  <a:pt x="2363069" y="1199690"/>
                  <a:pt x="2360051" y="1200132"/>
                </a:cubicBezTo>
                <a:cubicBezTo>
                  <a:pt x="2356959" y="1200500"/>
                  <a:pt x="2354824" y="1203224"/>
                  <a:pt x="2355192" y="1206316"/>
                </a:cubicBezTo>
                <a:lnTo>
                  <a:pt x="2370432" y="1337365"/>
                </a:lnTo>
                <a:cubicBezTo>
                  <a:pt x="2370800" y="1340237"/>
                  <a:pt x="2373230" y="1342298"/>
                  <a:pt x="2376027" y="1342298"/>
                </a:cubicBezTo>
                <a:cubicBezTo>
                  <a:pt x="2376248" y="1342225"/>
                  <a:pt x="2376469" y="1342225"/>
                  <a:pt x="2376616" y="1342225"/>
                </a:cubicBezTo>
                <a:close/>
                <a:moveTo>
                  <a:pt x="2362260" y="1210954"/>
                </a:moveTo>
                <a:cubicBezTo>
                  <a:pt x="2365205" y="1210071"/>
                  <a:pt x="2366898" y="1206979"/>
                  <a:pt x="2366088" y="1204034"/>
                </a:cubicBezTo>
                <a:lnTo>
                  <a:pt x="2328393" y="1072985"/>
                </a:lnTo>
                <a:cubicBezTo>
                  <a:pt x="2327510" y="1070040"/>
                  <a:pt x="2324491" y="1068273"/>
                  <a:pt x="2321472" y="1069156"/>
                </a:cubicBezTo>
                <a:cubicBezTo>
                  <a:pt x="2318528" y="1070040"/>
                  <a:pt x="2316834" y="1073132"/>
                  <a:pt x="2317644" y="1076077"/>
                </a:cubicBezTo>
                <a:lnTo>
                  <a:pt x="2355339" y="1207126"/>
                </a:lnTo>
                <a:cubicBezTo>
                  <a:pt x="2356075" y="1209555"/>
                  <a:pt x="2358284" y="1211175"/>
                  <a:pt x="2360714" y="1211175"/>
                </a:cubicBezTo>
                <a:cubicBezTo>
                  <a:pt x="2361303" y="1211175"/>
                  <a:pt x="2361818" y="1211102"/>
                  <a:pt x="2362260" y="1210954"/>
                </a:cubicBezTo>
                <a:close/>
                <a:moveTo>
                  <a:pt x="2325374" y="1079611"/>
                </a:moveTo>
                <a:cubicBezTo>
                  <a:pt x="2328172" y="1078359"/>
                  <a:pt x="2329424" y="1074972"/>
                  <a:pt x="2328098" y="1072248"/>
                </a:cubicBezTo>
                <a:lnTo>
                  <a:pt x="2269936" y="945690"/>
                </a:lnTo>
                <a:cubicBezTo>
                  <a:pt x="2268611" y="942892"/>
                  <a:pt x="2265298" y="941641"/>
                  <a:pt x="2262574" y="942966"/>
                </a:cubicBezTo>
                <a:cubicBezTo>
                  <a:pt x="2259776" y="944218"/>
                  <a:pt x="2258525" y="947604"/>
                  <a:pt x="2259850" y="950328"/>
                </a:cubicBezTo>
                <a:lnTo>
                  <a:pt x="2318012" y="1076887"/>
                </a:lnTo>
                <a:cubicBezTo>
                  <a:pt x="2318969" y="1078948"/>
                  <a:pt x="2321031" y="1080126"/>
                  <a:pt x="2323092" y="1080126"/>
                </a:cubicBezTo>
                <a:cubicBezTo>
                  <a:pt x="2323828" y="1080126"/>
                  <a:pt x="2324638" y="1079979"/>
                  <a:pt x="2325374" y="1079611"/>
                </a:cubicBezTo>
                <a:close/>
                <a:moveTo>
                  <a:pt x="2267948" y="952611"/>
                </a:moveTo>
                <a:cubicBezTo>
                  <a:pt x="2270525" y="950917"/>
                  <a:pt x="2271261" y="947457"/>
                  <a:pt x="2269568" y="944880"/>
                </a:cubicBezTo>
                <a:lnTo>
                  <a:pt x="2193074" y="827230"/>
                </a:lnTo>
                <a:cubicBezTo>
                  <a:pt x="2191380" y="824653"/>
                  <a:pt x="2187920" y="823917"/>
                  <a:pt x="2185343" y="825611"/>
                </a:cubicBezTo>
                <a:cubicBezTo>
                  <a:pt x="2182766" y="827304"/>
                  <a:pt x="2182030" y="830764"/>
                  <a:pt x="2183724" y="833341"/>
                </a:cubicBezTo>
                <a:lnTo>
                  <a:pt x="2260218" y="950991"/>
                </a:lnTo>
                <a:cubicBezTo>
                  <a:pt x="2261249" y="952684"/>
                  <a:pt x="2263089" y="953568"/>
                  <a:pt x="2264930" y="953494"/>
                </a:cubicBezTo>
                <a:cubicBezTo>
                  <a:pt x="2265960" y="953568"/>
                  <a:pt x="2266991" y="953273"/>
                  <a:pt x="2267948" y="952611"/>
                </a:cubicBezTo>
                <a:close/>
                <a:moveTo>
                  <a:pt x="2192116" y="834445"/>
                </a:moveTo>
                <a:cubicBezTo>
                  <a:pt x="2194399" y="832384"/>
                  <a:pt x="2194620" y="828850"/>
                  <a:pt x="2192558" y="826568"/>
                </a:cubicBezTo>
                <a:lnTo>
                  <a:pt x="2099867" y="722244"/>
                </a:lnTo>
                <a:cubicBezTo>
                  <a:pt x="2097805" y="719961"/>
                  <a:pt x="2094271" y="719740"/>
                  <a:pt x="2091989" y="721802"/>
                </a:cubicBezTo>
                <a:cubicBezTo>
                  <a:pt x="2089706" y="723863"/>
                  <a:pt x="2089486" y="727397"/>
                  <a:pt x="2091547" y="729680"/>
                </a:cubicBezTo>
                <a:lnTo>
                  <a:pt x="2184239" y="834077"/>
                </a:lnTo>
                <a:cubicBezTo>
                  <a:pt x="2185343" y="835329"/>
                  <a:pt x="2186889" y="835991"/>
                  <a:pt x="2188435" y="835918"/>
                </a:cubicBezTo>
                <a:cubicBezTo>
                  <a:pt x="2189761" y="835844"/>
                  <a:pt x="2191012" y="835402"/>
                  <a:pt x="2192116" y="834445"/>
                </a:cubicBezTo>
                <a:close/>
                <a:moveTo>
                  <a:pt x="2100014" y="729459"/>
                </a:moveTo>
                <a:cubicBezTo>
                  <a:pt x="2101928" y="727029"/>
                  <a:pt x="2101560" y="723569"/>
                  <a:pt x="2099204" y="721581"/>
                </a:cubicBezTo>
                <a:lnTo>
                  <a:pt x="1992377" y="634853"/>
                </a:lnTo>
                <a:cubicBezTo>
                  <a:pt x="1989947" y="632939"/>
                  <a:pt x="1986487" y="633307"/>
                  <a:pt x="1984499" y="635663"/>
                </a:cubicBezTo>
                <a:cubicBezTo>
                  <a:pt x="1982585" y="638092"/>
                  <a:pt x="1982953" y="641553"/>
                  <a:pt x="1985309" y="643540"/>
                </a:cubicBezTo>
                <a:lnTo>
                  <a:pt x="2092136" y="730269"/>
                </a:lnTo>
                <a:cubicBezTo>
                  <a:pt x="2093167" y="731152"/>
                  <a:pt x="2094418" y="731520"/>
                  <a:pt x="2095670" y="731520"/>
                </a:cubicBezTo>
                <a:cubicBezTo>
                  <a:pt x="2097290" y="731446"/>
                  <a:pt x="2098909" y="730784"/>
                  <a:pt x="2100014" y="729459"/>
                </a:cubicBezTo>
                <a:close/>
                <a:moveTo>
                  <a:pt x="1993702" y="641921"/>
                </a:moveTo>
                <a:cubicBezTo>
                  <a:pt x="1995248" y="639270"/>
                  <a:pt x="1994291" y="635884"/>
                  <a:pt x="1991641" y="634338"/>
                </a:cubicBezTo>
                <a:lnTo>
                  <a:pt x="1880028" y="570506"/>
                </a:lnTo>
                <a:cubicBezTo>
                  <a:pt x="1877377" y="568960"/>
                  <a:pt x="1873991" y="569917"/>
                  <a:pt x="1872445" y="572568"/>
                </a:cubicBezTo>
                <a:cubicBezTo>
                  <a:pt x="1870898" y="575218"/>
                  <a:pt x="1871856" y="578605"/>
                  <a:pt x="1874506" y="580151"/>
                </a:cubicBezTo>
                <a:lnTo>
                  <a:pt x="1986119" y="643982"/>
                </a:lnTo>
                <a:cubicBezTo>
                  <a:pt x="1987002" y="644497"/>
                  <a:pt x="1987959" y="644718"/>
                  <a:pt x="1988917" y="644718"/>
                </a:cubicBezTo>
                <a:cubicBezTo>
                  <a:pt x="1990757" y="644718"/>
                  <a:pt x="1992671" y="643688"/>
                  <a:pt x="1993702" y="641921"/>
                </a:cubicBezTo>
                <a:close/>
                <a:moveTo>
                  <a:pt x="1882089" y="578089"/>
                </a:moveTo>
                <a:cubicBezTo>
                  <a:pt x="1883635" y="575439"/>
                  <a:pt x="1882678" y="571979"/>
                  <a:pt x="1880028" y="570506"/>
                </a:cubicBezTo>
                <a:lnTo>
                  <a:pt x="1875463" y="567929"/>
                </a:lnTo>
                <a:cubicBezTo>
                  <a:pt x="1872813" y="566383"/>
                  <a:pt x="1869352" y="567340"/>
                  <a:pt x="1867880" y="569991"/>
                </a:cubicBezTo>
                <a:cubicBezTo>
                  <a:pt x="1866407" y="572641"/>
                  <a:pt x="1867291" y="576102"/>
                  <a:pt x="1869941" y="577574"/>
                </a:cubicBezTo>
                <a:lnTo>
                  <a:pt x="1874506" y="580151"/>
                </a:lnTo>
                <a:cubicBezTo>
                  <a:pt x="1875390" y="580666"/>
                  <a:pt x="1876347" y="580887"/>
                  <a:pt x="1877304" y="580887"/>
                </a:cubicBezTo>
                <a:cubicBezTo>
                  <a:pt x="1879218" y="580887"/>
                  <a:pt x="1881059" y="579856"/>
                  <a:pt x="1882089" y="578089"/>
                </a:cubicBezTo>
                <a:close/>
                <a:moveTo>
                  <a:pt x="1877893" y="574629"/>
                </a:moveTo>
                <a:cubicBezTo>
                  <a:pt x="1878923" y="571758"/>
                  <a:pt x="1877451" y="568518"/>
                  <a:pt x="1874506" y="567488"/>
                </a:cubicBezTo>
                <a:lnTo>
                  <a:pt x="1761936" y="526921"/>
                </a:lnTo>
                <a:cubicBezTo>
                  <a:pt x="1759065" y="525891"/>
                  <a:pt x="1755825" y="527363"/>
                  <a:pt x="1754795" y="530308"/>
                </a:cubicBezTo>
                <a:cubicBezTo>
                  <a:pt x="1753764" y="533179"/>
                  <a:pt x="1755236" y="536419"/>
                  <a:pt x="1758108" y="537449"/>
                </a:cubicBezTo>
                <a:lnTo>
                  <a:pt x="1870678" y="578016"/>
                </a:lnTo>
                <a:cubicBezTo>
                  <a:pt x="1871340" y="578237"/>
                  <a:pt x="1871929" y="578384"/>
                  <a:pt x="1872592" y="578384"/>
                </a:cubicBezTo>
                <a:cubicBezTo>
                  <a:pt x="1874948" y="578237"/>
                  <a:pt x="1877083" y="576838"/>
                  <a:pt x="1877893" y="574629"/>
                </a:cubicBezTo>
                <a:close/>
                <a:moveTo>
                  <a:pt x="1765323" y="533989"/>
                </a:moveTo>
                <a:cubicBezTo>
                  <a:pt x="1766354" y="531118"/>
                  <a:pt x="1764881" y="527878"/>
                  <a:pt x="1761936" y="526848"/>
                </a:cubicBezTo>
                <a:lnTo>
                  <a:pt x="1753764" y="523903"/>
                </a:lnTo>
                <a:cubicBezTo>
                  <a:pt x="1750893" y="522872"/>
                  <a:pt x="1747653" y="524344"/>
                  <a:pt x="1746623" y="527216"/>
                </a:cubicBezTo>
                <a:cubicBezTo>
                  <a:pt x="1745592" y="530087"/>
                  <a:pt x="1747064" y="533326"/>
                  <a:pt x="1749936" y="534357"/>
                </a:cubicBezTo>
                <a:lnTo>
                  <a:pt x="1758108" y="537302"/>
                </a:lnTo>
                <a:cubicBezTo>
                  <a:pt x="1758770" y="537523"/>
                  <a:pt x="1759359" y="537670"/>
                  <a:pt x="1760022" y="537670"/>
                </a:cubicBezTo>
                <a:cubicBezTo>
                  <a:pt x="1762378" y="537670"/>
                  <a:pt x="1764513" y="536271"/>
                  <a:pt x="1765323" y="533989"/>
                </a:cubicBezTo>
                <a:close/>
                <a:moveTo>
                  <a:pt x="1757372" y="529940"/>
                </a:moveTo>
                <a:cubicBezTo>
                  <a:pt x="1757813" y="526921"/>
                  <a:pt x="1755752" y="524050"/>
                  <a:pt x="1752660" y="523608"/>
                </a:cubicBezTo>
                <a:lnTo>
                  <a:pt x="1678889" y="512565"/>
                </a:lnTo>
                <a:cubicBezTo>
                  <a:pt x="1676018" y="512123"/>
                  <a:pt x="1672999" y="514184"/>
                  <a:pt x="1672558" y="517277"/>
                </a:cubicBezTo>
                <a:cubicBezTo>
                  <a:pt x="1672116" y="520295"/>
                  <a:pt x="1674177" y="523166"/>
                  <a:pt x="1677269" y="523608"/>
                </a:cubicBezTo>
                <a:lnTo>
                  <a:pt x="1751040" y="534652"/>
                </a:lnTo>
                <a:cubicBezTo>
                  <a:pt x="1751334" y="534725"/>
                  <a:pt x="1751629" y="534725"/>
                  <a:pt x="1751923" y="534725"/>
                </a:cubicBezTo>
                <a:cubicBezTo>
                  <a:pt x="1754648" y="534725"/>
                  <a:pt x="1757003" y="532737"/>
                  <a:pt x="1757372" y="529940"/>
                </a:cubicBezTo>
                <a:close/>
                <a:moveTo>
                  <a:pt x="1683601" y="518896"/>
                </a:moveTo>
                <a:cubicBezTo>
                  <a:pt x="1684043" y="515878"/>
                  <a:pt x="1681981" y="513006"/>
                  <a:pt x="1678889" y="512565"/>
                </a:cubicBezTo>
                <a:lnTo>
                  <a:pt x="1631991" y="505570"/>
                </a:lnTo>
                <a:cubicBezTo>
                  <a:pt x="1629120" y="505129"/>
                  <a:pt x="1626101" y="507190"/>
                  <a:pt x="1625660" y="510282"/>
                </a:cubicBezTo>
                <a:cubicBezTo>
                  <a:pt x="1625218" y="513301"/>
                  <a:pt x="1627279" y="516172"/>
                  <a:pt x="1630372" y="516614"/>
                </a:cubicBezTo>
                <a:lnTo>
                  <a:pt x="1677269" y="523608"/>
                </a:lnTo>
                <a:cubicBezTo>
                  <a:pt x="1677564" y="523682"/>
                  <a:pt x="1677858" y="523682"/>
                  <a:pt x="1678153" y="523682"/>
                </a:cubicBezTo>
                <a:cubicBezTo>
                  <a:pt x="1680877" y="523682"/>
                  <a:pt x="1683233" y="521694"/>
                  <a:pt x="1683601" y="518896"/>
                </a:cubicBezTo>
                <a:close/>
                <a:moveTo>
                  <a:pt x="7609973" y="3143269"/>
                </a:moveTo>
                <a:lnTo>
                  <a:pt x="7625876" y="3068394"/>
                </a:lnTo>
                <a:cubicBezTo>
                  <a:pt x="7626539" y="3065375"/>
                  <a:pt x="7624624" y="3062430"/>
                  <a:pt x="7621606" y="3061768"/>
                </a:cubicBezTo>
                <a:cubicBezTo>
                  <a:pt x="7618588" y="3061105"/>
                  <a:pt x="7615643" y="3063093"/>
                  <a:pt x="7614980" y="3066038"/>
                </a:cubicBezTo>
                <a:lnTo>
                  <a:pt x="7599077" y="3140913"/>
                </a:lnTo>
                <a:cubicBezTo>
                  <a:pt x="7598415" y="3143931"/>
                  <a:pt x="7600328" y="3146876"/>
                  <a:pt x="7603347" y="3147539"/>
                </a:cubicBezTo>
                <a:cubicBezTo>
                  <a:pt x="7603716" y="3147613"/>
                  <a:pt x="7604157" y="3147686"/>
                  <a:pt x="7604525" y="3147686"/>
                </a:cubicBezTo>
                <a:cubicBezTo>
                  <a:pt x="7607102" y="3147613"/>
                  <a:pt x="7609385" y="3145846"/>
                  <a:pt x="7609973" y="3143269"/>
                </a:cubicBezTo>
                <a:close/>
                <a:moveTo>
                  <a:pt x="7611299" y="3255691"/>
                </a:moveTo>
                <a:cubicBezTo>
                  <a:pt x="7614391" y="3255471"/>
                  <a:pt x="7616747" y="3252894"/>
                  <a:pt x="7616526" y="3249802"/>
                </a:cubicBezTo>
                <a:lnTo>
                  <a:pt x="7609973" y="3141723"/>
                </a:lnTo>
                <a:cubicBezTo>
                  <a:pt x="7609826" y="3138631"/>
                  <a:pt x="7607176" y="3136348"/>
                  <a:pt x="7604083" y="3136495"/>
                </a:cubicBezTo>
                <a:cubicBezTo>
                  <a:pt x="7600992" y="3136716"/>
                  <a:pt x="7598635" y="3139293"/>
                  <a:pt x="7598856" y="3142385"/>
                </a:cubicBezTo>
                <a:lnTo>
                  <a:pt x="7605335" y="3250464"/>
                </a:lnTo>
                <a:cubicBezTo>
                  <a:pt x="7605483" y="3253409"/>
                  <a:pt x="7607986" y="3255691"/>
                  <a:pt x="7610931" y="3255691"/>
                </a:cubicBezTo>
                <a:cubicBezTo>
                  <a:pt x="7611152" y="3255765"/>
                  <a:pt x="7611225" y="3255765"/>
                  <a:pt x="7611299" y="3255691"/>
                </a:cubicBezTo>
                <a:close/>
                <a:moveTo>
                  <a:pt x="7646196" y="3380188"/>
                </a:moveTo>
                <a:cubicBezTo>
                  <a:pt x="7649141" y="3379378"/>
                  <a:pt x="7650908" y="3376286"/>
                  <a:pt x="7650098" y="3373341"/>
                </a:cubicBezTo>
                <a:lnTo>
                  <a:pt x="7616379" y="3248697"/>
                </a:lnTo>
                <a:cubicBezTo>
                  <a:pt x="7615569" y="3245752"/>
                  <a:pt x="7612476" y="3243912"/>
                  <a:pt x="7609531" y="3244795"/>
                </a:cubicBezTo>
                <a:cubicBezTo>
                  <a:pt x="7606587" y="3245605"/>
                  <a:pt x="7604820" y="3248697"/>
                  <a:pt x="7605630" y="3251642"/>
                </a:cubicBezTo>
                <a:lnTo>
                  <a:pt x="7639349" y="3376286"/>
                </a:lnTo>
                <a:cubicBezTo>
                  <a:pt x="7640011" y="3378789"/>
                  <a:pt x="7642294" y="3380409"/>
                  <a:pt x="7644797" y="3380409"/>
                </a:cubicBezTo>
                <a:cubicBezTo>
                  <a:pt x="7645239" y="3380409"/>
                  <a:pt x="7645754" y="3380336"/>
                  <a:pt x="7646196" y="3380188"/>
                </a:cubicBezTo>
                <a:close/>
                <a:moveTo>
                  <a:pt x="7707229" y="3512415"/>
                </a:moveTo>
                <a:cubicBezTo>
                  <a:pt x="7710027" y="3511164"/>
                  <a:pt x="7711279" y="3507851"/>
                  <a:pt x="7710027" y="3505053"/>
                </a:cubicBezTo>
                <a:lnTo>
                  <a:pt x="7649804" y="3372605"/>
                </a:lnTo>
                <a:cubicBezTo>
                  <a:pt x="7648552" y="3369807"/>
                  <a:pt x="7645166" y="3368556"/>
                  <a:pt x="7642442" y="3369807"/>
                </a:cubicBezTo>
                <a:cubicBezTo>
                  <a:pt x="7639644" y="3371059"/>
                  <a:pt x="7638392" y="3374372"/>
                  <a:pt x="7639644" y="3377170"/>
                </a:cubicBezTo>
                <a:lnTo>
                  <a:pt x="7699867" y="3509618"/>
                </a:lnTo>
                <a:cubicBezTo>
                  <a:pt x="7700824" y="3511679"/>
                  <a:pt x="7702886" y="3512931"/>
                  <a:pt x="7705021" y="3512857"/>
                </a:cubicBezTo>
                <a:cubicBezTo>
                  <a:pt x="7705757" y="3512857"/>
                  <a:pt x="7706493" y="3512710"/>
                  <a:pt x="7707229" y="3512415"/>
                </a:cubicBezTo>
                <a:close/>
                <a:moveTo>
                  <a:pt x="7793589" y="3643170"/>
                </a:moveTo>
                <a:cubicBezTo>
                  <a:pt x="7796167" y="3641477"/>
                  <a:pt x="7796903" y="3638017"/>
                  <a:pt x="7795210" y="3635440"/>
                </a:cubicBezTo>
                <a:lnTo>
                  <a:pt x="7709586" y="3504243"/>
                </a:lnTo>
                <a:cubicBezTo>
                  <a:pt x="7707893" y="3501666"/>
                  <a:pt x="7704432" y="3500930"/>
                  <a:pt x="7701855" y="3502624"/>
                </a:cubicBezTo>
                <a:cubicBezTo>
                  <a:pt x="7699278" y="3504317"/>
                  <a:pt x="7698542" y="3507777"/>
                  <a:pt x="7700236" y="3510354"/>
                </a:cubicBezTo>
                <a:lnTo>
                  <a:pt x="7785859" y="3641551"/>
                </a:lnTo>
                <a:cubicBezTo>
                  <a:pt x="7786964" y="3643170"/>
                  <a:pt x="7788731" y="3644054"/>
                  <a:pt x="7790571" y="3644054"/>
                </a:cubicBezTo>
                <a:cubicBezTo>
                  <a:pt x="7791602" y="3644127"/>
                  <a:pt x="7792632" y="3643833"/>
                  <a:pt x="7793589" y="3643170"/>
                </a:cubicBezTo>
                <a:close/>
                <a:moveTo>
                  <a:pt x="7904171" y="3763544"/>
                </a:moveTo>
                <a:cubicBezTo>
                  <a:pt x="7906454" y="3761483"/>
                  <a:pt x="7906602" y="3757949"/>
                  <a:pt x="7904540" y="3755667"/>
                </a:cubicBezTo>
                <a:lnTo>
                  <a:pt x="7794694" y="3634777"/>
                </a:lnTo>
                <a:cubicBezTo>
                  <a:pt x="7792632" y="3632495"/>
                  <a:pt x="7789098" y="3632348"/>
                  <a:pt x="7786817" y="3634409"/>
                </a:cubicBezTo>
                <a:cubicBezTo>
                  <a:pt x="7784534" y="3636471"/>
                  <a:pt x="7784386" y="3640005"/>
                  <a:pt x="7786448" y="3642287"/>
                </a:cubicBezTo>
                <a:lnTo>
                  <a:pt x="7896294" y="3763176"/>
                </a:lnTo>
                <a:cubicBezTo>
                  <a:pt x="7897399" y="3764428"/>
                  <a:pt x="7898944" y="3765017"/>
                  <a:pt x="7900490" y="3765017"/>
                </a:cubicBezTo>
                <a:cubicBezTo>
                  <a:pt x="7901816" y="3764943"/>
                  <a:pt x="7903141" y="3764501"/>
                  <a:pt x="7904171" y="3763544"/>
                </a:cubicBezTo>
                <a:close/>
                <a:moveTo>
                  <a:pt x="8037724" y="3864040"/>
                </a:moveTo>
                <a:cubicBezTo>
                  <a:pt x="8039565" y="3861610"/>
                  <a:pt x="8039123" y="3858077"/>
                  <a:pt x="8036693" y="3856236"/>
                </a:cubicBezTo>
                <a:lnTo>
                  <a:pt x="7903804" y="3754930"/>
                </a:lnTo>
                <a:cubicBezTo>
                  <a:pt x="7901374" y="3753090"/>
                  <a:pt x="7897840" y="3753531"/>
                  <a:pt x="7895999" y="3755961"/>
                </a:cubicBezTo>
                <a:cubicBezTo>
                  <a:pt x="7894159" y="3758391"/>
                  <a:pt x="7894601" y="3761925"/>
                  <a:pt x="7897030" y="3763765"/>
                </a:cubicBezTo>
                <a:lnTo>
                  <a:pt x="8029920" y="3865070"/>
                </a:lnTo>
                <a:cubicBezTo>
                  <a:pt x="8030951" y="3865881"/>
                  <a:pt x="8032129" y="3866249"/>
                  <a:pt x="8033307" y="3866175"/>
                </a:cubicBezTo>
                <a:cubicBezTo>
                  <a:pt x="8035000" y="3866249"/>
                  <a:pt x="8036619" y="3865512"/>
                  <a:pt x="8037724" y="3864040"/>
                </a:cubicBezTo>
                <a:close/>
                <a:moveTo>
                  <a:pt x="8187106" y="3942154"/>
                </a:moveTo>
                <a:cubicBezTo>
                  <a:pt x="8188578" y="3939430"/>
                  <a:pt x="8187473" y="3936043"/>
                  <a:pt x="8184823" y="3934644"/>
                </a:cubicBezTo>
                <a:lnTo>
                  <a:pt x="8035957" y="3855794"/>
                </a:lnTo>
                <a:cubicBezTo>
                  <a:pt x="8033233" y="3854395"/>
                  <a:pt x="8029847" y="3855352"/>
                  <a:pt x="8028447" y="3858077"/>
                </a:cubicBezTo>
                <a:cubicBezTo>
                  <a:pt x="8026975" y="3860801"/>
                  <a:pt x="8028080" y="3864187"/>
                  <a:pt x="8030804" y="3865586"/>
                </a:cubicBezTo>
                <a:lnTo>
                  <a:pt x="8179670" y="3944436"/>
                </a:lnTo>
                <a:cubicBezTo>
                  <a:pt x="8180479" y="3944878"/>
                  <a:pt x="8181437" y="3945099"/>
                  <a:pt x="8182320" y="3945099"/>
                </a:cubicBezTo>
                <a:cubicBezTo>
                  <a:pt x="8184234" y="3945099"/>
                  <a:pt x="8186149" y="3943995"/>
                  <a:pt x="8187106" y="3942154"/>
                </a:cubicBezTo>
                <a:close/>
                <a:moveTo>
                  <a:pt x="8345322" y="3995016"/>
                </a:moveTo>
                <a:cubicBezTo>
                  <a:pt x="8346279" y="3992070"/>
                  <a:pt x="8344733" y="3988905"/>
                  <a:pt x="8341862" y="3987948"/>
                </a:cubicBezTo>
                <a:lnTo>
                  <a:pt x="8184013" y="3934276"/>
                </a:lnTo>
                <a:cubicBezTo>
                  <a:pt x="8181142" y="3933319"/>
                  <a:pt x="8177977" y="3934866"/>
                  <a:pt x="8176946" y="3937737"/>
                </a:cubicBezTo>
                <a:cubicBezTo>
                  <a:pt x="8175989" y="3940682"/>
                  <a:pt x="8177534" y="3943847"/>
                  <a:pt x="8180406" y="3944805"/>
                </a:cubicBezTo>
                <a:lnTo>
                  <a:pt x="8338254" y="3998476"/>
                </a:lnTo>
                <a:cubicBezTo>
                  <a:pt x="8338843" y="3998697"/>
                  <a:pt x="8339505" y="3998770"/>
                  <a:pt x="8340095" y="3998770"/>
                </a:cubicBezTo>
                <a:cubicBezTo>
                  <a:pt x="8342377" y="3998770"/>
                  <a:pt x="8344512" y="3997298"/>
                  <a:pt x="8345322" y="3995016"/>
                </a:cubicBezTo>
                <a:close/>
                <a:moveTo>
                  <a:pt x="8505231" y="4019974"/>
                </a:moveTo>
                <a:cubicBezTo>
                  <a:pt x="8505747" y="4016955"/>
                  <a:pt x="8503685" y="4014084"/>
                  <a:pt x="8500593" y="4013569"/>
                </a:cubicBezTo>
                <a:lnTo>
                  <a:pt x="8340905" y="3987727"/>
                </a:lnTo>
                <a:cubicBezTo>
                  <a:pt x="8337886" y="3987285"/>
                  <a:pt x="8335014" y="3989273"/>
                  <a:pt x="8334500" y="3992365"/>
                </a:cubicBezTo>
                <a:cubicBezTo>
                  <a:pt x="8333984" y="3995384"/>
                  <a:pt x="8336045" y="3998255"/>
                  <a:pt x="8339138" y="3998770"/>
                </a:cubicBezTo>
                <a:lnTo>
                  <a:pt x="8498826" y="4024612"/>
                </a:lnTo>
                <a:cubicBezTo>
                  <a:pt x="8499121" y="4024685"/>
                  <a:pt x="8499488" y="4024685"/>
                  <a:pt x="8499783" y="4024685"/>
                </a:cubicBezTo>
                <a:cubicBezTo>
                  <a:pt x="8502433" y="4024612"/>
                  <a:pt x="8504790" y="4022698"/>
                  <a:pt x="8505231" y="4019974"/>
                </a:cubicBezTo>
                <a:close/>
                <a:moveTo>
                  <a:pt x="6810426" y="3906594"/>
                </a:moveTo>
                <a:lnTo>
                  <a:pt x="6812634" y="3904975"/>
                </a:lnTo>
                <a:cubicBezTo>
                  <a:pt x="6815137" y="3903134"/>
                  <a:pt x="6815653" y="3899673"/>
                  <a:pt x="6813886" y="3897171"/>
                </a:cubicBezTo>
                <a:cubicBezTo>
                  <a:pt x="6812045" y="3894667"/>
                  <a:pt x="6808585" y="3894152"/>
                  <a:pt x="6806082" y="3895919"/>
                </a:cubicBezTo>
                <a:lnTo>
                  <a:pt x="6803873" y="3897539"/>
                </a:lnTo>
                <a:cubicBezTo>
                  <a:pt x="6801370" y="3899379"/>
                  <a:pt x="6800854" y="3902839"/>
                  <a:pt x="6802621" y="3905343"/>
                </a:cubicBezTo>
                <a:cubicBezTo>
                  <a:pt x="6803726" y="3906888"/>
                  <a:pt x="6805419" y="3907625"/>
                  <a:pt x="6807186" y="3907625"/>
                </a:cubicBezTo>
                <a:cubicBezTo>
                  <a:pt x="6808290" y="3907699"/>
                  <a:pt x="6809395" y="3907330"/>
                  <a:pt x="6810426" y="3906594"/>
                </a:cubicBezTo>
                <a:close/>
                <a:moveTo>
                  <a:pt x="6761466" y="3946203"/>
                </a:moveTo>
                <a:lnTo>
                  <a:pt x="6810573" y="3906447"/>
                </a:lnTo>
                <a:cubicBezTo>
                  <a:pt x="6812929" y="3904533"/>
                  <a:pt x="6813370" y="3900999"/>
                  <a:pt x="6811383" y="3898643"/>
                </a:cubicBezTo>
                <a:cubicBezTo>
                  <a:pt x="6809469" y="3896213"/>
                  <a:pt x="6805934" y="3895919"/>
                  <a:pt x="6803578" y="3897833"/>
                </a:cubicBezTo>
                <a:lnTo>
                  <a:pt x="6754472" y="3937590"/>
                </a:lnTo>
                <a:cubicBezTo>
                  <a:pt x="6752116" y="3939504"/>
                  <a:pt x="6751674" y="3943038"/>
                  <a:pt x="6753662" y="3945394"/>
                </a:cubicBezTo>
                <a:cubicBezTo>
                  <a:pt x="6754766" y="3946792"/>
                  <a:pt x="6756386" y="3947455"/>
                  <a:pt x="6758006" y="3947455"/>
                </a:cubicBezTo>
                <a:cubicBezTo>
                  <a:pt x="6759258" y="3947455"/>
                  <a:pt x="6760509" y="3947087"/>
                  <a:pt x="6761466" y="3946203"/>
                </a:cubicBezTo>
                <a:close/>
                <a:moveTo>
                  <a:pt x="6756975" y="3954155"/>
                </a:moveTo>
                <a:lnTo>
                  <a:pt x="6762718" y="3944878"/>
                </a:lnTo>
                <a:cubicBezTo>
                  <a:pt x="6764338" y="3942301"/>
                  <a:pt x="6763527" y="3938841"/>
                  <a:pt x="6760951" y="3937222"/>
                </a:cubicBezTo>
                <a:cubicBezTo>
                  <a:pt x="6758374" y="3935602"/>
                  <a:pt x="6754914" y="3936411"/>
                  <a:pt x="6753294" y="3938988"/>
                </a:cubicBezTo>
                <a:lnTo>
                  <a:pt x="6747551" y="3948265"/>
                </a:lnTo>
                <a:cubicBezTo>
                  <a:pt x="6745932" y="3950842"/>
                  <a:pt x="6746742" y="3954302"/>
                  <a:pt x="6749318" y="3955922"/>
                </a:cubicBezTo>
                <a:cubicBezTo>
                  <a:pt x="6750275" y="3956511"/>
                  <a:pt x="6751306" y="3956731"/>
                  <a:pt x="6752263" y="3956731"/>
                </a:cubicBezTo>
                <a:cubicBezTo>
                  <a:pt x="6754104" y="3956731"/>
                  <a:pt x="6755944" y="3955848"/>
                  <a:pt x="6756975" y="3954155"/>
                </a:cubicBezTo>
                <a:close/>
                <a:moveTo>
                  <a:pt x="6742692" y="3965345"/>
                </a:moveTo>
                <a:lnTo>
                  <a:pt x="6755576" y="3955627"/>
                </a:lnTo>
                <a:cubicBezTo>
                  <a:pt x="6758006" y="3953787"/>
                  <a:pt x="6758521" y="3950253"/>
                  <a:pt x="6756681" y="3947823"/>
                </a:cubicBezTo>
                <a:cubicBezTo>
                  <a:pt x="6754840" y="3945394"/>
                  <a:pt x="6751380" y="3944878"/>
                  <a:pt x="6748877" y="3946719"/>
                </a:cubicBezTo>
                <a:lnTo>
                  <a:pt x="6735992" y="3956437"/>
                </a:lnTo>
                <a:cubicBezTo>
                  <a:pt x="6733563" y="3958278"/>
                  <a:pt x="6733048" y="3961811"/>
                  <a:pt x="6734888" y="3964241"/>
                </a:cubicBezTo>
                <a:cubicBezTo>
                  <a:pt x="6735992" y="3965714"/>
                  <a:pt x="6737686" y="3966450"/>
                  <a:pt x="6739379" y="3966450"/>
                </a:cubicBezTo>
                <a:cubicBezTo>
                  <a:pt x="6740557" y="3966450"/>
                  <a:pt x="6741735" y="3966082"/>
                  <a:pt x="6742692" y="3965345"/>
                </a:cubicBezTo>
                <a:close/>
                <a:moveTo>
                  <a:pt x="6714936" y="3986254"/>
                </a:moveTo>
                <a:lnTo>
                  <a:pt x="6742766" y="3965345"/>
                </a:lnTo>
                <a:cubicBezTo>
                  <a:pt x="6745195" y="3963505"/>
                  <a:pt x="6745711" y="3959971"/>
                  <a:pt x="6743870" y="3957541"/>
                </a:cubicBezTo>
                <a:cubicBezTo>
                  <a:pt x="6742030" y="3955038"/>
                  <a:pt x="6738570" y="3954597"/>
                  <a:pt x="6736066" y="3956437"/>
                </a:cubicBezTo>
                <a:lnTo>
                  <a:pt x="6708237" y="3977346"/>
                </a:lnTo>
                <a:cubicBezTo>
                  <a:pt x="6705807" y="3979186"/>
                  <a:pt x="6705292" y="3982721"/>
                  <a:pt x="6707132" y="3985150"/>
                </a:cubicBezTo>
                <a:cubicBezTo>
                  <a:pt x="6708237" y="3986622"/>
                  <a:pt x="6709930" y="3987359"/>
                  <a:pt x="6711623" y="3987359"/>
                </a:cubicBezTo>
                <a:cubicBezTo>
                  <a:pt x="6712728" y="3987359"/>
                  <a:pt x="6713905" y="3986990"/>
                  <a:pt x="6714936" y="3986254"/>
                </a:cubicBezTo>
                <a:close/>
                <a:moveTo>
                  <a:pt x="6708679" y="3990966"/>
                </a:moveTo>
                <a:lnTo>
                  <a:pt x="6714936" y="3986254"/>
                </a:lnTo>
                <a:cubicBezTo>
                  <a:pt x="6717366" y="3984414"/>
                  <a:pt x="6717881" y="3980880"/>
                  <a:pt x="6716041" y="3978450"/>
                </a:cubicBezTo>
                <a:cubicBezTo>
                  <a:pt x="6714200" y="3976021"/>
                  <a:pt x="6710740" y="3975505"/>
                  <a:pt x="6708237" y="3977346"/>
                </a:cubicBezTo>
                <a:lnTo>
                  <a:pt x="6701979" y="3982058"/>
                </a:lnTo>
                <a:cubicBezTo>
                  <a:pt x="6699549" y="3983898"/>
                  <a:pt x="6699034" y="3987432"/>
                  <a:pt x="6700874" y="3989862"/>
                </a:cubicBezTo>
                <a:cubicBezTo>
                  <a:pt x="6701979" y="3991334"/>
                  <a:pt x="6703672" y="3992070"/>
                  <a:pt x="6705365" y="3992070"/>
                </a:cubicBezTo>
                <a:cubicBezTo>
                  <a:pt x="6706469" y="3992070"/>
                  <a:pt x="6707648" y="3991702"/>
                  <a:pt x="6708679" y="3990966"/>
                </a:cubicBezTo>
                <a:close/>
                <a:moveTo>
                  <a:pt x="6669216" y="4020710"/>
                </a:moveTo>
                <a:lnTo>
                  <a:pt x="6708679" y="3990966"/>
                </a:lnTo>
                <a:cubicBezTo>
                  <a:pt x="6711108" y="3989126"/>
                  <a:pt x="6711623" y="3985592"/>
                  <a:pt x="6709783" y="3983162"/>
                </a:cubicBezTo>
                <a:cubicBezTo>
                  <a:pt x="6707942" y="3980733"/>
                  <a:pt x="6704482" y="3980217"/>
                  <a:pt x="6701979" y="3982058"/>
                </a:cubicBezTo>
                <a:lnTo>
                  <a:pt x="6662517" y="4011801"/>
                </a:lnTo>
                <a:cubicBezTo>
                  <a:pt x="6660087" y="4013642"/>
                  <a:pt x="6659572" y="4017176"/>
                  <a:pt x="6661412" y="4019605"/>
                </a:cubicBezTo>
                <a:cubicBezTo>
                  <a:pt x="6662517" y="4021078"/>
                  <a:pt x="6664210" y="4021815"/>
                  <a:pt x="6665903" y="4021815"/>
                </a:cubicBezTo>
                <a:cubicBezTo>
                  <a:pt x="6667081" y="4021815"/>
                  <a:pt x="6668186" y="4021446"/>
                  <a:pt x="6669216" y="4020710"/>
                </a:cubicBezTo>
                <a:close/>
                <a:moveTo>
                  <a:pt x="6651179" y="4034257"/>
                </a:moveTo>
                <a:lnTo>
                  <a:pt x="6669216" y="4020636"/>
                </a:lnTo>
                <a:cubicBezTo>
                  <a:pt x="6671646" y="4018796"/>
                  <a:pt x="6672161" y="4015262"/>
                  <a:pt x="6670321" y="4012832"/>
                </a:cubicBezTo>
                <a:cubicBezTo>
                  <a:pt x="6668480" y="4010329"/>
                  <a:pt x="6665020" y="4009888"/>
                  <a:pt x="6662517" y="4011728"/>
                </a:cubicBezTo>
                <a:lnTo>
                  <a:pt x="6644479" y="4025348"/>
                </a:lnTo>
                <a:cubicBezTo>
                  <a:pt x="6642049" y="4027189"/>
                  <a:pt x="6641534" y="4030723"/>
                  <a:pt x="6643375" y="4033152"/>
                </a:cubicBezTo>
                <a:cubicBezTo>
                  <a:pt x="6644479" y="4034625"/>
                  <a:pt x="6646172" y="4035361"/>
                  <a:pt x="6647866" y="4035361"/>
                </a:cubicBezTo>
                <a:cubicBezTo>
                  <a:pt x="6649043" y="4035361"/>
                  <a:pt x="6650222" y="4035067"/>
                  <a:pt x="6651179" y="4034257"/>
                </a:cubicBezTo>
                <a:close/>
                <a:moveTo>
                  <a:pt x="6624380" y="4052736"/>
                </a:moveTo>
                <a:lnTo>
                  <a:pt x="6651031" y="4034404"/>
                </a:lnTo>
                <a:cubicBezTo>
                  <a:pt x="6653534" y="4032637"/>
                  <a:pt x="6654197" y="4029177"/>
                  <a:pt x="6652504" y="4026673"/>
                </a:cubicBezTo>
                <a:cubicBezTo>
                  <a:pt x="6650737" y="4024171"/>
                  <a:pt x="6647277" y="4023508"/>
                  <a:pt x="6644774" y="4025201"/>
                </a:cubicBezTo>
                <a:lnTo>
                  <a:pt x="6618122" y="4043533"/>
                </a:lnTo>
                <a:cubicBezTo>
                  <a:pt x="6615619" y="4045300"/>
                  <a:pt x="6614956" y="4048760"/>
                  <a:pt x="6616650" y="4051264"/>
                </a:cubicBezTo>
                <a:cubicBezTo>
                  <a:pt x="6617754" y="4052810"/>
                  <a:pt x="6619521" y="4053693"/>
                  <a:pt x="6621288" y="4053693"/>
                </a:cubicBezTo>
                <a:cubicBezTo>
                  <a:pt x="6622318" y="4053693"/>
                  <a:pt x="6623423" y="4053399"/>
                  <a:pt x="6624380" y="4052736"/>
                </a:cubicBezTo>
                <a:close/>
                <a:moveTo>
                  <a:pt x="9873003" y="2450254"/>
                </a:moveTo>
                <a:lnTo>
                  <a:pt x="9878966" y="2433541"/>
                </a:lnTo>
                <a:cubicBezTo>
                  <a:pt x="9879997" y="2430670"/>
                  <a:pt x="9878525" y="2427430"/>
                  <a:pt x="9875579" y="2426400"/>
                </a:cubicBezTo>
                <a:cubicBezTo>
                  <a:pt x="9872708" y="2425369"/>
                  <a:pt x="9869469" y="2426842"/>
                  <a:pt x="9868438" y="2429786"/>
                </a:cubicBezTo>
                <a:lnTo>
                  <a:pt x="9862474" y="2446499"/>
                </a:lnTo>
                <a:cubicBezTo>
                  <a:pt x="9861443" y="2449370"/>
                  <a:pt x="9862916" y="2452610"/>
                  <a:pt x="9865862" y="2453640"/>
                </a:cubicBezTo>
                <a:cubicBezTo>
                  <a:pt x="9866524" y="2453861"/>
                  <a:pt x="9867113" y="2453935"/>
                  <a:pt x="9867776" y="2453935"/>
                </a:cubicBezTo>
                <a:cubicBezTo>
                  <a:pt x="9870058" y="2453935"/>
                  <a:pt x="9872193" y="2452536"/>
                  <a:pt x="9873003" y="2450254"/>
                </a:cubicBezTo>
                <a:close/>
                <a:moveTo>
                  <a:pt x="9830154" y="2474549"/>
                </a:moveTo>
                <a:lnTo>
                  <a:pt x="9870353" y="2453346"/>
                </a:lnTo>
                <a:cubicBezTo>
                  <a:pt x="9873077" y="2451873"/>
                  <a:pt x="9874107" y="2448560"/>
                  <a:pt x="9872708" y="2445836"/>
                </a:cubicBezTo>
                <a:cubicBezTo>
                  <a:pt x="9871236" y="2443112"/>
                  <a:pt x="9867922" y="2442082"/>
                  <a:pt x="9865198" y="2443480"/>
                </a:cubicBezTo>
                <a:lnTo>
                  <a:pt x="9825000" y="2464684"/>
                </a:lnTo>
                <a:cubicBezTo>
                  <a:pt x="9822276" y="2466156"/>
                  <a:pt x="9821246" y="2469469"/>
                  <a:pt x="9822645" y="2472193"/>
                </a:cubicBezTo>
                <a:cubicBezTo>
                  <a:pt x="9823676" y="2474107"/>
                  <a:pt x="9825589" y="2475212"/>
                  <a:pt x="9827651" y="2475138"/>
                </a:cubicBezTo>
                <a:cubicBezTo>
                  <a:pt x="9828460" y="2475212"/>
                  <a:pt x="9829344" y="2474991"/>
                  <a:pt x="9830154" y="2474549"/>
                </a:cubicBezTo>
                <a:close/>
                <a:moveTo>
                  <a:pt x="9770078" y="2491556"/>
                </a:moveTo>
                <a:lnTo>
                  <a:pt x="9829050" y="2474991"/>
                </a:lnTo>
                <a:cubicBezTo>
                  <a:pt x="9831994" y="2474181"/>
                  <a:pt x="9833762" y="2471089"/>
                  <a:pt x="9832879" y="2468144"/>
                </a:cubicBezTo>
                <a:cubicBezTo>
                  <a:pt x="9832068" y="2465199"/>
                  <a:pt x="9828976" y="2463506"/>
                  <a:pt x="9826031" y="2464316"/>
                </a:cubicBezTo>
                <a:lnTo>
                  <a:pt x="9767059" y="2480881"/>
                </a:lnTo>
                <a:cubicBezTo>
                  <a:pt x="9764114" y="2481691"/>
                  <a:pt x="9762347" y="2484783"/>
                  <a:pt x="9763230" y="2487728"/>
                </a:cubicBezTo>
                <a:cubicBezTo>
                  <a:pt x="9763893" y="2490231"/>
                  <a:pt x="9766176" y="2491777"/>
                  <a:pt x="9768605" y="2491777"/>
                </a:cubicBezTo>
                <a:cubicBezTo>
                  <a:pt x="9769047" y="2491777"/>
                  <a:pt x="9769562" y="2491704"/>
                  <a:pt x="9770078" y="2491556"/>
                </a:cubicBezTo>
                <a:close/>
                <a:moveTo>
                  <a:pt x="9734517" y="2571732"/>
                </a:moveTo>
                <a:lnTo>
                  <a:pt x="9773612" y="2488538"/>
                </a:lnTo>
                <a:cubicBezTo>
                  <a:pt x="9774936" y="2485740"/>
                  <a:pt x="9773685" y="2482427"/>
                  <a:pt x="9770961" y="2481102"/>
                </a:cubicBezTo>
                <a:cubicBezTo>
                  <a:pt x="9768163" y="2479777"/>
                  <a:pt x="9764850" y="2481028"/>
                  <a:pt x="9763525" y="2483752"/>
                </a:cubicBezTo>
                <a:lnTo>
                  <a:pt x="9724431" y="2566946"/>
                </a:lnTo>
                <a:cubicBezTo>
                  <a:pt x="9723106" y="2569744"/>
                  <a:pt x="9724357" y="2573057"/>
                  <a:pt x="9727081" y="2574382"/>
                </a:cubicBezTo>
                <a:cubicBezTo>
                  <a:pt x="9727892" y="2574751"/>
                  <a:pt x="9728702" y="2574898"/>
                  <a:pt x="9729511" y="2574898"/>
                </a:cubicBezTo>
                <a:cubicBezTo>
                  <a:pt x="9731573" y="2574971"/>
                  <a:pt x="9733560" y="2573793"/>
                  <a:pt x="9734517" y="2571732"/>
                </a:cubicBezTo>
                <a:close/>
                <a:moveTo>
                  <a:pt x="9689534" y="2651171"/>
                </a:moveTo>
                <a:lnTo>
                  <a:pt x="9734297" y="2572174"/>
                </a:lnTo>
                <a:cubicBezTo>
                  <a:pt x="9735843" y="2569523"/>
                  <a:pt x="9734886" y="2566063"/>
                  <a:pt x="9732162" y="2564590"/>
                </a:cubicBezTo>
                <a:cubicBezTo>
                  <a:pt x="9729438" y="2563044"/>
                  <a:pt x="9726051" y="2564002"/>
                  <a:pt x="9724578" y="2566726"/>
                </a:cubicBezTo>
                <a:lnTo>
                  <a:pt x="9679816" y="2645723"/>
                </a:lnTo>
                <a:cubicBezTo>
                  <a:pt x="9678270" y="2648374"/>
                  <a:pt x="9679226" y="2651834"/>
                  <a:pt x="9681951" y="2653307"/>
                </a:cubicBezTo>
                <a:cubicBezTo>
                  <a:pt x="9682834" y="2653822"/>
                  <a:pt x="9683792" y="2654043"/>
                  <a:pt x="9684748" y="2654043"/>
                </a:cubicBezTo>
                <a:cubicBezTo>
                  <a:pt x="9686662" y="2653969"/>
                  <a:pt x="9688503" y="2652938"/>
                  <a:pt x="9689534" y="2651171"/>
                </a:cubicBezTo>
                <a:close/>
                <a:moveTo>
                  <a:pt x="9603468" y="2669577"/>
                </a:moveTo>
                <a:lnTo>
                  <a:pt x="9685705" y="2653895"/>
                </a:lnTo>
                <a:cubicBezTo>
                  <a:pt x="9688724" y="2653307"/>
                  <a:pt x="9690712" y="2650435"/>
                  <a:pt x="9690123" y="2647343"/>
                </a:cubicBezTo>
                <a:cubicBezTo>
                  <a:pt x="9689534" y="2644325"/>
                  <a:pt x="9686588" y="2642410"/>
                  <a:pt x="9683571" y="2642926"/>
                </a:cubicBezTo>
                <a:lnTo>
                  <a:pt x="9601333" y="2658607"/>
                </a:lnTo>
                <a:cubicBezTo>
                  <a:pt x="9598314" y="2659196"/>
                  <a:pt x="9596327" y="2662141"/>
                  <a:pt x="9596916" y="2665160"/>
                </a:cubicBezTo>
                <a:cubicBezTo>
                  <a:pt x="9597431" y="2667810"/>
                  <a:pt x="9599787" y="2669724"/>
                  <a:pt x="9602438" y="2669724"/>
                </a:cubicBezTo>
                <a:cubicBezTo>
                  <a:pt x="9602806" y="2669651"/>
                  <a:pt x="9603174" y="2669577"/>
                  <a:pt x="9603468" y="2669577"/>
                </a:cubicBezTo>
                <a:close/>
                <a:moveTo>
                  <a:pt x="9563564" y="2736280"/>
                </a:moveTo>
                <a:lnTo>
                  <a:pt x="9607150" y="2667074"/>
                </a:lnTo>
                <a:cubicBezTo>
                  <a:pt x="9608769" y="2664497"/>
                  <a:pt x="9608033" y="2661037"/>
                  <a:pt x="9605383" y="2659417"/>
                </a:cubicBezTo>
                <a:cubicBezTo>
                  <a:pt x="9602806" y="2657797"/>
                  <a:pt x="9599345" y="2658534"/>
                  <a:pt x="9597726" y="2661184"/>
                </a:cubicBezTo>
                <a:lnTo>
                  <a:pt x="9554140" y="2730390"/>
                </a:lnTo>
                <a:cubicBezTo>
                  <a:pt x="9552521" y="2732967"/>
                  <a:pt x="9553257" y="2736427"/>
                  <a:pt x="9555907" y="2738047"/>
                </a:cubicBezTo>
                <a:cubicBezTo>
                  <a:pt x="9556864" y="2738636"/>
                  <a:pt x="9557895" y="2738930"/>
                  <a:pt x="9558926" y="2738930"/>
                </a:cubicBezTo>
                <a:cubicBezTo>
                  <a:pt x="9560693" y="2738857"/>
                  <a:pt x="9562534" y="2737973"/>
                  <a:pt x="9563564" y="2736280"/>
                </a:cubicBezTo>
                <a:close/>
                <a:moveTo>
                  <a:pt x="9530876" y="2792970"/>
                </a:moveTo>
                <a:lnTo>
                  <a:pt x="9563638" y="2736059"/>
                </a:lnTo>
                <a:cubicBezTo>
                  <a:pt x="9565184" y="2733408"/>
                  <a:pt x="9564227" y="2729948"/>
                  <a:pt x="9561576" y="2728476"/>
                </a:cubicBezTo>
                <a:cubicBezTo>
                  <a:pt x="9558852" y="2726930"/>
                  <a:pt x="9555540" y="2727887"/>
                  <a:pt x="9553994" y="2730537"/>
                </a:cubicBezTo>
                <a:lnTo>
                  <a:pt x="9521231" y="2787448"/>
                </a:lnTo>
                <a:cubicBezTo>
                  <a:pt x="9519685" y="2790098"/>
                  <a:pt x="9520642" y="2793559"/>
                  <a:pt x="9523293" y="2795031"/>
                </a:cubicBezTo>
                <a:cubicBezTo>
                  <a:pt x="9524176" y="2795546"/>
                  <a:pt x="9525133" y="2795767"/>
                  <a:pt x="9526090" y="2795767"/>
                </a:cubicBezTo>
                <a:cubicBezTo>
                  <a:pt x="9528005" y="2795767"/>
                  <a:pt x="9529845" y="2794737"/>
                  <a:pt x="9530876" y="2792970"/>
                </a:cubicBezTo>
                <a:close/>
                <a:moveTo>
                  <a:pt x="9426773" y="2820726"/>
                </a:moveTo>
                <a:lnTo>
                  <a:pt x="9527415" y="2795546"/>
                </a:lnTo>
                <a:cubicBezTo>
                  <a:pt x="9530360" y="2794810"/>
                  <a:pt x="9532201" y="2791792"/>
                  <a:pt x="9531465" y="2788773"/>
                </a:cubicBezTo>
                <a:cubicBezTo>
                  <a:pt x="9530729" y="2785828"/>
                  <a:pt x="9527784" y="2784061"/>
                  <a:pt x="9524691" y="2784724"/>
                </a:cubicBezTo>
                <a:lnTo>
                  <a:pt x="9424049" y="2809903"/>
                </a:lnTo>
                <a:cubicBezTo>
                  <a:pt x="9421104" y="2810639"/>
                  <a:pt x="9419263" y="2813658"/>
                  <a:pt x="9419999" y="2816676"/>
                </a:cubicBezTo>
                <a:cubicBezTo>
                  <a:pt x="9420661" y="2819253"/>
                  <a:pt x="9422944" y="2820946"/>
                  <a:pt x="9425447" y="2820873"/>
                </a:cubicBezTo>
                <a:cubicBezTo>
                  <a:pt x="9425889" y="2820873"/>
                  <a:pt x="9426331" y="2820799"/>
                  <a:pt x="9426773" y="2820726"/>
                </a:cubicBezTo>
                <a:close/>
                <a:moveTo>
                  <a:pt x="9304264" y="2832432"/>
                </a:moveTo>
                <a:lnTo>
                  <a:pt x="9425963" y="2820799"/>
                </a:lnTo>
                <a:cubicBezTo>
                  <a:pt x="9429055" y="2820505"/>
                  <a:pt x="9431264" y="2817781"/>
                  <a:pt x="9430969" y="2814688"/>
                </a:cubicBezTo>
                <a:cubicBezTo>
                  <a:pt x="9430675" y="2811596"/>
                  <a:pt x="9427877" y="2809388"/>
                  <a:pt x="9424859" y="2809682"/>
                </a:cubicBezTo>
                <a:lnTo>
                  <a:pt x="9303085" y="2821315"/>
                </a:lnTo>
                <a:cubicBezTo>
                  <a:pt x="9299994" y="2821609"/>
                  <a:pt x="9297785" y="2824333"/>
                  <a:pt x="9298080" y="2827425"/>
                </a:cubicBezTo>
                <a:cubicBezTo>
                  <a:pt x="9298373" y="2830297"/>
                  <a:pt x="9300804" y="2832505"/>
                  <a:pt x="9303675" y="2832505"/>
                </a:cubicBezTo>
                <a:cubicBezTo>
                  <a:pt x="9303895" y="2832505"/>
                  <a:pt x="9304043" y="2832505"/>
                  <a:pt x="9304264" y="2832432"/>
                </a:cubicBezTo>
                <a:close/>
                <a:moveTo>
                  <a:pt x="9309270" y="2827278"/>
                </a:moveTo>
                <a:cubicBezTo>
                  <a:pt x="9309491" y="2824186"/>
                  <a:pt x="9307135" y="2821535"/>
                  <a:pt x="9304043" y="2821315"/>
                </a:cubicBezTo>
                <a:lnTo>
                  <a:pt x="9171153" y="2812553"/>
                </a:lnTo>
                <a:cubicBezTo>
                  <a:pt x="9168208" y="2812332"/>
                  <a:pt x="9165410" y="2814688"/>
                  <a:pt x="9165189" y="2817781"/>
                </a:cubicBezTo>
                <a:cubicBezTo>
                  <a:pt x="9164968" y="2820873"/>
                  <a:pt x="9167325" y="2823523"/>
                  <a:pt x="9170416" y="2823744"/>
                </a:cubicBezTo>
                <a:lnTo>
                  <a:pt x="9303307" y="2832505"/>
                </a:lnTo>
                <a:cubicBezTo>
                  <a:pt x="9303454" y="2832505"/>
                  <a:pt x="9303601" y="2832505"/>
                  <a:pt x="9303748" y="2832505"/>
                </a:cubicBezTo>
                <a:cubicBezTo>
                  <a:pt x="9306619" y="2832505"/>
                  <a:pt x="9309049" y="2830223"/>
                  <a:pt x="9309270" y="2827278"/>
                </a:cubicBezTo>
                <a:close/>
                <a:moveTo>
                  <a:pt x="9176233" y="2819621"/>
                </a:moveTo>
                <a:cubicBezTo>
                  <a:pt x="9177043" y="2816676"/>
                  <a:pt x="9175276" y="2813584"/>
                  <a:pt x="9172257" y="2812774"/>
                </a:cubicBezTo>
                <a:lnTo>
                  <a:pt x="9038558" y="2776920"/>
                </a:lnTo>
                <a:cubicBezTo>
                  <a:pt x="9035613" y="2776110"/>
                  <a:pt x="9032520" y="2777877"/>
                  <a:pt x="9031711" y="2780895"/>
                </a:cubicBezTo>
                <a:cubicBezTo>
                  <a:pt x="9030901" y="2783840"/>
                  <a:pt x="9032668" y="2786933"/>
                  <a:pt x="9035686" y="2787742"/>
                </a:cubicBezTo>
                <a:lnTo>
                  <a:pt x="9169386" y="2823597"/>
                </a:lnTo>
                <a:cubicBezTo>
                  <a:pt x="9169901" y="2823744"/>
                  <a:pt x="9170343" y="2823818"/>
                  <a:pt x="9170859" y="2823818"/>
                </a:cubicBezTo>
                <a:cubicBezTo>
                  <a:pt x="9173288" y="2823744"/>
                  <a:pt x="9175571" y="2822051"/>
                  <a:pt x="9176233" y="2819621"/>
                </a:cubicBezTo>
                <a:close/>
                <a:moveTo>
                  <a:pt x="9042239" y="2784503"/>
                </a:moveTo>
                <a:cubicBezTo>
                  <a:pt x="9043490" y="2781705"/>
                  <a:pt x="9042165" y="2778392"/>
                  <a:pt x="9039368" y="2777141"/>
                </a:cubicBezTo>
                <a:lnTo>
                  <a:pt x="8917889" y="2724426"/>
                </a:lnTo>
                <a:cubicBezTo>
                  <a:pt x="8915092" y="2723249"/>
                  <a:pt x="8911778" y="2724500"/>
                  <a:pt x="8910527" y="2727298"/>
                </a:cubicBezTo>
                <a:cubicBezTo>
                  <a:pt x="8909275" y="2730095"/>
                  <a:pt x="8910601" y="2733408"/>
                  <a:pt x="8913398" y="2734660"/>
                </a:cubicBezTo>
                <a:lnTo>
                  <a:pt x="9034877" y="2787374"/>
                </a:lnTo>
                <a:cubicBezTo>
                  <a:pt x="9035613" y="2787669"/>
                  <a:pt x="9036349" y="2787816"/>
                  <a:pt x="9037159" y="2787816"/>
                </a:cubicBezTo>
                <a:cubicBezTo>
                  <a:pt x="9039294" y="2787816"/>
                  <a:pt x="9041356" y="2786564"/>
                  <a:pt x="9042239" y="2784503"/>
                </a:cubicBezTo>
                <a:close/>
                <a:moveTo>
                  <a:pt x="8920392" y="2732451"/>
                </a:moveTo>
                <a:cubicBezTo>
                  <a:pt x="8922012" y="2729801"/>
                  <a:pt x="8921202" y="2726414"/>
                  <a:pt x="8918552" y="2724795"/>
                </a:cubicBezTo>
                <a:lnTo>
                  <a:pt x="8822106" y="2665454"/>
                </a:lnTo>
                <a:cubicBezTo>
                  <a:pt x="8819455" y="2663835"/>
                  <a:pt x="8816068" y="2664644"/>
                  <a:pt x="8814448" y="2667295"/>
                </a:cubicBezTo>
                <a:cubicBezTo>
                  <a:pt x="8812829" y="2669945"/>
                  <a:pt x="8813639" y="2673332"/>
                  <a:pt x="8816289" y="2674952"/>
                </a:cubicBezTo>
                <a:lnTo>
                  <a:pt x="8912735" y="2734292"/>
                </a:lnTo>
                <a:cubicBezTo>
                  <a:pt x="8913692" y="2734881"/>
                  <a:pt x="8914723" y="2735102"/>
                  <a:pt x="8915680" y="2735102"/>
                </a:cubicBezTo>
                <a:cubicBezTo>
                  <a:pt x="8917521" y="2735102"/>
                  <a:pt x="8919288" y="2734145"/>
                  <a:pt x="8920392" y="2732451"/>
                </a:cubicBezTo>
                <a:close/>
                <a:moveTo>
                  <a:pt x="8823430" y="2673774"/>
                </a:moveTo>
                <a:cubicBezTo>
                  <a:pt x="8825418" y="2671418"/>
                  <a:pt x="8825124" y="2667884"/>
                  <a:pt x="8822768" y="2665896"/>
                </a:cubicBezTo>
                <a:lnTo>
                  <a:pt x="8765195" y="2617378"/>
                </a:lnTo>
                <a:cubicBezTo>
                  <a:pt x="8762838" y="2615390"/>
                  <a:pt x="8759305" y="2615685"/>
                  <a:pt x="8757317" y="2618041"/>
                </a:cubicBezTo>
                <a:cubicBezTo>
                  <a:pt x="8755329" y="2620397"/>
                  <a:pt x="8755624" y="2623931"/>
                  <a:pt x="8757980" y="2625919"/>
                </a:cubicBezTo>
                <a:lnTo>
                  <a:pt x="8815553" y="2674436"/>
                </a:lnTo>
                <a:cubicBezTo>
                  <a:pt x="8816584" y="2675320"/>
                  <a:pt x="8817908" y="2675762"/>
                  <a:pt x="8819160" y="2675762"/>
                </a:cubicBezTo>
                <a:cubicBezTo>
                  <a:pt x="8820780" y="2675762"/>
                  <a:pt x="8822327" y="2675099"/>
                  <a:pt x="8823430" y="2673774"/>
                </a:cubicBezTo>
                <a:close/>
                <a:moveTo>
                  <a:pt x="8761661" y="2627244"/>
                </a:moveTo>
                <a:cubicBezTo>
                  <a:pt x="8764753" y="2627170"/>
                  <a:pt x="8767183" y="2624667"/>
                  <a:pt x="8767183" y="2621575"/>
                </a:cubicBezTo>
                <a:lnTo>
                  <a:pt x="8766299" y="2563265"/>
                </a:lnTo>
                <a:cubicBezTo>
                  <a:pt x="8766226" y="2560173"/>
                  <a:pt x="8763722" y="2557744"/>
                  <a:pt x="8760704" y="2557744"/>
                </a:cubicBezTo>
                <a:cubicBezTo>
                  <a:pt x="8760704" y="2557744"/>
                  <a:pt x="8760704" y="2557744"/>
                  <a:pt x="8760630" y="2557744"/>
                </a:cubicBezTo>
                <a:cubicBezTo>
                  <a:pt x="8757538" y="2557817"/>
                  <a:pt x="8755109" y="2560320"/>
                  <a:pt x="8755109" y="2563412"/>
                </a:cubicBezTo>
                <a:lnTo>
                  <a:pt x="8755992" y="2621722"/>
                </a:lnTo>
                <a:cubicBezTo>
                  <a:pt x="8756066" y="2624814"/>
                  <a:pt x="8758569" y="2627244"/>
                  <a:pt x="8761661" y="2627244"/>
                </a:cubicBezTo>
                <a:cubicBezTo>
                  <a:pt x="8761661" y="2627244"/>
                  <a:pt x="8761661" y="2627244"/>
                  <a:pt x="8761661" y="2627244"/>
                </a:cubicBezTo>
                <a:close/>
                <a:moveTo>
                  <a:pt x="8766152" y="2564443"/>
                </a:moveTo>
                <a:lnTo>
                  <a:pt x="8782275" y="2485004"/>
                </a:lnTo>
                <a:cubicBezTo>
                  <a:pt x="8782864" y="2481985"/>
                  <a:pt x="8780950" y="2479040"/>
                  <a:pt x="8777932" y="2478451"/>
                </a:cubicBezTo>
                <a:cubicBezTo>
                  <a:pt x="8774986" y="2477936"/>
                  <a:pt x="8771968" y="2479777"/>
                  <a:pt x="8771379" y="2482795"/>
                </a:cubicBezTo>
                <a:lnTo>
                  <a:pt x="8755182" y="2562234"/>
                </a:lnTo>
                <a:cubicBezTo>
                  <a:pt x="8754593" y="2565253"/>
                  <a:pt x="8756507" y="2568198"/>
                  <a:pt x="8759526" y="2568787"/>
                </a:cubicBezTo>
                <a:cubicBezTo>
                  <a:pt x="8759893" y="2568861"/>
                  <a:pt x="8760336" y="2568934"/>
                  <a:pt x="8760704" y="2568861"/>
                </a:cubicBezTo>
                <a:cubicBezTo>
                  <a:pt x="8763281" y="2568934"/>
                  <a:pt x="8765636" y="2567094"/>
                  <a:pt x="8766152" y="2564443"/>
                </a:cubicBezTo>
                <a:close/>
                <a:moveTo>
                  <a:pt x="8781980" y="2486035"/>
                </a:moveTo>
                <a:lnTo>
                  <a:pt x="8816657" y="2401736"/>
                </a:lnTo>
                <a:cubicBezTo>
                  <a:pt x="8817835" y="2398865"/>
                  <a:pt x="8816436" y="2395625"/>
                  <a:pt x="8813639" y="2394447"/>
                </a:cubicBezTo>
                <a:cubicBezTo>
                  <a:pt x="8810767" y="2393269"/>
                  <a:pt x="8807528" y="2394668"/>
                  <a:pt x="8806350" y="2397466"/>
                </a:cubicBezTo>
                <a:lnTo>
                  <a:pt x="8771674" y="2481764"/>
                </a:lnTo>
                <a:cubicBezTo>
                  <a:pt x="8770496" y="2484636"/>
                  <a:pt x="8771894" y="2487875"/>
                  <a:pt x="8774692" y="2489053"/>
                </a:cubicBezTo>
                <a:cubicBezTo>
                  <a:pt x="8775429" y="2489348"/>
                  <a:pt x="8776165" y="2489495"/>
                  <a:pt x="8776827" y="2489495"/>
                </a:cubicBezTo>
                <a:cubicBezTo>
                  <a:pt x="8779036" y="2489495"/>
                  <a:pt x="8781097" y="2488170"/>
                  <a:pt x="8781980" y="2486035"/>
                </a:cubicBezTo>
                <a:close/>
                <a:moveTo>
                  <a:pt x="8816289" y="2402472"/>
                </a:moveTo>
                <a:lnTo>
                  <a:pt x="8864144" y="2321192"/>
                </a:lnTo>
                <a:cubicBezTo>
                  <a:pt x="8865690" y="2318542"/>
                  <a:pt x="8864806" y="2315155"/>
                  <a:pt x="8862156" y="2313535"/>
                </a:cubicBezTo>
                <a:cubicBezTo>
                  <a:pt x="8859506" y="2311916"/>
                  <a:pt x="8856119" y="2312873"/>
                  <a:pt x="8854500" y="2315523"/>
                </a:cubicBezTo>
                <a:lnTo>
                  <a:pt x="8806645" y="2396803"/>
                </a:lnTo>
                <a:cubicBezTo>
                  <a:pt x="8805098" y="2399454"/>
                  <a:pt x="8805982" y="2402840"/>
                  <a:pt x="8808632" y="2404460"/>
                </a:cubicBezTo>
                <a:cubicBezTo>
                  <a:pt x="8809516" y="2404975"/>
                  <a:pt x="8810546" y="2405270"/>
                  <a:pt x="8811503" y="2405270"/>
                </a:cubicBezTo>
                <a:cubicBezTo>
                  <a:pt x="8813418" y="2405196"/>
                  <a:pt x="8815258" y="2404239"/>
                  <a:pt x="8816289" y="2402472"/>
                </a:cubicBezTo>
                <a:close/>
                <a:moveTo>
                  <a:pt x="8863703" y="2321855"/>
                </a:moveTo>
                <a:lnTo>
                  <a:pt x="8919509" y="2251766"/>
                </a:lnTo>
                <a:cubicBezTo>
                  <a:pt x="8921423" y="2249336"/>
                  <a:pt x="8921055" y="2245876"/>
                  <a:pt x="8918625" y="2243962"/>
                </a:cubicBezTo>
                <a:cubicBezTo>
                  <a:pt x="8916196" y="2242047"/>
                  <a:pt x="8912735" y="2242415"/>
                  <a:pt x="8910821" y="2244845"/>
                </a:cubicBezTo>
                <a:lnTo>
                  <a:pt x="8855015" y="2314934"/>
                </a:lnTo>
                <a:cubicBezTo>
                  <a:pt x="8853101" y="2317364"/>
                  <a:pt x="8853469" y="2320824"/>
                  <a:pt x="8855898" y="2322738"/>
                </a:cubicBezTo>
                <a:cubicBezTo>
                  <a:pt x="8856929" y="2323548"/>
                  <a:pt x="8858181" y="2323990"/>
                  <a:pt x="8859432" y="2323990"/>
                </a:cubicBezTo>
                <a:cubicBezTo>
                  <a:pt x="8861052" y="2323916"/>
                  <a:pt x="8862672" y="2323254"/>
                  <a:pt x="8863703" y="2321855"/>
                </a:cubicBezTo>
                <a:close/>
                <a:moveTo>
                  <a:pt x="8919067" y="2252281"/>
                </a:moveTo>
                <a:lnTo>
                  <a:pt x="8979291" y="2194192"/>
                </a:lnTo>
                <a:cubicBezTo>
                  <a:pt x="8981500" y="2192057"/>
                  <a:pt x="8981574" y="2188523"/>
                  <a:pt x="8979438" y="2186314"/>
                </a:cubicBezTo>
                <a:cubicBezTo>
                  <a:pt x="8977303" y="2184106"/>
                  <a:pt x="8973769" y="2184032"/>
                  <a:pt x="8971560" y="2186167"/>
                </a:cubicBezTo>
                <a:lnTo>
                  <a:pt x="8911337" y="2244256"/>
                </a:lnTo>
                <a:cubicBezTo>
                  <a:pt x="8909128" y="2246391"/>
                  <a:pt x="8909054" y="2249925"/>
                  <a:pt x="8911189" y="2252134"/>
                </a:cubicBezTo>
                <a:cubicBezTo>
                  <a:pt x="8912294" y="2253312"/>
                  <a:pt x="8913766" y="2253827"/>
                  <a:pt x="8915239" y="2253827"/>
                </a:cubicBezTo>
                <a:cubicBezTo>
                  <a:pt x="8916564" y="2253827"/>
                  <a:pt x="8917963" y="2253312"/>
                  <a:pt x="8919067" y="2252281"/>
                </a:cubicBezTo>
                <a:close/>
                <a:moveTo>
                  <a:pt x="8978702" y="2194634"/>
                </a:moveTo>
                <a:lnTo>
                  <a:pt x="9039809" y="2149356"/>
                </a:lnTo>
                <a:cubicBezTo>
                  <a:pt x="9042313" y="2147515"/>
                  <a:pt x="9042828" y="2144055"/>
                  <a:pt x="9040987" y="2141552"/>
                </a:cubicBezTo>
                <a:cubicBezTo>
                  <a:pt x="9039147" y="2139048"/>
                  <a:pt x="9035686" y="2138607"/>
                  <a:pt x="9033183" y="2140374"/>
                </a:cubicBezTo>
                <a:lnTo>
                  <a:pt x="8972076" y="2185652"/>
                </a:lnTo>
                <a:cubicBezTo>
                  <a:pt x="8969573" y="2187492"/>
                  <a:pt x="8969057" y="2190953"/>
                  <a:pt x="8970898" y="2193456"/>
                </a:cubicBezTo>
                <a:cubicBezTo>
                  <a:pt x="8972002" y="2194928"/>
                  <a:pt x="8973695" y="2195738"/>
                  <a:pt x="8975389" y="2195738"/>
                </a:cubicBezTo>
                <a:cubicBezTo>
                  <a:pt x="8976567" y="2195738"/>
                  <a:pt x="8977745" y="2195370"/>
                  <a:pt x="8978702" y="2194634"/>
                </a:cubicBezTo>
                <a:close/>
                <a:moveTo>
                  <a:pt x="9123592" y="2177701"/>
                </a:moveTo>
                <a:cubicBezTo>
                  <a:pt x="9124697" y="2174829"/>
                  <a:pt x="9123225" y="2171590"/>
                  <a:pt x="9120353" y="2170486"/>
                </a:cubicBezTo>
                <a:lnTo>
                  <a:pt x="9038484" y="2139637"/>
                </a:lnTo>
                <a:cubicBezTo>
                  <a:pt x="9035613" y="2138607"/>
                  <a:pt x="9032373" y="2140006"/>
                  <a:pt x="9031269" y="2142877"/>
                </a:cubicBezTo>
                <a:cubicBezTo>
                  <a:pt x="9030165" y="2145748"/>
                  <a:pt x="9031637" y="2148988"/>
                  <a:pt x="9034508" y="2150092"/>
                </a:cubicBezTo>
                <a:lnTo>
                  <a:pt x="9116377" y="2180940"/>
                </a:lnTo>
                <a:cubicBezTo>
                  <a:pt x="9117040" y="2181161"/>
                  <a:pt x="9117703" y="2181308"/>
                  <a:pt x="9118365" y="2181308"/>
                </a:cubicBezTo>
                <a:cubicBezTo>
                  <a:pt x="9120647" y="2181308"/>
                  <a:pt x="9122709" y="2179909"/>
                  <a:pt x="9123592" y="2177701"/>
                </a:cubicBezTo>
                <a:close/>
                <a:moveTo>
                  <a:pt x="9228211" y="2204794"/>
                </a:moveTo>
                <a:cubicBezTo>
                  <a:pt x="9229021" y="2201849"/>
                  <a:pt x="9227254" y="2198757"/>
                  <a:pt x="9224235" y="2198021"/>
                </a:cubicBezTo>
                <a:lnTo>
                  <a:pt x="9119764" y="2170412"/>
                </a:lnTo>
                <a:cubicBezTo>
                  <a:pt x="9116819" y="2169676"/>
                  <a:pt x="9113727" y="2171443"/>
                  <a:pt x="9112991" y="2174388"/>
                </a:cubicBezTo>
                <a:cubicBezTo>
                  <a:pt x="9112181" y="2177332"/>
                  <a:pt x="9113948" y="2180425"/>
                  <a:pt x="9116966" y="2181161"/>
                </a:cubicBezTo>
                <a:lnTo>
                  <a:pt x="9221438" y="2208770"/>
                </a:lnTo>
                <a:cubicBezTo>
                  <a:pt x="9221953" y="2208917"/>
                  <a:pt x="9222395" y="2208991"/>
                  <a:pt x="9222910" y="2208991"/>
                </a:cubicBezTo>
                <a:cubicBezTo>
                  <a:pt x="9225340" y="2208917"/>
                  <a:pt x="9227548" y="2207297"/>
                  <a:pt x="9228211" y="2204794"/>
                </a:cubicBezTo>
                <a:close/>
                <a:moveTo>
                  <a:pt x="9346671" y="2231372"/>
                </a:moveTo>
                <a:cubicBezTo>
                  <a:pt x="9347333" y="2228353"/>
                  <a:pt x="9345493" y="2225408"/>
                  <a:pt x="9342474" y="2224672"/>
                </a:cubicBezTo>
                <a:lnTo>
                  <a:pt x="9224014" y="2197873"/>
                </a:lnTo>
                <a:cubicBezTo>
                  <a:pt x="9220995" y="2197211"/>
                  <a:pt x="9218051" y="2199125"/>
                  <a:pt x="9217314" y="2202070"/>
                </a:cubicBezTo>
                <a:cubicBezTo>
                  <a:pt x="9216652" y="2205089"/>
                  <a:pt x="9218493" y="2208033"/>
                  <a:pt x="9221511" y="2208770"/>
                </a:cubicBezTo>
                <a:lnTo>
                  <a:pt x="9339971" y="2235568"/>
                </a:lnTo>
                <a:cubicBezTo>
                  <a:pt x="9340413" y="2235642"/>
                  <a:pt x="9340854" y="2235716"/>
                  <a:pt x="9341223" y="2235716"/>
                </a:cubicBezTo>
                <a:cubicBezTo>
                  <a:pt x="9343873" y="2235716"/>
                  <a:pt x="9346081" y="2233949"/>
                  <a:pt x="9346671" y="2231372"/>
                </a:cubicBezTo>
                <a:close/>
                <a:moveTo>
                  <a:pt x="9469180" y="2253164"/>
                </a:moveTo>
                <a:cubicBezTo>
                  <a:pt x="9469695" y="2250146"/>
                  <a:pt x="9467707" y="2247274"/>
                  <a:pt x="9464689" y="2246686"/>
                </a:cubicBezTo>
                <a:lnTo>
                  <a:pt x="9342254" y="2224672"/>
                </a:lnTo>
                <a:cubicBezTo>
                  <a:pt x="9339235" y="2224157"/>
                  <a:pt x="9336363" y="2226145"/>
                  <a:pt x="9335775" y="2229163"/>
                </a:cubicBezTo>
                <a:cubicBezTo>
                  <a:pt x="9335259" y="2232182"/>
                  <a:pt x="9337247" y="2235053"/>
                  <a:pt x="9340266" y="2235642"/>
                </a:cubicBezTo>
                <a:lnTo>
                  <a:pt x="9462701" y="2257655"/>
                </a:lnTo>
                <a:cubicBezTo>
                  <a:pt x="9463069" y="2257729"/>
                  <a:pt x="9463363" y="2257729"/>
                  <a:pt x="9463732" y="2257729"/>
                </a:cubicBezTo>
                <a:cubicBezTo>
                  <a:pt x="9466382" y="2257729"/>
                  <a:pt x="9468738" y="2255815"/>
                  <a:pt x="9469180" y="2253164"/>
                </a:cubicBezTo>
                <a:close/>
                <a:moveTo>
                  <a:pt x="9585651" y="2266049"/>
                </a:moveTo>
                <a:cubicBezTo>
                  <a:pt x="9586020" y="2262956"/>
                  <a:pt x="9583811" y="2260232"/>
                  <a:pt x="9580719" y="2259864"/>
                </a:cubicBezTo>
                <a:lnTo>
                  <a:pt x="9464320" y="2246612"/>
                </a:lnTo>
                <a:cubicBezTo>
                  <a:pt x="9461375" y="2246244"/>
                  <a:pt x="9458504" y="2248452"/>
                  <a:pt x="9458136" y="2251545"/>
                </a:cubicBezTo>
                <a:cubicBezTo>
                  <a:pt x="9457768" y="2254637"/>
                  <a:pt x="9459977" y="2257361"/>
                  <a:pt x="9463069" y="2257729"/>
                </a:cubicBezTo>
                <a:lnTo>
                  <a:pt x="9579467" y="2270981"/>
                </a:lnTo>
                <a:cubicBezTo>
                  <a:pt x="9579688" y="2270981"/>
                  <a:pt x="9579908" y="2271055"/>
                  <a:pt x="9580130" y="2271055"/>
                </a:cubicBezTo>
                <a:cubicBezTo>
                  <a:pt x="9582927" y="2270981"/>
                  <a:pt x="9585357" y="2268920"/>
                  <a:pt x="9585651" y="2266049"/>
                </a:cubicBezTo>
                <a:close/>
                <a:moveTo>
                  <a:pt x="9688797" y="2272748"/>
                </a:moveTo>
                <a:cubicBezTo>
                  <a:pt x="9689019" y="2269656"/>
                  <a:pt x="9686662" y="2267006"/>
                  <a:pt x="9683571" y="2266785"/>
                </a:cubicBezTo>
                <a:lnTo>
                  <a:pt x="9580424" y="2259864"/>
                </a:lnTo>
                <a:cubicBezTo>
                  <a:pt x="9577479" y="2259570"/>
                  <a:pt x="9574682" y="2261999"/>
                  <a:pt x="9574460" y="2265091"/>
                </a:cubicBezTo>
                <a:cubicBezTo>
                  <a:pt x="9574240" y="2268183"/>
                  <a:pt x="9576596" y="2270834"/>
                  <a:pt x="9579688" y="2271055"/>
                </a:cubicBezTo>
                <a:lnTo>
                  <a:pt x="9682834" y="2277975"/>
                </a:lnTo>
                <a:cubicBezTo>
                  <a:pt x="9682981" y="2277975"/>
                  <a:pt x="9683128" y="2277975"/>
                  <a:pt x="9683276" y="2277975"/>
                </a:cubicBezTo>
                <a:cubicBezTo>
                  <a:pt x="9686147" y="2277902"/>
                  <a:pt x="9688576" y="2275619"/>
                  <a:pt x="9688797" y="2272748"/>
                </a:cubicBezTo>
                <a:close/>
                <a:moveTo>
                  <a:pt x="9771624" y="2275399"/>
                </a:moveTo>
                <a:cubicBezTo>
                  <a:pt x="9771697" y="2272307"/>
                  <a:pt x="9769342" y="2269730"/>
                  <a:pt x="9766249" y="2269656"/>
                </a:cubicBezTo>
                <a:lnTo>
                  <a:pt x="9683423" y="2266785"/>
                </a:lnTo>
                <a:cubicBezTo>
                  <a:pt x="9680257" y="2266785"/>
                  <a:pt x="9677754" y="2269067"/>
                  <a:pt x="9677680" y="2272159"/>
                </a:cubicBezTo>
                <a:cubicBezTo>
                  <a:pt x="9677607" y="2275251"/>
                  <a:pt x="9679963" y="2277828"/>
                  <a:pt x="9683055" y="2277902"/>
                </a:cubicBezTo>
                <a:lnTo>
                  <a:pt x="9765881" y="2280773"/>
                </a:lnTo>
                <a:cubicBezTo>
                  <a:pt x="9765954" y="2280773"/>
                  <a:pt x="9766028" y="2280773"/>
                  <a:pt x="9766102" y="2280773"/>
                </a:cubicBezTo>
                <a:cubicBezTo>
                  <a:pt x="9769121" y="2280773"/>
                  <a:pt x="9771550" y="2278417"/>
                  <a:pt x="9771624" y="2275399"/>
                </a:cubicBezTo>
                <a:close/>
                <a:moveTo>
                  <a:pt x="9766618" y="2280773"/>
                </a:moveTo>
                <a:lnTo>
                  <a:pt x="9831038" y="2274662"/>
                </a:lnTo>
                <a:cubicBezTo>
                  <a:pt x="9834130" y="2274368"/>
                  <a:pt x="9836339" y="2271644"/>
                  <a:pt x="9836044" y="2268552"/>
                </a:cubicBezTo>
                <a:cubicBezTo>
                  <a:pt x="9835749" y="2265459"/>
                  <a:pt x="9833099" y="2263177"/>
                  <a:pt x="9829933" y="2263545"/>
                </a:cubicBezTo>
                <a:lnTo>
                  <a:pt x="9765513" y="2269656"/>
                </a:lnTo>
                <a:cubicBezTo>
                  <a:pt x="9762421" y="2269951"/>
                  <a:pt x="9760212" y="2272675"/>
                  <a:pt x="9760506" y="2275767"/>
                </a:cubicBezTo>
                <a:cubicBezTo>
                  <a:pt x="9760801" y="2278638"/>
                  <a:pt x="9763230" y="2280847"/>
                  <a:pt x="9766102" y="2280773"/>
                </a:cubicBezTo>
                <a:cubicBezTo>
                  <a:pt x="9766249" y="2280773"/>
                  <a:pt x="9766470" y="2280773"/>
                  <a:pt x="9766618" y="2280773"/>
                </a:cubicBezTo>
                <a:close/>
                <a:moveTo>
                  <a:pt x="9832657" y="2274221"/>
                </a:moveTo>
                <a:lnTo>
                  <a:pt x="9880513" y="2254269"/>
                </a:lnTo>
                <a:cubicBezTo>
                  <a:pt x="9883310" y="2253091"/>
                  <a:pt x="9884709" y="2249851"/>
                  <a:pt x="9883530" y="2246980"/>
                </a:cubicBezTo>
                <a:cubicBezTo>
                  <a:pt x="9882353" y="2244109"/>
                  <a:pt x="9879113" y="2242784"/>
                  <a:pt x="9876242" y="2243962"/>
                </a:cubicBezTo>
                <a:lnTo>
                  <a:pt x="9828387" y="2263913"/>
                </a:lnTo>
                <a:cubicBezTo>
                  <a:pt x="9825589" y="2265091"/>
                  <a:pt x="9824191" y="2268331"/>
                  <a:pt x="9825369" y="2271202"/>
                </a:cubicBezTo>
                <a:cubicBezTo>
                  <a:pt x="9826252" y="2273337"/>
                  <a:pt x="9828387" y="2274662"/>
                  <a:pt x="9830522" y="2274662"/>
                </a:cubicBezTo>
                <a:cubicBezTo>
                  <a:pt x="9831258" y="2274662"/>
                  <a:pt x="9831921" y="2274515"/>
                  <a:pt x="9832657" y="2274221"/>
                </a:cubicBezTo>
                <a:close/>
                <a:moveTo>
                  <a:pt x="9882132" y="2253238"/>
                </a:moveTo>
                <a:lnTo>
                  <a:pt x="9915705" y="2221654"/>
                </a:lnTo>
                <a:cubicBezTo>
                  <a:pt x="9917986" y="2219519"/>
                  <a:pt x="9918060" y="2215985"/>
                  <a:pt x="9915925" y="2213776"/>
                </a:cubicBezTo>
                <a:cubicBezTo>
                  <a:pt x="9913790" y="2211494"/>
                  <a:pt x="9910256" y="2211420"/>
                  <a:pt x="9908048" y="2213555"/>
                </a:cubicBezTo>
                <a:lnTo>
                  <a:pt x="9874475" y="2245140"/>
                </a:lnTo>
                <a:cubicBezTo>
                  <a:pt x="9872193" y="2247274"/>
                  <a:pt x="9872119" y="2250808"/>
                  <a:pt x="9874255" y="2253017"/>
                </a:cubicBezTo>
                <a:cubicBezTo>
                  <a:pt x="9875358" y="2254195"/>
                  <a:pt x="9876831" y="2254784"/>
                  <a:pt x="9878377" y="2254784"/>
                </a:cubicBezTo>
                <a:cubicBezTo>
                  <a:pt x="9879703" y="2254710"/>
                  <a:pt x="9881101" y="2254195"/>
                  <a:pt x="9882132" y="2253238"/>
                </a:cubicBezTo>
                <a:close/>
                <a:moveTo>
                  <a:pt x="9916808" y="2220181"/>
                </a:moveTo>
                <a:lnTo>
                  <a:pt x="9938307" y="2179247"/>
                </a:lnTo>
                <a:cubicBezTo>
                  <a:pt x="9939705" y="2176523"/>
                  <a:pt x="9938675" y="2173136"/>
                  <a:pt x="9935951" y="2171737"/>
                </a:cubicBezTo>
                <a:cubicBezTo>
                  <a:pt x="9933226" y="2170338"/>
                  <a:pt x="9929840" y="2171369"/>
                  <a:pt x="9928441" y="2174093"/>
                </a:cubicBezTo>
                <a:lnTo>
                  <a:pt x="9906943" y="2215027"/>
                </a:lnTo>
                <a:cubicBezTo>
                  <a:pt x="9905545" y="2217752"/>
                  <a:pt x="9906575" y="2221138"/>
                  <a:pt x="9909299" y="2222537"/>
                </a:cubicBezTo>
                <a:cubicBezTo>
                  <a:pt x="9910109" y="2222979"/>
                  <a:pt x="9911066" y="2223200"/>
                  <a:pt x="9911950" y="2223200"/>
                </a:cubicBezTo>
                <a:cubicBezTo>
                  <a:pt x="9913864" y="2223126"/>
                  <a:pt x="9915777" y="2222095"/>
                  <a:pt x="9916808" y="2220181"/>
                </a:cubicBezTo>
                <a:close/>
                <a:moveTo>
                  <a:pt x="9935804" y="2181676"/>
                </a:moveTo>
                <a:cubicBezTo>
                  <a:pt x="9938601" y="2180351"/>
                  <a:pt x="9939705" y="2176964"/>
                  <a:pt x="9938380" y="2174240"/>
                </a:cubicBezTo>
                <a:lnTo>
                  <a:pt x="9908195" y="2112176"/>
                </a:lnTo>
                <a:cubicBezTo>
                  <a:pt x="9906869" y="2109378"/>
                  <a:pt x="9903483" y="2108274"/>
                  <a:pt x="9900759" y="2109599"/>
                </a:cubicBezTo>
                <a:cubicBezTo>
                  <a:pt x="9897961" y="2110924"/>
                  <a:pt x="9896857" y="2114311"/>
                  <a:pt x="9898182" y="2117035"/>
                </a:cubicBezTo>
                <a:lnTo>
                  <a:pt x="9928368" y="2179100"/>
                </a:lnTo>
                <a:cubicBezTo>
                  <a:pt x="9929325" y="2181087"/>
                  <a:pt x="9931313" y="2182265"/>
                  <a:pt x="9933447" y="2182265"/>
                </a:cubicBezTo>
                <a:cubicBezTo>
                  <a:pt x="9934183" y="2182265"/>
                  <a:pt x="9935067" y="2182044"/>
                  <a:pt x="9935804" y="2181676"/>
                </a:cubicBezTo>
                <a:close/>
                <a:moveTo>
                  <a:pt x="9908636" y="2115636"/>
                </a:moveTo>
                <a:lnTo>
                  <a:pt x="9918870" y="2058431"/>
                </a:lnTo>
                <a:cubicBezTo>
                  <a:pt x="9919386" y="2055412"/>
                  <a:pt x="9917398" y="2052467"/>
                  <a:pt x="9914379" y="2051952"/>
                </a:cubicBezTo>
                <a:cubicBezTo>
                  <a:pt x="9911434" y="2051363"/>
                  <a:pt x="9908415" y="2053425"/>
                  <a:pt x="9907900" y="2056443"/>
                </a:cubicBezTo>
                <a:lnTo>
                  <a:pt x="9897666" y="2113648"/>
                </a:lnTo>
                <a:cubicBezTo>
                  <a:pt x="9897151" y="2116667"/>
                  <a:pt x="9899139" y="2119612"/>
                  <a:pt x="9902157" y="2120127"/>
                </a:cubicBezTo>
                <a:cubicBezTo>
                  <a:pt x="9902526" y="2120201"/>
                  <a:pt x="9902821" y="2120201"/>
                  <a:pt x="9903188" y="2120201"/>
                </a:cubicBezTo>
                <a:cubicBezTo>
                  <a:pt x="9905838" y="2120201"/>
                  <a:pt x="9908195" y="2118287"/>
                  <a:pt x="9908636" y="2115636"/>
                </a:cubicBezTo>
                <a:close/>
                <a:moveTo>
                  <a:pt x="9917472" y="2061155"/>
                </a:moveTo>
                <a:cubicBezTo>
                  <a:pt x="9919532" y="2058873"/>
                  <a:pt x="9919386" y="2055339"/>
                  <a:pt x="9917177" y="2053277"/>
                </a:cubicBezTo>
                <a:lnTo>
                  <a:pt x="9855480" y="1996367"/>
                </a:lnTo>
                <a:cubicBezTo>
                  <a:pt x="9853198" y="1994305"/>
                  <a:pt x="9849664" y="1994452"/>
                  <a:pt x="9847603" y="1996661"/>
                </a:cubicBezTo>
                <a:cubicBezTo>
                  <a:pt x="9845542" y="1998943"/>
                  <a:pt x="9845689" y="2002477"/>
                  <a:pt x="9847897" y="2004539"/>
                </a:cubicBezTo>
                <a:lnTo>
                  <a:pt x="9909593" y="2061450"/>
                </a:lnTo>
                <a:cubicBezTo>
                  <a:pt x="9910698" y="2062480"/>
                  <a:pt x="9912023" y="2062922"/>
                  <a:pt x="9913422" y="2062922"/>
                </a:cubicBezTo>
                <a:cubicBezTo>
                  <a:pt x="9914894" y="2062996"/>
                  <a:pt x="9916367" y="2062407"/>
                  <a:pt x="9917472" y="2061155"/>
                </a:cubicBezTo>
                <a:close/>
                <a:moveTo>
                  <a:pt x="9856585" y="2003214"/>
                </a:moveTo>
                <a:cubicBezTo>
                  <a:pt x="9858057" y="2000490"/>
                  <a:pt x="9857026" y="1997103"/>
                  <a:pt x="9854376" y="1995630"/>
                </a:cubicBezTo>
                <a:lnTo>
                  <a:pt x="9768163" y="1948585"/>
                </a:lnTo>
                <a:cubicBezTo>
                  <a:pt x="9765439" y="1947113"/>
                  <a:pt x="9762052" y="1948070"/>
                  <a:pt x="9760580" y="1950794"/>
                </a:cubicBezTo>
                <a:cubicBezTo>
                  <a:pt x="9759108" y="1953518"/>
                  <a:pt x="9760139" y="1956904"/>
                  <a:pt x="9762789" y="1958377"/>
                </a:cubicBezTo>
                <a:lnTo>
                  <a:pt x="9849002" y="2005422"/>
                </a:lnTo>
                <a:cubicBezTo>
                  <a:pt x="9849885" y="2005864"/>
                  <a:pt x="9850768" y="2006085"/>
                  <a:pt x="9851726" y="2006085"/>
                </a:cubicBezTo>
                <a:cubicBezTo>
                  <a:pt x="9853714" y="2006085"/>
                  <a:pt x="9855628" y="2005054"/>
                  <a:pt x="9856585" y="2003214"/>
                </a:cubicBezTo>
                <a:close/>
                <a:moveTo>
                  <a:pt x="9770814" y="1955211"/>
                </a:moveTo>
                <a:cubicBezTo>
                  <a:pt x="9771771" y="1952266"/>
                  <a:pt x="9770225" y="1949100"/>
                  <a:pt x="9767354" y="1948143"/>
                </a:cubicBezTo>
                <a:lnTo>
                  <a:pt x="9661115" y="1911995"/>
                </a:lnTo>
                <a:cubicBezTo>
                  <a:pt x="9658244" y="1911037"/>
                  <a:pt x="9655078" y="1912583"/>
                  <a:pt x="9654048" y="1915455"/>
                </a:cubicBezTo>
                <a:cubicBezTo>
                  <a:pt x="9653090" y="1918400"/>
                  <a:pt x="9654636" y="1921565"/>
                  <a:pt x="9657508" y="1922523"/>
                </a:cubicBezTo>
                <a:lnTo>
                  <a:pt x="9763746" y="1958672"/>
                </a:lnTo>
                <a:cubicBezTo>
                  <a:pt x="9764335" y="1958892"/>
                  <a:pt x="9764997" y="1958966"/>
                  <a:pt x="9765587" y="1958966"/>
                </a:cubicBezTo>
                <a:cubicBezTo>
                  <a:pt x="9767869" y="1958966"/>
                  <a:pt x="9770004" y="1957567"/>
                  <a:pt x="9770814" y="1955211"/>
                </a:cubicBezTo>
                <a:close/>
                <a:moveTo>
                  <a:pt x="9664723" y="1918400"/>
                </a:moveTo>
                <a:cubicBezTo>
                  <a:pt x="9665312" y="1915381"/>
                  <a:pt x="9663324" y="1912436"/>
                  <a:pt x="9660305" y="1911847"/>
                </a:cubicBezTo>
                <a:lnTo>
                  <a:pt x="9538680" y="1887920"/>
                </a:lnTo>
                <a:cubicBezTo>
                  <a:pt x="9535588" y="1887331"/>
                  <a:pt x="9532717" y="1889318"/>
                  <a:pt x="9532127" y="1892337"/>
                </a:cubicBezTo>
                <a:cubicBezTo>
                  <a:pt x="9531538" y="1895356"/>
                  <a:pt x="9533526" y="1898300"/>
                  <a:pt x="9536545" y="1898890"/>
                </a:cubicBezTo>
                <a:lnTo>
                  <a:pt x="9658170" y="1922817"/>
                </a:lnTo>
                <a:cubicBezTo>
                  <a:pt x="9658538" y="1922891"/>
                  <a:pt x="9658907" y="1922891"/>
                  <a:pt x="9659275" y="1922891"/>
                </a:cubicBezTo>
                <a:cubicBezTo>
                  <a:pt x="9661925" y="1922891"/>
                  <a:pt x="9664208" y="1921050"/>
                  <a:pt x="9664723" y="1918400"/>
                </a:cubicBezTo>
                <a:close/>
                <a:moveTo>
                  <a:pt x="9543171" y="1893810"/>
                </a:moveTo>
                <a:cubicBezTo>
                  <a:pt x="9543392" y="1890717"/>
                  <a:pt x="9541110" y="1888067"/>
                  <a:pt x="9538091" y="1887772"/>
                </a:cubicBezTo>
                <a:lnTo>
                  <a:pt x="9405937" y="1877097"/>
                </a:lnTo>
                <a:cubicBezTo>
                  <a:pt x="9403066" y="1876876"/>
                  <a:pt x="9400195" y="1879085"/>
                  <a:pt x="9399900" y="1882177"/>
                </a:cubicBezTo>
                <a:cubicBezTo>
                  <a:pt x="9399679" y="1885269"/>
                  <a:pt x="9401962" y="1887920"/>
                  <a:pt x="9404980" y="1888214"/>
                </a:cubicBezTo>
                <a:lnTo>
                  <a:pt x="9537134" y="1898890"/>
                </a:lnTo>
                <a:cubicBezTo>
                  <a:pt x="9537281" y="1898890"/>
                  <a:pt x="9537501" y="1898890"/>
                  <a:pt x="9537649" y="1898890"/>
                </a:cubicBezTo>
                <a:cubicBezTo>
                  <a:pt x="9540520" y="1898890"/>
                  <a:pt x="9542950" y="1896681"/>
                  <a:pt x="9543171" y="1893810"/>
                </a:cubicBezTo>
                <a:close/>
                <a:moveTo>
                  <a:pt x="9269587" y="1890496"/>
                </a:moveTo>
                <a:lnTo>
                  <a:pt x="9405569" y="1888214"/>
                </a:lnTo>
                <a:cubicBezTo>
                  <a:pt x="9408661" y="1888140"/>
                  <a:pt x="9411091" y="1885637"/>
                  <a:pt x="9411017" y="1882545"/>
                </a:cubicBezTo>
                <a:cubicBezTo>
                  <a:pt x="9410944" y="1879453"/>
                  <a:pt x="9408661" y="1876876"/>
                  <a:pt x="9405348" y="1877097"/>
                </a:cubicBezTo>
                <a:lnTo>
                  <a:pt x="9269366" y="1879379"/>
                </a:lnTo>
                <a:cubicBezTo>
                  <a:pt x="9266274" y="1879453"/>
                  <a:pt x="9263845" y="1881956"/>
                  <a:pt x="9263918" y="1885048"/>
                </a:cubicBezTo>
                <a:cubicBezTo>
                  <a:pt x="9263992" y="1888067"/>
                  <a:pt x="9266495" y="1890496"/>
                  <a:pt x="9269587" y="1890496"/>
                </a:cubicBezTo>
                <a:cubicBezTo>
                  <a:pt x="9269514" y="1890496"/>
                  <a:pt x="9269587" y="1890496"/>
                  <a:pt x="9269587" y="1890496"/>
                </a:cubicBezTo>
                <a:close/>
                <a:moveTo>
                  <a:pt x="9136992" y="1905295"/>
                </a:moveTo>
                <a:lnTo>
                  <a:pt x="9270102" y="1890423"/>
                </a:lnTo>
                <a:cubicBezTo>
                  <a:pt x="9273195" y="1890055"/>
                  <a:pt x="9275403" y="1887331"/>
                  <a:pt x="9275036" y="1884238"/>
                </a:cubicBezTo>
                <a:cubicBezTo>
                  <a:pt x="9274667" y="1881146"/>
                  <a:pt x="9271943" y="1878938"/>
                  <a:pt x="9268851" y="1879306"/>
                </a:cubicBezTo>
                <a:lnTo>
                  <a:pt x="9135740" y="1894178"/>
                </a:lnTo>
                <a:cubicBezTo>
                  <a:pt x="9132648" y="1894546"/>
                  <a:pt x="9130439" y="1897270"/>
                  <a:pt x="9130807" y="1900362"/>
                </a:cubicBezTo>
                <a:cubicBezTo>
                  <a:pt x="9131102" y="1903233"/>
                  <a:pt x="9133531" y="1905368"/>
                  <a:pt x="9136402" y="1905295"/>
                </a:cubicBezTo>
                <a:cubicBezTo>
                  <a:pt x="9136624" y="1905368"/>
                  <a:pt x="9136845" y="1905368"/>
                  <a:pt x="9136992" y="1905295"/>
                </a:cubicBezTo>
                <a:close/>
                <a:moveTo>
                  <a:pt x="9013967" y="1932241"/>
                </a:moveTo>
                <a:lnTo>
                  <a:pt x="9137581" y="1905221"/>
                </a:lnTo>
                <a:cubicBezTo>
                  <a:pt x="9140599" y="1904559"/>
                  <a:pt x="9142514" y="1901614"/>
                  <a:pt x="9141851" y="1898595"/>
                </a:cubicBezTo>
                <a:cubicBezTo>
                  <a:pt x="9141188" y="1895576"/>
                  <a:pt x="9138243" y="1893736"/>
                  <a:pt x="9135225" y="1894325"/>
                </a:cubicBezTo>
                <a:lnTo>
                  <a:pt x="9011612" y="1921345"/>
                </a:lnTo>
                <a:cubicBezTo>
                  <a:pt x="9008593" y="1922007"/>
                  <a:pt x="9006678" y="1924952"/>
                  <a:pt x="9007342" y="1927971"/>
                </a:cubicBezTo>
                <a:cubicBezTo>
                  <a:pt x="9007930" y="1930621"/>
                  <a:pt x="9010212" y="1932388"/>
                  <a:pt x="9012790" y="1932388"/>
                </a:cubicBezTo>
                <a:cubicBezTo>
                  <a:pt x="9013157" y="1932314"/>
                  <a:pt x="9013599" y="1932314"/>
                  <a:pt x="9013967" y="1932241"/>
                </a:cubicBezTo>
                <a:close/>
                <a:moveTo>
                  <a:pt x="8906846" y="1970672"/>
                </a:moveTo>
                <a:lnTo>
                  <a:pt x="9014630" y="1932020"/>
                </a:lnTo>
                <a:cubicBezTo>
                  <a:pt x="9017502" y="1930989"/>
                  <a:pt x="9019048" y="1927750"/>
                  <a:pt x="9018017" y="1924879"/>
                </a:cubicBezTo>
                <a:cubicBezTo>
                  <a:pt x="9016986" y="1922007"/>
                  <a:pt x="9013821" y="1920461"/>
                  <a:pt x="9010875" y="1921492"/>
                </a:cubicBezTo>
                <a:lnTo>
                  <a:pt x="8903091" y="1960144"/>
                </a:lnTo>
                <a:cubicBezTo>
                  <a:pt x="8900220" y="1961175"/>
                  <a:pt x="8898674" y="1964414"/>
                  <a:pt x="8899705" y="1967285"/>
                </a:cubicBezTo>
                <a:cubicBezTo>
                  <a:pt x="8900514" y="1969568"/>
                  <a:pt x="8902723" y="1970967"/>
                  <a:pt x="8905005" y="1970967"/>
                </a:cubicBezTo>
                <a:cubicBezTo>
                  <a:pt x="8905668" y="1971040"/>
                  <a:pt x="8906256" y="1970893"/>
                  <a:pt x="8906846" y="1970672"/>
                </a:cubicBezTo>
                <a:close/>
                <a:moveTo>
                  <a:pt x="8813639" y="2022208"/>
                </a:moveTo>
                <a:lnTo>
                  <a:pt x="8907729" y="1970304"/>
                </a:lnTo>
                <a:cubicBezTo>
                  <a:pt x="8910453" y="1968832"/>
                  <a:pt x="8911410" y="1965445"/>
                  <a:pt x="8909937" y="1962721"/>
                </a:cubicBezTo>
                <a:cubicBezTo>
                  <a:pt x="8908465" y="1959997"/>
                  <a:pt x="8905079" y="1959040"/>
                  <a:pt x="8902355" y="1960512"/>
                </a:cubicBezTo>
                <a:lnTo>
                  <a:pt x="8808264" y="2012416"/>
                </a:lnTo>
                <a:cubicBezTo>
                  <a:pt x="8805540" y="2013889"/>
                  <a:pt x="8804583" y="2017276"/>
                  <a:pt x="8806055" y="2020000"/>
                </a:cubicBezTo>
                <a:cubicBezTo>
                  <a:pt x="8807086" y="2021840"/>
                  <a:pt x="8809000" y="2022871"/>
                  <a:pt x="8810988" y="2022871"/>
                </a:cubicBezTo>
                <a:cubicBezTo>
                  <a:pt x="8811872" y="2022871"/>
                  <a:pt x="8812755" y="2022650"/>
                  <a:pt x="8813639" y="2022208"/>
                </a:cubicBezTo>
                <a:close/>
                <a:moveTo>
                  <a:pt x="8731843" y="2088396"/>
                </a:moveTo>
                <a:lnTo>
                  <a:pt x="8814448" y="2021693"/>
                </a:lnTo>
                <a:cubicBezTo>
                  <a:pt x="8816805" y="2019779"/>
                  <a:pt x="8817246" y="2016245"/>
                  <a:pt x="8815258" y="2013815"/>
                </a:cubicBezTo>
                <a:cubicBezTo>
                  <a:pt x="8813270" y="2011386"/>
                  <a:pt x="8809810" y="2011091"/>
                  <a:pt x="8807381" y="2013006"/>
                </a:cubicBezTo>
                <a:lnTo>
                  <a:pt x="8724776" y="2079708"/>
                </a:lnTo>
                <a:cubicBezTo>
                  <a:pt x="8722419" y="2081622"/>
                  <a:pt x="8721978" y="2085156"/>
                  <a:pt x="8723965" y="2087586"/>
                </a:cubicBezTo>
                <a:cubicBezTo>
                  <a:pt x="8725070" y="2088985"/>
                  <a:pt x="8726690" y="2089647"/>
                  <a:pt x="8728310" y="2089647"/>
                </a:cubicBezTo>
                <a:cubicBezTo>
                  <a:pt x="8729634" y="2089574"/>
                  <a:pt x="8730813" y="2089205"/>
                  <a:pt x="8731843" y="2088396"/>
                </a:cubicBezTo>
                <a:close/>
                <a:moveTo>
                  <a:pt x="8659104" y="2170854"/>
                </a:moveTo>
                <a:lnTo>
                  <a:pt x="8732506" y="2087733"/>
                </a:lnTo>
                <a:cubicBezTo>
                  <a:pt x="8734567" y="2085451"/>
                  <a:pt x="8734346" y="2081917"/>
                  <a:pt x="8731991" y="2079855"/>
                </a:cubicBezTo>
                <a:cubicBezTo>
                  <a:pt x="8729708" y="2077794"/>
                  <a:pt x="8726174" y="2078015"/>
                  <a:pt x="8724113" y="2080371"/>
                </a:cubicBezTo>
                <a:lnTo>
                  <a:pt x="8650711" y="2163491"/>
                </a:lnTo>
                <a:cubicBezTo>
                  <a:pt x="8648649" y="2165774"/>
                  <a:pt x="8648870" y="2169308"/>
                  <a:pt x="8651226" y="2171369"/>
                </a:cubicBezTo>
                <a:cubicBezTo>
                  <a:pt x="8652330" y="2172326"/>
                  <a:pt x="8653656" y="2172768"/>
                  <a:pt x="8654980" y="2172768"/>
                </a:cubicBezTo>
                <a:cubicBezTo>
                  <a:pt x="8656527" y="2172694"/>
                  <a:pt x="8658073" y="2172105"/>
                  <a:pt x="8659104" y="2170854"/>
                </a:cubicBezTo>
                <a:close/>
                <a:moveTo>
                  <a:pt x="8593138" y="2271349"/>
                </a:moveTo>
                <a:lnTo>
                  <a:pt x="8659692" y="2170265"/>
                </a:lnTo>
                <a:cubicBezTo>
                  <a:pt x="8661386" y="2167688"/>
                  <a:pt x="8660649" y="2164227"/>
                  <a:pt x="8658073" y="2162534"/>
                </a:cubicBezTo>
                <a:cubicBezTo>
                  <a:pt x="8655496" y="2160841"/>
                  <a:pt x="8652036" y="2161577"/>
                  <a:pt x="8650342" y="2164154"/>
                </a:cubicBezTo>
                <a:lnTo>
                  <a:pt x="8583787" y="2265239"/>
                </a:lnTo>
                <a:cubicBezTo>
                  <a:pt x="8582094" y="2267815"/>
                  <a:pt x="8582830" y="2271276"/>
                  <a:pt x="8585407" y="2272969"/>
                </a:cubicBezTo>
                <a:cubicBezTo>
                  <a:pt x="8586364" y="2273558"/>
                  <a:pt x="8587468" y="2273926"/>
                  <a:pt x="8588499" y="2273853"/>
                </a:cubicBezTo>
                <a:cubicBezTo>
                  <a:pt x="8590266" y="2273779"/>
                  <a:pt x="8592033" y="2272895"/>
                  <a:pt x="8593138" y="2271349"/>
                </a:cubicBezTo>
                <a:close/>
                <a:moveTo>
                  <a:pt x="8536742" y="2391871"/>
                </a:moveTo>
                <a:lnTo>
                  <a:pt x="8593431" y="2270613"/>
                </a:lnTo>
                <a:cubicBezTo>
                  <a:pt x="8594757" y="2267815"/>
                  <a:pt x="8593505" y="2264502"/>
                  <a:pt x="8590707" y="2263177"/>
                </a:cubicBezTo>
                <a:cubicBezTo>
                  <a:pt x="8587910" y="2261852"/>
                  <a:pt x="8584597" y="2263104"/>
                  <a:pt x="8583271" y="2265901"/>
                </a:cubicBezTo>
                <a:lnTo>
                  <a:pt x="8526582" y="2387159"/>
                </a:lnTo>
                <a:cubicBezTo>
                  <a:pt x="8525256" y="2389956"/>
                  <a:pt x="8526508" y="2393269"/>
                  <a:pt x="8529306" y="2394595"/>
                </a:cubicBezTo>
                <a:cubicBezTo>
                  <a:pt x="8530116" y="2394963"/>
                  <a:pt x="8530925" y="2395110"/>
                  <a:pt x="8531735" y="2395110"/>
                </a:cubicBezTo>
                <a:cubicBezTo>
                  <a:pt x="8533871" y="2395036"/>
                  <a:pt x="8535859" y="2393858"/>
                  <a:pt x="8536742" y="2391871"/>
                </a:cubicBezTo>
                <a:close/>
                <a:moveTo>
                  <a:pt x="8493083" y="2534699"/>
                </a:moveTo>
                <a:lnTo>
                  <a:pt x="8537110" y="2391134"/>
                </a:lnTo>
                <a:cubicBezTo>
                  <a:pt x="8537994" y="2388189"/>
                  <a:pt x="8536373" y="2385097"/>
                  <a:pt x="8533429" y="2384140"/>
                </a:cubicBezTo>
                <a:cubicBezTo>
                  <a:pt x="8530484" y="2383257"/>
                  <a:pt x="8527392" y="2384876"/>
                  <a:pt x="8526435" y="2387821"/>
                </a:cubicBezTo>
                <a:lnTo>
                  <a:pt x="8482408" y="2531386"/>
                </a:lnTo>
                <a:cubicBezTo>
                  <a:pt x="8481525" y="2534331"/>
                  <a:pt x="8483144" y="2537423"/>
                  <a:pt x="8486089" y="2538381"/>
                </a:cubicBezTo>
                <a:cubicBezTo>
                  <a:pt x="8486678" y="2538528"/>
                  <a:pt x="8487194" y="2538601"/>
                  <a:pt x="8487782" y="2538601"/>
                </a:cubicBezTo>
                <a:cubicBezTo>
                  <a:pt x="8490139" y="2538601"/>
                  <a:pt x="8492347" y="2537055"/>
                  <a:pt x="8493083" y="2534699"/>
                </a:cubicBezTo>
                <a:close/>
                <a:moveTo>
                  <a:pt x="8467095" y="2722954"/>
                </a:moveTo>
                <a:lnTo>
                  <a:pt x="8493230" y="2533816"/>
                </a:lnTo>
                <a:cubicBezTo>
                  <a:pt x="8493673" y="2530797"/>
                  <a:pt x="8491537" y="2527926"/>
                  <a:pt x="8488445" y="2527558"/>
                </a:cubicBezTo>
                <a:cubicBezTo>
                  <a:pt x="8485501" y="2527190"/>
                  <a:pt x="8482555" y="2529251"/>
                  <a:pt x="8482187" y="2532343"/>
                </a:cubicBezTo>
                <a:lnTo>
                  <a:pt x="8456051" y="2721481"/>
                </a:lnTo>
                <a:cubicBezTo>
                  <a:pt x="8455609" y="2724500"/>
                  <a:pt x="8457744" y="2727371"/>
                  <a:pt x="8460836" y="2727739"/>
                </a:cubicBezTo>
                <a:cubicBezTo>
                  <a:pt x="8461131" y="2727739"/>
                  <a:pt x="8461352" y="2727813"/>
                  <a:pt x="8461647" y="2727813"/>
                </a:cubicBezTo>
                <a:cubicBezTo>
                  <a:pt x="8464371" y="2727739"/>
                  <a:pt x="8466726" y="2725752"/>
                  <a:pt x="8467095" y="2722954"/>
                </a:cubicBezTo>
                <a:close/>
                <a:moveTo>
                  <a:pt x="8364980" y="2913638"/>
                </a:moveTo>
                <a:lnTo>
                  <a:pt x="8466431" y="2724868"/>
                </a:lnTo>
                <a:cubicBezTo>
                  <a:pt x="8467904" y="2722144"/>
                  <a:pt x="8466874" y="2718757"/>
                  <a:pt x="8464150" y="2717285"/>
                </a:cubicBezTo>
                <a:cubicBezTo>
                  <a:pt x="8461426" y="2715813"/>
                  <a:pt x="8458038" y="2716843"/>
                  <a:pt x="8456566" y="2719567"/>
                </a:cubicBezTo>
                <a:lnTo>
                  <a:pt x="8355113" y="2908337"/>
                </a:lnTo>
                <a:cubicBezTo>
                  <a:pt x="8353641" y="2911061"/>
                  <a:pt x="8354672" y="2914448"/>
                  <a:pt x="8357396" y="2915920"/>
                </a:cubicBezTo>
                <a:cubicBezTo>
                  <a:pt x="8358280" y="2916362"/>
                  <a:pt x="8359163" y="2916583"/>
                  <a:pt x="8360047" y="2916583"/>
                </a:cubicBezTo>
                <a:cubicBezTo>
                  <a:pt x="8362108" y="2916583"/>
                  <a:pt x="8364023" y="2915479"/>
                  <a:pt x="8364980" y="2913638"/>
                </a:cubicBezTo>
                <a:close/>
                <a:moveTo>
                  <a:pt x="8266030" y="3094825"/>
                </a:moveTo>
                <a:lnTo>
                  <a:pt x="8365052" y="2913638"/>
                </a:lnTo>
                <a:cubicBezTo>
                  <a:pt x="8366525" y="2910914"/>
                  <a:pt x="8365568" y="2907527"/>
                  <a:pt x="8362844" y="2906055"/>
                </a:cubicBezTo>
                <a:cubicBezTo>
                  <a:pt x="8360120" y="2904582"/>
                  <a:pt x="8356734" y="2905539"/>
                  <a:pt x="8355261" y="2908263"/>
                </a:cubicBezTo>
                <a:lnTo>
                  <a:pt x="8256238" y="3089450"/>
                </a:lnTo>
                <a:cubicBezTo>
                  <a:pt x="8254765" y="3092174"/>
                  <a:pt x="8255796" y="3095561"/>
                  <a:pt x="8258446" y="3097033"/>
                </a:cubicBezTo>
                <a:cubicBezTo>
                  <a:pt x="8259330" y="3097475"/>
                  <a:pt x="8260213" y="3097696"/>
                  <a:pt x="8261170" y="3097696"/>
                </a:cubicBezTo>
                <a:cubicBezTo>
                  <a:pt x="8263084" y="3097696"/>
                  <a:pt x="8264999" y="3096665"/>
                  <a:pt x="8266030" y="3094825"/>
                </a:cubicBezTo>
                <a:close/>
                <a:moveTo>
                  <a:pt x="8167595" y="3275054"/>
                </a:moveTo>
                <a:lnTo>
                  <a:pt x="8266030" y="3094825"/>
                </a:lnTo>
                <a:cubicBezTo>
                  <a:pt x="8267502" y="3092101"/>
                  <a:pt x="8266472" y="3088714"/>
                  <a:pt x="8263821" y="3087241"/>
                </a:cubicBezTo>
                <a:cubicBezTo>
                  <a:pt x="8261097" y="3085769"/>
                  <a:pt x="8257710" y="3086726"/>
                  <a:pt x="8256238" y="3089450"/>
                </a:cubicBezTo>
                <a:lnTo>
                  <a:pt x="8157804" y="3269680"/>
                </a:lnTo>
                <a:cubicBezTo>
                  <a:pt x="8156331" y="3272404"/>
                  <a:pt x="8157362" y="3275791"/>
                  <a:pt x="8160012" y="3277263"/>
                </a:cubicBezTo>
                <a:cubicBezTo>
                  <a:pt x="8160895" y="3277705"/>
                  <a:pt x="8161779" y="3277926"/>
                  <a:pt x="8162736" y="3277926"/>
                </a:cubicBezTo>
                <a:cubicBezTo>
                  <a:pt x="8164650" y="3277926"/>
                  <a:pt x="8166565" y="3276895"/>
                  <a:pt x="8167595" y="3275054"/>
                </a:cubicBezTo>
                <a:close/>
                <a:moveTo>
                  <a:pt x="8073211" y="3449394"/>
                </a:moveTo>
                <a:lnTo>
                  <a:pt x="8167595" y="3275054"/>
                </a:lnTo>
                <a:cubicBezTo>
                  <a:pt x="8169068" y="3272330"/>
                  <a:pt x="8168038" y="3268944"/>
                  <a:pt x="8165386" y="3267471"/>
                </a:cubicBezTo>
                <a:cubicBezTo>
                  <a:pt x="8162736" y="3265999"/>
                  <a:pt x="8159276" y="3267029"/>
                  <a:pt x="8157804" y="3269680"/>
                </a:cubicBezTo>
                <a:lnTo>
                  <a:pt x="8063418" y="3444020"/>
                </a:lnTo>
                <a:cubicBezTo>
                  <a:pt x="8061946" y="3446744"/>
                  <a:pt x="8062977" y="3450130"/>
                  <a:pt x="8065628" y="3451603"/>
                </a:cubicBezTo>
                <a:cubicBezTo>
                  <a:pt x="8066511" y="3452045"/>
                  <a:pt x="8067394" y="3452265"/>
                  <a:pt x="8068352" y="3452265"/>
                </a:cubicBezTo>
                <a:cubicBezTo>
                  <a:pt x="8070266" y="3452265"/>
                  <a:pt x="8072180" y="3451235"/>
                  <a:pt x="8073211" y="3449394"/>
                </a:cubicBezTo>
                <a:close/>
                <a:moveTo>
                  <a:pt x="7986188" y="3613206"/>
                </a:moveTo>
                <a:lnTo>
                  <a:pt x="8073211" y="3449394"/>
                </a:lnTo>
                <a:cubicBezTo>
                  <a:pt x="8074683" y="3446670"/>
                  <a:pt x="8073652" y="3443283"/>
                  <a:pt x="8070928" y="3441884"/>
                </a:cubicBezTo>
                <a:cubicBezTo>
                  <a:pt x="8068278" y="3440412"/>
                  <a:pt x="8064818" y="3441443"/>
                  <a:pt x="8063418" y="3444167"/>
                </a:cubicBezTo>
                <a:lnTo>
                  <a:pt x="7976396" y="3607978"/>
                </a:lnTo>
                <a:cubicBezTo>
                  <a:pt x="7974923" y="3610702"/>
                  <a:pt x="7975954" y="3614089"/>
                  <a:pt x="7978678" y="3615488"/>
                </a:cubicBezTo>
                <a:cubicBezTo>
                  <a:pt x="7979488" y="3615930"/>
                  <a:pt x="7980445" y="3616151"/>
                  <a:pt x="7981328" y="3616151"/>
                </a:cubicBezTo>
                <a:cubicBezTo>
                  <a:pt x="7983316" y="3616151"/>
                  <a:pt x="7985157" y="3615046"/>
                  <a:pt x="7986188" y="3613206"/>
                </a:cubicBezTo>
                <a:close/>
                <a:moveTo>
                  <a:pt x="7905276" y="3762072"/>
                </a:moveTo>
                <a:lnTo>
                  <a:pt x="7986114" y="3613279"/>
                </a:lnTo>
                <a:cubicBezTo>
                  <a:pt x="7987587" y="3610555"/>
                  <a:pt x="7986556" y="3607169"/>
                  <a:pt x="7983906" y="3605696"/>
                </a:cubicBezTo>
                <a:cubicBezTo>
                  <a:pt x="7981182" y="3604224"/>
                  <a:pt x="7977795" y="3605181"/>
                  <a:pt x="7976323" y="3607905"/>
                </a:cubicBezTo>
                <a:lnTo>
                  <a:pt x="7895484" y="3756697"/>
                </a:lnTo>
                <a:cubicBezTo>
                  <a:pt x="7894011" y="3759421"/>
                  <a:pt x="7895042" y="3762808"/>
                  <a:pt x="7897693" y="3764281"/>
                </a:cubicBezTo>
                <a:cubicBezTo>
                  <a:pt x="7898576" y="3764722"/>
                  <a:pt x="7899459" y="3764943"/>
                  <a:pt x="7900417" y="3764943"/>
                </a:cubicBezTo>
                <a:cubicBezTo>
                  <a:pt x="7902405" y="3764943"/>
                  <a:pt x="7904319" y="3763912"/>
                  <a:pt x="7905276" y="3762072"/>
                </a:cubicBezTo>
                <a:close/>
                <a:moveTo>
                  <a:pt x="7829444" y="3891501"/>
                </a:moveTo>
                <a:lnTo>
                  <a:pt x="7905202" y="3762219"/>
                </a:lnTo>
                <a:cubicBezTo>
                  <a:pt x="7906748" y="3759569"/>
                  <a:pt x="7905865" y="3756182"/>
                  <a:pt x="7903214" y="3754562"/>
                </a:cubicBezTo>
                <a:cubicBezTo>
                  <a:pt x="7900564" y="3753016"/>
                  <a:pt x="7897178" y="3753900"/>
                  <a:pt x="7895558" y="3756550"/>
                </a:cubicBezTo>
                <a:lnTo>
                  <a:pt x="7819800" y="3885832"/>
                </a:lnTo>
                <a:cubicBezTo>
                  <a:pt x="7818254" y="3888483"/>
                  <a:pt x="7819137" y="3891869"/>
                  <a:pt x="7821788" y="3893489"/>
                </a:cubicBezTo>
                <a:cubicBezTo>
                  <a:pt x="7822671" y="3894004"/>
                  <a:pt x="7823702" y="3894225"/>
                  <a:pt x="7824659" y="3894225"/>
                </a:cubicBezTo>
                <a:cubicBezTo>
                  <a:pt x="7826573" y="3894225"/>
                  <a:pt x="7828414" y="3893268"/>
                  <a:pt x="7829444" y="3891501"/>
                </a:cubicBezTo>
                <a:close/>
                <a:moveTo>
                  <a:pt x="7757515" y="3997004"/>
                </a:moveTo>
                <a:lnTo>
                  <a:pt x="7829224" y="3891796"/>
                </a:lnTo>
                <a:cubicBezTo>
                  <a:pt x="7830990" y="3889293"/>
                  <a:pt x="7830328" y="3885759"/>
                  <a:pt x="7827751" y="3884065"/>
                </a:cubicBezTo>
                <a:cubicBezTo>
                  <a:pt x="7825248" y="3882298"/>
                  <a:pt x="7821714" y="3882961"/>
                  <a:pt x="7820021" y="3885538"/>
                </a:cubicBezTo>
                <a:lnTo>
                  <a:pt x="7748312" y="3990745"/>
                </a:lnTo>
                <a:cubicBezTo>
                  <a:pt x="7746545" y="3993249"/>
                  <a:pt x="7747207" y="3996782"/>
                  <a:pt x="7749784" y="3998476"/>
                </a:cubicBezTo>
                <a:cubicBezTo>
                  <a:pt x="7750741" y="3999138"/>
                  <a:pt x="7751846" y="3999433"/>
                  <a:pt x="7752950" y="3999433"/>
                </a:cubicBezTo>
                <a:cubicBezTo>
                  <a:pt x="7754717" y="3999433"/>
                  <a:pt x="7756484" y="3998549"/>
                  <a:pt x="7757515" y="3997004"/>
                </a:cubicBezTo>
                <a:close/>
                <a:moveTo>
                  <a:pt x="7688456" y="4074308"/>
                </a:moveTo>
                <a:lnTo>
                  <a:pt x="7757072" y="3997592"/>
                </a:lnTo>
                <a:cubicBezTo>
                  <a:pt x="7759134" y="3995310"/>
                  <a:pt x="7758913" y="3991776"/>
                  <a:pt x="7756631" y="3989714"/>
                </a:cubicBezTo>
                <a:cubicBezTo>
                  <a:pt x="7754348" y="3987653"/>
                  <a:pt x="7750815" y="3987874"/>
                  <a:pt x="7748753" y="3990156"/>
                </a:cubicBezTo>
                <a:lnTo>
                  <a:pt x="7680137" y="4066872"/>
                </a:lnTo>
                <a:cubicBezTo>
                  <a:pt x="7678075" y="4069154"/>
                  <a:pt x="7678296" y="4072688"/>
                  <a:pt x="7680578" y="4074750"/>
                </a:cubicBezTo>
                <a:cubicBezTo>
                  <a:pt x="7681682" y="4075707"/>
                  <a:pt x="7683008" y="4076148"/>
                  <a:pt x="7684333" y="4076148"/>
                </a:cubicBezTo>
                <a:cubicBezTo>
                  <a:pt x="7685879" y="4076148"/>
                  <a:pt x="7687352" y="4075559"/>
                  <a:pt x="7688456" y="4074308"/>
                </a:cubicBezTo>
                <a:close/>
                <a:moveTo>
                  <a:pt x="7621753" y="4127832"/>
                </a:moveTo>
                <a:lnTo>
                  <a:pt x="7687793" y="4074970"/>
                </a:lnTo>
                <a:cubicBezTo>
                  <a:pt x="7690223" y="4073056"/>
                  <a:pt x="7690591" y="4069522"/>
                  <a:pt x="7688676" y="4067166"/>
                </a:cubicBezTo>
                <a:cubicBezTo>
                  <a:pt x="7686763" y="4064737"/>
                  <a:pt x="7683228" y="4064369"/>
                  <a:pt x="7680873" y="4066283"/>
                </a:cubicBezTo>
                <a:lnTo>
                  <a:pt x="7614833" y="4119144"/>
                </a:lnTo>
                <a:cubicBezTo>
                  <a:pt x="7612403" y="4121058"/>
                  <a:pt x="7612035" y="4124592"/>
                  <a:pt x="7613949" y="4126948"/>
                </a:cubicBezTo>
                <a:cubicBezTo>
                  <a:pt x="7615053" y="4128347"/>
                  <a:pt x="7616673" y="4129084"/>
                  <a:pt x="7618367" y="4129010"/>
                </a:cubicBezTo>
                <a:cubicBezTo>
                  <a:pt x="7619471" y="4129010"/>
                  <a:pt x="7620722" y="4128642"/>
                  <a:pt x="7621753" y="4127832"/>
                </a:cubicBezTo>
                <a:close/>
                <a:moveTo>
                  <a:pt x="7556670" y="4162067"/>
                </a:moveTo>
                <a:lnTo>
                  <a:pt x="7620796" y="4128421"/>
                </a:lnTo>
                <a:cubicBezTo>
                  <a:pt x="7623520" y="4127022"/>
                  <a:pt x="7624551" y="4123635"/>
                  <a:pt x="7623152" y="4120911"/>
                </a:cubicBezTo>
                <a:cubicBezTo>
                  <a:pt x="7621753" y="4118187"/>
                  <a:pt x="7618367" y="4117156"/>
                  <a:pt x="7615643" y="4118555"/>
                </a:cubicBezTo>
                <a:lnTo>
                  <a:pt x="7551516" y="4152201"/>
                </a:lnTo>
                <a:cubicBezTo>
                  <a:pt x="7548792" y="4153600"/>
                  <a:pt x="7547762" y="4156987"/>
                  <a:pt x="7549161" y="4159711"/>
                </a:cubicBezTo>
                <a:cubicBezTo>
                  <a:pt x="7550191" y="4161625"/>
                  <a:pt x="7552106" y="4162729"/>
                  <a:pt x="7554167" y="4162729"/>
                </a:cubicBezTo>
                <a:cubicBezTo>
                  <a:pt x="7554977" y="4162656"/>
                  <a:pt x="7555861" y="4162435"/>
                  <a:pt x="7556670" y="4162067"/>
                </a:cubicBezTo>
                <a:close/>
                <a:moveTo>
                  <a:pt x="7492839" y="4181282"/>
                </a:moveTo>
                <a:lnTo>
                  <a:pt x="7555713" y="4162435"/>
                </a:lnTo>
                <a:cubicBezTo>
                  <a:pt x="7558658" y="4161551"/>
                  <a:pt x="7560352" y="4158459"/>
                  <a:pt x="7559468" y="4155514"/>
                </a:cubicBezTo>
                <a:cubicBezTo>
                  <a:pt x="7558585" y="4152569"/>
                  <a:pt x="7555492" y="4150876"/>
                  <a:pt x="7552547" y="4151759"/>
                </a:cubicBezTo>
                <a:lnTo>
                  <a:pt x="7489673" y="4170607"/>
                </a:lnTo>
                <a:cubicBezTo>
                  <a:pt x="7486728" y="4171490"/>
                  <a:pt x="7485035" y="4174583"/>
                  <a:pt x="7485919" y="4177527"/>
                </a:cubicBezTo>
                <a:cubicBezTo>
                  <a:pt x="7486655" y="4179957"/>
                  <a:pt x="7488863" y="4181503"/>
                  <a:pt x="7491293" y="4181503"/>
                </a:cubicBezTo>
                <a:cubicBezTo>
                  <a:pt x="7491808" y="4181577"/>
                  <a:pt x="7492324" y="4181503"/>
                  <a:pt x="7492839" y="4181282"/>
                </a:cubicBezTo>
                <a:close/>
                <a:moveTo>
                  <a:pt x="7429744" y="4190043"/>
                </a:moveTo>
                <a:lnTo>
                  <a:pt x="7491955" y="4181503"/>
                </a:lnTo>
                <a:cubicBezTo>
                  <a:pt x="7494974" y="4181062"/>
                  <a:pt x="7497109" y="4178264"/>
                  <a:pt x="7496741" y="4175245"/>
                </a:cubicBezTo>
                <a:cubicBezTo>
                  <a:pt x="7496299" y="4172227"/>
                  <a:pt x="7493428" y="4170091"/>
                  <a:pt x="7490483" y="4170460"/>
                </a:cubicBezTo>
                <a:lnTo>
                  <a:pt x="7428272" y="4179000"/>
                </a:lnTo>
                <a:cubicBezTo>
                  <a:pt x="7425179" y="4179442"/>
                  <a:pt x="7423118" y="4182239"/>
                  <a:pt x="7423486" y="4185258"/>
                </a:cubicBezTo>
                <a:cubicBezTo>
                  <a:pt x="7423854" y="4188055"/>
                  <a:pt x="7426284" y="4190117"/>
                  <a:pt x="7429008" y="4190043"/>
                </a:cubicBezTo>
                <a:cubicBezTo>
                  <a:pt x="7429302" y="4190117"/>
                  <a:pt x="7429523" y="4190117"/>
                  <a:pt x="7429744" y="4190043"/>
                </a:cubicBezTo>
                <a:close/>
                <a:moveTo>
                  <a:pt x="7367091" y="4192915"/>
                </a:moveTo>
                <a:lnTo>
                  <a:pt x="7429229" y="4190117"/>
                </a:lnTo>
                <a:cubicBezTo>
                  <a:pt x="7432321" y="4189970"/>
                  <a:pt x="7434677" y="4187393"/>
                  <a:pt x="7434529" y="4184301"/>
                </a:cubicBezTo>
                <a:cubicBezTo>
                  <a:pt x="7434382" y="4181208"/>
                  <a:pt x="7431658" y="4178779"/>
                  <a:pt x="7428713" y="4179000"/>
                </a:cubicBezTo>
                <a:lnTo>
                  <a:pt x="7366575" y="4181798"/>
                </a:lnTo>
                <a:cubicBezTo>
                  <a:pt x="7363483" y="4181945"/>
                  <a:pt x="7361127" y="4184522"/>
                  <a:pt x="7361274" y="4187614"/>
                </a:cubicBezTo>
                <a:cubicBezTo>
                  <a:pt x="7361422" y="4190632"/>
                  <a:pt x="7363925" y="4192988"/>
                  <a:pt x="7366870" y="4192915"/>
                </a:cubicBezTo>
                <a:cubicBezTo>
                  <a:pt x="7366943" y="4192915"/>
                  <a:pt x="7367017" y="4192915"/>
                  <a:pt x="7367091" y="4192915"/>
                </a:cubicBezTo>
                <a:close/>
                <a:moveTo>
                  <a:pt x="7304364" y="4194461"/>
                </a:moveTo>
                <a:lnTo>
                  <a:pt x="7366943" y="4192915"/>
                </a:lnTo>
                <a:cubicBezTo>
                  <a:pt x="7370035" y="4192841"/>
                  <a:pt x="7372465" y="4190264"/>
                  <a:pt x="7372391" y="4187172"/>
                </a:cubicBezTo>
                <a:cubicBezTo>
                  <a:pt x="7372318" y="4184080"/>
                  <a:pt x="7370109" y="4181945"/>
                  <a:pt x="7366649" y="4181724"/>
                </a:cubicBezTo>
                <a:lnTo>
                  <a:pt x="7304069" y="4183270"/>
                </a:lnTo>
                <a:cubicBezTo>
                  <a:pt x="7300977" y="4183344"/>
                  <a:pt x="7298547" y="4185920"/>
                  <a:pt x="7298621" y="4189013"/>
                </a:cubicBezTo>
                <a:cubicBezTo>
                  <a:pt x="7298694" y="4192031"/>
                  <a:pt x="7301198" y="4194461"/>
                  <a:pt x="7304216" y="4194461"/>
                </a:cubicBezTo>
                <a:cubicBezTo>
                  <a:pt x="7304364" y="4194461"/>
                  <a:pt x="7304364" y="4194461"/>
                  <a:pt x="7304364" y="4194461"/>
                </a:cubicBezTo>
                <a:close/>
                <a:moveTo>
                  <a:pt x="7241195" y="4199026"/>
                </a:moveTo>
                <a:lnTo>
                  <a:pt x="7304732" y="4194461"/>
                </a:lnTo>
                <a:cubicBezTo>
                  <a:pt x="7307824" y="4194240"/>
                  <a:pt x="7310106" y="4191590"/>
                  <a:pt x="7309885" y="4188497"/>
                </a:cubicBezTo>
                <a:cubicBezTo>
                  <a:pt x="7309665" y="4185405"/>
                  <a:pt x="7306867" y="4183049"/>
                  <a:pt x="7303922" y="4183344"/>
                </a:cubicBezTo>
                <a:lnTo>
                  <a:pt x="7240385" y="4187908"/>
                </a:lnTo>
                <a:cubicBezTo>
                  <a:pt x="7237293" y="4188129"/>
                  <a:pt x="7235011" y="4190779"/>
                  <a:pt x="7235231" y="4193872"/>
                </a:cubicBezTo>
                <a:cubicBezTo>
                  <a:pt x="7235452" y="4196817"/>
                  <a:pt x="7237882" y="4199099"/>
                  <a:pt x="7240827" y="4199026"/>
                </a:cubicBezTo>
                <a:cubicBezTo>
                  <a:pt x="7240900" y="4199026"/>
                  <a:pt x="7241048" y="4199026"/>
                  <a:pt x="7241195" y="4199026"/>
                </a:cubicBezTo>
                <a:close/>
                <a:moveTo>
                  <a:pt x="7176848" y="4210658"/>
                </a:moveTo>
                <a:lnTo>
                  <a:pt x="7241784" y="4198952"/>
                </a:lnTo>
                <a:cubicBezTo>
                  <a:pt x="7244803" y="4198363"/>
                  <a:pt x="7246864" y="4195492"/>
                  <a:pt x="7246275" y="4192473"/>
                </a:cubicBezTo>
                <a:cubicBezTo>
                  <a:pt x="7245686" y="4189454"/>
                  <a:pt x="7242741" y="4187467"/>
                  <a:pt x="7239796" y="4187982"/>
                </a:cubicBezTo>
                <a:lnTo>
                  <a:pt x="7174861" y="4199688"/>
                </a:lnTo>
                <a:cubicBezTo>
                  <a:pt x="7171842" y="4200277"/>
                  <a:pt x="7169781" y="4203149"/>
                  <a:pt x="7170369" y="4206167"/>
                </a:cubicBezTo>
                <a:cubicBezTo>
                  <a:pt x="7170885" y="4208891"/>
                  <a:pt x="7173241" y="4210805"/>
                  <a:pt x="7175891" y="4210732"/>
                </a:cubicBezTo>
                <a:cubicBezTo>
                  <a:pt x="7176186" y="4210732"/>
                  <a:pt x="7176554" y="4210658"/>
                  <a:pt x="7176848" y="4210658"/>
                </a:cubicBezTo>
                <a:close/>
                <a:moveTo>
                  <a:pt x="7112207" y="4227518"/>
                </a:moveTo>
                <a:lnTo>
                  <a:pt x="7177290" y="4210511"/>
                </a:lnTo>
                <a:cubicBezTo>
                  <a:pt x="7180235" y="4209774"/>
                  <a:pt x="7182076" y="4206682"/>
                  <a:pt x="7181266" y="4203737"/>
                </a:cubicBezTo>
                <a:cubicBezTo>
                  <a:pt x="7180529" y="4200793"/>
                  <a:pt x="7177437" y="4198952"/>
                  <a:pt x="7174492" y="4199762"/>
                </a:cubicBezTo>
                <a:lnTo>
                  <a:pt x="7109409" y="4216769"/>
                </a:lnTo>
                <a:cubicBezTo>
                  <a:pt x="7106464" y="4217578"/>
                  <a:pt x="7104624" y="4220597"/>
                  <a:pt x="7105434" y="4223542"/>
                </a:cubicBezTo>
                <a:cubicBezTo>
                  <a:pt x="7106096" y="4226045"/>
                  <a:pt x="7108379" y="4227739"/>
                  <a:pt x="7110882" y="4227739"/>
                </a:cubicBezTo>
                <a:cubicBezTo>
                  <a:pt x="7111250" y="4227665"/>
                  <a:pt x="7111765" y="4227665"/>
                  <a:pt x="7112207" y="4227518"/>
                </a:cubicBezTo>
                <a:close/>
                <a:moveTo>
                  <a:pt x="7048376" y="4247764"/>
                </a:moveTo>
                <a:lnTo>
                  <a:pt x="7112502" y="4227444"/>
                </a:lnTo>
                <a:cubicBezTo>
                  <a:pt x="7115447" y="4226487"/>
                  <a:pt x="7117066" y="4223395"/>
                  <a:pt x="7116109" y="4220450"/>
                </a:cubicBezTo>
                <a:cubicBezTo>
                  <a:pt x="7115152" y="4217505"/>
                  <a:pt x="7112060" y="4215885"/>
                  <a:pt x="7109115" y="4216842"/>
                </a:cubicBezTo>
                <a:lnTo>
                  <a:pt x="7044989" y="4237163"/>
                </a:lnTo>
                <a:cubicBezTo>
                  <a:pt x="7042044" y="4238120"/>
                  <a:pt x="7040425" y="4241212"/>
                  <a:pt x="7041382" y="4244156"/>
                </a:cubicBezTo>
                <a:cubicBezTo>
                  <a:pt x="7042118" y="4246512"/>
                  <a:pt x="7044326" y="4248059"/>
                  <a:pt x="7046756" y="4248059"/>
                </a:cubicBezTo>
                <a:cubicBezTo>
                  <a:pt x="7047272" y="4247985"/>
                  <a:pt x="7047861" y="4247911"/>
                  <a:pt x="7048376" y="4247764"/>
                </a:cubicBezTo>
                <a:close/>
                <a:moveTo>
                  <a:pt x="6986459" y="4269704"/>
                </a:moveTo>
                <a:lnTo>
                  <a:pt x="7048523" y="4247764"/>
                </a:lnTo>
                <a:cubicBezTo>
                  <a:pt x="7051468" y="4246733"/>
                  <a:pt x="7052940" y="4243568"/>
                  <a:pt x="7051910" y="4240623"/>
                </a:cubicBezTo>
                <a:cubicBezTo>
                  <a:pt x="7050879" y="4237751"/>
                  <a:pt x="7047713" y="4236205"/>
                  <a:pt x="7044768" y="4237236"/>
                </a:cubicBezTo>
                <a:lnTo>
                  <a:pt x="6982704" y="4259176"/>
                </a:lnTo>
                <a:cubicBezTo>
                  <a:pt x="6979759" y="4260207"/>
                  <a:pt x="6978287" y="4263372"/>
                  <a:pt x="6979317" y="4266317"/>
                </a:cubicBezTo>
                <a:cubicBezTo>
                  <a:pt x="6980127" y="4268599"/>
                  <a:pt x="6982336" y="4270072"/>
                  <a:pt x="6984618" y="4269998"/>
                </a:cubicBezTo>
                <a:cubicBezTo>
                  <a:pt x="6985281" y="4269998"/>
                  <a:pt x="6985870" y="4269851"/>
                  <a:pt x="6986459" y="4269704"/>
                </a:cubicBezTo>
                <a:close/>
                <a:moveTo>
                  <a:pt x="6927413" y="4291570"/>
                </a:moveTo>
                <a:lnTo>
                  <a:pt x="6986532" y="4269704"/>
                </a:lnTo>
                <a:cubicBezTo>
                  <a:pt x="6989404" y="4268673"/>
                  <a:pt x="6990876" y="4265434"/>
                  <a:pt x="6989846" y="4262562"/>
                </a:cubicBezTo>
                <a:cubicBezTo>
                  <a:pt x="6988815" y="4259691"/>
                  <a:pt x="6985502" y="4258219"/>
                  <a:pt x="6982704" y="4259249"/>
                </a:cubicBezTo>
                <a:lnTo>
                  <a:pt x="6923585" y="4281115"/>
                </a:lnTo>
                <a:cubicBezTo>
                  <a:pt x="6920713" y="4282146"/>
                  <a:pt x="6919241" y="4285386"/>
                  <a:pt x="6920272" y="4288257"/>
                </a:cubicBezTo>
                <a:cubicBezTo>
                  <a:pt x="6921081" y="4290539"/>
                  <a:pt x="6923290" y="4291938"/>
                  <a:pt x="6925498" y="4291864"/>
                </a:cubicBezTo>
                <a:cubicBezTo>
                  <a:pt x="6926161" y="4291864"/>
                  <a:pt x="6926824" y="4291791"/>
                  <a:pt x="6927413" y="4291570"/>
                </a:cubicBezTo>
                <a:close/>
                <a:moveTo>
                  <a:pt x="6870796" y="4311669"/>
                </a:moveTo>
                <a:lnTo>
                  <a:pt x="6927339" y="4291570"/>
                </a:lnTo>
                <a:cubicBezTo>
                  <a:pt x="6930210" y="4290539"/>
                  <a:pt x="6931757" y="4287374"/>
                  <a:pt x="6930726" y="4284428"/>
                </a:cubicBezTo>
                <a:cubicBezTo>
                  <a:pt x="6929695" y="4281557"/>
                  <a:pt x="6926529" y="4280011"/>
                  <a:pt x="6923585" y="4281042"/>
                </a:cubicBezTo>
                <a:lnTo>
                  <a:pt x="6867042" y="4301141"/>
                </a:lnTo>
                <a:cubicBezTo>
                  <a:pt x="6864171" y="4302171"/>
                  <a:pt x="6862624" y="4305338"/>
                  <a:pt x="6863655" y="4308282"/>
                </a:cubicBezTo>
                <a:cubicBezTo>
                  <a:pt x="6864465" y="4310565"/>
                  <a:pt x="6866674" y="4312037"/>
                  <a:pt x="6868956" y="4311963"/>
                </a:cubicBezTo>
                <a:cubicBezTo>
                  <a:pt x="6869619" y="4311963"/>
                  <a:pt x="6870208" y="4311890"/>
                  <a:pt x="6870796" y="4311669"/>
                </a:cubicBezTo>
                <a:close/>
                <a:moveTo>
                  <a:pt x="6816095" y="4328308"/>
                </a:moveTo>
                <a:lnTo>
                  <a:pt x="6870576" y="4311743"/>
                </a:lnTo>
                <a:cubicBezTo>
                  <a:pt x="6873521" y="4310859"/>
                  <a:pt x="6875140" y="4307767"/>
                  <a:pt x="6874257" y="4304749"/>
                </a:cubicBezTo>
                <a:cubicBezTo>
                  <a:pt x="6873374" y="4301803"/>
                  <a:pt x="6870281" y="4300184"/>
                  <a:pt x="6867263" y="4301067"/>
                </a:cubicBezTo>
                <a:lnTo>
                  <a:pt x="6812781" y="4317633"/>
                </a:lnTo>
                <a:cubicBezTo>
                  <a:pt x="6809837" y="4318516"/>
                  <a:pt x="6808217" y="4321608"/>
                  <a:pt x="6809100" y="4324627"/>
                </a:cubicBezTo>
                <a:cubicBezTo>
                  <a:pt x="6809837" y="4327056"/>
                  <a:pt x="6812045" y="4328602"/>
                  <a:pt x="6814475" y="4328602"/>
                </a:cubicBezTo>
                <a:cubicBezTo>
                  <a:pt x="6814990" y="4328529"/>
                  <a:pt x="6815579" y="4328455"/>
                  <a:pt x="6816095" y="4328308"/>
                </a:cubicBezTo>
                <a:close/>
                <a:moveTo>
                  <a:pt x="6762939" y="4339867"/>
                </a:moveTo>
                <a:lnTo>
                  <a:pt x="6815653" y="4328455"/>
                </a:lnTo>
                <a:cubicBezTo>
                  <a:pt x="6818672" y="4327793"/>
                  <a:pt x="6820585" y="4324848"/>
                  <a:pt x="6819923" y="4321829"/>
                </a:cubicBezTo>
                <a:cubicBezTo>
                  <a:pt x="6819260" y="4318810"/>
                  <a:pt x="6816316" y="4316896"/>
                  <a:pt x="6813297" y="4317559"/>
                </a:cubicBezTo>
                <a:lnTo>
                  <a:pt x="6760583" y="4328970"/>
                </a:lnTo>
                <a:cubicBezTo>
                  <a:pt x="6757564" y="4329633"/>
                  <a:pt x="6755650" y="4332578"/>
                  <a:pt x="6756313" y="4335597"/>
                </a:cubicBezTo>
                <a:cubicBezTo>
                  <a:pt x="6756902" y="4338247"/>
                  <a:pt x="6759184" y="4340014"/>
                  <a:pt x="6761761" y="4340014"/>
                </a:cubicBezTo>
                <a:cubicBezTo>
                  <a:pt x="6762129" y="4339940"/>
                  <a:pt x="6762497" y="4339940"/>
                  <a:pt x="6762939" y="4339867"/>
                </a:cubicBezTo>
                <a:close/>
                <a:moveTo>
                  <a:pt x="6710961" y="4344578"/>
                </a:moveTo>
                <a:lnTo>
                  <a:pt x="6762202" y="4339940"/>
                </a:lnTo>
                <a:cubicBezTo>
                  <a:pt x="6765295" y="4339646"/>
                  <a:pt x="6767503" y="4336922"/>
                  <a:pt x="6767282" y="4333903"/>
                </a:cubicBezTo>
                <a:cubicBezTo>
                  <a:pt x="6766988" y="4330811"/>
                  <a:pt x="6764043" y="4328529"/>
                  <a:pt x="6761245" y="4328823"/>
                </a:cubicBezTo>
                <a:lnTo>
                  <a:pt x="6710004" y="4333461"/>
                </a:lnTo>
                <a:cubicBezTo>
                  <a:pt x="6706911" y="4333756"/>
                  <a:pt x="6704703" y="4336480"/>
                  <a:pt x="6704924" y="4339498"/>
                </a:cubicBezTo>
                <a:cubicBezTo>
                  <a:pt x="6705218" y="4342444"/>
                  <a:pt x="6707648" y="4344578"/>
                  <a:pt x="6710519" y="4344578"/>
                </a:cubicBezTo>
                <a:cubicBezTo>
                  <a:pt x="6710666" y="4344578"/>
                  <a:pt x="6710813" y="4344578"/>
                  <a:pt x="6710961" y="4344578"/>
                </a:cubicBezTo>
                <a:close/>
                <a:moveTo>
                  <a:pt x="6716041" y="4339130"/>
                </a:moveTo>
                <a:cubicBezTo>
                  <a:pt x="6716114" y="4336038"/>
                  <a:pt x="6713685" y="4333535"/>
                  <a:pt x="6710592" y="4333461"/>
                </a:cubicBezTo>
                <a:lnTo>
                  <a:pt x="6657510" y="4332284"/>
                </a:lnTo>
                <a:cubicBezTo>
                  <a:pt x="6654639" y="4332284"/>
                  <a:pt x="6651915" y="4334640"/>
                  <a:pt x="6651841" y="4337732"/>
                </a:cubicBezTo>
                <a:cubicBezTo>
                  <a:pt x="6651768" y="4340824"/>
                  <a:pt x="6654197" y="4343327"/>
                  <a:pt x="6657289" y="4343401"/>
                </a:cubicBezTo>
                <a:lnTo>
                  <a:pt x="6710372" y="4344578"/>
                </a:lnTo>
                <a:cubicBezTo>
                  <a:pt x="6710445" y="4344578"/>
                  <a:pt x="6710445" y="4344578"/>
                  <a:pt x="6710519" y="4344578"/>
                </a:cubicBezTo>
                <a:cubicBezTo>
                  <a:pt x="6713537" y="4344578"/>
                  <a:pt x="6715967" y="4342149"/>
                  <a:pt x="6716041" y="4339130"/>
                </a:cubicBezTo>
                <a:close/>
                <a:moveTo>
                  <a:pt x="6662885" y="4338394"/>
                </a:moveTo>
                <a:cubicBezTo>
                  <a:pt x="6663179" y="4335302"/>
                  <a:pt x="6660970" y="4332578"/>
                  <a:pt x="6657952" y="4332284"/>
                </a:cubicBezTo>
                <a:lnTo>
                  <a:pt x="6599863" y="4326173"/>
                </a:lnTo>
                <a:cubicBezTo>
                  <a:pt x="6596845" y="4325878"/>
                  <a:pt x="6594047" y="4328087"/>
                  <a:pt x="6593752" y="4331106"/>
                </a:cubicBezTo>
                <a:cubicBezTo>
                  <a:pt x="6593458" y="4334198"/>
                  <a:pt x="6595667" y="4336922"/>
                  <a:pt x="6598685" y="4337216"/>
                </a:cubicBezTo>
                <a:lnTo>
                  <a:pt x="6656774" y="4343327"/>
                </a:lnTo>
                <a:cubicBezTo>
                  <a:pt x="6656995" y="4343327"/>
                  <a:pt x="6657216" y="4343327"/>
                  <a:pt x="6657437" y="4343327"/>
                </a:cubicBezTo>
                <a:cubicBezTo>
                  <a:pt x="6660234" y="4343401"/>
                  <a:pt x="6662590" y="4341265"/>
                  <a:pt x="6662885" y="4338394"/>
                </a:cubicBezTo>
                <a:close/>
                <a:moveTo>
                  <a:pt x="6604796" y="4332578"/>
                </a:moveTo>
                <a:cubicBezTo>
                  <a:pt x="6605238" y="4329560"/>
                  <a:pt x="6603176" y="4326688"/>
                  <a:pt x="6600158" y="4326246"/>
                </a:cubicBezTo>
                <a:lnTo>
                  <a:pt x="6534191" y="4316234"/>
                </a:lnTo>
                <a:cubicBezTo>
                  <a:pt x="6531099" y="4315792"/>
                  <a:pt x="6528302" y="4317853"/>
                  <a:pt x="6527860" y="4320872"/>
                </a:cubicBezTo>
                <a:cubicBezTo>
                  <a:pt x="6527418" y="4323890"/>
                  <a:pt x="6529479" y="4326762"/>
                  <a:pt x="6532498" y="4327204"/>
                </a:cubicBezTo>
                <a:lnTo>
                  <a:pt x="6598464" y="4337216"/>
                </a:lnTo>
                <a:cubicBezTo>
                  <a:pt x="6598759" y="4337290"/>
                  <a:pt x="6599054" y="4337290"/>
                  <a:pt x="6599348" y="4337290"/>
                </a:cubicBezTo>
                <a:cubicBezTo>
                  <a:pt x="6601998" y="4337290"/>
                  <a:pt x="6604354" y="4335302"/>
                  <a:pt x="6604796" y="4332578"/>
                </a:cubicBezTo>
                <a:close/>
                <a:moveTo>
                  <a:pt x="6538830" y="4322639"/>
                </a:moveTo>
                <a:cubicBezTo>
                  <a:pt x="6539345" y="4319620"/>
                  <a:pt x="6537284" y="4316749"/>
                  <a:pt x="6534265" y="4316234"/>
                </a:cubicBezTo>
                <a:lnTo>
                  <a:pt x="6457771" y="4303276"/>
                </a:lnTo>
                <a:cubicBezTo>
                  <a:pt x="6454825" y="4302687"/>
                  <a:pt x="6451881" y="4304822"/>
                  <a:pt x="6451365" y="4307841"/>
                </a:cubicBezTo>
                <a:cubicBezTo>
                  <a:pt x="6450850" y="4310859"/>
                  <a:pt x="6452911" y="4313730"/>
                  <a:pt x="6455930" y="4314246"/>
                </a:cubicBezTo>
                <a:lnTo>
                  <a:pt x="6532425" y="4327204"/>
                </a:lnTo>
                <a:cubicBezTo>
                  <a:pt x="6532719" y="4327277"/>
                  <a:pt x="6533087" y="4327277"/>
                  <a:pt x="6533382" y="4327277"/>
                </a:cubicBezTo>
                <a:cubicBezTo>
                  <a:pt x="6536032" y="4327204"/>
                  <a:pt x="6538388" y="4325289"/>
                  <a:pt x="6538830" y="4322639"/>
                </a:cubicBezTo>
                <a:close/>
                <a:moveTo>
                  <a:pt x="6462335" y="4309607"/>
                </a:moveTo>
                <a:cubicBezTo>
                  <a:pt x="6462851" y="4306589"/>
                  <a:pt x="6460789" y="4303718"/>
                  <a:pt x="6457771" y="4303202"/>
                </a:cubicBezTo>
                <a:lnTo>
                  <a:pt x="6376343" y="4289508"/>
                </a:lnTo>
                <a:cubicBezTo>
                  <a:pt x="6373325" y="4288919"/>
                  <a:pt x="6370454" y="4291055"/>
                  <a:pt x="6369938" y="4294073"/>
                </a:cubicBezTo>
                <a:cubicBezTo>
                  <a:pt x="6369423" y="4297091"/>
                  <a:pt x="6371484" y="4299963"/>
                  <a:pt x="6374503" y="4300478"/>
                </a:cubicBezTo>
                <a:lnTo>
                  <a:pt x="6455930" y="4314172"/>
                </a:lnTo>
                <a:cubicBezTo>
                  <a:pt x="6456224" y="4314246"/>
                  <a:pt x="6456592" y="4314246"/>
                  <a:pt x="6456887" y="4314246"/>
                </a:cubicBezTo>
                <a:cubicBezTo>
                  <a:pt x="6459537" y="4314246"/>
                  <a:pt x="6461893" y="4312332"/>
                  <a:pt x="6462335" y="4309607"/>
                </a:cubicBezTo>
                <a:close/>
                <a:moveTo>
                  <a:pt x="6380982" y="4295840"/>
                </a:moveTo>
                <a:cubicBezTo>
                  <a:pt x="6381423" y="4292822"/>
                  <a:pt x="6379362" y="4289950"/>
                  <a:pt x="6376270" y="4289508"/>
                </a:cubicBezTo>
                <a:lnTo>
                  <a:pt x="6295064" y="4277214"/>
                </a:lnTo>
                <a:cubicBezTo>
                  <a:pt x="6292045" y="4276772"/>
                  <a:pt x="6289173" y="4278833"/>
                  <a:pt x="6288732" y="4281925"/>
                </a:cubicBezTo>
                <a:cubicBezTo>
                  <a:pt x="6288290" y="4284944"/>
                  <a:pt x="6290352" y="4287815"/>
                  <a:pt x="6293444" y="4288257"/>
                </a:cubicBezTo>
                <a:lnTo>
                  <a:pt x="6374650" y="4300552"/>
                </a:lnTo>
                <a:cubicBezTo>
                  <a:pt x="6374944" y="4300626"/>
                  <a:pt x="6375239" y="4300626"/>
                  <a:pt x="6375534" y="4300626"/>
                </a:cubicBezTo>
                <a:cubicBezTo>
                  <a:pt x="6378184" y="4300552"/>
                  <a:pt x="6380540" y="4298564"/>
                  <a:pt x="6380982" y="4295840"/>
                </a:cubicBezTo>
                <a:close/>
                <a:moveTo>
                  <a:pt x="6299701" y="4283324"/>
                </a:moveTo>
                <a:cubicBezTo>
                  <a:pt x="6300070" y="4280306"/>
                  <a:pt x="6297861" y="4277508"/>
                  <a:pt x="6294842" y="4277140"/>
                </a:cubicBezTo>
                <a:lnTo>
                  <a:pt x="6218348" y="4268158"/>
                </a:lnTo>
                <a:cubicBezTo>
                  <a:pt x="6215256" y="4267716"/>
                  <a:pt x="6212532" y="4269998"/>
                  <a:pt x="6212164" y="4273017"/>
                </a:cubicBezTo>
                <a:cubicBezTo>
                  <a:pt x="6211795" y="4276035"/>
                  <a:pt x="6214004" y="4278833"/>
                  <a:pt x="6217023" y="4279201"/>
                </a:cubicBezTo>
                <a:lnTo>
                  <a:pt x="6293517" y="4288183"/>
                </a:lnTo>
                <a:cubicBezTo>
                  <a:pt x="6293738" y="4288183"/>
                  <a:pt x="6293959" y="4288257"/>
                  <a:pt x="6294180" y="4288257"/>
                </a:cubicBezTo>
                <a:cubicBezTo>
                  <a:pt x="6296977" y="4288257"/>
                  <a:pt x="6299407" y="4286195"/>
                  <a:pt x="6299701" y="4283324"/>
                </a:cubicBezTo>
                <a:close/>
                <a:moveTo>
                  <a:pt x="6223281" y="4274048"/>
                </a:moveTo>
                <a:cubicBezTo>
                  <a:pt x="6223428" y="4270955"/>
                  <a:pt x="6221072" y="4268379"/>
                  <a:pt x="6218054" y="4268158"/>
                </a:cubicBezTo>
                <a:lnTo>
                  <a:pt x="6150394" y="4264403"/>
                </a:lnTo>
                <a:cubicBezTo>
                  <a:pt x="6146933" y="4264182"/>
                  <a:pt x="6144651" y="4266612"/>
                  <a:pt x="6144504" y="4269630"/>
                </a:cubicBezTo>
                <a:cubicBezTo>
                  <a:pt x="6144357" y="4272722"/>
                  <a:pt x="6146713" y="4275299"/>
                  <a:pt x="6149731" y="4275520"/>
                </a:cubicBezTo>
                <a:lnTo>
                  <a:pt x="6217391" y="4279275"/>
                </a:lnTo>
                <a:cubicBezTo>
                  <a:pt x="6217538" y="4279275"/>
                  <a:pt x="6217612" y="4279275"/>
                  <a:pt x="6217759" y="4279275"/>
                </a:cubicBezTo>
                <a:cubicBezTo>
                  <a:pt x="6220630" y="4279275"/>
                  <a:pt x="6223060" y="4276992"/>
                  <a:pt x="6223281" y="4274048"/>
                </a:cubicBezTo>
                <a:close/>
                <a:moveTo>
                  <a:pt x="6080746" y="4277140"/>
                </a:moveTo>
                <a:lnTo>
                  <a:pt x="6150099" y="4275520"/>
                </a:lnTo>
                <a:cubicBezTo>
                  <a:pt x="6153191" y="4275446"/>
                  <a:pt x="6155621" y="4272870"/>
                  <a:pt x="6155547" y="4269851"/>
                </a:cubicBezTo>
                <a:cubicBezTo>
                  <a:pt x="6155474" y="4266759"/>
                  <a:pt x="6152970" y="4264476"/>
                  <a:pt x="6149878" y="4264403"/>
                </a:cubicBezTo>
                <a:lnTo>
                  <a:pt x="6080525" y="4266023"/>
                </a:lnTo>
                <a:cubicBezTo>
                  <a:pt x="6077433" y="4266096"/>
                  <a:pt x="6075004" y="4268673"/>
                  <a:pt x="6075077" y="4271692"/>
                </a:cubicBezTo>
                <a:cubicBezTo>
                  <a:pt x="6075151" y="4274710"/>
                  <a:pt x="6077654" y="4277140"/>
                  <a:pt x="6080672" y="4277140"/>
                </a:cubicBezTo>
                <a:cubicBezTo>
                  <a:pt x="6080746" y="4277140"/>
                  <a:pt x="6080746" y="4277140"/>
                  <a:pt x="6080746" y="4277140"/>
                </a:cubicBezTo>
                <a:close/>
                <a:moveTo>
                  <a:pt x="6000202" y="4284355"/>
                </a:moveTo>
                <a:lnTo>
                  <a:pt x="6081114" y="4277214"/>
                </a:lnTo>
                <a:cubicBezTo>
                  <a:pt x="6084207" y="4276919"/>
                  <a:pt x="6086415" y="4274268"/>
                  <a:pt x="6086194" y="4271176"/>
                </a:cubicBezTo>
                <a:cubicBezTo>
                  <a:pt x="6085900" y="4268084"/>
                  <a:pt x="6083470" y="4265949"/>
                  <a:pt x="6080157" y="4266096"/>
                </a:cubicBezTo>
                <a:lnTo>
                  <a:pt x="5999245" y="4273238"/>
                </a:lnTo>
                <a:cubicBezTo>
                  <a:pt x="5996153" y="4273532"/>
                  <a:pt x="5993944" y="4276183"/>
                  <a:pt x="5994165" y="4279275"/>
                </a:cubicBezTo>
                <a:cubicBezTo>
                  <a:pt x="5994386" y="4282146"/>
                  <a:pt x="5996890" y="4284355"/>
                  <a:pt x="5999761" y="4284355"/>
                </a:cubicBezTo>
                <a:cubicBezTo>
                  <a:pt x="5999908" y="4284355"/>
                  <a:pt x="6000055" y="4284355"/>
                  <a:pt x="6000202" y="4284355"/>
                </a:cubicBezTo>
                <a:close/>
                <a:moveTo>
                  <a:pt x="5883804" y="4300478"/>
                </a:moveTo>
                <a:lnTo>
                  <a:pt x="6000497" y="4284281"/>
                </a:lnTo>
                <a:cubicBezTo>
                  <a:pt x="6003515" y="4283839"/>
                  <a:pt x="6005650" y="4281042"/>
                  <a:pt x="6005282" y="4278023"/>
                </a:cubicBezTo>
                <a:cubicBezTo>
                  <a:pt x="6004841" y="4274931"/>
                  <a:pt x="6001969" y="4272796"/>
                  <a:pt x="5999025" y="4273238"/>
                </a:cubicBezTo>
                <a:lnTo>
                  <a:pt x="5882331" y="4289435"/>
                </a:lnTo>
                <a:cubicBezTo>
                  <a:pt x="5879313" y="4289877"/>
                  <a:pt x="5877178" y="4292674"/>
                  <a:pt x="5877546" y="4295693"/>
                </a:cubicBezTo>
                <a:cubicBezTo>
                  <a:pt x="5877914" y="4298490"/>
                  <a:pt x="5880344" y="4300552"/>
                  <a:pt x="5883068" y="4300478"/>
                </a:cubicBezTo>
                <a:cubicBezTo>
                  <a:pt x="5883289" y="4300478"/>
                  <a:pt x="5883583" y="4300478"/>
                  <a:pt x="5883804" y="4300478"/>
                </a:cubicBezTo>
                <a:close/>
                <a:moveTo>
                  <a:pt x="5821077" y="4383599"/>
                </a:moveTo>
                <a:lnTo>
                  <a:pt x="5887412" y="4298343"/>
                </a:lnTo>
                <a:cubicBezTo>
                  <a:pt x="5889326" y="4295914"/>
                  <a:pt x="5888884" y="4292380"/>
                  <a:pt x="5886455" y="4290539"/>
                </a:cubicBezTo>
                <a:cubicBezTo>
                  <a:pt x="5884025" y="4288699"/>
                  <a:pt x="5880565" y="4289067"/>
                  <a:pt x="5878650" y="4291496"/>
                </a:cubicBezTo>
                <a:lnTo>
                  <a:pt x="5812316" y="4376752"/>
                </a:lnTo>
                <a:cubicBezTo>
                  <a:pt x="5810402" y="4379181"/>
                  <a:pt x="5810844" y="4382715"/>
                  <a:pt x="5813273" y="4384556"/>
                </a:cubicBezTo>
                <a:cubicBezTo>
                  <a:pt x="5814304" y="4385366"/>
                  <a:pt x="5815556" y="4385734"/>
                  <a:pt x="5816733" y="4385734"/>
                </a:cubicBezTo>
                <a:cubicBezTo>
                  <a:pt x="5818353" y="4385734"/>
                  <a:pt x="5820047" y="4384998"/>
                  <a:pt x="5821077" y="4383599"/>
                </a:cubicBezTo>
                <a:close/>
                <a:moveTo>
                  <a:pt x="5732140" y="4428951"/>
                </a:moveTo>
                <a:lnTo>
                  <a:pt x="5819237" y="4385219"/>
                </a:lnTo>
                <a:cubicBezTo>
                  <a:pt x="5821961" y="4383820"/>
                  <a:pt x="5823065" y="4380507"/>
                  <a:pt x="5821740" y="4377709"/>
                </a:cubicBezTo>
                <a:cubicBezTo>
                  <a:pt x="5820341" y="4374985"/>
                  <a:pt x="5817028" y="4373881"/>
                  <a:pt x="5814230" y="4375206"/>
                </a:cubicBezTo>
                <a:lnTo>
                  <a:pt x="5727208" y="4418938"/>
                </a:lnTo>
                <a:cubicBezTo>
                  <a:pt x="5724484" y="4420337"/>
                  <a:pt x="5723379" y="4423650"/>
                  <a:pt x="5724704" y="4426447"/>
                </a:cubicBezTo>
                <a:cubicBezTo>
                  <a:pt x="5725662" y="4428435"/>
                  <a:pt x="5727650" y="4429540"/>
                  <a:pt x="5729711" y="4429540"/>
                </a:cubicBezTo>
                <a:cubicBezTo>
                  <a:pt x="5730521" y="4429540"/>
                  <a:pt x="5731331" y="4429319"/>
                  <a:pt x="5732140" y="4428951"/>
                </a:cubicBezTo>
                <a:close/>
                <a:moveTo>
                  <a:pt x="5612797" y="4444044"/>
                </a:moveTo>
                <a:lnTo>
                  <a:pt x="5730300" y="4429466"/>
                </a:lnTo>
                <a:cubicBezTo>
                  <a:pt x="5733392" y="4429098"/>
                  <a:pt x="5735527" y="4426301"/>
                  <a:pt x="5735159" y="4423282"/>
                </a:cubicBezTo>
                <a:cubicBezTo>
                  <a:pt x="5734791" y="4420190"/>
                  <a:pt x="5731919" y="4418055"/>
                  <a:pt x="5728975" y="4418423"/>
                </a:cubicBezTo>
                <a:lnTo>
                  <a:pt x="5611472" y="4433000"/>
                </a:lnTo>
                <a:cubicBezTo>
                  <a:pt x="5608380" y="4433368"/>
                  <a:pt x="5606245" y="4436166"/>
                  <a:pt x="5606613" y="4439185"/>
                </a:cubicBezTo>
                <a:cubicBezTo>
                  <a:pt x="5606981" y="4442056"/>
                  <a:pt x="5609411" y="4444117"/>
                  <a:pt x="5612208" y="4444044"/>
                </a:cubicBezTo>
                <a:cubicBezTo>
                  <a:pt x="5612355" y="4444117"/>
                  <a:pt x="5612576" y="4444117"/>
                  <a:pt x="5612797" y="4444044"/>
                </a:cubicBezTo>
                <a:close/>
                <a:moveTo>
                  <a:pt x="5617067" y="4441098"/>
                </a:moveTo>
                <a:cubicBezTo>
                  <a:pt x="5618466" y="4438374"/>
                  <a:pt x="5617435" y="4434988"/>
                  <a:pt x="5614711" y="4433589"/>
                </a:cubicBezTo>
                <a:lnTo>
                  <a:pt x="5513848" y="4380801"/>
                </a:lnTo>
                <a:cubicBezTo>
                  <a:pt x="5511124" y="4379403"/>
                  <a:pt x="5507737" y="4380433"/>
                  <a:pt x="5506338" y="4383157"/>
                </a:cubicBezTo>
                <a:cubicBezTo>
                  <a:pt x="5504939" y="4385881"/>
                  <a:pt x="5505970" y="4389268"/>
                  <a:pt x="5508694" y="4390667"/>
                </a:cubicBezTo>
                <a:lnTo>
                  <a:pt x="5609558" y="4443454"/>
                </a:lnTo>
                <a:cubicBezTo>
                  <a:pt x="5610368" y="4443896"/>
                  <a:pt x="5611325" y="4444117"/>
                  <a:pt x="5612208" y="4444117"/>
                </a:cubicBezTo>
                <a:cubicBezTo>
                  <a:pt x="5614122" y="4444117"/>
                  <a:pt x="5616037" y="4443013"/>
                  <a:pt x="5617067" y="4441098"/>
                </a:cubicBezTo>
                <a:close/>
                <a:moveTo>
                  <a:pt x="5516793" y="4386249"/>
                </a:moveTo>
                <a:cubicBezTo>
                  <a:pt x="5517087" y="4383157"/>
                  <a:pt x="5514805" y="4380507"/>
                  <a:pt x="5511713" y="4380212"/>
                </a:cubicBezTo>
                <a:lnTo>
                  <a:pt x="5364614" y="4367328"/>
                </a:lnTo>
                <a:cubicBezTo>
                  <a:pt x="5361742" y="4367107"/>
                  <a:pt x="5358871" y="4369316"/>
                  <a:pt x="5358576" y="4372408"/>
                </a:cubicBezTo>
                <a:cubicBezTo>
                  <a:pt x="5358282" y="4375500"/>
                  <a:pt x="5360564" y="4378151"/>
                  <a:pt x="5363656" y="4378445"/>
                </a:cubicBezTo>
                <a:lnTo>
                  <a:pt x="5510755" y="4391329"/>
                </a:lnTo>
                <a:cubicBezTo>
                  <a:pt x="5510903" y="4391329"/>
                  <a:pt x="5511124" y="4391329"/>
                  <a:pt x="5511271" y="4391329"/>
                </a:cubicBezTo>
                <a:cubicBezTo>
                  <a:pt x="5514142" y="4391329"/>
                  <a:pt x="5516572" y="4389120"/>
                  <a:pt x="5516793" y="4386249"/>
                </a:cubicBezTo>
                <a:close/>
                <a:moveTo>
                  <a:pt x="5366969" y="4377709"/>
                </a:moveTo>
                <a:cubicBezTo>
                  <a:pt x="5369620" y="4376163"/>
                  <a:pt x="5370577" y="4372776"/>
                  <a:pt x="5369031" y="4370126"/>
                </a:cubicBezTo>
                <a:lnTo>
                  <a:pt x="5337594" y="4314982"/>
                </a:lnTo>
                <a:cubicBezTo>
                  <a:pt x="5336048" y="4312258"/>
                  <a:pt x="5332661" y="4311374"/>
                  <a:pt x="5330011" y="4312921"/>
                </a:cubicBezTo>
                <a:cubicBezTo>
                  <a:pt x="5327360" y="4314467"/>
                  <a:pt x="5326403" y="4317853"/>
                  <a:pt x="5327949" y="4320504"/>
                </a:cubicBezTo>
                <a:lnTo>
                  <a:pt x="5359386" y="4375648"/>
                </a:lnTo>
                <a:cubicBezTo>
                  <a:pt x="5360417" y="4377488"/>
                  <a:pt x="5362331" y="4378445"/>
                  <a:pt x="5364245" y="4378445"/>
                </a:cubicBezTo>
                <a:cubicBezTo>
                  <a:pt x="5365129" y="4378445"/>
                  <a:pt x="5366086" y="4378224"/>
                  <a:pt x="5366969" y="4377709"/>
                </a:cubicBezTo>
                <a:close/>
                <a:moveTo>
                  <a:pt x="5338330" y="4318295"/>
                </a:moveTo>
                <a:cubicBezTo>
                  <a:pt x="5338624" y="4315203"/>
                  <a:pt x="5336342" y="4312479"/>
                  <a:pt x="5333324" y="4312258"/>
                </a:cubicBezTo>
                <a:lnTo>
                  <a:pt x="5300635" y="4309166"/>
                </a:lnTo>
                <a:cubicBezTo>
                  <a:pt x="5297543" y="4308871"/>
                  <a:pt x="5294892" y="4311080"/>
                  <a:pt x="5294598" y="4314172"/>
                </a:cubicBezTo>
                <a:cubicBezTo>
                  <a:pt x="5294303" y="4317265"/>
                  <a:pt x="5296585" y="4319989"/>
                  <a:pt x="5299604" y="4320209"/>
                </a:cubicBezTo>
                <a:lnTo>
                  <a:pt x="5332293" y="4323301"/>
                </a:lnTo>
                <a:cubicBezTo>
                  <a:pt x="5332514" y="4323301"/>
                  <a:pt x="5332661" y="4323301"/>
                  <a:pt x="5332882" y="4323301"/>
                </a:cubicBezTo>
                <a:cubicBezTo>
                  <a:pt x="5335679" y="4323301"/>
                  <a:pt x="5338035" y="4321166"/>
                  <a:pt x="5338330" y="4318295"/>
                </a:cubicBezTo>
                <a:close/>
                <a:moveTo>
                  <a:pt x="5254915" y="4328087"/>
                </a:moveTo>
                <a:lnTo>
                  <a:pt x="5301003" y="4320136"/>
                </a:lnTo>
                <a:cubicBezTo>
                  <a:pt x="5304021" y="4319620"/>
                  <a:pt x="5306083" y="4316749"/>
                  <a:pt x="5305568" y="4313730"/>
                </a:cubicBezTo>
                <a:cubicBezTo>
                  <a:pt x="5305052" y="4310712"/>
                  <a:pt x="5302107" y="4308650"/>
                  <a:pt x="5299163" y="4309166"/>
                </a:cubicBezTo>
                <a:lnTo>
                  <a:pt x="5253074" y="4317117"/>
                </a:lnTo>
                <a:cubicBezTo>
                  <a:pt x="5250056" y="4317633"/>
                  <a:pt x="5247994" y="4320504"/>
                  <a:pt x="5248510" y="4323522"/>
                </a:cubicBezTo>
                <a:cubicBezTo>
                  <a:pt x="5248951" y="4326246"/>
                  <a:pt x="5251381" y="4328161"/>
                  <a:pt x="5254031" y="4328161"/>
                </a:cubicBezTo>
                <a:cubicBezTo>
                  <a:pt x="5254326" y="4328161"/>
                  <a:pt x="5254621" y="4328161"/>
                  <a:pt x="5254915" y="4328087"/>
                </a:cubicBezTo>
                <a:close/>
                <a:moveTo>
                  <a:pt x="5259553" y="4322639"/>
                </a:moveTo>
                <a:cubicBezTo>
                  <a:pt x="5259627" y="4319547"/>
                  <a:pt x="5257124" y="4317043"/>
                  <a:pt x="5254031" y="4316970"/>
                </a:cubicBezTo>
                <a:lnTo>
                  <a:pt x="5207207" y="4316381"/>
                </a:lnTo>
                <a:cubicBezTo>
                  <a:pt x="5204041" y="4316749"/>
                  <a:pt x="5201612" y="4318810"/>
                  <a:pt x="5201538" y="4321903"/>
                </a:cubicBezTo>
                <a:cubicBezTo>
                  <a:pt x="5201464" y="4324995"/>
                  <a:pt x="5203968" y="4327498"/>
                  <a:pt x="5207060" y="4327572"/>
                </a:cubicBezTo>
                <a:lnTo>
                  <a:pt x="5253884" y="4328161"/>
                </a:lnTo>
                <a:cubicBezTo>
                  <a:pt x="5253884" y="4328161"/>
                  <a:pt x="5253958" y="4328161"/>
                  <a:pt x="5253958" y="4328161"/>
                </a:cubicBezTo>
                <a:cubicBezTo>
                  <a:pt x="5257050" y="4328161"/>
                  <a:pt x="5259479" y="4325731"/>
                  <a:pt x="5259553" y="4322639"/>
                </a:cubicBezTo>
                <a:close/>
                <a:moveTo>
                  <a:pt x="5212655" y="4322713"/>
                </a:moveTo>
                <a:cubicBezTo>
                  <a:pt x="5213023" y="4319620"/>
                  <a:pt x="5210888" y="4316896"/>
                  <a:pt x="5207870" y="4316454"/>
                </a:cubicBezTo>
                <a:lnTo>
                  <a:pt x="5174150" y="4312111"/>
                </a:lnTo>
                <a:cubicBezTo>
                  <a:pt x="5171058" y="4311595"/>
                  <a:pt x="5168260" y="4313878"/>
                  <a:pt x="5167892" y="4316896"/>
                </a:cubicBezTo>
                <a:cubicBezTo>
                  <a:pt x="5167524" y="4319989"/>
                  <a:pt x="5169659" y="4322713"/>
                  <a:pt x="5172678" y="4323154"/>
                </a:cubicBezTo>
                <a:lnTo>
                  <a:pt x="5206397" y="4327498"/>
                </a:lnTo>
                <a:cubicBezTo>
                  <a:pt x="5206692" y="4327572"/>
                  <a:pt x="5206912" y="4327572"/>
                  <a:pt x="5207134" y="4327572"/>
                </a:cubicBezTo>
                <a:cubicBezTo>
                  <a:pt x="5209931" y="4327498"/>
                  <a:pt x="5212360" y="4325510"/>
                  <a:pt x="5212655" y="4322713"/>
                </a:cubicBezTo>
                <a:close/>
                <a:moveTo>
                  <a:pt x="5179009" y="4318148"/>
                </a:moveTo>
                <a:cubicBezTo>
                  <a:pt x="5179304" y="4315056"/>
                  <a:pt x="5177021" y="4312405"/>
                  <a:pt x="5173929" y="4312111"/>
                </a:cubicBezTo>
                <a:lnTo>
                  <a:pt x="5116577" y="4307251"/>
                </a:lnTo>
                <a:cubicBezTo>
                  <a:pt x="5113558" y="4307105"/>
                  <a:pt x="5110834" y="4309239"/>
                  <a:pt x="5110540" y="4312332"/>
                </a:cubicBezTo>
                <a:cubicBezTo>
                  <a:pt x="5110245" y="4315424"/>
                  <a:pt x="5112527" y="4318074"/>
                  <a:pt x="5115620" y="4318369"/>
                </a:cubicBezTo>
                <a:lnTo>
                  <a:pt x="5172972" y="4323228"/>
                </a:lnTo>
                <a:cubicBezTo>
                  <a:pt x="5173120" y="4323228"/>
                  <a:pt x="5173340" y="4323228"/>
                  <a:pt x="5173488" y="4323228"/>
                </a:cubicBezTo>
                <a:cubicBezTo>
                  <a:pt x="5176285" y="4323228"/>
                  <a:pt x="5178715" y="4321019"/>
                  <a:pt x="5179009" y="4318148"/>
                </a:cubicBezTo>
                <a:close/>
                <a:moveTo>
                  <a:pt x="5121583" y="4313215"/>
                </a:moveTo>
                <a:cubicBezTo>
                  <a:pt x="5121804" y="4310123"/>
                  <a:pt x="5119522" y="4307473"/>
                  <a:pt x="5116430" y="4307251"/>
                </a:cubicBezTo>
                <a:lnTo>
                  <a:pt x="5073434" y="4304086"/>
                </a:lnTo>
                <a:cubicBezTo>
                  <a:pt x="5070415" y="4303865"/>
                  <a:pt x="5067691" y="4306147"/>
                  <a:pt x="5067470" y="4309239"/>
                </a:cubicBezTo>
                <a:cubicBezTo>
                  <a:pt x="5067249" y="4312332"/>
                  <a:pt x="5069532" y="4314982"/>
                  <a:pt x="5072624" y="4315203"/>
                </a:cubicBezTo>
                <a:lnTo>
                  <a:pt x="5115620" y="4318369"/>
                </a:lnTo>
                <a:cubicBezTo>
                  <a:pt x="5115767" y="4318369"/>
                  <a:pt x="5115914" y="4318369"/>
                  <a:pt x="5116062" y="4318369"/>
                </a:cubicBezTo>
                <a:cubicBezTo>
                  <a:pt x="5119006" y="4318369"/>
                  <a:pt x="5121436" y="4316086"/>
                  <a:pt x="5121583" y="4313215"/>
                </a:cubicBezTo>
                <a:close/>
                <a:moveTo>
                  <a:pt x="5078293" y="4311595"/>
                </a:moveTo>
                <a:cubicBezTo>
                  <a:pt x="5079397" y="4308724"/>
                  <a:pt x="5077925" y="4305485"/>
                  <a:pt x="5075054" y="4304381"/>
                </a:cubicBezTo>
                <a:lnTo>
                  <a:pt x="5036401" y="4289729"/>
                </a:lnTo>
                <a:cubicBezTo>
                  <a:pt x="5033530" y="4288625"/>
                  <a:pt x="5030290" y="4290098"/>
                  <a:pt x="5029186" y="4292969"/>
                </a:cubicBezTo>
                <a:cubicBezTo>
                  <a:pt x="5028082" y="4295840"/>
                  <a:pt x="5029554" y="4299079"/>
                  <a:pt x="5032426" y="4300184"/>
                </a:cubicBezTo>
                <a:lnTo>
                  <a:pt x="5071078" y="4314835"/>
                </a:lnTo>
                <a:cubicBezTo>
                  <a:pt x="5071740" y="4315056"/>
                  <a:pt x="5072403" y="4315203"/>
                  <a:pt x="5073066" y="4315203"/>
                </a:cubicBezTo>
                <a:cubicBezTo>
                  <a:pt x="5075348" y="4315203"/>
                  <a:pt x="5077483" y="4313804"/>
                  <a:pt x="5078293" y="4311595"/>
                </a:cubicBezTo>
                <a:close/>
                <a:moveTo>
                  <a:pt x="5039714" y="4296797"/>
                </a:moveTo>
                <a:cubicBezTo>
                  <a:pt x="5040745" y="4293926"/>
                  <a:pt x="5039199" y="4290686"/>
                  <a:pt x="5036328" y="4289656"/>
                </a:cubicBezTo>
                <a:lnTo>
                  <a:pt x="4987957" y="4272575"/>
                </a:lnTo>
                <a:cubicBezTo>
                  <a:pt x="4985086" y="4271544"/>
                  <a:pt x="4981846" y="4273091"/>
                  <a:pt x="4980816" y="4275962"/>
                </a:cubicBezTo>
                <a:cubicBezTo>
                  <a:pt x="4979785" y="4278833"/>
                  <a:pt x="4981331" y="4282072"/>
                  <a:pt x="4984202" y="4283103"/>
                </a:cubicBezTo>
                <a:lnTo>
                  <a:pt x="5032573" y="4300184"/>
                </a:lnTo>
                <a:cubicBezTo>
                  <a:pt x="5033162" y="4300405"/>
                  <a:pt x="5033824" y="4300478"/>
                  <a:pt x="5034487" y="4300478"/>
                </a:cubicBezTo>
                <a:cubicBezTo>
                  <a:pt x="5036769" y="4300552"/>
                  <a:pt x="5038904" y="4299079"/>
                  <a:pt x="5039714" y="4296797"/>
                </a:cubicBezTo>
                <a:close/>
                <a:moveTo>
                  <a:pt x="4991270" y="4279938"/>
                </a:moveTo>
                <a:cubicBezTo>
                  <a:pt x="4992375" y="4277066"/>
                  <a:pt x="4990976" y="4273827"/>
                  <a:pt x="4988105" y="4272722"/>
                </a:cubicBezTo>
                <a:lnTo>
                  <a:pt x="4975147" y="4267642"/>
                </a:lnTo>
                <a:cubicBezTo>
                  <a:pt x="4972275" y="4266538"/>
                  <a:pt x="4969036" y="4267937"/>
                  <a:pt x="4967932" y="4270808"/>
                </a:cubicBezTo>
                <a:cubicBezTo>
                  <a:pt x="4966827" y="4273679"/>
                  <a:pt x="4968226" y="4276919"/>
                  <a:pt x="4971098" y="4278023"/>
                </a:cubicBezTo>
                <a:lnTo>
                  <a:pt x="4984055" y="4283103"/>
                </a:lnTo>
                <a:cubicBezTo>
                  <a:pt x="4984718" y="4283398"/>
                  <a:pt x="4985454" y="4283471"/>
                  <a:pt x="4986117" y="4283471"/>
                </a:cubicBezTo>
                <a:cubicBezTo>
                  <a:pt x="4988399" y="4283471"/>
                  <a:pt x="4990461" y="4282072"/>
                  <a:pt x="4991270" y="4279938"/>
                </a:cubicBezTo>
                <a:close/>
                <a:moveTo>
                  <a:pt x="4978239" y="4275004"/>
                </a:moveTo>
                <a:cubicBezTo>
                  <a:pt x="4979417" y="4272207"/>
                  <a:pt x="4978165" y="4268894"/>
                  <a:pt x="4975294" y="4267642"/>
                </a:cubicBezTo>
                <a:lnTo>
                  <a:pt x="4954311" y="4258587"/>
                </a:lnTo>
                <a:cubicBezTo>
                  <a:pt x="4951514" y="4257409"/>
                  <a:pt x="4948201" y="4258660"/>
                  <a:pt x="4946949" y="4261532"/>
                </a:cubicBezTo>
                <a:cubicBezTo>
                  <a:pt x="4945771" y="4264329"/>
                  <a:pt x="4947023" y="4267642"/>
                  <a:pt x="4949894" y="4268894"/>
                </a:cubicBezTo>
                <a:lnTo>
                  <a:pt x="4970877" y="4277950"/>
                </a:lnTo>
                <a:cubicBezTo>
                  <a:pt x="4971613" y="4278244"/>
                  <a:pt x="4972349" y="4278391"/>
                  <a:pt x="4973085" y="4278391"/>
                </a:cubicBezTo>
                <a:cubicBezTo>
                  <a:pt x="4975294" y="4278318"/>
                  <a:pt x="4977355" y="4277066"/>
                  <a:pt x="4978239" y="4275004"/>
                </a:cubicBezTo>
                <a:close/>
                <a:moveTo>
                  <a:pt x="4956594" y="4267054"/>
                </a:moveTo>
                <a:cubicBezTo>
                  <a:pt x="4958434" y="4264550"/>
                  <a:pt x="4957846" y="4261090"/>
                  <a:pt x="4955416" y="4259249"/>
                </a:cubicBezTo>
                <a:lnTo>
                  <a:pt x="4952765" y="4257261"/>
                </a:lnTo>
                <a:cubicBezTo>
                  <a:pt x="4950336" y="4255495"/>
                  <a:pt x="4946802" y="4255936"/>
                  <a:pt x="4944961" y="4258439"/>
                </a:cubicBezTo>
                <a:cubicBezTo>
                  <a:pt x="4943121" y="4260943"/>
                  <a:pt x="4943710" y="4264403"/>
                  <a:pt x="4946139" y="4266243"/>
                </a:cubicBezTo>
                <a:lnTo>
                  <a:pt x="4948790" y="4268231"/>
                </a:lnTo>
                <a:cubicBezTo>
                  <a:pt x="4949820" y="4268968"/>
                  <a:pt x="4950925" y="4269336"/>
                  <a:pt x="4952103" y="4269336"/>
                </a:cubicBezTo>
                <a:cubicBezTo>
                  <a:pt x="4953870" y="4269336"/>
                  <a:pt x="4955563" y="4268526"/>
                  <a:pt x="4956594" y="4267054"/>
                </a:cubicBezTo>
                <a:close/>
                <a:moveTo>
                  <a:pt x="4953943" y="4265066"/>
                </a:moveTo>
                <a:cubicBezTo>
                  <a:pt x="4955784" y="4262562"/>
                  <a:pt x="4955195" y="4259102"/>
                  <a:pt x="4952765" y="4257261"/>
                </a:cubicBezTo>
                <a:lnTo>
                  <a:pt x="4918825" y="4232451"/>
                </a:lnTo>
                <a:cubicBezTo>
                  <a:pt x="4916322" y="4230684"/>
                  <a:pt x="4912861" y="4231199"/>
                  <a:pt x="4911021" y="4233628"/>
                </a:cubicBezTo>
                <a:cubicBezTo>
                  <a:pt x="4909180" y="4236132"/>
                  <a:pt x="4909769" y="4239592"/>
                  <a:pt x="4912199" y="4241432"/>
                </a:cubicBezTo>
                <a:lnTo>
                  <a:pt x="4946139" y="4266243"/>
                </a:lnTo>
                <a:cubicBezTo>
                  <a:pt x="4947170" y="4266980"/>
                  <a:pt x="4948348" y="4267348"/>
                  <a:pt x="4949452" y="4267348"/>
                </a:cubicBezTo>
                <a:cubicBezTo>
                  <a:pt x="4951146" y="4267348"/>
                  <a:pt x="4952839" y="4266538"/>
                  <a:pt x="4953943" y="4265066"/>
                </a:cubicBezTo>
                <a:close/>
                <a:moveTo>
                  <a:pt x="4920003" y="4240255"/>
                </a:moveTo>
                <a:cubicBezTo>
                  <a:pt x="4921844" y="4237751"/>
                  <a:pt x="4921255" y="4234291"/>
                  <a:pt x="4918825" y="4232451"/>
                </a:cubicBezTo>
                <a:lnTo>
                  <a:pt x="4892615" y="4213309"/>
                </a:lnTo>
                <a:cubicBezTo>
                  <a:pt x="4890112" y="4211468"/>
                  <a:pt x="4886652" y="4212057"/>
                  <a:pt x="4884811" y="4214486"/>
                </a:cubicBezTo>
                <a:cubicBezTo>
                  <a:pt x="4882970" y="4216990"/>
                  <a:pt x="4883560" y="4220450"/>
                  <a:pt x="4885989" y="4222290"/>
                </a:cubicBezTo>
                <a:lnTo>
                  <a:pt x="4912199" y="4241432"/>
                </a:lnTo>
                <a:cubicBezTo>
                  <a:pt x="4913230" y="4242169"/>
                  <a:pt x="4914408" y="4242537"/>
                  <a:pt x="4915512" y="4242537"/>
                </a:cubicBezTo>
                <a:cubicBezTo>
                  <a:pt x="4917279" y="4242537"/>
                  <a:pt x="4918972" y="4241727"/>
                  <a:pt x="4920003" y="4240255"/>
                </a:cubicBezTo>
                <a:close/>
                <a:moveTo>
                  <a:pt x="4893793" y="4221113"/>
                </a:moveTo>
                <a:cubicBezTo>
                  <a:pt x="4895634" y="4218609"/>
                  <a:pt x="4895045" y="4215149"/>
                  <a:pt x="4892615" y="4213309"/>
                </a:cubicBezTo>
                <a:lnTo>
                  <a:pt x="4863461" y="4191958"/>
                </a:lnTo>
                <a:cubicBezTo>
                  <a:pt x="4861031" y="4190191"/>
                  <a:pt x="4857497" y="4190632"/>
                  <a:pt x="4855656" y="4193135"/>
                </a:cubicBezTo>
                <a:cubicBezTo>
                  <a:pt x="4853816" y="4195639"/>
                  <a:pt x="4854405" y="4199099"/>
                  <a:pt x="4856834" y="4200940"/>
                </a:cubicBezTo>
                <a:lnTo>
                  <a:pt x="4885989" y="4222290"/>
                </a:lnTo>
                <a:cubicBezTo>
                  <a:pt x="4887020" y="4223027"/>
                  <a:pt x="4888124" y="4223395"/>
                  <a:pt x="4889302" y="4223395"/>
                </a:cubicBezTo>
                <a:cubicBezTo>
                  <a:pt x="4891069" y="4223395"/>
                  <a:pt x="4892689" y="4222585"/>
                  <a:pt x="4893793" y="4221113"/>
                </a:cubicBezTo>
                <a:close/>
                <a:moveTo>
                  <a:pt x="4864638" y="4199762"/>
                </a:moveTo>
                <a:cubicBezTo>
                  <a:pt x="4866479" y="4197258"/>
                  <a:pt x="4865890" y="4193798"/>
                  <a:pt x="4863461" y="4191958"/>
                </a:cubicBezTo>
                <a:lnTo>
                  <a:pt x="4848441" y="4180988"/>
                </a:lnTo>
                <a:cubicBezTo>
                  <a:pt x="4845938" y="4179221"/>
                  <a:pt x="4842478" y="4179736"/>
                  <a:pt x="4840637" y="4182166"/>
                </a:cubicBezTo>
                <a:cubicBezTo>
                  <a:pt x="4838796" y="4184669"/>
                  <a:pt x="4839386" y="4188129"/>
                  <a:pt x="4841815" y="4189970"/>
                </a:cubicBezTo>
                <a:lnTo>
                  <a:pt x="4856834" y="4200940"/>
                </a:lnTo>
                <a:cubicBezTo>
                  <a:pt x="4857865" y="4201676"/>
                  <a:pt x="4859043" y="4202044"/>
                  <a:pt x="4860147" y="4202044"/>
                </a:cubicBezTo>
                <a:cubicBezTo>
                  <a:pt x="4861841" y="4202044"/>
                  <a:pt x="4863534" y="4201234"/>
                  <a:pt x="4864638" y="4199762"/>
                </a:cubicBezTo>
                <a:close/>
                <a:moveTo>
                  <a:pt x="4848662" y="4189749"/>
                </a:moveTo>
                <a:cubicBezTo>
                  <a:pt x="4851018" y="4187761"/>
                  <a:pt x="4851313" y="4184227"/>
                  <a:pt x="4849325" y="4181871"/>
                </a:cubicBezTo>
                <a:lnTo>
                  <a:pt x="4845570" y="4177454"/>
                </a:lnTo>
                <a:cubicBezTo>
                  <a:pt x="4843582" y="4175098"/>
                  <a:pt x="4840048" y="4174803"/>
                  <a:pt x="4837692" y="4176791"/>
                </a:cubicBezTo>
                <a:cubicBezTo>
                  <a:pt x="4835336" y="4178779"/>
                  <a:pt x="4835042" y="4182313"/>
                  <a:pt x="4837030" y="4184669"/>
                </a:cubicBezTo>
                <a:lnTo>
                  <a:pt x="4840784" y="4189086"/>
                </a:lnTo>
                <a:cubicBezTo>
                  <a:pt x="4841889" y="4190411"/>
                  <a:pt x="4843508" y="4191074"/>
                  <a:pt x="4845055" y="4191074"/>
                </a:cubicBezTo>
                <a:cubicBezTo>
                  <a:pt x="4846380" y="4191074"/>
                  <a:pt x="4847631" y="4190632"/>
                  <a:pt x="4848662" y="4189749"/>
                </a:cubicBezTo>
                <a:close/>
                <a:moveTo>
                  <a:pt x="4844981" y="4185331"/>
                </a:moveTo>
                <a:cubicBezTo>
                  <a:pt x="4847337" y="4183344"/>
                  <a:pt x="4847631" y="4179810"/>
                  <a:pt x="4845643" y="4177454"/>
                </a:cubicBezTo>
                <a:lnTo>
                  <a:pt x="4767529" y="4084836"/>
                </a:lnTo>
                <a:cubicBezTo>
                  <a:pt x="4765542" y="4082480"/>
                  <a:pt x="4762008" y="4082185"/>
                  <a:pt x="4759652" y="4084173"/>
                </a:cubicBezTo>
                <a:cubicBezTo>
                  <a:pt x="4757296" y="4086161"/>
                  <a:pt x="4757001" y="4089695"/>
                  <a:pt x="4758989" y="4092051"/>
                </a:cubicBezTo>
                <a:lnTo>
                  <a:pt x="4837103" y="4184669"/>
                </a:lnTo>
                <a:cubicBezTo>
                  <a:pt x="4838208" y="4185994"/>
                  <a:pt x="4839827" y="4186657"/>
                  <a:pt x="4841374" y="4186657"/>
                </a:cubicBezTo>
                <a:cubicBezTo>
                  <a:pt x="4842625" y="4186583"/>
                  <a:pt x="4843950" y="4186215"/>
                  <a:pt x="4844981" y="4185331"/>
                </a:cubicBezTo>
                <a:close/>
                <a:moveTo>
                  <a:pt x="4766867" y="4092714"/>
                </a:moveTo>
                <a:cubicBezTo>
                  <a:pt x="4769223" y="4090726"/>
                  <a:pt x="4769517" y="4087192"/>
                  <a:pt x="4767529" y="4084836"/>
                </a:cubicBezTo>
                <a:lnTo>
                  <a:pt x="4757149" y="4072467"/>
                </a:lnTo>
                <a:cubicBezTo>
                  <a:pt x="4755161" y="4070111"/>
                  <a:pt x="4751627" y="4069817"/>
                  <a:pt x="4749271" y="4071805"/>
                </a:cubicBezTo>
                <a:cubicBezTo>
                  <a:pt x="4746915" y="4073792"/>
                  <a:pt x="4746621" y="4077326"/>
                  <a:pt x="4748608" y="4079682"/>
                </a:cubicBezTo>
                <a:lnTo>
                  <a:pt x="4758989" y="4092051"/>
                </a:lnTo>
                <a:cubicBezTo>
                  <a:pt x="4760093" y="4093376"/>
                  <a:pt x="4761713" y="4094039"/>
                  <a:pt x="4763259" y="4094039"/>
                </a:cubicBezTo>
                <a:cubicBezTo>
                  <a:pt x="4764511" y="4094039"/>
                  <a:pt x="4765836" y="4093597"/>
                  <a:pt x="4766867" y="4092714"/>
                </a:cubicBezTo>
                <a:close/>
                <a:moveTo>
                  <a:pt x="4757885" y="4078431"/>
                </a:moveTo>
                <a:cubicBezTo>
                  <a:pt x="4759136" y="4075633"/>
                  <a:pt x="4757885" y="4072320"/>
                  <a:pt x="4755087" y="4071068"/>
                </a:cubicBezTo>
                <a:lnTo>
                  <a:pt x="4714447" y="4052663"/>
                </a:lnTo>
                <a:cubicBezTo>
                  <a:pt x="4711650" y="4051411"/>
                  <a:pt x="4708336" y="4052663"/>
                  <a:pt x="4707085" y="4055460"/>
                </a:cubicBezTo>
                <a:cubicBezTo>
                  <a:pt x="4705833" y="4058258"/>
                  <a:pt x="4707085" y="4061571"/>
                  <a:pt x="4709882" y="4062823"/>
                </a:cubicBezTo>
                <a:lnTo>
                  <a:pt x="4750522" y="4081229"/>
                </a:lnTo>
                <a:cubicBezTo>
                  <a:pt x="4751259" y="4081597"/>
                  <a:pt x="4752069" y="4081743"/>
                  <a:pt x="4752878" y="4081743"/>
                </a:cubicBezTo>
                <a:cubicBezTo>
                  <a:pt x="4754940" y="4081670"/>
                  <a:pt x="4757001" y="4080492"/>
                  <a:pt x="4757885" y="4078431"/>
                </a:cubicBezTo>
                <a:close/>
                <a:moveTo>
                  <a:pt x="4716877" y="4060687"/>
                </a:moveTo>
                <a:cubicBezTo>
                  <a:pt x="4718496" y="4058111"/>
                  <a:pt x="4717760" y="4054650"/>
                  <a:pt x="4715183" y="4052957"/>
                </a:cubicBezTo>
                <a:lnTo>
                  <a:pt x="4671451" y="4025127"/>
                </a:lnTo>
                <a:cubicBezTo>
                  <a:pt x="4668874" y="4023508"/>
                  <a:pt x="4665414" y="4024244"/>
                  <a:pt x="4663721" y="4026821"/>
                </a:cubicBezTo>
                <a:cubicBezTo>
                  <a:pt x="4662101" y="4029397"/>
                  <a:pt x="4662837" y="4032858"/>
                  <a:pt x="4665414" y="4034551"/>
                </a:cubicBezTo>
                <a:lnTo>
                  <a:pt x="4709146" y="4062381"/>
                </a:lnTo>
                <a:cubicBezTo>
                  <a:pt x="4710103" y="4062970"/>
                  <a:pt x="4711134" y="4063264"/>
                  <a:pt x="4712165" y="4063264"/>
                </a:cubicBezTo>
                <a:cubicBezTo>
                  <a:pt x="4714006" y="4063264"/>
                  <a:pt x="4715772" y="4062381"/>
                  <a:pt x="4716877" y="4060687"/>
                </a:cubicBezTo>
                <a:close/>
                <a:moveTo>
                  <a:pt x="4673071" y="4033079"/>
                </a:moveTo>
                <a:cubicBezTo>
                  <a:pt x="4674838" y="4030502"/>
                  <a:pt x="4674175" y="4027041"/>
                  <a:pt x="4671599" y="4025348"/>
                </a:cubicBezTo>
                <a:lnTo>
                  <a:pt x="4621387" y="3991113"/>
                </a:lnTo>
                <a:cubicBezTo>
                  <a:pt x="4618810" y="3989346"/>
                  <a:pt x="4615350" y="3990009"/>
                  <a:pt x="4613657" y="3992586"/>
                </a:cubicBezTo>
                <a:cubicBezTo>
                  <a:pt x="4611890" y="3995163"/>
                  <a:pt x="4612553" y="3998623"/>
                  <a:pt x="4615129" y="4000316"/>
                </a:cubicBezTo>
                <a:lnTo>
                  <a:pt x="4665340" y="4034551"/>
                </a:lnTo>
                <a:cubicBezTo>
                  <a:pt x="4666297" y="4035214"/>
                  <a:pt x="4667402" y="4035508"/>
                  <a:pt x="4668506" y="4035508"/>
                </a:cubicBezTo>
                <a:cubicBezTo>
                  <a:pt x="4670273" y="4035508"/>
                  <a:pt x="4671967" y="4034625"/>
                  <a:pt x="4673071" y="4033079"/>
                </a:cubicBezTo>
                <a:close/>
                <a:moveTo>
                  <a:pt x="4622933" y="3998623"/>
                </a:moveTo>
                <a:cubicBezTo>
                  <a:pt x="4624553" y="3995973"/>
                  <a:pt x="4623817" y="3992586"/>
                  <a:pt x="4621166" y="3990966"/>
                </a:cubicBezTo>
                <a:lnTo>
                  <a:pt x="4561311" y="3953271"/>
                </a:lnTo>
                <a:cubicBezTo>
                  <a:pt x="4558660" y="3951651"/>
                  <a:pt x="4555274" y="3952388"/>
                  <a:pt x="4553654" y="3955038"/>
                </a:cubicBezTo>
                <a:cubicBezTo>
                  <a:pt x="4552035" y="3957615"/>
                  <a:pt x="4552771" y="3961075"/>
                  <a:pt x="4555421" y="3962695"/>
                </a:cubicBezTo>
                <a:lnTo>
                  <a:pt x="4615277" y="4000390"/>
                </a:lnTo>
                <a:cubicBezTo>
                  <a:pt x="4616234" y="4000979"/>
                  <a:pt x="4617265" y="4001273"/>
                  <a:pt x="4618295" y="4001273"/>
                </a:cubicBezTo>
                <a:cubicBezTo>
                  <a:pt x="4620136" y="4001200"/>
                  <a:pt x="4621903" y="4000316"/>
                  <a:pt x="4622933" y="3998623"/>
                </a:cubicBezTo>
                <a:close/>
                <a:moveTo>
                  <a:pt x="4563151" y="3960854"/>
                </a:moveTo>
                <a:cubicBezTo>
                  <a:pt x="4564698" y="3958204"/>
                  <a:pt x="4563814" y="3954817"/>
                  <a:pt x="4561164" y="3953198"/>
                </a:cubicBezTo>
                <a:lnTo>
                  <a:pt x="4497627" y="3915797"/>
                </a:lnTo>
                <a:cubicBezTo>
                  <a:pt x="4494977" y="3914251"/>
                  <a:pt x="4491590" y="3915135"/>
                  <a:pt x="4489970" y="3917785"/>
                </a:cubicBezTo>
                <a:cubicBezTo>
                  <a:pt x="4488424" y="3920435"/>
                  <a:pt x="4489307" y="3923822"/>
                  <a:pt x="4491958" y="3925442"/>
                </a:cubicBezTo>
                <a:lnTo>
                  <a:pt x="4555495" y="3962842"/>
                </a:lnTo>
                <a:cubicBezTo>
                  <a:pt x="4556378" y="3963358"/>
                  <a:pt x="4557409" y="3963652"/>
                  <a:pt x="4558366" y="3963652"/>
                </a:cubicBezTo>
                <a:cubicBezTo>
                  <a:pt x="4560280" y="3963578"/>
                  <a:pt x="4562121" y="3962548"/>
                  <a:pt x="4563151" y="3960854"/>
                </a:cubicBezTo>
                <a:close/>
                <a:moveTo>
                  <a:pt x="4499688" y="3923233"/>
                </a:moveTo>
                <a:cubicBezTo>
                  <a:pt x="4501161" y="3920509"/>
                  <a:pt x="4500204" y="3917122"/>
                  <a:pt x="4497479" y="3915650"/>
                </a:cubicBezTo>
                <a:lnTo>
                  <a:pt x="4435710" y="3881636"/>
                </a:lnTo>
                <a:cubicBezTo>
                  <a:pt x="4432986" y="3880164"/>
                  <a:pt x="4429599" y="3881120"/>
                  <a:pt x="4428127" y="3883845"/>
                </a:cubicBezTo>
                <a:cubicBezTo>
                  <a:pt x="4426654" y="3886569"/>
                  <a:pt x="4427611" y="3889955"/>
                  <a:pt x="4430335" y="3891428"/>
                </a:cubicBezTo>
                <a:lnTo>
                  <a:pt x="4492105" y="3925442"/>
                </a:lnTo>
                <a:cubicBezTo>
                  <a:pt x="4492989" y="3925883"/>
                  <a:pt x="4493872" y="3926104"/>
                  <a:pt x="4494829" y="3926104"/>
                </a:cubicBezTo>
                <a:cubicBezTo>
                  <a:pt x="4496743" y="3926104"/>
                  <a:pt x="4498658" y="3925074"/>
                  <a:pt x="4499688" y="3923233"/>
                </a:cubicBezTo>
                <a:close/>
                <a:moveTo>
                  <a:pt x="4437992" y="3889072"/>
                </a:moveTo>
                <a:cubicBezTo>
                  <a:pt x="4439391" y="3886348"/>
                  <a:pt x="4438287" y="3882961"/>
                  <a:pt x="4435489" y="3881562"/>
                </a:cubicBezTo>
                <a:lnTo>
                  <a:pt x="4380492" y="3854027"/>
                </a:lnTo>
                <a:cubicBezTo>
                  <a:pt x="4377768" y="3852628"/>
                  <a:pt x="4374382" y="3853733"/>
                  <a:pt x="4372983" y="3856530"/>
                </a:cubicBezTo>
                <a:cubicBezTo>
                  <a:pt x="4371584" y="3859254"/>
                  <a:pt x="4372688" y="3862641"/>
                  <a:pt x="4375486" y="3864040"/>
                </a:cubicBezTo>
                <a:lnTo>
                  <a:pt x="4430483" y="3891575"/>
                </a:lnTo>
                <a:cubicBezTo>
                  <a:pt x="4431292" y="3892017"/>
                  <a:pt x="4432176" y="3892164"/>
                  <a:pt x="4433059" y="3892164"/>
                </a:cubicBezTo>
                <a:cubicBezTo>
                  <a:pt x="4435121" y="3892164"/>
                  <a:pt x="4437035" y="3890986"/>
                  <a:pt x="4437992" y="3889072"/>
                </a:cubicBezTo>
                <a:close/>
                <a:moveTo>
                  <a:pt x="4383216" y="3861169"/>
                </a:moveTo>
                <a:cubicBezTo>
                  <a:pt x="4384394" y="3858297"/>
                  <a:pt x="4383069" y="3855058"/>
                  <a:pt x="4380272" y="3853880"/>
                </a:cubicBezTo>
                <a:lnTo>
                  <a:pt x="4336539" y="3835547"/>
                </a:lnTo>
                <a:cubicBezTo>
                  <a:pt x="4333742" y="3834370"/>
                  <a:pt x="4330428" y="3835695"/>
                  <a:pt x="4329251" y="3838493"/>
                </a:cubicBezTo>
                <a:cubicBezTo>
                  <a:pt x="4328072" y="3841364"/>
                  <a:pt x="4329398" y="3844603"/>
                  <a:pt x="4332195" y="3845781"/>
                </a:cubicBezTo>
                <a:lnTo>
                  <a:pt x="4375928" y="3864113"/>
                </a:lnTo>
                <a:cubicBezTo>
                  <a:pt x="4376664" y="3864408"/>
                  <a:pt x="4377400" y="3864555"/>
                  <a:pt x="4378136" y="3864555"/>
                </a:cubicBezTo>
                <a:cubicBezTo>
                  <a:pt x="4380198" y="3864555"/>
                  <a:pt x="4382259" y="3863304"/>
                  <a:pt x="4383216" y="3861169"/>
                </a:cubicBezTo>
                <a:close/>
                <a:moveTo>
                  <a:pt x="4339411" y="3842984"/>
                </a:moveTo>
                <a:cubicBezTo>
                  <a:pt x="4340662" y="3840186"/>
                  <a:pt x="4339484" y="3836873"/>
                  <a:pt x="4336687" y="3835621"/>
                </a:cubicBezTo>
                <a:lnTo>
                  <a:pt x="4296930" y="3817363"/>
                </a:lnTo>
                <a:cubicBezTo>
                  <a:pt x="4294132" y="3816111"/>
                  <a:pt x="4290819" y="3817289"/>
                  <a:pt x="4289568" y="3820087"/>
                </a:cubicBezTo>
                <a:cubicBezTo>
                  <a:pt x="4288316" y="3822885"/>
                  <a:pt x="4289494" y="3826198"/>
                  <a:pt x="4292292" y="3827449"/>
                </a:cubicBezTo>
                <a:lnTo>
                  <a:pt x="4332048" y="3845708"/>
                </a:lnTo>
                <a:cubicBezTo>
                  <a:pt x="4332784" y="3846076"/>
                  <a:pt x="4333594" y="3846223"/>
                  <a:pt x="4334404" y="3846223"/>
                </a:cubicBezTo>
                <a:cubicBezTo>
                  <a:pt x="4336466" y="3846223"/>
                  <a:pt x="4338454" y="3844971"/>
                  <a:pt x="4339411" y="3842984"/>
                </a:cubicBezTo>
                <a:close/>
                <a:moveTo>
                  <a:pt x="4299286" y="3825314"/>
                </a:moveTo>
                <a:cubicBezTo>
                  <a:pt x="4300905" y="3822737"/>
                  <a:pt x="4300169" y="3819277"/>
                  <a:pt x="4297519" y="3817657"/>
                </a:cubicBezTo>
                <a:lnTo>
                  <a:pt x="4254891" y="3790859"/>
                </a:lnTo>
                <a:cubicBezTo>
                  <a:pt x="4252314" y="3789239"/>
                  <a:pt x="4248854" y="3789975"/>
                  <a:pt x="4247234" y="3792625"/>
                </a:cubicBezTo>
                <a:cubicBezTo>
                  <a:pt x="4245614" y="3795202"/>
                  <a:pt x="4246351" y="3798663"/>
                  <a:pt x="4249001" y="3800282"/>
                </a:cubicBezTo>
                <a:lnTo>
                  <a:pt x="4291629" y="3827081"/>
                </a:lnTo>
                <a:cubicBezTo>
                  <a:pt x="4292586" y="3827670"/>
                  <a:pt x="4293617" y="3827965"/>
                  <a:pt x="4294648" y="3827965"/>
                </a:cubicBezTo>
                <a:cubicBezTo>
                  <a:pt x="4296415" y="3827965"/>
                  <a:pt x="4298255" y="3827007"/>
                  <a:pt x="4299286" y="3825314"/>
                </a:cubicBezTo>
                <a:close/>
                <a:moveTo>
                  <a:pt x="4256216" y="3799104"/>
                </a:moveTo>
                <a:cubicBezTo>
                  <a:pt x="4258204" y="3796748"/>
                  <a:pt x="4257910" y="3793214"/>
                  <a:pt x="4255554" y="3791227"/>
                </a:cubicBezTo>
                <a:lnTo>
                  <a:pt x="4203576" y="3747568"/>
                </a:lnTo>
                <a:cubicBezTo>
                  <a:pt x="4201220" y="3745580"/>
                  <a:pt x="4197759" y="3745875"/>
                  <a:pt x="4195698" y="3748230"/>
                </a:cubicBezTo>
                <a:cubicBezTo>
                  <a:pt x="4193710" y="3750586"/>
                  <a:pt x="4194005" y="3754120"/>
                  <a:pt x="4196360" y="3756108"/>
                </a:cubicBezTo>
                <a:lnTo>
                  <a:pt x="4248339" y="3799767"/>
                </a:lnTo>
                <a:cubicBezTo>
                  <a:pt x="4249369" y="3800650"/>
                  <a:pt x="4250694" y="3801092"/>
                  <a:pt x="4251946" y="3801092"/>
                </a:cubicBezTo>
                <a:cubicBezTo>
                  <a:pt x="4253566" y="3801092"/>
                  <a:pt x="4255112" y="3800430"/>
                  <a:pt x="4256216" y="3799104"/>
                </a:cubicBezTo>
                <a:close/>
                <a:moveTo>
                  <a:pt x="4203870" y="3755887"/>
                </a:moveTo>
                <a:cubicBezTo>
                  <a:pt x="4206079" y="3753752"/>
                  <a:pt x="4206079" y="3750218"/>
                  <a:pt x="4203944" y="3748010"/>
                </a:cubicBezTo>
                <a:lnTo>
                  <a:pt x="4136799" y="3679835"/>
                </a:lnTo>
                <a:cubicBezTo>
                  <a:pt x="4134665" y="3677626"/>
                  <a:pt x="4131130" y="3677626"/>
                  <a:pt x="4128922" y="3679761"/>
                </a:cubicBezTo>
                <a:cubicBezTo>
                  <a:pt x="4126713" y="3681896"/>
                  <a:pt x="4126713" y="3685430"/>
                  <a:pt x="4128848" y="3687639"/>
                </a:cubicBezTo>
                <a:lnTo>
                  <a:pt x="4195992" y="3755814"/>
                </a:lnTo>
                <a:cubicBezTo>
                  <a:pt x="4197097" y="3756918"/>
                  <a:pt x="4198570" y="3757507"/>
                  <a:pt x="4199968" y="3757507"/>
                </a:cubicBezTo>
                <a:cubicBezTo>
                  <a:pt x="4201440" y="3757433"/>
                  <a:pt x="4202839" y="3756918"/>
                  <a:pt x="4203870" y="3755887"/>
                </a:cubicBezTo>
                <a:close/>
                <a:moveTo>
                  <a:pt x="4136578" y="3687860"/>
                </a:moveTo>
                <a:cubicBezTo>
                  <a:pt x="4138861" y="3685798"/>
                  <a:pt x="4139082" y="3682264"/>
                  <a:pt x="4137020" y="3679982"/>
                </a:cubicBezTo>
                <a:lnTo>
                  <a:pt x="4057507" y="3591266"/>
                </a:lnTo>
                <a:cubicBezTo>
                  <a:pt x="4055446" y="3588984"/>
                  <a:pt x="4051912" y="3588763"/>
                  <a:pt x="4049629" y="3590824"/>
                </a:cubicBezTo>
                <a:cubicBezTo>
                  <a:pt x="4047347" y="3592886"/>
                  <a:pt x="4047126" y="3596420"/>
                  <a:pt x="4049188" y="3598702"/>
                </a:cubicBezTo>
                <a:lnTo>
                  <a:pt x="4128701" y="3687418"/>
                </a:lnTo>
                <a:cubicBezTo>
                  <a:pt x="4129805" y="3688669"/>
                  <a:pt x="4131351" y="3689258"/>
                  <a:pt x="4132897" y="3689258"/>
                </a:cubicBezTo>
                <a:cubicBezTo>
                  <a:pt x="4134223" y="3689258"/>
                  <a:pt x="4135548" y="3688817"/>
                  <a:pt x="4136578" y="3687860"/>
                </a:cubicBezTo>
                <a:close/>
                <a:moveTo>
                  <a:pt x="4056918" y="3599217"/>
                </a:moveTo>
                <a:cubicBezTo>
                  <a:pt x="4059274" y="3597229"/>
                  <a:pt x="4059569" y="3593695"/>
                  <a:pt x="4057581" y="3591339"/>
                </a:cubicBezTo>
                <a:lnTo>
                  <a:pt x="3968350" y="3485985"/>
                </a:lnTo>
                <a:cubicBezTo>
                  <a:pt x="3966362" y="3483629"/>
                  <a:pt x="3962828" y="3483334"/>
                  <a:pt x="3960472" y="3485322"/>
                </a:cubicBezTo>
                <a:cubicBezTo>
                  <a:pt x="3958116" y="3487310"/>
                  <a:pt x="3957821" y="3490844"/>
                  <a:pt x="3959809" y="3493200"/>
                </a:cubicBezTo>
                <a:lnTo>
                  <a:pt x="4049041" y="3598555"/>
                </a:lnTo>
                <a:cubicBezTo>
                  <a:pt x="4050145" y="3599880"/>
                  <a:pt x="4051765" y="3600542"/>
                  <a:pt x="4053311" y="3600542"/>
                </a:cubicBezTo>
                <a:cubicBezTo>
                  <a:pt x="4054636" y="3600542"/>
                  <a:pt x="4055888" y="3600101"/>
                  <a:pt x="4056918" y="3599217"/>
                </a:cubicBezTo>
                <a:close/>
                <a:moveTo>
                  <a:pt x="3967687" y="3493862"/>
                </a:moveTo>
                <a:cubicBezTo>
                  <a:pt x="3970043" y="3491875"/>
                  <a:pt x="3970338" y="3488341"/>
                  <a:pt x="3968350" y="3485985"/>
                </a:cubicBezTo>
                <a:lnTo>
                  <a:pt x="3907463" y="3413245"/>
                </a:lnTo>
                <a:cubicBezTo>
                  <a:pt x="3905476" y="3410889"/>
                  <a:pt x="3901941" y="3410595"/>
                  <a:pt x="3899585" y="3412582"/>
                </a:cubicBezTo>
                <a:cubicBezTo>
                  <a:pt x="3897230" y="3414570"/>
                  <a:pt x="3896935" y="3418104"/>
                  <a:pt x="3898923" y="3420460"/>
                </a:cubicBezTo>
                <a:lnTo>
                  <a:pt x="3959809" y="3493200"/>
                </a:lnTo>
                <a:cubicBezTo>
                  <a:pt x="3960914" y="3494525"/>
                  <a:pt x="3962533" y="3495188"/>
                  <a:pt x="3964153" y="3495188"/>
                </a:cubicBezTo>
                <a:cubicBezTo>
                  <a:pt x="3965404" y="3495188"/>
                  <a:pt x="3966656" y="3494746"/>
                  <a:pt x="3967687" y="3493862"/>
                </a:cubicBezTo>
                <a:close/>
                <a:moveTo>
                  <a:pt x="3906801" y="3421196"/>
                </a:moveTo>
                <a:cubicBezTo>
                  <a:pt x="3909157" y="3419209"/>
                  <a:pt x="3909451" y="3415675"/>
                  <a:pt x="3907463" y="3413319"/>
                </a:cubicBezTo>
                <a:lnTo>
                  <a:pt x="3860639" y="3357365"/>
                </a:lnTo>
                <a:cubicBezTo>
                  <a:pt x="3858651" y="3355009"/>
                  <a:pt x="3855117" y="3354715"/>
                  <a:pt x="3852761" y="3356702"/>
                </a:cubicBezTo>
                <a:cubicBezTo>
                  <a:pt x="3850405" y="3358690"/>
                  <a:pt x="3850111" y="3362224"/>
                  <a:pt x="3852099" y="3364580"/>
                </a:cubicBezTo>
                <a:lnTo>
                  <a:pt x="3898923" y="3420534"/>
                </a:lnTo>
                <a:cubicBezTo>
                  <a:pt x="3900027" y="3421859"/>
                  <a:pt x="3901647" y="3422522"/>
                  <a:pt x="3903266" y="3422522"/>
                </a:cubicBezTo>
                <a:cubicBezTo>
                  <a:pt x="3904518" y="3422448"/>
                  <a:pt x="3905770" y="3422006"/>
                  <a:pt x="3906801" y="3421196"/>
                </a:cubicBezTo>
                <a:close/>
                <a:moveTo>
                  <a:pt x="3859019" y="3365905"/>
                </a:moveTo>
                <a:cubicBezTo>
                  <a:pt x="3861743" y="3364506"/>
                  <a:pt x="3862774" y="3361120"/>
                  <a:pt x="3861375" y="3358396"/>
                </a:cubicBezTo>
                <a:lnTo>
                  <a:pt x="3831999" y="3302663"/>
                </a:lnTo>
                <a:cubicBezTo>
                  <a:pt x="3830600" y="3299939"/>
                  <a:pt x="3827140" y="3298908"/>
                  <a:pt x="3824490" y="3300307"/>
                </a:cubicBezTo>
                <a:cubicBezTo>
                  <a:pt x="3821766" y="3301780"/>
                  <a:pt x="3820735" y="3305093"/>
                  <a:pt x="3822134" y="3307817"/>
                </a:cubicBezTo>
                <a:lnTo>
                  <a:pt x="3851510" y="3363549"/>
                </a:lnTo>
                <a:cubicBezTo>
                  <a:pt x="3852540" y="3365464"/>
                  <a:pt x="3854455" y="3366568"/>
                  <a:pt x="3856516" y="3366494"/>
                </a:cubicBezTo>
                <a:cubicBezTo>
                  <a:pt x="3857326" y="3366494"/>
                  <a:pt x="3858209" y="3366274"/>
                  <a:pt x="3859019" y="3365905"/>
                </a:cubicBezTo>
                <a:close/>
                <a:moveTo>
                  <a:pt x="3829643" y="3310099"/>
                </a:moveTo>
                <a:cubicBezTo>
                  <a:pt x="3832368" y="3308700"/>
                  <a:pt x="3833398" y="3305314"/>
                  <a:pt x="3831999" y="3302589"/>
                </a:cubicBezTo>
                <a:lnTo>
                  <a:pt x="3823312" y="3286098"/>
                </a:lnTo>
                <a:cubicBezTo>
                  <a:pt x="3821839" y="3283374"/>
                  <a:pt x="3818453" y="3282343"/>
                  <a:pt x="3815803" y="3283742"/>
                </a:cubicBezTo>
                <a:cubicBezTo>
                  <a:pt x="3813078" y="3285141"/>
                  <a:pt x="3812048" y="3288527"/>
                  <a:pt x="3813447" y="3291251"/>
                </a:cubicBezTo>
                <a:lnTo>
                  <a:pt x="3822134" y="3307743"/>
                </a:lnTo>
                <a:cubicBezTo>
                  <a:pt x="3823165" y="3309657"/>
                  <a:pt x="3825079" y="3310762"/>
                  <a:pt x="3827140" y="3310688"/>
                </a:cubicBezTo>
                <a:cubicBezTo>
                  <a:pt x="3827950" y="3310762"/>
                  <a:pt x="3828834" y="3310541"/>
                  <a:pt x="3829643" y="3310099"/>
                </a:cubicBezTo>
                <a:close/>
                <a:moveTo>
                  <a:pt x="3820956" y="3293681"/>
                </a:moveTo>
                <a:cubicBezTo>
                  <a:pt x="3823680" y="3292282"/>
                  <a:pt x="3824711" y="3288895"/>
                  <a:pt x="3823312" y="3286171"/>
                </a:cubicBezTo>
                <a:lnTo>
                  <a:pt x="3807925" y="3256943"/>
                </a:lnTo>
                <a:cubicBezTo>
                  <a:pt x="3806526" y="3254219"/>
                  <a:pt x="3803065" y="3253188"/>
                  <a:pt x="3800415" y="3254587"/>
                </a:cubicBezTo>
                <a:cubicBezTo>
                  <a:pt x="3797691" y="3255986"/>
                  <a:pt x="3796660" y="3259373"/>
                  <a:pt x="3798059" y="3262097"/>
                </a:cubicBezTo>
                <a:lnTo>
                  <a:pt x="3813447" y="3291325"/>
                </a:lnTo>
                <a:cubicBezTo>
                  <a:pt x="3814477" y="3293239"/>
                  <a:pt x="3816391" y="3294344"/>
                  <a:pt x="3818453" y="3294270"/>
                </a:cubicBezTo>
                <a:cubicBezTo>
                  <a:pt x="3819263" y="3294270"/>
                  <a:pt x="3820146" y="3294049"/>
                  <a:pt x="3820956" y="3293681"/>
                </a:cubicBezTo>
                <a:close/>
                <a:moveTo>
                  <a:pt x="3805569" y="3264379"/>
                </a:moveTo>
                <a:cubicBezTo>
                  <a:pt x="3808293" y="3262980"/>
                  <a:pt x="3809324" y="3259593"/>
                  <a:pt x="3807925" y="3256869"/>
                </a:cubicBezTo>
                <a:lnTo>
                  <a:pt x="3733123" y="3114850"/>
                </a:lnTo>
                <a:cubicBezTo>
                  <a:pt x="3731725" y="3112126"/>
                  <a:pt x="3728264" y="3111096"/>
                  <a:pt x="3725614" y="3112494"/>
                </a:cubicBezTo>
                <a:cubicBezTo>
                  <a:pt x="3722890" y="3113893"/>
                  <a:pt x="3721859" y="3117280"/>
                  <a:pt x="3723258" y="3120004"/>
                </a:cubicBezTo>
                <a:lnTo>
                  <a:pt x="3798059" y="3262023"/>
                </a:lnTo>
                <a:cubicBezTo>
                  <a:pt x="3799090" y="3263937"/>
                  <a:pt x="3801004" y="3265042"/>
                  <a:pt x="3803065" y="3264968"/>
                </a:cubicBezTo>
                <a:cubicBezTo>
                  <a:pt x="3803875" y="3265042"/>
                  <a:pt x="3804759" y="3264821"/>
                  <a:pt x="3805569" y="3264379"/>
                </a:cubicBezTo>
                <a:close/>
                <a:moveTo>
                  <a:pt x="3733786" y="3117722"/>
                </a:moveTo>
                <a:lnTo>
                  <a:pt x="3738866" y="2993814"/>
                </a:lnTo>
                <a:cubicBezTo>
                  <a:pt x="3739013" y="2990722"/>
                  <a:pt x="3736584" y="2988145"/>
                  <a:pt x="3733565" y="2987998"/>
                </a:cubicBezTo>
                <a:cubicBezTo>
                  <a:pt x="3730105" y="2987556"/>
                  <a:pt x="3727896" y="2990280"/>
                  <a:pt x="3727749" y="2993298"/>
                </a:cubicBezTo>
                <a:lnTo>
                  <a:pt x="3722669" y="3117206"/>
                </a:lnTo>
                <a:cubicBezTo>
                  <a:pt x="3722522" y="3120298"/>
                  <a:pt x="3724951" y="3122875"/>
                  <a:pt x="3727970" y="3123022"/>
                </a:cubicBezTo>
                <a:cubicBezTo>
                  <a:pt x="3728043" y="3123022"/>
                  <a:pt x="3728191" y="3123022"/>
                  <a:pt x="3728264" y="3123022"/>
                </a:cubicBezTo>
                <a:cubicBezTo>
                  <a:pt x="3731209" y="3123022"/>
                  <a:pt x="3733639" y="3120666"/>
                  <a:pt x="3733786" y="3117722"/>
                </a:cubicBezTo>
                <a:close/>
                <a:moveTo>
                  <a:pt x="3738793" y="2994182"/>
                </a:moveTo>
                <a:lnTo>
                  <a:pt x="3754474" y="2847672"/>
                </a:lnTo>
                <a:cubicBezTo>
                  <a:pt x="3754769" y="2844579"/>
                  <a:pt x="3752560" y="2841855"/>
                  <a:pt x="3749541" y="2841561"/>
                </a:cubicBezTo>
                <a:cubicBezTo>
                  <a:pt x="3746523" y="2841340"/>
                  <a:pt x="3743725" y="2843475"/>
                  <a:pt x="3743431" y="2846494"/>
                </a:cubicBezTo>
                <a:lnTo>
                  <a:pt x="3727749" y="2993004"/>
                </a:lnTo>
                <a:cubicBezTo>
                  <a:pt x="3727454" y="2996096"/>
                  <a:pt x="3729663" y="2998820"/>
                  <a:pt x="3732682" y="2999114"/>
                </a:cubicBezTo>
                <a:cubicBezTo>
                  <a:pt x="3732903" y="2999114"/>
                  <a:pt x="3733123" y="2999114"/>
                  <a:pt x="3733344" y="2999114"/>
                </a:cubicBezTo>
                <a:cubicBezTo>
                  <a:pt x="3736068" y="2999114"/>
                  <a:pt x="3738498" y="2997053"/>
                  <a:pt x="3738793" y="2994182"/>
                </a:cubicBezTo>
                <a:close/>
                <a:moveTo>
                  <a:pt x="3754327" y="2848261"/>
                </a:moveTo>
                <a:lnTo>
                  <a:pt x="3784881" y="2700720"/>
                </a:lnTo>
                <a:cubicBezTo>
                  <a:pt x="3785469" y="2697701"/>
                  <a:pt x="3783556" y="2694756"/>
                  <a:pt x="3780537" y="2694167"/>
                </a:cubicBezTo>
                <a:cubicBezTo>
                  <a:pt x="3777518" y="2693578"/>
                  <a:pt x="3774573" y="2695493"/>
                  <a:pt x="3773984" y="2698511"/>
                </a:cubicBezTo>
                <a:lnTo>
                  <a:pt x="3743431" y="2846052"/>
                </a:lnTo>
                <a:cubicBezTo>
                  <a:pt x="3742842" y="2849071"/>
                  <a:pt x="3744756" y="2852015"/>
                  <a:pt x="3747775" y="2852604"/>
                </a:cubicBezTo>
                <a:cubicBezTo>
                  <a:pt x="3748143" y="2852678"/>
                  <a:pt x="3748584" y="2852752"/>
                  <a:pt x="3748953" y="2852752"/>
                </a:cubicBezTo>
                <a:cubicBezTo>
                  <a:pt x="3751529" y="2852678"/>
                  <a:pt x="3753811" y="2850837"/>
                  <a:pt x="3754327" y="2848261"/>
                </a:cubicBezTo>
                <a:close/>
                <a:moveTo>
                  <a:pt x="3784807" y="2701014"/>
                </a:moveTo>
                <a:lnTo>
                  <a:pt x="3826109" y="2552148"/>
                </a:lnTo>
                <a:cubicBezTo>
                  <a:pt x="3826919" y="2549203"/>
                  <a:pt x="3825226" y="2546111"/>
                  <a:pt x="3822208" y="2545301"/>
                </a:cubicBezTo>
                <a:cubicBezTo>
                  <a:pt x="3819263" y="2544418"/>
                  <a:pt x="3816171" y="2546258"/>
                  <a:pt x="3815360" y="2549203"/>
                </a:cubicBezTo>
                <a:lnTo>
                  <a:pt x="3774058" y="2698069"/>
                </a:lnTo>
                <a:cubicBezTo>
                  <a:pt x="3773248" y="2701014"/>
                  <a:pt x="3774941" y="2704107"/>
                  <a:pt x="3777960" y="2704916"/>
                </a:cubicBezTo>
                <a:cubicBezTo>
                  <a:pt x="3778476" y="2705064"/>
                  <a:pt x="3778991" y="2705137"/>
                  <a:pt x="3779506" y="2705137"/>
                </a:cubicBezTo>
                <a:cubicBezTo>
                  <a:pt x="3781936" y="2705137"/>
                  <a:pt x="3784144" y="2703517"/>
                  <a:pt x="3784807" y="2701014"/>
                </a:cubicBezTo>
                <a:close/>
                <a:moveTo>
                  <a:pt x="3823165" y="2555682"/>
                </a:moveTo>
                <a:cubicBezTo>
                  <a:pt x="3825962" y="2554357"/>
                  <a:pt x="3827140" y="2551044"/>
                  <a:pt x="3825815" y="2548246"/>
                </a:cubicBezTo>
                <a:lnTo>
                  <a:pt x="3752118" y="2393049"/>
                </a:lnTo>
                <a:cubicBezTo>
                  <a:pt x="3750793" y="2390251"/>
                  <a:pt x="3747480" y="2389073"/>
                  <a:pt x="3744682" y="2390398"/>
                </a:cubicBezTo>
                <a:cubicBezTo>
                  <a:pt x="3741885" y="2391723"/>
                  <a:pt x="3740707" y="2395036"/>
                  <a:pt x="3742032" y="2397834"/>
                </a:cubicBezTo>
                <a:lnTo>
                  <a:pt x="3815729" y="2553032"/>
                </a:lnTo>
                <a:cubicBezTo>
                  <a:pt x="3816686" y="2555093"/>
                  <a:pt x="3818673" y="2556198"/>
                  <a:pt x="3820809" y="2556198"/>
                </a:cubicBezTo>
                <a:cubicBezTo>
                  <a:pt x="3821619" y="2556271"/>
                  <a:pt x="3822428" y="2556050"/>
                  <a:pt x="3823165" y="2555682"/>
                </a:cubicBezTo>
                <a:close/>
                <a:moveTo>
                  <a:pt x="3752486" y="2396951"/>
                </a:moveTo>
                <a:lnTo>
                  <a:pt x="3793789" y="2249189"/>
                </a:lnTo>
                <a:cubicBezTo>
                  <a:pt x="3794599" y="2246244"/>
                  <a:pt x="3792905" y="2243152"/>
                  <a:pt x="3789887" y="2242342"/>
                </a:cubicBezTo>
                <a:cubicBezTo>
                  <a:pt x="3786942" y="2241458"/>
                  <a:pt x="3783850" y="2243225"/>
                  <a:pt x="3783040" y="2246244"/>
                </a:cubicBezTo>
                <a:lnTo>
                  <a:pt x="3741737" y="2394006"/>
                </a:lnTo>
                <a:cubicBezTo>
                  <a:pt x="3740927" y="2396951"/>
                  <a:pt x="3742621" y="2400043"/>
                  <a:pt x="3745639" y="2400853"/>
                </a:cubicBezTo>
                <a:cubicBezTo>
                  <a:pt x="3746155" y="2401000"/>
                  <a:pt x="3746670" y="2401073"/>
                  <a:pt x="3747185" y="2401073"/>
                </a:cubicBezTo>
                <a:cubicBezTo>
                  <a:pt x="3749541" y="2401000"/>
                  <a:pt x="3751824" y="2399454"/>
                  <a:pt x="3752486" y="2396951"/>
                </a:cubicBezTo>
                <a:close/>
                <a:moveTo>
                  <a:pt x="3793716" y="2249410"/>
                </a:moveTo>
                <a:lnTo>
                  <a:pt x="3841276" y="2102531"/>
                </a:lnTo>
                <a:cubicBezTo>
                  <a:pt x="3842233" y="2099586"/>
                  <a:pt x="3840614" y="2096494"/>
                  <a:pt x="3837668" y="2095537"/>
                </a:cubicBezTo>
                <a:cubicBezTo>
                  <a:pt x="3834723" y="2094580"/>
                  <a:pt x="3831558" y="2096200"/>
                  <a:pt x="3830674" y="2099145"/>
                </a:cubicBezTo>
                <a:lnTo>
                  <a:pt x="3783114" y="2246023"/>
                </a:lnTo>
                <a:cubicBezTo>
                  <a:pt x="3782157" y="2248968"/>
                  <a:pt x="3783776" y="2252060"/>
                  <a:pt x="3786721" y="2253017"/>
                </a:cubicBezTo>
                <a:cubicBezTo>
                  <a:pt x="3787310" y="2253238"/>
                  <a:pt x="3787899" y="2253312"/>
                  <a:pt x="3788488" y="2253312"/>
                </a:cubicBezTo>
                <a:cubicBezTo>
                  <a:pt x="3790770" y="2253238"/>
                  <a:pt x="3792979" y="2251766"/>
                  <a:pt x="3793716" y="2249410"/>
                </a:cubicBezTo>
                <a:close/>
                <a:moveTo>
                  <a:pt x="3841128" y="2102973"/>
                </a:moveTo>
                <a:lnTo>
                  <a:pt x="3899954" y="1962132"/>
                </a:lnTo>
                <a:cubicBezTo>
                  <a:pt x="3901132" y="1959260"/>
                  <a:pt x="3899806" y="1956021"/>
                  <a:pt x="3896935" y="1954843"/>
                </a:cubicBezTo>
                <a:cubicBezTo>
                  <a:pt x="3894064" y="1953665"/>
                  <a:pt x="3890824" y="1954990"/>
                  <a:pt x="3889646" y="1957862"/>
                </a:cubicBezTo>
                <a:lnTo>
                  <a:pt x="3830821" y="2098703"/>
                </a:lnTo>
                <a:cubicBezTo>
                  <a:pt x="3829643" y="2101574"/>
                  <a:pt x="3830969" y="2104814"/>
                  <a:pt x="3833840" y="2105992"/>
                </a:cubicBezTo>
                <a:cubicBezTo>
                  <a:pt x="3834576" y="2106286"/>
                  <a:pt x="3835312" y="2106433"/>
                  <a:pt x="3836049" y="2106433"/>
                </a:cubicBezTo>
                <a:cubicBezTo>
                  <a:pt x="3838184" y="2106360"/>
                  <a:pt x="3840245" y="2105035"/>
                  <a:pt x="3841128" y="2102973"/>
                </a:cubicBezTo>
                <a:close/>
                <a:moveTo>
                  <a:pt x="3898039" y="1964488"/>
                </a:moveTo>
                <a:cubicBezTo>
                  <a:pt x="3900542" y="1962721"/>
                  <a:pt x="3901132" y="1959187"/>
                  <a:pt x="3899291" y="1956684"/>
                </a:cubicBezTo>
                <a:lnTo>
                  <a:pt x="3781788" y="1793240"/>
                </a:lnTo>
                <a:cubicBezTo>
                  <a:pt x="3780021" y="1790737"/>
                  <a:pt x="3776488" y="1790222"/>
                  <a:pt x="3773984" y="1791989"/>
                </a:cubicBezTo>
                <a:cubicBezTo>
                  <a:pt x="3771481" y="1793756"/>
                  <a:pt x="3770892" y="1797289"/>
                  <a:pt x="3772733" y="1799793"/>
                </a:cubicBezTo>
                <a:lnTo>
                  <a:pt x="3890235" y="1963236"/>
                </a:lnTo>
                <a:cubicBezTo>
                  <a:pt x="3891340" y="1964782"/>
                  <a:pt x="3893033" y="1965592"/>
                  <a:pt x="3894800" y="1965592"/>
                </a:cubicBezTo>
                <a:cubicBezTo>
                  <a:pt x="3895978" y="1965519"/>
                  <a:pt x="3897082" y="1965224"/>
                  <a:pt x="3898039" y="1964488"/>
                </a:cubicBezTo>
                <a:close/>
                <a:moveTo>
                  <a:pt x="3781052" y="1800676"/>
                </a:moveTo>
                <a:cubicBezTo>
                  <a:pt x="3783334" y="1798615"/>
                  <a:pt x="3783556" y="1795081"/>
                  <a:pt x="3781494" y="1792798"/>
                </a:cubicBezTo>
                <a:lnTo>
                  <a:pt x="3658764" y="1655270"/>
                </a:lnTo>
                <a:cubicBezTo>
                  <a:pt x="3656703" y="1652988"/>
                  <a:pt x="3653169" y="1652767"/>
                  <a:pt x="3650886" y="1654829"/>
                </a:cubicBezTo>
                <a:cubicBezTo>
                  <a:pt x="3648604" y="1656890"/>
                  <a:pt x="3648383" y="1660424"/>
                  <a:pt x="3650445" y="1662706"/>
                </a:cubicBezTo>
                <a:lnTo>
                  <a:pt x="3773174" y="1800234"/>
                </a:lnTo>
                <a:cubicBezTo>
                  <a:pt x="3774279" y="1801486"/>
                  <a:pt x="3775825" y="1802075"/>
                  <a:pt x="3777371" y="1802075"/>
                </a:cubicBezTo>
                <a:cubicBezTo>
                  <a:pt x="3778622" y="1802075"/>
                  <a:pt x="3779948" y="1801633"/>
                  <a:pt x="3781052" y="1800676"/>
                </a:cubicBezTo>
                <a:close/>
                <a:moveTo>
                  <a:pt x="3660089" y="1659614"/>
                </a:moveTo>
                <a:lnTo>
                  <a:pt x="3684532" y="1444855"/>
                </a:lnTo>
                <a:cubicBezTo>
                  <a:pt x="3684900" y="1441763"/>
                  <a:pt x="3682692" y="1439039"/>
                  <a:pt x="3679599" y="1438671"/>
                </a:cubicBezTo>
                <a:cubicBezTo>
                  <a:pt x="3676581" y="1438303"/>
                  <a:pt x="3673783" y="1440512"/>
                  <a:pt x="3673415" y="1443604"/>
                </a:cubicBezTo>
                <a:lnTo>
                  <a:pt x="3648972" y="1658363"/>
                </a:lnTo>
                <a:cubicBezTo>
                  <a:pt x="3648604" y="1661455"/>
                  <a:pt x="3650813" y="1664179"/>
                  <a:pt x="3653905" y="1664547"/>
                </a:cubicBezTo>
                <a:cubicBezTo>
                  <a:pt x="3654126" y="1664547"/>
                  <a:pt x="3654347" y="1664621"/>
                  <a:pt x="3654568" y="1664621"/>
                </a:cubicBezTo>
                <a:cubicBezTo>
                  <a:pt x="3657439" y="1664547"/>
                  <a:pt x="3659795" y="1662485"/>
                  <a:pt x="3660089" y="1659614"/>
                </a:cubicBezTo>
                <a:close/>
                <a:moveTo>
                  <a:pt x="3681587" y="1449199"/>
                </a:moveTo>
                <a:lnTo>
                  <a:pt x="3837079" y="1368140"/>
                </a:lnTo>
                <a:cubicBezTo>
                  <a:pt x="3839803" y="1366741"/>
                  <a:pt x="3840908" y="1363354"/>
                  <a:pt x="3839435" y="1360630"/>
                </a:cubicBezTo>
                <a:cubicBezTo>
                  <a:pt x="3838036" y="1357906"/>
                  <a:pt x="3834576" y="1356876"/>
                  <a:pt x="3831926" y="1358274"/>
                </a:cubicBezTo>
                <a:lnTo>
                  <a:pt x="3676434" y="1439334"/>
                </a:lnTo>
                <a:cubicBezTo>
                  <a:pt x="3673710" y="1440732"/>
                  <a:pt x="3672605" y="1444119"/>
                  <a:pt x="3674078" y="1446843"/>
                </a:cubicBezTo>
                <a:cubicBezTo>
                  <a:pt x="3675108" y="1448757"/>
                  <a:pt x="3677023" y="1449862"/>
                  <a:pt x="3679084" y="1449862"/>
                </a:cubicBezTo>
                <a:cubicBezTo>
                  <a:pt x="3679894" y="1449788"/>
                  <a:pt x="3680777" y="1449567"/>
                  <a:pt x="3681587" y="1449199"/>
                </a:cubicBezTo>
                <a:close/>
                <a:moveTo>
                  <a:pt x="3836196" y="1368508"/>
                </a:moveTo>
                <a:lnTo>
                  <a:pt x="3991762" y="1319033"/>
                </a:lnTo>
                <a:cubicBezTo>
                  <a:pt x="3994707" y="1318076"/>
                  <a:pt x="3996326" y="1314984"/>
                  <a:pt x="3995369" y="1312039"/>
                </a:cubicBezTo>
                <a:cubicBezTo>
                  <a:pt x="3994412" y="1309094"/>
                  <a:pt x="3991320" y="1307474"/>
                  <a:pt x="3988375" y="1308431"/>
                </a:cubicBezTo>
                <a:lnTo>
                  <a:pt x="3832809" y="1357906"/>
                </a:lnTo>
                <a:cubicBezTo>
                  <a:pt x="3829864" y="1358863"/>
                  <a:pt x="3828244" y="1361956"/>
                  <a:pt x="3829202" y="1364900"/>
                </a:cubicBezTo>
                <a:cubicBezTo>
                  <a:pt x="3829938" y="1367256"/>
                  <a:pt x="3832147" y="1368802"/>
                  <a:pt x="3834576" y="1368802"/>
                </a:cubicBezTo>
                <a:cubicBezTo>
                  <a:pt x="3835092" y="1368729"/>
                  <a:pt x="3835607" y="1368655"/>
                  <a:pt x="3836196" y="1368508"/>
                </a:cubicBezTo>
                <a:close/>
                <a:moveTo>
                  <a:pt x="3990952" y="1319180"/>
                </a:moveTo>
                <a:lnTo>
                  <a:pt x="4156089" y="1292897"/>
                </a:lnTo>
                <a:cubicBezTo>
                  <a:pt x="4159107" y="1292382"/>
                  <a:pt x="4161169" y="1289584"/>
                  <a:pt x="4160727" y="1286492"/>
                </a:cubicBezTo>
                <a:cubicBezTo>
                  <a:pt x="4160212" y="1283473"/>
                  <a:pt x="4157340" y="1281412"/>
                  <a:pt x="4154322" y="1281854"/>
                </a:cubicBezTo>
                <a:lnTo>
                  <a:pt x="3989185" y="1308137"/>
                </a:lnTo>
                <a:cubicBezTo>
                  <a:pt x="3986166" y="1308652"/>
                  <a:pt x="3984105" y="1311450"/>
                  <a:pt x="3984547" y="1314542"/>
                </a:cubicBezTo>
                <a:cubicBezTo>
                  <a:pt x="3984988" y="1317266"/>
                  <a:pt x="3987344" y="1319254"/>
                  <a:pt x="3990068" y="1319254"/>
                </a:cubicBezTo>
                <a:cubicBezTo>
                  <a:pt x="3990363" y="1319254"/>
                  <a:pt x="3990658" y="1319254"/>
                  <a:pt x="3990952" y="1319180"/>
                </a:cubicBezTo>
                <a:close/>
                <a:moveTo>
                  <a:pt x="4155279" y="1292971"/>
                </a:moveTo>
                <a:lnTo>
                  <a:pt x="4330060" y="1290909"/>
                </a:lnTo>
                <a:cubicBezTo>
                  <a:pt x="4333152" y="1290909"/>
                  <a:pt x="4335582" y="1288332"/>
                  <a:pt x="4335582" y="1285240"/>
                </a:cubicBezTo>
                <a:cubicBezTo>
                  <a:pt x="4335582" y="1282148"/>
                  <a:pt x="4333006" y="1279718"/>
                  <a:pt x="4329987" y="1279718"/>
                </a:cubicBezTo>
                <a:cubicBezTo>
                  <a:pt x="4329987" y="1279718"/>
                  <a:pt x="4329987" y="1279718"/>
                  <a:pt x="4329987" y="1279718"/>
                </a:cubicBezTo>
                <a:lnTo>
                  <a:pt x="4155205" y="1281780"/>
                </a:lnTo>
                <a:cubicBezTo>
                  <a:pt x="4152113" y="1281780"/>
                  <a:pt x="4149684" y="1284357"/>
                  <a:pt x="4149684" y="1287449"/>
                </a:cubicBezTo>
                <a:cubicBezTo>
                  <a:pt x="4149684" y="1290541"/>
                  <a:pt x="4152186" y="1292971"/>
                  <a:pt x="4155279" y="1292971"/>
                </a:cubicBezTo>
                <a:cubicBezTo>
                  <a:pt x="4155279" y="1292971"/>
                  <a:pt x="4155279" y="1292971"/>
                  <a:pt x="4155279" y="1292971"/>
                </a:cubicBezTo>
                <a:close/>
                <a:moveTo>
                  <a:pt x="4520082" y="1309094"/>
                </a:moveTo>
                <a:cubicBezTo>
                  <a:pt x="4520450" y="1306075"/>
                  <a:pt x="4518315" y="1303278"/>
                  <a:pt x="4515223" y="1302836"/>
                </a:cubicBezTo>
                <a:lnTo>
                  <a:pt x="4330650" y="1279718"/>
                </a:lnTo>
                <a:cubicBezTo>
                  <a:pt x="4327631" y="1279350"/>
                  <a:pt x="4324833" y="1281485"/>
                  <a:pt x="4324391" y="1284578"/>
                </a:cubicBezTo>
                <a:cubicBezTo>
                  <a:pt x="4324023" y="1287596"/>
                  <a:pt x="4326158" y="1290394"/>
                  <a:pt x="4329251" y="1290836"/>
                </a:cubicBezTo>
                <a:lnTo>
                  <a:pt x="4513824" y="1313953"/>
                </a:lnTo>
                <a:cubicBezTo>
                  <a:pt x="4514045" y="1313953"/>
                  <a:pt x="4514339" y="1314027"/>
                  <a:pt x="4514560" y="1314027"/>
                </a:cubicBezTo>
                <a:cubicBezTo>
                  <a:pt x="4517358" y="1313953"/>
                  <a:pt x="4519714" y="1311892"/>
                  <a:pt x="4520082" y="1309094"/>
                </a:cubicBezTo>
                <a:close/>
                <a:moveTo>
                  <a:pt x="4619473" y="1475703"/>
                </a:moveTo>
                <a:cubicBezTo>
                  <a:pt x="4622050" y="1474084"/>
                  <a:pt x="4622860" y="1470623"/>
                  <a:pt x="4621240" y="1468047"/>
                </a:cubicBezTo>
                <a:lnTo>
                  <a:pt x="4519272" y="1305487"/>
                </a:lnTo>
                <a:cubicBezTo>
                  <a:pt x="4517652" y="1302910"/>
                  <a:pt x="4514192" y="1302100"/>
                  <a:pt x="4511615" y="1303720"/>
                </a:cubicBezTo>
                <a:cubicBezTo>
                  <a:pt x="4509038" y="1305339"/>
                  <a:pt x="4508229" y="1308800"/>
                  <a:pt x="4509848" y="1311376"/>
                </a:cubicBezTo>
                <a:lnTo>
                  <a:pt x="4611817" y="1473936"/>
                </a:lnTo>
                <a:cubicBezTo>
                  <a:pt x="4612921" y="1475630"/>
                  <a:pt x="4614687" y="1476587"/>
                  <a:pt x="4616602" y="1476513"/>
                </a:cubicBezTo>
                <a:cubicBezTo>
                  <a:pt x="4617559" y="1476513"/>
                  <a:pt x="4618590" y="1476292"/>
                  <a:pt x="4619473" y="1475703"/>
                </a:cubicBezTo>
                <a:close/>
                <a:moveTo>
                  <a:pt x="4811998" y="1501692"/>
                </a:moveTo>
                <a:cubicBezTo>
                  <a:pt x="4812513" y="1498674"/>
                  <a:pt x="4810378" y="1495802"/>
                  <a:pt x="4807360" y="1495361"/>
                </a:cubicBezTo>
                <a:lnTo>
                  <a:pt x="4617338" y="1465470"/>
                </a:lnTo>
                <a:cubicBezTo>
                  <a:pt x="4614319" y="1464954"/>
                  <a:pt x="4611448" y="1467089"/>
                  <a:pt x="4611006" y="1470108"/>
                </a:cubicBezTo>
                <a:cubicBezTo>
                  <a:pt x="4610491" y="1473127"/>
                  <a:pt x="4612626" y="1475998"/>
                  <a:pt x="4615645" y="1476440"/>
                </a:cubicBezTo>
                <a:lnTo>
                  <a:pt x="4805666" y="1506331"/>
                </a:lnTo>
                <a:cubicBezTo>
                  <a:pt x="4805961" y="1506404"/>
                  <a:pt x="4806255" y="1506404"/>
                  <a:pt x="4806549" y="1506404"/>
                </a:cubicBezTo>
                <a:cubicBezTo>
                  <a:pt x="4809200" y="1506404"/>
                  <a:pt x="4811556" y="1504490"/>
                  <a:pt x="4811998" y="1501692"/>
                </a:cubicBezTo>
                <a:close/>
                <a:moveTo>
                  <a:pt x="5005111" y="1540124"/>
                </a:moveTo>
                <a:cubicBezTo>
                  <a:pt x="5005701" y="1537105"/>
                  <a:pt x="5003713" y="1534160"/>
                  <a:pt x="5000694" y="1533571"/>
                </a:cubicBezTo>
                <a:lnTo>
                  <a:pt x="4807580" y="1495361"/>
                </a:lnTo>
                <a:cubicBezTo>
                  <a:pt x="4804636" y="1494772"/>
                  <a:pt x="4801617" y="1496686"/>
                  <a:pt x="4801028" y="1499778"/>
                </a:cubicBezTo>
                <a:cubicBezTo>
                  <a:pt x="4800439" y="1502797"/>
                  <a:pt x="4802427" y="1505742"/>
                  <a:pt x="4805445" y="1506331"/>
                </a:cubicBezTo>
                <a:lnTo>
                  <a:pt x="4998559" y="1544541"/>
                </a:lnTo>
                <a:cubicBezTo>
                  <a:pt x="4998927" y="1544615"/>
                  <a:pt x="4999295" y="1544615"/>
                  <a:pt x="4999663" y="1544615"/>
                </a:cubicBezTo>
                <a:cubicBezTo>
                  <a:pt x="5002240" y="1544615"/>
                  <a:pt x="5004522" y="1542774"/>
                  <a:pt x="5005111" y="1540124"/>
                </a:cubicBezTo>
                <a:close/>
                <a:moveTo>
                  <a:pt x="5196973" y="1578702"/>
                </a:moveTo>
                <a:cubicBezTo>
                  <a:pt x="5197563" y="1575684"/>
                  <a:pt x="5195648" y="1572739"/>
                  <a:pt x="5192630" y="1572150"/>
                </a:cubicBezTo>
                <a:lnTo>
                  <a:pt x="5000694" y="1533645"/>
                </a:lnTo>
                <a:cubicBezTo>
                  <a:pt x="4997749" y="1532982"/>
                  <a:pt x="4994730" y="1534970"/>
                  <a:pt x="4994142" y="1537989"/>
                </a:cubicBezTo>
                <a:cubicBezTo>
                  <a:pt x="4993553" y="1541007"/>
                  <a:pt x="4995467" y="1543952"/>
                  <a:pt x="4998485" y="1544541"/>
                </a:cubicBezTo>
                <a:lnTo>
                  <a:pt x="5190421" y="1583046"/>
                </a:lnTo>
                <a:cubicBezTo>
                  <a:pt x="5190789" y="1583120"/>
                  <a:pt x="5191157" y="1583193"/>
                  <a:pt x="5191599" y="1583193"/>
                </a:cubicBezTo>
                <a:cubicBezTo>
                  <a:pt x="5194102" y="1583120"/>
                  <a:pt x="5196458" y="1581353"/>
                  <a:pt x="5196973" y="1578702"/>
                </a:cubicBezTo>
                <a:close/>
                <a:moveTo>
                  <a:pt x="5383314" y="1609329"/>
                </a:moveTo>
                <a:cubicBezTo>
                  <a:pt x="5383829" y="1606311"/>
                  <a:pt x="5381768" y="1603440"/>
                  <a:pt x="5378749" y="1602924"/>
                </a:cubicBezTo>
                <a:lnTo>
                  <a:pt x="5192483" y="1572150"/>
                </a:lnTo>
                <a:cubicBezTo>
                  <a:pt x="5189464" y="1571634"/>
                  <a:pt x="5186592" y="1573696"/>
                  <a:pt x="5186077" y="1576714"/>
                </a:cubicBezTo>
                <a:cubicBezTo>
                  <a:pt x="5185562" y="1579733"/>
                  <a:pt x="5187623" y="1582604"/>
                  <a:pt x="5190642" y="1583120"/>
                </a:cubicBezTo>
                <a:lnTo>
                  <a:pt x="5376909" y="1613894"/>
                </a:lnTo>
                <a:cubicBezTo>
                  <a:pt x="5377203" y="1613968"/>
                  <a:pt x="5377571" y="1613968"/>
                  <a:pt x="5377866" y="1613968"/>
                </a:cubicBezTo>
                <a:cubicBezTo>
                  <a:pt x="5380516" y="1613968"/>
                  <a:pt x="5382872" y="1612054"/>
                  <a:pt x="5383314" y="1609329"/>
                </a:cubicBezTo>
                <a:close/>
                <a:moveTo>
                  <a:pt x="5486975" y="1723961"/>
                </a:moveTo>
                <a:cubicBezTo>
                  <a:pt x="5489184" y="1721826"/>
                  <a:pt x="5489331" y="1718292"/>
                  <a:pt x="5487196" y="1716083"/>
                </a:cubicBezTo>
                <a:lnTo>
                  <a:pt x="5381841" y="1604544"/>
                </a:lnTo>
                <a:cubicBezTo>
                  <a:pt x="5379706" y="1602335"/>
                  <a:pt x="5376172" y="1602188"/>
                  <a:pt x="5373963" y="1604323"/>
                </a:cubicBezTo>
                <a:cubicBezTo>
                  <a:pt x="5371755" y="1606458"/>
                  <a:pt x="5371607" y="1609992"/>
                  <a:pt x="5373743" y="1612201"/>
                </a:cubicBezTo>
                <a:lnTo>
                  <a:pt x="5479098" y="1723740"/>
                </a:lnTo>
                <a:cubicBezTo>
                  <a:pt x="5480202" y="1724918"/>
                  <a:pt x="5481674" y="1725507"/>
                  <a:pt x="5483220" y="1725507"/>
                </a:cubicBezTo>
                <a:cubicBezTo>
                  <a:pt x="5484546" y="1725507"/>
                  <a:pt x="5485871" y="1724992"/>
                  <a:pt x="5486975" y="1723961"/>
                </a:cubicBezTo>
                <a:close/>
                <a:moveTo>
                  <a:pt x="5668972" y="1734783"/>
                </a:moveTo>
                <a:cubicBezTo>
                  <a:pt x="5669193" y="1731691"/>
                  <a:pt x="5666910" y="1729041"/>
                  <a:pt x="5663892" y="1728746"/>
                </a:cubicBezTo>
                <a:lnTo>
                  <a:pt x="5483589" y="1714316"/>
                </a:lnTo>
                <a:cubicBezTo>
                  <a:pt x="5480496" y="1714243"/>
                  <a:pt x="5477846" y="1716378"/>
                  <a:pt x="5477551" y="1719396"/>
                </a:cubicBezTo>
                <a:cubicBezTo>
                  <a:pt x="5477331" y="1722488"/>
                  <a:pt x="5479613" y="1725139"/>
                  <a:pt x="5482631" y="1725433"/>
                </a:cubicBezTo>
                <a:lnTo>
                  <a:pt x="5662934" y="1739863"/>
                </a:lnTo>
                <a:cubicBezTo>
                  <a:pt x="5663082" y="1739863"/>
                  <a:pt x="5663303" y="1739863"/>
                  <a:pt x="5663450" y="1739863"/>
                </a:cubicBezTo>
                <a:cubicBezTo>
                  <a:pt x="5666321" y="1739937"/>
                  <a:pt x="5668751" y="1737728"/>
                  <a:pt x="5668972" y="1734783"/>
                </a:cubicBezTo>
                <a:close/>
                <a:moveTo>
                  <a:pt x="5774106" y="1838445"/>
                </a:moveTo>
                <a:cubicBezTo>
                  <a:pt x="5776241" y="1836236"/>
                  <a:pt x="5776093" y="1832702"/>
                  <a:pt x="5773885" y="1830567"/>
                </a:cubicBezTo>
                <a:lnTo>
                  <a:pt x="5667278" y="1730292"/>
                </a:lnTo>
                <a:cubicBezTo>
                  <a:pt x="5665070" y="1728157"/>
                  <a:pt x="5661536" y="1728305"/>
                  <a:pt x="5659401" y="1730513"/>
                </a:cubicBezTo>
                <a:cubicBezTo>
                  <a:pt x="5657266" y="1732722"/>
                  <a:pt x="5657413" y="1736256"/>
                  <a:pt x="5659621" y="1738391"/>
                </a:cubicBezTo>
                <a:lnTo>
                  <a:pt x="5766228" y="1838666"/>
                </a:lnTo>
                <a:cubicBezTo>
                  <a:pt x="5767332" y="1839696"/>
                  <a:pt x="5768731" y="1840212"/>
                  <a:pt x="5770056" y="1840212"/>
                </a:cubicBezTo>
                <a:cubicBezTo>
                  <a:pt x="5771602" y="1840212"/>
                  <a:pt x="5773001" y="1839623"/>
                  <a:pt x="5774106" y="1838445"/>
                </a:cubicBezTo>
                <a:close/>
                <a:moveTo>
                  <a:pt x="5950286" y="1839107"/>
                </a:moveTo>
                <a:cubicBezTo>
                  <a:pt x="5950360" y="1836015"/>
                  <a:pt x="5947930" y="1833438"/>
                  <a:pt x="5944838" y="1833365"/>
                </a:cubicBezTo>
                <a:lnTo>
                  <a:pt x="5770204" y="1829021"/>
                </a:lnTo>
                <a:cubicBezTo>
                  <a:pt x="5766890" y="1828874"/>
                  <a:pt x="5764534" y="1831377"/>
                  <a:pt x="5764461" y="1834469"/>
                </a:cubicBezTo>
                <a:cubicBezTo>
                  <a:pt x="5764387" y="1837561"/>
                  <a:pt x="5766817" y="1840138"/>
                  <a:pt x="5769909" y="1840212"/>
                </a:cubicBezTo>
                <a:lnTo>
                  <a:pt x="5944617" y="1844556"/>
                </a:lnTo>
                <a:cubicBezTo>
                  <a:pt x="5944691" y="1844556"/>
                  <a:pt x="5944764" y="1844556"/>
                  <a:pt x="5944764" y="1844556"/>
                </a:cubicBezTo>
                <a:cubicBezTo>
                  <a:pt x="5947783" y="1844556"/>
                  <a:pt x="5950212" y="1842126"/>
                  <a:pt x="5950286" y="1839107"/>
                </a:cubicBezTo>
                <a:close/>
                <a:moveTo>
                  <a:pt x="6052107" y="1942695"/>
                </a:moveTo>
                <a:cubicBezTo>
                  <a:pt x="6054242" y="1940487"/>
                  <a:pt x="6054168" y="1936953"/>
                  <a:pt x="6051960" y="1934818"/>
                </a:cubicBezTo>
                <a:lnTo>
                  <a:pt x="5948592" y="1834985"/>
                </a:lnTo>
                <a:cubicBezTo>
                  <a:pt x="5946384" y="1832849"/>
                  <a:pt x="5942850" y="1832923"/>
                  <a:pt x="5940715" y="1835132"/>
                </a:cubicBezTo>
                <a:cubicBezTo>
                  <a:pt x="5938580" y="1837340"/>
                  <a:pt x="5938653" y="1840874"/>
                  <a:pt x="5940862" y="1843010"/>
                </a:cubicBezTo>
                <a:lnTo>
                  <a:pt x="6044229" y="1942843"/>
                </a:lnTo>
                <a:cubicBezTo>
                  <a:pt x="6045333" y="1943873"/>
                  <a:pt x="6046732" y="1944389"/>
                  <a:pt x="6048131" y="1944389"/>
                </a:cubicBezTo>
                <a:cubicBezTo>
                  <a:pt x="6049530" y="1944389"/>
                  <a:pt x="6051002" y="1943800"/>
                  <a:pt x="6052107" y="1942695"/>
                </a:cubicBezTo>
                <a:close/>
                <a:moveTo>
                  <a:pt x="6149510" y="2061597"/>
                </a:moveTo>
                <a:cubicBezTo>
                  <a:pt x="6151866" y="2059609"/>
                  <a:pt x="6152234" y="2056149"/>
                  <a:pt x="6150246" y="2053719"/>
                </a:cubicBezTo>
                <a:lnTo>
                  <a:pt x="6052328" y="1935186"/>
                </a:lnTo>
                <a:cubicBezTo>
                  <a:pt x="6050340" y="1932756"/>
                  <a:pt x="6046880" y="1932462"/>
                  <a:pt x="6044450" y="1934450"/>
                </a:cubicBezTo>
                <a:cubicBezTo>
                  <a:pt x="6042094" y="1936437"/>
                  <a:pt x="6041726" y="1939898"/>
                  <a:pt x="6043714" y="1942327"/>
                </a:cubicBezTo>
                <a:lnTo>
                  <a:pt x="6141633" y="2060861"/>
                </a:lnTo>
                <a:cubicBezTo>
                  <a:pt x="6142737" y="2062186"/>
                  <a:pt x="6144357" y="2062922"/>
                  <a:pt x="6145977" y="2062922"/>
                </a:cubicBezTo>
                <a:cubicBezTo>
                  <a:pt x="6147302" y="2062922"/>
                  <a:pt x="6148479" y="2062480"/>
                  <a:pt x="6149510" y="2061597"/>
                </a:cubicBezTo>
                <a:close/>
                <a:moveTo>
                  <a:pt x="6319359" y="2058431"/>
                </a:moveTo>
                <a:cubicBezTo>
                  <a:pt x="6319359" y="2055339"/>
                  <a:pt x="6316929" y="2052836"/>
                  <a:pt x="6313837" y="2052836"/>
                </a:cubicBezTo>
                <a:lnTo>
                  <a:pt x="6146050" y="2051805"/>
                </a:lnTo>
                <a:cubicBezTo>
                  <a:pt x="6146050" y="2051805"/>
                  <a:pt x="6145977" y="2051805"/>
                  <a:pt x="6145977" y="2051805"/>
                </a:cubicBezTo>
                <a:cubicBezTo>
                  <a:pt x="6142958" y="2051805"/>
                  <a:pt x="6140455" y="2054308"/>
                  <a:pt x="6140455" y="2057327"/>
                </a:cubicBezTo>
                <a:cubicBezTo>
                  <a:pt x="6140455" y="2060419"/>
                  <a:pt x="6142884" y="2062922"/>
                  <a:pt x="6145977" y="2062922"/>
                </a:cubicBezTo>
                <a:lnTo>
                  <a:pt x="6313764" y="2063953"/>
                </a:lnTo>
                <a:cubicBezTo>
                  <a:pt x="6313764" y="2063953"/>
                  <a:pt x="6313837" y="2063953"/>
                  <a:pt x="6313837" y="2063953"/>
                </a:cubicBezTo>
                <a:cubicBezTo>
                  <a:pt x="6316856" y="2063953"/>
                  <a:pt x="6319359" y="2061450"/>
                  <a:pt x="6319359" y="2058431"/>
                </a:cubicBezTo>
                <a:close/>
                <a:moveTo>
                  <a:pt x="6354477" y="2116520"/>
                </a:moveTo>
                <a:cubicBezTo>
                  <a:pt x="6356980" y="2114753"/>
                  <a:pt x="6357643" y="2111292"/>
                  <a:pt x="6355876" y="2108716"/>
                </a:cubicBezTo>
                <a:lnTo>
                  <a:pt x="6318402" y="2055118"/>
                </a:lnTo>
                <a:cubicBezTo>
                  <a:pt x="6316635" y="2052615"/>
                  <a:pt x="6313175" y="2052026"/>
                  <a:pt x="6310598" y="2053719"/>
                </a:cubicBezTo>
                <a:cubicBezTo>
                  <a:pt x="6308095" y="2055486"/>
                  <a:pt x="6307432" y="2058946"/>
                  <a:pt x="6309199" y="2061523"/>
                </a:cubicBezTo>
                <a:lnTo>
                  <a:pt x="6346673" y="2115121"/>
                </a:lnTo>
                <a:cubicBezTo>
                  <a:pt x="6347778" y="2116667"/>
                  <a:pt x="6349544" y="2117477"/>
                  <a:pt x="6351311" y="2117477"/>
                </a:cubicBezTo>
                <a:cubicBezTo>
                  <a:pt x="6352416" y="2117550"/>
                  <a:pt x="6353520" y="2117256"/>
                  <a:pt x="6354477" y="2116520"/>
                </a:cubicBezTo>
                <a:close/>
                <a:moveTo>
                  <a:pt x="6945156" y="3751028"/>
                </a:moveTo>
                <a:lnTo>
                  <a:pt x="6968936" y="3720548"/>
                </a:lnTo>
                <a:cubicBezTo>
                  <a:pt x="6970851" y="3718119"/>
                  <a:pt x="6970409" y="3714585"/>
                  <a:pt x="6967979" y="3712744"/>
                </a:cubicBezTo>
                <a:cubicBezTo>
                  <a:pt x="6965549" y="3710830"/>
                  <a:pt x="6962089" y="3711272"/>
                  <a:pt x="6960175" y="3713701"/>
                </a:cubicBezTo>
                <a:lnTo>
                  <a:pt x="6936395" y="3744181"/>
                </a:lnTo>
                <a:cubicBezTo>
                  <a:pt x="6934481" y="3746611"/>
                  <a:pt x="6934922" y="3750145"/>
                  <a:pt x="6937352" y="3751985"/>
                </a:cubicBezTo>
                <a:cubicBezTo>
                  <a:pt x="6938383" y="3752795"/>
                  <a:pt x="6939634" y="3753163"/>
                  <a:pt x="6940812" y="3753163"/>
                </a:cubicBezTo>
                <a:cubicBezTo>
                  <a:pt x="6942432" y="3753163"/>
                  <a:pt x="6944052" y="3752427"/>
                  <a:pt x="6945156" y="3751028"/>
                </a:cubicBezTo>
                <a:close/>
                <a:moveTo>
                  <a:pt x="6941180" y="3755740"/>
                </a:moveTo>
                <a:lnTo>
                  <a:pt x="6944935" y="3751249"/>
                </a:lnTo>
                <a:cubicBezTo>
                  <a:pt x="6946923" y="3748893"/>
                  <a:pt x="6946629" y="3745359"/>
                  <a:pt x="6944273" y="3743372"/>
                </a:cubicBezTo>
                <a:cubicBezTo>
                  <a:pt x="6941917" y="3741384"/>
                  <a:pt x="6938456" y="3741678"/>
                  <a:pt x="6936395" y="3744034"/>
                </a:cubicBezTo>
                <a:lnTo>
                  <a:pt x="6932640" y="3748525"/>
                </a:lnTo>
                <a:cubicBezTo>
                  <a:pt x="6930652" y="3750881"/>
                  <a:pt x="6930947" y="3754415"/>
                  <a:pt x="6933303" y="3756403"/>
                </a:cubicBezTo>
                <a:cubicBezTo>
                  <a:pt x="6934333" y="3757286"/>
                  <a:pt x="6935659" y="3757728"/>
                  <a:pt x="6936910" y="3757728"/>
                </a:cubicBezTo>
                <a:cubicBezTo>
                  <a:pt x="6938530" y="3757654"/>
                  <a:pt x="6940150" y="3756992"/>
                  <a:pt x="6941180" y="3755740"/>
                </a:cubicBezTo>
                <a:close/>
                <a:moveTo>
                  <a:pt x="6911878" y="3790638"/>
                </a:moveTo>
                <a:lnTo>
                  <a:pt x="6941254" y="3755740"/>
                </a:lnTo>
                <a:cubicBezTo>
                  <a:pt x="6943242" y="3753384"/>
                  <a:pt x="6942948" y="3749850"/>
                  <a:pt x="6940592" y="3747862"/>
                </a:cubicBezTo>
                <a:cubicBezTo>
                  <a:pt x="6938236" y="3745875"/>
                  <a:pt x="6934775" y="3746169"/>
                  <a:pt x="6932714" y="3748525"/>
                </a:cubicBezTo>
                <a:lnTo>
                  <a:pt x="6903338" y="3783423"/>
                </a:lnTo>
                <a:cubicBezTo>
                  <a:pt x="6901350" y="3785779"/>
                  <a:pt x="6901645" y="3789312"/>
                  <a:pt x="6904001" y="3791300"/>
                </a:cubicBezTo>
                <a:cubicBezTo>
                  <a:pt x="6905031" y="3792184"/>
                  <a:pt x="6906357" y="3792625"/>
                  <a:pt x="6907608" y="3792625"/>
                </a:cubicBezTo>
                <a:cubicBezTo>
                  <a:pt x="6909228" y="3792625"/>
                  <a:pt x="6910774" y="3791963"/>
                  <a:pt x="6911878" y="3790638"/>
                </a:cubicBezTo>
                <a:close/>
                <a:moveTo>
                  <a:pt x="6910553" y="3811841"/>
                </a:moveTo>
                <a:cubicBezTo>
                  <a:pt x="6913645" y="3811473"/>
                  <a:pt x="6915781" y="3808675"/>
                  <a:pt x="6915412" y="3805656"/>
                </a:cubicBezTo>
                <a:lnTo>
                  <a:pt x="6913130" y="3786441"/>
                </a:lnTo>
                <a:cubicBezTo>
                  <a:pt x="6912762" y="3783349"/>
                  <a:pt x="6909890" y="3781214"/>
                  <a:pt x="6906946" y="3781582"/>
                </a:cubicBezTo>
                <a:cubicBezTo>
                  <a:pt x="6903927" y="3781950"/>
                  <a:pt x="6901718" y="3784748"/>
                  <a:pt x="6902086" y="3787766"/>
                </a:cubicBezTo>
                <a:lnTo>
                  <a:pt x="6904369" y="3806982"/>
                </a:lnTo>
                <a:cubicBezTo>
                  <a:pt x="6904737" y="3809853"/>
                  <a:pt x="6907166" y="3811915"/>
                  <a:pt x="6909964" y="3811915"/>
                </a:cubicBezTo>
                <a:cubicBezTo>
                  <a:pt x="6910111" y="3811841"/>
                  <a:pt x="6910332" y="3811841"/>
                  <a:pt x="6910553" y="3811841"/>
                </a:cubicBezTo>
                <a:close/>
                <a:moveTo>
                  <a:pt x="6955243" y="3960045"/>
                </a:moveTo>
                <a:cubicBezTo>
                  <a:pt x="6958187" y="3959161"/>
                  <a:pt x="6959881" y="3956069"/>
                  <a:pt x="6958997" y="3953124"/>
                </a:cubicBezTo>
                <a:lnTo>
                  <a:pt x="6915265" y="3804700"/>
                </a:lnTo>
                <a:cubicBezTo>
                  <a:pt x="6914382" y="3801755"/>
                  <a:pt x="6911289" y="3799988"/>
                  <a:pt x="6908345" y="3800945"/>
                </a:cubicBezTo>
                <a:cubicBezTo>
                  <a:pt x="6905399" y="3801828"/>
                  <a:pt x="6903706" y="3804920"/>
                  <a:pt x="6904590" y="3807866"/>
                </a:cubicBezTo>
                <a:lnTo>
                  <a:pt x="6948322" y="3956290"/>
                </a:lnTo>
                <a:cubicBezTo>
                  <a:pt x="6949058" y="3958719"/>
                  <a:pt x="6951267" y="3960339"/>
                  <a:pt x="6953696" y="3960265"/>
                </a:cubicBezTo>
                <a:cubicBezTo>
                  <a:pt x="6954138" y="3960339"/>
                  <a:pt x="6954727" y="3960265"/>
                  <a:pt x="6955243" y="3960045"/>
                </a:cubicBezTo>
                <a:close/>
                <a:moveTo>
                  <a:pt x="7023712" y="4101180"/>
                </a:moveTo>
                <a:cubicBezTo>
                  <a:pt x="7026510" y="4099855"/>
                  <a:pt x="7027687" y="4096542"/>
                  <a:pt x="7026289" y="4093744"/>
                </a:cubicBezTo>
                <a:lnTo>
                  <a:pt x="6958629" y="3952314"/>
                </a:lnTo>
                <a:cubicBezTo>
                  <a:pt x="6957304" y="3949517"/>
                  <a:pt x="6953991" y="3948338"/>
                  <a:pt x="6951193" y="3949737"/>
                </a:cubicBezTo>
                <a:cubicBezTo>
                  <a:pt x="6948396" y="3951062"/>
                  <a:pt x="6947217" y="3954375"/>
                  <a:pt x="6948543" y="3957173"/>
                </a:cubicBezTo>
                <a:lnTo>
                  <a:pt x="7016202" y="4098603"/>
                </a:lnTo>
                <a:cubicBezTo>
                  <a:pt x="7017159" y="4100591"/>
                  <a:pt x="7019147" y="4101769"/>
                  <a:pt x="7021282" y="4101769"/>
                </a:cubicBezTo>
                <a:cubicBezTo>
                  <a:pt x="7022166" y="4101696"/>
                  <a:pt x="7022976" y="4101548"/>
                  <a:pt x="7023712" y="4101180"/>
                </a:cubicBezTo>
                <a:close/>
                <a:moveTo>
                  <a:pt x="7113974" y="4226634"/>
                </a:moveTo>
                <a:cubicBezTo>
                  <a:pt x="7116477" y="4224867"/>
                  <a:pt x="7117066" y="4221333"/>
                  <a:pt x="7115299" y="4218830"/>
                </a:cubicBezTo>
                <a:lnTo>
                  <a:pt x="7025847" y="4092861"/>
                </a:lnTo>
                <a:cubicBezTo>
                  <a:pt x="7024006" y="4090358"/>
                  <a:pt x="7020546" y="4089769"/>
                  <a:pt x="7018043" y="4091535"/>
                </a:cubicBezTo>
                <a:cubicBezTo>
                  <a:pt x="7015540" y="4093302"/>
                  <a:pt x="7014951" y="4096837"/>
                  <a:pt x="7016718" y="4099340"/>
                </a:cubicBezTo>
                <a:lnTo>
                  <a:pt x="7106170" y="4225309"/>
                </a:lnTo>
                <a:cubicBezTo>
                  <a:pt x="7107274" y="4226855"/>
                  <a:pt x="7109041" y="4227665"/>
                  <a:pt x="7110735" y="4227665"/>
                </a:cubicBezTo>
                <a:cubicBezTo>
                  <a:pt x="7111912" y="4227665"/>
                  <a:pt x="7113017" y="4227370"/>
                  <a:pt x="7113974" y="4226634"/>
                </a:cubicBezTo>
                <a:close/>
                <a:moveTo>
                  <a:pt x="7223893" y="4327940"/>
                </a:moveTo>
                <a:cubicBezTo>
                  <a:pt x="7226028" y="4325657"/>
                  <a:pt x="7225881" y="4322197"/>
                  <a:pt x="7223599" y="4320062"/>
                </a:cubicBezTo>
                <a:lnTo>
                  <a:pt x="7114563" y="4218020"/>
                </a:lnTo>
                <a:cubicBezTo>
                  <a:pt x="7112354" y="4215959"/>
                  <a:pt x="7108820" y="4216033"/>
                  <a:pt x="7106685" y="4218315"/>
                </a:cubicBezTo>
                <a:cubicBezTo>
                  <a:pt x="7104550" y="4220597"/>
                  <a:pt x="7104698" y="4224057"/>
                  <a:pt x="7106980" y="4226193"/>
                </a:cubicBezTo>
                <a:lnTo>
                  <a:pt x="7216016" y="4328234"/>
                </a:lnTo>
                <a:cubicBezTo>
                  <a:pt x="7217120" y="4329265"/>
                  <a:pt x="7218445" y="4329780"/>
                  <a:pt x="7219844" y="4329707"/>
                </a:cubicBezTo>
                <a:cubicBezTo>
                  <a:pt x="7221317" y="4329707"/>
                  <a:pt x="7222789" y="4329118"/>
                  <a:pt x="7223893" y="4327940"/>
                </a:cubicBezTo>
                <a:close/>
                <a:moveTo>
                  <a:pt x="7348979" y="4401195"/>
                </a:moveTo>
                <a:cubicBezTo>
                  <a:pt x="7350525" y="4398544"/>
                  <a:pt x="7349716" y="4395158"/>
                  <a:pt x="7347065" y="4393538"/>
                </a:cubicBezTo>
                <a:lnTo>
                  <a:pt x="7222716" y="4319326"/>
                </a:lnTo>
                <a:cubicBezTo>
                  <a:pt x="7220139" y="4317780"/>
                  <a:pt x="7216679" y="4318590"/>
                  <a:pt x="7215059" y="4321240"/>
                </a:cubicBezTo>
                <a:cubicBezTo>
                  <a:pt x="7213513" y="4323890"/>
                  <a:pt x="7214323" y="4327277"/>
                  <a:pt x="7216973" y="4328897"/>
                </a:cubicBezTo>
                <a:lnTo>
                  <a:pt x="7341323" y="4403109"/>
                </a:lnTo>
                <a:cubicBezTo>
                  <a:pt x="7342206" y="4403624"/>
                  <a:pt x="7343237" y="4403919"/>
                  <a:pt x="7344194" y="4403919"/>
                </a:cubicBezTo>
                <a:cubicBezTo>
                  <a:pt x="7346108" y="4403919"/>
                  <a:pt x="7347948" y="4402962"/>
                  <a:pt x="7348979" y="4401195"/>
                </a:cubicBezTo>
                <a:close/>
                <a:moveTo>
                  <a:pt x="7484961" y="4442718"/>
                </a:moveTo>
                <a:cubicBezTo>
                  <a:pt x="7485919" y="4439773"/>
                  <a:pt x="7484225" y="4436681"/>
                  <a:pt x="7481354" y="4435724"/>
                </a:cubicBezTo>
                <a:lnTo>
                  <a:pt x="7345887" y="4393023"/>
                </a:lnTo>
                <a:cubicBezTo>
                  <a:pt x="7342942" y="4392139"/>
                  <a:pt x="7339850" y="4393759"/>
                  <a:pt x="7338893" y="4396630"/>
                </a:cubicBezTo>
                <a:cubicBezTo>
                  <a:pt x="7337936" y="4399575"/>
                  <a:pt x="7339629" y="4402667"/>
                  <a:pt x="7342500" y="4403624"/>
                </a:cubicBezTo>
                <a:lnTo>
                  <a:pt x="7477967" y="4446326"/>
                </a:lnTo>
                <a:cubicBezTo>
                  <a:pt x="7478556" y="4446473"/>
                  <a:pt x="7479145" y="4446620"/>
                  <a:pt x="7479660" y="4446620"/>
                </a:cubicBezTo>
                <a:cubicBezTo>
                  <a:pt x="7482090" y="4446547"/>
                  <a:pt x="7484225" y="4445074"/>
                  <a:pt x="7484961" y="4442718"/>
                </a:cubicBezTo>
                <a:close/>
                <a:moveTo>
                  <a:pt x="7629558" y="4448903"/>
                </a:moveTo>
                <a:cubicBezTo>
                  <a:pt x="7629705" y="4445810"/>
                  <a:pt x="7627348" y="4443234"/>
                  <a:pt x="7624256" y="4443086"/>
                </a:cubicBezTo>
                <a:lnTo>
                  <a:pt x="7479955" y="4435503"/>
                </a:lnTo>
                <a:cubicBezTo>
                  <a:pt x="7476936" y="4435135"/>
                  <a:pt x="7474286" y="4437712"/>
                  <a:pt x="7474139" y="4440804"/>
                </a:cubicBezTo>
                <a:cubicBezTo>
                  <a:pt x="7473991" y="4443896"/>
                  <a:pt x="7476347" y="4446473"/>
                  <a:pt x="7479440" y="4446620"/>
                </a:cubicBezTo>
                <a:lnTo>
                  <a:pt x="7623741" y="4454204"/>
                </a:lnTo>
                <a:cubicBezTo>
                  <a:pt x="7623815" y="4454204"/>
                  <a:pt x="7623962" y="4454204"/>
                  <a:pt x="7624036" y="4454204"/>
                </a:cubicBezTo>
                <a:cubicBezTo>
                  <a:pt x="7626980" y="4454130"/>
                  <a:pt x="7629410" y="4451848"/>
                  <a:pt x="7629558" y="4448903"/>
                </a:cubicBezTo>
                <a:close/>
                <a:moveTo>
                  <a:pt x="7625139" y="4454056"/>
                </a:moveTo>
                <a:lnTo>
                  <a:pt x="7638392" y="4451332"/>
                </a:lnTo>
                <a:cubicBezTo>
                  <a:pt x="7641411" y="4450743"/>
                  <a:pt x="7643325" y="4447725"/>
                  <a:pt x="7642735" y="4444780"/>
                </a:cubicBezTo>
                <a:cubicBezTo>
                  <a:pt x="7642147" y="4441761"/>
                  <a:pt x="7639128" y="4439847"/>
                  <a:pt x="7636183" y="4440436"/>
                </a:cubicBezTo>
                <a:lnTo>
                  <a:pt x="7622931" y="4443160"/>
                </a:lnTo>
                <a:cubicBezTo>
                  <a:pt x="7619912" y="4443749"/>
                  <a:pt x="7617998" y="4446768"/>
                  <a:pt x="7618588" y="4449713"/>
                </a:cubicBezTo>
                <a:cubicBezTo>
                  <a:pt x="7619103" y="4452363"/>
                  <a:pt x="7621458" y="4454204"/>
                  <a:pt x="7624109" y="4454130"/>
                </a:cubicBezTo>
                <a:cubicBezTo>
                  <a:pt x="7624403" y="4454130"/>
                  <a:pt x="7624772" y="4454130"/>
                  <a:pt x="7625139" y="4454056"/>
                </a:cubicBezTo>
                <a:close/>
                <a:moveTo>
                  <a:pt x="4766793" y="4170312"/>
                </a:moveTo>
                <a:cubicBezTo>
                  <a:pt x="4767897" y="4167441"/>
                  <a:pt x="4766498" y="4164202"/>
                  <a:pt x="4763628" y="4163097"/>
                </a:cubicBezTo>
                <a:lnTo>
                  <a:pt x="4762523" y="4162656"/>
                </a:lnTo>
                <a:cubicBezTo>
                  <a:pt x="4759652" y="4161551"/>
                  <a:pt x="4756412" y="4162950"/>
                  <a:pt x="4755308" y="4165821"/>
                </a:cubicBezTo>
                <a:cubicBezTo>
                  <a:pt x="4754204" y="4168692"/>
                  <a:pt x="4755602" y="4171932"/>
                  <a:pt x="4758474" y="4173036"/>
                </a:cubicBezTo>
                <a:lnTo>
                  <a:pt x="4759578" y="4173478"/>
                </a:lnTo>
                <a:cubicBezTo>
                  <a:pt x="4760241" y="4173772"/>
                  <a:pt x="4760977" y="4173846"/>
                  <a:pt x="4761640" y="4173846"/>
                </a:cubicBezTo>
                <a:cubicBezTo>
                  <a:pt x="4763848" y="4173846"/>
                  <a:pt x="4765910" y="4172521"/>
                  <a:pt x="4766793" y="4170312"/>
                </a:cubicBezTo>
                <a:close/>
                <a:moveTo>
                  <a:pt x="4765762" y="4169723"/>
                </a:moveTo>
                <a:cubicBezTo>
                  <a:pt x="4766793" y="4166852"/>
                  <a:pt x="4765321" y="4163613"/>
                  <a:pt x="4762376" y="4162582"/>
                </a:cubicBezTo>
                <a:lnTo>
                  <a:pt x="4714226" y="4145207"/>
                </a:lnTo>
                <a:cubicBezTo>
                  <a:pt x="4711355" y="4144176"/>
                  <a:pt x="4708115" y="4145649"/>
                  <a:pt x="4707085" y="4148593"/>
                </a:cubicBezTo>
                <a:cubicBezTo>
                  <a:pt x="4706054" y="4151465"/>
                  <a:pt x="4707527" y="4154704"/>
                  <a:pt x="4710471" y="4155735"/>
                </a:cubicBezTo>
                <a:lnTo>
                  <a:pt x="4758621" y="4173110"/>
                </a:lnTo>
                <a:cubicBezTo>
                  <a:pt x="4759284" y="4173331"/>
                  <a:pt x="4759873" y="4173478"/>
                  <a:pt x="4760535" y="4173478"/>
                </a:cubicBezTo>
                <a:cubicBezTo>
                  <a:pt x="4762817" y="4173404"/>
                  <a:pt x="4764953" y="4172006"/>
                  <a:pt x="4765762" y="4169723"/>
                </a:cubicBezTo>
                <a:close/>
                <a:moveTo>
                  <a:pt x="4717245" y="4153232"/>
                </a:moveTo>
                <a:cubicBezTo>
                  <a:pt x="4718717" y="4150508"/>
                  <a:pt x="4717760" y="4147121"/>
                  <a:pt x="4715036" y="4145649"/>
                </a:cubicBezTo>
                <a:lnTo>
                  <a:pt x="4708926" y="4142262"/>
                </a:lnTo>
                <a:cubicBezTo>
                  <a:pt x="4706201" y="4140789"/>
                  <a:pt x="4702815" y="4141747"/>
                  <a:pt x="4701342" y="4144471"/>
                </a:cubicBezTo>
                <a:cubicBezTo>
                  <a:pt x="4699870" y="4147195"/>
                  <a:pt x="4700827" y="4150581"/>
                  <a:pt x="4703551" y="4152054"/>
                </a:cubicBezTo>
                <a:lnTo>
                  <a:pt x="4709662" y="4155440"/>
                </a:lnTo>
                <a:cubicBezTo>
                  <a:pt x="4710545" y="4155956"/>
                  <a:pt x="4711502" y="4156177"/>
                  <a:pt x="4712386" y="4156103"/>
                </a:cubicBezTo>
                <a:cubicBezTo>
                  <a:pt x="4714374" y="4156029"/>
                  <a:pt x="4716214" y="4154999"/>
                  <a:pt x="4717245" y="4153232"/>
                </a:cubicBezTo>
                <a:close/>
                <a:moveTo>
                  <a:pt x="4711134" y="4149845"/>
                </a:moveTo>
                <a:cubicBezTo>
                  <a:pt x="4712607" y="4147121"/>
                  <a:pt x="4711650" y="4143735"/>
                  <a:pt x="4708926" y="4142262"/>
                </a:cubicBezTo>
                <a:lnTo>
                  <a:pt x="4663868" y="4117377"/>
                </a:lnTo>
                <a:cubicBezTo>
                  <a:pt x="4661144" y="4115831"/>
                  <a:pt x="4657757" y="4116862"/>
                  <a:pt x="4656285" y="4119586"/>
                </a:cubicBezTo>
                <a:cubicBezTo>
                  <a:pt x="4654812" y="4122310"/>
                  <a:pt x="4655769" y="4125697"/>
                  <a:pt x="4658493" y="4127169"/>
                </a:cubicBezTo>
                <a:lnTo>
                  <a:pt x="4703551" y="4152054"/>
                </a:lnTo>
                <a:cubicBezTo>
                  <a:pt x="4704434" y="4152569"/>
                  <a:pt x="4705391" y="4152790"/>
                  <a:pt x="4706275" y="4152716"/>
                </a:cubicBezTo>
                <a:cubicBezTo>
                  <a:pt x="4708263" y="4152716"/>
                  <a:pt x="4710103" y="4151612"/>
                  <a:pt x="4711134" y="4149845"/>
                </a:cubicBezTo>
                <a:close/>
                <a:moveTo>
                  <a:pt x="4666077" y="4124887"/>
                </a:moveTo>
                <a:cubicBezTo>
                  <a:pt x="4667549" y="4122163"/>
                  <a:pt x="4666592" y="4118776"/>
                  <a:pt x="4663868" y="4117304"/>
                </a:cubicBezTo>
                <a:lnTo>
                  <a:pt x="4591496" y="4077253"/>
                </a:lnTo>
                <a:cubicBezTo>
                  <a:pt x="4588772" y="4075707"/>
                  <a:pt x="4585386" y="4076737"/>
                  <a:pt x="4583913" y="4079461"/>
                </a:cubicBezTo>
                <a:cubicBezTo>
                  <a:pt x="4582440" y="4082185"/>
                  <a:pt x="4583398" y="4085572"/>
                  <a:pt x="4586122" y="4087045"/>
                </a:cubicBezTo>
                <a:lnTo>
                  <a:pt x="4658493" y="4127096"/>
                </a:lnTo>
                <a:cubicBezTo>
                  <a:pt x="4659377" y="4127611"/>
                  <a:pt x="4660334" y="4127832"/>
                  <a:pt x="4661217" y="4127758"/>
                </a:cubicBezTo>
                <a:cubicBezTo>
                  <a:pt x="4663205" y="4127758"/>
                  <a:pt x="4665046" y="4126728"/>
                  <a:pt x="4666077" y="4124887"/>
                </a:cubicBezTo>
                <a:close/>
                <a:moveTo>
                  <a:pt x="4592969" y="4085866"/>
                </a:moveTo>
                <a:cubicBezTo>
                  <a:pt x="4594957" y="4083511"/>
                  <a:pt x="4594736" y="4080050"/>
                  <a:pt x="4592454" y="4077989"/>
                </a:cubicBezTo>
                <a:lnTo>
                  <a:pt x="4588404" y="4074455"/>
                </a:lnTo>
                <a:cubicBezTo>
                  <a:pt x="4586122" y="4072467"/>
                  <a:pt x="4582588" y="4072688"/>
                  <a:pt x="4580527" y="4074970"/>
                </a:cubicBezTo>
                <a:cubicBezTo>
                  <a:pt x="4578539" y="4077326"/>
                  <a:pt x="4578759" y="4080787"/>
                  <a:pt x="4581042" y="4082848"/>
                </a:cubicBezTo>
                <a:lnTo>
                  <a:pt x="4585091" y="4086382"/>
                </a:lnTo>
                <a:cubicBezTo>
                  <a:pt x="4586122" y="4087339"/>
                  <a:pt x="4587447" y="4087781"/>
                  <a:pt x="4588772" y="4087781"/>
                </a:cubicBezTo>
                <a:cubicBezTo>
                  <a:pt x="4590392" y="4087781"/>
                  <a:pt x="4591864" y="4087118"/>
                  <a:pt x="4592969" y="4085866"/>
                </a:cubicBezTo>
                <a:close/>
                <a:moveTo>
                  <a:pt x="4588919" y="4082333"/>
                </a:moveTo>
                <a:cubicBezTo>
                  <a:pt x="4590981" y="4079977"/>
                  <a:pt x="4590687" y="4076517"/>
                  <a:pt x="4588404" y="4074455"/>
                </a:cubicBezTo>
                <a:lnTo>
                  <a:pt x="4480252" y="3979923"/>
                </a:lnTo>
                <a:cubicBezTo>
                  <a:pt x="4477896" y="3977861"/>
                  <a:pt x="4474435" y="3978082"/>
                  <a:pt x="4472374" y="3980438"/>
                </a:cubicBezTo>
                <a:cubicBezTo>
                  <a:pt x="4470313" y="3982794"/>
                  <a:pt x="4470607" y="3986254"/>
                  <a:pt x="4472890" y="3988316"/>
                </a:cubicBezTo>
                <a:lnTo>
                  <a:pt x="4581042" y="4082848"/>
                </a:lnTo>
                <a:cubicBezTo>
                  <a:pt x="4582146" y="4083805"/>
                  <a:pt x="4583471" y="4084247"/>
                  <a:pt x="4584723" y="4084247"/>
                </a:cubicBezTo>
                <a:cubicBezTo>
                  <a:pt x="4586269" y="4084173"/>
                  <a:pt x="4587815" y="4083584"/>
                  <a:pt x="4588919" y="4082333"/>
                </a:cubicBezTo>
                <a:close/>
                <a:moveTo>
                  <a:pt x="4480031" y="3988537"/>
                </a:moveTo>
                <a:cubicBezTo>
                  <a:pt x="4482461" y="3986622"/>
                  <a:pt x="4482902" y="3983162"/>
                  <a:pt x="4480988" y="3980733"/>
                </a:cubicBezTo>
                <a:lnTo>
                  <a:pt x="4382480" y="3855573"/>
                </a:lnTo>
                <a:cubicBezTo>
                  <a:pt x="4380566" y="3853144"/>
                  <a:pt x="4377106" y="3852776"/>
                  <a:pt x="4374676" y="3854616"/>
                </a:cubicBezTo>
                <a:cubicBezTo>
                  <a:pt x="4372246" y="3856530"/>
                  <a:pt x="4371805" y="3859990"/>
                  <a:pt x="4373719" y="3862420"/>
                </a:cubicBezTo>
                <a:lnTo>
                  <a:pt x="4472227" y="3987580"/>
                </a:lnTo>
                <a:cubicBezTo>
                  <a:pt x="4473331" y="3988978"/>
                  <a:pt x="4475025" y="3989714"/>
                  <a:pt x="4476644" y="3989714"/>
                </a:cubicBezTo>
                <a:cubicBezTo>
                  <a:pt x="4477749" y="3989714"/>
                  <a:pt x="4479000" y="3989273"/>
                  <a:pt x="4480031" y="3988537"/>
                </a:cubicBezTo>
                <a:close/>
                <a:moveTo>
                  <a:pt x="4380713" y="3863893"/>
                </a:moveTo>
                <a:cubicBezTo>
                  <a:pt x="4383437" y="3862420"/>
                  <a:pt x="4384394" y="3859033"/>
                  <a:pt x="4382922" y="3856309"/>
                </a:cubicBezTo>
                <a:lnTo>
                  <a:pt x="4300537" y="3706928"/>
                </a:lnTo>
                <a:cubicBezTo>
                  <a:pt x="4299065" y="3704204"/>
                  <a:pt x="4295679" y="3703247"/>
                  <a:pt x="4292955" y="3704719"/>
                </a:cubicBezTo>
                <a:cubicBezTo>
                  <a:pt x="4290230" y="3706192"/>
                  <a:pt x="4289273" y="3709578"/>
                  <a:pt x="4290745" y="3712303"/>
                </a:cubicBezTo>
                <a:lnTo>
                  <a:pt x="4373130" y="3861684"/>
                </a:lnTo>
                <a:cubicBezTo>
                  <a:pt x="4374161" y="3863525"/>
                  <a:pt x="4376075" y="3864555"/>
                  <a:pt x="4378063" y="3864555"/>
                </a:cubicBezTo>
                <a:cubicBezTo>
                  <a:pt x="4378946" y="3864555"/>
                  <a:pt x="4379903" y="3864334"/>
                  <a:pt x="4380713" y="3863893"/>
                </a:cubicBezTo>
                <a:close/>
                <a:moveTo>
                  <a:pt x="4297666" y="3714879"/>
                </a:moveTo>
                <a:cubicBezTo>
                  <a:pt x="4300537" y="3713775"/>
                  <a:pt x="4302010" y="3710609"/>
                  <a:pt x="4300905" y="3707664"/>
                </a:cubicBezTo>
                <a:lnTo>
                  <a:pt x="4239357" y="3544000"/>
                </a:lnTo>
                <a:cubicBezTo>
                  <a:pt x="4238252" y="3541129"/>
                  <a:pt x="4235086" y="3539656"/>
                  <a:pt x="4232142" y="3540760"/>
                </a:cubicBezTo>
                <a:cubicBezTo>
                  <a:pt x="4229270" y="3541865"/>
                  <a:pt x="4227798" y="3545031"/>
                  <a:pt x="4228902" y="3547976"/>
                </a:cubicBezTo>
                <a:lnTo>
                  <a:pt x="4290451" y="3711640"/>
                </a:lnTo>
                <a:cubicBezTo>
                  <a:pt x="4291335" y="3713922"/>
                  <a:pt x="4293469" y="3715247"/>
                  <a:pt x="4295679" y="3715247"/>
                </a:cubicBezTo>
                <a:cubicBezTo>
                  <a:pt x="4296341" y="3715174"/>
                  <a:pt x="4297004" y="3715100"/>
                  <a:pt x="4297666" y="3714879"/>
                </a:cubicBezTo>
                <a:close/>
                <a:moveTo>
                  <a:pt x="4235307" y="3551362"/>
                </a:moveTo>
                <a:cubicBezTo>
                  <a:pt x="4238326" y="3550700"/>
                  <a:pt x="4240240" y="3547755"/>
                  <a:pt x="4239578" y="3544736"/>
                </a:cubicBezTo>
                <a:lnTo>
                  <a:pt x="4203502" y="3376507"/>
                </a:lnTo>
                <a:cubicBezTo>
                  <a:pt x="4202839" y="3373488"/>
                  <a:pt x="4199821" y="3371501"/>
                  <a:pt x="4196876" y="3372237"/>
                </a:cubicBezTo>
                <a:cubicBezTo>
                  <a:pt x="4193857" y="3372900"/>
                  <a:pt x="4191943" y="3375844"/>
                  <a:pt x="4192606" y="3378863"/>
                </a:cubicBezTo>
                <a:lnTo>
                  <a:pt x="4228681" y="3547092"/>
                </a:lnTo>
                <a:cubicBezTo>
                  <a:pt x="4229270" y="3549742"/>
                  <a:pt x="4231553" y="3551510"/>
                  <a:pt x="4234129" y="3551510"/>
                </a:cubicBezTo>
                <a:cubicBezTo>
                  <a:pt x="4234571" y="3551510"/>
                  <a:pt x="4234939" y="3551510"/>
                  <a:pt x="4235307" y="3551362"/>
                </a:cubicBezTo>
                <a:close/>
                <a:moveTo>
                  <a:pt x="4198275" y="3383280"/>
                </a:moveTo>
                <a:cubicBezTo>
                  <a:pt x="4201367" y="3383133"/>
                  <a:pt x="4203723" y="3380556"/>
                  <a:pt x="4203650" y="3377538"/>
                </a:cubicBezTo>
                <a:lnTo>
                  <a:pt x="4197612" y="3214610"/>
                </a:lnTo>
                <a:cubicBezTo>
                  <a:pt x="4197465" y="3211517"/>
                  <a:pt x="4194962" y="3209456"/>
                  <a:pt x="4191869" y="3209235"/>
                </a:cubicBezTo>
                <a:cubicBezTo>
                  <a:pt x="4188777" y="3209383"/>
                  <a:pt x="4186421" y="3211959"/>
                  <a:pt x="4186495" y="3214978"/>
                </a:cubicBezTo>
                <a:lnTo>
                  <a:pt x="4192532" y="3377906"/>
                </a:lnTo>
                <a:cubicBezTo>
                  <a:pt x="4192679" y="3380924"/>
                  <a:pt x="4195109" y="3383280"/>
                  <a:pt x="4198128" y="3383280"/>
                </a:cubicBezTo>
                <a:cubicBezTo>
                  <a:pt x="4198201" y="3383280"/>
                  <a:pt x="4198275" y="3383280"/>
                  <a:pt x="4198275" y="3383280"/>
                </a:cubicBezTo>
                <a:close/>
                <a:moveTo>
                  <a:pt x="4197539" y="3215861"/>
                </a:moveTo>
                <a:lnTo>
                  <a:pt x="4226178" y="3067879"/>
                </a:lnTo>
                <a:cubicBezTo>
                  <a:pt x="4226767" y="3064860"/>
                  <a:pt x="4224779" y="3061915"/>
                  <a:pt x="4221761" y="3061326"/>
                </a:cubicBezTo>
                <a:cubicBezTo>
                  <a:pt x="4218816" y="3060737"/>
                  <a:pt x="4215797" y="3062725"/>
                  <a:pt x="4215208" y="3065744"/>
                </a:cubicBezTo>
                <a:lnTo>
                  <a:pt x="4186569" y="3213726"/>
                </a:lnTo>
                <a:cubicBezTo>
                  <a:pt x="4185980" y="3216745"/>
                  <a:pt x="4187968" y="3219690"/>
                  <a:pt x="4190986" y="3220279"/>
                </a:cubicBezTo>
                <a:cubicBezTo>
                  <a:pt x="4191354" y="3220352"/>
                  <a:pt x="4191723" y="3220352"/>
                  <a:pt x="4192091" y="3220352"/>
                </a:cubicBezTo>
                <a:cubicBezTo>
                  <a:pt x="4194667" y="3220352"/>
                  <a:pt x="4197023" y="3218512"/>
                  <a:pt x="4197539" y="3215861"/>
                </a:cubicBezTo>
                <a:close/>
                <a:moveTo>
                  <a:pt x="4225737" y="3069204"/>
                </a:moveTo>
                <a:lnTo>
                  <a:pt x="4286549" y="2936608"/>
                </a:lnTo>
                <a:cubicBezTo>
                  <a:pt x="4287801" y="2933811"/>
                  <a:pt x="4286623" y="2930498"/>
                  <a:pt x="4283825" y="2929246"/>
                </a:cubicBezTo>
                <a:cubicBezTo>
                  <a:pt x="4281027" y="2927995"/>
                  <a:pt x="4277714" y="2929172"/>
                  <a:pt x="4276463" y="2931970"/>
                </a:cubicBezTo>
                <a:lnTo>
                  <a:pt x="4215650" y="3064566"/>
                </a:lnTo>
                <a:cubicBezTo>
                  <a:pt x="4214398" y="3067363"/>
                  <a:pt x="4215576" y="3070676"/>
                  <a:pt x="4218374" y="3071928"/>
                </a:cubicBezTo>
                <a:cubicBezTo>
                  <a:pt x="4219110" y="3072296"/>
                  <a:pt x="4219920" y="3072443"/>
                  <a:pt x="4220730" y="3072443"/>
                </a:cubicBezTo>
                <a:cubicBezTo>
                  <a:pt x="4222791" y="3072443"/>
                  <a:pt x="4224853" y="3071265"/>
                  <a:pt x="4225737" y="3069204"/>
                </a:cubicBezTo>
                <a:close/>
                <a:moveTo>
                  <a:pt x="4285887" y="2937639"/>
                </a:moveTo>
                <a:lnTo>
                  <a:pt x="4376222" y="2820873"/>
                </a:lnTo>
                <a:cubicBezTo>
                  <a:pt x="4378136" y="2818443"/>
                  <a:pt x="4377694" y="2814909"/>
                  <a:pt x="4375191" y="2813069"/>
                </a:cubicBezTo>
                <a:cubicBezTo>
                  <a:pt x="4372835" y="2811228"/>
                  <a:pt x="4369302" y="2811596"/>
                  <a:pt x="4367387" y="2814100"/>
                </a:cubicBezTo>
                <a:lnTo>
                  <a:pt x="4277052" y="2930866"/>
                </a:lnTo>
                <a:cubicBezTo>
                  <a:pt x="4275211" y="2933296"/>
                  <a:pt x="4275579" y="2936829"/>
                  <a:pt x="4278082" y="2938670"/>
                </a:cubicBezTo>
                <a:cubicBezTo>
                  <a:pt x="4279113" y="2939480"/>
                  <a:pt x="4280291" y="2939848"/>
                  <a:pt x="4281543" y="2939848"/>
                </a:cubicBezTo>
                <a:cubicBezTo>
                  <a:pt x="4283163" y="2939848"/>
                  <a:pt x="4284782" y="2939112"/>
                  <a:pt x="4285887" y="2937639"/>
                </a:cubicBezTo>
                <a:close/>
                <a:moveTo>
                  <a:pt x="4375486" y="2821756"/>
                </a:moveTo>
                <a:lnTo>
                  <a:pt x="4492768" y="2721629"/>
                </a:lnTo>
                <a:cubicBezTo>
                  <a:pt x="4495124" y="2719641"/>
                  <a:pt x="4495418" y="2716107"/>
                  <a:pt x="4493357" y="2713751"/>
                </a:cubicBezTo>
                <a:cubicBezTo>
                  <a:pt x="4491369" y="2711395"/>
                  <a:pt x="4487835" y="2711101"/>
                  <a:pt x="4485479" y="2713162"/>
                </a:cubicBezTo>
                <a:lnTo>
                  <a:pt x="4368197" y="2813290"/>
                </a:lnTo>
                <a:cubicBezTo>
                  <a:pt x="4365841" y="2815278"/>
                  <a:pt x="4365547" y="2818811"/>
                  <a:pt x="4367608" y="2821167"/>
                </a:cubicBezTo>
                <a:cubicBezTo>
                  <a:pt x="4368713" y="2822493"/>
                  <a:pt x="4370332" y="2823155"/>
                  <a:pt x="4371878" y="2823082"/>
                </a:cubicBezTo>
                <a:cubicBezTo>
                  <a:pt x="4373130" y="2823082"/>
                  <a:pt x="4374455" y="2822640"/>
                  <a:pt x="4375486" y="2821756"/>
                </a:cubicBezTo>
                <a:close/>
                <a:moveTo>
                  <a:pt x="4491884" y="2722144"/>
                </a:moveTo>
                <a:lnTo>
                  <a:pt x="4633167" y="2639318"/>
                </a:lnTo>
                <a:cubicBezTo>
                  <a:pt x="4635817" y="2637772"/>
                  <a:pt x="4636701" y="2634385"/>
                  <a:pt x="4635155" y="2631661"/>
                </a:cubicBezTo>
                <a:cubicBezTo>
                  <a:pt x="4633609" y="2629011"/>
                  <a:pt x="4630222" y="2628127"/>
                  <a:pt x="4627498" y="2629673"/>
                </a:cubicBezTo>
                <a:lnTo>
                  <a:pt x="4486215" y="2712499"/>
                </a:lnTo>
                <a:cubicBezTo>
                  <a:pt x="4483565" y="2714046"/>
                  <a:pt x="4482681" y="2717432"/>
                  <a:pt x="4484227" y="2720156"/>
                </a:cubicBezTo>
                <a:cubicBezTo>
                  <a:pt x="4485258" y="2721923"/>
                  <a:pt x="4487172" y="2722954"/>
                  <a:pt x="4489086" y="2722880"/>
                </a:cubicBezTo>
                <a:cubicBezTo>
                  <a:pt x="4490043" y="2722954"/>
                  <a:pt x="4491001" y="2722659"/>
                  <a:pt x="4491884" y="2722144"/>
                </a:cubicBezTo>
                <a:close/>
                <a:moveTo>
                  <a:pt x="4679181" y="2660448"/>
                </a:moveTo>
                <a:cubicBezTo>
                  <a:pt x="4680654" y="2657724"/>
                  <a:pt x="4679549" y="2654337"/>
                  <a:pt x="4676825" y="2652938"/>
                </a:cubicBezTo>
                <a:lnTo>
                  <a:pt x="4632873" y="2629600"/>
                </a:lnTo>
                <a:cubicBezTo>
                  <a:pt x="4630149" y="2628201"/>
                  <a:pt x="4626762" y="2629158"/>
                  <a:pt x="4625363" y="2631882"/>
                </a:cubicBezTo>
                <a:cubicBezTo>
                  <a:pt x="4623890" y="2634606"/>
                  <a:pt x="4624995" y="2637993"/>
                  <a:pt x="4627719" y="2639392"/>
                </a:cubicBezTo>
                <a:lnTo>
                  <a:pt x="4671672" y="2662730"/>
                </a:lnTo>
                <a:cubicBezTo>
                  <a:pt x="4672482" y="2663172"/>
                  <a:pt x="4673439" y="2663393"/>
                  <a:pt x="4674323" y="2663393"/>
                </a:cubicBezTo>
                <a:cubicBezTo>
                  <a:pt x="4676310" y="2663393"/>
                  <a:pt x="4678224" y="2662288"/>
                  <a:pt x="4679181" y="2660448"/>
                </a:cubicBezTo>
                <a:close/>
                <a:moveTo>
                  <a:pt x="4676310" y="2662951"/>
                </a:moveTo>
                <a:lnTo>
                  <a:pt x="4833054" y="2600960"/>
                </a:lnTo>
                <a:cubicBezTo>
                  <a:pt x="4835926" y="2599856"/>
                  <a:pt x="4837324" y="2596617"/>
                  <a:pt x="4836146" y="2593745"/>
                </a:cubicBezTo>
                <a:cubicBezTo>
                  <a:pt x="4835042" y="2590874"/>
                  <a:pt x="4831803" y="2589475"/>
                  <a:pt x="4828931" y="2590653"/>
                </a:cubicBezTo>
                <a:lnTo>
                  <a:pt x="4672187" y="2652644"/>
                </a:lnTo>
                <a:cubicBezTo>
                  <a:pt x="4669316" y="2653748"/>
                  <a:pt x="4667917" y="2656988"/>
                  <a:pt x="4669095" y="2659859"/>
                </a:cubicBezTo>
                <a:cubicBezTo>
                  <a:pt x="4669979" y="2662068"/>
                  <a:pt x="4672114" y="2663393"/>
                  <a:pt x="4674323" y="2663393"/>
                </a:cubicBezTo>
                <a:cubicBezTo>
                  <a:pt x="4674985" y="2663393"/>
                  <a:pt x="4675648" y="2663246"/>
                  <a:pt x="4676310" y="2662951"/>
                </a:cubicBezTo>
                <a:close/>
                <a:moveTo>
                  <a:pt x="4890333" y="2623710"/>
                </a:moveTo>
                <a:cubicBezTo>
                  <a:pt x="4891658" y="2620912"/>
                  <a:pt x="4890406" y="2617599"/>
                  <a:pt x="4887682" y="2616274"/>
                </a:cubicBezTo>
                <a:lnTo>
                  <a:pt x="4833422" y="2590800"/>
                </a:lnTo>
                <a:cubicBezTo>
                  <a:pt x="4830624" y="2589475"/>
                  <a:pt x="4827311" y="2590653"/>
                  <a:pt x="4825986" y="2593451"/>
                </a:cubicBezTo>
                <a:cubicBezTo>
                  <a:pt x="4824661" y="2596249"/>
                  <a:pt x="4825912" y="2599561"/>
                  <a:pt x="4828636" y="2600887"/>
                </a:cubicBezTo>
                <a:lnTo>
                  <a:pt x="4882897" y="2626360"/>
                </a:lnTo>
                <a:cubicBezTo>
                  <a:pt x="4883707" y="2626728"/>
                  <a:pt x="4884517" y="2626876"/>
                  <a:pt x="4885326" y="2626876"/>
                </a:cubicBezTo>
                <a:cubicBezTo>
                  <a:pt x="4887388" y="2626876"/>
                  <a:pt x="4889376" y="2625698"/>
                  <a:pt x="4890333" y="2623710"/>
                </a:cubicBezTo>
                <a:close/>
                <a:moveTo>
                  <a:pt x="4948643" y="2649846"/>
                </a:moveTo>
                <a:cubicBezTo>
                  <a:pt x="4949894" y="2647049"/>
                  <a:pt x="4948643" y="2643735"/>
                  <a:pt x="4945845" y="2642484"/>
                </a:cubicBezTo>
                <a:lnTo>
                  <a:pt x="4887609" y="2616274"/>
                </a:lnTo>
                <a:cubicBezTo>
                  <a:pt x="4884811" y="2615022"/>
                  <a:pt x="4881498" y="2616274"/>
                  <a:pt x="4880246" y="2619072"/>
                </a:cubicBezTo>
                <a:cubicBezTo>
                  <a:pt x="4878995" y="2621869"/>
                  <a:pt x="4880246" y="2625182"/>
                  <a:pt x="4883044" y="2626434"/>
                </a:cubicBezTo>
                <a:lnTo>
                  <a:pt x="4941280" y="2652644"/>
                </a:lnTo>
                <a:cubicBezTo>
                  <a:pt x="4942016" y="2653012"/>
                  <a:pt x="4942826" y="2653159"/>
                  <a:pt x="4943636" y="2653159"/>
                </a:cubicBezTo>
                <a:cubicBezTo>
                  <a:pt x="4945698" y="2653085"/>
                  <a:pt x="4947685" y="2651834"/>
                  <a:pt x="4948643" y="2649846"/>
                </a:cubicBezTo>
                <a:close/>
                <a:moveTo>
                  <a:pt x="4944667" y="2653012"/>
                </a:moveTo>
                <a:lnTo>
                  <a:pt x="5109877" y="2618336"/>
                </a:lnTo>
                <a:cubicBezTo>
                  <a:pt x="5112896" y="2617673"/>
                  <a:pt x="5114810" y="2614728"/>
                  <a:pt x="5114221" y="2611709"/>
                </a:cubicBezTo>
                <a:cubicBezTo>
                  <a:pt x="5113558" y="2608691"/>
                  <a:pt x="5110614" y="2606777"/>
                  <a:pt x="5107595" y="2607366"/>
                </a:cubicBezTo>
                <a:lnTo>
                  <a:pt x="4942384" y="2642042"/>
                </a:lnTo>
                <a:cubicBezTo>
                  <a:pt x="4939366" y="2642705"/>
                  <a:pt x="4937452" y="2645650"/>
                  <a:pt x="4938041" y="2648668"/>
                </a:cubicBezTo>
                <a:cubicBezTo>
                  <a:pt x="4938630" y="2651319"/>
                  <a:pt x="4940912" y="2653159"/>
                  <a:pt x="4943563" y="2653085"/>
                </a:cubicBezTo>
                <a:cubicBezTo>
                  <a:pt x="4943931" y="2653085"/>
                  <a:pt x="4944299" y="2653085"/>
                  <a:pt x="4944667" y="2653012"/>
                </a:cubicBezTo>
                <a:close/>
                <a:moveTo>
                  <a:pt x="5169070" y="2641159"/>
                </a:moveTo>
                <a:cubicBezTo>
                  <a:pt x="5170396" y="2638361"/>
                  <a:pt x="5169144" y="2635048"/>
                  <a:pt x="5166420" y="2633723"/>
                </a:cubicBezTo>
                <a:lnTo>
                  <a:pt x="5111202" y="2607807"/>
                </a:lnTo>
                <a:cubicBezTo>
                  <a:pt x="5108405" y="2606482"/>
                  <a:pt x="5105092" y="2607660"/>
                  <a:pt x="5103766" y="2610458"/>
                </a:cubicBezTo>
                <a:cubicBezTo>
                  <a:pt x="5102441" y="2613256"/>
                  <a:pt x="5103693" y="2616568"/>
                  <a:pt x="5106417" y="2617894"/>
                </a:cubicBezTo>
                <a:lnTo>
                  <a:pt x="5161634" y="2643809"/>
                </a:lnTo>
                <a:cubicBezTo>
                  <a:pt x="5162444" y="2644177"/>
                  <a:pt x="5163254" y="2644325"/>
                  <a:pt x="5164064" y="2644325"/>
                </a:cubicBezTo>
                <a:cubicBezTo>
                  <a:pt x="5166125" y="2644325"/>
                  <a:pt x="5168113" y="2643147"/>
                  <a:pt x="5169070" y="2641159"/>
                </a:cubicBezTo>
                <a:close/>
                <a:moveTo>
                  <a:pt x="5213097" y="2663319"/>
                </a:moveTo>
                <a:cubicBezTo>
                  <a:pt x="5214496" y="2660595"/>
                  <a:pt x="5213391" y="2657209"/>
                  <a:pt x="5210594" y="2655883"/>
                </a:cubicBezTo>
                <a:lnTo>
                  <a:pt x="5166493" y="2633796"/>
                </a:lnTo>
                <a:cubicBezTo>
                  <a:pt x="5163769" y="2632397"/>
                  <a:pt x="5160383" y="2633502"/>
                  <a:pt x="5158984" y="2636299"/>
                </a:cubicBezTo>
                <a:cubicBezTo>
                  <a:pt x="5157585" y="2639024"/>
                  <a:pt x="5158689" y="2642410"/>
                  <a:pt x="5161487" y="2643735"/>
                </a:cubicBezTo>
                <a:lnTo>
                  <a:pt x="5205587" y="2665822"/>
                </a:lnTo>
                <a:cubicBezTo>
                  <a:pt x="5206397" y="2666264"/>
                  <a:pt x="5207281" y="2666411"/>
                  <a:pt x="5208091" y="2666411"/>
                </a:cubicBezTo>
                <a:cubicBezTo>
                  <a:pt x="5210226" y="2666411"/>
                  <a:pt x="5212140" y="2665307"/>
                  <a:pt x="5213097" y="2663319"/>
                </a:cubicBezTo>
                <a:close/>
                <a:moveTo>
                  <a:pt x="5248362" y="2680842"/>
                </a:moveTo>
                <a:cubicBezTo>
                  <a:pt x="5249761" y="2678118"/>
                  <a:pt x="5248583" y="2674731"/>
                  <a:pt x="5245859" y="2673406"/>
                </a:cubicBezTo>
                <a:lnTo>
                  <a:pt x="5210594" y="2655883"/>
                </a:lnTo>
                <a:cubicBezTo>
                  <a:pt x="5207796" y="2654558"/>
                  <a:pt x="5204483" y="2655662"/>
                  <a:pt x="5203158" y="2658386"/>
                </a:cubicBezTo>
                <a:cubicBezTo>
                  <a:pt x="5201759" y="2661111"/>
                  <a:pt x="5202937" y="2664497"/>
                  <a:pt x="5205661" y="2665822"/>
                </a:cubicBezTo>
                <a:lnTo>
                  <a:pt x="5240926" y="2683345"/>
                </a:lnTo>
                <a:cubicBezTo>
                  <a:pt x="5241737" y="2683713"/>
                  <a:pt x="5242620" y="2683934"/>
                  <a:pt x="5243430" y="2683934"/>
                </a:cubicBezTo>
                <a:cubicBezTo>
                  <a:pt x="5245491" y="2683934"/>
                  <a:pt x="5247405" y="2682829"/>
                  <a:pt x="5248362" y="2680842"/>
                </a:cubicBezTo>
                <a:close/>
                <a:moveTo>
                  <a:pt x="5277444" y="2692916"/>
                </a:moveTo>
                <a:cubicBezTo>
                  <a:pt x="5278621" y="2690118"/>
                  <a:pt x="5277370" y="2686805"/>
                  <a:pt x="5274498" y="2685627"/>
                </a:cubicBezTo>
                <a:lnTo>
                  <a:pt x="5245565" y="2673258"/>
                </a:lnTo>
                <a:cubicBezTo>
                  <a:pt x="5242767" y="2672080"/>
                  <a:pt x="5239454" y="2673332"/>
                  <a:pt x="5238276" y="2676203"/>
                </a:cubicBezTo>
                <a:cubicBezTo>
                  <a:pt x="5237098" y="2679001"/>
                  <a:pt x="5238350" y="2682314"/>
                  <a:pt x="5241221" y="2683492"/>
                </a:cubicBezTo>
                <a:lnTo>
                  <a:pt x="5270155" y="2695861"/>
                </a:lnTo>
                <a:cubicBezTo>
                  <a:pt x="5270891" y="2696155"/>
                  <a:pt x="5271628" y="2696302"/>
                  <a:pt x="5272364" y="2696302"/>
                </a:cubicBezTo>
                <a:cubicBezTo>
                  <a:pt x="5274498" y="2696302"/>
                  <a:pt x="5276486" y="2695051"/>
                  <a:pt x="5277444" y="2692916"/>
                </a:cubicBezTo>
                <a:close/>
                <a:moveTo>
                  <a:pt x="5272364" y="2696302"/>
                </a:moveTo>
                <a:lnTo>
                  <a:pt x="5368147" y="2694977"/>
                </a:lnTo>
                <a:cubicBezTo>
                  <a:pt x="5371239" y="2694904"/>
                  <a:pt x="5373669" y="2692400"/>
                  <a:pt x="5373669" y="2689308"/>
                </a:cubicBezTo>
                <a:cubicBezTo>
                  <a:pt x="5373595" y="2686216"/>
                  <a:pt x="5371093" y="2683786"/>
                  <a:pt x="5368074" y="2683786"/>
                </a:cubicBezTo>
                <a:cubicBezTo>
                  <a:pt x="5368074" y="2683786"/>
                  <a:pt x="5368074" y="2683786"/>
                  <a:pt x="5368000" y="2683786"/>
                </a:cubicBezTo>
                <a:lnTo>
                  <a:pt x="5272216" y="2685112"/>
                </a:lnTo>
                <a:cubicBezTo>
                  <a:pt x="5269124" y="2685185"/>
                  <a:pt x="5266694" y="2687688"/>
                  <a:pt x="5266694" y="2690781"/>
                </a:cubicBezTo>
                <a:cubicBezTo>
                  <a:pt x="5266768" y="2693873"/>
                  <a:pt x="5269272" y="2696376"/>
                  <a:pt x="5272364" y="2696302"/>
                </a:cubicBezTo>
                <a:cubicBezTo>
                  <a:pt x="5272364" y="2696302"/>
                  <a:pt x="5272364" y="2696302"/>
                  <a:pt x="5272364" y="2696302"/>
                </a:cubicBezTo>
                <a:close/>
                <a:moveTo>
                  <a:pt x="5369325" y="2694830"/>
                </a:moveTo>
                <a:lnTo>
                  <a:pt x="5414088" y="2684670"/>
                </a:lnTo>
                <a:cubicBezTo>
                  <a:pt x="5417107" y="2684007"/>
                  <a:pt x="5418948" y="2680989"/>
                  <a:pt x="5418285" y="2678044"/>
                </a:cubicBezTo>
                <a:cubicBezTo>
                  <a:pt x="5417622" y="2675025"/>
                  <a:pt x="5414604" y="2673185"/>
                  <a:pt x="5411659" y="2673847"/>
                </a:cubicBezTo>
                <a:lnTo>
                  <a:pt x="5366896" y="2684007"/>
                </a:lnTo>
                <a:cubicBezTo>
                  <a:pt x="5363877" y="2684670"/>
                  <a:pt x="5362037" y="2687688"/>
                  <a:pt x="5362699" y="2690633"/>
                </a:cubicBezTo>
                <a:cubicBezTo>
                  <a:pt x="5363288" y="2693210"/>
                  <a:pt x="5365571" y="2694977"/>
                  <a:pt x="5368147" y="2694977"/>
                </a:cubicBezTo>
                <a:cubicBezTo>
                  <a:pt x="5368515" y="2694977"/>
                  <a:pt x="5368957" y="2694904"/>
                  <a:pt x="5369325" y="2694830"/>
                </a:cubicBezTo>
                <a:close/>
                <a:moveTo>
                  <a:pt x="5414088" y="2684670"/>
                </a:moveTo>
                <a:lnTo>
                  <a:pt x="5419095" y="2683566"/>
                </a:lnTo>
                <a:cubicBezTo>
                  <a:pt x="5422113" y="2682903"/>
                  <a:pt x="5423954" y="2679884"/>
                  <a:pt x="5423291" y="2676940"/>
                </a:cubicBezTo>
                <a:cubicBezTo>
                  <a:pt x="5422629" y="2673921"/>
                  <a:pt x="5419684" y="2672080"/>
                  <a:pt x="5416665" y="2672743"/>
                </a:cubicBezTo>
                <a:lnTo>
                  <a:pt x="5411659" y="2673847"/>
                </a:lnTo>
                <a:cubicBezTo>
                  <a:pt x="5408640" y="2674510"/>
                  <a:pt x="5406800" y="2677528"/>
                  <a:pt x="5407462" y="2680473"/>
                </a:cubicBezTo>
                <a:cubicBezTo>
                  <a:pt x="5408051" y="2683050"/>
                  <a:pt x="5410333" y="2684817"/>
                  <a:pt x="5412910" y="2684817"/>
                </a:cubicBezTo>
                <a:cubicBezTo>
                  <a:pt x="5413278" y="2684817"/>
                  <a:pt x="5413720" y="2684817"/>
                  <a:pt x="5414088" y="2684670"/>
                </a:cubicBezTo>
                <a:close/>
                <a:moveTo>
                  <a:pt x="5420125" y="2683345"/>
                </a:moveTo>
                <a:cubicBezTo>
                  <a:pt x="5423144" y="2682682"/>
                  <a:pt x="5425058" y="2679737"/>
                  <a:pt x="5424396" y="2676719"/>
                </a:cubicBezTo>
                <a:cubicBezTo>
                  <a:pt x="5423733" y="2673700"/>
                  <a:pt x="5420714" y="2671860"/>
                  <a:pt x="5417769" y="2672448"/>
                </a:cubicBezTo>
                <a:lnTo>
                  <a:pt x="5416665" y="2672669"/>
                </a:lnTo>
                <a:cubicBezTo>
                  <a:pt x="5413646" y="2673332"/>
                  <a:pt x="5412321" y="2676203"/>
                  <a:pt x="5412984" y="2679222"/>
                </a:cubicBezTo>
                <a:cubicBezTo>
                  <a:pt x="5413573" y="2681799"/>
                  <a:pt x="5416223" y="2683492"/>
                  <a:pt x="5418948" y="2683492"/>
                </a:cubicBezTo>
                <a:cubicBezTo>
                  <a:pt x="5419316" y="2683492"/>
                  <a:pt x="5419684" y="2683418"/>
                  <a:pt x="5420125" y="2683345"/>
                </a:cubicBezTo>
                <a:close/>
                <a:moveTo>
                  <a:pt x="5419684" y="2683418"/>
                </a:moveTo>
                <a:lnTo>
                  <a:pt x="5454507" y="2678633"/>
                </a:lnTo>
                <a:cubicBezTo>
                  <a:pt x="5457526" y="2678191"/>
                  <a:pt x="5459661" y="2675394"/>
                  <a:pt x="5459293" y="2672375"/>
                </a:cubicBezTo>
                <a:cubicBezTo>
                  <a:pt x="5458851" y="2669283"/>
                  <a:pt x="5456127" y="2667148"/>
                  <a:pt x="5453035" y="2667589"/>
                </a:cubicBezTo>
                <a:lnTo>
                  <a:pt x="5418211" y="2672375"/>
                </a:lnTo>
                <a:cubicBezTo>
                  <a:pt x="5415193" y="2672817"/>
                  <a:pt x="5413057" y="2675614"/>
                  <a:pt x="5413426" y="2678633"/>
                </a:cubicBezTo>
                <a:cubicBezTo>
                  <a:pt x="5413794" y="2681430"/>
                  <a:pt x="5416223" y="2683492"/>
                  <a:pt x="5418948" y="2683418"/>
                </a:cubicBezTo>
                <a:cubicBezTo>
                  <a:pt x="5419168" y="2683492"/>
                  <a:pt x="5419463" y="2683492"/>
                  <a:pt x="5419684" y="2683418"/>
                </a:cubicBezTo>
                <a:close/>
                <a:moveTo>
                  <a:pt x="5454802" y="2678633"/>
                </a:moveTo>
                <a:lnTo>
                  <a:pt x="5471440" y="2675394"/>
                </a:lnTo>
                <a:cubicBezTo>
                  <a:pt x="5474459" y="2674804"/>
                  <a:pt x="5476447" y="2671860"/>
                  <a:pt x="5475858" y="2668841"/>
                </a:cubicBezTo>
                <a:cubicBezTo>
                  <a:pt x="5475269" y="2665822"/>
                  <a:pt x="5472251" y="2663835"/>
                  <a:pt x="5469306" y="2664424"/>
                </a:cubicBezTo>
                <a:lnTo>
                  <a:pt x="5452667" y="2667663"/>
                </a:lnTo>
                <a:cubicBezTo>
                  <a:pt x="5449648" y="2668252"/>
                  <a:pt x="5447660" y="2671197"/>
                  <a:pt x="5448249" y="2674216"/>
                </a:cubicBezTo>
                <a:cubicBezTo>
                  <a:pt x="5448765" y="2676866"/>
                  <a:pt x="5451121" y="2678780"/>
                  <a:pt x="5453771" y="2678706"/>
                </a:cubicBezTo>
                <a:cubicBezTo>
                  <a:pt x="5454139" y="2678706"/>
                  <a:pt x="5454507" y="2678633"/>
                  <a:pt x="5454802" y="2678633"/>
                </a:cubicBezTo>
                <a:close/>
                <a:moveTo>
                  <a:pt x="7108158" y="3476414"/>
                </a:moveTo>
                <a:lnTo>
                  <a:pt x="7196653" y="3411920"/>
                </a:lnTo>
                <a:cubicBezTo>
                  <a:pt x="7199156" y="3410079"/>
                  <a:pt x="7199672" y="3406619"/>
                  <a:pt x="7197904" y="3404116"/>
                </a:cubicBezTo>
                <a:cubicBezTo>
                  <a:pt x="7196064" y="3401613"/>
                  <a:pt x="7192604" y="3401097"/>
                  <a:pt x="7190100" y="3402864"/>
                </a:cubicBezTo>
                <a:lnTo>
                  <a:pt x="7101605" y="3467358"/>
                </a:lnTo>
                <a:cubicBezTo>
                  <a:pt x="7099102" y="3469199"/>
                  <a:pt x="7098587" y="3472659"/>
                  <a:pt x="7100354" y="3475162"/>
                </a:cubicBezTo>
                <a:cubicBezTo>
                  <a:pt x="7101458" y="3476635"/>
                  <a:pt x="7103151" y="3477444"/>
                  <a:pt x="7104919" y="3477444"/>
                </a:cubicBezTo>
                <a:cubicBezTo>
                  <a:pt x="7106023" y="3477444"/>
                  <a:pt x="7107201" y="3477150"/>
                  <a:pt x="7108158" y="3476414"/>
                </a:cubicBezTo>
                <a:close/>
                <a:moveTo>
                  <a:pt x="6984250" y="3530748"/>
                </a:moveTo>
                <a:lnTo>
                  <a:pt x="7107127" y="3477003"/>
                </a:lnTo>
                <a:cubicBezTo>
                  <a:pt x="7109925" y="3475751"/>
                  <a:pt x="7111250" y="3472512"/>
                  <a:pt x="7109998" y="3469640"/>
                </a:cubicBezTo>
                <a:cubicBezTo>
                  <a:pt x="7108747" y="3466843"/>
                  <a:pt x="7105434" y="3465591"/>
                  <a:pt x="7102636" y="3466769"/>
                </a:cubicBezTo>
                <a:lnTo>
                  <a:pt x="6979759" y="3520514"/>
                </a:lnTo>
                <a:cubicBezTo>
                  <a:pt x="6976961" y="3521766"/>
                  <a:pt x="6975636" y="3525005"/>
                  <a:pt x="6976888" y="3527876"/>
                </a:cubicBezTo>
                <a:cubicBezTo>
                  <a:pt x="6977845" y="3530011"/>
                  <a:pt x="6979906" y="3531263"/>
                  <a:pt x="6982041" y="3531189"/>
                </a:cubicBezTo>
                <a:cubicBezTo>
                  <a:pt x="6982778" y="3531263"/>
                  <a:pt x="6983514" y="3531116"/>
                  <a:pt x="6984250" y="3530748"/>
                </a:cubicBezTo>
                <a:close/>
                <a:moveTo>
                  <a:pt x="6844366" y="3561817"/>
                </a:moveTo>
                <a:lnTo>
                  <a:pt x="6983219" y="3531042"/>
                </a:lnTo>
                <a:cubicBezTo>
                  <a:pt x="6986238" y="3530379"/>
                  <a:pt x="6988152" y="3527361"/>
                  <a:pt x="6987490" y="3524416"/>
                </a:cubicBezTo>
                <a:cubicBezTo>
                  <a:pt x="6986827" y="3521397"/>
                  <a:pt x="6983808" y="3519557"/>
                  <a:pt x="6980863" y="3520146"/>
                </a:cubicBezTo>
                <a:lnTo>
                  <a:pt x="6842010" y="3550920"/>
                </a:lnTo>
                <a:cubicBezTo>
                  <a:pt x="6838991" y="3551583"/>
                  <a:pt x="6837077" y="3554602"/>
                  <a:pt x="6837740" y="3557546"/>
                </a:cubicBezTo>
                <a:cubicBezTo>
                  <a:pt x="6838329" y="3560197"/>
                  <a:pt x="6840611" y="3561964"/>
                  <a:pt x="6843188" y="3561890"/>
                </a:cubicBezTo>
                <a:cubicBezTo>
                  <a:pt x="6843630" y="3561964"/>
                  <a:pt x="6843998" y="3561890"/>
                  <a:pt x="6844366" y="3561817"/>
                </a:cubicBezTo>
                <a:close/>
                <a:moveTo>
                  <a:pt x="6781786" y="3637575"/>
                </a:moveTo>
                <a:lnTo>
                  <a:pt x="6847458" y="3559976"/>
                </a:lnTo>
                <a:cubicBezTo>
                  <a:pt x="6849446" y="3557620"/>
                  <a:pt x="6849151" y="3554086"/>
                  <a:pt x="6846795" y="3552098"/>
                </a:cubicBezTo>
                <a:cubicBezTo>
                  <a:pt x="6844440" y="3550111"/>
                  <a:pt x="6840905" y="3550405"/>
                  <a:pt x="6838918" y="3552761"/>
                </a:cubicBezTo>
                <a:lnTo>
                  <a:pt x="6773246" y="3630360"/>
                </a:lnTo>
                <a:cubicBezTo>
                  <a:pt x="6771258" y="3632716"/>
                  <a:pt x="6771553" y="3636250"/>
                  <a:pt x="6773909" y="3638238"/>
                </a:cubicBezTo>
                <a:cubicBezTo>
                  <a:pt x="6774939" y="3639121"/>
                  <a:pt x="6776265" y="3639563"/>
                  <a:pt x="6777516" y="3639563"/>
                </a:cubicBezTo>
                <a:cubicBezTo>
                  <a:pt x="6779136" y="3639563"/>
                  <a:pt x="6780682" y="3638827"/>
                  <a:pt x="6781786" y="3637575"/>
                </a:cubicBezTo>
                <a:close/>
                <a:moveTo>
                  <a:pt x="6630711" y="3641551"/>
                </a:moveTo>
                <a:lnTo>
                  <a:pt x="6777590" y="3639563"/>
                </a:lnTo>
                <a:cubicBezTo>
                  <a:pt x="6780682" y="3639489"/>
                  <a:pt x="6783111" y="3636986"/>
                  <a:pt x="6783111" y="3633894"/>
                </a:cubicBezTo>
                <a:cubicBezTo>
                  <a:pt x="6783038" y="3630802"/>
                  <a:pt x="6780534" y="3628372"/>
                  <a:pt x="6777516" y="3628372"/>
                </a:cubicBezTo>
                <a:cubicBezTo>
                  <a:pt x="6777516" y="3628372"/>
                  <a:pt x="6777516" y="3628372"/>
                  <a:pt x="6777516" y="3628372"/>
                </a:cubicBezTo>
                <a:lnTo>
                  <a:pt x="6630638" y="3630360"/>
                </a:lnTo>
                <a:cubicBezTo>
                  <a:pt x="6627546" y="3630433"/>
                  <a:pt x="6625116" y="3632937"/>
                  <a:pt x="6625116" y="3636029"/>
                </a:cubicBezTo>
                <a:cubicBezTo>
                  <a:pt x="6625116" y="3639121"/>
                  <a:pt x="6627619" y="3641551"/>
                  <a:pt x="6630711" y="3641551"/>
                </a:cubicBezTo>
                <a:cubicBezTo>
                  <a:pt x="6630711" y="3641551"/>
                  <a:pt x="6630711" y="3641551"/>
                  <a:pt x="6630711" y="3641551"/>
                </a:cubicBezTo>
                <a:close/>
                <a:moveTo>
                  <a:pt x="6569236" y="3722536"/>
                </a:moveTo>
                <a:lnTo>
                  <a:pt x="6634982" y="3639415"/>
                </a:lnTo>
                <a:cubicBezTo>
                  <a:pt x="6636896" y="3636986"/>
                  <a:pt x="6636454" y="3633526"/>
                  <a:pt x="6634098" y="3631611"/>
                </a:cubicBezTo>
                <a:cubicBezTo>
                  <a:pt x="6631669" y="3629697"/>
                  <a:pt x="6628208" y="3630139"/>
                  <a:pt x="6626294" y="3632495"/>
                </a:cubicBezTo>
                <a:lnTo>
                  <a:pt x="6560549" y="3715615"/>
                </a:lnTo>
                <a:cubicBezTo>
                  <a:pt x="6558634" y="3718045"/>
                  <a:pt x="6559076" y="3721505"/>
                  <a:pt x="6561432" y="3723420"/>
                </a:cubicBezTo>
                <a:cubicBezTo>
                  <a:pt x="6562463" y="3724229"/>
                  <a:pt x="6563714" y="3724598"/>
                  <a:pt x="6564966" y="3724598"/>
                </a:cubicBezTo>
                <a:cubicBezTo>
                  <a:pt x="6566585" y="3724598"/>
                  <a:pt x="6568205" y="3723935"/>
                  <a:pt x="6569236" y="3722536"/>
                </a:cubicBezTo>
                <a:close/>
                <a:moveTo>
                  <a:pt x="6504300" y="3810810"/>
                </a:moveTo>
                <a:lnTo>
                  <a:pt x="6569383" y="3722315"/>
                </a:lnTo>
                <a:cubicBezTo>
                  <a:pt x="6571224" y="3719812"/>
                  <a:pt x="6570708" y="3716352"/>
                  <a:pt x="6568205" y="3714511"/>
                </a:cubicBezTo>
                <a:cubicBezTo>
                  <a:pt x="6565702" y="3712671"/>
                  <a:pt x="6562242" y="3713186"/>
                  <a:pt x="6560401" y="3715689"/>
                </a:cubicBezTo>
                <a:lnTo>
                  <a:pt x="6495318" y="3804184"/>
                </a:lnTo>
                <a:cubicBezTo>
                  <a:pt x="6493478" y="3806687"/>
                  <a:pt x="6493993" y="3810148"/>
                  <a:pt x="6496496" y="3811988"/>
                </a:cubicBezTo>
                <a:cubicBezTo>
                  <a:pt x="6497527" y="3812724"/>
                  <a:pt x="6498705" y="3813093"/>
                  <a:pt x="6499810" y="3813093"/>
                </a:cubicBezTo>
                <a:cubicBezTo>
                  <a:pt x="6501503" y="3813093"/>
                  <a:pt x="6503196" y="3812283"/>
                  <a:pt x="6504300" y="3810810"/>
                </a:cubicBezTo>
                <a:close/>
                <a:moveTo>
                  <a:pt x="6439807" y="3899747"/>
                </a:moveTo>
                <a:lnTo>
                  <a:pt x="6504300" y="3810810"/>
                </a:lnTo>
                <a:cubicBezTo>
                  <a:pt x="6506141" y="3808307"/>
                  <a:pt x="6505552" y="3804847"/>
                  <a:pt x="6503049" y="3803006"/>
                </a:cubicBezTo>
                <a:cubicBezTo>
                  <a:pt x="6500546" y="3801166"/>
                  <a:pt x="6497085" y="3801755"/>
                  <a:pt x="6495245" y="3804258"/>
                </a:cubicBezTo>
                <a:lnTo>
                  <a:pt x="6430751" y="3893195"/>
                </a:lnTo>
                <a:cubicBezTo>
                  <a:pt x="6428910" y="3895698"/>
                  <a:pt x="6429499" y="3899158"/>
                  <a:pt x="6432002" y="3900999"/>
                </a:cubicBezTo>
                <a:cubicBezTo>
                  <a:pt x="6433033" y="3901735"/>
                  <a:pt x="6434137" y="3902103"/>
                  <a:pt x="6435316" y="3902029"/>
                </a:cubicBezTo>
                <a:cubicBezTo>
                  <a:pt x="6437009" y="3902029"/>
                  <a:pt x="6438702" y="3901220"/>
                  <a:pt x="6439807" y="3899747"/>
                </a:cubicBezTo>
                <a:close/>
                <a:moveTo>
                  <a:pt x="6375754" y="3984488"/>
                </a:moveTo>
                <a:lnTo>
                  <a:pt x="6439733" y="3899895"/>
                </a:lnTo>
                <a:cubicBezTo>
                  <a:pt x="6441573" y="3897465"/>
                  <a:pt x="6441132" y="3893931"/>
                  <a:pt x="6438629" y="3892091"/>
                </a:cubicBezTo>
                <a:cubicBezTo>
                  <a:pt x="6436199" y="3890250"/>
                  <a:pt x="6432665" y="3890692"/>
                  <a:pt x="6430824" y="3893195"/>
                </a:cubicBezTo>
                <a:lnTo>
                  <a:pt x="6366846" y="3977788"/>
                </a:lnTo>
                <a:cubicBezTo>
                  <a:pt x="6365006" y="3980217"/>
                  <a:pt x="6365447" y="3983751"/>
                  <a:pt x="6367950" y="3985592"/>
                </a:cubicBezTo>
                <a:cubicBezTo>
                  <a:pt x="6368981" y="3986402"/>
                  <a:pt x="6370159" y="3986696"/>
                  <a:pt x="6371337" y="3986696"/>
                </a:cubicBezTo>
                <a:cubicBezTo>
                  <a:pt x="6373030" y="3986696"/>
                  <a:pt x="6374650" y="3985886"/>
                  <a:pt x="6375754" y="3984488"/>
                </a:cubicBezTo>
                <a:close/>
                <a:moveTo>
                  <a:pt x="3311631" y="2571879"/>
                </a:moveTo>
                <a:cubicBezTo>
                  <a:pt x="3314428" y="2570628"/>
                  <a:pt x="3315680" y="2567314"/>
                  <a:pt x="3314428" y="2564517"/>
                </a:cubicBezTo>
                <a:lnTo>
                  <a:pt x="3283801" y="2495606"/>
                </a:lnTo>
                <a:cubicBezTo>
                  <a:pt x="3282550" y="2492808"/>
                  <a:pt x="3279236" y="2491556"/>
                  <a:pt x="3276439" y="2492808"/>
                </a:cubicBezTo>
                <a:cubicBezTo>
                  <a:pt x="3273641" y="2494060"/>
                  <a:pt x="3272390" y="2497372"/>
                  <a:pt x="3273641" y="2500170"/>
                </a:cubicBezTo>
                <a:lnTo>
                  <a:pt x="3304268" y="2569082"/>
                </a:lnTo>
                <a:cubicBezTo>
                  <a:pt x="3305225" y="2571143"/>
                  <a:pt x="3307287" y="2572395"/>
                  <a:pt x="3309422" y="2572395"/>
                </a:cubicBezTo>
                <a:cubicBezTo>
                  <a:pt x="3310158" y="2572321"/>
                  <a:pt x="3310895" y="2572174"/>
                  <a:pt x="3311631" y="2571879"/>
                </a:cubicBezTo>
                <a:close/>
                <a:moveTo>
                  <a:pt x="3279973" y="2503262"/>
                </a:moveTo>
                <a:cubicBezTo>
                  <a:pt x="3282991" y="2502526"/>
                  <a:pt x="3284758" y="2499508"/>
                  <a:pt x="3284096" y="2496563"/>
                </a:cubicBezTo>
                <a:lnTo>
                  <a:pt x="3265027" y="2418228"/>
                </a:lnTo>
                <a:cubicBezTo>
                  <a:pt x="3264291" y="2415283"/>
                  <a:pt x="3261272" y="2413368"/>
                  <a:pt x="3258328" y="2414105"/>
                </a:cubicBezTo>
                <a:cubicBezTo>
                  <a:pt x="3255309" y="2414841"/>
                  <a:pt x="3253542" y="2417859"/>
                  <a:pt x="3254205" y="2420804"/>
                </a:cubicBezTo>
                <a:lnTo>
                  <a:pt x="3273273" y="2499140"/>
                </a:lnTo>
                <a:cubicBezTo>
                  <a:pt x="3273862" y="2501716"/>
                  <a:pt x="3276218" y="2503410"/>
                  <a:pt x="3278721" y="2503410"/>
                </a:cubicBezTo>
                <a:cubicBezTo>
                  <a:pt x="3279163" y="2503483"/>
                  <a:pt x="3279531" y="2503410"/>
                  <a:pt x="3279973" y="2503262"/>
                </a:cubicBezTo>
                <a:close/>
                <a:moveTo>
                  <a:pt x="3259653" y="2425148"/>
                </a:moveTo>
                <a:cubicBezTo>
                  <a:pt x="3262745" y="2425075"/>
                  <a:pt x="3265174" y="2422571"/>
                  <a:pt x="3265174" y="2419479"/>
                </a:cubicBezTo>
                <a:lnTo>
                  <a:pt x="3263849" y="2335843"/>
                </a:lnTo>
                <a:cubicBezTo>
                  <a:pt x="3263776" y="2332751"/>
                  <a:pt x="3261272" y="2330321"/>
                  <a:pt x="3258254" y="2330321"/>
                </a:cubicBezTo>
                <a:cubicBezTo>
                  <a:pt x="3258254" y="2330321"/>
                  <a:pt x="3258254" y="2330321"/>
                  <a:pt x="3258180" y="2330321"/>
                </a:cubicBezTo>
                <a:cubicBezTo>
                  <a:pt x="3255088" y="2330395"/>
                  <a:pt x="3252659" y="2332898"/>
                  <a:pt x="3252659" y="2335991"/>
                </a:cubicBezTo>
                <a:lnTo>
                  <a:pt x="3253984" y="2419626"/>
                </a:lnTo>
                <a:cubicBezTo>
                  <a:pt x="3254057" y="2422719"/>
                  <a:pt x="3256561" y="2425148"/>
                  <a:pt x="3259653" y="2425148"/>
                </a:cubicBezTo>
                <a:cubicBezTo>
                  <a:pt x="3259653" y="2425148"/>
                  <a:pt x="3259653" y="2425148"/>
                  <a:pt x="3259653" y="2425148"/>
                </a:cubicBezTo>
                <a:close/>
                <a:moveTo>
                  <a:pt x="3262377" y="2339672"/>
                </a:moveTo>
                <a:cubicBezTo>
                  <a:pt x="3264438" y="2337389"/>
                  <a:pt x="3264217" y="2333855"/>
                  <a:pt x="3261935" y="2331794"/>
                </a:cubicBezTo>
                <a:lnTo>
                  <a:pt x="3146936" y="2229384"/>
                </a:lnTo>
                <a:cubicBezTo>
                  <a:pt x="3144653" y="2227323"/>
                  <a:pt x="3141120" y="2227543"/>
                  <a:pt x="3139058" y="2229826"/>
                </a:cubicBezTo>
                <a:cubicBezTo>
                  <a:pt x="3136996" y="2232108"/>
                  <a:pt x="3137217" y="2235642"/>
                  <a:pt x="3139500" y="2237704"/>
                </a:cubicBezTo>
                <a:lnTo>
                  <a:pt x="3254499" y="2340113"/>
                </a:lnTo>
                <a:cubicBezTo>
                  <a:pt x="3255603" y="2341071"/>
                  <a:pt x="3256929" y="2341512"/>
                  <a:pt x="3258254" y="2341512"/>
                </a:cubicBezTo>
                <a:cubicBezTo>
                  <a:pt x="3259800" y="2341512"/>
                  <a:pt x="3261346" y="2340923"/>
                  <a:pt x="3262377" y="2339672"/>
                </a:cubicBezTo>
                <a:close/>
                <a:moveTo>
                  <a:pt x="3147893" y="2236673"/>
                </a:moveTo>
                <a:cubicBezTo>
                  <a:pt x="3149586" y="2234096"/>
                  <a:pt x="3148924" y="2230636"/>
                  <a:pt x="3146347" y="2228942"/>
                </a:cubicBezTo>
                <a:lnTo>
                  <a:pt x="2992769" y="2125649"/>
                </a:lnTo>
                <a:cubicBezTo>
                  <a:pt x="2990192" y="2123956"/>
                  <a:pt x="2986732" y="2124618"/>
                  <a:pt x="2985038" y="2127195"/>
                </a:cubicBezTo>
                <a:cubicBezTo>
                  <a:pt x="2983345" y="2129772"/>
                  <a:pt x="2984007" y="2133232"/>
                  <a:pt x="2986584" y="2134926"/>
                </a:cubicBezTo>
                <a:lnTo>
                  <a:pt x="3140162" y="2238145"/>
                </a:lnTo>
                <a:cubicBezTo>
                  <a:pt x="3141120" y="2238808"/>
                  <a:pt x="3142224" y="2239102"/>
                  <a:pt x="3143328" y="2239102"/>
                </a:cubicBezTo>
                <a:cubicBezTo>
                  <a:pt x="3145095" y="2239102"/>
                  <a:pt x="3146788" y="2238219"/>
                  <a:pt x="3147893" y="2236673"/>
                </a:cubicBezTo>
                <a:close/>
                <a:moveTo>
                  <a:pt x="2994904" y="2132128"/>
                </a:moveTo>
                <a:cubicBezTo>
                  <a:pt x="2995935" y="2129183"/>
                  <a:pt x="2994388" y="2126017"/>
                  <a:pt x="2991517" y="2124986"/>
                </a:cubicBezTo>
                <a:lnTo>
                  <a:pt x="2888003" y="2088764"/>
                </a:lnTo>
                <a:cubicBezTo>
                  <a:pt x="2885132" y="2087807"/>
                  <a:pt x="2881892" y="2089279"/>
                  <a:pt x="2880862" y="2092150"/>
                </a:cubicBezTo>
                <a:cubicBezTo>
                  <a:pt x="2879831" y="2095095"/>
                  <a:pt x="2881377" y="2098261"/>
                  <a:pt x="2884248" y="2099292"/>
                </a:cubicBezTo>
                <a:lnTo>
                  <a:pt x="2987762" y="2135514"/>
                </a:lnTo>
                <a:cubicBezTo>
                  <a:pt x="2988351" y="2135735"/>
                  <a:pt x="2989014" y="2135809"/>
                  <a:pt x="2989677" y="2135809"/>
                </a:cubicBezTo>
                <a:cubicBezTo>
                  <a:pt x="2992033" y="2135809"/>
                  <a:pt x="2994167" y="2134410"/>
                  <a:pt x="2994904" y="2132128"/>
                </a:cubicBezTo>
                <a:close/>
                <a:moveTo>
                  <a:pt x="2891390" y="2095905"/>
                </a:moveTo>
                <a:cubicBezTo>
                  <a:pt x="2892420" y="2093034"/>
                  <a:pt x="2890874" y="2089794"/>
                  <a:pt x="2887929" y="2088837"/>
                </a:cubicBezTo>
                <a:lnTo>
                  <a:pt x="2831976" y="2069327"/>
                </a:lnTo>
                <a:cubicBezTo>
                  <a:pt x="2829104" y="2068370"/>
                  <a:pt x="2825938" y="2069843"/>
                  <a:pt x="2824908" y="2072788"/>
                </a:cubicBezTo>
                <a:cubicBezTo>
                  <a:pt x="2823877" y="2075659"/>
                  <a:pt x="2825423" y="2078898"/>
                  <a:pt x="2828368" y="2079855"/>
                </a:cubicBezTo>
                <a:lnTo>
                  <a:pt x="2884322" y="2099365"/>
                </a:lnTo>
                <a:cubicBezTo>
                  <a:pt x="2884911" y="2099586"/>
                  <a:pt x="2885573" y="2099660"/>
                  <a:pt x="2886162" y="2099660"/>
                </a:cubicBezTo>
                <a:cubicBezTo>
                  <a:pt x="2888445" y="2099586"/>
                  <a:pt x="2890580" y="2098187"/>
                  <a:pt x="2891390" y="2095905"/>
                </a:cubicBezTo>
                <a:close/>
                <a:moveTo>
                  <a:pt x="2835510" y="2076395"/>
                </a:moveTo>
                <a:cubicBezTo>
                  <a:pt x="2836540" y="2073524"/>
                  <a:pt x="2834994" y="2070284"/>
                  <a:pt x="2832123" y="2069254"/>
                </a:cubicBezTo>
                <a:lnTo>
                  <a:pt x="2823067" y="2066088"/>
                </a:lnTo>
                <a:cubicBezTo>
                  <a:pt x="2820196" y="2065131"/>
                  <a:pt x="2816956" y="2066603"/>
                  <a:pt x="2815926" y="2069474"/>
                </a:cubicBezTo>
                <a:cubicBezTo>
                  <a:pt x="2814895" y="2072346"/>
                  <a:pt x="2816441" y="2075585"/>
                  <a:pt x="2819312" y="2076616"/>
                </a:cubicBezTo>
                <a:lnTo>
                  <a:pt x="2828368" y="2079782"/>
                </a:lnTo>
                <a:cubicBezTo>
                  <a:pt x="2828957" y="2080002"/>
                  <a:pt x="2829620" y="2080076"/>
                  <a:pt x="2830282" y="2080076"/>
                </a:cubicBezTo>
                <a:cubicBezTo>
                  <a:pt x="2832565" y="2080076"/>
                  <a:pt x="2834700" y="2078677"/>
                  <a:pt x="2835510" y="2076395"/>
                </a:cubicBezTo>
                <a:close/>
                <a:moveTo>
                  <a:pt x="2826233" y="2073671"/>
                </a:moveTo>
                <a:cubicBezTo>
                  <a:pt x="2827485" y="2070873"/>
                  <a:pt x="2826307" y="2067560"/>
                  <a:pt x="2823509" y="2066309"/>
                </a:cubicBezTo>
                <a:lnTo>
                  <a:pt x="2746867" y="2031117"/>
                </a:lnTo>
                <a:cubicBezTo>
                  <a:pt x="2744069" y="2029865"/>
                  <a:pt x="2740757" y="2031043"/>
                  <a:pt x="2739505" y="2033841"/>
                </a:cubicBezTo>
                <a:cubicBezTo>
                  <a:pt x="2738253" y="2036639"/>
                  <a:pt x="2739431" y="2039951"/>
                  <a:pt x="2742229" y="2041203"/>
                </a:cubicBezTo>
                <a:lnTo>
                  <a:pt x="2818871" y="2076395"/>
                </a:lnTo>
                <a:cubicBezTo>
                  <a:pt x="2819607" y="2076763"/>
                  <a:pt x="2820417" y="2076910"/>
                  <a:pt x="2821227" y="2076910"/>
                </a:cubicBezTo>
                <a:cubicBezTo>
                  <a:pt x="2823288" y="2076910"/>
                  <a:pt x="2825276" y="2075659"/>
                  <a:pt x="2826233" y="2073671"/>
                </a:cubicBezTo>
                <a:close/>
                <a:moveTo>
                  <a:pt x="6745784" y="4523778"/>
                </a:moveTo>
                <a:cubicBezTo>
                  <a:pt x="6746006" y="4520686"/>
                  <a:pt x="6743650" y="4518035"/>
                  <a:pt x="6740631" y="4517814"/>
                </a:cubicBezTo>
                <a:lnTo>
                  <a:pt x="6672235" y="4513028"/>
                </a:lnTo>
                <a:cubicBezTo>
                  <a:pt x="6669511" y="4512513"/>
                  <a:pt x="6666492" y="4515090"/>
                  <a:pt x="6666272" y="4518182"/>
                </a:cubicBezTo>
                <a:cubicBezTo>
                  <a:pt x="6666050" y="4521274"/>
                  <a:pt x="6668406" y="4523924"/>
                  <a:pt x="6671425" y="4524146"/>
                </a:cubicBezTo>
                <a:lnTo>
                  <a:pt x="6739821" y="4528931"/>
                </a:lnTo>
                <a:cubicBezTo>
                  <a:pt x="6739968" y="4528931"/>
                  <a:pt x="6740115" y="4528931"/>
                  <a:pt x="6740263" y="4528931"/>
                </a:cubicBezTo>
                <a:cubicBezTo>
                  <a:pt x="6743134" y="4529005"/>
                  <a:pt x="6745563" y="4526722"/>
                  <a:pt x="6745784" y="4523778"/>
                </a:cubicBezTo>
                <a:close/>
                <a:moveTo>
                  <a:pt x="6677168" y="4520317"/>
                </a:moveTo>
                <a:cubicBezTo>
                  <a:pt x="6678051" y="4517372"/>
                  <a:pt x="6676432" y="4514280"/>
                  <a:pt x="6673486" y="4513323"/>
                </a:cubicBezTo>
                <a:lnTo>
                  <a:pt x="6662443" y="4509863"/>
                </a:lnTo>
                <a:cubicBezTo>
                  <a:pt x="6659498" y="4508979"/>
                  <a:pt x="6656406" y="4510599"/>
                  <a:pt x="6655449" y="4513544"/>
                </a:cubicBezTo>
                <a:cubicBezTo>
                  <a:pt x="6654565" y="4516489"/>
                  <a:pt x="6656185" y="4519581"/>
                  <a:pt x="6659130" y="4520538"/>
                </a:cubicBezTo>
                <a:lnTo>
                  <a:pt x="6670173" y="4523998"/>
                </a:lnTo>
                <a:cubicBezTo>
                  <a:pt x="6670762" y="4524146"/>
                  <a:pt x="6671278" y="4524219"/>
                  <a:pt x="6671867" y="4524219"/>
                </a:cubicBezTo>
                <a:cubicBezTo>
                  <a:pt x="6674223" y="4524219"/>
                  <a:pt x="6676432" y="4522673"/>
                  <a:pt x="6677168" y="4520317"/>
                </a:cubicBezTo>
                <a:close/>
                <a:moveTo>
                  <a:pt x="6666124" y="4516857"/>
                </a:moveTo>
                <a:cubicBezTo>
                  <a:pt x="6667008" y="4513912"/>
                  <a:pt x="6665388" y="4510820"/>
                  <a:pt x="6662443" y="4509863"/>
                </a:cubicBezTo>
                <a:lnTo>
                  <a:pt x="6532793" y="4469444"/>
                </a:lnTo>
                <a:cubicBezTo>
                  <a:pt x="6529848" y="4468560"/>
                  <a:pt x="6526755" y="4470180"/>
                  <a:pt x="6525798" y="4473125"/>
                </a:cubicBezTo>
                <a:cubicBezTo>
                  <a:pt x="6524915" y="4476069"/>
                  <a:pt x="6526534" y="4479162"/>
                  <a:pt x="6529479" y="4480119"/>
                </a:cubicBezTo>
                <a:lnTo>
                  <a:pt x="6659130" y="4520538"/>
                </a:lnTo>
                <a:cubicBezTo>
                  <a:pt x="6659719" y="4520686"/>
                  <a:pt x="6660234" y="4520759"/>
                  <a:pt x="6660823" y="4520759"/>
                </a:cubicBezTo>
                <a:cubicBezTo>
                  <a:pt x="6663179" y="4520759"/>
                  <a:pt x="6665388" y="4519213"/>
                  <a:pt x="6666124" y="4516857"/>
                </a:cubicBezTo>
                <a:close/>
                <a:moveTo>
                  <a:pt x="6535811" y="4477763"/>
                </a:moveTo>
                <a:cubicBezTo>
                  <a:pt x="6537431" y="4475186"/>
                  <a:pt x="6536694" y="4471726"/>
                  <a:pt x="6534044" y="4470033"/>
                </a:cubicBezTo>
                <a:lnTo>
                  <a:pt x="6523369" y="4463259"/>
                </a:lnTo>
                <a:cubicBezTo>
                  <a:pt x="6520718" y="4461640"/>
                  <a:pt x="6517331" y="4462376"/>
                  <a:pt x="6515638" y="4465026"/>
                </a:cubicBezTo>
                <a:cubicBezTo>
                  <a:pt x="6514019" y="4467603"/>
                  <a:pt x="6514755" y="4471063"/>
                  <a:pt x="6517405" y="4472757"/>
                </a:cubicBezTo>
                <a:lnTo>
                  <a:pt x="6528081" y="4479530"/>
                </a:lnTo>
                <a:cubicBezTo>
                  <a:pt x="6529038" y="4480119"/>
                  <a:pt x="6530069" y="4480413"/>
                  <a:pt x="6531099" y="4480413"/>
                </a:cubicBezTo>
                <a:cubicBezTo>
                  <a:pt x="6533013" y="4480340"/>
                  <a:pt x="6534781" y="4479456"/>
                  <a:pt x="6535811" y="4477763"/>
                </a:cubicBezTo>
                <a:close/>
                <a:moveTo>
                  <a:pt x="6525209" y="4470990"/>
                </a:moveTo>
                <a:cubicBezTo>
                  <a:pt x="6526829" y="4468413"/>
                  <a:pt x="6526093" y="4464953"/>
                  <a:pt x="6523442" y="4463259"/>
                </a:cubicBezTo>
                <a:lnTo>
                  <a:pt x="6406676" y="4389415"/>
                </a:lnTo>
                <a:cubicBezTo>
                  <a:pt x="6404099" y="4387795"/>
                  <a:pt x="6400639" y="4388532"/>
                  <a:pt x="6398946" y="4391182"/>
                </a:cubicBezTo>
                <a:cubicBezTo>
                  <a:pt x="6397326" y="4393759"/>
                  <a:pt x="6398062" y="4397219"/>
                  <a:pt x="6400713" y="4398912"/>
                </a:cubicBezTo>
                <a:lnTo>
                  <a:pt x="6517479" y="4472757"/>
                </a:lnTo>
                <a:cubicBezTo>
                  <a:pt x="6518436" y="4473345"/>
                  <a:pt x="6519467" y="4473640"/>
                  <a:pt x="6520498" y="4473640"/>
                </a:cubicBezTo>
                <a:cubicBezTo>
                  <a:pt x="6522338" y="4473566"/>
                  <a:pt x="6524105" y="4472683"/>
                  <a:pt x="6525209" y="4470990"/>
                </a:cubicBezTo>
                <a:close/>
                <a:moveTo>
                  <a:pt x="6407633" y="4398176"/>
                </a:moveTo>
                <a:cubicBezTo>
                  <a:pt x="6409842" y="4396041"/>
                  <a:pt x="6409842" y="4392507"/>
                  <a:pt x="6407707" y="4390299"/>
                </a:cubicBezTo>
                <a:lnTo>
                  <a:pt x="6401670" y="4384114"/>
                </a:lnTo>
                <a:cubicBezTo>
                  <a:pt x="6399534" y="4381906"/>
                  <a:pt x="6396001" y="4381906"/>
                  <a:pt x="6393792" y="4384040"/>
                </a:cubicBezTo>
                <a:cubicBezTo>
                  <a:pt x="6391583" y="4386176"/>
                  <a:pt x="6391583" y="4389710"/>
                  <a:pt x="6393718" y="4391918"/>
                </a:cubicBezTo>
                <a:lnTo>
                  <a:pt x="6399755" y="4398103"/>
                </a:lnTo>
                <a:cubicBezTo>
                  <a:pt x="6400860" y="4399207"/>
                  <a:pt x="6402332" y="4399796"/>
                  <a:pt x="6403805" y="4399796"/>
                </a:cubicBezTo>
                <a:cubicBezTo>
                  <a:pt x="6405130" y="4399722"/>
                  <a:pt x="6406529" y="4399207"/>
                  <a:pt x="6407633" y="4398176"/>
                </a:cubicBezTo>
                <a:close/>
                <a:moveTo>
                  <a:pt x="6401596" y="4391992"/>
                </a:moveTo>
                <a:cubicBezTo>
                  <a:pt x="6403805" y="4389857"/>
                  <a:pt x="6403805" y="4386323"/>
                  <a:pt x="6401670" y="4384114"/>
                </a:cubicBezTo>
                <a:lnTo>
                  <a:pt x="6298229" y="4278833"/>
                </a:lnTo>
                <a:cubicBezTo>
                  <a:pt x="6296094" y="4276624"/>
                  <a:pt x="6292560" y="4276624"/>
                  <a:pt x="6290352" y="4278759"/>
                </a:cubicBezTo>
                <a:cubicBezTo>
                  <a:pt x="6288143" y="4280895"/>
                  <a:pt x="6288143" y="4284428"/>
                  <a:pt x="6290278" y="4286637"/>
                </a:cubicBezTo>
                <a:lnTo>
                  <a:pt x="6393718" y="4391918"/>
                </a:lnTo>
                <a:cubicBezTo>
                  <a:pt x="6394823" y="4393023"/>
                  <a:pt x="6396295" y="4393612"/>
                  <a:pt x="6397768" y="4393612"/>
                </a:cubicBezTo>
                <a:cubicBezTo>
                  <a:pt x="6399093" y="4393538"/>
                  <a:pt x="6400492" y="4393023"/>
                  <a:pt x="6401596" y="4391992"/>
                </a:cubicBezTo>
                <a:close/>
                <a:moveTo>
                  <a:pt x="6297198" y="4287374"/>
                </a:moveTo>
                <a:cubicBezTo>
                  <a:pt x="6299775" y="4285754"/>
                  <a:pt x="6300585" y="4282294"/>
                  <a:pt x="6298892" y="4279716"/>
                </a:cubicBezTo>
                <a:lnTo>
                  <a:pt x="6246914" y="4198363"/>
                </a:lnTo>
                <a:cubicBezTo>
                  <a:pt x="6245220" y="4195786"/>
                  <a:pt x="6241760" y="4194976"/>
                  <a:pt x="6239257" y="4196670"/>
                </a:cubicBezTo>
                <a:cubicBezTo>
                  <a:pt x="6236680" y="4198289"/>
                  <a:pt x="6235870" y="4201750"/>
                  <a:pt x="6237563" y="4204326"/>
                </a:cubicBezTo>
                <a:lnTo>
                  <a:pt x="6289542" y="4285680"/>
                </a:lnTo>
                <a:cubicBezTo>
                  <a:pt x="6290646" y="4287374"/>
                  <a:pt x="6292413" y="4288257"/>
                  <a:pt x="6294253" y="4288257"/>
                </a:cubicBezTo>
                <a:cubicBezTo>
                  <a:pt x="6295284" y="4288257"/>
                  <a:pt x="6296315" y="4287962"/>
                  <a:pt x="6297198" y="4287374"/>
                </a:cubicBezTo>
                <a:close/>
                <a:moveTo>
                  <a:pt x="3618713" y="3078333"/>
                </a:moveTo>
                <a:cubicBezTo>
                  <a:pt x="3621290" y="3076640"/>
                  <a:pt x="3622026" y="3073253"/>
                  <a:pt x="3620406" y="3070603"/>
                </a:cubicBezTo>
                <a:lnTo>
                  <a:pt x="3606565" y="3049031"/>
                </a:lnTo>
                <a:cubicBezTo>
                  <a:pt x="3604872" y="3046454"/>
                  <a:pt x="3601412" y="3045718"/>
                  <a:pt x="3598835" y="3047338"/>
                </a:cubicBezTo>
                <a:cubicBezTo>
                  <a:pt x="3596258" y="3049031"/>
                  <a:pt x="3595522" y="3052418"/>
                  <a:pt x="3597141" y="3055068"/>
                </a:cubicBezTo>
                <a:lnTo>
                  <a:pt x="3610983" y="3076640"/>
                </a:lnTo>
                <a:cubicBezTo>
                  <a:pt x="3612013" y="3078333"/>
                  <a:pt x="3613854" y="3079217"/>
                  <a:pt x="3615695" y="3079217"/>
                </a:cubicBezTo>
                <a:cubicBezTo>
                  <a:pt x="3616799" y="3079143"/>
                  <a:pt x="3617830" y="3078849"/>
                  <a:pt x="3618713" y="3078333"/>
                </a:cubicBezTo>
                <a:close/>
                <a:moveTo>
                  <a:pt x="3605019" y="3056688"/>
                </a:moveTo>
                <a:cubicBezTo>
                  <a:pt x="3607596" y="3054995"/>
                  <a:pt x="3608259" y="3051461"/>
                  <a:pt x="3606492" y="3048958"/>
                </a:cubicBezTo>
                <a:lnTo>
                  <a:pt x="3588012" y="3021717"/>
                </a:lnTo>
                <a:cubicBezTo>
                  <a:pt x="3586245" y="3019140"/>
                  <a:pt x="3582785" y="3018477"/>
                  <a:pt x="3580282" y="3020245"/>
                </a:cubicBezTo>
                <a:cubicBezTo>
                  <a:pt x="3577705" y="3021938"/>
                  <a:pt x="3577042" y="3025472"/>
                  <a:pt x="3578809" y="3027975"/>
                </a:cubicBezTo>
                <a:lnTo>
                  <a:pt x="3597289" y="3055216"/>
                </a:lnTo>
                <a:cubicBezTo>
                  <a:pt x="3598393" y="3056835"/>
                  <a:pt x="3600160" y="3057645"/>
                  <a:pt x="3601927" y="3057645"/>
                </a:cubicBezTo>
                <a:cubicBezTo>
                  <a:pt x="3603031" y="3057645"/>
                  <a:pt x="3604062" y="3057277"/>
                  <a:pt x="3605019" y="3056688"/>
                </a:cubicBezTo>
                <a:close/>
                <a:moveTo>
                  <a:pt x="3586098" y="3029668"/>
                </a:moveTo>
                <a:cubicBezTo>
                  <a:pt x="3588822" y="3028196"/>
                  <a:pt x="3589706" y="3024809"/>
                  <a:pt x="3588233" y="3022085"/>
                </a:cubicBezTo>
                <a:lnTo>
                  <a:pt x="3573140" y="2995139"/>
                </a:lnTo>
                <a:cubicBezTo>
                  <a:pt x="3571594" y="2992415"/>
                  <a:pt x="3568207" y="2991458"/>
                  <a:pt x="3565557" y="2993004"/>
                </a:cubicBezTo>
                <a:cubicBezTo>
                  <a:pt x="3562833" y="2994476"/>
                  <a:pt x="3561949" y="2997863"/>
                  <a:pt x="3563422" y="3000587"/>
                </a:cubicBezTo>
                <a:lnTo>
                  <a:pt x="3578515" y="3027533"/>
                </a:lnTo>
                <a:cubicBezTo>
                  <a:pt x="3579546" y="3029374"/>
                  <a:pt x="3581460" y="3030404"/>
                  <a:pt x="3583448" y="3030404"/>
                </a:cubicBezTo>
                <a:cubicBezTo>
                  <a:pt x="3584331" y="3030331"/>
                  <a:pt x="3585288" y="3030110"/>
                  <a:pt x="3586098" y="3029668"/>
                </a:cubicBezTo>
                <a:close/>
                <a:moveTo>
                  <a:pt x="3571152" y="3002648"/>
                </a:moveTo>
                <a:cubicBezTo>
                  <a:pt x="3573803" y="3001102"/>
                  <a:pt x="3574686" y="2997642"/>
                  <a:pt x="3573067" y="2994992"/>
                </a:cubicBezTo>
                <a:lnTo>
                  <a:pt x="3558931" y="2971359"/>
                </a:lnTo>
                <a:cubicBezTo>
                  <a:pt x="3557311" y="2968708"/>
                  <a:pt x="3553925" y="2967898"/>
                  <a:pt x="3551274" y="2969444"/>
                </a:cubicBezTo>
                <a:cubicBezTo>
                  <a:pt x="3548624" y="2970991"/>
                  <a:pt x="3547740" y="2974451"/>
                  <a:pt x="3549360" y="2977101"/>
                </a:cubicBezTo>
                <a:lnTo>
                  <a:pt x="3563496" y="3000734"/>
                </a:lnTo>
                <a:cubicBezTo>
                  <a:pt x="3564526" y="3002501"/>
                  <a:pt x="3566441" y="3003458"/>
                  <a:pt x="3568281" y="3003458"/>
                </a:cubicBezTo>
                <a:cubicBezTo>
                  <a:pt x="3569312" y="3003385"/>
                  <a:pt x="3570269" y="3003164"/>
                  <a:pt x="3571152" y="3002648"/>
                </a:cubicBezTo>
                <a:close/>
                <a:moveTo>
                  <a:pt x="3555618" y="2979604"/>
                </a:moveTo>
                <a:cubicBezTo>
                  <a:pt x="3558563" y="2978795"/>
                  <a:pt x="3560330" y="2975702"/>
                  <a:pt x="3559520" y="2972757"/>
                </a:cubicBezTo>
                <a:lnTo>
                  <a:pt x="3541630" y="2908263"/>
                </a:lnTo>
                <a:cubicBezTo>
                  <a:pt x="3540820" y="2905319"/>
                  <a:pt x="3537728" y="2903552"/>
                  <a:pt x="3534782" y="2904361"/>
                </a:cubicBezTo>
                <a:cubicBezTo>
                  <a:pt x="3531838" y="2905171"/>
                  <a:pt x="3530071" y="2908263"/>
                  <a:pt x="3530880" y="2911209"/>
                </a:cubicBezTo>
                <a:lnTo>
                  <a:pt x="3548771" y="2975702"/>
                </a:lnTo>
                <a:cubicBezTo>
                  <a:pt x="3549434" y="2978206"/>
                  <a:pt x="3551716" y="2979825"/>
                  <a:pt x="3554145" y="2979825"/>
                </a:cubicBezTo>
                <a:cubicBezTo>
                  <a:pt x="3554661" y="2979825"/>
                  <a:pt x="3555176" y="2979752"/>
                  <a:pt x="3555618" y="2979604"/>
                </a:cubicBezTo>
                <a:close/>
                <a:moveTo>
                  <a:pt x="3539053" y="2914522"/>
                </a:moveTo>
                <a:cubicBezTo>
                  <a:pt x="3541703" y="2912975"/>
                  <a:pt x="3542660" y="2909589"/>
                  <a:pt x="3541114" y="2906938"/>
                </a:cubicBezTo>
                <a:lnTo>
                  <a:pt x="3530586" y="2888606"/>
                </a:lnTo>
                <a:cubicBezTo>
                  <a:pt x="3529040" y="2885882"/>
                  <a:pt x="3525653" y="2884999"/>
                  <a:pt x="3523003" y="2886545"/>
                </a:cubicBezTo>
                <a:cubicBezTo>
                  <a:pt x="3520352" y="2888091"/>
                  <a:pt x="3519395" y="2891477"/>
                  <a:pt x="3520942" y="2894128"/>
                </a:cubicBezTo>
                <a:lnTo>
                  <a:pt x="3531470" y="2912460"/>
                </a:lnTo>
                <a:cubicBezTo>
                  <a:pt x="3532500" y="2914301"/>
                  <a:pt x="3534414" y="2915258"/>
                  <a:pt x="3536329" y="2915258"/>
                </a:cubicBezTo>
                <a:cubicBezTo>
                  <a:pt x="3537212" y="2915258"/>
                  <a:pt x="3538169" y="2915037"/>
                  <a:pt x="3539053" y="2914522"/>
                </a:cubicBezTo>
                <a:close/>
                <a:moveTo>
                  <a:pt x="3528451" y="2896189"/>
                </a:moveTo>
                <a:cubicBezTo>
                  <a:pt x="3531101" y="2894643"/>
                  <a:pt x="3532058" y="2891257"/>
                  <a:pt x="3530512" y="2888606"/>
                </a:cubicBezTo>
                <a:lnTo>
                  <a:pt x="3500180" y="2835818"/>
                </a:lnTo>
                <a:cubicBezTo>
                  <a:pt x="3498634" y="2833094"/>
                  <a:pt x="3495247" y="2832211"/>
                  <a:pt x="3492597" y="2833757"/>
                </a:cubicBezTo>
                <a:cubicBezTo>
                  <a:pt x="3489946" y="2835303"/>
                  <a:pt x="3488989" y="2838690"/>
                  <a:pt x="3490535" y="2841340"/>
                </a:cubicBezTo>
                <a:lnTo>
                  <a:pt x="3520868" y="2894128"/>
                </a:lnTo>
                <a:cubicBezTo>
                  <a:pt x="3521898" y="2895969"/>
                  <a:pt x="3523813" y="2896926"/>
                  <a:pt x="3525727" y="2896926"/>
                </a:cubicBezTo>
                <a:cubicBezTo>
                  <a:pt x="3526684" y="2896926"/>
                  <a:pt x="3527641" y="2896705"/>
                  <a:pt x="3528451" y="2896189"/>
                </a:cubicBezTo>
                <a:close/>
                <a:moveTo>
                  <a:pt x="3498118" y="2843401"/>
                </a:moveTo>
                <a:cubicBezTo>
                  <a:pt x="3500769" y="2841855"/>
                  <a:pt x="3501726" y="2838469"/>
                  <a:pt x="3500180" y="2835818"/>
                </a:cubicBezTo>
                <a:lnTo>
                  <a:pt x="3453208" y="2754097"/>
                </a:lnTo>
                <a:cubicBezTo>
                  <a:pt x="3451662" y="2751372"/>
                  <a:pt x="3448275" y="2750489"/>
                  <a:pt x="3445625" y="2752035"/>
                </a:cubicBezTo>
                <a:cubicBezTo>
                  <a:pt x="3442975" y="2753581"/>
                  <a:pt x="3442017" y="2756968"/>
                  <a:pt x="3443563" y="2759618"/>
                </a:cubicBezTo>
                <a:lnTo>
                  <a:pt x="3490535" y="2841340"/>
                </a:lnTo>
                <a:cubicBezTo>
                  <a:pt x="3491566" y="2843181"/>
                  <a:pt x="3493480" y="2844138"/>
                  <a:pt x="3495394" y="2844138"/>
                </a:cubicBezTo>
                <a:cubicBezTo>
                  <a:pt x="3496351" y="2844138"/>
                  <a:pt x="3497235" y="2843917"/>
                  <a:pt x="3498118" y="2843401"/>
                </a:cubicBezTo>
                <a:close/>
                <a:moveTo>
                  <a:pt x="3451294" y="2761606"/>
                </a:moveTo>
                <a:cubicBezTo>
                  <a:pt x="3453944" y="2759986"/>
                  <a:pt x="3454754" y="2756600"/>
                  <a:pt x="3453134" y="2753949"/>
                </a:cubicBezTo>
                <a:lnTo>
                  <a:pt x="3413672" y="2689824"/>
                </a:lnTo>
                <a:cubicBezTo>
                  <a:pt x="3412053" y="2687173"/>
                  <a:pt x="3408592" y="2686437"/>
                  <a:pt x="3406016" y="2687983"/>
                </a:cubicBezTo>
                <a:cubicBezTo>
                  <a:pt x="3403365" y="2689603"/>
                  <a:pt x="3402555" y="2692989"/>
                  <a:pt x="3404175" y="2695640"/>
                </a:cubicBezTo>
                <a:lnTo>
                  <a:pt x="3443637" y="2759766"/>
                </a:lnTo>
                <a:cubicBezTo>
                  <a:pt x="3444668" y="2761459"/>
                  <a:pt x="3446508" y="2762416"/>
                  <a:pt x="3448423" y="2762416"/>
                </a:cubicBezTo>
                <a:cubicBezTo>
                  <a:pt x="3449380" y="2762416"/>
                  <a:pt x="3450410" y="2762122"/>
                  <a:pt x="3451294" y="2761606"/>
                </a:cubicBezTo>
                <a:close/>
                <a:moveTo>
                  <a:pt x="3411758" y="2697480"/>
                </a:moveTo>
                <a:cubicBezTo>
                  <a:pt x="3414409" y="2695861"/>
                  <a:pt x="3415219" y="2692400"/>
                  <a:pt x="3413599" y="2689824"/>
                </a:cubicBezTo>
                <a:lnTo>
                  <a:pt x="3369204" y="2617746"/>
                </a:lnTo>
                <a:cubicBezTo>
                  <a:pt x="3367584" y="2615096"/>
                  <a:pt x="3364124" y="2614286"/>
                  <a:pt x="3361547" y="2615906"/>
                </a:cubicBezTo>
                <a:cubicBezTo>
                  <a:pt x="3358897" y="2617526"/>
                  <a:pt x="3358087" y="2620986"/>
                  <a:pt x="3359707" y="2623563"/>
                </a:cubicBezTo>
                <a:lnTo>
                  <a:pt x="3404101" y="2695640"/>
                </a:lnTo>
                <a:cubicBezTo>
                  <a:pt x="3405132" y="2697333"/>
                  <a:pt x="3406973" y="2698290"/>
                  <a:pt x="3408887" y="2698290"/>
                </a:cubicBezTo>
                <a:cubicBezTo>
                  <a:pt x="3409918" y="2698290"/>
                  <a:pt x="3410875" y="2697996"/>
                  <a:pt x="3411758" y="2697480"/>
                </a:cubicBezTo>
                <a:close/>
                <a:moveTo>
                  <a:pt x="3365228" y="2626140"/>
                </a:moveTo>
                <a:cubicBezTo>
                  <a:pt x="3368321" y="2625771"/>
                  <a:pt x="3370456" y="2622974"/>
                  <a:pt x="3370014" y="2619882"/>
                </a:cubicBezTo>
                <a:lnTo>
                  <a:pt x="3359559" y="2538749"/>
                </a:lnTo>
                <a:cubicBezTo>
                  <a:pt x="3359191" y="2535657"/>
                  <a:pt x="3356320" y="2533448"/>
                  <a:pt x="3353301" y="2533963"/>
                </a:cubicBezTo>
                <a:cubicBezTo>
                  <a:pt x="3350209" y="2534331"/>
                  <a:pt x="3348074" y="2537129"/>
                  <a:pt x="3348516" y="2540221"/>
                </a:cubicBezTo>
                <a:lnTo>
                  <a:pt x="3358971" y="2621354"/>
                </a:lnTo>
                <a:cubicBezTo>
                  <a:pt x="3359339" y="2624152"/>
                  <a:pt x="3361768" y="2626213"/>
                  <a:pt x="3364492" y="2626213"/>
                </a:cubicBezTo>
                <a:cubicBezTo>
                  <a:pt x="3364713" y="2626213"/>
                  <a:pt x="3365007" y="2626140"/>
                  <a:pt x="3365228" y="2626140"/>
                </a:cubicBezTo>
                <a:close/>
                <a:moveTo>
                  <a:pt x="3357424" y="2543902"/>
                </a:moveTo>
                <a:cubicBezTo>
                  <a:pt x="3359854" y="2541988"/>
                  <a:pt x="3360296" y="2538528"/>
                  <a:pt x="3358381" y="2536098"/>
                </a:cubicBezTo>
                <a:lnTo>
                  <a:pt x="3263996" y="2416166"/>
                </a:lnTo>
                <a:cubicBezTo>
                  <a:pt x="3262082" y="2413737"/>
                  <a:pt x="3258548" y="2413368"/>
                  <a:pt x="3256192" y="2415209"/>
                </a:cubicBezTo>
                <a:cubicBezTo>
                  <a:pt x="3253763" y="2417123"/>
                  <a:pt x="3253395" y="2420584"/>
                  <a:pt x="3255235" y="2423013"/>
                </a:cubicBezTo>
                <a:lnTo>
                  <a:pt x="3349694" y="2542945"/>
                </a:lnTo>
                <a:cubicBezTo>
                  <a:pt x="3350798" y="2544344"/>
                  <a:pt x="3352492" y="2545080"/>
                  <a:pt x="3354111" y="2545080"/>
                </a:cubicBezTo>
                <a:cubicBezTo>
                  <a:pt x="3355216" y="2545080"/>
                  <a:pt x="3356467" y="2544639"/>
                  <a:pt x="3357424" y="2543902"/>
                </a:cubicBezTo>
                <a:close/>
                <a:moveTo>
                  <a:pt x="3263481" y="2423528"/>
                </a:moveTo>
                <a:cubicBezTo>
                  <a:pt x="3265690" y="2421393"/>
                  <a:pt x="3265690" y="2417859"/>
                  <a:pt x="3263555" y="2415651"/>
                </a:cubicBezTo>
                <a:lnTo>
                  <a:pt x="3245296" y="2397024"/>
                </a:lnTo>
                <a:cubicBezTo>
                  <a:pt x="3243161" y="2394815"/>
                  <a:pt x="3239627" y="2394815"/>
                  <a:pt x="3237419" y="2396951"/>
                </a:cubicBezTo>
                <a:cubicBezTo>
                  <a:pt x="3235210" y="2399085"/>
                  <a:pt x="3235210" y="2402619"/>
                  <a:pt x="3237345" y="2404828"/>
                </a:cubicBezTo>
                <a:lnTo>
                  <a:pt x="3255603" y="2423455"/>
                </a:lnTo>
                <a:cubicBezTo>
                  <a:pt x="3256708" y="2424559"/>
                  <a:pt x="3258180" y="2425148"/>
                  <a:pt x="3259653" y="2425148"/>
                </a:cubicBezTo>
                <a:cubicBezTo>
                  <a:pt x="3260978" y="2425148"/>
                  <a:pt x="3262377" y="2424633"/>
                  <a:pt x="3263481" y="2423528"/>
                </a:cubicBezTo>
                <a:close/>
                <a:moveTo>
                  <a:pt x="3245223" y="2404975"/>
                </a:moveTo>
                <a:cubicBezTo>
                  <a:pt x="3247431" y="2402840"/>
                  <a:pt x="3247431" y="2399307"/>
                  <a:pt x="3245296" y="2397098"/>
                </a:cubicBezTo>
                <a:lnTo>
                  <a:pt x="3156507" y="2306688"/>
                </a:lnTo>
                <a:cubicBezTo>
                  <a:pt x="3154372" y="2304480"/>
                  <a:pt x="3150838" y="2304480"/>
                  <a:pt x="3148629" y="2306615"/>
                </a:cubicBezTo>
                <a:cubicBezTo>
                  <a:pt x="3146420" y="2308750"/>
                  <a:pt x="3146420" y="2312284"/>
                  <a:pt x="3148555" y="2314492"/>
                </a:cubicBezTo>
                <a:lnTo>
                  <a:pt x="3237345" y="2404902"/>
                </a:lnTo>
                <a:cubicBezTo>
                  <a:pt x="3238449" y="2406006"/>
                  <a:pt x="3239922" y="2406595"/>
                  <a:pt x="3241394" y="2406595"/>
                </a:cubicBezTo>
                <a:cubicBezTo>
                  <a:pt x="3242793" y="2406521"/>
                  <a:pt x="3244192" y="2406006"/>
                  <a:pt x="3245223" y="2404975"/>
                </a:cubicBezTo>
                <a:close/>
                <a:moveTo>
                  <a:pt x="3153194" y="2316112"/>
                </a:moveTo>
                <a:cubicBezTo>
                  <a:pt x="3156286" y="2315744"/>
                  <a:pt x="3158421" y="2312946"/>
                  <a:pt x="3158053" y="2309928"/>
                </a:cubicBezTo>
                <a:lnTo>
                  <a:pt x="3148776" y="2232918"/>
                </a:lnTo>
                <a:cubicBezTo>
                  <a:pt x="3148408" y="2229826"/>
                  <a:pt x="3145537" y="2227691"/>
                  <a:pt x="3142592" y="2228059"/>
                </a:cubicBezTo>
                <a:cubicBezTo>
                  <a:pt x="3139500" y="2228427"/>
                  <a:pt x="3137365" y="2231225"/>
                  <a:pt x="3137733" y="2234243"/>
                </a:cubicBezTo>
                <a:lnTo>
                  <a:pt x="3147009" y="2311253"/>
                </a:lnTo>
                <a:cubicBezTo>
                  <a:pt x="3147377" y="2314124"/>
                  <a:pt x="3149807" y="2316186"/>
                  <a:pt x="3152605" y="2316186"/>
                </a:cubicBezTo>
                <a:cubicBezTo>
                  <a:pt x="3152752" y="2316112"/>
                  <a:pt x="3152973" y="2316112"/>
                  <a:pt x="3153194" y="2316112"/>
                </a:cubicBezTo>
                <a:close/>
                <a:moveTo>
                  <a:pt x="3148482" y="2235568"/>
                </a:moveTo>
                <a:lnTo>
                  <a:pt x="3176532" y="2162755"/>
                </a:lnTo>
                <a:cubicBezTo>
                  <a:pt x="3177637" y="2159884"/>
                  <a:pt x="3176238" y="2156644"/>
                  <a:pt x="3173366" y="2155540"/>
                </a:cubicBezTo>
                <a:cubicBezTo>
                  <a:pt x="3170495" y="2154362"/>
                  <a:pt x="3167256" y="2155835"/>
                  <a:pt x="3166151" y="2158706"/>
                </a:cubicBezTo>
                <a:lnTo>
                  <a:pt x="3138101" y="2231519"/>
                </a:lnTo>
                <a:cubicBezTo>
                  <a:pt x="3136996" y="2234390"/>
                  <a:pt x="3138395" y="2237630"/>
                  <a:pt x="3141267" y="2238734"/>
                </a:cubicBezTo>
                <a:cubicBezTo>
                  <a:pt x="3141929" y="2239029"/>
                  <a:pt x="3142666" y="2239102"/>
                  <a:pt x="3143328" y="2239102"/>
                </a:cubicBezTo>
                <a:cubicBezTo>
                  <a:pt x="3145537" y="2239102"/>
                  <a:pt x="3147598" y="2237777"/>
                  <a:pt x="3148482" y="2235568"/>
                </a:cubicBezTo>
                <a:close/>
                <a:moveTo>
                  <a:pt x="3176091" y="2163565"/>
                </a:moveTo>
                <a:lnTo>
                  <a:pt x="3221810" y="2086776"/>
                </a:lnTo>
                <a:cubicBezTo>
                  <a:pt x="3223356" y="2084125"/>
                  <a:pt x="3222547" y="2080739"/>
                  <a:pt x="3219896" y="2079119"/>
                </a:cubicBezTo>
                <a:cubicBezTo>
                  <a:pt x="3217246" y="2077573"/>
                  <a:pt x="3213859" y="2078383"/>
                  <a:pt x="3212239" y="2081033"/>
                </a:cubicBezTo>
                <a:lnTo>
                  <a:pt x="3166519" y="2157822"/>
                </a:lnTo>
                <a:cubicBezTo>
                  <a:pt x="3164973" y="2160473"/>
                  <a:pt x="3165783" y="2163859"/>
                  <a:pt x="3168434" y="2165479"/>
                </a:cubicBezTo>
                <a:cubicBezTo>
                  <a:pt x="3169317" y="2165995"/>
                  <a:pt x="3170348" y="2166289"/>
                  <a:pt x="3171305" y="2166289"/>
                </a:cubicBezTo>
                <a:cubicBezTo>
                  <a:pt x="3173219" y="2166289"/>
                  <a:pt x="3175060" y="2165332"/>
                  <a:pt x="3176091" y="2163565"/>
                </a:cubicBezTo>
                <a:close/>
                <a:moveTo>
                  <a:pt x="3222105" y="2086334"/>
                </a:moveTo>
                <a:lnTo>
                  <a:pt x="3264880" y="1997250"/>
                </a:lnTo>
                <a:cubicBezTo>
                  <a:pt x="3266205" y="1994452"/>
                  <a:pt x="3265027" y="1991139"/>
                  <a:pt x="3262303" y="1989814"/>
                </a:cubicBezTo>
                <a:cubicBezTo>
                  <a:pt x="3259579" y="1988489"/>
                  <a:pt x="3256192" y="1989667"/>
                  <a:pt x="3254867" y="1992391"/>
                </a:cubicBezTo>
                <a:lnTo>
                  <a:pt x="3212092" y="2081475"/>
                </a:lnTo>
                <a:cubicBezTo>
                  <a:pt x="3210767" y="2084273"/>
                  <a:pt x="3211945" y="2087586"/>
                  <a:pt x="3214669" y="2088911"/>
                </a:cubicBezTo>
                <a:cubicBezTo>
                  <a:pt x="3215479" y="2089279"/>
                  <a:pt x="3216289" y="2089500"/>
                  <a:pt x="3217098" y="2089426"/>
                </a:cubicBezTo>
                <a:cubicBezTo>
                  <a:pt x="3219160" y="2089500"/>
                  <a:pt x="3221148" y="2088322"/>
                  <a:pt x="3222105" y="2086334"/>
                </a:cubicBezTo>
                <a:close/>
                <a:moveTo>
                  <a:pt x="3265101" y="1996735"/>
                </a:moveTo>
                <a:lnTo>
                  <a:pt x="3301323" y="1894472"/>
                </a:lnTo>
                <a:cubicBezTo>
                  <a:pt x="3302354" y="1891601"/>
                  <a:pt x="3300808" y="1888361"/>
                  <a:pt x="3297937" y="1887331"/>
                </a:cubicBezTo>
                <a:cubicBezTo>
                  <a:pt x="3295065" y="1886300"/>
                  <a:pt x="3291826" y="1887846"/>
                  <a:pt x="3290795" y="1890717"/>
                </a:cubicBezTo>
                <a:lnTo>
                  <a:pt x="3254573" y="1992980"/>
                </a:lnTo>
                <a:cubicBezTo>
                  <a:pt x="3253542" y="1995851"/>
                  <a:pt x="3255088" y="1999091"/>
                  <a:pt x="3257959" y="2000121"/>
                </a:cubicBezTo>
                <a:cubicBezTo>
                  <a:pt x="3258548" y="2000342"/>
                  <a:pt x="3259211" y="2000416"/>
                  <a:pt x="3259874" y="2000416"/>
                </a:cubicBezTo>
                <a:cubicBezTo>
                  <a:pt x="3262156" y="2000416"/>
                  <a:pt x="3264291" y="1999017"/>
                  <a:pt x="3265101" y="1996735"/>
                </a:cubicBezTo>
                <a:close/>
                <a:moveTo>
                  <a:pt x="3301471" y="1893810"/>
                </a:moveTo>
                <a:lnTo>
                  <a:pt x="3327533" y="1777411"/>
                </a:lnTo>
                <a:cubicBezTo>
                  <a:pt x="3328196" y="1774393"/>
                  <a:pt x="3326282" y="1771448"/>
                  <a:pt x="3323337" y="1770785"/>
                </a:cubicBezTo>
                <a:cubicBezTo>
                  <a:pt x="3320392" y="1770122"/>
                  <a:pt x="3317373" y="1772037"/>
                  <a:pt x="3316711" y="1774982"/>
                </a:cubicBezTo>
                <a:lnTo>
                  <a:pt x="3290648" y="1891380"/>
                </a:lnTo>
                <a:cubicBezTo>
                  <a:pt x="3289985" y="1894398"/>
                  <a:pt x="3291900" y="1897343"/>
                  <a:pt x="3294845" y="1898006"/>
                </a:cubicBezTo>
                <a:cubicBezTo>
                  <a:pt x="3295286" y="1898080"/>
                  <a:pt x="3295655" y="1898153"/>
                  <a:pt x="3296096" y="1898153"/>
                </a:cubicBezTo>
                <a:cubicBezTo>
                  <a:pt x="3298599" y="1898153"/>
                  <a:pt x="3300882" y="1896386"/>
                  <a:pt x="3301471" y="1893810"/>
                </a:cubicBezTo>
                <a:close/>
                <a:moveTo>
                  <a:pt x="3327681" y="1776675"/>
                </a:moveTo>
                <a:lnTo>
                  <a:pt x="3339018" y="1644448"/>
                </a:lnTo>
                <a:cubicBezTo>
                  <a:pt x="3339313" y="1641356"/>
                  <a:pt x="3337031" y="1638705"/>
                  <a:pt x="3333938" y="1638411"/>
                </a:cubicBezTo>
                <a:cubicBezTo>
                  <a:pt x="3330920" y="1638337"/>
                  <a:pt x="3328196" y="1640398"/>
                  <a:pt x="3327902" y="1643491"/>
                </a:cubicBezTo>
                <a:lnTo>
                  <a:pt x="3316563" y="1775718"/>
                </a:lnTo>
                <a:cubicBezTo>
                  <a:pt x="3316269" y="1778810"/>
                  <a:pt x="3318551" y="1781461"/>
                  <a:pt x="3321643" y="1781755"/>
                </a:cubicBezTo>
                <a:cubicBezTo>
                  <a:pt x="3321791" y="1781755"/>
                  <a:pt x="3322012" y="1781755"/>
                  <a:pt x="3322159" y="1781755"/>
                </a:cubicBezTo>
                <a:cubicBezTo>
                  <a:pt x="3324956" y="1781755"/>
                  <a:pt x="3327386" y="1779546"/>
                  <a:pt x="3327681" y="1776675"/>
                </a:cubicBezTo>
                <a:close/>
                <a:moveTo>
                  <a:pt x="3333718" y="1649528"/>
                </a:moveTo>
                <a:cubicBezTo>
                  <a:pt x="3336810" y="1649380"/>
                  <a:pt x="3339166" y="1646730"/>
                  <a:pt x="3338945" y="1643638"/>
                </a:cubicBezTo>
                <a:lnTo>
                  <a:pt x="3330994" y="1494109"/>
                </a:lnTo>
                <a:cubicBezTo>
                  <a:pt x="3330846" y="1491017"/>
                  <a:pt x="3328270" y="1488367"/>
                  <a:pt x="3325104" y="1488882"/>
                </a:cubicBezTo>
                <a:cubicBezTo>
                  <a:pt x="3322012" y="1489029"/>
                  <a:pt x="3319656" y="1491680"/>
                  <a:pt x="3319877" y="1494772"/>
                </a:cubicBezTo>
                <a:lnTo>
                  <a:pt x="3327828" y="1644300"/>
                </a:lnTo>
                <a:cubicBezTo>
                  <a:pt x="3327975" y="1647245"/>
                  <a:pt x="3330478" y="1649601"/>
                  <a:pt x="3333423" y="1649601"/>
                </a:cubicBezTo>
                <a:cubicBezTo>
                  <a:pt x="3333497" y="1649528"/>
                  <a:pt x="3333644" y="1649528"/>
                  <a:pt x="3333718" y="1649528"/>
                </a:cubicBezTo>
                <a:close/>
                <a:moveTo>
                  <a:pt x="3326429" y="1499925"/>
                </a:moveTo>
                <a:cubicBezTo>
                  <a:pt x="3329448" y="1499336"/>
                  <a:pt x="3331435" y="1496465"/>
                  <a:pt x="3330846" y="1493447"/>
                </a:cubicBezTo>
                <a:lnTo>
                  <a:pt x="3299262" y="1325512"/>
                </a:lnTo>
                <a:cubicBezTo>
                  <a:pt x="3298673" y="1322494"/>
                  <a:pt x="3295728" y="1320506"/>
                  <a:pt x="3292783" y="1321095"/>
                </a:cubicBezTo>
                <a:cubicBezTo>
                  <a:pt x="3289765" y="1321684"/>
                  <a:pt x="3287777" y="1324555"/>
                  <a:pt x="3288366" y="1327574"/>
                </a:cubicBezTo>
                <a:lnTo>
                  <a:pt x="3319950" y="1495508"/>
                </a:lnTo>
                <a:cubicBezTo>
                  <a:pt x="3320465" y="1498158"/>
                  <a:pt x="3322821" y="1500073"/>
                  <a:pt x="3325472" y="1500073"/>
                </a:cubicBezTo>
                <a:cubicBezTo>
                  <a:pt x="3325766" y="1499999"/>
                  <a:pt x="3326134" y="1499999"/>
                  <a:pt x="3326429" y="1499925"/>
                </a:cubicBezTo>
                <a:close/>
                <a:moveTo>
                  <a:pt x="3295581" y="1331844"/>
                </a:moveTo>
                <a:cubicBezTo>
                  <a:pt x="3298526" y="1330887"/>
                  <a:pt x="3300145" y="1327794"/>
                  <a:pt x="3299188" y="1324849"/>
                </a:cubicBezTo>
                <a:lnTo>
                  <a:pt x="3239922" y="1137552"/>
                </a:lnTo>
                <a:cubicBezTo>
                  <a:pt x="3238965" y="1134607"/>
                  <a:pt x="3235873" y="1132987"/>
                  <a:pt x="3232927" y="1133945"/>
                </a:cubicBezTo>
                <a:cubicBezTo>
                  <a:pt x="3229983" y="1134902"/>
                  <a:pt x="3228363" y="1137994"/>
                  <a:pt x="3229320" y="1140939"/>
                </a:cubicBezTo>
                <a:lnTo>
                  <a:pt x="3288587" y="1328236"/>
                </a:lnTo>
                <a:cubicBezTo>
                  <a:pt x="3289323" y="1330592"/>
                  <a:pt x="3291532" y="1332138"/>
                  <a:pt x="3293961" y="1332138"/>
                </a:cubicBezTo>
                <a:cubicBezTo>
                  <a:pt x="3294477" y="1332064"/>
                  <a:pt x="3294992" y="1331991"/>
                  <a:pt x="3295581" y="1331844"/>
                </a:cubicBezTo>
                <a:close/>
                <a:moveTo>
                  <a:pt x="3236756" y="1144325"/>
                </a:moveTo>
                <a:cubicBezTo>
                  <a:pt x="3239627" y="1143147"/>
                  <a:pt x="3240953" y="1139908"/>
                  <a:pt x="3239775" y="1137037"/>
                </a:cubicBezTo>
                <a:lnTo>
                  <a:pt x="3159599" y="942377"/>
                </a:lnTo>
                <a:cubicBezTo>
                  <a:pt x="3158421" y="939506"/>
                  <a:pt x="3155181" y="938180"/>
                  <a:pt x="3152310" y="939358"/>
                </a:cubicBezTo>
                <a:cubicBezTo>
                  <a:pt x="3149439" y="940536"/>
                  <a:pt x="3148114" y="943776"/>
                  <a:pt x="3149292" y="946647"/>
                </a:cubicBezTo>
                <a:lnTo>
                  <a:pt x="3229467" y="1141307"/>
                </a:lnTo>
                <a:cubicBezTo>
                  <a:pt x="3230351" y="1143442"/>
                  <a:pt x="3232486" y="1144767"/>
                  <a:pt x="3234695" y="1144767"/>
                </a:cubicBezTo>
                <a:cubicBezTo>
                  <a:pt x="3235357" y="1144767"/>
                  <a:pt x="3236020" y="1144620"/>
                  <a:pt x="3236756" y="1144325"/>
                </a:cubicBezTo>
                <a:close/>
                <a:moveTo>
                  <a:pt x="3156875" y="949518"/>
                </a:moveTo>
                <a:cubicBezTo>
                  <a:pt x="3159599" y="948193"/>
                  <a:pt x="3160777" y="944807"/>
                  <a:pt x="3159378" y="942082"/>
                </a:cubicBezTo>
                <a:lnTo>
                  <a:pt x="3065067" y="751766"/>
                </a:lnTo>
                <a:cubicBezTo>
                  <a:pt x="3063668" y="748969"/>
                  <a:pt x="3060355" y="747864"/>
                  <a:pt x="3057631" y="749263"/>
                </a:cubicBezTo>
                <a:cubicBezTo>
                  <a:pt x="3054907" y="750588"/>
                  <a:pt x="3053729" y="753975"/>
                  <a:pt x="3055127" y="756699"/>
                </a:cubicBezTo>
                <a:lnTo>
                  <a:pt x="3149439" y="947015"/>
                </a:lnTo>
                <a:cubicBezTo>
                  <a:pt x="3150396" y="949003"/>
                  <a:pt x="3152384" y="950107"/>
                  <a:pt x="3154445" y="950107"/>
                </a:cubicBezTo>
                <a:cubicBezTo>
                  <a:pt x="3155329" y="950107"/>
                  <a:pt x="3156138" y="949887"/>
                  <a:pt x="3156875" y="949518"/>
                </a:cubicBezTo>
                <a:close/>
                <a:moveTo>
                  <a:pt x="3062932" y="759055"/>
                </a:moveTo>
                <a:cubicBezTo>
                  <a:pt x="3065582" y="757509"/>
                  <a:pt x="3066465" y="754122"/>
                  <a:pt x="3064919" y="751472"/>
                </a:cubicBezTo>
                <a:lnTo>
                  <a:pt x="2963172" y="576764"/>
                </a:lnTo>
                <a:cubicBezTo>
                  <a:pt x="2961626" y="574040"/>
                  <a:pt x="2958166" y="573230"/>
                  <a:pt x="2955589" y="574776"/>
                </a:cubicBezTo>
                <a:cubicBezTo>
                  <a:pt x="2952938" y="576322"/>
                  <a:pt x="2952055" y="579709"/>
                  <a:pt x="2953601" y="582359"/>
                </a:cubicBezTo>
                <a:lnTo>
                  <a:pt x="3055348" y="757067"/>
                </a:lnTo>
                <a:cubicBezTo>
                  <a:pt x="3056379" y="758834"/>
                  <a:pt x="3058293" y="759865"/>
                  <a:pt x="3060207" y="759865"/>
                </a:cubicBezTo>
                <a:cubicBezTo>
                  <a:pt x="3061091" y="759791"/>
                  <a:pt x="3062048" y="759571"/>
                  <a:pt x="3062932" y="759055"/>
                </a:cubicBezTo>
                <a:close/>
                <a:moveTo>
                  <a:pt x="2961552" y="584126"/>
                </a:moveTo>
                <a:cubicBezTo>
                  <a:pt x="2964056" y="582359"/>
                  <a:pt x="2964718" y="578899"/>
                  <a:pt x="2962951" y="576396"/>
                </a:cubicBezTo>
                <a:lnTo>
                  <a:pt x="2860173" y="427898"/>
                </a:lnTo>
                <a:cubicBezTo>
                  <a:pt x="2858406" y="425321"/>
                  <a:pt x="2854946" y="424732"/>
                  <a:pt x="2852443" y="426499"/>
                </a:cubicBezTo>
                <a:cubicBezTo>
                  <a:pt x="2849940" y="428266"/>
                  <a:pt x="2849277" y="431726"/>
                  <a:pt x="2851044" y="434230"/>
                </a:cubicBezTo>
                <a:lnTo>
                  <a:pt x="2953822" y="582728"/>
                </a:lnTo>
                <a:cubicBezTo>
                  <a:pt x="2954926" y="584274"/>
                  <a:pt x="2956693" y="585157"/>
                  <a:pt x="2958460" y="585157"/>
                </a:cubicBezTo>
                <a:cubicBezTo>
                  <a:pt x="2959491" y="585084"/>
                  <a:pt x="2960595" y="584715"/>
                  <a:pt x="2961552" y="584126"/>
                </a:cubicBezTo>
                <a:close/>
                <a:moveTo>
                  <a:pt x="2859290" y="435187"/>
                </a:moveTo>
                <a:cubicBezTo>
                  <a:pt x="2861572" y="433125"/>
                  <a:pt x="2861793" y="429591"/>
                  <a:pt x="2859805" y="427309"/>
                </a:cubicBezTo>
                <a:lnTo>
                  <a:pt x="2756217" y="309954"/>
                </a:lnTo>
                <a:cubicBezTo>
                  <a:pt x="2754156" y="307671"/>
                  <a:pt x="2750622" y="307450"/>
                  <a:pt x="2748340" y="309438"/>
                </a:cubicBezTo>
                <a:cubicBezTo>
                  <a:pt x="2746057" y="311500"/>
                  <a:pt x="2745837" y="315034"/>
                  <a:pt x="2747824" y="317316"/>
                </a:cubicBezTo>
                <a:lnTo>
                  <a:pt x="2851412" y="434671"/>
                </a:lnTo>
                <a:cubicBezTo>
                  <a:pt x="2852517" y="435923"/>
                  <a:pt x="2854063" y="436586"/>
                  <a:pt x="2855609" y="436586"/>
                </a:cubicBezTo>
                <a:cubicBezTo>
                  <a:pt x="2856934" y="436586"/>
                  <a:pt x="2858185" y="436144"/>
                  <a:pt x="2859290" y="435187"/>
                </a:cubicBezTo>
                <a:close/>
                <a:moveTo>
                  <a:pt x="2756365" y="317169"/>
                </a:moveTo>
                <a:cubicBezTo>
                  <a:pt x="2758279" y="314739"/>
                  <a:pt x="2757837" y="311205"/>
                  <a:pt x="2755408" y="309365"/>
                </a:cubicBezTo>
                <a:lnTo>
                  <a:pt x="2651304" y="227717"/>
                </a:lnTo>
                <a:cubicBezTo>
                  <a:pt x="2648875" y="225876"/>
                  <a:pt x="2645341" y="226244"/>
                  <a:pt x="2643500" y="228674"/>
                </a:cubicBezTo>
                <a:cubicBezTo>
                  <a:pt x="2641586" y="231103"/>
                  <a:pt x="2642028" y="234637"/>
                  <a:pt x="2644457" y="236478"/>
                </a:cubicBezTo>
                <a:lnTo>
                  <a:pt x="2748561" y="318126"/>
                </a:lnTo>
                <a:cubicBezTo>
                  <a:pt x="2749591" y="318936"/>
                  <a:pt x="2750843" y="319304"/>
                  <a:pt x="2752021" y="319304"/>
                </a:cubicBezTo>
                <a:cubicBezTo>
                  <a:pt x="2753714" y="319304"/>
                  <a:pt x="2755334" y="318568"/>
                  <a:pt x="2756365" y="317169"/>
                </a:cubicBezTo>
                <a:close/>
                <a:moveTo>
                  <a:pt x="2653071" y="234122"/>
                </a:moveTo>
                <a:cubicBezTo>
                  <a:pt x="2654249" y="231250"/>
                  <a:pt x="2652850" y="228011"/>
                  <a:pt x="2649979" y="226907"/>
                </a:cubicBezTo>
                <a:lnTo>
                  <a:pt x="2545361" y="185236"/>
                </a:lnTo>
                <a:cubicBezTo>
                  <a:pt x="2542489" y="184058"/>
                  <a:pt x="2539250" y="185457"/>
                  <a:pt x="2538145" y="188328"/>
                </a:cubicBezTo>
                <a:cubicBezTo>
                  <a:pt x="2536967" y="191199"/>
                  <a:pt x="2538366" y="194439"/>
                  <a:pt x="2541238" y="195543"/>
                </a:cubicBezTo>
                <a:lnTo>
                  <a:pt x="2645856" y="237214"/>
                </a:lnTo>
                <a:cubicBezTo>
                  <a:pt x="2646519" y="237508"/>
                  <a:pt x="2647255" y="237582"/>
                  <a:pt x="2647991" y="237582"/>
                </a:cubicBezTo>
                <a:cubicBezTo>
                  <a:pt x="2650126" y="237582"/>
                  <a:pt x="2652188" y="236257"/>
                  <a:pt x="2653071" y="234122"/>
                </a:cubicBezTo>
                <a:close/>
                <a:moveTo>
                  <a:pt x="2438239" y="198267"/>
                </a:moveTo>
                <a:lnTo>
                  <a:pt x="2543373" y="195911"/>
                </a:lnTo>
                <a:cubicBezTo>
                  <a:pt x="2546465" y="195838"/>
                  <a:pt x="2548895" y="193261"/>
                  <a:pt x="2548821" y="190242"/>
                </a:cubicBezTo>
                <a:cubicBezTo>
                  <a:pt x="2548747" y="187224"/>
                  <a:pt x="2546244" y="184794"/>
                  <a:pt x="2543225" y="184794"/>
                </a:cubicBezTo>
                <a:cubicBezTo>
                  <a:pt x="2543225" y="184794"/>
                  <a:pt x="2543152" y="184794"/>
                  <a:pt x="2543152" y="184794"/>
                </a:cubicBezTo>
                <a:lnTo>
                  <a:pt x="2438018" y="187150"/>
                </a:lnTo>
                <a:cubicBezTo>
                  <a:pt x="2434926" y="187224"/>
                  <a:pt x="2432496" y="189801"/>
                  <a:pt x="2432570" y="192819"/>
                </a:cubicBezTo>
                <a:cubicBezTo>
                  <a:pt x="2432643" y="195838"/>
                  <a:pt x="2435147" y="198267"/>
                  <a:pt x="2438165" y="198267"/>
                </a:cubicBezTo>
                <a:cubicBezTo>
                  <a:pt x="2438165" y="198267"/>
                  <a:pt x="2438239" y="198267"/>
                  <a:pt x="2438239" y="198267"/>
                </a:cubicBezTo>
                <a:close/>
                <a:moveTo>
                  <a:pt x="3603547" y="3056246"/>
                </a:moveTo>
                <a:cubicBezTo>
                  <a:pt x="3606123" y="3054626"/>
                  <a:pt x="3606860" y="3051166"/>
                  <a:pt x="3605240" y="3048516"/>
                </a:cubicBezTo>
                <a:lnTo>
                  <a:pt x="3588159" y="3021717"/>
                </a:lnTo>
                <a:cubicBezTo>
                  <a:pt x="3586540" y="3019140"/>
                  <a:pt x="3583080" y="3018330"/>
                  <a:pt x="3580429" y="3020024"/>
                </a:cubicBezTo>
                <a:cubicBezTo>
                  <a:pt x="3577852" y="3021643"/>
                  <a:pt x="3577116" y="3025104"/>
                  <a:pt x="3578736" y="3027754"/>
                </a:cubicBezTo>
                <a:lnTo>
                  <a:pt x="3595816" y="3054553"/>
                </a:lnTo>
                <a:cubicBezTo>
                  <a:pt x="3596920" y="3056246"/>
                  <a:pt x="3598688" y="3057130"/>
                  <a:pt x="3600528" y="3057130"/>
                </a:cubicBezTo>
                <a:cubicBezTo>
                  <a:pt x="3601559" y="3057130"/>
                  <a:pt x="3602590" y="3056835"/>
                  <a:pt x="3603547" y="3056246"/>
                </a:cubicBezTo>
                <a:close/>
                <a:moveTo>
                  <a:pt x="3586319" y="3029521"/>
                </a:moveTo>
                <a:cubicBezTo>
                  <a:pt x="3588969" y="3027901"/>
                  <a:pt x="3589779" y="3024515"/>
                  <a:pt x="3588159" y="3021864"/>
                </a:cubicBezTo>
                <a:lnTo>
                  <a:pt x="3572183" y="2995581"/>
                </a:lnTo>
                <a:cubicBezTo>
                  <a:pt x="3570563" y="2992930"/>
                  <a:pt x="3567177" y="2992120"/>
                  <a:pt x="3564526" y="2993740"/>
                </a:cubicBezTo>
                <a:cubicBezTo>
                  <a:pt x="3561876" y="2995360"/>
                  <a:pt x="3561066" y="2998746"/>
                  <a:pt x="3562686" y="3001397"/>
                </a:cubicBezTo>
                <a:lnTo>
                  <a:pt x="3578662" y="3027680"/>
                </a:lnTo>
                <a:cubicBezTo>
                  <a:pt x="3579693" y="3029447"/>
                  <a:pt x="3581533" y="3030404"/>
                  <a:pt x="3583448" y="3030331"/>
                </a:cubicBezTo>
                <a:cubicBezTo>
                  <a:pt x="3584405" y="3030331"/>
                  <a:pt x="3585362" y="3030110"/>
                  <a:pt x="3586319" y="3029521"/>
                </a:cubicBezTo>
                <a:close/>
                <a:moveTo>
                  <a:pt x="3570343" y="3003311"/>
                </a:moveTo>
                <a:cubicBezTo>
                  <a:pt x="3572993" y="3001691"/>
                  <a:pt x="3573803" y="2998305"/>
                  <a:pt x="3572257" y="2995654"/>
                </a:cubicBezTo>
                <a:lnTo>
                  <a:pt x="3560256" y="2975850"/>
                </a:lnTo>
                <a:cubicBezTo>
                  <a:pt x="3558637" y="2973199"/>
                  <a:pt x="3555176" y="2972389"/>
                  <a:pt x="3552599" y="2973935"/>
                </a:cubicBezTo>
                <a:cubicBezTo>
                  <a:pt x="3549949" y="2975555"/>
                  <a:pt x="3549139" y="2978942"/>
                  <a:pt x="3550685" y="2981592"/>
                </a:cubicBezTo>
                <a:lnTo>
                  <a:pt x="3562686" y="3001397"/>
                </a:lnTo>
                <a:cubicBezTo>
                  <a:pt x="3563717" y="3003164"/>
                  <a:pt x="3565631" y="3004121"/>
                  <a:pt x="3567471" y="3004047"/>
                </a:cubicBezTo>
                <a:cubicBezTo>
                  <a:pt x="3568428" y="3004121"/>
                  <a:pt x="3569459" y="3003826"/>
                  <a:pt x="3570343" y="3003311"/>
                </a:cubicBezTo>
                <a:close/>
                <a:moveTo>
                  <a:pt x="3558342" y="2983433"/>
                </a:moveTo>
                <a:cubicBezTo>
                  <a:pt x="3560993" y="2981813"/>
                  <a:pt x="3561802" y="2978426"/>
                  <a:pt x="3560183" y="2975776"/>
                </a:cubicBezTo>
                <a:lnTo>
                  <a:pt x="3558563" y="2973126"/>
                </a:lnTo>
                <a:cubicBezTo>
                  <a:pt x="3556943" y="2970475"/>
                  <a:pt x="3553483" y="2969665"/>
                  <a:pt x="3550906" y="2971285"/>
                </a:cubicBezTo>
                <a:cubicBezTo>
                  <a:pt x="3548256" y="2972905"/>
                  <a:pt x="3547446" y="2976291"/>
                  <a:pt x="3549065" y="2978942"/>
                </a:cubicBezTo>
                <a:lnTo>
                  <a:pt x="3550685" y="2981592"/>
                </a:lnTo>
                <a:cubicBezTo>
                  <a:pt x="3551716" y="2983359"/>
                  <a:pt x="3553557" y="2984243"/>
                  <a:pt x="3555471" y="2984243"/>
                </a:cubicBezTo>
                <a:cubicBezTo>
                  <a:pt x="3556428" y="2984243"/>
                  <a:pt x="3557459" y="2984022"/>
                  <a:pt x="3558342" y="2983433"/>
                </a:cubicBezTo>
                <a:close/>
                <a:moveTo>
                  <a:pt x="2965675" y="2193309"/>
                </a:moveTo>
                <a:cubicBezTo>
                  <a:pt x="2967590" y="2190879"/>
                  <a:pt x="2967148" y="2187345"/>
                  <a:pt x="2964718" y="2185505"/>
                </a:cubicBezTo>
                <a:lnTo>
                  <a:pt x="2960006" y="2181824"/>
                </a:lnTo>
                <a:cubicBezTo>
                  <a:pt x="2957577" y="2179909"/>
                  <a:pt x="2954043" y="2180351"/>
                  <a:pt x="2952202" y="2182781"/>
                </a:cubicBezTo>
                <a:cubicBezTo>
                  <a:pt x="2950288" y="2185210"/>
                  <a:pt x="2950730" y="2188744"/>
                  <a:pt x="2953159" y="2190585"/>
                </a:cubicBezTo>
                <a:lnTo>
                  <a:pt x="2957871" y="2194266"/>
                </a:lnTo>
                <a:cubicBezTo>
                  <a:pt x="2958902" y="2195076"/>
                  <a:pt x="2960154" y="2195444"/>
                  <a:pt x="2961332" y="2195444"/>
                </a:cubicBezTo>
                <a:cubicBezTo>
                  <a:pt x="2962951" y="2195370"/>
                  <a:pt x="2964645" y="2194708"/>
                  <a:pt x="2965675" y="2193309"/>
                </a:cubicBezTo>
                <a:close/>
                <a:moveTo>
                  <a:pt x="2961037" y="2189554"/>
                </a:moveTo>
                <a:cubicBezTo>
                  <a:pt x="2962951" y="2187124"/>
                  <a:pt x="2962510" y="2183590"/>
                  <a:pt x="2960080" y="2181750"/>
                </a:cubicBezTo>
                <a:lnTo>
                  <a:pt x="2958681" y="2180646"/>
                </a:lnTo>
                <a:cubicBezTo>
                  <a:pt x="2956252" y="2178805"/>
                  <a:pt x="2952791" y="2179173"/>
                  <a:pt x="2950877" y="2181603"/>
                </a:cubicBezTo>
                <a:cubicBezTo>
                  <a:pt x="2948963" y="2184032"/>
                  <a:pt x="2949405" y="2187566"/>
                  <a:pt x="2951834" y="2189407"/>
                </a:cubicBezTo>
                <a:lnTo>
                  <a:pt x="2953233" y="2190511"/>
                </a:lnTo>
                <a:cubicBezTo>
                  <a:pt x="2954264" y="2191321"/>
                  <a:pt x="2955442" y="2191689"/>
                  <a:pt x="2956693" y="2191689"/>
                </a:cubicBezTo>
                <a:cubicBezTo>
                  <a:pt x="2958313" y="2191689"/>
                  <a:pt x="2959933" y="2190953"/>
                  <a:pt x="2961037" y="2189554"/>
                </a:cubicBezTo>
                <a:close/>
                <a:moveTo>
                  <a:pt x="2959344" y="2188744"/>
                </a:moveTo>
                <a:cubicBezTo>
                  <a:pt x="2961405" y="2186462"/>
                  <a:pt x="2961184" y="2182928"/>
                  <a:pt x="2958828" y="2180866"/>
                </a:cubicBezTo>
                <a:lnTo>
                  <a:pt x="2896101" y="2125354"/>
                </a:lnTo>
                <a:cubicBezTo>
                  <a:pt x="2893819" y="2123293"/>
                  <a:pt x="2890285" y="2123514"/>
                  <a:pt x="2888224" y="2125870"/>
                </a:cubicBezTo>
                <a:cubicBezTo>
                  <a:pt x="2886162" y="2128152"/>
                  <a:pt x="2886383" y="2131686"/>
                  <a:pt x="2888739" y="2133748"/>
                </a:cubicBezTo>
                <a:lnTo>
                  <a:pt x="2951466" y="2189259"/>
                </a:lnTo>
                <a:cubicBezTo>
                  <a:pt x="2952570" y="2190216"/>
                  <a:pt x="2953896" y="2190658"/>
                  <a:pt x="2955221" y="2190658"/>
                </a:cubicBezTo>
                <a:cubicBezTo>
                  <a:pt x="2956767" y="2190585"/>
                  <a:pt x="2958239" y="2189996"/>
                  <a:pt x="2959344" y="2188744"/>
                </a:cubicBezTo>
                <a:close/>
                <a:moveTo>
                  <a:pt x="2896617" y="2133232"/>
                </a:moveTo>
                <a:cubicBezTo>
                  <a:pt x="2898678" y="2130950"/>
                  <a:pt x="2898457" y="2127416"/>
                  <a:pt x="2896101" y="2125354"/>
                </a:cubicBezTo>
                <a:lnTo>
                  <a:pt x="2893746" y="2123293"/>
                </a:lnTo>
                <a:cubicBezTo>
                  <a:pt x="2891463" y="2121232"/>
                  <a:pt x="2887929" y="2121452"/>
                  <a:pt x="2885868" y="2123808"/>
                </a:cubicBezTo>
                <a:cubicBezTo>
                  <a:pt x="2883806" y="2126091"/>
                  <a:pt x="2884027" y="2129625"/>
                  <a:pt x="2886383" y="2131686"/>
                </a:cubicBezTo>
                <a:lnTo>
                  <a:pt x="2888739" y="2133748"/>
                </a:lnTo>
                <a:cubicBezTo>
                  <a:pt x="2889844" y="2134705"/>
                  <a:pt x="2891169" y="2135146"/>
                  <a:pt x="2892494" y="2135146"/>
                </a:cubicBezTo>
                <a:cubicBezTo>
                  <a:pt x="2894040" y="2135146"/>
                  <a:pt x="2895512" y="2134484"/>
                  <a:pt x="2896617" y="2133232"/>
                </a:cubicBezTo>
                <a:close/>
                <a:moveTo>
                  <a:pt x="2895071" y="2130214"/>
                </a:moveTo>
                <a:cubicBezTo>
                  <a:pt x="2896543" y="2127490"/>
                  <a:pt x="2895512" y="2124103"/>
                  <a:pt x="2892862" y="2122630"/>
                </a:cubicBezTo>
                <a:lnTo>
                  <a:pt x="2858995" y="2104225"/>
                </a:lnTo>
                <a:cubicBezTo>
                  <a:pt x="2856271" y="2102752"/>
                  <a:pt x="2852885" y="2103783"/>
                  <a:pt x="2851412" y="2106433"/>
                </a:cubicBezTo>
                <a:cubicBezTo>
                  <a:pt x="2849940" y="2109157"/>
                  <a:pt x="2850971" y="2112544"/>
                  <a:pt x="2853621" y="2114017"/>
                </a:cubicBezTo>
                <a:lnTo>
                  <a:pt x="2887488" y="2132422"/>
                </a:lnTo>
                <a:cubicBezTo>
                  <a:pt x="2888371" y="2132864"/>
                  <a:pt x="2889254" y="2133085"/>
                  <a:pt x="2890212" y="2133085"/>
                </a:cubicBezTo>
                <a:cubicBezTo>
                  <a:pt x="2892126" y="2133085"/>
                  <a:pt x="2894040" y="2132054"/>
                  <a:pt x="2895071" y="2130214"/>
                </a:cubicBezTo>
                <a:close/>
                <a:moveTo>
                  <a:pt x="2407023" y="1879306"/>
                </a:moveTo>
                <a:cubicBezTo>
                  <a:pt x="2407685" y="1876287"/>
                  <a:pt x="2405771" y="1873342"/>
                  <a:pt x="2402826" y="1872680"/>
                </a:cubicBezTo>
                <a:lnTo>
                  <a:pt x="2321693" y="1854568"/>
                </a:lnTo>
                <a:cubicBezTo>
                  <a:pt x="2318675" y="1853906"/>
                  <a:pt x="2315730" y="1855820"/>
                  <a:pt x="2315067" y="1858765"/>
                </a:cubicBezTo>
                <a:cubicBezTo>
                  <a:pt x="2314405" y="1861783"/>
                  <a:pt x="2316319" y="1864728"/>
                  <a:pt x="2319264" y="1865391"/>
                </a:cubicBezTo>
                <a:lnTo>
                  <a:pt x="2400397" y="1883502"/>
                </a:lnTo>
                <a:cubicBezTo>
                  <a:pt x="2400838" y="1883576"/>
                  <a:pt x="2401206" y="1883650"/>
                  <a:pt x="2401648" y="1883650"/>
                </a:cubicBezTo>
                <a:cubicBezTo>
                  <a:pt x="2404151" y="1883650"/>
                  <a:pt x="2406434" y="1881883"/>
                  <a:pt x="2407023" y="1879306"/>
                </a:cubicBezTo>
                <a:close/>
                <a:moveTo>
                  <a:pt x="2520255" y="1885048"/>
                </a:moveTo>
                <a:cubicBezTo>
                  <a:pt x="2520402" y="1881956"/>
                  <a:pt x="2518120" y="1879306"/>
                  <a:pt x="2515028" y="1879159"/>
                </a:cubicBezTo>
                <a:lnTo>
                  <a:pt x="2401943" y="1872532"/>
                </a:lnTo>
                <a:cubicBezTo>
                  <a:pt x="2398777" y="1872385"/>
                  <a:pt x="2396200" y="1874668"/>
                  <a:pt x="2396053" y="1877760"/>
                </a:cubicBezTo>
                <a:cubicBezTo>
                  <a:pt x="2395906" y="1880852"/>
                  <a:pt x="2398188" y="1883502"/>
                  <a:pt x="2401280" y="1883650"/>
                </a:cubicBezTo>
                <a:lnTo>
                  <a:pt x="2514365" y="1890276"/>
                </a:lnTo>
                <a:cubicBezTo>
                  <a:pt x="2514512" y="1890276"/>
                  <a:pt x="2514586" y="1890276"/>
                  <a:pt x="2514733" y="1890276"/>
                </a:cubicBezTo>
                <a:cubicBezTo>
                  <a:pt x="2517678" y="1890276"/>
                  <a:pt x="2520108" y="1887993"/>
                  <a:pt x="2520255" y="1885048"/>
                </a:cubicBezTo>
                <a:close/>
                <a:moveTo>
                  <a:pt x="2515322" y="1890276"/>
                </a:moveTo>
                <a:lnTo>
                  <a:pt x="2613020" y="1879159"/>
                </a:lnTo>
                <a:cubicBezTo>
                  <a:pt x="2616112" y="1878790"/>
                  <a:pt x="2618247" y="1876066"/>
                  <a:pt x="2617953" y="1872974"/>
                </a:cubicBezTo>
                <a:cubicBezTo>
                  <a:pt x="2617585" y="1869882"/>
                  <a:pt x="2614787" y="1867747"/>
                  <a:pt x="2611769" y="1868041"/>
                </a:cubicBezTo>
                <a:lnTo>
                  <a:pt x="2514071" y="1879159"/>
                </a:lnTo>
                <a:cubicBezTo>
                  <a:pt x="2510978" y="1879527"/>
                  <a:pt x="2508844" y="1882251"/>
                  <a:pt x="2509138" y="1885343"/>
                </a:cubicBezTo>
                <a:cubicBezTo>
                  <a:pt x="2509432" y="1888214"/>
                  <a:pt x="2511862" y="1890276"/>
                  <a:pt x="2514733" y="1890276"/>
                </a:cubicBezTo>
                <a:cubicBezTo>
                  <a:pt x="2514954" y="1890276"/>
                  <a:pt x="2515101" y="1890276"/>
                  <a:pt x="2515322" y="1890276"/>
                </a:cubicBezTo>
                <a:close/>
                <a:moveTo>
                  <a:pt x="2614345" y="1878864"/>
                </a:moveTo>
                <a:lnTo>
                  <a:pt x="2696583" y="1848163"/>
                </a:lnTo>
                <a:cubicBezTo>
                  <a:pt x="2699454" y="1847059"/>
                  <a:pt x="2700926" y="1843893"/>
                  <a:pt x="2699822" y="1841022"/>
                </a:cubicBezTo>
                <a:cubicBezTo>
                  <a:pt x="2698718" y="1838150"/>
                  <a:pt x="2695552" y="1836678"/>
                  <a:pt x="2692681" y="1837782"/>
                </a:cubicBezTo>
                <a:lnTo>
                  <a:pt x="2610443" y="1868483"/>
                </a:lnTo>
                <a:cubicBezTo>
                  <a:pt x="2607572" y="1869587"/>
                  <a:pt x="2606100" y="1872753"/>
                  <a:pt x="2607204" y="1875625"/>
                </a:cubicBezTo>
                <a:cubicBezTo>
                  <a:pt x="2608014" y="1877907"/>
                  <a:pt x="2610223" y="1879232"/>
                  <a:pt x="2612431" y="1879232"/>
                </a:cubicBezTo>
                <a:cubicBezTo>
                  <a:pt x="2613020" y="1879159"/>
                  <a:pt x="2613683" y="1879085"/>
                  <a:pt x="2614345" y="1878864"/>
                </a:cubicBezTo>
                <a:close/>
                <a:moveTo>
                  <a:pt x="2698055" y="1847280"/>
                </a:moveTo>
                <a:lnTo>
                  <a:pt x="2764831" y="1795302"/>
                </a:lnTo>
                <a:cubicBezTo>
                  <a:pt x="2767261" y="1793387"/>
                  <a:pt x="2767703" y="1789927"/>
                  <a:pt x="2765788" y="1787498"/>
                </a:cubicBezTo>
                <a:cubicBezTo>
                  <a:pt x="2763874" y="1785068"/>
                  <a:pt x="2760414" y="1784626"/>
                  <a:pt x="2757984" y="1786541"/>
                </a:cubicBezTo>
                <a:lnTo>
                  <a:pt x="2691208" y="1838518"/>
                </a:lnTo>
                <a:cubicBezTo>
                  <a:pt x="2688779" y="1840433"/>
                  <a:pt x="2688337" y="1843893"/>
                  <a:pt x="2690251" y="1846323"/>
                </a:cubicBezTo>
                <a:cubicBezTo>
                  <a:pt x="2691355" y="1847721"/>
                  <a:pt x="2693049" y="1848458"/>
                  <a:pt x="2694668" y="1848458"/>
                </a:cubicBezTo>
                <a:cubicBezTo>
                  <a:pt x="2695846" y="1848458"/>
                  <a:pt x="2697024" y="1848090"/>
                  <a:pt x="2698055" y="1847280"/>
                </a:cubicBezTo>
                <a:close/>
                <a:moveTo>
                  <a:pt x="2766009" y="1794050"/>
                </a:moveTo>
                <a:lnTo>
                  <a:pt x="2817251" y="1718954"/>
                </a:lnTo>
                <a:cubicBezTo>
                  <a:pt x="2819018" y="1716378"/>
                  <a:pt x="2818355" y="1712917"/>
                  <a:pt x="2815779" y="1711224"/>
                </a:cubicBezTo>
                <a:cubicBezTo>
                  <a:pt x="2813202" y="1709531"/>
                  <a:pt x="2809741" y="1710120"/>
                  <a:pt x="2808048" y="1712696"/>
                </a:cubicBezTo>
                <a:lnTo>
                  <a:pt x="2756806" y="1787792"/>
                </a:lnTo>
                <a:cubicBezTo>
                  <a:pt x="2755039" y="1790369"/>
                  <a:pt x="2755702" y="1793829"/>
                  <a:pt x="2758279" y="1795523"/>
                </a:cubicBezTo>
                <a:cubicBezTo>
                  <a:pt x="2759236" y="1796185"/>
                  <a:pt x="2760340" y="1796480"/>
                  <a:pt x="2761445" y="1796480"/>
                </a:cubicBezTo>
                <a:cubicBezTo>
                  <a:pt x="2763212" y="1796480"/>
                  <a:pt x="2764978" y="1795670"/>
                  <a:pt x="2766009" y="1794050"/>
                </a:cubicBezTo>
                <a:close/>
                <a:moveTo>
                  <a:pt x="2817914" y="1717703"/>
                </a:moveTo>
                <a:lnTo>
                  <a:pt x="2853547" y="1617943"/>
                </a:lnTo>
                <a:cubicBezTo>
                  <a:pt x="2854578" y="1615072"/>
                  <a:pt x="2853032" y="1611833"/>
                  <a:pt x="2850161" y="1610802"/>
                </a:cubicBezTo>
                <a:cubicBezTo>
                  <a:pt x="2847216" y="1609771"/>
                  <a:pt x="2844050" y="1611317"/>
                  <a:pt x="2843019" y="1614189"/>
                </a:cubicBezTo>
                <a:lnTo>
                  <a:pt x="2807385" y="1713948"/>
                </a:lnTo>
                <a:cubicBezTo>
                  <a:pt x="2806355" y="1716819"/>
                  <a:pt x="2807901" y="1720059"/>
                  <a:pt x="2810772" y="1721090"/>
                </a:cubicBezTo>
                <a:cubicBezTo>
                  <a:pt x="2811435" y="1721310"/>
                  <a:pt x="2812024" y="1721384"/>
                  <a:pt x="2812686" y="1721384"/>
                </a:cubicBezTo>
                <a:cubicBezTo>
                  <a:pt x="2814969" y="1721384"/>
                  <a:pt x="2817104" y="1719985"/>
                  <a:pt x="2817914" y="1717703"/>
                </a:cubicBezTo>
                <a:close/>
                <a:moveTo>
                  <a:pt x="2853842" y="1616986"/>
                </a:moveTo>
                <a:lnTo>
                  <a:pt x="2872910" y="1497054"/>
                </a:lnTo>
                <a:cubicBezTo>
                  <a:pt x="2873425" y="1494036"/>
                  <a:pt x="2871290" y="1491164"/>
                  <a:pt x="2868272" y="1490649"/>
                </a:cubicBezTo>
                <a:cubicBezTo>
                  <a:pt x="2865327" y="1490133"/>
                  <a:pt x="2862382" y="1492195"/>
                  <a:pt x="2861867" y="1495287"/>
                </a:cubicBezTo>
                <a:lnTo>
                  <a:pt x="2842798" y="1615219"/>
                </a:lnTo>
                <a:cubicBezTo>
                  <a:pt x="2842283" y="1618238"/>
                  <a:pt x="2844418" y="1621109"/>
                  <a:pt x="2847437" y="1621625"/>
                </a:cubicBezTo>
                <a:cubicBezTo>
                  <a:pt x="2847731" y="1621698"/>
                  <a:pt x="2848025" y="1621698"/>
                  <a:pt x="2848394" y="1621698"/>
                </a:cubicBezTo>
                <a:cubicBezTo>
                  <a:pt x="2851044" y="1621625"/>
                  <a:pt x="2853400" y="1619710"/>
                  <a:pt x="2853842" y="1616986"/>
                </a:cubicBezTo>
                <a:close/>
                <a:moveTo>
                  <a:pt x="2872984" y="1496171"/>
                </a:moveTo>
                <a:lnTo>
                  <a:pt x="2874751" y="1360778"/>
                </a:lnTo>
                <a:cubicBezTo>
                  <a:pt x="2874824" y="1357685"/>
                  <a:pt x="2872321" y="1355182"/>
                  <a:pt x="2869229" y="1355109"/>
                </a:cubicBezTo>
                <a:cubicBezTo>
                  <a:pt x="2865989" y="1355035"/>
                  <a:pt x="2863634" y="1357538"/>
                  <a:pt x="2863560" y="1360630"/>
                </a:cubicBezTo>
                <a:lnTo>
                  <a:pt x="2861793" y="1496023"/>
                </a:lnTo>
                <a:cubicBezTo>
                  <a:pt x="2861719" y="1499116"/>
                  <a:pt x="2864223" y="1501619"/>
                  <a:pt x="2867315" y="1501692"/>
                </a:cubicBezTo>
                <a:cubicBezTo>
                  <a:pt x="2867315" y="1501692"/>
                  <a:pt x="2867388" y="1501692"/>
                  <a:pt x="2867388" y="1501692"/>
                </a:cubicBezTo>
                <a:cubicBezTo>
                  <a:pt x="2870481" y="1501692"/>
                  <a:pt x="2872910" y="1499263"/>
                  <a:pt x="2872984" y="1496171"/>
                </a:cubicBezTo>
                <a:close/>
                <a:moveTo>
                  <a:pt x="2869818" y="1366226"/>
                </a:moveTo>
                <a:cubicBezTo>
                  <a:pt x="2872910" y="1365858"/>
                  <a:pt x="2875119" y="1363133"/>
                  <a:pt x="2874751" y="1360041"/>
                </a:cubicBezTo>
                <a:lnTo>
                  <a:pt x="2858554" y="1214267"/>
                </a:lnTo>
                <a:cubicBezTo>
                  <a:pt x="2858185" y="1211175"/>
                  <a:pt x="2855388" y="1208967"/>
                  <a:pt x="2852369" y="1209335"/>
                </a:cubicBezTo>
                <a:cubicBezTo>
                  <a:pt x="2849277" y="1209703"/>
                  <a:pt x="2847068" y="1212427"/>
                  <a:pt x="2847437" y="1215519"/>
                </a:cubicBezTo>
                <a:lnTo>
                  <a:pt x="2863634" y="1361293"/>
                </a:lnTo>
                <a:cubicBezTo>
                  <a:pt x="2863928" y="1364164"/>
                  <a:pt x="2866358" y="1366299"/>
                  <a:pt x="2869229" y="1366226"/>
                </a:cubicBezTo>
                <a:cubicBezTo>
                  <a:pt x="2869450" y="1366299"/>
                  <a:pt x="2869597" y="1366299"/>
                  <a:pt x="2869818" y="1366226"/>
                </a:cubicBezTo>
                <a:close/>
                <a:moveTo>
                  <a:pt x="2854210" y="1220378"/>
                </a:moveTo>
                <a:cubicBezTo>
                  <a:pt x="2857228" y="1219716"/>
                  <a:pt x="2859069" y="1216697"/>
                  <a:pt x="2858406" y="1213678"/>
                </a:cubicBezTo>
                <a:lnTo>
                  <a:pt x="2823656" y="1062677"/>
                </a:lnTo>
                <a:cubicBezTo>
                  <a:pt x="2822994" y="1059659"/>
                  <a:pt x="2820049" y="1057818"/>
                  <a:pt x="2816956" y="1058481"/>
                </a:cubicBezTo>
                <a:cubicBezTo>
                  <a:pt x="2813938" y="1059143"/>
                  <a:pt x="2812097" y="1062162"/>
                  <a:pt x="2812760" y="1065180"/>
                </a:cubicBezTo>
                <a:lnTo>
                  <a:pt x="2847510" y="1216182"/>
                </a:lnTo>
                <a:cubicBezTo>
                  <a:pt x="2848099" y="1218758"/>
                  <a:pt x="2850455" y="1220525"/>
                  <a:pt x="2852958" y="1220525"/>
                </a:cubicBezTo>
                <a:cubicBezTo>
                  <a:pt x="2853400" y="1220452"/>
                  <a:pt x="2853842" y="1220452"/>
                  <a:pt x="2854210" y="1220378"/>
                </a:cubicBezTo>
                <a:close/>
                <a:moveTo>
                  <a:pt x="2819975" y="1068862"/>
                </a:moveTo>
                <a:cubicBezTo>
                  <a:pt x="2822846" y="1067831"/>
                  <a:pt x="2824245" y="1064223"/>
                  <a:pt x="2823141" y="1061352"/>
                </a:cubicBezTo>
                <a:cubicBezTo>
                  <a:pt x="2822110" y="1058481"/>
                  <a:pt x="2818871" y="1057008"/>
                  <a:pt x="2815999" y="1058039"/>
                </a:cubicBezTo>
                <a:cubicBezTo>
                  <a:pt x="2813128" y="1059070"/>
                  <a:pt x="2811656" y="1062309"/>
                  <a:pt x="2812686" y="1065180"/>
                </a:cubicBezTo>
                <a:lnTo>
                  <a:pt x="2812907" y="1065843"/>
                </a:lnTo>
                <a:cubicBezTo>
                  <a:pt x="2813717" y="1068052"/>
                  <a:pt x="2815705" y="1069230"/>
                  <a:pt x="2817840" y="1069230"/>
                </a:cubicBezTo>
                <a:cubicBezTo>
                  <a:pt x="2818576" y="1069230"/>
                  <a:pt x="2819312" y="1069083"/>
                  <a:pt x="2819975" y="1068862"/>
                </a:cubicBezTo>
                <a:close/>
                <a:moveTo>
                  <a:pt x="2819754" y="1068494"/>
                </a:moveTo>
                <a:cubicBezTo>
                  <a:pt x="2822699" y="1067463"/>
                  <a:pt x="2824172" y="1064297"/>
                  <a:pt x="2823141" y="1061426"/>
                </a:cubicBezTo>
                <a:lnTo>
                  <a:pt x="2771089" y="913075"/>
                </a:lnTo>
                <a:cubicBezTo>
                  <a:pt x="2770058" y="910130"/>
                  <a:pt x="2766893" y="908657"/>
                  <a:pt x="2764022" y="909688"/>
                </a:cubicBezTo>
                <a:cubicBezTo>
                  <a:pt x="2761076" y="910719"/>
                  <a:pt x="2759604" y="913885"/>
                  <a:pt x="2760635" y="916756"/>
                </a:cubicBezTo>
                <a:lnTo>
                  <a:pt x="2812686" y="1065107"/>
                </a:lnTo>
                <a:cubicBezTo>
                  <a:pt x="2813496" y="1067389"/>
                  <a:pt x="2815631" y="1068862"/>
                  <a:pt x="2817987" y="1068862"/>
                </a:cubicBezTo>
                <a:cubicBezTo>
                  <a:pt x="2818576" y="1068788"/>
                  <a:pt x="2819165" y="1068714"/>
                  <a:pt x="2819754" y="1068494"/>
                </a:cubicBezTo>
                <a:close/>
                <a:moveTo>
                  <a:pt x="2768292" y="919922"/>
                </a:moveTo>
                <a:cubicBezTo>
                  <a:pt x="2771089" y="918597"/>
                  <a:pt x="2772194" y="915210"/>
                  <a:pt x="2770868" y="912486"/>
                </a:cubicBezTo>
                <a:lnTo>
                  <a:pt x="2702178" y="772381"/>
                </a:lnTo>
                <a:cubicBezTo>
                  <a:pt x="2700853" y="769583"/>
                  <a:pt x="2697466" y="768479"/>
                  <a:pt x="2694742" y="769804"/>
                </a:cubicBezTo>
                <a:cubicBezTo>
                  <a:pt x="2691944" y="771129"/>
                  <a:pt x="2690840" y="774516"/>
                  <a:pt x="2692165" y="777240"/>
                </a:cubicBezTo>
                <a:lnTo>
                  <a:pt x="2760856" y="917345"/>
                </a:lnTo>
                <a:cubicBezTo>
                  <a:pt x="2761813" y="919333"/>
                  <a:pt x="2763801" y="920511"/>
                  <a:pt x="2765862" y="920437"/>
                </a:cubicBezTo>
                <a:cubicBezTo>
                  <a:pt x="2766746" y="920437"/>
                  <a:pt x="2767555" y="920290"/>
                  <a:pt x="2768292" y="919922"/>
                </a:cubicBezTo>
                <a:close/>
                <a:moveTo>
                  <a:pt x="2700264" y="779449"/>
                </a:moveTo>
                <a:cubicBezTo>
                  <a:pt x="2702840" y="777755"/>
                  <a:pt x="2703503" y="774295"/>
                  <a:pt x="2701810" y="771718"/>
                </a:cubicBezTo>
                <a:lnTo>
                  <a:pt x="2617879" y="647222"/>
                </a:lnTo>
                <a:cubicBezTo>
                  <a:pt x="2616112" y="644645"/>
                  <a:pt x="2612652" y="643982"/>
                  <a:pt x="2610149" y="645675"/>
                </a:cubicBezTo>
                <a:cubicBezTo>
                  <a:pt x="2607572" y="647369"/>
                  <a:pt x="2606909" y="650829"/>
                  <a:pt x="2608603" y="653406"/>
                </a:cubicBezTo>
                <a:lnTo>
                  <a:pt x="2692533" y="777903"/>
                </a:lnTo>
                <a:cubicBezTo>
                  <a:pt x="2693638" y="779522"/>
                  <a:pt x="2695405" y="780406"/>
                  <a:pt x="2697172" y="780332"/>
                </a:cubicBezTo>
                <a:cubicBezTo>
                  <a:pt x="2698276" y="780406"/>
                  <a:pt x="2699380" y="780038"/>
                  <a:pt x="2700264" y="779449"/>
                </a:cubicBezTo>
                <a:close/>
                <a:moveTo>
                  <a:pt x="2617143" y="654363"/>
                </a:moveTo>
                <a:cubicBezTo>
                  <a:pt x="2619352" y="652228"/>
                  <a:pt x="2619425" y="648694"/>
                  <a:pt x="2617290" y="646485"/>
                </a:cubicBezTo>
                <a:lnTo>
                  <a:pt x="2519372" y="544075"/>
                </a:lnTo>
                <a:cubicBezTo>
                  <a:pt x="2517236" y="541867"/>
                  <a:pt x="2513703" y="541793"/>
                  <a:pt x="2511494" y="543928"/>
                </a:cubicBezTo>
                <a:cubicBezTo>
                  <a:pt x="2509285" y="546063"/>
                  <a:pt x="2509212" y="549597"/>
                  <a:pt x="2511347" y="551806"/>
                </a:cubicBezTo>
                <a:lnTo>
                  <a:pt x="2609265" y="654216"/>
                </a:lnTo>
                <a:cubicBezTo>
                  <a:pt x="2610370" y="655394"/>
                  <a:pt x="2611842" y="655983"/>
                  <a:pt x="2613315" y="655909"/>
                </a:cubicBezTo>
                <a:cubicBezTo>
                  <a:pt x="2614714" y="655909"/>
                  <a:pt x="2616039" y="655394"/>
                  <a:pt x="2617143" y="654363"/>
                </a:cubicBezTo>
                <a:close/>
                <a:moveTo>
                  <a:pt x="1946951" y="1914719"/>
                </a:moveTo>
                <a:lnTo>
                  <a:pt x="1955344" y="1910301"/>
                </a:lnTo>
                <a:cubicBezTo>
                  <a:pt x="1958068" y="1908829"/>
                  <a:pt x="1959099" y="1905516"/>
                  <a:pt x="1957627" y="1902792"/>
                </a:cubicBezTo>
                <a:cubicBezTo>
                  <a:pt x="1956228" y="1900067"/>
                  <a:pt x="1952768" y="1899037"/>
                  <a:pt x="1950117" y="1900509"/>
                </a:cubicBezTo>
                <a:lnTo>
                  <a:pt x="1941724" y="1904927"/>
                </a:lnTo>
                <a:cubicBezTo>
                  <a:pt x="1939000" y="1906399"/>
                  <a:pt x="1937969" y="1909712"/>
                  <a:pt x="1939442" y="1912436"/>
                </a:cubicBezTo>
                <a:cubicBezTo>
                  <a:pt x="1940472" y="1914350"/>
                  <a:pt x="1942387" y="1915381"/>
                  <a:pt x="1944374" y="1915381"/>
                </a:cubicBezTo>
                <a:cubicBezTo>
                  <a:pt x="1945258" y="1915381"/>
                  <a:pt x="1946141" y="1915160"/>
                  <a:pt x="1946951" y="1914719"/>
                </a:cubicBezTo>
                <a:close/>
                <a:moveTo>
                  <a:pt x="1954608" y="1910596"/>
                </a:moveTo>
                <a:lnTo>
                  <a:pt x="1984499" y="1899626"/>
                </a:lnTo>
                <a:cubicBezTo>
                  <a:pt x="1987370" y="1898595"/>
                  <a:pt x="1988843" y="1895356"/>
                  <a:pt x="1987812" y="1892484"/>
                </a:cubicBezTo>
                <a:cubicBezTo>
                  <a:pt x="1986781" y="1889613"/>
                  <a:pt x="1983542" y="1888140"/>
                  <a:pt x="1980671" y="1889171"/>
                </a:cubicBezTo>
                <a:lnTo>
                  <a:pt x="1950780" y="1900141"/>
                </a:lnTo>
                <a:cubicBezTo>
                  <a:pt x="1947908" y="1901172"/>
                  <a:pt x="1946436" y="1904411"/>
                  <a:pt x="1947467" y="1907283"/>
                </a:cubicBezTo>
                <a:cubicBezTo>
                  <a:pt x="1948276" y="1909565"/>
                  <a:pt x="1950485" y="1910964"/>
                  <a:pt x="1952768" y="1910964"/>
                </a:cubicBezTo>
                <a:cubicBezTo>
                  <a:pt x="1953356" y="1910964"/>
                  <a:pt x="1954019" y="1910817"/>
                  <a:pt x="1954608" y="1910596"/>
                </a:cubicBezTo>
                <a:close/>
                <a:moveTo>
                  <a:pt x="1986192" y="1898595"/>
                </a:moveTo>
                <a:lnTo>
                  <a:pt x="2014611" y="1874005"/>
                </a:lnTo>
                <a:cubicBezTo>
                  <a:pt x="2016967" y="1872017"/>
                  <a:pt x="2017188" y="1868483"/>
                  <a:pt x="2015200" y="1866127"/>
                </a:cubicBezTo>
                <a:cubicBezTo>
                  <a:pt x="2013212" y="1863771"/>
                  <a:pt x="2009678" y="1863550"/>
                  <a:pt x="2007322" y="1865538"/>
                </a:cubicBezTo>
                <a:lnTo>
                  <a:pt x="1978904" y="1890128"/>
                </a:lnTo>
                <a:cubicBezTo>
                  <a:pt x="1976548" y="1892116"/>
                  <a:pt x="1976327" y="1895650"/>
                  <a:pt x="1978315" y="1898006"/>
                </a:cubicBezTo>
                <a:cubicBezTo>
                  <a:pt x="1979419" y="1899258"/>
                  <a:pt x="1980965" y="1899920"/>
                  <a:pt x="1982585" y="1899920"/>
                </a:cubicBezTo>
                <a:cubicBezTo>
                  <a:pt x="1983910" y="1899920"/>
                  <a:pt x="1985162" y="1899478"/>
                  <a:pt x="1986192" y="1898595"/>
                </a:cubicBezTo>
                <a:close/>
                <a:moveTo>
                  <a:pt x="2014611" y="1874005"/>
                </a:moveTo>
                <a:lnTo>
                  <a:pt x="2074246" y="1822395"/>
                </a:lnTo>
                <a:cubicBezTo>
                  <a:pt x="2076602" y="1820407"/>
                  <a:pt x="2076822" y="1816873"/>
                  <a:pt x="2074835" y="1814517"/>
                </a:cubicBezTo>
                <a:cubicBezTo>
                  <a:pt x="2072773" y="1812161"/>
                  <a:pt x="2069313" y="1811941"/>
                  <a:pt x="2066957" y="1813928"/>
                </a:cubicBezTo>
                <a:lnTo>
                  <a:pt x="2007322" y="1865538"/>
                </a:lnTo>
                <a:cubicBezTo>
                  <a:pt x="2004966" y="1867526"/>
                  <a:pt x="2004745" y="1871060"/>
                  <a:pt x="2006733" y="1873416"/>
                </a:cubicBezTo>
                <a:cubicBezTo>
                  <a:pt x="2007838" y="1874668"/>
                  <a:pt x="2009384" y="1875330"/>
                  <a:pt x="2011004" y="1875330"/>
                </a:cubicBezTo>
                <a:cubicBezTo>
                  <a:pt x="2012329" y="1875330"/>
                  <a:pt x="2013580" y="1874888"/>
                  <a:pt x="2014611" y="1874005"/>
                </a:cubicBezTo>
                <a:close/>
                <a:moveTo>
                  <a:pt x="2075129" y="1821512"/>
                </a:moveTo>
                <a:lnTo>
                  <a:pt x="2082639" y="1811278"/>
                </a:lnTo>
                <a:cubicBezTo>
                  <a:pt x="2084479" y="1808775"/>
                  <a:pt x="2083890" y="1805314"/>
                  <a:pt x="2081461" y="1803474"/>
                </a:cubicBezTo>
                <a:cubicBezTo>
                  <a:pt x="2079031" y="1801707"/>
                  <a:pt x="2075497" y="1802149"/>
                  <a:pt x="2073657" y="1804652"/>
                </a:cubicBezTo>
                <a:lnTo>
                  <a:pt x="2066147" y="1814885"/>
                </a:lnTo>
                <a:cubicBezTo>
                  <a:pt x="2064307" y="1817389"/>
                  <a:pt x="2064896" y="1820849"/>
                  <a:pt x="2067325" y="1822690"/>
                </a:cubicBezTo>
                <a:cubicBezTo>
                  <a:pt x="2068356" y="1823426"/>
                  <a:pt x="2069460" y="1823794"/>
                  <a:pt x="2070638" y="1823794"/>
                </a:cubicBezTo>
                <a:cubicBezTo>
                  <a:pt x="2072332" y="1823720"/>
                  <a:pt x="2074025" y="1822984"/>
                  <a:pt x="2075129" y="1821512"/>
                </a:cubicBezTo>
                <a:close/>
                <a:moveTo>
                  <a:pt x="2082639" y="1811278"/>
                </a:moveTo>
                <a:lnTo>
                  <a:pt x="2144630" y="1726758"/>
                </a:lnTo>
                <a:cubicBezTo>
                  <a:pt x="2146470" y="1724255"/>
                  <a:pt x="2145881" y="1720795"/>
                  <a:pt x="2143452" y="1718954"/>
                </a:cubicBezTo>
                <a:cubicBezTo>
                  <a:pt x="2140948" y="1717188"/>
                  <a:pt x="2137488" y="1717629"/>
                  <a:pt x="2135648" y="1720132"/>
                </a:cubicBezTo>
                <a:lnTo>
                  <a:pt x="2073657" y="1804652"/>
                </a:lnTo>
                <a:cubicBezTo>
                  <a:pt x="2071816" y="1807155"/>
                  <a:pt x="2072405" y="1810615"/>
                  <a:pt x="2074835" y="1812456"/>
                </a:cubicBezTo>
                <a:cubicBezTo>
                  <a:pt x="2075866" y="1813192"/>
                  <a:pt x="2077043" y="1813560"/>
                  <a:pt x="2078148" y="1813560"/>
                </a:cubicBezTo>
                <a:cubicBezTo>
                  <a:pt x="2079841" y="1813487"/>
                  <a:pt x="2081534" y="1812750"/>
                  <a:pt x="2082639" y="1811278"/>
                </a:cubicBezTo>
                <a:close/>
                <a:moveTo>
                  <a:pt x="2145439" y="1725065"/>
                </a:moveTo>
                <a:cubicBezTo>
                  <a:pt x="2146617" y="1722194"/>
                  <a:pt x="2145219" y="1718954"/>
                  <a:pt x="2142347" y="1717850"/>
                </a:cubicBezTo>
                <a:cubicBezTo>
                  <a:pt x="2139550" y="1716672"/>
                  <a:pt x="2136236" y="1718071"/>
                  <a:pt x="2135132" y="1720942"/>
                </a:cubicBezTo>
                <a:lnTo>
                  <a:pt x="2134911" y="1721458"/>
                </a:lnTo>
                <a:cubicBezTo>
                  <a:pt x="2133733" y="1724329"/>
                  <a:pt x="2135206" y="1727274"/>
                  <a:pt x="2138077" y="1728452"/>
                </a:cubicBezTo>
                <a:cubicBezTo>
                  <a:pt x="2138740" y="1728746"/>
                  <a:pt x="2139402" y="1728820"/>
                  <a:pt x="2140065" y="1728820"/>
                </a:cubicBezTo>
                <a:cubicBezTo>
                  <a:pt x="2142347" y="1728746"/>
                  <a:pt x="2144556" y="1727274"/>
                  <a:pt x="2145439" y="1725065"/>
                </a:cubicBezTo>
                <a:close/>
                <a:moveTo>
                  <a:pt x="2145366" y="1725212"/>
                </a:moveTo>
                <a:lnTo>
                  <a:pt x="2194104" y="1614704"/>
                </a:lnTo>
                <a:cubicBezTo>
                  <a:pt x="2195356" y="1611906"/>
                  <a:pt x="2194104" y="1608593"/>
                  <a:pt x="2191233" y="1607342"/>
                </a:cubicBezTo>
                <a:cubicBezTo>
                  <a:pt x="2188435" y="1606090"/>
                  <a:pt x="2185122" y="1607342"/>
                  <a:pt x="2183871" y="1610213"/>
                </a:cubicBezTo>
                <a:lnTo>
                  <a:pt x="2135132" y="1720721"/>
                </a:lnTo>
                <a:cubicBezTo>
                  <a:pt x="2133880" y="1723519"/>
                  <a:pt x="2135132" y="1726832"/>
                  <a:pt x="2138004" y="1728084"/>
                </a:cubicBezTo>
                <a:cubicBezTo>
                  <a:pt x="2138740" y="1728452"/>
                  <a:pt x="2139550" y="1728599"/>
                  <a:pt x="2140286" y="1728525"/>
                </a:cubicBezTo>
                <a:cubicBezTo>
                  <a:pt x="2142421" y="1728525"/>
                  <a:pt x="2144482" y="1727274"/>
                  <a:pt x="2145366" y="1725212"/>
                </a:cubicBezTo>
                <a:close/>
                <a:moveTo>
                  <a:pt x="2194472" y="1613673"/>
                </a:moveTo>
                <a:lnTo>
                  <a:pt x="2222449" y="1490060"/>
                </a:lnTo>
                <a:cubicBezTo>
                  <a:pt x="2223112" y="1487041"/>
                  <a:pt x="2221271" y="1484096"/>
                  <a:pt x="2218253" y="1483360"/>
                </a:cubicBezTo>
                <a:cubicBezTo>
                  <a:pt x="2215161" y="1482698"/>
                  <a:pt x="2212289" y="1484612"/>
                  <a:pt x="2211553" y="1487557"/>
                </a:cubicBezTo>
                <a:lnTo>
                  <a:pt x="2183576" y="1611170"/>
                </a:lnTo>
                <a:cubicBezTo>
                  <a:pt x="2182914" y="1614189"/>
                  <a:pt x="2184754" y="1617133"/>
                  <a:pt x="2187773" y="1617870"/>
                </a:cubicBezTo>
                <a:cubicBezTo>
                  <a:pt x="2188214" y="1617943"/>
                  <a:pt x="2188656" y="1618017"/>
                  <a:pt x="2189024" y="1618017"/>
                </a:cubicBezTo>
                <a:cubicBezTo>
                  <a:pt x="2191601" y="1618017"/>
                  <a:pt x="2193884" y="1616250"/>
                  <a:pt x="2194472" y="1613673"/>
                </a:cubicBezTo>
                <a:close/>
                <a:moveTo>
                  <a:pt x="2222597" y="1489103"/>
                </a:moveTo>
                <a:lnTo>
                  <a:pt x="2229296" y="1356581"/>
                </a:lnTo>
                <a:cubicBezTo>
                  <a:pt x="2229443" y="1353489"/>
                  <a:pt x="2227087" y="1350912"/>
                  <a:pt x="2223995" y="1350765"/>
                </a:cubicBezTo>
                <a:cubicBezTo>
                  <a:pt x="2223848" y="1350765"/>
                  <a:pt x="2223775" y="1350765"/>
                  <a:pt x="2223701" y="1350765"/>
                </a:cubicBezTo>
                <a:cubicBezTo>
                  <a:pt x="2220756" y="1350765"/>
                  <a:pt x="2218326" y="1353121"/>
                  <a:pt x="2218179" y="1356066"/>
                </a:cubicBezTo>
                <a:lnTo>
                  <a:pt x="2211479" y="1488587"/>
                </a:lnTo>
                <a:cubicBezTo>
                  <a:pt x="2211332" y="1491680"/>
                  <a:pt x="2213688" y="1494256"/>
                  <a:pt x="2216780" y="1494404"/>
                </a:cubicBezTo>
                <a:cubicBezTo>
                  <a:pt x="2216927" y="1494404"/>
                  <a:pt x="2217001" y="1494404"/>
                  <a:pt x="2217075" y="1494404"/>
                </a:cubicBezTo>
                <a:cubicBezTo>
                  <a:pt x="2220020" y="1494404"/>
                  <a:pt x="2222449" y="1492121"/>
                  <a:pt x="2222597" y="1489103"/>
                </a:cubicBezTo>
                <a:close/>
                <a:moveTo>
                  <a:pt x="2224290" y="1361882"/>
                </a:moveTo>
                <a:cubicBezTo>
                  <a:pt x="2227382" y="1361587"/>
                  <a:pt x="2229591" y="1358790"/>
                  <a:pt x="2229223" y="1355771"/>
                </a:cubicBezTo>
                <a:lnTo>
                  <a:pt x="2214277" y="1218169"/>
                </a:lnTo>
                <a:cubicBezTo>
                  <a:pt x="2213983" y="1215077"/>
                  <a:pt x="2211111" y="1212869"/>
                  <a:pt x="2208166" y="1213237"/>
                </a:cubicBezTo>
                <a:cubicBezTo>
                  <a:pt x="2205074" y="1213531"/>
                  <a:pt x="2202866" y="1216329"/>
                  <a:pt x="2203234" y="1219347"/>
                </a:cubicBezTo>
                <a:lnTo>
                  <a:pt x="2218179" y="1356949"/>
                </a:lnTo>
                <a:cubicBezTo>
                  <a:pt x="2218474" y="1359820"/>
                  <a:pt x="2220903" y="1361956"/>
                  <a:pt x="2223775" y="1361882"/>
                </a:cubicBezTo>
                <a:cubicBezTo>
                  <a:pt x="2223922" y="1361956"/>
                  <a:pt x="2224143" y="1361882"/>
                  <a:pt x="2224290" y="1361882"/>
                </a:cubicBezTo>
                <a:close/>
                <a:moveTo>
                  <a:pt x="2210228" y="1224133"/>
                </a:moveTo>
                <a:cubicBezTo>
                  <a:pt x="2213173" y="1223323"/>
                  <a:pt x="2214940" y="1220305"/>
                  <a:pt x="2214203" y="1217286"/>
                </a:cubicBezTo>
                <a:lnTo>
                  <a:pt x="2177686" y="1079979"/>
                </a:lnTo>
                <a:cubicBezTo>
                  <a:pt x="2176877" y="1077034"/>
                  <a:pt x="2173858" y="1075267"/>
                  <a:pt x="2170839" y="1076003"/>
                </a:cubicBezTo>
                <a:cubicBezTo>
                  <a:pt x="2167895" y="1076813"/>
                  <a:pt x="2166127" y="1079831"/>
                  <a:pt x="2166864" y="1082850"/>
                </a:cubicBezTo>
                <a:lnTo>
                  <a:pt x="2203381" y="1220157"/>
                </a:lnTo>
                <a:cubicBezTo>
                  <a:pt x="2204043" y="1222661"/>
                  <a:pt x="2206326" y="1224280"/>
                  <a:pt x="2208829" y="1224280"/>
                </a:cubicBezTo>
                <a:cubicBezTo>
                  <a:pt x="2209271" y="1224280"/>
                  <a:pt x="2209712" y="1224207"/>
                  <a:pt x="2210228" y="1224133"/>
                </a:cubicBezTo>
                <a:close/>
                <a:moveTo>
                  <a:pt x="2173711" y="1086752"/>
                </a:moveTo>
                <a:cubicBezTo>
                  <a:pt x="2176656" y="1085942"/>
                  <a:pt x="2178423" y="1082924"/>
                  <a:pt x="2177686" y="1079905"/>
                </a:cubicBezTo>
                <a:lnTo>
                  <a:pt x="2177245" y="1078285"/>
                </a:lnTo>
                <a:cubicBezTo>
                  <a:pt x="2176435" y="1075340"/>
                  <a:pt x="2173416" y="1073574"/>
                  <a:pt x="2170398" y="1074310"/>
                </a:cubicBezTo>
                <a:cubicBezTo>
                  <a:pt x="2167453" y="1075120"/>
                  <a:pt x="2165686" y="1078138"/>
                  <a:pt x="2166422" y="1081157"/>
                </a:cubicBezTo>
                <a:lnTo>
                  <a:pt x="2166864" y="1082776"/>
                </a:lnTo>
                <a:cubicBezTo>
                  <a:pt x="2167526" y="1085280"/>
                  <a:pt x="2169809" y="1086899"/>
                  <a:pt x="2172312" y="1086899"/>
                </a:cubicBezTo>
                <a:cubicBezTo>
                  <a:pt x="2172754" y="1086973"/>
                  <a:pt x="2173269" y="1086899"/>
                  <a:pt x="2173711" y="1086752"/>
                </a:cubicBezTo>
                <a:close/>
                <a:moveTo>
                  <a:pt x="2174005" y="1084911"/>
                </a:moveTo>
                <a:cubicBezTo>
                  <a:pt x="2176803" y="1083733"/>
                  <a:pt x="2178128" y="1080420"/>
                  <a:pt x="2176950" y="1077623"/>
                </a:cubicBezTo>
                <a:lnTo>
                  <a:pt x="2122248" y="949224"/>
                </a:lnTo>
                <a:cubicBezTo>
                  <a:pt x="2121070" y="946426"/>
                  <a:pt x="2117757" y="945101"/>
                  <a:pt x="2114959" y="946279"/>
                </a:cubicBezTo>
                <a:cubicBezTo>
                  <a:pt x="2112162" y="947457"/>
                  <a:pt x="2110837" y="950770"/>
                  <a:pt x="2112014" y="953568"/>
                </a:cubicBezTo>
                <a:lnTo>
                  <a:pt x="2166717" y="1081967"/>
                </a:lnTo>
                <a:cubicBezTo>
                  <a:pt x="2167600" y="1084102"/>
                  <a:pt x="2169735" y="1085353"/>
                  <a:pt x="2171870" y="1085353"/>
                </a:cubicBezTo>
                <a:cubicBezTo>
                  <a:pt x="2172606" y="1085353"/>
                  <a:pt x="2173343" y="1085206"/>
                  <a:pt x="2174005" y="1084911"/>
                </a:cubicBezTo>
                <a:close/>
                <a:moveTo>
                  <a:pt x="2119377" y="956513"/>
                </a:moveTo>
                <a:cubicBezTo>
                  <a:pt x="2122174" y="955335"/>
                  <a:pt x="2123500" y="952022"/>
                  <a:pt x="2122322" y="949224"/>
                </a:cubicBezTo>
                <a:lnTo>
                  <a:pt x="2119524" y="942745"/>
                </a:lnTo>
                <a:cubicBezTo>
                  <a:pt x="2118346" y="939947"/>
                  <a:pt x="2115033" y="938622"/>
                  <a:pt x="2112235" y="939800"/>
                </a:cubicBezTo>
                <a:cubicBezTo>
                  <a:pt x="2109438" y="940978"/>
                  <a:pt x="2108112" y="944291"/>
                  <a:pt x="2109290" y="947089"/>
                </a:cubicBezTo>
                <a:lnTo>
                  <a:pt x="2112088" y="953568"/>
                </a:lnTo>
                <a:cubicBezTo>
                  <a:pt x="2112972" y="955703"/>
                  <a:pt x="2115107" y="956954"/>
                  <a:pt x="2117242" y="956954"/>
                </a:cubicBezTo>
                <a:cubicBezTo>
                  <a:pt x="2117904" y="956954"/>
                  <a:pt x="2118641" y="956807"/>
                  <a:pt x="2119377" y="956513"/>
                </a:cubicBezTo>
                <a:close/>
                <a:moveTo>
                  <a:pt x="2117242" y="949666"/>
                </a:moveTo>
                <a:cubicBezTo>
                  <a:pt x="2119892" y="948046"/>
                  <a:pt x="2120702" y="944659"/>
                  <a:pt x="2119156" y="942009"/>
                </a:cubicBezTo>
                <a:lnTo>
                  <a:pt x="2118199" y="940463"/>
                </a:lnTo>
                <a:cubicBezTo>
                  <a:pt x="2116579" y="937812"/>
                  <a:pt x="2113119" y="937002"/>
                  <a:pt x="2110542" y="938549"/>
                </a:cubicBezTo>
                <a:cubicBezTo>
                  <a:pt x="2107891" y="940168"/>
                  <a:pt x="2107082" y="943555"/>
                  <a:pt x="2108628" y="946205"/>
                </a:cubicBezTo>
                <a:lnTo>
                  <a:pt x="2109585" y="947751"/>
                </a:lnTo>
                <a:cubicBezTo>
                  <a:pt x="2110616" y="949518"/>
                  <a:pt x="2112530" y="950476"/>
                  <a:pt x="2114370" y="950402"/>
                </a:cubicBezTo>
                <a:cubicBezTo>
                  <a:pt x="2115401" y="950476"/>
                  <a:pt x="2116358" y="950255"/>
                  <a:pt x="2117242" y="949666"/>
                </a:cubicBezTo>
                <a:close/>
                <a:moveTo>
                  <a:pt x="2116358" y="948120"/>
                </a:moveTo>
                <a:cubicBezTo>
                  <a:pt x="2119009" y="946500"/>
                  <a:pt x="2119819" y="943113"/>
                  <a:pt x="2118199" y="940463"/>
                </a:cubicBezTo>
                <a:lnTo>
                  <a:pt x="2057533" y="841071"/>
                </a:lnTo>
                <a:cubicBezTo>
                  <a:pt x="2055913" y="838421"/>
                  <a:pt x="2052453" y="837611"/>
                  <a:pt x="2049877" y="839231"/>
                </a:cubicBezTo>
                <a:cubicBezTo>
                  <a:pt x="2047226" y="840851"/>
                  <a:pt x="2046416" y="844237"/>
                  <a:pt x="2048036" y="846888"/>
                </a:cubicBezTo>
                <a:lnTo>
                  <a:pt x="2108701" y="946279"/>
                </a:lnTo>
                <a:cubicBezTo>
                  <a:pt x="2109732" y="948046"/>
                  <a:pt x="2111646" y="949003"/>
                  <a:pt x="2113487" y="948929"/>
                </a:cubicBezTo>
                <a:cubicBezTo>
                  <a:pt x="2114444" y="948929"/>
                  <a:pt x="2115475" y="948709"/>
                  <a:pt x="2116358" y="948120"/>
                </a:cubicBezTo>
                <a:close/>
                <a:moveTo>
                  <a:pt x="2055766" y="848728"/>
                </a:moveTo>
                <a:cubicBezTo>
                  <a:pt x="2058417" y="847108"/>
                  <a:pt x="2059227" y="843722"/>
                  <a:pt x="2057607" y="841071"/>
                </a:cubicBezTo>
                <a:lnTo>
                  <a:pt x="2048183" y="825684"/>
                </a:lnTo>
                <a:cubicBezTo>
                  <a:pt x="2046563" y="823107"/>
                  <a:pt x="2043177" y="822298"/>
                  <a:pt x="2040526" y="823844"/>
                </a:cubicBezTo>
                <a:cubicBezTo>
                  <a:pt x="2037876" y="825463"/>
                  <a:pt x="2037066" y="828850"/>
                  <a:pt x="2038686" y="831500"/>
                </a:cubicBezTo>
                <a:lnTo>
                  <a:pt x="2048109" y="846888"/>
                </a:lnTo>
                <a:cubicBezTo>
                  <a:pt x="2049140" y="848581"/>
                  <a:pt x="2051054" y="849538"/>
                  <a:pt x="2052895" y="849538"/>
                </a:cubicBezTo>
                <a:cubicBezTo>
                  <a:pt x="2053852" y="849538"/>
                  <a:pt x="2054809" y="849317"/>
                  <a:pt x="2055766" y="848728"/>
                </a:cubicBezTo>
                <a:close/>
                <a:moveTo>
                  <a:pt x="2046343" y="833341"/>
                </a:moveTo>
                <a:cubicBezTo>
                  <a:pt x="2048993" y="831721"/>
                  <a:pt x="2049803" y="828335"/>
                  <a:pt x="2048183" y="825684"/>
                </a:cubicBezTo>
                <a:lnTo>
                  <a:pt x="2042661" y="816628"/>
                </a:lnTo>
                <a:cubicBezTo>
                  <a:pt x="2041042" y="814052"/>
                  <a:pt x="2037655" y="813168"/>
                  <a:pt x="2035005" y="814788"/>
                </a:cubicBezTo>
                <a:cubicBezTo>
                  <a:pt x="2032354" y="816408"/>
                  <a:pt x="2031544" y="819794"/>
                  <a:pt x="2033164" y="822445"/>
                </a:cubicBezTo>
                <a:lnTo>
                  <a:pt x="2038686" y="831500"/>
                </a:lnTo>
                <a:cubicBezTo>
                  <a:pt x="2039717" y="833194"/>
                  <a:pt x="2041631" y="834151"/>
                  <a:pt x="2043471" y="834151"/>
                </a:cubicBezTo>
                <a:cubicBezTo>
                  <a:pt x="2044428" y="834151"/>
                  <a:pt x="2045459" y="833856"/>
                  <a:pt x="2046343" y="833341"/>
                </a:cubicBezTo>
                <a:close/>
                <a:moveTo>
                  <a:pt x="2041483" y="823770"/>
                </a:moveTo>
                <a:cubicBezTo>
                  <a:pt x="2043839" y="821782"/>
                  <a:pt x="2044134" y="818248"/>
                  <a:pt x="2042146" y="815892"/>
                </a:cubicBezTo>
                <a:lnTo>
                  <a:pt x="1984205" y="747864"/>
                </a:lnTo>
                <a:cubicBezTo>
                  <a:pt x="1982217" y="745509"/>
                  <a:pt x="1978683" y="745214"/>
                  <a:pt x="1976327" y="747202"/>
                </a:cubicBezTo>
                <a:cubicBezTo>
                  <a:pt x="1973971" y="749190"/>
                  <a:pt x="1973677" y="752724"/>
                  <a:pt x="1975664" y="755080"/>
                </a:cubicBezTo>
                <a:lnTo>
                  <a:pt x="2033606" y="823107"/>
                </a:lnTo>
                <a:cubicBezTo>
                  <a:pt x="2034710" y="824433"/>
                  <a:pt x="2036330" y="825095"/>
                  <a:pt x="2037876" y="825095"/>
                </a:cubicBezTo>
                <a:cubicBezTo>
                  <a:pt x="2039201" y="825095"/>
                  <a:pt x="2040453" y="824653"/>
                  <a:pt x="2041483" y="823770"/>
                </a:cubicBezTo>
                <a:close/>
                <a:moveTo>
                  <a:pt x="1983616" y="755668"/>
                </a:moveTo>
                <a:cubicBezTo>
                  <a:pt x="1985971" y="753681"/>
                  <a:pt x="1986266" y="750147"/>
                  <a:pt x="1984278" y="747791"/>
                </a:cubicBezTo>
                <a:lnTo>
                  <a:pt x="1951663" y="709507"/>
                </a:lnTo>
                <a:cubicBezTo>
                  <a:pt x="1949675" y="707151"/>
                  <a:pt x="1946141" y="706856"/>
                  <a:pt x="1943786" y="708844"/>
                </a:cubicBezTo>
                <a:cubicBezTo>
                  <a:pt x="1941430" y="710832"/>
                  <a:pt x="1941135" y="714366"/>
                  <a:pt x="1943123" y="716722"/>
                </a:cubicBezTo>
                <a:lnTo>
                  <a:pt x="1975738" y="755006"/>
                </a:lnTo>
                <a:cubicBezTo>
                  <a:pt x="1976842" y="756331"/>
                  <a:pt x="1978462" y="756994"/>
                  <a:pt x="1980008" y="756994"/>
                </a:cubicBezTo>
                <a:cubicBezTo>
                  <a:pt x="1981260" y="756994"/>
                  <a:pt x="1982585" y="756626"/>
                  <a:pt x="1983616" y="755668"/>
                </a:cubicBezTo>
                <a:close/>
                <a:moveTo>
                  <a:pt x="1951000" y="717384"/>
                </a:moveTo>
                <a:cubicBezTo>
                  <a:pt x="1953356" y="715397"/>
                  <a:pt x="1953651" y="711863"/>
                  <a:pt x="1951663" y="709507"/>
                </a:cubicBezTo>
                <a:lnTo>
                  <a:pt x="1948056" y="705310"/>
                </a:lnTo>
                <a:cubicBezTo>
                  <a:pt x="1946068" y="702954"/>
                  <a:pt x="1942534" y="702660"/>
                  <a:pt x="1940178" y="704648"/>
                </a:cubicBezTo>
                <a:cubicBezTo>
                  <a:pt x="1937822" y="706635"/>
                  <a:pt x="1937527" y="710169"/>
                  <a:pt x="1939515" y="712525"/>
                </a:cubicBezTo>
                <a:lnTo>
                  <a:pt x="1943123" y="716722"/>
                </a:lnTo>
                <a:cubicBezTo>
                  <a:pt x="1944227" y="718047"/>
                  <a:pt x="1945847" y="718710"/>
                  <a:pt x="1947393" y="718710"/>
                </a:cubicBezTo>
                <a:cubicBezTo>
                  <a:pt x="1948718" y="718710"/>
                  <a:pt x="1949970" y="718268"/>
                  <a:pt x="1951000" y="717384"/>
                </a:cubicBezTo>
                <a:close/>
                <a:moveTo>
                  <a:pt x="1948866" y="711274"/>
                </a:moveTo>
                <a:cubicBezTo>
                  <a:pt x="1950117" y="708476"/>
                  <a:pt x="1948866" y="705163"/>
                  <a:pt x="1946068" y="703911"/>
                </a:cubicBezTo>
                <a:lnTo>
                  <a:pt x="1923097" y="693531"/>
                </a:lnTo>
                <a:cubicBezTo>
                  <a:pt x="1920300" y="692279"/>
                  <a:pt x="1916987" y="693531"/>
                  <a:pt x="1915735" y="696328"/>
                </a:cubicBezTo>
                <a:cubicBezTo>
                  <a:pt x="1914483" y="699126"/>
                  <a:pt x="1915735" y="702439"/>
                  <a:pt x="1918533" y="703691"/>
                </a:cubicBezTo>
                <a:lnTo>
                  <a:pt x="1941503" y="714071"/>
                </a:lnTo>
                <a:cubicBezTo>
                  <a:pt x="1942239" y="714440"/>
                  <a:pt x="1943049" y="714587"/>
                  <a:pt x="1943859" y="714587"/>
                </a:cubicBezTo>
                <a:cubicBezTo>
                  <a:pt x="1945994" y="714513"/>
                  <a:pt x="1947982" y="713262"/>
                  <a:pt x="1948866" y="711274"/>
                </a:cubicBezTo>
                <a:close/>
                <a:moveTo>
                  <a:pt x="1925159" y="702071"/>
                </a:moveTo>
                <a:cubicBezTo>
                  <a:pt x="1927073" y="699641"/>
                  <a:pt x="1926705" y="696181"/>
                  <a:pt x="1924349" y="694193"/>
                </a:cubicBezTo>
                <a:lnTo>
                  <a:pt x="1923024" y="693089"/>
                </a:lnTo>
                <a:cubicBezTo>
                  <a:pt x="1920668" y="691175"/>
                  <a:pt x="1917134" y="691543"/>
                  <a:pt x="1915146" y="693899"/>
                </a:cubicBezTo>
                <a:cubicBezTo>
                  <a:pt x="1913232" y="696328"/>
                  <a:pt x="1913600" y="699789"/>
                  <a:pt x="1915956" y="701776"/>
                </a:cubicBezTo>
                <a:lnTo>
                  <a:pt x="1917281" y="702881"/>
                </a:lnTo>
                <a:cubicBezTo>
                  <a:pt x="1918312" y="703691"/>
                  <a:pt x="1919563" y="704132"/>
                  <a:pt x="1920815" y="704132"/>
                </a:cubicBezTo>
                <a:cubicBezTo>
                  <a:pt x="1922435" y="704132"/>
                  <a:pt x="1924054" y="703470"/>
                  <a:pt x="1925159" y="702071"/>
                </a:cubicBezTo>
                <a:close/>
                <a:moveTo>
                  <a:pt x="1924054" y="700746"/>
                </a:moveTo>
                <a:cubicBezTo>
                  <a:pt x="1925821" y="698242"/>
                  <a:pt x="1925232" y="694782"/>
                  <a:pt x="1922729" y="692942"/>
                </a:cubicBezTo>
                <a:lnTo>
                  <a:pt x="1895489" y="673652"/>
                </a:lnTo>
                <a:cubicBezTo>
                  <a:pt x="1892985" y="671885"/>
                  <a:pt x="1889525" y="672474"/>
                  <a:pt x="1887685" y="674977"/>
                </a:cubicBezTo>
                <a:cubicBezTo>
                  <a:pt x="1885918" y="677481"/>
                  <a:pt x="1886507" y="680941"/>
                  <a:pt x="1889010" y="682782"/>
                </a:cubicBezTo>
                <a:lnTo>
                  <a:pt x="1916250" y="702071"/>
                </a:lnTo>
                <a:cubicBezTo>
                  <a:pt x="1917281" y="702807"/>
                  <a:pt x="1918385" y="703102"/>
                  <a:pt x="1919490" y="703102"/>
                </a:cubicBezTo>
                <a:cubicBezTo>
                  <a:pt x="1921257" y="703028"/>
                  <a:pt x="1922950" y="702218"/>
                  <a:pt x="1924054" y="700746"/>
                </a:cubicBezTo>
                <a:close/>
                <a:moveTo>
                  <a:pt x="1896740" y="681456"/>
                </a:moveTo>
                <a:cubicBezTo>
                  <a:pt x="1898507" y="678953"/>
                  <a:pt x="1897918" y="675493"/>
                  <a:pt x="1895415" y="673652"/>
                </a:cubicBezTo>
                <a:lnTo>
                  <a:pt x="1864051" y="651418"/>
                </a:lnTo>
                <a:cubicBezTo>
                  <a:pt x="1861548" y="649651"/>
                  <a:pt x="1858088" y="650240"/>
                  <a:pt x="1856247" y="652743"/>
                </a:cubicBezTo>
                <a:cubicBezTo>
                  <a:pt x="1854481" y="655246"/>
                  <a:pt x="1855070" y="658707"/>
                  <a:pt x="1857573" y="660547"/>
                </a:cubicBezTo>
                <a:lnTo>
                  <a:pt x="1888936" y="682782"/>
                </a:lnTo>
                <a:cubicBezTo>
                  <a:pt x="1889967" y="683518"/>
                  <a:pt x="1891071" y="683812"/>
                  <a:pt x="1892176" y="683812"/>
                </a:cubicBezTo>
                <a:cubicBezTo>
                  <a:pt x="1894016" y="683739"/>
                  <a:pt x="1895710" y="682929"/>
                  <a:pt x="1896740" y="681456"/>
                </a:cubicBezTo>
                <a:close/>
                <a:moveTo>
                  <a:pt x="1865009" y="659664"/>
                </a:moveTo>
                <a:cubicBezTo>
                  <a:pt x="1866996" y="657308"/>
                  <a:pt x="1866776" y="653848"/>
                  <a:pt x="1864420" y="651786"/>
                </a:cubicBezTo>
                <a:lnTo>
                  <a:pt x="1811779" y="606140"/>
                </a:lnTo>
                <a:cubicBezTo>
                  <a:pt x="1809423" y="604152"/>
                  <a:pt x="1805963" y="604373"/>
                  <a:pt x="1803901" y="606729"/>
                </a:cubicBezTo>
                <a:cubicBezTo>
                  <a:pt x="1801914" y="609085"/>
                  <a:pt x="1802134" y="612545"/>
                  <a:pt x="1804490" y="614606"/>
                </a:cubicBezTo>
                <a:lnTo>
                  <a:pt x="1857131" y="660253"/>
                </a:lnTo>
                <a:cubicBezTo>
                  <a:pt x="1858162" y="661136"/>
                  <a:pt x="1859487" y="661652"/>
                  <a:pt x="1860812" y="661578"/>
                </a:cubicBezTo>
                <a:cubicBezTo>
                  <a:pt x="1862432" y="661578"/>
                  <a:pt x="1863904" y="660915"/>
                  <a:pt x="1865009" y="659664"/>
                </a:cubicBezTo>
                <a:close/>
                <a:moveTo>
                  <a:pt x="1812810" y="613428"/>
                </a:moveTo>
                <a:cubicBezTo>
                  <a:pt x="1814503" y="610852"/>
                  <a:pt x="1813767" y="607391"/>
                  <a:pt x="1811264" y="605698"/>
                </a:cubicBezTo>
                <a:lnTo>
                  <a:pt x="1787042" y="589722"/>
                </a:lnTo>
                <a:cubicBezTo>
                  <a:pt x="1784465" y="588029"/>
                  <a:pt x="1781005" y="588765"/>
                  <a:pt x="1779311" y="591268"/>
                </a:cubicBezTo>
                <a:cubicBezTo>
                  <a:pt x="1777618" y="593845"/>
                  <a:pt x="1778354" y="597305"/>
                  <a:pt x="1780857" y="598998"/>
                </a:cubicBezTo>
                <a:lnTo>
                  <a:pt x="1805079" y="614975"/>
                </a:lnTo>
                <a:cubicBezTo>
                  <a:pt x="1806036" y="615637"/>
                  <a:pt x="1807141" y="615932"/>
                  <a:pt x="1808171" y="615932"/>
                </a:cubicBezTo>
                <a:cubicBezTo>
                  <a:pt x="1810012" y="615932"/>
                  <a:pt x="1811779" y="615048"/>
                  <a:pt x="1812810" y="613428"/>
                </a:cubicBezTo>
                <a:close/>
                <a:moveTo>
                  <a:pt x="1788514" y="597599"/>
                </a:moveTo>
                <a:cubicBezTo>
                  <a:pt x="1790281" y="595096"/>
                  <a:pt x="1789619" y="591562"/>
                  <a:pt x="1787115" y="589869"/>
                </a:cubicBezTo>
                <a:lnTo>
                  <a:pt x="1782845" y="586924"/>
                </a:lnTo>
                <a:cubicBezTo>
                  <a:pt x="1780342" y="585157"/>
                  <a:pt x="1776808" y="585820"/>
                  <a:pt x="1775115" y="588323"/>
                </a:cubicBezTo>
                <a:cubicBezTo>
                  <a:pt x="1773348" y="590826"/>
                  <a:pt x="1774010" y="594360"/>
                  <a:pt x="1776513" y="596053"/>
                </a:cubicBezTo>
                <a:lnTo>
                  <a:pt x="1780784" y="598998"/>
                </a:lnTo>
                <a:cubicBezTo>
                  <a:pt x="1781741" y="599661"/>
                  <a:pt x="1782919" y="600029"/>
                  <a:pt x="1784023" y="599955"/>
                </a:cubicBezTo>
                <a:cubicBezTo>
                  <a:pt x="1785716" y="599955"/>
                  <a:pt x="1787410" y="599146"/>
                  <a:pt x="1788514" y="597599"/>
                </a:cubicBezTo>
                <a:close/>
                <a:moveTo>
                  <a:pt x="1784612" y="594066"/>
                </a:moveTo>
                <a:cubicBezTo>
                  <a:pt x="1786011" y="591342"/>
                  <a:pt x="1784980" y="587955"/>
                  <a:pt x="1782256" y="586556"/>
                </a:cubicBezTo>
                <a:lnTo>
                  <a:pt x="1754574" y="572052"/>
                </a:lnTo>
                <a:cubicBezTo>
                  <a:pt x="1751850" y="570653"/>
                  <a:pt x="1748463" y="571684"/>
                  <a:pt x="1747064" y="574408"/>
                </a:cubicBezTo>
                <a:cubicBezTo>
                  <a:pt x="1745665" y="577132"/>
                  <a:pt x="1746696" y="580519"/>
                  <a:pt x="1749420" y="581918"/>
                </a:cubicBezTo>
                <a:lnTo>
                  <a:pt x="1777102" y="596422"/>
                </a:lnTo>
                <a:cubicBezTo>
                  <a:pt x="1777912" y="596863"/>
                  <a:pt x="1778869" y="597084"/>
                  <a:pt x="1779753" y="597084"/>
                </a:cubicBezTo>
                <a:cubicBezTo>
                  <a:pt x="1781667" y="597010"/>
                  <a:pt x="1783581" y="595906"/>
                  <a:pt x="1784612" y="594066"/>
                </a:cubicBezTo>
                <a:close/>
                <a:moveTo>
                  <a:pt x="1757003" y="579415"/>
                </a:moveTo>
                <a:cubicBezTo>
                  <a:pt x="1758329" y="576617"/>
                  <a:pt x="1757151" y="573304"/>
                  <a:pt x="1754427" y="571979"/>
                </a:cubicBezTo>
                <a:lnTo>
                  <a:pt x="1720560" y="555634"/>
                </a:lnTo>
                <a:cubicBezTo>
                  <a:pt x="1717762" y="554383"/>
                  <a:pt x="1714449" y="555487"/>
                  <a:pt x="1713124" y="558211"/>
                </a:cubicBezTo>
                <a:cubicBezTo>
                  <a:pt x="1711799" y="561009"/>
                  <a:pt x="1712977" y="564322"/>
                  <a:pt x="1715701" y="565647"/>
                </a:cubicBezTo>
                <a:lnTo>
                  <a:pt x="1749567" y="581991"/>
                </a:lnTo>
                <a:cubicBezTo>
                  <a:pt x="1750377" y="582359"/>
                  <a:pt x="1751187" y="582580"/>
                  <a:pt x="1751997" y="582507"/>
                </a:cubicBezTo>
                <a:cubicBezTo>
                  <a:pt x="1754059" y="582507"/>
                  <a:pt x="1756046" y="581329"/>
                  <a:pt x="1757003" y="579415"/>
                </a:cubicBezTo>
                <a:close/>
                <a:moveTo>
                  <a:pt x="1722990" y="563217"/>
                </a:moveTo>
                <a:cubicBezTo>
                  <a:pt x="1724462" y="560493"/>
                  <a:pt x="1723358" y="557107"/>
                  <a:pt x="1720707" y="555708"/>
                </a:cubicBezTo>
                <a:lnTo>
                  <a:pt x="1674693" y="531339"/>
                </a:lnTo>
                <a:cubicBezTo>
                  <a:pt x="1671969" y="529940"/>
                  <a:pt x="1668582" y="530897"/>
                  <a:pt x="1667183" y="533621"/>
                </a:cubicBezTo>
                <a:cubicBezTo>
                  <a:pt x="1665711" y="536345"/>
                  <a:pt x="1666815" y="539732"/>
                  <a:pt x="1669465" y="541131"/>
                </a:cubicBezTo>
                <a:lnTo>
                  <a:pt x="1715480" y="565500"/>
                </a:lnTo>
                <a:cubicBezTo>
                  <a:pt x="1716290" y="565942"/>
                  <a:pt x="1717247" y="566162"/>
                  <a:pt x="1718130" y="566162"/>
                </a:cubicBezTo>
                <a:cubicBezTo>
                  <a:pt x="1720118" y="566162"/>
                  <a:pt x="1722032" y="565132"/>
                  <a:pt x="1722990" y="563217"/>
                </a:cubicBezTo>
                <a:close/>
                <a:moveTo>
                  <a:pt x="1676680" y="539364"/>
                </a:moveTo>
                <a:cubicBezTo>
                  <a:pt x="1678374" y="536787"/>
                  <a:pt x="1677711" y="533326"/>
                  <a:pt x="1675208" y="531633"/>
                </a:cubicBezTo>
                <a:lnTo>
                  <a:pt x="1665711" y="525154"/>
                </a:lnTo>
                <a:cubicBezTo>
                  <a:pt x="1663207" y="523461"/>
                  <a:pt x="1659674" y="524050"/>
                  <a:pt x="1657980" y="526627"/>
                </a:cubicBezTo>
                <a:cubicBezTo>
                  <a:pt x="1656287" y="529204"/>
                  <a:pt x="1656950" y="532664"/>
                  <a:pt x="1659453" y="534357"/>
                </a:cubicBezTo>
                <a:lnTo>
                  <a:pt x="1668950" y="540836"/>
                </a:lnTo>
                <a:cubicBezTo>
                  <a:pt x="1669907" y="541499"/>
                  <a:pt x="1671012" y="541793"/>
                  <a:pt x="1672116" y="541793"/>
                </a:cubicBezTo>
                <a:cubicBezTo>
                  <a:pt x="1673883" y="541793"/>
                  <a:pt x="1675576" y="540910"/>
                  <a:pt x="1676680" y="539364"/>
                </a:cubicBezTo>
                <a:close/>
                <a:moveTo>
                  <a:pt x="7844463" y="2658534"/>
                </a:moveTo>
                <a:lnTo>
                  <a:pt x="7855801" y="2637698"/>
                </a:lnTo>
                <a:cubicBezTo>
                  <a:pt x="7857274" y="2634974"/>
                  <a:pt x="7856316" y="2631588"/>
                  <a:pt x="7853592" y="2630115"/>
                </a:cubicBezTo>
                <a:cubicBezTo>
                  <a:pt x="7850942" y="2628643"/>
                  <a:pt x="7847482" y="2629600"/>
                  <a:pt x="7846009" y="2632324"/>
                </a:cubicBezTo>
                <a:lnTo>
                  <a:pt x="7834672" y="2653159"/>
                </a:lnTo>
                <a:cubicBezTo>
                  <a:pt x="7833199" y="2655883"/>
                  <a:pt x="7834156" y="2659270"/>
                  <a:pt x="7836880" y="2660742"/>
                </a:cubicBezTo>
                <a:cubicBezTo>
                  <a:pt x="7837763" y="2661184"/>
                  <a:pt x="7838647" y="2661405"/>
                  <a:pt x="7839604" y="2661405"/>
                </a:cubicBezTo>
                <a:cubicBezTo>
                  <a:pt x="7841518" y="2661479"/>
                  <a:pt x="7843432" y="2660374"/>
                  <a:pt x="7844463" y="2658534"/>
                </a:cubicBezTo>
                <a:close/>
                <a:moveTo>
                  <a:pt x="7829444" y="2686069"/>
                </a:moveTo>
                <a:lnTo>
                  <a:pt x="7844463" y="2658607"/>
                </a:lnTo>
                <a:cubicBezTo>
                  <a:pt x="7845936" y="2655883"/>
                  <a:pt x="7844905" y="2652497"/>
                  <a:pt x="7842255" y="2651024"/>
                </a:cubicBezTo>
                <a:cubicBezTo>
                  <a:pt x="7839531" y="2649552"/>
                  <a:pt x="7836144" y="2650509"/>
                  <a:pt x="7834672" y="2653233"/>
                </a:cubicBezTo>
                <a:lnTo>
                  <a:pt x="7819652" y="2680694"/>
                </a:lnTo>
                <a:cubicBezTo>
                  <a:pt x="7818180" y="2683418"/>
                  <a:pt x="7819137" y="2686805"/>
                  <a:pt x="7821861" y="2688278"/>
                </a:cubicBezTo>
                <a:cubicBezTo>
                  <a:pt x="7822745" y="2688719"/>
                  <a:pt x="7823628" y="2688940"/>
                  <a:pt x="7824585" y="2688940"/>
                </a:cubicBezTo>
                <a:cubicBezTo>
                  <a:pt x="7826500" y="2688940"/>
                  <a:pt x="7828414" y="2687909"/>
                  <a:pt x="7829444" y="2686069"/>
                </a:cubicBezTo>
                <a:close/>
                <a:moveTo>
                  <a:pt x="7803234" y="2733924"/>
                </a:moveTo>
                <a:lnTo>
                  <a:pt x="7829371" y="2686069"/>
                </a:lnTo>
                <a:cubicBezTo>
                  <a:pt x="7830843" y="2683345"/>
                  <a:pt x="7829886" y="2679958"/>
                  <a:pt x="7827162" y="2678486"/>
                </a:cubicBezTo>
                <a:cubicBezTo>
                  <a:pt x="7824438" y="2677013"/>
                  <a:pt x="7821051" y="2677970"/>
                  <a:pt x="7819578" y="2680694"/>
                </a:cubicBezTo>
                <a:lnTo>
                  <a:pt x="7793443" y="2728549"/>
                </a:lnTo>
                <a:cubicBezTo>
                  <a:pt x="7791970" y="2731273"/>
                  <a:pt x="7792927" y="2734660"/>
                  <a:pt x="7795651" y="2736133"/>
                </a:cubicBezTo>
                <a:cubicBezTo>
                  <a:pt x="7796534" y="2736574"/>
                  <a:pt x="7797418" y="2736795"/>
                  <a:pt x="7798375" y="2736795"/>
                </a:cubicBezTo>
                <a:cubicBezTo>
                  <a:pt x="7800363" y="2736795"/>
                  <a:pt x="7802277" y="2735691"/>
                  <a:pt x="7803234" y="2733924"/>
                </a:cubicBezTo>
                <a:close/>
                <a:moveTo>
                  <a:pt x="7777761" y="2756526"/>
                </a:moveTo>
                <a:lnTo>
                  <a:pt x="7801982" y="2735396"/>
                </a:lnTo>
                <a:cubicBezTo>
                  <a:pt x="7804339" y="2733408"/>
                  <a:pt x="7804560" y="2729875"/>
                  <a:pt x="7802498" y="2727519"/>
                </a:cubicBezTo>
                <a:cubicBezTo>
                  <a:pt x="7800510" y="2725236"/>
                  <a:pt x="7796977" y="2724942"/>
                  <a:pt x="7794620" y="2727003"/>
                </a:cubicBezTo>
                <a:lnTo>
                  <a:pt x="7770399" y="2748133"/>
                </a:lnTo>
                <a:cubicBezTo>
                  <a:pt x="7768042" y="2750121"/>
                  <a:pt x="7767821" y="2753655"/>
                  <a:pt x="7769883" y="2756011"/>
                </a:cubicBezTo>
                <a:cubicBezTo>
                  <a:pt x="7770987" y="2757262"/>
                  <a:pt x="7772533" y="2757925"/>
                  <a:pt x="7774154" y="2757925"/>
                </a:cubicBezTo>
                <a:cubicBezTo>
                  <a:pt x="7775478" y="2757851"/>
                  <a:pt x="7776730" y="2757410"/>
                  <a:pt x="7777761" y="2756526"/>
                </a:cubicBezTo>
                <a:close/>
                <a:moveTo>
                  <a:pt x="7753318" y="2793632"/>
                </a:moveTo>
                <a:lnTo>
                  <a:pt x="7778792" y="2755422"/>
                </a:lnTo>
                <a:cubicBezTo>
                  <a:pt x="7780485" y="2752845"/>
                  <a:pt x="7779822" y="2749385"/>
                  <a:pt x="7777245" y="2747691"/>
                </a:cubicBezTo>
                <a:cubicBezTo>
                  <a:pt x="7774669" y="2745998"/>
                  <a:pt x="7771208" y="2746661"/>
                  <a:pt x="7769515" y="2749238"/>
                </a:cubicBezTo>
                <a:lnTo>
                  <a:pt x="7744041" y="2787448"/>
                </a:lnTo>
                <a:cubicBezTo>
                  <a:pt x="7742348" y="2790025"/>
                  <a:pt x="7743010" y="2793485"/>
                  <a:pt x="7745588" y="2795178"/>
                </a:cubicBezTo>
                <a:cubicBezTo>
                  <a:pt x="7746545" y="2795841"/>
                  <a:pt x="7747648" y="2796136"/>
                  <a:pt x="7748753" y="2796136"/>
                </a:cubicBezTo>
                <a:cubicBezTo>
                  <a:pt x="7750520" y="2796136"/>
                  <a:pt x="7752287" y="2795252"/>
                  <a:pt x="7753318" y="2793632"/>
                </a:cubicBezTo>
                <a:close/>
                <a:moveTo>
                  <a:pt x="7706052" y="2864605"/>
                </a:moveTo>
                <a:lnTo>
                  <a:pt x="7753318" y="2793632"/>
                </a:lnTo>
                <a:cubicBezTo>
                  <a:pt x="7755011" y="2791055"/>
                  <a:pt x="7754348" y="2787595"/>
                  <a:pt x="7751772" y="2785902"/>
                </a:cubicBezTo>
                <a:cubicBezTo>
                  <a:pt x="7749195" y="2784209"/>
                  <a:pt x="7745734" y="2784871"/>
                  <a:pt x="7744041" y="2787448"/>
                </a:cubicBezTo>
                <a:lnTo>
                  <a:pt x="7696776" y="2858421"/>
                </a:lnTo>
                <a:cubicBezTo>
                  <a:pt x="7695081" y="2860998"/>
                  <a:pt x="7695745" y="2864458"/>
                  <a:pt x="7698321" y="2866151"/>
                </a:cubicBezTo>
                <a:cubicBezTo>
                  <a:pt x="7699278" y="2866814"/>
                  <a:pt x="7700383" y="2867108"/>
                  <a:pt x="7701488" y="2867108"/>
                </a:cubicBezTo>
                <a:cubicBezTo>
                  <a:pt x="7703254" y="2867108"/>
                  <a:pt x="7705021" y="2866225"/>
                  <a:pt x="7706052" y="2864605"/>
                </a:cubicBezTo>
                <a:close/>
                <a:moveTo>
                  <a:pt x="7692137" y="2904877"/>
                </a:moveTo>
                <a:lnTo>
                  <a:pt x="7706714" y="2863427"/>
                </a:lnTo>
                <a:cubicBezTo>
                  <a:pt x="7707745" y="2860556"/>
                  <a:pt x="7706199" y="2857316"/>
                  <a:pt x="7703328" y="2856286"/>
                </a:cubicBezTo>
                <a:cubicBezTo>
                  <a:pt x="7700457" y="2855328"/>
                  <a:pt x="7697217" y="2856801"/>
                  <a:pt x="7696186" y="2859672"/>
                </a:cubicBezTo>
                <a:lnTo>
                  <a:pt x="7681682" y="2901122"/>
                </a:lnTo>
                <a:cubicBezTo>
                  <a:pt x="7680652" y="2903993"/>
                  <a:pt x="7682197" y="2907233"/>
                  <a:pt x="7685069" y="2908263"/>
                </a:cubicBezTo>
                <a:cubicBezTo>
                  <a:pt x="7685658" y="2908484"/>
                  <a:pt x="7686321" y="2908558"/>
                  <a:pt x="7686983" y="2908558"/>
                </a:cubicBezTo>
                <a:cubicBezTo>
                  <a:pt x="7689266" y="2908558"/>
                  <a:pt x="7691400" y="2907159"/>
                  <a:pt x="7692137" y="2904877"/>
                </a:cubicBezTo>
                <a:close/>
                <a:moveTo>
                  <a:pt x="7670492" y="2966647"/>
                </a:moveTo>
                <a:lnTo>
                  <a:pt x="7692211" y="2904803"/>
                </a:lnTo>
                <a:cubicBezTo>
                  <a:pt x="7693241" y="2901932"/>
                  <a:pt x="7691695" y="2898693"/>
                  <a:pt x="7688824" y="2897662"/>
                </a:cubicBezTo>
                <a:cubicBezTo>
                  <a:pt x="7685952" y="2896705"/>
                  <a:pt x="7682713" y="2898177"/>
                  <a:pt x="7681682" y="2901049"/>
                </a:cubicBezTo>
                <a:lnTo>
                  <a:pt x="7659964" y="2962892"/>
                </a:lnTo>
                <a:cubicBezTo>
                  <a:pt x="7658933" y="2965763"/>
                  <a:pt x="7660479" y="2969003"/>
                  <a:pt x="7663350" y="2970033"/>
                </a:cubicBezTo>
                <a:cubicBezTo>
                  <a:pt x="7663939" y="2970254"/>
                  <a:pt x="7664602" y="2970328"/>
                  <a:pt x="7665265" y="2970328"/>
                </a:cubicBezTo>
                <a:cubicBezTo>
                  <a:pt x="7667546" y="2970401"/>
                  <a:pt x="7669682" y="2968929"/>
                  <a:pt x="7670492" y="2966647"/>
                </a:cubicBezTo>
                <a:close/>
                <a:moveTo>
                  <a:pt x="7676676" y="2968635"/>
                </a:moveTo>
                <a:cubicBezTo>
                  <a:pt x="7677633" y="2965690"/>
                  <a:pt x="7676087" y="2962597"/>
                  <a:pt x="7673142" y="2961567"/>
                </a:cubicBezTo>
                <a:lnTo>
                  <a:pt x="7666958" y="2959505"/>
                </a:lnTo>
                <a:cubicBezTo>
                  <a:pt x="7664013" y="2958548"/>
                  <a:pt x="7660847" y="2960094"/>
                  <a:pt x="7659890" y="2963039"/>
                </a:cubicBezTo>
                <a:cubicBezTo>
                  <a:pt x="7658933" y="2965984"/>
                  <a:pt x="7660479" y="2969076"/>
                  <a:pt x="7663424" y="2970107"/>
                </a:cubicBezTo>
                <a:lnTo>
                  <a:pt x="7669608" y="2972169"/>
                </a:lnTo>
                <a:cubicBezTo>
                  <a:pt x="7670198" y="2972389"/>
                  <a:pt x="7670786" y="2972463"/>
                  <a:pt x="7671375" y="2972463"/>
                </a:cubicBezTo>
                <a:cubicBezTo>
                  <a:pt x="7673731" y="2972463"/>
                  <a:pt x="7675866" y="2970917"/>
                  <a:pt x="7676676" y="2968635"/>
                </a:cubicBezTo>
                <a:close/>
                <a:moveTo>
                  <a:pt x="7676234" y="2969592"/>
                </a:moveTo>
                <a:lnTo>
                  <a:pt x="7679547" y="2963702"/>
                </a:lnTo>
                <a:cubicBezTo>
                  <a:pt x="7681094" y="2961051"/>
                  <a:pt x="7680137" y="2957591"/>
                  <a:pt x="7677413" y="2956119"/>
                </a:cubicBezTo>
                <a:cubicBezTo>
                  <a:pt x="7674762" y="2954646"/>
                  <a:pt x="7671301" y="2955530"/>
                  <a:pt x="7669829" y="2958254"/>
                </a:cubicBezTo>
                <a:lnTo>
                  <a:pt x="7666516" y="2964143"/>
                </a:lnTo>
                <a:cubicBezTo>
                  <a:pt x="7664970" y="2966794"/>
                  <a:pt x="7665927" y="2970254"/>
                  <a:pt x="7668651" y="2971727"/>
                </a:cubicBezTo>
                <a:cubicBezTo>
                  <a:pt x="7669534" y="2972242"/>
                  <a:pt x="7670492" y="2972463"/>
                  <a:pt x="7671449" y="2972463"/>
                </a:cubicBezTo>
                <a:cubicBezTo>
                  <a:pt x="7673289" y="2972463"/>
                  <a:pt x="7675204" y="2971432"/>
                  <a:pt x="7676234" y="2969592"/>
                </a:cubicBezTo>
                <a:close/>
                <a:moveTo>
                  <a:pt x="7679547" y="2963702"/>
                </a:moveTo>
                <a:lnTo>
                  <a:pt x="7684480" y="2955014"/>
                </a:lnTo>
                <a:cubicBezTo>
                  <a:pt x="7686026" y="2952364"/>
                  <a:pt x="7685069" y="2948904"/>
                  <a:pt x="7682345" y="2947431"/>
                </a:cubicBezTo>
                <a:cubicBezTo>
                  <a:pt x="7679694" y="2945959"/>
                  <a:pt x="7676234" y="2946842"/>
                  <a:pt x="7674762" y="2949566"/>
                </a:cubicBezTo>
                <a:lnTo>
                  <a:pt x="7669829" y="2958254"/>
                </a:lnTo>
                <a:cubicBezTo>
                  <a:pt x="7668283" y="2960904"/>
                  <a:pt x="7669241" y="2964365"/>
                  <a:pt x="7671965" y="2965837"/>
                </a:cubicBezTo>
                <a:cubicBezTo>
                  <a:pt x="7672848" y="2966352"/>
                  <a:pt x="7673805" y="2966573"/>
                  <a:pt x="7674762" y="2966573"/>
                </a:cubicBezTo>
                <a:cubicBezTo>
                  <a:pt x="7676676" y="2966499"/>
                  <a:pt x="7678516" y="2965469"/>
                  <a:pt x="7679547" y="2963702"/>
                </a:cubicBezTo>
                <a:close/>
                <a:moveTo>
                  <a:pt x="7684480" y="2954941"/>
                </a:moveTo>
                <a:lnTo>
                  <a:pt x="7727992" y="2876826"/>
                </a:lnTo>
                <a:cubicBezTo>
                  <a:pt x="7729464" y="2874102"/>
                  <a:pt x="7728507" y="2870716"/>
                  <a:pt x="7725856" y="2869243"/>
                </a:cubicBezTo>
                <a:cubicBezTo>
                  <a:pt x="7723206" y="2867771"/>
                  <a:pt x="7719820" y="2868728"/>
                  <a:pt x="7718273" y="2871378"/>
                </a:cubicBezTo>
                <a:lnTo>
                  <a:pt x="7674762" y="2949493"/>
                </a:lnTo>
                <a:cubicBezTo>
                  <a:pt x="7673289" y="2952217"/>
                  <a:pt x="7674246" y="2955603"/>
                  <a:pt x="7676897" y="2957076"/>
                </a:cubicBezTo>
                <a:cubicBezTo>
                  <a:pt x="7677780" y="2957591"/>
                  <a:pt x="7678737" y="2957812"/>
                  <a:pt x="7679621" y="2957738"/>
                </a:cubicBezTo>
                <a:cubicBezTo>
                  <a:pt x="7681609" y="2957812"/>
                  <a:pt x="7683449" y="2956781"/>
                  <a:pt x="7684480" y="2954941"/>
                </a:cubicBezTo>
                <a:close/>
                <a:moveTo>
                  <a:pt x="7727992" y="2876826"/>
                </a:moveTo>
                <a:lnTo>
                  <a:pt x="7750005" y="2837291"/>
                </a:lnTo>
                <a:cubicBezTo>
                  <a:pt x="7751477" y="2834567"/>
                  <a:pt x="7750520" y="2831180"/>
                  <a:pt x="7747870" y="2829708"/>
                </a:cubicBezTo>
                <a:cubicBezTo>
                  <a:pt x="7745146" y="2828235"/>
                  <a:pt x="7741759" y="2829119"/>
                  <a:pt x="7740286" y="2831843"/>
                </a:cubicBezTo>
                <a:lnTo>
                  <a:pt x="7718273" y="2871378"/>
                </a:lnTo>
                <a:cubicBezTo>
                  <a:pt x="7716801" y="2874102"/>
                  <a:pt x="7717758" y="2877489"/>
                  <a:pt x="7720408" y="2878962"/>
                </a:cubicBezTo>
                <a:cubicBezTo>
                  <a:pt x="7721292" y="2879477"/>
                  <a:pt x="7722249" y="2879698"/>
                  <a:pt x="7723132" y="2879624"/>
                </a:cubicBezTo>
                <a:cubicBezTo>
                  <a:pt x="7725047" y="2879698"/>
                  <a:pt x="7726961" y="2878667"/>
                  <a:pt x="7727992" y="2876826"/>
                </a:cubicBezTo>
                <a:close/>
                <a:moveTo>
                  <a:pt x="7749931" y="2837291"/>
                </a:moveTo>
                <a:lnTo>
                  <a:pt x="7792191" y="2763299"/>
                </a:lnTo>
                <a:cubicBezTo>
                  <a:pt x="7793737" y="2760649"/>
                  <a:pt x="7792780" y="2757189"/>
                  <a:pt x="7790129" y="2755716"/>
                </a:cubicBezTo>
                <a:cubicBezTo>
                  <a:pt x="7787479" y="2754170"/>
                  <a:pt x="7784019" y="2755127"/>
                  <a:pt x="7782546" y="2757778"/>
                </a:cubicBezTo>
                <a:lnTo>
                  <a:pt x="7740286" y="2831769"/>
                </a:lnTo>
                <a:cubicBezTo>
                  <a:pt x="7738740" y="2834419"/>
                  <a:pt x="7739698" y="2837880"/>
                  <a:pt x="7742348" y="2839352"/>
                </a:cubicBezTo>
                <a:cubicBezTo>
                  <a:pt x="7743231" y="2839868"/>
                  <a:pt x="7744188" y="2840089"/>
                  <a:pt x="7745146" y="2840089"/>
                </a:cubicBezTo>
                <a:cubicBezTo>
                  <a:pt x="7747060" y="2840089"/>
                  <a:pt x="7748900" y="2839058"/>
                  <a:pt x="7749931" y="2837291"/>
                </a:cubicBezTo>
                <a:close/>
                <a:moveTo>
                  <a:pt x="7792191" y="2763299"/>
                </a:moveTo>
                <a:lnTo>
                  <a:pt x="7814573" y="2724132"/>
                </a:lnTo>
                <a:cubicBezTo>
                  <a:pt x="7816118" y="2721481"/>
                  <a:pt x="7815161" y="2718021"/>
                  <a:pt x="7812511" y="2716549"/>
                </a:cubicBezTo>
                <a:cubicBezTo>
                  <a:pt x="7809861" y="2715003"/>
                  <a:pt x="7806401" y="2715960"/>
                  <a:pt x="7804928" y="2718610"/>
                </a:cubicBezTo>
                <a:lnTo>
                  <a:pt x="7782546" y="2757778"/>
                </a:lnTo>
                <a:cubicBezTo>
                  <a:pt x="7781000" y="2760428"/>
                  <a:pt x="7781957" y="2763889"/>
                  <a:pt x="7784607" y="2765361"/>
                </a:cubicBezTo>
                <a:cubicBezTo>
                  <a:pt x="7785491" y="2765876"/>
                  <a:pt x="7786448" y="2766097"/>
                  <a:pt x="7787405" y="2766097"/>
                </a:cubicBezTo>
                <a:cubicBezTo>
                  <a:pt x="7789319" y="2766097"/>
                  <a:pt x="7791160" y="2765067"/>
                  <a:pt x="7792191" y="2763299"/>
                </a:cubicBezTo>
                <a:close/>
                <a:moveTo>
                  <a:pt x="7814573" y="2724132"/>
                </a:moveTo>
                <a:lnTo>
                  <a:pt x="7829002" y="2698806"/>
                </a:lnTo>
                <a:cubicBezTo>
                  <a:pt x="7830548" y="2696155"/>
                  <a:pt x="7829591" y="2692695"/>
                  <a:pt x="7826941" y="2691222"/>
                </a:cubicBezTo>
                <a:cubicBezTo>
                  <a:pt x="7824290" y="2689676"/>
                  <a:pt x="7820830" y="2690633"/>
                  <a:pt x="7819357" y="2693284"/>
                </a:cubicBezTo>
                <a:lnTo>
                  <a:pt x="7804928" y="2718610"/>
                </a:lnTo>
                <a:cubicBezTo>
                  <a:pt x="7803382" y="2721261"/>
                  <a:pt x="7804339" y="2724721"/>
                  <a:pt x="7806989" y="2726193"/>
                </a:cubicBezTo>
                <a:cubicBezTo>
                  <a:pt x="7807873" y="2726709"/>
                  <a:pt x="7808830" y="2726930"/>
                  <a:pt x="7809787" y="2726930"/>
                </a:cubicBezTo>
                <a:cubicBezTo>
                  <a:pt x="7811701" y="2726930"/>
                  <a:pt x="7813542" y="2725899"/>
                  <a:pt x="7814573" y="2724132"/>
                </a:cubicBezTo>
                <a:close/>
                <a:moveTo>
                  <a:pt x="7829150" y="2698585"/>
                </a:moveTo>
                <a:lnTo>
                  <a:pt x="7848439" y="2660816"/>
                </a:lnTo>
                <a:cubicBezTo>
                  <a:pt x="7849838" y="2658092"/>
                  <a:pt x="7848734" y="2654705"/>
                  <a:pt x="7846009" y="2653307"/>
                </a:cubicBezTo>
                <a:cubicBezTo>
                  <a:pt x="7843359" y="2651908"/>
                  <a:pt x="7839899" y="2652938"/>
                  <a:pt x="7838500" y="2655736"/>
                </a:cubicBezTo>
                <a:lnTo>
                  <a:pt x="7819211" y="2693505"/>
                </a:lnTo>
                <a:cubicBezTo>
                  <a:pt x="7817812" y="2696229"/>
                  <a:pt x="7818916" y="2699615"/>
                  <a:pt x="7821640" y="2701014"/>
                </a:cubicBezTo>
                <a:cubicBezTo>
                  <a:pt x="7822450" y="2701456"/>
                  <a:pt x="7823333" y="2701603"/>
                  <a:pt x="7824217" y="2701603"/>
                </a:cubicBezTo>
                <a:cubicBezTo>
                  <a:pt x="7826205" y="2701603"/>
                  <a:pt x="7828119" y="2700499"/>
                  <a:pt x="7829150" y="2698585"/>
                </a:cubicBezTo>
                <a:close/>
                <a:moveTo>
                  <a:pt x="7848807" y="2659933"/>
                </a:moveTo>
                <a:lnTo>
                  <a:pt x="7856243" y="2636741"/>
                </a:lnTo>
                <a:cubicBezTo>
                  <a:pt x="7857200" y="2633796"/>
                  <a:pt x="7855580" y="2630704"/>
                  <a:pt x="7852635" y="2629747"/>
                </a:cubicBezTo>
                <a:cubicBezTo>
                  <a:pt x="7849690" y="2628790"/>
                  <a:pt x="7846525" y="2630410"/>
                  <a:pt x="7845641" y="2633355"/>
                </a:cubicBezTo>
                <a:lnTo>
                  <a:pt x="7838205" y="2656546"/>
                </a:lnTo>
                <a:cubicBezTo>
                  <a:pt x="7837248" y="2659491"/>
                  <a:pt x="7838868" y="2662583"/>
                  <a:pt x="7841813" y="2663540"/>
                </a:cubicBezTo>
                <a:cubicBezTo>
                  <a:pt x="7842401" y="2663761"/>
                  <a:pt x="7842991" y="2663835"/>
                  <a:pt x="7843580" y="2663835"/>
                </a:cubicBezTo>
                <a:cubicBezTo>
                  <a:pt x="7845862" y="2663761"/>
                  <a:pt x="7847997" y="2662288"/>
                  <a:pt x="7848807" y="2659933"/>
                </a:cubicBezTo>
                <a:close/>
                <a:moveTo>
                  <a:pt x="7855728" y="2637772"/>
                </a:moveTo>
                <a:lnTo>
                  <a:pt x="7889227" y="2578800"/>
                </a:lnTo>
                <a:cubicBezTo>
                  <a:pt x="7890772" y="2576149"/>
                  <a:pt x="7889815" y="2572689"/>
                  <a:pt x="7887165" y="2571217"/>
                </a:cubicBezTo>
                <a:cubicBezTo>
                  <a:pt x="7884515" y="2569670"/>
                  <a:pt x="7881127" y="2570628"/>
                  <a:pt x="7879582" y="2573278"/>
                </a:cubicBezTo>
                <a:lnTo>
                  <a:pt x="7846083" y="2632250"/>
                </a:lnTo>
                <a:cubicBezTo>
                  <a:pt x="7844537" y="2634901"/>
                  <a:pt x="7845494" y="2638361"/>
                  <a:pt x="7848144" y="2639833"/>
                </a:cubicBezTo>
                <a:cubicBezTo>
                  <a:pt x="7849028" y="2640349"/>
                  <a:pt x="7849985" y="2640570"/>
                  <a:pt x="7850942" y="2640570"/>
                </a:cubicBezTo>
                <a:cubicBezTo>
                  <a:pt x="7852856" y="2640643"/>
                  <a:pt x="7854697" y="2639613"/>
                  <a:pt x="7855728" y="2637772"/>
                </a:cubicBezTo>
                <a:close/>
                <a:moveTo>
                  <a:pt x="1741984" y="518528"/>
                </a:moveTo>
                <a:lnTo>
                  <a:pt x="1761347" y="518234"/>
                </a:lnTo>
                <a:cubicBezTo>
                  <a:pt x="1764439" y="518160"/>
                  <a:pt x="1766869" y="515657"/>
                  <a:pt x="1766869" y="512565"/>
                </a:cubicBezTo>
                <a:cubicBezTo>
                  <a:pt x="1766795" y="509473"/>
                  <a:pt x="1764292" y="507043"/>
                  <a:pt x="1761274" y="507043"/>
                </a:cubicBezTo>
                <a:cubicBezTo>
                  <a:pt x="1761274" y="507043"/>
                  <a:pt x="1761274" y="507043"/>
                  <a:pt x="1761274" y="507043"/>
                </a:cubicBezTo>
                <a:lnTo>
                  <a:pt x="1741911" y="507337"/>
                </a:lnTo>
                <a:cubicBezTo>
                  <a:pt x="1738818" y="507411"/>
                  <a:pt x="1736389" y="509914"/>
                  <a:pt x="1736389" y="513006"/>
                </a:cubicBezTo>
                <a:cubicBezTo>
                  <a:pt x="1736389" y="516099"/>
                  <a:pt x="1738892" y="518602"/>
                  <a:pt x="1741984" y="518528"/>
                </a:cubicBezTo>
                <a:cubicBezTo>
                  <a:pt x="1741984" y="518528"/>
                  <a:pt x="1741984" y="518528"/>
                  <a:pt x="1741984" y="518528"/>
                </a:cubicBezTo>
                <a:close/>
                <a:moveTo>
                  <a:pt x="1761789" y="518307"/>
                </a:moveTo>
                <a:lnTo>
                  <a:pt x="1830479" y="512565"/>
                </a:lnTo>
                <a:cubicBezTo>
                  <a:pt x="1833571" y="512270"/>
                  <a:pt x="1835854" y="509620"/>
                  <a:pt x="1835559" y="506528"/>
                </a:cubicBezTo>
                <a:cubicBezTo>
                  <a:pt x="1835265" y="503435"/>
                  <a:pt x="1832320" y="501153"/>
                  <a:pt x="1829522" y="501448"/>
                </a:cubicBezTo>
                <a:lnTo>
                  <a:pt x="1760832" y="507190"/>
                </a:lnTo>
                <a:cubicBezTo>
                  <a:pt x="1757740" y="507485"/>
                  <a:pt x="1755457" y="510135"/>
                  <a:pt x="1755752" y="513227"/>
                </a:cubicBezTo>
                <a:cubicBezTo>
                  <a:pt x="1755973" y="516172"/>
                  <a:pt x="1758476" y="518381"/>
                  <a:pt x="1761347" y="518307"/>
                </a:cubicBezTo>
                <a:cubicBezTo>
                  <a:pt x="1761494" y="518307"/>
                  <a:pt x="1761642" y="518307"/>
                  <a:pt x="1761789" y="518307"/>
                </a:cubicBezTo>
                <a:close/>
                <a:moveTo>
                  <a:pt x="1830921" y="512491"/>
                </a:moveTo>
                <a:lnTo>
                  <a:pt x="1898213" y="500785"/>
                </a:lnTo>
                <a:cubicBezTo>
                  <a:pt x="1901231" y="500270"/>
                  <a:pt x="1903293" y="497398"/>
                  <a:pt x="1902777" y="494306"/>
                </a:cubicBezTo>
                <a:cubicBezTo>
                  <a:pt x="1902262" y="491288"/>
                  <a:pt x="1899317" y="489226"/>
                  <a:pt x="1896298" y="489741"/>
                </a:cubicBezTo>
                <a:lnTo>
                  <a:pt x="1829007" y="501448"/>
                </a:lnTo>
                <a:cubicBezTo>
                  <a:pt x="1825988" y="501963"/>
                  <a:pt x="1823927" y="504834"/>
                  <a:pt x="1824442" y="507926"/>
                </a:cubicBezTo>
                <a:cubicBezTo>
                  <a:pt x="1824884" y="510650"/>
                  <a:pt x="1827314" y="512565"/>
                  <a:pt x="1829964" y="512565"/>
                </a:cubicBezTo>
                <a:cubicBezTo>
                  <a:pt x="1830332" y="512565"/>
                  <a:pt x="1830627" y="512491"/>
                  <a:pt x="1830921" y="512491"/>
                </a:cubicBezTo>
                <a:close/>
                <a:moveTo>
                  <a:pt x="1898654" y="500638"/>
                </a:moveTo>
                <a:lnTo>
                  <a:pt x="1963296" y="484220"/>
                </a:lnTo>
                <a:cubicBezTo>
                  <a:pt x="1966240" y="483484"/>
                  <a:pt x="1968081" y="480465"/>
                  <a:pt x="1967345" y="477446"/>
                </a:cubicBezTo>
                <a:cubicBezTo>
                  <a:pt x="1966609" y="474501"/>
                  <a:pt x="1963590" y="472661"/>
                  <a:pt x="1960572" y="473397"/>
                </a:cubicBezTo>
                <a:lnTo>
                  <a:pt x="1895930" y="489815"/>
                </a:lnTo>
                <a:cubicBezTo>
                  <a:pt x="1892985" y="490551"/>
                  <a:pt x="1891145" y="493570"/>
                  <a:pt x="1891881" y="496588"/>
                </a:cubicBezTo>
                <a:cubicBezTo>
                  <a:pt x="1892544" y="499092"/>
                  <a:pt x="1894826" y="500785"/>
                  <a:pt x="1897329" y="500785"/>
                </a:cubicBezTo>
                <a:cubicBezTo>
                  <a:pt x="1897771" y="500785"/>
                  <a:pt x="1898213" y="500785"/>
                  <a:pt x="1898654" y="500638"/>
                </a:cubicBezTo>
                <a:close/>
                <a:moveTo>
                  <a:pt x="1963664" y="484073"/>
                </a:moveTo>
                <a:lnTo>
                  <a:pt x="2024476" y="464121"/>
                </a:lnTo>
                <a:cubicBezTo>
                  <a:pt x="2027421" y="463164"/>
                  <a:pt x="2028967" y="459998"/>
                  <a:pt x="2028010" y="457053"/>
                </a:cubicBezTo>
                <a:cubicBezTo>
                  <a:pt x="2027053" y="454108"/>
                  <a:pt x="2023888" y="452562"/>
                  <a:pt x="2020942" y="453519"/>
                </a:cubicBezTo>
                <a:lnTo>
                  <a:pt x="1960130" y="473471"/>
                </a:lnTo>
                <a:cubicBezTo>
                  <a:pt x="1957185" y="474428"/>
                  <a:pt x="1955639" y="477594"/>
                  <a:pt x="1956596" y="480539"/>
                </a:cubicBezTo>
                <a:cubicBezTo>
                  <a:pt x="1957406" y="482895"/>
                  <a:pt x="1959541" y="484367"/>
                  <a:pt x="1961970" y="484367"/>
                </a:cubicBezTo>
                <a:cubicBezTo>
                  <a:pt x="1962559" y="484367"/>
                  <a:pt x="1963075" y="484293"/>
                  <a:pt x="1963664" y="484073"/>
                </a:cubicBezTo>
                <a:close/>
                <a:moveTo>
                  <a:pt x="2024771" y="464047"/>
                </a:moveTo>
                <a:lnTo>
                  <a:pt x="2080577" y="441739"/>
                </a:lnTo>
                <a:cubicBezTo>
                  <a:pt x="2083449" y="440561"/>
                  <a:pt x="2084848" y="437322"/>
                  <a:pt x="2083670" y="434524"/>
                </a:cubicBezTo>
                <a:cubicBezTo>
                  <a:pt x="2082492" y="431653"/>
                  <a:pt x="2079326" y="430254"/>
                  <a:pt x="2076454" y="431432"/>
                </a:cubicBezTo>
                <a:lnTo>
                  <a:pt x="2020648" y="453740"/>
                </a:lnTo>
                <a:cubicBezTo>
                  <a:pt x="2017777" y="454844"/>
                  <a:pt x="2016378" y="458157"/>
                  <a:pt x="2017556" y="460955"/>
                </a:cubicBezTo>
                <a:cubicBezTo>
                  <a:pt x="2018439" y="463164"/>
                  <a:pt x="2020574" y="464489"/>
                  <a:pt x="2022783" y="464489"/>
                </a:cubicBezTo>
                <a:cubicBezTo>
                  <a:pt x="2023446" y="464415"/>
                  <a:pt x="2024108" y="464268"/>
                  <a:pt x="2024771" y="464047"/>
                </a:cubicBezTo>
                <a:close/>
                <a:moveTo>
                  <a:pt x="2080946" y="441592"/>
                </a:moveTo>
                <a:lnTo>
                  <a:pt x="2130715" y="417959"/>
                </a:lnTo>
                <a:cubicBezTo>
                  <a:pt x="2133512" y="416634"/>
                  <a:pt x="2134690" y="413321"/>
                  <a:pt x="2133365" y="410523"/>
                </a:cubicBezTo>
                <a:cubicBezTo>
                  <a:pt x="2132040" y="407725"/>
                  <a:pt x="2128727" y="406547"/>
                  <a:pt x="2125929" y="407873"/>
                </a:cubicBezTo>
                <a:lnTo>
                  <a:pt x="2076160" y="431506"/>
                </a:lnTo>
                <a:cubicBezTo>
                  <a:pt x="2073362" y="432831"/>
                  <a:pt x="2072184" y="436144"/>
                  <a:pt x="2073510" y="438941"/>
                </a:cubicBezTo>
                <a:cubicBezTo>
                  <a:pt x="2074467" y="441003"/>
                  <a:pt x="2076454" y="442107"/>
                  <a:pt x="2078590" y="442107"/>
                </a:cubicBezTo>
                <a:cubicBezTo>
                  <a:pt x="2079399" y="442107"/>
                  <a:pt x="2080136" y="441886"/>
                  <a:pt x="2080946" y="441592"/>
                </a:cubicBezTo>
                <a:close/>
                <a:moveTo>
                  <a:pt x="2130936" y="417812"/>
                </a:moveTo>
                <a:lnTo>
                  <a:pt x="2176435" y="393295"/>
                </a:lnTo>
                <a:cubicBezTo>
                  <a:pt x="2179159" y="391823"/>
                  <a:pt x="2180190" y="388436"/>
                  <a:pt x="2178717" y="385712"/>
                </a:cubicBezTo>
                <a:cubicBezTo>
                  <a:pt x="2177245" y="382988"/>
                  <a:pt x="2173858" y="381957"/>
                  <a:pt x="2171134" y="383430"/>
                </a:cubicBezTo>
                <a:lnTo>
                  <a:pt x="2125635" y="407946"/>
                </a:lnTo>
                <a:cubicBezTo>
                  <a:pt x="2122911" y="409419"/>
                  <a:pt x="2121880" y="412805"/>
                  <a:pt x="2123352" y="415529"/>
                </a:cubicBezTo>
                <a:cubicBezTo>
                  <a:pt x="2124383" y="417370"/>
                  <a:pt x="2126297" y="418474"/>
                  <a:pt x="2128285" y="418474"/>
                </a:cubicBezTo>
                <a:cubicBezTo>
                  <a:pt x="2129242" y="418474"/>
                  <a:pt x="2130126" y="418253"/>
                  <a:pt x="2130936" y="417812"/>
                </a:cubicBezTo>
                <a:close/>
                <a:moveTo>
                  <a:pt x="2176582" y="393221"/>
                </a:moveTo>
                <a:lnTo>
                  <a:pt x="2219504" y="368263"/>
                </a:lnTo>
                <a:cubicBezTo>
                  <a:pt x="2222155" y="366717"/>
                  <a:pt x="2223038" y="363330"/>
                  <a:pt x="2221492" y="360680"/>
                </a:cubicBezTo>
                <a:cubicBezTo>
                  <a:pt x="2219946" y="357956"/>
                  <a:pt x="2216486" y="357146"/>
                  <a:pt x="2213909" y="358692"/>
                </a:cubicBezTo>
                <a:lnTo>
                  <a:pt x="2170987" y="383650"/>
                </a:lnTo>
                <a:cubicBezTo>
                  <a:pt x="2168336" y="385197"/>
                  <a:pt x="2167453" y="388583"/>
                  <a:pt x="2168999" y="391234"/>
                </a:cubicBezTo>
                <a:cubicBezTo>
                  <a:pt x="2170029" y="393001"/>
                  <a:pt x="2171944" y="394031"/>
                  <a:pt x="2173858" y="394031"/>
                </a:cubicBezTo>
                <a:cubicBezTo>
                  <a:pt x="2174815" y="393958"/>
                  <a:pt x="2175772" y="393663"/>
                  <a:pt x="2176582" y="393221"/>
                </a:cubicBezTo>
                <a:close/>
                <a:moveTo>
                  <a:pt x="2219578" y="368190"/>
                </a:moveTo>
                <a:lnTo>
                  <a:pt x="2261470" y="343231"/>
                </a:lnTo>
                <a:cubicBezTo>
                  <a:pt x="2264120" y="341612"/>
                  <a:pt x="2265004" y="338225"/>
                  <a:pt x="2263384" y="335575"/>
                </a:cubicBezTo>
                <a:cubicBezTo>
                  <a:pt x="2261764" y="332924"/>
                  <a:pt x="2258304" y="332114"/>
                  <a:pt x="2255727" y="333660"/>
                </a:cubicBezTo>
                <a:lnTo>
                  <a:pt x="2213835" y="358619"/>
                </a:lnTo>
                <a:cubicBezTo>
                  <a:pt x="2211185" y="360238"/>
                  <a:pt x="2210301" y="363625"/>
                  <a:pt x="2211921" y="366275"/>
                </a:cubicBezTo>
                <a:cubicBezTo>
                  <a:pt x="2212952" y="368042"/>
                  <a:pt x="2214866" y="368999"/>
                  <a:pt x="2216780" y="368999"/>
                </a:cubicBezTo>
                <a:cubicBezTo>
                  <a:pt x="2217737" y="368926"/>
                  <a:pt x="2218695" y="368705"/>
                  <a:pt x="2219578" y="368190"/>
                </a:cubicBezTo>
                <a:close/>
                <a:moveTo>
                  <a:pt x="2261396" y="343231"/>
                </a:moveTo>
                <a:lnTo>
                  <a:pt x="2303729" y="318641"/>
                </a:lnTo>
                <a:cubicBezTo>
                  <a:pt x="2306380" y="317095"/>
                  <a:pt x="2307263" y="313708"/>
                  <a:pt x="2305791" y="310984"/>
                </a:cubicBezTo>
                <a:cubicBezTo>
                  <a:pt x="2304245" y="308334"/>
                  <a:pt x="2300784" y="307450"/>
                  <a:pt x="2298134" y="308923"/>
                </a:cubicBezTo>
                <a:lnTo>
                  <a:pt x="2255801" y="333513"/>
                </a:lnTo>
                <a:cubicBezTo>
                  <a:pt x="2253150" y="335059"/>
                  <a:pt x="2252267" y="338446"/>
                  <a:pt x="2253813" y="341170"/>
                </a:cubicBezTo>
                <a:cubicBezTo>
                  <a:pt x="2254844" y="342937"/>
                  <a:pt x="2256758" y="343968"/>
                  <a:pt x="2258672" y="343968"/>
                </a:cubicBezTo>
                <a:cubicBezTo>
                  <a:pt x="2259555" y="343968"/>
                  <a:pt x="2260512" y="343747"/>
                  <a:pt x="2261396" y="343231"/>
                </a:cubicBezTo>
                <a:close/>
                <a:moveTo>
                  <a:pt x="2303656" y="318715"/>
                </a:moveTo>
                <a:lnTo>
                  <a:pt x="2349965" y="293094"/>
                </a:lnTo>
                <a:cubicBezTo>
                  <a:pt x="2352689" y="291621"/>
                  <a:pt x="2353646" y="288235"/>
                  <a:pt x="2352173" y="285511"/>
                </a:cubicBezTo>
                <a:cubicBezTo>
                  <a:pt x="2350701" y="282787"/>
                  <a:pt x="2347314" y="281903"/>
                  <a:pt x="2344590" y="283302"/>
                </a:cubicBezTo>
                <a:lnTo>
                  <a:pt x="2298281" y="308923"/>
                </a:lnTo>
                <a:cubicBezTo>
                  <a:pt x="2295557" y="310395"/>
                  <a:pt x="2294600" y="313782"/>
                  <a:pt x="2296072" y="316506"/>
                </a:cubicBezTo>
                <a:cubicBezTo>
                  <a:pt x="2297103" y="318347"/>
                  <a:pt x="2299017" y="319377"/>
                  <a:pt x="2301005" y="319377"/>
                </a:cubicBezTo>
                <a:cubicBezTo>
                  <a:pt x="2301889" y="319377"/>
                  <a:pt x="2302772" y="319157"/>
                  <a:pt x="2303656" y="318715"/>
                </a:cubicBezTo>
                <a:close/>
                <a:moveTo>
                  <a:pt x="2349891" y="293094"/>
                </a:moveTo>
                <a:lnTo>
                  <a:pt x="2403562" y="264896"/>
                </a:lnTo>
                <a:cubicBezTo>
                  <a:pt x="2406286" y="263497"/>
                  <a:pt x="2407317" y="260111"/>
                  <a:pt x="2405918" y="257387"/>
                </a:cubicBezTo>
                <a:cubicBezTo>
                  <a:pt x="2404519" y="254663"/>
                  <a:pt x="2401059" y="253632"/>
                  <a:pt x="2398409" y="255031"/>
                </a:cubicBezTo>
                <a:lnTo>
                  <a:pt x="2344737" y="283228"/>
                </a:lnTo>
                <a:cubicBezTo>
                  <a:pt x="2342013" y="284627"/>
                  <a:pt x="2340983" y="288014"/>
                  <a:pt x="2342381" y="290738"/>
                </a:cubicBezTo>
                <a:cubicBezTo>
                  <a:pt x="2343412" y="292652"/>
                  <a:pt x="2345326" y="293757"/>
                  <a:pt x="2347388" y="293683"/>
                </a:cubicBezTo>
                <a:cubicBezTo>
                  <a:pt x="2348198" y="293757"/>
                  <a:pt x="2349081" y="293536"/>
                  <a:pt x="2349891" y="293094"/>
                </a:cubicBezTo>
                <a:close/>
                <a:moveTo>
                  <a:pt x="2403489" y="264970"/>
                </a:moveTo>
                <a:lnTo>
                  <a:pt x="2467762" y="232797"/>
                </a:lnTo>
                <a:cubicBezTo>
                  <a:pt x="2470486" y="231398"/>
                  <a:pt x="2471590" y="228085"/>
                  <a:pt x="2470265" y="225287"/>
                </a:cubicBezTo>
                <a:cubicBezTo>
                  <a:pt x="2468866" y="222563"/>
                  <a:pt x="2465553" y="221459"/>
                  <a:pt x="2462755" y="222784"/>
                </a:cubicBezTo>
                <a:lnTo>
                  <a:pt x="2398482" y="254957"/>
                </a:lnTo>
                <a:cubicBezTo>
                  <a:pt x="2395758" y="256356"/>
                  <a:pt x="2394654" y="259669"/>
                  <a:pt x="2395979" y="262467"/>
                </a:cubicBezTo>
                <a:cubicBezTo>
                  <a:pt x="2396936" y="264455"/>
                  <a:pt x="2398924" y="265559"/>
                  <a:pt x="2400985" y="265559"/>
                </a:cubicBezTo>
                <a:cubicBezTo>
                  <a:pt x="2401869" y="265485"/>
                  <a:pt x="2402679" y="265338"/>
                  <a:pt x="2403489" y="264970"/>
                </a:cubicBezTo>
                <a:close/>
                <a:moveTo>
                  <a:pt x="2467688" y="232797"/>
                </a:moveTo>
                <a:lnTo>
                  <a:pt x="2545655" y="195396"/>
                </a:lnTo>
                <a:cubicBezTo>
                  <a:pt x="2548453" y="194071"/>
                  <a:pt x="2549631" y="190758"/>
                  <a:pt x="2548305" y="187960"/>
                </a:cubicBezTo>
                <a:cubicBezTo>
                  <a:pt x="2546980" y="185162"/>
                  <a:pt x="2543594" y="184058"/>
                  <a:pt x="2540869" y="185383"/>
                </a:cubicBezTo>
                <a:lnTo>
                  <a:pt x="2462903" y="222784"/>
                </a:lnTo>
                <a:cubicBezTo>
                  <a:pt x="2460105" y="224109"/>
                  <a:pt x="2458927" y="227422"/>
                  <a:pt x="2460252" y="230220"/>
                </a:cubicBezTo>
                <a:cubicBezTo>
                  <a:pt x="2461209" y="232208"/>
                  <a:pt x="2463197" y="233386"/>
                  <a:pt x="2465332" y="233386"/>
                </a:cubicBezTo>
                <a:cubicBezTo>
                  <a:pt x="2466068" y="233386"/>
                  <a:pt x="2466878" y="233165"/>
                  <a:pt x="2467688" y="232797"/>
                </a:cubicBezTo>
                <a:close/>
                <a:moveTo>
                  <a:pt x="2545361" y="195543"/>
                </a:moveTo>
                <a:lnTo>
                  <a:pt x="2638788" y="157333"/>
                </a:lnTo>
                <a:cubicBezTo>
                  <a:pt x="2641660" y="156155"/>
                  <a:pt x="2642985" y="152915"/>
                  <a:pt x="2641807" y="150044"/>
                </a:cubicBezTo>
                <a:cubicBezTo>
                  <a:pt x="2640629" y="147173"/>
                  <a:pt x="2637390" y="145848"/>
                  <a:pt x="2634518" y="147026"/>
                </a:cubicBezTo>
                <a:lnTo>
                  <a:pt x="2541164" y="185236"/>
                </a:lnTo>
                <a:cubicBezTo>
                  <a:pt x="2538293" y="186414"/>
                  <a:pt x="2536967" y="189653"/>
                  <a:pt x="2538145" y="192525"/>
                </a:cubicBezTo>
                <a:cubicBezTo>
                  <a:pt x="2539029" y="194660"/>
                  <a:pt x="2541164" y="195985"/>
                  <a:pt x="2543373" y="195985"/>
                </a:cubicBezTo>
                <a:cubicBezTo>
                  <a:pt x="2543962" y="195911"/>
                  <a:pt x="2544698" y="195764"/>
                  <a:pt x="2545361" y="195543"/>
                </a:cubicBezTo>
                <a:close/>
                <a:moveTo>
                  <a:pt x="2638420" y="157406"/>
                </a:moveTo>
                <a:lnTo>
                  <a:pt x="2744438" y="121037"/>
                </a:lnTo>
                <a:cubicBezTo>
                  <a:pt x="2747383" y="120079"/>
                  <a:pt x="2748929" y="116840"/>
                  <a:pt x="2747898" y="113969"/>
                </a:cubicBezTo>
                <a:cubicBezTo>
                  <a:pt x="2746941" y="111024"/>
                  <a:pt x="2743701" y="109478"/>
                  <a:pt x="2740830" y="110508"/>
                </a:cubicBezTo>
                <a:lnTo>
                  <a:pt x="2634813" y="146878"/>
                </a:lnTo>
                <a:cubicBezTo>
                  <a:pt x="2631868" y="147835"/>
                  <a:pt x="2630322" y="151075"/>
                  <a:pt x="2631352" y="153946"/>
                </a:cubicBezTo>
                <a:cubicBezTo>
                  <a:pt x="2632162" y="156302"/>
                  <a:pt x="2634297" y="157701"/>
                  <a:pt x="2636653" y="157701"/>
                </a:cubicBezTo>
                <a:cubicBezTo>
                  <a:pt x="2637242" y="157701"/>
                  <a:pt x="2637831" y="157627"/>
                  <a:pt x="2638420" y="157406"/>
                </a:cubicBezTo>
                <a:close/>
                <a:moveTo>
                  <a:pt x="2743922" y="121110"/>
                </a:moveTo>
                <a:lnTo>
                  <a:pt x="2780955" y="112349"/>
                </a:lnTo>
                <a:cubicBezTo>
                  <a:pt x="2783973" y="111613"/>
                  <a:pt x="2785814" y="108668"/>
                  <a:pt x="2785078" y="105649"/>
                </a:cubicBezTo>
                <a:cubicBezTo>
                  <a:pt x="2784341" y="102631"/>
                  <a:pt x="2781397" y="100790"/>
                  <a:pt x="2778378" y="101526"/>
                </a:cubicBezTo>
                <a:lnTo>
                  <a:pt x="2741345" y="110288"/>
                </a:lnTo>
                <a:cubicBezTo>
                  <a:pt x="2738327" y="111024"/>
                  <a:pt x="2736486" y="113969"/>
                  <a:pt x="2737223" y="116987"/>
                </a:cubicBezTo>
                <a:cubicBezTo>
                  <a:pt x="2737811" y="119564"/>
                  <a:pt x="2740167" y="121331"/>
                  <a:pt x="2742671" y="121257"/>
                </a:cubicBezTo>
                <a:cubicBezTo>
                  <a:pt x="2743112" y="121257"/>
                  <a:pt x="2743554" y="121257"/>
                  <a:pt x="2743922" y="121110"/>
                </a:cubicBezTo>
                <a:close/>
                <a:moveTo>
                  <a:pt x="2780587" y="112423"/>
                </a:moveTo>
                <a:lnTo>
                  <a:pt x="2876886" y="96005"/>
                </a:lnTo>
                <a:cubicBezTo>
                  <a:pt x="2879904" y="95489"/>
                  <a:pt x="2881966" y="92618"/>
                  <a:pt x="2881450" y="89599"/>
                </a:cubicBezTo>
                <a:cubicBezTo>
                  <a:pt x="2880935" y="86581"/>
                  <a:pt x="2877990" y="84519"/>
                  <a:pt x="2875045" y="85035"/>
                </a:cubicBezTo>
                <a:lnTo>
                  <a:pt x="2778746" y="101453"/>
                </a:lnTo>
                <a:cubicBezTo>
                  <a:pt x="2775728" y="101968"/>
                  <a:pt x="2773666" y="104839"/>
                  <a:pt x="2774181" y="107858"/>
                </a:cubicBezTo>
                <a:cubicBezTo>
                  <a:pt x="2774623" y="110582"/>
                  <a:pt x="2777053" y="112496"/>
                  <a:pt x="2779703" y="112496"/>
                </a:cubicBezTo>
                <a:cubicBezTo>
                  <a:pt x="2779998" y="112496"/>
                  <a:pt x="2780292" y="112496"/>
                  <a:pt x="2780587" y="112423"/>
                </a:cubicBezTo>
                <a:close/>
                <a:moveTo>
                  <a:pt x="2979296" y="128546"/>
                </a:moveTo>
                <a:cubicBezTo>
                  <a:pt x="2980326" y="125675"/>
                  <a:pt x="2978854" y="122435"/>
                  <a:pt x="2975983" y="121405"/>
                </a:cubicBezTo>
                <a:lnTo>
                  <a:pt x="2877843" y="85329"/>
                </a:lnTo>
                <a:cubicBezTo>
                  <a:pt x="2874972" y="84225"/>
                  <a:pt x="2871732" y="85771"/>
                  <a:pt x="2870701" y="88642"/>
                </a:cubicBezTo>
                <a:cubicBezTo>
                  <a:pt x="2869597" y="91514"/>
                  <a:pt x="2871143" y="94753"/>
                  <a:pt x="2874014" y="95784"/>
                </a:cubicBezTo>
                <a:lnTo>
                  <a:pt x="2972154" y="131859"/>
                </a:lnTo>
                <a:cubicBezTo>
                  <a:pt x="2972817" y="132080"/>
                  <a:pt x="2973479" y="132227"/>
                  <a:pt x="2974142" y="132227"/>
                </a:cubicBezTo>
                <a:cubicBezTo>
                  <a:pt x="2976351" y="132154"/>
                  <a:pt x="2978486" y="130755"/>
                  <a:pt x="2979296" y="128546"/>
                </a:cubicBezTo>
                <a:close/>
                <a:moveTo>
                  <a:pt x="2974805" y="132154"/>
                </a:moveTo>
                <a:lnTo>
                  <a:pt x="3122051" y="113085"/>
                </a:lnTo>
                <a:cubicBezTo>
                  <a:pt x="3125143" y="112717"/>
                  <a:pt x="3127278" y="109919"/>
                  <a:pt x="3126837" y="106827"/>
                </a:cubicBezTo>
                <a:cubicBezTo>
                  <a:pt x="3126468" y="103735"/>
                  <a:pt x="3123597" y="101526"/>
                  <a:pt x="3120579" y="102042"/>
                </a:cubicBezTo>
                <a:lnTo>
                  <a:pt x="2973332" y="121110"/>
                </a:lnTo>
                <a:cubicBezTo>
                  <a:pt x="2970240" y="121478"/>
                  <a:pt x="2968105" y="124276"/>
                  <a:pt x="2968547" y="127368"/>
                </a:cubicBezTo>
                <a:cubicBezTo>
                  <a:pt x="2968915" y="130166"/>
                  <a:pt x="2971344" y="132227"/>
                  <a:pt x="2974068" y="132227"/>
                </a:cubicBezTo>
                <a:cubicBezTo>
                  <a:pt x="2974363" y="132227"/>
                  <a:pt x="2974584" y="132154"/>
                  <a:pt x="2974805" y="132154"/>
                </a:cubicBezTo>
                <a:close/>
                <a:moveTo>
                  <a:pt x="3121609" y="113159"/>
                </a:moveTo>
                <a:lnTo>
                  <a:pt x="3291826" y="104766"/>
                </a:lnTo>
                <a:cubicBezTo>
                  <a:pt x="3294918" y="104619"/>
                  <a:pt x="3297274" y="101968"/>
                  <a:pt x="3297127" y="98950"/>
                </a:cubicBezTo>
                <a:cubicBezTo>
                  <a:pt x="3296980" y="95857"/>
                  <a:pt x="3294697" y="93649"/>
                  <a:pt x="3291311" y="93649"/>
                </a:cubicBezTo>
                <a:lnTo>
                  <a:pt x="3121094" y="102042"/>
                </a:lnTo>
                <a:cubicBezTo>
                  <a:pt x="3118002" y="102189"/>
                  <a:pt x="3115646" y="104839"/>
                  <a:pt x="3115793" y="107858"/>
                </a:cubicBezTo>
                <a:cubicBezTo>
                  <a:pt x="3115940" y="110877"/>
                  <a:pt x="3118443" y="113159"/>
                  <a:pt x="3121388" y="113159"/>
                </a:cubicBezTo>
                <a:cubicBezTo>
                  <a:pt x="3121462" y="113159"/>
                  <a:pt x="3121536" y="113159"/>
                  <a:pt x="3121609" y="113159"/>
                </a:cubicBezTo>
                <a:close/>
                <a:moveTo>
                  <a:pt x="3493038" y="101306"/>
                </a:moveTo>
                <a:cubicBezTo>
                  <a:pt x="3493038" y="98213"/>
                  <a:pt x="3490609" y="95710"/>
                  <a:pt x="3487517" y="95637"/>
                </a:cubicBezTo>
                <a:lnTo>
                  <a:pt x="3291679" y="93575"/>
                </a:lnTo>
                <a:cubicBezTo>
                  <a:pt x="3288439" y="93575"/>
                  <a:pt x="3286083" y="96005"/>
                  <a:pt x="3286083" y="99097"/>
                </a:cubicBezTo>
                <a:cubicBezTo>
                  <a:pt x="3286083" y="102189"/>
                  <a:pt x="3288513" y="104692"/>
                  <a:pt x="3291605" y="104766"/>
                </a:cubicBezTo>
                <a:lnTo>
                  <a:pt x="3487443" y="106827"/>
                </a:lnTo>
                <a:cubicBezTo>
                  <a:pt x="3487443" y="106827"/>
                  <a:pt x="3487517" y="106827"/>
                  <a:pt x="3487517" y="106827"/>
                </a:cubicBezTo>
                <a:cubicBezTo>
                  <a:pt x="3490535" y="106754"/>
                  <a:pt x="3493038" y="104324"/>
                  <a:pt x="3493038" y="101306"/>
                </a:cubicBezTo>
                <a:close/>
                <a:moveTo>
                  <a:pt x="3719577" y="118754"/>
                </a:moveTo>
                <a:cubicBezTo>
                  <a:pt x="3719798" y="115662"/>
                  <a:pt x="3717515" y="113012"/>
                  <a:pt x="3714423" y="112791"/>
                </a:cubicBezTo>
                <a:lnTo>
                  <a:pt x="3487885" y="95710"/>
                </a:lnTo>
                <a:cubicBezTo>
                  <a:pt x="3485161" y="95563"/>
                  <a:pt x="3482142" y="97772"/>
                  <a:pt x="3481921" y="100864"/>
                </a:cubicBezTo>
                <a:cubicBezTo>
                  <a:pt x="3481700" y="103956"/>
                  <a:pt x="3483983" y="106606"/>
                  <a:pt x="3487075" y="106827"/>
                </a:cubicBezTo>
                <a:lnTo>
                  <a:pt x="3713613" y="123908"/>
                </a:lnTo>
                <a:cubicBezTo>
                  <a:pt x="3713761" y="123908"/>
                  <a:pt x="3713908" y="123908"/>
                  <a:pt x="3714055" y="123908"/>
                </a:cubicBezTo>
                <a:cubicBezTo>
                  <a:pt x="3716926" y="123834"/>
                  <a:pt x="3719356" y="121626"/>
                  <a:pt x="3719577" y="118754"/>
                </a:cubicBezTo>
                <a:close/>
                <a:moveTo>
                  <a:pt x="3983442" y="155860"/>
                </a:moveTo>
                <a:cubicBezTo>
                  <a:pt x="3983884" y="152842"/>
                  <a:pt x="3981749" y="149970"/>
                  <a:pt x="3978657" y="149602"/>
                </a:cubicBezTo>
                <a:lnTo>
                  <a:pt x="3714718" y="112791"/>
                </a:lnTo>
                <a:cubicBezTo>
                  <a:pt x="3711699" y="112496"/>
                  <a:pt x="3708828" y="114484"/>
                  <a:pt x="3708460" y="117576"/>
                </a:cubicBezTo>
                <a:cubicBezTo>
                  <a:pt x="3708018" y="120595"/>
                  <a:pt x="3710153" y="123466"/>
                  <a:pt x="3713245" y="123834"/>
                </a:cubicBezTo>
                <a:lnTo>
                  <a:pt x="3977184" y="160646"/>
                </a:lnTo>
                <a:cubicBezTo>
                  <a:pt x="3977479" y="160646"/>
                  <a:pt x="3977700" y="160719"/>
                  <a:pt x="3977994" y="160719"/>
                </a:cubicBezTo>
                <a:cubicBezTo>
                  <a:pt x="3980718" y="160646"/>
                  <a:pt x="3983074" y="158658"/>
                  <a:pt x="3983442" y="155860"/>
                </a:cubicBezTo>
                <a:close/>
                <a:moveTo>
                  <a:pt x="4019076" y="253926"/>
                </a:moveTo>
                <a:cubicBezTo>
                  <a:pt x="4021947" y="252748"/>
                  <a:pt x="4023273" y="249509"/>
                  <a:pt x="4022094" y="246638"/>
                </a:cubicBezTo>
                <a:lnTo>
                  <a:pt x="3983074" y="152989"/>
                </a:lnTo>
                <a:cubicBezTo>
                  <a:pt x="3981896" y="150118"/>
                  <a:pt x="3978583" y="148792"/>
                  <a:pt x="3975786" y="149970"/>
                </a:cubicBezTo>
                <a:cubicBezTo>
                  <a:pt x="3972914" y="151148"/>
                  <a:pt x="3971589" y="154388"/>
                  <a:pt x="3972767" y="157259"/>
                </a:cubicBezTo>
                <a:lnTo>
                  <a:pt x="4011714" y="250908"/>
                </a:lnTo>
                <a:cubicBezTo>
                  <a:pt x="4012597" y="253043"/>
                  <a:pt x="4014732" y="254368"/>
                  <a:pt x="4016867" y="254368"/>
                </a:cubicBezTo>
                <a:cubicBezTo>
                  <a:pt x="4017677" y="254295"/>
                  <a:pt x="4018340" y="254221"/>
                  <a:pt x="4019076" y="253926"/>
                </a:cubicBezTo>
                <a:close/>
                <a:moveTo>
                  <a:pt x="4068845" y="385565"/>
                </a:moveTo>
                <a:cubicBezTo>
                  <a:pt x="4071716" y="384460"/>
                  <a:pt x="4073189" y="381221"/>
                  <a:pt x="4072085" y="378350"/>
                </a:cubicBezTo>
                <a:lnTo>
                  <a:pt x="4022094" y="246711"/>
                </a:lnTo>
                <a:cubicBezTo>
                  <a:pt x="4020990" y="243840"/>
                  <a:pt x="4017751" y="242368"/>
                  <a:pt x="4014879" y="243472"/>
                </a:cubicBezTo>
                <a:cubicBezTo>
                  <a:pt x="4012008" y="244576"/>
                  <a:pt x="4010535" y="247816"/>
                  <a:pt x="4011640" y="250687"/>
                </a:cubicBezTo>
                <a:lnTo>
                  <a:pt x="4061630" y="382325"/>
                </a:lnTo>
                <a:cubicBezTo>
                  <a:pt x="4062513" y="384608"/>
                  <a:pt x="4064649" y="385933"/>
                  <a:pt x="4066857" y="385933"/>
                </a:cubicBezTo>
                <a:cubicBezTo>
                  <a:pt x="4067593" y="385933"/>
                  <a:pt x="4068256" y="385859"/>
                  <a:pt x="4068845" y="385565"/>
                </a:cubicBezTo>
                <a:close/>
                <a:moveTo>
                  <a:pt x="4302010" y="447924"/>
                </a:moveTo>
                <a:cubicBezTo>
                  <a:pt x="4302893" y="444979"/>
                  <a:pt x="4301127" y="441886"/>
                  <a:pt x="4298181" y="441003"/>
                </a:cubicBezTo>
                <a:lnTo>
                  <a:pt x="4068404" y="374963"/>
                </a:lnTo>
                <a:cubicBezTo>
                  <a:pt x="4065459" y="374153"/>
                  <a:pt x="4062367" y="375846"/>
                  <a:pt x="4061483" y="378791"/>
                </a:cubicBezTo>
                <a:cubicBezTo>
                  <a:pt x="4060600" y="381736"/>
                  <a:pt x="4062367" y="384828"/>
                  <a:pt x="4065311" y="385712"/>
                </a:cubicBezTo>
                <a:lnTo>
                  <a:pt x="4295089" y="451752"/>
                </a:lnTo>
                <a:cubicBezTo>
                  <a:pt x="4295605" y="451899"/>
                  <a:pt x="4296120" y="451973"/>
                  <a:pt x="4296636" y="451973"/>
                </a:cubicBezTo>
                <a:cubicBezTo>
                  <a:pt x="4299065" y="451973"/>
                  <a:pt x="4301274" y="450427"/>
                  <a:pt x="4302010" y="447924"/>
                </a:cubicBezTo>
                <a:close/>
                <a:moveTo>
                  <a:pt x="4533702" y="527657"/>
                </a:moveTo>
                <a:cubicBezTo>
                  <a:pt x="4534733" y="524713"/>
                  <a:pt x="4533113" y="521547"/>
                  <a:pt x="4530242" y="520590"/>
                </a:cubicBezTo>
                <a:lnTo>
                  <a:pt x="4298476" y="441150"/>
                </a:lnTo>
                <a:cubicBezTo>
                  <a:pt x="4295531" y="440119"/>
                  <a:pt x="4292365" y="441739"/>
                  <a:pt x="4291408" y="444610"/>
                </a:cubicBezTo>
                <a:cubicBezTo>
                  <a:pt x="4290377" y="447555"/>
                  <a:pt x="4291997" y="450721"/>
                  <a:pt x="4294868" y="451678"/>
                </a:cubicBezTo>
                <a:lnTo>
                  <a:pt x="4526634" y="531118"/>
                </a:lnTo>
                <a:cubicBezTo>
                  <a:pt x="4527223" y="531339"/>
                  <a:pt x="4527886" y="531412"/>
                  <a:pt x="4528475" y="531412"/>
                </a:cubicBezTo>
                <a:cubicBezTo>
                  <a:pt x="4530757" y="531412"/>
                  <a:pt x="4532892" y="530013"/>
                  <a:pt x="4533702" y="527657"/>
                </a:cubicBezTo>
                <a:close/>
                <a:moveTo>
                  <a:pt x="4758400" y="615932"/>
                </a:moveTo>
                <a:cubicBezTo>
                  <a:pt x="4759505" y="613060"/>
                  <a:pt x="4758106" y="609821"/>
                  <a:pt x="4755234" y="608717"/>
                </a:cubicBezTo>
                <a:lnTo>
                  <a:pt x="4530389" y="520737"/>
                </a:lnTo>
                <a:cubicBezTo>
                  <a:pt x="4527518" y="519633"/>
                  <a:pt x="4524278" y="521031"/>
                  <a:pt x="4523174" y="523903"/>
                </a:cubicBezTo>
                <a:cubicBezTo>
                  <a:pt x="4522070" y="526774"/>
                  <a:pt x="4523469" y="530013"/>
                  <a:pt x="4526340" y="531118"/>
                </a:cubicBezTo>
                <a:lnTo>
                  <a:pt x="4751185" y="619097"/>
                </a:lnTo>
                <a:cubicBezTo>
                  <a:pt x="4751848" y="619392"/>
                  <a:pt x="4752584" y="619466"/>
                  <a:pt x="4753246" y="619466"/>
                </a:cubicBezTo>
                <a:cubicBezTo>
                  <a:pt x="4755529" y="619392"/>
                  <a:pt x="4757590" y="618067"/>
                  <a:pt x="4758400" y="615932"/>
                </a:cubicBezTo>
                <a:close/>
                <a:moveTo>
                  <a:pt x="4967490" y="707887"/>
                </a:moveTo>
                <a:cubicBezTo>
                  <a:pt x="4968742" y="705089"/>
                  <a:pt x="4967416" y="701776"/>
                  <a:pt x="4964619" y="700525"/>
                </a:cubicBezTo>
                <a:lnTo>
                  <a:pt x="4755529" y="608790"/>
                </a:lnTo>
                <a:cubicBezTo>
                  <a:pt x="4752731" y="607539"/>
                  <a:pt x="4749418" y="608864"/>
                  <a:pt x="4748166" y="611662"/>
                </a:cubicBezTo>
                <a:cubicBezTo>
                  <a:pt x="4746915" y="614459"/>
                  <a:pt x="4748240" y="617772"/>
                  <a:pt x="4751038" y="619024"/>
                </a:cubicBezTo>
                <a:lnTo>
                  <a:pt x="4960128" y="710758"/>
                </a:lnTo>
                <a:cubicBezTo>
                  <a:pt x="4960864" y="711053"/>
                  <a:pt x="4961674" y="711274"/>
                  <a:pt x="4962410" y="711200"/>
                </a:cubicBezTo>
                <a:cubicBezTo>
                  <a:pt x="4964545" y="711200"/>
                  <a:pt x="4966533" y="709949"/>
                  <a:pt x="4967490" y="707887"/>
                </a:cubicBezTo>
                <a:close/>
                <a:moveTo>
                  <a:pt x="5161487" y="798444"/>
                </a:moveTo>
                <a:cubicBezTo>
                  <a:pt x="5162812" y="795646"/>
                  <a:pt x="5161561" y="792333"/>
                  <a:pt x="5158763" y="791008"/>
                </a:cubicBezTo>
                <a:lnTo>
                  <a:pt x="4964692" y="700525"/>
                </a:lnTo>
                <a:cubicBezTo>
                  <a:pt x="4961895" y="699200"/>
                  <a:pt x="4958582" y="700451"/>
                  <a:pt x="4957256" y="703249"/>
                </a:cubicBezTo>
                <a:cubicBezTo>
                  <a:pt x="4955931" y="706046"/>
                  <a:pt x="4957183" y="709360"/>
                  <a:pt x="4959980" y="710685"/>
                </a:cubicBezTo>
                <a:lnTo>
                  <a:pt x="5154051" y="801168"/>
                </a:lnTo>
                <a:cubicBezTo>
                  <a:pt x="5154861" y="801536"/>
                  <a:pt x="5155671" y="801683"/>
                  <a:pt x="5156481" y="801683"/>
                </a:cubicBezTo>
                <a:cubicBezTo>
                  <a:pt x="5158542" y="801609"/>
                  <a:pt x="5160530" y="800431"/>
                  <a:pt x="5161487" y="798444"/>
                </a:cubicBezTo>
                <a:close/>
                <a:moveTo>
                  <a:pt x="5340686" y="882448"/>
                </a:moveTo>
                <a:cubicBezTo>
                  <a:pt x="5342011" y="879650"/>
                  <a:pt x="5340759" y="876337"/>
                  <a:pt x="5338035" y="875012"/>
                </a:cubicBezTo>
                <a:lnTo>
                  <a:pt x="5158837" y="791008"/>
                </a:lnTo>
                <a:cubicBezTo>
                  <a:pt x="5156039" y="789682"/>
                  <a:pt x="5152726" y="790934"/>
                  <a:pt x="5151401" y="793658"/>
                </a:cubicBezTo>
                <a:cubicBezTo>
                  <a:pt x="5150076" y="796456"/>
                  <a:pt x="5151327" y="799769"/>
                  <a:pt x="5154051" y="801094"/>
                </a:cubicBezTo>
                <a:lnTo>
                  <a:pt x="5333250" y="885098"/>
                </a:lnTo>
                <a:cubicBezTo>
                  <a:pt x="5334060" y="885466"/>
                  <a:pt x="5334870" y="885613"/>
                  <a:pt x="5335679" y="885613"/>
                </a:cubicBezTo>
                <a:cubicBezTo>
                  <a:pt x="5337741" y="885613"/>
                  <a:pt x="5339729" y="884435"/>
                  <a:pt x="5340686" y="882448"/>
                </a:cubicBezTo>
                <a:close/>
                <a:moveTo>
                  <a:pt x="5350257" y="1016736"/>
                </a:moveTo>
                <a:cubicBezTo>
                  <a:pt x="5353349" y="1016442"/>
                  <a:pt x="5355558" y="1013644"/>
                  <a:pt x="5355190" y="1010626"/>
                </a:cubicBezTo>
                <a:lnTo>
                  <a:pt x="5341128" y="879576"/>
                </a:lnTo>
                <a:cubicBezTo>
                  <a:pt x="5340833" y="876484"/>
                  <a:pt x="5338109" y="874275"/>
                  <a:pt x="5335017" y="874644"/>
                </a:cubicBezTo>
                <a:cubicBezTo>
                  <a:pt x="5331998" y="874938"/>
                  <a:pt x="5329716" y="877736"/>
                  <a:pt x="5330084" y="880754"/>
                </a:cubicBezTo>
                <a:lnTo>
                  <a:pt x="5344146" y="1011804"/>
                </a:lnTo>
                <a:cubicBezTo>
                  <a:pt x="5344440" y="1014675"/>
                  <a:pt x="5346870" y="1016810"/>
                  <a:pt x="5349742" y="1016810"/>
                </a:cubicBezTo>
                <a:cubicBezTo>
                  <a:pt x="5349889" y="1016736"/>
                  <a:pt x="5350110" y="1016736"/>
                  <a:pt x="5350257" y="1016736"/>
                </a:cubicBezTo>
                <a:close/>
                <a:moveTo>
                  <a:pt x="5393253" y="1155663"/>
                </a:moveTo>
                <a:cubicBezTo>
                  <a:pt x="5396198" y="1154780"/>
                  <a:pt x="5397891" y="1151688"/>
                  <a:pt x="5397008" y="1148743"/>
                </a:cubicBezTo>
                <a:lnTo>
                  <a:pt x="5355042" y="1009521"/>
                </a:lnTo>
                <a:cubicBezTo>
                  <a:pt x="5354159" y="1006576"/>
                  <a:pt x="5351067" y="1004883"/>
                  <a:pt x="5348122" y="1005767"/>
                </a:cubicBezTo>
                <a:cubicBezTo>
                  <a:pt x="5345177" y="1006650"/>
                  <a:pt x="5343484" y="1009742"/>
                  <a:pt x="5344367" y="1012687"/>
                </a:cubicBezTo>
                <a:lnTo>
                  <a:pt x="5386332" y="1151909"/>
                </a:lnTo>
                <a:cubicBezTo>
                  <a:pt x="5387069" y="1154338"/>
                  <a:pt x="5389277" y="1155884"/>
                  <a:pt x="5391707" y="1155884"/>
                </a:cubicBezTo>
                <a:cubicBezTo>
                  <a:pt x="5392222" y="1155958"/>
                  <a:pt x="5392737" y="1155811"/>
                  <a:pt x="5393253" y="1155663"/>
                </a:cubicBezTo>
                <a:close/>
                <a:moveTo>
                  <a:pt x="5567372" y="1202193"/>
                </a:moveTo>
                <a:cubicBezTo>
                  <a:pt x="5568255" y="1199248"/>
                  <a:pt x="5566562" y="1196156"/>
                  <a:pt x="5563617" y="1195273"/>
                </a:cubicBezTo>
                <a:lnTo>
                  <a:pt x="5393253" y="1144988"/>
                </a:lnTo>
                <a:cubicBezTo>
                  <a:pt x="5390308" y="1144104"/>
                  <a:pt x="5387216" y="1145798"/>
                  <a:pt x="5386332" y="1148743"/>
                </a:cubicBezTo>
                <a:cubicBezTo>
                  <a:pt x="5385449" y="1151688"/>
                  <a:pt x="5387142" y="1154780"/>
                  <a:pt x="5390087" y="1155663"/>
                </a:cubicBezTo>
                <a:lnTo>
                  <a:pt x="5560451" y="1205948"/>
                </a:lnTo>
                <a:cubicBezTo>
                  <a:pt x="5560967" y="1206095"/>
                  <a:pt x="5561556" y="1206169"/>
                  <a:pt x="5562071" y="1206169"/>
                </a:cubicBezTo>
                <a:cubicBezTo>
                  <a:pt x="5564427" y="1206169"/>
                  <a:pt x="5566636" y="1204623"/>
                  <a:pt x="5567372" y="1202193"/>
                </a:cubicBezTo>
                <a:close/>
                <a:moveTo>
                  <a:pt x="5630025" y="1337218"/>
                </a:moveTo>
                <a:cubicBezTo>
                  <a:pt x="5632749" y="1335819"/>
                  <a:pt x="5633927" y="1332506"/>
                  <a:pt x="5632528" y="1329709"/>
                </a:cubicBezTo>
                <a:lnTo>
                  <a:pt x="5567004" y="1198070"/>
                </a:lnTo>
                <a:cubicBezTo>
                  <a:pt x="5565605" y="1195273"/>
                  <a:pt x="5562218" y="1194242"/>
                  <a:pt x="5559494" y="1195567"/>
                </a:cubicBezTo>
                <a:cubicBezTo>
                  <a:pt x="5556770" y="1196966"/>
                  <a:pt x="5555592" y="1200279"/>
                  <a:pt x="5556991" y="1203077"/>
                </a:cubicBezTo>
                <a:lnTo>
                  <a:pt x="5622515" y="1334715"/>
                </a:lnTo>
                <a:cubicBezTo>
                  <a:pt x="5623473" y="1336703"/>
                  <a:pt x="5625461" y="1337807"/>
                  <a:pt x="5627522" y="1337807"/>
                </a:cubicBezTo>
                <a:cubicBezTo>
                  <a:pt x="5628405" y="1337807"/>
                  <a:pt x="5629289" y="1337660"/>
                  <a:pt x="5630025" y="1337218"/>
                </a:cubicBezTo>
                <a:close/>
                <a:moveTo>
                  <a:pt x="5795383" y="1366005"/>
                </a:moveTo>
                <a:cubicBezTo>
                  <a:pt x="5795972" y="1362986"/>
                  <a:pt x="5794057" y="1360041"/>
                  <a:pt x="5791039" y="1359452"/>
                </a:cubicBezTo>
                <a:lnTo>
                  <a:pt x="5628700" y="1326764"/>
                </a:lnTo>
                <a:cubicBezTo>
                  <a:pt x="5625681" y="1326101"/>
                  <a:pt x="5622737" y="1328089"/>
                  <a:pt x="5622147" y="1331107"/>
                </a:cubicBezTo>
                <a:cubicBezTo>
                  <a:pt x="5621558" y="1334126"/>
                  <a:pt x="5623473" y="1337071"/>
                  <a:pt x="5626491" y="1337660"/>
                </a:cubicBezTo>
                <a:lnTo>
                  <a:pt x="5788830" y="1370349"/>
                </a:lnTo>
                <a:cubicBezTo>
                  <a:pt x="5789198" y="1370422"/>
                  <a:pt x="5789640" y="1370496"/>
                  <a:pt x="5790008" y="1370422"/>
                </a:cubicBezTo>
                <a:cubicBezTo>
                  <a:pt x="5792512" y="1370496"/>
                  <a:pt x="5794794" y="1368655"/>
                  <a:pt x="5795383" y="1366005"/>
                </a:cubicBezTo>
                <a:close/>
                <a:moveTo>
                  <a:pt x="5950654" y="1390448"/>
                </a:moveTo>
                <a:cubicBezTo>
                  <a:pt x="5951169" y="1387429"/>
                  <a:pt x="5949035" y="1384558"/>
                  <a:pt x="5946016" y="1384043"/>
                </a:cubicBezTo>
                <a:lnTo>
                  <a:pt x="5790745" y="1359379"/>
                </a:lnTo>
                <a:cubicBezTo>
                  <a:pt x="5787800" y="1358863"/>
                  <a:pt x="5784854" y="1360925"/>
                  <a:pt x="5784339" y="1364017"/>
                </a:cubicBezTo>
                <a:cubicBezTo>
                  <a:pt x="5783824" y="1367035"/>
                  <a:pt x="5785959" y="1369907"/>
                  <a:pt x="5788977" y="1370422"/>
                </a:cubicBezTo>
                <a:lnTo>
                  <a:pt x="5944249" y="1395086"/>
                </a:lnTo>
                <a:cubicBezTo>
                  <a:pt x="5944543" y="1395160"/>
                  <a:pt x="5944838" y="1395160"/>
                  <a:pt x="5945206" y="1395160"/>
                </a:cubicBezTo>
                <a:cubicBezTo>
                  <a:pt x="5947856" y="1395160"/>
                  <a:pt x="5950212" y="1393172"/>
                  <a:pt x="5950654" y="1390448"/>
                </a:cubicBezTo>
                <a:close/>
                <a:moveTo>
                  <a:pt x="6100330" y="1407160"/>
                </a:moveTo>
                <a:cubicBezTo>
                  <a:pt x="6100698" y="1404068"/>
                  <a:pt x="6098490" y="1401344"/>
                  <a:pt x="6095397" y="1400976"/>
                </a:cubicBezTo>
                <a:lnTo>
                  <a:pt x="5945721" y="1384043"/>
                </a:lnTo>
                <a:cubicBezTo>
                  <a:pt x="5942703" y="1383674"/>
                  <a:pt x="5939905" y="1385883"/>
                  <a:pt x="5939537" y="1388975"/>
                </a:cubicBezTo>
                <a:cubicBezTo>
                  <a:pt x="5939169" y="1392067"/>
                  <a:pt x="5941377" y="1394791"/>
                  <a:pt x="5944469" y="1395160"/>
                </a:cubicBezTo>
                <a:lnTo>
                  <a:pt x="6094146" y="1412093"/>
                </a:lnTo>
                <a:cubicBezTo>
                  <a:pt x="6094367" y="1412093"/>
                  <a:pt x="6094587" y="1412167"/>
                  <a:pt x="6094808" y="1412167"/>
                </a:cubicBezTo>
                <a:cubicBezTo>
                  <a:pt x="6097679" y="1412093"/>
                  <a:pt x="6100035" y="1409958"/>
                  <a:pt x="6100330" y="1407160"/>
                </a:cubicBezTo>
                <a:close/>
                <a:moveTo>
                  <a:pt x="6245883" y="1416363"/>
                </a:moveTo>
                <a:cubicBezTo>
                  <a:pt x="6246104" y="1413271"/>
                  <a:pt x="6243748" y="1410621"/>
                  <a:pt x="6240656" y="1410400"/>
                </a:cubicBezTo>
                <a:lnTo>
                  <a:pt x="6095176" y="1400976"/>
                </a:lnTo>
                <a:cubicBezTo>
                  <a:pt x="6092158" y="1400902"/>
                  <a:pt x="6089434" y="1403111"/>
                  <a:pt x="6089213" y="1406203"/>
                </a:cubicBezTo>
                <a:cubicBezTo>
                  <a:pt x="6088992" y="1409295"/>
                  <a:pt x="6091348" y="1411946"/>
                  <a:pt x="6094440" y="1412167"/>
                </a:cubicBezTo>
                <a:lnTo>
                  <a:pt x="6239919" y="1421590"/>
                </a:lnTo>
                <a:cubicBezTo>
                  <a:pt x="6240067" y="1421590"/>
                  <a:pt x="6240214" y="1421590"/>
                  <a:pt x="6240361" y="1421590"/>
                </a:cubicBezTo>
                <a:cubicBezTo>
                  <a:pt x="6243233" y="1421517"/>
                  <a:pt x="6245662" y="1419308"/>
                  <a:pt x="6245883" y="1416363"/>
                </a:cubicBezTo>
                <a:close/>
                <a:moveTo>
                  <a:pt x="6388565" y="1418351"/>
                </a:moveTo>
                <a:cubicBezTo>
                  <a:pt x="6388638" y="1415259"/>
                  <a:pt x="6386135" y="1412756"/>
                  <a:pt x="6383117" y="1412682"/>
                </a:cubicBezTo>
                <a:lnTo>
                  <a:pt x="6240435" y="1410400"/>
                </a:lnTo>
                <a:cubicBezTo>
                  <a:pt x="6237784" y="1410252"/>
                  <a:pt x="6234839" y="1412829"/>
                  <a:pt x="6234766" y="1415848"/>
                </a:cubicBezTo>
                <a:cubicBezTo>
                  <a:pt x="6234692" y="1418940"/>
                  <a:pt x="6237195" y="1421443"/>
                  <a:pt x="6240214" y="1421517"/>
                </a:cubicBezTo>
                <a:lnTo>
                  <a:pt x="6382896" y="1423799"/>
                </a:lnTo>
                <a:cubicBezTo>
                  <a:pt x="6382969" y="1423799"/>
                  <a:pt x="6382969" y="1423799"/>
                  <a:pt x="6383043" y="1423799"/>
                </a:cubicBezTo>
                <a:cubicBezTo>
                  <a:pt x="6386062" y="1423799"/>
                  <a:pt x="6388491" y="1421369"/>
                  <a:pt x="6388565" y="1418351"/>
                </a:cubicBezTo>
                <a:close/>
                <a:moveTo>
                  <a:pt x="6383117" y="1423799"/>
                </a:moveTo>
                <a:lnTo>
                  <a:pt x="6523001" y="1419529"/>
                </a:lnTo>
                <a:cubicBezTo>
                  <a:pt x="6526093" y="1419455"/>
                  <a:pt x="6528522" y="1416878"/>
                  <a:pt x="6528375" y="1413786"/>
                </a:cubicBezTo>
                <a:cubicBezTo>
                  <a:pt x="6528302" y="1410694"/>
                  <a:pt x="6525504" y="1408485"/>
                  <a:pt x="6522633" y="1408412"/>
                </a:cubicBezTo>
                <a:lnTo>
                  <a:pt x="6382749" y="1412682"/>
                </a:lnTo>
                <a:cubicBezTo>
                  <a:pt x="6379656" y="1412756"/>
                  <a:pt x="6377227" y="1415332"/>
                  <a:pt x="6377374" y="1418425"/>
                </a:cubicBezTo>
                <a:cubicBezTo>
                  <a:pt x="6377447" y="1421443"/>
                  <a:pt x="6379951" y="1423873"/>
                  <a:pt x="6382969" y="1423799"/>
                </a:cubicBezTo>
                <a:cubicBezTo>
                  <a:pt x="6383043" y="1423799"/>
                  <a:pt x="6383117" y="1423799"/>
                  <a:pt x="6383117" y="1423799"/>
                </a:cubicBezTo>
                <a:close/>
                <a:moveTo>
                  <a:pt x="6523222" y="1419529"/>
                </a:moveTo>
                <a:lnTo>
                  <a:pt x="6660308" y="1409369"/>
                </a:lnTo>
                <a:cubicBezTo>
                  <a:pt x="6663400" y="1409148"/>
                  <a:pt x="6665682" y="1406498"/>
                  <a:pt x="6665462" y="1403405"/>
                </a:cubicBezTo>
                <a:cubicBezTo>
                  <a:pt x="6665241" y="1400313"/>
                  <a:pt x="6662296" y="1398031"/>
                  <a:pt x="6659498" y="1398252"/>
                </a:cubicBezTo>
                <a:lnTo>
                  <a:pt x="6522412" y="1408412"/>
                </a:lnTo>
                <a:cubicBezTo>
                  <a:pt x="6519319" y="1408633"/>
                  <a:pt x="6517037" y="1411283"/>
                  <a:pt x="6517258" y="1414375"/>
                </a:cubicBezTo>
                <a:cubicBezTo>
                  <a:pt x="6517479" y="1417320"/>
                  <a:pt x="6519909" y="1419529"/>
                  <a:pt x="6522853" y="1419529"/>
                </a:cubicBezTo>
                <a:cubicBezTo>
                  <a:pt x="6523001" y="1419529"/>
                  <a:pt x="6523148" y="1419529"/>
                  <a:pt x="6523222" y="1419529"/>
                </a:cubicBezTo>
                <a:close/>
                <a:moveTo>
                  <a:pt x="6660529" y="1409295"/>
                </a:moveTo>
                <a:lnTo>
                  <a:pt x="6794965" y="1393834"/>
                </a:lnTo>
                <a:cubicBezTo>
                  <a:pt x="6798057" y="1393466"/>
                  <a:pt x="6800192" y="1390742"/>
                  <a:pt x="6799897" y="1387650"/>
                </a:cubicBezTo>
                <a:cubicBezTo>
                  <a:pt x="6799529" y="1384558"/>
                  <a:pt x="6796805" y="1382423"/>
                  <a:pt x="6793713" y="1382717"/>
                </a:cubicBezTo>
                <a:lnTo>
                  <a:pt x="6659277" y="1398178"/>
                </a:lnTo>
                <a:cubicBezTo>
                  <a:pt x="6656185" y="1398546"/>
                  <a:pt x="6654050" y="1401270"/>
                  <a:pt x="6654345" y="1404363"/>
                </a:cubicBezTo>
                <a:cubicBezTo>
                  <a:pt x="6654639" y="1407234"/>
                  <a:pt x="6657069" y="1409295"/>
                  <a:pt x="6659940" y="1409295"/>
                </a:cubicBezTo>
                <a:cubicBezTo>
                  <a:pt x="6660161" y="1409369"/>
                  <a:pt x="6660382" y="1409369"/>
                  <a:pt x="6660529" y="1409295"/>
                </a:cubicBezTo>
                <a:close/>
                <a:moveTo>
                  <a:pt x="6911142" y="1505374"/>
                </a:moveTo>
                <a:cubicBezTo>
                  <a:pt x="6913351" y="1503238"/>
                  <a:pt x="6913351" y="1499631"/>
                  <a:pt x="6911142" y="1497496"/>
                </a:cubicBezTo>
                <a:lnTo>
                  <a:pt x="6798278" y="1384484"/>
                </a:lnTo>
                <a:cubicBezTo>
                  <a:pt x="6796069" y="1382276"/>
                  <a:pt x="6792535" y="1382349"/>
                  <a:pt x="6790400" y="1384484"/>
                </a:cubicBezTo>
                <a:cubicBezTo>
                  <a:pt x="6788191" y="1386619"/>
                  <a:pt x="6788191" y="1390227"/>
                  <a:pt x="6790400" y="1392362"/>
                </a:cubicBezTo>
                <a:lnTo>
                  <a:pt x="6903265" y="1505447"/>
                </a:lnTo>
                <a:cubicBezTo>
                  <a:pt x="6904369" y="1506552"/>
                  <a:pt x="6905841" y="1507067"/>
                  <a:pt x="6907240" y="1507067"/>
                </a:cubicBezTo>
                <a:cubicBezTo>
                  <a:pt x="6908639" y="1506993"/>
                  <a:pt x="6910038" y="1506404"/>
                  <a:pt x="6911142" y="1505374"/>
                </a:cubicBezTo>
                <a:close/>
                <a:moveTo>
                  <a:pt x="7028350" y="1612937"/>
                </a:moveTo>
                <a:cubicBezTo>
                  <a:pt x="7030412" y="1610655"/>
                  <a:pt x="7030265" y="1607121"/>
                  <a:pt x="7028056" y="1605059"/>
                </a:cubicBezTo>
                <a:lnTo>
                  <a:pt x="6910995" y="1497275"/>
                </a:lnTo>
                <a:cubicBezTo>
                  <a:pt x="6908713" y="1495214"/>
                  <a:pt x="6905179" y="1495361"/>
                  <a:pt x="6903117" y="1497569"/>
                </a:cubicBezTo>
                <a:cubicBezTo>
                  <a:pt x="6901056" y="1499852"/>
                  <a:pt x="6901203" y="1503386"/>
                  <a:pt x="6903412" y="1505447"/>
                </a:cubicBezTo>
                <a:lnTo>
                  <a:pt x="7020473" y="1613231"/>
                </a:lnTo>
                <a:cubicBezTo>
                  <a:pt x="7021577" y="1614189"/>
                  <a:pt x="7022902" y="1614704"/>
                  <a:pt x="7024301" y="1614704"/>
                </a:cubicBezTo>
                <a:cubicBezTo>
                  <a:pt x="7025774" y="1614704"/>
                  <a:pt x="7027246" y="1614115"/>
                  <a:pt x="7028350" y="1612937"/>
                </a:cubicBezTo>
                <a:close/>
                <a:moveTo>
                  <a:pt x="7024963" y="1614704"/>
                </a:moveTo>
                <a:lnTo>
                  <a:pt x="7168529" y="1596519"/>
                </a:lnTo>
                <a:cubicBezTo>
                  <a:pt x="7171621" y="1596151"/>
                  <a:pt x="7173756" y="1593353"/>
                  <a:pt x="7173314" y="1590261"/>
                </a:cubicBezTo>
                <a:cubicBezTo>
                  <a:pt x="7172946" y="1587242"/>
                  <a:pt x="7170149" y="1584960"/>
                  <a:pt x="7167056" y="1585476"/>
                </a:cubicBezTo>
                <a:lnTo>
                  <a:pt x="7023491" y="1603661"/>
                </a:lnTo>
                <a:cubicBezTo>
                  <a:pt x="7020399" y="1604029"/>
                  <a:pt x="7018264" y="1606826"/>
                  <a:pt x="7018706" y="1609918"/>
                </a:cubicBezTo>
                <a:cubicBezTo>
                  <a:pt x="7019074" y="1612716"/>
                  <a:pt x="7021503" y="1614778"/>
                  <a:pt x="7024227" y="1614778"/>
                </a:cubicBezTo>
                <a:cubicBezTo>
                  <a:pt x="7024522" y="1614704"/>
                  <a:pt x="7024743" y="1614704"/>
                  <a:pt x="7024963" y="1614704"/>
                </a:cubicBezTo>
                <a:close/>
                <a:moveTo>
                  <a:pt x="7168602" y="1596445"/>
                </a:moveTo>
                <a:lnTo>
                  <a:pt x="7312020" y="1576199"/>
                </a:lnTo>
                <a:cubicBezTo>
                  <a:pt x="7315039" y="1575757"/>
                  <a:pt x="7317174" y="1572960"/>
                  <a:pt x="7316732" y="1569941"/>
                </a:cubicBezTo>
                <a:cubicBezTo>
                  <a:pt x="7316290" y="1566923"/>
                  <a:pt x="7313419" y="1564640"/>
                  <a:pt x="7310474" y="1565229"/>
                </a:cubicBezTo>
                <a:lnTo>
                  <a:pt x="7167056" y="1585476"/>
                </a:lnTo>
                <a:cubicBezTo>
                  <a:pt x="7164038" y="1585917"/>
                  <a:pt x="7161903" y="1588715"/>
                  <a:pt x="7162345" y="1591734"/>
                </a:cubicBezTo>
                <a:cubicBezTo>
                  <a:pt x="7162713" y="1594531"/>
                  <a:pt x="7165142" y="1596519"/>
                  <a:pt x="7167866" y="1596519"/>
                </a:cubicBezTo>
                <a:cubicBezTo>
                  <a:pt x="7168087" y="1596519"/>
                  <a:pt x="7168308" y="1596519"/>
                  <a:pt x="7168602" y="1596445"/>
                </a:cubicBezTo>
                <a:close/>
                <a:moveTo>
                  <a:pt x="7312094" y="1576199"/>
                </a:moveTo>
                <a:lnTo>
                  <a:pt x="7455512" y="1554922"/>
                </a:lnTo>
                <a:cubicBezTo>
                  <a:pt x="7458531" y="1554480"/>
                  <a:pt x="7460665" y="1551609"/>
                  <a:pt x="7460224" y="1548590"/>
                </a:cubicBezTo>
                <a:cubicBezTo>
                  <a:pt x="7459782" y="1545572"/>
                  <a:pt x="7456911" y="1543510"/>
                  <a:pt x="7453892" y="1543878"/>
                </a:cubicBezTo>
                <a:lnTo>
                  <a:pt x="7310474" y="1565156"/>
                </a:lnTo>
                <a:cubicBezTo>
                  <a:pt x="7307456" y="1565597"/>
                  <a:pt x="7305321" y="1568469"/>
                  <a:pt x="7305762" y="1571487"/>
                </a:cubicBezTo>
                <a:cubicBezTo>
                  <a:pt x="7306204" y="1574285"/>
                  <a:pt x="7308560" y="1576273"/>
                  <a:pt x="7311284" y="1576273"/>
                </a:cubicBezTo>
                <a:cubicBezTo>
                  <a:pt x="7311505" y="1576273"/>
                  <a:pt x="7311800" y="1576199"/>
                  <a:pt x="7312094" y="1576199"/>
                </a:cubicBezTo>
                <a:close/>
                <a:moveTo>
                  <a:pt x="7455512" y="1554922"/>
                </a:moveTo>
                <a:lnTo>
                  <a:pt x="7599004" y="1533645"/>
                </a:lnTo>
                <a:cubicBezTo>
                  <a:pt x="7602023" y="1533203"/>
                  <a:pt x="7604157" y="1530332"/>
                  <a:pt x="7603716" y="1527313"/>
                </a:cubicBezTo>
                <a:cubicBezTo>
                  <a:pt x="7603274" y="1524295"/>
                  <a:pt x="7600328" y="1522233"/>
                  <a:pt x="7597384" y="1522601"/>
                </a:cubicBezTo>
                <a:lnTo>
                  <a:pt x="7453892" y="1543878"/>
                </a:lnTo>
                <a:cubicBezTo>
                  <a:pt x="7450874" y="1544320"/>
                  <a:pt x="7448739" y="1547191"/>
                  <a:pt x="7449180" y="1550210"/>
                </a:cubicBezTo>
                <a:cubicBezTo>
                  <a:pt x="7449622" y="1553008"/>
                  <a:pt x="7451978" y="1554996"/>
                  <a:pt x="7454702" y="1554996"/>
                </a:cubicBezTo>
                <a:cubicBezTo>
                  <a:pt x="7454997" y="1554996"/>
                  <a:pt x="7455217" y="1554922"/>
                  <a:pt x="7455512" y="1554922"/>
                </a:cubicBezTo>
                <a:close/>
                <a:moveTo>
                  <a:pt x="7599004" y="1533645"/>
                </a:moveTo>
                <a:lnTo>
                  <a:pt x="7742716" y="1513472"/>
                </a:lnTo>
                <a:cubicBezTo>
                  <a:pt x="7745808" y="1513030"/>
                  <a:pt x="7747870" y="1510233"/>
                  <a:pt x="7747502" y="1507214"/>
                </a:cubicBezTo>
                <a:cubicBezTo>
                  <a:pt x="7747060" y="1504122"/>
                  <a:pt x="7744041" y="1501987"/>
                  <a:pt x="7741243" y="1502429"/>
                </a:cubicBezTo>
                <a:lnTo>
                  <a:pt x="7597531" y="1522601"/>
                </a:lnTo>
                <a:cubicBezTo>
                  <a:pt x="7594439" y="1523043"/>
                  <a:pt x="7592377" y="1525841"/>
                  <a:pt x="7592746" y="1528859"/>
                </a:cubicBezTo>
                <a:cubicBezTo>
                  <a:pt x="7593113" y="1531657"/>
                  <a:pt x="7595544" y="1533719"/>
                  <a:pt x="7598268" y="1533645"/>
                </a:cubicBezTo>
                <a:cubicBezTo>
                  <a:pt x="7598488" y="1533719"/>
                  <a:pt x="7598709" y="1533719"/>
                  <a:pt x="7599004" y="1533645"/>
                </a:cubicBezTo>
                <a:close/>
                <a:moveTo>
                  <a:pt x="7880465" y="1627146"/>
                </a:moveTo>
                <a:cubicBezTo>
                  <a:pt x="7882453" y="1624790"/>
                  <a:pt x="7882232" y="1621256"/>
                  <a:pt x="7879876" y="1619269"/>
                </a:cubicBezTo>
                <a:lnTo>
                  <a:pt x="7745514" y="1503754"/>
                </a:lnTo>
                <a:cubicBezTo>
                  <a:pt x="7743158" y="1501766"/>
                  <a:pt x="7739624" y="1501987"/>
                  <a:pt x="7737636" y="1504343"/>
                </a:cubicBezTo>
                <a:cubicBezTo>
                  <a:pt x="7735648" y="1506699"/>
                  <a:pt x="7735869" y="1510233"/>
                  <a:pt x="7738225" y="1512220"/>
                </a:cubicBezTo>
                <a:lnTo>
                  <a:pt x="7872588" y="1627735"/>
                </a:lnTo>
                <a:cubicBezTo>
                  <a:pt x="7873618" y="1628619"/>
                  <a:pt x="7874943" y="1629061"/>
                  <a:pt x="7876269" y="1629061"/>
                </a:cubicBezTo>
                <a:cubicBezTo>
                  <a:pt x="7877888" y="1629061"/>
                  <a:pt x="7879434" y="1628398"/>
                  <a:pt x="7880465" y="1627146"/>
                </a:cubicBezTo>
                <a:close/>
                <a:moveTo>
                  <a:pt x="7876858" y="1629061"/>
                </a:moveTo>
                <a:lnTo>
                  <a:pt x="8018140" y="1614851"/>
                </a:lnTo>
                <a:cubicBezTo>
                  <a:pt x="8021233" y="1614557"/>
                  <a:pt x="8023442" y="1611833"/>
                  <a:pt x="8023147" y="1608740"/>
                </a:cubicBezTo>
                <a:cubicBezTo>
                  <a:pt x="8022852" y="1605648"/>
                  <a:pt x="8020275" y="1603587"/>
                  <a:pt x="8017036" y="1603734"/>
                </a:cubicBezTo>
                <a:lnTo>
                  <a:pt x="7875753" y="1617943"/>
                </a:lnTo>
                <a:cubicBezTo>
                  <a:pt x="7872661" y="1618238"/>
                  <a:pt x="7870452" y="1620962"/>
                  <a:pt x="7870747" y="1624054"/>
                </a:cubicBezTo>
                <a:cubicBezTo>
                  <a:pt x="7871041" y="1626925"/>
                  <a:pt x="7873471" y="1629061"/>
                  <a:pt x="7876343" y="1629061"/>
                </a:cubicBezTo>
                <a:cubicBezTo>
                  <a:pt x="7876489" y="1629061"/>
                  <a:pt x="7876636" y="1629061"/>
                  <a:pt x="7876858" y="1629061"/>
                </a:cubicBezTo>
                <a:close/>
                <a:moveTo>
                  <a:pt x="8017699" y="1614851"/>
                </a:moveTo>
                <a:lnTo>
                  <a:pt x="8154417" y="1611023"/>
                </a:lnTo>
                <a:cubicBezTo>
                  <a:pt x="8157509" y="1610949"/>
                  <a:pt x="8159938" y="1608372"/>
                  <a:pt x="8159865" y="1605280"/>
                </a:cubicBezTo>
                <a:cubicBezTo>
                  <a:pt x="8159792" y="1602262"/>
                  <a:pt x="8157288" y="1599832"/>
                  <a:pt x="8154270" y="1599832"/>
                </a:cubicBezTo>
                <a:cubicBezTo>
                  <a:pt x="8154270" y="1599832"/>
                  <a:pt x="8154196" y="1599832"/>
                  <a:pt x="8154123" y="1599832"/>
                </a:cubicBezTo>
                <a:lnTo>
                  <a:pt x="8017404" y="1603661"/>
                </a:lnTo>
                <a:cubicBezTo>
                  <a:pt x="8014312" y="1603734"/>
                  <a:pt x="8011882" y="1606311"/>
                  <a:pt x="8011956" y="1609403"/>
                </a:cubicBezTo>
                <a:cubicBezTo>
                  <a:pt x="8012030" y="1612422"/>
                  <a:pt x="8014533" y="1614851"/>
                  <a:pt x="8017551" y="1614851"/>
                </a:cubicBezTo>
                <a:cubicBezTo>
                  <a:pt x="8017625" y="1614851"/>
                  <a:pt x="8017625" y="1614851"/>
                  <a:pt x="8017699" y="1614851"/>
                </a:cubicBezTo>
                <a:close/>
                <a:moveTo>
                  <a:pt x="8290619" y="1618311"/>
                </a:moveTo>
                <a:cubicBezTo>
                  <a:pt x="8290914" y="1615219"/>
                  <a:pt x="8288632" y="1612495"/>
                  <a:pt x="8285614" y="1612274"/>
                </a:cubicBezTo>
                <a:lnTo>
                  <a:pt x="8154785" y="1599979"/>
                </a:lnTo>
                <a:cubicBezTo>
                  <a:pt x="8151840" y="1599611"/>
                  <a:pt x="8148969" y="1601967"/>
                  <a:pt x="8148748" y="1604986"/>
                </a:cubicBezTo>
                <a:cubicBezTo>
                  <a:pt x="8148454" y="1608078"/>
                  <a:pt x="8150735" y="1610802"/>
                  <a:pt x="8153754" y="1611023"/>
                </a:cubicBezTo>
                <a:lnTo>
                  <a:pt x="8284583" y="1623318"/>
                </a:lnTo>
                <a:cubicBezTo>
                  <a:pt x="8284804" y="1623318"/>
                  <a:pt x="8284951" y="1623318"/>
                  <a:pt x="8285171" y="1623318"/>
                </a:cubicBezTo>
                <a:cubicBezTo>
                  <a:pt x="8287969" y="1623318"/>
                  <a:pt x="8290399" y="1621183"/>
                  <a:pt x="8290619" y="1618311"/>
                </a:cubicBezTo>
                <a:close/>
                <a:moveTo>
                  <a:pt x="8414085" y="1653209"/>
                </a:moveTo>
                <a:cubicBezTo>
                  <a:pt x="8414895" y="1650264"/>
                  <a:pt x="8413128" y="1647172"/>
                  <a:pt x="8410183" y="1646362"/>
                </a:cubicBezTo>
                <a:lnTo>
                  <a:pt x="8286571" y="1612422"/>
                </a:lnTo>
                <a:cubicBezTo>
                  <a:pt x="8283626" y="1611612"/>
                  <a:pt x="8280533" y="1613379"/>
                  <a:pt x="8279723" y="1616324"/>
                </a:cubicBezTo>
                <a:cubicBezTo>
                  <a:pt x="8278914" y="1619269"/>
                  <a:pt x="8280681" y="1622361"/>
                  <a:pt x="8283626" y="1623171"/>
                </a:cubicBezTo>
                <a:lnTo>
                  <a:pt x="8407239" y="1657111"/>
                </a:lnTo>
                <a:cubicBezTo>
                  <a:pt x="8407754" y="1657258"/>
                  <a:pt x="8408270" y="1657332"/>
                  <a:pt x="8408785" y="1657332"/>
                </a:cubicBezTo>
                <a:cubicBezTo>
                  <a:pt x="8411214" y="1657332"/>
                  <a:pt x="8413423" y="1655712"/>
                  <a:pt x="8414085" y="1653209"/>
                </a:cubicBezTo>
                <a:close/>
                <a:moveTo>
                  <a:pt x="8509796" y="1701285"/>
                </a:moveTo>
                <a:cubicBezTo>
                  <a:pt x="8511121" y="1698487"/>
                  <a:pt x="8510017" y="1695174"/>
                  <a:pt x="8507219" y="1693849"/>
                </a:cubicBezTo>
                <a:lnTo>
                  <a:pt x="8411140" y="1646804"/>
                </a:lnTo>
                <a:cubicBezTo>
                  <a:pt x="8408343" y="1645405"/>
                  <a:pt x="8405030" y="1646583"/>
                  <a:pt x="8403704" y="1649380"/>
                </a:cubicBezTo>
                <a:cubicBezTo>
                  <a:pt x="8402380" y="1652178"/>
                  <a:pt x="8403484" y="1655491"/>
                  <a:pt x="8406282" y="1656816"/>
                </a:cubicBezTo>
                <a:lnTo>
                  <a:pt x="8502360" y="1703862"/>
                </a:lnTo>
                <a:cubicBezTo>
                  <a:pt x="8503169" y="1704230"/>
                  <a:pt x="8504053" y="1704451"/>
                  <a:pt x="8504863" y="1704451"/>
                </a:cubicBezTo>
                <a:cubicBezTo>
                  <a:pt x="8506851" y="1704377"/>
                  <a:pt x="8508838" y="1703199"/>
                  <a:pt x="8509796" y="1701285"/>
                </a:cubicBezTo>
                <a:close/>
                <a:moveTo>
                  <a:pt x="5463784" y="2646018"/>
                </a:moveTo>
                <a:cubicBezTo>
                  <a:pt x="5466140" y="2644030"/>
                  <a:pt x="5466434" y="2640496"/>
                  <a:pt x="5464447" y="2638140"/>
                </a:cubicBezTo>
                <a:lnTo>
                  <a:pt x="5462900" y="2636299"/>
                </a:lnTo>
                <a:cubicBezTo>
                  <a:pt x="5460912" y="2633944"/>
                  <a:pt x="5457379" y="2633649"/>
                  <a:pt x="5455023" y="2635637"/>
                </a:cubicBezTo>
                <a:cubicBezTo>
                  <a:pt x="5452667" y="2637625"/>
                  <a:pt x="5452372" y="2641159"/>
                  <a:pt x="5454360" y="2643515"/>
                </a:cubicBezTo>
                <a:lnTo>
                  <a:pt x="5455906" y="2645355"/>
                </a:lnTo>
                <a:cubicBezTo>
                  <a:pt x="5457011" y="2646680"/>
                  <a:pt x="5458630" y="2647343"/>
                  <a:pt x="5460176" y="2647343"/>
                </a:cubicBezTo>
                <a:cubicBezTo>
                  <a:pt x="5461428" y="2647269"/>
                  <a:pt x="5462753" y="2646828"/>
                  <a:pt x="5463784" y="2646018"/>
                </a:cubicBezTo>
                <a:close/>
                <a:moveTo>
                  <a:pt x="5463121" y="2643147"/>
                </a:moveTo>
                <a:cubicBezTo>
                  <a:pt x="5464962" y="2640643"/>
                  <a:pt x="5464373" y="2637183"/>
                  <a:pt x="5461870" y="2635342"/>
                </a:cubicBezTo>
                <a:lnTo>
                  <a:pt x="5431021" y="2612887"/>
                </a:lnTo>
                <a:cubicBezTo>
                  <a:pt x="5428592" y="2611120"/>
                  <a:pt x="5425058" y="2611636"/>
                  <a:pt x="5423217" y="2614139"/>
                </a:cubicBezTo>
                <a:cubicBezTo>
                  <a:pt x="5421377" y="2616642"/>
                  <a:pt x="5421966" y="2620102"/>
                  <a:pt x="5424469" y="2621943"/>
                </a:cubicBezTo>
                <a:lnTo>
                  <a:pt x="5455317" y="2644398"/>
                </a:lnTo>
                <a:cubicBezTo>
                  <a:pt x="5456348" y="2645134"/>
                  <a:pt x="5457452" y="2645502"/>
                  <a:pt x="5458630" y="2645429"/>
                </a:cubicBezTo>
                <a:cubicBezTo>
                  <a:pt x="5460324" y="2645429"/>
                  <a:pt x="5462017" y="2644619"/>
                  <a:pt x="5463121" y="2643147"/>
                </a:cubicBezTo>
                <a:close/>
                <a:moveTo>
                  <a:pt x="5432273" y="2620618"/>
                </a:moveTo>
                <a:cubicBezTo>
                  <a:pt x="5434040" y="2618114"/>
                  <a:pt x="5433377" y="2614581"/>
                  <a:pt x="5430874" y="2612887"/>
                </a:cubicBezTo>
                <a:lnTo>
                  <a:pt x="5410849" y="2598973"/>
                </a:lnTo>
                <a:cubicBezTo>
                  <a:pt x="5408346" y="2597205"/>
                  <a:pt x="5404812" y="2597868"/>
                  <a:pt x="5403118" y="2600371"/>
                </a:cubicBezTo>
                <a:cubicBezTo>
                  <a:pt x="5401352" y="2602875"/>
                  <a:pt x="5402014" y="2606408"/>
                  <a:pt x="5404517" y="2608102"/>
                </a:cubicBezTo>
                <a:lnTo>
                  <a:pt x="5424543" y="2622017"/>
                </a:lnTo>
                <a:cubicBezTo>
                  <a:pt x="5425500" y="2622679"/>
                  <a:pt x="5426678" y="2623047"/>
                  <a:pt x="5427782" y="2623047"/>
                </a:cubicBezTo>
                <a:cubicBezTo>
                  <a:pt x="5429476" y="2622974"/>
                  <a:pt x="5431243" y="2622164"/>
                  <a:pt x="5432273" y="2620618"/>
                </a:cubicBezTo>
                <a:close/>
                <a:moveTo>
                  <a:pt x="5412248" y="2606703"/>
                </a:moveTo>
                <a:cubicBezTo>
                  <a:pt x="5414014" y="2604200"/>
                  <a:pt x="5413352" y="2600666"/>
                  <a:pt x="5410849" y="2598973"/>
                </a:cubicBezTo>
                <a:lnTo>
                  <a:pt x="5347459" y="2555020"/>
                </a:lnTo>
                <a:cubicBezTo>
                  <a:pt x="5344956" y="2553252"/>
                  <a:pt x="5341496" y="2553915"/>
                  <a:pt x="5339729" y="2556418"/>
                </a:cubicBezTo>
                <a:cubicBezTo>
                  <a:pt x="5337962" y="2558922"/>
                  <a:pt x="5338624" y="2562455"/>
                  <a:pt x="5341128" y="2564149"/>
                </a:cubicBezTo>
                <a:lnTo>
                  <a:pt x="5404517" y="2608102"/>
                </a:lnTo>
                <a:cubicBezTo>
                  <a:pt x="5405474" y="2608764"/>
                  <a:pt x="5406652" y="2609133"/>
                  <a:pt x="5407757" y="2609059"/>
                </a:cubicBezTo>
                <a:cubicBezTo>
                  <a:pt x="5409450" y="2609059"/>
                  <a:pt x="5411217" y="2608249"/>
                  <a:pt x="5412248" y="2606703"/>
                </a:cubicBezTo>
                <a:close/>
                <a:moveTo>
                  <a:pt x="5346281" y="2564811"/>
                </a:moveTo>
                <a:cubicBezTo>
                  <a:pt x="5349152" y="2563781"/>
                  <a:pt x="5350625" y="2560541"/>
                  <a:pt x="5349594" y="2557670"/>
                </a:cubicBezTo>
                <a:lnTo>
                  <a:pt x="5333544" y="2514453"/>
                </a:lnTo>
                <a:cubicBezTo>
                  <a:pt x="5332514" y="2511582"/>
                  <a:pt x="5329274" y="2510109"/>
                  <a:pt x="5326403" y="2511140"/>
                </a:cubicBezTo>
                <a:cubicBezTo>
                  <a:pt x="5323532" y="2512171"/>
                  <a:pt x="5322059" y="2515410"/>
                  <a:pt x="5323090" y="2518281"/>
                </a:cubicBezTo>
                <a:lnTo>
                  <a:pt x="5339140" y="2561498"/>
                </a:lnTo>
                <a:cubicBezTo>
                  <a:pt x="5339950" y="2563781"/>
                  <a:pt x="5342158" y="2565180"/>
                  <a:pt x="5344367" y="2565106"/>
                </a:cubicBezTo>
                <a:cubicBezTo>
                  <a:pt x="5344956" y="2565106"/>
                  <a:pt x="5345619" y="2565032"/>
                  <a:pt x="5346281" y="2564811"/>
                </a:cubicBezTo>
                <a:close/>
                <a:moveTo>
                  <a:pt x="5329937" y="2521668"/>
                </a:moveTo>
                <a:cubicBezTo>
                  <a:pt x="5332882" y="2520711"/>
                  <a:pt x="5334502" y="2517619"/>
                  <a:pt x="5333544" y="2514674"/>
                </a:cubicBezTo>
                <a:lnTo>
                  <a:pt x="5310795" y="2442597"/>
                </a:lnTo>
                <a:cubicBezTo>
                  <a:pt x="5309911" y="2439652"/>
                  <a:pt x="5306745" y="2438032"/>
                  <a:pt x="5303801" y="2438989"/>
                </a:cubicBezTo>
                <a:cubicBezTo>
                  <a:pt x="5300856" y="2439946"/>
                  <a:pt x="5299236" y="2443039"/>
                  <a:pt x="5300193" y="2445984"/>
                </a:cubicBezTo>
                <a:lnTo>
                  <a:pt x="5322943" y="2518061"/>
                </a:lnTo>
                <a:cubicBezTo>
                  <a:pt x="5323679" y="2520490"/>
                  <a:pt x="5325888" y="2521963"/>
                  <a:pt x="5328317" y="2521963"/>
                </a:cubicBezTo>
                <a:cubicBezTo>
                  <a:pt x="5328832" y="2521889"/>
                  <a:pt x="5329422" y="2521815"/>
                  <a:pt x="5329937" y="2521668"/>
                </a:cubicBezTo>
                <a:close/>
                <a:moveTo>
                  <a:pt x="5307408" y="2449517"/>
                </a:moveTo>
                <a:cubicBezTo>
                  <a:pt x="5310353" y="2448487"/>
                  <a:pt x="5311825" y="2445321"/>
                  <a:pt x="5310868" y="2442450"/>
                </a:cubicBezTo>
                <a:lnTo>
                  <a:pt x="5271701" y="2330101"/>
                </a:lnTo>
                <a:cubicBezTo>
                  <a:pt x="5270670" y="2327156"/>
                  <a:pt x="5267505" y="2325683"/>
                  <a:pt x="5264633" y="2326640"/>
                </a:cubicBezTo>
                <a:cubicBezTo>
                  <a:pt x="5261688" y="2327671"/>
                  <a:pt x="5260216" y="2330837"/>
                  <a:pt x="5261173" y="2333708"/>
                </a:cubicBezTo>
                <a:lnTo>
                  <a:pt x="5300340" y="2446057"/>
                </a:lnTo>
                <a:cubicBezTo>
                  <a:pt x="5301150" y="2448339"/>
                  <a:pt x="5303359" y="2449812"/>
                  <a:pt x="5305641" y="2449812"/>
                </a:cubicBezTo>
                <a:cubicBezTo>
                  <a:pt x="5306157" y="2449812"/>
                  <a:pt x="5306745" y="2449665"/>
                  <a:pt x="5307408" y="2449517"/>
                </a:cubicBezTo>
                <a:close/>
                <a:moveTo>
                  <a:pt x="5268314" y="2337095"/>
                </a:moveTo>
                <a:cubicBezTo>
                  <a:pt x="5271186" y="2335991"/>
                  <a:pt x="5272658" y="2332825"/>
                  <a:pt x="5271554" y="2329953"/>
                </a:cubicBezTo>
                <a:lnTo>
                  <a:pt x="5220238" y="2193235"/>
                </a:lnTo>
                <a:cubicBezTo>
                  <a:pt x="5219134" y="2190364"/>
                  <a:pt x="5215895" y="2188891"/>
                  <a:pt x="5213097" y="2189996"/>
                </a:cubicBezTo>
                <a:cubicBezTo>
                  <a:pt x="5210226" y="2191100"/>
                  <a:pt x="5208753" y="2194266"/>
                  <a:pt x="5209858" y="2197137"/>
                </a:cubicBezTo>
                <a:lnTo>
                  <a:pt x="5261173" y="2333855"/>
                </a:lnTo>
                <a:cubicBezTo>
                  <a:pt x="5261983" y="2336138"/>
                  <a:pt x="5264191" y="2337463"/>
                  <a:pt x="5266400" y="2337463"/>
                </a:cubicBezTo>
                <a:cubicBezTo>
                  <a:pt x="5267063" y="2337463"/>
                  <a:pt x="5267652" y="2337316"/>
                  <a:pt x="5268314" y="2337095"/>
                </a:cubicBezTo>
                <a:close/>
                <a:moveTo>
                  <a:pt x="5217146" y="2200303"/>
                </a:moveTo>
                <a:cubicBezTo>
                  <a:pt x="5220018" y="2199125"/>
                  <a:pt x="5221343" y="2195886"/>
                  <a:pt x="5220238" y="2193014"/>
                </a:cubicBezTo>
                <a:lnTo>
                  <a:pt x="5160972" y="2047240"/>
                </a:lnTo>
                <a:cubicBezTo>
                  <a:pt x="5159794" y="2044369"/>
                  <a:pt x="5156554" y="2043044"/>
                  <a:pt x="5153683" y="2044148"/>
                </a:cubicBezTo>
                <a:cubicBezTo>
                  <a:pt x="5150812" y="2045326"/>
                  <a:pt x="5149486" y="2048565"/>
                  <a:pt x="5150591" y="2051437"/>
                </a:cubicBezTo>
                <a:lnTo>
                  <a:pt x="5209858" y="2197211"/>
                </a:lnTo>
                <a:cubicBezTo>
                  <a:pt x="5210741" y="2199419"/>
                  <a:pt x="5212876" y="2200671"/>
                  <a:pt x="5215085" y="2200671"/>
                </a:cubicBezTo>
                <a:cubicBezTo>
                  <a:pt x="5215747" y="2200671"/>
                  <a:pt x="5216484" y="2200524"/>
                  <a:pt x="5217146" y="2200303"/>
                </a:cubicBezTo>
                <a:close/>
                <a:moveTo>
                  <a:pt x="2413869" y="1898006"/>
                </a:moveTo>
                <a:cubicBezTo>
                  <a:pt x="2414753" y="1895061"/>
                  <a:pt x="2412986" y="1891969"/>
                  <a:pt x="2410041" y="1891085"/>
                </a:cubicBezTo>
                <a:lnTo>
                  <a:pt x="2391267" y="1885711"/>
                </a:lnTo>
                <a:cubicBezTo>
                  <a:pt x="2388322" y="1884901"/>
                  <a:pt x="2385230" y="1886594"/>
                  <a:pt x="2384347" y="1889539"/>
                </a:cubicBezTo>
                <a:cubicBezTo>
                  <a:pt x="2383463" y="1892484"/>
                  <a:pt x="2385230" y="1895576"/>
                  <a:pt x="2388175" y="1896460"/>
                </a:cubicBezTo>
                <a:lnTo>
                  <a:pt x="2406949" y="1901834"/>
                </a:lnTo>
                <a:cubicBezTo>
                  <a:pt x="2407464" y="1901982"/>
                  <a:pt x="2407980" y="1902055"/>
                  <a:pt x="2408495" y="1902055"/>
                </a:cubicBezTo>
                <a:cubicBezTo>
                  <a:pt x="2410998" y="1901982"/>
                  <a:pt x="2413207" y="1900436"/>
                  <a:pt x="2413869" y="1898006"/>
                </a:cubicBezTo>
                <a:close/>
                <a:moveTo>
                  <a:pt x="2482118" y="1912436"/>
                </a:moveTo>
                <a:cubicBezTo>
                  <a:pt x="2482781" y="1909418"/>
                  <a:pt x="2480867" y="1906473"/>
                  <a:pt x="2477848" y="1905810"/>
                </a:cubicBezTo>
                <a:lnTo>
                  <a:pt x="2409673" y="1891012"/>
                </a:lnTo>
                <a:cubicBezTo>
                  <a:pt x="2406655" y="1890423"/>
                  <a:pt x="2403710" y="1892263"/>
                  <a:pt x="2403047" y="1895282"/>
                </a:cubicBezTo>
                <a:cubicBezTo>
                  <a:pt x="2402384" y="1898300"/>
                  <a:pt x="2404299" y="1901245"/>
                  <a:pt x="2407317" y="1901908"/>
                </a:cubicBezTo>
                <a:lnTo>
                  <a:pt x="2475492" y="1916706"/>
                </a:lnTo>
                <a:cubicBezTo>
                  <a:pt x="2475934" y="1916780"/>
                  <a:pt x="2476302" y="1916853"/>
                  <a:pt x="2476744" y="1916853"/>
                </a:cubicBezTo>
                <a:cubicBezTo>
                  <a:pt x="2479321" y="1916780"/>
                  <a:pt x="2481603" y="1915013"/>
                  <a:pt x="2482118" y="1912436"/>
                </a:cubicBezTo>
                <a:close/>
                <a:moveTo>
                  <a:pt x="2525703" y="1922596"/>
                </a:moveTo>
                <a:cubicBezTo>
                  <a:pt x="2526366" y="1919578"/>
                  <a:pt x="2524525" y="1916633"/>
                  <a:pt x="2521507" y="1915897"/>
                </a:cubicBezTo>
                <a:lnTo>
                  <a:pt x="2477922" y="1905810"/>
                </a:lnTo>
                <a:cubicBezTo>
                  <a:pt x="2474903" y="1905074"/>
                  <a:pt x="2471885" y="1906988"/>
                  <a:pt x="2471222" y="1910007"/>
                </a:cubicBezTo>
                <a:cubicBezTo>
                  <a:pt x="2470559" y="1913025"/>
                  <a:pt x="2472400" y="1915970"/>
                  <a:pt x="2475419" y="1916706"/>
                </a:cubicBezTo>
                <a:lnTo>
                  <a:pt x="2519004" y="1926793"/>
                </a:lnTo>
                <a:cubicBezTo>
                  <a:pt x="2519445" y="1926866"/>
                  <a:pt x="2519887" y="1926940"/>
                  <a:pt x="2520329" y="1926940"/>
                </a:cubicBezTo>
                <a:cubicBezTo>
                  <a:pt x="2522832" y="1926866"/>
                  <a:pt x="2525114" y="1925173"/>
                  <a:pt x="2525703" y="1922596"/>
                </a:cubicBezTo>
                <a:close/>
                <a:moveTo>
                  <a:pt x="2644089" y="1928339"/>
                </a:moveTo>
                <a:cubicBezTo>
                  <a:pt x="2644236" y="1925247"/>
                  <a:pt x="2641880" y="1922596"/>
                  <a:pt x="2638862" y="1922449"/>
                </a:cubicBezTo>
                <a:lnTo>
                  <a:pt x="2520623" y="1915749"/>
                </a:lnTo>
                <a:cubicBezTo>
                  <a:pt x="2517310" y="1915602"/>
                  <a:pt x="2514880" y="1917958"/>
                  <a:pt x="2514733" y="1920977"/>
                </a:cubicBezTo>
                <a:cubicBezTo>
                  <a:pt x="2514586" y="1924069"/>
                  <a:pt x="2516942" y="1926719"/>
                  <a:pt x="2519960" y="1926866"/>
                </a:cubicBezTo>
                <a:lnTo>
                  <a:pt x="2638199" y="1933566"/>
                </a:lnTo>
                <a:cubicBezTo>
                  <a:pt x="2638347" y="1933566"/>
                  <a:pt x="2638420" y="1933566"/>
                  <a:pt x="2638568" y="1933566"/>
                </a:cubicBezTo>
                <a:cubicBezTo>
                  <a:pt x="2641512" y="1933566"/>
                  <a:pt x="2643942" y="1931284"/>
                  <a:pt x="2644089" y="1928339"/>
                </a:cubicBezTo>
                <a:close/>
                <a:moveTo>
                  <a:pt x="2639377" y="1933566"/>
                </a:moveTo>
                <a:lnTo>
                  <a:pt x="2737443" y="1919283"/>
                </a:lnTo>
                <a:cubicBezTo>
                  <a:pt x="2740462" y="1918841"/>
                  <a:pt x="2742597" y="1916044"/>
                  <a:pt x="2742155" y="1912951"/>
                </a:cubicBezTo>
                <a:cubicBezTo>
                  <a:pt x="2741714" y="1909859"/>
                  <a:pt x="2738842" y="1907798"/>
                  <a:pt x="2735824" y="1908240"/>
                </a:cubicBezTo>
                <a:lnTo>
                  <a:pt x="2637758" y="1922523"/>
                </a:lnTo>
                <a:cubicBezTo>
                  <a:pt x="2634739" y="1922964"/>
                  <a:pt x="2632604" y="1925762"/>
                  <a:pt x="2633046" y="1928854"/>
                </a:cubicBezTo>
                <a:cubicBezTo>
                  <a:pt x="2633414" y="1931652"/>
                  <a:pt x="2635844" y="1933640"/>
                  <a:pt x="2638568" y="1933640"/>
                </a:cubicBezTo>
                <a:cubicBezTo>
                  <a:pt x="2638862" y="1933566"/>
                  <a:pt x="2639083" y="1933566"/>
                  <a:pt x="2639377" y="1933566"/>
                </a:cubicBezTo>
                <a:close/>
                <a:moveTo>
                  <a:pt x="2738916" y="1918768"/>
                </a:moveTo>
                <a:lnTo>
                  <a:pt x="2818208" y="1882987"/>
                </a:lnTo>
                <a:cubicBezTo>
                  <a:pt x="2821006" y="1881735"/>
                  <a:pt x="2822257" y="1878422"/>
                  <a:pt x="2821006" y="1875625"/>
                </a:cubicBezTo>
                <a:cubicBezTo>
                  <a:pt x="2819754" y="1872827"/>
                  <a:pt x="2816441" y="1871575"/>
                  <a:pt x="2813643" y="1872827"/>
                </a:cubicBezTo>
                <a:lnTo>
                  <a:pt x="2734351" y="1908608"/>
                </a:lnTo>
                <a:cubicBezTo>
                  <a:pt x="2731554" y="1909859"/>
                  <a:pt x="2730302" y="1913172"/>
                  <a:pt x="2731554" y="1915970"/>
                </a:cubicBezTo>
                <a:cubicBezTo>
                  <a:pt x="2732511" y="1918031"/>
                  <a:pt x="2734572" y="1919283"/>
                  <a:pt x="2736707" y="1919283"/>
                </a:cubicBezTo>
                <a:cubicBezTo>
                  <a:pt x="2737370" y="1919283"/>
                  <a:pt x="2738180" y="1919136"/>
                  <a:pt x="2738916" y="1918768"/>
                </a:cubicBezTo>
                <a:close/>
                <a:moveTo>
                  <a:pt x="2819681" y="1882030"/>
                </a:moveTo>
                <a:lnTo>
                  <a:pt x="2881524" y="1824383"/>
                </a:lnTo>
                <a:cubicBezTo>
                  <a:pt x="2883806" y="1822321"/>
                  <a:pt x="2883880" y="1818787"/>
                  <a:pt x="2881819" y="1816505"/>
                </a:cubicBezTo>
                <a:cubicBezTo>
                  <a:pt x="2879757" y="1814296"/>
                  <a:pt x="2876223" y="1814149"/>
                  <a:pt x="2873941" y="1816211"/>
                </a:cubicBezTo>
                <a:lnTo>
                  <a:pt x="2812097" y="1873858"/>
                </a:lnTo>
                <a:cubicBezTo>
                  <a:pt x="2809815" y="1875919"/>
                  <a:pt x="2809741" y="1879453"/>
                  <a:pt x="2811803" y="1881735"/>
                </a:cubicBezTo>
                <a:cubicBezTo>
                  <a:pt x="2812907" y="1882913"/>
                  <a:pt x="2814453" y="1883502"/>
                  <a:pt x="2815926" y="1883502"/>
                </a:cubicBezTo>
                <a:cubicBezTo>
                  <a:pt x="2817325" y="1883502"/>
                  <a:pt x="2818650" y="1882987"/>
                  <a:pt x="2819681" y="1882030"/>
                </a:cubicBezTo>
                <a:close/>
                <a:moveTo>
                  <a:pt x="2882555" y="1822984"/>
                </a:moveTo>
                <a:lnTo>
                  <a:pt x="2928275" y="1743029"/>
                </a:lnTo>
                <a:cubicBezTo>
                  <a:pt x="2929821" y="1740379"/>
                  <a:pt x="2928864" y="1736918"/>
                  <a:pt x="2926213" y="1735446"/>
                </a:cubicBezTo>
                <a:cubicBezTo>
                  <a:pt x="2923563" y="1733900"/>
                  <a:pt x="2920103" y="1734857"/>
                  <a:pt x="2918630" y="1737507"/>
                </a:cubicBezTo>
                <a:lnTo>
                  <a:pt x="2872910" y="1817462"/>
                </a:lnTo>
                <a:cubicBezTo>
                  <a:pt x="2871364" y="1820113"/>
                  <a:pt x="2872321" y="1823573"/>
                  <a:pt x="2874972" y="1825045"/>
                </a:cubicBezTo>
                <a:cubicBezTo>
                  <a:pt x="2875855" y="1825561"/>
                  <a:pt x="2876812" y="1825782"/>
                  <a:pt x="2877769" y="1825782"/>
                </a:cubicBezTo>
                <a:cubicBezTo>
                  <a:pt x="2879684" y="1825782"/>
                  <a:pt x="2881598" y="1824825"/>
                  <a:pt x="2882555" y="1822984"/>
                </a:cubicBezTo>
                <a:close/>
                <a:moveTo>
                  <a:pt x="2928790" y="1741925"/>
                </a:moveTo>
                <a:lnTo>
                  <a:pt x="2959712" y="1639589"/>
                </a:lnTo>
                <a:cubicBezTo>
                  <a:pt x="2960595" y="1636644"/>
                  <a:pt x="2958902" y="1633552"/>
                  <a:pt x="2955957" y="1632668"/>
                </a:cubicBezTo>
                <a:cubicBezTo>
                  <a:pt x="2952938" y="1631785"/>
                  <a:pt x="2949920" y="1633478"/>
                  <a:pt x="2949036" y="1636423"/>
                </a:cubicBezTo>
                <a:lnTo>
                  <a:pt x="2918115" y="1738759"/>
                </a:lnTo>
                <a:cubicBezTo>
                  <a:pt x="2917231" y="1741704"/>
                  <a:pt x="2918925" y="1744796"/>
                  <a:pt x="2921869" y="1745680"/>
                </a:cubicBezTo>
                <a:cubicBezTo>
                  <a:pt x="2922459" y="1745827"/>
                  <a:pt x="2922974" y="1745901"/>
                  <a:pt x="2923563" y="1745901"/>
                </a:cubicBezTo>
                <a:cubicBezTo>
                  <a:pt x="2925845" y="1745901"/>
                  <a:pt x="2928054" y="1744281"/>
                  <a:pt x="2928790" y="1741925"/>
                </a:cubicBezTo>
                <a:close/>
                <a:moveTo>
                  <a:pt x="2959933" y="1638632"/>
                </a:moveTo>
                <a:lnTo>
                  <a:pt x="2974952" y="1517080"/>
                </a:lnTo>
                <a:cubicBezTo>
                  <a:pt x="2975320" y="1514061"/>
                  <a:pt x="2973185" y="1511263"/>
                  <a:pt x="2970093" y="1510895"/>
                </a:cubicBezTo>
                <a:cubicBezTo>
                  <a:pt x="2967148" y="1510527"/>
                  <a:pt x="2964276" y="1512736"/>
                  <a:pt x="2963908" y="1515754"/>
                </a:cubicBezTo>
                <a:lnTo>
                  <a:pt x="2948889" y="1637306"/>
                </a:lnTo>
                <a:cubicBezTo>
                  <a:pt x="2948521" y="1640325"/>
                  <a:pt x="2950656" y="1643122"/>
                  <a:pt x="2953748" y="1643491"/>
                </a:cubicBezTo>
                <a:cubicBezTo>
                  <a:pt x="2953969" y="1643491"/>
                  <a:pt x="2954264" y="1643564"/>
                  <a:pt x="2954485" y="1643564"/>
                </a:cubicBezTo>
                <a:cubicBezTo>
                  <a:pt x="2957135" y="1643491"/>
                  <a:pt x="2959565" y="1641429"/>
                  <a:pt x="2959933" y="1638632"/>
                </a:cubicBezTo>
                <a:close/>
                <a:moveTo>
                  <a:pt x="2969430" y="1522012"/>
                </a:moveTo>
                <a:cubicBezTo>
                  <a:pt x="2972522" y="1521939"/>
                  <a:pt x="2974952" y="1519436"/>
                  <a:pt x="2974952" y="1516343"/>
                </a:cubicBezTo>
                <a:lnTo>
                  <a:pt x="2972964" y="1379183"/>
                </a:lnTo>
                <a:cubicBezTo>
                  <a:pt x="2972890" y="1376091"/>
                  <a:pt x="2970387" y="1373662"/>
                  <a:pt x="2967369" y="1373662"/>
                </a:cubicBezTo>
                <a:cubicBezTo>
                  <a:pt x="2967369" y="1373662"/>
                  <a:pt x="2967369" y="1373662"/>
                  <a:pt x="2967295" y="1373662"/>
                </a:cubicBezTo>
                <a:cubicBezTo>
                  <a:pt x="2964203" y="1373735"/>
                  <a:pt x="2961773" y="1376238"/>
                  <a:pt x="2961773" y="1379331"/>
                </a:cubicBezTo>
                <a:lnTo>
                  <a:pt x="2963761" y="1516491"/>
                </a:lnTo>
                <a:cubicBezTo>
                  <a:pt x="2963835" y="1519583"/>
                  <a:pt x="2966338" y="1522012"/>
                  <a:pt x="2969430" y="1522012"/>
                </a:cubicBezTo>
                <a:cubicBezTo>
                  <a:pt x="2969430" y="1522012"/>
                  <a:pt x="2969430" y="1522012"/>
                  <a:pt x="2969430" y="1522012"/>
                </a:cubicBezTo>
                <a:close/>
                <a:moveTo>
                  <a:pt x="2968105" y="1384779"/>
                </a:moveTo>
                <a:cubicBezTo>
                  <a:pt x="2971197" y="1384411"/>
                  <a:pt x="2973332" y="1381539"/>
                  <a:pt x="2972890" y="1378521"/>
                </a:cubicBezTo>
                <a:lnTo>
                  <a:pt x="2953012" y="1229581"/>
                </a:lnTo>
                <a:cubicBezTo>
                  <a:pt x="2952570" y="1226489"/>
                  <a:pt x="2949699" y="1224280"/>
                  <a:pt x="2946754" y="1224796"/>
                </a:cubicBezTo>
                <a:cubicBezTo>
                  <a:pt x="2943662" y="1225164"/>
                  <a:pt x="2941527" y="1228035"/>
                  <a:pt x="2941969" y="1231054"/>
                </a:cubicBezTo>
                <a:lnTo>
                  <a:pt x="2961847" y="1379993"/>
                </a:lnTo>
                <a:cubicBezTo>
                  <a:pt x="2962215" y="1382791"/>
                  <a:pt x="2964645" y="1384852"/>
                  <a:pt x="2967369" y="1384852"/>
                </a:cubicBezTo>
                <a:cubicBezTo>
                  <a:pt x="2967663" y="1384852"/>
                  <a:pt x="2967884" y="1384852"/>
                  <a:pt x="2968105" y="1384779"/>
                </a:cubicBezTo>
                <a:close/>
                <a:moveTo>
                  <a:pt x="2948816" y="1235765"/>
                </a:moveTo>
                <a:cubicBezTo>
                  <a:pt x="2951834" y="1235029"/>
                  <a:pt x="2953601" y="1232011"/>
                  <a:pt x="2952865" y="1228992"/>
                </a:cubicBezTo>
                <a:lnTo>
                  <a:pt x="2914360" y="1072175"/>
                </a:lnTo>
                <a:cubicBezTo>
                  <a:pt x="2913624" y="1069156"/>
                  <a:pt x="2910605" y="1067316"/>
                  <a:pt x="2907587" y="1068125"/>
                </a:cubicBezTo>
                <a:cubicBezTo>
                  <a:pt x="2904568" y="1068862"/>
                  <a:pt x="2902801" y="1071880"/>
                  <a:pt x="2903537" y="1074899"/>
                </a:cubicBezTo>
                <a:lnTo>
                  <a:pt x="2942042" y="1231716"/>
                </a:lnTo>
                <a:cubicBezTo>
                  <a:pt x="2942705" y="1234293"/>
                  <a:pt x="2944987" y="1235986"/>
                  <a:pt x="2947490" y="1235986"/>
                </a:cubicBezTo>
                <a:cubicBezTo>
                  <a:pt x="2948006" y="1235913"/>
                  <a:pt x="2948374" y="1235839"/>
                  <a:pt x="2948816" y="1235765"/>
                </a:cubicBezTo>
                <a:close/>
                <a:moveTo>
                  <a:pt x="2910900" y="1078727"/>
                </a:moveTo>
                <a:cubicBezTo>
                  <a:pt x="2913771" y="1077696"/>
                  <a:pt x="2915317" y="1074457"/>
                  <a:pt x="2914286" y="1071586"/>
                </a:cubicBezTo>
                <a:lnTo>
                  <a:pt x="2912961" y="1067905"/>
                </a:lnTo>
                <a:cubicBezTo>
                  <a:pt x="2911930" y="1065033"/>
                  <a:pt x="2908765" y="1063487"/>
                  <a:pt x="2905820" y="1064518"/>
                </a:cubicBezTo>
                <a:cubicBezTo>
                  <a:pt x="2902948" y="1065549"/>
                  <a:pt x="2901402" y="1068714"/>
                  <a:pt x="2902433" y="1071659"/>
                </a:cubicBezTo>
                <a:lnTo>
                  <a:pt x="2903758" y="1075340"/>
                </a:lnTo>
                <a:cubicBezTo>
                  <a:pt x="2904568" y="1077623"/>
                  <a:pt x="2906777" y="1079022"/>
                  <a:pt x="2909059" y="1079022"/>
                </a:cubicBezTo>
                <a:cubicBezTo>
                  <a:pt x="2909648" y="1079095"/>
                  <a:pt x="2910237" y="1078948"/>
                  <a:pt x="2910900" y="1078727"/>
                </a:cubicBezTo>
                <a:close/>
                <a:moveTo>
                  <a:pt x="2909501" y="1075120"/>
                </a:moveTo>
                <a:cubicBezTo>
                  <a:pt x="2912372" y="1074089"/>
                  <a:pt x="2913918" y="1070923"/>
                  <a:pt x="2912888" y="1067978"/>
                </a:cubicBezTo>
                <a:lnTo>
                  <a:pt x="2858406" y="914842"/>
                </a:lnTo>
                <a:cubicBezTo>
                  <a:pt x="2857376" y="911897"/>
                  <a:pt x="2854210" y="910424"/>
                  <a:pt x="2851265" y="911455"/>
                </a:cubicBezTo>
                <a:cubicBezTo>
                  <a:pt x="2848394" y="912486"/>
                  <a:pt x="2846848" y="915652"/>
                  <a:pt x="2847878" y="918597"/>
                </a:cubicBezTo>
                <a:lnTo>
                  <a:pt x="2902359" y="1071733"/>
                </a:lnTo>
                <a:cubicBezTo>
                  <a:pt x="2903169" y="1074015"/>
                  <a:pt x="2905378" y="1075488"/>
                  <a:pt x="2907660" y="1075414"/>
                </a:cubicBezTo>
                <a:cubicBezTo>
                  <a:pt x="2908323" y="1075414"/>
                  <a:pt x="2908912" y="1075340"/>
                  <a:pt x="2909501" y="1075120"/>
                </a:cubicBezTo>
                <a:close/>
                <a:moveTo>
                  <a:pt x="2855609" y="921762"/>
                </a:moveTo>
                <a:cubicBezTo>
                  <a:pt x="2858406" y="920437"/>
                  <a:pt x="2859584" y="917051"/>
                  <a:pt x="2858185" y="914327"/>
                </a:cubicBezTo>
                <a:lnTo>
                  <a:pt x="2856713" y="911234"/>
                </a:lnTo>
                <a:cubicBezTo>
                  <a:pt x="2855388" y="908437"/>
                  <a:pt x="2852001" y="907332"/>
                  <a:pt x="2849277" y="908657"/>
                </a:cubicBezTo>
                <a:cubicBezTo>
                  <a:pt x="2846479" y="909983"/>
                  <a:pt x="2845375" y="913369"/>
                  <a:pt x="2846700" y="916093"/>
                </a:cubicBezTo>
                <a:lnTo>
                  <a:pt x="2848173" y="919186"/>
                </a:lnTo>
                <a:cubicBezTo>
                  <a:pt x="2849130" y="921173"/>
                  <a:pt x="2851191" y="922351"/>
                  <a:pt x="2853253" y="922351"/>
                </a:cubicBezTo>
                <a:cubicBezTo>
                  <a:pt x="2854063" y="922278"/>
                  <a:pt x="2854873" y="922131"/>
                  <a:pt x="2855609" y="921762"/>
                </a:cubicBezTo>
                <a:close/>
                <a:moveTo>
                  <a:pt x="2854136" y="918670"/>
                </a:moveTo>
                <a:cubicBezTo>
                  <a:pt x="2856934" y="917345"/>
                  <a:pt x="2858112" y="914032"/>
                  <a:pt x="2856787" y="911234"/>
                </a:cubicBezTo>
                <a:lnTo>
                  <a:pt x="2786845" y="765166"/>
                </a:lnTo>
                <a:cubicBezTo>
                  <a:pt x="2785519" y="762368"/>
                  <a:pt x="2782206" y="761264"/>
                  <a:pt x="2779409" y="762515"/>
                </a:cubicBezTo>
                <a:cubicBezTo>
                  <a:pt x="2776611" y="763841"/>
                  <a:pt x="2775433" y="767154"/>
                  <a:pt x="2776758" y="769951"/>
                </a:cubicBezTo>
                <a:lnTo>
                  <a:pt x="2846700" y="916020"/>
                </a:lnTo>
                <a:cubicBezTo>
                  <a:pt x="2847657" y="918008"/>
                  <a:pt x="2849645" y="919186"/>
                  <a:pt x="2851780" y="919186"/>
                </a:cubicBezTo>
                <a:cubicBezTo>
                  <a:pt x="2852517" y="919186"/>
                  <a:pt x="2853326" y="919038"/>
                  <a:pt x="2854136" y="918670"/>
                </a:cubicBezTo>
                <a:close/>
                <a:moveTo>
                  <a:pt x="2784710" y="772234"/>
                </a:moveTo>
                <a:cubicBezTo>
                  <a:pt x="2787286" y="770540"/>
                  <a:pt x="2788096" y="767154"/>
                  <a:pt x="2786403" y="764503"/>
                </a:cubicBezTo>
                <a:lnTo>
                  <a:pt x="2700853" y="630288"/>
                </a:lnTo>
                <a:cubicBezTo>
                  <a:pt x="2699159" y="627711"/>
                  <a:pt x="2695699" y="626975"/>
                  <a:pt x="2693122" y="628595"/>
                </a:cubicBezTo>
                <a:cubicBezTo>
                  <a:pt x="2690546" y="630288"/>
                  <a:pt x="2689736" y="633675"/>
                  <a:pt x="2691429" y="636325"/>
                </a:cubicBezTo>
                <a:lnTo>
                  <a:pt x="2776979" y="770540"/>
                </a:lnTo>
                <a:cubicBezTo>
                  <a:pt x="2778083" y="772234"/>
                  <a:pt x="2779850" y="773117"/>
                  <a:pt x="2781691" y="773117"/>
                </a:cubicBezTo>
                <a:cubicBezTo>
                  <a:pt x="2782795" y="773044"/>
                  <a:pt x="2783826" y="772823"/>
                  <a:pt x="2784710" y="772234"/>
                </a:cubicBezTo>
                <a:close/>
                <a:moveTo>
                  <a:pt x="2699822" y="637503"/>
                </a:moveTo>
                <a:cubicBezTo>
                  <a:pt x="2702104" y="635442"/>
                  <a:pt x="2702399" y="631982"/>
                  <a:pt x="2700337" y="629626"/>
                </a:cubicBezTo>
                <a:lnTo>
                  <a:pt x="2602198" y="517424"/>
                </a:lnTo>
                <a:cubicBezTo>
                  <a:pt x="2600210" y="515068"/>
                  <a:pt x="2596602" y="514847"/>
                  <a:pt x="2594320" y="516908"/>
                </a:cubicBezTo>
                <a:cubicBezTo>
                  <a:pt x="2592038" y="518970"/>
                  <a:pt x="2591743" y="522430"/>
                  <a:pt x="2593805" y="524786"/>
                </a:cubicBezTo>
                <a:lnTo>
                  <a:pt x="2691944" y="636988"/>
                </a:lnTo>
                <a:cubicBezTo>
                  <a:pt x="2693049" y="638240"/>
                  <a:pt x="2694595" y="638902"/>
                  <a:pt x="2696214" y="638902"/>
                </a:cubicBezTo>
                <a:cubicBezTo>
                  <a:pt x="2697540" y="638902"/>
                  <a:pt x="2698791" y="638387"/>
                  <a:pt x="2699822" y="637503"/>
                </a:cubicBezTo>
                <a:close/>
                <a:moveTo>
                  <a:pt x="2602345" y="524639"/>
                </a:moveTo>
                <a:cubicBezTo>
                  <a:pt x="2604333" y="522283"/>
                  <a:pt x="2603965" y="518749"/>
                  <a:pt x="2601535" y="516761"/>
                </a:cubicBezTo>
                <a:lnTo>
                  <a:pt x="2493898" y="428855"/>
                </a:lnTo>
                <a:cubicBezTo>
                  <a:pt x="2491468" y="426941"/>
                  <a:pt x="2488008" y="427235"/>
                  <a:pt x="2486020" y="429665"/>
                </a:cubicBezTo>
                <a:cubicBezTo>
                  <a:pt x="2484033" y="432021"/>
                  <a:pt x="2484401" y="435555"/>
                  <a:pt x="2486830" y="437543"/>
                </a:cubicBezTo>
                <a:lnTo>
                  <a:pt x="2594467" y="525449"/>
                </a:lnTo>
                <a:cubicBezTo>
                  <a:pt x="2595498" y="526332"/>
                  <a:pt x="2596750" y="526700"/>
                  <a:pt x="2598001" y="526700"/>
                </a:cubicBezTo>
                <a:cubicBezTo>
                  <a:pt x="2599695" y="526700"/>
                  <a:pt x="2601241" y="525964"/>
                  <a:pt x="2602345" y="524639"/>
                </a:cubicBezTo>
                <a:close/>
                <a:moveTo>
                  <a:pt x="2495297" y="435776"/>
                </a:moveTo>
                <a:cubicBezTo>
                  <a:pt x="2496769" y="433052"/>
                  <a:pt x="2495739" y="429665"/>
                  <a:pt x="2493014" y="428193"/>
                </a:cubicBezTo>
                <a:lnTo>
                  <a:pt x="2378898" y="366644"/>
                </a:lnTo>
                <a:cubicBezTo>
                  <a:pt x="2376248" y="365171"/>
                  <a:pt x="2372788" y="366202"/>
                  <a:pt x="2371315" y="368926"/>
                </a:cubicBezTo>
                <a:cubicBezTo>
                  <a:pt x="2369843" y="371650"/>
                  <a:pt x="2370874" y="375037"/>
                  <a:pt x="2373598" y="376509"/>
                </a:cubicBezTo>
                <a:lnTo>
                  <a:pt x="2487714" y="438058"/>
                </a:lnTo>
                <a:cubicBezTo>
                  <a:pt x="2488597" y="438500"/>
                  <a:pt x="2489481" y="438721"/>
                  <a:pt x="2490364" y="438721"/>
                </a:cubicBezTo>
                <a:cubicBezTo>
                  <a:pt x="2492425" y="438721"/>
                  <a:pt x="2494340" y="437690"/>
                  <a:pt x="2495297" y="435776"/>
                </a:cubicBezTo>
                <a:close/>
                <a:moveTo>
                  <a:pt x="2381696" y="373196"/>
                </a:moveTo>
                <a:cubicBezTo>
                  <a:pt x="2382506" y="370251"/>
                  <a:pt x="2380813" y="367159"/>
                  <a:pt x="2377868" y="366275"/>
                </a:cubicBezTo>
                <a:lnTo>
                  <a:pt x="2260144" y="333071"/>
                </a:lnTo>
                <a:cubicBezTo>
                  <a:pt x="2257126" y="332188"/>
                  <a:pt x="2254107" y="333955"/>
                  <a:pt x="2253224" y="336900"/>
                </a:cubicBezTo>
                <a:cubicBezTo>
                  <a:pt x="2252414" y="339845"/>
                  <a:pt x="2254107" y="342937"/>
                  <a:pt x="2257052" y="343820"/>
                </a:cubicBezTo>
                <a:lnTo>
                  <a:pt x="2374776" y="377024"/>
                </a:lnTo>
                <a:cubicBezTo>
                  <a:pt x="2375291" y="377172"/>
                  <a:pt x="2375806" y="377245"/>
                  <a:pt x="2376322" y="377245"/>
                </a:cubicBezTo>
                <a:cubicBezTo>
                  <a:pt x="2378751" y="377172"/>
                  <a:pt x="2381034" y="375626"/>
                  <a:pt x="2381696" y="373196"/>
                </a:cubicBezTo>
                <a:close/>
                <a:moveTo>
                  <a:pt x="2264120" y="338593"/>
                </a:moveTo>
                <a:cubicBezTo>
                  <a:pt x="2264194" y="335501"/>
                  <a:pt x="2261764" y="332924"/>
                  <a:pt x="2258672" y="332850"/>
                </a:cubicBezTo>
                <a:lnTo>
                  <a:pt x="2139991" y="329685"/>
                </a:lnTo>
                <a:cubicBezTo>
                  <a:pt x="2137120" y="329832"/>
                  <a:pt x="2134396" y="332041"/>
                  <a:pt x="2134249" y="335133"/>
                </a:cubicBezTo>
                <a:cubicBezTo>
                  <a:pt x="2134175" y="338225"/>
                  <a:pt x="2136605" y="340802"/>
                  <a:pt x="2139697" y="340875"/>
                </a:cubicBezTo>
                <a:lnTo>
                  <a:pt x="2258377" y="344041"/>
                </a:lnTo>
                <a:cubicBezTo>
                  <a:pt x="2258451" y="344041"/>
                  <a:pt x="2258525" y="344041"/>
                  <a:pt x="2258598" y="344041"/>
                </a:cubicBezTo>
                <a:cubicBezTo>
                  <a:pt x="2261617" y="343968"/>
                  <a:pt x="2264046" y="341612"/>
                  <a:pt x="2264120" y="338593"/>
                </a:cubicBezTo>
                <a:close/>
                <a:moveTo>
                  <a:pt x="2038539" y="366275"/>
                </a:moveTo>
                <a:lnTo>
                  <a:pt x="2141243" y="340655"/>
                </a:lnTo>
                <a:cubicBezTo>
                  <a:pt x="2144261" y="339918"/>
                  <a:pt x="2146028" y="336900"/>
                  <a:pt x="2145292" y="333881"/>
                </a:cubicBezTo>
                <a:cubicBezTo>
                  <a:pt x="2144556" y="330863"/>
                  <a:pt x="2141537" y="329096"/>
                  <a:pt x="2138519" y="329832"/>
                </a:cubicBezTo>
                <a:lnTo>
                  <a:pt x="2035814" y="355453"/>
                </a:lnTo>
                <a:cubicBezTo>
                  <a:pt x="2032796" y="356189"/>
                  <a:pt x="2031029" y="359208"/>
                  <a:pt x="2031765" y="362226"/>
                </a:cubicBezTo>
                <a:cubicBezTo>
                  <a:pt x="2032428" y="364803"/>
                  <a:pt x="2034710" y="366496"/>
                  <a:pt x="2037213" y="366423"/>
                </a:cubicBezTo>
                <a:cubicBezTo>
                  <a:pt x="2037655" y="366496"/>
                  <a:pt x="2038097" y="366423"/>
                  <a:pt x="2038539" y="366275"/>
                </a:cubicBezTo>
                <a:close/>
                <a:moveTo>
                  <a:pt x="2027642" y="369073"/>
                </a:moveTo>
                <a:lnTo>
                  <a:pt x="2038539" y="366349"/>
                </a:lnTo>
                <a:cubicBezTo>
                  <a:pt x="2041557" y="365613"/>
                  <a:pt x="2043324" y="362594"/>
                  <a:pt x="2042588" y="359576"/>
                </a:cubicBezTo>
                <a:cubicBezTo>
                  <a:pt x="2041851" y="356631"/>
                  <a:pt x="2038833" y="354864"/>
                  <a:pt x="2035814" y="355526"/>
                </a:cubicBezTo>
                <a:lnTo>
                  <a:pt x="2024918" y="358250"/>
                </a:lnTo>
                <a:cubicBezTo>
                  <a:pt x="2021900" y="358987"/>
                  <a:pt x="2020133" y="362005"/>
                  <a:pt x="2020869" y="365024"/>
                </a:cubicBezTo>
                <a:cubicBezTo>
                  <a:pt x="2021532" y="367601"/>
                  <a:pt x="2023814" y="369294"/>
                  <a:pt x="2026317" y="369220"/>
                </a:cubicBezTo>
                <a:cubicBezTo>
                  <a:pt x="2026759" y="369220"/>
                  <a:pt x="2027200" y="369147"/>
                  <a:pt x="2027642" y="369073"/>
                </a:cubicBezTo>
                <a:close/>
                <a:moveTo>
                  <a:pt x="1984941" y="395504"/>
                </a:moveTo>
                <a:lnTo>
                  <a:pt x="2029262" y="368410"/>
                </a:lnTo>
                <a:cubicBezTo>
                  <a:pt x="2031912" y="366791"/>
                  <a:pt x="2032722" y="363330"/>
                  <a:pt x="2031102" y="360754"/>
                </a:cubicBezTo>
                <a:cubicBezTo>
                  <a:pt x="2029483" y="358103"/>
                  <a:pt x="2026096" y="357367"/>
                  <a:pt x="2023446" y="358913"/>
                </a:cubicBezTo>
                <a:lnTo>
                  <a:pt x="1979125" y="386006"/>
                </a:lnTo>
                <a:cubicBezTo>
                  <a:pt x="1976474" y="387626"/>
                  <a:pt x="1975664" y="391086"/>
                  <a:pt x="1977284" y="393663"/>
                </a:cubicBezTo>
                <a:cubicBezTo>
                  <a:pt x="1978315" y="395430"/>
                  <a:pt x="1980229" y="396314"/>
                  <a:pt x="1982069" y="396314"/>
                </a:cubicBezTo>
                <a:cubicBezTo>
                  <a:pt x="1983027" y="396314"/>
                  <a:pt x="1983984" y="396019"/>
                  <a:pt x="1984941" y="395504"/>
                </a:cubicBezTo>
                <a:close/>
                <a:moveTo>
                  <a:pt x="1939736" y="421787"/>
                </a:moveTo>
                <a:lnTo>
                  <a:pt x="1984793" y="395577"/>
                </a:lnTo>
                <a:cubicBezTo>
                  <a:pt x="1987444" y="394031"/>
                  <a:pt x="1988327" y="390645"/>
                  <a:pt x="1986781" y="387994"/>
                </a:cubicBezTo>
                <a:cubicBezTo>
                  <a:pt x="1985235" y="385344"/>
                  <a:pt x="1981775" y="384460"/>
                  <a:pt x="1979198" y="386006"/>
                </a:cubicBezTo>
                <a:lnTo>
                  <a:pt x="1934141" y="412216"/>
                </a:lnTo>
                <a:cubicBezTo>
                  <a:pt x="1931490" y="413762"/>
                  <a:pt x="1930607" y="417149"/>
                  <a:pt x="1932153" y="419799"/>
                </a:cubicBezTo>
                <a:cubicBezTo>
                  <a:pt x="1933184" y="421566"/>
                  <a:pt x="1935098" y="422597"/>
                  <a:pt x="1937012" y="422597"/>
                </a:cubicBezTo>
                <a:cubicBezTo>
                  <a:pt x="1937896" y="422524"/>
                  <a:pt x="1938853" y="422303"/>
                  <a:pt x="1939736" y="421787"/>
                </a:cubicBezTo>
                <a:close/>
                <a:moveTo>
                  <a:pt x="1926558" y="429665"/>
                </a:moveTo>
                <a:lnTo>
                  <a:pt x="1939810" y="421787"/>
                </a:lnTo>
                <a:cubicBezTo>
                  <a:pt x="1942460" y="420241"/>
                  <a:pt x="1943344" y="416781"/>
                  <a:pt x="1941724" y="414130"/>
                </a:cubicBezTo>
                <a:cubicBezTo>
                  <a:pt x="1940104" y="411480"/>
                  <a:pt x="1936644" y="410597"/>
                  <a:pt x="1934067" y="412216"/>
                </a:cubicBezTo>
                <a:lnTo>
                  <a:pt x="1920815" y="420094"/>
                </a:lnTo>
                <a:cubicBezTo>
                  <a:pt x="1918165" y="421640"/>
                  <a:pt x="1917281" y="425100"/>
                  <a:pt x="1918901" y="427751"/>
                </a:cubicBezTo>
                <a:cubicBezTo>
                  <a:pt x="1919931" y="429518"/>
                  <a:pt x="1921846" y="430475"/>
                  <a:pt x="1923686" y="430475"/>
                </a:cubicBezTo>
                <a:cubicBezTo>
                  <a:pt x="1924717" y="430475"/>
                  <a:pt x="1925674" y="430180"/>
                  <a:pt x="1926558" y="429665"/>
                </a:cubicBezTo>
                <a:close/>
                <a:moveTo>
                  <a:pt x="1894605" y="448807"/>
                </a:moveTo>
                <a:lnTo>
                  <a:pt x="1926558" y="429665"/>
                </a:lnTo>
                <a:cubicBezTo>
                  <a:pt x="1929208" y="428119"/>
                  <a:pt x="1930091" y="424659"/>
                  <a:pt x="1928472" y="422008"/>
                </a:cubicBezTo>
                <a:cubicBezTo>
                  <a:pt x="1926852" y="419358"/>
                  <a:pt x="1923465" y="418548"/>
                  <a:pt x="1920815" y="420094"/>
                </a:cubicBezTo>
                <a:lnTo>
                  <a:pt x="1888862" y="439236"/>
                </a:lnTo>
                <a:cubicBezTo>
                  <a:pt x="1886212" y="440782"/>
                  <a:pt x="1885329" y="444242"/>
                  <a:pt x="1886948" y="446893"/>
                </a:cubicBezTo>
                <a:cubicBezTo>
                  <a:pt x="1887979" y="448660"/>
                  <a:pt x="1889893" y="449617"/>
                  <a:pt x="1891734" y="449617"/>
                </a:cubicBezTo>
                <a:cubicBezTo>
                  <a:pt x="1892764" y="449543"/>
                  <a:pt x="1893722" y="449322"/>
                  <a:pt x="1894605" y="448807"/>
                </a:cubicBezTo>
                <a:close/>
                <a:moveTo>
                  <a:pt x="1883783" y="455212"/>
                </a:moveTo>
                <a:lnTo>
                  <a:pt x="1894605" y="448733"/>
                </a:lnTo>
                <a:cubicBezTo>
                  <a:pt x="1897256" y="447187"/>
                  <a:pt x="1898139" y="443727"/>
                  <a:pt x="1896519" y="441077"/>
                </a:cubicBezTo>
                <a:cubicBezTo>
                  <a:pt x="1894900" y="438426"/>
                  <a:pt x="1891513" y="437543"/>
                  <a:pt x="1888862" y="439162"/>
                </a:cubicBezTo>
                <a:lnTo>
                  <a:pt x="1878040" y="445641"/>
                </a:lnTo>
                <a:cubicBezTo>
                  <a:pt x="1875390" y="447187"/>
                  <a:pt x="1874506" y="450648"/>
                  <a:pt x="1876126" y="453298"/>
                </a:cubicBezTo>
                <a:cubicBezTo>
                  <a:pt x="1877156" y="455065"/>
                  <a:pt x="1879071" y="456022"/>
                  <a:pt x="1880911" y="456022"/>
                </a:cubicBezTo>
                <a:cubicBezTo>
                  <a:pt x="1881942" y="456022"/>
                  <a:pt x="1882899" y="455801"/>
                  <a:pt x="1883783" y="455212"/>
                </a:cubicBezTo>
                <a:close/>
                <a:moveTo>
                  <a:pt x="1845425" y="480980"/>
                </a:moveTo>
                <a:lnTo>
                  <a:pt x="1884003" y="455065"/>
                </a:lnTo>
                <a:cubicBezTo>
                  <a:pt x="1886580" y="453372"/>
                  <a:pt x="1887243" y="449911"/>
                  <a:pt x="1885550" y="447335"/>
                </a:cubicBezTo>
                <a:cubicBezTo>
                  <a:pt x="1883856" y="444758"/>
                  <a:pt x="1880396" y="444095"/>
                  <a:pt x="1877819" y="445788"/>
                </a:cubicBezTo>
                <a:lnTo>
                  <a:pt x="1839240" y="471704"/>
                </a:lnTo>
                <a:cubicBezTo>
                  <a:pt x="1836664" y="473397"/>
                  <a:pt x="1836001" y="476857"/>
                  <a:pt x="1837694" y="479434"/>
                </a:cubicBezTo>
                <a:cubicBezTo>
                  <a:pt x="1838799" y="481054"/>
                  <a:pt x="1840566" y="481937"/>
                  <a:pt x="1842333" y="481937"/>
                </a:cubicBezTo>
                <a:cubicBezTo>
                  <a:pt x="1843437" y="481937"/>
                  <a:pt x="1844541" y="481643"/>
                  <a:pt x="1845425" y="480980"/>
                </a:cubicBezTo>
                <a:close/>
                <a:moveTo>
                  <a:pt x="1842922" y="482526"/>
                </a:moveTo>
                <a:lnTo>
                  <a:pt x="1845278" y="481128"/>
                </a:lnTo>
                <a:cubicBezTo>
                  <a:pt x="1847854" y="479508"/>
                  <a:pt x="1848738" y="476048"/>
                  <a:pt x="1847118" y="473471"/>
                </a:cubicBezTo>
                <a:cubicBezTo>
                  <a:pt x="1845499" y="470820"/>
                  <a:pt x="1842038" y="470084"/>
                  <a:pt x="1839461" y="471630"/>
                </a:cubicBezTo>
                <a:lnTo>
                  <a:pt x="1837105" y="473029"/>
                </a:lnTo>
                <a:cubicBezTo>
                  <a:pt x="1834529" y="474649"/>
                  <a:pt x="1833645" y="478109"/>
                  <a:pt x="1835265" y="480686"/>
                </a:cubicBezTo>
                <a:cubicBezTo>
                  <a:pt x="1836369" y="482379"/>
                  <a:pt x="1838210" y="483336"/>
                  <a:pt x="1840050" y="483336"/>
                </a:cubicBezTo>
                <a:cubicBezTo>
                  <a:pt x="1841081" y="483336"/>
                  <a:pt x="1842038" y="483115"/>
                  <a:pt x="1842922" y="482526"/>
                </a:cubicBezTo>
                <a:close/>
                <a:moveTo>
                  <a:pt x="1832467" y="489668"/>
                </a:moveTo>
                <a:lnTo>
                  <a:pt x="1843143" y="482453"/>
                </a:lnTo>
                <a:cubicBezTo>
                  <a:pt x="1845719" y="480760"/>
                  <a:pt x="1846382" y="477299"/>
                  <a:pt x="1844615" y="474722"/>
                </a:cubicBezTo>
                <a:cubicBezTo>
                  <a:pt x="1842922" y="472146"/>
                  <a:pt x="1839461" y="471483"/>
                  <a:pt x="1836885" y="473250"/>
                </a:cubicBezTo>
                <a:lnTo>
                  <a:pt x="1826209" y="480465"/>
                </a:lnTo>
                <a:cubicBezTo>
                  <a:pt x="1823632" y="482158"/>
                  <a:pt x="1822970" y="485619"/>
                  <a:pt x="1824737" y="488195"/>
                </a:cubicBezTo>
                <a:cubicBezTo>
                  <a:pt x="1825841" y="489815"/>
                  <a:pt x="1827608" y="490625"/>
                  <a:pt x="1829375" y="490625"/>
                </a:cubicBezTo>
                <a:cubicBezTo>
                  <a:pt x="1830406" y="490551"/>
                  <a:pt x="1831510" y="490257"/>
                  <a:pt x="1832467" y="489668"/>
                </a:cubicBezTo>
                <a:close/>
                <a:moveTo>
                  <a:pt x="1831436" y="490183"/>
                </a:moveTo>
                <a:lnTo>
                  <a:pt x="1831878" y="489962"/>
                </a:lnTo>
                <a:cubicBezTo>
                  <a:pt x="1834602" y="488564"/>
                  <a:pt x="1835486" y="485324"/>
                  <a:pt x="1834087" y="482600"/>
                </a:cubicBezTo>
                <a:cubicBezTo>
                  <a:pt x="1832688" y="479876"/>
                  <a:pt x="1829154" y="478845"/>
                  <a:pt x="1826356" y="480244"/>
                </a:cubicBezTo>
                <a:cubicBezTo>
                  <a:pt x="1823632" y="481643"/>
                  <a:pt x="1822528" y="485030"/>
                  <a:pt x="1823927" y="487754"/>
                </a:cubicBezTo>
                <a:cubicBezTo>
                  <a:pt x="1824884" y="489668"/>
                  <a:pt x="1826872" y="490846"/>
                  <a:pt x="1828933" y="490772"/>
                </a:cubicBezTo>
                <a:cubicBezTo>
                  <a:pt x="1829817" y="490772"/>
                  <a:pt x="1830627" y="490625"/>
                  <a:pt x="1831436" y="490183"/>
                </a:cubicBezTo>
                <a:close/>
                <a:moveTo>
                  <a:pt x="1823191" y="494233"/>
                </a:moveTo>
                <a:lnTo>
                  <a:pt x="1831363" y="490257"/>
                </a:lnTo>
                <a:cubicBezTo>
                  <a:pt x="1834087" y="488932"/>
                  <a:pt x="1835265" y="485545"/>
                  <a:pt x="1833866" y="482821"/>
                </a:cubicBezTo>
                <a:cubicBezTo>
                  <a:pt x="1832541" y="480097"/>
                  <a:pt x="1829154" y="478919"/>
                  <a:pt x="1826430" y="480318"/>
                </a:cubicBezTo>
                <a:lnTo>
                  <a:pt x="1818258" y="484293"/>
                </a:lnTo>
                <a:cubicBezTo>
                  <a:pt x="1815534" y="485619"/>
                  <a:pt x="1814356" y="489005"/>
                  <a:pt x="1815755" y="491729"/>
                </a:cubicBezTo>
                <a:cubicBezTo>
                  <a:pt x="1816712" y="493717"/>
                  <a:pt x="1818700" y="494822"/>
                  <a:pt x="1820761" y="494822"/>
                </a:cubicBezTo>
                <a:cubicBezTo>
                  <a:pt x="1821645" y="494822"/>
                  <a:pt x="1822454" y="494601"/>
                  <a:pt x="1823191" y="494233"/>
                </a:cubicBezTo>
                <a:close/>
                <a:moveTo>
                  <a:pt x="1821203" y="495190"/>
                </a:moveTo>
                <a:lnTo>
                  <a:pt x="1823191" y="494233"/>
                </a:lnTo>
                <a:cubicBezTo>
                  <a:pt x="1825988" y="492907"/>
                  <a:pt x="1827093" y="489594"/>
                  <a:pt x="1825767" y="486797"/>
                </a:cubicBezTo>
                <a:cubicBezTo>
                  <a:pt x="1824442" y="483999"/>
                  <a:pt x="1821056" y="482821"/>
                  <a:pt x="1818332" y="484220"/>
                </a:cubicBezTo>
                <a:lnTo>
                  <a:pt x="1816344" y="485177"/>
                </a:lnTo>
                <a:cubicBezTo>
                  <a:pt x="1813546" y="486502"/>
                  <a:pt x="1812442" y="489815"/>
                  <a:pt x="1813767" y="492613"/>
                </a:cubicBezTo>
                <a:cubicBezTo>
                  <a:pt x="1814724" y="494601"/>
                  <a:pt x="1816712" y="495779"/>
                  <a:pt x="1818847" y="495779"/>
                </a:cubicBezTo>
                <a:cubicBezTo>
                  <a:pt x="1819657" y="495779"/>
                  <a:pt x="1820467" y="495558"/>
                  <a:pt x="1821203" y="495190"/>
                </a:cubicBezTo>
                <a:close/>
                <a:moveTo>
                  <a:pt x="1799926" y="505644"/>
                </a:moveTo>
                <a:lnTo>
                  <a:pt x="1821203" y="495190"/>
                </a:lnTo>
                <a:cubicBezTo>
                  <a:pt x="1823927" y="493864"/>
                  <a:pt x="1825105" y="490478"/>
                  <a:pt x="1823706" y="487754"/>
                </a:cubicBezTo>
                <a:cubicBezTo>
                  <a:pt x="1822381" y="484956"/>
                  <a:pt x="1818994" y="483852"/>
                  <a:pt x="1816270" y="485251"/>
                </a:cubicBezTo>
                <a:lnTo>
                  <a:pt x="1794993" y="495705"/>
                </a:lnTo>
                <a:cubicBezTo>
                  <a:pt x="1792269" y="497030"/>
                  <a:pt x="1791091" y="500417"/>
                  <a:pt x="1792490" y="503141"/>
                </a:cubicBezTo>
                <a:cubicBezTo>
                  <a:pt x="1793447" y="505129"/>
                  <a:pt x="1795435" y="506233"/>
                  <a:pt x="1797496" y="506233"/>
                </a:cubicBezTo>
                <a:cubicBezTo>
                  <a:pt x="1798380" y="506233"/>
                  <a:pt x="1799189" y="506086"/>
                  <a:pt x="1799926" y="505644"/>
                </a:cubicBezTo>
                <a:close/>
                <a:moveTo>
                  <a:pt x="1788293" y="509914"/>
                </a:moveTo>
                <a:lnTo>
                  <a:pt x="1799410" y="505939"/>
                </a:lnTo>
                <a:cubicBezTo>
                  <a:pt x="1802282" y="504908"/>
                  <a:pt x="1803828" y="501668"/>
                  <a:pt x="1802797" y="498797"/>
                </a:cubicBezTo>
                <a:cubicBezTo>
                  <a:pt x="1801766" y="495926"/>
                  <a:pt x="1798600" y="494380"/>
                  <a:pt x="1795656" y="495411"/>
                </a:cubicBezTo>
                <a:lnTo>
                  <a:pt x="1784539" y="499386"/>
                </a:lnTo>
                <a:cubicBezTo>
                  <a:pt x="1781667" y="500417"/>
                  <a:pt x="1780121" y="503656"/>
                  <a:pt x="1781152" y="506528"/>
                </a:cubicBezTo>
                <a:cubicBezTo>
                  <a:pt x="1781962" y="508810"/>
                  <a:pt x="1784170" y="510209"/>
                  <a:pt x="1786453" y="510209"/>
                </a:cubicBezTo>
                <a:cubicBezTo>
                  <a:pt x="1787042" y="510209"/>
                  <a:pt x="1787631" y="510135"/>
                  <a:pt x="1788293" y="509914"/>
                </a:cubicBezTo>
                <a:close/>
                <a:moveTo>
                  <a:pt x="1788220" y="509914"/>
                </a:moveTo>
                <a:lnTo>
                  <a:pt x="1788514" y="509767"/>
                </a:lnTo>
                <a:cubicBezTo>
                  <a:pt x="1791385" y="508589"/>
                  <a:pt x="1792563" y="505350"/>
                  <a:pt x="1791385" y="502552"/>
                </a:cubicBezTo>
                <a:cubicBezTo>
                  <a:pt x="1790207" y="499681"/>
                  <a:pt x="1786747" y="498429"/>
                  <a:pt x="1783950" y="499607"/>
                </a:cubicBezTo>
                <a:cubicBezTo>
                  <a:pt x="1781078" y="500785"/>
                  <a:pt x="1779753" y="504024"/>
                  <a:pt x="1780931" y="506896"/>
                </a:cubicBezTo>
                <a:cubicBezTo>
                  <a:pt x="1781814" y="509031"/>
                  <a:pt x="1783950" y="510356"/>
                  <a:pt x="1786085" y="510356"/>
                </a:cubicBezTo>
                <a:cubicBezTo>
                  <a:pt x="1786821" y="510356"/>
                  <a:pt x="1787557" y="510209"/>
                  <a:pt x="1788220" y="509914"/>
                </a:cubicBezTo>
                <a:close/>
                <a:moveTo>
                  <a:pt x="7550486" y="3163000"/>
                </a:moveTo>
                <a:lnTo>
                  <a:pt x="7572867" y="3136864"/>
                </a:lnTo>
                <a:cubicBezTo>
                  <a:pt x="7574855" y="3134508"/>
                  <a:pt x="7574634" y="3130974"/>
                  <a:pt x="7572278" y="3128986"/>
                </a:cubicBezTo>
                <a:cubicBezTo>
                  <a:pt x="7569922" y="3126998"/>
                  <a:pt x="7566388" y="3127292"/>
                  <a:pt x="7564400" y="3129575"/>
                </a:cubicBezTo>
                <a:lnTo>
                  <a:pt x="7542019" y="3155711"/>
                </a:lnTo>
                <a:cubicBezTo>
                  <a:pt x="7540031" y="3158067"/>
                  <a:pt x="7540253" y="3161601"/>
                  <a:pt x="7542608" y="3163589"/>
                </a:cubicBezTo>
                <a:cubicBezTo>
                  <a:pt x="7543639" y="3164472"/>
                  <a:pt x="7544965" y="3164914"/>
                  <a:pt x="7546289" y="3164914"/>
                </a:cubicBezTo>
                <a:cubicBezTo>
                  <a:pt x="7547909" y="3164914"/>
                  <a:pt x="7549382" y="3164251"/>
                  <a:pt x="7550486" y="3163000"/>
                </a:cubicBezTo>
                <a:close/>
                <a:moveTo>
                  <a:pt x="7547246" y="3166755"/>
                </a:moveTo>
                <a:lnTo>
                  <a:pt x="7550486" y="3163000"/>
                </a:lnTo>
                <a:cubicBezTo>
                  <a:pt x="7552473" y="3160644"/>
                  <a:pt x="7552253" y="3157183"/>
                  <a:pt x="7549897" y="3155122"/>
                </a:cubicBezTo>
                <a:cubicBezTo>
                  <a:pt x="7547541" y="3153134"/>
                  <a:pt x="7544007" y="3153355"/>
                  <a:pt x="7542019" y="3155711"/>
                </a:cubicBezTo>
                <a:lnTo>
                  <a:pt x="7538780" y="3159466"/>
                </a:lnTo>
                <a:cubicBezTo>
                  <a:pt x="7536792" y="3161822"/>
                  <a:pt x="7537013" y="3165282"/>
                  <a:pt x="7539369" y="3167344"/>
                </a:cubicBezTo>
                <a:cubicBezTo>
                  <a:pt x="7540400" y="3168227"/>
                  <a:pt x="7541725" y="3168669"/>
                  <a:pt x="7543050" y="3168669"/>
                </a:cubicBezTo>
                <a:cubicBezTo>
                  <a:pt x="7544670" y="3168669"/>
                  <a:pt x="7546216" y="3168006"/>
                  <a:pt x="7547246" y="3166755"/>
                </a:cubicBezTo>
                <a:close/>
                <a:moveTo>
                  <a:pt x="7501747" y="3205554"/>
                </a:moveTo>
                <a:lnTo>
                  <a:pt x="7546658" y="3167344"/>
                </a:lnTo>
                <a:cubicBezTo>
                  <a:pt x="7549013" y="3165356"/>
                  <a:pt x="7549308" y="3161822"/>
                  <a:pt x="7547320" y="3159466"/>
                </a:cubicBezTo>
                <a:cubicBezTo>
                  <a:pt x="7545332" y="3157110"/>
                  <a:pt x="7541798" y="3156815"/>
                  <a:pt x="7539443" y="3158803"/>
                </a:cubicBezTo>
                <a:lnTo>
                  <a:pt x="7494532" y="3197014"/>
                </a:lnTo>
                <a:cubicBezTo>
                  <a:pt x="7492176" y="3199002"/>
                  <a:pt x="7491882" y="3202535"/>
                  <a:pt x="7493870" y="3204891"/>
                </a:cubicBezTo>
                <a:cubicBezTo>
                  <a:pt x="7494974" y="3206217"/>
                  <a:pt x="7496594" y="3206879"/>
                  <a:pt x="7498140" y="3206879"/>
                </a:cubicBezTo>
                <a:cubicBezTo>
                  <a:pt x="7499465" y="3206879"/>
                  <a:pt x="7500716" y="3206511"/>
                  <a:pt x="7501747" y="3205554"/>
                </a:cubicBezTo>
                <a:close/>
                <a:moveTo>
                  <a:pt x="7452567" y="3233899"/>
                </a:moveTo>
                <a:lnTo>
                  <a:pt x="7500938" y="3206217"/>
                </a:lnTo>
                <a:cubicBezTo>
                  <a:pt x="7503588" y="3204671"/>
                  <a:pt x="7504545" y="3201284"/>
                  <a:pt x="7502999" y="3198633"/>
                </a:cubicBezTo>
                <a:cubicBezTo>
                  <a:pt x="7501453" y="3195909"/>
                  <a:pt x="7497992" y="3195026"/>
                  <a:pt x="7495416" y="3196572"/>
                </a:cubicBezTo>
                <a:lnTo>
                  <a:pt x="7447045" y="3224254"/>
                </a:lnTo>
                <a:cubicBezTo>
                  <a:pt x="7444395" y="3225800"/>
                  <a:pt x="7443438" y="3229187"/>
                  <a:pt x="7444984" y="3231838"/>
                </a:cubicBezTo>
                <a:cubicBezTo>
                  <a:pt x="7446014" y="3233678"/>
                  <a:pt x="7447929" y="3234635"/>
                  <a:pt x="7449843" y="3234635"/>
                </a:cubicBezTo>
                <a:cubicBezTo>
                  <a:pt x="7450726" y="3234635"/>
                  <a:pt x="7451684" y="3234341"/>
                  <a:pt x="7452567" y="3233899"/>
                </a:cubicBezTo>
                <a:close/>
                <a:moveTo>
                  <a:pt x="7446456" y="3243544"/>
                </a:moveTo>
                <a:lnTo>
                  <a:pt x="7454334" y="3232206"/>
                </a:lnTo>
                <a:cubicBezTo>
                  <a:pt x="7456101" y="3229702"/>
                  <a:pt x="7455438" y="3226242"/>
                  <a:pt x="7452935" y="3224475"/>
                </a:cubicBezTo>
                <a:cubicBezTo>
                  <a:pt x="7450432" y="3222708"/>
                  <a:pt x="7446972" y="3223297"/>
                  <a:pt x="7445205" y="3225874"/>
                </a:cubicBezTo>
                <a:lnTo>
                  <a:pt x="7437327" y="3237212"/>
                </a:lnTo>
                <a:cubicBezTo>
                  <a:pt x="7435560" y="3239715"/>
                  <a:pt x="7436223" y="3243176"/>
                  <a:pt x="7438726" y="3244942"/>
                </a:cubicBezTo>
                <a:cubicBezTo>
                  <a:pt x="7439683" y="3245605"/>
                  <a:pt x="7440788" y="3245973"/>
                  <a:pt x="7441965" y="3245973"/>
                </a:cubicBezTo>
                <a:cubicBezTo>
                  <a:pt x="7443659" y="3245900"/>
                  <a:pt x="7445426" y="3245090"/>
                  <a:pt x="7446456" y="3243544"/>
                </a:cubicBezTo>
                <a:close/>
                <a:moveTo>
                  <a:pt x="7383730" y="3333879"/>
                </a:moveTo>
                <a:lnTo>
                  <a:pt x="7446530" y="3243470"/>
                </a:lnTo>
                <a:cubicBezTo>
                  <a:pt x="7448297" y="3240967"/>
                  <a:pt x="7447634" y="3237506"/>
                  <a:pt x="7445131" y="3235740"/>
                </a:cubicBezTo>
                <a:cubicBezTo>
                  <a:pt x="7442628" y="3233973"/>
                  <a:pt x="7439094" y="3234562"/>
                  <a:pt x="7437401" y="3237138"/>
                </a:cubicBezTo>
                <a:lnTo>
                  <a:pt x="7374600" y="3327548"/>
                </a:lnTo>
                <a:cubicBezTo>
                  <a:pt x="7372833" y="3330051"/>
                  <a:pt x="7373496" y="3333511"/>
                  <a:pt x="7375999" y="3335278"/>
                </a:cubicBezTo>
                <a:cubicBezTo>
                  <a:pt x="7376956" y="3335941"/>
                  <a:pt x="7378134" y="3336309"/>
                  <a:pt x="7379238" y="3336309"/>
                </a:cubicBezTo>
                <a:cubicBezTo>
                  <a:pt x="7380932" y="3336309"/>
                  <a:pt x="7382625" y="3335425"/>
                  <a:pt x="7383730" y="3333879"/>
                </a:cubicBezTo>
                <a:close/>
                <a:moveTo>
                  <a:pt x="7338304" y="3452045"/>
                </a:moveTo>
                <a:lnTo>
                  <a:pt x="7384318" y="3332701"/>
                </a:lnTo>
                <a:cubicBezTo>
                  <a:pt x="7385423" y="3329830"/>
                  <a:pt x="7384024" y="3326591"/>
                  <a:pt x="7381152" y="3325486"/>
                </a:cubicBezTo>
                <a:cubicBezTo>
                  <a:pt x="7378281" y="3324382"/>
                  <a:pt x="7375042" y="3325781"/>
                  <a:pt x="7373938" y="3328652"/>
                </a:cubicBezTo>
                <a:lnTo>
                  <a:pt x="7327923" y="3447995"/>
                </a:lnTo>
                <a:cubicBezTo>
                  <a:pt x="7326819" y="3450867"/>
                  <a:pt x="7328217" y="3454106"/>
                  <a:pt x="7331089" y="3455210"/>
                </a:cubicBezTo>
                <a:cubicBezTo>
                  <a:pt x="7331752" y="3455505"/>
                  <a:pt x="7332488" y="3455578"/>
                  <a:pt x="7333150" y="3455578"/>
                </a:cubicBezTo>
                <a:cubicBezTo>
                  <a:pt x="7335433" y="3455578"/>
                  <a:pt x="7337494" y="3454253"/>
                  <a:pt x="7338304" y="3452045"/>
                </a:cubicBezTo>
                <a:close/>
                <a:moveTo>
                  <a:pt x="7321592" y="3585155"/>
                </a:moveTo>
                <a:lnTo>
                  <a:pt x="7338672" y="3450719"/>
                </a:lnTo>
                <a:cubicBezTo>
                  <a:pt x="7339040" y="3447701"/>
                  <a:pt x="7336905" y="3444903"/>
                  <a:pt x="7333813" y="3444461"/>
                </a:cubicBezTo>
                <a:cubicBezTo>
                  <a:pt x="7330868" y="3443946"/>
                  <a:pt x="7327997" y="3446228"/>
                  <a:pt x="7327555" y="3449321"/>
                </a:cubicBezTo>
                <a:lnTo>
                  <a:pt x="7310474" y="3583756"/>
                </a:lnTo>
                <a:cubicBezTo>
                  <a:pt x="7310106" y="3586775"/>
                  <a:pt x="7312241" y="3589573"/>
                  <a:pt x="7315333" y="3590014"/>
                </a:cubicBezTo>
                <a:cubicBezTo>
                  <a:pt x="7315554" y="3590088"/>
                  <a:pt x="7315849" y="3590088"/>
                  <a:pt x="7316070" y="3590088"/>
                </a:cubicBezTo>
                <a:cubicBezTo>
                  <a:pt x="7318868" y="3590014"/>
                  <a:pt x="7321223" y="3587953"/>
                  <a:pt x="7321592" y="3585155"/>
                </a:cubicBezTo>
                <a:close/>
                <a:moveTo>
                  <a:pt x="7332782" y="3736672"/>
                </a:moveTo>
                <a:cubicBezTo>
                  <a:pt x="7335874" y="3736377"/>
                  <a:pt x="7338083" y="3733580"/>
                  <a:pt x="7337715" y="3730561"/>
                </a:cubicBezTo>
                <a:lnTo>
                  <a:pt x="7321592" y="3583830"/>
                </a:lnTo>
                <a:cubicBezTo>
                  <a:pt x="7321223" y="3580738"/>
                  <a:pt x="7318499" y="3578529"/>
                  <a:pt x="7315481" y="3578897"/>
                </a:cubicBezTo>
                <a:cubicBezTo>
                  <a:pt x="7312389" y="3579192"/>
                  <a:pt x="7310180" y="3581989"/>
                  <a:pt x="7310548" y="3585008"/>
                </a:cubicBezTo>
                <a:lnTo>
                  <a:pt x="7326672" y="3731739"/>
                </a:lnTo>
                <a:cubicBezTo>
                  <a:pt x="7326966" y="3734610"/>
                  <a:pt x="7329396" y="3736745"/>
                  <a:pt x="7332267" y="3736672"/>
                </a:cubicBezTo>
                <a:cubicBezTo>
                  <a:pt x="7332340" y="3736745"/>
                  <a:pt x="7332561" y="3736745"/>
                  <a:pt x="7332782" y="3736672"/>
                </a:cubicBezTo>
                <a:close/>
                <a:moveTo>
                  <a:pt x="7380563" y="3886789"/>
                </a:moveTo>
                <a:cubicBezTo>
                  <a:pt x="7383508" y="3885906"/>
                  <a:pt x="7385128" y="3882740"/>
                  <a:pt x="7384245" y="3879795"/>
                </a:cubicBezTo>
                <a:lnTo>
                  <a:pt x="7337494" y="3729530"/>
                </a:lnTo>
                <a:cubicBezTo>
                  <a:pt x="7336611" y="3726585"/>
                  <a:pt x="7333445" y="3724966"/>
                  <a:pt x="7330500" y="3725849"/>
                </a:cubicBezTo>
                <a:cubicBezTo>
                  <a:pt x="7327555" y="3726733"/>
                  <a:pt x="7325935" y="3729898"/>
                  <a:pt x="7326819" y="3732843"/>
                </a:cubicBezTo>
                <a:lnTo>
                  <a:pt x="7373570" y="3883108"/>
                </a:lnTo>
                <a:cubicBezTo>
                  <a:pt x="7374306" y="3885538"/>
                  <a:pt x="7376514" y="3887010"/>
                  <a:pt x="7378944" y="3887010"/>
                </a:cubicBezTo>
                <a:cubicBezTo>
                  <a:pt x="7379459" y="3887010"/>
                  <a:pt x="7380048" y="3886937"/>
                  <a:pt x="7380563" y="3886789"/>
                </a:cubicBezTo>
                <a:close/>
                <a:moveTo>
                  <a:pt x="7456322" y="4031385"/>
                </a:moveTo>
                <a:cubicBezTo>
                  <a:pt x="7459046" y="4029987"/>
                  <a:pt x="7460150" y="4026600"/>
                  <a:pt x="7458752" y="4023876"/>
                </a:cubicBezTo>
                <a:lnTo>
                  <a:pt x="7383877" y="3878985"/>
                </a:lnTo>
                <a:cubicBezTo>
                  <a:pt x="7382478" y="3876261"/>
                  <a:pt x="7379091" y="3875231"/>
                  <a:pt x="7376367" y="3876556"/>
                </a:cubicBezTo>
                <a:cubicBezTo>
                  <a:pt x="7373643" y="3877955"/>
                  <a:pt x="7372539" y="3881341"/>
                  <a:pt x="7373938" y="3884065"/>
                </a:cubicBezTo>
                <a:lnTo>
                  <a:pt x="7448812" y="4028956"/>
                </a:lnTo>
                <a:cubicBezTo>
                  <a:pt x="7449843" y="4030870"/>
                  <a:pt x="7451757" y="4031975"/>
                  <a:pt x="7453819" y="4031975"/>
                </a:cubicBezTo>
                <a:cubicBezTo>
                  <a:pt x="7454702" y="4031975"/>
                  <a:pt x="7455512" y="4031753"/>
                  <a:pt x="7456322" y="4031385"/>
                </a:cubicBezTo>
                <a:close/>
                <a:moveTo>
                  <a:pt x="7557480" y="4161551"/>
                </a:moveTo>
                <a:cubicBezTo>
                  <a:pt x="7559909" y="4159711"/>
                  <a:pt x="7560352" y="4156177"/>
                  <a:pt x="7558511" y="4153747"/>
                </a:cubicBezTo>
                <a:lnTo>
                  <a:pt x="7458236" y="4023066"/>
                </a:lnTo>
                <a:cubicBezTo>
                  <a:pt x="7456396" y="4020636"/>
                  <a:pt x="7452861" y="4020195"/>
                  <a:pt x="7450432" y="4022035"/>
                </a:cubicBezTo>
                <a:cubicBezTo>
                  <a:pt x="7448002" y="4023876"/>
                  <a:pt x="7447561" y="4027410"/>
                  <a:pt x="7449401" y="4029839"/>
                </a:cubicBezTo>
                <a:lnTo>
                  <a:pt x="7549676" y="4160520"/>
                </a:lnTo>
                <a:cubicBezTo>
                  <a:pt x="7550780" y="4161993"/>
                  <a:pt x="7552473" y="4162729"/>
                  <a:pt x="7554167" y="4162729"/>
                </a:cubicBezTo>
                <a:cubicBezTo>
                  <a:pt x="7555345" y="4162656"/>
                  <a:pt x="7556449" y="4162287"/>
                  <a:pt x="7557480" y="4161551"/>
                </a:cubicBezTo>
                <a:close/>
                <a:moveTo>
                  <a:pt x="7681241" y="4268379"/>
                </a:moveTo>
                <a:cubicBezTo>
                  <a:pt x="7683302" y="4266023"/>
                  <a:pt x="7683008" y="4262562"/>
                  <a:pt x="7680725" y="4260501"/>
                </a:cubicBezTo>
                <a:lnTo>
                  <a:pt x="7557775" y="4152937"/>
                </a:lnTo>
                <a:cubicBezTo>
                  <a:pt x="7555418" y="4150949"/>
                  <a:pt x="7551958" y="4151171"/>
                  <a:pt x="7549897" y="4153453"/>
                </a:cubicBezTo>
                <a:cubicBezTo>
                  <a:pt x="7547835" y="4155808"/>
                  <a:pt x="7548130" y="4159269"/>
                  <a:pt x="7550413" y="4161330"/>
                </a:cubicBezTo>
                <a:lnTo>
                  <a:pt x="7673363" y="4268894"/>
                </a:lnTo>
                <a:cubicBezTo>
                  <a:pt x="7674467" y="4269851"/>
                  <a:pt x="7675792" y="4270293"/>
                  <a:pt x="7677044" y="4270293"/>
                </a:cubicBezTo>
                <a:cubicBezTo>
                  <a:pt x="7678664" y="4270219"/>
                  <a:pt x="7680137" y="4269630"/>
                  <a:pt x="7681241" y="4268379"/>
                </a:cubicBezTo>
                <a:close/>
                <a:moveTo>
                  <a:pt x="5621338" y="2896852"/>
                </a:moveTo>
                <a:lnTo>
                  <a:pt x="5627963" y="2890962"/>
                </a:lnTo>
                <a:cubicBezTo>
                  <a:pt x="5630246" y="2888901"/>
                  <a:pt x="5630467" y="2885367"/>
                  <a:pt x="5628405" y="2883084"/>
                </a:cubicBezTo>
                <a:cubicBezTo>
                  <a:pt x="5626344" y="2880802"/>
                  <a:pt x="5622810" y="2880581"/>
                  <a:pt x="5620527" y="2882643"/>
                </a:cubicBezTo>
                <a:lnTo>
                  <a:pt x="5613902" y="2888533"/>
                </a:lnTo>
                <a:cubicBezTo>
                  <a:pt x="5611619" y="2890594"/>
                  <a:pt x="5611398" y="2894128"/>
                  <a:pt x="5613460" y="2896410"/>
                </a:cubicBezTo>
                <a:cubicBezTo>
                  <a:pt x="5614564" y="2897662"/>
                  <a:pt x="5616110" y="2898251"/>
                  <a:pt x="5617656" y="2898251"/>
                </a:cubicBezTo>
                <a:cubicBezTo>
                  <a:pt x="5618982" y="2898251"/>
                  <a:pt x="5620233" y="2897809"/>
                  <a:pt x="5621338" y="2896852"/>
                </a:cubicBezTo>
                <a:close/>
                <a:moveTo>
                  <a:pt x="5601975" y="2916215"/>
                </a:moveTo>
                <a:lnTo>
                  <a:pt x="5621558" y="2896705"/>
                </a:lnTo>
                <a:cubicBezTo>
                  <a:pt x="5623767" y="2894570"/>
                  <a:pt x="5623767" y="2890962"/>
                  <a:pt x="5621558" y="2888827"/>
                </a:cubicBezTo>
                <a:cubicBezTo>
                  <a:pt x="5619423" y="2886618"/>
                  <a:pt x="5615890" y="2886692"/>
                  <a:pt x="5613681" y="2888827"/>
                </a:cubicBezTo>
                <a:lnTo>
                  <a:pt x="5594097" y="2908337"/>
                </a:lnTo>
                <a:cubicBezTo>
                  <a:pt x="5591888" y="2910472"/>
                  <a:pt x="5591888" y="2914080"/>
                  <a:pt x="5594097" y="2916215"/>
                </a:cubicBezTo>
                <a:cubicBezTo>
                  <a:pt x="5595201" y="2917319"/>
                  <a:pt x="5596674" y="2917835"/>
                  <a:pt x="5598072" y="2917835"/>
                </a:cubicBezTo>
                <a:cubicBezTo>
                  <a:pt x="5599471" y="2917761"/>
                  <a:pt x="5600870" y="2917246"/>
                  <a:pt x="5601975" y="2916215"/>
                </a:cubicBezTo>
                <a:close/>
                <a:moveTo>
                  <a:pt x="5597557" y="2921000"/>
                </a:moveTo>
                <a:lnTo>
                  <a:pt x="5602195" y="2915994"/>
                </a:lnTo>
                <a:cubicBezTo>
                  <a:pt x="5604257" y="2913712"/>
                  <a:pt x="5604110" y="2910178"/>
                  <a:pt x="5601901" y="2908116"/>
                </a:cubicBezTo>
                <a:cubicBezTo>
                  <a:pt x="5599619" y="2906055"/>
                  <a:pt x="5596085" y="2906202"/>
                  <a:pt x="5594023" y="2908411"/>
                </a:cubicBezTo>
                <a:lnTo>
                  <a:pt x="5589385" y="2913417"/>
                </a:lnTo>
                <a:cubicBezTo>
                  <a:pt x="5587324" y="2915700"/>
                  <a:pt x="5587471" y="2919233"/>
                  <a:pt x="5589679" y="2921295"/>
                </a:cubicBezTo>
                <a:cubicBezTo>
                  <a:pt x="5590784" y="2922252"/>
                  <a:pt x="5592109" y="2922767"/>
                  <a:pt x="5593508" y="2922767"/>
                </a:cubicBezTo>
                <a:cubicBezTo>
                  <a:pt x="5594980" y="2922841"/>
                  <a:pt x="5596453" y="2922178"/>
                  <a:pt x="5597557" y="2921000"/>
                </a:cubicBezTo>
                <a:close/>
                <a:moveTo>
                  <a:pt x="5547199" y="2975482"/>
                </a:moveTo>
                <a:lnTo>
                  <a:pt x="5597557" y="2921000"/>
                </a:lnTo>
                <a:cubicBezTo>
                  <a:pt x="5599619" y="2918718"/>
                  <a:pt x="5599471" y="2915184"/>
                  <a:pt x="5597263" y="2913123"/>
                </a:cubicBezTo>
                <a:cubicBezTo>
                  <a:pt x="5594980" y="2911061"/>
                  <a:pt x="5591447" y="2911135"/>
                  <a:pt x="5589385" y="2913417"/>
                </a:cubicBezTo>
                <a:lnTo>
                  <a:pt x="5539027" y="2967898"/>
                </a:lnTo>
                <a:cubicBezTo>
                  <a:pt x="5536965" y="2970181"/>
                  <a:pt x="5537113" y="2973715"/>
                  <a:pt x="5539321" y="2975776"/>
                </a:cubicBezTo>
                <a:cubicBezTo>
                  <a:pt x="5540426" y="2976733"/>
                  <a:pt x="5541751" y="2977249"/>
                  <a:pt x="5543150" y="2977249"/>
                </a:cubicBezTo>
                <a:cubicBezTo>
                  <a:pt x="5544622" y="2977249"/>
                  <a:pt x="5546095" y="2976659"/>
                  <a:pt x="5547199" y="2975482"/>
                </a:cubicBezTo>
                <a:close/>
                <a:moveTo>
                  <a:pt x="5540131" y="2988513"/>
                </a:moveTo>
                <a:lnTo>
                  <a:pt x="5548009" y="2974451"/>
                </a:lnTo>
                <a:cubicBezTo>
                  <a:pt x="5549481" y="2971800"/>
                  <a:pt x="5548524" y="2968340"/>
                  <a:pt x="5545874" y="2966868"/>
                </a:cubicBezTo>
                <a:cubicBezTo>
                  <a:pt x="5543150" y="2965395"/>
                  <a:pt x="5539763" y="2966279"/>
                  <a:pt x="5538290" y="2969003"/>
                </a:cubicBezTo>
                <a:lnTo>
                  <a:pt x="5530413" y="2983065"/>
                </a:lnTo>
                <a:cubicBezTo>
                  <a:pt x="5528940" y="2985715"/>
                  <a:pt x="5529897" y="2989176"/>
                  <a:pt x="5532548" y="2990648"/>
                </a:cubicBezTo>
                <a:cubicBezTo>
                  <a:pt x="5533432" y="2991163"/>
                  <a:pt x="5534389" y="2991384"/>
                  <a:pt x="5535272" y="2991384"/>
                </a:cubicBezTo>
                <a:cubicBezTo>
                  <a:pt x="5537186" y="2991310"/>
                  <a:pt x="5539100" y="2990280"/>
                  <a:pt x="5540131" y="2988513"/>
                </a:cubicBezTo>
                <a:close/>
                <a:moveTo>
                  <a:pt x="5483957" y="3088788"/>
                </a:moveTo>
                <a:lnTo>
                  <a:pt x="5540131" y="2988513"/>
                </a:lnTo>
                <a:cubicBezTo>
                  <a:pt x="5541604" y="2985862"/>
                  <a:pt x="5540646" y="2982402"/>
                  <a:pt x="5537996" y="2980930"/>
                </a:cubicBezTo>
                <a:cubicBezTo>
                  <a:pt x="5535272" y="2979457"/>
                  <a:pt x="5531885" y="2980341"/>
                  <a:pt x="5530413" y="2983065"/>
                </a:cubicBezTo>
                <a:lnTo>
                  <a:pt x="5474238" y="3083339"/>
                </a:lnTo>
                <a:cubicBezTo>
                  <a:pt x="5472766" y="3085990"/>
                  <a:pt x="5473723" y="3089450"/>
                  <a:pt x="5476374" y="3090923"/>
                </a:cubicBezTo>
                <a:cubicBezTo>
                  <a:pt x="5477257" y="3091438"/>
                  <a:pt x="5478214" y="3091659"/>
                  <a:pt x="5479098" y="3091659"/>
                </a:cubicBezTo>
                <a:cubicBezTo>
                  <a:pt x="5481012" y="3091659"/>
                  <a:pt x="5482926" y="3090628"/>
                  <a:pt x="5483957" y="3088788"/>
                </a:cubicBezTo>
                <a:close/>
                <a:moveTo>
                  <a:pt x="5437795" y="3121550"/>
                </a:moveTo>
                <a:lnTo>
                  <a:pt x="5482263" y="3090628"/>
                </a:lnTo>
                <a:cubicBezTo>
                  <a:pt x="5484766" y="3088861"/>
                  <a:pt x="5485429" y="3085401"/>
                  <a:pt x="5483662" y="3082898"/>
                </a:cubicBezTo>
                <a:cubicBezTo>
                  <a:pt x="5481895" y="3080395"/>
                  <a:pt x="5478435" y="3079732"/>
                  <a:pt x="5475932" y="3081499"/>
                </a:cubicBezTo>
                <a:lnTo>
                  <a:pt x="5431463" y="3112421"/>
                </a:lnTo>
                <a:cubicBezTo>
                  <a:pt x="5428960" y="3114188"/>
                  <a:pt x="5428297" y="3117648"/>
                  <a:pt x="5430064" y="3120151"/>
                </a:cubicBezTo>
                <a:cubicBezTo>
                  <a:pt x="5431169" y="3121697"/>
                  <a:pt x="5432936" y="3122581"/>
                  <a:pt x="5434703" y="3122581"/>
                </a:cubicBezTo>
                <a:cubicBezTo>
                  <a:pt x="5435733" y="3122507"/>
                  <a:pt x="5436838" y="3122212"/>
                  <a:pt x="5437795" y="3121550"/>
                </a:cubicBezTo>
                <a:close/>
                <a:moveTo>
                  <a:pt x="5390161" y="3143048"/>
                </a:moveTo>
                <a:lnTo>
                  <a:pt x="5436911" y="3122065"/>
                </a:lnTo>
                <a:cubicBezTo>
                  <a:pt x="5439709" y="3120814"/>
                  <a:pt x="5440961" y="3117501"/>
                  <a:pt x="5439709" y="3114703"/>
                </a:cubicBezTo>
                <a:cubicBezTo>
                  <a:pt x="5438457" y="3111905"/>
                  <a:pt x="5435144" y="3110654"/>
                  <a:pt x="5432347" y="3111905"/>
                </a:cubicBezTo>
                <a:lnTo>
                  <a:pt x="5385670" y="3132962"/>
                </a:lnTo>
                <a:cubicBezTo>
                  <a:pt x="5382872" y="3134213"/>
                  <a:pt x="5381621" y="3137526"/>
                  <a:pt x="5382872" y="3140324"/>
                </a:cubicBezTo>
                <a:cubicBezTo>
                  <a:pt x="5383829" y="3142385"/>
                  <a:pt x="5385890" y="3143637"/>
                  <a:pt x="5388026" y="3143637"/>
                </a:cubicBezTo>
                <a:cubicBezTo>
                  <a:pt x="5388688" y="3143563"/>
                  <a:pt x="5389425" y="3143416"/>
                  <a:pt x="5390161" y="3143048"/>
                </a:cubicBezTo>
                <a:close/>
                <a:moveTo>
                  <a:pt x="5353202" y="3273287"/>
                </a:moveTo>
                <a:lnTo>
                  <a:pt x="5393253" y="3139588"/>
                </a:lnTo>
                <a:cubicBezTo>
                  <a:pt x="5394136" y="3136643"/>
                  <a:pt x="5392443" y="3133551"/>
                  <a:pt x="5389498" y="3132667"/>
                </a:cubicBezTo>
                <a:cubicBezTo>
                  <a:pt x="5386553" y="3131710"/>
                  <a:pt x="5383461" y="3133477"/>
                  <a:pt x="5382578" y="3136422"/>
                </a:cubicBezTo>
                <a:lnTo>
                  <a:pt x="5342527" y="3270122"/>
                </a:lnTo>
                <a:cubicBezTo>
                  <a:pt x="5341643" y="3273067"/>
                  <a:pt x="5343336" y="3276159"/>
                  <a:pt x="5346281" y="3277042"/>
                </a:cubicBezTo>
                <a:cubicBezTo>
                  <a:pt x="5346796" y="3277189"/>
                  <a:pt x="5347386" y="3277263"/>
                  <a:pt x="5347901" y="3277263"/>
                </a:cubicBezTo>
                <a:cubicBezTo>
                  <a:pt x="5350257" y="3277263"/>
                  <a:pt x="5352466" y="3275717"/>
                  <a:pt x="5353202" y="3273287"/>
                </a:cubicBezTo>
                <a:close/>
                <a:moveTo>
                  <a:pt x="5299015" y="3290662"/>
                </a:moveTo>
                <a:lnTo>
                  <a:pt x="5349300" y="3277042"/>
                </a:lnTo>
                <a:cubicBezTo>
                  <a:pt x="5352245" y="3276232"/>
                  <a:pt x="5354012" y="3273140"/>
                  <a:pt x="5353202" y="3270195"/>
                </a:cubicBezTo>
                <a:cubicBezTo>
                  <a:pt x="5352392" y="3267250"/>
                  <a:pt x="5349374" y="3265410"/>
                  <a:pt x="5346355" y="3266293"/>
                </a:cubicBezTo>
                <a:lnTo>
                  <a:pt x="5296070" y="3279913"/>
                </a:lnTo>
                <a:cubicBezTo>
                  <a:pt x="5293125" y="3280723"/>
                  <a:pt x="5291358" y="3283815"/>
                  <a:pt x="5292168" y="3286760"/>
                </a:cubicBezTo>
                <a:cubicBezTo>
                  <a:pt x="5292831" y="3289264"/>
                  <a:pt x="5295113" y="3290883"/>
                  <a:pt x="5297616" y="3290883"/>
                </a:cubicBezTo>
                <a:cubicBezTo>
                  <a:pt x="5298058" y="3290810"/>
                  <a:pt x="5298573" y="3290810"/>
                  <a:pt x="5299015" y="3290662"/>
                </a:cubicBezTo>
                <a:close/>
                <a:moveTo>
                  <a:pt x="5244313" y="3294491"/>
                </a:moveTo>
                <a:lnTo>
                  <a:pt x="5297911" y="3290810"/>
                </a:lnTo>
                <a:cubicBezTo>
                  <a:pt x="5301003" y="3290589"/>
                  <a:pt x="5303285" y="3287938"/>
                  <a:pt x="5303064" y="3284846"/>
                </a:cubicBezTo>
                <a:cubicBezTo>
                  <a:pt x="5302844" y="3281754"/>
                  <a:pt x="5300193" y="3279251"/>
                  <a:pt x="5297101" y="3279693"/>
                </a:cubicBezTo>
                <a:lnTo>
                  <a:pt x="5243503" y="3283374"/>
                </a:lnTo>
                <a:cubicBezTo>
                  <a:pt x="5240411" y="3283595"/>
                  <a:pt x="5238129" y="3286245"/>
                  <a:pt x="5238350" y="3289337"/>
                </a:cubicBezTo>
                <a:cubicBezTo>
                  <a:pt x="5238571" y="3292282"/>
                  <a:pt x="5241000" y="3294564"/>
                  <a:pt x="5243945" y="3294564"/>
                </a:cubicBezTo>
                <a:cubicBezTo>
                  <a:pt x="5244093" y="3294491"/>
                  <a:pt x="5244239" y="3294491"/>
                  <a:pt x="5244313" y="3294491"/>
                </a:cubicBezTo>
                <a:close/>
                <a:moveTo>
                  <a:pt x="5249541" y="3289264"/>
                </a:moveTo>
                <a:cubicBezTo>
                  <a:pt x="5249687" y="3286171"/>
                  <a:pt x="5247331" y="3283595"/>
                  <a:pt x="5244313" y="3283374"/>
                </a:cubicBezTo>
                <a:lnTo>
                  <a:pt x="5187329" y="3280208"/>
                </a:lnTo>
                <a:cubicBezTo>
                  <a:pt x="5184016" y="3279766"/>
                  <a:pt x="5181586" y="3282417"/>
                  <a:pt x="5181439" y="3285435"/>
                </a:cubicBezTo>
                <a:cubicBezTo>
                  <a:pt x="5181292" y="3288527"/>
                  <a:pt x="5183648" y="3291104"/>
                  <a:pt x="5186666" y="3291325"/>
                </a:cubicBezTo>
                <a:lnTo>
                  <a:pt x="5243650" y="3294491"/>
                </a:lnTo>
                <a:cubicBezTo>
                  <a:pt x="5243798" y="3294491"/>
                  <a:pt x="5243871" y="3294491"/>
                  <a:pt x="5244019" y="3294491"/>
                </a:cubicBezTo>
                <a:cubicBezTo>
                  <a:pt x="5246963" y="3294491"/>
                  <a:pt x="5249393" y="3292209"/>
                  <a:pt x="5249541" y="3289264"/>
                </a:cubicBezTo>
                <a:close/>
                <a:moveTo>
                  <a:pt x="5192483" y="3286392"/>
                </a:moveTo>
                <a:cubicBezTo>
                  <a:pt x="5192851" y="3283300"/>
                  <a:pt x="5190642" y="3280576"/>
                  <a:pt x="5187549" y="3280208"/>
                </a:cubicBezTo>
                <a:lnTo>
                  <a:pt x="5127105" y="3273287"/>
                </a:lnTo>
                <a:cubicBezTo>
                  <a:pt x="5124086" y="3272919"/>
                  <a:pt x="5121289" y="3275128"/>
                  <a:pt x="5120921" y="3278220"/>
                </a:cubicBezTo>
                <a:cubicBezTo>
                  <a:pt x="5120553" y="3281312"/>
                  <a:pt x="5122761" y="3284036"/>
                  <a:pt x="5125853" y="3284404"/>
                </a:cubicBezTo>
                <a:lnTo>
                  <a:pt x="5186298" y="3291325"/>
                </a:lnTo>
                <a:cubicBezTo>
                  <a:pt x="5186519" y="3291325"/>
                  <a:pt x="5186740" y="3291399"/>
                  <a:pt x="5186961" y="3291399"/>
                </a:cubicBezTo>
                <a:cubicBezTo>
                  <a:pt x="5189832" y="3291325"/>
                  <a:pt x="5192188" y="3289264"/>
                  <a:pt x="5192483" y="3286392"/>
                </a:cubicBezTo>
                <a:close/>
                <a:moveTo>
                  <a:pt x="5132038" y="3279472"/>
                </a:moveTo>
                <a:cubicBezTo>
                  <a:pt x="5132406" y="3276379"/>
                  <a:pt x="5130197" y="3273655"/>
                  <a:pt x="5127179" y="3273287"/>
                </a:cubicBezTo>
                <a:lnTo>
                  <a:pt x="5063127" y="3265483"/>
                </a:lnTo>
                <a:cubicBezTo>
                  <a:pt x="5060035" y="3265042"/>
                  <a:pt x="5057310" y="3267324"/>
                  <a:pt x="5056942" y="3270343"/>
                </a:cubicBezTo>
                <a:cubicBezTo>
                  <a:pt x="5056574" y="3273435"/>
                  <a:pt x="5058783" y="3276159"/>
                  <a:pt x="5061801" y="3276527"/>
                </a:cubicBezTo>
                <a:lnTo>
                  <a:pt x="5125853" y="3284331"/>
                </a:lnTo>
                <a:cubicBezTo>
                  <a:pt x="5126074" y="3284331"/>
                  <a:pt x="5126369" y="3284404"/>
                  <a:pt x="5126590" y="3284404"/>
                </a:cubicBezTo>
                <a:cubicBezTo>
                  <a:pt x="5129314" y="3284404"/>
                  <a:pt x="5131670" y="3282343"/>
                  <a:pt x="5132038" y="3279472"/>
                </a:cubicBezTo>
                <a:close/>
                <a:moveTo>
                  <a:pt x="5068059" y="3271447"/>
                </a:moveTo>
                <a:cubicBezTo>
                  <a:pt x="5068354" y="3268355"/>
                  <a:pt x="5066071" y="3265704"/>
                  <a:pt x="5062979" y="3265410"/>
                </a:cubicBezTo>
                <a:lnTo>
                  <a:pt x="4995319" y="3259520"/>
                </a:lnTo>
                <a:cubicBezTo>
                  <a:pt x="4992448" y="3259446"/>
                  <a:pt x="4989577" y="3261508"/>
                  <a:pt x="4989282" y="3264600"/>
                </a:cubicBezTo>
                <a:cubicBezTo>
                  <a:pt x="4988988" y="3267692"/>
                  <a:pt x="4991270" y="3270343"/>
                  <a:pt x="4994362" y="3270637"/>
                </a:cubicBezTo>
                <a:lnTo>
                  <a:pt x="5062022" y="3276527"/>
                </a:lnTo>
                <a:cubicBezTo>
                  <a:pt x="5062169" y="3276527"/>
                  <a:pt x="5062390" y="3276527"/>
                  <a:pt x="5062537" y="3276527"/>
                </a:cubicBezTo>
                <a:cubicBezTo>
                  <a:pt x="5065409" y="3276527"/>
                  <a:pt x="5067765" y="3274392"/>
                  <a:pt x="5068059" y="3271447"/>
                </a:cubicBezTo>
                <a:close/>
                <a:moveTo>
                  <a:pt x="5000399" y="3265336"/>
                </a:moveTo>
                <a:cubicBezTo>
                  <a:pt x="5000547" y="3262244"/>
                  <a:pt x="4998191" y="3259667"/>
                  <a:pt x="4995099" y="3259520"/>
                </a:cubicBezTo>
                <a:lnTo>
                  <a:pt x="4927439" y="3256060"/>
                </a:lnTo>
                <a:cubicBezTo>
                  <a:pt x="4924273" y="3255618"/>
                  <a:pt x="4921770" y="3258268"/>
                  <a:pt x="4921623" y="3261360"/>
                </a:cubicBezTo>
                <a:cubicBezTo>
                  <a:pt x="4921476" y="3264453"/>
                  <a:pt x="4923832" y="3267029"/>
                  <a:pt x="4926924" y="3267177"/>
                </a:cubicBezTo>
                <a:lnTo>
                  <a:pt x="4994583" y="3270637"/>
                </a:lnTo>
                <a:cubicBezTo>
                  <a:pt x="4994657" y="3270637"/>
                  <a:pt x="4994804" y="3270637"/>
                  <a:pt x="4994878" y="3270637"/>
                </a:cubicBezTo>
                <a:cubicBezTo>
                  <a:pt x="4997823" y="3270637"/>
                  <a:pt x="5000252" y="3268355"/>
                  <a:pt x="5000399" y="3265336"/>
                </a:cubicBezTo>
                <a:close/>
                <a:moveTo>
                  <a:pt x="4932666" y="3261655"/>
                </a:moveTo>
                <a:cubicBezTo>
                  <a:pt x="4932666" y="3258563"/>
                  <a:pt x="4930237" y="3256060"/>
                  <a:pt x="4927144" y="3256060"/>
                </a:cubicBezTo>
                <a:lnTo>
                  <a:pt x="4862798" y="3255691"/>
                </a:lnTo>
                <a:cubicBezTo>
                  <a:pt x="4862798" y="3255691"/>
                  <a:pt x="4862724" y="3255691"/>
                  <a:pt x="4862724" y="3255691"/>
                </a:cubicBezTo>
                <a:cubicBezTo>
                  <a:pt x="4859706" y="3255691"/>
                  <a:pt x="4857202" y="3258195"/>
                  <a:pt x="4857202" y="3261213"/>
                </a:cubicBezTo>
                <a:cubicBezTo>
                  <a:pt x="4857202" y="3264305"/>
                  <a:pt x="4859632" y="3266809"/>
                  <a:pt x="4862724" y="3266809"/>
                </a:cubicBezTo>
                <a:lnTo>
                  <a:pt x="4927071" y="3267177"/>
                </a:lnTo>
                <a:cubicBezTo>
                  <a:pt x="4927071" y="3267177"/>
                  <a:pt x="4927144" y="3267177"/>
                  <a:pt x="4927144" y="3267177"/>
                </a:cubicBezTo>
                <a:cubicBezTo>
                  <a:pt x="4930237" y="3267177"/>
                  <a:pt x="4932666" y="3264747"/>
                  <a:pt x="4932666" y="3261655"/>
                </a:cubicBezTo>
                <a:close/>
                <a:moveTo>
                  <a:pt x="4805224" y="3269901"/>
                </a:moveTo>
                <a:lnTo>
                  <a:pt x="4863093" y="3266809"/>
                </a:lnTo>
                <a:cubicBezTo>
                  <a:pt x="4866185" y="3266661"/>
                  <a:pt x="4868541" y="3264011"/>
                  <a:pt x="4868319" y="3260919"/>
                </a:cubicBezTo>
                <a:cubicBezTo>
                  <a:pt x="4868172" y="3257826"/>
                  <a:pt x="4865448" y="3255250"/>
                  <a:pt x="4862430" y="3255691"/>
                </a:cubicBezTo>
                <a:lnTo>
                  <a:pt x="4804562" y="3258784"/>
                </a:lnTo>
                <a:cubicBezTo>
                  <a:pt x="4801469" y="3258931"/>
                  <a:pt x="4799114" y="3261581"/>
                  <a:pt x="4799335" y="3264673"/>
                </a:cubicBezTo>
                <a:cubicBezTo>
                  <a:pt x="4799482" y="3267618"/>
                  <a:pt x="4801985" y="3269974"/>
                  <a:pt x="4804930" y="3269974"/>
                </a:cubicBezTo>
                <a:cubicBezTo>
                  <a:pt x="4805077" y="3269901"/>
                  <a:pt x="4805151" y="3269901"/>
                  <a:pt x="4805224" y="3269901"/>
                </a:cubicBezTo>
                <a:close/>
                <a:moveTo>
                  <a:pt x="4757369" y="3277042"/>
                </a:moveTo>
                <a:lnTo>
                  <a:pt x="4805813" y="3269901"/>
                </a:lnTo>
                <a:cubicBezTo>
                  <a:pt x="4808832" y="3269459"/>
                  <a:pt x="4810967" y="3266588"/>
                  <a:pt x="4810525" y="3263569"/>
                </a:cubicBezTo>
                <a:cubicBezTo>
                  <a:pt x="4810084" y="3260477"/>
                  <a:pt x="4807212" y="3258489"/>
                  <a:pt x="4804194" y="3258857"/>
                </a:cubicBezTo>
                <a:lnTo>
                  <a:pt x="4755750" y="3265999"/>
                </a:lnTo>
                <a:cubicBezTo>
                  <a:pt x="4752731" y="3266441"/>
                  <a:pt x="4750596" y="3269312"/>
                  <a:pt x="4751038" y="3272330"/>
                </a:cubicBezTo>
                <a:cubicBezTo>
                  <a:pt x="4751479" y="3275128"/>
                  <a:pt x="4753835" y="3277116"/>
                  <a:pt x="4756560" y="3277116"/>
                </a:cubicBezTo>
                <a:cubicBezTo>
                  <a:pt x="4756781" y="3277116"/>
                  <a:pt x="4757075" y="3277042"/>
                  <a:pt x="4757369" y="3277042"/>
                </a:cubicBezTo>
                <a:close/>
                <a:moveTo>
                  <a:pt x="11064153" y="825979"/>
                </a:moveTo>
                <a:lnTo>
                  <a:pt x="11064962" y="822886"/>
                </a:lnTo>
                <a:cubicBezTo>
                  <a:pt x="11065772" y="819942"/>
                  <a:pt x="11063932" y="816849"/>
                  <a:pt x="11060986" y="816113"/>
                </a:cubicBezTo>
                <a:cubicBezTo>
                  <a:pt x="11057968" y="815303"/>
                  <a:pt x="11054950" y="817144"/>
                  <a:pt x="11054213" y="820089"/>
                </a:cubicBezTo>
                <a:lnTo>
                  <a:pt x="11053403" y="823181"/>
                </a:lnTo>
                <a:cubicBezTo>
                  <a:pt x="11052667" y="826126"/>
                  <a:pt x="11054434" y="829218"/>
                  <a:pt x="11057379" y="829954"/>
                </a:cubicBezTo>
                <a:cubicBezTo>
                  <a:pt x="11057894" y="830102"/>
                  <a:pt x="11058336" y="830102"/>
                  <a:pt x="11058851" y="830102"/>
                </a:cubicBezTo>
                <a:cubicBezTo>
                  <a:pt x="11061281" y="830102"/>
                  <a:pt x="11063489" y="828482"/>
                  <a:pt x="11064153" y="825979"/>
                </a:cubicBezTo>
                <a:close/>
                <a:moveTo>
                  <a:pt x="11064962" y="822960"/>
                </a:moveTo>
                <a:lnTo>
                  <a:pt x="11080055" y="767964"/>
                </a:lnTo>
                <a:cubicBezTo>
                  <a:pt x="11080864" y="765019"/>
                  <a:pt x="11079098" y="761926"/>
                  <a:pt x="11076153" y="761117"/>
                </a:cubicBezTo>
                <a:cubicBezTo>
                  <a:pt x="11073208" y="760307"/>
                  <a:pt x="11070116" y="762074"/>
                  <a:pt x="11069306" y="765019"/>
                </a:cubicBezTo>
                <a:lnTo>
                  <a:pt x="11054213" y="820015"/>
                </a:lnTo>
                <a:cubicBezTo>
                  <a:pt x="11053403" y="822960"/>
                  <a:pt x="11055170" y="826052"/>
                  <a:pt x="11058115" y="826862"/>
                </a:cubicBezTo>
                <a:cubicBezTo>
                  <a:pt x="11058631" y="827009"/>
                  <a:pt x="11059146" y="827083"/>
                  <a:pt x="11059661" y="827083"/>
                </a:cubicBezTo>
                <a:cubicBezTo>
                  <a:pt x="11062017" y="827009"/>
                  <a:pt x="11064226" y="825390"/>
                  <a:pt x="11064962" y="822960"/>
                </a:cubicBezTo>
                <a:close/>
                <a:moveTo>
                  <a:pt x="11079981" y="768111"/>
                </a:moveTo>
                <a:lnTo>
                  <a:pt x="11115173" y="655541"/>
                </a:lnTo>
                <a:cubicBezTo>
                  <a:pt x="11116056" y="652596"/>
                  <a:pt x="11114437" y="649504"/>
                  <a:pt x="11111492" y="648547"/>
                </a:cubicBezTo>
                <a:cubicBezTo>
                  <a:pt x="11108547" y="647663"/>
                  <a:pt x="11105455" y="649283"/>
                  <a:pt x="11104498" y="652228"/>
                </a:cubicBezTo>
                <a:lnTo>
                  <a:pt x="11069306" y="764798"/>
                </a:lnTo>
                <a:cubicBezTo>
                  <a:pt x="11068423" y="767743"/>
                  <a:pt x="11070042" y="770835"/>
                  <a:pt x="11072987" y="771792"/>
                </a:cubicBezTo>
                <a:cubicBezTo>
                  <a:pt x="11073576" y="771939"/>
                  <a:pt x="11074092" y="772013"/>
                  <a:pt x="11074680" y="772013"/>
                </a:cubicBezTo>
                <a:cubicBezTo>
                  <a:pt x="11077110" y="772013"/>
                  <a:pt x="11079245" y="770467"/>
                  <a:pt x="11079981" y="768111"/>
                </a:cubicBezTo>
                <a:close/>
                <a:moveTo>
                  <a:pt x="11115099" y="655835"/>
                </a:moveTo>
                <a:lnTo>
                  <a:pt x="11155518" y="550554"/>
                </a:lnTo>
                <a:cubicBezTo>
                  <a:pt x="11156623" y="547683"/>
                  <a:pt x="11155151" y="544444"/>
                  <a:pt x="11152279" y="543339"/>
                </a:cubicBezTo>
                <a:cubicBezTo>
                  <a:pt x="11149408" y="542235"/>
                  <a:pt x="11146168" y="543707"/>
                  <a:pt x="11145064" y="546579"/>
                </a:cubicBezTo>
                <a:lnTo>
                  <a:pt x="11104645" y="651860"/>
                </a:lnTo>
                <a:cubicBezTo>
                  <a:pt x="11103541" y="654731"/>
                  <a:pt x="11105013" y="657971"/>
                  <a:pt x="11107884" y="659075"/>
                </a:cubicBezTo>
                <a:cubicBezTo>
                  <a:pt x="11108547" y="659296"/>
                  <a:pt x="11109284" y="659443"/>
                  <a:pt x="11109946" y="659443"/>
                </a:cubicBezTo>
                <a:cubicBezTo>
                  <a:pt x="11112154" y="659443"/>
                  <a:pt x="11114216" y="658044"/>
                  <a:pt x="11115099" y="655835"/>
                </a:cubicBezTo>
                <a:close/>
                <a:moveTo>
                  <a:pt x="11155371" y="550996"/>
                </a:moveTo>
                <a:lnTo>
                  <a:pt x="11204037" y="449764"/>
                </a:lnTo>
                <a:cubicBezTo>
                  <a:pt x="11205361" y="446966"/>
                  <a:pt x="11204183" y="443653"/>
                  <a:pt x="11201459" y="442328"/>
                </a:cubicBezTo>
                <a:cubicBezTo>
                  <a:pt x="11198735" y="441003"/>
                  <a:pt x="11195349" y="442181"/>
                  <a:pt x="11194023" y="444905"/>
                </a:cubicBezTo>
                <a:lnTo>
                  <a:pt x="11145358" y="546137"/>
                </a:lnTo>
                <a:cubicBezTo>
                  <a:pt x="11144034" y="548935"/>
                  <a:pt x="11145212" y="552248"/>
                  <a:pt x="11147936" y="553573"/>
                </a:cubicBezTo>
                <a:cubicBezTo>
                  <a:pt x="11148746" y="553941"/>
                  <a:pt x="11149555" y="554162"/>
                  <a:pt x="11150365" y="554088"/>
                </a:cubicBezTo>
                <a:cubicBezTo>
                  <a:pt x="11152427" y="554162"/>
                  <a:pt x="11154415" y="552984"/>
                  <a:pt x="11155371" y="550996"/>
                </a:cubicBezTo>
                <a:close/>
                <a:moveTo>
                  <a:pt x="11203668" y="450279"/>
                </a:moveTo>
                <a:lnTo>
                  <a:pt x="11261389" y="356410"/>
                </a:lnTo>
                <a:cubicBezTo>
                  <a:pt x="11263009" y="353759"/>
                  <a:pt x="11262198" y="350373"/>
                  <a:pt x="11259548" y="348753"/>
                </a:cubicBezTo>
                <a:cubicBezTo>
                  <a:pt x="11256971" y="347133"/>
                  <a:pt x="11253511" y="347943"/>
                  <a:pt x="11251892" y="350594"/>
                </a:cubicBezTo>
                <a:lnTo>
                  <a:pt x="11194171" y="444463"/>
                </a:lnTo>
                <a:cubicBezTo>
                  <a:pt x="11192551" y="447114"/>
                  <a:pt x="11193361" y="450500"/>
                  <a:pt x="11196011" y="452120"/>
                </a:cubicBezTo>
                <a:cubicBezTo>
                  <a:pt x="11196895" y="452709"/>
                  <a:pt x="11197925" y="452930"/>
                  <a:pt x="11198956" y="452930"/>
                </a:cubicBezTo>
                <a:cubicBezTo>
                  <a:pt x="11200871" y="452930"/>
                  <a:pt x="11202637" y="451973"/>
                  <a:pt x="11203668" y="450279"/>
                </a:cubicBezTo>
                <a:close/>
                <a:moveTo>
                  <a:pt x="11261021" y="356925"/>
                </a:moveTo>
                <a:lnTo>
                  <a:pt x="11327649" y="273731"/>
                </a:lnTo>
                <a:cubicBezTo>
                  <a:pt x="11329564" y="271301"/>
                  <a:pt x="11329196" y="267841"/>
                  <a:pt x="11326766" y="265927"/>
                </a:cubicBezTo>
                <a:cubicBezTo>
                  <a:pt x="11324337" y="264013"/>
                  <a:pt x="11320877" y="264381"/>
                  <a:pt x="11318962" y="266810"/>
                </a:cubicBezTo>
                <a:lnTo>
                  <a:pt x="11252333" y="350005"/>
                </a:lnTo>
                <a:cubicBezTo>
                  <a:pt x="11250419" y="352434"/>
                  <a:pt x="11250787" y="355895"/>
                  <a:pt x="11253217" y="357809"/>
                </a:cubicBezTo>
                <a:cubicBezTo>
                  <a:pt x="11254247" y="358619"/>
                  <a:pt x="11255499" y="359060"/>
                  <a:pt x="11256750" y="359060"/>
                </a:cubicBezTo>
                <a:cubicBezTo>
                  <a:pt x="11258297" y="358987"/>
                  <a:pt x="11259916" y="358324"/>
                  <a:pt x="11261021" y="356925"/>
                </a:cubicBezTo>
                <a:close/>
                <a:moveTo>
                  <a:pt x="11326987" y="274394"/>
                </a:moveTo>
                <a:lnTo>
                  <a:pt x="11402893" y="205335"/>
                </a:lnTo>
                <a:cubicBezTo>
                  <a:pt x="11405175" y="203274"/>
                  <a:pt x="11405322" y="199740"/>
                  <a:pt x="11403261" y="197457"/>
                </a:cubicBezTo>
                <a:cubicBezTo>
                  <a:pt x="11401199" y="195175"/>
                  <a:pt x="11397665" y="195028"/>
                  <a:pt x="11395383" y="197089"/>
                </a:cubicBezTo>
                <a:lnTo>
                  <a:pt x="11319477" y="266148"/>
                </a:lnTo>
                <a:cubicBezTo>
                  <a:pt x="11317196" y="268209"/>
                  <a:pt x="11317048" y="271743"/>
                  <a:pt x="11319110" y="274026"/>
                </a:cubicBezTo>
                <a:cubicBezTo>
                  <a:pt x="11320213" y="275277"/>
                  <a:pt x="11321760" y="275866"/>
                  <a:pt x="11323306" y="275866"/>
                </a:cubicBezTo>
                <a:cubicBezTo>
                  <a:pt x="11324632" y="275866"/>
                  <a:pt x="11325956" y="275351"/>
                  <a:pt x="11326987" y="274394"/>
                </a:cubicBezTo>
                <a:close/>
                <a:moveTo>
                  <a:pt x="11402009" y="205998"/>
                </a:moveTo>
                <a:lnTo>
                  <a:pt x="11487486" y="154535"/>
                </a:lnTo>
                <a:cubicBezTo>
                  <a:pt x="11490136" y="152915"/>
                  <a:pt x="11490946" y="149529"/>
                  <a:pt x="11489400" y="146878"/>
                </a:cubicBezTo>
                <a:cubicBezTo>
                  <a:pt x="11487780" y="144228"/>
                  <a:pt x="11484394" y="143418"/>
                  <a:pt x="11481743" y="144964"/>
                </a:cubicBezTo>
                <a:lnTo>
                  <a:pt x="11396267" y="196427"/>
                </a:lnTo>
                <a:cubicBezTo>
                  <a:pt x="11393616" y="198046"/>
                  <a:pt x="11392806" y="201433"/>
                  <a:pt x="11394353" y="204083"/>
                </a:cubicBezTo>
                <a:cubicBezTo>
                  <a:pt x="11395383" y="205850"/>
                  <a:pt x="11397298" y="206808"/>
                  <a:pt x="11399138" y="206808"/>
                </a:cubicBezTo>
                <a:cubicBezTo>
                  <a:pt x="11400168" y="206808"/>
                  <a:pt x="11401125" y="206513"/>
                  <a:pt x="11402009" y="205998"/>
                </a:cubicBezTo>
                <a:close/>
                <a:moveTo>
                  <a:pt x="11486675" y="154903"/>
                </a:moveTo>
                <a:lnTo>
                  <a:pt x="11577821" y="118975"/>
                </a:lnTo>
                <a:cubicBezTo>
                  <a:pt x="11580692" y="117871"/>
                  <a:pt x="11582092" y="114631"/>
                  <a:pt x="11580987" y="111760"/>
                </a:cubicBezTo>
                <a:cubicBezTo>
                  <a:pt x="11579883" y="108889"/>
                  <a:pt x="11576644" y="107490"/>
                  <a:pt x="11573772" y="108594"/>
                </a:cubicBezTo>
                <a:lnTo>
                  <a:pt x="11482627" y="144522"/>
                </a:lnTo>
                <a:cubicBezTo>
                  <a:pt x="11479755" y="145627"/>
                  <a:pt x="11478357" y="148866"/>
                  <a:pt x="11479460" y="151737"/>
                </a:cubicBezTo>
                <a:cubicBezTo>
                  <a:pt x="11480344" y="153946"/>
                  <a:pt x="11482479" y="155271"/>
                  <a:pt x="11484688" y="155271"/>
                </a:cubicBezTo>
                <a:cubicBezTo>
                  <a:pt x="11485351" y="155345"/>
                  <a:pt x="11486087" y="155198"/>
                  <a:pt x="11486675" y="154903"/>
                </a:cubicBezTo>
                <a:close/>
                <a:moveTo>
                  <a:pt x="11577085" y="119196"/>
                </a:moveTo>
                <a:lnTo>
                  <a:pt x="11669630" y="96741"/>
                </a:lnTo>
                <a:cubicBezTo>
                  <a:pt x="11672648" y="96005"/>
                  <a:pt x="11674488" y="92986"/>
                  <a:pt x="11673752" y="90041"/>
                </a:cubicBezTo>
                <a:cubicBezTo>
                  <a:pt x="11673016" y="87023"/>
                  <a:pt x="11670071" y="85182"/>
                  <a:pt x="11667052" y="85918"/>
                </a:cubicBezTo>
                <a:lnTo>
                  <a:pt x="11574508" y="108373"/>
                </a:lnTo>
                <a:cubicBezTo>
                  <a:pt x="11571489" y="109110"/>
                  <a:pt x="11569649" y="112128"/>
                  <a:pt x="11570386" y="115073"/>
                </a:cubicBezTo>
                <a:cubicBezTo>
                  <a:pt x="11570974" y="117650"/>
                  <a:pt x="11573330" y="119343"/>
                  <a:pt x="11575834" y="119343"/>
                </a:cubicBezTo>
                <a:cubicBezTo>
                  <a:pt x="11576275" y="119343"/>
                  <a:pt x="11576717" y="119270"/>
                  <a:pt x="11577085" y="119196"/>
                </a:cubicBezTo>
                <a:close/>
                <a:moveTo>
                  <a:pt x="11669040" y="96888"/>
                </a:moveTo>
                <a:lnTo>
                  <a:pt x="11759008" y="85845"/>
                </a:lnTo>
                <a:cubicBezTo>
                  <a:pt x="11762100" y="85477"/>
                  <a:pt x="11764235" y="82679"/>
                  <a:pt x="11763867" y="79660"/>
                </a:cubicBezTo>
                <a:cubicBezTo>
                  <a:pt x="11763499" y="76568"/>
                  <a:pt x="11760628" y="74433"/>
                  <a:pt x="11757683" y="74801"/>
                </a:cubicBezTo>
                <a:lnTo>
                  <a:pt x="11667715" y="85845"/>
                </a:lnTo>
                <a:cubicBezTo>
                  <a:pt x="11664623" y="86213"/>
                  <a:pt x="11662488" y="89010"/>
                  <a:pt x="11662856" y="92029"/>
                </a:cubicBezTo>
                <a:cubicBezTo>
                  <a:pt x="11663225" y="94900"/>
                  <a:pt x="11665654" y="96962"/>
                  <a:pt x="11668451" y="96888"/>
                </a:cubicBezTo>
                <a:cubicBezTo>
                  <a:pt x="11668599" y="96888"/>
                  <a:pt x="11668820" y="96888"/>
                  <a:pt x="11669040" y="96888"/>
                </a:cubicBezTo>
                <a:close/>
                <a:moveTo>
                  <a:pt x="11758419" y="85845"/>
                </a:moveTo>
                <a:lnTo>
                  <a:pt x="11841613" y="84078"/>
                </a:lnTo>
                <a:cubicBezTo>
                  <a:pt x="11844705" y="84004"/>
                  <a:pt x="11847135" y="81501"/>
                  <a:pt x="11847061" y="78409"/>
                </a:cubicBezTo>
                <a:cubicBezTo>
                  <a:pt x="11846988" y="75317"/>
                  <a:pt x="11844632" y="72887"/>
                  <a:pt x="11841392" y="72961"/>
                </a:cubicBezTo>
                <a:lnTo>
                  <a:pt x="11758198" y="74728"/>
                </a:lnTo>
                <a:cubicBezTo>
                  <a:pt x="11755106" y="74801"/>
                  <a:pt x="11752676" y="77304"/>
                  <a:pt x="11752750" y="80397"/>
                </a:cubicBezTo>
                <a:cubicBezTo>
                  <a:pt x="11752823" y="83415"/>
                  <a:pt x="11755327" y="85845"/>
                  <a:pt x="11758345" y="85845"/>
                </a:cubicBezTo>
                <a:cubicBezTo>
                  <a:pt x="11758419" y="85845"/>
                  <a:pt x="11758419" y="85845"/>
                  <a:pt x="11758419" y="85845"/>
                </a:cubicBezTo>
                <a:close/>
                <a:moveTo>
                  <a:pt x="11919654" y="89084"/>
                </a:moveTo>
                <a:cubicBezTo>
                  <a:pt x="11920096" y="86066"/>
                  <a:pt x="11917961" y="83194"/>
                  <a:pt x="11914868" y="82826"/>
                </a:cubicBezTo>
                <a:lnTo>
                  <a:pt x="11842276" y="72961"/>
                </a:lnTo>
                <a:cubicBezTo>
                  <a:pt x="11839331" y="72592"/>
                  <a:pt x="11836386" y="74654"/>
                  <a:pt x="11836018" y="77746"/>
                </a:cubicBezTo>
                <a:cubicBezTo>
                  <a:pt x="11835576" y="80765"/>
                  <a:pt x="11837711" y="83636"/>
                  <a:pt x="11840804" y="84004"/>
                </a:cubicBezTo>
                <a:lnTo>
                  <a:pt x="11913396" y="93870"/>
                </a:lnTo>
                <a:cubicBezTo>
                  <a:pt x="11913690" y="93870"/>
                  <a:pt x="11913911" y="93943"/>
                  <a:pt x="11914206" y="93943"/>
                </a:cubicBezTo>
                <a:cubicBezTo>
                  <a:pt x="11916930" y="93943"/>
                  <a:pt x="11919285" y="91882"/>
                  <a:pt x="11919654" y="89084"/>
                </a:cubicBezTo>
                <a:close/>
                <a:moveTo>
                  <a:pt x="11977669" y="114116"/>
                </a:moveTo>
                <a:cubicBezTo>
                  <a:pt x="11978847" y="111245"/>
                  <a:pt x="11977448" y="108005"/>
                  <a:pt x="11974576" y="106827"/>
                </a:cubicBezTo>
                <a:lnTo>
                  <a:pt x="11916194" y="83121"/>
                </a:lnTo>
                <a:cubicBezTo>
                  <a:pt x="11913322" y="81943"/>
                  <a:pt x="11910082" y="83341"/>
                  <a:pt x="11908905" y="86213"/>
                </a:cubicBezTo>
                <a:cubicBezTo>
                  <a:pt x="11907727" y="89084"/>
                  <a:pt x="11909125" y="92323"/>
                  <a:pt x="11911997" y="93501"/>
                </a:cubicBezTo>
                <a:lnTo>
                  <a:pt x="11970380" y="117208"/>
                </a:lnTo>
                <a:cubicBezTo>
                  <a:pt x="11971043" y="117503"/>
                  <a:pt x="11971779" y="117650"/>
                  <a:pt x="11972516" y="117650"/>
                </a:cubicBezTo>
                <a:cubicBezTo>
                  <a:pt x="11974724" y="117576"/>
                  <a:pt x="11976785" y="116251"/>
                  <a:pt x="11977669" y="114116"/>
                </a:cubicBezTo>
                <a:close/>
                <a:moveTo>
                  <a:pt x="1484966" y="2061376"/>
                </a:moveTo>
                <a:lnTo>
                  <a:pt x="1505433" y="2055192"/>
                </a:lnTo>
                <a:cubicBezTo>
                  <a:pt x="1508378" y="2054308"/>
                  <a:pt x="1510071" y="2051216"/>
                  <a:pt x="1509114" y="2048271"/>
                </a:cubicBezTo>
                <a:cubicBezTo>
                  <a:pt x="1508231" y="2045326"/>
                  <a:pt x="1505065" y="2043706"/>
                  <a:pt x="1502194" y="2044590"/>
                </a:cubicBezTo>
                <a:lnTo>
                  <a:pt x="1481726" y="2050774"/>
                </a:lnTo>
                <a:cubicBezTo>
                  <a:pt x="1478781" y="2051658"/>
                  <a:pt x="1477088" y="2054750"/>
                  <a:pt x="1478045" y="2057695"/>
                </a:cubicBezTo>
                <a:cubicBezTo>
                  <a:pt x="1478781" y="2060124"/>
                  <a:pt x="1480990" y="2061670"/>
                  <a:pt x="1483420" y="2061670"/>
                </a:cubicBezTo>
                <a:cubicBezTo>
                  <a:pt x="1483935" y="2061597"/>
                  <a:pt x="1484450" y="2061523"/>
                  <a:pt x="1484966" y="2061376"/>
                </a:cubicBezTo>
                <a:close/>
                <a:moveTo>
                  <a:pt x="1504844" y="2055339"/>
                </a:moveTo>
                <a:lnTo>
                  <a:pt x="1538048" y="2049007"/>
                </a:lnTo>
                <a:cubicBezTo>
                  <a:pt x="1541067" y="2048418"/>
                  <a:pt x="1543054" y="2045473"/>
                  <a:pt x="1542465" y="2042455"/>
                </a:cubicBezTo>
                <a:cubicBezTo>
                  <a:pt x="1541876" y="2039436"/>
                  <a:pt x="1539005" y="2037522"/>
                  <a:pt x="1535913" y="2038037"/>
                </a:cubicBezTo>
                <a:lnTo>
                  <a:pt x="1502709" y="2044369"/>
                </a:lnTo>
                <a:cubicBezTo>
                  <a:pt x="1499690" y="2044958"/>
                  <a:pt x="1497703" y="2047903"/>
                  <a:pt x="1498292" y="2050921"/>
                </a:cubicBezTo>
                <a:cubicBezTo>
                  <a:pt x="1498807" y="2053572"/>
                  <a:pt x="1501163" y="2055486"/>
                  <a:pt x="1503813" y="2055412"/>
                </a:cubicBezTo>
                <a:cubicBezTo>
                  <a:pt x="1504181" y="2055412"/>
                  <a:pt x="1504550" y="2055339"/>
                  <a:pt x="1504844" y="2055339"/>
                </a:cubicBezTo>
                <a:close/>
                <a:moveTo>
                  <a:pt x="1538269" y="2048933"/>
                </a:moveTo>
                <a:lnTo>
                  <a:pt x="1547251" y="2046946"/>
                </a:lnTo>
                <a:cubicBezTo>
                  <a:pt x="1550269" y="2046283"/>
                  <a:pt x="1552184" y="2043338"/>
                  <a:pt x="1551521" y="2040320"/>
                </a:cubicBezTo>
                <a:cubicBezTo>
                  <a:pt x="1550858" y="2037301"/>
                  <a:pt x="1547766" y="2035461"/>
                  <a:pt x="1544895" y="2036049"/>
                </a:cubicBezTo>
                <a:lnTo>
                  <a:pt x="1535913" y="2038037"/>
                </a:lnTo>
                <a:cubicBezTo>
                  <a:pt x="1532894" y="2038700"/>
                  <a:pt x="1530980" y="2041645"/>
                  <a:pt x="1531643" y="2044663"/>
                </a:cubicBezTo>
                <a:cubicBezTo>
                  <a:pt x="1532232" y="2047314"/>
                  <a:pt x="1534514" y="2049081"/>
                  <a:pt x="1537091" y="2049081"/>
                </a:cubicBezTo>
                <a:cubicBezTo>
                  <a:pt x="1537459" y="2049081"/>
                  <a:pt x="1537827" y="2049007"/>
                  <a:pt x="1538269" y="2048933"/>
                </a:cubicBezTo>
                <a:close/>
                <a:moveTo>
                  <a:pt x="1547693" y="2046799"/>
                </a:moveTo>
                <a:lnTo>
                  <a:pt x="1559693" y="2043044"/>
                </a:lnTo>
                <a:cubicBezTo>
                  <a:pt x="1562638" y="2042087"/>
                  <a:pt x="1564258" y="2038995"/>
                  <a:pt x="1563374" y="2036049"/>
                </a:cubicBezTo>
                <a:cubicBezTo>
                  <a:pt x="1562491" y="2033105"/>
                  <a:pt x="1559399" y="2031485"/>
                  <a:pt x="1556380" y="2032368"/>
                </a:cubicBezTo>
                <a:lnTo>
                  <a:pt x="1544380" y="2036123"/>
                </a:lnTo>
                <a:cubicBezTo>
                  <a:pt x="1541435" y="2037080"/>
                  <a:pt x="1539815" y="2040172"/>
                  <a:pt x="1540698" y="2043117"/>
                </a:cubicBezTo>
                <a:cubicBezTo>
                  <a:pt x="1541435" y="2045547"/>
                  <a:pt x="1543643" y="2047019"/>
                  <a:pt x="1546073" y="2047019"/>
                </a:cubicBezTo>
                <a:cubicBezTo>
                  <a:pt x="1546588" y="2047093"/>
                  <a:pt x="1547104" y="2047019"/>
                  <a:pt x="1547693" y="2046799"/>
                </a:cubicBezTo>
                <a:close/>
                <a:moveTo>
                  <a:pt x="1558663" y="2043265"/>
                </a:moveTo>
                <a:lnTo>
                  <a:pt x="1592750" y="2039142"/>
                </a:lnTo>
                <a:cubicBezTo>
                  <a:pt x="1595769" y="2038774"/>
                  <a:pt x="1597977" y="2035976"/>
                  <a:pt x="1597609" y="2032957"/>
                </a:cubicBezTo>
                <a:cubicBezTo>
                  <a:pt x="1597241" y="2029865"/>
                  <a:pt x="1594370" y="2027730"/>
                  <a:pt x="1591425" y="2028098"/>
                </a:cubicBezTo>
                <a:lnTo>
                  <a:pt x="1557337" y="2032221"/>
                </a:lnTo>
                <a:cubicBezTo>
                  <a:pt x="1554245" y="2032589"/>
                  <a:pt x="1552110" y="2035387"/>
                  <a:pt x="1552478" y="2038405"/>
                </a:cubicBezTo>
                <a:cubicBezTo>
                  <a:pt x="1552846" y="2041277"/>
                  <a:pt x="1555276" y="2043338"/>
                  <a:pt x="1558074" y="2043338"/>
                </a:cubicBezTo>
                <a:cubicBezTo>
                  <a:pt x="1558221" y="2043338"/>
                  <a:pt x="1558442" y="2043338"/>
                  <a:pt x="1558663" y="2043265"/>
                </a:cubicBezTo>
                <a:close/>
                <a:moveTo>
                  <a:pt x="1592897" y="2039142"/>
                </a:moveTo>
                <a:lnTo>
                  <a:pt x="1605561" y="2037301"/>
                </a:lnTo>
                <a:cubicBezTo>
                  <a:pt x="1608579" y="2036859"/>
                  <a:pt x="1610714" y="2034062"/>
                  <a:pt x="1610272" y="2030969"/>
                </a:cubicBezTo>
                <a:cubicBezTo>
                  <a:pt x="1609831" y="2027951"/>
                  <a:pt x="1606959" y="2025816"/>
                  <a:pt x="1603941" y="2026258"/>
                </a:cubicBezTo>
                <a:lnTo>
                  <a:pt x="1591278" y="2028098"/>
                </a:lnTo>
                <a:cubicBezTo>
                  <a:pt x="1588259" y="2028540"/>
                  <a:pt x="1586124" y="2031338"/>
                  <a:pt x="1586566" y="2034430"/>
                </a:cubicBezTo>
                <a:cubicBezTo>
                  <a:pt x="1586934" y="2037227"/>
                  <a:pt x="1589363" y="2039215"/>
                  <a:pt x="1592088" y="2039215"/>
                </a:cubicBezTo>
                <a:cubicBezTo>
                  <a:pt x="1592382" y="2039215"/>
                  <a:pt x="1592603" y="2039215"/>
                  <a:pt x="1592897" y="2039142"/>
                </a:cubicBezTo>
                <a:close/>
                <a:moveTo>
                  <a:pt x="1606591" y="2037080"/>
                </a:moveTo>
                <a:lnTo>
                  <a:pt x="1613512" y="2034651"/>
                </a:lnTo>
                <a:cubicBezTo>
                  <a:pt x="1616383" y="2033620"/>
                  <a:pt x="1617929" y="2030454"/>
                  <a:pt x="1616898" y="2027509"/>
                </a:cubicBezTo>
                <a:cubicBezTo>
                  <a:pt x="1615868" y="2024638"/>
                  <a:pt x="1612702" y="2023092"/>
                  <a:pt x="1609757" y="2024123"/>
                </a:cubicBezTo>
                <a:lnTo>
                  <a:pt x="1602836" y="2026552"/>
                </a:lnTo>
                <a:cubicBezTo>
                  <a:pt x="1599965" y="2027583"/>
                  <a:pt x="1598419" y="2030749"/>
                  <a:pt x="1599450" y="2033694"/>
                </a:cubicBezTo>
                <a:cubicBezTo>
                  <a:pt x="1600260" y="2035976"/>
                  <a:pt x="1602468" y="2037448"/>
                  <a:pt x="1604751" y="2037375"/>
                </a:cubicBezTo>
                <a:cubicBezTo>
                  <a:pt x="1605340" y="2037375"/>
                  <a:pt x="1606002" y="2037301"/>
                  <a:pt x="1606591" y="2037080"/>
                </a:cubicBezTo>
                <a:close/>
                <a:moveTo>
                  <a:pt x="1613438" y="2034651"/>
                </a:moveTo>
                <a:lnTo>
                  <a:pt x="1646863" y="2023165"/>
                </a:lnTo>
                <a:cubicBezTo>
                  <a:pt x="1649808" y="2022135"/>
                  <a:pt x="1651280" y="2018969"/>
                  <a:pt x="1650323" y="2016098"/>
                </a:cubicBezTo>
                <a:cubicBezTo>
                  <a:pt x="1649293" y="2013153"/>
                  <a:pt x="1646127" y="2011680"/>
                  <a:pt x="1643256" y="2012637"/>
                </a:cubicBezTo>
                <a:lnTo>
                  <a:pt x="1609831" y="2024123"/>
                </a:lnTo>
                <a:cubicBezTo>
                  <a:pt x="1606886" y="2025153"/>
                  <a:pt x="1605413" y="2028319"/>
                  <a:pt x="1606370" y="2031190"/>
                </a:cubicBezTo>
                <a:cubicBezTo>
                  <a:pt x="1607180" y="2033546"/>
                  <a:pt x="1609315" y="2034945"/>
                  <a:pt x="1611671" y="2034945"/>
                </a:cubicBezTo>
                <a:cubicBezTo>
                  <a:pt x="1612260" y="2034945"/>
                  <a:pt x="1612849" y="2034872"/>
                  <a:pt x="1613438" y="2034651"/>
                </a:cubicBezTo>
                <a:close/>
                <a:moveTo>
                  <a:pt x="1647673" y="2022797"/>
                </a:moveTo>
                <a:lnTo>
                  <a:pt x="1709516" y="1990035"/>
                </a:lnTo>
                <a:cubicBezTo>
                  <a:pt x="1712240" y="1988563"/>
                  <a:pt x="1713271" y="1985249"/>
                  <a:pt x="1711872" y="1982525"/>
                </a:cubicBezTo>
                <a:cubicBezTo>
                  <a:pt x="1710474" y="1979801"/>
                  <a:pt x="1707013" y="1978771"/>
                  <a:pt x="1704363" y="1980243"/>
                </a:cubicBezTo>
                <a:lnTo>
                  <a:pt x="1642519" y="2013006"/>
                </a:lnTo>
                <a:cubicBezTo>
                  <a:pt x="1639795" y="2014404"/>
                  <a:pt x="1638765" y="2017791"/>
                  <a:pt x="1640163" y="2020515"/>
                </a:cubicBezTo>
                <a:cubicBezTo>
                  <a:pt x="1641194" y="2022429"/>
                  <a:pt x="1643108" y="2023534"/>
                  <a:pt x="1645096" y="2023460"/>
                </a:cubicBezTo>
                <a:cubicBezTo>
                  <a:pt x="1645980" y="2023460"/>
                  <a:pt x="1646863" y="2023239"/>
                  <a:pt x="1647673" y="2022797"/>
                </a:cubicBezTo>
                <a:close/>
                <a:moveTo>
                  <a:pt x="1709296" y="1990182"/>
                </a:moveTo>
                <a:lnTo>
                  <a:pt x="1725861" y="1982452"/>
                </a:lnTo>
                <a:cubicBezTo>
                  <a:pt x="1728658" y="1981127"/>
                  <a:pt x="1729836" y="1977814"/>
                  <a:pt x="1728585" y="1975016"/>
                </a:cubicBezTo>
                <a:cubicBezTo>
                  <a:pt x="1727260" y="1972218"/>
                  <a:pt x="1724020" y="1971040"/>
                  <a:pt x="1721149" y="1972292"/>
                </a:cubicBezTo>
                <a:lnTo>
                  <a:pt x="1704584" y="1980022"/>
                </a:lnTo>
                <a:cubicBezTo>
                  <a:pt x="1701786" y="1981347"/>
                  <a:pt x="1700608" y="1984661"/>
                  <a:pt x="1701860" y="1987458"/>
                </a:cubicBezTo>
                <a:cubicBezTo>
                  <a:pt x="1702817" y="1989520"/>
                  <a:pt x="1704878" y="1990698"/>
                  <a:pt x="1706940" y="1990698"/>
                </a:cubicBezTo>
                <a:cubicBezTo>
                  <a:pt x="1707749" y="1990698"/>
                  <a:pt x="1708559" y="1990550"/>
                  <a:pt x="1709296" y="1990182"/>
                </a:cubicBezTo>
                <a:close/>
                <a:moveTo>
                  <a:pt x="1725861" y="1982452"/>
                </a:moveTo>
                <a:lnTo>
                  <a:pt x="1735653" y="1977887"/>
                </a:lnTo>
                <a:cubicBezTo>
                  <a:pt x="1738450" y="1976562"/>
                  <a:pt x="1739628" y="1973249"/>
                  <a:pt x="1738377" y="1970451"/>
                </a:cubicBezTo>
                <a:cubicBezTo>
                  <a:pt x="1737051" y="1967654"/>
                  <a:pt x="1733738" y="1966476"/>
                  <a:pt x="1730941" y="1967727"/>
                </a:cubicBezTo>
                <a:lnTo>
                  <a:pt x="1721149" y="1972292"/>
                </a:lnTo>
                <a:cubicBezTo>
                  <a:pt x="1718351" y="1973617"/>
                  <a:pt x="1717173" y="1976930"/>
                  <a:pt x="1718425" y="1979728"/>
                </a:cubicBezTo>
                <a:cubicBezTo>
                  <a:pt x="1719382" y="1981789"/>
                  <a:pt x="1721443" y="1982967"/>
                  <a:pt x="1723505" y="1982967"/>
                </a:cubicBezTo>
                <a:cubicBezTo>
                  <a:pt x="1724315" y="1982967"/>
                  <a:pt x="1725125" y="1982820"/>
                  <a:pt x="1725861" y="1982452"/>
                </a:cubicBezTo>
                <a:close/>
                <a:moveTo>
                  <a:pt x="1736831" y="1977225"/>
                </a:moveTo>
                <a:lnTo>
                  <a:pt x="1832688" y="1901834"/>
                </a:lnTo>
                <a:cubicBezTo>
                  <a:pt x="1835118" y="1899920"/>
                  <a:pt x="1835559" y="1896460"/>
                  <a:pt x="1833645" y="1894030"/>
                </a:cubicBezTo>
                <a:cubicBezTo>
                  <a:pt x="1831731" y="1891601"/>
                  <a:pt x="1828271" y="1891159"/>
                  <a:pt x="1825841" y="1893073"/>
                </a:cubicBezTo>
                <a:lnTo>
                  <a:pt x="1729984" y="1968463"/>
                </a:lnTo>
                <a:cubicBezTo>
                  <a:pt x="1727554" y="1970378"/>
                  <a:pt x="1727112" y="1973838"/>
                  <a:pt x="1729027" y="1976267"/>
                </a:cubicBezTo>
                <a:cubicBezTo>
                  <a:pt x="1730131" y="1977666"/>
                  <a:pt x="1731751" y="1978403"/>
                  <a:pt x="1733444" y="1978403"/>
                </a:cubicBezTo>
                <a:cubicBezTo>
                  <a:pt x="1734622" y="1978403"/>
                  <a:pt x="1735800" y="1978035"/>
                  <a:pt x="1736831" y="1977225"/>
                </a:cubicBezTo>
                <a:close/>
                <a:moveTo>
                  <a:pt x="1832688" y="1901834"/>
                </a:moveTo>
                <a:lnTo>
                  <a:pt x="1838283" y="1897417"/>
                </a:lnTo>
                <a:cubicBezTo>
                  <a:pt x="1840713" y="1895503"/>
                  <a:pt x="1841155" y="1892042"/>
                  <a:pt x="1839240" y="1889613"/>
                </a:cubicBezTo>
                <a:cubicBezTo>
                  <a:pt x="1837326" y="1887183"/>
                  <a:pt x="1833792" y="1886815"/>
                  <a:pt x="1831436" y="1888656"/>
                </a:cubicBezTo>
                <a:lnTo>
                  <a:pt x="1825841" y="1893073"/>
                </a:lnTo>
                <a:cubicBezTo>
                  <a:pt x="1823412" y="1894988"/>
                  <a:pt x="1822970" y="1898448"/>
                  <a:pt x="1824884" y="1900877"/>
                </a:cubicBezTo>
                <a:cubicBezTo>
                  <a:pt x="1825988" y="1902276"/>
                  <a:pt x="1827608" y="1903012"/>
                  <a:pt x="1829301" y="1903012"/>
                </a:cubicBezTo>
                <a:cubicBezTo>
                  <a:pt x="1830479" y="1903012"/>
                  <a:pt x="1831657" y="1902644"/>
                  <a:pt x="1832688" y="1901834"/>
                </a:cubicBezTo>
                <a:close/>
                <a:moveTo>
                  <a:pt x="1839167" y="1896534"/>
                </a:moveTo>
                <a:lnTo>
                  <a:pt x="1918238" y="1797216"/>
                </a:lnTo>
                <a:cubicBezTo>
                  <a:pt x="1920152" y="1794786"/>
                  <a:pt x="1919784" y="1791326"/>
                  <a:pt x="1917355" y="1789412"/>
                </a:cubicBezTo>
                <a:cubicBezTo>
                  <a:pt x="1914925" y="1787498"/>
                  <a:pt x="1911465" y="1787866"/>
                  <a:pt x="1909551" y="1790295"/>
                </a:cubicBezTo>
                <a:lnTo>
                  <a:pt x="1830479" y="1889613"/>
                </a:lnTo>
                <a:cubicBezTo>
                  <a:pt x="1828565" y="1892042"/>
                  <a:pt x="1828933" y="1895503"/>
                  <a:pt x="1831363" y="1897417"/>
                </a:cubicBezTo>
                <a:cubicBezTo>
                  <a:pt x="1832394" y="1898227"/>
                  <a:pt x="1833645" y="1898669"/>
                  <a:pt x="1834897" y="1898669"/>
                </a:cubicBezTo>
                <a:cubicBezTo>
                  <a:pt x="1836443" y="1898595"/>
                  <a:pt x="1838062" y="1897859"/>
                  <a:pt x="1839167" y="1896534"/>
                </a:cubicBezTo>
                <a:close/>
                <a:moveTo>
                  <a:pt x="1918238" y="1797216"/>
                </a:moveTo>
                <a:lnTo>
                  <a:pt x="1921404" y="1793240"/>
                </a:lnTo>
                <a:cubicBezTo>
                  <a:pt x="1923318" y="1790811"/>
                  <a:pt x="1922950" y="1787350"/>
                  <a:pt x="1920521" y="1785436"/>
                </a:cubicBezTo>
                <a:cubicBezTo>
                  <a:pt x="1918091" y="1783522"/>
                  <a:pt x="1914631" y="1783890"/>
                  <a:pt x="1912717" y="1786320"/>
                </a:cubicBezTo>
                <a:lnTo>
                  <a:pt x="1909551" y="1790295"/>
                </a:lnTo>
                <a:cubicBezTo>
                  <a:pt x="1907636" y="1792725"/>
                  <a:pt x="1908005" y="1796185"/>
                  <a:pt x="1910434" y="1798099"/>
                </a:cubicBezTo>
                <a:cubicBezTo>
                  <a:pt x="1911465" y="1798909"/>
                  <a:pt x="1912717" y="1799351"/>
                  <a:pt x="1913968" y="1799351"/>
                </a:cubicBezTo>
                <a:cubicBezTo>
                  <a:pt x="1915514" y="1799277"/>
                  <a:pt x="1917134" y="1798541"/>
                  <a:pt x="1918238" y="1797216"/>
                </a:cubicBezTo>
                <a:close/>
                <a:moveTo>
                  <a:pt x="1922067" y="1792136"/>
                </a:moveTo>
                <a:lnTo>
                  <a:pt x="1980891" y="1670069"/>
                </a:lnTo>
                <a:cubicBezTo>
                  <a:pt x="1982217" y="1667271"/>
                  <a:pt x="1981039" y="1663958"/>
                  <a:pt x="1978315" y="1662633"/>
                </a:cubicBezTo>
                <a:cubicBezTo>
                  <a:pt x="1975517" y="1661381"/>
                  <a:pt x="1972204" y="1662485"/>
                  <a:pt x="1970879" y="1665209"/>
                </a:cubicBezTo>
                <a:lnTo>
                  <a:pt x="1912054" y="1787277"/>
                </a:lnTo>
                <a:cubicBezTo>
                  <a:pt x="1910729" y="1790074"/>
                  <a:pt x="1911907" y="1793387"/>
                  <a:pt x="1914631" y="1794713"/>
                </a:cubicBezTo>
                <a:cubicBezTo>
                  <a:pt x="1915441" y="1795081"/>
                  <a:pt x="1916250" y="1795302"/>
                  <a:pt x="1917060" y="1795228"/>
                </a:cubicBezTo>
                <a:cubicBezTo>
                  <a:pt x="1919122" y="1795302"/>
                  <a:pt x="1921109" y="1794124"/>
                  <a:pt x="1922067" y="1792136"/>
                </a:cubicBezTo>
                <a:close/>
                <a:moveTo>
                  <a:pt x="1980891" y="1670069"/>
                </a:moveTo>
                <a:lnTo>
                  <a:pt x="1982438" y="1666829"/>
                </a:lnTo>
                <a:cubicBezTo>
                  <a:pt x="1983763" y="1664032"/>
                  <a:pt x="1982585" y="1660719"/>
                  <a:pt x="1979861" y="1659393"/>
                </a:cubicBezTo>
                <a:cubicBezTo>
                  <a:pt x="1977063" y="1658068"/>
                  <a:pt x="1973750" y="1659246"/>
                  <a:pt x="1972425" y="1661970"/>
                </a:cubicBezTo>
                <a:lnTo>
                  <a:pt x="1970879" y="1665209"/>
                </a:lnTo>
                <a:cubicBezTo>
                  <a:pt x="1969554" y="1668007"/>
                  <a:pt x="1970732" y="1671320"/>
                  <a:pt x="1973456" y="1672645"/>
                </a:cubicBezTo>
                <a:cubicBezTo>
                  <a:pt x="1974265" y="1673014"/>
                  <a:pt x="1975075" y="1673234"/>
                  <a:pt x="1975885" y="1673161"/>
                </a:cubicBezTo>
                <a:cubicBezTo>
                  <a:pt x="1977947" y="1673234"/>
                  <a:pt x="1979935" y="1672056"/>
                  <a:pt x="1980891" y="1670069"/>
                </a:cubicBezTo>
                <a:close/>
                <a:moveTo>
                  <a:pt x="1982806" y="1665872"/>
                </a:moveTo>
                <a:lnTo>
                  <a:pt x="2020133" y="1524147"/>
                </a:lnTo>
                <a:cubicBezTo>
                  <a:pt x="2020942" y="1521202"/>
                  <a:pt x="2019176" y="1518110"/>
                  <a:pt x="2016157" y="1517374"/>
                </a:cubicBezTo>
                <a:cubicBezTo>
                  <a:pt x="2013212" y="1516638"/>
                  <a:pt x="2010120" y="1518405"/>
                  <a:pt x="2009384" y="1521350"/>
                </a:cubicBezTo>
                <a:lnTo>
                  <a:pt x="1972057" y="1663074"/>
                </a:lnTo>
                <a:cubicBezTo>
                  <a:pt x="1971247" y="1666019"/>
                  <a:pt x="1973014" y="1669112"/>
                  <a:pt x="1976032" y="1669848"/>
                </a:cubicBezTo>
                <a:cubicBezTo>
                  <a:pt x="1976548" y="1669995"/>
                  <a:pt x="1976989" y="1670069"/>
                  <a:pt x="1977505" y="1670069"/>
                </a:cubicBezTo>
                <a:cubicBezTo>
                  <a:pt x="1979935" y="1669995"/>
                  <a:pt x="1982143" y="1668375"/>
                  <a:pt x="1982806" y="1665872"/>
                </a:cubicBezTo>
                <a:close/>
                <a:moveTo>
                  <a:pt x="2020280" y="1523190"/>
                </a:moveTo>
                <a:lnTo>
                  <a:pt x="2033311" y="1370643"/>
                </a:lnTo>
                <a:cubicBezTo>
                  <a:pt x="2033606" y="1367551"/>
                  <a:pt x="2031323" y="1364900"/>
                  <a:pt x="2028231" y="1364606"/>
                </a:cubicBezTo>
                <a:cubicBezTo>
                  <a:pt x="2025213" y="1364459"/>
                  <a:pt x="2022489" y="1366594"/>
                  <a:pt x="2022194" y="1369686"/>
                </a:cubicBezTo>
                <a:lnTo>
                  <a:pt x="2009163" y="1522233"/>
                </a:lnTo>
                <a:cubicBezTo>
                  <a:pt x="2008868" y="1525325"/>
                  <a:pt x="2011151" y="1527976"/>
                  <a:pt x="2014243" y="1528270"/>
                </a:cubicBezTo>
                <a:cubicBezTo>
                  <a:pt x="2014390" y="1528270"/>
                  <a:pt x="2014611" y="1528270"/>
                  <a:pt x="2014758" y="1528270"/>
                </a:cubicBezTo>
                <a:cubicBezTo>
                  <a:pt x="2017556" y="1528270"/>
                  <a:pt x="2019985" y="1526062"/>
                  <a:pt x="2020280" y="1523190"/>
                </a:cubicBezTo>
                <a:close/>
                <a:moveTo>
                  <a:pt x="2028158" y="1375723"/>
                </a:moveTo>
                <a:cubicBezTo>
                  <a:pt x="2031250" y="1375502"/>
                  <a:pt x="2033532" y="1372778"/>
                  <a:pt x="2033311" y="1369760"/>
                </a:cubicBezTo>
                <a:lnTo>
                  <a:pt x="2021016" y="1212059"/>
                </a:lnTo>
                <a:cubicBezTo>
                  <a:pt x="2020795" y="1208967"/>
                  <a:pt x="2017777" y="1206611"/>
                  <a:pt x="2015053" y="1206905"/>
                </a:cubicBezTo>
                <a:cubicBezTo>
                  <a:pt x="2011960" y="1207126"/>
                  <a:pt x="2009678" y="1209850"/>
                  <a:pt x="2009899" y="1212869"/>
                </a:cubicBezTo>
                <a:lnTo>
                  <a:pt x="2022194" y="1370569"/>
                </a:lnTo>
                <a:cubicBezTo>
                  <a:pt x="2022415" y="1373514"/>
                  <a:pt x="2024918" y="1375723"/>
                  <a:pt x="2027790" y="1375723"/>
                </a:cubicBezTo>
                <a:cubicBezTo>
                  <a:pt x="2027937" y="1375723"/>
                  <a:pt x="2028084" y="1375723"/>
                  <a:pt x="2028158" y="1375723"/>
                </a:cubicBezTo>
                <a:close/>
                <a:moveTo>
                  <a:pt x="2016746" y="1217875"/>
                </a:moveTo>
                <a:cubicBezTo>
                  <a:pt x="2019764" y="1217139"/>
                  <a:pt x="2021532" y="1214120"/>
                  <a:pt x="2020795" y="1211102"/>
                </a:cubicBezTo>
                <a:lnTo>
                  <a:pt x="1981996" y="1053990"/>
                </a:lnTo>
                <a:cubicBezTo>
                  <a:pt x="1981260" y="1050971"/>
                  <a:pt x="1978241" y="1049131"/>
                  <a:pt x="1975223" y="1049940"/>
                </a:cubicBezTo>
                <a:cubicBezTo>
                  <a:pt x="1972204" y="1050677"/>
                  <a:pt x="1970437" y="1053695"/>
                  <a:pt x="1971173" y="1056714"/>
                </a:cubicBezTo>
                <a:lnTo>
                  <a:pt x="2009973" y="1213826"/>
                </a:lnTo>
                <a:cubicBezTo>
                  <a:pt x="2010635" y="1216402"/>
                  <a:pt x="2012918" y="1218096"/>
                  <a:pt x="2015421" y="1218096"/>
                </a:cubicBezTo>
                <a:cubicBezTo>
                  <a:pt x="2015936" y="1218022"/>
                  <a:pt x="2016378" y="1218022"/>
                  <a:pt x="2016746" y="1217875"/>
                </a:cubicBezTo>
                <a:close/>
                <a:moveTo>
                  <a:pt x="1978757" y="1060321"/>
                </a:moveTo>
                <a:cubicBezTo>
                  <a:pt x="1981554" y="1059070"/>
                  <a:pt x="1982806" y="1055683"/>
                  <a:pt x="1981628" y="1052812"/>
                </a:cubicBezTo>
                <a:cubicBezTo>
                  <a:pt x="1980376" y="1050014"/>
                  <a:pt x="1977137" y="1048689"/>
                  <a:pt x="1974265" y="1049867"/>
                </a:cubicBezTo>
                <a:cubicBezTo>
                  <a:pt x="1971468" y="1051118"/>
                  <a:pt x="1970143" y="1054358"/>
                  <a:pt x="1971321" y="1057155"/>
                </a:cubicBezTo>
                <a:lnTo>
                  <a:pt x="1971468" y="1057450"/>
                </a:lnTo>
                <a:cubicBezTo>
                  <a:pt x="1972351" y="1059511"/>
                  <a:pt x="1974339" y="1060689"/>
                  <a:pt x="1976474" y="1060689"/>
                </a:cubicBezTo>
                <a:cubicBezTo>
                  <a:pt x="1977284" y="1060837"/>
                  <a:pt x="1978020" y="1060616"/>
                  <a:pt x="1978757" y="1060321"/>
                </a:cubicBezTo>
                <a:close/>
                <a:moveTo>
                  <a:pt x="1978609" y="1060248"/>
                </a:moveTo>
                <a:cubicBezTo>
                  <a:pt x="1981481" y="1059070"/>
                  <a:pt x="1982806" y="1055830"/>
                  <a:pt x="1981628" y="1052959"/>
                </a:cubicBezTo>
                <a:lnTo>
                  <a:pt x="1919195" y="902989"/>
                </a:lnTo>
                <a:cubicBezTo>
                  <a:pt x="1918017" y="900117"/>
                  <a:pt x="1914704" y="898792"/>
                  <a:pt x="1911907" y="899970"/>
                </a:cubicBezTo>
                <a:cubicBezTo>
                  <a:pt x="1909035" y="901148"/>
                  <a:pt x="1907710" y="904387"/>
                  <a:pt x="1908888" y="907259"/>
                </a:cubicBezTo>
                <a:lnTo>
                  <a:pt x="1971321" y="1057229"/>
                </a:lnTo>
                <a:cubicBezTo>
                  <a:pt x="1972204" y="1059364"/>
                  <a:pt x="1974339" y="1060689"/>
                  <a:pt x="1976474" y="1060689"/>
                </a:cubicBezTo>
                <a:cubicBezTo>
                  <a:pt x="1977284" y="1060616"/>
                  <a:pt x="1977947" y="1060542"/>
                  <a:pt x="1978609" y="1060248"/>
                </a:cubicBezTo>
                <a:close/>
                <a:moveTo>
                  <a:pt x="1916766" y="909467"/>
                </a:moveTo>
                <a:cubicBezTo>
                  <a:pt x="1919416" y="907848"/>
                  <a:pt x="1920005" y="904019"/>
                  <a:pt x="1918385" y="901442"/>
                </a:cubicBezTo>
                <a:cubicBezTo>
                  <a:pt x="1916766" y="898792"/>
                  <a:pt x="1913305" y="897982"/>
                  <a:pt x="1910729" y="899602"/>
                </a:cubicBezTo>
                <a:cubicBezTo>
                  <a:pt x="1908078" y="901222"/>
                  <a:pt x="1907268" y="904608"/>
                  <a:pt x="1908888" y="907259"/>
                </a:cubicBezTo>
                <a:lnTo>
                  <a:pt x="1909330" y="907995"/>
                </a:lnTo>
                <a:cubicBezTo>
                  <a:pt x="1910287" y="909615"/>
                  <a:pt x="1911907" y="910424"/>
                  <a:pt x="1913600" y="910424"/>
                </a:cubicBezTo>
                <a:cubicBezTo>
                  <a:pt x="1914704" y="910351"/>
                  <a:pt x="1915735" y="910056"/>
                  <a:pt x="1916766" y="909467"/>
                </a:cubicBezTo>
                <a:close/>
                <a:moveTo>
                  <a:pt x="1916545" y="909099"/>
                </a:moveTo>
                <a:cubicBezTo>
                  <a:pt x="1919195" y="907480"/>
                  <a:pt x="1920005" y="904093"/>
                  <a:pt x="1918385" y="901442"/>
                </a:cubicBezTo>
                <a:lnTo>
                  <a:pt x="1835412" y="764945"/>
                </a:lnTo>
                <a:cubicBezTo>
                  <a:pt x="1833792" y="762295"/>
                  <a:pt x="1830406" y="761485"/>
                  <a:pt x="1827755" y="763104"/>
                </a:cubicBezTo>
                <a:cubicBezTo>
                  <a:pt x="1825105" y="764724"/>
                  <a:pt x="1824295" y="768111"/>
                  <a:pt x="1825915" y="770761"/>
                </a:cubicBezTo>
                <a:lnTo>
                  <a:pt x="1908888" y="907259"/>
                </a:lnTo>
                <a:cubicBezTo>
                  <a:pt x="1909919" y="909026"/>
                  <a:pt x="1911759" y="909983"/>
                  <a:pt x="1913674" y="909909"/>
                </a:cubicBezTo>
                <a:cubicBezTo>
                  <a:pt x="1914631" y="909909"/>
                  <a:pt x="1915661" y="909615"/>
                  <a:pt x="1916545" y="909099"/>
                </a:cubicBezTo>
                <a:close/>
                <a:moveTo>
                  <a:pt x="1834308" y="772086"/>
                </a:moveTo>
                <a:cubicBezTo>
                  <a:pt x="1836664" y="770099"/>
                  <a:pt x="1836885" y="766565"/>
                  <a:pt x="1834897" y="764209"/>
                </a:cubicBezTo>
                <a:lnTo>
                  <a:pt x="1733370" y="646191"/>
                </a:lnTo>
                <a:cubicBezTo>
                  <a:pt x="1731383" y="643835"/>
                  <a:pt x="1727849" y="643614"/>
                  <a:pt x="1725493" y="645602"/>
                </a:cubicBezTo>
                <a:cubicBezTo>
                  <a:pt x="1723137" y="647590"/>
                  <a:pt x="1722916" y="651124"/>
                  <a:pt x="1724904" y="653480"/>
                </a:cubicBezTo>
                <a:lnTo>
                  <a:pt x="1826430" y="771497"/>
                </a:lnTo>
                <a:cubicBezTo>
                  <a:pt x="1827534" y="772823"/>
                  <a:pt x="1829080" y="773412"/>
                  <a:pt x="1830700" y="773412"/>
                </a:cubicBezTo>
                <a:cubicBezTo>
                  <a:pt x="1831952" y="773412"/>
                  <a:pt x="1833277" y="772970"/>
                  <a:pt x="1834308" y="772086"/>
                </a:cubicBezTo>
                <a:close/>
                <a:moveTo>
                  <a:pt x="1733518" y="653332"/>
                </a:moveTo>
                <a:cubicBezTo>
                  <a:pt x="1735432" y="650903"/>
                  <a:pt x="1734990" y="647442"/>
                  <a:pt x="1732634" y="645528"/>
                </a:cubicBezTo>
                <a:lnTo>
                  <a:pt x="1615868" y="552910"/>
                </a:lnTo>
                <a:cubicBezTo>
                  <a:pt x="1613512" y="550996"/>
                  <a:pt x="1609978" y="551364"/>
                  <a:pt x="1608064" y="553794"/>
                </a:cubicBezTo>
                <a:cubicBezTo>
                  <a:pt x="1606149" y="556223"/>
                  <a:pt x="1606591" y="559684"/>
                  <a:pt x="1608947" y="561598"/>
                </a:cubicBezTo>
                <a:lnTo>
                  <a:pt x="1725714" y="654216"/>
                </a:lnTo>
                <a:cubicBezTo>
                  <a:pt x="1726744" y="655026"/>
                  <a:pt x="1727996" y="655394"/>
                  <a:pt x="1729247" y="655394"/>
                </a:cubicBezTo>
                <a:cubicBezTo>
                  <a:pt x="1730794" y="655394"/>
                  <a:pt x="1732413" y="654657"/>
                  <a:pt x="1733518" y="653332"/>
                </a:cubicBezTo>
                <a:close/>
                <a:moveTo>
                  <a:pt x="1617267" y="559831"/>
                </a:moveTo>
                <a:cubicBezTo>
                  <a:pt x="1618739" y="557107"/>
                  <a:pt x="1617708" y="553720"/>
                  <a:pt x="1614984" y="552321"/>
                </a:cubicBezTo>
                <a:lnTo>
                  <a:pt x="1610861" y="550113"/>
                </a:lnTo>
                <a:cubicBezTo>
                  <a:pt x="1608137" y="548640"/>
                  <a:pt x="1604751" y="549671"/>
                  <a:pt x="1603352" y="552395"/>
                </a:cubicBezTo>
                <a:cubicBezTo>
                  <a:pt x="1601879" y="555119"/>
                  <a:pt x="1602910" y="558506"/>
                  <a:pt x="1605634" y="559904"/>
                </a:cubicBezTo>
                <a:lnTo>
                  <a:pt x="1609757" y="562113"/>
                </a:lnTo>
                <a:cubicBezTo>
                  <a:pt x="1610640" y="562555"/>
                  <a:pt x="1611524" y="562776"/>
                  <a:pt x="1612407" y="562776"/>
                </a:cubicBezTo>
                <a:cubicBezTo>
                  <a:pt x="1614395" y="562776"/>
                  <a:pt x="1616309" y="561671"/>
                  <a:pt x="1617267" y="559831"/>
                </a:cubicBezTo>
                <a:close/>
                <a:moveTo>
                  <a:pt x="1613217" y="557622"/>
                </a:moveTo>
                <a:cubicBezTo>
                  <a:pt x="1614690" y="554898"/>
                  <a:pt x="1613659" y="551511"/>
                  <a:pt x="1610935" y="550113"/>
                </a:cubicBezTo>
                <a:lnTo>
                  <a:pt x="1507863" y="495190"/>
                </a:lnTo>
                <a:cubicBezTo>
                  <a:pt x="1505138" y="493791"/>
                  <a:pt x="1501752" y="494748"/>
                  <a:pt x="1500353" y="497472"/>
                </a:cubicBezTo>
                <a:cubicBezTo>
                  <a:pt x="1498881" y="500196"/>
                  <a:pt x="1499911" y="503583"/>
                  <a:pt x="1502635" y="504981"/>
                </a:cubicBezTo>
                <a:lnTo>
                  <a:pt x="1605708" y="559904"/>
                </a:lnTo>
                <a:cubicBezTo>
                  <a:pt x="1606591" y="560346"/>
                  <a:pt x="1607475" y="560567"/>
                  <a:pt x="1608358" y="560567"/>
                </a:cubicBezTo>
                <a:cubicBezTo>
                  <a:pt x="1610272" y="560567"/>
                  <a:pt x="1612187" y="559536"/>
                  <a:pt x="1613217" y="557622"/>
                </a:cubicBezTo>
                <a:close/>
                <a:moveTo>
                  <a:pt x="1510145" y="502699"/>
                </a:moveTo>
                <a:cubicBezTo>
                  <a:pt x="1511617" y="499975"/>
                  <a:pt x="1510587" y="496588"/>
                  <a:pt x="1507863" y="495190"/>
                </a:cubicBezTo>
                <a:lnTo>
                  <a:pt x="1489457" y="485398"/>
                </a:lnTo>
                <a:cubicBezTo>
                  <a:pt x="1486733" y="483999"/>
                  <a:pt x="1483346" y="484956"/>
                  <a:pt x="1481947" y="487680"/>
                </a:cubicBezTo>
                <a:cubicBezTo>
                  <a:pt x="1480475" y="490404"/>
                  <a:pt x="1481505" y="493791"/>
                  <a:pt x="1484229" y="495190"/>
                </a:cubicBezTo>
                <a:lnTo>
                  <a:pt x="1502635" y="504981"/>
                </a:lnTo>
                <a:cubicBezTo>
                  <a:pt x="1503519" y="505423"/>
                  <a:pt x="1504402" y="505644"/>
                  <a:pt x="1505286" y="505644"/>
                </a:cubicBezTo>
                <a:cubicBezTo>
                  <a:pt x="1507200" y="505644"/>
                  <a:pt x="1509114" y="504540"/>
                  <a:pt x="1510145" y="502699"/>
                </a:cubicBezTo>
                <a:close/>
                <a:moveTo>
                  <a:pt x="1492107" y="491950"/>
                </a:moveTo>
                <a:cubicBezTo>
                  <a:pt x="1493064" y="489005"/>
                  <a:pt x="1491445" y="485913"/>
                  <a:pt x="1488500" y="484956"/>
                </a:cubicBezTo>
                <a:lnTo>
                  <a:pt x="1466486" y="477962"/>
                </a:lnTo>
                <a:cubicBezTo>
                  <a:pt x="1463541" y="477005"/>
                  <a:pt x="1460449" y="478624"/>
                  <a:pt x="1459492" y="481569"/>
                </a:cubicBezTo>
                <a:cubicBezTo>
                  <a:pt x="1458535" y="484514"/>
                  <a:pt x="1460155" y="487606"/>
                  <a:pt x="1463100" y="488564"/>
                </a:cubicBezTo>
                <a:lnTo>
                  <a:pt x="1485113" y="495558"/>
                </a:lnTo>
                <a:cubicBezTo>
                  <a:pt x="1485702" y="495705"/>
                  <a:pt x="1486291" y="495852"/>
                  <a:pt x="1486880" y="495852"/>
                </a:cubicBezTo>
                <a:cubicBezTo>
                  <a:pt x="1489162" y="495852"/>
                  <a:pt x="1491371" y="494306"/>
                  <a:pt x="1492107" y="491950"/>
                </a:cubicBezTo>
                <a:close/>
                <a:moveTo>
                  <a:pt x="1470094" y="484956"/>
                </a:moveTo>
                <a:cubicBezTo>
                  <a:pt x="1471051" y="482011"/>
                  <a:pt x="1469431" y="478919"/>
                  <a:pt x="1466486" y="477962"/>
                </a:cubicBezTo>
                <a:lnTo>
                  <a:pt x="1371144" y="447555"/>
                </a:lnTo>
                <a:cubicBezTo>
                  <a:pt x="1368199" y="446672"/>
                  <a:pt x="1365107" y="448218"/>
                  <a:pt x="1364150" y="451163"/>
                </a:cubicBezTo>
                <a:cubicBezTo>
                  <a:pt x="1363193" y="454108"/>
                  <a:pt x="1364813" y="457200"/>
                  <a:pt x="1367758" y="458157"/>
                </a:cubicBezTo>
                <a:lnTo>
                  <a:pt x="1463100" y="488564"/>
                </a:lnTo>
                <a:cubicBezTo>
                  <a:pt x="1463689" y="488711"/>
                  <a:pt x="1464278" y="488858"/>
                  <a:pt x="1464867" y="488858"/>
                </a:cubicBezTo>
                <a:cubicBezTo>
                  <a:pt x="1467149" y="488784"/>
                  <a:pt x="1469358" y="487312"/>
                  <a:pt x="1470094" y="484956"/>
                </a:cubicBezTo>
                <a:close/>
                <a:moveTo>
                  <a:pt x="1374752" y="454550"/>
                </a:moveTo>
                <a:cubicBezTo>
                  <a:pt x="1375709" y="451605"/>
                  <a:pt x="1374089" y="448513"/>
                  <a:pt x="1371144" y="447555"/>
                </a:cubicBezTo>
                <a:lnTo>
                  <a:pt x="1360542" y="444169"/>
                </a:lnTo>
                <a:cubicBezTo>
                  <a:pt x="1357598" y="443285"/>
                  <a:pt x="1354505" y="444831"/>
                  <a:pt x="1353548" y="447776"/>
                </a:cubicBezTo>
                <a:cubicBezTo>
                  <a:pt x="1352591" y="450721"/>
                  <a:pt x="1354211" y="453813"/>
                  <a:pt x="1357156" y="454770"/>
                </a:cubicBezTo>
                <a:lnTo>
                  <a:pt x="1367758" y="458157"/>
                </a:lnTo>
                <a:cubicBezTo>
                  <a:pt x="1368347" y="458304"/>
                  <a:pt x="1368936" y="458452"/>
                  <a:pt x="1369525" y="458452"/>
                </a:cubicBezTo>
                <a:cubicBezTo>
                  <a:pt x="1371807" y="458378"/>
                  <a:pt x="1373942" y="456906"/>
                  <a:pt x="1374752" y="454550"/>
                </a:cubicBezTo>
                <a:close/>
                <a:moveTo>
                  <a:pt x="1364371" y="450132"/>
                </a:moveTo>
                <a:cubicBezTo>
                  <a:pt x="1364739" y="447040"/>
                  <a:pt x="1362530" y="444316"/>
                  <a:pt x="1359512" y="443948"/>
                </a:cubicBezTo>
                <a:lnTo>
                  <a:pt x="1334112" y="441003"/>
                </a:lnTo>
                <a:cubicBezTo>
                  <a:pt x="1330946" y="440561"/>
                  <a:pt x="1328296" y="442844"/>
                  <a:pt x="1327927" y="445862"/>
                </a:cubicBezTo>
                <a:cubicBezTo>
                  <a:pt x="1327559" y="448954"/>
                  <a:pt x="1329768" y="451678"/>
                  <a:pt x="1332787" y="452046"/>
                </a:cubicBezTo>
                <a:lnTo>
                  <a:pt x="1358187" y="454991"/>
                </a:lnTo>
                <a:cubicBezTo>
                  <a:pt x="1358407" y="454991"/>
                  <a:pt x="1358628" y="455065"/>
                  <a:pt x="1358849" y="455065"/>
                </a:cubicBezTo>
                <a:cubicBezTo>
                  <a:pt x="1361647" y="454991"/>
                  <a:pt x="1364003" y="452930"/>
                  <a:pt x="1364371" y="450132"/>
                </a:cubicBezTo>
                <a:close/>
                <a:moveTo>
                  <a:pt x="1338897" y="447187"/>
                </a:moveTo>
                <a:cubicBezTo>
                  <a:pt x="1339265" y="444095"/>
                  <a:pt x="1337057" y="441371"/>
                  <a:pt x="1334038" y="441003"/>
                </a:cubicBezTo>
                <a:lnTo>
                  <a:pt x="1296049" y="436586"/>
                </a:lnTo>
                <a:cubicBezTo>
                  <a:pt x="1292883" y="436144"/>
                  <a:pt x="1290232" y="438426"/>
                  <a:pt x="1289864" y="441445"/>
                </a:cubicBezTo>
                <a:cubicBezTo>
                  <a:pt x="1289496" y="444537"/>
                  <a:pt x="1291705" y="447261"/>
                  <a:pt x="1294723" y="447629"/>
                </a:cubicBezTo>
                <a:lnTo>
                  <a:pt x="1332713" y="452046"/>
                </a:lnTo>
                <a:cubicBezTo>
                  <a:pt x="1332934" y="452046"/>
                  <a:pt x="1333155" y="452120"/>
                  <a:pt x="1333376" y="452120"/>
                </a:cubicBezTo>
                <a:cubicBezTo>
                  <a:pt x="1336247" y="452046"/>
                  <a:pt x="1338603" y="449985"/>
                  <a:pt x="1338897" y="447187"/>
                </a:cubicBezTo>
                <a:close/>
                <a:moveTo>
                  <a:pt x="1300908" y="442696"/>
                </a:moveTo>
                <a:cubicBezTo>
                  <a:pt x="1301276" y="439604"/>
                  <a:pt x="1299067" y="436880"/>
                  <a:pt x="1296049" y="436512"/>
                </a:cubicBezTo>
                <a:lnTo>
                  <a:pt x="1235309" y="429444"/>
                </a:lnTo>
                <a:cubicBezTo>
                  <a:pt x="1232144" y="429002"/>
                  <a:pt x="1229493" y="431285"/>
                  <a:pt x="1229125" y="434303"/>
                </a:cubicBezTo>
                <a:cubicBezTo>
                  <a:pt x="1228757" y="437395"/>
                  <a:pt x="1230966" y="440119"/>
                  <a:pt x="1233984" y="440488"/>
                </a:cubicBezTo>
                <a:lnTo>
                  <a:pt x="1294723" y="447555"/>
                </a:lnTo>
                <a:cubicBezTo>
                  <a:pt x="1294944" y="447555"/>
                  <a:pt x="1295165" y="447629"/>
                  <a:pt x="1295386" y="447629"/>
                </a:cubicBezTo>
                <a:cubicBezTo>
                  <a:pt x="1298184" y="447629"/>
                  <a:pt x="1300613" y="445568"/>
                  <a:pt x="1300908" y="442696"/>
                </a:cubicBezTo>
                <a:close/>
                <a:moveTo>
                  <a:pt x="1240169" y="435481"/>
                </a:moveTo>
                <a:cubicBezTo>
                  <a:pt x="1240463" y="432389"/>
                  <a:pt x="1238181" y="429739"/>
                  <a:pt x="1235089" y="429444"/>
                </a:cubicBezTo>
                <a:lnTo>
                  <a:pt x="1188191" y="425468"/>
                </a:lnTo>
                <a:cubicBezTo>
                  <a:pt x="1185172" y="425321"/>
                  <a:pt x="1182448" y="427456"/>
                  <a:pt x="1182154" y="430548"/>
                </a:cubicBezTo>
                <a:cubicBezTo>
                  <a:pt x="1181859" y="433641"/>
                  <a:pt x="1184141" y="436291"/>
                  <a:pt x="1187234" y="436586"/>
                </a:cubicBezTo>
                <a:lnTo>
                  <a:pt x="1234131" y="440561"/>
                </a:lnTo>
                <a:cubicBezTo>
                  <a:pt x="1234279" y="440561"/>
                  <a:pt x="1234500" y="440561"/>
                  <a:pt x="1234647" y="440561"/>
                </a:cubicBezTo>
                <a:cubicBezTo>
                  <a:pt x="1237518" y="440635"/>
                  <a:pt x="1239948" y="438426"/>
                  <a:pt x="1240169" y="435481"/>
                </a:cubicBezTo>
                <a:close/>
                <a:moveTo>
                  <a:pt x="6906725" y="4541226"/>
                </a:moveTo>
                <a:cubicBezTo>
                  <a:pt x="6907534" y="4538281"/>
                  <a:pt x="6905768" y="4535189"/>
                  <a:pt x="6902823" y="4534379"/>
                </a:cubicBezTo>
                <a:lnTo>
                  <a:pt x="6863655" y="4523704"/>
                </a:lnTo>
                <a:cubicBezTo>
                  <a:pt x="6860710" y="4522894"/>
                  <a:pt x="6857618" y="4524661"/>
                  <a:pt x="6856808" y="4527606"/>
                </a:cubicBezTo>
                <a:cubicBezTo>
                  <a:pt x="6855998" y="4530551"/>
                  <a:pt x="6857765" y="4533643"/>
                  <a:pt x="6860710" y="4534453"/>
                </a:cubicBezTo>
                <a:lnTo>
                  <a:pt x="6899878" y="4545128"/>
                </a:lnTo>
                <a:cubicBezTo>
                  <a:pt x="6900393" y="4545275"/>
                  <a:pt x="6900909" y="4545349"/>
                  <a:pt x="6901350" y="4545349"/>
                </a:cubicBezTo>
                <a:cubicBezTo>
                  <a:pt x="6903780" y="4545275"/>
                  <a:pt x="6906062" y="4543656"/>
                  <a:pt x="6906725" y="4541226"/>
                </a:cubicBezTo>
                <a:close/>
                <a:moveTo>
                  <a:pt x="6867557" y="4530551"/>
                </a:moveTo>
                <a:cubicBezTo>
                  <a:pt x="6868367" y="4527606"/>
                  <a:pt x="6866600" y="4524514"/>
                  <a:pt x="6863655" y="4523704"/>
                </a:cubicBezTo>
                <a:lnTo>
                  <a:pt x="6843777" y="4518256"/>
                </a:lnTo>
                <a:cubicBezTo>
                  <a:pt x="6840832" y="4517446"/>
                  <a:pt x="6837740" y="4519213"/>
                  <a:pt x="6836930" y="4522158"/>
                </a:cubicBezTo>
                <a:cubicBezTo>
                  <a:pt x="6836120" y="4525103"/>
                  <a:pt x="6837887" y="4528195"/>
                  <a:pt x="6840832" y="4529005"/>
                </a:cubicBezTo>
                <a:lnTo>
                  <a:pt x="6860710" y="4534453"/>
                </a:lnTo>
                <a:cubicBezTo>
                  <a:pt x="6861226" y="4534600"/>
                  <a:pt x="6861741" y="4534674"/>
                  <a:pt x="6862183" y="4534674"/>
                </a:cubicBezTo>
                <a:cubicBezTo>
                  <a:pt x="6864686" y="4534600"/>
                  <a:pt x="6866895" y="4532980"/>
                  <a:pt x="6867557" y="4530551"/>
                </a:cubicBezTo>
                <a:close/>
                <a:moveTo>
                  <a:pt x="6847679" y="4525103"/>
                </a:moveTo>
                <a:cubicBezTo>
                  <a:pt x="6848489" y="4522158"/>
                  <a:pt x="6846722" y="4519066"/>
                  <a:pt x="6843777" y="4518256"/>
                </a:cubicBezTo>
                <a:lnTo>
                  <a:pt x="6778768" y="4500512"/>
                </a:lnTo>
                <a:cubicBezTo>
                  <a:pt x="6775823" y="4499703"/>
                  <a:pt x="6772730" y="4501470"/>
                  <a:pt x="6771921" y="4504415"/>
                </a:cubicBezTo>
                <a:cubicBezTo>
                  <a:pt x="6771111" y="4507359"/>
                  <a:pt x="6772878" y="4510452"/>
                  <a:pt x="6775823" y="4511262"/>
                </a:cubicBezTo>
                <a:lnTo>
                  <a:pt x="6840832" y="4529005"/>
                </a:lnTo>
                <a:cubicBezTo>
                  <a:pt x="6841347" y="4529152"/>
                  <a:pt x="6841863" y="4529226"/>
                  <a:pt x="6842304" y="4529226"/>
                </a:cubicBezTo>
                <a:cubicBezTo>
                  <a:pt x="6844808" y="4529226"/>
                  <a:pt x="6847016" y="4527606"/>
                  <a:pt x="6847679" y="4525103"/>
                </a:cubicBezTo>
                <a:close/>
                <a:moveTo>
                  <a:pt x="6782743" y="4507359"/>
                </a:moveTo>
                <a:cubicBezTo>
                  <a:pt x="6783553" y="4504415"/>
                  <a:pt x="6781786" y="4501323"/>
                  <a:pt x="6778841" y="4500512"/>
                </a:cubicBezTo>
                <a:lnTo>
                  <a:pt x="6764485" y="4496611"/>
                </a:lnTo>
                <a:cubicBezTo>
                  <a:pt x="6761466" y="4495801"/>
                  <a:pt x="6758447" y="4497568"/>
                  <a:pt x="6757638" y="4500512"/>
                </a:cubicBezTo>
                <a:cubicBezTo>
                  <a:pt x="6756828" y="4503457"/>
                  <a:pt x="6758595" y="4506550"/>
                  <a:pt x="6761540" y="4507359"/>
                </a:cubicBezTo>
                <a:lnTo>
                  <a:pt x="6775897" y="4511262"/>
                </a:lnTo>
                <a:cubicBezTo>
                  <a:pt x="6776412" y="4511409"/>
                  <a:pt x="6776927" y="4511483"/>
                  <a:pt x="6777442" y="4511483"/>
                </a:cubicBezTo>
                <a:cubicBezTo>
                  <a:pt x="6779798" y="4511483"/>
                  <a:pt x="6782081" y="4509863"/>
                  <a:pt x="6782743" y="4507359"/>
                </a:cubicBezTo>
                <a:close/>
                <a:moveTo>
                  <a:pt x="6767577" y="4504635"/>
                </a:moveTo>
                <a:cubicBezTo>
                  <a:pt x="6769123" y="4501985"/>
                  <a:pt x="6768019" y="4498451"/>
                  <a:pt x="6765368" y="4496905"/>
                </a:cubicBezTo>
                <a:cubicBezTo>
                  <a:pt x="6762718" y="4495359"/>
                  <a:pt x="6759258" y="4496243"/>
                  <a:pt x="6757785" y="4498967"/>
                </a:cubicBezTo>
                <a:cubicBezTo>
                  <a:pt x="6756239" y="4501617"/>
                  <a:pt x="6757122" y="4505004"/>
                  <a:pt x="6759846" y="4506550"/>
                </a:cubicBezTo>
                <a:lnTo>
                  <a:pt x="6760288" y="4506771"/>
                </a:lnTo>
                <a:cubicBezTo>
                  <a:pt x="6761172" y="4507286"/>
                  <a:pt x="6762055" y="4507507"/>
                  <a:pt x="6762939" y="4507507"/>
                </a:cubicBezTo>
                <a:cubicBezTo>
                  <a:pt x="6764706" y="4507507"/>
                  <a:pt x="6766546" y="4506403"/>
                  <a:pt x="6767577" y="4504635"/>
                </a:cubicBezTo>
                <a:close/>
                <a:moveTo>
                  <a:pt x="6767356" y="4504562"/>
                </a:moveTo>
                <a:cubicBezTo>
                  <a:pt x="6768902" y="4501911"/>
                  <a:pt x="6768093" y="4498525"/>
                  <a:pt x="6765442" y="4496905"/>
                </a:cubicBezTo>
                <a:lnTo>
                  <a:pt x="6647645" y="4426595"/>
                </a:lnTo>
                <a:cubicBezTo>
                  <a:pt x="6644994" y="4425049"/>
                  <a:pt x="6641607" y="4425859"/>
                  <a:pt x="6639988" y="4428509"/>
                </a:cubicBezTo>
                <a:cubicBezTo>
                  <a:pt x="6638442" y="4431159"/>
                  <a:pt x="6639252" y="4434546"/>
                  <a:pt x="6641902" y="4436166"/>
                </a:cubicBezTo>
                <a:lnTo>
                  <a:pt x="6759699" y="4506476"/>
                </a:lnTo>
                <a:cubicBezTo>
                  <a:pt x="6760583" y="4506991"/>
                  <a:pt x="6761614" y="4507286"/>
                  <a:pt x="6762571" y="4507286"/>
                </a:cubicBezTo>
                <a:cubicBezTo>
                  <a:pt x="6764485" y="4507286"/>
                  <a:pt x="6766252" y="4506329"/>
                  <a:pt x="6767356" y="4504562"/>
                </a:cubicBezTo>
                <a:close/>
                <a:moveTo>
                  <a:pt x="6649559" y="4434251"/>
                </a:moveTo>
                <a:cubicBezTo>
                  <a:pt x="6651105" y="4431601"/>
                  <a:pt x="6650295" y="4428214"/>
                  <a:pt x="6647645" y="4426595"/>
                </a:cubicBezTo>
                <a:lnTo>
                  <a:pt x="6641534" y="4422914"/>
                </a:lnTo>
                <a:cubicBezTo>
                  <a:pt x="6638883" y="4421367"/>
                  <a:pt x="6635497" y="4422178"/>
                  <a:pt x="6633877" y="4424828"/>
                </a:cubicBezTo>
                <a:cubicBezTo>
                  <a:pt x="6632331" y="4427478"/>
                  <a:pt x="6633141" y="4430865"/>
                  <a:pt x="6635791" y="4432485"/>
                </a:cubicBezTo>
                <a:lnTo>
                  <a:pt x="6641902" y="4436166"/>
                </a:lnTo>
                <a:cubicBezTo>
                  <a:pt x="6642786" y="4436681"/>
                  <a:pt x="6643817" y="4436976"/>
                  <a:pt x="6644774" y="4436976"/>
                </a:cubicBezTo>
                <a:cubicBezTo>
                  <a:pt x="6646687" y="4436976"/>
                  <a:pt x="6648528" y="4436019"/>
                  <a:pt x="6649559" y="4434251"/>
                </a:cubicBezTo>
                <a:close/>
                <a:moveTo>
                  <a:pt x="6642638" y="4431307"/>
                </a:moveTo>
                <a:cubicBezTo>
                  <a:pt x="6644700" y="4429025"/>
                  <a:pt x="6644405" y="4425417"/>
                  <a:pt x="6642049" y="4423355"/>
                </a:cubicBezTo>
                <a:cubicBezTo>
                  <a:pt x="6639767" y="4421294"/>
                  <a:pt x="6636233" y="4421515"/>
                  <a:pt x="6634172" y="4423797"/>
                </a:cubicBezTo>
                <a:cubicBezTo>
                  <a:pt x="6632110" y="4426079"/>
                  <a:pt x="6632331" y="4429613"/>
                  <a:pt x="6634614" y="4431675"/>
                </a:cubicBezTo>
                <a:lnTo>
                  <a:pt x="6634834" y="4431895"/>
                </a:lnTo>
                <a:cubicBezTo>
                  <a:pt x="6635865" y="4432853"/>
                  <a:pt x="6637190" y="4433294"/>
                  <a:pt x="6638442" y="4433294"/>
                </a:cubicBezTo>
                <a:cubicBezTo>
                  <a:pt x="6639988" y="4433221"/>
                  <a:pt x="6641534" y="4432558"/>
                  <a:pt x="6642638" y="4431307"/>
                </a:cubicBezTo>
                <a:close/>
                <a:moveTo>
                  <a:pt x="6642270" y="4431454"/>
                </a:moveTo>
                <a:cubicBezTo>
                  <a:pt x="6644479" y="4429319"/>
                  <a:pt x="6644479" y="4425785"/>
                  <a:pt x="6642270" y="4423576"/>
                </a:cubicBezTo>
                <a:lnTo>
                  <a:pt x="6540597" y="4321166"/>
                </a:lnTo>
                <a:cubicBezTo>
                  <a:pt x="6538462" y="4318958"/>
                  <a:pt x="6534928" y="4318958"/>
                  <a:pt x="6532719" y="4321166"/>
                </a:cubicBezTo>
                <a:cubicBezTo>
                  <a:pt x="6530510" y="4323301"/>
                  <a:pt x="6530510" y="4326836"/>
                  <a:pt x="6532719" y="4329044"/>
                </a:cubicBezTo>
                <a:lnTo>
                  <a:pt x="6634393" y="4431454"/>
                </a:lnTo>
                <a:cubicBezTo>
                  <a:pt x="6635497" y="4432558"/>
                  <a:pt x="6636969" y="4433147"/>
                  <a:pt x="6638368" y="4433074"/>
                </a:cubicBezTo>
                <a:cubicBezTo>
                  <a:pt x="6639841" y="4433074"/>
                  <a:pt x="6641239" y="4432558"/>
                  <a:pt x="6642270" y="4431454"/>
                </a:cubicBezTo>
                <a:close/>
                <a:moveTo>
                  <a:pt x="6540597" y="4329044"/>
                </a:moveTo>
                <a:cubicBezTo>
                  <a:pt x="6542805" y="4326909"/>
                  <a:pt x="6542805" y="4323375"/>
                  <a:pt x="6540670" y="4321166"/>
                </a:cubicBezTo>
                <a:lnTo>
                  <a:pt x="6537284" y="4317706"/>
                </a:lnTo>
                <a:cubicBezTo>
                  <a:pt x="6535149" y="4315497"/>
                  <a:pt x="6531614" y="4315497"/>
                  <a:pt x="6529406" y="4317633"/>
                </a:cubicBezTo>
                <a:cubicBezTo>
                  <a:pt x="6527197" y="4319768"/>
                  <a:pt x="6527197" y="4323301"/>
                  <a:pt x="6529332" y="4325510"/>
                </a:cubicBezTo>
                <a:lnTo>
                  <a:pt x="6532719" y="4328970"/>
                </a:lnTo>
                <a:cubicBezTo>
                  <a:pt x="6533823" y="4330075"/>
                  <a:pt x="6535296" y="4330664"/>
                  <a:pt x="6536694" y="4330664"/>
                </a:cubicBezTo>
                <a:cubicBezTo>
                  <a:pt x="6538167" y="4330664"/>
                  <a:pt x="6539566" y="4330149"/>
                  <a:pt x="6540597" y="4329044"/>
                </a:cubicBezTo>
                <a:close/>
                <a:moveTo>
                  <a:pt x="6536400" y="4326246"/>
                </a:moveTo>
                <a:cubicBezTo>
                  <a:pt x="6538977" y="4324553"/>
                  <a:pt x="6539566" y="4321019"/>
                  <a:pt x="6537873" y="4318442"/>
                </a:cubicBezTo>
                <a:cubicBezTo>
                  <a:pt x="6536106" y="4315866"/>
                  <a:pt x="6532645" y="4315203"/>
                  <a:pt x="6530142" y="4316970"/>
                </a:cubicBezTo>
                <a:cubicBezTo>
                  <a:pt x="6527565" y="4318663"/>
                  <a:pt x="6526903" y="4322197"/>
                  <a:pt x="6528670" y="4324700"/>
                </a:cubicBezTo>
                <a:lnTo>
                  <a:pt x="6528743" y="4324848"/>
                </a:lnTo>
                <a:cubicBezTo>
                  <a:pt x="6529848" y="4326394"/>
                  <a:pt x="6531541" y="4327277"/>
                  <a:pt x="6533308" y="4327277"/>
                </a:cubicBezTo>
                <a:cubicBezTo>
                  <a:pt x="6534339" y="4327204"/>
                  <a:pt x="6535443" y="4326909"/>
                  <a:pt x="6536400" y="4326246"/>
                </a:cubicBezTo>
                <a:close/>
                <a:moveTo>
                  <a:pt x="6536106" y="4326320"/>
                </a:moveTo>
                <a:cubicBezTo>
                  <a:pt x="6538756" y="4324700"/>
                  <a:pt x="6539566" y="4321314"/>
                  <a:pt x="6537946" y="4318663"/>
                </a:cubicBezTo>
                <a:lnTo>
                  <a:pt x="6458728" y="4188718"/>
                </a:lnTo>
                <a:cubicBezTo>
                  <a:pt x="6457108" y="4186068"/>
                  <a:pt x="6453648" y="4185258"/>
                  <a:pt x="6451071" y="4186878"/>
                </a:cubicBezTo>
                <a:cubicBezTo>
                  <a:pt x="6448420" y="4188497"/>
                  <a:pt x="6447611" y="4191884"/>
                  <a:pt x="6449230" y="4194534"/>
                </a:cubicBezTo>
                <a:lnTo>
                  <a:pt x="6528449" y="4324480"/>
                </a:lnTo>
                <a:cubicBezTo>
                  <a:pt x="6529479" y="4326246"/>
                  <a:pt x="6531320" y="4327204"/>
                  <a:pt x="6533234" y="4327130"/>
                </a:cubicBezTo>
                <a:cubicBezTo>
                  <a:pt x="6534265" y="4327130"/>
                  <a:pt x="6535222" y="4326836"/>
                  <a:pt x="6536106" y="4326320"/>
                </a:cubicBezTo>
                <a:close/>
                <a:moveTo>
                  <a:pt x="6456961" y="4196375"/>
                </a:moveTo>
                <a:cubicBezTo>
                  <a:pt x="6459611" y="4194755"/>
                  <a:pt x="6460421" y="4191369"/>
                  <a:pt x="6458875" y="4188718"/>
                </a:cubicBezTo>
                <a:lnTo>
                  <a:pt x="6457035" y="4185626"/>
                </a:lnTo>
                <a:cubicBezTo>
                  <a:pt x="6455415" y="4182975"/>
                  <a:pt x="6451955" y="4182166"/>
                  <a:pt x="6449377" y="4183712"/>
                </a:cubicBezTo>
                <a:cubicBezTo>
                  <a:pt x="6446727" y="4185331"/>
                  <a:pt x="6445917" y="4188718"/>
                  <a:pt x="6447463" y="4191369"/>
                </a:cubicBezTo>
                <a:lnTo>
                  <a:pt x="6449304" y="4194461"/>
                </a:lnTo>
                <a:cubicBezTo>
                  <a:pt x="6450335" y="4196228"/>
                  <a:pt x="6452249" y="4197185"/>
                  <a:pt x="6454089" y="4197111"/>
                </a:cubicBezTo>
                <a:cubicBezTo>
                  <a:pt x="6455047" y="4197185"/>
                  <a:pt x="6456004" y="4196890"/>
                  <a:pt x="6456961" y="4196375"/>
                </a:cubicBezTo>
                <a:close/>
                <a:moveTo>
                  <a:pt x="6454089" y="4193725"/>
                </a:moveTo>
                <a:cubicBezTo>
                  <a:pt x="6456961" y="4192620"/>
                  <a:pt x="6458433" y="4189454"/>
                  <a:pt x="6457329" y="4186583"/>
                </a:cubicBezTo>
                <a:lnTo>
                  <a:pt x="6440543" y="4141599"/>
                </a:lnTo>
                <a:cubicBezTo>
                  <a:pt x="6439438" y="4138728"/>
                  <a:pt x="6436273" y="4137256"/>
                  <a:pt x="6433401" y="4138360"/>
                </a:cubicBezTo>
                <a:cubicBezTo>
                  <a:pt x="6430530" y="4139464"/>
                  <a:pt x="6429057" y="4142630"/>
                  <a:pt x="6430162" y="4145501"/>
                </a:cubicBezTo>
                <a:lnTo>
                  <a:pt x="6446948" y="4190485"/>
                </a:lnTo>
                <a:cubicBezTo>
                  <a:pt x="6447758" y="4192767"/>
                  <a:pt x="6449967" y="4194093"/>
                  <a:pt x="6452175" y="4194093"/>
                </a:cubicBezTo>
                <a:cubicBezTo>
                  <a:pt x="6452838" y="4194093"/>
                  <a:pt x="6453500" y="4193946"/>
                  <a:pt x="6454089" y="4193725"/>
                </a:cubicBezTo>
                <a:close/>
                <a:moveTo>
                  <a:pt x="1892985" y="1923995"/>
                </a:moveTo>
                <a:lnTo>
                  <a:pt x="1952252" y="1875036"/>
                </a:lnTo>
                <a:cubicBezTo>
                  <a:pt x="1954608" y="1873048"/>
                  <a:pt x="1954976" y="1869587"/>
                  <a:pt x="1952988" y="1867158"/>
                </a:cubicBezTo>
                <a:cubicBezTo>
                  <a:pt x="1951000" y="1864802"/>
                  <a:pt x="1947540" y="1864507"/>
                  <a:pt x="1945111" y="1866422"/>
                </a:cubicBezTo>
                <a:lnTo>
                  <a:pt x="1885844" y="1915381"/>
                </a:lnTo>
                <a:cubicBezTo>
                  <a:pt x="1883488" y="1917369"/>
                  <a:pt x="1883120" y="1920829"/>
                  <a:pt x="1885108" y="1923259"/>
                </a:cubicBezTo>
                <a:cubicBezTo>
                  <a:pt x="1886212" y="1924584"/>
                  <a:pt x="1887832" y="1925320"/>
                  <a:pt x="1889452" y="1925320"/>
                </a:cubicBezTo>
                <a:cubicBezTo>
                  <a:pt x="1890703" y="1925247"/>
                  <a:pt x="1891955" y="1924805"/>
                  <a:pt x="1892985" y="1923995"/>
                </a:cubicBezTo>
                <a:close/>
                <a:moveTo>
                  <a:pt x="1952841" y="1874594"/>
                </a:moveTo>
                <a:cubicBezTo>
                  <a:pt x="1955197" y="1872680"/>
                  <a:pt x="1955565" y="1869146"/>
                  <a:pt x="1953577" y="1866716"/>
                </a:cubicBezTo>
                <a:cubicBezTo>
                  <a:pt x="1951590" y="1864360"/>
                  <a:pt x="1948129" y="1863992"/>
                  <a:pt x="1945700" y="1865980"/>
                </a:cubicBezTo>
                <a:lnTo>
                  <a:pt x="1945111" y="1866422"/>
                </a:lnTo>
                <a:cubicBezTo>
                  <a:pt x="1942755" y="1868336"/>
                  <a:pt x="1942681" y="1871649"/>
                  <a:pt x="1944595" y="1874005"/>
                </a:cubicBezTo>
                <a:cubicBezTo>
                  <a:pt x="1945626" y="1875330"/>
                  <a:pt x="1947246" y="1875919"/>
                  <a:pt x="1948866" y="1875919"/>
                </a:cubicBezTo>
                <a:cubicBezTo>
                  <a:pt x="1950338" y="1875919"/>
                  <a:pt x="1951737" y="1875477"/>
                  <a:pt x="1952841" y="1874594"/>
                </a:cubicBezTo>
                <a:close/>
                <a:moveTo>
                  <a:pt x="1952841" y="1874594"/>
                </a:moveTo>
                <a:lnTo>
                  <a:pt x="1959982" y="1868704"/>
                </a:lnTo>
                <a:cubicBezTo>
                  <a:pt x="1962338" y="1866716"/>
                  <a:pt x="1962706" y="1863256"/>
                  <a:pt x="1960719" y="1860826"/>
                </a:cubicBezTo>
                <a:cubicBezTo>
                  <a:pt x="1958731" y="1858470"/>
                  <a:pt x="1955271" y="1858102"/>
                  <a:pt x="1952841" y="1860090"/>
                </a:cubicBezTo>
                <a:lnTo>
                  <a:pt x="1945700" y="1865980"/>
                </a:lnTo>
                <a:cubicBezTo>
                  <a:pt x="1943344" y="1867968"/>
                  <a:pt x="1942976" y="1871428"/>
                  <a:pt x="1944964" y="1873858"/>
                </a:cubicBezTo>
                <a:cubicBezTo>
                  <a:pt x="1946068" y="1875183"/>
                  <a:pt x="1947688" y="1875919"/>
                  <a:pt x="1949307" y="1875919"/>
                </a:cubicBezTo>
                <a:cubicBezTo>
                  <a:pt x="1950559" y="1875845"/>
                  <a:pt x="1951810" y="1875404"/>
                  <a:pt x="1952841" y="1874594"/>
                </a:cubicBezTo>
                <a:close/>
                <a:moveTo>
                  <a:pt x="1960056" y="1868630"/>
                </a:moveTo>
                <a:lnTo>
                  <a:pt x="1964326" y="1865096"/>
                </a:lnTo>
                <a:cubicBezTo>
                  <a:pt x="1966682" y="1863109"/>
                  <a:pt x="1967050" y="1859648"/>
                  <a:pt x="1965062" y="1857219"/>
                </a:cubicBezTo>
                <a:cubicBezTo>
                  <a:pt x="1963075" y="1854863"/>
                  <a:pt x="1959541" y="1854568"/>
                  <a:pt x="1957185" y="1856483"/>
                </a:cubicBezTo>
                <a:lnTo>
                  <a:pt x="1952915" y="1860016"/>
                </a:lnTo>
                <a:cubicBezTo>
                  <a:pt x="1950559" y="1862004"/>
                  <a:pt x="1950191" y="1865465"/>
                  <a:pt x="1952178" y="1867894"/>
                </a:cubicBezTo>
                <a:cubicBezTo>
                  <a:pt x="1953283" y="1869219"/>
                  <a:pt x="1954902" y="1869956"/>
                  <a:pt x="1956522" y="1869882"/>
                </a:cubicBezTo>
                <a:cubicBezTo>
                  <a:pt x="1957774" y="1869956"/>
                  <a:pt x="1959025" y="1869514"/>
                  <a:pt x="1960056" y="1868630"/>
                </a:cubicBezTo>
                <a:close/>
                <a:moveTo>
                  <a:pt x="1965578" y="1863698"/>
                </a:moveTo>
                <a:cubicBezTo>
                  <a:pt x="1967418" y="1861268"/>
                  <a:pt x="1966977" y="1857734"/>
                  <a:pt x="1964547" y="1855894"/>
                </a:cubicBezTo>
                <a:cubicBezTo>
                  <a:pt x="1962118" y="1854053"/>
                  <a:pt x="1958584" y="1854421"/>
                  <a:pt x="1956743" y="1856924"/>
                </a:cubicBezTo>
                <a:lnTo>
                  <a:pt x="1956301" y="1857513"/>
                </a:lnTo>
                <a:cubicBezTo>
                  <a:pt x="1954387" y="1859943"/>
                  <a:pt x="1955123" y="1863182"/>
                  <a:pt x="1957553" y="1865023"/>
                </a:cubicBezTo>
                <a:cubicBezTo>
                  <a:pt x="1958510" y="1865759"/>
                  <a:pt x="1959688" y="1866127"/>
                  <a:pt x="1960792" y="1866054"/>
                </a:cubicBezTo>
                <a:cubicBezTo>
                  <a:pt x="1962559" y="1866054"/>
                  <a:pt x="1964400" y="1865170"/>
                  <a:pt x="1965578" y="1863698"/>
                </a:cubicBezTo>
                <a:close/>
                <a:moveTo>
                  <a:pt x="1965504" y="1863698"/>
                </a:moveTo>
                <a:lnTo>
                  <a:pt x="1971026" y="1856556"/>
                </a:lnTo>
                <a:cubicBezTo>
                  <a:pt x="1972940" y="1854127"/>
                  <a:pt x="1972499" y="1850593"/>
                  <a:pt x="1970069" y="1848752"/>
                </a:cubicBezTo>
                <a:cubicBezTo>
                  <a:pt x="1967639" y="1846838"/>
                  <a:pt x="1964179" y="1847280"/>
                  <a:pt x="1962265" y="1849709"/>
                </a:cubicBezTo>
                <a:lnTo>
                  <a:pt x="1956743" y="1856851"/>
                </a:lnTo>
                <a:cubicBezTo>
                  <a:pt x="1954829" y="1859280"/>
                  <a:pt x="1955271" y="1862814"/>
                  <a:pt x="1957700" y="1864655"/>
                </a:cubicBezTo>
                <a:cubicBezTo>
                  <a:pt x="1958731" y="1865465"/>
                  <a:pt x="1959909" y="1865833"/>
                  <a:pt x="1961160" y="1865833"/>
                </a:cubicBezTo>
                <a:cubicBezTo>
                  <a:pt x="1962854" y="1865833"/>
                  <a:pt x="1964474" y="1865096"/>
                  <a:pt x="1965504" y="1863698"/>
                </a:cubicBezTo>
                <a:close/>
                <a:moveTo>
                  <a:pt x="1971100" y="1856556"/>
                </a:moveTo>
                <a:lnTo>
                  <a:pt x="2035520" y="1773067"/>
                </a:lnTo>
                <a:cubicBezTo>
                  <a:pt x="2037361" y="1770638"/>
                  <a:pt x="2036919" y="1767104"/>
                  <a:pt x="2034489" y="1765263"/>
                </a:cubicBezTo>
                <a:cubicBezTo>
                  <a:pt x="2032060" y="1763423"/>
                  <a:pt x="2028526" y="1763791"/>
                  <a:pt x="2026685" y="1766294"/>
                </a:cubicBezTo>
                <a:lnTo>
                  <a:pt x="1962265" y="1849783"/>
                </a:lnTo>
                <a:cubicBezTo>
                  <a:pt x="1960424" y="1852212"/>
                  <a:pt x="1960866" y="1855746"/>
                  <a:pt x="1963296" y="1857587"/>
                </a:cubicBezTo>
                <a:cubicBezTo>
                  <a:pt x="1964326" y="1858397"/>
                  <a:pt x="1965504" y="1858765"/>
                  <a:pt x="1966756" y="1858765"/>
                </a:cubicBezTo>
                <a:cubicBezTo>
                  <a:pt x="1968376" y="1858691"/>
                  <a:pt x="1969995" y="1857955"/>
                  <a:pt x="1971100" y="1856556"/>
                </a:cubicBezTo>
                <a:close/>
                <a:moveTo>
                  <a:pt x="2035520" y="1773067"/>
                </a:moveTo>
                <a:lnTo>
                  <a:pt x="2039864" y="1767472"/>
                </a:lnTo>
                <a:cubicBezTo>
                  <a:pt x="2041704" y="1765043"/>
                  <a:pt x="2041336" y="1761509"/>
                  <a:pt x="2038833" y="1759668"/>
                </a:cubicBezTo>
                <a:cubicBezTo>
                  <a:pt x="2036403" y="1757827"/>
                  <a:pt x="2032943" y="1758196"/>
                  <a:pt x="2031029" y="1760699"/>
                </a:cubicBezTo>
                <a:lnTo>
                  <a:pt x="2026685" y="1766294"/>
                </a:lnTo>
                <a:cubicBezTo>
                  <a:pt x="2024844" y="1768724"/>
                  <a:pt x="2025213" y="1772258"/>
                  <a:pt x="2027716" y="1774098"/>
                </a:cubicBezTo>
                <a:cubicBezTo>
                  <a:pt x="2028747" y="1774908"/>
                  <a:pt x="2029925" y="1775276"/>
                  <a:pt x="2031176" y="1775276"/>
                </a:cubicBezTo>
                <a:cubicBezTo>
                  <a:pt x="2032796" y="1775203"/>
                  <a:pt x="2034416" y="1774466"/>
                  <a:pt x="2035520" y="1773067"/>
                </a:cubicBezTo>
                <a:close/>
                <a:moveTo>
                  <a:pt x="2039864" y="1767398"/>
                </a:moveTo>
                <a:lnTo>
                  <a:pt x="2042146" y="1764454"/>
                </a:lnTo>
                <a:cubicBezTo>
                  <a:pt x="2043987" y="1762024"/>
                  <a:pt x="2043545" y="1758490"/>
                  <a:pt x="2041115" y="1756650"/>
                </a:cubicBezTo>
                <a:cubicBezTo>
                  <a:pt x="2038686" y="1754809"/>
                  <a:pt x="2035152" y="1755177"/>
                  <a:pt x="2033311" y="1757680"/>
                </a:cubicBezTo>
                <a:lnTo>
                  <a:pt x="2031029" y="1760625"/>
                </a:lnTo>
                <a:cubicBezTo>
                  <a:pt x="2029188" y="1763055"/>
                  <a:pt x="2029630" y="1766589"/>
                  <a:pt x="2032060" y="1768429"/>
                </a:cubicBezTo>
                <a:cubicBezTo>
                  <a:pt x="2033090" y="1769239"/>
                  <a:pt x="2034268" y="1769607"/>
                  <a:pt x="2035520" y="1769607"/>
                </a:cubicBezTo>
                <a:cubicBezTo>
                  <a:pt x="2037140" y="1769607"/>
                  <a:pt x="2038833" y="1768871"/>
                  <a:pt x="2039864" y="1767398"/>
                </a:cubicBezTo>
                <a:close/>
                <a:moveTo>
                  <a:pt x="2042809" y="1763496"/>
                </a:moveTo>
                <a:lnTo>
                  <a:pt x="2043471" y="1762098"/>
                </a:lnTo>
                <a:cubicBezTo>
                  <a:pt x="2044797" y="1759300"/>
                  <a:pt x="2043692" y="1755987"/>
                  <a:pt x="2040895" y="1754662"/>
                </a:cubicBezTo>
                <a:cubicBezTo>
                  <a:pt x="2038097" y="1753336"/>
                  <a:pt x="2034784" y="1754441"/>
                  <a:pt x="2033458" y="1757238"/>
                </a:cubicBezTo>
                <a:lnTo>
                  <a:pt x="2032796" y="1758637"/>
                </a:lnTo>
                <a:cubicBezTo>
                  <a:pt x="2031471" y="1761435"/>
                  <a:pt x="2032575" y="1764748"/>
                  <a:pt x="2035373" y="1766073"/>
                </a:cubicBezTo>
                <a:cubicBezTo>
                  <a:pt x="2036183" y="1766441"/>
                  <a:pt x="2036992" y="1766662"/>
                  <a:pt x="2037876" y="1766662"/>
                </a:cubicBezTo>
                <a:cubicBezTo>
                  <a:pt x="2039864" y="1766589"/>
                  <a:pt x="2041851" y="1765484"/>
                  <a:pt x="2042809" y="1763496"/>
                </a:cubicBezTo>
                <a:close/>
                <a:moveTo>
                  <a:pt x="2043471" y="1762098"/>
                </a:moveTo>
                <a:lnTo>
                  <a:pt x="2098100" y="1646951"/>
                </a:lnTo>
                <a:cubicBezTo>
                  <a:pt x="2099425" y="1644153"/>
                  <a:pt x="2098247" y="1640840"/>
                  <a:pt x="2095449" y="1639515"/>
                </a:cubicBezTo>
                <a:cubicBezTo>
                  <a:pt x="2092652" y="1638190"/>
                  <a:pt x="2089338" y="1639368"/>
                  <a:pt x="2088013" y="1642165"/>
                </a:cubicBezTo>
                <a:lnTo>
                  <a:pt x="2033385" y="1757312"/>
                </a:lnTo>
                <a:cubicBezTo>
                  <a:pt x="2032060" y="1760110"/>
                  <a:pt x="2033238" y="1763423"/>
                  <a:pt x="2036035" y="1764748"/>
                </a:cubicBezTo>
                <a:cubicBezTo>
                  <a:pt x="2036845" y="1765116"/>
                  <a:pt x="2037655" y="1765263"/>
                  <a:pt x="2038465" y="1765263"/>
                </a:cubicBezTo>
                <a:cubicBezTo>
                  <a:pt x="2040526" y="1765263"/>
                  <a:pt x="2042514" y="1764085"/>
                  <a:pt x="2043471" y="1762098"/>
                </a:cubicBezTo>
                <a:close/>
                <a:moveTo>
                  <a:pt x="2098100" y="1646951"/>
                </a:moveTo>
                <a:lnTo>
                  <a:pt x="2099204" y="1644669"/>
                </a:lnTo>
                <a:cubicBezTo>
                  <a:pt x="2100529" y="1641871"/>
                  <a:pt x="2099278" y="1638558"/>
                  <a:pt x="2096554" y="1637233"/>
                </a:cubicBezTo>
                <a:cubicBezTo>
                  <a:pt x="2093756" y="1635907"/>
                  <a:pt x="2090443" y="1637085"/>
                  <a:pt x="2089118" y="1639883"/>
                </a:cubicBezTo>
                <a:lnTo>
                  <a:pt x="2088013" y="1642165"/>
                </a:lnTo>
                <a:cubicBezTo>
                  <a:pt x="2086688" y="1644963"/>
                  <a:pt x="2087940" y="1648276"/>
                  <a:pt x="2090664" y="1649601"/>
                </a:cubicBezTo>
                <a:cubicBezTo>
                  <a:pt x="2091474" y="1649969"/>
                  <a:pt x="2092283" y="1650117"/>
                  <a:pt x="2093093" y="1650117"/>
                </a:cubicBezTo>
                <a:cubicBezTo>
                  <a:pt x="2095228" y="1650117"/>
                  <a:pt x="2097216" y="1648939"/>
                  <a:pt x="2098100" y="1646951"/>
                </a:cubicBezTo>
                <a:close/>
                <a:moveTo>
                  <a:pt x="2099572" y="1643638"/>
                </a:moveTo>
                <a:lnTo>
                  <a:pt x="2133880" y="1511484"/>
                </a:lnTo>
                <a:cubicBezTo>
                  <a:pt x="2134617" y="1508539"/>
                  <a:pt x="2132850" y="1505447"/>
                  <a:pt x="2129905" y="1504711"/>
                </a:cubicBezTo>
                <a:cubicBezTo>
                  <a:pt x="2126886" y="1503975"/>
                  <a:pt x="2123868" y="1505742"/>
                  <a:pt x="2123132" y="1508687"/>
                </a:cubicBezTo>
                <a:lnTo>
                  <a:pt x="2088823" y="1640840"/>
                </a:lnTo>
                <a:cubicBezTo>
                  <a:pt x="2088013" y="1643785"/>
                  <a:pt x="2089854" y="1646877"/>
                  <a:pt x="2092799" y="1647613"/>
                </a:cubicBezTo>
                <a:cubicBezTo>
                  <a:pt x="2093314" y="1647761"/>
                  <a:pt x="2093756" y="1647761"/>
                  <a:pt x="2094271" y="1647761"/>
                </a:cubicBezTo>
                <a:cubicBezTo>
                  <a:pt x="2096701" y="1647834"/>
                  <a:pt x="2098909" y="1646141"/>
                  <a:pt x="2099572" y="1643638"/>
                </a:cubicBezTo>
                <a:close/>
                <a:moveTo>
                  <a:pt x="2133880" y="1511484"/>
                </a:moveTo>
                <a:lnTo>
                  <a:pt x="2134249" y="1510085"/>
                </a:lnTo>
                <a:cubicBezTo>
                  <a:pt x="2135058" y="1507141"/>
                  <a:pt x="2133218" y="1504048"/>
                  <a:pt x="2130273" y="1503312"/>
                </a:cubicBezTo>
                <a:cubicBezTo>
                  <a:pt x="2127328" y="1502576"/>
                  <a:pt x="2124236" y="1504343"/>
                  <a:pt x="2123500" y="1507288"/>
                </a:cubicBezTo>
                <a:lnTo>
                  <a:pt x="2123132" y="1508687"/>
                </a:lnTo>
                <a:cubicBezTo>
                  <a:pt x="2122322" y="1511632"/>
                  <a:pt x="2124162" y="1514724"/>
                  <a:pt x="2127107" y="1515460"/>
                </a:cubicBezTo>
                <a:cubicBezTo>
                  <a:pt x="2127623" y="1515607"/>
                  <a:pt x="2128064" y="1515681"/>
                  <a:pt x="2128580" y="1515681"/>
                </a:cubicBezTo>
                <a:cubicBezTo>
                  <a:pt x="2130936" y="1515681"/>
                  <a:pt x="2133218" y="1513987"/>
                  <a:pt x="2133880" y="1511484"/>
                </a:cubicBezTo>
                <a:close/>
                <a:moveTo>
                  <a:pt x="2134396" y="1509202"/>
                </a:moveTo>
                <a:lnTo>
                  <a:pt x="2146176" y="1365121"/>
                </a:lnTo>
                <a:cubicBezTo>
                  <a:pt x="2146397" y="1362029"/>
                  <a:pt x="2144114" y="1359379"/>
                  <a:pt x="2141096" y="1359084"/>
                </a:cubicBezTo>
                <a:cubicBezTo>
                  <a:pt x="2138004" y="1358863"/>
                  <a:pt x="2135353" y="1361072"/>
                  <a:pt x="2135058" y="1364164"/>
                </a:cubicBezTo>
                <a:lnTo>
                  <a:pt x="2123279" y="1508245"/>
                </a:lnTo>
                <a:cubicBezTo>
                  <a:pt x="2123058" y="1511337"/>
                  <a:pt x="2125340" y="1513987"/>
                  <a:pt x="2128359" y="1514282"/>
                </a:cubicBezTo>
                <a:cubicBezTo>
                  <a:pt x="2128506" y="1514282"/>
                  <a:pt x="2128727" y="1514282"/>
                  <a:pt x="2128874" y="1514282"/>
                </a:cubicBezTo>
                <a:cubicBezTo>
                  <a:pt x="2131746" y="1514282"/>
                  <a:pt x="2134101" y="1512073"/>
                  <a:pt x="2134396" y="1509202"/>
                </a:cubicBezTo>
                <a:close/>
                <a:moveTo>
                  <a:pt x="2141096" y="1370275"/>
                </a:moveTo>
                <a:cubicBezTo>
                  <a:pt x="2144188" y="1370054"/>
                  <a:pt x="2146470" y="1367330"/>
                  <a:pt x="2146249" y="1364238"/>
                </a:cubicBezTo>
                <a:lnTo>
                  <a:pt x="2134175" y="1214047"/>
                </a:lnTo>
                <a:cubicBezTo>
                  <a:pt x="2133954" y="1210954"/>
                  <a:pt x="2130936" y="1208598"/>
                  <a:pt x="2128138" y="1208893"/>
                </a:cubicBezTo>
                <a:cubicBezTo>
                  <a:pt x="2125046" y="1209114"/>
                  <a:pt x="2122764" y="1211838"/>
                  <a:pt x="2122984" y="1214930"/>
                </a:cubicBezTo>
                <a:lnTo>
                  <a:pt x="2135058" y="1365121"/>
                </a:lnTo>
                <a:cubicBezTo>
                  <a:pt x="2135279" y="1368066"/>
                  <a:pt x="2137782" y="1370275"/>
                  <a:pt x="2140654" y="1370275"/>
                </a:cubicBezTo>
                <a:cubicBezTo>
                  <a:pt x="2140801" y="1370275"/>
                  <a:pt x="2140948" y="1370275"/>
                  <a:pt x="2141096" y="1370275"/>
                </a:cubicBezTo>
                <a:close/>
                <a:moveTo>
                  <a:pt x="2129831" y="1219863"/>
                </a:moveTo>
                <a:cubicBezTo>
                  <a:pt x="2132850" y="1219127"/>
                  <a:pt x="2134690" y="1216182"/>
                  <a:pt x="2133954" y="1213163"/>
                </a:cubicBezTo>
                <a:lnTo>
                  <a:pt x="2133660" y="1212059"/>
                </a:lnTo>
                <a:cubicBezTo>
                  <a:pt x="2132924" y="1209040"/>
                  <a:pt x="2130052" y="1207200"/>
                  <a:pt x="2126960" y="1207936"/>
                </a:cubicBezTo>
                <a:cubicBezTo>
                  <a:pt x="2123942" y="1208672"/>
                  <a:pt x="2122101" y="1211617"/>
                  <a:pt x="2122837" y="1214636"/>
                </a:cubicBezTo>
                <a:lnTo>
                  <a:pt x="2123132" y="1215740"/>
                </a:lnTo>
                <a:cubicBezTo>
                  <a:pt x="2123721" y="1218317"/>
                  <a:pt x="2126076" y="1220084"/>
                  <a:pt x="2128580" y="1220010"/>
                </a:cubicBezTo>
                <a:cubicBezTo>
                  <a:pt x="2129022" y="1220010"/>
                  <a:pt x="2129390" y="1220010"/>
                  <a:pt x="2129831" y="1219863"/>
                </a:cubicBezTo>
                <a:close/>
                <a:moveTo>
                  <a:pt x="2129610" y="1218758"/>
                </a:moveTo>
                <a:cubicBezTo>
                  <a:pt x="2132629" y="1218022"/>
                  <a:pt x="2134470" y="1215004"/>
                  <a:pt x="2133733" y="1212059"/>
                </a:cubicBezTo>
                <a:lnTo>
                  <a:pt x="2096995" y="1061131"/>
                </a:lnTo>
                <a:cubicBezTo>
                  <a:pt x="2096259" y="1058186"/>
                  <a:pt x="2093314" y="1056272"/>
                  <a:pt x="2090296" y="1057008"/>
                </a:cubicBezTo>
                <a:cubicBezTo>
                  <a:pt x="2087277" y="1057744"/>
                  <a:pt x="2085436" y="1060763"/>
                  <a:pt x="2086173" y="1063708"/>
                </a:cubicBezTo>
                <a:lnTo>
                  <a:pt x="2122911" y="1214636"/>
                </a:lnTo>
                <a:cubicBezTo>
                  <a:pt x="2123500" y="1217212"/>
                  <a:pt x="2125856" y="1218906"/>
                  <a:pt x="2128359" y="1218906"/>
                </a:cubicBezTo>
                <a:cubicBezTo>
                  <a:pt x="2128727" y="1218906"/>
                  <a:pt x="2129169" y="1218906"/>
                  <a:pt x="2129610" y="1218758"/>
                </a:cubicBezTo>
                <a:close/>
                <a:moveTo>
                  <a:pt x="2093682" y="1067536"/>
                </a:moveTo>
                <a:cubicBezTo>
                  <a:pt x="2096554" y="1066358"/>
                  <a:pt x="2097879" y="1063119"/>
                  <a:pt x="2096701" y="1060248"/>
                </a:cubicBezTo>
                <a:lnTo>
                  <a:pt x="2095670" y="1057744"/>
                </a:lnTo>
                <a:cubicBezTo>
                  <a:pt x="2094492" y="1054873"/>
                  <a:pt x="2091253" y="1053548"/>
                  <a:pt x="2088381" y="1054726"/>
                </a:cubicBezTo>
                <a:cubicBezTo>
                  <a:pt x="2085510" y="1055904"/>
                  <a:pt x="2084185" y="1059143"/>
                  <a:pt x="2085363" y="1062015"/>
                </a:cubicBezTo>
                <a:lnTo>
                  <a:pt x="2086394" y="1064518"/>
                </a:lnTo>
                <a:cubicBezTo>
                  <a:pt x="2087277" y="1066653"/>
                  <a:pt x="2089412" y="1067978"/>
                  <a:pt x="2091621" y="1067978"/>
                </a:cubicBezTo>
                <a:cubicBezTo>
                  <a:pt x="2092283" y="1067978"/>
                  <a:pt x="2093020" y="1067831"/>
                  <a:pt x="2093682" y="1067536"/>
                </a:cubicBezTo>
                <a:close/>
                <a:moveTo>
                  <a:pt x="2092652" y="1065107"/>
                </a:moveTo>
                <a:cubicBezTo>
                  <a:pt x="2095523" y="1063929"/>
                  <a:pt x="2096848" y="1060689"/>
                  <a:pt x="2095744" y="1057818"/>
                </a:cubicBezTo>
                <a:lnTo>
                  <a:pt x="2036845" y="913369"/>
                </a:lnTo>
                <a:cubicBezTo>
                  <a:pt x="2035667" y="910498"/>
                  <a:pt x="2032428" y="909173"/>
                  <a:pt x="2029556" y="910277"/>
                </a:cubicBezTo>
                <a:cubicBezTo>
                  <a:pt x="2026685" y="911455"/>
                  <a:pt x="2025360" y="914695"/>
                  <a:pt x="2026464" y="917566"/>
                </a:cubicBezTo>
                <a:lnTo>
                  <a:pt x="2085363" y="1062015"/>
                </a:lnTo>
                <a:cubicBezTo>
                  <a:pt x="2086246" y="1064150"/>
                  <a:pt x="2088381" y="1065475"/>
                  <a:pt x="2090590" y="1065475"/>
                </a:cubicBezTo>
                <a:cubicBezTo>
                  <a:pt x="2091326" y="1065475"/>
                  <a:pt x="2091989" y="1065328"/>
                  <a:pt x="2092652" y="1065107"/>
                </a:cubicBezTo>
                <a:close/>
                <a:moveTo>
                  <a:pt x="2034563" y="920216"/>
                </a:moveTo>
                <a:cubicBezTo>
                  <a:pt x="2037213" y="918670"/>
                  <a:pt x="2038097" y="915210"/>
                  <a:pt x="2036477" y="912560"/>
                </a:cubicBezTo>
                <a:lnTo>
                  <a:pt x="2034195" y="908805"/>
                </a:lnTo>
                <a:cubicBezTo>
                  <a:pt x="2032575" y="906154"/>
                  <a:pt x="2029188" y="905271"/>
                  <a:pt x="2026538" y="906891"/>
                </a:cubicBezTo>
                <a:cubicBezTo>
                  <a:pt x="2023888" y="908437"/>
                  <a:pt x="2023004" y="911897"/>
                  <a:pt x="2024624" y="914547"/>
                </a:cubicBezTo>
                <a:lnTo>
                  <a:pt x="2026906" y="918302"/>
                </a:lnTo>
                <a:cubicBezTo>
                  <a:pt x="2027937" y="920069"/>
                  <a:pt x="2029851" y="921026"/>
                  <a:pt x="2031692" y="921026"/>
                </a:cubicBezTo>
                <a:cubicBezTo>
                  <a:pt x="2032722" y="921026"/>
                  <a:pt x="2033679" y="920732"/>
                  <a:pt x="2034563" y="920216"/>
                </a:cubicBezTo>
                <a:close/>
                <a:moveTo>
                  <a:pt x="2032280" y="916462"/>
                </a:moveTo>
                <a:cubicBezTo>
                  <a:pt x="2034931" y="914915"/>
                  <a:pt x="2035814" y="911455"/>
                  <a:pt x="2034195" y="908805"/>
                </a:cubicBezTo>
                <a:lnTo>
                  <a:pt x="2031765" y="904829"/>
                </a:lnTo>
                <a:cubicBezTo>
                  <a:pt x="2030145" y="902179"/>
                  <a:pt x="2026759" y="901295"/>
                  <a:pt x="2024108" y="902915"/>
                </a:cubicBezTo>
                <a:cubicBezTo>
                  <a:pt x="2021458" y="904461"/>
                  <a:pt x="2020574" y="907921"/>
                  <a:pt x="2022194" y="910572"/>
                </a:cubicBezTo>
                <a:lnTo>
                  <a:pt x="2024624" y="914547"/>
                </a:lnTo>
                <a:cubicBezTo>
                  <a:pt x="2025654" y="916314"/>
                  <a:pt x="2027569" y="917271"/>
                  <a:pt x="2029409" y="917271"/>
                </a:cubicBezTo>
                <a:cubicBezTo>
                  <a:pt x="2030440" y="917198"/>
                  <a:pt x="2031397" y="916977"/>
                  <a:pt x="2032280" y="916462"/>
                </a:cubicBezTo>
                <a:close/>
                <a:moveTo>
                  <a:pt x="2029925" y="912412"/>
                </a:moveTo>
                <a:cubicBezTo>
                  <a:pt x="2032575" y="910866"/>
                  <a:pt x="2033458" y="907406"/>
                  <a:pt x="2031839" y="904755"/>
                </a:cubicBezTo>
                <a:lnTo>
                  <a:pt x="1959835" y="784455"/>
                </a:lnTo>
                <a:cubicBezTo>
                  <a:pt x="1958216" y="781805"/>
                  <a:pt x="1954829" y="780995"/>
                  <a:pt x="1952178" y="782541"/>
                </a:cubicBezTo>
                <a:cubicBezTo>
                  <a:pt x="1949528" y="784087"/>
                  <a:pt x="1948645" y="787547"/>
                  <a:pt x="1950264" y="790198"/>
                </a:cubicBezTo>
                <a:lnTo>
                  <a:pt x="2022268" y="910498"/>
                </a:lnTo>
                <a:cubicBezTo>
                  <a:pt x="2023298" y="912265"/>
                  <a:pt x="2025213" y="913222"/>
                  <a:pt x="2027053" y="913222"/>
                </a:cubicBezTo>
                <a:cubicBezTo>
                  <a:pt x="2028010" y="913222"/>
                  <a:pt x="2028967" y="912928"/>
                  <a:pt x="2029925" y="912412"/>
                </a:cubicBezTo>
                <a:close/>
                <a:moveTo>
                  <a:pt x="1957848" y="792186"/>
                </a:moveTo>
                <a:cubicBezTo>
                  <a:pt x="1960498" y="790566"/>
                  <a:pt x="1961381" y="787179"/>
                  <a:pt x="1959762" y="784529"/>
                </a:cubicBezTo>
                <a:lnTo>
                  <a:pt x="1955639" y="777608"/>
                </a:lnTo>
                <a:cubicBezTo>
                  <a:pt x="1954019" y="774958"/>
                  <a:pt x="1950632" y="774148"/>
                  <a:pt x="1947982" y="775694"/>
                </a:cubicBezTo>
                <a:cubicBezTo>
                  <a:pt x="1945332" y="777314"/>
                  <a:pt x="1944448" y="780700"/>
                  <a:pt x="1946068" y="783351"/>
                </a:cubicBezTo>
                <a:lnTo>
                  <a:pt x="1950191" y="790271"/>
                </a:lnTo>
                <a:cubicBezTo>
                  <a:pt x="1951221" y="792038"/>
                  <a:pt x="1953136" y="792995"/>
                  <a:pt x="1954976" y="792995"/>
                </a:cubicBezTo>
                <a:cubicBezTo>
                  <a:pt x="1956007" y="792922"/>
                  <a:pt x="1956964" y="792701"/>
                  <a:pt x="1957848" y="792186"/>
                </a:cubicBezTo>
                <a:close/>
                <a:moveTo>
                  <a:pt x="1954534" y="784750"/>
                </a:moveTo>
                <a:cubicBezTo>
                  <a:pt x="1956890" y="782762"/>
                  <a:pt x="1957111" y="779228"/>
                  <a:pt x="1955123" y="776872"/>
                </a:cubicBezTo>
                <a:lnTo>
                  <a:pt x="1946657" y="767006"/>
                </a:lnTo>
                <a:cubicBezTo>
                  <a:pt x="1944669" y="764651"/>
                  <a:pt x="1941135" y="764430"/>
                  <a:pt x="1938779" y="766417"/>
                </a:cubicBezTo>
                <a:cubicBezTo>
                  <a:pt x="1936423" y="768405"/>
                  <a:pt x="1936202" y="771939"/>
                  <a:pt x="1938190" y="774295"/>
                </a:cubicBezTo>
                <a:lnTo>
                  <a:pt x="1946657" y="784161"/>
                </a:lnTo>
                <a:cubicBezTo>
                  <a:pt x="1947761" y="785486"/>
                  <a:pt x="1949381" y="786075"/>
                  <a:pt x="1950927" y="786075"/>
                </a:cubicBezTo>
                <a:cubicBezTo>
                  <a:pt x="1952178" y="786075"/>
                  <a:pt x="1953504" y="785633"/>
                  <a:pt x="1954534" y="784750"/>
                </a:cubicBezTo>
                <a:close/>
                <a:moveTo>
                  <a:pt x="1946068" y="774884"/>
                </a:moveTo>
                <a:cubicBezTo>
                  <a:pt x="1948424" y="772896"/>
                  <a:pt x="1948645" y="769362"/>
                  <a:pt x="1946657" y="767006"/>
                </a:cubicBezTo>
                <a:lnTo>
                  <a:pt x="1866923" y="674168"/>
                </a:lnTo>
                <a:cubicBezTo>
                  <a:pt x="1864935" y="671812"/>
                  <a:pt x="1861401" y="671591"/>
                  <a:pt x="1859045" y="673579"/>
                </a:cubicBezTo>
                <a:cubicBezTo>
                  <a:pt x="1856689" y="675566"/>
                  <a:pt x="1856468" y="679100"/>
                  <a:pt x="1858456" y="681456"/>
                </a:cubicBezTo>
                <a:lnTo>
                  <a:pt x="1938190" y="774295"/>
                </a:lnTo>
                <a:cubicBezTo>
                  <a:pt x="1939294" y="775620"/>
                  <a:pt x="1940914" y="776209"/>
                  <a:pt x="1942460" y="776209"/>
                </a:cubicBezTo>
                <a:cubicBezTo>
                  <a:pt x="1943712" y="776209"/>
                  <a:pt x="1945037" y="775768"/>
                  <a:pt x="1946068" y="774884"/>
                </a:cubicBezTo>
                <a:close/>
                <a:moveTo>
                  <a:pt x="1866334" y="682045"/>
                </a:moveTo>
                <a:cubicBezTo>
                  <a:pt x="1868690" y="680058"/>
                  <a:pt x="1868911" y="676524"/>
                  <a:pt x="1866923" y="674168"/>
                </a:cubicBezTo>
                <a:lnTo>
                  <a:pt x="1855438" y="660768"/>
                </a:lnTo>
                <a:cubicBezTo>
                  <a:pt x="1853450" y="658412"/>
                  <a:pt x="1849916" y="658191"/>
                  <a:pt x="1847560" y="660179"/>
                </a:cubicBezTo>
                <a:cubicBezTo>
                  <a:pt x="1845204" y="662167"/>
                  <a:pt x="1844983" y="665701"/>
                  <a:pt x="1846971" y="668057"/>
                </a:cubicBezTo>
                <a:lnTo>
                  <a:pt x="1858456" y="681456"/>
                </a:lnTo>
                <a:cubicBezTo>
                  <a:pt x="1859561" y="682708"/>
                  <a:pt x="1861180" y="683371"/>
                  <a:pt x="1862726" y="683371"/>
                </a:cubicBezTo>
                <a:cubicBezTo>
                  <a:pt x="1864051" y="683371"/>
                  <a:pt x="1865303" y="682929"/>
                  <a:pt x="1866334" y="682045"/>
                </a:cubicBezTo>
                <a:close/>
                <a:moveTo>
                  <a:pt x="1855585" y="667836"/>
                </a:moveTo>
                <a:cubicBezTo>
                  <a:pt x="1857499" y="665406"/>
                  <a:pt x="1857057" y="661873"/>
                  <a:pt x="1854628" y="660032"/>
                </a:cubicBezTo>
                <a:lnTo>
                  <a:pt x="1840345" y="648989"/>
                </a:lnTo>
                <a:cubicBezTo>
                  <a:pt x="1837915" y="647148"/>
                  <a:pt x="1834455" y="647516"/>
                  <a:pt x="1832541" y="649946"/>
                </a:cubicBezTo>
                <a:cubicBezTo>
                  <a:pt x="1830627" y="652375"/>
                  <a:pt x="1831068" y="655909"/>
                  <a:pt x="1833498" y="657750"/>
                </a:cubicBezTo>
                <a:lnTo>
                  <a:pt x="1847781" y="668793"/>
                </a:lnTo>
                <a:cubicBezTo>
                  <a:pt x="1848812" y="669603"/>
                  <a:pt x="1850063" y="669971"/>
                  <a:pt x="1851241" y="669971"/>
                </a:cubicBezTo>
                <a:cubicBezTo>
                  <a:pt x="1852861" y="669971"/>
                  <a:pt x="1854481" y="669235"/>
                  <a:pt x="1855585" y="667836"/>
                </a:cubicBezTo>
                <a:close/>
                <a:moveTo>
                  <a:pt x="1841302" y="656719"/>
                </a:moveTo>
                <a:cubicBezTo>
                  <a:pt x="1843216" y="654289"/>
                  <a:pt x="1842774" y="650755"/>
                  <a:pt x="1840345" y="648915"/>
                </a:cubicBezTo>
                <a:lnTo>
                  <a:pt x="1778869" y="601207"/>
                </a:lnTo>
                <a:cubicBezTo>
                  <a:pt x="1776440" y="599366"/>
                  <a:pt x="1772906" y="599735"/>
                  <a:pt x="1771065" y="602164"/>
                </a:cubicBezTo>
                <a:cubicBezTo>
                  <a:pt x="1769151" y="604594"/>
                  <a:pt x="1769593" y="608128"/>
                  <a:pt x="1772022" y="609968"/>
                </a:cubicBezTo>
                <a:lnTo>
                  <a:pt x="1833498" y="657676"/>
                </a:lnTo>
                <a:cubicBezTo>
                  <a:pt x="1834529" y="658486"/>
                  <a:pt x="1835780" y="658854"/>
                  <a:pt x="1836958" y="658854"/>
                </a:cubicBezTo>
                <a:cubicBezTo>
                  <a:pt x="1838651" y="658854"/>
                  <a:pt x="1840271" y="658118"/>
                  <a:pt x="1841302" y="656719"/>
                </a:cubicBezTo>
                <a:close/>
                <a:moveTo>
                  <a:pt x="1779900" y="609085"/>
                </a:moveTo>
                <a:cubicBezTo>
                  <a:pt x="1781814" y="606655"/>
                  <a:pt x="1781373" y="603121"/>
                  <a:pt x="1778943" y="601281"/>
                </a:cubicBezTo>
                <a:lnTo>
                  <a:pt x="1738082" y="569549"/>
                </a:lnTo>
                <a:cubicBezTo>
                  <a:pt x="1735653" y="567635"/>
                  <a:pt x="1732192" y="568077"/>
                  <a:pt x="1730278" y="570506"/>
                </a:cubicBezTo>
                <a:cubicBezTo>
                  <a:pt x="1728364" y="572936"/>
                  <a:pt x="1728806" y="576470"/>
                  <a:pt x="1731235" y="578310"/>
                </a:cubicBezTo>
                <a:lnTo>
                  <a:pt x="1772096" y="610042"/>
                </a:lnTo>
                <a:cubicBezTo>
                  <a:pt x="1773127" y="610852"/>
                  <a:pt x="1774378" y="611220"/>
                  <a:pt x="1775556" y="611220"/>
                </a:cubicBezTo>
                <a:cubicBezTo>
                  <a:pt x="1777176" y="611220"/>
                  <a:pt x="1778796" y="610484"/>
                  <a:pt x="1779900" y="609085"/>
                </a:cubicBezTo>
                <a:close/>
                <a:moveTo>
                  <a:pt x="1739628" y="576470"/>
                </a:moveTo>
                <a:cubicBezTo>
                  <a:pt x="1741027" y="573746"/>
                  <a:pt x="1739923" y="570359"/>
                  <a:pt x="1737199" y="568960"/>
                </a:cubicBezTo>
                <a:lnTo>
                  <a:pt x="1726008" y="563291"/>
                </a:lnTo>
                <a:cubicBezTo>
                  <a:pt x="1723284" y="561892"/>
                  <a:pt x="1719897" y="562997"/>
                  <a:pt x="1718499" y="565721"/>
                </a:cubicBezTo>
                <a:cubicBezTo>
                  <a:pt x="1717100" y="568445"/>
                  <a:pt x="1718204" y="571831"/>
                  <a:pt x="1720928" y="573230"/>
                </a:cubicBezTo>
                <a:lnTo>
                  <a:pt x="1732119" y="578899"/>
                </a:lnTo>
                <a:cubicBezTo>
                  <a:pt x="1732929" y="579341"/>
                  <a:pt x="1733812" y="579488"/>
                  <a:pt x="1734696" y="579488"/>
                </a:cubicBezTo>
                <a:cubicBezTo>
                  <a:pt x="1736683" y="579488"/>
                  <a:pt x="1738598" y="578384"/>
                  <a:pt x="1739628" y="576470"/>
                </a:cubicBezTo>
                <a:close/>
                <a:moveTo>
                  <a:pt x="5368957" y="2588223"/>
                </a:moveTo>
                <a:cubicBezTo>
                  <a:pt x="5370062" y="2585352"/>
                  <a:pt x="5368663" y="2582113"/>
                  <a:pt x="5365791" y="2581009"/>
                </a:cubicBezTo>
                <a:lnTo>
                  <a:pt x="5354601" y="2576591"/>
                </a:lnTo>
                <a:cubicBezTo>
                  <a:pt x="5351730" y="2575487"/>
                  <a:pt x="5348490" y="2576886"/>
                  <a:pt x="5347386" y="2579757"/>
                </a:cubicBezTo>
                <a:cubicBezTo>
                  <a:pt x="5346281" y="2582628"/>
                  <a:pt x="5347680" y="2585868"/>
                  <a:pt x="5350551" y="2586972"/>
                </a:cubicBezTo>
                <a:lnTo>
                  <a:pt x="5361742" y="2591389"/>
                </a:lnTo>
                <a:cubicBezTo>
                  <a:pt x="5362405" y="2591684"/>
                  <a:pt x="5363141" y="2591757"/>
                  <a:pt x="5363803" y="2591757"/>
                </a:cubicBezTo>
                <a:cubicBezTo>
                  <a:pt x="5366012" y="2591757"/>
                  <a:pt x="5368074" y="2590432"/>
                  <a:pt x="5368957" y="2588223"/>
                </a:cubicBezTo>
                <a:close/>
                <a:moveTo>
                  <a:pt x="5357693" y="2583806"/>
                </a:moveTo>
                <a:cubicBezTo>
                  <a:pt x="5358797" y="2580935"/>
                  <a:pt x="5357398" y="2577695"/>
                  <a:pt x="5354527" y="2576591"/>
                </a:cubicBezTo>
                <a:lnTo>
                  <a:pt x="5295702" y="2553400"/>
                </a:lnTo>
                <a:cubicBezTo>
                  <a:pt x="5292831" y="2552296"/>
                  <a:pt x="5289592" y="2553694"/>
                  <a:pt x="5288487" y="2556566"/>
                </a:cubicBezTo>
                <a:cubicBezTo>
                  <a:pt x="5287383" y="2559437"/>
                  <a:pt x="5288781" y="2562676"/>
                  <a:pt x="5291653" y="2563781"/>
                </a:cubicBezTo>
                <a:lnTo>
                  <a:pt x="5350478" y="2586972"/>
                </a:lnTo>
                <a:cubicBezTo>
                  <a:pt x="5351140" y="2587267"/>
                  <a:pt x="5351877" y="2587340"/>
                  <a:pt x="5352539" y="2587340"/>
                </a:cubicBezTo>
                <a:cubicBezTo>
                  <a:pt x="5354748" y="2587340"/>
                  <a:pt x="5356883" y="2585941"/>
                  <a:pt x="5357693" y="2583806"/>
                </a:cubicBezTo>
                <a:close/>
                <a:moveTo>
                  <a:pt x="5298868" y="2560541"/>
                </a:moveTo>
                <a:cubicBezTo>
                  <a:pt x="5299972" y="2557670"/>
                  <a:pt x="5298573" y="2554430"/>
                  <a:pt x="5295702" y="2553326"/>
                </a:cubicBezTo>
                <a:lnTo>
                  <a:pt x="5232754" y="2528515"/>
                </a:lnTo>
                <a:cubicBezTo>
                  <a:pt x="5229957" y="2527411"/>
                  <a:pt x="5226643" y="2528810"/>
                  <a:pt x="5225539" y="2531681"/>
                </a:cubicBezTo>
                <a:cubicBezTo>
                  <a:pt x="5224435" y="2534552"/>
                  <a:pt x="5225834" y="2537792"/>
                  <a:pt x="5228705" y="2538896"/>
                </a:cubicBezTo>
                <a:lnTo>
                  <a:pt x="5291653" y="2563707"/>
                </a:lnTo>
                <a:cubicBezTo>
                  <a:pt x="5292316" y="2564002"/>
                  <a:pt x="5293052" y="2564075"/>
                  <a:pt x="5293714" y="2564075"/>
                </a:cubicBezTo>
                <a:cubicBezTo>
                  <a:pt x="5295923" y="2564075"/>
                  <a:pt x="5297984" y="2562750"/>
                  <a:pt x="5298868" y="2560541"/>
                </a:cubicBezTo>
                <a:close/>
                <a:moveTo>
                  <a:pt x="5234374" y="2537939"/>
                </a:moveTo>
                <a:cubicBezTo>
                  <a:pt x="5236730" y="2535951"/>
                  <a:pt x="5236951" y="2532417"/>
                  <a:pt x="5234963" y="2530061"/>
                </a:cubicBezTo>
                <a:lnTo>
                  <a:pt x="5213686" y="2505324"/>
                </a:lnTo>
                <a:cubicBezTo>
                  <a:pt x="5211698" y="2502968"/>
                  <a:pt x="5208164" y="2502747"/>
                  <a:pt x="5205808" y="2504735"/>
                </a:cubicBezTo>
                <a:cubicBezTo>
                  <a:pt x="5203452" y="2506723"/>
                  <a:pt x="5203231" y="2510257"/>
                  <a:pt x="5205219" y="2512613"/>
                </a:cubicBezTo>
                <a:lnTo>
                  <a:pt x="5226496" y="2537350"/>
                </a:lnTo>
                <a:cubicBezTo>
                  <a:pt x="5227601" y="2538675"/>
                  <a:pt x="5229220" y="2539338"/>
                  <a:pt x="5230766" y="2539264"/>
                </a:cubicBezTo>
                <a:cubicBezTo>
                  <a:pt x="5232092" y="2539264"/>
                  <a:pt x="5233343" y="2538822"/>
                  <a:pt x="5234374" y="2537939"/>
                </a:cubicBezTo>
                <a:close/>
                <a:moveTo>
                  <a:pt x="5212066" y="2513864"/>
                </a:moveTo>
                <a:cubicBezTo>
                  <a:pt x="5214790" y="2512465"/>
                  <a:pt x="5215821" y="2509079"/>
                  <a:pt x="5214348" y="2506354"/>
                </a:cubicBezTo>
                <a:lnTo>
                  <a:pt x="5192851" y="2465641"/>
                </a:lnTo>
                <a:cubicBezTo>
                  <a:pt x="5191452" y="2462917"/>
                  <a:pt x="5187991" y="2461886"/>
                  <a:pt x="5185341" y="2463285"/>
                </a:cubicBezTo>
                <a:cubicBezTo>
                  <a:pt x="5182617" y="2464684"/>
                  <a:pt x="5181586" y="2468071"/>
                  <a:pt x="5183059" y="2470795"/>
                </a:cubicBezTo>
                <a:lnTo>
                  <a:pt x="5204556" y="2511508"/>
                </a:lnTo>
                <a:cubicBezTo>
                  <a:pt x="5205587" y="2513422"/>
                  <a:pt x="5207502" y="2514527"/>
                  <a:pt x="5209490" y="2514453"/>
                </a:cubicBezTo>
                <a:cubicBezTo>
                  <a:pt x="5210373" y="2514527"/>
                  <a:pt x="5211256" y="2514306"/>
                  <a:pt x="5212066" y="2513864"/>
                </a:cubicBezTo>
                <a:close/>
                <a:moveTo>
                  <a:pt x="5190200" y="2473298"/>
                </a:moveTo>
                <a:cubicBezTo>
                  <a:pt x="5192998" y="2472046"/>
                  <a:pt x="5194249" y="2468733"/>
                  <a:pt x="5192998" y="2465935"/>
                </a:cubicBezTo>
                <a:lnTo>
                  <a:pt x="5162739" y="2399012"/>
                </a:lnTo>
                <a:cubicBezTo>
                  <a:pt x="5161487" y="2396214"/>
                  <a:pt x="5158100" y="2394963"/>
                  <a:pt x="5155376" y="2396214"/>
                </a:cubicBezTo>
                <a:cubicBezTo>
                  <a:pt x="5152578" y="2397466"/>
                  <a:pt x="5151327" y="2400779"/>
                  <a:pt x="5152578" y="2403577"/>
                </a:cubicBezTo>
                <a:lnTo>
                  <a:pt x="5182838" y="2470500"/>
                </a:lnTo>
                <a:cubicBezTo>
                  <a:pt x="5183795" y="2472561"/>
                  <a:pt x="5185856" y="2473813"/>
                  <a:pt x="5187991" y="2473813"/>
                </a:cubicBezTo>
                <a:cubicBezTo>
                  <a:pt x="5188728" y="2473813"/>
                  <a:pt x="5189464" y="2473592"/>
                  <a:pt x="5190200" y="2473298"/>
                </a:cubicBezTo>
                <a:close/>
                <a:moveTo>
                  <a:pt x="5160014" y="2406374"/>
                </a:moveTo>
                <a:cubicBezTo>
                  <a:pt x="5162812" y="2405123"/>
                  <a:pt x="5164064" y="2401810"/>
                  <a:pt x="5162739" y="2399012"/>
                </a:cubicBezTo>
                <a:lnTo>
                  <a:pt x="5115694" y="2296381"/>
                </a:lnTo>
                <a:cubicBezTo>
                  <a:pt x="5114442" y="2293584"/>
                  <a:pt x="5111055" y="2292332"/>
                  <a:pt x="5108331" y="2293657"/>
                </a:cubicBezTo>
                <a:cubicBezTo>
                  <a:pt x="5105534" y="2294909"/>
                  <a:pt x="5104282" y="2298222"/>
                  <a:pt x="5105607" y="2301020"/>
                </a:cubicBezTo>
                <a:lnTo>
                  <a:pt x="5152652" y="2403650"/>
                </a:lnTo>
                <a:cubicBezTo>
                  <a:pt x="5153609" y="2405712"/>
                  <a:pt x="5155671" y="2406890"/>
                  <a:pt x="5157732" y="2406890"/>
                </a:cubicBezTo>
                <a:cubicBezTo>
                  <a:pt x="5158469" y="2406890"/>
                  <a:pt x="5159278" y="2406669"/>
                  <a:pt x="5160014" y="2406374"/>
                </a:cubicBezTo>
                <a:close/>
                <a:moveTo>
                  <a:pt x="11324484" y="1276553"/>
                </a:moveTo>
                <a:cubicBezTo>
                  <a:pt x="11325441" y="1273608"/>
                  <a:pt x="11323895" y="1270442"/>
                  <a:pt x="11320950" y="1269485"/>
                </a:cubicBezTo>
                <a:lnTo>
                  <a:pt x="11320140" y="1269190"/>
                </a:lnTo>
                <a:cubicBezTo>
                  <a:pt x="11317269" y="1268233"/>
                  <a:pt x="11314472" y="1269927"/>
                  <a:pt x="11313514" y="1272871"/>
                </a:cubicBezTo>
                <a:cubicBezTo>
                  <a:pt x="11312557" y="1275816"/>
                  <a:pt x="11314545" y="1279056"/>
                  <a:pt x="11317489" y="1280087"/>
                </a:cubicBezTo>
                <a:cubicBezTo>
                  <a:pt x="11318079" y="1280307"/>
                  <a:pt x="11318668" y="1280381"/>
                  <a:pt x="11319256" y="1280381"/>
                </a:cubicBezTo>
                <a:cubicBezTo>
                  <a:pt x="11321539" y="1280381"/>
                  <a:pt x="11323674" y="1278835"/>
                  <a:pt x="11324484" y="1276553"/>
                </a:cubicBezTo>
                <a:close/>
                <a:moveTo>
                  <a:pt x="11359896" y="1288406"/>
                </a:moveTo>
                <a:cubicBezTo>
                  <a:pt x="11360854" y="1285461"/>
                  <a:pt x="11359308" y="1282295"/>
                  <a:pt x="11356363" y="1281338"/>
                </a:cubicBezTo>
                <a:lnTo>
                  <a:pt x="11320950" y="1269485"/>
                </a:lnTo>
                <a:cubicBezTo>
                  <a:pt x="11318005" y="1268454"/>
                  <a:pt x="11314913" y="1270074"/>
                  <a:pt x="11313882" y="1273019"/>
                </a:cubicBezTo>
                <a:cubicBezTo>
                  <a:pt x="11312925" y="1275964"/>
                  <a:pt x="11314472" y="1279129"/>
                  <a:pt x="11317416" y="1280087"/>
                </a:cubicBezTo>
                <a:lnTo>
                  <a:pt x="11352829" y="1291940"/>
                </a:lnTo>
                <a:cubicBezTo>
                  <a:pt x="11353418" y="1292161"/>
                  <a:pt x="11354007" y="1292234"/>
                  <a:pt x="11354670" y="1292234"/>
                </a:cubicBezTo>
                <a:cubicBezTo>
                  <a:pt x="11356951" y="1292234"/>
                  <a:pt x="11359087" y="1290762"/>
                  <a:pt x="11359896" y="1288406"/>
                </a:cubicBezTo>
                <a:close/>
                <a:moveTo>
                  <a:pt x="11474602" y="1324408"/>
                </a:moveTo>
                <a:cubicBezTo>
                  <a:pt x="11475559" y="1321463"/>
                  <a:pt x="11473865" y="1318371"/>
                  <a:pt x="11470994" y="1317414"/>
                </a:cubicBezTo>
                <a:lnTo>
                  <a:pt x="11356363" y="1281412"/>
                </a:lnTo>
                <a:cubicBezTo>
                  <a:pt x="11353491" y="1280455"/>
                  <a:pt x="11350326" y="1282148"/>
                  <a:pt x="11349369" y="1285019"/>
                </a:cubicBezTo>
                <a:cubicBezTo>
                  <a:pt x="11348412" y="1287964"/>
                  <a:pt x="11350105" y="1291056"/>
                  <a:pt x="11352976" y="1292014"/>
                </a:cubicBezTo>
                <a:lnTo>
                  <a:pt x="11467607" y="1328015"/>
                </a:lnTo>
                <a:cubicBezTo>
                  <a:pt x="11468197" y="1328162"/>
                  <a:pt x="11468785" y="1328310"/>
                  <a:pt x="11469300" y="1328310"/>
                </a:cubicBezTo>
                <a:cubicBezTo>
                  <a:pt x="11471657" y="1328236"/>
                  <a:pt x="11473791" y="1326764"/>
                  <a:pt x="11474602" y="1324408"/>
                </a:cubicBezTo>
                <a:close/>
                <a:moveTo>
                  <a:pt x="11588792" y="1344581"/>
                </a:moveTo>
                <a:cubicBezTo>
                  <a:pt x="11589380" y="1341562"/>
                  <a:pt x="11587319" y="1338617"/>
                  <a:pt x="11584300" y="1338102"/>
                </a:cubicBezTo>
                <a:lnTo>
                  <a:pt x="11470258" y="1317266"/>
                </a:lnTo>
                <a:cubicBezTo>
                  <a:pt x="11467166" y="1316751"/>
                  <a:pt x="11464295" y="1318739"/>
                  <a:pt x="11463779" y="1321757"/>
                </a:cubicBezTo>
                <a:cubicBezTo>
                  <a:pt x="11463190" y="1324776"/>
                  <a:pt x="11465252" y="1327721"/>
                  <a:pt x="11468270" y="1328236"/>
                </a:cubicBezTo>
                <a:lnTo>
                  <a:pt x="11582313" y="1349072"/>
                </a:lnTo>
                <a:cubicBezTo>
                  <a:pt x="11582680" y="1349145"/>
                  <a:pt x="11583049" y="1349145"/>
                  <a:pt x="11583343" y="1349145"/>
                </a:cubicBezTo>
                <a:cubicBezTo>
                  <a:pt x="11585994" y="1349072"/>
                  <a:pt x="11588276" y="1347231"/>
                  <a:pt x="11588792" y="1344581"/>
                </a:cubicBezTo>
                <a:close/>
                <a:moveTo>
                  <a:pt x="11698489" y="1348188"/>
                </a:moveTo>
                <a:cubicBezTo>
                  <a:pt x="11698637" y="1345096"/>
                  <a:pt x="11696208" y="1342519"/>
                  <a:pt x="11693115" y="1342372"/>
                </a:cubicBezTo>
                <a:lnTo>
                  <a:pt x="11583490" y="1337881"/>
                </a:lnTo>
                <a:cubicBezTo>
                  <a:pt x="11580545" y="1337513"/>
                  <a:pt x="11577821" y="1340163"/>
                  <a:pt x="11577674" y="1343255"/>
                </a:cubicBezTo>
                <a:cubicBezTo>
                  <a:pt x="11577527" y="1346347"/>
                  <a:pt x="11579956" y="1348924"/>
                  <a:pt x="11583049" y="1349072"/>
                </a:cubicBezTo>
                <a:lnTo>
                  <a:pt x="11692674" y="1353563"/>
                </a:lnTo>
                <a:cubicBezTo>
                  <a:pt x="11692748" y="1353563"/>
                  <a:pt x="11692820" y="1353563"/>
                  <a:pt x="11692968" y="1353563"/>
                </a:cubicBezTo>
                <a:cubicBezTo>
                  <a:pt x="11695913" y="1353563"/>
                  <a:pt x="11698342" y="1351207"/>
                  <a:pt x="11698489" y="1348188"/>
                </a:cubicBezTo>
                <a:close/>
                <a:moveTo>
                  <a:pt x="11693631" y="1353563"/>
                </a:moveTo>
                <a:lnTo>
                  <a:pt x="11794937" y="1340605"/>
                </a:lnTo>
                <a:cubicBezTo>
                  <a:pt x="11798028" y="1340237"/>
                  <a:pt x="11800163" y="1337439"/>
                  <a:pt x="11799795" y="1334347"/>
                </a:cubicBezTo>
                <a:cubicBezTo>
                  <a:pt x="11799427" y="1331255"/>
                  <a:pt x="11796556" y="1329046"/>
                  <a:pt x="11793537" y="1329561"/>
                </a:cubicBezTo>
                <a:lnTo>
                  <a:pt x="11692232" y="1342519"/>
                </a:lnTo>
                <a:cubicBezTo>
                  <a:pt x="11689139" y="1342887"/>
                  <a:pt x="11687005" y="1345685"/>
                  <a:pt x="11687372" y="1348777"/>
                </a:cubicBezTo>
                <a:cubicBezTo>
                  <a:pt x="11687741" y="1351575"/>
                  <a:pt x="11690170" y="1353636"/>
                  <a:pt x="11692894" y="1353636"/>
                </a:cubicBezTo>
                <a:cubicBezTo>
                  <a:pt x="11693189" y="1353563"/>
                  <a:pt x="11693410" y="1353563"/>
                  <a:pt x="11693631" y="1353563"/>
                </a:cubicBezTo>
                <a:close/>
                <a:moveTo>
                  <a:pt x="11796040" y="1340384"/>
                </a:moveTo>
                <a:lnTo>
                  <a:pt x="11883578" y="1310419"/>
                </a:lnTo>
                <a:cubicBezTo>
                  <a:pt x="11886523" y="1309389"/>
                  <a:pt x="11888069" y="1306223"/>
                  <a:pt x="11887038" y="1303351"/>
                </a:cubicBezTo>
                <a:cubicBezTo>
                  <a:pt x="11886008" y="1300407"/>
                  <a:pt x="11882916" y="1298860"/>
                  <a:pt x="11879971" y="1299891"/>
                </a:cubicBezTo>
                <a:lnTo>
                  <a:pt x="11792433" y="1329856"/>
                </a:lnTo>
                <a:cubicBezTo>
                  <a:pt x="11789488" y="1330887"/>
                  <a:pt x="11787942" y="1334052"/>
                  <a:pt x="11788973" y="1336924"/>
                </a:cubicBezTo>
                <a:cubicBezTo>
                  <a:pt x="11789782" y="1339280"/>
                  <a:pt x="11791991" y="1340678"/>
                  <a:pt x="11794273" y="1340678"/>
                </a:cubicBezTo>
                <a:cubicBezTo>
                  <a:pt x="11794863" y="1340678"/>
                  <a:pt x="11795451" y="1340531"/>
                  <a:pt x="11796040" y="1340384"/>
                </a:cubicBezTo>
                <a:close/>
                <a:moveTo>
                  <a:pt x="11884830" y="1309757"/>
                </a:moveTo>
                <a:lnTo>
                  <a:pt x="11953373" y="1263227"/>
                </a:lnTo>
                <a:cubicBezTo>
                  <a:pt x="11955950" y="1261460"/>
                  <a:pt x="11956613" y="1258000"/>
                  <a:pt x="11954846" y="1255496"/>
                </a:cubicBezTo>
                <a:cubicBezTo>
                  <a:pt x="11953079" y="1252920"/>
                  <a:pt x="11949618" y="1252257"/>
                  <a:pt x="11947115" y="1254024"/>
                </a:cubicBezTo>
                <a:lnTo>
                  <a:pt x="11878572" y="1300554"/>
                </a:lnTo>
                <a:cubicBezTo>
                  <a:pt x="11875995" y="1302321"/>
                  <a:pt x="11875332" y="1305781"/>
                  <a:pt x="11877099" y="1308284"/>
                </a:cubicBezTo>
                <a:cubicBezTo>
                  <a:pt x="11878204" y="1309904"/>
                  <a:pt x="11879971" y="1310714"/>
                  <a:pt x="11881738" y="1310714"/>
                </a:cubicBezTo>
                <a:cubicBezTo>
                  <a:pt x="11882842" y="1310714"/>
                  <a:pt x="11883873" y="1310346"/>
                  <a:pt x="11884830" y="1309757"/>
                </a:cubicBezTo>
                <a:close/>
                <a:moveTo>
                  <a:pt x="11955582" y="1260208"/>
                </a:moveTo>
                <a:lnTo>
                  <a:pt x="11992246" y="1139908"/>
                </a:lnTo>
                <a:cubicBezTo>
                  <a:pt x="11993130" y="1136963"/>
                  <a:pt x="11991510" y="1133871"/>
                  <a:pt x="11988565" y="1132914"/>
                </a:cubicBezTo>
                <a:cubicBezTo>
                  <a:pt x="11985546" y="1132030"/>
                  <a:pt x="11982528" y="1133650"/>
                  <a:pt x="11981571" y="1136595"/>
                </a:cubicBezTo>
                <a:lnTo>
                  <a:pt x="11944907" y="1256895"/>
                </a:lnTo>
                <a:cubicBezTo>
                  <a:pt x="11944023" y="1259840"/>
                  <a:pt x="11945643" y="1262932"/>
                  <a:pt x="11948588" y="1263889"/>
                </a:cubicBezTo>
                <a:cubicBezTo>
                  <a:pt x="11949177" y="1264037"/>
                  <a:pt x="11949692" y="1264110"/>
                  <a:pt x="11950281" y="1264110"/>
                </a:cubicBezTo>
                <a:cubicBezTo>
                  <a:pt x="11952711" y="1264110"/>
                  <a:pt x="11954846" y="1262564"/>
                  <a:pt x="11955582" y="1260208"/>
                </a:cubicBezTo>
                <a:close/>
                <a:moveTo>
                  <a:pt x="11991657" y="1141233"/>
                </a:moveTo>
                <a:lnTo>
                  <a:pt x="12003511" y="1122533"/>
                </a:lnTo>
                <a:cubicBezTo>
                  <a:pt x="12005204" y="1119956"/>
                  <a:pt x="12004394" y="1116496"/>
                  <a:pt x="12001818" y="1114876"/>
                </a:cubicBezTo>
                <a:cubicBezTo>
                  <a:pt x="11999241" y="1113183"/>
                  <a:pt x="11995780" y="1113993"/>
                  <a:pt x="11994160" y="1116569"/>
                </a:cubicBezTo>
                <a:lnTo>
                  <a:pt x="11982307" y="1135270"/>
                </a:lnTo>
                <a:cubicBezTo>
                  <a:pt x="11980614" y="1137847"/>
                  <a:pt x="11981424" y="1141307"/>
                  <a:pt x="11984000" y="1142927"/>
                </a:cubicBezTo>
                <a:cubicBezTo>
                  <a:pt x="11984958" y="1143516"/>
                  <a:pt x="11985988" y="1143810"/>
                  <a:pt x="11987019" y="1143810"/>
                </a:cubicBezTo>
                <a:cubicBezTo>
                  <a:pt x="11988786" y="1143810"/>
                  <a:pt x="11990553" y="1142927"/>
                  <a:pt x="11991657" y="1141233"/>
                </a:cubicBezTo>
                <a:close/>
                <a:moveTo>
                  <a:pt x="12003511" y="1122533"/>
                </a:moveTo>
                <a:lnTo>
                  <a:pt x="12051661" y="1046996"/>
                </a:lnTo>
                <a:cubicBezTo>
                  <a:pt x="12053280" y="1044419"/>
                  <a:pt x="12052544" y="1040958"/>
                  <a:pt x="12049966" y="1039265"/>
                </a:cubicBezTo>
                <a:cubicBezTo>
                  <a:pt x="12047390" y="1037645"/>
                  <a:pt x="12043930" y="1038382"/>
                  <a:pt x="12042237" y="1040958"/>
                </a:cubicBezTo>
                <a:lnTo>
                  <a:pt x="11994087" y="1116496"/>
                </a:lnTo>
                <a:cubicBezTo>
                  <a:pt x="11992467" y="1119073"/>
                  <a:pt x="11993203" y="1122533"/>
                  <a:pt x="11995780" y="1124226"/>
                </a:cubicBezTo>
                <a:cubicBezTo>
                  <a:pt x="11996737" y="1124815"/>
                  <a:pt x="11997768" y="1125110"/>
                  <a:pt x="11998799" y="1125110"/>
                </a:cubicBezTo>
                <a:cubicBezTo>
                  <a:pt x="12000639" y="1125110"/>
                  <a:pt x="12002406" y="1124226"/>
                  <a:pt x="12003511" y="1122533"/>
                </a:cubicBezTo>
                <a:close/>
                <a:moveTo>
                  <a:pt x="6752337" y="4525471"/>
                </a:moveTo>
                <a:cubicBezTo>
                  <a:pt x="6753220" y="4522526"/>
                  <a:pt x="6751527" y="4519434"/>
                  <a:pt x="6748582" y="4518550"/>
                </a:cubicBezTo>
                <a:lnTo>
                  <a:pt x="6744607" y="4517372"/>
                </a:lnTo>
                <a:cubicBezTo>
                  <a:pt x="6741588" y="4516489"/>
                  <a:pt x="6738570" y="4518182"/>
                  <a:pt x="6737686" y="4521127"/>
                </a:cubicBezTo>
                <a:cubicBezTo>
                  <a:pt x="6736803" y="4524072"/>
                  <a:pt x="6738496" y="4527164"/>
                  <a:pt x="6741440" y="4528048"/>
                </a:cubicBezTo>
                <a:lnTo>
                  <a:pt x="6745416" y="4529226"/>
                </a:lnTo>
                <a:cubicBezTo>
                  <a:pt x="6745932" y="4529373"/>
                  <a:pt x="6746521" y="4529446"/>
                  <a:pt x="6747036" y="4529446"/>
                </a:cubicBezTo>
                <a:cubicBezTo>
                  <a:pt x="6749392" y="4529446"/>
                  <a:pt x="6751601" y="4527900"/>
                  <a:pt x="6752337" y="4525471"/>
                </a:cubicBezTo>
                <a:close/>
                <a:moveTo>
                  <a:pt x="6748361" y="4524293"/>
                </a:moveTo>
                <a:cubicBezTo>
                  <a:pt x="6749245" y="4521348"/>
                  <a:pt x="6747551" y="4518256"/>
                  <a:pt x="6744607" y="4517372"/>
                </a:cubicBezTo>
                <a:lnTo>
                  <a:pt x="6732532" y="4513765"/>
                </a:lnTo>
                <a:cubicBezTo>
                  <a:pt x="6729587" y="4512808"/>
                  <a:pt x="6726495" y="4514575"/>
                  <a:pt x="6725612" y="4517519"/>
                </a:cubicBezTo>
                <a:cubicBezTo>
                  <a:pt x="6724728" y="4520464"/>
                  <a:pt x="6726422" y="4523556"/>
                  <a:pt x="6729367" y="4524440"/>
                </a:cubicBezTo>
                <a:lnTo>
                  <a:pt x="6741440" y="4528048"/>
                </a:lnTo>
                <a:cubicBezTo>
                  <a:pt x="6741956" y="4528195"/>
                  <a:pt x="6742545" y="4528268"/>
                  <a:pt x="6743060" y="4528268"/>
                </a:cubicBezTo>
                <a:cubicBezTo>
                  <a:pt x="6745416" y="4528268"/>
                  <a:pt x="6747625" y="4526722"/>
                  <a:pt x="6748361" y="4524293"/>
                </a:cubicBezTo>
                <a:close/>
                <a:moveTo>
                  <a:pt x="6735846" y="4520538"/>
                </a:moveTo>
                <a:cubicBezTo>
                  <a:pt x="6736729" y="4517593"/>
                  <a:pt x="6734594" y="4514354"/>
                  <a:pt x="6731649" y="4513470"/>
                </a:cubicBezTo>
                <a:cubicBezTo>
                  <a:pt x="6728630" y="4512660"/>
                  <a:pt x="6725612" y="4514354"/>
                  <a:pt x="6724728" y="4517299"/>
                </a:cubicBezTo>
                <a:cubicBezTo>
                  <a:pt x="6723845" y="4520243"/>
                  <a:pt x="6725612" y="4523336"/>
                  <a:pt x="6728556" y="4524219"/>
                </a:cubicBezTo>
                <a:lnTo>
                  <a:pt x="6729367" y="4524440"/>
                </a:lnTo>
                <a:cubicBezTo>
                  <a:pt x="6729882" y="4524587"/>
                  <a:pt x="6730397" y="4524661"/>
                  <a:pt x="6730839" y="4524661"/>
                </a:cubicBezTo>
                <a:cubicBezTo>
                  <a:pt x="6733195" y="4524587"/>
                  <a:pt x="6735109" y="4522968"/>
                  <a:pt x="6735846" y="4520538"/>
                </a:cubicBezTo>
                <a:close/>
                <a:moveTo>
                  <a:pt x="6735404" y="4520391"/>
                </a:moveTo>
                <a:cubicBezTo>
                  <a:pt x="6736287" y="4517446"/>
                  <a:pt x="6734594" y="4514354"/>
                  <a:pt x="6731649" y="4513470"/>
                </a:cubicBezTo>
                <a:lnTo>
                  <a:pt x="6609729" y="4477027"/>
                </a:lnTo>
                <a:cubicBezTo>
                  <a:pt x="6606784" y="4476069"/>
                  <a:pt x="6603692" y="4477837"/>
                  <a:pt x="6602808" y="4480781"/>
                </a:cubicBezTo>
                <a:cubicBezTo>
                  <a:pt x="6601925" y="4483727"/>
                  <a:pt x="6603618" y="4486819"/>
                  <a:pt x="6606563" y="4487702"/>
                </a:cubicBezTo>
                <a:lnTo>
                  <a:pt x="6728483" y="4524146"/>
                </a:lnTo>
                <a:cubicBezTo>
                  <a:pt x="6728998" y="4524293"/>
                  <a:pt x="6729587" y="4524367"/>
                  <a:pt x="6730103" y="4524367"/>
                </a:cubicBezTo>
                <a:cubicBezTo>
                  <a:pt x="6732459" y="4524367"/>
                  <a:pt x="6734667" y="4522820"/>
                  <a:pt x="6735404" y="4520391"/>
                </a:cubicBezTo>
                <a:close/>
                <a:moveTo>
                  <a:pt x="6612895" y="4485346"/>
                </a:moveTo>
                <a:cubicBezTo>
                  <a:pt x="6614514" y="4482769"/>
                  <a:pt x="6613704" y="4479309"/>
                  <a:pt x="6611128" y="4477689"/>
                </a:cubicBezTo>
                <a:lnTo>
                  <a:pt x="6603765" y="4473051"/>
                </a:lnTo>
                <a:cubicBezTo>
                  <a:pt x="6601188" y="4471432"/>
                  <a:pt x="6597728" y="4472241"/>
                  <a:pt x="6596108" y="4474818"/>
                </a:cubicBezTo>
                <a:cubicBezTo>
                  <a:pt x="6594489" y="4477395"/>
                  <a:pt x="6595299" y="4480855"/>
                  <a:pt x="6597875" y="4482475"/>
                </a:cubicBezTo>
                <a:lnTo>
                  <a:pt x="6605238" y="4487113"/>
                </a:lnTo>
                <a:cubicBezTo>
                  <a:pt x="6606195" y="4487702"/>
                  <a:pt x="6607226" y="4487997"/>
                  <a:pt x="6608256" y="4487997"/>
                </a:cubicBezTo>
                <a:cubicBezTo>
                  <a:pt x="6610023" y="4487923"/>
                  <a:pt x="6611864" y="4487040"/>
                  <a:pt x="6612895" y="4485346"/>
                </a:cubicBezTo>
                <a:close/>
                <a:moveTo>
                  <a:pt x="6605532" y="4480708"/>
                </a:moveTo>
                <a:cubicBezTo>
                  <a:pt x="6607152" y="4478131"/>
                  <a:pt x="6606342" y="4474671"/>
                  <a:pt x="6603765" y="4473051"/>
                </a:cubicBezTo>
                <a:lnTo>
                  <a:pt x="6485821" y="4399502"/>
                </a:lnTo>
                <a:cubicBezTo>
                  <a:pt x="6483244" y="4397882"/>
                  <a:pt x="6479784" y="4398692"/>
                  <a:pt x="6478164" y="4401268"/>
                </a:cubicBezTo>
                <a:cubicBezTo>
                  <a:pt x="6476544" y="4403845"/>
                  <a:pt x="6477354" y="4407306"/>
                  <a:pt x="6479931" y="4408925"/>
                </a:cubicBezTo>
                <a:lnTo>
                  <a:pt x="6597875" y="4482475"/>
                </a:lnTo>
                <a:cubicBezTo>
                  <a:pt x="6598832" y="4483064"/>
                  <a:pt x="6599863" y="4483285"/>
                  <a:pt x="6600894" y="4483285"/>
                </a:cubicBezTo>
                <a:cubicBezTo>
                  <a:pt x="6602661" y="4483358"/>
                  <a:pt x="6604502" y="4482401"/>
                  <a:pt x="6605532" y="4480708"/>
                </a:cubicBezTo>
                <a:close/>
                <a:moveTo>
                  <a:pt x="6486704" y="4408189"/>
                </a:moveTo>
                <a:cubicBezTo>
                  <a:pt x="6488913" y="4406054"/>
                  <a:pt x="6488913" y="4402520"/>
                  <a:pt x="6486778" y="4400311"/>
                </a:cubicBezTo>
                <a:lnTo>
                  <a:pt x="6482876" y="4396336"/>
                </a:lnTo>
                <a:cubicBezTo>
                  <a:pt x="6480741" y="4394127"/>
                  <a:pt x="6477207" y="4394127"/>
                  <a:pt x="6474998" y="4396262"/>
                </a:cubicBezTo>
                <a:cubicBezTo>
                  <a:pt x="6472790" y="4398397"/>
                  <a:pt x="6472790" y="4401931"/>
                  <a:pt x="6474925" y="4404140"/>
                </a:cubicBezTo>
                <a:lnTo>
                  <a:pt x="6478827" y="4408115"/>
                </a:lnTo>
                <a:cubicBezTo>
                  <a:pt x="6479931" y="4409220"/>
                  <a:pt x="6481404" y="4409809"/>
                  <a:pt x="6482876" y="4409809"/>
                </a:cubicBezTo>
                <a:cubicBezTo>
                  <a:pt x="6484275" y="4409809"/>
                  <a:pt x="6485674" y="4409220"/>
                  <a:pt x="6486704" y="4408189"/>
                </a:cubicBezTo>
                <a:close/>
                <a:moveTo>
                  <a:pt x="6482803" y="4404214"/>
                </a:moveTo>
                <a:cubicBezTo>
                  <a:pt x="6485011" y="4402078"/>
                  <a:pt x="6485011" y="4398544"/>
                  <a:pt x="6482876" y="4396336"/>
                </a:cubicBezTo>
                <a:lnTo>
                  <a:pt x="6379362" y="4291055"/>
                </a:lnTo>
                <a:cubicBezTo>
                  <a:pt x="6377227" y="4288846"/>
                  <a:pt x="6373693" y="4288846"/>
                  <a:pt x="6371484" y="4290981"/>
                </a:cubicBezTo>
                <a:cubicBezTo>
                  <a:pt x="6369275" y="4293116"/>
                  <a:pt x="6369275" y="4296650"/>
                  <a:pt x="6371411" y="4298859"/>
                </a:cubicBezTo>
                <a:lnTo>
                  <a:pt x="6474925" y="4404140"/>
                </a:lnTo>
                <a:cubicBezTo>
                  <a:pt x="6476029" y="4405244"/>
                  <a:pt x="6477502" y="4405833"/>
                  <a:pt x="6478974" y="4405833"/>
                </a:cubicBezTo>
                <a:cubicBezTo>
                  <a:pt x="6480373" y="4405833"/>
                  <a:pt x="6481772" y="4405318"/>
                  <a:pt x="6482803" y="4404214"/>
                </a:cubicBezTo>
                <a:close/>
                <a:moveTo>
                  <a:pt x="6378405" y="4299742"/>
                </a:moveTo>
                <a:cubicBezTo>
                  <a:pt x="6380982" y="4298122"/>
                  <a:pt x="6381791" y="4294662"/>
                  <a:pt x="6380172" y="4292085"/>
                </a:cubicBezTo>
                <a:lnTo>
                  <a:pt x="6310303" y="4181503"/>
                </a:lnTo>
                <a:cubicBezTo>
                  <a:pt x="6308684" y="4178926"/>
                  <a:pt x="6305223" y="4178116"/>
                  <a:pt x="6302646" y="4179736"/>
                </a:cubicBezTo>
                <a:cubicBezTo>
                  <a:pt x="6300070" y="4181356"/>
                  <a:pt x="6299260" y="4184816"/>
                  <a:pt x="6300880" y="4187393"/>
                </a:cubicBezTo>
                <a:lnTo>
                  <a:pt x="6370748" y="4297975"/>
                </a:lnTo>
                <a:cubicBezTo>
                  <a:pt x="6371852" y="4299669"/>
                  <a:pt x="6373619" y="4300626"/>
                  <a:pt x="6375534" y="4300552"/>
                </a:cubicBezTo>
                <a:cubicBezTo>
                  <a:pt x="6376491" y="4300552"/>
                  <a:pt x="6377521" y="4300258"/>
                  <a:pt x="6378405" y="4299742"/>
                </a:cubicBezTo>
                <a:close/>
                <a:moveTo>
                  <a:pt x="2225247" y="1839402"/>
                </a:moveTo>
                <a:cubicBezTo>
                  <a:pt x="2228339" y="1839255"/>
                  <a:pt x="2230695" y="1836678"/>
                  <a:pt x="2230548" y="1833586"/>
                </a:cubicBezTo>
                <a:cubicBezTo>
                  <a:pt x="2230401" y="1830494"/>
                  <a:pt x="2228265" y="1828506"/>
                  <a:pt x="2224732" y="1828285"/>
                </a:cubicBezTo>
                <a:lnTo>
                  <a:pt x="2224437" y="1828285"/>
                </a:lnTo>
                <a:cubicBezTo>
                  <a:pt x="2221345" y="1828432"/>
                  <a:pt x="2219136" y="1831009"/>
                  <a:pt x="2219283" y="1834101"/>
                </a:cubicBezTo>
                <a:cubicBezTo>
                  <a:pt x="2219431" y="1837120"/>
                  <a:pt x="2222007" y="1839402"/>
                  <a:pt x="2225026" y="1839402"/>
                </a:cubicBezTo>
                <a:cubicBezTo>
                  <a:pt x="2225100" y="1839402"/>
                  <a:pt x="2225173" y="1839402"/>
                  <a:pt x="2225247" y="1839402"/>
                </a:cubicBezTo>
                <a:close/>
                <a:moveTo>
                  <a:pt x="2234450" y="1839181"/>
                </a:moveTo>
                <a:cubicBezTo>
                  <a:pt x="2235996" y="1836531"/>
                  <a:pt x="2235039" y="1833070"/>
                  <a:pt x="2232315" y="1831598"/>
                </a:cubicBezTo>
                <a:lnTo>
                  <a:pt x="2227750" y="1829021"/>
                </a:lnTo>
                <a:cubicBezTo>
                  <a:pt x="2225026" y="1827549"/>
                  <a:pt x="2221639" y="1828432"/>
                  <a:pt x="2220167" y="1831156"/>
                </a:cubicBezTo>
                <a:cubicBezTo>
                  <a:pt x="2218621" y="1833807"/>
                  <a:pt x="2219578" y="1837267"/>
                  <a:pt x="2222302" y="1838739"/>
                </a:cubicBezTo>
                <a:lnTo>
                  <a:pt x="2226867" y="1841316"/>
                </a:lnTo>
                <a:cubicBezTo>
                  <a:pt x="2227750" y="1841832"/>
                  <a:pt x="2228707" y="1842052"/>
                  <a:pt x="2229664" y="1842052"/>
                </a:cubicBezTo>
                <a:cubicBezTo>
                  <a:pt x="2231579" y="1841979"/>
                  <a:pt x="2233419" y="1840948"/>
                  <a:pt x="2234450" y="1839181"/>
                </a:cubicBezTo>
                <a:close/>
                <a:moveTo>
                  <a:pt x="2255580" y="1842789"/>
                </a:moveTo>
                <a:cubicBezTo>
                  <a:pt x="2256316" y="1839770"/>
                  <a:pt x="2254475" y="1836825"/>
                  <a:pt x="2251457" y="1836089"/>
                </a:cubicBezTo>
                <a:lnTo>
                  <a:pt x="2230842" y="1831083"/>
                </a:lnTo>
                <a:cubicBezTo>
                  <a:pt x="2227824" y="1830346"/>
                  <a:pt x="2224805" y="1832187"/>
                  <a:pt x="2224143" y="1835205"/>
                </a:cubicBezTo>
                <a:cubicBezTo>
                  <a:pt x="2223406" y="1838224"/>
                  <a:pt x="2225247" y="1841243"/>
                  <a:pt x="2228265" y="1841905"/>
                </a:cubicBezTo>
                <a:lnTo>
                  <a:pt x="2248880" y="1846912"/>
                </a:lnTo>
                <a:cubicBezTo>
                  <a:pt x="2249322" y="1847059"/>
                  <a:pt x="2249764" y="1847059"/>
                  <a:pt x="2250205" y="1847059"/>
                </a:cubicBezTo>
                <a:cubicBezTo>
                  <a:pt x="2252708" y="1846985"/>
                  <a:pt x="2254991" y="1845292"/>
                  <a:pt x="2255580" y="1842789"/>
                </a:cubicBezTo>
                <a:close/>
                <a:moveTo>
                  <a:pt x="2263678" y="1841758"/>
                </a:moveTo>
                <a:cubicBezTo>
                  <a:pt x="2263752" y="1838666"/>
                  <a:pt x="2261322" y="1836162"/>
                  <a:pt x="2258230" y="1836089"/>
                </a:cubicBezTo>
                <a:lnTo>
                  <a:pt x="2250279" y="1835942"/>
                </a:lnTo>
                <a:cubicBezTo>
                  <a:pt x="2247408" y="1836015"/>
                  <a:pt x="2244684" y="1838298"/>
                  <a:pt x="2244610" y="1841390"/>
                </a:cubicBezTo>
                <a:cubicBezTo>
                  <a:pt x="2244536" y="1844482"/>
                  <a:pt x="2246966" y="1846985"/>
                  <a:pt x="2250058" y="1847059"/>
                </a:cubicBezTo>
                <a:lnTo>
                  <a:pt x="2258009" y="1847206"/>
                </a:lnTo>
                <a:cubicBezTo>
                  <a:pt x="2258083" y="1847206"/>
                  <a:pt x="2258083" y="1847206"/>
                  <a:pt x="2258156" y="1847206"/>
                </a:cubicBezTo>
                <a:cubicBezTo>
                  <a:pt x="2261175" y="1847206"/>
                  <a:pt x="2263605" y="1844777"/>
                  <a:pt x="2263678" y="1841758"/>
                </a:cubicBezTo>
                <a:close/>
                <a:moveTo>
                  <a:pt x="2259408" y="1847132"/>
                </a:moveTo>
                <a:cubicBezTo>
                  <a:pt x="2262500" y="1846764"/>
                  <a:pt x="2264635" y="1844040"/>
                  <a:pt x="2264341" y="1840948"/>
                </a:cubicBezTo>
                <a:cubicBezTo>
                  <a:pt x="2263973" y="1837856"/>
                  <a:pt x="2261249" y="1835721"/>
                  <a:pt x="2258156" y="1836015"/>
                </a:cubicBezTo>
                <a:lnTo>
                  <a:pt x="2257568" y="1836089"/>
                </a:lnTo>
                <a:cubicBezTo>
                  <a:pt x="2254475" y="1836457"/>
                  <a:pt x="2252635" y="1839181"/>
                  <a:pt x="2253003" y="1842200"/>
                </a:cubicBezTo>
                <a:cubicBezTo>
                  <a:pt x="2253297" y="1845071"/>
                  <a:pt x="2256022" y="1847132"/>
                  <a:pt x="2258893" y="1847132"/>
                </a:cubicBezTo>
                <a:cubicBezTo>
                  <a:pt x="2258966" y="1847132"/>
                  <a:pt x="2259187" y="1847132"/>
                  <a:pt x="2259408" y="1847132"/>
                </a:cubicBezTo>
                <a:close/>
                <a:moveTo>
                  <a:pt x="2259482" y="1847059"/>
                </a:moveTo>
                <a:lnTo>
                  <a:pt x="2326184" y="1837929"/>
                </a:lnTo>
                <a:cubicBezTo>
                  <a:pt x="2329203" y="1837488"/>
                  <a:pt x="2331338" y="1834690"/>
                  <a:pt x="2330970" y="1831671"/>
                </a:cubicBezTo>
                <a:cubicBezTo>
                  <a:pt x="2330528" y="1828653"/>
                  <a:pt x="2327657" y="1826518"/>
                  <a:pt x="2324712" y="1826886"/>
                </a:cubicBezTo>
                <a:lnTo>
                  <a:pt x="2258009" y="1836015"/>
                </a:lnTo>
                <a:cubicBezTo>
                  <a:pt x="2254991" y="1836457"/>
                  <a:pt x="2252856" y="1839255"/>
                  <a:pt x="2253224" y="1842273"/>
                </a:cubicBezTo>
                <a:cubicBezTo>
                  <a:pt x="2253592" y="1845071"/>
                  <a:pt x="2256022" y="1847132"/>
                  <a:pt x="2258746" y="1847059"/>
                </a:cubicBezTo>
                <a:cubicBezTo>
                  <a:pt x="2259040" y="1847132"/>
                  <a:pt x="2259261" y="1847132"/>
                  <a:pt x="2259482" y="1847059"/>
                </a:cubicBezTo>
                <a:close/>
                <a:moveTo>
                  <a:pt x="2325743" y="1838003"/>
                </a:moveTo>
                <a:lnTo>
                  <a:pt x="2352689" y="1836751"/>
                </a:lnTo>
                <a:cubicBezTo>
                  <a:pt x="2355781" y="1836604"/>
                  <a:pt x="2358137" y="1834027"/>
                  <a:pt x="2357989" y="1830935"/>
                </a:cubicBezTo>
                <a:cubicBezTo>
                  <a:pt x="2357842" y="1827843"/>
                  <a:pt x="2355781" y="1825561"/>
                  <a:pt x="2352173" y="1825634"/>
                </a:cubicBezTo>
                <a:lnTo>
                  <a:pt x="2325227" y="1826886"/>
                </a:lnTo>
                <a:cubicBezTo>
                  <a:pt x="2322135" y="1827033"/>
                  <a:pt x="2319779" y="1829610"/>
                  <a:pt x="2319926" y="1832702"/>
                </a:cubicBezTo>
                <a:cubicBezTo>
                  <a:pt x="2320074" y="1835721"/>
                  <a:pt x="2322577" y="1838003"/>
                  <a:pt x="2325522" y="1838003"/>
                </a:cubicBezTo>
                <a:cubicBezTo>
                  <a:pt x="2325595" y="1838003"/>
                  <a:pt x="2325669" y="1838003"/>
                  <a:pt x="2325743" y="1838003"/>
                </a:cubicBezTo>
                <a:close/>
                <a:moveTo>
                  <a:pt x="2354308" y="1836457"/>
                </a:moveTo>
                <a:lnTo>
                  <a:pt x="2442656" y="1805535"/>
                </a:lnTo>
                <a:cubicBezTo>
                  <a:pt x="2445528" y="1804505"/>
                  <a:pt x="2447074" y="1801339"/>
                  <a:pt x="2446043" y="1798467"/>
                </a:cubicBezTo>
                <a:cubicBezTo>
                  <a:pt x="2445012" y="1795596"/>
                  <a:pt x="2441846" y="1794050"/>
                  <a:pt x="2438975" y="1795081"/>
                </a:cubicBezTo>
                <a:lnTo>
                  <a:pt x="2350627" y="1826003"/>
                </a:lnTo>
                <a:cubicBezTo>
                  <a:pt x="2347756" y="1827033"/>
                  <a:pt x="2346210" y="1830199"/>
                  <a:pt x="2347241" y="1833070"/>
                </a:cubicBezTo>
                <a:cubicBezTo>
                  <a:pt x="2348051" y="1835353"/>
                  <a:pt x="2350185" y="1836825"/>
                  <a:pt x="2352541" y="1836825"/>
                </a:cubicBezTo>
                <a:cubicBezTo>
                  <a:pt x="2353057" y="1836751"/>
                  <a:pt x="2353646" y="1836604"/>
                  <a:pt x="2354308" y="1836457"/>
                </a:cubicBezTo>
                <a:close/>
                <a:moveTo>
                  <a:pt x="2443908" y="1804873"/>
                </a:moveTo>
                <a:lnTo>
                  <a:pt x="2519813" y="1753042"/>
                </a:lnTo>
                <a:cubicBezTo>
                  <a:pt x="2522316" y="1751275"/>
                  <a:pt x="2522979" y="1747815"/>
                  <a:pt x="2521286" y="1745312"/>
                </a:cubicBezTo>
                <a:cubicBezTo>
                  <a:pt x="2519519" y="1742735"/>
                  <a:pt x="2516058" y="1742146"/>
                  <a:pt x="2513555" y="1743839"/>
                </a:cubicBezTo>
                <a:lnTo>
                  <a:pt x="2437650" y="1795670"/>
                </a:lnTo>
                <a:cubicBezTo>
                  <a:pt x="2435147" y="1797437"/>
                  <a:pt x="2434484" y="1800897"/>
                  <a:pt x="2436177" y="1803400"/>
                </a:cubicBezTo>
                <a:cubicBezTo>
                  <a:pt x="2437282" y="1805020"/>
                  <a:pt x="2439049" y="1805830"/>
                  <a:pt x="2440816" y="1805830"/>
                </a:cubicBezTo>
                <a:cubicBezTo>
                  <a:pt x="2441846" y="1805830"/>
                  <a:pt x="2442951" y="1805535"/>
                  <a:pt x="2443908" y="1804873"/>
                </a:cubicBezTo>
                <a:close/>
                <a:moveTo>
                  <a:pt x="2520918" y="1752011"/>
                </a:moveTo>
                <a:lnTo>
                  <a:pt x="2582540" y="1678241"/>
                </a:lnTo>
                <a:cubicBezTo>
                  <a:pt x="2584528" y="1675885"/>
                  <a:pt x="2584234" y="1672351"/>
                  <a:pt x="2581804" y="1670363"/>
                </a:cubicBezTo>
                <a:cubicBezTo>
                  <a:pt x="2579448" y="1668375"/>
                  <a:pt x="2575914" y="1668743"/>
                  <a:pt x="2573926" y="1671099"/>
                </a:cubicBezTo>
                <a:lnTo>
                  <a:pt x="2512377" y="1744870"/>
                </a:lnTo>
                <a:cubicBezTo>
                  <a:pt x="2510390" y="1747226"/>
                  <a:pt x="2510758" y="1750760"/>
                  <a:pt x="2513114" y="1752748"/>
                </a:cubicBezTo>
                <a:cubicBezTo>
                  <a:pt x="2514144" y="1753631"/>
                  <a:pt x="2515470" y="1754073"/>
                  <a:pt x="2516721" y="1754073"/>
                </a:cubicBezTo>
                <a:cubicBezTo>
                  <a:pt x="2518267" y="1753999"/>
                  <a:pt x="2519813" y="1753336"/>
                  <a:pt x="2520918" y="1752011"/>
                </a:cubicBezTo>
                <a:close/>
                <a:moveTo>
                  <a:pt x="2583350" y="1676989"/>
                </a:moveTo>
                <a:lnTo>
                  <a:pt x="2628776" y="1580396"/>
                </a:lnTo>
                <a:cubicBezTo>
                  <a:pt x="2630101" y="1577598"/>
                  <a:pt x="2628849" y="1574285"/>
                  <a:pt x="2626125" y="1572960"/>
                </a:cubicBezTo>
                <a:cubicBezTo>
                  <a:pt x="2623328" y="1571634"/>
                  <a:pt x="2620014" y="1572812"/>
                  <a:pt x="2618689" y="1575610"/>
                </a:cubicBezTo>
                <a:lnTo>
                  <a:pt x="2573264" y="1672204"/>
                </a:lnTo>
                <a:cubicBezTo>
                  <a:pt x="2571938" y="1675001"/>
                  <a:pt x="2573190" y="1678314"/>
                  <a:pt x="2575914" y="1679640"/>
                </a:cubicBezTo>
                <a:cubicBezTo>
                  <a:pt x="2576724" y="1680008"/>
                  <a:pt x="2577534" y="1680155"/>
                  <a:pt x="2578344" y="1680155"/>
                </a:cubicBezTo>
                <a:cubicBezTo>
                  <a:pt x="2580405" y="1680229"/>
                  <a:pt x="2582393" y="1679051"/>
                  <a:pt x="2583350" y="1676989"/>
                </a:cubicBezTo>
                <a:close/>
                <a:moveTo>
                  <a:pt x="2629144" y="1579365"/>
                </a:moveTo>
                <a:lnTo>
                  <a:pt x="2656973" y="1464660"/>
                </a:lnTo>
                <a:cubicBezTo>
                  <a:pt x="2657710" y="1461641"/>
                  <a:pt x="2655869" y="1458623"/>
                  <a:pt x="2652850" y="1457960"/>
                </a:cubicBezTo>
                <a:cubicBezTo>
                  <a:pt x="2649906" y="1457224"/>
                  <a:pt x="2646887" y="1459064"/>
                  <a:pt x="2646151" y="1462083"/>
                </a:cubicBezTo>
                <a:lnTo>
                  <a:pt x="2618321" y="1576788"/>
                </a:lnTo>
                <a:cubicBezTo>
                  <a:pt x="2617585" y="1579807"/>
                  <a:pt x="2619425" y="1582825"/>
                  <a:pt x="2622444" y="1583488"/>
                </a:cubicBezTo>
                <a:cubicBezTo>
                  <a:pt x="2622886" y="1583561"/>
                  <a:pt x="2623328" y="1583635"/>
                  <a:pt x="2623769" y="1583635"/>
                </a:cubicBezTo>
                <a:cubicBezTo>
                  <a:pt x="2626272" y="1583561"/>
                  <a:pt x="2628555" y="1581868"/>
                  <a:pt x="2629144" y="1579365"/>
                </a:cubicBezTo>
                <a:close/>
                <a:moveTo>
                  <a:pt x="2657121" y="1463703"/>
                </a:moveTo>
                <a:lnTo>
                  <a:pt x="2665955" y="1335967"/>
                </a:lnTo>
                <a:cubicBezTo>
                  <a:pt x="2666176" y="1332874"/>
                  <a:pt x="2663820" y="1330224"/>
                  <a:pt x="2660802" y="1330003"/>
                </a:cubicBezTo>
                <a:cubicBezTo>
                  <a:pt x="2658004" y="1329929"/>
                  <a:pt x="2655059" y="1332064"/>
                  <a:pt x="2654838" y="1335157"/>
                </a:cubicBezTo>
                <a:lnTo>
                  <a:pt x="2646004" y="1462893"/>
                </a:lnTo>
                <a:cubicBezTo>
                  <a:pt x="2645782" y="1465985"/>
                  <a:pt x="2648138" y="1468636"/>
                  <a:pt x="2651157" y="1468856"/>
                </a:cubicBezTo>
                <a:cubicBezTo>
                  <a:pt x="2651304" y="1468856"/>
                  <a:pt x="2651452" y="1468856"/>
                  <a:pt x="2651599" y="1468856"/>
                </a:cubicBezTo>
                <a:cubicBezTo>
                  <a:pt x="2654544" y="1468856"/>
                  <a:pt x="2656973" y="1466648"/>
                  <a:pt x="2657121" y="1463703"/>
                </a:cubicBezTo>
                <a:close/>
                <a:moveTo>
                  <a:pt x="2660875" y="1341120"/>
                </a:moveTo>
                <a:cubicBezTo>
                  <a:pt x="2663967" y="1340826"/>
                  <a:pt x="2666250" y="1338175"/>
                  <a:pt x="2665955" y="1335083"/>
                </a:cubicBezTo>
                <a:lnTo>
                  <a:pt x="2654544" y="1199322"/>
                </a:lnTo>
                <a:cubicBezTo>
                  <a:pt x="2654249" y="1196230"/>
                  <a:pt x="2651231" y="1193874"/>
                  <a:pt x="2648507" y="1194242"/>
                </a:cubicBezTo>
                <a:cubicBezTo>
                  <a:pt x="2645414" y="1194536"/>
                  <a:pt x="2643132" y="1197187"/>
                  <a:pt x="2643427" y="1200279"/>
                </a:cubicBezTo>
                <a:lnTo>
                  <a:pt x="2654838" y="1336040"/>
                </a:lnTo>
                <a:cubicBezTo>
                  <a:pt x="2655059" y="1338985"/>
                  <a:pt x="2657562" y="1341194"/>
                  <a:pt x="2660434" y="1341120"/>
                </a:cubicBezTo>
                <a:cubicBezTo>
                  <a:pt x="2660655" y="1341120"/>
                  <a:pt x="2660728" y="1341120"/>
                  <a:pt x="2660875" y="1341120"/>
                </a:cubicBezTo>
                <a:close/>
                <a:moveTo>
                  <a:pt x="2650347" y="1205212"/>
                </a:moveTo>
                <a:cubicBezTo>
                  <a:pt x="2653366" y="1204476"/>
                  <a:pt x="2655206" y="1201531"/>
                  <a:pt x="2654470" y="1198512"/>
                </a:cubicBezTo>
                <a:lnTo>
                  <a:pt x="2621634" y="1060100"/>
                </a:lnTo>
                <a:cubicBezTo>
                  <a:pt x="2620898" y="1057082"/>
                  <a:pt x="2618027" y="1055241"/>
                  <a:pt x="2614935" y="1055977"/>
                </a:cubicBezTo>
                <a:cubicBezTo>
                  <a:pt x="2611916" y="1056714"/>
                  <a:pt x="2610075" y="1059659"/>
                  <a:pt x="2610811" y="1062677"/>
                </a:cubicBezTo>
                <a:lnTo>
                  <a:pt x="2643648" y="1201089"/>
                </a:lnTo>
                <a:cubicBezTo>
                  <a:pt x="2644236" y="1203666"/>
                  <a:pt x="2646592" y="1205359"/>
                  <a:pt x="2649096" y="1205359"/>
                </a:cubicBezTo>
                <a:cubicBezTo>
                  <a:pt x="2649464" y="1205359"/>
                  <a:pt x="2649906" y="1205359"/>
                  <a:pt x="2650347" y="1205212"/>
                </a:cubicBezTo>
                <a:close/>
                <a:moveTo>
                  <a:pt x="2618247" y="1066579"/>
                </a:moveTo>
                <a:cubicBezTo>
                  <a:pt x="2621119" y="1065475"/>
                  <a:pt x="2622518" y="1062236"/>
                  <a:pt x="2621413" y="1059364"/>
                </a:cubicBezTo>
                <a:lnTo>
                  <a:pt x="2568773" y="924413"/>
                </a:lnTo>
                <a:cubicBezTo>
                  <a:pt x="2567668" y="921542"/>
                  <a:pt x="2564429" y="920143"/>
                  <a:pt x="2561558" y="921247"/>
                </a:cubicBezTo>
                <a:cubicBezTo>
                  <a:pt x="2558686" y="922351"/>
                  <a:pt x="2557287" y="925591"/>
                  <a:pt x="2558392" y="928462"/>
                </a:cubicBezTo>
                <a:lnTo>
                  <a:pt x="2611033" y="1063414"/>
                </a:lnTo>
                <a:cubicBezTo>
                  <a:pt x="2611916" y="1065622"/>
                  <a:pt x="2614051" y="1066947"/>
                  <a:pt x="2616260" y="1066947"/>
                </a:cubicBezTo>
                <a:cubicBezTo>
                  <a:pt x="2616922" y="1066947"/>
                  <a:pt x="2617585" y="1066800"/>
                  <a:pt x="2618247" y="1066579"/>
                </a:cubicBezTo>
                <a:close/>
                <a:moveTo>
                  <a:pt x="2566343" y="931333"/>
                </a:moveTo>
                <a:cubicBezTo>
                  <a:pt x="2569067" y="929787"/>
                  <a:pt x="2569951" y="926401"/>
                  <a:pt x="2568478" y="923750"/>
                </a:cubicBezTo>
                <a:lnTo>
                  <a:pt x="2497874" y="798444"/>
                </a:lnTo>
                <a:cubicBezTo>
                  <a:pt x="2496328" y="795720"/>
                  <a:pt x="2492941" y="794836"/>
                  <a:pt x="2490290" y="796309"/>
                </a:cubicBezTo>
                <a:cubicBezTo>
                  <a:pt x="2487566" y="797855"/>
                  <a:pt x="2486683" y="801241"/>
                  <a:pt x="2488155" y="803892"/>
                </a:cubicBezTo>
                <a:lnTo>
                  <a:pt x="2558760" y="929198"/>
                </a:lnTo>
                <a:cubicBezTo>
                  <a:pt x="2559791" y="931039"/>
                  <a:pt x="2561705" y="932070"/>
                  <a:pt x="2563693" y="932070"/>
                </a:cubicBezTo>
                <a:cubicBezTo>
                  <a:pt x="2564503" y="932070"/>
                  <a:pt x="2565460" y="931775"/>
                  <a:pt x="2566343" y="931333"/>
                </a:cubicBezTo>
                <a:close/>
                <a:moveTo>
                  <a:pt x="2496401" y="805585"/>
                </a:moveTo>
                <a:cubicBezTo>
                  <a:pt x="2498831" y="803671"/>
                  <a:pt x="2499199" y="800137"/>
                  <a:pt x="2497285" y="797781"/>
                </a:cubicBezTo>
                <a:lnTo>
                  <a:pt x="2410409" y="688156"/>
                </a:lnTo>
                <a:cubicBezTo>
                  <a:pt x="2408495" y="685726"/>
                  <a:pt x="2404961" y="685358"/>
                  <a:pt x="2402605" y="687273"/>
                </a:cubicBezTo>
                <a:cubicBezTo>
                  <a:pt x="2400176" y="689187"/>
                  <a:pt x="2399808" y="692721"/>
                  <a:pt x="2401722" y="695077"/>
                </a:cubicBezTo>
                <a:lnTo>
                  <a:pt x="2488597" y="804702"/>
                </a:lnTo>
                <a:cubicBezTo>
                  <a:pt x="2489701" y="806100"/>
                  <a:pt x="2491321" y="806837"/>
                  <a:pt x="2493014" y="806837"/>
                </a:cubicBezTo>
                <a:cubicBezTo>
                  <a:pt x="2494192" y="806763"/>
                  <a:pt x="2495370" y="806395"/>
                  <a:pt x="2496401" y="805585"/>
                </a:cubicBezTo>
                <a:close/>
                <a:moveTo>
                  <a:pt x="2410262" y="695224"/>
                </a:moveTo>
                <a:cubicBezTo>
                  <a:pt x="2412250" y="692868"/>
                  <a:pt x="2412029" y="689408"/>
                  <a:pt x="2409747" y="687346"/>
                </a:cubicBezTo>
                <a:lnTo>
                  <a:pt x="2308515" y="599146"/>
                </a:lnTo>
                <a:cubicBezTo>
                  <a:pt x="2306232" y="597158"/>
                  <a:pt x="2302699" y="597379"/>
                  <a:pt x="2300637" y="599661"/>
                </a:cubicBezTo>
                <a:cubicBezTo>
                  <a:pt x="2298649" y="602017"/>
                  <a:pt x="2298870" y="605477"/>
                  <a:pt x="2301152" y="607539"/>
                </a:cubicBezTo>
                <a:lnTo>
                  <a:pt x="2402384" y="695739"/>
                </a:lnTo>
                <a:cubicBezTo>
                  <a:pt x="2403415" y="696696"/>
                  <a:pt x="2404740" y="697138"/>
                  <a:pt x="2406065" y="697138"/>
                </a:cubicBezTo>
                <a:cubicBezTo>
                  <a:pt x="2407685" y="697138"/>
                  <a:pt x="2409231" y="696475"/>
                  <a:pt x="2410262" y="695224"/>
                </a:cubicBezTo>
                <a:close/>
                <a:moveTo>
                  <a:pt x="2309693" y="606213"/>
                </a:moveTo>
                <a:cubicBezTo>
                  <a:pt x="2311239" y="603563"/>
                  <a:pt x="2310355" y="600176"/>
                  <a:pt x="2307705" y="598557"/>
                </a:cubicBezTo>
                <a:lnTo>
                  <a:pt x="2196828" y="533032"/>
                </a:lnTo>
                <a:cubicBezTo>
                  <a:pt x="2194178" y="531486"/>
                  <a:pt x="2190791" y="532369"/>
                  <a:pt x="2189172" y="535020"/>
                </a:cubicBezTo>
                <a:cubicBezTo>
                  <a:pt x="2187626" y="537670"/>
                  <a:pt x="2188509" y="541057"/>
                  <a:pt x="2191159" y="542677"/>
                </a:cubicBezTo>
                <a:lnTo>
                  <a:pt x="2302036" y="608201"/>
                </a:lnTo>
                <a:cubicBezTo>
                  <a:pt x="2302919" y="608717"/>
                  <a:pt x="2303950" y="609011"/>
                  <a:pt x="2304907" y="609011"/>
                </a:cubicBezTo>
                <a:cubicBezTo>
                  <a:pt x="2306821" y="608937"/>
                  <a:pt x="2308662" y="607980"/>
                  <a:pt x="2309693" y="606213"/>
                </a:cubicBezTo>
                <a:close/>
                <a:moveTo>
                  <a:pt x="2199258" y="539805"/>
                </a:moveTo>
                <a:cubicBezTo>
                  <a:pt x="2200289" y="536934"/>
                  <a:pt x="2198816" y="533695"/>
                  <a:pt x="2195871" y="532664"/>
                </a:cubicBezTo>
                <a:lnTo>
                  <a:pt x="2080062" y="490846"/>
                </a:lnTo>
                <a:cubicBezTo>
                  <a:pt x="2077191" y="489815"/>
                  <a:pt x="2073951" y="491288"/>
                  <a:pt x="2072920" y="494233"/>
                </a:cubicBezTo>
                <a:cubicBezTo>
                  <a:pt x="2071890" y="497104"/>
                  <a:pt x="2073362" y="500343"/>
                  <a:pt x="2076307" y="501374"/>
                </a:cubicBezTo>
                <a:lnTo>
                  <a:pt x="2192116" y="543192"/>
                </a:lnTo>
                <a:cubicBezTo>
                  <a:pt x="2192779" y="543413"/>
                  <a:pt x="2193368" y="543560"/>
                  <a:pt x="2194031" y="543560"/>
                </a:cubicBezTo>
                <a:cubicBezTo>
                  <a:pt x="2196313" y="543413"/>
                  <a:pt x="2198448" y="542014"/>
                  <a:pt x="2199258" y="539805"/>
                </a:cubicBezTo>
                <a:close/>
                <a:moveTo>
                  <a:pt x="2083743" y="496883"/>
                </a:moveTo>
                <a:cubicBezTo>
                  <a:pt x="2084185" y="493864"/>
                  <a:pt x="2082123" y="490993"/>
                  <a:pt x="2079031" y="490551"/>
                </a:cubicBezTo>
                <a:lnTo>
                  <a:pt x="1962780" y="473324"/>
                </a:lnTo>
                <a:cubicBezTo>
                  <a:pt x="1959762" y="472882"/>
                  <a:pt x="1956890" y="474943"/>
                  <a:pt x="1956449" y="478035"/>
                </a:cubicBezTo>
                <a:cubicBezTo>
                  <a:pt x="1956007" y="481054"/>
                  <a:pt x="1958068" y="483925"/>
                  <a:pt x="1961160" y="484367"/>
                </a:cubicBezTo>
                <a:lnTo>
                  <a:pt x="2077412" y="501595"/>
                </a:lnTo>
                <a:cubicBezTo>
                  <a:pt x="2077706" y="501668"/>
                  <a:pt x="2078000" y="501668"/>
                  <a:pt x="2078295" y="501668"/>
                </a:cubicBezTo>
                <a:cubicBezTo>
                  <a:pt x="2080946" y="501595"/>
                  <a:pt x="2083301" y="499607"/>
                  <a:pt x="2083743" y="496883"/>
                </a:cubicBezTo>
                <a:close/>
                <a:moveTo>
                  <a:pt x="1850063" y="492686"/>
                </a:moveTo>
                <a:lnTo>
                  <a:pt x="1962338" y="484367"/>
                </a:lnTo>
                <a:cubicBezTo>
                  <a:pt x="1965431" y="484146"/>
                  <a:pt x="1967713" y="481496"/>
                  <a:pt x="1967492" y="478404"/>
                </a:cubicBezTo>
                <a:cubicBezTo>
                  <a:pt x="1967271" y="475311"/>
                  <a:pt x="1964621" y="473029"/>
                  <a:pt x="1961529" y="473250"/>
                </a:cubicBezTo>
                <a:lnTo>
                  <a:pt x="1849253" y="481569"/>
                </a:lnTo>
                <a:cubicBezTo>
                  <a:pt x="1846161" y="481790"/>
                  <a:pt x="1843879" y="484441"/>
                  <a:pt x="1844100" y="487533"/>
                </a:cubicBezTo>
                <a:cubicBezTo>
                  <a:pt x="1844321" y="490478"/>
                  <a:pt x="1846750" y="492686"/>
                  <a:pt x="1849695" y="492686"/>
                </a:cubicBezTo>
                <a:cubicBezTo>
                  <a:pt x="1849769" y="492686"/>
                  <a:pt x="1849916" y="492686"/>
                  <a:pt x="1850063" y="492686"/>
                </a:cubicBezTo>
                <a:close/>
                <a:moveTo>
                  <a:pt x="1794698" y="508147"/>
                </a:moveTo>
                <a:lnTo>
                  <a:pt x="1851094" y="492466"/>
                </a:lnTo>
                <a:cubicBezTo>
                  <a:pt x="1854039" y="491656"/>
                  <a:pt x="1855806" y="488564"/>
                  <a:pt x="1854996" y="485619"/>
                </a:cubicBezTo>
                <a:cubicBezTo>
                  <a:pt x="1854186" y="482674"/>
                  <a:pt x="1851094" y="480907"/>
                  <a:pt x="1848149" y="481717"/>
                </a:cubicBezTo>
                <a:lnTo>
                  <a:pt x="1791754" y="497398"/>
                </a:lnTo>
                <a:cubicBezTo>
                  <a:pt x="1788809" y="498208"/>
                  <a:pt x="1787042" y="501300"/>
                  <a:pt x="1787852" y="504245"/>
                </a:cubicBezTo>
                <a:cubicBezTo>
                  <a:pt x="1788514" y="506748"/>
                  <a:pt x="1790796" y="508368"/>
                  <a:pt x="1793226" y="508368"/>
                </a:cubicBezTo>
                <a:cubicBezTo>
                  <a:pt x="1793741" y="508368"/>
                  <a:pt x="1794257" y="508295"/>
                  <a:pt x="1794698" y="508147"/>
                </a:cubicBezTo>
                <a:close/>
                <a:moveTo>
                  <a:pt x="2155967" y="1506257"/>
                </a:moveTo>
                <a:lnTo>
                  <a:pt x="2156262" y="1505079"/>
                </a:lnTo>
                <a:cubicBezTo>
                  <a:pt x="2156998" y="1502061"/>
                  <a:pt x="2155231" y="1499042"/>
                  <a:pt x="2152213" y="1498306"/>
                </a:cubicBezTo>
                <a:cubicBezTo>
                  <a:pt x="2149194" y="1497496"/>
                  <a:pt x="2146176" y="1499336"/>
                  <a:pt x="2145439" y="1502355"/>
                </a:cubicBezTo>
                <a:lnTo>
                  <a:pt x="2145145" y="1503533"/>
                </a:lnTo>
                <a:cubicBezTo>
                  <a:pt x="2144409" y="1506552"/>
                  <a:pt x="2146176" y="1509570"/>
                  <a:pt x="2149194" y="1510306"/>
                </a:cubicBezTo>
                <a:cubicBezTo>
                  <a:pt x="2149710" y="1510454"/>
                  <a:pt x="2150151" y="1510454"/>
                  <a:pt x="2150593" y="1510454"/>
                </a:cubicBezTo>
                <a:cubicBezTo>
                  <a:pt x="2153096" y="1510454"/>
                  <a:pt x="2155305" y="1508834"/>
                  <a:pt x="2155967" y="1506257"/>
                </a:cubicBezTo>
                <a:close/>
                <a:moveTo>
                  <a:pt x="2156409" y="1504196"/>
                </a:moveTo>
                <a:lnTo>
                  <a:pt x="2167011" y="1363575"/>
                </a:lnTo>
                <a:cubicBezTo>
                  <a:pt x="2167232" y="1360483"/>
                  <a:pt x="2164949" y="1357833"/>
                  <a:pt x="2161857" y="1357612"/>
                </a:cubicBezTo>
                <a:cubicBezTo>
                  <a:pt x="2159133" y="1357465"/>
                  <a:pt x="2156115" y="1359673"/>
                  <a:pt x="2155894" y="1362765"/>
                </a:cubicBezTo>
                <a:lnTo>
                  <a:pt x="2145292" y="1503386"/>
                </a:lnTo>
                <a:cubicBezTo>
                  <a:pt x="2145071" y="1506478"/>
                  <a:pt x="2147354" y="1509128"/>
                  <a:pt x="2150446" y="1509349"/>
                </a:cubicBezTo>
                <a:cubicBezTo>
                  <a:pt x="2150593" y="1509349"/>
                  <a:pt x="2150740" y="1509349"/>
                  <a:pt x="2150888" y="1509349"/>
                </a:cubicBezTo>
                <a:cubicBezTo>
                  <a:pt x="2153759" y="1509276"/>
                  <a:pt x="2156188" y="1507067"/>
                  <a:pt x="2156409" y="1504196"/>
                </a:cubicBezTo>
                <a:close/>
                <a:moveTo>
                  <a:pt x="2161931" y="1368655"/>
                </a:moveTo>
                <a:cubicBezTo>
                  <a:pt x="2165023" y="1368434"/>
                  <a:pt x="2167232" y="1365710"/>
                  <a:pt x="2167011" y="1362618"/>
                </a:cubicBezTo>
                <a:lnTo>
                  <a:pt x="2154569" y="1215813"/>
                </a:lnTo>
                <a:cubicBezTo>
                  <a:pt x="2154348" y="1212721"/>
                  <a:pt x="2151550" y="1210218"/>
                  <a:pt x="2148532" y="1210733"/>
                </a:cubicBezTo>
                <a:cubicBezTo>
                  <a:pt x="2145439" y="1210954"/>
                  <a:pt x="2143231" y="1213678"/>
                  <a:pt x="2143452" y="1216771"/>
                </a:cubicBezTo>
                <a:lnTo>
                  <a:pt x="2155894" y="1363575"/>
                </a:lnTo>
                <a:cubicBezTo>
                  <a:pt x="2156115" y="1366520"/>
                  <a:pt x="2158618" y="1368729"/>
                  <a:pt x="2161489" y="1368655"/>
                </a:cubicBezTo>
                <a:cubicBezTo>
                  <a:pt x="2161637" y="1368655"/>
                  <a:pt x="2161784" y="1368655"/>
                  <a:pt x="2161931" y="1368655"/>
                </a:cubicBezTo>
                <a:close/>
                <a:moveTo>
                  <a:pt x="2150225" y="1221335"/>
                </a:moveTo>
                <a:cubicBezTo>
                  <a:pt x="2153243" y="1220599"/>
                  <a:pt x="2154937" y="1217139"/>
                  <a:pt x="2154127" y="1214194"/>
                </a:cubicBezTo>
                <a:cubicBezTo>
                  <a:pt x="2153391" y="1211249"/>
                  <a:pt x="2150372" y="1209408"/>
                  <a:pt x="2147354" y="1210144"/>
                </a:cubicBezTo>
                <a:cubicBezTo>
                  <a:pt x="2144335" y="1210881"/>
                  <a:pt x="2142568" y="1213899"/>
                  <a:pt x="2143304" y="1216918"/>
                </a:cubicBezTo>
                <a:lnTo>
                  <a:pt x="2143525" y="1217654"/>
                </a:lnTo>
                <a:cubicBezTo>
                  <a:pt x="2144188" y="1220157"/>
                  <a:pt x="2146249" y="1221556"/>
                  <a:pt x="2148679" y="1221483"/>
                </a:cubicBezTo>
                <a:cubicBezTo>
                  <a:pt x="2149194" y="1221556"/>
                  <a:pt x="2149710" y="1221483"/>
                  <a:pt x="2150225" y="1221335"/>
                </a:cubicBezTo>
                <a:close/>
                <a:moveTo>
                  <a:pt x="2150078" y="1220967"/>
                </a:moveTo>
                <a:cubicBezTo>
                  <a:pt x="2153096" y="1220231"/>
                  <a:pt x="2154863" y="1217212"/>
                  <a:pt x="2154201" y="1214267"/>
                </a:cubicBezTo>
                <a:lnTo>
                  <a:pt x="2124162" y="1091169"/>
                </a:lnTo>
                <a:cubicBezTo>
                  <a:pt x="2123426" y="1088224"/>
                  <a:pt x="2120408" y="1086310"/>
                  <a:pt x="2117463" y="1087046"/>
                </a:cubicBezTo>
                <a:cubicBezTo>
                  <a:pt x="2114444" y="1087783"/>
                  <a:pt x="2112677" y="1090801"/>
                  <a:pt x="2113340" y="1093746"/>
                </a:cubicBezTo>
                <a:lnTo>
                  <a:pt x="2143378" y="1216844"/>
                </a:lnTo>
                <a:cubicBezTo>
                  <a:pt x="2143967" y="1219421"/>
                  <a:pt x="2146323" y="1221114"/>
                  <a:pt x="2148826" y="1221114"/>
                </a:cubicBezTo>
                <a:cubicBezTo>
                  <a:pt x="2149268" y="1221114"/>
                  <a:pt x="2149710" y="1221041"/>
                  <a:pt x="2150078" y="1220967"/>
                </a:cubicBezTo>
                <a:close/>
                <a:moveTo>
                  <a:pt x="2120039" y="1097869"/>
                </a:moveTo>
                <a:cubicBezTo>
                  <a:pt x="2123058" y="1097133"/>
                  <a:pt x="2124825" y="1094114"/>
                  <a:pt x="2124162" y="1091169"/>
                </a:cubicBezTo>
                <a:lnTo>
                  <a:pt x="2118272" y="1066947"/>
                </a:lnTo>
                <a:cubicBezTo>
                  <a:pt x="2117536" y="1063929"/>
                  <a:pt x="2114518" y="1062088"/>
                  <a:pt x="2111573" y="1062825"/>
                </a:cubicBezTo>
                <a:cubicBezTo>
                  <a:pt x="2108554" y="1063561"/>
                  <a:pt x="2106787" y="1066579"/>
                  <a:pt x="2107450" y="1069524"/>
                </a:cubicBezTo>
                <a:lnTo>
                  <a:pt x="2113340" y="1093746"/>
                </a:lnTo>
                <a:cubicBezTo>
                  <a:pt x="2113929" y="1096323"/>
                  <a:pt x="2116285" y="1098016"/>
                  <a:pt x="2118788" y="1098016"/>
                </a:cubicBezTo>
                <a:cubicBezTo>
                  <a:pt x="2119230" y="1098016"/>
                  <a:pt x="2119671" y="1098016"/>
                  <a:pt x="2120039" y="1097869"/>
                </a:cubicBezTo>
                <a:close/>
                <a:moveTo>
                  <a:pt x="2114002" y="1073279"/>
                </a:moveTo>
                <a:cubicBezTo>
                  <a:pt x="2117021" y="1072543"/>
                  <a:pt x="2118714" y="1069083"/>
                  <a:pt x="2117978" y="1066138"/>
                </a:cubicBezTo>
                <a:cubicBezTo>
                  <a:pt x="2117242" y="1063193"/>
                  <a:pt x="2114297" y="1061278"/>
                  <a:pt x="2111278" y="1062015"/>
                </a:cubicBezTo>
                <a:cubicBezTo>
                  <a:pt x="2108260" y="1062751"/>
                  <a:pt x="2106419" y="1065769"/>
                  <a:pt x="2107155" y="1068714"/>
                </a:cubicBezTo>
                <a:lnTo>
                  <a:pt x="2107376" y="1069598"/>
                </a:lnTo>
                <a:cubicBezTo>
                  <a:pt x="2107965" y="1072101"/>
                  <a:pt x="2110100" y="1073500"/>
                  <a:pt x="2112456" y="1073426"/>
                </a:cubicBezTo>
                <a:cubicBezTo>
                  <a:pt x="2113045" y="1073426"/>
                  <a:pt x="2113561" y="1073353"/>
                  <a:pt x="2114002" y="1073279"/>
                </a:cubicBezTo>
                <a:close/>
                <a:moveTo>
                  <a:pt x="2114739" y="1072543"/>
                </a:moveTo>
                <a:cubicBezTo>
                  <a:pt x="2117610" y="1071365"/>
                  <a:pt x="2118935" y="1068125"/>
                  <a:pt x="2117757" y="1065254"/>
                </a:cubicBezTo>
                <a:lnTo>
                  <a:pt x="2116947" y="1063193"/>
                </a:lnTo>
                <a:cubicBezTo>
                  <a:pt x="2115769" y="1060321"/>
                  <a:pt x="2112530" y="1058922"/>
                  <a:pt x="2109659" y="1060174"/>
                </a:cubicBezTo>
                <a:cubicBezTo>
                  <a:pt x="2106787" y="1061352"/>
                  <a:pt x="2105462" y="1064592"/>
                  <a:pt x="2106640" y="1067463"/>
                </a:cubicBezTo>
                <a:lnTo>
                  <a:pt x="2107450" y="1069524"/>
                </a:lnTo>
                <a:cubicBezTo>
                  <a:pt x="2108333" y="1071659"/>
                  <a:pt x="2110468" y="1072985"/>
                  <a:pt x="2112677" y="1072985"/>
                </a:cubicBezTo>
                <a:cubicBezTo>
                  <a:pt x="2113340" y="1072985"/>
                  <a:pt x="2114076" y="1072837"/>
                  <a:pt x="2114739" y="1072543"/>
                </a:cubicBezTo>
                <a:close/>
                <a:moveTo>
                  <a:pt x="2113855" y="1070481"/>
                </a:moveTo>
                <a:cubicBezTo>
                  <a:pt x="2116726" y="1069303"/>
                  <a:pt x="2118052" y="1066064"/>
                  <a:pt x="2116947" y="1063193"/>
                </a:cubicBezTo>
                <a:lnTo>
                  <a:pt x="2068356" y="943481"/>
                </a:lnTo>
                <a:cubicBezTo>
                  <a:pt x="2067178" y="940610"/>
                  <a:pt x="2063938" y="939285"/>
                  <a:pt x="2061067" y="940389"/>
                </a:cubicBezTo>
                <a:cubicBezTo>
                  <a:pt x="2058196" y="941567"/>
                  <a:pt x="2056871" y="944807"/>
                  <a:pt x="2057975" y="947678"/>
                </a:cubicBezTo>
                <a:lnTo>
                  <a:pt x="2106566" y="1067389"/>
                </a:lnTo>
                <a:cubicBezTo>
                  <a:pt x="2107450" y="1069598"/>
                  <a:pt x="2109585" y="1070849"/>
                  <a:pt x="2111794" y="1070849"/>
                </a:cubicBezTo>
                <a:cubicBezTo>
                  <a:pt x="2112530" y="1070923"/>
                  <a:pt x="2113192" y="1070776"/>
                  <a:pt x="2113855" y="1070481"/>
                </a:cubicBezTo>
                <a:close/>
                <a:moveTo>
                  <a:pt x="2065264" y="950770"/>
                </a:moveTo>
                <a:cubicBezTo>
                  <a:pt x="2068135" y="949592"/>
                  <a:pt x="2069460" y="946353"/>
                  <a:pt x="2068356" y="943481"/>
                </a:cubicBezTo>
                <a:lnTo>
                  <a:pt x="2059227" y="920953"/>
                </a:lnTo>
                <a:cubicBezTo>
                  <a:pt x="2058049" y="918081"/>
                  <a:pt x="2054809" y="916756"/>
                  <a:pt x="2051938" y="917860"/>
                </a:cubicBezTo>
                <a:cubicBezTo>
                  <a:pt x="2049067" y="919038"/>
                  <a:pt x="2047741" y="922278"/>
                  <a:pt x="2048846" y="925149"/>
                </a:cubicBezTo>
                <a:lnTo>
                  <a:pt x="2057975" y="947678"/>
                </a:lnTo>
                <a:cubicBezTo>
                  <a:pt x="2058859" y="949887"/>
                  <a:pt x="2060993" y="951138"/>
                  <a:pt x="2063202" y="951138"/>
                </a:cubicBezTo>
                <a:cubicBezTo>
                  <a:pt x="2063938" y="951212"/>
                  <a:pt x="2064601" y="951064"/>
                  <a:pt x="2065264" y="950770"/>
                </a:cubicBezTo>
                <a:close/>
                <a:moveTo>
                  <a:pt x="2056871" y="927873"/>
                </a:moveTo>
                <a:cubicBezTo>
                  <a:pt x="2059521" y="926327"/>
                  <a:pt x="2060405" y="922867"/>
                  <a:pt x="2058785" y="920216"/>
                </a:cubicBezTo>
                <a:lnTo>
                  <a:pt x="2052895" y="910351"/>
                </a:lnTo>
                <a:cubicBezTo>
                  <a:pt x="2051349" y="907700"/>
                  <a:pt x="2047889" y="906817"/>
                  <a:pt x="2045238" y="908437"/>
                </a:cubicBezTo>
                <a:cubicBezTo>
                  <a:pt x="2042588" y="909983"/>
                  <a:pt x="2041704" y="913443"/>
                  <a:pt x="2043324" y="916093"/>
                </a:cubicBezTo>
                <a:lnTo>
                  <a:pt x="2049214" y="925959"/>
                </a:lnTo>
                <a:cubicBezTo>
                  <a:pt x="2050245" y="927726"/>
                  <a:pt x="2052159" y="928683"/>
                  <a:pt x="2054073" y="928683"/>
                </a:cubicBezTo>
                <a:cubicBezTo>
                  <a:pt x="2055030" y="928683"/>
                  <a:pt x="2055987" y="928389"/>
                  <a:pt x="2056871" y="927873"/>
                </a:cubicBezTo>
                <a:close/>
                <a:moveTo>
                  <a:pt x="2050981" y="918008"/>
                </a:moveTo>
                <a:cubicBezTo>
                  <a:pt x="2053631" y="916462"/>
                  <a:pt x="2054515" y="913001"/>
                  <a:pt x="2052895" y="910351"/>
                </a:cubicBezTo>
                <a:lnTo>
                  <a:pt x="1997678" y="817512"/>
                </a:lnTo>
                <a:cubicBezTo>
                  <a:pt x="1996131" y="814862"/>
                  <a:pt x="1992671" y="814052"/>
                  <a:pt x="1990021" y="815598"/>
                </a:cubicBezTo>
                <a:cubicBezTo>
                  <a:pt x="1987370" y="817144"/>
                  <a:pt x="1986487" y="820604"/>
                  <a:pt x="1988107" y="823255"/>
                </a:cubicBezTo>
                <a:lnTo>
                  <a:pt x="2043324" y="916093"/>
                </a:lnTo>
                <a:cubicBezTo>
                  <a:pt x="2044355" y="917860"/>
                  <a:pt x="2046269" y="918818"/>
                  <a:pt x="2048183" y="918818"/>
                </a:cubicBezTo>
                <a:cubicBezTo>
                  <a:pt x="2049140" y="918744"/>
                  <a:pt x="2050097" y="918523"/>
                  <a:pt x="2050981" y="918008"/>
                </a:cubicBezTo>
                <a:close/>
                <a:moveTo>
                  <a:pt x="1995763" y="825095"/>
                </a:moveTo>
                <a:cubicBezTo>
                  <a:pt x="1998414" y="823549"/>
                  <a:pt x="1999297" y="820089"/>
                  <a:pt x="1997678" y="817438"/>
                </a:cubicBezTo>
                <a:lnTo>
                  <a:pt x="1979714" y="787179"/>
                </a:lnTo>
                <a:cubicBezTo>
                  <a:pt x="1978167" y="784529"/>
                  <a:pt x="1974707" y="783719"/>
                  <a:pt x="1972057" y="785265"/>
                </a:cubicBezTo>
                <a:cubicBezTo>
                  <a:pt x="1969406" y="786811"/>
                  <a:pt x="1968523" y="790271"/>
                  <a:pt x="1970143" y="792922"/>
                </a:cubicBezTo>
                <a:lnTo>
                  <a:pt x="1988107" y="823181"/>
                </a:lnTo>
                <a:cubicBezTo>
                  <a:pt x="1989137" y="824948"/>
                  <a:pt x="1991051" y="825905"/>
                  <a:pt x="1992966" y="825905"/>
                </a:cubicBezTo>
                <a:cubicBezTo>
                  <a:pt x="1993923" y="825905"/>
                  <a:pt x="1994880" y="825611"/>
                  <a:pt x="1995763" y="825095"/>
                </a:cubicBezTo>
                <a:close/>
                <a:moveTo>
                  <a:pt x="1978536" y="794321"/>
                </a:moveTo>
                <a:cubicBezTo>
                  <a:pt x="1980891" y="792333"/>
                  <a:pt x="1981186" y="788799"/>
                  <a:pt x="1979198" y="786443"/>
                </a:cubicBezTo>
                <a:lnTo>
                  <a:pt x="1968376" y="773780"/>
                </a:lnTo>
                <a:cubicBezTo>
                  <a:pt x="1966388" y="771424"/>
                  <a:pt x="1962854" y="771129"/>
                  <a:pt x="1960498" y="773117"/>
                </a:cubicBezTo>
                <a:cubicBezTo>
                  <a:pt x="1958142" y="775105"/>
                  <a:pt x="1957848" y="778639"/>
                  <a:pt x="1959835" y="780995"/>
                </a:cubicBezTo>
                <a:lnTo>
                  <a:pt x="1970658" y="793658"/>
                </a:lnTo>
                <a:cubicBezTo>
                  <a:pt x="1971762" y="794983"/>
                  <a:pt x="1973382" y="795646"/>
                  <a:pt x="1974928" y="795646"/>
                </a:cubicBezTo>
                <a:cubicBezTo>
                  <a:pt x="1976253" y="795646"/>
                  <a:pt x="1977505" y="795204"/>
                  <a:pt x="1978536" y="794321"/>
                </a:cubicBezTo>
                <a:close/>
                <a:moveTo>
                  <a:pt x="1967787" y="781657"/>
                </a:moveTo>
                <a:cubicBezTo>
                  <a:pt x="1970143" y="779670"/>
                  <a:pt x="1970437" y="776136"/>
                  <a:pt x="1968449" y="773780"/>
                </a:cubicBezTo>
                <a:lnTo>
                  <a:pt x="1917502" y="713851"/>
                </a:lnTo>
                <a:cubicBezTo>
                  <a:pt x="1915514" y="711495"/>
                  <a:pt x="1911980" y="711200"/>
                  <a:pt x="1909624" y="713188"/>
                </a:cubicBezTo>
                <a:cubicBezTo>
                  <a:pt x="1907268" y="715176"/>
                  <a:pt x="1906974" y="718710"/>
                  <a:pt x="1908962" y="721066"/>
                </a:cubicBezTo>
                <a:lnTo>
                  <a:pt x="1959909" y="780995"/>
                </a:lnTo>
                <a:cubicBezTo>
                  <a:pt x="1961013" y="782320"/>
                  <a:pt x="1962633" y="782983"/>
                  <a:pt x="1964179" y="782983"/>
                </a:cubicBezTo>
                <a:cubicBezTo>
                  <a:pt x="1965431" y="782983"/>
                  <a:pt x="1966756" y="782541"/>
                  <a:pt x="1967787" y="781657"/>
                </a:cubicBezTo>
                <a:close/>
                <a:moveTo>
                  <a:pt x="1916766" y="721728"/>
                </a:moveTo>
                <a:cubicBezTo>
                  <a:pt x="1919122" y="719740"/>
                  <a:pt x="1919416" y="716206"/>
                  <a:pt x="1917428" y="713851"/>
                </a:cubicBezTo>
                <a:lnTo>
                  <a:pt x="1881353" y="671444"/>
                </a:lnTo>
                <a:cubicBezTo>
                  <a:pt x="1879365" y="669088"/>
                  <a:pt x="1875831" y="668793"/>
                  <a:pt x="1873475" y="670781"/>
                </a:cubicBezTo>
                <a:cubicBezTo>
                  <a:pt x="1871119" y="672769"/>
                  <a:pt x="1870825" y="676303"/>
                  <a:pt x="1872813" y="678659"/>
                </a:cubicBezTo>
                <a:lnTo>
                  <a:pt x="1908888" y="721066"/>
                </a:lnTo>
                <a:cubicBezTo>
                  <a:pt x="1909992" y="722391"/>
                  <a:pt x="1911612" y="723053"/>
                  <a:pt x="1913158" y="723053"/>
                </a:cubicBezTo>
                <a:cubicBezTo>
                  <a:pt x="1914483" y="723053"/>
                  <a:pt x="1915735" y="722612"/>
                  <a:pt x="1916766" y="721728"/>
                </a:cubicBezTo>
                <a:close/>
                <a:moveTo>
                  <a:pt x="1881427" y="678511"/>
                </a:moveTo>
                <a:cubicBezTo>
                  <a:pt x="1883341" y="676082"/>
                  <a:pt x="1882899" y="672622"/>
                  <a:pt x="1880470" y="670707"/>
                </a:cubicBezTo>
                <a:lnTo>
                  <a:pt x="1872886" y="664744"/>
                </a:lnTo>
                <a:cubicBezTo>
                  <a:pt x="1870457" y="662830"/>
                  <a:pt x="1866996" y="663271"/>
                  <a:pt x="1865082" y="665701"/>
                </a:cubicBezTo>
                <a:cubicBezTo>
                  <a:pt x="1863168" y="668131"/>
                  <a:pt x="1863610" y="671591"/>
                  <a:pt x="1866039" y="673505"/>
                </a:cubicBezTo>
                <a:lnTo>
                  <a:pt x="1873623" y="679469"/>
                </a:lnTo>
                <a:cubicBezTo>
                  <a:pt x="1874653" y="680278"/>
                  <a:pt x="1875905" y="680646"/>
                  <a:pt x="1877083" y="680646"/>
                </a:cubicBezTo>
                <a:cubicBezTo>
                  <a:pt x="1878703" y="680646"/>
                  <a:pt x="1880322" y="679910"/>
                  <a:pt x="1881427" y="678511"/>
                </a:cubicBezTo>
                <a:close/>
                <a:moveTo>
                  <a:pt x="1873917" y="672622"/>
                </a:moveTo>
                <a:cubicBezTo>
                  <a:pt x="1875831" y="670192"/>
                  <a:pt x="1875390" y="666732"/>
                  <a:pt x="1872960" y="664818"/>
                </a:cubicBezTo>
                <a:lnTo>
                  <a:pt x="1829007" y="630215"/>
                </a:lnTo>
                <a:cubicBezTo>
                  <a:pt x="1826577" y="628300"/>
                  <a:pt x="1823117" y="628742"/>
                  <a:pt x="1821203" y="631172"/>
                </a:cubicBezTo>
                <a:cubicBezTo>
                  <a:pt x="1819289" y="633601"/>
                  <a:pt x="1819730" y="637062"/>
                  <a:pt x="1822160" y="638976"/>
                </a:cubicBezTo>
                <a:lnTo>
                  <a:pt x="1866113" y="673579"/>
                </a:lnTo>
                <a:cubicBezTo>
                  <a:pt x="1867144" y="674388"/>
                  <a:pt x="1868395" y="674757"/>
                  <a:pt x="1869573" y="674757"/>
                </a:cubicBezTo>
                <a:cubicBezTo>
                  <a:pt x="1871193" y="674683"/>
                  <a:pt x="1872813" y="673947"/>
                  <a:pt x="1873917" y="672622"/>
                </a:cubicBezTo>
                <a:close/>
                <a:moveTo>
                  <a:pt x="1829964" y="638019"/>
                </a:moveTo>
                <a:cubicBezTo>
                  <a:pt x="1831878" y="635589"/>
                  <a:pt x="1831436" y="632055"/>
                  <a:pt x="1829007" y="630215"/>
                </a:cubicBezTo>
                <a:lnTo>
                  <a:pt x="1773569" y="586556"/>
                </a:lnTo>
                <a:cubicBezTo>
                  <a:pt x="1771139" y="584642"/>
                  <a:pt x="1767679" y="585084"/>
                  <a:pt x="1765765" y="587513"/>
                </a:cubicBezTo>
                <a:cubicBezTo>
                  <a:pt x="1763850" y="589943"/>
                  <a:pt x="1764292" y="593477"/>
                  <a:pt x="1766722" y="595317"/>
                </a:cubicBezTo>
                <a:lnTo>
                  <a:pt x="1822160" y="638976"/>
                </a:lnTo>
                <a:cubicBezTo>
                  <a:pt x="1823191" y="639786"/>
                  <a:pt x="1824442" y="640154"/>
                  <a:pt x="1825620" y="640154"/>
                </a:cubicBezTo>
                <a:cubicBezTo>
                  <a:pt x="1827240" y="640080"/>
                  <a:pt x="1828860" y="639344"/>
                  <a:pt x="1829964" y="638019"/>
                </a:cubicBezTo>
                <a:close/>
                <a:moveTo>
                  <a:pt x="1774452" y="594360"/>
                </a:moveTo>
                <a:cubicBezTo>
                  <a:pt x="1776366" y="591931"/>
                  <a:pt x="1775925" y="588470"/>
                  <a:pt x="1773495" y="586556"/>
                </a:cubicBezTo>
                <a:lnTo>
                  <a:pt x="1762893" y="578237"/>
                </a:lnTo>
                <a:cubicBezTo>
                  <a:pt x="1760464" y="576322"/>
                  <a:pt x="1757003" y="576764"/>
                  <a:pt x="1755089" y="579194"/>
                </a:cubicBezTo>
                <a:cubicBezTo>
                  <a:pt x="1753175" y="581623"/>
                  <a:pt x="1753617" y="585084"/>
                  <a:pt x="1756046" y="586998"/>
                </a:cubicBezTo>
                <a:lnTo>
                  <a:pt x="1766648" y="595317"/>
                </a:lnTo>
                <a:cubicBezTo>
                  <a:pt x="1767679" y="596127"/>
                  <a:pt x="1768930" y="596495"/>
                  <a:pt x="1770108" y="596495"/>
                </a:cubicBezTo>
                <a:cubicBezTo>
                  <a:pt x="1771728" y="596422"/>
                  <a:pt x="1773348" y="595685"/>
                  <a:pt x="1774452" y="594360"/>
                </a:cubicBezTo>
                <a:close/>
                <a:moveTo>
                  <a:pt x="1763998" y="585893"/>
                </a:moveTo>
                <a:cubicBezTo>
                  <a:pt x="1765838" y="583390"/>
                  <a:pt x="1765323" y="579930"/>
                  <a:pt x="1762820" y="578089"/>
                </a:cubicBezTo>
                <a:lnTo>
                  <a:pt x="1755236" y="572494"/>
                </a:lnTo>
                <a:cubicBezTo>
                  <a:pt x="1752807" y="570653"/>
                  <a:pt x="1749273" y="571169"/>
                  <a:pt x="1747432" y="573672"/>
                </a:cubicBezTo>
                <a:cubicBezTo>
                  <a:pt x="1745592" y="576175"/>
                  <a:pt x="1746107" y="579635"/>
                  <a:pt x="1748610" y="581476"/>
                </a:cubicBezTo>
                <a:lnTo>
                  <a:pt x="1756194" y="587071"/>
                </a:lnTo>
                <a:cubicBezTo>
                  <a:pt x="1757224" y="587808"/>
                  <a:pt x="1758402" y="588176"/>
                  <a:pt x="1759580" y="588176"/>
                </a:cubicBezTo>
                <a:cubicBezTo>
                  <a:pt x="1761274" y="588102"/>
                  <a:pt x="1762893" y="587366"/>
                  <a:pt x="1763998" y="585893"/>
                </a:cubicBezTo>
                <a:close/>
                <a:moveTo>
                  <a:pt x="1754942" y="581697"/>
                </a:moveTo>
                <a:cubicBezTo>
                  <a:pt x="1757519" y="580077"/>
                  <a:pt x="1758329" y="576617"/>
                  <a:pt x="1756709" y="574040"/>
                </a:cubicBezTo>
                <a:lnTo>
                  <a:pt x="1750083" y="563586"/>
                </a:lnTo>
                <a:cubicBezTo>
                  <a:pt x="1748463" y="561009"/>
                  <a:pt x="1745003" y="560199"/>
                  <a:pt x="1742426" y="561819"/>
                </a:cubicBezTo>
                <a:cubicBezTo>
                  <a:pt x="1739849" y="563438"/>
                  <a:pt x="1739039" y="566899"/>
                  <a:pt x="1740659" y="569475"/>
                </a:cubicBezTo>
                <a:lnTo>
                  <a:pt x="1747285" y="579930"/>
                </a:lnTo>
                <a:cubicBezTo>
                  <a:pt x="1748390" y="581623"/>
                  <a:pt x="1750156" y="582580"/>
                  <a:pt x="1752071" y="582507"/>
                </a:cubicBezTo>
                <a:cubicBezTo>
                  <a:pt x="1753028" y="582507"/>
                  <a:pt x="1754059" y="582212"/>
                  <a:pt x="1754942" y="581697"/>
                </a:cubicBezTo>
                <a:close/>
                <a:moveTo>
                  <a:pt x="1747432" y="571611"/>
                </a:moveTo>
                <a:cubicBezTo>
                  <a:pt x="1750304" y="570433"/>
                  <a:pt x="1751629" y="567193"/>
                  <a:pt x="1750525" y="564322"/>
                </a:cubicBezTo>
                <a:lnTo>
                  <a:pt x="1747285" y="556371"/>
                </a:lnTo>
                <a:cubicBezTo>
                  <a:pt x="1746107" y="553499"/>
                  <a:pt x="1742868" y="552174"/>
                  <a:pt x="1739996" y="553278"/>
                </a:cubicBezTo>
                <a:cubicBezTo>
                  <a:pt x="1737125" y="554456"/>
                  <a:pt x="1735800" y="557696"/>
                  <a:pt x="1736904" y="560567"/>
                </a:cubicBezTo>
                <a:lnTo>
                  <a:pt x="1740144" y="568518"/>
                </a:lnTo>
                <a:cubicBezTo>
                  <a:pt x="1741027" y="570727"/>
                  <a:pt x="1743162" y="571979"/>
                  <a:pt x="1745371" y="571979"/>
                </a:cubicBezTo>
                <a:cubicBezTo>
                  <a:pt x="1746107" y="572052"/>
                  <a:pt x="1746770" y="571905"/>
                  <a:pt x="1747432" y="571611"/>
                </a:cubicBezTo>
                <a:close/>
                <a:moveTo>
                  <a:pt x="1747580" y="559831"/>
                </a:moveTo>
                <a:cubicBezTo>
                  <a:pt x="1748316" y="556812"/>
                  <a:pt x="1746475" y="553794"/>
                  <a:pt x="1743457" y="553131"/>
                </a:cubicBezTo>
                <a:lnTo>
                  <a:pt x="1711946" y="545548"/>
                </a:lnTo>
                <a:cubicBezTo>
                  <a:pt x="1708927" y="544885"/>
                  <a:pt x="1705909" y="546726"/>
                  <a:pt x="1705246" y="549671"/>
                </a:cubicBezTo>
                <a:cubicBezTo>
                  <a:pt x="1704510" y="552689"/>
                  <a:pt x="1706351" y="555708"/>
                  <a:pt x="1709369" y="556371"/>
                </a:cubicBezTo>
                <a:lnTo>
                  <a:pt x="1740880" y="563954"/>
                </a:lnTo>
                <a:cubicBezTo>
                  <a:pt x="1741322" y="564027"/>
                  <a:pt x="1741763" y="564101"/>
                  <a:pt x="1742205" y="564101"/>
                </a:cubicBezTo>
                <a:cubicBezTo>
                  <a:pt x="1744708" y="564101"/>
                  <a:pt x="1746917" y="562408"/>
                  <a:pt x="1747580" y="559831"/>
                </a:cubicBezTo>
                <a:close/>
                <a:moveTo>
                  <a:pt x="1715480" y="553720"/>
                </a:moveTo>
                <a:cubicBezTo>
                  <a:pt x="1717026" y="551070"/>
                  <a:pt x="1716069" y="547609"/>
                  <a:pt x="1713345" y="546137"/>
                </a:cubicBezTo>
                <a:lnTo>
                  <a:pt x="1704805" y="541278"/>
                </a:lnTo>
                <a:cubicBezTo>
                  <a:pt x="1702154" y="539805"/>
                  <a:pt x="1698694" y="540689"/>
                  <a:pt x="1697221" y="543413"/>
                </a:cubicBezTo>
                <a:cubicBezTo>
                  <a:pt x="1695675" y="546063"/>
                  <a:pt x="1696632" y="549524"/>
                  <a:pt x="1699356" y="550996"/>
                </a:cubicBezTo>
                <a:lnTo>
                  <a:pt x="1707897" y="555855"/>
                </a:lnTo>
                <a:cubicBezTo>
                  <a:pt x="1708780" y="556371"/>
                  <a:pt x="1709737" y="556591"/>
                  <a:pt x="1710694" y="556591"/>
                </a:cubicBezTo>
                <a:cubicBezTo>
                  <a:pt x="1712609" y="556518"/>
                  <a:pt x="1714449" y="555487"/>
                  <a:pt x="1715480" y="553720"/>
                </a:cubicBezTo>
                <a:close/>
                <a:moveTo>
                  <a:pt x="1707160" y="548419"/>
                </a:moveTo>
                <a:cubicBezTo>
                  <a:pt x="1708412" y="545622"/>
                  <a:pt x="1707234" y="542309"/>
                  <a:pt x="1704436" y="541057"/>
                </a:cubicBezTo>
                <a:lnTo>
                  <a:pt x="1680656" y="530234"/>
                </a:lnTo>
                <a:cubicBezTo>
                  <a:pt x="1677858" y="528909"/>
                  <a:pt x="1674545" y="530161"/>
                  <a:pt x="1673294" y="532958"/>
                </a:cubicBezTo>
                <a:cubicBezTo>
                  <a:pt x="1672042" y="535756"/>
                  <a:pt x="1673220" y="539069"/>
                  <a:pt x="1676018" y="540321"/>
                </a:cubicBezTo>
                <a:lnTo>
                  <a:pt x="1699798" y="551143"/>
                </a:lnTo>
                <a:cubicBezTo>
                  <a:pt x="1700534" y="551511"/>
                  <a:pt x="1701344" y="551659"/>
                  <a:pt x="1702154" y="551659"/>
                </a:cubicBezTo>
                <a:cubicBezTo>
                  <a:pt x="1704216" y="551659"/>
                  <a:pt x="1706203" y="550481"/>
                  <a:pt x="1707160" y="548419"/>
                </a:cubicBezTo>
                <a:close/>
                <a:moveTo>
                  <a:pt x="11151837" y="212845"/>
                </a:moveTo>
                <a:lnTo>
                  <a:pt x="11175324" y="184941"/>
                </a:lnTo>
                <a:cubicBezTo>
                  <a:pt x="11177311" y="182586"/>
                  <a:pt x="11177017" y="179052"/>
                  <a:pt x="11174661" y="177064"/>
                </a:cubicBezTo>
                <a:cubicBezTo>
                  <a:pt x="11172305" y="175076"/>
                  <a:pt x="11168771" y="175370"/>
                  <a:pt x="11166783" y="177726"/>
                </a:cubicBezTo>
                <a:lnTo>
                  <a:pt x="11143298" y="205630"/>
                </a:lnTo>
                <a:cubicBezTo>
                  <a:pt x="11141310" y="207986"/>
                  <a:pt x="11141604" y="211519"/>
                  <a:pt x="11143960" y="213507"/>
                </a:cubicBezTo>
                <a:cubicBezTo>
                  <a:pt x="11144991" y="214391"/>
                  <a:pt x="11146316" y="214832"/>
                  <a:pt x="11147567" y="214832"/>
                </a:cubicBezTo>
                <a:cubicBezTo>
                  <a:pt x="11149187" y="214832"/>
                  <a:pt x="11150734" y="214170"/>
                  <a:pt x="11151837" y="212845"/>
                </a:cubicBezTo>
                <a:close/>
                <a:moveTo>
                  <a:pt x="11150513" y="238834"/>
                </a:moveTo>
                <a:lnTo>
                  <a:pt x="11153163" y="209752"/>
                </a:lnTo>
                <a:cubicBezTo>
                  <a:pt x="11153458" y="206660"/>
                  <a:pt x="11151175" y="204010"/>
                  <a:pt x="11148082" y="203715"/>
                </a:cubicBezTo>
                <a:cubicBezTo>
                  <a:pt x="11145064" y="203568"/>
                  <a:pt x="11142340" y="205703"/>
                  <a:pt x="11142046" y="208795"/>
                </a:cubicBezTo>
                <a:lnTo>
                  <a:pt x="11139395" y="237877"/>
                </a:lnTo>
                <a:cubicBezTo>
                  <a:pt x="11139101" y="240969"/>
                  <a:pt x="11141383" y="243619"/>
                  <a:pt x="11144475" y="243914"/>
                </a:cubicBezTo>
                <a:cubicBezTo>
                  <a:pt x="11144696" y="243914"/>
                  <a:pt x="11144843" y="243914"/>
                  <a:pt x="11145064" y="243914"/>
                </a:cubicBezTo>
                <a:cubicBezTo>
                  <a:pt x="11147789" y="243914"/>
                  <a:pt x="11150218" y="241705"/>
                  <a:pt x="11150513" y="238834"/>
                </a:cubicBezTo>
                <a:close/>
                <a:moveTo>
                  <a:pt x="11161482" y="270786"/>
                </a:moveTo>
                <a:cubicBezTo>
                  <a:pt x="11164206" y="269387"/>
                  <a:pt x="11165311" y="266001"/>
                  <a:pt x="11163912" y="263277"/>
                </a:cubicBezTo>
                <a:lnTo>
                  <a:pt x="11149849" y="235815"/>
                </a:lnTo>
                <a:cubicBezTo>
                  <a:pt x="11148451" y="233017"/>
                  <a:pt x="11145064" y="231987"/>
                  <a:pt x="11142340" y="233386"/>
                </a:cubicBezTo>
                <a:cubicBezTo>
                  <a:pt x="11139616" y="234784"/>
                  <a:pt x="11138512" y="238171"/>
                  <a:pt x="11139910" y="240895"/>
                </a:cubicBezTo>
                <a:lnTo>
                  <a:pt x="11153973" y="268357"/>
                </a:lnTo>
                <a:cubicBezTo>
                  <a:pt x="11155003" y="270271"/>
                  <a:pt x="11156918" y="271375"/>
                  <a:pt x="11158979" y="271375"/>
                </a:cubicBezTo>
                <a:cubicBezTo>
                  <a:pt x="11159863" y="271375"/>
                  <a:pt x="11160673" y="271228"/>
                  <a:pt x="11161482" y="270786"/>
                </a:cubicBezTo>
                <a:close/>
                <a:moveTo>
                  <a:pt x="11188429" y="298542"/>
                </a:moveTo>
                <a:cubicBezTo>
                  <a:pt x="11190711" y="296481"/>
                  <a:pt x="11190932" y="292947"/>
                  <a:pt x="11188870" y="290664"/>
                </a:cubicBezTo>
                <a:lnTo>
                  <a:pt x="11163176" y="262099"/>
                </a:lnTo>
                <a:cubicBezTo>
                  <a:pt x="11161114" y="259816"/>
                  <a:pt x="11157580" y="259595"/>
                  <a:pt x="11155298" y="261657"/>
                </a:cubicBezTo>
                <a:cubicBezTo>
                  <a:pt x="11153015" y="263718"/>
                  <a:pt x="11152794" y="267252"/>
                  <a:pt x="11154856" y="269535"/>
                </a:cubicBezTo>
                <a:lnTo>
                  <a:pt x="11180550" y="298100"/>
                </a:lnTo>
                <a:cubicBezTo>
                  <a:pt x="11181655" y="299352"/>
                  <a:pt x="11183201" y="299941"/>
                  <a:pt x="11184748" y="299941"/>
                </a:cubicBezTo>
                <a:cubicBezTo>
                  <a:pt x="11186072" y="300015"/>
                  <a:pt x="11187324" y="299499"/>
                  <a:pt x="11188429" y="298542"/>
                </a:cubicBezTo>
                <a:close/>
                <a:moveTo>
                  <a:pt x="11222589" y="327402"/>
                </a:moveTo>
                <a:cubicBezTo>
                  <a:pt x="11224577" y="325046"/>
                  <a:pt x="11224357" y="321586"/>
                  <a:pt x="11222074" y="319525"/>
                </a:cubicBezTo>
                <a:lnTo>
                  <a:pt x="11188355" y="290223"/>
                </a:lnTo>
                <a:cubicBezTo>
                  <a:pt x="11185999" y="288235"/>
                  <a:pt x="11182538" y="288456"/>
                  <a:pt x="11180477" y="290738"/>
                </a:cubicBezTo>
                <a:cubicBezTo>
                  <a:pt x="11178489" y="293094"/>
                  <a:pt x="11178710" y="296554"/>
                  <a:pt x="11180993" y="298616"/>
                </a:cubicBezTo>
                <a:lnTo>
                  <a:pt x="11214712" y="327918"/>
                </a:lnTo>
                <a:cubicBezTo>
                  <a:pt x="11215816" y="328875"/>
                  <a:pt x="11217067" y="329317"/>
                  <a:pt x="11218393" y="329317"/>
                </a:cubicBezTo>
                <a:cubicBezTo>
                  <a:pt x="11220012" y="329317"/>
                  <a:pt x="11221559" y="328654"/>
                  <a:pt x="11222589" y="327402"/>
                </a:cubicBezTo>
                <a:close/>
                <a:moveTo>
                  <a:pt x="11261021" y="356852"/>
                </a:moveTo>
                <a:cubicBezTo>
                  <a:pt x="11262935" y="354422"/>
                  <a:pt x="11262493" y="350888"/>
                  <a:pt x="11260064" y="349048"/>
                </a:cubicBezTo>
                <a:lnTo>
                  <a:pt x="11221853" y="319377"/>
                </a:lnTo>
                <a:cubicBezTo>
                  <a:pt x="11219424" y="317463"/>
                  <a:pt x="11215890" y="317905"/>
                  <a:pt x="11214049" y="320335"/>
                </a:cubicBezTo>
                <a:cubicBezTo>
                  <a:pt x="11212135" y="322764"/>
                  <a:pt x="11212576" y="326298"/>
                  <a:pt x="11215007" y="328139"/>
                </a:cubicBezTo>
                <a:lnTo>
                  <a:pt x="11253217" y="357809"/>
                </a:lnTo>
                <a:cubicBezTo>
                  <a:pt x="11254247" y="358619"/>
                  <a:pt x="11255499" y="358987"/>
                  <a:pt x="11256677" y="358987"/>
                </a:cubicBezTo>
                <a:cubicBezTo>
                  <a:pt x="11258371" y="358987"/>
                  <a:pt x="11259990" y="358250"/>
                  <a:pt x="11261021" y="356852"/>
                </a:cubicBezTo>
                <a:close/>
                <a:moveTo>
                  <a:pt x="11301072" y="385859"/>
                </a:moveTo>
                <a:cubicBezTo>
                  <a:pt x="11302912" y="383356"/>
                  <a:pt x="11302324" y="379896"/>
                  <a:pt x="11299893" y="378055"/>
                </a:cubicBezTo>
                <a:lnTo>
                  <a:pt x="11259990" y="348900"/>
                </a:lnTo>
                <a:cubicBezTo>
                  <a:pt x="11257487" y="347060"/>
                  <a:pt x="11254026" y="347649"/>
                  <a:pt x="11252186" y="350078"/>
                </a:cubicBezTo>
                <a:cubicBezTo>
                  <a:pt x="11250345" y="352581"/>
                  <a:pt x="11250935" y="356042"/>
                  <a:pt x="11253364" y="357882"/>
                </a:cubicBezTo>
                <a:lnTo>
                  <a:pt x="11293268" y="387037"/>
                </a:lnTo>
                <a:cubicBezTo>
                  <a:pt x="11294299" y="387773"/>
                  <a:pt x="11295476" y="388142"/>
                  <a:pt x="11296581" y="388142"/>
                </a:cubicBezTo>
                <a:cubicBezTo>
                  <a:pt x="11298274" y="388142"/>
                  <a:pt x="11299967" y="387332"/>
                  <a:pt x="11301072" y="385859"/>
                </a:cubicBezTo>
                <a:close/>
                <a:moveTo>
                  <a:pt x="11340166" y="413468"/>
                </a:moveTo>
                <a:cubicBezTo>
                  <a:pt x="11341933" y="410965"/>
                  <a:pt x="11341343" y="407504"/>
                  <a:pt x="11338840" y="405664"/>
                </a:cubicBezTo>
                <a:lnTo>
                  <a:pt x="11299821" y="377981"/>
                </a:lnTo>
                <a:cubicBezTo>
                  <a:pt x="11297317" y="376215"/>
                  <a:pt x="11293783" y="376804"/>
                  <a:pt x="11292016" y="379307"/>
                </a:cubicBezTo>
                <a:cubicBezTo>
                  <a:pt x="11290249" y="381810"/>
                  <a:pt x="11290838" y="385270"/>
                  <a:pt x="11293342" y="387111"/>
                </a:cubicBezTo>
                <a:lnTo>
                  <a:pt x="11332361" y="414793"/>
                </a:lnTo>
                <a:cubicBezTo>
                  <a:pt x="11333392" y="415529"/>
                  <a:pt x="11334497" y="415824"/>
                  <a:pt x="11335601" y="415824"/>
                </a:cubicBezTo>
                <a:cubicBezTo>
                  <a:pt x="11337368" y="415824"/>
                  <a:pt x="11339061" y="414940"/>
                  <a:pt x="11340166" y="413468"/>
                </a:cubicBezTo>
                <a:close/>
                <a:moveTo>
                  <a:pt x="11376241" y="438721"/>
                </a:moveTo>
                <a:cubicBezTo>
                  <a:pt x="11378008" y="436217"/>
                  <a:pt x="11377419" y="432757"/>
                  <a:pt x="11374916" y="430990"/>
                </a:cubicBezTo>
                <a:lnTo>
                  <a:pt x="11338840" y="405737"/>
                </a:lnTo>
                <a:cubicBezTo>
                  <a:pt x="11336337" y="403970"/>
                  <a:pt x="11332877" y="404559"/>
                  <a:pt x="11331110" y="407136"/>
                </a:cubicBezTo>
                <a:cubicBezTo>
                  <a:pt x="11329343" y="409639"/>
                  <a:pt x="11329932" y="413100"/>
                  <a:pt x="11332435" y="414867"/>
                </a:cubicBezTo>
                <a:lnTo>
                  <a:pt x="11368511" y="440119"/>
                </a:lnTo>
                <a:cubicBezTo>
                  <a:pt x="11369468" y="440782"/>
                  <a:pt x="11370646" y="441150"/>
                  <a:pt x="11371750" y="441150"/>
                </a:cubicBezTo>
                <a:cubicBezTo>
                  <a:pt x="11373444" y="441077"/>
                  <a:pt x="11375137" y="440193"/>
                  <a:pt x="11376241" y="438721"/>
                </a:cubicBezTo>
                <a:close/>
                <a:moveTo>
                  <a:pt x="11406132" y="460808"/>
                </a:moveTo>
                <a:cubicBezTo>
                  <a:pt x="11407973" y="458304"/>
                  <a:pt x="11407384" y="454844"/>
                  <a:pt x="11404954" y="453004"/>
                </a:cubicBezTo>
                <a:lnTo>
                  <a:pt x="11374916" y="430990"/>
                </a:lnTo>
                <a:cubicBezTo>
                  <a:pt x="11372413" y="429223"/>
                  <a:pt x="11368952" y="429739"/>
                  <a:pt x="11367111" y="432168"/>
                </a:cubicBezTo>
                <a:cubicBezTo>
                  <a:pt x="11365271" y="434671"/>
                  <a:pt x="11365860" y="438132"/>
                  <a:pt x="11368290" y="439972"/>
                </a:cubicBezTo>
                <a:lnTo>
                  <a:pt x="11398328" y="461986"/>
                </a:lnTo>
                <a:cubicBezTo>
                  <a:pt x="11399358" y="462722"/>
                  <a:pt x="11400537" y="463090"/>
                  <a:pt x="11401641" y="463090"/>
                </a:cubicBezTo>
                <a:cubicBezTo>
                  <a:pt x="11403408" y="463016"/>
                  <a:pt x="11405101" y="462280"/>
                  <a:pt x="11406132" y="460808"/>
                </a:cubicBezTo>
                <a:close/>
                <a:moveTo>
                  <a:pt x="11436317" y="479729"/>
                </a:moveTo>
                <a:cubicBezTo>
                  <a:pt x="11438011" y="477152"/>
                  <a:pt x="11437201" y="473692"/>
                  <a:pt x="11434624" y="471998"/>
                </a:cubicBezTo>
                <a:lnTo>
                  <a:pt x="11404660" y="452783"/>
                </a:lnTo>
                <a:cubicBezTo>
                  <a:pt x="11402082" y="451163"/>
                  <a:pt x="11398622" y="451899"/>
                  <a:pt x="11396929" y="454476"/>
                </a:cubicBezTo>
                <a:cubicBezTo>
                  <a:pt x="11395236" y="457053"/>
                  <a:pt x="11396046" y="460513"/>
                  <a:pt x="11398622" y="462206"/>
                </a:cubicBezTo>
                <a:lnTo>
                  <a:pt x="11428587" y="481422"/>
                </a:lnTo>
                <a:cubicBezTo>
                  <a:pt x="11429545" y="482011"/>
                  <a:pt x="11430575" y="482306"/>
                  <a:pt x="11431605" y="482306"/>
                </a:cubicBezTo>
                <a:cubicBezTo>
                  <a:pt x="11433520" y="482306"/>
                  <a:pt x="11435287" y="481348"/>
                  <a:pt x="11436317" y="479729"/>
                </a:cubicBezTo>
                <a:close/>
                <a:moveTo>
                  <a:pt x="11472319" y="496294"/>
                </a:moveTo>
                <a:cubicBezTo>
                  <a:pt x="11473645" y="493496"/>
                  <a:pt x="11472467" y="490183"/>
                  <a:pt x="11469743" y="488858"/>
                </a:cubicBezTo>
                <a:lnTo>
                  <a:pt x="11434109" y="471704"/>
                </a:lnTo>
                <a:cubicBezTo>
                  <a:pt x="11431385" y="470379"/>
                  <a:pt x="11427998" y="471557"/>
                  <a:pt x="11426673" y="474281"/>
                </a:cubicBezTo>
                <a:cubicBezTo>
                  <a:pt x="11425348" y="477078"/>
                  <a:pt x="11426526" y="480391"/>
                  <a:pt x="11429250" y="481717"/>
                </a:cubicBezTo>
                <a:lnTo>
                  <a:pt x="11464883" y="498871"/>
                </a:lnTo>
                <a:cubicBezTo>
                  <a:pt x="11465693" y="499239"/>
                  <a:pt x="11466503" y="499460"/>
                  <a:pt x="11467313" y="499386"/>
                </a:cubicBezTo>
                <a:cubicBezTo>
                  <a:pt x="11469374" y="499460"/>
                  <a:pt x="11471362" y="498282"/>
                  <a:pt x="11472319" y="496294"/>
                </a:cubicBezTo>
                <a:close/>
                <a:moveTo>
                  <a:pt x="11520616" y="509546"/>
                </a:moveTo>
                <a:cubicBezTo>
                  <a:pt x="11521500" y="506601"/>
                  <a:pt x="11519806" y="503509"/>
                  <a:pt x="11516862" y="502626"/>
                </a:cubicBezTo>
                <a:lnTo>
                  <a:pt x="11468933" y="488564"/>
                </a:lnTo>
                <a:cubicBezTo>
                  <a:pt x="11465914" y="487680"/>
                  <a:pt x="11462895" y="489373"/>
                  <a:pt x="11462012" y="492318"/>
                </a:cubicBezTo>
                <a:cubicBezTo>
                  <a:pt x="11461128" y="495263"/>
                  <a:pt x="11462822" y="498355"/>
                  <a:pt x="11465767" y="499239"/>
                </a:cubicBezTo>
                <a:lnTo>
                  <a:pt x="11513695" y="513301"/>
                </a:lnTo>
                <a:cubicBezTo>
                  <a:pt x="11514211" y="513448"/>
                  <a:pt x="11514800" y="513522"/>
                  <a:pt x="11515315" y="513522"/>
                </a:cubicBezTo>
                <a:cubicBezTo>
                  <a:pt x="11517671" y="513522"/>
                  <a:pt x="11519880" y="511976"/>
                  <a:pt x="11520616" y="509546"/>
                </a:cubicBezTo>
                <a:close/>
                <a:moveTo>
                  <a:pt x="11588055" y="518896"/>
                </a:moveTo>
                <a:cubicBezTo>
                  <a:pt x="11588497" y="515878"/>
                  <a:pt x="11586435" y="513006"/>
                  <a:pt x="11583343" y="512565"/>
                </a:cubicBezTo>
                <a:lnTo>
                  <a:pt x="11516052" y="502405"/>
                </a:lnTo>
                <a:cubicBezTo>
                  <a:pt x="11512959" y="501963"/>
                  <a:pt x="11510162" y="504024"/>
                  <a:pt x="11509719" y="507117"/>
                </a:cubicBezTo>
                <a:cubicBezTo>
                  <a:pt x="11509278" y="510135"/>
                  <a:pt x="11511340" y="513006"/>
                  <a:pt x="11514431" y="513448"/>
                </a:cubicBezTo>
                <a:lnTo>
                  <a:pt x="11581723" y="523608"/>
                </a:lnTo>
                <a:cubicBezTo>
                  <a:pt x="11582018" y="523682"/>
                  <a:pt x="11582313" y="523682"/>
                  <a:pt x="11582607" y="523682"/>
                </a:cubicBezTo>
                <a:cubicBezTo>
                  <a:pt x="11585257" y="523682"/>
                  <a:pt x="11587613" y="521694"/>
                  <a:pt x="11588055" y="518896"/>
                </a:cubicBezTo>
                <a:close/>
                <a:moveTo>
                  <a:pt x="11669188" y="525375"/>
                </a:moveTo>
                <a:cubicBezTo>
                  <a:pt x="11669482" y="522283"/>
                  <a:pt x="11667200" y="519633"/>
                  <a:pt x="11664108" y="519338"/>
                </a:cubicBezTo>
                <a:lnTo>
                  <a:pt x="11583049" y="512565"/>
                </a:lnTo>
                <a:cubicBezTo>
                  <a:pt x="11579956" y="512417"/>
                  <a:pt x="11577306" y="514553"/>
                  <a:pt x="11577011" y="517645"/>
                </a:cubicBezTo>
                <a:cubicBezTo>
                  <a:pt x="11576717" y="520737"/>
                  <a:pt x="11578999" y="523387"/>
                  <a:pt x="11582092" y="523682"/>
                </a:cubicBezTo>
                <a:lnTo>
                  <a:pt x="11663225" y="530455"/>
                </a:lnTo>
                <a:cubicBezTo>
                  <a:pt x="11663371" y="530455"/>
                  <a:pt x="11663592" y="530455"/>
                  <a:pt x="11663740" y="530455"/>
                </a:cubicBezTo>
                <a:cubicBezTo>
                  <a:pt x="11666537" y="530455"/>
                  <a:pt x="11668966" y="528246"/>
                  <a:pt x="11669188" y="525375"/>
                </a:cubicBezTo>
                <a:close/>
                <a:moveTo>
                  <a:pt x="11759155" y="529204"/>
                </a:moveTo>
                <a:cubicBezTo>
                  <a:pt x="11759302" y="526111"/>
                  <a:pt x="11756947" y="523535"/>
                  <a:pt x="11753854" y="523387"/>
                </a:cubicBezTo>
                <a:lnTo>
                  <a:pt x="11663961" y="519338"/>
                </a:lnTo>
                <a:cubicBezTo>
                  <a:pt x="11660868" y="518896"/>
                  <a:pt x="11658291" y="521547"/>
                  <a:pt x="11658144" y="524639"/>
                </a:cubicBezTo>
                <a:cubicBezTo>
                  <a:pt x="11657997" y="527731"/>
                  <a:pt x="11660353" y="530308"/>
                  <a:pt x="11663445" y="530455"/>
                </a:cubicBezTo>
                <a:lnTo>
                  <a:pt x="11753339" y="534504"/>
                </a:lnTo>
                <a:cubicBezTo>
                  <a:pt x="11753413" y="534504"/>
                  <a:pt x="11753559" y="534504"/>
                  <a:pt x="11753633" y="534504"/>
                </a:cubicBezTo>
                <a:cubicBezTo>
                  <a:pt x="11756578" y="534504"/>
                  <a:pt x="11759008" y="532222"/>
                  <a:pt x="11759155" y="529204"/>
                </a:cubicBezTo>
                <a:close/>
                <a:moveTo>
                  <a:pt x="11851552" y="529130"/>
                </a:moveTo>
                <a:cubicBezTo>
                  <a:pt x="11851552" y="526038"/>
                  <a:pt x="11849049" y="523535"/>
                  <a:pt x="11845957" y="523535"/>
                </a:cubicBezTo>
                <a:lnTo>
                  <a:pt x="11753559" y="523314"/>
                </a:lnTo>
                <a:cubicBezTo>
                  <a:pt x="11753559" y="523314"/>
                  <a:pt x="11753487" y="523314"/>
                  <a:pt x="11753487" y="523314"/>
                </a:cubicBezTo>
                <a:cubicBezTo>
                  <a:pt x="11750394" y="523314"/>
                  <a:pt x="11747965" y="525817"/>
                  <a:pt x="11747965" y="528909"/>
                </a:cubicBezTo>
                <a:cubicBezTo>
                  <a:pt x="11747965" y="532001"/>
                  <a:pt x="11750468" y="534504"/>
                  <a:pt x="11753559" y="534504"/>
                </a:cubicBezTo>
                <a:lnTo>
                  <a:pt x="11845957" y="534652"/>
                </a:lnTo>
                <a:cubicBezTo>
                  <a:pt x="11845957" y="534652"/>
                  <a:pt x="11846031" y="534652"/>
                  <a:pt x="11846031" y="534652"/>
                </a:cubicBezTo>
                <a:cubicBezTo>
                  <a:pt x="11849049" y="534725"/>
                  <a:pt x="11851479" y="532222"/>
                  <a:pt x="11851552" y="529130"/>
                </a:cubicBezTo>
                <a:close/>
                <a:moveTo>
                  <a:pt x="11846252" y="534725"/>
                </a:moveTo>
                <a:lnTo>
                  <a:pt x="11935409" y="529793"/>
                </a:lnTo>
                <a:cubicBezTo>
                  <a:pt x="11938502" y="529645"/>
                  <a:pt x="11940857" y="526995"/>
                  <a:pt x="11940636" y="523903"/>
                </a:cubicBezTo>
                <a:cubicBezTo>
                  <a:pt x="11940489" y="520810"/>
                  <a:pt x="11937691" y="518381"/>
                  <a:pt x="11934747" y="518675"/>
                </a:cubicBezTo>
                <a:lnTo>
                  <a:pt x="11845588" y="523608"/>
                </a:lnTo>
                <a:cubicBezTo>
                  <a:pt x="11842497" y="523755"/>
                  <a:pt x="11840140" y="526406"/>
                  <a:pt x="11840361" y="529498"/>
                </a:cubicBezTo>
                <a:cubicBezTo>
                  <a:pt x="11840509" y="532517"/>
                  <a:pt x="11843012" y="534799"/>
                  <a:pt x="11845957" y="534799"/>
                </a:cubicBezTo>
                <a:cubicBezTo>
                  <a:pt x="11846104" y="534725"/>
                  <a:pt x="11846178" y="534725"/>
                  <a:pt x="11846252" y="534725"/>
                </a:cubicBezTo>
                <a:close/>
                <a:moveTo>
                  <a:pt x="11935704" y="529793"/>
                </a:moveTo>
                <a:lnTo>
                  <a:pt x="12016690" y="521473"/>
                </a:lnTo>
                <a:cubicBezTo>
                  <a:pt x="12019781" y="521179"/>
                  <a:pt x="12021990" y="518455"/>
                  <a:pt x="12021695" y="515362"/>
                </a:cubicBezTo>
                <a:cubicBezTo>
                  <a:pt x="12021401" y="512270"/>
                  <a:pt x="12018677" y="510209"/>
                  <a:pt x="12015585" y="510356"/>
                </a:cubicBezTo>
                <a:lnTo>
                  <a:pt x="11934599" y="518675"/>
                </a:lnTo>
                <a:cubicBezTo>
                  <a:pt x="11931507" y="518970"/>
                  <a:pt x="11929299" y="521694"/>
                  <a:pt x="11929593" y="524786"/>
                </a:cubicBezTo>
                <a:cubicBezTo>
                  <a:pt x="11929888" y="527657"/>
                  <a:pt x="11932317" y="529793"/>
                  <a:pt x="11935188" y="529793"/>
                </a:cubicBezTo>
                <a:cubicBezTo>
                  <a:pt x="11935336" y="529793"/>
                  <a:pt x="11935557" y="529793"/>
                  <a:pt x="11935704" y="529793"/>
                </a:cubicBezTo>
                <a:close/>
                <a:moveTo>
                  <a:pt x="12016910" y="521473"/>
                </a:moveTo>
                <a:lnTo>
                  <a:pt x="12085011" y="511460"/>
                </a:lnTo>
                <a:cubicBezTo>
                  <a:pt x="12088030" y="511019"/>
                  <a:pt x="12090165" y="508147"/>
                  <a:pt x="12089723" y="505129"/>
                </a:cubicBezTo>
                <a:cubicBezTo>
                  <a:pt x="12089282" y="502037"/>
                  <a:pt x="12086337" y="499975"/>
                  <a:pt x="12083392" y="500417"/>
                </a:cubicBezTo>
                <a:lnTo>
                  <a:pt x="12015290" y="510430"/>
                </a:lnTo>
                <a:cubicBezTo>
                  <a:pt x="12012271" y="510871"/>
                  <a:pt x="12010137" y="513743"/>
                  <a:pt x="12010578" y="516761"/>
                </a:cubicBezTo>
                <a:cubicBezTo>
                  <a:pt x="12011020" y="519559"/>
                  <a:pt x="12013376" y="521547"/>
                  <a:pt x="12016100" y="521547"/>
                </a:cubicBezTo>
                <a:cubicBezTo>
                  <a:pt x="12016395" y="521547"/>
                  <a:pt x="12016690" y="521473"/>
                  <a:pt x="12016910" y="521473"/>
                </a:cubicBezTo>
                <a:close/>
                <a:moveTo>
                  <a:pt x="12085527" y="511313"/>
                </a:moveTo>
                <a:lnTo>
                  <a:pt x="12137652" y="499092"/>
                </a:lnTo>
                <a:cubicBezTo>
                  <a:pt x="12140671" y="498429"/>
                  <a:pt x="12142511" y="495411"/>
                  <a:pt x="12141775" y="492392"/>
                </a:cubicBezTo>
                <a:cubicBezTo>
                  <a:pt x="12141038" y="489373"/>
                  <a:pt x="12138094" y="487459"/>
                  <a:pt x="12135075" y="488269"/>
                </a:cubicBezTo>
                <a:lnTo>
                  <a:pt x="12082950" y="500491"/>
                </a:lnTo>
                <a:cubicBezTo>
                  <a:pt x="12079932" y="501153"/>
                  <a:pt x="12078091" y="504172"/>
                  <a:pt x="12078827" y="507190"/>
                </a:cubicBezTo>
                <a:cubicBezTo>
                  <a:pt x="12079416" y="509767"/>
                  <a:pt x="12081772" y="511534"/>
                  <a:pt x="12084275" y="511460"/>
                </a:cubicBezTo>
                <a:cubicBezTo>
                  <a:pt x="12084717" y="511460"/>
                  <a:pt x="12085085" y="511460"/>
                  <a:pt x="12085527" y="511313"/>
                </a:cubicBezTo>
                <a:close/>
                <a:moveTo>
                  <a:pt x="12138683" y="498724"/>
                </a:moveTo>
                <a:lnTo>
                  <a:pt x="12171445" y="483778"/>
                </a:lnTo>
                <a:cubicBezTo>
                  <a:pt x="12174242" y="482526"/>
                  <a:pt x="12175494" y="479213"/>
                  <a:pt x="12174169" y="476416"/>
                </a:cubicBezTo>
                <a:cubicBezTo>
                  <a:pt x="12172918" y="473618"/>
                  <a:pt x="12169530" y="472366"/>
                  <a:pt x="12166806" y="473692"/>
                </a:cubicBezTo>
                <a:lnTo>
                  <a:pt x="12134044" y="488637"/>
                </a:lnTo>
                <a:cubicBezTo>
                  <a:pt x="12131247" y="489889"/>
                  <a:pt x="12129995" y="493202"/>
                  <a:pt x="12131320" y="495999"/>
                </a:cubicBezTo>
                <a:cubicBezTo>
                  <a:pt x="12132278" y="498061"/>
                  <a:pt x="12134339" y="499313"/>
                  <a:pt x="12136400" y="499239"/>
                </a:cubicBezTo>
                <a:cubicBezTo>
                  <a:pt x="12137211" y="499239"/>
                  <a:pt x="12137947" y="499092"/>
                  <a:pt x="12138683" y="498724"/>
                </a:cubicBezTo>
                <a:close/>
                <a:moveTo>
                  <a:pt x="12173506" y="482232"/>
                </a:moveTo>
                <a:lnTo>
                  <a:pt x="12188231" y="463826"/>
                </a:lnTo>
                <a:cubicBezTo>
                  <a:pt x="12190145" y="461397"/>
                  <a:pt x="12189777" y="457936"/>
                  <a:pt x="12187348" y="456022"/>
                </a:cubicBezTo>
                <a:cubicBezTo>
                  <a:pt x="12184992" y="454108"/>
                  <a:pt x="12181458" y="454476"/>
                  <a:pt x="12179544" y="456906"/>
                </a:cubicBezTo>
                <a:lnTo>
                  <a:pt x="12164819" y="475311"/>
                </a:lnTo>
                <a:cubicBezTo>
                  <a:pt x="12162905" y="477741"/>
                  <a:pt x="12163273" y="481201"/>
                  <a:pt x="12165703" y="483115"/>
                </a:cubicBezTo>
                <a:cubicBezTo>
                  <a:pt x="12166734" y="483925"/>
                  <a:pt x="12167985" y="484367"/>
                  <a:pt x="12169237" y="484367"/>
                </a:cubicBezTo>
                <a:cubicBezTo>
                  <a:pt x="12170782" y="484293"/>
                  <a:pt x="12172402" y="483631"/>
                  <a:pt x="12173506" y="482232"/>
                </a:cubicBezTo>
                <a:close/>
                <a:moveTo>
                  <a:pt x="11249094" y="124497"/>
                </a:moveTo>
                <a:lnTo>
                  <a:pt x="11284801" y="101968"/>
                </a:lnTo>
                <a:cubicBezTo>
                  <a:pt x="11287378" y="100348"/>
                  <a:pt x="11288188" y="96888"/>
                  <a:pt x="11286568" y="94311"/>
                </a:cubicBezTo>
                <a:cubicBezTo>
                  <a:pt x="11284949" y="91735"/>
                  <a:pt x="11281488" y="90925"/>
                  <a:pt x="11278911" y="92544"/>
                </a:cubicBezTo>
                <a:lnTo>
                  <a:pt x="11243204" y="115073"/>
                </a:lnTo>
                <a:cubicBezTo>
                  <a:pt x="11240627" y="116693"/>
                  <a:pt x="11239818" y="120153"/>
                  <a:pt x="11241437" y="122730"/>
                </a:cubicBezTo>
                <a:cubicBezTo>
                  <a:pt x="11242542" y="124423"/>
                  <a:pt x="11244308" y="125307"/>
                  <a:pt x="11246223" y="125307"/>
                </a:cubicBezTo>
                <a:cubicBezTo>
                  <a:pt x="11247180" y="125380"/>
                  <a:pt x="11248211" y="125086"/>
                  <a:pt x="11249094" y="124497"/>
                </a:cubicBezTo>
                <a:close/>
                <a:moveTo>
                  <a:pt x="11283623" y="102483"/>
                </a:moveTo>
                <a:lnTo>
                  <a:pt x="11325735" y="88201"/>
                </a:lnTo>
                <a:cubicBezTo>
                  <a:pt x="11328680" y="87243"/>
                  <a:pt x="11330226" y="84078"/>
                  <a:pt x="11329196" y="81133"/>
                </a:cubicBezTo>
                <a:cubicBezTo>
                  <a:pt x="11328239" y="78188"/>
                  <a:pt x="11325073" y="76642"/>
                  <a:pt x="11322128" y="77672"/>
                </a:cubicBezTo>
                <a:lnTo>
                  <a:pt x="11280015" y="91955"/>
                </a:lnTo>
                <a:cubicBezTo>
                  <a:pt x="11277070" y="92912"/>
                  <a:pt x="11275525" y="96078"/>
                  <a:pt x="11276555" y="99023"/>
                </a:cubicBezTo>
                <a:cubicBezTo>
                  <a:pt x="11277365" y="101379"/>
                  <a:pt x="11279501" y="102852"/>
                  <a:pt x="11281856" y="102778"/>
                </a:cubicBezTo>
                <a:cubicBezTo>
                  <a:pt x="11282445" y="102778"/>
                  <a:pt x="11283034" y="102704"/>
                  <a:pt x="11283623" y="102483"/>
                </a:cubicBezTo>
                <a:close/>
                <a:moveTo>
                  <a:pt x="11367554" y="84004"/>
                </a:moveTo>
                <a:cubicBezTo>
                  <a:pt x="11367627" y="80912"/>
                  <a:pt x="11365197" y="78409"/>
                  <a:pt x="11362106" y="78261"/>
                </a:cubicBezTo>
                <a:lnTo>
                  <a:pt x="11324042" y="77304"/>
                </a:lnTo>
                <a:cubicBezTo>
                  <a:pt x="11320877" y="77083"/>
                  <a:pt x="11318373" y="79660"/>
                  <a:pt x="11318299" y="82752"/>
                </a:cubicBezTo>
                <a:cubicBezTo>
                  <a:pt x="11318226" y="85845"/>
                  <a:pt x="11320656" y="88421"/>
                  <a:pt x="11323748" y="88495"/>
                </a:cubicBezTo>
                <a:lnTo>
                  <a:pt x="11361811" y="89452"/>
                </a:lnTo>
                <a:cubicBezTo>
                  <a:pt x="11361884" y="89452"/>
                  <a:pt x="11361958" y="89452"/>
                  <a:pt x="11361958" y="89452"/>
                </a:cubicBezTo>
                <a:cubicBezTo>
                  <a:pt x="11364977" y="89379"/>
                  <a:pt x="11367406" y="87023"/>
                  <a:pt x="11367554" y="84004"/>
                </a:cubicBezTo>
                <a:close/>
                <a:moveTo>
                  <a:pt x="11364387" y="88863"/>
                </a:moveTo>
                <a:lnTo>
                  <a:pt x="11438305" y="52493"/>
                </a:lnTo>
                <a:cubicBezTo>
                  <a:pt x="11441029" y="51168"/>
                  <a:pt x="11442208" y="47781"/>
                  <a:pt x="11440808" y="45057"/>
                </a:cubicBezTo>
                <a:cubicBezTo>
                  <a:pt x="11439484" y="42260"/>
                  <a:pt x="11436096" y="41155"/>
                  <a:pt x="11433372" y="42554"/>
                </a:cubicBezTo>
                <a:lnTo>
                  <a:pt x="11359455" y="78924"/>
                </a:lnTo>
                <a:cubicBezTo>
                  <a:pt x="11356731" y="80249"/>
                  <a:pt x="11355553" y="83636"/>
                  <a:pt x="11356951" y="86360"/>
                </a:cubicBezTo>
                <a:cubicBezTo>
                  <a:pt x="11357908" y="88348"/>
                  <a:pt x="11359896" y="89452"/>
                  <a:pt x="11361958" y="89452"/>
                </a:cubicBezTo>
                <a:cubicBezTo>
                  <a:pt x="11362768" y="89379"/>
                  <a:pt x="11363651" y="89231"/>
                  <a:pt x="11364387" y="88863"/>
                </a:cubicBezTo>
                <a:close/>
                <a:moveTo>
                  <a:pt x="11490136" y="59488"/>
                </a:moveTo>
                <a:cubicBezTo>
                  <a:pt x="11490799" y="56469"/>
                  <a:pt x="11488884" y="53524"/>
                  <a:pt x="11485866" y="52861"/>
                </a:cubicBezTo>
                <a:lnTo>
                  <a:pt x="11437127" y="42039"/>
                </a:lnTo>
                <a:cubicBezTo>
                  <a:pt x="11434109" y="41376"/>
                  <a:pt x="11431164" y="43290"/>
                  <a:pt x="11430502" y="46309"/>
                </a:cubicBezTo>
                <a:cubicBezTo>
                  <a:pt x="11429838" y="49328"/>
                  <a:pt x="11431753" y="52272"/>
                  <a:pt x="11434772" y="52935"/>
                </a:cubicBezTo>
                <a:lnTo>
                  <a:pt x="11483510" y="63758"/>
                </a:lnTo>
                <a:cubicBezTo>
                  <a:pt x="11483951" y="63831"/>
                  <a:pt x="11484320" y="63905"/>
                  <a:pt x="11484762" y="63905"/>
                </a:cubicBezTo>
                <a:cubicBezTo>
                  <a:pt x="11487265" y="63831"/>
                  <a:pt x="11489547" y="62064"/>
                  <a:pt x="11490136" y="59488"/>
                </a:cubicBezTo>
                <a:close/>
                <a:moveTo>
                  <a:pt x="11486308" y="63610"/>
                </a:moveTo>
                <a:lnTo>
                  <a:pt x="11568986" y="38358"/>
                </a:lnTo>
                <a:cubicBezTo>
                  <a:pt x="11571932" y="37474"/>
                  <a:pt x="11573551" y="34308"/>
                  <a:pt x="11572668" y="31363"/>
                </a:cubicBezTo>
                <a:cubicBezTo>
                  <a:pt x="11571784" y="28419"/>
                  <a:pt x="11568692" y="26799"/>
                  <a:pt x="11565674" y="27682"/>
                </a:cubicBezTo>
                <a:lnTo>
                  <a:pt x="11482994" y="52935"/>
                </a:lnTo>
                <a:cubicBezTo>
                  <a:pt x="11480050" y="53819"/>
                  <a:pt x="11478430" y="56984"/>
                  <a:pt x="11479313" y="59929"/>
                </a:cubicBezTo>
                <a:cubicBezTo>
                  <a:pt x="11480050" y="62359"/>
                  <a:pt x="11482258" y="63905"/>
                  <a:pt x="11484688" y="63905"/>
                </a:cubicBezTo>
                <a:cubicBezTo>
                  <a:pt x="11485203" y="63831"/>
                  <a:pt x="11485792" y="63758"/>
                  <a:pt x="11486308" y="63610"/>
                </a:cubicBezTo>
                <a:close/>
                <a:moveTo>
                  <a:pt x="11625014" y="58604"/>
                </a:moveTo>
                <a:cubicBezTo>
                  <a:pt x="11626266" y="55806"/>
                  <a:pt x="11625014" y="52493"/>
                  <a:pt x="11622142" y="51242"/>
                </a:cubicBezTo>
                <a:lnTo>
                  <a:pt x="11569575" y="27977"/>
                </a:lnTo>
                <a:cubicBezTo>
                  <a:pt x="11566777" y="26799"/>
                  <a:pt x="11563465" y="27977"/>
                  <a:pt x="11562213" y="30848"/>
                </a:cubicBezTo>
                <a:cubicBezTo>
                  <a:pt x="11560962" y="33646"/>
                  <a:pt x="11562213" y="36959"/>
                  <a:pt x="11565084" y="38210"/>
                </a:cubicBezTo>
                <a:lnTo>
                  <a:pt x="11617651" y="61475"/>
                </a:lnTo>
                <a:cubicBezTo>
                  <a:pt x="11618387" y="61770"/>
                  <a:pt x="11619197" y="61991"/>
                  <a:pt x="11619934" y="61917"/>
                </a:cubicBezTo>
                <a:cubicBezTo>
                  <a:pt x="11622069" y="61843"/>
                  <a:pt x="11624056" y="60666"/>
                  <a:pt x="11625014" y="58604"/>
                </a:cubicBezTo>
                <a:close/>
                <a:moveTo>
                  <a:pt x="11672869" y="94606"/>
                </a:moveTo>
                <a:cubicBezTo>
                  <a:pt x="11674636" y="92103"/>
                  <a:pt x="11674121" y="88642"/>
                  <a:pt x="11671618" y="86802"/>
                </a:cubicBezTo>
                <a:lnTo>
                  <a:pt x="11623173" y="51757"/>
                </a:lnTo>
                <a:cubicBezTo>
                  <a:pt x="11620744" y="49990"/>
                  <a:pt x="11617210" y="50506"/>
                  <a:pt x="11615369" y="53009"/>
                </a:cubicBezTo>
                <a:cubicBezTo>
                  <a:pt x="11613603" y="55512"/>
                  <a:pt x="11614118" y="58972"/>
                  <a:pt x="11616620" y="60813"/>
                </a:cubicBezTo>
                <a:lnTo>
                  <a:pt x="11665065" y="95857"/>
                </a:lnTo>
                <a:cubicBezTo>
                  <a:pt x="11666096" y="96594"/>
                  <a:pt x="11667200" y="96888"/>
                  <a:pt x="11668378" y="96888"/>
                </a:cubicBezTo>
                <a:cubicBezTo>
                  <a:pt x="11670071" y="96888"/>
                  <a:pt x="11671764" y="96078"/>
                  <a:pt x="11672869" y="94606"/>
                </a:cubicBezTo>
                <a:close/>
                <a:moveTo>
                  <a:pt x="11715128" y="137381"/>
                </a:moveTo>
                <a:cubicBezTo>
                  <a:pt x="11717264" y="135172"/>
                  <a:pt x="11717264" y="131638"/>
                  <a:pt x="11715055" y="129503"/>
                </a:cubicBezTo>
                <a:lnTo>
                  <a:pt x="11672206" y="87317"/>
                </a:lnTo>
                <a:cubicBezTo>
                  <a:pt x="11669997" y="85182"/>
                  <a:pt x="11666464" y="85182"/>
                  <a:pt x="11664328" y="87391"/>
                </a:cubicBezTo>
                <a:cubicBezTo>
                  <a:pt x="11662194" y="89599"/>
                  <a:pt x="11662194" y="93133"/>
                  <a:pt x="11664402" y="95268"/>
                </a:cubicBezTo>
                <a:lnTo>
                  <a:pt x="11707251" y="137455"/>
                </a:lnTo>
                <a:cubicBezTo>
                  <a:pt x="11708356" y="138559"/>
                  <a:pt x="11709754" y="139074"/>
                  <a:pt x="11711226" y="139074"/>
                </a:cubicBezTo>
                <a:cubicBezTo>
                  <a:pt x="11712699" y="139074"/>
                  <a:pt x="11714098" y="138485"/>
                  <a:pt x="11715128" y="137381"/>
                </a:cubicBezTo>
                <a:close/>
                <a:moveTo>
                  <a:pt x="11750320" y="182586"/>
                </a:moveTo>
                <a:cubicBezTo>
                  <a:pt x="11752750" y="180671"/>
                  <a:pt x="11753118" y="177137"/>
                  <a:pt x="11751204" y="174781"/>
                </a:cubicBezTo>
                <a:lnTo>
                  <a:pt x="11715497" y="130019"/>
                </a:lnTo>
                <a:cubicBezTo>
                  <a:pt x="11713583" y="127589"/>
                  <a:pt x="11710049" y="127221"/>
                  <a:pt x="11707692" y="129135"/>
                </a:cubicBezTo>
                <a:cubicBezTo>
                  <a:pt x="11705263" y="131049"/>
                  <a:pt x="11704895" y="134583"/>
                  <a:pt x="11706809" y="136939"/>
                </a:cubicBezTo>
                <a:lnTo>
                  <a:pt x="11742443" y="181702"/>
                </a:lnTo>
                <a:cubicBezTo>
                  <a:pt x="11743547" y="183101"/>
                  <a:pt x="11745167" y="183837"/>
                  <a:pt x="11746860" y="183837"/>
                </a:cubicBezTo>
                <a:cubicBezTo>
                  <a:pt x="11748111" y="183763"/>
                  <a:pt x="11749290" y="183395"/>
                  <a:pt x="11750320" y="182586"/>
                </a:cubicBezTo>
                <a:close/>
                <a:moveTo>
                  <a:pt x="11776825" y="225581"/>
                </a:moveTo>
                <a:cubicBezTo>
                  <a:pt x="11779401" y="223962"/>
                  <a:pt x="11780212" y="220501"/>
                  <a:pt x="11778518" y="217851"/>
                </a:cubicBezTo>
                <a:lnTo>
                  <a:pt x="11751499" y="175223"/>
                </a:lnTo>
                <a:cubicBezTo>
                  <a:pt x="11749878" y="172646"/>
                  <a:pt x="11746418" y="171910"/>
                  <a:pt x="11743768" y="173456"/>
                </a:cubicBezTo>
                <a:cubicBezTo>
                  <a:pt x="11741191" y="175076"/>
                  <a:pt x="11740381" y="178536"/>
                  <a:pt x="11742075" y="181187"/>
                </a:cubicBezTo>
                <a:lnTo>
                  <a:pt x="11769095" y="223815"/>
                </a:lnTo>
                <a:cubicBezTo>
                  <a:pt x="11770198" y="225508"/>
                  <a:pt x="11771965" y="226391"/>
                  <a:pt x="11773880" y="226391"/>
                </a:cubicBezTo>
                <a:cubicBezTo>
                  <a:pt x="11774910" y="226465"/>
                  <a:pt x="11775941" y="226170"/>
                  <a:pt x="11776825" y="225581"/>
                </a:cubicBezTo>
                <a:close/>
                <a:moveTo>
                  <a:pt x="11793169" y="261730"/>
                </a:moveTo>
                <a:cubicBezTo>
                  <a:pt x="11795966" y="260405"/>
                  <a:pt x="11797145" y="257092"/>
                  <a:pt x="11795820" y="254295"/>
                </a:cubicBezTo>
                <a:lnTo>
                  <a:pt x="11778886" y="218514"/>
                </a:lnTo>
                <a:cubicBezTo>
                  <a:pt x="11777561" y="215716"/>
                  <a:pt x="11774248" y="214538"/>
                  <a:pt x="11771450" y="215863"/>
                </a:cubicBezTo>
                <a:cubicBezTo>
                  <a:pt x="11768653" y="217188"/>
                  <a:pt x="11767474" y="220501"/>
                  <a:pt x="11768800" y="223299"/>
                </a:cubicBezTo>
                <a:lnTo>
                  <a:pt x="11785734" y="259080"/>
                </a:lnTo>
                <a:cubicBezTo>
                  <a:pt x="11786690" y="261068"/>
                  <a:pt x="11788678" y="262246"/>
                  <a:pt x="11790813" y="262246"/>
                </a:cubicBezTo>
                <a:cubicBezTo>
                  <a:pt x="11791623" y="262246"/>
                  <a:pt x="11792433" y="262099"/>
                  <a:pt x="11793169" y="261730"/>
                </a:cubicBezTo>
                <a:close/>
                <a:moveTo>
                  <a:pt x="11799795" y="296996"/>
                </a:moveTo>
                <a:cubicBezTo>
                  <a:pt x="11802814" y="296333"/>
                  <a:pt x="11804654" y="293315"/>
                  <a:pt x="11803992" y="290370"/>
                </a:cubicBezTo>
                <a:lnTo>
                  <a:pt x="11796261" y="255472"/>
                </a:lnTo>
                <a:cubicBezTo>
                  <a:pt x="11795599" y="252454"/>
                  <a:pt x="11792654" y="250613"/>
                  <a:pt x="11789635" y="251276"/>
                </a:cubicBezTo>
                <a:cubicBezTo>
                  <a:pt x="11786617" y="251939"/>
                  <a:pt x="11784776" y="254957"/>
                  <a:pt x="11785439" y="257902"/>
                </a:cubicBezTo>
                <a:lnTo>
                  <a:pt x="11793169" y="292799"/>
                </a:lnTo>
                <a:cubicBezTo>
                  <a:pt x="11793758" y="295376"/>
                  <a:pt x="11796040" y="297143"/>
                  <a:pt x="11798618" y="297143"/>
                </a:cubicBezTo>
                <a:cubicBezTo>
                  <a:pt x="11798985" y="297143"/>
                  <a:pt x="11799354" y="297143"/>
                  <a:pt x="11799795" y="296996"/>
                </a:cubicBezTo>
                <a:close/>
                <a:moveTo>
                  <a:pt x="11803035" y="331525"/>
                </a:moveTo>
                <a:lnTo>
                  <a:pt x="11804066" y="291695"/>
                </a:lnTo>
                <a:cubicBezTo>
                  <a:pt x="11804139" y="288603"/>
                  <a:pt x="11801709" y="286026"/>
                  <a:pt x="11798618" y="285953"/>
                </a:cubicBezTo>
                <a:cubicBezTo>
                  <a:pt x="11795820" y="286247"/>
                  <a:pt x="11793022" y="288308"/>
                  <a:pt x="11792875" y="291401"/>
                </a:cubicBezTo>
                <a:lnTo>
                  <a:pt x="11791844" y="331231"/>
                </a:lnTo>
                <a:cubicBezTo>
                  <a:pt x="11791770" y="334323"/>
                  <a:pt x="11794200" y="336900"/>
                  <a:pt x="11797292" y="336973"/>
                </a:cubicBezTo>
                <a:cubicBezTo>
                  <a:pt x="11797366" y="336973"/>
                  <a:pt x="11797439" y="336973"/>
                  <a:pt x="11797513" y="336973"/>
                </a:cubicBezTo>
                <a:cubicBezTo>
                  <a:pt x="11800531" y="336973"/>
                  <a:pt x="11802961" y="334544"/>
                  <a:pt x="11803035" y="331525"/>
                </a:cubicBezTo>
                <a:close/>
                <a:moveTo>
                  <a:pt x="11794347" y="383061"/>
                </a:moveTo>
                <a:lnTo>
                  <a:pt x="11802961" y="332335"/>
                </a:lnTo>
                <a:cubicBezTo>
                  <a:pt x="11803476" y="329317"/>
                  <a:pt x="11801415" y="326445"/>
                  <a:pt x="11798397" y="325930"/>
                </a:cubicBezTo>
                <a:cubicBezTo>
                  <a:pt x="11795304" y="325415"/>
                  <a:pt x="11792506" y="327476"/>
                  <a:pt x="11791991" y="330495"/>
                </a:cubicBezTo>
                <a:lnTo>
                  <a:pt x="11783377" y="381221"/>
                </a:lnTo>
                <a:cubicBezTo>
                  <a:pt x="11782862" y="384239"/>
                  <a:pt x="11784923" y="387111"/>
                  <a:pt x="11787942" y="387626"/>
                </a:cubicBezTo>
                <a:cubicBezTo>
                  <a:pt x="11788310" y="387700"/>
                  <a:pt x="11788604" y="387700"/>
                  <a:pt x="11788899" y="387700"/>
                </a:cubicBezTo>
                <a:cubicBezTo>
                  <a:pt x="11791549" y="387700"/>
                  <a:pt x="11793906" y="385786"/>
                  <a:pt x="11794347" y="383061"/>
                </a:cubicBezTo>
                <a:close/>
                <a:moveTo>
                  <a:pt x="11778739" y="450795"/>
                </a:moveTo>
                <a:lnTo>
                  <a:pt x="11794273" y="383356"/>
                </a:lnTo>
                <a:cubicBezTo>
                  <a:pt x="11794937" y="380337"/>
                  <a:pt x="11793096" y="377393"/>
                  <a:pt x="11790077" y="376656"/>
                </a:cubicBezTo>
                <a:cubicBezTo>
                  <a:pt x="11787058" y="375920"/>
                  <a:pt x="11784113" y="377834"/>
                  <a:pt x="11783377" y="380853"/>
                </a:cubicBezTo>
                <a:lnTo>
                  <a:pt x="11767843" y="448292"/>
                </a:lnTo>
                <a:cubicBezTo>
                  <a:pt x="11767180" y="451310"/>
                  <a:pt x="11769021" y="454329"/>
                  <a:pt x="11772039" y="454991"/>
                </a:cubicBezTo>
                <a:cubicBezTo>
                  <a:pt x="11772481" y="455065"/>
                  <a:pt x="11772922" y="455139"/>
                  <a:pt x="11773365" y="455139"/>
                </a:cubicBezTo>
                <a:cubicBezTo>
                  <a:pt x="11775867" y="455065"/>
                  <a:pt x="11778150" y="453372"/>
                  <a:pt x="11778739" y="450795"/>
                </a:cubicBezTo>
                <a:close/>
                <a:moveTo>
                  <a:pt x="11758935" y="530308"/>
                </a:moveTo>
                <a:lnTo>
                  <a:pt x="11778739" y="450868"/>
                </a:lnTo>
                <a:cubicBezTo>
                  <a:pt x="11779475" y="447850"/>
                  <a:pt x="11777634" y="444831"/>
                  <a:pt x="11774690" y="444095"/>
                </a:cubicBezTo>
                <a:cubicBezTo>
                  <a:pt x="11771745" y="443359"/>
                  <a:pt x="11768653" y="445199"/>
                  <a:pt x="11767916" y="448144"/>
                </a:cubicBezTo>
                <a:lnTo>
                  <a:pt x="11748111" y="527584"/>
                </a:lnTo>
                <a:cubicBezTo>
                  <a:pt x="11747375" y="530602"/>
                  <a:pt x="11749216" y="533621"/>
                  <a:pt x="11752161" y="534357"/>
                </a:cubicBezTo>
                <a:cubicBezTo>
                  <a:pt x="11752603" y="534504"/>
                  <a:pt x="11753118" y="534504"/>
                  <a:pt x="11753559" y="534504"/>
                </a:cubicBezTo>
                <a:cubicBezTo>
                  <a:pt x="11756063" y="534504"/>
                  <a:pt x="11758345" y="532811"/>
                  <a:pt x="11758935" y="530308"/>
                </a:cubicBezTo>
                <a:close/>
                <a:moveTo>
                  <a:pt x="11737584" y="617183"/>
                </a:moveTo>
                <a:lnTo>
                  <a:pt x="11758935" y="530308"/>
                </a:lnTo>
                <a:cubicBezTo>
                  <a:pt x="11759671" y="527289"/>
                  <a:pt x="11757830" y="524271"/>
                  <a:pt x="11754885" y="523535"/>
                </a:cubicBezTo>
                <a:cubicBezTo>
                  <a:pt x="11751866" y="522798"/>
                  <a:pt x="11748848" y="524639"/>
                  <a:pt x="11748111" y="527584"/>
                </a:cubicBezTo>
                <a:lnTo>
                  <a:pt x="11726761" y="614459"/>
                </a:lnTo>
                <a:cubicBezTo>
                  <a:pt x="11726024" y="617478"/>
                  <a:pt x="11727865" y="620496"/>
                  <a:pt x="11730810" y="621233"/>
                </a:cubicBezTo>
                <a:cubicBezTo>
                  <a:pt x="11731252" y="621380"/>
                  <a:pt x="11731767" y="621380"/>
                  <a:pt x="11732209" y="621380"/>
                </a:cubicBezTo>
                <a:cubicBezTo>
                  <a:pt x="11734712" y="621380"/>
                  <a:pt x="11736921" y="619686"/>
                  <a:pt x="11737584" y="617183"/>
                </a:cubicBezTo>
                <a:close/>
                <a:moveTo>
                  <a:pt x="11717043" y="706856"/>
                </a:moveTo>
                <a:lnTo>
                  <a:pt x="11737584" y="617110"/>
                </a:lnTo>
                <a:cubicBezTo>
                  <a:pt x="11738246" y="614091"/>
                  <a:pt x="11736406" y="611146"/>
                  <a:pt x="11733387" y="610410"/>
                </a:cubicBezTo>
                <a:cubicBezTo>
                  <a:pt x="11730295" y="609674"/>
                  <a:pt x="11727350" y="611588"/>
                  <a:pt x="11726688" y="614606"/>
                </a:cubicBezTo>
                <a:lnTo>
                  <a:pt x="11706147" y="704353"/>
                </a:lnTo>
                <a:cubicBezTo>
                  <a:pt x="11705484" y="707372"/>
                  <a:pt x="11707325" y="710317"/>
                  <a:pt x="11710343" y="711053"/>
                </a:cubicBezTo>
                <a:cubicBezTo>
                  <a:pt x="11710785" y="711126"/>
                  <a:pt x="11711226" y="711200"/>
                  <a:pt x="11711595" y="711200"/>
                </a:cubicBezTo>
                <a:cubicBezTo>
                  <a:pt x="11714171" y="711126"/>
                  <a:pt x="11716528" y="709433"/>
                  <a:pt x="11717043" y="706856"/>
                </a:cubicBezTo>
                <a:close/>
                <a:moveTo>
                  <a:pt x="11700036" y="794762"/>
                </a:moveTo>
                <a:lnTo>
                  <a:pt x="11717116" y="706635"/>
                </a:lnTo>
                <a:cubicBezTo>
                  <a:pt x="11717705" y="703617"/>
                  <a:pt x="11715718" y="700672"/>
                  <a:pt x="11712699" y="700083"/>
                </a:cubicBezTo>
                <a:cubicBezTo>
                  <a:pt x="11709754" y="699494"/>
                  <a:pt x="11706735" y="701482"/>
                  <a:pt x="11706147" y="704500"/>
                </a:cubicBezTo>
                <a:lnTo>
                  <a:pt x="11689066" y="792627"/>
                </a:lnTo>
                <a:cubicBezTo>
                  <a:pt x="11688477" y="795646"/>
                  <a:pt x="11690465" y="798591"/>
                  <a:pt x="11693484" y="799180"/>
                </a:cubicBezTo>
                <a:cubicBezTo>
                  <a:pt x="11693851" y="799253"/>
                  <a:pt x="11694220" y="799253"/>
                  <a:pt x="11694588" y="799253"/>
                </a:cubicBezTo>
                <a:cubicBezTo>
                  <a:pt x="11697238" y="799253"/>
                  <a:pt x="11699520" y="797413"/>
                  <a:pt x="11700036" y="794762"/>
                </a:cubicBezTo>
                <a:close/>
                <a:moveTo>
                  <a:pt x="11686048" y="878030"/>
                </a:moveTo>
                <a:lnTo>
                  <a:pt x="11700110" y="794689"/>
                </a:lnTo>
                <a:cubicBezTo>
                  <a:pt x="11700625" y="791670"/>
                  <a:pt x="11698563" y="788799"/>
                  <a:pt x="11695545" y="788284"/>
                </a:cubicBezTo>
                <a:cubicBezTo>
                  <a:pt x="11692600" y="787695"/>
                  <a:pt x="11689655" y="789830"/>
                  <a:pt x="11689139" y="792848"/>
                </a:cubicBezTo>
                <a:lnTo>
                  <a:pt x="11675078" y="876190"/>
                </a:lnTo>
                <a:cubicBezTo>
                  <a:pt x="11674562" y="879208"/>
                  <a:pt x="11676624" y="882080"/>
                  <a:pt x="11679642" y="882595"/>
                </a:cubicBezTo>
                <a:cubicBezTo>
                  <a:pt x="11679936" y="882669"/>
                  <a:pt x="11680305" y="882669"/>
                  <a:pt x="11680599" y="882669"/>
                </a:cubicBezTo>
                <a:cubicBezTo>
                  <a:pt x="11683250" y="882595"/>
                  <a:pt x="11685532" y="880681"/>
                  <a:pt x="11686048" y="878030"/>
                </a:cubicBezTo>
                <a:close/>
                <a:moveTo>
                  <a:pt x="11674047" y="953347"/>
                </a:moveTo>
                <a:lnTo>
                  <a:pt x="11686048" y="877957"/>
                </a:lnTo>
                <a:cubicBezTo>
                  <a:pt x="11686489" y="874938"/>
                  <a:pt x="11684428" y="872067"/>
                  <a:pt x="11681409" y="871551"/>
                </a:cubicBezTo>
                <a:cubicBezTo>
                  <a:pt x="11678390" y="871036"/>
                  <a:pt x="11675519" y="873171"/>
                  <a:pt x="11675004" y="876190"/>
                </a:cubicBezTo>
                <a:lnTo>
                  <a:pt x="11663003" y="951580"/>
                </a:lnTo>
                <a:cubicBezTo>
                  <a:pt x="11662488" y="954598"/>
                  <a:pt x="11664623" y="957470"/>
                  <a:pt x="11667642" y="957985"/>
                </a:cubicBezTo>
                <a:cubicBezTo>
                  <a:pt x="11667937" y="958059"/>
                  <a:pt x="11668230" y="958059"/>
                  <a:pt x="11668599" y="958059"/>
                </a:cubicBezTo>
                <a:cubicBezTo>
                  <a:pt x="11671249" y="958059"/>
                  <a:pt x="11673605" y="956071"/>
                  <a:pt x="11674047" y="953347"/>
                </a:cubicBezTo>
                <a:close/>
                <a:moveTo>
                  <a:pt x="11663666" y="1017693"/>
                </a:moveTo>
                <a:lnTo>
                  <a:pt x="11674047" y="953347"/>
                </a:lnTo>
                <a:cubicBezTo>
                  <a:pt x="11674562" y="950328"/>
                  <a:pt x="11672501" y="947457"/>
                  <a:pt x="11669409" y="946942"/>
                </a:cubicBezTo>
                <a:cubicBezTo>
                  <a:pt x="11666390" y="946500"/>
                  <a:pt x="11663518" y="948488"/>
                  <a:pt x="11663003" y="951580"/>
                </a:cubicBezTo>
                <a:lnTo>
                  <a:pt x="11652622" y="1015927"/>
                </a:lnTo>
                <a:cubicBezTo>
                  <a:pt x="11652107" y="1018945"/>
                  <a:pt x="11654168" y="1021816"/>
                  <a:pt x="11657261" y="1022332"/>
                </a:cubicBezTo>
                <a:cubicBezTo>
                  <a:pt x="11657555" y="1022405"/>
                  <a:pt x="11657849" y="1022405"/>
                  <a:pt x="11658218" y="1022405"/>
                </a:cubicBezTo>
                <a:cubicBezTo>
                  <a:pt x="11660868" y="1022405"/>
                  <a:pt x="11663225" y="1020418"/>
                  <a:pt x="11663666" y="1017693"/>
                </a:cubicBezTo>
                <a:close/>
                <a:moveTo>
                  <a:pt x="11654316" y="1067905"/>
                </a:moveTo>
                <a:lnTo>
                  <a:pt x="11663666" y="1017841"/>
                </a:lnTo>
                <a:cubicBezTo>
                  <a:pt x="11664255" y="1014822"/>
                  <a:pt x="11662194" y="1011877"/>
                  <a:pt x="11659175" y="1011362"/>
                </a:cubicBezTo>
                <a:cubicBezTo>
                  <a:pt x="11656156" y="1010847"/>
                  <a:pt x="11653285" y="1012761"/>
                  <a:pt x="11652696" y="1015853"/>
                </a:cubicBezTo>
                <a:lnTo>
                  <a:pt x="11643346" y="1065917"/>
                </a:lnTo>
                <a:cubicBezTo>
                  <a:pt x="11642757" y="1068935"/>
                  <a:pt x="11644745" y="1071880"/>
                  <a:pt x="11647837" y="1072396"/>
                </a:cubicBezTo>
                <a:cubicBezTo>
                  <a:pt x="11648205" y="1072469"/>
                  <a:pt x="11648574" y="1072469"/>
                  <a:pt x="11648941" y="1072469"/>
                </a:cubicBezTo>
                <a:cubicBezTo>
                  <a:pt x="11651518" y="1072469"/>
                  <a:pt x="11653874" y="1070555"/>
                  <a:pt x="11654316" y="1067905"/>
                </a:cubicBezTo>
                <a:close/>
                <a:moveTo>
                  <a:pt x="11643935" y="1114876"/>
                </a:moveTo>
                <a:lnTo>
                  <a:pt x="11654242" y="1068052"/>
                </a:lnTo>
                <a:cubicBezTo>
                  <a:pt x="11654905" y="1065033"/>
                  <a:pt x="11652991" y="1062088"/>
                  <a:pt x="11649972" y="1061426"/>
                </a:cubicBezTo>
                <a:cubicBezTo>
                  <a:pt x="11646953" y="1060763"/>
                  <a:pt x="11644009" y="1062677"/>
                  <a:pt x="11643346" y="1065696"/>
                </a:cubicBezTo>
                <a:lnTo>
                  <a:pt x="11633038" y="1112520"/>
                </a:lnTo>
                <a:cubicBezTo>
                  <a:pt x="11632376" y="1115539"/>
                  <a:pt x="11634290" y="1118484"/>
                  <a:pt x="11637309" y="1119146"/>
                </a:cubicBezTo>
                <a:cubicBezTo>
                  <a:pt x="11637750" y="1119220"/>
                  <a:pt x="11638119" y="1119293"/>
                  <a:pt x="11638560" y="1119293"/>
                </a:cubicBezTo>
                <a:cubicBezTo>
                  <a:pt x="11641138" y="1119220"/>
                  <a:pt x="11643419" y="1117453"/>
                  <a:pt x="11643935" y="1114876"/>
                </a:cubicBezTo>
                <a:close/>
                <a:moveTo>
                  <a:pt x="11630830" y="1169505"/>
                </a:moveTo>
                <a:lnTo>
                  <a:pt x="11643935" y="1115023"/>
                </a:lnTo>
                <a:cubicBezTo>
                  <a:pt x="11644671" y="1112005"/>
                  <a:pt x="11642831" y="1108986"/>
                  <a:pt x="11639812" y="1108324"/>
                </a:cubicBezTo>
                <a:cubicBezTo>
                  <a:pt x="11636793" y="1107587"/>
                  <a:pt x="11633775" y="1109428"/>
                  <a:pt x="11633112" y="1112447"/>
                </a:cubicBezTo>
                <a:lnTo>
                  <a:pt x="11620008" y="1166928"/>
                </a:lnTo>
                <a:cubicBezTo>
                  <a:pt x="11619271" y="1169946"/>
                  <a:pt x="11621111" y="1172965"/>
                  <a:pt x="11624130" y="1173627"/>
                </a:cubicBezTo>
                <a:cubicBezTo>
                  <a:pt x="11624572" y="1173701"/>
                  <a:pt x="11625014" y="1173775"/>
                  <a:pt x="11625456" y="1173775"/>
                </a:cubicBezTo>
                <a:cubicBezTo>
                  <a:pt x="11627959" y="1173701"/>
                  <a:pt x="11630241" y="1172008"/>
                  <a:pt x="11630830" y="1169505"/>
                </a:cubicBezTo>
                <a:close/>
                <a:moveTo>
                  <a:pt x="11613013" y="1242539"/>
                </a:moveTo>
                <a:lnTo>
                  <a:pt x="11630830" y="1169505"/>
                </a:lnTo>
                <a:cubicBezTo>
                  <a:pt x="11631566" y="1166486"/>
                  <a:pt x="11629726" y="1163467"/>
                  <a:pt x="11626707" y="1162731"/>
                </a:cubicBezTo>
                <a:cubicBezTo>
                  <a:pt x="11623689" y="1161995"/>
                  <a:pt x="11620670" y="1163836"/>
                  <a:pt x="11619934" y="1166854"/>
                </a:cubicBezTo>
                <a:lnTo>
                  <a:pt x="11602117" y="1239888"/>
                </a:lnTo>
                <a:cubicBezTo>
                  <a:pt x="11601381" y="1242907"/>
                  <a:pt x="11603221" y="1245925"/>
                  <a:pt x="11606240" y="1246662"/>
                </a:cubicBezTo>
                <a:cubicBezTo>
                  <a:pt x="11606682" y="1246735"/>
                  <a:pt x="11607124" y="1246809"/>
                  <a:pt x="11607565" y="1246809"/>
                </a:cubicBezTo>
                <a:cubicBezTo>
                  <a:pt x="11610142" y="1246809"/>
                  <a:pt x="11612424" y="1245042"/>
                  <a:pt x="11613013" y="1242539"/>
                </a:cubicBezTo>
                <a:close/>
                <a:moveTo>
                  <a:pt x="11588718" y="1344801"/>
                </a:moveTo>
                <a:lnTo>
                  <a:pt x="11613013" y="1242465"/>
                </a:lnTo>
                <a:cubicBezTo>
                  <a:pt x="11613749" y="1239447"/>
                  <a:pt x="11611835" y="1236428"/>
                  <a:pt x="11608891" y="1235765"/>
                </a:cubicBezTo>
                <a:cubicBezTo>
                  <a:pt x="11605872" y="1235029"/>
                  <a:pt x="11602853" y="1236870"/>
                  <a:pt x="11602191" y="1239888"/>
                </a:cubicBezTo>
                <a:lnTo>
                  <a:pt x="11577895" y="1342225"/>
                </a:lnTo>
                <a:cubicBezTo>
                  <a:pt x="11577159" y="1345243"/>
                  <a:pt x="11579073" y="1348262"/>
                  <a:pt x="11582018" y="1348924"/>
                </a:cubicBezTo>
                <a:cubicBezTo>
                  <a:pt x="11582459" y="1348998"/>
                  <a:pt x="11582901" y="1349072"/>
                  <a:pt x="11583343" y="1349072"/>
                </a:cubicBezTo>
                <a:cubicBezTo>
                  <a:pt x="11585846" y="1349072"/>
                  <a:pt x="11588128" y="1347378"/>
                  <a:pt x="11588718" y="1344801"/>
                </a:cubicBezTo>
                <a:close/>
                <a:moveTo>
                  <a:pt x="11558900" y="1468636"/>
                </a:moveTo>
                <a:lnTo>
                  <a:pt x="11588718" y="1344801"/>
                </a:lnTo>
                <a:cubicBezTo>
                  <a:pt x="11589454" y="1341783"/>
                  <a:pt x="11587613" y="1338764"/>
                  <a:pt x="11584595" y="1338102"/>
                </a:cubicBezTo>
                <a:cubicBezTo>
                  <a:pt x="11581576" y="1337365"/>
                  <a:pt x="11578558" y="1339280"/>
                  <a:pt x="11577895" y="1342225"/>
                </a:cubicBezTo>
                <a:lnTo>
                  <a:pt x="11548078" y="1466059"/>
                </a:lnTo>
                <a:cubicBezTo>
                  <a:pt x="11547342" y="1469077"/>
                  <a:pt x="11549182" y="1472096"/>
                  <a:pt x="11552200" y="1472758"/>
                </a:cubicBezTo>
                <a:cubicBezTo>
                  <a:pt x="11552642" y="1472832"/>
                  <a:pt x="11553084" y="1472906"/>
                  <a:pt x="11553526" y="1472906"/>
                </a:cubicBezTo>
                <a:cubicBezTo>
                  <a:pt x="11556029" y="1472906"/>
                  <a:pt x="11558311" y="1471212"/>
                  <a:pt x="11558900" y="1468636"/>
                </a:cubicBezTo>
                <a:close/>
                <a:moveTo>
                  <a:pt x="11524224" y="1606458"/>
                </a:moveTo>
                <a:lnTo>
                  <a:pt x="11558900" y="1468783"/>
                </a:lnTo>
                <a:cubicBezTo>
                  <a:pt x="11559636" y="1465764"/>
                  <a:pt x="11557869" y="1462746"/>
                  <a:pt x="11554851" y="1462009"/>
                </a:cubicBezTo>
                <a:cubicBezTo>
                  <a:pt x="11551833" y="1461273"/>
                  <a:pt x="11548814" y="1463040"/>
                  <a:pt x="11548078" y="1466059"/>
                </a:cubicBezTo>
                <a:lnTo>
                  <a:pt x="11513401" y="1603734"/>
                </a:lnTo>
                <a:cubicBezTo>
                  <a:pt x="11512665" y="1606753"/>
                  <a:pt x="11514505" y="1609771"/>
                  <a:pt x="11517450" y="1610507"/>
                </a:cubicBezTo>
                <a:cubicBezTo>
                  <a:pt x="11517892" y="1610655"/>
                  <a:pt x="11518407" y="1610655"/>
                  <a:pt x="11518850" y="1610655"/>
                </a:cubicBezTo>
                <a:cubicBezTo>
                  <a:pt x="11521353" y="1610581"/>
                  <a:pt x="11523561" y="1608961"/>
                  <a:pt x="11524224" y="1606458"/>
                </a:cubicBezTo>
                <a:close/>
                <a:moveTo>
                  <a:pt x="11485572" y="1750465"/>
                </a:moveTo>
                <a:lnTo>
                  <a:pt x="11524224" y="1606532"/>
                </a:lnTo>
                <a:cubicBezTo>
                  <a:pt x="11525034" y="1603587"/>
                  <a:pt x="11523267" y="1600495"/>
                  <a:pt x="11520248" y="1599685"/>
                </a:cubicBezTo>
                <a:cubicBezTo>
                  <a:pt x="11517303" y="1598949"/>
                  <a:pt x="11514211" y="1600642"/>
                  <a:pt x="11513401" y="1603661"/>
                </a:cubicBezTo>
                <a:lnTo>
                  <a:pt x="11474748" y="1747594"/>
                </a:lnTo>
                <a:cubicBezTo>
                  <a:pt x="11473939" y="1750539"/>
                  <a:pt x="11475706" y="1753631"/>
                  <a:pt x="11478724" y="1754441"/>
                </a:cubicBezTo>
                <a:cubicBezTo>
                  <a:pt x="11479240" y="1754588"/>
                  <a:pt x="11479682" y="1754662"/>
                  <a:pt x="11480197" y="1754662"/>
                </a:cubicBezTo>
                <a:cubicBezTo>
                  <a:pt x="11482627" y="1754588"/>
                  <a:pt x="11484908" y="1752895"/>
                  <a:pt x="11485572" y="1750465"/>
                </a:cubicBezTo>
                <a:close/>
                <a:moveTo>
                  <a:pt x="11443827" y="1893368"/>
                </a:moveTo>
                <a:lnTo>
                  <a:pt x="11485498" y="1750612"/>
                </a:lnTo>
                <a:cubicBezTo>
                  <a:pt x="11486381" y="1747667"/>
                  <a:pt x="11484688" y="1744575"/>
                  <a:pt x="11481743" y="1743692"/>
                </a:cubicBezTo>
                <a:cubicBezTo>
                  <a:pt x="11478798" y="1742808"/>
                  <a:pt x="11475706" y="1744502"/>
                  <a:pt x="11474822" y="1747447"/>
                </a:cubicBezTo>
                <a:lnTo>
                  <a:pt x="11433152" y="1890202"/>
                </a:lnTo>
                <a:cubicBezTo>
                  <a:pt x="11432269" y="1893147"/>
                  <a:pt x="11433962" y="1896239"/>
                  <a:pt x="11436907" y="1897122"/>
                </a:cubicBezTo>
                <a:cubicBezTo>
                  <a:pt x="11437422" y="1897270"/>
                  <a:pt x="11438011" y="1897343"/>
                  <a:pt x="11438526" y="1897343"/>
                </a:cubicBezTo>
                <a:cubicBezTo>
                  <a:pt x="11440956" y="1897343"/>
                  <a:pt x="11443165" y="1895724"/>
                  <a:pt x="11443827" y="1893368"/>
                </a:cubicBezTo>
                <a:close/>
                <a:moveTo>
                  <a:pt x="11397077" y="2032516"/>
                </a:moveTo>
                <a:lnTo>
                  <a:pt x="11443753" y="1893589"/>
                </a:lnTo>
                <a:cubicBezTo>
                  <a:pt x="11444711" y="1890644"/>
                  <a:pt x="11443165" y="1887478"/>
                  <a:pt x="11440220" y="1886521"/>
                </a:cubicBezTo>
                <a:cubicBezTo>
                  <a:pt x="11437275" y="1885564"/>
                  <a:pt x="11434109" y="1887110"/>
                  <a:pt x="11433152" y="1890055"/>
                </a:cubicBezTo>
                <a:lnTo>
                  <a:pt x="11386474" y="2028982"/>
                </a:lnTo>
                <a:cubicBezTo>
                  <a:pt x="11385517" y="2031927"/>
                  <a:pt x="11387064" y="2035093"/>
                  <a:pt x="11390009" y="2036049"/>
                </a:cubicBezTo>
                <a:cubicBezTo>
                  <a:pt x="11390598" y="2036270"/>
                  <a:pt x="11391260" y="2036344"/>
                  <a:pt x="11391850" y="2036344"/>
                </a:cubicBezTo>
                <a:cubicBezTo>
                  <a:pt x="11394131" y="2036270"/>
                  <a:pt x="11396340" y="2034798"/>
                  <a:pt x="11397077" y="2032516"/>
                </a:cubicBezTo>
                <a:close/>
                <a:moveTo>
                  <a:pt x="11343258" y="2165185"/>
                </a:moveTo>
                <a:lnTo>
                  <a:pt x="11397003" y="2032810"/>
                </a:lnTo>
                <a:cubicBezTo>
                  <a:pt x="11398181" y="2029939"/>
                  <a:pt x="11396782" y="2026699"/>
                  <a:pt x="11393910" y="2025521"/>
                </a:cubicBezTo>
                <a:cubicBezTo>
                  <a:pt x="11391039" y="2024343"/>
                  <a:pt x="11387800" y="2025742"/>
                  <a:pt x="11386622" y="2028614"/>
                </a:cubicBezTo>
                <a:lnTo>
                  <a:pt x="11332877" y="2160988"/>
                </a:lnTo>
                <a:cubicBezTo>
                  <a:pt x="11331699" y="2163859"/>
                  <a:pt x="11333098" y="2167099"/>
                  <a:pt x="11335969" y="2168277"/>
                </a:cubicBezTo>
                <a:cubicBezTo>
                  <a:pt x="11336632" y="2168571"/>
                  <a:pt x="11337368" y="2168719"/>
                  <a:pt x="11338104" y="2168719"/>
                </a:cubicBezTo>
                <a:cubicBezTo>
                  <a:pt x="11340313" y="2168645"/>
                  <a:pt x="11342374" y="2167393"/>
                  <a:pt x="11343258" y="2165185"/>
                </a:cubicBezTo>
                <a:close/>
                <a:moveTo>
                  <a:pt x="11280530" y="2288724"/>
                </a:moveTo>
                <a:lnTo>
                  <a:pt x="11343037" y="2165700"/>
                </a:lnTo>
                <a:cubicBezTo>
                  <a:pt x="11344436" y="2162976"/>
                  <a:pt x="11343331" y="2159589"/>
                  <a:pt x="11340607" y="2158191"/>
                </a:cubicBezTo>
                <a:cubicBezTo>
                  <a:pt x="11337883" y="2156792"/>
                  <a:pt x="11334497" y="2157896"/>
                  <a:pt x="11333098" y="2160620"/>
                </a:cubicBezTo>
                <a:lnTo>
                  <a:pt x="11270591" y="2283644"/>
                </a:lnTo>
                <a:cubicBezTo>
                  <a:pt x="11269193" y="2286368"/>
                  <a:pt x="11270298" y="2289755"/>
                  <a:pt x="11273022" y="2291154"/>
                </a:cubicBezTo>
                <a:cubicBezTo>
                  <a:pt x="11273831" y="2291596"/>
                  <a:pt x="11274715" y="2291743"/>
                  <a:pt x="11275598" y="2291743"/>
                </a:cubicBezTo>
                <a:cubicBezTo>
                  <a:pt x="11277586" y="2291743"/>
                  <a:pt x="11279574" y="2290639"/>
                  <a:pt x="11280530" y="2288724"/>
                </a:cubicBezTo>
                <a:close/>
                <a:moveTo>
                  <a:pt x="11207128" y="2400263"/>
                </a:moveTo>
                <a:lnTo>
                  <a:pt x="11280237" y="2289240"/>
                </a:lnTo>
                <a:cubicBezTo>
                  <a:pt x="11281930" y="2286663"/>
                  <a:pt x="11281194" y="2283203"/>
                  <a:pt x="11278617" y="2281509"/>
                </a:cubicBezTo>
                <a:cubicBezTo>
                  <a:pt x="11276040" y="2279816"/>
                  <a:pt x="11272579" y="2280552"/>
                  <a:pt x="11270886" y="2283129"/>
                </a:cubicBezTo>
                <a:lnTo>
                  <a:pt x="11197778" y="2394153"/>
                </a:lnTo>
                <a:cubicBezTo>
                  <a:pt x="11196085" y="2396730"/>
                  <a:pt x="11196821" y="2400190"/>
                  <a:pt x="11199398" y="2401883"/>
                </a:cubicBezTo>
                <a:cubicBezTo>
                  <a:pt x="11200356" y="2402472"/>
                  <a:pt x="11201459" y="2402840"/>
                  <a:pt x="11202490" y="2402767"/>
                </a:cubicBezTo>
                <a:cubicBezTo>
                  <a:pt x="11204331" y="2402767"/>
                  <a:pt x="11206098" y="2401883"/>
                  <a:pt x="11207128" y="2400263"/>
                </a:cubicBezTo>
                <a:close/>
                <a:moveTo>
                  <a:pt x="7383140" y="3219395"/>
                </a:moveTo>
                <a:lnTo>
                  <a:pt x="7400883" y="3203787"/>
                </a:lnTo>
                <a:cubicBezTo>
                  <a:pt x="7403166" y="3201726"/>
                  <a:pt x="7403387" y="3198192"/>
                  <a:pt x="7401399" y="3195909"/>
                </a:cubicBezTo>
                <a:cubicBezTo>
                  <a:pt x="7399338" y="3193627"/>
                  <a:pt x="7395803" y="3193406"/>
                  <a:pt x="7393521" y="3195394"/>
                </a:cubicBezTo>
                <a:lnTo>
                  <a:pt x="7375778" y="3211002"/>
                </a:lnTo>
                <a:cubicBezTo>
                  <a:pt x="7373496" y="3213064"/>
                  <a:pt x="7373275" y="3216597"/>
                  <a:pt x="7375263" y="3218880"/>
                </a:cubicBezTo>
                <a:cubicBezTo>
                  <a:pt x="7376367" y="3220131"/>
                  <a:pt x="7377913" y="3220794"/>
                  <a:pt x="7379459" y="3220794"/>
                </a:cubicBezTo>
                <a:cubicBezTo>
                  <a:pt x="7380784" y="3220794"/>
                  <a:pt x="7382110" y="3220352"/>
                  <a:pt x="7383140" y="3219395"/>
                </a:cubicBezTo>
                <a:close/>
                <a:moveTo>
                  <a:pt x="7376146" y="3226021"/>
                </a:moveTo>
                <a:lnTo>
                  <a:pt x="7383361" y="3219248"/>
                </a:lnTo>
                <a:cubicBezTo>
                  <a:pt x="7385570" y="3217113"/>
                  <a:pt x="7385717" y="3213579"/>
                  <a:pt x="7383582" y="3211370"/>
                </a:cubicBezTo>
                <a:cubicBezTo>
                  <a:pt x="7381447" y="3209162"/>
                  <a:pt x="7377913" y="3209014"/>
                  <a:pt x="7375704" y="3211149"/>
                </a:cubicBezTo>
                <a:lnTo>
                  <a:pt x="7368490" y="3217923"/>
                </a:lnTo>
                <a:cubicBezTo>
                  <a:pt x="7366281" y="3220058"/>
                  <a:pt x="7366134" y="3223592"/>
                  <a:pt x="7368268" y="3225800"/>
                </a:cubicBezTo>
                <a:cubicBezTo>
                  <a:pt x="7369373" y="3226978"/>
                  <a:pt x="7370846" y="3227567"/>
                  <a:pt x="7372391" y="3227567"/>
                </a:cubicBezTo>
                <a:cubicBezTo>
                  <a:pt x="7373716" y="3227567"/>
                  <a:pt x="7375042" y="3227052"/>
                  <a:pt x="7376146" y="3226021"/>
                </a:cubicBezTo>
                <a:close/>
                <a:moveTo>
                  <a:pt x="7362673" y="3233604"/>
                </a:moveTo>
                <a:lnTo>
                  <a:pt x="7374968" y="3226905"/>
                </a:lnTo>
                <a:cubicBezTo>
                  <a:pt x="7377692" y="3225432"/>
                  <a:pt x="7378650" y="3222046"/>
                  <a:pt x="7377177" y="3219321"/>
                </a:cubicBezTo>
                <a:cubicBezTo>
                  <a:pt x="7375704" y="3216597"/>
                  <a:pt x="7372318" y="3215567"/>
                  <a:pt x="7369594" y="3217113"/>
                </a:cubicBezTo>
                <a:lnTo>
                  <a:pt x="7357299" y="3223813"/>
                </a:lnTo>
                <a:cubicBezTo>
                  <a:pt x="7354575" y="3225285"/>
                  <a:pt x="7353617" y="3228672"/>
                  <a:pt x="7355090" y="3231396"/>
                </a:cubicBezTo>
                <a:cubicBezTo>
                  <a:pt x="7356121" y="3233236"/>
                  <a:pt x="7358035" y="3234341"/>
                  <a:pt x="7360023" y="3234341"/>
                </a:cubicBezTo>
                <a:cubicBezTo>
                  <a:pt x="7360906" y="3234267"/>
                  <a:pt x="7361790" y="3234046"/>
                  <a:pt x="7362673" y="3233604"/>
                </a:cubicBezTo>
                <a:close/>
                <a:moveTo>
                  <a:pt x="7312020" y="3265999"/>
                </a:moveTo>
                <a:lnTo>
                  <a:pt x="7363041" y="3233384"/>
                </a:lnTo>
                <a:cubicBezTo>
                  <a:pt x="7365618" y="3231690"/>
                  <a:pt x="7366354" y="3228304"/>
                  <a:pt x="7364735" y="3225653"/>
                </a:cubicBezTo>
                <a:cubicBezTo>
                  <a:pt x="7363115" y="3223076"/>
                  <a:pt x="7359655" y="3222340"/>
                  <a:pt x="7357004" y="3223960"/>
                </a:cubicBezTo>
                <a:lnTo>
                  <a:pt x="7305983" y="3256575"/>
                </a:lnTo>
                <a:cubicBezTo>
                  <a:pt x="7303406" y="3258268"/>
                  <a:pt x="7302670" y="3261655"/>
                  <a:pt x="7304290" y="3264305"/>
                </a:cubicBezTo>
                <a:cubicBezTo>
                  <a:pt x="7305394" y="3265999"/>
                  <a:pt x="7307161" y="3266882"/>
                  <a:pt x="7309002" y="3266882"/>
                </a:cubicBezTo>
                <a:cubicBezTo>
                  <a:pt x="7310033" y="3266882"/>
                  <a:pt x="7311064" y="3266588"/>
                  <a:pt x="7312020" y="3265999"/>
                </a:cubicBezTo>
                <a:close/>
                <a:moveTo>
                  <a:pt x="7276534" y="3288895"/>
                </a:moveTo>
                <a:lnTo>
                  <a:pt x="7311947" y="3265999"/>
                </a:lnTo>
                <a:cubicBezTo>
                  <a:pt x="7314524" y="3264305"/>
                  <a:pt x="7315260" y="3260845"/>
                  <a:pt x="7313566" y="3258268"/>
                </a:cubicBezTo>
                <a:cubicBezTo>
                  <a:pt x="7311873" y="3255691"/>
                  <a:pt x="7308486" y="3254955"/>
                  <a:pt x="7305836" y="3256649"/>
                </a:cubicBezTo>
                <a:lnTo>
                  <a:pt x="7270423" y="3279545"/>
                </a:lnTo>
                <a:cubicBezTo>
                  <a:pt x="7267846" y="3281239"/>
                  <a:pt x="7267110" y="3284699"/>
                  <a:pt x="7268803" y="3287276"/>
                </a:cubicBezTo>
                <a:cubicBezTo>
                  <a:pt x="7269908" y="3288969"/>
                  <a:pt x="7271675" y="3289853"/>
                  <a:pt x="7273515" y="3289853"/>
                </a:cubicBezTo>
                <a:cubicBezTo>
                  <a:pt x="7274620" y="3289779"/>
                  <a:pt x="7275650" y="3289484"/>
                  <a:pt x="7276534" y="3288895"/>
                </a:cubicBezTo>
                <a:close/>
                <a:moveTo>
                  <a:pt x="7256067" y="3292429"/>
                </a:moveTo>
                <a:lnTo>
                  <a:pt x="7274325" y="3289705"/>
                </a:lnTo>
                <a:cubicBezTo>
                  <a:pt x="7277344" y="3289264"/>
                  <a:pt x="7279479" y="3286392"/>
                  <a:pt x="7279037" y="3283374"/>
                </a:cubicBezTo>
                <a:cubicBezTo>
                  <a:pt x="7278595" y="3280281"/>
                  <a:pt x="7275724" y="3278220"/>
                  <a:pt x="7272706" y="3278662"/>
                </a:cubicBezTo>
                <a:lnTo>
                  <a:pt x="7254447" y="3281386"/>
                </a:lnTo>
                <a:cubicBezTo>
                  <a:pt x="7251428" y="3281828"/>
                  <a:pt x="7249294" y="3284699"/>
                  <a:pt x="7249735" y="3287717"/>
                </a:cubicBezTo>
                <a:cubicBezTo>
                  <a:pt x="7250177" y="3290515"/>
                  <a:pt x="7252533" y="3292503"/>
                  <a:pt x="7255257" y="3292503"/>
                </a:cubicBezTo>
                <a:cubicBezTo>
                  <a:pt x="7255551" y="3292503"/>
                  <a:pt x="7255846" y="3292503"/>
                  <a:pt x="7256067" y="3292429"/>
                </a:cubicBezTo>
                <a:close/>
                <a:moveTo>
                  <a:pt x="7154099" y="3335720"/>
                </a:moveTo>
                <a:lnTo>
                  <a:pt x="7257466" y="3292061"/>
                </a:lnTo>
                <a:cubicBezTo>
                  <a:pt x="7260263" y="3290883"/>
                  <a:pt x="7261662" y="3287570"/>
                  <a:pt x="7260411" y="3284773"/>
                </a:cubicBezTo>
                <a:cubicBezTo>
                  <a:pt x="7259233" y="3281975"/>
                  <a:pt x="7255993" y="3280576"/>
                  <a:pt x="7253122" y="3281828"/>
                </a:cubicBezTo>
                <a:lnTo>
                  <a:pt x="7149755" y="3325486"/>
                </a:lnTo>
                <a:cubicBezTo>
                  <a:pt x="7146957" y="3326664"/>
                  <a:pt x="7145632" y="3329977"/>
                  <a:pt x="7146810" y="3332775"/>
                </a:cubicBezTo>
                <a:cubicBezTo>
                  <a:pt x="7147694" y="3334910"/>
                  <a:pt x="7149829" y="3336162"/>
                  <a:pt x="7151963" y="3336162"/>
                </a:cubicBezTo>
                <a:cubicBezTo>
                  <a:pt x="7152626" y="3336162"/>
                  <a:pt x="7153362" y="3336014"/>
                  <a:pt x="7154099" y="3335720"/>
                </a:cubicBezTo>
                <a:close/>
                <a:moveTo>
                  <a:pt x="7019074" y="3368777"/>
                </a:moveTo>
                <a:lnTo>
                  <a:pt x="7153215" y="3336014"/>
                </a:lnTo>
                <a:cubicBezTo>
                  <a:pt x="7156234" y="3335278"/>
                  <a:pt x="7158001" y="3332259"/>
                  <a:pt x="7157338" y="3329315"/>
                </a:cubicBezTo>
                <a:cubicBezTo>
                  <a:pt x="7156602" y="3326370"/>
                  <a:pt x="7153657" y="3324455"/>
                  <a:pt x="7150638" y="3325192"/>
                </a:cubicBezTo>
                <a:lnTo>
                  <a:pt x="7016497" y="3357954"/>
                </a:lnTo>
                <a:cubicBezTo>
                  <a:pt x="7013478" y="3358690"/>
                  <a:pt x="7011711" y="3361709"/>
                  <a:pt x="7012374" y="3364654"/>
                </a:cubicBezTo>
                <a:cubicBezTo>
                  <a:pt x="7012963" y="3367230"/>
                  <a:pt x="7015319" y="3368924"/>
                  <a:pt x="7017822" y="3368924"/>
                </a:cubicBezTo>
                <a:cubicBezTo>
                  <a:pt x="7018190" y="3368924"/>
                  <a:pt x="7018632" y="3368850"/>
                  <a:pt x="7019074" y="3368777"/>
                </a:cubicBezTo>
                <a:close/>
                <a:moveTo>
                  <a:pt x="7017675" y="3369071"/>
                </a:moveTo>
                <a:lnTo>
                  <a:pt x="7019074" y="3368703"/>
                </a:lnTo>
                <a:cubicBezTo>
                  <a:pt x="7022093" y="3367967"/>
                  <a:pt x="7023859" y="3364948"/>
                  <a:pt x="7023123" y="3361930"/>
                </a:cubicBezTo>
                <a:cubicBezTo>
                  <a:pt x="7022387" y="3358985"/>
                  <a:pt x="7019442" y="3357144"/>
                  <a:pt x="7016350" y="3357880"/>
                </a:cubicBezTo>
                <a:lnTo>
                  <a:pt x="7014951" y="3358249"/>
                </a:lnTo>
                <a:cubicBezTo>
                  <a:pt x="7011932" y="3358985"/>
                  <a:pt x="7010165" y="3362003"/>
                  <a:pt x="7010902" y="3365022"/>
                </a:cubicBezTo>
                <a:cubicBezTo>
                  <a:pt x="7011564" y="3367599"/>
                  <a:pt x="7013846" y="3369292"/>
                  <a:pt x="7016350" y="3369218"/>
                </a:cubicBezTo>
                <a:cubicBezTo>
                  <a:pt x="7016791" y="3369218"/>
                  <a:pt x="7017233" y="3369218"/>
                  <a:pt x="7017675" y="3369071"/>
                </a:cubicBezTo>
                <a:close/>
                <a:moveTo>
                  <a:pt x="6873521" y="3377685"/>
                </a:moveTo>
                <a:lnTo>
                  <a:pt x="7016644" y="3369292"/>
                </a:lnTo>
                <a:cubicBezTo>
                  <a:pt x="7019737" y="3369145"/>
                  <a:pt x="7022093" y="3366494"/>
                  <a:pt x="7021871" y="3363402"/>
                </a:cubicBezTo>
                <a:cubicBezTo>
                  <a:pt x="7021650" y="3360310"/>
                  <a:pt x="7019368" y="3357660"/>
                  <a:pt x="7015982" y="3358175"/>
                </a:cubicBezTo>
                <a:lnTo>
                  <a:pt x="6872858" y="3366568"/>
                </a:lnTo>
                <a:cubicBezTo>
                  <a:pt x="6869766" y="3366715"/>
                  <a:pt x="6867410" y="3369366"/>
                  <a:pt x="6867631" y="3372458"/>
                </a:cubicBezTo>
                <a:cubicBezTo>
                  <a:pt x="6867778" y="3375476"/>
                  <a:pt x="6870281" y="3377759"/>
                  <a:pt x="6873226" y="3377685"/>
                </a:cubicBezTo>
                <a:cubicBezTo>
                  <a:pt x="6873300" y="3377685"/>
                  <a:pt x="6873447" y="3377685"/>
                  <a:pt x="6873521" y="3377685"/>
                </a:cubicBezTo>
                <a:close/>
                <a:moveTo>
                  <a:pt x="6878674" y="3372973"/>
                </a:moveTo>
                <a:cubicBezTo>
                  <a:pt x="6879190" y="3369955"/>
                  <a:pt x="6877055" y="3367083"/>
                  <a:pt x="6874036" y="3366642"/>
                </a:cubicBezTo>
                <a:lnTo>
                  <a:pt x="6728851" y="3344187"/>
                </a:lnTo>
                <a:cubicBezTo>
                  <a:pt x="6725832" y="3343671"/>
                  <a:pt x="6722961" y="3345806"/>
                  <a:pt x="6722520" y="3348825"/>
                </a:cubicBezTo>
                <a:cubicBezTo>
                  <a:pt x="6722004" y="3351843"/>
                  <a:pt x="6724139" y="3354715"/>
                  <a:pt x="6727158" y="3355156"/>
                </a:cubicBezTo>
                <a:lnTo>
                  <a:pt x="6872343" y="3377611"/>
                </a:lnTo>
                <a:cubicBezTo>
                  <a:pt x="6872637" y="3377685"/>
                  <a:pt x="6872932" y="3377685"/>
                  <a:pt x="6873226" y="3377685"/>
                </a:cubicBezTo>
                <a:cubicBezTo>
                  <a:pt x="6875950" y="3377685"/>
                  <a:pt x="6878306" y="3375697"/>
                  <a:pt x="6878674" y="3372973"/>
                </a:cubicBezTo>
                <a:close/>
                <a:moveTo>
                  <a:pt x="6695353" y="3382912"/>
                </a:moveTo>
                <a:lnTo>
                  <a:pt x="6731502" y="3354052"/>
                </a:lnTo>
                <a:cubicBezTo>
                  <a:pt x="6733931" y="3352138"/>
                  <a:pt x="6734299" y="3348604"/>
                  <a:pt x="6732385" y="3346248"/>
                </a:cubicBezTo>
                <a:cubicBezTo>
                  <a:pt x="6730471" y="3343818"/>
                  <a:pt x="6726937" y="3343450"/>
                  <a:pt x="6724581" y="3345365"/>
                </a:cubicBezTo>
                <a:lnTo>
                  <a:pt x="6688432" y="3374225"/>
                </a:lnTo>
                <a:cubicBezTo>
                  <a:pt x="6686002" y="3376139"/>
                  <a:pt x="6685634" y="3379673"/>
                  <a:pt x="6687549" y="3382029"/>
                </a:cubicBezTo>
                <a:cubicBezTo>
                  <a:pt x="6688653" y="3383428"/>
                  <a:pt x="6690273" y="3384164"/>
                  <a:pt x="6691966" y="3384090"/>
                </a:cubicBezTo>
                <a:cubicBezTo>
                  <a:pt x="6693144" y="3384090"/>
                  <a:pt x="6694396" y="3383722"/>
                  <a:pt x="6695353" y="3382912"/>
                </a:cubicBezTo>
                <a:close/>
                <a:moveTo>
                  <a:pt x="6653829" y="3420092"/>
                </a:moveTo>
                <a:lnTo>
                  <a:pt x="6695573" y="3382691"/>
                </a:lnTo>
                <a:cubicBezTo>
                  <a:pt x="6697856" y="3380630"/>
                  <a:pt x="6698077" y="3377096"/>
                  <a:pt x="6696015" y="3374814"/>
                </a:cubicBezTo>
                <a:cubicBezTo>
                  <a:pt x="6693954" y="3372531"/>
                  <a:pt x="6690420" y="3372310"/>
                  <a:pt x="6688137" y="3374372"/>
                </a:cubicBezTo>
                <a:lnTo>
                  <a:pt x="6646393" y="3411773"/>
                </a:lnTo>
                <a:cubicBezTo>
                  <a:pt x="6644111" y="3413834"/>
                  <a:pt x="6643890" y="3417368"/>
                  <a:pt x="6645951" y="3419650"/>
                </a:cubicBezTo>
                <a:cubicBezTo>
                  <a:pt x="6647056" y="3420902"/>
                  <a:pt x="6648602" y="3421491"/>
                  <a:pt x="6650148" y="3421491"/>
                </a:cubicBezTo>
                <a:cubicBezTo>
                  <a:pt x="6651473" y="3421491"/>
                  <a:pt x="6652798" y="3421049"/>
                  <a:pt x="6653829" y="3420092"/>
                </a:cubicBezTo>
                <a:close/>
                <a:moveTo>
                  <a:pt x="6602955" y="3472585"/>
                </a:moveTo>
                <a:lnTo>
                  <a:pt x="6654124" y="3419798"/>
                </a:lnTo>
                <a:cubicBezTo>
                  <a:pt x="6656259" y="3417589"/>
                  <a:pt x="6656185" y="3414055"/>
                  <a:pt x="6653977" y="3411920"/>
                </a:cubicBezTo>
                <a:cubicBezTo>
                  <a:pt x="6651768" y="3409785"/>
                  <a:pt x="6648234" y="3409785"/>
                  <a:pt x="6646099" y="3412067"/>
                </a:cubicBezTo>
                <a:lnTo>
                  <a:pt x="6594931" y="3464855"/>
                </a:lnTo>
                <a:cubicBezTo>
                  <a:pt x="6592795" y="3467064"/>
                  <a:pt x="6592869" y="3470597"/>
                  <a:pt x="6595078" y="3472733"/>
                </a:cubicBezTo>
                <a:cubicBezTo>
                  <a:pt x="6596182" y="3473763"/>
                  <a:pt x="6597581" y="3474279"/>
                  <a:pt x="6598980" y="3474279"/>
                </a:cubicBezTo>
                <a:cubicBezTo>
                  <a:pt x="6600379" y="3474279"/>
                  <a:pt x="6601851" y="3473763"/>
                  <a:pt x="6602955" y="3472585"/>
                </a:cubicBezTo>
                <a:close/>
                <a:moveTo>
                  <a:pt x="6545088" y="3537963"/>
                </a:moveTo>
                <a:lnTo>
                  <a:pt x="6603103" y="3472438"/>
                </a:lnTo>
                <a:cubicBezTo>
                  <a:pt x="6605164" y="3470156"/>
                  <a:pt x="6604943" y="3466622"/>
                  <a:pt x="6602587" y="3464560"/>
                </a:cubicBezTo>
                <a:cubicBezTo>
                  <a:pt x="6600305" y="3462499"/>
                  <a:pt x="6596771" y="3462720"/>
                  <a:pt x="6594710" y="3465076"/>
                </a:cubicBezTo>
                <a:lnTo>
                  <a:pt x="6536694" y="3530600"/>
                </a:lnTo>
                <a:cubicBezTo>
                  <a:pt x="6534633" y="3532883"/>
                  <a:pt x="6534854" y="3536417"/>
                  <a:pt x="6537210" y="3538478"/>
                </a:cubicBezTo>
                <a:cubicBezTo>
                  <a:pt x="6538314" y="3539435"/>
                  <a:pt x="6539640" y="3539877"/>
                  <a:pt x="6540965" y="3539877"/>
                </a:cubicBezTo>
                <a:cubicBezTo>
                  <a:pt x="6542437" y="3539877"/>
                  <a:pt x="6543983" y="3539214"/>
                  <a:pt x="6545088" y="3537963"/>
                </a:cubicBezTo>
                <a:close/>
                <a:moveTo>
                  <a:pt x="6482876" y="3613426"/>
                </a:moveTo>
                <a:lnTo>
                  <a:pt x="6545235" y="3537815"/>
                </a:lnTo>
                <a:cubicBezTo>
                  <a:pt x="6547223" y="3535460"/>
                  <a:pt x="6546854" y="3531926"/>
                  <a:pt x="6544498" y="3529938"/>
                </a:cubicBezTo>
                <a:cubicBezTo>
                  <a:pt x="6542143" y="3528024"/>
                  <a:pt x="6538609" y="3528318"/>
                  <a:pt x="6536621" y="3530674"/>
                </a:cubicBezTo>
                <a:lnTo>
                  <a:pt x="6474262" y="3606285"/>
                </a:lnTo>
                <a:cubicBezTo>
                  <a:pt x="6472274" y="3608641"/>
                  <a:pt x="6472643" y="3612175"/>
                  <a:pt x="6474998" y="3614163"/>
                </a:cubicBezTo>
                <a:cubicBezTo>
                  <a:pt x="6476029" y="3615046"/>
                  <a:pt x="6477281" y="3615414"/>
                  <a:pt x="6478606" y="3615414"/>
                </a:cubicBezTo>
                <a:cubicBezTo>
                  <a:pt x="6480226" y="3615488"/>
                  <a:pt x="6481772" y="3614825"/>
                  <a:pt x="6482876" y="3613426"/>
                </a:cubicBezTo>
                <a:close/>
                <a:moveTo>
                  <a:pt x="6418824" y="3696473"/>
                </a:moveTo>
                <a:lnTo>
                  <a:pt x="6482950" y="3613353"/>
                </a:lnTo>
                <a:cubicBezTo>
                  <a:pt x="6484790" y="3610923"/>
                  <a:pt x="6484348" y="3607390"/>
                  <a:pt x="6481919" y="3605549"/>
                </a:cubicBezTo>
                <a:cubicBezTo>
                  <a:pt x="6479490" y="3603708"/>
                  <a:pt x="6475955" y="3604076"/>
                  <a:pt x="6474115" y="3606580"/>
                </a:cubicBezTo>
                <a:lnTo>
                  <a:pt x="6409989" y="3689700"/>
                </a:lnTo>
                <a:cubicBezTo>
                  <a:pt x="6408149" y="3692130"/>
                  <a:pt x="6408590" y="3695664"/>
                  <a:pt x="6411020" y="3697504"/>
                </a:cubicBezTo>
                <a:cubicBezTo>
                  <a:pt x="6412050" y="3698314"/>
                  <a:pt x="6413229" y="3698682"/>
                  <a:pt x="6414480" y="3698682"/>
                </a:cubicBezTo>
                <a:cubicBezTo>
                  <a:pt x="6416173" y="3698609"/>
                  <a:pt x="6417793" y="3697872"/>
                  <a:pt x="6418824" y="3696473"/>
                </a:cubicBezTo>
                <a:close/>
                <a:moveTo>
                  <a:pt x="6355360" y="3784453"/>
                </a:moveTo>
                <a:lnTo>
                  <a:pt x="6418971" y="3696326"/>
                </a:lnTo>
                <a:cubicBezTo>
                  <a:pt x="6420738" y="3693823"/>
                  <a:pt x="6420223" y="3690363"/>
                  <a:pt x="6417720" y="3688522"/>
                </a:cubicBezTo>
                <a:cubicBezTo>
                  <a:pt x="6415216" y="3686755"/>
                  <a:pt x="6411756" y="3687270"/>
                  <a:pt x="6409916" y="3689774"/>
                </a:cubicBezTo>
                <a:lnTo>
                  <a:pt x="6346379" y="3777901"/>
                </a:lnTo>
                <a:cubicBezTo>
                  <a:pt x="6344612" y="3780404"/>
                  <a:pt x="6345127" y="3783864"/>
                  <a:pt x="6347630" y="3785705"/>
                </a:cubicBezTo>
                <a:cubicBezTo>
                  <a:pt x="6348661" y="3786441"/>
                  <a:pt x="6349765" y="3786736"/>
                  <a:pt x="6350943" y="3786736"/>
                </a:cubicBezTo>
                <a:cubicBezTo>
                  <a:pt x="6352636" y="3786736"/>
                  <a:pt x="6354330" y="3785926"/>
                  <a:pt x="6355360" y="3784453"/>
                </a:cubicBezTo>
                <a:close/>
                <a:moveTo>
                  <a:pt x="6292192" y="3872875"/>
                </a:moveTo>
                <a:lnTo>
                  <a:pt x="6355360" y="3784380"/>
                </a:lnTo>
                <a:cubicBezTo>
                  <a:pt x="6357128" y="3781876"/>
                  <a:pt x="6356612" y="3778416"/>
                  <a:pt x="6354109" y="3776576"/>
                </a:cubicBezTo>
                <a:cubicBezTo>
                  <a:pt x="6351606" y="3774808"/>
                  <a:pt x="6348146" y="3775324"/>
                  <a:pt x="6346305" y="3777827"/>
                </a:cubicBezTo>
                <a:lnTo>
                  <a:pt x="6283136" y="3866322"/>
                </a:lnTo>
                <a:cubicBezTo>
                  <a:pt x="6281369" y="3868825"/>
                  <a:pt x="6281885" y="3872286"/>
                  <a:pt x="6284388" y="3874126"/>
                </a:cubicBezTo>
                <a:cubicBezTo>
                  <a:pt x="6285418" y="3874862"/>
                  <a:pt x="6286523" y="3875157"/>
                  <a:pt x="6287701" y="3875157"/>
                </a:cubicBezTo>
                <a:cubicBezTo>
                  <a:pt x="6289468" y="3875231"/>
                  <a:pt x="6291161" y="3874421"/>
                  <a:pt x="6292192" y="3872875"/>
                </a:cubicBezTo>
                <a:close/>
                <a:moveTo>
                  <a:pt x="6229171" y="3957321"/>
                </a:moveTo>
                <a:lnTo>
                  <a:pt x="6292192" y="3873022"/>
                </a:lnTo>
                <a:cubicBezTo>
                  <a:pt x="6294033" y="3870592"/>
                  <a:pt x="6293517" y="3867058"/>
                  <a:pt x="6291088" y="3865218"/>
                </a:cubicBezTo>
                <a:cubicBezTo>
                  <a:pt x="6288658" y="3863377"/>
                  <a:pt x="6285124" y="3863893"/>
                  <a:pt x="6283284" y="3866322"/>
                </a:cubicBezTo>
                <a:lnTo>
                  <a:pt x="6220262" y="3950621"/>
                </a:lnTo>
                <a:cubicBezTo>
                  <a:pt x="6218422" y="3953050"/>
                  <a:pt x="6218937" y="3956584"/>
                  <a:pt x="6221367" y="3958425"/>
                </a:cubicBezTo>
                <a:cubicBezTo>
                  <a:pt x="6222397" y="3959161"/>
                  <a:pt x="6223575" y="3959529"/>
                  <a:pt x="6224753" y="3959529"/>
                </a:cubicBezTo>
                <a:cubicBezTo>
                  <a:pt x="6226373" y="3959529"/>
                  <a:pt x="6228066" y="3958719"/>
                  <a:pt x="6229171" y="3957321"/>
                </a:cubicBezTo>
                <a:close/>
                <a:moveTo>
                  <a:pt x="6165928" y="4033226"/>
                </a:moveTo>
                <a:lnTo>
                  <a:pt x="6228950" y="3957541"/>
                </a:lnTo>
                <a:cubicBezTo>
                  <a:pt x="6230938" y="3955185"/>
                  <a:pt x="6230570" y="3951651"/>
                  <a:pt x="6228214" y="3949663"/>
                </a:cubicBezTo>
                <a:cubicBezTo>
                  <a:pt x="6225858" y="3947676"/>
                  <a:pt x="6222324" y="3948044"/>
                  <a:pt x="6220336" y="3950400"/>
                </a:cubicBezTo>
                <a:lnTo>
                  <a:pt x="6157314" y="4026084"/>
                </a:lnTo>
                <a:cubicBezTo>
                  <a:pt x="6155326" y="4028440"/>
                  <a:pt x="6155694" y="4031975"/>
                  <a:pt x="6158050" y="4033962"/>
                </a:cubicBezTo>
                <a:cubicBezTo>
                  <a:pt x="6159081" y="4034846"/>
                  <a:pt x="6160406" y="4035287"/>
                  <a:pt x="6161658" y="4035287"/>
                </a:cubicBezTo>
                <a:cubicBezTo>
                  <a:pt x="6163278" y="4035214"/>
                  <a:pt x="6164897" y="4034551"/>
                  <a:pt x="6165928" y="4033226"/>
                </a:cubicBezTo>
                <a:close/>
                <a:moveTo>
                  <a:pt x="6102465" y="4096395"/>
                </a:moveTo>
                <a:lnTo>
                  <a:pt x="6165560" y="4033594"/>
                </a:lnTo>
                <a:cubicBezTo>
                  <a:pt x="6167769" y="4031459"/>
                  <a:pt x="6167769" y="4027852"/>
                  <a:pt x="6165560" y="4025716"/>
                </a:cubicBezTo>
                <a:cubicBezTo>
                  <a:pt x="6163352" y="4023508"/>
                  <a:pt x="6159817" y="4023508"/>
                  <a:pt x="6157682" y="4025716"/>
                </a:cubicBezTo>
                <a:lnTo>
                  <a:pt x="6094587" y="4088517"/>
                </a:lnTo>
                <a:cubicBezTo>
                  <a:pt x="6092379" y="4090652"/>
                  <a:pt x="6092379" y="4094260"/>
                  <a:pt x="6094587" y="4096395"/>
                </a:cubicBezTo>
                <a:cubicBezTo>
                  <a:pt x="6095692" y="4097499"/>
                  <a:pt x="6097164" y="4098088"/>
                  <a:pt x="6098563" y="4098014"/>
                </a:cubicBezTo>
                <a:cubicBezTo>
                  <a:pt x="6100035" y="4098014"/>
                  <a:pt x="6101434" y="4097499"/>
                  <a:pt x="6102465" y="4096395"/>
                </a:cubicBezTo>
                <a:close/>
                <a:moveTo>
                  <a:pt x="6039076" y="4146311"/>
                </a:moveTo>
                <a:lnTo>
                  <a:pt x="6102023" y="4096837"/>
                </a:lnTo>
                <a:cubicBezTo>
                  <a:pt x="6104453" y="4094922"/>
                  <a:pt x="6104895" y="4091462"/>
                  <a:pt x="6102980" y="4089033"/>
                </a:cubicBezTo>
                <a:cubicBezTo>
                  <a:pt x="6101066" y="4086603"/>
                  <a:pt x="6097606" y="4086235"/>
                  <a:pt x="6095176" y="4088075"/>
                </a:cubicBezTo>
                <a:lnTo>
                  <a:pt x="6032229" y="4137550"/>
                </a:lnTo>
                <a:cubicBezTo>
                  <a:pt x="6029799" y="4139464"/>
                  <a:pt x="6029357" y="4142924"/>
                  <a:pt x="6031272" y="4145354"/>
                </a:cubicBezTo>
                <a:cubicBezTo>
                  <a:pt x="6032376" y="4146753"/>
                  <a:pt x="6033996" y="4147489"/>
                  <a:pt x="6035689" y="4147489"/>
                </a:cubicBezTo>
                <a:cubicBezTo>
                  <a:pt x="6036867" y="4147489"/>
                  <a:pt x="6038045" y="4147121"/>
                  <a:pt x="6039076" y="4146311"/>
                </a:cubicBezTo>
                <a:close/>
                <a:moveTo>
                  <a:pt x="5975980" y="4182534"/>
                </a:moveTo>
                <a:lnTo>
                  <a:pt x="6038339" y="4146753"/>
                </a:lnTo>
                <a:cubicBezTo>
                  <a:pt x="6040990" y="4145207"/>
                  <a:pt x="6041947" y="4141820"/>
                  <a:pt x="6040401" y="4139170"/>
                </a:cubicBezTo>
                <a:cubicBezTo>
                  <a:pt x="6038854" y="4136446"/>
                  <a:pt x="6035394" y="4135562"/>
                  <a:pt x="6032817" y="4137108"/>
                </a:cubicBezTo>
                <a:lnTo>
                  <a:pt x="5970459" y="4172889"/>
                </a:lnTo>
                <a:cubicBezTo>
                  <a:pt x="5967808" y="4174435"/>
                  <a:pt x="5966851" y="4177822"/>
                  <a:pt x="5968397" y="4180472"/>
                </a:cubicBezTo>
                <a:cubicBezTo>
                  <a:pt x="5969428" y="4182313"/>
                  <a:pt x="5971342" y="4183270"/>
                  <a:pt x="5973256" y="4183270"/>
                </a:cubicBezTo>
                <a:cubicBezTo>
                  <a:pt x="5974214" y="4183270"/>
                  <a:pt x="5975171" y="4183049"/>
                  <a:pt x="5975980" y="4182534"/>
                </a:cubicBezTo>
                <a:close/>
                <a:moveTo>
                  <a:pt x="5978484" y="4179589"/>
                </a:moveTo>
                <a:cubicBezTo>
                  <a:pt x="5979514" y="4176718"/>
                  <a:pt x="5978042" y="4173478"/>
                  <a:pt x="5975171" y="4172447"/>
                </a:cubicBezTo>
                <a:lnTo>
                  <a:pt x="5832489" y="4120396"/>
                </a:lnTo>
                <a:cubicBezTo>
                  <a:pt x="5829617" y="4119292"/>
                  <a:pt x="5826378" y="4120837"/>
                  <a:pt x="5825347" y="4123709"/>
                </a:cubicBezTo>
                <a:cubicBezTo>
                  <a:pt x="5824317" y="4126580"/>
                  <a:pt x="5825789" y="4129820"/>
                  <a:pt x="5828660" y="4130850"/>
                </a:cubicBezTo>
                <a:lnTo>
                  <a:pt x="5971342" y="4182902"/>
                </a:lnTo>
                <a:cubicBezTo>
                  <a:pt x="5972005" y="4183123"/>
                  <a:pt x="5972667" y="4183270"/>
                  <a:pt x="5973330" y="4183270"/>
                </a:cubicBezTo>
                <a:cubicBezTo>
                  <a:pt x="5975539" y="4183270"/>
                  <a:pt x="5977674" y="4181871"/>
                  <a:pt x="5978484" y="4179589"/>
                </a:cubicBezTo>
                <a:close/>
                <a:moveTo>
                  <a:pt x="5835360" y="4128494"/>
                </a:moveTo>
                <a:cubicBezTo>
                  <a:pt x="5836906" y="4125844"/>
                  <a:pt x="5836023" y="4122384"/>
                  <a:pt x="5833372" y="4120911"/>
                </a:cubicBezTo>
                <a:lnTo>
                  <a:pt x="5700041" y="4043754"/>
                </a:lnTo>
                <a:cubicBezTo>
                  <a:pt x="5697390" y="4042208"/>
                  <a:pt x="5693930" y="4043091"/>
                  <a:pt x="5692457" y="4045816"/>
                </a:cubicBezTo>
                <a:cubicBezTo>
                  <a:pt x="5690911" y="4048466"/>
                  <a:pt x="5691795" y="4051926"/>
                  <a:pt x="5694519" y="4053399"/>
                </a:cubicBezTo>
                <a:lnTo>
                  <a:pt x="5827851" y="4130556"/>
                </a:lnTo>
                <a:cubicBezTo>
                  <a:pt x="5828734" y="4131071"/>
                  <a:pt x="5829691" y="4131292"/>
                  <a:pt x="5830722" y="4131292"/>
                </a:cubicBezTo>
                <a:cubicBezTo>
                  <a:pt x="5832489" y="4131218"/>
                  <a:pt x="5834329" y="4130261"/>
                  <a:pt x="5835360" y="4128494"/>
                </a:cubicBezTo>
                <a:close/>
                <a:moveTo>
                  <a:pt x="5701440" y="4052074"/>
                </a:moveTo>
                <a:cubicBezTo>
                  <a:pt x="5703427" y="4049718"/>
                  <a:pt x="5703133" y="4046184"/>
                  <a:pt x="5700777" y="4044196"/>
                </a:cubicBezTo>
                <a:lnTo>
                  <a:pt x="5582317" y="3944805"/>
                </a:lnTo>
                <a:cubicBezTo>
                  <a:pt x="5579961" y="3942817"/>
                  <a:pt x="5576427" y="3943111"/>
                  <a:pt x="5574440" y="3945467"/>
                </a:cubicBezTo>
                <a:cubicBezTo>
                  <a:pt x="5572452" y="3947823"/>
                  <a:pt x="5572746" y="3951357"/>
                  <a:pt x="5575102" y="3953345"/>
                </a:cubicBezTo>
                <a:lnTo>
                  <a:pt x="5693562" y="4052736"/>
                </a:lnTo>
                <a:cubicBezTo>
                  <a:pt x="5694592" y="4053620"/>
                  <a:pt x="5695918" y="4054062"/>
                  <a:pt x="5697169" y="4054062"/>
                </a:cubicBezTo>
                <a:cubicBezTo>
                  <a:pt x="5698789" y="4054062"/>
                  <a:pt x="5700335" y="4053399"/>
                  <a:pt x="5701440" y="4052074"/>
                </a:cubicBezTo>
                <a:close/>
                <a:moveTo>
                  <a:pt x="5582244" y="3953418"/>
                </a:moveTo>
                <a:cubicBezTo>
                  <a:pt x="5584600" y="3951431"/>
                  <a:pt x="5584968" y="3947970"/>
                  <a:pt x="5582980" y="3945541"/>
                </a:cubicBezTo>
                <a:lnTo>
                  <a:pt x="5484914" y="3827081"/>
                </a:lnTo>
                <a:cubicBezTo>
                  <a:pt x="5482926" y="3824725"/>
                  <a:pt x="5479392" y="3824431"/>
                  <a:pt x="5477036" y="3826345"/>
                </a:cubicBezTo>
                <a:cubicBezTo>
                  <a:pt x="5474680" y="3828333"/>
                  <a:pt x="5474312" y="3831793"/>
                  <a:pt x="5476300" y="3834222"/>
                </a:cubicBezTo>
                <a:lnTo>
                  <a:pt x="5574366" y="3952682"/>
                </a:lnTo>
                <a:cubicBezTo>
                  <a:pt x="5575470" y="3954007"/>
                  <a:pt x="5577090" y="3954743"/>
                  <a:pt x="5578710" y="3954670"/>
                </a:cubicBezTo>
                <a:cubicBezTo>
                  <a:pt x="5579961" y="3954743"/>
                  <a:pt x="5581213" y="3954302"/>
                  <a:pt x="5582244" y="3953418"/>
                </a:cubicBezTo>
                <a:close/>
                <a:moveTo>
                  <a:pt x="5483294" y="3835547"/>
                </a:moveTo>
                <a:cubicBezTo>
                  <a:pt x="5485944" y="3834002"/>
                  <a:pt x="5486902" y="3830615"/>
                  <a:pt x="5485429" y="3827965"/>
                </a:cubicBezTo>
                <a:lnTo>
                  <a:pt x="5410628" y="3695664"/>
                </a:lnTo>
                <a:cubicBezTo>
                  <a:pt x="5409082" y="3692940"/>
                  <a:pt x="5405695" y="3692056"/>
                  <a:pt x="5403045" y="3693529"/>
                </a:cubicBezTo>
                <a:cubicBezTo>
                  <a:pt x="5400394" y="3695075"/>
                  <a:pt x="5399437" y="3698461"/>
                  <a:pt x="5400910" y="3701112"/>
                </a:cubicBezTo>
                <a:lnTo>
                  <a:pt x="5475711" y="3833413"/>
                </a:lnTo>
                <a:cubicBezTo>
                  <a:pt x="5476742" y="3835253"/>
                  <a:pt x="5478656" y="3836284"/>
                  <a:pt x="5480570" y="3836210"/>
                </a:cubicBezTo>
                <a:cubicBezTo>
                  <a:pt x="5481527" y="3836210"/>
                  <a:pt x="5482484" y="3835990"/>
                  <a:pt x="5483294" y="3835547"/>
                </a:cubicBezTo>
                <a:close/>
                <a:moveTo>
                  <a:pt x="5407536" y="3703615"/>
                </a:moveTo>
                <a:cubicBezTo>
                  <a:pt x="5410481" y="3702584"/>
                  <a:pt x="5412027" y="3699419"/>
                  <a:pt x="5410996" y="3696547"/>
                </a:cubicBezTo>
                <a:lnTo>
                  <a:pt x="5362184" y="3555706"/>
                </a:lnTo>
                <a:cubicBezTo>
                  <a:pt x="5361153" y="3552761"/>
                  <a:pt x="5358061" y="3551288"/>
                  <a:pt x="5355116" y="3552246"/>
                </a:cubicBezTo>
                <a:cubicBezTo>
                  <a:pt x="5352171" y="3553276"/>
                  <a:pt x="5350625" y="3556442"/>
                  <a:pt x="5351656" y="3559314"/>
                </a:cubicBezTo>
                <a:lnTo>
                  <a:pt x="5400468" y="3700155"/>
                </a:lnTo>
                <a:cubicBezTo>
                  <a:pt x="5401278" y="3702511"/>
                  <a:pt x="5403413" y="3703909"/>
                  <a:pt x="5405769" y="3703909"/>
                </a:cubicBezTo>
                <a:cubicBezTo>
                  <a:pt x="5406358" y="3703909"/>
                  <a:pt x="5406947" y="3703836"/>
                  <a:pt x="5407536" y="3703615"/>
                </a:cubicBezTo>
                <a:close/>
                <a:moveTo>
                  <a:pt x="5357693" y="3562995"/>
                </a:moveTo>
                <a:cubicBezTo>
                  <a:pt x="5360785" y="3562553"/>
                  <a:pt x="5362846" y="3559755"/>
                  <a:pt x="5362478" y="3556737"/>
                </a:cubicBezTo>
                <a:lnTo>
                  <a:pt x="5342379" y="3412803"/>
                </a:lnTo>
                <a:cubicBezTo>
                  <a:pt x="5341938" y="3409711"/>
                  <a:pt x="5339066" y="3407576"/>
                  <a:pt x="5336121" y="3408018"/>
                </a:cubicBezTo>
                <a:cubicBezTo>
                  <a:pt x="5333029" y="3408459"/>
                  <a:pt x="5330968" y="3411257"/>
                  <a:pt x="5331336" y="3414276"/>
                </a:cubicBezTo>
                <a:lnTo>
                  <a:pt x="5351435" y="3558209"/>
                </a:lnTo>
                <a:cubicBezTo>
                  <a:pt x="5351803" y="3561007"/>
                  <a:pt x="5354233" y="3563068"/>
                  <a:pt x="5356957" y="3562995"/>
                </a:cubicBezTo>
                <a:cubicBezTo>
                  <a:pt x="5357178" y="3563068"/>
                  <a:pt x="5357398" y="3563068"/>
                  <a:pt x="5357693" y="3562995"/>
                </a:cubicBezTo>
                <a:close/>
                <a:moveTo>
                  <a:pt x="5342306" y="3413981"/>
                </a:moveTo>
                <a:lnTo>
                  <a:pt x="5353349" y="3272109"/>
                </a:lnTo>
                <a:cubicBezTo>
                  <a:pt x="5353570" y="3269017"/>
                  <a:pt x="5351288" y="3266367"/>
                  <a:pt x="5348195" y="3266146"/>
                </a:cubicBezTo>
                <a:cubicBezTo>
                  <a:pt x="5345398" y="3265925"/>
                  <a:pt x="5342453" y="3268207"/>
                  <a:pt x="5342232" y="3271299"/>
                </a:cubicBezTo>
                <a:lnTo>
                  <a:pt x="5331188" y="3413171"/>
                </a:lnTo>
                <a:cubicBezTo>
                  <a:pt x="5330968" y="3416264"/>
                  <a:pt x="5333250" y="3418914"/>
                  <a:pt x="5336342" y="3419135"/>
                </a:cubicBezTo>
                <a:cubicBezTo>
                  <a:pt x="5336490" y="3419135"/>
                  <a:pt x="5336636" y="3419135"/>
                  <a:pt x="5336858" y="3419135"/>
                </a:cubicBezTo>
                <a:cubicBezTo>
                  <a:pt x="5339729" y="3419061"/>
                  <a:pt x="5342085" y="3416853"/>
                  <a:pt x="5342306" y="3413981"/>
                </a:cubicBezTo>
                <a:close/>
                <a:moveTo>
                  <a:pt x="5350331" y="3276674"/>
                </a:moveTo>
                <a:lnTo>
                  <a:pt x="5398038" y="3253115"/>
                </a:lnTo>
                <a:cubicBezTo>
                  <a:pt x="5400762" y="3251716"/>
                  <a:pt x="5401940" y="3248403"/>
                  <a:pt x="5400542" y="3245605"/>
                </a:cubicBezTo>
                <a:cubicBezTo>
                  <a:pt x="5399143" y="3242881"/>
                  <a:pt x="5395830" y="3241703"/>
                  <a:pt x="5393032" y="3243102"/>
                </a:cubicBezTo>
                <a:lnTo>
                  <a:pt x="5345324" y="3266661"/>
                </a:lnTo>
                <a:cubicBezTo>
                  <a:pt x="5342600" y="3268060"/>
                  <a:pt x="5341422" y="3271373"/>
                  <a:pt x="5342821" y="3274171"/>
                </a:cubicBezTo>
                <a:cubicBezTo>
                  <a:pt x="5343778" y="3276159"/>
                  <a:pt x="5345766" y="3277263"/>
                  <a:pt x="5347827" y="3277263"/>
                </a:cubicBezTo>
                <a:cubicBezTo>
                  <a:pt x="5348711" y="3277263"/>
                  <a:pt x="5349521" y="3277042"/>
                  <a:pt x="5350331" y="3276674"/>
                </a:cubicBezTo>
                <a:close/>
                <a:moveTo>
                  <a:pt x="5398848" y="3252599"/>
                </a:moveTo>
                <a:lnTo>
                  <a:pt x="5444789" y="3218880"/>
                </a:lnTo>
                <a:cubicBezTo>
                  <a:pt x="5447292" y="3217039"/>
                  <a:pt x="5447808" y="3213579"/>
                  <a:pt x="5445967" y="3211076"/>
                </a:cubicBezTo>
                <a:cubicBezTo>
                  <a:pt x="5444127" y="3208573"/>
                  <a:pt x="5440666" y="3208057"/>
                  <a:pt x="5438163" y="3209898"/>
                </a:cubicBezTo>
                <a:lnTo>
                  <a:pt x="5392222" y="3243617"/>
                </a:lnTo>
                <a:cubicBezTo>
                  <a:pt x="5389719" y="3245458"/>
                  <a:pt x="5389204" y="3248918"/>
                  <a:pt x="5391044" y="3251421"/>
                </a:cubicBezTo>
                <a:cubicBezTo>
                  <a:pt x="5392149" y="3252894"/>
                  <a:pt x="5393842" y="3253704"/>
                  <a:pt x="5395609" y="3253704"/>
                </a:cubicBezTo>
                <a:cubicBezTo>
                  <a:pt x="5396713" y="3253630"/>
                  <a:pt x="5397817" y="3253336"/>
                  <a:pt x="5398848" y="3252599"/>
                </a:cubicBezTo>
                <a:close/>
                <a:moveTo>
                  <a:pt x="5445304" y="3218365"/>
                </a:moveTo>
                <a:lnTo>
                  <a:pt x="5490362" y="3174485"/>
                </a:lnTo>
                <a:cubicBezTo>
                  <a:pt x="5492571" y="3172350"/>
                  <a:pt x="5492571" y="3168816"/>
                  <a:pt x="5490435" y="3166607"/>
                </a:cubicBezTo>
                <a:cubicBezTo>
                  <a:pt x="5488300" y="3164399"/>
                  <a:pt x="5484766" y="3164399"/>
                  <a:pt x="5482558" y="3166534"/>
                </a:cubicBezTo>
                <a:lnTo>
                  <a:pt x="5437500" y="3210413"/>
                </a:lnTo>
                <a:cubicBezTo>
                  <a:pt x="5435292" y="3212548"/>
                  <a:pt x="5435292" y="3216082"/>
                  <a:pt x="5437427" y="3218291"/>
                </a:cubicBezTo>
                <a:cubicBezTo>
                  <a:pt x="5438531" y="3219395"/>
                  <a:pt x="5440004" y="3219984"/>
                  <a:pt x="5441476" y="3219984"/>
                </a:cubicBezTo>
                <a:cubicBezTo>
                  <a:pt x="5442875" y="3219911"/>
                  <a:pt x="5444200" y="3219395"/>
                  <a:pt x="5445304" y="3218365"/>
                </a:cubicBezTo>
                <a:close/>
                <a:moveTo>
                  <a:pt x="5490730" y="3174117"/>
                </a:moveTo>
                <a:lnTo>
                  <a:pt x="5535788" y="3120004"/>
                </a:lnTo>
                <a:cubicBezTo>
                  <a:pt x="5537775" y="3117648"/>
                  <a:pt x="5537407" y="3114114"/>
                  <a:pt x="5535051" y="3112126"/>
                </a:cubicBezTo>
                <a:cubicBezTo>
                  <a:pt x="5532695" y="3110138"/>
                  <a:pt x="5529161" y="3110506"/>
                  <a:pt x="5527173" y="3112862"/>
                </a:cubicBezTo>
                <a:lnTo>
                  <a:pt x="5482042" y="3166976"/>
                </a:lnTo>
                <a:cubicBezTo>
                  <a:pt x="5480055" y="3169331"/>
                  <a:pt x="5480423" y="3172865"/>
                  <a:pt x="5482779" y="3174853"/>
                </a:cubicBezTo>
                <a:cubicBezTo>
                  <a:pt x="5483810" y="3175737"/>
                  <a:pt x="5485135" y="3176178"/>
                  <a:pt x="5486386" y="3176178"/>
                </a:cubicBezTo>
                <a:cubicBezTo>
                  <a:pt x="5488079" y="3176105"/>
                  <a:pt x="5489626" y="3175442"/>
                  <a:pt x="5490730" y="3174117"/>
                </a:cubicBezTo>
                <a:close/>
                <a:moveTo>
                  <a:pt x="5536008" y="3119783"/>
                </a:moveTo>
                <a:lnTo>
                  <a:pt x="5583422" y="3056320"/>
                </a:lnTo>
                <a:cubicBezTo>
                  <a:pt x="5585262" y="3053890"/>
                  <a:pt x="5584747" y="3050356"/>
                  <a:pt x="5582317" y="3048516"/>
                </a:cubicBezTo>
                <a:cubicBezTo>
                  <a:pt x="5579888" y="3046675"/>
                  <a:pt x="5576354" y="3047191"/>
                  <a:pt x="5574513" y="3049620"/>
                </a:cubicBezTo>
                <a:lnTo>
                  <a:pt x="5527100" y="3113083"/>
                </a:lnTo>
                <a:cubicBezTo>
                  <a:pt x="5525259" y="3115513"/>
                  <a:pt x="5525774" y="3119047"/>
                  <a:pt x="5528204" y="3120887"/>
                </a:cubicBezTo>
                <a:cubicBezTo>
                  <a:pt x="5529235" y="3121624"/>
                  <a:pt x="5530413" y="3121992"/>
                  <a:pt x="5531591" y="3121992"/>
                </a:cubicBezTo>
                <a:cubicBezTo>
                  <a:pt x="5533284" y="3121992"/>
                  <a:pt x="5534904" y="3121256"/>
                  <a:pt x="5536008" y="3119783"/>
                </a:cubicBezTo>
                <a:close/>
                <a:moveTo>
                  <a:pt x="5583422" y="3056246"/>
                </a:moveTo>
                <a:lnTo>
                  <a:pt x="5635473" y="2984316"/>
                </a:lnTo>
                <a:cubicBezTo>
                  <a:pt x="5637240" y="2981813"/>
                  <a:pt x="5636725" y="2978353"/>
                  <a:pt x="5634222" y="2976512"/>
                </a:cubicBezTo>
                <a:cubicBezTo>
                  <a:pt x="5631792" y="2974745"/>
                  <a:pt x="5628258" y="2975261"/>
                  <a:pt x="5626418" y="2977764"/>
                </a:cubicBezTo>
                <a:lnTo>
                  <a:pt x="5574366" y="3049694"/>
                </a:lnTo>
                <a:cubicBezTo>
                  <a:pt x="5572599" y="3052197"/>
                  <a:pt x="5573114" y="3055657"/>
                  <a:pt x="5575617" y="3057498"/>
                </a:cubicBezTo>
                <a:cubicBezTo>
                  <a:pt x="5576648" y="3058234"/>
                  <a:pt x="5577752" y="3058528"/>
                  <a:pt x="5578931" y="3058528"/>
                </a:cubicBezTo>
                <a:cubicBezTo>
                  <a:pt x="5580698" y="3058528"/>
                  <a:pt x="5582391" y="3057719"/>
                  <a:pt x="5583422" y="3056246"/>
                </a:cubicBezTo>
                <a:close/>
                <a:moveTo>
                  <a:pt x="5636357" y="2982402"/>
                </a:moveTo>
                <a:lnTo>
                  <a:pt x="5664922" y="2867476"/>
                </a:lnTo>
                <a:cubicBezTo>
                  <a:pt x="5665659" y="2864458"/>
                  <a:pt x="5663818" y="2861439"/>
                  <a:pt x="5660873" y="2860703"/>
                </a:cubicBezTo>
                <a:cubicBezTo>
                  <a:pt x="5657854" y="2859967"/>
                  <a:pt x="5654836" y="2861807"/>
                  <a:pt x="5654100" y="2864752"/>
                </a:cubicBezTo>
                <a:lnTo>
                  <a:pt x="5625534" y="2979678"/>
                </a:lnTo>
                <a:cubicBezTo>
                  <a:pt x="5624798" y="2982697"/>
                  <a:pt x="5626638" y="2985715"/>
                  <a:pt x="5629583" y="2986452"/>
                </a:cubicBezTo>
                <a:cubicBezTo>
                  <a:pt x="5630025" y="2986599"/>
                  <a:pt x="5630541" y="2986599"/>
                  <a:pt x="5630982" y="2986599"/>
                </a:cubicBezTo>
                <a:cubicBezTo>
                  <a:pt x="5633485" y="2986599"/>
                  <a:pt x="5635768" y="2984905"/>
                  <a:pt x="5636357" y="2982402"/>
                </a:cubicBezTo>
                <a:close/>
                <a:moveTo>
                  <a:pt x="5663965" y="2869390"/>
                </a:moveTo>
                <a:lnTo>
                  <a:pt x="5707771" y="2810786"/>
                </a:lnTo>
                <a:cubicBezTo>
                  <a:pt x="5709612" y="2808357"/>
                  <a:pt x="5709096" y="2804823"/>
                  <a:pt x="5706667" y="2802982"/>
                </a:cubicBezTo>
                <a:cubicBezTo>
                  <a:pt x="5704237" y="2801142"/>
                  <a:pt x="5700703" y="2801657"/>
                  <a:pt x="5698863" y="2804087"/>
                </a:cubicBezTo>
                <a:lnTo>
                  <a:pt x="5655057" y="2862691"/>
                </a:lnTo>
                <a:cubicBezTo>
                  <a:pt x="5653216" y="2865120"/>
                  <a:pt x="5653732" y="2868654"/>
                  <a:pt x="5656161" y="2870495"/>
                </a:cubicBezTo>
                <a:cubicBezTo>
                  <a:pt x="5657192" y="2871231"/>
                  <a:pt x="5658370" y="2871599"/>
                  <a:pt x="5659548" y="2871599"/>
                </a:cubicBezTo>
                <a:cubicBezTo>
                  <a:pt x="5661241" y="2871673"/>
                  <a:pt x="5662861" y="2870863"/>
                  <a:pt x="5663965" y="2869390"/>
                </a:cubicBezTo>
                <a:close/>
                <a:moveTo>
                  <a:pt x="5707771" y="2810786"/>
                </a:moveTo>
                <a:lnTo>
                  <a:pt x="5721539" y="2792381"/>
                </a:lnTo>
                <a:cubicBezTo>
                  <a:pt x="5723379" y="2789877"/>
                  <a:pt x="5722864" y="2786417"/>
                  <a:pt x="5720434" y="2784577"/>
                </a:cubicBezTo>
                <a:cubicBezTo>
                  <a:pt x="5718005" y="2782736"/>
                  <a:pt x="5714471" y="2783251"/>
                  <a:pt x="5712630" y="2785681"/>
                </a:cubicBezTo>
                <a:lnTo>
                  <a:pt x="5698863" y="2804087"/>
                </a:lnTo>
                <a:cubicBezTo>
                  <a:pt x="5697022" y="2806590"/>
                  <a:pt x="5697537" y="2810050"/>
                  <a:pt x="5699967" y="2811891"/>
                </a:cubicBezTo>
                <a:cubicBezTo>
                  <a:pt x="5700998" y="2812627"/>
                  <a:pt x="5702176" y="2812995"/>
                  <a:pt x="5703354" y="2812995"/>
                </a:cubicBezTo>
                <a:cubicBezTo>
                  <a:pt x="5705047" y="2812995"/>
                  <a:pt x="5706667" y="2812259"/>
                  <a:pt x="5707771" y="2810786"/>
                </a:cubicBezTo>
                <a:close/>
                <a:moveTo>
                  <a:pt x="5721980" y="2791644"/>
                </a:moveTo>
                <a:lnTo>
                  <a:pt x="5754963" y="2729654"/>
                </a:lnTo>
                <a:cubicBezTo>
                  <a:pt x="5756436" y="2726930"/>
                  <a:pt x="5755405" y="2723543"/>
                  <a:pt x="5752681" y="2722144"/>
                </a:cubicBezTo>
                <a:cubicBezTo>
                  <a:pt x="5749957" y="2720672"/>
                  <a:pt x="5746571" y="2721702"/>
                  <a:pt x="5745172" y="2724426"/>
                </a:cubicBezTo>
                <a:lnTo>
                  <a:pt x="5712188" y="2786417"/>
                </a:lnTo>
                <a:cubicBezTo>
                  <a:pt x="5710716" y="2789141"/>
                  <a:pt x="5711747" y="2792528"/>
                  <a:pt x="5714471" y="2793927"/>
                </a:cubicBezTo>
                <a:cubicBezTo>
                  <a:pt x="5715354" y="2794368"/>
                  <a:pt x="5716238" y="2794589"/>
                  <a:pt x="5717121" y="2794589"/>
                </a:cubicBezTo>
                <a:cubicBezTo>
                  <a:pt x="5719109" y="2794589"/>
                  <a:pt x="5721023" y="2793559"/>
                  <a:pt x="5721980" y="2791644"/>
                </a:cubicBezTo>
                <a:close/>
                <a:moveTo>
                  <a:pt x="5755111" y="2729359"/>
                </a:moveTo>
                <a:lnTo>
                  <a:pt x="5764829" y="2708009"/>
                </a:lnTo>
                <a:cubicBezTo>
                  <a:pt x="5766081" y="2705211"/>
                  <a:pt x="5764903" y="2701898"/>
                  <a:pt x="5762105" y="2700646"/>
                </a:cubicBezTo>
                <a:cubicBezTo>
                  <a:pt x="5759307" y="2699321"/>
                  <a:pt x="5755994" y="2700646"/>
                  <a:pt x="5754743" y="2703370"/>
                </a:cubicBezTo>
                <a:lnTo>
                  <a:pt x="5745025" y="2724721"/>
                </a:lnTo>
                <a:cubicBezTo>
                  <a:pt x="5743773" y="2727519"/>
                  <a:pt x="5744951" y="2730832"/>
                  <a:pt x="5747749" y="2732083"/>
                </a:cubicBezTo>
                <a:cubicBezTo>
                  <a:pt x="5748485" y="2732451"/>
                  <a:pt x="5749295" y="2732599"/>
                  <a:pt x="5750105" y="2732599"/>
                </a:cubicBezTo>
                <a:cubicBezTo>
                  <a:pt x="5752166" y="2732599"/>
                  <a:pt x="5754154" y="2731347"/>
                  <a:pt x="5755111" y="2729359"/>
                </a:cubicBezTo>
                <a:close/>
                <a:moveTo>
                  <a:pt x="5764461" y="2708671"/>
                </a:moveTo>
                <a:lnTo>
                  <a:pt x="5774400" y="2693063"/>
                </a:lnTo>
                <a:cubicBezTo>
                  <a:pt x="5776093" y="2690486"/>
                  <a:pt x="5775284" y="2687026"/>
                  <a:pt x="5772707" y="2685332"/>
                </a:cubicBezTo>
                <a:cubicBezTo>
                  <a:pt x="5770130" y="2683639"/>
                  <a:pt x="5766670" y="2684449"/>
                  <a:pt x="5764977" y="2687026"/>
                </a:cubicBezTo>
                <a:lnTo>
                  <a:pt x="5755037" y="2702634"/>
                </a:lnTo>
                <a:cubicBezTo>
                  <a:pt x="5753344" y="2705211"/>
                  <a:pt x="5754154" y="2708671"/>
                  <a:pt x="5756730" y="2710365"/>
                </a:cubicBezTo>
                <a:cubicBezTo>
                  <a:pt x="5757687" y="2710953"/>
                  <a:pt x="5758718" y="2711248"/>
                  <a:pt x="5759749" y="2711248"/>
                </a:cubicBezTo>
                <a:cubicBezTo>
                  <a:pt x="5761590" y="2711248"/>
                  <a:pt x="5763430" y="2710365"/>
                  <a:pt x="5764461" y="2708671"/>
                </a:cubicBezTo>
                <a:close/>
                <a:moveTo>
                  <a:pt x="7928762" y="2509299"/>
                </a:moveTo>
                <a:lnTo>
                  <a:pt x="7942897" y="2484488"/>
                </a:lnTo>
                <a:cubicBezTo>
                  <a:pt x="7944444" y="2481838"/>
                  <a:pt x="7943487" y="2478378"/>
                  <a:pt x="7940836" y="2476905"/>
                </a:cubicBezTo>
                <a:cubicBezTo>
                  <a:pt x="7938185" y="2475359"/>
                  <a:pt x="7934799" y="2476316"/>
                  <a:pt x="7933253" y="2478967"/>
                </a:cubicBezTo>
                <a:lnTo>
                  <a:pt x="7919117" y="2503778"/>
                </a:lnTo>
                <a:cubicBezTo>
                  <a:pt x="7917571" y="2506428"/>
                  <a:pt x="7918529" y="2509888"/>
                  <a:pt x="7921179" y="2511361"/>
                </a:cubicBezTo>
                <a:cubicBezTo>
                  <a:pt x="7922062" y="2511876"/>
                  <a:pt x="7923019" y="2512097"/>
                  <a:pt x="7923977" y="2512097"/>
                </a:cubicBezTo>
                <a:cubicBezTo>
                  <a:pt x="7925891" y="2512097"/>
                  <a:pt x="7927731" y="2511066"/>
                  <a:pt x="7928762" y="2509299"/>
                </a:cubicBezTo>
                <a:close/>
                <a:moveTo>
                  <a:pt x="7925301" y="2515484"/>
                </a:moveTo>
                <a:lnTo>
                  <a:pt x="7928835" y="2509299"/>
                </a:lnTo>
                <a:cubicBezTo>
                  <a:pt x="7930382" y="2506649"/>
                  <a:pt x="7929425" y="2503189"/>
                  <a:pt x="7926774" y="2501716"/>
                </a:cubicBezTo>
                <a:cubicBezTo>
                  <a:pt x="7924050" y="2500170"/>
                  <a:pt x="7920663" y="2501127"/>
                  <a:pt x="7919191" y="2503778"/>
                </a:cubicBezTo>
                <a:lnTo>
                  <a:pt x="7915657" y="2509962"/>
                </a:lnTo>
                <a:cubicBezTo>
                  <a:pt x="7914110" y="2512613"/>
                  <a:pt x="7915068" y="2516073"/>
                  <a:pt x="7917719" y="2517545"/>
                </a:cubicBezTo>
                <a:cubicBezTo>
                  <a:pt x="7918602" y="2518061"/>
                  <a:pt x="7919559" y="2518281"/>
                  <a:pt x="7920516" y="2518281"/>
                </a:cubicBezTo>
                <a:cubicBezTo>
                  <a:pt x="7922430" y="2518281"/>
                  <a:pt x="7924270" y="2517251"/>
                  <a:pt x="7925301" y="2515484"/>
                </a:cubicBezTo>
                <a:close/>
                <a:moveTo>
                  <a:pt x="7918013" y="2528294"/>
                </a:moveTo>
                <a:lnTo>
                  <a:pt x="7925301" y="2515484"/>
                </a:lnTo>
                <a:cubicBezTo>
                  <a:pt x="7926848" y="2512833"/>
                  <a:pt x="7925891" y="2509373"/>
                  <a:pt x="7923241" y="2507901"/>
                </a:cubicBezTo>
                <a:cubicBezTo>
                  <a:pt x="7920589" y="2506354"/>
                  <a:pt x="7917129" y="2507312"/>
                  <a:pt x="7915657" y="2509962"/>
                </a:cubicBezTo>
                <a:lnTo>
                  <a:pt x="7908368" y="2522773"/>
                </a:lnTo>
                <a:cubicBezTo>
                  <a:pt x="7906822" y="2525423"/>
                  <a:pt x="7907779" y="2528883"/>
                  <a:pt x="7910429" y="2530356"/>
                </a:cubicBezTo>
                <a:cubicBezTo>
                  <a:pt x="7911314" y="2530871"/>
                  <a:pt x="7912270" y="2531092"/>
                  <a:pt x="7913227" y="2531092"/>
                </a:cubicBezTo>
                <a:cubicBezTo>
                  <a:pt x="7915141" y="2531092"/>
                  <a:pt x="7916982" y="2530061"/>
                  <a:pt x="7918013" y="2528294"/>
                </a:cubicBezTo>
                <a:close/>
                <a:moveTo>
                  <a:pt x="7913448" y="2536393"/>
                </a:moveTo>
                <a:lnTo>
                  <a:pt x="7918013" y="2528294"/>
                </a:lnTo>
                <a:cubicBezTo>
                  <a:pt x="7919559" y="2525644"/>
                  <a:pt x="7918602" y="2522183"/>
                  <a:pt x="7915951" y="2520711"/>
                </a:cubicBezTo>
                <a:cubicBezTo>
                  <a:pt x="7913227" y="2519165"/>
                  <a:pt x="7909841" y="2520122"/>
                  <a:pt x="7908368" y="2522773"/>
                </a:cubicBezTo>
                <a:lnTo>
                  <a:pt x="7903804" y="2530871"/>
                </a:lnTo>
                <a:cubicBezTo>
                  <a:pt x="7902257" y="2533521"/>
                  <a:pt x="7903214" y="2536982"/>
                  <a:pt x="7905865" y="2538454"/>
                </a:cubicBezTo>
                <a:cubicBezTo>
                  <a:pt x="7906748" y="2538970"/>
                  <a:pt x="7907705" y="2539191"/>
                  <a:pt x="7908662" y="2539191"/>
                </a:cubicBezTo>
                <a:cubicBezTo>
                  <a:pt x="7910503" y="2539191"/>
                  <a:pt x="7912417" y="2538160"/>
                  <a:pt x="7913448" y="2536393"/>
                </a:cubicBezTo>
                <a:close/>
                <a:moveTo>
                  <a:pt x="7895042" y="2577622"/>
                </a:moveTo>
                <a:lnTo>
                  <a:pt x="7913669" y="2535877"/>
                </a:lnTo>
                <a:cubicBezTo>
                  <a:pt x="7914921" y="2533080"/>
                  <a:pt x="7913669" y="2529767"/>
                  <a:pt x="7910871" y="2528515"/>
                </a:cubicBezTo>
                <a:cubicBezTo>
                  <a:pt x="7908074" y="2527263"/>
                  <a:pt x="7904761" y="2528515"/>
                  <a:pt x="7903509" y="2531313"/>
                </a:cubicBezTo>
                <a:lnTo>
                  <a:pt x="7884882" y="2573057"/>
                </a:lnTo>
                <a:cubicBezTo>
                  <a:pt x="7883631" y="2575855"/>
                  <a:pt x="7884882" y="2579168"/>
                  <a:pt x="7887680" y="2580419"/>
                </a:cubicBezTo>
                <a:cubicBezTo>
                  <a:pt x="7888416" y="2580788"/>
                  <a:pt x="7889227" y="2580935"/>
                  <a:pt x="7889963" y="2580935"/>
                </a:cubicBezTo>
                <a:cubicBezTo>
                  <a:pt x="7892097" y="2580935"/>
                  <a:pt x="7894159" y="2579683"/>
                  <a:pt x="7895042" y="2577622"/>
                </a:cubicBezTo>
                <a:close/>
                <a:moveTo>
                  <a:pt x="7848365" y="2660963"/>
                </a:moveTo>
                <a:lnTo>
                  <a:pt x="7894895" y="2578137"/>
                </a:lnTo>
                <a:cubicBezTo>
                  <a:pt x="7896368" y="2575413"/>
                  <a:pt x="7895411" y="2572026"/>
                  <a:pt x="7892760" y="2570554"/>
                </a:cubicBezTo>
                <a:cubicBezTo>
                  <a:pt x="7890110" y="2569082"/>
                  <a:pt x="7886649" y="2569965"/>
                  <a:pt x="7885177" y="2572689"/>
                </a:cubicBezTo>
                <a:lnTo>
                  <a:pt x="7838647" y="2655515"/>
                </a:lnTo>
                <a:cubicBezTo>
                  <a:pt x="7837175" y="2658239"/>
                  <a:pt x="7838132" y="2661626"/>
                  <a:pt x="7840782" y="2663098"/>
                </a:cubicBezTo>
                <a:cubicBezTo>
                  <a:pt x="7841665" y="2663614"/>
                  <a:pt x="7842623" y="2663835"/>
                  <a:pt x="7843580" y="2663835"/>
                </a:cubicBezTo>
                <a:cubicBezTo>
                  <a:pt x="7845420" y="2663761"/>
                  <a:pt x="7847335" y="2662730"/>
                  <a:pt x="7848365" y="2660963"/>
                </a:cubicBezTo>
                <a:close/>
                <a:moveTo>
                  <a:pt x="7829150" y="2698585"/>
                </a:moveTo>
                <a:lnTo>
                  <a:pt x="7848439" y="2660816"/>
                </a:lnTo>
                <a:cubicBezTo>
                  <a:pt x="7849838" y="2658092"/>
                  <a:pt x="7848734" y="2654705"/>
                  <a:pt x="7846009" y="2653307"/>
                </a:cubicBezTo>
                <a:cubicBezTo>
                  <a:pt x="7843359" y="2651908"/>
                  <a:pt x="7839899" y="2652938"/>
                  <a:pt x="7838500" y="2655736"/>
                </a:cubicBezTo>
                <a:lnTo>
                  <a:pt x="7819211" y="2693505"/>
                </a:lnTo>
                <a:cubicBezTo>
                  <a:pt x="7817812" y="2696229"/>
                  <a:pt x="7818916" y="2699615"/>
                  <a:pt x="7821640" y="2701014"/>
                </a:cubicBezTo>
                <a:cubicBezTo>
                  <a:pt x="7822450" y="2701456"/>
                  <a:pt x="7823333" y="2701603"/>
                  <a:pt x="7824217" y="2701603"/>
                </a:cubicBezTo>
                <a:cubicBezTo>
                  <a:pt x="7826205" y="2701603"/>
                  <a:pt x="7828119" y="2700499"/>
                  <a:pt x="7829150" y="2698585"/>
                </a:cubicBezTo>
                <a:close/>
                <a:moveTo>
                  <a:pt x="7827677" y="2770515"/>
                </a:moveTo>
                <a:lnTo>
                  <a:pt x="7829739" y="2696155"/>
                </a:lnTo>
                <a:cubicBezTo>
                  <a:pt x="7829812" y="2693063"/>
                  <a:pt x="7827383" y="2690486"/>
                  <a:pt x="7824290" y="2690412"/>
                </a:cubicBezTo>
                <a:cubicBezTo>
                  <a:pt x="7824217" y="2690412"/>
                  <a:pt x="7824143" y="2690412"/>
                  <a:pt x="7824069" y="2690412"/>
                </a:cubicBezTo>
                <a:cubicBezTo>
                  <a:pt x="7821051" y="2690412"/>
                  <a:pt x="7818621" y="2692842"/>
                  <a:pt x="7818548" y="2695861"/>
                </a:cubicBezTo>
                <a:lnTo>
                  <a:pt x="7816487" y="2770220"/>
                </a:lnTo>
                <a:cubicBezTo>
                  <a:pt x="7816413" y="2773312"/>
                  <a:pt x="7818842" y="2775889"/>
                  <a:pt x="7821935" y="2775963"/>
                </a:cubicBezTo>
                <a:cubicBezTo>
                  <a:pt x="7822009" y="2775963"/>
                  <a:pt x="7822081" y="2775963"/>
                  <a:pt x="7822155" y="2775963"/>
                </a:cubicBezTo>
                <a:cubicBezTo>
                  <a:pt x="7825100" y="2775963"/>
                  <a:pt x="7827603" y="2773533"/>
                  <a:pt x="7827677" y="2770515"/>
                </a:cubicBezTo>
                <a:close/>
                <a:moveTo>
                  <a:pt x="7845420" y="2862838"/>
                </a:moveTo>
                <a:cubicBezTo>
                  <a:pt x="7848365" y="2862102"/>
                  <a:pt x="7850206" y="2859083"/>
                  <a:pt x="7849470" y="2856065"/>
                </a:cubicBezTo>
                <a:lnTo>
                  <a:pt x="7827530" y="2769042"/>
                </a:lnTo>
                <a:cubicBezTo>
                  <a:pt x="7826793" y="2766097"/>
                  <a:pt x="7823776" y="2764257"/>
                  <a:pt x="7820757" y="2764993"/>
                </a:cubicBezTo>
                <a:cubicBezTo>
                  <a:pt x="7817812" y="2765729"/>
                  <a:pt x="7815971" y="2768748"/>
                  <a:pt x="7816707" y="2771766"/>
                </a:cubicBezTo>
                <a:lnTo>
                  <a:pt x="7838647" y="2858789"/>
                </a:lnTo>
                <a:cubicBezTo>
                  <a:pt x="7839310" y="2861366"/>
                  <a:pt x="7841592" y="2862985"/>
                  <a:pt x="7844096" y="2862985"/>
                </a:cubicBezTo>
                <a:cubicBezTo>
                  <a:pt x="7844537" y="2862985"/>
                  <a:pt x="7844979" y="2862912"/>
                  <a:pt x="7845420" y="2862838"/>
                </a:cubicBezTo>
                <a:close/>
                <a:moveTo>
                  <a:pt x="7891730" y="2961272"/>
                </a:moveTo>
                <a:cubicBezTo>
                  <a:pt x="7894527" y="2960021"/>
                  <a:pt x="7895778" y="2956708"/>
                  <a:pt x="7894454" y="2953910"/>
                </a:cubicBezTo>
                <a:lnTo>
                  <a:pt x="7849101" y="2855108"/>
                </a:lnTo>
                <a:cubicBezTo>
                  <a:pt x="7847777" y="2852310"/>
                  <a:pt x="7844463" y="2851058"/>
                  <a:pt x="7841739" y="2852384"/>
                </a:cubicBezTo>
                <a:cubicBezTo>
                  <a:pt x="7838941" y="2853635"/>
                  <a:pt x="7837690" y="2856948"/>
                  <a:pt x="7839015" y="2859746"/>
                </a:cubicBezTo>
                <a:lnTo>
                  <a:pt x="7884367" y="2958548"/>
                </a:lnTo>
                <a:cubicBezTo>
                  <a:pt x="7885324" y="2960610"/>
                  <a:pt x="7887386" y="2961788"/>
                  <a:pt x="7889447" y="2961788"/>
                </a:cubicBezTo>
                <a:cubicBezTo>
                  <a:pt x="7890257" y="2961788"/>
                  <a:pt x="7890994" y="2961640"/>
                  <a:pt x="7891730" y="2961272"/>
                </a:cubicBezTo>
                <a:close/>
                <a:moveTo>
                  <a:pt x="7960936" y="3066480"/>
                </a:moveTo>
                <a:cubicBezTo>
                  <a:pt x="7963512" y="3064786"/>
                  <a:pt x="7964248" y="3061326"/>
                  <a:pt x="7962555" y="3058749"/>
                </a:cubicBezTo>
                <a:lnTo>
                  <a:pt x="7894085" y="2953174"/>
                </a:lnTo>
                <a:cubicBezTo>
                  <a:pt x="7892392" y="2950597"/>
                  <a:pt x="7888932" y="2949861"/>
                  <a:pt x="7886355" y="2951554"/>
                </a:cubicBezTo>
                <a:cubicBezTo>
                  <a:pt x="7883778" y="2953247"/>
                  <a:pt x="7883042" y="2956708"/>
                  <a:pt x="7884735" y="2959285"/>
                </a:cubicBezTo>
                <a:lnTo>
                  <a:pt x="7953205" y="3064860"/>
                </a:lnTo>
                <a:cubicBezTo>
                  <a:pt x="7954309" y="3066553"/>
                  <a:pt x="7956076" y="3067437"/>
                  <a:pt x="7957917" y="3067437"/>
                </a:cubicBezTo>
                <a:cubicBezTo>
                  <a:pt x="7958948" y="3067363"/>
                  <a:pt x="7959978" y="3067069"/>
                  <a:pt x="7960936" y="3066480"/>
                </a:cubicBezTo>
                <a:close/>
                <a:moveTo>
                  <a:pt x="8052743" y="3173160"/>
                </a:moveTo>
                <a:cubicBezTo>
                  <a:pt x="8055099" y="3171172"/>
                  <a:pt x="8055394" y="3167638"/>
                  <a:pt x="8053406" y="3165282"/>
                </a:cubicBezTo>
                <a:lnTo>
                  <a:pt x="7962113" y="3058160"/>
                </a:lnTo>
                <a:cubicBezTo>
                  <a:pt x="7960125" y="3055804"/>
                  <a:pt x="7956591" y="3055510"/>
                  <a:pt x="7954236" y="3057498"/>
                </a:cubicBezTo>
                <a:cubicBezTo>
                  <a:pt x="7951879" y="3059486"/>
                  <a:pt x="7951585" y="3063020"/>
                  <a:pt x="7953573" y="3065375"/>
                </a:cubicBezTo>
                <a:lnTo>
                  <a:pt x="8044865" y="3172497"/>
                </a:lnTo>
                <a:cubicBezTo>
                  <a:pt x="8045970" y="3173822"/>
                  <a:pt x="8047589" y="3174485"/>
                  <a:pt x="8049136" y="3174485"/>
                </a:cubicBezTo>
                <a:cubicBezTo>
                  <a:pt x="8050461" y="3174485"/>
                  <a:pt x="8051713" y="3174043"/>
                  <a:pt x="8052743" y="3173160"/>
                </a:cubicBezTo>
                <a:close/>
                <a:moveTo>
                  <a:pt x="8166786" y="3276085"/>
                </a:moveTo>
                <a:cubicBezTo>
                  <a:pt x="8168847" y="3273803"/>
                  <a:pt x="8168700" y="3270269"/>
                  <a:pt x="8166417" y="3268207"/>
                </a:cubicBezTo>
                <a:lnTo>
                  <a:pt x="8052891" y="3164767"/>
                </a:lnTo>
                <a:cubicBezTo>
                  <a:pt x="8050608" y="3162705"/>
                  <a:pt x="8047074" y="3162853"/>
                  <a:pt x="8045013" y="3165135"/>
                </a:cubicBezTo>
                <a:cubicBezTo>
                  <a:pt x="8042951" y="3167417"/>
                  <a:pt x="8043098" y="3170951"/>
                  <a:pt x="8045381" y="3173013"/>
                </a:cubicBezTo>
                <a:lnTo>
                  <a:pt x="8158908" y="3276453"/>
                </a:lnTo>
                <a:cubicBezTo>
                  <a:pt x="8160012" y="3277410"/>
                  <a:pt x="8161338" y="3277926"/>
                  <a:pt x="8162736" y="3277926"/>
                </a:cubicBezTo>
                <a:cubicBezTo>
                  <a:pt x="8164209" y="3277926"/>
                  <a:pt x="8165681" y="3277337"/>
                  <a:pt x="8166786" y="3276085"/>
                </a:cubicBezTo>
                <a:close/>
                <a:moveTo>
                  <a:pt x="8302400" y="3370028"/>
                </a:moveTo>
                <a:cubicBezTo>
                  <a:pt x="8304167" y="3367525"/>
                  <a:pt x="8303577" y="3364065"/>
                  <a:pt x="8301001" y="3362298"/>
                </a:cubicBezTo>
                <a:lnTo>
                  <a:pt x="8165829" y="3267839"/>
                </a:lnTo>
                <a:cubicBezTo>
                  <a:pt x="8163326" y="3266146"/>
                  <a:pt x="8159865" y="3266661"/>
                  <a:pt x="8158098" y="3269238"/>
                </a:cubicBezTo>
                <a:cubicBezTo>
                  <a:pt x="8156331" y="3271741"/>
                  <a:pt x="8156920" y="3275201"/>
                  <a:pt x="8159497" y="3276969"/>
                </a:cubicBezTo>
                <a:lnTo>
                  <a:pt x="8294669" y="3371427"/>
                </a:lnTo>
                <a:cubicBezTo>
                  <a:pt x="8295626" y="3372090"/>
                  <a:pt x="8296804" y="3372458"/>
                  <a:pt x="8297908" y="3372458"/>
                </a:cubicBezTo>
                <a:cubicBezTo>
                  <a:pt x="8299602" y="3372384"/>
                  <a:pt x="8301369" y="3371574"/>
                  <a:pt x="8302400" y="3370028"/>
                </a:cubicBezTo>
                <a:close/>
                <a:moveTo>
                  <a:pt x="8453032" y="3449026"/>
                </a:moveTo>
                <a:cubicBezTo>
                  <a:pt x="8454505" y="3446302"/>
                  <a:pt x="8453400" y="3442915"/>
                  <a:pt x="8450750" y="3441516"/>
                </a:cubicBezTo>
                <a:lnTo>
                  <a:pt x="8300486" y="3361930"/>
                </a:lnTo>
                <a:cubicBezTo>
                  <a:pt x="8297762" y="3360531"/>
                  <a:pt x="8294374" y="3361562"/>
                  <a:pt x="8292976" y="3364212"/>
                </a:cubicBezTo>
                <a:cubicBezTo>
                  <a:pt x="8291503" y="3366936"/>
                  <a:pt x="8292607" y="3370323"/>
                  <a:pt x="8295331" y="3371722"/>
                </a:cubicBezTo>
                <a:lnTo>
                  <a:pt x="8445596" y="3451308"/>
                </a:lnTo>
                <a:cubicBezTo>
                  <a:pt x="8446406" y="3451750"/>
                  <a:pt x="8447363" y="3451971"/>
                  <a:pt x="8448247" y="3451971"/>
                </a:cubicBezTo>
                <a:cubicBezTo>
                  <a:pt x="8450161" y="3451971"/>
                  <a:pt x="8452075" y="3450867"/>
                  <a:pt x="8453032" y="3449026"/>
                </a:cubicBezTo>
                <a:close/>
                <a:moveTo>
                  <a:pt x="8612132" y="3507262"/>
                </a:moveTo>
                <a:cubicBezTo>
                  <a:pt x="8613163" y="3504391"/>
                  <a:pt x="8611764" y="3501151"/>
                  <a:pt x="8608819" y="3500120"/>
                </a:cubicBezTo>
                <a:lnTo>
                  <a:pt x="8450014" y="3441222"/>
                </a:lnTo>
                <a:cubicBezTo>
                  <a:pt x="8447142" y="3440191"/>
                  <a:pt x="8443903" y="3441664"/>
                  <a:pt x="8442872" y="3444535"/>
                </a:cubicBezTo>
                <a:cubicBezTo>
                  <a:pt x="8441768" y="3447406"/>
                  <a:pt x="8443241" y="3450646"/>
                  <a:pt x="8446185" y="3451676"/>
                </a:cubicBezTo>
                <a:lnTo>
                  <a:pt x="8604991" y="3510575"/>
                </a:lnTo>
                <a:cubicBezTo>
                  <a:pt x="8605653" y="3510796"/>
                  <a:pt x="8606316" y="3510943"/>
                  <a:pt x="8606979" y="3510943"/>
                </a:cubicBezTo>
                <a:cubicBezTo>
                  <a:pt x="8609187" y="3510869"/>
                  <a:pt x="8611322" y="3509471"/>
                  <a:pt x="8612132" y="3507262"/>
                </a:cubicBezTo>
                <a:close/>
                <a:moveTo>
                  <a:pt x="8772925" y="3538993"/>
                </a:moveTo>
                <a:cubicBezTo>
                  <a:pt x="8773514" y="3535975"/>
                  <a:pt x="8771600" y="3533030"/>
                  <a:pt x="8768581" y="3532441"/>
                </a:cubicBezTo>
                <a:lnTo>
                  <a:pt x="8608009" y="3499826"/>
                </a:lnTo>
                <a:cubicBezTo>
                  <a:pt x="8605064" y="3499163"/>
                  <a:pt x="8602046" y="3501151"/>
                  <a:pt x="8601457" y="3504170"/>
                </a:cubicBezTo>
                <a:cubicBezTo>
                  <a:pt x="8600867" y="3507188"/>
                  <a:pt x="8602782" y="3510133"/>
                  <a:pt x="8605801" y="3510722"/>
                </a:cubicBezTo>
                <a:lnTo>
                  <a:pt x="8766372" y="3543337"/>
                </a:lnTo>
                <a:cubicBezTo>
                  <a:pt x="8766741" y="3543411"/>
                  <a:pt x="8767183" y="3543484"/>
                  <a:pt x="8767550" y="3543484"/>
                </a:cubicBezTo>
                <a:cubicBezTo>
                  <a:pt x="8770127" y="3543484"/>
                  <a:pt x="8772410" y="3541644"/>
                  <a:pt x="8772925" y="3538993"/>
                </a:cubicBezTo>
                <a:close/>
                <a:moveTo>
                  <a:pt x="8928785" y="3538699"/>
                </a:moveTo>
                <a:cubicBezTo>
                  <a:pt x="8928785" y="3535607"/>
                  <a:pt x="8926283" y="3533104"/>
                  <a:pt x="8923264" y="3533104"/>
                </a:cubicBezTo>
                <a:lnTo>
                  <a:pt x="8767550" y="3532367"/>
                </a:lnTo>
                <a:cubicBezTo>
                  <a:pt x="8764311" y="3531852"/>
                  <a:pt x="8761955" y="3534871"/>
                  <a:pt x="8761955" y="3537889"/>
                </a:cubicBezTo>
                <a:cubicBezTo>
                  <a:pt x="8761955" y="3540981"/>
                  <a:pt x="8764458" y="3543484"/>
                  <a:pt x="8767477" y="3543484"/>
                </a:cubicBezTo>
                <a:lnTo>
                  <a:pt x="8923190" y="3544221"/>
                </a:lnTo>
                <a:cubicBezTo>
                  <a:pt x="8923190" y="3544221"/>
                  <a:pt x="8923264" y="3544221"/>
                  <a:pt x="8923264" y="3544221"/>
                </a:cubicBezTo>
                <a:cubicBezTo>
                  <a:pt x="8926283" y="3544221"/>
                  <a:pt x="8928785" y="3541718"/>
                  <a:pt x="8928785" y="3538699"/>
                </a:cubicBezTo>
                <a:close/>
                <a:moveTo>
                  <a:pt x="8924221" y="3544147"/>
                </a:moveTo>
                <a:lnTo>
                  <a:pt x="9067124" y="3517864"/>
                </a:lnTo>
                <a:cubicBezTo>
                  <a:pt x="9070142" y="3517275"/>
                  <a:pt x="9072130" y="3514403"/>
                  <a:pt x="9071615" y="3511385"/>
                </a:cubicBezTo>
                <a:cubicBezTo>
                  <a:pt x="9071025" y="3508366"/>
                  <a:pt x="9068081" y="3506305"/>
                  <a:pt x="9065136" y="3506894"/>
                </a:cubicBezTo>
                <a:lnTo>
                  <a:pt x="8922233" y="3533177"/>
                </a:lnTo>
                <a:cubicBezTo>
                  <a:pt x="8919214" y="3533766"/>
                  <a:pt x="8917226" y="3536638"/>
                  <a:pt x="8917742" y="3539656"/>
                </a:cubicBezTo>
                <a:cubicBezTo>
                  <a:pt x="8918257" y="3542380"/>
                  <a:pt x="8920613" y="3544221"/>
                  <a:pt x="8923264" y="3544221"/>
                </a:cubicBezTo>
                <a:cubicBezTo>
                  <a:pt x="8923558" y="3544221"/>
                  <a:pt x="8923926" y="3544221"/>
                  <a:pt x="8924221" y="3544147"/>
                </a:cubicBezTo>
                <a:close/>
                <a:moveTo>
                  <a:pt x="9070951" y="3515140"/>
                </a:moveTo>
                <a:lnTo>
                  <a:pt x="9164306" y="3349929"/>
                </a:lnTo>
                <a:cubicBezTo>
                  <a:pt x="9165852" y="3347279"/>
                  <a:pt x="9164895" y="3343818"/>
                  <a:pt x="9162171" y="3342346"/>
                </a:cubicBezTo>
                <a:cubicBezTo>
                  <a:pt x="9159520" y="3340800"/>
                  <a:pt x="9156060" y="3341757"/>
                  <a:pt x="9154588" y="3344481"/>
                </a:cubicBezTo>
                <a:lnTo>
                  <a:pt x="9061233" y="3509691"/>
                </a:lnTo>
                <a:cubicBezTo>
                  <a:pt x="9059688" y="3512342"/>
                  <a:pt x="9060645" y="3515802"/>
                  <a:pt x="9063369" y="3517275"/>
                </a:cubicBezTo>
                <a:cubicBezTo>
                  <a:pt x="9064252" y="3517790"/>
                  <a:pt x="9065209" y="3518011"/>
                  <a:pt x="9066167" y="3518011"/>
                </a:cubicBezTo>
                <a:cubicBezTo>
                  <a:pt x="9068081" y="3517937"/>
                  <a:pt x="9069921" y="3516907"/>
                  <a:pt x="9070951" y="3515140"/>
                </a:cubicBezTo>
                <a:close/>
                <a:moveTo>
                  <a:pt x="9164380" y="3349929"/>
                </a:moveTo>
                <a:lnTo>
                  <a:pt x="9251108" y="3196278"/>
                </a:lnTo>
                <a:cubicBezTo>
                  <a:pt x="9252654" y="3193627"/>
                  <a:pt x="9251697" y="3190167"/>
                  <a:pt x="9248973" y="3188694"/>
                </a:cubicBezTo>
                <a:cubicBezTo>
                  <a:pt x="9246249" y="3187148"/>
                  <a:pt x="9242862" y="3188105"/>
                  <a:pt x="9241389" y="3190829"/>
                </a:cubicBezTo>
                <a:lnTo>
                  <a:pt x="9154661" y="3344481"/>
                </a:lnTo>
                <a:cubicBezTo>
                  <a:pt x="9153115" y="3347131"/>
                  <a:pt x="9154072" y="3350592"/>
                  <a:pt x="9156796" y="3352064"/>
                </a:cubicBezTo>
                <a:cubicBezTo>
                  <a:pt x="9157680" y="3352580"/>
                  <a:pt x="9158637" y="3352800"/>
                  <a:pt x="9159594" y="3352800"/>
                </a:cubicBezTo>
                <a:cubicBezTo>
                  <a:pt x="9161435" y="3352727"/>
                  <a:pt x="9163349" y="3351696"/>
                  <a:pt x="9164380" y="3349929"/>
                </a:cubicBezTo>
                <a:close/>
                <a:moveTo>
                  <a:pt x="9248384" y="3198633"/>
                </a:moveTo>
                <a:lnTo>
                  <a:pt x="9387458" y="3139661"/>
                </a:lnTo>
                <a:cubicBezTo>
                  <a:pt x="9390329" y="3138483"/>
                  <a:pt x="9391581" y="3135170"/>
                  <a:pt x="9390402" y="3132373"/>
                </a:cubicBezTo>
                <a:cubicBezTo>
                  <a:pt x="9389225" y="3129501"/>
                  <a:pt x="9385912" y="3128250"/>
                  <a:pt x="9383114" y="3129428"/>
                </a:cubicBezTo>
                <a:lnTo>
                  <a:pt x="9244040" y="3188400"/>
                </a:lnTo>
                <a:cubicBezTo>
                  <a:pt x="9241168" y="3189578"/>
                  <a:pt x="9239917" y="3192891"/>
                  <a:pt x="9241095" y="3195689"/>
                </a:cubicBezTo>
                <a:cubicBezTo>
                  <a:pt x="9241979" y="3197824"/>
                  <a:pt x="9244113" y="3199075"/>
                  <a:pt x="9246249" y="3199075"/>
                </a:cubicBezTo>
                <a:cubicBezTo>
                  <a:pt x="9246985" y="3199075"/>
                  <a:pt x="9247647" y="3198928"/>
                  <a:pt x="9248384" y="3198633"/>
                </a:cubicBezTo>
                <a:close/>
                <a:moveTo>
                  <a:pt x="9388488" y="3139072"/>
                </a:moveTo>
                <a:lnTo>
                  <a:pt x="9464835" y="3086064"/>
                </a:lnTo>
                <a:cubicBezTo>
                  <a:pt x="9467339" y="3084297"/>
                  <a:pt x="9468002" y="3080836"/>
                  <a:pt x="9466235" y="3078333"/>
                </a:cubicBezTo>
                <a:cubicBezTo>
                  <a:pt x="9464468" y="3075830"/>
                  <a:pt x="9461008" y="3075167"/>
                  <a:pt x="9458504" y="3076934"/>
                </a:cubicBezTo>
                <a:lnTo>
                  <a:pt x="9382157" y="3129943"/>
                </a:lnTo>
                <a:cubicBezTo>
                  <a:pt x="9379654" y="3131710"/>
                  <a:pt x="9378991" y="3135170"/>
                  <a:pt x="9380758" y="3137673"/>
                </a:cubicBezTo>
                <a:cubicBezTo>
                  <a:pt x="9381863" y="3139220"/>
                  <a:pt x="9383630" y="3140103"/>
                  <a:pt x="9385397" y="3140103"/>
                </a:cubicBezTo>
                <a:cubicBezTo>
                  <a:pt x="9386427" y="3140103"/>
                  <a:pt x="9387531" y="3139735"/>
                  <a:pt x="9388488" y="3139072"/>
                </a:cubicBezTo>
                <a:close/>
                <a:moveTo>
                  <a:pt x="9464835" y="3086137"/>
                </a:moveTo>
                <a:lnTo>
                  <a:pt x="9498482" y="3062799"/>
                </a:lnTo>
                <a:cubicBezTo>
                  <a:pt x="9500985" y="3061032"/>
                  <a:pt x="9501647" y="3057571"/>
                  <a:pt x="9499880" y="3055068"/>
                </a:cubicBezTo>
                <a:cubicBezTo>
                  <a:pt x="9498113" y="3052565"/>
                  <a:pt x="9494653" y="3051902"/>
                  <a:pt x="9492150" y="3053669"/>
                </a:cubicBezTo>
                <a:lnTo>
                  <a:pt x="9458504" y="3077008"/>
                </a:lnTo>
                <a:cubicBezTo>
                  <a:pt x="9456001" y="3078775"/>
                  <a:pt x="9455339" y="3082235"/>
                  <a:pt x="9457106" y="3084738"/>
                </a:cubicBezTo>
                <a:cubicBezTo>
                  <a:pt x="9458210" y="3086285"/>
                  <a:pt x="9459977" y="3087168"/>
                  <a:pt x="9461744" y="3087168"/>
                </a:cubicBezTo>
                <a:cubicBezTo>
                  <a:pt x="9462775" y="3087094"/>
                  <a:pt x="9463878" y="3086800"/>
                  <a:pt x="9464835" y="3086137"/>
                </a:cubicBezTo>
                <a:close/>
                <a:moveTo>
                  <a:pt x="9499660" y="3061621"/>
                </a:moveTo>
                <a:lnTo>
                  <a:pt x="9541698" y="3007213"/>
                </a:lnTo>
                <a:cubicBezTo>
                  <a:pt x="9543613" y="3004784"/>
                  <a:pt x="9543171" y="3001250"/>
                  <a:pt x="9540668" y="2999409"/>
                </a:cubicBezTo>
                <a:cubicBezTo>
                  <a:pt x="9538238" y="2997568"/>
                  <a:pt x="9534777" y="2997937"/>
                  <a:pt x="9532864" y="3000440"/>
                </a:cubicBezTo>
                <a:lnTo>
                  <a:pt x="9490825" y="3054847"/>
                </a:lnTo>
                <a:cubicBezTo>
                  <a:pt x="9488910" y="3057277"/>
                  <a:pt x="9489353" y="3060811"/>
                  <a:pt x="9491855" y="3062651"/>
                </a:cubicBezTo>
                <a:cubicBezTo>
                  <a:pt x="9492886" y="3063461"/>
                  <a:pt x="9494064" y="3063829"/>
                  <a:pt x="9495316" y="3063829"/>
                </a:cubicBezTo>
                <a:cubicBezTo>
                  <a:pt x="9496936" y="3063756"/>
                  <a:pt x="9498629" y="3063020"/>
                  <a:pt x="9499660" y="3061621"/>
                </a:cubicBezTo>
                <a:close/>
                <a:moveTo>
                  <a:pt x="9541993" y="3006845"/>
                </a:moveTo>
                <a:lnTo>
                  <a:pt x="9557748" y="2982328"/>
                </a:lnTo>
                <a:cubicBezTo>
                  <a:pt x="9559442" y="2979752"/>
                  <a:pt x="9558632" y="2976291"/>
                  <a:pt x="9556055" y="2974598"/>
                </a:cubicBezTo>
                <a:cubicBezTo>
                  <a:pt x="9553478" y="2972978"/>
                  <a:pt x="9550018" y="2973715"/>
                  <a:pt x="9548325" y="2976291"/>
                </a:cubicBezTo>
                <a:lnTo>
                  <a:pt x="9532569" y="3000808"/>
                </a:lnTo>
                <a:cubicBezTo>
                  <a:pt x="9530876" y="3003385"/>
                  <a:pt x="9531686" y="3006845"/>
                  <a:pt x="9534262" y="3008538"/>
                </a:cubicBezTo>
                <a:cubicBezTo>
                  <a:pt x="9535220" y="3009127"/>
                  <a:pt x="9536250" y="3009422"/>
                  <a:pt x="9537281" y="3009422"/>
                </a:cubicBezTo>
                <a:cubicBezTo>
                  <a:pt x="9539196" y="3009422"/>
                  <a:pt x="9540962" y="3008465"/>
                  <a:pt x="9541993" y="3006845"/>
                </a:cubicBezTo>
                <a:close/>
                <a:moveTo>
                  <a:pt x="9557969" y="2981887"/>
                </a:moveTo>
                <a:lnTo>
                  <a:pt x="9568791" y="2961272"/>
                </a:lnTo>
                <a:cubicBezTo>
                  <a:pt x="9570264" y="2958548"/>
                  <a:pt x="9569160" y="2955162"/>
                  <a:pt x="9566436" y="2953763"/>
                </a:cubicBezTo>
                <a:cubicBezTo>
                  <a:pt x="9563712" y="2952290"/>
                  <a:pt x="9560325" y="2953395"/>
                  <a:pt x="9558926" y="2956119"/>
                </a:cubicBezTo>
                <a:lnTo>
                  <a:pt x="9548104" y="2976733"/>
                </a:lnTo>
                <a:cubicBezTo>
                  <a:pt x="9546632" y="2979457"/>
                  <a:pt x="9547735" y="2982844"/>
                  <a:pt x="9550459" y="2984243"/>
                </a:cubicBezTo>
                <a:cubicBezTo>
                  <a:pt x="9551270" y="2984684"/>
                  <a:pt x="9552226" y="2984905"/>
                  <a:pt x="9553110" y="2984905"/>
                </a:cubicBezTo>
                <a:cubicBezTo>
                  <a:pt x="9555098" y="2984832"/>
                  <a:pt x="9557012" y="2983801"/>
                  <a:pt x="9557969" y="2981887"/>
                </a:cubicBezTo>
                <a:close/>
                <a:moveTo>
                  <a:pt x="9568497" y="2961861"/>
                </a:moveTo>
                <a:lnTo>
                  <a:pt x="9618708" y="2889122"/>
                </a:lnTo>
                <a:cubicBezTo>
                  <a:pt x="9620475" y="2886618"/>
                  <a:pt x="9619813" y="2883084"/>
                  <a:pt x="9617310" y="2881391"/>
                </a:cubicBezTo>
                <a:cubicBezTo>
                  <a:pt x="9614733" y="2879624"/>
                  <a:pt x="9611272" y="2880287"/>
                  <a:pt x="9609579" y="2882790"/>
                </a:cubicBezTo>
                <a:lnTo>
                  <a:pt x="9559442" y="2955530"/>
                </a:lnTo>
                <a:cubicBezTo>
                  <a:pt x="9557675" y="2958033"/>
                  <a:pt x="9558337" y="2961567"/>
                  <a:pt x="9560840" y="2963260"/>
                </a:cubicBezTo>
                <a:cubicBezTo>
                  <a:pt x="9561797" y="2963923"/>
                  <a:pt x="9562902" y="2964291"/>
                  <a:pt x="9564080" y="2964217"/>
                </a:cubicBezTo>
                <a:cubicBezTo>
                  <a:pt x="9565700" y="2964217"/>
                  <a:pt x="9567467" y="2963407"/>
                  <a:pt x="9568497" y="2961861"/>
                </a:cubicBezTo>
                <a:close/>
                <a:moveTo>
                  <a:pt x="9619591" y="2886987"/>
                </a:moveTo>
                <a:lnTo>
                  <a:pt x="9629237" y="2838321"/>
                </a:lnTo>
                <a:cubicBezTo>
                  <a:pt x="9629825" y="2835303"/>
                  <a:pt x="9627837" y="2832358"/>
                  <a:pt x="9624819" y="2831769"/>
                </a:cubicBezTo>
                <a:cubicBezTo>
                  <a:pt x="9621801" y="2831180"/>
                  <a:pt x="9618855" y="2833094"/>
                  <a:pt x="9618267" y="2836187"/>
                </a:cubicBezTo>
                <a:lnTo>
                  <a:pt x="9608622" y="2884851"/>
                </a:lnTo>
                <a:cubicBezTo>
                  <a:pt x="9608033" y="2887870"/>
                  <a:pt x="9610021" y="2890815"/>
                  <a:pt x="9613039" y="2891404"/>
                </a:cubicBezTo>
                <a:cubicBezTo>
                  <a:pt x="9613407" y="2891477"/>
                  <a:pt x="9613776" y="2891477"/>
                  <a:pt x="9614143" y="2891477"/>
                </a:cubicBezTo>
                <a:cubicBezTo>
                  <a:pt x="9616720" y="2891477"/>
                  <a:pt x="9619077" y="2889637"/>
                  <a:pt x="9619591" y="2886987"/>
                </a:cubicBezTo>
                <a:close/>
                <a:moveTo>
                  <a:pt x="9627764" y="2841119"/>
                </a:moveTo>
                <a:lnTo>
                  <a:pt x="9659864" y="2806737"/>
                </a:lnTo>
                <a:cubicBezTo>
                  <a:pt x="9661925" y="2804455"/>
                  <a:pt x="9661851" y="2800995"/>
                  <a:pt x="9659569" y="2798860"/>
                </a:cubicBezTo>
                <a:cubicBezTo>
                  <a:pt x="9657287" y="2796724"/>
                  <a:pt x="9653753" y="2796872"/>
                  <a:pt x="9651691" y="2799154"/>
                </a:cubicBezTo>
                <a:lnTo>
                  <a:pt x="9619591" y="2833536"/>
                </a:lnTo>
                <a:cubicBezTo>
                  <a:pt x="9617531" y="2835818"/>
                  <a:pt x="9617604" y="2839279"/>
                  <a:pt x="9619886" y="2841414"/>
                </a:cubicBezTo>
                <a:cubicBezTo>
                  <a:pt x="9620991" y="2842444"/>
                  <a:pt x="9622389" y="2842886"/>
                  <a:pt x="9623715" y="2842886"/>
                </a:cubicBezTo>
                <a:cubicBezTo>
                  <a:pt x="9625261" y="2842886"/>
                  <a:pt x="9626734" y="2842223"/>
                  <a:pt x="9627764" y="2841119"/>
                </a:cubicBezTo>
                <a:close/>
                <a:moveTo>
                  <a:pt x="9659864" y="2806737"/>
                </a:moveTo>
                <a:lnTo>
                  <a:pt x="9725830" y="2736133"/>
                </a:lnTo>
                <a:cubicBezTo>
                  <a:pt x="9727892" y="2733850"/>
                  <a:pt x="9727818" y="2730390"/>
                  <a:pt x="9725535" y="2728255"/>
                </a:cubicBezTo>
                <a:cubicBezTo>
                  <a:pt x="9723254" y="2726120"/>
                  <a:pt x="9719793" y="2726267"/>
                  <a:pt x="9717658" y="2728549"/>
                </a:cubicBezTo>
                <a:lnTo>
                  <a:pt x="9651691" y="2799154"/>
                </a:lnTo>
                <a:cubicBezTo>
                  <a:pt x="9649630" y="2801363"/>
                  <a:pt x="9649704" y="2804897"/>
                  <a:pt x="9651986" y="2807032"/>
                </a:cubicBezTo>
                <a:cubicBezTo>
                  <a:pt x="9653090" y="2808062"/>
                  <a:pt x="9654489" y="2808504"/>
                  <a:pt x="9655814" y="2808504"/>
                </a:cubicBezTo>
                <a:cubicBezTo>
                  <a:pt x="9657360" y="2808430"/>
                  <a:pt x="9658833" y="2807842"/>
                  <a:pt x="9659864" y="2806737"/>
                </a:cubicBezTo>
                <a:close/>
                <a:moveTo>
                  <a:pt x="9726493" y="2735176"/>
                </a:moveTo>
                <a:lnTo>
                  <a:pt x="9787453" y="2636373"/>
                </a:lnTo>
                <a:cubicBezTo>
                  <a:pt x="9789072" y="2633723"/>
                  <a:pt x="9788262" y="2630336"/>
                  <a:pt x="9785612" y="2628716"/>
                </a:cubicBezTo>
                <a:cubicBezTo>
                  <a:pt x="9782962" y="2627096"/>
                  <a:pt x="9779575" y="2627906"/>
                  <a:pt x="9777955" y="2630557"/>
                </a:cubicBezTo>
                <a:lnTo>
                  <a:pt x="9716995" y="2729359"/>
                </a:lnTo>
                <a:cubicBezTo>
                  <a:pt x="9715375" y="2732010"/>
                  <a:pt x="9716185" y="2735396"/>
                  <a:pt x="9718835" y="2737016"/>
                </a:cubicBezTo>
                <a:cubicBezTo>
                  <a:pt x="9719793" y="2737605"/>
                  <a:pt x="9720823" y="2737826"/>
                  <a:pt x="9721781" y="2737826"/>
                </a:cubicBezTo>
                <a:cubicBezTo>
                  <a:pt x="9723621" y="2737826"/>
                  <a:pt x="9725462" y="2736869"/>
                  <a:pt x="9726493" y="2735176"/>
                </a:cubicBezTo>
                <a:close/>
                <a:moveTo>
                  <a:pt x="9786569" y="2637477"/>
                </a:moveTo>
                <a:lnTo>
                  <a:pt x="9801220" y="2623784"/>
                </a:lnTo>
                <a:cubicBezTo>
                  <a:pt x="9803502" y="2621722"/>
                  <a:pt x="9803576" y="2618188"/>
                  <a:pt x="9801515" y="2615906"/>
                </a:cubicBezTo>
                <a:cubicBezTo>
                  <a:pt x="9799453" y="2613624"/>
                  <a:pt x="9795846" y="2613550"/>
                  <a:pt x="9793637" y="2615611"/>
                </a:cubicBezTo>
                <a:lnTo>
                  <a:pt x="9778986" y="2629305"/>
                </a:lnTo>
                <a:cubicBezTo>
                  <a:pt x="9776704" y="2631367"/>
                  <a:pt x="9776630" y="2634901"/>
                  <a:pt x="9778691" y="2637183"/>
                </a:cubicBezTo>
                <a:cubicBezTo>
                  <a:pt x="9779796" y="2638361"/>
                  <a:pt x="9781269" y="2638950"/>
                  <a:pt x="9782814" y="2638950"/>
                </a:cubicBezTo>
                <a:cubicBezTo>
                  <a:pt x="9784139" y="2639024"/>
                  <a:pt x="9785465" y="2638508"/>
                  <a:pt x="9786569" y="2637477"/>
                </a:cubicBezTo>
                <a:close/>
                <a:moveTo>
                  <a:pt x="9802325" y="2622385"/>
                </a:moveTo>
                <a:lnTo>
                  <a:pt x="9848413" y="2536245"/>
                </a:lnTo>
                <a:cubicBezTo>
                  <a:pt x="9849885" y="2533521"/>
                  <a:pt x="9848854" y="2530135"/>
                  <a:pt x="9846130" y="2528662"/>
                </a:cubicBezTo>
                <a:cubicBezTo>
                  <a:pt x="9843406" y="2527190"/>
                  <a:pt x="9840020" y="2528221"/>
                  <a:pt x="9838547" y="2530945"/>
                </a:cubicBezTo>
                <a:lnTo>
                  <a:pt x="9792459" y="2617084"/>
                </a:lnTo>
                <a:cubicBezTo>
                  <a:pt x="9790986" y="2619808"/>
                  <a:pt x="9792017" y="2623194"/>
                  <a:pt x="9794741" y="2624667"/>
                </a:cubicBezTo>
                <a:cubicBezTo>
                  <a:pt x="9795625" y="2625109"/>
                  <a:pt x="9796508" y="2625330"/>
                  <a:pt x="9797392" y="2625330"/>
                </a:cubicBezTo>
                <a:cubicBezTo>
                  <a:pt x="9799380" y="2625330"/>
                  <a:pt x="9801294" y="2624225"/>
                  <a:pt x="9802325" y="2622385"/>
                </a:cubicBezTo>
                <a:close/>
                <a:moveTo>
                  <a:pt x="9848413" y="2536245"/>
                </a:moveTo>
                <a:lnTo>
                  <a:pt x="9858499" y="2517398"/>
                </a:lnTo>
                <a:cubicBezTo>
                  <a:pt x="9859971" y="2514674"/>
                  <a:pt x="9858941" y="2511287"/>
                  <a:pt x="9856217" y="2509815"/>
                </a:cubicBezTo>
                <a:cubicBezTo>
                  <a:pt x="9853493" y="2508416"/>
                  <a:pt x="9850106" y="2509373"/>
                  <a:pt x="9848633" y="2512097"/>
                </a:cubicBezTo>
                <a:lnTo>
                  <a:pt x="9838547" y="2530945"/>
                </a:lnTo>
                <a:cubicBezTo>
                  <a:pt x="9837075" y="2533669"/>
                  <a:pt x="9838106" y="2537055"/>
                  <a:pt x="9840830" y="2538528"/>
                </a:cubicBezTo>
                <a:cubicBezTo>
                  <a:pt x="9841713" y="2538970"/>
                  <a:pt x="9842596" y="2539191"/>
                  <a:pt x="9843480" y="2539191"/>
                </a:cubicBezTo>
                <a:cubicBezTo>
                  <a:pt x="9845542" y="2539191"/>
                  <a:pt x="9847382" y="2538160"/>
                  <a:pt x="9848413" y="2536245"/>
                </a:cubicBezTo>
                <a:close/>
                <a:moveTo>
                  <a:pt x="7470605" y="2126606"/>
                </a:moveTo>
                <a:cubicBezTo>
                  <a:pt x="7472887" y="2124545"/>
                  <a:pt x="7473108" y="2121011"/>
                  <a:pt x="7471047" y="2118728"/>
                </a:cubicBezTo>
                <a:lnTo>
                  <a:pt x="7447781" y="2092666"/>
                </a:lnTo>
                <a:cubicBezTo>
                  <a:pt x="7445720" y="2090383"/>
                  <a:pt x="7442186" y="2090163"/>
                  <a:pt x="7439904" y="2092224"/>
                </a:cubicBezTo>
                <a:cubicBezTo>
                  <a:pt x="7437621" y="2094285"/>
                  <a:pt x="7437401" y="2097819"/>
                  <a:pt x="7439462" y="2100102"/>
                </a:cubicBezTo>
                <a:lnTo>
                  <a:pt x="7462727" y="2126164"/>
                </a:lnTo>
                <a:cubicBezTo>
                  <a:pt x="7463832" y="2127416"/>
                  <a:pt x="7465377" y="2128005"/>
                  <a:pt x="7466924" y="2128005"/>
                </a:cubicBezTo>
                <a:cubicBezTo>
                  <a:pt x="7468175" y="2128005"/>
                  <a:pt x="7469500" y="2127563"/>
                  <a:pt x="7470605" y="2126606"/>
                </a:cubicBezTo>
                <a:close/>
                <a:moveTo>
                  <a:pt x="7514484" y="2200524"/>
                </a:moveTo>
                <a:cubicBezTo>
                  <a:pt x="7517135" y="2198904"/>
                  <a:pt x="7517944" y="2195517"/>
                  <a:pt x="7516325" y="2192867"/>
                </a:cubicBezTo>
                <a:lnTo>
                  <a:pt x="7471636" y="2119538"/>
                </a:lnTo>
                <a:cubicBezTo>
                  <a:pt x="7470016" y="2116888"/>
                  <a:pt x="7466556" y="2116078"/>
                  <a:pt x="7463979" y="2117698"/>
                </a:cubicBezTo>
                <a:cubicBezTo>
                  <a:pt x="7461328" y="2119317"/>
                  <a:pt x="7460519" y="2122704"/>
                  <a:pt x="7462138" y="2125354"/>
                </a:cubicBezTo>
                <a:lnTo>
                  <a:pt x="7506827" y="2198683"/>
                </a:lnTo>
                <a:cubicBezTo>
                  <a:pt x="7507858" y="2200450"/>
                  <a:pt x="7509772" y="2201407"/>
                  <a:pt x="7511613" y="2201334"/>
                </a:cubicBezTo>
                <a:cubicBezTo>
                  <a:pt x="7512570" y="2201334"/>
                  <a:pt x="7513601" y="2201039"/>
                  <a:pt x="7514484" y="2200524"/>
                </a:cubicBezTo>
                <a:close/>
                <a:moveTo>
                  <a:pt x="7527810" y="2211052"/>
                </a:moveTo>
                <a:cubicBezTo>
                  <a:pt x="7529945" y="2208770"/>
                  <a:pt x="7529798" y="2205309"/>
                  <a:pt x="7527589" y="2203174"/>
                </a:cubicBezTo>
                <a:lnTo>
                  <a:pt x="7515368" y="2191689"/>
                </a:lnTo>
                <a:cubicBezTo>
                  <a:pt x="7513159" y="2189628"/>
                  <a:pt x="7509625" y="2189701"/>
                  <a:pt x="7507490" y="2191910"/>
                </a:cubicBezTo>
                <a:cubicBezTo>
                  <a:pt x="7505355" y="2194192"/>
                  <a:pt x="7505502" y="2197652"/>
                  <a:pt x="7507711" y="2199788"/>
                </a:cubicBezTo>
                <a:lnTo>
                  <a:pt x="7519932" y="2211273"/>
                </a:lnTo>
                <a:cubicBezTo>
                  <a:pt x="7521037" y="2212303"/>
                  <a:pt x="7522435" y="2212819"/>
                  <a:pt x="7523761" y="2212745"/>
                </a:cubicBezTo>
                <a:cubicBezTo>
                  <a:pt x="7525307" y="2212745"/>
                  <a:pt x="7526779" y="2212156"/>
                  <a:pt x="7527810" y="2211052"/>
                </a:cubicBezTo>
                <a:close/>
                <a:moveTo>
                  <a:pt x="7536718" y="2211788"/>
                </a:moveTo>
                <a:cubicBezTo>
                  <a:pt x="7537749" y="2208917"/>
                  <a:pt x="7536203" y="2205677"/>
                  <a:pt x="7533331" y="2204647"/>
                </a:cubicBezTo>
                <a:lnTo>
                  <a:pt x="7525601" y="2201923"/>
                </a:lnTo>
                <a:cubicBezTo>
                  <a:pt x="7522730" y="2200892"/>
                  <a:pt x="7519491" y="2202438"/>
                  <a:pt x="7518460" y="2205309"/>
                </a:cubicBezTo>
                <a:cubicBezTo>
                  <a:pt x="7517429" y="2208181"/>
                  <a:pt x="7518975" y="2211420"/>
                  <a:pt x="7521846" y="2212451"/>
                </a:cubicBezTo>
                <a:lnTo>
                  <a:pt x="7529577" y="2215175"/>
                </a:lnTo>
                <a:cubicBezTo>
                  <a:pt x="7530166" y="2215396"/>
                  <a:pt x="7530829" y="2215469"/>
                  <a:pt x="7531491" y="2215469"/>
                </a:cubicBezTo>
                <a:cubicBezTo>
                  <a:pt x="7533847" y="2215469"/>
                  <a:pt x="7535982" y="2214071"/>
                  <a:pt x="7536718" y="2211788"/>
                </a:cubicBezTo>
                <a:close/>
                <a:moveTo>
                  <a:pt x="7532227" y="2215469"/>
                </a:moveTo>
                <a:lnTo>
                  <a:pt x="7549676" y="2213187"/>
                </a:lnTo>
                <a:cubicBezTo>
                  <a:pt x="7552694" y="2212819"/>
                  <a:pt x="7554903" y="2210021"/>
                  <a:pt x="7554461" y="2206929"/>
                </a:cubicBezTo>
                <a:cubicBezTo>
                  <a:pt x="7554094" y="2203837"/>
                  <a:pt x="7551296" y="2201628"/>
                  <a:pt x="7548204" y="2202143"/>
                </a:cubicBezTo>
                <a:lnTo>
                  <a:pt x="7530755" y="2204426"/>
                </a:lnTo>
                <a:cubicBezTo>
                  <a:pt x="7527737" y="2204794"/>
                  <a:pt x="7525527" y="2207592"/>
                  <a:pt x="7525969" y="2210684"/>
                </a:cubicBezTo>
                <a:cubicBezTo>
                  <a:pt x="7526338" y="2213481"/>
                  <a:pt x="7528767" y="2215543"/>
                  <a:pt x="7531491" y="2215543"/>
                </a:cubicBezTo>
                <a:cubicBezTo>
                  <a:pt x="7531786" y="2215543"/>
                  <a:pt x="7532006" y="2215469"/>
                  <a:pt x="7532227" y="2215469"/>
                </a:cubicBezTo>
                <a:close/>
                <a:moveTo>
                  <a:pt x="7688676" y="2210389"/>
                </a:moveTo>
                <a:cubicBezTo>
                  <a:pt x="7688750" y="2207297"/>
                  <a:pt x="7686321" y="2204794"/>
                  <a:pt x="7683228" y="2204720"/>
                </a:cubicBezTo>
                <a:lnTo>
                  <a:pt x="7549087" y="2202143"/>
                </a:lnTo>
                <a:cubicBezTo>
                  <a:pt x="7546068" y="2202585"/>
                  <a:pt x="7543492" y="2204499"/>
                  <a:pt x="7543418" y="2207592"/>
                </a:cubicBezTo>
                <a:cubicBezTo>
                  <a:pt x="7543344" y="2210684"/>
                  <a:pt x="7545774" y="2213187"/>
                  <a:pt x="7548866" y="2213261"/>
                </a:cubicBezTo>
                <a:lnTo>
                  <a:pt x="7683008" y="2215837"/>
                </a:lnTo>
                <a:cubicBezTo>
                  <a:pt x="7683082" y="2215837"/>
                  <a:pt x="7683082" y="2215837"/>
                  <a:pt x="7683155" y="2215837"/>
                </a:cubicBezTo>
                <a:cubicBezTo>
                  <a:pt x="7686173" y="2215837"/>
                  <a:pt x="7688676" y="2213408"/>
                  <a:pt x="7688676" y="2210389"/>
                </a:cubicBezTo>
                <a:close/>
                <a:moveTo>
                  <a:pt x="7828708" y="2233286"/>
                </a:moveTo>
                <a:cubicBezTo>
                  <a:pt x="7829150" y="2230268"/>
                  <a:pt x="7827088" y="2227396"/>
                  <a:pt x="7824069" y="2226881"/>
                </a:cubicBezTo>
                <a:lnTo>
                  <a:pt x="7683965" y="2204720"/>
                </a:lnTo>
                <a:cubicBezTo>
                  <a:pt x="7680873" y="2204205"/>
                  <a:pt x="7678075" y="2206340"/>
                  <a:pt x="7677560" y="2209359"/>
                </a:cubicBezTo>
                <a:cubicBezTo>
                  <a:pt x="7677044" y="2212377"/>
                  <a:pt x="7679179" y="2215249"/>
                  <a:pt x="7682197" y="2215764"/>
                </a:cubicBezTo>
                <a:lnTo>
                  <a:pt x="7822303" y="2237924"/>
                </a:lnTo>
                <a:cubicBezTo>
                  <a:pt x="7822597" y="2237998"/>
                  <a:pt x="7822892" y="2237998"/>
                  <a:pt x="7823260" y="2237998"/>
                </a:cubicBezTo>
                <a:cubicBezTo>
                  <a:pt x="7825910" y="2237924"/>
                  <a:pt x="7828266" y="2236010"/>
                  <a:pt x="7828708" y="2233286"/>
                </a:cubicBezTo>
                <a:close/>
                <a:moveTo>
                  <a:pt x="7970285" y="2270024"/>
                </a:moveTo>
                <a:cubicBezTo>
                  <a:pt x="7971022" y="2267006"/>
                  <a:pt x="7969255" y="2263987"/>
                  <a:pt x="7966310" y="2263251"/>
                </a:cubicBezTo>
                <a:lnTo>
                  <a:pt x="7824659" y="2226955"/>
                </a:lnTo>
                <a:cubicBezTo>
                  <a:pt x="7821640" y="2226145"/>
                  <a:pt x="7818621" y="2227985"/>
                  <a:pt x="7817885" y="2230930"/>
                </a:cubicBezTo>
                <a:cubicBezTo>
                  <a:pt x="7817149" y="2233949"/>
                  <a:pt x="7818916" y="2236967"/>
                  <a:pt x="7821861" y="2237704"/>
                </a:cubicBezTo>
                <a:lnTo>
                  <a:pt x="7963512" y="2274000"/>
                </a:lnTo>
                <a:cubicBezTo>
                  <a:pt x="7964027" y="2274147"/>
                  <a:pt x="7964469" y="2274147"/>
                  <a:pt x="7964911" y="2274147"/>
                </a:cubicBezTo>
                <a:cubicBezTo>
                  <a:pt x="7967341" y="2274221"/>
                  <a:pt x="7969623" y="2272527"/>
                  <a:pt x="7970285" y="2270024"/>
                </a:cubicBezTo>
                <a:close/>
                <a:moveTo>
                  <a:pt x="8054952" y="2297927"/>
                </a:moveTo>
                <a:cubicBezTo>
                  <a:pt x="8055909" y="2294982"/>
                  <a:pt x="8054289" y="2291890"/>
                  <a:pt x="8051344" y="2290933"/>
                </a:cubicBezTo>
                <a:lnTo>
                  <a:pt x="7966604" y="2263398"/>
                </a:lnTo>
                <a:cubicBezTo>
                  <a:pt x="7963660" y="2262441"/>
                  <a:pt x="7960567" y="2264061"/>
                  <a:pt x="7959610" y="2267006"/>
                </a:cubicBezTo>
                <a:cubicBezTo>
                  <a:pt x="7958653" y="2269951"/>
                  <a:pt x="7960272" y="2273043"/>
                  <a:pt x="7963217" y="2274000"/>
                </a:cubicBezTo>
                <a:lnTo>
                  <a:pt x="8047958" y="2301535"/>
                </a:lnTo>
                <a:cubicBezTo>
                  <a:pt x="8048546" y="2301756"/>
                  <a:pt x="8049136" y="2301829"/>
                  <a:pt x="8049725" y="2301829"/>
                </a:cubicBezTo>
                <a:cubicBezTo>
                  <a:pt x="8052007" y="2301756"/>
                  <a:pt x="8054142" y="2300283"/>
                  <a:pt x="8054952" y="2297927"/>
                </a:cubicBezTo>
                <a:close/>
                <a:moveTo>
                  <a:pt x="5423438" y="2678854"/>
                </a:moveTo>
                <a:cubicBezTo>
                  <a:pt x="5423880" y="2675835"/>
                  <a:pt x="5421598" y="2672964"/>
                  <a:pt x="5418579" y="2672596"/>
                </a:cubicBezTo>
                <a:cubicBezTo>
                  <a:pt x="5415561" y="2672228"/>
                  <a:pt x="5412689" y="2674289"/>
                  <a:pt x="5412321" y="2677381"/>
                </a:cubicBezTo>
                <a:cubicBezTo>
                  <a:pt x="5411880" y="2680400"/>
                  <a:pt x="5414014" y="2683271"/>
                  <a:pt x="5417107" y="2683639"/>
                </a:cubicBezTo>
                <a:lnTo>
                  <a:pt x="5417254" y="2683639"/>
                </a:lnTo>
                <a:cubicBezTo>
                  <a:pt x="5417549" y="2683639"/>
                  <a:pt x="5417769" y="2683713"/>
                  <a:pt x="5418064" y="2683713"/>
                </a:cubicBezTo>
                <a:cubicBezTo>
                  <a:pt x="5420788" y="2683713"/>
                  <a:pt x="5423070" y="2681651"/>
                  <a:pt x="5423438" y="2678854"/>
                </a:cubicBezTo>
                <a:close/>
                <a:moveTo>
                  <a:pt x="5423291" y="2679148"/>
                </a:moveTo>
                <a:cubicBezTo>
                  <a:pt x="5423880" y="2676130"/>
                  <a:pt x="5421892" y="2673185"/>
                  <a:pt x="5418874" y="2672669"/>
                </a:cubicBezTo>
                <a:lnTo>
                  <a:pt x="5406800" y="2670387"/>
                </a:lnTo>
                <a:cubicBezTo>
                  <a:pt x="5403781" y="2669798"/>
                  <a:pt x="5400836" y="2671786"/>
                  <a:pt x="5400321" y="2674804"/>
                </a:cubicBezTo>
                <a:cubicBezTo>
                  <a:pt x="5399732" y="2677823"/>
                  <a:pt x="5401720" y="2680768"/>
                  <a:pt x="5404738" y="2681283"/>
                </a:cubicBezTo>
                <a:lnTo>
                  <a:pt x="5416812" y="2683566"/>
                </a:lnTo>
                <a:cubicBezTo>
                  <a:pt x="5417180" y="2683639"/>
                  <a:pt x="5417549" y="2683639"/>
                  <a:pt x="5417917" y="2683639"/>
                </a:cubicBezTo>
                <a:cubicBezTo>
                  <a:pt x="5420493" y="2683713"/>
                  <a:pt x="5422849" y="2681799"/>
                  <a:pt x="5423291" y="2679148"/>
                </a:cubicBezTo>
                <a:close/>
                <a:moveTo>
                  <a:pt x="5410701" y="2678486"/>
                </a:moveTo>
                <a:cubicBezTo>
                  <a:pt x="5412174" y="2675762"/>
                  <a:pt x="5411143" y="2672375"/>
                  <a:pt x="5408419" y="2670902"/>
                </a:cubicBezTo>
                <a:lnTo>
                  <a:pt x="5375068" y="2652938"/>
                </a:lnTo>
                <a:cubicBezTo>
                  <a:pt x="5372344" y="2651466"/>
                  <a:pt x="5368957" y="2652497"/>
                  <a:pt x="5367485" y="2655221"/>
                </a:cubicBezTo>
                <a:cubicBezTo>
                  <a:pt x="5366012" y="2657945"/>
                  <a:pt x="5367043" y="2661331"/>
                  <a:pt x="5369767" y="2662804"/>
                </a:cubicBezTo>
                <a:lnTo>
                  <a:pt x="5403118" y="2680768"/>
                </a:lnTo>
                <a:cubicBezTo>
                  <a:pt x="5404002" y="2681210"/>
                  <a:pt x="5404885" y="2681430"/>
                  <a:pt x="5405769" y="2681430"/>
                </a:cubicBezTo>
                <a:cubicBezTo>
                  <a:pt x="5407757" y="2681430"/>
                  <a:pt x="5409671" y="2680326"/>
                  <a:pt x="5410701" y="2678486"/>
                </a:cubicBezTo>
                <a:close/>
                <a:moveTo>
                  <a:pt x="5377350" y="2660521"/>
                </a:moveTo>
                <a:cubicBezTo>
                  <a:pt x="5378823" y="2657797"/>
                  <a:pt x="5377718" y="2654411"/>
                  <a:pt x="5374994" y="2653012"/>
                </a:cubicBezTo>
                <a:lnTo>
                  <a:pt x="5331778" y="2630262"/>
                </a:lnTo>
                <a:cubicBezTo>
                  <a:pt x="5329054" y="2628790"/>
                  <a:pt x="5325667" y="2629894"/>
                  <a:pt x="5324268" y="2632618"/>
                </a:cubicBezTo>
                <a:cubicBezTo>
                  <a:pt x="5322795" y="2635342"/>
                  <a:pt x="5323900" y="2638729"/>
                  <a:pt x="5326624" y="2640128"/>
                </a:cubicBezTo>
                <a:lnTo>
                  <a:pt x="5369841" y="2662877"/>
                </a:lnTo>
                <a:cubicBezTo>
                  <a:pt x="5370650" y="2663319"/>
                  <a:pt x="5371607" y="2663540"/>
                  <a:pt x="5372491" y="2663540"/>
                </a:cubicBezTo>
                <a:cubicBezTo>
                  <a:pt x="5374479" y="2663466"/>
                  <a:pt x="5376393" y="2662362"/>
                  <a:pt x="5377350" y="2660521"/>
                </a:cubicBezTo>
                <a:close/>
                <a:moveTo>
                  <a:pt x="5164137" y="2644398"/>
                </a:moveTo>
                <a:lnTo>
                  <a:pt x="5329348" y="2640717"/>
                </a:lnTo>
                <a:cubicBezTo>
                  <a:pt x="5332440" y="2640643"/>
                  <a:pt x="5334870" y="2638066"/>
                  <a:pt x="5334796" y="2635048"/>
                </a:cubicBezTo>
                <a:cubicBezTo>
                  <a:pt x="5334723" y="2632029"/>
                  <a:pt x="5332219" y="2629600"/>
                  <a:pt x="5329201" y="2629600"/>
                </a:cubicBezTo>
                <a:cubicBezTo>
                  <a:pt x="5329201" y="2629600"/>
                  <a:pt x="5329127" y="2629600"/>
                  <a:pt x="5329127" y="2629600"/>
                </a:cubicBezTo>
                <a:lnTo>
                  <a:pt x="5163917" y="2633281"/>
                </a:lnTo>
                <a:cubicBezTo>
                  <a:pt x="5160824" y="2633355"/>
                  <a:pt x="5158395" y="2635931"/>
                  <a:pt x="5158469" y="2638950"/>
                </a:cubicBezTo>
                <a:cubicBezTo>
                  <a:pt x="5158542" y="2641969"/>
                  <a:pt x="5161045" y="2644398"/>
                  <a:pt x="5164064" y="2644398"/>
                </a:cubicBezTo>
                <a:cubicBezTo>
                  <a:pt x="5164064" y="2644398"/>
                  <a:pt x="5164064" y="2644398"/>
                  <a:pt x="5164137" y="2644398"/>
                </a:cubicBezTo>
                <a:close/>
                <a:moveTo>
                  <a:pt x="5000252" y="2677970"/>
                </a:moveTo>
                <a:lnTo>
                  <a:pt x="5165095" y="2644251"/>
                </a:lnTo>
                <a:cubicBezTo>
                  <a:pt x="5168113" y="2643662"/>
                  <a:pt x="5170027" y="2640717"/>
                  <a:pt x="5169438" y="2637698"/>
                </a:cubicBezTo>
                <a:cubicBezTo>
                  <a:pt x="5168849" y="2634680"/>
                  <a:pt x="5165831" y="2632692"/>
                  <a:pt x="5162886" y="2633355"/>
                </a:cubicBezTo>
                <a:lnTo>
                  <a:pt x="4998043" y="2667074"/>
                </a:lnTo>
                <a:cubicBezTo>
                  <a:pt x="4995025" y="2667663"/>
                  <a:pt x="4993111" y="2670608"/>
                  <a:pt x="4993700" y="2673626"/>
                </a:cubicBezTo>
                <a:cubicBezTo>
                  <a:pt x="4994215" y="2676277"/>
                  <a:pt x="4996571" y="2678118"/>
                  <a:pt x="4999222" y="2678118"/>
                </a:cubicBezTo>
                <a:cubicBezTo>
                  <a:pt x="4999516" y="2678044"/>
                  <a:pt x="4999884" y="2678044"/>
                  <a:pt x="5000252" y="2677970"/>
                </a:cubicBezTo>
                <a:close/>
                <a:moveTo>
                  <a:pt x="4845423" y="2738709"/>
                </a:moveTo>
                <a:lnTo>
                  <a:pt x="5001136" y="2677676"/>
                </a:lnTo>
                <a:cubicBezTo>
                  <a:pt x="5004007" y="2676571"/>
                  <a:pt x="5005406" y="2673332"/>
                  <a:pt x="5004302" y="2670461"/>
                </a:cubicBezTo>
                <a:cubicBezTo>
                  <a:pt x="5003197" y="2667589"/>
                  <a:pt x="4999958" y="2666191"/>
                  <a:pt x="4997086" y="2667295"/>
                </a:cubicBezTo>
                <a:lnTo>
                  <a:pt x="4841374" y="2728328"/>
                </a:lnTo>
                <a:cubicBezTo>
                  <a:pt x="4838502" y="2729433"/>
                  <a:pt x="4837103" y="2732672"/>
                  <a:pt x="4838208" y="2735544"/>
                </a:cubicBezTo>
                <a:cubicBezTo>
                  <a:pt x="4839091" y="2737752"/>
                  <a:pt x="4841226" y="2739078"/>
                  <a:pt x="4843435" y="2739078"/>
                </a:cubicBezTo>
                <a:cubicBezTo>
                  <a:pt x="4844098" y="2739078"/>
                  <a:pt x="4844760" y="2739004"/>
                  <a:pt x="4845423" y="2738709"/>
                </a:cubicBezTo>
                <a:close/>
                <a:moveTo>
                  <a:pt x="4848515" y="2735764"/>
                </a:moveTo>
                <a:cubicBezTo>
                  <a:pt x="4849766" y="2732967"/>
                  <a:pt x="4848441" y="2729654"/>
                  <a:pt x="4845643" y="2728402"/>
                </a:cubicBezTo>
                <a:lnTo>
                  <a:pt x="4789027" y="2703812"/>
                </a:lnTo>
                <a:cubicBezTo>
                  <a:pt x="4786230" y="2702560"/>
                  <a:pt x="4782917" y="2703886"/>
                  <a:pt x="4781665" y="2706683"/>
                </a:cubicBezTo>
                <a:cubicBezTo>
                  <a:pt x="4780413" y="2709481"/>
                  <a:pt x="4781739" y="2712794"/>
                  <a:pt x="4784536" y="2714046"/>
                </a:cubicBezTo>
                <a:lnTo>
                  <a:pt x="4841152" y="2738636"/>
                </a:lnTo>
                <a:cubicBezTo>
                  <a:pt x="4841889" y="2738930"/>
                  <a:pt x="4842625" y="2739078"/>
                  <a:pt x="4843435" y="2739078"/>
                </a:cubicBezTo>
                <a:cubicBezTo>
                  <a:pt x="4845570" y="2739078"/>
                  <a:pt x="4847631" y="2737826"/>
                  <a:pt x="4848515" y="2735764"/>
                </a:cubicBezTo>
                <a:close/>
                <a:moveTo>
                  <a:pt x="4650469" y="2798786"/>
                </a:moveTo>
                <a:lnTo>
                  <a:pt x="4789690" y="2713751"/>
                </a:lnTo>
                <a:cubicBezTo>
                  <a:pt x="4792340" y="2712131"/>
                  <a:pt x="4793150" y="2708745"/>
                  <a:pt x="4791531" y="2706094"/>
                </a:cubicBezTo>
                <a:cubicBezTo>
                  <a:pt x="4789911" y="2703444"/>
                  <a:pt x="4786524" y="2702708"/>
                  <a:pt x="4783874" y="2704254"/>
                </a:cubicBezTo>
                <a:lnTo>
                  <a:pt x="4644652" y="2789288"/>
                </a:lnTo>
                <a:cubicBezTo>
                  <a:pt x="4642002" y="2790908"/>
                  <a:pt x="4641192" y="2794295"/>
                  <a:pt x="4642812" y="2796945"/>
                </a:cubicBezTo>
                <a:cubicBezTo>
                  <a:pt x="4643842" y="2798712"/>
                  <a:pt x="4645757" y="2799596"/>
                  <a:pt x="4647597" y="2799596"/>
                </a:cubicBezTo>
                <a:cubicBezTo>
                  <a:pt x="4648628" y="2799596"/>
                  <a:pt x="4649585" y="2799301"/>
                  <a:pt x="4650469" y="2798786"/>
                </a:cubicBezTo>
                <a:close/>
                <a:moveTo>
                  <a:pt x="4538856" y="2903404"/>
                </a:moveTo>
                <a:lnTo>
                  <a:pt x="4651352" y="2798050"/>
                </a:lnTo>
                <a:cubicBezTo>
                  <a:pt x="4653634" y="2795915"/>
                  <a:pt x="4653708" y="2792454"/>
                  <a:pt x="4651646" y="2790172"/>
                </a:cubicBezTo>
                <a:cubicBezTo>
                  <a:pt x="4649585" y="2787890"/>
                  <a:pt x="4646051" y="2787816"/>
                  <a:pt x="4643769" y="2789877"/>
                </a:cubicBezTo>
                <a:lnTo>
                  <a:pt x="4531273" y="2895232"/>
                </a:lnTo>
                <a:cubicBezTo>
                  <a:pt x="4528990" y="2897367"/>
                  <a:pt x="4528917" y="2900828"/>
                  <a:pt x="4530978" y="2903110"/>
                </a:cubicBezTo>
                <a:cubicBezTo>
                  <a:pt x="4532082" y="2904288"/>
                  <a:pt x="4533555" y="2904877"/>
                  <a:pt x="4535101" y="2904877"/>
                </a:cubicBezTo>
                <a:cubicBezTo>
                  <a:pt x="4536426" y="2904951"/>
                  <a:pt x="4537825" y="2904435"/>
                  <a:pt x="4538856" y="2903404"/>
                </a:cubicBezTo>
                <a:close/>
                <a:moveTo>
                  <a:pt x="4455367" y="3026134"/>
                </a:moveTo>
                <a:lnTo>
                  <a:pt x="4539665" y="2902447"/>
                </a:lnTo>
                <a:cubicBezTo>
                  <a:pt x="4541433" y="2899944"/>
                  <a:pt x="4540770" y="2896410"/>
                  <a:pt x="4538193" y="2894717"/>
                </a:cubicBezTo>
                <a:cubicBezTo>
                  <a:pt x="4535616" y="2892950"/>
                  <a:pt x="4532156" y="2893613"/>
                  <a:pt x="4530463" y="2896189"/>
                </a:cubicBezTo>
                <a:lnTo>
                  <a:pt x="4446164" y="3019876"/>
                </a:lnTo>
                <a:cubicBezTo>
                  <a:pt x="4444397" y="3022379"/>
                  <a:pt x="4445060" y="3025913"/>
                  <a:pt x="4447636" y="3027607"/>
                </a:cubicBezTo>
                <a:cubicBezTo>
                  <a:pt x="4448594" y="3028269"/>
                  <a:pt x="4449698" y="3028564"/>
                  <a:pt x="4450803" y="3028564"/>
                </a:cubicBezTo>
                <a:cubicBezTo>
                  <a:pt x="4452570" y="3028564"/>
                  <a:pt x="4454336" y="3027754"/>
                  <a:pt x="4455367" y="3026134"/>
                </a:cubicBezTo>
                <a:close/>
                <a:moveTo>
                  <a:pt x="4401401" y="3164914"/>
                </a:moveTo>
                <a:lnTo>
                  <a:pt x="4455956" y="3025030"/>
                </a:lnTo>
                <a:cubicBezTo>
                  <a:pt x="4457060" y="3022159"/>
                  <a:pt x="4455662" y="3018919"/>
                  <a:pt x="4452790" y="3017815"/>
                </a:cubicBezTo>
                <a:cubicBezTo>
                  <a:pt x="4449919" y="3016711"/>
                  <a:pt x="4446679" y="3018109"/>
                  <a:pt x="4445575" y="3020981"/>
                </a:cubicBezTo>
                <a:lnTo>
                  <a:pt x="4391020" y="3160865"/>
                </a:lnTo>
                <a:cubicBezTo>
                  <a:pt x="4389916" y="3163736"/>
                  <a:pt x="4391315" y="3166976"/>
                  <a:pt x="4394186" y="3168080"/>
                </a:cubicBezTo>
                <a:cubicBezTo>
                  <a:pt x="4394849" y="3168301"/>
                  <a:pt x="4395585" y="3168448"/>
                  <a:pt x="4396248" y="3168448"/>
                </a:cubicBezTo>
                <a:cubicBezTo>
                  <a:pt x="4398456" y="3168448"/>
                  <a:pt x="4400518" y="3167123"/>
                  <a:pt x="4401401" y="3164914"/>
                </a:cubicBezTo>
                <a:close/>
                <a:moveTo>
                  <a:pt x="4378284" y="3317829"/>
                </a:moveTo>
                <a:lnTo>
                  <a:pt x="4401696" y="3163736"/>
                </a:lnTo>
                <a:cubicBezTo>
                  <a:pt x="4402137" y="3160717"/>
                  <a:pt x="4400076" y="3157846"/>
                  <a:pt x="4397057" y="3157404"/>
                </a:cubicBezTo>
                <a:cubicBezTo>
                  <a:pt x="4393965" y="3156963"/>
                  <a:pt x="4391168" y="3159024"/>
                  <a:pt x="4390726" y="3162043"/>
                </a:cubicBezTo>
                <a:lnTo>
                  <a:pt x="4367314" y="3316136"/>
                </a:lnTo>
                <a:cubicBezTo>
                  <a:pt x="4366872" y="3319155"/>
                  <a:pt x="4368933" y="3322026"/>
                  <a:pt x="4371952" y="3322468"/>
                </a:cubicBezTo>
                <a:cubicBezTo>
                  <a:pt x="4372246" y="3322541"/>
                  <a:pt x="4372541" y="3322541"/>
                  <a:pt x="4372835" y="3322541"/>
                </a:cubicBezTo>
                <a:cubicBezTo>
                  <a:pt x="4375486" y="3322541"/>
                  <a:pt x="4377842" y="3320553"/>
                  <a:pt x="4378284" y="3317829"/>
                </a:cubicBezTo>
                <a:close/>
                <a:moveTo>
                  <a:pt x="4382259" y="3489003"/>
                </a:moveTo>
                <a:cubicBezTo>
                  <a:pt x="4385352" y="3488856"/>
                  <a:pt x="4387708" y="3486206"/>
                  <a:pt x="4387486" y="3483114"/>
                </a:cubicBezTo>
                <a:lnTo>
                  <a:pt x="4378284" y="3316651"/>
                </a:lnTo>
                <a:cubicBezTo>
                  <a:pt x="4378136" y="3313559"/>
                  <a:pt x="4375781" y="3310909"/>
                  <a:pt x="4372394" y="3311424"/>
                </a:cubicBezTo>
                <a:cubicBezTo>
                  <a:pt x="4369302" y="3311571"/>
                  <a:pt x="4366946" y="3314222"/>
                  <a:pt x="4367166" y="3317314"/>
                </a:cubicBezTo>
                <a:lnTo>
                  <a:pt x="4376369" y="3483776"/>
                </a:lnTo>
                <a:cubicBezTo>
                  <a:pt x="4376517" y="3486721"/>
                  <a:pt x="4379020" y="3489077"/>
                  <a:pt x="4381965" y="3489003"/>
                </a:cubicBezTo>
                <a:cubicBezTo>
                  <a:pt x="4382112" y="3489003"/>
                  <a:pt x="4382186" y="3489003"/>
                  <a:pt x="4382259" y="3489003"/>
                </a:cubicBezTo>
                <a:close/>
                <a:moveTo>
                  <a:pt x="4420249" y="3657821"/>
                </a:moveTo>
                <a:cubicBezTo>
                  <a:pt x="4423267" y="3657159"/>
                  <a:pt x="4425181" y="3654214"/>
                  <a:pt x="4424519" y="3651195"/>
                </a:cubicBezTo>
                <a:lnTo>
                  <a:pt x="4387413" y="3482230"/>
                </a:lnTo>
                <a:cubicBezTo>
                  <a:pt x="4386750" y="3479211"/>
                  <a:pt x="4383732" y="3477371"/>
                  <a:pt x="4380787" y="3477960"/>
                </a:cubicBezTo>
                <a:cubicBezTo>
                  <a:pt x="4377768" y="3478622"/>
                  <a:pt x="4375854" y="3481567"/>
                  <a:pt x="4376517" y="3484586"/>
                </a:cubicBezTo>
                <a:lnTo>
                  <a:pt x="4413623" y="3653551"/>
                </a:lnTo>
                <a:cubicBezTo>
                  <a:pt x="4414212" y="3656201"/>
                  <a:pt x="4416494" y="3657969"/>
                  <a:pt x="4419071" y="3657895"/>
                </a:cubicBezTo>
                <a:cubicBezTo>
                  <a:pt x="4419439" y="3657969"/>
                  <a:pt x="4419807" y="3657895"/>
                  <a:pt x="4420249" y="3657821"/>
                </a:cubicBezTo>
                <a:close/>
                <a:moveTo>
                  <a:pt x="4481356" y="3819130"/>
                </a:moveTo>
                <a:cubicBezTo>
                  <a:pt x="4484227" y="3818026"/>
                  <a:pt x="4485700" y="3814859"/>
                  <a:pt x="4484595" y="3811988"/>
                </a:cubicBezTo>
                <a:lnTo>
                  <a:pt x="4424224" y="3650459"/>
                </a:lnTo>
                <a:cubicBezTo>
                  <a:pt x="4423120" y="3647588"/>
                  <a:pt x="4419955" y="3646115"/>
                  <a:pt x="4417083" y="3647220"/>
                </a:cubicBezTo>
                <a:cubicBezTo>
                  <a:pt x="4414212" y="3648324"/>
                  <a:pt x="4412739" y="3651490"/>
                  <a:pt x="4413844" y="3654361"/>
                </a:cubicBezTo>
                <a:lnTo>
                  <a:pt x="4474215" y="3815890"/>
                </a:lnTo>
                <a:cubicBezTo>
                  <a:pt x="4475025" y="3818173"/>
                  <a:pt x="4477233" y="3819498"/>
                  <a:pt x="4479442" y="3819498"/>
                </a:cubicBezTo>
                <a:cubicBezTo>
                  <a:pt x="4480105" y="3819498"/>
                  <a:pt x="4480767" y="3819351"/>
                  <a:pt x="4481356" y="3819130"/>
                </a:cubicBezTo>
                <a:close/>
                <a:moveTo>
                  <a:pt x="4559102" y="3959382"/>
                </a:moveTo>
                <a:cubicBezTo>
                  <a:pt x="4561826" y="3957910"/>
                  <a:pt x="4562783" y="3954523"/>
                  <a:pt x="4561311" y="3951799"/>
                </a:cubicBezTo>
                <a:lnTo>
                  <a:pt x="4484301" y="3811252"/>
                </a:lnTo>
                <a:cubicBezTo>
                  <a:pt x="4482829" y="3808528"/>
                  <a:pt x="4479442" y="3807571"/>
                  <a:pt x="4476718" y="3809043"/>
                </a:cubicBezTo>
                <a:cubicBezTo>
                  <a:pt x="4473994" y="3810516"/>
                  <a:pt x="4473037" y="3813903"/>
                  <a:pt x="4474509" y="3816627"/>
                </a:cubicBezTo>
                <a:lnTo>
                  <a:pt x="4551519" y="3957173"/>
                </a:lnTo>
                <a:cubicBezTo>
                  <a:pt x="4552549" y="3959014"/>
                  <a:pt x="4554464" y="3960045"/>
                  <a:pt x="4556452" y="3960045"/>
                </a:cubicBezTo>
                <a:cubicBezTo>
                  <a:pt x="4557335" y="3960045"/>
                  <a:pt x="4558292" y="3959823"/>
                  <a:pt x="4559102" y="3959382"/>
                </a:cubicBezTo>
                <a:close/>
                <a:moveTo>
                  <a:pt x="4561016" y="3962916"/>
                </a:moveTo>
                <a:cubicBezTo>
                  <a:pt x="4563740" y="3961443"/>
                  <a:pt x="4564698" y="3958057"/>
                  <a:pt x="4563225" y="3955333"/>
                </a:cubicBezTo>
                <a:lnTo>
                  <a:pt x="4561311" y="3951799"/>
                </a:lnTo>
                <a:cubicBezTo>
                  <a:pt x="4559839" y="3949075"/>
                  <a:pt x="4556452" y="3948118"/>
                  <a:pt x="4553728" y="3949590"/>
                </a:cubicBezTo>
                <a:cubicBezTo>
                  <a:pt x="4551004" y="3951062"/>
                  <a:pt x="4550047" y="3954449"/>
                  <a:pt x="4551519" y="3957173"/>
                </a:cubicBezTo>
                <a:lnTo>
                  <a:pt x="4553433" y="3960707"/>
                </a:lnTo>
                <a:cubicBezTo>
                  <a:pt x="4554464" y="3962548"/>
                  <a:pt x="4556378" y="3963578"/>
                  <a:pt x="4558366" y="3963578"/>
                </a:cubicBezTo>
                <a:cubicBezTo>
                  <a:pt x="4559249" y="3963578"/>
                  <a:pt x="4560207" y="3963358"/>
                  <a:pt x="4561016" y="3962916"/>
                </a:cubicBezTo>
                <a:close/>
                <a:moveTo>
                  <a:pt x="4651057" y="4074529"/>
                </a:moveTo>
                <a:cubicBezTo>
                  <a:pt x="4653487" y="4072614"/>
                  <a:pt x="4653855" y="4069081"/>
                  <a:pt x="4651941" y="4066725"/>
                </a:cubicBezTo>
                <a:lnTo>
                  <a:pt x="4562710" y="3954523"/>
                </a:lnTo>
                <a:cubicBezTo>
                  <a:pt x="4560795" y="3952093"/>
                  <a:pt x="4557261" y="3951725"/>
                  <a:pt x="4554905" y="3953639"/>
                </a:cubicBezTo>
                <a:cubicBezTo>
                  <a:pt x="4552476" y="3955554"/>
                  <a:pt x="4552108" y="3959087"/>
                  <a:pt x="4554022" y="3961443"/>
                </a:cubicBezTo>
                <a:lnTo>
                  <a:pt x="4643253" y="4073645"/>
                </a:lnTo>
                <a:cubicBezTo>
                  <a:pt x="4644358" y="4075044"/>
                  <a:pt x="4645977" y="4075780"/>
                  <a:pt x="4647671" y="4075780"/>
                </a:cubicBezTo>
                <a:cubicBezTo>
                  <a:pt x="4648849" y="4075780"/>
                  <a:pt x="4650027" y="4075338"/>
                  <a:pt x="4651057" y="4074529"/>
                </a:cubicBezTo>
                <a:close/>
                <a:moveTo>
                  <a:pt x="4654518" y="4078946"/>
                </a:moveTo>
                <a:cubicBezTo>
                  <a:pt x="4656948" y="4077032"/>
                  <a:pt x="4657316" y="4073498"/>
                  <a:pt x="4655401" y="4071142"/>
                </a:cubicBezTo>
                <a:lnTo>
                  <a:pt x="4651941" y="4066725"/>
                </a:lnTo>
                <a:cubicBezTo>
                  <a:pt x="4650027" y="4064295"/>
                  <a:pt x="4646493" y="4063927"/>
                  <a:pt x="4644137" y="4065841"/>
                </a:cubicBezTo>
                <a:cubicBezTo>
                  <a:pt x="4641708" y="4067755"/>
                  <a:pt x="4641339" y="4071289"/>
                  <a:pt x="4643253" y="4073645"/>
                </a:cubicBezTo>
                <a:lnTo>
                  <a:pt x="4646714" y="4078062"/>
                </a:lnTo>
                <a:cubicBezTo>
                  <a:pt x="4647818" y="4079461"/>
                  <a:pt x="4649438" y="4080198"/>
                  <a:pt x="4651131" y="4080198"/>
                </a:cubicBezTo>
                <a:cubicBezTo>
                  <a:pt x="4652309" y="4080124"/>
                  <a:pt x="4653487" y="4079756"/>
                  <a:pt x="4654518" y="4078946"/>
                </a:cubicBezTo>
                <a:close/>
                <a:moveTo>
                  <a:pt x="4746105" y="4153453"/>
                </a:moveTo>
                <a:cubicBezTo>
                  <a:pt x="4748093" y="4151097"/>
                  <a:pt x="4747725" y="4147563"/>
                  <a:pt x="4745369" y="4145575"/>
                </a:cubicBezTo>
                <a:lnTo>
                  <a:pt x="4654592" y="4070258"/>
                </a:lnTo>
                <a:cubicBezTo>
                  <a:pt x="4652236" y="4068271"/>
                  <a:pt x="4648701" y="4068639"/>
                  <a:pt x="4646714" y="4070995"/>
                </a:cubicBezTo>
                <a:cubicBezTo>
                  <a:pt x="4644726" y="4073351"/>
                  <a:pt x="4645094" y="4076885"/>
                  <a:pt x="4647450" y="4078873"/>
                </a:cubicBezTo>
                <a:lnTo>
                  <a:pt x="4738227" y="4154189"/>
                </a:lnTo>
                <a:cubicBezTo>
                  <a:pt x="4739258" y="4155072"/>
                  <a:pt x="4740583" y="4155440"/>
                  <a:pt x="4741835" y="4155440"/>
                </a:cubicBezTo>
                <a:cubicBezTo>
                  <a:pt x="4743455" y="4155440"/>
                  <a:pt x="4745001" y="4154778"/>
                  <a:pt x="4746105" y="4153453"/>
                </a:cubicBezTo>
                <a:close/>
                <a:moveTo>
                  <a:pt x="4758768" y="4163907"/>
                </a:moveTo>
                <a:cubicBezTo>
                  <a:pt x="4760756" y="4161551"/>
                  <a:pt x="4760388" y="4158017"/>
                  <a:pt x="4758032" y="4156029"/>
                </a:cubicBezTo>
                <a:lnTo>
                  <a:pt x="4745442" y="4145575"/>
                </a:lnTo>
                <a:cubicBezTo>
                  <a:pt x="4743086" y="4143587"/>
                  <a:pt x="4739553" y="4143955"/>
                  <a:pt x="4737565" y="4146311"/>
                </a:cubicBezTo>
                <a:cubicBezTo>
                  <a:pt x="4735577" y="4148667"/>
                  <a:pt x="4735945" y="4152201"/>
                  <a:pt x="4738301" y="4154189"/>
                </a:cubicBezTo>
                <a:lnTo>
                  <a:pt x="4750890" y="4164643"/>
                </a:lnTo>
                <a:cubicBezTo>
                  <a:pt x="4751921" y="4165527"/>
                  <a:pt x="4753246" y="4165968"/>
                  <a:pt x="4754498" y="4165895"/>
                </a:cubicBezTo>
                <a:cubicBezTo>
                  <a:pt x="4756118" y="4165968"/>
                  <a:pt x="4757664" y="4165232"/>
                  <a:pt x="4758768" y="4163907"/>
                </a:cubicBezTo>
                <a:close/>
                <a:moveTo>
                  <a:pt x="5699967" y="2779938"/>
                </a:moveTo>
                <a:lnTo>
                  <a:pt x="5709612" y="2777803"/>
                </a:lnTo>
                <a:cubicBezTo>
                  <a:pt x="5712630" y="2777141"/>
                  <a:pt x="5714471" y="2774122"/>
                  <a:pt x="5713808" y="2771177"/>
                </a:cubicBezTo>
                <a:cubicBezTo>
                  <a:pt x="5713146" y="2768159"/>
                  <a:pt x="5710127" y="2766318"/>
                  <a:pt x="5707182" y="2766981"/>
                </a:cubicBezTo>
                <a:lnTo>
                  <a:pt x="5697537" y="2769116"/>
                </a:lnTo>
                <a:cubicBezTo>
                  <a:pt x="5694519" y="2769778"/>
                  <a:pt x="5692679" y="2772797"/>
                  <a:pt x="5693341" y="2775742"/>
                </a:cubicBezTo>
                <a:cubicBezTo>
                  <a:pt x="5693930" y="2778319"/>
                  <a:pt x="5696212" y="2780085"/>
                  <a:pt x="5698789" y="2780085"/>
                </a:cubicBezTo>
                <a:cubicBezTo>
                  <a:pt x="5699157" y="2780085"/>
                  <a:pt x="5699525" y="2780085"/>
                  <a:pt x="5699967" y="2779938"/>
                </a:cubicBezTo>
                <a:close/>
                <a:moveTo>
                  <a:pt x="5703943" y="2776478"/>
                </a:moveTo>
                <a:cubicBezTo>
                  <a:pt x="5705047" y="2773607"/>
                  <a:pt x="5703575" y="2770367"/>
                  <a:pt x="5700630" y="2769337"/>
                </a:cubicBezTo>
                <a:lnTo>
                  <a:pt x="5644602" y="2748575"/>
                </a:lnTo>
                <a:cubicBezTo>
                  <a:pt x="5641658" y="2747544"/>
                  <a:pt x="5638492" y="2748943"/>
                  <a:pt x="5637461" y="2751888"/>
                </a:cubicBezTo>
                <a:cubicBezTo>
                  <a:pt x="5636357" y="2754759"/>
                  <a:pt x="5637829" y="2757999"/>
                  <a:pt x="5640774" y="2759029"/>
                </a:cubicBezTo>
                <a:lnTo>
                  <a:pt x="5696801" y="2779791"/>
                </a:lnTo>
                <a:cubicBezTo>
                  <a:pt x="5697464" y="2780012"/>
                  <a:pt x="5698127" y="2780159"/>
                  <a:pt x="5698789" y="2780159"/>
                </a:cubicBezTo>
                <a:cubicBezTo>
                  <a:pt x="5700998" y="2780085"/>
                  <a:pt x="5703133" y="2778687"/>
                  <a:pt x="5703943" y="2776478"/>
                </a:cubicBezTo>
                <a:close/>
                <a:moveTo>
                  <a:pt x="5647916" y="2755643"/>
                </a:moveTo>
                <a:cubicBezTo>
                  <a:pt x="5648946" y="2752771"/>
                  <a:pt x="5647474" y="2749532"/>
                  <a:pt x="5644529" y="2748501"/>
                </a:cubicBezTo>
                <a:lnTo>
                  <a:pt x="5583790" y="2726635"/>
                </a:lnTo>
                <a:cubicBezTo>
                  <a:pt x="5580919" y="2725604"/>
                  <a:pt x="5577679" y="2727077"/>
                  <a:pt x="5576648" y="2730022"/>
                </a:cubicBezTo>
                <a:cubicBezTo>
                  <a:pt x="5575617" y="2732893"/>
                  <a:pt x="5577090" y="2736133"/>
                  <a:pt x="5580035" y="2737163"/>
                </a:cubicBezTo>
                <a:lnTo>
                  <a:pt x="5640774" y="2759029"/>
                </a:lnTo>
                <a:cubicBezTo>
                  <a:pt x="5641437" y="2759250"/>
                  <a:pt x="5642026" y="2759397"/>
                  <a:pt x="5642688" y="2759397"/>
                </a:cubicBezTo>
                <a:cubicBezTo>
                  <a:pt x="5644970" y="2759324"/>
                  <a:pt x="5647106" y="2757925"/>
                  <a:pt x="5647916" y="2755643"/>
                </a:cubicBezTo>
                <a:close/>
                <a:moveTo>
                  <a:pt x="5449207" y="2803571"/>
                </a:moveTo>
                <a:lnTo>
                  <a:pt x="5584379" y="2736942"/>
                </a:lnTo>
                <a:cubicBezTo>
                  <a:pt x="5587176" y="2735617"/>
                  <a:pt x="5588281" y="2732230"/>
                  <a:pt x="5586882" y="2729506"/>
                </a:cubicBezTo>
                <a:cubicBezTo>
                  <a:pt x="5585483" y="2726709"/>
                  <a:pt x="5582170" y="2725604"/>
                  <a:pt x="5579446" y="2727003"/>
                </a:cubicBezTo>
                <a:lnTo>
                  <a:pt x="5444200" y="2793632"/>
                </a:lnTo>
                <a:cubicBezTo>
                  <a:pt x="5441403" y="2794958"/>
                  <a:pt x="5440298" y="2798344"/>
                  <a:pt x="5441697" y="2801068"/>
                </a:cubicBezTo>
                <a:cubicBezTo>
                  <a:pt x="5442654" y="2803056"/>
                  <a:pt x="5444642" y="2804160"/>
                  <a:pt x="5446703" y="2804160"/>
                </a:cubicBezTo>
                <a:cubicBezTo>
                  <a:pt x="5447660" y="2804160"/>
                  <a:pt x="5448470" y="2803940"/>
                  <a:pt x="5449207" y="2803571"/>
                </a:cubicBezTo>
                <a:close/>
                <a:moveTo>
                  <a:pt x="5332293" y="2894643"/>
                </a:moveTo>
                <a:lnTo>
                  <a:pt x="5450164" y="2802982"/>
                </a:lnTo>
                <a:cubicBezTo>
                  <a:pt x="5452593" y="2801068"/>
                  <a:pt x="5453035" y="2797608"/>
                  <a:pt x="5451121" y="2795178"/>
                </a:cubicBezTo>
                <a:cubicBezTo>
                  <a:pt x="5449280" y="2792749"/>
                  <a:pt x="5445746" y="2792307"/>
                  <a:pt x="5443317" y="2794221"/>
                </a:cubicBezTo>
                <a:lnTo>
                  <a:pt x="5325446" y="2885882"/>
                </a:lnTo>
                <a:cubicBezTo>
                  <a:pt x="5323016" y="2887796"/>
                  <a:pt x="5322575" y="2891257"/>
                  <a:pt x="5324489" y="2893686"/>
                </a:cubicBezTo>
                <a:cubicBezTo>
                  <a:pt x="5325593" y="2895085"/>
                  <a:pt x="5327213" y="2895821"/>
                  <a:pt x="5328906" y="2895821"/>
                </a:cubicBezTo>
                <a:cubicBezTo>
                  <a:pt x="5330084" y="2895748"/>
                  <a:pt x="5331262" y="2895379"/>
                  <a:pt x="5332293" y="2894643"/>
                </a:cubicBezTo>
                <a:close/>
                <a:moveTo>
                  <a:pt x="5239381" y="3007876"/>
                </a:moveTo>
                <a:lnTo>
                  <a:pt x="5333176" y="2893760"/>
                </a:lnTo>
                <a:cubicBezTo>
                  <a:pt x="5335164" y="2891404"/>
                  <a:pt x="5334796" y="2887870"/>
                  <a:pt x="5332440" y="2885882"/>
                </a:cubicBezTo>
                <a:cubicBezTo>
                  <a:pt x="5330084" y="2883968"/>
                  <a:pt x="5326550" y="2884262"/>
                  <a:pt x="5324563" y="2886618"/>
                </a:cubicBezTo>
                <a:lnTo>
                  <a:pt x="5230766" y="3000734"/>
                </a:lnTo>
                <a:cubicBezTo>
                  <a:pt x="5228779" y="3003090"/>
                  <a:pt x="5229147" y="3006624"/>
                  <a:pt x="5231503" y="3008612"/>
                </a:cubicBezTo>
                <a:cubicBezTo>
                  <a:pt x="5232534" y="3009495"/>
                  <a:pt x="5233785" y="3009864"/>
                  <a:pt x="5235110" y="3009864"/>
                </a:cubicBezTo>
                <a:cubicBezTo>
                  <a:pt x="5236730" y="3009937"/>
                  <a:pt x="5238276" y="3009201"/>
                  <a:pt x="5239381" y="3007876"/>
                </a:cubicBezTo>
                <a:close/>
                <a:moveTo>
                  <a:pt x="5172015" y="3138263"/>
                </a:moveTo>
                <a:lnTo>
                  <a:pt x="5240043" y="3006919"/>
                </a:lnTo>
                <a:cubicBezTo>
                  <a:pt x="5241442" y="3004195"/>
                  <a:pt x="5240411" y="3000808"/>
                  <a:pt x="5237687" y="2999409"/>
                </a:cubicBezTo>
                <a:cubicBezTo>
                  <a:pt x="5234963" y="2998010"/>
                  <a:pt x="5231576" y="2999041"/>
                  <a:pt x="5230178" y="3001765"/>
                </a:cubicBezTo>
                <a:lnTo>
                  <a:pt x="5162150" y="3133109"/>
                </a:lnTo>
                <a:cubicBezTo>
                  <a:pt x="5160751" y="3135833"/>
                  <a:pt x="5161781" y="3139220"/>
                  <a:pt x="5164505" y="3140618"/>
                </a:cubicBezTo>
                <a:cubicBezTo>
                  <a:pt x="5165316" y="3141060"/>
                  <a:pt x="5166199" y="3141281"/>
                  <a:pt x="5167082" y="3141207"/>
                </a:cubicBezTo>
                <a:cubicBezTo>
                  <a:pt x="5169070" y="3141207"/>
                  <a:pt x="5170984" y="3140177"/>
                  <a:pt x="5172015" y="3138263"/>
                </a:cubicBezTo>
                <a:close/>
                <a:moveTo>
                  <a:pt x="5131890" y="3280355"/>
                </a:moveTo>
                <a:lnTo>
                  <a:pt x="5172457" y="3137232"/>
                </a:lnTo>
                <a:cubicBezTo>
                  <a:pt x="5173267" y="3134287"/>
                  <a:pt x="5171573" y="3131195"/>
                  <a:pt x="5168629" y="3130311"/>
                </a:cubicBezTo>
                <a:cubicBezTo>
                  <a:pt x="5165610" y="3129428"/>
                  <a:pt x="5162592" y="3131195"/>
                  <a:pt x="5161708" y="3134140"/>
                </a:cubicBezTo>
                <a:lnTo>
                  <a:pt x="5121142" y="3277263"/>
                </a:lnTo>
                <a:cubicBezTo>
                  <a:pt x="5120331" y="3280208"/>
                  <a:pt x="5122025" y="3283300"/>
                  <a:pt x="5124970" y="3284184"/>
                </a:cubicBezTo>
                <a:cubicBezTo>
                  <a:pt x="5125485" y="3284331"/>
                  <a:pt x="5126001" y="3284404"/>
                  <a:pt x="5126516" y="3284404"/>
                </a:cubicBezTo>
                <a:cubicBezTo>
                  <a:pt x="5128946" y="3284404"/>
                  <a:pt x="5131154" y="3282785"/>
                  <a:pt x="5131890" y="3280355"/>
                </a:cubicBezTo>
                <a:close/>
                <a:moveTo>
                  <a:pt x="5120774" y="3428706"/>
                </a:moveTo>
                <a:lnTo>
                  <a:pt x="5132111" y="3279251"/>
                </a:lnTo>
                <a:cubicBezTo>
                  <a:pt x="5132332" y="3276159"/>
                  <a:pt x="5130050" y="3273508"/>
                  <a:pt x="5126958" y="3273287"/>
                </a:cubicBezTo>
                <a:cubicBezTo>
                  <a:pt x="5124234" y="3273214"/>
                  <a:pt x="5121215" y="3275349"/>
                  <a:pt x="5120994" y="3278441"/>
                </a:cubicBezTo>
                <a:lnTo>
                  <a:pt x="5109656" y="3427896"/>
                </a:lnTo>
                <a:cubicBezTo>
                  <a:pt x="5109435" y="3430988"/>
                  <a:pt x="5111718" y="3433639"/>
                  <a:pt x="5114810" y="3433860"/>
                </a:cubicBezTo>
                <a:cubicBezTo>
                  <a:pt x="5114957" y="3433860"/>
                  <a:pt x="5115105" y="3433860"/>
                  <a:pt x="5115252" y="3433860"/>
                </a:cubicBezTo>
                <a:cubicBezTo>
                  <a:pt x="5118123" y="3433786"/>
                  <a:pt x="5120553" y="3431577"/>
                  <a:pt x="5120774" y="3428706"/>
                </a:cubicBezTo>
                <a:close/>
                <a:moveTo>
                  <a:pt x="5135498" y="3583830"/>
                </a:moveTo>
                <a:cubicBezTo>
                  <a:pt x="5138517" y="3583462"/>
                  <a:pt x="5140725" y="3580664"/>
                  <a:pt x="5140284" y="3577572"/>
                </a:cubicBezTo>
                <a:lnTo>
                  <a:pt x="5120700" y="3427528"/>
                </a:lnTo>
                <a:cubicBezTo>
                  <a:pt x="5120331" y="3424436"/>
                  <a:pt x="5117534" y="3422301"/>
                  <a:pt x="5114442" y="3422742"/>
                </a:cubicBezTo>
                <a:cubicBezTo>
                  <a:pt x="5111423" y="3423111"/>
                  <a:pt x="5109215" y="3425908"/>
                  <a:pt x="5109656" y="3429000"/>
                </a:cubicBezTo>
                <a:lnTo>
                  <a:pt x="5129240" y="3579045"/>
                </a:lnTo>
                <a:cubicBezTo>
                  <a:pt x="5129608" y="3581842"/>
                  <a:pt x="5132038" y="3583904"/>
                  <a:pt x="5134762" y="3583904"/>
                </a:cubicBezTo>
                <a:cubicBezTo>
                  <a:pt x="5135056" y="3583904"/>
                  <a:pt x="5135277" y="3583830"/>
                  <a:pt x="5135498" y="3583830"/>
                </a:cubicBezTo>
                <a:close/>
                <a:moveTo>
                  <a:pt x="5184163" y="3728868"/>
                </a:moveTo>
                <a:cubicBezTo>
                  <a:pt x="5187108" y="3727911"/>
                  <a:pt x="5188654" y="3724745"/>
                  <a:pt x="5187697" y="3721800"/>
                </a:cubicBezTo>
                <a:lnTo>
                  <a:pt x="5140136" y="3576541"/>
                </a:lnTo>
                <a:cubicBezTo>
                  <a:pt x="5139179" y="3573596"/>
                  <a:pt x="5136013" y="3572050"/>
                  <a:pt x="5133069" y="3573007"/>
                </a:cubicBezTo>
                <a:cubicBezTo>
                  <a:pt x="5130124" y="3573965"/>
                  <a:pt x="5128578" y="3577130"/>
                  <a:pt x="5129534" y="3580075"/>
                </a:cubicBezTo>
                <a:lnTo>
                  <a:pt x="5177095" y="3725334"/>
                </a:lnTo>
                <a:cubicBezTo>
                  <a:pt x="5177905" y="3727690"/>
                  <a:pt x="5180040" y="3729162"/>
                  <a:pt x="5182469" y="3729162"/>
                </a:cubicBezTo>
                <a:cubicBezTo>
                  <a:pt x="5182985" y="3729162"/>
                  <a:pt x="5183574" y="3729015"/>
                  <a:pt x="5184163" y="3728868"/>
                </a:cubicBezTo>
                <a:close/>
                <a:moveTo>
                  <a:pt x="5187329" y="3732696"/>
                </a:moveTo>
                <a:cubicBezTo>
                  <a:pt x="5190053" y="3731224"/>
                  <a:pt x="5191084" y="3727911"/>
                  <a:pt x="5189611" y="3725187"/>
                </a:cubicBezTo>
                <a:lnTo>
                  <a:pt x="5187329" y="3720916"/>
                </a:lnTo>
                <a:cubicBezTo>
                  <a:pt x="5185856" y="3718192"/>
                  <a:pt x="5182469" y="3717162"/>
                  <a:pt x="5179819" y="3718634"/>
                </a:cubicBezTo>
                <a:cubicBezTo>
                  <a:pt x="5177095" y="3720107"/>
                  <a:pt x="5176064" y="3723420"/>
                  <a:pt x="5177537" y="3726144"/>
                </a:cubicBezTo>
                <a:lnTo>
                  <a:pt x="5179819" y="3730414"/>
                </a:lnTo>
                <a:cubicBezTo>
                  <a:pt x="5180850" y="3732328"/>
                  <a:pt x="5182764" y="3733359"/>
                  <a:pt x="5184752" y="3733359"/>
                </a:cubicBezTo>
                <a:cubicBezTo>
                  <a:pt x="5185562" y="3733359"/>
                  <a:pt x="5186445" y="3733138"/>
                  <a:pt x="5187329" y="3732696"/>
                </a:cubicBezTo>
                <a:close/>
                <a:moveTo>
                  <a:pt x="5255651" y="3860064"/>
                </a:moveTo>
                <a:cubicBezTo>
                  <a:pt x="5258375" y="3858592"/>
                  <a:pt x="5259406" y="3855205"/>
                  <a:pt x="5257933" y="3852481"/>
                </a:cubicBezTo>
                <a:lnTo>
                  <a:pt x="5189611" y="3725113"/>
                </a:lnTo>
                <a:cubicBezTo>
                  <a:pt x="5188139" y="3722389"/>
                  <a:pt x="5184752" y="3721432"/>
                  <a:pt x="5182028" y="3722831"/>
                </a:cubicBezTo>
                <a:cubicBezTo>
                  <a:pt x="5179304" y="3724303"/>
                  <a:pt x="5178273" y="3727690"/>
                  <a:pt x="5179745" y="3730414"/>
                </a:cubicBezTo>
                <a:lnTo>
                  <a:pt x="5248068" y="3857782"/>
                </a:lnTo>
                <a:cubicBezTo>
                  <a:pt x="5249099" y="3859696"/>
                  <a:pt x="5251013" y="3860727"/>
                  <a:pt x="5253001" y="3860727"/>
                </a:cubicBezTo>
                <a:cubicBezTo>
                  <a:pt x="5253884" y="3860727"/>
                  <a:pt x="5254841" y="3860506"/>
                  <a:pt x="5255651" y="3860064"/>
                </a:cubicBezTo>
                <a:close/>
                <a:moveTo>
                  <a:pt x="5257492" y="3863598"/>
                </a:moveTo>
                <a:cubicBezTo>
                  <a:pt x="5260216" y="3862126"/>
                  <a:pt x="5261246" y="3858813"/>
                  <a:pt x="5259774" y="3856089"/>
                </a:cubicBezTo>
                <a:lnTo>
                  <a:pt x="5257933" y="3852555"/>
                </a:lnTo>
                <a:cubicBezTo>
                  <a:pt x="5256461" y="3849830"/>
                  <a:pt x="5253074" y="3848800"/>
                  <a:pt x="5250424" y="3850272"/>
                </a:cubicBezTo>
                <a:cubicBezTo>
                  <a:pt x="5247700" y="3851745"/>
                  <a:pt x="5246669" y="3855058"/>
                  <a:pt x="5248142" y="3857782"/>
                </a:cubicBezTo>
                <a:lnTo>
                  <a:pt x="5249982" y="3861316"/>
                </a:lnTo>
                <a:cubicBezTo>
                  <a:pt x="5251013" y="3863230"/>
                  <a:pt x="5252927" y="3864261"/>
                  <a:pt x="5254915" y="3864261"/>
                </a:cubicBezTo>
                <a:cubicBezTo>
                  <a:pt x="5255798" y="3864261"/>
                  <a:pt x="5256682" y="3864040"/>
                  <a:pt x="5257492" y="3863598"/>
                </a:cubicBezTo>
                <a:close/>
                <a:moveTo>
                  <a:pt x="5261762" y="3867426"/>
                </a:moveTo>
                <a:cubicBezTo>
                  <a:pt x="5264191" y="3865512"/>
                  <a:pt x="5264633" y="3862052"/>
                  <a:pt x="5262719" y="3859622"/>
                </a:cubicBezTo>
                <a:lnTo>
                  <a:pt x="5259259" y="3855205"/>
                </a:lnTo>
                <a:cubicBezTo>
                  <a:pt x="5257345" y="3852776"/>
                  <a:pt x="5253810" y="3852334"/>
                  <a:pt x="5251455" y="3854248"/>
                </a:cubicBezTo>
                <a:cubicBezTo>
                  <a:pt x="5249025" y="3856162"/>
                  <a:pt x="5248657" y="3859622"/>
                  <a:pt x="5250498" y="3862052"/>
                </a:cubicBezTo>
                <a:lnTo>
                  <a:pt x="5253958" y="3866469"/>
                </a:lnTo>
                <a:cubicBezTo>
                  <a:pt x="5255062" y="3867868"/>
                  <a:pt x="5256682" y="3868605"/>
                  <a:pt x="5258375" y="3868605"/>
                </a:cubicBezTo>
                <a:cubicBezTo>
                  <a:pt x="5259553" y="3868605"/>
                  <a:pt x="5260805" y="3868236"/>
                  <a:pt x="5261762" y="3867426"/>
                </a:cubicBezTo>
                <a:close/>
                <a:moveTo>
                  <a:pt x="5349447" y="3978598"/>
                </a:moveTo>
                <a:cubicBezTo>
                  <a:pt x="5351877" y="3976683"/>
                  <a:pt x="5352318" y="3973223"/>
                  <a:pt x="5350404" y="3970794"/>
                </a:cubicBezTo>
                <a:lnTo>
                  <a:pt x="5262719" y="3859622"/>
                </a:lnTo>
                <a:cubicBezTo>
                  <a:pt x="5260805" y="3857193"/>
                  <a:pt x="5257271" y="3856751"/>
                  <a:pt x="5254915" y="3858665"/>
                </a:cubicBezTo>
                <a:cubicBezTo>
                  <a:pt x="5252485" y="3860580"/>
                  <a:pt x="5252043" y="3864040"/>
                  <a:pt x="5253958" y="3866469"/>
                </a:cubicBezTo>
                <a:lnTo>
                  <a:pt x="5341643" y="3977641"/>
                </a:lnTo>
                <a:cubicBezTo>
                  <a:pt x="5342747" y="3979039"/>
                  <a:pt x="5344367" y="3979776"/>
                  <a:pt x="5346060" y="3979776"/>
                </a:cubicBezTo>
                <a:cubicBezTo>
                  <a:pt x="5347238" y="3979849"/>
                  <a:pt x="5348416" y="3979408"/>
                  <a:pt x="5349447" y="3978598"/>
                </a:cubicBezTo>
                <a:close/>
                <a:moveTo>
                  <a:pt x="5352613" y="3982647"/>
                </a:moveTo>
                <a:cubicBezTo>
                  <a:pt x="5355042" y="3980733"/>
                  <a:pt x="5355484" y="3977272"/>
                  <a:pt x="5353570" y="3974843"/>
                </a:cubicBezTo>
                <a:lnTo>
                  <a:pt x="5350404" y="3970794"/>
                </a:lnTo>
                <a:cubicBezTo>
                  <a:pt x="5348490" y="3968364"/>
                  <a:pt x="5344956" y="3967922"/>
                  <a:pt x="5342600" y="3969837"/>
                </a:cubicBezTo>
                <a:cubicBezTo>
                  <a:pt x="5340171" y="3971750"/>
                  <a:pt x="5339729" y="3975211"/>
                  <a:pt x="5341643" y="3977641"/>
                </a:cubicBezTo>
                <a:lnTo>
                  <a:pt x="5344809" y="3981690"/>
                </a:lnTo>
                <a:cubicBezTo>
                  <a:pt x="5345913" y="3983089"/>
                  <a:pt x="5347533" y="3983825"/>
                  <a:pt x="5349226" y="3983825"/>
                </a:cubicBezTo>
                <a:cubicBezTo>
                  <a:pt x="5350404" y="3983825"/>
                  <a:pt x="5351582" y="3983457"/>
                  <a:pt x="5352613" y="3982647"/>
                </a:cubicBezTo>
                <a:close/>
                <a:moveTo>
                  <a:pt x="5358429" y="3986328"/>
                </a:moveTo>
                <a:cubicBezTo>
                  <a:pt x="5360491" y="3983972"/>
                  <a:pt x="5360196" y="3980512"/>
                  <a:pt x="5357914" y="3978450"/>
                </a:cubicBezTo>
                <a:lnTo>
                  <a:pt x="5352834" y="3974033"/>
                </a:lnTo>
                <a:cubicBezTo>
                  <a:pt x="5350478" y="3972045"/>
                  <a:pt x="5347018" y="3972193"/>
                  <a:pt x="5344956" y="3974548"/>
                </a:cubicBezTo>
                <a:cubicBezTo>
                  <a:pt x="5342895" y="3976904"/>
                  <a:pt x="5343189" y="3980365"/>
                  <a:pt x="5345471" y="3982426"/>
                </a:cubicBezTo>
                <a:lnTo>
                  <a:pt x="5350551" y="3986844"/>
                </a:lnTo>
                <a:cubicBezTo>
                  <a:pt x="5351656" y="3987801"/>
                  <a:pt x="5352981" y="3988242"/>
                  <a:pt x="5354233" y="3988242"/>
                </a:cubicBezTo>
                <a:cubicBezTo>
                  <a:pt x="5355779" y="3988242"/>
                  <a:pt x="5357325" y="3987580"/>
                  <a:pt x="5358429" y="3986328"/>
                </a:cubicBezTo>
                <a:close/>
                <a:moveTo>
                  <a:pt x="5461134" y="4076295"/>
                </a:moveTo>
                <a:cubicBezTo>
                  <a:pt x="5463195" y="4074013"/>
                  <a:pt x="5462900" y="4070479"/>
                  <a:pt x="5460618" y="4068418"/>
                </a:cubicBezTo>
                <a:lnTo>
                  <a:pt x="5357914" y="3978524"/>
                </a:lnTo>
                <a:cubicBezTo>
                  <a:pt x="5355558" y="3976536"/>
                  <a:pt x="5352098" y="3976757"/>
                  <a:pt x="5350036" y="3979039"/>
                </a:cubicBezTo>
                <a:cubicBezTo>
                  <a:pt x="5347975" y="3981322"/>
                  <a:pt x="5348269" y="3984856"/>
                  <a:pt x="5350551" y="3986917"/>
                </a:cubicBezTo>
                <a:lnTo>
                  <a:pt x="5453256" y="4076811"/>
                </a:lnTo>
                <a:cubicBezTo>
                  <a:pt x="5454360" y="4077768"/>
                  <a:pt x="5455685" y="4078210"/>
                  <a:pt x="5456937" y="4078210"/>
                </a:cubicBezTo>
                <a:cubicBezTo>
                  <a:pt x="5458483" y="4078210"/>
                  <a:pt x="5460029" y="4077547"/>
                  <a:pt x="5461134" y="4076295"/>
                </a:cubicBezTo>
                <a:close/>
                <a:moveTo>
                  <a:pt x="5466287" y="4080787"/>
                </a:moveTo>
                <a:cubicBezTo>
                  <a:pt x="5468348" y="4078431"/>
                  <a:pt x="5468054" y="4074970"/>
                  <a:pt x="5465772" y="4072909"/>
                </a:cubicBezTo>
                <a:lnTo>
                  <a:pt x="5460618" y="4068418"/>
                </a:lnTo>
                <a:cubicBezTo>
                  <a:pt x="5458262" y="4066430"/>
                  <a:pt x="5454802" y="4066577"/>
                  <a:pt x="5452740" y="4068933"/>
                </a:cubicBezTo>
                <a:cubicBezTo>
                  <a:pt x="5450679" y="4071289"/>
                  <a:pt x="5450973" y="4074750"/>
                  <a:pt x="5453256" y="4076811"/>
                </a:cubicBezTo>
                <a:lnTo>
                  <a:pt x="5458409" y="4081302"/>
                </a:lnTo>
                <a:cubicBezTo>
                  <a:pt x="5459514" y="4082259"/>
                  <a:pt x="5460839" y="4082701"/>
                  <a:pt x="5462091" y="4082701"/>
                </a:cubicBezTo>
                <a:cubicBezTo>
                  <a:pt x="5463636" y="4082701"/>
                  <a:pt x="5465183" y="4082038"/>
                  <a:pt x="5466287" y="4080787"/>
                </a:cubicBezTo>
                <a:close/>
                <a:moveTo>
                  <a:pt x="5497282" y="4097867"/>
                </a:moveTo>
                <a:cubicBezTo>
                  <a:pt x="5498829" y="4095217"/>
                  <a:pt x="5497945" y="4091830"/>
                  <a:pt x="5495295" y="4090210"/>
                </a:cubicBezTo>
                <a:lnTo>
                  <a:pt x="5464888" y="4072246"/>
                </a:lnTo>
                <a:cubicBezTo>
                  <a:pt x="5462238" y="4070700"/>
                  <a:pt x="5458851" y="4071584"/>
                  <a:pt x="5457231" y="4074234"/>
                </a:cubicBezTo>
                <a:cubicBezTo>
                  <a:pt x="5455685" y="4076885"/>
                  <a:pt x="5456569" y="4080271"/>
                  <a:pt x="5459219" y="4081891"/>
                </a:cubicBezTo>
                <a:lnTo>
                  <a:pt x="5489626" y="4099855"/>
                </a:lnTo>
                <a:cubicBezTo>
                  <a:pt x="5490509" y="4100370"/>
                  <a:pt x="5491540" y="4100665"/>
                  <a:pt x="5492497" y="4100665"/>
                </a:cubicBezTo>
                <a:cubicBezTo>
                  <a:pt x="5494411" y="4100591"/>
                  <a:pt x="5496252" y="4099634"/>
                  <a:pt x="5497282" y="4097867"/>
                </a:cubicBezTo>
                <a:close/>
                <a:moveTo>
                  <a:pt x="5585409" y="4149772"/>
                </a:moveTo>
                <a:cubicBezTo>
                  <a:pt x="5586955" y="4147121"/>
                  <a:pt x="5586072" y="4143735"/>
                  <a:pt x="5583422" y="4142115"/>
                </a:cubicBezTo>
                <a:lnTo>
                  <a:pt x="5495295" y="4090210"/>
                </a:lnTo>
                <a:cubicBezTo>
                  <a:pt x="5492644" y="4088591"/>
                  <a:pt x="5489258" y="4089548"/>
                  <a:pt x="5487638" y="4092198"/>
                </a:cubicBezTo>
                <a:cubicBezTo>
                  <a:pt x="5486092" y="4094849"/>
                  <a:pt x="5486975" y="4098235"/>
                  <a:pt x="5489626" y="4099855"/>
                </a:cubicBezTo>
                <a:lnTo>
                  <a:pt x="5577752" y="4151759"/>
                </a:lnTo>
                <a:cubicBezTo>
                  <a:pt x="5578636" y="4152275"/>
                  <a:pt x="5579667" y="4152569"/>
                  <a:pt x="5580624" y="4152569"/>
                </a:cubicBezTo>
                <a:cubicBezTo>
                  <a:pt x="5582538" y="4152496"/>
                  <a:pt x="5584379" y="4151539"/>
                  <a:pt x="5585409" y="4149772"/>
                </a:cubicBezTo>
                <a:close/>
                <a:moveTo>
                  <a:pt x="5593876" y="4154778"/>
                </a:moveTo>
                <a:cubicBezTo>
                  <a:pt x="5595422" y="4152127"/>
                  <a:pt x="5594539" y="4148741"/>
                  <a:pt x="5591888" y="4147121"/>
                </a:cubicBezTo>
                <a:lnTo>
                  <a:pt x="5583495" y="4142115"/>
                </a:lnTo>
                <a:cubicBezTo>
                  <a:pt x="5580845" y="4140569"/>
                  <a:pt x="5577458" y="4141452"/>
                  <a:pt x="5575839" y="4144103"/>
                </a:cubicBezTo>
                <a:cubicBezTo>
                  <a:pt x="5574292" y="4146753"/>
                  <a:pt x="5575176" y="4150140"/>
                  <a:pt x="5577826" y="4151759"/>
                </a:cubicBezTo>
                <a:lnTo>
                  <a:pt x="5586219" y="4156766"/>
                </a:lnTo>
                <a:cubicBezTo>
                  <a:pt x="5587103" y="4157281"/>
                  <a:pt x="5588134" y="4157576"/>
                  <a:pt x="5589091" y="4157576"/>
                </a:cubicBezTo>
                <a:cubicBezTo>
                  <a:pt x="5590931" y="4157502"/>
                  <a:pt x="5592846" y="4156545"/>
                  <a:pt x="5593876" y="4154778"/>
                </a:cubicBezTo>
                <a:close/>
                <a:moveTo>
                  <a:pt x="5640553" y="4169871"/>
                </a:moveTo>
                <a:cubicBezTo>
                  <a:pt x="5641584" y="4166999"/>
                  <a:pt x="5640038" y="4163760"/>
                  <a:pt x="5637093" y="4162803"/>
                </a:cubicBezTo>
                <a:lnTo>
                  <a:pt x="5590858" y="4146679"/>
                </a:lnTo>
                <a:cubicBezTo>
                  <a:pt x="5587912" y="4145649"/>
                  <a:pt x="5584747" y="4147195"/>
                  <a:pt x="5583790" y="4150140"/>
                </a:cubicBezTo>
                <a:cubicBezTo>
                  <a:pt x="5582759" y="4153011"/>
                  <a:pt x="5584305" y="4156251"/>
                  <a:pt x="5587250" y="4157207"/>
                </a:cubicBezTo>
                <a:lnTo>
                  <a:pt x="5633485" y="4173331"/>
                </a:lnTo>
                <a:cubicBezTo>
                  <a:pt x="5634074" y="4173552"/>
                  <a:pt x="5634737" y="4173626"/>
                  <a:pt x="5635326" y="4173626"/>
                </a:cubicBezTo>
                <a:cubicBezTo>
                  <a:pt x="5637608" y="4173626"/>
                  <a:pt x="5639743" y="4172153"/>
                  <a:pt x="5640553" y="4169871"/>
                </a:cubicBezTo>
                <a:close/>
                <a:moveTo>
                  <a:pt x="5715060" y="4195860"/>
                </a:moveTo>
                <a:cubicBezTo>
                  <a:pt x="5716091" y="4192988"/>
                  <a:pt x="5714544" y="4189749"/>
                  <a:pt x="5711600" y="4188792"/>
                </a:cubicBezTo>
                <a:lnTo>
                  <a:pt x="5637093" y="4162803"/>
                </a:lnTo>
                <a:cubicBezTo>
                  <a:pt x="5634148" y="4161772"/>
                  <a:pt x="5630982" y="4163318"/>
                  <a:pt x="5630025" y="4166263"/>
                </a:cubicBezTo>
                <a:cubicBezTo>
                  <a:pt x="5628994" y="4169135"/>
                  <a:pt x="5630541" y="4172374"/>
                  <a:pt x="5633485" y="4173331"/>
                </a:cubicBezTo>
                <a:lnTo>
                  <a:pt x="5707992" y="4199320"/>
                </a:lnTo>
                <a:cubicBezTo>
                  <a:pt x="5708581" y="4199541"/>
                  <a:pt x="5709244" y="4199614"/>
                  <a:pt x="5709832" y="4199614"/>
                </a:cubicBezTo>
                <a:cubicBezTo>
                  <a:pt x="5712115" y="4199541"/>
                  <a:pt x="5714250" y="4198142"/>
                  <a:pt x="5715060" y="4195860"/>
                </a:cubicBezTo>
                <a:close/>
                <a:moveTo>
                  <a:pt x="5728607" y="4200572"/>
                </a:moveTo>
                <a:cubicBezTo>
                  <a:pt x="5729637" y="4197700"/>
                  <a:pt x="5728091" y="4194461"/>
                  <a:pt x="5725146" y="4193504"/>
                </a:cubicBezTo>
                <a:lnTo>
                  <a:pt x="5711600" y="4188792"/>
                </a:lnTo>
                <a:cubicBezTo>
                  <a:pt x="5708728" y="4187761"/>
                  <a:pt x="5705563" y="4189307"/>
                  <a:pt x="5704532" y="4192252"/>
                </a:cubicBezTo>
                <a:cubicBezTo>
                  <a:pt x="5703501" y="4195123"/>
                  <a:pt x="5705047" y="4198363"/>
                  <a:pt x="5707992" y="4199320"/>
                </a:cubicBezTo>
                <a:lnTo>
                  <a:pt x="5721539" y="4204032"/>
                </a:lnTo>
                <a:cubicBezTo>
                  <a:pt x="5722128" y="4204253"/>
                  <a:pt x="5722790" y="4204326"/>
                  <a:pt x="5723379" y="4204326"/>
                </a:cubicBezTo>
                <a:cubicBezTo>
                  <a:pt x="5725735" y="4204326"/>
                  <a:pt x="5727870" y="4202854"/>
                  <a:pt x="5728607" y="4200572"/>
                </a:cubicBezTo>
                <a:close/>
                <a:moveTo>
                  <a:pt x="5730668" y="4201234"/>
                </a:moveTo>
                <a:cubicBezTo>
                  <a:pt x="5731699" y="4198363"/>
                  <a:pt x="5730152" y="4195123"/>
                  <a:pt x="5727208" y="4194166"/>
                </a:cubicBezTo>
                <a:lnTo>
                  <a:pt x="5725146" y="4193430"/>
                </a:lnTo>
                <a:cubicBezTo>
                  <a:pt x="5722275" y="4192473"/>
                  <a:pt x="5719035" y="4193946"/>
                  <a:pt x="5718078" y="4196890"/>
                </a:cubicBezTo>
                <a:cubicBezTo>
                  <a:pt x="5717048" y="4199762"/>
                  <a:pt x="5718594" y="4203001"/>
                  <a:pt x="5721539" y="4203958"/>
                </a:cubicBezTo>
                <a:lnTo>
                  <a:pt x="5723600" y="4204694"/>
                </a:lnTo>
                <a:cubicBezTo>
                  <a:pt x="5724189" y="4204916"/>
                  <a:pt x="5724852" y="4204989"/>
                  <a:pt x="5725440" y="4204989"/>
                </a:cubicBezTo>
                <a:cubicBezTo>
                  <a:pt x="5727723" y="4204989"/>
                  <a:pt x="5729932" y="4203590"/>
                  <a:pt x="5730668" y="4201234"/>
                </a:cubicBezTo>
                <a:close/>
                <a:moveTo>
                  <a:pt x="5733171" y="4209774"/>
                </a:moveTo>
                <a:cubicBezTo>
                  <a:pt x="5735674" y="4207934"/>
                  <a:pt x="5736116" y="4204474"/>
                  <a:pt x="5734275" y="4201970"/>
                </a:cubicBezTo>
                <a:lnTo>
                  <a:pt x="5729858" y="4196081"/>
                </a:lnTo>
                <a:cubicBezTo>
                  <a:pt x="5728018" y="4193577"/>
                  <a:pt x="5724484" y="4193135"/>
                  <a:pt x="5722054" y="4194976"/>
                </a:cubicBezTo>
                <a:cubicBezTo>
                  <a:pt x="5719551" y="4196817"/>
                  <a:pt x="5719109" y="4200277"/>
                  <a:pt x="5720950" y="4202780"/>
                </a:cubicBezTo>
                <a:lnTo>
                  <a:pt x="5725367" y="4208670"/>
                </a:lnTo>
                <a:cubicBezTo>
                  <a:pt x="5726471" y="4210142"/>
                  <a:pt x="5728165" y="4210953"/>
                  <a:pt x="5729858" y="4210879"/>
                </a:cubicBezTo>
                <a:cubicBezTo>
                  <a:pt x="5731036" y="4210879"/>
                  <a:pt x="5732140" y="4210511"/>
                  <a:pt x="5733171" y="4209774"/>
                </a:cubicBezTo>
                <a:close/>
                <a:moveTo>
                  <a:pt x="5734570" y="4224205"/>
                </a:moveTo>
                <a:lnTo>
                  <a:pt x="5735380" y="4205578"/>
                </a:lnTo>
                <a:cubicBezTo>
                  <a:pt x="5735527" y="4202486"/>
                  <a:pt x="5733171" y="4199909"/>
                  <a:pt x="5730079" y="4199762"/>
                </a:cubicBezTo>
                <a:cubicBezTo>
                  <a:pt x="5727060" y="4199467"/>
                  <a:pt x="5724410" y="4202044"/>
                  <a:pt x="5724263" y="4205062"/>
                </a:cubicBezTo>
                <a:lnTo>
                  <a:pt x="5723453" y="4223689"/>
                </a:lnTo>
                <a:cubicBezTo>
                  <a:pt x="5723306" y="4226781"/>
                  <a:pt x="5725662" y="4229358"/>
                  <a:pt x="5728754" y="4229505"/>
                </a:cubicBezTo>
                <a:cubicBezTo>
                  <a:pt x="5728827" y="4229505"/>
                  <a:pt x="5728975" y="4229505"/>
                  <a:pt x="5729048" y="4229505"/>
                </a:cubicBezTo>
                <a:cubicBezTo>
                  <a:pt x="5731993" y="4229505"/>
                  <a:pt x="5734423" y="4227149"/>
                  <a:pt x="5734570" y="4224205"/>
                </a:cubicBezTo>
                <a:close/>
                <a:moveTo>
                  <a:pt x="5696728" y="4321314"/>
                </a:moveTo>
                <a:lnTo>
                  <a:pt x="5734128" y="4225972"/>
                </a:lnTo>
                <a:cubicBezTo>
                  <a:pt x="5735233" y="4223100"/>
                  <a:pt x="5733834" y="4219861"/>
                  <a:pt x="5730962" y="4218757"/>
                </a:cubicBezTo>
                <a:cubicBezTo>
                  <a:pt x="5728091" y="4217652"/>
                  <a:pt x="5724852" y="4219051"/>
                  <a:pt x="5723747" y="4221922"/>
                </a:cubicBezTo>
                <a:lnTo>
                  <a:pt x="5686347" y="4317265"/>
                </a:lnTo>
                <a:cubicBezTo>
                  <a:pt x="5685243" y="4320136"/>
                  <a:pt x="5686641" y="4323375"/>
                  <a:pt x="5689513" y="4324480"/>
                </a:cubicBezTo>
                <a:cubicBezTo>
                  <a:pt x="5690175" y="4324774"/>
                  <a:pt x="5690911" y="4324848"/>
                  <a:pt x="5691574" y="4324848"/>
                </a:cubicBezTo>
                <a:cubicBezTo>
                  <a:pt x="5693783" y="4324848"/>
                  <a:pt x="5695844" y="4323522"/>
                  <a:pt x="5696728" y="4321314"/>
                </a:cubicBezTo>
                <a:close/>
                <a:moveTo>
                  <a:pt x="5623399" y="4375132"/>
                </a:moveTo>
                <a:lnTo>
                  <a:pt x="5694813" y="4323817"/>
                </a:lnTo>
                <a:cubicBezTo>
                  <a:pt x="5697317" y="4322050"/>
                  <a:pt x="5697905" y="4318516"/>
                  <a:pt x="5696065" y="4316013"/>
                </a:cubicBezTo>
                <a:cubicBezTo>
                  <a:pt x="5694224" y="4313510"/>
                  <a:pt x="5690764" y="4312921"/>
                  <a:pt x="5688261" y="4314761"/>
                </a:cubicBezTo>
                <a:lnTo>
                  <a:pt x="5616846" y="4366077"/>
                </a:lnTo>
                <a:cubicBezTo>
                  <a:pt x="5614343" y="4367844"/>
                  <a:pt x="5613754" y="4371377"/>
                  <a:pt x="5615595" y="4373881"/>
                </a:cubicBezTo>
                <a:cubicBezTo>
                  <a:pt x="5616699" y="4375427"/>
                  <a:pt x="5618393" y="4376236"/>
                  <a:pt x="5620159" y="4376163"/>
                </a:cubicBezTo>
                <a:cubicBezTo>
                  <a:pt x="5621264" y="4376163"/>
                  <a:pt x="5622368" y="4375795"/>
                  <a:pt x="5623399" y="4375132"/>
                </a:cubicBezTo>
                <a:close/>
                <a:moveTo>
                  <a:pt x="5512007" y="4391256"/>
                </a:moveTo>
                <a:lnTo>
                  <a:pt x="5620822" y="4376089"/>
                </a:lnTo>
                <a:cubicBezTo>
                  <a:pt x="5623841" y="4375648"/>
                  <a:pt x="5625976" y="4372850"/>
                  <a:pt x="5625607" y="4369831"/>
                </a:cubicBezTo>
                <a:cubicBezTo>
                  <a:pt x="5625166" y="4366739"/>
                  <a:pt x="5622295" y="4364604"/>
                  <a:pt x="5619350" y="4365046"/>
                </a:cubicBezTo>
                <a:lnTo>
                  <a:pt x="5510534" y="4380212"/>
                </a:lnTo>
                <a:cubicBezTo>
                  <a:pt x="5507516" y="4380654"/>
                  <a:pt x="5505381" y="4383452"/>
                  <a:pt x="5505749" y="4386470"/>
                </a:cubicBezTo>
                <a:cubicBezTo>
                  <a:pt x="5506117" y="4389268"/>
                  <a:pt x="5508547" y="4391329"/>
                  <a:pt x="5511271" y="4391256"/>
                </a:cubicBezTo>
                <a:cubicBezTo>
                  <a:pt x="5511565" y="4391329"/>
                  <a:pt x="5511786" y="4391329"/>
                  <a:pt x="5512007" y="4391256"/>
                </a:cubicBezTo>
                <a:close/>
                <a:moveTo>
                  <a:pt x="5514805" y="4390078"/>
                </a:moveTo>
                <a:cubicBezTo>
                  <a:pt x="5517234" y="4388164"/>
                  <a:pt x="5517602" y="4384630"/>
                  <a:pt x="5515614" y="4382274"/>
                </a:cubicBezTo>
                <a:lnTo>
                  <a:pt x="5468643" y="4324258"/>
                </a:lnTo>
                <a:cubicBezTo>
                  <a:pt x="5466729" y="4321903"/>
                  <a:pt x="5463195" y="4321534"/>
                  <a:pt x="5460839" y="4323449"/>
                </a:cubicBezTo>
                <a:cubicBezTo>
                  <a:pt x="5458483" y="4325363"/>
                  <a:pt x="5458041" y="4328897"/>
                  <a:pt x="5460029" y="4331253"/>
                </a:cubicBezTo>
                <a:lnTo>
                  <a:pt x="5507001" y="4389268"/>
                </a:lnTo>
                <a:cubicBezTo>
                  <a:pt x="5508105" y="4390667"/>
                  <a:pt x="5509725" y="4391329"/>
                  <a:pt x="5511345" y="4391329"/>
                </a:cubicBezTo>
                <a:cubicBezTo>
                  <a:pt x="5512522" y="4391329"/>
                  <a:pt x="5513774" y="4390888"/>
                  <a:pt x="5514805" y="4390078"/>
                </a:cubicBezTo>
                <a:close/>
                <a:moveTo>
                  <a:pt x="5469821" y="4328161"/>
                </a:moveTo>
                <a:cubicBezTo>
                  <a:pt x="5470042" y="4325069"/>
                  <a:pt x="5467759" y="4322418"/>
                  <a:pt x="5464667" y="4322197"/>
                </a:cubicBezTo>
                <a:lnTo>
                  <a:pt x="5333176" y="4312185"/>
                </a:lnTo>
                <a:cubicBezTo>
                  <a:pt x="5330379" y="4311963"/>
                  <a:pt x="5327434" y="4314246"/>
                  <a:pt x="5327213" y="4317338"/>
                </a:cubicBezTo>
                <a:cubicBezTo>
                  <a:pt x="5326992" y="4320430"/>
                  <a:pt x="5329274" y="4323081"/>
                  <a:pt x="5332367" y="4323301"/>
                </a:cubicBezTo>
                <a:lnTo>
                  <a:pt x="5463858" y="4333314"/>
                </a:lnTo>
                <a:cubicBezTo>
                  <a:pt x="5464005" y="4333314"/>
                  <a:pt x="5464152" y="4333314"/>
                  <a:pt x="5464299" y="4333314"/>
                </a:cubicBezTo>
                <a:cubicBezTo>
                  <a:pt x="5467171" y="4333314"/>
                  <a:pt x="5469600" y="4331106"/>
                  <a:pt x="5469821" y="4328161"/>
                </a:cubicBezTo>
                <a:close/>
                <a:moveTo>
                  <a:pt x="5495589" y="2673332"/>
                </a:moveTo>
                <a:lnTo>
                  <a:pt x="5504277" y="2672596"/>
                </a:lnTo>
                <a:cubicBezTo>
                  <a:pt x="5507369" y="2672301"/>
                  <a:pt x="5509651" y="2669651"/>
                  <a:pt x="5509357" y="2666559"/>
                </a:cubicBezTo>
                <a:cubicBezTo>
                  <a:pt x="5509062" y="2663466"/>
                  <a:pt x="5506117" y="2661184"/>
                  <a:pt x="5503319" y="2661479"/>
                </a:cubicBezTo>
                <a:lnTo>
                  <a:pt x="5494632" y="2662215"/>
                </a:lnTo>
                <a:cubicBezTo>
                  <a:pt x="5491540" y="2662509"/>
                  <a:pt x="5489258" y="2665160"/>
                  <a:pt x="5489552" y="2668252"/>
                </a:cubicBezTo>
                <a:cubicBezTo>
                  <a:pt x="5489773" y="2671197"/>
                  <a:pt x="5492276" y="2673406"/>
                  <a:pt x="5495147" y="2673332"/>
                </a:cubicBezTo>
                <a:cubicBezTo>
                  <a:pt x="5495295" y="2673406"/>
                  <a:pt x="5495442" y="2673406"/>
                  <a:pt x="5495589" y="2673332"/>
                </a:cubicBezTo>
                <a:close/>
                <a:moveTo>
                  <a:pt x="5493749" y="2673479"/>
                </a:moveTo>
                <a:lnTo>
                  <a:pt x="5495589" y="2673332"/>
                </a:lnTo>
                <a:cubicBezTo>
                  <a:pt x="5498681" y="2673111"/>
                  <a:pt x="5500963" y="2670387"/>
                  <a:pt x="5500669" y="2667295"/>
                </a:cubicBezTo>
                <a:cubicBezTo>
                  <a:pt x="5500375" y="2664203"/>
                  <a:pt x="5497724" y="2661994"/>
                  <a:pt x="5494632" y="2662215"/>
                </a:cubicBezTo>
                <a:lnTo>
                  <a:pt x="5492791" y="2662362"/>
                </a:lnTo>
                <a:cubicBezTo>
                  <a:pt x="5489699" y="2662583"/>
                  <a:pt x="5487417" y="2665307"/>
                  <a:pt x="5487638" y="2668399"/>
                </a:cubicBezTo>
                <a:cubicBezTo>
                  <a:pt x="5487859" y="2671344"/>
                  <a:pt x="5490362" y="2673553"/>
                  <a:pt x="5493233" y="2673553"/>
                </a:cubicBezTo>
                <a:cubicBezTo>
                  <a:pt x="5493454" y="2673553"/>
                  <a:pt x="5493601" y="2673553"/>
                  <a:pt x="5493749" y="2673479"/>
                </a:cubicBezTo>
                <a:close/>
                <a:moveTo>
                  <a:pt x="5498239" y="2670608"/>
                </a:moveTo>
                <a:cubicBezTo>
                  <a:pt x="5499712" y="2667884"/>
                  <a:pt x="5498681" y="2664497"/>
                  <a:pt x="5495957" y="2663098"/>
                </a:cubicBezTo>
                <a:lnTo>
                  <a:pt x="5488595" y="2659196"/>
                </a:lnTo>
                <a:cubicBezTo>
                  <a:pt x="5485871" y="2657797"/>
                  <a:pt x="5482484" y="2658755"/>
                  <a:pt x="5481085" y="2661479"/>
                </a:cubicBezTo>
                <a:cubicBezTo>
                  <a:pt x="5479613" y="2664203"/>
                  <a:pt x="5480643" y="2667589"/>
                  <a:pt x="5483368" y="2668988"/>
                </a:cubicBezTo>
                <a:lnTo>
                  <a:pt x="5490730" y="2672890"/>
                </a:lnTo>
                <a:cubicBezTo>
                  <a:pt x="5491540" y="2673332"/>
                  <a:pt x="5492497" y="2673553"/>
                  <a:pt x="5493381" y="2673553"/>
                </a:cubicBezTo>
                <a:cubicBezTo>
                  <a:pt x="5495295" y="2673479"/>
                  <a:pt x="5497209" y="2672448"/>
                  <a:pt x="5498239" y="2670608"/>
                </a:cubicBezTo>
                <a:close/>
                <a:moveTo>
                  <a:pt x="5490803" y="2666779"/>
                </a:moveTo>
                <a:cubicBezTo>
                  <a:pt x="5492276" y="2664055"/>
                  <a:pt x="5491319" y="2660669"/>
                  <a:pt x="5488669" y="2659196"/>
                </a:cubicBezTo>
                <a:lnTo>
                  <a:pt x="5469600" y="2648447"/>
                </a:lnTo>
                <a:cubicBezTo>
                  <a:pt x="5466950" y="2646975"/>
                  <a:pt x="5463490" y="2647858"/>
                  <a:pt x="5462017" y="2650582"/>
                </a:cubicBezTo>
                <a:cubicBezTo>
                  <a:pt x="5460544" y="2653307"/>
                  <a:pt x="5461502" y="2656693"/>
                  <a:pt x="5464152" y="2658165"/>
                </a:cubicBezTo>
                <a:lnTo>
                  <a:pt x="5483220" y="2668915"/>
                </a:lnTo>
                <a:cubicBezTo>
                  <a:pt x="5484104" y="2669430"/>
                  <a:pt x="5485061" y="2669651"/>
                  <a:pt x="5486018" y="2669651"/>
                </a:cubicBezTo>
                <a:cubicBezTo>
                  <a:pt x="5487932" y="2669577"/>
                  <a:pt x="5489773" y="2668546"/>
                  <a:pt x="5490803" y="2666779"/>
                </a:cubicBezTo>
                <a:close/>
                <a:moveTo>
                  <a:pt x="5471956" y="2655589"/>
                </a:moveTo>
                <a:cubicBezTo>
                  <a:pt x="5473208" y="2652791"/>
                  <a:pt x="5471956" y="2649478"/>
                  <a:pt x="5469158" y="2648227"/>
                </a:cubicBezTo>
                <a:lnTo>
                  <a:pt x="5462017" y="2644987"/>
                </a:lnTo>
                <a:cubicBezTo>
                  <a:pt x="5459219" y="2643735"/>
                  <a:pt x="5455906" y="2644987"/>
                  <a:pt x="5454655" y="2647785"/>
                </a:cubicBezTo>
                <a:cubicBezTo>
                  <a:pt x="5453403" y="2650582"/>
                  <a:pt x="5454655" y="2653895"/>
                  <a:pt x="5457452" y="2655147"/>
                </a:cubicBezTo>
                <a:lnTo>
                  <a:pt x="5464594" y="2658386"/>
                </a:lnTo>
                <a:cubicBezTo>
                  <a:pt x="5465330" y="2658755"/>
                  <a:pt x="5466140" y="2658902"/>
                  <a:pt x="5466950" y="2658902"/>
                </a:cubicBezTo>
                <a:cubicBezTo>
                  <a:pt x="5469011" y="2658902"/>
                  <a:pt x="5470999" y="2657650"/>
                  <a:pt x="5471956" y="2655589"/>
                </a:cubicBezTo>
                <a:close/>
                <a:moveTo>
                  <a:pt x="5464815" y="2652349"/>
                </a:moveTo>
                <a:cubicBezTo>
                  <a:pt x="5466066" y="2649552"/>
                  <a:pt x="5464815" y="2646239"/>
                  <a:pt x="5462017" y="2644987"/>
                </a:cubicBezTo>
                <a:lnTo>
                  <a:pt x="5431169" y="2631072"/>
                </a:lnTo>
                <a:cubicBezTo>
                  <a:pt x="5428371" y="2629821"/>
                  <a:pt x="5425058" y="2631072"/>
                  <a:pt x="5423807" y="2633870"/>
                </a:cubicBezTo>
                <a:cubicBezTo>
                  <a:pt x="5422555" y="2636668"/>
                  <a:pt x="5423807" y="2639981"/>
                  <a:pt x="5426604" y="2641232"/>
                </a:cubicBezTo>
                <a:lnTo>
                  <a:pt x="5457452" y="2655147"/>
                </a:lnTo>
                <a:cubicBezTo>
                  <a:pt x="5458188" y="2655515"/>
                  <a:pt x="5458998" y="2655662"/>
                  <a:pt x="5459808" y="2655662"/>
                </a:cubicBezTo>
                <a:cubicBezTo>
                  <a:pt x="5461870" y="2655662"/>
                  <a:pt x="5463858" y="2654411"/>
                  <a:pt x="5464815" y="2652349"/>
                </a:cubicBezTo>
                <a:close/>
                <a:moveTo>
                  <a:pt x="5433672" y="2638950"/>
                </a:moveTo>
                <a:cubicBezTo>
                  <a:pt x="5435218" y="2636299"/>
                  <a:pt x="5434261" y="2632839"/>
                  <a:pt x="5431611" y="2631367"/>
                </a:cubicBezTo>
                <a:lnTo>
                  <a:pt x="5372565" y="2597721"/>
                </a:lnTo>
                <a:cubicBezTo>
                  <a:pt x="5369914" y="2596175"/>
                  <a:pt x="5366454" y="2597132"/>
                  <a:pt x="5364982" y="2599782"/>
                </a:cubicBezTo>
                <a:cubicBezTo>
                  <a:pt x="5363435" y="2602433"/>
                  <a:pt x="5364393" y="2605893"/>
                  <a:pt x="5367043" y="2607366"/>
                </a:cubicBezTo>
                <a:lnTo>
                  <a:pt x="5426089" y="2641011"/>
                </a:lnTo>
                <a:cubicBezTo>
                  <a:pt x="5426972" y="2641527"/>
                  <a:pt x="5427929" y="2641748"/>
                  <a:pt x="5428887" y="2641748"/>
                </a:cubicBezTo>
                <a:cubicBezTo>
                  <a:pt x="5430801" y="2641748"/>
                  <a:pt x="5432641" y="2640717"/>
                  <a:pt x="5433672" y="2638950"/>
                </a:cubicBezTo>
                <a:close/>
                <a:moveTo>
                  <a:pt x="5374700" y="2605230"/>
                </a:moveTo>
                <a:cubicBezTo>
                  <a:pt x="5376172" y="2602506"/>
                  <a:pt x="5375215" y="2599120"/>
                  <a:pt x="5372491" y="2597647"/>
                </a:cubicBezTo>
                <a:lnTo>
                  <a:pt x="5335900" y="2577548"/>
                </a:lnTo>
                <a:cubicBezTo>
                  <a:pt x="5333176" y="2576076"/>
                  <a:pt x="5329790" y="2577033"/>
                  <a:pt x="5328317" y="2579757"/>
                </a:cubicBezTo>
                <a:cubicBezTo>
                  <a:pt x="5326845" y="2582481"/>
                  <a:pt x="5327802" y="2585868"/>
                  <a:pt x="5330526" y="2587340"/>
                </a:cubicBezTo>
                <a:lnTo>
                  <a:pt x="5367117" y="2607439"/>
                </a:lnTo>
                <a:cubicBezTo>
                  <a:pt x="5368000" y="2607881"/>
                  <a:pt x="5368883" y="2608102"/>
                  <a:pt x="5369841" y="2608102"/>
                </a:cubicBezTo>
                <a:cubicBezTo>
                  <a:pt x="5371829" y="2608102"/>
                  <a:pt x="5373669" y="2607071"/>
                  <a:pt x="5374700" y="2605230"/>
                </a:cubicBezTo>
                <a:close/>
                <a:moveTo>
                  <a:pt x="5338404" y="2584542"/>
                </a:moveTo>
                <a:cubicBezTo>
                  <a:pt x="5339582" y="2581671"/>
                  <a:pt x="5338183" y="2578432"/>
                  <a:pt x="5335311" y="2577327"/>
                </a:cubicBezTo>
                <a:lnTo>
                  <a:pt x="5262793" y="2548025"/>
                </a:lnTo>
                <a:cubicBezTo>
                  <a:pt x="5259921" y="2546847"/>
                  <a:pt x="5256682" y="2548246"/>
                  <a:pt x="5255578" y="2551118"/>
                </a:cubicBezTo>
                <a:cubicBezTo>
                  <a:pt x="5254399" y="2553989"/>
                  <a:pt x="5255798" y="2557228"/>
                  <a:pt x="5258670" y="2558332"/>
                </a:cubicBezTo>
                <a:lnTo>
                  <a:pt x="5331188" y="2587635"/>
                </a:lnTo>
                <a:cubicBezTo>
                  <a:pt x="5331925" y="2587929"/>
                  <a:pt x="5332587" y="2588076"/>
                  <a:pt x="5333324" y="2588076"/>
                </a:cubicBezTo>
                <a:cubicBezTo>
                  <a:pt x="5335459" y="2588003"/>
                  <a:pt x="5337520" y="2586677"/>
                  <a:pt x="5338404" y="2584542"/>
                </a:cubicBezTo>
                <a:close/>
                <a:moveTo>
                  <a:pt x="5265369" y="2556124"/>
                </a:moveTo>
                <a:cubicBezTo>
                  <a:pt x="5267063" y="2553547"/>
                  <a:pt x="5266326" y="2550087"/>
                  <a:pt x="5263750" y="2548394"/>
                </a:cubicBezTo>
                <a:lnTo>
                  <a:pt x="5233859" y="2528957"/>
                </a:lnTo>
                <a:cubicBezTo>
                  <a:pt x="5231282" y="2527263"/>
                  <a:pt x="5227822" y="2528000"/>
                  <a:pt x="5226128" y="2530577"/>
                </a:cubicBezTo>
                <a:cubicBezTo>
                  <a:pt x="5224435" y="2533153"/>
                  <a:pt x="5225171" y="2536614"/>
                  <a:pt x="5227748" y="2538307"/>
                </a:cubicBezTo>
                <a:lnTo>
                  <a:pt x="5257639" y="2557744"/>
                </a:lnTo>
                <a:cubicBezTo>
                  <a:pt x="5258596" y="2558332"/>
                  <a:pt x="5259627" y="2558627"/>
                  <a:pt x="5260731" y="2558627"/>
                </a:cubicBezTo>
                <a:cubicBezTo>
                  <a:pt x="5262498" y="2558701"/>
                  <a:pt x="5264265" y="2557744"/>
                  <a:pt x="5265369" y="2556124"/>
                </a:cubicBezTo>
                <a:close/>
                <a:moveTo>
                  <a:pt x="5236288" y="2534552"/>
                </a:moveTo>
                <a:cubicBezTo>
                  <a:pt x="5236803" y="2531534"/>
                  <a:pt x="5234669" y="2528662"/>
                  <a:pt x="5231650" y="2528221"/>
                </a:cubicBezTo>
                <a:lnTo>
                  <a:pt x="5177684" y="2519828"/>
                </a:lnTo>
                <a:cubicBezTo>
                  <a:pt x="5174665" y="2519312"/>
                  <a:pt x="5171794" y="2521447"/>
                  <a:pt x="5171353" y="2524466"/>
                </a:cubicBezTo>
                <a:cubicBezTo>
                  <a:pt x="5170837" y="2527484"/>
                  <a:pt x="5172972" y="2530356"/>
                  <a:pt x="5175991" y="2530797"/>
                </a:cubicBezTo>
                <a:lnTo>
                  <a:pt x="5229957" y="2539191"/>
                </a:lnTo>
                <a:cubicBezTo>
                  <a:pt x="5230251" y="2539264"/>
                  <a:pt x="5230546" y="2539264"/>
                  <a:pt x="5230840" y="2539264"/>
                </a:cubicBezTo>
                <a:cubicBezTo>
                  <a:pt x="5233491" y="2539264"/>
                  <a:pt x="5235846" y="2537276"/>
                  <a:pt x="5236288" y="2534552"/>
                </a:cubicBezTo>
                <a:close/>
                <a:moveTo>
                  <a:pt x="5182323" y="2526159"/>
                </a:moveTo>
                <a:cubicBezTo>
                  <a:pt x="5182764" y="2523141"/>
                  <a:pt x="5180703" y="2520269"/>
                  <a:pt x="5177684" y="2519828"/>
                </a:cubicBezTo>
                <a:lnTo>
                  <a:pt x="5081974" y="2504882"/>
                </a:lnTo>
                <a:cubicBezTo>
                  <a:pt x="5078955" y="2504367"/>
                  <a:pt x="5076084" y="2506502"/>
                  <a:pt x="5075643" y="2509520"/>
                </a:cubicBezTo>
                <a:cubicBezTo>
                  <a:pt x="5075201" y="2512539"/>
                  <a:pt x="5077262" y="2515410"/>
                  <a:pt x="5080281" y="2515852"/>
                </a:cubicBezTo>
                <a:lnTo>
                  <a:pt x="5175991" y="2530797"/>
                </a:lnTo>
                <a:cubicBezTo>
                  <a:pt x="5176285" y="2530871"/>
                  <a:pt x="5176580" y="2530871"/>
                  <a:pt x="5176874" y="2530871"/>
                </a:cubicBezTo>
                <a:cubicBezTo>
                  <a:pt x="5179525" y="2530871"/>
                  <a:pt x="5181881" y="2528883"/>
                  <a:pt x="5182323" y="2526159"/>
                </a:cubicBezTo>
                <a:close/>
                <a:moveTo>
                  <a:pt x="4921181" y="2523803"/>
                </a:moveTo>
                <a:lnTo>
                  <a:pt x="5081385" y="2515926"/>
                </a:lnTo>
                <a:cubicBezTo>
                  <a:pt x="5084477" y="2515778"/>
                  <a:pt x="5086833" y="2513128"/>
                  <a:pt x="5086686" y="2510109"/>
                </a:cubicBezTo>
                <a:cubicBezTo>
                  <a:pt x="5086539" y="2507017"/>
                  <a:pt x="5083962" y="2504514"/>
                  <a:pt x="5080870" y="2504808"/>
                </a:cubicBezTo>
                <a:lnTo>
                  <a:pt x="4920665" y="2512686"/>
                </a:lnTo>
                <a:cubicBezTo>
                  <a:pt x="4917573" y="2512833"/>
                  <a:pt x="4915217" y="2515484"/>
                  <a:pt x="4915365" y="2518502"/>
                </a:cubicBezTo>
                <a:cubicBezTo>
                  <a:pt x="4915512" y="2521521"/>
                  <a:pt x="4918015" y="2523803"/>
                  <a:pt x="4920960" y="2523803"/>
                </a:cubicBezTo>
                <a:cubicBezTo>
                  <a:pt x="4921034" y="2523803"/>
                  <a:pt x="4921107" y="2523803"/>
                  <a:pt x="4921181" y="2523803"/>
                </a:cubicBezTo>
                <a:close/>
                <a:moveTo>
                  <a:pt x="4924788" y="2522257"/>
                </a:moveTo>
                <a:cubicBezTo>
                  <a:pt x="4926997" y="2520122"/>
                  <a:pt x="4927144" y="2516588"/>
                  <a:pt x="4925009" y="2514379"/>
                </a:cubicBezTo>
                <a:lnTo>
                  <a:pt x="4903438" y="2491704"/>
                </a:lnTo>
                <a:cubicBezTo>
                  <a:pt x="4901303" y="2489495"/>
                  <a:pt x="4897769" y="2489348"/>
                  <a:pt x="4895560" y="2491483"/>
                </a:cubicBezTo>
                <a:cubicBezTo>
                  <a:pt x="4893352" y="2493618"/>
                  <a:pt x="4893204" y="2497152"/>
                  <a:pt x="4895339" y="2499360"/>
                </a:cubicBezTo>
                <a:lnTo>
                  <a:pt x="4916911" y="2522036"/>
                </a:lnTo>
                <a:cubicBezTo>
                  <a:pt x="4918015" y="2523214"/>
                  <a:pt x="4919488" y="2523803"/>
                  <a:pt x="4920960" y="2523803"/>
                </a:cubicBezTo>
                <a:cubicBezTo>
                  <a:pt x="4922359" y="2523803"/>
                  <a:pt x="4923684" y="2523288"/>
                  <a:pt x="4924788" y="2522257"/>
                </a:cubicBezTo>
                <a:close/>
                <a:moveTo>
                  <a:pt x="4902333" y="2500244"/>
                </a:moveTo>
                <a:cubicBezTo>
                  <a:pt x="4904910" y="2498624"/>
                  <a:pt x="4905720" y="2495164"/>
                  <a:pt x="4904100" y="2492587"/>
                </a:cubicBezTo>
                <a:lnTo>
                  <a:pt x="4881056" y="2455849"/>
                </a:lnTo>
                <a:cubicBezTo>
                  <a:pt x="4879437" y="2453272"/>
                  <a:pt x="4875977" y="2452462"/>
                  <a:pt x="4873399" y="2454082"/>
                </a:cubicBezTo>
                <a:cubicBezTo>
                  <a:pt x="4870823" y="2455702"/>
                  <a:pt x="4870013" y="2459162"/>
                  <a:pt x="4871633" y="2461739"/>
                </a:cubicBezTo>
                <a:lnTo>
                  <a:pt x="4894677" y="2498477"/>
                </a:lnTo>
                <a:cubicBezTo>
                  <a:pt x="4895781" y="2500170"/>
                  <a:pt x="4897548" y="2501127"/>
                  <a:pt x="4899462" y="2501054"/>
                </a:cubicBezTo>
                <a:cubicBezTo>
                  <a:pt x="4900419" y="2501054"/>
                  <a:pt x="4901376" y="2500833"/>
                  <a:pt x="4902333" y="2500244"/>
                </a:cubicBezTo>
                <a:close/>
                <a:moveTo>
                  <a:pt x="4878995" y="2463653"/>
                </a:moveTo>
                <a:cubicBezTo>
                  <a:pt x="4881719" y="2462181"/>
                  <a:pt x="4882676" y="2458794"/>
                  <a:pt x="4881204" y="2456070"/>
                </a:cubicBezTo>
                <a:lnTo>
                  <a:pt x="4848368" y="2396288"/>
                </a:lnTo>
                <a:cubicBezTo>
                  <a:pt x="4846895" y="2393564"/>
                  <a:pt x="4843435" y="2392607"/>
                  <a:pt x="4840784" y="2394079"/>
                </a:cubicBezTo>
                <a:cubicBezTo>
                  <a:pt x="4838060" y="2395552"/>
                  <a:pt x="4837103" y="2398938"/>
                  <a:pt x="4838576" y="2401662"/>
                </a:cubicBezTo>
                <a:lnTo>
                  <a:pt x="4871412" y="2461444"/>
                </a:lnTo>
                <a:cubicBezTo>
                  <a:pt x="4872442" y="2463285"/>
                  <a:pt x="4874357" y="2464316"/>
                  <a:pt x="4876345" y="2464316"/>
                </a:cubicBezTo>
                <a:cubicBezTo>
                  <a:pt x="4877302" y="2464389"/>
                  <a:pt x="4878185" y="2464095"/>
                  <a:pt x="4878995" y="2463653"/>
                </a:cubicBezTo>
                <a:close/>
                <a:moveTo>
                  <a:pt x="4846233" y="2403871"/>
                </a:moveTo>
                <a:cubicBezTo>
                  <a:pt x="4848957" y="2402399"/>
                  <a:pt x="4849914" y="2399012"/>
                  <a:pt x="4848441" y="2396288"/>
                </a:cubicBezTo>
                <a:lnTo>
                  <a:pt x="4797862" y="2305069"/>
                </a:lnTo>
                <a:cubicBezTo>
                  <a:pt x="4796389" y="2302345"/>
                  <a:pt x="4793003" y="2301461"/>
                  <a:pt x="4790279" y="2302860"/>
                </a:cubicBezTo>
                <a:cubicBezTo>
                  <a:pt x="4787555" y="2304332"/>
                  <a:pt x="4786598" y="2307719"/>
                  <a:pt x="4788070" y="2310443"/>
                </a:cubicBezTo>
                <a:lnTo>
                  <a:pt x="4838650" y="2401662"/>
                </a:lnTo>
                <a:cubicBezTo>
                  <a:pt x="4839680" y="2403503"/>
                  <a:pt x="4841594" y="2404534"/>
                  <a:pt x="4843582" y="2404534"/>
                </a:cubicBezTo>
                <a:cubicBezTo>
                  <a:pt x="4844466" y="2404607"/>
                  <a:pt x="4845349" y="2404386"/>
                  <a:pt x="4846233" y="2403871"/>
                </a:cubicBezTo>
                <a:close/>
                <a:moveTo>
                  <a:pt x="4795727" y="2312652"/>
                </a:moveTo>
                <a:cubicBezTo>
                  <a:pt x="4798377" y="2311106"/>
                  <a:pt x="4799335" y="2307719"/>
                  <a:pt x="4797788" y="2305069"/>
                </a:cubicBezTo>
                <a:lnTo>
                  <a:pt x="4732338" y="2190290"/>
                </a:lnTo>
                <a:cubicBezTo>
                  <a:pt x="4730791" y="2187640"/>
                  <a:pt x="4727405" y="2186683"/>
                  <a:pt x="4724754" y="2188229"/>
                </a:cubicBezTo>
                <a:cubicBezTo>
                  <a:pt x="4722104" y="2189775"/>
                  <a:pt x="4721147" y="2193162"/>
                  <a:pt x="4722693" y="2195812"/>
                </a:cubicBezTo>
                <a:lnTo>
                  <a:pt x="4788144" y="2310590"/>
                </a:lnTo>
                <a:cubicBezTo>
                  <a:pt x="4789175" y="2312431"/>
                  <a:pt x="4791089" y="2313388"/>
                  <a:pt x="4793003" y="2313388"/>
                </a:cubicBezTo>
                <a:cubicBezTo>
                  <a:pt x="4793960" y="2313388"/>
                  <a:pt x="4794844" y="2313167"/>
                  <a:pt x="4795727" y="2312652"/>
                </a:cubicBezTo>
                <a:close/>
                <a:moveTo>
                  <a:pt x="4730350" y="2197800"/>
                </a:moveTo>
                <a:cubicBezTo>
                  <a:pt x="4733000" y="2196254"/>
                  <a:pt x="4733883" y="2192793"/>
                  <a:pt x="4732264" y="2190143"/>
                </a:cubicBezTo>
                <a:lnTo>
                  <a:pt x="4654665" y="2059388"/>
                </a:lnTo>
                <a:cubicBezTo>
                  <a:pt x="4653119" y="2056738"/>
                  <a:pt x="4649659" y="2055854"/>
                  <a:pt x="4647008" y="2057474"/>
                </a:cubicBezTo>
                <a:cubicBezTo>
                  <a:pt x="4644358" y="2059020"/>
                  <a:pt x="4643474" y="2062480"/>
                  <a:pt x="4645094" y="2065131"/>
                </a:cubicBezTo>
                <a:lnTo>
                  <a:pt x="4722693" y="2195886"/>
                </a:lnTo>
                <a:cubicBezTo>
                  <a:pt x="4723723" y="2197652"/>
                  <a:pt x="4725638" y="2198610"/>
                  <a:pt x="4727552" y="2198610"/>
                </a:cubicBezTo>
                <a:cubicBezTo>
                  <a:pt x="4728509" y="2198610"/>
                  <a:pt x="4729466" y="2198389"/>
                  <a:pt x="4730350" y="2197800"/>
                </a:cubicBezTo>
                <a:close/>
                <a:moveTo>
                  <a:pt x="4652824" y="2067045"/>
                </a:moveTo>
                <a:cubicBezTo>
                  <a:pt x="4655401" y="2065425"/>
                  <a:pt x="4656211" y="2061965"/>
                  <a:pt x="4654592" y="2059388"/>
                </a:cubicBezTo>
                <a:lnTo>
                  <a:pt x="4567348" y="1919872"/>
                </a:lnTo>
                <a:cubicBezTo>
                  <a:pt x="4565728" y="1917295"/>
                  <a:pt x="4562268" y="1916485"/>
                  <a:pt x="4559691" y="1918105"/>
                </a:cubicBezTo>
                <a:cubicBezTo>
                  <a:pt x="4557114" y="1919725"/>
                  <a:pt x="4556304" y="1923185"/>
                  <a:pt x="4557924" y="1925762"/>
                </a:cubicBezTo>
                <a:lnTo>
                  <a:pt x="4645168" y="2065278"/>
                </a:lnTo>
                <a:cubicBezTo>
                  <a:pt x="4646272" y="2066971"/>
                  <a:pt x="4648039" y="2067928"/>
                  <a:pt x="4649953" y="2067928"/>
                </a:cubicBezTo>
                <a:cubicBezTo>
                  <a:pt x="4650910" y="2067855"/>
                  <a:pt x="4651941" y="2067634"/>
                  <a:pt x="4652824" y="2067045"/>
                </a:cubicBezTo>
                <a:close/>
                <a:moveTo>
                  <a:pt x="4565728" y="1927382"/>
                </a:moveTo>
                <a:cubicBezTo>
                  <a:pt x="4568305" y="1925688"/>
                  <a:pt x="4568968" y="1922228"/>
                  <a:pt x="4567274" y="1919651"/>
                </a:cubicBezTo>
                <a:lnTo>
                  <a:pt x="4472669" y="1777853"/>
                </a:lnTo>
                <a:cubicBezTo>
                  <a:pt x="4470975" y="1775276"/>
                  <a:pt x="4467515" y="1774614"/>
                  <a:pt x="4464938" y="1776307"/>
                </a:cubicBezTo>
                <a:cubicBezTo>
                  <a:pt x="4462361" y="1778000"/>
                  <a:pt x="4461699" y="1781461"/>
                  <a:pt x="4463392" y="1784037"/>
                </a:cubicBezTo>
                <a:lnTo>
                  <a:pt x="4557998" y="1925835"/>
                </a:lnTo>
                <a:cubicBezTo>
                  <a:pt x="4559102" y="1927455"/>
                  <a:pt x="4560869" y="1928339"/>
                  <a:pt x="4562710" y="1928339"/>
                </a:cubicBezTo>
                <a:cubicBezTo>
                  <a:pt x="4563740" y="1928339"/>
                  <a:pt x="4564771" y="1928044"/>
                  <a:pt x="4565728" y="1927382"/>
                </a:cubicBezTo>
                <a:close/>
                <a:moveTo>
                  <a:pt x="4471122" y="1785583"/>
                </a:moveTo>
                <a:cubicBezTo>
                  <a:pt x="4473699" y="1783890"/>
                  <a:pt x="4474362" y="1780430"/>
                  <a:pt x="4472669" y="1777853"/>
                </a:cubicBezTo>
                <a:lnTo>
                  <a:pt x="4372320" y="1628177"/>
                </a:lnTo>
                <a:cubicBezTo>
                  <a:pt x="4370627" y="1625600"/>
                  <a:pt x="4367166" y="1624938"/>
                  <a:pt x="4364590" y="1626631"/>
                </a:cubicBezTo>
                <a:cubicBezTo>
                  <a:pt x="4362013" y="1628324"/>
                  <a:pt x="4361350" y="1631785"/>
                  <a:pt x="4363043" y="1634361"/>
                </a:cubicBezTo>
                <a:lnTo>
                  <a:pt x="4463392" y="1784037"/>
                </a:lnTo>
                <a:cubicBezTo>
                  <a:pt x="4464496" y="1785657"/>
                  <a:pt x="4466263" y="1786541"/>
                  <a:pt x="4468030" y="1786541"/>
                </a:cubicBezTo>
                <a:cubicBezTo>
                  <a:pt x="4469135" y="1786541"/>
                  <a:pt x="4470239" y="1786246"/>
                  <a:pt x="4471122" y="1785583"/>
                </a:cubicBezTo>
                <a:close/>
                <a:moveTo>
                  <a:pt x="4370701" y="1635981"/>
                </a:moveTo>
                <a:cubicBezTo>
                  <a:pt x="4373277" y="1634288"/>
                  <a:pt x="4374013" y="1630827"/>
                  <a:pt x="4372394" y="1628251"/>
                </a:cubicBezTo>
                <a:lnTo>
                  <a:pt x="4267628" y="1465396"/>
                </a:lnTo>
                <a:cubicBezTo>
                  <a:pt x="4265934" y="1462819"/>
                  <a:pt x="4262474" y="1462083"/>
                  <a:pt x="4259897" y="1463703"/>
                </a:cubicBezTo>
                <a:cubicBezTo>
                  <a:pt x="4257321" y="1465396"/>
                  <a:pt x="4256585" y="1468856"/>
                  <a:pt x="4258204" y="1471433"/>
                </a:cubicBezTo>
                <a:lnTo>
                  <a:pt x="4362970" y="1634288"/>
                </a:lnTo>
                <a:cubicBezTo>
                  <a:pt x="4364074" y="1635981"/>
                  <a:pt x="4365841" y="1636865"/>
                  <a:pt x="4367682" y="1636865"/>
                </a:cubicBezTo>
                <a:cubicBezTo>
                  <a:pt x="4368713" y="1636865"/>
                  <a:pt x="4369743" y="1636570"/>
                  <a:pt x="4370701" y="1635981"/>
                </a:cubicBezTo>
                <a:close/>
                <a:moveTo>
                  <a:pt x="4265788" y="1473200"/>
                </a:moveTo>
                <a:cubicBezTo>
                  <a:pt x="4268438" y="1471654"/>
                  <a:pt x="4269321" y="1468194"/>
                  <a:pt x="4267701" y="1465543"/>
                </a:cubicBezTo>
                <a:lnTo>
                  <a:pt x="4159991" y="1284504"/>
                </a:lnTo>
                <a:cubicBezTo>
                  <a:pt x="4158445" y="1281854"/>
                  <a:pt x="4154984" y="1281044"/>
                  <a:pt x="4152334" y="1282590"/>
                </a:cubicBezTo>
                <a:cubicBezTo>
                  <a:pt x="4149684" y="1284136"/>
                  <a:pt x="4148800" y="1287596"/>
                  <a:pt x="4150420" y="1290247"/>
                </a:cubicBezTo>
                <a:lnTo>
                  <a:pt x="4258130" y="1471286"/>
                </a:lnTo>
                <a:cubicBezTo>
                  <a:pt x="4259161" y="1473053"/>
                  <a:pt x="4261076" y="1474010"/>
                  <a:pt x="4262990" y="1474010"/>
                </a:cubicBezTo>
                <a:cubicBezTo>
                  <a:pt x="4263947" y="1474010"/>
                  <a:pt x="4264904" y="1473716"/>
                  <a:pt x="4265788" y="1473200"/>
                </a:cubicBezTo>
                <a:close/>
                <a:moveTo>
                  <a:pt x="4157856" y="1292308"/>
                </a:moveTo>
                <a:cubicBezTo>
                  <a:pt x="4160580" y="1290836"/>
                  <a:pt x="4161610" y="1287449"/>
                  <a:pt x="4160138" y="1284725"/>
                </a:cubicBezTo>
                <a:lnTo>
                  <a:pt x="4050808" y="1080715"/>
                </a:lnTo>
                <a:cubicBezTo>
                  <a:pt x="4049335" y="1077991"/>
                  <a:pt x="4045948" y="1076960"/>
                  <a:pt x="4043224" y="1078433"/>
                </a:cubicBezTo>
                <a:cubicBezTo>
                  <a:pt x="4040500" y="1079905"/>
                  <a:pt x="4039469" y="1083292"/>
                  <a:pt x="4040942" y="1086016"/>
                </a:cubicBezTo>
                <a:lnTo>
                  <a:pt x="4150273" y="1290026"/>
                </a:lnTo>
                <a:cubicBezTo>
                  <a:pt x="4151303" y="1291940"/>
                  <a:pt x="4153217" y="1292971"/>
                  <a:pt x="4155205" y="1292971"/>
                </a:cubicBezTo>
                <a:cubicBezTo>
                  <a:pt x="4156162" y="1292971"/>
                  <a:pt x="4157046" y="1292750"/>
                  <a:pt x="4157856" y="1292308"/>
                </a:cubicBezTo>
                <a:close/>
                <a:moveTo>
                  <a:pt x="4048378" y="1088372"/>
                </a:moveTo>
                <a:cubicBezTo>
                  <a:pt x="4051102" y="1086973"/>
                  <a:pt x="4052206" y="1083660"/>
                  <a:pt x="4050808" y="1080862"/>
                </a:cubicBezTo>
                <a:lnTo>
                  <a:pt x="3942729" y="867797"/>
                </a:lnTo>
                <a:cubicBezTo>
                  <a:pt x="3941330" y="865073"/>
                  <a:pt x="3937943" y="863968"/>
                  <a:pt x="3935219" y="865367"/>
                </a:cubicBezTo>
                <a:cubicBezTo>
                  <a:pt x="3932495" y="866766"/>
                  <a:pt x="3931391" y="870079"/>
                  <a:pt x="3932789" y="872877"/>
                </a:cubicBezTo>
                <a:lnTo>
                  <a:pt x="4040868" y="1085942"/>
                </a:lnTo>
                <a:cubicBezTo>
                  <a:pt x="4041825" y="1087930"/>
                  <a:pt x="4043813" y="1089034"/>
                  <a:pt x="4045875" y="1088961"/>
                </a:cubicBezTo>
                <a:cubicBezTo>
                  <a:pt x="4046758" y="1088961"/>
                  <a:pt x="4047568" y="1088740"/>
                  <a:pt x="4048378" y="1088372"/>
                </a:cubicBezTo>
                <a:close/>
                <a:moveTo>
                  <a:pt x="3940299" y="875306"/>
                </a:moveTo>
                <a:cubicBezTo>
                  <a:pt x="3943023" y="873907"/>
                  <a:pt x="3944201" y="870594"/>
                  <a:pt x="3942803" y="867797"/>
                </a:cubicBezTo>
                <a:lnTo>
                  <a:pt x="3838920" y="659148"/>
                </a:lnTo>
                <a:cubicBezTo>
                  <a:pt x="3837521" y="656351"/>
                  <a:pt x="3834208" y="655320"/>
                  <a:pt x="3831411" y="656645"/>
                </a:cubicBezTo>
                <a:cubicBezTo>
                  <a:pt x="3828687" y="658044"/>
                  <a:pt x="3827508" y="661357"/>
                  <a:pt x="3828907" y="664155"/>
                </a:cubicBezTo>
                <a:lnTo>
                  <a:pt x="3932789" y="872803"/>
                </a:lnTo>
                <a:cubicBezTo>
                  <a:pt x="3933747" y="874791"/>
                  <a:pt x="3935735" y="875895"/>
                  <a:pt x="3937796" y="875895"/>
                </a:cubicBezTo>
                <a:cubicBezTo>
                  <a:pt x="3938679" y="875895"/>
                  <a:pt x="3939489" y="875674"/>
                  <a:pt x="3940299" y="875306"/>
                </a:cubicBezTo>
                <a:close/>
                <a:moveTo>
                  <a:pt x="3836417" y="666584"/>
                </a:moveTo>
                <a:cubicBezTo>
                  <a:pt x="3839141" y="665186"/>
                  <a:pt x="3840245" y="661873"/>
                  <a:pt x="3838846" y="659075"/>
                </a:cubicBezTo>
                <a:lnTo>
                  <a:pt x="3741958" y="467802"/>
                </a:lnTo>
                <a:cubicBezTo>
                  <a:pt x="3740559" y="465078"/>
                  <a:pt x="3737173" y="463973"/>
                  <a:pt x="3734449" y="465372"/>
                </a:cubicBezTo>
                <a:cubicBezTo>
                  <a:pt x="3731725" y="466771"/>
                  <a:pt x="3730620" y="470084"/>
                  <a:pt x="3732019" y="472882"/>
                </a:cubicBezTo>
                <a:lnTo>
                  <a:pt x="3828907" y="664155"/>
                </a:lnTo>
                <a:cubicBezTo>
                  <a:pt x="3829864" y="666143"/>
                  <a:pt x="3831852" y="667247"/>
                  <a:pt x="3833914" y="667247"/>
                </a:cubicBezTo>
                <a:cubicBezTo>
                  <a:pt x="3834797" y="667173"/>
                  <a:pt x="3835607" y="667026"/>
                  <a:pt x="3836417" y="666584"/>
                </a:cubicBezTo>
                <a:close/>
                <a:moveTo>
                  <a:pt x="3739676" y="475238"/>
                </a:moveTo>
                <a:cubicBezTo>
                  <a:pt x="3742400" y="473765"/>
                  <a:pt x="3743431" y="470379"/>
                  <a:pt x="3741958" y="467655"/>
                </a:cubicBezTo>
                <a:lnTo>
                  <a:pt x="3654862" y="306272"/>
                </a:lnTo>
                <a:cubicBezTo>
                  <a:pt x="3653390" y="303548"/>
                  <a:pt x="3650003" y="302518"/>
                  <a:pt x="3647279" y="303990"/>
                </a:cubicBezTo>
                <a:cubicBezTo>
                  <a:pt x="3644555" y="305463"/>
                  <a:pt x="3643524" y="308849"/>
                  <a:pt x="3644996" y="311573"/>
                </a:cubicBezTo>
                <a:lnTo>
                  <a:pt x="3732093" y="472955"/>
                </a:lnTo>
                <a:cubicBezTo>
                  <a:pt x="3733123" y="474796"/>
                  <a:pt x="3735038" y="475900"/>
                  <a:pt x="3737025" y="475900"/>
                </a:cubicBezTo>
                <a:cubicBezTo>
                  <a:pt x="3737909" y="475974"/>
                  <a:pt x="3738793" y="475753"/>
                  <a:pt x="3739676" y="475238"/>
                </a:cubicBezTo>
                <a:close/>
                <a:moveTo>
                  <a:pt x="3652948" y="313635"/>
                </a:moveTo>
                <a:cubicBezTo>
                  <a:pt x="3655525" y="311941"/>
                  <a:pt x="3656261" y="308481"/>
                  <a:pt x="3654568" y="305904"/>
                </a:cubicBezTo>
                <a:lnTo>
                  <a:pt x="3572846" y="180892"/>
                </a:lnTo>
                <a:cubicBezTo>
                  <a:pt x="3571152" y="178315"/>
                  <a:pt x="3567692" y="177579"/>
                  <a:pt x="3565115" y="179272"/>
                </a:cubicBezTo>
                <a:cubicBezTo>
                  <a:pt x="3562539" y="180966"/>
                  <a:pt x="3561802" y="184426"/>
                  <a:pt x="3563496" y="187003"/>
                </a:cubicBezTo>
                <a:lnTo>
                  <a:pt x="3645217" y="312015"/>
                </a:lnTo>
                <a:cubicBezTo>
                  <a:pt x="3646322" y="313635"/>
                  <a:pt x="3648089" y="314518"/>
                  <a:pt x="3649929" y="314518"/>
                </a:cubicBezTo>
                <a:cubicBezTo>
                  <a:pt x="3650960" y="314592"/>
                  <a:pt x="3652064" y="314297"/>
                  <a:pt x="3652948" y="313635"/>
                </a:cubicBezTo>
                <a:close/>
                <a:moveTo>
                  <a:pt x="3572036" y="188034"/>
                </a:moveTo>
                <a:cubicBezTo>
                  <a:pt x="3574245" y="185899"/>
                  <a:pt x="3574245" y="182365"/>
                  <a:pt x="3572109" y="180156"/>
                </a:cubicBezTo>
                <a:lnTo>
                  <a:pt x="3491419" y="97403"/>
                </a:lnTo>
                <a:cubicBezTo>
                  <a:pt x="3489283" y="95195"/>
                  <a:pt x="3485750" y="95195"/>
                  <a:pt x="3483541" y="97330"/>
                </a:cubicBezTo>
                <a:cubicBezTo>
                  <a:pt x="3481332" y="99465"/>
                  <a:pt x="3481332" y="102999"/>
                  <a:pt x="3483467" y="105208"/>
                </a:cubicBezTo>
                <a:lnTo>
                  <a:pt x="3564158" y="187960"/>
                </a:lnTo>
                <a:cubicBezTo>
                  <a:pt x="3565263" y="189064"/>
                  <a:pt x="3566735" y="189653"/>
                  <a:pt x="3568207" y="189653"/>
                </a:cubicBezTo>
                <a:cubicBezTo>
                  <a:pt x="3569606" y="189580"/>
                  <a:pt x="3571005" y="189064"/>
                  <a:pt x="3572036" y="188034"/>
                </a:cubicBezTo>
                <a:close/>
                <a:moveTo>
                  <a:pt x="3492817" y="102778"/>
                </a:moveTo>
                <a:cubicBezTo>
                  <a:pt x="3493701" y="99833"/>
                  <a:pt x="3491934" y="96741"/>
                  <a:pt x="3488989" y="95857"/>
                </a:cubicBezTo>
                <a:lnTo>
                  <a:pt x="3392984" y="68101"/>
                </a:lnTo>
                <a:cubicBezTo>
                  <a:pt x="3389966" y="67292"/>
                  <a:pt x="3386947" y="68985"/>
                  <a:pt x="3386064" y="71930"/>
                </a:cubicBezTo>
                <a:cubicBezTo>
                  <a:pt x="3385180" y="74875"/>
                  <a:pt x="3386947" y="77967"/>
                  <a:pt x="3389892" y="78850"/>
                </a:cubicBezTo>
                <a:lnTo>
                  <a:pt x="3485897" y="106606"/>
                </a:lnTo>
                <a:cubicBezTo>
                  <a:pt x="3486412" y="106754"/>
                  <a:pt x="3487001" y="106827"/>
                  <a:pt x="3487517" y="106827"/>
                </a:cubicBezTo>
                <a:cubicBezTo>
                  <a:pt x="3489946" y="106754"/>
                  <a:pt x="3492155" y="105208"/>
                  <a:pt x="3492817" y="102778"/>
                </a:cubicBezTo>
                <a:close/>
                <a:moveTo>
                  <a:pt x="5467612" y="2648742"/>
                </a:moveTo>
                <a:cubicBezTo>
                  <a:pt x="5469085" y="2646018"/>
                  <a:pt x="5468054" y="2642631"/>
                  <a:pt x="5465330" y="2641159"/>
                </a:cubicBezTo>
                <a:lnTo>
                  <a:pt x="5447292" y="2631367"/>
                </a:lnTo>
                <a:cubicBezTo>
                  <a:pt x="5444642" y="2629894"/>
                  <a:pt x="5441181" y="2630925"/>
                  <a:pt x="5439709" y="2633649"/>
                </a:cubicBezTo>
                <a:cubicBezTo>
                  <a:pt x="5438237" y="2636373"/>
                  <a:pt x="5439267" y="2639760"/>
                  <a:pt x="5441991" y="2641232"/>
                </a:cubicBezTo>
                <a:lnTo>
                  <a:pt x="5460029" y="2650951"/>
                </a:lnTo>
                <a:cubicBezTo>
                  <a:pt x="5460912" y="2651392"/>
                  <a:pt x="5461796" y="2651613"/>
                  <a:pt x="5462753" y="2651613"/>
                </a:cubicBezTo>
                <a:cubicBezTo>
                  <a:pt x="5464667" y="2651687"/>
                  <a:pt x="5466582" y="2650582"/>
                  <a:pt x="5467612" y="2648742"/>
                </a:cubicBezTo>
                <a:close/>
                <a:moveTo>
                  <a:pt x="5449648" y="2638876"/>
                </a:moveTo>
                <a:cubicBezTo>
                  <a:pt x="5451047" y="2636152"/>
                  <a:pt x="5449943" y="2632766"/>
                  <a:pt x="5447219" y="2631367"/>
                </a:cubicBezTo>
                <a:lnTo>
                  <a:pt x="5392737" y="2603611"/>
                </a:lnTo>
                <a:cubicBezTo>
                  <a:pt x="5390013" y="2602212"/>
                  <a:pt x="5386627" y="2603316"/>
                  <a:pt x="5385228" y="2606040"/>
                </a:cubicBezTo>
                <a:cubicBezTo>
                  <a:pt x="5383829" y="2608764"/>
                  <a:pt x="5384933" y="2612151"/>
                  <a:pt x="5387658" y="2613550"/>
                </a:cubicBezTo>
                <a:lnTo>
                  <a:pt x="5442139" y="2641306"/>
                </a:lnTo>
                <a:cubicBezTo>
                  <a:pt x="5442948" y="2641748"/>
                  <a:pt x="5443832" y="2641895"/>
                  <a:pt x="5444716" y="2641895"/>
                </a:cubicBezTo>
                <a:cubicBezTo>
                  <a:pt x="5446703" y="2641895"/>
                  <a:pt x="5448617" y="2640791"/>
                  <a:pt x="5449648" y="2638876"/>
                </a:cubicBezTo>
                <a:close/>
                <a:moveTo>
                  <a:pt x="5394431" y="2612151"/>
                </a:moveTo>
                <a:cubicBezTo>
                  <a:pt x="5396418" y="2609795"/>
                  <a:pt x="5396124" y="2606261"/>
                  <a:pt x="5393768" y="2604273"/>
                </a:cubicBezTo>
                <a:lnTo>
                  <a:pt x="5367338" y="2581892"/>
                </a:lnTo>
                <a:cubicBezTo>
                  <a:pt x="5364982" y="2579904"/>
                  <a:pt x="5361447" y="2580199"/>
                  <a:pt x="5359460" y="2582555"/>
                </a:cubicBezTo>
                <a:cubicBezTo>
                  <a:pt x="5357472" y="2584911"/>
                  <a:pt x="5357766" y="2588444"/>
                  <a:pt x="5360122" y="2590432"/>
                </a:cubicBezTo>
                <a:lnTo>
                  <a:pt x="5386553" y="2612814"/>
                </a:lnTo>
                <a:cubicBezTo>
                  <a:pt x="5387584" y="2613697"/>
                  <a:pt x="5388909" y="2614139"/>
                  <a:pt x="5390234" y="2614139"/>
                </a:cubicBezTo>
                <a:cubicBezTo>
                  <a:pt x="5391781" y="2614139"/>
                  <a:pt x="5393326" y="2613476"/>
                  <a:pt x="5394431" y="2612151"/>
                </a:cubicBezTo>
                <a:close/>
                <a:moveTo>
                  <a:pt x="5367043" y="2590653"/>
                </a:moveTo>
                <a:cubicBezTo>
                  <a:pt x="5369546" y="2588813"/>
                  <a:pt x="5370062" y="2585352"/>
                  <a:pt x="5368295" y="2582849"/>
                </a:cubicBezTo>
                <a:lnTo>
                  <a:pt x="5348858" y="2556271"/>
                </a:lnTo>
                <a:cubicBezTo>
                  <a:pt x="5347018" y="2553768"/>
                  <a:pt x="5343557" y="2553252"/>
                  <a:pt x="5341054" y="2555020"/>
                </a:cubicBezTo>
                <a:cubicBezTo>
                  <a:pt x="5338551" y="2556860"/>
                  <a:pt x="5338035" y="2560320"/>
                  <a:pt x="5339803" y="2562824"/>
                </a:cubicBezTo>
                <a:lnTo>
                  <a:pt x="5359239" y="2589401"/>
                </a:lnTo>
                <a:cubicBezTo>
                  <a:pt x="5360343" y="2590874"/>
                  <a:pt x="5362037" y="2591684"/>
                  <a:pt x="5363803" y="2591684"/>
                </a:cubicBezTo>
                <a:cubicBezTo>
                  <a:pt x="5364908" y="2591757"/>
                  <a:pt x="5366012" y="2591389"/>
                  <a:pt x="5367043" y="2590653"/>
                </a:cubicBezTo>
                <a:close/>
                <a:moveTo>
                  <a:pt x="5349521" y="2561498"/>
                </a:moveTo>
                <a:cubicBezTo>
                  <a:pt x="5350625" y="2558627"/>
                  <a:pt x="5349152" y="2555388"/>
                  <a:pt x="5346281" y="2554357"/>
                </a:cubicBezTo>
                <a:lnTo>
                  <a:pt x="5343557" y="2553326"/>
                </a:lnTo>
                <a:cubicBezTo>
                  <a:pt x="5340686" y="2552222"/>
                  <a:pt x="5337447" y="2553694"/>
                  <a:pt x="5336416" y="2556566"/>
                </a:cubicBezTo>
                <a:cubicBezTo>
                  <a:pt x="5335311" y="2559437"/>
                  <a:pt x="5336784" y="2562676"/>
                  <a:pt x="5339655" y="2563707"/>
                </a:cubicBezTo>
                <a:lnTo>
                  <a:pt x="5342379" y="2564738"/>
                </a:lnTo>
                <a:cubicBezTo>
                  <a:pt x="5343042" y="2564959"/>
                  <a:pt x="5343704" y="2565106"/>
                  <a:pt x="5344367" y="2565106"/>
                </a:cubicBezTo>
                <a:cubicBezTo>
                  <a:pt x="5346576" y="2565106"/>
                  <a:pt x="5348711" y="2563781"/>
                  <a:pt x="5349521" y="2561498"/>
                </a:cubicBezTo>
                <a:close/>
                <a:moveTo>
                  <a:pt x="5346796" y="2560541"/>
                </a:moveTo>
                <a:cubicBezTo>
                  <a:pt x="5347901" y="2557670"/>
                  <a:pt x="5346428" y="2554430"/>
                  <a:pt x="5343557" y="2553400"/>
                </a:cubicBezTo>
                <a:lnTo>
                  <a:pt x="5309028" y="2540442"/>
                </a:lnTo>
                <a:cubicBezTo>
                  <a:pt x="5306157" y="2539338"/>
                  <a:pt x="5302917" y="2540810"/>
                  <a:pt x="5301887" y="2543682"/>
                </a:cubicBezTo>
                <a:cubicBezTo>
                  <a:pt x="5300782" y="2546553"/>
                  <a:pt x="5302255" y="2549792"/>
                  <a:pt x="5305126" y="2550823"/>
                </a:cubicBezTo>
                <a:lnTo>
                  <a:pt x="5339655" y="2563781"/>
                </a:lnTo>
                <a:cubicBezTo>
                  <a:pt x="5340318" y="2564002"/>
                  <a:pt x="5340980" y="2564149"/>
                  <a:pt x="5341643" y="2564149"/>
                </a:cubicBezTo>
                <a:cubicBezTo>
                  <a:pt x="5343926" y="2564075"/>
                  <a:pt x="5345987" y="2562750"/>
                  <a:pt x="5346796" y="2560541"/>
                </a:cubicBezTo>
                <a:close/>
                <a:moveTo>
                  <a:pt x="5312341" y="2547584"/>
                </a:moveTo>
                <a:cubicBezTo>
                  <a:pt x="5313445" y="2544712"/>
                  <a:pt x="5311973" y="2541473"/>
                  <a:pt x="5309101" y="2540442"/>
                </a:cubicBezTo>
                <a:lnTo>
                  <a:pt x="5211477" y="2503778"/>
                </a:lnTo>
                <a:cubicBezTo>
                  <a:pt x="5208606" y="2502673"/>
                  <a:pt x="5205367" y="2504146"/>
                  <a:pt x="5204336" y="2507017"/>
                </a:cubicBezTo>
                <a:cubicBezTo>
                  <a:pt x="5203231" y="2509888"/>
                  <a:pt x="5204704" y="2513128"/>
                  <a:pt x="5207575" y="2514159"/>
                </a:cubicBezTo>
                <a:lnTo>
                  <a:pt x="5305200" y="2550823"/>
                </a:lnTo>
                <a:cubicBezTo>
                  <a:pt x="5305862" y="2551044"/>
                  <a:pt x="5306525" y="2551191"/>
                  <a:pt x="5307187" y="2551191"/>
                </a:cubicBezTo>
                <a:cubicBezTo>
                  <a:pt x="5309396" y="2551191"/>
                  <a:pt x="5311531" y="2549792"/>
                  <a:pt x="5312341" y="2547584"/>
                </a:cubicBezTo>
                <a:close/>
                <a:moveTo>
                  <a:pt x="5214938" y="2509741"/>
                </a:moveTo>
                <a:cubicBezTo>
                  <a:pt x="5215379" y="2506723"/>
                  <a:pt x="5213244" y="2503851"/>
                  <a:pt x="5210226" y="2503410"/>
                </a:cubicBezTo>
                <a:lnTo>
                  <a:pt x="5060108" y="2481838"/>
                </a:lnTo>
                <a:cubicBezTo>
                  <a:pt x="5057089" y="2481323"/>
                  <a:pt x="5054218" y="2483531"/>
                  <a:pt x="5053776" y="2486550"/>
                </a:cubicBezTo>
                <a:cubicBezTo>
                  <a:pt x="5053335" y="2489568"/>
                  <a:pt x="5055469" y="2492440"/>
                  <a:pt x="5058488" y="2492882"/>
                </a:cubicBezTo>
                <a:lnTo>
                  <a:pt x="5208606" y="2514453"/>
                </a:lnTo>
                <a:cubicBezTo>
                  <a:pt x="5208900" y="2514527"/>
                  <a:pt x="5209195" y="2514527"/>
                  <a:pt x="5209416" y="2514527"/>
                </a:cubicBezTo>
                <a:cubicBezTo>
                  <a:pt x="5212214" y="2514527"/>
                  <a:pt x="5214570" y="2512465"/>
                  <a:pt x="5214938" y="2509741"/>
                </a:cubicBezTo>
                <a:close/>
                <a:moveTo>
                  <a:pt x="4899609" y="2501127"/>
                </a:moveTo>
                <a:lnTo>
                  <a:pt x="5059592" y="2493029"/>
                </a:lnTo>
                <a:cubicBezTo>
                  <a:pt x="5062685" y="2492882"/>
                  <a:pt x="5065041" y="2490231"/>
                  <a:pt x="5064893" y="2487212"/>
                </a:cubicBezTo>
                <a:cubicBezTo>
                  <a:pt x="5064746" y="2484120"/>
                  <a:pt x="5062022" y="2481691"/>
                  <a:pt x="5059077" y="2481912"/>
                </a:cubicBezTo>
                <a:lnTo>
                  <a:pt x="4899094" y="2490010"/>
                </a:lnTo>
                <a:cubicBezTo>
                  <a:pt x="4896002" y="2490158"/>
                  <a:pt x="4893646" y="2492808"/>
                  <a:pt x="4893793" y="2495826"/>
                </a:cubicBezTo>
                <a:cubicBezTo>
                  <a:pt x="4893940" y="2498845"/>
                  <a:pt x="4896444" y="2501127"/>
                  <a:pt x="4899389" y="2501127"/>
                </a:cubicBezTo>
                <a:cubicBezTo>
                  <a:pt x="4899462" y="2501127"/>
                  <a:pt x="4899536" y="2501127"/>
                  <a:pt x="4899609" y="2501127"/>
                </a:cubicBezTo>
                <a:close/>
                <a:moveTo>
                  <a:pt x="4738595" y="2536098"/>
                </a:moveTo>
                <a:lnTo>
                  <a:pt x="4900566" y="2500980"/>
                </a:lnTo>
                <a:cubicBezTo>
                  <a:pt x="4903585" y="2500317"/>
                  <a:pt x="4905499" y="2497372"/>
                  <a:pt x="4904837" y="2494354"/>
                </a:cubicBezTo>
                <a:cubicBezTo>
                  <a:pt x="4904174" y="2491336"/>
                  <a:pt x="4901156" y="2489348"/>
                  <a:pt x="4898210" y="2490084"/>
                </a:cubicBezTo>
                <a:lnTo>
                  <a:pt x="4736239" y="2525202"/>
                </a:lnTo>
                <a:cubicBezTo>
                  <a:pt x="4733221" y="2525865"/>
                  <a:pt x="4731307" y="2528810"/>
                  <a:pt x="4731969" y="2531828"/>
                </a:cubicBezTo>
                <a:cubicBezTo>
                  <a:pt x="4732558" y="2534479"/>
                  <a:pt x="4734841" y="2536245"/>
                  <a:pt x="4737418" y="2536245"/>
                </a:cubicBezTo>
                <a:cubicBezTo>
                  <a:pt x="4737786" y="2536245"/>
                  <a:pt x="4738154" y="2536245"/>
                  <a:pt x="4738595" y="2536098"/>
                </a:cubicBezTo>
                <a:close/>
                <a:moveTo>
                  <a:pt x="4583251" y="2595291"/>
                </a:moveTo>
                <a:lnTo>
                  <a:pt x="4739405" y="2535877"/>
                </a:lnTo>
                <a:cubicBezTo>
                  <a:pt x="4742277" y="2534773"/>
                  <a:pt x="4743749" y="2531534"/>
                  <a:pt x="4742645" y="2528662"/>
                </a:cubicBezTo>
                <a:cubicBezTo>
                  <a:pt x="4741541" y="2525791"/>
                  <a:pt x="4738375" y="2524319"/>
                  <a:pt x="4735430" y="2525423"/>
                </a:cubicBezTo>
                <a:lnTo>
                  <a:pt x="4579275" y="2584837"/>
                </a:lnTo>
                <a:cubicBezTo>
                  <a:pt x="4576404" y="2585941"/>
                  <a:pt x="4574931" y="2589181"/>
                  <a:pt x="4576035" y="2592052"/>
                </a:cubicBezTo>
                <a:cubicBezTo>
                  <a:pt x="4576919" y="2594261"/>
                  <a:pt x="4579054" y="2595659"/>
                  <a:pt x="4581263" y="2595659"/>
                </a:cubicBezTo>
                <a:cubicBezTo>
                  <a:pt x="4581926" y="2595659"/>
                  <a:pt x="4582588" y="2595512"/>
                  <a:pt x="4583251" y="2595291"/>
                </a:cubicBezTo>
                <a:close/>
                <a:moveTo>
                  <a:pt x="4441820" y="2675762"/>
                </a:moveTo>
                <a:lnTo>
                  <a:pt x="4583987" y="2594923"/>
                </a:lnTo>
                <a:cubicBezTo>
                  <a:pt x="4586637" y="2593377"/>
                  <a:pt x="4587594" y="2589991"/>
                  <a:pt x="4586048" y="2587340"/>
                </a:cubicBezTo>
                <a:cubicBezTo>
                  <a:pt x="4584502" y="2584690"/>
                  <a:pt x="4581115" y="2583733"/>
                  <a:pt x="4578465" y="2585279"/>
                </a:cubicBezTo>
                <a:lnTo>
                  <a:pt x="4436299" y="2666117"/>
                </a:lnTo>
                <a:cubicBezTo>
                  <a:pt x="4433648" y="2667663"/>
                  <a:pt x="4432691" y="2671050"/>
                  <a:pt x="4434237" y="2673700"/>
                </a:cubicBezTo>
                <a:cubicBezTo>
                  <a:pt x="4435268" y="2675541"/>
                  <a:pt x="4437182" y="2676498"/>
                  <a:pt x="4439096" y="2676498"/>
                </a:cubicBezTo>
                <a:cubicBezTo>
                  <a:pt x="4440054" y="2676498"/>
                  <a:pt x="4440937" y="2676277"/>
                  <a:pt x="4441820" y="2675762"/>
                </a:cubicBezTo>
                <a:close/>
                <a:moveTo>
                  <a:pt x="4322477" y="2774490"/>
                </a:moveTo>
                <a:lnTo>
                  <a:pt x="4442630" y="2675246"/>
                </a:lnTo>
                <a:cubicBezTo>
                  <a:pt x="4444986" y="2673258"/>
                  <a:pt x="4445354" y="2669798"/>
                  <a:pt x="4443367" y="2667368"/>
                </a:cubicBezTo>
                <a:cubicBezTo>
                  <a:pt x="4441379" y="2664939"/>
                  <a:pt x="4437919" y="2664644"/>
                  <a:pt x="4435489" y="2666632"/>
                </a:cubicBezTo>
                <a:lnTo>
                  <a:pt x="4315336" y="2765876"/>
                </a:lnTo>
                <a:cubicBezTo>
                  <a:pt x="4312980" y="2767864"/>
                  <a:pt x="4312612" y="2771325"/>
                  <a:pt x="4314600" y="2773754"/>
                </a:cubicBezTo>
                <a:cubicBezTo>
                  <a:pt x="4315704" y="2775079"/>
                  <a:pt x="4317324" y="2775815"/>
                  <a:pt x="4318943" y="2775815"/>
                </a:cubicBezTo>
                <a:cubicBezTo>
                  <a:pt x="4320195" y="2775742"/>
                  <a:pt x="4321447" y="2775300"/>
                  <a:pt x="4322477" y="2774490"/>
                </a:cubicBezTo>
                <a:close/>
                <a:moveTo>
                  <a:pt x="4228534" y="2890447"/>
                </a:moveTo>
                <a:lnTo>
                  <a:pt x="4323287" y="2773680"/>
                </a:lnTo>
                <a:cubicBezTo>
                  <a:pt x="4325201" y="2771325"/>
                  <a:pt x="4324833" y="2767791"/>
                  <a:pt x="4322477" y="2765876"/>
                </a:cubicBezTo>
                <a:cubicBezTo>
                  <a:pt x="4320121" y="2763962"/>
                  <a:pt x="4316587" y="2764330"/>
                  <a:pt x="4314673" y="2766686"/>
                </a:cubicBezTo>
                <a:lnTo>
                  <a:pt x="4219920" y="2883453"/>
                </a:lnTo>
                <a:cubicBezTo>
                  <a:pt x="4218006" y="2885809"/>
                  <a:pt x="4218374" y="2889342"/>
                  <a:pt x="4220730" y="2891257"/>
                </a:cubicBezTo>
                <a:cubicBezTo>
                  <a:pt x="4221761" y="2892140"/>
                  <a:pt x="4223012" y="2892508"/>
                  <a:pt x="4224264" y="2892508"/>
                </a:cubicBezTo>
                <a:cubicBezTo>
                  <a:pt x="4225810" y="2892435"/>
                  <a:pt x="4227430" y="2891772"/>
                  <a:pt x="4228534" y="2890447"/>
                </a:cubicBezTo>
                <a:close/>
                <a:moveTo>
                  <a:pt x="4163009" y="3022600"/>
                </a:moveTo>
                <a:lnTo>
                  <a:pt x="4229197" y="2889342"/>
                </a:lnTo>
                <a:cubicBezTo>
                  <a:pt x="4230595" y="2886618"/>
                  <a:pt x="4229418" y="2883232"/>
                  <a:pt x="4226694" y="2881906"/>
                </a:cubicBezTo>
                <a:cubicBezTo>
                  <a:pt x="4223969" y="2880508"/>
                  <a:pt x="4220583" y="2881686"/>
                  <a:pt x="4219258" y="2884410"/>
                </a:cubicBezTo>
                <a:lnTo>
                  <a:pt x="4153070" y="3017668"/>
                </a:lnTo>
                <a:cubicBezTo>
                  <a:pt x="4151671" y="3020392"/>
                  <a:pt x="4152849" y="3023778"/>
                  <a:pt x="4155573" y="3025104"/>
                </a:cubicBezTo>
                <a:cubicBezTo>
                  <a:pt x="4156383" y="3025472"/>
                  <a:pt x="4157266" y="3025693"/>
                  <a:pt x="4158077" y="3025693"/>
                </a:cubicBezTo>
                <a:cubicBezTo>
                  <a:pt x="4160138" y="3025693"/>
                  <a:pt x="4162052" y="3024588"/>
                  <a:pt x="4163009" y="3022600"/>
                </a:cubicBezTo>
                <a:close/>
                <a:moveTo>
                  <a:pt x="4128922" y="3170362"/>
                </a:moveTo>
                <a:lnTo>
                  <a:pt x="4163451" y="3021423"/>
                </a:lnTo>
                <a:cubicBezTo>
                  <a:pt x="4164114" y="3018404"/>
                  <a:pt x="4162273" y="3015459"/>
                  <a:pt x="4159254" y="3014723"/>
                </a:cubicBezTo>
                <a:cubicBezTo>
                  <a:pt x="4156236" y="3013987"/>
                  <a:pt x="4153217" y="3015901"/>
                  <a:pt x="4152555" y="3018919"/>
                </a:cubicBezTo>
                <a:lnTo>
                  <a:pt x="4118026" y="3167859"/>
                </a:lnTo>
                <a:cubicBezTo>
                  <a:pt x="4117363" y="3170878"/>
                  <a:pt x="4119203" y="3173822"/>
                  <a:pt x="4122222" y="3174559"/>
                </a:cubicBezTo>
                <a:cubicBezTo>
                  <a:pt x="4122664" y="3174632"/>
                  <a:pt x="4123106" y="3174706"/>
                  <a:pt x="4123547" y="3174706"/>
                </a:cubicBezTo>
                <a:cubicBezTo>
                  <a:pt x="4126050" y="3174632"/>
                  <a:pt x="4128333" y="3172865"/>
                  <a:pt x="4128922" y="3170362"/>
                </a:cubicBezTo>
                <a:close/>
                <a:moveTo>
                  <a:pt x="4129143" y="3332996"/>
                </a:moveTo>
                <a:lnTo>
                  <a:pt x="4129069" y="3169111"/>
                </a:lnTo>
                <a:cubicBezTo>
                  <a:pt x="4129069" y="3166018"/>
                  <a:pt x="4126566" y="3163515"/>
                  <a:pt x="4123474" y="3163515"/>
                </a:cubicBezTo>
                <a:cubicBezTo>
                  <a:pt x="4123474" y="3163515"/>
                  <a:pt x="4123474" y="3163515"/>
                  <a:pt x="4123474" y="3163515"/>
                </a:cubicBezTo>
                <a:cubicBezTo>
                  <a:pt x="4120382" y="3163515"/>
                  <a:pt x="4117952" y="3166018"/>
                  <a:pt x="4117952" y="3169111"/>
                </a:cubicBezTo>
                <a:lnTo>
                  <a:pt x="4118026" y="3332996"/>
                </a:lnTo>
                <a:cubicBezTo>
                  <a:pt x="4118026" y="3336088"/>
                  <a:pt x="4120529" y="3338591"/>
                  <a:pt x="4123621" y="3338591"/>
                </a:cubicBezTo>
                <a:cubicBezTo>
                  <a:pt x="4123621" y="3338591"/>
                  <a:pt x="4123621" y="3338591"/>
                  <a:pt x="4123621" y="3338591"/>
                </a:cubicBezTo>
                <a:cubicBezTo>
                  <a:pt x="4126639" y="3338517"/>
                  <a:pt x="4129143" y="3336014"/>
                  <a:pt x="4129143" y="3332996"/>
                </a:cubicBezTo>
                <a:close/>
                <a:moveTo>
                  <a:pt x="4155500" y="3508145"/>
                </a:moveTo>
                <a:cubicBezTo>
                  <a:pt x="4158518" y="3507630"/>
                  <a:pt x="4160506" y="3504685"/>
                  <a:pt x="4159991" y="3501666"/>
                </a:cubicBezTo>
                <a:lnTo>
                  <a:pt x="4129069" y="3331965"/>
                </a:lnTo>
                <a:cubicBezTo>
                  <a:pt x="4128480" y="3328947"/>
                  <a:pt x="4125535" y="3326811"/>
                  <a:pt x="4122590" y="3327474"/>
                </a:cubicBezTo>
                <a:cubicBezTo>
                  <a:pt x="4119571" y="3327989"/>
                  <a:pt x="4117584" y="3330934"/>
                  <a:pt x="4118099" y="3333953"/>
                </a:cubicBezTo>
                <a:lnTo>
                  <a:pt x="4149021" y="3503654"/>
                </a:lnTo>
                <a:cubicBezTo>
                  <a:pt x="4149536" y="3506378"/>
                  <a:pt x="4151892" y="3508219"/>
                  <a:pt x="4154542" y="3508219"/>
                </a:cubicBezTo>
                <a:cubicBezTo>
                  <a:pt x="4154837" y="3508219"/>
                  <a:pt x="4155205" y="3508219"/>
                  <a:pt x="4155500" y="3508145"/>
                </a:cubicBezTo>
                <a:close/>
                <a:moveTo>
                  <a:pt x="4157708" y="3511753"/>
                </a:moveTo>
                <a:cubicBezTo>
                  <a:pt x="4160580" y="3510722"/>
                  <a:pt x="4162126" y="3507556"/>
                  <a:pt x="4161095" y="3504611"/>
                </a:cubicBezTo>
                <a:lnTo>
                  <a:pt x="4159770" y="3500783"/>
                </a:lnTo>
                <a:cubicBezTo>
                  <a:pt x="4158739" y="3497912"/>
                  <a:pt x="4155573" y="3496366"/>
                  <a:pt x="4152629" y="3497396"/>
                </a:cubicBezTo>
                <a:cubicBezTo>
                  <a:pt x="4149757" y="3498427"/>
                  <a:pt x="4148211" y="3501593"/>
                  <a:pt x="4149242" y="3504538"/>
                </a:cubicBezTo>
                <a:lnTo>
                  <a:pt x="4150641" y="3508440"/>
                </a:lnTo>
                <a:cubicBezTo>
                  <a:pt x="4151450" y="3510722"/>
                  <a:pt x="4153659" y="3512195"/>
                  <a:pt x="4155941" y="3512121"/>
                </a:cubicBezTo>
                <a:cubicBezTo>
                  <a:pt x="4156530" y="3512121"/>
                  <a:pt x="4157120" y="3511974"/>
                  <a:pt x="4157708" y="3511753"/>
                </a:cubicBezTo>
                <a:close/>
                <a:moveTo>
                  <a:pt x="4214546" y="3674166"/>
                </a:moveTo>
                <a:cubicBezTo>
                  <a:pt x="4217417" y="3673135"/>
                  <a:pt x="4218963" y="3669969"/>
                  <a:pt x="4217932" y="3667098"/>
                </a:cubicBezTo>
                <a:lnTo>
                  <a:pt x="4161095" y="3504759"/>
                </a:lnTo>
                <a:cubicBezTo>
                  <a:pt x="4160064" y="3501887"/>
                  <a:pt x="4156898" y="3500341"/>
                  <a:pt x="4154027" y="3501372"/>
                </a:cubicBezTo>
                <a:cubicBezTo>
                  <a:pt x="4151156" y="3502403"/>
                  <a:pt x="4149610" y="3505569"/>
                  <a:pt x="4150641" y="3508440"/>
                </a:cubicBezTo>
                <a:lnTo>
                  <a:pt x="4207478" y="3670779"/>
                </a:lnTo>
                <a:cubicBezTo>
                  <a:pt x="4208288" y="3673061"/>
                  <a:pt x="4210423" y="3674534"/>
                  <a:pt x="4212779" y="3674534"/>
                </a:cubicBezTo>
                <a:cubicBezTo>
                  <a:pt x="4213368" y="3674460"/>
                  <a:pt x="4213957" y="3674313"/>
                  <a:pt x="4214546" y="3674166"/>
                </a:cubicBezTo>
                <a:close/>
                <a:moveTo>
                  <a:pt x="4217049" y="3676890"/>
                </a:moveTo>
                <a:cubicBezTo>
                  <a:pt x="4219773" y="3675417"/>
                  <a:pt x="4220803" y="3672031"/>
                  <a:pt x="4219331" y="3669380"/>
                </a:cubicBezTo>
                <a:lnTo>
                  <a:pt x="4217711" y="3666288"/>
                </a:lnTo>
                <a:cubicBezTo>
                  <a:pt x="4216239" y="3663564"/>
                  <a:pt x="4212852" y="3662533"/>
                  <a:pt x="4210202" y="3664006"/>
                </a:cubicBezTo>
                <a:cubicBezTo>
                  <a:pt x="4207478" y="3665478"/>
                  <a:pt x="4206447" y="3668865"/>
                  <a:pt x="4207919" y="3671515"/>
                </a:cubicBezTo>
                <a:lnTo>
                  <a:pt x="4209539" y="3674607"/>
                </a:lnTo>
                <a:cubicBezTo>
                  <a:pt x="4210570" y="3676522"/>
                  <a:pt x="4212484" y="3677552"/>
                  <a:pt x="4214472" y="3677552"/>
                </a:cubicBezTo>
                <a:cubicBezTo>
                  <a:pt x="4215282" y="3677552"/>
                  <a:pt x="4216165" y="3677332"/>
                  <a:pt x="4217049" y="3676890"/>
                </a:cubicBezTo>
                <a:close/>
                <a:moveTo>
                  <a:pt x="4297224" y="3827302"/>
                </a:moveTo>
                <a:cubicBezTo>
                  <a:pt x="4299948" y="3825830"/>
                  <a:pt x="4300979" y="3822443"/>
                  <a:pt x="4299507" y="3819719"/>
                </a:cubicBezTo>
                <a:lnTo>
                  <a:pt x="4219331" y="3669307"/>
                </a:lnTo>
                <a:cubicBezTo>
                  <a:pt x="4217859" y="3666582"/>
                  <a:pt x="4214472" y="3665625"/>
                  <a:pt x="4211748" y="3667024"/>
                </a:cubicBezTo>
                <a:cubicBezTo>
                  <a:pt x="4209024" y="3668497"/>
                  <a:pt x="4207993" y="3671883"/>
                  <a:pt x="4209466" y="3674607"/>
                </a:cubicBezTo>
                <a:lnTo>
                  <a:pt x="4289641" y="3825019"/>
                </a:lnTo>
                <a:cubicBezTo>
                  <a:pt x="4290672" y="3826934"/>
                  <a:pt x="4292586" y="3827965"/>
                  <a:pt x="4294574" y="3827965"/>
                </a:cubicBezTo>
                <a:cubicBezTo>
                  <a:pt x="4295457" y="3827965"/>
                  <a:pt x="4296341" y="3827743"/>
                  <a:pt x="4297224" y="3827302"/>
                </a:cubicBezTo>
                <a:close/>
                <a:moveTo>
                  <a:pt x="4299728" y="3829142"/>
                </a:moveTo>
                <a:cubicBezTo>
                  <a:pt x="4302157" y="3827302"/>
                  <a:pt x="4302599" y="3823768"/>
                  <a:pt x="4300759" y="3821338"/>
                </a:cubicBezTo>
                <a:lnTo>
                  <a:pt x="4298991" y="3819056"/>
                </a:lnTo>
                <a:cubicBezTo>
                  <a:pt x="4297151" y="3816627"/>
                  <a:pt x="4293617" y="3816185"/>
                  <a:pt x="4291187" y="3818026"/>
                </a:cubicBezTo>
                <a:cubicBezTo>
                  <a:pt x="4288758" y="3819866"/>
                  <a:pt x="4288316" y="3823400"/>
                  <a:pt x="4290157" y="3825830"/>
                </a:cubicBezTo>
                <a:lnTo>
                  <a:pt x="4291924" y="3828112"/>
                </a:lnTo>
                <a:cubicBezTo>
                  <a:pt x="4293028" y="3829584"/>
                  <a:pt x="4294721" y="3830321"/>
                  <a:pt x="4296415" y="3830321"/>
                </a:cubicBezTo>
                <a:cubicBezTo>
                  <a:pt x="4297592" y="3830247"/>
                  <a:pt x="4298771" y="3829879"/>
                  <a:pt x="4299728" y="3829142"/>
                </a:cubicBezTo>
                <a:close/>
                <a:moveTo>
                  <a:pt x="4398824" y="3957099"/>
                </a:moveTo>
                <a:cubicBezTo>
                  <a:pt x="4401254" y="3955185"/>
                  <a:pt x="4401696" y="3951725"/>
                  <a:pt x="4399781" y="3949295"/>
                </a:cubicBezTo>
                <a:lnTo>
                  <a:pt x="4300685" y="3821338"/>
                </a:lnTo>
                <a:cubicBezTo>
                  <a:pt x="4298771" y="3818909"/>
                  <a:pt x="4295310" y="3818467"/>
                  <a:pt x="4292881" y="3820381"/>
                </a:cubicBezTo>
                <a:cubicBezTo>
                  <a:pt x="4290451" y="3822295"/>
                  <a:pt x="4290009" y="3825756"/>
                  <a:pt x="4291924" y="3828185"/>
                </a:cubicBezTo>
                <a:lnTo>
                  <a:pt x="4391020" y="3956142"/>
                </a:lnTo>
                <a:cubicBezTo>
                  <a:pt x="4392125" y="3957541"/>
                  <a:pt x="4393818" y="3958278"/>
                  <a:pt x="4395438" y="3958278"/>
                </a:cubicBezTo>
                <a:cubicBezTo>
                  <a:pt x="4396689" y="3958278"/>
                  <a:pt x="4397868" y="3957836"/>
                  <a:pt x="4398824" y="3957099"/>
                </a:cubicBezTo>
                <a:close/>
                <a:moveTo>
                  <a:pt x="4399855" y="3958204"/>
                </a:moveTo>
                <a:cubicBezTo>
                  <a:pt x="4402285" y="3956290"/>
                  <a:pt x="4402653" y="3952756"/>
                  <a:pt x="4400739" y="3950400"/>
                </a:cubicBezTo>
                <a:lnTo>
                  <a:pt x="4399781" y="3949222"/>
                </a:lnTo>
                <a:cubicBezTo>
                  <a:pt x="4397868" y="3946792"/>
                  <a:pt x="4394333" y="3946351"/>
                  <a:pt x="4391977" y="3948338"/>
                </a:cubicBezTo>
                <a:cubicBezTo>
                  <a:pt x="4389548" y="3950253"/>
                  <a:pt x="4389180" y="3953787"/>
                  <a:pt x="4391094" y="3956142"/>
                </a:cubicBezTo>
                <a:lnTo>
                  <a:pt x="4392051" y="3957321"/>
                </a:lnTo>
                <a:cubicBezTo>
                  <a:pt x="4393156" y="3958719"/>
                  <a:pt x="4394775" y="3959455"/>
                  <a:pt x="4396469" y="3959455"/>
                </a:cubicBezTo>
                <a:cubicBezTo>
                  <a:pt x="4397646" y="3959455"/>
                  <a:pt x="4398824" y="3959014"/>
                  <a:pt x="4399855" y="3958204"/>
                </a:cubicBezTo>
                <a:close/>
                <a:moveTo>
                  <a:pt x="4401696" y="3958719"/>
                </a:moveTo>
                <a:cubicBezTo>
                  <a:pt x="4403757" y="3956437"/>
                  <a:pt x="4403610" y="3952903"/>
                  <a:pt x="4401328" y="3950842"/>
                </a:cubicBezTo>
                <a:lnTo>
                  <a:pt x="4400150" y="3949811"/>
                </a:lnTo>
                <a:cubicBezTo>
                  <a:pt x="4397868" y="3947750"/>
                  <a:pt x="4394333" y="3947897"/>
                  <a:pt x="4392272" y="3950179"/>
                </a:cubicBezTo>
                <a:cubicBezTo>
                  <a:pt x="4390210" y="3952461"/>
                  <a:pt x="4390358" y="3955995"/>
                  <a:pt x="4392640" y="3958057"/>
                </a:cubicBezTo>
                <a:lnTo>
                  <a:pt x="4393818" y="3959087"/>
                </a:lnTo>
                <a:cubicBezTo>
                  <a:pt x="4394922" y="3960045"/>
                  <a:pt x="4396248" y="3960560"/>
                  <a:pt x="4397646" y="3960560"/>
                </a:cubicBezTo>
                <a:cubicBezTo>
                  <a:pt x="4399119" y="3960486"/>
                  <a:pt x="4400592" y="3959897"/>
                  <a:pt x="4401696" y="3958719"/>
                </a:cubicBezTo>
                <a:close/>
                <a:moveTo>
                  <a:pt x="4491590" y="4039705"/>
                </a:moveTo>
                <a:cubicBezTo>
                  <a:pt x="4493651" y="4037423"/>
                  <a:pt x="4493430" y="4033888"/>
                  <a:pt x="4491222" y="4031827"/>
                </a:cubicBezTo>
                <a:lnTo>
                  <a:pt x="4401328" y="3950768"/>
                </a:lnTo>
                <a:cubicBezTo>
                  <a:pt x="4399045" y="3948707"/>
                  <a:pt x="4395512" y="3948927"/>
                  <a:pt x="4393450" y="3951136"/>
                </a:cubicBezTo>
                <a:cubicBezTo>
                  <a:pt x="4391389" y="3953418"/>
                  <a:pt x="4391609" y="3956953"/>
                  <a:pt x="4393818" y="3959014"/>
                </a:cubicBezTo>
                <a:lnTo>
                  <a:pt x="4483712" y="4040147"/>
                </a:lnTo>
                <a:cubicBezTo>
                  <a:pt x="4484817" y="4041104"/>
                  <a:pt x="4486142" y="4041619"/>
                  <a:pt x="4487467" y="4041545"/>
                </a:cubicBezTo>
                <a:cubicBezTo>
                  <a:pt x="4489013" y="4041545"/>
                  <a:pt x="4490485" y="4040956"/>
                  <a:pt x="4491590" y="4039705"/>
                </a:cubicBezTo>
                <a:close/>
                <a:moveTo>
                  <a:pt x="4518462" y="4064000"/>
                </a:moveTo>
                <a:cubicBezTo>
                  <a:pt x="4520524" y="4061718"/>
                  <a:pt x="4520303" y="4058184"/>
                  <a:pt x="4518094" y="4056123"/>
                </a:cubicBezTo>
                <a:lnTo>
                  <a:pt x="4491148" y="4031901"/>
                </a:lnTo>
                <a:cubicBezTo>
                  <a:pt x="4488866" y="4029839"/>
                  <a:pt x="4485331" y="4030060"/>
                  <a:pt x="4483270" y="4032343"/>
                </a:cubicBezTo>
                <a:cubicBezTo>
                  <a:pt x="4481209" y="4034625"/>
                  <a:pt x="4481430" y="4038159"/>
                  <a:pt x="4483638" y="4040220"/>
                </a:cubicBezTo>
                <a:lnTo>
                  <a:pt x="4510585" y="4064442"/>
                </a:lnTo>
                <a:cubicBezTo>
                  <a:pt x="4511689" y="4065399"/>
                  <a:pt x="4513014" y="4065915"/>
                  <a:pt x="4514339" y="4065841"/>
                </a:cubicBezTo>
                <a:cubicBezTo>
                  <a:pt x="4515885" y="4065767"/>
                  <a:pt x="4517432" y="4065178"/>
                  <a:pt x="4518462" y="4064000"/>
                </a:cubicBezTo>
                <a:close/>
                <a:moveTo>
                  <a:pt x="4593116" y="4107438"/>
                </a:moveTo>
                <a:cubicBezTo>
                  <a:pt x="4594662" y="4104788"/>
                  <a:pt x="4593852" y="4101401"/>
                  <a:pt x="4591202" y="4099781"/>
                </a:cubicBezTo>
                <a:lnTo>
                  <a:pt x="4517210" y="4055460"/>
                </a:lnTo>
                <a:cubicBezTo>
                  <a:pt x="4514560" y="4053914"/>
                  <a:pt x="4511173" y="4054724"/>
                  <a:pt x="4509554" y="4057374"/>
                </a:cubicBezTo>
                <a:cubicBezTo>
                  <a:pt x="4508008" y="4060025"/>
                  <a:pt x="4508817" y="4063411"/>
                  <a:pt x="4511468" y="4065031"/>
                </a:cubicBezTo>
                <a:lnTo>
                  <a:pt x="4585459" y="4109352"/>
                </a:lnTo>
                <a:cubicBezTo>
                  <a:pt x="4586343" y="4109868"/>
                  <a:pt x="4587374" y="4110162"/>
                  <a:pt x="4588331" y="4110162"/>
                </a:cubicBezTo>
                <a:cubicBezTo>
                  <a:pt x="4590245" y="4110162"/>
                  <a:pt x="4592085" y="4109205"/>
                  <a:pt x="4593116" y="4107438"/>
                </a:cubicBezTo>
                <a:close/>
                <a:moveTo>
                  <a:pt x="4649438" y="4141157"/>
                </a:moveTo>
                <a:cubicBezTo>
                  <a:pt x="4650984" y="4138507"/>
                  <a:pt x="4650174" y="4135120"/>
                  <a:pt x="4647524" y="4133501"/>
                </a:cubicBezTo>
                <a:lnTo>
                  <a:pt x="4591202" y="4099781"/>
                </a:lnTo>
                <a:cubicBezTo>
                  <a:pt x="4588551" y="4098235"/>
                  <a:pt x="4585165" y="4099045"/>
                  <a:pt x="4583545" y="4101696"/>
                </a:cubicBezTo>
                <a:cubicBezTo>
                  <a:pt x="4581999" y="4104346"/>
                  <a:pt x="4582809" y="4107733"/>
                  <a:pt x="4585459" y="4109352"/>
                </a:cubicBezTo>
                <a:lnTo>
                  <a:pt x="4641781" y="4143072"/>
                </a:lnTo>
                <a:cubicBezTo>
                  <a:pt x="4642665" y="4143587"/>
                  <a:pt x="4643695" y="4143881"/>
                  <a:pt x="4644652" y="4143881"/>
                </a:cubicBezTo>
                <a:cubicBezTo>
                  <a:pt x="4646566" y="4143881"/>
                  <a:pt x="4648407" y="4142924"/>
                  <a:pt x="4649438" y="4141157"/>
                </a:cubicBezTo>
                <a:close/>
                <a:moveTo>
                  <a:pt x="4707232" y="4159343"/>
                </a:moveTo>
                <a:cubicBezTo>
                  <a:pt x="4708189" y="4156398"/>
                  <a:pt x="4706643" y="4153232"/>
                  <a:pt x="4703698" y="4152275"/>
                </a:cubicBezTo>
                <a:lnTo>
                  <a:pt x="4646419" y="4132985"/>
                </a:lnTo>
                <a:cubicBezTo>
                  <a:pt x="4643401" y="4132028"/>
                  <a:pt x="4640309" y="4133574"/>
                  <a:pt x="4639352" y="4136519"/>
                </a:cubicBezTo>
                <a:cubicBezTo>
                  <a:pt x="4638394" y="4139464"/>
                  <a:pt x="4639940" y="4142630"/>
                  <a:pt x="4642885" y="4143587"/>
                </a:cubicBezTo>
                <a:lnTo>
                  <a:pt x="4700164" y="4162876"/>
                </a:lnTo>
                <a:cubicBezTo>
                  <a:pt x="4700753" y="4163097"/>
                  <a:pt x="4701416" y="4163171"/>
                  <a:pt x="4702005" y="4163171"/>
                </a:cubicBezTo>
                <a:cubicBezTo>
                  <a:pt x="4704360" y="4163097"/>
                  <a:pt x="4706496" y="4161625"/>
                  <a:pt x="4707232" y="4159343"/>
                </a:cubicBezTo>
                <a:close/>
                <a:moveTo>
                  <a:pt x="4791236" y="4183933"/>
                </a:moveTo>
                <a:cubicBezTo>
                  <a:pt x="4792120" y="4180988"/>
                  <a:pt x="4790426" y="4177895"/>
                  <a:pt x="4787481" y="4177012"/>
                </a:cubicBezTo>
                <a:lnTo>
                  <a:pt x="4703551" y="4152201"/>
                </a:lnTo>
                <a:cubicBezTo>
                  <a:pt x="4700532" y="4151317"/>
                  <a:pt x="4697514" y="4153011"/>
                  <a:pt x="4696630" y="4155956"/>
                </a:cubicBezTo>
                <a:cubicBezTo>
                  <a:pt x="4695747" y="4158901"/>
                  <a:pt x="4697440" y="4161993"/>
                  <a:pt x="4700385" y="4162876"/>
                </a:cubicBezTo>
                <a:lnTo>
                  <a:pt x="4784316" y="4187687"/>
                </a:lnTo>
                <a:cubicBezTo>
                  <a:pt x="4784831" y="4187835"/>
                  <a:pt x="4785420" y="4187908"/>
                  <a:pt x="4785935" y="4187908"/>
                </a:cubicBezTo>
                <a:cubicBezTo>
                  <a:pt x="4788365" y="4187908"/>
                  <a:pt x="4790500" y="4186362"/>
                  <a:pt x="4791236" y="4183933"/>
                </a:cubicBezTo>
                <a:close/>
                <a:moveTo>
                  <a:pt x="4801469" y="4185037"/>
                </a:moveTo>
                <a:cubicBezTo>
                  <a:pt x="4801985" y="4182019"/>
                  <a:pt x="4799924" y="4179147"/>
                  <a:pt x="4796905" y="4178632"/>
                </a:cubicBezTo>
                <a:lnTo>
                  <a:pt x="4786819" y="4176939"/>
                </a:lnTo>
                <a:cubicBezTo>
                  <a:pt x="4783726" y="4176423"/>
                  <a:pt x="4780929" y="4178484"/>
                  <a:pt x="4780413" y="4181503"/>
                </a:cubicBezTo>
                <a:cubicBezTo>
                  <a:pt x="4779898" y="4184522"/>
                  <a:pt x="4781960" y="4187393"/>
                  <a:pt x="4784978" y="4187908"/>
                </a:cubicBezTo>
                <a:lnTo>
                  <a:pt x="4795064" y="4189602"/>
                </a:lnTo>
                <a:cubicBezTo>
                  <a:pt x="4795433" y="4189675"/>
                  <a:pt x="4795727" y="4189675"/>
                  <a:pt x="4796021" y="4189675"/>
                </a:cubicBezTo>
                <a:cubicBezTo>
                  <a:pt x="4798672" y="4189675"/>
                  <a:pt x="4801028" y="4187761"/>
                  <a:pt x="4801469" y="4185037"/>
                </a:cubicBezTo>
                <a:close/>
                <a:moveTo>
                  <a:pt x="7356121" y="3240599"/>
                </a:moveTo>
                <a:lnTo>
                  <a:pt x="7364661" y="3234341"/>
                </a:lnTo>
                <a:cubicBezTo>
                  <a:pt x="7367164" y="3232500"/>
                  <a:pt x="7367679" y="3229040"/>
                  <a:pt x="7365912" y="3226537"/>
                </a:cubicBezTo>
                <a:cubicBezTo>
                  <a:pt x="7364072" y="3224033"/>
                  <a:pt x="7360612" y="3223518"/>
                  <a:pt x="7358108" y="3225285"/>
                </a:cubicBezTo>
                <a:lnTo>
                  <a:pt x="7349568" y="3231543"/>
                </a:lnTo>
                <a:cubicBezTo>
                  <a:pt x="7347065" y="3233384"/>
                  <a:pt x="7346549" y="3236844"/>
                  <a:pt x="7348317" y="3239347"/>
                </a:cubicBezTo>
                <a:cubicBezTo>
                  <a:pt x="7349421" y="3240820"/>
                  <a:pt x="7351114" y="3241629"/>
                  <a:pt x="7352881" y="3241629"/>
                </a:cubicBezTo>
                <a:cubicBezTo>
                  <a:pt x="7353986" y="3241703"/>
                  <a:pt x="7355164" y="3241335"/>
                  <a:pt x="7356121" y="3240599"/>
                </a:cubicBezTo>
                <a:close/>
                <a:moveTo>
                  <a:pt x="7326745" y="3261729"/>
                </a:moveTo>
                <a:lnTo>
                  <a:pt x="7356121" y="3240672"/>
                </a:lnTo>
                <a:cubicBezTo>
                  <a:pt x="7358624" y="3238905"/>
                  <a:pt x="7359213" y="3235372"/>
                  <a:pt x="7357372" y="3232868"/>
                </a:cubicBezTo>
                <a:cubicBezTo>
                  <a:pt x="7355532" y="3230365"/>
                  <a:pt x="7352071" y="3229850"/>
                  <a:pt x="7349568" y="3231617"/>
                </a:cubicBezTo>
                <a:lnTo>
                  <a:pt x="7320266" y="3252673"/>
                </a:lnTo>
                <a:cubicBezTo>
                  <a:pt x="7317763" y="3254440"/>
                  <a:pt x="7317174" y="3257974"/>
                  <a:pt x="7319014" y="3260477"/>
                </a:cubicBezTo>
                <a:cubicBezTo>
                  <a:pt x="7320119" y="3262023"/>
                  <a:pt x="7321812" y="3262833"/>
                  <a:pt x="7323579" y="3262833"/>
                </a:cubicBezTo>
                <a:cubicBezTo>
                  <a:pt x="7324684" y="3262759"/>
                  <a:pt x="7325788" y="3262391"/>
                  <a:pt x="7326745" y="3261729"/>
                </a:cubicBezTo>
                <a:close/>
                <a:moveTo>
                  <a:pt x="7310548" y="3266661"/>
                </a:moveTo>
                <a:lnTo>
                  <a:pt x="7325052" y="3262538"/>
                </a:lnTo>
                <a:cubicBezTo>
                  <a:pt x="7327997" y="3261729"/>
                  <a:pt x="7329764" y="3258636"/>
                  <a:pt x="7328880" y="3255618"/>
                </a:cubicBezTo>
                <a:cubicBezTo>
                  <a:pt x="7328070" y="3252673"/>
                  <a:pt x="7324978" y="3250906"/>
                  <a:pt x="7321960" y="3251789"/>
                </a:cubicBezTo>
                <a:lnTo>
                  <a:pt x="7307456" y="3255912"/>
                </a:lnTo>
                <a:cubicBezTo>
                  <a:pt x="7304511" y="3256722"/>
                  <a:pt x="7302744" y="3259814"/>
                  <a:pt x="7303628" y="3262833"/>
                </a:cubicBezTo>
                <a:cubicBezTo>
                  <a:pt x="7304290" y="3265263"/>
                  <a:pt x="7306572" y="3266882"/>
                  <a:pt x="7309002" y="3266882"/>
                </a:cubicBezTo>
                <a:cubicBezTo>
                  <a:pt x="7309517" y="3266882"/>
                  <a:pt x="7310033" y="3266809"/>
                  <a:pt x="7310548" y="3266661"/>
                </a:cubicBezTo>
                <a:close/>
                <a:moveTo>
                  <a:pt x="7276534" y="3288895"/>
                </a:moveTo>
                <a:lnTo>
                  <a:pt x="7311947" y="3265999"/>
                </a:lnTo>
                <a:cubicBezTo>
                  <a:pt x="7314524" y="3264305"/>
                  <a:pt x="7315260" y="3260845"/>
                  <a:pt x="7313566" y="3258268"/>
                </a:cubicBezTo>
                <a:cubicBezTo>
                  <a:pt x="7311873" y="3255691"/>
                  <a:pt x="7308486" y="3254955"/>
                  <a:pt x="7305836" y="3256649"/>
                </a:cubicBezTo>
                <a:lnTo>
                  <a:pt x="7270423" y="3279545"/>
                </a:lnTo>
                <a:cubicBezTo>
                  <a:pt x="7267846" y="3281239"/>
                  <a:pt x="7267110" y="3284699"/>
                  <a:pt x="7268803" y="3287276"/>
                </a:cubicBezTo>
                <a:cubicBezTo>
                  <a:pt x="7269908" y="3288969"/>
                  <a:pt x="7271675" y="3289853"/>
                  <a:pt x="7273515" y="3289853"/>
                </a:cubicBezTo>
                <a:cubicBezTo>
                  <a:pt x="7274620" y="3289779"/>
                  <a:pt x="7275650" y="3289484"/>
                  <a:pt x="7276534" y="3288895"/>
                </a:cubicBezTo>
                <a:close/>
                <a:moveTo>
                  <a:pt x="7270202" y="3297583"/>
                </a:moveTo>
                <a:lnTo>
                  <a:pt x="7277933" y="3287644"/>
                </a:lnTo>
                <a:cubicBezTo>
                  <a:pt x="7279847" y="3285214"/>
                  <a:pt x="7279405" y="3281680"/>
                  <a:pt x="7276976" y="3279840"/>
                </a:cubicBezTo>
                <a:cubicBezTo>
                  <a:pt x="7274546" y="3277999"/>
                  <a:pt x="7271012" y="3278367"/>
                  <a:pt x="7269172" y="3280797"/>
                </a:cubicBezTo>
                <a:lnTo>
                  <a:pt x="7261441" y="3290736"/>
                </a:lnTo>
                <a:cubicBezTo>
                  <a:pt x="7259527" y="3293166"/>
                  <a:pt x="7259969" y="3296700"/>
                  <a:pt x="7262398" y="3298540"/>
                </a:cubicBezTo>
                <a:cubicBezTo>
                  <a:pt x="7263429" y="3299350"/>
                  <a:pt x="7264681" y="3299718"/>
                  <a:pt x="7265859" y="3299718"/>
                </a:cubicBezTo>
                <a:cubicBezTo>
                  <a:pt x="7267478" y="3299718"/>
                  <a:pt x="7269098" y="3298982"/>
                  <a:pt x="7270202" y="3297583"/>
                </a:cubicBezTo>
                <a:close/>
                <a:moveTo>
                  <a:pt x="7242373" y="3329683"/>
                </a:moveTo>
                <a:lnTo>
                  <a:pt x="7269982" y="3297804"/>
                </a:lnTo>
                <a:cubicBezTo>
                  <a:pt x="7271969" y="3295448"/>
                  <a:pt x="7271749" y="3291988"/>
                  <a:pt x="7269393" y="3289926"/>
                </a:cubicBezTo>
                <a:cubicBezTo>
                  <a:pt x="7267037" y="3287865"/>
                  <a:pt x="7263576" y="3288159"/>
                  <a:pt x="7261515" y="3290515"/>
                </a:cubicBezTo>
                <a:lnTo>
                  <a:pt x="7233906" y="3322394"/>
                </a:lnTo>
                <a:cubicBezTo>
                  <a:pt x="7231919" y="3324750"/>
                  <a:pt x="7232139" y="3328210"/>
                  <a:pt x="7234495" y="3330272"/>
                </a:cubicBezTo>
                <a:cubicBezTo>
                  <a:pt x="7235526" y="3331229"/>
                  <a:pt x="7236851" y="3331671"/>
                  <a:pt x="7238176" y="3331671"/>
                </a:cubicBezTo>
                <a:cubicBezTo>
                  <a:pt x="7239796" y="3331597"/>
                  <a:pt x="7241268" y="3330934"/>
                  <a:pt x="7242373" y="3329683"/>
                </a:cubicBezTo>
                <a:close/>
                <a:moveTo>
                  <a:pt x="7231550" y="3341389"/>
                </a:moveTo>
                <a:lnTo>
                  <a:pt x="7242299" y="3329756"/>
                </a:lnTo>
                <a:cubicBezTo>
                  <a:pt x="7244360" y="3327474"/>
                  <a:pt x="7244287" y="3323940"/>
                  <a:pt x="7242005" y="3321879"/>
                </a:cubicBezTo>
                <a:cubicBezTo>
                  <a:pt x="7239796" y="3319817"/>
                  <a:pt x="7236188" y="3319891"/>
                  <a:pt x="7234127" y="3322173"/>
                </a:cubicBezTo>
                <a:lnTo>
                  <a:pt x="7223378" y="3333806"/>
                </a:lnTo>
                <a:cubicBezTo>
                  <a:pt x="7221317" y="3336088"/>
                  <a:pt x="7221390" y="3339622"/>
                  <a:pt x="7223672" y="3341683"/>
                </a:cubicBezTo>
                <a:cubicBezTo>
                  <a:pt x="7224777" y="3342714"/>
                  <a:pt x="7226102" y="3343156"/>
                  <a:pt x="7227501" y="3343156"/>
                </a:cubicBezTo>
                <a:cubicBezTo>
                  <a:pt x="7228973" y="3343156"/>
                  <a:pt x="7230446" y="3342567"/>
                  <a:pt x="7231550" y="3341389"/>
                </a:cubicBezTo>
                <a:close/>
                <a:moveTo>
                  <a:pt x="7202911" y="3372310"/>
                </a:moveTo>
                <a:lnTo>
                  <a:pt x="7231550" y="3341389"/>
                </a:lnTo>
                <a:cubicBezTo>
                  <a:pt x="7233612" y="3339107"/>
                  <a:pt x="7233538" y="3335573"/>
                  <a:pt x="7231256" y="3333511"/>
                </a:cubicBezTo>
                <a:cubicBezTo>
                  <a:pt x="7228973" y="3331450"/>
                  <a:pt x="7225513" y="3331523"/>
                  <a:pt x="7223378" y="3333806"/>
                </a:cubicBezTo>
                <a:lnTo>
                  <a:pt x="7194739" y="3364727"/>
                </a:lnTo>
                <a:cubicBezTo>
                  <a:pt x="7192677" y="3367010"/>
                  <a:pt x="7192751" y="3370544"/>
                  <a:pt x="7195033" y="3372605"/>
                </a:cubicBezTo>
                <a:cubicBezTo>
                  <a:pt x="7196137" y="3373636"/>
                  <a:pt x="7197463" y="3374078"/>
                  <a:pt x="7198861" y="3374078"/>
                </a:cubicBezTo>
                <a:cubicBezTo>
                  <a:pt x="7200334" y="3374078"/>
                  <a:pt x="7201807" y="3373488"/>
                  <a:pt x="7202911" y="3372310"/>
                </a:cubicBezTo>
                <a:close/>
                <a:moveTo>
                  <a:pt x="7183253" y="3393588"/>
                </a:moveTo>
                <a:lnTo>
                  <a:pt x="7202911" y="3372310"/>
                </a:lnTo>
                <a:cubicBezTo>
                  <a:pt x="7204972" y="3370028"/>
                  <a:pt x="7204899" y="3366494"/>
                  <a:pt x="7202616" y="3364433"/>
                </a:cubicBezTo>
                <a:cubicBezTo>
                  <a:pt x="7200334" y="3362372"/>
                  <a:pt x="7196874" y="3362445"/>
                  <a:pt x="7194739" y="3364727"/>
                </a:cubicBezTo>
                <a:lnTo>
                  <a:pt x="7175081" y="3385931"/>
                </a:lnTo>
                <a:cubicBezTo>
                  <a:pt x="7173020" y="3388213"/>
                  <a:pt x="7173093" y="3391747"/>
                  <a:pt x="7175376" y="3393809"/>
                </a:cubicBezTo>
                <a:cubicBezTo>
                  <a:pt x="7176480" y="3394839"/>
                  <a:pt x="7177805" y="3395281"/>
                  <a:pt x="7179204" y="3395281"/>
                </a:cubicBezTo>
                <a:cubicBezTo>
                  <a:pt x="7180677" y="3395355"/>
                  <a:pt x="7182149" y="3394692"/>
                  <a:pt x="7183253" y="3393588"/>
                </a:cubicBezTo>
                <a:close/>
                <a:moveTo>
                  <a:pt x="7051762" y="3456388"/>
                </a:moveTo>
                <a:lnTo>
                  <a:pt x="7181560" y="3394766"/>
                </a:lnTo>
                <a:cubicBezTo>
                  <a:pt x="7184358" y="3393441"/>
                  <a:pt x="7185536" y="3390127"/>
                  <a:pt x="7184210" y="3387330"/>
                </a:cubicBezTo>
                <a:cubicBezTo>
                  <a:pt x="7182885" y="3384532"/>
                  <a:pt x="7179572" y="3383354"/>
                  <a:pt x="7176774" y="3384679"/>
                </a:cubicBezTo>
                <a:lnTo>
                  <a:pt x="7046977" y="3446302"/>
                </a:lnTo>
                <a:cubicBezTo>
                  <a:pt x="7044179" y="3447627"/>
                  <a:pt x="7043001" y="3450940"/>
                  <a:pt x="7044326" y="3453738"/>
                </a:cubicBezTo>
                <a:cubicBezTo>
                  <a:pt x="7045284" y="3455799"/>
                  <a:pt x="7047272" y="3456904"/>
                  <a:pt x="7049406" y="3456904"/>
                </a:cubicBezTo>
                <a:cubicBezTo>
                  <a:pt x="7050216" y="3456904"/>
                  <a:pt x="7051026" y="3456756"/>
                  <a:pt x="7051762" y="3456388"/>
                </a:cubicBezTo>
                <a:close/>
                <a:moveTo>
                  <a:pt x="7048670" y="3457861"/>
                </a:moveTo>
                <a:lnTo>
                  <a:pt x="7051689" y="3456388"/>
                </a:lnTo>
                <a:cubicBezTo>
                  <a:pt x="7054486" y="3455063"/>
                  <a:pt x="7055665" y="3451750"/>
                  <a:pt x="7054339" y="3448952"/>
                </a:cubicBezTo>
                <a:cubicBezTo>
                  <a:pt x="7053014" y="3446155"/>
                  <a:pt x="7049701" y="3444977"/>
                  <a:pt x="7046903" y="3446302"/>
                </a:cubicBezTo>
                <a:lnTo>
                  <a:pt x="7043885" y="3447774"/>
                </a:lnTo>
                <a:cubicBezTo>
                  <a:pt x="7041087" y="3449100"/>
                  <a:pt x="7039909" y="3452413"/>
                  <a:pt x="7041234" y="3455210"/>
                </a:cubicBezTo>
                <a:cubicBezTo>
                  <a:pt x="7042191" y="3457272"/>
                  <a:pt x="7044253" y="3458450"/>
                  <a:pt x="7046314" y="3458376"/>
                </a:cubicBezTo>
                <a:cubicBezTo>
                  <a:pt x="7047124" y="3458376"/>
                  <a:pt x="7047934" y="3458155"/>
                  <a:pt x="7048670" y="3457861"/>
                </a:cubicBezTo>
                <a:close/>
                <a:moveTo>
                  <a:pt x="6986238" y="3529349"/>
                </a:moveTo>
                <a:lnTo>
                  <a:pt x="7050511" y="3456462"/>
                </a:lnTo>
                <a:cubicBezTo>
                  <a:pt x="7052572" y="3454180"/>
                  <a:pt x="7052352" y="3450646"/>
                  <a:pt x="7049996" y="3448584"/>
                </a:cubicBezTo>
                <a:cubicBezTo>
                  <a:pt x="7047713" y="3446523"/>
                  <a:pt x="7044179" y="3446744"/>
                  <a:pt x="7042118" y="3449100"/>
                </a:cubicBezTo>
                <a:lnTo>
                  <a:pt x="6977845" y="3521987"/>
                </a:lnTo>
                <a:cubicBezTo>
                  <a:pt x="6975783" y="3524269"/>
                  <a:pt x="6976004" y="3527803"/>
                  <a:pt x="6978360" y="3529864"/>
                </a:cubicBezTo>
                <a:cubicBezTo>
                  <a:pt x="6979391" y="3530821"/>
                  <a:pt x="6980790" y="3531263"/>
                  <a:pt x="6982115" y="3531263"/>
                </a:cubicBezTo>
                <a:cubicBezTo>
                  <a:pt x="6983587" y="3531189"/>
                  <a:pt x="6985134" y="3530600"/>
                  <a:pt x="6986238" y="3529349"/>
                </a:cubicBezTo>
                <a:close/>
                <a:moveTo>
                  <a:pt x="6917253" y="3610850"/>
                </a:moveTo>
                <a:lnTo>
                  <a:pt x="6986311" y="3529201"/>
                </a:lnTo>
                <a:cubicBezTo>
                  <a:pt x="6988299" y="3526846"/>
                  <a:pt x="6988005" y="3523312"/>
                  <a:pt x="6985649" y="3521324"/>
                </a:cubicBezTo>
                <a:cubicBezTo>
                  <a:pt x="6983293" y="3519336"/>
                  <a:pt x="6979832" y="3519631"/>
                  <a:pt x="6977771" y="3521987"/>
                </a:cubicBezTo>
                <a:lnTo>
                  <a:pt x="6908713" y="3603635"/>
                </a:lnTo>
                <a:cubicBezTo>
                  <a:pt x="6906725" y="3605991"/>
                  <a:pt x="6907019" y="3609524"/>
                  <a:pt x="6909375" y="3611512"/>
                </a:cubicBezTo>
                <a:cubicBezTo>
                  <a:pt x="6910406" y="3612396"/>
                  <a:pt x="6911731" y="3612838"/>
                  <a:pt x="6912983" y="3612838"/>
                </a:cubicBezTo>
                <a:cubicBezTo>
                  <a:pt x="6914602" y="3612838"/>
                  <a:pt x="6916149" y="3612175"/>
                  <a:pt x="6917253" y="3610850"/>
                </a:cubicBezTo>
                <a:close/>
                <a:moveTo>
                  <a:pt x="6847384" y="3698020"/>
                </a:moveTo>
                <a:lnTo>
                  <a:pt x="6917326" y="3610776"/>
                </a:lnTo>
                <a:cubicBezTo>
                  <a:pt x="6919241" y="3608346"/>
                  <a:pt x="6918873" y="3604886"/>
                  <a:pt x="6916443" y="3602972"/>
                </a:cubicBezTo>
                <a:cubicBezTo>
                  <a:pt x="6914087" y="3601058"/>
                  <a:pt x="6910553" y="3601426"/>
                  <a:pt x="6908639" y="3603856"/>
                </a:cubicBezTo>
                <a:lnTo>
                  <a:pt x="6838697" y="3691099"/>
                </a:lnTo>
                <a:cubicBezTo>
                  <a:pt x="6836783" y="3693529"/>
                  <a:pt x="6837151" y="3696989"/>
                  <a:pt x="6839580" y="3698903"/>
                </a:cubicBezTo>
                <a:cubicBezTo>
                  <a:pt x="6840611" y="3699713"/>
                  <a:pt x="6841863" y="3700155"/>
                  <a:pt x="6843114" y="3700155"/>
                </a:cubicBezTo>
                <a:cubicBezTo>
                  <a:pt x="6844734" y="3700081"/>
                  <a:pt x="6846354" y="3699345"/>
                  <a:pt x="6847384" y="3698020"/>
                </a:cubicBezTo>
                <a:close/>
                <a:moveTo>
                  <a:pt x="6780461" y="3787619"/>
                </a:moveTo>
                <a:lnTo>
                  <a:pt x="6847532" y="3697872"/>
                </a:lnTo>
                <a:cubicBezTo>
                  <a:pt x="6849372" y="3695443"/>
                  <a:pt x="6848857" y="3691909"/>
                  <a:pt x="6846427" y="3690068"/>
                </a:cubicBezTo>
                <a:cubicBezTo>
                  <a:pt x="6843998" y="3688228"/>
                  <a:pt x="6840464" y="3688743"/>
                  <a:pt x="6838623" y="3691173"/>
                </a:cubicBezTo>
                <a:lnTo>
                  <a:pt x="6771553" y="3780919"/>
                </a:lnTo>
                <a:cubicBezTo>
                  <a:pt x="6769712" y="3783349"/>
                  <a:pt x="6770227" y="3786883"/>
                  <a:pt x="6772657" y="3788723"/>
                </a:cubicBezTo>
                <a:cubicBezTo>
                  <a:pt x="6773687" y="3789460"/>
                  <a:pt x="6774866" y="3789828"/>
                  <a:pt x="6776043" y="3789828"/>
                </a:cubicBezTo>
                <a:cubicBezTo>
                  <a:pt x="6777737" y="3789828"/>
                  <a:pt x="6779430" y="3789091"/>
                  <a:pt x="6780461" y="3787619"/>
                </a:cubicBezTo>
                <a:close/>
                <a:moveTo>
                  <a:pt x="6644331" y="3813314"/>
                </a:moveTo>
                <a:lnTo>
                  <a:pt x="6777001" y="3789828"/>
                </a:lnTo>
                <a:cubicBezTo>
                  <a:pt x="6780019" y="3789312"/>
                  <a:pt x="6782081" y="3786367"/>
                  <a:pt x="6781492" y="3783349"/>
                </a:cubicBezTo>
                <a:cubicBezTo>
                  <a:pt x="6780977" y="3780330"/>
                  <a:pt x="6778031" y="3778269"/>
                  <a:pt x="6775013" y="3778858"/>
                </a:cubicBezTo>
                <a:lnTo>
                  <a:pt x="6642344" y="3802344"/>
                </a:lnTo>
                <a:cubicBezTo>
                  <a:pt x="6639325" y="3802859"/>
                  <a:pt x="6637264" y="3805804"/>
                  <a:pt x="6637853" y="3808823"/>
                </a:cubicBezTo>
                <a:cubicBezTo>
                  <a:pt x="6638368" y="3811547"/>
                  <a:pt x="6640724" y="3813461"/>
                  <a:pt x="6643375" y="3813387"/>
                </a:cubicBezTo>
                <a:cubicBezTo>
                  <a:pt x="6643669" y="3813387"/>
                  <a:pt x="6644037" y="3813314"/>
                  <a:pt x="6644331" y="3813314"/>
                </a:cubicBezTo>
                <a:close/>
                <a:moveTo>
                  <a:pt x="6582783" y="3899968"/>
                </a:moveTo>
                <a:lnTo>
                  <a:pt x="6647866" y="3811105"/>
                </a:lnTo>
                <a:cubicBezTo>
                  <a:pt x="6649706" y="3808602"/>
                  <a:pt x="6649117" y="3805142"/>
                  <a:pt x="6646687" y="3803301"/>
                </a:cubicBezTo>
                <a:cubicBezTo>
                  <a:pt x="6644258" y="3801534"/>
                  <a:pt x="6640724" y="3802049"/>
                  <a:pt x="6638883" y="3804479"/>
                </a:cubicBezTo>
                <a:lnTo>
                  <a:pt x="6573801" y="3893342"/>
                </a:lnTo>
                <a:cubicBezTo>
                  <a:pt x="6571960" y="3895845"/>
                  <a:pt x="6572549" y="3899305"/>
                  <a:pt x="6574979" y="3901146"/>
                </a:cubicBezTo>
                <a:cubicBezTo>
                  <a:pt x="6576009" y="3901882"/>
                  <a:pt x="6577114" y="3902251"/>
                  <a:pt x="6578292" y="3902251"/>
                </a:cubicBezTo>
                <a:cubicBezTo>
                  <a:pt x="6580059" y="3902177"/>
                  <a:pt x="6581679" y="3901440"/>
                  <a:pt x="6582783" y="3899968"/>
                </a:cubicBezTo>
                <a:close/>
                <a:moveTo>
                  <a:pt x="6518730" y="3983972"/>
                </a:moveTo>
                <a:lnTo>
                  <a:pt x="6582709" y="3900041"/>
                </a:lnTo>
                <a:cubicBezTo>
                  <a:pt x="6584549" y="3897612"/>
                  <a:pt x="6584108" y="3894078"/>
                  <a:pt x="6581679" y="3892237"/>
                </a:cubicBezTo>
                <a:cubicBezTo>
                  <a:pt x="6579249" y="3890397"/>
                  <a:pt x="6575715" y="3890839"/>
                  <a:pt x="6573874" y="3893268"/>
                </a:cubicBezTo>
                <a:lnTo>
                  <a:pt x="6509896" y="3977199"/>
                </a:lnTo>
                <a:cubicBezTo>
                  <a:pt x="6508055" y="3979628"/>
                  <a:pt x="6508497" y="3983162"/>
                  <a:pt x="6510926" y="3985003"/>
                </a:cubicBezTo>
                <a:cubicBezTo>
                  <a:pt x="6511957" y="3985813"/>
                  <a:pt x="6513135" y="3986181"/>
                  <a:pt x="6514313" y="3986107"/>
                </a:cubicBezTo>
                <a:cubicBezTo>
                  <a:pt x="6516006" y="3986181"/>
                  <a:pt x="6517626" y="3985445"/>
                  <a:pt x="6518730" y="3983972"/>
                </a:cubicBezTo>
                <a:close/>
                <a:moveTo>
                  <a:pt x="6519835" y="3980585"/>
                </a:moveTo>
                <a:cubicBezTo>
                  <a:pt x="6519835" y="3977493"/>
                  <a:pt x="6517331" y="3974990"/>
                  <a:pt x="6514239" y="3975064"/>
                </a:cubicBezTo>
                <a:lnTo>
                  <a:pt x="6371263" y="3975579"/>
                </a:lnTo>
                <a:cubicBezTo>
                  <a:pt x="6371263" y="3975579"/>
                  <a:pt x="6371263" y="3975579"/>
                  <a:pt x="6371263" y="3975579"/>
                </a:cubicBezTo>
                <a:cubicBezTo>
                  <a:pt x="6368171" y="3975579"/>
                  <a:pt x="6365742" y="3978082"/>
                  <a:pt x="6365742" y="3981174"/>
                </a:cubicBezTo>
                <a:cubicBezTo>
                  <a:pt x="6365742" y="3984266"/>
                  <a:pt x="6368245" y="3986770"/>
                  <a:pt x="6371337" y="3986696"/>
                </a:cubicBezTo>
                <a:lnTo>
                  <a:pt x="6514313" y="3986181"/>
                </a:lnTo>
                <a:cubicBezTo>
                  <a:pt x="6514313" y="3986181"/>
                  <a:pt x="6514313" y="3986181"/>
                  <a:pt x="6514313" y="3986181"/>
                </a:cubicBezTo>
                <a:cubicBezTo>
                  <a:pt x="6517405" y="3986181"/>
                  <a:pt x="6519909" y="3983678"/>
                  <a:pt x="6519835" y="3980585"/>
                </a:cubicBezTo>
                <a:close/>
                <a:moveTo>
                  <a:pt x="6312070" y="4060393"/>
                </a:moveTo>
                <a:lnTo>
                  <a:pt x="6375607" y="3984708"/>
                </a:lnTo>
                <a:cubicBezTo>
                  <a:pt x="6377595" y="3982352"/>
                  <a:pt x="6377300" y="3978818"/>
                  <a:pt x="6374944" y="3976830"/>
                </a:cubicBezTo>
                <a:cubicBezTo>
                  <a:pt x="6372589" y="3974843"/>
                  <a:pt x="6369055" y="3975137"/>
                  <a:pt x="6367067" y="3977493"/>
                </a:cubicBezTo>
                <a:lnTo>
                  <a:pt x="6303530" y="4053178"/>
                </a:lnTo>
                <a:cubicBezTo>
                  <a:pt x="6301542" y="4055534"/>
                  <a:pt x="6301837" y="4059068"/>
                  <a:pt x="6304193" y="4061055"/>
                </a:cubicBezTo>
                <a:cubicBezTo>
                  <a:pt x="6305223" y="4061939"/>
                  <a:pt x="6306549" y="4062381"/>
                  <a:pt x="6307800" y="4062381"/>
                </a:cubicBezTo>
                <a:cubicBezTo>
                  <a:pt x="6309420" y="4062381"/>
                  <a:pt x="6310966" y="4061718"/>
                  <a:pt x="6312070" y="4060393"/>
                </a:cubicBezTo>
                <a:close/>
                <a:moveTo>
                  <a:pt x="6248607" y="4122899"/>
                </a:moveTo>
                <a:lnTo>
                  <a:pt x="6311702" y="4060761"/>
                </a:lnTo>
                <a:cubicBezTo>
                  <a:pt x="6313911" y="4058626"/>
                  <a:pt x="6313911" y="4055092"/>
                  <a:pt x="6311776" y="4052883"/>
                </a:cubicBezTo>
                <a:cubicBezTo>
                  <a:pt x="6309641" y="4050675"/>
                  <a:pt x="6306107" y="4050675"/>
                  <a:pt x="6303898" y="4052810"/>
                </a:cubicBezTo>
                <a:lnTo>
                  <a:pt x="6240803" y="4114948"/>
                </a:lnTo>
                <a:cubicBezTo>
                  <a:pt x="6238594" y="4117083"/>
                  <a:pt x="6238594" y="4120617"/>
                  <a:pt x="6240730" y="4122825"/>
                </a:cubicBezTo>
                <a:cubicBezTo>
                  <a:pt x="6241834" y="4123930"/>
                  <a:pt x="6243306" y="4124519"/>
                  <a:pt x="6244705" y="4124519"/>
                </a:cubicBezTo>
                <a:cubicBezTo>
                  <a:pt x="6246178" y="4124519"/>
                  <a:pt x="6247503" y="4124004"/>
                  <a:pt x="6248607" y="4122899"/>
                </a:cubicBezTo>
                <a:close/>
                <a:moveTo>
                  <a:pt x="6185438" y="4171785"/>
                </a:moveTo>
                <a:lnTo>
                  <a:pt x="6248092" y="4123414"/>
                </a:lnTo>
                <a:cubicBezTo>
                  <a:pt x="6250521" y="4121500"/>
                  <a:pt x="6250963" y="4118040"/>
                  <a:pt x="6249122" y="4115610"/>
                </a:cubicBezTo>
                <a:cubicBezTo>
                  <a:pt x="6247282" y="4113181"/>
                  <a:pt x="6243748" y="4112739"/>
                  <a:pt x="6241318" y="4114580"/>
                </a:cubicBezTo>
                <a:lnTo>
                  <a:pt x="6178665" y="4162950"/>
                </a:lnTo>
                <a:cubicBezTo>
                  <a:pt x="6176236" y="4164864"/>
                  <a:pt x="6175794" y="4168324"/>
                  <a:pt x="6177634" y="4170754"/>
                </a:cubicBezTo>
                <a:cubicBezTo>
                  <a:pt x="6178739" y="4172153"/>
                  <a:pt x="6180432" y="4172963"/>
                  <a:pt x="6182052" y="4172889"/>
                </a:cubicBezTo>
                <a:cubicBezTo>
                  <a:pt x="6183230" y="4172963"/>
                  <a:pt x="6184408" y="4172595"/>
                  <a:pt x="6185438" y="4171785"/>
                </a:cubicBezTo>
                <a:close/>
                <a:moveTo>
                  <a:pt x="6122417" y="4206535"/>
                </a:moveTo>
                <a:lnTo>
                  <a:pt x="6184702" y="4172227"/>
                </a:lnTo>
                <a:cubicBezTo>
                  <a:pt x="6187426" y="4170754"/>
                  <a:pt x="6188383" y="4167367"/>
                  <a:pt x="6186911" y="4164643"/>
                </a:cubicBezTo>
                <a:cubicBezTo>
                  <a:pt x="6185438" y="4161919"/>
                  <a:pt x="6182052" y="4160962"/>
                  <a:pt x="6179328" y="4162435"/>
                </a:cubicBezTo>
                <a:lnTo>
                  <a:pt x="6117042" y="4196743"/>
                </a:lnTo>
                <a:cubicBezTo>
                  <a:pt x="6114318" y="4198216"/>
                  <a:pt x="6113361" y="4201602"/>
                  <a:pt x="6114834" y="4204326"/>
                </a:cubicBezTo>
                <a:cubicBezTo>
                  <a:pt x="6115864" y="4206167"/>
                  <a:pt x="6117779" y="4207198"/>
                  <a:pt x="6119766" y="4207198"/>
                </a:cubicBezTo>
                <a:cubicBezTo>
                  <a:pt x="6120650" y="4207272"/>
                  <a:pt x="6121607" y="4207050"/>
                  <a:pt x="6122417" y="4206535"/>
                </a:cubicBezTo>
                <a:close/>
                <a:moveTo>
                  <a:pt x="6111447" y="4210216"/>
                </a:moveTo>
                <a:lnTo>
                  <a:pt x="6121460" y="4206977"/>
                </a:lnTo>
                <a:cubicBezTo>
                  <a:pt x="6124405" y="4206020"/>
                  <a:pt x="6125951" y="4202854"/>
                  <a:pt x="6125067" y="4199982"/>
                </a:cubicBezTo>
                <a:cubicBezTo>
                  <a:pt x="6124110" y="4197038"/>
                  <a:pt x="6121018" y="4195492"/>
                  <a:pt x="6118073" y="4196375"/>
                </a:cubicBezTo>
                <a:lnTo>
                  <a:pt x="6108060" y="4199614"/>
                </a:lnTo>
                <a:cubicBezTo>
                  <a:pt x="6105115" y="4200572"/>
                  <a:pt x="6103570" y="4203737"/>
                  <a:pt x="6104453" y="4206609"/>
                </a:cubicBezTo>
                <a:cubicBezTo>
                  <a:pt x="6105189" y="4208965"/>
                  <a:pt x="6107398" y="4210511"/>
                  <a:pt x="6109827" y="4210437"/>
                </a:cubicBezTo>
                <a:cubicBezTo>
                  <a:pt x="6110343" y="4210511"/>
                  <a:pt x="6110932" y="4210437"/>
                  <a:pt x="6111447" y="4210216"/>
                </a:cubicBezTo>
                <a:close/>
                <a:moveTo>
                  <a:pt x="6059469" y="4227002"/>
                </a:moveTo>
                <a:lnTo>
                  <a:pt x="6111447" y="4210216"/>
                </a:lnTo>
                <a:cubicBezTo>
                  <a:pt x="6114392" y="4209259"/>
                  <a:pt x="6116012" y="4206167"/>
                  <a:pt x="6115055" y="4203222"/>
                </a:cubicBezTo>
                <a:cubicBezTo>
                  <a:pt x="6114098" y="4200277"/>
                  <a:pt x="6111006" y="4198731"/>
                  <a:pt x="6108060" y="4199614"/>
                </a:cubicBezTo>
                <a:lnTo>
                  <a:pt x="6056082" y="4216401"/>
                </a:lnTo>
                <a:cubicBezTo>
                  <a:pt x="6053137" y="4217358"/>
                  <a:pt x="6051518" y="4220450"/>
                  <a:pt x="6052475" y="4223395"/>
                </a:cubicBezTo>
                <a:cubicBezTo>
                  <a:pt x="6053211" y="4225751"/>
                  <a:pt x="6055420" y="4227297"/>
                  <a:pt x="6057849" y="4227223"/>
                </a:cubicBezTo>
                <a:cubicBezTo>
                  <a:pt x="6058365" y="4227297"/>
                  <a:pt x="6058954" y="4227223"/>
                  <a:pt x="6059469" y="4227002"/>
                </a:cubicBezTo>
                <a:close/>
                <a:moveTo>
                  <a:pt x="6063371" y="4221922"/>
                </a:moveTo>
                <a:cubicBezTo>
                  <a:pt x="6063519" y="4218830"/>
                  <a:pt x="6061089" y="4216253"/>
                  <a:pt x="6057997" y="4216106"/>
                </a:cubicBezTo>
                <a:lnTo>
                  <a:pt x="6052033" y="4215885"/>
                </a:lnTo>
                <a:cubicBezTo>
                  <a:pt x="6049014" y="4215664"/>
                  <a:pt x="6046364" y="4218168"/>
                  <a:pt x="6046217" y="4221260"/>
                </a:cubicBezTo>
                <a:cubicBezTo>
                  <a:pt x="6046070" y="4224352"/>
                  <a:pt x="6048499" y="4226929"/>
                  <a:pt x="6051592" y="4227076"/>
                </a:cubicBezTo>
                <a:lnTo>
                  <a:pt x="6057555" y="4227297"/>
                </a:lnTo>
                <a:cubicBezTo>
                  <a:pt x="6057629" y="4227297"/>
                  <a:pt x="6057702" y="4227297"/>
                  <a:pt x="6057849" y="4227297"/>
                </a:cubicBezTo>
                <a:cubicBezTo>
                  <a:pt x="6060794" y="4227297"/>
                  <a:pt x="6063224" y="4224941"/>
                  <a:pt x="6063371" y="4221922"/>
                </a:cubicBezTo>
                <a:close/>
                <a:moveTo>
                  <a:pt x="6057334" y="4222364"/>
                </a:moveTo>
                <a:cubicBezTo>
                  <a:pt x="6057849" y="4219345"/>
                  <a:pt x="6055714" y="4216474"/>
                  <a:pt x="6052696" y="4216033"/>
                </a:cubicBezTo>
                <a:lnTo>
                  <a:pt x="5912517" y="4193946"/>
                </a:lnTo>
                <a:cubicBezTo>
                  <a:pt x="5909572" y="4193430"/>
                  <a:pt x="5906628" y="4195565"/>
                  <a:pt x="5906186" y="4198584"/>
                </a:cubicBezTo>
                <a:cubicBezTo>
                  <a:pt x="5905670" y="4201602"/>
                  <a:pt x="5907805" y="4204474"/>
                  <a:pt x="5910824" y="4204916"/>
                </a:cubicBezTo>
                <a:lnTo>
                  <a:pt x="6051002" y="4227002"/>
                </a:lnTo>
                <a:cubicBezTo>
                  <a:pt x="6051297" y="4227076"/>
                  <a:pt x="6051592" y="4227076"/>
                  <a:pt x="6051886" y="4227076"/>
                </a:cubicBezTo>
                <a:cubicBezTo>
                  <a:pt x="6054536" y="4227076"/>
                  <a:pt x="6056892" y="4225088"/>
                  <a:pt x="6057334" y="4222364"/>
                </a:cubicBezTo>
                <a:close/>
                <a:moveTo>
                  <a:pt x="5916861" y="4201308"/>
                </a:moveTo>
                <a:cubicBezTo>
                  <a:pt x="5917892" y="4198437"/>
                  <a:pt x="5916419" y="4195197"/>
                  <a:pt x="5913474" y="4194166"/>
                </a:cubicBezTo>
                <a:lnTo>
                  <a:pt x="5771455" y="4143219"/>
                </a:lnTo>
                <a:cubicBezTo>
                  <a:pt x="5768584" y="4142188"/>
                  <a:pt x="5765345" y="4143661"/>
                  <a:pt x="5764314" y="4146605"/>
                </a:cubicBezTo>
                <a:cubicBezTo>
                  <a:pt x="5763283" y="4149477"/>
                  <a:pt x="5764755" y="4152716"/>
                  <a:pt x="5767701" y="4153747"/>
                </a:cubicBezTo>
                <a:lnTo>
                  <a:pt x="5909720" y="4204694"/>
                </a:lnTo>
                <a:cubicBezTo>
                  <a:pt x="5910382" y="4204916"/>
                  <a:pt x="5910971" y="4204989"/>
                  <a:pt x="5911634" y="4204989"/>
                </a:cubicBezTo>
                <a:cubicBezTo>
                  <a:pt x="5913916" y="4204989"/>
                  <a:pt x="5916051" y="4203517"/>
                  <a:pt x="5916861" y="4201308"/>
                </a:cubicBezTo>
                <a:close/>
                <a:moveTo>
                  <a:pt x="5774400" y="4151244"/>
                </a:moveTo>
                <a:cubicBezTo>
                  <a:pt x="5775946" y="4148593"/>
                  <a:pt x="5775063" y="4145133"/>
                  <a:pt x="5772339" y="4143661"/>
                </a:cubicBezTo>
                <a:lnTo>
                  <a:pt x="5640038" y="4066946"/>
                </a:lnTo>
                <a:cubicBezTo>
                  <a:pt x="5637387" y="4065399"/>
                  <a:pt x="5634001" y="4066283"/>
                  <a:pt x="5632455" y="4068933"/>
                </a:cubicBezTo>
                <a:cubicBezTo>
                  <a:pt x="5630909" y="4071584"/>
                  <a:pt x="5631792" y="4075044"/>
                  <a:pt x="5634442" y="4076517"/>
                </a:cubicBezTo>
                <a:lnTo>
                  <a:pt x="5766743" y="4153232"/>
                </a:lnTo>
                <a:cubicBezTo>
                  <a:pt x="5767627" y="4153747"/>
                  <a:pt x="5768584" y="4153968"/>
                  <a:pt x="5769614" y="4153968"/>
                </a:cubicBezTo>
                <a:cubicBezTo>
                  <a:pt x="5771529" y="4154042"/>
                  <a:pt x="5773443" y="4153011"/>
                  <a:pt x="5774400" y="4151244"/>
                </a:cubicBezTo>
                <a:close/>
                <a:moveTo>
                  <a:pt x="5641510" y="4075412"/>
                </a:moveTo>
                <a:cubicBezTo>
                  <a:pt x="5643498" y="4073056"/>
                  <a:pt x="5643204" y="4069522"/>
                  <a:pt x="5640921" y="4067534"/>
                </a:cubicBezTo>
                <a:lnTo>
                  <a:pt x="5523861" y="3967922"/>
                </a:lnTo>
                <a:cubicBezTo>
                  <a:pt x="5521505" y="3965934"/>
                  <a:pt x="5517970" y="3966155"/>
                  <a:pt x="5515983" y="3968511"/>
                </a:cubicBezTo>
                <a:cubicBezTo>
                  <a:pt x="5513995" y="3970867"/>
                  <a:pt x="5514289" y="3974401"/>
                  <a:pt x="5516572" y="3976389"/>
                </a:cubicBezTo>
                <a:lnTo>
                  <a:pt x="5633633" y="4076001"/>
                </a:lnTo>
                <a:cubicBezTo>
                  <a:pt x="5634663" y="4076885"/>
                  <a:pt x="5635989" y="4077326"/>
                  <a:pt x="5637314" y="4077326"/>
                </a:cubicBezTo>
                <a:cubicBezTo>
                  <a:pt x="5638933" y="4077326"/>
                  <a:pt x="5640479" y="4076663"/>
                  <a:pt x="5641510" y="4075412"/>
                </a:cubicBezTo>
                <a:close/>
                <a:moveTo>
                  <a:pt x="5523787" y="3976462"/>
                </a:moveTo>
                <a:cubicBezTo>
                  <a:pt x="5526216" y="3974548"/>
                  <a:pt x="5526585" y="3971014"/>
                  <a:pt x="5524597" y="3968658"/>
                </a:cubicBezTo>
                <a:lnTo>
                  <a:pt x="5428445" y="3849094"/>
                </a:lnTo>
                <a:cubicBezTo>
                  <a:pt x="5426531" y="3846665"/>
                  <a:pt x="5422997" y="3846297"/>
                  <a:pt x="5420641" y="3848211"/>
                </a:cubicBezTo>
                <a:cubicBezTo>
                  <a:pt x="5418211" y="3850125"/>
                  <a:pt x="5417843" y="3853659"/>
                  <a:pt x="5419757" y="3856015"/>
                </a:cubicBezTo>
                <a:lnTo>
                  <a:pt x="5515909" y="3975653"/>
                </a:lnTo>
                <a:cubicBezTo>
                  <a:pt x="5517013" y="3977052"/>
                  <a:pt x="5518633" y="3977714"/>
                  <a:pt x="5520253" y="3977714"/>
                </a:cubicBezTo>
                <a:cubicBezTo>
                  <a:pt x="5521505" y="3977714"/>
                  <a:pt x="5522756" y="3977272"/>
                  <a:pt x="5523787" y="3976462"/>
                </a:cubicBezTo>
                <a:close/>
                <a:moveTo>
                  <a:pt x="5426752" y="3857488"/>
                </a:moveTo>
                <a:cubicBezTo>
                  <a:pt x="5429476" y="3856015"/>
                  <a:pt x="5430433" y="3852628"/>
                  <a:pt x="5428960" y="3849904"/>
                </a:cubicBezTo>
                <a:lnTo>
                  <a:pt x="5356220" y="3715910"/>
                </a:lnTo>
                <a:cubicBezTo>
                  <a:pt x="5354748" y="3713186"/>
                  <a:pt x="5351361" y="3712155"/>
                  <a:pt x="5348637" y="3713701"/>
                </a:cubicBezTo>
                <a:cubicBezTo>
                  <a:pt x="5345913" y="3715174"/>
                  <a:pt x="5344956" y="3718560"/>
                  <a:pt x="5346428" y="3721285"/>
                </a:cubicBezTo>
                <a:lnTo>
                  <a:pt x="5419168" y="3855279"/>
                </a:lnTo>
                <a:cubicBezTo>
                  <a:pt x="5420199" y="3857119"/>
                  <a:pt x="5422113" y="3858224"/>
                  <a:pt x="5424101" y="3858224"/>
                </a:cubicBezTo>
                <a:cubicBezTo>
                  <a:pt x="5425058" y="3858150"/>
                  <a:pt x="5425941" y="3857929"/>
                  <a:pt x="5426752" y="3857488"/>
                </a:cubicBezTo>
                <a:close/>
                <a:moveTo>
                  <a:pt x="5353055" y="3723935"/>
                </a:moveTo>
                <a:cubicBezTo>
                  <a:pt x="5355999" y="3722978"/>
                  <a:pt x="5357546" y="3719812"/>
                  <a:pt x="5356589" y="3716867"/>
                </a:cubicBezTo>
                <a:lnTo>
                  <a:pt x="5309691" y="3573965"/>
                </a:lnTo>
                <a:cubicBezTo>
                  <a:pt x="5308733" y="3571020"/>
                  <a:pt x="5305568" y="3569473"/>
                  <a:pt x="5302623" y="3570431"/>
                </a:cubicBezTo>
                <a:cubicBezTo>
                  <a:pt x="5299678" y="3571388"/>
                  <a:pt x="5298132" y="3574553"/>
                  <a:pt x="5299089" y="3577499"/>
                </a:cubicBezTo>
                <a:lnTo>
                  <a:pt x="5345987" y="3720401"/>
                </a:lnTo>
                <a:cubicBezTo>
                  <a:pt x="5346796" y="3722757"/>
                  <a:pt x="5348932" y="3724229"/>
                  <a:pt x="5351361" y="3724229"/>
                </a:cubicBezTo>
                <a:cubicBezTo>
                  <a:pt x="5351950" y="3724156"/>
                  <a:pt x="5352539" y="3724082"/>
                  <a:pt x="5353055" y="3723935"/>
                </a:cubicBezTo>
                <a:close/>
                <a:moveTo>
                  <a:pt x="5305126" y="3581180"/>
                </a:moveTo>
                <a:cubicBezTo>
                  <a:pt x="5308218" y="3580811"/>
                  <a:pt x="5310353" y="3578014"/>
                  <a:pt x="5309911" y="3574922"/>
                </a:cubicBezTo>
                <a:lnTo>
                  <a:pt x="5291211" y="3428632"/>
                </a:lnTo>
                <a:cubicBezTo>
                  <a:pt x="5290843" y="3425540"/>
                  <a:pt x="5287972" y="3423332"/>
                  <a:pt x="5284953" y="3423847"/>
                </a:cubicBezTo>
                <a:cubicBezTo>
                  <a:pt x="5281861" y="3424215"/>
                  <a:pt x="5279726" y="3427013"/>
                  <a:pt x="5280168" y="3430105"/>
                </a:cubicBezTo>
                <a:lnTo>
                  <a:pt x="5298868" y="3576394"/>
                </a:lnTo>
                <a:cubicBezTo>
                  <a:pt x="5299236" y="3579192"/>
                  <a:pt x="5301665" y="3581253"/>
                  <a:pt x="5304389" y="3581253"/>
                </a:cubicBezTo>
                <a:cubicBezTo>
                  <a:pt x="5304684" y="3581253"/>
                  <a:pt x="5304905" y="3581253"/>
                  <a:pt x="5305126" y="3581180"/>
                </a:cubicBezTo>
                <a:close/>
                <a:moveTo>
                  <a:pt x="5291285" y="3429884"/>
                </a:moveTo>
                <a:lnTo>
                  <a:pt x="5303138" y="3285730"/>
                </a:lnTo>
                <a:cubicBezTo>
                  <a:pt x="5303359" y="3282637"/>
                  <a:pt x="5301077" y="3279987"/>
                  <a:pt x="5298058" y="3279693"/>
                </a:cubicBezTo>
                <a:cubicBezTo>
                  <a:pt x="5294966" y="3279545"/>
                  <a:pt x="5292316" y="3281680"/>
                  <a:pt x="5292021" y="3284773"/>
                </a:cubicBezTo>
                <a:lnTo>
                  <a:pt x="5280168" y="3428927"/>
                </a:lnTo>
                <a:cubicBezTo>
                  <a:pt x="5279947" y="3432019"/>
                  <a:pt x="5282229" y="3434669"/>
                  <a:pt x="5285248" y="3434964"/>
                </a:cubicBezTo>
                <a:cubicBezTo>
                  <a:pt x="5285395" y="3434964"/>
                  <a:pt x="5285616" y="3434964"/>
                  <a:pt x="5285763" y="3434964"/>
                </a:cubicBezTo>
                <a:cubicBezTo>
                  <a:pt x="5288634" y="3434964"/>
                  <a:pt x="5291064" y="3432755"/>
                  <a:pt x="5291285" y="3429884"/>
                </a:cubicBezTo>
                <a:close/>
                <a:moveTo>
                  <a:pt x="5302917" y="3286834"/>
                </a:moveTo>
                <a:lnTo>
                  <a:pt x="5343484" y="3150705"/>
                </a:lnTo>
                <a:cubicBezTo>
                  <a:pt x="5344367" y="3147760"/>
                  <a:pt x="5342674" y="3144668"/>
                  <a:pt x="5339729" y="3143784"/>
                </a:cubicBezTo>
                <a:cubicBezTo>
                  <a:pt x="5336710" y="3142901"/>
                  <a:pt x="5333692" y="3144594"/>
                  <a:pt x="5332808" y="3147539"/>
                </a:cubicBezTo>
                <a:lnTo>
                  <a:pt x="5292242" y="3283668"/>
                </a:lnTo>
                <a:cubicBezTo>
                  <a:pt x="5291358" y="3286613"/>
                  <a:pt x="5293052" y="3289705"/>
                  <a:pt x="5295997" y="3290589"/>
                </a:cubicBezTo>
                <a:cubicBezTo>
                  <a:pt x="5296512" y="3290736"/>
                  <a:pt x="5297101" y="3290810"/>
                  <a:pt x="5297616" y="3290810"/>
                </a:cubicBezTo>
                <a:cubicBezTo>
                  <a:pt x="5299972" y="3290810"/>
                  <a:pt x="5302181" y="3289264"/>
                  <a:pt x="5302917" y="3286834"/>
                </a:cubicBezTo>
                <a:close/>
                <a:moveTo>
                  <a:pt x="5343042" y="3151809"/>
                </a:moveTo>
                <a:lnTo>
                  <a:pt x="5410554" y="3029227"/>
                </a:lnTo>
                <a:cubicBezTo>
                  <a:pt x="5412027" y="3026502"/>
                  <a:pt x="5411070" y="3023116"/>
                  <a:pt x="5408346" y="3021643"/>
                </a:cubicBezTo>
                <a:cubicBezTo>
                  <a:pt x="5405621" y="3020171"/>
                  <a:pt x="5402235" y="3021128"/>
                  <a:pt x="5400762" y="3023852"/>
                </a:cubicBezTo>
                <a:lnTo>
                  <a:pt x="5333250" y="3146435"/>
                </a:lnTo>
                <a:cubicBezTo>
                  <a:pt x="5331778" y="3149159"/>
                  <a:pt x="5332735" y="3152545"/>
                  <a:pt x="5335459" y="3154018"/>
                </a:cubicBezTo>
                <a:cubicBezTo>
                  <a:pt x="5336342" y="3154459"/>
                  <a:pt x="5337226" y="3154680"/>
                  <a:pt x="5338183" y="3154680"/>
                </a:cubicBezTo>
                <a:cubicBezTo>
                  <a:pt x="5340171" y="3154680"/>
                  <a:pt x="5342011" y="3153650"/>
                  <a:pt x="5343042" y="3151809"/>
                </a:cubicBezTo>
                <a:close/>
                <a:moveTo>
                  <a:pt x="5406652" y="3032024"/>
                </a:moveTo>
                <a:lnTo>
                  <a:pt x="5455685" y="3023705"/>
                </a:lnTo>
                <a:cubicBezTo>
                  <a:pt x="5458704" y="3023189"/>
                  <a:pt x="5460765" y="3020318"/>
                  <a:pt x="5460250" y="3017299"/>
                </a:cubicBezTo>
                <a:cubicBezTo>
                  <a:pt x="5459735" y="3014207"/>
                  <a:pt x="5456790" y="3012146"/>
                  <a:pt x="5453845" y="3012735"/>
                </a:cubicBezTo>
                <a:lnTo>
                  <a:pt x="5404812" y="3021054"/>
                </a:lnTo>
                <a:cubicBezTo>
                  <a:pt x="5401793" y="3021570"/>
                  <a:pt x="5399732" y="3024441"/>
                  <a:pt x="5400247" y="3027459"/>
                </a:cubicBezTo>
                <a:cubicBezTo>
                  <a:pt x="5400689" y="3030183"/>
                  <a:pt x="5403118" y="3032098"/>
                  <a:pt x="5405769" y="3032098"/>
                </a:cubicBezTo>
                <a:cubicBezTo>
                  <a:pt x="5406064" y="3032098"/>
                  <a:pt x="5406358" y="3032098"/>
                  <a:pt x="5406652" y="3032024"/>
                </a:cubicBezTo>
                <a:close/>
                <a:moveTo>
                  <a:pt x="5456863" y="3023337"/>
                </a:moveTo>
                <a:lnTo>
                  <a:pt x="5502436" y="3005004"/>
                </a:lnTo>
                <a:cubicBezTo>
                  <a:pt x="5505307" y="3003826"/>
                  <a:pt x="5506706" y="3000587"/>
                  <a:pt x="5505528" y="2997789"/>
                </a:cubicBezTo>
                <a:cubicBezTo>
                  <a:pt x="5504350" y="2994918"/>
                  <a:pt x="5501111" y="2993519"/>
                  <a:pt x="5498313" y="2994697"/>
                </a:cubicBezTo>
                <a:lnTo>
                  <a:pt x="5452740" y="3013029"/>
                </a:lnTo>
                <a:cubicBezTo>
                  <a:pt x="5449869" y="3014207"/>
                  <a:pt x="5448470" y="3017447"/>
                  <a:pt x="5449648" y="3020245"/>
                </a:cubicBezTo>
                <a:cubicBezTo>
                  <a:pt x="5450532" y="3022453"/>
                  <a:pt x="5452667" y="3023778"/>
                  <a:pt x="5454875" y="3023705"/>
                </a:cubicBezTo>
                <a:cubicBezTo>
                  <a:pt x="5455464" y="3023705"/>
                  <a:pt x="5456127" y="3023631"/>
                  <a:pt x="5456863" y="3023337"/>
                </a:cubicBezTo>
                <a:close/>
                <a:moveTo>
                  <a:pt x="5503319" y="3004489"/>
                </a:moveTo>
                <a:lnTo>
                  <a:pt x="5546168" y="2976365"/>
                </a:lnTo>
                <a:cubicBezTo>
                  <a:pt x="5548745" y="2974672"/>
                  <a:pt x="5549481" y="2971211"/>
                  <a:pt x="5547788" y="2968635"/>
                </a:cubicBezTo>
                <a:cubicBezTo>
                  <a:pt x="5546095" y="2966058"/>
                  <a:pt x="5542634" y="2965321"/>
                  <a:pt x="5540057" y="2967015"/>
                </a:cubicBezTo>
                <a:lnTo>
                  <a:pt x="5497209" y="2995139"/>
                </a:lnTo>
                <a:cubicBezTo>
                  <a:pt x="5494632" y="2996832"/>
                  <a:pt x="5493896" y="3000292"/>
                  <a:pt x="5495589" y="3002869"/>
                </a:cubicBezTo>
                <a:cubicBezTo>
                  <a:pt x="5496694" y="3004489"/>
                  <a:pt x="5498461" y="3005373"/>
                  <a:pt x="5500301" y="3005373"/>
                </a:cubicBezTo>
                <a:cubicBezTo>
                  <a:pt x="5501405" y="3005446"/>
                  <a:pt x="5502436" y="3005152"/>
                  <a:pt x="5503319" y="3004489"/>
                </a:cubicBezTo>
                <a:close/>
                <a:moveTo>
                  <a:pt x="5546904" y="2975850"/>
                </a:moveTo>
                <a:lnTo>
                  <a:pt x="5587912" y="2938081"/>
                </a:lnTo>
                <a:cubicBezTo>
                  <a:pt x="5590195" y="2936020"/>
                  <a:pt x="5590342" y="2932486"/>
                  <a:pt x="5588207" y="2930203"/>
                </a:cubicBezTo>
                <a:cubicBezTo>
                  <a:pt x="5586146" y="2927921"/>
                  <a:pt x="5582612" y="2927774"/>
                  <a:pt x="5580329" y="2929909"/>
                </a:cubicBezTo>
                <a:lnTo>
                  <a:pt x="5539321" y="2967677"/>
                </a:lnTo>
                <a:cubicBezTo>
                  <a:pt x="5537039" y="2969739"/>
                  <a:pt x="5536892" y="2973273"/>
                  <a:pt x="5539027" y="2975555"/>
                </a:cubicBezTo>
                <a:cubicBezTo>
                  <a:pt x="5540131" y="2976733"/>
                  <a:pt x="5541677" y="2977396"/>
                  <a:pt x="5543150" y="2977322"/>
                </a:cubicBezTo>
                <a:cubicBezTo>
                  <a:pt x="5544475" y="2977322"/>
                  <a:pt x="5545800" y="2976807"/>
                  <a:pt x="5546904" y="2975850"/>
                </a:cubicBezTo>
                <a:close/>
                <a:moveTo>
                  <a:pt x="5588428" y="2937492"/>
                </a:moveTo>
                <a:lnTo>
                  <a:pt x="5621926" y="2896263"/>
                </a:lnTo>
                <a:cubicBezTo>
                  <a:pt x="5623841" y="2893907"/>
                  <a:pt x="5623473" y="2890373"/>
                  <a:pt x="5621117" y="2888459"/>
                </a:cubicBezTo>
                <a:cubicBezTo>
                  <a:pt x="5618761" y="2886545"/>
                  <a:pt x="5615227" y="2886913"/>
                  <a:pt x="5613313" y="2889269"/>
                </a:cubicBezTo>
                <a:lnTo>
                  <a:pt x="5579814" y="2930498"/>
                </a:lnTo>
                <a:cubicBezTo>
                  <a:pt x="5577900" y="2932854"/>
                  <a:pt x="5578268" y="2936388"/>
                  <a:pt x="5580624" y="2938302"/>
                </a:cubicBezTo>
                <a:cubicBezTo>
                  <a:pt x="5581655" y="2939185"/>
                  <a:pt x="5582906" y="2939553"/>
                  <a:pt x="5584158" y="2939553"/>
                </a:cubicBezTo>
                <a:cubicBezTo>
                  <a:pt x="5585778" y="2939553"/>
                  <a:pt x="5587397" y="2938817"/>
                  <a:pt x="5588428" y="2937492"/>
                </a:cubicBezTo>
                <a:close/>
                <a:moveTo>
                  <a:pt x="5621926" y="2896189"/>
                </a:moveTo>
                <a:lnTo>
                  <a:pt x="5632528" y="2883084"/>
                </a:lnTo>
                <a:cubicBezTo>
                  <a:pt x="5634442" y="2880655"/>
                  <a:pt x="5634074" y="2877194"/>
                  <a:pt x="5631718" y="2875207"/>
                </a:cubicBezTo>
                <a:cubicBezTo>
                  <a:pt x="5629362" y="2873292"/>
                  <a:pt x="5625829" y="2873661"/>
                  <a:pt x="5623841" y="2876017"/>
                </a:cubicBezTo>
                <a:lnTo>
                  <a:pt x="5613239" y="2889122"/>
                </a:lnTo>
                <a:cubicBezTo>
                  <a:pt x="5611325" y="2891551"/>
                  <a:pt x="5611693" y="2895011"/>
                  <a:pt x="5614049" y="2896999"/>
                </a:cubicBezTo>
                <a:cubicBezTo>
                  <a:pt x="5615079" y="2897809"/>
                  <a:pt x="5616331" y="2898251"/>
                  <a:pt x="5617583" y="2898251"/>
                </a:cubicBezTo>
                <a:cubicBezTo>
                  <a:pt x="5619276" y="2898251"/>
                  <a:pt x="5620822" y="2897588"/>
                  <a:pt x="5621926" y="2896189"/>
                </a:cubicBezTo>
                <a:close/>
                <a:moveTo>
                  <a:pt x="5632307" y="2883379"/>
                </a:moveTo>
                <a:lnTo>
                  <a:pt x="5634516" y="2881023"/>
                </a:lnTo>
                <a:cubicBezTo>
                  <a:pt x="5636578" y="2878741"/>
                  <a:pt x="5636430" y="2875207"/>
                  <a:pt x="5634222" y="2873145"/>
                </a:cubicBezTo>
                <a:cubicBezTo>
                  <a:pt x="5631939" y="2871084"/>
                  <a:pt x="5628405" y="2871231"/>
                  <a:pt x="5626344" y="2873440"/>
                </a:cubicBezTo>
                <a:lnTo>
                  <a:pt x="5624135" y="2875796"/>
                </a:lnTo>
                <a:cubicBezTo>
                  <a:pt x="5622074" y="2878078"/>
                  <a:pt x="5622221" y="2881612"/>
                  <a:pt x="5624430" y="2883673"/>
                </a:cubicBezTo>
                <a:cubicBezTo>
                  <a:pt x="5625534" y="2884704"/>
                  <a:pt x="5626859" y="2885146"/>
                  <a:pt x="5628258" y="2885146"/>
                </a:cubicBezTo>
                <a:cubicBezTo>
                  <a:pt x="5629730" y="2885146"/>
                  <a:pt x="5631203" y="2884557"/>
                  <a:pt x="5632307" y="2883379"/>
                </a:cubicBezTo>
                <a:close/>
                <a:moveTo>
                  <a:pt x="5634295" y="2881244"/>
                </a:moveTo>
                <a:lnTo>
                  <a:pt x="5637093" y="2878520"/>
                </a:lnTo>
                <a:cubicBezTo>
                  <a:pt x="5639302" y="2876385"/>
                  <a:pt x="5639302" y="2872851"/>
                  <a:pt x="5637166" y="2870642"/>
                </a:cubicBezTo>
                <a:cubicBezTo>
                  <a:pt x="5635031" y="2868433"/>
                  <a:pt x="5631498" y="2868433"/>
                  <a:pt x="5629289" y="2870568"/>
                </a:cubicBezTo>
                <a:lnTo>
                  <a:pt x="5626491" y="2873292"/>
                </a:lnTo>
                <a:cubicBezTo>
                  <a:pt x="5624282" y="2875428"/>
                  <a:pt x="5624282" y="2878962"/>
                  <a:pt x="5626418" y="2881170"/>
                </a:cubicBezTo>
                <a:cubicBezTo>
                  <a:pt x="5627522" y="2882275"/>
                  <a:pt x="5628994" y="2882864"/>
                  <a:pt x="5630393" y="2882864"/>
                </a:cubicBezTo>
                <a:cubicBezTo>
                  <a:pt x="5631792" y="2882790"/>
                  <a:pt x="5633191" y="2882275"/>
                  <a:pt x="5634295" y="2881244"/>
                </a:cubicBezTo>
                <a:close/>
                <a:moveTo>
                  <a:pt x="5637461" y="2878152"/>
                </a:moveTo>
                <a:cubicBezTo>
                  <a:pt x="5639817" y="2876164"/>
                  <a:pt x="5640111" y="2872704"/>
                  <a:pt x="5638197" y="2870274"/>
                </a:cubicBezTo>
                <a:cubicBezTo>
                  <a:pt x="5636209" y="2867918"/>
                  <a:pt x="5632675" y="2867624"/>
                  <a:pt x="5630319" y="2869538"/>
                </a:cubicBezTo>
                <a:lnTo>
                  <a:pt x="5629583" y="2870127"/>
                </a:lnTo>
                <a:cubicBezTo>
                  <a:pt x="5627227" y="2872114"/>
                  <a:pt x="5627227" y="2875280"/>
                  <a:pt x="5629215" y="2877636"/>
                </a:cubicBezTo>
                <a:cubicBezTo>
                  <a:pt x="5630246" y="2878888"/>
                  <a:pt x="5631866" y="2879477"/>
                  <a:pt x="5633412" y="2879477"/>
                </a:cubicBezTo>
                <a:cubicBezTo>
                  <a:pt x="5634884" y="2879624"/>
                  <a:pt x="5636357" y="2879109"/>
                  <a:pt x="5637461" y="2878152"/>
                </a:cubicBezTo>
                <a:close/>
                <a:moveTo>
                  <a:pt x="5638345" y="2877194"/>
                </a:moveTo>
                <a:lnTo>
                  <a:pt x="5640111" y="2874839"/>
                </a:lnTo>
                <a:cubicBezTo>
                  <a:pt x="5641952" y="2872336"/>
                  <a:pt x="5641437" y="2868875"/>
                  <a:pt x="5639007" y="2867035"/>
                </a:cubicBezTo>
                <a:cubicBezTo>
                  <a:pt x="5636504" y="2865194"/>
                  <a:pt x="5633043" y="2865709"/>
                  <a:pt x="5631203" y="2868139"/>
                </a:cubicBezTo>
                <a:lnTo>
                  <a:pt x="5629436" y="2870495"/>
                </a:lnTo>
                <a:cubicBezTo>
                  <a:pt x="5627595" y="2872998"/>
                  <a:pt x="5628111" y="2876458"/>
                  <a:pt x="5630541" y="2878299"/>
                </a:cubicBezTo>
                <a:cubicBezTo>
                  <a:pt x="5631571" y="2879035"/>
                  <a:pt x="5632749" y="2879403"/>
                  <a:pt x="5633927" y="2879403"/>
                </a:cubicBezTo>
                <a:cubicBezTo>
                  <a:pt x="5635621" y="2879477"/>
                  <a:pt x="5637314" y="2878667"/>
                  <a:pt x="5638345" y="2877194"/>
                </a:cubicBezTo>
                <a:close/>
                <a:moveTo>
                  <a:pt x="5639890" y="2875133"/>
                </a:moveTo>
                <a:lnTo>
                  <a:pt x="5659695" y="2851279"/>
                </a:lnTo>
                <a:cubicBezTo>
                  <a:pt x="5661683" y="2848923"/>
                  <a:pt x="5661315" y="2845389"/>
                  <a:pt x="5658959" y="2843401"/>
                </a:cubicBezTo>
                <a:cubicBezTo>
                  <a:pt x="5656603" y="2841414"/>
                  <a:pt x="5653069" y="2841782"/>
                  <a:pt x="5651081" y="2844138"/>
                </a:cubicBezTo>
                <a:lnTo>
                  <a:pt x="5631277" y="2867992"/>
                </a:lnTo>
                <a:cubicBezTo>
                  <a:pt x="5629289" y="2870348"/>
                  <a:pt x="5629657" y="2873882"/>
                  <a:pt x="5632013" y="2875869"/>
                </a:cubicBezTo>
                <a:cubicBezTo>
                  <a:pt x="5633043" y="2876753"/>
                  <a:pt x="5634369" y="2877194"/>
                  <a:pt x="5635621" y="2877121"/>
                </a:cubicBezTo>
                <a:cubicBezTo>
                  <a:pt x="5637240" y="2877121"/>
                  <a:pt x="5638786" y="2876458"/>
                  <a:pt x="5639890" y="2875133"/>
                </a:cubicBezTo>
                <a:close/>
                <a:moveTo>
                  <a:pt x="5660210" y="2850617"/>
                </a:moveTo>
                <a:lnTo>
                  <a:pt x="5663450" y="2845389"/>
                </a:lnTo>
                <a:cubicBezTo>
                  <a:pt x="5665070" y="2842739"/>
                  <a:pt x="5664260" y="2839352"/>
                  <a:pt x="5661609" y="2837733"/>
                </a:cubicBezTo>
                <a:cubicBezTo>
                  <a:pt x="5658959" y="2836113"/>
                  <a:pt x="5655572" y="2836923"/>
                  <a:pt x="5653953" y="2839573"/>
                </a:cubicBezTo>
                <a:lnTo>
                  <a:pt x="5650713" y="2844800"/>
                </a:lnTo>
                <a:cubicBezTo>
                  <a:pt x="5649093" y="2847451"/>
                  <a:pt x="5649903" y="2850837"/>
                  <a:pt x="5652554" y="2852457"/>
                </a:cubicBezTo>
                <a:cubicBezTo>
                  <a:pt x="5653511" y="2853046"/>
                  <a:pt x="5654542" y="2853267"/>
                  <a:pt x="5655498" y="2853267"/>
                </a:cubicBezTo>
                <a:cubicBezTo>
                  <a:pt x="5657339" y="2853267"/>
                  <a:pt x="5659106" y="2852310"/>
                  <a:pt x="5660210" y="2850617"/>
                </a:cubicBezTo>
                <a:close/>
                <a:moveTo>
                  <a:pt x="5663303" y="2845463"/>
                </a:moveTo>
                <a:lnTo>
                  <a:pt x="5671107" y="2833315"/>
                </a:lnTo>
                <a:cubicBezTo>
                  <a:pt x="5672800" y="2830738"/>
                  <a:pt x="5672064" y="2827278"/>
                  <a:pt x="5669413" y="2825585"/>
                </a:cubicBezTo>
                <a:cubicBezTo>
                  <a:pt x="5666837" y="2823891"/>
                  <a:pt x="5663376" y="2824628"/>
                  <a:pt x="5661683" y="2827278"/>
                </a:cubicBezTo>
                <a:lnTo>
                  <a:pt x="5653879" y="2839426"/>
                </a:lnTo>
                <a:cubicBezTo>
                  <a:pt x="5652186" y="2842003"/>
                  <a:pt x="5652922" y="2845463"/>
                  <a:pt x="5655572" y="2847156"/>
                </a:cubicBezTo>
                <a:cubicBezTo>
                  <a:pt x="5656529" y="2847745"/>
                  <a:pt x="5657560" y="2848040"/>
                  <a:pt x="5658591" y="2848040"/>
                </a:cubicBezTo>
                <a:cubicBezTo>
                  <a:pt x="5660505" y="2848040"/>
                  <a:pt x="5662272" y="2847156"/>
                  <a:pt x="5663303" y="2845463"/>
                </a:cubicBezTo>
                <a:close/>
                <a:moveTo>
                  <a:pt x="5670960" y="2833610"/>
                </a:moveTo>
                <a:lnTo>
                  <a:pt x="5679058" y="2822493"/>
                </a:lnTo>
                <a:cubicBezTo>
                  <a:pt x="5680825" y="2819989"/>
                  <a:pt x="5680310" y="2816529"/>
                  <a:pt x="5677807" y="2814688"/>
                </a:cubicBezTo>
                <a:cubicBezTo>
                  <a:pt x="5675377" y="2812922"/>
                  <a:pt x="5671843" y="2813437"/>
                  <a:pt x="5670002" y="2815940"/>
                </a:cubicBezTo>
                <a:lnTo>
                  <a:pt x="5661904" y="2827057"/>
                </a:lnTo>
                <a:cubicBezTo>
                  <a:pt x="5660137" y="2829560"/>
                  <a:pt x="5660652" y="2833021"/>
                  <a:pt x="5663156" y="2834861"/>
                </a:cubicBezTo>
                <a:cubicBezTo>
                  <a:pt x="5664186" y="2835597"/>
                  <a:pt x="5665290" y="2835892"/>
                  <a:pt x="5666469" y="2835892"/>
                </a:cubicBezTo>
                <a:cubicBezTo>
                  <a:pt x="5668236" y="2835892"/>
                  <a:pt x="5669929" y="2835082"/>
                  <a:pt x="5670960" y="2833610"/>
                </a:cubicBezTo>
                <a:close/>
                <a:moveTo>
                  <a:pt x="5679058" y="2822493"/>
                </a:moveTo>
                <a:lnTo>
                  <a:pt x="5709980" y="2779717"/>
                </a:lnTo>
                <a:cubicBezTo>
                  <a:pt x="5711747" y="2777214"/>
                  <a:pt x="5711231" y="2773754"/>
                  <a:pt x="5708728" y="2771913"/>
                </a:cubicBezTo>
                <a:cubicBezTo>
                  <a:pt x="5706299" y="2770147"/>
                  <a:pt x="5702765" y="2770662"/>
                  <a:pt x="5700924" y="2773165"/>
                </a:cubicBezTo>
                <a:lnTo>
                  <a:pt x="5670002" y="2815940"/>
                </a:lnTo>
                <a:cubicBezTo>
                  <a:pt x="5668236" y="2818443"/>
                  <a:pt x="5668751" y="2821904"/>
                  <a:pt x="5671254" y="2823744"/>
                </a:cubicBezTo>
                <a:cubicBezTo>
                  <a:pt x="5672285" y="2824480"/>
                  <a:pt x="5673389" y="2824775"/>
                  <a:pt x="5674567" y="2824775"/>
                </a:cubicBezTo>
                <a:cubicBezTo>
                  <a:pt x="5676260" y="2824775"/>
                  <a:pt x="5677954" y="2823965"/>
                  <a:pt x="5679058" y="2822493"/>
                </a:cubicBezTo>
                <a:close/>
                <a:moveTo>
                  <a:pt x="5709906" y="2779717"/>
                </a:moveTo>
                <a:lnTo>
                  <a:pt x="5712851" y="2775595"/>
                </a:lnTo>
                <a:cubicBezTo>
                  <a:pt x="5714618" y="2773091"/>
                  <a:pt x="5714103" y="2769631"/>
                  <a:pt x="5711600" y="2767791"/>
                </a:cubicBezTo>
                <a:cubicBezTo>
                  <a:pt x="5709096" y="2766024"/>
                  <a:pt x="5705636" y="2766539"/>
                  <a:pt x="5703795" y="2769042"/>
                </a:cubicBezTo>
                <a:lnTo>
                  <a:pt x="5700851" y="2773165"/>
                </a:lnTo>
                <a:cubicBezTo>
                  <a:pt x="5699084" y="2775668"/>
                  <a:pt x="5699599" y="2779129"/>
                  <a:pt x="5702102" y="2780969"/>
                </a:cubicBezTo>
                <a:cubicBezTo>
                  <a:pt x="5703133" y="2781705"/>
                  <a:pt x="5704237" y="2782000"/>
                  <a:pt x="5705415" y="2782000"/>
                </a:cubicBezTo>
                <a:cubicBezTo>
                  <a:pt x="5707182" y="2782000"/>
                  <a:pt x="5708875" y="2781190"/>
                  <a:pt x="5709906" y="2779717"/>
                </a:cubicBezTo>
                <a:close/>
                <a:moveTo>
                  <a:pt x="5709612" y="2777803"/>
                </a:moveTo>
                <a:lnTo>
                  <a:pt x="5711231" y="2777435"/>
                </a:lnTo>
                <a:cubicBezTo>
                  <a:pt x="5714250" y="2776773"/>
                  <a:pt x="5716091" y="2773754"/>
                  <a:pt x="5715428" y="2770809"/>
                </a:cubicBezTo>
                <a:cubicBezTo>
                  <a:pt x="5714765" y="2767791"/>
                  <a:pt x="5711894" y="2765950"/>
                  <a:pt x="5708802" y="2766613"/>
                </a:cubicBezTo>
                <a:lnTo>
                  <a:pt x="5707182" y="2766981"/>
                </a:lnTo>
                <a:cubicBezTo>
                  <a:pt x="5704164" y="2767643"/>
                  <a:pt x="5702323" y="2770662"/>
                  <a:pt x="5702986" y="2773607"/>
                </a:cubicBezTo>
                <a:cubicBezTo>
                  <a:pt x="5703575" y="2776183"/>
                  <a:pt x="5705857" y="2777951"/>
                  <a:pt x="5708434" y="2777951"/>
                </a:cubicBezTo>
                <a:cubicBezTo>
                  <a:pt x="5708802" y="2777951"/>
                  <a:pt x="5709170" y="2777877"/>
                  <a:pt x="5709612" y="2777803"/>
                </a:cubicBezTo>
                <a:close/>
                <a:moveTo>
                  <a:pt x="5714912" y="2774637"/>
                </a:moveTo>
                <a:lnTo>
                  <a:pt x="5716606" y="2771545"/>
                </a:lnTo>
                <a:cubicBezTo>
                  <a:pt x="5718078" y="2768821"/>
                  <a:pt x="5717048" y="2765435"/>
                  <a:pt x="5714324" y="2764036"/>
                </a:cubicBezTo>
                <a:cubicBezTo>
                  <a:pt x="5711600" y="2762563"/>
                  <a:pt x="5708213" y="2763594"/>
                  <a:pt x="5706814" y="2766318"/>
                </a:cubicBezTo>
                <a:lnTo>
                  <a:pt x="5705121" y="2769410"/>
                </a:lnTo>
                <a:cubicBezTo>
                  <a:pt x="5703648" y="2772134"/>
                  <a:pt x="5704679" y="2775521"/>
                  <a:pt x="5707403" y="2776920"/>
                </a:cubicBezTo>
                <a:cubicBezTo>
                  <a:pt x="5708287" y="2777361"/>
                  <a:pt x="5709170" y="2777582"/>
                  <a:pt x="5710054" y="2777582"/>
                </a:cubicBezTo>
                <a:cubicBezTo>
                  <a:pt x="5712041" y="2777582"/>
                  <a:pt x="5713882" y="2776478"/>
                  <a:pt x="5714912" y="2774637"/>
                </a:cubicBezTo>
                <a:close/>
                <a:moveTo>
                  <a:pt x="5716606" y="2771472"/>
                </a:moveTo>
                <a:lnTo>
                  <a:pt x="5718815" y="2767349"/>
                </a:lnTo>
                <a:cubicBezTo>
                  <a:pt x="5720287" y="2764625"/>
                  <a:pt x="5719256" y="2761238"/>
                  <a:pt x="5716532" y="2759766"/>
                </a:cubicBezTo>
                <a:cubicBezTo>
                  <a:pt x="5713808" y="2758367"/>
                  <a:pt x="5710422" y="2759324"/>
                  <a:pt x="5708949" y="2762048"/>
                </a:cubicBezTo>
                <a:lnTo>
                  <a:pt x="5706740" y="2766171"/>
                </a:lnTo>
                <a:cubicBezTo>
                  <a:pt x="5705268" y="2768895"/>
                  <a:pt x="5706299" y="2772281"/>
                  <a:pt x="5709023" y="2773754"/>
                </a:cubicBezTo>
                <a:cubicBezTo>
                  <a:pt x="5709906" y="2774196"/>
                  <a:pt x="5710790" y="2774417"/>
                  <a:pt x="5711673" y="2774417"/>
                </a:cubicBezTo>
                <a:cubicBezTo>
                  <a:pt x="5713661" y="2774417"/>
                  <a:pt x="5715575" y="2773386"/>
                  <a:pt x="5716606" y="2771472"/>
                </a:cubicBezTo>
                <a:close/>
                <a:moveTo>
                  <a:pt x="5504645" y="2674878"/>
                </a:moveTo>
                <a:lnTo>
                  <a:pt x="5512964" y="2671639"/>
                </a:lnTo>
                <a:cubicBezTo>
                  <a:pt x="5515835" y="2670534"/>
                  <a:pt x="5517234" y="2667295"/>
                  <a:pt x="5516130" y="2664424"/>
                </a:cubicBezTo>
                <a:cubicBezTo>
                  <a:pt x="5515026" y="2661552"/>
                  <a:pt x="5511786" y="2660153"/>
                  <a:pt x="5508915" y="2661258"/>
                </a:cubicBezTo>
                <a:lnTo>
                  <a:pt x="5500595" y="2664497"/>
                </a:lnTo>
                <a:cubicBezTo>
                  <a:pt x="5497724" y="2665602"/>
                  <a:pt x="5496325" y="2668841"/>
                  <a:pt x="5497430" y="2671712"/>
                </a:cubicBezTo>
                <a:cubicBezTo>
                  <a:pt x="5498313" y="2673921"/>
                  <a:pt x="5500448" y="2675246"/>
                  <a:pt x="5502657" y="2675246"/>
                </a:cubicBezTo>
                <a:cubicBezTo>
                  <a:pt x="5503319" y="2675246"/>
                  <a:pt x="5504056" y="2675099"/>
                  <a:pt x="5504645" y="2674878"/>
                </a:cubicBezTo>
                <a:close/>
                <a:moveTo>
                  <a:pt x="5495074" y="2676645"/>
                </a:moveTo>
                <a:lnTo>
                  <a:pt x="5503614" y="2675172"/>
                </a:lnTo>
                <a:cubicBezTo>
                  <a:pt x="5506633" y="2674657"/>
                  <a:pt x="5508694" y="2671786"/>
                  <a:pt x="5508179" y="2668767"/>
                </a:cubicBezTo>
                <a:cubicBezTo>
                  <a:pt x="5507663" y="2665749"/>
                  <a:pt x="5504718" y="2663687"/>
                  <a:pt x="5501774" y="2664203"/>
                </a:cubicBezTo>
                <a:lnTo>
                  <a:pt x="5493233" y="2665675"/>
                </a:lnTo>
                <a:cubicBezTo>
                  <a:pt x="5490215" y="2666191"/>
                  <a:pt x="5488153" y="2669062"/>
                  <a:pt x="5488669" y="2672080"/>
                </a:cubicBezTo>
                <a:cubicBezTo>
                  <a:pt x="5489110" y="2674804"/>
                  <a:pt x="5491540" y="2676719"/>
                  <a:pt x="5494190" y="2676719"/>
                </a:cubicBezTo>
                <a:cubicBezTo>
                  <a:pt x="5494485" y="2676719"/>
                  <a:pt x="5494779" y="2676719"/>
                  <a:pt x="5495074" y="2676645"/>
                </a:cubicBezTo>
                <a:close/>
                <a:moveTo>
                  <a:pt x="5497356" y="2675688"/>
                </a:moveTo>
                <a:cubicBezTo>
                  <a:pt x="5499859" y="2673921"/>
                  <a:pt x="5500448" y="2670387"/>
                  <a:pt x="5498607" y="2667884"/>
                </a:cubicBezTo>
                <a:lnTo>
                  <a:pt x="5490583" y="2656693"/>
                </a:lnTo>
                <a:cubicBezTo>
                  <a:pt x="5488816" y="2654190"/>
                  <a:pt x="5485355" y="2653601"/>
                  <a:pt x="5482779" y="2655441"/>
                </a:cubicBezTo>
                <a:cubicBezTo>
                  <a:pt x="5480275" y="2657209"/>
                  <a:pt x="5479687" y="2660742"/>
                  <a:pt x="5481527" y="2663246"/>
                </a:cubicBezTo>
                <a:lnTo>
                  <a:pt x="5489552" y="2674436"/>
                </a:lnTo>
                <a:cubicBezTo>
                  <a:pt x="5490656" y="2675982"/>
                  <a:pt x="5492350" y="2676792"/>
                  <a:pt x="5494117" y="2676792"/>
                </a:cubicBezTo>
                <a:cubicBezTo>
                  <a:pt x="5495295" y="2676719"/>
                  <a:pt x="5496399" y="2676350"/>
                  <a:pt x="5497356" y="2675688"/>
                </a:cubicBezTo>
                <a:close/>
                <a:moveTo>
                  <a:pt x="5490656" y="2663172"/>
                </a:moveTo>
                <a:cubicBezTo>
                  <a:pt x="5492423" y="2660669"/>
                  <a:pt x="5491834" y="2657209"/>
                  <a:pt x="5489258" y="2655441"/>
                </a:cubicBezTo>
                <a:lnTo>
                  <a:pt x="5470189" y="2642042"/>
                </a:lnTo>
                <a:cubicBezTo>
                  <a:pt x="5467686" y="2640275"/>
                  <a:pt x="5464226" y="2640864"/>
                  <a:pt x="5462459" y="2643367"/>
                </a:cubicBezTo>
                <a:cubicBezTo>
                  <a:pt x="5460692" y="2645871"/>
                  <a:pt x="5461281" y="2649331"/>
                  <a:pt x="5463784" y="2651098"/>
                </a:cubicBezTo>
                <a:lnTo>
                  <a:pt x="5482852" y="2664497"/>
                </a:lnTo>
                <a:cubicBezTo>
                  <a:pt x="5483810" y="2665160"/>
                  <a:pt x="5484987" y="2665528"/>
                  <a:pt x="5486092" y="2665528"/>
                </a:cubicBezTo>
                <a:cubicBezTo>
                  <a:pt x="5487932" y="2665528"/>
                  <a:pt x="5489626" y="2664644"/>
                  <a:pt x="5490656" y="2663172"/>
                </a:cubicBezTo>
                <a:close/>
                <a:moveTo>
                  <a:pt x="5471514" y="2649920"/>
                </a:moveTo>
                <a:cubicBezTo>
                  <a:pt x="5473355" y="2647490"/>
                  <a:pt x="5472839" y="2643956"/>
                  <a:pt x="5470410" y="2642116"/>
                </a:cubicBezTo>
                <a:lnTo>
                  <a:pt x="5464594" y="2637772"/>
                </a:lnTo>
                <a:cubicBezTo>
                  <a:pt x="5462164" y="2635931"/>
                  <a:pt x="5458630" y="2636447"/>
                  <a:pt x="5456790" y="2638876"/>
                </a:cubicBezTo>
                <a:cubicBezTo>
                  <a:pt x="5454949" y="2641306"/>
                  <a:pt x="5455464" y="2644840"/>
                  <a:pt x="5457894" y="2646680"/>
                </a:cubicBezTo>
                <a:lnTo>
                  <a:pt x="5463710" y="2651024"/>
                </a:lnTo>
                <a:cubicBezTo>
                  <a:pt x="5464741" y="2651760"/>
                  <a:pt x="5465919" y="2652129"/>
                  <a:pt x="5467097" y="2652129"/>
                </a:cubicBezTo>
                <a:cubicBezTo>
                  <a:pt x="5468716" y="2652129"/>
                  <a:pt x="5470410" y="2651392"/>
                  <a:pt x="5471514" y="2649920"/>
                </a:cubicBezTo>
                <a:close/>
                <a:moveTo>
                  <a:pt x="5465330" y="2645944"/>
                </a:moveTo>
                <a:cubicBezTo>
                  <a:pt x="5467391" y="2643662"/>
                  <a:pt x="5467171" y="2640128"/>
                  <a:pt x="5464888" y="2638066"/>
                </a:cubicBezTo>
                <a:lnTo>
                  <a:pt x="5462238" y="2635711"/>
                </a:lnTo>
                <a:cubicBezTo>
                  <a:pt x="5459955" y="2633649"/>
                  <a:pt x="5456422" y="2633870"/>
                  <a:pt x="5454360" y="2636152"/>
                </a:cubicBezTo>
                <a:cubicBezTo>
                  <a:pt x="5452299" y="2638435"/>
                  <a:pt x="5452520" y="2641969"/>
                  <a:pt x="5454802" y="2644030"/>
                </a:cubicBezTo>
                <a:lnTo>
                  <a:pt x="5457452" y="2646386"/>
                </a:lnTo>
                <a:cubicBezTo>
                  <a:pt x="5458556" y="2647343"/>
                  <a:pt x="5459882" y="2647858"/>
                  <a:pt x="5461207" y="2647785"/>
                </a:cubicBezTo>
                <a:cubicBezTo>
                  <a:pt x="5462753" y="2647785"/>
                  <a:pt x="5464299" y="2647196"/>
                  <a:pt x="5465330" y="2645944"/>
                </a:cubicBezTo>
                <a:close/>
                <a:moveTo>
                  <a:pt x="5464005" y="2641232"/>
                </a:moveTo>
                <a:cubicBezTo>
                  <a:pt x="5464741" y="2638214"/>
                  <a:pt x="5462974" y="2635195"/>
                  <a:pt x="5459955" y="2634459"/>
                </a:cubicBezTo>
                <a:lnTo>
                  <a:pt x="5446041" y="2630925"/>
                </a:lnTo>
                <a:cubicBezTo>
                  <a:pt x="5442948" y="2630189"/>
                  <a:pt x="5440004" y="2632029"/>
                  <a:pt x="5439267" y="2634974"/>
                </a:cubicBezTo>
                <a:cubicBezTo>
                  <a:pt x="5438531" y="2637993"/>
                  <a:pt x="5440298" y="2641011"/>
                  <a:pt x="5443317" y="2641748"/>
                </a:cubicBezTo>
                <a:lnTo>
                  <a:pt x="5457231" y="2645281"/>
                </a:lnTo>
                <a:cubicBezTo>
                  <a:pt x="5457747" y="2645429"/>
                  <a:pt x="5458188" y="2645429"/>
                  <a:pt x="5458630" y="2645429"/>
                </a:cubicBezTo>
                <a:cubicBezTo>
                  <a:pt x="5461134" y="2645429"/>
                  <a:pt x="5463342" y="2643735"/>
                  <a:pt x="5464005" y="2641232"/>
                </a:cubicBezTo>
                <a:close/>
                <a:moveTo>
                  <a:pt x="5449795" y="2638508"/>
                </a:moveTo>
                <a:cubicBezTo>
                  <a:pt x="5450973" y="2635637"/>
                  <a:pt x="5449575" y="2632397"/>
                  <a:pt x="5446777" y="2631220"/>
                </a:cubicBezTo>
                <a:lnTo>
                  <a:pt x="5379412" y="2603537"/>
                </a:lnTo>
                <a:cubicBezTo>
                  <a:pt x="5376541" y="2602359"/>
                  <a:pt x="5373301" y="2603758"/>
                  <a:pt x="5372123" y="2606556"/>
                </a:cubicBezTo>
                <a:cubicBezTo>
                  <a:pt x="5370945" y="2609427"/>
                  <a:pt x="5372344" y="2612666"/>
                  <a:pt x="5375142" y="2613844"/>
                </a:cubicBezTo>
                <a:lnTo>
                  <a:pt x="5442507" y="2641527"/>
                </a:lnTo>
                <a:cubicBezTo>
                  <a:pt x="5443243" y="2641821"/>
                  <a:pt x="5443979" y="2641969"/>
                  <a:pt x="5444642" y="2641969"/>
                </a:cubicBezTo>
                <a:cubicBezTo>
                  <a:pt x="5446851" y="2641895"/>
                  <a:pt x="5448912" y="2640643"/>
                  <a:pt x="5449795" y="2638508"/>
                </a:cubicBezTo>
                <a:close/>
                <a:moveTo>
                  <a:pt x="5382430" y="2610900"/>
                </a:moveTo>
                <a:cubicBezTo>
                  <a:pt x="5383682" y="2608102"/>
                  <a:pt x="5382430" y="2604789"/>
                  <a:pt x="5379559" y="2603537"/>
                </a:cubicBezTo>
                <a:lnTo>
                  <a:pt x="5310721" y="2573057"/>
                </a:lnTo>
                <a:cubicBezTo>
                  <a:pt x="5307924" y="2571806"/>
                  <a:pt x="5304611" y="2573057"/>
                  <a:pt x="5303359" y="2575929"/>
                </a:cubicBezTo>
                <a:cubicBezTo>
                  <a:pt x="5302107" y="2578726"/>
                  <a:pt x="5303359" y="2582039"/>
                  <a:pt x="5306230" y="2583291"/>
                </a:cubicBezTo>
                <a:lnTo>
                  <a:pt x="5375068" y="2613771"/>
                </a:lnTo>
                <a:cubicBezTo>
                  <a:pt x="5375804" y="2614139"/>
                  <a:pt x="5376614" y="2614286"/>
                  <a:pt x="5377350" y="2614212"/>
                </a:cubicBezTo>
                <a:cubicBezTo>
                  <a:pt x="5379485" y="2614212"/>
                  <a:pt x="5381473" y="2612961"/>
                  <a:pt x="5382430" y="2610900"/>
                </a:cubicBezTo>
                <a:close/>
                <a:moveTo>
                  <a:pt x="5313372" y="2580788"/>
                </a:moveTo>
                <a:cubicBezTo>
                  <a:pt x="5314771" y="2578064"/>
                  <a:pt x="5313740" y="2574677"/>
                  <a:pt x="5311016" y="2573278"/>
                </a:cubicBezTo>
                <a:lnTo>
                  <a:pt x="5263234" y="2548172"/>
                </a:lnTo>
                <a:cubicBezTo>
                  <a:pt x="5260584" y="2546774"/>
                  <a:pt x="5257124" y="2547804"/>
                  <a:pt x="5255725" y="2550528"/>
                </a:cubicBezTo>
                <a:cubicBezTo>
                  <a:pt x="5254326" y="2553252"/>
                  <a:pt x="5255357" y="2556639"/>
                  <a:pt x="5258081" y="2558038"/>
                </a:cubicBezTo>
                <a:lnTo>
                  <a:pt x="5305862" y="2583143"/>
                </a:lnTo>
                <a:cubicBezTo>
                  <a:pt x="5306672" y="2583585"/>
                  <a:pt x="5307629" y="2583806"/>
                  <a:pt x="5308513" y="2583806"/>
                </a:cubicBezTo>
                <a:cubicBezTo>
                  <a:pt x="5310427" y="2583733"/>
                  <a:pt x="5312341" y="2582702"/>
                  <a:pt x="5313372" y="2580788"/>
                </a:cubicBezTo>
                <a:close/>
                <a:moveTo>
                  <a:pt x="5266179" y="2553989"/>
                </a:moveTo>
                <a:cubicBezTo>
                  <a:pt x="5266694" y="2550970"/>
                  <a:pt x="5264633" y="2548099"/>
                  <a:pt x="5261541" y="2547584"/>
                </a:cubicBezTo>
                <a:lnTo>
                  <a:pt x="5235773" y="2543387"/>
                </a:lnTo>
                <a:cubicBezTo>
                  <a:pt x="5232754" y="2542872"/>
                  <a:pt x="5229883" y="2544933"/>
                  <a:pt x="5229368" y="2548025"/>
                </a:cubicBezTo>
                <a:cubicBezTo>
                  <a:pt x="5228852" y="2551044"/>
                  <a:pt x="5230914" y="2553915"/>
                  <a:pt x="5234006" y="2554430"/>
                </a:cubicBezTo>
                <a:lnTo>
                  <a:pt x="5259774" y="2558627"/>
                </a:lnTo>
                <a:cubicBezTo>
                  <a:pt x="5260069" y="2558701"/>
                  <a:pt x="5260437" y="2558701"/>
                  <a:pt x="5260731" y="2558701"/>
                </a:cubicBezTo>
                <a:cubicBezTo>
                  <a:pt x="5263382" y="2558701"/>
                  <a:pt x="5265737" y="2556713"/>
                  <a:pt x="5266179" y="2553989"/>
                </a:cubicBezTo>
                <a:close/>
                <a:moveTo>
                  <a:pt x="5240411" y="2549792"/>
                </a:moveTo>
                <a:cubicBezTo>
                  <a:pt x="5240926" y="2546774"/>
                  <a:pt x="5238865" y="2543902"/>
                  <a:pt x="5235773" y="2543387"/>
                </a:cubicBezTo>
                <a:lnTo>
                  <a:pt x="5111350" y="2522993"/>
                </a:lnTo>
                <a:cubicBezTo>
                  <a:pt x="5108405" y="2522478"/>
                  <a:pt x="5105460" y="2524539"/>
                  <a:pt x="5104944" y="2527632"/>
                </a:cubicBezTo>
                <a:cubicBezTo>
                  <a:pt x="5104429" y="2530650"/>
                  <a:pt x="5106491" y="2533521"/>
                  <a:pt x="5109583" y="2534037"/>
                </a:cubicBezTo>
                <a:lnTo>
                  <a:pt x="5234006" y="2554430"/>
                </a:lnTo>
                <a:cubicBezTo>
                  <a:pt x="5234300" y="2554504"/>
                  <a:pt x="5234669" y="2554504"/>
                  <a:pt x="5234963" y="2554504"/>
                </a:cubicBezTo>
                <a:cubicBezTo>
                  <a:pt x="5237614" y="2554430"/>
                  <a:pt x="5239969" y="2552516"/>
                  <a:pt x="5240411" y="2549792"/>
                </a:cubicBezTo>
                <a:close/>
                <a:moveTo>
                  <a:pt x="4949968" y="2541841"/>
                </a:moveTo>
                <a:lnTo>
                  <a:pt x="5110761" y="2534037"/>
                </a:lnTo>
                <a:cubicBezTo>
                  <a:pt x="5113853" y="2533890"/>
                  <a:pt x="5116209" y="2531239"/>
                  <a:pt x="5116062" y="2528221"/>
                </a:cubicBezTo>
                <a:cubicBezTo>
                  <a:pt x="5115914" y="2525129"/>
                  <a:pt x="5113264" y="2522993"/>
                  <a:pt x="5110245" y="2522920"/>
                </a:cubicBezTo>
                <a:lnTo>
                  <a:pt x="4949452" y="2530724"/>
                </a:lnTo>
                <a:cubicBezTo>
                  <a:pt x="4946360" y="2530871"/>
                  <a:pt x="4944004" y="2533521"/>
                  <a:pt x="4944151" y="2536540"/>
                </a:cubicBezTo>
                <a:cubicBezTo>
                  <a:pt x="4944299" y="2539559"/>
                  <a:pt x="4946802" y="2541841"/>
                  <a:pt x="4949747" y="2541841"/>
                </a:cubicBezTo>
                <a:cubicBezTo>
                  <a:pt x="4949820" y="2541841"/>
                  <a:pt x="4949894" y="2541841"/>
                  <a:pt x="4949968" y="2541841"/>
                </a:cubicBezTo>
                <a:close/>
                <a:moveTo>
                  <a:pt x="4787997" y="2578284"/>
                </a:moveTo>
                <a:lnTo>
                  <a:pt x="4950925" y="2541767"/>
                </a:lnTo>
                <a:cubicBezTo>
                  <a:pt x="4953943" y="2541105"/>
                  <a:pt x="4955784" y="2538086"/>
                  <a:pt x="4955121" y="2535141"/>
                </a:cubicBezTo>
                <a:cubicBezTo>
                  <a:pt x="4954459" y="2532123"/>
                  <a:pt x="4951514" y="2530282"/>
                  <a:pt x="4948495" y="2530945"/>
                </a:cubicBezTo>
                <a:lnTo>
                  <a:pt x="4785567" y="2567388"/>
                </a:lnTo>
                <a:cubicBezTo>
                  <a:pt x="4782549" y="2568051"/>
                  <a:pt x="4780708" y="2571069"/>
                  <a:pt x="4781370" y="2574014"/>
                </a:cubicBezTo>
                <a:cubicBezTo>
                  <a:pt x="4781960" y="2576591"/>
                  <a:pt x="4784242" y="2578358"/>
                  <a:pt x="4786819" y="2578358"/>
                </a:cubicBezTo>
                <a:cubicBezTo>
                  <a:pt x="4787187" y="2578432"/>
                  <a:pt x="4787629" y="2578358"/>
                  <a:pt x="4787997" y="2578284"/>
                </a:cubicBezTo>
                <a:close/>
                <a:moveTo>
                  <a:pt x="4632357" y="2639686"/>
                </a:moveTo>
                <a:lnTo>
                  <a:pt x="4788807" y="2578064"/>
                </a:lnTo>
                <a:cubicBezTo>
                  <a:pt x="4791678" y="2576959"/>
                  <a:pt x="4793077" y="2573720"/>
                  <a:pt x="4791972" y="2570848"/>
                </a:cubicBezTo>
                <a:cubicBezTo>
                  <a:pt x="4790868" y="2567977"/>
                  <a:pt x="4787629" y="2566578"/>
                  <a:pt x="4784757" y="2567683"/>
                </a:cubicBezTo>
                <a:lnTo>
                  <a:pt x="4628308" y="2629305"/>
                </a:lnTo>
                <a:cubicBezTo>
                  <a:pt x="4625437" y="2630410"/>
                  <a:pt x="4624038" y="2633649"/>
                  <a:pt x="4625142" y="2636520"/>
                </a:cubicBezTo>
                <a:cubicBezTo>
                  <a:pt x="4626026" y="2638729"/>
                  <a:pt x="4628161" y="2640054"/>
                  <a:pt x="4630369" y="2640054"/>
                </a:cubicBezTo>
                <a:cubicBezTo>
                  <a:pt x="4631032" y="2640054"/>
                  <a:pt x="4631768" y="2639981"/>
                  <a:pt x="4632357" y="2639686"/>
                </a:cubicBezTo>
                <a:close/>
                <a:moveTo>
                  <a:pt x="4634934" y="2637698"/>
                </a:moveTo>
                <a:cubicBezTo>
                  <a:pt x="4636701" y="2635195"/>
                  <a:pt x="4636112" y="2631735"/>
                  <a:pt x="4633609" y="2629968"/>
                </a:cubicBezTo>
                <a:lnTo>
                  <a:pt x="4605117" y="2610016"/>
                </a:lnTo>
                <a:cubicBezTo>
                  <a:pt x="4602614" y="2608249"/>
                  <a:pt x="4599153" y="2608838"/>
                  <a:pt x="4597386" y="2611341"/>
                </a:cubicBezTo>
                <a:cubicBezTo>
                  <a:pt x="4595619" y="2613844"/>
                  <a:pt x="4596208" y="2617305"/>
                  <a:pt x="4598711" y="2619072"/>
                </a:cubicBezTo>
                <a:lnTo>
                  <a:pt x="4627204" y="2639024"/>
                </a:lnTo>
                <a:cubicBezTo>
                  <a:pt x="4628161" y="2639686"/>
                  <a:pt x="4629339" y="2640054"/>
                  <a:pt x="4630443" y="2640054"/>
                </a:cubicBezTo>
                <a:cubicBezTo>
                  <a:pt x="4632136" y="2640054"/>
                  <a:pt x="4633830" y="2639244"/>
                  <a:pt x="4634934" y="2637698"/>
                </a:cubicBezTo>
                <a:close/>
                <a:moveTo>
                  <a:pt x="4605485" y="2618851"/>
                </a:moveTo>
                <a:cubicBezTo>
                  <a:pt x="4607841" y="2616863"/>
                  <a:pt x="4608135" y="2613329"/>
                  <a:pt x="4606147" y="2610973"/>
                </a:cubicBezTo>
                <a:lnTo>
                  <a:pt x="4585533" y="2586457"/>
                </a:lnTo>
                <a:cubicBezTo>
                  <a:pt x="4583545" y="2584101"/>
                  <a:pt x="4580011" y="2583806"/>
                  <a:pt x="4577655" y="2585794"/>
                </a:cubicBezTo>
                <a:cubicBezTo>
                  <a:pt x="4575299" y="2587782"/>
                  <a:pt x="4575005" y="2591316"/>
                  <a:pt x="4576992" y="2593672"/>
                </a:cubicBezTo>
                <a:lnTo>
                  <a:pt x="4597607" y="2618188"/>
                </a:lnTo>
                <a:cubicBezTo>
                  <a:pt x="4598711" y="2619513"/>
                  <a:pt x="4600331" y="2620176"/>
                  <a:pt x="4601877" y="2620176"/>
                </a:cubicBezTo>
                <a:cubicBezTo>
                  <a:pt x="4603202" y="2620102"/>
                  <a:pt x="4604454" y="2619661"/>
                  <a:pt x="4605485" y="2618851"/>
                </a:cubicBezTo>
                <a:close/>
                <a:moveTo>
                  <a:pt x="4583913" y="2594923"/>
                </a:moveTo>
                <a:cubicBezTo>
                  <a:pt x="4586637" y="2593451"/>
                  <a:pt x="4587594" y="2590064"/>
                  <a:pt x="4586122" y="2587340"/>
                </a:cubicBezTo>
                <a:lnTo>
                  <a:pt x="4566023" y="2550676"/>
                </a:lnTo>
                <a:cubicBezTo>
                  <a:pt x="4564550" y="2547952"/>
                  <a:pt x="4561164" y="2546995"/>
                  <a:pt x="4558440" y="2548467"/>
                </a:cubicBezTo>
                <a:cubicBezTo>
                  <a:pt x="4555716" y="2549940"/>
                  <a:pt x="4554759" y="2553326"/>
                  <a:pt x="4556231" y="2556050"/>
                </a:cubicBezTo>
                <a:lnTo>
                  <a:pt x="4576330" y="2592715"/>
                </a:lnTo>
                <a:cubicBezTo>
                  <a:pt x="4577360" y="2594555"/>
                  <a:pt x="4579275" y="2595586"/>
                  <a:pt x="4581263" y="2595586"/>
                </a:cubicBezTo>
                <a:cubicBezTo>
                  <a:pt x="4582220" y="2595659"/>
                  <a:pt x="4583103" y="2595439"/>
                  <a:pt x="4583913" y="2594923"/>
                </a:cubicBezTo>
                <a:close/>
                <a:moveTo>
                  <a:pt x="4563520" y="2558480"/>
                </a:moveTo>
                <a:cubicBezTo>
                  <a:pt x="4566317" y="2557154"/>
                  <a:pt x="4567495" y="2553842"/>
                  <a:pt x="4566170" y="2551044"/>
                </a:cubicBezTo>
                <a:lnTo>
                  <a:pt x="4539592" y="2494869"/>
                </a:lnTo>
                <a:cubicBezTo>
                  <a:pt x="4538267" y="2492072"/>
                  <a:pt x="4534954" y="2490894"/>
                  <a:pt x="4532156" y="2492219"/>
                </a:cubicBezTo>
                <a:cubicBezTo>
                  <a:pt x="4529358" y="2493544"/>
                  <a:pt x="4528180" y="2496857"/>
                  <a:pt x="4529505" y="2499655"/>
                </a:cubicBezTo>
                <a:lnTo>
                  <a:pt x="4556084" y="2555829"/>
                </a:lnTo>
                <a:cubicBezTo>
                  <a:pt x="4557041" y="2557817"/>
                  <a:pt x="4559028" y="2558995"/>
                  <a:pt x="4561164" y="2558995"/>
                </a:cubicBezTo>
                <a:cubicBezTo>
                  <a:pt x="4561973" y="2558995"/>
                  <a:pt x="4562783" y="2558848"/>
                  <a:pt x="4563520" y="2558480"/>
                </a:cubicBezTo>
                <a:close/>
                <a:moveTo>
                  <a:pt x="4537015" y="2502232"/>
                </a:moveTo>
                <a:cubicBezTo>
                  <a:pt x="4539813" y="2500906"/>
                  <a:pt x="4540991" y="2497593"/>
                  <a:pt x="4539592" y="2494796"/>
                </a:cubicBezTo>
                <a:lnTo>
                  <a:pt x="4499835" y="2412264"/>
                </a:lnTo>
                <a:cubicBezTo>
                  <a:pt x="4498510" y="2409466"/>
                  <a:pt x="4495124" y="2408362"/>
                  <a:pt x="4492399" y="2409687"/>
                </a:cubicBezTo>
                <a:cubicBezTo>
                  <a:pt x="4489602" y="2411013"/>
                  <a:pt x="4488498" y="2414326"/>
                  <a:pt x="4489823" y="2417123"/>
                </a:cubicBezTo>
                <a:lnTo>
                  <a:pt x="4529579" y="2499655"/>
                </a:lnTo>
                <a:cubicBezTo>
                  <a:pt x="4530536" y="2501643"/>
                  <a:pt x="4532598" y="2502821"/>
                  <a:pt x="4534659" y="2502821"/>
                </a:cubicBezTo>
                <a:cubicBezTo>
                  <a:pt x="4535396" y="2502821"/>
                  <a:pt x="4536205" y="2502600"/>
                  <a:pt x="4537015" y="2502232"/>
                </a:cubicBezTo>
                <a:close/>
                <a:moveTo>
                  <a:pt x="4497332" y="2419700"/>
                </a:moveTo>
                <a:cubicBezTo>
                  <a:pt x="4500056" y="2418301"/>
                  <a:pt x="4501161" y="2414915"/>
                  <a:pt x="4499762" y="2412191"/>
                </a:cubicBezTo>
                <a:lnTo>
                  <a:pt x="4446311" y="2307572"/>
                </a:lnTo>
                <a:cubicBezTo>
                  <a:pt x="4444912" y="2304848"/>
                  <a:pt x="4441526" y="2303744"/>
                  <a:pt x="4438802" y="2305142"/>
                </a:cubicBezTo>
                <a:cubicBezTo>
                  <a:pt x="4436078" y="2306541"/>
                  <a:pt x="4434973" y="2309928"/>
                  <a:pt x="4436372" y="2312652"/>
                </a:cubicBezTo>
                <a:lnTo>
                  <a:pt x="4489823" y="2417270"/>
                </a:lnTo>
                <a:cubicBezTo>
                  <a:pt x="4490853" y="2419185"/>
                  <a:pt x="4492768" y="2420289"/>
                  <a:pt x="4494829" y="2420289"/>
                </a:cubicBezTo>
                <a:cubicBezTo>
                  <a:pt x="4495713" y="2420289"/>
                  <a:pt x="4496522" y="2420068"/>
                  <a:pt x="4497332" y="2419700"/>
                </a:cubicBezTo>
                <a:close/>
                <a:moveTo>
                  <a:pt x="4444103" y="2314934"/>
                </a:moveTo>
                <a:cubicBezTo>
                  <a:pt x="4446827" y="2313462"/>
                  <a:pt x="4447784" y="2310075"/>
                  <a:pt x="4446311" y="2307351"/>
                </a:cubicBezTo>
                <a:lnTo>
                  <a:pt x="4378799" y="2184695"/>
                </a:lnTo>
                <a:cubicBezTo>
                  <a:pt x="4377326" y="2181971"/>
                  <a:pt x="4373940" y="2181014"/>
                  <a:pt x="4371216" y="2182486"/>
                </a:cubicBezTo>
                <a:cubicBezTo>
                  <a:pt x="4368492" y="2183959"/>
                  <a:pt x="4367534" y="2187345"/>
                  <a:pt x="4369007" y="2190069"/>
                </a:cubicBezTo>
                <a:lnTo>
                  <a:pt x="4436520" y="2312726"/>
                </a:lnTo>
                <a:cubicBezTo>
                  <a:pt x="4437550" y="2314566"/>
                  <a:pt x="4439464" y="2315597"/>
                  <a:pt x="4441452" y="2315597"/>
                </a:cubicBezTo>
                <a:cubicBezTo>
                  <a:pt x="4442336" y="2315597"/>
                  <a:pt x="4443219" y="2315376"/>
                  <a:pt x="4444103" y="2314934"/>
                </a:cubicBezTo>
                <a:close/>
                <a:moveTo>
                  <a:pt x="4376737" y="2192204"/>
                </a:moveTo>
                <a:cubicBezTo>
                  <a:pt x="4379388" y="2190585"/>
                  <a:pt x="4380272" y="2187198"/>
                  <a:pt x="4378652" y="2184548"/>
                </a:cubicBezTo>
                <a:lnTo>
                  <a:pt x="4296636" y="2047829"/>
                </a:lnTo>
                <a:cubicBezTo>
                  <a:pt x="4295016" y="2045179"/>
                  <a:pt x="4291556" y="2044369"/>
                  <a:pt x="4288979" y="2045915"/>
                </a:cubicBezTo>
                <a:cubicBezTo>
                  <a:pt x="4286328" y="2047535"/>
                  <a:pt x="4285445" y="2050921"/>
                  <a:pt x="4287064" y="2053572"/>
                </a:cubicBezTo>
                <a:lnTo>
                  <a:pt x="4369081" y="2190290"/>
                </a:lnTo>
                <a:cubicBezTo>
                  <a:pt x="4370111" y="2192057"/>
                  <a:pt x="4372026" y="2193014"/>
                  <a:pt x="4373866" y="2193014"/>
                </a:cubicBezTo>
                <a:cubicBezTo>
                  <a:pt x="4374823" y="2193014"/>
                  <a:pt x="4375854" y="2192720"/>
                  <a:pt x="4376737" y="2192204"/>
                </a:cubicBezTo>
                <a:close/>
                <a:moveTo>
                  <a:pt x="4294868" y="2055339"/>
                </a:moveTo>
                <a:cubicBezTo>
                  <a:pt x="4297445" y="2053645"/>
                  <a:pt x="4298108" y="2050185"/>
                  <a:pt x="4296488" y="2047608"/>
                </a:cubicBezTo>
                <a:lnTo>
                  <a:pt x="4199527" y="1900436"/>
                </a:lnTo>
                <a:cubicBezTo>
                  <a:pt x="4197833" y="1897859"/>
                  <a:pt x="4194373" y="1897196"/>
                  <a:pt x="4191796" y="1898816"/>
                </a:cubicBezTo>
                <a:cubicBezTo>
                  <a:pt x="4189219" y="1900509"/>
                  <a:pt x="4188556" y="1903969"/>
                  <a:pt x="4190176" y="1906546"/>
                </a:cubicBezTo>
                <a:lnTo>
                  <a:pt x="4287138" y="2053719"/>
                </a:lnTo>
                <a:cubicBezTo>
                  <a:pt x="4288243" y="2055339"/>
                  <a:pt x="4290009" y="2056222"/>
                  <a:pt x="4291850" y="2056222"/>
                </a:cubicBezTo>
                <a:cubicBezTo>
                  <a:pt x="4292881" y="2056222"/>
                  <a:pt x="4293911" y="2055928"/>
                  <a:pt x="4294868" y="2055339"/>
                </a:cubicBezTo>
                <a:close/>
                <a:moveTo>
                  <a:pt x="4197980" y="1908093"/>
                </a:moveTo>
                <a:cubicBezTo>
                  <a:pt x="4200484" y="1906325"/>
                  <a:pt x="4201146" y="1902865"/>
                  <a:pt x="4199379" y="1900362"/>
                </a:cubicBezTo>
                <a:lnTo>
                  <a:pt x="4088282" y="1739348"/>
                </a:lnTo>
                <a:cubicBezTo>
                  <a:pt x="4086515" y="1736771"/>
                  <a:pt x="4083055" y="1736182"/>
                  <a:pt x="4080551" y="1737949"/>
                </a:cubicBezTo>
                <a:cubicBezTo>
                  <a:pt x="4078048" y="1739716"/>
                  <a:pt x="4077385" y="1743176"/>
                  <a:pt x="4079152" y="1745680"/>
                </a:cubicBezTo>
                <a:lnTo>
                  <a:pt x="4190250" y="1906694"/>
                </a:lnTo>
                <a:cubicBezTo>
                  <a:pt x="4191354" y="1908240"/>
                  <a:pt x="4193121" y="1909123"/>
                  <a:pt x="4194888" y="1909123"/>
                </a:cubicBezTo>
                <a:cubicBezTo>
                  <a:pt x="4195919" y="1909049"/>
                  <a:pt x="4197023" y="1908681"/>
                  <a:pt x="4197980" y="1908093"/>
                </a:cubicBezTo>
                <a:close/>
                <a:moveTo>
                  <a:pt x="4086956" y="1747005"/>
                </a:moveTo>
                <a:cubicBezTo>
                  <a:pt x="4089460" y="1745238"/>
                  <a:pt x="4090122" y="1741778"/>
                  <a:pt x="4088355" y="1739274"/>
                </a:cubicBezTo>
                <a:lnTo>
                  <a:pt x="3963859" y="1561106"/>
                </a:lnTo>
                <a:cubicBezTo>
                  <a:pt x="3962092" y="1558603"/>
                  <a:pt x="3958631" y="1557940"/>
                  <a:pt x="3956128" y="1559707"/>
                </a:cubicBezTo>
                <a:cubicBezTo>
                  <a:pt x="3953625" y="1561474"/>
                  <a:pt x="3952962" y="1564935"/>
                  <a:pt x="3954729" y="1567438"/>
                </a:cubicBezTo>
                <a:lnTo>
                  <a:pt x="4079226" y="1745606"/>
                </a:lnTo>
                <a:cubicBezTo>
                  <a:pt x="4080331" y="1747152"/>
                  <a:pt x="4082097" y="1748036"/>
                  <a:pt x="4083864" y="1747962"/>
                </a:cubicBezTo>
                <a:cubicBezTo>
                  <a:pt x="4084895" y="1747962"/>
                  <a:pt x="4085999" y="1747667"/>
                  <a:pt x="4086956" y="1747005"/>
                </a:cubicBezTo>
                <a:close/>
                <a:moveTo>
                  <a:pt x="3962165" y="1568984"/>
                </a:moveTo>
                <a:cubicBezTo>
                  <a:pt x="3964742" y="1567364"/>
                  <a:pt x="3965552" y="1563904"/>
                  <a:pt x="3963932" y="1561327"/>
                </a:cubicBezTo>
                <a:lnTo>
                  <a:pt x="3839215" y="1360262"/>
                </a:lnTo>
                <a:cubicBezTo>
                  <a:pt x="3837595" y="1357612"/>
                  <a:pt x="3834135" y="1356802"/>
                  <a:pt x="3831558" y="1358495"/>
                </a:cubicBezTo>
                <a:cubicBezTo>
                  <a:pt x="3828981" y="1360115"/>
                  <a:pt x="3828171" y="1363575"/>
                  <a:pt x="3829791" y="1366152"/>
                </a:cubicBezTo>
                <a:lnTo>
                  <a:pt x="3954508" y="1567217"/>
                </a:lnTo>
                <a:cubicBezTo>
                  <a:pt x="3955539" y="1568910"/>
                  <a:pt x="3957380" y="1569867"/>
                  <a:pt x="3959294" y="1569867"/>
                </a:cubicBezTo>
                <a:cubicBezTo>
                  <a:pt x="3960251" y="1569794"/>
                  <a:pt x="3961208" y="1569573"/>
                  <a:pt x="3962165" y="1568984"/>
                </a:cubicBezTo>
                <a:close/>
                <a:moveTo>
                  <a:pt x="3836932" y="1368213"/>
                </a:moveTo>
                <a:cubicBezTo>
                  <a:pt x="3839730" y="1366888"/>
                  <a:pt x="3840834" y="1363502"/>
                  <a:pt x="3839509" y="1360778"/>
                </a:cubicBezTo>
                <a:lnTo>
                  <a:pt x="3727086" y="1131000"/>
                </a:lnTo>
                <a:cubicBezTo>
                  <a:pt x="3725688" y="1128202"/>
                  <a:pt x="3722374" y="1127098"/>
                  <a:pt x="3719650" y="1128423"/>
                </a:cubicBezTo>
                <a:cubicBezTo>
                  <a:pt x="3716853" y="1129748"/>
                  <a:pt x="3715748" y="1133135"/>
                  <a:pt x="3717074" y="1135859"/>
                </a:cubicBezTo>
                <a:lnTo>
                  <a:pt x="3829496" y="1365637"/>
                </a:lnTo>
                <a:cubicBezTo>
                  <a:pt x="3830453" y="1367624"/>
                  <a:pt x="3832515" y="1368802"/>
                  <a:pt x="3834576" y="1368729"/>
                </a:cubicBezTo>
                <a:cubicBezTo>
                  <a:pt x="3835386" y="1368729"/>
                  <a:pt x="3836196" y="1368582"/>
                  <a:pt x="3836932" y="1368213"/>
                </a:cubicBezTo>
                <a:close/>
                <a:moveTo>
                  <a:pt x="3724362" y="1138509"/>
                </a:moveTo>
                <a:cubicBezTo>
                  <a:pt x="3727160" y="1137258"/>
                  <a:pt x="3728412" y="1133945"/>
                  <a:pt x="3727160" y="1131147"/>
                </a:cubicBezTo>
                <a:lnTo>
                  <a:pt x="3621216" y="895184"/>
                </a:lnTo>
                <a:cubicBezTo>
                  <a:pt x="3619965" y="892387"/>
                  <a:pt x="3616652" y="891135"/>
                  <a:pt x="3613854" y="892387"/>
                </a:cubicBezTo>
                <a:cubicBezTo>
                  <a:pt x="3611056" y="893638"/>
                  <a:pt x="3609805" y="896951"/>
                  <a:pt x="3611056" y="899749"/>
                </a:cubicBezTo>
                <a:lnTo>
                  <a:pt x="3717000" y="1135711"/>
                </a:lnTo>
                <a:cubicBezTo>
                  <a:pt x="3717957" y="1137773"/>
                  <a:pt x="3720018" y="1139025"/>
                  <a:pt x="3722154" y="1139025"/>
                </a:cubicBezTo>
                <a:cubicBezTo>
                  <a:pt x="3722890" y="1138951"/>
                  <a:pt x="3723700" y="1138804"/>
                  <a:pt x="3724362" y="1138509"/>
                </a:cubicBezTo>
                <a:close/>
                <a:moveTo>
                  <a:pt x="3618566" y="902473"/>
                </a:moveTo>
                <a:cubicBezTo>
                  <a:pt x="3621363" y="901148"/>
                  <a:pt x="3622541" y="897835"/>
                  <a:pt x="3621216" y="895037"/>
                </a:cubicBezTo>
                <a:lnTo>
                  <a:pt x="3516377" y="674683"/>
                </a:lnTo>
                <a:cubicBezTo>
                  <a:pt x="3515052" y="671885"/>
                  <a:pt x="3511665" y="670707"/>
                  <a:pt x="3508941" y="672033"/>
                </a:cubicBezTo>
                <a:cubicBezTo>
                  <a:pt x="3506143" y="673358"/>
                  <a:pt x="3504965" y="676671"/>
                  <a:pt x="3506290" y="679469"/>
                </a:cubicBezTo>
                <a:lnTo>
                  <a:pt x="3611130" y="899823"/>
                </a:lnTo>
                <a:cubicBezTo>
                  <a:pt x="3612087" y="901811"/>
                  <a:pt x="3614149" y="902989"/>
                  <a:pt x="3616210" y="902989"/>
                </a:cubicBezTo>
                <a:cubicBezTo>
                  <a:pt x="3617020" y="902989"/>
                  <a:pt x="3617830" y="902841"/>
                  <a:pt x="3618566" y="902473"/>
                </a:cubicBezTo>
                <a:close/>
                <a:moveTo>
                  <a:pt x="3513947" y="682045"/>
                </a:moveTo>
                <a:cubicBezTo>
                  <a:pt x="3516671" y="680646"/>
                  <a:pt x="3517776" y="677260"/>
                  <a:pt x="3516303" y="674536"/>
                </a:cubicBezTo>
                <a:lnTo>
                  <a:pt x="3414188" y="478035"/>
                </a:lnTo>
                <a:cubicBezTo>
                  <a:pt x="3412789" y="475311"/>
                  <a:pt x="3409402" y="474281"/>
                  <a:pt x="3406678" y="475679"/>
                </a:cubicBezTo>
                <a:cubicBezTo>
                  <a:pt x="3403954" y="477078"/>
                  <a:pt x="3402850" y="480465"/>
                  <a:pt x="3404322" y="483189"/>
                </a:cubicBezTo>
                <a:lnTo>
                  <a:pt x="3506438" y="679689"/>
                </a:lnTo>
                <a:cubicBezTo>
                  <a:pt x="3507468" y="681604"/>
                  <a:pt x="3509383" y="682708"/>
                  <a:pt x="3511444" y="682708"/>
                </a:cubicBezTo>
                <a:cubicBezTo>
                  <a:pt x="3512254" y="682634"/>
                  <a:pt x="3513137" y="682487"/>
                  <a:pt x="3513947" y="682045"/>
                </a:cubicBezTo>
                <a:close/>
                <a:moveTo>
                  <a:pt x="3412053" y="485398"/>
                </a:moveTo>
                <a:cubicBezTo>
                  <a:pt x="3414703" y="483852"/>
                  <a:pt x="3415587" y="480391"/>
                  <a:pt x="3413967" y="477741"/>
                </a:cubicBezTo>
                <a:lnTo>
                  <a:pt x="3316269" y="313046"/>
                </a:lnTo>
                <a:cubicBezTo>
                  <a:pt x="3314723" y="310395"/>
                  <a:pt x="3311263" y="309512"/>
                  <a:pt x="3308612" y="311132"/>
                </a:cubicBezTo>
                <a:cubicBezTo>
                  <a:pt x="3305962" y="312678"/>
                  <a:pt x="3305078" y="316138"/>
                  <a:pt x="3306698" y="318788"/>
                </a:cubicBezTo>
                <a:lnTo>
                  <a:pt x="3404396" y="483484"/>
                </a:lnTo>
                <a:cubicBezTo>
                  <a:pt x="3405427" y="485251"/>
                  <a:pt x="3407341" y="486208"/>
                  <a:pt x="3409255" y="486208"/>
                </a:cubicBezTo>
                <a:cubicBezTo>
                  <a:pt x="3410212" y="486134"/>
                  <a:pt x="3411169" y="485913"/>
                  <a:pt x="3412053" y="485398"/>
                </a:cubicBezTo>
                <a:close/>
                <a:moveTo>
                  <a:pt x="3314870" y="320335"/>
                </a:moveTo>
                <a:cubicBezTo>
                  <a:pt x="3317300" y="318494"/>
                  <a:pt x="3317815" y="314960"/>
                  <a:pt x="3315975" y="312530"/>
                </a:cubicBezTo>
                <a:lnTo>
                  <a:pt x="3220706" y="186193"/>
                </a:lnTo>
                <a:cubicBezTo>
                  <a:pt x="3218866" y="183690"/>
                  <a:pt x="3215332" y="183248"/>
                  <a:pt x="3212902" y="185089"/>
                </a:cubicBezTo>
                <a:cubicBezTo>
                  <a:pt x="3210472" y="186929"/>
                  <a:pt x="3209957" y="190463"/>
                  <a:pt x="3211798" y="192893"/>
                </a:cubicBezTo>
                <a:lnTo>
                  <a:pt x="3307066" y="319230"/>
                </a:lnTo>
                <a:cubicBezTo>
                  <a:pt x="3308170" y="320703"/>
                  <a:pt x="3309864" y="321439"/>
                  <a:pt x="3311557" y="321439"/>
                </a:cubicBezTo>
                <a:cubicBezTo>
                  <a:pt x="3312735" y="321439"/>
                  <a:pt x="3313839" y="321071"/>
                  <a:pt x="3314870" y="320335"/>
                </a:cubicBezTo>
                <a:close/>
                <a:moveTo>
                  <a:pt x="3220485" y="193187"/>
                </a:moveTo>
                <a:cubicBezTo>
                  <a:pt x="3222473" y="190831"/>
                  <a:pt x="3222252" y="187371"/>
                  <a:pt x="3219896" y="185310"/>
                </a:cubicBezTo>
                <a:lnTo>
                  <a:pt x="3124996" y="103367"/>
                </a:lnTo>
                <a:cubicBezTo>
                  <a:pt x="3122640" y="101379"/>
                  <a:pt x="3119180" y="101600"/>
                  <a:pt x="3117118" y="103956"/>
                </a:cubicBezTo>
                <a:cubicBezTo>
                  <a:pt x="3115130" y="106312"/>
                  <a:pt x="3115351" y="109772"/>
                  <a:pt x="3117707" y="111834"/>
                </a:cubicBezTo>
                <a:lnTo>
                  <a:pt x="3212608" y="193776"/>
                </a:lnTo>
                <a:cubicBezTo>
                  <a:pt x="3213638" y="194660"/>
                  <a:pt x="3214964" y="195175"/>
                  <a:pt x="3216289" y="195101"/>
                </a:cubicBezTo>
                <a:cubicBezTo>
                  <a:pt x="3217835" y="195101"/>
                  <a:pt x="3219381" y="194439"/>
                  <a:pt x="3220485" y="193187"/>
                </a:cubicBezTo>
                <a:close/>
                <a:moveTo>
                  <a:pt x="3126616" y="109330"/>
                </a:moveTo>
                <a:cubicBezTo>
                  <a:pt x="3127573" y="106386"/>
                  <a:pt x="3126027" y="103220"/>
                  <a:pt x="3123082" y="102263"/>
                </a:cubicBezTo>
                <a:lnTo>
                  <a:pt x="3026341" y="70237"/>
                </a:lnTo>
                <a:cubicBezTo>
                  <a:pt x="3023396" y="69279"/>
                  <a:pt x="3020304" y="70826"/>
                  <a:pt x="3019273" y="73770"/>
                </a:cubicBezTo>
                <a:cubicBezTo>
                  <a:pt x="3018316" y="76715"/>
                  <a:pt x="3019862" y="79881"/>
                  <a:pt x="3022807" y="80838"/>
                </a:cubicBezTo>
                <a:lnTo>
                  <a:pt x="3119548" y="112864"/>
                </a:lnTo>
                <a:cubicBezTo>
                  <a:pt x="3120137" y="113085"/>
                  <a:pt x="3120726" y="113159"/>
                  <a:pt x="3121315" y="113159"/>
                </a:cubicBezTo>
                <a:cubicBezTo>
                  <a:pt x="3123744" y="113159"/>
                  <a:pt x="3125879" y="111686"/>
                  <a:pt x="3126616" y="109330"/>
                </a:cubicBezTo>
                <a:close/>
                <a:moveTo>
                  <a:pt x="5707035" y="1962794"/>
                </a:moveTo>
                <a:lnTo>
                  <a:pt x="5877620" y="1948953"/>
                </a:lnTo>
                <a:cubicBezTo>
                  <a:pt x="5880712" y="1948732"/>
                  <a:pt x="5882994" y="1946008"/>
                  <a:pt x="5882700" y="1942916"/>
                </a:cubicBezTo>
                <a:cubicBezTo>
                  <a:pt x="5882479" y="1939824"/>
                  <a:pt x="5879755" y="1937615"/>
                  <a:pt x="5876663" y="1937836"/>
                </a:cubicBezTo>
                <a:lnTo>
                  <a:pt x="5706078" y="1951677"/>
                </a:lnTo>
                <a:cubicBezTo>
                  <a:pt x="5702986" y="1951898"/>
                  <a:pt x="5700703" y="1954622"/>
                  <a:pt x="5700998" y="1957714"/>
                </a:cubicBezTo>
                <a:cubicBezTo>
                  <a:pt x="5701219" y="1960659"/>
                  <a:pt x="5703722" y="1962868"/>
                  <a:pt x="5706593" y="1962868"/>
                </a:cubicBezTo>
                <a:cubicBezTo>
                  <a:pt x="5706740" y="1962868"/>
                  <a:pt x="5706888" y="1962868"/>
                  <a:pt x="5707035" y="1962794"/>
                </a:cubicBezTo>
                <a:close/>
                <a:moveTo>
                  <a:pt x="5526069" y="1992906"/>
                </a:moveTo>
                <a:lnTo>
                  <a:pt x="5707476" y="1962794"/>
                </a:lnTo>
                <a:cubicBezTo>
                  <a:pt x="5710495" y="1962279"/>
                  <a:pt x="5712556" y="1959408"/>
                  <a:pt x="5712041" y="1956389"/>
                </a:cubicBezTo>
                <a:cubicBezTo>
                  <a:pt x="5711526" y="1953371"/>
                  <a:pt x="5708581" y="1951309"/>
                  <a:pt x="5705636" y="1951824"/>
                </a:cubicBezTo>
                <a:lnTo>
                  <a:pt x="5524229" y="1981937"/>
                </a:lnTo>
                <a:cubicBezTo>
                  <a:pt x="5521210" y="1982452"/>
                  <a:pt x="5519149" y="1985323"/>
                  <a:pt x="5519664" y="1988342"/>
                </a:cubicBezTo>
                <a:cubicBezTo>
                  <a:pt x="5520106" y="1991066"/>
                  <a:pt x="5522535" y="1993054"/>
                  <a:pt x="5525186" y="1992980"/>
                </a:cubicBezTo>
                <a:cubicBezTo>
                  <a:pt x="5525480" y="1992980"/>
                  <a:pt x="5525774" y="1992906"/>
                  <a:pt x="5526069" y="1992906"/>
                </a:cubicBezTo>
                <a:close/>
                <a:moveTo>
                  <a:pt x="5986508" y="2074554"/>
                </a:moveTo>
                <a:cubicBezTo>
                  <a:pt x="5988864" y="2072567"/>
                  <a:pt x="5989159" y="2069033"/>
                  <a:pt x="5987245" y="2066677"/>
                </a:cubicBezTo>
                <a:lnTo>
                  <a:pt x="5881448" y="1939824"/>
                </a:lnTo>
                <a:cubicBezTo>
                  <a:pt x="5879461" y="1937468"/>
                  <a:pt x="5875926" y="1937174"/>
                  <a:pt x="5873571" y="1939088"/>
                </a:cubicBezTo>
                <a:cubicBezTo>
                  <a:pt x="5871215" y="1941076"/>
                  <a:pt x="5870920" y="1944610"/>
                  <a:pt x="5872834" y="1946966"/>
                </a:cubicBezTo>
                <a:lnTo>
                  <a:pt x="5978631" y="2073818"/>
                </a:lnTo>
                <a:cubicBezTo>
                  <a:pt x="5979735" y="2075143"/>
                  <a:pt x="5981355" y="2075806"/>
                  <a:pt x="5982975" y="2075806"/>
                </a:cubicBezTo>
                <a:cubicBezTo>
                  <a:pt x="5984226" y="2075880"/>
                  <a:pt x="5985478" y="2075438"/>
                  <a:pt x="5986508" y="2074554"/>
                </a:cubicBezTo>
                <a:close/>
                <a:moveTo>
                  <a:pt x="5944101" y="2247569"/>
                </a:moveTo>
                <a:cubicBezTo>
                  <a:pt x="5946531" y="2245728"/>
                  <a:pt x="5947047" y="2242194"/>
                  <a:pt x="5945132" y="2239765"/>
                </a:cubicBezTo>
                <a:lnTo>
                  <a:pt x="5832415" y="2092077"/>
                </a:lnTo>
                <a:cubicBezTo>
                  <a:pt x="5830575" y="2089574"/>
                  <a:pt x="5827041" y="2089132"/>
                  <a:pt x="5824611" y="2091046"/>
                </a:cubicBezTo>
                <a:cubicBezTo>
                  <a:pt x="5822181" y="2092887"/>
                  <a:pt x="5821666" y="2096421"/>
                  <a:pt x="5823580" y="2098850"/>
                </a:cubicBezTo>
                <a:lnTo>
                  <a:pt x="5936297" y="2246538"/>
                </a:lnTo>
                <a:cubicBezTo>
                  <a:pt x="5937402" y="2248011"/>
                  <a:pt x="5939095" y="2248747"/>
                  <a:pt x="5940788" y="2248747"/>
                </a:cubicBezTo>
                <a:cubicBezTo>
                  <a:pt x="5941893" y="2248673"/>
                  <a:pt x="5943071" y="2248305"/>
                  <a:pt x="5944101" y="2247569"/>
                </a:cubicBezTo>
                <a:close/>
                <a:moveTo>
                  <a:pt x="6074194" y="2211052"/>
                </a:moveTo>
                <a:cubicBezTo>
                  <a:pt x="6076771" y="2209359"/>
                  <a:pt x="6077507" y="2205898"/>
                  <a:pt x="6075813" y="2203321"/>
                </a:cubicBezTo>
                <a:lnTo>
                  <a:pt x="5987613" y="2067266"/>
                </a:lnTo>
                <a:cubicBezTo>
                  <a:pt x="5985919" y="2064689"/>
                  <a:pt x="5982459" y="2063953"/>
                  <a:pt x="5979882" y="2065646"/>
                </a:cubicBezTo>
                <a:cubicBezTo>
                  <a:pt x="5977306" y="2067339"/>
                  <a:pt x="5976570" y="2070800"/>
                  <a:pt x="5978263" y="2073376"/>
                </a:cubicBezTo>
                <a:lnTo>
                  <a:pt x="6066463" y="2209432"/>
                </a:lnTo>
                <a:cubicBezTo>
                  <a:pt x="6067568" y="2211125"/>
                  <a:pt x="6069335" y="2212009"/>
                  <a:pt x="6071175" y="2212009"/>
                </a:cubicBezTo>
                <a:cubicBezTo>
                  <a:pt x="6072206" y="2211935"/>
                  <a:pt x="6073237" y="2211641"/>
                  <a:pt x="6074194" y="2211052"/>
                </a:cubicBezTo>
                <a:close/>
                <a:moveTo>
                  <a:pt x="6032302" y="2400632"/>
                </a:moveTo>
                <a:cubicBezTo>
                  <a:pt x="6034953" y="2399085"/>
                  <a:pt x="6035836" y="2395699"/>
                  <a:pt x="6034290" y="2393049"/>
                </a:cubicBezTo>
                <a:lnTo>
                  <a:pt x="5945427" y="2240354"/>
                </a:lnTo>
                <a:cubicBezTo>
                  <a:pt x="5943881" y="2237630"/>
                  <a:pt x="5940420" y="2236820"/>
                  <a:pt x="5937844" y="2238366"/>
                </a:cubicBezTo>
                <a:cubicBezTo>
                  <a:pt x="5935193" y="2239912"/>
                  <a:pt x="5934310" y="2243299"/>
                  <a:pt x="5935856" y="2245949"/>
                </a:cubicBezTo>
                <a:lnTo>
                  <a:pt x="6024719" y="2398644"/>
                </a:lnTo>
                <a:cubicBezTo>
                  <a:pt x="6025750" y="2400411"/>
                  <a:pt x="6027664" y="2401441"/>
                  <a:pt x="6029578" y="2401441"/>
                </a:cubicBezTo>
                <a:cubicBezTo>
                  <a:pt x="6030535" y="2401441"/>
                  <a:pt x="6031492" y="2401147"/>
                  <a:pt x="6032302" y="2400632"/>
                </a:cubicBezTo>
                <a:close/>
                <a:moveTo>
                  <a:pt x="6128896" y="2304112"/>
                </a:moveTo>
                <a:cubicBezTo>
                  <a:pt x="6131546" y="2302566"/>
                  <a:pt x="6132430" y="2299105"/>
                  <a:pt x="6130883" y="2296455"/>
                </a:cubicBezTo>
                <a:lnTo>
                  <a:pt x="6075961" y="2203542"/>
                </a:lnTo>
                <a:cubicBezTo>
                  <a:pt x="6074415" y="2200892"/>
                  <a:pt x="6070955" y="2200008"/>
                  <a:pt x="6068304" y="2201555"/>
                </a:cubicBezTo>
                <a:cubicBezTo>
                  <a:pt x="6065653" y="2203101"/>
                  <a:pt x="6064770" y="2206561"/>
                  <a:pt x="6066316" y="2209211"/>
                </a:cubicBezTo>
                <a:lnTo>
                  <a:pt x="6121239" y="2302124"/>
                </a:lnTo>
                <a:cubicBezTo>
                  <a:pt x="6122270" y="2303891"/>
                  <a:pt x="6124184" y="2304848"/>
                  <a:pt x="6126098" y="2304848"/>
                </a:cubicBezTo>
                <a:cubicBezTo>
                  <a:pt x="6127055" y="2304848"/>
                  <a:pt x="6128012" y="2304627"/>
                  <a:pt x="6128896" y="2304112"/>
                </a:cubicBezTo>
                <a:close/>
                <a:moveTo>
                  <a:pt x="5888074" y="4297239"/>
                </a:moveTo>
                <a:cubicBezTo>
                  <a:pt x="5889399" y="4294441"/>
                  <a:pt x="5888148" y="4291128"/>
                  <a:pt x="5885350" y="4289877"/>
                </a:cubicBezTo>
                <a:lnTo>
                  <a:pt x="5731331" y="4218904"/>
                </a:lnTo>
                <a:cubicBezTo>
                  <a:pt x="5728533" y="4217652"/>
                  <a:pt x="5725220" y="4218830"/>
                  <a:pt x="5723968" y="4221628"/>
                </a:cubicBezTo>
                <a:cubicBezTo>
                  <a:pt x="5722643" y="4224425"/>
                  <a:pt x="5723895" y="4227739"/>
                  <a:pt x="5726692" y="4228990"/>
                </a:cubicBezTo>
                <a:lnTo>
                  <a:pt x="5880712" y="4299963"/>
                </a:lnTo>
                <a:cubicBezTo>
                  <a:pt x="5881522" y="4300331"/>
                  <a:pt x="5882331" y="4300478"/>
                  <a:pt x="5883068" y="4300478"/>
                </a:cubicBezTo>
                <a:cubicBezTo>
                  <a:pt x="5885129" y="4300478"/>
                  <a:pt x="5887117" y="4299301"/>
                  <a:pt x="5888074" y="4297239"/>
                </a:cubicBezTo>
                <a:close/>
                <a:moveTo>
                  <a:pt x="5558979" y="4329338"/>
                </a:moveTo>
                <a:lnTo>
                  <a:pt x="5583716" y="4279275"/>
                </a:lnTo>
                <a:cubicBezTo>
                  <a:pt x="5585041" y="4276551"/>
                  <a:pt x="5583937" y="4273164"/>
                  <a:pt x="5581213" y="4271839"/>
                </a:cubicBezTo>
                <a:cubicBezTo>
                  <a:pt x="5578489" y="4270440"/>
                  <a:pt x="5575102" y="4271618"/>
                  <a:pt x="5573777" y="4274342"/>
                </a:cubicBezTo>
                <a:lnTo>
                  <a:pt x="5549040" y="4324406"/>
                </a:lnTo>
                <a:cubicBezTo>
                  <a:pt x="5547641" y="4327130"/>
                  <a:pt x="5548819" y="4330517"/>
                  <a:pt x="5551543" y="4331842"/>
                </a:cubicBezTo>
                <a:cubicBezTo>
                  <a:pt x="5552353" y="4332284"/>
                  <a:pt x="5553236" y="4332431"/>
                  <a:pt x="5554046" y="4332431"/>
                </a:cubicBezTo>
                <a:cubicBezTo>
                  <a:pt x="5556107" y="4332431"/>
                  <a:pt x="5558021" y="4331253"/>
                  <a:pt x="5558979" y="4329338"/>
                </a:cubicBezTo>
                <a:close/>
                <a:moveTo>
                  <a:pt x="5465846" y="4333093"/>
                </a:moveTo>
                <a:cubicBezTo>
                  <a:pt x="5468790" y="4332210"/>
                  <a:pt x="5470484" y="4329118"/>
                  <a:pt x="5469600" y="4326173"/>
                </a:cubicBezTo>
                <a:lnTo>
                  <a:pt x="5456569" y="4282441"/>
                </a:lnTo>
                <a:cubicBezTo>
                  <a:pt x="5455685" y="4279496"/>
                  <a:pt x="5452593" y="4277802"/>
                  <a:pt x="5449648" y="4278686"/>
                </a:cubicBezTo>
                <a:cubicBezTo>
                  <a:pt x="5446703" y="4279570"/>
                  <a:pt x="5445010" y="4282662"/>
                  <a:pt x="5445893" y="4285606"/>
                </a:cubicBezTo>
                <a:lnTo>
                  <a:pt x="5458925" y="4329338"/>
                </a:lnTo>
                <a:cubicBezTo>
                  <a:pt x="5459661" y="4331768"/>
                  <a:pt x="5461870" y="4333314"/>
                  <a:pt x="5464299" y="4333314"/>
                </a:cubicBezTo>
                <a:cubicBezTo>
                  <a:pt x="5464815" y="4333314"/>
                  <a:pt x="5465330" y="4333241"/>
                  <a:pt x="5465846" y="4333093"/>
                </a:cubicBezTo>
                <a:close/>
                <a:moveTo>
                  <a:pt x="5584084" y="4278465"/>
                </a:moveTo>
                <a:lnTo>
                  <a:pt x="5598072" y="4233187"/>
                </a:lnTo>
                <a:cubicBezTo>
                  <a:pt x="5598956" y="4230242"/>
                  <a:pt x="5597336" y="4227149"/>
                  <a:pt x="5594391" y="4226193"/>
                </a:cubicBezTo>
                <a:cubicBezTo>
                  <a:pt x="5591447" y="4225309"/>
                  <a:pt x="5588354" y="4226929"/>
                  <a:pt x="5587397" y="4229874"/>
                </a:cubicBezTo>
                <a:lnTo>
                  <a:pt x="5573409" y="4275152"/>
                </a:lnTo>
                <a:cubicBezTo>
                  <a:pt x="5572525" y="4278097"/>
                  <a:pt x="5574145" y="4281189"/>
                  <a:pt x="5577090" y="4282146"/>
                </a:cubicBezTo>
                <a:cubicBezTo>
                  <a:pt x="5577679" y="4282294"/>
                  <a:pt x="5578194" y="4282367"/>
                  <a:pt x="5578783" y="4282367"/>
                </a:cubicBezTo>
                <a:cubicBezTo>
                  <a:pt x="5581139" y="4282367"/>
                  <a:pt x="5583348" y="4280821"/>
                  <a:pt x="5584084" y="4278465"/>
                </a:cubicBezTo>
                <a:close/>
                <a:moveTo>
                  <a:pt x="7706420" y="2864090"/>
                </a:moveTo>
                <a:cubicBezTo>
                  <a:pt x="7707819" y="2861366"/>
                  <a:pt x="7706788" y="2857979"/>
                  <a:pt x="7703990" y="2856580"/>
                </a:cubicBezTo>
                <a:lnTo>
                  <a:pt x="7638760" y="2822861"/>
                </a:lnTo>
                <a:cubicBezTo>
                  <a:pt x="7636036" y="2821462"/>
                  <a:pt x="7632649" y="2822493"/>
                  <a:pt x="7631251" y="2825290"/>
                </a:cubicBezTo>
                <a:cubicBezTo>
                  <a:pt x="7629851" y="2828014"/>
                  <a:pt x="7630882" y="2831401"/>
                  <a:pt x="7633680" y="2832800"/>
                </a:cubicBezTo>
                <a:lnTo>
                  <a:pt x="7698910" y="2866519"/>
                </a:lnTo>
                <a:cubicBezTo>
                  <a:pt x="7699720" y="2866961"/>
                  <a:pt x="7700603" y="2867182"/>
                  <a:pt x="7701488" y="2867108"/>
                </a:cubicBezTo>
                <a:cubicBezTo>
                  <a:pt x="7703475" y="2867108"/>
                  <a:pt x="7705389" y="2866004"/>
                  <a:pt x="7706420" y="2864090"/>
                </a:cubicBezTo>
                <a:close/>
                <a:moveTo>
                  <a:pt x="7652233" y="2716475"/>
                </a:moveTo>
                <a:lnTo>
                  <a:pt x="7655619" y="2672596"/>
                </a:lnTo>
                <a:cubicBezTo>
                  <a:pt x="7655841" y="2669504"/>
                  <a:pt x="7653559" y="2666853"/>
                  <a:pt x="7650466" y="2666632"/>
                </a:cubicBezTo>
                <a:cubicBezTo>
                  <a:pt x="7647521" y="2666485"/>
                  <a:pt x="7644723" y="2668694"/>
                  <a:pt x="7644502" y="2671786"/>
                </a:cubicBezTo>
                <a:lnTo>
                  <a:pt x="7641116" y="2715665"/>
                </a:lnTo>
                <a:cubicBezTo>
                  <a:pt x="7640895" y="2718757"/>
                  <a:pt x="7643178" y="2721408"/>
                  <a:pt x="7646270" y="2721629"/>
                </a:cubicBezTo>
                <a:cubicBezTo>
                  <a:pt x="7646417" y="2721629"/>
                  <a:pt x="7646564" y="2721629"/>
                  <a:pt x="7646785" y="2721629"/>
                </a:cubicBezTo>
                <a:cubicBezTo>
                  <a:pt x="7649583" y="2721555"/>
                  <a:pt x="7652012" y="2719346"/>
                  <a:pt x="7652233" y="2716475"/>
                </a:cubicBezTo>
                <a:close/>
              </a:path>
            </a:pathLst>
          </a:custGeom>
          <a:gradFill flip="none" rotWithShape="1">
            <a:gsLst>
              <a:gs pos="33000">
                <a:schemeClr val="accent1">
                  <a:lumMod val="50000"/>
                  <a:lumOff val="50000"/>
                  <a:alpha val="0"/>
                </a:schemeClr>
              </a:gs>
              <a:gs pos="54000">
                <a:schemeClr val="accent1">
                  <a:lumMod val="50000"/>
                  <a:lumOff val="50000"/>
                  <a:alpha val="90902"/>
                </a:schemeClr>
              </a:gs>
              <a:gs pos="88000">
                <a:schemeClr val="accent3">
                  <a:lumMod val="50000"/>
                  <a:lumOff val="50000"/>
                  <a:alpha val="50000"/>
                </a:schemeClr>
              </a:gs>
            </a:gsLst>
            <a:path path="circle">
              <a:fillToRect l="50000" t="-80000" r="50000" b="180000"/>
            </a:path>
            <a:tileRect/>
          </a:gradFill>
          <a:ln w="7362" cap="flat">
            <a:noFill/>
            <a:prstDash val="solid"/>
            <a:miter/>
          </a:ln>
        </p:spPr>
        <p:txBody>
          <a:bodyPr rtlCol="0" anchor="ctr"/>
          <a:lstStyle/>
          <a:p>
            <a:endParaRPr lang="en-US" dirty="0"/>
          </a:p>
        </p:txBody>
      </p:sp>
      <p:sp>
        <p:nvSpPr>
          <p:cNvPr id="14" name="Graphic 10">
            <a:extLst>
              <a:ext uri="{FF2B5EF4-FFF2-40B4-BE49-F238E27FC236}">
                <a16:creationId xmlns:a16="http://schemas.microsoft.com/office/drawing/2014/main" id="{5F2F707D-FF22-4ABC-8A87-5C0BFEE3093C}"/>
              </a:ext>
            </a:extLst>
          </p:cNvPr>
          <p:cNvSpPr/>
          <p:nvPr/>
        </p:nvSpPr>
        <p:spPr>
          <a:xfrm rot="10800000">
            <a:off x="5106907" y="755648"/>
            <a:ext cx="3988932" cy="1508804"/>
          </a:xfrm>
          <a:custGeom>
            <a:avLst/>
            <a:gdLst>
              <a:gd name="connsiteX0" fmla="*/ 6121092 w 12184637"/>
              <a:gd name="connsiteY0" fmla="*/ 508810 h 4608812"/>
              <a:gd name="connsiteX1" fmla="*/ 6119546 w 12184637"/>
              <a:gd name="connsiteY1" fmla="*/ 508589 h 4608812"/>
              <a:gd name="connsiteX2" fmla="*/ 6105926 w 12184637"/>
              <a:gd name="connsiteY2" fmla="*/ 504761 h 4608812"/>
              <a:gd name="connsiteX3" fmla="*/ 6102097 w 12184637"/>
              <a:gd name="connsiteY3" fmla="*/ 497914 h 4608812"/>
              <a:gd name="connsiteX4" fmla="*/ 6108944 w 12184637"/>
              <a:gd name="connsiteY4" fmla="*/ 494085 h 4608812"/>
              <a:gd name="connsiteX5" fmla="*/ 6122564 w 12184637"/>
              <a:gd name="connsiteY5" fmla="*/ 497914 h 4608812"/>
              <a:gd name="connsiteX6" fmla="*/ 6126393 w 12184637"/>
              <a:gd name="connsiteY6" fmla="*/ 504761 h 4608812"/>
              <a:gd name="connsiteX7" fmla="*/ 6121092 w 12184637"/>
              <a:gd name="connsiteY7" fmla="*/ 508810 h 4608812"/>
              <a:gd name="connsiteX8" fmla="*/ 6135669 w 12184637"/>
              <a:gd name="connsiteY8" fmla="*/ 507411 h 4608812"/>
              <a:gd name="connsiteX9" fmla="*/ 6131841 w 12184637"/>
              <a:gd name="connsiteY9" fmla="*/ 500491 h 4608812"/>
              <a:gd name="connsiteX10" fmla="*/ 6122564 w 12184637"/>
              <a:gd name="connsiteY10" fmla="*/ 497914 h 4608812"/>
              <a:gd name="connsiteX11" fmla="*/ 6115643 w 12184637"/>
              <a:gd name="connsiteY11" fmla="*/ 501742 h 4608812"/>
              <a:gd name="connsiteX12" fmla="*/ 6119472 w 12184637"/>
              <a:gd name="connsiteY12" fmla="*/ 508663 h 4608812"/>
              <a:gd name="connsiteX13" fmla="*/ 6128749 w 12184637"/>
              <a:gd name="connsiteY13" fmla="*/ 511239 h 4608812"/>
              <a:gd name="connsiteX14" fmla="*/ 6130295 w 12184637"/>
              <a:gd name="connsiteY14" fmla="*/ 511460 h 4608812"/>
              <a:gd name="connsiteX15" fmla="*/ 6135669 w 12184637"/>
              <a:gd name="connsiteY15" fmla="*/ 507411 h 4608812"/>
              <a:gd name="connsiteX16" fmla="*/ 6525062 w 12184637"/>
              <a:gd name="connsiteY16" fmla="*/ 617110 h 4608812"/>
              <a:gd name="connsiteX17" fmla="*/ 6521234 w 12184637"/>
              <a:gd name="connsiteY17" fmla="*/ 610263 h 4608812"/>
              <a:gd name="connsiteX18" fmla="*/ 6131767 w 12184637"/>
              <a:gd name="connsiteY18" fmla="*/ 500491 h 4608812"/>
              <a:gd name="connsiteX19" fmla="*/ 6124920 w 12184637"/>
              <a:gd name="connsiteY19" fmla="*/ 504319 h 4608812"/>
              <a:gd name="connsiteX20" fmla="*/ 6128749 w 12184637"/>
              <a:gd name="connsiteY20" fmla="*/ 511166 h 4608812"/>
              <a:gd name="connsiteX21" fmla="*/ 6518215 w 12184637"/>
              <a:gd name="connsiteY21" fmla="*/ 620938 h 4608812"/>
              <a:gd name="connsiteX22" fmla="*/ 6519761 w 12184637"/>
              <a:gd name="connsiteY22" fmla="*/ 621159 h 4608812"/>
              <a:gd name="connsiteX23" fmla="*/ 6525062 w 12184637"/>
              <a:gd name="connsiteY23" fmla="*/ 617110 h 4608812"/>
              <a:gd name="connsiteX24" fmla="*/ 6536474 w 12184637"/>
              <a:gd name="connsiteY24" fmla="*/ 620349 h 4608812"/>
              <a:gd name="connsiteX25" fmla="*/ 6532645 w 12184637"/>
              <a:gd name="connsiteY25" fmla="*/ 613428 h 4608812"/>
              <a:gd name="connsiteX26" fmla="*/ 6521307 w 12184637"/>
              <a:gd name="connsiteY26" fmla="*/ 610189 h 4608812"/>
              <a:gd name="connsiteX27" fmla="*/ 6514387 w 12184637"/>
              <a:gd name="connsiteY27" fmla="*/ 614017 h 4608812"/>
              <a:gd name="connsiteX28" fmla="*/ 6518215 w 12184637"/>
              <a:gd name="connsiteY28" fmla="*/ 620938 h 4608812"/>
              <a:gd name="connsiteX29" fmla="*/ 6529553 w 12184637"/>
              <a:gd name="connsiteY29" fmla="*/ 624177 h 4608812"/>
              <a:gd name="connsiteX30" fmla="*/ 6531099 w 12184637"/>
              <a:gd name="connsiteY30" fmla="*/ 624398 h 4608812"/>
              <a:gd name="connsiteX31" fmla="*/ 6536474 w 12184637"/>
              <a:gd name="connsiteY31" fmla="*/ 620349 h 4608812"/>
              <a:gd name="connsiteX32" fmla="*/ 6741882 w 12184637"/>
              <a:gd name="connsiteY32" fmla="*/ 702733 h 4608812"/>
              <a:gd name="connsiteX33" fmla="*/ 6738790 w 12184637"/>
              <a:gd name="connsiteY33" fmla="*/ 695518 h 4608812"/>
              <a:gd name="connsiteX34" fmla="*/ 6533161 w 12184637"/>
              <a:gd name="connsiteY34" fmla="*/ 613723 h 4608812"/>
              <a:gd name="connsiteX35" fmla="*/ 6525946 w 12184637"/>
              <a:gd name="connsiteY35" fmla="*/ 616815 h 4608812"/>
              <a:gd name="connsiteX36" fmla="*/ 6529038 w 12184637"/>
              <a:gd name="connsiteY36" fmla="*/ 624030 h 4608812"/>
              <a:gd name="connsiteX37" fmla="*/ 6734667 w 12184637"/>
              <a:gd name="connsiteY37" fmla="*/ 705826 h 4608812"/>
              <a:gd name="connsiteX38" fmla="*/ 6736803 w 12184637"/>
              <a:gd name="connsiteY38" fmla="*/ 706194 h 4608812"/>
              <a:gd name="connsiteX39" fmla="*/ 6741882 w 12184637"/>
              <a:gd name="connsiteY39" fmla="*/ 702733 h 4608812"/>
              <a:gd name="connsiteX40" fmla="*/ 6860268 w 12184637"/>
              <a:gd name="connsiteY40" fmla="*/ 749852 h 4608812"/>
              <a:gd name="connsiteX41" fmla="*/ 6857176 w 12184637"/>
              <a:gd name="connsiteY41" fmla="*/ 742637 h 4608812"/>
              <a:gd name="connsiteX42" fmla="*/ 6738790 w 12184637"/>
              <a:gd name="connsiteY42" fmla="*/ 695518 h 4608812"/>
              <a:gd name="connsiteX43" fmla="*/ 6731575 w 12184637"/>
              <a:gd name="connsiteY43" fmla="*/ 698611 h 4608812"/>
              <a:gd name="connsiteX44" fmla="*/ 6734667 w 12184637"/>
              <a:gd name="connsiteY44" fmla="*/ 705826 h 4608812"/>
              <a:gd name="connsiteX45" fmla="*/ 6853054 w 12184637"/>
              <a:gd name="connsiteY45" fmla="*/ 752944 h 4608812"/>
              <a:gd name="connsiteX46" fmla="*/ 6855188 w 12184637"/>
              <a:gd name="connsiteY46" fmla="*/ 753313 h 4608812"/>
              <a:gd name="connsiteX47" fmla="*/ 6860268 w 12184637"/>
              <a:gd name="connsiteY47" fmla="*/ 749852 h 4608812"/>
              <a:gd name="connsiteX48" fmla="*/ 7051983 w 12184637"/>
              <a:gd name="connsiteY48" fmla="*/ 824433 h 4608812"/>
              <a:gd name="connsiteX49" fmla="*/ 7048817 w 12184637"/>
              <a:gd name="connsiteY49" fmla="*/ 817217 h 4608812"/>
              <a:gd name="connsiteX50" fmla="*/ 6857176 w 12184637"/>
              <a:gd name="connsiteY50" fmla="*/ 742637 h 4608812"/>
              <a:gd name="connsiteX51" fmla="*/ 6849961 w 12184637"/>
              <a:gd name="connsiteY51" fmla="*/ 745803 h 4608812"/>
              <a:gd name="connsiteX52" fmla="*/ 6853127 w 12184637"/>
              <a:gd name="connsiteY52" fmla="*/ 753018 h 4608812"/>
              <a:gd name="connsiteX53" fmla="*/ 7044768 w 12184637"/>
              <a:gd name="connsiteY53" fmla="*/ 827598 h 4608812"/>
              <a:gd name="connsiteX54" fmla="*/ 7046830 w 12184637"/>
              <a:gd name="connsiteY54" fmla="*/ 827966 h 4608812"/>
              <a:gd name="connsiteX55" fmla="*/ 7051983 w 12184637"/>
              <a:gd name="connsiteY55" fmla="*/ 824433 h 4608812"/>
              <a:gd name="connsiteX56" fmla="*/ 7164332 w 12184637"/>
              <a:gd name="connsiteY56" fmla="*/ 878472 h 4608812"/>
              <a:gd name="connsiteX57" fmla="*/ 7161682 w 12184637"/>
              <a:gd name="connsiteY57" fmla="*/ 871036 h 4608812"/>
              <a:gd name="connsiteX58" fmla="*/ 7049112 w 12184637"/>
              <a:gd name="connsiteY58" fmla="*/ 817365 h 4608812"/>
              <a:gd name="connsiteX59" fmla="*/ 7041676 w 12184637"/>
              <a:gd name="connsiteY59" fmla="*/ 820015 h 4608812"/>
              <a:gd name="connsiteX60" fmla="*/ 7044326 w 12184637"/>
              <a:gd name="connsiteY60" fmla="*/ 827451 h 4608812"/>
              <a:gd name="connsiteX61" fmla="*/ 7156897 w 12184637"/>
              <a:gd name="connsiteY61" fmla="*/ 881122 h 4608812"/>
              <a:gd name="connsiteX62" fmla="*/ 7159326 w 12184637"/>
              <a:gd name="connsiteY62" fmla="*/ 881638 h 4608812"/>
              <a:gd name="connsiteX63" fmla="*/ 7164332 w 12184637"/>
              <a:gd name="connsiteY63" fmla="*/ 878472 h 4608812"/>
              <a:gd name="connsiteX64" fmla="*/ 7273810 w 12184637"/>
              <a:gd name="connsiteY64" fmla="*/ 930671 h 4608812"/>
              <a:gd name="connsiteX65" fmla="*/ 7271159 w 12184637"/>
              <a:gd name="connsiteY65" fmla="*/ 923235 h 4608812"/>
              <a:gd name="connsiteX66" fmla="*/ 7161682 w 12184637"/>
              <a:gd name="connsiteY66" fmla="*/ 871036 h 4608812"/>
              <a:gd name="connsiteX67" fmla="*/ 7154246 w 12184637"/>
              <a:gd name="connsiteY67" fmla="*/ 873686 h 4608812"/>
              <a:gd name="connsiteX68" fmla="*/ 7156897 w 12184637"/>
              <a:gd name="connsiteY68" fmla="*/ 881122 h 4608812"/>
              <a:gd name="connsiteX69" fmla="*/ 7266374 w 12184637"/>
              <a:gd name="connsiteY69" fmla="*/ 933321 h 4608812"/>
              <a:gd name="connsiteX70" fmla="*/ 7268803 w 12184637"/>
              <a:gd name="connsiteY70" fmla="*/ 933837 h 4608812"/>
              <a:gd name="connsiteX71" fmla="*/ 7273810 w 12184637"/>
              <a:gd name="connsiteY71" fmla="*/ 930671 h 4608812"/>
              <a:gd name="connsiteX72" fmla="*/ 5002829 w 12184637"/>
              <a:gd name="connsiteY72" fmla="*/ 263718 h 4608812"/>
              <a:gd name="connsiteX73" fmla="*/ 4998412 w 12184637"/>
              <a:gd name="connsiteY73" fmla="*/ 257166 h 4608812"/>
              <a:gd name="connsiteX74" fmla="*/ 4958508 w 12184637"/>
              <a:gd name="connsiteY74" fmla="*/ 249583 h 4608812"/>
              <a:gd name="connsiteX75" fmla="*/ 4951955 w 12184637"/>
              <a:gd name="connsiteY75" fmla="*/ 254000 h 4608812"/>
              <a:gd name="connsiteX76" fmla="*/ 4956373 w 12184637"/>
              <a:gd name="connsiteY76" fmla="*/ 260552 h 4608812"/>
              <a:gd name="connsiteX77" fmla="*/ 4996277 w 12184637"/>
              <a:gd name="connsiteY77" fmla="*/ 268136 h 4608812"/>
              <a:gd name="connsiteX78" fmla="*/ 4997381 w 12184637"/>
              <a:gd name="connsiteY78" fmla="*/ 268209 h 4608812"/>
              <a:gd name="connsiteX79" fmla="*/ 5002829 w 12184637"/>
              <a:gd name="connsiteY79" fmla="*/ 263718 h 4608812"/>
              <a:gd name="connsiteX80" fmla="*/ 5314623 w 12184637"/>
              <a:gd name="connsiteY80" fmla="*/ 323206 h 4608812"/>
              <a:gd name="connsiteX81" fmla="*/ 5310206 w 12184637"/>
              <a:gd name="connsiteY81" fmla="*/ 316653 h 4608812"/>
              <a:gd name="connsiteX82" fmla="*/ 4998412 w 12184637"/>
              <a:gd name="connsiteY82" fmla="*/ 257166 h 4608812"/>
              <a:gd name="connsiteX83" fmla="*/ 4991859 w 12184637"/>
              <a:gd name="connsiteY83" fmla="*/ 261583 h 4608812"/>
              <a:gd name="connsiteX84" fmla="*/ 4996277 w 12184637"/>
              <a:gd name="connsiteY84" fmla="*/ 268136 h 4608812"/>
              <a:gd name="connsiteX85" fmla="*/ 5308071 w 12184637"/>
              <a:gd name="connsiteY85" fmla="*/ 327623 h 4608812"/>
              <a:gd name="connsiteX86" fmla="*/ 5309175 w 12184637"/>
              <a:gd name="connsiteY86" fmla="*/ 327697 h 4608812"/>
              <a:gd name="connsiteX87" fmla="*/ 5314623 w 12184637"/>
              <a:gd name="connsiteY87" fmla="*/ 323206 h 4608812"/>
              <a:gd name="connsiteX88" fmla="*/ 5371461 w 12184637"/>
              <a:gd name="connsiteY88" fmla="*/ 337562 h 4608812"/>
              <a:gd name="connsiteX89" fmla="*/ 5367411 w 12184637"/>
              <a:gd name="connsiteY89" fmla="*/ 330789 h 4608812"/>
              <a:gd name="connsiteX90" fmla="*/ 5310500 w 12184637"/>
              <a:gd name="connsiteY90" fmla="*/ 316727 h 4608812"/>
              <a:gd name="connsiteX91" fmla="*/ 5303727 w 12184637"/>
              <a:gd name="connsiteY91" fmla="*/ 320776 h 4608812"/>
              <a:gd name="connsiteX92" fmla="*/ 5307776 w 12184637"/>
              <a:gd name="connsiteY92" fmla="*/ 327550 h 4608812"/>
              <a:gd name="connsiteX93" fmla="*/ 5364687 w 12184637"/>
              <a:gd name="connsiteY93" fmla="*/ 341612 h 4608812"/>
              <a:gd name="connsiteX94" fmla="*/ 5366086 w 12184637"/>
              <a:gd name="connsiteY94" fmla="*/ 341759 h 4608812"/>
              <a:gd name="connsiteX95" fmla="*/ 5371461 w 12184637"/>
              <a:gd name="connsiteY95" fmla="*/ 337562 h 4608812"/>
              <a:gd name="connsiteX96" fmla="*/ 5478508 w 12184637"/>
              <a:gd name="connsiteY96" fmla="*/ 405664 h 4608812"/>
              <a:gd name="connsiteX97" fmla="*/ 5476668 w 12184637"/>
              <a:gd name="connsiteY97" fmla="*/ 398007 h 4608812"/>
              <a:gd name="connsiteX98" fmla="*/ 5368957 w 12184637"/>
              <a:gd name="connsiteY98" fmla="*/ 331525 h 4608812"/>
              <a:gd name="connsiteX99" fmla="*/ 5361300 w 12184637"/>
              <a:gd name="connsiteY99" fmla="*/ 333366 h 4608812"/>
              <a:gd name="connsiteX100" fmla="*/ 5363141 w 12184637"/>
              <a:gd name="connsiteY100" fmla="*/ 341023 h 4608812"/>
              <a:gd name="connsiteX101" fmla="*/ 5470852 w 12184637"/>
              <a:gd name="connsiteY101" fmla="*/ 407504 h 4608812"/>
              <a:gd name="connsiteX102" fmla="*/ 5473796 w 12184637"/>
              <a:gd name="connsiteY102" fmla="*/ 408314 h 4608812"/>
              <a:gd name="connsiteX103" fmla="*/ 5478508 w 12184637"/>
              <a:gd name="connsiteY103" fmla="*/ 405664 h 4608812"/>
              <a:gd name="connsiteX104" fmla="*/ 5601607 w 12184637"/>
              <a:gd name="connsiteY104" fmla="*/ 499386 h 4608812"/>
              <a:gd name="connsiteX105" fmla="*/ 5600502 w 12184637"/>
              <a:gd name="connsiteY105" fmla="*/ 491582 h 4608812"/>
              <a:gd name="connsiteX106" fmla="*/ 5477110 w 12184637"/>
              <a:gd name="connsiteY106" fmla="*/ 398228 h 4608812"/>
              <a:gd name="connsiteX107" fmla="*/ 5469306 w 12184637"/>
              <a:gd name="connsiteY107" fmla="*/ 399332 h 4608812"/>
              <a:gd name="connsiteX108" fmla="*/ 5470410 w 12184637"/>
              <a:gd name="connsiteY108" fmla="*/ 407136 h 4608812"/>
              <a:gd name="connsiteX109" fmla="*/ 5593803 w 12184637"/>
              <a:gd name="connsiteY109" fmla="*/ 500491 h 4608812"/>
              <a:gd name="connsiteX110" fmla="*/ 5597189 w 12184637"/>
              <a:gd name="connsiteY110" fmla="*/ 501595 h 4608812"/>
              <a:gd name="connsiteX111" fmla="*/ 5601607 w 12184637"/>
              <a:gd name="connsiteY111" fmla="*/ 499386 h 4608812"/>
              <a:gd name="connsiteX112" fmla="*/ 5858110 w 12184637"/>
              <a:gd name="connsiteY112" fmla="*/ 522798 h 4608812"/>
              <a:gd name="connsiteX113" fmla="*/ 5853103 w 12184637"/>
              <a:gd name="connsiteY113" fmla="*/ 516688 h 4608812"/>
              <a:gd name="connsiteX114" fmla="*/ 5597704 w 12184637"/>
              <a:gd name="connsiteY114" fmla="*/ 490478 h 4608812"/>
              <a:gd name="connsiteX115" fmla="*/ 5591594 w 12184637"/>
              <a:gd name="connsiteY115" fmla="*/ 495484 h 4608812"/>
              <a:gd name="connsiteX116" fmla="*/ 5596600 w 12184637"/>
              <a:gd name="connsiteY116" fmla="*/ 501595 h 4608812"/>
              <a:gd name="connsiteX117" fmla="*/ 5851999 w 12184637"/>
              <a:gd name="connsiteY117" fmla="*/ 527805 h 4608812"/>
              <a:gd name="connsiteX118" fmla="*/ 5852588 w 12184637"/>
              <a:gd name="connsiteY118" fmla="*/ 527805 h 4608812"/>
              <a:gd name="connsiteX119" fmla="*/ 5858110 w 12184637"/>
              <a:gd name="connsiteY119" fmla="*/ 522798 h 4608812"/>
              <a:gd name="connsiteX120" fmla="*/ 5909425 w 12184637"/>
              <a:gd name="connsiteY120" fmla="*/ 603195 h 4608812"/>
              <a:gd name="connsiteX121" fmla="*/ 5910750 w 12184637"/>
              <a:gd name="connsiteY121" fmla="*/ 595464 h 4608812"/>
              <a:gd name="connsiteX122" fmla="*/ 5857079 w 12184637"/>
              <a:gd name="connsiteY122" fmla="*/ 519044 h 4608812"/>
              <a:gd name="connsiteX123" fmla="*/ 5849348 w 12184637"/>
              <a:gd name="connsiteY123" fmla="*/ 517718 h 4608812"/>
              <a:gd name="connsiteX124" fmla="*/ 5848023 w 12184637"/>
              <a:gd name="connsiteY124" fmla="*/ 525449 h 4608812"/>
              <a:gd name="connsiteX125" fmla="*/ 5901694 w 12184637"/>
              <a:gd name="connsiteY125" fmla="*/ 601870 h 4608812"/>
              <a:gd name="connsiteX126" fmla="*/ 5906259 w 12184637"/>
              <a:gd name="connsiteY126" fmla="*/ 604226 h 4608812"/>
              <a:gd name="connsiteX127" fmla="*/ 5909425 w 12184637"/>
              <a:gd name="connsiteY127" fmla="*/ 603195 h 4608812"/>
              <a:gd name="connsiteX128" fmla="*/ 5957427 w 12184637"/>
              <a:gd name="connsiteY128" fmla="*/ 677702 h 4608812"/>
              <a:gd name="connsiteX129" fmla="*/ 5959047 w 12184637"/>
              <a:gd name="connsiteY129" fmla="*/ 669971 h 4608812"/>
              <a:gd name="connsiteX130" fmla="*/ 5910897 w 12184637"/>
              <a:gd name="connsiteY130" fmla="*/ 595612 h 4608812"/>
              <a:gd name="connsiteX131" fmla="*/ 5903167 w 12184637"/>
              <a:gd name="connsiteY131" fmla="*/ 593992 h 4608812"/>
              <a:gd name="connsiteX132" fmla="*/ 5901547 w 12184637"/>
              <a:gd name="connsiteY132" fmla="*/ 601722 h 4608812"/>
              <a:gd name="connsiteX133" fmla="*/ 5949697 w 12184637"/>
              <a:gd name="connsiteY133" fmla="*/ 676082 h 4608812"/>
              <a:gd name="connsiteX134" fmla="*/ 5954409 w 12184637"/>
              <a:gd name="connsiteY134" fmla="*/ 678659 h 4608812"/>
              <a:gd name="connsiteX135" fmla="*/ 5957427 w 12184637"/>
              <a:gd name="connsiteY135" fmla="*/ 677702 h 4608812"/>
              <a:gd name="connsiteX136" fmla="*/ 6145755 w 12184637"/>
              <a:gd name="connsiteY136" fmla="*/ 696623 h 4608812"/>
              <a:gd name="connsiteX137" fmla="*/ 6140897 w 12184637"/>
              <a:gd name="connsiteY137" fmla="*/ 690438 h 4608812"/>
              <a:gd name="connsiteX138" fmla="*/ 5955071 w 12184637"/>
              <a:gd name="connsiteY138" fmla="*/ 667468 h 4608812"/>
              <a:gd name="connsiteX139" fmla="*/ 5948887 w 12184637"/>
              <a:gd name="connsiteY139" fmla="*/ 672327 h 4608812"/>
              <a:gd name="connsiteX140" fmla="*/ 5953746 w 12184637"/>
              <a:gd name="connsiteY140" fmla="*/ 678511 h 4608812"/>
              <a:gd name="connsiteX141" fmla="*/ 6139571 w 12184637"/>
              <a:gd name="connsiteY141" fmla="*/ 701482 h 4608812"/>
              <a:gd name="connsiteX142" fmla="*/ 6140307 w 12184637"/>
              <a:gd name="connsiteY142" fmla="*/ 701555 h 4608812"/>
              <a:gd name="connsiteX143" fmla="*/ 6145755 w 12184637"/>
              <a:gd name="connsiteY143" fmla="*/ 696623 h 4608812"/>
              <a:gd name="connsiteX144" fmla="*/ 6336587 w 12184637"/>
              <a:gd name="connsiteY144" fmla="*/ 742416 h 4608812"/>
              <a:gd name="connsiteX145" fmla="*/ 6332464 w 12184637"/>
              <a:gd name="connsiteY145" fmla="*/ 735717 h 4608812"/>
              <a:gd name="connsiteX146" fmla="*/ 6141485 w 12184637"/>
              <a:gd name="connsiteY146" fmla="*/ 690512 h 4608812"/>
              <a:gd name="connsiteX147" fmla="*/ 6134786 w 12184637"/>
              <a:gd name="connsiteY147" fmla="*/ 694635 h 4608812"/>
              <a:gd name="connsiteX148" fmla="*/ 6138909 w 12184637"/>
              <a:gd name="connsiteY148" fmla="*/ 701335 h 4608812"/>
              <a:gd name="connsiteX149" fmla="*/ 6329887 w 12184637"/>
              <a:gd name="connsiteY149" fmla="*/ 746539 h 4608812"/>
              <a:gd name="connsiteX150" fmla="*/ 6331212 w 12184637"/>
              <a:gd name="connsiteY150" fmla="*/ 746686 h 4608812"/>
              <a:gd name="connsiteX151" fmla="*/ 6336587 w 12184637"/>
              <a:gd name="connsiteY151" fmla="*/ 742416 h 4608812"/>
              <a:gd name="connsiteX152" fmla="*/ 6519467 w 12184637"/>
              <a:gd name="connsiteY152" fmla="*/ 808530 h 4608812"/>
              <a:gd name="connsiteX153" fmla="*/ 6516080 w 12184637"/>
              <a:gd name="connsiteY153" fmla="*/ 801388 h 4608812"/>
              <a:gd name="connsiteX154" fmla="*/ 6333053 w 12184637"/>
              <a:gd name="connsiteY154" fmla="*/ 735937 h 4608812"/>
              <a:gd name="connsiteX155" fmla="*/ 6325911 w 12184637"/>
              <a:gd name="connsiteY155" fmla="*/ 739324 h 4608812"/>
              <a:gd name="connsiteX156" fmla="*/ 6329298 w 12184637"/>
              <a:gd name="connsiteY156" fmla="*/ 746466 h 4608812"/>
              <a:gd name="connsiteX157" fmla="*/ 6512325 w 12184637"/>
              <a:gd name="connsiteY157" fmla="*/ 811917 h 4608812"/>
              <a:gd name="connsiteX158" fmla="*/ 6514239 w 12184637"/>
              <a:gd name="connsiteY158" fmla="*/ 812211 h 4608812"/>
              <a:gd name="connsiteX159" fmla="*/ 6519467 w 12184637"/>
              <a:gd name="connsiteY159" fmla="*/ 808530 h 4608812"/>
              <a:gd name="connsiteX160" fmla="*/ 6517185 w 12184637"/>
              <a:gd name="connsiteY160" fmla="*/ 811328 h 4608812"/>
              <a:gd name="connsiteX161" fmla="*/ 6575420 w 12184637"/>
              <a:gd name="connsiteY161" fmla="*/ 774442 h 4608812"/>
              <a:gd name="connsiteX162" fmla="*/ 6577114 w 12184637"/>
              <a:gd name="connsiteY162" fmla="*/ 766786 h 4608812"/>
              <a:gd name="connsiteX163" fmla="*/ 6569457 w 12184637"/>
              <a:gd name="connsiteY163" fmla="*/ 765092 h 4608812"/>
              <a:gd name="connsiteX164" fmla="*/ 6511221 w 12184637"/>
              <a:gd name="connsiteY164" fmla="*/ 801977 h 4608812"/>
              <a:gd name="connsiteX165" fmla="*/ 6509527 w 12184637"/>
              <a:gd name="connsiteY165" fmla="*/ 809634 h 4608812"/>
              <a:gd name="connsiteX166" fmla="*/ 6514239 w 12184637"/>
              <a:gd name="connsiteY166" fmla="*/ 812211 h 4608812"/>
              <a:gd name="connsiteX167" fmla="*/ 6517185 w 12184637"/>
              <a:gd name="connsiteY167" fmla="*/ 811328 h 4608812"/>
              <a:gd name="connsiteX168" fmla="*/ 6574611 w 12184637"/>
              <a:gd name="connsiteY168" fmla="*/ 774884 h 4608812"/>
              <a:gd name="connsiteX169" fmla="*/ 6644479 w 12184637"/>
              <a:gd name="connsiteY169" fmla="*/ 745509 h 4608812"/>
              <a:gd name="connsiteX170" fmla="*/ 6647424 w 12184637"/>
              <a:gd name="connsiteY170" fmla="*/ 738220 h 4608812"/>
              <a:gd name="connsiteX171" fmla="*/ 6640135 w 12184637"/>
              <a:gd name="connsiteY171" fmla="*/ 735275 h 4608812"/>
              <a:gd name="connsiteX172" fmla="*/ 6570267 w 12184637"/>
              <a:gd name="connsiteY172" fmla="*/ 764651 h 4608812"/>
              <a:gd name="connsiteX173" fmla="*/ 6567322 w 12184637"/>
              <a:gd name="connsiteY173" fmla="*/ 771939 h 4608812"/>
              <a:gd name="connsiteX174" fmla="*/ 6572476 w 12184637"/>
              <a:gd name="connsiteY174" fmla="*/ 775326 h 4608812"/>
              <a:gd name="connsiteX175" fmla="*/ 6574611 w 12184637"/>
              <a:gd name="connsiteY175" fmla="*/ 774884 h 4608812"/>
              <a:gd name="connsiteX176" fmla="*/ 6643154 w 12184637"/>
              <a:gd name="connsiteY176" fmla="*/ 745877 h 4608812"/>
              <a:gd name="connsiteX177" fmla="*/ 6729293 w 12184637"/>
              <a:gd name="connsiteY177" fmla="*/ 732183 h 4608812"/>
              <a:gd name="connsiteX178" fmla="*/ 6733931 w 12184637"/>
              <a:gd name="connsiteY178" fmla="*/ 725777 h 4608812"/>
              <a:gd name="connsiteX179" fmla="*/ 6727526 w 12184637"/>
              <a:gd name="connsiteY179" fmla="*/ 721139 h 4608812"/>
              <a:gd name="connsiteX180" fmla="*/ 6641387 w 12184637"/>
              <a:gd name="connsiteY180" fmla="*/ 734833 h 4608812"/>
              <a:gd name="connsiteX181" fmla="*/ 6636749 w 12184637"/>
              <a:gd name="connsiteY181" fmla="*/ 741238 h 4608812"/>
              <a:gd name="connsiteX182" fmla="*/ 6642270 w 12184637"/>
              <a:gd name="connsiteY182" fmla="*/ 745950 h 4608812"/>
              <a:gd name="connsiteX183" fmla="*/ 6643154 w 12184637"/>
              <a:gd name="connsiteY183" fmla="*/ 745877 h 4608812"/>
              <a:gd name="connsiteX184" fmla="*/ 6860636 w 12184637"/>
              <a:gd name="connsiteY184" fmla="*/ 748748 h 4608812"/>
              <a:gd name="connsiteX185" fmla="*/ 6856072 w 12184637"/>
              <a:gd name="connsiteY185" fmla="*/ 742343 h 4608812"/>
              <a:gd name="connsiteX186" fmla="*/ 6729367 w 12184637"/>
              <a:gd name="connsiteY186" fmla="*/ 721213 h 4608812"/>
              <a:gd name="connsiteX187" fmla="*/ 6722961 w 12184637"/>
              <a:gd name="connsiteY187" fmla="*/ 725777 h 4608812"/>
              <a:gd name="connsiteX188" fmla="*/ 6727526 w 12184637"/>
              <a:gd name="connsiteY188" fmla="*/ 732183 h 4608812"/>
              <a:gd name="connsiteX189" fmla="*/ 6854231 w 12184637"/>
              <a:gd name="connsiteY189" fmla="*/ 753313 h 4608812"/>
              <a:gd name="connsiteX190" fmla="*/ 6855188 w 12184637"/>
              <a:gd name="connsiteY190" fmla="*/ 753386 h 4608812"/>
              <a:gd name="connsiteX191" fmla="*/ 6860636 w 12184637"/>
              <a:gd name="connsiteY191" fmla="*/ 748748 h 4608812"/>
              <a:gd name="connsiteX192" fmla="*/ 7002950 w 12184637"/>
              <a:gd name="connsiteY192" fmla="*/ 817586 h 4608812"/>
              <a:gd name="connsiteX193" fmla="*/ 7000300 w 12184637"/>
              <a:gd name="connsiteY193" fmla="*/ 810150 h 4608812"/>
              <a:gd name="connsiteX194" fmla="*/ 6857471 w 12184637"/>
              <a:gd name="connsiteY194" fmla="*/ 742784 h 4608812"/>
              <a:gd name="connsiteX195" fmla="*/ 6850035 w 12184637"/>
              <a:gd name="connsiteY195" fmla="*/ 745435 h 4608812"/>
              <a:gd name="connsiteX196" fmla="*/ 6852685 w 12184637"/>
              <a:gd name="connsiteY196" fmla="*/ 752871 h 4608812"/>
              <a:gd name="connsiteX197" fmla="*/ 6995514 w 12184637"/>
              <a:gd name="connsiteY197" fmla="*/ 820236 h 4608812"/>
              <a:gd name="connsiteX198" fmla="*/ 6997944 w 12184637"/>
              <a:gd name="connsiteY198" fmla="*/ 820751 h 4608812"/>
              <a:gd name="connsiteX199" fmla="*/ 7002950 w 12184637"/>
              <a:gd name="connsiteY199" fmla="*/ 817586 h 4608812"/>
              <a:gd name="connsiteX200" fmla="*/ 7109556 w 12184637"/>
              <a:gd name="connsiteY200" fmla="*/ 867870 h 4608812"/>
              <a:gd name="connsiteX201" fmla="*/ 7106906 w 12184637"/>
              <a:gd name="connsiteY201" fmla="*/ 860434 h 4608812"/>
              <a:gd name="connsiteX202" fmla="*/ 7000300 w 12184637"/>
              <a:gd name="connsiteY202" fmla="*/ 810150 h 4608812"/>
              <a:gd name="connsiteX203" fmla="*/ 6992864 w 12184637"/>
              <a:gd name="connsiteY203" fmla="*/ 812800 h 4608812"/>
              <a:gd name="connsiteX204" fmla="*/ 6995514 w 12184637"/>
              <a:gd name="connsiteY204" fmla="*/ 820236 h 4608812"/>
              <a:gd name="connsiteX205" fmla="*/ 7102121 w 12184637"/>
              <a:gd name="connsiteY205" fmla="*/ 870521 h 4608812"/>
              <a:gd name="connsiteX206" fmla="*/ 7104550 w 12184637"/>
              <a:gd name="connsiteY206" fmla="*/ 871036 h 4608812"/>
              <a:gd name="connsiteX207" fmla="*/ 7109556 w 12184637"/>
              <a:gd name="connsiteY207" fmla="*/ 867870 h 4608812"/>
              <a:gd name="connsiteX208" fmla="*/ 7282866 w 12184637"/>
              <a:gd name="connsiteY208" fmla="*/ 960120 h 4608812"/>
              <a:gd name="connsiteX209" fmla="*/ 7280510 w 12184637"/>
              <a:gd name="connsiteY209" fmla="*/ 952611 h 4608812"/>
              <a:gd name="connsiteX210" fmla="*/ 7107054 w 12184637"/>
              <a:gd name="connsiteY210" fmla="*/ 860582 h 4608812"/>
              <a:gd name="connsiteX211" fmla="*/ 7099544 w 12184637"/>
              <a:gd name="connsiteY211" fmla="*/ 862937 h 4608812"/>
              <a:gd name="connsiteX212" fmla="*/ 7101900 w 12184637"/>
              <a:gd name="connsiteY212" fmla="*/ 870447 h 4608812"/>
              <a:gd name="connsiteX213" fmla="*/ 7275356 w 12184637"/>
              <a:gd name="connsiteY213" fmla="*/ 962476 h 4608812"/>
              <a:gd name="connsiteX214" fmla="*/ 7278006 w 12184637"/>
              <a:gd name="connsiteY214" fmla="*/ 963139 h 4608812"/>
              <a:gd name="connsiteX215" fmla="*/ 7282866 w 12184637"/>
              <a:gd name="connsiteY215" fmla="*/ 960120 h 4608812"/>
              <a:gd name="connsiteX216" fmla="*/ 7327997 w 12184637"/>
              <a:gd name="connsiteY216" fmla="*/ 984048 h 4608812"/>
              <a:gd name="connsiteX217" fmla="*/ 7325714 w 12184637"/>
              <a:gd name="connsiteY217" fmla="*/ 976538 h 4608812"/>
              <a:gd name="connsiteX218" fmla="*/ 7280583 w 12184637"/>
              <a:gd name="connsiteY218" fmla="*/ 952537 h 4608812"/>
              <a:gd name="connsiteX219" fmla="*/ 7273074 w 12184637"/>
              <a:gd name="connsiteY219" fmla="*/ 954819 h 4608812"/>
              <a:gd name="connsiteX220" fmla="*/ 7275356 w 12184637"/>
              <a:gd name="connsiteY220" fmla="*/ 962329 h 4608812"/>
              <a:gd name="connsiteX221" fmla="*/ 7320487 w 12184637"/>
              <a:gd name="connsiteY221" fmla="*/ 986330 h 4608812"/>
              <a:gd name="connsiteX222" fmla="*/ 7323137 w 12184637"/>
              <a:gd name="connsiteY222" fmla="*/ 986993 h 4608812"/>
              <a:gd name="connsiteX223" fmla="*/ 7327997 w 12184637"/>
              <a:gd name="connsiteY223" fmla="*/ 984048 h 4608812"/>
              <a:gd name="connsiteX224" fmla="*/ 7477378 w 12184637"/>
              <a:gd name="connsiteY224" fmla="*/ 1039928 h 4608812"/>
              <a:gd name="connsiteX225" fmla="*/ 7474139 w 12184637"/>
              <a:gd name="connsiteY225" fmla="*/ 1032713 h 4608812"/>
              <a:gd name="connsiteX226" fmla="*/ 7325052 w 12184637"/>
              <a:gd name="connsiteY226" fmla="*/ 976244 h 4608812"/>
              <a:gd name="connsiteX227" fmla="*/ 7317837 w 12184637"/>
              <a:gd name="connsiteY227" fmla="*/ 979483 h 4608812"/>
              <a:gd name="connsiteX228" fmla="*/ 7321076 w 12184637"/>
              <a:gd name="connsiteY228" fmla="*/ 986698 h 4608812"/>
              <a:gd name="connsiteX229" fmla="*/ 7470163 w 12184637"/>
              <a:gd name="connsiteY229" fmla="*/ 1043167 h 4608812"/>
              <a:gd name="connsiteX230" fmla="*/ 7472151 w 12184637"/>
              <a:gd name="connsiteY230" fmla="*/ 1043535 h 4608812"/>
              <a:gd name="connsiteX231" fmla="*/ 7477378 w 12184637"/>
              <a:gd name="connsiteY231" fmla="*/ 1039928 h 4608812"/>
              <a:gd name="connsiteX232" fmla="*/ 7599740 w 12184637"/>
              <a:gd name="connsiteY232" fmla="*/ 1112005 h 4608812"/>
              <a:gd name="connsiteX233" fmla="*/ 7597678 w 12184637"/>
              <a:gd name="connsiteY233" fmla="*/ 1104422 h 4608812"/>
              <a:gd name="connsiteX234" fmla="*/ 7474948 w 12184637"/>
              <a:gd name="connsiteY234" fmla="*/ 1033154 h 4608812"/>
              <a:gd name="connsiteX235" fmla="*/ 7467365 w 12184637"/>
              <a:gd name="connsiteY235" fmla="*/ 1035216 h 4608812"/>
              <a:gd name="connsiteX236" fmla="*/ 7469427 w 12184637"/>
              <a:gd name="connsiteY236" fmla="*/ 1042799 h 4608812"/>
              <a:gd name="connsiteX237" fmla="*/ 7592156 w 12184637"/>
              <a:gd name="connsiteY237" fmla="*/ 1114066 h 4608812"/>
              <a:gd name="connsiteX238" fmla="*/ 7595028 w 12184637"/>
              <a:gd name="connsiteY238" fmla="*/ 1114802 h 4608812"/>
              <a:gd name="connsiteX239" fmla="*/ 7599740 w 12184637"/>
              <a:gd name="connsiteY239" fmla="*/ 1112005 h 4608812"/>
              <a:gd name="connsiteX240" fmla="*/ 7664160 w 12184637"/>
              <a:gd name="connsiteY240" fmla="*/ 1149332 h 4608812"/>
              <a:gd name="connsiteX241" fmla="*/ 7662098 w 12184637"/>
              <a:gd name="connsiteY241" fmla="*/ 1141749 h 4608812"/>
              <a:gd name="connsiteX242" fmla="*/ 7597678 w 12184637"/>
              <a:gd name="connsiteY242" fmla="*/ 1104348 h 4608812"/>
              <a:gd name="connsiteX243" fmla="*/ 7590096 w 12184637"/>
              <a:gd name="connsiteY243" fmla="*/ 1106409 h 4608812"/>
              <a:gd name="connsiteX244" fmla="*/ 7592083 w 12184637"/>
              <a:gd name="connsiteY244" fmla="*/ 1113993 h 4608812"/>
              <a:gd name="connsiteX245" fmla="*/ 7656503 w 12184637"/>
              <a:gd name="connsiteY245" fmla="*/ 1151393 h 4608812"/>
              <a:gd name="connsiteX246" fmla="*/ 7659374 w 12184637"/>
              <a:gd name="connsiteY246" fmla="*/ 1152129 h 4608812"/>
              <a:gd name="connsiteX247" fmla="*/ 7664160 w 12184637"/>
              <a:gd name="connsiteY247" fmla="*/ 1149332 h 4608812"/>
              <a:gd name="connsiteX248" fmla="*/ 7784386 w 12184637"/>
              <a:gd name="connsiteY248" fmla="*/ 1218096 h 4608812"/>
              <a:gd name="connsiteX249" fmla="*/ 7782326 w 12184637"/>
              <a:gd name="connsiteY249" fmla="*/ 1210513 h 4608812"/>
              <a:gd name="connsiteX250" fmla="*/ 7662172 w 12184637"/>
              <a:gd name="connsiteY250" fmla="*/ 1141749 h 4608812"/>
              <a:gd name="connsiteX251" fmla="*/ 7654589 w 12184637"/>
              <a:gd name="connsiteY251" fmla="*/ 1143810 h 4608812"/>
              <a:gd name="connsiteX252" fmla="*/ 7656650 w 12184637"/>
              <a:gd name="connsiteY252" fmla="*/ 1151393 h 4608812"/>
              <a:gd name="connsiteX253" fmla="*/ 7776804 w 12184637"/>
              <a:gd name="connsiteY253" fmla="*/ 1220157 h 4608812"/>
              <a:gd name="connsiteX254" fmla="*/ 7779602 w 12184637"/>
              <a:gd name="connsiteY254" fmla="*/ 1220894 h 4608812"/>
              <a:gd name="connsiteX255" fmla="*/ 7784386 w 12184637"/>
              <a:gd name="connsiteY255" fmla="*/ 1218096 h 4608812"/>
              <a:gd name="connsiteX256" fmla="*/ 7803308 w 12184637"/>
              <a:gd name="connsiteY256" fmla="*/ 1226415 h 4608812"/>
              <a:gd name="connsiteX257" fmla="*/ 7800584 w 12184637"/>
              <a:gd name="connsiteY257" fmla="*/ 1218979 h 4608812"/>
              <a:gd name="connsiteX258" fmla="*/ 7781883 w 12184637"/>
              <a:gd name="connsiteY258" fmla="*/ 1210218 h 4608812"/>
              <a:gd name="connsiteX259" fmla="*/ 7774447 w 12184637"/>
              <a:gd name="connsiteY259" fmla="*/ 1212942 h 4608812"/>
              <a:gd name="connsiteX260" fmla="*/ 7777098 w 12184637"/>
              <a:gd name="connsiteY260" fmla="*/ 1220378 h 4608812"/>
              <a:gd name="connsiteX261" fmla="*/ 7795798 w 12184637"/>
              <a:gd name="connsiteY261" fmla="*/ 1229139 h 4608812"/>
              <a:gd name="connsiteX262" fmla="*/ 7798228 w 12184637"/>
              <a:gd name="connsiteY262" fmla="*/ 1229655 h 4608812"/>
              <a:gd name="connsiteX263" fmla="*/ 7803308 w 12184637"/>
              <a:gd name="connsiteY263" fmla="*/ 1226415 h 4608812"/>
              <a:gd name="connsiteX264" fmla="*/ 3680925 w 12184637"/>
              <a:gd name="connsiteY264" fmla="*/ 1449494 h 4608812"/>
              <a:gd name="connsiteX265" fmla="*/ 3684311 w 12184637"/>
              <a:gd name="connsiteY265" fmla="*/ 1442352 h 4608812"/>
              <a:gd name="connsiteX266" fmla="*/ 3582564 w 12184637"/>
              <a:gd name="connsiteY266" fmla="*/ 1160375 h 4608812"/>
              <a:gd name="connsiteX267" fmla="*/ 3575423 w 12184637"/>
              <a:gd name="connsiteY267" fmla="*/ 1156989 h 4608812"/>
              <a:gd name="connsiteX268" fmla="*/ 3572036 w 12184637"/>
              <a:gd name="connsiteY268" fmla="*/ 1164130 h 4608812"/>
              <a:gd name="connsiteX269" fmla="*/ 3673783 w 12184637"/>
              <a:gd name="connsiteY269" fmla="*/ 1446107 h 4608812"/>
              <a:gd name="connsiteX270" fmla="*/ 3679084 w 12184637"/>
              <a:gd name="connsiteY270" fmla="*/ 1449788 h 4608812"/>
              <a:gd name="connsiteX271" fmla="*/ 3680925 w 12184637"/>
              <a:gd name="connsiteY271" fmla="*/ 1449494 h 4608812"/>
              <a:gd name="connsiteX272" fmla="*/ 3579398 w 12184637"/>
              <a:gd name="connsiteY272" fmla="*/ 1167369 h 4608812"/>
              <a:gd name="connsiteX273" fmla="*/ 3582417 w 12184637"/>
              <a:gd name="connsiteY273" fmla="*/ 1160081 h 4608812"/>
              <a:gd name="connsiteX274" fmla="*/ 3481848 w 12184637"/>
              <a:gd name="connsiteY274" fmla="*/ 917934 h 4608812"/>
              <a:gd name="connsiteX275" fmla="*/ 3474559 w 12184637"/>
              <a:gd name="connsiteY275" fmla="*/ 914915 h 4608812"/>
              <a:gd name="connsiteX276" fmla="*/ 3471540 w 12184637"/>
              <a:gd name="connsiteY276" fmla="*/ 922204 h 4608812"/>
              <a:gd name="connsiteX277" fmla="*/ 3572109 w 12184637"/>
              <a:gd name="connsiteY277" fmla="*/ 1164351 h 4608812"/>
              <a:gd name="connsiteX278" fmla="*/ 3577263 w 12184637"/>
              <a:gd name="connsiteY278" fmla="*/ 1167811 h 4608812"/>
              <a:gd name="connsiteX279" fmla="*/ 3579398 w 12184637"/>
              <a:gd name="connsiteY279" fmla="*/ 1167369 h 4608812"/>
              <a:gd name="connsiteX280" fmla="*/ 3478976 w 12184637"/>
              <a:gd name="connsiteY280" fmla="*/ 925075 h 4608812"/>
              <a:gd name="connsiteX281" fmla="*/ 3481700 w 12184637"/>
              <a:gd name="connsiteY281" fmla="*/ 917640 h 4608812"/>
              <a:gd name="connsiteX282" fmla="*/ 3378775 w 12184637"/>
              <a:gd name="connsiteY282" fmla="*/ 695960 h 4608812"/>
              <a:gd name="connsiteX283" fmla="*/ 3371339 w 12184637"/>
              <a:gd name="connsiteY283" fmla="*/ 693236 h 4608812"/>
              <a:gd name="connsiteX284" fmla="*/ 3368615 w 12184637"/>
              <a:gd name="connsiteY284" fmla="*/ 700672 h 4608812"/>
              <a:gd name="connsiteX285" fmla="*/ 3471540 w 12184637"/>
              <a:gd name="connsiteY285" fmla="*/ 922351 h 4608812"/>
              <a:gd name="connsiteX286" fmla="*/ 3476620 w 12184637"/>
              <a:gd name="connsiteY286" fmla="*/ 925591 h 4608812"/>
              <a:gd name="connsiteX287" fmla="*/ 3478976 w 12184637"/>
              <a:gd name="connsiteY287" fmla="*/ 925075 h 4608812"/>
              <a:gd name="connsiteX288" fmla="*/ 3376345 w 12184637"/>
              <a:gd name="connsiteY288" fmla="*/ 703322 h 4608812"/>
              <a:gd name="connsiteX289" fmla="*/ 3378701 w 12184637"/>
              <a:gd name="connsiteY289" fmla="*/ 695813 h 4608812"/>
              <a:gd name="connsiteX290" fmla="*/ 3275850 w 12184637"/>
              <a:gd name="connsiteY290" fmla="*/ 500049 h 4608812"/>
              <a:gd name="connsiteX291" fmla="*/ 3268340 w 12184637"/>
              <a:gd name="connsiteY291" fmla="*/ 497693 h 4608812"/>
              <a:gd name="connsiteX292" fmla="*/ 3265984 w 12184637"/>
              <a:gd name="connsiteY292" fmla="*/ 505202 h 4608812"/>
              <a:gd name="connsiteX293" fmla="*/ 3368836 w 12184637"/>
              <a:gd name="connsiteY293" fmla="*/ 700966 h 4608812"/>
              <a:gd name="connsiteX294" fmla="*/ 3373842 w 12184637"/>
              <a:gd name="connsiteY294" fmla="*/ 703911 h 4608812"/>
              <a:gd name="connsiteX295" fmla="*/ 3376345 w 12184637"/>
              <a:gd name="connsiteY295" fmla="*/ 703322 h 4608812"/>
              <a:gd name="connsiteX296" fmla="*/ 3273788 w 12184637"/>
              <a:gd name="connsiteY296" fmla="*/ 507337 h 4608812"/>
              <a:gd name="connsiteX297" fmla="*/ 3275629 w 12184637"/>
              <a:gd name="connsiteY297" fmla="*/ 499681 h 4608812"/>
              <a:gd name="connsiteX298" fmla="*/ 3175281 w 12184637"/>
              <a:gd name="connsiteY298" fmla="*/ 335133 h 4608812"/>
              <a:gd name="connsiteX299" fmla="*/ 3167624 w 12184637"/>
              <a:gd name="connsiteY299" fmla="*/ 333292 h 4608812"/>
              <a:gd name="connsiteX300" fmla="*/ 3165783 w 12184637"/>
              <a:gd name="connsiteY300" fmla="*/ 340949 h 4608812"/>
              <a:gd name="connsiteX301" fmla="*/ 3266132 w 12184637"/>
              <a:gd name="connsiteY301" fmla="*/ 505497 h 4608812"/>
              <a:gd name="connsiteX302" fmla="*/ 3270917 w 12184637"/>
              <a:gd name="connsiteY302" fmla="*/ 508147 h 4608812"/>
              <a:gd name="connsiteX303" fmla="*/ 3273788 w 12184637"/>
              <a:gd name="connsiteY303" fmla="*/ 507337 h 4608812"/>
              <a:gd name="connsiteX304" fmla="*/ 3173955 w 12184637"/>
              <a:gd name="connsiteY304" fmla="*/ 342495 h 4608812"/>
              <a:gd name="connsiteX305" fmla="*/ 3174913 w 12184637"/>
              <a:gd name="connsiteY305" fmla="*/ 334691 h 4608812"/>
              <a:gd name="connsiteX306" fmla="*/ 3076331 w 12184637"/>
              <a:gd name="connsiteY306" fmla="*/ 207544 h 4608812"/>
              <a:gd name="connsiteX307" fmla="*/ 3068527 w 12184637"/>
              <a:gd name="connsiteY307" fmla="*/ 206587 h 4608812"/>
              <a:gd name="connsiteX308" fmla="*/ 3067570 w 12184637"/>
              <a:gd name="connsiteY308" fmla="*/ 214391 h 4608812"/>
              <a:gd name="connsiteX309" fmla="*/ 3166151 w 12184637"/>
              <a:gd name="connsiteY309" fmla="*/ 341538 h 4608812"/>
              <a:gd name="connsiteX310" fmla="*/ 3170569 w 12184637"/>
              <a:gd name="connsiteY310" fmla="*/ 343673 h 4608812"/>
              <a:gd name="connsiteX311" fmla="*/ 3173955 w 12184637"/>
              <a:gd name="connsiteY311" fmla="*/ 342495 h 4608812"/>
              <a:gd name="connsiteX312" fmla="*/ 4269837 w 12184637"/>
              <a:gd name="connsiteY312" fmla="*/ 208722 h 4608812"/>
              <a:gd name="connsiteX313" fmla="*/ 4265346 w 12184637"/>
              <a:gd name="connsiteY313" fmla="*/ 202243 h 4608812"/>
              <a:gd name="connsiteX314" fmla="*/ 3978878 w 12184637"/>
              <a:gd name="connsiteY314" fmla="*/ 149602 h 4608812"/>
              <a:gd name="connsiteX315" fmla="*/ 3972399 w 12184637"/>
              <a:gd name="connsiteY315" fmla="*/ 154093 h 4608812"/>
              <a:gd name="connsiteX316" fmla="*/ 3976890 w 12184637"/>
              <a:gd name="connsiteY316" fmla="*/ 160572 h 4608812"/>
              <a:gd name="connsiteX317" fmla="*/ 4263358 w 12184637"/>
              <a:gd name="connsiteY317" fmla="*/ 213213 h 4608812"/>
              <a:gd name="connsiteX318" fmla="*/ 4264389 w 12184637"/>
              <a:gd name="connsiteY318" fmla="*/ 213286 h 4608812"/>
              <a:gd name="connsiteX319" fmla="*/ 4269837 w 12184637"/>
              <a:gd name="connsiteY319" fmla="*/ 208722 h 4608812"/>
              <a:gd name="connsiteX320" fmla="*/ 4563151 w 12184637"/>
              <a:gd name="connsiteY320" fmla="*/ 273437 h 4608812"/>
              <a:gd name="connsiteX321" fmla="*/ 4558881 w 12184637"/>
              <a:gd name="connsiteY321" fmla="*/ 266810 h 4608812"/>
              <a:gd name="connsiteX322" fmla="*/ 4265566 w 12184637"/>
              <a:gd name="connsiteY322" fmla="*/ 202317 h 4608812"/>
              <a:gd name="connsiteX323" fmla="*/ 4258940 w 12184637"/>
              <a:gd name="connsiteY323" fmla="*/ 206587 h 4608812"/>
              <a:gd name="connsiteX324" fmla="*/ 4263210 w 12184637"/>
              <a:gd name="connsiteY324" fmla="*/ 213213 h 4608812"/>
              <a:gd name="connsiteX325" fmla="*/ 4556525 w 12184637"/>
              <a:gd name="connsiteY325" fmla="*/ 277707 h 4608812"/>
              <a:gd name="connsiteX326" fmla="*/ 4557777 w 12184637"/>
              <a:gd name="connsiteY326" fmla="*/ 277854 h 4608812"/>
              <a:gd name="connsiteX327" fmla="*/ 4563151 w 12184637"/>
              <a:gd name="connsiteY327" fmla="*/ 273437 h 4608812"/>
              <a:gd name="connsiteX328" fmla="*/ 4836956 w 12184637"/>
              <a:gd name="connsiteY328" fmla="*/ 355379 h 4608812"/>
              <a:gd name="connsiteX329" fmla="*/ 4833201 w 12184637"/>
              <a:gd name="connsiteY329" fmla="*/ 348459 h 4608812"/>
              <a:gd name="connsiteX330" fmla="*/ 4559323 w 12184637"/>
              <a:gd name="connsiteY330" fmla="*/ 266884 h 4608812"/>
              <a:gd name="connsiteX331" fmla="*/ 4552403 w 12184637"/>
              <a:gd name="connsiteY331" fmla="*/ 270639 h 4608812"/>
              <a:gd name="connsiteX332" fmla="*/ 4556157 w 12184637"/>
              <a:gd name="connsiteY332" fmla="*/ 277559 h 4608812"/>
              <a:gd name="connsiteX333" fmla="*/ 4830035 w 12184637"/>
              <a:gd name="connsiteY333" fmla="*/ 359134 h 4608812"/>
              <a:gd name="connsiteX334" fmla="*/ 4831655 w 12184637"/>
              <a:gd name="connsiteY334" fmla="*/ 359355 h 4608812"/>
              <a:gd name="connsiteX335" fmla="*/ 4836956 w 12184637"/>
              <a:gd name="connsiteY335" fmla="*/ 355379 h 4608812"/>
              <a:gd name="connsiteX336" fmla="*/ 5065998 w 12184637"/>
              <a:gd name="connsiteY336" fmla="*/ 460219 h 4608812"/>
              <a:gd name="connsiteX337" fmla="*/ 5063200 w 12184637"/>
              <a:gd name="connsiteY337" fmla="*/ 452856 h 4608812"/>
              <a:gd name="connsiteX338" fmla="*/ 4833864 w 12184637"/>
              <a:gd name="connsiteY338" fmla="*/ 348753 h 4608812"/>
              <a:gd name="connsiteX339" fmla="*/ 4826502 w 12184637"/>
              <a:gd name="connsiteY339" fmla="*/ 351551 h 4608812"/>
              <a:gd name="connsiteX340" fmla="*/ 4829299 w 12184637"/>
              <a:gd name="connsiteY340" fmla="*/ 358913 h 4608812"/>
              <a:gd name="connsiteX341" fmla="*/ 5058636 w 12184637"/>
              <a:gd name="connsiteY341" fmla="*/ 463016 h 4608812"/>
              <a:gd name="connsiteX342" fmla="*/ 5060991 w 12184637"/>
              <a:gd name="connsiteY342" fmla="*/ 463532 h 4608812"/>
              <a:gd name="connsiteX343" fmla="*/ 5065998 w 12184637"/>
              <a:gd name="connsiteY343" fmla="*/ 460219 h 4608812"/>
              <a:gd name="connsiteX344" fmla="*/ 5062979 w 12184637"/>
              <a:gd name="connsiteY344" fmla="*/ 463090 h 4608812"/>
              <a:gd name="connsiteX345" fmla="*/ 5215674 w 12184637"/>
              <a:gd name="connsiteY345" fmla="*/ 400952 h 4608812"/>
              <a:gd name="connsiteX346" fmla="*/ 5218766 w 12184637"/>
              <a:gd name="connsiteY346" fmla="*/ 393663 h 4608812"/>
              <a:gd name="connsiteX347" fmla="*/ 5211477 w 12184637"/>
              <a:gd name="connsiteY347" fmla="*/ 390571 h 4608812"/>
              <a:gd name="connsiteX348" fmla="*/ 5058783 w 12184637"/>
              <a:gd name="connsiteY348" fmla="*/ 452709 h 4608812"/>
              <a:gd name="connsiteX349" fmla="*/ 5055691 w 12184637"/>
              <a:gd name="connsiteY349" fmla="*/ 459998 h 4608812"/>
              <a:gd name="connsiteX350" fmla="*/ 5060918 w 12184637"/>
              <a:gd name="connsiteY350" fmla="*/ 463458 h 4608812"/>
              <a:gd name="connsiteX351" fmla="*/ 5062979 w 12184637"/>
              <a:gd name="connsiteY351" fmla="*/ 463090 h 4608812"/>
              <a:gd name="connsiteX352" fmla="*/ 5392885 w 12184637"/>
              <a:gd name="connsiteY352" fmla="*/ 510945 h 4608812"/>
              <a:gd name="connsiteX353" fmla="*/ 5391191 w 12184637"/>
              <a:gd name="connsiteY353" fmla="*/ 503215 h 4608812"/>
              <a:gd name="connsiteX354" fmla="*/ 5216631 w 12184637"/>
              <a:gd name="connsiteY354" fmla="*/ 391013 h 4608812"/>
              <a:gd name="connsiteX355" fmla="*/ 5208900 w 12184637"/>
              <a:gd name="connsiteY355" fmla="*/ 392706 h 4608812"/>
              <a:gd name="connsiteX356" fmla="*/ 5210594 w 12184637"/>
              <a:gd name="connsiteY356" fmla="*/ 400437 h 4608812"/>
              <a:gd name="connsiteX357" fmla="*/ 5385154 w 12184637"/>
              <a:gd name="connsiteY357" fmla="*/ 512638 h 4608812"/>
              <a:gd name="connsiteX358" fmla="*/ 5388173 w 12184637"/>
              <a:gd name="connsiteY358" fmla="*/ 513522 h 4608812"/>
              <a:gd name="connsiteX359" fmla="*/ 5392885 w 12184637"/>
              <a:gd name="connsiteY359" fmla="*/ 510945 h 4608812"/>
              <a:gd name="connsiteX360" fmla="*/ 5536156 w 12184637"/>
              <a:gd name="connsiteY360" fmla="*/ 616005 h 4608812"/>
              <a:gd name="connsiteX361" fmla="*/ 5534977 w 12184637"/>
              <a:gd name="connsiteY361" fmla="*/ 608201 h 4608812"/>
              <a:gd name="connsiteX362" fmla="*/ 5391486 w 12184637"/>
              <a:gd name="connsiteY362" fmla="*/ 503435 h 4608812"/>
              <a:gd name="connsiteX363" fmla="*/ 5383682 w 12184637"/>
              <a:gd name="connsiteY363" fmla="*/ 504613 h 4608812"/>
              <a:gd name="connsiteX364" fmla="*/ 5384860 w 12184637"/>
              <a:gd name="connsiteY364" fmla="*/ 512417 h 4608812"/>
              <a:gd name="connsiteX365" fmla="*/ 5528278 w 12184637"/>
              <a:gd name="connsiteY365" fmla="*/ 617183 h 4608812"/>
              <a:gd name="connsiteX366" fmla="*/ 5531591 w 12184637"/>
              <a:gd name="connsiteY366" fmla="*/ 618288 h 4608812"/>
              <a:gd name="connsiteX367" fmla="*/ 5536156 w 12184637"/>
              <a:gd name="connsiteY367" fmla="*/ 616005 h 4608812"/>
              <a:gd name="connsiteX368" fmla="*/ 5655646 w 12184637"/>
              <a:gd name="connsiteY368" fmla="*/ 707004 h 4608812"/>
              <a:gd name="connsiteX369" fmla="*/ 5654615 w 12184637"/>
              <a:gd name="connsiteY369" fmla="*/ 699200 h 4608812"/>
              <a:gd name="connsiteX370" fmla="*/ 5535051 w 12184637"/>
              <a:gd name="connsiteY370" fmla="*/ 608275 h 4608812"/>
              <a:gd name="connsiteX371" fmla="*/ 5527247 w 12184637"/>
              <a:gd name="connsiteY371" fmla="*/ 609306 h 4608812"/>
              <a:gd name="connsiteX372" fmla="*/ 5528278 w 12184637"/>
              <a:gd name="connsiteY372" fmla="*/ 617110 h 4608812"/>
              <a:gd name="connsiteX373" fmla="*/ 5647842 w 12184637"/>
              <a:gd name="connsiteY373" fmla="*/ 708034 h 4608812"/>
              <a:gd name="connsiteX374" fmla="*/ 5651229 w 12184637"/>
              <a:gd name="connsiteY374" fmla="*/ 709139 h 4608812"/>
              <a:gd name="connsiteX375" fmla="*/ 5655646 w 12184637"/>
              <a:gd name="connsiteY375" fmla="*/ 707004 h 4608812"/>
              <a:gd name="connsiteX376" fmla="*/ 5759307 w 12184637"/>
              <a:gd name="connsiteY376" fmla="*/ 777314 h 4608812"/>
              <a:gd name="connsiteX377" fmla="*/ 5757835 w 12184637"/>
              <a:gd name="connsiteY377" fmla="*/ 769583 h 4608812"/>
              <a:gd name="connsiteX378" fmla="*/ 5654321 w 12184637"/>
              <a:gd name="connsiteY378" fmla="*/ 699052 h 4608812"/>
              <a:gd name="connsiteX379" fmla="*/ 5646590 w 12184637"/>
              <a:gd name="connsiteY379" fmla="*/ 700525 h 4608812"/>
              <a:gd name="connsiteX380" fmla="*/ 5648063 w 12184637"/>
              <a:gd name="connsiteY380" fmla="*/ 708255 h 4608812"/>
              <a:gd name="connsiteX381" fmla="*/ 5751503 w 12184637"/>
              <a:gd name="connsiteY381" fmla="*/ 778786 h 4608812"/>
              <a:gd name="connsiteX382" fmla="*/ 5754669 w 12184637"/>
              <a:gd name="connsiteY382" fmla="*/ 779743 h 4608812"/>
              <a:gd name="connsiteX383" fmla="*/ 5759307 w 12184637"/>
              <a:gd name="connsiteY383" fmla="*/ 777314 h 4608812"/>
              <a:gd name="connsiteX384" fmla="*/ 5848465 w 12184637"/>
              <a:gd name="connsiteY384" fmla="*/ 831500 h 4608812"/>
              <a:gd name="connsiteX385" fmla="*/ 5846624 w 12184637"/>
              <a:gd name="connsiteY385" fmla="*/ 823844 h 4608812"/>
              <a:gd name="connsiteX386" fmla="*/ 5757614 w 12184637"/>
              <a:gd name="connsiteY386" fmla="*/ 769436 h 4608812"/>
              <a:gd name="connsiteX387" fmla="*/ 5749957 w 12184637"/>
              <a:gd name="connsiteY387" fmla="*/ 771277 h 4608812"/>
              <a:gd name="connsiteX388" fmla="*/ 5751798 w 12184637"/>
              <a:gd name="connsiteY388" fmla="*/ 778933 h 4608812"/>
              <a:gd name="connsiteX389" fmla="*/ 5840808 w 12184637"/>
              <a:gd name="connsiteY389" fmla="*/ 833341 h 4608812"/>
              <a:gd name="connsiteX390" fmla="*/ 5843753 w 12184637"/>
              <a:gd name="connsiteY390" fmla="*/ 834151 h 4608812"/>
              <a:gd name="connsiteX391" fmla="*/ 5848465 w 12184637"/>
              <a:gd name="connsiteY391" fmla="*/ 831500 h 4608812"/>
              <a:gd name="connsiteX392" fmla="*/ 5925033 w 12184637"/>
              <a:gd name="connsiteY392" fmla="*/ 873907 h 4608812"/>
              <a:gd name="connsiteX393" fmla="*/ 5922898 w 12184637"/>
              <a:gd name="connsiteY393" fmla="*/ 866324 h 4608812"/>
              <a:gd name="connsiteX394" fmla="*/ 5846477 w 12184637"/>
              <a:gd name="connsiteY394" fmla="*/ 823696 h 4608812"/>
              <a:gd name="connsiteX395" fmla="*/ 5838894 w 12184637"/>
              <a:gd name="connsiteY395" fmla="*/ 825831 h 4608812"/>
              <a:gd name="connsiteX396" fmla="*/ 5841029 w 12184637"/>
              <a:gd name="connsiteY396" fmla="*/ 833415 h 4608812"/>
              <a:gd name="connsiteX397" fmla="*/ 5917450 w 12184637"/>
              <a:gd name="connsiteY397" fmla="*/ 876042 h 4608812"/>
              <a:gd name="connsiteX398" fmla="*/ 5920174 w 12184637"/>
              <a:gd name="connsiteY398" fmla="*/ 876779 h 4608812"/>
              <a:gd name="connsiteX399" fmla="*/ 5925033 w 12184637"/>
              <a:gd name="connsiteY399" fmla="*/ 873907 h 4608812"/>
              <a:gd name="connsiteX400" fmla="*/ 5981796 w 12184637"/>
              <a:gd name="connsiteY400" fmla="*/ 903357 h 4608812"/>
              <a:gd name="connsiteX401" fmla="*/ 5979440 w 12184637"/>
              <a:gd name="connsiteY401" fmla="*/ 895847 h 4608812"/>
              <a:gd name="connsiteX402" fmla="*/ 5922751 w 12184637"/>
              <a:gd name="connsiteY402" fmla="*/ 866251 h 4608812"/>
              <a:gd name="connsiteX403" fmla="*/ 5915241 w 12184637"/>
              <a:gd name="connsiteY403" fmla="*/ 868607 h 4608812"/>
              <a:gd name="connsiteX404" fmla="*/ 5917597 w 12184637"/>
              <a:gd name="connsiteY404" fmla="*/ 876116 h 4608812"/>
              <a:gd name="connsiteX405" fmla="*/ 5974287 w 12184637"/>
              <a:gd name="connsiteY405" fmla="*/ 905713 h 4608812"/>
              <a:gd name="connsiteX406" fmla="*/ 5976938 w 12184637"/>
              <a:gd name="connsiteY406" fmla="*/ 906375 h 4608812"/>
              <a:gd name="connsiteX407" fmla="*/ 5981796 w 12184637"/>
              <a:gd name="connsiteY407" fmla="*/ 903357 h 4608812"/>
              <a:gd name="connsiteX408" fmla="*/ 5982607 w 12184637"/>
              <a:gd name="connsiteY408" fmla="*/ 947457 h 4608812"/>
              <a:gd name="connsiteX409" fmla="*/ 5987466 w 12184637"/>
              <a:gd name="connsiteY409" fmla="*/ 941273 h 4608812"/>
              <a:gd name="connsiteX410" fmla="*/ 5982386 w 12184637"/>
              <a:gd name="connsiteY410" fmla="*/ 900117 h 4608812"/>
              <a:gd name="connsiteX411" fmla="*/ 5976201 w 12184637"/>
              <a:gd name="connsiteY411" fmla="*/ 895258 h 4608812"/>
              <a:gd name="connsiteX412" fmla="*/ 5971342 w 12184637"/>
              <a:gd name="connsiteY412" fmla="*/ 901442 h 4608812"/>
              <a:gd name="connsiteX413" fmla="*/ 5976422 w 12184637"/>
              <a:gd name="connsiteY413" fmla="*/ 942598 h 4608812"/>
              <a:gd name="connsiteX414" fmla="*/ 5982018 w 12184637"/>
              <a:gd name="connsiteY414" fmla="*/ 947457 h 4608812"/>
              <a:gd name="connsiteX415" fmla="*/ 5982607 w 12184637"/>
              <a:gd name="connsiteY415" fmla="*/ 947457 h 4608812"/>
              <a:gd name="connsiteX416" fmla="*/ 6003515 w 12184637"/>
              <a:gd name="connsiteY416" fmla="*/ 1012687 h 4608812"/>
              <a:gd name="connsiteX417" fmla="*/ 6007197 w 12184637"/>
              <a:gd name="connsiteY417" fmla="*/ 1005693 h 4608812"/>
              <a:gd name="connsiteX418" fmla="*/ 5987245 w 12184637"/>
              <a:gd name="connsiteY418" fmla="*/ 940315 h 4608812"/>
              <a:gd name="connsiteX419" fmla="*/ 5980251 w 12184637"/>
              <a:gd name="connsiteY419" fmla="*/ 936634 h 4608812"/>
              <a:gd name="connsiteX420" fmla="*/ 5976570 w 12184637"/>
              <a:gd name="connsiteY420" fmla="*/ 943629 h 4608812"/>
              <a:gd name="connsiteX421" fmla="*/ 5996521 w 12184637"/>
              <a:gd name="connsiteY421" fmla="*/ 1009006 h 4608812"/>
              <a:gd name="connsiteX422" fmla="*/ 6001896 w 12184637"/>
              <a:gd name="connsiteY422" fmla="*/ 1012982 h 4608812"/>
              <a:gd name="connsiteX423" fmla="*/ 6003515 w 12184637"/>
              <a:gd name="connsiteY423" fmla="*/ 1012687 h 4608812"/>
              <a:gd name="connsiteX424" fmla="*/ 6040401 w 12184637"/>
              <a:gd name="connsiteY424" fmla="*/ 1095661 h 4608812"/>
              <a:gd name="connsiteX425" fmla="*/ 6043272 w 12184637"/>
              <a:gd name="connsiteY425" fmla="*/ 1088298 h 4608812"/>
              <a:gd name="connsiteX426" fmla="*/ 6006976 w 12184637"/>
              <a:gd name="connsiteY426" fmla="*/ 1005104 h 4608812"/>
              <a:gd name="connsiteX427" fmla="*/ 5999614 w 12184637"/>
              <a:gd name="connsiteY427" fmla="*/ 1002233 h 4608812"/>
              <a:gd name="connsiteX428" fmla="*/ 5996742 w 12184637"/>
              <a:gd name="connsiteY428" fmla="*/ 1009595 h 4608812"/>
              <a:gd name="connsiteX429" fmla="*/ 6033038 w 12184637"/>
              <a:gd name="connsiteY429" fmla="*/ 1092789 h 4608812"/>
              <a:gd name="connsiteX430" fmla="*/ 6038192 w 12184637"/>
              <a:gd name="connsiteY430" fmla="*/ 1096102 h 4608812"/>
              <a:gd name="connsiteX431" fmla="*/ 6040401 w 12184637"/>
              <a:gd name="connsiteY431" fmla="*/ 1095661 h 4608812"/>
              <a:gd name="connsiteX432" fmla="*/ 6093041 w 12184637"/>
              <a:gd name="connsiteY432" fmla="*/ 1193727 h 4608812"/>
              <a:gd name="connsiteX433" fmla="*/ 6095324 w 12184637"/>
              <a:gd name="connsiteY433" fmla="*/ 1186217 h 4608812"/>
              <a:gd name="connsiteX434" fmla="*/ 6043051 w 12184637"/>
              <a:gd name="connsiteY434" fmla="*/ 1087930 h 4608812"/>
              <a:gd name="connsiteX435" fmla="*/ 6035542 w 12184637"/>
              <a:gd name="connsiteY435" fmla="*/ 1085648 h 4608812"/>
              <a:gd name="connsiteX436" fmla="*/ 6033259 w 12184637"/>
              <a:gd name="connsiteY436" fmla="*/ 1093157 h 4608812"/>
              <a:gd name="connsiteX437" fmla="*/ 6085532 w 12184637"/>
              <a:gd name="connsiteY437" fmla="*/ 1191444 h 4608812"/>
              <a:gd name="connsiteX438" fmla="*/ 6090464 w 12184637"/>
              <a:gd name="connsiteY438" fmla="*/ 1194389 h 4608812"/>
              <a:gd name="connsiteX439" fmla="*/ 6093041 w 12184637"/>
              <a:gd name="connsiteY439" fmla="*/ 1193727 h 4608812"/>
              <a:gd name="connsiteX440" fmla="*/ 6161290 w 12184637"/>
              <a:gd name="connsiteY440" fmla="*/ 1304161 h 4608812"/>
              <a:gd name="connsiteX441" fmla="*/ 6163130 w 12184637"/>
              <a:gd name="connsiteY441" fmla="*/ 1296505 h 4608812"/>
              <a:gd name="connsiteX442" fmla="*/ 6095176 w 12184637"/>
              <a:gd name="connsiteY442" fmla="*/ 1185922 h 4608812"/>
              <a:gd name="connsiteX443" fmla="*/ 6087520 w 12184637"/>
              <a:gd name="connsiteY443" fmla="*/ 1184082 h 4608812"/>
              <a:gd name="connsiteX444" fmla="*/ 6085679 w 12184637"/>
              <a:gd name="connsiteY444" fmla="*/ 1191739 h 4608812"/>
              <a:gd name="connsiteX445" fmla="*/ 6153633 w 12184637"/>
              <a:gd name="connsiteY445" fmla="*/ 1302321 h 4608812"/>
              <a:gd name="connsiteX446" fmla="*/ 6158418 w 12184637"/>
              <a:gd name="connsiteY446" fmla="*/ 1304971 h 4608812"/>
              <a:gd name="connsiteX447" fmla="*/ 6161290 w 12184637"/>
              <a:gd name="connsiteY447" fmla="*/ 1304161 h 4608812"/>
              <a:gd name="connsiteX448" fmla="*/ 6301027 w 12184637"/>
              <a:gd name="connsiteY448" fmla="*/ 1303204 h 4608812"/>
              <a:gd name="connsiteX449" fmla="*/ 6295578 w 12184637"/>
              <a:gd name="connsiteY449" fmla="*/ 1297462 h 4608812"/>
              <a:gd name="connsiteX450" fmla="*/ 6158492 w 12184637"/>
              <a:gd name="connsiteY450" fmla="*/ 1293780 h 4608812"/>
              <a:gd name="connsiteX451" fmla="*/ 6152750 w 12184637"/>
              <a:gd name="connsiteY451" fmla="*/ 1299229 h 4608812"/>
              <a:gd name="connsiteX452" fmla="*/ 6158198 w 12184637"/>
              <a:gd name="connsiteY452" fmla="*/ 1304971 h 4608812"/>
              <a:gd name="connsiteX453" fmla="*/ 6295284 w 12184637"/>
              <a:gd name="connsiteY453" fmla="*/ 1308652 h 4608812"/>
              <a:gd name="connsiteX454" fmla="*/ 6295505 w 12184637"/>
              <a:gd name="connsiteY454" fmla="*/ 1308652 h 4608812"/>
              <a:gd name="connsiteX455" fmla="*/ 6301027 w 12184637"/>
              <a:gd name="connsiteY455" fmla="*/ 1303204 h 4608812"/>
              <a:gd name="connsiteX456" fmla="*/ 6295578 w 12184637"/>
              <a:gd name="connsiteY456" fmla="*/ 1308652 h 4608812"/>
              <a:gd name="connsiteX457" fmla="*/ 6429426 w 12184637"/>
              <a:gd name="connsiteY457" fmla="*/ 1305487 h 4608812"/>
              <a:gd name="connsiteX458" fmla="*/ 6434874 w 12184637"/>
              <a:gd name="connsiteY458" fmla="*/ 1299818 h 4608812"/>
              <a:gd name="connsiteX459" fmla="*/ 6429205 w 12184637"/>
              <a:gd name="connsiteY459" fmla="*/ 1294369 h 4608812"/>
              <a:gd name="connsiteX460" fmla="*/ 6295358 w 12184637"/>
              <a:gd name="connsiteY460" fmla="*/ 1297535 h 4608812"/>
              <a:gd name="connsiteX461" fmla="*/ 6289910 w 12184637"/>
              <a:gd name="connsiteY461" fmla="*/ 1303204 h 4608812"/>
              <a:gd name="connsiteX462" fmla="*/ 6295505 w 12184637"/>
              <a:gd name="connsiteY462" fmla="*/ 1308652 h 4608812"/>
              <a:gd name="connsiteX463" fmla="*/ 6295578 w 12184637"/>
              <a:gd name="connsiteY463" fmla="*/ 1308652 h 4608812"/>
              <a:gd name="connsiteX464" fmla="*/ 6429646 w 12184637"/>
              <a:gd name="connsiteY464" fmla="*/ 1305560 h 4608812"/>
              <a:gd name="connsiteX465" fmla="*/ 6559960 w 12184637"/>
              <a:gd name="connsiteY465" fmla="*/ 1296284 h 4608812"/>
              <a:gd name="connsiteX466" fmla="*/ 6565113 w 12184637"/>
              <a:gd name="connsiteY466" fmla="*/ 1290320 h 4608812"/>
              <a:gd name="connsiteX467" fmla="*/ 6559150 w 12184637"/>
              <a:gd name="connsiteY467" fmla="*/ 1285167 h 4608812"/>
              <a:gd name="connsiteX468" fmla="*/ 6428837 w 12184637"/>
              <a:gd name="connsiteY468" fmla="*/ 1294443 h 4608812"/>
              <a:gd name="connsiteX469" fmla="*/ 6423683 w 12184637"/>
              <a:gd name="connsiteY469" fmla="*/ 1300407 h 4608812"/>
              <a:gd name="connsiteX470" fmla="*/ 6429278 w 12184637"/>
              <a:gd name="connsiteY470" fmla="*/ 1305560 h 4608812"/>
              <a:gd name="connsiteX471" fmla="*/ 6429646 w 12184637"/>
              <a:gd name="connsiteY471" fmla="*/ 1305560 h 4608812"/>
              <a:gd name="connsiteX472" fmla="*/ 6560180 w 12184637"/>
              <a:gd name="connsiteY472" fmla="*/ 1296210 h 4608812"/>
              <a:gd name="connsiteX473" fmla="*/ 6686739 w 12184637"/>
              <a:gd name="connsiteY473" fmla="*/ 1281485 h 4608812"/>
              <a:gd name="connsiteX474" fmla="*/ 6691672 w 12184637"/>
              <a:gd name="connsiteY474" fmla="*/ 1275301 h 4608812"/>
              <a:gd name="connsiteX475" fmla="*/ 6685487 w 12184637"/>
              <a:gd name="connsiteY475" fmla="*/ 1270368 h 4608812"/>
              <a:gd name="connsiteX476" fmla="*/ 6558929 w 12184637"/>
              <a:gd name="connsiteY476" fmla="*/ 1285093 h 4608812"/>
              <a:gd name="connsiteX477" fmla="*/ 6553996 w 12184637"/>
              <a:gd name="connsiteY477" fmla="*/ 1291277 h 4608812"/>
              <a:gd name="connsiteX478" fmla="*/ 6559592 w 12184637"/>
              <a:gd name="connsiteY478" fmla="*/ 1296210 h 4608812"/>
              <a:gd name="connsiteX479" fmla="*/ 6560180 w 12184637"/>
              <a:gd name="connsiteY479" fmla="*/ 1296210 h 4608812"/>
              <a:gd name="connsiteX480" fmla="*/ 6686960 w 12184637"/>
              <a:gd name="connsiteY480" fmla="*/ 1281485 h 4608812"/>
              <a:gd name="connsiteX481" fmla="*/ 6809469 w 12184637"/>
              <a:gd name="connsiteY481" fmla="*/ 1262049 h 4608812"/>
              <a:gd name="connsiteX482" fmla="*/ 6814107 w 12184637"/>
              <a:gd name="connsiteY482" fmla="*/ 1255644 h 4608812"/>
              <a:gd name="connsiteX483" fmla="*/ 6807701 w 12184637"/>
              <a:gd name="connsiteY483" fmla="*/ 1251005 h 4608812"/>
              <a:gd name="connsiteX484" fmla="*/ 6685193 w 12184637"/>
              <a:gd name="connsiteY484" fmla="*/ 1270442 h 4608812"/>
              <a:gd name="connsiteX485" fmla="*/ 6680554 w 12184637"/>
              <a:gd name="connsiteY485" fmla="*/ 1276847 h 4608812"/>
              <a:gd name="connsiteX486" fmla="*/ 6686076 w 12184637"/>
              <a:gd name="connsiteY486" fmla="*/ 1281559 h 4608812"/>
              <a:gd name="connsiteX487" fmla="*/ 6686960 w 12184637"/>
              <a:gd name="connsiteY487" fmla="*/ 1281485 h 4608812"/>
              <a:gd name="connsiteX488" fmla="*/ 6809616 w 12184637"/>
              <a:gd name="connsiteY488" fmla="*/ 1262049 h 4608812"/>
              <a:gd name="connsiteX489" fmla="*/ 6930210 w 12184637"/>
              <a:gd name="connsiteY489" fmla="*/ 1240109 h 4608812"/>
              <a:gd name="connsiteX490" fmla="*/ 6934701 w 12184637"/>
              <a:gd name="connsiteY490" fmla="*/ 1233630 h 4608812"/>
              <a:gd name="connsiteX491" fmla="*/ 6928223 w 12184637"/>
              <a:gd name="connsiteY491" fmla="*/ 1229139 h 4608812"/>
              <a:gd name="connsiteX492" fmla="*/ 6807628 w 12184637"/>
              <a:gd name="connsiteY492" fmla="*/ 1251079 h 4608812"/>
              <a:gd name="connsiteX493" fmla="*/ 6803137 w 12184637"/>
              <a:gd name="connsiteY493" fmla="*/ 1257558 h 4608812"/>
              <a:gd name="connsiteX494" fmla="*/ 6808659 w 12184637"/>
              <a:gd name="connsiteY494" fmla="*/ 1262122 h 4608812"/>
              <a:gd name="connsiteX495" fmla="*/ 6809616 w 12184637"/>
              <a:gd name="connsiteY495" fmla="*/ 1262049 h 4608812"/>
              <a:gd name="connsiteX496" fmla="*/ 6930210 w 12184637"/>
              <a:gd name="connsiteY496" fmla="*/ 1240109 h 4608812"/>
              <a:gd name="connsiteX497" fmla="*/ 7050953 w 12184637"/>
              <a:gd name="connsiteY497" fmla="*/ 1217801 h 4608812"/>
              <a:gd name="connsiteX498" fmla="*/ 7055444 w 12184637"/>
              <a:gd name="connsiteY498" fmla="*/ 1211322 h 4608812"/>
              <a:gd name="connsiteX499" fmla="*/ 7048965 w 12184637"/>
              <a:gd name="connsiteY499" fmla="*/ 1206831 h 4608812"/>
              <a:gd name="connsiteX500" fmla="*/ 6928223 w 12184637"/>
              <a:gd name="connsiteY500" fmla="*/ 1229139 h 4608812"/>
              <a:gd name="connsiteX501" fmla="*/ 6923732 w 12184637"/>
              <a:gd name="connsiteY501" fmla="*/ 1235618 h 4608812"/>
              <a:gd name="connsiteX502" fmla="*/ 6929253 w 12184637"/>
              <a:gd name="connsiteY502" fmla="*/ 1240183 h 4608812"/>
              <a:gd name="connsiteX503" fmla="*/ 6930210 w 12184637"/>
              <a:gd name="connsiteY503" fmla="*/ 1240109 h 4608812"/>
              <a:gd name="connsiteX504" fmla="*/ 7050879 w 12184637"/>
              <a:gd name="connsiteY504" fmla="*/ 1217801 h 4608812"/>
              <a:gd name="connsiteX505" fmla="*/ 7173830 w 12184637"/>
              <a:gd name="connsiteY505" fmla="*/ 1197260 h 4608812"/>
              <a:gd name="connsiteX506" fmla="*/ 7178394 w 12184637"/>
              <a:gd name="connsiteY506" fmla="*/ 1190855 h 4608812"/>
              <a:gd name="connsiteX507" fmla="*/ 7171989 w 12184637"/>
              <a:gd name="connsiteY507" fmla="*/ 1186291 h 4608812"/>
              <a:gd name="connsiteX508" fmla="*/ 7049038 w 12184637"/>
              <a:gd name="connsiteY508" fmla="*/ 1206831 h 4608812"/>
              <a:gd name="connsiteX509" fmla="*/ 7044474 w 12184637"/>
              <a:gd name="connsiteY509" fmla="*/ 1213237 h 4608812"/>
              <a:gd name="connsiteX510" fmla="*/ 7049996 w 12184637"/>
              <a:gd name="connsiteY510" fmla="*/ 1217875 h 4608812"/>
              <a:gd name="connsiteX511" fmla="*/ 7050879 w 12184637"/>
              <a:gd name="connsiteY511" fmla="*/ 1217801 h 4608812"/>
              <a:gd name="connsiteX512" fmla="*/ 7173609 w 12184637"/>
              <a:gd name="connsiteY512" fmla="*/ 1197334 h 4608812"/>
              <a:gd name="connsiteX513" fmla="*/ 7300756 w 12184637"/>
              <a:gd name="connsiteY513" fmla="*/ 1180695 h 4608812"/>
              <a:gd name="connsiteX514" fmla="*/ 7305542 w 12184637"/>
              <a:gd name="connsiteY514" fmla="*/ 1174437 h 4608812"/>
              <a:gd name="connsiteX515" fmla="*/ 7299284 w 12184637"/>
              <a:gd name="connsiteY515" fmla="*/ 1169652 h 4608812"/>
              <a:gd name="connsiteX516" fmla="*/ 7172136 w 12184637"/>
              <a:gd name="connsiteY516" fmla="*/ 1186291 h 4608812"/>
              <a:gd name="connsiteX517" fmla="*/ 7167351 w 12184637"/>
              <a:gd name="connsiteY517" fmla="*/ 1192549 h 4608812"/>
              <a:gd name="connsiteX518" fmla="*/ 7172873 w 12184637"/>
              <a:gd name="connsiteY518" fmla="*/ 1197408 h 4608812"/>
              <a:gd name="connsiteX519" fmla="*/ 7173609 w 12184637"/>
              <a:gd name="connsiteY519" fmla="*/ 1197334 h 4608812"/>
              <a:gd name="connsiteX520" fmla="*/ 7459635 w 12184637"/>
              <a:gd name="connsiteY520" fmla="*/ 1287302 h 4608812"/>
              <a:gd name="connsiteX521" fmla="*/ 7458236 w 12184637"/>
              <a:gd name="connsiteY521" fmla="*/ 1279571 h 4608812"/>
              <a:gd name="connsiteX522" fmla="*/ 7303259 w 12184637"/>
              <a:gd name="connsiteY522" fmla="*/ 1170609 h 4608812"/>
              <a:gd name="connsiteX523" fmla="*/ 7295529 w 12184637"/>
              <a:gd name="connsiteY523" fmla="*/ 1171934 h 4608812"/>
              <a:gd name="connsiteX524" fmla="*/ 7296928 w 12184637"/>
              <a:gd name="connsiteY524" fmla="*/ 1179664 h 4608812"/>
              <a:gd name="connsiteX525" fmla="*/ 7451978 w 12184637"/>
              <a:gd name="connsiteY525" fmla="*/ 1288553 h 4608812"/>
              <a:gd name="connsiteX526" fmla="*/ 7455217 w 12184637"/>
              <a:gd name="connsiteY526" fmla="*/ 1289584 h 4608812"/>
              <a:gd name="connsiteX527" fmla="*/ 7459635 w 12184637"/>
              <a:gd name="connsiteY527" fmla="*/ 1287302 h 4608812"/>
              <a:gd name="connsiteX528" fmla="*/ 7606366 w 12184637"/>
              <a:gd name="connsiteY528" fmla="*/ 1398252 h 4608812"/>
              <a:gd name="connsiteX529" fmla="*/ 7605261 w 12184637"/>
              <a:gd name="connsiteY529" fmla="*/ 1390448 h 4608812"/>
              <a:gd name="connsiteX530" fmla="*/ 7458457 w 12184637"/>
              <a:gd name="connsiteY530" fmla="*/ 1279645 h 4608812"/>
              <a:gd name="connsiteX531" fmla="*/ 7450653 w 12184637"/>
              <a:gd name="connsiteY531" fmla="*/ 1280749 h 4608812"/>
              <a:gd name="connsiteX532" fmla="*/ 7451757 w 12184637"/>
              <a:gd name="connsiteY532" fmla="*/ 1288553 h 4608812"/>
              <a:gd name="connsiteX533" fmla="*/ 7598562 w 12184637"/>
              <a:gd name="connsiteY533" fmla="*/ 1399356 h 4608812"/>
              <a:gd name="connsiteX534" fmla="*/ 7601949 w 12184637"/>
              <a:gd name="connsiteY534" fmla="*/ 1400460 h 4608812"/>
              <a:gd name="connsiteX535" fmla="*/ 7606366 w 12184637"/>
              <a:gd name="connsiteY535" fmla="*/ 1398252 h 4608812"/>
              <a:gd name="connsiteX536" fmla="*/ 7602390 w 12184637"/>
              <a:gd name="connsiteY536" fmla="*/ 1400460 h 4608812"/>
              <a:gd name="connsiteX537" fmla="*/ 7742936 w 12184637"/>
              <a:gd name="connsiteY537" fmla="*/ 1389049 h 4608812"/>
              <a:gd name="connsiteX538" fmla="*/ 7748017 w 12184637"/>
              <a:gd name="connsiteY538" fmla="*/ 1383012 h 4608812"/>
              <a:gd name="connsiteX539" fmla="*/ 7741980 w 12184637"/>
              <a:gd name="connsiteY539" fmla="*/ 1377932 h 4608812"/>
              <a:gd name="connsiteX540" fmla="*/ 7601433 w 12184637"/>
              <a:gd name="connsiteY540" fmla="*/ 1389343 h 4608812"/>
              <a:gd name="connsiteX541" fmla="*/ 7596353 w 12184637"/>
              <a:gd name="connsiteY541" fmla="*/ 1395380 h 4608812"/>
              <a:gd name="connsiteX542" fmla="*/ 7601949 w 12184637"/>
              <a:gd name="connsiteY542" fmla="*/ 1400534 h 4608812"/>
              <a:gd name="connsiteX543" fmla="*/ 7602390 w 12184637"/>
              <a:gd name="connsiteY543" fmla="*/ 1400460 h 4608812"/>
              <a:gd name="connsiteX544" fmla="*/ 7886282 w 12184637"/>
              <a:gd name="connsiteY544" fmla="*/ 1385073 h 4608812"/>
              <a:gd name="connsiteX545" fmla="*/ 7880760 w 12184637"/>
              <a:gd name="connsiteY545" fmla="*/ 1379478 h 4608812"/>
              <a:gd name="connsiteX546" fmla="*/ 7742495 w 12184637"/>
              <a:gd name="connsiteY546" fmla="*/ 1377932 h 4608812"/>
              <a:gd name="connsiteX547" fmla="*/ 7742422 w 12184637"/>
              <a:gd name="connsiteY547" fmla="*/ 1377932 h 4608812"/>
              <a:gd name="connsiteX548" fmla="*/ 7736900 w 12184637"/>
              <a:gd name="connsiteY548" fmla="*/ 1383454 h 4608812"/>
              <a:gd name="connsiteX549" fmla="*/ 7742422 w 12184637"/>
              <a:gd name="connsiteY549" fmla="*/ 1389122 h 4608812"/>
              <a:gd name="connsiteX550" fmla="*/ 7880686 w 12184637"/>
              <a:gd name="connsiteY550" fmla="*/ 1390669 h 4608812"/>
              <a:gd name="connsiteX551" fmla="*/ 7880760 w 12184637"/>
              <a:gd name="connsiteY551" fmla="*/ 1390669 h 4608812"/>
              <a:gd name="connsiteX552" fmla="*/ 7886282 w 12184637"/>
              <a:gd name="connsiteY552" fmla="*/ 1385073 h 4608812"/>
              <a:gd name="connsiteX553" fmla="*/ 8026607 w 12184637"/>
              <a:gd name="connsiteY553" fmla="*/ 1496244 h 4608812"/>
              <a:gd name="connsiteX554" fmla="*/ 8025576 w 12184637"/>
              <a:gd name="connsiteY554" fmla="*/ 1488440 h 4608812"/>
              <a:gd name="connsiteX555" fmla="*/ 7884072 w 12184637"/>
              <a:gd name="connsiteY555" fmla="*/ 1380582 h 4608812"/>
              <a:gd name="connsiteX556" fmla="*/ 7876269 w 12184637"/>
              <a:gd name="connsiteY556" fmla="*/ 1381613 h 4608812"/>
              <a:gd name="connsiteX557" fmla="*/ 7877299 w 12184637"/>
              <a:gd name="connsiteY557" fmla="*/ 1389417 h 4608812"/>
              <a:gd name="connsiteX558" fmla="*/ 8018803 w 12184637"/>
              <a:gd name="connsiteY558" fmla="*/ 1497275 h 4608812"/>
              <a:gd name="connsiteX559" fmla="*/ 8022190 w 12184637"/>
              <a:gd name="connsiteY559" fmla="*/ 1498379 h 4608812"/>
              <a:gd name="connsiteX560" fmla="*/ 8026607 w 12184637"/>
              <a:gd name="connsiteY560" fmla="*/ 1496244 h 4608812"/>
              <a:gd name="connsiteX561" fmla="*/ 8158466 w 12184637"/>
              <a:gd name="connsiteY561" fmla="*/ 1609109 h 4608812"/>
              <a:gd name="connsiteX562" fmla="*/ 8157878 w 12184637"/>
              <a:gd name="connsiteY562" fmla="*/ 1601231 h 4608812"/>
              <a:gd name="connsiteX563" fmla="*/ 8025797 w 12184637"/>
              <a:gd name="connsiteY563" fmla="*/ 1488661 h 4608812"/>
              <a:gd name="connsiteX564" fmla="*/ 8017920 w 12184637"/>
              <a:gd name="connsiteY564" fmla="*/ 1489250 h 4608812"/>
              <a:gd name="connsiteX565" fmla="*/ 8018508 w 12184637"/>
              <a:gd name="connsiteY565" fmla="*/ 1497128 h 4608812"/>
              <a:gd name="connsiteX566" fmla="*/ 8150589 w 12184637"/>
              <a:gd name="connsiteY566" fmla="*/ 1609698 h 4608812"/>
              <a:gd name="connsiteX567" fmla="*/ 8154270 w 12184637"/>
              <a:gd name="connsiteY567" fmla="*/ 1611023 h 4608812"/>
              <a:gd name="connsiteX568" fmla="*/ 8158466 w 12184637"/>
              <a:gd name="connsiteY568" fmla="*/ 1609109 h 4608812"/>
              <a:gd name="connsiteX569" fmla="*/ 8282890 w 12184637"/>
              <a:gd name="connsiteY569" fmla="*/ 1725139 h 4608812"/>
              <a:gd name="connsiteX570" fmla="*/ 8282595 w 12184637"/>
              <a:gd name="connsiteY570" fmla="*/ 1717261 h 4608812"/>
              <a:gd name="connsiteX571" fmla="*/ 8158024 w 12184637"/>
              <a:gd name="connsiteY571" fmla="*/ 1601378 h 4608812"/>
              <a:gd name="connsiteX572" fmla="*/ 8150147 w 12184637"/>
              <a:gd name="connsiteY572" fmla="*/ 1601673 h 4608812"/>
              <a:gd name="connsiteX573" fmla="*/ 8150442 w 12184637"/>
              <a:gd name="connsiteY573" fmla="*/ 1609550 h 4608812"/>
              <a:gd name="connsiteX574" fmla="*/ 8275011 w 12184637"/>
              <a:gd name="connsiteY574" fmla="*/ 1725433 h 4608812"/>
              <a:gd name="connsiteX575" fmla="*/ 8278840 w 12184637"/>
              <a:gd name="connsiteY575" fmla="*/ 1726906 h 4608812"/>
              <a:gd name="connsiteX576" fmla="*/ 8282890 w 12184637"/>
              <a:gd name="connsiteY576" fmla="*/ 1725139 h 4608812"/>
              <a:gd name="connsiteX577" fmla="*/ 8391851 w 12184637"/>
              <a:gd name="connsiteY577" fmla="*/ 1832997 h 4608812"/>
              <a:gd name="connsiteX578" fmla="*/ 8391777 w 12184637"/>
              <a:gd name="connsiteY578" fmla="*/ 1825119 h 4608812"/>
              <a:gd name="connsiteX579" fmla="*/ 8282669 w 12184637"/>
              <a:gd name="connsiteY579" fmla="*/ 1717408 h 4608812"/>
              <a:gd name="connsiteX580" fmla="*/ 8274791 w 12184637"/>
              <a:gd name="connsiteY580" fmla="*/ 1717482 h 4608812"/>
              <a:gd name="connsiteX581" fmla="*/ 8274864 w 12184637"/>
              <a:gd name="connsiteY581" fmla="*/ 1725360 h 4608812"/>
              <a:gd name="connsiteX582" fmla="*/ 8383974 w 12184637"/>
              <a:gd name="connsiteY582" fmla="*/ 1833070 h 4608812"/>
              <a:gd name="connsiteX583" fmla="*/ 8387950 w 12184637"/>
              <a:gd name="connsiteY583" fmla="*/ 1834690 h 4608812"/>
              <a:gd name="connsiteX584" fmla="*/ 8391851 w 12184637"/>
              <a:gd name="connsiteY584" fmla="*/ 1832997 h 4608812"/>
              <a:gd name="connsiteX585" fmla="*/ 5259332 w 12184637"/>
              <a:gd name="connsiteY585" fmla="*/ 572494 h 4608812"/>
              <a:gd name="connsiteX586" fmla="*/ 5257271 w 12184637"/>
              <a:gd name="connsiteY586" fmla="*/ 564911 h 4608812"/>
              <a:gd name="connsiteX587" fmla="*/ 5063716 w 12184637"/>
              <a:gd name="connsiteY587" fmla="*/ 453077 h 4608812"/>
              <a:gd name="connsiteX588" fmla="*/ 5056132 w 12184637"/>
              <a:gd name="connsiteY588" fmla="*/ 455139 h 4608812"/>
              <a:gd name="connsiteX589" fmla="*/ 5058194 w 12184637"/>
              <a:gd name="connsiteY589" fmla="*/ 462722 h 4608812"/>
              <a:gd name="connsiteX590" fmla="*/ 5251749 w 12184637"/>
              <a:gd name="connsiteY590" fmla="*/ 574555 h 4608812"/>
              <a:gd name="connsiteX591" fmla="*/ 5254547 w 12184637"/>
              <a:gd name="connsiteY591" fmla="*/ 575292 h 4608812"/>
              <a:gd name="connsiteX592" fmla="*/ 5259332 w 12184637"/>
              <a:gd name="connsiteY592" fmla="*/ 572494 h 4608812"/>
              <a:gd name="connsiteX593" fmla="*/ 5424322 w 12184637"/>
              <a:gd name="connsiteY593" fmla="*/ 676524 h 4608812"/>
              <a:gd name="connsiteX594" fmla="*/ 5422555 w 12184637"/>
              <a:gd name="connsiteY594" fmla="*/ 668867 h 4608812"/>
              <a:gd name="connsiteX595" fmla="*/ 5257418 w 12184637"/>
              <a:gd name="connsiteY595" fmla="*/ 565058 h 4608812"/>
              <a:gd name="connsiteX596" fmla="*/ 5249761 w 12184637"/>
              <a:gd name="connsiteY596" fmla="*/ 566825 h 4608812"/>
              <a:gd name="connsiteX597" fmla="*/ 5251528 w 12184637"/>
              <a:gd name="connsiteY597" fmla="*/ 574482 h 4608812"/>
              <a:gd name="connsiteX598" fmla="*/ 5416665 w 12184637"/>
              <a:gd name="connsiteY598" fmla="*/ 678291 h 4608812"/>
              <a:gd name="connsiteX599" fmla="*/ 5419684 w 12184637"/>
              <a:gd name="connsiteY599" fmla="*/ 679174 h 4608812"/>
              <a:gd name="connsiteX600" fmla="*/ 5424322 w 12184637"/>
              <a:gd name="connsiteY600" fmla="*/ 676524 h 4608812"/>
              <a:gd name="connsiteX601" fmla="*/ 5566415 w 12184637"/>
              <a:gd name="connsiteY601" fmla="*/ 765976 h 4608812"/>
              <a:gd name="connsiteX602" fmla="*/ 5564648 w 12184637"/>
              <a:gd name="connsiteY602" fmla="*/ 758319 h 4608812"/>
              <a:gd name="connsiteX603" fmla="*/ 5422555 w 12184637"/>
              <a:gd name="connsiteY603" fmla="*/ 668940 h 4608812"/>
              <a:gd name="connsiteX604" fmla="*/ 5414898 w 12184637"/>
              <a:gd name="connsiteY604" fmla="*/ 670707 h 4608812"/>
              <a:gd name="connsiteX605" fmla="*/ 5416665 w 12184637"/>
              <a:gd name="connsiteY605" fmla="*/ 678364 h 4608812"/>
              <a:gd name="connsiteX606" fmla="*/ 5558758 w 12184637"/>
              <a:gd name="connsiteY606" fmla="*/ 767743 h 4608812"/>
              <a:gd name="connsiteX607" fmla="*/ 5561776 w 12184637"/>
              <a:gd name="connsiteY607" fmla="*/ 768626 h 4608812"/>
              <a:gd name="connsiteX608" fmla="*/ 5566415 w 12184637"/>
              <a:gd name="connsiteY608" fmla="*/ 765976 h 4608812"/>
              <a:gd name="connsiteX609" fmla="*/ 5691132 w 12184637"/>
              <a:gd name="connsiteY609" fmla="*/ 834224 h 4608812"/>
              <a:gd name="connsiteX610" fmla="*/ 5688924 w 12184637"/>
              <a:gd name="connsiteY610" fmla="*/ 826641 h 4608812"/>
              <a:gd name="connsiteX611" fmla="*/ 5564353 w 12184637"/>
              <a:gd name="connsiteY611" fmla="*/ 758098 h 4608812"/>
              <a:gd name="connsiteX612" fmla="*/ 5556770 w 12184637"/>
              <a:gd name="connsiteY612" fmla="*/ 760307 h 4608812"/>
              <a:gd name="connsiteX613" fmla="*/ 5558979 w 12184637"/>
              <a:gd name="connsiteY613" fmla="*/ 767890 h 4608812"/>
              <a:gd name="connsiteX614" fmla="*/ 5683549 w 12184637"/>
              <a:gd name="connsiteY614" fmla="*/ 836433 h 4608812"/>
              <a:gd name="connsiteX615" fmla="*/ 5686273 w 12184637"/>
              <a:gd name="connsiteY615" fmla="*/ 837096 h 4608812"/>
              <a:gd name="connsiteX616" fmla="*/ 5691132 w 12184637"/>
              <a:gd name="connsiteY616" fmla="*/ 834224 h 4608812"/>
              <a:gd name="connsiteX617" fmla="*/ 5800684 w 12184637"/>
              <a:gd name="connsiteY617" fmla="*/ 884951 h 4608812"/>
              <a:gd name="connsiteX618" fmla="*/ 5797960 w 12184637"/>
              <a:gd name="connsiteY618" fmla="*/ 877515 h 4608812"/>
              <a:gd name="connsiteX619" fmla="*/ 5688556 w 12184637"/>
              <a:gd name="connsiteY619" fmla="*/ 826420 h 4608812"/>
              <a:gd name="connsiteX620" fmla="*/ 5681120 w 12184637"/>
              <a:gd name="connsiteY620" fmla="*/ 829144 h 4608812"/>
              <a:gd name="connsiteX621" fmla="*/ 5683844 w 12184637"/>
              <a:gd name="connsiteY621" fmla="*/ 836580 h 4608812"/>
              <a:gd name="connsiteX622" fmla="*/ 5793248 w 12184637"/>
              <a:gd name="connsiteY622" fmla="*/ 887675 h 4608812"/>
              <a:gd name="connsiteX623" fmla="*/ 5795677 w 12184637"/>
              <a:gd name="connsiteY623" fmla="*/ 888190 h 4608812"/>
              <a:gd name="connsiteX624" fmla="*/ 5800684 w 12184637"/>
              <a:gd name="connsiteY624" fmla="*/ 884951 h 4608812"/>
              <a:gd name="connsiteX625" fmla="*/ 5897572 w 12184637"/>
              <a:gd name="connsiteY625" fmla="*/ 921836 h 4608812"/>
              <a:gd name="connsiteX626" fmla="*/ 5894406 w 12184637"/>
              <a:gd name="connsiteY626" fmla="*/ 914621 h 4608812"/>
              <a:gd name="connsiteX627" fmla="*/ 5797739 w 12184637"/>
              <a:gd name="connsiteY627" fmla="*/ 877441 h 4608812"/>
              <a:gd name="connsiteX628" fmla="*/ 5790524 w 12184637"/>
              <a:gd name="connsiteY628" fmla="*/ 880681 h 4608812"/>
              <a:gd name="connsiteX629" fmla="*/ 5793763 w 12184637"/>
              <a:gd name="connsiteY629" fmla="*/ 887896 h 4608812"/>
              <a:gd name="connsiteX630" fmla="*/ 5890430 w 12184637"/>
              <a:gd name="connsiteY630" fmla="*/ 925075 h 4608812"/>
              <a:gd name="connsiteX631" fmla="*/ 5892492 w 12184637"/>
              <a:gd name="connsiteY631" fmla="*/ 925444 h 4608812"/>
              <a:gd name="connsiteX632" fmla="*/ 5897572 w 12184637"/>
              <a:gd name="connsiteY632" fmla="*/ 921836 h 4608812"/>
              <a:gd name="connsiteX633" fmla="*/ 5987318 w 12184637"/>
              <a:gd name="connsiteY633" fmla="*/ 943260 h 4608812"/>
              <a:gd name="connsiteX634" fmla="*/ 5983269 w 12184637"/>
              <a:gd name="connsiteY634" fmla="*/ 936487 h 4608812"/>
              <a:gd name="connsiteX635" fmla="*/ 5893670 w 12184637"/>
              <a:gd name="connsiteY635" fmla="*/ 914327 h 4608812"/>
              <a:gd name="connsiteX636" fmla="*/ 5886897 w 12184637"/>
              <a:gd name="connsiteY636" fmla="*/ 918376 h 4608812"/>
              <a:gd name="connsiteX637" fmla="*/ 5890946 w 12184637"/>
              <a:gd name="connsiteY637" fmla="*/ 925149 h 4608812"/>
              <a:gd name="connsiteX638" fmla="*/ 5980545 w 12184637"/>
              <a:gd name="connsiteY638" fmla="*/ 947310 h 4608812"/>
              <a:gd name="connsiteX639" fmla="*/ 5981944 w 12184637"/>
              <a:gd name="connsiteY639" fmla="*/ 947457 h 4608812"/>
              <a:gd name="connsiteX640" fmla="*/ 5987318 w 12184637"/>
              <a:gd name="connsiteY640" fmla="*/ 943260 h 4608812"/>
              <a:gd name="connsiteX641" fmla="*/ 6075445 w 12184637"/>
              <a:gd name="connsiteY641" fmla="*/ 948120 h 4608812"/>
              <a:gd name="connsiteX642" fmla="*/ 6070218 w 12184637"/>
              <a:gd name="connsiteY642" fmla="*/ 942156 h 4608812"/>
              <a:gd name="connsiteX643" fmla="*/ 5982312 w 12184637"/>
              <a:gd name="connsiteY643" fmla="*/ 936340 h 4608812"/>
              <a:gd name="connsiteX644" fmla="*/ 5976348 w 12184637"/>
              <a:gd name="connsiteY644" fmla="*/ 941567 h 4608812"/>
              <a:gd name="connsiteX645" fmla="*/ 5981576 w 12184637"/>
              <a:gd name="connsiteY645" fmla="*/ 947531 h 4608812"/>
              <a:gd name="connsiteX646" fmla="*/ 6069482 w 12184637"/>
              <a:gd name="connsiteY646" fmla="*/ 953347 h 4608812"/>
              <a:gd name="connsiteX647" fmla="*/ 6069924 w 12184637"/>
              <a:gd name="connsiteY647" fmla="*/ 953347 h 4608812"/>
              <a:gd name="connsiteX648" fmla="*/ 6075445 w 12184637"/>
              <a:gd name="connsiteY648" fmla="*/ 948120 h 4608812"/>
              <a:gd name="connsiteX649" fmla="*/ 6069997 w 12184637"/>
              <a:gd name="connsiteY649" fmla="*/ 953347 h 4608812"/>
              <a:gd name="connsiteX650" fmla="*/ 6156725 w 12184637"/>
              <a:gd name="connsiteY650" fmla="*/ 950844 h 4608812"/>
              <a:gd name="connsiteX651" fmla="*/ 6162173 w 12184637"/>
              <a:gd name="connsiteY651" fmla="*/ 945101 h 4608812"/>
              <a:gd name="connsiteX652" fmla="*/ 6156578 w 12184637"/>
              <a:gd name="connsiteY652" fmla="*/ 939653 h 4608812"/>
              <a:gd name="connsiteX653" fmla="*/ 6156431 w 12184637"/>
              <a:gd name="connsiteY653" fmla="*/ 939653 h 4608812"/>
              <a:gd name="connsiteX654" fmla="*/ 6069703 w 12184637"/>
              <a:gd name="connsiteY654" fmla="*/ 942156 h 4608812"/>
              <a:gd name="connsiteX655" fmla="*/ 6064255 w 12184637"/>
              <a:gd name="connsiteY655" fmla="*/ 947899 h 4608812"/>
              <a:gd name="connsiteX656" fmla="*/ 6069850 w 12184637"/>
              <a:gd name="connsiteY656" fmla="*/ 953347 h 4608812"/>
              <a:gd name="connsiteX657" fmla="*/ 6069997 w 12184637"/>
              <a:gd name="connsiteY657" fmla="*/ 953347 h 4608812"/>
              <a:gd name="connsiteX658" fmla="*/ 6212973 w 12184637"/>
              <a:gd name="connsiteY658" fmla="*/ 1019460 h 4608812"/>
              <a:gd name="connsiteX659" fmla="*/ 6214004 w 12184637"/>
              <a:gd name="connsiteY659" fmla="*/ 1011656 h 4608812"/>
              <a:gd name="connsiteX660" fmla="*/ 6160996 w 12184637"/>
              <a:gd name="connsiteY660" fmla="*/ 941935 h 4608812"/>
              <a:gd name="connsiteX661" fmla="*/ 6153191 w 12184637"/>
              <a:gd name="connsiteY661" fmla="*/ 940904 h 4608812"/>
              <a:gd name="connsiteX662" fmla="*/ 6152161 w 12184637"/>
              <a:gd name="connsiteY662" fmla="*/ 948709 h 4608812"/>
              <a:gd name="connsiteX663" fmla="*/ 6205169 w 12184637"/>
              <a:gd name="connsiteY663" fmla="*/ 1018430 h 4608812"/>
              <a:gd name="connsiteX664" fmla="*/ 6209660 w 12184637"/>
              <a:gd name="connsiteY664" fmla="*/ 1020638 h 4608812"/>
              <a:gd name="connsiteX665" fmla="*/ 6212973 w 12184637"/>
              <a:gd name="connsiteY665" fmla="*/ 1019460 h 4608812"/>
              <a:gd name="connsiteX666" fmla="*/ 6275848 w 12184637"/>
              <a:gd name="connsiteY666" fmla="*/ 1101845 h 4608812"/>
              <a:gd name="connsiteX667" fmla="*/ 6276878 w 12184637"/>
              <a:gd name="connsiteY667" fmla="*/ 1094041 h 4608812"/>
              <a:gd name="connsiteX668" fmla="*/ 6214004 w 12184637"/>
              <a:gd name="connsiteY668" fmla="*/ 1011656 h 4608812"/>
              <a:gd name="connsiteX669" fmla="*/ 6206200 w 12184637"/>
              <a:gd name="connsiteY669" fmla="*/ 1010626 h 4608812"/>
              <a:gd name="connsiteX670" fmla="*/ 6205169 w 12184637"/>
              <a:gd name="connsiteY670" fmla="*/ 1018430 h 4608812"/>
              <a:gd name="connsiteX671" fmla="*/ 6268043 w 12184637"/>
              <a:gd name="connsiteY671" fmla="*/ 1100814 h 4608812"/>
              <a:gd name="connsiteX672" fmla="*/ 6272534 w 12184637"/>
              <a:gd name="connsiteY672" fmla="*/ 1103023 h 4608812"/>
              <a:gd name="connsiteX673" fmla="*/ 6275848 w 12184637"/>
              <a:gd name="connsiteY673" fmla="*/ 1101845 h 4608812"/>
              <a:gd name="connsiteX674" fmla="*/ 6348955 w 12184637"/>
              <a:gd name="connsiteY674" fmla="*/ 1196819 h 4608812"/>
              <a:gd name="connsiteX675" fmla="*/ 6349986 w 12184637"/>
              <a:gd name="connsiteY675" fmla="*/ 1189015 h 4608812"/>
              <a:gd name="connsiteX676" fmla="*/ 6276952 w 12184637"/>
              <a:gd name="connsiteY676" fmla="*/ 1094041 h 4608812"/>
              <a:gd name="connsiteX677" fmla="*/ 6269148 w 12184637"/>
              <a:gd name="connsiteY677" fmla="*/ 1093010 h 4608812"/>
              <a:gd name="connsiteX678" fmla="*/ 6268117 w 12184637"/>
              <a:gd name="connsiteY678" fmla="*/ 1100814 h 4608812"/>
              <a:gd name="connsiteX679" fmla="*/ 6341151 w 12184637"/>
              <a:gd name="connsiteY679" fmla="*/ 1195788 h 4608812"/>
              <a:gd name="connsiteX680" fmla="*/ 6345643 w 12184637"/>
              <a:gd name="connsiteY680" fmla="*/ 1197997 h 4608812"/>
              <a:gd name="connsiteX681" fmla="*/ 6348955 w 12184637"/>
              <a:gd name="connsiteY681" fmla="*/ 1196819 h 4608812"/>
              <a:gd name="connsiteX682" fmla="*/ 6432665 w 12184637"/>
              <a:gd name="connsiteY682" fmla="*/ 1304382 h 4608812"/>
              <a:gd name="connsiteX683" fmla="*/ 6433622 w 12184637"/>
              <a:gd name="connsiteY683" fmla="*/ 1296578 h 4608812"/>
              <a:gd name="connsiteX684" fmla="*/ 6349912 w 12184637"/>
              <a:gd name="connsiteY684" fmla="*/ 1189015 h 4608812"/>
              <a:gd name="connsiteX685" fmla="*/ 6342108 w 12184637"/>
              <a:gd name="connsiteY685" fmla="*/ 1188058 h 4608812"/>
              <a:gd name="connsiteX686" fmla="*/ 6341151 w 12184637"/>
              <a:gd name="connsiteY686" fmla="*/ 1195862 h 4608812"/>
              <a:gd name="connsiteX687" fmla="*/ 6424861 w 12184637"/>
              <a:gd name="connsiteY687" fmla="*/ 1303425 h 4608812"/>
              <a:gd name="connsiteX688" fmla="*/ 6429278 w 12184637"/>
              <a:gd name="connsiteY688" fmla="*/ 1305560 h 4608812"/>
              <a:gd name="connsiteX689" fmla="*/ 6432665 w 12184637"/>
              <a:gd name="connsiteY689" fmla="*/ 1304382 h 4608812"/>
              <a:gd name="connsiteX690" fmla="*/ 6526387 w 12184637"/>
              <a:gd name="connsiteY690" fmla="*/ 1418277 h 4608812"/>
              <a:gd name="connsiteX691" fmla="*/ 6527124 w 12184637"/>
              <a:gd name="connsiteY691" fmla="*/ 1410400 h 4608812"/>
              <a:gd name="connsiteX692" fmla="*/ 6433549 w 12184637"/>
              <a:gd name="connsiteY692" fmla="*/ 1296431 h 4608812"/>
              <a:gd name="connsiteX693" fmla="*/ 6425671 w 12184637"/>
              <a:gd name="connsiteY693" fmla="*/ 1295695 h 4608812"/>
              <a:gd name="connsiteX694" fmla="*/ 6424934 w 12184637"/>
              <a:gd name="connsiteY694" fmla="*/ 1303572 h 4608812"/>
              <a:gd name="connsiteX695" fmla="*/ 6518510 w 12184637"/>
              <a:gd name="connsiteY695" fmla="*/ 1417541 h 4608812"/>
              <a:gd name="connsiteX696" fmla="*/ 6522853 w 12184637"/>
              <a:gd name="connsiteY696" fmla="*/ 1419603 h 4608812"/>
              <a:gd name="connsiteX697" fmla="*/ 6526387 w 12184637"/>
              <a:gd name="connsiteY697" fmla="*/ 1418277 h 4608812"/>
              <a:gd name="connsiteX698" fmla="*/ 6629018 w 12184637"/>
              <a:gd name="connsiteY698" fmla="*/ 1532099 h 4608812"/>
              <a:gd name="connsiteX699" fmla="*/ 6629460 w 12184637"/>
              <a:gd name="connsiteY699" fmla="*/ 1524221 h 4608812"/>
              <a:gd name="connsiteX700" fmla="*/ 6527050 w 12184637"/>
              <a:gd name="connsiteY700" fmla="*/ 1410252 h 4608812"/>
              <a:gd name="connsiteX701" fmla="*/ 6519172 w 12184637"/>
              <a:gd name="connsiteY701" fmla="*/ 1409811 h 4608812"/>
              <a:gd name="connsiteX702" fmla="*/ 6518730 w 12184637"/>
              <a:gd name="connsiteY702" fmla="*/ 1417688 h 4608812"/>
              <a:gd name="connsiteX703" fmla="*/ 6621140 w 12184637"/>
              <a:gd name="connsiteY703" fmla="*/ 1531657 h 4608812"/>
              <a:gd name="connsiteX704" fmla="*/ 6625337 w 12184637"/>
              <a:gd name="connsiteY704" fmla="*/ 1533498 h 4608812"/>
              <a:gd name="connsiteX705" fmla="*/ 6629018 w 12184637"/>
              <a:gd name="connsiteY705" fmla="*/ 1532099 h 4608812"/>
              <a:gd name="connsiteX706" fmla="*/ 6739527 w 12184637"/>
              <a:gd name="connsiteY706" fmla="*/ 1639000 h 4608812"/>
              <a:gd name="connsiteX707" fmla="*/ 6739379 w 12184637"/>
              <a:gd name="connsiteY707" fmla="*/ 1631122 h 4608812"/>
              <a:gd name="connsiteX708" fmla="*/ 6629092 w 12184637"/>
              <a:gd name="connsiteY708" fmla="*/ 1524000 h 4608812"/>
              <a:gd name="connsiteX709" fmla="*/ 6621214 w 12184637"/>
              <a:gd name="connsiteY709" fmla="*/ 1524147 h 4608812"/>
              <a:gd name="connsiteX710" fmla="*/ 6621361 w 12184637"/>
              <a:gd name="connsiteY710" fmla="*/ 1532025 h 4608812"/>
              <a:gd name="connsiteX711" fmla="*/ 6731649 w 12184637"/>
              <a:gd name="connsiteY711" fmla="*/ 1639147 h 4608812"/>
              <a:gd name="connsiteX712" fmla="*/ 6735551 w 12184637"/>
              <a:gd name="connsiteY712" fmla="*/ 1640693 h 4608812"/>
              <a:gd name="connsiteX713" fmla="*/ 6739527 w 12184637"/>
              <a:gd name="connsiteY713" fmla="*/ 1639000 h 4608812"/>
              <a:gd name="connsiteX714" fmla="*/ 6856808 w 12184637"/>
              <a:gd name="connsiteY714" fmla="*/ 1731544 h 4608812"/>
              <a:gd name="connsiteX715" fmla="*/ 6855925 w 12184637"/>
              <a:gd name="connsiteY715" fmla="*/ 1723740 h 4608812"/>
              <a:gd name="connsiteX716" fmla="*/ 6739011 w 12184637"/>
              <a:gd name="connsiteY716" fmla="*/ 1630754 h 4608812"/>
              <a:gd name="connsiteX717" fmla="*/ 6731207 w 12184637"/>
              <a:gd name="connsiteY717" fmla="*/ 1631637 h 4608812"/>
              <a:gd name="connsiteX718" fmla="*/ 6732091 w 12184637"/>
              <a:gd name="connsiteY718" fmla="*/ 1639441 h 4608812"/>
              <a:gd name="connsiteX719" fmla="*/ 6849004 w 12184637"/>
              <a:gd name="connsiteY719" fmla="*/ 1732427 h 4608812"/>
              <a:gd name="connsiteX720" fmla="*/ 6852538 w 12184637"/>
              <a:gd name="connsiteY720" fmla="*/ 1733679 h 4608812"/>
              <a:gd name="connsiteX721" fmla="*/ 6856808 w 12184637"/>
              <a:gd name="connsiteY721" fmla="*/ 1731544 h 4608812"/>
              <a:gd name="connsiteX722" fmla="*/ 6852832 w 12184637"/>
              <a:gd name="connsiteY722" fmla="*/ 1733679 h 4608812"/>
              <a:gd name="connsiteX723" fmla="*/ 6999195 w 12184637"/>
              <a:gd name="connsiteY723" fmla="*/ 1723666 h 4608812"/>
              <a:gd name="connsiteX724" fmla="*/ 7004349 w 12184637"/>
              <a:gd name="connsiteY724" fmla="*/ 1717703 h 4608812"/>
              <a:gd name="connsiteX725" fmla="*/ 6998386 w 12184637"/>
              <a:gd name="connsiteY725" fmla="*/ 1712549 h 4608812"/>
              <a:gd name="connsiteX726" fmla="*/ 6852023 w 12184637"/>
              <a:gd name="connsiteY726" fmla="*/ 1722562 h 4608812"/>
              <a:gd name="connsiteX727" fmla="*/ 6846869 w 12184637"/>
              <a:gd name="connsiteY727" fmla="*/ 1728525 h 4608812"/>
              <a:gd name="connsiteX728" fmla="*/ 6852464 w 12184637"/>
              <a:gd name="connsiteY728" fmla="*/ 1733753 h 4608812"/>
              <a:gd name="connsiteX729" fmla="*/ 6852832 w 12184637"/>
              <a:gd name="connsiteY729" fmla="*/ 1733679 h 4608812"/>
              <a:gd name="connsiteX730" fmla="*/ 6999269 w 12184637"/>
              <a:gd name="connsiteY730" fmla="*/ 1723593 h 4608812"/>
              <a:gd name="connsiteX731" fmla="*/ 7145190 w 12184637"/>
              <a:gd name="connsiteY731" fmla="*/ 1710782 h 4608812"/>
              <a:gd name="connsiteX732" fmla="*/ 7150270 w 12184637"/>
              <a:gd name="connsiteY732" fmla="*/ 1704745 h 4608812"/>
              <a:gd name="connsiteX733" fmla="*/ 7144233 w 12184637"/>
              <a:gd name="connsiteY733" fmla="*/ 1699665 h 4608812"/>
              <a:gd name="connsiteX734" fmla="*/ 6998312 w 12184637"/>
              <a:gd name="connsiteY734" fmla="*/ 1712476 h 4608812"/>
              <a:gd name="connsiteX735" fmla="*/ 6993232 w 12184637"/>
              <a:gd name="connsiteY735" fmla="*/ 1718513 h 4608812"/>
              <a:gd name="connsiteX736" fmla="*/ 6998827 w 12184637"/>
              <a:gd name="connsiteY736" fmla="*/ 1723593 h 4608812"/>
              <a:gd name="connsiteX737" fmla="*/ 6999269 w 12184637"/>
              <a:gd name="connsiteY737" fmla="*/ 1723593 h 4608812"/>
              <a:gd name="connsiteX738" fmla="*/ 7270055 w 12184637"/>
              <a:gd name="connsiteY738" fmla="*/ 1799056 h 4608812"/>
              <a:gd name="connsiteX739" fmla="*/ 7268951 w 12184637"/>
              <a:gd name="connsiteY739" fmla="*/ 1791252 h 4608812"/>
              <a:gd name="connsiteX740" fmla="*/ 7148062 w 12184637"/>
              <a:gd name="connsiteY740" fmla="*/ 1700843 h 4608812"/>
              <a:gd name="connsiteX741" fmla="*/ 7140258 w 12184637"/>
              <a:gd name="connsiteY741" fmla="*/ 1701947 h 4608812"/>
              <a:gd name="connsiteX742" fmla="*/ 7141362 w 12184637"/>
              <a:gd name="connsiteY742" fmla="*/ 1709751 h 4608812"/>
              <a:gd name="connsiteX743" fmla="*/ 7262251 w 12184637"/>
              <a:gd name="connsiteY743" fmla="*/ 1800161 h 4608812"/>
              <a:gd name="connsiteX744" fmla="*/ 7265638 w 12184637"/>
              <a:gd name="connsiteY744" fmla="*/ 1801265 h 4608812"/>
              <a:gd name="connsiteX745" fmla="*/ 7270055 w 12184637"/>
              <a:gd name="connsiteY745" fmla="*/ 1799056 h 4608812"/>
              <a:gd name="connsiteX746" fmla="*/ 7387852 w 12184637"/>
              <a:gd name="connsiteY746" fmla="*/ 1890128 h 4608812"/>
              <a:gd name="connsiteX747" fmla="*/ 7386822 w 12184637"/>
              <a:gd name="connsiteY747" fmla="*/ 1882324 h 4608812"/>
              <a:gd name="connsiteX748" fmla="*/ 7269025 w 12184637"/>
              <a:gd name="connsiteY748" fmla="*/ 1791326 h 4608812"/>
              <a:gd name="connsiteX749" fmla="*/ 7261220 w 12184637"/>
              <a:gd name="connsiteY749" fmla="*/ 1792357 h 4608812"/>
              <a:gd name="connsiteX750" fmla="*/ 7262251 w 12184637"/>
              <a:gd name="connsiteY750" fmla="*/ 1800161 h 4608812"/>
              <a:gd name="connsiteX751" fmla="*/ 7380048 w 12184637"/>
              <a:gd name="connsiteY751" fmla="*/ 1891159 h 4608812"/>
              <a:gd name="connsiteX752" fmla="*/ 7383508 w 12184637"/>
              <a:gd name="connsiteY752" fmla="*/ 1892337 h 4608812"/>
              <a:gd name="connsiteX753" fmla="*/ 7387852 w 12184637"/>
              <a:gd name="connsiteY753" fmla="*/ 1890128 h 4608812"/>
              <a:gd name="connsiteX754" fmla="*/ 7537675 w 12184637"/>
              <a:gd name="connsiteY754" fmla="*/ 1886374 h 4608812"/>
              <a:gd name="connsiteX755" fmla="*/ 7532080 w 12184637"/>
              <a:gd name="connsiteY755" fmla="*/ 1880778 h 4608812"/>
              <a:gd name="connsiteX756" fmla="*/ 7383435 w 12184637"/>
              <a:gd name="connsiteY756" fmla="*/ 1881073 h 4608812"/>
              <a:gd name="connsiteX757" fmla="*/ 7383435 w 12184637"/>
              <a:gd name="connsiteY757" fmla="*/ 1881073 h 4608812"/>
              <a:gd name="connsiteX758" fmla="*/ 7377913 w 12184637"/>
              <a:gd name="connsiteY758" fmla="*/ 1886668 h 4608812"/>
              <a:gd name="connsiteX759" fmla="*/ 7383508 w 12184637"/>
              <a:gd name="connsiteY759" fmla="*/ 1892263 h 4608812"/>
              <a:gd name="connsiteX760" fmla="*/ 7532227 w 12184637"/>
              <a:gd name="connsiteY760" fmla="*/ 1891969 h 4608812"/>
              <a:gd name="connsiteX761" fmla="*/ 7532227 w 12184637"/>
              <a:gd name="connsiteY761" fmla="*/ 1891969 h 4608812"/>
              <a:gd name="connsiteX762" fmla="*/ 7537675 w 12184637"/>
              <a:gd name="connsiteY762" fmla="*/ 1886374 h 4608812"/>
              <a:gd name="connsiteX763" fmla="*/ 7691106 w 12184637"/>
              <a:gd name="connsiteY763" fmla="*/ 1890276 h 4608812"/>
              <a:gd name="connsiteX764" fmla="*/ 7685658 w 12184637"/>
              <a:gd name="connsiteY764" fmla="*/ 1884533 h 4608812"/>
              <a:gd name="connsiteX765" fmla="*/ 7532227 w 12184637"/>
              <a:gd name="connsiteY765" fmla="*/ 1880778 h 4608812"/>
              <a:gd name="connsiteX766" fmla="*/ 7526485 w 12184637"/>
              <a:gd name="connsiteY766" fmla="*/ 1886226 h 4608812"/>
              <a:gd name="connsiteX767" fmla="*/ 7531933 w 12184637"/>
              <a:gd name="connsiteY767" fmla="*/ 1891969 h 4608812"/>
              <a:gd name="connsiteX768" fmla="*/ 7685364 w 12184637"/>
              <a:gd name="connsiteY768" fmla="*/ 1895724 h 4608812"/>
              <a:gd name="connsiteX769" fmla="*/ 7685511 w 12184637"/>
              <a:gd name="connsiteY769" fmla="*/ 1895724 h 4608812"/>
              <a:gd name="connsiteX770" fmla="*/ 7691106 w 12184637"/>
              <a:gd name="connsiteY770" fmla="*/ 1890276 h 4608812"/>
              <a:gd name="connsiteX771" fmla="*/ 7850501 w 12184637"/>
              <a:gd name="connsiteY771" fmla="*/ 1896828 h 4608812"/>
              <a:gd name="connsiteX772" fmla="*/ 7845126 w 12184637"/>
              <a:gd name="connsiteY772" fmla="*/ 1891012 h 4608812"/>
              <a:gd name="connsiteX773" fmla="*/ 7685658 w 12184637"/>
              <a:gd name="connsiteY773" fmla="*/ 1884533 h 4608812"/>
              <a:gd name="connsiteX774" fmla="*/ 7679842 w 12184637"/>
              <a:gd name="connsiteY774" fmla="*/ 1889908 h 4608812"/>
              <a:gd name="connsiteX775" fmla="*/ 7685216 w 12184637"/>
              <a:gd name="connsiteY775" fmla="*/ 1895724 h 4608812"/>
              <a:gd name="connsiteX776" fmla="*/ 7844684 w 12184637"/>
              <a:gd name="connsiteY776" fmla="*/ 1902203 h 4608812"/>
              <a:gd name="connsiteX777" fmla="*/ 7844979 w 12184637"/>
              <a:gd name="connsiteY777" fmla="*/ 1902203 h 4608812"/>
              <a:gd name="connsiteX778" fmla="*/ 7850501 w 12184637"/>
              <a:gd name="connsiteY778" fmla="*/ 1896828 h 4608812"/>
              <a:gd name="connsiteX779" fmla="*/ 7845053 w 12184637"/>
              <a:gd name="connsiteY779" fmla="*/ 1902129 h 4608812"/>
              <a:gd name="connsiteX780" fmla="*/ 8000029 w 12184637"/>
              <a:gd name="connsiteY780" fmla="*/ 1900288 h 4608812"/>
              <a:gd name="connsiteX781" fmla="*/ 8005551 w 12184637"/>
              <a:gd name="connsiteY781" fmla="*/ 1894619 h 4608812"/>
              <a:gd name="connsiteX782" fmla="*/ 7999955 w 12184637"/>
              <a:gd name="connsiteY782" fmla="*/ 1889098 h 4608812"/>
              <a:gd name="connsiteX783" fmla="*/ 7999955 w 12184637"/>
              <a:gd name="connsiteY783" fmla="*/ 1889098 h 4608812"/>
              <a:gd name="connsiteX784" fmla="*/ 7844979 w 12184637"/>
              <a:gd name="connsiteY784" fmla="*/ 1890938 h 4608812"/>
              <a:gd name="connsiteX785" fmla="*/ 7839457 w 12184637"/>
              <a:gd name="connsiteY785" fmla="*/ 1896607 h 4608812"/>
              <a:gd name="connsiteX786" fmla="*/ 7845053 w 12184637"/>
              <a:gd name="connsiteY786" fmla="*/ 1902129 h 4608812"/>
              <a:gd name="connsiteX787" fmla="*/ 7845053 w 12184637"/>
              <a:gd name="connsiteY787" fmla="*/ 1902129 h 4608812"/>
              <a:gd name="connsiteX788" fmla="*/ 8000765 w 12184637"/>
              <a:gd name="connsiteY788" fmla="*/ 1900215 h 4608812"/>
              <a:gd name="connsiteX789" fmla="*/ 8140502 w 12184637"/>
              <a:gd name="connsiteY789" fmla="*/ 1879232 h 4608812"/>
              <a:gd name="connsiteX790" fmla="*/ 8145214 w 12184637"/>
              <a:gd name="connsiteY790" fmla="*/ 1872901 h 4608812"/>
              <a:gd name="connsiteX791" fmla="*/ 8138882 w 12184637"/>
              <a:gd name="connsiteY791" fmla="*/ 1868189 h 4608812"/>
              <a:gd name="connsiteX792" fmla="*/ 7999146 w 12184637"/>
              <a:gd name="connsiteY792" fmla="*/ 1889171 h 4608812"/>
              <a:gd name="connsiteX793" fmla="*/ 7994434 w 12184637"/>
              <a:gd name="connsiteY793" fmla="*/ 1895503 h 4608812"/>
              <a:gd name="connsiteX794" fmla="*/ 7999955 w 12184637"/>
              <a:gd name="connsiteY794" fmla="*/ 1900288 h 4608812"/>
              <a:gd name="connsiteX795" fmla="*/ 8000765 w 12184637"/>
              <a:gd name="connsiteY795" fmla="*/ 1900215 h 4608812"/>
              <a:gd name="connsiteX796" fmla="*/ 8140649 w 12184637"/>
              <a:gd name="connsiteY796" fmla="*/ 1879232 h 4608812"/>
              <a:gd name="connsiteX797" fmla="*/ 8271183 w 12184637"/>
              <a:gd name="connsiteY797" fmla="*/ 1855305 h 4608812"/>
              <a:gd name="connsiteX798" fmla="*/ 8275675 w 12184637"/>
              <a:gd name="connsiteY798" fmla="*/ 1848826 h 4608812"/>
              <a:gd name="connsiteX799" fmla="*/ 8269196 w 12184637"/>
              <a:gd name="connsiteY799" fmla="*/ 1844335 h 4608812"/>
              <a:gd name="connsiteX800" fmla="*/ 8138661 w 12184637"/>
              <a:gd name="connsiteY800" fmla="*/ 1868262 h 4608812"/>
              <a:gd name="connsiteX801" fmla="*/ 8134170 w 12184637"/>
              <a:gd name="connsiteY801" fmla="*/ 1874741 h 4608812"/>
              <a:gd name="connsiteX802" fmla="*/ 8139692 w 12184637"/>
              <a:gd name="connsiteY802" fmla="*/ 1879306 h 4608812"/>
              <a:gd name="connsiteX803" fmla="*/ 8140649 w 12184637"/>
              <a:gd name="connsiteY803" fmla="*/ 1879232 h 4608812"/>
              <a:gd name="connsiteX804" fmla="*/ 8270668 w 12184637"/>
              <a:gd name="connsiteY804" fmla="*/ 1855378 h 4608812"/>
              <a:gd name="connsiteX805" fmla="*/ 8378452 w 12184637"/>
              <a:gd name="connsiteY805" fmla="*/ 1846102 h 4608812"/>
              <a:gd name="connsiteX806" fmla="*/ 8383532 w 12184637"/>
              <a:gd name="connsiteY806" fmla="*/ 1840065 h 4608812"/>
              <a:gd name="connsiteX807" fmla="*/ 8377495 w 12184637"/>
              <a:gd name="connsiteY807" fmla="*/ 1834985 h 4608812"/>
              <a:gd name="connsiteX808" fmla="*/ 8269711 w 12184637"/>
              <a:gd name="connsiteY808" fmla="*/ 1844261 h 4608812"/>
              <a:gd name="connsiteX809" fmla="*/ 8264631 w 12184637"/>
              <a:gd name="connsiteY809" fmla="*/ 1850298 h 4608812"/>
              <a:gd name="connsiteX810" fmla="*/ 8270227 w 12184637"/>
              <a:gd name="connsiteY810" fmla="*/ 1855378 h 4608812"/>
              <a:gd name="connsiteX811" fmla="*/ 8270668 w 12184637"/>
              <a:gd name="connsiteY811" fmla="*/ 1855378 h 4608812"/>
              <a:gd name="connsiteX812" fmla="*/ 3865645 w 12184637"/>
              <a:gd name="connsiteY812" fmla="*/ 3433565 h 4608812"/>
              <a:gd name="connsiteX813" fmla="*/ 3867044 w 12184637"/>
              <a:gd name="connsiteY813" fmla="*/ 3425835 h 4608812"/>
              <a:gd name="connsiteX814" fmla="*/ 3855191 w 12184637"/>
              <a:gd name="connsiteY814" fmla="*/ 3408680 h 4608812"/>
              <a:gd name="connsiteX815" fmla="*/ 3847460 w 12184637"/>
              <a:gd name="connsiteY815" fmla="*/ 3407281 h 4608812"/>
              <a:gd name="connsiteX816" fmla="*/ 3846062 w 12184637"/>
              <a:gd name="connsiteY816" fmla="*/ 3415012 h 4608812"/>
              <a:gd name="connsiteX817" fmla="*/ 3857915 w 12184637"/>
              <a:gd name="connsiteY817" fmla="*/ 3432166 h 4608812"/>
              <a:gd name="connsiteX818" fmla="*/ 3862553 w 12184637"/>
              <a:gd name="connsiteY818" fmla="*/ 3434596 h 4608812"/>
              <a:gd name="connsiteX819" fmla="*/ 3865645 w 12184637"/>
              <a:gd name="connsiteY819" fmla="*/ 3433565 h 4608812"/>
              <a:gd name="connsiteX820" fmla="*/ 3853792 w 12184637"/>
              <a:gd name="connsiteY820" fmla="*/ 3416411 h 4608812"/>
              <a:gd name="connsiteX821" fmla="*/ 3855191 w 12184637"/>
              <a:gd name="connsiteY821" fmla="*/ 3408680 h 4608812"/>
              <a:gd name="connsiteX822" fmla="*/ 3842748 w 12184637"/>
              <a:gd name="connsiteY822" fmla="*/ 3390643 h 4608812"/>
              <a:gd name="connsiteX823" fmla="*/ 3835018 w 12184637"/>
              <a:gd name="connsiteY823" fmla="*/ 3389244 h 4608812"/>
              <a:gd name="connsiteX824" fmla="*/ 3833619 w 12184637"/>
              <a:gd name="connsiteY824" fmla="*/ 3396974 h 4608812"/>
              <a:gd name="connsiteX825" fmla="*/ 3846062 w 12184637"/>
              <a:gd name="connsiteY825" fmla="*/ 3415012 h 4608812"/>
              <a:gd name="connsiteX826" fmla="*/ 3850700 w 12184637"/>
              <a:gd name="connsiteY826" fmla="*/ 3417442 h 4608812"/>
              <a:gd name="connsiteX827" fmla="*/ 3853792 w 12184637"/>
              <a:gd name="connsiteY827" fmla="*/ 3416411 h 4608812"/>
              <a:gd name="connsiteX828" fmla="*/ 3841202 w 12184637"/>
              <a:gd name="connsiteY828" fmla="*/ 3398299 h 4608812"/>
              <a:gd name="connsiteX829" fmla="*/ 3842601 w 12184637"/>
              <a:gd name="connsiteY829" fmla="*/ 3390422 h 4608812"/>
              <a:gd name="connsiteX830" fmla="*/ 3834871 w 12184637"/>
              <a:gd name="connsiteY830" fmla="*/ 3388949 h 4608812"/>
              <a:gd name="connsiteX831" fmla="*/ 3833398 w 12184637"/>
              <a:gd name="connsiteY831" fmla="*/ 3396680 h 4608812"/>
              <a:gd name="connsiteX832" fmla="*/ 3833619 w 12184637"/>
              <a:gd name="connsiteY832" fmla="*/ 3396974 h 4608812"/>
              <a:gd name="connsiteX833" fmla="*/ 3838110 w 12184637"/>
              <a:gd name="connsiteY833" fmla="*/ 3399330 h 4608812"/>
              <a:gd name="connsiteX834" fmla="*/ 3841202 w 12184637"/>
              <a:gd name="connsiteY834" fmla="*/ 3398299 h 4608812"/>
              <a:gd name="connsiteX835" fmla="*/ 3840908 w 12184637"/>
              <a:gd name="connsiteY835" fmla="*/ 3397711 h 4608812"/>
              <a:gd name="connsiteX836" fmla="*/ 3842012 w 12184637"/>
              <a:gd name="connsiteY836" fmla="*/ 3389539 h 4608812"/>
              <a:gd name="connsiteX837" fmla="*/ 3834208 w 12184637"/>
              <a:gd name="connsiteY837" fmla="*/ 3388213 h 4608812"/>
              <a:gd name="connsiteX838" fmla="*/ 3832883 w 12184637"/>
              <a:gd name="connsiteY838" fmla="*/ 3396017 h 4608812"/>
              <a:gd name="connsiteX839" fmla="*/ 3833398 w 12184637"/>
              <a:gd name="connsiteY839" fmla="*/ 3396827 h 4608812"/>
              <a:gd name="connsiteX840" fmla="*/ 3837447 w 12184637"/>
              <a:gd name="connsiteY840" fmla="*/ 3398962 h 4608812"/>
              <a:gd name="connsiteX841" fmla="*/ 3840908 w 12184637"/>
              <a:gd name="connsiteY841" fmla="*/ 3397711 h 4608812"/>
              <a:gd name="connsiteX842" fmla="*/ 3840614 w 12184637"/>
              <a:gd name="connsiteY842" fmla="*/ 3397343 h 4608812"/>
              <a:gd name="connsiteX843" fmla="*/ 3842012 w 12184637"/>
              <a:gd name="connsiteY843" fmla="*/ 3389612 h 4608812"/>
              <a:gd name="connsiteX844" fmla="*/ 3836932 w 12184637"/>
              <a:gd name="connsiteY844" fmla="*/ 3382250 h 4608812"/>
              <a:gd name="connsiteX845" fmla="*/ 3829202 w 12184637"/>
              <a:gd name="connsiteY845" fmla="*/ 3380777 h 4608812"/>
              <a:gd name="connsiteX846" fmla="*/ 3827729 w 12184637"/>
              <a:gd name="connsiteY846" fmla="*/ 3388508 h 4608812"/>
              <a:gd name="connsiteX847" fmla="*/ 3832809 w 12184637"/>
              <a:gd name="connsiteY847" fmla="*/ 3395870 h 4608812"/>
              <a:gd name="connsiteX848" fmla="*/ 3837447 w 12184637"/>
              <a:gd name="connsiteY848" fmla="*/ 3398299 h 4608812"/>
              <a:gd name="connsiteX849" fmla="*/ 3840614 w 12184637"/>
              <a:gd name="connsiteY849" fmla="*/ 3397343 h 4608812"/>
              <a:gd name="connsiteX850" fmla="*/ 3835533 w 12184637"/>
              <a:gd name="connsiteY850" fmla="*/ 3389980 h 4608812"/>
              <a:gd name="connsiteX851" fmla="*/ 3836932 w 12184637"/>
              <a:gd name="connsiteY851" fmla="*/ 3382250 h 4608812"/>
              <a:gd name="connsiteX852" fmla="*/ 3825520 w 12184637"/>
              <a:gd name="connsiteY852" fmla="*/ 3365684 h 4608812"/>
              <a:gd name="connsiteX853" fmla="*/ 3817790 w 12184637"/>
              <a:gd name="connsiteY853" fmla="*/ 3364286 h 4608812"/>
              <a:gd name="connsiteX854" fmla="*/ 3816391 w 12184637"/>
              <a:gd name="connsiteY854" fmla="*/ 3372016 h 4608812"/>
              <a:gd name="connsiteX855" fmla="*/ 3827803 w 12184637"/>
              <a:gd name="connsiteY855" fmla="*/ 3388581 h 4608812"/>
              <a:gd name="connsiteX856" fmla="*/ 3832441 w 12184637"/>
              <a:gd name="connsiteY856" fmla="*/ 3391011 h 4608812"/>
              <a:gd name="connsiteX857" fmla="*/ 3835533 w 12184637"/>
              <a:gd name="connsiteY857" fmla="*/ 3389980 h 4608812"/>
              <a:gd name="connsiteX858" fmla="*/ 3824269 w 12184637"/>
              <a:gd name="connsiteY858" fmla="*/ 3373268 h 4608812"/>
              <a:gd name="connsiteX859" fmla="*/ 3825373 w 12184637"/>
              <a:gd name="connsiteY859" fmla="*/ 3365464 h 4608812"/>
              <a:gd name="connsiteX860" fmla="*/ 3807115 w 12184637"/>
              <a:gd name="connsiteY860" fmla="*/ 3341315 h 4608812"/>
              <a:gd name="connsiteX861" fmla="*/ 3799311 w 12184637"/>
              <a:gd name="connsiteY861" fmla="*/ 3340211 h 4608812"/>
              <a:gd name="connsiteX862" fmla="*/ 3798206 w 12184637"/>
              <a:gd name="connsiteY862" fmla="*/ 3348015 h 4608812"/>
              <a:gd name="connsiteX863" fmla="*/ 3816465 w 12184637"/>
              <a:gd name="connsiteY863" fmla="*/ 3372163 h 4608812"/>
              <a:gd name="connsiteX864" fmla="*/ 3820956 w 12184637"/>
              <a:gd name="connsiteY864" fmla="*/ 3374372 h 4608812"/>
              <a:gd name="connsiteX865" fmla="*/ 3824269 w 12184637"/>
              <a:gd name="connsiteY865" fmla="*/ 3373268 h 4608812"/>
              <a:gd name="connsiteX866" fmla="*/ 3805937 w 12184637"/>
              <a:gd name="connsiteY866" fmla="*/ 3349119 h 4608812"/>
              <a:gd name="connsiteX867" fmla="*/ 3807188 w 12184637"/>
              <a:gd name="connsiteY867" fmla="*/ 3341315 h 4608812"/>
              <a:gd name="connsiteX868" fmla="*/ 3793789 w 12184637"/>
              <a:gd name="connsiteY868" fmla="*/ 3322983 h 4608812"/>
              <a:gd name="connsiteX869" fmla="*/ 3785985 w 12184637"/>
              <a:gd name="connsiteY869" fmla="*/ 3321731 h 4608812"/>
              <a:gd name="connsiteX870" fmla="*/ 3784733 w 12184637"/>
              <a:gd name="connsiteY870" fmla="*/ 3329535 h 4608812"/>
              <a:gd name="connsiteX871" fmla="*/ 3798133 w 12184637"/>
              <a:gd name="connsiteY871" fmla="*/ 3347868 h 4608812"/>
              <a:gd name="connsiteX872" fmla="*/ 3802697 w 12184637"/>
              <a:gd name="connsiteY872" fmla="*/ 3350150 h 4608812"/>
              <a:gd name="connsiteX873" fmla="*/ 3805937 w 12184637"/>
              <a:gd name="connsiteY873" fmla="*/ 3349119 h 4608812"/>
              <a:gd name="connsiteX874" fmla="*/ 3792537 w 12184637"/>
              <a:gd name="connsiteY874" fmla="*/ 3330787 h 4608812"/>
              <a:gd name="connsiteX875" fmla="*/ 3793716 w 12184637"/>
              <a:gd name="connsiteY875" fmla="*/ 3322983 h 4608812"/>
              <a:gd name="connsiteX876" fmla="*/ 3788782 w 12184637"/>
              <a:gd name="connsiteY876" fmla="*/ 3316283 h 4608812"/>
              <a:gd name="connsiteX877" fmla="*/ 3780978 w 12184637"/>
              <a:gd name="connsiteY877" fmla="*/ 3315105 h 4608812"/>
              <a:gd name="connsiteX878" fmla="*/ 3779801 w 12184637"/>
              <a:gd name="connsiteY878" fmla="*/ 3322909 h 4608812"/>
              <a:gd name="connsiteX879" fmla="*/ 3784733 w 12184637"/>
              <a:gd name="connsiteY879" fmla="*/ 3329609 h 4608812"/>
              <a:gd name="connsiteX880" fmla="*/ 3789298 w 12184637"/>
              <a:gd name="connsiteY880" fmla="*/ 3331891 h 4608812"/>
              <a:gd name="connsiteX881" fmla="*/ 3792537 w 12184637"/>
              <a:gd name="connsiteY881" fmla="*/ 3330787 h 4608812"/>
              <a:gd name="connsiteX882" fmla="*/ 3787605 w 12184637"/>
              <a:gd name="connsiteY882" fmla="*/ 3324087 h 4608812"/>
              <a:gd name="connsiteX883" fmla="*/ 3788856 w 12184637"/>
              <a:gd name="connsiteY883" fmla="*/ 3316283 h 4608812"/>
              <a:gd name="connsiteX884" fmla="*/ 3767874 w 12184637"/>
              <a:gd name="connsiteY884" fmla="*/ 3287497 h 4608812"/>
              <a:gd name="connsiteX885" fmla="*/ 3760069 w 12184637"/>
              <a:gd name="connsiteY885" fmla="*/ 3286245 h 4608812"/>
              <a:gd name="connsiteX886" fmla="*/ 3758818 w 12184637"/>
              <a:gd name="connsiteY886" fmla="*/ 3294049 h 4608812"/>
              <a:gd name="connsiteX887" fmla="*/ 3779801 w 12184637"/>
              <a:gd name="connsiteY887" fmla="*/ 3322836 h 4608812"/>
              <a:gd name="connsiteX888" fmla="*/ 3784365 w 12184637"/>
              <a:gd name="connsiteY888" fmla="*/ 3325118 h 4608812"/>
              <a:gd name="connsiteX889" fmla="*/ 3787605 w 12184637"/>
              <a:gd name="connsiteY889" fmla="*/ 3324087 h 4608812"/>
              <a:gd name="connsiteX890" fmla="*/ 3766254 w 12184637"/>
              <a:gd name="connsiteY890" fmla="*/ 3295522 h 4608812"/>
              <a:gd name="connsiteX891" fmla="*/ 3768168 w 12184637"/>
              <a:gd name="connsiteY891" fmla="*/ 3287865 h 4608812"/>
              <a:gd name="connsiteX892" fmla="*/ 3744167 w 12184637"/>
              <a:gd name="connsiteY892" fmla="*/ 3247740 h 4608812"/>
              <a:gd name="connsiteX893" fmla="*/ 3736510 w 12184637"/>
              <a:gd name="connsiteY893" fmla="*/ 3245826 h 4608812"/>
              <a:gd name="connsiteX894" fmla="*/ 3734596 w 12184637"/>
              <a:gd name="connsiteY894" fmla="*/ 3253483 h 4608812"/>
              <a:gd name="connsiteX895" fmla="*/ 3758597 w 12184637"/>
              <a:gd name="connsiteY895" fmla="*/ 3293607 h 4608812"/>
              <a:gd name="connsiteX896" fmla="*/ 3763383 w 12184637"/>
              <a:gd name="connsiteY896" fmla="*/ 3296332 h 4608812"/>
              <a:gd name="connsiteX897" fmla="*/ 3766254 w 12184637"/>
              <a:gd name="connsiteY897" fmla="*/ 3295522 h 4608812"/>
              <a:gd name="connsiteX898" fmla="*/ 3742253 w 12184637"/>
              <a:gd name="connsiteY898" fmla="*/ 3255397 h 4608812"/>
              <a:gd name="connsiteX899" fmla="*/ 3744093 w 12184637"/>
              <a:gd name="connsiteY899" fmla="*/ 3247740 h 4608812"/>
              <a:gd name="connsiteX900" fmla="*/ 3738866 w 12184637"/>
              <a:gd name="connsiteY900" fmla="*/ 3239200 h 4608812"/>
              <a:gd name="connsiteX901" fmla="*/ 3731209 w 12184637"/>
              <a:gd name="connsiteY901" fmla="*/ 3237359 h 4608812"/>
              <a:gd name="connsiteX902" fmla="*/ 3729369 w 12184637"/>
              <a:gd name="connsiteY902" fmla="*/ 3245016 h 4608812"/>
              <a:gd name="connsiteX903" fmla="*/ 3734596 w 12184637"/>
              <a:gd name="connsiteY903" fmla="*/ 3253556 h 4608812"/>
              <a:gd name="connsiteX904" fmla="*/ 3739381 w 12184637"/>
              <a:gd name="connsiteY904" fmla="*/ 3256207 h 4608812"/>
              <a:gd name="connsiteX905" fmla="*/ 3742253 w 12184637"/>
              <a:gd name="connsiteY905" fmla="*/ 3255397 h 4608812"/>
              <a:gd name="connsiteX906" fmla="*/ 3737025 w 12184637"/>
              <a:gd name="connsiteY906" fmla="*/ 3246857 h 4608812"/>
              <a:gd name="connsiteX907" fmla="*/ 3738866 w 12184637"/>
              <a:gd name="connsiteY907" fmla="*/ 3239200 h 4608812"/>
              <a:gd name="connsiteX908" fmla="*/ 3728559 w 12184637"/>
              <a:gd name="connsiteY908" fmla="*/ 3222340 h 4608812"/>
              <a:gd name="connsiteX909" fmla="*/ 3720902 w 12184637"/>
              <a:gd name="connsiteY909" fmla="*/ 3220499 h 4608812"/>
              <a:gd name="connsiteX910" fmla="*/ 3719062 w 12184637"/>
              <a:gd name="connsiteY910" fmla="*/ 3228156 h 4608812"/>
              <a:gd name="connsiteX911" fmla="*/ 3729369 w 12184637"/>
              <a:gd name="connsiteY911" fmla="*/ 3245016 h 4608812"/>
              <a:gd name="connsiteX912" fmla="*/ 3734154 w 12184637"/>
              <a:gd name="connsiteY912" fmla="*/ 3247666 h 4608812"/>
              <a:gd name="connsiteX913" fmla="*/ 3737025 w 12184637"/>
              <a:gd name="connsiteY913" fmla="*/ 3246857 h 4608812"/>
              <a:gd name="connsiteX914" fmla="*/ 3726718 w 12184637"/>
              <a:gd name="connsiteY914" fmla="*/ 3229997 h 4608812"/>
              <a:gd name="connsiteX915" fmla="*/ 3728559 w 12184637"/>
              <a:gd name="connsiteY915" fmla="*/ 3222340 h 4608812"/>
              <a:gd name="connsiteX916" fmla="*/ 3727013 w 12184637"/>
              <a:gd name="connsiteY916" fmla="*/ 3219911 h 4608812"/>
              <a:gd name="connsiteX917" fmla="*/ 3719356 w 12184637"/>
              <a:gd name="connsiteY917" fmla="*/ 3218070 h 4608812"/>
              <a:gd name="connsiteX918" fmla="*/ 3717515 w 12184637"/>
              <a:gd name="connsiteY918" fmla="*/ 3225727 h 4608812"/>
              <a:gd name="connsiteX919" fmla="*/ 3719062 w 12184637"/>
              <a:gd name="connsiteY919" fmla="*/ 3228156 h 4608812"/>
              <a:gd name="connsiteX920" fmla="*/ 3723847 w 12184637"/>
              <a:gd name="connsiteY920" fmla="*/ 3230807 h 4608812"/>
              <a:gd name="connsiteX921" fmla="*/ 3726718 w 12184637"/>
              <a:gd name="connsiteY921" fmla="*/ 3229997 h 4608812"/>
              <a:gd name="connsiteX922" fmla="*/ 3725172 w 12184637"/>
              <a:gd name="connsiteY922" fmla="*/ 3227494 h 4608812"/>
              <a:gd name="connsiteX923" fmla="*/ 3727013 w 12184637"/>
              <a:gd name="connsiteY923" fmla="*/ 3219837 h 4608812"/>
              <a:gd name="connsiteX924" fmla="*/ 3699257 w 12184637"/>
              <a:gd name="connsiteY924" fmla="*/ 3174559 h 4608812"/>
              <a:gd name="connsiteX925" fmla="*/ 3691600 w 12184637"/>
              <a:gd name="connsiteY925" fmla="*/ 3172718 h 4608812"/>
              <a:gd name="connsiteX926" fmla="*/ 3689759 w 12184637"/>
              <a:gd name="connsiteY926" fmla="*/ 3180375 h 4608812"/>
              <a:gd name="connsiteX927" fmla="*/ 3717515 w 12184637"/>
              <a:gd name="connsiteY927" fmla="*/ 3225653 h 4608812"/>
              <a:gd name="connsiteX928" fmla="*/ 3722301 w 12184637"/>
              <a:gd name="connsiteY928" fmla="*/ 3228304 h 4608812"/>
              <a:gd name="connsiteX929" fmla="*/ 3725172 w 12184637"/>
              <a:gd name="connsiteY929" fmla="*/ 3227494 h 4608812"/>
              <a:gd name="connsiteX930" fmla="*/ 3697416 w 12184637"/>
              <a:gd name="connsiteY930" fmla="*/ 3182216 h 4608812"/>
              <a:gd name="connsiteX931" fmla="*/ 3699257 w 12184637"/>
              <a:gd name="connsiteY931" fmla="*/ 3174559 h 4608812"/>
              <a:gd name="connsiteX932" fmla="*/ 3668482 w 12184637"/>
              <a:gd name="connsiteY932" fmla="*/ 3124348 h 4608812"/>
              <a:gd name="connsiteX933" fmla="*/ 3660826 w 12184637"/>
              <a:gd name="connsiteY933" fmla="*/ 3122507 h 4608812"/>
              <a:gd name="connsiteX934" fmla="*/ 3658985 w 12184637"/>
              <a:gd name="connsiteY934" fmla="*/ 3130164 h 4608812"/>
              <a:gd name="connsiteX935" fmla="*/ 3689759 w 12184637"/>
              <a:gd name="connsiteY935" fmla="*/ 3180375 h 4608812"/>
              <a:gd name="connsiteX936" fmla="*/ 3694545 w 12184637"/>
              <a:gd name="connsiteY936" fmla="*/ 3183025 h 4608812"/>
              <a:gd name="connsiteX937" fmla="*/ 3697416 w 12184637"/>
              <a:gd name="connsiteY937" fmla="*/ 3182216 h 4608812"/>
              <a:gd name="connsiteX938" fmla="*/ 3666642 w 12184637"/>
              <a:gd name="connsiteY938" fmla="*/ 3132004 h 4608812"/>
              <a:gd name="connsiteX939" fmla="*/ 3668482 w 12184637"/>
              <a:gd name="connsiteY939" fmla="*/ 3124348 h 4608812"/>
              <a:gd name="connsiteX940" fmla="*/ 3636751 w 12184637"/>
              <a:gd name="connsiteY940" fmla="*/ 3072664 h 4608812"/>
              <a:gd name="connsiteX941" fmla="*/ 3629094 w 12184637"/>
              <a:gd name="connsiteY941" fmla="*/ 3070824 h 4608812"/>
              <a:gd name="connsiteX942" fmla="*/ 3627253 w 12184637"/>
              <a:gd name="connsiteY942" fmla="*/ 3078481 h 4608812"/>
              <a:gd name="connsiteX943" fmla="*/ 3658985 w 12184637"/>
              <a:gd name="connsiteY943" fmla="*/ 3130164 h 4608812"/>
              <a:gd name="connsiteX944" fmla="*/ 3663770 w 12184637"/>
              <a:gd name="connsiteY944" fmla="*/ 3132814 h 4608812"/>
              <a:gd name="connsiteX945" fmla="*/ 3666642 w 12184637"/>
              <a:gd name="connsiteY945" fmla="*/ 3132004 h 4608812"/>
              <a:gd name="connsiteX946" fmla="*/ 3632554 w 12184637"/>
              <a:gd name="connsiteY946" fmla="*/ 3081131 h 4608812"/>
              <a:gd name="connsiteX947" fmla="*/ 3637487 w 12184637"/>
              <a:gd name="connsiteY947" fmla="*/ 3075020 h 4608812"/>
              <a:gd name="connsiteX948" fmla="*/ 3630051 w 12184637"/>
              <a:gd name="connsiteY948" fmla="*/ 3005299 h 4608812"/>
              <a:gd name="connsiteX949" fmla="*/ 3623940 w 12184637"/>
              <a:gd name="connsiteY949" fmla="*/ 3000366 h 4608812"/>
              <a:gd name="connsiteX950" fmla="*/ 3619007 w 12184637"/>
              <a:gd name="connsiteY950" fmla="*/ 3006477 h 4608812"/>
              <a:gd name="connsiteX951" fmla="*/ 3626443 w 12184637"/>
              <a:gd name="connsiteY951" fmla="*/ 3076198 h 4608812"/>
              <a:gd name="connsiteX952" fmla="*/ 3632039 w 12184637"/>
              <a:gd name="connsiteY952" fmla="*/ 3081205 h 4608812"/>
              <a:gd name="connsiteX953" fmla="*/ 3632554 w 12184637"/>
              <a:gd name="connsiteY953" fmla="*/ 3081131 h 4608812"/>
              <a:gd name="connsiteX954" fmla="*/ 3630125 w 12184637"/>
              <a:gd name="connsiteY954" fmla="*/ 3006182 h 4608812"/>
              <a:gd name="connsiteX955" fmla="*/ 3634542 w 12184637"/>
              <a:gd name="connsiteY955" fmla="*/ 2917393 h 4608812"/>
              <a:gd name="connsiteX956" fmla="*/ 3629241 w 12184637"/>
              <a:gd name="connsiteY956" fmla="*/ 2911577 h 4608812"/>
              <a:gd name="connsiteX957" fmla="*/ 3623425 w 12184637"/>
              <a:gd name="connsiteY957" fmla="*/ 2916878 h 4608812"/>
              <a:gd name="connsiteX958" fmla="*/ 3619007 w 12184637"/>
              <a:gd name="connsiteY958" fmla="*/ 3005667 h 4608812"/>
              <a:gd name="connsiteX959" fmla="*/ 3624308 w 12184637"/>
              <a:gd name="connsiteY959" fmla="*/ 3011483 h 4608812"/>
              <a:gd name="connsiteX960" fmla="*/ 3624603 w 12184637"/>
              <a:gd name="connsiteY960" fmla="*/ 3011483 h 4608812"/>
              <a:gd name="connsiteX961" fmla="*/ 3630125 w 12184637"/>
              <a:gd name="connsiteY961" fmla="*/ 3006182 h 4608812"/>
              <a:gd name="connsiteX962" fmla="*/ 3634468 w 12184637"/>
              <a:gd name="connsiteY962" fmla="*/ 2917908 h 4608812"/>
              <a:gd name="connsiteX963" fmla="*/ 3650666 w 12184637"/>
              <a:gd name="connsiteY963" fmla="*/ 2805559 h 4608812"/>
              <a:gd name="connsiteX964" fmla="*/ 3645954 w 12184637"/>
              <a:gd name="connsiteY964" fmla="*/ 2799228 h 4608812"/>
              <a:gd name="connsiteX965" fmla="*/ 3639622 w 12184637"/>
              <a:gd name="connsiteY965" fmla="*/ 2803940 h 4608812"/>
              <a:gd name="connsiteX966" fmla="*/ 3623425 w 12184637"/>
              <a:gd name="connsiteY966" fmla="*/ 2916288 h 4608812"/>
              <a:gd name="connsiteX967" fmla="*/ 3628137 w 12184637"/>
              <a:gd name="connsiteY967" fmla="*/ 2922620 h 4608812"/>
              <a:gd name="connsiteX968" fmla="*/ 3629020 w 12184637"/>
              <a:gd name="connsiteY968" fmla="*/ 2922694 h 4608812"/>
              <a:gd name="connsiteX969" fmla="*/ 3634468 w 12184637"/>
              <a:gd name="connsiteY969" fmla="*/ 2917908 h 4608812"/>
              <a:gd name="connsiteX970" fmla="*/ 3650666 w 12184637"/>
              <a:gd name="connsiteY970" fmla="*/ 2805927 h 4608812"/>
              <a:gd name="connsiteX971" fmla="*/ 3677170 w 12184637"/>
              <a:gd name="connsiteY971" fmla="*/ 2677381 h 4608812"/>
              <a:gd name="connsiteX972" fmla="*/ 3672826 w 12184637"/>
              <a:gd name="connsiteY972" fmla="*/ 2670829 h 4608812"/>
              <a:gd name="connsiteX973" fmla="*/ 3666274 w 12184637"/>
              <a:gd name="connsiteY973" fmla="*/ 2675172 h 4608812"/>
              <a:gd name="connsiteX974" fmla="*/ 3639769 w 12184637"/>
              <a:gd name="connsiteY974" fmla="*/ 2803719 h 4608812"/>
              <a:gd name="connsiteX975" fmla="*/ 3644113 w 12184637"/>
              <a:gd name="connsiteY975" fmla="*/ 2810271 h 4608812"/>
              <a:gd name="connsiteX976" fmla="*/ 3645291 w 12184637"/>
              <a:gd name="connsiteY976" fmla="*/ 2810345 h 4608812"/>
              <a:gd name="connsiteX977" fmla="*/ 3650666 w 12184637"/>
              <a:gd name="connsiteY977" fmla="*/ 2805927 h 4608812"/>
              <a:gd name="connsiteX978" fmla="*/ 3674151 w 12184637"/>
              <a:gd name="connsiteY978" fmla="*/ 2681283 h 4608812"/>
              <a:gd name="connsiteX979" fmla="*/ 3676655 w 12184637"/>
              <a:gd name="connsiteY979" fmla="*/ 2673847 h 4608812"/>
              <a:gd name="connsiteX980" fmla="*/ 3596405 w 12184637"/>
              <a:gd name="connsiteY980" fmla="*/ 2510993 h 4608812"/>
              <a:gd name="connsiteX981" fmla="*/ 3588969 w 12184637"/>
              <a:gd name="connsiteY981" fmla="*/ 2508490 h 4608812"/>
              <a:gd name="connsiteX982" fmla="*/ 3586466 w 12184637"/>
              <a:gd name="connsiteY982" fmla="*/ 2515926 h 4608812"/>
              <a:gd name="connsiteX983" fmla="*/ 3666715 w 12184637"/>
              <a:gd name="connsiteY983" fmla="*/ 2678780 h 4608812"/>
              <a:gd name="connsiteX984" fmla="*/ 3671722 w 12184637"/>
              <a:gd name="connsiteY984" fmla="*/ 2681872 h 4608812"/>
              <a:gd name="connsiteX985" fmla="*/ 3674151 w 12184637"/>
              <a:gd name="connsiteY985" fmla="*/ 2681283 h 4608812"/>
              <a:gd name="connsiteX986" fmla="*/ 3596773 w 12184637"/>
              <a:gd name="connsiteY986" fmla="*/ 2514895 h 4608812"/>
              <a:gd name="connsiteX987" fmla="*/ 3633806 w 12184637"/>
              <a:gd name="connsiteY987" fmla="*/ 2386128 h 4608812"/>
              <a:gd name="connsiteX988" fmla="*/ 3629977 w 12184637"/>
              <a:gd name="connsiteY988" fmla="*/ 2379207 h 4608812"/>
              <a:gd name="connsiteX989" fmla="*/ 3623057 w 12184637"/>
              <a:gd name="connsiteY989" fmla="*/ 2383036 h 4608812"/>
              <a:gd name="connsiteX990" fmla="*/ 3586024 w 12184637"/>
              <a:gd name="connsiteY990" fmla="*/ 2511803 h 4608812"/>
              <a:gd name="connsiteX991" fmla="*/ 3589853 w 12184637"/>
              <a:gd name="connsiteY991" fmla="*/ 2518723 h 4608812"/>
              <a:gd name="connsiteX992" fmla="*/ 3591399 w 12184637"/>
              <a:gd name="connsiteY992" fmla="*/ 2518944 h 4608812"/>
              <a:gd name="connsiteX993" fmla="*/ 3596773 w 12184637"/>
              <a:gd name="connsiteY993" fmla="*/ 2514895 h 4608812"/>
              <a:gd name="connsiteX994" fmla="*/ 3631376 w 12184637"/>
              <a:gd name="connsiteY994" fmla="*/ 2389294 h 4608812"/>
              <a:gd name="connsiteX995" fmla="*/ 3633143 w 12184637"/>
              <a:gd name="connsiteY995" fmla="*/ 2381637 h 4608812"/>
              <a:gd name="connsiteX996" fmla="*/ 3548035 w 12184637"/>
              <a:gd name="connsiteY996" fmla="*/ 2245213 h 4608812"/>
              <a:gd name="connsiteX997" fmla="*/ 3540378 w 12184637"/>
              <a:gd name="connsiteY997" fmla="*/ 2243446 h 4608812"/>
              <a:gd name="connsiteX998" fmla="*/ 3538611 w 12184637"/>
              <a:gd name="connsiteY998" fmla="*/ 2251103 h 4608812"/>
              <a:gd name="connsiteX999" fmla="*/ 3623719 w 12184637"/>
              <a:gd name="connsiteY999" fmla="*/ 2387527 h 4608812"/>
              <a:gd name="connsiteX1000" fmla="*/ 3628505 w 12184637"/>
              <a:gd name="connsiteY1000" fmla="*/ 2390177 h 4608812"/>
              <a:gd name="connsiteX1001" fmla="*/ 3631376 w 12184637"/>
              <a:gd name="connsiteY1001" fmla="*/ 2389294 h 4608812"/>
              <a:gd name="connsiteX1002" fmla="*/ 3548697 w 12184637"/>
              <a:gd name="connsiteY1002" fmla="*/ 2249630 h 4608812"/>
              <a:gd name="connsiteX1003" fmla="*/ 3584773 w 12184637"/>
              <a:gd name="connsiteY1003" fmla="*/ 2120127 h 4608812"/>
              <a:gd name="connsiteX1004" fmla="*/ 3580871 w 12184637"/>
              <a:gd name="connsiteY1004" fmla="*/ 2113280 h 4608812"/>
              <a:gd name="connsiteX1005" fmla="*/ 3574024 w 12184637"/>
              <a:gd name="connsiteY1005" fmla="*/ 2117182 h 4608812"/>
              <a:gd name="connsiteX1006" fmla="*/ 3537948 w 12184637"/>
              <a:gd name="connsiteY1006" fmla="*/ 2246686 h 4608812"/>
              <a:gd name="connsiteX1007" fmla="*/ 3541850 w 12184637"/>
              <a:gd name="connsiteY1007" fmla="*/ 2253532 h 4608812"/>
              <a:gd name="connsiteX1008" fmla="*/ 3543397 w 12184637"/>
              <a:gd name="connsiteY1008" fmla="*/ 2253753 h 4608812"/>
              <a:gd name="connsiteX1009" fmla="*/ 3548697 w 12184637"/>
              <a:gd name="connsiteY1009" fmla="*/ 2249630 h 4608812"/>
              <a:gd name="connsiteX1010" fmla="*/ 3584846 w 12184637"/>
              <a:gd name="connsiteY1010" fmla="*/ 2119833 h 4608812"/>
              <a:gd name="connsiteX1011" fmla="*/ 3614001 w 12184637"/>
              <a:gd name="connsiteY1011" fmla="*/ 1981568 h 4608812"/>
              <a:gd name="connsiteX1012" fmla="*/ 3609731 w 12184637"/>
              <a:gd name="connsiteY1012" fmla="*/ 1974942 h 4608812"/>
              <a:gd name="connsiteX1013" fmla="*/ 3603105 w 12184637"/>
              <a:gd name="connsiteY1013" fmla="*/ 1979212 h 4608812"/>
              <a:gd name="connsiteX1014" fmla="*/ 3573950 w 12184637"/>
              <a:gd name="connsiteY1014" fmla="*/ 2117477 h 4608812"/>
              <a:gd name="connsiteX1015" fmla="*/ 3578220 w 12184637"/>
              <a:gd name="connsiteY1015" fmla="*/ 2124103 h 4608812"/>
              <a:gd name="connsiteX1016" fmla="*/ 3579398 w 12184637"/>
              <a:gd name="connsiteY1016" fmla="*/ 2124250 h 4608812"/>
              <a:gd name="connsiteX1017" fmla="*/ 3584846 w 12184637"/>
              <a:gd name="connsiteY1017" fmla="*/ 2119833 h 4608812"/>
              <a:gd name="connsiteX1018" fmla="*/ 3614075 w 12184637"/>
              <a:gd name="connsiteY1018" fmla="*/ 1981274 h 4608812"/>
              <a:gd name="connsiteX1019" fmla="*/ 3638444 w 12184637"/>
              <a:gd name="connsiteY1019" fmla="*/ 1829536 h 4608812"/>
              <a:gd name="connsiteX1020" fmla="*/ 3633806 w 12184637"/>
              <a:gd name="connsiteY1020" fmla="*/ 1823131 h 4608812"/>
              <a:gd name="connsiteX1021" fmla="*/ 3627401 w 12184637"/>
              <a:gd name="connsiteY1021" fmla="*/ 1827769 h 4608812"/>
              <a:gd name="connsiteX1022" fmla="*/ 3603031 w 12184637"/>
              <a:gd name="connsiteY1022" fmla="*/ 1979507 h 4608812"/>
              <a:gd name="connsiteX1023" fmla="*/ 3607670 w 12184637"/>
              <a:gd name="connsiteY1023" fmla="*/ 1985912 h 4608812"/>
              <a:gd name="connsiteX1024" fmla="*/ 3608627 w 12184637"/>
              <a:gd name="connsiteY1024" fmla="*/ 1985986 h 4608812"/>
              <a:gd name="connsiteX1025" fmla="*/ 3614075 w 12184637"/>
              <a:gd name="connsiteY1025" fmla="*/ 1981274 h 4608812"/>
              <a:gd name="connsiteX1026" fmla="*/ 3638444 w 12184637"/>
              <a:gd name="connsiteY1026" fmla="*/ 1829389 h 4608812"/>
              <a:gd name="connsiteX1027" fmla="*/ 3660089 w 12184637"/>
              <a:gd name="connsiteY1027" fmla="*/ 1659688 h 4608812"/>
              <a:gd name="connsiteX1028" fmla="*/ 3655230 w 12184637"/>
              <a:gd name="connsiteY1028" fmla="*/ 1653430 h 4608812"/>
              <a:gd name="connsiteX1029" fmla="*/ 3648972 w 12184637"/>
              <a:gd name="connsiteY1029" fmla="*/ 1658289 h 4608812"/>
              <a:gd name="connsiteX1030" fmla="*/ 3627327 w 12184637"/>
              <a:gd name="connsiteY1030" fmla="*/ 1827990 h 4608812"/>
              <a:gd name="connsiteX1031" fmla="*/ 3632186 w 12184637"/>
              <a:gd name="connsiteY1031" fmla="*/ 1834248 h 4608812"/>
              <a:gd name="connsiteX1032" fmla="*/ 3632922 w 12184637"/>
              <a:gd name="connsiteY1032" fmla="*/ 1834322 h 4608812"/>
              <a:gd name="connsiteX1033" fmla="*/ 3638444 w 12184637"/>
              <a:gd name="connsiteY1033" fmla="*/ 1829389 h 4608812"/>
              <a:gd name="connsiteX1034" fmla="*/ 5174665 w 12184637"/>
              <a:gd name="connsiteY1034" fmla="*/ 941714 h 4608812"/>
              <a:gd name="connsiteX1035" fmla="*/ 5171647 w 12184637"/>
              <a:gd name="connsiteY1035" fmla="*/ 934426 h 4608812"/>
              <a:gd name="connsiteX1036" fmla="*/ 4980227 w 12184637"/>
              <a:gd name="connsiteY1036" fmla="*/ 855207 h 4608812"/>
              <a:gd name="connsiteX1037" fmla="*/ 4972938 w 12184637"/>
              <a:gd name="connsiteY1037" fmla="*/ 858226 h 4608812"/>
              <a:gd name="connsiteX1038" fmla="*/ 4975957 w 12184637"/>
              <a:gd name="connsiteY1038" fmla="*/ 865514 h 4608812"/>
              <a:gd name="connsiteX1039" fmla="*/ 5167377 w 12184637"/>
              <a:gd name="connsiteY1039" fmla="*/ 944733 h 4608812"/>
              <a:gd name="connsiteX1040" fmla="*/ 5169512 w 12184637"/>
              <a:gd name="connsiteY1040" fmla="*/ 945175 h 4608812"/>
              <a:gd name="connsiteX1041" fmla="*/ 5174665 w 12184637"/>
              <a:gd name="connsiteY1041" fmla="*/ 941714 h 4608812"/>
              <a:gd name="connsiteX1042" fmla="*/ 5354822 w 12184637"/>
              <a:gd name="connsiteY1042" fmla="*/ 1013202 h 4608812"/>
              <a:gd name="connsiteX1043" fmla="*/ 5351730 w 12184637"/>
              <a:gd name="connsiteY1043" fmla="*/ 1005987 h 4608812"/>
              <a:gd name="connsiteX1044" fmla="*/ 5171500 w 12184637"/>
              <a:gd name="connsiteY1044" fmla="*/ 934352 h 4608812"/>
              <a:gd name="connsiteX1045" fmla="*/ 5164285 w 12184637"/>
              <a:gd name="connsiteY1045" fmla="*/ 937444 h 4608812"/>
              <a:gd name="connsiteX1046" fmla="*/ 5167377 w 12184637"/>
              <a:gd name="connsiteY1046" fmla="*/ 944659 h 4608812"/>
              <a:gd name="connsiteX1047" fmla="*/ 5347607 w 12184637"/>
              <a:gd name="connsiteY1047" fmla="*/ 1016295 h 4608812"/>
              <a:gd name="connsiteX1048" fmla="*/ 5349742 w 12184637"/>
              <a:gd name="connsiteY1048" fmla="*/ 1016663 h 4608812"/>
              <a:gd name="connsiteX1049" fmla="*/ 5354822 w 12184637"/>
              <a:gd name="connsiteY1049" fmla="*/ 1013202 h 4608812"/>
              <a:gd name="connsiteX1050" fmla="*/ 5523345 w 12184637"/>
              <a:gd name="connsiteY1050" fmla="*/ 1073794 h 4608812"/>
              <a:gd name="connsiteX1051" fmla="*/ 5520032 w 12184637"/>
              <a:gd name="connsiteY1051" fmla="*/ 1066653 h 4608812"/>
              <a:gd name="connsiteX1052" fmla="*/ 5351656 w 12184637"/>
              <a:gd name="connsiteY1052" fmla="*/ 1005914 h 4608812"/>
              <a:gd name="connsiteX1053" fmla="*/ 5344514 w 12184637"/>
              <a:gd name="connsiteY1053" fmla="*/ 1009300 h 4608812"/>
              <a:gd name="connsiteX1054" fmla="*/ 5347901 w 12184637"/>
              <a:gd name="connsiteY1054" fmla="*/ 1016442 h 4608812"/>
              <a:gd name="connsiteX1055" fmla="*/ 5516277 w 12184637"/>
              <a:gd name="connsiteY1055" fmla="*/ 1077181 h 4608812"/>
              <a:gd name="connsiteX1056" fmla="*/ 5518191 w 12184637"/>
              <a:gd name="connsiteY1056" fmla="*/ 1077549 h 4608812"/>
              <a:gd name="connsiteX1057" fmla="*/ 5523345 w 12184637"/>
              <a:gd name="connsiteY1057" fmla="*/ 1073794 h 4608812"/>
              <a:gd name="connsiteX1058" fmla="*/ 5679279 w 12184637"/>
              <a:gd name="connsiteY1058" fmla="*/ 1120103 h 4608812"/>
              <a:gd name="connsiteX1059" fmla="*/ 5675524 w 12184637"/>
              <a:gd name="connsiteY1059" fmla="*/ 1113183 h 4608812"/>
              <a:gd name="connsiteX1060" fmla="*/ 5519664 w 12184637"/>
              <a:gd name="connsiteY1060" fmla="*/ 1066579 h 4608812"/>
              <a:gd name="connsiteX1061" fmla="*/ 5512743 w 12184637"/>
              <a:gd name="connsiteY1061" fmla="*/ 1070334 h 4608812"/>
              <a:gd name="connsiteX1062" fmla="*/ 5516498 w 12184637"/>
              <a:gd name="connsiteY1062" fmla="*/ 1077255 h 4608812"/>
              <a:gd name="connsiteX1063" fmla="*/ 5672358 w 12184637"/>
              <a:gd name="connsiteY1063" fmla="*/ 1123858 h 4608812"/>
              <a:gd name="connsiteX1064" fmla="*/ 5673978 w 12184637"/>
              <a:gd name="connsiteY1064" fmla="*/ 1124079 h 4608812"/>
              <a:gd name="connsiteX1065" fmla="*/ 5679279 w 12184637"/>
              <a:gd name="connsiteY1065" fmla="*/ 1120103 h 4608812"/>
              <a:gd name="connsiteX1066" fmla="*/ 5825127 w 12184637"/>
              <a:gd name="connsiteY1066" fmla="*/ 1153749 h 4608812"/>
              <a:gd name="connsiteX1067" fmla="*/ 5820930 w 12184637"/>
              <a:gd name="connsiteY1067" fmla="*/ 1147049 h 4608812"/>
              <a:gd name="connsiteX1068" fmla="*/ 5675156 w 12184637"/>
              <a:gd name="connsiteY1068" fmla="*/ 1113035 h 4608812"/>
              <a:gd name="connsiteX1069" fmla="*/ 5668456 w 12184637"/>
              <a:gd name="connsiteY1069" fmla="*/ 1117232 h 4608812"/>
              <a:gd name="connsiteX1070" fmla="*/ 5672653 w 12184637"/>
              <a:gd name="connsiteY1070" fmla="*/ 1123932 h 4608812"/>
              <a:gd name="connsiteX1071" fmla="*/ 5818427 w 12184637"/>
              <a:gd name="connsiteY1071" fmla="*/ 1157946 h 4608812"/>
              <a:gd name="connsiteX1072" fmla="*/ 5819752 w 12184637"/>
              <a:gd name="connsiteY1072" fmla="*/ 1158093 h 4608812"/>
              <a:gd name="connsiteX1073" fmla="*/ 5825127 w 12184637"/>
              <a:gd name="connsiteY1073" fmla="*/ 1153749 h 4608812"/>
              <a:gd name="connsiteX1074" fmla="*/ 5963244 w 12184637"/>
              <a:gd name="connsiteY1074" fmla="*/ 1176351 h 4608812"/>
              <a:gd name="connsiteX1075" fmla="*/ 5958679 w 12184637"/>
              <a:gd name="connsiteY1075" fmla="*/ 1169946 h 4608812"/>
              <a:gd name="connsiteX1076" fmla="*/ 5820636 w 12184637"/>
              <a:gd name="connsiteY1076" fmla="*/ 1146976 h 4608812"/>
              <a:gd name="connsiteX1077" fmla="*/ 5814230 w 12184637"/>
              <a:gd name="connsiteY1077" fmla="*/ 1151540 h 4608812"/>
              <a:gd name="connsiteX1078" fmla="*/ 5818795 w 12184637"/>
              <a:gd name="connsiteY1078" fmla="*/ 1157946 h 4608812"/>
              <a:gd name="connsiteX1079" fmla="*/ 5956839 w 12184637"/>
              <a:gd name="connsiteY1079" fmla="*/ 1180916 h 4608812"/>
              <a:gd name="connsiteX1080" fmla="*/ 5957795 w 12184637"/>
              <a:gd name="connsiteY1080" fmla="*/ 1180990 h 4608812"/>
              <a:gd name="connsiteX1081" fmla="*/ 5963244 w 12184637"/>
              <a:gd name="connsiteY1081" fmla="*/ 1176351 h 4608812"/>
              <a:gd name="connsiteX1082" fmla="*/ 6095912 w 12184637"/>
              <a:gd name="connsiteY1082" fmla="*/ 1189383 h 4608812"/>
              <a:gd name="connsiteX1083" fmla="*/ 6090906 w 12184637"/>
              <a:gd name="connsiteY1083" fmla="*/ 1183272 h 4608812"/>
              <a:gd name="connsiteX1084" fmla="*/ 5958237 w 12184637"/>
              <a:gd name="connsiteY1084" fmla="*/ 1169873 h 4608812"/>
              <a:gd name="connsiteX1085" fmla="*/ 5952127 w 12184637"/>
              <a:gd name="connsiteY1085" fmla="*/ 1174879 h 4608812"/>
              <a:gd name="connsiteX1086" fmla="*/ 5957133 w 12184637"/>
              <a:gd name="connsiteY1086" fmla="*/ 1180990 h 4608812"/>
              <a:gd name="connsiteX1087" fmla="*/ 6089802 w 12184637"/>
              <a:gd name="connsiteY1087" fmla="*/ 1194389 h 4608812"/>
              <a:gd name="connsiteX1088" fmla="*/ 6090391 w 12184637"/>
              <a:gd name="connsiteY1088" fmla="*/ 1194389 h 4608812"/>
              <a:gd name="connsiteX1089" fmla="*/ 6095912 w 12184637"/>
              <a:gd name="connsiteY1089" fmla="*/ 1189383 h 4608812"/>
              <a:gd name="connsiteX1090" fmla="*/ 6225416 w 12184637"/>
              <a:gd name="connsiteY1090" fmla="*/ 1194463 h 4608812"/>
              <a:gd name="connsiteX1091" fmla="*/ 6220115 w 12184637"/>
              <a:gd name="connsiteY1091" fmla="*/ 1188647 h 4608812"/>
              <a:gd name="connsiteX1092" fmla="*/ 6090685 w 12184637"/>
              <a:gd name="connsiteY1092" fmla="*/ 1183272 h 4608812"/>
              <a:gd name="connsiteX1093" fmla="*/ 6084869 w 12184637"/>
              <a:gd name="connsiteY1093" fmla="*/ 1188573 h 4608812"/>
              <a:gd name="connsiteX1094" fmla="*/ 6090170 w 12184637"/>
              <a:gd name="connsiteY1094" fmla="*/ 1194389 h 4608812"/>
              <a:gd name="connsiteX1095" fmla="*/ 6219600 w 12184637"/>
              <a:gd name="connsiteY1095" fmla="*/ 1199764 h 4608812"/>
              <a:gd name="connsiteX1096" fmla="*/ 6219894 w 12184637"/>
              <a:gd name="connsiteY1096" fmla="*/ 1199764 h 4608812"/>
              <a:gd name="connsiteX1097" fmla="*/ 6225416 w 12184637"/>
              <a:gd name="connsiteY1097" fmla="*/ 1194463 h 4608812"/>
              <a:gd name="connsiteX1098" fmla="*/ 6219968 w 12184637"/>
              <a:gd name="connsiteY1098" fmla="*/ 1199837 h 4608812"/>
              <a:gd name="connsiteX1099" fmla="*/ 6345643 w 12184637"/>
              <a:gd name="connsiteY1099" fmla="*/ 1197997 h 4608812"/>
              <a:gd name="connsiteX1100" fmla="*/ 6351164 w 12184637"/>
              <a:gd name="connsiteY1100" fmla="*/ 1192328 h 4608812"/>
              <a:gd name="connsiteX1101" fmla="*/ 6345569 w 12184637"/>
              <a:gd name="connsiteY1101" fmla="*/ 1186806 h 4608812"/>
              <a:gd name="connsiteX1102" fmla="*/ 6345495 w 12184637"/>
              <a:gd name="connsiteY1102" fmla="*/ 1186806 h 4608812"/>
              <a:gd name="connsiteX1103" fmla="*/ 6219820 w 12184637"/>
              <a:gd name="connsiteY1103" fmla="*/ 1188647 h 4608812"/>
              <a:gd name="connsiteX1104" fmla="*/ 6214299 w 12184637"/>
              <a:gd name="connsiteY1104" fmla="*/ 1194316 h 4608812"/>
              <a:gd name="connsiteX1105" fmla="*/ 6219968 w 12184637"/>
              <a:gd name="connsiteY1105" fmla="*/ 1199837 h 4608812"/>
              <a:gd name="connsiteX1106" fmla="*/ 6219968 w 12184637"/>
              <a:gd name="connsiteY1106" fmla="*/ 1199837 h 4608812"/>
              <a:gd name="connsiteX1107" fmla="*/ 6345937 w 12184637"/>
              <a:gd name="connsiteY1107" fmla="*/ 1197923 h 4608812"/>
              <a:gd name="connsiteX1108" fmla="*/ 6467194 w 12184637"/>
              <a:gd name="connsiteY1108" fmla="*/ 1189530 h 4608812"/>
              <a:gd name="connsiteX1109" fmla="*/ 6472348 w 12184637"/>
              <a:gd name="connsiteY1109" fmla="*/ 1183567 h 4608812"/>
              <a:gd name="connsiteX1110" fmla="*/ 6466384 w 12184637"/>
              <a:gd name="connsiteY1110" fmla="*/ 1178413 h 4608812"/>
              <a:gd name="connsiteX1111" fmla="*/ 6345127 w 12184637"/>
              <a:gd name="connsiteY1111" fmla="*/ 1186806 h 4608812"/>
              <a:gd name="connsiteX1112" fmla="*/ 6339973 w 12184637"/>
              <a:gd name="connsiteY1112" fmla="*/ 1192769 h 4608812"/>
              <a:gd name="connsiteX1113" fmla="*/ 6345569 w 12184637"/>
              <a:gd name="connsiteY1113" fmla="*/ 1197923 h 4608812"/>
              <a:gd name="connsiteX1114" fmla="*/ 6345937 w 12184637"/>
              <a:gd name="connsiteY1114" fmla="*/ 1197923 h 4608812"/>
              <a:gd name="connsiteX1115" fmla="*/ 6563199 w 12184637"/>
              <a:gd name="connsiteY1115" fmla="*/ 1294885 h 4608812"/>
              <a:gd name="connsiteX1116" fmla="*/ 6563788 w 12184637"/>
              <a:gd name="connsiteY1116" fmla="*/ 1287007 h 4608812"/>
              <a:gd name="connsiteX1117" fmla="*/ 6470949 w 12184637"/>
              <a:gd name="connsiteY1117" fmla="*/ 1180327 h 4608812"/>
              <a:gd name="connsiteX1118" fmla="*/ 6463071 w 12184637"/>
              <a:gd name="connsiteY1118" fmla="*/ 1179738 h 4608812"/>
              <a:gd name="connsiteX1119" fmla="*/ 6462483 w 12184637"/>
              <a:gd name="connsiteY1119" fmla="*/ 1187616 h 4608812"/>
              <a:gd name="connsiteX1120" fmla="*/ 6555321 w 12184637"/>
              <a:gd name="connsiteY1120" fmla="*/ 1294296 h 4608812"/>
              <a:gd name="connsiteX1121" fmla="*/ 6559592 w 12184637"/>
              <a:gd name="connsiteY1121" fmla="*/ 1296210 h 4608812"/>
              <a:gd name="connsiteX1122" fmla="*/ 6563199 w 12184637"/>
              <a:gd name="connsiteY1122" fmla="*/ 1294885 h 4608812"/>
              <a:gd name="connsiteX1123" fmla="*/ 6663621 w 12184637"/>
              <a:gd name="connsiteY1123" fmla="*/ 1407970 h 4608812"/>
              <a:gd name="connsiteX1124" fmla="*/ 6664063 w 12184637"/>
              <a:gd name="connsiteY1124" fmla="*/ 1400092 h 4608812"/>
              <a:gd name="connsiteX1125" fmla="*/ 6563714 w 12184637"/>
              <a:gd name="connsiteY1125" fmla="*/ 1287007 h 4608812"/>
              <a:gd name="connsiteX1126" fmla="*/ 6555837 w 12184637"/>
              <a:gd name="connsiteY1126" fmla="*/ 1286565 h 4608812"/>
              <a:gd name="connsiteX1127" fmla="*/ 6555395 w 12184637"/>
              <a:gd name="connsiteY1127" fmla="*/ 1294443 h 4608812"/>
              <a:gd name="connsiteX1128" fmla="*/ 6655743 w 12184637"/>
              <a:gd name="connsiteY1128" fmla="*/ 1407528 h 4608812"/>
              <a:gd name="connsiteX1129" fmla="*/ 6659940 w 12184637"/>
              <a:gd name="connsiteY1129" fmla="*/ 1409369 h 4608812"/>
              <a:gd name="connsiteX1130" fmla="*/ 6663621 w 12184637"/>
              <a:gd name="connsiteY1130" fmla="*/ 1407970 h 4608812"/>
              <a:gd name="connsiteX1131" fmla="*/ 6770963 w 12184637"/>
              <a:gd name="connsiteY1131" fmla="*/ 1521202 h 4608812"/>
              <a:gd name="connsiteX1132" fmla="*/ 6771185 w 12184637"/>
              <a:gd name="connsiteY1132" fmla="*/ 1513325 h 4608812"/>
              <a:gd name="connsiteX1133" fmla="*/ 6663989 w 12184637"/>
              <a:gd name="connsiteY1133" fmla="*/ 1400019 h 4608812"/>
              <a:gd name="connsiteX1134" fmla="*/ 6656111 w 12184637"/>
              <a:gd name="connsiteY1134" fmla="*/ 1399798 h 4608812"/>
              <a:gd name="connsiteX1135" fmla="*/ 6655890 w 12184637"/>
              <a:gd name="connsiteY1135" fmla="*/ 1407676 h 4608812"/>
              <a:gd name="connsiteX1136" fmla="*/ 6763086 w 12184637"/>
              <a:gd name="connsiteY1136" fmla="*/ 1520982 h 4608812"/>
              <a:gd name="connsiteX1137" fmla="*/ 6767135 w 12184637"/>
              <a:gd name="connsiteY1137" fmla="*/ 1522749 h 4608812"/>
              <a:gd name="connsiteX1138" fmla="*/ 6770963 w 12184637"/>
              <a:gd name="connsiteY1138" fmla="*/ 1521202 h 4608812"/>
              <a:gd name="connsiteX1139" fmla="*/ 6884417 w 12184637"/>
              <a:gd name="connsiteY1139" fmla="*/ 1628030 h 4608812"/>
              <a:gd name="connsiteX1140" fmla="*/ 6884196 w 12184637"/>
              <a:gd name="connsiteY1140" fmla="*/ 1620152 h 4608812"/>
              <a:gd name="connsiteX1141" fmla="*/ 6770963 w 12184637"/>
              <a:gd name="connsiteY1141" fmla="*/ 1513030 h 4608812"/>
              <a:gd name="connsiteX1142" fmla="*/ 6763086 w 12184637"/>
              <a:gd name="connsiteY1142" fmla="*/ 1513251 h 4608812"/>
              <a:gd name="connsiteX1143" fmla="*/ 6763307 w 12184637"/>
              <a:gd name="connsiteY1143" fmla="*/ 1521129 h 4608812"/>
              <a:gd name="connsiteX1144" fmla="*/ 6876539 w 12184637"/>
              <a:gd name="connsiteY1144" fmla="*/ 1628251 h 4608812"/>
              <a:gd name="connsiteX1145" fmla="*/ 6880441 w 12184637"/>
              <a:gd name="connsiteY1145" fmla="*/ 1629797 h 4608812"/>
              <a:gd name="connsiteX1146" fmla="*/ 6884417 w 12184637"/>
              <a:gd name="connsiteY1146" fmla="*/ 1628030 h 4608812"/>
              <a:gd name="connsiteX1147" fmla="*/ 7003171 w 12184637"/>
              <a:gd name="connsiteY1147" fmla="*/ 1721531 h 4608812"/>
              <a:gd name="connsiteX1148" fmla="*/ 7002288 w 12184637"/>
              <a:gd name="connsiteY1148" fmla="*/ 1713727 h 4608812"/>
              <a:gd name="connsiteX1149" fmla="*/ 6883828 w 12184637"/>
              <a:gd name="connsiteY1149" fmla="*/ 1619858 h 4608812"/>
              <a:gd name="connsiteX1150" fmla="*/ 6876024 w 12184637"/>
              <a:gd name="connsiteY1150" fmla="*/ 1620741 h 4608812"/>
              <a:gd name="connsiteX1151" fmla="*/ 6876907 w 12184637"/>
              <a:gd name="connsiteY1151" fmla="*/ 1628545 h 4608812"/>
              <a:gd name="connsiteX1152" fmla="*/ 6995294 w 12184637"/>
              <a:gd name="connsiteY1152" fmla="*/ 1722341 h 4608812"/>
              <a:gd name="connsiteX1153" fmla="*/ 6998827 w 12184637"/>
              <a:gd name="connsiteY1153" fmla="*/ 1723519 h 4608812"/>
              <a:gd name="connsiteX1154" fmla="*/ 7003171 w 12184637"/>
              <a:gd name="connsiteY1154" fmla="*/ 1721531 h 4608812"/>
              <a:gd name="connsiteX1155" fmla="*/ 7123766 w 12184637"/>
              <a:gd name="connsiteY1155" fmla="*/ 1808480 h 4608812"/>
              <a:gd name="connsiteX1156" fmla="*/ 7122514 w 12184637"/>
              <a:gd name="connsiteY1156" fmla="*/ 1800676 h 4608812"/>
              <a:gd name="connsiteX1157" fmla="*/ 7002067 w 12184637"/>
              <a:gd name="connsiteY1157" fmla="*/ 1713506 h 4608812"/>
              <a:gd name="connsiteX1158" fmla="*/ 6994263 w 12184637"/>
              <a:gd name="connsiteY1158" fmla="*/ 1714758 h 4608812"/>
              <a:gd name="connsiteX1159" fmla="*/ 6995514 w 12184637"/>
              <a:gd name="connsiteY1159" fmla="*/ 1722562 h 4608812"/>
              <a:gd name="connsiteX1160" fmla="*/ 7115962 w 12184637"/>
              <a:gd name="connsiteY1160" fmla="*/ 1809732 h 4608812"/>
              <a:gd name="connsiteX1161" fmla="*/ 7119275 w 12184637"/>
              <a:gd name="connsiteY1161" fmla="*/ 1810763 h 4608812"/>
              <a:gd name="connsiteX1162" fmla="*/ 7123766 w 12184637"/>
              <a:gd name="connsiteY1162" fmla="*/ 1808480 h 4608812"/>
              <a:gd name="connsiteX1163" fmla="*/ 7242667 w 12184637"/>
              <a:gd name="connsiteY1163" fmla="*/ 1895724 h 4608812"/>
              <a:gd name="connsiteX1164" fmla="*/ 7241490 w 12184637"/>
              <a:gd name="connsiteY1164" fmla="*/ 1887920 h 4608812"/>
              <a:gd name="connsiteX1165" fmla="*/ 7122514 w 12184637"/>
              <a:gd name="connsiteY1165" fmla="*/ 1800676 h 4608812"/>
              <a:gd name="connsiteX1166" fmla="*/ 7114710 w 12184637"/>
              <a:gd name="connsiteY1166" fmla="*/ 1801854 h 4608812"/>
              <a:gd name="connsiteX1167" fmla="*/ 7115888 w 12184637"/>
              <a:gd name="connsiteY1167" fmla="*/ 1809658 h 4608812"/>
              <a:gd name="connsiteX1168" fmla="*/ 7234863 w 12184637"/>
              <a:gd name="connsiteY1168" fmla="*/ 1896902 h 4608812"/>
              <a:gd name="connsiteX1169" fmla="*/ 7238176 w 12184637"/>
              <a:gd name="connsiteY1169" fmla="*/ 1898006 h 4608812"/>
              <a:gd name="connsiteX1170" fmla="*/ 7242667 w 12184637"/>
              <a:gd name="connsiteY1170" fmla="*/ 1895724 h 4608812"/>
              <a:gd name="connsiteX1171" fmla="*/ 7238397 w 12184637"/>
              <a:gd name="connsiteY1171" fmla="*/ 1898006 h 4608812"/>
              <a:gd name="connsiteX1172" fmla="*/ 7383656 w 12184637"/>
              <a:gd name="connsiteY1172" fmla="*/ 1892263 h 4608812"/>
              <a:gd name="connsiteX1173" fmla="*/ 7389030 w 12184637"/>
              <a:gd name="connsiteY1173" fmla="*/ 1886447 h 4608812"/>
              <a:gd name="connsiteX1174" fmla="*/ 7383435 w 12184637"/>
              <a:gd name="connsiteY1174" fmla="*/ 1881073 h 4608812"/>
              <a:gd name="connsiteX1175" fmla="*/ 7383214 w 12184637"/>
              <a:gd name="connsiteY1175" fmla="*/ 1881073 h 4608812"/>
              <a:gd name="connsiteX1176" fmla="*/ 7237955 w 12184637"/>
              <a:gd name="connsiteY1176" fmla="*/ 1886815 h 4608812"/>
              <a:gd name="connsiteX1177" fmla="*/ 7232581 w 12184637"/>
              <a:gd name="connsiteY1177" fmla="*/ 1892632 h 4608812"/>
              <a:gd name="connsiteX1178" fmla="*/ 7238176 w 12184637"/>
              <a:gd name="connsiteY1178" fmla="*/ 1898006 h 4608812"/>
              <a:gd name="connsiteX1179" fmla="*/ 7238397 w 12184637"/>
              <a:gd name="connsiteY1179" fmla="*/ 1898006 h 4608812"/>
              <a:gd name="connsiteX1180" fmla="*/ 7498655 w 12184637"/>
              <a:gd name="connsiteY1180" fmla="*/ 1988268 h 4608812"/>
              <a:gd name="connsiteX1181" fmla="*/ 7498140 w 12184637"/>
              <a:gd name="connsiteY1181" fmla="*/ 1980390 h 4608812"/>
              <a:gd name="connsiteX1182" fmla="*/ 7387042 w 12184637"/>
              <a:gd name="connsiteY1182" fmla="*/ 1882472 h 4608812"/>
              <a:gd name="connsiteX1183" fmla="*/ 7379165 w 12184637"/>
              <a:gd name="connsiteY1183" fmla="*/ 1882987 h 4608812"/>
              <a:gd name="connsiteX1184" fmla="*/ 7379680 w 12184637"/>
              <a:gd name="connsiteY1184" fmla="*/ 1890864 h 4608812"/>
              <a:gd name="connsiteX1185" fmla="*/ 7490778 w 12184637"/>
              <a:gd name="connsiteY1185" fmla="*/ 1988783 h 4608812"/>
              <a:gd name="connsiteX1186" fmla="*/ 7494532 w 12184637"/>
              <a:gd name="connsiteY1186" fmla="*/ 1990182 h 4608812"/>
              <a:gd name="connsiteX1187" fmla="*/ 7498655 w 12184637"/>
              <a:gd name="connsiteY1187" fmla="*/ 1988268 h 4608812"/>
              <a:gd name="connsiteX1188" fmla="*/ 7647154 w 12184637"/>
              <a:gd name="connsiteY1188" fmla="*/ 1992465 h 4608812"/>
              <a:gd name="connsiteX1189" fmla="*/ 7641852 w 12184637"/>
              <a:gd name="connsiteY1189" fmla="*/ 1986648 h 4608812"/>
              <a:gd name="connsiteX1190" fmla="*/ 7494753 w 12184637"/>
              <a:gd name="connsiteY1190" fmla="*/ 1979065 h 4608812"/>
              <a:gd name="connsiteX1191" fmla="*/ 7488937 w 12184637"/>
              <a:gd name="connsiteY1191" fmla="*/ 1984366 h 4608812"/>
              <a:gd name="connsiteX1192" fmla="*/ 7494238 w 12184637"/>
              <a:gd name="connsiteY1192" fmla="*/ 1990182 h 4608812"/>
              <a:gd name="connsiteX1193" fmla="*/ 7641337 w 12184637"/>
              <a:gd name="connsiteY1193" fmla="*/ 1997766 h 4608812"/>
              <a:gd name="connsiteX1194" fmla="*/ 7641632 w 12184637"/>
              <a:gd name="connsiteY1194" fmla="*/ 1997766 h 4608812"/>
              <a:gd name="connsiteX1195" fmla="*/ 7647154 w 12184637"/>
              <a:gd name="connsiteY1195" fmla="*/ 1992465 h 4608812"/>
              <a:gd name="connsiteX1196" fmla="*/ 7742348 w 12184637"/>
              <a:gd name="connsiteY1196" fmla="*/ 2115415 h 4608812"/>
              <a:gd name="connsiteX1197" fmla="*/ 7743158 w 12184637"/>
              <a:gd name="connsiteY1197" fmla="*/ 2107538 h 4608812"/>
              <a:gd name="connsiteX1198" fmla="*/ 7645902 w 12184637"/>
              <a:gd name="connsiteY1198" fmla="*/ 1988636 h 4608812"/>
              <a:gd name="connsiteX1199" fmla="*/ 7638023 w 12184637"/>
              <a:gd name="connsiteY1199" fmla="*/ 1987826 h 4608812"/>
              <a:gd name="connsiteX1200" fmla="*/ 7637214 w 12184637"/>
              <a:gd name="connsiteY1200" fmla="*/ 1995704 h 4608812"/>
              <a:gd name="connsiteX1201" fmla="*/ 7734471 w 12184637"/>
              <a:gd name="connsiteY1201" fmla="*/ 2114606 h 4608812"/>
              <a:gd name="connsiteX1202" fmla="*/ 7738814 w 12184637"/>
              <a:gd name="connsiteY1202" fmla="*/ 2116667 h 4608812"/>
              <a:gd name="connsiteX1203" fmla="*/ 7742348 w 12184637"/>
              <a:gd name="connsiteY1203" fmla="*/ 2115415 h 4608812"/>
              <a:gd name="connsiteX1204" fmla="*/ 7826352 w 12184637"/>
              <a:gd name="connsiteY1204" fmla="*/ 2236967 h 4608812"/>
              <a:gd name="connsiteX1205" fmla="*/ 7827751 w 12184637"/>
              <a:gd name="connsiteY1205" fmla="*/ 2229237 h 4608812"/>
              <a:gd name="connsiteX1206" fmla="*/ 7743379 w 12184637"/>
              <a:gd name="connsiteY1206" fmla="*/ 2107979 h 4608812"/>
              <a:gd name="connsiteX1207" fmla="*/ 7735648 w 12184637"/>
              <a:gd name="connsiteY1207" fmla="*/ 2106581 h 4608812"/>
              <a:gd name="connsiteX1208" fmla="*/ 7734249 w 12184637"/>
              <a:gd name="connsiteY1208" fmla="*/ 2114311 h 4608812"/>
              <a:gd name="connsiteX1209" fmla="*/ 7818621 w 12184637"/>
              <a:gd name="connsiteY1209" fmla="*/ 2235568 h 4608812"/>
              <a:gd name="connsiteX1210" fmla="*/ 7823260 w 12184637"/>
              <a:gd name="connsiteY1210" fmla="*/ 2237998 h 4608812"/>
              <a:gd name="connsiteX1211" fmla="*/ 7826352 w 12184637"/>
              <a:gd name="connsiteY1211" fmla="*/ 2236967 h 4608812"/>
              <a:gd name="connsiteX1212" fmla="*/ 7897030 w 12184637"/>
              <a:gd name="connsiteY1212" fmla="*/ 2349316 h 4608812"/>
              <a:gd name="connsiteX1213" fmla="*/ 7898797 w 12184637"/>
              <a:gd name="connsiteY1213" fmla="*/ 2341659 h 4608812"/>
              <a:gd name="connsiteX1214" fmla="*/ 7827898 w 12184637"/>
              <a:gd name="connsiteY1214" fmla="*/ 2229458 h 4608812"/>
              <a:gd name="connsiteX1215" fmla="*/ 7820241 w 12184637"/>
              <a:gd name="connsiteY1215" fmla="*/ 2227691 h 4608812"/>
              <a:gd name="connsiteX1216" fmla="*/ 7818474 w 12184637"/>
              <a:gd name="connsiteY1216" fmla="*/ 2235348 h 4608812"/>
              <a:gd name="connsiteX1217" fmla="*/ 7889373 w 12184637"/>
              <a:gd name="connsiteY1217" fmla="*/ 2347549 h 4608812"/>
              <a:gd name="connsiteX1218" fmla="*/ 7894159 w 12184637"/>
              <a:gd name="connsiteY1218" fmla="*/ 2350126 h 4608812"/>
              <a:gd name="connsiteX1219" fmla="*/ 7897030 w 12184637"/>
              <a:gd name="connsiteY1219" fmla="*/ 2349316 h 4608812"/>
              <a:gd name="connsiteX1220" fmla="*/ 7953867 w 12184637"/>
              <a:gd name="connsiteY1220" fmla="*/ 2440830 h 4608812"/>
              <a:gd name="connsiteX1221" fmla="*/ 7955634 w 12184637"/>
              <a:gd name="connsiteY1221" fmla="*/ 2433173 h 4608812"/>
              <a:gd name="connsiteX1222" fmla="*/ 7898797 w 12184637"/>
              <a:gd name="connsiteY1222" fmla="*/ 2341733 h 4608812"/>
              <a:gd name="connsiteX1223" fmla="*/ 7891140 w 12184637"/>
              <a:gd name="connsiteY1223" fmla="*/ 2339966 h 4608812"/>
              <a:gd name="connsiteX1224" fmla="*/ 7889373 w 12184637"/>
              <a:gd name="connsiteY1224" fmla="*/ 2347623 h 4608812"/>
              <a:gd name="connsiteX1225" fmla="*/ 7946211 w 12184637"/>
              <a:gd name="connsiteY1225" fmla="*/ 2439063 h 4608812"/>
              <a:gd name="connsiteX1226" fmla="*/ 7950996 w 12184637"/>
              <a:gd name="connsiteY1226" fmla="*/ 2441713 h 4608812"/>
              <a:gd name="connsiteX1227" fmla="*/ 7953867 w 12184637"/>
              <a:gd name="connsiteY1227" fmla="*/ 2440830 h 4608812"/>
              <a:gd name="connsiteX1228" fmla="*/ 7962039 w 12184637"/>
              <a:gd name="connsiteY1228" fmla="*/ 2451432 h 4608812"/>
              <a:gd name="connsiteX1229" fmla="*/ 7963291 w 12184637"/>
              <a:gd name="connsiteY1229" fmla="*/ 2443628 h 4608812"/>
              <a:gd name="connsiteX1230" fmla="*/ 7955488 w 12184637"/>
              <a:gd name="connsiteY1230" fmla="*/ 2432731 h 4608812"/>
              <a:gd name="connsiteX1231" fmla="*/ 7947683 w 12184637"/>
              <a:gd name="connsiteY1231" fmla="*/ 2431480 h 4608812"/>
              <a:gd name="connsiteX1232" fmla="*/ 7946431 w 12184637"/>
              <a:gd name="connsiteY1232" fmla="*/ 2439284 h 4608812"/>
              <a:gd name="connsiteX1233" fmla="*/ 7954236 w 12184637"/>
              <a:gd name="connsiteY1233" fmla="*/ 2450180 h 4608812"/>
              <a:gd name="connsiteX1234" fmla="*/ 7958800 w 12184637"/>
              <a:gd name="connsiteY1234" fmla="*/ 2452536 h 4608812"/>
              <a:gd name="connsiteX1235" fmla="*/ 7962039 w 12184637"/>
              <a:gd name="connsiteY1235" fmla="*/ 2451432 h 4608812"/>
              <a:gd name="connsiteX1236" fmla="*/ 9529919 w 12184637"/>
              <a:gd name="connsiteY1236" fmla="*/ 3031509 h 4608812"/>
              <a:gd name="connsiteX1237" fmla="*/ 9562313 w 12184637"/>
              <a:gd name="connsiteY1237" fmla="*/ 2980562 h 4608812"/>
              <a:gd name="connsiteX1238" fmla="*/ 9560619 w 12184637"/>
              <a:gd name="connsiteY1238" fmla="*/ 2972831 h 4608812"/>
              <a:gd name="connsiteX1239" fmla="*/ 9552889 w 12184637"/>
              <a:gd name="connsiteY1239" fmla="*/ 2974524 h 4608812"/>
              <a:gd name="connsiteX1240" fmla="*/ 9520495 w 12184637"/>
              <a:gd name="connsiteY1240" fmla="*/ 3025472 h 4608812"/>
              <a:gd name="connsiteX1241" fmla="*/ 9522188 w 12184637"/>
              <a:gd name="connsiteY1241" fmla="*/ 3033202 h 4608812"/>
              <a:gd name="connsiteX1242" fmla="*/ 9525207 w 12184637"/>
              <a:gd name="connsiteY1242" fmla="*/ 3034086 h 4608812"/>
              <a:gd name="connsiteX1243" fmla="*/ 9529919 w 12184637"/>
              <a:gd name="connsiteY1243" fmla="*/ 3031509 h 4608812"/>
              <a:gd name="connsiteX1244" fmla="*/ 9523587 w 12184637"/>
              <a:gd name="connsiteY1244" fmla="*/ 3044466 h 4608812"/>
              <a:gd name="connsiteX1245" fmla="*/ 9530213 w 12184637"/>
              <a:gd name="connsiteY1245" fmla="*/ 3030920 h 4608812"/>
              <a:gd name="connsiteX1246" fmla="*/ 9527636 w 12184637"/>
              <a:gd name="connsiteY1246" fmla="*/ 3023484 h 4608812"/>
              <a:gd name="connsiteX1247" fmla="*/ 9520200 w 12184637"/>
              <a:gd name="connsiteY1247" fmla="*/ 3026061 h 4608812"/>
              <a:gd name="connsiteX1248" fmla="*/ 9513574 w 12184637"/>
              <a:gd name="connsiteY1248" fmla="*/ 3039607 h 4608812"/>
              <a:gd name="connsiteX1249" fmla="*/ 9516151 w 12184637"/>
              <a:gd name="connsiteY1249" fmla="*/ 3047043 h 4608812"/>
              <a:gd name="connsiteX1250" fmla="*/ 9518654 w 12184637"/>
              <a:gd name="connsiteY1250" fmla="*/ 3047632 h 4608812"/>
              <a:gd name="connsiteX1251" fmla="*/ 9523587 w 12184637"/>
              <a:gd name="connsiteY1251" fmla="*/ 3044466 h 4608812"/>
              <a:gd name="connsiteX1252" fmla="*/ 9496936 w 12184637"/>
              <a:gd name="connsiteY1252" fmla="*/ 3098948 h 4608812"/>
              <a:gd name="connsiteX1253" fmla="*/ 9523661 w 12184637"/>
              <a:gd name="connsiteY1253" fmla="*/ 3044466 h 4608812"/>
              <a:gd name="connsiteX1254" fmla="*/ 9521084 w 12184637"/>
              <a:gd name="connsiteY1254" fmla="*/ 3037031 h 4608812"/>
              <a:gd name="connsiteX1255" fmla="*/ 9513648 w 12184637"/>
              <a:gd name="connsiteY1255" fmla="*/ 3039607 h 4608812"/>
              <a:gd name="connsiteX1256" fmla="*/ 9486922 w 12184637"/>
              <a:gd name="connsiteY1256" fmla="*/ 3094089 h 4608812"/>
              <a:gd name="connsiteX1257" fmla="*/ 9489500 w 12184637"/>
              <a:gd name="connsiteY1257" fmla="*/ 3101524 h 4608812"/>
              <a:gd name="connsiteX1258" fmla="*/ 9492003 w 12184637"/>
              <a:gd name="connsiteY1258" fmla="*/ 3102113 h 4608812"/>
              <a:gd name="connsiteX1259" fmla="*/ 9496936 w 12184637"/>
              <a:gd name="connsiteY1259" fmla="*/ 3098948 h 4608812"/>
              <a:gd name="connsiteX1260" fmla="*/ 9433767 w 12184637"/>
              <a:gd name="connsiteY1260" fmla="*/ 3216892 h 4608812"/>
              <a:gd name="connsiteX1261" fmla="*/ 9496862 w 12184637"/>
              <a:gd name="connsiteY1261" fmla="*/ 3099095 h 4608812"/>
              <a:gd name="connsiteX1262" fmla="*/ 9494579 w 12184637"/>
              <a:gd name="connsiteY1262" fmla="*/ 3091512 h 4608812"/>
              <a:gd name="connsiteX1263" fmla="*/ 9486996 w 12184637"/>
              <a:gd name="connsiteY1263" fmla="*/ 3093794 h 4608812"/>
              <a:gd name="connsiteX1264" fmla="*/ 9423901 w 12184637"/>
              <a:gd name="connsiteY1264" fmla="*/ 3211591 h 4608812"/>
              <a:gd name="connsiteX1265" fmla="*/ 9426183 w 12184637"/>
              <a:gd name="connsiteY1265" fmla="*/ 3219174 h 4608812"/>
              <a:gd name="connsiteX1266" fmla="*/ 9428834 w 12184637"/>
              <a:gd name="connsiteY1266" fmla="*/ 3219837 h 4608812"/>
              <a:gd name="connsiteX1267" fmla="*/ 9433767 w 12184637"/>
              <a:gd name="connsiteY1267" fmla="*/ 3216892 h 4608812"/>
              <a:gd name="connsiteX1268" fmla="*/ 9374574 w 12184637"/>
              <a:gd name="connsiteY1268" fmla="*/ 3315473 h 4608812"/>
              <a:gd name="connsiteX1269" fmla="*/ 9433619 w 12184637"/>
              <a:gd name="connsiteY1269" fmla="*/ 3217113 h 4608812"/>
              <a:gd name="connsiteX1270" fmla="*/ 9431705 w 12184637"/>
              <a:gd name="connsiteY1270" fmla="*/ 3209456 h 4608812"/>
              <a:gd name="connsiteX1271" fmla="*/ 9424049 w 12184637"/>
              <a:gd name="connsiteY1271" fmla="*/ 3211370 h 4608812"/>
              <a:gd name="connsiteX1272" fmla="*/ 9365003 w 12184637"/>
              <a:gd name="connsiteY1272" fmla="*/ 3309731 h 4608812"/>
              <a:gd name="connsiteX1273" fmla="*/ 9366917 w 12184637"/>
              <a:gd name="connsiteY1273" fmla="*/ 3317388 h 4608812"/>
              <a:gd name="connsiteX1274" fmla="*/ 9369862 w 12184637"/>
              <a:gd name="connsiteY1274" fmla="*/ 3318198 h 4608812"/>
              <a:gd name="connsiteX1275" fmla="*/ 9374574 w 12184637"/>
              <a:gd name="connsiteY1275" fmla="*/ 3315473 h 4608812"/>
              <a:gd name="connsiteX1276" fmla="*/ 9318252 w 12184637"/>
              <a:gd name="connsiteY1276" fmla="*/ 3396606 h 4608812"/>
              <a:gd name="connsiteX1277" fmla="*/ 9374427 w 12184637"/>
              <a:gd name="connsiteY1277" fmla="*/ 3315768 h 4608812"/>
              <a:gd name="connsiteX1278" fmla="*/ 9373028 w 12184637"/>
              <a:gd name="connsiteY1278" fmla="*/ 3308038 h 4608812"/>
              <a:gd name="connsiteX1279" fmla="*/ 9365298 w 12184637"/>
              <a:gd name="connsiteY1279" fmla="*/ 3309436 h 4608812"/>
              <a:gd name="connsiteX1280" fmla="*/ 9309123 w 12184637"/>
              <a:gd name="connsiteY1280" fmla="*/ 3390275 h 4608812"/>
              <a:gd name="connsiteX1281" fmla="*/ 9310521 w 12184637"/>
              <a:gd name="connsiteY1281" fmla="*/ 3398005 h 4608812"/>
              <a:gd name="connsiteX1282" fmla="*/ 9313761 w 12184637"/>
              <a:gd name="connsiteY1282" fmla="*/ 3399036 h 4608812"/>
              <a:gd name="connsiteX1283" fmla="*/ 9318252 w 12184637"/>
              <a:gd name="connsiteY1283" fmla="*/ 3396606 h 4608812"/>
              <a:gd name="connsiteX1284" fmla="*/ 9261857 w 12184637"/>
              <a:gd name="connsiteY1284" fmla="*/ 3463235 h 4608812"/>
              <a:gd name="connsiteX1285" fmla="*/ 9317884 w 12184637"/>
              <a:gd name="connsiteY1285" fmla="*/ 3397048 h 4608812"/>
              <a:gd name="connsiteX1286" fmla="*/ 9317221 w 12184637"/>
              <a:gd name="connsiteY1286" fmla="*/ 3389170 h 4608812"/>
              <a:gd name="connsiteX1287" fmla="*/ 9309343 w 12184637"/>
              <a:gd name="connsiteY1287" fmla="*/ 3389833 h 4608812"/>
              <a:gd name="connsiteX1288" fmla="*/ 9253316 w 12184637"/>
              <a:gd name="connsiteY1288" fmla="*/ 3456020 h 4608812"/>
              <a:gd name="connsiteX1289" fmla="*/ 9253979 w 12184637"/>
              <a:gd name="connsiteY1289" fmla="*/ 3463898 h 4608812"/>
              <a:gd name="connsiteX1290" fmla="*/ 9257661 w 12184637"/>
              <a:gd name="connsiteY1290" fmla="*/ 3465223 h 4608812"/>
              <a:gd name="connsiteX1291" fmla="*/ 9261857 w 12184637"/>
              <a:gd name="connsiteY1291" fmla="*/ 3463235 h 4608812"/>
              <a:gd name="connsiteX1292" fmla="*/ 9260385 w 12184637"/>
              <a:gd name="connsiteY1292" fmla="*/ 3465076 h 4608812"/>
              <a:gd name="connsiteX1293" fmla="*/ 9261930 w 12184637"/>
              <a:gd name="connsiteY1293" fmla="*/ 3463162 h 4608812"/>
              <a:gd name="connsiteX1294" fmla="*/ 9261121 w 12184637"/>
              <a:gd name="connsiteY1294" fmla="*/ 3455357 h 4608812"/>
              <a:gd name="connsiteX1295" fmla="*/ 9253316 w 12184637"/>
              <a:gd name="connsiteY1295" fmla="*/ 3456167 h 4608812"/>
              <a:gd name="connsiteX1296" fmla="*/ 9251770 w 12184637"/>
              <a:gd name="connsiteY1296" fmla="*/ 3458082 h 4608812"/>
              <a:gd name="connsiteX1297" fmla="*/ 9252580 w 12184637"/>
              <a:gd name="connsiteY1297" fmla="*/ 3465886 h 4608812"/>
              <a:gd name="connsiteX1298" fmla="*/ 9256114 w 12184637"/>
              <a:gd name="connsiteY1298" fmla="*/ 3467137 h 4608812"/>
              <a:gd name="connsiteX1299" fmla="*/ 9260385 w 12184637"/>
              <a:gd name="connsiteY1299" fmla="*/ 3465076 h 4608812"/>
              <a:gd name="connsiteX1300" fmla="*/ 9246028 w 12184637"/>
              <a:gd name="connsiteY1300" fmla="*/ 3488709 h 4608812"/>
              <a:gd name="connsiteX1301" fmla="*/ 9260752 w 12184637"/>
              <a:gd name="connsiteY1301" fmla="*/ 3464413 h 4608812"/>
              <a:gd name="connsiteX1302" fmla="*/ 9258912 w 12184637"/>
              <a:gd name="connsiteY1302" fmla="*/ 3456756 h 4608812"/>
              <a:gd name="connsiteX1303" fmla="*/ 9251255 w 12184637"/>
              <a:gd name="connsiteY1303" fmla="*/ 3458597 h 4608812"/>
              <a:gd name="connsiteX1304" fmla="*/ 9236457 w 12184637"/>
              <a:gd name="connsiteY1304" fmla="*/ 3482893 h 4608812"/>
              <a:gd name="connsiteX1305" fmla="*/ 9238298 w 12184637"/>
              <a:gd name="connsiteY1305" fmla="*/ 3490549 h 4608812"/>
              <a:gd name="connsiteX1306" fmla="*/ 9241242 w 12184637"/>
              <a:gd name="connsiteY1306" fmla="*/ 3491359 h 4608812"/>
              <a:gd name="connsiteX1307" fmla="*/ 9246028 w 12184637"/>
              <a:gd name="connsiteY1307" fmla="*/ 3488709 h 4608812"/>
              <a:gd name="connsiteX1308" fmla="*/ 9220259 w 12184637"/>
              <a:gd name="connsiteY1308" fmla="*/ 3527803 h 4608812"/>
              <a:gd name="connsiteX1309" fmla="*/ 9245954 w 12184637"/>
              <a:gd name="connsiteY1309" fmla="*/ 3488930 h 4608812"/>
              <a:gd name="connsiteX1310" fmla="*/ 9244408 w 12184637"/>
              <a:gd name="connsiteY1310" fmla="*/ 3481199 h 4608812"/>
              <a:gd name="connsiteX1311" fmla="*/ 9236677 w 12184637"/>
              <a:gd name="connsiteY1311" fmla="*/ 3482745 h 4608812"/>
              <a:gd name="connsiteX1312" fmla="*/ 9210983 w 12184637"/>
              <a:gd name="connsiteY1312" fmla="*/ 3521618 h 4608812"/>
              <a:gd name="connsiteX1313" fmla="*/ 9212529 w 12184637"/>
              <a:gd name="connsiteY1313" fmla="*/ 3529349 h 4608812"/>
              <a:gd name="connsiteX1314" fmla="*/ 9215621 w 12184637"/>
              <a:gd name="connsiteY1314" fmla="*/ 3530306 h 4608812"/>
              <a:gd name="connsiteX1315" fmla="*/ 9220259 w 12184637"/>
              <a:gd name="connsiteY1315" fmla="*/ 3527803 h 4608812"/>
              <a:gd name="connsiteX1316" fmla="*/ 9206713 w 12184637"/>
              <a:gd name="connsiteY1316" fmla="*/ 3554307 h 4608812"/>
              <a:gd name="connsiteX1317" fmla="*/ 9220554 w 12184637"/>
              <a:gd name="connsiteY1317" fmla="*/ 3527214 h 4608812"/>
              <a:gd name="connsiteX1318" fmla="*/ 9218125 w 12184637"/>
              <a:gd name="connsiteY1318" fmla="*/ 3519704 h 4608812"/>
              <a:gd name="connsiteX1319" fmla="*/ 9210615 w 12184637"/>
              <a:gd name="connsiteY1319" fmla="*/ 3522134 h 4608812"/>
              <a:gd name="connsiteX1320" fmla="*/ 9196774 w 12184637"/>
              <a:gd name="connsiteY1320" fmla="*/ 3549227 h 4608812"/>
              <a:gd name="connsiteX1321" fmla="*/ 9199203 w 12184637"/>
              <a:gd name="connsiteY1321" fmla="*/ 3556737 h 4608812"/>
              <a:gd name="connsiteX1322" fmla="*/ 9201780 w 12184637"/>
              <a:gd name="connsiteY1322" fmla="*/ 3557326 h 4608812"/>
              <a:gd name="connsiteX1323" fmla="*/ 9206713 w 12184637"/>
              <a:gd name="connsiteY1323" fmla="*/ 3554307 h 4608812"/>
              <a:gd name="connsiteX1324" fmla="*/ 9180797 w 12184637"/>
              <a:gd name="connsiteY1324" fmla="*/ 3589573 h 4608812"/>
              <a:gd name="connsiteX1325" fmla="*/ 9206271 w 12184637"/>
              <a:gd name="connsiteY1325" fmla="*/ 3555117 h 4608812"/>
              <a:gd name="connsiteX1326" fmla="*/ 9205093 w 12184637"/>
              <a:gd name="connsiteY1326" fmla="*/ 3547313 h 4608812"/>
              <a:gd name="connsiteX1327" fmla="*/ 9197289 w 12184637"/>
              <a:gd name="connsiteY1327" fmla="*/ 3548491 h 4608812"/>
              <a:gd name="connsiteX1328" fmla="*/ 9171816 w 12184637"/>
              <a:gd name="connsiteY1328" fmla="*/ 3582947 h 4608812"/>
              <a:gd name="connsiteX1329" fmla="*/ 9172994 w 12184637"/>
              <a:gd name="connsiteY1329" fmla="*/ 3590751 h 4608812"/>
              <a:gd name="connsiteX1330" fmla="*/ 9176307 w 12184637"/>
              <a:gd name="connsiteY1330" fmla="*/ 3591855 h 4608812"/>
              <a:gd name="connsiteX1331" fmla="*/ 9180797 w 12184637"/>
              <a:gd name="connsiteY1331" fmla="*/ 3589573 h 4608812"/>
              <a:gd name="connsiteX1332" fmla="*/ 9141336 w 12184637"/>
              <a:gd name="connsiteY1332" fmla="*/ 3649060 h 4608812"/>
              <a:gd name="connsiteX1333" fmla="*/ 9180945 w 12184637"/>
              <a:gd name="connsiteY1333" fmla="*/ 3589352 h 4608812"/>
              <a:gd name="connsiteX1334" fmla="*/ 9179399 w 12184637"/>
              <a:gd name="connsiteY1334" fmla="*/ 3581621 h 4608812"/>
              <a:gd name="connsiteX1335" fmla="*/ 9171668 w 12184637"/>
              <a:gd name="connsiteY1335" fmla="*/ 3583167 h 4608812"/>
              <a:gd name="connsiteX1336" fmla="*/ 9132059 w 12184637"/>
              <a:gd name="connsiteY1336" fmla="*/ 3642876 h 4608812"/>
              <a:gd name="connsiteX1337" fmla="*/ 9133605 w 12184637"/>
              <a:gd name="connsiteY1337" fmla="*/ 3650606 h 4608812"/>
              <a:gd name="connsiteX1338" fmla="*/ 9136697 w 12184637"/>
              <a:gd name="connsiteY1338" fmla="*/ 3651563 h 4608812"/>
              <a:gd name="connsiteX1339" fmla="*/ 9141336 w 12184637"/>
              <a:gd name="connsiteY1339" fmla="*/ 3649060 h 4608812"/>
              <a:gd name="connsiteX1340" fmla="*/ 9104450 w 12184637"/>
              <a:gd name="connsiteY1340" fmla="*/ 3712229 h 4608812"/>
              <a:gd name="connsiteX1341" fmla="*/ 9141483 w 12184637"/>
              <a:gd name="connsiteY1341" fmla="*/ 3648766 h 4608812"/>
              <a:gd name="connsiteX1342" fmla="*/ 9139495 w 12184637"/>
              <a:gd name="connsiteY1342" fmla="*/ 3641183 h 4608812"/>
              <a:gd name="connsiteX1343" fmla="*/ 9131912 w 12184637"/>
              <a:gd name="connsiteY1343" fmla="*/ 3643170 h 4608812"/>
              <a:gd name="connsiteX1344" fmla="*/ 9094879 w 12184637"/>
              <a:gd name="connsiteY1344" fmla="*/ 3706633 h 4608812"/>
              <a:gd name="connsiteX1345" fmla="*/ 9096867 w 12184637"/>
              <a:gd name="connsiteY1345" fmla="*/ 3714217 h 4608812"/>
              <a:gd name="connsiteX1346" fmla="*/ 9099738 w 12184637"/>
              <a:gd name="connsiteY1346" fmla="*/ 3714953 h 4608812"/>
              <a:gd name="connsiteX1347" fmla="*/ 9104450 w 12184637"/>
              <a:gd name="connsiteY1347" fmla="*/ 3712229 h 4608812"/>
              <a:gd name="connsiteX1348" fmla="*/ 9098855 w 12184637"/>
              <a:gd name="connsiteY1348" fmla="*/ 3721873 h 4608812"/>
              <a:gd name="connsiteX1349" fmla="*/ 9104450 w 12184637"/>
              <a:gd name="connsiteY1349" fmla="*/ 3712229 h 4608812"/>
              <a:gd name="connsiteX1350" fmla="*/ 9102462 w 12184637"/>
              <a:gd name="connsiteY1350" fmla="*/ 3704646 h 4608812"/>
              <a:gd name="connsiteX1351" fmla="*/ 9094879 w 12184637"/>
              <a:gd name="connsiteY1351" fmla="*/ 3706633 h 4608812"/>
              <a:gd name="connsiteX1352" fmla="*/ 9089284 w 12184637"/>
              <a:gd name="connsiteY1352" fmla="*/ 3716278 h 4608812"/>
              <a:gd name="connsiteX1353" fmla="*/ 9091271 w 12184637"/>
              <a:gd name="connsiteY1353" fmla="*/ 3723861 h 4608812"/>
              <a:gd name="connsiteX1354" fmla="*/ 9094143 w 12184637"/>
              <a:gd name="connsiteY1354" fmla="*/ 3724598 h 4608812"/>
              <a:gd name="connsiteX1355" fmla="*/ 9098855 w 12184637"/>
              <a:gd name="connsiteY1355" fmla="*/ 3721873 h 4608812"/>
              <a:gd name="connsiteX1356" fmla="*/ 9069332 w 12184637"/>
              <a:gd name="connsiteY1356" fmla="*/ 3770391 h 4608812"/>
              <a:gd name="connsiteX1357" fmla="*/ 9098781 w 12184637"/>
              <a:gd name="connsiteY1357" fmla="*/ 3721947 h 4608812"/>
              <a:gd name="connsiteX1358" fmla="*/ 9096941 w 12184637"/>
              <a:gd name="connsiteY1358" fmla="*/ 3714290 h 4608812"/>
              <a:gd name="connsiteX1359" fmla="*/ 9089284 w 12184637"/>
              <a:gd name="connsiteY1359" fmla="*/ 3716131 h 4608812"/>
              <a:gd name="connsiteX1360" fmla="*/ 9059835 w 12184637"/>
              <a:gd name="connsiteY1360" fmla="*/ 3764575 h 4608812"/>
              <a:gd name="connsiteX1361" fmla="*/ 9061676 w 12184637"/>
              <a:gd name="connsiteY1361" fmla="*/ 3772232 h 4608812"/>
              <a:gd name="connsiteX1362" fmla="*/ 9064620 w 12184637"/>
              <a:gd name="connsiteY1362" fmla="*/ 3773041 h 4608812"/>
              <a:gd name="connsiteX1363" fmla="*/ 9069332 w 12184637"/>
              <a:gd name="connsiteY1363" fmla="*/ 3770391 h 4608812"/>
              <a:gd name="connsiteX1364" fmla="*/ 9031563 w 12184637"/>
              <a:gd name="connsiteY1364" fmla="*/ 3832455 h 4608812"/>
              <a:gd name="connsiteX1365" fmla="*/ 9069332 w 12184637"/>
              <a:gd name="connsiteY1365" fmla="*/ 3770317 h 4608812"/>
              <a:gd name="connsiteX1366" fmla="*/ 9067491 w 12184637"/>
              <a:gd name="connsiteY1366" fmla="*/ 3762661 h 4608812"/>
              <a:gd name="connsiteX1367" fmla="*/ 9059835 w 12184637"/>
              <a:gd name="connsiteY1367" fmla="*/ 3764501 h 4608812"/>
              <a:gd name="connsiteX1368" fmla="*/ 9022066 w 12184637"/>
              <a:gd name="connsiteY1368" fmla="*/ 3826639 h 4608812"/>
              <a:gd name="connsiteX1369" fmla="*/ 9023907 w 12184637"/>
              <a:gd name="connsiteY1369" fmla="*/ 3834296 h 4608812"/>
              <a:gd name="connsiteX1370" fmla="*/ 9026851 w 12184637"/>
              <a:gd name="connsiteY1370" fmla="*/ 3835106 h 4608812"/>
              <a:gd name="connsiteX1371" fmla="*/ 9031563 w 12184637"/>
              <a:gd name="connsiteY1371" fmla="*/ 3832455 h 4608812"/>
              <a:gd name="connsiteX1372" fmla="*/ 9026189 w 12184637"/>
              <a:gd name="connsiteY1372" fmla="*/ 3841217 h 4608812"/>
              <a:gd name="connsiteX1373" fmla="*/ 9031489 w 12184637"/>
              <a:gd name="connsiteY1373" fmla="*/ 3832455 h 4608812"/>
              <a:gd name="connsiteX1374" fmla="*/ 9029649 w 12184637"/>
              <a:gd name="connsiteY1374" fmla="*/ 3824799 h 4608812"/>
              <a:gd name="connsiteX1375" fmla="*/ 9021993 w 12184637"/>
              <a:gd name="connsiteY1375" fmla="*/ 3826639 h 4608812"/>
              <a:gd name="connsiteX1376" fmla="*/ 9016691 w 12184637"/>
              <a:gd name="connsiteY1376" fmla="*/ 3835401 h 4608812"/>
              <a:gd name="connsiteX1377" fmla="*/ 9018532 w 12184637"/>
              <a:gd name="connsiteY1377" fmla="*/ 3843057 h 4608812"/>
              <a:gd name="connsiteX1378" fmla="*/ 9021477 w 12184637"/>
              <a:gd name="connsiteY1378" fmla="*/ 3843867 h 4608812"/>
              <a:gd name="connsiteX1379" fmla="*/ 9026189 w 12184637"/>
              <a:gd name="connsiteY1379" fmla="*/ 3841217 h 4608812"/>
              <a:gd name="connsiteX1380" fmla="*/ 4000744 w 12184637"/>
              <a:gd name="connsiteY1380" fmla="*/ 2123220 h 4608812"/>
              <a:gd name="connsiteX1381" fmla="*/ 4002363 w 12184637"/>
              <a:gd name="connsiteY1381" fmla="*/ 2115489 h 4608812"/>
              <a:gd name="connsiteX1382" fmla="*/ 3899438 w 12184637"/>
              <a:gd name="connsiteY1382" fmla="*/ 1956904 h 4608812"/>
              <a:gd name="connsiteX1383" fmla="*/ 3891708 w 12184637"/>
              <a:gd name="connsiteY1383" fmla="*/ 1955285 h 4608812"/>
              <a:gd name="connsiteX1384" fmla="*/ 3890088 w 12184637"/>
              <a:gd name="connsiteY1384" fmla="*/ 1963015 h 4608812"/>
              <a:gd name="connsiteX1385" fmla="*/ 3993013 w 12184637"/>
              <a:gd name="connsiteY1385" fmla="*/ 2121600 h 4608812"/>
              <a:gd name="connsiteX1386" fmla="*/ 3997725 w 12184637"/>
              <a:gd name="connsiteY1386" fmla="*/ 2124103 h 4608812"/>
              <a:gd name="connsiteX1387" fmla="*/ 4000744 w 12184637"/>
              <a:gd name="connsiteY1387" fmla="*/ 2123220 h 4608812"/>
              <a:gd name="connsiteX1388" fmla="*/ 4087472 w 12184637"/>
              <a:gd name="connsiteY1388" fmla="*/ 2271717 h 4608812"/>
              <a:gd name="connsiteX1389" fmla="*/ 4089460 w 12184637"/>
              <a:gd name="connsiteY1389" fmla="*/ 2264061 h 4608812"/>
              <a:gd name="connsiteX1390" fmla="*/ 4002511 w 12184637"/>
              <a:gd name="connsiteY1390" fmla="*/ 2115710 h 4608812"/>
              <a:gd name="connsiteX1391" fmla="*/ 3994854 w 12184637"/>
              <a:gd name="connsiteY1391" fmla="*/ 2113722 h 4608812"/>
              <a:gd name="connsiteX1392" fmla="*/ 3992866 w 12184637"/>
              <a:gd name="connsiteY1392" fmla="*/ 2121379 h 4608812"/>
              <a:gd name="connsiteX1393" fmla="*/ 4079815 w 12184637"/>
              <a:gd name="connsiteY1393" fmla="*/ 2269730 h 4608812"/>
              <a:gd name="connsiteX1394" fmla="*/ 4084674 w 12184637"/>
              <a:gd name="connsiteY1394" fmla="*/ 2272454 h 4608812"/>
              <a:gd name="connsiteX1395" fmla="*/ 4087472 w 12184637"/>
              <a:gd name="connsiteY1395" fmla="*/ 2271717 h 4608812"/>
              <a:gd name="connsiteX1396" fmla="*/ 4156457 w 12184637"/>
              <a:gd name="connsiteY1396" fmla="*/ 2403871 h 4608812"/>
              <a:gd name="connsiteX1397" fmla="*/ 4158813 w 12184637"/>
              <a:gd name="connsiteY1397" fmla="*/ 2396361 h 4608812"/>
              <a:gd name="connsiteX1398" fmla="*/ 4089533 w 12184637"/>
              <a:gd name="connsiteY1398" fmla="*/ 2264281 h 4608812"/>
              <a:gd name="connsiteX1399" fmla="*/ 4082024 w 12184637"/>
              <a:gd name="connsiteY1399" fmla="*/ 2261926 h 4608812"/>
              <a:gd name="connsiteX1400" fmla="*/ 4079668 w 12184637"/>
              <a:gd name="connsiteY1400" fmla="*/ 2269435 h 4608812"/>
              <a:gd name="connsiteX1401" fmla="*/ 4148947 w 12184637"/>
              <a:gd name="connsiteY1401" fmla="*/ 2401515 h 4608812"/>
              <a:gd name="connsiteX1402" fmla="*/ 4153954 w 12184637"/>
              <a:gd name="connsiteY1402" fmla="*/ 2404460 h 4608812"/>
              <a:gd name="connsiteX1403" fmla="*/ 4156457 w 12184637"/>
              <a:gd name="connsiteY1403" fmla="*/ 2403871 h 4608812"/>
              <a:gd name="connsiteX1404" fmla="*/ 4210055 w 12184637"/>
              <a:gd name="connsiteY1404" fmla="*/ 2518429 h 4608812"/>
              <a:gd name="connsiteX1405" fmla="*/ 4212705 w 12184637"/>
              <a:gd name="connsiteY1405" fmla="*/ 2510993 h 4608812"/>
              <a:gd name="connsiteX1406" fmla="*/ 4158886 w 12184637"/>
              <a:gd name="connsiteY1406" fmla="*/ 2396582 h 4608812"/>
              <a:gd name="connsiteX1407" fmla="*/ 4151450 w 12184637"/>
              <a:gd name="connsiteY1407" fmla="*/ 2393932 h 4608812"/>
              <a:gd name="connsiteX1408" fmla="*/ 4148800 w 12184637"/>
              <a:gd name="connsiteY1408" fmla="*/ 2401368 h 4608812"/>
              <a:gd name="connsiteX1409" fmla="*/ 4202619 w 12184637"/>
              <a:gd name="connsiteY1409" fmla="*/ 2515778 h 4608812"/>
              <a:gd name="connsiteX1410" fmla="*/ 4207699 w 12184637"/>
              <a:gd name="connsiteY1410" fmla="*/ 2518944 h 4608812"/>
              <a:gd name="connsiteX1411" fmla="*/ 4210055 w 12184637"/>
              <a:gd name="connsiteY1411" fmla="*/ 2518429 h 4608812"/>
              <a:gd name="connsiteX1412" fmla="*/ 4250474 w 12184637"/>
              <a:gd name="connsiteY1412" fmla="*/ 2613624 h 4608812"/>
              <a:gd name="connsiteX1413" fmla="*/ 4253418 w 12184637"/>
              <a:gd name="connsiteY1413" fmla="*/ 2606335 h 4608812"/>
              <a:gd name="connsiteX1414" fmla="*/ 4212779 w 12184637"/>
              <a:gd name="connsiteY1414" fmla="*/ 2511140 h 4608812"/>
              <a:gd name="connsiteX1415" fmla="*/ 4205490 w 12184637"/>
              <a:gd name="connsiteY1415" fmla="*/ 2508195 h 4608812"/>
              <a:gd name="connsiteX1416" fmla="*/ 4202545 w 12184637"/>
              <a:gd name="connsiteY1416" fmla="*/ 2515484 h 4608812"/>
              <a:gd name="connsiteX1417" fmla="*/ 4243185 w 12184637"/>
              <a:gd name="connsiteY1417" fmla="*/ 2610679 h 4608812"/>
              <a:gd name="connsiteX1418" fmla="*/ 4248339 w 12184637"/>
              <a:gd name="connsiteY1418" fmla="*/ 2614065 h 4608812"/>
              <a:gd name="connsiteX1419" fmla="*/ 4250474 w 12184637"/>
              <a:gd name="connsiteY1419" fmla="*/ 2613624 h 4608812"/>
              <a:gd name="connsiteX1420" fmla="*/ 4280291 w 12184637"/>
              <a:gd name="connsiteY1420" fmla="*/ 2688056 h 4608812"/>
              <a:gd name="connsiteX1421" fmla="*/ 4283383 w 12184637"/>
              <a:gd name="connsiteY1421" fmla="*/ 2680842 h 4608812"/>
              <a:gd name="connsiteX1422" fmla="*/ 4253492 w 12184637"/>
              <a:gd name="connsiteY1422" fmla="*/ 2606482 h 4608812"/>
              <a:gd name="connsiteX1423" fmla="*/ 4246277 w 12184637"/>
              <a:gd name="connsiteY1423" fmla="*/ 2603390 h 4608812"/>
              <a:gd name="connsiteX1424" fmla="*/ 4243185 w 12184637"/>
              <a:gd name="connsiteY1424" fmla="*/ 2610605 h 4608812"/>
              <a:gd name="connsiteX1425" fmla="*/ 4273076 w 12184637"/>
              <a:gd name="connsiteY1425" fmla="*/ 2684964 h 4608812"/>
              <a:gd name="connsiteX1426" fmla="*/ 4278303 w 12184637"/>
              <a:gd name="connsiteY1426" fmla="*/ 2688425 h 4608812"/>
              <a:gd name="connsiteX1427" fmla="*/ 4280291 w 12184637"/>
              <a:gd name="connsiteY1427" fmla="*/ 2688056 h 4608812"/>
              <a:gd name="connsiteX1428" fmla="*/ 4302084 w 12184637"/>
              <a:gd name="connsiteY1428" fmla="*/ 2739887 h 4608812"/>
              <a:gd name="connsiteX1429" fmla="*/ 4305102 w 12184637"/>
              <a:gd name="connsiteY1429" fmla="*/ 2732599 h 4608812"/>
              <a:gd name="connsiteX1430" fmla="*/ 4283383 w 12184637"/>
              <a:gd name="connsiteY1430" fmla="*/ 2680694 h 4608812"/>
              <a:gd name="connsiteX1431" fmla="*/ 4276095 w 12184637"/>
              <a:gd name="connsiteY1431" fmla="*/ 2677676 h 4608812"/>
              <a:gd name="connsiteX1432" fmla="*/ 4273076 w 12184637"/>
              <a:gd name="connsiteY1432" fmla="*/ 2684964 h 4608812"/>
              <a:gd name="connsiteX1433" fmla="*/ 4294795 w 12184637"/>
              <a:gd name="connsiteY1433" fmla="*/ 2736869 h 4608812"/>
              <a:gd name="connsiteX1434" fmla="*/ 4299948 w 12184637"/>
              <a:gd name="connsiteY1434" fmla="*/ 2740329 h 4608812"/>
              <a:gd name="connsiteX1435" fmla="*/ 4302084 w 12184637"/>
              <a:gd name="connsiteY1435" fmla="*/ 2739887 h 4608812"/>
              <a:gd name="connsiteX1436" fmla="*/ 4321594 w 12184637"/>
              <a:gd name="connsiteY1436" fmla="*/ 2775079 h 4608812"/>
              <a:gd name="connsiteX1437" fmla="*/ 4323876 w 12184637"/>
              <a:gd name="connsiteY1437" fmla="*/ 2767496 h 4608812"/>
              <a:gd name="connsiteX1438" fmla="*/ 4304881 w 12184637"/>
              <a:gd name="connsiteY1438" fmla="*/ 2732083 h 4608812"/>
              <a:gd name="connsiteX1439" fmla="*/ 4297298 w 12184637"/>
              <a:gd name="connsiteY1439" fmla="*/ 2729801 h 4608812"/>
              <a:gd name="connsiteX1440" fmla="*/ 4295016 w 12184637"/>
              <a:gd name="connsiteY1440" fmla="*/ 2737384 h 4608812"/>
              <a:gd name="connsiteX1441" fmla="*/ 4314011 w 12184637"/>
              <a:gd name="connsiteY1441" fmla="*/ 2772797 h 4608812"/>
              <a:gd name="connsiteX1442" fmla="*/ 4318943 w 12184637"/>
              <a:gd name="connsiteY1442" fmla="*/ 2775742 h 4608812"/>
              <a:gd name="connsiteX1443" fmla="*/ 4321594 w 12184637"/>
              <a:gd name="connsiteY1443" fmla="*/ 2775079 h 4608812"/>
              <a:gd name="connsiteX1444" fmla="*/ 4344564 w 12184637"/>
              <a:gd name="connsiteY1444" fmla="*/ 2799743 h 4608812"/>
              <a:gd name="connsiteX1445" fmla="*/ 4345153 w 12184637"/>
              <a:gd name="connsiteY1445" fmla="*/ 2791865 h 4608812"/>
              <a:gd name="connsiteX1446" fmla="*/ 4323140 w 12184637"/>
              <a:gd name="connsiteY1446" fmla="*/ 2766539 h 4608812"/>
              <a:gd name="connsiteX1447" fmla="*/ 4315262 w 12184637"/>
              <a:gd name="connsiteY1447" fmla="*/ 2765950 h 4608812"/>
              <a:gd name="connsiteX1448" fmla="*/ 4314673 w 12184637"/>
              <a:gd name="connsiteY1448" fmla="*/ 2773828 h 4608812"/>
              <a:gd name="connsiteX1449" fmla="*/ 4336687 w 12184637"/>
              <a:gd name="connsiteY1449" fmla="*/ 2799154 h 4608812"/>
              <a:gd name="connsiteX1450" fmla="*/ 4340957 w 12184637"/>
              <a:gd name="connsiteY1450" fmla="*/ 2801068 h 4608812"/>
              <a:gd name="connsiteX1451" fmla="*/ 4344564 w 12184637"/>
              <a:gd name="connsiteY1451" fmla="*/ 2799743 h 4608812"/>
              <a:gd name="connsiteX1452" fmla="*/ 4376369 w 12184637"/>
              <a:gd name="connsiteY1452" fmla="*/ 2820726 h 4608812"/>
              <a:gd name="connsiteX1453" fmla="*/ 4375044 w 12184637"/>
              <a:gd name="connsiteY1453" fmla="*/ 2812922 h 4608812"/>
              <a:gd name="connsiteX1454" fmla="*/ 4344122 w 12184637"/>
              <a:gd name="connsiteY1454" fmla="*/ 2790908 h 4608812"/>
              <a:gd name="connsiteX1455" fmla="*/ 4336318 w 12184637"/>
              <a:gd name="connsiteY1455" fmla="*/ 2792233 h 4608812"/>
              <a:gd name="connsiteX1456" fmla="*/ 4337643 w 12184637"/>
              <a:gd name="connsiteY1456" fmla="*/ 2800038 h 4608812"/>
              <a:gd name="connsiteX1457" fmla="*/ 4368565 w 12184637"/>
              <a:gd name="connsiteY1457" fmla="*/ 2822051 h 4608812"/>
              <a:gd name="connsiteX1458" fmla="*/ 4371805 w 12184637"/>
              <a:gd name="connsiteY1458" fmla="*/ 2823082 h 4608812"/>
              <a:gd name="connsiteX1459" fmla="*/ 4376369 w 12184637"/>
              <a:gd name="connsiteY1459" fmla="*/ 2820726 h 4608812"/>
              <a:gd name="connsiteX1460" fmla="*/ 4422825 w 12184637"/>
              <a:gd name="connsiteY1460" fmla="*/ 2845831 h 4608812"/>
              <a:gd name="connsiteX1461" fmla="*/ 4420691 w 12184637"/>
              <a:gd name="connsiteY1461" fmla="*/ 2838248 h 4608812"/>
              <a:gd name="connsiteX1462" fmla="*/ 4374602 w 12184637"/>
              <a:gd name="connsiteY1462" fmla="*/ 2812701 h 4608812"/>
              <a:gd name="connsiteX1463" fmla="*/ 4367019 w 12184637"/>
              <a:gd name="connsiteY1463" fmla="*/ 2814836 h 4608812"/>
              <a:gd name="connsiteX1464" fmla="*/ 4369154 w 12184637"/>
              <a:gd name="connsiteY1464" fmla="*/ 2822419 h 4608812"/>
              <a:gd name="connsiteX1465" fmla="*/ 4415243 w 12184637"/>
              <a:gd name="connsiteY1465" fmla="*/ 2847966 h 4608812"/>
              <a:gd name="connsiteX1466" fmla="*/ 4417967 w 12184637"/>
              <a:gd name="connsiteY1466" fmla="*/ 2848629 h 4608812"/>
              <a:gd name="connsiteX1467" fmla="*/ 4422825 w 12184637"/>
              <a:gd name="connsiteY1467" fmla="*/ 2845831 h 4608812"/>
              <a:gd name="connsiteX1468" fmla="*/ 4479147 w 12184637"/>
              <a:gd name="connsiteY1468" fmla="*/ 2873366 h 4608812"/>
              <a:gd name="connsiteX1469" fmla="*/ 4476644 w 12184637"/>
              <a:gd name="connsiteY1469" fmla="*/ 2865930 h 4608812"/>
              <a:gd name="connsiteX1470" fmla="*/ 4420396 w 12184637"/>
              <a:gd name="connsiteY1470" fmla="*/ 2838101 h 4608812"/>
              <a:gd name="connsiteX1471" fmla="*/ 4412960 w 12184637"/>
              <a:gd name="connsiteY1471" fmla="*/ 2840604 h 4608812"/>
              <a:gd name="connsiteX1472" fmla="*/ 4415463 w 12184637"/>
              <a:gd name="connsiteY1472" fmla="*/ 2848040 h 4608812"/>
              <a:gd name="connsiteX1473" fmla="*/ 4471711 w 12184637"/>
              <a:gd name="connsiteY1473" fmla="*/ 2875869 h 4608812"/>
              <a:gd name="connsiteX1474" fmla="*/ 4474215 w 12184637"/>
              <a:gd name="connsiteY1474" fmla="*/ 2876458 h 4608812"/>
              <a:gd name="connsiteX1475" fmla="*/ 4479147 w 12184637"/>
              <a:gd name="connsiteY1475" fmla="*/ 2873366 h 4608812"/>
              <a:gd name="connsiteX1476" fmla="*/ 4540107 w 12184637"/>
              <a:gd name="connsiteY1476" fmla="*/ 2901711 h 4608812"/>
              <a:gd name="connsiteX1477" fmla="*/ 4537383 w 12184637"/>
              <a:gd name="connsiteY1477" fmla="*/ 2894275 h 4608812"/>
              <a:gd name="connsiteX1478" fmla="*/ 4476497 w 12184637"/>
              <a:gd name="connsiteY1478" fmla="*/ 2865783 h 4608812"/>
              <a:gd name="connsiteX1479" fmla="*/ 4469061 w 12184637"/>
              <a:gd name="connsiteY1479" fmla="*/ 2868507 h 4608812"/>
              <a:gd name="connsiteX1480" fmla="*/ 4471785 w 12184637"/>
              <a:gd name="connsiteY1480" fmla="*/ 2875943 h 4608812"/>
              <a:gd name="connsiteX1481" fmla="*/ 4532672 w 12184637"/>
              <a:gd name="connsiteY1481" fmla="*/ 2904435 h 4608812"/>
              <a:gd name="connsiteX1482" fmla="*/ 4535101 w 12184637"/>
              <a:gd name="connsiteY1482" fmla="*/ 2904951 h 4608812"/>
              <a:gd name="connsiteX1483" fmla="*/ 4540107 w 12184637"/>
              <a:gd name="connsiteY1483" fmla="*/ 2901711 h 4608812"/>
              <a:gd name="connsiteX1484" fmla="*/ 4599816 w 12184637"/>
              <a:gd name="connsiteY1484" fmla="*/ 2929099 h 4608812"/>
              <a:gd name="connsiteX1485" fmla="*/ 4597092 w 12184637"/>
              <a:gd name="connsiteY1485" fmla="*/ 2921737 h 4608812"/>
              <a:gd name="connsiteX1486" fmla="*/ 4537383 w 12184637"/>
              <a:gd name="connsiteY1486" fmla="*/ 2894349 h 4608812"/>
              <a:gd name="connsiteX1487" fmla="*/ 4530021 w 12184637"/>
              <a:gd name="connsiteY1487" fmla="*/ 2897073 h 4608812"/>
              <a:gd name="connsiteX1488" fmla="*/ 4532745 w 12184637"/>
              <a:gd name="connsiteY1488" fmla="*/ 2904435 h 4608812"/>
              <a:gd name="connsiteX1489" fmla="*/ 4592454 w 12184637"/>
              <a:gd name="connsiteY1489" fmla="*/ 2931823 h 4608812"/>
              <a:gd name="connsiteX1490" fmla="*/ 4594810 w 12184637"/>
              <a:gd name="connsiteY1490" fmla="*/ 2932338 h 4608812"/>
              <a:gd name="connsiteX1491" fmla="*/ 4599816 w 12184637"/>
              <a:gd name="connsiteY1491" fmla="*/ 2929099 h 4608812"/>
              <a:gd name="connsiteX1492" fmla="*/ 4651868 w 12184637"/>
              <a:gd name="connsiteY1492" fmla="*/ 2953615 h 4608812"/>
              <a:gd name="connsiteX1493" fmla="*/ 4649217 w 12184637"/>
              <a:gd name="connsiteY1493" fmla="*/ 2946180 h 4608812"/>
              <a:gd name="connsiteX1494" fmla="*/ 4597165 w 12184637"/>
              <a:gd name="connsiteY1494" fmla="*/ 2921737 h 4608812"/>
              <a:gd name="connsiteX1495" fmla="*/ 4589730 w 12184637"/>
              <a:gd name="connsiteY1495" fmla="*/ 2924387 h 4608812"/>
              <a:gd name="connsiteX1496" fmla="*/ 4592380 w 12184637"/>
              <a:gd name="connsiteY1496" fmla="*/ 2931823 h 4608812"/>
              <a:gd name="connsiteX1497" fmla="*/ 4644432 w 12184637"/>
              <a:gd name="connsiteY1497" fmla="*/ 2956266 h 4608812"/>
              <a:gd name="connsiteX1498" fmla="*/ 4646861 w 12184637"/>
              <a:gd name="connsiteY1498" fmla="*/ 2956781 h 4608812"/>
              <a:gd name="connsiteX1499" fmla="*/ 4651868 w 12184637"/>
              <a:gd name="connsiteY1499" fmla="*/ 2953615 h 4608812"/>
              <a:gd name="connsiteX1500" fmla="*/ 4697661 w 12184637"/>
              <a:gd name="connsiteY1500" fmla="*/ 2973641 h 4608812"/>
              <a:gd name="connsiteX1501" fmla="*/ 4694790 w 12184637"/>
              <a:gd name="connsiteY1501" fmla="*/ 2966279 h 4608812"/>
              <a:gd name="connsiteX1502" fmla="*/ 4649070 w 12184637"/>
              <a:gd name="connsiteY1502" fmla="*/ 2946106 h 4608812"/>
              <a:gd name="connsiteX1503" fmla="*/ 4641708 w 12184637"/>
              <a:gd name="connsiteY1503" fmla="*/ 2948977 h 4608812"/>
              <a:gd name="connsiteX1504" fmla="*/ 4644578 w 12184637"/>
              <a:gd name="connsiteY1504" fmla="*/ 2956339 h 4608812"/>
              <a:gd name="connsiteX1505" fmla="*/ 4690299 w 12184637"/>
              <a:gd name="connsiteY1505" fmla="*/ 2976512 h 4608812"/>
              <a:gd name="connsiteX1506" fmla="*/ 4692581 w 12184637"/>
              <a:gd name="connsiteY1506" fmla="*/ 2976954 h 4608812"/>
              <a:gd name="connsiteX1507" fmla="*/ 4697661 w 12184637"/>
              <a:gd name="connsiteY1507" fmla="*/ 2973641 h 4608812"/>
              <a:gd name="connsiteX1508" fmla="*/ 4738522 w 12184637"/>
              <a:gd name="connsiteY1508" fmla="*/ 2987998 h 4608812"/>
              <a:gd name="connsiteX1509" fmla="*/ 4735209 w 12184637"/>
              <a:gd name="connsiteY1509" fmla="*/ 2980856 h 4608812"/>
              <a:gd name="connsiteX1510" fmla="*/ 4694422 w 12184637"/>
              <a:gd name="connsiteY1510" fmla="*/ 2966205 h 4608812"/>
              <a:gd name="connsiteX1511" fmla="*/ 4687280 w 12184637"/>
              <a:gd name="connsiteY1511" fmla="*/ 2969592 h 4608812"/>
              <a:gd name="connsiteX1512" fmla="*/ 4690667 w 12184637"/>
              <a:gd name="connsiteY1512" fmla="*/ 2976733 h 4608812"/>
              <a:gd name="connsiteX1513" fmla="*/ 4731454 w 12184637"/>
              <a:gd name="connsiteY1513" fmla="*/ 2991384 h 4608812"/>
              <a:gd name="connsiteX1514" fmla="*/ 4733368 w 12184637"/>
              <a:gd name="connsiteY1514" fmla="*/ 2991679 h 4608812"/>
              <a:gd name="connsiteX1515" fmla="*/ 4738522 w 12184637"/>
              <a:gd name="connsiteY1515" fmla="*/ 2987998 h 4608812"/>
              <a:gd name="connsiteX1516" fmla="*/ 4776070 w 12184637"/>
              <a:gd name="connsiteY1516" fmla="*/ 2995139 h 4608812"/>
              <a:gd name="connsiteX1517" fmla="*/ 4771800 w 12184637"/>
              <a:gd name="connsiteY1517" fmla="*/ 2988513 h 4608812"/>
              <a:gd name="connsiteX1518" fmla="*/ 4734473 w 12184637"/>
              <a:gd name="connsiteY1518" fmla="*/ 2980635 h 4608812"/>
              <a:gd name="connsiteX1519" fmla="*/ 4727846 w 12184637"/>
              <a:gd name="connsiteY1519" fmla="*/ 2984905 h 4608812"/>
              <a:gd name="connsiteX1520" fmla="*/ 4732117 w 12184637"/>
              <a:gd name="connsiteY1520" fmla="*/ 2991531 h 4608812"/>
              <a:gd name="connsiteX1521" fmla="*/ 4769444 w 12184637"/>
              <a:gd name="connsiteY1521" fmla="*/ 2999409 h 4608812"/>
              <a:gd name="connsiteX1522" fmla="*/ 4770621 w 12184637"/>
              <a:gd name="connsiteY1522" fmla="*/ 2999556 h 4608812"/>
              <a:gd name="connsiteX1523" fmla="*/ 4776070 w 12184637"/>
              <a:gd name="connsiteY1523" fmla="*/ 2995139 h 4608812"/>
              <a:gd name="connsiteX1524" fmla="*/ 4774745 w 12184637"/>
              <a:gd name="connsiteY1524" fmla="*/ 2997716 h 4608812"/>
              <a:gd name="connsiteX1525" fmla="*/ 4870602 w 12184637"/>
              <a:gd name="connsiteY1525" fmla="*/ 2891919 h 4608812"/>
              <a:gd name="connsiteX1526" fmla="*/ 4870234 w 12184637"/>
              <a:gd name="connsiteY1526" fmla="*/ 2884042 h 4608812"/>
              <a:gd name="connsiteX1527" fmla="*/ 4862356 w 12184637"/>
              <a:gd name="connsiteY1527" fmla="*/ 2884410 h 4608812"/>
              <a:gd name="connsiteX1528" fmla="*/ 4766498 w 12184637"/>
              <a:gd name="connsiteY1528" fmla="*/ 2990206 h 4608812"/>
              <a:gd name="connsiteX1529" fmla="*/ 4766867 w 12184637"/>
              <a:gd name="connsiteY1529" fmla="*/ 2998084 h 4608812"/>
              <a:gd name="connsiteX1530" fmla="*/ 4770621 w 12184637"/>
              <a:gd name="connsiteY1530" fmla="*/ 2999556 h 4608812"/>
              <a:gd name="connsiteX1531" fmla="*/ 4774745 w 12184637"/>
              <a:gd name="connsiteY1531" fmla="*/ 2997716 h 4608812"/>
              <a:gd name="connsiteX1532" fmla="*/ 4870602 w 12184637"/>
              <a:gd name="connsiteY1532" fmla="*/ 2891919 h 4608812"/>
              <a:gd name="connsiteX1533" fmla="*/ 4878627 w 12184637"/>
              <a:gd name="connsiteY1533" fmla="*/ 2883084 h 4608812"/>
              <a:gd name="connsiteX1534" fmla="*/ 4878259 w 12184637"/>
              <a:gd name="connsiteY1534" fmla="*/ 2875207 h 4608812"/>
              <a:gd name="connsiteX1535" fmla="*/ 4870381 w 12184637"/>
              <a:gd name="connsiteY1535" fmla="*/ 2875575 h 4608812"/>
              <a:gd name="connsiteX1536" fmla="*/ 4862356 w 12184637"/>
              <a:gd name="connsiteY1536" fmla="*/ 2884410 h 4608812"/>
              <a:gd name="connsiteX1537" fmla="*/ 4862724 w 12184637"/>
              <a:gd name="connsiteY1537" fmla="*/ 2892287 h 4608812"/>
              <a:gd name="connsiteX1538" fmla="*/ 4866479 w 12184637"/>
              <a:gd name="connsiteY1538" fmla="*/ 2893760 h 4608812"/>
              <a:gd name="connsiteX1539" fmla="*/ 4870602 w 12184637"/>
              <a:gd name="connsiteY1539" fmla="*/ 2891919 h 4608812"/>
              <a:gd name="connsiteX1540" fmla="*/ 4877670 w 12184637"/>
              <a:gd name="connsiteY1540" fmla="*/ 2883968 h 4608812"/>
              <a:gd name="connsiteX1541" fmla="*/ 4964987 w 12184637"/>
              <a:gd name="connsiteY1541" fmla="*/ 2822934 h 4608812"/>
              <a:gd name="connsiteX1542" fmla="*/ 4966386 w 12184637"/>
              <a:gd name="connsiteY1542" fmla="*/ 2815204 h 4608812"/>
              <a:gd name="connsiteX1543" fmla="*/ 4958655 w 12184637"/>
              <a:gd name="connsiteY1543" fmla="*/ 2813805 h 4608812"/>
              <a:gd name="connsiteX1544" fmla="*/ 4871338 w 12184637"/>
              <a:gd name="connsiteY1544" fmla="*/ 2874839 h 4608812"/>
              <a:gd name="connsiteX1545" fmla="*/ 4869939 w 12184637"/>
              <a:gd name="connsiteY1545" fmla="*/ 2882569 h 4608812"/>
              <a:gd name="connsiteX1546" fmla="*/ 4874578 w 12184637"/>
              <a:gd name="connsiteY1546" fmla="*/ 2884925 h 4608812"/>
              <a:gd name="connsiteX1547" fmla="*/ 4877670 w 12184637"/>
              <a:gd name="connsiteY1547" fmla="*/ 2883968 h 4608812"/>
              <a:gd name="connsiteX1548" fmla="*/ 4964987 w 12184637"/>
              <a:gd name="connsiteY1548" fmla="*/ 2822861 h 4608812"/>
              <a:gd name="connsiteX1549" fmla="*/ 5004375 w 12184637"/>
              <a:gd name="connsiteY1549" fmla="*/ 2795326 h 4608812"/>
              <a:gd name="connsiteX1550" fmla="*/ 5005774 w 12184637"/>
              <a:gd name="connsiteY1550" fmla="*/ 2787595 h 4608812"/>
              <a:gd name="connsiteX1551" fmla="*/ 4998043 w 12184637"/>
              <a:gd name="connsiteY1551" fmla="*/ 2786196 h 4608812"/>
              <a:gd name="connsiteX1552" fmla="*/ 4958655 w 12184637"/>
              <a:gd name="connsiteY1552" fmla="*/ 2813731 h 4608812"/>
              <a:gd name="connsiteX1553" fmla="*/ 4957256 w 12184637"/>
              <a:gd name="connsiteY1553" fmla="*/ 2821462 h 4608812"/>
              <a:gd name="connsiteX1554" fmla="*/ 4961895 w 12184637"/>
              <a:gd name="connsiteY1554" fmla="*/ 2823818 h 4608812"/>
              <a:gd name="connsiteX1555" fmla="*/ 4964987 w 12184637"/>
              <a:gd name="connsiteY1555" fmla="*/ 2822861 h 4608812"/>
              <a:gd name="connsiteX1556" fmla="*/ 5003418 w 12184637"/>
              <a:gd name="connsiteY1556" fmla="*/ 2795915 h 4608812"/>
              <a:gd name="connsiteX1557" fmla="*/ 5078587 w 12184637"/>
              <a:gd name="connsiteY1557" fmla="*/ 2763815 h 4608812"/>
              <a:gd name="connsiteX1558" fmla="*/ 5081532 w 12184637"/>
              <a:gd name="connsiteY1558" fmla="*/ 2756526 h 4608812"/>
              <a:gd name="connsiteX1559" fmla="*/ 5074244 w 12184637"/>
              <a:gd name="connsiteY1559" fmla="*/ 2753581 h 4608812"/>
              <a:gd name="connsiteX1560" fmla="*/ 4999074 w 12184637"/>
              <a:gd name="connsiteY1560" fmla="*/ 2785681 h 4608812"/>
              <a:gd name="connsiteX1561" fmla="*/ 4996129 w 12184637"/>
              <a:gd name="connsiteY1561" fmla="*/ 2792970 h 4608812"/>
              <a:gd name="connsiteX1562" fmla="*/ 5001283 w 12184637"/>
              <a:gd name="connsiteY1562" fmla="*/ 2796356 h 4608812"/>
              <a:gd name="connsiteX1563" fmla="*/ 5003418 w 12184637"/>
              <a:gd name="connsiteY1563" fmla="*/ 2795915 h 4608812"/>
              <a:gd name="connsiteX1564" fmla="*/ 5078587 w 12184637"/>
              <a:gd name="connsiteY1564" fmla="*/ 2763815 h 4608812"/>
              <a:gd name="connsiteX1565" fmla="*/ 5146542 w 12184637"/>
              <a:gd name="connsiteY1565" fmla="*/ 2734807 h 4608812"/>
              <a:gd name="connsiteX1566" fmla="*/ 5149486 w 12184637"/>
              <a:gd name="connsiteY1566" fmla="*/ 2727519 h 4608812"/>
              <a:gd name="connsiteX1567" fmla="*/ 5142198 w 12184637"/>
              <a:gd name="connsiteY1567" fmla="*/ 2724574 h 4608812"/>
              <a:gd name="connsiteX1568" fmla="*/ 5074244 w 12184637"/>
              <a:gd name="connsiteY1568" fmla="*/ 2753581 h 4608812"/>
              <a:gd name="connsiteX1569" fmla="*/ 5071299 w 12184637"/>
              <a:gd name="connsiteY1569" fmla="*/ 2760870 h 4608812"/>
              <a:gd name="connsiteX1570" fmla="*/ 5076452 w 12184637"/>
              <a:gd name="connsiteY1570" fmla="*/ 2764257 h 4608812"/>
              <a:gd name="connsiteX1571" fmla="*/ 5078587 w 12184637"/>
              <a:gd name="connsiteY1571" fmla="*/ 2763815 h 4608812"/>
              <a:gd name="connsiteX1572" fmla="*/ 5145290 w 12184637"/>
              <a:gd name="connsiteY1572" fmla="*/ 2735176 h 4608812"/>
              <a:gd name="connsiteX1573" fmla="*/ 5203747 w 12184637"/>
              <a:gd name="connsiteY1573" fmla="*/ 2725678 h 4608812"/>
              <a:gd name="connsiteX1574" fmla="*/ 5208385 w 12184637"/>
              <a:gd name="connsiteY1574" fmla="*/ 2719273 h 4608812"/>
              <a:gd name="connsiteX1575" fmla="*/ 5201980 w 12184637"/>
              <a:gd name="connsiteY1575" fmla="*/ 2714635 h 4608812"/>
              <a:gd name="connsiteX1576" fmla="*/ 5143523 w 12184637"/>
              <a:gd name="connsiteY1576" fmla="*/ 2724132 h 4608812"/>
              <a:gd name="connsiteX1577" fmla="*/ 5138885 w 12184637"/>
              <a:gd name="connsiteY1577" fmla="*/ 2730537 h 4608812"/>
              <a:gd name="connsiteX1578" fmla="*/ 5144406 w 12184637"/>
              <a:gd name="connsiteY1578" fmla="*/ 2735176 h 4608812"/>
              <a:gd name="connsiteX1579" fmla="*/ 5145290 w 12184637"/>
              <a:gd name="connsiteY1579" fmla="*/ 2735176 h 4608812"/>
              <a:gd name="connsiteX1580" fmla="*/ 5203673 w 12184637"/>
              <a:gd name="connsiteY1580" fmla="*/ 2725678 h 4608812"/>
              <a:gd name="connsiteX1581" fmla="*/ 5242620 w 12184637"/>
              <a:gd name="connsiteY1581" fmla="*/ 2720230 h 4608812"/>
              <a:gd name="connsiteX1582" fmla="*/ 5247331 w 12184637"/>
              <a:gd name="connsiteY1582" fmla="*/ 2713898 h 4608812"/>
              <a:gd name="connsiteX1583" fmla="*/ 5241000 w 12184637"/>
              <a:gd name="connsiteY1583" fmla="*/ 2709187 h 4608812"/>
              <a:gd name="connsiteX1584" fmla="*/ 5202054 w 12184637"/>
              <a:gd name="connsiteY1584" fmla="*/ 2714635 h 4608812"/>
              <a:gd name="connsiteX1585" fmla="*/ 5197342 w 12184637"/>
              <a:gd name="connsiteY1585" fmla="*/ 2720966 h 4608812"/>
              <a:gd name="connsiteX1586" fmla="*/ 5202863 w 12184637"/>
              <a:gd name="connsiteY1586" fmla="*/ 2725752 h 4608812"/>
              <a:gd name="connsiteX1587" fmla="*/ 5203673 w 12184637"/>
              <a:gd name="connsiteY1587" fmla="*/ 2725678 h 4608812"/>
              <a:gd name="connsiteX1588" fmla="*/ 5242988 w 12184637"/>
              <a:gd name="connsiteY1588" fmla="*/ 2720156 h 4608812"/>
              <a:gd name="connsiteX1589" fmla="*/ 5249909 w 12184637"/>
              <a:gd name="connsiteY1589" fmla="*/ 2718684 h 4608812"/>
              <a:gd name="connsiteX1590" fmla="*/ 5254252 w 12184637"/>
              <a:gd name="connsiteY1590" fmla="*/ 2712058 h 4608812"/>
              <a:gd name="connsiteX1591" fmla="*/ 5247626 w 12184637"/>
              <a:gd name="connsiteY1591" fmla="*/ 2707788 h 4608812"/>
              <a:gd name="connsiteX1592" fmla="*/ 5240706 w 12184637"/>
              <a:gd name="connsiteY1592" fmla="*/ 2709260 h 4608812"/>
              <a:gd name="connsiteX1593" fmla="*/ 5236362 w 12184637"/>
              <a:gd name="connsiteY1593" fmla="*/ 2715886 h 4608812"/>
              <a:gd name="connsiteX1594" fmla="*/ 5241883 w 12184637"/>
              <a:gd name="connsiteY1594" fmla="*/ 2720303 h 4608812"/>
              <a:gd name="connsiteX1595" fmla="*/ 5242988 w 12184637"/>
              <a:gd name="connsiteY1595" fmla="*/ 2720156 h 4608812"/>
              <a:gd name="connsiteX1596" fmla="*/ 5249909 w 12184637"/>
              <a:gd name="connsiteY1596" fmla="*/ 2718684 h 4608812"/>
              <a:gd name="connsiteX1597" fmla="*/ 5288781 w 12184637"/>
              <a:gd name="connsiteY1597" fmla="*/ 2710438 h 4608812"/>
              <a:gd name="connsiteX1598" fmla="*/ 5293052 w 12184637"/>
              <a:gd name="connsiteY1598" fmla="*/ 2703812 h 4608812"/>
              <a:gd name="connsiteX1599" fmla="*/ 5286426 w 12184637"/>
              <a:gd name="connsiteY1599" fmla="*/ 2699542 h 4608812"/>
              <a:gd name="connsiteX1600" fmla="*/ 5247553 w 12184637"/>
              <a:gd name="connsiteY1600" fmla="*/ 2707788 h 4608812"/>
              <a:gd name="connsiteX1601" fmla="*/ 5243282 w 12184637"/>
              <a:gd name="connsiteY1601" fmla="*/ 2714414 h 4608812"/>
              <a:gd name="connsiteX1602" fmla="*/ 5248804 w 12184637"/>
              <a:gd name="connsiteY1602" fmla="*/ 2718831 h 4608812"/>
              <a:gd name="connsiteX1603" fmla="*/ 5249909 w 12184637"/>
              <a:gd name="connsiteY1603" fmla="*/ 2718684 h 4608812"/>
              <a:gd name="connsiteX1604" fmla="*/ 5288855 w 12184637"/>
              <a:gd name="connsiteY1604" fmla="*/ 2710438 h 4608812"/>
              <a:gd name="connsiteX1605" fmla="*/ 5322869 w 12184637"/>
              <a:gd name="connsiteY1605" fmla="*/ 2703223 h 4608812"/>
              <a:gd name="connsiteX1606" fmla="*/ 5327139 w 12184637"/>
              <a:gd name="connsiteY1606" fmla="*/ 2696597 h 4608812"/>
              <a:gd name="connsiteX1607" fmla="*/ 5320513 w 12184637"/>
              <a:gd name="connsiteY1607" fmla="*/ 2692327 h 4608812"/>
              <a:gd name="connsiteX1608" fmla="*/ 5286499 w 12184637"/>
              <a:gd name="connsiteY1608" fmla="*/ 2699542 h 4608812"/>
              <a:gd name="connsiteX1609" fmla="*/ 5282229 w 12184637"/>
              <a:gd name="connsiteY1609" fmla="*/ 2706168 h 4608812"/>
              <a:gd name="connsiteX1610" fmla="*/ 5287751 w 12184637"/>
              <a:gd name="connsiteY1610" fmla="*/ 2710585 h 4608812"/>
              <a:gd name="connsiteX1611" fmla="*/ 5288855 w 12184637"/>
              <a:gd name="connsiteY1611" fmla="*/ 2710438 h 4608812"/>
              <a:gd name="connsiteX1612" fmla="*/ 4125314 w 12184637"/>
              <a:gd name="connsiteY1612" fmla="*/ 3741384 h 4608812"/>
              <a:gd name="connsiteX1613" fmla="*/ 4125903 w 12184637"/>
              <a:gd name="connsiteY1613" fmla="*/ 3733506 h 4608812"/>
              <a:gd name="connsiteX1614" fmla="*/ 4102344 w 12184637"/>
              <a:gd name="connsiteY1614" fmla="*/ 3706045 h 4608812"/>
              <a:gd name="connsiteX1615" fmla="*/ 4094466 w 12184637"/>
              <a:gd name="connsiteY1615" fmla="*/ 3705455 h 4608812"/>
              <a:gd name="connsiteX1616" fmla="*/ 4093877 w 12184637"/>
              <a:gd name="connsiteY1616" fmla="*/ 3713333 h 4608812"/>
              <a:gd name="connsiteX1617" fmla="*/ 4117437 w 12184637"/>
              <a:gd name="connsiteY1617" fmla="*/ 3740795 h 4608812"/>
              <a:gd name="connsiteX1618" fmla="*/ 4121707 w 12184637"/>
              <a:gd name="connsiteY1618" fmla="*/ 3742709 h 4608812"/>
              <a:gd name="connsiteX1619" fmla="*/ 4125314 w 12184637"/>
              <a:gd name="connsiteY1619" fmla="*/ 3741384 h 4608812"/>
              <a:gd name="connsiteX1620" fmla="*/ 4101607 w 12184637"/>
              <a:gd name="connsiteY1620" fmla="*/ 3713996 h 4608812"/>
              <a:gd name="connsiteX1621" fmla="*/ 4102344 w 12184637"/>
              <a:gd name="connsiteY1621" fmla="*/ 3706118 h 4608812"/>
              <a:gd name="connsiteX1622" fmla="*/ 4022462 w 12184637"/>
              <a:gd name="connsiteY1622" fmla="*/ 3610261 h 4608812"/>
              <a:gd name="connsiteX1623" fmla="*/ 4014585 w 12184637"/>
              <a:gd name="connsiteY1623" fmla="*/ 3609524 h 4608812"/>
              <a:gd name="connsiteX1624" fmla="*/ 4013849 w 12184637"/>
              <a:gd name="connsiteY1624" fmla="*/ 3617402 h 4608812"/>
              <a:gd name="connsiteX1625" fmla="*/ 4093730 w 12184637"/>
              <a:gd name="connsiteY1625" fmla="*/ 3713259 h 4608812"/>
              <a:gd name="connsiteX1626" fmla="*/ 4098074 w 12184637"/>
              <a:gd name="connsiteY1626" fmla="*/ 3715247 h 4608812"/>
              <a:gd name="connsiteX1627" fmla="*/ 4101607 w 12184637"/>
              <a:gd name="connsiteY1627" fmla="*/ 3713996 h 4608812"/>
              <a:gd name="connsiteX1628" fmla="*/ 4021800 w 12184637"/>
              <a:gd name="connsiteY1628" fmla="*/ 3618138 h 4608812"/>
              <a:gd name="connsiteX1629" fmla="*/ 4022462 w 12184637"/>
              <a:gd name="connsiteY1629" fmla="*/ 3610261 h 4608812"/>
              <a:gd name="connsiteX1630" fmla="*/ 4020917 w 12184637"/>
              <a:gd name="connsiteY1630" fmla="*/ 3608420 h 4608812"/>
              <a:gd name="connsiteX1631" fmla="*/ 4013039 w 12184637"/>
              <a:gd name="connsiteY1631" fmla="*/ 3607758 h 4608812"/>
              <a:gd name="connsiteX1632" fmla="*/ 4012376 w 12184637"/>
              <a:gd name="connsiteY1632" fmla="*/ 3615635 h 4608812"/>
              <a:gd name="connsiteX1633" fmla="*/ 4013922 w 12184637"/>
              <a:gd name="connsiteY1633" fmla="*/ 3617476 h 4608812"/>
              <a:gd name="connsiteX1634" fmla="*/ 4018193 w 12184637"/>
              <a:gd name="connsiteY1634" fmla="*/ 3619464 h 4608812"/>
              <a:gd name="connsiteX1635" fmla="*/ 4021800 w 12184637"/>
              <a:gd name="connsiteY1635" fmla="*/ 3618138 h 4608812"/>
              <a:gd name="connsiteX1636" fmla="*/ 4021064 w 12184637"/>
              <a:gd name="connsiteY1636" fmla="*/ 3615562 h 4608812"/>
              <a:gd name="connsiteX1637" fmla="*/ 4020180 w 12184637"/>
              <a:gd name="connsiteY1637" fmla="*/ 3607684 h 4608812"/>
              <a:gd name="connsiteX1638" fmla="*/ 4000670 w 12184637"/>
              <a:gd name="connsiteY1638" fmla="*/ 3592002 h 4608812"/>
              <a:gd name="connsiteX1639" fmla="*/ 3992793 w 12184637"/>
              <a:gd name="connsiteY1639" fmla="*/ 3592886 h 4608812"/>
              <a:gd name="connsiteX1640" fmla="*/ 3993676 w 12184637"/>
              <a:gd name="connsiteY1640" fmla="*/ 3600763 h 4608812"/>
              <a:gd name="connsiteX1641" fmla="*/ 4013186 w 12184637"/>
              <a:gd name="connsiteY1641" fmla="*/ 3616445 h 4608812"/>
              <a:gd name="connsiteX1642" fmla="*/ 4016720 w 12184637"/>
              <a:gd name="connsiteY1642" fmla="*/ 3617697 h 4608812"/>
              <a:gd name="connsiteX1643" fmla="*/ 4021064 w 12184637"/>
              <a:gd name="connsiteY1643" fmla="*/ 3615562 h 4608812"/>
              <a:gd name="connsiteX1644" fmla="*/ 7870158 w 12184637"/>
              <a:gd name="connsiteY1644" fmla="*/ 3225653 h 4608812"/>
              <a:gd name="connsiteX1645" fmla="*/ 7962702 w 12184637"/>
              <a:gd name="connsiteY1645" fmla="*/ 3064492 h 4608812"/>
              <a:gd name="connsiteX1646" fmla="*/ 7960641 w 12184637"/>
              <a:gd name="connsiteY1646" fmla="*/ 3056909 h 4608812"/>
              <a:gd name="connsiteX1647" fmla="*/ 7953057 w 12184637"/>
              <a:gd name="connsiteY1647" fmla="*/ 3058970 h 4608812"/>
              <a:gd name="connsiteX1648" fmla="*/ 7860513 w 12184637"/>
              <a:gd name="connsiteY1648" fmla="*/ 3220131 h 4608812"/>
              <a:gd name="connsiteX1649" fmla="*/ 7862574 w 12184637"/>
              <a:gd name="connsiteY1649" fmla="*/ 3227715 h 4608812"/>
              <a:gd name="connsiteX1650" fmla="*/ 7865372 w 12184637"/>
              <a:gd name="connsiteY1650" fmla="*/ 3228451 h 4608812"/>
              <a:gd name="connsiteX1651" fmla="*/ 7870158 w 12184637"/>
              <a:gd name="connsiteY1651" fmla="*/ 3225653 h 4608812"/>
              <a:gd name="connsiteX1652" fmla="*/ 7962702 w 12184637"/>
              <a:gd name="connsiteY1652" fmla="*/ 3064566 h 4608812"/>
              <a:gd name="connsiteX1653" fmla="*/ 8060253 w 12184637"/>
              <a:gd name="connsiteY1653" fmla="*/ 2897073 h 4608812"/>
              <a:gd name="connsiteX1654" fmla="*/ 8058265 w 12184637"/>
              <a:gd name="connsiteY1654" fmla="*/ 2889416 h 4608812"/>
              <a:gd name="connsiteX1655" fmla="*/ 8050608 w 12184637"/>
              <a:gd name="connsiteY1655" fmla="*/ 2891404 h 4608812"/>
              <a:gd name="connsiteX1656" fmla="*/ 7953057 w 12184637"/>
              <a:gd name="connsiteY1656" fmla="*/ 3058897 h 4608812"/>
              <a:gd name="connsiteX1657" fmla="*/ 7955045 w 12184637"/>
              <a:gd name="connsiteY1657" fmla="*/ 3066553 h 4608812"/>
              <a:gd name="connsiteX1658" fmla="*/ 7957917 w 12184637"/>
              <a:gd name="connsiteY1658" fmla="*/ 3067290 h 4608812"/>
              <a:gd name="connsiteX1659" fmla="*/ 7962702 w 12184637"/>
              <a:gd name="connsiteY1659" fmla="*/ 3064566 h 4608812"/>
              <a:gd name="connsiteX1660" fmla="*/ 8060253 w 12184637"/>
              <a:gd name="connsiteY1660" fmla="*/ 2897073 h 4608812"/>
              <a:gd name="connsiteX1661" fmla="*/ 8158835 w 12184637"/>
              <a:gd name="connsiteY1661" fmla="*/ 2728917 h 4608812"/>
              <a:gd name="connsiteX1662" fmla="*/ 8156847 w 12184637"/>
              <a:gd name="connsiteY1662" fmla="*/ 2721261 h 4608812"/>
              <a:gd name="connsiteX1663" fmla="*/ 8149190 w 12184637"/>
              <a:gd name="connsiteY1663" fmla="*/ 2723249 h 4608812"/>
              <a:gd name="connsiteX1664" fmla="*/ 8050608 w 12184637"/>
              <a:gd name="connsiteY1664" fmla="*/ 2891404 h 4608812"/>
              <a:gd name="connsiteX1665" fmla="*/ 8052596 w 12184637"/>
              <a:gd name="connsiteY1665" fmla="*/ 2899061 h 4608812"/>
              <a:gd name="connsiteX1666" fmla="*/ 8055467 w 12184637"/>
              <a:gd name="connsiteY1666" fmla="*/ 2899797 h 4608812"/>
              <a:gd name="connsiteX1667" fmla="*/ 8060253 w 12184637"/>
              <a:gd name="connsiteY1667" fmla="*/ 2897073 h 4608812"/>
              <a:gd name="connsiteX1668" fmla="*/ 8158835 w 12184637"/>
              <a:gd name="connsiteY1668" fmla="*/ 2728844 h 4608812"/>
              <a:gd name="connsiteX1669" fmla="*/ 8252631 w 12184637"/>
              <a:gd name="connsiteY1669" fmla="*/ 2566431 h 4608812"/>
              <a:gd name="connsiteX1670" fmla="*/ 8250569 w 12184637"/>
              <a:gd name="connsiteY1670" fmla="*/ 2558848 h 4608812"/>
              <a:gd name="connsiteX1671" fmla="*/ 8242986 w 12184637"/>
              <a:gd name="connsiteY1671" fmla="*/ 2560909 h 4608812"/>
              <a:gd name="connsiteX1672" fmla="*/ 8149190 w 12184637"/>
              <a:gd name="connsiteY1672" fmla="*/ 2723322 h 4608812"/>
              <a:gd name="connsiteX1673" fmla="*/ 8151251 w 12184637"/>
              <a:gd name="connsiteY1673" fmla="*/ 2730905 h 4608812"/>
              <a:gd name="connsiteX1674" fmla="*/ 8154049 w 12184637"/>
              <a:gd name="connsiteY1674" fmla="*/ 2731642 h 4608812"/>
              <a:gd name="connsiteX1675" fmla="*/ 8158835 w 12184637"/>
              <a:gd name="connsiteY1675" fmla="*/ 2728844 h 4608812"/>
              <a:gd name="connsiteX1676" fmla="*/ 8252704 w 12184637"/>
              <a:gd name="connsiteY1676" fmla="*/ 2566431 h 4608812"/>
              <a:gd name="connsiteX1677" fmla="*/ 8335603 w 12184637"/>
              <a:gd name="connsiteY1677" fmla="*/ 2416755 h 4608812"/>
              <a:gd name="connsiteX1678" fmla="*/ 8333395 w 12184637"/>
              <a:gd name="connsiteY1678" fmla="*/ 2409172 h 4608812"/>
              <a:gd name="connsiteX1679" fmla="*/ 8325812 w 12184637"/>
              <a:gd name="connsiteY1679" fmla="*/ 2411381 h 4608812"/>
              <a:gd name="connsiteX1680" fmla="*/ 8242912 w 12184637"/>
              <a:gd name="connsiteY1680" fmla="*/ 2561056 h 4608812"/>
              <a:gd name="connsiteX1681" fmla="*/ 8245121 w 12184637"/>
              <a:gd name="connsiteY1681" fmla="*/ 2568640 h 4608812"/>
              <a:gd name="connsiteX1682" fmla="*/ 8247845 w 12184637"/>
              <a:gd name="connsiteY1682" fmla="*/ 2569302 h 4608812"/>
              <a:gd name="connsiteX1683" fmla="*/ 8252704 w 12184637"/>
              <a:gd name="connsiteY1683" fmla="*/ 2566431 h 4608812"/>
              <a:gd name="connsiteX1684" fmla="*/ 8335603 w 12184637"/>
              <a:gd name="connsiteY1684" fmla="*/ 2416829 h 4608812"/>
              <a:gd name="connsiteX1685" fmla="*/ 8413128 w 12184637"/>
              <a:gd name="connsiteY1685" fmla="*/ 2281436 h 4608812"/>
              <a:gd name="connsiteX1686" fmla="*/ 8411067 w 12184637"/>
              <a:gd name="connsiteY1686" fmla="*/ 2273853 h 4608812"/>
              <a:gd name="connsiteX1687" fmla="*/ 8403484 w 12184637"/>
              <a:gd name="connsiteY1687" fmla="*/ 2275914 h 4608812"/>
              <a:gd name="connsiteX1688" fmla="*/ 8325959 w 12184637"/>
              <a:gd name="connsiteY1688" fmla="*/ 2411307 h 4608812"/>
              <a:gd name="connsiteX1689" fmla="*/ 8328021 w 12184637"/>
              <a:gd name="connsiteY1689" fmla="*/ 2418890 h 4608812"/>
              <a:gd name="connsiteX1690" fmla="*/ 8330818 w 12184637"/>
              <a:gd name="connsiteY1690" fmla="*/ 2419626 h 4608812"/>
              <a:gd name="connsiteX1691" fmla="*/ 8335603 w 12184637"/>
              <a:gd name="connsiteY1691" fmla="*/ 2416829 h 4608812"/>
              <a:gd name="connsiteX1692" fmla="*/ 8412907 w 12184637"/>
              <a:gd name="connsiteY1692" fmla="*/ 2281730 h 4608812"/>
              <a:gd name="connsiteX1693" fmla="*/ 8490727 w 12184637"/>
              <a:gd name="connsiteY1693" fmla="*/ 2162019 h 4608812"/>
              <a:gd name="connsiteX1694" fmla="*/ 8489108 w 12184637"/>
              <a:gd name="connsiteY1694" fmla="*/ 2154288 h 4608812"/>
              <a:gd name="connsiteX1695" fmla="*/ 8481377 w 12184637"/>
              <a:gd name="connsiteY1695" fmla="*/ 2155908 h 4608812"/>
              <a:gd name="connsiteX1696" fmla="*/ 8403558 w 12184637"/>
              <a:gd name="connsiteY1696" fmla="*/ 2275619 h 4608812"/>
              <a:gd name="connsiteX1697" fmla="*/ 8405177 w 12184637"/>
              <a:gd name="connsiteY1697" fmla="*/ 2283350 h 4608812"/>
              <a:gd name="connsiteX1698" fmla="*/ 8408270 w 12184637"/>
              <a:gd name="connsiteY1698" fmla="*/ 2284233 h 4608812"/>
              <a:gd name="connsiteX1699" fmla="*/ 8412907 w 12184637"/>
              <a:gd name="connsiteY1699" fmla="*/ 2281730 h 4608812"/>
              <a:gd name="connsiteX1700" fmla="*/ 8490506 w 12184637"/>
              <a:gd name="connsiteY1700" fmla="*/ 2162387 h 4608812"/>
              <a:gd name="connsiteX1701" fmla="*/ 8571345 w 12184637"/>
              <a:gd name="connsiteY1701" fmla="*/ 2058284 h 4608812"/>
              <a:gd name="connsiteX1702" fmla="*/ 8570387 w 12184637"/>
              <a:gd name="connsiteY1702" fmla="*/ 2050480 h 4608812"/>
              <a:gd name="connsiteX1703" fmla="*/ 8562584 w 12184637"/>
              <a:gd name="connsiteY1703" fmla="*/ 2051437 h 4608812"/>
              <a:gd name="connsiteX1704" fmla="*/ 8481746 w 12184637"/>
              <a:gd name="connsiteY1704" fmla="*/ 2155540 h 4608812"/>
              <a:gd name="connsiteX1705" fmla="*/ 8482703 w 12184637"/>
              <a:gd name="connsiteY1705" fmla="*/ 2163344 h 4608812"/>
              <a:gd name="connsiteX1706" fmla="*/ 8486163 w 12184637"/>
              <a:gd name="connsiteY1706" fmla="*/ 2164522 h 4608812"/>
              <a:gd name="connsiteX1707" fmla="*/ 8490506 w 12184637"/>
              <a:gd name="connsiteY1707" fmla="*/ 2162387 h 4608812"/>
              <a:gd name="connsiteX1708" fmla="*/ 8570903 w 12184637"/>
              <a:gd name="connsiteY1708" fmla="*/ 2058799 h 4608812"/>
              <a:gd name="connsiteX1709" fmla="*/ 8657484 w 12184637"/>
              <a:gd name="connsiteY1709" fmla="*/ 1970378 h 4608812"/>
              <a:gd name="connsiteX1710" fmla="*/ 8657410 w 12184637"/>
              <a:gd name="connsiteY1710" fmla="*/ 1962500 h 4608812"/>
              <a:gd name="connsiteX1711" fmla="*/ 8649532 w 12184637"/>
              <a:gd name="connsiteY1711" fmla="*/ 1962574 h 4608812"/>
              <a:gd name="connsiteX1712" fmla="*/ 8562951 w 12184637"/>
              <a:gd name="connsiteY1712" fmla="*/ 2050995 h 4608812"/>
              <a:gd name="connsiteX1713" fmla="*/ 8563025 w 12184637"/>
              <a:gd name="connsiteY1713" fmla="*/ 2058873 h 4608812"/>
              <a:gd name="connsiteX1714" fmla="*/ 8567001 w 12184637"/>
              <a:gd name="connsiteY1714" fmla="*/ 2060492 h 4608812"/>
              <a:gd name="connsiteX1715" fmla="*/ 8570903 w 12184637"/>
              <a:gd name="connsiteY1715" fmla="*/ 2058799 h 4608812"/>
              <a:gd name="connsiteX1716" fmla="*/ 8656968 w 12184637"/>
              <a:gd name="connsiteY1716" fmla="*/ 1970819 h 4608812"/>
              <a:gd name="connsiteX1717" fmla="*/ 8751574 w 12184637"/>
              <a:gd name="connsiteY1717" fmla="*/ 1897049 h 4608812"/>
              <a:gd name="connsiteX1718" fmla="*/ 8752531 w 12184637"/>
              <a:gd name="connsiteY1718" fmla="*/ 1889245 h 4608812"/>
              <a:gd name="connsiteX1719" fmla="*/ 8744727 w 12184637"/>
              <a:gd name="connsiteY1719" fmla="*/ 1888288 h 4608812"/>
              <a:gd name="connsiteX1720" fmla="*/ 8650122 w 12184637"/>
              <a:gd name="connsiteY1720" fmla="*/ 1962058 h 4608812"/>
              <a:gd name="connsiteX1721" fmla="*/ 8649165 w 12184637"/>
              <a:gd name="connsiteY1721" fmla="*/ 1969862 h 4608812"/>
              <a:gd name="connsiteX1722" fmla="*/ 8653582 w 12184637"/>
              <a:gd name="connsiteY1722" fmla="*/ 1971997 h 4608812"/>
              <a:gd name="connsiteX1723" fmla="*/ 8656968 w 12184637"/>
              <a:gd name="connsiteY1723" fmla="*/ 1970819 h 4608812"/>
              <a:gd name="connsiteX1724" fmla="*/ 8750912 w 12184637"/>
              <a:gd name="connsiteY1724" fmla="*/ 1897491 h 4608812"/>
              <a:gd name="connsiteX1725" fmla="*/ 8855825 w 12184637"/>
              <a:gd name="connsiteY1725" fmla="*/ 1837561 h 4608812"/>
              <a:gd name="connsiteX1726" fmla="*/ 8857886 w 12184637"/>
              <a:gd name="connsiteY1726" fmla="*/ 1829978 h 4608812"/>
              <a:gd name="connsiteX1727" fmla="*/ 8850303 w 12184637"/>
              <a:gd name="connsiteY1727" fmla="*/ 1827917 h 4608812"/>
              <a:gd name="connsiteX1728" fmla="*/ 8745316 w 12184637"/>
              <a:gd name="connsiteY1728" fmla="*/ 1887846 h 4608812"/>
              <a:gd name="connsiteX1729" fmla="*/ 8743255 w 12184637"/>
              <a:gd name="connsiteY1729" fmla="*/ 1895429 h 4608812"/>
              <a:gd name="connsiteX1730" fmla="*/ 8748114 w 12184637"/>
              <a:gd name="connsiteY1730" fmla="*/ 1898227 h 4608812"/>
              <a:gd name="connsiteX1731" fmla="*/ 8750912 w 12184637"/>
              <a:gd name="connsiteY1731" fmla="*/ 1897491 h 4608812"/>
              <a:gd name="connsiteX1732" fmla="*/ 8855162 w 12184637"/>
              <a:gd name="connsiteY1732" fmla="*/ 1837856 h 4608812"/>
              <a:gd name="connsiteX1733" fmla="*/ 8972738 w 12184637"/>
              <a:gd name="connsiteY1733" fmla="*/ 1790811 h 4608812"/>
              <a:gd name="connsiteX1734" fmla="*/ 8975831 w 12184637"/>
              <a:gd name="connsiteY1734" fmla="*/ 1783596 h 4608812"/>
              <a:gd name="connsiteX1735" fmla="*/ 8968616 w 12184637"/>
              <a:gd name="connsiteY1735" fmla="*/ 1780503 h 4608812"/>
              <a:gd name="connsiteX1736" fmla="*/ 8851113 w 12184637"/>
              <a:gd name="connsiteY1736" fmla="*/ 1827549 h 4608812"/>
              <a:gd name="connsiteX1737" fmla="*/ 8848021 w 12184637"/>
              <a:gd name="connsiteY1737" fmla="*/ 1834764 h 4608812"/>
              <a:gd name="connsiteX1738" fmla="*/ 8853248 w 12184637"/>
              <a:gd name="connsiteY1738" fmla="*/ 1838298 h 4608812"/>
              <a:gd name="connsiteX1739" fmla="*/ 8855162 w 12184637"/>
              <a:gd name="connsiteY1739" fmla="*/ 1837856 h 4608812"/>
              <a:gd name="connsiteX1740" fmla="*/ 8972076 w 12184637"/>
              <a:gd name="connsiteY1740" fmla="*/ 1791032 h 4608812"/>
              <a:gd name="connsiteX1741" fmla="*/ 9104303 w 12184637"/>
              <a:gd name="connsiteY1741" fmla="*/ 1755987 h 4608812"/>
              <a:gd name="connsiteX1742" fmla="*/ 9108279 w 12184637"/>
              <a:gd name="connsiteY1742" fmla="*/ 1749140 h 4608812"/>
              <a:gd name="connsiteX1743" fmla="*/ 9101431 w 12184637"/>
              <a:gd name="connsiteY1743" fmla="*/ 1745164 h 4608812"/>
              <a:gd name="connsiteX1744" fmla="*/ 8969205 w 12184637"/>
              <a:gd name="connsiteY1744" fmla="*/ 1780209 h 4608812"/>
              <a:gd name="connsiteX1745" fmla="*/ 8965229 w 12184637"/>
              <a:gd name="connsiteY1745" fmla="*/ 1787056 h 4608812"/>
              <a:gd name="connsiteX1746" fmla="*/ 8970677 w 12184637"/>
              <a:gd name="connsiteY1746" fmla="*/ 1791179 h 4608812"/>
              <a:gd name="connsiteX1747" fmla="*/ 8972076 w 12184637"/>
              <a:gd name="connsiteY1747" fmla="*/ 1791032 h 4608812"/>
              <a:gd name="connsiteX1748" fmla="*/ 9103714 w 12184637"/>
              <a:gd name="connsiteY1748" fmla="*/ 1756134 h 4608812"/>
              <a:gd name="connsiteX1749" fmla="*/ 9244261 w 12184637"/>
              <a:gd name="connsiteY1749" fmla="*/ 1734268 h 4608812"/>
              <a:gd name="connsiteX1750" fmla="*/ 9248899 w 12184637"/>
              <a:gd name="connsiteY1750" fmla="*/ 1727936 h 4608812"/>
              <a:gd name="connsiteX1751" fmla="*/ 9242567 w 12184637"/>
              <a:gd name="connsiteY1751" fmla="*/ 1723298 h 4608812"/>
              <a:gd name="connsiteX1752" fmla="*/ 9102021 w 12184637"/>
              <a:gd name="connsiteY1752" fmla="*/ 1745164 h 4608812"/>
              <a:gd name="connsiteX1753" fmla="*/ 9097383 w 12184637"/>
              <a:gd name="connsiteY1753" fmla="*/ 1751496 h 4608812"/>
              <a:gd name="connsiteX1754" fmla="*/ 9102904 w 12184637"/>
              <a:gd name="connsiteY1754" fmla="*/ 1756208 h 4608812"/>
              <a:gd name="connsiteX1755" fmla="*/ 9103714 w 12184637"/>
              <a:gd name="connsiteY1755" fmla="*/ 1756134 h 4608812"/>
              <a:gd name="connsiteX1756" fmla="*/ 9243746 w 12184637"/>
              <a:gd name="connsiteY1756" fmla="*/ 1734342 h 4608812"/>
              <a:gd name="connsiteX1757" fmla="*/ 9386059 w 12184637"/>
              <a:gd name="connsiteY1757" fmla="*/ 1726832 h 4608812"/>
              <a:gd name="connsiteX1758" fmla="*/ 9391360 w 12184637"/>
              <a:gd name="connsiteY1758" fmla="*/ 1721016 h 4608812"/>
              <a:gd name="connsiteX1759" fmla="*/ 9385544 w 12184637"/>
              <a:gd name="connsiteY1759" fmla="*/ 1715715 h 4608812"/>
              <a:gd name="connsiteX1760" fmla="*/ 9243230 w 12184637"/>
              <a:gd name="connsiteY1760" fmla="*/ 1723225 h 4608812"/>
              <a:gd name="connsiteX1761" fmla="*/ 9237929 w 12184637"/>
              <a:gd name="connsiteY1761" fmla="*/ 1729041 h 4608812"/>
              <a:gd name="connsiteX1762" fmla="*/ 9243525 w 12184637"/>
              <a:gd name="connsiteY1762" fmla="*/ 1734342 h 4608812"/>
              <a:gd name="connsiteX1763" fmla="*/ 9243746 w 12184637"/>
              <a:gd name="connsiteY1763" fmla="*/ 1734342 h 4608812"/>
              <a:gd name="connsiteX1764" fmla="*/ 9528741 w 12184637"/>
              <a:gd name="connsiteY1764" fmla="*/ 1729335 h 4608812"/>
              <a:gd name="connsiteX1765" fmla="*/ 9523514 w 12184637"/>
              <a:gd name="connsiteY1765" fmla="*/ 1723445 h 4608812"/>
              <a:gd name="connsiteX1766" fmla="*/ 9386133 w 12184637"/>
              <a:gd name="connsiteY1766" fmla="*/ 1715641 h 4608812"/>
              <a:gd name="connsiteX1767" fmla="*/ 9380242 w 12184637"/>
              <a:gd name="connsiteY1767" fmla="*/ 1720869 h 4608812"/>
              <a:gd name="connsiteX1768" fmla="*/ 9385470 w 12184637"/>
              <a:gd name="connsiteY1768" fmla="*/ 1726758 h 4608812"/>
              <a:gd name="connsiteX1769" fmla="*/ 9522851 w 12184637"/>
              <a:gd name="connsiteY1769" fmla="*/ 1734563 h 4608812"/>
              <a:gd name="connsiteX1770" fmla="*/ 9523219 w 12184637"/>
              <a:gd name="connsiteY1770" fmla="*/ 1734563 h 4608812"/>
              <a:gd name="connsiteX1771" fmla="*/ 9528741 w 12184637"/>
              <a:gd name="connsiteY1771" fmla="*/ 1729335 h 4608812"/>
              <a:gd name="connsiteX1772" fmla="*/ 9654415 w 12184637"/>
              <a:gd name="connsiteY1772" fmla="*/ 1754146 h 4608812"/>
              <a:gd name="connsiteX1773" fmla="*/ 9649998 w 12184637"/>
              <a:gd name="connsiteY1773" fmla="*/ 1747594 h 4608812"/>
              <a:gd name="connsiteX1774" fmla="*/ 9524176 w 12184637"/>
              <a:gd name="connsiteY1774" fmla="*/ 1723519 h 4608812"/>
              <a:gd name="connsiteX1775" fmla="*/ 9517624 w 12184637"/>
              <a:gd name="connsiteY1775" fmla="*/ 1727936 h 4608812"/>
              <a:gd name="connsiteX1776" fmla="*/ 9522041 w 12184637"/>
              <a:gd name="connsiteY1776" fmla="*/ 1734489 h 4608812"/>
              <a:gd name="connsiteX1777" fmla="*/ 9647863 w 12184637"/>
              <a:gd name="connsiteY1777" fmla="*/ 1758564 h 4608812"/>
              <a:gd name="connsiteX1778" fmla="*/ 9648967 w 12184637"/>
              <a:gd name="connsiteY1778" fmla="*/ 1758637 h 4608812"/>
              <a:gd name="connsiteX1779" fmla="*/ 9654415 w 12184637"/>
              <a:gd name="connsiteY1779" fmla="*/ 1754146 h 4608812"/>
              <a:gd name="connsiteX1780" fmla="*/ 9764114 w 12184637"/>
              <a:gd name="connsiteY1780" fmla="*/ 1793387 h 4608812"/>
              <a:gd name="connsiteX1781" fmla="*/ 9760654 w 12184637"/>
              <a:gd name="connsiteY1781" fmla="*/ 1786320 h 4608812"/>
              <a:gd name="connsiteX1782" fmla="*/ 9650734 w 12184637"/>
              <a:gd name="connsiteY1782" fmla="*/ 1747962 h 4608812"/>
              <a:gd name="connsiteX1783" fmla="*/ 9643666 w 12184637"/>
              <a:gd name="connsiteY1783" fmla="*/ 1751422 h 4608812"/>
              <a:gd name="connsiteX1784" fmla="*/ 9647126 w 12184637"/>
              <a:gd name="connsiteY1784" fmla="*/ 1758490 h 4608812"/>
              <a:gd name="connsiteX1785" fmla="*/ 9757046 w 12184637"/>
              <a:gd name="connsiteY1785" fmla="*/ 1796848 h 4608812"/>
              <a:gd name="connsiteX1786" fmla="*/ 9758887 w 12184637"/>
              <a:gd name="connsiteY1786" fmla="*/ 1797142 h 4608812"/>
              <a:gd name="connsiteX1787" fmla="*/ 9764114 w 12184637"/>
              <a:gd name="connsiteY1787" fmla="*/ 1793387 h 4608812"/>
              <a:gd name="connsiteX1788" fmla="*/ 9853566 w 12184637"/>
              <a:gd name="connsiteY1788" fmla="*/ 1844924 h 4608812"/>
              <a:gd name="connsiteX1789" fmla="*/ 9851431 w 12184637"/>
              <a:gd name="connsiteY1789" fmla="*/ 1837340 h 4608812"/>
              <a:gd name="connsiteX1790" fmla="*/ 9761537 w 12184637"/>
              <a:gd name="connsiteY1790" fmla="*/ 1786688 h 4608812"/>
              <a:gd name="connsiteX1791" fmla="*/ 9753954 w 12184637"/>
              <a:gd name="connsiteY1791" fmla="*/ 1788823 h 4608812"/>
              <a:gd name="connsiteX1792" fmla="*/ 9756089 w 12184637"/>
              <a:gd name="connsiteY1792" fmla="*/ 1796406 h 4608812"/>
              <a:gd name="connsiteX1793" fmla="*/ 9845983 w 12184637"/>
              <a:gd name="connsiteY1793" fmla="*/ 1847059 h 4608812"/>
              <a:gd name="connsiteX1794" fmla="*/ 9848781 w 12184637"/>
              <a:gd name="connsiteY1794" fmla="*/ 1847795 h 4608812"/>
              <a:gd name="connsiteX1795" fmla="*/ 9853566 w 12184637"/>
              <a:gd name="connsiteY1795" fmla="*/ 1844924 h 4608812"/>
              <a:gd name="connsiteX1796" fmla="*/ 9918944 w 12184637"/>
              <a:gd name="connsiteY1796" fmla="*/ 1906915 h 4608812"/>
              <a:gd name="connsiteX1797" fmla="*/ 9918649 w 12184637"/>
              <a:gd name="connsiteY1797" fmla="*/ 1899037 h 4608812"/>
              <a:gd name="connsiteX1798" fmla="*/ 9852535 w 12184637"/>
              <a:gd name="connsiteY1798" fmla="*/ 1838150 h 4608812"/>
              <a:gd name="connsiteX1799" fmla="*/ 9844658 w 12184637"/>
              <a:gd name="connsiteY1799" fmla="*/ 1838445 h 4608812"/>
              <a:gd name="connsiteX1800" fmla="*/ 9844952 w 12184637"/>
              <a:gd name="connsiteY1800" fmla="*/ 1846323 h 4608812"/>
              <a:gd name="connsiteX1801" fmla="*/ 9911066 w 12184637"/>
              <a:gd name="connsiteY1801" fmla="*/ 1907209 h 4608812"/>
              <a:gd name="connsiteX1802" fmla="*/ 9914894 w 12184637"/>
              <a:gd name="connsiteY1802" fmla="*/ 1908681 h 4608812"/>
              <a:gd name="connsiteX1803" fmla="*/ 9918944 w 12184637"/>
              <a:gd name="connsiteY1803" fmla="*/ 1906915 h 4608812"/>
              <a:gd name="connsiteX1804" fmla="*/ 9956197 w 12184637"/>
              <a:gd name="connsiteY1804" fmla="*/ 1977151 h 4608812"/>
              <a:gd name="connsiteX1805" fmla="*/ 9958332 w 12184637"/>
              <a:gd name="connsiteY1805" fmla="*/ 1969568 h 4608812"/>
              <a:gd name="connsiteX1806" fmla="*/ 9919753 w 12184637"/>
              <a:gd name="connsiteY1806" fmla="*/ 1900436 h 4608812"/>
              <a:gd name="connsiteX1807" fmla="*/ 9912170 w 12184637"/>
              <a:gd name="connsiteY1807" fmla="*/ 1898300 h 4608812"/>
              <a:gd name="connsiteX1808" fmla="*/ 9910036 w 12184637"/>
              <a:gd name="connsiteY1808" fmla="*/ 1905884 h 4608812"/>
              <a:gd name="connsiteX1809" fmla="*/ 9948614 w 12184637"/>
              <a:gd name="connsiteY1809" fmla="*/ 1975016 h 4608812"/>
              <a:gd name="connsiteX1810" fmla="*/ 9953546 w 12184637"/>
              <a:gd name="connsiteY1810" fmla="*/ 1977887 h 4608812"/>
              <a:gd name="connsiteX1811" fmla="*/ 9956197 w 12184637"/>
              <a:gd name="connsiteY1811" fmla="*/ 1977151 h 4608812"/>
              <a:gd name="connsiteX1812" fmla="*/ 9964737 w 12184637"/>
              <a:gd name="connsiteY1812" fmla="*/ 2027730 h 4608812"/>
              <a:gd name="connsiteX1813" fmla="*/ 9969081 w 12184637"/>
              <a:gd name="connsiteY1813" fmla="*/ 2021178 h 4608812"/>
              <a:gd name="connsiteX1814" fmla="*/ 9958921 w 12184637"/>
              <a:gd name="connsiteY1814" fmla="*/ 1971187 h 4608812"/>
              <a:gd name="connsiteX1815" fmla="*/ 9952369 w 12184637"/>
              <a:gd name="connsiteY1815" fmla="*/ 1966844 h 4608812"/>
              <a:gd name="connsiteX1816" fmla="*/ 9948024 w 12184637"/>
              <a:gd name="connsiteY1816" fmla="*/ 1973396 h 4608812"/>
              <a:gd name="connsiteX1817" fmla="*/ 9958184 w 12184637"/>
              <a:gd name="connsiteY1817" fmla="*/ 2023386 h 4608812"/>
              <a:gd name="connsiteX1818" fmla="*/ 9963706 w 12184637"/>
              <a:gd name="connsiteY1818" fmla="*/ 2027877 h 4608812"/>
              <a:gd name="connsiteX1819" fmla="*/ 9964737 w 12184637"/>
              <a:gd name="connsiteY1819" fmla="*/ 2027730 h 4608812"/>
              <a:gd name="connsiteX1820" fmla="*/ 9968492 w 12184637"/>
              <a:gd name="connsiteY1820" fmla="*/ 2055339 h 4608812"/>
              <a:gd name="connsiteX1821" fmla="*/ 9973204 w 12184637"/>
              <a:gd name="connsiteY1821" fmla="*/ 2049007 h 4608812"/>
              <a:gd name="connsiteX1822" fmla="*/ 9969081 w 12184637"/>
              <a:gd name="connsiteY1822" fmla="*/ 2021398 h 4608812"/>
              <a:gd name="connsiteX1823" fmla="*/ 9962749 w 12184637"/>
              <a:gd name="connsiteY1823" fmla="*/ 2016687 h 4608812"/>
              <a:gd name="connsiteX1824" fmla="*/ 9958038 w 12184637"/>
              <a:gd name="connsiteY1824" fmla="*/ 2023018 h 4608812"/>
              <a:gd name="connsiteX1825" fmla="*/ 9962160 w 12184637"/>
              <a:gd name="connsiteY1825" fmla="*/ 2050627 h 4608812"/>
              <a:gd name="connsiteX1826" fmla="*/ 9967682 w 12184637"/>
              <a:gd name="connsiteY1826" fmla="*/ 2055412 h 4608812"/>
              <a:gd name="connsiteX1827" fmla="*/ 9968492 w 12184637"/>
              <a:gd name="connsiteY1827" fmla="*/ 2055339 h 4608812"/>
              <a:gd name="connsiteX1828" fmla="*/ 2863045 w 12184637"/>
              <a:gd name="connsiteY1828" fmla="*/ 2111587 h 4608812"/>
              <a:gd name="connsiteX1829" fmla="*/ 2862897 w 12184637"/>
              <a:gd name="connsiteY1829" fmla="*/ 2103709 h 4608812"/>
              <a:gd name="connsiteX1830" fmla="*/ 2824982 w 12184637"/>
              <a:gd name="connsiteY1830" fmla="*/ 2067339 h 4608812"/>
              <a:gd name="connsiteX1831" fmla="*/ 2817104 w 12184637"/>
              <a:gd name="connsiteY1831" fmla="*/ 2067487 h 4608812"/>
              <a:gd name="connsiteX1832" fmla="*/ 2817251 w 12184637"/>
              <a:gd name="connsiteY1832" fmla="*/ 2075364 h 4608812"/>
              <a:gd name="connsiteX1833" fmla="*/ 2855167 w 12184637"/>
              <a:gd name="connsiteY1833" fmla="*/ 2111734 h 4608812"/>
              <a:gd name="connsiteX1834" fmla="*/ 2859069 w 12184637"/>
              <a:gd name="connsiteY1834" fmla="*/ 2113280 h 4608812"/>
              <a:gd name="connsiteX1835" fmla="*/ 2863045 w 12184637"/>
              <a:gd name="connsiteY1835" fmla="*/ 2111587 h 4608812"/>
              <a:gd name="connsiteX1836" fmla="*/ 2825865 w 12184637"/>
              <a:gd name="connsiteY1836" fmla="*/ 2074260 h 4608812"/>
              <a:gd name="connsiteX1837" fmla="*/ 2824098 w 12184637"/>
              <a:gd name="connsiteY1837" fmla="*/ 2066603 h 4608812"/>
              <a:gd name="connsiteX1838" fmla="*/ 2747824 w 12184637"/>
              <a:gd name="connsiteY1838" fmla="*/ 2018822 h 4608812"/>
              <a:gd name="connsiteX1839" fmla="*/ 2740167 w 12184637"/>
              <a:gd name="connsiteY1839" fmla="*/ 2020589 h 4608812"/>
              <a:gd name="connsiteX1840" fmla="*/ 2741935 w 12184637"/>
              <a:gd name="connsiteY1840" fmla="*/ 2028245 h 4608812"/>
              <a:gd name="connsiteX1841" fmla="*/ 2818208 w 12184637"/>
              <a:gd name="connsiteY1841" fmla="*/ 2076027 h 4608812"/>
              <a:gd name="connsiteX1842" fmla="*/ 2821227 w 12184637"/>
              <a:gd name="connsiteY1842" fmla="*/ 2076910 h 4608812"/>
              <a:gd name="connsiteX1843" fmla="*/ 2825865 w 12184637"/>
              <a:gd name="connsiteY1843" fmla="*/ 2074260 h 4608812"/>
              <a:gd name="connsiteX1844" fmla="*/ 2749591 w 12184637"/>
              <a:gd name="connsiteY1844" fmla="*/ 2026479 h 4608812"/>
              <a:gd name="connsiteX1845" fmla="*/ 2747824 w 12184637"/>
              <a:gd name="connsiteY1845" fmla="*/ 2018822 h 4608812"/>
              <a:gd name="connsiteX1846" fmla="*/ 2743186 w 12184637"/>
              <a:gd name="connsiteY1846" fmla="*/ 2015950 h 4608812"/>
              <a:gd name="connsiteX1847" fmla="*/ 2735529 w 12184637"/>
              <a:gd name="connsiteY1847" fmla="*/ 2017717 h 4608812"/>
              <a:gd name="connsiteX1848" fmla="*/ 2737296 w 12184637"/>
              <a:gd name="connsiteY1848" fmla="*/ 2025374 h 4608812"/>
              <a:gd name="connsiteX1849" fmla="*/ 2741935 w 12184637"/>
              <a:gd name="connsiteY1849" fmla="*/ 2028245 h 4608812"/>
              <a:gd name="connsiteX1850" fmla="*/ 2744953 w 12184637"/>
              <a:gd name="connsiteY1850" fmla="*/ 2029129 h 4608812"/>
              <a:gd name="connsiteX1851" fmla="*/ 2749591 w 12184637"/>
              <a:gd name="connsiteY1851" fmla="*/ 2026479 h 4608812"/>
              <a:gd name="connsiteX1852" fmla="*/ 2745100 w 12184637"/>
              <a:gd name="connsiteY1852" fmla="*/ 2023239 h 4608812"/>
              <a:gd name="connsiteX1853" fmla="*/ 2742744 w 12184637"/>
              <a:gd name="connsiteY1853" fmla="*/ 2015730 h 4608812"/>
              <a:gd name="connsiteX1854" fmla="*/ 2669637 w 12184637"/>
              <a:gd name="connsiteY1854" fmla="*/ 1977887 h 4608812"/>
              <a:gd name="connsiteX1855" fmla="*/ 2662127 w 12184637"/>
              <a:gd name="connsiteY1855" fmla="*/ 1980243 h 4608812"/>
              <a:gd name="connsiteX1856" fmla="*/ 2664483 w 12184637"/>
              <a:gd name="connsiteY1856" fmla="*/ 1987753 h 4608812"/>
              <a:gd name="connsiteX1857" fmla="*/ 2737591 w 12184637"/>
              <a:gd name="connsiteY1857" fmla="*/ 2025595 h 4608812"/>
              <a:gd name="connsiteX1858" fmla="*/ 2740167 w 12184637"/>
              <a:gd name="connsiteY1858" fmla="*/ 2026184 h 4608812"/>
              <a:gd name="connsiteX1859" fmla="*/ 2745100 w 12184637"/>
              <a:gd name="connsiteY1859" fmla="*/ 2023239 h 4608812"/>
              <a:gd name="connsiteX1860" fmla="*/ 2672066 w 12184637"/>
              <a:gd name="connsiteY1860" fmla="*/ 1985397 h 4608812"/>
              <a:gd name="connsiteX1861" fmla="*/ 2669637 w 12184637"/>
              <a:gd name="connsiteY1861" fmla="*/ 1977887 h 4608812"/>
              <a:gd name="connsiteX1862" fmla="*/ 2660655 w 12184637"/>
              <a:gd name="connsiteY1862" fmla="*/ 1973249 h 4608812"/>
              <a:gd name="connsiteX1863" fmla="*/ 2653145 w 12184637"/>
              <a:gd name="connsiteY1863" fmla="*/ 1975679 h 4608812"/>
              <a:gd name="connsiteX1864" fmla="*/ 2655574 w 12184637"/>
              <a:gd name="connsiteY1864" fmla="*/ 1983188 h 4608812"/>
              <a:gd name="connsiteX1865" fmla="*/ 2664557 w 12184637"/>
              <a:gd name="connsiteY1865" fmla="*/ 1987826 h 4608812"/>
              <a:gd name="connsiteX1866" fmla="*/ 2667133 w 12184637"/>
              <a:gd name="connsiteY1866" fmla="*/ 1988415 h 4608812"/>
              <a:gd name="connsiteX1867" fmla="*/ 2672066 w 12184637"/>
              <a:gd name="connsiteY1867" fmla="*/ 1985397 h 4608812"/>
              <a:gd name="connsiteX1868" fmla="*/ 2663231 w 12184637"/>
              <a:gd name="connsiteY1868" fmla="*/ 1980390 h 4608812"/>
              <a:gd name="connsiteX1869" fmla="*/ 2660360 w 12184637"/>
              <a:gd name="connsiteY1869" fmla="*/ 1973028 h 4608812"/>
              <a:gd name="connsiteX1870" fmla="*/ 2587841 w 12184637"/>
              <a:gd name="connsiteY1870" fmla="*/ 1941370 h 4608812"/>
              <a:gd name="connsiteX1871" fmla="*/ 2580479 w 12184637"/>
              <a:gd name="connsiteY1871" fmla="*/ 1944241 h 4608812"/>
              <a:gd name="connsiteX1872" fmla="*/ 2583350 w 12184637"/>
              <a:gd name="connsiteY1872" fmla="*/ 1951604 h 4608812"/>
              <a:gd name="connsiteX1873" fmla="*/ 2655869 w 12184637"/>
              <a:gd name="connsiteY1873" fmla="*/ 1983262 h 4608812"/>
              <a:gd name="connsiteX1874" fmla="*/ 2658151 w 12184637"/>
              <a:gd name="connsiteY1874" fmla="*/ 1983703 h 4608812"/>
              <a:gd name="connsiteX1875" fmla="*/ 2663231 w 12184637"/>
              <a:gd name="connsiteY1875" fmla="*/ 1980390 h 4608812"/>
              <a:gd name="connsiteX1876" fmla="*/ 2590786 w 12184637"/>
              <a:gd name="connsiteY1876" fmla="*/ 1948512 h 4608812"/>
              <a:gd name="connsiteX1877" fmla="*/ 2587620 w 12184637"/>
              <a:gd name="connsiteY1877" fmla="*/ 1941296 h 4608812"/>
              <a:gd name="connsiteX1878" fmla="*/ 2522316 w 12184637"/>
              <a:gd name="connsiteY1878" fmla="*/ 1916117 h 4608812"/>
              <a:gd name="connsiteX1879" fmla="*/ 2515101 w 12184637"/>
              <a:gd name="connsiteY1879" fmla="*/ 1919283 h 4608812"/>
              <a:gd name="connsiteX1880" fmla="*/ 2518267 w 12184637"/>
              <a:gd name="connsiteY1880" fmla="*/ 1926498 h 4608812"/>
              <a:gd name="connsiteX1881" fmla="*/ 2583571 w 12184637"/>
              <a:gd name="connsiteY1881" fmla="*/ 1951677 h 4608812"/>
              <a:gd name="connsiteX1882" fmla="*/ 2585632 w 12184637"/>
              <a:gd name="connsiteY1882" fmla="*/ 1952046 h 4608812"/>
              <a:gd name="connsiteX1883" fmla="*/ 2590786 w 12184637"/>
              <a:gd name="connsiteY1883" fmla="*/ 1948512 h 4608812"/>
              <a:gd name="connsiteX1884" fmla="*/ 2525482 w 12184637"/>
              <a:gd name="connsiteY1884" fmla="*/ 1923332 h 4608812"/>
              <a:gd name="connsiteX1885" fmla="*/ 2522243 w 12184637"/>
              <a:gd name="connsiteY1885" fmla="*/ 1916117 h 4608812"/>
              <a:gd name="connsiteX1886" fmla="*/ 2461725 w 12184637"/>
              <a:gd name="connsiteY1886" fmla="*/ 1893147 h 4608812"/>
              <a:gd name="connsiteX1887" fmla="*/ 2454510 w 12184637"/>
              <a:gd name="connsiteY1887" fmla="*/ 1896386 h 4608812"/>
              <a:gd name="connsiteX1888" fmla="*/ 2457749 w 12184637"/>
              <a:gd name="connsiteY1888" fmla="*/ 1903601 h 4608812"/>
              <a:gd name="connsiteX1889" fmla="*/ 2518267 w 12184637"/>
              <a:gd name="connsiteY1889" fmla="*/ 1926572 h 4608812"/>
              <a:gd name="connsiteX1890" fmla="*/ 2520255 w 12184637"/>
              <a:gd name="connsiteY1890" fmla="*/ 1926940 h 4608812"/>
              <a:gd name="connsiteX1891" fmla="*/ 2525482 w 12184637"/>
              <a:gd name="connsiteY1891" fmla="*/ 1923332 h 4608812"/>
              <a:gd name="connsiteX1892" fmla="*/ 2465038 w 12184637"/>
              <a:gd name="connsiteY1892" fmla="*/ 1900215 h 4608812"/>
              <a:gd name="connsiteX1893" fmla="*/ 2461577 w 12184637"/>
              <a:gd name="connsiteY1893" fmla="*/ 1893147 h 4608812"/>
              <a:gd name="connsiteX1894" fmla="*/ 2412323 w 12184637"/>
              <a:gd name="connsiteY1894" fmla="*/ 1875993 h 4608812"/>
              <a:gd name="connsiteX1895" fmla="*/ 2405256 w 12184637"/>
              <a:gd name="connsiteY1895" fmla="*/ 1879453 h 4608812"/>
              <a:gd name="connsiteX1896" fmla="*/ 2408716 w 12184637"/>
              <a:gd name="connsiteY1896" fmla="*/ 1886521 h 4608812"/>
              <a:gd name="connsiteX1897" fmla="*/ 2457970 w 12184637"/>
              <a:gd name="connsiteY1897" fmla="*/ 1903675 h 4608812"/>
              <a:gd name="connsiteX1898" fmla="*/ 2459810 w 12184637"/>
              <a:gd name="connsiteY1898" fmla="*/ 1903969 h 4608812"/>
              <a:gd name="connsiteX1899" fmla="*/ 2465038 w 12184637"/>
              <a:gd name="connsiteY1899" fmla="*/ 1900215 h 4608812"/>
              <a:gd name="connsiteX1900" fmla="*/ 2415784 w 12184637"/>
              <a:gd name="connsiteY1900" fmla="*/ 1883061 h 4608812"/>
              <a:gd name="connsiteX1901" fmla="*/ 2412323 w 12184637"/>
              <a:gd name="connsiteY1901" fmla="*/ 1875993 h 4608812"/>
              <a:gd name="connsiteX1902" fmla="*/ 2403415 w 12184637"/>
              <a:gd name="connsiteY1902" fmla="*/ 1872901 h 4608812"/>
              <a:gd name="connsiteX1903" fmla="*/ 2396347 w 12184637"/>
              <a:gd name="connsiteY1903" fmla="*/ 1876361 h 4608812"/>
              <a:gd name="connsiteX1904" fmla="*/ 2399808 w 12184637"/>
              <a:gd name="connsiteY1904" fmla="*/ 1883429 h 4608812"/>
              <a:gd name="connsiteX1905" fmla="*/ 2408716 w 12184637"/>
              <a:gd name="connsiteY1905" fmla="*/ 1886521 h 4608812"/>
              <a:gd name="connsiteX1906" fmla="*/ 2410557 w 12184637"/>
              <a:gd name="connsiteY1906" fmla="*/ 1886815 h 4608812"/>
              <a:gd name="connsiteX1907" fmla="*/ 2415784 w 12184637"/>
              <a:gd name="connsiteY1907" fmla="*/ 1883061 h 4608812"/>
              <a:gd name="connsiteX1908" fmla="*/ 2406949 w 12184637"/>
              <a:gd name="connsiteY1908" fmla="*/ 1879674 h 4608812"/>
              <a:gd name="connsiteX1909" fmla="*/ 2403194 w 12184637"/>
              <a:gd name="connsiteY1909" fmla="*/ 1872753 h 4608812"/>
              <a:gd name="connsiteX1910" fmla="*/ 2344885 w 12184637"/>
              <a:gd name="connsiteY1910" fmla="*/ 1855599 h 4608812"/>
              <a:gd name="connsiteX1911" fmla="*/ 2337964 w 12184637"/>
              <a:gd name="connsiteY1911" fmla="*/ 1859354 h 4608812"/>
              <a:gd name="connsiteX1912" fmla="*/ 2341719 w 12184637"/>
              <a:gd name="connsiteY1912" fmla="*/ 1866274 h 4608812"/>
              <a:gd name="connsiteX1913" fmla="*/ 2400028 w 12184637"/>
              <a:gd name="connsiteY1913" fmla="*/ 1883429 h 4608812"/>
              <a:gd name="connsiteX1914" fmla="*/ 2401648 w 12184637"/>
              <a:gd name="connsiteY1914" fmla="*/ 1883650 h 4608812"/>
              <a:gd name="connsiteX1915" fmla="*/ 2406949 w 12184637"/>
              <a:gd name="connsiteY1915" fmla="*/ 1879674 h 4608812"/>
              <a:gd name="connsiteX1916" fmla="*/ 2348713 w 12184637"/>
              <a:gd name="connsiteY1916" fmla="*/ 1862225 h 4608812"/>
              <a:gd name="connsiteX1917" fmla="*/ 2344517 w 12184637"/>
              <a:gd name="connsiteY1917" fmla="*/ 1855525 h 4608812"/>
              <a:gd name="connsiteX1918" fmla="*/ 2287311 w 12184637"/>
              <a:gd name="connsiteY1918" fmla="*/ 1842421 h 4608812"/>
              <a:gd name="connsiteX1919" fmla="*/ 2280612 w 12184637"/>
              <a:gd name="connsiteY1919" fmla="*/ 1846617 h 4608812"/>
              <a:gd name="connsiteX1920" fmla="*/ 2284808 w 12184637"/>
              <a:gd name="connsiteY1920" fmla="*/ 1853317 h 4608812"/>
              <a:gd name="connsiteX1921" fmla="*/ 2342013 w 12184637"/>
              <a:gd name="connsiteY1921" fmla="*/ 1866422 h 4608812"/>
              <a:gd name="connsiteX1922" fmla="*/ 2343265 w 12184637"/>
              <a:gd name="connsiteY1922" fmla="*/ 1866569 h 4608812"/>
              <a:gd name="connsiteX1923" fmla="*/ 2348713 w 12184637"/>
              <a:gd name="connsiteY1923" fmla="*/ 1862225 h 4608812"/>
              <a:gd name="connsiteX1924" fmla="*/ 2291655 w 12184637"/>
              <a:gd name="connsiteY1924" fmla="*/ 1848237 h 4608812"/>
              <a:gd name="connsiteX1925" fmla="*/ 2286501 w 12184637"/>
              <a:gd name="connsiteY1925" fmla="*/ 1842273 h 4608812"/>
              <a:gd name="connsiteX1926" fmla="*/ 2282747 w 12184637"/>
              <a:gd name="connsiteY1926" fmla="*/ 1841979 h 4608812"/>
              <a:gd name="connsiteX1927" fmla="*/ 2276783 w 12184637"/>
              <a:gd name="connsiteY1927" fmla="*/ 1847132 h 4608812"/>
              <a:gd name="connsiteX1928" fmla="*/ 2281937 w 12184637"/>
              <a:gd name="connsiteY1928" fmla="*/ 1853096 h 4608812"/>
              <a:gd name="connsiteX1929" fmla="*/ 2285692 w 12184637"/>
              <a:gd name="connsiteY1929" fmla="*/ 1853390 h 4608812"/>
              <a:gd name="connsiteX1930" fmla="*/ 2286207 w 12184637"/>
              <a:gd name="connsiteY1930" fmla="*/ 1853390 h 4608812"/>
              <a:gd name="connsiteX1931" fmla="*/ 2291655 w 12184637"/>
              <a:gd name="connsiteY1931" fmla="*/ 1848237 h 4608812"/>
              <a:gd name="connsiteX1932" fmla="*/ 5505234 w 12184637"/>
              <a:gd name="connsiteY1932" fmla="*/ 954598 h 4608812"/>
              <a:gd name="connsiteX1933" fmla="*/ 5502362 w 12184637"/>
              <a:gd name="connsiteY1933" fmla="*/ 947236 h 4608812"/>
              <a:gd name="connsiteX1934" fmla="*/ 5337888 w 12184637"/>
              <a:gd name="connsiteY1934" fmla="*/ 874938 h 4608812"/>
              <a:gd name="connsiteX1935" fmla="*/ 5330526 w 12184637"/>
              <a:gd name="connsiteY1935" fmla="*/ 877809 h 4608812"/>
              <a:gd name="connsiteX1936" fmla="*/ 5333397 w 12184637"/>
              <a:gd name="connsiteY1936" fmla="*/ 885172 h 4608812"/>
              <a:gd name="connsiteX1937" fmla="*/ 5497871 w 12184637"/>
              <a:gd name="connsiteY1937" fmla="*/ 957470 h 4608812"/>
              <a:gd name="connsiteX1938" fmla="*/ 5500154 w 12184637"/>
              <a:gd name="connsiteY1938" fmla="*/ 957911 h 4608812"/>
              <a:gd name="connsiteX1939" fmla="*/ 5505234 w 12184637"/>
              <a:gd name="connsiteY1939" fmla="*/ 954598 h 4608812"/>
              <a:gd name="connsiteX1940" fmla="*/ 5654836 w 12184637"/>
              <a:gd name="connsiteY1940" fmla="*/ 1009300 h 4608812"/>
              <a:gd name="connsiteX1941" fmla="*/ 5651523 w 12184637"/>
              <a:gd name="connsiteY1941" fmla="*/ 1002159 h 4608812"/>
              <a:gd name="connsiteX1942" fmla="*/ 5502068 w 12184637"/>
              <a:gd name="connsiteY1942" fmla="*/ 947089 h 4608812"/>
              <a:gd name="connsiteX1943" fmla="*/ 5494926 w 12184637"/>
              <a:gd name="connsiteY1943" fmla="*/ 950402 h 4608812"/>
              <a:gd name="connsiteX1944" fmla="*/ 5498239 w 12184637"/>
              <a:gd name="connsiteY1944" fmla="*/ 957543 h 4608812"/>
              <a:gd name="connsiteX1945" fmla="*/ 5647694 w 12184637"/>
              <a:gd name="connsiteY1945" fmla="*/ 1012613 h 4608812"/>
              <a:gd name="connsiteX1946" fmla="*/ 5649682 w 12184637"/>
              <a:gd name="connsiteY1946" fmla="*/ 1012982 h 4608812"/>
              <a:gd name="connsiteX1947" fmla="*/ 5654836 w 12184637"/>
              <a:gd name="connsiteY1947" fmla="*/ 1009300 h 4608812"/>
              <a:gd name="connsiteX1948" fmla="*/ 5792512 w 12184637"/>
              <a:gd name="connsiteY1948" fmla="*/ 1048983 h 4608812"/>
              <a:gd name="connsiteX1949" fmla="*/ 5788683 w 12184637"/>
              <a:gd name="connsiteY1949" fmla="*/ 1042063 h 4608812"/>
              <a:gd name="connsiteX1950" fmla="*/ 5651155 w 12184637"/>
              <a:gd name="connsiteY1950" fmla="*/ 1002085 h 4608812"/>
              <a:gd name="connsiteX1951" fmla="*/ 5644234 w 12184637"/>
              <a:gd name="connsiteY1951" fmla="*/ 1005914 h 4608812"/>
              <a:gd name="connsiteX1952" fmla="*/ 5648063 w 12184637"/>
              <a:gd name="connsiteY1952" fmla="*/ 1012834 h 4608812"/>
              <a:gd name="connsiteX1953" fmla="*/ 5785591 w 12184637"/>
              <a:gd name="connsiteY1953" fmla="*/ 1052812 h 4608812"/>
              <a:gd name="connsiteX1954" fmla="*/ 5787210 w 12184637"/>
              <a:gd name="connsiteY1954" fmla="*/ 1053033 h 4608812"/>
              <a:gd name="connsiteX1955" fmla="*/ 5792512 w 12184637"/>
              <a:gd name="connsiteY1955" fmla="*/ 1048983 h 4608812"/>
              <a:gd name="connsiteX1956" fmla="*/ 5921131 w 12184637"/>
              <a:gd name="connsiteY1956" fmla="*/ 1075561 h 4608812"/>
              <a:gd name="connsiteX1957" fmla="*/ 5916861 w 12184637"/>
              <a:gd name="connsiteY1957" fmla="*/ 1068935 h 4608812"/>
              <a:gd name="connsiteX1958" fmla="*/ 5788315 w 12184637"/>
              <a:gd name="connsiteY1958" fmla="*/ 1041916 h 4608812"/>
              <a:gd name="connsiteX1959" fmla="*/ 5781689 w 12184637"/>
              <a:gd name="connsiteY1959" fmla="*/ 1046186 h 4608812"/>
              <a:gd name="connsiteX1960" fmla="*/ 5785959 w 12184637"/>
              <a:gd name="connsiteY1960" fmla="*/ 1052812 h 4608812"/>
              <a:gd name="connsiteX1961" fmla="*/ 5914505 w 12184637"/>
              <a:gd name="connsiteY1961" fmla="*/ 1079831 h 4608812"/>
              <a:gd name="connsiteX1962" fmla="*/ 5915683 w 12184637"/>
              <a:gd name="connsiteY1962" fmla="*/ 1079979 h 4608812"/>
              <a:gd name="connsiteX1963" fmla="*/ 5921131 w 12184637"/>
              <a:gd name="connsiteY1963" fmla="*/ 1075561 h 4608812"/>
              <a:gd name="connsiteX1964" fmla="*/ 6043640 w 12184637"/>
              <a:gd name="connsiteY1964" fmla="*/ 1091243 h 4608812"/>
              <a:gd name="connsiteX1965" fmla="*/ 6038854 w 12184637"/>
              <a:gd name="connsiteY1965" fmla="*/ 1084985 h 4608812"/>
              <a:gd name="connsiteX1966" fmla="*/ 5916346 w 12184637"/>
              <a:gd name="connsiteY1966" fmla="*/ 1068862 h 4608812"/>
              <a:gd name="connsiteX1967" fmla="*/ 5910088 w 12184637"/>
              <a:gd name="connsiteY1967" fmla="*/ 1073647 h 4608812"/>
              <a:gd name="connsiteX1968" fmla="*/ 5914873 w 12184637"/>
              <a:gd name="connsiteY1968" fmla="*/ 1079905 h 4608812"/>
              <a:gd name="connsiteX1969" fmla="*/ 6037382 w 12184637"/>
              <a:gd name="connsiteY1969" fmla="*/ 1096029 h 4608812"/>
              <a:gd name="connsiteX1970" fmla="*/ 6038192 w 12184637"/>
              <a:gd name="connsiteY1970" fmla="*/ 1096102 h 4608812"/>
              <a:gd name="connsiteX1971" fmla="*/ 6043640 w 12184637"/>
              <a:gd name="connsiteY1971" fmla="*/ 1091243 h 4608812"/>
              <a:gd name="connsiteX1972" fmla="*/ 6163057 w 12184637"/>
              <a:gd name="connsiteY1972" fmla="*/ 1098311 h 4608812"/>
              <a:gd name="connsiteX1973" fmla="*/ 6157830 w 12184637"/>
              <a:gd name="connsiteY1973" fmla="*/ 1092421 h 4608812"/>
              <a:gd name="connsiteX1974" fmla="*/ 6038486 w 12184637"/>
              <a:gd name="connsiteY1974" fmla="*/ 1084985 h 4608812"/>
              <a:gd name="connsiteX1975" fmla="*/ 6032597 w 12184637"/>
              <a:gd name="connsiteY1975" fmla="*/ 1090212 h 4608812"/>
              <a:gd name="connsiteX1976" fmla="*/ 6037824 w 12184637"/>
              <a:gd name="connsiteY1976" fmla="*/ 1096102 h 4608812"/>
              <a:gd name="connsiteX1977" fmla="*/ 6157167 w 12184637"/>
              <a:gd name="connsiteY1977" fmla="*/ 1103538 h 4608812"/>
              <a:gd name="connsiteX1978" fmla="*/ 6157535 w 12184637"/>
              <a:gd name="connsiteY1978" fmla="*/ 1103538 h 4608812"/>
              <a:gd name="connsiteX1979" fmla="*/ 6163057 w 12184637"/>
              <a:gd name="connsiteY1979" fmla="*/ 1098311 h 4608812"/>
              <a:gd name="connsiteX1980" fmla="*/ 6278056 w 12184637"/>
              <a:gd name="connsiteY1980" fmla="*/ 1097354 h 4608812"/>
              <a:gd name="connsiteX1981" fmla="*/ 6272461 w 12184637"/>
              <a:gd name="connsiteY1981" fmla="*/ 1091832 h 4608812"/>
              <a:gd name="connsiteX1982" fmla="*/ 6157462 w 12184637"/>
              <a:gd name="connsiteY1982" fmla="*/ 1092421 h 4608812"/>
              <a:gd name="connsiteX1983" fmla="*/ 6157462 w 12184637"/>
              <a:gd name="connsiteY1983" fmla="*/ 1092421 h 4608812"/>
              <a:gd name="connsiteX1984" fmla="*/ 6151940 w 12184637"/>
              <a:gd name="connsiteY1984" fmla="*/ 1098016 h 4608812"/>
              <a:gd name="connsiteX1985" fmla="*/ 6157535 w 12184637"/>
              <a:gd name="connsiteY1985" fmla="*/ 1103538 h 4608812"/>
              <a:gd name="connsiteX1986" fmla="*/ 6272534 w 12184637"/>
              <a:gd name="connsiteY1986" fmla="*/ 1102949 h 4608812"/>
              <a:gd name="connsiteX1987" fmla="*/ 6272534 w 12184637"/>
              <a:gd name="connsiteY1987" fmla="*/ 1102949 h 4608812"/>
              <a:gd name="connsiteX1988" fmla="*/ 6278056 w 12184637"/>
              <a:gd name="connsiteY1988" fmla="*/ 1097354 h 4608812"/>
              <a:gd name="connsiteX1989" fmla="*/ 6272829 w 12184637"/>
              <a:gd name="connsiteY1989" fmla="*/ 1102949 h 4608812"/>
              <a:gd name="connsiteX1990" fmla="*/ 6382454 w 12184637"/>
              <a:gd name="connsiteY1990" fmla="*/ 1095145 h 4608812"/>
              <a:gd name="connsiteX1991" fmla="*/ 6387607 w 12184637"/>
              <a:gd name="connsiteY1991" fmla="*/ 1089182 h 4608812"/>
              <a:gd name="connsiteX1992" fmla="*/ 6381644 w 12184637"/>
              <a:gd name="connsiteY1992" fmla="*/ 1084028 h 4608812"/>
              <a:gd name="connsiteX1993" fmla="*/ 6272019 w 12184637"/>
              <a:gd name="connsiteY1993" fmla="*/ 1091832 h 4608812"/>
              <a:gd name="connsiteX1994" fmla="*/ 6266866 w 12184637"/>
              <a:gd name="connsiteY1994" fmla="*/ 1097796 h 4608812"/>
              <a:gd name="connsiteX1995" fmla="*/ 6272461 w 12184637"/>
              <a:gd name="connsiteY1995" fmla="*/ 1102949 h 4608812"/>
              <a:gd name="connsiteX1996" fmla="*/ 6272829 w 12184637"/>
              <a:gd name="connsiteY1996" fmla="*/ 1102949 h 4608812"/>
              <a:gd name="connsiteX1997" fmla="*/ 6470507 w 12184637"/>
              <a:gd name="connsiteY1997" fmla="*/ 1188131 h 4608812"/>
              <a:gd name="connsiteX1998" fmla="*/ 6470949 w 12184637"/>
              <a:gd name="connsiteY1998" fmla="*/ 1180253 h 4608812"/>
              <a:gd name="connsiteX1999" fmla="*/ 6386282 w 12184637"/>
              <a:gd name="connsiteY1999" fmla="*/ 1085869 h 4608812"/>
              <a:gd name="connsiteX2000" fmla="*/ 6378405 w 12184637"/>
              <a:gd name="connsiteY2000" fmla="*/ 1085427 h 4608812"/>
              <a:gd name="connsiteX2001" fmla="*/ 6377963 w 12184637"/>
              <a:gd name="connsiteY2001" fmla="*/ 1093305 h 4608812"/>
              <a:gd name="connsiteX2002" fmla="*/ 6462630 w 12184637"/>
              <a:gd name="connsiteY2002" fmla="*/ 1187689 h 4608812"/>
              <a:gd name="connsiteX2003" fmla="*/ 6466826 w 12184637"/>
              <a:gd name="connsiteY2003" fmla="*/ 1189530 h 4608812"/>
              <a:gd name="connsiteX2004" fmla="*/ 6470507 w 12184637"/>
              <a:gd name="connsiteY2004" fmla="*/ 1188131 h 4608812"/>
              <a:gd name="connsiteX2005" fmla="*/ 6467415 w 12184637"/>
              <a:gd name="connsiteY2005" fmla="*/ 1189530 h 4608812"/>
              <a:gd name="connsiteX2006" fmla="*/ 6583666 w 12184637"/>
              <a:gd name="connsiteY2006" fmla="*/ 1175394 h 4608812"/>
              <a:gd name="connsiteX2007" fmla="*/ 6588525 w 12184637"/>
              <a:gd name="connsiteY2007" fmla="*/ 1169210 h 4608812"/>
              <a:gd name="connsiteX2008" fmla="*/ 6582341 w 12184637"/>
              <a:gd name="connsiteY2008" fmla="*/ 1164351 h 4608812"/>
              <a:gd name="connsiteX2009" fmla="*/ 6466090 w 12184637"/>
              <a:gd name="connsiteY2009" fmla="*/ 1178487 h 4608812"/>
              <a:gd name="connsiteX2010" fmla="*/ 6461231 w 12184637"/>
              <a:gd name="connsiteY2010" fmla="*/ 1184671 h 4608812"/>
              <a:gd name="connsiteX2011" fmla="*/ 6466826 w 12184637"/>
              <a:gd name="connsiteY2011" fmla="*/ 1189604 h 4608812"/>
              <a:gd name="connsiteX2012" fmla="*/ 6467415 w 12184637"/>
              <a:gd name="connsiteY2012" fmla="*/ 1189530 h 4608812"/>
              <a:gd name="connsiteX2013" fmla="*/ 6689978 w 12184637"/>
              <a:gd name="connsiteY2013" fmla="*/ 1280013 h 4608812"/>
              <a:gd name="connsiteX2014" fmla="*/ 6690125 w 12184637"/>
              <a:gd name="connsiteY2014" fmla="*/ 1272135 h 4608812"/>
              <a:gd name="connsiteX2015" fmla="*/ 6586979 w 12184637"/>
              <a:gd name="connsiteY2015" fmla="*/ 1166044 h 4608812"/>
              <a:gd name="connsiteX2016" fmla="*/ 6579101 w 12184637"/>
              <a:gd name="connsiteY2016" fmla="*/ 1165897 h 4608812"/>
              <a:gd name="connsiteX2017" fmla="*/ 6578955 w 12184637"/>
              <a:gd name="connsiteY2017" fmla="*/ 1173775 h 4608812"/>
              <a:gd name="connsiteX2018" fmla="*/ 6682100 w 12184637"/>
              <a:gd name="connsiteY2018" fmla="*/ 1279866 h 4608812"/>
              <a:gd name="connsiteX2019" fmla="*/ 6686150 w 12184637"/>
              <a:gd name="connsiteY2019" fmla="*/ 1281559 h 4608812"/>
              <a:gd name="connsiteX2020" fmla="*/ 6689978 w 12184637"/>
              <a:gd name="connsiteY2020" fmla="*/ 1280013 h 4608812"/>
              <a:gd name="connsiteX2021" fmla="*/ 6798204 w 12184637"/>
              <a:gd name="connsiteY2021" fmla="*/ 1392362 h 4608812"/>
              <a:gd name="connsiteX2022" fmla="*/ 6798352 w 12184637"/>
              <a:gd name="connsiteY2022" fmla="*/ 1384484 h 4608812"/>
              <a:gd name="connsiteX2023" fmla="*/ 6690125 w 12184637"/>
              <a:gd name="connsiteY2023" fmla="*/ 1272135 h 4608812"/>
              <a:gd name="connsiteX2024" fmla="*/ 6682248 w 12184637"/>
              <a:gd name="connsiteY2024" fmla="*/ 1271988 h 4608812"/>
              <a:gd name="connsiteX2025" fmla="*/ 6682100 w 12184637"/>
              <a:gd name="connsiteY2025" fmla="*/ 1279866 h 4608812"/>
              <a:gd name="connsiteX2026" fmla="*/ 6790326 w 12184637"/>
              <a:gd name="connsiteY2026" fmla="*/ 1392215 h 4608812"/>
              <a:gd name="connsiteX2027" fmla="*/ 6794376 w 12184637"/>
              <a:gd name="connsiteY2027" fmla="*/ 1393908 h 4608812"/>
              <a:gd name="connsiteX2028" fmla="*/ 6798204 w 12184637"/>
              <a:gd name="connsiteY2028" fmla="*/ 1392362 h 4608812"/>
              <a:gd name="connsiteX2029" fmla="*/ 6795186 w 12184637"/>
              <a:gd name="connsiteY2029" fmla="*/ 1393908 h 4608812"/>
              <a:gd name="connsiteX2030" fmla="*/ 6926897 w 12184637"/>
              <a:gd name="connsiteY2030" fmla="*/ 1373956 h 4608812"/>
              <a:gd name="connsiteX2031" fmla="*/ 6931609 w 12184637"/>
              <a:gd name="connsiteY2031" fmla="*/ 1367624 h 4608812"/>
              <a:gd name="connsiteX2032" fmla="*/ 6925278 w 12184637"/>
              <a:gd name="connsiteY2032" fmla="*/ 1362913 h 4608812"/>
              <a:gd name="connsiteX2033" fmla="*/ 6793566 w 12184637"/>
              <a:gd name="connsiteY2033" fmla="*/ 1382865 h 4608812"/>
              <a:gd name="connsiteX2034" fmla="*/ 6788854 w 12184637"/>
              <a:gd name="connsiteY2034" fmla="*/ 1389196 h 4608812"/>
              <a:gd name="connsiteX2035" fmla="*/ 6794376 w 12184637"/>
              <a:gd name="connsiteY2035" fmla="*/ 1393908 h 4608812"/>
              <a:gd name="connsiteX2036" fmla="*/ 6795186 w 12184637"/>
              <a:gd name="connsiteY2036" fmla="*/ 1393908 h 4608812"/>
              <a:gd name="connsiteX2037" fmla="*/ 7049922 w 12184637"/>
              <a:gd name="connsiteY2037" fmla="*/ 1485348 h 4608812"/>
              <a:gd name="connsiteX2038" fmla="*/ 7049701 w 12184637"/>
              <a:gd name="connsiteY2038" fmla="*/ 1477470 h 4608812"/>
              <a:gd name="connsiteX2039" fmla="*/ 6929916 w 12184637"/>
              <a:gd name="connsiteY2039" fmla="*/ 1364385 h 4608812"/>
              <a:gd name="connsiteX2040" fmla="*/ 6922038 w 12184637"/>
              <a:gd name="connsiteY2040" fmla="*/ 1364606 h 4608812"/>
              <a:gd name="connsiteX2041" fmla="*/ 6922259 w 12184637"/>
              <a:gd name="connsiteY2041" fmla="*/ 1372484 h 4608812"/>
              <a:gd name="connsiteX2042" fmla="*/ 7042044 w 12184637"/>
              <a:gd name="connsiteY2042" fmla="*/ 1485569 h 4608812"/>
              <a:gd name="connsiteX2043" fmla="*/ 7045873 w 12184637"/>
              <a:gd name="connsiteY2043" fmla="*/ 1487115 h 4608812"/>
              <a:gd name="connsiteX2044" fmla="*/ 7049922 w 12184637"/>
              <a:gd name="connsiteY2044" fmla="*/ 1485348 h 4608812"/>
              <a:gd name="connsiteX2045" fmla="*/ 7171989 w 12184637"/>
              <a:gd name="connsiteY2045" fmla="*/ 1594679 h 4608812"/>
              <a:gd name="connsiteX2046" fmla="*/ 7171547 w 12184637"/>
              <a:gd name="connsiteY2046" fmla="*/ 1586801 h 4608812"/>
              <a:gd name="connsiteX2047" fmla="*/ 7049554 w 12184637"/>
              <a:gd name="connsiteY2047" fmla="*/ 1477323 h 4608812"/>
              <a:gd name="connsiteX2048" fmla="*/ 7041676 w 12184637"/>
              <a:gd name="connsiteY2048" fmla="*/ 1477765 h 4608812"/>
              <a:gd name="connsiteX2049" fmla="*/ 7042118 w 12184637"/>
              <a:gd name="connsiteY2049" fmla="*/ 1485642 h 4608812"/>
              <a:gd name="connsiteX2050" fmla="*/ 7164111 w 12184637"/>
              <a:gd name="connsiteY2050" fmla="*/ 1595120 h 4608812"/>
              <a:gd name="connsiteX2051" fmla="*/ 7167866 w 12184637"/>
              <a:gd name="connsiteY2051" fmla="*/ 1596519 h 4608812"/>
              <a:gd name="connsiteX2052" fmla="*/ 7171989 w 12184637"/>
              <a:gd name="connsiteY2052" fmla="*/ 1594679 h 4608812"/>
              <a:gd name="connsiteX2053" fmla="*/ 7295970 w 12184637"/>
              <a:gd name="connsiteY2053" fmla="*/ 1694880 h 4608812"/>
              <a:gd name="connsiteX2054" fmla="*/ 7295161 w 12184637"/>
              <a:gd name="connsiteY2054" fmla="*/ 1687076 h 4608812"/>
              <a:gd name="connsiteX2055" fmla="*/ 7171326 w 12184637"/>
              <a:gd name="connsiteY2055" fmla="*/ 1586727 h 4608812"/>
              <a:gd name="connsiteX2056" fmla="*/ 7163522 w 12184637"/>
              <a:gd name="connsiteY2056" fmla="*/ 1587537 h 4608812"/>
              <a:gd name="connsiteX2057" fmla="*/ 7164332 w 12184637"/>
              <a:gd name="connsiteY2057" fmla="*/ 1595341 h 4608812"/>
              <a:gd name="connsiteX2058" fmla="*/ 7288166 w 12184637"/>
              <a:gd name="connsiteY2058" fmla="*/ 1695690 h 4608812"/>
              <a:gd name="connsiteX2059" fmla="*/ 7291701 w 12184637"/>
              <a:gd name="connsiteY2059" fmla="*/ 1696941 h 4608812"/>
              <a:gd name="connsiteX2060" fmla="*/ 7295970 w 12184637"/>
              <a:gd name="connsiteY2060" fmla="*/ 1694880 h 4608812"/>
              <a:gd name="connsiteX2061" fmla="*/ 7418627 w 12184637"/>
              <a:gd name="connsiteY2061" fmla="*/ 1791473 h 4608812"/>
              <a:gd name="connsiteX2062" fmla="*/ 7417670 w 12184637"/>
              <a:gd name="connsiteY2062" fmla="*/ 1783669 h 4608812"/>
              <a:gd name="connsiteX2063" fmla="*/ 7295087 w 12184637"/>
              <a:gd name="connsiteY2063" fmla="*/ 1687002 h 4608812"/>
              <a:gd name="connsiteX2064" fmla="*/ 7287283 w 12184637"/>
              <a:gd name="connsiteY2064" fmla="*/ 1687959 h 4608812"/>
              <a:gd name="connsiteX2065" fmla="*/ 7288240 w 12184637"/>
              <a:gd name="connsiteY2065" fmla="*/ 1695763 h 4608812"/>
              <a:gd name="connsiteX2066" fmla="*/ 7410823 w 12184637"/>
              <a:gd name="connsiteY2066" fmla="*/ 1792430 h 4608812"/>
              <a:gd name="connsiteX2067" fmla="*/ 7414283 w 12184637"/>
              <a:gd name="connsiteY2067" fmla="*/ 1793608 h 4608812"/>
              <a:gd name="connsiteX2068" fmla="*/ 7418627 w 12184637"/>
              <a:gd name="connsiteY2068" fmla="*/ 1791473 h 4608812"/>
              <a:gd name="connsiteX2069" fmla="*/ 7414504 w 12184637"/>
              <a:gd name="connsiteY2069" fmla="*/ 1793608 h 4608812"/>
              <a:gd name="connsiteX2070" fmla="*/ 7564769 w 12184637"/>
              <a:gd name="connsiteY2070" fmla="*/ 1786614 h 4608812"/>
              <a:gd name="connsiteX2071" fmla="*/ 7570069 w 12184637"/>
              <a:gd name="connsiteY2071" fmla="*/ 1780798 h 4608812"/>
              <a:gd name="connsiteX2072" fmla="*/ 7564254 w 12184637"/>
              <a:gd name="connsiteY2072" fmla="*/ 1775497 h 4608812"/>
              <a:gd name="connsiteX2073" fmla="*/ 7413989 w 12184637"/>
              <a:gd name="connsiteY2073" fmla="*/ 1782491 h 4608812"/>
              <a:gd name="connsiteX2074" fmla="*/ 7408687 w 12184637"/>
              <a:gd name="connsiteY2074" fmla="*/ 1788307 h 4608812"/>
              <a:gd name="connsiteX2075" fmla="*/ 7414283 w 12184637"/>
              <a:gd name="connsiteY2075" fmla="*/ 1793608 h 4608812"/>
              <a:gd name="connsiteX2076" fmla="*/ 7414504 w 12184637"/>
              <a:gd name="connsiteY2076" fmla="*/ 1793608 h 4608812"/>
              <a:gd name="connsiteX2077" fmla="*/ 7564769 w 12184637"/>
              <a:gd name="connsiteY2077" fmla="*/ 1786541 h 4608812"/>
              <a:gd name="connsiteX2078" fmla="*/ 7716138 w 12184637"/>
              <a:gd name="connsiteY2078" fmla="*/ 1779178 h 4608812"/>
              <a:gd name="connsiteX2079" fmla="*/ 7721439 w 12184637"/>
              <a:gd name="connsiteY2079" fmla="*/ 1773362 h 4608812"/>
              <a:gd name="connsiteX2080" fmla="*/ 7715623 w 12184637"/>
              <a:gd name="connsiteY2080" fmla="*/ 1768061 h 4608812"/>
              <a:gd name="connsiteX2081" fmla="*/ 7564254 w 12184637"/>
              <a:gd name="connsiteY2081" fmla="*/ 1775423 h 4608812"/>
              <a:gd name="connsiteX2082" fmla="*/ 7558952 w 12184637"/>
              <a:gd name="connsiteY2082" fmla="*/ 1781240 h 4608812"/>
              <a:gd name="connsiteX2083" fmla="*/ 7564548 w 12184637"/>
              <a:gd name="connsiteY2083" fmla="*/ 1786541 h 4608812"/>
              <a:gd name="connsiteX2084" fmla="*/ 7564769 w 12184637"/>
              <a:gd name="connsiteY2084" fmla="*/ 1786541 h 4608812"/>
              <a:gd name="connsiteX2085" fmla="*/ 7716285 w 12184637"/>
              <a:gd name="connsiteY2085" fmla="*/ 1779178 h 4608812"/>
              <a:gd name="connsiteX2086" fmla="*/ 7865299 w 12184637"/>
              <a:gd name="connsiteY2086" fmla="*/ 1768135 h 4608812"/>
              <a:gd name="connsiteX2087" fmla="*/ 7870452 w 12184637"/>
              <a:gd name="connsiteY2087" fmla="*/ 1762171 h 4608812"/>
              <a:gd name="connsiteX2088" fmla="*/ 7864488 w 12184637"/>
              <a:gd name="connsiteY2088" fmla="*/ 1757018 h 4608812"/>
              <a:gd name="connsiteX2089" fmla="*/ 7715475 w 12184637"/>
              <a:gd name="connsiteY2089" fmla="*/ 1768061 h 4608812"/>
              <a:gd name="connsiteX2090" fmla="*/ 7710322 w 12184637"/>
              <a:gd name="connsiteY2090" fmla="*/ 1774025 h 4608812"/>
              <a:gd name="connsiteX2091" fmla="*/ 7715917 w 12184637"/>
              <a:gd name="connsiteY2091" fmla="*/ 1779178 h 4608812"/>
              <a:gd name="connsiteX2092" fmla="*/ 7716285 w 12184637"/>
              <a:gd name="connsiteY2092" fmla="*/ 1779178 h 4608812"/>
              <a:gd name="connsiteX2093" fmla="*/ 7865593 w 12184637"/>
              <a:gd name="connsiteY2093" fmla="*/ 1768135 h 4608812"/>
              <a:gd name="connsiteX2094" fmla="*/ 8008570 w 12184637"/>
              <a:gd name="connsiteY2094" fmla="*/ 1750023 h 4608812"/>
              <a:gd name="connsiteX2095" fmla="*/ 8013429 w 12184637"/>
              <a:gd name="connsiteY2095" fmla="*/ 1743765 h 4608812"/>
              <a:gd name="connsiteX2096" fmla="*/ 8007170 w 12184637"/>
              <a:gd name="connsiteY2096" fmla="*/ 1738980 h 4608812"/>
              <a:gd name="connsiteX2097" fmla="*/ 7864195 w 12184637"/>
              <a:gd name="connsiteY2097" fmla="*/ 1757091 h 4608812"/>
              <a:gd name="connsiteX2098" fmla="*/ 7859335 w 12184637"/>
              <a:gd name="connsiteY2098" fmla="*/ 1763349 h 4608812"/>
              <a:gd name="connsiteX2099" fmla="*/ 7864857 w 12184637"/>
              <a:gd name="connsiteY2099" fmla="*/ 1768208 h 4608812"/>
              <a:gd name="connsiteX2100" fmla="*/ 7865593 w 12184637"/>
              <a:gd name="connsiteY2100" fmla="*/ 1768135 h 4608812"/>
              <a:gd name="connsiteX2101" fmla="*/ 8143668 w 12184637"/>
              <a:gd name="connsiteY2101" fmla="*/ 1877686 h 4608812"/>
              <a:gd name="connsiteX2102" fmla="*/ 8143594 w 12184637"/>
              <a:gd name="connsiteY2102" fmla="*/ 1869808 h 4608812"/>
              <a:gd name="connsiteX2103" fmla="*/ 8011809 w 12184637"/>
              <a:gd name="connsiteY2103" fmla="*/ 1740452 h 4608812"/>
              <a:gd name="connsiteX2104" fmla="*/ 8003931 w 12184637"/>
              <a:gd name="connsiteY2104" fmla="*/ 1740526 h 4608812"/>
              <a:gd name="connsiteX2105" fmla="*/ 8004005 w 12184637"/>
              <a:gd name="connsiteY2105" fmla="*/ 1748404 h 4608812"/>
              <a:gd name="connsiteX2106" fmla="*/ 8135791 w 12184637"/>
              <a:gd name="connsiteY2106" fmla="*/ 1877760 h 4608812"/>
              <a:gd name="connsiteX2107" fmla="*/ 8139766 w 12184637"/>
              <a:gd name="connsiteY2107" fmla="*/ 1879379 h 4608812"/>
              <a:gd name="connsiteX2108" fmla="*/ 8143668 w 12184637"/>
              <a:gd name="connsiteY2108" fmla="*/ 1877686 h 4608812"/>
              <a:gd name="connsiteX2109" fmla="*/ 8262127 w 12184637"/>
              <a:gd name="connsiteY2109" fmla="*/ 1992612 h 4608812"/>
              <a:gd name="connsiteX2110" fmla="*/ 8261980 w 12184637"/>
              <a:gd name="connsiteY2110" fmla="*/ 1984734 h 4608812"/>
              <a:gd name="connsiteX2111" fmla="*/ 8143521 w 12184637"/>
              <a:gd name="connsiteY2111" fmla="*/ 1869735 h 4608812"/>
              <a:gd name="connsiteX2112" fmla="*/ 8135643 w 12184637"/>
              <a:gd name="connsiteY2112" fmla="*/ 1869882 h 4608812"/>
              <a:gd name="connsiteX2113" fmla="*/ 8135791 w 12184637"/>
              <a:gd name="connsiteY2113" fmla="*/ 1877760 h 4608812"/>
              <a:gd name="connsiteX2114" fmla="*/ 8254250 w 12184637"/>
              <a:gd name="connsiteY2114" fmla="*/ 1992759 h 4608812"/>
              <a:gd name="connsiteX2115" fmla="*/ 8258152 w 12184637"/>
              <a:gd name="connsiteY2115" fmla="*/ 1994305 h 4608812"/>
              <a:gd name="connsiteX2116" fmla="*/ 8262127 w 12184637"/>
              <a:gd name="connsiteY2116" fmla="*/ 1992612 h 4608812"/>
              <a:gd name="connsiteX2117" fmla="*/ 9220259 w 12184637"/>
              <a:gd name="connsiteY2117" fmla="*/ 3527803 h 4608812"/>
              <a:gd name="connsiteX2118" fmla="*/ 9245954 w 12184637"/>
              <a:gd name="connsiteY2118" fmla="*/ 3488930 h 4608812"/>
              <a:gd name="connsiteX2119" fmla="*/ 9244408 w 12184637"/>
              <a:gd name="connsiteY2119" fmla="*/ 3481199 h 4608812"/>
              <a:gd name="connsiteX2120" fmla="*/ 9236677 w 12184637"/>
              <a:gd name="connsiteY2120" fmla="*/ 3482745 h 4608812"/>
              <a:gd name="connsiteX2121" fmla="*/ 9210983 w 12184637"/>
              <a:gd name="connsiteY2121" fmla="*/ 3521618 h 4608812"/>
              <a:gd name="connsiteX2122" fmla="*/ 9212529 w 12184637"/>
              <a:gd name="connsiteY2122" fmla="*/ 3529349 h 4608812"/>
              <a:gd name="connsiteX2123" fmla="*/ 9215621 w 12184637"/>
              <a:gd name="connsiteY2123" fmla="*/ 3530306 h 4608812"/>
              <a:gd name="connsiteX2124" fmla="*/ 9220259 w 12184637"/>
              <a:gd name="connsiteY2124" fmla="*/ 3527803 h 4608812"/>
              <a:gd name="connsiteX2125" fmla="*/ 9188748 w 12184637"/>
              <a:gd name="connsiteY2125" fmla="*/ 3567706 h 4608812"/>
              <a:gd name="connsiteX2126" fmla="*/ 9220038 w 12184637"/>
              <a:gd name="connsiteY2126" fmla="*/ 3528097 h 4608812"/>
              <a:gd name="connsiteX2127" fmla="*/ 9219155 w 12184637"/>
              <a:gd name="connsiteY2127" fmla="*/ 3520293 h 4608812"/>
              <a:gd name="connsiteX2128" fmla="*/ 9211351 w 12184637"/>
              <a:gd name="connsiteY2128" fmla="*/ 3521177 h 4608812"/>
              <a:gd name="connsiteX2129" fmla="*/ 9180061 w 12184637"/>
              <a:gd name="connsiteY2129" fmla="*/ 3560786 h 4608812"/>
              <a:gd name="connsiteX2130" fmla="*/ 9180945 w 12184637"/>
              <a:gd name="connsiteY2130" fmla="*/ 3568590 h 4608812"/>
              <a:gd name="connsiteX2131" fmla="*/ 9184405 w 12184637"/>
              <a:gd name="connsiteY2131" fmla="*/ 3569768 h 4608812"/>
              <a:gd name="connsiteX2132" fmla="*/ 9188748 w 12184637"/>
              <a:gd name="connsiteY2132" fmla="*/ 3567706 h 4608812"/>
              <a:gd name="connsiteX2133" fmla="*/ 9181534 w 12184637"/>
              <a:gd name="connsiteY2133" fmla="*/ 3588174 h 4608812"/>
              <a:gd name="connsiteX2134" fmla="*/ 9189559 w 12184637"/>
              <a:gd name="connsiteY2134" fmla="*/ 3566160 h 4608812"/>
              <a:gd name="connsiteX2135" fmla="*/ 9186246 w 12184637"/>
              <a:gd name="connsiteY2135" fmla="*/ 3559019 h 4608812"/>
              <a:gd name="connsiteX2136" fmla="*/ 9179104 w 12184637"/>
              <a:gd name="connsiteY2136" fmla="*/ 3562332 h 4608812"/>
              <a:gd name="connsiteX2137" fmla="*/ 9171080 w 12184637"/>
              <a:gd name="connsiteY2137" fmla="*/ 3584345 h 4608812"/>
              <a:gd name="connsiteX2138" fmla="*/ 9174392 w 12184637"/>
              <a:gd name="connsiteY2138" fmla="*/ 3591487 h 4608812"/>
              <a:gd name="connsiteX2139" fmla="*/ 9176307 w 12184637"/>
              <a:gd name="connsiteY2139" fmla="*/ 3591855 h 4608812"/>
              <a:gd name="connsiteX2140" fmla="*/ 9181534 w 12184637"/>
              <a:gd name="connsiteY2140" fmla="*/ 3588174 h 4608812"/>
              <a:gd name="connsiteX2141" fmla="*/ 9155472 w 12184637"/>
              <a:gd name="connsiteY2141" fmla="*/ 3639931 h 4608812"/>
              <a:gd name="connsiteX2142" fmla="*/ 9181240 w 12184637"/>
              <a:gd name="connsiteY2142" fmla="*/ 3588763 h 4608812"/>
              <a:gd name="connsiteX2143" fmla="*/ 9178736 w 12184637"/>
              <a:gd name="connsiteY2143" fmla="*/ 3581253 h 4608812"/>
              <a:gd name="connsiteX2144" fmla="*/ 9171226 w 12184637"/>
              <a:gd name="connsiteY2144" fmla="*/ 3583756 h 4608812"/>
              <a:gd name="connsiteX2145" fmla="*/ 9145458 w 12184637"/>
              <a:gd name="connsiteY2145" fmla="*/ 3634925 h 4608812"/>
              <a:gd name="connsiteX2146" fmla="*/ 9147962 w 12184637"/>
              <a:gd name="connsiteY2146" fmla="*/ 3642434 h 4608812"/>
              <a:gd name="connsiteX2147" fmla="*/ 9150538 w 12184637"/>
              <a:gd name="connsiteY2147" fmla="*/ 3643023 h 4608812"/>
              <a:gd name="connsiteX2148" fmla="*/ 9155472 w 12184637"/>
              <a:gd name="connsiteY2148" fmla="*/ 3639931 h 4608812"/>
              <a:gd name="connsiteX2149" fmla="*/ 9147005 w 12184637"/>
              <a:gd name="connsiteY2149" fmla="*/ 3652889 h 4608812"/>
              <a:gd name="connsiteX2150" fmla="*/ 9155177 w 12184637"/>
              <a:gd name="connsiteY2150" fmla="*/ 3640520 h 4608812"/>
              <a:gd name="connsiteX2151" fmla="*/ 9153557 w 12184637"/>
              <a:gd name="connsiteY2151" fmla="*/ 3632789 h 4608812"/>
              <a:gd name="connsiteX2152" fmla="*/ 9145826 w 12184637"/>
              <a:gd name="connsiteY2152" fmla="*/ 3634409 h 4608812"/>
              <a:gd name="connsiteX2153" fmla="*/ 9137654 w 12184637"/>
              <a:gd name="connsiteY2153" fmla="*/ 3646778 h 4608812"/>
              <a:gd name="connsiteX2154" fmla="*/ 9139274 w 12184637"/>
              <a:gd name="connsiteY2154" fmla="*/ 3654508 h 4608812"/>
              <a:gd name="connsiteX2155" fmla="*/ 9142366 w 12184637"/>
              <a:gd name="connsiteY2155" fmla="*/ 3655392 h 4608812"/>
              <a:gd name="connsiteX2156" fmla="*/ 9147005 w 12184637"/>
              <a:gd name="connsiteY2156" fmla="*/ 3652889 h 4608812"/>
              <a:gd name="connsiteX2157" fmla="*/ 9104965 w 12184637"/>
              <a:gd name="connsiteY2157" fmla="*/ 3713039 h 4608812"/>
              <a:gd name="connsiteX2158" fmla="*/ 9146931 w 12184637"/>
              <a:gd name="connsiteY2158" fmla="*/ 3653109 h 4608812"/>
              <a:gd name="connsiteX2159" fmla="*/ 9145532 w 12184637"/>
              <a:gd name="connsiteY2159" fmla="*/ 3645379 h 4608812"/>
              <a:gd name="connsiteX2160" fmla="*/ 9137802 w 12184637"/>
              <a:gd name="connsiteY2160" fmla="*/ 3646704 h 4608812"/>
              <a:gd name="connsiteX2161" fmla="*/ 9095836 w 12184637"/>
              <a:gd name="connsiteY2161" fmla="*/ 3706633 h 4608812"/>
              <a:gd name="connsiteX2162" fmla="*/ 9097235 w 12184637"/>
              <a:gd name="connsiteY2162" fmla="*/ 3714364 h 4608812"/>
              <a:gd name="connsiteX2163" fmla="*/ 9100474 w 12184637"/>
              <a:gd name="connsiteY2163" fmla="*/ 3715395 h 4608812"/>
              <a:gd name="connsiteX2164" fmla="*/ 9104965 w 12184637"/>
              <a:gd name="connsiteY2164" fmla="*/ 3713039 h 4608812"/>
              <a:gd name="connsiteX2165" fmla="*/ 4544230 w 12184637"/>
              <a:gd name="connsiteY2165" fmla="*/ 3591560 h 4608812"/>
              <a:gd name="connsiteX2166" fmla="*/ 4549531 w 12184637"/>
              <a:gd name="connsiteY2166" fmla="*/ 3585744 h 4608812"/>
              <a:gd name="connsiteX2167" fmla="*/ 4541948 w 12184637"/>
              <a:gd name="connsiteY2167" fmla="*/ 3414497 h 4608812"/>
              <a:gd name="connsiteX2168" fmla="*/ 4536132 w 12184637"/>
              <a:gd name="connsiteY2168" fmla="*/ 3409196 h 4608812"/>
              <a:gd name="connsiteX2169" fmla="*/ 4530831 w 12184637"/>
              <a:gd name="connsiteY2169" fmla="*/ 3415012 h 4608812"/>
              <a:gd name="connsiteX2170" fmla="*/ 4538414 w 12184637"/>
              <a:gd name="connsiteY2170" fmla="*/ 3586259 h 4608812"/>
              <a:gd name="connsiteX2171" fmla="*/ 4544009 w 12184637"/>
              <a:gd name="connsiteY2171" fmla="*/ 3591560 h 4608812"/>
              <a:gd name="connsiteX2172" fmla="*/ 4544230 w 12184637"/>
              <a:gd name="connsiteY2172" fmla="*/ 3591560 h 4608812"/>
              <a:gd name="connsiteX2173" fmla="*/ 4541874 w 12184637"/>
              <a:gd name="connsiteY2173" fmla="*/ 3415527 h 4608812"/>
              <a:gd name="connsiteX2174" fmla="*/ 4564992 w 12184637"/>
              <a:gd name="connsiteY2174" fmla="*/ 3253483 h 4608812"/>
              <a:gd name="connsiteX2175" fmla="*/ 4560280 w 12184637"/>
              <a:gd name="connsiteY2175" fmla="*/ 3247151 h 4608812"/>
              <a:gd name="connsiteX2176" fmla="*/ 4553948 w 12184637"/>
              <a:gd name="connsiteY2176" fmla="*/ 3251863 h 4608812"/>
              <a:gd name="connsiteX2177" fmla="*/ 4530831 w 12184637"/>
              <a:gd name="connsiteY2177" fmla="*/ 3413908 h 4608812"/>
              <a:gd name="connsiteX2178" fmla="*/ 4535543 w 12184637"/>
              <a:gd name="connsiteY2178" fmla="*/ 3420239 h 4608812"/>
              <a:gd name="connsiteX2179" fmla="*/ 4536353 w 12184637"/>
              <a:gd name="connsiteY2179" fmla="*/ 3420313 h 4608812"/>
              <a:gd name="connsiteX2180" fmla="*/ 4541874 w 12184637"/>
              <a:gd name="connsiteY2180" fmla="*/ 3415527 h 4608812"/>
              <a:gd name="connsiteX2181" fmla="*/ 4564771 w 12184637"/>
              <a:gd name="connsiteY2181" fmla="*/ 3254587 h 4608812"/>
              <a:gd name="connsiteX2182" fmla="*/ 4617265 w 12184637"/>
              <a:gd name="connsiteY2182" fmla="*/ 3105574 h 4608812"/>
              <a:gd name="connsiteX2183" fmla="*/ 4613878 w 12184637"/>
              <a:gd name="connsiteY2183" fmla="*/ 3098432 h 4608812"/>
              <a:gd name="connsiteX2184" fmla="*/ 4606737 w 12184637"/>
              <a:gd name="connsiteY2184" fmla="*/ 3101819 h 4608812"/>
              <a:gd name="connsiteX2185" fmla="*/ 4554243 w 12184637"/>
              <a:gd name="connsiteY2185" fmla="*/ 3250832 h 4608812"/>
              <a:gd name="connsiteX2186" fmla="*/ 4557630 w 12184637"/>
              <a:gd name="connsiteY2186" fmla="*/ 3257974 h 4608812"/>
              <a:gd name="connsiteX2187" fmla="*/ 4559544 w 12184637"/>
              <a:gd name="connsiteY2187" fmla="*/ 3258268 h 4608812"/>
              <a:gd name="connsiteX2188" fmla="*/ 4564771 w 12184637"/>
              <a:gd name="connsiteY2188" fmla="*/ 3254587 h 4608812"/>
              <a:gd name="connsiteX2189" fmla="*/ 4616749 w 12184637"/>
              <a:gd name="connsiteY2189" fmla="*/ 3106604 h 4608812"/>
              <a:gd name="connsiteX2190" fmla="*/ 4697293 w 12184637"/>
              <a:gd name="connsiteY2190" fmla="*/ 2974377 h 4608812"/>
              <a:gd name="connsiteX2191" fmla="*/ 4695452 w 12184637"/>
              <a:gd name="connsiteY2191" fmla="*/ 2966720 h 4608812"/>
              <a:gd name="connsiteX2192" fmla="*/ 4687795 w 12184637"/>
              <a:gd name="connsiteY2192" fmla="*/ 2968561 h 4608812"/>
              <a:gd name="connsiteX2193" fmla="*/ 4607252 w 12184637"/>
              <a:gd name="connsiteY2193" fmla="*/ 3100788 h 4608812"/>
              <a:gd name="connsiteX2194" fmla="*/ 4609093 w 12184637"/>
              <a:gd name="connsiteY2194" fmla="*/ 3108445 h 4608812"/>
              <a:gd name="connsiteX2195" fmla="*/ 4612037 w 12184637"/>
              <a:gd name="connsiteY2195" fmla="*/ 3109255 h 4608812"/>
              <a:gd name="connsiteX2196" fmla="*/ 4616749 w 12184637"/>
              <a:gd name="connsiteY2196" fmla="*/ 3106604 h 4608812"/>
              <a:gd name="connsiteX2197" fmla="*/ 4696556 w 12184637"/>
              <a:gd name="connsiteY2197" fmla="*/ 2975261 h 4608812"/>
              <a:gd name="connsiteX2198" fmla="*/ 4803899 w 12184637"/>
              <a:gd name="connsiteY2198" fmla="*/ 2863574 h 4608812"/>
              <a:gd name="connsiteX2199" fmla="*/ 4803752 w 12184637"/>
              <a:gd name="connsiteY2199" fmla="*/ 2855697 h 4608812"/>
              <a:gd name="connsiteX2200" fmla="*/ 4795874 w 12184637"/>
              <a:gd name="connsiteY2200" fmla="*/ 2855844 h 4608812"/>
              <a:gd name="connsiteX2201" fmla="*/ 4688532 w 12184637"/>
              <a:gd name="connsiteY2201" fmla="*/ 2967530 h 4608812"/>
              <a:gd name="connsiteX2202" fmla="*/ 4688679 w 12184637"/>
              <a:gd name="connsiteY2202" fmla="*/ 2975408 h 4608812"/>
              <a:gd name="connsiteX2203" fmla="*/ 4692581 w 12184637"/>
              <a:gd name="connsiteY2203" fmla="*/ 2976954 h 4608812"/>
              <a:gd name="connsiteX2204" fmla="*/ 4696556 w 12184637"/>
              <a:gd name="connsiteY2204" fmla="*/ 2975261 h 4608812"/>
              <a:gd name="connsiteX2205" fmla="*/ 4802942 w 12184637"/>
              <a:gd name="connsiteY2205" fmla="*/ 2864384 h 4608812"/>
              <a:gd name="connsiteX2206" fmla="*/ 4935759 w 12184637"/>
              <a:gd name="connsiteY2206" fmla="*/ 2776993 h 4608812"/>
              <a:gd name="connsiteX2207" fmla="*/ 4937378 w 12184637"/>
              <a:gd name="connsiteY2207" fmla="*/ 2769263 h 4608812"/>
              <a:gd name="connsiteX2208" fmla="*/ 4929648 w 12184637"/>
              <a:gd name="connsiteY2208" fmla="*/ 2767643 h 4608812"/>
              <a:gd name="connsiteX2209" fmla="*/ 4796832 w 12184637"/>
              <a:gd name="connsiteY2209" fmla="*/ 2855108 h 4608812"/>
              <a:gd name="connsiteX2210" fmla="*/ 4795212 w 12184637"/>
              <a:gd name="connsiteY2210" fmla="*/ 2862838 h 4608812"/>
              <a:gd name="connsiteX2211" fmla="*/ 4799924 w 12184637"/>
              <a:gd name="connsiteY2211" fmla="*/ 2865341 h 4608812"/>
              <a:gd name="connsiteX2212" fmla="*/ 4802942 w 12184637"/>
              <a:gd name="connsiteY2212" fmla="*/ 2864384 h 4608812"/>
              <a:gd name="connsiteX2213" fmla="*/ 4973895 w 12184637"/>
              <a:gd name="connsiteY2213" fmla="*/ 2786343 h 4608812"/>
              <a:gd name="connsiteX2214" fmla="*/ 4970435 w 12184637"/>
              <a:gd name="connsiteY2214" fmla="*/ 2779276 h 4608812"/>
              <a:gd name="connsiteX2215" fmla="*/ 4934507 w 12184637"/>
              <a:gd name="connsiteY2215" fmla="*/ 2767054 h 4608812"/>
              <a:gd name="connsiteX2216" fmla="*/ 4927439 w 12184637"/>
              <a:gd name="connsiteY2216" fmla="*/ 2770515 h 4608812"/>
              <a:gd name="connsiteX2217" fmla="*/ 4930899 w 12184637"/>
              <a:gd name="connsiteY2217" fmla="*/ 2777582 h 4608812"/>
              <a:gd name="connsiteX2218" fmla="*/ 4966827 w 12184637"/>
              <a:gd name="connsiteY2218" fmla="*/ 2789804 h 4608812"/>
              <a:gd name="connsiteX2219" fmla="*/ 4968668 w 12184637"/>
              <a:gd name="connsiteY2219" fmla="*/ 2790098 h 4608812"/>
              <a:gd name="connsiteX2220" fmla="*/ 4973895 w 12184637"/>
              <a:gd name="connsiteY2220" fmla="*/ 2786343 h 4608812"/>
              <a:gd name="connsiteX2221" fmla="*/ 4970803 w 12184637"/>
              <a:gd name="connsiteY2221" fmla="*/ 2789730 h 4608812"/>
              <a:gd name="connsiteX2222" fmla="*/ 5117681 w 12184637"/>
              <a:gd name="connsiteY2222" fmla="*/ 2728476 h 4608812"/>
              <a:gd name="connsiteX2223" fmla="*/ 5120700 w 12184637"/>
              <a:gd name="connsiteY2223" fmla="*/ 2721187 h 4608812"/>
              <a:gd name="connsiteX2224" fmla="*/ 5113411 w 12184637"/>
              <a:gd name="connsiteY2224" fmla="*/ 2718169 h 4608812"/>
              <a:gd name="connsiteX2225" fmla="*/ 4966533 w 12184637"/>
              <a:gd name="connsiteY2225" fmla="*/ 2779423 h 4608812"/>
              <a:gd name="connsiteX2226" fmla="*/ 4963514 w 12184637"/>
              <a:gd name="connsiteY2226" fmla="*/ 2786712 h 4608812"/>
              <a:gd name="connsiteX2227" fmla="*/ 4968668 w 12184637"/>
              <a:gd name="connsiteY2227" fmla="*/ 2790172 h 4608812"/>
              <a:gd name="connsiteX2228" fmla="*/ 4970803 w 12184637"/>
              <a:gd name="connsiteY2228" fmla="*/ 2789730 h 4608812"/>
              <a:gd name="connsiteX2229" fmla="*/ 5149781 w 12184637"/>
              <a:gd name="connsiteY2229" fmla="*/ 2730832 h 4608812"/>
              <a:gd name="connsiteX2230" fmla="*/ 5145511 w 12184637"/>
              <a:gd name="connsiteY2230" fmla="*/ 2724206 h 4608812"/>
              <a:gd name="connsiteX2231" fmla="*/ 5116650 w 12184637"/>
              <a:gd name="connsiteY2231" fmla="*/ 2717874 h 4608812"/>
              <a:gd name="connsiteX2232" fmla="*/ 5110025 w 12184637"/>
              <a:gd name="connsiteY2232" fmla="*/ 2722144 h 4608812"/>
              <a:gd name="connsiteX2233" fmla="*/ 5114295 w 12184637"/>
              <a:gd name="connsiteY2233" fmla="*/ 2728770 h 4608812"/>
              <a:gd name="connsiteX2234" fmla="*/ 5143155 w 12184637"/>
              <a:gd name="connsiteY2234" fmla="*/ 2735102 h 4608812"/>
              <a:gd name="connsiteX2235" fmla="*/ 5144406 w 12184637"/>
              <a:gd name="connsiteY2235" fmla="*/ 2735249 h 4608812"/>
              <a:gd name="connsiteX2236" fmla="*/ 5149781 w 12184637"/>
              <a:gd name="connsiteY2236" fmla="*/ 2730832 h 4608812"/>
              <a:gd name="connsiteX2237" fmla="*/ 5172163 w 12184637"/>
              <a:gd name="connsiteY2237" fmla="*/ 2735028 h 4608812"/>
              <a:gd name="connsiteX2238" fmla="*/ 5177684 w 12184637"/>
              <a:gd name="connsiteY2238" fmla="*/ 2729433 h 4608812"/>
              <a:gd name="connsiteX2239" fmla="*/ 5172089 w 12184637"/>
              <a:gd name="connsiteY2239" fmla="*/ 2723911 h 4608812"/>
              <a:gd name="connsiteX2240" fmla="*/ 5172089 w 12184637"/>
              <a:gd name="connsiteY2240" fmla="*/ 2723911 h 4608812"/>
              <a:gd name="connsiteX2241" fmla="*/ 5144333 w 12184637"/>
              <a:gd name="connsiteY2241" fmla="*/ 2724132 h 4608812"/>
              <a:gd name="connsiteX2242" fmla="*/ 5138811 w 12184637"/>
              <a:gd name="connsiteY2242" fmla="*/ 2729727 h 4608812"/>
              <a:gd name="connsiteX2243" fmla="*/ 5144406 w 12184637"/>
              <a:gd name="connsiteY2243" fmla="*/ 2735249 h 4608812"/>
              <a:gd name="connsiteX2244" fmla="*/ 5172163 w 12184637"/>
              <a:gd name="connsiteY2244" fmla="*/ 2735028 h 4608812"/>
              <a:gd name="connsiteX2245" fmla="*/ 4602393 w 12184637"/>
              <a:gd name="connsiteY2245" fmla="*/ 4130261 h 4608812"/>
              <a:gd name="connsiteX2246" fmla="*/ 4599595 w 12184637"/>
              <a:gd name="connsiteY2246" fmla="*/ 4122899 h 4608812"/>
              <a:gd name="connsiteX2247" fmla="*/ 4570882 w 12184637"/>
              <a:gd name="connsiteY2247" fmla="*/ 4109794 h 4608812"/>
              <a:gd name="connsiteX2248" fmla="*/ 4563520 w 12184637"/>
              <a:gd name="connsiteY2248" fmla="*/ 4112592 h 4608812"/>
              <a:gd name="connsiteX2249" fmla="*/ 4566317 w 12184637"/>
              <a:gd name="connsiteY2249" fmla="*/ 4119954 h 4608812"/>
              <a:gd name="connsiteX2250" fmla="*/ 4595030 w 12184637"/>
              <a:gd name="connsiteY2250" fmla="*/ 4133059 h 4608812"/>
              <a:gd name="connsiteX2251" fmla="*/ 4597386 w 12184637"/>
              <a:gd name="connsiteY2251" fmla="*/ 4133574 h 4608812"/>
              <a:gd name="connsiteX2252" fmla="*/ 4602393 w 12184637"/>
              <a:gd name="connsiteY2252" fmla="*/ 4130261 h 4608812"/>
              <a:gd name="connsiteX2253" fmla="*/ 4573164 w 12184637"/>
              <a:gd name="connsiteY2253" fmla="*/ 4118113 h 4608812"/>
              <a:gd name="connsiteX2254" fmla="*/ 4571765 w 12184637"/>
              <a:gd name="connsiteY2254" fmla="*/ 4110383 h 4608812"/>
              <a:gd name="connsiteX2255" fmla="*/ 4503222 w 12184637"/>
              <a:gd name="connsiteY2255" fmla="*/ 4062749 h 4608812"/>
              <a:gd name="connsiteX2256" fmla="*/ 4495492 w 12184637"/>
              <a:gd name="connsiteY2256" fmla="*/ 4064148 h 4608812"/>
              <a:gd name="connsiteX2257" fmla="*/ 4496890 w 12184637"/>
              <a:gd name="connsiteY2257" fmla="*/ 4071878 h 4608812"/>
              <a:gd name="connsiteX2258" fmla="*/ 4565434 w 12184637"/>
              <a:gd name="connsiteY2258" fmla="*/ 4119512 h 4608812"/>
              <a:gd name="connsiteX2259" fmla="*/ 4568673 w 12184637"/>
              <a:gd name="connsiteY2259" fmla="*/ 4120543 h 4608812"/>
              <a:gd name="connsiteX2260" fmla="*/ 4573164 w 12184637"/>
              <a:gd name="connsiteY2260" fmla="*/ 4118113 h 4608812"/>
              <a:gd name="connsiteX2261" fmla="*/ 4504621 w 12184637"/>
              <a:gd name="connsiteY2261" fmla="*/ 4070406 h 4608812"/>
              <a:gd name="connsiteX2262" fmla="*/ 4503222 w 12184637"/>
              <a:gd name="connsiteY2262" fmla="*/ 4062675 h 4608812"/>
              <a:gd name="connsiteX2263" fmla="*/ 4459343 w 12184637"/>
              <a:gd name="connsiteY2263" fmla="*/ 4032195 h 4608812"/>
              <a:gd name="connsiteX2264" fmla="*/ 4451612 w 12184637"/>
              <a:gd name="connsiteY2264" fmla="*/ 4033594 h 4608812"/>
              <a:gd name="connsiteX2265" fmla="*/ 4453011 w 12184637"/>
              <a:gd name="connsiteY2265" fmla="*/ 4041324 h 4608812"/>
              <a:gd name="connsiteX2266" fmla="*/ 4496890 w 12184637"/>
              <a:gd name="connsiteY2266" fmla="*/ 4071805 h 4608812"/>
              <a:gd name="connsiteX2267" fmla="*/ 4500130 w 12184637"/>
              <a:gd name="connsiteY2267" fmla="*/ 4072835 h 4608812"/>
              <a:gd name="connsiteX2268" fmla="*/ 4504621 w 12184637"/>
              <a:gd name="connsiteY2268" fmla="*/ 4070406 h 4608812"/>
              <a:gd name="connsiteX2269" fmla="*/ 4460742 w 12184637"/>
              <a:gd name="connsiteY2269" fmla="*/ 4039926 h 4608812"/>
              <a:gd name="connsiteX2270" fmla="*/ 4459343 w 12184637"/>
              <a:gd name="connsiteY2270" fmla="*/ 4032195 h 4608812"/>
              <a:gd name="connsiteX2271" fmla="*/ 4430777 w 12184637"/>
              <a:gd name="connsiteY2271" fmla="*/ 4012317 h 4608812"/>
              <a:gd name="connsiteX2272" fmla="*/ 4423047 w 12184637"/>
              <a:gd name="connsiteY2272" fmla="*/ 4013716 h 4608812"/>
              <a:gd name="connsiteX2273" fmla="*/ 4424445 w 12184637"/>
              <a:gd name="connsiteY2273" fmla="*/ 4021446 h 4608812"/>
              <a:gd name="connsiteX2274" fmla="*/ 4453011 w 12184637"/>
              <a:gd name="connsiteY2274" fmla="*/ 4041324 h 4608812"/>
              <a:gd name="connsiteX2275" fmla="*/ 4456251 w 12184637"/>
              <a:gd name="connsiteY2275" fmla="*/ 4042355 h 4608812"/>
              <a:gd name="connsiteX2276" fmla="*/ 4460742 w 12184637"/>
              <a:gd name="connsiteY2276" fmla="*/ 4039926 h 4608812"/>
              <a:gd name="connsiteX2277" fmla="*/ 4431881 w 12184637"/>
              <a:gd name="connsiteY2277" fmla="*/ 4020416 h 4608812"/>
              <a:gd name="connsiteX2278" fmla="*/ 4431145 w 12184637"/>
              <a:gd name="connsiteY2278" fmla="*/ 4012538 h 4608812"/>
              <a:gd name="connsiteX2279" fmla="*/ 4395143 w 12184637"/>
              <a:gd name="connsiteY2279" fmla="*/ 3982721 h 4608812"/>
              <a:gd name="connsiteX2280" fmla="*/ 4387266 w 12184637"/>
              <a:gd name="connsiteY2280" fmla="*/ 3983457 h 4608812"/>
              <a:gd name="connsiteX2281" fmla="*/ 4388002 w 12184637"/>
              <a:gd name="connsiteY2281" fmla="*/ 3991334 h 4608812"/>
              <a:gd name="connsiteX2282" fmla="*/ 4424004 w 12184637"/>
              <a:gd name="connsiteY2282" fmla="*/ 4021152 h 4608812"/>
              <a:gd name="connsiteX2283" fmla="*/ 4427611 w 12184637"/>
              <a:gd name="connsiteY2283" fmla="*/ 4022403 h 4608812"/>
              <a:gd name="connsiteX2284" fmla="*/ 4431881 w 12184637"/>
              <a:gd name="connsiteY2284" fmla="*/ 4020416 h 4608812"/>
              <a:gd name="connsiteX2285" fmla="*/ 4396321 w 12184637"/>
              <a:gd name="connsiteY2285" fmla="*/ 3989862 h 4608812"/>
              <a:gd name="connsiteX2286" fmla="*/ 4394333 w 12184637"/>
              <a:gd name="connsiteY2286" fmla="*/ 3982205 h 4608812"/>
              <a:gd name="connsiteX2287" fmla="*/ 4366283 w 12184637"/>
              <a:gd name="connsiteY2287" fmla="*/ 3965566 h 4608812"/>
              <a:gd name="connsiteX2288" fmla="*/ 4358626 w 12184637"/>
              <a:gd name="connsiteY2288" fmla="*/ 3967554 h 4608812"/>
              <a:gd name="connsiteX2289" fmla="*/ 4360614 w 12184637"/>
              <a:gd name="connsiteY2289" fmla="*/ 3975211 h 4608812"/>
              <a:gd name="connsiteX2290" fmla="*/ 4388665 w 12184637"/>
              <a:gd name="connsiteY2290" fmla="*/ 3991850 h 4608812"/>
              <a:gd name="connsiteX2291" fmla="*/ 4391536 w 12184637"/>
              <a:gd name="connsiteY2291" fmla="*/ 3992586 h 4608812"/>
              <a:gd name="connsiteX2292" fmla="*/ 4396321 w 12184637"/>
              <a:gd name="connsiteY2292" fmla="*/ 3989862 h 4608812"/>
              <a:gd name="connsiteX2293" fmla="*/ 4367314 w 12184637"/>
              <a:gd name="connsiteY2293" fmla="*/ 3974475 h 4608812"/>
              <a:gd name="connsiteX2294" fmla="*/ 4367534 w 12184637"/>
              <a:gd name="connsiteY2294" fmla="*/ 3966597 h 4608812"/>
              <a:gd name="connsiteX2295" fmla="*/ 4343460 w 12184637"/>
              <a:gd name="connsiteY2295" fmla="*/ 3941197 h 4608812"/>
              <a:gd name="connsiteX2296" fmla="*/ 4335582 w 12184637"/>
              <a:gd name="connsiteY2296" fmla="*/ 3940976 h 4608812"/>
              <a:gd name="connsiteX2297" fmla="*/ 4335361 w 12184637"/>
              <a:gd name="connsiteY2297" fmla="*/ 3948854 h 4608812"/>
              <a:gd name="connsiteX2298" fmla="*/ 4359436 w 12184637"/>
              <a:gd name="connsiteY2298" fmla="*/ 3974254 h 4608812"/>
              <a:gd name="connsiteX2299" fmla="*/ 4363485 w 12184637"/>
              <a:gd name="connsiteY2299" fmla="*/ 3976021 h 4608812"/>
              <a:gd name="connsiteX2300" fmla="*/ 4367314 w 12184637"/>
              <a:gd name="connsiteY2300" fmla="*/ 3974475 h 4608812"/>
              <a:gd name="connsiteX2301" fmla="*/ 4343313 w 12184637"/>
              <a:gd name="connsiteY2301" fmla="*/ 3949075 h 4608812"/>
              <a:gd name="connsiteX2302" fmla="*/ 4343534 w 12184637"/>
              <a:gd name="connsiteY2302" fmla="*/ 3941197 h 4608812"/>
              <a:gd name="connsiteX2303" fmla="*/ 4271088 w 12184637"/>
              <a:gd name="connsiteY2303" fmla="*/ 3864702 h 4608812"/>
              <a:gd name="connsiteX2304" fmla="*/ 4263210 w 12184637"/>
              <a:gd name="connsiteY2304" fmla="*/ 3864482 h 4608812"/>
              <a:gd name="connsiteX2305" fmla="*/ 4262990 w 12184637"/>
              <a:gd name="connsiteY2305" fmla="*/ 3872359 h 4608812"/>
              <a:gd name="connsiteX2306" fmla="*/ 4335435 w 12184637"/>
              <a:gd name="connsiteY2306" fmla="*/ 3948854 h 4608812"/>
              <a:gd name="connsiteX2307" fmla="*/ 4339484 w 12184637"/>
              <a:gd name="connsiteY2307" fmla="*/ 3950621 h 4608812"/>
              <a:gd name="connsiteX2308" fmla="*/ 4343313 w 12184637"/>
              <a:gd name="connsiteY2308" fmla="*/ 3949075 h 4608812"/>
              <a:gd name="connsiteX2309" fmla="*/ 4270868 w 12184637"/>
              <a:gd name="connsiteY2309" fmla="*/ 3872580 h 4608812"/>
              <a:gd name="connsiteX2310" fmla="*/ 4271088 w 12184637"/>
              <a:gd name="connsiteY2310" fmla="*/ 3864702 h 4608812"/>
              <a:gd name="connsiteX2311" fmla="*/ 4239209 w 12184637"/>
              <a:gd name="connsiteY2311" fmla="*/ 3831057 h 4608812"/>
              <a:gd name="connsiteX2312" fmla="*/ 4231331 w 12184637"/>
              <a:gd name="connsiteY2312" fmla="*/ 3830836 h 4608812"/>
              <a:gd name="connsiteX2313" fmla="*/ 4231111 w 12184637"/>
              <a:gd name="connsiteY2313" fmla="*/ 3838714 h 4608812"/>
              <a:gd name="connsiteX2314" fmla="*/ 4262990 w 12184637"/>
              <a:gd name="connsiteY2314" fmla="*/ 3872359 h 4608812"/>
              <a:gd name="connsiteX2315" fmla="*/ 4267039 w 12184637"/>
              <a:gd name="connsiteY2315" fmla="*/ 3874126 h 4608812"/>
              <a:gd name="connsiteX2316" fmla="*/ 4270868 w 12184637"/>
              <a:gd name="connsiteY2316" fmla="*/ 3872580 h 4608812"/>
              <a:gd name="connsiteX2317" fmla="*/ 4238252 w 12184637"/>
              <a:gd name="connsiteY2317" fmla="*/ 3839523 h 4608812"/>
              <a:gd name="connsiteX2318" fmla="*/ 4239725 w 12184637"/>
              <a:gd name="connsiteY2318" fmla="*/ 3831793 h 4608812"/>
              <a:gd name="connsiteX2319" fmla="*/ 4155868 w 12184637"/>
              <a:gd name="connsiteY2319" fmla="*/ 3707885 h 4608812"/>
              <a:gd name="connsiteX2320" fmla="*/ 4148137 w 12184637"/>
              <a:gd name="connsiteY2320" fmla="*/ 3706413 h 4608812"/>
              <a:gd name="connsiteX2321" fmla="*/ 4146665 w 12184637"/>
              <a:gd name="connsiteY2321" fmla="*/ 3714143 h 4608812"/>
              <a:gd name="connsiteX2322" fmla="*/ 4230522 w 12184637"/>
              <a:gd name="connsiteY2322" fmla="*/ 3838051 h 4608812"/>
              <a:gd name="connsiteX2323" fmla="*/ 4235160 w 12184637"/>
              <a:gd name="connsiteY2323" fmla="*/ 3840481 h 4608812"/>
              <a:gd name="connsiteX2324" fmla="*/ 4238252 w 12184637"/>
              <a:gd name="connsiteY2324" fmla="*/ 3839523 h 4608812"/>
              <a:gd name="connsiteX2325" fmla="*/ 4154395 w 12184637"/>
              <a:gd name="connsiteY2325" fmla="*/ 3715542 h 4608812"/>
              <a:gd name="connsiteX2326" fmla="*/ 4155868 w 12184637"/>
              <a:gd name="connsiteY2326" fmla="*/ 3707811 h 4608812"/>
              <a:gd name="connsiteX2327" fmla="*/ 4137462 w 12184637"/>
              <a:gd name="connsiteY2327" fmla="*/ 3680571 h 4608812"/>
              <a:gd name="connsiteX2328" fmla="*/ 4129731 w 12184637"/>
              <a:gd name="connsiteY2328" fmla="*/ 3679098 h 4608812"/>
              <a:gd name="connsiteX2329" fmla="*/ 4128259 w 12184637"/>
              <a:gd name="connsiteY2329" fmla="*/ 3686829 h 4608812"/>
              <a:gd name="connsiteX2330" fmla="*/ 4146665 w 12184637"/>
              <a:gd name="connsiteY2330" fmla="*/ 3714069 h 4608812"/>
              <a:gd name="connsiteX2331" fmla="*/ 4151303 w 12184637"/>
              <a:gd name="connsiteY2331" fmla="*/ 3716499 h 4608812"/>
              <a:gd name="connsiteX2332" fmla="*/ 4154395 w 12184637"/>
              <a:gd name="connsiteY2332" fmla="*/ 3715542 h 4608812"/>
              <a:gd name="connsiteX2333" fmla="*/ 4135033 w 12184637"/>
              <a:gd name="connsiteY2333" fmla="*/ 3688817 h 4608812"/>
              <a:gd name="connsiteX2334" fmla="*/ 4137904 w 12184637"/>
              <a:gd name="connsiteY2334" fmla="*/ 3681528 h 4608812"/>
              <a:gd name="connsiteX2335" fmla="*/ 4077017 w 12184637"/>
              <a:gd name="connsiteY2335" fmla="*/ 3540981 h 4608812"/>
              <a:gd name="connsiteX2336" fmla="*/ 4069729 w 12184637"/>
              <a:gd name="connsiteY2336" fmla="*/ 3538110 h 4608812"/>
              <a:gd name="connsiteX2337" fmla="*/ 4066857 w 12184637"/>
              <a:gd name="connsiteY2337" fmla="*/ 3545399 h 4608812"/>
              <a:gd name="connsiteX2338" fmla="*/ 4127744 w 12184637"/>
              <a:gd name="connsiteY2338" fmla="*/ 3685945 h 4608812"/>
              <a:gd name="connsiteX2339" fmla="*/ 4132897 w 12184637"/>
              <a:gd name="connsiteY2339" fmla="*/ 3689332 h 4608812"/>
              <a:gd name="connsiteX2340" fmla="*/ 4135033 w 12184637"/>
              <a:gd name="connsiteY2340" fmla="*/ 3688817 h 4608812"/>
              <a:gd name="connsiteX2341" fmla="*/ 4074146 w 12184637"/>
              <a:gd name="connsiteY2341" fmla="*/ 3548270 h 4608812"/>
              <a:gd name="connsiteX2342" fmla="*/ 4077017 w 12184637"/>
              <a:gd name="connsiteY2342" fmla="*/ 3540908 h 4608812"/>
              <a:gd name="connsiteX2343" fmla="*/ 4067962 w 12184637"/>
              <a:gd name="connsiteY2343" fmla="*/ 3520072 h 4608812"/>
              <a:gd name="connsiteX2344" fmla="*/ 4060673 w 12184637"/>
              <a:gd name="connsiteY2344" fmla="*/ 3517201 h 4608812"/>
              <a:gd name="connsiteX2345" fmla="*/ 4057802 w 12184637"/>
              <a:gd name="connsiteY2345" fmla="*/ 3524490 h 4608812"/>
              <a:gd name="connsiteX2346" fmla="*/ 4066857 w 12184637"/>
              <a:gd name="connsiteY2346" fmla="*/ 3545325 h 4608812"/>
              <a:gd name="connsiteX2347" fmla="*/ 4072011 w 12184637"/>
              <a:gd name="connsiteY2347" fmla="*/ 3548712 h 4608812"/>
              <a:gd name="connsiteX2348" fmla="*/ 4074146 w 12184637"/>
              <a:gd name="connsiteY2348" fmla="*/ 3548270 h 4608812"/>
              <a:gd name="connsiteX2349" fmla="*/ 4066342 w 12184637"/>
              <a:gd name="connsiteY2349" fmla="*/ 3526772 h 4608812"/>
              <a:gd name="connsiteX2350" fmla="*/ 4067373 w 12184637"/>
              <a:gd name="connsiteY2350" fmla="*/ 3518968 h 4608812"/>
              <a:gd name="connsiteX2351" fmla="*/ 3994927 w 12184637"/>
              <a:gd name="connsiteY2351" fmla="*/ 3425319 h 4608812"/>
              <a:gd name="connsiteX2352" fmla="*/ 3987123 w 12184637"/>
              <a:gd name="connsiteY2352" fmla="*/ 3424288 h 4608812"/>
              <a:gd name="connsiteX2353" fmla="*/ 3986093 w 12184637"/>
              <a:gd name="connsiteY2353" fmla="*/ 3432093 h 4608812"/>
              <a:gd name="connsiteX2354" fmla="*/ 4058538 w 12184637"/>
              <a:gd name="connsiteY2354" fmla="*/ 3525741 h 4608812"/>
              <a:gd name="connsiteX2355" fmla="*/ 4062955 w 12184637"/>
              <a:gd name="connsiteY2355" fmla="*/ 3527876 h 4608812"/>
              <a:gd name="connsiteX2356" fmla="*/ 4066342 w 12184637"/>
              <a:gd name="connsiteY2356" fmla="*/ 3526772 h 4608812"/>
              <a:gd name="connsiteX2357" fmla="*/ 3993750 w 12184637"/>
              <a:gd name="connsiteY2357" fmla="*/ 3433197 h 4608812"/>
              <a:gd name="connsiteX2358" fmla="*/ 3995001 w 12184637"/>
              <a:gd name="connsiteY2358" fmla="*/ 3425393 h 4608812"/>
              <a:gd name="connsiteX2359" fmla="*/ 3913280 w 12184637"/>
              <a:gd name="connsiteY2359" fmla="*/ 3311424 h 4608812"/>
              <a:gd name="connsiteX2360" fmla="*/ 3905476 w 12184637"/>
              <a:gd name="connsiteY2360" fmla="*/ 3310172 h 4608812"/>
              <a:gd name="connsiteX2361" fmla="*/ 3904224 w 12184637"/>
              <a:gd name="connsiteY2361" fmla="*/ 3317977 h 4608812"/>
              <a:gd name="connsiteX2362" fmla="*/ 3985946 w 12184637"/>
              <a:gd name="connsiteY2362" fmla="*/ 3431945 h 4608812"/>
              <a:gd name="connsiteX2363" fmla="*/ 3990510 w 12184637"/>
              <a:gd name="connsiteY2363" fmla="*/ 3434301 h 4608812"/>
              <a:gd name="connsiteX2364" fmla="*/ 3993750 w 12184637"/>
              <a:gd name="connsiteY2364" fmla="*/ 3433197 h 4608812"/>
              <a:gd name="connsiteX2365" fmla="*/ 3911660 w 12184637"/>
              <a:gd name="connsiteY2365" fmla="*/ 3319523 h 4608812"/>
              <a:gd name="connsiteX2366" fmla="*/ 3913500 w 12184637"/>
              <a:gd name="connsiteY2366" fmla="*/ 3311866 h 4608812"/>
              <a:gd name="connsiteX2367" fmla="*/ 3826625 w 12184637"/>
              <a:gd name="connsiteY2367" fmla="*/ 3169626 h 4608812"/>
              <a:gd name="connsiteX2368" fmla="*/ 3818968 w 12184637"/>
              <a:gd name="connsiteY2368" fmla="*/ 3167785 h 4608812"/>
              <a:gd name="connsiteX2369" fmla="*/ 3817128 w 12184637"/>
              <a:gd name="connsiteY2369" fmla="*/ 3175442 h 4608812"/>
              <a:gd name="connsiteX2370" fmla="*/ 3904003 w 12184637"/>
              <a:gd name="connsiteY2370" fmla="*/ 3317682 h 4608812"/>
              <a:gd name="connsiteX2371" fmla="*/ 3908788 w 12184637"/>
              <a:gd name="connsiteY2371" fmla="*/ 3320333 h 4608812"/>
              <a:gd name="connsiteX2372" fmla="*/ 3911660 w 12184637"/>
              <a:gd name="connsiteY2372" fmla="*/ 3319523 h 4608812"/>
              <a:gd name="connsiteX2373" fmla="*/ 3824343 w 12184637"/>
              <a:gd name="connsiteY2373" fmla="*/ 3177504 h 4608812"/>
              <a:gd name="connsiteX2374" fmla="*/ 3826846 w 12184637"/>
              <a:gd name="connsiteY2374" fmla="*/ 3170068 h 4608812"/>
              <a:gd name="connsiteX2375" fmla="*/ 3738203 w 12184637"/>
              <a:gd name="connsiteY2375" fmla="*/ 2991090 h 4608812"/>
              <a:gd name="connsiteX2376" fmla="*/ 3730768 w 12184637"/>
              <a:gd name="connsiteY2376" fmla="*/ 2988586 h 4608812"/>
              <a:gd name="connsiteX2377" fmla="*/ 3728264 w 12184637"/>
              <a:gd name="connsiteY2377" fmla="*/ 2996022 h 4608812"/>
              <a:gd name="connsiteX2378" fmla="*/ 3816907 w 12184637"/>
              <a:gd name="connsiteY2378" fmla="*/ 3175000 h 4608812"/>
              <a:gd name="connsiteX2379" fmla="*/ 3821913 w 12184637"/>
              <a:gd name="connsiteY2379" fmla="*/ 3178093 h 4608812"/>
              <a:gd name="connsiteX2380" fmla="*/ 3824343 w 12184637"/>
              <a:gd name="connsiteY2380" fmla="*/ 3177504 h 4608812"/>
              <a:gd name="connsiteX2381" fmla="*/ 3735627 w 12184637"/>
              <a:gd name="connsiteY2381" fmla="*/ 2998673 h 4608812"/>
              <a:gd name="connsiteX2382" fmla="*/ 3738351 w 12184637"/>
              <a:gd name="connsiteY2382" fmla="*/ 2991237 h 4608812"/>
              <a:gd name="connsiteX2383" fmla="*/ 3650297 w 12184637"/>
              <a:gd name="connsiteY2383" fmla="*/ 2802467 h 4608812"/>
              <a:gd name="connsiteX2384" fmla="*/ 3642862 w 12184637"/>
              <a:gd name="connsiteY2384" fmla="*/ 2799743 h 4608812"/>
              <a:gd name="connsiteX2385" fmla="*/ 3640137 w 12184637"/>
              <a:gd name="connsiteY2385" fmla="*/ 2807179 h 4608812"/>
              <a:gd name="connsiteX2386" fmla="*/ 3728191 w 12184637"/>
              <a:gd name="connsiteY2386" fmla="*/ 2995949 h 4608812"/>
              <a:gd name="connsiteX2387" fmla="*/ 3733271 w 12184637"/>
              <a:gd name="connsiteY2387" fmla="*/ 2999188 h 4608812"/>
              <a:gd name="connsiteX2388" fmla="*/ 3735627 w 12184637"/>
              <a:gd name="connsiteY2388" fmla="*/ 2998673 h 4608812"/>
              <a:gd name="connsiteX2389" fmla="*/ 3647647 w 12184637"/>
              <a:gd name="connsiteY2389" fmla="*/ 2809829 h 4608812"/>
              <a:gd name="connsiteX2390" fmla="*/ 3650150 w 12184637"/>
              <a:gd name="connsiteY2390" fmla="*/ 2802394 h 4608812"/>
              <a:gd name="connsiteX2391" fmla="*/ 3564821 w 12184637"/>
              <a:gd name="connsiteY2391" fmla="*/ 2629526 h 4608812"/>
              <a:gd name="connsiteX2392" fmla="*/ 3557385 w 12184637"/>
              <a:gd name="connsiteY2392" fmla="*/ 2627023 h 4608812"/>
              <a:gd name="connsiteX2393" fmla="*/ 3554882 w 12184637"/>
              <a:gd name="connsiteY2393" fmla="*/ 2634459 h 4608812"/>
              <a:gd name="connsiteX2394" fmla="*/ 3640211 w 12184637"/>
              <a:gd name="connsiteY2394" fmla="*/ 2807326 h 4608812"/>
              <a:gd name="connsiteX2395" fmla="*/ 3645217 w 12184637"/>
              <a:gd name="connsiteY2395" fmla="*/ 2810418 h 4608812"/>
              <a:gd name="connsiteX2396" fmla="*/ 3647647 w 12184637"/>
              <a:gd name="connsiteY2396" fmla="*/ 2809829 h 4608812"/>
              <a:gd name="connsiteX2397" fmla="*/ 3565263 w 12184637"/>
              <a:gd name="connsiteY2397" fmla="*/ 2633355 h 4608812"/>
              <a:gd name="connsiteX2398" fmla="*/ 3596773 w 12184637"/>
              <a:gd name="connsiteY2398" fmla="*/ 2514821 h 4608812"/>
              <a:gd name="connsiteX2399" fmla="*/ 3592798 w 12184637"/>
              <a:gd name="connsiteY2399" fmla="*/ 2507974 h 4608812"/>
              <a:gd name="connsiteX2400" fmla="*/ 3585951 w 12184637"/>
              <a:gd name="connsiteY2400" fmla="*/ 2511950 h 4608812"/>
              <a:gd name="connsiteX2401" fmla="*/ 3554440 w 12184637"/>
              <a:gd name="connsiteY2401" fmla="*/ 2630483 h 4608812"/>
              <a:gd name="connsiteX2402" fmla="*/ 3558416 w 12184637"/>
              <a:gd name="connsiteY2402" fmla="*/ 2637330 h 4608812"/>
              <a:gd name="connsiteX2403" fmla="*/ 3559888 w 12184637"/>
              <a:gd name="connsiteY2403" fmla="*/ 2637551 h 4608812"/>
              <a:gd name="connsiteX2404" fmla="*/ 3565263 w 12184637"/>
              <a:gd name="connsiteY2404" fmla="*/ 2633355 h 4608812"/>
              <a:gd name="connsiteX2405" fmla="*/ 3594196 w 12184637"/>
              <a:gd name="connsiteY2405" fmla="*/ 2518134 h 4608812"/>
              <a:gd name="connsiteX2406" fmla="*/ 3596184 w 12184637"/>
              <a:gd name="connsiteY2406" fmla="*/ 2510477 h 4608812"/>
              <a:gd name="connsiteX2407" fmla="*/ 3510781 w 12184637"/>
              <a:gd name="connsiteY2407" fmla="*/ 2365882 h 4608812"/>
              <a:gd name="connsiteX2408" fmla="*/ 3503125 w 12184637"/>
              <a:gd name="connsiteY2408" fmla="*/ 2363894 h 4608812"/>
              <a:gd name="connsiteX2409" fmla="*/ 3501137 w 12184637"/>
              <a:gd name="connsiteY2409" fmla="*/ 2371550 h 4608812"/>
              <a:gd name="connsiteX2410" fmla="*/ 3586540 w 12184637"/>
              <a:gd name="connsiteY2410" fmla="*/ 2516147 h 4608812"/>
              <a:gd name="connsiteX2411" fmla="*/ 3591399 w 12184637"/>
              <a:gd name="connsiteY2411" fmla="*/ 2518871 h 4608812"/>
              <a:gd name="connsiteX2412" fmla="*/ 3594196 w 12184637"/>
              <a:gd name="connsiteY2412" fmla="*/ 2518134 h 4608812"/>
              <a:gd name="connsiteX2413" fmla="*/ 3509456 w 12184637"/>
              <a:gd name="connsiteY2413" fmla="*/ 2373096 h 4608812"/>
              <a:gd name="connsiteX2414" fmla="*/ 3510340 w 12184637"/>
              <a:gd name="connsiteY2414" fmla="*/ 2365292 h 4608812"/>
              <a:gd name="connsiteX2415" fmla="*/ 3417795 w 12184637"/>
              <a:gd name="connsiteY2415" fmla="*/ 2249042 h 4608812"/>
              <a:gd name="connsiteX2416" fmla="*/ 3409991 w 12184637"/>
              <a:gd name="connsiteY2416" fmla="*/ 2248158 h 4608812"/>
              <a:gd name="connsiteX2417" fmla="*/ 3409108 w 12184637"/>
              <a:gd name="connsiteY2417" fmla="*/ 2255962 h 4608812"/>
              <a:gd name="connsiteX2418" fmla="*/ 3501652 w 12184637"/>
              <a:gd name="connsiteY2418" fmla="*/ 2372213 h 4608812"/>
              <a:gd name="connsiteX2419" fmla="*/ 3506069 w 12184637"/>
              <a:gd name="connsiteY2419" fmla="*/ 2374348 h 4608812"/>
              <a:gd name="connsiteX2420" fmla="*/ 3509456 w 12184637"/>
              <a:gd name="connsiteY2420" fmla="*/ 2373096 h 4608812"/>
              <a:gd name="connsiteX2421" fmla="*/ 3417427 w 12184637"/>
              <a:gd name="connsiteY2421" fmla="*/ 2256330 h 4608812"/>
              <a:gd name="connsiteX2422" fmla="*/ 3417280 w 12184637"/>
              <a:gd name="connsiteY2422" fmla="*/ 2248452 h 4608812"/>
              <a:gd name="connsiteX2423" fmla="*/ 3320171 w 12184637"/>
              <a:gd name="connsiteY2423" fmla="*/ 2155172 h 4608812"/>
              <a:gd name="connsiteX2424" fmla="*/ 3312293 w 12184637"/>
              <a:gd name="connsiteY2424" fmla="*/ 2155319 h 4608812"/>
              <a:gd name="connsiteX2425" fmla="*/ 3312441 w 12184637"/>
              <a:gd name="connsiteY2425" fmla="*/ 2163197 h 4608812"/>
              <a:gd name="connsiteX2426" fmla="*/ 3409550 w 12184637"/>
              <a:gd name="connsiteY2426" fmla="*/ 2256477 h 4608812"/>
              <a:gd name="connsiteX2427" fmla="*/ 3413452 w 12184637"/>
              <a:gd name="connsiteY2427" fmla="*/ 2258024 h 4608812"/>
              <a:gd name="connsiteX2428" fmla="*/ 3417427 w 12184637"/>
              <a:gd name="connsiteY2428" fmla="*/ 2256330 h 4608812"/>
              <a:gd name="connsiteX2429" fmla="*/ 3320686 w 12184637"/>
              <a:gd name="connsiteY2429" fmla="*/ 2162534 h 4608812"/>
              <a:gd name="connsiteX2430" fmla="*/ 3319582 w 12184637"/>
              <a:gd name="connsiteY2430" fmla="*/ 2154730 h 4608812"/>
              <a:gd name="connsiteX2431" fmla="*/ 3220412 w 12184637"/>
              <a:gd name="connsiteY2431" fmla="*/ 2079487 h 4608812"/>
              <a:gd name="connsiteX2432" fmla="*/ 3212608 w 12184637"/>
              <a:gd name="connsiteY2432" fmla="*/ 2080592 h 4608812"/>
              <a:gd name="connsiteX2433" fmla="*/ 3213712 w 12184637"/>
              <a:gd name="connsiteY2433" fmla="*/ 2088396 h 4608812"/>
              <a:gd name="connsiteX2434" fmla="*/ 3312882 w 12184637"/>
              <a:gd name="connsiteY2434" fmla="*/ 2163639 h 4608812"/>
              <a:gd name="connsiteX2435" fmla="*/ 3316269 w 12184637"/>
              <a:gd name="connsiteY2435" fmla="*/ 2164743 h 4608812"/>
              <a:gd name="connsiteX2436" fmla="*/ 3320686 w 12184637"/>
              <a:gd name="connsiteY2436" fmla="*/ 2162534 h 4608812"/>
              <a:gd name="connsiteX2437" fmla="*/ 3221737 w 12184637"/>
              <a:gd name="connsiteY2437" fmla="*/ 2086923 h 4608812"/>
              <a:gd name="connsiteX2438" fmla="*/ 3220043 w 12184637"/>
              <a:gd name="connsiteY2438" fmla="*/ 2079266 h 4608812"/>
              <a:gd name="connsiteX2439" fmla="*/ 3124260 w 12184637"/>
              <a:gd name="connsiteY2439" fmla="*/ 2018454 h 4608812"/>
              <a:gd name="connsiteX2440" fmla="*/ 3116603 w 12184637"/>
              <a:gd name="connsiteY2440" fmla="*/ 2020147 h 4608812"/>
              <a:gd name="connsiteX2441" fmla="*/ 3118296 w 12184637"/>
              <a:gd name="connsiteY2441" fmla="*/ 2027804 h 4608812"/>
              <a:gd name="connsiteX2442" fmla="*/ 3214080 w 12184637"/>
              <a:gd name="connsiteY2442" fmla="*/ 2088616 h 4608812"/>
              <a:gd name="connsiteX2443" fmla="*/ 3217098 w 12184637"/>
              <a:gd name="connsiteY2443" fmla="*/ 2089500 h 4608812"/>
              <a:gd name="connsiteX2444" fmla="*/ 3221737 w 12184637"/>
              <a:gd name="connsiteY2444" fmla="*/ 2086923 h 4608812"/>
              <a:gd name="connsiteX2445" fmla="*/ 3126100 w 12184637"/>
              <a:gd name="connsiteY2445" fmla="*/ 2025890 h 4608812"/>
              <a:gd name="connsiteX2446" fmla="*/ 3124039 w 12184637"/>
              <a:gd name="connsiteY2446" fmla="*/ 2018306 h 4608812"/>
              <a:gd name="connsiteX2447" fmla="*/ 3036943 w 12184637"/>
              <a:gd name="connsiteY2447" fmla="*/ 1968537 h 4608812"/>
              <a:gd name="connsiteX2448" fmla="*/ 3029359 w 12184637"/>
              <a:gd name="connsiteY2448" fmla="*/ 1970599 h 4608812"/>
              <a:gd name="connsiteX2449" fmla="*/ 3031421 w 12184637"/>
              <a:gd name="connsiteY2449" fmla="*/ 1978182 h 4608812"/>
              <a:gd name="connsiteX2450" fmla="*/ 3118517 w 12184637"/>
              <a:gd name="connsiteY2450" fmla="*/ 2027951 h 4608812"/>
              <a:gd name="connsiteX2451" fmla="*/ 3121315 w 12184637"/>
              <a:gd name="connsiteY2451" fmla="*/ 2028687 h 4608812"/>
              <a:gd name="connsiteX2452" fmla="*/ 3126100 w 12184637"/>
              <a:gd name="connsiteY2452" fmla="*/ 2025890 h 4608812"/>
              <a:gd name="connsiteX2453" fmla="*/ 3039151 w 12184637"/>
              <a:gd name="connsiteY2453" fmla="*/ 1975899 h 4608812"/>
              <a:gd name="connsiteX2454" fmla="*/ 3036648 w 12184637"/>
              <a:gd name="connsiteY2454" fmla="*/ 1968390 h 4608812"/>
              <a:gd name="connsiteX2455" fmla="*/ 2957282 w 12184637"/>
              <a:gd name="connsiteY2455" fmla="*/ 1928412 h 4608812"/>
              <a:gd name="connsiteX2456" fmla="*/ 2949773 w 12184637"/>
              <a:gd name="connsiteY2456" fmla="*/ 1930916 h 4608812"/>
              <a:gd name="connsiteX2457" fmla="*/ 2952276 w 12184637"/>
              <a:gd name="connsiteY2457" fmla="*/ 1938425 h 4608812"/>
              <a:gd name="connsiteX2458" fmla="*/ 3031642 w 12184637"/>
              <a:gd name="connsiteY2458" fmla="*/ 1978403 h 4608812"/>
              <a:gd name="connsiteX2459" fmla="*/ 3034219 w 12184637"/>
              <a:gd name="connsiteY2459" fmla="*/ 1978991 h 4608812"/>
              <a:gd name="connsiteX2460" fmla="*/ 3039151 w 12184637"/>
              <a:gd name="connsiteY2460" fmla="*/ 1975899 h 4608812"/>
              <a:gd name="connsiteX2461" fmla="*/ 2883438 w 12184637"/>
              <a:gd name="connsiteY2461" fmla="*/ 1980464 h 4608812"/>
              <a:gd name="connsiteX2462" fmla="*/ 2957577 w 12184637"/>
              <a:gd name="connsiteY2462" fmla="*/ 1938204 h 4608812"/>
              <a:gd name="connsiteX2463" fmla="*/ 2959638 w 12184637"/>
              <a:gd name="connsiteY2463" fmla="*/ 1930621 h 4608812"/>
              <a:gd name="connsiteX2464" fmla="*/ 2952055 w 12184637"/>
              <a:gd name="connsiteY2464" fmla="*/ 1928560 h 4608812"/>
              <a:gd name="connsiteX2465" fmla="*/ 2877917 w 12184637"/>
              <a:gd name="connsiteY2465" fmla="*/ 1970819 h 4608812"/>
              <a:gd name="connsiteX2466" fmla="*/ 2875855 w 12184637"/>
              <a:gd name="connsiteY2466" fmla="*/ 1978403 h 4608812"/>
              <a:gd name="connsiteX2467" fmla="*/ 2880714 w 12184637"/>
              <a:gd name="connsiteY2467" fmla="*/ 1981200 h 4608812"/>
              <a:gd name="connsiteX2468" fmla="*/ 2883438 w 12184637"/>
              <a:gd name="connsiteY2468" fmla="*/ 1980464 h 4608812"/>
              <a:gd name="connsiteX2469" fmla="*/ 2784415 w 12184637"/>
              <a:gd name="connsiteY2469" fmla="*/ 1997250 h 4608812"/>
              <a:gd name="connsiteX2470" fmla="*/ 2881598 w 12184637"/>
              <a:gd name="connsiteY2470" fmla="*/ 1981127 h 4608812"/>
              <a:gd name="connsiteX2471" fmla="*/ 2886162 w 12184637"/>
              <a:gd name="connsiteY2471" fmla="*/ 1974721 h 4608812"/>
              <a:gd name="connsiteX2472" fmla="*/ 2879757 w 12184637"/>
              <a:gd name="connsiteY2472" fmla="*/ 1970157 h 4608812"/>
              <a:gd name="connsiteX2473" fmla="*/ 2782574 w 12184637"/>
              <a:gd name="connsiteY2473" fmla="*/ 1986280 h 4608812"/>
              <a:gd name="connsiteX2474" fmla="*/ 2778010 w 12184637"/>
              <a:gd name="connsiteY2474" fmla="*/ 1992685 h 4608812"/>
              <a:gd name="connsiteX2475" fmla="*/ 2783532 w 12184637"/>
              <a:gd name="connsiteY2475" fmla="*/ 1997324 h 4608812"/>
              <a:gd name="connsiteX2476" fmla="*/ 2784415 w 12184637"/>
              <a:gd name="connsiteY2476" fmla="*/ 1997250 h 4608812"/>
              <a:gd name="connsiteX2477" fmla="*/ 2789053 w 12184637"/>
              <a:gd name="connsiteY2477" fmla="*/ 1992391 h 4608812"/>
              <a:gd name="connsiteX2478" fmla="*/ 2784121 w 12184637"/>
              <a:gd name="connsiteY2478" fmla="*/ 1986207 h 4608812"/>
              <a:gd name="connsiteX2479" fmla="*/ 2658740 w 12184637"/>
              <a:gd name="connsiteY2479" fmla="*/ 1972586 h 4608812"/>
              <a:gd name="connsiteX2480" fmla="*/ 2652556 w 12184637"/>
              <a:gd name="connsiteY2480" fmla="*/ 1977519 h 4608812"/>
              <a:gd name="connsiteX2481" fmla="*/ 2657489 w 12184637"/>
              <a:gd name="connsiteY2481" fmla="*/ 1983630 h 4608812"/>
              <a:gd name="connsiteX2482" fmla="*/ 2782869 w 12184637"/>
              <a:gd name="connsiteY2482" fmla="*/ 1997250 h 4608812"/>
              <a:gd name="connsiteX2483" fmla="*/ 2783532 w 12184637"/>
              <a:gd name="connsiteY2483" fmla="*/ 1997250 h 4608812"/>
              <a:gd name="connsiteX2484" fmla="*/ 2789053 w 12184637"/>
              <a:gd name="connsiteY2484" fmla="*/ 1992391 h 4608812"/>
              <a:gd name="connsiteX2485" fmla="*/ 2663526 w 12184637"/>
              <a:gd name="connsiteY2485" fmla="*/ 1979581 h 4608812"/>
              <a:gd name="connsiteX2486" fmla="*/ 2659477 w 12184637"/>
              <a:gd name="connsiteY2486" fmla="*/ 1972807 h 4608812"/>
              <a:gd name="connsiteX2487" fmla="*/ 2584086 w 12184637"/>
              <a:gd name="connsiteY2487" fmla="*/ 1953739 h 4608812"/>
              <a:gd name="connsiteX2488" fmla="*/ 2577313 w 12184637"/>
              <a:gd name="connsiteY2488" fmla="*/ 1957788 h 4608812"/>
              <a:gd name="connsiteX2489" fmla="*/ 2581362 w 12184637"/>
              <a:gd name="connsiteY2489" fmla="*/ 1964561 h 4608812"/>
              <a:gd name="connsiteX2490" fmla="*/ 2656752 w 12184637"/>
              <a:gd name="connsiteY2490" fmla="*/ 1983630 h 4608812"/>
              <a:gd name="connsiteX2491" fmla="*/ 2658151 w 12184637"/>
              <a:gd name="connsiteY2491" fmla="*/ 1983777 h 4608812"/>
              <a:gd name="connsiteX2492" fmla="*/ 2663526 w 12184637"/>
              <a:gd name="connsiteY2492" fmla="*/ 1979581 h 4608812"/>
              <a:gd name="connsiteX2493" fmla="*/ 2587915 w 12184637"/>
              <a:gd name="connsiteY2493" fmla="*/ 1961027 h 4608812"/>
              <a:gd name="connsiteX2494" fmla="*/ 2584528 w 12184637"/>
              <a:gd name="connsiteY2494" fmla="*/ 1953886 h 4608812"/>
              <a:gd name="connsiteX2495" fmla="*/ 2540207 w 12184637"/>
              <a:gd name="connsiteY2495" fmla="*/ 1938204 h 4608812"/>
              <a:gd name="connsiteX2496" fmla="*/ 2533065 w 12184637"/>
              <a:gd name="connsiteY2496" fmla="*/ 1941591 h 4608812"/>
              <a:gd name="connsiteX2497" fmla="*/ 2536452 w 12184637"/>
              <a:gd name="connsiteY2497" fmla="*/ 1948732 h 4608812"/>
              <a:gd name="connsiteX2498" fmla="*/ 2580773 w 12184637"/>
              <a:gd name="connsiteY2498" fmla="*/ 1964414 h 4608812"/>
              <a:gd name="connsiteX2499" fmla="*/ 2582688 w 12184637"/>
              <a:gd name="connsiteY2499" fmla="*/ 1964709 h 4608812"/>
              <a:gd name="connsiteX2500" fmla="*/ 2587915 w 12184637"/>
              <a:gd name="connsiteY2500" fmla="*/ 1961027 h 4608812"/>
              <a:gd name="connsiteX2501" fmla="*/ 2543667 w 12184637"/>
              <a:gd name="connsiteY2501" fmla="*/ 1945198 h 4608812"/>
              <a:gd name="connsiteX2502" fmla="*/ 2540133 w 12184637"/>
              <a:gd name="connsiteY2502" fmla="*/ 1938131 h 4608812"/>
              <a:gd name="connsiteX2503" fmla="*/ 2519224 w 12184637"/>
              <a:gd name="connsiteY2503" fmla="*/ 1931063 h 4608812"/>
              <a:gd name="connsiteX2504" fmla="*/ 2512156 w 12184637"/>
              <a:gd name="connsiteY2504" fmla="*/ 1934597 h 4608812"/>
              <a:gd name="connsiteX2505" fmla="*/ 2515690 w 12184637"/>
              <a:gd name="connsiteY2505" fmla="*/ 1941665 h 4608812"/>
              <a:gd name="connsiteX2506" fmla="*/ 2536599 w 12184637"/>
              <a:gd name="connsiteY2506" fmla="*/ 1948732 h 4608812"/>
              <a:gd name="connsiteX2507" fmla="*/ 2538440 w 12184637"/>
              <a:gd name="connsiteY2507" fmla="*/ 1949027 h 4608812"/>
              <a:gd name="connsiteX2508" fmla="*/ 2543667 w 12184637"/>
              <a:gd name="connsiteY2508" fmla="*/ 1945198 h 4608812"/>
              <a:gd name="connsiteX2509" fmla="*/ 2522685 w 12184637"/>
              <a:gd name="connsiteY2509" fmla="*/ 1938278 h 4608812"/>
              <a:gd name="connsiteX2510" fmla="*/ 2519372 w 12184637"/>
              <a:gd name="connsiteY2510" fmla="*/ 1931136 h 4608812"/>
              <a:gd name="connsiteX2511" fmla="*/ 2497064 w 12184637"/>
              <a:gd name="connsiteY2511" fmla="*/ 1923111 h 4608812"/>
              <a:gd name="connsiteX2512" fmla="*/ 2489922 w 12184637"/>
              <a:gd name="connsiteY2512" fmla="*/ 1926425 h 4608812"/>
              <a:gd name="connsiteX2513" fmla="*/ 2493235 w 12184637"/>
              <a:gd name="connsiteY2513" fmla="*/ 1933566 h 4608812"/>
              <a:gd name="connsiteX2514" fmla="*/ 2515543 w 12184637"/>
              <a:gd name="connsiteY2514" fmla="*/ 1941591 h 4608812"/>
              <a:gd name="connsiteX2515" fmla="*/ 2517457 w 12184637"/>
              <a:gd name="connsiteY2515" fmla="*/ 1941959 h 4608812"/>
              <a:gd name="connsiteX2516" fmla="*/ 2522685 w 12184637"/>
              <a:gd name="connsiteY2516" fmla="*/ 1938278 h 4608812"/>
              <a:gd name="connsiteX2517" fmla="*/ 2500303 w 12184637"/>
              <a:gd name="connsiteY2517" fmla="*/ 1930253 h 4608812"/>
              <a:gd name="connsiteX2518" fmla="*/ 2496990 w 12184637"/>
              <a:gd name="connsiteY2518" fmla="*/ 1923111 h 4608812"/>
              <a:gd name="connsiteX2519" fmla="*/ 2458485 w 12184637"/>
              <a:gd name="connsiteY2519" fmla="*/ 1908902 h 4608812"/>
              <a:gd name="connsiteX2520" fmla="*/ 2451344 w 12184637"/>
              <a:gd name="connsiteY2520" fmla="*/ 1912215 h 4608812"/>
              <a:gd name="connsiteX2521" fmla="*/ 2454657 w 12184637"/>
              <a:gd name="connsiteY2521" fmla="*/ 1919357 h 4608812"/>
              <a:gd name="connsiteX2522" fmla="*/ 2493162 w 12184637"/>
              <a:gd name="connsiteY2522" fmla="*/ 1933566 h 4608812"/>
              <a:gd name="connsiteX2523" fmla="*/ 2495150 w 12184637"/>
              <a:gd name="connsiteY2523" fmla="*/ 1933934 h 4608812"/>
              <a:gd name="connsiteX2524" fmla="*/ 2500303 w 12184637"/>
              <a:gd name="connsiteY2524" fmla="*/ 1930253 h 4608812"/>
              <a:gd name="connsiteX2525" fmla="*/ 2461946 w 12184637"/>
              <a:gd name="connsiteY2525" fmla="*/ 1915749 h 4608812"/>
              <a:gd name="connsiteX2526" fmla="*/ 2458191 w 12184637"/>
              <a:gd name="connsiteY2526" fmla="*/ 1908829 h 4608812"/>
              <a:gd name="connsiteX2527" fmla="*/ 2452448 w 12184637"/>
              <a:gd name="connsiteY2527" fmla="*/ 1907062 h 4608812"/>
              <a:gd name="connsiteX2528" fmla="*/ 2445528 w 12184637"/>
              <a:gd name="connsiteY2528" fmla="*/ 1910817 h 4608812"/>
              <a:gd name="connsiteX2529" fmla="*/ 2449282 w 12184637"/>
              <a:gd name="connsiteY2529" fmla="*/ 1917737 h 4608812"/>
              <a:gd name="connsiteX2530" fmla="*/ 2455025 w 12184637"/>
              <a:gd name="connsiteY2530" fmla="*/ 1919504 h 4608812"/>
              <a:gd name="connsiteX2531" fmla="*/ 2456645 w 12184637"/>
              <a:gd name="connsiteY2531" fmla="*/ 1919725 h 4608812"/>
              <a:gd name="connsiteX2532" fmla="*/ 2461946 w 12184637"/>
              <a:gd name="connsiteY2532" fmla="*/ 1915749 h 4608812"/>
              <a:gd name="connsiteX2533" fmla="*/ 2456056 w 12184637"/>
              <a:gd name="connsiteY2533" fmla="*/ 1914350 h 4608812"/>
              <a:gd name="connsiteX2534" fmla="*/ 2452816 w 12184637"/>
              <a:gd name="connsiteY2534" fmla="*/ 1907135 h 4608812"/>
              <a:gd name="connsiteX2535" fmla="*/ 2410483 w 12184637"/>
              <a:gd name="connsiteY2535" fmla="*/ 1891233 h 4608812"/>
              <a:gd name="connsiteX2536" fmla="*/ 2403268 w 12184637"/>
              <a:gd name="connsiteY2536" fmla="*/ 1894472 h 4608812"/>
              <a:gd name="connsiteX2537" fmla="*/ 2406507 w 12184637"/>
              <a:gd name="connsiteY2537" fmla="*/ 1901687 h 4608812"/>
              <a:gd name="connsiteX2538" fmla="*/ 2448840 w 12184637"/>
              <a:gd name="connsiteY2538" fmla="*/ 1917590 h 4608812"/>
              <a:gd name="connsiteX2539" fmla="*/ 2450828 w 12184637"/>
              <a:gd name="connsiteY2539" fmla="*/ 1917958 h 4608812"/>
              <a:gd name="connsiteX2540" fmla="*/ 2456056 w 12184637"/>
              <a:gd name="connsiteY2540" fmla="*/ 1914350 h 4608812"/>
              <a:gd name="connsiteX2541" fmla="*/ 2413501 w 12184637"/>
              <a:gd name="connsiteY2541" fmla="*/ 1898963 h 4608812"/>
              <a:gd name="connsiteX2542" fmla="*/ 2410998 w 12184637"/>
              <a:gd name="connsiteY2542" fmla="*/ 1891454 h 4608812"/>
              <a:gd name="connsiteX2543" fmla="*/ 2407243 w 12184637"/>
              <a:gd name="connsiteY2543" fmla="*/ 1889539 h 4608812"/>
              <a:gd name="connsiteX2544" fmla="*/ 2399734 w 12184637"/>
              <a:gd name="connsiteY2544" fmla="*/ 1892042 h 4608812"/>
              <a:gd name="connsiteX2545" fmla="*/ 2402237 w 12184637"/>
              <a:gd name="connsiteY2545" fmla="*/ 1899552 h 4608812"/>
              <a:gd name="connsiteX2546" fmla="*/ 2405992 w 12184637"/>
              <a:gd name="connsiteY2546" fmla="*/ 1901466 h 4608812"/>
              <a:gd name="connsiteX2547" fmla="*/ 2408569 w 12184637"/>
              <a:gd name="connsiteY2547" fmla="*/ 1902055 h 4608812"/>
              <a:gd name="connsiteX2548" fmla="*/ 2413501 w 12184637"/>
              <a:gd name="connsiteY2548" fmla="*/ 1898963 h 4608812"/>
              <a:gd name="connsiteX2549" fmla="*/ 2410188 w 12184637"/>
              <a:gd name="connsiteY2549" fmla="*/ 1895797 h 4608812"/>
              <a:gd name="connsiteX2550" fmla="*/ 2405992 w 12184637"/>
              <a:gd name="connsiteY2550" fmla="*/ 1889098 h 4608812"/>
              <a:gd name="connsiteX2551" fmla="*/ 2390973 w 12184637"/>
              <a:gd name="connsiteY2551" fmla="*/ 1885637 h 4608812"/>
              <a:gd name="connsiteX2552" fmla="*/ 2384273 w 12184637"/>
              <a:gd name="connsiteY2552" fmla="*/ 1889834 h 4608812"/>
              <a:gd name="connsiteX2553" fmla="*/ 2388470 w 12184637"/>
              <a:gd name="connsiteY2553" fmla="*/ 1896534 h 4608812"/>
              <a:gd name="connsiteX2554" fmla="*/ 2403489 w 12184637"/>
              <a:gd name="connsiteY2554" fmla="*/ 1899994 h 4608812"/>
              <a:gd name="connsiteX2555" fmla="*/ 2404814 w 12184637"/>
              <a:gd name="connsiteY2555" fmla="*/ 1900141 h 4608812"/>
              <a:gd name="connsiteX2556" fmla="*/ 2410188 w 12184637"/>
              <a:gd name="connsiteY2556" fmla="*/ 1895797 h 4608812"/>
              <a:gd name="connsiteX2557" fmla="*/ 2394948 w 12184637"/>
              <a:gd name="connsiteY2557" fmla="*/ 1893000 h 4608812"/>
              <a:gd name="connsiteX2558" fmla="*/ 2391635 w 12184637"/>
              <a:gd name="connsiteY2558" fmla="*/ 1885858 h 4608812"/>
              <a:gd name="connsiteX2559" fmla="*/ 2335093 w 12184637"/>
              <a:gd name="connsiteY2559" fmla="*/ 1864949 h 4608812"/>
              <a:gd name="connsiteX2560" fmla="*/ 2327951 w 12184637"/>
              <a:gd name="connsiteY2560" fmla="*/ 1868262 h 4608812"/>
              <a:gd name="connsiteX2561" fmla="*/ 2331264 w 12184637"/>
              <a:gd name="connsiteY2561" fmla="*/ 1875404 h 4608812"/>
              <a:gd name="connsiteX2562" fmla="*/ 2387807 w 12184637"/>
              <a:gd name="connsiteY2562" fmla="*/ 1896313 h 4608812"/>
              <a:gd name="connsiteX2563" fmla="*/ 2389795 w 12184637"/>
              <a:gd name="connsiteY2563" fmla="*/ 1896681 h 4608812"/>
              <a:gd name="connsiteX2564" fmla="*/ 2394948 w 12184637"/>
              <a:gd name="connsiteY2564" fmla="*/ 1893000 h 4608812"/>
              <a:gd name="connsiteX2565" fmla="*/ 2338406 w 12184637"/>
              <a:gd name="connsiteY2565" fmla="*/ 1872091 h 4608812"/>
              <a:gd name="connsiteX2566" fmla="*/ 2335019 w 12184637"/>
              <a:gd name="connsiteY2566" fmla="*/ 1864949 h 4608812"/>
              <a:gd name="connsiteX2567" fmla="*/ 2321325 w 12184637"/>
              <a:gd name="connsiteY2567" fmla="*/ 1860016 h 4608812"/>
              <a:gd name="connsiteX2568" fmla="*/ 2314184 w 12184637"/>
              <a:gd name="connsiteY2568" fmla="*/ 1863403 h 4608812"/>
              <a:gd name="connsiteX2569" fmla="*/ 2317570 w 12184637"/>
              <a:gd name="connsiteY2569" fmla="*/ 1870545 h 4608812"/>
              <a:gd name="connsiteX2570" fmla="*/ 2331264 w 12184637"/>
              <a:gd name="connsiteY2570" fmla="*/ 1875477 h 4608812"/>
              <a:gd name="connsiteX2571" fmla="*/ 2333178 w 12184637"/>
              <a:gd name="connsiteY2571" fmla="*/ 1875772 h 4608812"/>
              <a:gd name="connsiteX2572" fmla="*/ 2338406 w 12184637"/>
              <a:gd name="connsiteY2572" fmla="*/ 1872091 h 4608812"/>
              <a:gd name="connsiteX2573" fmla="*/ 2324638 w 12184637"/>
              <a:gd name="connsiteY2573" fmla="*/ 1867452 h 4608812"/>
              <a:gd name="connsiteX2574" fmla="*/ 2321620 w 12184637"/>
              <a:gd name="connsiteY2574" fmla="*/ 1860164 h 4608812"/>
              <a:gd name="connsiteX2575" fmla="*/ 2282599 w 12184637"/>
              <a:gd name="connsiteY2575" fmla="*/ 1843967 h 4608812"/>
              <a:gd name="connsiteX2576" fmla="*/ 2275311 w 12184637"/>
              <a:gd name="connsiteY2576" fmla="*/ 1846985 h 4608812"/>
              <a:gd name="connsiteX2577" fmla="*/ 2278329 w 12184637"/>
              <a:gd name="connsiteY2577" fmla="*/ 1854274 h 4608812"/>
              <a:gd name="connsiteX2578" fmla="*/ 2317350 w 12184637"/>
              <a:gd name="connsiteY2578" fmla="*/ 1870471 h 4608812"/>
              <a:gd name="connsiteX2579" fmla="*/ 2319558 w 12184637"/>
              <a:gd name="connsiteY2579" fmla="*/ 1870913 h 4608812"/>
              <a:gd name="connsiteX2580" fmla="*/ 2324638 w 12184637"/>
              <a:gd name="connsiteY2580" fmla="*/ 1867452 h 4608812"/>
              <a:gd name="connsiteX2581" fmla="*/ 2285839 w 12184637"/>
              <a:gd name="connsiteY2581" fmla="*/ 1850593 h 4608812"/>
              <a:gd name="connsiteX2582" fmla="*/ 2282011 w 12184637"/>
              <a:gd name="connsiteY2582" fmla="*/ 1843746 h 4608812"/>
              <a:gd name="connsiteX2583" fmla="*/ 2259776 w 12184637"/>
              <a:gd name="connsiteY2583" fmla="*/ 1837488 h 4608812"/>
              <a:gd name="connsiteX2584" fmla="*/ 2252929 w 12184637"/>
              <a:gd name="connsiteY2584" fmla="*/ 1841316 h 4608812"/>
              <a:gd name="connsiteX2585" fmla="*/ 2256758 w 12184637"/>
              <a:gd name="connsiteY2585" fmla="*/ 1848163 h 4608812"/>
              <a:gd name="connsiteX2586" fmla="*/ 2278992 w 12184637"/>
              <a:gd name="connsiteY2586" fmla="*/ 1854421 h 4608812"/>
              <a:gd name="connsiteX2587" fmla="*/ 2280538 w 12184637"/>
              <a:gd name="connsiteY2587" fmla="*/ 1854642 h 4608812"/>
              <a:gd name="connsiteX2588" fmla="*/ 2285839 w 12184637"/>
              <a:gd name="connsiteY2588" fmla="*/ 1850593 h 4608812"/>
              <a:gd name="connsiteX2589" fmla="*/ 2263384 w 12184637"/>
              <a:gd name="connsiteY2589" fmla="*/ 1844997 h 4608812"/>
              <a:gd name="connsiteX2590" fmla="*/ 2260365 w 12184637"/>
              <a:gd name="connsiteY2590" fmla="*/ 1837709 h 4608812"/>
              <a:gd name="connsiteX2591" fmla="*/ 2232536 w 12184637"/>
              <a:gd name="connsiteY2591" fmla="*/ 1826297 h 4608812"/>
              <a:gd name="connsiteX2592" fmla="*/ 2225247 w 12184637"/>
              <a:gd name="connsiteY2592" fmla="*/ 1829316 h 4608812"/>
              <a:gd name="connsiteX2593" fmla="*/ 2228265 w 12184637"/>
              <a:gd name="connsiteY2593" fmla="*/ 1836604 h 4608812"/>
              <a:gd name="connsiteX2594" fmla="*/ 2256095 w 12184637"/>
              <a:gd name="connsiteY2594" fmla="*/ 1848016 h 4608812"/>
              <a:gd name="connsiteX2595" fmla="*/ 2258230 w 12184637"/>
              <a:gd name="connsiteY2595" fmla="*/ 1848458 h 4608812"/>
              <a:gd name="connsiteX2596" fmla="*/ 2263384 w 12184637"/>
              <a:gd name="connsiteY2596" fmla="*/ 1844997 h 4608812"/>
              <a:gd name="connsiteX2597" fmla="*/ 2223185 w 12184637"/>
              <a:gd name="connsiteY2597" fmla="*/ 1838666 h 4608812"/>
              <a:gd name="connsiteX2598" fmla="*/ 2231579 w 12184637"/>
              <a:gd name="connsiteY2598" fmla="*/ 1836899 h 4608812"/>
              <a:gd name="connsiteX2599" fmla="*/ 2235849 w 12184637"/>
              <a:gd name="connsiteY2599" fmla="*/ 1830273 h 4608812"/>
              <a:gd name="connsiteX2600" fmla="*/ 2229223 w 12184637"/>
              <a:gd name="connsiteY2600" fmla="*/ 1825929 h 4608812"/>
              <a:gd name="connsiteX2601" fmla="*/ 2220830 w 12184637"/>
              <a:gd name="connsiteY2601" fmla="*/ 1827696 h 4608812"/>
              <a:gd name="connsiteX2602" fmla="*/ 2216486 w 12184637"/>
              <a:gd name="connsiteY2602" fmla="*/ 1834322 h 4608812"/>
              <a:gd name="connsiteX2603" fmla="*/ 2222007 w 12184637"/>
              <a:gd name="connsiteY2603" fmla="*/ 1838739 h 4608812"/>
              <a:gd name="connsiteX2604" fmla="*/ 2223185 w 12184637"/>
              <a:gd name="connsiteY2604" fmla="*/ 1838666 h 4608812"/>
              <a:gd name="connsiteX2605" fmla="*/ 2215308 w 12184637"/>
              <a:gd name="connsiteY2605" fmla="*/ 1840065 h 4608812"/>
              <a:gd name="connsiteX2606" fmla="*/ 2223038 w 12184637"/>
              <a:gd name="connsiteY2606" fmla="*/ 1838666 h 4608812"/>
              <a:gd name="connsiteX2607" fmla="*/ 2227529 w 12184637"/>
              <a:gd name="connsiteY2607" fmla="*/ 1832187 h 4608812"/>
              <a:gd name="connsiteX2608" fmla="*/ 2221051 w 12184637"/>
              <a:gd name="connsiteY2608" fmla="*/ 1827696 h 4608812"/>
              <a:gd name="connsiteX2609" fmla="*/ 2213320 w 12184637"/>
              <a:gd name="connsiteY2609" fmla="*/ 1829095 h 4608812"/>
              <a:gd name="connsiteX2610" fmla="*/ 2208829 w 12184637"/>
              <a:gd name="connsiteY2610" fmla="*/ 1835574 h 4608812"/>
              <a:gd name="connsiteX2611" fmla="*/ 2214351 w 12184637"/>
              <a:gd name="connsiteY2611" fmla="*/ 1840138 h 4608812"/>
              <a:gd name="connsiteX2612" fmla="*/ 2215308 w 12184637"/>
              <a:gd name="connsiteY2612" fmla="*/ 1840065 h 4608812"/>
              <a:gd name="connsiteX2613" fmla="*/ 2151697 w 12184637"/>
              <a:gd name="connsiteY2613" fmla="*/ 1852507 h 4608812"/>
              <a:gd name="connsiteX2614" fmla="*/ 2215455 w 12184637"/>
              <a:gd name="connsiteY2614" fmla="*/ 1840065 h 4608812"/>
              <a:gd name="connsiteX2615" fmla="*/ 2219873 w 12184637"/>
              <a:gd name="connsiteY2615" fmla="*/ 1833512 h 4608812"/>
              <a:gd name="connsiteX2616" fmla="*/ 2213320 w 12184637"/>
              <a:gd name="connsiteY2616" fmla="*/ 1829095 h 4608812"/>
              <a:gd name="connsiteX2617" fmla="*/ 2149562 w 12184637"/>
              <a:gd name="connsiteY2617" fmla="*/ 1841537 h 4608812"/>
              <a:gd name="connsiteX2618" fmla="*/ 2145145 w 12184637"/>
              <a:gd name="connsiteY2618" fmla="*/ 1848090 h 4608812"/>
              <a:gd name="connsiteX2619" fmla="*/ 2150667 w 12184637"/>
              <a:gd name="connsiteY2619" fmla="*/ 1852581 h 4608812"/>
              <a:gd name="connsiteX2620" fmla="*/ 2151697 w 12184637"/>
              <a:gd name="connsiteY2620" fmla="*/ 1852507 h 4608812"/>
              <a:gd name="connsiteX2621" fmla="*/ 2134028 w 12184637"/>
              <a:gd name="connsiteY2621" fmla="*/ 1854642 h 4608812"/>
              <a:gd name="connsiteX2622" fmla="*/ 2151256 w 12184637"/>
              <a:gd name="connsiteY2622" fmla="*/ 1852581 h 4608812"/>
              <a:gd name="connsiteX2623" fmla="*/ 2156115 w 12184637"/>
              <a:gd name="connsiteY2623" fmla="*/ 1846396 h 4608812"/>
              <a:gd name="connsiteX2624" fmla="*/ 2149930 w 12184637"/>
              <a:gd name="connsiteY2624" fmla="*/ 1841537 h 4608812"/>
              <a:gd name="connsiteX2625" fmla="*/ 2132703 w 12184637"/>
              <a:gd name="connsiteY2625" fmla="*/ 1843599 h 4608812"/>
              <a:gd name="connsiteX2626" fmla="*/ 2127844 w 12184637"/>
              <a:gd name="connsiteY2626" fmla="*/ 1849783 h 4608812"/>
              <a:gd name="connsiteX2627" fmla="*/ 2133439 w 12184637"/>
              <a:gd name="connsiteY2627" fmla="*/ 1854716 h 4608812"/>
              <a:gd name="connsiteX2628" fmla="*/ 2134028 w 12184637"/>
              <a:gd name="connsiteY2628" fmla="*/ 1854642 h 4608812"/>
              <a:gd name="connsiteX2629" fmla="*/ 2093461 w 12184637"/>
              <a:gd name="connsiteY2629" fmla="*/ 1865465 h 4608812"/>
              <a:gd name="connsiteX2630" fmla="*/ 2134764 w 12184637"/>
              <a:gd name="connsiteY2630" fmla="*/ 1854495 h 4608812"/>
              <a:gd name="connsiteX2631" fmla="*/ 2138740 w 12184637"/>
              <a:gd name="connsiteY2631" fmla="*/ 1847648 h 4608812"/>
              <a:gd name="connsiteX2632" fmla="*/ 2131893 w 12184637"/>
              <a:gd name="connsiteY2632" fmla="*/ 1843672 h 4608812"/>
              <a:gd name="connsiteX2633" fmla="*/ 2090590 w 12184637"/>
              <a:gd name="connsiteY2633" fmla="*/ 1854642 h 4608812"/>
              <a:gd name="connsiteX2634" fmla="*/ 2086614 w 12184637"/>
              <a:gd name="connsiteY2634" fmla="*/ 1861489 h 4608812"/>
              <a:gd name="connsiteX2635" fmla="*/ 2092062 w 12184637"/>
              <a:gd name="connsiteY2635" fmla="*/ 1865612 h 4608812"/>
              <a:gd name="connsiteX2636" fmla="*/ 2093461 w 12184637"/>
              <a:gd name="connsiteY2636" fmla="*/ 1865465 h 4608812"/>
              <a:gd name="connsiteX2637" fmla="*/ 2059153 w 12184637"/>
              <a:gd name="connsiteY2637" fmla="*/ 1876950 h 4608812"/>
              <a:gd name="connsiteX2638" fmla="*/ 2093830 w 12184637"/>
              <a:gd name="connsiteY2638" fmla="*/ 1865391 h 4608812"/>
              <a:gd name="connsiteX2639" fmla="*/ 2097363 w 12184637"/>
              <a:gd name="connsiteY2639" fmla="*/ 1858323 h 4608812"/>
              <a:gd name="connsiteX2640" fmla="*/ 2090296 w 12184637"/>
              <a:gd name="connsiteY2640" fmla="*/ 1854789 h 4608812"/>
              <a:gd name="connsiteX2641" fmla="*/ 2055619 w 12184637"/>
              <a:gd name="connsiteY2641" fmla="*/ 1866348 h 4608812"/>
              <a:gd name="connsiteX2642" fmla="*/ 2052085 w 12184637"/>
              <a:gd name="connsiteY2642" fmla="*/ 1873416 h 4608812"/>
              <a:gd name="connsiteX2643" fmla="*/ 2057386 w 12184637"/>
              <a:gd name="connsiteY2643" fmla="*/ 1877244 h 4608812"/>
              <a:gd name="connsiteX2644" fmla="*/ 2059153 w 12184637"/>
              <a:gd name="connsiteY2644" fmla="*/ 1876950 h 4608812"/>
              <a:gd name="connsiteX2645" fmla="*/ 2039937 w 12184637"/>
              <a:gd name="connsiteY2645" fmla="*/ 1885048 h 4608812"/>
              <a:gd name="connsiteX2646" fmla="*/ 2059595 w 12184637"/>
              <a:gd name="connsiteY2646" fmla="*/ 1876729 h 4608812"/>
              <a:gd name="connsiteX2647" fmla="*/ 2062540 w 12184637"/>
              <a:gd name="connsiteY2647" fmla="*/ 1869440 h 4608812"/>
              <a:gd name="connsiteX2648" fmla="*/ 2055251 w 12184637"/>
              <a:gd name="connsiteY2648" fmla="*/ 1866495 h 4608812"/>
              <a:gd name="connsiteX2649" fmla="*/ 2035594 w 12184637"/>
              <a:gd name="connsiteY2649" fmla="*/ 1874815 h 4608812"/>
              <a:gd name="connsiteX2650" fmla="*/ 2032649 w 12184637"/>
              <a:gd name="connsiteY2650" fmla="*/ 1882103 h 4608812"/>
              <a:gd name="connsiteX2651" fmla="*/ 2037802 w 12184637"/>
              <a:gd name="connsiteY2651" fmla="*/ 1885490 h 4608812"/>
              <a:gd name="connsiteX2652" fmla="*/ 2039937 w 12184637"/>
              <a:gd name="connsiteY2652" fmla="*/ 1885048 h 4608812"/>
              <a:gd name="connsiteX2653" fmla="*/ 2015936 w 12184637"/>
              <a:gd name="connsiteY2653" fmla="*/ 1888435 h 4608812"/>
              <a:gd name="connsiteX2654" fmla="*/ 2038465 w 12184637"/>
              <a:gd name="connsiteY2654" fmla="*/ 1885416 h 4608812"/>
              <a:gd name="connsiteX2655" fmla="*/ 2043250 w 12184637"/>
              <a:gd name="connsiteY2655" fmla="*/ 1879159 h 4608812"/>
              <a:gd name="connsiteX2656" fmla="*/ 2036992 w 12184637"/>
              <a:gd name="connsiteY2656" fmla="*/ 1874373 h 4608812"/>
              <a:gd name="connsiteX2657" fmla="*/ 2014464 w 12184637"/>
              <a:gd name="connsiteY2657" fmla="*/ 1877392 h 4608812"/>
              <a:gd name="connsiteX2658" fmla="*/ 2009678 w 12184637"/>
              <a:gd name="connsiteY2658" fmla="*/ 1883650 h 4608812"/>
              <a:gd name="connsiteX2659" fmla="*/ 2015200 w 12184637"/>
              <a:gd name="connsiteY2659" fmla="*/ 1888509 h 4608812"/>
              <a:gd name="connsiteX2660" fmla="*/ 2015936 w 12184637"/>
              <a:gd name="connsiteY2660" fmla="*/ 1888435 h 4608812"/>
              <a:gd name="connsiteX2661" fmla="*/ 1974118 w 12184637"/>
              <a:gd name="connsiteY2661" fmla="*/ 1912731 h 4608812"/>
              <a:gd name="connsiteX2662" fmla="*/ 2017998 w 12184637"/>
              <a:gd name="connsiteY2662" fmla="*/ 1887772 h 4608812"/>
              <a:gd name="connsiteX2663" fmla="*/ 2020059 w 12184637"/>
              <a:gd name="connsiteY2663" fmla="*/ 1880189 h 4608812"/>
              <a:gd name="connsiteX2664" fmla="*/ 2012476 w 12184637"/>
              <a:gd name="connsiteY2664" fmla="*/ 1878128 h 4608812"/>
              <a:gd name="connsiteX2665" fmla="*/ 1968596 w 12184637"/>
              <a:gd name="connsiteY2665" fmla="*/ 1903086 h 4608812"/>
              <a:gd name="connsiteX2666" fmla="*/ 1966535 w 12184637"/>
              <a:gd name="connsiteY2666" fmla="*/ 1910669 h 4608812"/>
              <a:gd name="connsiteX2667" fmla="*/ 1971394 w 12184637"/>
              <a:gd name="connsiteY2667" fmla="*/ 1913467 h 4608812"/>
              <a:gd name="connsiteX2668" fmla="*/ 1974118 w 12184637"/>
              <a:gd name="connsiteY2668" fmla="*/ 1912731 h 4608812"/>
              <a:gd name="connsiteX2669" fmla="*/ 1947908 w 12184637"/>
              <a:gd name="connsiteY2669" fmla="*/ 1923553 h 4608812"/>
              <a:gd name="connsiteX2670" fmla="*/ 1973529 w 12184637"/>
              <a:gd name="connsiteY2670" fmla="*/ 1913025 h 4608812"/>
              <a:gd name="connsiteX2671" fmla="*/ 1976548 w 12184637"/>
              <a:gd name="connsiteY2671" fmla="*/ 1905737 h 4608812"/>
              <a:gd name="connsiteX2672" fmla="*/ 1969259 w 12184637"/>
              <a:gd name="connsiteY2672" fmla="*/ 1902718 h 4608812"/>
              <a:gd name="connsiteX2673" fmla="*/ 1943638 w 12184637"/>
              <a:gd name="connsiteY2673" fmla="*/ 1913246 h 4608812"/>
              <a:gd name="connsiteX2674" fmla="*/ 1940620 w 12184637"/>
              <a:gd name="connsiteY2674" fmla="*/ 1920535 h 4608812"/>
              <a:gd name="connsiteX2675" fmla="*/ 1945847 w 12184637"/>
              <a:gd name="connsiteY2675" fmla="*/ 1923995 h 4608812"/>
              <a:gd name="connsiteX2676" fmla="*/ 1947908 w 12184637"/>
              <a:gd name="connsiteY2676" fmla="*/ 1923553 h 4608812"/>
              <a:gd name="connsiteX2677" fmla="*/ 1941430 w 12184637"/>
              <a:gd name="connsiteY2677" fmla="*/ 1924363 h 4608812"/>
              <a:gd name="connsiteX2678" fmla="*/ 1946289 w 12184637"/>
              <a:gd name="connsiteY2678" fmla="*/ 1923921 h 4608812"/>
              <a:gd name="connsiteX2679" fmla="*/ 1951369 w 12184637"/>
              <a:gd name="connsiteY2679" fmla="*/ 1917884 h 4608812"/>
              <a:gd name="connsiteX2680" fmla="*/ 1945332 w 12184637"/>
              <a:gd name="connsiteY2680" fmla="*/ 1912804 h 4608812"/>
              <a:gd name="connsiteX2681" fmla="*/ 1940472 w 12184637"/>
              <a:gd name="connsiteY2681" fmla="*/ 1913246 h 4608812"/>
              <a:gd name="connsiteX2682" fmla="*/ 1935392 w 12184637"/>
              <a:gd name="connsiteY2682" fmla="*/ 1919283 h 4608812"/>
              <a:gd name="connsiteX2683" fmla="*/ 1940988 w 12184637"/>
              <a:gd name="connsiteY2683" fmla="*/ 1924363 h 4608812"/>
              <a:gd name="connsiteX2684" fmla="*/ 1941430 w 12184637"/>
              <a:gd name="connsiteY2684" fmla="*/ 1924363 h 4608812"/>
              <a:gd name="connsiteX2685" fmla="*/ 1928325 w 12184637"/>
              <a:gd name="connsiteY2685" fmla="*/ 1933934 h 4608812"/>
              <a:gd name="connsiteX2686" fmla="*/ 1944006 w 12184637"/>
              <a:gd name="connsiteY2686" fmla="*/ 1923480 h 4608812"/>
              <a:gd name="connsiteX2687" fmla="*/ 1945552 w 12184637"/>
              <a:gd name="connsiteY2687" fmla="*/ 1915749 h 4608812"/>
              <a:gd name="connsiteX2688" fmla="*/ 1937822 w 12184637"/>
              <a:gd name="connsiteY2688" fmla="*/ 1914203 h 4608812"/>
              <a:gd name="connsiteX2689" fmla="*/ 1922140 w 12184637"/>
              <a:gd name="connsiteY2689" fmla="*/ 1924658 h 4608812"/>
              <a:gd name="connsiteX2690" fmla="*/ 1920594 w 12184637"/>
              <a:gd name="connsiteY2690" fmla="*/ 1932388 h 4608812"/>
              <a:gd name="connsiteX2691" fmla="*/ 1925306 w 12184637"/>
              <a:gd name="connsiteY2691" fmla="*/ 1934891 h 4608812"/>
              <a:gd name="connsiteX2692" fmla="*/ 1928325 w 12184637"/>
              <a:gd name="connsiteY2692" fmla="*/ 1933934 h 4608812"/>
              <a:gd name="connsiteX2693" fmla="*/ 1913232 w 12184637"/>
              <a:gd name="connsiteY2693" fmla="*/ 1936953 h 4608812"/>
              <a:gd name="connsiteX2694" fmla="*/ 1926189 w 12184637"/>
              <a:gd name="connsiteY2694" fmla="*/ 1934818 h 4608812"/>
              <a:gd name="connsiteX2695" fmla="*/ 1930754 w 12184637"/>
              <a:gd name="connsiteY2695" fmla="*/ 1928412 h 4608812"/>
              <a:gd name="connsiteX2696" fmla="*/ 1924349 w 12184637"/>
              <a:gd name="connsiteY2696" fmla="*/ 1923848 h 4608812"/>
              <a:gd name="connsiteX2697" fmla="*/ 1911391 w 12184637"/>
              <a:gd name="connsiteY2697" fmla="*/ 1925983 h 4608812"/>
              <a:gd name="connsiteX2698" fmla="*/ 1906827 w 12184637"/>
              <a:gd name="connsiteY2698" fmla="*/ 1932388 h 4608812"/>
              <a:gd name="connsiteX2699" fmla="*/ 1912348 w 12184637"/>
              <a:gd name="connsiteY2699" fmla="*/ 1937026 h 4608812"/>
              <a:gd name="connsiteX2700" fmla="*/ 1913232 w 12184637"/>
              <a:gd name="connsiteY2700" fmla="*/ 1936953 h 4608812"/>
              <a:gd name="connsiteX2701" fmla="*/ 1875463 w 12184637"/>
              <a:gd name="connsiteY2701" fmla="*/ 1949027 h 4608812"/>
              <a:gd name="connsiteX2702" fmla="*/ 1914042 w 12184637"/>
              <a:gd name="connsiteY2702" fmla="*/ 1936732 h 4608812"/>
              <a:gd name="connsiteX2703" fmla="*/ 1917649 w 12184637"/>
              <a:gd name="connsiteY2703" fmla="*/ 1929738 h 4608812"/>
              <a:gd name="connsiteX2704" fmla="*/ 1910655 w 12184637"/>
              <a:gd name="connsiteY2704" fmla="*/ 1926130 h 4608812"/>
              <a:gd name="connsiteX2705" fmla="*/ 1872076 w 12184637"/>
              <a:gd name="connsiteY2705" fmla="*/ 1938425 h 4608812"/>
              <a:gd name="connsiteX2706" fmla="*/ 1868469 w 12184637"/>
              <a:gd name="connsiteY2706" fmla="*/ 1945419 h 4608812"/>
              <a:gd name="connsiteX2707" fmla="*/ 1873843 w 12184637"/>
              <a:gd name="connsiteY2707" fmla="*/ 1949321 h 4608812"/>
              <a:gd name="connsiteX2708" fmla="*/ 1875463 w 12184637"/>
              <a:gd name="connsiteY2708" fmla="*/ 1949027 h 4608812"/>
              <a:gd name="connsiteX2709" fmla="*/ 1857057 w 12184637"/>
              <a:gd name="connsiteY2709" fmla="*/ 1951236 h 4608812"/>
              <a:gd name="connsiteX2710" fmla="*/ 1874432 w 12184637"/>
              <a:gd name="connsiteY2710" fmla="*/ 1949248 h 4608812"/>
              <a:gd name="connsiteX2711" fmla="*/ 1879365 w 12184637"/>
              <a:gd name="connsiteY2711" fmla="*/ 1943064 h 4608812"/>
              <a:gd name="connsiteX2712" fmla="*/ 1873181 w 12184637"/>
              <a:gd name="connsiteY2712" fmla="*/ 1938131 h 4608812"/>
              <a:gd name="connsiteX2713" fmla="*/ 1855806 w 12184637"/>
              <a:gd name="connsiteY2713" fmla="*/ 1940118 h 4608812"/>
              <a:gd name="connsiteX2714" fmla="*/ 1850873 w 12184637"/>
              <a:gd name="connsiteY2714" fmla="*/ 1946303 h 4608812"/>
              <a:gd name="connsiteX2715" fmla="*/ 1856468 w 12184637"/>
              <a:gd name="connsiteY2715" fmla="*/ 1951236 h 4608812"/>
              <a:gd name="connsiteX2716" fmla="*/ 1857057 w 12184637"/>
              <a:gd name="connsiteY2716" fmla="*/ 1951236 h 4608812"/>
              <a:gd name="connsiteX2717" fmla="*/ 1829890 w 12184637"/>
              <a:gd name="connsiteY2717" fmla="*/ 1956684 h 4608812"/>
              <a:gd name="connsiteX2718" fmla="*/ 1857499 w 12184637"/>
              <a:gd name="connsiteY2718" fmla="*/ 1951162 h 4608812"/>
              <a:gd name="connsiteX2719" fmla="*/ 1861843 w 12184637"/>
              <a:gd name="connsiteY2719" fmla="*/ 1944610 h 4608812"/>
              <a:gd name="connsiteX2720" fmla="*/ 1855290 w 12184637"/>
              <a:gd name="connsiteY2720" fmla="*/ 1940266 h 4608812"/>
              <a:gd name="connsiteX2721" fmla="*/ 1827682 w 12184637"/>
              <a:gd name="connsiteY2721" fmla="*/ 1945788 h 4608812"/>
              <a:gd name="connsiteX2722" fmla="*/ 1823338 w 12184637"/>
              <a:gd name="connsiteY2722" fmla="*/ 1952340 h 4608812"/>
              <a:gd name="connsiteX2723" fmla="*/ 1828860 w 12184637"/>
              <a:gd name="connsiteY2723" fmla="*/ 1956831 h 4608812"/>
              <a:gd name="connsiteX2724" fmla="*/ 1829890 w 12184637"/>
              <a:gd name="connsiteY2724" fmla="*/ 1956684 h 4608812"/>
              <a:gd name="connsiteX2725" fmla="*/ 1786085 w 12184637"/>
              <a:gd name="connsiteY2725" fmla="*/ 1968022 h 4608812"/>
              <a:gd name="connsiteX2726" fmla="*/ 1830185 w 12184637"/>
              <a:gd name="connsiteY2726" fmla="*/ 1956610 h 4608812"/>
              <a:gd name="connsiteX2727" fmla="*/ 1834160 w 12184637"/>
              <a:gd name="connsiteY2727" fmla="*/ 1949837 h 4608812"/>
              <a:gd name="connsiteX2728" fmla="*/ 1827387 w 12184637"/>
              <a:gd name="connsiteY2728" fmla="*/ 1945861 h 4608812"/>
              <a:gd name="connsiteX2729" fmla="*/ 1783287 w 12184637"/>
              <a:gd name="connsiteY2729" fmla="*/ 1957273 h 4608812"/>
              <a:gd name="connsiteX2730" fmla="*/ 1779311 w 12184637"/>
              <a:gd name="connsiteY2730" fmla="*/ 1964046 h 4608812"/>
              <a:gd name="connsiteX2731" fmla="*/ 1784759 w 12184637"/>
              <a:gd name="connsiteY2731" fmla="*/ 1968243 h 4608812"/>
              <a:gd name="connsiteX2732" fmla="*/ 1786085 w 12184637"/>
              <a:gd name="connsiteY2732" fmla="*/ 1968022 h 4608812"/>
              <a:gd name="connsiteX2733" fmla="*/ 1734475 w 12184637"/>
              <a:gd name="connsiteY2733" fmla="*/ 1978329 h 4608812"/>
              <a:gd name="connsiteX2734" fmla="*/ 1785790 w 12184637"/>
              <a:gd name="connsiteY2734" fmla="*/ 1968095 h 4608812"/>
              <a:gd name="connsiteX2735" fmla="*/ 1790207 w 12184637"/>
              <a:gd name="connsiteY2735" fmla="*/ 1961543 h 4608812"/>
              <a:gd name="connsiteX2736" fmla="*/ 1783655 w 12184637"/>
              <a:gd name="connsiteY2736" fmla="*/ 1957125 h 4608812"/>
              <a:gd name="connsiteX2737" fmla="*/ 1732340 w 12184637"/>
              <a:gd name="connsiteY2737" fmla="*/ 1967359 h 4608812"/>
              <a:gd name="connsiteX2738" fmla="*/ 1727922 w 12184637"/>
              <a:gd name="connsiteY2738" fmla="*/ 1973911 h 4608812"/>
              <a:gd name="connsiteX2739" fmla="*/ 1733444 w 12184637"/>
              <a:gd name="connsiteY2739" fmla="*/ 1978403 h 4608812"/>
              <a:gd name="connsiteX2740" fmla="*/ 1734475 w 12184637"/>
              <a:gd name="connsiteY2740" fmla="*/ 1978329 h 4608812"/>
              <a:gd name="connsiteX2741" fmla="*/ 1676239 w 12184637"/>
              <a:gd name="connsiteY2741" fmla="*/ 1986280 h 4608812"/>
              <a:gd name="connsiteX2742" fmla="*/ 1734107 w 12184637"/>
              <a:gd name="connsiteY2742" fmla="*/ 1978403 h 4608812"/>
              <a:gd name="connsiteX2743" fmla="*/ 1738892 w 12184637"/>
              <a:gd name="connsiteY2743" fmla="*/ 1972145 h 4608812"/>
              <a:gd name="connsiteX2744" fmla="*/ 1732634 w 12184637"/>
              <a:gd name="connsiteY2744" fmla="*/ 1967359 h 4608812"/>
              <a:gd name="connsiteX2745" fmla="*/ 1674766 w 12184637"/>
              <a:gd name="connsiteY2745" fmla="*/ 1975237 h 4608812"/>
              <a:gd name="connsiteX2746" fmla="*/ 1669981 w 12184637"/>
              <a:gd name="connsiteY2746" fmla="*/ 1981495 h 4608812"/>
              <a:gd name="connsiteX2747" fmla="*/ 1675503 w 12184637"/>
              <a:gd name="connsiteY2747" fmla="*/ 1986354 h 4608812"/>
              <a:gd name="connsiteX2748" fmla="*/ 1676239 w 12184637"/>
              <a:gd name="connsiteY2748" fmla="*/ 1986280 h 4608812"/>
              <a:gd name="connsiteX2749" fmla="*/ 1612039 w 12184637"/>
              <a:gd name="connsiteY2749" fmla="*/ 1990698 h 4608812"/>
              <a:gd name="connsiteX2750" fmla="*/ 1675871 w 12184637"/>
              <a:gd name="connsiteY2750" fmla="*/ 1986280 h 4608812"/>
              <a:gd name="connsiteX2751" fmla="*/ 1681024 w 12184637"/>
              <a:gd name="connsiteY2751" fmla="*/ 1980317 h 4608812"/>
              <a:gd name="connsiteX2752" fmla="*/ 1675061 w 12184637"/>
              <a:gd name="connsiteY2752" fmla="*/ 1975163 h 4608812"/>
              <a:gd name="connsiteX2753" fmla="*/ 1611229 w 12184637"/>
              <a:gd name="connsiteY2753" fmla="*/ 1979581 h 4608812"/>
              <a:gd name="connsiteX2754" fmla="*/ 1606076 w 12184637"/>
              <a:gd name="connsiteY2754" fmla="*/ 1985544 h 4608812"/>
              <a:gd name="connsiteX2755" fmla="*/ 1611671 w 12184637"/>
              <a:gd name="connsiteY2755" fmla="*/ 1990698 h 4608812"/>
              <a:gd name="connsiteX2756" fmla="*/ 1612039 w 12184637"/>
              <a:gd name="connsiteY2756" fmla="*/ 1990698 h 4608812"/>
              <a:gd name="connsiteX2757" fmla="*/ 1617193 w 12184637"/>
              <a:gd name="connsiteY2757" fmla="*/ 1985176 h 4608812"/>
              <a:gd name="connsiteX2758" fmla="*/ 1611598 w 12184637"/>
              <a:gd name="connsiteY2758" fmla="*/ 1979581 h 4608812"/>
              <a:gd name="connsiteX2759" fmla="*/ 1542613 w 12184637"/>
              <a:gd name="connsiteY2759" fmla="*/ 1979360 h 4608812"/>
              <a:gd name="connsiteX2760" fmla="*/ 1542539 w 12184637"/>
              <a:gd name="connsiteY2760" fmla="*/ 1979360 h 4608812"/>
              <a:gd name="connsiteX2761" fmla="*/ 1537017 w 12184637"/>
              <a:gd name="connsiteY2761" fmla="*/ 1984881 h 4608812"/>
              <a:gd name="connsiteX2762" fmla="*/ 1542613 w 12184637"/>
              <a:gd name="connsiteY2762" fmla="*/ 1990477 h 4608812"/>
              <a:gd name="connsiteX2763" fmla="*/ 1611598 w 12184637"/>
              <a:gd name="connsiteY2763" fmla="*/ 1990698 h 4608812"/>
              <a:gd name="connsiteX2764" fmla="*/ 1611671 w 12184637"/>
              <a:gd name="connsiteY2764" fmla="*/ 1990698 h 4608812"/>
              <a:gd name="connsiteX2765" fmla="*/ 1617193 w 12184637"/>
              <a:gd name="connsiteY2765" fmla="*/ 1985176 h 4608812"/>
              <a:gd name="connsiteX2766" fmla="*/ 1548208 w 12184637"/>
              <a:gd name="connsiteY2766" fmla="*/ 1985323 h 4608812"/>
              <a:gd name="connsiteX2767" fmla="*/ 1543054 w 12184637"/>
              <a:gd name="connsiteY2767" fmla="*/ 1979360 h 4608812"/>
              <a:gd name="connsiteX2768" fmla="*/ 1468695 w 12184637"/>
              <a:gd name="connsiteY2768" fmla="*/ 1973911 h 4608812"/>
              <a:gd name="connsiteX2769" fmla="*/ 1462732 w 12184637"/>
              <a:gd name="connsiteY2769" fmla="*/ 1979065 h 4608812"/>
              <a:gd name="connsiteX2770" fmla="*/ 1467885 w 12184637"/>
              <a:gd name="connsiteY2770" fmla="*/ 1985029 h 4608812"/>
              <a:gd name="connsiteX2771" fmla="*/ 1542245 w 12184637"/>
              <a:gd name="connsiteY2771" fmla="*/ 1990477 h 4608812"/>
              <a:gd name="connsiteX2772" fmla="*/ 1542686 w 12184637"/>
              <a:gd name="connsiteY2772" fmla="*/ 1990477 h 4608812"/>
              <a:gd name="connsiteX2773" fmla="*/ 1548208 w 12184637"/>
              <a:gd name="connsiteY2773" fmla="*/ 1985323 h 4608812"/>
              <a:gd name="connsiteX2774" fmla="*/ 1473775 w 12184637"/>
              <a:gd name="connsiteY2774" fmla="*/ 1980169 h 4608812"/>
              <a:gd name="connsiteX2775" fmla="*/ 1469063 w 12184637"/>
              <a:gd name="connsiteY2775" fmla="*/ 1973911 h 4608812"/>
              <a:gd name="connsiteX2776" fmla="*/ 1389182 w 12184637"/>
              <a:gd name="connsiteY2776" fmla="*/ 1962647 h 4608812"/>
              <a:gd name="connsiteX2777" fmla="*/ 1382924 w 12184637"/>
              <a:gd name="connsiteY2777" fmla="*/ 1967359 h 4608812"/>
              <a:gd name="connsiteX2778" fmla="*/ 1387636 w 12184637"/>
              <a:gd name="connsiteY2778" fmla="*/ 1973617 h 4608812"/>
              <a:gd name="connsiteX2779" fmla="*/ 1467517 w 12184637"/>
              <a:gd name="connsiteY2779" fmla="*/ 1984881 h 4608812"/>
              <a:gd name="connsiteX2780" fmla="*/ 1468327 w 12184637"/>
              <a:gd name="connsiteY2780" fmla="*/ 1984955 h 4608812"/>
              <a:gd name="connsiteX2781" fmla="*/ 1473775 w 12184637"/>
              <a:gd name="connsiteY2781" fmla="*/ 1980169 h 4608812"/>
              <a:gd name="connsiteX2782" fmla="*/ 1393894 w 12184637"/>
              <a:gd name="connsiteY2782" fmla="*/ 1969273 h 4608812"/>
              <a:gd name="connsiteX2783" fmla="*/ 1389550 w 12184637"/>
              <a:gd name="connsiteY2783" fmla="*/ 1962721 h 4608812"/>
              <a:gd name="connsiteX2784" fmla="*/ 1304000 w 12184637"/>
              <a:gd name="connsiteY2784" fmla="*/ 1945051 h 4608812"/>
              <a:gd name="connsiteX2785" fmla="*/ 1297447 w 12184637"/>
              <a:gd name="connsiteY2785" fmla="*/ 1949395 h 4608812"/>
              <a:gd name="connsiteX2786" fmla="*/ 1301791 w 12184637"/>
              <a:gd name="connsiteY2786" fmla="*/ 1955948 h 4608812"/>
              <a:gd name="connsiteX2787" fmla="*/ 1387341 w 12184637"/>
              <a:gd name="connsiteY2787" fmla="*/ 1973617 h 4608812"/>
              <a:gd name="connsiteX2788" fmla="*/ 1388519 w 12184637"/>
              <a:gd name="connsiteY2788" fmla="*/ 1973764 h 4608812"/>
              <a:gd name="connsiteX2789" fmla="*/ 1393894 w 12184637"/>
              <a:gd name="connsiteY2789" fmla="*/ 1969273 h 4608812"/>
              <a:gd name="connsiteX2790" fmla="*/ 1308196 w 12184637"/>
              <a:gd name="connsiteY2790" fmla="*/ 1951898 h 4608812"/>
              <a:gd name="connsiteX2791" fmla="*/ 1304294 w 12184637"/>
              <a:gd name="connsiteY2791" fmla="*/ 1945051 h 4608812"/>
              <a:gd name="connsiteX2792" fmla="*/ 1212854 w 12184637"/>
              <a:gd name="connsiteY2792" fmla="*/ 1920387 h 4608812"/>
              <a:gd name="connsiteX2793" fmla="*/ 1206007 w 12184637"/>
              <a:gd name="connsiteY2793" fmla="*/ 1924289 h 4608812"/>
              <a:gd name="connsiteX2794" fmla="*/ 1209910 w 12184637"/>
              <a:gd name="connsiteY2794" fmla="*/ 1931136 h 4608812"/>
              <a:gd name="connsiteX2795" fmla="*/ 1301349 w 12184637"/>
              <a:gd name="connsiteY2795" fmla="*/ 1955800 h 4608812"/>
              <a:gd name="connsiteX2796" fmla="*/ 1302822 w 12184637"/>
              <a:gd name="connsiteY2796" fmla="*/ 1956021 h 4608812"/>
              <a:gd name="connsiteX2797" fmla="*/ 1308196 w 12184637"/>
              <a:gd name="connsiteY2797" fmla="*/ 1951898 h 4608812"/>
              <a:gd name="connsiteX2798" fmla="*/ 1216683 w 12184637"/>
              <a:gd name="connsiteY2798" fmla="*/ 1927603 h 4608812"/>
              <a:gd name="connsiteX2799" fmla="*/ 1213149 w 12184637"/>
              <a:gd name="connsiteY2799" fmla="*/ 1920535 h 4608812"/>
              <a:gd name="connsiteX2800" fmla="*/ 1118617 w 12184637"/>
              <a:gd name="connsiteY2800" fmla="*/ 1889171 h 4608812"/>
              <a:gd name="connsiteX2801" fmla="*/ 1111549 w 12184637"/>
              <a:gd name="connsiteY2801" fmla="*/ 1892705 h 4608812"/>
              <a:gd name="connsiteX2802" fmla="*/ 1115083 w 12184637"/>
              <a:gd name="connsiteY2802" fmla="*/ 1899773 h 4608812"/>
              <a:gd name="connsiteX2803" fmla="*/ 1209615 w 12184637"/>
              <a:gd name="connsiteY2803" fmla="*/ 1931136 h 4608812"/>
              <a:gd name="connsiteX2804" fmla="*/ 1211382 w 12184637"/>
              <a:gd name="connsiteY2804" fmla="*/ 1931431 h 4608812"/>
              <a:gd name="connsiteX2805" fmla="*/ 1216683 w 12184637"/>
              <a:gd name="connsiteY2805" fmla="*/ 1927603 h 4608812"/>
              <a:gd name="connsiteX2806" fmla="*/ 1122003 w 12184637"/>
              <a:gd name="connsiteY2806" fmla="*/ 1896534 h 4608812"/>
              <a:gd name="connsiteX2807" fmla="*/ 1118911 w 12184637"/>
              <a:gd name="connsiteY2807" fmla="*/ 1889318 h 4608812"/>
              <a:gd name="connsiteX2808" fmla="*/ 1024158 w 12184637"/>
              <a:gd name="connsiteY2808" fmla="*/ 1851697 h 4608812"/>
              <a:gd name="connsiteX2809" fmla="*/ 1016943 w 12184637"/>
              <a:gd name="connsiteY2809" fmla="*/ 1854789 h 4608812"/>
              <a:gd name="connsiteX2810" fmla="*/ 1020035 w 12184637"/>
              <a:gd name="connsiteY2810" fmla="*/ 1862004 h 4608812"/>
              <a:gd name="connsiteX2811" fmla="*/ 1114788 w 12184637"/>
              <a:gd name="connsiteY2811" fmla="*/ 1899626 h 4608812"/>
              <a:gd name="connsiteX2812" fmla="*/ 1116850 w 12184637"/>
              <a:gd name="connsiteY2812" fmla="*/ 1899994 h 4608812"/>
              <a:gd name="connsiteX2813" fmla="*/ 1122003 w 12184637"/>
              <a:gd name="connsiteY2813" fmla="*/ 1896534 h 4608812"/>
              <a:gd name="connsiteX2814" fmla="*/ 1027103 w 12184637"/>
              <a:gd name="connsiteY2814" fmla="*/ 1859207 h 4608812"/>
              <a:gd name="connsiteX2815" fmla="*/ 1024453 w 12184637"/>
              <a:gd name="connsiteY2815" fmla="*/ 1851771 h 4608812"/>
              <a:gd name="connsiteX2816" fmla="*/ 932497 w 12184637"/>
              <a:gd name="connsiteY2816" fmla="*/ 1808186 h 4608812"/>
              <a:gd name="connsiteX2817" fmla="*/ 925061 w 12184637"/>
              <a:gd name="connsiteY2817" fmla="*/ 1810836 h 4608812"/>
              <a:gd name="connsiteX2818" fmla="*/ 927712 w 12184637"/>
              <a:gd name="connsiteY2818" fmla="*/ 1818272 h 4608812"/>
              <a:gd name="connsiteX2819" fmla="*/ 1019667 w 12184637"/>
              <a:gd name="connsiteY2819" fmla="*/ 1861857 h 4608812"/>
              <a:gd name="connsiteX2820" fmla="*/ 1022097 w 12184637"/>
              <a:gd name="connsiteY2820" fmla="*/ 1862372 h 4608812"/>
              <a:gd name="connsiteX2821" fmla="*/ 1027103 w 12184637"/>
              <a:gd name="connsiteY2821" fmla="*/ 1859207 h 4608812"/>
              <a:gd name="connsiteX2822" fmla="*/ 934927 w 12184637"/>
              <a:gd name="connsiteY2822" fmla="*/ 1815990 h 4608812"/>
              <a:gd name="connsiteX2823" fmla="*/ 932865 w 12184637"/>
              <a:gd name="connsiteY2823" fmla="*/ 1808407 h 4608812"/>
              <a:gd name="connsiteX2824" fmla="*/ 846800 w 12184637"/>
              <a:gd name="connsiteY2824" fmla="*/ 1759300 h 4608812"/>
              <a:gd name="connsiteX2825" fmla="*/ 839217 w 12184637"/>
              <a:gd name="connsiteY2825" fmla="*/ 1761361 h 4608812"/>
              <a:gd name="connsiteX2826" fmla="*/ 841278 w 12184637"/>
              <a:gd name="connsiteY2826" fmla="*/ 1768945 h 4608812"/>
              <a:gd name="connsiteX2827" fmla="*/ 927344 w 12184637"/>
              <a:gd name="connsiteY2827" fmla="*/ 1818051 h 4608812"/>
              <a:gd name="connsiteX2828" fmla="*/ 930141 w 12184637"/>
              <a:gd name="connsiteY2828" fmla="*/ 1818787 h 4608812"/>
              <a:gd name="connsiteX2829" fmla="*/ 934927 w 12184637"/>
              <a:gd name="connsiteY2829" fmla="*/ 1815990 h 4608812"/>
              <a:gd name="connsiteX2830" fmla="*/ 848567 w 12184637"/>
              <a:gd name="connsiteY2830" fmla="*/ 1767398 h 4608812"/>
              <a:gd name="connsiteX2831" fmla="*/ 847315 w 12184637"/>
              <a:gd name="connsiteY2831" fmla="*/ 1759594 h 4608812"/>
              <a:gd name="connsiteX2832" fmla="*/ 769348 w 12184637"/>
              <a:gd name="connsiteY2832" fmla="*/ 1703862 h 4608812"/>
              <a:gd name="connsiteX2833" fmla="*/ 761544 w 12184637"/>
              <a:gd name="connsiteY2833" fmla="*/ 1705113 h 4608812"/>
              <a:gd name="connsiteX2834" fmla="*/ 762796 w 12184637"/>
              <a:gd name="connsiteY2834" fmla="*/ 1712917 h 4608812"/>
              <a:gd name="connsiteX2835" fmla="*/ 840763 w 12184637"/>
              <a:gd name="connsiteY2835" fmla="*/ 1768650 h 4608812"/>
              <a:gd name="connsiteX2836" fmla="*/ 844076 w 12184637"/>
              <a:gd name="connsiteY2836" fmla="*/ 1769681 h 4608812"/>
              <a:gd name="connsiteX2837" fmla="*/ 848567 w 12184637"/>
              <a:gd name="connsiteY2837" fmla="*/ 1767398 h 4608812"/>
              <a:gd name="connsiteX2838" fmla="*/ 770158 w 12184637"/>
              <a:gd name="connsiteY2838" fmla="*/ 1712255 h 4608812"/>
              <a:gd name="connsiteX2839" fmla="*/ 769937 w 12184637"/>
              <a:gd name="connsiteY2839" fmla="*/ 1704377 h 4608812"/>
              <a:gd name="connsiteX2840" fmla="*/ 702351 w 12184637"/>
              <a:gd name="connsiteY2840" fmla="*/ 1640767 h 4608812"/>
              <a:gd name="connsiteX2841" fmla="*/ 694474 w 12184637"/>
              <a:gd name="connsiteY2841" fmla="*/ 1640987 h 4608812"/>
              <a:gd name="connsiteX2842" fmla="*/ 694694 w 12184637"/>
              <a:gd name="connsiteY2842" fmla="*/ 1648865 h 4608812"/>
              <a:gd name="connsiteX2843" fmla="*/ 762280 w 12184637"/>
              <a:gd name="connsiteY2843" fmla="*/ 1712476 h 4608812"/>
              <a:gd name="connsiteX2844" fmla="*/ 766182 w 12184637"/>
              <a:gd name="connsiteY2844" fmla="*/ 1714022 h 4608812"/>
              <a:gd name="connsiteX2845" fmla="*/ 770158 w 12184637"/>
              <a:gd name="connsiteY2845" fmla="*/ 1712255 h 4608812"/>
              <a:gd name="connsiteX2846" fmla="*/ 701762 w 12184637"/>
              <a:gd name="connsiteY2846" fmla="*/ 1649307 h 4608812"/>
              <a:gd name="connsiteX2847" fmla="*/ 702940 w 12184637"/>
              <a:gd name="connsiteY2847" fmla="*/ 1641503 h 4608812"/>
              <a:gd name="connsiteX2848" fmla="*/ 648901 w 12184637"/>
              <a:gd name="connsiteY2848" fmla="*/ 1567585 h 4608812"/>
              <a:gd name="connsiteX2849" fmla="*/ 641097 w 12184637"/>
              <a:gd name="connsiteY2849" fmla="*/ 1566407 h 4608812"/>
              <a:gd name="connsiteX2850" fmla="*/ 639919 w 12184637"/>
              <a:gd name="connsiteY2850" fmla="*/ 1574211 h 4608812"/>
              <a:gd name="connsiteX2851" fmla="*/ 693958 w 12184637"/>
              <a:gd name="connsiteY2851" fmla="*/ 1648129 h 4608812"/>
              <a:gd name="connsiteX2852" fmla="*/ 698523 w 12184637"/>
              <a:gd name="connsiteY2852" fmla="*/ 1650411 h 4608812"/>
              <a:gd name="connsiteX2853" fmla="*/ 701762 w 12184637"/>
              <a:gd name="connsiteY2853" fmla="*/ 1649307 h 4608812"/>
              <a:gd name="connsiteX2854" fmla="*/ 646692 w 12184637"/>
              <a:gd name="connsiteY2854" fmla="*/ 1576052 h 4608812"/>
              <a:gd name="connsiteX2855" fmla="*/ 649637 w 12184637"/>
              <a:gd name="connsiteY2855" fmla="*/ 1568763 h 4608812"/>
              <a:gd name="connsiteX2856" fmla="*/ 612384 w 12184637"/>
              <a:gd name="connsiteY2856" fmla="*/ 1482182 h 4608812"/>
              <a:gd name="connsiteX2857" fmla="*/ 605095 w 12184637"/>
              <a:gd name="connsiteY2857" fmla="*/ 1479237 h 4608812"/>
              <a:gd name="connsiteX2858" fmla="*/ 602150 w 12184637"/>
              <a:gd name="connsiteY2858" fmla="*/ 1486526 h 4608812"/>
              <a:gd name="connsiteX2859" fmla="*/ 639403 w 12184637"/>
              <a:gd name="connsiteY2859" fmla="*/ 1573107 h 4608812"/>
              <a:gd name="connsiteX2860" fmla="*/ 644557 w 12184637"/>
              <a:gd name="connsiteY2860" fmla="*/ 1576494 h 4608812"/>
              <a:gd name="connsiteX2861" fmla="*/ 646692 w 12184637"/>
              <a:gd name="connsiteY2861" fmla="*/ 1576052 h 4608812"/>
              <a:gd name="connsiteX2862" fmla="*/ 608629 w 12184637"/>
              <a:gd name="connsiteY2862" fmla="*/ 1489692 h 4608812"/>
              <a:gd name="connsiteX2863" fmla="*/ 612605 w 12184637"/>
              <a:gd name="connsiteY2863" fmla="*/ 1482918 h 4608812"/>
              <a:gd name="connsiteX2864" fmla="*/ 588088 w 12184637"/>
              <a:gd name="connsiteY2864" fmla="*/ 1387429 h 4608812"/>
              <a:gd name="connsiteX2865" fmla="*/ 581315 w 12184637"/>
              <a:gd name="connsiteY2865" fmla="*/ 1383454 h 4608812"/>
              <a:gd name="connsiteX2866" fmla="*/ 577265 w 12184637"/>
              <a:gd name="connsiteY2866" fmla="*/ 1390227 h 4608812"/>
              <a:gd name="connsiteX2867" fmla="*/ 601782 w 12184637"/>
              <a:gd name="connsiteY2867" fmla="*/ 1485716 h 4608812"/>
              <a:gd name="connsiteX2868" fmla="*/ 607230 w 12184637"/>
              <a:gd name="connsiteY2868" fmla="*/ 1489913 h 4608812"/>
              <a:gd name="connsiteX2869" fmla="*/ 608629 w 12184637"/>
              <a:gd name="connsiteY2869" fmla="*/ 1489692 h 4608812"/>
              <a:gd name="connsiteX2870" fmla="*/ 583597 w 12184637"/>
              <a:gd name="connsiteY2870" fmla="*/ 1394276 h 4608812"/>
              <a:gd name="connsiteX2871" fmla="*/ 588235 w 12184637"/>
              <a:gd name="connsiteY2871" fmla="*/ 1387871 h 4608812"/>
              <a:gd name="connsiteX2872" fmla="*/ 572333 w 12184637"/>
              <a:gd name="connsiteY2872" fmla="*/ 1287228 h 4608812"/>
              <a:gd name="connsiteX2873" fmla="*/ 565927 w 12184637"/>
              <a:gd name="connsiteY2873" fmla="*/ 1282590 h 4608812"/>
              <a:gd name="connsiteX2874" fmla="*/ 561289 w 12184637"/>
              <a:gd name="connsiteY2874" fmla="*/ 1288995 h 4608812"/>
              <a:gd name="connsiteX2875" fmla="*/ 577192 w 12184637"/>
              <a:gd name="connsiteY2875" fmla="*/ 1389638 h 4608812"/>
              <a:gd name="connsiteX2876" fmla="*/ 582714 w 12184637"/>
              <a:gd name="connsiteY2876" fmla="*/ 1394350 h 4608812"/>
              <a:gd name="connsiteX2877" fmla="*/ 583597 w 12184637"/>
              <a:gd name="connsiteY2877" fmla="*/ 1394276 h 4608812"/>
              <a:gd name="connsiteX2878" fmla="*/ 567326 w 12184637"/>
              <a:gd name="connsiteY2878" fmla="*/ 1293707 h 4608812"/>
              <a:gd name="connsiteX2879" fmla="*/ 572333 w 12184637"/>
              <a:gd name="connsiteY2879" fmla="*/ 1287670 h 4608812"/>
              <a:gd name="connsiteX2880" fmla="*/ 563130 w 12184637"/>
              <a:gd name="connsiteY2880" fmla="*/ 1186438 h 4608812"/>
              <a:gd name="connsiteX2881" fmla="*/ 557093 w 12184637"/>
              <a:gd name="connsiteY2881" fmla="*/ 1181431 h 4608812"/>
              <a:gd name="connsiteX2882" fmla="*/ 552086 w 12184637"/>
              <a:gd name="connsiteY2882" fmla="*/ 1187469 h 4608812"/>
              <a:gd name="connsiteX2883" fmla="*/ 561289 w 12184637"/>
              <a:gd name="connsiteY2883" fmla="*/ 1288700 h 4608812"/>
              <a:gd name="connsiteX2884" fmla="*/ 566885 w 12184637"/>
              <a:gd name="connsiteY2884" fmla="*/ 1293780 h 4608812"/>
              <a:gd name="connsiteX2885" fmla="*/ 567326 w 12184637"/>
              <a:gd name="connsiteY2885" fmla="*/ 1293707 h 4608812"/>
              <a:gd name="connsiteX2886" fmla="*/ 557902 w 12184637"/>
              <a:gd name="connsiteY2886" fmla="*/ 1192475 h 4608812"/>
              <a:gd name="connsiteX2887" fmla="*/ 563203 w 12184637"/>
              <a:gd name="connsiteY2887" fmla="*/ 1186659 h 4608812"/>
              <a:gd name="connsiteX2888" fmla="*/ 558860 w 12184637"/>
              <a:gd name="connsiteY2888" fmla="*/ 1089255 h 4608812"/>
              <a:gd name="connsiteX2889" fmla="*/ 553043 w 12184637"/>
              <a:gd name="connsiteY2889" fmla="*/ 1083954 h 4608812"/>
              <a:gd name="connsiteX2890" fmla="*/ 547742 w 12184637"/>
              <a:gd name="connsiteY2890" fmla="*/ 1089771 h 4608812"/>
              <a:gd name="connsiteX2891" fmla="*/ 552086 w 12184637"/>
              <a:gd name="connsiteY2891" fmla="*/ 1187174 h 4608812"/>
              <a:gd name="connsiteX2892" fmla="*/ 557682 w 12184637"/>
              <a:gd name="connsiteY2892" fmla="*/ 1192475 h 4608812"/>
              <a:gd name="connsiteX2893" fmla="*/ 557902 w 12184637"/>
              <a:gd name="connsiteY2893" fmla="*/ 1192475 h 4608812"/>
              <a:gd name="connsiteX2894" fmla="*/ 558860 w 12184637"/>
              <a:gd name="connsiteY2894" fmla="*/ 1089623 h 4608812"/>
              <a:gd name="connsiteX2895" fmla="*/ 561216 w 12184637"/>
              <a:gd name="connsiteY2895" fmla="*/ 998551 h 4608812"/>
              <a:gd name="connsiteX2896" fmla="*/ 555767 w 12184637"/>
              <a:gd name="connsiteY2896" fmla="*/ 992809 h 4608812"/>
              <a:gd name="connsiteX2897" fmla="*/ 555547 w 12184637"/>
              <a:gd name="connsiteY2897" fmla="*/ 992809 h 4608812"/>
              <a:gd name="connsiteX2898" fmla="*/ 550025 w 12184637"/>
              <a:gd name="connsiteY2898" fmla="*/ 998257 h 4608812"/>
              <a:gd name="connsiteX2899" fmla="*/ 547669 w 12184637"/>
              <a:gd name="connsiteY2899" fmla="*/ 1089329 h 4608812"/>
              <a:gd name="connsiteX2900" fmla="*/ 553117 w 12184637"/>
              <a:gd name="connsiteY2900" fmla="*/ 1095072 h 4608812"/>
              <a:gd name="connsiteX2901" fmla="*/ 553338 w 12184637"/>
              <a:gd name="connsiteY2901" fmla="*/ 1095072 h 4608812"/>
              <a:gd name="connsiteX2902" fmla="*/ 558860 w 12184637"/>
              <a:gd name="connsiteY2902" fmla="*/ 1089623 h 4608812"/>
              <a:gd name="connsiteX2903" fmla="*/ 561216 w 12184637"/>
              <a:gd name="connsiteY2903" fmla="*/ 999067 h 4608812"/>
              <a:gd name="connsiteX2904" fmla="*/ 572112 w 12184637"/>
              <a:gd name="connsiteY2904" fmla="*/ 916830 h 4608812"/>
              <a:gd name="connsiteX2905" fmla="*/ 567326 w 12184637"/>
              <a:gd name="connsiteY2905" fmla="*/ 910572 h 4608812"/>
              <a:gd name="connsiteX2906" fmla="*/ 561068 w 12184637"/>
              <a:gd name="connsiteY2906" fmla="*/ 915357 h 4608812"/>
              <a:gd name="connsiteX2907" fmla="*/ 550172 w 12184637"/>
              <a:gd name="connsiteY2907" fmla="*/ 997594 h 4608812"/>
              <a:gd name="connsiteX2908" fmla="*/ 554958 w 12184637"/>
              <a:gd name="connsiteY2908" fmla="*/ 1003852 h 4608812"/>
              <a:gd name="connsiteX2909" fmla="*/ 555767 w 12184637"/>
              <a:gd name="connsiteY2909" fmla="*/ 1003926 h 4608812"/>
              <a:gd name="connsiteX2910" fmla="*/ 561216 w 12184637"/>
              <a:gd name="connsiteY2910" fmla="*/ 999067 h 4608812"/>
              <a:gd name="connsiteX2911" fmla="*/ 571891 w 12184637"/>
              <a:gd name="connsiteY2911" fmla="*/ 917787 h 4608812"/>
              <a:gd name="connsiteX2912" fmla="*/ 595229 w 12184637"/>
              <a:gd name="connsiteY2912" fmla="*/ 846004 h 4608812"/>
              <a:gd name="connsiteX2913" fmla="*/ 591622 w 12184637"/>
              <a:gd name="connsiteY2913" fmla="*/ 839010 h 4608812"/>
              <a:gd name="connsiteX2914" fmla="*/ 584628 w 12184637"/>
              <a:gd name="connsiteY2914" fmla="*/ 842617 h 4608812"/>
              <a:gd name="connsiteX2915" fmla="*/ 561289 w 12184637"/>
              <a:gd name="connsiteY2915" fmla="*/ 914327 h 4608812"/>
              <a:gd name="connsiteX2916" fmla="*/ 564897 w 12184637"/>
              <a:gd name="connsiteY2916" fmla="*/ 921321 h 4608812"/>
              <a:gd name="connsiteX2917" fmla="*/ 566664 w 12184637"/>
              <a:gd name="connsiteY2917" fmla="*/ 921615 h 4608812"/>
              <a:gd name="connsiteX2918" fmla="*/ 571891 w 12184637"/>
              <a:gd name="connsiteY2918" fmla="*/ 917787 h 4608812"/>
              <a:gd name="connsiteX2919" fmla="*/ 594567 w 12184637"/>
              <a:gd name="connsiteY2919" fmla="*/ 847403 h 4608812"/>
              <a:gd name="connsiteX2920" fmla="*/ 633882 w 12184637"/>
              <a:gd name="connsiteY2920" fmla="*/ 787842 h 4608812"/>
              <a:gd name="connsiteX2921" fmla="*/ 632336 w 12184637"/>
              <a:gd name="connsiteY2921" fmla="*/ 780111 h 4608812"/>
              <a:gd name="connsiteX2922" fmla="*/ 624605 w 12184637"/>
              <a:gd name="connsiteY2922" fmla="*/ 781657 h 4608812"/>
              <a:gd name="connsiteX2923" fmla="*/ 585290 w 12184637"/>
              <a:gd name="connsiteY2923" fmla="*/ 841219 h 4608812"/>
              <a:gd name="connsiteX2924" fmla="*/ 586836 w 12184637"/>
              <a:gd name="connsiteY2924" fmla="*/ 848949 h 4608812"/>
              <a:gd name="connsiteX2925" fmla="*/ 589929 w 12184637"/>
              <a:gd name="connsiteY2925" fmla="*/ 849906 h 4608812"/>
              <a:gd name="connsiteX2926" fmla="*/ 594567 w 12184637"/>
              <a:gd name="connsiteY2926" fmla="*/ 847403 h 4608812"/>
              <a:gd name="connsiteX2927" fmla="*/ 633072 w 12184637"/>
              <a:gd name="connsiteY2927" fmla="*/ 788799 h 4608812"/>
              <a:gd name="connsiteX2928" fmla="*/ 685418 w 12184637"/>
              <a:gd name="connsiteY2928" fmla="*/ 738662 h 4608812"/>
              <a:gd name="connsiteX2929" fmla="*/ 685565 w 12184637"/>
              <a:gd name="connsiteY2929" fmla="*/ 730784 h 4608812"/>
              <a:gd name="connsiteX2930" fmla="*/ 677687 w 12184637"/>
              <a:gd name="connsiteY2930" fmla="*/ 730637 h 4608812"/>
              <a:gd name="connsiteX2931" fmla="*/ 625341 w 12184637"/>
              <a:gd name="connsiteY2931" fmla="*/ 780774 h 4608812"/>
              <a:gd name="connsiteX2932" fmla="*/ 625194 w 12184637"/>
              <a:gd name="connsiteY2932" fmla="*/ 788652 h 4608812"/>
              <a:gd name="connsiteX2933" fmla="*/ 629243 w 12184637"/>
              <a:gd name="connsiteY2933" fmla="*/ 790345 h 4608812"/>
              <a:gd name="connsiteX2934" fmla="*/ 633072 w 12184637"/>
              <a:gd name="connsiteY2934" fmla="*/ 788799 h 4608812"/>
              <a:gd name="connsiteX2935" fmla="*/ 684755 w 12184637"/>
              <a:gd name="connsiteY2935" fmla="*/ 739177 h 4608812"/>
              <a:gd name="connsiteX2936" fmla="*/ 746967 w 12184637"/>
              <a:gd name="connsiteY2936" fmla="*/ 695739 h 4608812"/>
              <a:gd name="connsiteX2937" fmla="*/ 748366 w 12184637"/>
              <a:gd name="connsiteY2937" fmla="*/ 688009 h 4608812"/>
              <a:gd name="connsiteX2938" fmla="*/ 740635 w 12184637"/>
              <a:gd name="connsiteY2938" fmla="*/ 686610 h 4608812"/>
              <a:gd name="connsiteX2939" fmla="*/ 678424 w 12184637"/>
              <a:gd name="connsiteY2939" fmla="*/ 730048 h 4608812"/>
              <a:gd name="connsiteX2940" fmla="*/ 677025 w 12184637"/>
              <a:gd name="connsiteY2940" fmla="*/ 737778 h 4608812"/>
              <a:gd name="connsiteX2941" fmla="*/ 681663 w 12184637"/>
              <a:gd name="connsiteY2941" fmla="*/ 740134 h 4608812"/>
              <a:gd name="connsiteX2942" fmla="*/ 684755 w 12184637"/>
              <a:gd name="connsiteY2942" fmla="*/ 739177 h 4608812"/>
              <a:gd name="connsiteX2943" fmla="*/ 5380074 w 12184637"/>
              <a:gd name="connsiteY2943" fmla="*/ 2237556 h 4608812"/>
              <a:gd name="connsiteX2944" fmla="*/ 5376099 w 12184637"/>
              <a:gd name="connsiteY2944" fmla="*/ 2230783 h 4608812"/>
              <a:gd name="connsiteX2945" fmla="*/ 5216410 w 12184637"/>
              <a:gd name="connsiteY2945" fmla="*/ 2189701 h 4608812"/>
              <a:gd name="connsiteX2946" fmla="*/ 5209636 w 12184637"/>
              <a:gd name="connsiteY2946" fmla="*/ 2193750 h 4608812"/>
              <a:gd name="connsiteX2947" fmla="*/ 5213612 w 12184637"/>
              <a:gd name="connsiteY2947" fmla="*/ 2200524 h 4608812"/>
              <a:gd name="connsiteX2948" fmla="*/ 5373301 w 12184637"/>
              <a:gd name="connsiteY2948" fmla="*/ 2241606 h 4608812"/>
              <a:gd name="connsiteX2949" fmla="*/ 5374700 w 12184637"/>
              <a:gd name="connsiteY2949" fmla="*/ 2241753 h 4608812"/>
              <a:gd name="connsiteX2950" fmla="*/ 5380074 w 12184637"/>
              <a:gd name="connsiteY2950" fmla="*/ 2237556 h 4608812"/>
              <a:gd name="connsiteX2951" fmla="*/ 5220533 w 12184637"/>
              <a:gd name="connsiteY2951" fmla="*/ 2195886 h 4608812"/>
              <a:gd name="connsiteX2952" fmla="*/ 5215821 w 12184637"/>
              <a:gd name="connsiteY2952" fmla="*/ 2189628 h 4608812"/>
              <a:gd name="connsiteX2953" fmla="*/ 5050389 w 12184637"/>
              <a:gd name="connsiteY2953" fmla="*/ 2166363 h 4608812"/>
              <a:gd name="connsiteX2954" fmla="*/ 5044132 w 12184637"/>
              <a:gd name="connsiteY2954" fmla="*/ 2171075 h 4608812"/>
              <a:gd name="connsiteX2955" fmla="*/ 5048844 w 12184637"/>
              <a:gd name="connsiteY2955" fmla="*/ 2177332 h 4608812"/>
              <a:gd name="connsiteX2956" fmla="*/ 5214275 w 12184637"/>
              <a:gd name="connsiteY2956" fmla="*/ 2200597 h 4608812"/>
              <a:gd name="connsiteX2957" fmla="*/ 5215085 w 12184637"/>
              <a:gd name="connsiteY2957" fmla="*/ 2200671 h 4608812"/>
              <a:gd name="connsiteX2958" fmla="*/ 5220533 w 12184637"/>
              <a:gd name="connsiteY2958" fmla="*/ 2195886 h 4608812"/>
              <a:gd name="connsiteX2959" fmla="*/ 5055175 w 12184637"/>
              <a:gd name="connsiteY2959" fmla="*/ 2171884 h 4608812"/>
              <a:gd name="connsiteX2960" fmla="*/ 5049653 w 12184637"/>
              <a:gd name="connsiteY2960" fmla="*/ 2166215 h 4608812"/>
              <a:gd name="connsiteX2961" fmla="*/ 4884958 w 12184637"/>
              <a:gd name="connsiteY2961" fmla="*/ 2164301 h 4608812"/>
              <a:gd name="connsiteX2962" fmla="*/ 4884885 w 12184637"/>
              <a:gd name="connsiteY2962" fmla="*/ 2164301 h 4608812"/>
              <a:gd name="connsiteX2963" fmla="*/ 4879363 w 12184637"/>
              <a:gd name="connsiteY2963" fmla="*/ 2169823 h 4608812"/>
              <a:gd name="connsiteX2964" fmla="*/ 4884885 w 12184637"/>
              <a:gd name="connsiteY2964" fmla="*/ 2175492 h 4608812"/>
              <a:gd name="connsiteX2965" fmla="*/ 5049580 w 12184637"/>
              <a:gd name="connsiteY2965" fmla="*/ 2177406 h 4608812"/>
              <a:gd name="connsiteX2966" fmla="*/ 5049653 w 12184637"/>
              <a:gd name="connsiteY2966" fmla="*/ 2177406 h 4608812"/>
              <a:gd name="connsiteX2967" fmla="*/ 5055175 w 12184637"/>
              <a:gd name="connsiteY2967" fmla="*/ 2171884 h 4608812"/>
              <a:gd name="connsiteX2968" fmla="*/ 4728362 w 12184637"/>
              <a:gd name="connsiteY2968" fmla="*/ 2198536 h 4608812"/>
              <a:gd name="connsiteX2969" fmla="*/ 4885842 w 12184637"/>
              <a:gd name="connsiteY2969" fmla="*/ 2175418 h 4608812"/>
              <a:gd name="connsiteX2970" fmla="*/ 4890554 w 12184637"/>
              <a:gd name="connsiteY2970" fmla="*/ 2169087 h 4608812"/>
              <a:gd name="connsiteX2971" fmla="*/ 4884222 w 12184637"/>
              <a:gd name="connsiteY2971" fmla="*/ 2164375 h 4608812"/>
              <a:gd name="connsiteX2972" fmla="*/ 4726669 w 12184637"/>
              <a:gd name="connsiteY2972" fmla="*/ 2187492 h 4608812"/>
              <a:gd name="connsiteX2973" fmla="*/ 4721957 w 12184637"/>
              <a:gd name="connsiteY2973" fmla="*/ 2193824 h 4608812"/>
              <a:gd name="connsiteX2974" fmla="*/ 4727478 w 12184637"/>
              <a:gd name="connsiteY2974" fmla="*/ 2198610 h 4608812"/>
              <a:gd name="connsiteX2975" fmla="*/ 4728362 w 12184637"/>
              <a:gd name="connsiteY2975" fmla="*/ 2198536 h 4608812"/>
              <a:gd name="connsiteX2976" fmla="*/ 4580674 w 12184637"/>
              <a:gd name="connsiteY2976" fmla="*/ 2245434 h 4608812"/>
              <a:gd name="connsiteX2977" fmla="*/ 4729172 w 12184637"/>
              <a:gd name="connsiteY2977" fmla="*/ 2198389 h 4608812"/>
              <a:gd name="connsiteX2978" fmla="*/ 4732779 w 12184637"/>
              <a:gd name="connsiteY2978" fmla="*/ 2191394 h 4608812"/>
              <a:gd name="connsiteX2979" fmla="*/ 4725785 w 12184637"/>
              <a:gd name="connsiteY2979" fmla="*/ 2187787 h 4608812"/>
              <a:gd name="connsiteX2980" fmla="*/ 4577287 w 12184637"/>
              <a:gd name="connsiteY2980" fmla="*/ 2234832 h 4608812"/>
              <a:gd name="connsiteX2981" fmla="*/ 4573679 w 12184637"/>
              <a:gd name="connsiteY2981" fmla="*/ 2241826 h 4608812"/>
              <a:gd name="connsiteX2982" fmla="*/ 4579054 w 12184637"/>
              <a:gd name="connsiteY2982" fmla="*/ 2245728 h 4608812"/>
              <a:gd name="connsiteX2983" fmla="*/ 4580674 w 12184637"/>
              <a:gd name="connsiteY2983" fmla="*/ 2245434 h 4608812"/>
              <a:gd name="connsiteX2984" fmla="*/ 4443882 w 12184637"/>
              <a:gd name="connsiteY2984" fmla="*/ 2315008 h 4608812"/>
              <a:gd name="connsiteX2985" fmla="*/ 4581484 w 12184637"/>
              <a:gd name="connsiteY2985" fmla="*/ 2245066 h 4608812"/>
              <a:gd name="connsiteX2986" fmla="*/ 4583913 w 12184637"/>
              <a:gd name="connsiteY2986" fmla="*/ 2237556 h 4608812"/>
              <a:gd name="connsiteX2987" fmla="*/ 4576404 w 12184637"/>
              <a:gd name="connsiteY2987" fmla="*/ 2235127 h 4608812"/>
              <a:gd name="connsiteX2988" fmla="*/ 4438802 w 12184637"/>
              <a:gd name="connsiteY2988" fmla="*/ 2305069 h 4608812"/>
              <a:gd name="connsiteX2989" fmla="*/ 4436372 w 12184637"/>
              <a:gd name="connsiteY2989" fmla="*/ 2312578 h 4608812"/>
              <a:gd name="connsiteX2990" fmla="*/ 4441379 w 12184637"/>
              <a:gd name="connsiteY2990" fmla="*/ 2315597 h 4608812"/>
              <a:gd name="connsiteX2991" fmla="*/ 4443882 w 12184637"/>
              <a:gd name="connsiteY2991" fmla="*/ 2315008 h 4608812"/>
              <a:gd name="connsiteX2992" fmla="*/ 4320121 w 12184637"/>
              <a:gd name="connsiteY2992" fmla="*/ 2406080 h 4608812"/>
              <a:gd name="connsiteX2993" fmla="*/ 4444692 w 12184637"/>
              <a:gd name="connsiteY2993" fmla="*/ 2314566 h 4608812"/>
              <a:gd name="connsiteX2994" fmla="*/ 4445870 w 12184637"/>
              <a:gd name="connsiteY2994" fmla="*/ 2306762 h 4608812"/>
              <a:gd name="connsiteX2995" fmla="*/ 4438066 w 12184637"/>
              <a:gd name="connsiteY2995" fmla="*/ 2305584 h 4608812"/>
              <a:gd name="connsiteX2996" fmla="*/ 4313495 w 12184637"/>
              <a:gd name="connsiteY2996" fmla="*/ 2397098 h 4608812"/>
              <a:gd name="connsiteX2997" fmla="*/ 4312317 w 12184637"/>
              <a:gd name="connsiteY2997" fmla="*/ 2404902 h 4608812"/>
              <a:gd name="connsiteX2998" fmla="*/ 4316882 w 12184637"/>
              <a:gd name="connsiteY2998" fmla="*/ 2407184 h 4608812"/>
              <a:gd name="connsiteX2999" fmla="*/ 4320121 w 12184637"/>
              <a:gd name="connsiteY2999" fmla="*/ 2406080 h 4608812"/>
              <a:gd name="connsiteX3000" fmla="*/ 4211674 w 12184637"/>
              <a:gd name="connsiteY3000" fmla="*/ 2517251 h 4608812"/>
              <a:gd name="connsiteX3001" fmla="*/ 4320858 w 12184637"/>
              <a:gd name="connsiteY3001" fmla="*/ 2405491 h 4608812"/>
              <a:gd name="connsiteX3002" fmla="*/ 4320784 w 12184637"/>
              <a:gd name="connsiteY3002" fmla="*/ 2397613 h 4608812"/>
              <a:gd name="connsiteX3003" fmla="*/ 4312906 w 12184637"/>
              <a:gd name="connsiteY3003" fmla="*/ 2397687 h 4608812"/>
              <a:gd name="connsiteX3004" fmla="*/ 4203723 w 12184637"/>
              <a:gd name="connsiteY3004" fmla="*/ 2509447 h 4608812"/>
              <a:gd name="connsiteX3005" fmla="*/ 4203796 w 12184637"/>
              <a:gd name="connsiteY3005" fmla="*/ 2517325 h 4608812"/>
              <a:gd name="connsiteX3006" fmla="*/ 4207699 w 12184637"/>
              <a:gd name="connsiteY3006" fmla="*/ 2518944 h 4608812"/>
              <a:gd name="connsiteX3007" fmla="*/ 4211674 w 12184637"/>
              <a:gd name="connsiteY3007" fmla="*/ 2517251 h 4608812"/>
              <a:gd name="connsiteX3008" fmla="*/ 4120602 w 12184637"/>
              <a:gd name="connsiteY3008" fmla="*/ 2645355 h 4608812"/>
              <a:gd name="connsiteX3009" fmla="*/ 4212263 w 12184637"/>
              <a:gd name="connsiteY3009" fmla="*/ 2516588 h 4608812"/>
              <a:gd name="connsiteX3010" fmla="*/ 4210938 w 12184637"/>
              <a:gd name="connsiteY3010" fmla="*/ 2508784 h 4608812"/>
              <a:gd name="connsiteX3011" fmla="*/ 4203134 w 12184637"/>
              <a:gd name="connsiteY3011" fmla="*/ 2510109 h 4608812"/>
              <a:gd name="connsiteX3012" fmla="*/ 4111473 w 12184637"/>
              <a:gd name="connsiteY3012" fmla="*/ 2638876 h 4608812"/>
              <a:gd name="connsiteX3013" fmla="*/ 4112798 w 12184637"/>
              <a:gd name="connsiteY3013" fmla="*/ 2646680 h 4608812"/>
              <a:gd name="connsiteX3014" fmla="*/ 4116038 w 12184637"/>
              <a:gd name="connsiteY3014" fmla="*/ 2647711 h 4608812"/>
              <a:gd name="connsiteX3015" fmla="*/ 4120602 w 12184637"/>
              <a:gd name="connsiteY3015" fmla="*/ 2645355 h 4608812"/>
              <a:gd name="connsiteX3016" fmla="*/ 4155647 w 12184637"/>
              <a:gd name="connsiteY3016" fmla="*/ 2738415 h 4608812"/>
              <a:gd name="connsiteX3017" fmla="*/ 4158665 w 12184637"/>
              <a:gd name="connsiteY3017" fmla="*/ 2731126 h 4608812"/>
              <a:gd name="connsiteX3018" fmla="*/ 4121191 w 12184637"/>
              <a:gd name="connsiteY3018" fmla="*/ 2639981 h 4608812"/>
              <a:gd name="connsiteX3019" fmla="*/ 4113903 w 12184637"/>
              <a:gd name="connsiteY3019" fmla="*/ 2636962 h 4608812"/>
              <a:gd name="connsiteX3020" fmla="*/ 4110884 w 12184637"/>
              <a:gd name="connsiteY3020" fmla="*/ 2644251 h 4608812"/>
              <a:gd name="connsiteX3021" fmla="*/ 4148358 w 12184637"/>
              <a:gd name="connsiteY3021" fmla="*/ 2735396 h 4608812"/>
              <a:gd name="connsiteX3022" fmla="*/ 4153585 w 12184637"/>
              <a:gd name="connsiteY3022" fmla="*/ 2738857 h 4608812"/>
              <a:gd name="connsiteX3023" fmla="*/ 4155647 w 12184637"/>
              <a:gd name="connsiteY3023" fmla="*/ 2738415 h 4608812"/>
              <a:gd name="connsiteX3024" fmla="*/ 4086294 w 12184637"/>
              <a:gd name="connsiteY3024" fmla="*/ 2875722 h 4608812"/>
              <a:gd name="connsiteX3025" fmla="*/ 4158445 w 12184637"/>
              <a:gd name="connsiteY3025" fmla="*/ 2735838 h 4608812"/>
              <a:gd name="connsiteX3026" fmla="*/ 4156015 w 12184637"/>
              <a:gd name="connsiteY3026" fmla="*/ 2728328 h 4608812"/>
              <a:gd name="connsiteX3027" fmla="*/ 4148505 w 12184637"/>
              <a:gd name="connsiteY3027" fmla="*/ 2730758 h 4608812"/>
              <a:gd name="connsiteX3028" fmla="*/ 4076355 w 12184637"/>
              <a:gd name="connsiteY3028" fmla="*/ 2870642 h 4608812"/>
              <a:gd name="connsiteX3029" fmla="*/ 4078784 w 12184637"/>
              <a:gd name="connsiteY3029" fmla="*/ 2878152 h 4608812"/>
              <a:gd name="connsiteX3030" fmla="*/ 4081361 w 12184637"/>
              <a:gd name="connsiteY3030" fmla="*/ 2878741 h 4608812"/>
              <a:gd name="connsiteX3031" fmla="*/ 4086294 w 12184637"/>
              <a:gd name="connsiteY3031" fmla="*/ 2875722 h 4608812"/>
              <a:gd name="connsiteX3032" fmla="*/ 4039617 w 12184637"/>
              <a:gd name="connsiteY3032" fmla="*/ 3027239 h 4608812"/>
              <a:gd name="connsiteX3033" fmla="*/ 4086662 w 12184637"/>
              <a:gd name="connsiteY3033" fmla="*/ 2874765 h 4608812"/>
              <a:gd name="connsiteX3034" fmla="*/ 4082981 w 12184637"/>
              <a:gd name="connsiteY3034" fmla="*/ 2867771 h 4608812"/>
              <a:gd name="connsiteX3035" fmla="*/ 4075987 w 12184637"/>
              <a:gd name="connsiteY3035" fmla="*/ 2871452 h 4608812"/>
              <a:gd name="connsiteX3036" fmla="*/ 4028941 w 12184637"/>
              <a:gd name="connsiteY3036" fmla="*/ 3023926 h 4608812"/>
              <a:gd name="connsiteX3037" fmla="*/ 4032622 w 12184637"/>
              <a:gd name="connsiteY3037" fmla="*/ 3030920 h 4608812"/>
              <a:gd name="connsiteX3038" fmla="*/ 4034316 w 12184637"/>
              <a:gd name="connsiteY3038" fmla="*/ 3031141 h 4608812"/>
              <a:gd name="connsiteX3039" fmla="*/ 4039617 w 12184637"/>
              <a:gd name="connsiteY3039" fmla="*/ 3027239 h 4608812"/>
              <a:gd name="connsiteX3040" fmla="*/ 4071348 w 12184637"/>
              <a:gd name="connsiteY3040" fmla="*/ 3097622 h 4608812"/>
              <a:gd name="connsiteX3041" fmla="*/ 4073778 w 12184637"/>
              <a:gd name="connsiteY3041" fmla="*/ 3090113 h 4608812"/>
              <a:gd name="connsiteX3042" fmla="*/ 4039249 w 12184637"/>
              <a:gd name="connsiteY3042" fmla="*/ 3023116 h 4608812"/>
              <a:gd name="connsiteX3043" fmla="*/ 4031739 w 12184637"/>
              <a:gd name="connsiteY3043" fmla="*/ 3020686 h 4608812"/>
              <a:gd name="connsiteX3044" fmla="*/ 4029310 w 12184637"/>
              <a:gd name="connsiteY3044" fmla="*/ 3028196 h 4608812"/>
              <a:gd name="connsiteX3045" fmla="*/ 4063839 w 12184637"/>
              <a:gd name="connsiteY3045" fmla="*/ 3095193 h 4608812"/>
              <a:gd name="connsiteX3046" fmla="*/ 4068845 w 12184637"/>
              <a:gd name="connsiteY3046" fmla="*/ 3098211 h 4608812"/>
              <a:gd name="connsiteX3047" fmla="*/ 4071348 w 12184637"/>
              <a:gd name="connsiteY3047" fmla="*/ 3097622 h 4608812"/>
              <a:gd name="connsiteX3048" fmla="*/ 4099840 w 12184637"/>
              <a:gd name="connsiteY3048" fmla="*/ 3142974 h 4608812"/>
              <a:gd name="connsiteX3049" fmla="*/ 4101681 w 12184637"/>
              <a:gd name="connsiteY3049" fmla="*/ 3135317 h 4608812"/>
              <a:gd name="connsiteX3050" fmla="*/ 4073484 w 12184637"/>
              <a:gd name="connsiteY3050" fmla="*/ 3089745 h 4608812"/>
              <a:gd name="connsiteX3051" fmla="*/ 4065827 w 12184637"/>
              <a:gd name="connsiteY3051" fmla="*/ 3087904 h 4608812"/>
              <a:gd name="connsiteX3052" fmla="*/ 4063986 w 12184637"/>
              <a:gd name="connsiteY3052" fmla="*/ 3095561 h 4608812"/>
              <a:gd name="connsiteX3053" fmla="*/ 4092184 w 12184637"/>
              <a:gd name="connsiteY3053" fmla="*/ 3141134 h 4608812"/>
              <a:gd name="connsiteX3054" fmla="*/ 4096969 w 12184637"/>
              <a:gd name="connsiteY3054" fmla="*/ 3143784 h 4608812"/>
              <a:gd name="connsiteX3055" fmla="*/ 4099840 w 12184637"/>
              <a:gd name="connsiteY3055" fmla="*/ 3142974 h 4608812"/>
              <a:gd name="connsiteX3056" fmla="*/ 4127155 w 12184637"/>
              <a:gd name="connsiteY3056" fmla="*/ 3173307 h 4608812"/>
              <a:gd name="connsiteX3057" fmla="*/ 4127744 w 12184637"/>
              <a:gd name="connsiteY3057" fmla="*/ 3165429 h 4608812"/>
              <a:gd name="connsiteX3058" fmla="*/ 4101166 w 12184637"/>
              <a:gd name="connsiteY3058" fmla="*/ 3134581 h 4608812"/>
              <a:gd name="connsiteX3059" fmla="*/ 4093288 w 12184637"/>
              <a:gd name="connsiteY3059" fmla="*/ 3133992 h 4608812"/>
              <a:gd name="connsiteX3060" fmla="*/ 4092699 w 12184637"/>
              <a:gd name="connsiteY3060" fmla="*/ 3141870 h 4608812"/>
              <a:gd name="connsiteX3061" fmla="*/ 4119277 w 12184637"/>
              <a:gd name="connsiteY3061" fmla="*/ 3172718 h 4608812"/>
              <a:gd name="connsiteX3062" fmla="*/ 4123547 w 12184637"/>
              <a:gd name="connsiteY3062" fmla="*/ 3174632 h 4608812"/>
              <a:gd name="connsiteX3063" fmla="*/ 4127155 w 12184637"/>
              <a:gd name="connsiteY3063" fmla="*/ 3173307 h 4608812"/>
              <a:gd name="connsiteX3064" fmla="*/ 4157856 w 12184637"/>
              <a:gd name="connsiteY3064" fmla="*/ 3195541 h 4608812"/>
              <a:gd name="connsiteX3065" fmla="*/ 4156825 w 12184637"/>
              <a:gd name="connsiteY3065" fmla="*/ 3187737 h 4608812"/>
              <a:gd name="connsiteX3066" fmla="*/ 4126860 w 12184637"/>
              <a:gd name="connsiteY3066" fmla="*/ 3164620 h 4608812"/>
              <a:gd name="connsiteX3067" fmla="*/ 4119056 w 12184637"/>
              <a:gd name="connsiteY3067" fmla="*/ 3165650 h 4608812"/>
              <a:gd name="connsiteX3068" fmla="*/ 4120087 w 12184637"/>
              <a:gd name="connsiteY3068" fmla="*/ 3173454 h 4608812"/>
              <a:gd name="connsiteX3069" fmla="*/ 4150052 w 12184637"/>
              <a:gd name="connsiteY3069" fmla="*/ 3196572 h 4608812"/>
              <a:gd name="connsiteX3070" fmla="*/ 4153512 w 12184637"/>
              <a:gd name="connsiteY3070" fmla="*/ 3197750 h 4608812"/>
              <a:gd name="connsiteX3071" fmla="*/ 4157856 w 12184637"/>
              <a:gd name="connsiteY3071" fmla="*/ 3195541 h 4608812"/>
              <a:gd name="connsiteX3072" fmla="*/ 4196876 w 12184637"/>
              <a:gd name="connsiteY3072" fmla="*/ 3217628 h 4608812"/>
              <a:gd name="connsiteX3073" fmla="*/ 4194888 w 12184637"/>
              <a:gd name="connsiteY3073" fmla="*/ 3209971 h 4608812"/>
              <a:gd name="connsiteX3074" fmla="*/ 4156310 w 12184637"/>
              <a:gd name="connsiteY3074" fmla="*/ 3187296 h 4608812"/>
              <a:gd name="connsiteX3075" fmla="*/ 4148653 w 12184637"/>
              <a:gd name="connsiteY3075" fmla="*/ 3189283 h 4608812"/>
              <a:gd name="connsiteX3076" fmla="*/ 4150641 w 12184637"/>
              <a:gd name="connsiteY3076" fmla="*/ 3196940 h 4608812"/>
              <a:gd name="connsiteX3077" fmla="*/ 4189219 w 12184637"/>
              <a:gd name="connsiteY3077" fmla="*/ 3219616 h 4608812"/>
              <a:gd name="connsiteX3078" fmla="*/ 4192091 w 12184637"/>
              <a:gd name="connsiteY3078" fmla="*/ 3220352 h 4608812"/>
              <a:gd name="connsiteX3079" fmla="*/ 4196876 w 12184637"/>
              <a:gd name="connsiteY3079" fmla="*/ 3217628 h 4608812"/>
              <a:gd name="connsiteX3080" fmla="*/ 4249811 w 12184637"/>
              <a:gd name="connsiteY3080" fmla="*/ 3247519 h 4608812"/>
              <a:gd name="connsiteX3081" fmla="*/ 4247676 w 12184637"/>
              <a:gd name="connsiteY3081" fmla="*/ 3239936 h 4608812"/>
              <a:gd name="connsiteX3082" fmla="*/ 4194741 w 12184637"/>
              <a:gd name="connsiteY3082" fmla="*/ 3209971 h 4608812"/>
              <a:gd name="connsiteX3083" fmla="*/ 4187157 w 12184637"/>
              <a:gd name="connsiteY3083" fmla="*/ 3212107 h 4608812"/>
              <a:gd name="connsiteX3084" fmla="*/ 4189293 w 12184637"/>
              <a:gd name="connsiteY3084" fmla="*/ 3219690 h 4608812"/>
              <a:gd name="connsiteX3085" fmla="*/ 4242228 w 12184637"/>
              <a:gd name="connsiteY3085" fmla="*/ 3249654 h 4608812"/>
              <a:gd name="connsiteX3086" fmla="*/ 4245026 w 12184637"/>
              <a:gd name="connsiteY3086" fmla="*/ 3250390 h 4608812"/>
              <a:gd name="connsiteX3087" fmla="*/ 4249811 w 12184637"/>
              <a:gd name="connsiteY3087" fmla="*/ 3247519 h 4608812"/>
              <a:gd name="connsiteX3088" fmla="*/ 4311949 w 12184637"/>
              <a:gd name="connsiteY3088" fmla="*/ 3282417 h 4608812"/>
              <a:gd name="connsiteX3089" fmla="*/ 4309814 w 12184637"/>
              <a:gd name="connsiteY3089" fmla="*/ 3274833 h 4608812"/>
              <a:gd name="connsiteX3090" fmla="*/ 4247676 w 12184637"/>
              <a:gd name="connsiteY3090" fmla="*/ 3239936 h 4608812"/>
              <a:gd name="connsiteX3091" fmla="*/ 4240093 w 12184637"/>
              <a:gd name="connsiteY3091" fmla="*/ 3242071 h 4608812"/>
              <a:gd name="connsiteX3092" fmla="*/ 4242228 w 12184637"/>
              <a:gd name="connsiteY3092" fmla="*/ 3249654 h 4608812"/>
              <a:gd name="connsiteX3093" fmla="*/ 4304366 w 12184637"/>
              <a:gd name="connsiteY3093" fmla="*/ 3284552 h 4608812"/>
              <a:gd name="connsiteX3094" fmla="*/ 4307164 w 12184637"/>
              <a:gd name="connsiteY3094" fmla="*/ 3285288 h 4608812"/>
              <a:gd name="connsiteX3095" fmla="*/ 4311949 w 12184637"/>
              <a:gd name="connsiteY3095" fmla="*/ 3282417 h 4608812"/>
              <a:gd name="connsiteX3096" fmla="*/ 4377621 w 12184637"/>
              <a:gd name="connsiteY3096" fmla="*/ 3319744 h 4608812"/>
              <a:gd name="connsiteX3097" fmla="*/ 4375560 w 12184637"/>
              <a:gd name="connsiteY3097" fmla="*/ 3312160 h 4608812"/>
              <a:gd name="connsiteX3098" fmla="*/ 4309888 w 12184637"/>
              <a:gd name="connsiteY3098" fmla="*/ 3274833 h 4608812"/>
              <a:gd name="connsiteX3099" fmla="*/ 4302304 w 12184637"/>
              <a:gd name="connsiteY3099" fmla="*/ 3276895 h 4608812"/>
              <a:gd name="connsiteX3100" fmla="*/ 4304366 w 12184637"/>
              <a:gd name="connsiteY3100" fmla="*/ 3284478 h 4608812"/>
              <a:gd name="connsiteX3101" fmla="*/ 4370038 w 12184637"/>
              <a:gd name="connsiteY3101" fmla="*/ 3321805 h 4608812"/>
              <a:gd name="connsiteX3102" fmla="*/ 4372835 w 12184637"/>
              <a:gd name="connsiteY3102" fmla="*/ 3322541 h 4608812"/>
              <a:gd name="connsiteX3103" fmla="*/ 4377621 w 12184637"/>
              <a:gd name="connsiteY3103" fmla="*/ 3319744 h 4608812"/>
              <a:gd name="connsiteX3104" fmla="*/ 4440716 w 12184637"/>
              <a:gd name="connsiteY3104" fmla="*/ 3356629 h 4608812"/>
              <a:gd name="connsiteX3105" fmla="*/ 4438728 w 12184637"/>
              <a:gd name="connsiteY3105" fmla="*/ 3349046 h 4608812"/>
              <a:gd name="connsiteX3106" fmla="*/ 4375560 w 12184637"/>
              <a:gd name="connsiteY3106" fmla="*/ 3312234 h 4608812"/>
              <a:gd name="connsiteX3107" fmla="*/ 4367977 w 12184637"/>
              <a:gd name="connsiteY3107" fmla="*/ 3314222 h 4608812"/>
              <a:gd name="connsiteX3108" fmla="*/ 4369964 w 12184637"/>
              <a:gd name="connsiteY3108" fmla="*/ 3321805 h 4608812"/>
              <a:gd name="connsiteX3109" fmla="*/ 4433133 w 12184637"/>
              <a:gd name="connsiteY3109" fmla="*/ 3358617 h 4608812"/>
              <a:gd name="connsiteX3110" fmla="*/ 4436004 w 12184637"/>
              <a:gd name="connsiteY3110" fmla="*/ 3359353 h 4608812"/>
              <a:gd name="connsiteX3111" fmla="*/ 4440716 w 12184637"/>
              <a:gd name="connsiteY3111" fmla="*/ 3356629 h 4608812"/>
              <a:gd name="connsiteX3112" fmla="*/ 4494534 w 12184637"/>
              <a:gd name="connsiteY3112" fmla="*/ 3389907 h 4608812"/>
              <a:gd name="connsiteX3113" fmla="*/ 4492694 w 12184637"/>
              <a:gd name="connsiteY3113" fmla="*/ 3382250 h 4608812"/>
              <a:gd name="connsiteX3114" fmla="*/ 4438802 w 12184637"/>
              <a:gd name="connsiteY3114" fmla="*/ 3349046 h 4608812"/>
              <a:gd name="connsiteX3115" fmla="*/ 4431145 w 12184637"/>
              <a:gd name="connsiteY3115" fmla="*/ 3350886 h 4608812"/>
              <a:gd name="connsiteX3116" fmla="*/ 4432986 w 12184637"/>
              <a:gd name="connsiteY3116" fmla="*/ 3358543 h 4608812"/>
              <a:gd name="connsiteX3117" fmla="*/ 4486878 w 12184637"/>
              <a:gd name="connsiteY3117" fmla="*/ 3391747 h 4608812"/>
              <a:gd name="connsiteX3118" fmla="*/ 4489823 w 12184637"/>
              <a:gd name="connsiteY3118" fmla="*/ 3392557 h 4608812"/>
              <a:gd name="connsiteX3119" fmla="*/ 4494534 w 12184637"/>
              <a:gd name="connsiteY3119" fmla="*/ 3389907 h 4608812"/>
              <a:gd name="connsiteX3120" fmla="*/ 4541138 w 12184637"/>
              <a:gd name="connsiteY3120" fmla="*/ 3417662 h 4608812"/>
              <a:gd name="connsiteX3121" fmla="*/ 4539224 w 12184637"/>
              <a:gd name="connsiteY3121" fmla="*/ 3410006 h 4608812"/>
              <a:gd name="connsiteX3122" fmla="*/ 4492694 w 12184637"/>
              <a:gd name="connsiteY3122" fmla="*/ 3382250 h 4608812"/>
              <a:gd name="connsiteX3123" fmla="*/ 4485037 w 12184637"/>
              <a:gd name="connsiteY3123" fmla="*/ 3384164 h 4608812"/>
              <a:gd name="connsiteX3124" fmla="*/ 4486951 w 12184637"/>
              <a:gd name="connsiteY3124" fmla="*/ 3391821 h 4608812"/>
              <a:gd name="connsiteX3125" fmla="*/ 4533481 w 12184637"/>
              <a:gd name="connsiteY3125" fmla="*/ 3419577 h 4608812"/>
              <a:gd name="connsiteX3126" fmla="*/ 4536353 w 12184637"/>
              <a:gd name="connsiteY3126" fmla="*/ 3420386 h 4608812"/>
              <a:gd name="connsiteX3127" fmla="*/ 4541138 w 12184637"/>
              <a:gd name="connsiteY3127" fmla="*/ 3417662 h 4608812"/>
              <a:gd name="connsiteX3128" fmla="*/ 4582735 w 12184637"/>
              <a:gd name="connsiteY3128" fmla="*/ 3437835 h 4608812"/>
              <a:gd name="connsiteX3129" fmla="*/ 4580232 w 12184637"/>
              <a:gd name="connsiteY3129" fmla="*/ 3430399 h 4608812"/>
              <a:gd name="connsiteX3130" fmla="*/ 4538856 w 12184637"/>
              <a:gd name="connsiteY3130" fmla="*/ 3409785 h 4608812"/>
              <a:gd name="connsiteX3131" fmla="*/ 4531420 w 12184637"/>
              <a:gd name="connsiteY3131" fmla="*/ 3412288 h 4608812"/>
              <a:gd name="connsiteX3132" fmla="*/ 4533923 w 12184637"/>
              <a:gd name="connsiteY3132" fmla="*/ 3419724 h 4608812"/>
              <a:gd name="connsiteX3133" fmla="*/ 4575299 w 12184637"/>
              <a:gd name="connsiteY3133" fmla="*/ 3440338 h 4608812"/>
              <a:gd name="connsiteX3134" fmla="*/ 4577803 w 12184637"/>
              <a:gd name="connsiteY3134" fmla="*/ 3440927 h 4608812"/>
              <a:gd name="connsiteX3135" fmla="*/ 4582735 w 12184637"/>
              <a:gd name="connsiteY3135" fmla="*/ 3437835 h 4608812"/>
              <a:gd name="connsiteX3136" fmla="*/ 4621461 w 12184637"/>
              <a:gd name="connsiteY3136" fmla="*/ 3448584 h 4608812"/>
              <a:gd name="connsiteX3137" fmla="*/ 4617706 w 12184637"/>
              <a:gd name="connsiteY3137" fmla="*/ 3441664 h 4608812"/>
              <a:gd name="connsiteX3138" fmla="*/ 4579348 w 12184637"/>
              <a:gd name="connsiteY3138" fmla="*/ 3430031 h 4608812"/>
              <a:gd name="connsiteX3139" fmla="*/ 4572428 w 12184637"/>
              <a:gd name="connsiteY3139" fmla="*/ 3433786 h 4608812"/>
              <a:gd name="connsiteX3140" fmla="*/ 4576183 w 12184637"/>
              <a:gd name="connsiteY3140" fmla="*/ 3440706 h 4608812"/>
              <a:gd name="connsiteX3141" fmla="*/ 4614541 w 12184637"/>
              <a:gd name="connsiteY3141" fmla="*/ 3452339 h 4608812"/>
              <a:gd name="connsiteX3142" fmla="*/ 4616160 w 12184637"/>
              <a:gd name="connsiteY3142" fmla="*/ 3452560 h 4608812"/>
              <a:gd name="connsiteX3143" fmla="*/ 4621461 w 12184637"/>
              <a:gd name="connsiteY3143" fmla="*/ 3448584 h 4608812"/>
              <a:gd name="connsiteX3144" fmla="*/ 4659524 w 12184637"/>
              <a:gd name="connsiteY3144" fmla="*/ 3448216 h 4608812"/>
              <a:gd name="connsiteX3145" fmla="*/ 4654076 w 12184637"/>
              <a:gd name="connsiteY3145" fmla="*/ 3442473 h 4608812"/>
              <a:gd name="connsiteX3146" fmla="*/ 4616234 w 12184637"/>
              <a:gd name="connsiteY3146" fmla="*/ 3441443 h 4608812"/>
              <a:gd name="connsiteX3147" fmla="*/ 4610491 w 12184637"/>
              <a:gd name="connsiteY3147" fmla="*/ 3446891 h 4608812"/>
              <a:gd name="connsiteX3148" fmla="*/ 4615939 w 12184637"/>
              <a:gd name="connsiteY3148" fmla="*/ 3452633 h 4608812"/>
              <a:gd name="connsiteX3149" fmla="*/ 4653781 w 12184637"/>
              <a:gd name="connsiteY3149" fmla="*/ 3453664 h 4608812"/>
              <a:gd name="connsiteX3150" fmla="*/ 4654002 w 12184637"/>
              <a:gd name="connsiteY3150" fmla="*/ 3453664 h 4608812"/>
              <a:gd name="connsiteX3151" fmla="*/ 4659524 w 12184637"/>
              <a:gd name="connsiteY3151" fmla="*/ 3448216 h 4608812"/>
              <a:gd name="connsiteX3152" fmla="*/ 4654812 w 12184637"/>
              <a:gd name="connsiteY3152" fmla="*/ 3453517 h 4608812"/>
              <a:gd name="connsiteX3153" fmla="*/ 4694422 w 12184637"/>
              <a:gd name="connsiteY3153" fmla="*/ 3447406 h 4608812"/>
              <a:gd name="connsiteX3154" fmla="*/ 4699060 w 12184637"/>
              <a:gd name="connsiteY3154" fmla="*/ 3441075 h 4608812"/>
              <a:gd name="connsiteX3155" fmla="*/ 4692728 w 12184637"/>
              <a:gd name="connsiteY3155" fmla="*/ 3436436 h 4608812"/>
              <a:gd name="connsiteX3156" fmla="*/ 4653119 w 12184637"/>
              <a:gd name="connsiteY3156" fmla="*/ 3442547 h 4608812"/>
              <a:gd name="connsiteX3157" fmla="*/ 4648481 w 12184637"/>
              <a:gd name="connsiteY3157" fmla="*/ 3448879 h 4608812"/>
              <a:gd name="connsiteX3158" fmla="*/ 4654002 w 12184637"/>
              <a:gd name="connsiteY3158" fmla="*/ 3453591 h 4608812"/>
              <a:gd name="connsiteX3159" fmla="*/ 4654812 w 12184637"/>
              <a:gd name="connsiteY3159" fmla="*/ 3453517 h 4608812"/>
              <a:gd name="connsiteX3160" fmla="*/ 4694790 w 12184637"/>
              <a:gd name="connsiteY3160" fmla="*/ 3447406 h 4608812"/>
              <a:gd name="connsiteX3161" fmla="*/ 4738522 w 12184637"/>
              <a:gd name="connsiteY3161" fmla="*/ 3437909 h 4608812"/>
              <a:gd name="connsiteX3162" fmla="*/ 4742792 w 12184637"/>
              <a:gd name="connsiteY3162" fmla="*/ 3431283 h 4608812"/>
              <a:gd name="connsiteX3163" fmla="*/ 4736166 w 12184637"/>
              <a:gd name="connsiteY3163" fmla="*/ 3427013 h 4608812"/>
              <a:gd name="connsiteX3164" fmla="*/ 4692434 w 12184637"/>
              <a:gd name="connsiteY3164" fmla="*/ 3436510 h 4608812"/>
              <a:gd name="connsiteX3165" fmla="*/ 4688164 w 12184637"/>
              <a:gd name="connsiteY3165" fmla="*/ 3443136 h 4608812"/>
              <a:gd name="connsiteX3166" fmla="*/ 4693612 w 12184637"/>
              <a:gd name="connsiteY3166" fmla="*/ 3447553 h 4608812"/>
              <a:gd name="connsiteX3167" fmla="*/ 4694790 w 12184637"/>
              <a:gd name="connsiteY3167" fmla="*/ 3447406 h 4608812"/>
              <a:gd name="connsiteX3168" fmla="*/ 4738375 w 12184637"/>
              <a:gd name="connsiteY3168" fmla="*/ 3437982 h 4608812"/>
              <a:gd name="connsiteX3169" fmla="*/ 4788807 w 12184637"/>
              <a:gd name="connsiteY3169" fmla="*/ 3428706 h 4608812"/>
              <a:gd name="connsiteX3170" fmla="*/ 4793297 w 12184637"/>
              <a:gd name="connsiteY3170" fmla="*/ 3422227 h 4608812"/>
              <a:gd name="connsiteX3171" fmla="*/ 4786819 w 12184637"/>
              <a:gd name="connsiteY3171" fmla="*/ 3417736 h 4608812"/>
              <a:gd name="connsiteX3172" fmla="*/ 4736387 w 12184637"/>
              <a:gd name="connsiteY3172" fmla="*/ 3427013 h 4608812"/>
              <a:gd name="connsiteX3173" fmla="*/ 4731896 w 12184637"/>
              <a:gd name="connsiteY3173" fmla="*/ 3433491 h 4608812"/>
              <a:gd name="connsiteX3174" fmla="*/ 4737418 w 12184637"/>
              <a:gd name="connsiteY3174" fmla="*/ 3438056 h 4608812"/>
              <a:gd name="connsiteX3175" fmla="*/ 4738375 w 12184637"/>
              <a:gd name="connsiteY3175" fmla="*/ 3437982 h 4608812"/>
              <a:gd name="connsiteX3176" fmla="*/ 4788291 w 12184637"/>
              <a:gd name="connsiteY3176" fmla="*/ 3428780 h 4608812"/>
              <a:gd name="connsiteX3177" fmla="*/ 4848073 w 12184637"/>
              <a:gd name="connsiteY3177" fmla="*/ 3423626 h 4608812"/>
              <a:gd name="connsiteX3178" fmla="*/ 4853153 w 12184637"/>
              <a:gd name="connsiteY3178" fmla="*/ 3417589 h 4608812"/>
              <a:gd name="connsiteX3179" fmla="*/ 4847116 w 12184637"/>
              <a:gd name="connsiteY3179" fmla="*/ 3412509 h 4608812"/>
              <a:gd name="connsiteX3180" fmla="*/ 4787334 w 12184637"/>
              <a:gd name="connsiteY3180" fmla="*/ 3417662 h 4608812"/>
              <a:gd name="connsiteX3181" fmla="*/ 4782254 w 12184637"/>
              <a:gd name="connsiteY3181" fmla="*/ 3423700 h 4608812"/>
              <a:gd name="connsiteX3182" fmla="*/ 4787849 w 12184637"/>
              <a:gd name="connsiteY3182" fmla="*/ 3428780 h 4608812"/>
              <a:gd name="connsiteX3183" fmla="*/ 4788291 w 12184637"/>
              <a:gd name="connsiteY3183" fmla="*/ 3428780 h 4608812"/>
              <a:gd name="connsiteX3184" fmla="*/ 4847779 w 12184637"/>
              <a:gd name="connsiteY3184" fmla="*/ 3423626 h 4608812"/>
              <a:gd name="connsiteX3185" fmla="*/ 4913819 w 12184637"/>
              <a:gd name="connsiteY3185" fmla="*/ 3422080 h 4608812"/>
              <a:gd name="connsiteX3186" fmla="*/ 4919267 w 12184637"/>
              <a:gd name="connsiteY3186" fmla="*/ 3416337 h 4608812"/>
              <a:gd name="connsiteX3187" fmla="*/ 4913524 w 12184637"/>
              <a:gd name="connsiteY3187" fmla="*/ 3410889 h 4608812"/>
              <a:gd name="connsiteX3188" fmla="*/ 4847484 w 12184637"/>
              <a:gd name="connsiteY3188" fmla="*/ 3412435 h 4608812"/>
              <a:gd name="connsiteX3189" fmla="*/ 4842036 w 12184637"/>
              <a:gd name="connsiteY3189" fmla="*/ 3418178 h 4608812"/>
              <a:gd name="connsiteX3190" fmla="*/ 4847631 w 12184637"/>
              <a:gd name="connsiteY3190" fmla="*/ 3423626 h 4608812"/>
              <a:gd name="connsiteX3191" fmla="*/ 4847779 w 12184637"/>
              <a:gd name="connsiteY3191" fmla="*/ 3423626 h 4608812"/>
              <a:gd name="connsiteX3192" fmla="*/ 4988252 w 12184637"/>
              <a:gd name="connsiteY3192" fmla="*/ 3418104 h 4608812"/>
              <a:gd name="connsiteX3193" fmla="*/ 4982803 w 12184637"/>
              <a:gd name="connsiteY3193" fmla="*/ 3412435 h 4608812"/>
              <a:gd name="connsiteX3194" fmla="*/ 4913819 w 12184637"/>
              <a:gd name="connsiteY3194" fmla="*/ 3410963 h 4608812"/>
              <a:gd name="connsiteX3195" fmla="*/ 4908150 w 12184637"/>
              <a:gd name="connsiteY3195" fmla="*/ 3416411 h 4608812"/>
              <a:gd name="connsiteX3196" fmla="*/ 4913598 w 12184637"/>
              <a:gd name="connsiteY3196" fmla="*/ 3422080 h 4608812"/>
              <a:gd name="connsiteX3197" fmla="*/ 4982583 w 12184637"/>
              <a:gd name="connsiteY3197" fmla="*/ 3423552 h 4608812"/>
              <a:gd name="connsiteX3198" fmla="*/ 4982730 w 12184637"/>
              <a:gd name="connsiteY3198" fmla="*/ 3423552 h 4608812"/>
              <a:gd name="connsiteX3199" fmla="*/ 4988252 w 12184637"/>
              <a:gd name="connsiteY3199" fmla="*/ 3418104 h 4608812"/>
              <a:gd name="connsiteX3200" fmla="*/ 5056648 w 12184637"/>
              <a:gd name="connsiteY3200" fmla="*/ 3422448 h 4608812"/>
              <a:gd name="connsiteX3201" fmla="*/ 5051420 w 12184637"/>
              <a:gd name="connsiteY3201" fmla="*/ 3416558 h 4608812"/>
              <a:gd name="connsiteX3202" fmla="*/ 4983025 w 12184637"/>
              <a:gd name="connsiteY3202" fmla="*/ 3412435 h 4608812"/>
              <a:gd name="connsiteX3203" fmla="*/ 4977135 w 12184637"/>
              <a:gd name="connsiteY3203" fmla="*/ 3417662 h 4608812"/>
              <a:gd name="connsiteX3204" fmla="*/ 4982362 w 12184637"/>
              <a:gd name="connsiteY3204" fmla="*/ 3423552 h 4608812"/>
              <a:gd name="connsiteX3205" fmla="*/ 5050758 w 12184637"/>
              <a:gd name="connsiteY3205" fmla="*/ 3427675 h 4608812"/>
              <a:gd name="connsiteX3206" fmla="*/ 5051126 w 12184637"/>
              <a:gd name="connsiteY3206" fmla="*/ 3427675 h 4608812"/>
              <a:gd name="connsiteX3207" fmla="*/ 5056648 w 12184637"/>
              <a:gd name="connsiteY3207" fmla="*/ 3422448 h 4608812"/>
              <a:gd name="connsiteX3208" fmla="*/ 5120774 w 12184637"/>
              <a:gd name="connsiteY3208" fmla="*/ 3428780 h 4608812"/>
              <a:gd name="connsiteX3209" fmla="*/ 5115767 w 12184637"/>
              <a:gd name="connsiteY3209" fmla="*/ 3422669 h 4608812"/>
              <a:gd name="connsiteX3210" fmla="*/ 5051641 w 12184637"/>
              <a:gd name="connsiteY3210" fmla="*/ 3416484 h 4608812"/>
              <a:gd name="connsiteX3211" fmla="*/ 5045531 w 12184637"/>
              <a:gd name="connsiteY3211" fmla="*/ 3421491 h 4608812"/>
              <a:gd name="connsiteX3212" fmla="*/ 5050537 w 12184637"/>
              <a:gd name="connsiteY3212" fmla="*/ 3427602 h 4608812"/>
              <a:gd name="connsiteX3213" fmla="*/ 5114663 w 12184637"/>
              <a:gd name="connsiteY3213" fmla="*/ 3433786 h 4608812"/>
              <a:gd name="connsiteX3214" fmla="*/ 5115252 w 12184637"/>
              <a:gd name="connsiteY3214" fmla="*/ 3433786 h 4608812"/>
              <a:gd name="connsiteX3215" fmla="*/ 5120774 w 12184637"/>
              <a:gd name="connsiteY3215" fmla="*/ 3428780 h 4608812"/>
              <a:gd name="connsiteX3216" fmla="*/ 5180924 w 12184637"/>
              <a:gd name="connsiteY3216" fmla="*/ 3434080 h 4608812"/>
              <a:gd name="connsiteX3217" fmla="*/ 5175844 w 12184637"/>
              <a:gd name="connsiteY3217" fmla="*/ 3428043 h 4608812"/>
              <a:gd name="connsiteX3218" fmla="*/ 5115694 w 12184637"/>
              <a:gd name="connsiteY3218" fmla="*/ 3422742 h 4608812"/>
              <a:gd name="connsiteX3219" fmla="*/ 5109656 w 12184637"/>
              <a:gd name="connsiteY3219" fmla="*/ 3427822 h 4608812"/>
              <a:gd name="connsiteX3220" fmla="*/ 5114737 w 12184637"/>
              <a:gd name="connsiteY3220" fmla="*/ 3433860 h 4608812"/>
              <a:gd name="connsiteX3221" fmla="*/ 5174887 w 12184637"/>
              <a:gd name="connsiteY3221" fmla="*/ 3439160 h 4608812"/>
              <a:gd name="connsiteX3222" fmla="*/ 5175402 w 12184637"/>
              <a:gd name="connsiteY3222" fmla="*/ 3439160 h 4608812"/>
              <a:gd name="connsiteX3223" fmla="*/ 5180924 w 12184637"/>
              <a:gd name="connsiteY3223" fmla="*/ 3434080 h 4608812"/>
              <a:gd name="connsiteX3224" fmla="*/ 5237687 w 12184637"/>
              <a:gd name="connsiteY3224" fmla="*/ 3435111 h 4608812"/>
              <a:gd name="connsiteX3225" fmla="*/ 5232239 w 12184637"/>
              <a:gd name="connsiteY3225" fmla="*/ 3429368 h 4608812"/>
              <a:gd name="connsiteX3226" fmla="*/ 5175549 w 12184637"/>
              <a:gd name="connsiteY3226" fmla="*/ 3427970 h 4608812"/>
              <a:gd name="connsiteX3227" fmla="*/ 5169807 w 12184637"/>
              <a:gd name="connsiteY3227" fmla="*/ 3433418 h 4608812"/>
              <a:gd name="connsiteX3228" fmla="*/ 5175255 w 12184637"/>
              <a:gd name="connsiteY3228" fmla="*/ 3439160 h 4608812"/>
              <a:gd name="connsiteX3229" fmla="*/ 5231944 w 12184637"/>
              <a:gd name="connsiteY3229" fmla="*/ 3440559 h 4608812"/>
              <a:gd name="connsiteX3230" fmla="*/ 5232092 w 12184637"/>
              <a:gd name="connsiteY3230" fmla="*/ 3440559 h 4608812"/>
              <a:gd name="connsiteX3231" fmla="*/ 5237687 w 12184637"/>
              <a:gd name="connsiteY3231" fmla="*/ 3435111 h 4608812"/>
              <a:gd name="connsiteX3232" fmla="*/ 5232681 w 12184637"/>
              <a:gd name="connsiteY3232" fmla="*/ 3440559 h 4608812"/>
              <a:gd name="connsiteX3233" fmla="*/ 5286352 w 12184637"/>
              <a:gd name="connsiteY3233" fmla="*/ 3434964 h 4608812"/>
              <a:gd name="connsiteX3234" fmla="*/ 5291285 w 12184637"/>
              <a:gd name="connsiteY3234" fmla="*/ 3428853 h 4608812"/>
              <a:gd name="connsiteX3235" fmla="*/ 5285174 w 12184637"/>
              <a:gd name="connsiteY3235" fmla="*/ 3423920 h 4608812"/>
              <a:gd name="connsiteX3236" fmla="*/ 5231503 w 12184637"/>
              <a:gd name="connsiteY3236" fmla="*/ 3429516 h 4608812"/>
              <a:gd name="connsiteX3237" fmla="*/ 5226570 w 12184637"/>
              <a:gd name="connsiteY3237" fmla="*/ 3435626 h 4608812"/>
              <a:gd name="connsiteX3238" fmla="*/ 5232165 w 12184637"/>
              <a:gd name="connsiteY3238" fmla="*/ 3440633 h 4608812"/>
              <a:gd name="connsiteX3239" fmla="*/ 5232681 w 12184637"/>
              <a:gd name="connsiteY3239" fmla="*/ 3440559 h 4608812"/>
              <a:gd name="connsiteX3240" fmla="*/ 5287383 w 12184637"/>
              <a:gd name="connsiteY3240" fmla="*/ 3434743 h 4608812"/>
              <a:gd name="connsiteX3241" fmla="*/ 5338404 w 12184637"/>
              <a:gd name="connsiteY3241" fmla="*/ 3418840 h 4608812"/>
              <a:gd name="connsiteX3242" fmla="*/ 5342085 w 12184637"/>
              <a:gd name="connsiteY3242" fmla="*/ 3411846 h 4608812"/>
              <a:gd name="connsiteX3243" fmla="*/ 5335091 w 12184637"/>
              <a:gd name="connsiteY3243" fmla="*/ 3408165 h 4608812"/>
              <a:gd name="connsiteX3244" fmla="*/ 5284070 w 12184637"/>
              <a:gd name="connsiteY3244" fmla="*/ 3424068 h 4608812"/>
              <a:gd name="connsiteX3245" fmla="*/ 5280389 w 12184637"/>
              <a:gd name="connsiteY3245" fmla="*/ 3431062 h 4608812"/>
              <a:gd name="connsiteX3246" fmla="*/ 5285763 w 12184637"/>
              <a:gd name="connsiteY3246" fmla="*/ 3434964 h 4608812"/>
              <a:gd name="connsiteX3247" fmla="*/ 5287383 w 12184637"/>
              <a:gd name="connsiteY3247" fmla="*/ 3434743 h 4608812"/>
              <a:gd name="connsiteX3248" fmla="*/ 5339434 w 12184637"/>
              <a:gd name="connsiteY3248" fmla="*/ 3418399 h 4608812"/>
              <a:gd name="connsiteX3249" fmla="*/ 5388467 w 12184637"/>
              <a:gd name="connsiteY3249" fmla="*/ 3392189 h 4608812"/>
              <a:gd name="connsiteX3250" fmla="*/ 5390750 w 12184637"/>
              <a:gd name="connsiteY3250" fmla="*/ 3384679 h 4608812"/>
              <a:gd name="connsiteX3251" fmla="*/ 5383240 w 12184637"/>
              <a:gd name="connsiteY3251" fmla="*/ 3382397 h 4608812"/>
              <a:gd name="connsiteX3252" fmla="*/ 5334207 w 12184637"/>
              <a:gd name="connsiteY3252" fmla="*/ 3408607 h 4608812"/>
              <a:gd name="connsiteX3253" fmla="*/ 5331925 w 12184637"/>
              <a:gd name="connsiteY3253" fmla="*/ 3416116 h 4608812"/>
              <a:gd name="connsiteX3254" fmla="*/ 5336858 w 12184637"/>
              <a:gd name="connsiteY3254" fmla="*/ 3419061 h 4608812"/>
              <a:gd name="connsiteX3255" fmla="*/ 5339434 w 12184637"/>
              <a:gd name="connsiteY3255" fmla="*/ 3418399 h 4608812"/>
              <a:gd name="connsiteX3256" fmla="*/ 5391339 w 12184637"/>
              <a:gd name="connsiteY3256" fmla="*/ 3387698 h 4608812"/>
              <a:gd name="connsiteX3257" fmla="*/ 5401057 w 12184637"/>
              <a:gd name="connsiteY3257" fmla="*/ 3248476 h 4608812"/>
              <a:gd name="connsiteX3258" fmla="*/ 5395903 w 12184637"/>
              <a:gd name="connsiteY3258" fmla="*/ 3242513 h 4608812"/>
              <a:gd name="connsiteX3259" fmla="*/ 5389940 w 12184637"/>
              <a:gd name="connsiteY3259" fmla="*/ 3247666 h 4608812"/>
              <a:gd name="connsiteX3260" fmla="*/ 5380222 w 12184637"/>
              <a:gd name="connsiteY3260" fmla="*/ 3386888 h 4608812"/>
              <a:gd name="connsiteX3261" fmla="*/ 5385375 w 12184637"/>
              <a:gd name="connsiteY3261" fmla="*/ 3392851 h 4608812"/>
              <a:gd name="connsiteX3262" fmla="*/ 5385817 w 12184637"/>
              <a:gd name="connsiteY3262" fmla="*/ 3392851 h 4608812"/>
              <a:gd name="connsiteX3263" fmla="*/ 5391339 w 12184637"/>
              <a:gd name="connsiteY3263" fmla="*/ 3387698 h 4608812"/>
              <a:gd name="connsiteX3264" fmla="*/ 5400836 w 12184637"/>
              <a:gd name="connsiteY3264" fmla="*/ 3249654 h 4608812"/>
              <a:gd name="connsiteX3265" fmla="*/ 5439930 w 12184637"/>
              <a:gd name="connsiteY3265" fmla="*/ 3118531 h 4608812"/>
              <a:gd name="connsiteX3266" fmla="*/ 5436175 w 12184637"/>
              <a:gd name="connsiteY3266" fmla="*/ 3111611 h 4608812"/>
              <a:gd name="connsiteX3267" fmla="*/ 5429255 w 12184637"/>
              <a:gd name="connsiteY3267" fmla="*/ 3115366 h 4608812"/>
              <a:gd name="connsiteX3268" fmla="*/ 5390161 w 12184637"/>
              <a:gd name="connsiteY3268" fmla="*/ 3246488 h 4608812"/>
              <a:gd name="connsiteX3269" fmla="*/ 5393916 w 12184637"/>
              <a:gd name="connsiteY3269" fmla="*/ 3253409 h 4608812"/>
              <a:gd name="connsiteX3270" fmla="*/ 5395535 w 12184637"/>
              <a:gd name="connsiteY3270" fmla="*/ 3253630 h 4608812"/>
              <a:gd name="connsiteX3271" fmla="*/ 5400836 w 12184637"/>
              <a:gd name="connsiteY3271" fmla="*/ 3249654 h 4608812"/>
              <a:gd name="connsiteX3272" fmla="*/ 5439488 w 12184637"/>
              <a:gd name="connsiteY3272" fmla="*/ 3119709 h 4608812"/>
              <a:gd name="connsiteX3273" fmla="*/ 5498607 w 12184637"/>
              <a:gd name="connsiteY3273" fmla="*/ 3014281 h 4608812"/>
              <a:gd name="connsiteX3274" fmla="*/ 5496473 w 12184637"/>
              <a:gd name="connsiteY3274" fmla="*/ 3006698 h 4608812"/>
              <a:gd name="connsiteX3275" fmla="*/ 5488890 w 12184637"/>
              <a:gd name="connsiteY3275" fmla="*/ 3008833 h 4608812"/>
              <a:gd name="connsiteX3276" fmla="*/ 5429770 w 12184637"/>
              <a:gd name="connsiteY3276" fmla="*/ 3114261 h 4608812"/>
              <a:gd name="connsiteX3277" fmla="*/ 5431905 w 12184637"/>
              <a:gd name="connsiteY3277" fmla="*/ 3121844 h 4608812"/>
              <a:gd name="connsiteX3278" fmla="*/ 5434703 w 12184637"/>
              <a:gd name="connsiteY3278" fmla="*/ 3122581 h 4608812"/>
              <a:gd name="connsiteX3279" fmla="*/ 5439488 w 12184637"/>
              <a:gd name="connsiteY3279" fmla="*/ 3119709 h 4608812"/>
              <a:gd name="connsiteX3280" fmla="*/ 5498607 w 12184637"/>
              <a:gd name="connsiteY3280" fmla="*/ 3014281 h 4608812"/>
              <a:gd name="connsiteX3281" fmla="*/ 5505160 w 12184637"/>
              <a:gd name="connsiteY3281" fmla="*/ 3002575 h 4608812"/>
              <a:gd name="connsiteX3282" fmla="*/ 5503025 w 12184637"/>
              <a:gd name="connsiteY3282" fmla="*/ 2994992 h 4608812"/>
              <a:gd name="connsiteX3283" fmla="*/ 5495442 w 12184637"/>
              <a:gd name="connsiteY3283" fmla="*/ 2997127 h 4608812"/>
              <a:gd name="connsiteX3284" fmla="*/ 5488890 w 12184637"/>
              <a:gd name="connsiteY3284" fmla="*/ 3008833 h 4608812"/>
              <a:gd name="connsiteX3285" fmla="*/ 5491025 w 12184637"/>
              <a:gd name="connsiteY3285" fmla="*/ 3016416 h 4608812"/>
              <a:gd name="connsiteX3286" fmla="*/ 5493822 w 12184637"/>
              <a:gd name="connsiteY3286" fmla="*/ 3017152 h 4608812"/>
              <a:gd name="connsiteX3287" fmla="*/ 5498607 w 12184637"/>
              <a:gd name="connsiteY3287" fmla="*/ 3014281 h 4608812"/>
              <a:gd name="connsiteX3288" fmla="*/ 5504350 w 12184637"/>
              <a:gd name="connsiteY3288" fmla="*/ 3003606 h 4608812"/>
              <a:gd name="connsiteX3289" fmla="*/ 5573556 w 12184637"/>
              <a:gd name="connsiteY3289" fmla="*/ 2928363 h 4608812"/>
              <a:gd name="connsiteX3290" fmla="*/ 5573261 w 12184637"/>
              <a:gd name="connsiteY3290" fmla="*/ 2920485 h 4608812"/>
              <a:gd name="connsiteX3291" fmla="*/ 5565384 w 12184637"/>
              <a:gd name="connsiteY3291" fmla="*/ 2920780 h 4608812"/>
              <a:gd name="connsiteX3292" fmla="*/ 5496178 w 12184637"/>
              <a:gd name="connsiteY3292" fmla="*/ 2996022 h 4608812"/>
              <a:gd name="connsiteX3293" fmla="*/ 5496473 w 12184637"/>
              <a:gd name="connsiteY3293" fmla="*/ 3003900 h 4608812"/>
              <a:gd name="connsiteX3294" fmla="*/ 5500301 w 12184637"/>
              <a:gd name="connsiteY3294" fmla="*/ 3005373 h 4608812"/>
              <a:gd name="connsiteX3295" fmla="*/ 5504350 w 12184637"/>
              <a:gd name="connsiteY3295" fmla="*/ 3003606 h 4608812"/>
              <a:gd name="connsiteX3296" fmla="*/ 5573556 w 12184637"/>
              <a:gd name="connsiteY3296" fmla="*/ 2928436 h 4608812"/>
              <a:gd name="connsiteX3297" fmla="*/ 5583127 w 12184637"/>
              <a:gd name="connsiteY3297" fmla="*/ 2918055 h 4608812"/>
              <a:gd name="connsiteX3298" fmla="*/ 5582832 w 12184637"/>
              <a:gd name="connsiteY3298" fmla="*/ 2910178 h 4608812"/>
              <a:gd name="connsiteX3299" fmla="*/ 5574955 w 12184637"/>
              <a:gd name="connsiteY3299" fmla="*/ 2910472 h 4608812"/>
              <a:gd name="connsiteX3300" fmla="*/ 5565384 w 12184637"/>
              <a:gd name="connsiteY3300" fmla="*/ 2920853 h 4608812"/>
              <a:gd name="connsiteX3301" fmla="*/ 5565679 w 12184637"/>
              <a:gd name="connsiteY3301" fmla="*/ 2928731 h 4608812"/>
              <a:gd name="connsiteX3302" fmla="*/ 5569507 w 12184637"/>
              <a:gd name="connsiteY3302" fmla="*/ 2930203 h 4608812"/>
              <a:gd name="connsiteX3303" fmla="*/ 5573556 w 12184637"/>
              <a:gd name="connsiteY3303" fmla="*/ 2928436 h 4608812"/>
              <a:gd name="connsiteX3304" fmla="*/ 5583127 w 12184637"/>
              <a:gd name="connsiteY3304" fmla="*/ 2918055 h 4608812"/>
              <a:gd name="connsiteX3305" fmla="*/ 5594023 w 12184637"/>
              <a:gd name="connsiteY3305" fmla="*/ 2906276 h 4608812"/>
              <a:gd name="connsiteX3306" fmla="*/ 5593729 w 12184637"/>
              <a:gd name="connsiteY3306" fmla="*/ 2898398 h 4608812"/>
              <a:gd name="connsiteX3307" fmla="*/ 5585851 w 12184637"/>
              <a:gd name="connsiteY3307" fmla="*/ 2898693 h 4608812"/>
              <a:gd name="connsiteX3308" fmla="*/ 5574955 w 12184637"/>
              <a:gd name="connsiteY3308" fmla="*/ 2910472 h 4608812"/>
              <a:gd name="connsiteX3309" fmla="*/ 5575249 w 12184637"/>
              <a:gd name="connsiteY3309" fmla="*/ 2918350 h 4608812"/>
              <a:gd name="connsiteX3310" fmla="*/ 5579078 w 12184637"/>
              <a:gd name="connsiteY3310" fmla="*/ 2919822 h 4608812"/>
              <a:gd name="connsiteX3311" fmla="*/ 5583127 w 12184637"/>
              <a:gd name="connsiteY3311" fmla="*/ 2918055 h 4608812"/>
              <a:gd name="connsiteX3312" fmla="*/ 5593508 w 12184637"/>
              <a:gd name="connsiteY3312" fmla="*/ 2906717 h 4608812"/>
              <a:gd name="connsiteX3313" fmla="*/ 5629436 w 12184637"/>
              <a:gd name="connsiteY3313" fmla="*/ 2876385 h 4608812"/>
              <a:gd name="connsiteX3314" fmla="*/ 5630099 w 12184637"/>
              <a:gd name="connsiteY3314" fmla="*/ 2868507 h 4608812"/>
              <a:gd name="connsiteX3315" fmla="*/ 5622221 w 12184637"/>
              <a:gd name="connsiteY3315" fmla="*/ 2867844 h 4608812"/>
              <a:gd name="connsiteX3316" fmla="*/ 5586293 w 12184637"/>
              <a:gd name="connsiteY3316" fmla="*/ 2898177 h 4608812"/>
              <a:gd name="connsiteX3317" fmla="*/ 5585630 w 12184637"/>
              <a:gd name="connsiteY3317" fmla="*/ 2906055 h 4608812"/>
              <a:gd name="connsiteX3318" fmla="*/ 5589900 w 12184637"/>
              <a:gd name="connsiteY3318" fmla="*/ 2908043 h 4608812"/>
              <a:gd name="connsiteX3319" fmla="*/ 5593508 w 12184637"/>
              <a:gd name="connsiteY3319" fmla="*/ 2906717 h 4608812"/>
              <a:gd name="connsiteX3320" fmla="*/ 5629583 w 12184637"/>
              <a:gd name="connsiteY3320" fmla="*/ 2876311 h 4608812"/>
              <a:gd name="connsiteX3321" fmla="*/ 5658444 w 12184637"/>
              <a:gd name="connsiteY3321" fmla="*/ 2850175 h 4608812"/>
              <a:gd name="connsiteX3322" fmla="*/ 5658812 w 12184637"/>
              <a:gd name="connsiteY3322" fmla="*/ 2842297 h 4608812"/>
              <a:gd name="connsiteX3323" fmla="*/ 5650934 w 12184637"/>
              <a:gd name="connsiteY3323" fmla="*/ 2841929 h 4608812"/>
              <a:gd name="connsiteX3324" fmla="*/ 5622074 w 12184637"/>
              <a:gd name="connsiteY3324" fmla="*/ 2868065 h 4608812"/>
              <a:gd name="connsiteX3325" fmla="*/ 5621706 w 12184637"/>
              <a:gd name="connsiteY3325" fmla="*/ 2875943 h 4608812"/>
              <a:gd name="connsiteX3326" fmla="*/ 5625902 w 12184637"/>
              <a:gd name="connsiteY3326" fmla="*/ 2877784 h 4608812"/>
              <a:gd name="connsiteX3327" fmla="*/ 5629583 w 12184637"/>
              <a:gd name="connsiteY3327" fmla="*/ 2876311 h 4608812"/>
              <a:gd name="connsiteX3328" fmla="*/ 5658444 w 12184637"/>
              <a:gd name="connsiteY3328" fmla="*/ 2850175 h 4608812"/>
              <a:gd name="connsiteX3329" fmla="*/ 5662346 w 12184637"/>
              <a:gd name="connsiteY3329" fmla="*/ 2846641 h 4608812"/>
              <a:gd name="connsiteX3330" fmla="*/ 5662788 w 12184637"/>
              <a:gd name="connsiteY3330" fmla="*/ 2838763 h 4608812"/>
              <a:gd name="connsiteX3331" fmla="*/ 5654910 w 12184637"/>
              <a:gd name="connsiteY3331" fmla="*/ 2838321 h 4608812"/>
              <a:gd name="connsiteX3332" fmla="*/ 5651008 w 12184637"/>
              <a:gd name="connsiteY3332" fmla="*/ 2841855 h 4608812"/>
              <a:gd name="connsiteX3333" fmla="*/ 5650566 w 12184637"/>
              <a:gd name="connsiteY3333" fmla="*/ 2849733 h 4608812"/>
              <a:gd name="connsiteX3334" fmla="*/ 5654762 w 12184637"/>
              <a:gd name="connsiteY3334" fmla="*/ 2851574 h 4608812"/>
              <a:gd name="connsiteX3335" fmla="*/ 5658444 w 12184637"/>
              <a:gd name="connsiteY3335" fmla="*/ 2850175 h 4608812"/>
              <a:gd name="connsiteX3336" fmla="*/ 5663376 w 12184637"/>
              <a:gd name="connsiteY3336" fmla="*/ 2845389 h 4608812"/>
              <a:gd name="connsiteX3337" fmla="*/ 5673978 w 12184637"/>
              <a:gd name="connsiteY3337" fmla="*/ 2828235 h 4608812"/>
              <a:gd name="connsiteX3338" fmla="*/ 5672137 w 12184637"/>
              <a:gd name="connsiteY3338" fmla="*/ 2820578 h 4608812"/>
              <a:gd name="connsiteX3339" fmla="*/ 5664481 w 12184637"/>
              <a:gd name="connsiteY3339" fmla="*/ 2822419 h 4608812"/>
              <a:gd name="connsiteX3340" fmla="*/ 5653879 w 12184637"/>
              <a:gd name="connsiteY3340" fmla="*/ 2839573 h 4608812"/>
              <a:gd name="connsiteX3341" fmla="*/ 5655720 w 12184637"/>
              <a:gd name="connsiteY3341" fmla="*/ 2847230 h 4608812"/>
              <a:gd name="connsiteX3342" fmla="*/ 5658665 w 12184637"/>
              <a:gd name="connsiteY3342" fmla="*/ 2848040 h 4608812"/>
              <a:gd name="connsiteX3343" fmla="*/ 5663376 w 12184637"/>
              <a:gd name="connsiteY3343" fmla="*/ 2845389 h 4608812"/>
              <a:gd name="connsiteX3344" fmla="*/ 5673389 w 12184637"/>
              <a:gd name="connsiteY3344" fmla="*/ 2828971 h 4608812"/>
              <a:gd name="connsiteX3345" fmla="*/ 5678690 w 12184637"/>
              <a:gd name="connsiteY3345" fmla="*/ 2822861 h 4608812"/>
              <a:gd name="connsiteX3346" fmla="*/ 5678175 w 12184637"/>
              <a:gd name="connsiteY3346" fmla="*/ 2814983 h 4608812"/>
              <a:gd name="connsiteX3347" fmla="*/ 5670297 w 12184637"/>
              <a:gd name="connsiteY3347" fmla="*/ 2815498 h 4608812"/>
              <a:gd name="connsiteX3348" fmla="*/ 5664996 w 12184637"/>
              <a:gd name="connsiteY3348" fmla="*/ 2821609 h 4608812"/>
              <a:gd name="connsiteX3349" fmla="*/ 5665512 w 12184637"/>
              <a:gd name="connsiteY3349" fmla="*/ 2829487 h 4608812"/>
              <a:gd name="connsiteX3350" fmla="*/ 5669193 w 12184637"/>
              <a:gd name="connsiteY3350" fmla="*/ 2830886 h 4608812"/>
              <a:gd name="connsiteX3351" fmla="*/ 5673389 w 12184637"/>
              <a:gd name="connsiteY3351" fmla="*/ 2828971 h 4608812"/>
              <a:gd name="connsiteX3352" fmla="*/ 6709636 w 12184637"/>
              <a:gd name="connsiteY3352" fmla="*/ 4533127 h 4608812"/>
              <a:gd name="connsiteX3353" fmla="*/ 6704335 w 12184637"/>
              <a:gd name="connsiteY3353" fmla="*/ 4527311 h 4608812"/>
              <a:gd name="connsiteX3354" fmla="*/ 6548180 w 12184637"/>
              <a:gd name="connsiteY3354" fmla="*/ 4520023 h 4608812"/>
              <a:gd name="connsiteX3355" fmla="*/ 6542364 w 12184637"/>
              <a:gd name="connsiteY3355" fmla="*/ 4525323 h 4608812"/>
              <a:gd name="connsiteX3356" fmla="*/ 6547665 w 12184637"/>
              <a:gd name="connsiteY3356" fmla="*/ 4531140 h 4608812"/>
              <a:gd name="connsiteX3357" fmla="*/ 6703819 w 12184637"/>
              <a:gd name="connsiteY3357" fmla="*/ 4538428 h 4608812"/>
              <a:gd name="connsiteX3358" fmla="*/ 6704114 w 12184637"/>
              <a:gd name="connsiteY3358" fmla="*/ 4538428 h 4608812"/>
              <a:gd name="connsiteX3359" fmla="*/ 6709636 w 12184637"/>
              <a:gd name="connsiteY3359" fmla="*/ 4533127 h 4608812"/>
              <a:gd name="connsiteX3360" fmla="*/ 6553260 w 12184637"/>
              <a:gd name="connsiteY3360" fmla="*/ 4527311 h 4608812"/>
              <a:gd name="connsiteX3361" fmla="*/ 6549726 w 12184637"/>
              <a:gd name="connsiteY3361" fmla="*/ 4520243 h 4608812"/>
              <a:gd name="connsiteX3362" fmla="*/ 6401302 w 12184637"/>
              <a:gd name="connsiteY3362" fmla="*/ 4470106 h 4608812"/>
              <a:gd name="connsiteX3363" fmla="*/ 6394234 w 12184637"/>
              <a:gd name="connsiteY3363" fmla="*/ 4473640 h 4608812"/>
              <a:gd name="connsiteX3364" fmla="*/ 6397768 w 12184637"/>
              <a:gd name="connsiteY3364" fmla="*/ 4480708 h 4608812"/>
              <a:gd name="connsiteX3365" fmla="*/ 6546192 w 12184637"/>
              <a:gd name="connsiteY3365" fmla="*/ 4530845 h 4608812"/>
              <a:gd name="connsiteX3366" fmla="*/ 6548033 w 12184637"/>
              <a:gd name="connsiteY3366" fmla="*/ 4531140 h 4608812"/>
              <a:gd name="connsiteX3367" fmla="*/ 6553260 w 12184637"/>
              <a:gd name="connsiteY3367" fmla="*/ 4527311 h 4608812"/>
              <a:gd name="connsiteX3368" fmla="*/ 6404173 w 12184637"/>
              <a:gd name="connsiteY3368" fmla="*/ 4478425 h 4608812"/>
              <a:gd name="connsiteX3369" fmla="*/ 6402553 w 12184637"/>
              <a:gd name="connsiteY3369" fmla="*/ 4470695 h 4608812"/>
              <a:gd name="connsiteX3370" fmla="*/ 6267823 w 12184637"/>
              <a:gd name="connsiteY3370" fmla="*/ 4383599 h 4608812"/>
              <a:gd name="connsiteX3371" fmla="*/ 6260093 w 12184637"/>
              <a:gd name="connsiteY3371" fmla="*/ 4385219 h 4608812"/>
              <a:gd name="connsiteX3372" fmla="*/ 6261786 w 12184637"/>
              <a:gd name="connsiteY3372" fmla="*/ 4392949 h 4608812"/>
              <a:gd name="connsiteX3373" fmla="*/ 6396516 w 12184637"/>
              <a:gd name="connsiteY3373" fmla="*/ 4480045 h 4608812"/>
              <a:gd name="connsiteX3374" fmla="*/ 6399608 w 12184637"/>
              <a:gd name="connsiteY3374" fmla="*/ 4480929 h 4608812"/>
              <a:gd name="connsiteX3375" fmla="*/ 6404173 w 12184637"/>
              <a:gd name="connsiteY3375" fmla="*/ 4478425 h 4608812"/>
              <a:gd name="connsiteX3376" fmla="*/ 6268706 w 12184637"/>
              <a:gd name="connsiteY3376" fmla="*/ 4392287 h 4608812"/>
              <a:gd name="connsiteX3377" fmla="*/ 6268853 w 12184637"/>
              <a:gd name="connsiteY3377" fmla="*/ 4384409 h 4608812"/>
              <a:gd name="connsiteX3378" fmla="*/ 6154001 w 12184637"/>
              <a:gd name="connsiteY3378" fmla="*/ 4266096 h 4608812"/>
              <a:gd name="connsiteX3379" fmla="*/ 6146124 w 12184637"/>
              <a:gd name="connsiteY3379" fmla="*/ 4265949 h 4608812"/>
              <a:gd name="connsiteX3380" fmla="*/ 6145977 w 12184637"/>
              <a:gd name="connsiteY3380" fmla="*/ 4273827 h 4608812"/>
              <a:gd name="connsiteX3381" fmla="*/ 6260829 w 12184637"/>
              <a:gd name="connsiteY3381" fmla="*/ 4392139 h 4608812"/>
              <a:gd name="connsiteX3382" fmla="*/ 6264878 w 12184637"/>
              <a:gd name="connsiteY3382" fmla="*/ 4393832 h 4608812"/>
              <a:gd name="connsiteX3383" fmla="*/ 6268706 w 12184637"/>
              <a:gd name="connsiteY3383" fmla="*/ 4392287 h 4608812"/>
              <a:gd name="connsiteX3384" fmla="*/ 6152897 w 12184637"/>
              <a:gd name="connsiteY3384" fmla="*/ 4274710 h 4608812"/>
              <a:gd name="connsiteX3385" fmla="*/ 6154737 w 12184637"/>
              <a:gd name="connsiteY3385" fmla="*/ 4267054 h 4608812"/>
              <a:gd name="connsiteX3386" fmla="*/ 6122564 w 12184637"/>
              <a:gd name="connsiteY3386" fmla="*/ 4215076 h 4608812"/>
              <a:gd name="connsiteX3387" fmla="*/ 6114907 w 12184637"/>
              <a:gd name="connsiteY3387" fmla="*/ 4213235 h 4608812"/>
              <a:gd name="connsiteX3388" fmla="*/ 6113067 w 12184637"/>
              <a:gd name="connsiteY3388" fmla="*/ 4220892 h 4608812"/>
              <a:gd name="connsiteX3389" fmla="*/ 6145240 w 12184637"/>
              <a:gd name="connsiteY3389" fmla="*/ 4272870 h 4608812"/>
              <a:gd name="connsiteX3390" fmla="*/ 6150026 w 12184637"/>
              <a:gd name="connsiteY3390" fmla="*/ 4275520 h 4608812"/>
              <a:gd name="connsiteX3391" fmla="*/ 6152897 w 12184637"/>
              <a:gd name="connsiteY3391" fmla="*/ 4274710 h 4608812"/>
              <a:gd name="connsiteX3392" fmla="*/ 8230396 w 12184637"/>
              <a:gd name="connsiteY3392" fmla="*/ 2260821 h 4608812"/>
              <a:gd name="connsiteX3393" fmla="*/ 8320879 w 12184637"/>
              <a:gd name="connsiteY3393" fmla="*/ 2134189 h 4608812"/>
              <a:gd name="connsiteX3394" fmla="*/ 8319628 w 12184637"/>
              <a:gd name="connsiteY3394" fmla="*/ 2126385 h 4608812"/>
              <a:gd name="connsiteX3395" fmla="*/ 8311823 w 12184637"/>
              <a:gd name="connsiteY3395" fmla="*/ 2127637 h 4608812"/>
              <a:gd name="connsiteX3396" fmla="*/ 8221341 w 12184637"/>
              <a:gd name="connsiteY3396" fmla="*/ 2254269 h 4608812"/>
              <a:gd name="connsiteX3397" fmla="*/ 8222592 w 12184637"/>
              <a:gd name="connsiteY3397" fmla="*/ 2262073 h 4608812"/>
              <a:gd name="connsiteX3398" fmla="*/ 8225905 w 12184637"/>
              <a:gd name="connsiteY3398" fmla="*/ 2263104 h 4608812"/>
              <a:gd name="connsiteX3399" fmla="*/ 8230396 w 12184637"/>
              <a:gd name="connsiteY3399" fmla="*/ 2260821 h 4608812"/>
              <a:gd name="connsiteX3400" fmla="*/ 8320658 w 12184637"/>
              <a:gd name="connsiteY3400" fmla="*/ 2134410 h 4608812"/>
              <a:gd name="connsiteX3401" fmla="*/ 8410846 w 12184637"/>
              <a:gd name="connsiteY3401" fmla="*/ 2020294 h 4608812"/>
              <a:gd name="connsiteX3402" fmla="*/ 8409963 w 12184637"/>
              <a:gd name="connsiteY3402" fmla="*/ 2012490 h 4608812"/>
              <a:gd name="connsiteX3403" fmla="*/ 8402159 w 12184637"/>
              <a:gd name="connsiteY3403" fmla="*/ 2013374 h 4608812"/>
              <a:gd name="connsiteX3404" fmla="*/ 8311970 w 12184637"/>
              <a:gd name="connsiteY3404" fmla="*/ 2127490 h 4608812"/>
              <a:gd name="connsiteX3405" fmla="*/ 8312854 w 12184637"/>
              <a:gd name="connsiteY3405" fmla="*/ 2135294 h 4608812"/>
              <a:gd name="connsiteX3406" fmla="*/ 8316314 w 12184637"/>
              <a:gd name="connsiteY3406" fmla="*/ 2136472 h 4608812"/>
              <a:gd name="connsiteX3407" fmla="*/ 8320658 w 12184637"/>
              <a:gd name="connsiteY3407" fmla="*/ 2134410 h 4608812"/>
              <a:gd name="connsiteX3408" fmla="*/ 8410625 w 12184637"/>
              <a:gd name="connsiteY3408" fmla="*/ 2020589 h 4608812"/>
              <a:gd name="connsiteX3409" fmla="*/ 8502654 w 12184637"/>
              <a:gd name="connsiteY3409" fmla="*/ 1919136 h 4608812"/>
              <a:gd name="connsiteX3410" fmla="*/ 8502286 w 12184637"/>
              <a:gd name="connsiteY3410" fmla="*/ 1911258 h 4608812"/>
              <a:gd name="connsiteX3411" fmla="*/ 8494409 w 12184637"/>
              <a:gd name="connsiteY3411" fmla="*/ 1911626 h 4608812"/>
              <a:gd name="connsiteX3412" fmla="*/ 8402380 w 12184637"/>
              <a:gd name="connsiteY3412" fmla="*/ 2013079 h 4608812"/>
              <a:gd name="connsiteX3413" fmla="*/ 8402748 w 12184637"/>
              <a:gd name="connsiteY3413" fmla="*/ 2020957 h 4608812"/>
              <a:gd name="connsiteX3414" fmla="*/ 8406502 w 12184637"/>
              <a:gd name="connsiteY3414" fmla="*/ 2022429 h 4608812"/>
              <a:gd name="connsiteX3415" fmla="*/ 8410625 w 12184637"/>
              <a:gd name="connsiteY3415" fmla="*/ 2020589 h 4608812"/>
              <a:gd name="connsiteX3416" fmla="*/ 8502286 w 12184637"/>
              <a:gd name="connsiteY3416" fmla="*/ 1919504 h 4608812"/>
              <a:gd name="connsiteX3417" fmla="*/ 8598365 w 12184637"/>
              <a:gd name="connsiteY3417" fmla="*/ 1830862 h 4608812"/>
              <a:gd name="connsiteX3418" fmla="*/ 8598659 w 12184637"/>
              <a:gd name="connsiteY3418" fmla="*/ 1822984 h 4608812"/>
              <a:gd name="connsiteX3419" fmla="*/ 8590781 w 12184637"/>
              <a:gd name="connsiteY3419" fmla="*/ 1822690 h 4608812"/>
              <a:gd name="connsiteX3420" fmla="*/ 8494703 w 12184637"/>
              <a:gd name="connsiteY3420" fmla="*/ 1911332 h 4608812"/>
              <a:gd name="connsiteX3421" fmla="*/ 8494409 w 12184637"/>
              <a:gd name="connsiteY3421" fmla="*/ 1919209 h 4608812"/>
              <a:gd name="connsiteX3422" fmla="*/ 8498531 w 12184637"/>
              <a:gd name="connsiteY3422" fmla="*/ 1920977 h 4608812"/>
              <a:gd name="connsiteX3423" fmla="*/ 8502286 w 12184637"/>
              <a:gd name="connsiteY3423" fmla="*/ 1919504 h 4608812"/>
              <a:gd name="connsiteX3424" fmla="*/ 8597922 w 12184637"/>
              <a:gd name="connsiteY3424" fmla="*/ 1831230 h 4608812"/>
              <a:gd name="connsiteX3425" fmla="*/ 8700259 w 12184637"/>
              <a:gd name="connsiteY3425" fmla="*/ 1755251 h 4608812"/>
              <a:gd name="connsiteX3426" fmla="*/ 8701437 w 12184637"/>
              <a:gd name="connsiteY3426" fmla="*/ 1747447 h 4608812"/>
              <a:gd name="connsiteX3427" fmla="*/ 8693633 w 12184637"/>
              <a:gd name="connsiteY3427" fmla="*/ 1746269 h 4608812"/>
              <a:gd name="connsiteX3428" fmla="*/ 8591297 w 12184637"/>
              <a:gd name="connsiteY3428" fmla="*/ 1822248 h 4608812"/>
              <a:gd name="connsiteX3429" fmla="*/ 8590119 w 12184637"/>
              <a:gd name="connsiteY3429" fmla="*/ 1830052 h 4608812"/>
              <a:gd name="connsiteX3430" fmla="*/ 8594610 w 12184637"/>
              <a:gd name="connsiteY3430" fmla="*/ 1832334 h 4608812"/>
              <a:gd name="connsiteX3431" fmla="*/ 8597922 w 12184637"/>
              <a:gd name="connsiteY3431" fmla="*/ 1831230 h 4608812"/>
              <a:gd name="connsiteX3432" fmla="*/ 8699744 w 12184637"/>
              <a:gd name="connsiteY3432" fmla="*/ 1755545 h 4608812"/>
              <a:gd name="connsiteX3433" fmla="*/ 8810400 w 12184637"/>
              <a:gd name="connsiteY3433" fmla="*/ 1692082 h 4608812"/>
              <a:gd name="connsiteX3434" fmla="*/ 8812460 w 12184637"/>
              <a:gd name="connsiteY3434" fmla="*/ 1684499 h 4608812"/>
              <a:gd name="connsiteX3435" fmla="*/ 8804878 w 12184637"/>
              <a:gd name="connsiteY3435" fmla="*/ 1682437 h 4608812"/>
              <a:gd name="connsiteX3436" fmla="*/ 8694222 w 12184637"/>
              <a:gd name="connsiteY3436" fmla="*/ 1745901 h 4608812"/>
              <a:gd name="connsiteX3437" fmla="*/ 8692160 w 12184637"/>
              <a:gd name="connsiteY3437" fmla="*/ 1753484 h 4608812"/>
              <a:gd name="connsiteX3438" fmla="*/ 8697020 w 12184637"/>
              <a:gd name="connsiteY3438" fmla="*/ 1756281 h 4608812"/>
              <a:gd name="connsiteX3439" fmla="*/ 8699744 w 12184637"/>
              <a:gd name="connsiteY3439" fmla="*/ 1755545 h 4608812"/>
              <a:gd name="connsiteX3440" fmla="*/ 8809810 w 12184637"/>
              <a:gd name="connsiteY3440" fmla="*/ 1692376 h 4608812"/>
              <a:gd name="connsiteX3441" fmla="*/ 8930773 w 12184637"/>
              <a:gd name="connsiteY3441" fmla="*/ 1641356 h 4608812"/>
              <a:gd name="connsiteX3442" fmla="*/ 8933719 w 12184637"/>
              <a:gd name="connsiteY3442" fmla="*/ 1634067 h 4608812"/>
              <a:gd name="connsiteX3443" fmla="*/ 8926429 w 12184637"/>
              <a:gd name="connsiteY3443" fmla="*/ 1631122 h 4608812"/>
              <a:gd name="connsiteX3444" fmla="*/ 8805467 w 12184637"/>
              <a:gd name="connsiteY3444" fmla="*/ 1682143 h 4608812"/>
              <a:gd name="connsiteX3445" fmla="*/ 8802521 w 12184637"/>
              <a:gd name="connsiteY3445" fmla="*/ 1689432 h 4608812"/>
              <a:gd name="connsiteX3446" fmla="*/ 8807676 w 12184637"/>
              <a:gd name="connsiteY3446" fmla="*/ 1692818 h 4608812"/>
              <a:gd name="connsiteX3447" fmla="*/ 8809810 w 12184637"/>
              <a:gd name="connsiteY3447" fmla="*/ 1692376 h 4608812"/>
              <a:gd name="connsiteX3448" fmla="*/ 8930110 w 12184637"/>
              <a:gd name="connsiteY3448" fmla="*/ 1641576 h 4608812"/>
              <a:gd name="connsiteX3449" fmla="*/ 9063443 w 12184637"/>
              <a:gd name="connsiteY3449" fmla="*/ 1602851 h 4608812"/>
              <a:gd name="connsiteX3450" fmla="*/ 9067270 w 12184637"/>
              <a:gd name="connsiteY3450" fmla="*/ 1595930 h 4608812"/>
              <a:gd name="connsiteX3451" fmla="*/ 9060350 w 12184637"/>
              <a:gd name="connsiteY3451" fmla="*/ 1592102 h 4608812"/>
              <a:gd name="connsiteX3452" fmla="*/ 8927019 w 12184637"/>
              <a:gd name="connsiteY3452" fmla="*/ 1630827 h 4608812"/>
              <a:gd name="connsiteX3453" fmla="*/ 8923190 w 12184637"/>
              <a:gd name="connsiteY3453" fmla="*/ 1637748 h 4608812"/>
              <a:gd name="connsiteX3454" fmla="*/ 8928564 w 12184637"/>
              <a:gd name="connsiteY3454" fmla="*/ 1641797 h 4608812"/>
              <a:gd name="connsiteX3455" fmla="*/ 8930110 w 12184637"/>
              <a:gd name="connsiteY3455" fmla="*/ 1641576 h 4608812"/>
              <a:gd name="connsiteX3456" fmla="*/ 9062853 w 12184637"/>
              <a:gd name="connsiteY3456" fmla="*/ 1602998 h 4608812"/>
              <a:gd name="connsiteX3457" fmla="*/ 9202811 w 12184637"/>
              <a:gd name="connsiteY3457" fmla="*/ 1577745 h 4608812"/>
              <a:gd name="connsiteX3458" fmla="*/ 9207302 w 12184637"/>
              <a:gd name="connsiteY3458" fmla="*/ 1571266 h 4608812"/>
              <a:gd name="connsiteX3459" fmla="*/ 9200823 w 12184637"/>
              <a:gd name="connsiteY3459" fmla="*/ 1566775 h 4608812"/>
              <a:gd name="connsiteX3460" fmla="*/ 9060865 w 12184637"/>
              <a:gd name="connsiteY3460" fmla="*/ 1592028 h 4608812"/>
              <a:gd name="connsiteX3461" fmla="*/ 9056374 w 12184637"/>
              <a:gd name="connsiteY3461" fmla="*/ 1598507 h 4608812"/>
              <a:gd name="connsiteX3462" fmla="*/ 9061896 w 12184637"/>
              <a:gd name="connsiteY3462" fmla="*/ 1603072 h 4608812"/>
              <a:gd name="connsiteX3463" fmla="*/ 9062853 w 12184637"/>
              <a:gd name="connsiteY3463" fmla="*/ 1602998 h 4608812"/>
              <a:gd name="connsiteX3464" fmla="*/ 9202296 w 12184637"/>
              <a:gd name="connsiteY3464" fmla="*/ 1577745 h 4608812"/>
              <a:gd name="connsiteX3465" fmla="*/ 9343211 w 12184637"/>
              <a:gd name="connsiteY3465" fmla="*/ 1567070 h 4608812"/>
              <a:gd name="connsiteX3466" fmla="*/ 9348364 w 12184637"/>
              <a:gd name="connsiteY3466" fmla="*/ 1561106 h 4608812"/>
              <a:gd name="connsiteX3467" fmla="*/ 9342400 w 12184637"/>
              <a:gd name="connsiteY3467" fmla="*/ 1555953 h 4608812"/>
              <a:gd name="connsiteX3468" fmla="*/ 9201486 w 12184637"/>
              <a:gd name="connsiteY3468" fmla="*/ 1566628 h 4608812"/>
              <a:gd name="connsiteX3469" fmla="*/ 9196332 w 12184637"/>
              <a:gd name="connsiteY3469" fmla="*/ 1572592 h 4608812"/>
              <a:gd name="connsiteX3470" fmla="*/ 9201927 w 12184637"/>
              <a:gd name="connsiteY3470" fmla="*/ 1577745 h 4608812"/>
              <a:gd name="connsiteX3471" fmla="*/ 9202296 w 12184637"/>
              <a:gd name="connsiteY3471" fmla="*/ 1577745 h 4608812"/>
              <a:gd name="connsiteX3472" fmla="*/ 9484493 w 12184637"/>
              <a:gd name="connsiteY3472" fmla="*/ 1566702 h 4608812"/>
              <a:gd name="connsiteX3473" fmla="*/ 9479119 w 12184637"/>
              <a:gd name="connsiteY3473" fmla="*/ 1560959 h 4608812"/>
              <a:gd name="connsiteX3474" fmla="*/ 9342990 w 12184637"/>
              <a:gd name="connsiteY3474" fmla="*/ 1556026 h 4608812"/>
              <a:gd name="connsiteX3475" fmla="*/ 9337247 w 12184637"/>
              <a:gd name="connsiteY3475" fmla="*/ 1561401 h 4608812"/>
              <a:gd name="connsiteX3476" fmla="*/ 9342621 w 12184637"/>
              <a:gd name="connsiteY3476" fmla="*/ 1567143 h 4608812"/>
              <a:gd name="connsiteX3477" fmla="*/ 9478750 w 12184637"/>
              <a:gd name="connsiteY3477" fmla="*/ 1572076 h 4608812"/>
              <a:gd name="connsiteX3478" fmla="*/ 9478971 w 12184637"/>
              <a:gd name="connsiteY3478" fmla="*/ 1572076 h 4608812"/>
              <a:gd name="connsiteX3479" fmla="*/ 9484493 w 12184637"/>
              <a:gd name="connsiteY3479" fmla="*/ 1566702 h 4608812"/>
              <a:gd name="connsiteX3480" fmla="*/ 4978681 w 12184637"/>
              <a:gd name="connsiteY3480" fmla="*/ 865882 h 4608812"/>
              <a:gd name="connsiteX3481" fmla="*/ 4983687 w 12184637"/>
              <a:gd name="connsiteY3481" fmla="*/ 859772 h 4608812"/>
              <a:gd name="connsiteX3482" fmla="*/ 4968006 w 12184637"/>
              <a:gd name="connsiteY3482" fmla="*/ 705089 h 4608812"/>
              <a:gd name="connsiteX3483" fmla="*/ 4961895 w 12184637"/>
              <a:gd name="connsiteY3483" fmla="*/ 700083 h 4608812"/>
              <a:gd name="connsiteX3484" fmla="*/ 4956888 w 12184637"/>
              <a:gd name="connsiteY3484" fmla="*/ 706194 h 4608812"/>
              <a:gd name="connsiteX3485" fmla="*/ 4972570 w 12184637"/>
              <a:gd name="connsiteY3485" fmla="*/ 860876 h 4608812"/>
              <a:gd name="connsiteX3486" fmla="*/ 4978165 w 12184637"/>
              <a:gd name="connsiteY3486" fmla="*/ 865882 h 4608812"/>
              <a:gd name="connsiteX3487" fmla="*/ 4978681 w 12184637"/>
              <a:gd name="connsiteY3487" fmla="*/ 865882 h 4608812"/>
              <a:gd name="connsiteX3488" fmla="*/ 4967858 w 12184637"/>
              <a:gd name="connsiteY3488" fmla="*/ 706562 h 4608812"/>
              <a:gd name="connsiteX3489" fmla="*/ 4992154 w 12184637"/>
              <a:gd name="connsiteY3489" fmla="*/ 569402 h 4608812"/>
              <a:gd name="connsiteX3490" fmla="*/ 4987663 w 12184637"/>
              <a:gd name="connsiteY3490" fmla="*/ 562923 h 4608812"/>
              <a:gd name="connsiteX3491" fmla="*/ 4981184 w 12184637"/>
              <a:gd name="connsiteY3491" fmla="*/ 567414 h 4608812"/>
              <a:gd name="connsiteX3492" fmla="*/ 4956888 w 12184637"/>
              <a:gd name="connsiteY3492" fmla="*/ 704574 h 4608812"/>
              <a:gd name="connsiteX3493" fmla="*/ 4961379 w 12184637"/>
              <a:gd name="connsiteY3493" fmla="*/ 711053 h 4608812"/>
              <a:gd name="connsiteX3494" fmla="*/ 4962410 w 12184637"/>
              <a:gd name="connsiteY3494" fmla="*/ 711126 h 4608812"/>
              <a:gd name="connsiteX3495" fmla="*/ 4967858 w 12184637"/>
              <a:gd name="connsiteY3495" fmla="*/ 706562 h 4608812"/>
              <a:gd name="connsiteX3496" fmla="*/ 4991344 w 12184637"/>
              <a:gd name="connsiteY3496" fmla="*/ 571537 h 4608812"/>
              <a:gd name="connsiteX3497" fmla="*/ 5065556 w 12184637"/>
              <a:gd name="connsiteY3497" fmla="*/ 461028 h 4608812"/>
              <a:gd name="connsiteX3498" fmla="*/ 5064010 w 12184637"/>
              <a:gd name="connsiteY3498" fmla="*/ 453298 h 4608812"/>
              <a:gd name="connsiteX3499" fmla="*/ 5056280 w 12184637"/>
              <a:gd name="connsiteY3499" fmla="*/ 454844 h 4608812"/>
              <a:gd name="connsiteX3500" fmla="*/ 4982067 w 12184637"/>
              <a:gd name="connsiteY3500" fmla="*/ 565353 h 4608812"/>
              <a:gd name="connsiteX3501" fmla="*/ 4983614 w 12184637"/>
              <a:gd name="connsiteY3501" fmla="*/ 573083 h 4608812"/>
              <a:gd name="connsiteX3502" fmla="*/ 4986779 w 12184637"/>
              <a:gd name="connsiteY3502" fmla="*/ 574040 h 4608812"/>
              <a:gd name="connsiteX3503" fmla="*/ 4991344 w 12184637"/>
              <a:gd name="connsiteY3503" fmla="*/ 571537 h 4608812"/>
              <a:gd name="connsiteX3504" fmla="*/ 9170637 w 12184637"/>
              <a:gd name="connsiteY3504" fmla="*/ 3095119 h 4608812"/>
              <a:gd name="connsiteX3505" fmla="*/ 9165263 w 12184637"/>
              <a:gd name="connsiteY3505" fmla="*/ 3089377 h 4608812"/>
              <a:gd name="connsiteX3506" fmla="*/ 9011464 w 12184637"/>
              <a:gd name="connsiteY3506" fmla="*/ 3084591 h 4608812"/>
              <a:gd name="connsiteX3507" fmla="*/ 9011243 w 12184637"/>
              <a:gd name="connsiteY3507" fmla="*/ 3084591 h 4608812"/>
              <a:gd name="connsiteX3508" fmla="*/ 9005721 w 12184637"/>
              <a:gd name="connsiteY3508" fmla="*/ 3089966 h 4608812"/>
              <a:gd name="connsiteX3509" fmla="*/ 9011096 w 12184637"/>
              <a:gd name="connsiteY3509" fmla="*/ 3095708 h 4608812"/>
              <a:gd name="connsiteX3510" fmla="*/ 9164895 w 12184637"/>
              <a:gd name="connsiteY3510" fmla="*/ 3100494 h 4608812"/>
              <a:gd name="connsiteX3511" fmla="*/ 9165116 w 12184637"/>
              <a:gd name="connsiteY3511" fmla="*/ 3100494 h 4608812"/>
              <a:gd name="connsiteX3512" fmla="*/ 9170637 w 12184637"/>
              <a:gd name="connsiteY3512" fmla="*/ 3095119 h 4608812"/>
              <a:gd name="connsiteX3513" fmla="*/ 9016691 w 12184637"/>
              <a:gd name="connsiteY3513" fmla="*/ 3091512 h 4608812"/>
              <a:gd name="connsiteX3514" fmla="*/ 9012642 w 12184637"/>
              <a:gd name="connsiteY3514" fmla="*/ 3084738 h 4608812"/>
              <a:gd name="connsiteX3515" fmla="*/ 8858917 w 12184637"/>
              <a:gd name="connsiteY3515" fmla="*/ 3045571 h 4608812"/>
              <a:gd name="connsiteX3516" fmla="*/ 8852143 w 12184637"/>
              <a:gd name="connsiteY3516" fmla="*/ 3049620 h 4608812"/>
              <a:gd name="connsiteX3517" fmla="*/ 8856193 w 12184637"/>
              <a:gd name="connsiteY3517" fmla="*/ 3056394 h 4608812"/>
              <a:gd name="connsiteX3518" fmla="*/ 9009918 w 12184637"/>
              <a:gd name="connsiteY3518" fmla="*/ 3095561 h 4608812"/>
              <a:gd name="connsiteX3519" fmla="*/ 9011317 w 12184637"/>
              <a:gd name="connsiteY3519" fmla="*/ 3095708 h 4608812"/>
              <a:gd name="connsiteX3520" fmla="*/ 9016691 w 12184637"/>
              <a:gd name="connsiteY3520" fmla="*/ 3091512 h 4608812"/>
              <a:gd name="connsiteX3521" fmla="*/ 8862525 w 12184637"/>
              <a:gd name="connsiteY3521" fmla="*/ 3053448 h 4608812"/>
              <a:gd name="connsiteX3522" fmla="*/ 8859948 w 12184637"/>
              <a:gd name="connsiteY3522" fmla="*/ 3046013 h 4608812"/>
              <a:gd name="connsiteX3523" fmla="*/ 8713143 w 12184637"/>
              <a:gd name="connsiteY3523" fmla="*/ 2973788 h 4608812"/>
              <a:gd name="connsiteX3524" fmla="*/ 8705707 w 12184637"/>
              <a:gd name="connsiteY3524" fmla="*/ 2976365 h 4608812"/>
              <a:gd name="connsiteX3525" fmla="*/ 8708284 w 12184637"/>
              <a:gd name="connsiteY3525" fmla="*/ 2983801 h 4608812"/>
              <a:gd name="connsiteX3526" fmla="*/ 8855089 w 12184637"/>
              <a:gd name="connsiteY3526" fmla="*/ 3056025 h 4608812"/>
              <a:gd name="connsiteX3527" fmla="*/ 8857591 w 12184637"/>
              <a:gd name="connsiteY3527" fmla="*/ 3056614 h 4608812"/>
              <a:gd name="connsiteX3528" fmla="*/ 8862525 w 12184637"/>
              <a:gd name="connsiteY3528" fmla="*/ 3053448 h 4608812"/>
              <a:gd name="connsiteX3529" fmla="*/ 8715131 w 12184637"/>
              <a:gd name="connsiteY3529" fmla="*/ 2982181 h 4608812"/>
              <a:gd name="connsiteX3530" fmla="*/ 8714174 w 12184637"/>
              <a:gd name="connsiteY3530" fmla="*/ 2974377 h 4608812"/>
              <a:gd name="connsiteX3531" fmla="*/ 8580990 w 12184637"/>
              <a:gd name="connsiteY3531" fmla="*/ 2870348 h 4608812"/>
              <a:gd name="connsiteX3532" fmla="*/ 8573185 w 12184637"/>
              <a:gd name="connsiteY3532" fmla="*/ 2871305 h 4608812"/>
              <a:gd name="connsiteX3533" fmla="*/ 8574142 w 12184637"/>
              <a:gd name="connsiteY3533" fmla="*/ 2879109 h 4608812"/>
              <a:gd name="connsiteX3534" fmla="*/ 8707327 w 12184637"/>
              <a:gd name="connsiteY3534" fmla="*/ 2983138 h 4608812"/>
              <a:gd name="connsiteX3535" fmla="*/ 8710787 w 12184637"/>
              <a:gd name="connsiteY3535" fmla="*/ 2984316 h 4608812"/>
              <a:gd name="connsiteX3536" fmla="*/ 8715131 w 12184637"/>
              <a:gd name="connsiteY3536" fmla="*/ 2982181 h 4608812"/>
              <a:gd name="connsiteX3537" fmla="*/ 8580916 w 12184637"/>
              <a:gd name="connsiteY3537" fmla="*/ 2879182 h 4608812"/>
              <a:gd name="connsiteX3538" fmla="*/ 8581947 w 12184637"/>
              <a:gd name="connsiteY3538" fmla="*/ 2871378 h 4608812"/>
              <a:gd name="connsiteX3539" fmla="*/ 8465990 w 12184637"/>
              <a:gd name="connsiteY3539" fmla="*/ 2718831 h 4608812"/>
              <a:gd name="connsiteX3540" fmla="*/ 8458186 w 12184637"/>
              <a:gd name="connsiteY3540" fmla="*/ 2717800 h 4608812"/>
              <a:gd name="connsiteX3541" fmla="*/ 8457155 w 12184637"/>
              <a:gd name="connsiteY3541" fmla="*/ 2725604 h 4608812"/>
              <a:gd name="connsiteX3542" fmla="*/ 8573111 w 12184637"/>
              <a:gd name="connsiteY3542" fmla="*/ 2878152 h 4608812"/>
              <a:gd name="connsiteX3543" fmla="*/ 8577603 w 12184637"/>
              <a:gd name="connsiteY3543" fmla="*/ 2880360 h 4608812"/>
              <a:gd name="connsiteX3544" fmla="*/ 8580916 w 12184637"/>
              <a:gd name="connsiteY3544" fmla="*/ 2879182 h 4608812"/>
              <a:gd name="connsiteX3545" fmla="*/ 8466284 w 12184637"/>
              <a:gd name="connsiteY3545" fmla="*/ 2725163 h 4608812"/>
              <a:gd name="connsiteX3546" fmla="*/ 8464517 w 12184637"/>
              <a:gd name="connsiteY3546" fmla="*/ 2717432 h 4608812"/>
              <a:gd name="connsiteX3547" fmla="*/ 8340389 w 12184637"/>
              <a:gd name="connsiteY3547" fmla="*/ 2639024 h 4608812"/>
              <a:gd name="connsiteX3548" fmla="*/ 8332659 w 12184637"/>
              <a:gd name="connsiteY3548" fmla="*/ 2640791 h 4608812"/>
              <a:gd name="connsiteX3549" fmla="*/ 8334426 w 12184637"/>
              <a:gd name="connsiteY3549" fmla="*/ 2648521 h 4608812"/>
              <a:gd name="connsiteX3550" fmla="*/ 8458554 w 12184637"/>
              <a:gd name="connsiteY3550" fmla="*/ 2726930 h 4608812"/>
              <a:gd name="connsiteX3551" fmla="*/ 8461573 w 12184637"/>
              <a:gd name="connsiteY3551" fmla="*/ 2727813 h 4608812"/>
              <a:gd name="connsiteX3552" fmla="*/ 8466284 w 12184637"/>
              <a:gd name="connsiteY3552" fmla="*/ 2725163 h 4608812"/>
              <a:gd name="connsiteX3553" fmla="*/ 8341641 w 12184637"/>
              <a:gd name="connsiteY3553" fmla="*/ 2647490 h 4608812"/>
              <a:gd name="connsiteX3554" fmla="*/ 8341199 w 12184637"/>
              <a:gd name="connsiteY3554" fmla="*/ 2639613 h 4608812"/>
              <a:gd name="connsiteX3555" fmla="*/ 8251600 w 12184637"/>
              <a:gd name="connsiteY3555" fmla="*/ 2559510 h 4608812"/>
              <a:gd name="connsiteX3556" fmla="*/ 8243722 w 12184637"/>
              <a:gd name="connsiteY3556" fmla="*/ 2559952 h 4608812"/>
              <a:gd name="connsiteX3557" fmla="*/ 8244164 w 12184637"/>
              <a:gd name="connsiteY3557" fmla="*/ 2567830 h 4608812"/>
              <a:gd name="connsiteX3558" fmla="*/ 8333763 w 12184637"/>
              <a:gd name="connsiteY3558" fmla="*/ 2647932 h 4608812"/>
              <a:gd name="connsiteX3559" fmla="*/ 8337517 w 12184637"/>
              <a:gd name="connsiteY3559" fmla="*/ 2649331 h 4608812"/>
              <a:gd name="connsiteX3560" fmla="*/ 8341641 w 12184637"/>
              <a:gd name="connsiteY3560" fmla="*/ 2647490 h 4608812"/>
              <a:gd name="connsiteX3561" fmla="*/ 8251379 w 12184637"/>
              <a:gd name="connsiteY3561" fmla="*/ 2568051 h 4608812"/>
              <a:gd name="connsiteX3562" fmla="*/ 8252115 w 12184637"/>
              <a:gd name="connsiteY3562" fmla="*/ 2560173 h 4608812"/>
              <a:gd name="connsiteX3563" fmla="*/ 8183940 w 12184637"/>
              <a:gd name="connsiteY3563" fmla="*/ 2476979 h 4608812"/>
              <a:gd name="connsiteX3564" fmla="*/ 8176062 w 12184637"/>
              <a:gd name="connsiteY3564" fmla="*/ 2476243 h 4608812"/>
              <a:gd name="connsiteX3565" fmla="*/ 8175326 w 12184637"/>
              <a:gd name="connsiteY3565" fmla="*/ 2484120 h 4608812"/>
              <a:gd name="connsiteX3566" fmla="*/ 8243501 w 12184637"/>
              <a:gd name="connsiteY3566" fmla="*/ 2567314 h 4608812"/>
              <a:gd name="connsiteX3567" fmla="*/ 8247845 w 12184637"/>
              <a:gd name="connsiteY3567" fmla="*/ 2569376 h 4608812"/>
              <a:gd name="connsiteX3568" fmla="*/ 8251379 w 12184637"/>
              <a:gd name="connsiteY3568" fmla="*/ 2568051 h 4608812"/>
              <a:gd name="connsiteX3569" fmla="*/ 8182320 w 12184637"/>
              <a:gd name="connsiteY3569" fmla="*/ 2485372 h 4608812"/>
              <a:gd name="connsiteX3570" fmla="*/ 8184455 w 12184637"/>
              <a:gd name="connsiteY3570" fmla="*/ 2477789 h 4608812"/>
              <a:gd name="connsiteX3571" fmla="*/ 8137778 w 12184637"/>
              <a:gd name="connsiteY3571" fmla="*/ 2393858 h 4608812"/>
              <a:gd name="connsiteX3572" fmla="*/ 8130195 w 12184637"/>
              <a:gd name="connsiteY3572" fmla="*/ 2391723 h 4608812"/>
              <a:gd name="connsiteX3573" fmla="*/ 8128060 w 12184637"/>
              <a:gd name="connsiteY3573" fmla="*/ 2399307 h 4608812"/>
              <a:gd name="connsiteX3574" fmla="*/ 8174737 w 12184637"/>
              <a:gd name="connsiteY3574" fmla="*/ 2483237 h 4608812"/>
              <a:gd name="connsiteX3575" fmla="*/ 8179670 w 12184637"/>
              <a:gd name="connsiteY3575" fmla="*/ 2486108 h 4608812"/>
              <a:gd name="connsiteX3576" fmla="*/ 8182320 w 12184637"/>
              <a:gd name="connsiteY3576" fmla="*/ 2485372 h 4608812"/>
              <a:gd name="connsiteX3577" fmla="*/ 8134612 w 12184637"/>
              <a:gd name="connsiteY3577" fmla="*/ 2401957 h 4608812"/>
              <a:gd name="connsiteX3578" fmla="*/ 8138294 w 12184637"/>
              <a:gd name="connsiteY3578" fmla="*/ 2395036 h 4608812"/>
              <a:gd name="connsiteX3579" fmla="*/ 8113261 w 12184637"/>
              <a:gd name="connsiteY3579" fmla="*/ 2312652 h 4608812"/>
              <a:gd name="connsiteX3580" fmla="*/ 8106341 w 12184637"/>
              <a:gd name="connsiteY3580" fmla="*/ 2308971 h 4608812"/>
              <a:gd name="connsiteX3581" fmla="*/ 8102660 w 12184637"/>
              <a:gd name="connsiteY3581" fmla="*/ 2315891 h 4608812"/>
              <a:gd name="connsiteX3582" fmla="*/ 8127691 w 12184637"/>
              <a:gd name="connsiteY3582" fmla="*/ 2398276 h 4608812"/>
              <a:gd name="connsiteX3583" fmla="*/ 8133067 w 12184637"/>
              <a:gd name="connsiteY3583" fmla="*/ 2402251 h 4608812"/>
              <a:gd name="connsiteX3584" fmla="*/ 8134612 w 12184637"/>
              <a:gd name="connsiteY3584" fmla="*/ 2401957 h 4608812"/>
              <a:gd name="connsiteX3585" fmla="*/ 8108035 w 12184637"/>
              <a:gd name="connsiteY3585" fmla="*/ 2319793 h 4608812"/>
              <a:gd name="connsiteX3586" fmla="*/ 8113483 w 12184637"/>
              <a:gd name="connsiteY3586" fmla="*/ 2314124 h 4608812"/>
              <a:gd name="connsiteX3587" fmla="*/ 8112231 w 12184637"/>
              <a:gd name="connsiteY3587" fmla="*/ 2236673 h 4608812"/>
              <a:gd name="connsiteX3588" fmla="*/ 8106562 w 12184637"/>
              <a:gd name="connsiteY3588" fmla="*/ 2231225 h 4608812"/>
              <a:gd name="connsiteX3589" fmla="*/ 8101113 w 12184637"/>
              <a:gd name="connsiteY3589" fmla="*/ 2236894 h 4608812"/>
              <a:gd name="connsiteX3590" fmla="*/ 8102365 w 12184637"/>
              <a:gd name="connsiteY3590" fmla="*/ 2314345 h 4608812"/>
              <a:gd name="connsiteX3591" fmla="*/ 8108035 w 12184637"/>
              <a:gd name="connsiteY3591" fmla="*/ 2319793 h 4608812"/>
              <a:gd name="connsiteX3592" fmla="*/ 8108035 w 12184637"/>
              <a:gd name="connsiteY3592" fmla="*/ 2319793 h 4608812"/>
              <a:gd name="connsiteX3593" fmla="*/ 8111642 w 12184637"/>
              <a:gd name="connsiteY3593" fmla="*/ 2239323 h 4608812"/>
              <a:gd name="connsiteX3594" fmla="*/ 8131741 w 12184637"/>
              <a:gd name="connsiteY3594" fmla="*/ 2200450 h 4608812"/>
              <a:gd name="connsiteX3595" fmla="*/ 8129312 w 12184637"/>
              <a:gd name="connsiteY3595" fmla="*/ 2192941 h 4608812"/>
              <a:gd name="connsiteX3596" fmla="*/ 8121802 w 12184637"/>
              <a:gd name="connsiteY3596" fmla="*/ 2195370 h 4608812"/>
              <a:gd name="connsiteX3597" fmla="*/ 8101703 w 12184637"/>
              <a:gd name="connsiteY3597" fmla="*/ 2234243 h 4608812"/>
              <a:gd name="connsiteX3598" fmla="*/ 8104132 w 12184637"/>
              <a:gd name="connsiteY3598" fmla="*/ 2241753 h 4608812"/>
              <a:gd name="connsiteX3599" fmla="*/ 8106709 w 12184637"/>
              <a:gd name="connsiteY3599" fmla="*/ 2242342 h 4608812"/>
              <a:gd name="connsiteX3600" fmla="*/ 8111642 w 12184637"/>
              <a:gd name="connsiteY3600" fmla="*/ 2239323 h 4608812"/>
              <a:gd name="connsiteX3601" fmla="*/ 8131079 w 12184637"/>
              <a:gd name="connsiteY3601" fmla="*/ 2201481 h 4608812"/>
              <a:gd name="connsiteX3602" fmla="*/ 8174222 w 12184637"/>
              <a:gd name="connsiteY3602" fmla="*/ 2149503 h 4608812"/>
              <a:gd name="connsiteX3603" fmla="*/ 8173486 w 12184637"/>
              <a:gd name="connsiteY3603" fmla="*/ 2141625 h 4608812"/>
              <a:gd name="connsiteX3604" fmla="*/ 8165607 w 12184637"/>
              <a:gd name="connsiteY3604" fmla="*/ 2142361 h 4608812"/>
              <a:gd name="connsiteX3605" fmla="*/ 8122464 w 12184637"/>
              <a:gd name="connsiteY3605" fmla="*/ 2194339 h 4608812"/>
              <a:gd name="connsiteX3606" fmla="*/ 8123200 w 12184637"/>
              <a:gd name="connsiteY3606" fmla="*/ 2202217 h 4608812"/>
              <a:gd name="connsiteX3607" fmla="*/ 8126808 w 12184637"/>
              <a:gd name="connsiteY3607" fmla="*/ 2203469 h 4608812"/>
              <a:gd name="connsiteX3608" fmla="*/ 8131079 w 12184637"/>
              <a:gd name="connsiteY3608" fmla="*/ 2201481 h 4608812"/>
              <a:gd name="connsiteX3609" fmla="*/ 8174516 w 12184637"/>
              <a:gd name="connsiteY3609" fmla="*/ 2149135 h 4608812"/>
              <a:gd name="connsiteX3610" fmla="*/ 8207352 w 12184637"/>
              <a:gd name="connsiteY3610" fmla="*/ 2102016 h 4608812"/>
              <a:gd name="connsiteX3611" fmla="*/ 8205953 w 12184637"/>
              <a:gd name="connsiteY3611" fmla="*/ 2094285 h 4608812"/>
              <a:gd name="connsiteX3612" fmla="*/ 8198223 w 12184637"/>
              <a:gd name="connsiteY3612" fmla="*/ 2095684 h 4608812"/>
              <a:gd name="connsiteX3613" fmla="*/ 8165386 w 12184637"/>
              <a:gd name="connsiteY3613" fmla="*/ 2142803 h 4608812"/>
              <a:gd name="connsiteX3614" fmla="*/ 8166786 w 12184637"/>
              <a:gd name="connsiteY3614" fmla="*/ 2150534 h 4608812"/>
              <a:gd name="connsiteX3615" fmla="*/ 8170025 w 12184637"/>
              <a:gd name="connsiteY3615" fmla="*/ 2151564 h 4608812"/>
              <a:gd name="connsiteX3616" fmla="*/ 8174516 w 12184637"/>
              <a:gd name="connsiteY3616" fmla="*/ 2149135 h 4608812"/>
              <a:gd name="connsiteX3617" fmla="*/ 8208014 w 12184637"/>
              <a:gd name="connsiteY3617" fmla="*/ 2100691 h 4608812"/>
              <a:gd name="connsiteX3618" fmla="*/ 8233194 w 12184637"/>
              <a:gd name="connsiteY3618" fmla="*/ 2029939 h 4608812"/>
              <a:gd name="connsiteX3619" fmla="*/ 8229807 w 12184637"/>
              <a:gd name="connsiteY3619" fmla="*/ 2022797 h 4608812"/>
              <a:gd name="connsiteX3620" fmla="*/ 8222665 w 12184637"/>
              <a:gd name="connsiteY3620" fmla="*/ 2026184 h 4608812"/>
              <a:gd name="connsiteX3621" fmla="*/ 8197487 w 12184637"/>
              <a:gd name="connsiteY3621" fmla="*/ 2096936 h 4608812"/>
              <a:gd name="connsiteX3622" fmla="*/ 8200873 w 12184637"/>
              <a:gd name="connsiteY3622" fmla="*/ 2104077 h 4608812"/>
              <a:gd name="connsiteX3623" fmla="*/ 8202788 w 12184637"/>
              <a:gd name="connsiteY3623" fmla="*/ 2104372 h 4608812"/>
              <a:gd name="connsiteX3624" fmla="*/ 8208014 w 12184637"/>
              <a:gd name="connsiteY3624" fmla="*/ 2100691 h 4608812"/>
              <a:gd name="connsiteX3625" fmla="*/ 8232384 w 12184637"/>
              <a:gd name="connsiteY3625" fmla="*/ 2031411 h 4608812"/>
              <a:gd name="connsiteX3626" fmla="*/ 8235549 w 12184637"/>
              <a:gd name="connsiteY3626" fmla="*/ 2027288 h 4608812"/>
              <a:gd name="connsiteX3627" fmla="*/ 8234519 w 12184637"/>
              <a:gd name="connsiteY3627" fmla="*/ 2019484 h 4608812"/>
              <a:gd name="connsiteX3628" fmla="*/ 8226715 w 12184637"/>
              <a:gd name="connsiteY3628" fmla="*/ 2020515 h 4608812"/>
              <a:gd name="connsiteX3629" fmla="*/ 8223549 w 12184637"/>
              <a:gd name="connsiteY3629" fmla="*/ 2024638 h 4608812"/>
              <a:gd name="connsiteX3630" fmla="*/ 8224580 w 12184637"/>
              <a:gd name="connsiteY3630" fmla="*/ 2032442 h 4608812"/>
              <a:gd name="connsiteX3631" fmla="*/ 8228040 w 12184637"/>
              <a:gd name="connsiteY3631" fmla="*/ 2033620 h 4608812"/>
              <a:gd name="connsiteX3632" fmla="*/ 8232384 w 12184637"/>
              <a:gd name="connsiteY3632" fmla="*/ 2031411 h 4608812"/>
              <a:gd name="connsiteX3633" fmla="*/ 5079176 w 12184637"/>
              <a:gd name="connsiteY3633" fmla="*/ 3993764 h 4608812"/>
              <a:gd name="connsiteX3634" fmla="*/ 5080428 w 12184637"/>
              <a:gd name="connsiteY3634" fmla="*/ 3985960 h 4608812"/>
              <a:gd name="connsiteX3635" fmla="*/ 4990093 w 12184637"/>
              <a:gd name="connsiteY3635" fmla="*/ 3862200 h 4608812"/>
              <a:gd name="connsiteX3636" fmla="*/ 4982288 w 12184637"/>
              <a:gd name="connsiteY3636" fmla="*/ 3860948 h 4608812"/>
              <a:gd name="connsiteX3637" fmla="*/ 4981037 w 12184637"/>
              <a:gd name="connsiteY3637" fmla="*/ 3868752 h 4608812"/>
              <a:gd name="connsiteX3638" fmla="*/ 5071372 w 12184637"/>
              <a:gd name="connsiteY3638" fmla="*/ 3992512 h 4608812"/>
              <a:gd name="connsiteX3639" fmla="*/ 5075937 w 12184637"/>
              <a:gd name="connsiteY3639" fmla="*/ 3994794 h 4608812"/>
              <a:gd name="connsiteX3640" fmla="*/ 5079176 w 12184637"/>
              <a:gd name="connsiteY3640" fmla="*/ 3993764 h 4608812"/>
              <a:gd name="connsiteX3641" fmla="*/ 4988105 w 12184637"/>
              <a:gd name="connsiteY3641" fmla="*/ 3870445 h 4608812"/>
              <a:gd name="connsiteX3642" fmla="*/ 4990534 w 12184637"/>
              <a:gd name="connsiteY3642" fmla="*/ 3862936 h 4608812"/>
              <a:gd name="connsiteX3643" fmla="*/ 4918972 w 12184637"/>
              <a:gd name="connsiteY3643" fmla="*/ 3722978 h 4608812"/>
              <a:gd name="connsiteX3644" fmla="*/ 4911463 w 12184637"/>
              <a:gd name="connsiteY3644" fmla="*/ 3720548 h 4608812"/>
              <a:gd name="connsiteX3645" fmla="*/ 4909033 w 12184637"/>
              <a:gd name="connsiteY3645" fmla="*/ 3728058 h 4608812"/>
              <a:gd name="connsiteX3646" fmla="*/ 4980595 w 12184637"/>
              <a:gd name="connsiteY3646" fmla="*/ 3868016 h 4608812"/>
              <a:gd name="connsiteX3647" fmla="*/ 4985601 w 12184637"/>
              <a:gd name="connsiteY3647" fmla="*/ 3871034 h 4608812"/>
              <a:gd name="connsiteX3648" fmla="*/ 4988105 w 12184637"/>
              <a:gd name="connsiteY3648" fmla="*/ 3870445 h 4608812"/>
              <a:gd name="connsiteX3649" fmla="*/ 4915659 w 12184637"/>
              <a:gd name="connsiteY3649" fmla="*/ 3730782 h 4608812"/>
              <a:gd name="connsiteX3650" fmla="*/ 4919267 w 12184637"/>
              <a:gd name="connsiteY3650" fmla="*/ 3723788 h 4608812"/>
              <a:gd name="connsiteX3651" fmla="*/ 4871633 w 12184637"/>
              <a:gd name="connsiteY3651" fmla="*/ 3572860 h 4608812"/>
              <a:gd name="connsiteX3652" fmla="*/ 4864638 w 12184637"/>
              <a:gd name="connsiteY3652" fmla="*/ 3569253 h 4608812"/>
              <a:gd name="connsiteX3653" fmla="*/ 4861031 w 12184637"/>
              <a:gd name="connsiteY3653" fmla="*/ 3576247 h 4608812"/>
              <a:gd name="connsiteX3654" fmla="*/ 4908665 w 12184637"/>
              <a:gd name="connsiteY3654" fmla="*/ 3727174 h 4608812"/>
              <a:gd name="connsiteX3655" fmla="*/ 4914040 w 12184637"/>
              <a:gd name="connsiteY3655" fmla="*/ 3731076 h 4608812"/>
              <a:gd name="connsiteX3656" fmla="*/ 4915659 w 12184637"/>
              <a:gd name="connsiteY3656" fmla="*/ 3730782 h 4608812"/>
              <a:gd name="connsiteX3657" fmla="*/ 4866994 w 12184637"/>
              <a:gd name="connsiteY3657" fmla="*/ 3580149 h 4608812"/>
              <a:gd name="connsiteX3658" fmla="*/ 4871853 w 12184637"/>
              <a:gd name="connsiteY3658" fmla="*/ 3573965 h 4608812"/>
              <a:gd name="connsiteX3659" fmla="*/ 4853153 w 12184637"/>
              <a:gd name="connsiteY3659" fmla="*/ 3417442 h 4608812"/>
              <a:gd name="connsiteX3660" fmla="*/ 4846969 w 12184637"/>
              <a:gd name="connsiteY3660" fmla="*/ 3412582 h 4608812"/>
              <a:gd name="connsiteX3661" fmla="*/ 4842110 w 12184637"/>
              <a:gd name="connsiteY3661" fmla="*/ 3418767 h 4608812"/>
              <a:gd name="connsiteX3662" fmla="*/ 4860810 w 12184637"/>
              <a:gd name="connsiteY3662" fmla="*/ 3575290 h 4608812"/>
              <a:gd name="connsiteX3663" fmla="*/ 4866405 w 12184637"/>
              <a:gd name="connsiteY3663" fmla="*/ 3580223 h 4608812"/>
              <a:gd name="connsiteX3664" fmla="*/ 4866994 w 12184637"/>
              <a:gd name="connsiteY3664" fmla="*/ 3580149 h 4608812"/>
              <a:gd name="connsiteX3665" fmla="*/ 4853153 w 12184637"/>
              <a:gd name="connsiteY3665" fmla="*/ 3418620 h 4608812"/>
              <a:gd name="connsiteX3666" fmla="*/ 4868319 w 12184637"/>
              <a:gd name="connsiteY3666" fmla="*/ 3261802 h 4608812"/>
              <a:gd name="connsiteX3667" fmla="*/ 4863313 w 12184637"/>
              <a:gd name="connsiteY3667" fmla="*/ 3255691 h 4608812"/>
              <a:gd name="connsiteX3668" fmla="*/ 4857202 w 12184637"/>
              <a:gd name="connsiteY3668" fmla="*/ 3260698 h 4608812"/>
              <a:gd name="connsiteX3669" fmla="*/ 4842036 w 12184637"/>
              <a:gd name="connsiteY3669" fmla="*/ 3417515 h 4608812"/>
              <a:gd name="connsiteX3670" fmla="*/ 4847042 w 12184637"/>
              <a:gd name="connsiteY3670" fmla="*/ 3423626 h 4608812"/>
              <a:gd name="connsiteX3671" fmla="*/ 4847631 w 12184637"/>
              <a:gd name="connsiteY3671" fmla="*/ 3423626 h 4608812"/>
              <a:gd name="connsiteX3672" fmla="*/ 4853153 w 12184637"/>
              <a:gd name="connsiteY3672" fmla="*/ 3418620 h 4608812"/>
              <a:gd name="connsiteX3673" fmla="*/ 4868099 w 12184637"/>
              <a:gd name="connsiteY3673" fmla="*/ 3262833 h 4608812"/>
              <a:gd name="connsiteX3674" fmla="*/ 4913819 w 12184637"/>
              <a:gd name="connsiteY3674" fmla="*/ 3112642 h 4608812"/>
              <a:gd name="connsiteX3675" fmla="*/ 4910137 w 12184637"/>
              <a:gd name="connsiteY3675" fmla="*/ 3105647 h 4608812"/>
              <a:gd name="connsiteX3676" fmla="*/ 4903143 w 12184637"/>
              <a:gd name="connsiteY3676" fmla="*/ 3109328 h 4608812"/>
              <a:gd name="connsiteX3677" fmla="*/ 4857423 w 12184637"/>
              <a:gd name="connsiteY3677" fmla="*/ 3259520 h 4608812"/>
              <a:gd name="connsiteX3678" fmla="*/ 4861105 w 12184637"/>
              <a:gd name="connsiteY3678" fmla="*/ 3266514 h 4608812"/>
              <a:gd name="connsiteX3679" fmla="*/ 4862798 w 12184637"/>
              <a:gd name="connsiteY3679" fmla="*/ 3266735 h 4608812"/>
              <a:gd name="connsiteX3680" fmla="*/ 4868099 w 12184637"/>
              <a:gd name="connsiteY3680" fmla="*/ 3262833 h 4608812"/>
              <a:gd name="connsiteX3681" fmla="*/ 4913377 w 12184637"/>
              <a:gd name="connsiteY3681" fmla="*/ 3113672 h 4608812"/>
              <a:gd name="connsiteX3682" fmla="*/ 4986264 w 12184637"/>
              <a:gd name="connsiteY3682" fmla="*/ 2976880 h 4608812"/>
              <a:gd name="connsiteX3683" fmla="*/ 4983982 w 12184637"/>
              <a:gd name="connsiteY3683" fmla="*/ 2969371 h 4608812"/>
              <a:gd name="connsiteX3684" fmla="*/ 4976472 w 12184637"/>
              <a:gd name="connsiteY3684" fmla="*/ 2971653 h 4608812"/>
              <a:gd name="connsiteX3685" fmla="*/ 4903585 w 12184637"/>
              <a:gd name="connsiteY3685" fmla="*/ 3108445 h 4608812"/>
              <a:gd name="connsiteX3686" fmla="*/ 4905868 w 12184637"/>
              <a:gd name="connsiteY3686" fmla="*/ 3115955 h 4608812"/>
              <a:gd name="connsiteX3687" fmla="*/ 4908518 w 12184637"/>
              <a:gd name="connsiteY3687" fmla="*/ 3116617 h 4608812"/>
              <a:gd name="connsiteX3688" fmla="*/ 4913377 w 12184637"/>
              <a:gd name="connsiteY3688" fmla="*/ 3113672 h 4608812"/>
              <a:gd name="connsiteX3689" fmla="*/ 4985675 w 12184637"/>
              <a:gd name="connsiteY3689" fmla="*/ 2977837 h 4608812"/>
              <a:gd name="connsiteX3690" fmla="*/ 5082416 w 12184637"/>
              <a:gd name="connsiteY3690" fmla="*/ 2861071 h 4608812"/>
              <a:gd name="connsiteX3691" fmla="*/ 5081679 w 12184637"/>
              <a:gd name="connsiteY3691" fmla="*/ 2853193 h 4608812"/>
              <a:gd name="connsiteX3692" fmla="*/ 5073802 w 12184637"/>
              <a:gd name="connsiteY3692" fmla="*/ 2853930 h 4608812"/>
              <a:gd name="connsiteX3693" fmla="*/ 4977061 w 12184637"/>
              <a:gd name="connsiteY3693" fmla="*/ 2970696 h 4608812"/>
              <a:gd name="connsiteX3694" fmla="*/ 4977797 w 12184637"/>
              <a:gd name="connsiteY3694" fmla="*/ 2978574 h 4608812"/>
              <a:gd name="connsiteX3695" fmla="*/ 4981405 w 12184637"/>
              <a:gd name="connsiteY3695" fmla="*/ 2979825 h 4608812"/>
              <a:gd name="connsiteX3696" fmla="*/ 4985675 w 12184637"/>
              <a:gd name="connsiteY3696" fmla="*/ 2977837 h 4608812"/>
              <a:gd name="connsiteX3697" fmla="*/ 5081532 w 12184637"/>
              <a:gd name="connsiteY3697" fmla="*/ 2861955 h 4608812"/>
              <a:gd name="connsiteX3698" fmla="*/ 5198888 w 12184637"/>
              <a:gd name="connsiteY3698" fmla="*/ 2771619 h 4608812"/>
              <a:gd name="connsiteX3699" fmla="*/ 5199919 w 12184637"/>
              <a:gd name="connsiteY3699" fmla="*/ 2763815 h 4608812"/>
              <a:gd name="connsiteX3700" fmla="*/ 5192114 w 12184637"/>
              <a:gd name="connsiteY3700" fmla="*/ 2762784 h 4608812"/>
              <a:gd name="connsiteX3701" fmla="*/ 5074759 w 12184637"/>
              <a:gd name="connsiteY3701" fmla="*/ 2853120 h 4608812"/>
              <a:gd name="connsiteX3702" fmla="*/ 5073728 w 12184637"/>
              <a:gd name="connsiteY3702" fmla="*/ 2860924 h 4608812"/>
              <a:gd name="connsiteX3703" fmla="*/ 5078219 w 12184637"/>
              <a:gd name="connsiteY3703" fmla="*/ 2863133 h 4608812"/>
              <a:gd name="connsiteX3704" fmla="*/ 5081532 w 12184637"/>
              <a:gd name="connsiteY3704" fmla="*/ 2861955 h 4608812"/>
              <a:gd name="connsiteX3705" fmla="*/ 5197857 w 12184637"/>
              <a:gd name="connsiteY3705" fmla="*/ 2772208 h 4608812"/>
              <a:gd name="connsiteX3706" fmla="*/ 5330011 w 12184637"/>
              <a:gd name="connsiteY3706" fmla="*/ 2709481 h 4608812"/>
              <a:gd name="connsiteX3707" fmla="*/ 5332661 w 12184637"/>
              <a:gd name="connsiteY3707" fmla="*/ 2702045 h 4608812"/>
              <a:gd name="connsiteX3708" fmla="*/ 5325225 w 12184637"/>
              <a:gd name="connsiteY3708" fmla="*/ 2699395 h 4608812"/>
              <a:gd name="connsiteX3709" fmla="*/ 5193071 w 12184637"/>
              <a:gd name="connsiteY3709" fmla="*/ 2762122 h 4608812"/>
              <a:gd name="connsiteX3710" fmla="*/ 5190421 w 12184637"/>
              <a:gd name="connsiteY3710" fmla="*/ 2769557 h 4608812"/>
              <a:gd name="connsiteX3711" fmla="*/ 5195501 w 12184637"/>
              <a:gd name="connsiteY3711" fmla="*/ 2772723 h 4608812"/>
              <a:gd name="connsiteX3712" fmla="*/ 5197857 w 12184637"/>
              <a:gd name="connsiteY3712" fmla="*/ 2772208 h 4608812"/>
              <a:gd name="connsiteX3713" fmla="*/ 5330526 w 12184637"/>
              <a:gd name="connsiteY3713" fmla="*/ 2709334 h 4608812"/>
              <a:gd name="connsiteX3714" fmla="*/ 5333029 w 12184637"/>
              <a:gd name="connsiteY3714" fmla="*/ 2701824 h 4608812"/>
              <a:gd name="connsiteX3715" fmla="*/ 5325520 w 12184637"/>
              <a:gd name="connsiteY3715" fmla="*/ 2699321 h 4608812"/>
              <a:gd name="connsiteX3716" fmla="*/ 5325151 w 12184637"/>
              <a:gd name="connsiteY3716" fmla="*/ 2699542 h 4608812"/>
              <a:gd name="connsiteX3717" fmla="*/ 5322795 w 12184637"/>
              <a:gd name="connsiteY3717" fmla="*/ 2706904 h 4608812"/>
              <a:gd name="connsiteX3718" fmla="*/ 5327949 w 12184637"/>
              <a:gd name="connsiteY3718" fmla="*/ 2709923 h 4608812"/>
              <a:gd name="connsiteX3719" fmla="*/ 5330526 w 12184637"/>
              <a:gd name="connsiteY3719" fmla="*/ 2709334 h 4608812"/>
              <a:gd name="connsiteX3720" fmla="*/ 7570217 w 12184637"/>
              <a:gd name="connsiteY3720" fmla="*/ 4469002 h 4608812"/>
              <a:gd name="connsiteX3721" fmla="*/ 7596795 w 12184637"/>
              <a:gd name="connsiteY3721" fmla="*/ 4462008 h 4608812"/>
              <a:gd name="connsiteX3722" fmla="*/ 7600771 w 12184637"/>
              <a:gd name="connsiteY3722" fmla="*/ 4455234 h 4608812"/>
              <a:gd name="connsiteX3723" fmla="*/ 7593997 w 12184637"/>
              <a:gd name="connsiteY3723" fmla="*/ 4451258 h 4608812"/>
              <a:gd name="connsiteX3724" fmla="*/ 7567419 w 12184637"/>
              <a:gd name="connsiteY3724" fmla="*/ 4458253 h 4608812"/>
              <a:gd name="connsiteX3725" fmla="*/ 7563444 w 12184637"/>
              <a:gd name="connsiteY3725" fmla="*/ 4465026 h 4608812"/>
              <a:gd name="connsiteX3726" fmla="*/ 7568892 w 12184637"/>
              <a:gd name="connsiteY3726" fmla="*/ 4469223 h 4608812"/>
              <a:gd name="connsiteX3727" fmla="*/ 7570217 w 12184637"/>
              <a:gd name="connsiteY3727" fmla="*/ 4469002 h 4608812"/>
              <a:gd name="connsiteX3728" fmla="*/ 7504987 w 12184637"/>
              <a:gd name="connsiteY3728" fmla="*/ 4485420 h 4608812"/>
              <a:gd name="connsiteX3729" fmla="*/ 7570217 w 12184637"/>
              <a:gd name="connsiteY3729" fmla="*/ 4469002 h 4608812"/>
              <a:gd name="connsiteX3730" fmla="*/ 7574266 w 12184637"/>
              <a:gd name="connsiteY3730" fmla="*/ 4462229 h 4608812"/>
              <a:gd name="connsiteX3731" fmla="*/ 7567493 w 12184637"/>
              <a:gd name="connsiteY3731" fmla="*/ 4458179 h 4608812"/>
              <a:gd name="connsiteX3732" fmla="*/ 7502263 w 12184637"/>
              <a:gd name="connsiteY3732" fmla="*/ 4474597 h 4608812"/>
              <a:gd name="connsiteX3733" fmla="*/ 7498214 w 12184637"/>
              <a:gd name="connsiteY3733" fmla="*/ 4481371 h 4608812"/>
              <a:gd name="connsiteX3734" fmla="*/ 7503662 w 12184637"/>
              <a:gd name="connsiteY3734" fmla="*/ 4485567 h 4608812"/>
              <a:gd name="connsiteX3735" fmla="*/ 7504987 w 12184637"/>
              <a:gd name="connsiteY3735" fmla="*/ 4485420 h 4608812"/>
              <a:gd name="connsiteX3736" fmla="*/ 7509183 w 12184637"/>
              <a:gd name="connsiteY3736" fmla="*/ 4480119 h 4608812"/>
              <a:gd name="connsiteX3737" fmla="*/ 7503735 w 12184637"/>
              <a:gd name="connsiteY3737" fmla="*/ 4474450 h 4608812"/>
              <a:gd name="connsiteX3738" fmla="*/ 7359581 w 12184637"/>
              <a:gd name="connsiteY3738" fmla="*/ 4472020 h 4608812"/>
              <a:gd name="connsiteX3739" fmla="*/ 7353912 w 12184637"/>
              <a:gd name="connsiteY3739" fmla="*/ 4477468 h 4608812"/>
              <a:gd name="connsiteX3740" fmla="*/ 7359360 w 12184637"/>
              <a:gd name="connsiteY3740" fmla="*/ 4483137 h 4608812"/>
              <a:gd name="connsiteX3741" fmla="*/ 7503514 w 12184637"/>
              <a:gd name="connsiteY3741" fmla="*/ 4485567 h 4608812"/>
              <a:gd name="connsiteX3742" fmla="*/ 7503662 w 12184637"/>
              <a:gd name="connsiteY3742" fmla="*/ 4485567 h 4608812"/>
              <a:gd name="connsiteX3743" fmla="*/ 7509183 w 12184637"/>
              <a:gd name="connsiteY3743" fmla="*/ 4480119 h 4608812"/>
              <a:gd name="connsiteX3744" fmla="*/ 7364808 w 12184637"/>
              <a:gd name="connsiteY3744" fmla="*/ 4479088 h 4608812"/>
              <a:gd name="connsiteX3745" fmla="*/ 7360980 w 12184637"/>
              <a:gd name="connsiteY3745" fmla="*/ 4472241 h 4608812"/>
              <a:gd name="connsiteX3746" fmla="*/ 7222936 w 12184637"/>
              <a:gd name="connsiteY3746" fmla="*/ 4433368 h 4608812"/>
              <a:gd name="connsiteX3747" fmla="*/ 7216089 w 12184637"/>
              <a:gd name="connsiteY3747" fmla="*/ 4437197 h 4608812"/>
              <a:gd name="connsiteX3748" fmla="*/ 7219918 w 12184637"/>
              <a:gd name="connsiteY3748" fmla="*/ 4444044 h 4608812"/>
              <a:gd name="connsiteX3749" fmla="*/ 7358035 w 12184637"/>
              <a:gd name="connsiteY3749" fmla="*/ 4482917 h 4608812"/>
              <a:gd name="connsiteX3750" fmla="*/ 7359581 w 12184637"/>
              <a:gd name="connsiteY3750" fmla="*/ 4483137 h 4608812"/>
              <a:gd name="connsiteX3751" fmla="*/ 7364808 w 12184637"/>
              <a:gd name="connsiteY3751" fmla="*/ 4479088 h 4608812"/>
              <a:gd name="connsiteX3752" fmla="*/ 7226176 w 12184637"/>
              <a:gd name="connsiteY3752" fmla="*/ 4441467 h 4608812"/>
              <a:gd name="connsiteX3753" fmla="*/ 7224114 w 12184637"/>
              <a:gd name="connsiteY3753" fmla="*/ 4433883 h 4608812"/>
              <a:gd name="connsiteX3754" fmla="*/ 7097409 w 12184637"/>
              <a:gd name="connsiteY3754" fmla="*/ 4361733 h 4608812"/>
              <a:gd name="connsiteX3755" fmla="*/ 7089825 w 12184637"/>
              <a:gd name="connsiteY3755" fmla="*/ 4363794 h 4608812"/>
              <a:gd name="connsiteX3756" fmla="*/ 7091887 w 12184637"/>
              <a:gd name="connsiteY3756" fmla="*/ 4371377 h 4608812"/>
              <a:gd name="connsiteX3757" fmla="*/ 7218592 w 12184637"/>
              <a:gd name="connsiteY3757" fmla="*/ 4443528 h 4608812"/>
              <a:gd name="connsiteX3758" fmla="*/ 7221390 w 12184637"/>
              <a:gd name="connsiteY3758" fmla="*/ 4444265 h 4608812"/>
              <a:gd name="connsiteX3759" fmla="*/ 7226176 w 12184637"/>
              <a:gd name="connsiteY3759" fmla="*/ 4441467 h 4608812"/>
              <a:gd name="connsiteX3760" fmla="*/ 7098734 w 12184637"/>
              <a:gd name="connsiteY3760" fmla="*/ 4370347 h 4608812"/>
              <a:gd name="connsiteX3761" fmla="*/ 7098440 w 12184637"/>
              <a:gd name="connsiteY3761" fmla="*/ 4362469 h 4608812"/>
              <a:gd name="connsiteX3762" fmla="*/ 6988373 w 12184637"/>
              <a:gd name="connsiteY3762" fmla="*/ 4260354 h 4608812"/>
              <a:gd name="connsiteX3763" fmla="*/ 6980495 w 12184637"/>
              <a:gd name="connsiteY3763" fmla="*/ 4260648 h 4608812"/>
              <a:gd name="connsiteX3764" fmla="*/ 6980790 w 12184637"/>
              <a:gd name="connsiteY3764" fmla="*/ 4268526 h 4608812"/>
              <a:gd name="connsiteX3765" fmla="*/ 7090856 w 12184637"/>
              <a:gd name="connsiteY3765" fmla="*/ 4370641 h 4608812"/>
              <a:gd name="connsiteX3766" fmla="*/ 7094685 w 12184637"/>
              <a:gd name="connsiteY3766" fmla="*/ 4372113 h 4608812"/>
              <a:gd name="connsiteX3767" fmla="*/ 7098734 w 12184637"/>
              <a:gd name="connsiteY3767" fmla="*/ 4370347 h 4608812"/>
              <a:gd name="connsiteX3768" fmla="*/ 6987784 w 12184637"/>
              <a:gd name="connsiteY3768" fmla="*/ 4269041 h 4608812"/>
              <a:gd name="connsiteX3769" fmla="*/ 6989256 w 12184637"/>
              <a:gd name="connsiteY3769" fmla="*/ 4261311 h 4608812"/>
              <a:gd name="connsiteX3770" fmla="*/ 6901129 w 12184637"/>
              <a:gd name="connsiteY3770" fmla="*/ 4132691 h 4608812"/>
              <a:gd name="connsiteX3771" fmla="*/ 6893399 w 12184637"/>
              <a:gd name="connsiteY3771" fmla="*/ 4131218 h 4608812"/>
              <a:gd name="connsiteX3772" fmla="*/ 6891926 w 12184637"/>
              <a:gd name="connsiteY3772" fmla="*/ 4138949 h 4608812"/>
              <a:gd name="connsiteX3773" fmla="*/ 6980054 w 12184637"/>
              <a:gd name="connsiteY3773" fmla="*/ 4267569 h 4608812"/>
              <a:gd name="connsiteX3774" fmla="*/ 6984692 w 12184637"/>
              <a:gd name="connsiteY3774" fmla="*/ 4269998 h 4608812"/>
              <a:gd name="connsiteX3775" fmla="*/ 6987784 w 12184637"/>
              <a:gd name="connsiteY3775" fmla="*/ 4269041 h 4608812"/>
              <a:gd name="connsiteX3776" fmla="*/ 6898774 w 12184637"/>
              <a:gd name="connsiteY3776" fmla="*/ 4140863 h 4608812"/>
              <a:gd name="connsiteX3777" fmla="*/ 6901571 w 12184637"/>
              <a:gd name="connsiteY3777" fmla="*/ 4133501 h 4608812"/>
              <a:gd name="connsiteX3778" fmla="*/ 6836267 w 12184637"/>
              <a:gd name="connsiteY3778" fmla="*/ 3988095 h 4608812"/>
              <a:gd name="connsiteX3779" fmla="*/ 6828905 w 12184637"/>
              <a:gd name="connsiteY3779" fmla="*/ 3985297 h 4608812"/>
              <a:gd name="connsiteX3780" fmla="*/ 6826107 w 12184637"/>
              <a:gd name="connsiteY3780" fmla="*/ 3992660 h 4608812"/>
              <a:gd name="connsiteX3781" fmla="*/ 6891411 w 12184637"/>
              <a:gd name="connsiteY3781" fmla="*/ 4138065 h 4608812"/>
              <a:gd name="connsiteX3782" fmla="*/ 6896565 w 12184637"/>
              <a:gd name="connsiteY3782" fmla="*/ 4141379 h 4608812"/>
              <a:gd name="connsiteX3783" fmla="*/ 6898774 w 12184637"/>
              <a:gd name="connsiteY3783" fmla="*/ 4140863 h 4608812"/>
              <a:gd name="connsiteX3784" fmla="*/ 6832660 w 12184637"/>
              <a:gd name="connsiteY3784" fmla="*/ 3995752 h 4608812"/>
              <a:gd name="connsiteX3785" fmla="*/ 6836562 w 12184637"/>
              <a:gd name="connsiteY3785" fmla="*/ 3988905 h 4608812"/>
              <a:gd name="connsiteX3786" fmla="*/ 6812561 w 12184637"/>
              <a:gd name="connsiteY3786" fmla="*/ 3900925 h 4608812"/>
              <a:gd name="connsiteX3787" fmla="*/ 6805714 w 12184637"/>
              <a:gd name="connsiteY3787" fmla="*/ 3897023 h 4608812"/>
              <a:gd name="connsiteX3788" fmla="*/ 6801812 w 12184637"/>
              <a:gd name="connsiteY3788" fmla="*/ 3903870 h 4608812"/>
              <a:gd name="connsiteX3789" fmla="*/ 6825813 w 12184637"/>
              <a:gd name="connsiteY3789" fmla="*/ 3991850 h 4608812"/>
              <a:gd name="connsiteX3790" fmla="*/ 6831261 w 12184637"/>
              <a:gd name="connsiteY3790" fmla="*/ 3995973 h 4608812"/>
              <a:gd name="connsiteX3791" fmla="*/ 6832660 w 12184637"/>
              <a:gd name="connsiteY3791" fmla="*/ 3995752 h 4608812"/>
              <a:gd name="connsiteX3792" fmla="*/ 6808438 w 12184637"/>
              <a:gd name="connsiteY3792" fmla="*/ 3907699 h 4608812"/>
              <a:gd name="connsiteX3793" fmla="*/ 6812561 w 12184637"/>
              <a:gd name="connsiteY3793" fmla="*/ 3900852 h 4608812"/>
              <a:gd name="connsiteX3794" fmla="*/ 6805861 w 12184637"/>
              <a:gd name="connsiteY3794" fmla="*/ 3896729 h 4608812"/>
              <a:gd name="connsiteX3795" fmla="*/ 6801738 w 12184637"/>
              <a:gd name="connsiteY3795" fmla="*/ 3903428 h 4608812"/>
              <a:gd name="connsiteX3796" fmla="*/ 6801812 w 12184637"/>
              <a:gd name="connsiteY3796" fmla="*/ 3903723 h 4608812"/>
              <a:gd name="connsiteX3797" fmla="*/ 6807186 w 12184637"/>
              <a:gd name="connsiteY3797" fmla="*/ 3907846 h 4608812"/>
              <a:gd name="connsiteX3798" fmla="*/ 6808438 w 12184637"/>
              <a:gd name="connsiteY3798" fmla="*/ 3907699 h 4608812"/>
              <a:gd name="connsiteX3799" fmla="*/ 6376785 w 12184637"/>
              <a:gd name="connsiteY3799" fmla="*/ 3982132 h 4608812"/>
              <a:gd name="connsiteX3800" fmla="*/ 6372294 w 12184637"/>
              <a:gd name="connsiteY3800" fmla="*/ 3975653 h 4608812"/>
              <a:gd name="connsiteX3801" fmla="*/ 6225710 w 12184637"/>
              <a:gd name="connsiteY3801" fmla="*/ 3948486 h 4608812"/>
              <a:gd name="connsiteX3802" fmla="*/ 6219231 w 12184637"/>
              <a:gd name="connsiteY3802" fmla="*/ 3952977 h 4608812"/>
              <a:gd name="connsiteX3803" fmla="*/ 6223723 w 12184637"/>
              <a:gd name="connsiteY3803" fmla="*/ 3959455 h 4608812"/>
              <a:gd name="connsiteX3804" fmla="*/ 6370306 w 12184637"/>
              <a:gd name="connsiteY3804" fmla="*/ 3986622 h 4608812"/>
              <a:gd name="connsiteX3805" fmla="*/ 6371337 w 12184637"/>
              <a:gd name="connsiteY3805" fmla="*/ 3986696 h 4608812"/>
              <a:gd name="connsiteX3806" fmla="*/ 6376785 w 12184637"/>
              <a:gd name="connsiteY3806" fmla="*/ 3982132 h 4608812"/>
              <a:gd name="connsiteX3807" fmla="*/ 6229907 w 12184637"/>
              <a:gd name="connsiteY3807" fmla="*/ 3955848 h 4608812"/>
              <a:gd name="connsiteX3808" fmla="*/ 6226520 w 12184637"/>
              <a:gd name="connsiteY3808" fmla="*/ 3948707 h 4608812"/>
              <a:gd name="connsiteX3809" fmla="*/ 6081409 w 12184637"/>
              <a:gd name="connsiteY3809" fmla="*/ 3896581 h 4608812"/>
              <a:gd name="connsiteX3810" fmla="*/ 6074267 w 12184637"/>
              <a:gd name="connsiteY3810" fmla="*/ 3899968 h 4608812"/>
              <a:gd name="connsiteX3811" fmla="*/ 6077654 w 12184637"/>
              <a:gd name="connsiteY3811" fmla="*/ 3907109 h 4608812"/>
              <a:gd name="connsiteX3812" fmla="*/ 6222765 w 12184637"/>
              <a:gd name="connsiteY3812" fmla="*/ 3959235 h 4608812"/>
              <a:gd name="connsiteX3813" fmla="*/ 6224679 w 12184637"/>
              <a:gd name="connsiteY3813" fmla="*/ 3959529 h 4608812"/>
              <a:gd name="connsiteX3814" fmla="*/ 6229907 w 12184637"/>
              <a:gd name="connsiteY3814" fmla="*/ 3955848 h 4608812"/>
              <a:gd name="connsiteX3815" fmla="*/ 6084501 w 12184637"/>
              <a:gd name="connsiteY3815" fmla="*/ 3904459 h 4608812"/>
              <a:gd name="connsiteX3816" fmla="*/ 6082219 w 12184637"/>
              <a:gd name="connsiteY3816" fmla="*/ 3896949 h 4608812"/>
              <a:gd name="connsiteX3817" fmla="*/ 5943955 w 12184637"/>
              <a:gd name="connsiteY3817" fmla="*/ 3822737 h 4608812"/>
              <a:gd name="connsiteX3818" fmla="*/ 5936445 w 12184637"/>
              <a:gd name="connsiteY3818" fmla="*/ 3825019 h 4608812"/>
              <a:gd name="connsiteX3819" fmla="*/ 5938727 w 12184637"/>
              <a:gd name="connsiteY3819" fmla="*/ 3832529 h 4608812"/>
              <a:gd name="connsiteX3820" fmla="*/ 6076991 w 12184637"/>
              <a:gd name="connsiteY3820" fmla="*/ 3906741 h 4608812"/>
              <a:gd name="connsiteX3821" fmla="*/ 6079642 w 12184637"/>
              <a:gd name="connsiteY3821" fmla="*/ 3907404 h 4608812"/>
              <a:gd name="connsiteX3822" fmla="*/ 6084501 w 12184637"/>
              <a:gd name="connsiteY3822" fmla="*/ 3904459 h 4608812"/>
              <a:gd name="connsiteX3823" fmla="*/ 5945795 w 12184637"/>
              <a:gd name="connsiteY3823" fmla="*/ 3830983 h 4608812"/>
              <a:gd name="connsiteX3824" fmla="*/ 5944617 w 12184637"/>
              <a:gd name="connsiteY3824" fmla="*/ 3823179 h 4608812"/>
              <a:gd name="connsiteX3825" fmla="*/ 5818500 w 12184637"/>
              <a:gd name="connsiteY3825" fmla="*/ 3729898 h 4608812"/>
              <a:gd name="connsiteX3826" fmla="*/ 5810696 w 12184637"/>
              <a:gd name="connsiteY3826" fmla="*/ 3731076 h 4608812"/>
              <a:gd name="connsiteX3827" fmla="*/ 5811874 w 12184637"/>
              <a:gd name="connsiteY3827" fmla="*/ 3738880 h 4608812"/>
              <a:gd name="connsiteX3828" fmla="*/ 5937991 w 12184637"/>
              <a:gd name="connsiteY3828" fmla="*/ 3832161 h 4608812"/>
              <a:gd name="connsiteX3829" fmla="*/ 5941377 w 12184637"/>
              <a:gd name="connsiteY3829" fmla="*/ 3833265 h 4608812"/>
              <a:gd name="connsiteX3830" fmla="*/ 5945795 w 12184637"/>
              <a:gd name="connsiteY3830" fmla="*/ 3830983 h 4608812"/>
              <a:gd name="connsiteX3831" fmla="*/ 5819089 w 12184637"/>
              <a:gd name="connsiteY3831" fmla="*/ 3738292 h 4608812"/>
              <a:gd name="connsiteX3832" fmla="*/ 5819089 w 12184637"/>
              <a:gd name="connsiteY3832" fmla="*/ 3730414 h 4608812"/>
              <a:gd name="connsiteX3833" fmla="*/ 5710422 w 12184637"/>
              <a:gd name="connsiteY3833" fmla="*/ 3621157 h 4608812"/>
              <a:gd name="connsiteX3834" fmla="*/ 5702544 w 12184637"/>
              <a:gd name="connsiteY3834" fmla="*/ 3621157 h 4608812"/>
              <a:gd name="connsiteX3835" fmla="*/ 5702544 w 12184637"/>
              <a:gd name="connsiteY3835" fmla="*/ 3629035 h 4608812"/>
              <a:gd name="connsiteX3836" fmla="*/ 5811212 w 12184637"/>
              <a:gd name="connsiteY3836" fmla="*/ 3738292 h 4608812"/>
              <a:gd name="connsiteX3837" fmla="*/ 5815187 w 12184637"/>
              <a:gd name="connsiteY3837" fmla="*/ 3739911 h 4608812"/>
              <a:gd name="connsiteX3838" fmla="*/ 5819089 w 12184637"/>
              <a:gd name="connsiteY3838" fmla="*/ 3738292 h 4608812"/>
              <a:gd name="connsiteX3839" fmla="*/ 5709685 w 12184637"/>
              <a:gd name="connsiteY3839" fmla="*/ 3629624 h 4608812"/>
              <a:gd name="connsiteX3840" fmla="*/ 5710937 w 12184637"/>
              <a:gd name="connsiteY3840" fmla="*/ 3621820 h 4608812"/>
              <a:gd name="connsiteX3841" fmla="*/ 5624062 w 12184637"/>
              <a:gd name="connsiteY3841" fmla="*/ 3501078 h 4608812"/>
              <a:gd name="connsiteX3842" fmla="*/ 5616258 w 12184637"/>
              <a:gd name="connsiteY3842" fmla="*/ 3499826 h 4608812"/>
              <a:gd name="connsiteX3843" fmla="*/ 5615006 w 12184637"/>
              <a:gd name="connsiteY3843" fmla="*/ 3507630 h 4608812"/>
              <a:gd name="connsiteX3844" fmla="*/ 5701881 w 12184637"/>
              <a:gd name="connsiteY3844" fmla="*/ 3628372 h 4608812"/>
              <a:gd name="connsiteX3845" fmla="*/ 5706446 w 12184637"/>
              <a:gd name="connsiteY3845" fmla="*/ 3630728 h 4608812"/>
              <a:gd name="connsiteX3846" fmla="*/ 5709685 w 12184637"/>
              <a:gd name="connsiteY3846" fmla="*/ 3629624 h 4608812"/>
              <a:gd name="connsiteX3847" fmla="*/ 5622000 w 12184637"/>
              <a:gd name="connsiteY3847" fmla="*/ 3509397 h 4608812"/>
              <a:gd name="connsiteX3848" fmla="*/ 5624650 w 12184637"/>
              <a:gd name="connsiteY3848" fmla="*/ 3501961 h 4608812"/>
              <a:gd name="connsiteX3849" fmla="*/ 5563911 w 12184637"/>
              <a:gd name="connsiteY3849" fmla="*/ 3374151 h 4608812"/>
              <a:gd name="connsiteX3850" fmla="*/ 5556476 w 12184637"/>
              <a:gd name="connsiteY3850" fmla="*/ 3371501 h 4608812"/>
              <a:gd name="connsiteX3851" fmla="*/ 5553825 w 12184637"/>
              <a:gd name="connsiteY3851" fmla="*/ 3378937 h 4608812"/>
              <a:gd name="connsiteX3852" fmla="*/ 5614564 w 12184637"/>
              <a:gd name="connsiteY3852" fmla="*/ 3506747 h 4608812"/>
              <a:gd name="connsiteX3853" fmla="*/ 5619644 w 12184637"/>
              <a:gd name="connsiteY3853" fmla="*/ 3509912 h 4608812"/>
              <a:gd name="connsiteX3854" fmla="*/ 5622000 w 12184637"/>
              <a:gd name="connsiteY3854" fmla="*/ 3509397 h 4608812"/>
              <a:gd name="connsiteX3855" fmla="*/ 5560157 w 12184637"/>
              <a:gd name="connsiteY3855" fmla="*/ 3381955 h 4608812"/>
              <a:gd name="connsiteX3856" fmla="*/ 5564280 w 12184637"/>
              <a:gd name="connsiteY3856" fmla="*/ 3375256 h 4608812"/>
              <a:gd name="connsiteX3857" fmla="*/ 5533652 w 12184637"/>
              <a:gd name="connsiteY3857" fmla="*/ 3244574 h 4608812"/>
              <a:gd name="connsiteX3858" fmla="*/ 5526953 w 12184637"/>
              <a:gd name="connsiteY3858" fmla="*/ 3240452 h 4608812"/>
              <a:gd name="connsiteX3859" fmla="*/ 5522830 w 12184637"/>
              <a:gd name="connsiteY3859" fmla="*/ 3247151 h 4608812"/>
              <a:gd name="connsiteX3860" fmla="*/ 5553457 w 12184637"/>
              <a:gd name="connsiteY3860" fmla="*/ 3377832 h 4608812"/>
              <a:gd name="connsiteX3861" fmla="*/ 5558905 w 12184637"/>
              <a:gd name="connsiteY3861" fmla="*/ 3382102 h 4608812"/>
              <a:gd name="connsiteX3862" fmla="*/ 5560157 w 12184637"/>
              <a:gd name="connsiteY3862" fmla="*/ 3381955 h 4608812"/>
              <a:gd name="connsiteX3863" fmla="*/ 5533800 w 12184637"/>
              <a:gd name="connsiteY3863" fmla="*/ 3245973 h 4608812"/>
              <a:gd name="connsiteX3864" fmla="*/ 5537113 w 12184637"/>
              <a:gd name="connsiteY3864" fmla="*/ 3116544 h 4608812"/>
              <a:gd name="connsiteX3865" fmla="*/ 5531665 w 12184637"/>
              <a:gd name="connsiteY3865" fmla="*/ 3110801 h 4608812"/>
              <a:gd name="connsiteX3866" fmla="*/ 5531444 w 12184637"/>
              <a:gd name="connsiteY3866" fmla="*/ 3110801 h 4608812"/>
              <a:gd name="connsiteX3867" fmla="*/ 5525922 w 12184637"/>
              <a:gd name="connsiteY3867" fmla="*/ 3116249 h 4608812"/>
              <a:gd name="connsiteX3868" fmla="*/ 5522609 w 12184637"/>
              <a:gd name="connsiteY3868" fmla="*/ 3245679 h 4608812"/>
              <a:gd name="connsiteX3869" fmla="*/ 5528057 w 12184637"/>
              <a:gd name="connsiteY3869" fmla="*/ 3251421 h 4608812"/>
              <a:gd name="connsiteX3870" fmla="*/ 5528278 w 12184637"/>
              <a:gd name="connsiteY3870" fmla="*/ 3251421 h 4608812"/>
              <a:gd name="connsiteX3871" fmla="*/ 5533800 w 12184637"/>
              <a:gd name="connsiteY3871" fmla="*/ 3245973 h 4608812"/>
              <a:gd name="connsiteX3872" fmla="*/ 5536892 w 12184637"/>
              <a:gd name="connsiteY3872" fmla="*/ 3117869 h 4608812"/>
              <a:gd name="connsiteX3873" fmla="*/ 5570169 w 12184637"/>
              <a:gd name="connsiteY3873" fmla="*/ 2996096 h 4608812"/>
              <a:gd name="connsiteX3874" fmla="*/ 5566267 w 12184637"/>
              <a:gd name="connsiteY3874" fmla="*/ 2989249 h 4608812"/>
              <a:gd name="connsiteX3875" fmla="*/ 5559420 w 12184637"/>
              <a:gd name="connsiteY3875" fmla="*/ 2993151 h 4608812"/>
              <a:gd name="connsiteX3876" fmla="*/ 5526143 w 12184637"/>
              <a:gd name="connsiteY3876" fmla="*/ 3114924 h 4608812"/>
              <a:gd name="connsiteX3877" fmla="*/ 5530045 w 12184637"/>
              <a:gd name="connsiteY3877" fmla="*/ 3121771 h 4608812"/>
              <a:gd name="connsiteX3878" fmla="*/ 5531591 w 12184637"/>
              <a:gd name="connsiteY3878" fmla="*/ 3121992 h 4608812"/>
              <a:gd name="connsiteX3879" fmla="*/ 5536892 w 12184637"/>
              <a:gd name="connsiteY3879" fmla="*/ 3117869 h 4608812"/>
              <a:gd name="connsiteX3880" fmla="*/ 5569728 w 12184637"/>
              <a:gd name="connsiteY3880" fmla="*/ 2997348 h 4608812"/>
              <a:gd name="connsiteX3881" fmla="*/ 5617656 w 12184637"/>
              <a:gd name="connsiteY3881" fmla="*/ 2910251 h 4608812"/>
              <a:gd name="connsiteX3882" fmla="*/ 5615447 w 12184637"/>
              <a:gd name="connsiteY3882" fmla="*/ 2902668 h 4608812"/>
              <a:gd name="connsiteX3883" fmla="*/ 5607864 w 12184637"/>
              <a:gd name="connsiteY3883" fmla="*/ 2904877 h 4608812"/>
              <a:gd name="connsiteX3884" fmla="*/ 5559936 w 12184637"/>
              <a:gd name="connsiteY3884" fmla="*/ 2991973 h 4608812"/>
              <a:gd name="connsiteX3885" fmla="*/ 5562144 w 12184637"/>
              <a:gd name="connsiteY3885" fmla="*/ 2999556 h 4608812"/>
              <a:gd name="connsiteX3886" fmla="*/ 5564868 w 12184637"/>
              <a:gd name="connsiteY3886" fmla="*/ 3000219 h 4608812"/>
              <a:gd name="connsiteX3887" fmla="*/ 5569728 w 12184637"/>
              <a:gd name="connsiteY3887" fmla="*/ 2997348 h 4608812"/>
              <a:gd name="connsiteX3888" fmla="*/ 5617656 w 12184637"/>
              <a:gd name="connsiteY3888" fmla="*/ 2910251 h 4608812"/>
              <a:gd name="connsiteX3889" fmla="*/ 5625239 w 12184637"/>
              <a:gd name="connsiteY3889" fmla="*/ 2896484 h 4608812"/>
              <a:gd name="connsiteX3890" fmla="*/ 5623031 w 12184637"/>
              <a:gd name="connsiteY3890" fmla="*/ 2888901 h 4608812"/>
              <a:gd name="connsiteX3891" fmla="*/ 5615447 w 12184637"/>
              <a:gd name="connsiteY3891" fmla="*/ 2891109 h 4608812"/>
              <a:gd name="connsiteX3892" fmla="*/ 5607864 w 12184637"/>
              <a:gd name="connsiteY3892" fmla="*/ 2904877 h 4608812"/>
              <a:gd name="connsiteX3893" fmla="*/ 5610073 w 12184637"/>
              <a:gd name="connsiteY3893" fmla="*/ 2912460 h 4608812"/>
              <a:gd name="connsiteX3894" fmla="*/ 5612797 w 12184637"/>
              <a:gd name="connsiteY3894" fmla="*/ 2913123 h 4608812"/>
              <a:gd name="connsiteX3895" fmla="*/ 5617656 w 12184637"/>
              <a:gd name="connsiteY3895" fmla="*/ 2910251 h 4608812"/>
              <a:gd name="connsiteX3896" fmla="*/ 5625313 w 12184637"/>
              <a:gd name="connsiteY3896" fmla="*/ 2896484 h 4608812"/>
              <a:gd name="connsiteX3897" fmla="*/ 5626712 w 12184637"/>
              <a:gd name="connsiteY3897" fmla="*/ 2893907 h 4608812"/>
              <a:gd name="connsiteX3898" fmla="*/ 5624503 w 12184637"/>
              <a:gd name="connsiteY3898" fmla="*/ 2886324 h 4608812"/>
              <a:gd name="connsiteX3899" fmla="*/ 5616920 w 12184637"/>
              <a:gd name="connsiteY3899" fmla="*/ 2888533 h 4608812"/>
              <a:gd name="connsiteX3900" fmla="*/ 5615521 w 12184637"/>
              <a:gd name="connsiteY3900" fmla="*/ 2891109 h 4608812"/>
              <a:gd name="connsiteX3901" fmla="*/ 5617730 w 12184637"/>
              <a:gd name="connsiteY3901" fmla="*/ 2898693 h 4608812"/>
              <a:gd name="connsiteX3902" fmla="*/ 5620454 w 12184637"/>
              <a:gd name="connsiteY3902" fmla="*/ 2899355 h 4608812"/>
              <a:gd name="connsiteX3903" fmla="*/ 5625313 w 12184637"/>
              <a:gd name="connsiteY3903" fmla="*/ 2896484 h 4608812"/>
              <a:gd name="connsiteX3904" fmla="*/ 5626638 w 12184637"/>
              <a:gd name="connsiteY3904" fmla="*/ 2893981 h 4608812"/>
              <a:gd name="connsiteX3905" fmla="*/ 5629142 w 12184637"/>
              <a:gd name="connsiteY3905" fmla="*/ 2889490 h 4608812"/>
              <a:gd name="connsiteX3906" fmla="*/ 5626933 w 12184637"/>
              <a:gd name="connsiteY3906" fmla="*/ 2881906 h 4608812"/>
              <a:gd name="connsiteX3907" fmla="*/ 5619350 w 12184637"/>
              <a:gd name="connsiteY3907" fmla="*/ 2884115 h 4608812"/>
              <a:gd name="connsiteX3908" fmla="*/ 5616846 w 12184637"/>
              <a:gd name="connsiteY3908" fmla="*/ 2888606 h 4608812"/>
              <a:gd name="connsiteX3909" fmla="*/ 5619055 w 12184637"/>
              <a:gd name="connsiteY3909" fmla="*/ 2896189 h 4608812"/>
              <a:gd name="connsiteX3910" fmla="*/ 5621779 w 12184637"/>
              <a:gd name="connsiteY3910" fmla="*/ 2896926 h 4608812"/>
              <a:gd name="connsiteX3911" fmla="*/ 5626638 w 12184637"/>
              <a:gd name="connsiteY3911" fmla="*/ 2893981 h 4608812"/>
              <a:gd name="connsiteX3912" fmla="*/ 5628700 w 12184637"/>
              <a:gd name="connsiteY3912" fmla="*/ 2890152 h 4608812"/>
              <a:gd name="connsiteX3913" fmla="*/ 5636725 w 12184637"/>
              <a:gd name="connsiteY3913" fmla="*/ 2879477 h 4608812"/>
              <a:gd name="connsiteX3914" fmla="*/ 5635621 w 12184637"/>
              <a:gd name="connsiteY3914" fmla="*/ 2871673 h 4608812"/>
              <a:gd name="connsiteX3915" fmla="*/ 5627817 w 12184637"/>
              <a:gd name="connsiteY3915" fmla="*/ 2872777 h 4608812"/>
              <a:gd name="connsiteX3916" fmla="*/ 5619791 w 12184637"/>
              <a:gd name="connsiteY3916" fmla="*/ 2883453 h 4608812"/>
              <a:gd name="connsiteX3917" fmla="*/ 5620896 w 12184637"/>
              <a:gd name="connsiteY3917" fmla="*/ 2891257 h 4608812"/>
              <a:gd name="connsiteX3918" fmla="*/ 5624282 w 12184637"/>
              <a:gd name="connsiteY3918" fmla="*/ 2892361 h 4608812"/>
              <a:gd name="connsiteX3919" fmla="*/ 5628700 w 12184637"/>
              <a:gd name="connsiteY3919" fmla="*/ 2890152 h 4608812"/>
              <a:gd name="connsiteX3920" fmla="*/ 5636725 w 12184637"/>
              <a:gd name="connsiteY3920" fmla="*/ 2879403 h 4608812"/>
              <a:gd name="connsiteX3921" fmla="*/ 5637977 w 12184637"/>
              <a:gd name="connsiteY3921" fmla="*/ 2877784 h 4608812"/>
              <a:gd name="connsiteX3922" fmla="*/ 5636798 w 12184637"/>
              <a:gd name="connsiteY3922" fmla="*/ 2869980 h 4608812"/>
              <a:gd name="connsiteX3923" fmla="*/ 5628994 w 12184637"/>
              <a:gd name="connsiteY3923" fmla="*/ 2871158 h 4608812"/>
              <a:gd name="connsiteX3924" fmla="*/ 5627743 w 12184637"/>
              <a:gd name="connsiteY3924" fmla="*/ 2872777 h 4608812"/>
              <a:gd name="connsiteX3925" fmla="*/ 5628921 w 12184637"/>
              <a:gd name="connsiteY3925" fmla="*/ 2880581 h 4608812"/>
              <a:gd name="connsiteX3926" fmla="*/ 5632307 w 12184637"/>
              <a:gd name="connsiteY3926" fmla="*/ 2881686 h 4608812"/>
              <a:gd name="connsiteX3927" fmla="*/ 5636725 w 12184637"/>
              <a:gd name="connsiteY3927" fmla="*/ 2879403 h 4608812"/>
              <a:gd name="connsiteX3928" fmla="*/ 9502973 w 12184637"/>
              <a:gd name="connsiteY3928" fmla="*/ 2924902 h 4608812"/>
              <a:gd name="connsiteX3929" fmla="*/ 9626806 w 12184637"/>
              <a:gd name="connsiteY3929" fmla="*/ 2841929 h 4608812"/>
              <a:gd name="connsiteX3930" fmla="*/ 9628353 w 12184637"/>
              <a:gd name="connsiteY3930" fmla="*/ 2834199 h 4608812"/>
              <a:gd name="connsiteX3931" fmla="*/ 9620622 w 12184637"/>
              <a:gd name="connsiteY3931" fmla="*/ 2832653 h 4608812"/>
              <a:gd name="connsiteX3932" fmla="*/ 9496789 w 12184637"/>
              <a:gd name="connsiteY3932" fmla="*/ 2915626 h 4608812"/>
              <a:gd name="connsiteX3933" fmla="*/ 9495242 w 12184637"/>
              <a:gd name="connsiteY3933" fmla="*/ 2923356 h 4608812"/>
              <a:gd name="connsiteX3934" fmla="*/ 9499880 w 12184637"/>
              <a:gd name="connsiteY3934" fmla="*/ 2925860 h 4608812"/>
              <a:gd name="connsiteX3935" fmla="*/ 9502973 w 12184637"/>
              <a:gd name="connsiteY3935" fmla="*/ 2924902 h 4608812"/>
              <a:gd name="connsiteX3936" fmla="*/ 9361910 w 12184637"/>
              <a:gd name="connsiteY3936" fmla="*/ 2982328 h 4608812"/>
              <a:gd name="connsiteX3937" fmla="*/ 9502015 w 12184637"/>
              <a:gd name="connsiteY3937" fmla="*/ 2925418 h 4608812"/>
              <a:gd name="connsiteX3938" fmla="*/ 9505108 w 12184637"/>
              <a:gd name="connsiteY3938" fmla="*/ 2918129 h 4608812"/>
              <a:gd name="connsiteX3939" fmla="*/ 9497819 w 12184637"/>
              <a:gd name="connsiteY3939" fmla="*/ 2915037 h 4608812"/>
              <a:gd name="connsiteX3940" fmla="*/ 9357714 w 12184637"/>
              <a:gd name="connsiteY3940" fmla="*/ 2971948 h 4608812"/>
              <a:gd name="connsiteX3941" fmla="*/ 9354622 w 12184637"/>
              <a:gd name="connsiteY3941" fmla="*/ 2979236 h 4608812"/>
              <a:gd name="connsiteX3942" fmla="*/ 9359850 w 12184637"/>
              <a:gd name="connsiteY3942" fmla="*/ 2982697 h 4608812"/>
              <a:gd name="connsiteX3943" fmla="*/ 9361910 w 12184637"/>
              <a:gd name="connsiteY3943" fmla="*/ 2982328 h 4608812"/>
              <a:gd name="connsiteX3944" fmla="*/ 9214444 w 12184637"/>
              <a:gd name="connsiteY3944" fmla="*/ 3008906 h 4608812"/>
              <a:gd name="connsiteX3945" fmla="*/ 9360733 w 12184637"/>
              <a:gd name="connsiteY3945" fmla="*/ 2982697 h 4608812"/>
              <a:gd name="connsiteX3946" fmla="*/ 9365224 w 12184637"/>
              <a:gd name="connsiteY3946" fmla="*/ 2976218 h 4608812"/>
              <a:gd name="connsiteX3947" fmla="*/ 9358745 w 12184637"/>
              <a:gd name="connsiteY3947" fmla="*/ 2971727 h 4608812"/>
              <a:gd name="connsiteX3948" fmla="*/ 9212456 w 12184637"/>
              <a:gd name="connsiteY3948" fmla="*/ 2997937 h 4608812"/>
              <a:gd name="connsiteX3949" fmla="*/ 9207965 w 12184637"/>
              <a:gd name="connsiteY3949" fmla="*/ 3004415 h 4608812"/>
              <a:gd name="connsiteX3950" fmla="*/ 9213487 w 12184637"/>
              <a:gd name="connsiteY3950" fmla="*/ 3008980 h 4608812"/>
              <a:gd name="connsiteX3951" fmla="*/ 9214444 w 12184637"/>
              <a:gd name="connsiteY3951" fmla="*/ 3008906 h 4608812"/>
              <a:gd name="connsiteX3952" fmla="*/ 9219081 w 12184637"/>
              <a:gd name="connsiteY3952" fmla="*/ 3003606 h 4608812"/>
              <a:gd name="connsiteX3953" fmla="*/ 9213707 w 12184637"/>
              <a:gd name="connsiteY3953" fmla="*/ 2997863 h 4608812"/>
              <a:gd name="connsiteX3954" fmla="*/ 9064472 w 12184637"/>
              <a:gd name="connsiteY3954" fmla="*/ 2992120 h 4608812"/>
              <a:gd name="connsiteX3955" fmla="*/ 9058731 w 12184637"/>
              <a:gd name="connsiteY3955" fmla="*/ 2997495 h 4608812"/>
              <a:gd name="connsiteX3956" fmla="*/ 9064105 w 12184637"/>
              <a:gd name="connsiteY3956" fmla="*/ 3003238 h 4608812"/>
              <a:gd name="connsiteX3957" fmla="*/ 9213339 w 12184637"/>
              <a:gd name="connsiteY3957" fmla="*/ 3008980 h 4608812"/>
              <a:gd name="connsiteX3958" fmla="*/ 9213559 w 12184637"/>
              <a:gd name="connsiteY3958" fmla="*/ 3008980 h 4608812"/>
              <a:gd name="connsiteX3959" fmla="*/ 9219081 w 12184637"/>
              <a:gd name="connsiteY3959" fmla="*/ 3003606 h 4608812"/>
              <a:gd name="connsiteX3960" fmla="*/ 9069627 w 12184637"/>
              <a:gd name="connsiteY3960" fmla="*/ 2999114 h 4608812"/>
              <a:gd name="connsiteX3961" fmla="*/ 9065651 w 12184637"/>
              <a:gd name="connsiteY3961" fmla="*/ 2992341 h 4608812"/>
              <a:gd name="connsiteX3962" fmla="*/ 8917080 w 12184637"/>
              <a:gd name="connsiteY3962" fmla="*/ 2953247 h 4608812"/>
              <a:gd name="connsiteX3963" fmla="*/ 8910306 w 12184637"/>
              <a:gd name="connsiteY3963" fmla="*/ 2957223 h 4608812"/>
              <a:gd name="connsiteX3964" fmla="*/ 8914282 w 12184637"/>
              <a:gd name="connsiteY3964" fmla="*/ 2963996 h 4608812"/>
              <a:gd name="connsiteX3965" fmla="*/ 9062853 w 12184637"/>
              <a:gd name="connsiteY3965" fmla="*/ 3003090 h 4608812"/>
              <a:gd name="connsiteX3966" fmla="*/ 9064326 w 12184637"/>
              <a:gd name="connsiteY3966" fmla="*/ 3003311 h 4608812"/>
              <a:gd name="connsiteX3967" fmla="*/ 9069627 w 12184637"/>
              <a:gd name="connsiteY3967" fmla="*/ 2999114 h 4608812"/>
              <a:gd name="connsiteX3968" fmla="*/ 8920613 w 12184637"/>
              <a:gd name="connsiteY3968" fmla="*/ 2961125 h 4608812"/>
              <a:gd name="connsiteX3969" fmla="*/ 8918110 w 12184637"/>
              <a:gd name="connsiteY3969" fmla="*/ 2953689 h 4608812"/>
              <a:gd name="connsiteX3970" fmla="*/ 8779036 w 12184637"/>
              <a:gd name="connsiteY3970" fmla="*/ 2884189 h 4608812"/>
              <a:gd name="connsiteX3971" fmla="*/ 8771526 w 12184637"/>
              <a:gd name="connsiteY3971" fmla="*/ 2886692 h 4608812"/>
              <a:gd name="connsiteX3972" fmla="*/ 8774029 w 12184637"/>
              <a:gd name="connsiteY3972" fmla="*/ 2894128 h 4608812"/>
              <a:gd name="connsiteX3973" fmla="*/ 8913104 w 12184637"/>
              <a:gd name="connsiteY3973" fmla="*/ 2963628 h 4608812"/>
              <a:gd name="connsiteX3974" fmla="*/ 8915607 w 12184637"/>
              <a:gd name="connsiteY3974" fmla="*/ 2964217 h 4608812"/>
              <a:gd name="connsiteX3975" fmla="*/ 8920613 w 12184637"/>
              <a:gd name="connsiteY3975" fmla="*/ 2961125 h 4608812"/>
              <a:gd name="connsiteX3976" fmla="*/ 8780950 w 12184637"/>
              <a:gd name="connsiteY3976" fmla="*/ 2892582 h 4608812"/>
              <a:gd name="connsiteX3977" fmla="*/ 8780067 w 12184637"/>
              <a:gd name="connsiteY3977" fmla="*/ 2884704 h 4608812"/>
              <a:gd name="connsiteX3978" fmla="*/ 8659104 w 12184637"/>
              <a:gd name="connsiteY3978" fmla="*/ 2787521 h 4608812"/>
              <a:gd name="connsiteX3979" fmla="*/ 8651226 w 12184637"/>
              <a:gd name="connsiteY3979" fmla="*/ 2788405 h 4608812"/>
              <a:gd name="connsiteX3980" fmla="*/ 8652110 w 12184637"/>
              <a:gd name="connsiteY3980" fmla="*/ 2796283 h 4608812"/>
              <a:gd name="connsiteX3981" fmla="*/ 8773072 w 12184637"/>
              <a:gd name="connsiteY3981" fmla="*/ 2893465 h 4608812"/>
              <a:gd name="connsiteX3982" fmla="*/ 8776606 w 12184637"/>
              <a:gd name="connsiteY3982" fmla="*/ 2894717 h 4608812"/>
              <a:gd name="connsiteX3983" fmla="*/ 8780950 w 12184637"/>
              <a:gd name="connsiteY3983" fmla="*/ 2892582 h 4608812"/>
              <a:gd name="connsiteX3984" fmla="*/ 8658809 w 12184637"/>
              <a:gd name="connsiteY3984" fmla="*/ 2796504 h 4608812"/>
              <a:gd name="connsiteX3985" fmla="*/ 8660282 w 12184637"/>
              <a:gd name="connsiteY3985" fmla="*/ 2788773 h 4608812"/>
              <a:gd name="connsiteX3986" fmla="*/ 8580547 w 12184637"/>
              <a:gd name="connsiteY3986" fmla="*/ 2671712 h 4608812"/>
              <a:gd name="connsiteX3987" fmla="*/ 8572818 w 12184637"/>
              <a:gd name="connsiteY3987" fmla="*/ 2670240 h 4608812"/>
              <a:gd name="connsiteX3988" fmla="*/ 8571345 w 12184637"/>
              <a:gd name="connsiteY3988" fmla="*/ 2677970 h 4608812"/>
              <a:gd name="connsiteX3989" fmla="*/ 8651079 w 12184637"/>
              <a:gd name="connsiteY3989" fmla="*/ 2795031 h 4608812"/>
              <a:gd name="connsiteX3990" fmla="*/ 8655717 w 12184637"/>
              <a:gd name="connsiteY3990" fmla="*/ 2797461 h 4608812"/>
              <a:gd name="connsiteX3991" fmla="*/ 8658809 w 12184637"/>
              <a:gd name="connsiteY3991" fmla="*/ 2796504 h 4608812"/>
              <a:gd name="connsiteX3992" fmla="*/ 8576572 w 12184637"/>
              <a:gd name="connsiteY3992" fmla="*/ 2680400 h 4608812"/>
              <a:gd name="connsiteX3993" fmla="*/ 8581431 w 12184637"/>
              <a:gd name="connsiteY3993" fmla="*/ 2674216 h 4608812"/>
              <a:gd name="connsiteX3994" fmla="*/ 8565970 w 12184637"/>
              <a:gd name="connsiteY3994" fmla="*/ 2544712 h 4608812"/>
              <a:gd name="connsiteX3995" fmla="*/ 8559786 w 12184637"/>
              <a:gd name="connsiteY3995" fmla="*/ 2539853 h 4608812"/>
              <a:gd name="connsiteX3996" fmla="*/ 8554927 w 12184637"/>
              <a:gd name="connsiteY3996" fmla="*/ 2546038 h 4608812"/>
              <a:gd name="connsiteX3997" fmla="*/ 8570387 w 12184637"/>
              <a:gd name="connsiteY3997" fmla="*/ 2675541 h 4608812"/>
              <a:gd name="connsiteX3998" fmla="*/ 8575983 w 12184637"/>
              <a:gd name="connsiteY3998" fmla="*/ 2680473 h 4608812"/>
              <a:gd name="connsiteX3999" fmla="*/ 8576572 w 12184637"/>
              <a:gd name="connsiteY3999" fmla="*/ 2680400 h 4608812"/>
              <a:gd name="connsiteX4000" fmla="*/ 8565970 w 12184637"/>
              <a:gd name="connsiteY4000" fmla="*/ 2546479 h 4608812"/>
              <a:gd name="connsiteX4001" fmla="*/ 8592622 w 12184637"/>
              <a:gd name="connsiteY4001" fmla="*/ 2418228 h 4608812"/>
              <a:gd name="connsiteX4002" fmla="*/ 8588278 w 12184637"/>
              <a:gd name="connsiteY4002" fmla="*/ 2411601 h 4608812"/>
              <a:gd name="connsiteX4003" fmla="*/ 8581652 w 12184637"/>
              <a:gd name="connsiteY4003" fmla="*/ 2415945 h 4608812"/>
              <a:gd name="connsiteX4004" fmla="*/ 8555000 w 12184637"/>
              <a:gd name="connsiteY4004" fmla="*/ 2544197 h 4608812"/>
              <a:gd name="connsiteX4005" fmla="*/ 8559344 w 12184637"/>
              <a:gd name="connsiteY4005" fmla="*/ 2550823 h 4608812"/>
              <a:gd name="connsiteX4006" fmla="*/ 8560522 w 12184637"/>
              <a:gd name="connsiteY4006" fmla="*/ 2550970 h 4608812"/>
              <a:gd name="connsiteX4007" fmla="*/ 8565970 w 12184637"/>
              <a:gd name="connsiteY4007" fmla="*/ 2546479 h 4608812"/>
              <a:gd name="connsiteX4008" fmla="*/ 8592328 w 12184637"/>
              <a:gd name="connsiteY4008" fmla="*/ 2419258 h 4608812"/>
              <a:gd name="connsiteX4009" fmla="*/ 8638784 w 12184637"/>
              <a:gd name="connsiteY4009" fmla="*/ 2306541 h 4608812"/>
              <a:gd name="connsiteX4010" fmla="*/ 8635765 w 12184637"/>
              <a:gd name="connsiteY4010" fmla="*/ 2299252 h 4608812"/>
              <a:gd name="connsiteX4011" fmla="*/ 8628476 w 12184637"/>
              <a:gd name="connsiteY4011" fmla="*/ 2302271 h 4608812"/>
              <a:gd name="connsiteX4012" fmla="*/ 8582020 w 12184637"/>
              <a:gd name="connsiteY4012" fmla="*/ 2414988 h 4608812"/>
              <a:gd name="connsiteX4013" fmla="*/ 8585038 w 12184637"/>
              <a:gd name="connsiteY4013" fmla="*/ 2422277 h 4608812"/>
              <a:gd name="connsiteX4014" fmla="*/ 8587174 w 12184637"/>
              <a:gd name="connsiteY4014" fmla="*/ 2422719 h 4608812"/>
              <a:gd name="connsiteX4015" fmla="*/ 8592328 w 12184637"/>
              <a:gd name="connsiteY4015" fmla="*/ 2419258 h 4608812"/>
              <a:gd name="connsiteX4016" fmla="*/ 8638342 w 12184637"/>
              <a:gd name="connsiteY4016" fmla="*/ 2307351 h 4608812"/>
              <a:gd name="connsiteX4017" fmla="*/ 8698566 w 12184637"/>
              <a:gd name="connsiteY4017" fmla="*/ 2211125 h 4608812"/>
              <a:gd name="connsiteX4018" fmla="*/ 8696799 w 12184637"/>
              <a:gd name="connsiteY4018" fmla="*/ 2203469 h 4608812"/>
              <a:gd name="connsiteX4019" fmla="*/ 8689142 w 12184637"/>
              <a:gd name="connsiteY4019" fmla="*/ 2205236 h 4608812"/>
              <a:gd name="connsiteX4020" fmla="*/ 8628918 w 12184637"/>
              <a:gd name="connsiteY4020" fmla="*/ 2301461 h 4608812"/>
              <a:gd name="connsiteX4021" fmla="*/ 8630685 w 12184637"/>
              <a:gd name="connsiteY4021" fmla="*/ 2309118 h 4608812"/>
              <a:gd name="connsiteX4022" fmla="*/ 8633704 w 12184637"/>
              <a:gd name="connsiteY4022" fmla="*/ 2310002 h 4608812"/>
              <a:gd name="connsiteX4023" fmla="*/ 8638342 w 12184637"/>
              <a:gd name="connsiteY4023" fmla="*/ 2307351 h 4608812"/>
              <a:gd name="connsiteX4024" fmla="*/ 8698051 w 12184637"/>
              <a:gd name="connsiteY4024" fmla="*/ 2211788 h 4608812"/>
              <a:gd name="connsiteX4025" fmla="*/ 8765857 w 12184637"/>
              <a:gd name="connsiteY4025" fmla="*/ 2133159 h 4608812"/>
              <a:gd name="connsiteX4026" fmla="*/ 8765269 w 12184637"/>
              <a:gd name="connsiteY4026" fmla="*/ 2125281 h 4608812"/>
              <a:gd name="connsiteX4027" fmla="*/ 8757390 w 12184637"/>
              <a:gd name="connsiteY4027" fmla="*/ 2125870 h 4608812"/>
              <a:gd name="connsiteX4028" fmla="*/ 8689584 w 12184637"/>
              <a:gd name="connsiteY4028" fmla="*/ 2204499 h 4608812"/>
              <a:gd name="connsiteX4029" fmla="*/ 8690172 w 12184637"/>
              <a:gd name="connsiteY4029" fmla="*/ 2212377 h 4608812"/>
              <a:gd name="connsiteX4030" fmla="*/ 8693854 w 12184637"/>
              <a:gd name="connsiteY4030" fmla="*/ 2213702 h 4608812"/>
              <a:gd name="connsiteX4031" fmla="*/ 8698051 w 12184637"/>
              <a:gd name="connsiteY4031" fmla="*/ 2211788 h 4608812"/>
              <a:gd name="connsiteX4032" fmla="*/ 8765121 w 12184637"/>
              <a:gd name="connsiteY4032" fmla="*/ 2133821 h 4608812"/>
              <a:gd name="connsiteX4033" fmla="*/ 8842573 w 12184637"/>
              <a:gd name="connsiteY4033" fmla="*/ 2071389 h 4608812"/>
              <a:gd name="connsiteX4034" fmla="*/ 8843456 w 12184637"/>
              <a:gd name="connsiteY4034" fmla="*/ 2063585 h 4608812"/>
              <a:gd name="connsiteX4035" fmla="*/ 8835652 w 12184637"/>
              <a:gd name="connsiteY4035" fmla="*/ 2062701 h 4608812"/>
              <a:gd name="connsiteX4036" fmla="*/ 8758200 w 12184637"/>
              <a:gd name="connsiteY4036" fmla="*/ 2125134 h 4608812"/>
              <a:gd name="connsiteX4037" fmla="*/ 8757390 w 12184637"/>
              <a:gd name="connsiteY4037" fmla="*/ 2132938 h 4608812"/>
              <a:gd name="connsiteX4038" fmla="*/ 8761734 w 12184637"/>
              <a:gd name="connsiteY4038" fmla="*/ 2134999 h 4608812"/>
              <a:gd name="connsiteX4039" fmla="*/ 8765121 w 12184637"/>
              <a:gd name="connsiteY4039" fmla="*/ 2133821 h 4608812"/>
              <a:gd name="connsiteX4040" fmla="*/ 8841762 w 12184637"/>
              <a:gd name="connsiteY4040" fmla="*/ 2071978 h 4608812"/>
              <a:gd name="connsiteX4041" fmla="*/ 8930921 w 12184637"/>
              <a:gd name="connsiteY4041" fmla="*/ 2024417 h 4608812"/>
              <a:gd name="connsiteX4042" fmla="*/ 8933203 w 12184637"/>
              <a:gd name="connsiteY4042" fmla="*/ 2016908 h 4608812"/>
              <a:gd name="connsiteX4043" fmla="*/ 8925693 w 12184637"/>
              <a:gd name="connsiteY4043" fmla="*/ 2014625 h 4608812"/>
              <a:gd name="connsiteX4044" fmla="*/ 8836535 w 12184637"/>
              <a:gd name="connsiteY4044" fmla="*/ 2062186 h 4608812"/>
              <a:gd name="connsiteX4045" fmla="*/ 8834254 w 12184637"/>
              <a:gd name="connsiteY4045" fmla="*/ 2069695 h 4608812"/>
              <a:gd name="connsiteX4046" fmla="*/ 8839186 w 12184637"/>
              <a:gd name="connsiteY4046" fmla="*/ 2072640 h 4608812"/>
              <a:gd name="connsiteX4047" fmla="*/ 8841762 w 12184637"/>
              <a:gd name="connsiteY4047" fmla="*/ 2071978 h 4608812"/>
              <a:gd name="connsiteX4048" fmla="*/ 8930037 w 12184637"/>
              <a:gd name="connsiteY4048" fmla="*/ 2024859 h 4608812"/>
              <a:gd name="connsiteX4049" fmla="*/ 9032889 w 12184637"/>
              <a:gd name="connsiteY4049" fmla="*/ 1990845 h 4608812"/>
              <a:gd name="connsiteX4050" fmla="*/ 9036423 w 12184637"/>
              <a:gd name="connsiteY4050" fmla="*/ 1983777 h 4608812"/>
              <a:gd name="connsiteX4051" fmla="*/ 9029355 w 12184637"/>
              <a:gd name="connsiteY4051" fmla="*/ 1980243 h 4608812"/>
              <a:gd name="connsiteX4052" fmla="*/ 8926503 w 12184637"/>
              <a:gd name="connsiteY4052" fmla="*/ 2014257 h 4608812"/>
              <a:gd name="connsiteX4053" fmla="*/ 8922969 w 12184637"/>
              <a:gd name="connsiteY4053" fmla="*/ 2021325 h 4608812"/>
              <a:gd name="connsiteX4054" fmla="*/ 8928270 w 12184637"/>
              <a:gd name="connsiteY4054" fmla="*/ 2025153 h 4608812"/>
              <a:gd name="connsiteX4055" fmla="*/ 8930037 w 12184637"/>
              <a:gd name="connsiteY4055" fmla="*/ 2024859 h 4608812"/>
              <a:gd name="connsiteX4056" fmla="*/ 9032153 w 12184637"/>
              <a:gd name="connsiteY4056" fmla="*/ 1990992 h 4608812"/>
              <a:gd name="connsiteX4057" fmla="*/ 9150686 w 12184637"/>
              <a:gd name="connsiteY4057" fmla="*/ 1969200 h 4608812"/>
              <a:gd name="connsiteX4058" fmla="*/ 9155177 w 12184637"/>
              <a:gd name="connsiteY4058" fmla="*/ 1962721 h 4608812"/>
              <a:gd name="connsiteX4059" fmla="*/ 9148698 w 12184637"/>
              <a:gd name="connsiteY4059" fmla="*/ 1958230 h 4608812"/>
              <a:gd name="connsiteX4060" fmla="*/ 9030165 w 12184637"/>
              <a:gd name="connsiteY4060" fmla="*/ 1980022 h 4608812"/>
              <a:gd name="connsiteX4061" fmla="*/ 9025674 w 12184637"/>
              <a:gd name="connsiteY4061" fmla="*/ 1986501 h 4608812"/>
              <a:gd name="connsiteX4062" fmla="*/ 9031196 w 12184637"/>
              <a:gd name="connsiteY4062" fmla="*/ 1991066 h 4608812"/>
              <a:gd name="connsiteX4063" fmla="*/ 9032153 w 12184637"/>
              <a:gd name="connsiteY4063" fmla="*/ 1990992 h 4608812"/>
              <a:gd name="connsiteX4064" fmla="*/ 9150096 w 12184637"/>
              <a:gd name="connsiteY4064" fmla="*/ 1969273 h 4608812"/>
              <a:gd name="connsiteX4065" fmla="*/ 9278127 w 12184637"/>
              <a:gd name="connsiteY4065" fmla="*/ 1959187 h 4608812"/>
              <a:gd name="connsiteX4066" fmla="*/ 9283281 w 12184637"/>
              <a:gd name="connsiteY4066" fmla="*/ 1953223 h 4608812"/>
              <a:gd name="connsiteX4067" fmla="*/ 9277317 w 12184637"/>
              <a:gd name="connsiteY4067" fmla="*/ 1948070 h 4608812"/>
              <a:gd name="connsiteX4068" fmla="*/ 9149287 w 12184637"/>
              <a:gd name="connsiteY4068" fmla="*/ 1958156 h 4608812"/>
              <a:gd name="connsiteX4069" fmla="*/ 9144133 w 12184637"/>
              <a:gd name="connsiteY4069" fmla="*/ 1964120 h 4608812"/>
              <a:gd name="connsiteX4070" fmla="*/ 9149729 w 12184637"/>
              <a:gd name="connsiteY4070" fmla="*/ 1969273 h 4608812"/>
              <a:gd name="connsiteX4071" fmla="*/ 9150096 w 12184637"/>
              <a:gd name="connsiteY4071" fmla="*/ 1969273 h 4608812"/>
              <a:gd name="connsiteX4072" fmla="*/ 9414551 w 12184637"/>
              <a:gd name="connsiteY4072" fmla="*/ 1954843 h 4608812"/>
              <a:gd name="connsiteX4073" fmla="*/ 9409029 w 12184637"/>
              <a:gd name="connsiteY4073" fmla="*/ 1949248 h 4608812"/>
              <a:gd name="connsiteX4074" fmla="*/ 9277760 w 12184637"/>
              <a:gd name="connsiteY4074" fmla="*/ 1948070 h 4608812"/>
              <a:gd name="connsiteX4075" fmla="*/ 9272164 w 12184637"/>
              <a:gd name="connsiteY4075" fmla="*/ 1953592 h 4608812"/>
              <a:gd name="connsiteX4076" fmla="*/ 9277686 w 12184637"/>
              <a:gd name="connsiteY4076" fmla="*/ 1959187 h 4608812"/>
              <a:gd name="connsiteX4077" fmla="*/ 9408956 w 12184637"/>
              <a:gd name="connsiteY4077" fmla="*/ 1960365 h 4608812"/>
              <a:gd name="connsiteX4078" fmla="*/ 9409029 w 12184637"/>
              <a:gd name="connsiteY4078" fmla="*/ 1960365 h 4608812"/>
              <a:gd name="connsiteX4079" fmla="*/ 9414551 w 12184637"/>
              <a:gd name="connsiteY4079" fmla="*/ 1954843 h 4608812"/>
              <a:gd name="connsiteX4080" fmla="*/ 9542729 w 12184637"/>
              <a:gd name="connsiteY4080" fmla="*/ 1967138 h 4608812"/>
              <a:gd name="connsiteX4081" fmla="*/ 9537723 w 12184637"/>
              <a:gd name="connsiteY4081" fmla="*/ 1961101 h 4608812"/>
              <a:gd name="connsiteX4082" fmla="*/ 9409545 w 12184637"/>
              <a:gd name="connsiteY4082" fmla="*/ 1949248 h 4608812"/>
              <a:gd name="connsiteX4083" fmla="*/ 9403508 w 12184637"/>
              <a:gd name="connsiteY4083" fmla="*/ 1954254 h 4608812"/>
              <a:gd name="connsiteX4084" fmla="*/ 9408514 w 12184637"/>
              <a:gd name="connsiteY4084" fmla="*/ 1960291 h 4608812"/>
              <a:gd name="connsiteX4085" fmla="*/ 9536692 w 12184637"/>
              <a:gd name="connsiteY4085" fmla="*/ 1972145 h 4608812"/>
              <a:gd name="connsiteX4086" fmla="*/ 9537281 w 12184637"/>
              <a:gd name="connsiteY4086" fmla="*/ 1972145 h 4608812"/>
              <a:gd name="connsiteX4087" fmla="*/ 9542729 w 12184637"/>
              <a:gd name="connsiteY4087" fmla="*/ 1967138 h 4608812"/>
              <a:gd name="connsiteX4088" fmla="*/ 9661262 w 12184637"/>
              <a:gd name="connsiteY4088" fmla="*/ 1989593 h 4608812"/>
              <a:gd name="connsiteX4089" fmla="*/ 9656772 w 12184637"/>
              <a:gd name="connsiteY4089" fmla="*/ 1983114 h 4608812"/>
              <a:gd name="connsiteX4090" fmla="*/ 9538165 w 12184637"/>
              <a:gd name="connsiteY4090" fmla="*/ 1961248 h 4608812"/>
              <a:gd name="connsiteX4091" fmla="*/ 9531686 w 12184637"/>
              <a:gd name="connsiteY4091" fmla="*/ 1965739 h 4608812"/>
              <a:gd name="connsiteX4092" fmla="*/ 9536177 w 12184637"/>
              <a:gd name="connsiteY4092" fmla="*/ 1972218 h 4608812"/>
              <a:gd name="connsiteX4093" fmla="*/ 9654784 w 12184637"/>
              <a:gd name="connsiteY4093" fmla="*/ 1994084 h 4608812"/>
              <a:gd name="connsiteX4094" fmla="*/ 9655888 w 12184637"/>
              <a:gd name="connsiteY4094" fmla="*/ 1994158 h 4608812"/>
              <a:gd name="connsiteX4095" fmla="*/ 9661262 w 12184637"/>
              <a:gd name="connsiteY4095" fmla="*/ 1989593 h 4608812"/>
              <a:gd name="connsiteX4096" fmla="*/ 9764924 w 12184637"/>
              <a:gd name="connsiteY4096" fmla="*/ 2022135 h 4608812"/>
              <a:gd name="connsiteX4097" fmla="*/ 9761242 w 12184637"/>
              <a:gd name="connsiteY4097" fmla="*/ 2015140 h 4608812"/>
              <a:gd name="connsiteX4098" fmla="*/ 9657360 w 12184637"/>
              <a:gd name="connsiteY4098" fmla="*/ 1983188 h 4608812"/>
              <a:gd name="connsiteX4099" fmla="*/ 9650366 w 12184637"/>
              <a:gd name="connsiteY4099" fmla="*/ 1986869 h 4608812"/>
              <a:gd name="connsiteX4100" fmla="*/ 9654048 w 12184637"/>
              <a:gd name="connsiteY4100" fmla="*/ 1993863 h 4608812"/>
              <a:gd name="connsiteX4101" fmla="*/ 9757930 w 12184637"/>
              <a:gd name="connsiteY4101" fmla="*/ 2025816 h 4608812"/>
              <a:gd name="connsiteX4102" fmla="*/ 9759623 w 12184637"/>
              <a:gd name="connsiteY4102" fmla="*/ 2026037 h 4608812"/>
              <a:gd name="connsiteX4103" fmla="*/ 9764924 w 12184637"/>
              <a:gd name="connsiteY4103" fmla="*/ 2022135 h 4608812"/>
              <a:gd name="connsiteX4104" fmla="*/ 9848633 w 12184637"/>
              <a:gd name="connsiteY4104" fmla="*/ 2065057 h 4608812"/>
              <a:gd name="connsiteX4105" fmla="*/ 9846130 w 12184637"/>
              <a:gd name="connsiteY4105" fmla="*/ 2057621 h 4608812"/>
              <a:gd name="connsiteX4106" fmla="*/ 9762052 w 12184637"/>
              <a:gd name="connsiteY4106" fmla="*/ 2015582 h 4608812"/>
              <a:gd name="connsiteX4107" fmla="*/ 9754617 w 12184637"/>
              <a:gd name="connsiteY4107" fmla="*/ 2018085 h 4608812"/>
              <a:gd name="connsiteX4108" fmla="*/ 9757120 w 12184637"/>
              <a:gd name="connsiteY4108" fmla="*/ 2025521 h 4608812"/>
              <a:gd name="connsiteX4109" fmla="*/ 9841197 w 12184637"/>
              <a:gd name="connsiteY4109" fmla="*/ 2067560 h 4608812"/>
              <a:gd name="connsiteX4110" fmla="*/ 9843701 w 12184637"/>
              <a:gd name="connsiteY4110" fmla="*/ 2068149 h 4608812"/>
              <a:gd name="connsiteX4111" fmla="*/ 9848633 w 12184637"/>
              <a:gd name="connsiteY4111" fmla="*/ 2065057 h 4608812"/>
              <a:gd name="connsiteX4112" fmla="*/ 9907311 w 12184637"/>
              <a:gd name="connsiteY4112" fmla="*/ 2118287 h 4608812"/>
              <a:gd name="connsiteX4113" fmla="*/ 9906796 w 12184637"/>
              <a:gd name="connsiteY4113" fmla="*/ 2110409 h 4608812"/>
              <a:gd name="connsiteX4114" fmla="*/ 9847308 w 12184637"/>
              <a:gd name="connsiteY4114" fmla="*/ 2058357 h 4608812"/>
              <a:gd name="connsiteX4115" fmla="*/ 9839430 w 12184637"/>
              <a:gd name="connsiteY4115" fmla="*/ 2058873 h 4608812"/>
              <a:gd name="connsiteX4116" fmla="*/ 9839946 w 12184637"/>
              <a:gd name="connsiteY4116" fmla="*/ 2066750 h 4608812"/>
              <a:gd name="connsiteX4117" fmla="*/ 9899433 w 12184637"/>
              <a:gd name="connsiteY4117" fmla="*/ 2118802 h 4608812"/>
              <a:gd name="connsiteX4118" fmla="*/ 9903114 w 12184637"/>
              <a:gd name="connsiteY4118" fmla="*/ 2120201 h 4608812"/>
              <a:gd name="connsiteX4119" fmla="*/ 9907311 w 12184637"/>
              <a:gd name="connsiteY4119" fmla="*/ 2118287 h 4608812"/>
              <a:gd name="connsiteX4120" fmla="*/ 7198199 w 12184637"/>
              <a:gd name="connsiteY4120" fmla="*/ 4534232 h 4608812"/>
              <a:gd name="connsiteX4121" fmla="*/ 7346918 w 12184637"/>
              <a:gd name="connsiteY4121" fmla="*/ 4530551 h 4608812"/>
              <a:gd name="connsiteX4122" fmla="*/ 7352366 w 12184637"/>
              <a:gd name="connsiteY4122" fmla="*/ 4524808 h 4608812"/>
              <a:gd name="connsiteX4123" fmla="*/ 7346771 w 12184637"/>
              <a:gd name="connsiteY4123" fmla="*/ 4519360 h 4608812"/>
              <a:gd name="connsiteX4124" fmla="*/ 7346697 w 12184637"/>
              <a:gd name="connsiteY4124" fmla="*/ 4519360 h 4608812"/>
              <a:gd name="connsiteX4125" fmla="*/ 7197978 w 12184637"/>
              <a:gd name="connsiteY4125" fmla="*/ 4523041 h 4608812"/>
              <a:gd name="connsiteX4126" fmla="*/ 7192530 w 12184637"/>
              <a:gd name="connsiteY4126" fmla="*/ 4528784 h 4608812"/>
              <a:gd name="connsiteX4127" fmla="*/ 7198125 w 12184637"/>
              <a:gd name="connsiteY4127" fmla="*/ 4534232 h 4608812"/>
              <a:gd name="connsiteX4128" fmla="*/ 7198199 w 12184637"/>
              <a:gd name="connsiteY4128" fmla="*/ 4534232 h 4608812"/>
              <a:gd name="connsiteX4129" fmla="*/ 7203426 w 12184637"/>
              <a:gd name="connsiteY4129" fmla="*/ 4529962 h 4608812"/>
              <a:gd name="connsiteX4130" fmla="*/ 7199303 w 12184637"/>
              <a:gd name="connsiteY4130" fmla="*/ 4523262 h 4608812"/>
              <a:gd name="connsiteX4131" fmla="*/ 7056474 w 12184637"/>
              <a:gd name="connsiteY4131" fmla="*/ 4488807 h 4608812"/>
              <a:gd name="connsiteX4132" fmla="*/ 7049774 w 12184637"/>
              <a:gd name="connsiteY4132" fmla="*/ 4492929 h 4608812"/>
              <a:gd name="connsiteX4133" fmla="*/ 7053897 w 12184637"/>
              <a:gd name="connsiteY4133" fmla="*/ 4499629 h 4608812"/>
              <a:gd name="connsiteX4134" fmla="*/ 7196726 w 12184637"/>
              <a:gd name="connsiteY4134" fmla="*/ 4534085 h 4608812"/>
              <a:gd name="connsiteX4135" fmla="*/ 7198052 w 12184637"/>
              <a:gd name="connsiteY4135" fmla="*/ 4534232 h 4608812"/>
              <a:gd name="connsiteX4136" fmla="*/ 7203426 w 12184637"/>
              <a:gd name="connsiteY4136" fmla="*/ 4529962 h 4608812"/>
              <a:gd name="connsiteX4137" fmla="*/ 7060082 w 12184637"/>
              <a:gd name="connsiteY4137" fmla="*/ 4496831 h 4608812"/>
              <a:gd name="connsiteX4138" fmla="*/ 7057800 w 12184637"/>
              <a:gd name="connsiteY4138" fmla="*/ 4489248 h 4608812"/>
              <a:gd name="connsiteX4139" fmla="*/ 6927634 w 12184637"/>
              <a:gd name="connsiteY4139" fmla="*/ 4419674 h 4608812"/>
              <a:gd name="connsiteX4140" fmla="*/ 6920050 w 12184637"/>
              <a:gd name="connsiteY4140" fmla="*/ 4421957 h 4608812"/>
              <a:gd name="connsiteX4141" fmla="*/ 6922333 w 12184637"/>
              <a:gd name="connsiteY4141" fmla="*/ 4429540 h 4608812"/>
              <a:gd name="connsiteX4142" fmla="*/ 7052498 w 12184637"/>
              <a:gd name="connsiteY4142" fmla="*/ 4499114 h 4608812"/>
              <a:gd name="connsiteX4143" fmla="*/ 7055149 w 12184637"/>
              <a:gd name="connsiteY4143" fmla="*/ 4499776 h 4608812"/>
              <a:gd name="connsiteX4144" fmla="*/ 7060082 w 12184637"/>
              <a:gd name="connsiteY4144" fmla="*/ 4496831 h 4608812"/>
              <a:gd name="connsiteX4145" fmla="*/ 6929106 w 12184637"/>
              <a:gd name="connsiteY4145" fmla="*/ 4428362 h 4608812"/>
              <a:gd name="connsiteX4146" fmla="*/ 6928812 w 12184637"/>
              <a:gd name="connsiteY4146" fmla="*/ 4420484 h 4608812"/>
              <a:gd name="connsiteX4147" fmla="*/ 6818230 w 12184637"/>
              <a:gd name="connsiteY4147" fmla="*/ 4318884 h 4608812"/>
              <a:gd name="connsiteX4148" fmla="*/ 6810352 w 12184637"/>
              <a:gd name="connsiteY4148" fmla="*/ 4319178 h 4608812"/>
              <a:gd name="connsiteX4149" fmla="*/ 6810646 w 12184637"/>
              <a:gd name="connsiteY4149" fmla="*/ 4327056 h 4608812"/>
              <a:gd name="connsiteX4150" fmla="*/ 6921229 w 12184637"/>
              <a:gd name="connsiteY4150" fmla="*/ 4428657 h 4608812"/>
              <a:gd name="connsiteX4151" fmla="*/ 6925057 w 12184637"/>
              <a:gd name="connsiteY4151" fmla="*/ 4430129 h 4608812"/>
              <a:gd name="connsiteX4152" fmla="*/ 6929106 w 12184637"/>
              <a:gd name="connsiteY4152" fmla="*/ 4428362 h 4608812"/>
              <a:gd name="connsiteX4153" fmla="*/ 6817493 w 12184637"/>
              <a:gd name="connsiteY4153" fmla="*/ 4327645 h 4608812"/>
              <a:gd name="connsiteX4154" fmla="*/ 6819187 w 12184637"/>
              <a:gd name="connsiteY4154" fmla="*/ 4319915 h 4608812"/>
              <a:gd name="connsiteX4155" fmla="*/ 6735035 w 12184637"/>
              <a:gd name="connsiteY4155" fmla="*/ 4189528 h 4608812"/>
              <a:gd name="connsiteX4156" fmla="*/ 6727305 w 12184637"/>
              <a:gd name="connsiteY4156" fmla="*/ 4187835 h 4608812"/>
              <a:gd name="connsiteX4157" fmla="*/ 6725612 w 12184637"/>
              <a:gd name="connsiteY4157" fmla="*/ 4195565 h 4608812"/>
              <a:gd name="connsiteX4158" fmla="*/ 6809763 w 12184637"/>
              <a:gd name="connsiteY4158" fmla="*/ 4325952 h 4608812"/>
              <a:gd name="connsiteX4159" fmla="*/ 6814475 w 12184637"/>
              <a:gd name="connsiteY4159" fmla="*/ 4328529 h 4608812"/>
              <a:gd name="connsiteX4160" fmla="*/ 6817493 w 12184637"/>
              <a:gd name="connsiteY4160" fmla="*/ 4327645 h 4608812"/>
              <a:gd name="connsiteX4161" fmla="*/ 6732385 w 12184637"/>
              <a:gd name="connsiteY4161" fmla="*/ 4197774 h 4608812"/>
              <a:gd name="connsiteX4162" fmla="*/ 6735551 w 12184637"/>
              <a:gd name="connsiteY4162" fmla="*/ 4190559 h 4608812"/>
              <a:gd name="connsiteX4163" fmla="*/ 6677020 w 12184637"/>
              <a:gd name="connsiteY4163" fmla="*/ 4041692 h 4608812"/>
              <a:gd name="connsiteX4164" fmla="*/ 6669805 w 12184637"/>
              <a:gd name="connsiteY4164" fmla="*/ 4038527 h 4608812"/>
              <a:gd name="connsiteX4165" fmla="*/ 6666640 w 12184637"/>
              <a:gd name="connsiteY4165" fmla="*/ 4045742 h 4608812"/>
              <a:gd name="connsiteX4166" fmla="*/ 6725170 w 12184637"/>
              <a:gd name="connsiteY4166" fmla="*/ 4194608 h 4608812"/>
              <a:gd name="connsiteX4167" fmla="*/ 6730397 w 12184637"/>
              <a:gd name="connsiteY4167" fmla="*/ 4198142 h 4608812"/>
              <a:gd name="connsiteX4168" fmla="*/ 6732385 w 12184637"/>
              <a:gd name="connsiteY4168" fmla="*/ 4197774 h 4608812"/>
              <a:gd name="connsiteX4169" fmla="*/ 6672971 w 12184637"/>
              <a:gd name="connsiteY4169" fmla="*/ 4049128 h 4608812"/>
              <a:gd name="connsiteX4170" fmla="*/ 6677241 w 12184637"/>
              <a:gd name="connsiteY4170" fmla="*/ 4042503 h 4608812"/>
              <a:gd name="connsiteX4171" fmla="*/ 6671352 w 12184637"/>
              <a:gd name="connsiteY4171" fmla="*/ 4015041 h 4608812"/>
              <a:gd name="connsiteX4172" fmla="*/ 6664725 w 12184637"/>
              <a:gd name="connsiteY4172" fmla="*/ 4010771 h 4608812"/>
              <a:gd name="connsiteX4173" fmla="*/ 6660455 w 12184637"/>
              <a:gd name="connsiteY4173" fmla="*/ 4017397 h 4608812"/>
              <a:gd name="connsiteX4174" fmla="*/ 6666345 w 12184637"/>
              <a:gd name="connsiteY4174" fmla="*/ 4044859 h 4608812"/>
              <a:gd name="connsiteX4175" fmla="*/ 6671793 w 12184637"/>
              <a:gd name="connsiteY4175" fmla="*/ 4049276 h 4608812"/>
              <a:gd name="connsiteX4176" fmla="*/ 6672971 w 12184637"/>
              <a:gd name="connsiteY4176" fmla="*/ 4049128 h 4608812"/>
              <a:gd name="connsiteX4177" fmla="*/ 6667008 w 12184637"/>
              <a:gd name="connsiteY4177" fmla="*/ 4021667 h 4608812"/>
              <a:gd name="connsiteX4178" fmla="*/ 6671278 w 12184637"/>
              <a:gd name="connsiteY4178" fmla="*/ 4015041 h 4608812"/>
              <a:gd name="connsiteX4179" fmla="*/ 6670689 w 12184637"/>
              <a:gd name="connsiteY4179" fmla="*/ 4012464 h 4608812"/>
              <a:gd name="connsiteX4180" fmla="*/ 6664063 w 12184637"/>
              <a:gd name="connsiteY4180" fmla="*/ 4008194 h 4608812"/>
              <a:gd name="connsiteX4181" fmla="*/ 6659793 w 12184637"/>
              <a:gd name="connsiteY4181" fmla="*/ 4014820 h 4608812"/>
              <a:gd name="connsiteX4182" fmla="*/ 6660382 w 12184637"/>
              <a:gd name="connsiteY4182" fmla="*/ 4017397 h 4608812"/>
              <a:gd name="connsiteX4183" fmla="*/ 6665830 w 12184637"/>
              <a:gd name="connsiteY4183" fmla="*/ 4021815 h 4608812"/>
              <a:gd name="connsiteX4184" fmla="*/ 6667008 w 12184637"/>
              <a:gd name="connsiteY4184" fmla="*/ 4021667 h 4608812"/>
              <a:gd name="connsiteX4185" fmla="*/ 7250766 w 12184637"/>
              <a:gd name="connsiteY4185" fmla="*/ 4519434 h 4608812"/>
              <a:gd name="connsiteX4186" fmla="*/ 7398086 w 12184637"/>
              <a:gd name="connsiteY4186" fmla="*/ 4517372 h 4608812"/>
              <a:gd name="connsiteX4187" fmla="*/ 7403607 w 12184637"/>
              <a:gd name="connsiteY4187" fmla="*/ 4511703 h 4608812"/>
              <a:gd name="connsiteX4188" fmla="*/ 7398012 w 12184637"/>
              <a:gd name="connsiteY4188" fmla="*/ 4506181 h 4608812"/>
              <a:gd name="connsiteX4189" fmla="*/ 7398012 w 12184637"/>
              <a:gd name="connsiteY4189" fmla="*/ 4506181 h 4608812"/>
              <a:gd name="connsiteX4190" fmla="*/ 7250692 w 12184637"/>
              <a:gd name="connsiteY4190" fmla="*/ 4508243 h 4608812"/>
              <a:gd name="connsiteX4191" fmla="*/ 7245171 w 12184637"/>
              <a:gd name="connsiteY4191" fmla="*/ 4513912 h 4608812"/>
              <a:gd name="connsiteX4192" fmla="*/ 7250766 w 12184637"/>
              <a:gd name="connsiteY4192" fmla="*/ 4519434 h 4608812"/>
              <a:gd name="connsiteX4193" fmla="*/ 7250766 w 12184637"/>
              <a:gd name="connsiteY4193" fmla="*/ 4519434 h 4608812"/>
              <a:gd name="connsiteX4194" fmla="*/ 7256067 w 12184637"/>
              <a:gd name="connsiteY4194" fmla="*/ 4515237 h 4608812"/>
              <a:gd name="connsiteX4195" fmla="*/ 7252018 w 12184637"/>
              <a:gd name="connsiteY4195" fmla="*/ 4508464 h 4608812"/>
              <a:gd name="connsiteX4196" fmla="*/ 7110367 w 12184637"/>
              <a:gd name="connsiteY4196" fmla="*/ 4472904 h 4608812"/>
              <a:gd name="connsiteX4197" fmla="*/ 7103593 w 12184637"/>
              <a:gd name="connsiteY4197" fmla="*/ 4476953 h 4608812"/>
              <a:gd name="connsiteX4198" fmla="*/ 7107643 w 12184637"/>
              <a:gd name="connsiteY4198" fmla="*/ 4483727 h 4608812"/>
              <a:gd name="connsiteX4199" fmla="*/ 7249294 w 12184637"/>
              <a:gd name="connsiteY4199" fmla="*/ 4519287 h 4608812"/>
              <a:gd name="connsiteX4200" fmla="*/ 7250692 w 12184637"/>
              <a:gd name="connsiteY4200" fmla="*/ 4519434 h 4608812"/>
              <a:gd name="connsiteX4201" fmla="*/ 7256067 w 12184637"/>
              <a:gd name="connsiteY4201" fmla="*/ 4515237 h 4608812"/>
              <a:gd name="connsiteX4202" fmla="*/ 7113974 w 12184637"/>
              <a:gd name="connsiteY4202" fmla="*/ 4481002 h 4608812"/>
              <a:gd name="connsiteX4203" fmla="*/ 7111765 w 12184637"/>
              <a:gd name="connsiteY4203" fmla="*/ 4473419 h 4608812"/>
              <a:gd name="connsiteX4204" fmla="*/ 6982336 w 12184637"/>
              <a:gd name="connsiteY4204" fmla="*/ 4403183 h 4608812"/>
              <a:gd name="connsiteX4205" fmla="*/ 6974752 w 12184637"/>
              <a:gd name="connsiteY4205" fmla="*/ 4405391 h 4608812"/>
              <a:gd name="connsiteX4206" fmla="*/ 6976961 w 12184637"/>
              <a:gd name="connsiteY4206" fmla="*/ 4412975 h 4608812"/>
              <a:gd name="connsiteX4207" fmla="*/ 7106391 w 12184637"/>
              <a:gd name="connsiteY4207" fmla="*/ 4483211 h 4608812"/>
              <a:gd name="connsiteX4208" fmla="*/ 7109115 w 12184637"/>
              <a:gd name="connsiteY4208" fmla="*/ 4483874 h 4608812"/>
              <a:gd name="connsiteX4209" fmla="*/ 7113974 w 12184637"/>
              <a:gd name="connsiteY4209" fmla="*/ 4481002 h 4608812"/>
              <a:gd name="connsiteX4210" fmla="*/ 6983735 w 12184637"/>
              <a:gd name="connsiteY4210" fmla="*/ 4411870 h 4608812"/>
              <a:gd name="connsiteX4211" fmla="*/ 6983367 w 12184637"/>
              <a:gd name="connsiteY4211" fmla="*/ 4403992 h 4608812"/>
              <a:gd name="connsiteX4212" fmla="*/ 6872637 w 12184637"/>
              <a:gd name="connsiteY4212" fmla="*/ 4302245 h 4608812"/>
              <a:gd name="connsiteX4213" fmla="*/ 6864759 w 12184637"/>
              <a:gd name="connsiteY4213" fmla="*/ 4302613 h 4608812"/>
              <a:gd name="connsiteX4214" fmla="*/ 6865128 w 12184637"/>
              <a:gd name="connsiteY4214" fmla="*/ 4310491 h 4608812"/>
              <a:gd name="connsiteX4215" fmla="*/ 6975857 w 12184637"/>
              <a:gd name="connsiteY4215" fmla="*/ 4412238 h 4608812"/>
              <a:gd name="connsiteX4216" fmla="*/ 6979685 w 12184637"/>
              <a:gd name="connsiteY4216" fmla="*/ 4413711 h 4608812"/>
              <a:gd name="connsiteX4217" fmla="*/ 6983735 w 12184637"/>
              <a:gd name="connsiteY4217" fmla="*/ 4411870 h 4608812"/>
              <a:gd name="connsiteX4218" fmla="*/ 6871975 w 12184637"/>
              <a:gd name="connsiteY4218" fmla="*/ 4311080 h 4608812"/>
              <a:gd name="connsiteX4219" fmla="*/ 6873594 w 12184637"/>
              <a:gd name="connsiteY4219" fmla="*/ 4303350 h 4608812"/>
              <a:gd name="connsiteX4220" fmla="*/ 6787970 w 12184637"/>
              <a:gd name="connsiteY4220" fmla="*/ 4173331 h 4608812"/>
              <a:gd name="connsiteX4221" fmla="*/ 6780240 w 12184637"/>
              <a:gd name="connsiteY4221" fmla="*/ 4171711 h 4608812"/>
              <a:gd name="connsiteX4222" fmla="*/ 6778621 w 12184637"/>
              <a:gd name="connsiteY4222" fmla="*/ 4179442 h 4608812"/>
              <a:gd name="connsiteX4223" fmla="*/ 6864244 w 12184637"/>
              <a:gd name="connsiteY4223" fmla="*/ 4309461 h 4608812"/>
              <a:gd name="connsiteX4224" fmla="*/ 6868956 w 12184637"/>
              <a:gd name="connsiteY4224" fmla="*/ 4311963 h 4608812"/>
              <a:gd name="connsiteX4225" fmla="*/ 6871975 w 12184637"/>
              <a:gd name="connsiteY4225" fmla="*/ 4311080 h 4608812"/>
              <a:gd name="connsiteX4226" fmla="*/ 6785467 w 12184637"/>
              <a:gd name="connsiteY4226" fmla="*/ 4181503 h 4608812"/>
              <a:gd name="connsiteX4227" fmla="*/ 6788486 w 12184637"/>
              <a:gd name="connsiteY4227" fmla="*/ 4174214 h 4608812"/>
              <a:gd name="connsiteX4228" fmla="*/ 6727600 w 12184637"/>
              <a:gd name="connsiteY4228" fmla="*/ 4026158 h 4608812"/>
              <a:gd name="connsiteX4229" fmla="*/ 6720311 w 12184637"/>
              <a:gd name="connsiteY4229" fmla="*/ 4023140 h 4608812"/>
              <a:gd name="connsiteX4230" fmla="*/ 6717292 w 12184637"/>
              <a:gd name="connsiteY4230" fmla="*/ 4030428 h 4608812"/>
              <a:gd name="connsiteX4231" fmla="*/ 6778179 w 12184637"/>
              <a:gd name="connsiteY4231" fmla="*/ 4178484 h 4608812"/>
              <a:gd name="connsiteX4232" fmla="*/ 6783406 w 12184637"/>
              <a:gd name="connsiteY4232" fmla="*/ 4181945 h 4608812"/>
              <a:gd name="connsiteX4233" fmla="*/ 6785467 w 12184637"/>
              <a:gd name="connsiteY4233" fmla="*/ 4181503 h 4608812"/>
              <a:gd name="connsiteX4234" fmla="*/ 6723771 w 12184637"/>
              <a:gd name="connsiteY4234" fmla="*/ 4033741 h 4608812"/>
              <a:gd name="connsiteX4235" fmla="*/ 6727894 w 12184637"/>
              <a:gd name="connsiteY4235" fmla="*/ 4027041 h 4608812"/>
              <a:gd name="connsiteX4236" fmla="*/ 6716998 w 12184637"/>
              <a:gd name="connsiteY4236" fmla="*/ 3980512 h 4608812"/>
              <a:gd name="connsiteX4237" fmla="*/ 6710298 w 12184637"/>
              <a:gd name="connsiteY4237" fmla="*/ 3976389 h 4608812"/>
              <a:gd name="connsiteX4238" fmla="*/ 6706175 w 12184637"/>
              <a:gd name="connsiteY4238" fmla="*/ 3983089 h 4608812"/>
              <a:gd name="connsiteX4239" fmla="*/ 6717071 w 12184637"/>
              <a:gd name="connsiteY4239" fmla="*/ 4029619 h 4608812"/>
              <a:gd name="connsiteX4240" fmla="*/ 6722520 w 12184637"/>
              <a:gd name="connsiteY4240" fmla="*/ 4033888 h 4608812"/>
              <a:gd name="connsiteX4241" fmla="*/ 6723771 w 12184637"/>
              <a:gd name="connsiteY4241" fmla="*/ 4033741 h 4608812"/>
              <a:gd name="connsiteX4242" fmla="*/ 3899512 w 12184637"/>
              <a:gd name="connsiteY4242" fmla="*/ 1963015 h 4608812"/>
              <a:gd name="connsiteX4243" fmla="*/ 3979025 w 12184637"/>
              <a:gd name="connsiteY4243" fmla="*/ 1839770 h 4608812"/>
              <a:gd name="connsiteX4244" fmla="*/ 3977405 w 12184637"/>
              <a:gd name="connsiteY4244" fmla="*/ 1832040 h 4608812"/>
              <a:gd name="connsiteX4245" fmla="*/ 3969675 w 12184637"/>
              <a:gd name="connsiteY4245" fmla="*/ 1833659 h 4608812"/>
              <a:gd name="connsiteX4246" fmla="*/ 3890162 w 12184637"/>
              <a:gd name="connsiteY4246" fmla="*/ 1956831 h 4608812"/>
              <a:gd name="connsiteX4247" fmla="*/ 3891781 w 12184637"/>
              <a:gd name="connsiteY4247" fmla="*/ 1964561 h 4608812"/>
              <a:gd name="connsiteX4248" fmla="*/ 3894874 w 12184637"/>
              <a:gd name="connsiteY4248" fmla="*/ 1965445 h 4608812"/>
              <a:gd name="connsiteX4249" fmla="*/ 3899512 w 12184637"/>
              <a:gd name="connsiteY4249" fmla="*/ 1963015 h 4608812"/>
              <a:gd name="connsiteX4250" fmla="*/ 3977920 w 12184637"/>
              <a:gd name="connsiteY4250" fmla="*/ 1841022 h 4608812"/>
              <a:gd name="connsiteX4251" fmla="*/ 4087324 w 12184637"/>
              <a:gd name="connsiteY4251" fmla="*/ 1746710 h 4608812"/>
              <a:gd name="connsiteX4252" fmla="*/ 4087914 w 12184637"/>
              <a:gd name="connsiteY4252" fmla="*/ 1738833 h 4608812"/>
              <a:gd name="connsiteX4253" fmla="*/ 4080036 w 12184637"/>
              <a:gd name="connsiteY4253" fmla="*/ 1738244 h 4608812"/>
              <a:gd name="connsiteX4254" fmla="*/ 3970632 w 12184637"/>
              <a:gd name="connsiteY4254" fmla="*/ 1832555 h 4608812"/>
              <a:gd name="connsiteX4255" fmla="*/ 3970043 w 12184637"/>
              <a:gd name="connsiteY4255" fmla="*/ 1840433 h 4608812"/>
              <a:gd name="connsiteX4256" fmla="*/ 3974313 w 12184637"/>
              <a:gd name="connsiteY4256" fmla="*/ 1842347 h 4608812"/>
              <a:gd name="connsiteX4257" fmla="*/ 3977920 w 12184637"/>
              <a:gd name="connsiteY4257" fmla="*/ 1841022 h 4608812"/>
              <a:gd name="connsiteX4258" fmla="*/ 4086294 w 12184637"/>
              <a:gd name="connsiteY4258" fmla="*/ 1747373 h 4608812"/>
              <a:gd name="connsiteX4259" fmla="*/ 4219478 w 12184637"/>
              <a:gd name="connsiteY4259" fmla="*/ 1679640 h 4608812"/>
              <a:gd name="connsiteX4260" fmla="*/ 4221908 w 12184637"/>
              <a:gd name="connsiteY4260" fmla="*/ 1672130 h 4608812"/>
              <a:gd name="connsiteX4261" fmla="*/ 4214398 w 12184637"/>
              <a:gd name="connsiteY4261" fmla="*/ 1669700 h 4608812"/>
              <a:gd name="connsiteX4262" fmla="*/ 4081214 w 12184637"/>
              <a:gd name="connsiteY4262" fmla="*/ 1737434 h 4608812"/>
              <a:gd name="connsiteX4263" fmla="*/ 4078784 w 12184637"/>
              <a:gd name="connsiteY4263" fmla="*/ 1744943 h 4608812"/>
              <a:gd name="connsiteX4264" fmla="*/ 4083791 w 12184637"/>
              <a:gd name="connsiteY4264" fmla="*/ 1747962 h 4608812"/>
              <a:gd name="connsiteX4265" fmla="*/ 4086294 w 12184637"/>
              <a:gd name="connsiteY4265" fmla="*/ 1747373 h 4608812"/>
              <a:gd name="connsiteX4266" fmla="*/ 4218447 w 12184637"/>
              <a:gd name="connsiteY4266" fmla="*/ 1680081 h 4608812"/>
              <a:gd name="connsiteX4267" fmla="*/ 4369228 w 12184637"/>
              <a:gd name="connsiteY4267" fmla="*/ 1636644 h 4608812"/>
              <a:gd name="connsiteX4268" fmla="*/ 4373056 w 12184637"/>
              <a:gd name="connsiteY4268" fmla="*/ 1629723 h 4608812"/>
              <a:gd name="connsiteX4269" fmla="*/ 4366136 w 12184637"/>
              <a:gd name="connsiteY4269" fmla="*/ 1625895 h 4608812"/>
              <a:gd name="connsiteX4270" fmla="*/ 4215355 w 12184637"/>
              <a:gd name="connsiteY4270" fmla="*/ 1669332 h 4608812"/>
              <a:gd name="connsiteX4271" fmla="*/ 4211527 w 12184637"/>
              <a:gd name="connsiteY4271" fmla="*/ 1676253 h 4608812"/>
              <a:gd name="connsiteX4272" fmla="*/ 4216902 w 12184637"/>
              <a:gd name="connsiteY4272" fmla="*/ 1680302 h 4608812"/>
              <a:gd name="connsiteX4273" fmla="*/ 4218447 w 12184637"/>
              <a:gd name="connsiteY4273" fmla="*/ 1680081 h 4608812"/>
              <a:gd name="connsiteX4274" fmla="*/ 4368345 w 12184637"/>
              <a:gd name="connsiteY4274" fmla="*/ 1636791 h 4608812"/>
              <a:gd name="connsiteX4275" fmla="*/ 4534807 w 12184637"/>
              <a:gd name="connsiteY4275" fmla="*/ 1617502 h 4608812"/>
              <a:gd name="connsiteX4276" fmla="*/ 4539739 w 12184637"/>
              <a:gd name="connsiteY4276" fmla="*/ 1611317 h 4608812"/>
              <a:gd name="connsiteX4277" fmla="*/ 4533555 w 12184637"/>
              <a:gd name="connsiteY4277" fmla="*/ 1606385 h 4608812"/>
              <a:gd name="connsiteX4278" fmla="*/ 4367093 w 12184637"/>
              <a:gd name="connsiteY4278" fmla="*/ 1625674 h 4608812"/>
              <a:gd name="connsiteX4279" fmla="*/ 4362160 w 12184637"/>
              <a:gd name="connsiteY4279" fmla="*/ 1631858 h 4608812"/>
              <a:gd name="connsiteX4280" fmla="*/ 4367755 w 12184637"/>
              <a:gd name="connsiteY4280" fmla="*/ 1636791 h 4608812"/>
              <a:gd name="connsiteX4281" fmla="*/ 4368345 w 12184637"/>
              <a:gd name="connsiteY4281" fmla="*/ 1636791 h 4608812"/>
              <a:gd name="connsiteX4282" fmla="*/ 7095863 w 12184637"/>
              <a:gd name="connsiteY4282" fmla="*/ 4546895 h 4608812"/>
              <a:gd name="connsiteX4283" fmla="*/ 7091740 w 12184637"/>
              <a:gd name="connsiteY4283" fmla="*/ 4540195 h 4608812"/>
              <a:gd name="connsiteX4284" fmla="*/ 6949205 w 12184637"/>
              <a:gd name="connsiteY4284" fmla="*/ 4506108 h 4608812"/>
              <a:gd name="connsiteX4285" fmla="*/ 6942505 w 12184637"/>
              <a:gd name="connsiteY4285" fmla="*/ 4510231 h 4608812"/>
              <a:gd name="connsiteX4286" fmla="*/ 6946629 w 12184637"/>
              <a:gd name="connsiteY4286" fmla="*/ 4516931 h 4608812"/>
              <a:gd name="connsiteX4287" fmla="*/ 7089163 w 12184637"/>
              <a:gd name="connsiteY4287" fmla="*/ 4551018 h 4608812"/>
              <a:gd name="connsiteX4288" fmla="*/ 7090488 w 12184637"/>
              <a:gd name="connsiteY4288" fmla="*/ 4551165 h 4608812"/>
              <a:gd name="connsiteX4289" fmla="*/ 7095863 w 12184637"/>
              <a:gd name="connsiteY4289" fmla="*/ 4546895 h 4608812"/>
              <a:gd name="connsiteX4290" fmla="*/ 6952813 w 12184637"/>
              <a:gd name="connsiteY4290" fmla="*/ 4514207 h 4608812"/>
              <a:gd name="connsiteX4291" fmla="*/ 6950604 w 12184637"/>
              <a:gd name="connsiteY4291" fmla="*/ 4506623 h 4608812"/>
              <a:gd name="connsiteX4292" fmla="*/ 6921008 w 12184637"/>
              <a:gd name="connsiteY4292" fmla="*/ 4490500 h 4608812"/>
              <a:gd name="connsiteX4293" fmla="*/ 6913425 w 12184637"/>
              <a:gd name="connsiteY4293" fmla="*/ 4492708 h 4608812"/>
              <a:gd name="connsiteX4294" fmla="*/ 6915633 w 12184637"/>
              <a:gd name="connsiteY4294" fmla="*/ 4500292 h 4608812"/>
              <a:gd name="connsiteX4295" fmla="*/ 6945230 w 12184637"/>
              <a:gd name="connsiteY4295" fmla="*/ 4516415 h 4608812"/>
              <a:gd name="connsiteX4296" fmla="*/ 6947954 w 12184637"/>
              <a:gd name="connsiteY4296" fmla="*/ 4517078 h 4608812"/>
              <a:gd name="connsiteX4297" fmla="*/ 6952813 w 12184637"/>
              <a:gd name="connsiteY4297" fmla="*/ 4514207 h 4608812"/>
              <a:gd name="connsiteX4298" fmla="*/ 6923216 w 12184637"/>
              <a:gd name="connsiteY4298" fmla="*/ 4498083 h 4608812"/>
              <a:gd name="connsiteX4299" fmla="*/ 6921008 w 12184637"/>
              <a:gd name="connsiteY4299" fmla="*/ 4490500 h 4608812"/>
              <a:gd name="connsiteX4300" fmla="*/ 6821764 w 12184637"/>
              <a:gd name="connsiteY4300" fmla="*/ 4436607 h 4608812"/>
              <a:gd name="connsiteX4301" fmla="*/ 6814180 w 12184637"/>
              <a:gd name="connsiteY4301" fmla="*/ 4438816 h 4608812"/>
              <a:gd name="connsiteX4302" fmla="*/ 6816389 w 12184637"/>
              <a:gd name="connsiteY4302" fmla="*/ 4446400 h 4608812"/>
              <a:gd name="connsiteX4303" fmla="*/ 6915633 w 12184637"/>
              <a:gd name="connsiteY4303" fmla="*/ 4500292 h 4608812"/>
              <a:gd name="connsiteX4304" fmla="*/ 6918357 w 12184637"/>
              <a:gd name="connsiteY4304" fmla="*/ 4500954 h 4608812"/>
              <a:gd name="connsiteX4305" fmla="*/ 6923216 w 12184637"/>
              <a:gd name="connsiteY4305" fmla="*/ 4498083 h 4608812"/>
              <a:gd name="connsiteX4306" fmla="*/ 6823089 w 12184637"/>
              <a:gd name="connsiteY4306" fmla="*/ 4445295 h 4608812"/>
              <a:gd name="connsiteX4307" fmla="*/ 6822868 w 12184637"/>
              <a:gd name="connsiteY4307" fmla="*/ 4437417 h 4608812"/>
              <a:gd name="connsiteX4308" fmla="*/ 6714347 w 12184637"/>
              <a:gd name="connsiteY4308" fmla="*/ 4334934 h 4608812"/>
              <a:gd name="connsiteX4309" fmla="*/ 6706469 w 12184637"/>
              <a:gd name="connsiteY4309" fmla="*/ 4335155 h 4608812"/>
              <a:gd name="connsiteX4310" fmla="*/ 6706691 w 12184637"/>
              <a:gd name="connsiteY4310" fmla="*/ 4343033 h 4608812"/>
              <a:gd name="connsiteX4311" fmla="*/ 6815211 w 12184637"/>
              <a:gd name="connsiteY4311" fmla="*/ 4445516 h 4608812"/>
              <a:gd name="connsiteX4312" fmla="*/ 6819113 w 12184637"/>
              <a:gd name="connsiteY4312" fmla="*/ 4447062 h 4608812"/>
              <a:gd name="connsiteX4313" fmla="*/ 6823089 w 12184637"/>
              <a:gd name="connsiteY4313" fmla="*/ 4445295 h 4608812"/>
              <a:gd name="connsiteX4314" fmla="*/ 6713390 w 12184637"/>
              <a:gd name="connsiteY4314" fmla="*/ 4343769 h 4608812"/>
              <a:gd name="connsiteX4315" fmla="*/ 6715157 w 12184637"/>
              <a:gd name="connsiteY4315" fmla="*/ 4336112 h 4608812"/>
              <a:gd name="connsiteX4316" fmla="*/ 6633656 w 12184637"/>
              <a:gd name="connsiteY4316" fmla="*/ 4204768 h 4608812"/>
              <a:gd name="connsiteX4317" fmla="*/ 6625999 w 12184637"/>
              <a:gd name="connsiteY4317" fmla="*/ 4203001 h 4608812"/>
              <a:gd name="connsiteX4318" fmla="*/ 6624233 w 12184637"/>
              <a:gd name="connsiteY4318" fmla="*/ 4210658 h 4608812"/>
              <a:gd name="connsiteX4319" fmla="*/ 6705733 w 12184637"/>
              <a:gd name="connsiteY4319" fmla="*/ 4342002 h 4608812"/>
              <a:gd name="connsiteX4320" fmla="*/ 6710519 w 12184637"/>
              <a:gd name="connsiteY4320" fmla="*/ 4344652 h 4608812"/>
              <a:gd name="connsiteX4321" fmla="*/ 6713390 w 12184637"/>
              <a:gd name="connsiteY4321" fmla="*/ 4343769 h 4608812"/>
              <a:gd name="connsiteX4322" fmla="*/ 6630932 w 12184637"/>
              <a:gd name="connsiteY4322" fmla="*/ 4212940 h 4608812"/>
              <a:gd name="connsiteX4323" fmla="*/ 6634245 w 12184637"/>
              <a:gd name="connsiteY4323" fmla="*/ 4205799 h 4608812"/>
              <a:gd name="connsiteX4324" fmla="*/ 6585139 w 12184637"/>
              <a:gd name="connsiteY4324" fmla="*/ 4072835 h 4608812"/>
              <a:gd name="connsiteX4325" fmla="*/ 6577997 w 12184637"/>
              <a:gd name="connsiteY4325" fmla="*/ 4069522 h 4608812"/>
              <a:gd name="connsiteX4326" fmla="*/ 6574684 w 12184637"/>
              <a:gd name="connsiteY4326" fmla="*/ 4076663 h 4608812"/>
              <a:gd name="connsiteX4327" fmla="*/ 6623791 w 12184637"/>
              <a:gd name="connsiteY4327" fmla="*/ 4209628 h 4608812"/>
              <a:gd name="connsiteX4328" fmla="*/ 6629092 w 12184637"/>
              <a:gd name="connsiteY4328" fmla="*/ 4213235 h 4608812"/>
              <a:gd name="connsiteX4329" fmla="*/ 6630932 w 12184637"/>
              <a:gd name="connsiteY4329" fmla="*/ 4212940 h 4608812"/>
              <a:gd name="connsiteX4330" fmla="*/ 7958653 w 12184637"/>
              <a:gd name="connsiteY4330" fmla="*/ 3342199 h 4608812"/>
              <a:gd name="connsiteX4331" fmla="*/ 7959610 w 12184637"/>
              <a:gd name="connsiteY4331" fmla="*/ 3334395 h 4608812"/>
              <a:gd name="connsiteX4332" fmla="*/ 7869716 w 12184637"/>
              <a:gd name="connsiteY4332" fmla="*/ 3219542 h 4608812"/>
              <a:gd name="connsiteX4333" fmla="*/ 7861912 w 12184637"/>
              <a:gd name="connsiteY4333" fmla="*/ 3218585 h 4608812"/>
              <a:gd name="connsiteX4334" fmla="*/ 7860955 w 12184637"/>
              <a:gd name="connsiteY4334" fmla="*/ 3226389 h 4608812"/>
              <a:gd name="connsiteX4335" fmla="*/ 7950849 w 12184637"/>
              <a:gd name="connsiteY4335" fmla="*/ 3341241 h 4608812"/>
              <a:gd name="connsiteX4336" fmla="*/ 7955266 w 12184637"/>
              <a:gd name="connsiteY4336" fmla="*/ 3343377 h 4608812"/>
              <a:gd name="connsiteX4337" fmla="*/ 7958653 w 12184637"/>
              <a:gd name="connsiteY4337" fmla="*/ 3342199 h 4608812"/>
              <a:gd name="connsiteX4338" fmla="*/ 8072327 w 12184637"/>
              <a:gd name="connsiteY4338" fmla="*/ 3450572 h 4608812"/>
              <a:gd name="connsiteX4339" fmla="*/ 8072180 w 12184637"/>
              <a:gd name="connsiteY4339" fmla="*/ 3442694 h 4608812"/>
              <a:gd name="connsiteX4340" fmla="*/ 7959095 w 12184637"/>
              <a:gd name="connsiteY4340" fmla="*/ 3333806 h 4608812"/>
              <a:gd name="connsiteX4341" fmla="*/ 7951217 w 12184637"/>
              <a:gd name="connsiteY4341" fmla="*/ 3333953 h 4608812"/>
              <a:gd name="connsiteX4342" fmla="*/ 7951364 w 12184637"/>
              <a:gd name="connsiteY4342" fmla="*/ 3341831 h 4608812"/>
              <a:gd name="connsiteX4343" fmla="*/ 8064449 w 12184637"/>
              <a:gd name="connsiteY4343" fmla="*/ 3450719 h 4608812"/>
              <a:gd name="connsiteX4344" fmla="*/ 8068352 w 12184637"/>
              <a:gd name="connsiteY4344" fmla="*/ 3452265 h 4608812"/>
              <a:gd name="connsiteX4345" fmla="*/ 8072327 w 12184637"/>
              <a:gd name="connsiteY4345" fmla="*/ 3450572 h 4608812"/>
              <a:gd name="connsiteX4346" fmla="*/ 8208457 w 12184637"/>
              <a:gd name="connsiteY4346" fmla="*/ 3545914 h 4608812"/>
              <a:gd name="connsiteX4347" fmla="*/ 8207131 w 12184637"/>
              <a:gd name="connsiteY4347" fmla="*/ 3538110 h 4608812"/>
              <a:gd name="connsiteX4348" fmla="*/ 8071517 w 12184637"/>
              <a:gd name="connsiteY4348" fmla="*/ 3442105 h 4608812"/>
              <a:gd name="connsiteX4349" fmla="*/ 8063713 w 12184637"/>
              <a:gd name="connsiteY4349" fmla="*/ 3443431 h 4608812"/>
              <a:gd name="connsiteX4350" fmla="*/ 8065038 w 12184637"/>
              <a:gd name="connsiteY4350" fmla="*/ 3451235 h 4608812"/>
              <a:gd name="connsiteX4351" fmla="*/ 8200652 w 12184637"/>
              <a:gd name="connsiteY4351" fmla="*/ 3547239 h 4608812"/>
              <a:gd name="connsiteX4352" fmla="*/ 8203892 w 12184637"/>
              <a:gd name="connsiteY4352" fmla="*/ 3548270 h 4608812"/>
              <a:gd name="connsiteX4353" fmla="*/ 8208457 w 12184637"/>
              <a:gd name="connsiteY4353" fmla="*/ 3545914 h 4608812"/>
              <a:gd name="connsiteX4354" fmla="*/ 8359973 w 12184637"/>
              <a:gd name="connsiteY4354" fmla="*/ 3623660 h 4608812"/>
              <a:gd name="connsiteX4355" fmla="*/ 8357617 w 12184637"/>
              <a:gd name="connsiteY4355" fmla="*/ 3616151 h 4608812"/>
              <a:gd name="connsiteX4356" fmla="*/ 8206469 w 12184637"/>
              <a:gd name="connsiteY4356" fmla="*/ 3537742 h 4608812"/>
              <a:gd name="connsiteX4357" fmla="*/ 8198959 w 12184637"/>
              <a:gd name="connsiteY4357" fmla="*/ 3540098 h 4608812"/>
              <a:gd name="connsiteX4358" fmla="*/ 8201315 w 12184637"/>
              <a:gd name="connsiteY4358" fmla="*/ 3547607 h 4608812"/>
              <a:gd name="connsiteX4359" fmla="*/ 8352463 w 12184637"/>
              <a:gd name="connsiteY4359" fmla="*/ 3626016 h 4608812"/>
              <a:gd name="connsiteX4360" fmla="*/ 8355040 w 12184637"/>
              <a:gd name="connsiteY4360" fmla="*/ 3626605 h 4608812"/>
              <a:gd name="connsiteX4361" fmla="*/ 8359973 w 12184637"/>
              <a:gd name="connsiteY4361" fmla="*/ 3623660 h 4608812"/>
              <a:gd name="connsiteX4362" fmla="*/ 8519882 w 12184637"/>
              <a:gd name="connsiteY4362" fmla="*/ 3679319 h 4608812"/>
              <a:gd name="connsiteX4363" fmla="*/ 8516496 w 12184637"/>
              <a:gd name="connsiteY4363" fmla="*/ 3672178 h 4608812"/>
              <a:gd name="connsiteX4364" fmla="*/ 8356880 w 12184637"/>
              <a:gd name="connsiteY4364" fmla="*/ 3615856 h 4608812"/>
              <a:gd name="connsiteX4365" fmla="*/ 8349739 w 12184637"/>
              <a:gd name="connsiteY4365" fmla="*/ 3619243 h 4608812"/>
              <a:gd name="connsiteX4366" fmla="*/ 8353126 w 12184637"/>
              <a:gd name="connsiteY4366" fmla="*/ 3626384 h 4608812"/>
              <a:gd name="connsiteX4367" fmla="*/ 8512741 w 12184637"/>
              <a:gd name="connsiteY4367" fmla="*/ 3682706 h 4608812"/>
              <a:gd name="connsiteX4368" fmla="*/ 8514655 w 12184637"/>
              <a:gd name="connsiteY4368" fmla="*/ 3683000 h 4608812"/>
              <a:gd name="connsiteX4369" fmla="*/ 8519882 w 12184637"/>
              <a:gd name="connsiteY4369" fmla="*/ 3679319 h 4608812"/>
              <a:gd name="connsiteX4370" fmla="*/ 8680896 w 12184637"/>
              <a:gd name="connsiteY4370" fmla="*/ 3708327 h 4608812"/>
              <a:gd name="connsiteX4371" fmla="*/ 8676405 w 12184637"/>
              <a:gd name="connsiteY4371" fmla="*/ 3701848 h 4608812"/>
              <a:gd name="connsiteX4372" fmla="*/ 8515538 w 12184637"/>
              <a:gd name="connsiteY4372" fmla="*/ 3672031 h 4608812"/>
              <a:gd name="connsiteX4373" fmla="*/ 8509060 w 12184637"/>
              <a:gd name="connsiteY4373" fmla="*/ 3676522 h 4608812"/>
              <a:gd name="connsiteX4374" fmla="*/ 8513550 w 12184637"/>
              <a:gd name="connsiteY4374" fmla="*/ 3683000 h 4608812"/>
              <a:gd name="connsiteX4375" fmla="*/ 8674417 w 12184637"/>
              <a:gd name="connsiteY4375" fmla="*/ 3712818 h 4608812"/>
              <a:gd name="connsiteX4376" fmla="*/ 8675521 w 12184637"/>
              <a:gd name="connsiteY4376" fmla="*/ 3712891 h 4608812"/>
              <a:gd name="connsiteX4377" fmla="*/ 8680896 w 12184637"/>
              <a:gd name="connsiteY4377" fmla="*/ 3708327 h 4608812"/>
              <a:gd name="connsiteX4378" fmla="*/ 8836020 w 12184637"/>
              <a:gd name="connsiteY4378" fmla="*/ 3706339 h 4608812"/>
              <a:gd name="connsiteX4379" fmla="*/ 8830425 w 12184637"/>
              <a:gd name="connsiteY4379" fmla="*/ 3700817 h 4608812"/>
              <a:gd name="connsiteX4380" fmla="*/ 8675448 w 12184637"/>
              <a:gd name="connsiteY4380" fmla="*/ 3701774 h 4608812"/>
              <a:gd name="connsiteX4381" fmla="*/ 8675448 w 12184637"/>
              <a:gd name="connsiteY4381" fmla="*/ 3701774 h 4608812"/>
              <a:gd name="connsiteX4382" fmla="*/ 8669926 w 12184637"/>
              <a:gd name="connsiteY4382" fmla="*/ 3707370 h 4608812"/>
              <a:gd name="connsiteX4383" fmla="*/ 8675521 w 12184637"/>
              <a:gd name="connsiteY4383" fmla="*/ 3712891 h 4608812"/>
              <a:gd name="connsiteX4384" fmla="*/ 8830499 w 12184637"/>
              <a:gd name="connsiteY4384" fmla="*/ 3711934 h 4608812"/>
              <a:gd name="connsiteX4385" fmla="*/ 8830499 w 12184637"/>
              <a:gd name="connsiteY4385" fmla="*/ 3711934 h 4608812"/>
              <a:gd name="connsiteX4386" fmla="*/ 8836020 w 12184637"/>
              <a:gd name="connsiteY4386" fmla="*/ 3706339 h 4608812"/>
              <a:gd name="connsiteX4387" fmla="*/ 8831456 w 12184637"/>
              <a:gd name="connsiteY4387" fmla="*/ 3711787 h 4608812"/>
              <a:gd name="connsiteX4388" fmla="*/ 8972886 w 12184637"/>
              <a:gd name="connsiteY4388" fmla="*/ 3684546 h 4608812"/>
              <a:gd name="connsiteX4389" fmla="*/ 8977303 w 12184637"/>
              <a:gd name="connsiteY4389" fmla="*/ 3677994 h 4608812"/>
              <a:gd name="connsiteX4390" fmla="*/ 8970750 w 12184637"/>
              <a:gd name="connsiteY4390" fmla="*/ 3673577 h 4608812"/>
              <a:gd name="connsiteX4391" fmla="*/ 8829320 w 12184637"/>
              <a:gd name="connsiteY4391" fmla="*/ 3700817 h 4608812"/>
              <a:gd name="connsiteX4392" fmla="*/ 8824903 w 12184637"/>
              <a:gd name="connsiteY4392" fmla="*/ 3707370 h 4608812"/>
              <a:gd name="connsiteX4393" fmla="*/ 8830425 w 12184637"/>
              <a:gd name="connsiteY4393" fmla="*/ 3711861 h 4608812"/>
              <a:gd name="connsiteX4394" fmla="*/ 8831456 w 12184637"/>
              <a:gd name="connsiteY4394" fmla="*/ 3711787 h 4608812"/>
              <a:gd name="connsiteX4395" fmla="*/ 8976714 w 12184637"/>
              <a:gd name="connsiteY4395" fmla="*/ 3681896 h 4608812"/>
              <a:gd name="connsiteX4396" fmla="*/ 9071025 w 12184637"/>
              <a:gd name="connsiteY4396" fmla="*/ 3515140 h 4608812"/>
              <a:gd name="connsiteX4397" fmla="*/ 9068891 w 12184637"/>
              <a:gd name="connsiteY4397" fmla="*/ 3507556 h 4608812"/>
              <a:gd name="connsiteX4398" fmla="*/ 9061307 w 12184637"/>
              <a:gd name="connsiteY4398" fmla="*/ 3509691 h 4608812"/>
              <a:gd name="connsiteX4399" fmla="*/ 8966995 w 12184637"/>
              <a:gd name="connsiteY4399" fmla="*/ 3676448 h 4608812"/>
              <a:gd name="connsiteX4400" fmla="*/ 8969131 w 12184637"/>
              <a:gd name="connsiteY4400" fmla="*/ 3684031 h 4608812"/>
              <a:gd name="connsiteX4401" fmla="*/ 8971929 w 12184637"/>
              <a:gd name="connsiteY4401" fmla="*/ 3684767 h 4608812"/>
              <a:gd name="connsiteX4402" fmla="*/ 8976714 w 12184637"/>
              <a:gd name="connsiteY4402" fmla="*/ 3681896 h 4608812"/>
              <a:gd name="connsiteX4403" fmla="*/ 9068154 w 12184637"/>
              <a:gd name="connsiteY4403" fmla="*/ 3517569 h 4608812"/>
              <a:gd name="connsiteX4404" fmla="*/ 9190443 w 12184637"/>
              <a:gd name="connsiteY4404" fmla="*/ 3469272 h 4608812"/>
              <a:gd name="connsiteX4405" fmla="*/ 9193608 w 12184637"/>
              <a:gd name="connsiteY4405" fmla="*/ 3462057 h 4608812"/>
              <a:gd name="connsiteX4406" fmla="*/ 9186393 w 12184637"/>
              <a:gd name="connsiteY4406" fmla="*/ 3458891 h 4608812"/>
              <a:gd name="connsiteX4407" fmla="*/ 9064105 w 12184637"/>
              <a:gd name="connsiteY4407" fmla="*/ 3507188 h 4608812"/>
              <a:gd name="connsiteX4408" fmla="*/ 9060939 w 12184637"/>
              <a:gd name="connsiteY4408" fmla="*/ 3514403 h 4608812"/>
              <a:gd name="connsiteX4409" fmla="*/ 9066167 w 12184637"/>
              <a:gd name="connsiteY4409" fmla="*/ 3517937 h 4608812"/>
              <a:gd name="connsiteX4410" fmla="*/ 9068154 w 12184637"/>
              <a:gd name="connsiteY4410" fmla="*/ 3517569 h 4608812"/>
              <a:gd name="connsiteX4411" fmla="*/ 9191620 w 12184637"/>
              <a:gd name="connsiteY4411" fmla="*/ 3468610 h 4608812"/>
              <a:gd name="connsiteX4412" fmla="*/ 9227916 w 12184637"/>
              <a:gd name="connsiteY4412" fmla="*/ 3443431 h 4608812"/>
              <a:gd name="connsiteX4413" fmla="*/ 9229315 w 12184637"/>
              <a:gd name="connsiteY4413" fmla="*/ 3435700 h 4608812"/>
              <a:gd name="connsiteX4414" fmla="*/ 9221585 w 12184637"/>
              <a:gd name="connsiteY4414" fmla="*/ 3434301 h 4608812"/>
              <a:gd name="connsiteX4415" fmla="*/ 9185288 w 12184637"/>
              <a:gd name="connsiteY4415" fmla="*/ 3459481 h 4608812"/>
              <a:gd name="connsiteX4416" fmla="*/ 9183890 w 12184637"/>
              <a:gd name="connsiteY4416" fmla="*/ 3467211 h 4608812"/>
              <a:gd name="connsiteX4417" fmla="*/ 9188528 w 12184637"/>
              <a:gd name="connsiteY4417" fmla="*/ 3469640 h 4608812"/>
              <a:gd name="connsiteX4418" fmla="*/ 9191620 w 12184637"/>
              <a:gd name="connsiteY4418" fmla="*/ 3468610 h 4608812"/>
              <a:gd name="connsiteX4419" fmla="*/ 9227916 w 12184637"/>
              <a:gd name="connsiteY4419" fmla="*/ 3443504 h 4608812"/>
              <a:gd name="connsiteX4420" fmla="*/ 9285858 w 12184637"/>
              <a:gd name="connsiteY4420" fmla="*/ 3403306 h 4608812"/>
              <a:gd name="connsiteX4421" fmla="*/ 9287256 w 12184637"/>
              <a:gd name="connsiteY4421" fmla="*/ 3395575 h 4608812"/>
              <a:gd name="connsiteX4422" fmla="*/ 9279526 w 12184637"/>
              <a:gd name="connsiteY4422" fmla="*/ 3394177 h 4608812"/>
              <a:gd name="connsiteX4423" fmla="*/ 9221585 w 12184637"/>
              <a:gd name="connsiteY4423" fmla="*/ 3434375 h 4608812"/>
              <a:gd name="connsiteX4424" fmla="*/ 9220186 w 12184637"/>
              <a:gd name="connsiteY4424" fmla="*/ 3442105 h 4608812"/>
              <a:gd name="connsiteX4425" fmla="*/ 9224824 w 12184637"/>
              <a:gd name="connsiteY4425" fmla="*/ 3444535 h 4608812"/>
              <a:gd name="connsiteX4426" fmla="*/ 9227916 w 12184637"/>
              <a:gd name="connsiteY4426" fmla="*/ 3443504 h 4608812"/>
              <a:gd name="connsiteX4427" fmla="*/ 9287110 w 12184637"/>
              <a:gd name="connsiteY4427" fmla="*/ 3402054 h 4608812"/>
              <a:gd name="connsiteX4428" fmla="*/ 9299478 w 12184637"/>
              <a:gd name="connsiteY4428" fmla="*/ 3385784 h 4608812"/>
              <a:gd name="connsiteX4429" fmla="*/ 9298447 w 12184637"/>
              <a:gd name="connsiteY4429" fmla="*/ 3377980 h 4608812"/>
              <a:gd name="connsiteX4430" fmla="*/ 9290644 w 12184637"/>
              <a:gd name="connsiteY4430" fmla="*/ 3379010 h 4608812"/>
              <a:gd name="connsiteX4431" fmla="*/ 9278275 w 12184637"/>
              <a:gd name="connsiteY4431" fmla="*/ 3395281 h 4608812"/>
              <a:gd name="connsiteX4432" fmla="*/ 9279305 w 12184637"/>
              <a:gd name="connsiteY4432" fmla="*/ 3403085 h 4608812"/>
              <a:gd name="connsiteX4433" fmla="*/ 9282692 w 12184637"/>
              <a:gd name="connsiteY4433" fmla="*/ 3404189 h 4608812"/>
              <a:gd name="connsiteX4434" fmla="*/ 9287110 w 12184637"/>
              <a:gd name="connsiteY4434" fmla="*/ 3402054 h 4608812"/>
              <a:gd name="connsiteX4435" fmla="*/ 9299478 w 12184637"/>
              <a:gd name="connsiteY4435" fmla="*/ 3385784 h 4608812"/>
              <a:gd name="connsiteX4436" fmla="*/ 9345935 w 12184637"/>
              <a:gd name="connsiteY4436" fmla="*/ 3324603 h 4608812"/>
              <a:gd name="connsiteX4437" fmla="*/ 9344904 w 12184637"/>
              <a:gd name="connsiteY4437" fmla="*/ 3316799 h 4608812"/>
              <a:gd name="connsiteX4438" fmla="*/ 9337099 w 12184637"/>
              <a:gd name="connsiteY4438" fmla="*/ 3317829 h 4608812"/>
              <a:gd name="connsiteX4439" fmla="*/ 9290644 w 12184637"/>
              <a:gd name="connsiteY4439" fmla="*/ 3379010 h 4608812"/>
              <a:gd name="connsiteX4440" fmla="*/ 9291674 w 12184637"/>
              <a:gd name="connsiteY4440" fmla="*/ 3386814 h 4608812"/>
              <a:gd name="connsiteX4441" fmla="*/ 9295061 w 12184637"/>
              <a:gd name="connsiteY4441" fmla="*/ 3387919 h 4608812"/>
              <a:gd name="connsiteX4442" fmla="*/ 9299478 w 12184637"/>
              <a:gd name="connsiteY4442" fmla="*/ 3385784 h 4608812"/>
              <a:gd name="connsiteX4443" fmla="*/ 9346302 w 12184637"/>
              <a:gd name="connsiteY4443" fmla="*/ 3324161 h 4608812"/>
              <a:gd name="connsiteX4444" fmla="*/ 9357567 w 12184637"/>
              <a:gd name="connsiteY4444" fmla="*/ 3306050 h 4608812"/>
              <a:gd name="connsiteX4445" fmla="*/ 9355800 w 12184637"/>
              <a:gd name="connsiteY4445" fmla="*/ 3298393 h 4608812"/>
              <a:gd name="connsiteX4446" fmla="*/ 9348143 w 12184637"/>
              <a:gd name="connsiteY4446" fmla="*/ 3300160 h 4608812"/>
              <a:gd name="connsiteX4447" fmla="*/ 9336878 w 12184637"/>
              <a:gd name="connsiteY4447" fmla="*/ 3318271 h 4608812"/>
              <a:gd name="connsiteX4448" fmla="*/ 9338646 w 12184637"/>
              <a:gd name="connsiteY4448" fmla="*/ 3325928 h 4608812"/>
              <a:gd name="connsiteX4449" fmla="*/ 9341590 w 12184637"/>
              <a:gd name="connsiteY4449" fmla="*/ 3326738 h 4608812"/>
              <a:gd name="connsiteX4450" fmla="*/ 9346302 w 12184637"/>
              <a:gd name="connsiteY4450" fmla="*/ 3324161 h 4608812"/>
              <a:gd name="connsiteX4451" fmla="*/ 9355726 w 12184637"/>
              <a:gd name="connsiteY4451" fmla="*/ 3307890 h 4608812"/>
              <a:gd name="connsiteX4452" fmla="*/ 9357641 w 12184637"/>
              <a:gd name="connsiteY4452" fmla="*/ 3300234 h 4608812"/>
              <a:gd name="connsiteX4453" fmla="*/ 9354769 w 12184637"/>
              <a:gd name="connsiteY4453" fmla="*/ 3295448 h 4608812"/>
              <a:gd name="connsiteX4454" fmla="*/ 9347112 w 12184637"/>
              <a:gd name="connsiteY4454" fmla="*/ 3293534 h 4608812"/>
              <a:gd name="connsiteX4455" fmla="*/ 9345198 w 12184637"/>
              <a:gd name="connsiteY4455" fmla="*/ 3301191 h 4608812"/>
              <a:gd name="connsiteX4456" fmla="*/ 9348069 w 12184637"/>
              <a:gd name="connsiteY4456" fmla="*/ 3305976 h 4608812"/>
              <a:gd name="connsiteX4457" fmla="*/ 9352855 w 12184637"/>
              <a:gd name="connsiteY4457" fmla="*/ 3308700 h 4608812"/>
              <a:gd name="connsiteX4458" fmla="*/ 9355726 w 12184637"/>
              <a:gd name="connsiteY4458" fmla="*/ 3307890 h 4608812"/>
              <a:gd name="connsiteX4459" fmla="*/ 9355064 w 12184637"/>
              <a:gd name="connsiteY4459" fmla="*/ 3300454 h 4608812"/>
              <a:gd name="connsiteX4460" fmla="*/ 9369125 w 12184637"/>
              <a:gd name="connsiteY4460" fmla="*/ 3267839 h 4608812"/>
              <a:gd name="connsiteX4461" fmla="*/ 9366181 w 12184637"/>
              <a:gd name="connsiteY4461" fmla="*/ 3260477 h 4608812"/>
              <a:gd name="connsiteX4462" fmla="*/ 9358819 w 12184637"/>
              <a:gd name="connsiteY4462" fmla="*/ 3263422 h 4608812"/>
              <a:gd name="connsiteX4463" fmla="*/ 9344756 w 12184637"/>
              <a:gd name="connsiteY4463" fmla="*/ 3296037 h 4608812"/>
              <a:gd name="connsiteX4464" fmla="*/ 9347702 w 12184637"/>
              <a:gd name="connsiteY4464" fmla="*/ 3303399 h 4608812"/>
              <a:gd name="connsiteX4465" fmla="*/ 9349983 w 12184637"/>
              <a:gd name="connsiteY4465" fmla="*/ 3303841 h 4608812"/>
              <a:gd name="connsiteX4466" fmla="*/ 9355064 w 12184637"/>
              <a:gd name="connsiteY4466" fmla="*/ 3300454 h 4608812"/>
              <a:gd name="connsiteX4467" fmla="*/ 9368758 w 12184637"/>
              <a:gd name="connsiteY4467" fmla="*/ 3268575 h 4608812"/>
              <a:gd name="connsiteX4468" fmla="*/ 9391802 w 12184637"/>
              <a:gd name="connsiteY4468" fmla="*/ 3230880 h 4608812"/>
              <a:gd name="connsiteX4469" fmla="*/ 9389961 w 12184637"/>
              <a:gd name="connsiteY4469" fmla="*/ 3223224 h 4608812"/>
              <a:gd name="connsiteX4470" fmla="*/ 9382304 w 12184637"/>
              <a:gd name="connsiteY4470" fmla="*/ 3225064 h 4608812"/>
              <a:gd name="connsiteX4471" fmla="*/ 9359260 w 12184637"/>
              <a:gd name="connsiteY4471" fmla="*/ 3262759 h 4608812"/>
              <a:gd name="connsiteX4472" fmla="*/ 9361101 w 12184637"/>
              <a:gd name="connsiteY4472" fmla="*/ 3270416 h 4608812"/>
              <a:gd name="connsiteX4473" fmla="*/ 9364046 w 12184637"/>
              <a:gd name="connsiteY4473" fmla="*/ 3271226 h 4608812"/>
              <a:gd name="connsiteX4474" fmla="*/ 9368758 w 12184637"/>
              <a:gd name="connsiteY4474" fmla="*/ 3268575 h 4608812"/>
              <a:gd name="connsiteX4475" fmla="*/ 9391212 w 12184637"/>
              <a:gd name="connsiteY4475" fmla="*/ 3231690 h 4608812"/>
              <a:gd name="connsiteX4476" fmla="*/ 9413299 w 12184637"/>
              <a:gd name="connsiteY4476" fmla="*/ 3206511 h 4608812"/>
              <a:gd name="connsiteX4477" fmla="*/ 9412784 w 12184637"/>
              <a:gd name="connsiteY4477" fmla="*/ 3198633 h 4608812"/>
              <a:gd name="connsiteX4478" fmla="*/ 9404907 w 12184637"/>
              <a:gd name="connsiteY4478" fmla="*/ 3199149 h 4608812"/>
              <a:gd name="connsiteX4479" fmla="*/ 9382820 w 12184637"/>
              <a:gd name="connsiteY4479" fmla="*/ 3224328 h 4608812"/>
              <a:gd name="connsiteX4480" fmla="*/ 9383335 w 12184637"/>
              <a:gd name="connsiteY4480" fmla="*/ 3232206 h 4608812"/>
              <a:gd name="connsiteX4481" fmla="*/ 9387016 w 12184637"/>
              <a:gd name="connsiteY4481" fmla="*/ 3233604 h 4608812"/>
              <a:gd name="connsiteX4482" fmla="*/ 9391212 w 12184637"/>
              <a:gd name="connsiteY4482" fmla="*/ 3231690 h 4608812"/>
              <a:gd name="connsiteX4483" fmla="*/ 9413594 w 12184637"/>
              <a:gd name="connsiteY4483" fmla="*/ 3206069 h 4608812"/>
              <a:gd name="connsiteX4484" fmla="*/ 9452615 w 12184637"/>
              <a:gd name="connsiteY4484" fmla="*/ 3152913 h 4608812"/>
              <a:gd name="connsiteX4485" fmla="*/ 9451436 w 12184637"/>
              <a:gd name="connsiteY4485" fmla="*/ 3145109 h 4608812"/>
              <a:gd name="connsiteX4486" fmla="*/ 9443632 w 12184637"/>
              <a:gd name="connsiteY4486" fmla="*/ 3146287 h 4608812"/>
              <a:gd name="connsiteX4487" fmla="*/ 9404612 w 12184637"/>
              <a:gd name="connsiteY4487" fmla="*/ 3199443 h 4608812"/>
              <a:gd name="connsiteX4488" fmla="*/ 9405790 w 12184637"/>
              <a:gd name="connsiteY4488" fmla="*/ 3207247 h 4608812"/>
              <a:gd name="connsiteX4489" fmla="*/ 9409103 w 12184637"/>
              <a:gd name="connsiteY4489" fmla="*/ 3208352 h 4608812"/>
              <a:gd name="connsiteX4490" fmla="*/ 9413594 w 12184637"/>
              <a:gd name="connsiteY4490" fmla="*/ 3206069 h 4608812"/>
              <a:gd name="connsiteX4491" fmla="*/ 3659132 w 12184637"/>
              <a:gd name="connsiteY4491" fmla="*/ 1662191 h 4608812"/>
              <a:gd name="connsiteX4492" fmla="*/ 3657733 w 12184637"/>
              <a:gd name="connsiteY4492" fmla="*/ 1654461 h 4608812"/>
              <a:gd name="connsiteX4493" fmla="*/ 3537875 w 12184637"/>
              <a:gd name="connsiteY4493" fmla="*/ 1571782 h 4608812"/>
              <a:gd name="connsiteX4494" fmla="*/ 3530144 w 12184637"/>
              <a:gd name="connsiteY4494" fmla="*/ 1573180 h 4608812"/>
              <a:gd name="connsiteX4495" fmla="*/ 3531543 w 12184637"/>
              <a:gd name="connsiteY4495" fmla="*/ 1580911 h 4608812"/>
              <a:gd name="connsiteX4496" fmla="*/ 3651402 w 12184637"/>
              <a:gd name="connsiteY4496" fmla="*/ 1663590 h 4608812"/>
              <a:gd name="connsiteX4497" fmla="*/ 3654641 w 12184637"/>
              <a:gd name="connsiteY4497" fmla="*/ 1664547 h 4608812"/>
              <a:gd name="connsiteX4498" fmla="*/ 3659132 w 12184637"/>
              <a:gd name="connsiteY4498" fmla="*/ 1662191 h 4608812"/>
              <a:gd name="connsiteX4499" fmla="*/ 3539863 w 12184637"/>
              <a:gd name="connsiteY4499" fmla="*/ 1578555 h 4608812"/>
              <a:gd name="connsiteX4500" fmla="*/ 3536991 w 12184637"/>
              <a:gd name="connsiteY4500" fmla="*/ 1571193 h 4608812"/>
              <a:gd name="connsiteX4501" fmla="*/ 3425305 w 12184637"/>
              <a:gd name="connsiteY4501" fmla="*/ 1522822 h 4608812"/>
              <a:gd name="connsiteX4502" fmla="*/ 3417943 w 12184637"/>
              <a:gd name="connsiteY4502" fmla="*/ 1525693 h 4608812"/>
              <a:gd name="connsiteX4503" fmla="*/ 3420814 w 12184637"/>
              <a:gd name="connsiteY4503" fmla="*/ 1533056 h 4608812"/>
              <a:gd name="connsiteX4504" fmla="*/ 3532500 w 12184637"/>
              <a:gd name="connsiteY4504" fmla="*/ 1581426 h 4608812"/>
              <a:gd name="connsiteX4505" fmla="*/ 3534782 w 12184637"/>
              <a:gd name="connsiteY4505" fmla="*/ 1581868 h 4608812"/>
              <a:gd name="connsiteX4506" fmla="*/ 3539863 w 12184637"/>
              <a:gd name="connsiteY4506" fmla="*/ 1578555 h 4608812"/>
              <a:gd name="connsiteX4507" fmla="*/ 3428397 w 12184637"/>
              <a:gd name="connsiteY4507" fmla="*/ 1529743 h 4608812"/>
              <a:gd name="connsiteX4508" fmla="*/ 3424937 w 12184637"/>
              <a:gd name="connsiteY4508" fmla="*/ 1522675 h 4608812"/>
              <a:gd name="connsiteX4509" fmla="*/ 3327239 w 12184637"/>
              <a:gd name="connsiteY4509" fmla="*/ 1489176 h 4608812"/>
              <a:gd name="connsiteX4510" fmla="*/ 3320171 w 12184637"/>
              <a:gd name="connsiteY4510" fmla="*/ 1492637 h 4608812"/>
              <a:gd name="connsiteX4511" fmla="*/ 3323631 w 12184637"/>
              <a:gd name="connsiteY4511" fmla="*/ 1499705 h 4608812"/>
              <a:gd name="connsiteX4512" fmla="*/ 3421329 w 12184637"/>
              <a:gd name="connsiteY4512" fmla="*/ 1533203 h 4608812"/>
              <a:gd name="connsiteX4513" fmla="*/ 3423170 w 12184637"/>
              <a:gd name="connsiteY4513" fmla="*/ 1533498 h 4608812"/>
              <a:gd name="connsiteX4514" fmla="*/ 3428397 w 12184637"/>
              <a:gd name="connsiteY4514" fmla="*/ 1529743 h 4608812"/>
              <a:gd name="connsiteX4515" fmla="*/ 3330773 w 12184637"/>
              <a:gd name="connsiteY4515" fmla="*/ 1496097 h 4608812"/>
              <a:gd name="connsiteX4516" fmla="*/ 3327018 w 12184637"/>
              <a:gd name="connsiteY4516" fmla="*/ 1489176 h 4608812"/>
              <a:gd name="connsiteX4517" fmla="*/ 3240216 w 12184637"/>
              <a:gd name="connsiteY4517" fmla="*/ 1463114 h 4608812"/>
              <a:gd name="connsiteX4518" fmla="*/ 3233296 w 12184637"/>
              <a:gd name="connsiteY4518" fmla="*/ 1466869 h 4608812"/>
              <a:gd name="connsiteX4519" fmla="*/ 3237051 w 12184637"/>
              <a:gd name="connsiteY4519" fmla="*/ 1473789 h 4608812"/>
              <a:gd name="connsiteX4520" fmla="*/ 3323852 w 12184637"/>
              <a:gd name="connsiteY4520" fmla="*/ 1499852 h 4608812"/>
              <a:gd name="connsiteX4521" fmla="*/ 3325472 w 12184637"/>
              <a:gd name="connsiteY4521" fmla="*/ 1500073 h 4608812"/>
              <a:gd name="connsiteX4522" fmla="*/ 3330773 w 12184637"/>
              <a:gd name="connsiteY4522" fmla="*/ 1496097 h 4608812"/>
              <a:gd name="connsiteX4523" fmla="*/ 3243971 w 12184637"/>
              <a:gd name="connsiteY4523" fmla="*/ 1470182 h 4608812"/>
              <a:gd name="connsiteX4524" fmla="*/ 3240437 w 12184637"/>
              <a:gd name="connsiteY4524" fmla="*/ 1463114 h 4608812"/>
              <a:gd name="connsiteX4525" fmla="*/ 3161734 w 12184637"/>
              <a:gd name="connsiteY4525" fmla="*/ 1437198 h 4608812"/>
              <a:gd name="connsiteX4526" fmla="*/ 3154666 w 12184637"/>
              <a:gd name="connsiteY4526" fmla="*/ 1440732 h 4608812"/>
              <a:gd name="connsiteX4527" fmla="*/ 3158200 w 12184637"/>
              <a:gd name="connsiteY4527" fmla="*/ 1447800 h 4608812"/>
              <a:gd name="connsiteX4528" fmla="*/ 3236903 w 12184637"/>
              <a:gd name="connsiteY4528" fmla="*/ 1473789 h 4608812"/>
              <a:gd name="connsiteX4529" fmla="*/ 3238670 w 12184637"/>
              <a:gd name="connsiteY4529" fmla="*/ 1474084 h 4608812"/>
              <a:gd name="connsiteX4530" fmla="*/ 3243971 w 12184637"/>
              <a:gd name="connsiteY4530" fmla="*/ 1470182 h 4608812"/>
              <a:gd name="connsiteX4531" fmla="*/ 3165194 w 12184637"/>
              <a:gd name="connsiteY4531" fmla="*/ 1444266 h 4608812"/>
              <a:gd name="connsiteX4532" fmla="*/ 3161734 w 12184637"/>
              <a:gd name="connsiteY4532" fmla="*/ 1437198 h 4608812"/>
              <a:gd name="connsiteX4533" fmla="*/ 3090540 w 12184637"/>
              <a:gd name="connsiteY4533" fmla="*/ 1412756 h 4608812"/>
              <a:gd name="connsiteX4534" fmla="*/ 3083472 w 12184637"/>
              <a:gd name="connsiteY4534" fmla="*/ 1416216 h 4608812"/>
              <a:gd name="connsiteX4535" fmla="*/ 3086933 w 12184637"/>
              <a:gd name="connsiteY4535" fmla="*/ 1423284 h 4608812"/>
              <a:gd name="connsiteX4536" fmla="*/ 3158126 w 12184637"/>
              <a:gd name="connsiteY4536" fmla="*/ 1447727 h 4608812"/>
              <a:gd name="connsiteX4537" fmla="*/ 3159967 w 12184637"/>
              <a:gd name="connsiteY4537" fmla="*/ 1448021 h 4608812"/>
              <a:gd name="connsiteX4538" fmla="*/ 3165194 w 12184637"/>
              <a:gd name="connsiteY4538" fmla="*/ 1444266 h 4608812"/>
              <a:gd name="connsiteX4539" fmla="*/ 3094000 w 12184637"/>
              <a:gd name="connsiteY4539" fmla="*/ 1419750 h 4608812"/>
              <a:gd name="connsiteX4540" fmla="*/ 3090467 w 12184637"/>
              <a:gd name="connsiteY4540" fmla="*/ 1412682 h 4608812"/>
              <a:gd name="connsiteX4541" fmla="*/ 3026414 w 12184637"/>
              <a:gd name="connsiteY4541" fmla="*/ 1391110 h 4608812"/>
              <a:gd name="connsiteX4542" fmla="*/ 3019347 w 12184637"/>
              <a:gd name="connsiteY4542" fmla="*/ 1394644 h 4608812"/>
              <a:gd name="connsiteX4543" fmla="*/ 3022880 w 12184637"/>
              <a:gd name="connsiteY4543" fmla="*/ 1401712 h 4608812"/>
              <a:gd name="connsiteX4544" fmla="*/ 3086933 w 12184637"/>
              <a:gd name="connsiteY4544" fmla="*/ 1423284 h 4608812"/>
              <a:gd name="connsiteX4545" fmla="*/ 3088773 w 12184637"/>
              <a:gd name="connsiteY4545" fmla="*/ 1423578 h 4608812"/>
              <a:gd name="connsiteX4546" fmla="*/ 3094000 w 12184637"/>
              <a:gd name="connsiteY4546" fmla="*/ 1419750 h 4608812"/>
              <a:gd name="connsiteX4547" fmla="*/ 3030022 w 12184637"/>
              <a:gd name="connsiteY4547" fmla="*/ 1398031 h 4608812"/>
              <a:gd name="connsiteX4548" fmla="*/ 3026267 w 12184637"/>
              <a:gd name="connsiteY4548" fmla="*/ 1391110 h 4608812"/>
              <a:gd name="connsiteX4549" fmla="*/ 2968988 w 12184637"/>
              <a:gd name="connsiteY4549" fmla="*/ 1373956 h 4608812"/>
              <a:gd name="connsiteX4550" fmla="*/ 2962068 w 12184637"/>
              <a:gd name="connsiteY4550" fmla="*/ 1377711 h 4608812"/>
              <a:gd name="connsiteX4551" fmla="*/ 2965822 w 12184637"/>
              <a:gd name="connsiteY4551" fmla="*/ 1384632 h 4608812"/>
              <a:gd name="connsiteX4552" fmla="*/ 3023101 w 12184637"/>
              <a:gd name="connsiteY4552" fmla="*/ 1401786 h 4608812"/>
              <a:gd name="connsiteX4553" fmla="*/ 3024721 w 12184637"/>
              <a:gd name="connsiteY4553" fmla="*/ 1402007 h 4608812"/>
              <a:gd name="connsiteX4554" fmla="*/ 3030022 w 12184637"/>
              <a:gd name="connsiteY4554" fmla="*/ 1398031 h 4608812"/>
              <a:gd name="connsiteX4555" fmla="*/ 2972817 w 12184637"/>
              <a:gd name="connsiteY4555" fmla="*/ 1380509 h 4608812"/>
              <a:gd name="connsiteX4556" fmla="*/ 2968547 w 12184637"/>
              <a:gd name="connsiteY4556" fmla="*/ 1373883 h 4608812"/>
              <a:gd name="connsiteX4557" fmla="*/ 2917673 w 12184637"/>
              <a:gd name="connsiteY4557" fmla="*/ 1362618 h 4608812"/>
              <a:gd name="connsiteX4558" fmla="*/ 2911047 w 12184637"/>
              <a:gd name="connsiteY4558" fmla="*/ 1366888 h 4608812"/>
              <a:gd name="connsiteX4559" fmla="*/ 2915317 w 12184637"/>
              <a:gd name="connsiteY4559" fmla="*/ 1373514 h 4608812"/>
              <a:gd name="connsiteX4560" fmla="*/ 2966191 w 12184637"/>
              <a:gd name="connsiteY4560" fmla="*/ 1384779 h 4608812"/>
              <a:gd name="connsiteX4561" fmla="*/ 2967442 w 12184637"/>
              <a:gd name="connsiteY4561" fmla="*/ 1384926 h 4608812"/>
              <a:gd name="connsiteX4562" fmla="*/ 2972817 w 12184637"/>
              <a:gd name="connsiteY4562" fmla="*/ 1380509 h 4608812"/>
              <a:gd name="connsiteX4563" fmla="*/ 2922017 w 12184637"/>
              <a:gd name="connsiteY4563" fmla="*/ 1368876 h 4608812"/>
              <a:gd name="connsiteX4564" fmla="*/ 2917379 w 12184637"/>
              <a:gd name="connsiteY4564" fmla="*/ 1362545 h 4608812"/>
              <a:gd name="connsiteX4565" fmla="*/ 2870039 w 12184637"/>
              <a:gd name="connsiteY4565" fmla="*/ 1355256 h 4608812"/>
              <a:gd name="connsiteX4566" fmla="*/ 2863707 w 12184637"/>
              <a:gd name="connsiteY4566" fmla="*/ 1359894 h 4608812"/>
              <a:gd name="connsiteX4567" fmla="*/ 2868345 w 12184637"/>
              <a:gd name="connsiteY4567" fmla="*/ 1366226 h 4608812"/>
              <a:gd name="connsiteX4568" fmla="*/ 2915685 w 12184637"/>
              <a:gd name="connsiteY4568" fmla="*/ 1373514 h 4608812"/>
              <a:gd name="connsiteX4569" fmla="*/ 2916569 w 12184637"/>
              <a:gd name="connsiteY4569" fmla="*/ 1373588 h 4608812"/>
              <a:gd name="connsiteX4570" fmla="*/ 2922017 w 12184637"/>
              <a:gd name="connsiteY4570" fmla="*/ 1368876 h 4608812"/>
              <a:gd name="connsiteX4571" fmla="*/ 2874751 w 12184637"/>
              <a:gd name="connsiteY4571" fmla="*/ 1361367 h 4608812"/>
              <a:gd name="connsiteX4572" fmla="*/ 2869818 w 12184637"/>
              <a:gd name="connsiteY4572" fmla="*/ 1355182 h 4608812"/>
              <a:gd name="connsiteX4573" fmla="*/ 2823067 w 12184637"/>
              <a:gd name="connsiteY4573" fmla="*/ 1349955 h 4608812"/>
              <a:gd name="connsiteX4574" fmla="*/ 2816883 w 12184637"/>
              <a:gd name="connsiteY4574" fmla="*/ 1354888 h 4608812"/>
              <a:gd name="connsiteX4575" fmla="*/ 2821816 w 12184637"/>
              <a:gd name="connsiteY4575" fmla="*/ 1361072 h 4608812"/>
              <a:gd name="connsiteX4576" fmla="*/ 2868566 w 12184637"/>
              <a:gd name="connsiteY4576" fmla="*/ 1366299 h 4608812"/>
              <a:gd name="connsiteX4577" fmla="*/ 2869229 w 12184637"/>
              <a:gd name="connsiteY4577" fmla="*/ 1366373 h 4608812"/>
              <a:gd name="connsiteX4578" fmla="*/ 2874751 w 12184637"/>
              <a:gd name="connsiteY4578" fmla="*/ 1361367 h 4608812"/>
              <a:gd name="connsiteX4579" fmla="*/ 2828000 w 12184637"/>
              <a:gd name="connsiteY4579" fmla="*/ 1356066 h 4608812"/>
              <a:gd name="connsiteX4580" fmla="*/ 2823067 w 12184637"/>
              <a:gd name="connsiteY4580" fmla="*/ 1349955 h 4608812"/>
              <a:gd name="connsiteX4581" fmla="*/ 2773960 w 12184637"/>
              <a:gd name="connsiteY4581" fmla="*/ 1344728 h 4608812"/>
              <a:gd name="connsiteX4582" fmla="*/ 2767850 w 12184637"/>
              <a:gd name="connsiteY4582" fmla="*/ 1349661 h 4608812"/>
              <a:gd name="connsiteX4583" fmla="*/ 2772782 w 12184637"/>
              <a:gd name="connsiteY4583" fmla="*/ 1355771 h 4608812"/>
              <a:gd name="connsiteX4584" fmla="*/ 2821889 w 12184637"/>
              <a:gd name="connsiteY4584" fmla="*/ 1360998 h 4608812"/>
              <a:gd name="connsiteX4585" fmla="*/ 2822552 w 12184637"/>
              <a:gd name="connsiteY4585" fmla="*/ 1360998 h 4608812"/>
              <a:gd name="connsiteX4586" fmla="*/ 2828000 w 12184637"/>
              <a:gd name="connsiteY4586" fmla="*/ 1356066 h 4608812"/>
              <a:gd name="connsiteX4587" fmla="*/ 2778893 w 12184637"/>
              <a:gd name="connsiteY4587" fmla="*/ 1350986 h 4608812"/>
              <a:gd name="connsiteX4588" fmla="*/ 2774108 w 12184637"/>
              <a:gd name="connsiteY4588" fmla="*/ 1344728 h 4608812"/>
              <a:gd name="connsiteX4589" fmla="*/ 2719479 w 12184637"/>
              <a:gd name="connsiteY4589" fmla="*/ 1337586 h 4608812"/>
              <a:gd name="connsiteX4590" fmla="*/ 2713221 w 12184637"/>
              <a:gd name="connsiteY4590" fmla="*/ 1342372 h 4608812"/>
              <a:gd name="connsiteX4591" fmla="*/ 2718007 w 12184637"/>
              <a:gd name="connsiteY4591" fmla="*/ 1348630 h 4608812"/>
              <a:gd name="connsiteX4592" fmla="*/ 2772635 w 12184637"/>
              <a:gd name="connsiteY4592" fmla="*/ 1355771 h 4608812"/>
              <a:gd name="connsiteX4593" fmla="*/ 2773445 w 12184637"/>
              <a:gd name="connsiteY4593" fmla="*/ 1355845 h 4608812"/>
              <a:gd name="connsiteX4594" fmla="*/ 2778893 w 12184637"/>
              <a:gd name="connsiteY4594" fmla="*/ 1350986 h 4608812"/>
              <a:gd name="connsiteX4595" fmla="*/ 2724265 w 12184637"/>
              <a:gd name="connsiteY4595" fmla="*/ 1343844 h 4608812"/>
              <a:gd name="connsiteX4596" fmla="*/ 2719479 w 12184637"/>
              <a:gd name="connsiteY4596" fmla="*/ 1337586 h 4608812"/>
              <a:gd name="connsiteX4597" fmla="*/ 2661170 w 12184637"/>
              <a:gd name="connsiteY4597" fmla="*/ 1330003 h 4608812"/>
              <a:gd name="connsiteX4598" fmla="*/ 2654912 w 12184637"/>
              <a:gd name="connsiteY4598" fmla="*/ 1334789 h 4608812"/>
              <a:gd name="connsiteX4599" fmla="*/ 2659697 w 12184637"/>
              <a:gd name="connsiteY4599" fmla="*/ 1341047 h 4608812"/>
              <a:gd name="connsiteX4600" fmla="*/ 2718007 w 12184637"/>
              <a:gd name="connsiteY4600" fmla="*/ 1348630 h 4608812"/>
              <a:gd name="connsiteX4601" fmla="*/ 2718743 w 12184637"/>
              <a:gd name="connsiteY4601" fmla="*/ 1348703 h 4608812"/>
              <a:gd name="connsiteX4602" fmla="*/ 2724265 w 12184637"/>
              <a:gd name="connsiteY4602" fmla="*/ 1343844 h 4608812"/>
              <a:gd name="connsiteX4603" fmla="*/ 2665955 w 12184637"/>
              <a:gd name="connsiteY4603" fmla="*/ 1336114 h 4608812"/>
              <a:gd name="connsiteX4604" fmla="*/ 2661023 w 12184637"/>
              <a:gd name="connsiteY4604" fmla="*/ 1330003 h 4608812"/>
              <a:gd name="connsiteX4605" fmla="*/ 2600873 w 12184637"/>
              <a:gd name="connsiteY4605" fmla="*/ 1323671 h 4608812"/>
              <a:gd name="connsiteX4606" fmla="*/ 2594762 w 12184637"/>
              <a:gd name="connsiteY4606" fmla="*/ 1328604 h 4608812"/>
              <a:gd name="connsiteX4607" fmla="*/ 2599695 w 12184637"/>
              <a:gd name="connsiteY4607" fmla="*/ 1334715 h 4608812"/>
              <a:gd name="connsiteX4608" fmla="*/ 2659845 w 12184637"/>
              <a:gd name="connsiteY4608" fmla="*/ 1341047 h 4608812"/>
              <a:gd name="connsiteX4609" fmla="*/ 2660507 w 12184637"/>
              <a:gd name="connsiteY4609" fmla="*/ 1341047 h 4608812"/>
              <a:gd name="connsiteX4610" fmla="*/ 2665955 w 12184637"/>
              <a:gd name="connsiteY4610" fmla="*/ 1336114 h 4608812"/>
              <a:gd name="connsiteX4611" fmla="*/ 2605879 w 12184637"/>
              <a:gd name="connsiteY4611" fmla="*/ 1329561 h 4608812"/>
              <a:gd name="connsiteX4612" fmla="*/ 2600652 w 12184637"/>
              <a:gd name="connsiteY4612" fmla="*/ 1323671 h 4608812"/>
              <a:gd name="connsiteX4613" fmla="*/ 2540575 w 12184637"/>
              <a:gd name="connsiteY4613" fmla="*/ 1320138 h 4608812"/>
              <a:gd name="connsiteX4614" fmla="*/ 2534685 w 12184637"/>
              <a:gd name="connsiteY4614" fmla="*/ 1325365 h 4608812"/>
              <a:gd name="connsiteX4615" fmla="*/ 2539913 w 12184637"/>
              <a:gd name="connsiteY4615" fmla="*/ 1331255 h 4608812"/>
              <a:gd name="connsiteX4616" fmla="*/ 2599989 w 12184637"/>
              <a:gd name="connsiteY4616" fmla="*/ 1334789 h 4608812"/>
              <a:gd name="connsiteX4617" fmla="*/ 2600357 w 12184637"/>
              <a:gd name="connsiteY4617" fmla="*/ 1334789 h 4608812"/>
              <a:gd name="connsiteX4618" fmla="*/ 2605879 w 12184637"/>
              <a:gd name="connsiteY4618" fmla="*/ 1329561 h 4608812"/>
              <a:gd name="connsiteX4619" fmla="*/ 2482413 w 12184637"/>
              <a:gd name="connsiteY4619" fmla="*/ 1332212 h 4608812"/>
              <a:gd name="connsiteX4620" fmla="*/ 2540354 w 12184637"/>
              <a:gd name="connsiteY4620" fmla="*/ 1331255 h 4608812"/>
              <a:gd name="connsiteX4621" fmla="*/ 2545802 w 12184637"/>
              <a:gd name="connsiteY4621" fmla="*/ 1325586 h 4608812"/>
              <a:gd name="connsiteX4622" fmla="*/ 2540207 w 12184637"/>
              <a:gd name="connsiteY4622" fmla="*/ 1320138 h 4608812"/>
              <a:gd name="connsiteX4623" fmla="*/ 2540133 w 12184637"/>
              <a:gd name="connsiteY4623" fmla="*/ 1320138 h 4608812"/>
              <a:gd name="connsiteX4624" fmla="*/ 2482192 w 12184637"/>
              <a:gd name="connsiteY4624" fmla="*/ 1321095 h 4608812"/>
              <a:gd name="connsiteX4625" fmla="*/ 2476744 w 12184637"/>
              <a:gd name="connsiteY4625" fmla="*/ 1326764 h 4608812"/>
              <a:gd name="connsiteX4626" fmla="*/ 2482413 w 12184637"/>
              <a:gd name="connsiteY4626" fmla="*/ 1332212 h 4608812"/>
              <a:gd name="connsiteX4627" fmla="*/ 2482413 w 12184637"/>
              <a:gd name="connsiteY4627" fmla="*/ 1332212 h 4608812"/>
              <a:gd name="connsiteX4628" fmla="*/ 2427637 w 12184637"/>
              <a:gd name="connsiteY4628" fmla="*/ 1336335 h 4608812"/>
              <a:gd name="connsiteX4629" fmla="*/ 2482707 w 12184637"/>
              <a:gd name="connsiteY4629" fmla="*/ 1332212 h 4608812"/>
              <a:gd name="connsiteX4630" fmla="*/ 2487861 w 12184637"/>
              <a:gd name="connsiteY4630" fmla="*/ 1326248 h 4608812"/>
              <a:gd name="connsiteX4631" fmla="*/ 2481897 w 12184637"/>
              <a:gd name="connsiteY4631" fmla="*/ 1321095 h 4608812"/>
              <a:gd name="connsiteX4632" fmla="*/ 2426827 w 12184637"/>
              <a:gd name="connsiteY4632" fmla="*/ 1325218 h 4608812"/>
              <a:gd name="connsiteX4633" fmla="*/ 2421674 w 12184637"/>
              <a:gd name="connsiteY4633" fmla="*/ 1331181 h 4608812"/>
              <a:gd name="connsiteX4634" fmla="*/ 2427269 w 12184637"/>
              <a:gd name="connsiteY4634" fmla="*/ 1336335 h 4608812"/>
              <a:gd name="connsiteX4635" fmla="*/ 2427637 w 12184637"/>
              <a:gd name="connsiteY4635" fmla="*/ 1336335 h 4608812"/>
              <a:gd name="connsiteX4636" fmla="*/ 2376616 w 12184637"/>
              <a:gd name="connsiteY4636" fmla="*/ 1342225 h 4608812"/>
              <a:gd name="connsiteX4637" fmla="*/ 2427858 w 12184637"/>
              <a:gd name="connsiteY4637" fmla="*/ 1336335 h 4608812"/>
              <a:gd name="connsiteX4638" fmla="*/ 2432791 w 12184637"/>
              <a:gd name="connsiteY4638" fmla="*/ 1330150 h 4608812"/>
              <a:gd name="connsiteX4639" fmla="*/ 2426606 w 12184637"/>
              <a:gd name="connsiteY4639" fmla="*/ 1325218 h 4608812"/>
              <a:gd name="connsiteX4640" fmla="*/ 2375365 w 12184637"/>
              <a:gd name="connsiteY4640" fmla="*/ 1331107 h 4608812"/>
              <a:gd name="connsiteX4641" fmla="*/ 2370432 w 12184637"/>
              <a:gd name="connsiteY4641" fmla="*/ 1337292 h 4608812"/>
              <a:gd name="connsiteX4642" fmla="*/ 2376027 w 12184637"/>
              <a:gd name="connsiteY4642" fmla="*/ 1342225 h 4608812"/>
              <a:gd name="connsiteX4643" fmla="*/ 2376616 w 12184637"/>
              <a:gd name="connsiteY4643" fmla="*/ 1342225 h 4608812"/>
              <a:gd name="connsiteX4644" fmla="*/ 2330234 w 12184637"/>
              <a:gd name="connsiteY4644" fmla="*/ 1348556 h 4608812"/>
              <a:gd name="connsiteX4645" fmla="*/ 2376764 w 12184637"/>
              <a:gd name="connsiteY4645" fmla="*/ 1342225 h 4608812"/>
              <a:gd name="connsiteX4646" fmla="*/ 2381549 w 12184637"/>
              <a:gd name="connsiteY4646" fmla="*/ 1335967 h 4608812"/>
              <a:gd name="connsiteX4647" fmla="*/ 2375291 w 12184637"/>
              <a:gd name="connsiteY4647" fmla="*/ 1331181 h 4608812"/>
              <a:gd name="connsiteX4648" fmla="*/ 2328761 w 12184637"/>
              <a:gd name="connsiteY4648" fmla="*/ 1337513 h 4608812"/>
              <a:gd name="connsiteX4649" fmla="*/ 2323976 w 12184637"/>
              <a:gd name="connsiteY4649" fmla="*/ 1343771 h 4608812"/>
              <a:gd name="connsiteX4650" fmla="*/ 2329497 w 12184637"/>
              <a:gd name="connsiteY4650" fmla="*/ 1348556 h 4608812"/>
              <a:gd name="connsiteX4651" fmla="*/ 2330234 w 12184637"/>
              <a:gd name="connsiteY4651" fmla="*/ 1348556 h 4608812"/>
              <a:gd name="connsiteX4652" fmla="*/ 2289446 w 12184637"/>
              <a:gd name="connsiteY4652" fmla="*/ 1353857 h 4608812"/>
              <a:gd name="connsiteX4653" fmla="*/ 2330234 w 12184637"/>
              <a:gd name="connsiteY4653" fmla="*/ 1348483 h 4608812"/>
              <a:gd name="connsiteX4654" fmla="*/ 2335019 w 12184637"/>
              <a:gd name="connsiteY4654" fmla="*/ 1342225 h 4608812"/>
              <a:gd name="connsiteX4655" fmla="*/ 2328761 w 12184637"/>
              <a:gd name="connsiteY4655" fmla="*/ 1337439 h 4608812"/>
              <a:gd name="connsiteX4656" fmla="*/ 2287974 w 12184637"/>
              <a:gd name="connsiteY4656" fmla="*/ 1342814 h 4608812"/>
              <a:gd name="connsiteX4657" fmla="*/ 2283188 w 12184637"/>
              <a:gd name="connsiteY4657" fmla="*/ 1349072 h 4608812"/>
              <a:gd name="connsiteX4658" fmla="*/ 2288710 w 12184637"/>
              <a:gd name="connsiteY4658" fmla="*/ 1353931 h 4608812"/>
              <a:gd name="connsiteX4659" fmla="*/ 2289446 w 12184637"/>
              <a:gd name="connsiteY4659" fmla="*/ 1353857 h 4608812"/>
              <a:gd name="connsiteX4660" fmla="*/ 2254181 w 12184637"/>
              <a:gd name="connsiteY4660" fmla="*/ 1358274 h 4608812"/>
              <a:gd name="connsiteX4661" fmla="*/ 2289373 w 12184637"/>
              <a:gd name="connsiteY4661" fmla="*/ 1353857 h 4608812"/>
              <a:gd name="connsiteX4662" fmla="*/ 2294232 w 12184637"/>
              <a:gd name="connsiteY4662" fmla="*/ 1347673 h 4608812"/>
              <a:gd name="connsiteX4663" fmla="*/ 2288047 w 12184637"/>
              <a:gd name="connsiteY4663" fmla="*/ 1342814 h 4608812"/>
              <a:gd name="connsiteX4664" fmla="*/ 2252856 w 12184637"/>
              <a:gd name="connsiteY4664" fmla="*/ 1347231 h 4608812"/>
              <a:gd name="connsiteX4665" fmla="*/ 2247996 w 12184637"/>
              <a:gd name="connsiteY4665" fmla="*/ 1353415 h 4608812"/>
              <a:gd name="connsiteX4666" fmla="*/ 2253518 w 12184637"/>
              <a:gd name="connsiteY4666" fmla="*/ 1358274 h 4608812"/>
              <a:gd name="connsiteX4667" fmla="*/ 2254181 w 12184637"/>
              <a:gd name="connsiteY4667" fmla="*/ 1358274 h 4608812"/>
              <a:gd name="connsiteX4668" fmla="*/ 2224363 w 12184637"/>
              <a:gd name="connsiteY4668" fmla="*/ 1361882 h 4608812"/>
              <a:gd name="connsiteX4669" fmla="*/ 2254107 w 12184637"/>
              <a:gd name="connsiteY4669" fmla="*/ 1358274 h 4608812"/>
              <a:gd name="connsiteX4670" fmla="*/ 2258966 w 12184637"/>
              <a:gd name="connsiteY4670" fmla="*/ 1352090 h 4608812"/>
              <a:gd name="connsiteX4671" fmla="*/ 2252782 w 12184637"/>
              <a:gd name="connsiteY4671" fmla="*/ 1347231 h 4608812"/>
              <a:gd name="connsiteX4672" fmla="*/ 2223038 w 12184637"/>
              <a:gd name="connsiteY4672" fmla="*/ 1350838 h 4608812"/>
              <a:gd name="connsiteX4673" fmla="*/ 2218179 w 12184637"/>
              <a:gd name="connsiteY4673" fmla="*/ 1357023 h 4608812"/>
              <a:gd name="connsiteX4674" fmla="*/ 2223775 w 12184637"/>
              <a:gd name="connsiteY4674" fmla="*/ 1361956 h 4608812"/>
              <a:gd name="connsiteX4675" fmla="*/ 2224363 w 12184637"/>
              <a:gd name="connsiteY4675" fmla="*/ 1361882 h 4608812"/>
              <a:gd name="connsiteX4676" fmla="*/ 2199847 w 12184637"/>
              <a:gd name="connsiteY4676" fmla="*/ 1364680 h 4608812"/>
              <a:gd name="connsiteX4677" fmla="*/ 2224363 w 12184637"/>
              <a:gd name="connsiteY4677" fmla="*/ 1361882 h 4608812"/>
              <a:gd name="connsiteX4678" fmla="*/ 2229296 w 12184637"/>
              <a:gd name="connsiteY4678" fmla="*/ 1355698 h 4608812"/>
              <a:gd name="connsiteX4679" fmla="*/ 2223112 w 12184637"/>
              <a:gd name="connsiteY4679" fmla="*/ 1350765 h 4608812"/>
              <a:gd name="connsiteX4680" fmla="*/ 2198595 w 12184637"/>
              <a:gd name="connsiteY4680" fmla="*/ 1353563 h 4608812"/>
              <a:gd name="connsiteX4681" fmla="*/ 2193663 w 12184637"/>
              <a:gd name="connsiteY4681" fmla="*/ 1359747 h 4608812"/>
              <a:gd name="connsiteX4682" fmla="*/ 2199258 w 12184637"/>
              <a:gd name="connsiteY4682" fmla="*/ 1364680 h 4608812"/>
              <a:gd name="connsiteX4683" fmla="*/ 2199847 w 12184637"/>
              <a:gd name="connsiteY4683" fmla="*/ 1364680 h 4608812"/>
              <a:gd name="connsiteX4684" fmla="*/ 2180337 w 12184637"/>
              <a:gd name="connsiteY4684" fmla="*/ 1366888 h 4608812"/>
              <a:gd name="connsiteX4685" fmla="*/ 2199847 w 12184637"/>
              <a:gd name="connsiteY4685" fmla="*/ 1364680 h 4608812"/>
              <a:gd name="connsiteX4686" fmla="*/ 2204780 w 12184637"/>
              <a:gd name="connsiteY4686" fmla="*/ 1358495 h 4608812"/>
              <a:gd name="connsiteX4687" fmla="*/ 2198595 w 12184637"/>
              <a:gd name="connsiteY4687" fmla="*/ 1353563 h 4608812"/>
              <a:gd name="connsiteX4688" fmla="*/ 2179085 w 12184637"/>
              <a:gd name="connsiteY4688" fmla="*/ 1355771 h 4608812"/>
              <a:gd name="connsiteX4689" fmla="*/ 2174152 w 12184637"/>
              <a:gd name="connsiteY4689" fmla="*/ 1361956 h 4608812"/>
              <a:gd name="connsiteX4690" fmla="*/ 2179748 w 12184637"/>
              <a:gd name="connsiteY4690" fmla="*/ 1366888 h 4608812"/>
              <a:gd name="connsiteX4691" fmla="*/ 2180337 w 12184637"/>
              <a:gd name="connsiteY4691" fmla="*/ 1366888 h 4608812"/>
              <a:gd name="connsiteX4692" fmla="*/ 2162005 w 12184637"/>
              <a:gd name="connsiteY4692" fmla="*/ 1368655 h 4608812"/>
              <a:gd name="connsiteX4693" fmla="*/ 2180263 w 12184637"/>
              <a:gd name="connsiteY4693" fmla="*/ 1366888 h 4608812"/>
              <a:gd name="connsiteX4694" fmla="*/ 2185270 w 12184637"/>
              <a:gd name="connsiteY4694" fmla="*/ 1360778 h 4608812"/>
              <a:gd name="connsiteX4695" fmla="*/ 2179159 w 12184637"/>
              <a:gd name="connsiteY4695" fmla="*/ 1355771 h 4608812"/>
              <a:gd name="connsiteX4696" fmla="*/ 2160900 w 12184637"/>
              <a:gd name="connsiteY4696" fmla="*/ 1357538 h 4608812"/>
              <a:gd name="connsiteX4697" fmla="*/ 2155894 w 12184637"/>
              <a:gd name="connsiteY4697" fmla="*/ 1363649 h 4608812"/>
              <a:gd name="connsiteX4698" fmla="*/ 2161489 w 12184637"/>
              <a:gd name="connsiteY4698" fmla="*/ 1368729 h 4608812"/>
              <a:gd name="connsiteX4699" fmla="*/ 2162005 w 12184637"/>
              <a:gd name="connsiteY4699" fmla="*/ 1368655 h 4608812"/>
              <a:gd name="connsiteX4700" fmla="*/ 2141022 w 12184637"/>
              <a:gd name="connsiteY4700" fmla="*/ 1370275 h 4608812"/>
              <a:gd name="connsiteX4701" fmla="*/ 2161857 w 12184637"/>
              <a:gd name="connsiteY4701" fmla="*/ 1368729 h 4608812"/>
              <a:gd name="connsiteX4702" fmla="*/ 2167011 w 12184637"/>
              <a:gd name="connsiteY4702" fmla="*/ 1362765 h 4608812"/>
              <a:gd name="connsiteX4703" fmla="*/ 2161047 w 12184637"/>
              <a:gd name="connsiteY4703" fmla="*/ 1357612 h 4608812"/>
              <a:gd name="connsiteX4704" fmla="*/ 2140212 w 12184637"/>
              <a:gd name="connsiteY4704" fmla="*/ 1359158 h 4608812"/>
              <a:gd name="connsiteX4705" fmla="*/ 2135058 w 12184637"/>
              <a:gd name="connsiteY4705" fmla="*/ 1365121 h 4608812"/>
              <a:gd name="connsiteX4706" fmla="*/ 2140654 w 12184637"/>
              <a:gd name="connsiteY4706" fmla="*/ 1370275 h 4608812"/>
              <a:gd name="connsiteX4707" fmla="*/ 2141022 w 12184637"/>
              <a:gd name="connsiteY4707" fmla="*/ 1370275 h 4608812"/>
              <a:gd name="connsiteX4708" fmla="*/ 2113634 w 12184637"/>
              <a:gd name="connsiteY4708" fmla="*/ 1371895 h 4608812"/>
              <a:gd name="connsiteX4709" fmla="*/ 2140948 w 12184637"/>
              <a:gd name="connsiteY4709" fmla="*/ 1370201 h 4608812"/>
              <a:gd name="connsiteX4710" fmla="*/ 2146176 w 12184637"/>
              <a:gd name="connsiteY4710" fmla="*/ 1364311 h 4608812"/>
              <a:gd name="connsiteX4711" fmla="*/ 2140286 w 12184637"/>
              <a:gd name="connsiteY4711" fmla="*/ 1359084 h 4608812"/>
              <a:gd name="connsiteX4712" fmla="*/ 2112972 w 12184637"/>
              <a:gd name="connsiteY4712" fmla="*/ 1360778 h 4608812"/>
              <a:gd name="connsiteX4713" fmla="*/ 2107744 w 12184637"/>
              <a:gd name="connsiteY4713" fmla="*/ 1366667 h 4608812"/>
              <a:gd name="connsiteX4714" fmla="*/ 2113340 w 12184637"/>
              <a:gd name="connsiteY4714" fmla="*/ 1371895 h 4608812"/>
              <a:gd name="connsiteX4715" fmla="*/ 2113634 w 12184637"/>
              <a:gd name="connsiteY4715" fmla="*/ 1371895 h 4608812"/>
              <a:gd name="connsiteX4716" fmla="*/ 2075792 w 12184637"/>
              <a:gd name="connsiteY4716" fmla="*/ 1373956 h 4608812"/>
              <a:gd name="connsiteX4717" fmla="*/ 2113634 w 12184637"/>
              <a:gd name="connsiteY4717" fmla="*/ 1371968 h 4608812"/>
              <a:gd name="connsiteX4718" fmla="*/ 2118862 w 12184637"/>
              <a:gd name="connsiteY4718" fmla="*/ 1366078 h 4608812"/>
              <a:gd name="connsiteX4719" fmla="*/ 2112972 w 12184637"/>
              <a:gd name="connsiteY4719" fmla="*/ 1360851 h 4608812"/>
              <a:gd name="connsiteX4720" fmla="*/ 2075129 w 12184637"/>
              <a:gd name="connsiteY4720" fmla="*/ 1362839 h 4608812"/>
              <a:gd name="connsiteX4721" fmla="*/ 2069902 w 12184637"/>
              <a:gd name="connsiteY4721" fmla="*/ 1368729 h 4608812"/>
              <a:gd name="connsiteX4722" fmla="*/ 2075497 w 12184637"/>
              <a:gd name="connsiteY4722" fmla="*/ 1374030 h 4608812"/>
              <a:gd name="connsiteX4723" fmla="*/ 2075792 w 12184637"/>
              <a:gd name="connsiteY4723" fmla="*/ 1373956 h 4608812"/>
              <a:gd name="connsiteX4724" fmla="*/ 2027937 w 12184637"/>
              <a:gd name="connsiteY4724" fmla="*/ 1375723 h 4608812"/>
              <a:gd name="connsiteX4725" fmla="*/ 2075645 w 12184637"/>
              <a:gd name="connsiteY4725" fmla="*/ 1373883 h 4608812"/>
              <a:gd name="connsiteX4726" fmla="*/ 2081019 w 12184637"/>
              <a:gd name="connsiteY4726" fmla="*/ 1368066 h 4608812"/>
              <a:gd name="connsiteX4727" fmla="*/ 2075424 w 12184637"/>
              <a:gd name="connsiteY4727" fmla="*/ 1362692 h 4608812"/>
              <a:gd name="connsiteX4728" fmla="*/ 2075276 w 12184637"/>
              <a:gd name="connsiteY4728" fmla="*/ 1362692 h 4608812"/>
              <a:gd name="connsiteX4729" fmla="*/ 2027569 w 12184637"/>
              <a:gd name="connsiteY4729" fmla="*/ 1364532 h 4608812"/>
              <a:gd name="connsiteX4730" fmla="*/ 2022194 w 12184637"/>
              <a:gd name="connsiteY4730" fmla="*/ 1370349 h 4608812"/>
              <a:gd name="connsiteX4731" fmla="*/ 2027790 w 12184637"/>
              <a:gd name="connsiteY4731" fmla="*/ 1375723 h 4608812"/>
              <a:gd name="connsiteX4732" fmla="*/ 2027937 w 12184637"/>
              <a:gd name="connsiteY4732" fmla="*/ 1375723 h 4608812"/>
              <a:gd name="connsiteX4733" fmla="*/ 1971026 w 12184637"/>
              <a:gd name="connsiteY4733" fmla="*/ 1376901 h 4608812"/>
              <a:gd name="connsiteX4734" fmla="*/ 2027863 w 12184637"/>
              <a:gd name="connsiteY4734" fmla="*/ 1375797 h 4608812"/>
              <a:gd name="connsiteX4735" fmla="*/ 2033311 w 12184637"/>
              <a:gd name="connsiteY4735" fmla="*/ 1370128 h 4608812"/>
              <a:gd name="connsiteX4736" fmla="*/ 2027716 w 12184637"/>
              <a:gd name="connsiteY4736" fmla="*/ 1364680 h 4608812"/>
              <a:gd name="connsiteX4737" fmla="*/ 2027642 w 12184637"/>
              <a:gd name="connsiteY4737" fmla="*/ 1364680 h 4608812"/>
              <a:gd name="connsiteX4738" fmla="*/ 1970805 w 12184637"/>
              <a:gd name="connsiteY4738" fmla="*/ 1365784 h 4608812"/>
              <a:gd name="connsiteX4739" fmla="*/ 1965357 w 12184637"/>
              <a:gd name="connsiteY4739" fmla="*/ 1371453 h 4608812"/>
              <a:gd name="connsiteX4740" fmla="*/ 1971026 w 12184637"/>
              <a:gd name="connsiteY4740" fmla="*/ 1376901 h 4608812"/>
              <a:gd name="connsiteX4741" fmla="*/ 1971026 w 12184637"/>
              <a:gd name="connsiteY4741" fmla="*/ 1376901 h 4608812"/>
              <a:gd name="connsiteX4742" fmla="*/ 1976474 w 12184637"/>
              <a:gd name="connsiteY4742" fmla="*/ 1371306 h 4608812"/>
              <a:gd name="connsiteX4743" fmla="*/ 1970879 w 12184637"/>
              <a:gd name="connsiteY4743" fmla="*/ 1365710 h 4608812"/>
              <a:gd name="connsiteX4744" fmla="*/ 1905575 w 12184637"/>
              <a:gd name="connsiteY4744" fmla="*/ 1365637 h 4608812"/>
              <a:gd name="connsiteX4745" fmla="*/ 1905501 w 12184637"/>
              <a:gd name="connsiteY4745" fmla="*/ 1365637 h 4608812"/>
              <a:gd name="connsiteX4746" fmla="*/ 1899980 w 12184637"/>
              <a:gd name="connsiteY4746" fmla="*/ 1371232 h 4608812"/>
              <a:gd name="connsiteX4747" fmla="*/ 1905575 w 12184637"/>
              <a:gd name="connsiteY4747" fmla="*/ 1376827 h 4608812"/>
              <a:gd name="connsiteX4748" fmla="*/ 1970879 w 12184637"/>
              <a:gd name="connsiteY4748" fmla="*/ 1376901 h 4608812"/>
              <a:gd name="connsiteX4749" fmla="*/ 1970952 w 12184637"/>
              <a:gd name="connsiteY4749" fmla="*/ 1376901 h 4608812"/>
              <a:gd name="connsiteX4750" fmla="*/ 1976474 w 12184637"/>
              <a:gd name="connsiteY4750" fmla="*/ 1371306 h 4608812"/>
              <a:gd name="connsiteX4751" fmla="*/ 1911170 w 12184637"/>
              <a:gd name="connsiteY4751" fmla="*/ 1371379 h 4608812"/>
              <a:gd name="connsiteX4752" fmla="*/ 1905722 w 12184637"/>
              <a:gd name="connsiteY4752" fmla="*/ 1365637 h 4608812"/>
              <a:gd name="connsiteX4753" fmla="*/ 1832835 w 12184637"/>
              <a:gd name="connsiteY4753" fmla="*/ 1363722 h 4608812"/>
              <a:gd name="connsiteX4754" fmla="*/ 1832614 w 12184637"/>
              <a:gd name="connsiteY4754" fmla="*/ 1363722 h 4608812"/>
              <a:gd name="connsiteX4755" fmla="*/ 1827093 w 12184637"/>
              <a:gd name="connsiteY4755" fmla="*/ 1369171 h 4608812"/>
              <a:gd name="connsiteX4756" fmla="*/ 1832541 w 12184637"/>
              <a:gd name="connsiteY4756" fmla="*/ 1374913 h 4608812"/>
              <a:gd name="connsiteX4757" fmla="*/ 1905428 w 12184637"/>
              <a:gd name="connsiteY4757" fmla="*/ 1376827 h 4608812"/>
              <a:gd name="connsiteX4758" fmla="*/ 1905649 w 12184637"/>
              <a:gd name="connsiteY4758" fmla="*/ 1376827 h 4608812"/>
              <a:gd name="connsiteX4759" fmla="*/ 1911170 w 12184637"/>
              <a:gd name="connsiteY4759" fmla="*/ 1371379 h 4608812"/>
              <a:gd name="connsiteX4760" fmla="*/ 1838283 w 12184637"/>
              <a:gd name="connsiteY4760" fmla="*/ 1369539 h 4608812"/>
              <a:gd name="connsiteX4761" fmla="*/ 1832983 w 12184637"/>
              <a:gd name="connsiteY4761" fmla="*/ 1363722 h 4608812"/>
              <a:gd name="connsiteX4762" fmla="*/ 1753175 w 12184637"/>
              <a:gd name="connsiteY4762" fmla="*/ 1360189 h 4608812"/>
              <a:gd name="connsiteX4763" fmla="*/ 1747359 w 12184637"/>
              <a:gd name="connsiteY4763" fmla="*/ 1365489 h 4608812"/>
              <a:gd name="connsiteX4764" fmla="*/ 1752660 w 12184637"/>
              <a:gd name="connsiteY4764" fmla="*/ 1371306 h 4608812"/>
              <a:gd name="connsiteX4765" fmla="*/ 1832467 w 12184637"/>
              <a:gd name="connsiteY4765" fmla="*/ 1374840 h 4608812"/>
              <a:gd name="connsiteX4766" fmla="*/ 1832762 w 12184637"/>
              <a:gd name="connsiteY4766" fmla="*/ 1374840 h 4608812"/>
              <a:gd name="connsiteX4767" fmla="*/ 1838283 w 12184637"/>
              <a:gd name="connsiteY4767" fmla="*/ 1369539 h 4608812"/>
              <a:gd name="connsiteX4768" fmla="*/ 1758476 w 12184637"/>
              <a:gd name="connsiteY4768" fmla="*/ 1366152 h 4608812"/>
              <a:gd name="connsiteX4769" fmla="*/ 1753249 w 12184637"/>
              <a:gd name="connsiteY4769" fmla="*/ 1360262 h 4608812"/>
              <a:gd name="connsiteX4770" fmla="*/ 1667183 w 12184637"/>
              <a:gd name="connsiteY4770" fmla="*/ 1355256 h 4608812"/>
              <a:gd name="connsiteX4771" fmla="*/ 1661293 w 12184637"/>
              <a:gd name="connsiteY4771" fmla="*/ 1360483 h 4608812"/>
              <a:gd name="connsiteX4772" fmla="*/ 1666521 w 12184637"/>
              <a:gd name="connsiteY4772" fmla="*/ 1366373 h 4608812"/>
              <a:gd name="connsiteX4773" fmla="*/ 1752586 w 12184637"/>
              <a:gd name="connsiteY4773" fmla="*/ 1371379 h 4608812"/>
              <a:gd name="connsiteX4774" fmla="*/ 1752954 w 12184637"/>
              <a:gd name="connsiteY4774" fmla="*/ 1371379 h 4608812"/>
              <a:gd name="connsiteX4775" fmla="*/ 1758476 w 12184637"/>
              <a:gd name="connsiteY4775" fmla="*/ 1366152 h 4608812"/>
              <a:gd name="connsiteX4776" fmla="*/ 1672410 w 12184637"/>
              <a:gd name="connsiteY4776" fmla="*/ 1361219 h 4608812"/>
              <a:gd name="connsiteX4777" fmla="*/ 1667257 w 12184637"/>
              <a:gd name="connsiteY4777" fmla="*/ 1355256 h 4608812"/>
              <a:gd name="connsiteX4778" fmla="*/ 1575596 w 12184637"/>
              <a:gd name="connsiteY4778" fmla="*/ 1348998 h 4608812"/>
              <a:gd name="connsiteX4779" fmla="*/ 1569632 w 12184637"/>
              <a:gd name="connsiteY4779" fmla="*/ 1354151 h 4608812"/>
              <a:gd name="connsiteX4780" fmla="*/ 1574786 w 12184637"/>
              <a:gd name="connsiteY4780" fmla="*/ 1360115 h 4608812"/>
              <a:gd name="connsiteX4781" fmla="*/ 1666373 w 12184637"/>
              <a:gd name="connsiteY4781" fmla="*/ 1366447 h 4608812"/>
              <a:gd name="connsiteX4782" fmla="*/ 1666815 w 12184637"/>
              <a:gd name="connsiteY4782" fmla="*/ 1366447 h 4608812"/>
              <a:gd name="connsiteX4783" fmla="*/ 1672410 w 12184637"/>
              <a:gd name="connsiteY4783" fmla="*/ 1361219 h 4608812"/>
              <a:gd name="connsiteX4784" fmla="*/ 1580823 w 12184637"/>
              <a:gd name="connsiteY4784" fmla="*/ 1354961 h 4608812"/>
              <a:gd name="connsiteX4785" fmla="*/ 1575669 w 12184637"/>
              <a:gd name="connsiteY4785" fmla="*/ 1348998 h 4608812"/>
              <a:gd name="connsiteX4786" fmla="*/ 1479297 w 12184637"/>
              <a:gd name="connsiteY4786" fmla="*/ 1341636 h 4608812"/>
              <a:gd name="connsiteX4787" fmla="*/ 1473333 w 12184637"/>
              <a:gd name="connsiteY4787" fmla="*/ 1346789 h 4608812"/>
              <a:gd name="connsiteX4788" fmla="*/ 1478487 w 12184637"/>
              <a:gd name="connsiteY4788" fmla="*/ 1352753 h 4608812"/>
              <a:gd name="connsiteX4789" fmla="*/ 1574860 w 12184637"/>
              <a:gd name="connsiteY4789" fmla="*/ 1360115 h 4608812"/>
              <a:gd name="connsiteX4790" fmla="*/ 1575301 w 12184637"/>
              <a:gd name="connsiteY4790" fmla="*/ 1360115 h 4608812"/>
              <a:gd name="connsiteX4791" fmla="*/ 1580823 w 12184637"/>
              <a:gd name="connsiteY4791" fmla="*/ 1354961 h 4608812"/>
              <a:gd name="connsiteX4792" fmla="*/ 1484450 w 12184637"/>
              <a:gd name="connsiteY4792" fmla="*/ 1347599 h 4608812"/>
              <a:gd name="connsiteX4793" fmla="*/ 1479370 w 12184637"/>
              <a:gd name="connsiteY4793" fmla="*/ 1341562 h 4608812"/>
              <a:gd name="connsiteX4794" fmla="*/ 1379905 w 12184637"/>
              <a:gd name="connsiteY4794" fmla="*/ 1333022 h 4608812"/>
              <a:gd name="connsiteX4795" fmla="*/ 1373868 w 12184637"/>
              <a:gd name="connsiteY4795" fmla="*/ 1338102 h 4608812"/>
              <a:gd name="connsiteX4796" fmla="*/ 1378948 w 12184637"/>
              <a:gd name="connsiteY4796" fmla="*/ 1344139 h 4608812"/>
              <a:gd name="connsiteX4797" fmla="*/ 1478413 w 12184637"/>
              <a:gd name="connsiteY4797" fmla="*/ 1352679 h 4608812"/>
              <a:gd name="connsiteX4798" fmla="*/ 1478929 w 12184637"/>
              <a:gd name="connsiteY4798" fmla="*/ 1352679 h 4608812"/>
              <a:gd name="connsiteX4799" fmla="*/ 1484450 w 12184637"/>
              <a:gd name="connsiteY4799" fmla="*/ 1347599 h 4608812"/>
              <a:gd name="connsiteX4800" fmla="*/ 1384985 w 12184637"/>
              <a:gd name="connsiteY4800" fmla="*/ 1339132 h 4608812"/>
              <a:gd name="connsiteX4801" fmla="*/ 1379979 w 12184637"/>
              <a:gd name="connsiteY4801" fmla="*/ 1333095 h 4608812"/>
              <a:gd name="connsiteX4802" fmla="*/ 1279042 w 12184637"/>
              <a:gd name="connsiteY4802" fmla="*/ 1323524 h 4608812"/>
              <a:gd name="connsiteX4803" fmla="*/ 1273005 w 12184637"/>
              <a:gd name="connsiteY4803" fmla="*/ 1328531 h 4608812"/>
              <a:gd name="connsiteX4804" fmla="*/ 1278011 w 12184637"/>
              <a:gd name="connsiteY4804" fmla="*/ 1334568 h 4608812"/>
              <a:gd name="connsiteX4805" fmla="*/ 1378948 w 12184637"/>
              <a:gd name="connsiteY4805" fmla="*/ 1344139 h 4608812"/>
              <a:gd name="connsiteX4806" fmla="*/ 1379537 w 12184637"/>
              <a:gd name="connsiteY4806" fmla="*/ 1344139 h 4608812"/>
              <a:gd name="connsiteX4807" fmla="*/ 1384985 w 12184637"/>
              <a:gd name="connsiteY4807" fmla="*/ 1339132 h 4608812"/>
              <a:gd name="connsiteX4808" fmla="*/ 1284048 w 12184637"/>
              <a:gd name="connsiteY4808" fmla="*/ 1329635 h 4608812"/>
              <a:gd name="connsiteX4809" fmla="*/ 1279115 w 12184637"/>
              <a:gd name="connsiteY4809" fmla="*/ 1323524 h 4608812"/>
              <a:gd name="connsiteX4810" fmla="*/ 1178472 w 12184637"/>
              <a:gd name="connsiteY4810" fmla="*/ 1312923 h 4608812"/>
              <a:gd name="connsiteX4811" fmla="*/ 1172362 w 12184637"/>
              <a:gd name="connsiteY4811" fmla="*/ 1317855 h 4608812"/>
              <a:gd name="connsiteX4812" fmla="*/ 1177294 w 12184637"/>
              <a:gd name="connsiteY4812" fmla="*/ 1323966 h 4608812"/>
              <a:gd name="connsiteX4813" fmla="*/ 1277937 w 12184637"/>
              <a:gd name="connsiteY4813" fmla="*/ 1334568 h 4608812"/>
              <a:gd name="connsiteX4814" fmla="*/ 1278600 w 12184637"/>
              <a:gd name="connsiteY4814" fmla="*/ 1334568 h 4608812"/>
              <a:gd name="connsiteX4815" fmla="*/ 1284048 w 12184637"/>
              <a:gd name="connsiteY4815" fmla="*/ 1329635 h 4608812"/>
              <a:gd name="connsiteX4816" fmla="*/ 1183405 w 12184637"/>
              <a:gd name="connsiteY4816" fmla="*/ 1319107 h 4608812"/>
              <a:gd name="connsiteX4817" fmla="*/ 1178546 w 12184637"/>
              <a:gd name="connsiteY4817" fmla="*/ 1312923 h 4608812"/>
              <a:gd name="connsiteX4818" fmla="*/ 1080038 w 12184637"/>
              <a:gd name="connsiteY4818" fmla="*/ 1301364 h 4608812"/>
              <a:gd name="connsiteX4819" fmla="*/ 1073854 w 12184637"/>
              <a:gd name="connsiteY4819" fmla="*/ 1306223 h 4608812"/>
              <a:gd name="connsiteX4820" fmla="*/ 1078713 w 12184637"/>
              <a:gd name="connsiteY4820" fmla="*/ 1312407 h 4608812"/>
              <a:gd name="connsiteX4821" fmla="*/ 1177221 w 12184637"/>
              <a:gd name="connsiteY4821" fmla="*/ 1323966 h 4608812"/>
              <a:gd name="connsiteX4822" fmla="*/ 1177883 w 12184637"/>
              <a:gd name="connsiteY4822" fmla="*/ 1324040 h 4608812"/>
              <a:gd name="connsiteX4823" fmla="*/ 1183405 w 12184637"/>
              <a:gd name="connsiteY4823" fmla="*/ 1319107 h 4608812"/>
              <a:gd name="connsiteX4824" fmla="*/ 1084897 w 12184637"/>
              <a:gd name="connsiteY4824" fmla="*/ 1307548 h 4608812"/>
              <a:gd name="connsiteX4825" fmla="*/ 1079965 w 12184637"/>
              <a:gd name="connsiteY4825" fmla="*/ 1301364 h 4608812"/>
              <a:gd name="connsiteX4826" fmla="*/ 981898 w 12184637"/>
              <a:gd name="connsiteY4826" fmla="*/ 1290467 h 4608812"/>
              <a:gd name="connsiteX4827" fmla="*/ 975714 w 12184637"/>
              <a:gd name="connsiteY4827" fmla="*/ 1295400 h 4608812"/>
              <a:gd name="connsiteX4828" fmla="*/ 980647 w 12184637"/>
              <a:gd name="connsiteY4828" fmla="*/ 1301584 h 4608812"/>
              <a:gd name="connsiteX4829" fmla="*/ 1078713 w 12184637"/>
              <a:gd name="connsiteY4829" fmla="*/ 1312481 h 4608812"/>
              <a:gd name="connsiteX4830" fmla="*/ 1079376 w 12184637"/>
              <a:gd name="connsiteY4830" fmla="*/ 1312554 h 4608812"/>
              <a:gd name="connsiteX4831" fmla="*/ 1084897 w 12184637"/>
              <a:gd name="connsiteY4831" fmla="*/ 1307548 h 4608812"/>
              <a:gd name="connsiteX4832" fmla="*/ 986831 w 12184637"/>
              <a:gd name="connsiteY4832" fmla="*/ 1296505 h 4608812"/>
              <a:gd name="connsiteX4833" fmla="*/ 981751 w 12184637"/>
              <a:gd name="connsiteY4833" fmla="*/ 1290467 h 4608812"/>
              <a:gd name="connsiteX4834" fmla="*/ 882581 w 12184637"/>
              <a:gd name="connsiteY4834" fmla="*/ 1281780 h 4608812"/>
              <a:gd name="connsiteX4835" fmla="*/ 876544 w 12184637"/>
              <a:gd name="connsiteY4835" fmla="*/ 1286860 h 4608812"/>
              <a:gd name="connsiteX4836" fmla="*/ 881624 w 12184637"/>
              <a:gd name="connsiteY4836" fmla="*/ 1292897 h 4608812"/>
              <a:gd name="connsiteX4837" fmla="*/ 980794 w 12184637"/>
              <a:gd name="connsiteY4837" fmla="*/ 1301584 h 4608812"/>
              <a:gd name="connsiteX4838" fmla="*/ 981309 w 12184637"/>
              <a:gd name="connsiteY4838" fmla="*/ 1301584 h 4608812"/>
              <a:gd name="connsiteX4839" fmla="*/ 986831 w 12184637"/>
              <a:gd name="connsiteY4839" fmla="*/ 1296505 h 4608812"/>
              <a:gd name="connsiteX4840" fmla="*/ 887734 w 12184637"/>
              <a:gd name="connsiteY4840" fmla="*/ 1287596 h 4608812"/>
              <a:gd name="connsiteX4841" fmla="*/ 882434 w 12184637"/>
              <a:gd name="connsiteY4841" fmla="*/ 1281780 h 4608812"/>
              <a:gd name="connsiteX4842" fmla="*/ 780613 w 12184637"/>
              <a:gd name="connsiteY4842" fmla="*/ 1276994 h 4608812"/>
              <a:gd name="connsiteX4843" fmla="*/ 774796 w 12184637"/>
              <a:gd name="connsiteY4843" fmla="*/ 1282295 h 4608812"/>
              <a:gd name="connsiteX4844" fmla="*/ 780097 w 12184637"/>
              <a:gd name="connsiteY4844" fmla="*/ 1288112 h 4608812"/>
              <a:gd name="connsiteX4845" fmla="*/ 881918 w 12184637"/>
              <a:gd name="connsiteY4845" fmla="*/ 1292897 h 4608812"/>
              <a:gd name="connsiteX4846" fmla="*/ 882213 w 12184637"/>
              <a:gd name="connsiteY4846" fmla="*/ 1292897 h 4608812"/>
              <a:gd name="connsiteX4847" fmla="*/ 887734 w 12184637"/>
              <a:gd name="connsiteY4847" fmla="*/ 1287596 h 4608812"/>
              <a:gd name="connsiteX4848" fmla="*/ 780392 w 12184637"/>
              <a:gd name="connsiteY4848" fmla="*/ 1288112 h 4608812"/>
              <a:gd name="connsiteX4849" fmla="*/ 785914 w 12184637"/>
              <a:gd name="connsiteY4849" fmla="*/ 1282516 h 4608812"/>
              <a:gd name="connsiteX4850" fmla="*/ 780318 w 12184637"/>
              <a:gd name="connsiteY4850" fmla="*/ 1276994 h 4608812"/>
              <a:gd name="connsiteX4851" fmla="*/ 674301 w 12184637"/>
              <a:gd name="connsiteY4851" fmla="*/ 1277804 h 4608812"/>
              <a:gd name="connsiteX4852" fmla="*/ 668779 w 12184637"/>
              <a:gd name="connsiteY4852" fmla="*/ 1283400 h 4608812"/>
              <a:gd name="connsiteX4853" fmla="*/ 674374 w 12184637"/>
              <a:gd name="connsiteY4853" fmla="*/ 1288921 h 4608812"/>
              <a:gd name="connsiteX4854" fmla="*/ 780392 w 12184637"/>
              <a:gd name="connsiteY4854" fmla="*/ 1288112 h 4608812"/>
              <a:gd name="connsiteX4855" fmla="*/ 567105 w 12184637"/>
              <a:gd name="connsiteY4855" fmla="*/ 1293707 h 4608812"/>
              <a:gd name="connsiteX4856" fmla="*/ 674595 w 12184637"/>
              <a:gd name="connsiteY4856" fmla="*/ 1288921 h 4608812"/>
              <a:gd name="connsiteX4857" fmla="*/ 679896 w 12184637"/>
              <a:gd name="connsiteY4857" fmla="*/ 1283105 h 4608812"/>
              <a:gd name="connsiteX4858" fmla="*/ 674080 w 12184637"/>
              <a:gd name="connsiteY4858" fmla="*/ 1277804 h 4608812"/>
              <a:gd name="connsiteX4859" fmla="*/ 566590 w 12184637"/>
              <a:gd name="connsiteY4859" fmla="*/ 1282590 h 4608812"/>
              <a:gd name="connsiteX4860" fmla="*/ 561289 w 12184637"/>
              <a:gd name="connsiteY4860" fmla="*/ 1288406 h 4608812"/>
              <a:gd name="connsiteX4861" fmla="*/ 566885 w 12184637"/>
              <a:gd name="connsiteY4861" fmla="*/ 1293707 h 4608812"/>
              <a:gd name="connsiteX4862" fmla="*/ 567105 w 12184637"/>
              <a:gd name="connsiteY4862" fmla="*/ 1293707 h 4608812"/>
              <a:gd name="connsiteX4863" fmla="*/ 460941 w 12184637"/>
              <a:gd name="connsiteY4863" fmla="*/ 1300922 h 4608812"/>
              <a:gd name="connsiteX4864" fmla="*/ 567179 w 12184637"/>
              <a:gd name="connsiteY4864" fmla="*/ 1293707 h 4608812"/>
              <a:gd name="connsiteX4865" fmla="*/ 572333 w 12184637"/>
              <a:gd name="connsiteY4865" fmla="*/ 1287743 h 4608812"/>
              <a:gd name="connsiteX4866" fmla="*/ 566369 w 12184637"/>
              <a:gd name="connsiteY4866" fmla="*/ 1282590 h 4608812"/>
              <a:gd name="connsiteX4867" fmla="*/ 460131 w 12184637"/>
              <a:gd name="connsiteY4867" fmla="*/ 1289805 h 4608812"/>
              <a:gd name="connsiteX4868" fmla="*/ 454977 w 12184637"/>
              <a:gd name="connsiteY4868" fmla="*/ 1295768 h 4608812"/>
              <a:gd name="connsiteX4869" fmla="*/ 460573 w 12184637"/>
              <a:gd name="connsiteY4869" fmla="*/ 1300996 h 4608812"/>
              <a:gd name="connsiteX4870" fmla="*/ 460941 w 12184637"/>
              <a:gd name="connsiteY4870" fmla="*/ 1300922 h 4608812"/>
              <a:gd name="connsiteX4871" fmla="*/ 358752 w 12184637"/>
              <a:gd name="connsiteY4871" fmla="*/ 1308947 h 4608812"/>
              <a:gd name="connsiteX4872" fmla="*/ 461014 w 12184637"/>
              <a:gd name="connsiteY4872" fmla="*/ 1300922 h 4608812"/>
              <a:gd name="connsiteX4873" fmla="*/ 466168 w 12184637"/>
              <a:gd name="connsiteY4873" fmla="*/ 1294958 h 4608812"/>
              <a:gd name="connsiteX4874" fmla="*/ 460205 w 12184637"/>
              <a:gd name="connsiteY4874" fmla="*/ 1289805 h 4608812"/>
              <a:gd name="connsiteX4875" fmla="*/ 357942 w 12184637"/>
              <a:gd name="connsiteY4875" fmla="*/ 1297830 h 4608812"/>
              <a:gd name="connsiteX4876" fmla="*/ 352788 w 12184637"/>
              <a:gd name="connsiteY4876" fmla="*/ 1303793 h 4608812"/>
              <a:gd name="connsiteX4877" fmla="*/ 358384 w 12184637"/>
              <a:gd name="connsiteY4877" fmla="*/ 1308947 h 4608812"/>
              <a:gd name="connsiteX4878" fmla="*/ 358752 w 12184637"/>
              <a:gd name="connsiteY4878" fmla="*/ 1308947 h 4608812"/>
              <a:gd name="connsiteX4879" fmla="*/ 263262 w 12184637"/>
              <a:gd name="connsiteY4879" fmla="*/ 1316162 h 4608812"/>
              <a:gd name="connsiteX4880" fmla="*/ 358752 w 12184637"/>
              <a:gd name="connsiteY4880" fmla="*/ 1308947 h 4608812"/>
              <a:gd name="connsiteX4881" fmla="*/ 363905 w 12184637"/>
              <a:gd name="connsiteY4881" fmla="*/ 1302983 h 4608812"/>
              <a:gd name="connsiteX4882" fmla="*/ 357942 w 12184637"/>
              <a:gd name="connsiteY4882" fmla="*/ 1297830 h 4608812"/>
              <a:gd name="connsiteX4883" fmla="*/ 262453 w 12184637"/>
              <a:gd name="connsiteY4883" fmla="*/ 1305045 h 4608812"/>
              <a:gd name="connsiteX4884" fmla="*/ 257299 w 12184637"/>
              <a:gd name="connsiteY4884" fmla="*/ 1311008 h 4608812"/>
              <a:gd name="connsiteX4885" fmla="*/ 262894 w 12184637"/>
              <a:gd name="connsiteY4885" fmla="*/ 1316162 h 4608812"/>
              <a:gd name="connsiteX4886" fmla="*/ 263262 w 12184637"/>
              <a:gd name="connsiteY4886" fmla="*/ 1316162 h 4608812"/>
              <a:gd name="connsiteX4887" fmla="*/ 178228 w 12184637"/>
              <a:gd name="connsiteY4887" fmla="*/ 1322273 h 4608812"/>
              <a:gd name="connsiteX4888" fmla="*/ 263262 w 12184637"/>
              <a:gd name="connsiteY4888" fmla="*/ 1316162 h 4608812"/>
              <a:gd name="connsiteX4889" fmla="*/ 268416 w 12184637"/>
              <a:gd name="connsiteY4889" fmla="*/ 1310198 h 4608812"/>
              <a:gd name="connsiteX4890" fmla="*/ 262453 w 12184637"/>
              <a:gd name="connsiteY4890" fmla="*/ 1305045 h 4608812"/>
              <a:gd name="connsiteX4891" fmla="*/ 177418 w 12184637"/>
              <a:gd name="connsiteY4891" fmla="*/ 1311156 h 4608812"/>
              <a:gd name="connsiteX4892" fmla="*/ 172264 w 12184637"/>
              <a:gd name="connsiteY4892" fmla="*/ 1317119 h 4608812"/>
              <a:gd name="connsiteX4893" fmla="*/ 177860 w 12184637"/>
              <a:gd name="connsiteY4893" fmla="*/ 1322273 h 4608812"/>
              <a:gd name="connsiteX4894" fmla="*/ 178228 w 12184637"/>
              <a:gd name="connsiteY4894" fmla="*/ 1322273 h 4608812"/>
              <a:gd name="connsiteX4895" fmla="*/ 107181 w 12184637"/>
              <a:gd name="connsiteY4895" fmla="*/ 1326837 h 4608812"/>
              <a:gd name="connsiteX4896" fmla="*/ 178228 w 12184637"/>
              <a:gd name="connsiteY4896" fmla="*/ 1322273 h 4608812"/>
              <a:gd name="connsiteX4897" fmla="*/ 183455 w 12184637"/>
              <a:gd name="connsiteY4897" fmla="*/ 1316383 h 4608812"/>
              <a:gd name="connsiteX4898" fmla="*/ 177565 w 12184637"/>
              <a:gd name="connsiteY4898" fmla="*/ 1311156 h 4608812"/>
              <a:gd name="connsiteX4899" fmla="*/ 106519 w 12184637"/>
              <a:gd name="connsiteY4899" fmla="*/ 1315720 h 4608812"/>
              <a:gd name="connsiteX4900" fmla="*/ 101291 w 12184637"/>
              <a:gd name="connsiteY4900" fmla="*/ 1321610 h 4608812"/>
              <a:gd name="connsiteX4901" fmla="*/ 106887 w 12184637"/>
              <a:gd name="connsiteY4901" fmla="*/ 1326837 h 4608812"/>
              <a:gd name="connsiteX4902" fmla="*/ 107181 w 12184637"/>
              <a:gd name="connsiteY4902" fmla="*/ 1326837 h 4608812"/>
              <a:gd name="connsiteX4903" fmla="*/ 53584 w 12184637"/>
              <a:gd name="connsiteY4903" fmla="*/ 1329561 h 4608812"/>
              <a:gd name="connsiteX4904" fmla="*/ 107034 w 12184637"/>
              <a:gd name="connsiteY4904" fmla="*/ 1326837 h 4608812"/>
              <a:gd name="connsiteX4905" fmla="*/ 112335 w 12184637"/>
              <a:gd name="connsiteY4905" fmla="*/ 1321021 h 4608812"/>
              <a:gd name="connsiteX4906" fmla="*/ 106445 w 12184637"/>
              <a:gd name="connsiteY4906" fmla="*/ 1315720 h 4608812"/>
              <a:gd name="connsiteX4907" fmla="*/ 52995 w 12184637"/>
              <a:gd name="connsiteY4907" fmla="*/ 1318444 h 4608812"/>
              <a:gd name="connsiteX4908" fmla="*/ 47694 w 12184637"/>
              <a:gd name="connsiteY4908" fmla="*/ 1324334 h 4608812"/>
              <a:gd name="connsiteX4909" fmla="*/ 53289 w 12184637"/>
              <a:gd name="connsiteY4909" fmla="*/ 1329635 h 4608812"/>
              <a:gd name="connsiteX4910" fmla="*/ 53584 w 12184637"/>
              <a:gd name="connsiteY4910" fmla="*/ 1329561 h 4608812"/>
              <a:gd name="connsiteX4911" fmla="*/ 20895 w 12184637"/>
              <a:gd name="connsiteY4911" fmla="*/ 1330224 h 4608812"/>
              <a:gd name="connsiteX4912" fmla="*/ 53436 w 12184637"/>
              <a:gd name="connsiteY4912" fmla="*/ 1329635 h 4608812"/>
              <a:gd name="connsiteX4913" fmla="*/ 58885 w 12184637"/>
              <a:gd name="connsiteY4913" fmla="*/ 1323966 h 4608812"/>
              <a:gd name="connsiteX4914" fmla="*/ 53289 w 12184637"/>
              <a:gd name="connsiteY4914" fmla="*/ 1318518 h 4608812"/>
              <a:gd name="connsiteX4915" fmla="*/ 53216 w 12184637"/>
              <a:gd name="connsiteY4915" fmla="*/ 1318518 h 4608812"/>
              <a:gd name="connsiteX4916" fmla="*/ 20674 w 12184637"/>
              <a:gd name="connsiteY4916" fmla="*/ 1319107 h 4608812"/>
              <a:gd name="connsiteX4917" fmla="*/ 15226 w 12184637"/>
              <a:gd name="connsiteY4917" fmla="*/ 1324776 h 4608812"/>
              <a:gd name="connsiteX4918" fmla="*/ 20895 w 12184637"/>
              <a:gd name="connsiteY4918" fmla="*/ 1330224 h 4608812"/>
              <a:gd name="connsiteX4919" fmla="*/ 20895 w 12184637"/>
              <a:gd name="connsiteY4919" fmla="*/ 1330224 h 4608812"/>
              <a:gd name="connsiteX4920" fmla="*/ 26343 w 12184637"/>
              <a:gd name="connsiteY4920" fmla="*/ 1324776 h 4608812"/>
              <a:gd name="connsiteX4921" fmla="*/ 20895 w 12184637"/>
              <a:gd name="connsiteY4921" fmla="*/ 1319033 h 4608812"/>
              <a:gd name="connsiteX4922" fmla="*/ 5729 w 12184637"/>
              <a:gd name="connsiteY4922" fmla="*/ 1318665 h 4608812"/>
              <a:gd name="connsiteX4923" fmla="*/ 5581 w 12184637"/>
              <a:gd name="connsiteY4923" fmla="*/ 1318665 h 4608812"/>
              <a:gd name="connsiteX4924" fmla="*/ 60 w 12184637"/>
              <a:gd name="connsiteY4924" fmla="*/ 1324113 h 4608812"/>
              <a:gd name="connsiteX4925" fmla="*/ 5508 w 12184637"/>
              <a:gd name="connsiteY4925" fmla="*/ 1329856 h 4608812"/>
              <a:gd name="connsiteX4926" fmla="*/ 20674 w 12184637"/>
              <a:gd name="connsiteY4926" fmla="*/ 1330224 h 4608812"/>
              <a:gd name="connsiteX4927" fmla="*/ 20821 w 12184637"/>
              <a:gd name="connsiteY4927" fmla="*/ 1330224 h 4608812"/>
              <a:gd name="connsiteX4928" fmla="*/ 26343 w 12184637"/>
              <a:gd name="connsiteY4928" fmla="*/ 1324776 h 4608812"/>
              <a:gd name="connsiteX4929" fmla="*/ 7038069 w 12184637"/>
              <a:gd name="connsiteY4929" fmla="*/ 4548589 h 4608812"/>
              <a:gd name="connsiteX4930" fmla="*/ 7034019 w 12184637"/>
              <a:gd name="connsiteY4930" fmla="*/ 4541815 h 4608812"/>
              <a:gd name="connsiteX4931" fmla="*/ 6892957 w 12184637"/>
              <a:gd name="connsiteY4931" fmla="*/ 4506918 h 4608812"/>
              <a:gd name="connsiteX4932" fmla="*/ 6886184 w 12184637"/>
              <a:gd name="connsiteY4932" fmla="*/ 4510967 h 4608812"/>
              <a:gd name="connsiteX4933" fmla="*/ 6890233 w 12184637"/>
              <a:gd name="connsiteY4933" fmla="*/ 4517740 h 4608812"/>
              <a:gd name="connsiteX4934" fmla="*/ 7031295 w 12184637"/>
              <a:gd name="connsiteY4934" fmla="*/ 4552638 h 4608812"/>
              <a:gd name="connsiteX4935" fmla="*/ 7032694 w 12184637"/>
              <a:gd name="connsiteY4935" fmla="*/ 4552785 h 4608812"/>
              <a:gd name="connsiteX4936" fmla="*/ 7038069 w 12184637"/>
              <a:gd name="connsiteY4936" fmla="*/ 4548589 h 4608812"/>
              <a:gd name="connsiteX4937" fmla="*/ 6896491 w 12184637"/>
              <a:gd name="connsiteY4937" fmla="*/ 4515016 h 4608812"/>
              <a:gd name="connsiteX4938" fmla="*/ 6894356 w 12184637"/>
              <a:gd name="connsiteY4938" fmla="*/ 4507433 h 4608812"/>
              <a:gd name="connsiteX4939" fmla="*/ 6889939 w 12184637"/>
              <a:gd name="connsiteY4939" fmla="*/ 4504930 h 4608812"/>
              <a:gd name="connsiteX4940" fmla="*/ 6882355 w 12184637"/>
              <a:gd name="connsiteY4940" fmla="*/ 4507065 h 4608812"/>
              <a:gd name="connsiteX4941" fmla="*/ 6884491 w 12184637"/>
              <a:gd name="connsiteY4941" fmla="*/ 4514648 h 4608812"/>
              <a:gd name="connsiteX4942" fmla="*/ 6888908 w 12184637"/>
              <a:gd name="connsiteY4942" fmla="*/ 4517151 h 4608812"/>
              <a:gd name="connsiteX4943" fmla="*/ 6891706 w 12184637"/>
              <a:gd name="connsiteY4943" fmla="*/ 4517888 h 4608812"/>
              <a:gd name="connsiteX4944" fmla="*/ 6896491 w 12184637"/>
              <a:gd name="connsiteY4944" fmla="*/ 4515016 h 4608812"/>
              <a:gd name="connsiteX4945" fmla="*/ 6892000 w 12184637"/>
              <a:gd name="connsiteY4945" fmla="*/ 4512513 h 4608812"/>
              <a:gd name="connsiteX4946" fmla="*/ 6889865 w 12184637"/>
              <a:gd name="connsiteY4946" fmla="*/ 4504930 h 4608812"/>
              <a:gd name="connsiteX4947" fmla="*/ 6775749 w 12184637"/>
              <a:gd name="connsiteY4947" fmla="*/ 4441172 h 4608812"/>
              <a:gd name="connsiteX4948" fmla="*/ 6768166 w 12184637"/>
              <a:gd name="connsiteY4948" fmla="*/ 4443307 h 4608812"/>
              <a:gd name="connsiteX4949" fmla="*/ 6770301 w 12184637"/>
              <a:gd name="connsiteY4949" fmla="*/ 4450890 h 4608812"/>
              <a:gd name="connsiteX4950" fmla="*/ 6884417 w 12184637"/>
              <a:gd name="connsiteY4950" fmla="*/ 4514648 h 4608812"/>
              <a:gd name="connsiteX4951" fmla="*/ 6887141 w 12184637"/>
              <a:gd name="connsiteY4951" fmla="*/ 4515384 h 4608812"/>
              <a:gd name="connsiteX4952" fmla="*/ 6892000 w 12184637"/>
              <a:gd name="connsiteY4952" fmla="*/ 4512513 h 4608812"/>
              <a:gd name="connsiteX4953" fmla="*/ 6777958 w 12184637"/>
              <a:gd name="connsiteY4953" fmla="*/ 4448829 h 4608812"/>
              <a:gd name="connsiteX4954" fmla="*/ 6775823 w 12184637"/>
              <a:gd name="connsiteY4954" fmla="*/ 4441246 h 4608812"/>
              <a:gd name="connsiteX4955" fmla="*/ 6767135 w 12184637"/>
              <a:gd name="connsiteY4955" fmla="*/ 4436387 h 4608812"/>
              <a:gd name="connsiteX4956" fmla="*/ 6759552 w 12184637"/>
              <a:gd name="connsiteY4956" fmla="*/ 4438522 h 4608812"/>
              <a:gd name="connsiteX4957" fmla="*/ 6761687 w 12184637"/>
              <a:gd name="connsiteY4957" fmla="*/ 4446105 h 4608812"/>
              <a:gd name="connsiteX4958" fmla="*/ 6770375 w 12184637"/>
              <a:gd name="connsiteY4958" fmla="*/ 4450964 h 4608812"/>
              <a:gd name="connsiteX4959" fmla="*/ 6773099 w 12184637"/>
              <a:gd name="connsiteY4959" fmla="*/ 4451700 h 4608812"/>
              <a:gd name="connsiteX4960" fmla="*/ 6777958 w 12184637"/>
              <a:gd name="connsiteY4960" fmla="*/ 4448829 h 4608812"/>
              <a:gd name="connsiteX4961" fmla="*/ 6768461 w 12184637"/>
              <a:gd name="connsiteY4961" fmla="*/ 4445148 h 4608812"/>
              <a:gd name="connsiteX4962" fmla="*/ 6768313 w 12184637"/>
              <a:gd name="connsiteY4962" fmla="*/ 4437270 h 4608812"/>
              <a:gd name="connsiteX4963" fmla="*/ 6666934 w 12184637"/>
              <a:gd name="connsiteY4963" fmla="*/ 4339352 h 4608812"/>
              <a:gd name="connsiteX4964" fmla="*/ 6659056 w 12184637"/>
              <a:gd name="connsiteY4964" fmla="*/ 4339498 h 4608812"/>
              <a:gd name="connsiteX4965" fmla="*/ 6659204 w 12184637"/>
              <a:gd name="connsiteY4965" fmla="*/ 4347376 h 4608812"/>
              <a:gd name="connsiteX4966" fmla="*/ 6760583 w 12184637"/>
              <a:gd name="connsiteY4966" fmla="*/ 4445295 h 4608812"/>
              <a:gd name="connsiteX4967" fmla="*/ 6764485 w 12184637"/>
              <a:gd name="connsiteY4967" fmla="*/ 4446841 h 4608812"/>
              <a:gd name="connsiteX4968" fmla="*/ 6768461 w 12184637"/>
              <a:gd name="connsiteY4968" fmla="*/ 4445148 h 4608812"/>
              <a:gd name="connsiteX4969" fmla="*/ 6667081 w 12184637"/>
              <a:gd name="connsiteY4969" fmla="*/ 4347156 h 4608812"/>
              <a:gd name="connsiteX4970" fmla="*/ 6666934 w 12184637"/>
              <a:gd name="connsiteY4970" fmla="*/ 4339278 h 4608812"/>
              <a:gd name="connsiteX4971" fmla="*/ 6661265 w 12184637"/>
              <a:gd name="connsiteY4971" fmla="*/ 4333830 h 4608812"/>
              <a:gd name="connsiteX4972" fmla="*/ 6653387 w 12184637"/>
              <a:gd name="connsiteY4972" fmla="*/ 4333977 h 4608812"/>
              <a:gd name="connsiteX4973" fmla="*/ 6653534 w 12184637"/>
              <a:gd name="connsiteY4973" fmla="*/ 4341854 h 4608812"/>
              <a:gd name="connsiteX4974" fmla="*/ 6659204 w 12184637"/>
              <a:gd name="connsiteY4974" fmla="*/ 4347303 h 4608812"/>
              <a:gd name="connsiteX4975" fmla="*/ 6663106 w 12184637"/>
              <a:gd name="connsiteY4975" fmla="*/ 4348849 h 4608812"/>
              <a:gd name="connsiteX4976" fmla="*/ 6667081 w 12184637"/>
              <a:gd name="connsiteY4976" fmla="*/ 4347156 h 4608812"/>
              <a:gd name="connsiteX4977" fmla="*/ 6660234 w 12184637"/>
              <a:gd name="connsiteY4977" fmla="*/ 4342591 h 4608812"/>
              <a:gd name="connsiteX4978" fmla="*/ 6662075 w 12184637"/>
              <a:gd name="connsiteY4978" fmla="*/ 4334934 h 4608812"/>
              <a:gd name="connsiteX4979" fmla="*/ 6584991 w 12184637"/>
              <a:gd name="connsiteY4979" fmla="*/ 4208817 h 4608812"/>
              <a:gd name="connsiteX4980" fmla="*/ 6577335 w 12184637"/>
              <a:gd name="connsiteY4980" fmla="*/ 4206977 h 4608812"/>
              <a:gd name="connsiteX4981" fmla="*/ 6575494 w 12184637"/>
              <a:gd name="connsiteY4981" fmla="*/ 4214634 h 4608812"/>
              <a:gd name="connsiteX4982" fmla="*/ 6652578 w 12184637"/>
              <a:gd name="connsiteY4982" fmla="*/ 4340750 h 4608812"/>
              <a:gd name="connsiteX4983" fmla="*/ 6657363 w 12184637"/>
              <a:gd name="connsiteY4983" fmla="*/ 4343401 h 4608812"/>
              <a:gd name="connsiteX4984" fmla="*/ 6660234 w 12184637"/>
              <a:gd name="connsiteY4984" fmla="*/ 4342591 h 4608812"/>
              <a:gd name="connsiteX4985" fmla="*/ 6583151 w 12184637"/>
              <a:gd name="connsiteY4985" fmla="*/ 4216474 h 4608812"/>
              <a:gd name="connsiteX4986" fmla="*/ 6584991 w 12184637"/>
              <a:gd name="connsiteY4986" fmla="*/ 4208817 h 4608812"/>
              <a:gd name="connsiteX4987" fmla="*/ 6581457 w 12184637"/>
              <a:gd name="connsiteY4987" fmla="*/ 4203001 h 4608812"/>
              <a:gd name="connsiteX4988" fmla="*/ 6573801 w 12184637"/>
              <a:gd name="connsiteY4988" fmla="*/ 4201161 h 4608812"/>
              <a:gd name="connsiteX4989" fmla="*/ 6571960 w 12184637"/>
              <a:gd name="connsiteY4989" fmla="*/ 4208817 h 4608812"/>
              <a:gd name="connsiteX4990" fmla="*/ 6575494 w 12184637"/>
              <a:gd name="connsiteY4990" fmla="*/ 4214634 h 4608812"/>
              <a:gd name="connsiteX4991" fmla="*/ 6580280 w 12184637"/>
              <a:gd name="connsiteY4991" fmla="*/ 4217284 h 4608812"/>
              <a:gd name="connsiteX4992" fmla="*/ 6583151 w 12184637"/>
              <a:gd name="connsiteY4992" fmla="*/ 4216474 h 4608812"/>
              <a:gd name="connsiteX4993" fmla="*/ 6578586 w 12184637"/>
              <a:gd name="connsiteY4993" fmla="*/ 4211100 h 4608812"/>
              <a:gd name="connsiteX4994" fmla="*/ 6581899 w 12184637"/>
              <a:gd name="connsiteY4994" fmla="*/ 4203958 h 4608812"/>
              <a:gd name="connsiteX4995" fmla="*/ 6541628 w 12184637"/>
              <a:gd name="connsiteY4995" fmla="*/ 4093450 h 4608812"/>
              <a:gd name="connsiteX4996" fmla="*/ 6534486 w 12184637"/>
              <a:gd name="connsiteY4996" fmla="*/ 4090137 h 4608812"/>
              <a:gd name="connsiteX4997" fmla="*/ 6531173 w 12184637"/>
              <a:gd name="connsiteY4997" fmla="*/ 4097278 h 4608812"/>
              <a:gd name="connsiteX4998" fmla="*/ 6571519 w 12184637"/>
              <a:gd name="connsiteY4998" fmla="*/ 4207787 h 4608812"/>
              <a:gd name="connsiteX4999" fmla="*/ 6576819 w 12184637"/>
              <a:gd name="connsiteY4999" fmla="*/ 4211468 h 4608812"/>
              <a:gd name="connsiteX5000" fmla="*/ 6578586 w 12184637"/>
              <a:gd name="connsiteY5000" fmla="*/ 4211100 h 4608812"/>
              <a:gd name="connsiteX5001" fmla="*/ 7037406 w 12184637"/>
              <a:gd name="connsiteY5001" fmla="*/ 3790269 h 4608812"/>
              <a:gd name="connsiteX5002" fmla="*/ 7042339 w 12184637"/>
              <a:gd name="connsiteY5002" fmla="*/ 3784159 h 4608812"/>
              <a:gd name="connsiteX5003" fmla="*/ 7026730 w 12184637"/>
              <a:gd name="connsiteY5003" fmla="*/ 3641624 h 4608812"/>
              <a:gd name="connsiteX5004" fmla="*/ 7020620 w 12184637"/>
              <a:gd name="connsiteY5004" fmla="*/ 3636691 h 4608812"/>
              <a:gd name="connsiteX5005" fmla="*/ 7015687 w 12184637"/>
              <a:gd name="connsiteY5005" fmla="*/ 3642802 h 4608812"/>
              <a:gd name="connsiteX5006" fmla="*/ 7031295 w 12184637"/>
              <a:gd name="connsiteY5006" fmla="*/ 3785337 h 4608812"/>
              <a:gd name="connsiteX5007" fmla="*/ 7036890 w 12184637"/>
              <a:gd name="connsiteY5007" fmla="*/ 3790269 h 4608812"/>
              <a:gd name="connsiteX5008" fmla="*/ 7037406 w 12184637"/>
              <a:gd name="connsiteY5008" fmla="*/ 3790269 h 4608812"/>
              <a:gd name="connsiteX5009" fmla="*/ 7082316 w 12184637"/>
              <a:gd name="connsiteY5009" fmla="*/ 3935823 h 4608812"/>
              <a:gd name="connsiteX5010" fmla="*/ 7086071 w 12184637"/>
              <a:gd name="connsiteY5010" fmla="*/ 3928902 h 4608812"/>
              <a:gd name="connsiteX5011" fmla="*/ 7042118 w 12184637"/>
              <a:gd name="connsiteY5011" fmla="*/ 3783128 h 4608812"/>
              <a:gd name="connsiteX5012" fmla="*/ 7035197 w 12184637"/>
              <a:gd name="connsiteY5012" fmla="*/ 3779373 h 4608812"/>
              <a:gd name="connsiteX5013" fmla="*/ 7031442 w 12184637"/>
              <a:gd name="connsiteY5013" fmla="*/ 3786294 h 4608812"/>
              <a:gd name="connsiteX5014" fmla="*/ 7075396 w 12184637"/>
              <a:gd name="connsiteY5014" fmla="*/ 3932068 h 4608812"/>
              <a:gd name="connsiteX5015" fmla="*/ 7080770 w 12184637"/>
              <a:gd name="connsiteY5015" fmla="*/ 3936043 h 4608812"/>
              <a:gd name="connsiteX5016" fmla="*/ 7082316 w 12184637"/>
              <a:gd name="connsiteY5016" fmla="*/ 3935823 h 4608812"/>
              <a:gd name="connsiteX5017" fmla="*/ 7152185 w 12184637"/>
              <a:gd name="connsiteY5017" fmla="*/ 4074161 h 4608812"/>
              <a:gd name="connsiteX5018" fmla="*/ 7154687 w 12184637"/>
              <a:gd name="connsiteY5018" fmla="*/ 4066651 h 4608812"/>
              <a:gd name="connsiteX5019" fmla="*/ 7085703 w 12184637"/>
              <a:gd name="connsiteY5019" fmla="*/ 3927945 h 4608812"/>
              <a:gd name="connsiteX5020" fmla="*/ 7078193 w 12184637"/>
              <a:gd name="connsiteY5020" fmla="*/ 3925442 h 4608812"/>
              <a:gd name="connsiteX5021" fmla="*/ 7075690 w 12184637"/>
              <a:gd name="connsiteY5021" fmla="*/ 3932951 h 4608812"/>
              <a:gd name="connsiteX5022" fmla="*/ 7144675 w 12184637"/>
              <a:gd name="connsiteY5022" fmla="*/ 4071657 h 4608812"/>
              <a:gd name="connsiteX5023" fmla="*/ 7149681 w 12184637"/>
              <a:gd name="connsiteY5023" fmla="*/ 4074750 h 4608812"/>
              <a:gd name="connsiteX5024" fmla="*/ 7152185 w 12184637"/>
              <a:gd name="connsiteY5024" fmla="*/ 4074161 h 4608812"/>
              <a:gd name="connsiteX5025" fmla="*/ 7244066 w 12184637"/>
              <a:gd name="connsiteY5025" fmla="*/ 4197921 h 4608812"/>
              <a:gd name="connsiteX5026" fmla="*/ 7245244 w 12184637"/>
              <a:gd name="connsiteY5026" fmla="*/ 4190117 h 4608812"/>
              <a:gd name="connsiteX5027" fmla="*/ 7154246 w 12184637"/>
              <a:gd name="connsiteY5027" fmla="*/ 4065841 h 4608812"/>
              <a:gd name="connsiteX5028" fmla="*/ 7146442 w 12184637"/>
              <a:gd name="connsiteY5028" fmla="*/ 4064663 h 4608812"/>
              <a:gd name="connsiteX5029" fmla="*/ 7145264 w 12184637"/>
              <a:gd name="connsiteY5029" fmla="*/ 4072467 h 4608812"/>
              <a:gd name="connsiteX5030" fmla="*/ 7236262 w 12184637"/>
              <a:gd name="connsiteY5030" fmla="*/ 4196743 h 4608812"/>
              <a:gd name="connsiteX5031" fmla="*/ 7240827 w 12184637"/>
              <a:gd name="connsiteY5031" fmla="*/ 4199026 h 4608812"/>
              <a:gd name="connsiteX5032" fmla="*/ 7244066 w 12184637"/>
              <a:gd name="connsiteY5032" fmla="*/ 4197921 h 4608812"/>
              <a:gd name="connsiteX5033" fmla="*/ 7354795 w 12184637"/>
              <a:gd name="connsiteY5033" fmla="*/ 4299742 h 4608812"/>
              <a:gd name="connsiteX5034" fmla="*/ 7354501 w 12184637"/>
              <a:gd name="connsiteY5034" fmla="*/ 4291864 h 4608812"/>
              <a:gd name="connsiteX5035" fmla="*/ 7244582 w 12184637"/>
              <a:gd name="connsiteY5035" fmla="*/ 4189381 h 4608812"/>
              <a:gd name="connsiteX5036" fmla="*/ 7236704 w 12184637"/>
              <a:gd name="connsiteY5036" fmla="*/ 4189675 h 4608812"/>
              <a:gd name="connsiteX5037" fmla="*/ 7236998 w 12184637"/>
              <a:gd name="connsiteY5037" fmla="*/ 4197553 h 4608812"/>
              <a:gd name="connsiteX5038" fmla="*/ 7346991 w 12184637"/>
              <a:gd name="connsiteY5038" fmla="*/ 4300037 h 4608812"/>
              <a:gd name="connsiteX5039" fmla="*/ 7350820 w 12184637"/>
              <a:gd name="connsiteY5039" fmla="*/ 4301509 h 4608812"/>
              <a:gd name="connsiteX5040" fmla="*/ 7354795 w 12184637"/>
              <a:gd name="connsiteY5040" fmla="*/ 4299742 h 4608812"/>
              <a:gd name="connsiteX5041" fmla="*/ 7480323 w 12184637"/>
              <a:gd name="connsiteY5041" fmla="*/ 4375427 h 4608812"/>
              <a:gd name="connsiteX5042" fmla="*/ 7478483 w 12184637"/>
              <a:gd name="connsiteY5042" fmla="*/ 4367770 h 4608812"/>
              <a:gd name="connsiteX5043" fmla="*/ 7353691 w 12184637"/>
              <a:gd name="connsiteY5043" fmla="*/ 4291202 h 4608812"/>
              <a:gd name="connsiteX5044" fmla="*/ 7346035 w 12184637"/>
              <a:gd name="connsiteY5044" fmla="*/ 4293042 h 4608812"/>
              <a:gd name="connsiteX5045" fmla="*/ 7347875 w 12184637"/>
              <a:gd name="connsiteY5045" fmla="*/ 4300699 h 4608812"/>
              <a:gd name="connsiteX5046" fmla="*/ 7472666 w 12184637"/>
              <a:gd name="connsiteY5046" fmla="*/ 4377267 h 4608812"/>
              <a:gd name="connsiteX5047" fmla="*/ 7475611 w 12184637"/>
              <a:gd name="connsiteY5047" fmla="*/ 4378077 h 4608812"/>
              <a:gd name="connsiteX5048" fmla="*/ 7480323 w 12184637"/>
              <a:gd name="connsiteY5048" fmla="*/ 4375427 h 4608812"/>
              <a:gd name="connsiteX5049" fmla="*/ 7616231 w 12184637"/>
              <a:gd name="connsiteY5049" fmla="*/ 4421073 h 4608812"/>
              <a:gd name="connsiteX5050" fmla="*/ 7612771 w 12184637"/>
              <a:gd name="connsiteY5050" fmla="*/ 4414005 h 4608812"/>
              <a:gd name="connsiteX5051" fmla="*/ 7477378 w 12184637"/>
              <a:gd name="connsiteY5051" fmla="*/ 4367255 h 4608812"/>
              <a:gd name="connsiteX5052" fmla="*/ 7470310 w 12184637"/>
              <a:gd name="connsiteY5052" fmla="*/ 4370715 h 4608812"/>
              <a:gd name="connsiteX5053" fmla="*/ 7473771 w 12184637"/>
              <a:gd name="connsiteY5053" fmla="*/ 4377783 h 4608812"/>
              <a:gd name="connsiteX5054" fmla="*/ 7609164 w 12184637"/>
              <a:gd name="connsiteY5054" fmla="*/ 4424533 h 4608812"/>
              <a:gd name="connsiteX5055" fmla="*/ 7611004 w 12184637"/>
              <a:gd name="connsiteY5055" fmla="*/ 4424828 h 4608812"/>
              <a:gd name="connsiteX5056" fmla="*/ 7616231 w 12184637"/>
              <a:gd name="connsiteY5056" fmla="*/ 4421073 h 4608812"/>
              <a:gd name="connsiteX5057" fmla="*/ 7685437 w 12184637"/>
              <a:gd name="connsiteY5057" fmla="*/ 4419159 h 4608812"/>
              <a:gd name="connsiteX5058" fmla="*/ 7679842 w 12184637"/>
              <a:gd name="connsiteY5058" fmla="*/ 4413563 h 4608812"/>
              <a:gd name="connsiteX5059" fmla="*/ 7610931 w 12184637"/>
              <a:gd name="connsiteY5059" fmla="*/ 4413637 h 4608812"/>
              <a:gd name="connsiteX5060" fmla="*/ 7605335 w 12184637"/>
              <a:gd name="connsiteY5060" fmla="*/ 4419233 h 4608812"/>
              <a:gd name="connsiteX5061" fmla="*/ 7610931 w 12184637"/>
              <a:gd name="connsiteY5061" fmla="*/ 4424828 h 4608812"/>
              <a:gd name="connsiteX5062" fmla="*/ 7679842 w 12184637"/>
              <a:gd name="connsiteY5062" fmla="*/ 4424754 h 4608812"/>
              <a:gd name="connsiteX5063" fmla="*/ 7679842 w 12184637"/>
              <a:gd name="connsiteY5063" fmla="*/ 4424754 h 4608812"/>
              <a:gd name="connsiteX5064" fmla="*/ 7685437 w 12184637"/>
              <a:gd name="connsiteY5064" fmla="*/ 4419159 h 4608812"/>
              <a:gd name="connsiteX5065" fmla="*/ 7755748 w 12184637"/>
              <a:gd name="connsiteY5065" fmla="*/ 4422546 h 4608812"/>
              <a:gd name="connsiteX5066" fmla="*/ 7750446 w 12184637"/>
              <a:gd name="connsiteY5066" fmla="*/ 4416729 h 4608812"/>
              <a:gd name="connsiteX5067" fmla="*/ 7680137 w 12184637"/>
              <a:gd name="connsiteY5067" fmla="*/ 4413637 h 4608812"/>
              <a:gd name="connsiteX5068" fmla="*/ 7674320 w 12184637"/>
              <a:gd name="connsiteY5068" fmla="*/ 4418938 h 4608812"/>
              <a:gd name="connsiteX5069" fmla="*/ 7679621 w 12184637"/>
              <a:gd name="connsiteY5069" fmla="*/ 4424754 h 4608812"/>
              <a:gd name="connsiteX5070" fmla="*/ 7749931 w 12184637"/>
              <a:gd name="connsiteY5070" fmla="*/ 4427846 h 4608812"/>
              <a:gd name="connsiteX5071" fmla="*/ 7750226 w 12184637"/>
              <a:gd name="connsiteY5071" fmla="*/ 4427846 h 4608812"/>
              <a:gd name="connsiteX5072" fmla="*/ 7755748 w 12184637"/>
              <a:gd name="connsiteY5072" fmla="*/ 4422546 h 4608812"/>
              <a:gd name="connsiteX5073" fmla="*/ 3230719 w 12184637"/>
              <a:gd name="connsiteY5073" fmla="*/ 2456733 h 4608812"/>
              <a:gd name="connsiteX5074" fmla="*/ 3231308 w 12184637"/>
              <a:gd name="connsiteY5074" fmla="*/ 2448855 h 4608812"/>
              <a:gd name="connsiteX5075" fmla="*/ 3225271 w 12184637"/>
              <a:gd name="connsiteY5075" fmla="*/ 2441787 h 4608812"/>
              <a:gd name="connsiteX5076" fmla="*/ 3217393 w 12184637"/>
              <a:gd name="connsiteY5076" fmla="*/ 2441198 h 4608812"/>
              <a:gd name="connsiteX5077" fmla="*/ 3216804 w 12184637"/>
              <a:gd name="connsiteY5077" fmla="*/ 2449076 h 4608812"/>
              <a:gd name="connsiteX5078" fmla="*/ 3222841 w 12184637"/>
              <a:gd name="connsiteY5078" fmla="*/ 2456143 h 4608812"/>
              <a:gd name="connsiteX5079" fmla="*/ 3227111 w 12184637"/>
              <a:gd name="connsiteY5079" fmla="*/ 2458058 h 4608812"/>
              <a:gd name="connsiteX5080" fmla="*/ 3230719 w 12184637"/>
              <a:gd name="connsiteY5080" fmla="*/ 2456733 h 4608812"/>
              <a:gd name="connsiteX5081" fmla="*/ 3224682 w 12184637"/>
              <a:gd name="connsiteY5081" fmla="*/ 2449738 h 4608812"/>
              <a:gd name="connsiteX5082" fmla="*/ 3225271 w 12184637"/>
              <a:gd name="connsiteY5082" fmla="*/ 2441861 h 4608812"/>
              <a:gd name="connsiteX5083" fmla="*/ 3205098 w 12184637"/>
              <a:gd name="connsiteY5083" fmla="*/ 2418375 h 4608812"/>
              <a:gd name="connsiteX5084" fmla="*/ 3197220 w 12184637"/>
              <a:gd name="connsiteY5084" fmla="*/ 2417786 h 4608812"/>
              <a:gd name="connsiteX5085" fmla="*/ 3196631 w 12184637"/>
              <a:gd name="connsiteY5085" fmla="*/ 2425664 h 4608812"/>
              <a:gd name="connsiteX5086" fmla="*/ 3216804 w 12184637"/>
              <a:gd name="connsiteY5086" fmla="*/ 2449149 h 4608812"/>
              <a:gd name="connsiteX5087" fmla="*/ 3221074 w 12184637"/>
              <a:gd name="connsiteY5087" fmla="*/ 2451064 h 4608812"/>
              <a:gd name="connsiteX5088" fmla="*/ 3224682 w 12184637"/>
              <a:gd name="connsiteY5088" fmla="*/ 2449738 h 4608812"/>
              <a:gd name="connsiteX5089" fmla="*/ 3204509 w 12184637"/>
              <a:gd name="connsiteY5089" fmla="*/ 2426179 h 4608812"/>
              <a:gd name="connsiteX5090" fmla="*/ 3205098 w 12184637"/>
              <a:gd name="connsiteY5090" fmla="*/ 2418301 h 4608812"/>
              <a:gd name="connsiteX5091" fmla="*/ 3138101 w 12184637"/>
              <a:gd name="connsiteY5091" fmla="*/ 2340334 h 4608812"/>
              <a:gd name="connsiteX5092" fmla="*/ 3130223 w 12184637"/>
              <a:gd name="connsiteY5092" fmla="*/ 2339745 h 4608812"/>
              <a:gd name="connsiteX5093" fmla="*/ 3129634 w 12184637"/>
              <a:gd name="connsiteY5093" fmla="*/ 2347623 h 4608812"/>
              <a:gd name="connsiteX5094" fmla="*/ 3196631 w 12184637"/>
              <a:gd name="connsiteY5094" fmla="*/ 2425590 h 4608812"/>
              <a:gd name="connsiteX5095" fmla="*/ 3200902 w 12184637"/>
              <a:gd name="connsiteY5095" fmla="*/ 2427504 h 4608812"/>
              <a:gd name="connsiteX5096" fmla="*/ 3204509 w 12184637"/>
              <a:gd name="connsiteY5096" fmla="*/ 2426179 h 4608812"/>
              <a:gd name="connsiteX5097" fmla="*/ 3137438 w 12184637"/>
              <a:gd name="connsiteY5097" fmla="*/ 2348065 h 4608812"/>
              <a:gd name="connsiteX5098" fmla="*/ 3137806 w 12184637"/>
              <a:gd name="connsiteY5098" fmla="*/ 2340040 h 4608812"/>
              <a:gd name="connsiteX5099" fmla="*/ 3129929 w 12184637"/>
              <a:gd name="connsiteY5099" fmla="*/ 2339524 h 4608812"/>
              <a:gd name="connsiteX5100" fmla="*/ 3129413 w 12184637"/>
              <a:gd name="connsiteY5100" fmla="*/ 2347402 h 4608812"/>
              <a:gd name="connsiteX5101" fmla="*/ 3129634 w 12184637"/>
              <a:gd name="connsiteY5101" fmla="*/ 2347623 h 4608812"/>
              <a:gd name="connsiteX5102" fmla="*/ 3133684 w 12184637"/>
              <a:gd name="connsiteY5102" fmla="*/ 2349463 h 4608812"/>
              <a:gd name="connsiteX5103" fmla="*/ 3137438 w 12184637"/>
              <a:gd name="connsiteY5103" fmla="*/ 2348065 h 4608812"/>
              <a:gd name="connsiteX5104" fmla="*/ 3137291 w 12184637"/>
              <a:gd name="connsiteY5104" fmla="*/ 2347917 h 4608812"/>
              <a:gd name="connsiteX5105" fmla="*/ 3137733 w 12184637"/>
              <a:gd name="connsiteY5105" fmla="*/ 2340040 h 4608812"/>
              <a:gd name="connsiteX5106" fmla="*/ 3116087 w 12184637"/>
              <a:gd name="connsiteY5106" fmla="*/ 2315597 h 4608812"/>
              <a:gd name="connsiteX5107" fmla="*/ 3108210 w 12184637"/>
              <a:gd name="connsiteY5107" fmla="*/ 2315155 h 4608812"/>
              <a:gd name="connsiteX5108" fmla="*/ 3107768 w 12184637"/>
              <a:gd name="connsiteY5108" fmla="*/ 2323033 h 4608812"/>
              <a:gd name="connsiteX5109" fmla="*/ 3129413 w 12184637"/>
              <a:gd name="connsiteY5109" fmla="*/ 2347476 h 4608812"/>
              <a:gd name="connsiteX5110" fmla="*/ 3133610 w 12184637"/>
              <a:gd name="connsiteY5110" fmla="*/ 2349316 h 4608812"/>
              <a:gd name="connsiteX5111" fmla="*/ 3137291 w 12184637"/>
              <a:gd name="connsiteY5111" fmla="*/ 2347917 h 4608812"/>
              <a:gd name="connsiteX5112" fmla="*/ 4891364 w 12184637"/>
              <a:gd name="connsiteY5112" fmla="*/ 4194534 h 4608812"/>
              <a:gd name="connsiteX5113" fmla="*/ 4891953 w 12184637"/>
              <a:gd name="connsiteY5113" fmla="*/ 4186657 h 4608812"/>
              <a:gd name="connsiteX5114" fmla="*/ 4882013 w 12184637"/>
              <a:gd name="connsiteY5114" fmla="*/ 4175171 h 4608812"/>
              <a:gd name="connsiteX5115" fmla="*/ 4874136 w 12184637"/>
              <a:gd name="connsiteY5115" fmla="*/ 4174583 h 4608812"/>
              <a:gd name="connsiteX5116" fmla="*/ 4873547 w 12184637"/>
              <a:gd name="connsiteY5116" fmla="*/ 4182460 h 4608812"/>
              <a:gd name="connsiteX5117" fmla="*/ 4883486 w 12184637"/>
              <a:gd name="connsiteY5117" fmla="*/ 4193946 h 4608812"/>
              <a:gd name="connsiteX5118" fmla="*/ 4887756 w 12184637"/>
              <a:gd name="connsiteY5118" fmla="*/ 4195860 h 4608812"/>
              <a:gd name="connsiteX5119" fmla="*/ 4891364 w 12184637"/>
              <a:gd name="connsiteY5119" fmla="*/ 4194534 h 4608812"/>
              <a:gd name="connsiteX5120" fmla="*/ 4881351 w 12184637"/>
              <a:gd name="connsiteY5120" fmla="*/ 4183049 h 4608812"/>
              <a:gd name="connsiteX5121" fmla="*/ 4881940 w 12184637"/>
              <a:gd name="connsiteY5121" fmla="*/ 4175171 h 4608812"/>
              <a:gd name="connsiteX5122" fmla="*/ 4798377 w 12184637"/>
              <a:gd name="connsiteY5122" fmla="*/ 4078357 h 4608812"/>
              <a:gd name="connsiteX5123" fmla="*/ 4790500 w 12184637"/>
              <a:gd name="connsiteY5123" fmla="*/ 4077768 h 4608812"/>
              <a:gd name="connsiteX5124" fmla="*/ 4789911 w 12184637"/>
              <a:gd name="connsiteY5124" fmla="*/ 4085646 h 4608812"/>
              <a:gd name="connsiteX5125" fmla="*/ 4873473 w 12184637"/>
              <a:gd name="connsiteY5125" fmla="*/ 4182387 h 4608812"/>
              <a:gd name="connsiteX5126" fmla="*/ 4877743 w 12184637"/>
              <a:gd name="connsiteY5126" fmla="*/ 4184301 h 4608812"/>
              <a:gd name="connsiteX5127" fmla="*/ 4881351 w 12184637"/>
              <a:gd name="connsiteY5127" fmla="*/ 4183049 h 4608812"/>
              <a:gd name="connsiteX5128" fmla="*/ 4796905 w 12184637"/>
              <a:gd name="connsiteY5128" fmla="*/ 4086897 h 4608812"/>
              <a:gd name="connsiteX5129" fmla="*/ 4799040 w 12184637"/>
              <a:gd name="connsiteY5129" fmla="*/ 4079314 h 4608812"/>
              <a:gd name="connsiteX5130" fmla="*/ 4721294 w 12184637"/>
              <a:gd name="connsiteY5130" fmla="*/ 3941933 h 4608812"/>
              <a:gd name="connsiteX5131" fmla="*/ 4713711 w 12184637"/>
              <a:gd name="connsiteY5131" fmla="*/ 3939798 h 4608812"/>
              <a:gd name="connsiteX5132" fmla="*/ 4711576 w 12184637"/>
              <a:gd name="connsiteY5132" fmla="*/ 3947381 h 4608812"/>
              <a:gd name="connsiteX5133" fmla="*/ 4789322 w 12184637"/>
              <a:gd name="connsiteY5133" fmla="*/ 4084762 h 4608812"/>
              <a:gd name="connsiteX5134" fmla="*/ 4794181 w 12184637"/>
              <a:gd name="connsiteY5134" fmla="*/ 4087560 h 4608812"/>
              <a:gd name="connsiteX5135" fmla="*/ 4796905 w 12184637"/>
              <a:gd name="connsiteY5135" fmla="*/ 4086897 h 4608812"/>
              <a:gd name="connsiteX5136" fmla="*/ 4718349 w 12184637"/>
              <a:gd name="connsiteY5136" fmla="*/ 3949885 h 4608812"/>
              <a:gd name="connsiteX5137" fmla="*/ 4721662 w 12184637"/>
              <a:gd name="connsiteY5137" fmla="*/ 3942743 h 4608812"/>
              <a:gd name="connsiteX5138" fmla="*/ 4663500 w 12184637"/>
              <a:gd name="connsiteY5138" fmla="*/ 3785116 h 4608812"/>
              <a:gd name="connsiteX5139" fmla="*/ 4656358 w 12184637"/>
              <a:gd name="connsiteY5139" fmla="*/ 3781803 h 4608812"/>
              <a:gd name="connsiteX5140" fmla="*/ 4653045 w 12184637"/>
              <a:gd name="connsiteY5140" fmla="*/ 3788944 h 4608812"/>
              <a:gd name="connsiteX5141" fmla="*/ 4711134 w 12184637"/>
              <a:gd name="connsiteY5141" fmla="*/ 3946571 h 4608812"/>
              <a:gd name="connsiteX5142" fmla="*/ 4716435 w 12184637"/>
              <a:gd name="connsiteY5142" fmla="*/ 3950179 h 4608812"/>
              <a:gd name="connsiteX5143" fmla="*/ 4718349 w 12184637"/>
              <a:gd name="connsiteY5143" fmla="*/ 3949885 h 4608812"/>
              <a:gd name="connsiteX5144" fmla="*/ 4659377 w 12184637"/>
              <a:gd name="connsiteY5144" fmla="*/ 3792404 h 4608812"/>
              <a:gd name="connsiteX5145" fmla="*/ 4663721 w 12184637"/>
              <a:gd name="connsiteY5145" fmla="*/ 3785852 h 4608812"/>
              <a:gd name="connsiteX5146" fmla="*/ 4629044 w 12184637"/>
              <a:gd name="connsiteY5146" fmla="*/ 3616960 h 4608812"/>
              <a:gd name="connsiteX5147" fmla="*/ 4622492 w 12184637"/>
              <a:gd name="connsiteY5147" fmla="*/ 3612617 h 4608812"/>
              <a:gd name="connsiteX5148" fmla="*/ 4618148 w 12184637"/>
              <a:gd name="connsiteY5148" fmla="*/ 3619169 h 4608812"/>
              <a:gd name="connsiteX5149" fmla="*/ 4652824 w 12184637"/>
              <a:gd name="connsiteY5149" fmla="*/ 3788061 h 4608812"/>
              <a:gd name="connsiteX5150" fmla="*/ 4658346 w 12184637"/>
              <a:gd name="connsiteY5150" fmla="*/ 3792552 h 4608812"/>
              <a:gd name="connsiteX5151" fmla="*/ 4659377 w 12184637"/>
              <a:gd name="connsiteY5151" fmla="*/ 3792404 h 4608812"/>
              <a:gd name="connsiteX5152" fmla="*/ 4623817 w 12184637"/>
              <a:gd name="connsiteY5152" fmla="*/ 3623660 h 4608812"/>
              <a:gd name="connsiteX5153" fmla="*/ 4629118 w 12184637"/>
              <a:gd name="connsiteY5153" fmla="*/ 3617844 h 4608812"/>
              <a:gd name="connsiteX5154" fmla="*/ 4621608 w 12184637"/>
              <a:gd name="connsiteY5154" fmla="*/ 3446744 h 4608812"/>
              <a:gd name="connsiteX5155" fmla="*/ 4616013 w 12184637"/>
              <a:gd name="connsiteY5155" fmla="*/ 3441443 h 4608812"/>
              <a:gd name="connsiteX5156" fmla="*/ 4615792 w 12184637"/>
              <a:gd name="connsiteY5156" fmla="*/ 3441443 h 4608812"/>
              <a:gd name="connsiteX5157" fmla="*/ 4610491 w 12184637"/>
              <a:gd name="connsiteY5157" fmla="*/ 3447259 h 4608812"/>
              <a:gd name="connsiteX5158" fmla="*/ 4618001 w 12184637"/>
              <a:gd name="connsiteY5158" fmla="*/ 3618359 h 4608812"/>
              <a:gd name="connsiteX5159" fmla="*/ 4623596 w 12184637"/>
              <a:gd name="connsiteY5159" fmla="*/ 3623660 h 4608812"/>
              <a:gd name="connsiteX5160" fmla="*/ 4623817 w 12184637"/>
              <a:gd name="connsiteY5160" fmla="*/ 3623660 h 4608812"/>
              <a:gd name="connsiteX5161" fmla="*/ 4621608 w 12184637"/>
              <a:gd name="connsiteY5161" fmla="*/ 3447774 h 4608812"/>
              <a:gd name="connsiteX5162" fmla="*/ 4644947 w 12184637"/>
              <a:gd name="connsiteY5162" fmla="*/ 3283374 h 4608812"/>
              <a:gd name="connsiteX5163" fmla="*/ 4640235 w 12184637"/>
              <a:gd name="connsiteY5163" fmla="*/ 3277042 h 4608812"/>
              <a:gd name="connsiteX5164" fmla="*/ 4633903 w 12184637"/>
              <a:gd name="connsiteY5164" fmla="*/ 3281754 h 4608812"/>
              <a:gd name="connsiteX5165" fmla="*/ 4610565 w 12184637"/>
              <a:gd name="connsiteY5165" fmla="*/ 3446155 h 4608812"/>
              <a:gd name="connsiteX5166" fmla="*/ 4615277 w 12184637"/>
              <a:gd name="connsiteY5166" fmla="*/ 3452486 h 4608812"/>
              <a:gd name="connsiteX5167" fmla="*/ 4616086 w 12184637"/>
              <a:gd name="connsiteY5167" fmla="*/ 3452560 h 4608812"/>
              <a:gd name="connsiteX5168" fmla="*/ 4621608 w 12184637"/>
              <a:gd name="connsiteY5168" fmla="*/ 3447774 h 4608812"/>
              <a:gd name="connsiteX5169" fmla="*/ 4644726 w 12184637"/>
              <a:gd name="connsiteY5169" fmla="*/ 3284404 h 4608812"/>
              <a:gd name="connsiteX5170" fmla="*/ 4696925 w 12184637"/>
              <a:gd name="connsiteY5170" fmla="*/ 3131784 h 4608812"/>
              <a:gd name="connsiteX5171" fmla="*/ 4693464 w 12184637"/>
              <a:gd name="connsiteY5171" fmla="*/ 3124716 h 4608812"/>
              <a:gd name="connsiteX5172" fmla="*/ 4686397 w 12184637"/>
              <a:gd name="connsiteY5172" fmla="*/ 3128176 h 4608812"/>
              <a:gd name="connsiteX5173" fmla="*/ 4634198 w 12184637"/>
              <a:gd name="connsiteY5173" fmla="*/ 3280797 h 4608812"/>
              <a:gd name="connsiteX5174" fmla="*/ 4637658 w 12184637"/>
              <a:gd name="connsiteY5174" fmla="*/ 3287865 h 4608812"/>
              <a:gd name="connsiteX5175" fmla="*/ 4639498 w 12184637"/>
              <a:gd name="connsiteY5175" fmla="*/ 3288159 h 4608812"/>
              <a:gd name="connsiteX5176" fmla="*/ 4644726 w 12184637"/>
              <a:gd name="connsiteY5176" fmla="*/ 3284404 h 4608812"/>
              <a:gd name="connsiteX5177" fmla="*/ 4696409 w 12184637"/>
              <a:gd name="connsiteY5177" fmla="*/ 3132814 h 4608812"/>
              <a:gd name="connsiteX5178" fmla="*/ 4775407 w 12184637"/>
              <a:gd name="connsiteY5178" fmla="*/ 2996759 h 4608812"/>
              <a:gd name="connsiteX5179" fmla="*/ 4773346 w 12184637"/>
              <a:gd name="connsiteY5179" fmla="*/ 2989176 h 4608812"/>
              <a:gd name="connsiteX5180" fmla="*/ 4765762 w 12184637"/>
              <a:gd name="connsiteY5180" fmla="*/ 2991163 h 4608812"/>
              <a:gd name="connsiteX5181" fmla="*/ 4686765 w 12184637"/>
              <a:gd name="connsiteY5181" fmla="*/ 3127219 h 4608812"/>
              <a:gd name="connsiteX5182" fmla="*/ 4688826 w 12184637"/>
              <a:gd name="connsiteY5182" fmla="*/ 3134802 h 4608812"/>
              <a:gd name="connsiteX5183" fmla="*/ 4691698 w 12184637"/>
              <a:gd name="connsiteY5183" fmla="*/ 3135538 h 4608812"/>
              <a:gd name="connsiteX5184" fmla="*/ 4696409 w 12184637"/>
              <a:gd name="connsiteY5184" fmla="*/ 3132814 h 4608812"/>
              <a:gd name="connsiteX5185" fmla="*/ 4811703 w 12184637"/>
              <a:gd name="connsiteY5185" fmla="*/ 2993814 h 4608812"/>
              <a:gd name="connsiteX5186" fmla="*/ 4806108 w 12184637"/>
              <a:gd name="connsiteY5186" fmla="*/ 2988292 h 4608812"/>
              <a:gd name="connsiteX5187" fmla="*/ 4770548 w 12184637"/>
              <a:gd name="connsiteY5187" fmla="*/ 2988439 h 4608812"/>
              <a:gd name="connsiteX5188" fmla="*/ 4770548 w 12184637"/>
              <a:gd name="connsiteY5188" fmla="*/ 2988439 h 4608812"/>
              <a:gd name="connsiteX5189" fmla="*/ 4765026 w 12184637"/>
              <a:gd name="connsiteY5189" fmla="*/ 2994035 h 4608812"/>
              <a:gd name="connsiteX5190" fmla="*/ 4770621 w 12184637"/>
              <a:gd name="connsiteY5190" fmla="*/ 2999556 h 4608812"/>
              <a:gd name="connsiteX5191" fmla="*/ 4806181 w 12184637"/>
              <a:gd name="connsiteY5191" fmla="*/ 2999409 h 4608812"/>
              <a:gd name="connsiteX5192" fmla="*/ 4806181 w 12184637"/>
              <a:gd name="connsiteY5192" fmla="*/ 2999409 h 4608812"/>
              <a:gd name="connsiteX5193" fmla="*/ 4811703 w 12184637"/>
              <a:gd name="connsiteY5193" fmla="*/ 2993814 h 4608812"/>
              <a:gd name="connsiteX5194" fmla="*/ 4810304 w 12184637"/>
              <a:gd name="connsiteY5194" fmla="*/ 2997568 h 4608812"/>
              <a:gd name="connsiteX5195" fmla="*/ 4812660 w 12184637"/>
              <a:gd name="connsiteY5195" fmla="*/ 2994918 h 4608812"/>
              <a:gd name="connsiteX5196" fmla="*/ 4812219 w 12184637"/>
              <a:gd name="connsiteY5196" fmla="*/ 2987040 h 4608812"/>
              <a:gd name="connsiteX5197" fmla="*/ 4804341 w 12184637"/>
              <a:gd name="connsiteY5197" fmla="*/ 2987482 h 4608812"/>
              <a:gd name="connsiteX5198" fmla="*/ 4801985 w 12184637"/>
              <a:gd name="connsiteY5198" fmla="*/ 2990133 h 4608812"/>
              <a:gd name="connsiteX5199" fmla="*/ 4802427 w 12184637"/>
              <a:gd name="connsiteY5199" fmla="*/ 2998010 h 4608812"/>
              <a:gd name="connsiteX5200" fmla="*/ 4806181 w 12184637"/>
              <a:gd name="connsiteY5200" fmla="*/ 2999409 h 4608812"/>
              <a:gd name="connsiteX5201" fmla="*/ 4810304 w 12184637"/>
              <a:gd name="connsiteY5201" fmla="*/ 2997568 h 4608812"/>
              <a:gd name="connsiteX5202" fmla="*/ 4812660 w 12184637"/>
              <a:gd name="connsiteY5202" fmla="*/ 2994918 h 4608812"/>
              <a:gd name="connsiteX5203" fmla="*/ 4901229 w 12184637"/>
              <a:gd name="connsiteY5203" fmla="*/ 2895085 h 4608812"/>
              <a:gd name="connsiteX5204" fmla="*/ 4900714 w 12184637"/>
              <a:gd name="connsiteY5204" fmla="*/ 2887207 h 4608812"/>
              <a:gd name="connsiteX5205" fmla="*/ 4892836 w 12184637"/>
              <a:gd name="connsiteY5205" fmla="*/ 2887723 h 4608812"/>
              <a:gd name="connsiteX5206" fmla="*/ 4804267 w 12184637"/>
              <a:gd name="connsiteY5206" fmla="*/ 2987556 h 4608812"/>
              <a:gd name="connsiteX5207" fmla="*/ 4804783 w 12184637"/>
              <a:gd name="connsiteY5207" fmla="*/ 2995433 h 4608812"/>
              <a:gd name="connsiteX5208" fmla="*/ 4808537 w 12184637"/>
              <a:gd name="connsiteY5208" fmla="*/ 2996832 h 4608812"/>
              <a:gd name="connsiteX5209" fmla="*/ 4812660 w 12184637"/>
              <a:gd name="connsiteY5209" fmla="*/ 2994918 h 4608812"/>
              <a:gd name="connsiteX5210" fmla="*/ 4901229 w 12184637"/>
              <a:gd name="connsiteY5210" fmla="*/ 2895011 h 4608812"/>
              <a:gd name="connsiteX5211" fmla="*/ 4912567 w 12184637"/>
              <a:gd name="connsiteY5211" fmla="*/ 2882201 h 4608812"/>
              <a:gd name="connsiteX5212" fmla="*/ 4912052 w 12184637"/>
              <a:gd name="connsiteY5212" fmla="*/ 2874323 h 4608812"/>
              <a:gd name="connsiteX5213" fmla="*/ 4904174 w 12184637"/>
              <a:gd name="connsiteY5213" fmla="*/ 2874839 h 4608812"/>
              <a:gd name="connsiteX5214" fmla="*/ 4892836 w 12184637"/>
              <a:gd name="connsiteY5214" fmla="*/ 2887649 h 4608812"/>
              <a:gd name="connsiteX5215" fmla="*/ 4893352 w 12184637"/>
              <a:gd name="connsiteY5215" fmla="*/ 2895527 h 4608812"/>
              <a:gd name="connsiteX5216" fmla="*/ 4897106 w 12184637"/>
              <a:gd name="connsiteY5216" fmla="*/ 2896926 h 4608812"/>
              <a:gd name="connsiteX5217" fmla="*/ 4901229 w 12184637"/>
              <a:gd name="connsiteY5217" fmla="*/ 2895011 h 4608812"/>
              <a:gd name="connsiteX5218" fmla="*/ 4911684 w 12184637"/>
              <a:gd name="connsiteY5218" fmla="*/ 2883084 h 4608812"/>
              <a:gd name="connsiteX5219" fmla="*/ 4916027 w 12184637"/>
              <a:gd name="connsiteY5219" fmla="*/ 2879992 h 4608812"/>
              <a:gd name="connsiteX5220" fmla="*/ 4917353 w 12184637"/>
              <a:gd name="connsiteY5220" fmla="*/ 2872188 h 4608812"/>
              <a:gd name="connsiteX5221" fmla="*/ 4909549 w 12184637"/>
              <a:gd name="connsiteY5221" fmla="*/ 2870863 h 4608812"/>
              <a:gd name="connsiteX5222" fmla="*/ 4905205 w 12184637"/>
              <a:gd name="connsiteY5222" fmla="*/ 2873955 h 4608812"/>
              <a:gd name="connsiteX5223" fmla="*/ 4903880 w 12184637"/>
              <a:gd name="connsiteY5223" fmla="*/ 2881759 h 4608812"/>
              <a:gd name="connsiteX5224" fmla="*/ 4908444 w 12184637"/>
              <a:gd name="connsiteY5224" fmla="*/ 2884115 h 4608812"/>
              <a:gd name="connsiteX5225" fmla="*/ 4911684 w 12184637"/>
              <a:gd name="connsiteY5225" fmla="*/ 2883084 h 4608812"/>
              <a:gd name="connsiteX5226" fmla="*/ 4916027 w 12184637"/>
              <a:gd name="connsiteY5226" fmla="*/ 2879992 h 4608812"/>
              <a:gd name="connsiteX5227" fmla="*/ 4990902 w 12184637"/>
              <a:gd name="connsiteY5227" fmla="*/ 2826542 h 4608812"/>
              <a:gd name="connsiteX5228" fmla="*/ 4992227 w 12184637"/>
              <a:gd name="connsiteY5228" fmla="*/ 2818738 h 4608812"/>
              <a:gd name="connsiteX5229" fmla="*/ 4984423 w 12184637"/>
              <a:gd name="connsiteY5229" fmla="*/ 2817412 h 4608812"/>
              <a:gd name="connsiteX5230" fmla="*/ 4909549 w 12184637"/>
              <a:gd name="connsiteY5230" fmla="*/ 2870863 h 4608812"/>
              <a:gd name="connsiteX5231" fmla="*/ 4908223 w 12184637"/>
              <a:gd name="connsiteY5231" fmla="*/ 2878667 h 4608812"/>
              <a:gd name="connsiteX5232" fmla="*/ 4912788 w 12184637"/>
              <a:gd name="connsiteY5232" fmla="*/ 2881023 h 4608812"/>
              <a:gd name="connsiteX5233" fmla="*/ 4916027 w 12184637"/>
              <a:gd name="connsiteY5233" fmla="*/ 2879992 h 4608812"/>
              <a:gd name="connsiteX5234" fmla="*/ 4990902 w 12184637"/>
              <a:gd name="connsiteY5234" fmla="*/ 2826542 h 4608812"/>
              <a:gd name="connsiteX5235" fmla="*/ 5028303 w 12184637"/>
              <a:gd name="connsiteY5235" fmla="*/ 2799890 h 4608812"/>
              <a:gd name="connsiteX5236" fmla="*/ 5029628 w 12184637"/>
              <a:gd name="connsiteY5236" fmla="*/ 2792086 h 4608812"/>
              <a:gd name="connsiteX5237" fmla="*/ 5021824 w 12184637"/>
              <a:gd name="connsiteY5237" fmla="*/ 2790761 h 4608812"/>
              <a:gd name="connsiteX5238" fmla="*/ 4984423 w 12184637"/>
              <a:gd name="connsiteY5238" fmla="*/ 2817412 h 4608812"/>
              <a:gd name="connsiteX5239" fmla="*/ 4983098 w 12184637"/>
              <a:gd name="connsiteY5239" fmla="*/ 2825217 h 4608812"/>
              <a:gd name="connsiteX5240" fmla="*/ 4987663 w 12184637"/>
              <a:gd name="connsiteY5240" fmla="*/ 2827573 h 4608812"/>
              <a:gd name="connsiteX5241" fmla="*/ 4990902 w 12184637"/>
              <a:gd name="connsiteY5241" fmla="*/ 2826542 h 4608812"/>
              <a:gd name="connsiteX5242" fmla="*/ 5028303 w 12184637"/>
              <a:gd name="connsiteY5242" fmla="*/ 2799890 h 4608812"/>
              <a:gd name="connsiteX5243" fmla="*/ 5035665 w 12184637"/>
              <a:gd name="connsiteY5243" fmla="*/ 2794589 h 4608812"/>
              <a:gd name="connsiteX5244" fmla="*/ 5036990 w 12184637"/>
              <a:gd name="connsiteY5244" fmla="*/ 2786785 h 4608812"/>
              <a:gd name="connsiteX5245" fmla="*/ 5029186 w 12184637"/>
              <a:gd name="connsiteY5245" fmla="*/ 2785460 h 4608812"/>
              <a:gd name="connsiteX5246" fmla="*/ 5021824 w 12184637"/>
              <a:gd name="connsiteY5246" fmla="*/ 2790761 h 4608812"/>
              <a:gd name="connsiteX5247" fmla="*/ 5020498 w 12184637"/>
              <a:gd name="connsiteY5247" fmla="*/ 2798565 h 4608812"/>
              <a:gd name="connsiteX5248" fmla="*/ 5025064 w 12184637"/>
              <a:gd name="connsiteY5248" fmla="*/ 2800921 h 4608812"/>
              <a:gd name="connsiteX5249" fmla="*/ 5028303 w 12184637"/>
              <a:gd name="connsiteY5249" fmla="*/ 2799890 h 4608812"/>
              <a:gd name="connsiteX5250" fmla="*/ 5034634 w 12184637"/>
              <a:gd name="connsiteY5250" fmla="*/ 2795178 h 4608812"/>
              <a:gd name="connsiteX5251" fmla="*/ 5097140 w 12184637"/>
              <a:gd name="connsiteY5251" fmla="*/ 2768085 h 4608812"/>
              <a:gd name="connsiteX5252" fmla="*/ 5100012 w 12184637"/>
              <a:gd name="connsiteY5252" fmla="*/ 2760796 h 4608812"/>
              <a:gd name="connsiteX5253" fmla="*/ 5092723 w 12184637"/>
              <a:gd name="connsiteY5253" fmla="*/ 2757925 h 4608812"/>
              <a:gd name="connsiteX5254" fmla="*/ 5030217 w 12184637"/>
              <a:gd name="connsiteY5254" fmla="*/ 2785018 h 4608812"/>
              <a:gd name="connsiteX5255" fmla="*/ 5027346 w 12184637"/>
              <a:gd name="connsiteY5255" fmla="*/ 2792307 h 4608812"/>
              <a:gd name="connsiteX5256" fmla="*/ 5032499 w 12184637"/>
              <a:gd name="connsiteY5256" fmla="*/ 2795694 h 4608812"/>
              <a:gd name="connsiteX5257" fmla="*/ 5034634 w 12184637"/>
              <a:gd name="connsiteY5257" fmla="*/ 2795178 h 4608812"/>
              <a:gd name="connsiteX5258" fmla="*/ 5097140 w 12184637"/>
              <a:gd name="connsiteY5258" fmla="*/ 2768085 h 4608812"/>
              <a:gd name="connsiteX5259" fmla="*/ 5164800 w 12184637"/>
              <a:gd name="connsiteY5259" fmla="*/ 2738783 h 4608812"/>
              <a:gd name="connsiteX5260" fmla="*/ 5167672 w 12184637"/>
              <a:gd name="connsiteY5260" fmla="*/ 2731494 h 4608812"/>
              <a:gd name="connsiteX5261" fmla="*/ 5160383 w 12184637"/>
              <a:gd name="connsiteY5261" fmla="*/ 2728623 h 4608812"/>
              <a:gd name="connsiteX5262" fmla="*/ 5092723 w 12184637"/>
              <a:gd name="connsiteY5262" fmla="*/ 2757925 h 4608812"/>
              <a:gd name="connsiteX5263" fmla="*/ 5089852 w 12184637"/>
              <a:gd name="connsiteY5263" fmla="*/ 2765287 h 4608812"/>
              <a:gd name="connsiteX5264" fmla="*/ 5095006 w 12184637"/>
              <a:gd name="connsiteY5264" fmla="*/ 2768674 h 4608812"/>
              <a:gd name="connsiteX5265" fmla="*/ 5097140 w 12184637"/>
              <a:gd name="connsiteY5265" fmla="*/ 2768085 h 4608812"/>
              <a:gd name="connsiteX5266" fmla="*/ 5164726 w 12184637"/>
              <a:gd name="connsiteY5266" fmla="*/ 2738709 h 4608812"/>
              <a:gd name="connsiteX5267" fmla="*/ 5174371 w 12184637"/>
              <a:gd name="connsiteY5267" fmla="*/ 2734513 h 4608812"/>
              <a:gd name="connsiteX5268" fmla="*/ 5177243 w 12184637"/>
              <a:gd name="connsiteY5268" fmla="*/ 2727224 h 4608812"/>
              <a:gd name="connsiteX5269" fmla="*/ 5169954 w 12184637"/>
              <a:gd name="connsiteY5269" fmla="*/ 2724353 h 4608812"/>
              <a:gd name="connsiteX5270" fmla="*/ 5160309 w 12184637"/>
              <a:gd name="connsiteY5270" fmla="*/ 2728549 h 4608812"/>
              <a:gd name="connsiteX5271" fmla="*/ 5157438 w 12184637"/>
              <a:gd name="connsiteY5271" fmla="*/ 2735912 h 4608812"/>
              <a:gd name="connsiteX5272" fmla="*/ 5162592 w 12184637"/>
              <a:gd name="connsiteY5272" fmla="*/ 2739298 h 4608812"/>
              <a:gd name="connsiteX5273" fmla="*/ 5164726 w 12184637"/>
              <a:gd name="connsiteY5273" fmla="*/ 2738709 h 4608812"/>
              <a:gd name="connsiteX5274" fmla="*/ 5172604 w 12184637"/>
              <a:gd name="connsiteY5274" fmla="*/ 2735028 h 4608812"/>
              <a:gd name="connsiteX5275" fmla="*/ 5187918 w 12184637"/>
              <a:gd name="connsiteY5275" fmla="*/ 2733703 h 4608812"/>
              <a:gd name="connsiteX5276" fmla="*/ 5192998 w 12184637"/>
              <a:gd name="connsiteY5276" fmla="*/ 2727666 h 4608812"/>
              <a:gd name="connsiteX5277" fmla="*/ 5186961 w 12184637"/>
              <a:gd name="connsiteY5277" fmla="*/ 2722586 h 4608812"/>
              <a:gd name="connsiteX5278" fmla="*/ 5171647 w 12184637"/>
              <a:gd name="connsiteY5278" fmla="*/ 2723911 h 4608812"/>
              <a:gd name="connsiteX5279" fmla="*/ 5166567 w 12184637"/>
              <a:gd name="connsiteY5279" fmla="*/ 2729948 h 4608812"/>
              <a:gd name="connsiteX5280" fmla="*/ 5172163 w 12184637"/>
              <a:gd name="connsiteY5280" fmla="*/ 2735028 h 4608812"/>
              <a:gd name="connsiteX5281" fmla="*/ 5172604 w 12184637"/>
              <a:gd name="connsiteY5281" fmla="*/ 2735028 h 4608812"/>
              <a:gd name="connsiteX5282" fmla="*/ 5188728 w 12184637"/>
              <a:gd name="connsiteY5282" fmla="*/ 2733556 h 4608812"/>
              <a:gd name="connsiteX5283" fmla="*/ 5202790 w 12184637"/>
              <a:gd name="connsiteY5283" fmla="*/ 2730169 h 4608812"/>
              <a:gd name="connsiteX5284" fmla="*/ 5206912 w 12184637"/>
              <a:gd name="connsiteY5284" fmla="*/ 2723469 h 4608812"/>
              <a:gd name="connsiteX5285" fmla="*/ 5200213 w 12184637"/>
              <a:gd name="connsiteY5285" fmla="*/ 2719346 h 4608812"/>
              <a:gd name="connsiteX5286" fmla="*/ 5186151 w 12184637"/>
              <a:gd name="connsiteY5286" fmla="*/ 2722733 h 4608812"/>
              <a:gd name="connsiteX5287" fmla="*/ 5182028 w 12184637"/>
              <a:gd name="connsiteY5287" fmla="*/ 2729433 h 4608812"/>
              <a:gd name="connsiteX5288" fmla="*/ 5187476 w 12184637"/>
              <a:gd name="connsiteY5288" fmla="*/ 2733703 h 4608812"/>
              <a:gd name="connsiteX5289" fmla="*/ 5188728 w 12184637"/>
              <a:gd name="connsiteY5289" fmla="*/ 2733556 h 4608812"/>
              <a:gd name="connsiteX5290" fmla="*/ 9916808 w 12184637"/>
              <a:gd name="connsiteY5290" fmla="*/ 1287523 h 4608812"/>
              <a:gd name="connsiteX5291" fmla="*/ 10003095 w 12184637"/>
              <a:gd name="connsiteY5291" fmla="*/ 1173554 h 4608812"/>
              <a:gd name="connsiteX5292" fmla="*/ 10001991 w 12184637"/>
              <a:gd name="connsiteY5292" fmla="*/ 1165750 h 4608812"/>
              <a:gd name="connsiteX5293" fmla="*/ 9994186 w 12184637"/>
              <a:gd name="connsiteY5293" fmla="*/ 1166854 h 4608812"/>
              <a:gd name="connsiteX5294" fmla="*/ 9907900 w 12184637"/>
              <a:gd name="connsiteY5294" fmla="*/ 1280823 h 4608812"/>
              <a:gd name="connsiteX5295" fmla="*/ 9909005 w 12184637"/>
              <a:gd name="connsiteY5295" fmla="*/ 1288627 h 4608812"/>
              <a:gd name="connsiteX5296" fmla="*/ 9912391 w 12184637"/>
              <a:gd name="connsiteY5296" fmla="*/ 1289731 h 4608812"/>
              <a:gd name="connsiteX5297" fmla="*/ 9916808 w 12184637"/>
              <a:gd name="connsiteY5297" fmla="*/ 1287523 h 4608812"/>
              <a:gd name="connsiteX5298" fmla="*/ 10002801 w 12184637"/>
              <a:gd name="connsiteY5298" fmla="*/ 1173922 h 4608812"/>
              <a:gd name="connsiteX5299" fmla="*/ 10091296 w 12184637"/>
              <a:gd name="connsiteY5299" fmla="*/ 1074899 h 4608812"/>
              <a:gd name="connsiteX5300" fmla="*/ 10090854 w 12184637"/>
              <a:gd name="connsiteY5300" fmla="*/ 1067021 h 4608812"/>
              <a:gd name="connsiteX5301" fmla="*/ 10082976 w 12184637"/>
              <a:gd name="connsiteY5301" fmla="*/ 1067463 h 4608812"/>
              <a:gd name="connsiteX5302" fmla="*/ 9994481 w 12184637"/>
              <a:gd name="connsiteY5302" fmla="*/ 1166486 h 4608812"/>
              <a:gd name="connsiteX5303" fmla="*/ 9994922 w 12184637"/>
              <a:gd name="connsiteY5303" fmla="*/ 1174364 h 4608812"/>
              <a:gd name="connsiteX5304" fmla="*/ 9998677 w 12184637"/>
              <a:gd name="connsiteY5304" fmla="*/ 1175762 h 4608812"/>
              <a:gd name="connsiteX5305" fmla="*/ 10002801 w 12184637"/>
              <a:gd name="connsiteY5305" fmla="*/ 1173922 h 4608812"/>
              <a:gd name="connsiteX5306" fmla="*/ 10090854 w 12184637"/>
              <a:gd name="connsiteY5306" fmla="*/ 1075340 h 4608812"/>
              <a:gd name="connsiteX5307" fmla="*/ 10183104 w 12184637"/>
              <a:gd name="connsiteY5307" fmla="*/ 991189 h 4608812"/>
              <a:gd name="connsiteX5308" fmla="*/ 10183472 w 12184637"/>
              <a:gd name="connsiteY5308" fmla="*/ 983311 h 4608812"/>
              <a:gd name="connsiteX5309" fmla="*/ 10175594 w 12184637"/>
              <a:gd name="connsiteY5309" fmla="*/ 982943 h 4608812"/>
              <a:gd name="connsiteX5310" fmla="*/ 10083344 w 12184637"/>
              <a:gd name="connsiteY5310" fmla="*/ 1067095 h 4608812"/>
              <a:gd name="connsiteX5311" fmla="*/ 10082976 w 12184637"/>
              <a:gd name="connsiteY5311" fmla="*/ 1074972 h 4608812"/>
              <a:gd name="connsiteX5312" fmla="*/ 10087172 w 12184637"/>
              <a:gd name="connsiteY5312" fmla="*/ 1076813 h 4608812"/>
              <a:gd name="connsiteX5313" fmla="*/ 10090854 w 12184637"/>
              <a:gd name="connsiteY5313" fmla="*/ 1075340 h 4608812"/>
              <a:gd name="connsiteX5314" fmla="*/ 10182661 w 12184637"/>
              <a:gd name="connsiteY5314" fmla="*/ 991631 h 4608812"/>
              <a:gd name="connsiteX5315" fmla="*/ 10280360 w 12184637"/>
              <a:gd name="connsiteY5315" fmla="*/ 922425 h 4608812"/>
              <a:gd name="connsiteX5316" fmla="*/ 10281685 w 12184637"/>
              <a:gd name="connsiteY5316" fmla="*/ 914621 h 4608812"/>
              <a:gd name="connsiteX5317" fmla="*/ 10273881 w 12184637"/>
              <a:gd name="connsiteY5317" fmla="*/ 913296 h 4608812"/>
              <a:gd name="connsiteX5318" fmla="*/ 10176183 w 12184637"/>
              <a:gd name="connsiteY5318" fmla="*/ 982502 h 4608812"/>
              <a:gd name="connsiteX5319" fmla="*/ 10174858 w 12184637"/>
              <a:gd name="connsiteY5319" fmla="*/ 990306 h 4608812"/>
              <a:gd name="connsiteX5320" fmla="*/ 10179423 w 12184637"/>
              <a:gd name="connsiteY5320" fmla="*/ 992662 h 4608812"/>
              <a:gd name="connsiteX5321" fmla="*/ 10182661 w 12184637"/>
              <a:gd name="connsiteY5321" fmla="*/ 991631 h 4608812"/>
              <a:gd name="connsiteX5322" fmla="*/ 10279697 w 12184637"/>
              <a:gd name="connsiteY5322" fmla="*/ 922793 h 4608812"/>
              <a:gd name="connsiteX5323" fmla="*/ 10384389 w 12184637"/>
              <a:gd name="connsiteY5323" fmla="*/ 868312 h 4608812"/>
              <a:gd name="connsiteX5324" fmla="*/ 10386746 w 12184637"/>
              <a:gd name="connsiteY5324" fmla="*/ 860802 h 4608812"/>
              <a:gd name="connsiteX5325" fmla="*/ 10379236 w 12184637"/>
              <a:gd name="connsiteY5325" fmla="*/ 858446 h 4608812"/>
              <a:gd name="connsiteX5326" fmla="*/ 10274544 w 12184637"/>
              <a:gd name="connsiteY5326" fmla="*/ 912928 h 4608812"/>
              <a:gd name="connsiteX5327" fmla="*/ 10272188 w 12184637"/>
              <a:gd name="connsiteY5327" fmla="*/ 920437 h 4608812"/>
              <a:gd name="connsiteX5328" fmla="*/ 10277194 w 12184637"/>
              <a:gd name="connsiteY5328" fmla="*/ 923456 h 4608812"/>
              <a:gd name="connsiteX5329" fmla="*/ 10279697 w 12184637"/>
              <a:gd name="connsiteY5329" fmla="*/ 922793 h 4608812"/>
              <a:gd name="connsiteX5330" fmla="*/ 10383653 w 12184637"/>
              <a:gd name="connsiteY5330" fmla="*/ 868680 h 4608812"/>
              <a:gd name="connsiteX5331" fmla="*/ 10496886 w 12184637"/>
              <a:gd name="connsiteY5331" fmla="*/ 828924 h 4608812"/>
              <a:gd name="connsiteX5332" fmla="*/ 10500272 w 12184637"/>
              <a:gd name="connsiteY5332" fmla="*/ 821856 h 4608812"/>
              <a:gd name="connsiteX5333" fmla="*/ 10493205 w 12184637"/>
              <a:gd name="connsiteY5333" fmla="*/ 818469 h 4608812"/>
              <a:gd name="connsiteX5334" fmla="*/ 10379972 w 12184637"/>
              <a:gd name="connsiteY5334" fmla="*/ 858226 h 4608812"/>
              <a:gd name="connsiteX5335" fmla="*/ 10376586 w 12184637"/>
              <a:gd name="connsiteY5335" fmla="*/ 865293 h 4608812"/>
              <a:gd name="connsiteX5336" fmla="*/ 10381886 w 12184637"/>
              <a:gd name="connsiteY5336" fmla="*/ 869048 h 4608812"/>
              <a:gd name="connsiteX5337" fmla="*/ 10383653 w 12184637"/>
              <a:gd name="connsiteY5337" fmla="*/ 868680 h 4608812"/>
              <a:gd name="connsiteX5338" fmla="*/ 10496223 w 12184637"/>
              <a:gd name="connsiteY5338" fmla="*/ 829144 h 4608812"/>
              <a:gd name="connsiteX5339" fmla="*/ 10614020 w 12184637"/>
              <a:gd name="connsiteY5339" fmla="*/ 803965 h 4608812"/>
              <a:gd name="connsiteX5340" fmla="*/ 10618290 w 12184637"/>
              <a:gd name="connsiteY5340" fmla="*/ 797339 h 4608812"/>
              <a:gd name="connsiteX5341" fmla="*/ 10611664 w 12184637"/>
              <a:gd name="connsiteY5341" fmla="*/ 793069 h 4608812"/>
              <a:gd name="connsiteX5342" fmla="*/ 10493867 w 12184637"/>
              <a:gd name="connsiteY5342" fmla="*/ 818248 h 4608812"/>
              <a:gd name="connsiteX5343" fmla="*/ 10489597 w 12184637"/>
              <a:gd name="connsiteY5343" fmla="*/ 824874 h 4608812"/>
              <a:gd name="connsiteX5344" fmla="*/ 10495045 w 12184637"/>
              <a:gd name="connsiteY5344" fmla="*/ 829292 h 4608812"/>
              <a:gd name="connsiteX5345" fmla="*/ 10496223 w 12184637"/>
              <a:gd name="connsiteY5345" fmla="*/ 829144 h 4608812"/>
              <a:gd name="connsiteX5346" fmla="*/ 10613357 w 12184637"/>
              <a:gd name="connsiteY5346" fmla="*/ 804039 h 4608812"/>
              <a:gd name="connsiteX5347" fmla="*/ 10731596 w 12184637"/>
              <a:gd name="connsiteY5347" fmla="*/ 793216 h 4608812"/>
              <a:gd name="connsiteX5348" fmla="*/ 10736603 w 12184637"/>
              <a:gd name="connsiteY5348" fmla="*/ 787179 h 4608812"/>
              <a:gd name="connsiteX5349" fmla="*/ 10730566 w 12184637"/>
              <a:gd name="connsiteY5349" fmla="*/ 782173 h 4608812"/>
              <a:gd name="connsiteX5350" fmla="*/ 10612327 w 12184637"/>
              <a:gd name="connsiteY5350" fmla="*/ 792995 h 4608812"/>
              <a:gd name="connsiteX5351" fmla="*/ 10607320 w 12184637"/>
              <a:gd name="connsiteY5351" fmla="*/ 799033 h 4608812"/>
              <a:gd name="connsiteX5352" fmla="*/ 10612916 w 12184637"/>
              <a:gd name="connsiteY5352" fmla="*/ 804113 h 4608812"/>
              <a:gd name="connsiteX5353" fmla="*/ 10613357 w 12184637"/>
              <a:gd name="connsiteY5353" fmla="*/ 804039 h 4608812"/>
              <a:gd name="connsiteX5354" fmla="*/ 10848068 w 12184637"/>
              <a:gd name="connsiteY5354" fmla="*/ 789388 h 4608812"/>
              <a:gd name="connsiteX5355" fmla="*/ 10842546 w 12184637"/>
              <a:gd name="connsiteY5355" fmla="*/ 783719 h 4608812"/>
              <a:gd name="connsiteX5356" fmla="*/ 10731154 w 12184637"/>
              <a:gd name="connsiteY5356" fmla="*/ 782099 h 4608812"/>
              <a:gd name="connsiteX5357" fmla="*/ 10725486 w 12184637"/>
              <a:gd name="connsiteY5357" fmla="*/ 787621 h 4608812"/>
              <a:gd name="connsiteX5358" fmla="*/ 10731008 w 12184637"/>
              <a:gd name="connsiteY5358" fmla="*/ 793290 h 4608812"/>
              <a:gd name="connsiteX5359" fmla="*/ 10842400 w 12184637"/>
              <a:gd name="connsiteY5359" fmla="*/ 794910 h 4608812"/>
              <a:gd name="connsiteX5360" fmla="*/ 10842546 w 12184637"/>
              <a:gd name="connsiteY5360" fmla="*/ 794910 h 4608812"/>
              <a:gd name="connsiteX5361" fmla="*/ 10848068 w 12184637"/>
              <a:gd name="connsiteY5361" fmla="*/ 789388 h 4608812"/>
              <a:gd name="connsiteX5362" fmla="*/ 10851087 w 12184637"/>
              <a:gd name="connsiteY5362" fmla="*/ 793290 h 4608812"/>
              <a:gd name="connsiteX5363" fmla="*/ 10848363 w 12184637"/>
              <a:gd name="connsiteY5363" fmla="*/ 785854 h 4608812"/>
              <a:gd name="connsiteX5364" fmla="*/ 10844829 w 12184637"/>
              <a:gd name="connsiteY5364" fmla="*/ 784234 h 4608812"/>
              <a:gd name="connsiteX5365" fmla="*/ 10837393 w 12184637"/>
              <a:gd name="connsiteY5365" fmla="*/ 786958 h 4608812"/>
              <a:gd name="connsiteX5366" fmla="*/ 10840117 w 12184637"/>
              <a:gd name="connsiteY5366" fmla="*/ 794394 h 4608812"/>
              <a:gd name="connsiteX5367" fmla="*/ 10843651 w 12184637"/>
              <a:gd name="connsiteY5367" fmla="*/ 796014 h 4608812"/>
              <a:gd name="connsiteX5368" fmla="*/ 10846007 w 12184637"/>
              <a:gd name="connsiteY5368" fmla="*/ 796529 h 4608812"/>
              <a:gd name="connsiteX5369" fmla="*/ 10851087 w 12184637"/>
              <a:gd name="connsiteY5369" fmla="*/ 793290 h 4608812"/>
              <a:gd name="connsiteX5370" fmla="*/ 10882082 w 12184637"/>
              <a:gd name="connsiteY5370" fmla="*/ 842617 h 4608812"/>
              <a:gd name="connsiteX5371" fmla="*/ 10883481 w 12184637"/>
              <a:gd name="connsiteY5371" fmla="*/ 834887 h 4608812"/>
              <a:gd name="connsiteX5372" fmla="*/ 10850645 w 12184637"/>
              <a:gd name="connsiteY5372" fmla="*/ 787842 h 4608812"/>
              <a:gd name="connsiteX5373" fmla="*/ 10842915 w 12184637"/>
              <a:gd name="connsiteY5373" fmla="*/ 786443 h 4608812"/>
              <a:gd name="connsiteX5374" fmla="*/ 10841516 w 12184637"/>
              <a:gd name="connsiteY5374" fmla="*/ 794173 h 4608812"/>
              <a:gd name="connsiteX5375" fmla="*/ 10874352 w 12184637"/>
              <a:gd name="connsiteY5375" fmla="*/ 841219 h 4608812"/>
              <a:gd name="connsiteX5376" fmla="*/ 10878990 w 12184637"/>
              <a:gd name="connsiteY5376" fmla="*/ 843575 h 4608812"/>
              <a:gd name="connsiteX5377" fmla="*/ 10882082 w 12184637"/>
              <a:gd name="connsiteY5377" fmla="*/ 842617 h 4608812"/>
              <a:gd name="connsiteX5378" fmla="*/ 10909249 w 12184637"/>
              <a:gd name="connsiteY5378" fmla="*/ 894227 h 4608812"/>
              <a:gd name="connsiteX5379" fmla="*/ 10911531 w 12184637"/>
              <a:gd name="connsiteY5379" fmla="*/ 886644 h 4608812"/>
              <a:gd name="connsiteX5380" fmla="*/ 10883776 w 12184637"/>
              <a:gd name="connsiteY5380" fmla="*/ 835329 h 4608812"/>
              <a:gd name="connsiteX5381" fmla="*/ 10876192 w 12184637"/>
              <a:gd name="connsiteY5381" fmla="*/ 833046 h 4608812"/>
              <a:gd name="connsiteX5382" fmla="*/ 10873910 w 12184637"/>
              <a:gd name="connsiteY5382" fmla="*/ 840630 h 4608812"/>
              <a:gd name="connsiteX5383" fmla="*/ 10901666 w 12184637"/>
              <a:gd name="connsiteY5383" fmla="*/ 891945 h 4608812"/>
              <a:gd name="connsiteX5384" fmla="*/ 10906599 w 12184637"/>
              <a:gd name="connsiteY5384" fmla="*/ 894890 h 4608812"/>
              <a:gd name="connsiteX5385" fmla="*/ 10909249 w 12184637"/>
              <a:gd name="connsiteY5385" fmla="*/ 894227 h 4608812"/>
              <a:gd name="connsiteX5386" fmla="*/ 10931925 w 12184637"/>
              <a:gd name="connsiteY5386" fmla="*/ 947457 h 4608812"/>
              <a:gd name="connsiteX5387" fmla="*/ 10934796 w 12184637"/>
              <a:gd name="connsiteY5387" fmla="*/ 940095 h 4608812"/>
              <a:gd name="connsiteX5388" fmla="*/ 10911752 w 12184637"/>
              <a:gd name="connsiteY5388" fmla="*/ 887012 h 4608812"/>
              <a:gd name="connsiteX5389" fmla="*/ 10904390 w 12184637"/>
              <a:gd name="connsiteY5389" fmla="*/ 884141 h 4608812"/>
              <a:gd name="connsiteX5390" fmla="*/ 10901518 w 12184637"/>
              <a:gd name="connsiteY5390" fmla="*/ 891503 h 4608812"/>
              <a:gd name="connsiteX5391" fmla="*/ 10924563 w 12184637"/>
              <a:gd name="connsiteY5391" fmla="*/ 944586 h 4608812"/>
              <a:gd name="connsiteX5392" fmla="*/ 10929717 w 12184637"/>
              <a:gd name="connsiteY5392" fmla="*/ 947899 h 4608812"/>
              <a:gd name="connsiteX5393" fmla="*/ 10931925 w 12184637"/>
              <a:gd name="connsiteY5393" fmla="*/ 947457 h 4608812"/>
              <a:gd name="connsiteX5394" fmla="*/ 10950110 w 12184637"/>
              <a:gd name="connsiteY5394" fmla="*/ 1000097 h 4608812"/>
              <a:gd name="connsiteX5395" fmla="*/ 10953497 w 12184637"/>
              <a:gd name="connsiteY5395" fmla="*/ 992956 h 4608812"/>
              <a:gd name="connsiteX5396" fmla="*/ 10934944 w 12184637"/>
              <a:gd name="connsiteY5396" fmla="*/ 940463 h 4608812"/>
              <a:gd name="connsiteX5397" fmla="*/ 10927802 w 12184637"/>
              <a:gd name="connsiteY5397" fmla="*/ 937076 h 4608812"/>
              <a:gd name="connsiteX5398" fmla="*/ 10924415 w 12184637"/>
              <a:gd name="connsiteY5398" fmla="*/ 944218 h 4608812"/>
              <a:gd name="connsiteX5399" fmla="*/ 10942968 w 12184637"/>
              <a:gd name="connsiteY5399" fmla="*/ 996711 h 4608812"/>
              <a:gd name="connsiteX5400" fmla="*/ 10948270 w 12184637"/>
              <a:gd name="connsiteY5400" fmla="*/ 1000466 h 4608812"/>
              <a:gd name="connsiteX5401" fmla="*/ 10950110 w 12184637"/>
              <a:gd name="connsiteY5401" fmla="*/ 1000097 h 4608812"/>
              <a:gd name="connsiteX5402" fmla="*/ 10964172 w 12184637"/>
              <a:gd name="connsiteY5402" fmla="*/ 1049572 h 4608812"/>
              <a:gd name="connsiteX5403" fmla="*/ 10968000 w 12184637"/>
              <a:gd name="connsiteY5403" fmla="*/ 1042652 h 4608812"/>
              <a:gd name="connsiteX5404" fmla="*/ 10953644 w 12184637"/>
              <a:gd name="connsiteY5404" fmla="*/ 993251 h 4608812"/>
              <a:gd name="connsiteX5405" fmla="*/ 10946723 w 12184637"/>
              <a:gd name="connsiteY5405" fmla="*/ 989422 h 4608812"/>
              <a:gd name="connsiteX5406" fmla="*/ 10942895 w 12184637"/>
              <a:gd name="connsiteY5406" fmla="*/ 996343 h 4608812"/>
              <a:gd name="connsiteX5407" fmla="*/ 10957252 w 12184637"/>
              <a:gd name="connsiteY5407" fmla="*/ 1045744 h 4608812"/>
              <a:gd name="connsiteX5408" fmla="*/ 10962626 w 12184637"/>
              <a:gd name="connsiteY5408" fmla="*/ 1049793 h 4608812"/>
              <a:gd name="connsiteX5409" fmla="*/ 10964172 w 12184637"/>
              <a:gd name="connsiteY5409" fmla="*/ 1049572 h 4608812"/>
              <a:gd name="connsiteX5410" fmla="*/ 10971534 w 12184637"/>
              <a:gd name="connsiteY5410" fmla="*/ 1100593 h 4608812"/>
              <a:gd name="connsiteX5411" fmla="*/ 10976172 w 12184637"/>
              <a:gd name="connsiteY5411" fmla="*/ 1094188 h 4608812"/>
              <a:gd name="connsiteX5412" fmla="*/ 10968148 w 12184637"/>
              <a:gd name="connsiteY5412" fmla="*/ 1043314 h 4608812"/>
              <a:gd name="connsiteX5413" fmla="*/ 10961743 w 12184637"/>
              <a:gd name="connsiteY5413" fmla="*/ 1038676 h 4608812"/>
              <a:gd name="connsiteX5414" fmla="*/ 10957104 w 12184637"/>
              <a:gd name="connsiteY5414" fmla="*/ 1045081 h 4608812"/>
              <a:gd name="connsiteX5415" fmla="*/ 10965129 w 12184637"/>
              <a:gd name="connsiteY5415" fmla="*/ 1095955 h 4608812"/>
              <a:gd name="connsiteX5416" fmla="*/ 10970651 w 12184637"/>
              <a:gd name="connsiteY5416" fmla="*/ 1100667 h 4608812"/>
              <a:gd name="connsiteX5417" fmla="*/ 10971534 w 12184637"/>
              <a:gd name="connsiteY5417" fmla="*/ 1100593 h 4608812"/>
              <a:gd name="connsiteX5418" fmla="*/ 10975805 w 12184637"/>
              <a:gd name="connsiteY5418" fmla="*/ 1152129 h 4608812"/>
              <a:gd name="connsiteX5419" fmla="*/ 10976246 w 12184637"/>
              <a:gd name="connsiteY5419" fmla="*/ 1095145 h 4608812"/>
              <a:gd name="connsiteX5420" fmla="*/ 10970724 w 12184637"/>
              <a:gd name="connsiteY5420" fmla="*/ 1089550 h 4608812"/>
              <a:gd name="connsiteX5421" fmla="*/ 10965129 w 12184637"/>
              <a:gd name="connsiteY5421" fmla="*/ 1095072 h 4608812"/>
              <a:gd name="connsiteX5422" fmla="*/ 10964688 w 12184637"/>
              <a:gd name="connsiteY5422" fmla="*/ 1152056 h 4608812"/>
              <a:gd name="connsiteX5423" fmla="*/ 10970209 w 12184637"/>
              <a:gd name="connsiteY5423" fmla="*/ 1157651 h 4608812"/>
              <a:gd name="connsiteX5424" fmla="*/ 10970283 w 12184637"/>
              <a:gd name="connsiteY5424" fmla="*/ 1157651 h 4608812"/>
              <a:gd name="connsiteX5425" fmla="*/ 10975805 w 12184637"/>
              <a:gd name="connsiteY5425" fmla="*/ 1152129 h 4608812"/>
              <a:gd name="connsiteX5426" fmla="*/ 10964540 w 12184637"/>
              <a:gd name="connsiteY5426" fmla="*/ 1220599 h 4608812"/>
              <a:gd name="connsiteX5427" fmla="*/ 10975731 w 12184637"/>
              <a:gd name="connsiteY5427" fmla="*/ 1153013 h 4608812"/>
              <a:gd name="connsiteX5428" fmla="*/ 10971167 w 12184637"/>
              <a:gd name="connsiteY5428" fmla="*/ 1146608 h 4608812"/>
              <a:gd name="connsiteX5429" fmla="*/ 10964761 w 12184637"/>
              <a:gd name="connsiteY5429" fmla="*/ 1151172 h 4608812"/>
              <a:gd name="connsiteX5430" fmla="*/ 10953571 w 12184637"/>
              <a:gd name="connsiteY5430" fmla="*/ 1218758 h 4608812"/>
              <a:gd name="connsiteX5431" fmla="*/ 10958135 w 12184637"/>
              <a:gd name="connsiteY5431" fmla="*/ 1225164 h 4608812"/>
              <a:gd name="connsiteX5432" fmla="*/ 10959092 w 12184637"/>
              <a:gd name="connsiteY5432" fmla="*/ 1225237 h 4608812"/>
              <a:gd name="connsiteX5433" fmla="*/ 10964540 w 12184637"/>
              <a:gd name="connsiteY5433" fmla="*/ 1220599 h 4608812"/>
              <a:gd name="connsiteX5434" fmla="*/ 10940465 w 12184637"/>
              <a:gd name="connsiteY5434" fmla="*/ 1303940 h 4608812"/>
              <a:gd name="connsiteX5435" fmla="*/ 10964393 w 12184637"/>
              <a:gd name="connsiteY5435" fmla="*/ 1221262 h 4608812"/>
              <a:gd name="connsiteX5436" fmla="*/ 10960564 w 12184637"/>
              <a:gd name="connsiteY5436" fmla="*/ 1214341 h 4608812"/>
              <a:gd name="connsiteX5437" fmla="*/ 10953644 w 12184637"/>
              <a:gd name="connsiteY5437" fmla="*/ 1218169 h 4608812"/>
              <a:gd name="connsiteX5438" fmla="*/ 10929717 w 12184637"/>
              <a:gd name="connsiteY5438" fmla="*/ 1300848 h 4608812"/>
              <a:gd name="connsiteX5439" fmla="*/ 10933545 w 12184637"/>
              <a:gd name="connsiteY5439" fmla="*/ 1307769 h 4608812"/>
              <a:gd name="connsiteX5440" fmla="*/ 10935165 w 12184637"/>
              <a:gd name="connsiteY5440" fmla="*/ 1307990 h 4608812"/>
              <a:gd name="connsiteX5441" fmla="*/ 10940465 w 12184637"/>
              <a:gd name="connsiteY5441" fmla="*/ 1303940 h 4608812"/>
              <a:gd name="connsiteX5442" fmla="*/ 10906525 w 12184637"/>
              <a:gd name="connsiteY5442" fmla="*/ 1397516 h 4608812"/>
              <a:gd name="connsiteX5443" fmla="*/ 10940392 w 12184637"/>
              <a:gd name="connsiteY5443" fmla="*/ 1304235 h 4608812"/>
              <a:gd name="connsiteX5444" fmla="*/ 10937079 w 12184637"/>
              <a:gd name="connsiteY5444" fmla="*/ 1297093 h 4608812"/>
              <a:gd name="connsiteX5445" fmla="*/ 10929937 w 12184637"/>
              <a:gd name="connsiteY5445" fmla="*/ 1300407 h 4608812"/>
              <a:gd name="connsiteX5446" fmla="*/ 10896070 w 12184637"/>
              <a:gd name="connsiteY5446" fmla="*/ 1393687 h 4608812"/>
              <a:gd name="connsiteX5447" fmla="*/ 10899384 w 12184637"/>
              <a:gd name="connsiteY5447" fmla="*/ 1400829 h 4608812"/>
              <a:gd name="connsiteX5448" fmla="*/ 10901298 w 12184637"/>
              <a:gd name="connsiteY5448" fmla="*/ 1401197 h 4608812"/>
              <a:gd name="connsiteX5449" fmla="*/ 10906525 w 12184637"/>
              <a:gd name="connsiteY5449" fmla="*/ 1397516 h 4608812"/>
              <a:gd name="connsiteX5450" fmla="*/ 10865811 w 12184637"/>
              <a:gd name="connsiteY5450" fmla="*/ 1497201 h 4608812"/>
              <a:gd name="connsiteX5451" fmla="*/ 10906451 w 12184637"/>
              <a:gd name="connsiteY5451" fmla="*/ 1397736 h 4608812"/>
              <a:gd name="connsiteX5452" fmla="*/ 10903359 w 12184637"/>
              <a:gd name="connsiteY5452" fmla="*/ 1390448 h 4608812"/>
              <a:gd name="connsiteX5453" fmla="*/ 10896070 w 12184637"/>
              <a:gd name="connsiteY5453" fmla="*/ 1393540 h 4608812"/>
              <a:gd name="connsiteX5454" fmla="*/ 10855430 w 12184637"/>
              <a:gd name="connsiteY5454" fmla="*/ 1493005 h 4608812"/>
              <a:gd name="connsiteX5455" fmla="*/ 10858523 w 12184637"/>
              <a:gd name="connsiteY5455" fmla="*/ 1500294 h 4608812"/>
              <a:gd name="connsiteX5456" fmla="*/ 10860658 w 12184637"/>
              <a:gd name="connsiteY5456" fmla="*/ 1500735 h 4608812"/>
              <a:gd name="connsiteX5457" fmla="*/ 10865811 w 12184637"/>
              <a:gd name="connsiteY5457" fmla="*/ 1497201 h 4608812"/>
              <a:gd name="connsiteX5458" fmla="*/ 10821564 w 12184637"/>
              <a:gd name="connsiteY5458" fmla="*/ 1598581 h 4608812"/>
              <a:gd name="connsiteX5459" fmla="*/ 10865664 w 12184637"/>
              <a:gd name="connsiteY5459" fmla="*/ 1497275 h 4608812"/>
              <a:gd name="connsiteX5460" fmla="*/ 10862793 w 12184637"/>
              <a:gd name="connsiteY5460" fmla="*/ 1489913 h 4608812"/>
              <a:gd name="connsiteX5461" fmla="*/ 10855430 w 12184637"/>
              <a:gd name="connsiteY5461" fmla="*/ 1492784 h 4608812"/>
              <a:gd name="connsiteX5462" fmla="*/ 10811330 w 12184637"/>
              <a:gd name="connsiteY5462" fmla="*/ 1594090 h 4608812"/>
              <a:gd name="connsiteX5463" fmla="*/ 10814201 w 12184637"/>
              <a:gd name="connsiteY5463" fmla="*/ 1601452 h 4608812"/>
              <a:gd name="connsiteX5464" fmla="*/ 10816484 w 12184637"/>
              <a:gd name="connsiteY5464" fmla="*/ 1601894 h 4608812"/>
              <a:gd name="connsiteX5465" fmla="*/ 10821564 w 12184637"/>
              <a:gd name="connsiteY5465" fmla="*/ 1598581 h 4608812"/>
              <a:gd name="connsiteX5466" fmla="*/ 10776580 w 12184637"/>
              <a:gd name="connsiteY5466" fmla="*/ 1697677 h 4608812"/>
              <a:gd name="connsiteX5467" fmla="*/ 10821564 w 12184637"/>
              <a:gd name="connsiteY5467" fmla="*/ 1598728 h 4608812"/>
              <a:gd name="connsiteX5468" fmla="*/ 10818766 w 12184637"/>
              <a:gd name="connsiteY5468" fmla="*/ 1591365 h 4608812"/>
              <a:gd name="connsiteX5469" fmla="*/ 10811404 w 12184637"/>
              <a:gd name="connsiteY5469" fmla="*/ 1594163 h 4608812"/>
              <a:gd name="connsiteX5470" fmla="*/ 10766420 w 12184637"/>
              <a:gd name="connsiteY5470" fmla="*/ 1693113 h 4608812"/>
              <a:gd name="connsiteX5471" fmla="*/ 10769218 w 12184637"/>
              <a:gd name="connsiteY5471" fmla="*/ 1700475 h 4608812"/>
              <a:gd name="connsiteX5472" fmla="*/ 10771574 w 12184637"/>
              <a:gd name="connsiteY5472" fmla="*/ 1700990 h 4608812"/>
              <a:gd name="connsiteX5473" fmla="*/ 10776580 w 12184637"/>
              <a:gd name="connsiteY5473" fmla="*/ 1697677 h 4608812"/>
              <a:gd name="connsiteX5474" fmla="*/ 10732848 w 12184637"/>
              <a:gd name="connsiteY5474" fmla="*/ 1791252 h 4608812"/>
              <a:gd name="connsiteX5475" fmla="*/ 10776506 w 12184637"/>
              <a:gd name="connsiteY5475" fmla="*/ 1697677 h 4608812"/>
              <a:gd name="connsiteX5476" fmla="*/ 10773782 w 12184637"/>
              <a:gd name="connsiteY5476" fmla="*/ 1690241 h 4608812"/>
              <a:gd name="connsiteX5477" fmla="*/ 10766346 w 12184637"/>
              <a:gd name="connsiteY5477" fmla="*/ 1692965 h 4608812"/>
              <a:gd name="connsiteX5478" fmla="*/ 10722688 w 12184637"/>
              <a:gd name="connsiteY5478" fmla="*/ 1786541 h 4608812"/>
              <a:gd name="connsiteX5479" fmla="*/ 10725339 w 12184637"/>
              <a:gd name="connsiteY5479" fmla="*/ 1793976 h 4608812"/>
              <a:gd name="connsiteX5480" fmla="*/ 10727768 w 12184637"/>
              <a:gd name="connsiteY5480" fmla="*/ 1794492 h 4608812"/>
              <a:gd name="connsiteX5481" fmla="*/ 10732848 w 12184637"/>
              <a:gd name="connsiteY5481" fmla="*/ 1791252 h 4608812"/>
              <a:gd name="connsiteX5482" fmla="*/ 10692282 w 12184637"/>
              <a:gd name="connsiteY5482" fmla="*/ 1876508 h 4608812"/>
              <a:gd name="connsiteX5483" fmla="*/ 10732848 w 12184637"/>
              <a:gd name="connsiteY5483" fmla="*/ 1791252 h 4608812"/>
              <a:gd name="connsiteX5484" fmla="*/ 10730197 w 12184637"/>
              <a:gd name="connsiteY5484" fmla="*/ 1783816 h 4608812"/>
              <a:gd name="connsiteX5485" fmla="*/ 10722762 w 12184637"/>
              <a:gd name="connsiteY5485" fmla="*/ 1786467 h 4608812"/>
              <a:gd name="connsiteX5486" fmla="*/ 10682196 w 12184637"/>
              <a:gd name="connsiteY5486" fmla="*/ 1871723 h 4608812"/>
              <a:gd name="connsiteX5487" fmla="*/ 10684846 w 12184637"/>
              <a:gd name="connsiteY5487" fmla="*/ 1879159 h 4608812"/>
              <a:gd name="connsiteX5488" fmla="*/ 10687275 w 12184637"/>
              <a:gd name="connsiteY5488" fmla="*/ 1879674 h 4608812"/>
              <a:gd name="connsiteX5489" fmla="*/ 10692282 w 12184637"/>
              <a:gd name="connsiteY5489" fmla="*/ 1876508 h 4608812"/>
              <a:gd name="connsiteX5490" fmla="*/ 10656574 w 12184637"/>
              <a:gd name="connsiteY5490" fmla="*/ 1950499 h 4608812"/>
              <a:gd name="connsiteX5491" fmla="*/ 10692282 w 12184637"/>
              <a:gd name="connsiteY5491" fmla="*/ 1876582 h 4608812"/>
              <a:gd name="connsiteX5492" fmla="*/ 10689704 w 12184637"/>
              <a:gd name="connsiteY5492" fmla="*/ 1869146 h 4608812"/>
              <a:gd name="connsiteX5493" fmla="*/ 10682269 w 12184637"/>
              <a:gd name="connsiteY5493" fmla="*/ 1871723 h 4608812"/>
              <a:gd name="connsiteX5494" fmla="*/ 10646561 w 12184637"/>
              <a:gd name="connsiteY5494" fmla="*/ 1945640 h 4608812"/>
              <a:gd name="connsiteX5495" fmla="*/ 10649139 w 12184637"/>
              <a:gd name="connsiteY5495" fmla="*/ 1953076 h 4608812"/>
              <a:gd name="connsiteX5496" fmla="*/ 10651568 w 12184637"/>
              <a:gd name="connsiteY5496" fmla="*/ 1953665 h 4608812"/>
              <a:gd name="connsiteX5497" fmla="*/ 10656574 w 12184637"/>
              <a:gd name="connsiteY5497" fmla="*/ 1950499 h 4608812"/>
              <a:gd name="connsiteX5498" fmla="*/ 10627641 w 12184637"/>
              <a:gd name="connsiteY5498" fmla="*/ 2010281 h 4608812"/>
              <a:gd name="connsiteX5499" fmla="*/ 10656574 w 12184637"/>
              <a:gd name="connsiteY5499" fmla="*/ 1950499 h 4608812"/>
              <a:gd name="connsiteX5500" fmla="*/ 10653997 w 12184637"/>
              <a:gd name="connsiteY5500" fmla="*/ 1943064 h 4608812"/>
              <a:gd name="connsiteX5501" fmla="*/ 10646561 w 12184637"/>
              <a:gd name="connsiteY5501" fmla="*/ 1945640 h 4608812"/>
              <a:gd name="connsiteX5502" fmla="*/ 10617628 w 12184637"/>
              <a:gd name="connsiteY5502" fmla="*/ 2005422 h 4608812"/>
              <a:gd name="connsiteX5503" fmla="*/ 10620205 w 12184637"/>
              <a:gd name="connsiteY5503" fmla="*/ 2012858 h 4608812"/>
              <a:gd name="connsiteX5504" fmla="*/ 10622634 w 12184637"/>
              <a:gd name="connsiteY5504" fmla="*/ 2013447 h 4608812"/>
              <a:gd name="connsiteX5505" fmla="*/ 10627641 w 12184637"/>
              <a:gd name="connsiteY5505" fmla="*/ 2010281 h 4608812"/>
              <a:gd name="connsiteX5506" fmla="*/ 10599148 w 12184637"/>
              <a:gd name="connsiteY5506" fmla="*/ 2070947 h 4608812"/>
              <a:gd name="connsiteX5507" fmla="*/ 10627714 w 12184637"/>
              <a:gd name="connsiteY5507" fmla="*/ 2010281 h 4608812"/>
              <a:gd name="connsiteX5508" fmla="*/ 10625064 w 12184637"/>
              <a:gd name="connsiteY5508" fmla="*/ 2002846 h 4608812"/>
              <a:gd name="connsiteX5509" fmla="*/ 10617628 w 12184637"/>
              <a:gd name="connsiteY5509" fmla="*/ 2005496 h 4608812"/>
              <a:gd name="connsiteX5510" fmla="*/ 10589062 w 12184637"/>
              <a:gd name="connsiteY5510" fmla="*/ 2066162 h 4608812"/>
              <a:gd name="connsiteX5511" fmla="*/ 10591712 w 12184637"/>
              <a:gd name="connsiteY5511" fmla="*/ 2073597 h 4608812"/>
              <a:gd name="connsiteX5512" fmla="*/ 10594142 w 12184637"/>
              <a:gd name="connsiteY5512" fmla="*/ 2074113 h 4608812"/>
              <a:gd name="connsiteX5513" fmla="*/ 10599148 w 12184637"/>
              <a:gd name="connsiteY5513" fmla="*/ 2070947 h 4608812"/>
              <a:gd name="connsiteX5514" fmla="*/ 10564766 w 12184637"/>
              <a:gd name="connsiteY5514" fmla="*/ 2147368 h 4608812"/>
              <a:gd name="connsiteX5515" fmla="*/ 10599148 w 12184637"/>
              <a:gd name="connsiteY5515" fmla="*/ 2070873 h 4608812"/>
              <a:gd name="connsiteX5516" fmla="*/ 10596351 w 12184637"/>
              <a:gd name="connsiteY5516" fmla="*/ 2063511 h 4608812"/>
              <a:gd name="connsiteX5517" fmla="*/ 10588988 w 12184637"/>
              <a:gd name="connsiteY5517" fmla="*/ 2066309 h 4608812"/>
              <a:gd name="connsiteX5518" fmla="*/ 10554606 w 12184637"/>
              <a:gd name="connsiteY5518" fmla="*/ 2142803 h 4608812"/>
              <a:gd name="connsiteX5519" fmla="*/ 10557404 w 12184637"/>
              <a:gd name="connsiteY5519" fmla="*/ 2150165 h 4608812"/>
              <a:gd name="connsiteX5520" fmla="*/ 10559760 w 12184637"/>
              <a:gd name="connsiteY5520" fmla="*/ 2150681 h 4608812"/>
              <a:gd name="connsiteX5521" fmla="*/ 10564766 w 12184637"/>
              <a:gd name="connsiteY5521" fmla="*/ 2147368 h 4608812"/>
              <a:gd name="connsiteX5522" fmla="*/ 10518458 w 12184637"/>
              <a:gd name="connsiteY5522" fmla="*/ 2254122 h 4608812"/>
              <a:gd name="connsiteX5523" fmla="*/ 10564840 w 12184637"/>
              <a:gd name="connsiteY5523" fmla="*/ 2147294 h 4608812"/>
              <a:gd name="connsiteX5524" fmla="*/ 10561968 w 12184637"/>
              <a:gd name="connsiteY5524" fmla="*/ 2139932 h 4608812"/>
              <a:gd name="connsiteX5525" fmla="*/ 10554606 w 12184637"/>
              <a:gd name="connsiteY5525" fmla="*/ 2142803 h 4608812"/>
              <a:gd name="connsiteX5526" fmla="*/ 10508224 w 12184637"/>
              <a:gd name="connsiteY5526" fmla="*/ 2249630 h 4608812"/>
              <a:gd name="connsiteX5527" fmla="*/ 10511095 w 12184637"/>
              <a:gd name="connsiteY5527" fmla="*/ 2256993 h 4608812"/>
              <a:gd name="connsiteX5528" fmla="*/ 10513377 w 12184637"/>
              <a:gd name="connsiteY5528" fmla="*/ 2257434 h 4608812"/>
              <a:gd name="connsiteX5529" fmla="*/ 10518458 w 12184637"/>
              <a:gd name="connsiteY5529" fmla="*/ 2254122 h 4608812"/>
              <a:gd name="connsiteX5530" fmla="*/ 10454258 w 12184637"/>
              <a:gd name="connsiteY5530" fmla="*/ 2405270 h 4608812"/>
              <a:gd name="connsiteX5531" fmla="*/ 10518458 w 12184637"/>
              <a:gd name="connsiteY5531" fmla="*/ 2254048 h 4608812"/>
              <a:gd name="connsiteX5532" fmla="*/ 10515513 w 12184637"/>
              <a:gd name="connsiteY5532" fmla="*/ 2246759 h 4608812"/>
              <a:gd name="connsiteX5533" fmla="*/ 10508224 w 12184637"/>
              <a:gd name="connsiteY5533" fmla="*/ 2249704 h 4608812"/>
              <a:gd name="connsiteX5534" fmla="*/ 10444024 w 12184637"/>
              <a:gd name="connsiteY5534" fmla="*/ 2400926 h 4608812"/>
              <a:gd name="connsiteX5535" fmla="*/ 10446969 w 12184637"/>
              <a:gd name="connsiteY5535" fmla="*/ 2408215 h 4608812"/>
              <a:gd name="connsiteX5536" fmla="*/ 10449178 w 12184637"/>
              <a:gd name="connsiteY5536" fmla="*/ 2408657 h 4608812"/>
              <a:gd name="connsiteX5537" fmla="*/ 10454258 w 12184637"/>
              <a:gd name="connsiteY5537" fmla="*/ 2405270 h 4608812"/>
              <a:gd name="connsiteX5538" fmla="*/ 10378353 w 12184637"/>
              <a:gd name="connsiteY5538" fmla="*/ 2584321 h 4608812"/>
              <a:gd name="connsiteX5539" fmla="*/ 10454331 w 12184637"/>
              <a:gd name="connsiteY5539" fmla="*/ 2405270 h 4608812"/>
              <a:gd name="connsiteX5540" fmla="*/ 10451386 w 12184637"/>
              <a:gd name="connsiteY5540" fmla="*/ 2397981 h 4608812"/>
              <a:gd name="connsiteX5541" fmla="*/ 10444098 w 12184637"/>
              <a:gd name="connsiteY5541" fmla="*/ 2400926 h 4608812"/>
              <a:gd name="connsiteX5542" fmla="*/ 10368119 w 12184637"/>
              <a:gd name="connsiteY5542" fmla="*/ 2579978 h 4608812"/>
              <a:gd name="connsiteX5543" fmla="*/ 10371064 w 12184637"/>
              <a:gd name="connsiteY5543" fmla="*/ 2587267 h 4608812"/>
              <a:gd name="connsiteX5544" fmla="*/ 10373272 w 12184637"/>
              <a:gd name="connsiteY5544" fmla="*/ 2587708 h 4608812"/>
              <a:gd name="connsiteX5545" fmla="*/ 10378353 w 12184637"/>
              <a:gd name="connsiteY5545" fmla="*/ 2584321 h 4608812"/>
              <a:gd name="connsiteX5546" fmla="*/ 10296557 w 12184637"/>
              <a:gd name="connsiteY5546" fmla="*/ 2775079 h 4608812"/>
              <a:gd name="connsiteX5547" fmla="*/ 10378279 w 12184637"/>
              <a:gd name="connsiteY5547" fmla="*/ 2584321 h 4608812"/>
              <a:gd name="connsiteX5548" fmla="*/ 10375334 w 12184637"/>
              <a:gd name="connsiteY5548" fmla="*/ 2577033 h 4608812"/>
              <a:gd name="connsiteX5549" fmla="*/ 10368045 w 12184637"/>
              <a:gd name="connsiteY5549" fmla="*/ 2579978 h 4608812"/>
              <a:gd name="connsiteX5550" fmla="*/ 10286324 w 12184637"/>
              <a:gd name="connsiteY5550" fmla="*/ 2770735 h 4608812"/>
              <a:gd name="connsiteX5551" fmla="*/ 10289269 w 12184637"/>
              <a:gd name="connsiteY5551" fmla="*/ 2778024 h 4608812"/>
              <a:gd name="connsiteX5552" fmla="*/ 10291477 w 12184637"/>
              <a:gd name="connsiteY5552" fmla="*/ 2778466 h 4608812"/>
              <a:gd name="connsiteX5553" fmla="*/ 10296557 w 12184637"/>
              <a:gd name="connsiteY5553" fmla="*/ 2775079 h 4608812"/>
              <a:gd name="connsiteX5554" fmla="*/ 10214762 w 12184637"/>
              <a:gd name="connsiteY5554" fmla="*/ 2961935 h 4608812"/>
              <a:gd name="connsiteX5555" fmla="*/ 10296557 w 12184637"/>
              <a:gd name="connsiteY5555" fmla="*/ 2775079 h 4608812"/>
              <a:gd name="connsiteX5556" fmla="*/ 10293686 w 12184637"/>
              <a:gd name="connsiteY5556" fmla="*/ 2767717 h 4608812"/>
              <a:gd name="connsiteX5557" fmla="*/ 10286324 w 12184637"/>
              <a:gd name="connsiteY5557" fmla="*/ 2770588 h 4608812"/>
              <a:gd name="connsiteX5558" fmla="*/ 10204528 w 12184637"/>
              <a:gd name="connsiteY5558" fmla="*/ 2957444 h 4608812"/>
              <a:gd name="connsiteX5559" fmla="*/ 10207400 w 12184637"/>
              <a:gd name="connsiteY5559" fmla="*/ 2964806 h 4608812"/>
              <a:gd name="connsiteX5560" fmla="*/ 10209682 w 12184637"/>
              <a:gd name="connsiteY5560" fmla="*/ 2965248 h 4608812"/>
              <a:gd name="connsiteX5561" fmla="*/ 10214762 w 12184637"/>
              <a:gd name="connsiteY5561" fmla="*/ 2961935 h 4608812"/>
              <a:gd name="connsiteX5562" fmla="*/ 10138415 w 12184637"/>
              <a:gd name="connsiteY5562" fmla="*/ 3130090 h 4608812"/>
              <a:gd name="connsiteX5563" fmla="*/ 10214762 w 12184637"/>
              <a:gd name="connsiteY5563" fmla="*/ 2962009 h 4608812"/>
              <a:gd name="connsiteX5564" fmla="*/ 10211964 w 12184637"/>
              <a:gd name="connsiteY5564" fmla="*/ 2954646 h 4608812"/>
              <a:gd name="connsiteX5565" fmla="*/ 10204602 w 12184637"/>
              <a:gd name="connsiteY5565" fmla="*/ 2957444 h 4608812"/>
              <a:gd name="connsiteX5566" fmla="*/ 10128255 w 12184637"/>
              <a:gd name="connsiteY5566" fmla="*/ 3125526 h 4608812"/>
              <a:gd name="connsiteX5567" fmla="*/ 10131052 w 12184637"/>
              <a:gd name="connsiteY5567" fmla="*/ 3132888 h 4608812"/>
              <a:gd name="connsiteX5568" fmla="*/ 10133408 w 12184637"/>
              <a:gd name="connsiteY5568" fmla="*/ 3133403 h 4608812"/>
              <a:gd name="connsiteX5569" fmla="*/ 10138415 w 12184637"/>
              <a:gd name="connsiteY5569" fmla="*/ 3130090 h 4608812"/>
              <a:gd name="connsiteX5570" fmla="*/ 10065528 w 12184637"/>
              <a:gd name="connsiteY5570" fmla="*/ 3278809 h 4608812"/>
              <a:gd name="connsiteX5571" fmla="*/ 10138341 w 12184637"/>
              <a:gd name="connsiteY5571" fmla="*/ 3130311 h 4608812"/>
              <a:gd name="connsiteX5572" fmla="*/ 10135764 w 12184637"/>
              <a:gd name="connsiteY5572" fmla="*/ 3122875 h 4608812"/>
              <a:gd name="connsiteX5573" fmla="*/ 10128328 w 12184637"/>
              <a:gd name="connsiteY5573" fmla="*/ 3125452 h 4608812"/>
              <a:gd name="connsiteX5574" fmla="*/ 10055515 w 12184637"/>
              <a:gd name="connsiteY5574" fmla="*/ 3273950 h 4608812"/>
              <a:gd name="connsiteX5575" fmla="*/ 10058092 w 12184637"/>
              <a:gd name="connsiteY5575" fmla="*/ 3281386 h 4608812"/>
              <a:gd name="connsiteX5576" fmla="*/ 10060595 w 12184637"/>
              <a:gd name="connsiteY5576" fmla="*/ 3281975 h 4608812"/>
              <a:gd name="connsiteX5577" fmla="*/ 10065528 w 12184637"/>
              <a:gd name="connsiteY5577" fmla="*/ 3278809 h 4608812"/>
              <a:gd name="connsiteX5578" fmla="*/ 9994260 w 12184637"/>
              <a:gd name="connsiteY5578" fmla="*/ 3407061 h 4608812"/>
              <a:gd name="connsiteX5579" fmla="*/ 10065454 w 12184637"/>
              <a:gd name="connsiteY5579" fmla="*/ 3279030 h 4608812"/>
              <a:gd name="connsiteX5580" fmla="*/ 10063319 w 12184637"/>
              <a:gd name="connsiteY5580" fmla="*/ 3271447 h 4608812"/>
              <a:gd name="connsiteX5581" fmla="*/ 10055735 w 12184637"/>
              <a:gd name="connsiteY5581" fmla="*/ 3273582 h 4608812"/>
              <a:gd name="connsiteX5582" fmla="*/ 9984542 w 12184637"/>
              <a:gd name="connsiteY5582" fmla="*/ 3401613 h 4608812"/>
              <a:gd name="connsiteX5583" fmla="*/ 9986677 w 12184637"/>
              <a:gd name="connsiteY5583" fmla="*/ 3409196 h 4608812"/>
              <a:gd name="connsiteX5584" fmla="*/ 9989401 w 12184637"/>
              <a:gd name="connsiteY5584" fmla="*/ 3409858 h 4608812"/>
              <a:gd name="connsiteX5585" fmla="*/ 9994260 w 12184637"/>
              <a:gd name="connsiteY5585" fmla="*/ 3407061 h 4608812"/>
              <a:gd name="connsiteX5586" fmla="*/ 1729395 w 12184637"/>
              <a:gd name="connsiteY5586" fmla="*/ 1798909 h 4608812"/>
              <a:gd name="connsiteX5587" fmla="*/ 1788735 w 12184637"/>
              <a:gd name="connsiteY5587" fmla="*/ 1670584 h 4608812"/>
              <a:gd name="connsiteX5588" fmla="*/ 1786011 w 12184637"/>
              <a:gd name="connsiteY5588" fmla="*/ 1663222 h 4608812"/>
              <a:gd name="connsiteX5589" fmla="*/ 1778649 w 12184637"/>
              <a:gd name="connsiteY5589" fmla="*/ 1665946 h 4608812"/>
              <a:gd name="connsiteX5590" fmla="*/ 1719308 w 12184637"/>
              <a:gd name="connsiteY5590" fmla="*/ 1794271 h 4608812"/>
              <a:gd name="connsiteX5591" fmla="*/ 1722032 w 12184637"/>
              <a:gd name="connsiteY5591" fmla="*/ 1801633 h 4608812"/>
              <a:gd name="connsiteX5592" fmla="*/ 1724388 w 12184637"/>
              <a:gd name="connsiteY5592" fmla="*/ 1802149 h 4608812"/>
              <a:gd name="connsiteX5593" fmla="*/ 1729395 w 12184637"/>
              <a:gd name="connsiteY5593" fmla="*/ 1798909 h 4608812"/>
              <a:gd name="connsiteX5594" fmla="*/ 1789103 w 12184637"/>
              <a:gd name="connsiteY5594" fmla="*/ 1669627 h 4608812"/>
              <a:gd name="connsiteX5595" fmla="*/ 1825473 w 12184637"/>
              <a:gd name="connsiteY5595" fmla="*/ 1525104 h 4608812"/>
              <a:gd name="connsiteX5596" fmla="*/ 1821424 w 12184637"/>
              <a:gd name="connsiteY5596" fmla="*/ 1518331 h 4608812"/>
              <a:gd name="connsiteX5597" fmla="*/ 1814650 w 12184637"/>
              <a:gd name="connsiteY5597" fmla="*/ 1522380 h 4608812"/>
              <a:gd name="connsiteX5598" fmla="*/ 1778280 w 12184637"/>
              <a:gd name="connsiteY5598" fmla="*/ 1666903 h 4608812"/>
              <a:gd name="connsiteX5599" fmla="*/ 1782330 w 12184637"/>
              <a:gd name="connsiteY5599" fmla="*/ 1673676 h 4608812"/>
              <a:gd name="connsiteX5600" fmla="*/ 1783729 w 12184637"/>
              <a:gd name="connsiteY5600" fmla="*/ 1673823 h 4608812"/>
              <a:gd name="connsiteX5601" fmla="*/ 1789103 w 12184637"/>
              <a:gd name="connsiteY5601" fmla="*/ 1669627 h 4608812"/>
              <a:gd name="connsiteX5602" fmla="*/ 1825620 w 12184637"/>
              <a:gd name="connsiteY5602" fmla="*/ 1524221 h 4608812"/>
              <a:gd name="connsiteX5603" fmla="*/ 1838283 w 12184637"/>
              <a:gd name="connsiteY5603" fmla="*/ 1369760 h 4608812"/>
              <a:gd name="connsiteX5604" fmla="*/ 1833203 w 12184637"/>
              <a:gd name="connsiteY5604" fmla="*/ 1363722 h 4608812"/>
              <a:gd name="connsiteX5605" fmla="*/ 1827166 w 12184637"/>
              <a:gd name="connsiteY5605" fmla="*/ 1368802 h 4608812"/>
              <a:gd name="connsiteX5606" fmla="*/ 1814503 w 12184637"/>
              <a:gd name="connsiteY5606" fmla="*/ 1523264 h 4608812"/>
              <a:gd name="connsiteX5607" fmla="*/ 1819583 w 12184637"/>
              <a:gd name="connsiteY5607" fmla="*/ 1529301 h 4608812"/>
              <a:gd name="connsiteX5608" fmla="*/ 1820099 w 12184637"/>
              <a:gd name="connsiteY5608" fmla="*/ 1529301 h 4608812"/>
              <a:gd name="connsiteX5609" fmla="*/ 1825620 w 12184637"/>
              <a:gd name="connsiteY5609" fmla="*/ 1524221 h 4608812"/>
              <a:gd name="connsiteX5610" fmla="*/ 1833130 w 12184637"/>
              <a:gd name="connsiteY5610" fmla="*/ 1374913 h 4608812"/>
              <a:gd name="connsiteX5611" fmla="*/ 1838283 w 12184637"/>
              <a:gd name="connsiteY5611" fmla="*/ 1368950 h 4608812"/>
              <a:gd name="connsiteX5612" fmla="*/ 1826430 w 12184637"/>
              <a:gd name="connsiteY5612" fmla="*/ 1210881 h 4608812"/>
              <a:gd name="connsiteX5613" fmla="*/ 1820467 w 12184637"/>
              <a:gd name="connsiteY5613" fmla="*/ 1205727 h 4608812"/>
              <a:gd name="connsiteX5614" fmla="*/ 1815313 w 12184637"/>
              <a:gd name="connsiteY5614" fmla="*/ 1211691 h 4608812"/>
              <a:gd name="connsiteX5615" fmla="*/ 1827166 w 12184637"/>
              <a:gd name="connsiteY5615" fmla="*/ 1369760 h 4608812"/>
              <a:gd name="connsiteX5616" fmla="*/ 1832762 w 12184637"/>
              <a:gd name="connsiteY5616" fmla="*/ 1374913 h 4608812"/>
              <a:gd name="connsiteX5617" fmla="*/ 1833130 w 12184637"/>
              <a:gd name="connsiteY5617" fmla="*/ 1374913 h 4608812"/>
              <a:gd name="connsiteX5618" fmla="*/ 1822160 w 12184637"/>
              <a:gd name="connsiteY5618" fmla="*/ 1216697 h 4608812"/>
              <a:gd name="connsiteX5619" fmla="*/ 1826283 w 12184637"/>
              <a:gd name="connsiteY5619" fmla="*/ 1209997 h 4608812"/>
              <a:gd name="connsiteX5620" fmla="*/ 1789177 w 12184637"/>
              <a:gd name="connsiteY5620" fmla="*/ 1054652 h 4608812"/>
              <a:gd name="connsiteX5621" fmla="*/ 1782477 w 12184637"/>
              <a:gd name="connsiteY5621" fmla="*/ 1050529 h 4608812"/>
              <a:gd name="connsiteX5622" fmla="*/ 1778354 w 12184637"/>
              <a:gd name="connsiteY5622" fmla="*/ 1057229 h 4608812"/>
              <a:gd name="connsiteX5623" fmla="*/ 1815460 w 12184637"/>
              <a:gd name="connsiteY5623" fmla="*/ 1212574 h 4608812"/>
              <a:gd name="connsiteX5624" fmla="*/ 1820908 w 12184637"/>
              <a:gd name="connsiteY5624" fmla="*/ 1216844 h 4608812"/>
              <a:gd name="connsiteX5625" fmla="*/ 1822160 w 12184637"/>
              <a:gd name="connsiteY5625" fmla="*/ 1216697 h 4608812"/>
              <a:gd name="connsiteX5626" fmla="*/ 1785864 w 12184637"/>
              <a:gd name="connsiteY5626" fmla="*/ 1061058 h 4608812"/>
              <a:gd name="connsiteX5627" fmla="*/ 1788956 w 12184637"/>
              <a:gd name="connsiteY5627" fmla="*/ 1053842 h 4608812"/>
              <a:gd name="connsiteX5628" fmla="*/ 1729395 w 12184637"/>
              <a:gd name="connsiteY5628" fmla="*/ 906375 h 4608812"/>
              <a:gd name="connsiteX5629" fmla="*/ 1722180 w 12184637"/>
              <a:gd name="connsiteY5629" fmla="*/ 903283 h 4608812"/>
              <a:gd name="connsiteX5630" fmla="*/ 1719088 w 12184637"/>
              <a:gd name="connsiteY5630" fmla="*/ 910498 h 4608812"/>
              <a:gd name="connsiteX5631" fmla="*/ 1778649 w 12184637"/>
              <a:gd name="connsiteY5631" fmla="*/ 1057965 h 4608812"/>
              <a:gd name="connsiteX5632" fmla="*/ 1783876 w 12184637"/>
              <a:gd name="connsiteY5632" fmla="*/ 1061426 h 4608812"/>
              <a:gd name="connsiteX5633" fmla="*/ 1785864 w 12184637"/>
              <a:gd name="connsiteY5633" fmla="*/ 1061058 h 4608812"/>
              <a:gd name="connsiteX5634" fmla="*/ 1727112 w 12184637"/>
              <a:gd name="connsiteY5634" fmla="*/ 913296 h 4608812"/>
              <a:gd name="connsiteX5635" fmla="*/ 1729100 w 12184637"/>
              <a:gd name="connsiteY5635" fmla="*/ 905639 h 4608812"/>
              <a:gd name="connsiteX5636" fmla="*/ 1649882 w 12184637"/>
              <a:gd name="connsiteY5636" fmla="*/ 771350 h 4608812"/>
              <a:gd name="connsiteX5637" fmla="*/ 1642225 w 12184637"/>
              <a:gd name="connsiteY5637" fmla="*/ 769362 h 4608812"/>
              <a:gd name="connsiteX5638" fmla="*/ 1640237 w 12184637"/>
              <a:gd name="connsiteY5638" fmla="*/ 777019 h 4608812"/>
              <a:gd name="connsiteX5639" fmla="*/ 1719456 w 12184637"/>
              <a:gd name="connsiteY5639" fmla="*/ 911308 h 4608812"/>
              <a:gd name="connsiteX5640" fmla="*/ 1724315 w 12184637"/>
              <a:gd name="connsiteY5640" fmla="*/ 914032 h 4608812"/>
              <a:gd name="connsiteX5641" fmla="*/ 1727112 w 12184637"/>
              <a:gd name="connsiteY5641" fmla="*/ 913296 h 4608812"/>
              <a:gd name="connsiteX5642" fmla="*/ 1648630 w 12184637"/>
              <a:gd name="connsiteY5642" fmla="*/ 778418 h 4608812"/>
              <a:gd name="connsiteX5643" fmla="*/ 1649366 w 12184637"/>
              <a:gd name="connsiteY5643" fmla="*/ 770540 h 4608812"/>
              <a:gd name="connsiteX5644" fmla="*/ 1553362 w 12184637"/>
              <a:gd name="connsiteY5644" fmla="*/ 654510 h 4608812"/>
              <a:gd name="connsiteX5645" fmla="*/ 1545484 w 12184637"/>
              <a:gd name="connsiteY5645" fmla="*/ 653774 h 4608812"/>
              <a:gd name="connsiteX5646" fmla="*/ 1544748 w 12184637"/>
              <a:gd name="connsiteY5646" fmla="*/ 661652 h 4608812"/>
              <a:gd name="connsiteX5647" fmla="*/ 1640679 w 12184637"/>
              <a:gd name="connsiteY5647" fmla="*/ 777755 h 4608812"/>
              <a:gd name="connsiteX5648" fmla="*/ 1645022 w 12184637"/>
              <a:gd name="connsiteY5648" fmla="*/ 779817 h 4608812"/>
              <a:gd name="connsiteX5649" fmla="*/ 1648630 w 12184637"/>
              <a:gd name="connsiteY5649" fmla="*/ 778418 h 4608812"/>
              <a:gd name="connsiteX5650" fmla="*/ 1481211 w 12184637"/>
              <a:gd name="connsiteY5650" fmla="*/ 669971 h 4608812"/>
              <a:gd name="connsiteX5651" fmla="*/ 1549607 w 12184637"/>
              <a:gd name="connsiteY5651" fmla="*/ 663640 h 4608812"/>
              <a:gd name="connsiteX5652" fmla="*/ 1554613 w 12184637"/>
              <a:gd name="connsiteY5652" fmla="*/ 657602 h 4608812"/>
              <a:gd name="connsiteX5653" fmla="*/ 1548576 w 12184637"/>
              <a:gd name="connsiteY5653" fmla="*/ 652596 h 4608812"/>
              <a:gd name="connsiteX5654" fmla="*/ 1480180 w 12184637"/>
              <a:gd name="connsiteY5654" fmla="*/ 658928 h 4608812"/>
              <a:gd name="connsiteX5655" fmla="*/ 1475174 w 12184637"/>
              <a:gd name="connsiteY5655" fmla="*/ 664965 h 4608812"/>
              <a:gd name="connsiteX5656" fmla="*/ 1480769 w 12184637"/>
              <a:gd name="connsiteY5656" fmla="*/ 670045 h 4608812"/>
              <a:gd name="connsiteX5657" fmla="*/ 1481211 w 12184637"/>
              <a:gd name="connsiteY5657" fmla="*/ 669971 h 4608812"/>
              <a:gd name="connsiteX5658" fmla="*/ 1408250 w 12184637"/>
              <a:gd name="connsiteY5658" fmla="*/ 678953 h 4608812"/>
              <a:gd name="connsiteX5659" fmla="*/ 1481358 w 12184637"/>
              <a:gd name="connsiteY5659" fmla="*/ 669897 h 4608812"/>
              <a:gd name="connsiteX5660" fmla="*/ 1486217 w 12184637"/>
              <a:gd name="connsiteY5660" fmla="*/ 663713 h 4608812"/>
              <a:gd name="connsiteX5661" fmla="*/ 1480033 w 12184637"/>
              <a:gd name="connsiteY5661" fmla="*/ 658854 h 4608812"/>
              <a:gd name="connsiteX5662" fmla="*/ 1406925 w 12184637"/>
              <a:gd name="connsiteY5662" fmla="*/ 667910 h 4608812"/>
              <a:gd name="connsiteX5663" fmla="*/ 1402066 w 12184637"/>
              <a:gd name="connsiteY5663" fmla="*/ 674094 h 4608812"/>
              <a:gd name="connsiteX5664" fmla="*/ 1407661 w 12184637"/>
              <a:gd name="connsiteY5664" fmla="*/ 678953 h 4608812"/>
              <a:gd name="connsiteX5665" fmla="*/ 1408250 w 12184637"/>
              <a:gd name="connsiteY5665" fmla="*/ 678953 h 4608812"/>
              <a:gd name="connsiteX5666" fmla="*/ 1330136 w 12184637"/>
              <a:gd name="connsiteY5666" fmla="*/ 691395 h 4608812"/>
              <a:gd name="connsiteX5667" fmla="*/ 1408471 w 12184637"/>
              <a:gd name="connsiteY5667" fmla="*/ 678953 h 4608812"/>
              <a:gd name="connsiteX5668" fmla="*/ 1413109 w 12184637"/>
              <a:gd name="connsiteY5668" fmla="*/ 672548 h 4608812"/>
              <a:gd name="connsiteX5669" fmla="*/ 1406704 w 12184637"/>
              <a:gd name="connsiteY5669" fmla="*/ 667910 h 4608812"/>
              <a:gd name="connsiteX5670" fmla="*/ 1328369 w 12184637"/>
              <a:gd name="connsiteY5670" fmla="*/ 680352 h 4608812"/>
              <a:gd name="connsiteX5671" fmla="*/ 1323731 w 12184637"/>
              <a:gd name="connsiteY5671" fmla="*/ 686757 h 4608812"/>
              <a:gd name="connsiteX5672" fmla="*/ 1329253 w 12184637"/>
              <a:gd name="connsiteY5672" fmla="*/ 691469 h 4608812"/>
              <a:gd name="connsiteX5673" fmla="*/ 1330136 w 12184637"/>
              <a:gd name="connsiteY5673" fmla="*/ 691395 h 4608812"/>
              <a:gd name="connsiteX5674" fmla="*/ 1246353 w 12184637"/>
              <a:gd name="connsiteY5674" fmla="*/ 707887 h 4608812"/>
              <a:gd name="connsiteX5675" fmla="*/ 1330357 w 12184637"/>
              <a:gd name="connsiteY5675" fmla="*/ 691322 h 4608812"/>
              <a:gd name="connsiteX5676" fmla="*/ 1334774 w 12184637"/>
              <a:gd name="connsiteY5676" fmla="*/ 684769 h 4608812"/>
              <a:gd name="connsiteX5677" fmla="*/ 1328222 w 12184637"/>
              <a:gd name="connsiteY5677" fmla="*/ 680352 h 4608812"/>
              <a:gd name="connsiteX5678" fmla="*/ 1244218 w 12184637"/>
              <a:gd name="connsiteY5678" fmla="*/ 696917 h 4608812"/>
              <a:gd name="connsiteX5679" fmla="*/ 1239801 w 12184637"/>
              <a:gd name="connsiteY5679" fmla="*/ 703470 h 4608812"/>
              <a:gd name="connsiteX5680" fmla="*/ 1245322 w 12184637"/>
              <a:gd name="connsiteY5680" fmla="*/ 707961 h 4608812"/>
              <a:gd name="connsiteX5681" fmla="*/ 1246353 w 12184637"/>
              <a:gd name="connsiteY5681" fmla="*/ 707887 h 4608812"/>
              <a:gd name="connsiteX5682" fmla="*/ 1159478 w 12184637"/>
              <a:gd name="connsiteY5682" fmla="*/ 727913 h 4608812"/>
              <a:gd name="connsiteX5683" fmla="*/ 1246500 w 12184637"/>
              <a:gd name="connsiteY5683" fmla="*/ 707813 h 4608812"/>
              <a:gd name="connsiteX5684" fmla="*/ 1250697 w 12184637"/>
              <a:gd name="connsiteY5684" fmla="*/ 701114 h 4608812"/>
              <a:gd name="connsiteX5685" fmla="*/ 1243997 w 12184637"/>
              <a:gd name="connsiteY5685" fmla="*/ 696917 h 4608812"/>
              <a:gd name="connsiteX5686" fmla="*/ 1156974 w 12184637"/>
              <a:gd name="connsiteY5686" fmla="*/ 717016 h 4608812"/>
              <a:gd name="connsiteX5687" fmla="*/ 1152778 w 12184637"/>
              <a:gd name="connsiteY5687" fmla="*/ 723716 h 4608812"/>
              <a:gd name="connsiteX5688" fmla="*/ 1158226 w 12184637"/>
              <a:gd name="connsiteY5688" fmla="*/ 728060 h 4608812"/>
              <a:gd name="connsiteX5689" fmla="*/ 1159478 w 12184637"/>
              <a:gd name="connsiteY5689" fmla="*/ 727913 h 4608812"/>
              <a:gd name="connsiteX5690" fmla="*/ 1072160 w 12184637"/>
              <a:gd name="connsiteY5690" fmla="*/ 751030 h 4608812"/>
              <a:gd name="connsiteX5691" fmla="*/ 1159625 w 12184637"/>
              <a:gd name="connsiteY5691" fmla="*/ 727913 h 4608812"/>
              <a:gd name="connsiteX5692" fmla="*/ 1163600 w 12184637"/>
              <a:gd name="connsiteY5692" fmla="*/ 721066 h 4608812"/>
              <a:gd name="connsiteX5693" fmla="*/ 1156754 w 12184637"/>
              <a:gd name="connsiteY5693" fmla="*/ 717090 h 4608812"/>
              <a:gd name="connsiteX5694" fmla="*/ 1069289 w 12184637"/>
              <a:gd name="connsiteY5694" fmla="*/ 740208 h 4608812"/>
              <a:gd name="connsiteX5695" fmla="*/ 1065314 w 12184637"/>
              <a:gd name="connsiteY5695" fmla="*/ 747055 h 4608812"/>
              <a:gd name="connsiteX5696" fmla="*/ 1070762 w 12184637"/>
              <a:gd name="connsiteY5696" fmla="*/ 751177 h 4608812"/>
              <a:gd name="connsiteX5697" fmla="*/ 1072160 w 12184637"/>
              <a:gd name="connsiteY5697" fmla="*/ 751030 h 4608812"/>
              <a:gd name="connsiteX5698" fmla="*/ 987273 w 12184637"/>
              <a:gd name="connsiteY5698" fmla="*/ 776651 h 4608812"/>
              <a:gd name="connsiteX5699" fmla="*/ 1072381 w 12184637"/>
              <a:gd name="connsiteY5699" fmla="*/ 750957 h 4608812"/>
              <a:gd name="connsiteX5700" fmla="*/ 1076136 w 12184637"/>
              <a:gd name="connsiteY5700" fmla="*/ 744036 h 4608812"/>
              <a:gd name="connsiteX5701" fmla="*/ 1069216 w 12184637"/>
              <a:gd name="connsiteY5701" fmla="*/ 740281 h 4608812"/>
              <a:gd name="connsiteX5702" fmla="*/ 984107 w 12184637"/>
              <a:gd name="connsiteY5702" fmla="*/ 765976 h 4608812"/>
              <a:gd name="connsiteX5703" fmla="*/ 980352 w 12184637"/>
              <a:gd name="connsiteY5703" fmla="*/ 772896 h 4608812"/>
              <a:gd name="connsiteX5704" fmla="*/ 985727 w 12184637"/>
              <a:gd name="connsiteY5704" fmla="*/ 776872 h 4608812"/>
              <a:gd name="connsiteX5705" fmla="*/ 987273 w 12184637"/>
              <a:gd name="connsiteY5705" fmla="*/ 776651 h 4608812"/>
              <a:gd name="connsiteX5706" fmla="*/ 907539 w 12184637"/>
              <a:gd name="connsiteY5706" fmla="*/ 804186 h 4608812"/>
              <a:gd name="connsiteX5707" fmla="*/ 987494 w 12184637"/>
              <a:gd name="connsiteY5707" fmla="*/ 776578 h 4608812"/>
              <a:gd name="connsiteX5708" fmla="*/ 990954 w 12184637"/>
              <a:gd name="connsiteY5708" fmla="*/ 769510 h 4608812"/>
              <a:gd name="connsiteX5709" fmla="*/ 983886 w 12184637"/>
              <a:gd name="connsiteY5709" fmla="*/ 766049 h 4608812"/>
              <a:gd name="connsiteX5710" fmla="*/ 903931 w 12184637"/>
              <a:gd name="connsiteY5710" fmla="*/ 793658 h 4608812"/>
              <a:gd name="connsiteX5711" fmla="*/ 900471 w 12184637"/>
              <a:gd name="connsiteY5711" fmla="*/ 800726 h 4608812"/>
              <a:gd name="connsiteX5712" fmla="*/ 905772 w 12184637"/>
              <a:gd name="connsiteY5712" fmla="*/ 804481 h 4608812"/>
              <a:gd name="connsiteX5713" fmla="*/ 907539 w 12184637"/>
              <a:gd name="connsiteY5713" fmla="*/ 804186 h 4608812"/>
              <a:gd name="connsiteX5714" fmla="*/ 835020 w 12184637"/>
              <a:gd name="connsiteY5714" fmla="*/ 833341 h 4608812"/>
              <a:gd name="connsiteX5715" fmla="*/ 907760 w 12184637"/>
              <a:gd name="connsiteY5715" fmla="*/ 804186 h 4608812"/>
              <a:gd name="connsiteX5716" fmla="*/ 910852 w 12184637"/>
              <a:gd name="connsiteY5716" fmla="*/ 796971 h 4608812"/>
              <a:gd name="connsiteX5717" fmla="*/ 903637 w 12184637"/>
              <a:gd name="connsiteY5717" fmla="*/ 793879 h 4608812"/>
              <a:gd name="connsiteX5718" fmla="*/ 830897 w 12184637"/>
              <a:gd name="connsiteY5718" fmla="*/ 823034 h 4608812"/>
              <a:gd name="connsiteX5719" fmla="*/ 827805 w 12184637"/>
              <a:gd name="connsiteY5719" fmla="*/ 830249 h 4608812"/>
              <a:gd name="connsiteX5720" fmla="*/ 833032 w 12184637"/>
              <a:gd name="connsiteY5720" fmla="*/ 833783 h 4608812"/>
              <a:gd name="connsiteX5721" fmla="*/ 835020 w 12184637"/>
              <a:gd name="connsiteY5721" fmla="*/ 833341 h 4608812"/>
              <a:gd name="connsiteX5722" fmla="*/ 837450 w 12184637"/>
              <a:gd name="connsiteY5722" fmla="*/ 831500 h 4608812"/>
              <a:gd name="connsiteX5723" fmla="*/ 836419 w 12184637"/>
              <a:gd name="connsiteY5723" fmla="*/ 823696 h 4608812"/>
              <a:gd name="connsiteX5724" fmla="*/ 765225 w 12184637"/>
              <a:gd name="connsiteY5724" fmla="*/ 769362 h 4608812"/>
              <a:gd name="connsiteX5725" fmla="*/ 757421 w 12184637"/>
              <a:gd name="connsiteY5725" fmla="*/ 770393 h 4608812"/>
              <a:gd name="connsiteX5726" fmla="*/ 758452 w 12184637"/>
              <a:gd name="connsiteY5726" fmla="*/ 778197 h 4608812"/>
              <a:gd name="connsiteX5727" fmla="*/ 829646 w 12184637"/>
              <a:gd name="connsiteY5727" fmla="*/ 832531 h 4608812"/>
              <a:gd name="connsiteX5728" fmla="*/ 833106 w 12184637"/>
              <a:gd name="connsiteY5728" fmla="*/ 833635 h 4608812"/>
              <a:gd name="connsiteX5729" fmla="*/ 837450 w 12184637"/>
              <a:gd name="connsiteY5729" fmla="*/ 831500 h 4608812"/>
              <a:gd name="connsiteX5730" fmla="*/ 766771 w 12184637"/>
              <a:gd name="connsiteY5730" fmla="*/ 776209 h 4608812"/>
              <a:gd name="connsiteX5731" fmla="*/ 764195 w 12184637"/>
              <a:gd name="connsiteY5731" fmla="*/ 768773 h 4608812"/>
              <a:gd name="connsiteX5732" fmla="*/ 684019 w 12184637"/>
              <a:gd name="connsiteY5732" fmla="*/ 729606 h 4608812"/>
              <a:gd name="connsiteX5733" fmla="*/ 676583 w 12184637"/>
              <a:gd name="connsiteY5733" fmla="*/ 732183 h 4608812"/>
              <a:gd name="connsiteX5734" fmla="*/ 679160 w 12184637"/>
              <a:gd name="connsiteY5734" fmla="*/ 739619 h 4608812"/>
              <a:gd name="connsiteX5735" fmla="*/ 759336 w 12184637"/>
              <a:gd name="connsiteY5735" fmla="*/ 778786 h 4608812"/>
              <a:gd name="connsiteX5736" fmla="*/ 761839 w 12184637"/>
              <a:gd name="connsiteY5736" fmla="*/ 779375 h 4608812"/>
              <a:gd name="connsiteX5737" fmla="*/ 766771 w 12184637"/>
              <a:gd name="connsiteY5737" fmla="*/ 776209 h 4608812"/>
              <a:gd name="connsiteX5738" fmla="*/ 686890 w 12184637"/>
              <a:gd name="connsiteY5738" fmla="*/ 736379 h 4608812"/>
              <a:gd name="connsiteX5739" fmla="*/ 683356 w 12184637"/>
              <a:gd name="connsiteY5739" fmla="*/ 729311 h 4608812"/>
              <a:gd name="connsiteX5740" fmla="*/ 601708 w 12184637"/>
              <a:gd name="connsiteY5740" fmla="*/ 702439 h 4608812"/>
              <a:gd name="connsiteX5741" fmla="*/ 594640 w 12184637"/>
              <a:gd name="connsiteY5741" fmla="*/ 705973 h 4608812"/>
              <a:gd name="connsiteX5742" fmla="*/ 598174 w 12184637"/>
              <a:gd name="connsiteY5742" fmla="*/ 713041 h 4608812"/>
              <a:gd name="connsiteX5743" fmla="*/ 679823 w 12184637"/>
              <a:gd name="connsiteY5743" fmla="*/ 739913 h 4608812"/>
              <a:gd name="connsiteX5744" fmla="*/ 681589 w 12184637"/>
              <a:gd name="connsiteY5744" fmla="*/ 740208 h 4608812"/>
              <a:gd name="connsiteX5745" fmla="*/ 686890 w 12184637"/>
              <a:gd name="connsiteY5745" fmla="*/ 736379 h 4608812"/>
              <a:gd name="connsiteX5746" fmla="*/ 605389 w 12184637"/>
              <a:gd name="connsiteY5746" fmla="*/ 708918 h 4608812"/>
              <a:gd name="connsiteX5747" fmla="*/ 601119 w 12184637"/>
              <a:gd name="connsiteY5747" fmla="*/ 702292 h 4608812"/>
              <a:gd name="connsiteX5748" fmla="*/ 525214 w 12184637"/>
              <a:gd name="connsiteY5748" fmla="*/ 685800 h 4608812"/>
              <a:gd name="connsiteX5749" fmla="*/ 518588 w 12184637"/>
              <a:gd name="connsiteY5749" fmla="*/ 690070 h 4608812"/>
              <a:gd name="connsiteX5750" fmla="*/ 522858 w 12184637"/>
              <a:gd name="connsiteY5750" fmla="*/ 696696 h 4608812"/>
              <a:gd name="connsiteX5751" fmla="*/ 598763 w 12184637"/>
              <a:gd name="connsiteY5751" fmla="*/ 713188 h 4608812"/>
              <a:gd name="connsiteX5752" fmla="*/ 600015 w 12184637"/>
              <a:gd name="connsiteY5752" fmla="*/ 713335 h 4608812"/>
              <a:gd name="connsiteX5753" fmla="*/ 605389 w 12184637"/>
              <a:gd name="connsiteY5753" fmla="*/ 708918 h 4608812"/>
              <a:gd name="connsiteX5754" fmla="*/ 529558 w 12184637"/>
              <a:gd name="connsiteY5754" fmla="*/ 691984 h 4608812"/>
              <a:gd name="connsiteX5755" fmla="*/ 524772 w 12184637"/>
              <a:gd name="connsiteY5755" fmla="*/ 685726 h 4608812"/>
              <a:gd name="connsiteX5756" fmla="*/ 461824 w 12184637"/>
              <a:gd name="connsiteY5756" fmla="*/ 677702 h 4608812"/>
              <a:gd name="connsiteX5757" fmla="*/ 455566 w 12184637"/>
              <a:gd name="connsiteY5757" fmla="*/ 682487 h 4608812"/>
              <a:gd name="connsiteX5758" fmla="*/ 460352 w 12184637"/>
              <a:gd name="connsiteY5758" fmla="*/ 688745 h 4608812"/>
              <a:gd name="connsiteX5759" fmla="*/ 523300 w 12184637"/>
              <a:gd name="connsiteY5759" fmla="*/ 696770 h 4608812"/>
              <a:gd name="connsiteX5760" fmla="*/ 524036 w 12184637"/>
              <a:gd name="connsiteY5760" fmla="*/ 696844 h 4608812"/>
              <a:gd name="connsiteX5761" fmla="*/ 529558 w 12184637"/>
              <a:gd name="connsiteY5761" fmla="*/ 691984 h 4608812"/>
              <a:gd name="connsiteX5762" fmla="*/ 466610 w 12184637"/>
              <a:gd name="connsiteY5762" fmla="*/ 683297 h 4608812"/>
              <a:gd name="connsiteX5763" fmla="*/ 461162 w 12184637"/>
              <a:gd name="connsiteY5763" fmla="*/ 677628 h 4608812"/>
              <a:gd name="connsiteX5764" fmla="*/ 409405 w 12184637"/>
              <a:gd name="connsiteY5764" fmla="*/ 676524 h 4608812"/>
              <a:gd name="connsiteX5765" fmla="*/ 403736 w 12184637"/>
              <a:gd name="connsiteY5765" fmla="*/ 681972 h 4608812"/>
              <a:gd name="connsiteX5766" fmla="*/ 409184 w 12184637"/>
              <a:gd name="connsiteY5766" fmla="*/ 687641 h 4608812"/>
              <a:gd name="connsiteX5767" fmla="*/ 460941 w 12184637"/>
              <a:gd name="connsiteY5767" fmla="*/ 688745 h 4608812"/>
              <a:gd name="connsiteX5768" fmla="*/ 461088 w 12184637"/>
              <a:gd name="connsiteY5768" fmla="*/ 688745 h 4608812"/>
              <a:gd name="connsiteX5769" fmla="*/ 466610 w 12184637"/>
              <a:gd name="connsiteY5769" fmla="*/ 683297 h 4608812"/>
              <a:gd name="connsiteX5770" fmla="*/ 367660 w 12184637"/>
              <a:gd name="connsiteY5770" fmla="*/ 691837 h 4608812"/>
              <a:gd name="connsiteX5771" fmla="*/ 409846 w 12184637"/>
              <a:gd name="connsiteY5771" fmla="*/ 687567 h 4608812"/>
              <a:gd name="connsiteX5772" fmla="*/ 414853 w 12184637"/>
              <a:gd name="connsiteY5772" fmla="*/ 681456 h 4608812"/>
              <a:gd name="connsiteX5773" fmla="*/ 408742 w 12184637"/>
              <a:gd name="connsiteY5773" fmla="*/ 676450 h 4608812"/>
              <a:gd name="connsiteX5774" fmla="*/ 366556 w 12184637"/>
              <a:gd name="connsiteY5774" fmla="*/ 680720 h 4608812"/>
              <a:gd name="connsiteX5775" fmla="*/ 361549 w 12184637"/>
              <a:gd name="connsiteY5775" fmla="*/ 686831 h 4608812"/>
              <a:gd name="connsiteX5776" fmla="*/ 367145 w 12184637"/>
              <a:gd name="connsiteY5776" fmla="*/ 691837 h 4608812"/>
              <a:gd name="connsiteX5777" fmla="*/ 367660 w 12184637"/>
              <a:gd name="connsiteY5777" fmla="*/ 691837 h 4608812"/>
              <a:gd name="connsiteX5778" fmla="*/ 333941 w 12184637"/>
              <a:gd name="connsiteY5778" fmla="*/ 699862 h 4608812"/>
              <a:gd name="connsiteX5779" fmla="*/ 368396 w 12184637"/>
              <a:gd name="connsiteY5779" fmla="*/ 691764 h 4608812"/>
              <a:gd name="connsiteX5780" fmla="*/ 372519 w 12184637"/>
              <a:gd name="connsiteY5780" fmla="*/ 685064 h 4608812"/>
              <a:gd name="connsiteX5781" fmla="*/ 365820 w 12184637"/>
              <a:gd name="connsiteY5781" fmla="*/ 680941 h 4608812"/>
              <a:gd name="connsiteX5782" fmla="*/ 331364 w 12184637"/>
              <a:gd name="connsiteY5782" fmla="*/ 689039 h 4608812"/>
              <a:gd name="connsiteX5783" fmla="*/ 327241 w 12184637"/>
              <a:gd name="connsiteY5783" fmla="*/ 695739 h 4608812"/>
              <a:gd name="connsiteX5784" fmla="*/ 332689 w 12184637"/>
              <a:gd name="connsiteY5784" fmla="*/ 700009 h 4608812"/>
              <a:gd name="connsiteX5785" fmla="*/ 333941 w 12184637"/>
              <a:gd name="connsiteY5785" fmla="*/ 699862 h 4608812"/>
              <a:gd name="connsiteX5786" fmla="*/ 306111 w 12184637"/>
              <a:gd name="connsiteY5786" fmla="*/ 710096 h 4608812"/>
              <a:gd name="connsiteX5787" fmla="*/ 334530 w 12184637"/>
              <a:gd name="connsiteY5787" fmla="*/ 699641 h 4608812"/>
              <a:gd name="connsiteX5788" fmla="*/ 337843 w 12184637"/>
              <a:gd name="connsiteY5788" fmla="*/ 692500 h 4608812"/>
              <a:gd name="connsiteX5789" fmla="*/ 330701 w 12184637"/>
              <a:gd name="connsiteY5789" fmla="*/ 689187 h 4608812"/>
              <a:gd name="connsiteX5790" fmla="*/ 302283 w 12184637"/>
              <a:gd name="connsiteY5790" fmla="*/ 699641 h 4608812"/>
              <a:gd name="connsiteX5791" fmla="*/ 298970 w 12184637"/>
              <a:gd name="connsiteY5791" fmla="*/ 706783 h 4608812"/>
              <a:gd name="connsiteX5792" fmla="*/ 304271 w 12184637"/>
              <a:gd name="connsiteY5792" fmla="*/ 710464 h 4608812"/>
              <a:gd name="connsiteX5793" fmla="*/ 306111 w 12184637"/>
              <a:gd name="connsiteY5793" fmla="*/ 710096 h 4608812"/>
              <a:gd name="connsiteX5794" fmla="*/ 260907 w 12184637"/>
              <a:gd name="connsiteY5794" fmla="*/ 754122 h 4608812"/>
              <a:gd name="connsiteX5795" fmla="*/ 308025 w 12184637"/>
              <a:gd name="connsiteY5795" fmla="*/ 708844 h 4608812"/>
              <a:gd name="connsiteX5796" fmla="*/ 308173 w 12184637"/>
              <a:gd name="connsiteY5796" fmla="*/ 700966 h 4608812"/>
              <a:gd name="connsiteX5797" fmla="*/ 300295 w 12184637"/>
              <a:gd name="connsiteY5797" fmla="*/ 700819 h 4608812"/>
              <a:gd name="connsiteX5798" fmla="*/ 253176 w 12184637"/>
              <a:gd name="connsiteY5798" fmla="*/ 746097 h 4608812"/>
              <a:gd name="connsiteX5799" fmla="*/ 253029 w 12184637"/>
              <a:gd name="connsiteY5799" fmla="*/ 753975 h 4608812"/>
              <a:gd name="connsiteX5800" fmla="*/ 257078 w 12184637"/>
              <a:gd name="connsiteY5800" fmla="*/ 755668 h 4608812"/>
              <a:gd name="connsiteX5801" fmla="*/ 260907 w 12184637"/>
              <a:gd name="connsiteY5801" fmla="*/ 754122 h 4608812"/>
              <a:gd name="connsiteX5802" fmla="*/ 250158 w 12184637"/>
              <a:gd name="connsiteY5802" fmla="*/ 760233 h 4608812"/>
              <a:gd name="connsiteX5803" fmla="*/ 259729 w 12184637"/>
              <a:gd name="connsiteY5803" fmla="*/ 755006 h 4608812"/>
              <a:gd name="connsiteX5804" fmla="*/ 261937 w 12184637"/>
              <a:gd name="connsiteY5804" fmla="*/ 747423 h 4608812"/>
              <a:gd name="connsiteX5805" fmla="*/ 254354 w 12184637"/>
              <a:gd name="connsiteY5805" fmla="*/ 745214 h 4608812"/>
              <a:gd name="connsiteX5806" fmla="*/ 244783 w 12184637"/>
              <a:gd name="connsiteY5806" fmla="*/ 750441 h 4608812"/>
              <a:gd name="connsiteX5807" fmla="*/ 242574 w 12184637"/>
              <a:gd name="connsiteY5807" fmla="*/ 758024 h 4608812"/>
              <a:gd name="connsiteX5808" fmla="*/ 247507 w 12184637"/>
              <a:gd name="connsiteY5808" fmla="*/ 760969 h 4608812"/>
              <a:gd name="connsiteX5809" fmla="*/ 250158 w 12184637"/>
              <a:gd name="connsiteY5809" fmla="*/ 760233 h 4608812"/>
              <a:gd name="connsiteX5810" fmla="*/ 233592 w 12184637"/>
              <a:gd name="connsiteY5810" fmla="*/ 772013 h 4608812"/>
              <a:gd name="connsiteX5811" fmla="*/ 250673 w 12184637"/>
              <a:gd name="connsiteY5811" fmla="*/ 759865 h 4608812"/>
              <a:gd name="connsiteX5812" fmla="*/ 251998 w 12184637"/>
              <a:gd name="connsiteY5812" fmla="*/ 752061 h 4608812"/>
              <a:gd name="connsiteX5813" fmla="*/ 244194 w 12184637"/>
              <a:gd name="connsiteY5813" fmla="*/ 750736 h 4608812"/>
              <a:gd name="connsiteX5814" fmla="*/ 227113 w 12184637"/>
              <a:gd name="connsiteY5814" fmla="*/ 762884 h 4608812"/>
              <a:gd name="connsiteX5815" fmla="*/ 225788 w 12184637"/>
              <a:gd name="connsiteY5815" fmla="*/ 770688 h 4608812"/>
              <a:gd name="connsiteX5816" fmla="*/ 230353 w 12184637"/>
              <a:gd name="connsiteY5816" fmla="*/ 773044 h 4608812"/>
              <a:gd name="connsiteX5817" fmla="*/ 233592 w 12184637"/>
              <a:gd name="connsiteY5817" fmla="*/ 772013 h 4608812"/>
              <a:gd name="connsiteX5818" fmla="*/ 9380906 w 12184637"/>
              <a:gd name="connsiteY5818" fmla="*/ 3537374 h 4608812"/>
              <a:gd name="connsiteX5819" fmla="*/ 9379139 w 12184637"/>
              <a:gd name="connsiteY5819" fmla="*/ 3529717 h 4608812"/>
              <a:gd name="connsiteX5820" fmla="*/ 9260826 w 12184637"/>
              <a:gd name="connsiteY5820" fmla="*/ 3455137 h 4608812"/>
              <a:gd name="connsiteX5821" fmla="*/ 9253169 w 12184637"/>
              <a:gd name="connsiteY5821" fmla="*/ 3456904 h 4608812"/>
              <a:gd name="connsiteX5822" fmla="*/ 9254937 w 12184637"/>
              <a:gd name="connsiteY5822" fmla="*/ 3464560 h 4608812"/>
              <a:gd name="connsiteX5823" fmla="*/ 9373249 w 12184637"/>
              <a:gd name="connsiteY5823" fmla="*/ 3539141 h 4608812"/>
              <a:gd name="connsiteX5824" fmla="*/ 9376267 w 12184637"/>
              <a:gd name="connsiteY5824" fmla="*/ 3540024 h 4608812"/>
              <a:gd name="connsiteX5825" fmla="*/ 9380906 w 12184637"/>
              <a:gd name="connsiteY5825" fmla="*/ 3537374 h 4608812"/>
              <a:gd name="connsiteX5826" fmla="*/ 9510335 w 12184637"/>
              <a:gd name="connsiteY5826" fmla="*/ 3598334 h 4608812"/>
              <a:gd name="connsiteX5827" fmla="*/ 9507685 w 12184637"/>
              <a:gd name="connsiteY5827" fmla="*/ 3590898 h 4608812"/>
              <a:gd name="connsiteX5828" fmla="*/ 9378623 w 12184637"/>
              <a:gd name="connsiteY5828" fmla="*/ 3529349 h 4608812"/>
              <a:gd name="connsiteX5829" fmla="*/ 9371187 w 12184637"/>
              <a:gd name="connsiteY5829" fmla="*/ 3531999 h 4608812"/>
              <a:gd name="connsiteX5830" fmla="*/ 9373837 w 12184637"/>
              <a:gd name="connsiteY5830" fmla="*/ 3539435 h 4608812"/>
              <a:gd name="connsiteX5831" fmla="*/ 9502899 w 12184637"/>
              <a:gd name="connsiteY5831" fmla="*/ 3600984 h 4608812"/>
              <a:gd name="connsiteX5832" fmla="*/ 9505328 w 12184637"/>
              <a:gd name="connsiteY5832" fmla="*/ 3601500 h 4608812"/>
              <a:gd name="connsiteX5833" fmla="*/ 9510335 w 12184637"/>
              <a:gd name="connsiteY5833" fmla="*/ 3598334 h 4608812"/>
              <a:gd name="connsiteX5834" fmla="*/ 9644255 w 12184637"/>
              <a:gd name="connsiteY5834" fmla="*/ 3641256 h 4608812"/>
              <a:gd name="connsiteX5835" fmla="*/ 9640648 w 12184637"/>
              <a:gd name="connsiteY5835" fmla="*/ 3634262 h 4608812"/>
              <a:gd name="connsiteX5836" fmla="*/ 9506949 w 12184637"/>
              <a:gd name="connsiteY5836" fmla="*/ 3590677 h 4608812"/>
              <a:gd name="connsiteX5837" fmla="*/ 9499954 w 12184637"/>
              <a:gd name="connsiteY5837" fmla="*/ 3594285 h 4608812"/>
              <a:gd name="connsiteX5838" fmla="*/ 9503561 w 12184637"/>
              <a:gd name="connsiteY5838" fmla="*/ 3601279 h 4608812"/>
              <a:gd name="connsiteX5839" fmla="*/ 9637261 w 12184637"/>
              <a:gd name="connsiteY5839" fmla="*/ 3644864 h 4608812"/>
              <a:gd name="connsiteX5840" fmla="*/ 9639028 w 12184637"/>
              <a:gd name="connsiteY5840" fmla="*/ 3645158 h 4608812"/>
              <a:gd name="connsiteX5841" fmla="*/ 9644255 w 12184637"/>
              <a:gd name="connsiteY5841" fmla="*/ 3641256 h 4608812"/>
              <a:gd name="connsiteX5842" fmla="*/ 9776630 w 12184637"/>
              <a:gd name="connsiteY5842" fmla="*/ 3661282 h 4608812"/>
              <a:gd name="connsiteX5843" fmla="*/ 9771992 w 12184637"/>
              <a:gd name="connsiteY5843" fmla="*/ 3654950 h 4608812"/>
              <a:gd name="connsiteX5844" fmla="*/ 9639912 w 12184637"/>
              <a:gd name="connsiteY5844" fmla="*/ 3634115 h 4608812"/>
              <a:gd name="connsiteX5845" fmla="*/ 9633580 w 12184637"/>
              <a:gd name="connsiteY5845" fmla="*/ 3638753 h 4608812"/>
              <a:gd name="connsiteX5846" fmla="*/ 9638218 w 12184637"/>
              <a:gd name="connsiteY5846" fmla="*/ 3645085 h 4608812"/>
              <a:gd name="connsiteX5847" fmla="*/ 9770299 w 12184637"/>
              <a:gd name="connsiteY5847" fmla="*/ 3665920 h 4608812"/>
              <a:gd name="connsiteX5848" fmla="*/ 9771182 w 12184637"/>
              <a:gd name="connsiteY5848" fmla="*/ 3665994 h 4608812"/>
              <a:gd name="connsiteX5849" fmla="*/ 9776630 w 12184637"/>
              <a:gd name="connsiteY5849" fmla="*/ 3661282 h 4608812"/>
              <a:gd name="connsiteX5850" fmla="*/ 9771402 w 12184637"/>
              <a:gd name="connsiteY5850" fmla="*/ 3665994 h 4608812"/>
              <a:gd name="connsiteX5851" fmla="*/ 9895826 w 12184637"/>
              <a:gd name="connsiteY5851" fmla="*/ 3659294 h 4608812"/>
              <a:gd name="connsiteX5852" fmla="*/ 9901053 w 12184637"/>
              <a:gd name="connsiteY5852" fmla="*/ 3653404 h 4608812"/>
              <a:gd name="connsiteX5853" fmla="*/ 9895163 w 12184637"/>
              <a:gd name="connsiteY5853" fmla="*/ 3648177 h 4608812"/>
              <a:gd name="connsiteX5854" fmla="*/ 9770740 w 12184637"/>
              <a:gd name="connsiteY5854" fmla="*/ 3654876 h 4608812"/>
              <a:gd name="connsiteX5855" fmla="*/ 9765513 w 12184637"/>
              <a:gd name="connsiteY5855" fmla="*/ 3660766 h 4608812"/>
              <a:gd name="connsiteX5856" fmla="*/ 9771109 w 12184637"/>
              <a:gd name="connsiteY5856" fmla="*/ 3666067 h 4608812"/>
              <a:gd name="connsiteX5857" fmla="*/ 9771402 w 12184637"/>
              <a:gd name="connsiteY5857" fmla="*/ 3665994 h 4608812"/>
              <a:gd name="connsiteX5858" fmla="*/ 9897004 w 12184637"/>
              <a:gd name="connsiteY5858" fmla="*/ 3659073 h 4608812"/>
              <a:gd name="connsiteX5859" fmla="*/ 10009794 w 12184637"/>
              <a:gd name="connsiteY5859" fmla="*/ 3627488 h 4608812"/>
              <a:gd name="connsiteX5860" fmla="*/ 10013623 w 12184637"/>
              <a:gd name="connsiteY5860" fmla="*/ 3620642 h 4608812"/>
              <a:gd name="connsiteX5861" fmla="*/ 10006776 w 12184637"/>
              <a:gd name="connsiteY5861" fmla="*/ 3616813 h 4608812"/>
              <a:gd name="connsiteX5862" fmla="*/ 9893985 w 12184637"/>
              <a:gd name="connsiteY5862" fmla="*/ 3648397 h 4608812"/>
              <a:gd name="connsiteX5863" fmla="*/ 9890157 w 12184637"/>
              <a:gd name="connsiteY5863" fmla="*/ 3655245 h 4608812"/>
              <a:gd name="connsiteX5864" fmla="*/ 9895531 w 12184637"/>
              <a:gd name="connsiteY5864" fmla="*/ 3659294 h 4608812"/>
              <a:gd name="connsiteX5865" fmla="*/ 9897004 w 12184637"/>
              <a:gd name="connsiteY5865" fmla="*/ 3659073 h 4608812"/>
              <a:gd name="connsiteX5866" fmla="*/ 10010973 w 12184637"/>
              <a:gd name="connsiteY5866" fmla="*/ 3626973 h 4608812"/>
              <a:gd name="connsiteX5867" fmla="*/ 10108229 w 12184637"/>
              <a:gd name="connsiteY5867" fmla="*/ 3573155 h 4608812"/>
              <a:gd name="connsiteX5868" fmla="*/ 10110438 w 12184637"/>
              <a:gd name="connsiteY5868" fmla="*/ 3565571 h 4608812"/>
              <a:gd name="connsiteX5869" fmla="*/ 10102854 w 12184637"/>
              <a:gd name="connsiteY5869" fmla="*/ 3563363 h 4608812"/>
              <a:gd name="connsiteX5870" fmla="*/ 10005598 w 12184637"/>
              <a:gd name="connsiteY5870" fmla="*/ 3617181 h 4608812"/>
              <a:gd name="connsiteX5871" fmla="*/ 10003389 w 12184637"/>
              <a:gd name="connsiteY5871" fmla="*/ 3624764 h 4608812"/>
              <a:gd name="connsiteX5872" fmla="*/ 10008322 w 12184637"/>
              <a:gd name="connsiteY5872" fmla="*/ 3627636 h 4608812"/>
              <a:gd name="connsiteX5873" fmla="*/ 10010973 w 12184637"/>
              <a:gd name="connsiteY5873" fmla="*/ 3626973 h 4608812"/>
              <a:gd name="connsiteX5874" fmla="*/ 10108892 w 12184637"/>
              <a:gd name="connsiteY5874" fmla="*/ 3572787 h 4608812"/>
              <a:gd name="connsiteX5875" fmla="*/ 10184576 w 12184637"/>
              <a:gd name="connsiteY5875" fmla="*/ 3516539 h 4608812"/>
              <a:gd name="connsiteX5876" fmla="*/ 10185754 w 12184637"/>
              <a:gd name="connsiteY5876" fmla="*/ 3508734 h 4608812"/>
              <a:gd name="connsiteX5877" fmla="*/ 10177950 w 12184637"/>
              <a:gd name="connsiteY5877" fmla="*/ 3507630 h 4608812"/>
              <a:gd name="connsiteX5878" fmla="*/ 10102266 w 12184637"/>
              <a:gd name="connsiteY5878" fmla="*/ 3563878 h 4608812"/>
              <a:gd name="connsiteX5879" fmla="*/ 10101087 w 12184637"/>
              <a:gd name="connsiteY5879" fmla="*/ 3571682 h 4608812"/>
              <a:gd name="connsiteX5880" fmla="*/ 10105578 w 12184637"/>
              <a:gd name="connsiteY5880" fmla="*/ 3573891 h 4608812"/>
              <a:gd name="connsiteX5881" fmla="*/ 10108892 w 12184637"/>
              <a:gd name="connsiteY5881" fmla="*/ 3572787 h 4608812"/>
              <a:gd name="connsiteX5882" fmla="*/ 10185092 w 12184637"/>
              <a:gd name="connsiteY5882" fmla="*/ 3516023 h 4608812"/>
              <a:gd name="connsiteX5883" fmla="*/ 10260776 w 12184637"/>
              <a:gd name="connsiteY5883" fmla="*/ 3443799 h 4608812"/>
              <a:gd name="connsiteX5884" fmla="*/ 10260923 w 12184637"/>
              <a:gd name="connsiteY5884" fmla="*/ 3435921 h 4608812"/>
              <a:gd name="connsiteX5885" fmla="*/ 10253046 w 12184637"/>
              <a:gd name="connsiteY5885" fmla="*/ 3435774 h 4608812"/>
              <a:gd name="connsiteX5886" fmla="*/ 10177361 w 12184637"/>
              <a:gd name="connsiteY5886" fmla="*/ 3507998 h 4608812"/>
              <a:gd name="connsiteX5887" fmla="*/ 10177213 w 12184637"/>
              <a:gd name="connsiteY5887" fmla="*/ 3515876 h 4608812"/>
              <a:gd name="connsiteX5888" fmla="*/ 10181263 w 12184637"/>
              <a:gd name="connsiteY5888" fmla="*/ 3517569 h 4608812"/>
              <a:gd name="connsiteX5889" fmla="*/ 10185092 w 12184637"/>
              <a:gd name="connsiteY5889" fmla="*/ 3516023 h 4608812"/>
              <a:gd name="connsiteX5890" fmla="*/ 10260629 w 12184637"/>
              <a:gd name="connsiteY5890" fmla="*/ 3443872 h 4608812"/>
              <a:gd name="connsiteX5891" fmla="*/ 10334620 w 12184637"/>
              <a:gd name="connsiteY5891" fmla="*/ 3375992 h 4608812"/>
              <a:gd name="connsiteX5892" fmla="*/ 10334988 w 12184637"/>
              <a:gd name="connsiteY5892" fmla="*/ 3368114 h 4608812"/>
              <a:gd name="connsiteX5893" fmla="*/ 10327110 w 12184637"/>
              <a:gd name="connsiteY5893" fmla="*/ 3367746 h 4608812"/>
              <a:gd name="connsiteX5894" fmla="*/ 10253046 w 12184637"/>
              <a:gd name="connsiteY5894" fmla="*/ 3435626 h 4608812"/>
              <a:gd name="connsiteX5895" fmla="*/ 10252677 w 12184637"/>
              <a:gd name="connsiteY5895" fmla="*/ 3443504 h 4608812"/>
              <a:gd name="connsiteX5896" fmla="*/ 10256801 w 12184637"/>
              <a:gd name="connsiteY5896" fmla="*/ 3445345 h 4608812"/>
              <a:gd name="connsiteX5897" fmla="*/ 10260629 w 12184637"/>
              <a:gd name="connsiteY5897" fmla="*/ 3443872 h 4608812"/>
              <a:gd name="connsiteX5898" fmla="*/ 5754963 w 12184637"/>
              <a:gd name="connsiteY5898" fmla="*/ 2662657 h 4608812"/>
              <a:gd name="connsiteX5899" fmla="*/ 5759823 w 12184637"/>
              <a:gd name="connsiteY5899" fmla="*/ 2656472 h 4608812"/>
              <a:gd name="connsiteX5900" fmla="*/ 5759675 w 12184637"/>
              <a:gd name="connsiteY5900" fmla="*/ 2655147 h 4608812"/>
              <a:gd name="connsiteX5901" fmla="*/ 5753491 w 12184637"/>
              <a:gd name="connsiteY5901" fmla="*/ 2650288 h 4608812"/>
              <a:gd name="connsiteX5902" fmla="*/ 5748632 w 12184637"/>
              <a:gd name="connsiteY5902" fmla="*/ 2656472 h 4608812"/>
              <a:gd name="connsiteX5903" fmla="*/ 5748779 w 12184637"/>
              <a:gd name="connsiteY5903" fmla="*/ 2657797 h 4608812"/>
              <a:gd name="connsiteX5904" fmla="*/ 5754375 w 12184637"/>
              <a:gd name="connsiteY5904" fmla="*/ 2662657 h 4608812"/>
              <a:gd name="connsiteX5905" fmla="*/ 5754963 w 12184637"/>
              <a:gd name="connsiteY5905" fmla="*/ 2662657 h 4608812"/>
              <a:gd name="connsiteX5906" fmla="*/ 5754963 w 12184637"/>
              <a:gd name="connsiteY5906" fmla="*/ 2661184 h 4608812"/>
              <a:gd name="connsiteX5907" fmla="*/ 5759528 w 12184637"/>
              <a:gd name="connsiteY5907" fmla="*/ 2654632 h 4608812"/>
              <a:gd name="connsiteX5908" fmla="*/ 5753123 w 12184637"/>
              <a:gd name="connsiteY5908" fmla="*/ 2649993 h 4608812"/>
              <a:gd name="connsiteX5909" fmla="*/ 5748485 w 12184637"/>
              <a:gd name="connsiteY5909" fmla="*/ 2656399 h 4608812"/>
              <a:gd name="connsiteX5910" fmla="*/ 5748558 w 12184637"/>
              <a:gd name="connsiteY5910" fmla="*/ 2656767 h 4608812"/>
              <a:gd name="connsiteX5911" fmla="*/ 5754006 w 12184637"/>
              <a:gd name="connsiteY5911" fmla="*/ 2661258 h 4608812"/>
              <a:gd name="connsiteX5912" fmla="*/ 5754963 w 12184637"/>
              <a:gd name="connsiteY5912" fmla="*/ 2661184 h 4608812"/>
              <a:gd name="connsiteX5913" fmla="*/ 5754817 w 12184637"/>
              <a:gd name="connsiteY5913" fmla="*/ 2661037 h 4608812"/>
              <a:gd name="connsiteX5914" fmla="*/ 5759602 w 12184637"/>
              <a:gd name="connsiteY5914" fmla="*/ 2654779 h 4608812"/>
              <a:gd name="connsiteX5915" fmla="*/ 5741491 w 12184637"/>
              <a:gd name="connsiteY5915" fmla="*/ 2518576 h 4608812"/>
              <a:gd name="connsiteX5916" fmla="*/ 5735233 w 12184637"/>
              <a:gd name="connsiteY5916" fmla="*/ 2513791 h 4608812"/>
              <a:gd name="connsiteX5917" fmla="*/ 5730447 w 12184637"/>
              <a:gd name="connsiteY5917" fmla="*/ 2520049 h 4608812"/>
              <a:gd name="connsiteX5918" fmla="*/ 5748558 w 12184637"/>
              <a:gd name="connsiteY5918" fmla="*/ 2656251 h 4608812"/>
              <a:gd name="connsiteX5919" fmla="*/ 5754080 w 12184637"/>
              <a:gd name="connsiteY5919" fmla="*/ 2661111 h 4608812"/>
              <a:gd name="connsiteX5920" fmla="*/ 5754817 w 12184637"/>
              <a:gd name="connsiteY5920" fmla="*/ 2661037 h 4608812"/>
              <a:gd name="connsiteX5921" fmla="*/ 5737368 w 12184637"/>
              <a:gd name="connsiteY5921" fmla="*/ 2524687 h 4608812"/>
              <a:gd name="connsiteX5922" fmla="*/ 5741417 w 12184637"/>
              <a:gd name="connsiteY5922" fmla="*/ 2517913 h 4608812"/>
              <a:gd name="connsiteX5923" fmla="*/ 5712704 w 12184637"/>
              <a:gd name="connsiteY5923" fmla="*/ 2405049 h 4608812"/>
              <a:gd name="connsiteX5924" fmla="*/ 5705931 w 12184637"/>
              <a:gd name="connsiteY5924" fmla="*/ 2401000 h 4608812"/>
              <a:gd name="connsiteX5925" fmla="*/ 5701881 w 12184637"/>
              <a:gd name="connsiteY5925" fmla="*/ 2407773 h 4608812"/>
              <a:gd name="connsiteX5926" fmla="*/ 5730594 w 12184637"/>
              <a:gd name="connsiteY5926" fmla="*/ 2520637 h 4608812"/>
              <a:gd name="connsiteX5927" fmla="*/ 5736042 w 12184637"/>
              <a:gd name="connsiteY5927" fmla="*/ 2524834 h 4608812"/>
              <a:gd name="connsiteX5928" fmla="*/ 5737368 w 12184637"/>
              <a:gd name="connsiteY5928" fmla="*/ 2524687 h 4608812"/>
              <a:gd name="connsiteX5929" fmla="*/ 5711600 w 12184637"/>
              <a:gd name="connsiteY5929" fmla="*/ 2409908 h 4608812"/>
              <a:gd name="connsiteX5930" fmla="*/ 5755553 w 12184637"/>
              <a:gd name="connsiteY5930" fmla="*/ 2355942 h 4608812"/>
              <a:gd name="connsiteX5931" fmla="*/ 5754743 w 12184637"/>
              <a:gd name="connsiteY5931" fmla="*/ 2348065 h 4608812"/>
              <a:gd name="connsiteX5932" fmla="*/ 5746865 w 12184637"/>
              <a:gd name="connsiteY5932" fmla="*/ 2348875 h 4608812"/>
              <a:gd name="connsiteX5933" fmla="*/ 5702912 w 12184637"/>
              <a:gd name="connsiteY5933" fmla="*/ 2402840 h 4608812"/>
              <a:gd name="connsiteX5934" fmla="*/ 5703722 w 12184637"/>
              <a:gd name="connsiteY5934" fmla="*/ 2410718 h 4608812"/>
              <a:gd name="connsiteX5935" fmla="*/ 5707256 w 12184637"/>
              <a:gd name="connsiteY5935" fmla="*/ 2411970 h 4608812"/>
              <a:gd name="connsiteX5936" fmla="*/ 5711600 w 12184637"/>
              <a:gd name="connsiteY5936" fmla="*/ 2409908 h 4608812"/>
              <a:gd name="connsiteX5937" fmla="*/ 5754595 w 12184637"/>
              <a:gd name="connsiteY5937" fmla="*/ 2356826 h 4608812"/>
              <a:gd name="connsiteX5938" fmla="*/ 5829912 w 12184637"/>
              <a:gd name="connsiteY5938" fmla="*/ 2298001 h 4608812"/>
              <a:gd name="connsiteX5939" fmla="*/ 5830869 w 12184637"/>
              <a:gd name="connsiteY5939" fmla="*/ 2290197 h 4608812"/>
              <a:gd name="connsiteX5940" fmla="*/ 5823065 w 12184637"/>
              <a:gd name="connsiteY5940" fmla="*/ 2289240 h 4608812"/>
              <a:gd name="connsiteX5941" fmla="*/ 5747749 w 12184637"/>
              <a:gd name="connsiteY5941" fmla="*/ 2348065 h 4608812"/>
              <a:gd name="connsiteX5942" fmla="*/ 5746791 w 12184637"/>
              <a:gd name="connsiteY5942" fmla="*/ 2355869 h 4608812"/>
              <a:gd name="connsiteX5943" fmla="*/ 5751209 w 12184637"/>
              <a:gd name="connsiteY5943" fmla="*/ 2358004 h 4608812"/>
              <a:gd name="connsiteX5944" fmla="*/ 5754595 w 12184637"/>
              <a:gd name="connsiteY5944" fmla="*/ 2356826 h 4608812"/>
              <a:gd name="connsiteX5945" fmla="*/ 5828660 w 12184637"/>
              <a:gd name="connsiteY5945" fmla="*/ 2298664 h 4608812"/>
              <a:gd name="connsiteX5946" fmla="*/ 5942924 w 12184637"/>
              <a:gd name="connsiteY5946" fmla="*/ 2248232 h 4608812"/>
              <a:gd name="connsiteX5947" fmla="*/ 5945795 w 12184637"/>
              <a:gd name="connsiteY5947" fmla="*/ 2240869 h 4608812"/>
              <a:gd name="connsiteX5948" fmla="*/ 5938433 w 12184637"/>
              <a:gd name="connsiteY5948" fmla="*/ 2237998 h 4608812"/>
              <a:gd name="connsiteX5949" fmla="*/ 5824169 w 12184637"/>
              <a:gd name="connsiteY5949" fmla="*/ 2288430 h 4608812"/>
              <a:gd name="connsiteX5950" fmla="*/ 5821298 w 12184637"/>
              <a:gd name="connsiteY5950" fmla="*/ 2295792 h 4608812"/>
              <a:gd name="connsiteX5951" fmla="*/ 5826452 w 12184637"/>
              <a:gd name="connsiteY5951" fmla="*/ 2299105 h 4608812"/>
              <a:gd name="connsiteX5952" fmla="*/ 5828660 w 12184637"/>
              <a:gd name="connsiteY5952" fmla="*/ 2298664 h 4608812"/>
              <a:gd name="connsiteX5953" fmla="*/ 5942114 w 12184637"/>
              <a:gd name="connsiteY5953" fmla="*/ 2248526 h 4608812"/>
              <a:gd name="connsiteX5954" fmla="*/ 6082734 w 12184637"/>
              <a:gd name="connsiteY5954" fmla="*/ 2210389 h 4608812"/>
              <a:gd name="connsiteX5955" fmla="*/ 6086636 w 12184637"/>
              <a:gd name="connsiteY5955" fmla="*/ 2203542 h 4608812"/>
              <a:gd name="connsiteX5956" fmla="*/ 6079789 w 12184637"/>
              <a:gd name="connsiteY5956" fmla="*/ 2199640 h 4608812"/>
              <a:gd name="connsiteX5957" fmla="*/ 5939169 w 12184637"/>
              <a:gd name="connsiteY5957" fmla="*/ 2237777 h 4608812"/>
              <a:gd name="connsiteX5958" fmla="*/ 5935267 w 12184637"/>
              <a:gd name="connsiteY5958" fmla="*/ 2244624 h 4608812"/>
              <a:gd name="connsiteX5959" fmla="*/ 5940715 w 12184637"/>
              <a:gd name="connsiteY5959" fmla="*/ 2248747 h 4608812"/>
              <a:gd name="connsiteX5960" fmla="*/ 5942114 w 12184637"/>
              <a:gd name="connsiteY5960" fmla="*/ 2248526 h 4608812"/>
              <a:gd name="connsiteX5961" fmla="*/ 6081998 w 12184637"/>
              <a:gd name="connsiteY5961" fmla="*/ 2210537 h 4608812"/>
              <a:gd name="connsiteX5962" fmla="*/ 6239257 w 12184637"/>
              <a:gd name="connsiteY5962" fmla="*/ 2192499 h 4608812"/>
              <a:gd name="connsiteX5963" fmla="*/ 6244190 w 12184637"/>
              <a:gd name="connsiteY5963" fmla="*/ 2186314 h 4608812"/>
              <a:gd name="connsiteX5964" fmla="*/ 6238006 w 12184637"/>
              <a:gd name="connsiteY5964" fmla="*/ 2181382 h 4608812"/>
              <a:gd name="connsiteX5965" fmla="*/ 6080746 w 12184637"/>
              <a:gd name="connsiteY5965" fmla="*/ 2199419 h 4608812"/>
              <a:gd name="connsiteX5966" fmla="*/ 6075813 w 12184637"/>
              <a:gd name="connsiteY5966" fmla="*/ 2205604 h 4608812"/>
              <a:gd name="connsiteX5967" fmla="*/ 6081409 w 12184637"/>
              <a:gd name="connsiteY5967" fmla="*/ 2210537 h 4608812"/>
              <a:gd name="connsiteX5968" fmla="*/ 6081998 w 12184637"/>
              <a:gd name="connsiteY5968" fmla="*/ 2210537 h 4608812"/>
              <a:gd name="connsiteX5969" fmla="*/ 6240288 w 12184637"/>
              <a:gd name="connsiteY5969" fmla="*/ 2192204 h 4608812"/>
              <a:gd name="connsiteX5970" fmla="*/ 6253466 w 12184637"/>
              <a:gd name="connsiteY5970" fmla="*/ 2188082 h 4608812"/>
              <a:gd name="connsiteX5971" fmla="*/ 6257147 w 12184637"/>
              <a:gd name="connsiteY5971" fmla="*/ 2181087 h 4608812"/>
              <a:gd name="connsiteX5972" fmla="*/ 6250153 w 12184637"/>
              <a:gd name="connsiteY5972" fmla="*/ 2177406 h 4608812"/>
              <a:gd name="connsiteX5973" fmla="*/ 6236975 w 12184637"/>
              <a:gd name="connsiteY5973" fmla="*/ 2181529 h 4608812"/>
              <a:gd name="connsiteX5974" fmla="*/ 6233294 w 12184637"/>
              <a:gd name="connsiteY5974" fmla="*/ 2188523 h 4608812"/>
              <a:gd name="connsiteX5975" fmla="*/ 6238668 w 12184637"/>
              <a:gd name="connsiteY5975" fmla="*/ 2192425 h 4608812"/>
              <a:gd name="connsiteX5976" fmla="*/ 6240288 w 12184637"/>
              <a:gd name="connsiteY5976" fmla="*/ 2192204 h 4608812"/>
              <a:gd name="connsiteX5977" fmla="*/ 6255086 w 12184637"/>
              <a:gd name="connsiteY5977" fmla="*/ 2187272 h 4608812"/>
              <a:gd name="connsiteX5978" fmla="*/ 6324955 w 12184637"/>
              <a:gd name="connsiteY5978" fmla="*/ 2135146 h 4608812"/>
              <a:gd name="connsiteX5979" fmla="*/ 6326132 w 12184637"/>
              <a:gd name="connsiteY5979" fmla="*/ 2127342 h 4608812"/>
              <a:gd name="connsiteX5980" fmla="*/ 6318328 w 12184637"/>
              <a:gd name="connsiteY5980" fmla="*/ 2126238 h 4608812"/>
              <a:gd name="connsiteX5981" fmla="*/ 6248460 w 12184637"/>
              <a:gd name="connsiteY5981" fmla="*/ 2178363 h 4608812"/>
              <a:gd name="connsiteX5982" fmla="*/ 6247355 w 12184637"/>
              <a:gd name="connsiteY5982" fmla="*/ 2186167 h 4608812"/>
              <a:gd name="connsiteX5983" fmla="*/ 6251846 w 12184637"/>
              <a:gd name="connsiteY5983" fmla="*/ 2188376 h 4608812"/>
              <a:gd name="connsiteX5984" fmla="*/ 6255086 w 12184637"/>
              <a:gd name="connsiteY5984" fmla="*/ 2187272 h 4608812"/>
              <a:gd name="connsiteX5985" fmla="*/ 6324660 w 12184637"/>
              <a:gd name="connsiteY5985" fmla="*/ 2135367 h 4608812"/>
              <a:gd name="connsiteX5986" fmla="*/ 6354330 w 12184637"/>
              <a:gd name="connsiteY5986" fmla="*/ 2116667 h 4608812"/>
              <a:gd name="connsiteX5987" fmla="*/ 6356097 w 12184637"/>
              <a:gd name="connsiteY5987" fmla="*/ 2109010 h 4608812"/>
              <a:gd name="connsiteX5988" fmla="*/ 6348440 w 12184637"/>
              <a:gd name="connsiteY5988" fmla="*/ 2107243 h 4608812"/>
              <a:gd name="connsiteX5989" fmla="*/ 6318770 w 12184637"/>
              <a:gd name="connsiteY5989" fmla="*/ 2125944 h 4608812"/>
              <a:gd name="connsiteX5990" fmla="*/ 6317003 w 12184637"/>
              <a:gd name="connsiteY5990" fmla="*/ 2133600 h 4608812"/>
              <a:gd name="connsiteX5991" fmla="*/ 6321788 w 12184637"/>
              <a:gd name="connsiteY5991" fmla="*/ 2136177 h 4608812"/>
              <a:gd name="connsiteX5992" fmla="*/ 6324660 w 12184637"/>
              <a:gd name="connsiteY5992" fmla="*/ 2135367 h 4608812"/>
              <a:gd name="connsiteX5993" fmla="*/ 6354256 w 12184637"/>
              <a:gd name="connsiteY5993" fmla="*/ 2116667 h 4608812"/>
              <a:gd name="connsiteX5994" fmla="*/ 6404983 w 12184637"/>
              <a:gd name="connsiteY5994" fmla="*/ 2084788 h 4608812"/>
              <a:gd name="connsiteX5995" fmla="*/ 6406750 w 12184637"/>
              <a:gd name="connsiteY5995" fmla="*/ 2077131 h 4608812"/>
              <a:gd name="connsiteX5996" fmla="*/ 6399093 w 12184637"/>
              <a:gd name="connsiteY5996" fmla="*/ 2075364 h 4608812"/>
              <a:gd name="connsiteX5997" fmla="*/ 6348367 w 12184637"/>
              <a:gd name="connsiteY5997" fmla="*/ 2107243 h 4608812"/>
              <a:gd name="connsiteX5998" fmla="*/ 6346600 w 12184637"/>
              <a:gd name="connsiteY5998" fmla="*/ 2114900 h 4608812"/>
              <a:gd name="connsiteX5999" fmla="*/ 6351385 w 12184637"/>
              <a:gd name="connsiteY5999" fmla="*/ 2117477 h 4608812"/>
              <a:gd name="connsiteX6000" fmla="*/ 6354256 w 12184637"/>
              <a:gd name="connsiteY6000" fmla="*/ 2116667 h 4608812"/>
              <a:gd name="connsiteX6001" fmla="*/ 6404762 w 12184637"/>
              <a:gd name="connsiteY6001" fmla="*/ 2084935 h 4608812"/>
              <a:gd name="connsiteX6002" fmla="*/ 6423904 w 12184637"/>
              <a:gd name="connsiteY6002" fmla="*/ 2074039 h 4608812"/>
              <a:gd name="connsiteX6003" fmla="*/ 6425965 w 12184637"/>
              <a:gd name="connsiteY6003" fmla="*/ 2066456 h 4608812"/>
              <a:gd name="connsiteX6004" fmla="*/ 6418382 w 12184637"/>
              <a:gd name="connsiteY6004" fmla="*/ 2064394 h 4608812"/>
              <a:gd name="connsiteX6005" fmla="*/ 6399240 w 12184637"/>
              <a:gd name="connsiteY6005" fmla="*/ 2075291 h 4608812"/>
              <a:gd name="connsiteX6006" fmla="*/ 6397179 w 12184637"/>
              <a:gd name="connsiteY6006" fmla="*/ 2082874 h 4608812"/>
              <a:gd name="connsiteX6007" fmla="*/ 6402038 w 12184637"/>
              <a:gd name="connsiteY6007" fmla="*/ 2085672 h 4608812"/>
              <a:gd name="connsiteX6008" fmla="*/ 6404762 w 12184637"/>
              <a:gd name="connsiteY6008" fmla="*/ 2084935 h 4608812"/>
              <a:gd name="connsiteX6009" fmla="*/ 6423977 w 12184637"/>
              <a:gd name="connsiteY6009" fmla="*/ 2074039 h 4608812"/>
              <a:gd name="connsiteX6010" fmla="*/ 6462924 w 12184637"/>
              <a:gd name="connsiteY6010" fmla="*/ 2051658 h 4608812"/>
              <a:gd name="connsiteX6011" fmla="*/ 6464986 w 12184637"/>
              <a:gd name="connsiteY6011" fmla="*/ 2044075 h 4608812"/>
              <a:gd name="connsiteX6012" fmla="*/ 6457403 w 12184637"/>
              <a:gd name="connsiteY6012" fmla="*/ 2042013 h 4608812"/>
              <a:gd name="connsiteX6013" fmla="*/ 6418456 w 12184637"/>
              <a:gd name="connsiteY6013" fmla="*/ 2064394 h 4608812"/>
              <a:gd name="connsiteX6014" fmla="*/ 6416394 w 12184637"/>
              <a:gd name="connsiteY6014" fmla="*/ 2071978 h 4608812"/>
              <a:gd name="connsiteX6015" fmla="*/ 6421253 w 12184637"/>
              <a:gd name="connsiteY6015" fmla="*/ 2074775 h 4608812"/>
              <a:gd name="connsiteX6016" fmla="*/ 6423977 w 12184637"/>
              <a:gd name="connsiteY6016" fmla="*/ 2074039 h 4608812"/>
              <a:gd name="connsiteX6017" fmla="*/ 6461967 w 12184637"/>
              <a:gd name="connsiteY6017" fmla="*/ 2052099 h 4608812"/>
              <a:gd name="connsiteX6018" fmla="*/ 6482066 w 12184637"/>
              <a:gd name="connsiteY6018" fmla="*/ 2045252 h 4608812"/>
              <a:gd name="connsiteX6019" fmla="*/ 6485527 w 12184637"/>
              <a:gd name="connsiteY6019" fmla="*/ 2038185 h 4608812"/>
              <a:gd name="connsiteX6020" fmla="*/ 6478459 w 12184637"/>
              <a:gd name="connsiteY6020" fmla="*/ 2034724 h 4608812"/>
              <a:gd name="connsiteX6021" fmla="*/ 6458360 w 12184637"/>
              <a:gd name="connsiteY6021" fmla="*/ 2041571 h 4608812"/>
              <a:gd name="connsiteX6022" fmla="*/ 6454899 w 12184637"/>
              <a:gd name="connsiteY6022" fmla="*/ 2048639 h 4608812"/>
              <a:gd name="connsiteX6023" fmla="*/ 6460200 w 12184637"/>
              <a:gd name="connsiteY6023" fmla="*/ 2052394 h 4608812"/>
              <a:gd name="connsiteX6024" fmla="*/ 6461967 w 12184637"/>
              <a:gd name="connsiteY6024" fmla="*/ 2052099 h 4608812"/>
              <a:gd name="connsiteX6025" fmla="*/ 6483171 w 12184637"/>
              <a:gd name="connsiteY6025" fmla="*/ 2044663 h 4608812"/>
              <a:gd name="connsiteX6026" fmla="*/ 6511515 w 12184637"/>
              <a:gd name="connsiteY6026" fmla="*/ 2026994 h 4608812"/>
              <a:gd name="connsiteX6027" fmla="*/ 6513282 w 12184637"/>
              <a:gd name="connsiteY6027" fmla="*/ 2019337 h 4608812"/>
              <a:gd name="connsiteX6028" fmla="*/ 6505626 w 12184637"/>
              <a:gd name="connsiteY6028" fmla="*/ 2017570 h 4608812"/>
              <a:gd name="connsiteX6029" fmla="*/ 6477281 w 12184637"/>
              <a:gd name="connsiteY6029" fmla="*/ 2035240 h 4608812"/>
              <a:gd name="connsiteX6030" fmla="*/ 6475514 w 12184637"/>
              <a:gd name="connsiteY6030" fmla="*/ 2042897 h 4608812"/>
              <a:gd name="connsiteX6031" fmla="*/ 6480299 w 12184637"/>
              <a:gd name="connsiteY6031" fmla="*/ 2045547 h 4608812"/>
              <a:gd name="connsiteX6032" fmla="*/ 6483171 w 12184637"/>
              <a:gd name="connsiteY6032" fmla="*/ 2044663 h 4608812"/>
              <a:gd name="connsiteX6033" fmla="*/ 6511515 w 12184637"/>
              <a:gd name="connsiteY6033" fmla="*/ 2026994 h 4608812"/>
              <a:gd name="connsiteX6034" fmla="*/ 6564672 w 12184637"/>
              <a:gd name="connsiteY6034" fmla="*/ 1993863 h 4608812"/>
              <a:gd name="connsiteX6035" fmla="*/ 6566438 w 12184637"/>
              <a:gd name="connsiteY6035" fmla="*/ 1986207 h 4608812"/>
              <a:gd name="connsiteX6036" fmla="*/ 6558781 w 12184637"/>
              <a:gd name="connsiteY6036" fmla="*/ 1984440 h 4608812"/>
              <a:gd name="connsiteX6037" fmla="*/ 6505626 w 12184637"/>
              <a:gd name="connsiteY6037" fmla="*/ 2017570 h 4608812"/>
              <a:gd name="connsiteX6038" fmla="*/ 6503859 w 12184637"/>
              <a:gd name="connsiteY6038" fmla="*/ 2025227 h 4608812"/>
              <a:gd name="connsiteX6039" fmla="*/ 6508644 w 12184637"/>
              <a:gd name="connsiteY6039" fmla="*/ 2027877 h 4608812"/>
              <a:gd name="connsiteX6040" fmla="*/ 6511515 w 12184637"/>
              <a:gd name="connsiteY6040" fmla="*/ 2026994 h 4608812"/>
              <a:gd name="connsiteX6041" fmla="*/ 6565260 w 12184637"/>
              <a:gd name="connsiteY6041" fmla="*/ 1993495 h 4608812"/>
              <a:gd name="connsiteX6042" fmla="*/ 6569310 w 12184637"/>
              <a:gd name="connsiteY6042" fmla="*/ 1990182 h 4608812"/>
              <a:gd name="connsiteX6043" fmla="*/ 6570120 w 12184637"/>
              <a:gd name="connsiteY6043" fmla="*/ 1982305 h 4608812"/>
              <a:gd name="connsiteX6044" fmla="*/ 6562242 w 12184637"/>
              <a:gd name="connsiteY6044" fmla="*/ 1981495 h 4608812"/>
              <a:gd name="connsiteX6045" fmla="*/ 6558193 w 12184637"/>
              <a:gd name="connsiteY6045" fmla="*/ 1984808 h 4608812"/>
              <a:gd name="connsiteX6046" fmla="*/ 6557383 w 12184637"/>
              <a:gd name="connsiteY6046" fmla="*/ 1992685 h 4608812"/>
              <a:gd name="connsiteX6047" fmla="*/ 6561726 w 12184637"/>
              <a:gd name="connsiteY6047" fmla="*/ 1994747 h 4608812"/>
              <a:gd name="connsiteX6048" fmla="*/ 6565260 w 12184637"/>
              <a:gd name="connsiteY6048" fmla="*/ 1993495 h 4608812"/>
              <a:gd name="connsiteX6049" fmla="*/ 6566144 w 12184637"/>
              <a:gd name="connsiteY6049" fmla="*/ 1991360 h 4608812"/>
              <a:gd name="connsiteX6050" fmla="*/ 6572034 w 12184637"/>
              <a:gd name="connsiteY6050" fmla="*/ 1991066 h 4608812"/>
              <a:gd name="connsiteX6051" fmla="*/ 6577261 w 12184637"/>
              <a:gd name="connsiteY6051" fmla="*/ 1985176 h 4608812"/>
              <a:gd name="connsiteX6052" fmla="*/ 6571371 w 12184637"/>
              <a:gd name="connsiteY6052" fmla="*/ 1979949 h 4608812"/>
              <a:gd name="connsiteX6053" fmla="*/ 6565481 w 12184637"/>
              <a:gd name="connsiteY6053" fmla="*/ 1980243 h 4608812"/>
              <a:gd name="connsiteX6054" fmla="*/ 6560254 w 12184637"/>
              <a:gd name="connsiteY6054" fmla="*/ 1986133 h 4608812"/>
              <a:gd name="connsiteX6055" fmla="*/ 6565849 w 12184637"/>
              <a:gd name="connsiteY6055" fmla="*/ 1991434 h 4608812"/>
              <a:gd name="connsiteX6056" fmla="*/ 6566144 w 12184637"/>
              <a:gd name="connsiteY6056" fmla="*/ 1991360 h 4608812"/>
              <a:gd name="connsiteX6057" fmla="*/ 6573948 w 12184637"/>
              <a:gd name="connsiteY6057" fmla="*/ 1990624 h 4608812"/>
              <a:gd name="connsiteX6058" fmla="*/ 6577335 w 12184637"/>
              <a:gd name="connsiteY6058" fmla="*/ 1983556 h 4608812"/>
              <a:gd name="connsiteX6059" fmla="*/ 6570267 w 12184637"/>
              <a:gd name="connsiteY6059" fmla="*/ 1980169 h 4608812"/>
              <a:gd name="connsiteX6060" fmla="*/ 6569899 w 12184637"/>
              <a:gd name="connsiteY6060" fmla="*/ 1980317 h 4608812"/>
              <a:gd name="connsiteX6061" fmla="*/ 6566659 w 12184637"/>
              <a:gd name="connsiteY6061" fmla="*/ 1987385 h 4608812"/>
              <a:gd name="connsiteX6062" fmla="*/ 6572107 w 12184637"/>
              <a:gd name="connsiteY6062" fmla="*/ 1991066 h 4608812"/>
              <a:gd name="connsiteX6063" fmla="*/ 6573948 w 12184637"/>
              <a:gd name="connsiteY6063" fmla="*/ 1990624 h 4608812"/>
              <a:gd name="connsiteX6064" fmla="*/ 6574021 w 12184637"/>
              <a:gd name="connsiteY6064" fmla="*/ 1990624 h 4608812"/>
              <a:gd name="connsiteX6065" fmla="*/ 6634172 w 12184637"/>
              <a:gd name="connsiteY6065" fmla="*/ 1968537 h 4608812"/>
              <a:gd name="connsiteX6066" fmla="*/ 6637485 w 12184637"/>
              <a:gd name="connsiteY6066" fmla="*/ 1961396 h 4608812"/>
              <a:gd name="connsiteX6067" fmla="*/ 6630343 w 12184637"/>
              <a:gd name="connsiteY6067" fmla="*/ 1958082 h 4608812"/>
              <a:gd name="connsiteX6068" fmla="*/ 6570193 w 12184637"/>
              <a:gd name="connsiteY6068" fmla="*/ 1980169 h 4608812"/>
              <a:gd name="connsiteX6069" fmla="*/ 6566880 w 12184637"/>
              <a:gd name="connsiteY6069" fmla="*/ 1987311 h 4608812"/>
              <a:gd name="connsiteX6070" fmla="*/ 6572181 w 12184637"/>
              <a:gd name="connsiteY6070" fmla="*/ 1990992 h 4608812"/>
              <a:gd name="connsiteX6071" fmla="*/ 6574021 w 12184637"/>
              <a:gd name="connsiteY6071" fmla="*/ 1990624 h 4608812"/>
              <a:gd name="connsiteX6072" fmla="*/ 6634025 w 12184637"/>
              <a:gd name="connsiteY6072" fmla="*/ 1968537 h 4608812"/>
              <a:gd name="connsiteX6073" fmla="*/ 6674149 w 12184637"/>
              <a:gd name="connsiteY6073" fmla="*/ 1954696 h 4608812"/>
              <a:gd name="connsiteX6074" fmla="*/ 6677609 w 12184637"/>
              <a:gd name="connsiteY6074" fmla="*/ 1947628 h 4608812"/>
              <a:gd name="connsiteX6075" fmla="*/ 6670542 w 12184637"/>
              <a:gd name="connsiteY6075" fmla="*/ 1944168 h 4608812"/>
              <a:gd name="connsiteX6076" fmla="*/ 6630417 w 12184637"/>
              <a:gd name="connsiteY6076" fmla="*/ 1958009 h 4608812"/>
              <a:gd name="connsiteX6077" fmla="*/ 6626957 w 12184637"/>
              <a:gd name="connsiteY6077" fmla="*/ 1965077 h 4608812"/>
              <a:gd name="connsiteX6078" fmla="*/ 6632258 w 12184637"/>
              <a:gd name="connsiteY6078" fmla="*/ 1968832 h 4608812"/>
              <a:gd name="connsiteX6079" fmla="*/ 6634025 w 12184637"/>
              <a:gd name="connsiteY6079" fmla="*/ 1968537 h 4608812"/>
              <a:gd name="connsiteX6080" fmla="*/ 6674149 w 12184637"/>
              <a:gd name="connsiteY6080" fmla="*/ 1954696 h 4608812"/>
              <a:gd name="connsiteX6081" fmla="*/ 6678346 w 12184637"/>
              <a:gd name="connsiteY6081" fmla="*/ 1953223 h 4608812"/>
              <a:gd name="connsiteX6082" fmla="*/ 6681806 w 12184637"/>
              <a:gd name="connsiteY6082" fmla="*/ 1946156 h 4608812"/>
              <a:gd name="connsiteX6083" fmla="*/ 6674738 w 12184637"/>
              <a:gd name="connsiteY6083" fmla="*/ 1942695 h 4608812"/>
              <a:gd name="connsiteX6084" fmla="*/ 6670542 w 12184637"/>
              <a:gd name="connsiteY6084" fmla="*/ 1944168 h 4608812"/>
              <a:gd name="connsiteX6085" fmla="*/ 6667081 w 12184637"/>
              <a:gd name="connsiteY6085" fmla="*/ 1951236 h 4608812"/>
              <a:gd name="connsiteX6086" fmla="*/ 6672382 w 12184637"/>
              <a:gd name="connsiteY6086" fmla="*/ 1954990 h 4608812"/>
              <a:gd name="connsiteX6087" fmla="*/ 6674149 w 12184637"/>
              <a:gd name="connsiteY6087" fmla="*/ 1954696 h 4608812"/>
              <a:gd name="connsiteX6088" fmla="*/ 6678346 w 12184637"/>
              <a:gd name="connsiteY6088" fmla="*/ 1953297 h 4608812"/>
              <a:gd name="connsiteX6089" fmla="*/ 6724802 w 12184637"/>
              <a:gd name="connsiteY6089" fmla="*/ 1937321 h 4608812"/>
              <a:gd name="connsiteX6090" fmla="*/ 6728262 w 12184637"/>
              <a:gd name="connsiteY6090" fmla="*/ 1930253 h 4608812"/>
              <a:gd name="connsiteX6091" fmla="*/ 6721194 w 12184637"/>
              <a:gd name="connsiteY6091" fmla="*/ 1926793 h 4608812"/>
              <a:gd name="connsiteX6092" fmla="*/ 6674738 w 12184637"/>
              <a:gd name="connsiteY6092" fmla="*/ 1942769 h 4608812"/>
              <a:gd name="connsiteX6093" fmla="*/ 6671278 w 12184637"/>
              <a:gd name="connsiteY6093" fmla="*/ 1949837 h 4608812"/>
              <a:gd name="connsiteX6094" fmla="*/ 6676578 w 12184637"/>
              <a:gd name="connsiteY6094" fmla="*/ 1953592 h 4608812"/>
              <a:gd name="connsiteX6095" fmla="*/ 6678346 w 12184637"/>
              <a:gd name="connsiteY6095" fmla="*/ 1953297 h 4608812"/>
              <a:gd name="connsiteX6096" fmla="*/ 6723919 w 12184637"/>
              <a:gd name="connsiteY6096" fmla="*/ 1937468 h 4608812"/>
              <a:gd name="connsiteX6097" fmla="*/ 6784069 w 12184637"/>
              <a:gd name="connsiteY6097" fmla="*/ 1927308 h 4608812"/>
              <a:gd name="connsiteX6098" fmla="*/ 6788633 w 12184637"/>
              <a:gd name="connsiteY6098" fmla="*/ 1920903 h 4608812"/>
              <a:gd name="connsiteX6099" fmla="*/ 6782228 w 12184637"/>
              <a:gd name="connsiteY6099" fmla="*/ 1916338 h 4608812"/>
              <a:gd name="connsiteX6100" fmla="*/ 6722078 w 12184637"/>
              <a:gd name="connsiteY6100" fmla="*/ 1926498 h 4608812"/>
              <a:gd name="connsiteX6101" fmla="*/ 6717513 w 12184637"/>
              <a:gd name="connsiteY6101" fmla="*/ 1932903 h 4608812"/>
              <a:gd name="connsiteX6102" fmla="*/ 6723035 w 12184637"/>
              <a:gd name="connsiteY6102" fmla="*/ 1937542 h 4608812"/>
              <a:gd name="connsiteX6103" fmla="*/ 6723919 w 12184637"/>
              <a:gd name="connsiteY6103" fmla="*/ 1937468 h 4608812"/>
              <a:gd name="connsiteX6104" fmla="*/ 6783848 w 12184637"/>
              <a:gd name="connsiteY6104" fmla="*/ 1927308 h 4608812"/>
              <a:gd name="connsiteX6105" fmla="*/ 6796364 w 12184637"/>
              <a:gd name="connsiteY6105" fmla="*/ 1925541 h 4608812"/>
              <a:gd name="connsiteX6106" fmla="*/ 6801076 w 12184637"/>
              <a:gd name="connsiteY6106" fmla="*/ 1919209 h 4608812"/>
              <a:gd name="connsiteX6107" fmla="*/ 6794744 w 12184637"/>
              <a:gd name="connsiteY6107" fmla="*/ 1914498 h 4608812"/>
              <a:gd name="connsiteX6108" fmla="*/ 6782228 w 12184637"/>
              <a:gd name="connsiteY6108" fmla="*/ 1916265 h 4608812"/>
              <a:gd name="connsiteX6109" fmla="*/ 6777516 w 12184637"/>
              <a:gd name="connsiteY6109" fmla="*/ 1922596 h 4608812"/>
              <a:gd name="connsiteX6110" fmla="*/ 6783038 w 12184637"/>
              <a:gd name="connsiteY6110" fmla="*/ 1927382 h 4608812"/>
              <a:gd name="connsiteX6111" fmla="*/ 6783848 w 12184637"/>
              <a:gd name="connsiteY6111" fmla="*/ 1927308 h 4608812"/>
              <a:gd name="connsiteX6112" fmla="*/ 6796364 w 12184637"/>
              <a:gd name="connsiteY6112" fmla="*/ 1925541 h 4608812"/>
              <a:gd name="connsiteX6113" fmla="*/ 6801738 w 12184637"/>
              <a:gd name="connsiteY6113" fmla="*/ 1924805 h 4608812"/>
              <a:gd name="connsiteX6114" fmla="*/ 6806450 w 12184637"/>
              <a:gd name="connsiteY6114" fmla="*/ 1918473 h 4608812"/>
              <a:gd name="connsiteX6115" fmla="*/ 6800118 w 12184637"/>
              <a:gd name="connsiteY6115" fmla="*/ 1913761 h 4608812"/>
              <a:gd name="connsiteX6116" fmla="*/ 6794744 w 12184637"/>
              <a:gd name="connsiteY6116" fmla="*/ 1914498 h 4608812"/>
              <a:gd name="connsiteX6117" fmla="*/ 6790032 w 12184637"/>
              <a:gd name="connsiteY6117" fmla="*/ 1920829 h 4608812"/>
              <a:gd name="connsiteX6118" fmla="*/ 6795554 w 12184637"/>
              <a:gd name="connsiteY6118" fmla="*/ 1925615 h 4608812"/>
              <a:gd name="connsiteX6119" fmla="*/ 6796364 w 12184637"/>
              <a:gd name="connsiteY6119" fmla="*/ 1925541 h 4608812"/>
              <a:gd name="connsiteX6120" fmla="*/ 6801812 w 12184637"/>
              <a:gd name="connsiteY6120" fmla="*/ 1924731 h 4608812"/>
              <a:gd name="connsiteX6121" fmla="*/ 6880220 w 12184637"/>
              <a:gd name="connsiteY6121" fmla="*/ 1913541 h 4608812"/>
              <a:gd name="connsiteX6122" fmla="*/ 6884932 w 12184637"/>
              <a:gd name="connsiteY6122" fmla="*/ 1907209 h 4608812"/>
              <a:gd name="connsiteX6123" fmla="*/ 6878601 w 12184637"/>
              <a:gd name="connsiteY6123" fmla="*/ 1902497 h 4608812"/>
              <a:gd name="connsiteX6124" fmla="*/ 6800192 w 12184637"/>
              <a:gd name="connsiteY6124" fmla="*/ 1913688 h 4608812"/>
              <a:gd name="connsiteX6125" fmla="*/ 6795480 w 12184637"/>
              <a:gd name="connsiteY6125" fmla="*/ 1920019 h 4608812"/>
              <a:gd name="connsiteX6126" fmla="*/ 6801002 w 12184637"/>
              <a:gd name="connsiteY6126" fmla="*/ 1924805 h 4608812"/>
              <a:gd name="connsiteX6127" fmla="*/ 6801812 w 12184637"/>
              <a:gd name="connsiteY6127" fmla="*/ 1924731 h 4608812"/>
              <a:gd name="connsiteX6128" fmla="*/ 6934922 w 12184637"/>
              <a:gd name="connsiteY6128" fmla="*/ 1915087 h 4608812"/>
              <a:gd name="connsiteX6129" fmla="*/ 6930064 w 12184637"/>
              <a:gd name="connsiteY6129" fmla="*/ 1908829 h 4608812"/>
              <a:gd name="connsiteX6130" fmla="*/ 6880073 w 12184637"/>
              <a:gd name="connsiteY6130" fmla="*/ 1902497 h 4608812"/>
              <a:gd name="connsiteX6131" fmla="*/ 6873815 w 12184637"/>
              <a:gd name="connsiteY6131" fmla="*/ 1907356 h 4608812"/>
              <a:gd name="connsiteX6132" fmla="*/ 6878674 w 12184637"/>
              <a:gd name="connsiteY6132" fmla="*/ 1913614 h 4608812"/>
              <a:gd name="connsiteX6133" fmla="*/ 6928665 w 12184637"/>
              <a:gd name="connsiteY6133" fmla="*/ 1919946 h 4608812"/>
              <a:gd name="connsiteX6134" fmla="*/ 6929401 w 12184637"/>
              <a:gd name="connsiteY6134" fmla="*/ 1920019 h 4608812"/>
              <a:gd name="connsiteX6135" fmla="*/ 6934922 w 12184637"/>
              <a:gd name="connsiteY6135" fmla="*/ 1915087 h 4608812"/>
              <a:gd name="connsiteX6136" fmla="*/ 6939634 w 12184637"/>
              <a:gd name="connsiteY6136" fmla="*/ 1919578 h 4608812"/>
              <a:gd name="connsiteX6137" fmla="*/ 6937205 w 12184637"/>
              <a:gd name="connsiteY6137" fmla="*/ 1912068 h 4608812"/>
              <a:gd name="connsiteX6138" fmla="*/ 6931977 w 12184637"/>
              <a:gd name="connsiteY6138" fmla="*/ 1909418 h 4608812"/>
              <a:gd name="connsiteX6139" fmla="*/ 6924468 w 12184637"/>
              <a:gd name="connsiteY6139" fmla="*/ 1911847 h 4608812"/>
              <a:gd name="connsiteX6140" fmla="*/ 6926897 w 12184637"/>
              <a:gd name="connsiteY6140" fmla="*/ 1919357 h 4608812"/>
              <a:gd name="connsiteX6141" fmla="*/ 6932125 w 12184637"/>
              <a:gd name="connsiteY6141" fmla="*/ 1922007 h 4608812"/>
              <a:gd name="connsiteX6142" fmla="*/ 6934701 w 12184637"/>
              <a:gd name="connsiteY6142" fmla="*/ 1922596 h 4608812"/>
              <a:gd name="connsiteX6143" fmla="*/ 6939634 w 12184637"/>
              <a:gd name="connsiteY6143" fmla="*/ 1919578 h 4608812"/>
              <a:gd name="connsiteX6144" fmla="*/ 6978655 w 12184637"/>
              <a:gd name="connsiteY6144" fmla="*/ 1939530 h 4608812"/>
              <a:gd name="connsiteX6145" fmla="*/ 6976225 w 12184637"/>
              <a:gd name="connsiteY6145" fmla="*/ 1932020 h 4608812"/>
              <a:gd name="connsiteX6146" fmla="*/ 6937278 w 12184637"/>
              <a:gd name="connsiteY6146" fmla="*/ 1912068 h 4608812"/>
              <a:gd name="connsiteX6147" fmla="*/ 6929769 w 12184637"/>
              <a:gd name="connsiteY6147" fmla="*/ 1914498 h 4608812"/>
              <a:gd name="connsiteX6148" fmla="*/ 6932198 w 12184637"/>
              <a:gd name="connsiteY6148" fmla="*/ 1922007 h 4608812"/>
              <a:gd name="connsiteX6149" fmla="*/ 6971145 w 12184637"/>
              <a:gd name="connsiteY6149" fmla="*/ 1941959 h 4608812"/>
              <a:gd name="connsiteX6150" fmla="*/ 6973722 w 12184637"/>
              <a:gd name="connsiteY6150" fmla="*/ 1942548 h 4608812"/>
              <a:gd name="connsiteX6151" fmla="*/ 6978655 w 12184637"/>
              <a:gd name="connsiteY6151" fmla="*/ 1939530 h 4608812"/>
              <a:gd name="connsiteX6152" fmla="*/ 7076500 w 12184637"/>
              <a:gd name="connsiteY6152" fmla="*/ 1938278 h 4608812"/>
              <a:gd name="connsiteX6153" fmla="*/ 7070978 w 12184637"/>
              <a:gd name="connsiteY6153" fmla="*/ 1932609 h 4608812"/>
              <a:gd name="connsiteX6154" fmla="*/ 6973722 w 12184637"/>
              <a:gd name="connsiteY6154" fmla="*/ 1931357 h 4608812"/>
              <a:gd name="connsiteX6155" fmla="*/ 6968053 w 12184637"/>
              <a:gd name="connsiteY6155" fmla="*/ 1936879 h 4608812"/>
              <a:gd name="connsiteX6156" fmla="*/ 6973575 w 12184637"/>
              <a:gd name="connsiteY6156" fmla="*/ 1942548 h 4608812"/>
              <a:gd name="connsiteX6157" fmla="*/ 7070831 w 12184637"/>
              <a:gd name="connsiteY6157" fmla="*/ 1943800 h 4608812"/>
              <a:gd name="connsiteX6158" fmla="*/ 7070904 w 12184637"/>
              <a:gd name="connsiteY6158" fmla="*/ 1943800 h 4608812"/>
              <a:gd name="connsiteX6159" fmla="*/ 7076500 w 12184637"/>
              <a:gd name="connsiteY6159" fmla="*/ 1938278 h 4608812"/>
              <a:gd name="connsiteX6160" fmla="*/ 7115005 w 12184637"/>
              <a:gd name="connsiteY6160" fmla="*/ 1983483 h 4608812"/>
              <a:gd name="connsiteX6161" fmla="*/ 7115078 w 12184637"/>
              <a:gd name="connsiteY6161" fmla="*/ 1975605 h 4608812"/>
              <a:gd name="connsiteX6162" fmla="*/ 7074880 w 12184637"/>
              <a:gd name="connsiteY6162" fmla="*/ 1934376 h 4608812"/>
              <a:gd name="connsiteX6163" fmla="*/ 7067002 w 12184637"/>
              <a:gd name="connsiteY6163" fmla="*/ 1934302 h 4608812"/>
              <a:gd name="connsiteX6164" fmla="*/ 7066929 w 12184637"/>
              <a:gd name="connsiteY6164" fmla="*/ 1942180 h 4608812"/>
              <a:gd name="connsiteX6165" fmla="*/ 7107127 w 12184637"/>
              <a:gd name="connsiteY6165" fmla="*/ 1983409 h 4608812"/>
              <a:gd name="connsiteX6166" fmla="*/ 7111176 w 12184637"/>
              <a:gd name="connsiteY6166" fmla="*/ 1985102 h 4608812"/>
              <a:gd name="connsiteX6167" fmla="*/ 7115005 w 12184637"/>
              <a:gd name="connsiteY6167" fmla="*/ 1983483 h 4608812"/>
              <a:gd name="connsiteX6168" fmla="*/ 7151006 w 12184637"/>
              <a:gd name="connsiteY6168" fmla="*/ 2041939 h 4608812"/>
              <a:gd name="connsiteX6169" fmla="*/ 7152700 w 12184637"/>
              <a:gd name="connsiteY6169" fmla="*/ 2034209 h 4608812"/>
              <a:gd name="connsiteX6170" fmla="*/ 7115815 w 12184637"/>
              <a:gd name="connsiteY6170" fmla="*/ 1976488 h 4608812"/>
              <a:gd name="connsiteX6171" fmla="*/ 7108084 w 12184637"/>
              <a:gd name="connsiteY6171" fmla="*/ 1974795 h 4608812"/>
              <a:gd name="connsiteX6172" fmla="*/ 7106391 w 12184637"/>
              <a:gd name="connsiteY6172" fmla="*/ 1982525 h 4608812"/>
              <a:gd name="connsiteX6173" fmla="*/ 7143276 w 12184637"/>
              <a:gd name="connsiteY6173" fmla="*/ 2040246 h 4608812"/>
              <a:gd name="connsiteX6174" fmla="*/ 7147988 w 12184637"/>
              <a:gd name="connsiteY6174" fmla="*/ 2042823 h 4608812"/>
              <a:gd name="connsiteX6175" fmla="*/ 7151006 w 12184637"/>
              <a:gd name="connsiteY6175" fmla="*/ 2041939 h 4608812"/>
              <a:gd name="connsiteX6176" fmla="*/ 7252165 w 12184637"/>
              <a:gd name="connsiteY6176" fmla="*/ 2049228 h 4608812"/>
              <a:gd name="connsiteX6177" fmla="*/ 7247232 w 12184637"/>
              <a:gd name="connsiteY6177" fmla="*/ 2043044 h 4608812"/>
              <a:gd name="connsiteX6178" fmla="*/ 7148577 w 12184637"/>
              <a:gd name="connsiteY6178" fmla="*/ 2031706 h 4608812"/>
              <a:gd name="connsiteX6179" fmla="*/ 7142393 w 12184637"/>
              <a:gd name="connsiteY6179" fmla="*/ 2036639 h 4608812"/>
              <a:gd name="connsiteX6180" fmla="*/ 7147325 w 12184637"/>
              <a:gd name="connsiteY6180" fmla="*/ 2042823 h 4608812"/>
              <a:gd name="connsiteX6181" fmla="*/ 7245980 w 12184637"/>
              <a:gd name="connsiteY6181" fmla="*/ 2054161 h 4608812"/>
              <a:gd name="connsiteX6182" fmla="*/ 7246643 w 12184637"/>
              <a:gd name="connsiteY6182" fmla="*/ 2054234 h 4608812"/>
              <a:gd name="connsiteX6183" fmla="*/ 7252165 w 12184637"/>
              <a:gd name="connsiteY6183" fmla="*/ 2049228 h 4608812"/>
              <a:gd name="connsiteX6184" fmla="*/ 7341249 w 12184637"/>
              <a:gd name="connsiteY6184" fmla="*/ 2068812 h 4608812"/>
              <a:gd name="connsiteX6185" fmla="*/ 7336979 w 12184637"/>
              <a:gd name="connsiteY6185" fmla="*/ 2062186 h 4608812"/>
              <a:gd name="connsiteX6186" fmla="*/ 7247821 w 12184637"/>
              <a:gd name="connsiteY6186" fmla="*/ 2043117 h 4608812"/>
              <a:gd name="connsiteX6187" fmla="*/ 7241195 w 12184637"/>
              <a:gd name="connsiteY6187" fmla="*/ 2047387 h 4608812"/>
              <a:gd name="connsiteX6188" fmla="*/ 7245465 w 12184637"/>
              <a:gd name="connsiteY6188" fmla="*/ 2054014 h 4608812"/>
              <a:gd name="connsiteX6189" fmla="*/ 7334623 w 12184637"/>
              <a:gd name="connsiteY6189" fmla="*/ 2073082 h 4608812"/>
              <a:gd name="connsiteX6190" fmla="*/ 7335801 w 12184637"/>
              <a:gd name="connsiteY6190" fmla="*/ 2073229 h 4608812"/>
              <a:gd name="connsiteX6191" fmla="*/ 7341249 w 12184637"/>
              <a:gd name="connsiteY6191" fmla="*/ 2068812 h 4608812"/>
              <a:gd name="connsiteX6192" fmla="*/ 7376956 w 12184637"/>
              <a:gd name="connsiteY6192" fmla="*/ 2144570 h 4608812"/>
              <a:gd name="connsiteX6193" fmla="*/ 7379238 w 12184637"/>
              <a:gd name="connsiteY6193" fmla="*/ 2136987 h 4608812"/>
              <a:gd name="connsiteX6194" fmla="*/ 7340660 w 12184637"/>
              <a:gd name="connsiteY6194" fmla="*/ 2065057 h 4608812"/>
              <a:gd name="connsiteX6195" fmla="*/ 7333077 w 12184637"/>
              <a:gd name="connsiteY6195" fmla="*/ 2062775 h 4608812"/>
              <a:gd name="connsiteX6196" fmla="*/ 7330794 w 12184637"/>
              <a:gd name="connsiteY6196" fmla="*/ 2070358 h 4608812"/>
              <a:gd name="connsiteX6197" fmla="*/ 7369373 w 12184637"/>
              <a:gd name="connsiteY6197" fmla="*/ 2142288 h 4608812"/>
              <a:gd name="connsiteX6198" fmla="*/ 7374306 w 12184637"/>
              <a:gd name="connsiteY6198" fmla="*/ 2145233 h 4608812"/>
              <a:gd name="connsiteX6199" fmla="*/ 7376956 w 12184637"/>
              <a:gd name="connsiteY6199" fmla="*/ 2144570 h 4608812"/>
              <a:gd name="connsiteX6200" fmla="*/ 7457132 w 12184637"/>
              <a:gd name="connsiteY6200" fmla="*/ 2166510 h 4608812"/>
              <a:gd name="connsiteX6201" fmla="*/ 7453524 w 12184637"/>
              <a:gd name="connsiteY6201" fmla="*/ 2159516 h 4608812"/>
              <a:gd name="connsiteX6202" fmla="*/ 7376072 w 12184637"/>
              <a:gd name="connsiteY6202" fmla="*/ 2134336 h 4608812"/>
              <a:gd name="connsiteX6203" fmla="*/ 7369078 w 12184637"/>
              <a:gd name="connsiteY6203" fmla="*/ 2137944 h 4608812"/>
              <a:gd name="connsiteX6204" fmla="*/ 7372686 w 12184637"/>
              <a:gd name="connsiteY6204" fmla="*/ 2144938 h 4608812"/>
              <a:gd name="connsiteX6205" fmla="*/ 7450137 w 12184637"/>
              <a:gd name="connsiteY6205" fmla="*/ 2170117 h 4608812"/>
              <a:gd name="connsiteX6206" fmla="*/ 7451904 w 12184637"/>
              <a:gd name="connsiteY6206" fmla="*/ 2170412 h 4608812"/>
              <a:gd name="connsiteX6207" fmla="*/ 7457132 w 12184637"/>
              <a:gd name="connsiteY6207" fmla="*/ 2166510 h 4608812"/>
              <a:gd name="connsiteX6208" fmla="*/ 7516546 w 12184637"/>
              <a:gd name="connsiteY6208" fmla="*/ 2198315 h 4608812"/>
              <a:gd name="connsiteX6209" fmla="*/ 7514190 w 12184637"/>
              <a:gd name="connsiteY6209" fmla="*/ 2190806 h 4608812"/>
              <a:gd name="connsiteX6210" fmla="*/ 7454408 w 12184637"/>
              <a:gd name="connsiteY6210" fmla="*/ 2159810 h 4608812"/>
              <a:gd name="connsiteX6211" fmla="*/ 7446898 w 12184637"/>
              <a:gd name="connsiteY6211" fmla="*/ 2162166 h 4608812"/>
              <a:gd name="connsiteX6212" fmla="*/ 7449254 w 12184637"/>
              <a:gd name="connsiteY6212" fmla="*/ 2169676 h 4608812"/>
              <a:gd name="connsiteX6213" fmla="*/ 7509036 w 12184637"/>
              <a:gd name="connsiteY6213" fmla="*/ 2200671 h 4608812"/>
              <a:gd name="connsiteX6214" fmla="*/ 7511613 w 12184637"/>
              <a:gd name="connsiteY6214" fmla="*/ 2201260 h 4608812"/>
              <a:gd name="connsiteX6215" fmla="*/ 7516546 w 12184637"/>
              <a:gd name="connsiteY6215" fmla="*/ 2198315 h 4608812"/>
              <a:gd name="connsiteX6216" fmla="*/ 7520374 w 12184637"/>
              <a:gd name="connsiteY6216" fmla="*/ 2216795 h 4608812"/>
              <a:gd name="connsiteX6217" fmla="*/ 7523393 w 12184637"/>
              <a:gd name="connsiteY6217" fmla="*/ 2209506 h 4608812"/>
              <a:gd name="connsiteX6218" fmla="*/ 7516693 w 12184637"/>
              <a:gd name="connsiteY6218" fmla="*/ 2193603 h 4608812"/>
              <a:gd name="connsiteX6219" fmla="*/ 7509404 w 12184637"/>
              <a:gd name="connsiteY6219" fmla="*/ 2190585 h 4608812"/>
              <a:gd name="connsiteX6220" fmla="*/ 7506386 w 12184637"/>
              <a:gd name="connsiteY6220" fmla="*/ 2197873 h 4608812"/>
              <a:gd name="connsiteX6221" fmla="*/ 7513085 w 12184637"/>
              <a:gd name="connsiteY6221" fmla="*/ 2213776 h 4608812"/>
              <a:gd name="connsiteX6222" fmla="*/ 7518239 w 12184637"/>
              <a:gd name="connsiteY6222" fmla="*/ 2217163 h 4608812"/>
              <a:gd name="connsiteX6223" fmla="*/ 7520374 w 12184637"/>
              <a:gd name="connsiteY6223" fmla="*/ 2216795 h 4608812"/>
              <a:gd name="connsiteX6224" fmla="*/ 7549676 w 12184637"/>
              <a:gd name="connsiteY6224" fmla="*/ 2286663 h 4608812"/>
              <a:gd name="connsiteX6225" fmla="*/ 7552694 w 12184637"/>
              <a:gd name="connsiteY6225" fmla="*/ 2279374 h 4608812"/>
              <a:gd name="connsiteX6226" fmla="*/ 7523393 w 12184637"/>
              <a:gd name="connsiteY6226" fmla="*/ 2209506 h 4608812"/>
              <a:gd name="connsiteX6227" fmla="*/ 7516104 w 12184637"/>
              <a:gd name="connsiteY6227" fmla="*/ 2206487 h 4608812"/>
              <a:gd name="connsiteX6228" fmla="*/ 7513085 w 12184637"/>
              <a:gd name="connsiteY6228" fmla="*/ 2213776 h 4608812"/>
              <a:gd name="connsiteX6229" fmla="*/ 7542387 w 12184637"/>
              <a:gd name="connsiteY6229" fmla="*/ 2283644 h 4608812"/>
              <a:gd name="connsiteX6230" fmla="*/ 7547541 w 12184637"/>
              <a:gd name="connsiteY6230" fmla="*/ 2287031 h 4608812"/>
              <a:gd name="connsiteX6231" fmla="*/ 7549676 w 12184637"/>
              <a:gd name="connsiteY6231" fmla="*/ 2286663 h 4608812"/>
              <a:gd name="connsiteX6232" fmla="*/ 7572941 w 12184637"/>
              <a:gd name="connsiteY6232" fmla="*/ 2380238 h 4608812"/>
              <a:gd name="connsiteX6233" fmla="*/ 7576917 w 12184637"/>
              <a:gd name="connsiteY6233" fmla="*/ 2373465 h 4608812"/>
              <a:gd name="connsiteX6234" fmla="*/ 7552916 w 12184637"/>
              <a:gd name="connsiteY6234" fmla="*/ 2280111 h 4608812"/>
              <a:gd name="connsiteX6235" fmla="*/ 7546142 w 12184637"/>
              <a:gd name="connsiteY6235" fmla="*/ 2276135 h 4608812"/>
              <a:gd name="connsiteX6236" fmla="*/ 7542167 w 12184637"/>
              <a:gd name="connsiteY6236" fmla="*/ 2282908 h 4608812"/>
              <a:gd name="connsiteX6237" fmla="*/ 7566168 w 12184637"/>
              <a:gd name="connsiteY6237" fmla="*/ 2376262 h 4608812"/>
              <a:gd name="connsiteX6238" fmla="*/ 7571616 w 12184637"/>
              <a:gd name="connsiteY6238" fmla="*/ 2380459 h 4608812"/>
              <a:gd name="connsiteX6239" fmla="*/ 7572941 w 12184637"/>
              <a:gd name="connsiteY6239" fmla="*/ 2380238 h 4608812"/>
              <a:gd name="connsiteX6240" fmla="*/ 7617777 w 12184637"/>
              <a:gd name="connsiteY6240" fmla="*/ 2417786 h 4608812"/>
              <a:gd name="connsiteX6241" fmla="*/ 7617483 w 12184637"/>
              <a:gd name="connsiteY6241" fmla="*/ 2409908 h 4608812"/>
              <a:gd name="connsiteX6242" fmla="*/ 7575371 w 12184637"/>
              <a:gd name="connsiteY6242" fmla="*/ 2370741 h 4608812"/>
              <a:gd name="connsiteX6243" fmla="*/ 7567493 w 12184637"/>
              <a:gd name="connsiteY6243" fmla="*/ 2371035 h 4608812"/>
              <a:gd name="connsiteX6244" fmla="*/ 7567788 w 12184637"/>
              <a:gd name="connsiteY6244" fmla="*/ 2378913 h 4608812"/>
              <a:gd name="connsiteX6245" fmla="*/ 7609900 w 12184637"/>
              <a:gd name="connsiteY6245" fmla="*/ 2418080 h 4608812"/>
              <a:gd name="connsiteX6246" fmla="*/ 7613728 w 12184637"/>
              <a:gd name="connsiteY6246" fmla="*/ 2419553 h 4608812"/>
              <a:gd name="connsiteX6247" fmla="*/ 7617777 w 12184637"/>
              <a:gd name="connsiteY6247" fmla="*/ 2417786 h 4608812"/>
              <a:gd name="connsiteX6248" fmla="*/ 7620060 w 12184637"/>
              <a:gd name="connsiteY6248" fmla="*/ 2426694 h 4608812"/>
              <a:gd name="connsiteX6249" fmla="*/ 7622563 w 12184637"/>
              <a:gd name="connsiteY6249" fmla="*/ 2419185 h 4608812"/>
              <a:gd name="connsiteX6250" fmla="*/ 7618661 w 12184637"/>
              <a:gd name="connsiteY6250" fmla="*/ 2411454 h 4608812"/>
              <a:gd name="connsiteX6251" fmla="*/ 7611152 w 12184637"/>
              <a:gd name="connsiteY6251" fmla="*/ 2408951 h 4608812"/>
              <a:gd name="connsiteX6252" fmla="*/ 7608648 w 12184637"/>
              <a:gd name="connsiteY6252" fmla="*/ 2416461 h 4608812"/>
              <a:gd name="connsiteX6253" fmla="*/ 7612550 w 12184637"/>
              <a:gd name="connsiteY6253" fmla="*/ 2424191 h 4608812"/>
              <a:gd name="connsiteX6254" fmla="*/ 7617557 w 12184637"/>
              <a:gd name="connsiteY6254" fmla="*/ 2427283 h 4608812"/>
              <a:gd name="connsiteX6255" fmla="*/ 7620060 w 12184637"/>
              <a:gd name="connsiteY6255" fmla="*/ 2426694 h 4608812"/>
              <a:gd name="connsiteX6256" fmla="*/ 7639791 w 12184637"/>
              <a:gd name="connsiteY6256" fmla="*/ 2466083 h 4608812"/>
              <a:gd name="connsiteX6257" fmla="*/ 7642294 w 12184637"/>
              <a:gd name="connsiteY6257" fmla="*/ 2458573 h 4608812"/>
              <a:gd name="connsiteX6258" fmla="*/ 7622563 w 12184637"/>
              <a:gd name="connsiteY6258" fmla="*/ 2419185 h 4608812"/>
              <a:gd name="connsiteX6259" fmla="*/ 7615053 w 12184637"/>
              <a:gd name="connsiteY6259" fmla="*/ 2416681 h 4608812"/>
              <a:gd name="connsiteX6260" fmla="*/ 7612550 w 12184637"/>
              <a:gd name="connsiteY6260" fmla="*/ 2424191 h 4608812"/>
              <a:gd name="connsiteX6261" fmla="*/ 7632282 w 12184637"/>
              <a:gd name="connsiteY6261" fmla="*/ 2463579 h 4608812"/>
              <a:gd name="connsiteX6262" fmla="*/ 7637287 w 12184637"/>
              <a:gd name="connsiteY6262" fmla="*/ 2466672 h 4608812"/>
              <a:gd name="connsiteX6263" fmla="*/ 7639791 w 12184637"/>
              <a:gd name="connsiteY6263" fmla="*/ 2466083 h 4608812"/>
              <a:gd name="connsiteX6264" fmla="*/ 7642589 w 12184637"/>
              <a:gd name="connsiteY6264" fmla="*/ 2499508 h 4608812"/>
              <a:gd name="connsiteX6265" fmla="*/ 7647374 w 12184637"/>
              <a:gd name="connsiteY6265" fmla="*/ 2493250 h 4608812"/>
              <a:gd name="connsiteX6266" fmla="*/ 7642883 w 12184637"/>
              <a:gd name="connsiteY6266" fmla="*/ 2460340 h 4608812"/>
              <a:gd name="connsiteX6267" fmla="*/ 7636625 w 12184637"/>
              <a:gd name="connsiteY6267" fmla="*/ 2455555 h 4608812"/>
              <a:gd name="connsiteX6268" fmla="*/ 7631839 w 12184637"/>
              <a:gd name="connsiteY6268" fmla="*/ 2461813 h 4608812"/>
              <a:gd name="connsiteX6269" fmla="*/ 7636330 w 12184637"/>
              <a:gd name="connsiteY6269" fmla="*/ 2494722 h 4608812"/>
              <a:gd name="connsiteX6270" fmla="*/ 7641852 w 12184637"/>
              <a:gd name="connsiteY6270" fmla="*/ 2499508 h 4608812"/>
              <a:gd name="connsiteX6271" fmla="*/ 7642589 w 12184637"/>
              <a:gd name="connsiteY6271" fmla="*/ 2499508 h 4608812"/>
              <a:gd name="connsiteX6272" fmla="*/ 7644944 w 12184637"/>
              <a:gd name="connsiteY6272" fmla="*/ 2517030 h 4608812"/>
              <a:gd name="connsiteX6273" fmla="*/ 7649730 w 12184637"/>
              <a:gd name="connsiteY6273" fmla="*/ 2510772 h 4608812"/>
              <a:gd name="connsiteX6274" fmla="*/ 7647300 w 12184637"/>
              <a:gd name="connsiteY6274" fmla="*/ 2493250 h 4608812"/>
              <a:gd name="connsiteX6275" fmla="*/ 7641042 w 12184637"/>
              <a:gd name="connsiteY6275" fmla="*/ 2488464 h 4608812"/>
              <a:gd name="connsiteX6276" fmla="*/ 7636257 w 12184637"/>
              <a:gd name="connsiteY6276" fmla="*/ 2494722 h 4608812"/>
              <a:gd name="connsiteX6277" fmla="*/ 7638687 w 12184637"/>
              <a:gd name="connsiteY6277" fmla="*/ 2512244 h 4608812"/>
              <a:gd name="connsiteX6278" fmla="*/ 7644208 w 12184637"/>
              <a:gd name="connsiteY6278" fmla="*/ 2517030 h 4608812"/>
              <a:gd name="connsiteX6279" fmla="*/ 7644944 w 12184637"/>
              <a:gd name="connsiteY6279" fmla="*/ 2517030 h 4608812"/>
              <a:gd name="connsiteX6280" fmla="*/ 7650908 w 12184637"/>
              <a:gd name="connsiteY6280" fmla="*/ 2560320 h 4608812"/>
              <a:gd name="connsiteX6281" fmla="*/ 7655693 w 12184637"/>
              <a:gd name="connsiteY6281" fmla="*/ 2554062 h 4608812"/>
              <a:gd name="connsiteX6282" fmla="*/ 7649730 w 12184637"/>
              <a:gd name="connsiteY6282" fmla="*/ 2510772 h 4608812"/>
              <a:gd name="connsiteX6283" fmla="*/ 7643472 w 12184637"/>
              <a:gd name="connsiteY6283" fmla="*/ 2505986 h 4608812"/>
              <a:gd name="connsiteX6284" fmla="*/ 7638687 w 12184637"/>
              <a:gd name="connsiteY6284" fmla="*/ 2512244 h 4608812"/>
              <a:gd name="connsiteX6285" fmla="*/ 7644650 w 12184637"/>
              <a:gd name="connsiteY6285" fmla="*/ 2555535 h 4608812"/>
              <a:gd name="connsiteX6286" fmla="*/ 7650171 w 12184637"/>
              <a:gd name="connsiteY6286" fmla="*/ 2560320 h 4608812"/>
              <a:gd name="connsiteX6287" fmla="*/ 7650908 w 12184637"/>
              <a:gd name="connsiteY6287" fmla="*/ 2560320 h 4608812"/>
              <a:gd name="connsiteX6288" fmla="*/ 7650540 w 12184637"/>
              <a:gd name="connsiteY6288" fmla="*/ 2569008 h 4608812"/>
              <a:gd name="connsiteX6289" fmla="*/ 7655988 w 12184637"/>
              <a:gd name="connsiteY6289" fmla="*/ 2563265 h 4608812"/>
              <a:gd name="connsiteX6290" fmla="*/ 7655767 w 12184637"/>
              <a:gd name="connsiteY6290" fmla="*/ 2554578 h 4608812"/>
              <a:gd name="connsiteX6291" fmla="*/ 7650171 w 12184637"/>
              <a:gd name="connsiteY6291" fmla="*/ 2549130 h 4608812"/>
              <a:gd name="connsiteX6292" fmla="*/ 7650098 w 12184637"/>
              <a:gd name="connsiteY6292" fmla="*/ 2549130 h 4608812"/>
              <a:gd name="connsiteX6293" fmla="*/ 7644650 w 12184637"/>
              <a:gd name="connsiteY6293" fmla="*/ 2554872 h 4608812"/>
              <a:gd name="connsiteX6294" fmla="*/ 7644871 w 12184637"/>
              <a:gd name="connsiteY6294" fmla="*/ 2563560 h 4608812"/>
              <a:gd name="connsiteX6295" fmla="*/ 7650466 w 12184637"/>
              <a:gd name="connsiteY6295" fmla="*/ 2569008 h 4608812"/>
              <a:gd name="connsiteX6296" fmla="*/ 7650540 w 12184637"/>
              <a:gd name="connsiteY6296" fmla="*/ 2569008 h 4608812"/>
              <a:gd name="connsiteX6297" fmla="*/ 7652454 w 12184637"/>
              <a:gd name="connsiteY6297" fmla="*/ 2644987 h 4608812"/>
              <a:gd name="connsiteX6298" fmla="*/ 7657902 w 12184637"/>
              <a:gd name="connsiteY6298" fmla="*/ 2639244 h 4608812"/>
              <a:gd name="connsiteX6299" fmla="*/ 7655914 w 12184637"/>
              <a:gd name="connsiteY6299" fmla="*/ 2563265 h 4608812"/>
              <a:gd name="connsiteX6300" fmla="*/ 7650171 w 12184637"/>
              <a:gd name="connsiteY6300" fmla="*/ 2557817 h 4608812"/>
              <a:gd name="connsiteX6301" fmla="*/ 7644723 w 12184637"/>
              <a:gd name="connsiteY6301" fmla="*/ 2563560 h 4608812"/>
              <a:gd name="connsiteX6302" fmla="*/ 7646711 w 12184637"/>
              <a:gd name="connsiteY6302" fmla="*/ 2639539 h 4608812"/>
              <a:gd name="connsiteX6303" fmla="*/ 7652307 w 12184637"/>
              <a:gd name="connsiteY6303" fmla="*/ 2644987 h 4608812"/>
              <a:gd name="connsiteX6304" fmla="*/ 7652454 w 12184637"/>
              <a:gd name="connsiteY6304" fmla="*/ 2644987 h 4608812"/>
              <a:gd name="connsiteX6305" fmla="*/ 7652528 w 12184637"/>
              <a:gd name="connsiteY6305" fmla="*/ 2647049 h 4608812"/>
              <a:gd name="connsiteX6306" fmla="*/ 7657976 w 12184637"/>
              <a:gd name="connsiteY6306" fmla="*/ 2641379 h 4608812"/>
              <a:gd name="connsiteX6307" fmla="*/ 7657902 w 12184637"/>
              <a:gd name="connsiteY6307" fmla="*/ 2639318 h 4608812"/>
              <a:gd name="connsiteX6308" fmla="*/ 7652233 w 12184637"/>
              <a:gd name="connsiteY6308" fmla="*/ 2633870 h 4608812"/>
              <a:gd name="connsiteX6309" fmla="*/ 7646785 w 12184637"/>
              <a:gd name="connsiteY6309" fmla="*/ 2639539 h 4608812"/>
              <a:gd name="connsiteX6310" fmla="*/ 7646859 w 12184637"/>
              <a:gd name="connsiteY6310" fmla="*/ 2641600 h 4608812"/>
              <a:gd name="connsiteX6311" fmla="*/ 7652454 w 12184637"/>
              <a:gd name="connsiteY6311" fmla="*/ 2647049 h 4608812"/>
              <a:gd name="connsiteX6312" fmla="*/ 7652528 w 12184637"/>
              <a:gd name="connsiteY6312" fmla="*/ 2647049 h 4608812"/>
              <a:gd name="connsiteX6313" fmla="*/ 7655546 w 12184637"/>
              <a:gd name="connsiteY6313" fmla="*/ 2672596 h 4608812"/>
              <a:gd name="connsiteX6314" fmla="*/ 7657902 w 12184637"/>
              <a:gd name="connsiteY6314" fmla="*/ 2641895 h 4608812"/>
              <a:gd name="connsiteX6315" fmla="*/ 7652748 w 12184637"/>
              <a:gd name="connsiteY6315" fmla="*/ 2635931 h 4608812"/>
              <a:gd name="connsiteX6316" fmla="*/ 7646785 w 12184637"/>
              <a:gd name="connsiteY6316" fmla="*/ 2641085 h 4608812"/>
              <a:gd name="connsiteX6317" fmla="*/ 7644430 w 12184637"/>
              <a:gd name="connsiteY6317" fmla="*/ 2671786 h 4608812"/>
              <a:gd name="connsiteX6318" fmla="*/ 7649583 w 12184637"/>
              <a:gd name="connsiteY6318" fmla="*/ 2677749 h 4608812"/>
              <a:gd name="connsiteX6319" fmla="*/ 7650024 w 12184637"/>
              <a:gd name="connsiteY6319" fmla="*/ 2677749 h 4608812"/>
              <a:gd name="connsiteX6320" fmla="*/ 7655546 w 12184637"/>
              <a:gd name="connsiteY6320" fmla="*/ 2672596 h 4608812"/>
              <a:gd name="connsiteX6321" fmla="*/ 7693757 w 12184637"/>
              <a:gd name="connsiteY6321" fmla="*/ 2702929 h 4608812"/>
              <a:gd name="connsiteX6322" fmla="*/ 7692431 w 12184637"/>
              <a:gd name="connsiteY6322" fmla="*/ 2695198 h 4608812"/>
              <a:gd name="connsiteX6323" fmla="*/ 7653264 w 12184637"/>
              <a:gd name="connsiteY6323" fmla="*/ 2667663 h 4608812"/>
              <a:gd name="connsiteX6324" fmla="*/ 7645533 w 12184637"/>
              <a:gd name="connsiteY6324" fmla="*/ 2668988 h 4608812"/>
              <a:gd name="connsiteX6325" fmla="*/ 7646859 w 12184637"/>
              <a:gd name="connsiteY6325" fmla="*/ 2676719 h 4608812"/>
              <a:gd name="connsiteX6326" fmla="*/ 7686026 w 12184637"/>
              <a:gd name="connsiteY6326" fmla="*/ 2704254 h 4608812"/>
              <a:gd name="connsiteX6327" fmla="*/ 7689266 w 12184637"/>
              <a:gd name="connsiteY6327" fmla="*/ 2705285 h 4608812"/>
              <a:gd name="connsiteX6328" fmla="*/ 7693757 w 12184637"/>
              <a:gd name="connsiteY6328" fmla="*/ 2702929 h 4608812"/>
              <a:gd name="connsiteX6329" fmla="*/ 7783724 w 12184637"/>
              <a:gd name="connsiteY6329" fmla="*/ 2758072 h 4608812"/>
              <a:gd name="connsiteX6330" fmla="*/ 7781883 w 12184637"/>
              <a:gd name="connsiteY6330" fmla="*/ 2750415 h 4608812"/>
              <a:gd name="connsiteX6331" fmla="*/ 7692137 w 12184637"/>
              <a:gd name="connsiteY6331" fmla="*/ 2694977 h 4608812"/>
              <a:gd name="connsiteX6332" fmla="*/ 7684480 w 12184637"/>
              <a:gd name="connsiteY6332" fmla="*/ 2696818 h 4608812"/>
              <a:gd name="connsiteX6333" fmla="*/ 7686321 w 12184637"/>
              <a:gd name="connsiteY6333" fmla="*/ 2704475 h 4608812"/>
              <a:gd name="connsiteX6334" fmla="*/ 7776067 w 12184637"/>
              <a:gd name="connsiteY6334" fmla="*/ 2759913 h 4608812"/>
              <a:gd name="connsiteX6335" fmla="*/ 7779012 w 12184637"/>
              <a:gd name="connsiteY6335" fmla="*/ 2760723 h 4608812"/>
              <a:gd name="connsiteX6336" fmla="*/ 7783724 w 12184637"/>
              <a:gd name="connsiteY6336" fmla="*/ 2758072 h 4608812"/>
              <a:gd name="connsiteX6337" fmla="*/ 7781074 w 12184637"/>
              <a:gd name="connsiteY6337" fmla="*/ 2773901 h 4608812"/>
              <a:gd name="connsiteX6338" fmla="*/ 7784460 w 12184637"/>
              <a:gd name="connsiteY6338" fmla="*/ 2756158 h 4608812"/>
              <a:gd name="connsiteX6339" fmla="*/ 7780043 w 12184637"/>
              <a:gd name="connsiteY6339" fmla="*/ 2749679 h 4608812"/>
              <a:gd name="connsiteX6340" fmla="*/ 7773564 w 12184637"/>
              <a:gd name="connsiteY6340" fmla="*/ 2754097 h 4608812"/>
              <a:gd name="connsiteX6341" fmla="*/ 7770178 w 12184637"/>
              <a:gd name="connsiteY6341" fmla="*/ 2771840 h 4608812"/>
              <a:gd name="connsiteX6342" fmla="*/ 7774595 w 12184637"/>
              <a:gd name="connsiteY6342" fmla="*/ 2778319 h 4608812"/>
              <a:gd name="connsiteX6343" fmla="*/ 7775699 w 12184637"/>
              <a:gd name="connsiteY6343" fmla="*/ 2778392 h 4608812"/>
              <a:gd name="connsiteX6344" fmla="*/ 7781074 w 12184637"/>
              <a:gd name="connsiteY6344" fmla="*/ 2773901 h 4608812"/>
              <a:gd name="connsiteX6345" fmla="*/ 7750079 w 12184637"/>
              <a:gd name="connsiteY6345" fmla="*/ 2836996 h 4608812"/>
              <a:gd name="connsiteX6346" fmla="*/ 7780559 w 12184637"/>
              <a:gd name="connsiteY6346" fmla="*/ 2775374 h 4608812"/>
              <a:gd name="connsiteX6347" fmla="*/ 7778055 w 12184637"/>
              <a:gd name="connsiteY6347" fmla="*/ 2767938 h 4608812"/>
              <a:gd name="connsiteX6348" fmla="*/ 7770619 w 12184637"/>
              <a:gd name="connsiteY6348" fmla="*/ 2770441 h 4608812"/>
              <a:gd name="connsiteX6349" fmla="*/ 7740140 w 12184637"/>
              <a:gd name="connsiteY6349" fmla="*/ 2832064 h 4608812"/>
              <a:gd name="connsiteX6350" fmla="*/ 7742643 w 12184637"/>
              <a:gd name="connsiteY6350" fmla="*/ 2839499 h 4608812"/>
              <a:gd name="connsiteX6351" fmla="*/ 7745146 w 12184637"/>
              <a:gd name="connsiteY6351" fmla="*/ 2840089 h 4608812"/>
              <a:gd name="connsiteX6352" fmla="*/ 7750079 w 12184637"/>
              <a:gd name="connsiteY6352" fmla="*/ 2836996 h 4608812"/>
              <a:gd name="connsiteX6353" fmla="*/ 7744409 w 12184637"/>
              <a:gd name="connsiteY6353" fmla="*/ 2911797 h 4608812"/>
              <a:gd name="connsiteX6354" fmla="*/ 7750667 w 12184637"/>
              <a:gd name="connsiteY6354" fmla="*/ 2835009 h 4608812"/>
              <a:gd name="connsiteX6355" fmla="*/ 7745588 w 12184637"/>
              <a:gd name="connsiteY6355" fmla="*/ 2828971 h 4608812"/>
              <a:gd name="connsiteX6356" fmla="*/ 7739550 w 12184637"/>
              <a:gd name="connsiteY6356" fmla="*/ 2834051 h 4608812"/>
              <a:gd name="connsiteX6357" fmla="*/ 7733292 w 12184637"/>
              <a:gd name="connsiteY6357" fmla="*/ 2910840 h 4608812"/>
              <a:gd name="connsiteX6358" fmla="*/ 7738372 w 12184637"/>
              <a:gd name="connsiteY6358" fmla="*/ 2916878 h 4608812"/>
              <a:gd name="connsiteX6359" fmla="*/ 7738888 w 12184637"/>
              <a:gd name="connsiteY6359" fmla="*/ 2916878 h 4608812"/>
              <a:gd name="connsiteX6360" fmla="*/ 7744409 w 12184637"/>
              <a:gd name="connsiteY6360" fmla="*/ 2911797 h 4608812"/>
              <a:gd name="connsiteX6361" fmla="*/ 7757956 w 12184637"/>
              <a:gd name="connsiteY6361" fmla="*/ 3008465 h 4608812"/>
              <a:gd name="connsiteX6362" fmla="*/ 7762373 w 12184637"/>
              <a:gd name="connsiteY6362" fmla="*/ 3001912 h 4608812"/>
              <a:gd name="connsiteX6363" fmla="*/ 7744336 w 12184637"/>
              <a:gd name="connsiteY6363" fmla="*/ 2910251 h 4608812"/>
              <a:gd name="connsiteX6364" fmla="*/ 7737783 w 12184637"/>
              <a:gd name="connsiteY6364" fmla="*/ 2905834 h 4608812"/>
              <a:gd name="connsiteX6365" fmla="*/ 7733366 w 12184637"/>
              <a:gd name="connsiteY6365" fmla="*/ 2912386 h 4608812"/>
              <a:gd name="connsiteX6366" fmla="*/ 7751403 w 12184637"/>
              <a:gd name="connsiteY6366" fmla="*/ 3004047 h 4608812"/>
              <a:gd name="connsiteX6367" fmla="*/ 7756925 w 12184637"/>
              <a:gd name="connsiteY6367" fmla="*/ 3008538 h 4608812"/>
              <a:gd name="connsiteX6368" fmla="*/ 7757956 w 12184637"/>
              <a:gd name="connsiteY6368" fmla="*/ 3008465 h 4608812"/>
              <a:gd name="connsiteX6369" fmla="*/ 7684775 w 12184637"/>
              <a:gd name="connsiteY6369" fmla="*/ 3136937 h 4608812"/>
              <a:gd name="connsiteX6370" fmla="*/ 7761637 w 12184637"/>
              <a:gd name="connsiteY6370" fmla="*/ 3005814 h 4608812"/>
              <a:gd name="connsiteX6371" fmla="*/ 7759649 w 12184637"/>
              <a:gd name="connsiteY6371" fmla="*/ 2998158 h 4608812"/>
              <a:gd name="connsiteX6372" fmla="*/ 7751993 w 12184637"/>
              <a:gd name="connsiteY6372" fmla="*/ 3000145 h 4608812"/>
              <a:gd name="connsiteX6373" fmla="*/ 7675130 w 12184637"/>
              <a:gd name="connsiteY6373" fmla="*/ 3131268 h 4608812"/>
              <a:gd name="connsiteX6374" fmla="*/ 7677118 w 12184637"/>
              <a:gd name="connsiteY6374" fmla="*/ 3138925 h 4608812"/>
              <a:gd name="connsiteX6375" fmla="*/ 7679989 w 12184637"/>
              <a:gd name="connsiteY6375" fmla="*/ 3139661 h 4608812"/>
              <a:gd name="connsiteX6376" fmla="*/ 7684775 w 12184637"/>
              <a:gd name="connsiteY6376" fmla="*/ 3136937 h 4608812"/>
              <a:gd name="connsiteX6377" fmla="*/ 7719966 w 12184637"/>
              <a:gd name="connsiteY6377" fmla="*/ 3254513 h 4608812"/>
              <a:gd name="connsiteX6378" fmla="*/ 7723501 w 12184637"/>
              <a:gd name="connsiteY6378" fmla="*/ 3247446 h 4608812"/>
              <a:gd name="connsiteX6379" fmla="*/ 7685290 w 12184637"/>
              <a:gd name="connsiteY6379" fmla="*/ 3132299 h 4608812"/>
              <a:gd name="connsiteX6380" fmla="*/ 7678222 w 12184637"/>
              <a:gd name="connsiteY6380" fmla="*/ 3128765 h 4608812"/>
              <a:gd name="connsiteX6381" fmla="*/ 7674689 w 12184637"/>
              <a:gd name="connsiteY6381" fmla="*/ 3135833 h 4608812"/>
              <a:gd name="connsiteX6382" fmla="*/ 7712899 w 12184637"/>
              <a:gd name="connsiteY6382" fmla="*/ 3250980 h 4608812"/>
              <a:gd name="connsiteX6383" fmla="*/ 7718199 w 12184637"/>
              <a:gd name="connsiteY6383" fmla="*/ 3254808 h 4608812"/>
              <a:gd name="connsiteX6384" fmla="*/ 7719966 w 12184637"/>
              <a:gd name="connsiteY6384" fmla="*/ 3254513 h 4608812"/>
              <a:gd name="connsiteX6385" fmla="*/ 7649583 w 12184637"/>
              <a:gd name="connsiteY6385" fmla="*/ 3377685 h 4608812"/>
              <a:gd name="connsiteX6386" fmla="*/ 7723059 w 12184637"/>
              <a:gd name="connsiteY6386" fmla="*/ 3252084 h 4608812"/>
              <a:gd name="connsiteX6387" fmla="*/ 7721071 w 12184637"/>
              <a:gd name="connsiteY6387" fmla="*/ 3244427 h 4608812"/>
              <a:gd name="connsiteX6388" fmla="*/ 7713414 w 12184637"/>
              <a:gd name="connsiteY6388" fmla="*/ 3246415 h 4608812"/>
              <a:gd name="connsiteX6389" fmla="*/ 7639938 w 12184637"/>
              <a:gd name="connsiteY6389" fmla="*/ 3372016 h 4608812"/>
              <a:gd name="connsiteX6390" fmla="*/ 7641926 w 12184637"/>
              <a:gd name="connsiteY6390" fmla="*/ 3379673 h 4608812"/>
              <a:gd name="connsiteX6391" fmla="*/ 7644797 w 12184637"/>
              <a:gd name="connsiteY6391" fmla="*/ 3380409 h 4608812"/>
              <a:gd name="connsiteX6392" fmla="*/ 7649583 w 12184637"/>
              <a:gd name="connsiteY6392" fmla="*/ 3377685 h 4608812"/>
              <a:gd name="connsiteX6393" fmla="*/ 7581629 w 12184637"/>
              <a:gd name="connsiteY6393" fmla="*/ 3486795 h 4608812"/>
              <a:gd name="connsiteX6394" fmla="*/ 7649509 w 12184637"/>
              <a:gd name="connsiteY6394" fmla="*/ 3377759 h 4608812"/>
              <a:gd name="connsiteX6395" fmla="*/ 7647742 w 12184637"/>
              <a:gd name="connsiteY6395" fmla="*/ 3370102 h 4608812"/>
              <a:gd name="connsiteX6396" fmla="*/ 7640085 w 12184637"/>
              <a:gd name="connsiteY6396" fmla="*/ 3371869 h 4608812"/>
              <a:gd name="connsiteX6397" fmla="*/ 7572205 w 12184637"/>
              <a:gd name="connsiteY6397" fmla="*/ 3480905 h 4608812"/>
              <a:gd name="connsiteX6398" fmla="*/ 7573972 w 12184637"/>
              <a:gd name="connsiteY6398" fmla="*/ 3488562 h 4608812"/>
              <a:gd name="connsiteX6399" fmla="*/ 7576990 w 12184637"/>
              <a:gd name="connsiteY6399" fmla="*/ 3489372 h 4608812"/>
              <a:gd name="connsiteX6400" fmla="*/ 7581629 w 12184637"/>
              <a:gd name="connsiteY6400" fmla="*/ 3486795 h 4608812"/>
              <a:gd name="connsiteX6401" fmla="*/ 7635889 w 12184637"/>
              <a:gd name="connsiteY6401" fmla="*/ 3629697 h 4608812"/>
              <a:gd name="connsiteX6402" fmla="*/ 7638981 w 12184637"/>
              <a:gd name="connsiteY6402" fmla="*/ 3622408 h 4608812"/>
              <a:gd name="connsiteX6403" fmla="*/ 7582070 w 12184637"/>
              <a:gd name="connsiteY6403" fmla="*/ 3481715 h 4608812"/>
              <a:gd name="connsiteX6404" fmla="*/ 7574781 w 12184637"/>
              <a:gd name="connsiteY6404" fmla="*/ 3478622 h 4608812"/>
              <a:gd name="connsiteX6405" fmla="*/ 7571690 w 12184637"/>
              <a:gd name="connsiteY6405" fmla="*/ 3485911 h 4608812"/>
              <a:gd name="connsiteX6406" fmla="*/ 7628600 w 12184637"/>
              <a:gd name="connsiteY6406" fmla="*/ 3626605 h 4608812"/>
              <a:gd name="connsiteX6407" fmla="*/ 7633827 w 12184637"/>
              <a:gd name="connsiteY6407" fmla="*/ 3630065 h 4608812"/>
              <a:gd name="connsiteX6408" fmla="*/ 7635889 w 12184637"/>
              <a:gd name="connsiteY6408" fmla="*/ 3629697 h 4608812"/>
              <a:gd name="connsiteX6409" fmla="*/ 7719746 w 12184637"/>
              <a:gd name="connsiteY6409" fmla="*/ 3767446 h 4608812"/>
              <a:gd name="connsiteX6410" fmla="*/ 7721660 w 12184637"/>
              <a:gd name="connsiteY6410" fmla="*/ 3759789 h 4608812"/>
              <a:gd name="connsiteX6411" fmla="*/ 7638539 w 12184637"/>
              <a:gd name="connsiteY6411" fmla="*/ 3621599 h 4608812"/>
              <a:gd name="connsiteX6412" fmla="*/ 7630882 w 12184637"/>
              <a:gd name="connsiteY6412" fmla="*/ 3619684 h 4608812"/>
              <a:gd name="connsiteX6413" fmla="*/ 7628968 w 12184637"/>
              <a:gd name="connsiteY6413" fmla="*/ 3627341 h 4608812"/>
              <a:gd name="connsiteX6414" fmla="*/ 7712089 w 12184637"/>
              <a:gd name="connsiteY6414" fmla="*/ 3765532 h 4608812"/>
              <a:gd name="connsiteX6415" fmla="*/ 7716874 w 12184637"/>
              <a:gd name="connsiteY6415" fmla="*/ 3768256 h 4608812"/>
              <a:gd name="connsiteX6416" fmla="*/ 7719746 w 12184637"/>
              <a:gd name="connsiteY6416" fmla="*/ 3767446 h 4608812"/>
              <a:gd name="connsiteX6417" fmla="*/ 7828266 w 12184637"/>
              <a:gd name="connsiteY6417" fmla="*/ 3892900 h 4608812"/>
              <a:gd name="connsiteX6418" fmla="*/ 7828855 w 12184637"/>
              <a:gd name="connsiteY6418" fmla="*/ 3885023 h 4608812"/>
              <a:gd name="connsiteX6419" fmla="*/ 7721071 w 12184637"/>
              <a:gd name="connsiteY6419" fmla="*/ 3759053 h 4608812"/>
              <a:gd name="connsiteX6420" fmla="*/ 7713193 w 12184637"/>
              <a:gd name="connsiteY6420" fmla="*/ 3758464 h 4608812"/>
              <a:gd name="connsiteX6421" fmla="*/ 7712604 w 12184637"/>
              <a:gd name="connsiteY6421" fmla="*/ 3766342 h 4608812"/>
              <a:gd name="connsiteX6422" fmla="*/ 7820388 w 12184637"/>
              <a:gd name="connsiteY6422" fmla="*/ 3892311 h 4608812"/>
              <a:gd name="connsiteX6423" fmla="*/ 7824659 w 12184637"/>
              <a:gd name="connsiteY6423" fmla="*/ 3894225 h 4608812"/>
              <a:gd name="connsiteX6424" fmla="*/ 7828266 w 12184637"/>
              <a:gd name="connsiteY6424" fmla="*/ 3892900 h 4608812"/>
              <a:gd name="connsiteX6425" fmla="*/ 7959610 w 12184637"/>
              <a:gd name="connsiteY6425" fmla="*/ 3996193 h 4608812"/>
              <a:gd name="connsiteX6426" fmla="*/ 7958726 w 12184637"/>
              <a:gd name="connsiteY6426" fmla="*/ 3988389 h 4608812"/>
              <a:gd name="connsiteX6427" fmla="*/ 7828045 w 12184637"/>
              <a:gd name="connsiteY6427" fmla="*/ 3884360 h 4608812"/>
              <a:gd name="connsiteX6428" fmla="*/ 7820241 w 12184637"/>
              <a:gd name="connsiteY6428" fmla="*/ 3885243 h 4608812"/>
              <a:gd name="connsiteX6429" fmla="*/ 7821125 w 12184637"/>
              <a:gd name="connsiteY6429" fmla="*/ 3893048 h 4608812"/>
              <a:gd name="connsiteX6430" fmla="*/ 7951806 w 12184637"/>
              <a:gd name="connsiteY6430" fmla="*/ 3997077 h 4608812"/>
              <a:gd name="connsiteX6431" fmla="*/ 7955340 w 12184637"/>
              <a:gd name="connsiteY6431" fmla="*/ 3998329 h 4608812"/>
              <a:gd name="connsiteX6432" fmla="*/ 7959610 w 12184637"/>
              <a:gd name="connsiteY6432" fmla="*/ 3996193 h 4608812"/>
              <a:gd name="connsiteX6433" fmla="*/ 8106930 w 12184637"/>
              <a:gd name="connsiteY6433" fmla="*/ 4075118 h 4608812"/>
              <a:gd name="connsiteX6434" fmla="*/ 8104721 w 12184637"/>
              <a:gd name="connsiteY6434" fmla="*/ 4067534 h 4608812"/>
              <a:gd name="connsiteX6435" fmla="*/ 7957990 w 12184637"/>
              <a:gd name="connsiteY6435" fmla="*/ 3987801 h 4608812"/>
              <a:gd name="connsiteX6436" fmla="*/ 7950407 w 12184637"/>
              <a:gd name="connsiteY6436" fmla="*/ 3990009 h 4608812"/>
              <a:gd name="connsiteX6437" fmla="*/ 7952616 w 12184637"/>
              <a:gd name="connsiteY6437" fmla="*/ 3997592 h 4608812"/>
              <a:gd name="connsiteX6438" fmla="*/ 8099347 w 12184637"/>
              <a:gd name="connsiteY6438" fmla="*/ 4077326 h 4608812"/>
              <a:gd name="connsiteX6439" fmla="*/ 8102071 w 12184637"/>
              <a:gd name="connsiteY6439" fmla="*/ 4077989 h 4608812"/>
              <a:gd name="connsiteX6440" fmla="*/ 8106930 w 12184637"/>
              <a:gd name="connsiteY6440" fmla="*/ 4075118 h 4608812"/>
              <a:gd name="connsiteX6441" fmla="*/ 8263232 w 12184637"/>
              <a:gd name="connsiteY6441" fmla="*/ 4127464 h 4608812"/>
              <a:gd name="connsiteX6442" fmla="*/ 8259772 w 12184637"/>
              <a:gd name="connsiteY6442" fmla="*/ 4120396 h 4608812"/>
              <a:gd name="connsiteX6443" fmla="*/ 8103838 w 12184637"/>
              <a:gd name="connsiteY6443" fmla="*/ 4067166 h 4608812"/>
              <a:gd name="connsiteX6444" fmla="*/ 8096770 w 12184637"/>
              <a:gd name="connsiteY6444" fmla="*/ 4070627 h 4608812"/>
              <a:gd name="connsiteX6445" fmla="*/ 8100230 w 12184637"/>
              <a:gd name="connsiteY6445" fmla="*/ 4077694 h 4608812"/>
              <a:gd name="connsiteX6446" fmla="*/ 8256164 w 12184637"/>
              <a:gd name="connsiteY6446" fmla="*/ 4130924 h 4608812"/>
              <a:gd name="connsiteX6447" fmla="*/ 8258005 w 12184637"/>
              <a:gd name="connsiteY6447" fmla="*/ 4131218 h 4608812"/>
              <a:gd name="connsiteX6448" fmla="*/ 8263232 w 12184637"/>
              <a:gd name="connsiteY6448" fmla="*/ 4127464 h 4608812"/>
              <a:gd name="connsiteX6449" fmla="*/ 8421743 w 12184637"/>
              <a:gd name="connsiteY6449" fmla="*/ 4151244 h 4608812"/>
              <a:gd name="connsiteX6450" fmla="*/ 8417104 w 12184637"/>
              <a:gd name="connsiteY6450" fmla="*/ 4144912 h 4608812"/>
              <a:gd name="connsiteX6451" fmla="*/ 8258815 w 12184637"/>
              <a:gd name="connsiteY6451" fmla="*/ 4120249 h 4608812"/>
              <a:gd name="connsiteX6452" fmla="*/ 8252483 w 12184637"/>
              <a:gd name="connsiteY6452" fmla="*/ 4124887 h 4608812"/>
              <a:gd name="connsiteX6453" fmla="*/ 8257121 w 12184637"/>
              <a:gd name="connsiteY6453" fmla="*/ 4131218 h 4608812"/>
              <a:gd name="connsiteX6454" fmla="*/ 8415411 w 12184637"/>
              <a:gd name="connsiteY6454" fmla="*/ 4155882 h 4608812"/>
              <a:gd name="connsiteX6455" fmla="*/ 8416295 w 12184637"/>
              <a:gd name="connsiteY6455" fmla="*/ 4155956 h 4608812"/>
              <a:gd name="connsiteX6456" fmla="*/ 8421743 w 12184637"/>
              <a:gd name="connsiteY6456" fmla="*/ 4151244 h 4608812"/>
              <a:gd name="connsiteX6457" fmla="*/ 8416442 w 12184637"/>
              <a:gd name="connsiteY6457" fmla="*/ 4155956 h 4608812"/>
              <a:gd name="connsiteX6458" fmla="*/ 8570167 w 12184637"/>
              <a:gd name="connsiteY6458" fmla="*/ 4150140 h 4608812"/>
              <a:gd name="connsiteX6459" fmla="*/ 8575542 w 12184637"/>
              <a:gd name="connsiteY6459" fmla="*/ 4144323 h 4608812"/>
              <a:gd name="connsiteX6460" fmla="*/ 8569725 w 12184637"/>
              <a:gd name="connsiteY6460" fmla="*/ 4138949 h 4608812"/>
              <a:gd name="connsiteX6461" fmla="*/ 8416000 w 12184637"/>
              <a:gd name="connsiteY6461" fmla="*/ 4144765 h 4608812"/>
              <a:gd name="connsiteX6462" fmla="*/ 8410625 w 12184637"/>
              <a:gd name="connsiteY6462" fmla="*/ 4150581 h 4608812"/>
              <a:gd name="connsiteX6463" fmla="*/ 8416221 w 12184637"/>
              <a:gd name="connsiteY6463" fmla="*/ 4155956 h 4608812"/>
              <a:gd name="connsiteX6464" fmla="*/ 8416442 w 12184637"/>
              <a:gd name="connsiteY6464" fmla="*/ 4155956 h 4608812"/>
              <a:gd name="connsiteX6465" fmla="*/ 8574584 w 12184637"/>
              <a:gd name="connsiteY6465" fmla="*/ 4147636 h 4608812"/>
              <a:gd name="connsiteX6466" fmla="*/ 8658883 w 12184637"/>
              <a:gd name="connsiteY6466" fmla="*/ 4017765 h 4608812"/>
              <a:gd name="connsiteX6467" fmla="*/ 8657263 w 12184637"/>
              <a:gd name="connsiteY6467" fmla="*/ 4010035 h 4608812"/>
              <a:gd name="connsiteX6468" fmla="*/ 8649532 w 12184637"/>
              <a:gd name="connsiteY6468" fmla="*/ 4011654 h 4608812"/>
              <a:gd name="connsiteX6469" fmla="*/ 8565234 w 12184637"/>
              <a:gd name="connsiteY6469" fmla="*/ 4141526 h 4608812"/>
              <a:gd name="connsiteX6470" fmla="*/ 8566854 w 12184637"/>
              <a:gd name="connsiteY6470" fmla="*/ 4149256 h 4608812"/>
              <a:gd name="connsiteX6471" fmla="*/ 8569946 w 12184637"/>
              <a:gd name="connsiteY6471" fmla="*/ 4150140 h 4608812"/>
              <a:gd name="connsiteX6472" fmla="*/ 8574584 w 12184637"/>
              <a:gd name="connsiteY6472" fmla="*/ 4147636 h 4608812"/>
              <a:gd name="connsiteX6473" fmla="*/ 8659030 w 12184637"/>
              <a:gd name="connsiteY6473" fmla="*/ 4017544 h 4608812"/>
              <a:gd name="connsiteX6474" fmla="*/ 8745685 w 12184637"/>
              <a:gd name="connsiteY6474" fmla="*/ 3869635 h 4608812"/>
              <a:gd name="connsiteX6475" fmla="*/ 8743697 w 12184637"/>
              <a:gd name="connsiteY6475" fmla="*/ 3861978 h 4608812"/>
              <a:gd name="connsiteX6476" fmla="*/ 8736040 w 12184637"/>
              <a:gd name="connsiteY6476" fmla="*/ 3863966 h 4608812"/>
              <a:gd name="connsiteX6477" fmla="*/ 8649386 w 12184637"/>
              <a:gd name="connsiteY6477" fmla="*/ 4011875 h 4608812"/>
              <a:gd name="connsiteX6478" fmla="*/ 8651373 w 12184637"/>
              <a:gd name="connsiteY6478" fmla="*/ 4019532 h 4608812"/>
              <a:gd name="connsiteX6479" fmla="*/ 8654244 w 12184637"/>
              <a:gd name="connsiteY6479" fmla="*/ 4020268 h 4608812"/>
              <a:gd name="connsiteX6480" fmla="*/ 8659030 w 12184637"/>
              <a:gd name="connsiteY6480" fmla="*/ 4017544 h 4608812"/>
              <a:gd name="connsiteX6481" fmla="*/ 8745758 w 12184637"/>
              <a:gd name="connsiteY6481" fmla="*/ 3869562 h 4608812"/>
              <a:gd name="connsiteX6482" fmla="*/ 8835284 w 12184637"/>
              <a:gd name="connsiteY6482" fmla="*/ 3709063 h 4608812"/>
              <a:gd name="connsiteX6483" fmla="*/ 8833149 w 12184637"/>
              <a:gd name="connsiteY6483" fmla="*/ 3701480 h 4608812"/>
              <a:gd name="connsiteX6484" fmla="*/ 8825566 w 12184637"/>
              <a:gd name="connsiteY6484" fmla="*/ 3703615 h 4608812"/>
              <a:gd name="connsiteX6485" fmla="*/ 8736040 w 12184637"/>
              <a:gd name="connsiteY6485" fmla="*/ 3864113 h 4608812"/>
              <a:gd name="connsiteX6486" fmla="*/ 8738175 w 12184637"/>
              <a:gd name="connsiteY6486" fmla="*/ 3871697 h 4608812"/>
              <a:gd name="connsiteX6487" fmla="*/ 8740899 w 12184637"/>
              <a:gd name="connsiteY6487" fmla="*/ 3872433 h 4608812"/>
              <a:gd name="connsiteX6488" fmla="*/ 8745758 w 12184637"/>
              <a:gd name="connsiteY6488" fmla="*/ 3869562 h 4608812"/>
              <a:gd name="connsiteX6489" fmla="*/ 8835284 w 12184637"/>
              <a:gd name="connsiteY6489" fmla="*/ 3709063 h 4608812"/>
              <a:gd name="connsiteX6490" fmla="*/ 8928123 w 12184637"/>
              <a:gd name="connsiteY6490" fmla="*/ 3541349 h 4608812"/>
              <a:gd name="connsiteX6491" fmla="*/ 8925914 w 12184637"/>
              <a:gd name="connsiteY6491" fmla="*/ 3533766 h 4608812"/>
              <a:gd name="connsiteX6492" fmla="*/ 8918331 w 12184637"/>
              <a:gd name="connsiteY6492" fmla="*/ 3535975 h 4608812"/>
              <a:gd name="connsiteX6493" fmla="*/ 8825492 w 12184637"/>
              <a:gd name="connsiteY6493" fmla="*/ 3703689 h 4608812"/>
              <a:gd name="connsiteX6494" fmla="*/ 8827701 w 12184637"/>
              <a:gd name="connsiteY6494" fmla="*/ 3711272 h 4608812"/>
              <a:gd name="connsiteX6495" fmla="*/ 8830425 w 12184637"/>
              <a:gd name="connsiteY6495" fmla="*/ 3711934 h 4608812"/>
              <a:gd name="connsiteX6496" fmla="*/ 8835284 w 12184637"/>
              <a:gd name="connsiteY6496" fmla="*/ 3709063 h 4608812"/>
              <a:gd name="connsiteX6497" fmla="*/ 8928123 w 12184637"/>
              <a:gd name="connsiteY6497" fmla="*/ 3541349 h 4608812"/>
              <a:gd name="connsiteX6498" fmla="*/ 9018753 w 12184637"/>
              <a:gd name="connsiteY6498" fmla="*/ 3376433 h 4608812"/>
              <a:gd name="connsiteX6499" fmla="*/ 9016545 w 12184637"/>
              <a:gd name="connsiteY6499" fmla="*/ 3368850 h 4608812"/>
              <a:gd name="connsiteX6500" fmla="*/ 9008961 w 12184637"/>
              <a:gd name="connsiteY6500" fmla="*/ 3371059 h 4608812"/>
              <a:gd name="connsiteX6501" fmla="*/ 8918331 w 12184637"/>
              <a:gd name="connsiteY6501" fmla="*/ 3535975 h 4608812"/>
              <a:gd name="connsiteX6502" fmla="*/ 8920540 w 12184637"/>
              <a:gd name="connsiteY6502" fmla="*/ 3543558 h 4608812"/>
              <a:gd name="connsiteX6503" fmla="*/ 8923264 w 12184637"/>
              <a:gd name="connsiteY6503" fmla="*/ 3544221 h 4608812"/>
              <a:gd name="connsiteX6504" fmla="*/ 8928123 w 12184637"/>
              <a:gd name="connsiteY6504" fmla="*/ 3541349 h 4608812"/>
              <a:gd name="connsiteX6505" fmla="*/ 9018679 w 12184637"/>
              <a:gd name="connsiteY6505" fmla="*/ 3376360 h 4608812"/>
              <a:gd name="connsiteX6506" fmla="*/ 9101358 w 12184637"/>
              <a:gd name="connsiteY6506" fmla="*/ 3224770 h 4608812"/>
              <a:gd name="connsiteX6507" fmla="*/ 9099150 w 12184637"/>
              <a:gd name="connsiteY6507" fmla="*/ 3217187 h 4608812"/>
              <a:gd name="connsiteX6508" fmla="*/ 9091566 w 12184637"/>
              <a:gd name="connsiteY6508" fmla="*/ 3219395 h 4608812"/>
              <a:gd name="connsiteX6509" fmla="*/ 9008888 w 12184637"/>
              <a:gd name="connsiteY6509" fmla="*/ 3370985 h 4608812"/>
              <a:gd name="connsiteX6510" fmla="*/ 9011096 w 12184637"/>
              <a:gd name="connsiteY6510" fmla="*/ 3378568 h 4608812"/>
              <a:gd name="connsiteX6511" fmla="*/ 9013821 w 12184637"/>
              <a:gd name="connsiteY6511" fmla="*/ 3379231 h 4608812"/>
              <a:gd name="connsiteX6512" fmla="*/ 9018679 w 12184637"/>
              <a:gd name="connsiteY6512" fmla="*/ 3376360 h 4608812"/>
              <a:gd name="connsiteX6513" fmla="*/ 9101358 w 12184637"/>
              <a:gd name="connsiteY6513" fmla="*/ 3224770 h 4608812"/>
              <a:gd name="connsiteX6514" fmla="*/ 9169975 w 12184637"/>
              <a:gd name="connsiteY6514" fmla="*/ 3097549 h 4608812"/>
              <a:gd name="connsiteX6515" fmla="*/ 9167692 w 12184637"/>
              <a:gd name="connsiteY6515" fmla="*/ 3089966 h 4608812"/>
              <a:gd name="connsiteX6516" fmla="*/ 9160110 w 12184637"/>
              <a:gd name="connsiteY6516" fmla="*/ 3092248 h 4608812"/>
              <a:gd name="connsiteX6517" fmla="*/ 9091493 w 12184637"/>
              <a:gd name="connsiteY6517" fmla="*/ 3219469 h 4608812"/>
              <a:gd name="connsiteX6518" fmla="*/ 9093775 w 12184637"/>
              <a:gd name="connsiteY6518" fmla="*/ 3227052 h 4608812"/>
              <a:gd name="connsiteX6519" fmla="*/ 9096426 w 12184637"/>
              <a:gd name="connsiteY6519" fmla="*/ 3227715 h 4608812"/>
              <a:gd name="connsiteX6520" fmla="*/ 9101358 w 12184637"/>
              <a:gd name="connsiteY6520" fmla="*/ 3224770 h 4608812"/>
              <a:gd name="connsiteX6521" fmla="*/ 9166147 w 12184637"/>
              <a:gd name="connsiteY6521" fmla="*/ 3100420 h 4608812"/>
              <a:gd name="connsiteX6522" fmla="*/ 9317443 w 12184637"/>
              <a:gd name="connsiteY6522" fmla="*/ 3070824 h 4608812"/>
              <a:gd name="connsiteX6523" fmla="*/ 9321860 w 12184637"/>
              <a:gd name="connsiteY6523" fmla="*/ 3064271 h 4608812"/>
              <a:gd name="connsiteX6524" fmla="*/ 9315307 w 12184637"/>
              <a:gd name="connsiteY6524" fmla="*/ 3059854 h 4608812"/>
              <a:gd name="connsiteX6525" fmla="*/ 9164011 w 12184637"/>
              <a:gd name="connsiteY6525" fmla="*/ 3089450 h 4608812"/>
              <a:gd name="connsiteX6526" fmla="*/ 9159594 w 12184637"/>
              <a:gd name="connsiteY6526" fmla="*/ 3096003 h 4608812"/>
              <a:gd name="connsiteX6527" fmla="*/ 9165116 w 12184637"/>
              <a:gd name="connsiteY6527" fmla="*/ 3100494 h 4608812"/>
              <a:gd name="connsiteX6528" fmla="*/ 9166147 w 12184637"/>
              <a:gd name="connsiteY6528" fmla="*/ 3100420 h 4608812"/>
              <a:gd name="connsiteX6529" fmla="*/ 9318620 w 12184637"/>
              <a:gd name="connsiteY6529" fmla="*/ 3070455 h 4608812"/>
              <a:gd name="connsiteX6530" fmla="*/ 9465056 w 12184637"/>
              <a:gd name="connsiteY6530" fmla="*/ 3006550 h 4608812"/>
              <a:gd name="connsiteX6531" fmla="*/ 9467928 w 12184637"/>
              <a:gd name="connsiteY6531" fmla="*/ 2999188 h 4608812"/>
              <a:gd name="connsiteX6532" fmla="*/ 9460566 w 12184637"/>
              <a:gd name="connsiteY6532" fmla="*/ 2996317 h 4608812"/>
              <a:gd name="connsiteX6533" fmla="*/ 9314129 w 12184637"/>
              <a:gd name="connsiteY6533" fmla="*/ 3060222 h 4608812"/>
              <a:gd name="connsiteX6534" fmla="*/ 9311258 w 12184637"/>
              <a:gd name="connsiteY6534" fmla="*/ 3067584 h 4608812"/>
              <a:gd name="connsiteX6535" fmla="*/ 9316412 w 12184637"/>
              <a:gd name="connsiteY6535" fmla="*/ 3070897 h 4608812"/>
              <a:gd name="connsiteX6536" fmla="*/ 9318620 w 12184637"/>
              <a:gd name="connsiteY6536" fmla="*/ 3070455 h 4608812"/>
              <a:gd name="connsiteX6537" fmla="*/ 9467928 w 12184637"/>
              <a:gd name="connsiteY6537" fmla="*/ 3003753 h 4608812"/>
              <a:gd name="connsiteX6538" fmla="*/ 9504961 w 12184637"/>
              <a:gd name="connsiteY6538" fmla="*/ 2922620 h 4608812"/>
              <a:gd name="connsiteX6539" fmla="*/ 9502237 w 12184637"/>
              <a:gd name="connsiteY6539" fmla="*/ 2915258 h 4608812"/>
              <a:gd name="connsiteX6540" fmla="*/ 9494874 w 12184637"/>
              <a:gd name="connsiteY6540" fmla="*/ 2917982 h 4608812"/>
              <a:gd name="connsiteX6541" fmla="*/ 9457842 w 12184637"/>
              <a:gd name="connsiteY6541" fmla="*/ 2999114 h 4608812"/>
              <a:gd name="connsiteX6542" fmla="*/ 9460566 w 12184637"/>
              <a:gd name="connsiteY6542" fmla="*/ 3006477 h 4608812"/>
              <a:gd name="connsiteX6543" fmla="*/ 9462922 w 12184637"/>
              <a:gd name="connsiteY6543" fmla="*/ 3006992 h 4608812"/>
              <a:gd name="connsiteX6544" fmla="*/ 9467928 w 12184637"/>
              <a:gd name="connsiteY6544" fmla="*/ 3003753 h 4608812"/>
              <a:gd name="connsiteX6545" fmla="*/ 9505255 w 12184637"/>
              <a:gd name="connsiteY6545" fmla="*/ 2921589 h 4608812"/>
              <a:gd name="connsiteX6546" fmla="*/ 9517476 w 12184637"/>
              <a:gd name="connsiteY6546" fmla="*/ 2871967 h 4608812"/>
              <a:gd name="connsiteX6547" fmla="*/ 9513427 w 12184637"/>
              <a:gd name="connsiteY6547" fmla="*/ 2865194 h 4608812"/>
              <a:gd name="connsiteX6548" fmla="*/ 9506654 w 12184637"/>
              <a:gd name="connsiteY6548" fmla="*/ 2869243 h 4608812"/>
              <a:gd name="connsiteX6549" fmla="*/ 9494432 w 12184637"/>
              <a:gd name="connsiteY6549" fmla="*/ 2918865 h 4608812"/>
              <a:gd name="connsiteX6550" fmla="*/ 9498482 w 12184637"/>
              <a:gd name="connsiteY6550" fmla="*/ 2925639 h 4608812"/>
              <a:gd name="connsiteX6551" fmla="*/ 9499880 w 12184637"/>
              <a:gd name="connsiteY6551" fmla="*/ 2925786 h 4608812"/>
              <a:gd name="connsiteX6552" fmla="*/ 9505255 w 12184637"/>
              <a:gd name="connsiteY6552" fmla="*/ 2921589 h 4608812"/>
              <a:gd name="connsiteX6553" fmla="*/ 9517624 w 12184637"/>
              <a:gd name="connsiteY6553" fmla="*/ 2871231 h 4608812"/>
              <a:gd name="connsiteX6554" fmla="*/ 9521231 w 12184637"/>
              <a:gd name="connsiteY6554" fmla="*/ 2832137 h 4608812"/>
              <a:gd name="connsiteX6555" fmla="*/ 9516225 w 12184637"/>
              <a:gd name="connsiteY6555" fmla="*/ 2826100 h 4608812"/>
              <a:gd name="connsiteX6556" fmla="*/ 9510188 w 12184637"/>
              <a:gd name="connsiteY6556" fmla="*/ 2831107 h 4608812"/>
              <a:gd name="connsiteX6557" fmla="*/ 9506580 w 12184637"/>
              <a:gd name="connsiteY6557" fmla="*/ 2870200 h 4608812"/>
              <a:gd name="connsiteX6558" fmla="*/ 9511587 w 12184637"/>
              <a:gd name="connsiteY6558" fmla="*/ 2876238 h 4608812"/>
              <a:gd name="connsiteX6559" fmla="*/ 9512176 w 12184637"/>
              <a:gd name="connsiteY6559" fmla="*/ 2876238 h 4608812"/>
              <a:gd name="connsiteX6560" fmla="*/ 9517624 w 12184637"/>
              <a:gd name="connsiteY6560" fmla="*/ 2871231 h 4608812"/>
              <a:gd name="connsiteX6561" fmla="*/ 9521084 w 12184637"/>
              <a:gd name="connsiteY6561" fmla="*/ 2833021 h 4608812"/>
              <a:gd name="connsiteX6562" fmla="*/ 9531465 w 12184637"/>
              <a:gd name="connsiteY6562" fmla="*/ 2791571 h 4608812"/>
              <a:gd name="connsiteX6563" fmla="*/ 9527415 w 12184637"/>
              <a:gd name="connsiteY6563" fmla="*/ 2784797 h 4608812"/>
              <a:gd name="connsiteX6564" fmla="*/ 9520642 w 12184637"/>
              <a:gd name="connsiteY6564" fmla="*/ 2788847 h 4608812"/>
              <a:gd name="connsiteX6565" fmla="*/ 9510261 w 12184637"/>
              <a:gd name="connsiteY6565" fmla="*/ 2830297 h 4608812"/>
              <a:gd name="connsiteX6566" fmla="*/ 9514311 w 12184637"/>
              <a:gd name="connsiteY6566" fmla="*/ 2837070 h 4608812"/>
              <a:gd name="connsiteX6567" fmla="*/ 9515709 w 12184637"/>
              <a:gd name="connsiteY6567" fmla="*/ 2837217 h 4608812"/>
              <a:gd name="connsiteX6568" fmla="*/ 9521084 w 12184637"/>
              <a:gd name="connsiteY6568" fmla="*/ 2833021 h 4608812"/>
              <a:gd name="connsiteX6569" fmla="*/ 9528152 w 12184637"/>
              <a:gd name="connsiteY6569" fmla="*/ 2795326 h 4608812"/>
              <a:gd name="connsiteX6570" fmla="*/ 9593235 w 12184637"/>
              <a:gd name="connsiteY6570" fmla="*/ 2768895 h 4608812"/>
              <a:gd name="connsiteX6571" fmla="*/ 9596327 w 12184637"/>
              <a:gd name="connsiteY6571" fmla="*/ 2761606 h 4608812"/>
              <a:gd name="connsiteX6572" fmla="*/ 9589038 w 12184637"/>
              <a:gd name="connsiteY6572" fmla="*/ 2758514 h 4608812"/>
              <a:gd name="connsiteX6573" fmla="*/ 9523955 w 12184637"/>
              <a:gd name="connsiteY6573" fmla="*/ 2784945 h 4608812"/>
              <a:gd name="connsiteX6574" fmla="*/ 9520863 w 12184637"/>
              <a:gd name="connsiteY6574" fmla="*/ 2792233 h 4608812"/>
              <a:gd name="connsiteX6575" fmla="*/ 9526090 w 12184637"/>
              <a:gd name="connsiteY6575" fmla="*/ 2795694 h 4608812"/>
              <a:gd name="connsiteX6576" fmla="*/ 9528152 w 12184637"/>
              <a:gd name="connsiteY6576" fmla="*/ 2795326 h 4608812"/>
              <a:gd name="connsiteX6577" fmla="*/ 9595296 w 12184637"/>
              <a:gd name="connsiteY6577" fmla="*/ 2767570 h 4608812"/>
              <a:gd name="connsiteX6578" fmla="*/ 9638954 w 12184637"/>
              <a:gd name="connsiteY6578" fmla="*/ 2720893 h 4608812"/>
              <a:gd name="connsiteX6579" fmla="*/ 9638661 w 12184637"/>
              <a:gd name="connsiteY6579" fmla="*/ 2713015 h 4608812"/>
              <a:gd name="connsiteX6580" fmla="*/ 9630782 w 12184637"/>
              <a:gd name="connsiteY6580" fmla="*/ 2713309 h 4608812"/>
              <a:gd name="connsiteX6581" fmla="*/ 9587124 w 12184637"/>
              <a:gd name="connsiteY6581" fmla="*/ 2759986 h 4608812"/>
              <a:gd name="connsiteX6582" fmla="*/ 9587418 w 12184637"/>
              <a:gd name="connsiteY6582" fmla="*/ 2767864 h 4608812"/>
              <a:gd name="connsiteX6583" fmla="*/ 9591247 w 12184637"/>
              <a:gd name="connsiteY6583" fmla="*/ 2769337 h 4608812"/>
              <a:gd name="connsiteX6584" fmla="*/ 9595296 w 12184637"/>
              <a:gd name="connsiteY6584" fmla="*/ 2767570 h 4608812"/>
              <a:gd name="connsiteX6585" fmla="*/ 9639323 w 12184637"/>
              <a:gd name="connsiteY6585" fmla="*/ 2720303 h 4608812"/>
              <a:gd name="connsiteX6586" fmla="*/ 9647716 w 12184637"/>
              <a:gd name="connsiteY6586" fmla="*/ 2708818 h 4608812"/>
              <a:gd name="connsiteX6587" fmla="*/ 9646464 w 12184637"/>
              <a:gd name="connsiteY6587" fmla="*/ 2701014 h 4608812"/>
              <a:gd name="connsiteX6588" fmla="*/ 9638661 w 12184637"/>
              <a:gd name="connsiteY6588" fmla="*/ 2702266 h 4608812"/>
              <a:gd name="connsiteX6589" fmla="*/ 9630267 w 12184637"/>
              <a:gd name="connsiteY6589" fmla="*/ 2713751 h 4608812"/>
              <a:gd name="connsiteX6590" fmla="*/ 9631518 w 12184637"/>
              <a:gd name="connsiteY6590" fmla="*/ 2721555 h 4608812"/>
              <a:gd name="connsiteX6591" fmla="*/ 9634832 w 12184637"/>
              <a:gd name="connsiteY6591" fmla="*/ 2722586 h 4608812"/>
              <a:gd name="connsiteX6592" fmla="*/ 9639323 w 12184637"/>
              <a:gd name="connsiteY6592" fmla="*/ 2720303 h 4608812"/>
              <a:gd name="connsiteX6593" fmla="*/ 9647716 w 12184637"/>
              <a:gd name="connsiteY6593" fmla="*/ 2708818 h 4608812"/>
              <a:gd name="connsiteX6594" fmla="*/ 9689166 w 12184637"/>
              <a:gd name="connsiteY6594" fmla="*/ 2651687 h 4608812"/>
              <a:gd name="connsiteX6595" fmla="*/ 9687914 w 12184637"/>
              <a:gd name="connsiteY6595" fmla="*/ 2643883 h 4608812"/>
              <a:gd name="connsiteX6596" fmla="*/ 9680110 w 12184637"/>
              <a:gd name="connsiteY6596" fmla="*/ 2645134 h 4608812"/>
              <a:gd name="connsiteX6597" fmla="*/ 9638661 w 12184637"/>
              <a:gd name="connsiteY6597" fmla="*/ 2702266 h 4608812"/>
              <a:gd name="connsiteX6598" fmla="*/ 9639912 w 12184637"/>
              <a:gd name="connsiteY6598" fmla="*/ 2710070 h 4608812"/>
              <a:gd name="connsiteX6599" fmla="*/ 9643225 w 12184637"/>
              <a:gd name="connsiteY6599" fmla="*/ 2711101 h 4608812"/>
              <a:gd name="connsiteX6600" fmla="*/ 9647716 w 12184637"/>
              <a:gd name="connsiteY6600" fmla="*/ 2708818 h 4608812"/>
              <a:gd name="connsiteX6601" fmla="*/ 9685485 w 12184637"/>
              <a:gd name="connsiteY6601" fmla="*/ 2653969 h 4608812"/>
              <a:gd name="connsiteX6602" fmla="*/ 9740776 w 12184637"/>
              <a:gd name="connsiteY6602" fmla="*/ 2646312 h 4608812"/>
              <a:gd name="connsiteX6603" fmla="*/ 9745561 w 12184637"/>
              <a:gd name="connsiteY6603" fmla="*/ 2640054 h 4608812"/>
              <a:gd name="connsiteX6604" fmla="*/ 9739303 w 12184637"/>
              <a:gd name="connsiteY6604" fmla="*/ 2635269 h 4608812"/>
              <a:gd name="connsiteX6605" fmla="*/ 9684012 w 12184637"/>
              <a:gd name="connsiteY6605" fmla="*/ 2642926 h 4608812"/>
              <a:gd name="connsiteX6606" fmla="*/ 9679226 w 12184637"/>
              <a:gd name="connsiteY6606" fmla="*/ 2649183 h 4608812"/>
              <a:gd name="connsiteX6607" fmla="*/ 9684748 w 12184637"/>
              <a:gd name="connsiteY6607" fmla="*/ 2653969 h 4608812"/>
              <a:gd name="connsiteX6608" fmla="*/ 9685485 w 12184637"/>
              <a:gd name="connsiteY6608" fmla="*/ 2653969 h 4608812"/>
              <a:gd name="connsiteX6609" fmla="*/ 9741070 w 12184637"/>
              <a:gd name="connsiteY6609" fmla="*/ 2646239 h 4608812"/>
              <a:gd name="connsiteX6610" fmla="*/ 9776336 w 12184637"/>
              <a:gd name="connsiteY6610" fmla="*/ 2639097 h 4608812"/>
              <a:gd name="connsiteX6611" fmla="*/ 9780679 w 12184637"/>
              <a:gd name="connsiteY6611" fmla="*/ 2632545 h 4608812"/>
              <a:gd name="connsiteX6612" fmla="*/ 9774126 w 12184637"/>
              <a:gd name="connsiteY6612" fmla="*/ 2628201 h 4608812"/>
              <a:gd name="connsiteX6613" fmla="*/ 9738862 w 12184637"/>
              <a:gd name="connsiteY6613" fmla="*/ 2635342 h 4608812"/>
              <a:gd name="connsiteX6614" fmla="*/ 9734517 w 12184637"/>
              <a:gd name="connsiteY6614" fmla="*/ 2641895 h 4608812"/>
              <a:gd name="connsiteX6615" fmla="*/ 9740039 w 12184637"/>
              <a:gd name="connsiteY6615" fmla="*/ 2646386 h 4608812"/>
              <a:gd name="connsiteX6616" fmla="*/ 9741070 w 12184637"/>
              <a:gd name="connsiteY6616" fmla="*/ 2646239 h 4608812"/>
              <a:gd name="connsiteX6617" fmla="*/ 9775378 w 12184637"/>
              <a:gd name="connsiteY6617" fmla="*/ 2639244 h 4608812"/>
              <a:gd name="connsiteX6618" fmla="*/ 9782888 w 12184637"/>
              <a:gd name="connsiteY6618" fmla="*/ 2639024 h 4608812"/>
              <a:gd name="connsiteX6619" fmla="*/ 9788336 w 12184637"/>
              <a:gd name="connsiteY6619" fmla="*/ 2633281 h 4608812"/>
              <a:gd name="connsiteX6620" fmla="*/ 9782593 w 12184637"/>
              <a:gd name="connsiteY6620" fmla="*/ 2627833 h 4608812"/>
              <a:gd name="connsiteX6621" fmla="*/ 9775084 w 12184637"/>
              <a:gd name="connsiteY6621" fmla="*/ 2628054 h 4608812"/>
              <a:gd name="connsiteX6622" fmla="*/ 9769636 w 12184637"/>
              <a:gd name="connsiteY6622" fmla="*/ 2633796 h 4608812"/>
              <a:gd name="connsiteX6623" fmla="*/ 9775231 w 12184637"/>
              <a:gd name="connsiteY6623" fmla="*/ 2639244 h 4608812"/>
              <a:gd name="connsiteX6624" fmla="*/ 9775378 w 12184637"/>
              <a:gd name="connsiteY6624" fmla="*/ 2639244 h 4608812"/>
              <a:gd name="connsiteX6625" fmla="*/ 9855995 w 12184637"/>
              <a:gd name="connsiteY6625" fmla="*/ 2667368 h 4608812"/>
              <a:gd name="connsiteX6626" fmla="*/ 9853271 w 12184637"/>
              <a:gd name="connsiteY6626" fmla="*/ 2659933 h 4608812"/>
              <a:gd name="connsiteX6627" fmla="*/ 9785023 w 12184637"/>
              <a:gd name="connsiteY6627" fmla="*/ 2628348 h 4608812"/>
              <a:gd name="connsiteX6628" fmla="*/ 9777587 w 12184637"/>
              <a:gd name="connsiteY6628" fmla="*/ 2631072 h 4608812"/>
              <a:gd name="connsiteX6629" fmla="*/ 9780311 w 12184637"/>
              <a:gd name="connsiteY6629" fmla="*/ 2638508 h 4608812"/>
              <a:gd name="connsiteX6630" fmla="*/ 9848559 w 12184637"/>
              <a:gd name="connsiteY6630" fmla="*/ 2670093 h 4608812"/>
              <a:gd name="connsiteX6631" fmla="*/ 9850916 w 12184637"/>
              <a:gd name="connsiteY6631" fmla="*/ 2670608 h 4608812"/>
              <a:gd name="connsiteX6632" fmla="*/ 9855995 w 12184637"/>
              <a:gd name="connsiteY6632" fmla="*/ 2667368 h 4608812"/>
              <a:gd name="connsiteX6633" fmla="*/ 10000444 w 12184637"/>
              <a:gd name="connsiteY6633" fmla="*/ 2718021 h 4608812"/>
              <a:gd name="connsiteX6634" fmla="*/ 9997058 w 12184637"/>
              <a:gd name="connsiteY6634" fmla="*/ 2710880 h 4608812"/>
              <a:gd name="connsiteX6635" fmla="*/ 9852830 w 12184637"/>
              <a:gd name="connsiteY6635" fmla="*/ 2659785 h 4608812"/>
              <a:gd name="connsiteX6636" fmla="*/ 9845689 w 12184637"/>
              <a:gd name="connsiteY6636" fmla="*/ 2663172 h 4608812"/>
              <a:gd name="connsiteX6637" fmla="*/ 9849075 w 12184637"/>
              <a:gd name="connsiteY6637" fmla="*/ 2670313 h 4608812"/>
              <a:gd name="connsiteX6638" fmla="*/ 9993303 w 12184637"/>
              <a:gd name="connsiteY6638" fmla="*/ 2721408 h 4608812"/>
              <a:gd name="connsiteX6639" fmla="*/ 9995217 w 12184637"/>
              <a:gd name="connsiteY6639" fmla="*/ 2721702 h 4608812"/>
              <a:gd name="connsiteX6640" fmla="*/ 10000444 w 12184637"/>
              <a:gd name="connsiteY6640" fmla="*/ 2718021 h 4608812"/>
              <a:gd name="connsiteX6641" fmla="*/ 10149678 w 12184637"/>
              <a:gd name="connsiteY6641" fmla="*/ 2754612 h 4608812"/>
              <a:gd name="connsiteX6642" fmla="*/ 10145630 w 12184637"/>
              <a:gd name="connsiteY6642" fmla="*/ 2747839 h 4608812"/>
              <a:gd name="connsiteX6643" fmla="*/ 9996543 w 12184637"/>
              <a:gd name="connsiteY6643" fmla="*/ 2710733 h 4608812"/>
              <a:gd name="connsiteX6644" fmla="*/ 9989769 w 12184637"/>
              <a:gd name="connsiteY6644" fmla="*/ 2714782 h 4608812"/>
              <a:gd name="connsiteX6645" fmla="*/ 9993819 w 12184637"/>
              <a:gd name="connsiteY6645" fmla="*/ 2721555 h 4608812"/>
              <a:gd name="connsiteX6646" fmla="*/ 10142906 w 12184637"/>
              <a:gd name="connsiteY6646" fmla="*/ 2758661 h 4608812"/>
              <a:gd name="connsiteX6647" fmla="*/ 10144304 w 12184637"/>
              <a:gd name="connsiteY6647" fmla="*/ 2758808 h 4608812"/>
              <a:gd name="connsiteX6648" fmla="*/ 10149678 w 12184637"/>
              <a:gd name="connsiteY6648" fmla="*/ 2754612 h 4608812"/>
              <a:gd name="connsiteX6649" fmla="*/ 10296999 w 12184637"/>
              <a:gd name="connsiteY6649" fmla="*/ 2773607 h 4608812"/>
              <a:gd name="connsiteX6650" fmla="*/ 10292213 w 12184637"/>
              <a:gd name="connsiteY6650" fmla="*/ 2767349 h 4608812"/>
              <a:gd name="connsiteX6651" fmla="*/ 10145040 w 12184637"/>
              <a:gd name="connsiteY6651" fmla="*/ 2747765 h 4608812"/>
              <a:gd name="connsiteX6652" fmla="*/ 10138782 w 12184637"/>
              <a:gd name="connsiteY6652" fmla="*/ 2752550 h 4608812"/>
              <a:gd name="connsiteX6653" fmla="*/ 10143568 w 12184637"/>
              <a:gd name="connsiteY6653" fmla="*/ 2758808 h 4608812"/>
              <a:gd name="connsiteX6654" fmla="*/ 10290741 w 12184637"/>
              <a:gd name="connsiteY6654" fmla="*/ 2778392 h 4608812"/>
              <a:gd name="connsiteX6655" fmla="*/ 10291550 w 12184637"/>
              <a:gd name="connsiteY6655" fmla="*/ 2778466 h 4608812"/>
              <a:gd name="connsiteX6656" fmla="*/ 10296999 w 12184637"/>
              <a:gd name="connsiteY6656" fmla="*/ 2773607 h 4608812"/>
              <a:gd name="connsiteX6657" fmla="*/ 10291550 w 12184637"/>
              <a:gd name="connsiteY6657" fmla="*/ 2778466 h 4608812"/>
              <a:gd name="connsiteX6658" fmla="*/ 10430036 w 12184637"/>
              <a:gd name="connsiteY6658" fmla="*/ 2776993 h 4608812"/>
              <a:gd name="connsiteX6659" fmla="*/ 10435558 w 12184637"/>
              <a:gd name="connsiteY6659" fmla="*/ 2771325 h 4608812"/>
              <a:gd name="connsiteX6660" fmla="*/ 10429889 w 12184637"/>
              <a:gd name="connsiteY6660" fmla="*/ 2765803 h 4608812"/>
              <a:gd name="connsiteX6661" fmla="*/ 10291403 w 12184637"/>
              <a:gd name="connsiteY6661" fmla="*/ 2767275 h 4608812"/>
              <a:gd name="connsiteX6662" fmla="*/ 10285881 w 12184637"/>
              <a:gd name="connsiteY6662" fmla="*/ 2772944 h 4608812"/>
              <a:gd name="connsiteX6663" fmla="*/ 10291550 w 12184637"/>
              <a:gd name="connsiteY6663" fmla="*/ 2778466 h 4608812"/>
              <a:gd name="connsiteX6664" fmla="*/ 10291550 w 12184637"/>
              <a:gd name="connsiteY6664" fmla="*/ 2778466 h 4608812"/>
              <a:gd name="connsiteX6665" fmla="*/ 10430846 w 12184637"/>
              <a:gd name="connsiteY6665" fmla="*/ 2776846 h 4608812"/>
              <a:gd name="connsiteX6666" fmla="*/ 10554606 w 12184637"/>
              <a:gd name="connsiteY6666" fmla="*/ 2756379 h 4608812"/>
              <a:gd name="connsiteX6667" fmla="*/ 10559171 w 12184637"/>
              <a:gd name="connsiteY6667" fmla="*/ 2749974 h 4608812"/>
              <a:gd name="connsiteX6668" fmla="*/ 10552765 w 12184637"/>
              <a:gd name="connsiteY6668" fmla="*/ 2745409 h 4608812"/>
              <a:gd name="connsiteX6669" fmla="*/ 10429005 w 12184637"/>
              <a:gd name="connsiteY6669" fmla="*/ 2765876 h 4608812"/>
              <a:gd name="connsiteX6670" fmla="*/ 10424441 w 12184637"/>
              <a:gd name="connsiteY6670" fmla="*/ 2772281 h 4608812"/>
              <a:gd name="connsiteX6671" fmla="*/ 10429962 w 12184637"/>
              <a:gd name="connsiteY6671" fmla="*/ 2776920 h 4608812"/>
              <a:gd name="connsiteX6672" fmla="*/ 10430846 w 12184637"/>
              <a:gd name="connsiteY6672" fmla="*/ 2776846 h 4608812"/>
              <a:gd name="connsiteX6673" fmla="*/ 10558803 w 12184637"/>
              <a:gd name="connsiteY6673" fmla="*/ 2753140 h 4608812"/>
              <a:gd name="connsiteX6674" fmla="*/ 10646709 w 12184637"/>
              <a:gd name="connsiteY6674" fmla="*/ 2557670 h 4608812"/>
              <a:gd name="connsiteX6675" fmla="*/ 10643911 w 12184637"/>
              <a:gd name="connsiteY6675" fmla="*/ 2550308 h 4608812"/>
              <a:gd name="connsiteX6676" fmla="*/ 10636549 w 12184637"/>
              <a:gd name="connsiteY6676" fmla="*/ 2553105 h 4608812"/>
              <a:gd name="connsiteX6677" fmla="*/ 10548643 w 12184637"/>
              <a:gd name="connsiteY6677" fmla="*/ 2748575 h 4608812"/>
              <a:gd name="connsiteX6678" fmla="*/ 10551441 w 12184637"/>
              <a:gd name="connsiteY6678" fmla="*/ 2755937 h 4608812"/>
              <a:gd name="connsiteX6679" fmla="*/ 10553796 w 12184637"/>
              <a:gd name="connsiteY6679" fmla="*/ 2756452 h 4608812"/>
              <a:gd name="connsiteX6680" fmla="*/ 10558803 w 12184637"/>
              <a:gd name="connsiteY6680" fmla="*/ 2753140 h 4608812"/>
              <a:gd name="connsiteX6681" fmla="*/ 10643690 w 12184637"/>
              <a:gd name="connsiteY6681" fmla="*/ 2560615 h 4608812"/>
              <a:gd name="connsiteX6682" fmla="*/ 10753095 w 12184637"/>
              <a:gd name="connsiteY6682" fmla="*/ 2517545 h 4608812"/>
              <a:gd name="connsiteX6683" fmla="*/ 10756260 w 12184637"/>
              <a:gd name="connsiteY6683" fmla="*/ 2510330 h 4608812"/>
              <a:gd name="connsiteX6684" fmla="*/ 10749045 w 12184637"/>
              <a:gd name="connsiteY6684" fmla="*/ 2507164 h 4608812"/>
              <a:gd name="connsiteX6685" fmla="*/ 10639641 w 12184637"/>
              <a:gd name="connsiteY6685" fmla="*/ 2550234 h 4608812"/>
              <a:gd name="connsiteX6686" fmla="*/ 10636475 w 12184637"/>
              <a:gd name="connsiteY6686" fmla="*/ 2557449 h 4608812"/>
              <a:gd name="connsiteX6687" fmla="*/ 10641703 w 12184637"/>
              <a:gd name="connsiteY6687" fmla="*/ 2560983 h 4608812"/>
              <a:gd name="connsiteX6688" fmla="*/ 10643690 w 12184637"/>
              <a:gd name="connsiteY6688" fmla="*/ 2560615 h 4608812"/>
              <a:gd name="connsiteX6689" fmla="*/ 10756113 w 12184637"/>
              <a:gd name="connsiteY6689" fmla="*/ 2514748 h 4608812"/>
              <a:gd name="connsiteX6690" fmla="*/ 10849099 w 12184637"/>
              <a:gd name="connsiteY6690" fmla="*/ 2316186 h 4608812"/>
              <a:gd name="connsiteX6691" fmla="*/ 10846448 w 12184637"/>
              <a:gd name="connsiteY6691" fmla="*/ 2308750 h 4608812"/>
              <a:gd name="connsiteX6692" fmla="*/ 10839012 w 12184637"/>
              <a:gd name="connsiteY6692" fmla="*/ 2311474 h 4608812"/>
              <a:gd name="connsiteX6693" fmla="*/ 10746026 w 12184637"/>
              <a:gd name="connsiteY6693" fmla="*/ 2510036 h 4608812"/>
              <a:gd name="connsiteX6694" fmla="*/ 10748750 w 12184637"/>
              <a:gd name="connsiteY6694" fmla="*/ 2517472 h 4608812"/>
              <a:gd name="connsiteX6695" fmla="*/ 10751180 w 12184637"/>
              <a:gd name="connsiteY6695" fmla="*/ 2517987 h 4608812"/>
              <a:gd name="connsiteX6696" fmla="*/ 10756113 w 12184637"/>
              <a:gd name="connsiteY6696" fmla="*/ 2514748 h 4608812"/>
              <a:gd name="connsiteX6697" fmla="*/ 10849099 w 12184637"/>
              <a:gd name="connsiteY6697" fmla="*/ 2316038 h 4608812"/>
              <a:gd name="connsiteX6698" fmla="*/ 10862056 w 12184637"/>
              <a:gd name="connsiteY6698" fmla="*/ 2286884 h 4608812"/>
              <a:gd name="connsiteX6699" fmla="*/ 10859259 w 12184637"/>
              <a:gd name="connsiteY6699" fmla="*/ 2279521 h 4608812"/>
              <a:gd name="connsiteX6700" fmla="*/ 10851896 w 12184637"/>
              <a:gd name="connsiteY6700" fmla="*/ 2282319 h 4608812"/>
              <a:gd name="connsiteX6701" fmla="*/ 10838939 w 12184637"/>
              <a:gd name="connsiteY6701" fmla="*/ 2311474 h 4608812"/>
              <a:gd name="connsiteX6702" fmla="*/ 10841736 w 12184637"/>
              <a:gd name="connsiteY6702" fmla="*/ 2318836 h 4608812"/>
              <a:gd name="connsiteX6703" fmla="*/ 10844019 w 12184637"/>
              <a:gd name="connsiteY6703" fmla="*/ 2319352 h 4608812"/>
              <a:gd name="connsiteX6704" fmla="*/ 10849099 w 12184637"/>
              <a:gd name="connsiteY6704" fmla="*/ 2316038 h 4608812"/>
              <a:gd name="connsiteX6705" fmla="*/ 10862056 w 12184637"/>
              <a:gd name="connsiteY6705" fmla="*/ 2286884 h 4608812"/>
              <a:gd name="connsiteX6706" fmla="*/ 10922281 w 12184637"/>
              <a:gd name="connsiteY6706" fmla="*/ 2151343 h 4608812"/>
              <a:gd name="connsiteX6707" fmla="*/ 10919483 w 12184637"/>
              <a:gd name="connsiteY6707" fmla="*/ 2143981 h 4608812"/>
              <a:gd name="connsiteX6708" fmla="*/ 10912121 w 12184637"/>
              <a:gd name="connsiteY6708" fmla="*/ 2146779 h 4608812"/>
              <a:gd name="connsiteX6709" fmla="*/ 10851896 w 12184637"/>
              <a:gd name="connsiteY6709" fmla="*/ 2282319 h 4608812"/>
              <a:gd name="connsiteX6710" fmla="*/ 10854694 w 12184637"/>
              <a:gd name="connsiteY6710" fmla="*/ 2289681 h 4608812"/>
              <a:gd name="connsiteX6711" fmla="*/ 10856977 w 12184637"/>
              <a:gd name="connsiteY6711" fmla="*/ 2290197 h 4608812"/>
              <a:gd name="connsiteX6712" fmla="*/ 10862056 w 12184637"/>
              <a:gd name="connsiteY6712" fmla="*/ 2286884 h 4608812"/>
              <a:gd name="connsiteX6713" fmla="*/ 10920955 w 12184637"/>
              <a:gd name="connsiteY6713" fmla="*/ 2153258 h 4608812"/>
              <a:gd name="connsiteX6714" fmla="*/ 10940980 w 12184637"/>
              <a:gd name="connsiteY6714" fmla="*/ 2135146 h 4608812"/>
              <a:gd name="connsiteX6715" fmla="*/ 10941423 w 12184637"/>
              <a:gd name="connsiteY6715" fmla="*/ 2127269 h 4608812"/>
              <a:gd name="connsiteX6716" fmla="*/ 10933545 w 12184637"/>
              <a:gd name="connsiteY6716" fmla="*/ 2126827 h 4608812"/>
              <a:gd name="connsiteX6717" fmla="*/ 10913519 w 12184637"/>
              <a:gd name="connsiteY6717" fmla="*/ 2144938 h 4608812"/>
              <a:gd name="connsiteX6718" fmla="*/ 10913078 w 12184637"/>
              <a:gd name="connsiteY6718" fmla="*/ 2152816 h 4608812"/>
              <a:gd name="connsiteX6719" fmla="*/ 10917274 w 12184637"/>
              <a:gd name="connsiteY6719" fmla="*/ 2154657 h 4608812"/>
              <a:gd name="connsiteX6720" fmla="*/ 10920955 w 12184637"/>
              <a:gd name="connsiteY6720" fmla="*/ 2153258 h 4608812"/>
              <a:gd name="connsiteX6721" fmla="*/ 10940980 w 12184637"/>
              <a:gd name="connsiteY6721" fmla="*/ 2135146 h 4608812"/>
              <a:gd name="connsiteX6722" fmla="*/ 10998333 w 12184637"/>
              <a:gd name="connsiteY6722" fmla="*/ 2083536 h 4608812"/>
              <a:gd name="connsiteX6723" fmla="*/ 10998775 w 12184637"/>
              <a:gd name="connsiteY6723" fmla="*/ 2075659 h 4608812"/>
              <a:gd name="connsiteX6724" fmla="*/ 10990897 w 12184637"/>
              <a:gd name="connsiteY6724" fmla="*/ 2075217 h 4608812"/>
              <a:gd name="connsiteX6725" fmla="*/ 10933545 w 12184637"/>
              <a:gd name="connsiteY6725" fmla="*/ 2126827 h 4608812"/>
              <a:gd name="connsiteX6726" fmla="*/ 10933103 w 12184637"/>
              <a:gd name="connsiteY6726" fmla="*/ 2134705 h 4608812"/>
              <a:gd name="connsiteX6727" fmla="*/ 10937299 w 12184637"/>
              <a:gd name="connsiteY6727" fmla="*/ 2136545 h 4608812"/>
              <a:gd name="connsiteX6728" fmla="*/ 10940980 w 12184637"/>
              <a:gd name="connsiteY6728" fmla="*/ 2135146 h 4608812"/>
              <a:gd name="connsiteX6729" fmla="*/ 10998333 w 12184637"/>
              <a:gd name="connsiteY6729" fmla="*/ 2083536 h 4608812"/>
              <a:gd name="connsiteX6730" fmla="*/ 11049354 w 12184637"/>
              <a:gd name="connsiteY6730" fmla="*/ 2037669 h 4608812"/>
              <a:gd name="connsiteX6731" fmla="*/ 11049796 w 12184637"/>
              <a:gd name="connsiteY6731" fmla="*/ 2029792 h 4608812"/>
              <a:gd name="connsiteX6732" fmla="*/ 11041918 w 12184637"/>
              <a:gd name="connsiteY6732" fmla="*/ 2029350 h 4608812"/>
              <a:gd name="connsiteX6733" fmla="*/ 10990897 w 12184637"/>
              <a:gd name="connsiteY6733" fmla="*/ 2075217 h 4608812"/>
              <a:gd name="connsiteX6734" fmla="*/ 10990456 w 12184637"/>
              <a:gd name="connsiteY6734" fmla="*/ 2083095 h 4608812"/>
              <a:gd name="connsiteX6735" fmla="*/ 10994652 w 12184637"/>
              <a:gd name="connsiteY6735" fmla="*/ 2084935 h 4608812"/>
              <a:gd name="connsiteX6736" fmla="*/ 10998333 w 12184637"/>
              <a:gd name="connsiteY6736" fmla="*/ 2083536 h 4608812"/>
              <a:gd name="connsiteX6737" fmla="*/ 11050532 w 12184637"/>
              <a:gd name="connsiteY6737" fmla="*/ 2036123 h 4608812"/>
              <a:gd name="connsiteX6738" fmla="*/ 11084473 w 12184637"/>
              <a:gd name="connsiteY6738" fmla="*/ 1973838 h 4608812"/>
              <a:gd name="connsiteX6739" fmla="*/ 11082264 w 12184637"/>
              <a:gd name="connsiteY6739" fmla="*/ 1966255 h 4608812"/>
              <a:gd name="connsiteX6740" fmla="*/ 11074680 w 12184637"/>
              <a:gd name="connsiteY6740" fmla="*/ 1968463 h 4608812"/>
              <a:gd name="connsiteX6741" fmla="*/ 11040740 w 12184637"/>
              <a:gd name="connsiteY6741" fmla="*/ 2030749 h 4608812"/>
              <a:gd name="connsiteX6742" fmla="*/ 11042949 w 12184637"/>
              <a:gd name="connsiteY6742" fmla="*/ 2038332 h 4608812"/>
              <a:gd name="connsiteX6743" fmla="*/ 11045673 w 12184637"/>
              <a:gd name="connsiteY6743" fmla="*/ 2038995 h 4608812"/>
              <a:gd name="connsiteX6744" fmla="*/ 11050532 w 12184637"/>
              <a:gd name="connsiteY6744" fmla="*/ 2036123 h 4608812"/>
              <a:gd name="connsiteX6745" fmla="*/ 11084399 w 12184637"/>
              <a:gd name="connsiteY6745" fmla="*/ 1973911 h 4608812"/>
              <a:gd name="connsiteX6746" fmla="*/ 11098387 w 12184637"/>
              <a:gd name="connsiteY6746" fmla="*/ 1948438 h 4608812"/>
              <a:gd name="connsiteX6747" fmla="*/ 11096179 w 12184637"/>
              <a:gd name="connsiteY6747" fmla="*/ 1940855 h 4608812"/>
              <a:gd name="connsiteX6748" fmla="*/ 11088595 w 12184637"/>
              <a:gd name="connsiteY6748" fmla="*/ 1943064 h 4608812"/>
              <a:gd name="connsiteX6749" fmla="*/ 11074607 w 12184637"/>
              <a:gd name="connsiteY6749" fmla="*/ 1968537 h 4608812"/>
              <a:gd name="connsiteX6750" fmla="*/ 11076816 w 12184637"/>
              <a:gd name="connsiteY6750" fmla="*/ 1976120 h 4608812"/>
              <a:gd name="connsiteX6751" fmla="*/ 11079540 w 12184637"/>
              <a:gd name="connsiteY6751" fmla="*/ 1976783 h 4608812"/>
              <a:gd name="connsiteX6752" fmla="*/ 11084399 w 12184637"/>
              <a:gd name="connsiteY6752" fmla="*/ 1973911 h 4608812"/>
              <a:gd name="connsiteX6753" fmla="*/ 11098460 w 12184637"/>
              <a:gd name="connsiteY6753" fmla="*/ 1948291 h 4608812"/>
              <a:gd name="connsiteX6754" fmla="*/ 11145653 w 12184637"/>
              <a:gd name="connsiteY6754" fmla="*/ 1857881 h 4608812"/>
              <a:gd name="connsiteX6755" fmla="*/ 11143298 w 12184637"/>
              <a:gd name="connsiteY6755" fmla="*/ 1850372 h 4608812"/>
              <a:gd name="connsiteX6756" fmla="*/ 11135788 w 12184637"/>
              <a:gd name="connsiteY6756" fmla="*/ 1852728 h 4608812"/>
              <a:gd name="connsiteX6757" fmla="*/ 11088595 w 12184637"/>
              <a:gd name="connsiteY6757" fmla="*/ 1943137 h 4608812"/>
              <a:gd name="connsiteX6758" fmla="*/ 11090951 w 12184637"/>
              <a:gd name="connsiteY6758" fmla="*/ 1950647 h 4608812"/>
              <a:gd name="connsiteX6759" fmla="*/ 11093602 w 12184637"/>
              <a:gd name="connsiteY6759" fmla="*/ 1951309 h 4608812"/>
              <a:gd name="connsiteX6760" fmla="*/ 11098460 w 12184637"/>
              <a:gd name="connsiteY6760" fmla="*/ 1948291 h 4608812"/>
              <a:gd name="connsiteX6761" fmla="*/ 11146168 w 12184637"/>
              <a:gd name="connsiteY6761" fmla="*/ 1856630 h 4608812"/>
              <a:gd name="connsiteX6762" fmla="*/ 11148082 w 12184637"/>
              <a:gd name="connsiteY6762" fmla="*/ 1848531 h 4608812"/>
              <a:gd name="connsiteX6763" fmla="*/ 11143960 w 12184637"/>
              <a:gd name="connsiteY6763" fmla="*/ 1841832 h 4608812"/>
              <a:gd name="connsiteX6764" fmla="*/ 11137260 w 12184637"/>
              <a:gd name="connsiteY6764" fmla="*/ 1845954 h 4608812"/>
              <a:gd name="connsiteX6765" fmla="*/ 11135346 w 12184637"/>
              <a:gd name="connsiteY6765" fmla="*/ 1854053 h 4608812"/>
              <a:gd name="connsiteX6766" fmla="*/ 11139469 w 12184637"/>
              <a:gd name="connsiteY6766" fmla="*/ 1860753 h 4608812"/>
              <a:gd name="connsiteX6767" fmla="*/ 11140794 w 12184637"/>
              <a:gd name="connsiteY6767" fmla="*/ 1860900 h 4608812"/>
              <a:gd name="connsiteX6768" fmla="*/ 11146168 w 12184637"/>
              <a:gd name="connsiteY6768" fmla="*/ 1856630 h 4608812"/>
              <a:gd name="connsiteX6769" fmla="*/ 11147715 w 12184637"/>
              <a:gd name="connsiteY6769" fmla="*/ 1849562 h 4608812"/>
              <a:gd name="connsiteX6770" fmla="*/ 11194023 w 12184637"/>
              <a:gd name="connsiteY6770" fmla="*/ 1747152 h 4608812"/>
              <a:gd name="connsiteX6771" fmla="*/ 11191226 w 12184637"/>
              <a:gd name="connsiteY6771" fmla="*/ 1739790 h 4608812"/>
              <a:gd name="connsiteX6772" fmla="*/ 11183864 w 12184637"/>
              <a:gd name="connsiteY6772" fmla="*/ 1742587 h 4608812"/>
              <a:gd name="connsiteX6773" fmla="*/ 11137555 w 12184637"/>
              <a:gd name="connsiteY6773" fmla="*/ 1844997 h 4608812"/>
              <a:gd name="connsiteX6774" fmla="*/ 11140353 w 12184637"/>
              <a:gd name="connsiteY6774" fmla="*/ 1852360 h 4608812"/>
              <a:gd name="connsiteX6775" fmla="*/ 11142708 w 12184637"/>
              <a:gd name="connsiteY6775" fmla="*/ 1852875 h 4608812"/>
              <a:gd name="connsiteX6776" fmla="*/ 11147715 w 12184637"/>
              <a:gd name="connsiteY6776" fmla="*/ 1849562 h 4608812"/>
              <a:gd name="connsiteX6777" fmla="*/ 11192920 w 12184637"/>
              <a:gd name="connsiteY6777" fmla="*/ 1748698 h 4608812"/>
              <a:gd name="connsiteX6778" fmla="*/ 11203816 w 12184637"/>
              <a:gd name="connsiteY6778" fmla="*/ 1737434 h 4608812"/>
              <a:gd name="connsiteX6779" fmla="*/ 11203668 w 12184637"/>
              <a:gd name="connsiteY6779" fmla="*/ 1729556 h 4608812"/>
              <a:gd name="connsiteX6780" fmla="*/ 11195791 w 12184637"/>
              <a:gd name="connsiteY6780" fmla="*/ 1729703 h 4608812"/>
              <a:gd name="connsiteX6781" fmla="*/ 11184894 w 12184637"/>
              <a:gd name="connsiteY6781" fmla="*/ 1740968 h 4608812"/>
              <a:gd name="connsiteX6782" fmla="*/ 11185041 w 12184637"/>
              <a:gd name="connsiteY6782" fmla="*/ 1748845 h 4608812"/>
              <a:gd name="connsiteX6783" fmla="*/ 11188944 w 12184637"/>
              <a:gd name="connsiteY6783" fmla="*/ 1750392 h 4608812"/>
              <a:gd name="connsiteX6784" fmla="*/ 11192920 w 12184637"/>
              <a:gd name="connsiteY6784" fmla="*/ 1748698 h 4608812"/>
              <a:gd name="connsiteX6785" fmla="*/ 11205435 w 12184637"/>
              <a:gd name="connsiteY6785" fmla="*/ 1734268 h 4608812"/>
              <a:gd name="connsiteX6786" fmla="*/ 11207938 w 12184637"/>
              <a:gd name="connsiteY6786" fmla="*/ 1713874 h 4608812"/>
              <a:gd name="connsiteX6787" fmla="*/ 11203080 w 12184637"/>
              <a:gd name="connsiteY6787" fmla="*/ 1707616 h 4608812"/>
              <a:gd name="connsiteX6788" fmla="*/ 11196821 w 12184637"/>
              <a:gd name="connsiteY6788" fmla="*/ 1712476 h 4608812"/>
              <a:gd name="connsiteX6789" fmla="*/ 11194318 w 12184637"/>
              <a:gd name="connsiteY6789" fmla="*/ 1732869 h 4608812"/>
              <a:gd name="connsiteX6790" fmla="*/ 11199177 w 12184637"/>
              <a:gd name="connsiteY6790" fmla="*/ 1739127 h 4608812"/>
              <a:gd name="connsiteX6791" fmla="*/ 11199913 w 12184637"/>
              <a:gd name="connsiteY6791" fmla="*/ 1739201 h 4608812"/>
              <a:gd name="connsiteX6792" fmla="*/ 11205435 w 12184637"/>
              <a:gd name="connsiteY6792" fmla="*/ 1734268 h 4608812"/>
              <a:gd name="connsiteX6793" fmla="*/ 11207644 w 12184637"/>
              <a:gd name="connsiteY6793" fmla="*/ 1714979 h 4608812"/>
              <a:gd name="connsiteX6794" fmla="*/ 11231130 w 12184637"/>
              <a:gd name="connsiteY6794" fmla="*/ 1645405 h 4608812"/>
              <a:gd name="connsiteX6795" fmla="*/ 11227596 w 12184637"/>
              <a:gd name="connsiteY6795" fmla="*/ 1638337 h 4608812"/>
              <a:gd name="connsiteX6796" fmla="*/ 11220528 w 12184637"/>
              <a:gd name="connsiteY6796" fmla="*/ 1641871 h 4608812"/>
              <a:gd name="connsiteX6797" fmla="*/ 11197042 w 12184637"/>
              <a:gd name="connsiteY6797" fmla="*/ 1711445 h 4608812"/>
              <a:gd name="connsiteX6798" fmla="*/ 11200576 w 12184637"/>
              <a:gd name="connsiteY6798" fmla="*/ 1718513 h 4608812"/>
              <a:gd name="connsiteX6799" fmla="*/ 11202416 w 12184637"/>
              <a:gd name="connsiteY6799" fmla="*/ 1718807 h 4608812"/>
              <a:gd name="connsiteX6800" fmla="*/ 11207644 w 12184637"/>
              <a:gd name="connsiteY6800" fmla="*/ 1714979 h 4608812"/>
              <a:gd name="connsiteX6801" fmla="*/ 11230320 w 12184637"/>
              <a:gd name="connsiteY6801" fmla="*/ 1647098 h 4608812"/>
              <a:gd name="connsiteX6802" fmla="*/ 11248357 w 12184637"/>
              <a:gd name="connsiteY6802" fmla="*/ 1623981 h 4608812"/>
              <a:gd name="connsiteX6803" fmla="*/ 11247400 w 12184637"/>
              <a:gd name="connsiteY6803" fmla="*/ 1616176 h 4608812"/>
              <a:gd name="connsiteX6804" fmla="*/ 11239596 w 12184637"/>
              <a:gd name="connsiteY6804" fmla="*/ 1617133 h 4608812"/>
              <a:gd name="connsiteX6805" fmla="*/ 11221559 w 12184637"/>
              <a:gd name="connsiteY6805" fmla="*/ 1640251 h 4608812"/>
              <a:gd name="connsiteX6806" fmla="*/ 11222516 w 12184637"/>
              <a:gd name="connsiteY6806" fmla="*/ 1648055 h 4608812"/>
              <a:gd name="connsiteX6807" fmla="*/ 11225976 w 12184637"/>
              <a:gd name="connsiteY6807" fmla="*/ 1649233 h 4608812"/>
              <a:gd name="connsiteX6808" fmla="*/ 11230320 w 12184637"/>
              <a:gd name="connsiteY6808" fmla="*/ 1647098 h 4608812"/>
              <a:gd name="connsiteX6809" fmla="*/ 11249241 w 12184637"/>
              <a:gd name="connsiteY6809" fmla="*/ 1622214 h 4608812"/>
              <a:gd name="connsiteX6810" fmla="*/ 11264702 w 12184637"/>
              <a:gd name="connsiteY6810" fmla="*/ 1572003 h 4608812"/>
              <a:gd name="connsiteX6811" fmla="*/ 11261021 w 12184637"/>
              <a:gd name="connsiteY6811" fmla="*/ 1565008 h 4608812"/>
              <a:gd name="connsiteX6812" fmla="*/ 11254026 w 12184637"/>
              <a:gd name="connsiteY6812" fmla="*/ 1568690 h 4608812"/>
              <a:gd name="connsiteX6813" fmla="*/ 11238566 w 12184637"/>
              <a:gd name="connsiteY6813" fmla="*/ 1618900 h 4608812"/>
              <a:gd name="connsiteX6814" fmla="*/ 11242247 w 12184637"/>
              <a:gd name="connsiteY6814" fmla="*/ 1625895 h 4608812"/>
              <a:gd name="connsiteX6815" fmla="*/ 11243940 w 12184637"/>
              <a:gd name="connsiteY6815" fmla="*/ 1626116 h 4608812"/>
              <a:gd name="connsiteX6816" fmla="*/ 11249241 w 12184637"/>
              <a:gd name="connsiteY6816" fmla="*/ 1622214 h 4608812"/>
              <a:gd name="connsiteX6817" fmla="*/ 11264776 w 12184637"/>
              <a:gd name="connsiteY6817" fmla="*/ 1571929 h 4608812"/>
              <a:gd name="connsiteX6818" fmla="*/ 11275525 w 12184637"/>
              <a:gd name="connsiteY6818" fmla="*/ 1536295 h 4608812"/>
              <a:gd name="connsiteX6819" fmla="*/ 11271770 w 12184637"/>
              <a:gd name="connsiteY6819" fmla="*/ 1529375 h 4608812"/>
              <a:gd name="connsiteX6820" fmla="*/ 11264850 w 12184637"/>
              <a:gd name="connsiteY6820" fmla="*/ 1533130 h 4608812"/>
              <a:gd name="connsiteX6821" fmla="*/ 11254100 w 12184637"/>
              <a:gd name="connsiteY6821" fmla="*/ 1568763 h 4608812"/>
              <a:gd name="connsiteX6822" fmla="*/ 11257855 w 12184637"/>
              <a:gd name="connsiteY6822" fmla="*/ 1575684 h 4608812"/>
              <a:gd name="connsiteX6823" fmla="*/ 11259474 w 12184637"/>
              <a:gd name="connsiteY6823" fmla="*/ 1575905 h 4608812"/>
              <a:gd name="connsiteX6824" fmla="*/ 11264776 w 12184637"/>
              <a:gd name="connsiteY6824" fmla="*/ 1571929 h 4608812"/>
              <a:gd name="connsiteX6825" fmla="*/ 11275451 w 12184637"/>
              <a:gd name="connsiteY6825" fmla="*/ 1536369 h 4608812"/>
              <a:gd name="connsiteX6826" fmla="*/ 11281782 w 12184637"/>
              <a:gd name="connsiteY6826" fmla="*/ 1515828 h 4608812"/>
              <a:gd name="connsiteX6827" fmla="*/ 11278101 w 12184637"/>
              <a:gd name="connsiteY6827" fmla="*/ 1508834 h 4608812"/>
              <a:gd name="connsiteX6828" fmla="*/ 11271107 w 12184637"/>
              <a:gd name="connsiteY6828" fmla="*/ 1512515 h 4608812"/>
              <a:gd name="connsiteX6829" fmla="*/ 11264776 w 12184637"/>
              <a:gd name="connsiteY6829" fmla="*/ 1533056 h 4608812"/>
              <a:gd name="connsiteX6830" fmla="*/ 11268457 w 12184637"/>
              <a:gd name="connsiteY6830" fmla="*/ 1540050 h 4608812"/>
              <a:gd name="connsiteX6831" fmla="*/ 11270150 w 12184637"/>
              <a:gd name="connsiteY6831" fmla="*/ 1540271 h 4608812"/>
              <a:gd name="connsiteX6832" fmla="*/ 11275451 w 12184637"/>
              <a:gd name="connsiteY6832" fmla="*/ 1536369 h 4608812"/>
              <a:gd name="connsiteX6833" fmla="*/ 11282003 w 12184637"/>
              <a:gd name="connsiteY6833" fmla="*/ 1515313 h 4608812"/>
              <a:gd name="connsiteX6834" fmla="*/ 11297685 w 12184637"/>
              <a:gd name="connsiteY6834" fmla="*/ 1442941 h 4608812"/>
              <a:gd name="connsiteX6835" fmla="*/ 11293415 w 12184637"/>
              <a:gd name="connsiteY6835" fmla="*/ 1436315 h 4608812"/>
              <a:gd name="connsiteX6836" fmla="*/ 11286789 w 12184637"/>
              <a:gd name="connsiteY6836" fmla="*/ 1440585 h 4608812"/>
              <a:gd name="connsiteX6837" fmla="*/ 11271107 w 12184637"/>
              <a:gd name="connsiteY6837" fmla="*/ 1512957 h 4608812"/>
              <a:gd name="connsiteX6838" fmla="*/ 11275377 w 12184637"/>
              <a:gd name="connsiteY6838" fmla="*/ 1519583 h 4608812"/>
              <a:gd name="connsiteX6839" fmla="*/ 11276629 w 12184637"/>
              <a:gd name="connsiteY6839" fmla="*/ 1519730 h 4608812"/>
              <a:gd name="connsiteX6840" fmla="*/ 11282003 w 12184637"/>
              <a:gd name="connsiteY6840" fmla="*/ 1515313 h 4608812"/>
              <a:gd name="connsiteX6841" fmla="*/ 11297464 w 12184637"/>
              <a:gd name="connsiteY6841" fmla="*/ 1443530 h 4608812"/>
              <a:gd name="connsiteX6842" fmla="*/ 11303648 w 12184637"/>
              <a:gd name="connsiteY6842" fmla="*/ 1424830 h 4608812"/>
              <a:gd name="connsiteX6843" fmla="*/ 11300114 w 12184637"/>
              <a:gd name="connsiteY6843" fmla="*/ 1417762 h 4608812"/>
              <a:gd name="connsiteX6844" fmla="*/ 11293047 w 12184637"/>
              <a:gd name="connsiteY6844" fmla="*/ 1421296 h 4608812"/>
              <a:gd name="connsiteX6845" fmla="*/ 11286863 w 12184637"/>
              <a:gd name="connsiteY6845" fmla="*/ 1439996 h 4608812"/>
              <a:gd name="connsiteX6846" fmla="*/ 11290397 w 12184637"/>
              <a:gd name="connsiteY6846" fmla="*/ 1447064 h 4608812"/>
              <a:gd name="connsiteX6847" fmla="*/ 11292163 w 12184637"/>
              <a:gd name="connsiteY6847" fmla="*/ 1447358 h 4608812"/>
              <a:gd name="connsiteX6848" fmla="*/ 11297464 w 12184637"/>
              <a:gd name="connsiteY6848" fmla="*/ 1443530 h 4608812"/>
              <a:gd name="connsiteX6849" fmla="*/ 11303428 w 12184637"/>
              <a:gd name="connsiteY6849" fmla="*/ 1425419 h 4608812"/>
              <a:gd name="connsiteX6850" fmla="*/ 11307698 w 12184637"/>
              <a:gd name="connsiteY6850" fmla="*/ 1416289 h 4608812"/>
              <a:gd name="connsiteX6851" fmla="*/ 11304974 w 12184637"/>
              <a:gd name="connsiteY6851" fmla="*/ 1408854 h 4608812"/>
              <a:gd name="connsiteX6852" fmla="*/ 11297538 w 12184637"/>
              <a:gd name="connsiteY6852" fmla="*/ 1411578 h 4608812"/>
              <a:gd name="connsiteX6853" fmla="*/ 11293268 w 12184637"/>
              <a:gd name="connsiteY6853" fmla="*/ 1420707 h 4608812"/>
              <a:gd name="connsiteX6854" fmla="*/ 11295918 w 12184637"/>
              <a:gd name="connsiteY6854" fmla="*/ 1428143 h 4608812"/>
              <a:gd name="connsiteX6855" fmla="*/ 11298348 w 12184637"/>
              <a:gd name="connsiteY6855" fmla="*/ 1428658 h 4608812"/>
              <a:gd name="connsiteX6856" fmla="*/ 11303428 w 12184637"/>
              <a:gd name="connsiteY6856" fmla="*/ 1425419 h 4608812"/>
              <a:gd name="connsiteX6857" fmla="*/ 11308139 w 12184637"/>
              <a:gd name="connsiteY6857" fmla="*/ 1414743 h 4608812"/>
              <a:gd name="connsiteX6858" fmla="*/ 11310717 w 12184637"/>
              <a:gd name="connsiteY6858" fmla="*/ 1398620 h 4608812"/>
              <a:gd name="connsiteX6859" fmla="*/ 11306078 w 12184637"/>
              <a:gd name="connsiteY6859" fmla="*/ 1392215 h 4608812"/>
              <a:gd name="connsiteX6860" fmla="*/ 11299673 w 12184637"/>
              <a:gd name="connsiteY6860" fmla="*/ 1396853 h 4608812"/>
              <a:gd name="connsiteX6861" fmla="*/ 11297096 w 12184637"/>
              <a:gd name="connsiteY6861" fmla="*/ 1412976 h 4608812"/>
              <a:gd name="connsiteX6862" fmla="*/ 11301734 w 12184637"/>
              <a:gd name="connsiteY6862" fmla="*/ 1419382 h 4608812"/>
              <a:gd name="connsiteX6863" fmla="*/ 11302691 w 12184637"/>
              <a:gd name="connsiteY6863" fmla="*/ 1419455 h 4608812"/>
              <a:gd name="connsiteX6864" fmla="*/ 11308139 w 12184637"/>
              <a:gd name="connsiteY6864" fmla="*/ 1414743 h 4608812"/>
              <a:gd name="connsiteX6865" fmla="*/ 11310717 w 12184637"/>
              <a:gd name="connsiteY6865" fmla="*/ 1398325 h 4608812"/>
              <a:gd name="connsiteX6866" fmla="*/ 11315060 w 12184637"/>
              <a:gd name="connsiteY6866" fmla="*/ 1352311 h 4608812"/>
              <a:gd name="connsiteX6867" fmla="*/ 11310053 w 12184637"/>
              <a:gd name="connsiteY6867" fmla="*/ 1346274 h 4608812"/>
              <a:gd name="connsiteX6868" fmla="*/ 11304017 w 12184637"/>
              <a:gd name="connsiteY6868" fmla="*/ 1351280 h 4608812"/>
              <a:gd name="connsiteX6869" fmla="*/ 11299673 w 12184637"/>
              <a:gd name="connsiteY6869" fmla="*/ 1397295 h 4608812"/>
              <a:gd name="connsiteX6870" fmla="*/ 11304679 w 12184637"/>
              <a:gd name="connsiteY6870" fmla="*/ 1403332 h 4608812"/>
              <a:gd name="connsiteX6871" fmla="*/ 11305269 w 12184637"/>
              <a:gd name="connsiteY6871" fmla="*/ 1403332 h 4608812"/>
              <a:gd name="connsiteX6872" fmla="*/ 11310717 w 12184637"/>
              <a:gd name="connsiteY6872" fmla="*/ 1398325 h 4608812"/>
              <a:gd name="connsiteX6873" fmla="*/ 11309686 w 12184637"/>
              <a:gd name="connsiteY6873" fmla="*/ 1357391 h 4608812"/>
              <a:gd name="connsiteX6874" fmla="*/ 11315134 w 12184637"/>
              <a:gd name="connsiteY6874" fmla="*/ 1351722 h 4608812"/>
              <a:gd name="connsiteX6875" fmla="*/ 11313441 w 12184637"/>
              <a:gd name="connsiteY6875" fmla="*/ 1276479 h 4608812"/>
              <a:gd name="connsiteX6876" fmla="*/ 11307772 w 12184637"/>
              <a:gd name="connsiteY6876" fmla="*/ 1271031 h 4608812"/>
              <a:gd name="connsiteX6877" fmla="*/ 11302324 w 12184637"/>
              <a:gd name="connsiteY6877" fmla="*/ 1276700 h 4608812"/>
              <a:gd name="connsiteX6878" fmla="*/ 11304017 w 12184637"/>
              <a:gd name="connsiteY6878" fmla="*/ 1351943 h 4608812"/>
              <a:gd name="connsiteX6879" fmla="*/ 11309612 w 12184637"/>
              <a:gd name="connsiteY6879" fmla="*/ 1357391 h 4608812"/>
              <a:gd name="connsiteX6880" fmla="*/ 11309686 w 12184637"/>
              <a:gd name="connsiteY6880" fmla="*/ 1357391 h 4608812"/>
              <a:gd name="connsiteX6881" fmla="*/ 11310717 w 12184637"/>
              <a:gd name="connsiteY6881" fmla="*/ 1281265 h 4608812"/>
              <a:gd name="connsiteX6882" fmla="*/ 11316532 w 12184637"/>
              <a:gd name="connsiteY6882" fmla="*/ 1277731 h 4608812"/>
              <a:gd name="connsiteX6883" fmla="*/ 11318373 w 12184637"/>
              <a:gd name="connsiteY6883" fmla="*/ 1270074 h 4608812"/>
              <a:gd name="connsiteX6884" fmla="*/ 11310717 w 12184637"/>
              <a:gd name="connsiteY6884" fmla="*/ 1268233 h 4608812"/>
              <a:gd name="connsiteX6885" fmla="*/ 11304900 w 12184637"/>
              <a:gd name="connsiteY6885" fmla="*/ 1271767 h 4608812"/>
              <a:gd name="connsiteX6886" fmla="*/ 11303060 w 12184637"/>
              <a:gd name="connsiteY6886" fmla="*/ 1279424 h 4608812"/>
              <a:gd name="connsiteX6887" fmla="*/ 11307845 w 12184637"/>
              <a:gd name="connsiteY6887" fmla="*/ 1282074 h 4608812"/>
              <a:gd name="connsiteX6888" fmla="*/ 11310717 w 12184637"/>
              <a:gd name="connsiteY6888" fmla="*/ 1281265 h 4608812"/>
              <a:gd name="connsiteX6889" fmla="*/ 11319183 w 12184637"/>
              <a:gd name="connsiteY6889" fmla="*/ 1273387 h 4608812"/>
              <a:gd name="connsiteX6890" fmla="*/ 11321465 w 12184637"/>
              <a:gd name="connsiteY6890" fmla="*/ 1243201 h 4608812"/>
              <a:gd name="connsiteX6891" fmla="*/ 11316312 w 12184637"/>
              <a:gd name="connsiteY6891" fmla="*/ 1237238 h 4608812"/>
              <a:gd name="connsiteX6892" fmla="*/ 11310348 w 12184637"/>
              <a:gd name="connsiteY6892" fmla="*/ 1242391 h 4608812"/>
              <a:gd name="connsiteX6893" fmla="*/ 11308066 w 12184637"/>
              <a:gd name="connsiteY6893" fmla="*/ 1272577 h 4608812"/>
              <a:gd name="connsiteX6894" fmla="*/ 11313220 w 12184637"/>
              <a:gd name="connsiteY6894" fmla="*/ 1278540 h 4608812"/>
              <a:gd name="connsiteX6895" fmla="*/ 11313661 w 12184637"/>
              <a:gd name="connsiteY6895" fmla="*/ 1278540 h 4608812"/>
              <a:gd name="connsiteX6896" fmla="*/ 11319183 w 12184637"/>
              <a:gd name="connsiteY6896" fmla="*/ 1273387 h 4608812"/>
              <a:gd name="connsiteX6897" fmla="*/ 11316386 w 12184637"/>
              <a:gd name="connsiteY6897" fmla="*/ 1248355 h 4608812"/>
              <a:gd name="connsiteX6898" fmla="*/ 11321465 w 12184637"/>
              <a:gd name="connsiteY6898" fmla="*/ 1242318 h 4608812"/>
              <a:gd name="connsiteX6899" fmla="*/ 11321097 w 12184637"/>
              <a:gd name="connsiteY6899" fmla="*/ 1237753 h 4608812"/>
              <a:gd name="connsiteX6900" fmla="*/ 11315060 w 12184637"/>
              <a:gd name="connsiteY6900" fmla="*/ 1232673 h 4608812"/>
              <a:gd name="connsiteX6901" fmla="*/ 11309980 w 12184637"/>
              <a:gd name="connsiteY6901" fmla="*/ 1238710 h 4608812"/>
              <a:gd name="connsiteX6902" fmla="*/ 11310348 w 12184637"/>
              <a:gd name="connsiteY6902" fmla="*/ 1243275 h 4608812"/>
              <a:gd name="connsiteX6903" fmla="*/ 11315944 w 12184637"/>
              <a:gd name="connsiteY6903" fmla="*/ 1248429 h 4608812"/>
              <a:gd name="connsiteX6904" fmla="*/ 11316386 w 12184637"/>
              <a:gd name="connsiteY6904" fmla="*/ 1248355 h 4608812"/>
              <a:gd name="connsiteX6905" fmla="*/ 11315944 w 12184637"/>
              <a:gd name="connsiteY6905" fmla="*/ 1243790 h 4608812"/>
              <a:gd name="connsiteX6906" fmla="*/ 11321097 w 12184637"/>
              <a:gd name="connsiteY6906" fmla="*/ 1237827 h 4608812"/>
              <a:gd name="connsiteX6907" fmla="*/ 11320361 w 12184637"/>
              <a:gd name="connsiteY6907" fmla="*/ 1227740 h 4608812"/>
              <a:gd name="connsiteX6908" fmla="*/ 11314398 w 12184637"/>
              <a:gd name="connsiteY6908" fmla="*/ 1222587 h 4608812"/>
              <a:gd name="connsiteX6909" fmla="*/ 11309244 w 12184637"/>
              <a:gd name="connsiteY6909" fmla="*/ 1228550 h 4608812"/>
              <a:gd name="connsiteX6910" fmla="*/ 11309980 w 12184637"/>
              <a:gd name="connsiteY6910" fmla="*/ 1238637 h 4608812"/>
              <a:gd name="connsiteX6911" fmla="*/ 11315575 w 12184637"/>
              <a:gd name="connsiteY6911" fmla="*/ 1243790 h 4608812"/>
              <a:gd name="connsiteX6912" fmla="*/ 11315944 w 12184637"/>
              <a:gd name="connsiteY6912" fmla="*/ 1243790 h 4608812"/>
              <a:gd name="connsiteX6913" fmla="*/ 11315208 w 12184637"/>
              <a:gd name="connsiteY6913" fmla="*/ 1233704 h 4608812"/>
              <a:gd name="connsiteX6914" fmla="*/ 11320361 w 12184637"/>
              <a:gd name="connsiteY6914" fmla="*/ 1227740 h 4608812"/>
              <a:gd name="connsiteX6915" fmla="*/ 11318153 w 12184637"/>
              <a:gd name="connsiteY6915" fmla="*/ 1198954 h 4608812"/>
              <a:gd name="connsiteX6916" fmla="*/ 11312189 w 12184637"/>
              <a:gd name="connsiteY6916" fmla="*/ 1193800 h 4608812"/>
              <a:gd name="connsiteX6917" fmla="*/ 11307036 w 12184637"/>
              <a:gd name="connsiteY6917" fmla="*/ 1199764 h 4608812"/>
              <a:gd name="connsiteX6918" fmla="*/ 11309244 w 12184637"/>
              <a:gd name="connsiteY6918" fmla="*/ 1228550 h 4608812"/>
              <a:gd name="connsiteX6919" fmla="*/ 11314839 w 12184637"/>
              <a:gd name="connsiteY6919" fmla="*/ 1233704 h 4608812"/>
              <a:gd name="connsiteX6920" fmla="*/ 11315208 w 12184637"/>
              <a:gd name="connsiteY6920" fmla="*/ 1233704 h 4608812"/>
              <a:gd name="connsiteX6921" fmla="*/ 11314692 w 12184637"/>
              <a:gd name="connsiteY6921" fmla="*/ 1204476 h 4608812"/>
              <a:gd name="connsiteX6922" fmla="*/ 11317784 w 12184637"/>
              <a:gd name="connsiteY6922" fmla="*/ 1197260 h 4608812"/>
              <a:gd name="connsiteX6923" fmla="*/ 11314398 w 12184637"/>
              <a:gd name="connsiteY6923" fmla="*/ 1188720 h 4608812"/>
              <a:gd name="connsiteX6924" fmla="*/ 11307183 w 12184637"/>
              <a:gd name="connsiteY6924" fmla="*/ 1185628 h 4608812"/>
              <a:gd name="connsiteX6925" fmla="*/ 11304090 w 12184637"/>
              <a:gd name="connsiteY6925" fmla="*/ 1192843 h 4608812"/>
              <a:gd name="connsiteX6926" fmla="*/ 11307477 w 12184637"/>
              <a:gd name="connsiteY6926" fmla="*/ 1201383 h 4608812"/>
              <a:gd name="connsiteX6927" fmla="*/ 11312705 w 12184637"/>
              <a:gd name="connsiteY6927" fmla="*/ 1204917 h 4608812"/>
              <a:gd name="connsiteX6928" fmla="*/ 11314692 w 12184637"/>
              <a:gd name="connsiteY6928" fmla="*/ 1204476 h 4608812"/>
              <a:gd name="connsiteX6929" fmla="*/ 11310643 w 12184637"/>
              <a:gd name="connsiteY6929" fmla="*/ 1196083 h 4608812"/>
              <a:gd name="connsiteX6930" fmla="*/ 11314545 w 12184637"/>
              <a:gd name="connsiteY6930" fmla="*/ 1189236 h 4608812"/>
              <a:gd name="connsiteX6931" fmla="*/ 11303943 w 12184637"/>
              <a:gd name="connsiteY6931" fmla="*/ 1149994 h 4608812"/>
              <a:gd name="connsiteX6932" fmla="*/ 11297096 w 12184637"/>
              <a:gd name="connsiteY6932" fmla="*/ 1146092 h 4608812"/>
              <a:gd name="connsiteX6933" fmla="*/ 11293194 w 12184637"/>
              <a:gd name="connsiteY6933" fmla="*/ 1152939 h 4608812"/>
              <a:gd name="connsiteX6934" fmla="*/ 11303796 w 12184637"/>
              <a:gd name="connsiteY6934" fmla="*/ 1192180 h 4608812"/>
              <a:gd name="connsiteX6935" fmla="*/ 11309244 w 12184637"/>
              <a:gd name="connsiteY6935" fmla="*/ 1196303 h 4608812"/>
              <a:gd name="connsiteX6936" fmla="*/ 11310643 w 12184637"/>
              <a:gd name="connsiteY6936" fmla="*/ 1196083 h 4608812"/>
              <a:gd name="connsiteX6937" fmla="*/ 11299378 w 12184637"/>
              <a:gd name="connsiteY6937" fmla="*/ 1157062 h 4608812"/>
              <a:gd name="connsiteX6938" fmla="*/ 11304164 w 12184637"/>
              <a:gd name="connsiteY6938" fmla="*/ 1150804 h 4608812"/>
              <a:gd name="connsiteX6939" fmla="*/ 11297464 w 12184637"/>
              <a:gd name="connsiteY6939" fmla="*/ 1102066 h 4608812"/>
              <a:gd name="connsiteX6940" fmla="*/ 11291206 w 12184637"/>
              <a:gd name="connsiteY6940" fmla="*/ 1097280 h 4608812"/>
              <a:gd name="connsiteX6941" fmla="*/ 11286421 w 12184637"/>
              <a:gd name="connsiteY6941" fmla="*/ 1103538 h 4608812"/>
              <a:gd name="connsiteX6942" fmla="*/ 11293121 w 12184637"/>
              <a:gd name="connsiteY6942" fmla="*/ 1152277 h 4608812"/>
              <a:gd name="connsiteX6943" fmla="*/ 11298642 w 12184637"/>
              <a:gd name="connsiteY6943" fmla="*/ 1157062 h 4608812"/>
              <a:gd name="connsiteX6944" fmla="*/ 11299378 w 12184637"/>
              <a:gd name="connsiteY6944" fmla="*/ 1157062 h 4608812"/>
              <a:gd name="connsiteX6945" fmla="*/ 11295476 w 12184637"/>
              <a:gd name="connsiteY6945" fmla="*/ 1106998 h 4608812"/>
              <a:gd name="connsiteX6946" fmla="*/ 11296139 w 12184637"/>
              <a:gd name="connsiteY6946" fmla="*/ 1099121 h 4608812"/>
              <a:gd name="connsiteX6947" fmla="*/ 11290397 w 12184637"/>
              <a:gd name="connsiteY6947" fmla="*/ 1092347 h 4608812"/>
              <a:gd name="connsiteX6948" fmla="*/ 11282518 w 12184637"/>
              <a:gd name="connsiteY6948" fmla="*/ 1091685 h 4608812"/>
              <a:gd name="connsiteX6949" fmla="*/ 11281856 w 12184637"/>
              <a:gd name="connsiteY6949" fmla="*/ 1099563 h 4608812"/>
              <a:gd name="connsiteX6950" fmla="*/ 11287599 w 12184637"/>
              <a:gd name="connsiteY6950" fmla="*/ 1106336 h 4608812"/>
              <a:gd name="connsiteX6951" fmla="*/ 11291869 w 12184637"/>
              <a:gd name="connsiteY6951" fmla="*/ 1108324 h 4608812"/>
              <a:gd name="connsiteX6952" fmla="*/ 11295476 w 12184637"/>
              <a:gd name="connsiteY6952" fmla="*/ 1106998 h 4608812"/>
              <a:gd name="connsiteX6953" fmla="*/ 11283844 w 12184637"/>
              <a:gd name="connsiteY6953" fmla="*/ 1102507 h 4608812"/>
              <a:gd name="connsiteX6954" fmla="*/ 11287820 w 12184637"/>
              <a:gd name="connsiteY6954" fmla="*/ 1101256 h 4608812"/>
              <a:gd name="connsiteX6955" fmla="*/ 11291501 w 12184637"/>
              <a:gd name="connsiteY6955" fmla="*/ 1094262 h 4608812"/>
              <a:gd name="connsiteX6956" fmla="*/ 11284506 w 12184637"/>
              <a:gd name="connsiteY6956" fmla="*/ 1090580 h 4608812"/>
              <a:gd name="connsiteX6957" fmla="*/ 11280530 w 12184637"/>
              <a:gd name="connsiteY6957" fmla="*/ 1091832 h 4608812"/>
              <a:gd name="connsiteX6958" fmla="*/ 11276849 w 12184637"/>
              <a:gd name="connsiteY6958" fmla="*/ 1098826 h 4608812"/>
              <a:gd name="connsiteX6959" fmla="*/ 11282225 w 12184637"/>
              <a:gd name="connsiteY6959" fmla="*/ 1102728 h 4608812"/>
              <a:gd name="connsiteX6960" fmla="*/ 11283844 w 12184637"/>
              <a:gd name="connsiteY6960" fmla="*/ 1102507 h 4608812"/>
              <a:gd name="connsiteX6961" fmla="*/ 11284580 w 12184637"/>
              <a:gd name="connsiteY6961" fmla="*/ 1102213 h 4608812"/>
              <a:gd name="connsiteX6962" fmla="*/ 11287230 w 12184637"/>
              <a:gd name="connsiteY6962" fmla="*/ 1094777 h 4608812"/>
              <a:gd name="connsiteX6963" fmla="*/ 11281782 w 12184637"/>
              <a:gd name="connsiteY6963" fmla="*/ 1083365 h 4608812"/>
              <a:gd name="connsiteX6964" fmla="*/ 11274346 w 12184637"/>
              <a:gd name="connsiteY6964" fmla="*/ 1080715 h 4608812"/>
              <a:gd name="connsiteX6965" fmla="*/ 11271696 w 12184637"/>
              <a:gd name="connsiteY6965" fmla="*/ 1088151 h 4608812"/>
              <a:gd name="connsiteX6966" fmla="*/ 11277144 w 12184637"/>
              <a:gd name="connsiteY6966" fmla="*/ 1099563 h 4608812"/>
              <a:gd name="connsiteX6967" fmla="*/ 11282225 w 12184637"/>
              <a:gd name="connsiteY6967" fmla="*/ 1102728 h 4608812"/>
              <a:gd name="connsiteX6968" fmla="*/ 11284580 w 12184637"/>
              <a:gd name="connsiteY6968" fmla="*/ 1102213 h 4608812"/>
              <a:gd name="connsiteX6969" fmla="*/ 11278396 w 12184637"/>
              <a:gd name="connsiteY6969" fmla="*/ 1091096 h 4608812"/>
              <a:gd name="connsiteX6970" fmla="*/ 11282151 w 12184637"/>
              <a:gd name="connsiteY6970" fmla="*/ 1084175 h 4608812"/>
              <a:gd name="connsiteX6971" fmla="*/ 11277734 w 12184637"/>
              <a:gd name="connsiteY6971" fmla="*/ 1069377 h 4608812"/>
              <a:gd name="connsiteX6972" fmla="*/ 11270813 w 12184637"/>
              <a:gd name="connsiteY6972" fmla="*/ 1065622 h 4608812"/>
              <a:gd name="connsiteX6973" fmla="*/ 11267058 w 12184637"/>
              <a:gd name="connsiteY6973" fmla="*/ 1072543 h 4608812"/>
              <a:gd name="connsiteX6974" fmla="*/ 11271475 w 12184637"/>
              <a:gd name="connsiteY6974" fmla="*/ 1087341 h 4608812"/>
              <a:gd name="connsiteX6975" fmla="*/ 11276849 w 12184637"/>
              <a:gd name="connsiteY6975" fmla="*/ 1091317 h 4608812"/>
              <a:gd name="connsiteX6976" fmla="*/ 11278396 w 12184637"/>
              <a:gd name="connsiteY6976" fmla="*/ 1091096 h 4608812"/>
              <a:gd name="connsiteX6977" fmla="*/ 11273316 w 12184637"/>
              <a:gd name="connsiteY6977" fmla="*/ 1076445 h 4608812"/>
              <a:gd name="connsiteX6978" fmla="*/ 11277806 w 12184637"/>
              <a:gd name="connsiteY6978" fmla="*/ 1069966 h 4608812"/>
              <a:gd name="connsiteX6979" fmla="*/ 11277144 w 12184637"/>
              <a:gd name="connsiteY6979" fmla="*/ 1066138 h 4608812"/>
              <a:gd name="connsiteX6980" fmla="*/ 11270665 w 12184637"/>
              <a:gd name="connsiteY6980" fmla="*/ 1061647 h 4608812"/>
              <a:gd name="connsiteX6981" fmla="*/ 11266174 w 12184637"/>
              <a:gd name="connsiteY6981" fmla="*/ 1068125 h 4608812"/>
              <a:gd name="connsiteX6982" fmla="*/ 11266837 w 12184637"/>
              <a:gd name="connsiteY6982" fmla="*/ 1071954 h 4608812"/>
              <a:gd name="connsiteX6983" fmla="*/ 11272358 w 12184637"/>
              <a:gd name="connsiteY6983" fmla="*/ 1076518 h 4608812"/>
              <a:gd name="connsiteX6984" fmla="*/ 11273316 w 12184637"/>
              <a:gd name="connsiteY6984" fmla="*/ 1076445 h 4608812"/>
              <a:gd name="connsiteX6985" fmla="*/ 11272506 w 12184637"/>
              <a:gd name="connsiteY6985" fmla="*/ 1072690 h 4608812"/>
              <a:gd name="connsiteX6986" fmla="*/ 11277144 w 12184637"/>
              <a:gd name="connsiteY6986" fmla="*/ 1066358 h 4608812"/>
              <a:gd name="connsiteX6987" fmla="*/ 11274199 w 12184637"/>
              <a:gd name="connsiteY6987" fmla="*/ 1047290 h 4608812"/>
              <a:gd name="connsiteX6988" fmla="*/ 11267867 w 12184637"/>
              <a:gd name="connsiteY6988" fmla="*/ 1042652 h 4608812"/>
              <a:gd name="connsiteX6989" fmla="*/ 11263229 w 12184637"/>
              <a:gd name="connsiteY6989" fmla="*/ 1048983 h 4608812"/>
              <a:gd name="connsiteX6990" fmla="*/ 11266174 w 12184637"/>
              <a:gd name="connsiteY6990" fmla="*/ 1068052 h 4608812"/>
              <a:gd name="connsiteX6991" fmla="*/ 11271696 w 12184637"/>
              <a:gd name="connsiteY6991" fmla="*/ 1072764 h 4608812"/>
              <a:gd name="connsiteX6992" fmla="*/ 11272506 w 12184637"/>
              <a:gd name="connsiteY6992" fmla="*/ 1072690 h 4608812"/>
              <a:gd name="connsiteX6993" fmla="*/ 11269561 w 12184637"/>
              <a:gd name="connsiteY6993" fmla="*/ 1053622 h 4608812"/>
              <a:gd name="connsiteX6994" fmla="*/ 11274199 w 12184637"/>
              <a:gd name="connsiteY6994" fmla="*/ 1047216 h 4608812"/>
              <a:gd name="connsiteX6995" fmla="*/ 11257266 w 12184637"/>
              <a:gd name="connsiteY6995" fmla="*/ 943040 h 4608812"/>
              <a:gd name="connsiteX6996" fmla="*/ 11250861 w 12184637"/>
              <a:gd name="connsiteY6996" fmla="*/ 938401 h 4608812"/>
              <a:gd name="connsiteX6997" fmla="*/ 11246223 w 12184637"/>
              <a:gd name="connsiteY6997" fmla="*/ 944807 h 4608812"/>
              <a:gd name="connsiteX6998" fmla="*/ 11263155 w 12184637"/>
              <a:gd name="connsiteY6998" fmla="*/ 1048983 h 4608812"/>
              <a:gd name="connsiteX6999" fmla="*/ 11268677 w 12184637"/>
              <a:gd name="connsiteY6999" fmla="*/ 1053695 h 4608812"/>
              <a:gd name="connsiteX7000" fmla="*/ 11269561 w 12184637"/>
              <a:gd name="connsiteY7000" fmla="*/ 1053622 h 4608812"/>
              <a:gd name="connsiteX7001" fmla="*/ 11257266 w 12184637"/>
              <a:gd name="connsiteY7001" fmla="*/ 943923 h 4608812"/>
              <a:gd name="connsiteX7002" fmla="*/ 11255941 w 12184637"/>
              <a:gd name="connsiteY7002" fmla="*/ 826052 h 4608812"/>
              <a:gd name="connsiteX7003" fmla="*/ 11250345 w 12184637"/>
              <a:gd name="connsiteY7003" fmla="*/ 820531 h 4608812"/>
              <a:gd name="connsiteX7004" fmla="*/ 11250345 w 12184637"/>
              <a:gd name="connsiteY7004" fmla="*/ 820531 h 4608812"/>
              <a:gd name="connsiteX7005" fmla="*/ 11244823 w 12184637"/>
              <a:gd name="connsiteY7005" fmla="*/ 826200 h 4608812"/>
              <a:gd name="connsiteX7006" fmla="*/ 11246149 w 12184637"/>
              <a:gd name="connsiteY7006" fmla="*/ 944070 h 4608812"/>
              <a:gd name="connsiteX7007" fmla="*/ 11251744 w 12184637"/>
              <a:gd name="connsiteY7007" fmla="*/ 949592 h 4608812"/>
              <a:gd name="connsiteX7008" fmla="*/ 11257266 w 12184637"/>
              <a:gd name="connsiteY7008" fmla="*/ 943923 h 4608812"/>
              <a:gd name="connsiteX7009" fmla="*/ 11255941 w 12184637"/>
              <a:gd name="connsiteY7009" fmla="*/ 826715 h 4608812"/>
              <a:gd name="connsiteX7010" fmla="*/ 11268825 w 12184637"/>
              <a:gd name="connsiteY7010" fmla="*/ 718783 h 4608812"/>
              <a:gd name="connsiteX7011" fmla="*/ 11263965 w 12184637"/>
              <a:gd name="connsiteY7011" fmla="*/ 712599 h 4608812"/>
              <a:gd name="connsiteX7012" fmla="*/ 11257781 w 12184637"/>
              <a:gd name="connsiteY7012" fmla="*/ 717458 h 4608812"/>
              <a:gd name="connsiteX7013" fmla="*/ 11244897 w 12184637"/>
              <a:gd name="connsiteY7013" fmla="*/ 825390 h 4608812"/>
              <a:gd name="connsiteX7014" fmla="*/ 11249756 w 12184637"/>
              <a:gd name="connsiteY7014" fmla="*/ 831574 h 4608812"/>
              <a:gd name="connsiteX7015" fmla="*/ 11250493 w 12184637"/>
              <a:gd name="connsiteY7015" fmla="*/ 831648 h 4608812"/>
              <a:gd name="connsiteX7016" fmla="*/ 11255941 w 12184637"/>
              <a:gd name="connsiteY7016" fmla="*/ 826715 h 4608812"/>
              <a:gd name="connsiteX7017" fmla="*/ 11268677 w 12184637"/>
              <a:gd name="connsiteY7017" fmla="*/ 719520 h 4608812"/>
              <a:gd name="connsiteX7018" fmla="*/ 11294004 w 12184637"/>
              <a:gd name="connsiteY7018" fmla="*/ 619097 h 4608812"/>
              <a:gd name="connsiteX7019" fmla="*/ 11289954 w 12184637"/>
              <a:gd name="connsiteY7019" fmla="*/ 612324 h 4608812"/>
              <a:gd name="connsiteX7020" fmla="*/ 11283182 w 12184637"/>
              <a:gd name="connsiteY7020" fmla="*/ 616373 h 4608812"/>
              <a:gd name="connsiteX7021" fmla="*/ 11257855 w 12184637"/>
              <a:gd name="connsiteY7021" fmla="*/ 716795 h 4608812"/>
              <a:gd name="connsiteX7022" fmla="*/ 11261904 w 12184637"/>
              <a:gd name="connsiteY7022" fmla="*/ 723569 h 4608812"/>
              <a:gd name="connsiteX7023" fmla="*/ 11263303 w 12184637"/>
              <a:gd name="connsiteY7023" fmla="*/ 723716 h 4608812"/>
              <a:gd name="connsiteX7024" fmla="*/ 11268677 w 12184637"/>
              <a:gd name="connsiteY7024" fmla="*/ 719520 h 4608812"/>
              <a:gd name="connsiteX7025" fmla="*/ 11293783 w 12184637"/>
              <a:gd name="connsiteY7025" fmla="*/ 619686 h 4608812"/>
              <a:gd name="connsiteX7026" fmla="*/ 11329637 w 12184637"/>
              <a:gd name="connsiteY7026" fmla="*/ 524344 h 4608812"/>
              <a:gd name="connsiteX7027" fmla="*/ 11326398 w 12184637"/>
              <a:gd name="connsiteY7027" fmla="*/ 517129 h 4608812"/>
              <a:gd name="connsiteX7028" fmla="*/ 11319183 w 12184637"/>
              <a:gd name="connsiteY7028" fmla="*/ 520369 h 4608812"/>
              <a:gd name="connsiteX7029" fmla="*/ 11283328 w 12184637"/>
              <a:gd name="connsiteY7029" fmla="*/ 615711 h 4608812"/>
              <a:gd name="connsiteX7030" fmla="*/ 11286568 w 12184637"/>
              <a:gd name="connsiteY7030" fmla="*/ 622926 h 4608812"/>
              <a:gd name="connsiteX7031" fmla="*/ 11288556 w 12184637"/>
              <a:gd name="connsiteY7031" fmla="*/ 623294 h 4608812"/>
              <a:gd name="connsiteX7032" fmla="*/ 11293783 w 12184637"/>
              <a:gd name="connsiteY7032" fmla="*/ 619686 h 4608812"/>
              <a:gd name="connsiteX7033" fmla="*/ 11329270 w 12184637"/>
              <a:gd name="connsiteY7033" fmla="*/ 525007 h 4608812"/>
              <a:gd name="connsiteX7034" fmla="*/ 11376535 w 12184637"/>
              <a:gd name="connsiteY7034" fmla="*/ 438132 h 4608812"/>
              <a:gd name="connsiteX7035" fmla="*/ 11374327 w 12184637"/>
              <a:gd name="connsiteY7035" fmla="*/ 430548 h 4608812"/>
              <a:gd name="connsiteX7036" fmla="*/ 11366744 w 12184637"/>
              <a:gd name="connsiteY7036" fmla="*/ 432757 h 4608812"/>
              <a:gd name="connsiteX7037" fmla="*/ 11319477 w 12184637"/>
              <a:gd name="connsiteY7037" fmla="*/ 519633 h 4608812"/>
              <a:gd name="connsiteX7038" fmla="*/ 11321686 w 12184637"/>
              <a:gd name="connsiteY7038" fmla="*/ 527216 h 4608812"/>
              <a:gd name="connsiteX7039" fmla="*/ 11324410 w 12184637"/>
              <a:gd name="connsiteY7039" fmla="*/ 527878 h 4608812"/>
              <a:gd name="connsiteX7040" fmla="*/ 11329270 w 12184637"/>
              <a:gd name="connsiteY7040" fmla="*/ 525007 h 4608812"/>
              <a:gd name="connsiteX7041" fmla="*/ 11376020 w 12184637"/>
              <a:gd name="connsiteY7041" fmla="*/ 438941 h 4608812"/>
              <a:gd name="connsiteX7042" fmla="*/ 11434845 w 12184637"/>
              <a:gd name="connsiteY7042" fmla="*/ 363919 h 4608812"/>
              <a:gd name="connsiteX7043" fmla="*/ 11433888 w 12184637"/>
              <a:gd name="connsiteY7043" fmla="*/ 356115 h 4608812"/>
              <a:gd name="connsiteX7044" fmla="*/ 11426084 w 12184637"/>
              <a:gd name="connsiteY7044" fmla="*/ 357073 h 4608812"/>
              <a:gd name="connsiteX7045" fmla="*/ 11367259 w 12184637"/>
              <a:gd name="connsiteY7045" fmla="*/ 432095 h 4608812"/>
              <a:gd name="connsiteX7046" fmla="*/ 11368216 w 12184637"/>
              <a:gd name="connsiteY7046" fmla="*/ 439899 h 4608812"/>
              <a:gd name="connsiteX7047" fmla="*/ 11371676 w 12184637"/>
              <a:gd name="connsiteY7047" fmla="*/ 441077 h 4608812"/>
              <a:gd name="connsiteX7048" fmla="*/ 11376020 w 12184637"/>
              <a:gd name="connsiteY7048" fmla="*/ 438941 h 4608812"/>
              <a:gd name="connsiteX7049" fmla="*/ 11434036 w 12184637"/>
              <a:gd name="connsiteY7049" fmla="*/ 364729 h 4608812"/>
              <a:gd name="connsiteX7050" fmla="*/ 11505302 w 12184637"/>
              <a:gd name="connsiteY7050" fmla="*/ 305095 h 4608812"/>
              <a:gd name="connsiteX7051" fmla="*/ 11505966 w 12184637"/>
              <a:gd name="connsiteY7051" fmla="*/ 297217 h 4608812"/>
              <a:gd name="connsiteX7052" fmla="*/ 11498087 w 12184637"/>
              <a:gd name="connsiteY7052" fmla="*/ 296554 h 4608812"/>
              <a:gd name="connsiteX7053" fmla="*/ 11426821 w 12184637"/>
              <a:gd name="connsiteY7053" fmla="*/ 356189 h 4608812"/>
              <a:gd name="connsiteX7054" fmla="*/ 11426157 w 12184637"/>
              <a:gd name="connsiteY7054" fmla="*/ 364067 h 4608812"/>
              <a:gd name="connsiteX7055" fmla="*/ 11430502 w 12184637"/>
              <a:gd name="connsiteY7055" fmla="*/ 366055 h 4608812"/>
              <a:gd name="connsiteX7056" fmla="*/ 11434036 w 12184637"/>
              <a:gd name="connsiteY7056" fmla="*/ 364729 h 4608812"/>
              <a:gd name="connsiteX7057" fmla="*/ 11504198 w 12184637"/>
              <a:gd name="connsiteY7057" fmla="*/ 305831 h 4608812"/>
              <a:gd name="connsiteX7058" fmla="*/ 11588423 w 12184637"/>
              <a:gd name="connsiteY7058" fmla="*/ 265044 h 4608812"/>
              <a:gd name="connsiteX7059" fmla="*/ 11591000 w 12184637"/>
              <a:gd name="connsiteY7059" fmla="*/ 257608 h 4608812"/>
              <a:gd name="connsiteX7060" fmla="*/ 11583564 w 12184637"/>
              <a:gd name="connsiteY7060" fmla="*/ 255031 h 4608812"/>
              <a:gd name="connsiteX7061" fmla="*/ 11499339 w 12184637"/>
              <a:gd name="connsiteY7061" fmla="*/ 295818 h 4608812"/>
              <a:gd name="connsiteX7062" fmla="*/ 11496763 w 12184637"/>
              <a:gd name="connsiteY7062" fmla="*/ 303254 h 4608812"/>
              <a:gd name="connsiteX7063" fmla="*/ 11501842 w 12184637"/>
              <a:gd name="connsiteY7063" fmla="*/ 306420 h 4608812"/>
              <a:gd name="connsiteX7064" fmla="*/ 11504198 w 12184637"/>
              <a:gd name="connsiteY7064" fmla="*/ 305831 h 4608812"/>
              <a:gd name="connsiteX7065" fmla="*/ 11587466 w 12184637"/>
              <a:gd name="connsiteY7065" fmla="*/ 265412 h 4608812"/>
              <a:gd name="connsiteX7066" fmla="*/ 11679642 w 12184637"/>
              <a:gd name="connsiteY7066" fmla="*/ 239938 h 4608812"/>
              <a:gd name="connsiteX7067" fmla="*/ 11683545 w 12184637"/>
              <a:gd name="connsiteY7067" fmla="*/ 233091 h 4608812"/>
              <a:gd name="connsiteX7068" fmla="*/ 11676697 w 12184637"/>
              <a:gd name="connsiteY7068" fmla="*/ 229189 h 4608812"/>
              <a:gd name="connsiteX7069" fmla="*/ 11584521 w 12184637"/>
              <a:gd name="connsiteY7069" fmla="*/ 254663 h 4608812"/>
              <a:gd name="connsiteX7070" fmla="*/ 11580619 w 12184637"/>
              <a:gd name="connsiteY7070" fmla="*/ 261510 h 4608812"/>
              <a:gd name="connsiteX7071" fmla="*/ 11585994 w 12184637"/>
              <a:gd name="connsiteY7071" fmla="*/ 265633 h 4608812"/>
              <a:gd name="connsiteX7072" fmla="*/ 11587466 w 12184637"/>
              <a:gd name="connsiteY7072" fmla="*/ 265412 h 4608812"/>
              <a:gd name="connsiteX7073" fmla="*/ 11678980 w 12184637"/>
              <a:gd name="connsiteY7073" fmla="*/ 240085 h 4608812"/>
              <a:gd name="connsiteX7074" fmla="*/ 11774616 w 12184637"/>
              <a:gd name="connsiteY7074" fmla="*/ 226391 h 4608812"/>
              <a:gd name="connsiteX7075" fmla="*/ 11779328 w 12184637"/>
              <a:gd name="connsiteY7075" fmla="*/ 220060 h 4608812"/>
              <a:gd name="connsiteX7076" fmla="*/ 11772996 w 12184637"/>
              <a:gd name="connsiteY7076" fmla="*/ 215348 h 4608812"/>
              <a:gd name="connsiteX7077" fmla="*/ 11677360 w 12184637"/>
              <a:gd name="connsiteY7077" fmla="*/ 229042 h 4608812"/>
              <a:gd name="connsiteX7078" fmla="*/ 11672648 w 12184637"/>
              <a:gd name="connsiteY7078" fmla="*/ 235373 h 4608812"/>
              <a:gd name="connsiteX7079" fmla="*/ 11678169 w 12184637"/>
              <a:gd name="connsiteY7079" fmla="*/ 240159 h 4608812"/>
              <a:gd name="connsiteX7080" fmla="*/ 11678980 w 12184637"/>
              <a:gd name="connsiteY7080" fmla="*/ 240085 h 4608812"/>
              <a:gd name="connsiteX7081" fmla="*/ 11774174 w 12184637"/>
              <a:gd name="connsiteY7081" fmla="*/ 226465 h 4608812"/>
              <a:gd name="connsiteX7082" fmla="*/ 11868339 w 12184637"/>
              <a:gd name="connsiteY7082" fmla="*/ 220870 h 4608812"/>
              <a:gd name="connsiteX7083" fmla="*/ 11873566 w 12184637"/>
              <a:gd name="connsiteY7083" fmla="*/ 214980 h 4608812"/>
              <a:gd name="connsiteX7084" fmla="*/ 11867675 w 12184637"/>
              <a:gd name="connsiteY7084" fmla="*/ 209752 h 4608812"/>
              <a:gd name="connsiteX7085" fmla="*/ 11773512 w 12184637"/>
              <a:gd name="connsiteY7085" fmla="*/ 215348 h 4608812"/>
              <a:gd name="connsiteX7086" fmla="*/ 11768284 w 12184637"/>
              <a:gd name="connsiteY7086" fmla="*/ 221238 h 4608812"/>
              <a:gd name="connsiteX7087" fmla="*/ 11773880 w 12184637"/>
              <a:gd name="connsiteY7087" fmla="*/ 226465 h 4608812"/>
              <a:gd name="connsiteX7088" fmla="*/ 11774174 w 12184637"/>
              <a:gd name="connsiteY7088" fmla="*/ 226465 h 4608812"/>
              <a:gd name="connsiteX7089" fmla="*/ 11868118 w 12184637"/>
              <a:gd name="connsiteY7089" fmla="*/ 220870 h 4608812"/>
              <a:gd name="connsiteX7090" fmla="*/ 11955656 w 12184637"/>
              <a:gd name="connsiteY7090" fmla="*/ 219839 h 4608812"/>
              <a:gd name="connsiteX7091" fmla="*/ 11961177 w 12184637"/>
              <a:gd name="connsiteY7091" fmla="*/ 214170 h 4608812"/>
              <a:gd name="connsiteX7092" fmla="*/ 11955582 w 12184637"/>
              <a:gd name="connsiteY7092" fmla="*/ 208648 h 4608812"/>
              <a:gd name="connsiteX7093" fmla="*/ 11955582 w 12184637"/>
              <a:gd name="connsiteY7093" fmla="*/ 208648 h 4608812"/>
              <a:gd name="connsiteX7094" fmla="*/ 11868044 w 12184637"/>
              <a:gd name="connsiteY7094" fmla="*/ 209679 h 4608812"/>
              <a:gd name="connsiteX7095" fmla="*/ 11862522 w 12184637"/>
              <a:gd name="connsiteY7095" fmla="*/ 215348 h 4608812"/>
              <a:gd name="connsiteX7096" fmla="*/ 11868118 w 12184637"/>
              <a:gd name="connsiteY7096" fmla="*/ 220870 h 4608812"/>
              <a:gd name="connsiteX7097" fmla="*/ 11868118 w 12184637"/>
              <a:gd name="connsiteY7097" fmla="*/ 220870 h 4608812"/>
              <a:gd name="connsiteX7098" fmla="*/ 12038261 w 12184637"/>
              <a:gd name="connsiteY7098" fmla="*/ 222268 h 4608812"/>
              <a:gd name="connsiteX7099" fmla="*/ 12033255 w 12184637"/>
              <a:gd name="connsiteY7099" fmla="*/ 216158 h 4608812"/>
              <a:gd name="connsiteX7100" fmla="*/ 11956171 w 12184637"/>
              <a:gd name="connsiteY7100" fmla="*/ 208648 h 4608812"/>
              <a:gd name="connsiteX7101" fmla="*/ 11950060 w 12184637"/>
              <a:gd name="connsiteY7101" fmla="*/ 213655 h 4608812"/>
              <a:gd name="connsiteX7102" fmla="*/ 11955067 w 12184637"/>
              <a:gd name="connsiteY7102" fmla="*/ 219765 h 4608812"/>
              <a:gd name="connsiteX7103" fmla="*/ 12032150 w 12184637"/>
              <a:gd name="connsiteY7103" fmla="*/ 227275 h 4608812"/>
              <a:gd name="connsiteX7104" fmla="*/ 12032739 w 12184637"/>
              <a:gd name="connsiteY7104" fmla="*/ 227275 h 4608812"/>
              <a:gd name="connsiteX7105" fmla="*/ 12038261 w 12184637"/>
              <a:gd name="connsiteY7105" fmla="*/ 222268 h 4608812"/>
              <a:gd name="connsiteX7106" fmla="*/ 12100325 w 12184637"/>
              <a:gd name="connsiteY7106" fmla="*/ 243619 h 4608812"/>
              <a:gd name="connsiteX7107" fmla="*/ 12096718 w 12184637"/>
              <a:gd name="connsiteY7107" fmla="*/ 236625 h 4608812"/>
              <a:gd name="connsiteX7108" fmla="*/ 12034358 w 12184637"/>
              <a:gd name="connsiteY7108" fmla="*/ 216526 h 4608812"/>
              <a:gd name="connsiteX7109" fmla="*/ 12027365 w 12184637"/>
              <a:gd name="connsiteY7109" fmla="*/ 220133 h 4608812"/>
              <a:gd name="connsiteX7110" fmla="*/ 12030972 w 12184637"/>
              <a:gd name="connsiteY7110" fmla="*/ 227128 h 4608812"/>
              <a:gd name="connsiteX7111" fmla="*/ 12093331 w 12184637"/>
              <a:gd name="connsiteY7111" fmla="*/ 247227 h 4608812"/>
              <a:gd name="connsiteX7112" fmla="*/ 12095098 w 12184637"/>
              <a:gd name="connsiteY7112" fmla="*/ 247521 h 4608812"/>
              <a:gd name="connsiteX7113" fmla="*/ 12100325 w 12184637"/>
              <a:gd name="connsiteY7113" fmla="*/ 243619 h 4608812"/>
              <a:gd name="connsiteX7114" fmla="*/ 12112031 w 12184637"/>
              <a:gd name="connsiteY7114" fmla="*/ 256135 h 4608812"/>
              <a:gd name="connsiteX7115" fmla="*/ 12111369 w 12184637"/>
              <a:gd name="connsiteY7115" fmla="*/ 248257 h 4608812"/>
              <a:gd name="connsiteX7116" fmla="*/ 12098632 w 12184637"/>
              <a:gd name="connsiteY7116" fmla="*/ 237582 h 4608812"/>
              <a:gd name="connsiteX7117" fmla="*/ 12090754 w 12184637"/>
              <a:gd name="connsiteY7117" fmla="*/ 238245 h 4608812"/>
              <a:gd name="connsiteX7118" fmla="*/ 12091416 w 12184637"/>
              <a:gd name="connsiteY7118" fmla="*/ 246122 h 4608812"/>
              <a:gd name="connsiteX7119" fmla="*/ 12104154 w 12184637"/>
              <a:gd name="connsiteY7119" fmla="*/ 256798 h 4608812"/>
              <a:gd name="connsiteX7120" fmla="*/ 12107761 w 12184637"/>
              <a:gd name="connsiteY7120" fmla="*/ 258123 h 4608812"/>
              <a:gd name="connsiteX7121" fmla="*/ 12112031 w 12184637"/>
              <a:gd name="connsiteY7121" fmla="*/ 256135 h 4608812"/>
              <a:gd name="connsiteX7122" fmla="*/ 12143100 w 12184637"/>
              <a:gd name="connsiteY7122" fmla="*/ 282050 h 4608812"/>
              <a:gd name="connsiteX7123" fmla="*/ 12142438 w 12184637"/>
              <a:gd name="connsiteY7123" fmla="*/ 274173 h 4608812"/>
              <a:gd name="connsiteX7124" fmla="*/ 12111369 w 12184637"/>
              <a:gd name="connsiteY7124" fmla="*/ 248257 h 4608812"/>
              <a:gd name="connsiteX7125" fmla="*/ 12103491 w 12184637"/>
              <a:gd name="connsiteY7125" fmla="*/ 248920 h 4608812"/>
              <a:gd name="connsiteX7126" fmla="*/ 12104154 w 12184637"/>
              <a:gd name="connsiteY7126" fmla="*/ 256798 h 4608812"/>
              <a:gd name="connsiteX7127" fmla="*/ 12135223 w 12184637"/>
              <a:gd name="connsiteY7127" fmla="*/ 282713 h 4608812"/>
              <a:gd name="connsiteX7128" fmla="*/ 12138830 w 12184637"/>
              <a:gd name="connsiteY7128" fmla="*/ 284038 h 4608812"/>
              <a:gd name="connsiteX7129" fmla="*/ 12143100 w 12184637"/>
              <a:gd name="connsiteY7129" fmla="*/ 282050 h 4608812"/>
              <a:gd name="connsiteX7130" fmla="*/ 12155174 w 12184637"/>
              <a:gd name="connsiteY7130" fmla="*/ 315402 h 4608812"/>
              <a:gd name="connsiteX7131" fmla="*/ 12158046 w 12184637"/>
              <a:gd name="connsiteY7131" fmla="*/ 308039 h 4608812"/>
              <a:gd name="connsiteX7132" fmla="*/ 12143983 w 12184637"/>
              <a:gd name="connsiteY7132" fmla="*/ 276234 h 4608812"/>
              <a:gd name="connsiteX7133" fmla="*/ 12136621 w 12184637"/>
              <a:gd name="connsiteY7133" fmla="*/ 273363 h 4608812"/>
              <a:gd name="connsiteX7134" fmla="*/ 12133750 w 12184637"/>
              <a:gd name="connsiteY7134" fmla="*/ 280725 h 4608812"/>
              <a:gd name="connsiteX7135" fmla="*/ 12147812 w 12184637"/>
              <a:gd name="connsiteY7135" fmla="*/ 312530 h 4608812"/>
              <a:gd name="connsiteX7136" fmla="*/ 12152965 w 12184637"/>
              <a:gd name="connsiteY7136" fmla="*/ 315844 h 4608812"/>
              <a:gd name="connsiteX7137" fmla="*/ 12155174 w 12184637"/>
              <a:gd name="connsiteY7137" fmla="*/ 315402 h 4608812"/>
              <a:gd name="connsiteX7138" fmla="*/ 12161138 w 12184637"/>
              <a:gd name="connsiteY7138" fmla="*/ 330200 h 4608812"/>
              <a:gd name="connsiteX7139" fmla="*/ 12164156 w 12184637"/>
              <a:gd name="connsiteY7139" fmla="*/ 322911 h 4608812"/>
              <a:gd name="connsiteX7140" fmla="*/ 12158046 w 12184637"/>
              <a:gd name="connsiteY7140" fmla="*/ 308113 h 4608812"/>
              <a:gd name="connsiteX7141" fmla="*/ 12150757 w 12184637"/>
              <a:gd name="connsiteY7141" fmla="*/ 305095 h 4608812"/>
              <a:gd name="connsiteX7142" fmla="*/ 12147738 w 12184637"/>
              <a:gd name="connsiteY7142" fmla="*/ 312383 h 4608812"/>
              <a:gd name="connsiteX7143" fmla="*/ 12153850 w 12184637"/>
              <a:gd name="connsiteY7143" fmla="*/ 327181 h 4608812"/>
              <a:gd name="connsiteX7144" fmla="*/ 12159077 w 12184637"/>
              <a:gd name="connsiteY7144" fmla="*/ 330642 h 4608812"/>
              <a:gd name="connsiteX7145" fmla="*/ 12161138 w 12184637"/>
              <a:gd name="connsiteY7145" fmla="*/ 330200 h 4608812"/>
              <a:gd name="connsiteX7146" fmla="*/ 12177777 w 12184637"/>
              <a:gd name="connsiteY7146" fmla="*/ 371208 h 4608812"/>
              <a:gd name="connsiteX7147" fmla="*/ 12180869 w 12184637"/>
              <a:gd name="connsiteY7147" fmla="*/ 363919 h 4608812"/>
              <a:gd name="connsiteX7148" fmla="*/ 12164230 w 12184637"/>
              <a:gd name="connsiteY7148" fmla="*/ 322985 h 4608812"/>
              <a:gd name="connsiteX7149" fmla="*/ 12156941 w 12184637"/>
              <a:gd name="connsiteY7149" fmla="*/ 319893 h 4608812"/>
              <a:gd name="connsiteX7150" fmla="*/ 12153850 w 12184637"/>
              <a:gd name="connsiteY7150" fmla="*/ 327181 h 4608812"/>
              <a:gd name="connsiteX7151" fmla="*/ 12170488 w 12184637"/>
              <a:gd name="connsiteY7151" fmla="*/ 368116 h 4608812"/>
              <a:gd name="connsiteX7152" fmla="*/ 12175715 w 12184637"/>
              <a:gd name="connsiteY7152" fmla="*/ 371576 h 4608812"/>
              <a:gd name="connsiteX7153" fmla="*/ 12177777 w 12184637"/>
              <a:gd name="connsiteY7153" fmla="*/ 371208 h 4608812"/>
              <a:gd name="connsiteX7154" fmla="*/ 12176451 w 12184637"/>
              <a:gd name="connsiteY7154" fmla="*/ 396608 h 4608812"/>
              <a:gd name="connsiteX7155" fmla="*/ 12181900 w 12184637"/>
              <a:gd name="connsiteY7155" fmla="*/ 390866 h 4608812"/>
              <a:gd name="connsiteX7156" fmla="*/ 12181237 w 12184637"/>
              <a:gd name="connsiteY7156" fmla="*/ 365907 h 4608812"/>
              <a:gd name="connsiteX7157" fmla="*/ 12175494 w 12184637"/>
              <a:gd name="connsiteY7157" fmla="*/ 360459 h 4608812"/>
              <a:gd name="connsiteX7158" fmla="*/ 12170046 w 12184637"/>
              <a:gd name="connsiteY7158" fmla="*/ 366202 h 4608812"/>
              <a:gd name="connsiteX7159" fmla="*/ 12170709 w 12184637"/>
              <a:gd name="connsiteY7159" fmla="*/ 391160 h 4608812"/>
              <a:gd name="connsiteX7160" fmla="*/ 12176304 w 12184637"/>
              <a:gd name="connsiteY7160" fmla="*/ 396608 h 4608812"/>
              <a:gd name="connsiteX7161" fmla="*/ 12176451 w 12184637"/>
              <a:gd name="connsiteY7161" fmla="*/ 396608 h 4608812"/>
              <a:gd name="connsiteX7162" fmla="*/ 12184402 w 12184637"/>
              <a:gd name="connsiteY7162" fmla="*/ 465888 h 4608812"/>
              <a:gd name="connsiteX7163" fmla="*/ 12189336 w 12184637"/>
              <a:gd name="connsiteY7163" fmla="*/ 459777 h 4608812"/>
              <a:gd name="connsiteX7164" fmla="*/ 12181826 w 12184637"/>
              <a:gd name="connsiteY7164" fmla="*/ 390424 h 4608812"/>
              <a:gd name="connsiteX7165" fmla="*/ 12175715 w 12184637"/>
              <a:gd name="connsiteY7165" fmla="*/ 385491 h 4608812"/>
              <a:gd name="connsiteX7166" fmla="*/ 12170782 w 12184637"/>
              <a:gd name="connsiteY7166" fmla="*/ 391602 h 4608812"/>
              <a:gd name="connsiteX7167" fmla="*/ 12178292 w 12184637"/>
              <a:gd name="connsiteY7167" fmla="*/ 460955 h 4608812"/>
              <a:gd name="connsiteX7168" fmla="*/ 12183888 w 12184637"/>
              <a:gd name="connsiteY7168" fmla="*/ 465961 h 4608812"/>
              <a:gd name="connsiteX7169" fmla="*/ 12184402 w 12184637"/>
              <a:gd name="connsiteY7169" fmla="*/ 465888 h 4608812"/>
              <a:gd name="connsiteX7170" fmla="*/ 12185949 w 12184637"/>
              <a:gd name="connsiteY7170" fmla="*/ 541793 h 4608812"/>
              <a:gd name="connsiteX7171" fmla="*/ 12189336 w 12184637"/>
              <a:gd name="connsiteY7171" fmla="*/ 460513 h 4608812"/>
              <a:gd name="connsiteX7172" fmla="*/ 12184035 w 12184637"/>
              <a:gd name="connsiteY7172" fmla="*/ 454697 h 4608812"/>
              <a:gd name="connsiteX7173" fmla="*/ 12178218 w 12184637"/>
              <a:gd name="connsiteY7173" fmla="*/ 459998 h 4608812"/>
              <a:gd name="connsiteX7174" fmla="*/ 12174832 w 12184637"/>
              <a:gd name="connsiteY7174" fmla="*/ 541278 h 4608812"/>
              <a:gd name="connsiteX7175" fmla="*/ 12180133 w 12184637"/>
              <a:gd name="connsiteY7175" fmla="*/ 547094 h 4608812"/>
              <a:gd name="connsiteX7176" fmla="*/ 12180427 w 12184637"/>
              <a:gd name="connsiteY7176" fmla="*/ 547094 h 4608812"/>
              <a:gd name="connsiteX7177" fmla="*/ 12185949 w 12184637"/>
              <a:gd name="connsiteY7177" fmla="*/ 541793 h 4608812"/>
              <a:gd name="connsiteX7178" fmla="*/ 12176230 w 12184637"/>
              <a:gd name="connsiteY7178" fmla="*/ 630067 h 4608812"/>
              <a:gd name="connsiteX7179" fmla="*/ 12185949 w 12184637"/>
              <a:gd name="connsiteY7179" fmla="*/ 542235 h 4608812"/>
              <a:gd name="connsiteX7180" fmla="*/ 12181016 w 12184637"/>
              <a:gd name="connsiteY7180" fmla="*/ 536124 h 4608812"/>
              <a:gd name="connsiteX7181" fmla="*/ 12174832 w 12184637"/>
              <a:gd name="connsiteY7181" fmla="*/ 541057 h 4608812"/>
              <a:gd name="connsiteX7182" fmla="*/ 12165113 w 12184637"/>
              <a:gd name="connsiteY7182" fmla="*/ 628889 h 4608812"/>
              <a:gd name="connsiteX7183" fmla="*/ 12170046 w 12184637"/>
              <a:gd name="connsiteY7183" fmla="*/ 635074 h 4608812"/>
              <a:gd name="connsiteX7184" fmla="*/ 12170709 w 12184637"/>
              <a:gd name="connsiteY7184" fmla="*/ 635147 h 4608812"/>
              <a:gd name="connsiteX7185" fmla="*/ 12176230 w 12184637"/>
              <a:gd name="connsiteY7185" fmla="*/ 630067 h 4608812"/>
              <a:gd name="connsiteX7186" fmla="*/ 12164672 w 12184637"/>
              <a:gd name="connsiteY7186" fmla="*/ 719593 h 4608812"/>
              <a:gd name="connsiteX7187" fmla="*/ 12176230 w 12184637"/>
              <a:gd name="connsiteY7187" fmla="*/ 630141 h 4608812"/>
              <a:gd name="connsiteX7188" fmla="*/ 12171445 w 12184637"/>
              <a:gd name="connsiteY7188" fmla="*/ 623883 h 4608812"/>
              <a:gd name="connsiteX7189" fmla="*/ 12165187 w 12184637"/>
              <a:gd name="connsiteY7189" fmla="*/ 628668 h 4608812"/>
              <a:gd name="connsiteX7190" fmla="*/ 12153628 w 12184637"/>
              <a:gd name="connsiteY7190" fmla="*/ 718121 h 4608812"/>
              <a:gd name="connsiteX7191" fmla="*/ 12158414 w 12184637"/>
              <a:gd name="connsiteY7191" fmla="*/ 724379 h 4608812"/>
              <a:gd name="connsiteX7192" fmla="*/ 12159150 w 12184637"/>
              <a:gd name="connsiteY7192" fmla="*/ 724452 h 4608812"/>
              <a:gd name="connsiteX7193" fmla="*/ 12164672 w 12184637"/>
              <a:gd name="connsiteY7193" fmla="*/ 719593 h 4608812"/>
              <a:gd name="connsiteX7194" fmla="*/ 12163052 w 12184637"/>
              <a:gd name="connsiteY7194" fmla="*/ 727839 h 4608812"/>
              <a:gd name="connsiteX7195" fmla="*/ 12164672 w 12184637"/>
              <a:gd name="connsiteY7195" fmla="*/ 719961 h 4608812"/>
              <a:gd name="connsiteX7196" fmla="*/ 12160328 w 12184637"/>
              <a:gd name="connsiteY7196" fmla="*/ 713409 h 4608812"/>
              <a:gd name="connsiteX7197" fmla="*/ 12153776 w 12184637"/>
              <a:gd name="connsiteY7197" fmla="*/ 717753 h 4608812"/>
              <a:gd name="connsiteX7198" fmla="*/ 12152155 w 12184637"/>
              <a:gd name="connsiteY7198" fmla="*/ 725630 h 4608812"/>
              <a:gd name="connsiteX7199" fmla="*/ 12156500 w 12184637"/>
              <a:gd name="connsiteY7199" fmla="*/ 732183 h 4608812"/>
              <a:gd name="connsiteX7200" fmla="*/ 12157677 w 12184637"/>
              <a:gd name="connsiteY7200" fmla="*/ 732330 h 4608812"/>
              <a:gd name="connsiteX7201" fmla="*/ 12163052 w 12184637"/>
              <a:gd name="connsiteY7201" fmla="*/ 727839 h 4608812"/>
              <a:gd name="connsiteX7202" fmla="*/ 12146929 w 12184637"/>
              <a:gd name="connsiteY7202" fmla="*/ 808162 h 4608812"/>
              <a:gd name="connsiteX7203" fmla="*/ 12163052 w 12184637"/>
              <a:gd name="connsiteY7203" fmla="*/ 727839 h 4608812"/>
              <a:gd name="connsiteX7204" fmla="*/ 12158708 w 12184637"/>
              <a:gd name="connsiteY7204" fmla="*/ 721286 h 4608812"/>
              <a:gd name="connsiteX7205" fmla="*/ 12152155 w 12184637"/>
              <a:gd name="connsiteY7205" fmla="*/ 725630 h 4608812"/>
              <a:gd name="connsiteX7206" fmla="*/ 12136032 w 12184637"/>
              <a:gd name="connsiteY7206" fmla="*/ 805953 h 4608812"/>
              <a:gd name="connsiteX7207" fmla="*/ 12140376 w 12184637"/>
              <a:gd name="connsiteY7207" fmla="*/ 812506 h 4608812"/>
              <a:gd name="connsiteX7208" fmla="*/ 12141554 w 12184637"/>
              <a:gd name="connsiteY7208" fmla="*/ 812653 h 4608812"/>
              <a:gd name="connsiteX7209" fmla="*/ 12146929 w 12184637"/>
              <a:gd name="connsiteY7209" fmla="*/ 808162 h 4608812"/>
              <a:gd name="connsiteX7210" fmla="*/ 12130952 w 12184637"/>
              <a:gd name="connsiteY7210" fmla="*/ 818322 h 4608812"/>
              <a:gd name="connsiteX7211" fmla="*/ 12143910 w 12184637"/>
              <a:gd name="connsiteY7211" fmla="*/ 812064 h 4608812"/>
              <a:gd name="connsiteX7212" fmla="*/ 12146487 w 12184637"/>
              <a:gd name="connsiteY7212" fmla="*/ 804628 h 4608812"/>
              <a:gd name="connsiteX7213" fmla="*/ 12139051 w 12184637"/>
              <a:gd name="connsiteY7213" fmla="*/ 802051 h 4608812"/>
              <a:gd name="connsiteX7214" fmla="*/ 12126093 w 12184637"/>
              <a:gd name="connsiteY7214" fmla="*/ 808309 h 4608812"/>
              <a:gd name="connsiteX7215" fmla="*/ 12123516 w 12184637"/>
              <a:gd name="connsiteY7215" fmla="*/ 815745 h 4608812"/>
              <a:gd name="connsiteX7216" fmla="*/ 12128596 w 12184637"/>
              <a:gd name="connsiteY7216" fmla="*/ 818911 h 4608812"/>
              <a:gd name="connsiteX7217" fmla="*/ 12130952 w 12184637"/>
              <a:gd name="connsiteY7217" fmla="*/ 818322 h 4608812"/>
              <a:gd name="connsiteX7218" fmla="*/ 12096276 w 12184637"/>
              <a:gd name="connsiteY7218" fmla="*/ 828335 h 4608812"/>
              <a:gd name="connsiteX7219" fmla="*/ 12130069 w 12184637"/>
              <a:gd name="connsiteY7219" fmla="*/ 818616 h 4608812"/>
              <a:gd name="connsiteX7220" fmla="*/ 12133897 w 12184637"/>
              <a:gd name="connsiteY7220" fmla="*/ 811696 h 4608812"/>
              <a:gd name="connsiteX7221" fmla="*/ 12126977 w 12184637"/>
              <a:gd name="connsiteY7221" fmla="*/ 807867 h 4608812"/>
              <a:gd name="connsiteX7222" fmla="*/ 12093183 w 12184637"/>
              <a:gd name="connsiteY7222" fmla="*/ 817586 h 4608812"/>
              <a:gd name="connsiteX7223" fmla="*/ 12089356 w 12184637"/>
              <a:gd name="connsiteY7223" fmla="*/ 824506 h 4608812"/>
              <a:gd name="connsiteX7224" fmla="*/ 12094730 w 12184637"/>
              <a:gd name="connsiteY7224" fmla="*/ 828555 h 4608812"/>
              <a:gd name="connsiteX7225" fmla="*/ 12096276 w 12184637"/>
              <a:gd name="connsiteY7225" fmla="*/ 828335 h 4608812"/>
              <a:gd name="connsiteX7226" fmla="*/ 12039291 w 12184637"/>
              <a:gd name="connsiteY7226" fmla="*/ 846151 h 4608812"/>
              <a:gd name="connsiteX7227" fmla="*/ 12096349 w 12184637"/>
              <a:gd name="connsiteY7227" fmla="*/ 828335 h 4608812"/>
              <a:gd name="connsiteX7228" fmla="*/ 12100031 w 12184637"/>
              <a:gd name="connsiteY7228" fmla="*/ 821340 h 4608812"/>
              <a:gd name="connsiteX7229" fmla="*/ 12093037 w 12184637"/>
              <a:gd name="connsiteY7229" fmla="*/ 817659 h 4608812"/>
              <a:gd name="connsiteX7230" fmla="*/ 12035979 w 12184637"/>
              <a:gd name="connsiteY7230" fmla="*/ 835476 h 4608812"/>
              <a:gd name="connsiteX7231" fmla="*/ 12032298 w 12184637"/>
              <a:gd name="connsiteY7231" fmla="*/ 842470 h 4608812"/>
              <a:gd name="connsiteX7232" fmla="*/ 12037672 w 12184637"/>
              <a:gd name="connsiteY7232" fmla="*/ 846372 h 4608812"/>
              <a:gd name="connsiteX7233" fmla="*/ 12039291 w 12184637"/>
              <a:gd name="connsiteY7233" fmla="*/ 846151 h 4608812"/>
              <a:gd name="connsiteX7234" fmla="*/ 11963533 w 12184637"/>
              <a:gd name="connsiteY7234" fmla="*/ 866103 h 4608812"/>
              <a:gd name="connsiteX7235" fmla="*/ 12039070 w 12184637"/>
              <a:gd name="connsiteY7235" fmla="*/ 846225 h 4608812"/>
              <a:gd name="connsiteX7236" fmla="*/ 12043046 w 12184637"/>
              <a:gd name="connsiteY7236" fmla="*/ 839378 h 4608812"/>
              <a:gd name="connsiteX7237" fmla="*/ 12036199 w 12184637"/>
              <a:gd name="connsiteY7237" fmla="*/ 835402 h 4608812"/>
              <a:gd name="connsiteX7238" fmla="*/ 11960661 w 12184637"/>
              <a:gd name="connsiteY7238" fmla="*/ 855281 h 4608812"/>
              <a:gd name="connsiteX7239" fmla="*/ 11956686 w 12184637"/>
              <a:gd name="connsiteY7239" fmla="*/ 862128 h 4608812"/>
              <a:gd name="connsiteX7240" fmla="*/ 11962134 w 12184637"/>
              <a:gd name="connsiteY7240" fmla="*/ 866251 h 4608812"/>
              <a:gd name="connsiteX7241" fmla="*/ 11963533 w 12184637"/>
              <a:gd name="connsiteY7241" fmla="*/ 866103 h 4608812"/>
              <a:gd name="connsiteX7242" fmla="*/ 11874081 w 12184637"/>
              <a:gd name="connsiteY7242" fmla="*/ 882006 h 4608812"/>
              <a:gd name="connsiteX7243" fmla="*/ 11963018 w 12184637"/>
              <a:gd name="connsiteY7243" fmla="*/ 866251 h 4608812"/>
              <a:gd name="connsiteX7244" fmla="*/ 11967509 w 12184637"/>
              <a:gd name="connsiteY7244" fmla="*/ 859772 h 4608812"/>
              <a:gd name="connsiteX7245" fmla="*/ 11961030 w 12184637"/>
              <a:gd name="connsiteY7245" fmla="*/ 855281 h 4608812"/>
              <a:gd name="connsiteX7246" fmla="*/ 11872093 w 12184637"/>
              <a:gd name="connsiteY7246" fmla="*/ 871036 h 4608812"/>
              <a:gd name="connsiteX7247" fmla="*/ 11867603 w 12184637"/>
              <a:gd name="connsiteY7247" fmla="*/ 877515 h 4608812"/>
              <a:gd name="connsiteX7248" fmla="*/ 11873124 w 12184637"/>
              <a:gd name="connsiteY7248" fmla="*/ 882080 h 4608812"/>
              <a:gd name="connsiteX7249" fmla="*/ 11874081 w 12184637"/>
              <a:gd name="connsiteY7249" fmla="*/ 882006 h 4608812"/>
              <a:gd name="connsiteX7250" fmla="*/ 11777561 w 12184637"/>
              <a:gd name="connsiteY7250" fmla="*/ 889074 h 4608812"/>
              <a:gd name="connsiteX7251" fmla="*/ 11873566 w 12184637"/>
              <a:gd name="connsiteY7251" fmla="*/ 882080 h 4608812"/>
              <a:gd name="connsiteX7252" fmla="*/ 11878719 w 12184637"/>
              <a:gd name="connsiteY7252" fmla="*/ 876116 h 4608812"/>
              <a:gd name="connsiteX7253" fmla="*/ 11872756 w 12184637"/>
              <a:gd name="connsiteY7253" fmla="*/ 870962 h 4608812"/>
              <a:gd name="connsiteX7254" fmla="*/ 11776751 w 12184637"/>
              <a:gd name="connsiteY7254" fmla="*/ 877957 h 4608812"/>
              <a:gd name="connsiteX7255" fmla="*/ 11771598 w 12184637"/>
              <a:gd name="connsiteY7255" fmla="*/ 883920 h 4608812"/>
              <a:gd name="connsiteX7256" fmla="*/ 11777193 w 12184637"/>
              <a:gd name="connsiteY7256" fmla="*/ 889074 h 4608812"/>
              <a:gd name="connsiteX7257" fmla="*/ 11777561 w 12184637"/>
              <a:gd name="connsiteY7257" fmla="*/ 889074 h 4608812"/>
              <a:gd name="connsiteX7258" fmla="*/ 11782715 w 12184637"/>
              <a:gd name="connsiteY7258" fmla="*/ 883847 h 4608812"/>
              <a:gd name="connsiteX7259" fmla="*/ 11777487 w 12184637"/>
              <a:gd name="connsiteY7259" fmla="*/ 877883 h 4608812"/>
              <a:gd name="connsiteX7260" fmla="*/ 11680893 w 12184637"/>
              <a:gd name="connsiteY7260" fmla="*/ 871478 h 4608812"/>
              <a:gd name="connsiteX7261" fmla="*/ 11674930 w 12184637"/>
              <a:gd name="connsiteY7261" fmla="*/ 876705 h 4608812"/>
              <a:gd name="connsiteX7262" fmla="*/ 11680157 w 12184637"/>
              <a:gd name="connsiteY7262" fmla="*/ 882669 h 4608812"/>
              <a:gd name="connsiteX7263" fmla="*/ 11776751 w 12184637"/>
              <a:gd name="connsiteY7263" fmla="*/ 889074 h 4608812"/>
              <a:gd name="connsiteX7264" fmla="*/ 11777193 w 12184637"/>
              <a:gd name="connsiteY7264" fmla="*/ 889074 h 4608812"/>
              <a:gd name="connsiteX7265" fmla="*/ 11782715 w 12184637"/>
              <a:gd name="connsiteY7265" fmla="*/ 883847 h 4608812"/>
              <a:gd name="connsiteX7266" fmla="*/ 11686048 w 12184637"/>
              <a:gd name="connsiteY7266" fmla="*/ 877957 h 4608812"/>
              <a:gd name="connsiteX7267" fmla="*/ 11681409 w 12184637"/>
              <a:gd name="connsiteY7267" fmla="*/ 871551 h 4608812"/>
              <a:gd name="connsiteX7268" fmla="*/ 11589085 w 12184637"/>
              <a:gd name="connsiteY7268" fmla="*/ 856753 h 4608812"/>
              <a:gd name="connsiteX7269" fmla="*/ 11582680 w 12184637"/>
              <a:gd name="connsiteY7269" fmla="*/ 861391 h 4608812"/>
              <a:gd name="connsiteX7270" fmla="*/ 11587319 w 12184637"/>
              <a:gd name="connsiteY7270" fmla="*/ 867797 h 4608812"/>
              <a:gd name="connsiteX7271" fmla="*/ 11679642 w 12184637"/>
              <a:gd name="connsiteY7271" fmla="*/ 882595 h 4608812"/>
              <a:gd name="connsiteX7272" fmla="*/ 11680599 w 12184637"/>
              <a:gd name="connsiteY7272" fmla="*/ 882669 h 4608812"/>
              <a:gd name="connsiteX7273" fmla="*/ 11686048 w 12184637"/>
              <a:gd name="connsiteY7273" fmla="*/ 877957 h 4608812"/>
              <a:gd name="connsiteX7274" fmla="*/ 11593650 w 12184637"/>
              <a:gd name="connsiteY7274" fmla="*/ 863453 h 4608812"/>
              <a:gd name="connsiteX7275" fmla="*/ 11589380 w 12184637"/>
              <a:gd name="connsiteY7275" fmla="*/ 856827 h 4608812"/>
              <a:gd name="connsiteX7276" fmla="*/ 11506554 w 12184637"/>
              <a:gd name="connsiteY7276" fmla="*/ 838715 h 4608812"/>
              <a:gd name="connsiteX7277" fmla="*/ 11499928 w 12184637"/>
              <a:gd name="connsiteY7277" fmla="*/ 842986 h 4608812"/>
              <a:gd name="connsiteX7278" fmla="*/ 11504198 w 12184637"/>
              <a:gd name="connsiteY7278" fmla="*/ 849612 h 4608812"/>
              <a:gd name="connsiteX7279" fmla="*/ 11587024 w 12184637"/>
              <a:gd name="connsiteY7279" fmla="*/ 867723 h 4608812"/>
              <a:gd name="connsiteX7280" fmla="*/ 11588276 w 12184637"/>
              <a:gd name="connsiteY7280" fmla="*/ 867870 h 4608812"/>
              <a:gd name="connsiteX7281" fmla="*/ 11593650 w 12184637"/>
              <a:gd name="connsiteY7281" fmla="*/ 863453 h 4608812"/>
              <a:gd name="connsiteX7282" fmla="*/ 11510824 w 12184637"/>
              <a:gd name="connsiteY7282" fmla="*/ 845268 h 4608812"/>
              <a:gd name="connsiteX7283" fmla="*/ 11506554 w 12184637"/>
              <a:gd name="connsiteY7283" fmla="*/ 838642 h 4608812"/>
              <a:gd name="connsiteX7284" fmla="*/ 11436907 w 12184637"/>
              <a:gd name="connsiteY7284" fmla="*/ 823844 h 4608812"/>
              <a:gd name="connsiteX7285" fmla="*/ 11430281 w 12184637"/>
              <a:gd name="connsiteY7285" fmla="*/ 828114 h 4608812"/>
              <a:gd name="connsiteX7286" fmla="*/ 11434550 w 12184637"/>
              <a:gd name="connsiteY7286" fmla="*/ 834740 h 4608812"/>
              <a:gd name="connsiteX7287" fmla="*/ 11504198 w 12184637"/>
              <a:gd name="connsiteY7287" fmla="*/ 849538 h 4608812"/>
              <a:gd name="connsiteX7288" fmla="*/ 11505376 w 12184637"/>
              <a:gd name="connsiteY7288" fmla="*/ 849685 h 4608812"/>
              <a:gd name="connsiteX7289" fmla="*/ 11510824 w 12184637"/>
              <a:gd name="connsiteY7289" fmla="*/ 845268 h 4608812"/>
              <a:gd name="connsiteX7290" fmla="*/ 11441250 w 12184637"/>
              <a:gd name="connsiteY7290" fmla="*/ 829807 h 4608812"/>
              <a:gd name="connsiteX7291" fmla="*/ 11436244 w 12184637"/>
              <a:gd name="connsiteY7291" fmla="*/ 823770 h 4608812"/>
              <a:gd name="connsiteX7292" fmla="*/ 11382867 w 12184637"/>
              <a:gd name="connsiteY7292" fmla="*/ 818837 h 4608812"/>
              <a:gd name="connsiteX7293" fmla="*/ 11376830 w 12184637"/>
              <a:gd name="connsiteY7293" fmla="*/ 823844 h 4608812"/>
              <a:gd name="connsiteX7294" fmla="*/ 11381836 w 12184637"/>
              <a:gd name="connsiteY7294" fmla="*/ 829881 h 4608812"/>
              <a:gd name="connsiteX7295" fmla="*/ 11435213 w 12184637"/>
              <a:gd name="connsiteY7295" fmla="*/ 834813 h 4608812"/>
              <a:gd name="connsiteX7296" fmla="*/ 11435802 w 12184637"/>
              <a:gd name="connsiteY7296" fmla="*/ 834813 h 4608812"/>
              <a:gd name="connsiteX7297" fmla="*/ 11441250 w 12184637"/>
              <a:gd name="connsiteY7297" fmla="*/ 829807 h 4608812"/>
              <a:gd name="connsiteX7298" fmla="*/ 11338178 w 12184637"/>
              <a:gd name="connsiteY7298" fmla="*/ 830838 h 4608812"/>
              <a:gd name="connsiteX7299" fmla="*/ 11382352 w 12184637"/>
              <a:gd name="connsiteY7299" fmla="*/ 829954 h 4608812"/>
              <a:gd name="connsiteX7300" fmla="*/ 11387800 w 12184637"/>
              <a:gd name="connsiteY7300" fmla="*/ 824285 h 4608812"/>
              <a:gd name="connsiteX7301" fmla="*/ 11382205 w 12184637"/>
              <a:gd name="connsiteY7301" fmla="*/ 818837 h 4608812"/>
              <a:gd name="connsiteX7302" fmla="*/ 11382131 w 12184637"/>
              <a:gd name="connsiteY7302" fmla="*/ 818837 h 4608812"/>
              <a:gd name="connsiteX7303" fmla="*/ 11337957 w 12184637"/>
              <a:gd name="connsiteY7303" fmla="*/ 819721 h 4608812"/>
              <a:gd name="connsiteX7304" fmla="*/ 11332509 w 12184637"/>
              <a:gd name="connsiteY7304" fmla="*/ 825390 h 4608812"/>
              <a:gd name="connsiteX7305" fmla="*/ 11338104 w 12184637"/>
              <a:gd name="connsiteY7305" fmla="*/ 830838 h 4608812"/>
              <a:gd name="connsiteX7306" fmla="*/ 11338178 w 12184637"/>
              <a:gd name="connsiteY7306" fmla="*/ 830838 h 4608812"/>
              <a:gd name="connsiteX7307" fmla="*/ 11296728 w 12184637"/>
              <a:gd name="connsiteY7307" fmla="*/ 833415 h 4608812"/>
              <a:gd name="connsiteX7308" fmla="*/ 11338399 w 12184637"/>
              <a:gd name="connsiteY7308" fmla="*/ 830838 h 4608812"/>
              <a:gd name="connsiteX7309" fmla="*/ 11343626 w 12184637"/>
              <a:gd name="connsiteY7309" fmla="*/ 824948 h 4608812"/>
              <a:gd name="connsiteX7310" fmla="*/ 11337736 w 12184637"/>
              <a:gd name="connsiteY7310" fmla="*/ 819721 h 4608812"/>
              <a:gd name="connsiteX7311" fmla="*/ 11296066 w 12184637"/>
              <a:gd name="connsiteY7311" fmla="*/ 822298 h 4608812"/>
              <a:gd name="connsiteX7312" fmla="*/ 11290838 w 12184637"/>
              <a:gd name="connsiteY7312" fmla="*/ 828187 h 4608812"/>
              <a:gd name="connsiteX7313" fmla="*/ 11296433 w 12184637"/>
              <a:gd name="connsiteY7313" fmla="*/ 833415 h 4608812"/>
              <a:gd name="connsiteX7314" fmla="*/ 11296728 w 12184637"/>
              <a:gd name="connsiteY7314" fmla="*/ 833415 h 4608812"/>
              <a:gd name="connsiteX7315" fmla="*/ 11301955 w 12184637"/>
              <a:gd name="connsiteY7315" fmla="*/ 828040 h 4608812"/>
              <a:gd name="connsiteX7316" fmla="*/ 11296581 w 12184637"/>
              <a:gd name="connsiteY7316" fmla="*/ 822298 h 4608812"/>
              <a:gd name="connsiteX7317" fmla="*/ 11250566 w 12184637"/>
              <a:gd name="connsiteY7317" fmla="*/ 820531 h 4608812"/>
              <a:gd name="connsiteX7318" fmla="*/ 11244823 w 12184637"/>
              <a:gd name="connsiteY7318" fmla="*/ 825905 h 4608812"/>
              <a:gd name="connsiteX7319" fmla="*/ 11250198 w 12184637"/>
              <a:gd name="connsiteY7319" fmla="*/ 831648 h 4608812"/>
              <a:gd name="connsiteX7320" fmla="*/ 11296212 w 12184637"/>
              <a:gd name="connsiteY7320" fmla="*/ 833415 h 4608812"/>
              <a:gd name="connsiteX7321" fmla="*/ 11296433 w 12184637"/>
              <a:gd name="connsiteY7321" fmla="*/ 833415 h 4608812"/>
              <a:gd name="connsiteX7322" fmla="*/ 11301955 w 12184637"/>
              <a:gd name="connsiteY7322" fmla="*/ 828040 h 4608812"/>
              <a:gd name="connsiteX7323" fmla="*/ 11255793 w 12184637"/>
              <a:gd name="connsiteY7323" fmla="*/ 827230 h 4608812"/>
              <a:gd name="connsiteX7324" fmla="*/ 11251523 w 12184637"/>
              <a:gd name="connsiteY7324" fmla="*/ 820604 h 4608812"/>
              <a:gd name="connsiteX7325" fmla="*/ 11195275 w 12184637"/>
              <a:gd name="connsiteY7325" fmla="*/ 808456 h 4608812"/>
              <a:gd name="connsiteX7326" fmla="*/ 11188649 w 12184637"/>
              <a:gd name="connsiteY7326" fmla="*/ 812726 h 4608812"/>
              <a:gd name="connsiteX7327" fmla="*/ 11192920 w 12184637"/>
              <a:gd name="connsiteY7327" fmla="*/ 819353 h 4608812"/>
              <a:gd name="connsiteX7328" fmla="*/ 11249168 w 12184637"/>
              <a:gd name="connsiteY7328" fmla="*/ 831500 h 4608812"/>
              <a:gd name="connsiteX7329" fmla="*/ 11250345 w 12184637"/>
              <a:gd name="connsiteY7329" fmla="*/ 831648 h 4608812"/>
              <a:gd name="connsiteX7330" fmla="*/ 11255793 w 12184637"/>
              <a:gd name="connsiteY7330" fmla="*/ 827230 h 4608812"/>
              <a:gd name="connsiteX7331" fmla="*/ 11199398 w 12184637"/>
              <a:gd name="connsiteY7331" fmla="*/ 815745 h 4608812"/>
              <a:gd name="connsiteX7332" fmla="*/ 11195864 w 12184637"/>
              <a:gd name="connsiteY7332" fmla="*/ 808677 h 4608812"/>
              <a:gd name="connsiteX7333" fmla="*/ 11135198 w 12184637"/>
              <a:gd name="connsiteY7333" fmla="*/ 788136 h 4608812"/>
              <a:gd name="connsiteX7334" fmla="*/ 11128131 w 12184637"/>
              <a:gd name="connsiteY7334" fmla="*/ 791670 h 4608812"/>
              <a:gd name="connsiteX7335" fmla="*/ 11131665 w 12184637"/>
              <a:gd name="connsiteY7335" fmla="*/ 798738 h 4608812"/>
              <a:gd name="connsiteX7336" fmla="*/ 11192330 w 12184637"/>
              <a:gd name="connsiteY7336" fmla="*/ 819279 h 4608812"/>
              <a:gd name="connsiteX7337" fmla="*/ 11194171 w 12184637"/>
              <a:gd name="connsiteY7337" fmla="*/ 819573 h 4608812"/>
              <a:gd name="connsiteX7338" fmla="*/ 11199398 w 12184637"/>
              <a:gd name="connsiteY7338" fmla="*/ 815745 h 4608812"/>
              <a:gd name="connsiteX7339" fmla="*/ 11138512 w 12184637"/>
              <a:gd name="connsiteY7339" fmla="*/ 795793 h 4608812"/>
              <a:gd name="connsiteX7340" fmla="*/ 11135788 w 12184637"/>
              <a:gd name="connsiteY7340" fmla="*/ 788431 h 4608812"/>
              <a:gd name="connsiteX7341" fmla="*/ 11077037 w 12184637"/>
              <a:gd name="connsiteY7341" fmla="*/ 761485 h 4608812"/>
              <a:gd name="connsiteX7342" fmla="*/ 11069674 w 12184637"/>
              <a:gd name="connsiteY7342" fmla="*/ 764209 h 4608812"/>
              <a:gd name="connsiteX7343" fmla="*/ 11072398 w 12184637"/>
              <a:gd name="connsiteY7343" fmla="*/ 771571 h 4608812"/>
              <a:gd name="connsiteX7344" fmla="*/ 11131150 w 12184637"/>
              <a:gd name="connsiteY7344" fmla="*/ 798517 h 4608812"/>
              <a:gd name="connsiteX7345" fmla="*/ 11133505 w 12184637"/>
              <a:gd name="connsiteY7345" fmla="*/ 799033 h 4608812"/>
              <a:gd name="connsiteX7346" fmla="*/ 11138512 w 12184637"/>
              <a:gd name="connsiteY7346" fmla="*/ 795793 h 4608812"/>
              <a:gd name="connsiteX7347" fmla="*/ 11079392 w 12184637"/>
              <a:gd name="connsiteY7347" fmla="*/ 769436 h 4608812"/>
              <a:gd name="connsiteX7348" fmla="*/ 11077625 w 12184637"/>
              <a:gd name="connsiteY7348" fmla="*/ 761779 h 4608812"/>
              <a:gd name="connsiteX7349" fmla="*/ 11024690 w 12184637"/>
              <a:gd name="connsiteY7349" fmla="*/ 728649 h 4608812"/>
              <a:gd name="connsiteX7350" fmla="*/ 11017034 w 12184637"/>
              <a:gd name="connsiteY7350" fmla="*/ 730416 h 4608812"/>
              <a:gd name="connsiteX7351" fmla="*/ 11018801 w 12184637"/>
              <a:gd name="connsiteY7351" fmla="*/ 738073 h 4608812"/>
              <a:gd name="connsiteX7352" fmla="*/ 11071735 w 12184637"/>
              <a:gd name="connsiteY7352" fmla="*/ 771203 h 4608812"/>
              <a:gd name="connsiteX7353" fmla="*/ 11074754 w 12184637"/>
              <a:gd name="connsiteY7353" fmla="*/ 772086 h 4608812"/>
              <a:gd name="connsiteX7354" fmla="*/ 11079392 w 12184637"/>
              <a:gd name="connsiteY7354" fmla="*/ 769436 h 4608812"/>
              <a:gd name="connsiteX7355" fmla="*/ 11025868 w 12184637"/>
              <a:gd name="connsiteY7355" fmla="*/ 737042 h 4608812"/>
              <a:gd name="connsiteX7356" fmla="*/ 11025427 w 12184637"/>
              <a:gd name="connsiteY7356" fmla="*/ 729164 h 4608812"/>
              <a:gd name="connsiteX7357" fmla="*/ 10982284 w 12184637"/>
              <a:gd name="connsiteY7357" fmla="*/ 690217 h 4608812"/>
              <a:gd name="connsiteX7358" fmla="*/ 10974406 w 12184637"/>
              <a:gd name="connsiteY7358" fmla="*/ 690586 h 4608812"/>
              <a:gd name="connsiteX7359" fmla="*/ 10974774 w 12184637"/>
              <a:gd name="connsiteY7359" fmla="*/ 698463 h 4608812"/>
              <a:gd name="connsiteX7360" fmla="*/ 11017917 w 12184637"/>
              <a:gd name="connsiteY7360" fmla="*/ 737410 h 4608812"/>
              <a:gd name="connsiteX7361" fmla="*/ 11021672 w 12184637"/>
              <a:gd name="connsiteY7361" fmla="*/ 738809 h 4608812"/>
              <a:gd name="connsiteX7362" fmla="*/ 11025868 w 12184637"/>
              <a:gd name="connsiteY7362" fmla="*/ 737042 h 4608812"/>
              <a:gd name="connsiteX7363" fmla="*/ 10981915 w 12184637"/>
              <a:gd name="connsiteY7363" fmla="*/ 698905 h 4608812"/>
              <a:gd name="connsiteX7364" fmla="*/ 10983093 w 12184637"/>
              <a:gd name="connsiteY7364" fmla="*/ 691101 h 4608812"/>
              <a:gd name="connsiteX7365" fmla="*/ 10951951 w 12184637"/>
              <a:gd name="connsiteY7365" fmla="*/ 648841 h 4608812"/>
              <a:gd name="connsiteX7366" fmla="*/ 10944147 w 12184637"/>
              <a:gd name="connsiteY7366" fmla="*/ 647663 h 4608812"/>
              <a:gd name="connsiteX7367" fmla="*/ 10942968 w 12184637"/>
              <a:gd name="connsiteY7367" fmla="*/ 655467 h 4608812"/>
              <a:gd name="connsiteX7368" fmla="*/ 10974111 w 12184637"/>
              <a:gd name="connsiteY7368" fmla="*/ 697727 h 4608812"/>
              <a:gd name="connsiteX7369" fmla="*/ 10978603 w 12184637"/>
              <a:gd name="connsiteY7369" fmla="*/ 700009 h 4608812"/>
              <a:gd name="connsiteX7370" fmla="*/ 10981915 w 12184637"/>
              <a:gd name="connsiteY7370" fmla="*/ 698905 h 4608812"/>
              <a:gd name="connsiteX7371" fmla="*/ 10949521 w 12184637"/>
              <a:gd name="connsiteY7371" fmla="*/ 657308 h 4608812"/>
              <a:gd name="connsiteX7372" fmla="*/ 10952687 w 12184637"/>
              <a:gd name="connsiteY7372" fmla="*/ 650093 h 4608812"/>
              <a:gd name="connsiteX7373" fmla="*/ 10935680 w 12184637"/>
              <a:gd name="connsiteY7373" fmla="*/ 607023 h 4608812"/>
              <a:gd name="connsiteX7374" fmla="*/ 10928465 w 12184637"/>
              <a:gd name="connsiteY7374" fmla="*/ 603857 h 4608812"/>
              <a:gd name="connsiteX7375" fmla="*/ 10925299 w 12184637"/>
              <a:gd name="connsiteY7375" fmla="*/ 611073 h 4608812"/>
              <a:gd name="connsiteX7376" fmla="*/ 10942306 w 12184637"/>
              <a:gd name="connsiteY7376" fmla="*/ 654142 h 4608812"/>
              <a:gd name="connsiteX7377" fmla="*/ 10947533 w 12184637"/>
              <a:gd name="connsiteY7377" fmla="*/ 657676 h 4608812"/>
              <a:gd name="connsiteX7378" fmla="*/ 10949521 w 12184637"/>
              <a:gd name="connsiteY7378" fmla="*/ 657308 h 4608812"/>
              <a:gd name="connsiteX7379" fmla="*/ 10935532 w 12184637"/>
              <a:gd name="connsiteY7379" fmla="*/ 611441 h 4608812"/>
              <a:gd name="connsiteX7380" fmla="*/ 10984787 w 12184637"/>
              <a:gd name="connsiteY7380" fmla="*/ 502920 h 4608812"/>
              <a:gd name="connsiteX7381" fmla="*/ 10981989 w 12184637"/>
              <a:gd name="connsiteY7381" fmla="*/ 495558 h 4608812"/>
              <a:gd name="connsiteX7382" fmla="*/ 10974627 w 12184637"/>
              <a:gd name="connsiteY7382" fmla="*/ 498355 h 4608812"/>
              <a:gd name="connsiteX7383" fmla="*/ 10925372 w 12184637"/>
              <a:gd name="connsiteY7383" fmla="*/ 606876 h 4608812"/>
              <a:gd name="connsiteX7384" fmla="*/ 10928170 w 12184637"/>
              <a:gd name="connsiteY7384" fmla="*/ 614238 h 4608812"/>
              <a:gd name="connsiteX7385" fmla="*/ 10930526 w 12184637"/>
              <a:gd name="connsiteY7385" fmla="*/ 614754 h 4608812"/>
              <a:gd name="connsiteX7386" fmla="*/ 10935532 w 12184637"/>
              <a:gd name="connsiteY7386" fmla="*/ 611441 h 4608812"/>
              <a:gd name="connsiteX7387" fmla="*/ 10984639 w 12184637"/>
              <a:gd name="connsiteY7387" fmla="*/ 503215 h 4608812"/>
              <a:gd name="connsiteX7388" fmla="*/ 11036323 w 12184637"/>
              <a:gd name="connsiteY7388" fmla="*/ 405958 h 4608812"/>
              <a:gd name="connsiteX7389" fmla="*/ 11034040 w 12184637"/>
              <a:gd name="connsiteY7389" fmla="*/ 398449 h 4608812"/>
              <a:gd name="connsiteX7390" fmla="*/ 11026530 w 12184637"/>
              <a:gd name="connsiteY7390" fmla="*/ 400731 h 4608812"/>
              <a:gd name="connsiteX7391" fmla="*/ 10974848 w 12184637"/>
              <a:gd name="connsiteY7391" fmla="*/ 497987 h 4608812"/>
              <a:gd name="connsiteX7392" fmla="*/ 10977130 w 12184637"/>
              <a:gd name="connsiteY7392" fmla="*/ 505497 h 4608812"/>
              <a:gd name="connsiteX7393" fmla="*/ 10979780 w 12184637"/>
              <a:gd name="connsiteY7393" fmla="*/ 506159 h 4608812"/>
              <a:gd name="connsiteX7394" fmla="*/ 10984639 w 12184637"/>
              <a:gd name="connsiteY7394" fmla="*/ 503215 h 4608812"/>
              <a:gd name="connsiteX7395" fmla="*/ 11036102 w 12184637"/>
              <a:gd name="connsiteY7395" fmla="*/ 406253 h 4608812"/>
              <a:gd name="connsiteX7396" fmla="*/ 11091467 w 12184637"/>
              <a:gd name="connsiteY7396" fmla="*/ 317979 h 4608812"/>
              <a:gd name="connsiteX7397" fmla="*/ 11089700 w 12184637"/>
              <a:gd name="connsiteY7397" fmla="*/ 310322 h 4608812"/>
              <a:gd name="connsiteX7398" fmla="*/ 11082043 w 12184637"/>
              <a:gd name="connsiteY7398" fmla="*/ 312089 h 4608812"/>
              <a:gd name="connsiteX7399" fmla="*/ 11026678 w 12184637"/>
              <a:gd name="connsiteY7399" fmla="*/ 400363 h 4608812"/>
              <a:gd name="connsiteX7400" fmla="*/ 11028445 w 12184637"/>
              <a:gd name="connsiteY7400" fmla="*/ 408020 h 4608812"/>
              <a:gd name="connsiteX7401" fmla="*/ 11031464 w 12184637"/>
              <a:gd name="connsiteY7401" fmla="*/ 408903 h 4608812"/>
              <a:gd name="connsiteX7402" fmla="*/ 11036102 w 12184637"/>
              <a:gd name="connsiteY7402" fmla="*/ 406253 h 4608812"/>
              <a:gd name="connsiteX7403" fmla="*/ 11091246 w 12184637"/>
              <a:gd name="connsiteY7403" fmla="*/ 318420 h 4608812"/>
              <a:gd name="connsiteX7404" fmla="*/ 11149408 w 12184637"/>
              <a:gd name="connsiteY7404" fmla="*/ 241705 h 4608812"/>
              <a:gd name="connsiteX7405" fmla="*/ 11148303 w 12184637"/>
              <a:gd name="connsiteY7405" fmla="*/ 233901 h 4608812"/>
              <a:gd name="connsiteX7406" fmla="*/ 11140500 w 12184637"/>
              <a:gd name="connsiteY7406" fmla="*/ 235005 h 4608812"/>
              <a:gd name="connsiteX7407" fmla="*/ 11082337 w 12184637"/>
              <a:gd name="connsiteY7407" fmla="*/ 311721 h 4608812"/>
              <a:gd name="connsiteX7408" fmla="*/ 11083442 w 12184637"/>
              <a:gd name="connsiteY7408" fmla="*/ 319525 h 4608812"/>
              <a:gd name="connsiteX7409" fmla="*/ 11086828 w 12184637"/>
              <a:gd name="connsiteY7409" fmla="*/ 320629 h 4608812"/>
              <a:gd name="connsiteX7410" fmla="*/ 11091246 w 12184637"/>
              <a:gd name="connsiteY7410" fmla="*/ 318420 h 4608812"/>
              <a:gd name="connsiteX7411" fmla="*/ 11148966 w 12184637"/>
              <a:gd name="connsiteY7411" fmla="*/ 242220 h 4608812"/>
              <a:gd name="connsiteX7412" fmla="*/ 11208748 w 12184637"/>
              <a:gd name="connsiteY7412" fmla="*/ 179788 h 4608812"/>
              <a:gd name="connsiteX7413" fmla="*/ 11208601 w 12184637"/>
              <a:gd name="connsiteY7413" fmla="*/ 171910 h 4608812"/>
              <a:gd name="connsiteX7414" fmla="*/ 11200723 w 12184637"/>
              <a:gd name="connsiteY7414" fmla="*/ 172057 h 4608812"/>
              <a:gd name="connsiteX7415" fmla="*/ 11140941 w 12184637"/>
              <a:gd name="connsiteY7415" fmla="*/ 234490 h 4608812"/>
              <a:gd name="connsiteX7416" fmla="*/ 11141089 w 12184637"/>
              <a:gd name="connsiteY7416" fmla="*/ 242368 h 4608812"/>
              <a:gd name="connsiteX7417" fmla="*/ 11144991 w 12184637"/>
              <a:gd name="connsiteY7417" fmla="*/ 243914 h 4608812"/>
              <a:gd name="connsiteX7418" fmla="*/ 11148966 w 12184637"/>
              <a:gd name="connsiteY7418" fmla="*/ 242220 h 4608812"/>
              <a:gd name="connsiteX7419" fmla="*/ 11208307 w 12184637"/>
              <a:gd name="connsiteY7419" fmla="*/ 180156 h 4608812"/>
              <a:gd name="connsiteX7420" fmla="*/ 11268310 w 12184637"/>
              <a:gd name="connsiteY7420" fmla="*/ 129282 h 4608812"/>
              <a:gd name="connsiteX7421" fmla="*/ 11268972 w 12184637"/>
              <a:gd name="connsiteY7421" fmla="*/ 121405 h 4608812"/>
              <a:gd name="connsiteX7422" fmla="*/ 11261095 w 12184637"/>
              <a:gd name="connsiteY7422" fmla="*/ 120742 h 4608812"/>
              <a:gd name="connsiteX7423" fmla="*/ 11201092 w 12184637"/>
              <a:gd name="connsiteY7423" fmla="*/ 171616 h 4608812"/>
              <a:gd name="connsiteX7424" fmla="*/ 11200429 w 12184637"/>
              <a:gd name="connsiteY7424" fmla="*/ 179493 h 4608812"/>
              <a:gd name="connsiteX7425" fmla="*/ 11204699 w 12184637"/>
              <a:gd name="connsiteY7425" fmla="*/ 181481 h 4608812"/>
              <a:gd name="connsiteX7426" fmla="*/ 11208307 w 12184637"/>
              <a:gd name="connsiteY7426" fmla="*/ 180156 h 4608812"/>
              <a:gd name="connsiteX7427" fmla="*/ 11295771 w 12184637"/>
              <a:gd name="connsiteY7427" fmla="*/ 133847 h 4608812"/>
              <a:gd name="connsiteX7428" fmla="*/ 11291942 w 12184637"/>
              <a:gd name="connsiteY7428" fmla="*/ 126926 h 4608812"/>
              <a:gd name="connsiteX7429" fmla="*/ 11266174 w 12184637"/>
              <a:gd name="connsiteY7429" fmla="*/ 119638 h 4608812"/>
              <a:gd name="connsiteX7430" fmla="*/ 11259254 w 12184637"/>
              <a:gd name="connsiteY7430" fmla="*/ 123466 h 4608812"/>
              <a:gd name="connsiteX7431" fmla="*/ 11263082 w 12184637"/>
              <a:gd name="connsiteY7431" fmla="*/ 130387 h 4608812"/>
              <a:gd name="connsiteX7432" fmla="*/ 11288850 w 12184637"/>
              <a:gd name="connsiteY7432" fmla="*/ 137675 h 4608812"/>
              <a:gd name="connsiteX7433" fmla="*/ 11290397 w 12184637"/>
              <a:gd name="connsiteY7433" fmla="*/ 137896 h 4608812"/>
              <a:gd name="connsiteX7434" fmla="*/ 11295771 w 12184637"/>
              <a:gd name="connsiteY7434" fmla="*/ 133847 h 4608812"/>
              <a:gd name="connsiteX7435" fmla="*/ 11293562 w 12184637"/>
              <a:gd name="connsiteY7435" fmla="*/ 136939 h 4608812"/>
              <a:gd name="connsiteX7436" fmla="*/ 11365124 w 12184637"/>
              <a:gd name="connsiteY7436" fmla="*/ 88495 h 4608812"/>
              <a:gd name="connsiteX7437" fmla="*/ 11366596 w 12184637"/>
              <a:gd name="connsiteY7437" fmla="*/ 80765 h 4608812"/>
              <a:gd name="connsiteX7438" fmla="*/ 11358866 w 12184637"/>
              <a:gd name="connsiteY7438" fmla="*/ 79292 h 4608812"/>
              <a:gd name="connsiteX7439" fmla="*/ 11287304 w 12184637"/>
              <a:gd name="connsiteY7439" fmla="*/ 127736 h 4608812"/>
              <a:gd name="connsiteX7440" fmla="*/ 11285832 w 12184637"/>
              <a:gd name="connsiteY7440" fmla="*/ 135467 h 4608812"/>
              <a:gd name="connsiteX7441" fmla="*/ 11290470 w 12184637"/>
              <a:gd name="connsiteY7441" fmla="*/ 137896 h 4608812"/>
              <a:gd name="connsiteX7442" fmla="*/ 11293562 w 12184637"/>
              <a:gd name="connsiteY7442" fmla="*/ 136939 h 4608812"/>
              <a:gd name="connsiteX7443" fmla="*/ 11407678 w 12184637"/>
              <a:gd name="connsiteY7443" fmla="*/ 97992 h 4608812"/>
              <a:gd name="connsiteX7444" fmla="*/ 11403997 w 12184637"/>
              <a:gd name="connsiteY7444" fmla="*/ 90998 h 4608812"/>
              <a:gd name="connsiteX7445" fmla="*/ 11363578 w 12184637"/>
              <a:gd name="connsiteY7445" fmla="*/ 78482 h 4608812"/>
              <a:gd name="connsiteX7446" fmla="*/ 11356584 w 12184637"/>
              <a:gd name="connsiteY7446" fmla="*/ 82163 h 4608812"/>
              <a:gd name="connsiteX7447" fmla="*/ 11360265 w 12184637"/>
              <a:gd name="connsiteY7447" fmla="*/ 89158 h 4608812"/>
              <a:gd name="connsiteX7448" fmla="*/ 11400684 w 12184637"/>
              <a:gd name="connsiteY7448" fmla="*/ 101674 h 4608812"/>
              <a:gd name="connsiteX7449" fmla="*/ 11402377 w 12184637"/>
              <a:gd name="connsiteY7449" fmla="*/ 101895 h 4608812"/>
              <a:gd name="connsiteX7450" fmla="*/ 11407678 w 12184637"/>
              <a:gd name="connsiteY7450" fmla="*/ 97992 h 4608812"/>
              <a:gd name="connsiteX7451" fmla="*/ 11448834 w 12184637"/>
              <a:gd name="connsiteY7451" fmla="*/ 121552 h 4608812"/>
              <a:gd name="connsiteX7452" fmla="*/ 11446625 w 12184637"/>
              <a:gd name="connsiteY7452" fmla="*/ 113969 h 4608812"/>
              <a:gd name="connsiteX7453" fmla="*/ 11405101 w 12184637"/>
              <a:gd name="connsiteY7453" fmla="*/ 91440 h 4608812"/>
              <a:gd name="connsiteX7454" fmla="*/ 11397518 w 12184637"/>
              <a:gd name="connsiteY7454" fmla="*/ 93649 h 4608812"/>
              <a:gd name="connsiteX7455" fmla="*/ 11399727 w 12184637"/>
              <a:gd name="connsiteY7455" fmla="*/ 101232 h 4608812"/>
              <a:gd name="connsiteX7456" fmla="*/ 11441250 w 12184637"/>
              <a:gd name="connsiteY7456" fmla="*/ 123761 h 4608812"/>
              <a:gd name="connsiteX7457" fmla="*/ 11443974 w 12184637"/>
              <a:gd name="connsiteY7457" fmla="*/ 124423 h 4608812"/>
              <a:gd name="connsiteX7458" fmla="*/ 11448834 w 12184637"/>
              <a:gd name="connsiteY7458" fmla="*/ 121552 h 4608812"/>
              <a:gd name="connsiteX7459" fmla="*/ 11489106 w 12184637"/>
              <a:gd name="connsiteY7459" fmla="*/ 153136 h 4608812"/>
              <a:gd name="connsiteX7460" fmla="*/ 11488001 w 12184637"/>
              <a:gd name="connsiteY7460" fmla="*/ 145332 h 4608812"/>
              <a:gd name="connsiteX7461" fmla="*/ 11447213 w 12184637"/>
              <a:gd name="connsiteY7461" fmla="*/ 114484 h 4608812"/>
              <a:gd name="connsiteX7462" fmla="*/ 11439410 w 12184637"/>
              <a:gd name="connsiteY7462" fmla="*/ 115588 h 4608812"/>
              <a:gd name="connsiteX7463" fmla="*/ 11440514 w 12184637"/>
              <a:gd name="connsiteY7463" fmla="*/ 123392 h 4608812"/>
              <a:gd name="connsiteX7464" fmla="*/ 11481301 w 12184637"/>
              <a:gd name="connsiteY7464" fmla="*/ 154241 h 4608812"/>
              <a:gd name="connsiteX7465" fmla="*/ 11484688 w 12184637"/>
              <a:gd name="connsiteY7465" fmla="*/ 155345 h 4608812"/>
              <a:gd name="connsiteX7466" fmla="*/ 11489106 w 12184637"/>
              <a:gd name="connsiteY7466" fmla="*/ 153136 h 4608812"/>
              <a:gd name="connsiteX7467" fmla="*/ 11527168 w 12184637"/>
              <a:gd name="connsiteY7467" fmla="*/ 189580 h 4608812"/>
              <a:gd name="connsiteX7468" fmla="*/ 11526948 w 12184637"/>
              <a:gd name="connsiteY7468" fmla="*/ 181702 h 4608812"/>
              <a:gd name="connsiteX7469" fmla="*/ 11488516 w 12184637"/>
              <a:gd name="connsiteY7469" fmla="*/ 145700 h 4608812"/>
              <a:gd name="connsiteX7470" fmla="*/ 11480639 w 12184637"/>
              <a:gd name="connsiteY7470" fmla="*/ 145921 h 4608812"/>
              <a:gd name="connsiteX7471" fmla="*/ 11480860 w 12184637"/>
              <a:gd name="connsiteY7471" fmla="*/ 153799 h 4608812"/>
              <a:gd name="connsiteX7472" fmla="*/ 11519291 w 12184637"/>
              <a:gd name="connsiteY7472" fmla="*/ 189801 h 4608812"/>
              <a:gd name="connsiteX7473" fmla="*/ 11523119 w 12184637"/>
              <a:gd name="connsiteY7473" fmla="*/ 191273 h 4608812"/>
              <a:gd name="connsiteX7474" fmla="*/ 11527168 w 12184637"/>
              <a:gd name="connsiteY7474" fmla="*/ 189580 h 4608812"/>
              <a:gd name="connsiteX7475" fmla="*/ 11561183 w 12184637"/>
              <a:gd name="connsiteY7475" fmla="*/ 227790 h 4608812"/>
              <a:gd name="connsiteX7476" fmla="*/ 11561550 w 12184637"/>
              <a:gd name="connsiteY7476" fmla="*/ 219912 h 4608812"/>
              <a:gd name="connsiteX7477" fmla="*/ 11527242 w 12184637"/>
              <a:gd name="connsiteY7477" fmla="*/ 181997 h 4608812"/>
              <a:gd name="connsiteX7478" fmla="*/ 11519365 w 12184637"/>
              <a:gd name="connsiteY7478" fmla="*/ 181628 h 4608812"/>
              <a:gd name="connsiteX7479" fmla="*/ 11518996 w 12184637"/>
              <a:gd name="connsiteY7479" fmla="*/ 189506 h 4608812"/>
              <a:gd name="connsiteX7480" fmla="*/ 11553305 w 12184637"/>
              <a:gd name="connsiteY7480" fmla="*/ 227422 h 4608812"/>
              <a:gd name="connsiteX7481" fmla="*/ 11557502 w 12184637"/>
              <a:gd name="connsiteY7481" fmla="*/ 229263 h 4608812"/>
              <a:gd name="connsiteX7482" fmla="*/ 11561183 w 12184637"/>
              <a:gd name="connsiteY7482" fmla="*/ 227790 h 4608812"/>
              <a:gd name="connsiteX7483" fmla="*/ 11589454 w 12184637"/>
              <a:gd name="connsiteY7483" fmla="*/ 264455 h 4608812"/>
              <a:gd name="connsiteX7484" fmla="*/ 11590411 w 12184637"/>
              <a:gd name="connsiteY7484" fmla="*/ 256650 h 4608812"/>
              <a:gd name="connsiteX7485" fmla="*/ 11561772 w 12184637"/>
              <a:gd name="connsiteY7485" fmla="*/ 220207 h 4608812"/>
              <a:gd name="connsiteX7486" fmla="*/ 11553967 w 12184637"/>
              <a:gd name="connsiteY7486" fmla="*/ 219250 h 4608812"/>
              <a:gd name="connsiteX7487" fmla="*/ 11553010 w 12184637"/>
              <a:gd name="connsiteY7487" fmla="*/ 227054 h 4608812"/>
              <a:gd name="connsiteX7488" fmla="*/ 11581649 w 12184637"/>
              <a:gd name="connsiteY7488" fmla="*/ 263497 h 4608812"/>
              <a:gd name="connsiteX7489" fmla="*/ 11586067 w 12184637"/>
              <a:gd name="connsiteY7489" fmla="*/ 265633 h 4608812"/>
              <a:gd name="connsiteX7490" fmla="*/ 11589454 w 12184637"/>
              <a:gd name="connsiteY7490" fmla="*/ 264455 h 4608812"/>
              <a:gd name="connsiteX7491" fmla="*/ 11609994 w 12184637"/>
              <a:gd name="connsiteY7491" fmla="*/ 296333 h 4608812"/>
              <a:gd name="connsiteX7492" fmla="*/ 11611541 w 12184637"/>
              <a:gd name="connsiteY7492" fmla="*/ 288603 h 4608812"/>
              <a:gd name="connsiteX7493" fmla="*/ 11590632 w 12184637"/>
              <a:gd name="connsiteY7493" fmla="*/ 257019 h 4608812"/>
              <a:gd name="connsiteX7494" fmla="*/ 11582901 w 12184637"/>
              <a:gd name="connsiteY7494" fmla="*/ 255472 h 4608812"/>
              <a:gd name="connsiteX7495" fmla="*/ 11581356 w 12184637"/>
              <a:gd name="connsiteY7495" fmla="*/ 263203 h 4608812"/>
              <a:gd name="connsiteX7496" fmla="*/ 11602264 w 12184637"/>
              <a:gd name="connsiteY7496" fmla="*/ 294787 h 4608812"/>
              <a:gd name="connsiteX7497" fmla="*/ 11606976 w 12184637"/>
              <a:gd name="connsiteY7497" fmla="*/ 297290 h 4608812"/>
              <a:gd name="connsiteX7498" fmla="*/ 11609994 w 12184637"/>
              <a:gd name="connsiteY7498" fmla="*/ 296333 h 4608812"/>
              <a:gd name="connsiteX7499" fmla="*/ 11624056 w 12184637"/>
              <a:gd name="connsiteY7499" fmla="*/ 327181 h 4608812"/>
              <a:gd name="connsiteX7500" fmla="*/ 11626633 w 12184637"/>
              <a:gd name="connsiteY7500" fmla="*/ 319746 h 4608812"/>
              <a:gd name="connsiteX7501" fmla="*/ 11611908 w 12184637"/>
              <a:gd name="connsiteY7501" fmla="*/ 289266 h 4608812"/>
              <a:gd name="connsiteX7502" fmla="*/ 11604472 w 12184637"/>
              <a:gd name="connsiteY7502" fmla="*/ 286689 h 4608812"/>
              <a:gd name="connsiteX7503" fmla="*/ 11601896 w 12184637"/>
              <a:gd name="connsiteY7503" fmla="*/ 294125 h 4608812"/>
              <a:gd name="connsiteX7504" fmla="*/ 11616620 w 12184637"/>
              <a:gd name="connsiteY7504" fmla="*/ 324605 h 4608812"/>
              <a:gd name="connsiteX7505" fmla="*/ 11621701 w 12184637"/>
              <a:gd name="connsiteY7505" fmla="*/ 327770 h 4608812"/>
              <a:gd name="connsiteX7506" fmla="*/ 11624056 w 12184637"/>
              <a:gd name="connsiteY7506" fmla="*/ 327181 h 4608812"/>
              <a:gd name="connsiteX7507" fmla="*/ 11633333 w 12184637"/>
              <a:gd name="connsiteY7507" fmla="*/ 360533 h 4608812"/>
              <a:gd name="connsiteX7508" fmla="*/ 11637014 w 12184637"/>
              <a:gd name="connsiteY7508" fmla="*/ 353539 h 4608812"/>
              <a:gd name="connsiteX7509" fmla="*/ 11626928 w 12184637"/>
              <a:gd name="connsiteY7509" fmla="*/ 320482 h 4608812"/>
              <a:gd name="connsiteX7510" fmla="*/ 11619934 w 12184637"/>
              <a:gd name="connsiteY7510" fmla="*/ 316801 h 4608812"/>
              <a:gd name="connsiteX7511" fmla="*/ 11616253 w 12184637"/>
              <a:gd name="connsiteY7511" fmla="*/ 323795 h 4608812"/>
              <a:gd name="connsiteX7512" fmla="*/ 11626339 w 12184637"/>
              <a:gd name="connsiteY7512" fmla="*/ 356852 h 4608812"/>
              <a:gd name="connsiteX7513" fmla="*/ 11631714 w 12184637"/>
              <a:gd name="connsiteY7513" fmla="*/ 360827 h 4608812"/>
              <a:gd name="connsiteX7514" fmla="*/ 11633333 w 12184637"/>
              <a:gd name="connsiteY7514" fmla="*/ 360533 h 4608812"/>
              <a:gd name="connsiteX7515" fmla="*/ 11635910 w 12184637"/>
              <a:gd name="connsiteY7515" fmla="*/ 396608 h 4608812"/>
              <a:gd name="connsiteX7516" fmla="*/ 11637309 w 12184637"/>
              <a:gd name="connsiteY7516" fmla="*/ 355453 h 4608812"/>
              <a:gd name="connsiteX7517" fmla="*/ 11631935 w 12184637"/>
              <a:gd name="connsiteY7517" fmla="*/ 349710 h 4608812"/>
              <a:gd name="connsiteX7518" fmla="*/ 11626192 w 12184637"/>
              <a:gd name="connsiteY7518" fmla="*/ 355085 h 4608812"/>
              <a:gd name="connsiteX7519" fmla="*/ 11624793 w 12184637"/>
              <a:gd name="connsiteY7519" fmla="*/ 396240 h 4608812"/>
              <a:gd name="connsiteX7520" fmla="*/ 11630168 w 12184637"/>
              <a:gd name="connsiteY7520" fmla="*/ 401983 h 4608812"/>
              <a:gd name="connsiteX7521" fmla="*/ 11630388 w 12184637"/>
              <a:gd name="connsiteY7521" fmla="*/ 401983 h 4608812"/>
              <a:gd name="connsiteX7522" fmla="*/ 11635910 w 12184637"/>
              <a:gd name="connsiteY7522" fmla="*/ 396608 h 4608812"/>
              <a:gd name="connsiteX7523" fmla="*/ 11615958 w 12184637"/>
              <a:gd name="connsiteY7523" fmla="*/ 452930 h 4608812"/>
              <a:gd name="connsiteX7524" fmla="*/ 11635542 w 12184637"/>
              <a:gd name="connsiteY7524" fmla="*/ 398228 h 4608812"/>
              <a:gd name="connsiteX7525" fmla="*/ 11632155 w 12184637"/>
              <a:gd name="connsiteY7525" fmla="*/ 391086 h 4608812"/>
              <a:gd name="connsiteX7526" fmla="*/ 11625014 w 12184637"/>
              <a:gd name="connsiteY7526" fmla="*/ 394473 h 4608812"/>
              <a:gd name="connsiteX7527" fmla="*/ 11605430 w 12184637"/>
              <a:gd name="connsiteY7527" fmla="*/ 449175 h 4608812"/>
              <a:gd name="connsiteX7528" fmla="*/ 11608817 w 12184637"/>
              <a:gd name="connsiteY7528" fmla="*/ 456317 h 4608812"/>
              <a:gd name="connsiteX7529" fmla="*/ 11610731 w 12184637"/>
              <a:gd name="connsiteY7529" fmla="*/ 456611 h 4608812"/>
              <a:gd name="connsiteX7530" fmla="*/ 11615958 w 12184637"/>
              <a:gd name="connsiteY7530" fmla="*/ 452930 h 4608812"/>
              <a:gd name="connsiteX7531" fmla="*/ 11587687 w 12184637"/>
              <a:gd name="connsiteY7531" fmla="*/ 520295 h 4608812"/>
              <a:gd name="connsiteX7532" fmla="*/ 11615884 w 12184637"/>
              <a:gd name="connsiteY7532" fmla="*/ 453298 h 4608812"/>
              <a:gd name="connsiteX7533" fmla="*/ 11612939 w 12184637"/>
              <a:gd name="connsiteY7533" fmla="*/ 446009 h 4608812"/>
              <a:gd name="connsiteX7534" fmla="*/ 11605651 w 12184637"/>
              <a:gd name="connsiteY7534" fmla="*/ 448954 h 4608812"/>
              <a:gd name="connsiteX7535" fmla="*/ 11577453 w 12184637"/>
              <a:gd name="connsiteY7535" fmla="*/ 515951 h 4608812"/>
              <a:gd name="connsiteX7536" fmla="*/ 11580398 w 12184637"/>
              <a:gd name="connsiteY7536" fmla="*/ 523240 h 4608812"/>
              <a:gd name="connsiteX7537" fmla="*/ 11582607 w 12184637"/>
              <a:gd name="connsiteY7537" fmla="*/ 523682 h 4608812"/>
              <a:gd name="connsiteX7538" fmla="*/ 11587687 w 12184637"/>
              <a:gd name="connsiteY7538" fmla="*/ 520295 h 4608812"/>
              <a:gd name="connsiteX7539" fmla="*/ 11560667 w 12184637"/>
              <a:gd name="connsiteY7539" fmla="*/ 598188 h 4608812"/>
              <a:gd name="connsiteX7540" fmla="*/ 11587761 w 12184637"/>
              <a:gd name="connsiteY7540" fmla="*/ 519927 h 4608812"/>
              <a:gd name="connsiteX7541" fmla="*/ 11584300 w 12184637"/>
              <a:gd name="connsiteY7541" fmla="*/ 512859 h 4608812"/>
              <a:gd name="connsiteX7542" fmla="*/ 11577232 w 12184637"/>
              <a:gd name="connsiteY7542" fmla="*/ 516319 h 4608812"/>
              <a:gd name="connsiteX7543" fmla="*/ 11550139 w 12184637"/>
              <a:gd name="connsiteY7543" fmla="*/ 594581 h 4608812"/>
              <a:gd name="connsiteX7544" fmla="*/ 11553599 w 12184637"/>
              <a:gd name="connsiteY7544" fmla="*/ 601649 h 4608812"/>
              <a:gd name="connsiteX7545" fmla="*/ 11555440 w 12184637"/>
              <a:gd name="connsiteY7545" fmla="*/ 601943 h 4608812"/>
              <a:gd name="connsiteX7546" fmla="*/ 11560667 w 12184637"/>
              <a:gd name="connsiteY7546" fmla="*/ 598188 h 4608812"/>
              <a:gd name="connsiteX7547" fmla="*/ 11537402 w 12184637"/>
              <a:gd name="connsiteY7547" fmla="*/ 681824 h 4608812"/>
              <a:gd name="connsiteX7548" fmla="*/ 11560814 w 12184637"/>
              <a:gd name="connsiteY7548" fmla="*/ 597820 h 4608812"/>
              <a:gd name="connsiteX7549" fmla="*/ 11556912 w 12184637"/>
              <a:gd name="connsiteY7549" fmla="*/ 590973 h 4608812"/>
              <a:gd name="connsiteX7550" fmla="*/ 11550066 w 12184637"/>
              <a:gd name="connsiteY7550" fmla="*/ 594875 h 4608812"/>
              <a:gd name="connsiteX7551" fmla="*/ 11526653 w 12184637"/>
              <a:gd name="connsiteY7551" fmla="*/ 678880 h 4608812"/>
              <a:gd name="connsiteX7552" fmla="*/ 11530555 w 12184637"/>
              <a:gd name="connsiteY7552" fmla="*/ 685726 h 4608812"/>
              <a:gd name="connsiteX7553" fmla="*/ 11532101 w 12184637"/>
              <a:gd name="connsiteY7553" fmla="*/ 685947 h 4608812"/>
              <a:gd name="connsiteX7554" fmla="*/ 11537402 w 12184637"/>
              <a:gd name="connsiteY7554" fmla="*/ 681824 h 4608812"/>
              <a:gd name="connsiteX7555" fmla="*/ 11520910 w 12184637"/>
              <a:gd name="connsiteY7555" fmla="*/ 765681 h 4608812"/>
              <a:gd name="connsiteX7556" fmla="*/ 11537476 w 12184637"/>
              <a:gd name="connsiteY7556" fmla="*/ 681383 h 4608812"/>
              <a:gd name="connsiteX7557" fmla="*/ 11533058 w 12184637"/>
              <a:gd name="connsiteY7557" fmla="*/ 674830 h 4608812"/>
              <a:gd name="connsiteX7558" fmla="*/ 11526506 w 12184637"/>
              <a:gd name="connsiteY7558" fmla="*/ 679248 h 4608812"/>
              <a:gd name="connsiteX7559" fmla="*/ 11509941 w 12184637"/>
              <a:gd name="connsiteY7559" fmla="*/ 763546 h 4608812"/>
              <a:gd name="connsiteX7560" fmla="*/ 11514358 w 12184637"/>
              <a:gd name="connsiteY7560" fmla="*/ 770099 h 4608812"/>
              <a:gd name="connsiteX7561" fmla="*/ 11515462 w 12184637"/>
              <a:gd name="connsiteY7561" fmla="*/ 770172 h 4608812"/>
              <a:gd name="connsiteX7562" fmla="*/ 11520910 w 12184637"/>
              <a:gd name="connsiteY7562" fmla="*/ 765681 h 4608812"/>
              <a:gd name="connsiteX7563" fmla="*/ 11510898 w 12184637"/>
              <a:gd name="connsiteY7563" fmla="*/ 844826 h 4608812"/>
              <a:gd name="connsiteX7564" fmla="*/ 11520984 w 12184637"/>
              <a:gd name="connsiteY7564" fmla="*/ 765313 h 4608812"/>
              <a:gd name="connsiteX7565" fmla="*/ 11516125 w 12184637"/>
              <a:gd name="connsiteY7565" fmla="*/ 759055 h 4608812"/>
              <a:gd name="connsiteX7566" fmla="*/ 11509867 w 12184637"/>
              <a:gd name="connsiteY7566" fmla="*/ 763914 h 4608812"/>
              <a:gd name="connsiteX7567" fmla="*/ 11499781 w 12184637"/>
              <a:gd name="connsiteY7567" fmla="*/ 843427 h 4608812"/>
              <a:gd name="connsiteX7568" fmla="*/ 11504640 w 12184637"/>
              <a:gd name="connsiteY7568" fmla="*/ 849685 h 4608812"/>
              <a:gd name="connsiteX7569" fmla="*/ 11505376 w 12184637"/>
              <a:gd name="connsiteY7569" fmla="*/ 849759 h 4608812"/>
              <a:gd name="connsiteX7570" fmla="*/ 11510898 w 12184637"/>
              <a:gd name="connsiteY7570" fmla="*/ 844826 h 4608812"/>
              <a:gd name="connsiteX7571" fmla="*/ 11507879 w 12184637"/>
              <a:gd name="connsiteY7571" fmla="*/ 913885 h 4608812"/>
              <a:gd name="connsiteX7572" fmla="*/ 11510898 w 12184637"/>
              <a:gd name="connsiteY7572" fmla="*/ 844384 h 4608812"/>
              <a:gd name="connsiteX7573" fmla="*/ 11505597 w 12184637"/>
              <a:gd name="connsiteY7573" fmla="*/ 838568 h 4608812"/>
              <a:gd name="connsiteX7574" fmla="*/ 11499781 w 12184637"/>
              <a:gd name="connsiteY7574" fmla="*/ 843869 h 4608812"/>
              <a:gd name="connsiteX7575" fmla="*/ 11496763 w 12184637"/>
              <a:gd name="connsiteY7575" fmla="*/ 913369 h 4608812"/>
              <a:gd name="connsiteX7576" fmla="*/ 11502063 w 12184637"/>
              <a:gd name="connsiteY7576" fmla="*/ 919186 h 4608812"/>
              <a:gd name="connsiteX7577" fmla="*/ 11502357 w 12184637"/>
              <a:gd name="connsiteY7577" fmla="*/ 919186 h 4608812"/>
              <a:gd name="connsiteX7578" fmla="*/ 11507879 w 12184637"/>
              <a:gd name="connsiteY7578" fmla="*/ 913885 h 4608812"/>
              <a:gd name="connsiteX7579" fmla="*/ 11502137 w 12184637"/>
              <a:gd name="connsiteY7579" fmla="*/ 970575 h 4608812"/>
              <a:gd name="connsiteX7580" fmla="*/ 11507879 w 12184637"/>
              <a:gd name="connsiteY7580" fmla="*/ 914179 h 4608812"/>
              <a:gd name="connsiteX7581" fmla="*/ 11502873 w 12184637"/>
              <a:gd name="connsiteY7581" fmla="*/ 908068 h 4608812"/>
              <a:gd name="connsiteX7582" fmla="*/ 11496763 w 12184637"/>
              <a:gd name="connsiteY7582" fmla="*/ 913075 h 4608812"/>
              <a:gd name="connsiteX7583" fmla="*/ 11491020 w 12184637"/>
              <a:gd name="connsiteY7583" fmla="*/ 969470 h 4608812"/>
              <a:gd name="connsiteX7584" fmla="*/ 11496026 w 12184637"/>
              <a:gd name="connsiteY7584" fmla="*/ 975581 h 4608812"/>
              <a:gd name="connsiteX7585" fmla="*/ 11496615 w 12184637"/>
              <a:gd name="connsiteY7585" fmla="*/ 975581 h 4608812"/>
              <a:gd name="connsiteX7586" fmla="*/ 11502137 w 12184637"/>
              <a:gd name="connsiteY7586" fmla="*/ 970575 h 4608812"/>
              <a:gd name="connsiteX7587" fmla="*/ 11484320 w 12184637"/>
              <a:gd name="connsiteY7587" fmla="*/ 1012319 h 4608812"/>
              <a:gd name="connsiteX7588" fmla="*/ 11501695 w 12184637"/>
              <a:gd name="connsiteY7588" fmla="*/ 972268 h 4608812"/>
              <a:gd name="connsiteX7589" fmla="*/ 11498823 w 12184637"/>
              <a:gd name="connsiteY7589" fmla="*/ 964906 h 4608812"/>
              <a:gd name="connsiteX7590" fmla="*/ 11491461 w 12184637"/>
              <a:gd name="connsiteY7590" fmla="*/ 967777 h 4608812"/>
              <a:gd name="connsiteX7591" fmla="*/ 11474086 w 12184637"/>
              <a:gd name="connsiteY7591" fmla="*/ 1007828 h 4608812"/>
              <a:gd name="connsiteX7592" fmla="*/ 11476958 w 12184637"/>
              <a:gd name="connsiteY7592" fmla="*/ 1015190 h 4608812"/>
              <a:gd name="connsiteX7593" fmla="*/ 11479240 w 12184637"/>
              <a:gd name="connsiteY7593" fmla="*/ 1015632 h 4608812"/>
              <a:gd name="connsiteX7594" fmla="*/ 11484320 w 12184637"/>
              <a:gd name="connsiteY7594" fmla="*/ 1012319 h 4608812"/>
              <a:gd name="connsiteX7595" fmla="*/ 11457153 w 12184637"/>
              <a:gd name="connsiteY7595" fmla="*/ 1050382 h 4608812"/>
              <a:gd name="connsiteX7596" fmla="*/ 11483731 w 12184637"/>
              <a:gd name="connsiteY7596" fmla="*/ 1013350 h 4608812"/>
              <a:gd name="connsiteX7597" fmla="*/ 11482479 w 12184637"/>
              <a:gd name="connsiteY7597" fmla="*/ 1005546 h 4608812"/>
              <a:gd name="connsiteX7598" fmla="*/ 11474676 w 12184637"/>
              <a:gd name="connsiteY7598" fmla="*/ 1006797 h 4608812"/>
              <a:gd name="connsiteX7599" fmla="*/ 11448097 w 12184637"/>
              <a:gd name="connsiteY7599" fmla="*/ 1043830 h 4608812"/>
              <a:gd name="connsiteX7600" fmla="*/ 11449349 w 12184637"/>
              <a:gd name="connsiteY7600" fmla="*/ 1051634 h 4608812"/>
              <a:gd name="connsiteX7601" fmla="*/ 11452661 w 12184637"/>
              <a:gd name="connsiteY7601" fmla="*/ 1052664 h 4608812"/>
              <a:gd name="connsiteX7602" fmla="*/ 11457153 w 12184637"/>
              <a:gd name="connsiteY7602" fmla="*/ 1050382 h 4608812"/>
              <a:gd name="connsiteX7603" fmla="*/ 11424538 w 12184637"/>
              <a:gd name="connsiteY7603" fmla="*/ 1097648 h 4608812"/>
              <a:gd name="connsiteX7604" fmla="*/ 11457226 w 12184637"/>
              <a:gd name="connsiteY7604" fmla="*/ 1050309 h 4608812"/>
              <a:gd name="connsiteX7605" fmla="*/ 11455828 w 12184637"/>
              <a:gd name="connsiteY7605" fmla="*/ 1042578 h 4608812"/>
              <a:gd name="connsiteX7606" fmla="*/ 11448097 w 12184637"/>
              <a:gd name="connsiteY7606" fmla="*/ 1043977 h 4608812"/>
              <a:gd name="connsiteX7607" fmla="*/ 11415409 w 12184637"/>
              <a:gd name="connsiteY7607" fmla="*/ 1091317 h 4608812"/>
              <a:gd name="connsiteX7608" fmla="*/ 11416807 w 12184637"/>
              <a:gd name="connsiteY7608" fmla="*/ 1099047 h 4608812"/>
              <a:gd name="connsiteX7609" fmla="*/ 11420047 w 12184637"/>
              <a:gd name="connsiteY7609" fmla="*/ 1100004 h 4608812"/>
              <a:gd name="connsiteX7610" fmla="*/ 11424538 w 12184637"/>
              <a:gd name="connsiteY7610" fmla="*/ 1097648 h 4608812"/>
              <a:gd name="connsiteX7611" fmla="*/ 11390819 w 12184637"/>
              <a:gd name="connsiteY7611" fmla="*/ 1171124 h 4608812"/>
              <a:gd name="connsiteX7612" fmla="*/ 11424980 w 12184637"/>
              <a:gd name="connsiteY7612" fmla="*/ 1096765 h 4608812"/>
              <a:gd name="connsiteX7613" fmla="*/ 11422255 w 12184637"/>
              <a:gd name="connsiteY7613" fmla="*/ 1089402 h 4608812"/>
              <a:gd name="connsiteX7614" fmla="*/ 11414893 w 12184637"/>
              <a:gd name="connsiteY7614" fmla="*/ 1092127 h 4608812"/>
              <a:gd name="connsiteX7615" fmla="*/ 11380732 w 12184637"/>
              <a:gd name="connsiteY7615" fmla="*/ 1166486 h 4608812"/>
              <a:gd name="connsiteX7616" fmla="*/ 11383456 w 12184637"/>
              <a:gd name="connsiteY7616" fmla="*/ 1173848 h 4608812"/>
              <a:gd name="connsiteX7617" fmla="*/ 11385812 w 12184637"/>
              <a:gd name="connsiteY7617" fmla="*/ 1174364 h 4608812"/>
              <a:gd name="connsiteX7618" fmla="*/ 11390819 w 12184637"/>
              <a:gd name="connsiteY7618" fmla="*/ 1171124 h 4608812"/>
              <a:gd name="connsiteX7619" fmla="*/ 11359970 w 12184637"/>
              <a:gd name="connsiteY7619" fmla="*/ 1288112 h 4608812"/>
              <a:gd name="connsiteX7620" fmla="*/ 11391186 w 12184637"/>
              <a:gd name="connsiteY7620" fmla="*/ 1170241 h 4608812"/>
              <a:gd name="connsiteX7621" fmla="*/ 11387211 w 12184637"/>
              <a:gd name="connsiteY7621" fmla="*/ 1163394 h 4608812"/>
              <a:gd name="connsiteX7622" fmla="*/ 11380364 w 12184637"/>
              <a:gd name="connsiteY7622" fmla="*/ 1167369 h 4608812"/>
              <a:gd name="connsiteX7623" fmla="*/ 11349221 w 12184637"/>
              <a:gd name="connsiteY7623" fmla="*/ 1285240 h 4608812"/>
              <a:gd name="connsiteX7624" fmla="*/ 11353197 w 12184637"/>
              <a:gd name="connsiteY7624" fmla="*/ 1292087 h 4608812"/>
              <a:gd name="connsiteX7625" fmla="*/ 11354670 w 12184637"/>
              <a:gd name="connsiteY7625" fmla="*/ 1292308 h 4608812"/>
              <a:gd name="connsiteX7626" fmla="*/ 11359970 w 12184637"/>
              <a:gd name="connsiteY7626" fmla="*/ 1288112 h 4608812"/>
              <a:gd name="connsiteX7627" fmla="*/ 11328680 w 12184637"/>
              <a:gd name="connsiteY7627" fmla="*/ 1429762 h 4608812"/>
              <a:gd name="connsiteX7628" fmla="*/ 11360044 w 12184637"/>
              <a:gd name="connsiteY7628" fmla="*/ 1287817 h 4608812"/>
              <a:gd name="connsiteX7629" fmla="*/ 11355774 w 12184637"/>
              <a:gd name="connsiteY7629" fmla="*/ 1281191 h 4608812"/>
              <a:gd name="connsiteX7630" fmla="*/ 11349148 w 12184637"/>
              <a:gd name="connsiteY7630" fmla="*/ 1285461 h 4608812"/>
              <a:gd name="connsiteX7631" fmla="*/ 11317784 w 12184637"/>
              <a:gd name="connsiteY7631" fmla="*/ 1427407 h 4608812"/>
              <a:gd name="connsiteX7632" fmla="*/ 11322054 w 12184637"/>
              <a:gd name="connsiteY7632" fmla="*/ 1434033 h 4608812"/>
              <a:gd name="connsiteX7633" fmla="*/ 11323306 w 12184637"/>
              <a:gd name="connsiteY7633" fmla="*/ 1434180 h 4608812"/>
              <a:gd name="connsiteX7634" fmla="*/ 11328680 w 12184637"/>
              <a:gd name="connsiteY7634" fmla="*/ 1429762 h 4608812"/>
              <a:gd name="connsiteX7635" fmla="*/ 11294078 w 12184637"/>
              <a:gd name="connsiteY7635" fmla="*/ 1576567 h 4608812"/>
              <a:gd name="connsiteX7636" fmla="*/ 11328680 w 12184637"/>
              <a:gd name="connsiteY7636" fmla="*/ 1429836 h 4608812"/>
              <a:gd name="connsiteX7637" fmla="*/ 11324558 w 12184637"/>
              <a:gd name="connsiteY7637" fmla="*/ 1423136 h 4608812"/>
              <a:gd name="connsiteX7638" fmla="*/ 11317858 w 12184637"/>
              <a:gd name="connsiteY7638" fmla="*/ 1427259 h 4608812"/>
              <a:gd name="connsiteX7639" fmla="*/ 11283255 w 12184637"/>
              <a:gd name="connsiteY7639" fmla="*/ 1573990 h 4608812"/>
              <a:gd name="connsiteX7640" fmla="*/ 11287378 w 12184637"/>
              <a:gd name="connsiteY7640" fmla="*/ 1580690 h 4608812"/>
              <a:gd name="connsiteX7641" fmla="*/ 11288703 w 12184637"/>
              <a:gd name="connsiteY7641" fmla="*/ 1580837 h 4608812"/>
              <a:gd name="connsiteX7642" fmla="*/ 11294078 w 12184637"/>
              <a:gd name="connsiteY7642" fmla="*/ 1576567 h 4608812"/>
              <a:gd name="connsiteX7643" fmla="*/ 11256530 w 12184637"/>
              <a:gd name="connsiteY7643" fmla="*/ 1722488 h 4608812"/>
              <a:gd name="connsiteX7644" fmla="*/ 11294004 w 12184637"/>
              <a:gd name="connsiteY7644" fmla="*/ 1576641 h 4608812"/>
              <a:gd name="connsiteX7645" fmla="*/ 11290028 w 12184637"/>
              <a:gd name="connsiteY7645" fmla="*/ 1569867 h 4608812"/>
              <a:gd name="connsiteX7646" fmla="*/ 11283255 w 12184637"/>
              <a:gd name="connsiteY7646" fmla="*/ 1573843 h 4608812"/>
              <a:gd name="connsiteX7647" fmla="*/ 11245781 w 12184637"/>
              <a:gd name="connsiteY7647" fmla="*/ 1719691 h 4608812"/>
              <a:gd name="connsiteX7648" fmla="*/ 11249756 w 12184637"/>
              <a:gd name="connsiteY7648" fmla="*/ 1726464 h 4608812"/>
              <a:gd name="connsiteX7649" fmla="*/ 11251155 w 12184637"/>
              <a:gd name="connsiteY7649" fmla="*/ 1726611 h 4608812"/>
              <a:gd name="connsiteX7650" fmla="*/ 11256530 w 12184637"/>
              <a:gd name="connsiteY7650" fmla="*/ 1722488 h 4608812"/>
              <a:gd name="connsiteX7651" fmla="*/ 11216331 w 12184637"/>
              <a:gd name="connsiteY7651" fmla="*/ 1862004 h 4608812"/>
              <a:gd name="connsiteX7652" fmla="*/ 11256530 w 12184637"/>
              <a:gd name="connsiteY7652" fmla="*/ 1722709 h 4608812"/>
              <a:gd name="connsiteX7653" fmla="*/ 11252702 w 12184637"/>
              <a:gd name="connsiteY7653" fmla="*/ 1715789 h 4608812"/>
              <a:gd name="connsiteX7654" fmla="*/ 11245781 w 12184637"/>
              <a:gd name="connsiteY7654" fmla="*/ 1719617 h 4608812"/>
              <a:gd name="connsiteX7655" fmla="*/ 11205583 w 12184637"/>
              <a:gd name="connsiteY7655" fmla="*/ 1858986 h 4608812"/>
              <a:gd name="connsiteX7656" fmla="*/ 11209411 w 12184637"/>
              <a:gd name="connsiteY7656" fmla="*/ 1865906 h 4608812"/>
              <a:gd name="connsiteX7657" fmla="*/ 11210957 w 12184637"/>
              <a:gd name="connsiteY7657" fmla="*/ 1866127 h 4608812"/>
              <a:gd name="connsiteX7658" fmla="*/ 11216331 w 12184637"/>
              <a:gd name="connsiteY7658" fmla="*/ 1862004 h 4608812"/>
              <a:gd name="connsiteX7659" fmla="*/ 11171126 w 12184637"/>
              <a:gd name="connsiteY7659" fmla="*/ 1994452 h 4608812"/>
              <a:gd name="connsiteX7660" fmla="*/ 11216184 w 12184637"/>
              <a:gd name="connsiteY7660" fmla="*/ 1862225 h 4608812"/>
              <a:gd name="connsiteX7661" fmla="*/ 11212724 w 12184637"/>
              <a:gd name="connsiteY7661" fmla="*/ 1855157 h 4608812"/>
              <a:gd name="connsiteX7662" fmla="*/ 11205656 w 12184637"/>
              <a:gd name="connsiteY7662" fmla="*/ 1858618 h 4608812"/>
              <a:gd name="connsiteX7663" fmla="*/ 11160599 w 12184637"/>
              <a:gd name="connsiteY7663" fmla="*/ 1990845 h 4608812"/>
              <a:gd name="connsiteX7664" fmla="*/ 11164059 w 12184637"/>
              <a:gd name="connsiteY7664" fmla="*/ 1997913 h 4608812"/>
              <a:gd name="connsiteX7665" fmla="*/ 11165900 w 12184637"/>
              <a:gd name="connsiteY7665" fmla="*/ 1998207 h 4608812"/>
              <a:gd name="connsiteX7666" fmla="*/ 11171126 w 12184637"/>
              <a:gd name="connsiteY7666" fmla="*/ 1994452 h 4608812"/>
              <a:gd name="connsiteX7667" fmla="*/ 11118928 w 12184637"/>
              <a:gd name="connsiteY7667" fmla="*/ 2119244 h 4608812"/>
              <a:gd name="connsiteX7668" fmla="*/ 11171053 w 12184637"/>
              <a:gd name="connsiteY7668" fmla="*/ 1994821 h 4608812"/>
              <a:gd name="connsiteX7669" fmla="*/ 11168035 w 12184637"/>
              <a:gd name="connsiteY7669" fmla="*/ 1987532 h 4608812"/>
              <a:gd name="connsiteX7670" fmla="*/ 11160746 w 12184637"/>
              <a:gd name="connsiteY7670" fmla="*/ 1990550 h 4608812"/>
              <a:gd name="connsiteX7671" fmla="*/ 11108620 w 12184637"/>
              <a:gd name="connsiteY7671" fmla="*/ 2114974 h 4608812"/>
              <a:gd name="connsiteX7672" fmla="*/ 11111639 w 12184637"/>
              <a:gd name="connsiteY7672" fmla="*/ 2122262 h 4608812"/>
              <a:gd name="connsiteX7673" fmla="*/ 11113848 w 12184637"/>
              <a:gd name="connsiteY7673" fmla="*/ 2122704 h 4608812"/>
              <a:gd name="connsiteX7674" fmla="*/ 11118928 w 12184637"/>
              <a:gd name="connsiteY7674" fmla="*/ 2119244 h 4608812"/>
              <a:gd name="connsiteX7675" fmla="*/ 11057453 w 12184637"/>
              <a:gd name="connsiteY7675" fmla="*/ 2235421 h 4608812"/>
              <a:gd name="connsiteX7676" fmla="*/ 11118633 w 12184637"/>
              <a:gd name="connsiteY7676" fmla="*/ 2119686 h 4608812"/>
              <a:gd name="connsiteX7677" fmla="*/ 11116351 w 12184637"/>
              <a:gd name="connsiteY7677" fmla="*/ 2112176 h 4608812"/>
              <a:gd name="connsiteX7678" fmla="*/ 11108842 w 12184637"/>
              <a:gd name="connsiteY7678" fmla="*/ 2114458 h 4608812"/>
              <a:gd name="connsiteX7679" fmla="*/ 11047661 w 12184637"/>
              <a:gd name="connsiteY7679" fmla="*/ 2230194 h 4608812"/>
              <a:gd name="connsiteX7680" fmla="*/ 11049943 w 12184637"/>
              <a:gd name="connsiteY7680" fmla="*/ 2237704 h 4608812"/>
              <a:gd name="connsiteX7681" fmla="*/ 11052593 w 12184637"/>
              <a:gd name="connsiteY7681" fmla="*/ 2238366 h 4608812"/>
              <a:gd name="connsiteX7682" fmla="*/ 11057453 w 12184637"/>
              <a:gd name="connsiteY7682" fmla="*/ 2235421 h 4608812"/>
              <a:gd name="connsiteX7683" fmla="*/ 10984713 w 12184637"/>
              <a:gd name="connsiteY7683" fmla="*/ 2342249 h 4608812"/>
              <a:gd name="connsiteX7684" fmla="*/ 11057158 w 12184637"/>
              <a:gd name="connsiteY7684" fmla="*/ 2236010 h 4608812"/>
              <a:gd name="connsiteX7685" fmla="*/ 11055686 w 12184637"/>
              <a:gd name="connsiteY7685" fmla="*/ 2228280 h 4608812"/>
              <a:gd name="connsiteX7686" fmla="*/ 11047955 w 12184637"/>
              <a:gd name="connsiteY7686" fmla="*/ 2229752 h 4608812"/>
              <a:gd name="connsiteX7687" fmla="*/ 10975510 w 12184637"/>
              <a:gd name="connsiteY7687" fmla="*/ 2335991 h 4608812"/>
              <a:gd name="connsiteX7688" fmla="*/ 10976982 w 12184637"/>
              <a:gd name="connsiteY7688" fmla="*/ 2343721 h 4608812"/>
              <a:gd name="connsiteX7689" fmla="*/ 10980148 w 12184637"/>
              <a:gd name="connsiteY7689" fmla="*/ 2344678 h 4608812"/>
              <a:gd name="connsiteX7690" fmla="*/ 10984713 w 12184637"/>
              <a:gd name="connsiteY7690" fmla="*/ 2342249 h 4608812"/>
              <a:gd name="connsiteX7691" fmla="*/ 10902991 w 12184637"/>
              <a:gd name="connsiteY7691" fmla="*/ 2439873 h 4608812"/>
              <a:gd name="connsiteX7692" fmla="*/ 10984345 w 12184637"/>
              <a:gd name="connsiteY7692" fmla="*/ 2342617 h 4608812"/>
              <a:gd name="connsiteX7693" fmla="*/ 10983682 w 12184637"/>
              <a:gd name="connsiteY7693" fmla="*/ 2334739 h 4608812"/>
              <a:gd name="connsiteX7694" fmla="*/ 10975805 w 12184637"/>
              <a:gd name="connsiteY7694" fmla="*/ 2335475 h 4608812"/>
              <a:gd name="connsiteX7695" fmla="*/ 10894451 w 12184637"/>
              <a:gd name="connsiteY7695" fmla="*/ 2432731 h 4608812"/>
              <a:gd name="connsiteX7696" fmla="*/ 10895113 w 12184637"/>
              <a:gd name="connsiteY7696" fmla="*/ 2440609 h 4608812"/>
              <a:gd name="connsiteX7697" fmla="*/ 10898721 w 12184637"/>
              <a:gd name="connsiteY7697" fmla="*/ 2441934 h 4608812"/>
              <a:gd name="connsiteX7698" fmla="*/ 10902991 w 12184637"/>
              <a:gd name="connsiteY7698" fmla="*/ 2439873 h 4608812"/>
              <a:gd name="connsiteX7699" fmla="*/ 10821932 w 12184637"/>
              <a:gd name="connsiteY7699" fmla="*/ 2521889 h 4608812"/>
              <a:gd name="connsiteX7700" fmla="*/ 10902697 w 12184637"/>
              <a:gd name="connsiteY7700" fmla="*/ 2440241 h 4608812"/>
              <a:gd name="connsiteX7701" fmla="*/ 10902697 w 12184637"/>
              <a:gd name="connsiteY7701" fmla="*/ 2432363 h 4608812"/>
              <a:gd name="connsiteX7702" fmla="*/ 10894819 w 12184637"/>
              <a:gd name="connsiteY7702" fmla="*/ 2432363 h 4608812"/>
              <a:gd name="connsiteX7703" fmla="*/ 10814054 w 12184637"/>
              <a:gd name="connsiteY7703" fmla="*/ 2514011 h 4608812"/>
              <a:gd name="connsiteX7704" fmla="*/ 10814054 w 12184637"/>
              <a:gd name="connsiteY7704" fmla="*/ 2521889 h 4608812"/>
              <a:gd name="connsiteX7705" fmla="*/ 10818030 w 12184637"/>
              <a:gd name="connsiteY7705" fmla="*/ 2523509 h 4608812"/>
              <a:gd name="connsiteX7706" fmla="*/ 10821932 w 12184637"/>
              <a:gd name="connsiteY7706" fmla="*/ 2521889 h 4608812"/>
              <a:gd name="connsiteX7707" fmla="*/ 10818840 w 12184637"/>
              <a:gd name="connsiteY7707" fmla="*/ 2528736 h 4608812"/>
              <a:gd name="connsiteX7708" fmla="*/ 10822963 w 12184637"/>
              <a:gd name="connsiteY7708" fmla="*/ 2520417 h 4608812"/>
              <a:gd name="connsiteX7709" fmla="*/ 10820459 w 12184637"/>
              <a:gd name="connsiteY7709" fmla="*/ 2512981 h 4608812"/>
              <a:gd name="connsiteX7710" fmla="*/ 10813023 w 12184637"/>
              <a:gd name="connsiteY7710" fmla="*/ 2515484 h 4608812"/>
              <a:gd name="connsiteX7711" fmla="*/ 10808901 w 12184637"/>
              <a:gd name="connsiteY7711" fmla="*/ 2523803 h 4608812"/>
              <a:gd name="connsiteX7712" fmla="*/ 10811404 w 12184637"/>
              <a:gd name="connsiteY7712" fmla="*/ 2531239 h 4608812"/>
              <a:gd name="connsiteX7713" fmla="*/ 10813908 w 12184637"/>
              <a:gd name="connsiteY7713" fmla="*/ 2531828 h 4608812"/>
              <a:gd name="connsiteX7714" fmla="*/ 10818840 w 12184637"/>
              <a:gd name="connsiteY7714" fmla="*/ 2528736 h 4608812"/>
              <a:gd name="connsiteX7715" fmla="*/ 10784531 w 12184637"/>
              <a:gd name="connsiteY7715" fmla="*/ 2599561 h 4608812"/>
              <a:gd name="connsiteX7716" fmla="*/ 10818840 w 12184637"/>
              <a:gd name="connsiteY7716" fmla="*/ 2528736 h 4608812"/>
              <a:gd name="connsiteX7717" fmla="*/ 10816263 w 12184637"/>
              <a:gd name="connsiteY7717" fmla="*/ 2521300 h 4608812"/>
              <a:gd name="connsiteX7718" fmla="*/ 10808827 w 12184637"/>
              <a:gd name="connsiteY7718" fmla="*/ 2523877 h 4608812"/>
              <a:gd name="connsiteX7719" fmla="*/ 10774518 w 12184637"/>
              <a:gd name="connsiteY7719" fmla="*/ 2594702 h 4608812"/>
              <a:gd name="connsiteX7720" fmla="*/ 10777096 w 12184637"/>
              <a:gd name="connsiteY7720" fmla="*/ 2602138 h 4608812"/>
              <a:gd name="connsiteX7721" fmla="*/ 10779599 w 12184637"/>
              <a:gd name="connsiteY7721" fmla="*/ 2602727 h 4608812"/>
              <a:gd name="connsiteX7722" fmla="*/ 10784531 w 12184637"/>
              <a:gd name="connsiteY7722" fmla="*/ 2599561 h 4608812"/>
              <a:gd name="connsiteX7723" fmla="*/ 10766567 w 12184637"/>
              <a:gd name="connsiteY7723" fmla="*/ 2625035 h 4608812"/>
              <a:gd name="connsiteX7724" fmla="*/ 10784090 w 12184637"/>
              <a:gd name="connsiteY7724" fmla="*/ 2600371 h 4608812"/>
              <a:gd name="connsiteX7725" fmla="*/ 10782764 w 12184637"/>
              <a:gd name="connsiteY7725" fmla="*/ 2592567 h 4608812"/>
              <a:gd name="connsiteX7726" fmla="*/ 10774961 w 12184637"/>
              <a:gd name="connsiteY7726" fmla="*/ 2593893 h 4608812"/>
              <a:gd name="connsiteX7727" fmla="*/ 10757438 w 12184637"/>
              <a:gd name="connsiteY7727" fmla="*/ 2618556 h 4608812"/>
              <a:gd name="connsiteX7728" fmla="*/ 10758763 w 12184637"/>
              <a:gd name="connsiteY7728" fmla="*/ 2626360 h 4608812"/>
              <a:gd name="connsiteX7729" fmla="*/ 10762003 w 12184637"/>
              <a:gd name="connsiteY7729" fmla="*/ 2627391 h 4608812"/>
              <a:gd name="connsiteX7730" fmla="*/ 10766567 w 12184637"/>
              <a:gd name="connsiteY7730" fmla="*/ 2625035 h 4608812"/>
              <a:gd name="connsiteX7731" fmla="*/ 10738517 w 12184637"/>
              <a:gd name="connsiteY7731" fmla="*/ 2664792 h 4608812"/>
              <a:gd name="connsiteX7732" fmla="*/ 10766567 w 12184637"/>
              <a:gd name="connsiteY7732" fmla="*/ 2624962 h 4608812"/>
              <a:gd name="connsiteX7733" fmla="*/ 10765242 w 12184637"/>
              <a:gd name="connsiteY7733" fmla="*/ 2617231 h 4608812"/>
              <a:gd name="connsiteX7734" fmla="*/ 10757512 w 12184637"/>
              <a:gd name="connsiteY7734" fmla="*/ 2618556 h 4608812"/>
              <a:gd name="connsiteX7735" fmla="*/ 10729461 w 12184637"/>
              <a:gd name="connsiteY7735" fmla="*/ 2658386 h 4608812"/>
              <a:gd name="connsiteX7736" fmla="*/ 10730787 w 12184637"/>
              <a:gd name="connsiteY7736" fmla="*/ 2666117 h 4608812"/>
              <a:gd name="connsiteX7737" fmla="*/ 10734026 w 12184637"/>
              <a:gd name="connsiteY7737" fmla="*/ 2667148 h 4608812"/>
              <a:gd name="connsiteX7738" fmla="*/ 10738517 w 12184637"/>
              <a:gd name="connsiteY7738" fmla="*/ 2664792 h 4608812"/>
              <a:gd name="connsiteX7739" fmla="*/ 10724675 w 12184637"/>
              <a:gd name="connsiteY7739" fmla="*/ 2693357 h 4608812"/>
              <a:gd name="connsiteX7740" fmla="*/ 10738959 w 12184637"/>
              <a:gd name="connsiteY7740" fmla="*/ 2664055 h 4608812"/>
              <a:gd name="connsiteX7741" fmla="*/ 10736382 w 12184637"/>
              <a:gd name="connsiteY7741" fmla="*/ 2656619 h 4608812"/>
              <a:gd name="connsiteX7742" fmla="*/ 10728946 w 12184637"/>
              <a:gd name="connsiteY7742" fmla="*/ 2659196 h 4608812"/>
              <a:gd name="connsiteX7743" fmla="*/ 10714663 w 12184637"/>
              <a:gd name="connsiteY7743" fmla="*/ 2688498 h 4608812"/>
              <a:gd name="connsiteX7744" fmla="*/ 10717240 w 12184637"/>
              <a:gd name="connsiteY7744" fmla="*/ 2695934 h 4608812"/>
              <a:gd name="connsiteX7745" fmla="*/ 10719743 w 12184637"/>
              <a:gd name="connsiteY7745" fmla="*/ 2696523 h 4608812"/>
              <a:gd name="connsiteX7746" fmla="*/ 10724675 w 12184637"/>
              <a:gd name="connsiteY7746" fmla="*/ 2693357 h 4608812"/>
              <a:gd name="connsiteX7747" fmla="*/ 10694932 w 12184637"/>
              <a:gd name="connsiteY7747" fmla="*/ 2754391 h 4608812"/>
              <a:gd name="connsiteX7748" fmla="*/ 10724603 w 12184637"/>
              <a:gd name="connsiteY7748" fmla="*/ 2693357 h 4608812"/>
              <a:gd name="connsiteX7749" fmla="*/ 10722025 w 12184637"/>
              <a:gd name="connsiteY7749" fmla="*/ 2685922 h 4608812"/>
              <a:gd name="connsiteX7750" fmla="*/ 10714589 w 12184637"/>
              <a:gd name="connsiteY7750" fmla="*/ 2688498 h 4608812"/>
              <a:gd name="connsiteX7751" fmla="*/ 10684920 w 12184637"/>
              <a:gd name="connsiteY7751" fmla="*/ 2749532 h 4608812"/>
              <a:gd name="connsiteX7752" fmla="*/ 10687496 w 12184637"/>
              <a:gd name="connsiteY7752" fmla="*/ 2756968 h 4608812"/>
              <a:gd name="connsiteX7753" fmla="*/ 10689999 w 12184637"/>
              <a:gd name="connsiteY7753" fmla="*/ 2757557 h 4608812"/>
              <a:gd name="connsiteX7754" fmla="*/ 10694932 w 12184637"/>
              <a:gd name="connsiteY7754" fmla="*/ 2754391 h 4608812"/>
              <a:gd name="connsiteX7755" fmla="*/ 10681238 w 12184637"/>
              <a:gd name="connsiteY7755" fmla="*/ 2795252 h 4608812"/>
              <a:gd name="connsiteX7756" fmla="*/ 10695300 w 12184637"/>
              <a:gd name="connsiteY7756" fmla="*/ 2753728 h 4608812"/>
              <a:gd name="connsiteX7757" fmla="*/ 10691766 w 12184637"/>
              <a:gd name="connsiteY7757" fmla="*/ 2746661 h 4608812"/>
              <a:gd name="connsiteX7758" fmla="*/ 10684698 w 12184637"/>
              <a:gd name="connsiteY7758" fmla="*/ 2750194 h 4608812"/>
              <a:gd name="connsiteX7759" fmla="*/ 10670636 w 12184637"/>
              <a:gd name="connsiteY7759" fmla="*/ 2791718 h 4608812"/>
              <a:gd name="connsiteX7760" fmla="*/ 10674170 w 12184637"/>
              <a:gd name="connsiteY7760" fmla="*/ 2798786 h 4608812"/>
              <a:gd name="connsiteX7761" fmla="*/ 10676011 w 12184637"/>
              <a:gd name="connsiteY7761" fmla="*/ 2799080 h 4608812"/>
              <a:gd name="connsiteX7762" fmla="*/ 10681238 w 12184637"/>
              <a:gd name="connsiteY7762" fmla="*/ 2795252 h 4608812"/>
              <a:gd name="connsiteX7763" fmla="*/ 10663053 w 12184637"/>
              <a:gd name="connsiteY7763" fmla="*/ 2842739 h 4608812"/>
              <a:gd name="connsiteX7764" fmla="*/ 10681165 w 12184637"/>
              <a:gd name="connsiteY7764" fmla="*/ 2795399 h 4608812"/>
              <a:gd name="connsiteX7765" fmla="*/ 10677925 w 12184637"/>
              <a:gd name="connsiteY7765" fmla="*/ 2788184 h 4608812"/>
              <a:gd name="connsiteX7766" fmla="*/ 10670710 w 12184637"/>
              <a:gd name="connsiteY7766" fmla="*/ 2791424 h 4608812"/>
              <a:gd name="connsiteX7767" fmla="*/ 10652599 w 12184637"/>
              <a:gd name="connsiteY7767" fmla="*/ 2838763 h 4608812"/>
              <a:gd name="connsiteX7768" fmla="*/ 10655838 w 12184637"/>
              <a:gd name="connsiteY7768" fmla="*/ 2845978 h 4608812"/>
              <a:gd name="connsiteX7769" fmla="*/ 10657900 w 12184637"/>
              <a:gd name="connsiteY7769" fmla="*/ 2846346 h 4608812"/>
              <a:gd name="connsiteX7770" fmla="*/ 10663053 w 12184637"/>
              <a:gd name="connsiteY7770" fmla="*/ 2842739 h 4608812"/>
              <a:gd name="connsiteX7771" fmla="*/ 10647813 w 12184637"/>
              <a:gd name="connsiteY7771" fmla="*/ 2872262 h 4608812"/>
              <a:gd name="connsiteX7772" fmla="*/ 10662759 w 12184637"/>
              <a:gd name="connsiteY7772" fmla="*/ 2843328 h 4608812"/>
              <a:gd name="connsiteX7773" fmla="*/ 10660329 w 12184637"/>
              <a:gd name="connsiteY7773" fmla="*/ 2835818 h 4608812"/>
              <a:gd name="connsiteX7774" fmla="*/ 10652820 w 12184637"/>
              <a:gd name="connsiteY7774" fmla="*/ 2838248 h 4608812"/>
              <a:gd name="connsiteX7775" fmla="*/ 10637874 w 12184637"/>
              <a:gd name="connsiteY7775" fmla="*/ 2867182 h 4608812"/>
              <a:gd name="connsiteX7776" fmla="*/ 10640303 w 12184637"/>
              <a:gd name="connsiteY7776" fmla="*/ 2874691 h 4608812"/>
              <a:gd name="connsiteX7777" fmla="*/ 10642880 w 12184637"/>
              <a:gd name="connsiteY7777" fmla="*/ 2875280 h 4608812"/>
              <a:gd name="connsiteX7778" fmla="*/ 10647813 w 12184637"/>
              <a:gd name="connsiteY7778" fmla="*/ 2872262 h 4608812"/>
              <a:gd name="connsiteX7779" fmla="*/ 10630586 w 12184637"/>
              <a:gd name="connsiteY7779" fmla="*/ 2905687 h 4608812"/>
              <a:gd name="connsiteX7780" fmla="*/ 10647813 w 12184637"/>
              <a:gd name="connsiteY7780" fmla="*/ 2872262 h 4608812"/>
              <a:gd name="connsiteX7781" fmla="*/ 10645384 w 12184637"/>
              <a:gd name="connsiteY7781" fmla="*/ 2864752 h 4608812"/>
              <a:gd name="connsiteX7782" fmla="*/ 10637874 w 12184637"/>
              <a:gd name="connsiteY7782" fmla="*/ 2867182 h 4608812"/>
              <a:gd name="connsiteX7783" fmla="*/ 10620647 w 12184637"/>
              <a:gd name="connsiteY7783" fmla="*/ 2900607 h 4608812"/>
              <a:gd name="connsiteX7784" fmla="*/ 10623076 w 12184637"/>
              <a:gd name="connsiteY7784" fmla="*/ 2908116 h 4608812"/>
              <a:gd name="connsiteX7785" fmla="*/ 10625653 w 12184637"/>
              <a:gd name="connsiteY7785" fmla="*/ 2908705 h 4608812"/>
              <a:gd name="connsiteX7786" fmla="*/ 10630586 w 12184637"/>
              <a:gd name="connsiteY7786" fmla="*/ 2905687 h 4608812"/>
              <a:gd name="connsiteX7787" fmla="*/ 10611223 w 12184637"/>
              <a:gd name="connsiteY7787" fmla="*/ 2943308 h 4608812"/>
              <a:gd name="connsiteX7788" fmla="*/ 10630586 w 12184637"/>
              <a:gd name="connsiteY7788" fmla="*/ 2905687 h 4608812"/>
              <a:gd name="connsiteX7789" fmla="*/ 10628155 w 12184637"/>
              <a:gd name="connsiteY7789" fmla="*/ 2898177 h 4608812"/>
              <a:gd name="connsiteX7790" fmla="*/ 10620647 w 12184637"/>
              <a:gd name="connsiteY7790" fmla="*/ 2900607 h 4608812"/>
              <a:gd name="connsiteX7791" fmla="*/ 10601284 w 12184637"/>
              <a:gd name="connsiteY7791" fmla="*/ 2938228 h 4608812"/>
              <a:gd name="connsiteX7792" fmla="*/ 10603713 w 12184637"/>
              <a:gd name="connsiteY7792" fmla="*/ 2945738 h 4608812"/>
              <a:gd name="connsiteX7793" fmla="*/ 10606290 w 12184637"/>
              <a:gd name="connsiteY7793" fmla="*/ 2946327 h 4608812"/>
              <a:gd name="connsiteX7794" fmla="*/ 10611223 w 12184637"/>
              <a:gd name="connsiteY7794" fmla="*/ 2943308 h 4608812"/>
              <a:gd name="connsiteX7795" fmla="*/ 10601725 w 12184637"/>
              <a:gd name="connsiteY7795" fmla="*/ 2950082 h 4608812"/>
              <a:gd name="connsiteX7796" fmla="*/ 10609161 w 12184637"/>
              <a:gd name="connsiteY7796" fmla="*/ 2945591 h 4608812"/>
              <a:gd name="connsiteX7797" fmla="*/ 10611075 w 12184637"/>
              <a:gd name="connsiteY7797" fmla="*/ 2937934 h 4608812"/>
              <a:gd name="connsiteX7798" fmla="*/ 10603418 w 12184637"/>
              <a:gd name="connsiteY7798" fmla="*/ 2936020 h 4608812"/>
              <a:gd name="connsiteX7799" fmla="*/ 10595982 w 12184637"/>
              <a:gd name="connsiteY7799" fmla="*/ 2940510 h 4608812"/>
              <a:gd name="connsiteX7800" fmla="*/ 10594068 w 12184637"/>
              <a:gd name="connsiteY7800" fmla="*/ 2948167 h 4608812"/>
              <a:gd name="connsiteX7801" fmla="*/ 10598854 w 12184637"/>
              <a:gd name="connsiteY7801" fmla="*/ 2950891 h 4608812"/>
              <a:gd name="connsiteX7802" fmla="*/ 10601725 w 12184637"/>
              <a:gd name="connsiteY7802" fmla="*/ 2950082 h 4608812"/>
              <a:gd name="connsiteX7803" fmla="*/ 10567343 w 12184637"/>
              <a:gd name="connsiteY7803" fmla="*/ 3016343 h 4608812"/>
              <a:gd name="connsiteX7804" fmla="*/ 10603787 w 12184637"/>
              <a:gd name="connsiteY7804" fmla="*/ 2947873 h 4608812"/>
              <a:gd name="connsiteX7805" fmla="*/ 10601504 w 12184637"/>
              <a:gd name="connsiteY7805" fmla="*/ 2940363 h 4608812"/>
              <a:gd name="connsiteX7806" fmla="*/ 10593994 w 12184637"/>
              <a:gd name="connsiteY7806" fmla="*/ 2942646 h 4608812"/>
              <a:gd name="connsiteX7807" fmla="*/ 10557551 w 12184637"/>
              <a:gd name="connsiteY7807" fmla="*/ 3011115 h 4608812"/>
              <a:gd name="connsiteX7808" fmla="*/ 10559834 w 12184637"/>
              <a:gd name="connsiteY7808" fmla="*/ 3018625 h 4608812"/>
              <a:gd name="connsiteX7809" fmla="*/ 10562484 w 12184637"/>
              <a:gd name="connsiteY7809" fmla="*/ 3019287 h 4608812"/>
              <a:gd name="connsiteX7810" fmla="*/ 10567343 w 12184637"/>
              <a:gd name="connsiteY7810" fmla="*/ 3016343 h 4608812"/>
              <a:gd name="connsiteX7811" fmla="*/ 10532740 w 12184637"/>
              <a:gd name="connsiteY7811" fmla="*/ 3089303 h 4608812"/>
              <a:gd name="connsiteX7812" fmla="*/ 10567416 w 12184637"/>
              <a:gd name="connsiteY7812" fmla="*/ 3016122 h 4608812"/>
              <a:gd name="connsiteX7813" fmla="*/ 10564766 w 12184637"/>
              <a:gd name="connsiteY7813" fmla="*/ 3008686 h 4608812"/>
              <a:gd name="connsiteX7814" fmla="*/ 10557330 w 12184637"/>
              <a:gd name="connsiteY7814" fmla="*/ 3011336 h 4608812"/>
              <a:gd name="connsiteX7815" fmla="*/ 10522654 w 12184637"/>
              <a:gd name="connsiteY7815" fmla="*/ 3084517 h 4608812"/>
              <a:gd name="connsiteX7816" fmla="*/ 10525304 w 12184637"/>
              <a:gd name="connsiteY7816" fmla="*/ 3091953 h 4608812"/>
              <a:gd name="connsiteX7817" fmla="*/ 10527733 w 12184637"/>
              <a:gd name="connsiteY7817" fmla="*/ 3092469 h 4608812"/>
              <a:gd name="connsiteX7818" fmla="*/ 10532740 w 12184637"/>
              <a:gd name="connsiteY7818" fmla="*/ 3089303 h 4608812"/>
              <a:gd name="connsiteX7819" fmla="*/ 10522139 w 12184637"/>
              <a:gd name="connsiteY7819" fmla="*/ 3103144 h 4608812"/>
              <a:gd name="connsiteX7820" fmla="*/ 10532151 w 12184637"/>
              <a:gd name="connsiteY7820" fmla="*/ 3090334 h 4608812"/>
              <a:gd name="connsiteX7821" fmla="*/ 10531194 w 12184637"/>
              <a:gd name="connsiteY7821" fmla="*/ 3082530 h 4608812"/>
              <a:gd name="connsiteX7822" fmla="*/ 10523390 w 12184637"/>
              <a:gd name="connsiteY7822" fmla="*/ 3083487 h 4608812"/>
              <a:gd name="connsiteX7823" fmla="*/ 10513377 w 12184637"/>
              <a:gd name="connsiteY7823" fmla="*/ 3096297 h 4608812"/>
              <a:gd name="connsiteX7824" fmla="*/ 10514334 w 12184637"/>
              <a:gd name="connsiteY7824" fmla="*/ 3104101 h 4608812"/>
              <a:gd name="connsiteX7825" fmla="*/ 10517794 w 12184637"/>
              <a:gd name="connsiteY7825" fmla="*/ 3105279 h 4608812"/>
              <a:gd name="connsiteX7826" fmla="*/ 10522139 w 12184637"/>
              <a:gd name="connsiteY7826" fmla="*/ 3103144 h 4608812"/>
              <a:gd name="connsiteX7827" fmla="*/ 10519046 w 12184637"/>
              <a:gd name="connsiteY7827" fmla="*/ 3106310 h 4608812"/>
              <a:gd name="connsiteX7828" fmla="*/ 10521697 w 12184637"/>
              <a:gd name="connsiteY7828" fmla="*/ 3103660 h 4608812"/>
              <a:gd name="connsiteX7829" fmla="*/ 10521697 w 12184637"/>
              <a:gd name="connsiteY7829" fmla="*/ 3095782 h 4608812"/>
              <a:gd name="connsiteX7830" fmla="*/ 10513819 w 12184637"/>
              <a:gd name="connsiteY7830" fmla="*/ 3095782 h 4608812"/>
              <a:gd name="connsiteX7831" fmla="*/ 10511168 w 12184637"/>
              <a:gd name="connsiteY7831" fmla="*/ 3098432 h 4608812"/>
              <a:gd name="connsiteX7832" fmla="*/ 10511168 w 12184637"/>
              <a:gd name="connsiteY7832" fmla="*/ 3106310 h 4608812"/>
              <a:gd name="connsiteX7833" fmla="*/ 10515144 w 12184637"/>
              <a:gd name="connsiteY7833" fmla="*/ 3107930 h 4608812"/>
              <a:gd name="connsiteX7834" fmla="*/ 10519046 w 12184637"/>
              <a:gd name="connsiteY7834" fmla="*/ 3106310 h 4608812"/>
              <a:gd name="connsiteX7835" fmla="*/ 10488566 w 12184637"/>
              <a:gd name="connsiteY7835" fmla="*/ 3154312 h 4608812"/>
              <a:gd name="connsiteX7836" fmla="*/ 10519782 w 12184637"/>
              <a:gd name="connsiteY7836" fmla="*/ 3105353 h 4608812"/>
              <a:gd name="connsiteX7837" fmla="*/ 10518089 w 12184637"/>
              <a:gd name="connsiteY7837" fmla="*/ 3097622 h 4608812"/>
              <a:gd name="connsiteX7838" fmla="*/ 10510358 w 12184637"/>
              <a:gd name="connsiteY7838" fmla="*/ 3099316 h 4608812"/>
              <a:gd name="connsiteX7839" fmla="*/ 10479142 w 12184637"/>
              <a:gd name="connsiteY7839" fmla="*/ 3148275 h 4608812"/>
              <a:gd name="connsiteX7840" fmla="*/ 10480835 w 12184637"/>
              <a:gd name="connsiteY7840" fmla="*/ 3156006 h 4608812"/>
              <a:gd name="connsiteX7841" fmla="*/ 10483854 w 12184637"/>
              <a:gd name="connsiteY7841" fmla="*/ 3156889 h 4608812"/>
              <a:gd name="connsiteX7842" fmla="*/ 10488566 w 12184637"/>
              <a:gd name="connsiteY7842" fmla="*/ 3154312 h 4608812"/>
              <a:gd name="connsiteX7843" fmla="*/ 10484517 w 12184637"/>
              <a:gd name="connsiteY7843" fmla="*/ 3156963 h 4608812"/>
              <a:gd name="connsiteX7844" fmla="*/ 10485400 w 12184637"/>
              <a:gd name="connsiteY7844" fmla="*/ 3156742 h 4608812"/>
              <a:gd name="connsiteX7845" fmla="*/ 10488714 w 12184637"/>
              <a:gd name="connsiteY7845" fmla="*/ 3149969 h 4608812"/>
              <a:gd name="connsiteX7846" fmla="*/ 10481351 w 12184637"/>
              <a:gd name="connsiteY7846" fmla="*/ 3146287 h 4608812"/>
              <a:gd name="connsiteX7847" fmla="*/ 10477523 w 12184637"/>
              <a:gd name="connsiteY7847" fmla="*/ 3153208 h 4608812"/>
              <a:gd name="connsiteX7848" fmla="*/ 10482897 w 12184637"/>
              <a:gd name="connsiteY7848" fmla="*/ 3157183 h 4608812"/>
              <a:gd name="connsiteX7849" fmla="*/ 10484517 w 12184637"/>
              <a:gd name="connsiteY7849" fmla="*/ 3156963 h 4608812"/>
              <a:gd name="connsiteX7850" fmla="*/ 10483192 w 12184637"/>
              <a:gd name="connsiteY7850" fmla="*/ 3162705 h 4608812"/>
              <a:gd name="connsiteX7851" fmla="*/ 10487830 w 12184637"/>
              <a:gd name="connsiteY7851" fmla="*/ 3154312 h 4608812"/>
              <a:gd name="connsiteX7852" fmla="*/ 10485621 w 12184637"/>
              <a:gd name="connsiteY7852" fmla="*/ 3146729 h 4608812"/>
              <a:gd name="connsiteX7853" fmla="*/ 10478038 w 12184637"/>
              <a:gd name="connsiteY7853" fmla="*/ 3148938 h 4608812"/>
              <a:gd name="connsiteX7854" fmla="*/ 10473400 w 12184637"/>
              <a:gd name="connsiteY7854" fmla="*/ 3157331 h 4608812"/>
              <a:gd name="connsiteX7855" fmla="*/ 10475608 w 12184637"/>
              <a:gd name="connsiteY7855" fmla="*/ 3164914 h 4608812"/>
              <a:gd name="connsiteX7856" fmla="*/ 10478332 w 12184637"/>
              <a:gd name="connsiteY7856" fmla="*/ 3165650 h 4608812"/>
              <a:gd name="connsiteX7857" fmla="*/ 10483192 w 12184637"/>
              <a:gd name="connsiteY7857" fmla="*/ 3162705 h 4608812"/>
              <a:gd name="connsiteX7858" fmla="*/ 10408685 w 12184637"/>
              <a:gd name="connsiteY7858" fmla="*/ 3220941 h 4608812"/>
              <a:gd name="connsiteX7859" fmla="*/ 10481719 w 12184637"/>
              <a:gd name="connsiteY7859" fmla="*/ 3164399 h 4608812"/>
              <a:gd name="connsiteX7860" fmla="*/ 10482750 w 12184637"/>
              <a:gd name="connsiteY7860" fmla="*/ 3156595 h 4608812"/>
              <a:gd name="connsiteX7861" fmla="*/ 10474946 w 12184637"/>
              <a:gd name="connsiteY7861" fmla="*/ 3155564 h 4608812"/>
              <a:gd name="connsiteX7862" fmla="*/ 10401912 w 12184637"/>
              <a:gd name="connsiteY7862" fmla="*/ 3212107 h 4608812"/>
              <a:gd name="connsiteX7863" fmla="*/ 10400881 w 12184637"/>
              <a:gd name="connsiteY7863" fmla="*/ 3219911 h 4608812"/>
              <a:gd name="connsiteX7864" fmla="*/ 10405299 w 12184637"/>
              <a:gd name="connsiteY7864" fmla="*/ 3222046 h 4608812"/>
              <a:gd name="connsiteX7865" fmla="*/ 10408685 w 12184637"/>
              <a:gd name="connsiteY7865" fmla="*/ 3220941 h 4608812"/>
              <a:gd name="connsiteX7866" fmla="*/ 10310987 w 12184637"/>
              <a:gd name="connsiteY7866" fmla="*/ 3260845 h 4608812"/>
              <a:gd name="connsiteX7867" fmla="*/ 10407433 w 12184637"/>
              <a:gd name="connsiteY7867" fmla="*/ 3221677 h 4608812"/>
              <a:gd name="connsiteX7868" fmla="*/ 10410526 w 12184637"/>
              <a:gd name="connsiteY7868" fmla="*/ 3214389 h 4608812"/>
              <a:gd name="connsiteX7869" fmla="*/ 10403237 w 12184637"/>
              <a:gd name="connsiteY7869" fmla="*/ 3211297 h 4608812"/>
              <a:gd name="connsiteX7870" fmla="*/ 10306791 w 12184637"/>
              <a:gd name="connsiteY7870" fmla="*/ 3250464 h 4608812"/>
              <a:gd name="connsiteX7871" fmla="*/ 10303698 w 12184637"/>
              <a:gd name="connsiteY7871" fmla="*/ 3257753 h 4608812"/>
              <a:gd name="connsiteX7872" fmla="*/ 10308925 w 12184637"/>
              <a:gd name="connsiteY7872" fmla="*/ 3261213 h 4608812"/>
              <a:gd name="connsiteX7873" fmla="*/ 10310987 w 12184637"/>
              <a:gd name="connsiteY7873" fmla="*/ 3260845 h 4608812"/>
              <a:gd name="connsiteX7874" fmla="*/ 10193632 w 12184637"/>
              <a:gd name="connsiteY7874" fmla="*/ 3281533 h 4608812"/>
              <a:gd name="connsiteX7875" fmla="*/ 10309809 w 12184637"/>
              <a:gd name="connsiteY7875" fmla="*/ 3261140 h 4608812"/>
              <a:gd name="connsiteX7876" fmla="*/ 10314300 w 12184637"/>
              <a:gd name="connsiteY7876" fmla="*/ 3254661 h 4608812"/>
              <a:gd name="connsiteX7877" fmla="*/ 10307821 w 12184637"/>
              <a:gd name="connsiteY7877" fmla="*/ 3250170 h 4608812"/>
              <a:gd name="connsiteX7878" fmla="*/ 10191644 w 12184637"/>
              <a:gd name="connsiteY7878" fmla="*/ 3270563 h 4608812"/>
              <a:gd name="connsiteX7879" fmla="*/ 10187153 w 12184637"/>
              <a:gd name="connsiteY7879" fmla="*/ 3277042 h 4608812"/>
              <a:gd name="connsiteX7880" fmla="*/ 10192675 w 12184637"/>
              <a:gd name="connsiteY7880" fmla="*/ 3281680 h 4608812"/>
              <a:gd name="connsiteX7881" fmla="*/ 10193632 w 12184637"/>
              <a:gd name="connsiteY7881" fmla="*/ 3281533 h 4608812"/>
              <a:gd name="connsiteX7882" fmla="*/ 10198270 w 12184637"/>
              <a:gd name="connsiteY7882" fmla="*/ 3276085 h 4608812"/>
              <a:gd name="connsiteX7883" fmla="*/ 10192675 w 12184637"/>
              <a:gd name="connsiteY7883" fmla="*/ 3270490 h 4608812"/>
              <a:gd name="connsiteX7884" fmla="*/ 10060521 w 12184637"/>
              <a:gd name="connsiteY7884" fmla="*/ 3270711 h 4608812"/>
              <a:gd name="connsiteX7885" fmla="*/ 10060521 w 12184637"/>
              <a:gd name="connsiteY7885" fmla="*/ 3270711 h 4608812"/>
              <a:gd name="connsiteX7886" fmla="*/ 10054999 w 12184637"/>
              <a:gd name="connsiteY7886" fmla="*/ 3276306 h 4608812"/>
              <a:gd name="connsiteX7887" fmla="*/ 10060595 w 12184637"/>
              <a:gd name="connsiteY7887" fmla="*/ 3281901 h 4608812"/>
              <a:gd name="connsiteX7888" fmla="*/ 10192748 w 12184637"/>
              <a:gd name="connsiteY7888" fmla="*/ 3281680 h 4608812"/>
              <a:gd name="connsiteX7889" fmla="*/ 10192748 w 12184637"/>
              <a:gd name="connsiteY7889" fmla="*/ 3281680 h 4608812"/>
              <a:gd name="connsiteX7890" fmla="*/ 10198270 w 12184637"/>
              <a:gd name="connsiteY7890" fmla="*/ 3276085 h 4608812"/>
              <a:gd name="connsiteX7891" fmla="*/ 10066043 w 12184637"/>
              <a:gd name="connsiteY7891" fmla="*/ 3277116 h 4608812"/>
              <a:gd name="connsiteX7892" fmla="*/ 10061331 w 12184637"/>
              <a:gd name="connsiteY7892" fmla="*/ 3270784 h 4608812"/>
              <a:gd name="connsiteX7893" fmla="*/ 9917250 w 12184637"/>
              <a:gd name="connsiteY7893" fmla="*/ 3249581 h 4608812"/>
              <a:gd name="connsiteX7894" fmla="*/ 9910919 w 12184637"/>
              <a:gd name="connsiteY7894" fmla="*/ 3254293 h 4608812"/>
              <a:gd name="connsiteX7895" fmla="*/ 9915631 w 12184637"/>
              <a:gd name="connsiteY7895" fmla="*/ 3260624 h 4608812"/>
              <a:gd name="connsiteX7896" fmla="*/ 10059711 w 12184637"/>
              <a:gd name="connsiteY7896" fmla="*/ 3281828 h 4608812"/>
              <a:gd name="connsiteX7897" fmla="*/ 10060595 w 12184637"/>
              <a:gd name="connsiteY7897" fmla="*/ 3281901 h 4608812"/>
              <a:gd name="connsiteX7898" fmla="*/ 10066043 w 12184637"/>
              <a:gd name="connsiteY7898" fmla="*/ 3277116 h 4608812"/>
              <a:gd name="connsiteX7899" fmla="*/ 9921815 w 12184637"/>
              <a:gd name="connsiteY7899" fmla="*/ 3256575 h 4608812"/>
              <a:gd name="connsiteX7900" fmla="*/ 9917839 w 12184637"/>
              <a:gd name="connsiteY7900" fmla="*/ 3249728 h 4608812"/>
              <a:gd name="connsiteX7901" fmla="*/ 9769709 w 12184637"/>
              <a:gd name="connsiteY7901" fmla="*/ 3210413 h 4608812"/>
              <a:gd name="connsiteX7902" fmla="*/ 9762863 w 12184637"/>
              <a:gd name="connsiteY7902" fmla="*/ 3214389 h 4608812"/>
              <a:gd name="connsiteX7903" fmla="*/ 9766838 w 12184637"/>
              <a:gd name="connsiteY7903" fmla="*/ 3221236 h 4608812"/>
              <a:gd name="connsiteX7904" fmla="*/ 9914968 w 12184637"/>
              <a:gd name="connsiteY7904" fmla="*/ 3260551 h 4608812"/>
              <a:gd name="connsiteX7905" fmla="*/ 9916441 w 12184637"/>
              <a:gd name="connsiteY7905" fmla="*/ 3260771 h 4608812"/>
              <a:gd name="connsiteX7906" fmla="*/ 9921815 w 12184637"/>
              <a:gd name="connsiteY7906" fmla="*/ 3256575 h 4608812"/>
              <a:gd name="connsiteX7907" fmla="*/ 9773538 w 12184637"/>
              <a:gd name="connsiteY7907" fmla="*/ 3217775 h 4608812"/>
              <a:gd name="connsiteX7908" fmla="*/ 9770299 w 12184637"/>
              <a:gd name="connsiteY7908" fmla="*/ 3210634 h 4608812"/>
              <a:gd name="connsiteX7909" fmla="*/ 9626144 w 12184637"/>
              <a:gd name="connsiteY7909" fmla="*/ 3156595 h 4608812"/>
              <a:gd name="connsiteX7910" fmla="*/ 9619003 w 12184637"/>
              <a:gd name="connsiteY7910" fmla="*/ 3159834 h 4608812"/>
              <a:gd name="connsiteX7911" fmla="*/ 9622242 w 12184637"/>
              <a:gd name="connsiteY7911" fmla="*/ 3166976 h 4608812"/>
              <a:gd name="connsiteX7912" fmla="*/ 9766397 w 12184637"/>
              <a:gd name="connsiteY7912" fmla="*/ 3221015 h 4608812"/>
              <a:gd name="connsiteX7913" fmla="*/ 9768385 w 12184637"/>
              <a:gd name="connsiteY7913" fmla="*/ 3221383 h 4608812"/>
              <a:gd name="connsiteX7914" fmla="*/ 9773538 w 12184637"/>
              <a:gd name="connsiteY7914" fmla="*/ 3217775 h 4608812"/>
              <a:gd name="connsiteX7915" fmla="*/ 9629163 w 12184637"/>
              <a:gd name="connsiteY7915" fmla="*/ 3164251 h 4608812"/>
              <a:gd name="connsiteX7916" fmla="*/ 9626660 w 12184637"/>
              <a:gd name="connsiteY7916" fmla="*/ 3156742 h 4608812"/>
              <a:gd name="connsiteX7917" fmla="*/ 9490898 w 12184637"/>
              <a:gd name="connsiteY7917" fmla="*/ 3089156 h 4608812"/>
              <a:gd name="connsiteX7918" fmla="*/ 9483462 w 12184637"/>
              <a:gd name="connsiteY7918" fmla="*/ 3091659 h 4608812"/>
              <a:gd name="connsiteX7919" fmla="*/ 9485965 w 12184637"/>
              <a:gd name="connsiteY7919" fmla="*/ 3099095 h 4608812"/>
              <a:gd name="connsiteX7920" fmla="*/ 9621727 w 12184637"/>
              <a:gd name="connsiteY7920" fmla="*/ 3166681 h 4608812"/>
              <a:gd name="connsiteX7921" fmla="*/ 9624230 w 12184637"/>
              <a:gd name="connsiteY7921" fmla="*/ 3167270 h 4608812"/>
              <a:gd name="connsiteX7922" fmla="*/ 9629163 w 12184637"/>
              <a:gd name="connsiteY7922" fmla="*/ 3164251 h 4608812"/>
              <a:gd name="connsiteX7923" fmla="*/ 9493622 w 12184637"/>
              <a:gd name="connsiteY7923" fmla="*/ 3096076 h 4608812"/>
              <a:gd name="connsiteX7924" fmla="*/ 9490236 w 12184637"/>
              <a:gd name="connsiteY7924" fmla="*/ 3088935 h 4608812"/>
              <a:gd name="connsiteX7925" fmla="*/ 9486186 w 12184637"/>
              <a:gd name="connsiteY7925" fmla="*/ 3087462 h 4608812"/>
              <a:gd name="connsiteX7926" fmla="*/ 9479045 w 12184637"/>
              <a:gd name="connsiteY7926" fmla="*/ 3090849 h 4608812"/>
              <a:gd name="connsiteX7927" fmla="*/ 9482431 w 12184637"/>
              <a:gd name="connsiteY7927" fmla="*/ 3097991 h 4608812"/>
              <a:gd name="connsiteX7928" fmla="*/ 9486481 w 12184637"/>
              <a:gd name="connsiteY7928" fmla="*/ 3099463 h 4608812"/>
              <a:gd name="connsiteX7929" fmla="*/ 9488395 w 12184637"/>
              <a:gd name="connsiteY7929" fmla="*/ 3099757 h 4608812"/>
              <a:gd name="connsiteX7930" fmla="*/ 9493622 w 12184637"/>
              <a:gd name="connsiteY7930" fmla="*/ 3096076 h 4608812"/>
              <a:gd name="connsiteX7931" fmla="*/ 9452835 w 12184637"/>
              <a:gd name="connsiteY7931" fmla="*/ 3152619 h 4608812"/>
              <a:gd name="connsiteX7932" fmla="*/ 9489058 w 12184637"/>
              <a:gd name="connsiteY7932" fmla="*/ 3095708 h 4608812"/>
              <a:gd name="connsiteX7933" fmla="*/ 9487365 w 12184637"/>
              <a:gd name="connsiteY7933" fmla="*/ 3087978 h 4608812"/>
              <a:gd name="connsiteX7934" fmla="*/ 9479634 w 12184637"/>
              <a:gd name="connsiteY7934" fmla="*/ 3089671 h 4608812"/>
              <a:gd name="connsiteX7935" fmla="*/ 9443412 w 12184637"/>
              <a:gd name="connsiteY7935" fmla="*/ 3146582 h 4608812"/>
              <a:gd name="connsiteX7936" fmla="*/ 9445105 w 12184637"/>
              <a:gd name="connsiteY7936" fmla="*/ 3154312 h 4608812"/>
              <a:gd name="connsiteX7937" fmla="*/ 9448124 w 12184637"/>
              <a:gd name="connsiteY7937" fmla="*/ 3155196 h 4608812"/>
              <a:gd name="connsiteX7938" fmla="*/ 9452835 w 12184637"/>
              <a:gd name="connsiteY7938" fmla="*/ 3152619 h 4608812"/>
              <a:gd name="connsiteX7939" fmla="*/ 9415067 w 12184637"/>
              <a:gd name="connsiteY7939" fmla="*/ 3206732 h 4608812"/>
              <a:gd name="connsiteX7940" fmla="*/ 9452762 w 12184637"/>
              <a:gd name="connsiteY7940" fmla="*/ 3152913 h 4608812"/>
              <a:gd name="connsiteX7941" fmla="*/ 9451363 w 12184637"/>
              <a:gd name="connsiteY7941" fmla="*/ 3145183 h 4608812"/>
              <a:gd name="connsiteX7942" fmla="*/ 9443632 w 12184637"/>
              <a:gd name="connsiteY7942" fmla="*/ 3146582 h 4608812"/>
              <a:gd name="connsiteX7943" fmla="*/ 9405937 w 12184637"/>
              <a:gd name="connsiteY7943" fmla="*/ 3200400 h 4608812"/>
              <a:gd name="connsiteX7944" fmla="*/ 9407336 w 12184637"/>
              <a:gd name="connsiteY7944" fmla="*/ 3208131 h 4608812"/>
              <a:gd name="connsiteX7945" fmla="*/ 9410575 w 12184637"/>
              <a:gd name="connsiteY7945" fmla="*/ 3209162 h 4608812"/>
              <a:gd name="connsiteX7946" fmla="*/ 9415067 w 12184637"/>
              <a:gd name="connsiteY7946" fmla="*/ 3206732 h 4608812"/>
              <a:gd name="connsiteX7947" fmla="*/ 9414183 w 12184637"/>
              <a:gd name="connsiteY7947" fmla="*/ 3214168 h 4608812"/>
              <a:gd name="connsiteX7948" fmla="*/ 9415950 w 12184637"/>
              <a:gd name="connsiteY7948" fmla="*/ 3204523 h 4608812"/>
              <a:gd name="connsiteX7949" fmla="*/ 9411459 w 12184637"/>
              <a:gd name="connsiteY7949" fmla="*/ 3198045 h 4608812"/>
              <a:gd name="connsiteX7950" fmla="*/ 9404980 w 12184637"/>
              <a:gd name="connsiteY7950" fmla="*/ 3202535 h 4608812"/>
              <a:gd name="connsiteX7951" fmla="*/ 9403213 w 12184637"/>
              <a:gd name="connsiteY7951" fmla="*/ 3212180 h 4608812"/>
              <a:gd name="connsiteX7952" fmla="*/ 9407705 w 12184637"/>
              <a:gd name="connsiteY7952" fmla="*/ 3218659 h 4608812"/>
              <a:gd name="connsiteX7953" fmla="*/ 9408735 w 12184637"/>
              <a:gd name="connsiteY7953" fmla="*/ 3218733 h 4608812"/>
              <a:gd name="connsiteX7954" fmla="*/ 9414183 w 12184637"/>
              <a:gd name="connsiteY7954" fmla="*/ 3214168 h 4608812"/>
              <a:gd name="connsiteX7955" fmla="*/ 9354474 w 12184637"/>
              <a:gd name="connsiteY7955" fmla="*/ 3301485 h 4608812"/>
              <a:gd name="connsiteX7956" fmla="*/ 9413226 w 12184637"/>
              <a:gd name="connsiteY7956" fmla="*/ 3216377 h 4608812"/>
              <a:gd name="connsiteX7957" fmla="*/ 9411827 w 12184637"/>
              <a:gd name="connsiteY7957" fmla="*/ 3208646 h 4608812"/>
              <a:gd name="connsiteX7958" fmla="*/ 9404096 w 12184637"/>
              <a:gd name="connsiteY7958" fmla="*/ 3210045 h 4608812"/>
              <a:gd name="connsiteX7959" fmla="*/ 9345345 w 12184637"/>
              <a:gd name="connsiteY7959" fmla="*/ 3295154 h 4608812"/>
              <a:gd name="connsiteX7960" fmla="*/ 9346744 w 12184637"/>
              <a:gd name="connsiteY7960" fmla="*/ 3302884 h 4608812"/>
              <a:gd name="connsiteX7961" fmla="*/ 9349983 w 12184637"/>
              <a:gd name="connsiteY7961" fmla="*/ 3303841 h 4608812"/>
              <a:gd name="connsiteX7962" fmla="*/ 9354474 w 12184637"/>
              <a:gd name="connsiteY7962" fmla="*/ 3301485 h 4608812"/>
              <a:gd name="connsiteX7963" fmla="*/ 9302718 w 12184637"/>
              <a:gd name="connsiteY7963" fmla="*/ 3386078 h 4608812"/>
              <a:gd name="connsiteX7964" fmla="*/ 9354622 w 12184637"/>
              <a:gd name="connsiteY7964" fmla="*/ 3301191 h 4608812"/>
              <a:gd name="connsiteX7965" fmla="*/ 9352781 w 12184637"/>
              <a:gd name="connsiteY7965" fmla="*/ 3293534 h 4608812"/>
              <a:gd name="connsiteX7966" fmla="*/ 9345125 w 12184637"/>
              <a:gd name="connsiteY7966" fmla="*/ 3295374 h 4608812"/>
              <a:gd name="connsiteX7967" fmla="*/ 9293220 w 12184637"/>
              <a:gd name="connsiteY7967" fmla="*/ 3380262 h 4608812"/>
              <a:gd name="connsiteX7968" fmla="*/ 9295061 w 12184637"/>
              <a:gd name="connsiteY7968" fmla="*/ 3387919 h 4608812"/>
              <a:gd name="connsiteX7969" fmla="*/ 9298006 w 12184637"/>
              <a:gd name="connsiteY7969" fmla="*/ 3388729 h 4608812"/>
              <a:gd name="connsiteX7970" fmla="*/ 9302718 w 12184637"/>
              <a:gd name="connsiteY7970" fmla="*/ 3386078 h 4608812"/>
              <a:gd name="connsiteX7971" fmla="*/ 9262519 w 12184637"/>
              <a:gd name="connsiteY7971" fmla="*/ 3462278 h 4608812"/>
              <a:gd name="connsiteX7972" fmla="*/ 9302938 w 12184637"/>
              <a:gd name="connsiteY7972" fmla="*/ 3385857 h 4608812"/>
              <a:gd name="connsiteX7973" fmla="*/ 9300583 w 12184637"/>
              <a:gd name="connsiteY7973" fmla="*/ 3378348 h 4608812"/>
              <a:gd name="connsiteX7974" fmla="*/ 9293073 w 12184637"/>
              <a:gd name="connsiteY7974" fmla="*/ 3380704 h 4608812"/>
              <a:gd name="connsiteX7975" fmla="*/ 9252654 w 12184637"/>
              <a:gd name="connsiteY7975" fmla="*/ 3457125 h 4608812"/>
              <a:gd name="connsiteX7976" fmla="*/ 9255009 w 12184637"/>
              <a:gd name="connsiteY7976" fmla="*/ 3464634 h 4608812"/>
              <a:gd name="connsiteX7977" fmla="*/ 9257661 w 12184637"/>
              <a:gd name="connsiteY7977" fmla="*/ 3465297 h 4608812"/>
              <a:gd name="connsiteX7978" fmla="*/ 9262519 w 12184637"/>
              <a:gd name="connsiteY7978" fmla="*/ 3462278 h 4608812"/>
              <a:gd name="connsiteX7979" fmla="*/ 9262888 w 12184637"/>
              <a:gd name="connsiteY7979" fmla="*/ 3461395 h 4608812"/>
              <a:gd name="connsiteX7980" fmla="*/ 9259354 w 12184637"/>
              <a:gd name="connsiteY7980" fmla="*/ 3454327 h 4608812"/>
              <a:gd name="connsiteX7981" fmla="*/ 9254568 w 12184637"/>
              <a:gd name="connsiteY7981" fmla="*/ 3452707 h 4608812"/>
              <a:gd name="connsiteX7982" fmla="*/ 9247501 w 12184637"/>
              <a:gd name="connsiteY7982" fmla="*/ 3456241 h 4608812"/>
              <a:gd name="connsiteX7983" fmla="*/ 9251034 w 12184637"/>
              <a:gd name="connsiteY7983" fmla="*/ 3463309 h 4608812"/>
              <a:gd name="connsiteX7984" fmla="*/ 9255820 w 12184637"/>
              <a:gd name="connsiteY7984" fmla="*/ 3464929 h 4608812"/>
              <a:gd name="connsiteX7985" fmla="*/ 9257587 w 12184637"/>
              <a:gd name="connsiteY7985" fmla="*/ 3465223 h 4608812"/>
              <a:gd name="connsiteX7986" fmla="*/ 9262888 w 12184637"/>
              <a:gd name="connsiteY7986" fmla="*/ 3461395 h 4608812"/>
              <a:gd name="connsiteX7987" fmla="*/ 9223205 w 12184637"/>
              <a:gd name="connsiteY7987" fmla="*/ 3509765 h 4608812"/>
              <a:gd name="connsiteX7988" fmla="*/ 9257366 w 12184637"/>
              <a:gd name="connsiteY7988" fmla="*/ 3461321 h 4608812"/>
              <a:gd name="connsiteX7989" fmla="*/ 9256040 w 12184637"/>
              <a:gd name="connsiteY7989" fmla="*/ 3453591 h 4608812"/>
              <a:gd name="connsiteX7990" fmla="*/ 9248310 w 12184637"/>
              <a:gd name="connsiteY7990" fmla="*/ 3454916 h 4608812"/>
              <a:gd name="connsiteX7991" fmla="*/ 9214149 w 12184637"/>
              <a:gd name="connsiteY7991" fmla="*/ 3503360 h 4608812"/>
              <a:gd name="connsiteX7992" fmla="*/ 9215474 w 12184637"/>
              <a:gd name="connsiteY7992" fmla="*/ 3511090 h 4608812"/>
              <a:gd name="connsiteX7993" fmla="*/ 9218714 w 12184637"/>
              <a:gd name="connsiteY7993" fmla="*/ 3512121 h 4608812"/>
              <a:gd name="connsiteX7994" fmla="*/ 9223205 w 12184637"/>
              <a:gd name="connsiteY7994" fmla="*/ 3509765 h 4608812"/>
              <a:gd name="connsiteX7995" fmla="*/ 9214811 w 12184637"/>
              <a:gd name="connsiteY7995" fmla="*/ 3523901 h 4608812"/>
              <a:gd name="connsiteX7996" fmla="*/ 9223426 w 12184637"/>
              <a:gd name="connsiteY7996" fmla="*/ 3509397 h 4608812"/>
              <a:gd name="connsiteX7997" fmla="*/ 9221438 w 12184637"/>
              <a:gd name="connsiteY7997" fmla="*/ 3501740 h 4608812"/>
              <a:gd name="connsiteX7998" fmla="*/ 9213781 w 12184637"/>
              <a:gd name="connsiteY7998" fmla="*/ 3503728 h 4608812"/>
              <a:gd name="connsiteX7999" fmla="*/ 9205167 w 12184637"/>
              <a:gd name="connsiteY7999" fmla="*/ 3518232 h 4608812"/>
              <a:gd name="connsiteX8000" fmla="*/ 9207154 w 12184637"/>
              <a:gd name="connsiteY8000" fmla="*/ 3525889 h 4608812"/>
              <a:gd name="connsiteX8001" fmla="*/ 9210026 w 12184637"/>
              <a:gd name="connsiteY8001" fmla="*/ 3526698 h 4608812"/>
              <a:gd name="connsiteX8002" fmla="*/ 9214811 w 12184637"/>
              <a:gd name="connsiteY8002" fmla="*/ 3523901 h 4608812"/>
              <a:gd name="connsiteX8003" fmla="*/ 9189117 w 12184637"/>
              <a:gd name="connsiteY8003" fmla="*/ 3567118 h 4608812"/>
              <a:gd name="connsiteX8004" fmla="*/ 9214811 w 12184637"/>
              <a:gd name="connsiteY8004" fmla="*/ 3523827 h 4608812"/>
              <a:gd name="connsiteX8005" fmla="*/ 9212897 w 12184637"/>
              <a:gd name="connsiteY8005" fmla="*/ 3516170 h 4608812"/>
              <a:gd name="connsiteX8006" fmla="*/ 9205241 w 12184637"/>
              <a:gd name="connsiteY8006" fmla="*/ 3518085 h 4608812"/>
              <a:gd name="connsiteX8007" fmla="*/ 9179546 w 12184637"/>
              <a:gd name="connsiteY8007" fmla="*/ 3561375 h 4608812"/>
              <a:gd name="connsiteX8008" fmla="*/ 9181460 w 12184637"/>
              <a:gd name="connsiteY8008" fmla="*/ 3569032 h 4608812"/>
              <a:gd name="connsiteX8009" fmla="*/ 9184331 w 12184637"/>
              <a:gd name="connsiteY8009" fmla="*/ 3569842 h 4608812"/>
              <a:gd name="connsiteX8010" fmla="*/ 9189117 w 12184637"/>
              <a:gd name="connsiteY8010" fmla="*/ 3567118 h 4608812"/>
              <a:gd name="connsiteX8011" fmla="*/ 9167913 w 12184637"/>
              <a:gd name="connsiteY8011" fmla="*/ 3582947 h 4608812"/>
              <a:gd name="connsiteX8012" fmla="*/ 9187645 w 12184637"/>
              <a:gd name="connsiteY8012" fmla="*/ 3568884 h 4608812"/>
              <a:gd name="connsiteX8013" fmla="*/ 9188970 w 12184637"/>
              <a:gd name="connsiteY8013" fmla="*/ 3561080 h 4608812"/>
              <a:gd name="connsiteX8014" fmla="*/ 9181166 w 12184637"/>
              <a:gd name="connsiteY8014" fmla="*/ 3559755 h 4608812"/>
              <a:gd name="connsiteX8015" fmla="*/ 9161435 w 12184637"/>
              <a:gd name="connsiteY8015" fmla="*/ 3573817 h 4608812"/>
              <a:gd name="connsiteX8016" fmla="*/ 9160110 w 12184637"/>
              <a:gd name="connsiteY8016" fmla="*/ 3581621 h 4608812"/>
              <a:gd name="connsiteX8017" fmla="*/ 9164674 w 12184637"/>
              <a:gd name="connsiteY8017" fmla="*/ 3583977 h 4608812"/>
              <a:gd name="connsiteX8018" fmla="*/ 9167913 w 12184637"/>
              <a:gd name="connsiteY8018" fmla="*/ 3582947 h 4608812"/>
              <a:gd name="connsiteX8019" fmla="*/ 9095468 w 12184637"/>
              <a:gd name="connsiteY8019" fmla="*/ 3634777 h 4608812"/>
              <a:gd name="connsiteX8020" fmla="*/ 9167913 w 12184637"/>
              <a:gd name="connsiteY8020" fmla="*/ 3582947 h 4608812"/>
              <a:gd name="connsiteX8021" fmla="*/ 9169165 w 12184637"/>
              <a:gd name="connsiteY8021" fmla="*/ 3575143 h 4608812"/>
              <a:gd name="connsiteX8022" fmla="*/ 9161361 w 12184637"/>
              <a:gd name="connsiteY8022" fmla="*/ 3573891 h 4608812"/>
              <a:gd name="connsiteX8023" fmla="*/ 9088916 w 12184637"/>
              <a:gd name="connsiteY8023" fmla="*/ 3625722 h 4608812"/>
              <a:gd name="connsiteX8024" fmla="*/ 9087664 w 12184637"/>
              <a:gd name="connsiteY8024" fmla="*/ 3633526 h 4608812"/>
              <a:gd name="connsiteX8025" fmla="*/ 9092229 w 12184637"/>
              <a:gd name="connsiteY8025" fmla="*/ 3635882 h 4608812"/>
              <a:gd name="connsiteX8026" fmla="*/ 9095468 w 12184637"/>
              <a:gd name="connsiteY8026" fmla="*/ 3634777 h 4608812"/>
              <a:gd name="connsiteX8027" fmla="*/ 8973916 w 12184637"/>
              <a:gd name="connsiteY8027" fmla="*/ 3684326 h 4608812"/>
              <a:gd name="connsiteX8028" fmla="*/ 9094290 w 12184637"/>
              <a:gd name="connsiteY8028" fmla="*/ 3635440 h 4608812"/>
              <a:gd name="connsiteX8029" fmla="*/ 9097383 w 12184637"/>
              <a:gd name="connsiteY8029" fmla="*/ 3628151 h 4608812"/>
              <a:gd name="connsiteX8030" fmla="*/ 9090094 w 12184637"/>
              <a:gd name="connsiteY8030" fmla="*/ 3625059 h 4608812"/>
              <a:gd name="connsiteX8031" fmla="*/ 8969719 w 12184637"/>
              <a:gd name="connsiteY8031" fmla="*/ 3673945 h 4608812"/>
              <a:gd name="connsiteX8032" fmla="*/ 8966628 w 12184637"/>
              <a:gd name="connsiteY8032" fmla="*/ 3681234 h 4608812"/>
              <a:gd name="connsiteX8033" fmla="*/ 8971855 w 12184637"/>
              <a:gd name="connsiteY8033" fmla="*/ 3684694 h 4608812"/>
              <a:gd name="connsiteX8034" fmla="*/ 8973916 w 12184637"/>
              <a:gd name="connsiteY8034" fmla="*/ 3684326 h 4608812"/>
              <a:gd name="connsiteX8035" fmla="*/ 8886967 w 12184637"/>
              <a:gd name="connsiteY8035" fmla="*/ 3840775 h 4608812"/>
              <a:gd name="connsiteX8036" fmla="*/ 8976714 w 12184637"/>
              <a:gd name="connsiteY8036" fmla="*/ 3681896 h 4608812"/>
              <a:gd name="connsiteX8037" fmla="*/ 8974579 w 12184637"/>
              <a:gd name="connsiteY8037" fmla="*/ 3674313 h 4608812"/>
              <a:gd name="connsiteX8038" fmla="*/ 8966995 w 12184637"/>
              <a:gd name="connsiteY8038" fmla="*/ 3676448 h 4608812"/>
              <a:gd name="connsiteX8039" fmla="*/ 8877249 w 12184637"/>
              <a:gd name="connsiteY8039" fmla="*/ 3835327 h 4608812"/>
              <a:gd name="connsiteX8040" fmla="*/ 8879385 w 12184637"/>
              <a:gd name="connsiteY8040" fmla="*/ 3842910 h 4608812"/>
              <a:gd name="connsiteX8041" fmla="*/ 8882182 w 12184637"/>
              <a:gd name="connsiteY8041" fmla="*/ 3843646 h 4608812"/>
              <a:gd name="connsiteX8042" fmla="*/ 8886967 w 12184637"/>
              <a:gd name="connsiteY8042" fmla="*/ 3840775 h 4608812"/>
              <a:gd name="connsiteX8043" fmla="*/ 8742003 w 12184637"/>
              <a:gd name="connsiteY8043" fmla="*/ 3872286 h 4608812"/>
              <a:gd name="connsiteX8044" fmla="*/ 8883212 w 12184637"/>
              <a:gd name="connsiteY8044" fmla="*/ 3843499 h 4608812"/>
              <a:gd name="connsiteX8045" fmla="*/ 8887557 w 12184637"/>
              <a:gd name="connsiteY8045" fmla="*/ 3836946 h 4608812"/>
              <a:gd name="connsiteX8046" fmla="*/ 8881004 w 12184637"/>
              <a:gd name="connsiteY8046" fmla="*/ 3832603 h 4608812"/>
              <a:gd name="connsiteX8047" fmla="*/ 8739794 w 12184637"/>
              <a:gd name="connsiteY8047" fmla="*/ 3861389 h 4608812"/>
              <a:gd name="connsiteX8048" fmla="*/ 8735451 w 12184637"/>
              <a:gd name="connsiteY8048" fmla="*/ 3867942 h 4608812"/>
              <a:gd name="connsiteX8049" fmla="*/ 8740973 w 12184637"/>
              <a:gd name="connsiteY8049" fmla="*/ 3872433 h 4608812"/>
              <a:gd name="connsiteX8050" fmla="*/ 8742003 w 12184637"/>
              <a:gd name="connsiteY8050" fmla="*/ 3872286 h 4608812"/>
              <a:gd name="connsiteX8051" fmla="*/ 8586290 w 12184637"/>
              <a:gd name="connsiteY8051" fmla="*/ 3875084 h 4608812"/>
              <a:gd name="connsiteX8052" fmla="*/ 8741046 w 12184637"/>
              <a:gd name="connsiteY8052" fmla="*/ 3872359 h 4608812"/>
              <a:gd name="connsiteX8053" fmla="*/ 8746494 w 12184637"/>
              <a:gd name="connsiteY8053" fmla="*/ 3866690 h 4608812"/>
              <a:gd name="connsiteX8054" fmla="*/ 8740899 w 12184637"/>
              <a:gd name="connsiteY8054" fmla="*/ 3861242 h 4608812"/>
              <a:gd name="connsiteX8055" fmla="*/ 8740825 w 12184637"/>
              <a:gd name="connsiteY8055" fmla="*/ 3861242 h 4608812"/>
              <a:gd name="connsiteX8056" fmla="*/ 8586069 w 12184637"/>
              <a:gd name="connsiteY8056" fmla="*/ 3863966 h 4608812"/>
              <a:gd name="connsiteX8057" fmla="*/ 8580621 w 12184637"/>
              <a:gd name="connsiteY8057" fmla="*/ 3869635 h 4608812"/>
              <a:gd name="connsiteX8058" fmla="*/ 8586290 w 12184637"/>
              <a:gd name="connsiteY8058" fmla="*/ 3875084 h 4608812"/>
              <a:gd name="connsiteX8059" fmla="*/ 8586290 w 12184637"/>
              <a:gd name="connsiteY8059" fmla="*/ 3875084 h 4608812"/>
              <a:gd name="connsiteX8060" fmla="*/ 8591665 w 12184637"/>
              <a:gd name="connsiteY8060" fmla="*/ 3870445 h 4608812"/>
              <a:gd name="connsiteX8061" fmla="*/ 8587100 w 12184637"/>
              <a:gd name="connsiteY8061" fmla="*/ 3864040 h 4608812"/>
              <a:gd name="connsiteX8062" fmla="*/ 8426528 w 12184637"/>
              <a:gd name="connsiteY8062" fmla="*/ 3836431 h 4608812"/>
              <a:gd name="connsiteX8063" fmla="*/ 8420123 w 12184637"/>
              <a:gd name="connsiteY8063" fmla="*/ 3840996 h 4608812"/>
              <a:gd name="connsiteX8064" fmla="*/ 8424688 w 12184637"/>
              <a:gd name="connsiteY8064" fmla="*/ 3847401 h 4608812"/>
              <a:gd name="connsiteX8065" fmla="*/ 8585259 w 12184637"/>
              <a:gd name="connsiteY8065" fmla="*/ 3875010 h 4608812"/>
              <a:gd name="connsiteX8066" fmla="*/ 8586217 w 12184637"/>
              <a:gd name="connsiteY8066" fmla="*/ 3875084 h 4608812"/>
              <a:gd name="connsiteX8067" fmla="*/ 8591665 w 12184637"/>
              <a:gd name="connsiteY8067" fmla="*/ 3870445 h 4608812"/>
              <a:gd name="connsiteX8068" fmla="*/ 8430872 w 12184637"/>
              <a:gd name="connsiteY8068" fmla="*/ 3843794 h 4608812"/>
              <a:gd name="connsiteX8069" fmla="*/ 8427412 w 12184637"/>
              <a:gd name="connsiteY8069" fmla="*/ 3836726 h 4608812"/>
              <a:gd name="connsiteX8070" fmla="*/ 8268239 w 12184637"/>
              <a:gd name="connsiteY8070" fmla="*/ 3782097 h 4608812"/>
              <a:gd name="connsiteX8071" fmla="*/ 8261170 w 12184637"/>
              <a:gd name="connsiteY8071" fmla="*/ 3785558 h 4608812"/>
              <a:gd name="connsiteX8072" fmla="*/ 8264631 w 12184637"/>
              <a:gd name="connsiteY8072" fmla="*/ 3792625 h 4608812"/>
              <a:gd name="connsiteX8073" fmla="*/ 8423804 w 12184637"/>
              <a:gd name="connsiteY8073" fmla="*/ 3847254 h 4608812"/>
              <a:gd name="connsiteX8074" fmla="*/ 8425645 w 12184637"/>
              <a:gd name="connsiteY8074" fmla="*/ 3847548 h 4608812"/>
              <a:gd name="connsiteX8075" fmla="*/ 8430872 w 12184637"/>
              <a:gd name="connsiteY8075" fmla="*/ 3843794 h 4608812"/>
              <a:gd name="connsiteX8076" fmla="*/ 8271404 w 12184637"/>
              <a:gd name="connsiteY8076" fmla="*/ 3789901 h 4608812"/>
              <a:gd name="connsiteX8077" fmla="*/ 8269048 w 12184637"/>
              <a:gd name="connsiteY8077" fmla="*/ 3782392 h 4608812"/>
              <a:gd name="connsiteX8078" fmla="*/ 8118562 w 12184637"/>
              <a:gd name="connsiteY8078" fmla="*/ 3704057 h 4608812"/>
              <a:gd name="connsiteX8079" fmla="*/ 8111052 w 12184637"/>
              <a:gd name="connsiteY8079" fmla="*/ 3706413 h 4608812"/>
              <a:gd name="connsiteX8080" fmla="*/ 8113409 w 12184637"/>
              <a:gd name="connsiteY8080" fmla="*/ 3713922 h 4608812"/>
              <a:gd name="connsiteX8081" fmla="*/ 8263894 w 12184637"/>
              <a:gd name="connsiteY8081" fmla="*/ 3792257 h 4608812"/>
              <a:gd name="connsiteX8082" fmla="*/ 8266545 w 12184637"/>
              <a:gd name="connsiteY8082" fmla="*/ 3792920 h 4608812"/>
              <a:gd name="connsiteX8083" fmla="*/ 8271404 w 12184637"/>
              <a:gd name="connsiteY8083" fmla="*/ 3789901 h 4608812"/>
              <a:gd name="connsiteX8084" fmla="*/ 8120403 w 12184637"/>
              <a:gd name="connsiteY8084" fmla="*/ 3712303 h 4608812"/>
              <a:gd name="connsiteX8085" fmla="*/ 8119225 w 12184637"/>
              <a:gd name="connsiteY8085" fmla="*/ 3704499 h 4608812"/>
              <a:gd name="connsiteX8086" fmla="*/ 7984568 w 12184637"/>
              <a:gd name="connsiteY8086" fmla="*/ 3606064 h 4608812"/>
              <a:gd name="connsiteX8087" fmla="*/ 7976764 w 12184637"/>
              <a:gd name="connsiteY8087" fmla="*/ 3607242 h 4608812"/>
              <a:gd name="connsiteX8088" fmla="*/ 7977942 w 12184637"/>
              <a:gd name="connsiteY8088" fmla="*/ 3615046 h 4608812"/>
              <a:gd name="connsiteX8089" fmla="*/ 8112599 w 12184637"/>
              <a:gd name="connsiteY8089" fmla="*/ 3713481 h 4608812"/>
              <a:gd name="connsiteX8090" fmla="*/ 8115912 w 12184637"/>
              <a:gd name="connsiteY8090" fmla="*/ 3714585 h 4608812"/>
              <a:gd name="connsiteX8091" fmla="*/ 8120403 w 12184637"/>
              <a:gd name="connsiteY8091" fmla="*/ 3712303 h 4608812"/>
              <a:gd name="connsiteX8092" fmla="*/ 7985157 w 12184637"/>
              <a:gd name="connsiteY8092" fmla="*/ 3614531 h 4608812"/>
              <a:gd name="connsiteX8093" fmla="*/ 7985304 w 12184637"/>
              <a:gd name="connsiteY8093" fmla="*/ 3606653 h 4608812"/>
              <a:gd name="connsiteX8094" fmla="*/ 7873545 w 12184637"/>
              <a:gd name="connsiteY8094" fmla="*/ 3491727 h 4608812"/>
              <a:gd name="connsiteX8095" fmla="*/ 7865667 w 12184637"/>
              <a:gd name="connsiteY8095" fmla="*/ 3491580 h 4608812"/>
              <a:gd name="connsiteX8096" fmla="*/ 7865519 w 12184637"/>
              <a:gd name="connsiteY8096" fmla="*/ 3499458 h 4608812"/>
              <a:gd name="connsiteX8097" fmla="*/ 7977280 w 12184637"/>
              <a:gd name="connsiteY8097" fmla="*/ 3614384 h 4608812"/>
              <a:gd name="connsiteX8098" fmla="*/ 7981328 w 12184637"/>
              <a:gd name="connsiteY8098" fmla="*/ 3616077 h 4608812"/>
              <a:gd name="connsiteX8099" fmla="*/ 7985157 w 12184637"/>
              <a:gd name="connsiteY8099" fmla="*/ 3614531 h 4608812"/>
              <a:gd name="connsiteX8100" fmla="*/ 7872734 w 12184637"/>
              <a:gd name="connsiteY8100" fmla="*/ 3500120 h 4608812"/>
              <a:gd name="connsiteX8101" fmla="*/ 7874060 w 12184637"/>
              <a:gd name="connsiteY8101" fmla="*/ 3492316 h 4608812"/>
              <a:gd name="connsiteX8102" fmla="*/ 7786154 w 12184637"/>
              <a:gd name="connsiteY8102" fmla="*/ 3369145 h 4608812"/>
              <a:gd name="connsiteX8103" fmla="*/ 7778350 w 12184637"/>
              <a:gd name="connsiteY8103" fmla="*/ 3367820 h 4608812"/>
              <a:gd name="connsiteX8104" fmla="*/ 7777024 w 12184637"/>
              <a:gd name="connsiteY8104" fmla="*/ 3375624 h 4608812"/>
              <a:gd name="connsiteX8105" fmla="*/ 7864931 w 12184637"/>
              <a:gd name="connsiteY8105" fmla="*/ 3498795 h 4608812"/>
              <a:gd name="connsiteX8106" fmla="*/ 7869495 w 12184637"/>
              <a:gd name="connsiteY8106" fmla="*/ 3501151 h 4608812"/>
              <a:gd name="connsiteX8107" fmla="*/ 7872734 w 12184637"/>
              <a:gd name="connsiteY8107" fmla="*/ 3500120 h 4608812"/>
              <a:gd name="connsiteX8108" fmla="*/ 7784166 w 12184637"/>
              <a:gd name="connsiteY8108" fmla="*/ 3377390 h 4608812"/>
              <a:gd name="connsiteX8109" fmla="*/ 7786595 w 12184637"/>
              <a:gd name="connsiteY8109" fmla="*/ 3369881 h 4608812"/>
              <a:gd name="connsiteX8110" fmla="*/ 7723206 w 12184637"/>
              <a:gd name="connsiteY8110" fmla="*/ 3246709 h 4608812"/>
              <a:gd name="connsiteX8111" fmla="*/ 7715696 w 12184637"/>
              <a:gd name="connsiteY8111" fmla="*/ 3244280 h 4608812"/>
              <a:gd name="connsiteX8112" fmla="*/ 7713267 w 12184637"/>
              <a:gd name="connsiteY8112" fmla="*/ 3251789 h 4608812"/>
              <a:gd name="connsiteX8113" fmla="*/ 7776656 w 12184637"/>
              <a:gd name="connsiteY8113" fmla="*/ 3374961 h 4608812"/>
              <a:gd name="connsiteX8114" fmla="*/ 7781662 w 12184637"/>
              <a:gd name="connsiteY8114" fmla="*/ 3377980 h 4608812"/>
              <a:gd name="connsiteX8115" fmla="*/ 7784166 w 12184637"/>
              <a:gd name="connsiteY8115" fmla="*/ 3377390 h 4608812"/>
              <a:gd name="connsiteX8116" fmla="*/ 7723059 w 12184637"/>
              <a:gd name="connsiteY8116" fmla="*/ 3252010 h 4608812"/>
              <a:gd name="connsiteX8117" fmla="*/ 7803970 w 12184637"/>
              <a:gd name="connsiteY8117" fmla="*/ 3111832 h 4608812"/>
              <a:gd name="connsiteX8118" fmla="*/ 7801909 w 12184637"/>
              <a:gd name="connsiteY8118" fmla="*/ 3104249 h 4608812"/>
              <a:gd name="connsiteX8119" fmla="*/ 7794326 w 12184637"/>
              <a:gd name="connsiteY8119" fmla="*/ 3106310 h 4608812"/>
              <a:gd name="connsiteX8120" fmla="*/ 7713414 w 12184637"/>
              <a:gd name="connsiteY8120" fmla="*/ 3246488 h 4608812"/>
              <a:gd name="connsiteX8121" fmla="*/ 7715475 w 12184637"/>
              <a:gd name="connsiteY8121" fmla="*/ 3254072 h 4608812"/>
              <a:gd name="connsiteX8122" fmla="*/ 7718273 w 12184637"/>
              <a:gd name="connsiteY8122" fmla="*/ 3254808 h 4608812"/>
              <a:gd name="connsiteX8123" fmla="*/ 7723059 w 12184637"/>
              <a:gd name="connsiteY8123" fmla="*/ 3252010 h 4608812"/>
              <a:gd name="connsiteX8124" fmla="*/ 7803897 w 12184637"/>
              <a:gd name="connsiteY8124" fmla="*/ 3111905 h 4608812"/>
              <a:gd name="connsiteX8125" fmla="*/ 7894159 w 12184637"/>
              <a:gd name="connsiteY8125" fmla="*/ 2959064 h 4608812"/>
              <a:gd name="connsiteX8126" fmla="*/ 7892171 w 12184637"/>
              <a:gd name="connsiteY8126" fmla="*/ 2951407 h 4608812"/>
              <a:gd name="connsiteX8127" fmla="*/ 7884515 w 12184637"/>
              <a:gd name="connsiteY8127" fmla="*/ 2953395 h 4608812"/>
              <a:gd name="connsiteX8128" fmla="*/ 7794253 w 12184637"/>
              <a:gd name="connsiteY8128" fmla="*/ 3106236 h 4608812"/>
              <a:gd name="connsiteX8129" fmla="*/ 7796241 w 12184637"/>
              <a:gd name="connsiteY8129" fmla="*/ 3113893 h 4608812"/>
              <a:gd name="connsiteX8130" fmla="*/ 7799111 w 12184637"/>
              <a:gd name="connsiteY8130" fmla="*/ 3114703 h 4608812"/>
              <a:gd name="connsiteX8131" fmla="*/ 7803897 w 12184637"/>
              <a:gd name="connsiteY8131" fmla="*/ 3111905 h 4608812"/>
              <a:gd name="connsiteX8132" fmla="*/ 7894159 w 12184637"/>
              <a:gd name="connsiteY8132" fmla="*/ 2959064 h 4608812"/>
              <a:gd name="connsiteX8133" fmla="*/ 7990237 w 12184637"/>
              <a:gd name="connsiteY8133" fmla="*/ 2799301 h 4608812"/>
              <a:gd name="connsiteX8134" fmla="*/ 7988323 w 12184637"/>
              <a:gd name="connsiteY8134" fmla="*/ 2791644 h 4608812"/>
              <a:gd name="connsiteX8135" fmla="*/ 7980666 w 12184637"/>
              <a:gd name="connsiteY8135" fmla="*/ 2793559 h 4608812"/>
              <a:gd name="connsiteX8136" fmla="*/ 7884588 w 12184637"/>
              <a:gd name="connsiteY8136" fmla="*/ 2953321 h 4608812"/>
              <a:gd name="connsiteX8137" fmla="*/ 7886502 w 12184637"/>
              <a:gd name="connsiteY8137" fmla="*/ 2960978 h 4608812"/>
              <a:gd name="connsiteX8138" fmla="*/ 7889447 w 12184637"/>
              <a:gd name="connsiteY8138" fmla="*/ 2961788 h 4608812"/>
              <a:gd name="connsiteX8139" fmla="*/ 7894159 w 12184637"/>
              <a:gd name="connsiteY8139" fmla="*/ 2959064 h 4608812"/>
              <a:gd name="connsiteX8140" fmla="*/ 7990237 w 12184637"/>
              <a:gd name="connsiteY8140" fmla="*/ 2799375 h 4608812"/>
              <a:gd name="connsiteX8141" fmla="*/ 8088377 w 12184637"/>
              <a:gd name="connsiteY8141" fmla="*/ 2638655 h 4608812"/>
              <a:gd name="connsiteX8142" fmla="*/ 8086536 w 12184637"/>
              <a:gd name="connsiteY8142" fmla="*/ 2630999 h 4608812"/>
              <a:gd name="connsiteX8143" fmla="*/ 8078879 w 12184637"/>
              <a:gd name="connsiteY8143" fmla="*/ 2632839 h 4608812"/>
              <a:gd name="connsiteX8144" fmla="*/ 7980740 w 12184637"/>
              <a:gd name="connsiteY8144" fmla="*/ 2793485 h 4608812"/>
              <a:gd name="connsiteX8145" fmla="*/ 7982580 w 12184637"/>
              <a:gd name="connsiteY8145" fmla="*/ 2801142 h 4608812"/>
              <a:gd name="connsiteX8146" fmla="*/ 7985525 w 12184637"/>
              <a:gd name="connsiteY8146" fmla="*/ 2801952 h 4608812"/>
              <a:gd name="connsiteX8147" fmla="*/ 7990237 w 12184637"/>
              <a:gd name="connsiteY8147" fmla="*/ 2799375 h 4608812"/>
              <a:gd name="connsiteX8148" fmla="*/ 8088377 w 12184637"/>
              <a:gd name="connsiteY8148" fmla="*/ 2638655 h 4608812"/>
              <a:gd name="connsiteX8149" fmla="*/ 8184455 w 12184637"/>
              <a:gd name="connsiteY8149" fmla="*/ 2483458 h 4608812"/>
              <a:gd name="connsiteX8150" fmla="*/ 8182689 w 12184637"/>
              <a:gd name="connsiteY8150" fmla="*/ 2475801 h 4608812"/>
              <a:gd name="connsiteX8151" fmla="*/ 8175031 w 12184637"/>
              <a:gd name="connsiteY8151" fmla="*/ 2477568 h 4608812"/>
              <a:gd name="connsiteX8152" fmla="*/ 8078953 w 12184637"/>
              <a:gd name="connsiteY8152" fmla="*/ 2632766 h 4608812"/>
              <a:gd name="connsiteX8153" fmla="*/ 8080720 w 12184637"/>
              <a:gd name="connsiteY8153" fmla="*/ 2640422 h 4608812"/>
              <a:gd name="connsiteX8154" fmla="*/ 8083665 w 12184637"/>
              <a:gd name="connsiteY8154" fmla="*/ 2641232 h 4608812"/>
              <a:gd name="connsiteX8155" fmla="*/ 8088377 w 12184637"/>
              <a:gd name="connsiteY8155" fmla="*/ 2638655 h 4608812"/>
              <a:gd name="connsiteX8156" fmla="*/ 8184382 w 12184637"/>
              <a:gd name="connsiteY8156" fmla="*/ 2483531 h 4608812"/>
              <a:gd name="connsiteX8157" fmla="*/ 8274128 w 12184637"/>
              <a:gd name="connsiteY8157" fmla="*/ 2340629 h 4608812"/>
              <a:gd name="connsiteX8158" fmla="*/ 8272361 w 12184637"/>
              <a:gd name="connsiteY8158" fmla="*/ 2332972 h 4608812"/>
              <a:gd name="connsiteX8159" fmla="*/ 8264705 w 12184637"/>
              <a:gd name="connsiteY8159" fmla="*/ 2334739 h 4608812"/>
              <a:gd name="connsiteX8160" fmla="*/ 8174958 w 12184637"/>
              <a:gd name="connsiteY8160" fmla="*/ 2477641 h 4608812"/>
              <a:gd name="connsiteX8161" fmla="*/ 8176725 w 12184637"/>
              <a:gd name="connsiteY8161" fmla="*/ 2485298 h 4608812"/>
              <a:gd name="connsiteX8162" fmla="*/ 8179743 w 12184637"/>
              <a:gd name="connsiteY8162" fmla="*/ 2486182 h 4608812"/>
              <a:gd name="connsiteX8163" fmla="*/ 8184382 w 12184637"/>
              <a:gd name="connsiteY8163" fmla="*/ 2483531 h 4608812"/>
              <a:gd name="connsiteX8164" fmla="*/ 8273981 w 12184637"/>
              <a:gd name="connsiteY8164" fmla="*/ 2340702 h 4608812"/>
              <a:gd name="connsiteX8165" fmla="*/ 8360047 w 12184637"/>
              <a:gd name="connsiteY8165" fmla="*/ 2210610 h 4608812"/>
              <a:gd name="connsiteX8166" fmla="*/ 8358501 w 12184637"/>
              <a:gd name="connsiteY8166" fmla="*/ 2202880 h 4608812"/>
              <a:gd name="connsiteX8167" fmla="*/ 8350770 w 12184637"/>
              <a:gd name="connsiteY8167" fmla="*/ 2204426 h 4608812"/>
              <a:gd name="connsiteX8168" fmla="*/ 8264705 w 12184637"/>
              <a:gd name="connsiteY8168" fmla="*/ 2334518 h 4608812"/>
              <a:gd name="connsiteX8169" fmla="*/ 8266251 w 12184637"/>
              <a:gd name="connsiteY8169" fmla="*/ 2342249 h 4608812"/>
              <a:gd name="connsiteX8170" fmla="*/ 8269342 w 12184637"/>
              <a:gd name="connsiteY8170" fmla="*/ 2343205 h 4608812"/>
              <a:gd name="connsiteX8171" fmla="*/ 8273981 w 12184637"/>
              <a:gd name="connsiteY8171" fmla="*/ 2340702 h 4608812"/>
              <a:gd name="connsiteX8172" fmla="*/ 8359899 w 12184637"/>
              <a:gd name="connsiteY8172" fmla="*/ 2210831 h 4608812"/>
              <a:gd name="connsiteX8173" fmla="*/ 8445081 w 12184637"/>
              <a:gd name="connsiteY8173" fmla="*/ 2094065 h 4608812"/>
              <a:gd name="connsiteX8174" fmla="*/ 8443903 w 12184637"/>
              <a:gd name="connsiteY8174" fmla="*/ 2086261 h 4608812"/>
              <a:gd name="connsiteX8175" fmla="*/ 8436099 w 12184637"/>
              <a:gd name="connsiteY8175" fmla="*/ 2087438 h 4608812"/>
              <a:gd name="connsiteX8176" fmla="*/ 8350917 w 12184637"/>
              <a:gd name="connsiteY8176" fmla="*/ 2204205 h 4608812"/>
              <a:gd name="connsiteX8177" fmla="*/ 8352168 w 12184637"/>
              <a:gd name="connsiteY8177" fmla="*/ 2212009 h 4608812"/>
              <a:gd name="connsiteX8178" fmla="*/ 8355482 w 12184637"/>
              <a:gd name="connsiteY8178" fmla="*/ 2213113 h 4608812"/>
              <a:gd name="connsiteX8179" fmla="*/ 8359899 w 12184637"/>
              <a:gd name="connsiteY8179" fmla="*/ 2210831 h 4608812"/>
              <a:gd name="connsiteX8180" fmla="*/ 8444860 w 12184637"/>
              <a:gd name="connsiteY8180" fmla="*/ 2094359 h 4608812"/>
              <a:gd name="connsiteX8181" fmla="*/ 8532104 w 12184637"/>
              <a:gd name="connsiteY8181" fmla="*/ 1991213 h 4608812"/>
              <a:gd name="connsiteX8182" fmla="*/ 8531441 w 12184637"/>
              <a:gd name="connsiteY8182" fmla="*/ 1983335 h 4608812"/>
              <a:gd name="connsiteX8183" fmla="*/ 8523563 w 12184637"/>
              <a:gd name="connsiteY8183" fmla="*/ 1983998 h 4608812"/>
              <a:gd name="connsiteX8184" fmla="*/ 8436320 w 12184637"/>
              <a:gd name="connsiteY8184" fmla="*/ 2087144 h 4608812"/>
              <a:gd name="connsiteX8185" fmla="*/ 8436982 w 12184637"/>
              <a:gd name="connsiteY8185" fmla="*/ 2095022 h 4608812"/>
              <a:gd name="connsiteX8186" fmla="*/ 8440590 w 12184637"/>
              <a:gd name="connsiteY8186" fmla="*/ 2096347 h 4608812"/>
              <a:gd name="connsiteX8187" fmla="*/ 8444860 w 12184637"/>
              <a:gd name="connsiteY8187" fmla="*/ 2094359 h 4608812"/>
              <a:gd name="connsiteX8188" fmla="*/ 8531661 w 12184637"/>
              <a:gd name="connsiteY8188" fmla="*/ 1991581 h 4608812"/>
              <a:gd name="connsiteX8189" fmla="*/ 8623912 w 12184637"/>
              <a:gd name="connsiteY8189" fmla="*/ 1902350 h 4608812"/>
              <a:gd name="connsiteX8190" fmla="*/ 8624059 w 12184637"/>
              <a:gd name="connsiteY8190" fmla="*/ 1894472 h 4608812"/>
              <a:gd name="connsiteX8191" fmla="*/ 8616182 w 12184637"/>
              <a:gd name="connsiteY8191" fmla="*/ 1894325 h 4608812"/>
              <a:gd name="connsiteX8192" fmla="*/ 8523932 w 12184637"/>
              <a:gd name="connsiteY8192" fmla="*/ 1983556 h 4608812"/>
              <a:gd name="connsiteX8193" fmla="*/ 8523784 w 12184637"/>
              <a:gd name="connsiteY8193" fmla="*/ 1991434 h 4608812"/>
              <a:gd name="connsiteX8194" fmla="*/ 8527834 w 12184637"/>
              <a:gd name="connsiteY8194" fmla="*/ 1993127 h 4608812"/>
              <a:gd name="connsiteX8195" fmla="*/ 8531661 w 12184637"/>
              <a:gd name="connsiteY8195" fmla="*/ 1991581 h 4608812"/>
              <a:gd name="connsiteX8196" fmla="*/ 8623470 w 12184637"/>
              <a:gd name="connsiteY8196" fmla="*/ 1902792 h 4608812"/>
              <a:gd name="connsiteX8197" fmla="*/ 8723009 w 12184637"/>
              <a:gd name="connsiteY8197" fmla="*/ 1827107 h 4608812"/>
              <a:gd name="connsiteX8198" fmla="*/ 8724039 w 12184637"/>
              <a:gd name="connsiteY8198" fmla="*/ 1819303 h 4608812"/>
              <a:gd name="connsiteX8199" fmla="*/ 8716235 w 12184637"/>
              <a:gd name="connsiteY8199" fmla="*/ 1818272 h 4608812"/>
              <a:gd name="connsiteX8200" fmla="*/ 8616697 w 12184637"/>
              <a:gd name="connsiteY8200" fmla="*/ 1893957 h 4608812"/>
              <a:gd name="connsiteX8201" fmla="*/ 8615666 w 12184637"/>
              <a:gd name="connsiteY8201" fmla="*/ 1901761 h 4608812"/>
              <a:gd name="connsiteX8202" fmla="*/ 8620157 w 12184637"/>
              <a:gd name="connsiteY8202" fmla="*/ 1903969 h 4608812"/>
              <a:gd name="connsiteX8203" fmla="*/ 8623470 w 12184637"/>
              <a:gd name="connsiteY8203" fmla="*/ 1902792 h 4608812"/>
              <a:gd name="connsiteX8204" fmla="*/ 8722346 w 12184637"/>
              <a:gd name="connsiteY8204" fmla="*/ 1827475 h 4608812"/>
              <a:gd name="connsiteX8205" fmla="*/ 8831308 w 12184637"/>
              <a:gd name="connsiteY8205" fmla="*/ 1764895 h 4608812"/>
              <a:gd name="connsiteX8206" fmla="*/ 8833370 w 12184637"/>
              <a:gd name="connsiteY8206" fmla="*/ 1757312 h 4608812"/>
              <a:gd name="connsiteX8207" fmla="*/ 8825787 w 12184637"/>
              <a:gd name="connsiteY8207" fmla="*/ 1755251 h 4608812"/>
              <a:gd name="connsiteX8208" fmla="*/ 8716824 w 12184637"/>
              <a:gd name="connsiteY8208" fmla="*/ 1817830 h 4608812"/>
              <a:gd name="connsiteX8209" fmla="*/ 8714762 w 12184637"/>
              <a:gd name="connsiteY8209" fmla="*/ 1825414 h 4608812"/>
              <a:gd name="connsiteX8210" fmla="*/ 8719622 w 12184637"/>
              <a:gd name="connsiteY8210" fmla="*/ 1828211 h 4608812"/>
              <a:gd name="connsiteX8211" fmla="*/ 8722346 w 12184637"/>
              <a:gd name="connsiteY8211" fmla="*/ 1827475 h 4608812"/>
              <a:gd name="connsiteX8212" fmla="*/ 8830646 w 12184637"/>
              <a:gd name="connsiteY8212" fmla="*/ 1765263 h 4608812"/>
              <a:gd name="connsiteX8213" fmla="*/ 8951167 w 12184637"/>
              <a:gd name="connsiteY8213" fmla="*/ 1715421 h 4608812"/>
              <a:gd name="connsiteX8214" fmla="*/ 8954185 w 12184637"/>
              <a:gd name="connsiteY8214" fmla="*/ 1708132 h 4608812"/>
              <a:gd name="connsiteX8215" fmla="*/ 8946896 w 12184637"/>
              <a:gd name="connsiteY8215" fmla="*/ 1705113 h 4608812"/>
              <a:gd name="connsiteX8216" fmla="*/ 8826375 w 12184637"/>
              <a:gd name="connsiteY8216" fmla="*/ 1754956 h 4608812"/>
              <a:gd name="connsiteX8217" fmla="*/ 8823357 w 12184637"/>
              <a:gd name="connsiteY8217" fmla="*/ 1762245 h 4608812"/>
              <a:gd name="connsiteX8218" fmla="*/ 8828584 w 12184637"/>
              <a:gd name="connsiteY8218" fmla="*/ 1765705 h 4608812"/>
              <a:gd name="connsiteX8219" fmla="*/ 8830646 w 12184637"/>
              <a:gd name="connsiteY8219" fmla="*/ 1765263 h 4608812"/>
              <a:gd name="connsiteX8220" fmla="*/ 8950578 w 12184637"/>
              <a:gd name="connsiteY8220" fmla="*/ 1715641 h 4608812"/>
              <a:gd name="connsiteX8221" fmla="*/ 9084719 w 12184637"/>
              <a:gd name="connsiteY8221" fmla="*/ 1678167 h 4608812"/>
              <a:gd name="connsiteX8222" fmla="*/ 9088621 w 12184637"/>
              <a:gd name="connsiteY8222" fmla="*/ 1671320 h 4608812"/>
              <a:gd name="connsiteX8223" fmla="*/ 9081775 w 12184637"/>
              <a:gd name="connsiteY8223" fmla="*/ 1667418 h 4608812"/>
              <a:gd name="connsiteX8224" fmla="*/ 8947633 w 12184637"/>
              <a:gd name="connsiteY8224" fmla="*/ 1704892 h 4608812"/>
              <a:gd name="connsiteX8225" fmla="*/ 8943731 w 12184637"/>
              <a:gd name="connsiteY8225" fmla="*/ 1711739 h 4608812"/>
              <a:gd name="connsiteX8226" fmla="*/ 8949106 w 12184637"/>
              <a:gd name="connsiteY8226" fmla="*/ 1715789 h 4608812"/>
              <a:gd name="connsiteX8227" fmla="*/ 8950578 w 12184637"/>
              <a:gd name="connsiteY8227" fmla="*/ 1715641 h 4608812"/>
              <a:gd name="connsiteX8228" fmla="*/ 9084130 w 12184637"/>
              <a:gd name="connsiteY8228" fmla="*/ 1678241 h 4608812"/>
              <a:gd name="connsiteX8229" fmla="*/ 9225707 w 12184637"/>
              <a:gd name="connsiteY8229" fmla="*/ 1654240 h 4608812"/>
              <a:gd name="connsiteX8230" fmla="*/ 9230272 w 12184637"/>
              <a:gd name="connsiteY8230" fmla="*/ 1647834 h 4608812"/>
              <a:gd name="connsiteX8231" fmla="*/ 9223867 w 12184637"/>
              <a:gd name="connsiteY8231" fmla="*/ 1643270 h 4608812"/>
              <a:gd name="connsiteX8232" fmla="*/ 9082290 w 12184637"/>
              <a:gd name="connsiteY8232" fmla="*/ 1667271 h 4608812"/>
              <a:gd name="connsiteX8233" fmla="*/ 9077725 w 12184637"/>
              <a:gd name="connsiteY8233" fmla="*/ 1673676 h 4608812"/>
              <a:gd name="connsiteX8234" fmla="*/ 9083247 w 12184637"/>
              <a:gd name="connsiteY8234" fmla="*/ 1678314 h 4608812"/>
              <a:gd name="connsiteX8235" fmla="*/ 9084130 w 12184637"/>
              <a:gd name="connsiteY8235" fmla="*/ 1678241 h 4608812"/>
              <a:gd name="connsiteX8236" fmla="*/ 9225192 w 12184637"/>
              <a:gd name="connsiteY8236" fmla="*/ 1654313 h 4608812"/>
              <a:gd name="connsiteX8237" fmla="*/ 9368095 w 12184637"/>
              <a:gd name="connsiteY8237" fmla="*/ 1644889 h 4608812"/>
              <a:gd name="connsiteX8238" fmla="*/ 9373322 w 12184637"/>
              <a:gd name="connsiteY8238" fmla="*/ 1638926 h 4608812"/>
              <a:gd name="connsiteX8239" fmla="*/ 9367358 w 12184637"/>
              <a:gd name="connsiteY8239" fmla="*/ 1633699 h 4608812"/>
              <a:gd name="connsiteX8240" fmla="*/ 9224456 w 12184637"/>
              <a:gd name="connsiteY8240" fmla="*/ 1643122 h 4608812"/>
              <a:gd name="connsiteX8241" fmla="*/ 9219229 w 12184637"/>
              <a:gd name="connsiteY8241" fmla="*/ 1649086 h 4608812"/>
              <a:gd name="connsiteX8242" fmla="*/ 9224824 w 12184637"/>
              <a:gd name="connsiteY8242" fmla="*/ 1654313 h 4608812"/>
              <a:gd name="connsiteX8243" fmla="*/ 9225192 w 12184637"/>
              <a:gd name="connsiteY8243" fmla="*/ 1654313 h 4608812"/>
              <a:gd name="connsiteX8244" fmla="*/ 9510997 w 12184637"/>
              <a:gd name="connsiteY8244" fmla="*/ 1645920 h 4608812"/>
              <a:gd name="connsiteX8245" fmla="*/ 9505697 w 12184637"/>
              <a:gd name="connsiteY8245" fmla="*/ 1640104 h 4608812"/>
              <a:gd name="connsiteX8246" fmla="*/ 9367948 w 12184637"/>
              <a:gd name="connsiteY8246" fmla="*/ 1633772 h 4608812"/>
              <a:gd name="connsiteX8247" fmla="*/ 9362131 w 12184637"/>
              <a:gd name="connsiteY8247" fmla="*/ 1639073 h 4608812"/>
              <a:gd name="connsiteX8248" fmla="*/ 9367432 w 12184637"/>
              <a:gd name="connsiteY8248" fmla="*/ 1644889 h 4608812"/>
              <a:gd name="connsiteX8249" fmla="*/ 9505182 w 12184637"/>
              <a:gd name="connsiteY8249" fmla="*/ 1651221 h 4608812"/>
              <a:gd name="connsiteX8250" fmla="*/ 9505476 w 12184637"/>
              <a:gd name="connsiteY8250" fmla="*/ 1651221 h 4608812"/>
              <a:gd name="connsiteX8251" fmla="*/ 9510997 w 12184637"/>
              <a:gd name="connsiteY8251" fmla="*/ 1645920 h 4608812"/>
              <a:gd name="connsiteX8252" fmla="*/ 9637261 w 12184637"/>
              <a:gd name="connsiteY8252" fmla="*/ 1669627 h 4608812"/>
              <a:gd name="connsiteX8253" fmla="*/ 9632770 w 12184637"/>
              <a:gd name="connsiteY8253" fmla="*/ 1663148 h 4608812"/>
              <a:gd name="connsiteX8254" fmla="*/ 9506433 w 12184637"/>
              <a:gd name="connsiteY8254" fmla="*/ 1640251 h 4608812"/>
              <a:gd name="connsiteX8255" fmla="*/ 9499954 w 12184637"/>
              <a:gd name="connsiteY8255" fmla="*/ 1644742 h 4608812"/>
              <a:gd name="connsiteX8256" fmla="*/ 9504445 w 12184637"/>
              <a:gd name="connsiteY8256" fmla="*/ 1651221 h 4608812"/>
              <a:gd name="connsiteX8257" fmla="*/ 9630782 w 12184637"/>
              <a:gd name="connsiteY8257" fmla="*/ 1674118 h 4608812"/>
              <a:gd name="connsiteX8258" fmla="*/ 9631813 w 12184637"/>
              <a:gd name="connsiteY8258" fmla="*/ 1674191 h 4608812"/>
              <a:gd name="connsiteX8259" fmla="*/ 9637261 w 12184637"/>
              <a:gd name="connsiteY8259" fmla="*/ 1669627 h 4608812"/>
              <a:gd name="connsiteX8260" fmla="*/ 9747770 w 12184637"/>
              <a:gd name="connsiteY8260" fmla="*/ 1707985 h 4608812"/>
              <a:gd name="connsiteX8261" fmla="*/ 9744310 w 12184637"/>
              <a:gd name="connsiteY8261" fmla="*/ 1700917 h 4608812"/>
              <a:gd name="connsiteX8262" fmla="*/ 9633580 w 12184637"/>
              <a:gd name="connsiteY8262" fmla="*/ 1663369 h 4608812"/>
              <a:gd name="connsiteX8263" fmla="*/ 9626513 w 12184637"/>
              <a:gd name="connsiteY8263" fmla="*/ 1666829 h 4608812"/>
              <a:gd name="connsiteX8264" fmla="*/ 9629973 w 12184637"/>
              <a:gd name="connsiteY8264" fmla="*/ 1673897 h 4608812"/>
              <a:gd name="connsiteX8265" fmla="*/ 9740702 w 12184637"/>
              <a:gd name="connsiteY8265" fmla="*/ 1711445 h 4608812"/>
              <a:gd name="connsiteX8266" fmla="*/ 9742543 w 12184637"/>
              <a:gd name="connsiteY8266" fmla="*/ 1711739 h 4608812"/>
              <a:gd name="connsiteX8267" fmla="*/ 9747770 w 12184637"/>
              <a:gd name="connsiteY8267" fmla="*/ 1707985 h 4608812"/>
              <a:gd name="connsiteX8268" fmla="*/ 9838473 w 12184637"/>
              <a:gd name="connsiteY8268" fmla="*/ 1759005 h 4608812"/>
              <a:gd name="connsiteX8269" fmla="*/ 9836265 w 12184637"/>
              <a:gd name="connsiteY8269" fmla="*/ 1751422 h 4608812"/>
              <a:gd name="connsiteX8270" fmla="*/ 9745193 w 12184637"/>
              <a:gd name="connsiteY8270" fmla="*/ 1701285 h 4608812"/>
              <a:gd name="connsiteX8271" fmla="*/ 9737610 w 12184637"/>
              <a:gd name="connsiteY8271" fmla="*/ 1703494 h 4608812"/>
              <a:gd name="connsiteX8272" fmla="*/ 9739819 w 12184637"/>
              <a:gd name="connsiteY8272" fmla="*/ 1711077 h 4608812"/>
              <a:gd name="connsiteX8273" fmla="*/ 9830891 w 12184637"/>
              <a:gd name="connsiteY8273" fmla="*/ 1761214 h 4608812"/>
              <a:gd name="connsiteX8274" fmla="*/ 9833615 w 12184637"/>
              <a:gd name="connsiteY8274" fmla="*/ 1761877 h 4608812"/>
              <a:gd name="connsiteX8275" fmla="*/ 9838473 w 12184637"/>
              <a:gd name="connsiteY8275" fmla="*/ 1759005 h 4608812"/>
              <a:gd name="connsiteX8276" fmla="*/ 9849738 w 12184637"/>
              <a:gd name="connsiteY8276" fmla="*/ 1847721 h 4608812"/>
              <a:gd name="connsiteX8277" fmla="*/ 9854229 w 12184637"/>
              <a:gd name="connsiteY8277" fmla="*/ 1841243 h 4608812"/>
              <a:gd name="connsiteX8278" fmla="*/ 9839063 w 12184637"/>
              <a:gd name="connsiteY8278" fmla="*/ 1755324 h 4608812"/>
              <a:gd name="connsiteX8279" fmla="*/ 9832584 w 12184637"/>
              <a:gd name="connsiteY8279" fmla="*/ 1750833 h 4608812"/>
              <a:gd name="connsiteX8280" fmla="*/ 9828093 w 12184637"/>
              <a:gd name="connsiteY8280" fmla="*/ 1757312 h 4608812"/>
              <a:gd name="connsiteX8281" fmla="*/ 9843259 w 12184637"/>
              <a:gd name="connsiteY8281" fmla="*/ 1843230 h 4608812"/>
              <a:gd name="connsiteX8282" fmla="*/ 9848781 w 12184637"/>
              <a:gd name="connsiteY8282" fmla="*/ 1847795 h 4608812"/>
              <a:gd name="connsiteX8283" fmla="*/ 9849738 w 12184637"/>
              <a:gd name="connsiteY8283" fmla="*/ 1847721 h 4608812"/>
              <a:gd name="connsiteX8284" fmla="*/ 9854450 w 12184637"/>
              <a:gd name="connsiteY8284" fmla="*/ 1930916 h 4608812"/>
              <a:gd name="connsiteX8285" fmla="*/ 9859677 w 12184637"/>
              <a:gd name="connsiteY8285" fmla="*/ 1925026 h 4608812"/>
              <a:gd name="connsiteX8286" fmla="*/ 9854302 w 12184637"/>
              <a:gd name="connsiteY8286" fmla="*/ 1841905 h 4608812"/>
              <a:gd name="connsiteX8287" fmla="*/ 9848413 w 12184637"/>
              <a:gd name="connsiteY8287" fmla="*/ 1836678 h 4608812"/>
              <a:gd name="connsiteX8288" fmla="*/ 9843185 w 12184637"/>
              <a:gd name="connsiteY8288" fmla="*/ 1842568 h 4608812"/>
              <a:gd name="connsiteX8289" fmla="*/ 9848559 w 12184637"/>
              <a:gd name="connsiteY8289" fmla="*/ 1925688 h 4608812"/>
              <a:gd name="connsiteX8290" fmla="*/ 9854155 w 12184637"/>
              <a:gd name="connsiteY8290" fmla="*/ 1930916 h 4608812"/>
              <a:gd name="connsiteX8291" fmla="*/ 9854450 w 12184637"/>
              <a:gd name="connsiteY8291" fmla="*/ 1930916 h 4608812"/>
              <a:gd name="connsiteX8292" fmla="*/ 9857247 w 12184637"/>
              <a:gd name="connsiteY8292" fmla="*/ 2000710 h 4608812"/>
              <a:gd name="connsiteX8293" fmla="*/ 9859677 w 12184637"/>
              <a:gd name="connsiteY8293" fmla="*/ 1925541 h 4608812"/>
              <a:gd name="connsiteX8294" fmla="*/ 9854302 w 12184637"/>
              <a:gd name="connsiteY8294" fmla="*/ 1919799 h 4608812"/>
              <a:gd name="connsiteX8295" fmla="*/ 9848559 w 12184637"/>
              <a:gd name="connsiteY8295" fmla="*/ 1925173 h 4608812"/>
              <a:gd name="connsiteX8296" fmla="*/ 9846130 w 12184637"/>
              <a:gd name="connsiteY8296" fmla="*/ 2000342 h 4608812"/>
              <a:gd name="connsiteX8297" fmla="*/ 9851505 w 12184637"/>
              <a:gd name="connsiteY8297" fmla="*/ 2006085 h 4608812"/>
              <a:gd name="connsiteX8298" fmla="*/ 9851726 w 12184637"/>
              <a:gd name="connsiteY8298" fmla="*/ 2006085 h 4608812"/>
              <a:gd name="connsiteX8299" fmla="*/ 9857247 w 12184637"/>
              <a:gd name="connsiteY8299" fmla="*/ 2000710 h 4608812"/>
              <a:gd name="connsiteX8300" fmla="*/ 9849223 w 12184637"/>
              <a:gd name="connsiteY8300" fmla="*/ 2063290 h 4608812"/>
              <a:gd name="connsiteX8301" fmla="*/ 9857247 w 12184637"/>
              <a:gd name="connsiteY8301" fmla="*/ 2001226 h 4608812"/>
              <a:gd name="connsiteX8302" fmla="*/ 9852462 w 12184637"/>
              <a:gd name="connsiteY8302" fmla="*/ 1994968 h 4608812"/>
              <a:gd name="connsiteX8303" fmla="*/ 9846204 w 12184637"/>
              <a:gd name="connsiteY8303" fmla="*/ 1999753 h 4608812"/>
              <a:gd name="connsiteX8304" fmla="*/ 9838179 w 12184637"/>
              <a:gd name="connsiteY8304" fmla="*/ 2061818 h 4608812"/>
              <a:gd name="connsiteX8305" fmla="*/ 9842965 w 12184637"/>
              <a:gd name="connsiteY8305" fmla="*/ 2068076 h 4608812"/>
              <a:gd name="connsiteX8306" fmla="*/ 9843701 w 12184637"/>
              <a:gd name="connsiteY8306" fmla="*/ 2068149 h 4608812"/>
              <a:gd name="connsiteX8307" fmla="*/ 9849223 w 12184637"/>
              <a:gd name="connsiteY8307" fmla="*/ 2063290 h 4608812"/>
              <a:gd name="connsiteX8308" fmla="*/ 9834130 w 12184637"/>
              <a:gd name="connsiteY8308" fmla="*/ 2117256 h 4608812"/>
              <a:gd name="connsiteX8309" fmla="*/ 9849002 w 12184637"/>
              <a:gd name="connsiteY8309" fmla="*/ 2064100 h 4608812"/>
              <a:gd name="connsiteX8310" fmla="*/ 9845173 w 12184637"/>
              <a:gd name="connsiteY8310" fmla="*/ 2057253 h 4608812"/>
              <a:gd name="connsiteX8311" fmla="*/ 9838327 w 12184637"/>
              <a:gd name="connsiteY8311" fmla="*/ 2061081 h 4608812"/>
              <a:gd name="connsiteX8312" fmla="*/ 9823455 w 12184637"/>
              <a:gd name="connsiteY8312" fmla="*/ 2114238 h 4608812"/>
              <a:gd name="connsiteX8313" fmla="*/ 9827283 w 12184637"/>
              <a:gd name="connsiteY8313" fmla="*/ 2121084 h 4608812"/>
              <a:gd name="connsiteX8314" fmla="*/ 9828829 w 12184637"/>
              <a:gd name="connsiteY8314" fmla="*/ 2121305 h 4608812"/>
              <a:gd name="connsiteX8315" fmla="*/ 9834130 w 12184637"/>
              <a:gd name="connsiteY8315" fmla="*/ 2117256 h 4608812"/>
              <a:gd name="connsiteX8316" fmla="*/ 9810864 w 12184637"/>
              <a:gd name="connsiteY8316" fmla="*/ 2166878 h 4608812"/>
              <a:gd name="connsiteX8317" fmla="*/ 9833835 w 12184637"/>
              <a:gd name="connsiteY8317" fmla="*/ 2118140 h 4608812"/>
              <a:gd name="connsiteX8318" fmla="*/ 9831184 w 12184637"/>
              <a:gd name="connsiteY8318" fmla="*/ 2110704 h 4608812"/>
              <a:gd name="connsiteX8319" fmla="*/ 9823748 w 12184637"/>
              <a:gd name="connsiteY8319" fmla="*/ 2113354 h 4608812"/>
              <a:gd name="connsiteX8320" fmla="*/ 9800778 w 12184637"/>
              <a:gd name="connsiteY8320" fmla="*/ 2162093 h 4608812"/>
              <a:gd name="connsiteX8321" fmla="*/ 9803429 w 12184637"/>
              <a:gd name="connsiteY8321" fmla="*/ 2169528 h 4608812"/>
              <a:gd name="connsiteX8322" fmla="*/ 9805859 w 12184637"/>
              <a:gd name="connsiteY8322" fmla="*/ 2170044 h 4608812"/>
              <a:gd name="connsiteX8323" fmla="*/ 9810864 w 12184637"/>
              <a:gd name="connsiteY8323" fmla="*/ 2166878 h 4608812"/>
              <a:gd name="connsiteX8324" fmla="*/ 9787453 w 12184637"/>
              <a:gd name="connsiteY8324" fmla="*/ 2217752 h 4608812"/>
              <a:gd name="connsiteX8325" fmla="*/ 9810938 w 12184637"/>
              <a:gd name="connsiteY8325" fmla="*/ 2166804 h 4608812"/>
              <a:gd name="connsiteX8326" fmla="*/ 9808214 w 12184637"/>
              <a:gd name="connsiteY8326" fmla="*/ 2159442 h 4608812"/>
              <a:gd name="connsiteX8327" fmla="*/ 9800852 w 12184637"/>
              <a:gd name="connsiteY8327" fmla="*/ 2162166 h 4608812"/>
              <a:gd name="connsiteX8328" fmla="*/ 9777366 w 12184637"/>
              <a:gd name="connsiteY8328" fmla="*/ 2213113 h 4608812"/>
              <a:gd name="connsiteX8329" fmla="*/ 9780090 w 12184637"/>
              <a:gd name="connsiteY8329" fmla="*/ 2220476 h 4608812"/>
              <a:gd name="connsiteX8330" fmla="*/ 9782446 w 12184637"/>
              <a:gd name="connsiteY8330" fmla="*/ 2220991 h 4608812"/>
              <a:gd name="connsiteX8331" fmla="*/ 9787453 w 12184637"/>
              <a:gd name="connsiteY8331" fmla="*/ 2217752 h 4608812"/>
              <a:gd name="connsiteX8332" fmla="*/ 9771476 w 12184637"/>
              <a:gd name="connsiteY8332" fmla="*/ 2276650 h 4608812"/>
              <a:gd name="connsiteX8333" fmla="*/ 9787748 w 12184637"/>
              <a:gd name="connsiteY8333" fmla="*/ 2216868 h 4608812"/>
              <a:gd name="connsiteX8334" fmla="*/ 9783845 w 12184637"/>
              <a:gd name="connsiteY8334" fmla="*/ 2210021 h 4608812"/>
              <a:gd name="connsiteX8335" fmla="*/ 9776998 w 12184637"/>
              <a:gd name="connsiteY8335" fmla="*/ 2213923 h 4608812"/>
              <a:gd name="connsiteX8336" fmla="*/ 9760727 w 12184637"/>
              <a:gd name="connsiteY8336" fmla="*/ 2273705 h 4608812"/>
              <a:gd name="connsiteX8337" fmla="*/ 9764630 w 12184637"/>
              <a:gd name="connsiteY8337" fmla="*/ 2280552 h 4608812"/>
              <a:gd name="connsiteX8338" fmla="*/ 9766102 w 12184637"/>
              <a:gd name="connsiteY8338" fmla="*/ 2280773 h 4608812"/>
              <a:gd name="connsiteX8339" fmla="*/ 9771476 w 12184637"/>
              <a:gd name="connsiteY8339" fmla="*/ 2276650 h 4608812"/>
              <a:gd name="connsiteX8340" fmla="*/ 9753734 w 12184637"/>
              <a:gd name="connsiteY8340" fmla="*/ 2345193 h 4608812"/>
              <a:gd name="connsiteX8341" fmla="*/ 9771476 w 12184637"/>
              <a:gd name="connsiteY8341" fmla="*/ 2276577 h 4608812"/>
              <a:gd name="connsiteX8342" fmla="*/ 9767501 w 12184637"/>
              <a:gd name="connsiteY8342" fmla="*/ 2269803 h 4608812"/>
              <a:gd name="connsiteX8343" fmla="*/ 9760727 w 12184637"/>
              <a:gd name="connsiteY8343" fmla="*/ 2273779 h 4608812"/>
              <a:gd name="connsiteX8344" fmla="*/ 9742984 w 12184637"/>
              <a:gd name="connsiteY8344" fmla="*/ 2342396 h 4608812"/>
              <a:gd name="connsiteX8345" fmla="*/ 9746960 w 12184637"/>
              <a:gd name="connsiteY8345" fmla="*/ 2349169 h 4608812"/>
              <a:gd name="connsiteX8346" fmla="*/ 9748432 w 12184637"/>
              <a:gd name="connsiteY8346" fmla="*/ 2349316 h 4608812"/>
              <a:gd name="connsiteX8347" fmla="*/ 9753734 w 12184637"/>
              <a:gd name="connsiteY8347" fmla="*/ 2345193 h 4608812"/>
              <a:gd name="connsiteX8348" fmla="*/ 9725830 w 12184637"/>
              <a:gd name="connsiteY8348" fmla="*/ 2422940 h 4608812"/>
              <a:gd name="connsiteX8349" fmla="*/ 9753586 w 12184637"/>
              <a:gd name="connsiteY8349" fmla="*/ 2345709 h 4608812"/>
              <a:gd name="connsiteX8350" fmla="*/ 9750199 w 12184637"/>
              <a:gd name="connsiteY8350" fmla="*/ 2338567 h 4608812"/>
              <a:gd name="connsiteX8351" fmla="*/ 9743058 w 12184637"/>
              <a:gd name="connsiteY8351" fmla="*/ 2341954 h 4608812"/>
              <a:gd name="connsiteX8352" fmla="*/ 9715302 w 12184637"/>
              <a:gd name="connsiteY8352" fmla="*/ 2419185 h 4608812"/>
              <a:gd name="connsiteX8353" fmla="*/ 9718689 w 12184637"/>
              <a:gd name="connsiteY8353" fmla="*/ 2426326 h 4608812"/>
              <a:gd name="connsiteX8354" fmla="*/ 9720603 w 12184637"/>
              <a:gd name="connsiteY8354" fmla="*/ 2426621 h 4608812"/>
              <a:gd name="connsiteX8355" fmla="*/ 9725830 w 12184637"/>
              <a:gd name="connsiteY8355" fmla="*/ 2422940 h 4608812"/>
              <a:gd name="connsiteX8356" fmla="*/ 9690491 w 12184637"/>
              <a:gd name="connsiteY8356" fmla="*/ 2505103 h 4608812"/>
              <a:gd name="connsiteX8357" fmla="*/ 9725683 w 12184637"/>
              <a:gd name="connsiteY8357" fmla="*/ 2423234 h 4608812"/>
              <a:gd name="connsiteX8358" fmla="*/ 9722738 w 12184637"/>
              <a:gd name="connsiteY8358" fmla="*/ 2415872 h 4608812"/>
              <a:gd name="connsiteX8359" fmla="*/ 9715449 w 12184637"/>
              <a:gd name="connsiteY8359" fmla="*/ 2418817 h 4608812"/>
              <a:gd name="connsiteX8360" fmla="*/ 9680257 w 12184637"/>
              <a:gd name="connsiteY8360" fmla="*/ 2500759 h 4608812"/>
              <a:gd name="connsiteX8361" fmla="*/ 9683202 w 12184637"/>
              <a:gd name="connsiteY8361" fmla="*/ 2508048 h 4608812"/>
              <a:gd name="connsiteX8362" fmla="*/ 9685411 w 12184637"/>
              <a:gd name="connsiteY8362" fmla="*/ 2508490 h 4608812"/>
              <a:gd name="connsiteX8363" fmla="*/ 9690491 w 12184637"/>
              <a:gd name="connsiteY8363" fmla="*/ 2505103 h 4608812"/>
              <a:gd name="connsiteX8364" fmla="*/ 9650293 w 12184637"/>
              <a:gd name="connsiteY8364" fmla="*/ 2588076 h 4608812"/>
              <a:gd name="connsiteX8365" fmla="*/ 9690343 w 12184637"/>
              <a:gd name="connsiteY8365" fmla="*/ 2505397 h 4608812"/>
              <a:gd name="connsiteX8366" fmla="*/ 9687767 w 12184637"/>
              <a:gd name="connsiteY8366" fmla="*/ 2497962 h 4608812"/>
              <a:gd name="connsiteX8367" fmla="*/ 9680331 w 12184637"/>
              <a:gd name="connsiteY8367" fmla="*/ 2500538 h 4608812"/>
              <a:gd name="connsiteX8368" fmla="*/ 9640280 w 12184637"/>
              <a:gd name="connsiteY8368" fmla="*/ 2583217 h 4608812"/>
              <a:gd name="connsiteX8369" fmla="*/ 9642857 w 12184637"/>
              <a:gd name="connsiteY8369" fmla="*/ 2590653 h 4608812"/>
              <a:gd name="connsiteX8370" fmla="*/ 9645286 w 12184637"/>
              <a:gd name="connsiteY8370" fmla="*/ 2591242 h 4608812"/>
              <a:gd name="connsiteX8371" fmla="*/ 9650293 w 12184637"/>
              <a:gd name="connsiteY8371" fmla="*/ 2588076 h 4608812"/>
              <a:gd name="connsiteX8372" fmla="*/ 9541551 w 12184637"/>
              <a:gd name="connsiteY8372" fmla="*/ 2604200 h 4608812"/>
              <a:gd name="connsiteX8373" fmla="*/ 9646023 w 12184637"/>
              <a:gd name="connsiteY8373" fmla="*/ 2591169 h 4608812"/>
              <a:gd name="connsiteX8374" fmla="*/ 9650881 w 12184637"/>
              <a:gd name="connsiteY8374" fmla="*/ 2584911 h 4608812"/>
              <a:gd name="connsiteX8375" fmla="*/ 9644624 w 12184637"/>
              <a:gd name="connsiteY8375" fmla="*/ 2580051 h 4608812"/>
              <a:gd name="connsiteX8376" fmla="*/ 9540153 w 12184637"/>
              <a:gd name="connsiteY8376" fmla="*/ 2593083 h 4608812"/>
              <a:gd name="connsiteX8377" fmla="*/ 9535293 w 12184637"/>
              <a:gd name="connsiteY8377" fmla="*/ 2599341 h 4608812"/>
              <a:gd name="connsiteX8378" fmla="*/ 9540889 w 12184637"/>
              <a:gd name="connsiteY8378" fmla="*/ 2604200 h 4608812"/>
              <a:gd name="connsiteX8379" fmla="*/ 9541551 w 12184637"/>
              <a:gd name="connsiteY8379" fmla="*/ 2604200 h 4608812"/>
              <a:gd name="connsiteX8380" fmla="*/ 9421398 w 12184637"/>
              <a:gd name="connsiteY8380" fmla="*/ 2607439 h 4608812"/>
              <a:gd name="connsiteX8381" fmla="*/ 9540962 w 12184637"/>
              <a:gd name="connsiteY8381" fmla="*/ 2604200 h 4608812"/>
              <a:gd name="connsiteX8382" fmla="*/ 9546410 w 12184637"/>
              <a:gd name="connsiteY8382" fmla="*/ 2598457 h 4608812"/>
              <a:gd name="connsiteX8383" fmla="*/ 9540668 w 12184637"/>
              <a:gd name="connsiteY8383" fmla="*/ 2593009 h 4608812"/>
              <a:gd name="connsiteX8384" fmla="*/ 9421104 w 12184637"/>
              <a:gd name="connsiteY8384" fmla="*/ 2596249 h 4608812"/>
              <a:gd name="connsiteX8385" fmla="*/ 9415656 w 12184637"/>
              <a:gd name="connsiteY8385" fmla="*/ 2601991 h 4608812"/>
              <a:gd name="connsiteX8386" fmla="*/ 9421251 w 12184637"/>
              <a:gd name="connsiteY8386" fmla="*/ 2607439 h 4608812"/>
              <a:gd name="connsiteX8387" fmla="*/ 9421398 w 12184637"/>
              <a:gd name="connsiteY8387" fmla="*/ 2607439 h 4608812"/>
              <a:gd name="connsiteX8388" fmla="*/ 9426846 w 12184637"/>
              <a:gd name="connsiteY8388" fmla="*/ 2602433 h 4608812"/>
              <a:gd name="connsiteX8389" fmla="*/ 9421840 w 12184637"/>
              <a:gd name="connsiteY8389" fmla="*/ 2596322 h 4608812"/>
              <a:gd name="connsiteX8390" fmla="*/ 9292632 w 12184637"/>
              <a:gd name="connsiteY8390" fmla="*/ 2583217 h 4608812"/>
              <a:gd name="connsiteX8391" fmla="*/ 9286520 w 12184637"/>
              <a:gd name="connsiteY8391" fmla="*/ 2588223 h 4608812"/>
              <a:gd name="connsiteX8392" fmla="*/ 9291527 w 12184637"/>
              <a:gd name="connsiteY8392" fmla="*/ 2594334 h 4608812"/>
              <a:gd name="connsiteX8393" fmla="*/ 9420735 w 12184637"/>
              <a:gd name="connsiteY8393" fmla="*/ 2607439 h 4608812"/>
              <a:gd name="connsiteX8394" fmla="*/ 9421325 w 12184637"/>
              <a:gd name="connsiteY8394" fmla="*/ 2607439 h 4608812"/>
              <a:gd name="connsiteX8395" fmla="*/ 9426846 w 12184637"/>
              <a:gd name="connsiteY8395" fmla="*/ 2602433 h 4608812"/>
              <a:gd name="connsiteX8396" fmla="*/ 9297490 w 12184637"/>
              <a:gd name="connsiteY8396" fmla="*/ 2590285 h 4608812"/>
              <a:gd name="connsiteX8397" fmla="*/ 9293589 w 12184637"/>
              <a:gd name="connsiteY8397" fmla="*/ 2583438 h 4608812"/>
              <a:gd name="connsiteX8398" fmla="*/ 9160477 w 12184637"/>
              <a:gd name="connsiteY8398" fmla="*/ 2547584 h 4608812"/>
              <a:gd name="connsiteX8399" fmla="*/ 9153631 w 12184637"/>
              <a:gd name="connsiteY8399" fmla="*/ 2551486 h 4608812"/>
              <a:gd name="connsiteX8400" fmla="*/ 9157532 w 12184637"/>
              <a:gd name="connsiteY8400" fmla="*/ 2558332 h 4608812"/>
              <a:gd name="connsiteX8401" fmla="*/ 9290644 w 12184637"/>
              <a:gd name="connsiteY8401" fmla="*/ 2594187 h 4608812"/>
              <a:gd name="connsiteX8402" fmla="*/ 9292116 w 12184637"/>
              <a:gd name="connsiteY8402" fmla="*/ 2594408 h 4608812"/>
              <a:gd name="connsiteX8403" fmla="*/ 9297490 w 12184637"/>
              <a:gd name="connsiteY8403" fmla="*/ 2590285 h 4608812"/>
              <a:gd name="connsiteX8404" fmla="*/ 9164159 w 12184637"/>
              <a:gd name="connsiteY8404" fmla="*/ 2554946 h 4608812"/>
              <a:gd name="connsiteX8405" fmla="*/ 9160920 w 12184637"/>
              <a:gd name="connsiteY8405" fmla="*/ 2547731 h 4608812"/>
              <a:gd name="connsiteX8406" fmla="*/ 9031489 w 12184637"/>
              <a:gd name="connsiteY8406" fmla="*/ 2498182 h 4608812"/>
              <a:gd name="connsiteX8407" fmla="*/ 9024275 w 12184637"/>
              <a:gd name="connsiteY8407" fmla="*/ 2501422 h 4608812"/>
              <a:gd name="connsiteX8408" fmla="*/ 9027514 w 12184637"/>
              <a:gd name="connsiteY8408" fmla="*/ 2508637 h 4608812"/>
              <a:gd name="connsiteX8409" fmla="*/ 9156944 w 12184637"/>
              <a:gd name="connsiteY8409" fmla="*/ 2558185 h 4608812"/>
              <a:gd name="connsiteX8410" fmla="*/ 9159005 w 12184637"/>
              <a:gd name="connsiteY8410" fmla="*/ 2558553 h 4608812"/>
              <a:gd name="connsiteX8411" fmla="*/ 9164159 w 12184637"/>
              <a:gd name="connsiteY8411" fmla="*/ 2554946 h 4608812"/>
              <a:gd name="connsiteX8412" fmla="*/ 9034582 w 12184637"/>
              <a:gd name="connsiteY8412" fmla="*/ 2505692 h 4608812"/>
              <a:gd name="connsiteX8413" fmla="*/ 9031858 w 12184637"/>
              <a:gd name="connsiteY8413" fmla="*/ 2498330 h 4608812"/>
              <a:gd name="connsiteX8414" fmla="*/ 8913619 w 12184637"/>
              <a:gd name="connsiteY8414" fmla="*/ 2444217 h 4608812"/>
              <a:gd name="connsiteX8415" fmla="*/ 8906256 w 12184637"/>
              <a:gd name="connsiteY8415" fmla="*/ 2446941 h 4608812"/>
              <a:gd name="connsiteX8416" fmla="*/ 8908980 w 12184637"/>
              <a:gd name="connsiteY8416" fmla="*/ 2454303 h 4608812"/>
              <a:gd name="connsiteX8417" fmla="*/ 9027220 w 12184637"/>
              <a:gd name="connsiteY8417" fmla="*/ 2508416 h 4608812"/>
              <a:gd name="connsiteX8418" fmla="*/ 9029575 w 12184637"/>
              <a:gd name="connsiteY8418" fmla="*/ 2508931 h 4608812"/>
              <a:gd name="connsiteX8419" fmla="*/ 9034582 w 12184637"/>
              <a:gd name="connsiteY8419" fmla="*/ 2505692 h 4608812"/>
              <a:gd name="connsiteX8420" fmla="*/ 8916270 w 12184637"/>
              <a:gd name="connsiteY8420" fmla="*/ 2451726 h 4608812"/>
              <a:gd name="connsiteX8421" fmla="*/ 8913766 w 12184637"/>
              <a:gd name="connsiteY8421" fmla="*/ 2444290 h 4608812"/>
              <a:gd name="connsiteX8422" fmla="*/ 8814007 w 12184637"/>
              <a:gd name="connsiteY8422" fmla="*/ 2394668 h 4608812"/>
              <a:gd name="connsiteX8423" fmla="*/ 8806571 w 12184637"/>
              <a:gd name="connsiteY8423" fmla="*/ 2397171 h 4608812"/>
              <a:gd name="connsiteX8424" fmla="*/ 8809074 w 12184637"/>
              <a:gd name="connsiteY8424" fmla="*/ 2404607 h 4608812"/>
              <a:gd name="connsiteX8425" fmla="*/ 8908834 w 12184637"/>
              <a:gd name="connsiteY8425" fmla="*/ 2454229 h 4608812"/>
              <a:gd name="connsiteX8426" fmla="*/ 8911337 w 12184637"/>
              <a:gd name="connsiteY8426" fmla="*/ 2454818 h 4608812"/>
              <a:gd name="connsiteX8427" fmla="*/ 8916270 w 12184637"/>
              <a:gd name="connsiteY8427" fmla="*/ 2451726 h 4608812"/>
              <a:gd name="connsiteX8428" fmla="*/ 8816510 w 12184637"/>
              <a:gd name="connsiteY8428" fmla="*/ 2402104 h 4608812"/>
              <a:gd name="connsiteX8429" fmla="*/ 8813933 w 12184637"/>
              <a:gd name="connsiteY8429" fmla="*/ 2394668 h 4608812"/>
              <a:gd name="connsiteX8430" fmla="*/ 8739721 w 12184637"/>
              <a:gd name="connsiteY8430" fmla="*/ 2358446 h 4608812"/>
              <a:gd name="connsiteX8431" fmla="*/ 8732285 w 12184637"/>
              <a:gd name="connsiteY8431" fmla="*/ 2361022 h 4608812"/>
              <a:gd name="connsiteX8432" fmla="*/ 8734862 w 12184637"/>
              <a:gd name="connsiteY8432" fmla="*/ 2368458 h 4608812"/>
              <a:gd name="connsiteX8433" fmla="*/ 8809074 w 12184637"/>
              <a:gd name="connsiteY8433" fmla="*/ 2404681 h 4608812"/>
              <a:gd name="connsiteX8434" fmla="*/ 8811577 w 12184637"/>
              <a:gd name="connsiteY8434" fmla="*/ 2405270 h 4608812"/>
              <a:gd name="connsiteX8435" fmla="*/ 8816510 w 12184637"/>
              <a:gd name="connsiteY8435" fmla="*/ 2402104 h 4608812"/>
              <a:gd name="connsiteX8436" fmla="*/ 8742225 w 12184637"/>
              <a:gd name="connsiteY8436" fmla="*/ 2366029 h 4608812"/>
              <a:gd name="connsiteX8437" fmla="*/ 8739868 w 12184637"/>
              <a:gd name="connsiteY8437" fmla="*/ 2358519 h 4608812"/>
              <a:gd name="connsiteX8438" fmla="*/ 8683179 w 12184637"/>
              <a:gd name="connsiteY8438" fmla="*/ 2328996 h 4608812"/>
              <a:gd name="connsiteX8439" fmla="*/ 8675669 w 12184637"/>
              <a:gd name="connsiteY8439" fmla="*/ 2331352 h 4608812"/>
              <a:gd name="connsiteX8440" fmla="*/ 8678024 w 12184637"/>
              <a:gd name="connsiteY8440" fmla="*/ 2338862 h 4608812"/>
              <a:gd name="connsiteX8441" fmla="*/ 8734715 w 12184637"/>
              <a:gd name="connsiteY8441" fmla="*/ 2368385 h 4608812"/>
              <a:gd name="connsiteX8442" fmla="*/ 8737365 w 12184637"/>
              <a:gd name="connsiteY8442" fmla="*/ 2369047 h 4608812"/>
              <a:gd name="connsiteX8443" fmla="*/ 8742225 w 12184637"/>
              <a:gd name="connsiteY8443" fmla="*/ 2366029 h 4608812"/>
              <a:gd name="connsiteX8444" fmla="*/ 8685313 w 12184637"/>
              <a:gd name="connsiteY8444" fmla="*/ 2336874 h 4608812"/>
              <a:gd name="connsiteX8445" fmla="*/ 8683546 w 12184637"/>
              <a:gd name="connsiteY8445" fmla="*/ 2329143 h 4608812"/>
              <a:gd name="connsiteX8446" fmla="*/ 8636575 w 12184637"/>
              <a:gd name="connsiteY8446" fmla="*/ 2299621 h 4608812"/>
              <a:gd name="connsiteX8447" fmla="*/ 8628845 w 12184637"/>
              <a:gd name="connsiteY8447" fmla="*/ 2301388 h 4608812"/>
              <a:gd name="connsiteX8448" fmla="*/ 8630612 w 12184637"/>
              <a:gd name="connsiteY8448" fmla="*/ 2309118 h 4608812"/>
              <a:gd name="connsiteX8449" fmla="*/ 8677583 w 12184637"/>
              <a:gd name="connsiteY8449" fmla="*/ 2338641 h 4608812"/>
              <a:gd name="connsiteX8450" fmla="*/ 8680602 w 12184637"/>
              <a:gd name="connsiteY8450" fmla="*/ 2339524 h 4608812"/>
              <a:gd name="connsiteX8451" fmla="*/ 8685313 w 12184637"/>
              <a:gd name="connsiteY8451" fmla="*/ 2336874 h 4608812"/>
              <a:gd name="connsiteX8452" fmla="*/ 8637974 w 12184637"/>
              <a:gd name="connsiteY8452" fmla="*/ 2307866 h 4608812"/>
              <a:gd name="connsiteX8453" fmla="*/ 8637090 w 12184637"/>
              <a:gd name="connsiteY8453" fmla="*/ 2299989 h 4608812"/>
              <a:gd name="connsiteX8454" fmla="*/ 8591886 w 12184637"/>
              <a:gd name="connsiteY8454" fmla="*/ 2263840 h 4608812"/>
              <a:gd name="connsiteX8455" fmla="*/ 8584008 w 12184637"/>
              <a:gd name="connsiteY8455" fmla="*/ 2264723 h 4608812"/>
              <a:gd name="connsiteX8456" fmla="*/ 8584892 w 12184637"/>
              <a:gd name="connsiteY8456" fmla="*/ 2272601 h 4608812"/>
              <a:gd name="connsiteX8457" fmla="*/ 8630096 w 12184637"/>
              <a:gd name="connsiteY8457" fmla="*/ 2308750 h 4608812"/>
              <a:gd name="connsiteX8458" fmla="*/ 8633630 w 12184637"/>
              <a:gd name="connsiteY8458" fmla="*/ 2310002 h 4608812"/>
              <a:gd name="connsiteX8459" fmla="*/ 8637974 w 12184637"/>
              <a:gd name="connsiteY8459" fmla="*/ 2307866 h 4608812"/>
              <a:gd name="connsiteX8460" fmla="*/ 8592474 w 12184637"/>
              <a:gd name="connsiteY8460" fmla="*/ 2272085 h 4608812"/>
              <a:gd name="connsiteX8461" fmla="*/ 8592328 w 12184637"/>
              <a:gd name="connsiteY8461" fmla="*/ 2264208 h 4608812"/>
              <a:gd name="connsiteX8462" fmla="*/ 8541233 w 12184637"/>
              <a:gd name="connsiteY8462" fmla="*/ 2214880 h 4608812"/>
              <a:gd name="connsiteX8463" fmla="*/ 8533356 w 12184637"/>
              <a:gd name="connsiteY8463" fmla="*/ 2215027 h 4608812"/>
              <a:gd name="connsiteX8464" fmla="*/ 8533502 w 12184637"/>
              <a:gd name="connsiteY8464" fmla="*/ 2222905 h 4608812"/>
              <a:gd name="connsiteX8465" fmla="*/ 8584597 w 12184637"/>
              <a:gd name="connsiteY8465" fmla="*/ 2272233 h 4608812"/>
              <a:gd name="connsiteX8466" fmla="*/ 8588499 w 12184637"/>
              <a:gd name="connsiteY8466" fmla="*/ 2273779 h 4608812"/>
              <a:gd name="connsiteX8467" fmla="*/ 8592474 w 12184637"/>
              <a:gd name="connsiteY8467" fmla="*/ 2272085 h 4608812"/>
              <a:gd name="connsiteX8468" fmla="*/ 8540938 w 12184637"/>
              <a:gd name="connsiteY8468" fmla="*/ 2223200 h 4608812"/>
              <a:gd name="connsiteX8469" fmla="*/ 8541528 w 12184637"/>
              <a:gd name="connsiteY8469" fmla="*/ 2215322 h 4608812"/>
              <a:gd name="connsiteX8470" fmla="*/ 8490285 w 12184637"/>
              <a:gd name="connsiteY8470" fmla="*/ 2155319 h 4608812"/>
              <a:gd name="connsiteX8471" fmla="*/ 8482408 w 12184637"/>
              <a:gd name="connsiteY8471" fmla="*/ 2154730 h 4608812"/>
              <a:gd name="connsiteX8472" fmla="*/ 8481819 w 12184637"/>
              <a:gd name="connsiteY8472" fmla="*/ 2162608 h 4608812"/>
              <a:gd name="connsiteX8473" fmla="*/ 8533061 w 12184637"/>
              <a:gd name="connsiteY8473" fmla="*/ 2222611 h 4608812"/>
              <a:gd name="connsiteX8474" fmla="*/ 8537331 w 12184637"/>
              <a:gd name="connsiteY8474" fmla="*/ 2224525 h 4608812"/>
              <a:gd name="connsiteX8475" fmla="*/ 8540938 w 12184637"/>
              <a:gd name="connsiteY8475" fmla="*/ 2223200 h 4608812"/>
              <a:gd name="connsiteX8476" fmla="*/ 8489182 w 12184637"/>
              <a:gd name="connsiteY8476" fmla="*/ 2163565 h 4608812"/>
              <a:gd name="connsiteX8477" fmla="*/ 8490727 w 12184637"/>
              <a:gd name="connsiteY8477" fmla="*/ 2155835 h 4608812"/>
              <a:gd name="connsiteX8478" fmla="*/ 8445228 w 12184637"/>
              <a:gd name="connsiteY8478" fmla="*/ 2087586 h 4608812"/>
              <a:gd name="connsiteX8479" fmla="*/ 8437498 w 12184637"/>
              <a:gd name="connsiteY8479" fmla="*/ 2086040 h 4608812"/>
              <a:gd name="connsiteX8480" fmla="*/ 8435951 w 12184637"/>
              <a:gd name="connsiteY8480" fmla="*/ 2093770 h 4608812"/>
              <a:gd name="connsiteX8481" fmla="*/ 8481451 w 12184637"/>
              <a:gd name="connsiteY8481" fmla="*/ 2162019 h 4608812"/>
              <a:gd name="connsiteX8482" fmla="*/ 8486163 w 12184637"/>
              <a:gd name="connsiteY8482" fmla="*/ 2164522 h 4608812"/>
              <a:gd name="connsiteX8483" fmla="*/ 8489182 w 12184637"/>
              <a:gd name="connsiteY8483" fmla="*/ 2163565 h 4608812"/>
              <a:gd name="connsiteX8484" fmla="*/ 8442946 w 12184637"/>
              <a:gd name="connsiteY8484" fmla="*/ 2095832 h 4608812"/>
              <a:gd name="connsiteX8485" fmla="*/ 8445670 w 12184637"/>
              <a:gd name="connsiteY8485" fmla="*/ 2088469 h 4608812"/>
              <a:gd name="connsiteX8486" fmla="*/ 8411583 w 12184637"/>
              <a:gd name="connsiteY8486" fmla="*/ 2014552 h 4608812"/>
              <a:gd name="connsiteX8487" fmla="*/ 8404220 w 12184637"/>
              <a:gd name="connsiteY8487" fmla="*/ 2011828 h 4608812"/>
              <a:gd name="connsiteX8488" fmla="*/ 8401496 w 12184637"/>
              <a:gd name="connsiteY8488" fmla="*/ 2019190 h 4608812"/>
              <a:gd name="connsiteX8489" fmla="*/ 8435584 w 12184637"/>
              <a:gd name="connsiteY8489" fmla="*/ 2093107 h 4608812"/>
              <a:gd name="connsiteX8490" fmla="*/ 8440663 w 12184637"/>
              <a:gd name="connsiteY8490" fmla="*/ 2096347 h 4608812"/>
              <a:gd name="connsiteX8491" fmla="*/ 8442946 w 12184637"/>
              <a:gd name="connsiteY8491" fmla="*/ 2095832 h 4608812"/>
              <a:gd name="connsiteX8492" fmla="*/ 8407680 w 12184637"/>
              <a:gd name="connsiteY8492" fmla="*/ 2022282 h 4608812"/>
              <a:gd name="connsiteX8493" fmla="*/ 8411951 w 12184637"/>
              <a:gd name="connsiteY8493" fmla="*/ 2015656 h 4608812"/>
              <a:gd name="connsiteX8494" fmla="*/ 8394870 w 12184637"/>
              <a:gd name="connsiteY8494" fmla="*/ 1938499 h 4608812"/>
              <a:gd name="connsiteX8495" fmla="*/ 8388244 w 12184637"/>
              <a:gd name="connsiteY8495" fmla="*/ 1934229 h 4608812"/>
              <a:gd name="connsiteX8496" fmla="*/ 8383974 w 12184637"/>
              <a:gd name="connsiteY8496" fmla="*/ 1940855 h 4608812"/>
              <a:gd name="connsiteX8497" fmla="*/ 8401054 w 12184637"/>
              <a:gd name="connsiteY8497" fmla="*/ 2018012 h 4608812"/>
              <a:gd name="connsiteX8498" fmla="*/ 8406502 w 12184637"/>
              <a:gd name="connsiteY8498" fmla="*/ 2022356 h 4608812"/>
              <a:gd name="connsiteX8499" fmla="*/ 8407680 w 12184637"/>
              <a:gd name="connsiteY8499" fmla="*/ 2022282 h 4608812"/>
              <a:gd name="connsiteX8500" fmla="*/ 8394944 w 12184637"/>
              <a:gd name="connsiteY8500" fmla="*/ 1939971 h 4608812"/>
              <a:gd name="connsiteX8501" fmla="*/ 8397962 w 12184637"/>
              <a:gd name="connsiteY8501" fmla="*/ 1864139 h 4608812"/>
              <a:gd name="connsiteX8502" fmla="*/ 8392588 w 12184637"/>
              <a:gd name="connsiteY8502" fmla="*/ 1858323 h 4608812"/>
              <a:gd name="connsiteX8503" fmla="*/ 8386772 w 12184637"/>
              <a:gd name="connsiteY8503" fmla="*/ 1863698 h 4608812"/>
              <a:gd name="connsiteX8504" fmla="*/ 8383753 w 12184637"/>
              <a:gd name="connsiteY8504" fmla="*/ 1939530 h 4608812"/>
              <a:gd name="connsiteX8505" fmla="*/ 8389127 w 12184637"/>
              <a:gd name="connsiteY8505" fmla="*/ 1945346 h 4608812"/>
              <a:gd name="connsiteX8506" fmla="*/ 8389422 w 12184637"/>
              <a:gd name="connsiteY8506" fmla="*/ 1945346 h 4608812"/>
              <a:gd name="connsiteX8507" fmla="*/ 8394944 w 12184637"/>
              <a:gd name="connsiteY8507" fmla="*/ 1939971 h 4608812"/>
              <a:gd name="connsiteX8508" fmla="*/ 8397594 w 12184637"/>
              <a:gd name="connsiteY8508" fmla="*/ 1865833 h 4608812"/>
              <a:gd name="connsiteX8509" fmla="*/ 8423731 w 12184637"/>
              <a:gd name="connsiteY8509" fmla="*/ 1795596 h 4608812"/>
              <a:gd name="connsiteX8510" fmla="*/ 8420417 w 12184637"/>
              <a:gd name="connsiteY8510" fmla="*/ 1788455 h 4608812"/>
              <a:gd name="connsiteX8511" fmla="*/ 8413276 w 12184637"/>
              <a:gd name="connsiteY8511" fmla="*/ 1791768 h 4608812"/>
              <a:gd name="connsiteX8512" fmla="*/ 8387139 w 12184637"/>
              <a:gd name="connsiteY8512" fmla="*/ 1862004 h 4608812"/>
              <a:gd name="connsiteX8513" fmla="*/ 8390453 w 12184637"/>
              <a:gd name="connsiteY8513" fmla="*/ 1869146 h 4608812"/>
              <a:gd name="connsiteX8514" fmla="*/ 8392441 w 12184637"/>
              <a:gd name="connsiteY8514" fmla="*/ 1869514 h 4608812"/>
              <a:gd name="connsiteX8515" fmla="*/ 8397594 w 12184637"/>
              <a:gd name="connsiteY8515" fmla="*/ 1865833 h 4608812"/>
              <a:gd name="connsiteX8516" fmla="*/ 8422626 w 12184637"/>
              <a:gd name="connsiteY8516" fmla="*/ 1797363 h 4608812"/>
              <a:gd name="connsiteX8517" fmla="*/ 8447511 w 12184637"/>
              <a:gd name="connsiteY8517" fmla="*/ 1770491 h 4608812"/>
              <a:gd name="connsiteX8518" fmla="*/ 8447216 w 12184637"/>
              <a:gd name="connsiteY8518" fmla="*/ 1762613 h 4608812"/>
              <a:gd name="connsiteX8519" fmla="*/ 8439339 w 12184637"/>
              <a:gd name="connsiteY8519" fmla="*/ 1762907 h 4608812"/>
              <a:gd name="connsiteX8520" fmla="*/ 8414454 w 12184637"/>
              <a:gd name="connsiteY8520" fmla="*/ 1789780 h 4608812"/>
              <a:gd name="connsiteX8521" fmla="*/ 8414748 w 12184637"/>
              <a:gd name="connsiteY8521" fmla="*/ 1797658 h 4608812"/>
              <a:gd name="connsiteX8522" fmla="*/ 8418576 w 12184637"/>
              <a:gd name="connsiteY8522" fmla="*/ 1799130 h 4608812"/>
              <a:gd name="connsiteX8523" fmla="*/ 8422626 w 12184637"/>
              <a:gd name="connsiteY8523" fmla="*/ 1797363 h 4608812"/>
              <a:gd name="connsiteX8524" fmla="*/ 8447511 w 12184637"/>
              <a:gd name="connsiteY8524" fmla="*/ 1770491 h 4608812"/>
              <a:gd name="connsiteX8525" fmla="*/ 8468346 w 12184637"/>
              <a:gd name="connsiteY8525" fmla="*/ 1748036 h 4608812"/>
              <a:gd name="connsiteX8526" fmla="*/ 8468052 w 12184637"/>
              <a:gd name="connsiteY8526" fmla="*/ 1740158 h 4608812"/>
              <a:gd name="connsiteX8527" fmla="*/ 8460174 w 12184637"/>
              <a:gd name="connsiteY8527" fmla="*/ 1740452 h 4608812"/>
              <a:gd name="connsiteX8528" fmla="*/ 8439339 w 12184637"/>
              <a:gd name="connsiteY8528" fmla="*/ 1762907 h 4608812"/>
              <a:gd name="connsiteX8529" fmla="*/ 8439633 w 12184637"/>
              <a:gd name="connsiteY8529" fmla="*/ 1770785 h 4608812"/>
              <a:gd name="connsiteX8530" fmla="*/ 8443461 w 12184637"/>
              <a:gd name="connsiteY8530" fmla="*/ 1772258 h 4608812"/>
              <a:gd name="connsiteX8531" fmla="*/ 8447511 w 12184637"/>
              <a:gd name="connsiteY8531" fmla="*/ 1770491 h 4608812"/>
              <a:gd name="connsiteX8532" fmla="*/ 8468272 w 12184637"/>
              <a:gd name="connsiteY8532" fmla="*/ 1748109 h 4608812"/>
              <a:gd name="connsiteX8533" fmla="*/ 8489991 w 12184637"/>
              <a:gd name="connsiteY8533" fmla="*/ 1725581 h 4608812"/>
              <a:gd name="connsiteX8534" fmla="*/ 8489844 w 12184637"/>
              <a:gd name="connsiteY8534" fmla="*/ 1717703 h 4608812"/>
              <a:gd name="connsiteX8535" fmla="*/ 8481966 w 12184637"/>
              <a:gd name="connsiteY8535" fmla="*/ 1717850 h 4608812"/>
              <a:gd name="connsiteX8536" fmla="*/ 8460247 w 12184637"/>
              <a:gd name="connsiteY8536" fmla="*/ 1740379 h 4608812"/>
              <a:gd name="connsiteX8537" fmla="*/ 8460395 w 12184637"/>
              <a:gd name="connsiteY8537" fmla="*/ 1748256 h 4608812"/>
              <a:gd name="connsiteX8538" fmla="*/ 8464297 w 12184637"/>
              <a:gd name="connsiteY8538" fmla="*/ 1749803 h 4608812"/>
              <a:gd name="connsiteX8539" fmla="*/ 8468272 w 12184637"/>
              <a:gd name="connsiteY8539" fmla="*/ 1748109 h 4608812"/>
              <a:gd name="connsiteX8540" fmla="*/ 8490285 w 12184637"/>
              <a:gd name="connsiteY8540" fmla="*/ 1725212 h 4608812"/>
              <a:gd name="connsiteX8541" fmla="*/ 8509060 w 12184637"/>
              <a:gd name="connsiteY8541" fmla="*/ 1702389 h 4608812"/>
              <a:gd name="connsiteX8542" fmla="*/ 8508324 w 12184637"/>
              <a:gd name="connsiteY8542" fmla="*/ 1694512 h 4608812"/>
              <a:gd name="connsiteX8543" fmla="*/ 8500445 w 12184637"/>
              <a:gd name="connsiteY8543" fmla="*/ 1695248 h 4608812"/>
              <a:gd name="connsiteX8544" fmla="*/ 8481672 w 12184637"/>
              <a:gd name="connsiteY8544" fmla="*/ 1718071 h 4608812"/>
              <a:gd name="connsiteX8545" fmla="*/ 8482408 w 12184637"/>
              <a:gd name="connsiteY8545" fmla="*/ 1725949 h 4608812"/>
              <a:gd name="connsiteX8546" fmla="*/ 8486015 w 12184637"/>
              <a:gd name="connsiteY8546" fmla="*/ 1727200 h 4608812"/>
              <a:gd name="connsiteX8547" fmla="*/ 8490285 w 12184637"/>
              <a:gd name="connsiteY8547" fmla="*/ 1725212 h 4608812"/>
              <a:gd name="connsiteX8548" fmla="*/ 8506409 w 12184637"/>
              <a:gd name="connsiteY8548" fmla="*/ 1704156 h 4608812"/>
              <a:gd name="connsiteX8549" fmla="*/ 8511931 w 12184637"/>
              <a:gd name="connsiteY8549" fmla="*/ 1702463 h 4608812"/>
              <a:gd name="connsiteX8550" fmla="*/ 8515612 w 12184637"/>
              <a:gd name="connsiteY8550" fmla="*/ 1695542 h 4608812"/>
              <a:gd name="connsiteX8551" fmla="*/ 8508691 w 12184637"/>
              <a:gd name="connsiteY8551" fmla="*/ 1691861 h 4608812"/>
              <a:gd name="connsiteX8552" fmla="*/ 8503169 w 12184637"/>
              <a:gd name="connsiteY8552" fmla="*/ 1693554 h 4608812"/>
              <a:gd name="connsiteX8553" fmla="*/ 8499488 w 12184637"/>
              <a:gd name="connsiteY8553" fmla="*/ 1700475 h 4608812"/>
              <a:gd name="connsiteX8554" fmla="*/ 8504863 w 12184637"/>
              <a:gd name="connsiteY8554" fmla="*/ 1704451 h 4608812"/>
              <a:gd name="connsiteX8555" fmla="*/ 8506409 w 12184637"/>
              <a:gd name="connsiteY8555" fmla="*/ 1704156 h 4608812"/>
              <a:gd name="connsiteX8556" fmla="*/ 8513772 w 12184637"/>
              <a:gd name="connsiteY8556" fmla="*/ 1701432 h 4608812"/>
              <a:gd name="connsiteX8557" fmla="*/ 8589088 w 12184637"/>
              <a:gd name="connsiteY8557" fmla="*/ 1640104 h 4608812"/>
              <a:gd name="connsiteX8558" fmla="*/ 8589898 w 12184637"/>
              <a:gd name="connsiteY8558" fmla="*/ 1632300 h 4608812"/>
              <a:gd name="connsiteX8559" fmla="*/ 8582094 w 12184637"/>
              <a:gd name="connsiteY8559" fmla="*/ 1631490 h 4608812"/>
              <a:gd name="connsiteX8560" fmla="*/ 8506777 w 12184637"/>
              <a:gd name="connsiteY8560" fmla="*/ 1692818 h 4608812"/>
              <a:gd name="connsiteX8561" fmla="*/ 8505967 w 12184637"/>
              <a:gd name="connsiteY8561" fmla="*/ 1700622 h 4608812"/>
              <a:gd name="connsiteX8562" fmla="*/ 8510311 w 12184637"/>
              <a:gd name="connsiteY8562" fmla="*/ 1702684 h 4608812"/>
              <a:gd name="connsiteX8563" fmla="*/ 8513772 w 12184637"/>
              <a:gd name="connsiteY8563" fmla="*/ 1701432 h 4608812"/>
              <a:gd name="connsiteX8564" fmla="*/ 8589235 w 12184637"/>
              <a:gd name="connsiteY8564" fmla="*/ 1640104 h 4608812"/>
              <a:gd name="connsiteX8565" fmla="*/ 8610734 w 12184637"/>
              <a:gd name="connsiteY8565" fmla="*/ 1621625 h 4608812"/>
              <a:gd name="connsiteX8566" fmla="*/ 8611322 w 12184637"/>
              <a:gd name="connsiteY8566" fmla="*/ 1613747 h 4608812"/>
              <a:gd name="connsiteX8567" fmla="*/ 8603444 w 12184637"/>
              <a:gd name="connsiteY8567" fmla="*/ 1613158 h 4608812"/>
              <a:gd name="connsiteX8568" fmla="*/ 8581947 w 12184637"/>
              <a:gd name="connsiteY8568" fmla="*/ 1631637 h 4608812"/>
              <a:gd name="connsiteX8569" fmla="*/ 8581357 w 12184637"/>
              <a:gd name="connsiteY8569" fmla="*/ 1639515 h 4608812"/>
              <a:gd name="connsiteX8570" fmla="*/ 8585628 w 12184637"/>
              <a:gd name="connsiteY8570" fmla="*/ 1641429 h 4608812"/>
              <a:gd name="connsiteX8571" fmla="*/ 8589235 w 12184637"/>
              <a:gd name="connsiteY8571" fmla="*/ 1640104 h 4608812"/>
              <a:gd name="connsiteX8572" fmla="*/ 8610218 w 12184637"/>
              <a:gd name="connsiteY8572" fmla="*/ 1621919 h 4608812"/>
              <a:gd name="connsiteX8573" fmla="*/ 8685903 w 12184637"/>
              <a:gd name="connsiteY8573" fmla="*/ 1569352 h 4608812"/>
              <a:gd name="connsiteX8574" fmla="*/ 8687301 w 12184637"/>
              <a:gd name="connsiteY8574" fmla="*/ 1561622 h 4608812"/>
              <a:gd name="connsiteX8575" fmla="*/ 8679571 w 12184637"/>
              <a:gd name="connsiteY8575" fmla="*/ 1560223 h 4608812"/>
              <a:gd name="connsiteX8576" fmla="*/ 8603886 w 12184637"/>
              <a:gd name="connsiteY8576" fmla="*/ 1612790 h 4608812"/>
              <a:gd name="connsiteX8577" fmla="*/ 8602487 w 12184637"/>
              <a:gd name="connsiteY8577" fmla="*/ 1620520 h 4608812"/>
              <a:gd name="connsiteX8578" fmla="*/ 8607125 w 12184637"/>
              <a:gd name="connsiteY8578" fmla="*/ 1622950 h 4608812"/>
              <a:gd name="connsiteX8579" fmla="*/ 8610218 w 12184637"/>
              <a:gd name="connsiteY8579" fmla="*/ 1621919 h 4608812"/>
              <a:gd name="connsiteX8580" fmla="*/ 8685903 w 12184637"/>
              <a:gd name="connsiteY8580" fmla="*/ 1569426 h 4608812"/>
              <a:gd name="connsiteX8581" fmla="*/ 8703940 w 12184637"/>
              <a:gd name="connsiteY8581" fmla="*/ 1556910 h 4608812"/>
              <a:gd name="connsiteX8582" fmla="*/ 8705339 w 12184637"/>
              <a:gd name="connsiteY8582" fmla="*/ 1549179 h 4608812"/>
              <a:gd name="connsiteX8583" fmla="*/ 8697608 w 12184637"/>
              <a:gd name="connsiteY8583" fmla="*/ 1547780 h 4608812"/>
              <a:gd name="connsiteX8584" fmla="*/ 8679571 w 12184637"/>
              <a:gd name="connsiteY8584" fmla="*/ 1560296 h 4608812"/>
              <a:gd name="connsiteX8585" fmla="*/ 8678172 w 12184637"/>
              <a:gd name="connsiteY8585" fmla="*/ 1568027 h 4608812"/>
              <a:gd name="connsiteX8586" fmla="*/ 8682810 w 12184637"/>
              <a:gd name="connsiteY8586" fmla="*/ 1570456 h 4608812"/>
              <a:gd name="connsiteX8587" fmla="*/ 8685903 w 12184637"/>
              <a:gd name="connsiteY8587" fmla="*/ 1569426 h 4608812"/>
              <a:gd name="connsiteX8588" fmla="*/ 8705044 w 12184637"/>
              <a:gd name="connsiteY8588" fmla="*/ 1555879 h 4608812"/>
              <a:gd name="connsiteX8589" fmla="*/ 8747378 w 12184637"/>
              <a:gd name="connsiteY8589" fmla="*/ 1505005 h 4608812"/>
              <a:gd name="connsiteX8590" fmla="*/ 8746642 w 12184637"/>
              <a:gd name="connsiteY8590" fmla="*/ 1497128 h 4608812"/>
              <a:gd name="connsiteX8591" fmla="*/ 8738764 w 12184637"/>
              <a:gd name="connsiteY8591" fmla="*/ 1497864 h 4608812"/>
              <a:gd name="connsiteX8592" fmla="*/ 8696430 w 12184637"/>
              <a:gd name="connsiteY8592" fmla="*/ 1548738 h 4608812"/>
              <a:gd name="connsiteX8593" fmla="*/ 8697167 w 12184637"/>
              <a:gd name="connsiteY8593" fmla="*/ 1556615 h 4608812"/>
              <a:gd name="connsiteX8594" fmla="*/ 8700775 w 12184637"/>
              <a:gd name="connsiteY8594" fmla="*/ 1557940 h 4608812"/>
              <a:gd name="connsiteX8595" fmla="*/ 8705044 w 12184637"/>
              <a:gd name="connsiteY8595" fmla="*/ 1555879 h 4608812"/>
              <a:gd name="connsiteX8596" fmla="*/ 8745611 w 12184637"/>
              <a:gd name="connsiteY8596" fmla="*/ 1506404 h 4608812"/>
              <a:gd name="connsiteX8597" fmla="*/ 8823430 w 12184637"/>
              <a:gd name="connsiteY8597" fmla="*/ 1466942 h 4608812"/>
              <a:gd name="connsiteX8598" fmla="*/ 8825860 w 12184637"/>
              <a:gd name="connsiteY8598" fmla="*/ 1459433 h 4608812"/>
              <a:gd name="connsiteX8599" fmla="*/ 8818351 w 12184637"/>
              <a:gd name="connsiteY8599" fmla="*/ 1457003 h 4608812"/>
              <a:gd name="connsiteX8600" fmla="*/ 8740530 w 12184637"/>
              <a:gd name="connsiteY8600" fmla="*/ 1496465 h 4608812"/>
              <a:gd name="connsiteX8601" fmla="*/ 8738101 w 12184637"/>
              <a:gd name="connsiteY8601" fmla="*/ 1503975 h 4608812"/>
              <a:gd name="connsiteX8602" fmla="*/ 8743108 w 12184637"/>
              <a:gd name="connsiteY8602" fmla="*/ 1507067 h 4608812"/>
              <a:gd name="connsiteX8603" fmla="*/ 8745611 w 12184637"/>
              <a:gd name="connsiteY8603" fmla="*/ 1506404 h 4608812"/>
              <a:gd name="connsiteX8604" fmla="*/ 8823357 w 12184637"/>
              <a:gd name="connsiteY8604" fmla="*/ 1467016 h 4608812"/>
              <a:gd name="connsiteX8605" fmla="*/ 8890722 w 12184637"/>
              <a:gd name="connsiteY8605" fmla="*/ 1433812 h 4608812"/>
              <a:gd name="connsiteX8606" fmla="*/ 8893226 w 12184637"/>
              <a:gd name="connsiteY8606" fmla="*/ 1426376 h 4608812"/>
              <a:gd name="connsiteX8607" fmla="*/ 8885790 w 12184637"/>
              <a:gd name="connsiteY8607" fmla="*/ 1423873 h 4608812"/>
              <a:gd name="connsiteX8608" fmla="*/ 8818424 w 12184637"/>
              <a:gd name="connsiteY8608" fmla="*/ 1457077 h 4608812"/>
              <a:gd name="connsiteX8609" fmla="*/ 8815921 w 12184637"/>
              <a:gd name="connsiteY8609" fmla="*/ 1464513 h 4608812"/>
              <a:gd name="connsiteX8610" fmla="*/ 8820927 w 12184637"/>
              <a:gd name="connsiteY8610" fmla="*/ 1467605 h 4608812"/>
              <a:gd name="connsiteX8611" fmla="*/ 8823357 w 12184637"/>
              <a:gd name="connsiteY8611" fmla="*/ 1467016 h 4608812"/>
              <a:gd name="connsiteX8612" fmla="*/ 8890722 w 12184637"/>
              <a:gd name="connsiteY8612" fmla="*/ 1433738 h 4608812"/>
              <a:gd name="connsiteX8613" fmla="*/ 8895802 w 12184637"/>
              <a:gd name="connsiteY8613" fmla="*/ 1431235 h 4608812"/>
              <a:gd name="connsiteX8614" fmla="*/ 8898305 w 12184637"/>
              <a:gd name="connsiteY8614" fmla="*/ 1423725 h 4608812"/>
              <a:gd name="connsiteX8615" fmla="*/ 8890796 w 12184637"/>
              <a:gd name="connsiteY8615" fmla="*/ 1421222 h 4608812"/>
              <a:gd name="connsiteX8616" fmla="*/ 8885716 w 12184637"/>
              <a:gd name="connsiteY8616" fmla="*/ 1423799 h 4608812"/>
              <a:gd name="connsiteX8617" fmla="*/ 8883212 w 12184637"/>
              <a:gd name="connsiteY8617" fmla="*/ 1431309 h 4608812"/>
              <a:gd name="connsiteX8618" fmla="*/ 8888219 w 12184637"/>
              <a:gd name="connsiteY8618" fmla="*/ 1434401 h 4608812"/>
              <a:gd name="connsiteX8619" fmla="*/ 8890722 w 12184637"/>
              <a:gd name="connsiteY8619" fmla="*/ 1433738 h 4608812"/>
              <a:gd name="connsiteX8620" fmla="*/ 8894256 w 12184637"/>
              <a:gd name="connsiteY8620" fmla="*/ 1431750 h 4608812"/>
              <a:gd name="connsiteX8621" fmla="*/ 8955511 w 12184637"/>
              <a:gd name="connsiteY8621" fmla="*/ 1422032 h 4608812"/>
              <a:gd name="connsiteX8622" fmla="*/ 8960149 w 12184637"/>
              <a:gd name="connsiteY8622" fmla="*/ 1415627 h 4608812"/>
              <a:gd name="connsiteX8623" fmla="*/ 8953744 w 12184637"/>
              <a:gd name="connsiteY8623" fmla="*/ 1410989 h 4608812"/>
              <a:gd name="connsiteX8624" fmla="*/ 8892489 w 12184637"/>
              <a:gd name="connsiteY8624" fmla="*/ 1420707 h 4608812"/>
              <a:gd name="connsiteX8625" fmla="*/ 8887851 w 12184637"/>
              <a:gd name="connsiteY8625" fmla="*/ 1427112 h 4608812"/>
              <a:gd name="connsiteX8626" fmla="*/ 8893372 w 12184637"/>
              <a:gd name="connsiteY8626" fmla="*/ 1431824 h 4608812"/>
              <a:gd name="connsiteX8627" fmla="*/ 8894256 w 12184637"/>
              <a:gd name="connsiteY8627" fmla="*/ 1431750 h 4608812"/>
              <a:gd name="connsiteX8628" fmla="*/ 8956173 w 12184637"/>
              <a:gd name="connsiteY8628" fmla="*/ 1421885 h 4608812"/>
              <a:gd name="connsiteX8629" fmla="*/ 9053429 w 12184637"/>
              <a:gd name="connsiteY8629" fmla="*/ 1394350 h 4608812"/>
              <a:gd name="connsiteX8630" fmla="*/ 9057258 w 12184637"/>
              <a:gd name="connsiteY8630" fmla="*/ 1387429 h 4608812"/>
              <a:gd name="connsiteX8631" fmla="*/ 9050337 w 12184637"/>
              <a:gd name="connsiteY8631" fmla="*/ 1383601 h 4608812"/>
              <a:gd name="connsiteX8632" fmla="*/ 8953081 w 12184637"/>
              <a:gd name="connsiteY8632" fmla="*/ 1411136 h 4608812"/>
              <a:gd name="connsiteX8633" fmla="*/ 8949253 w 12184637"/>
              <a:gd name="connsiteY8633" fmla="*/ 1418056 h 4608812"/>
              <a:gd name="connsiteX8634" fmla="*/ 8954627 w 12184637"/>
              <a:gd name="connsiteY8634" fmla="*/ 1422106 h 4608812"/>
              <a:gd name="connsiteX8635" fmla="*/ 8956173 w 12184637"/>
              <a:gd name="connsiteY8635" fmla="*/ 1421885 h 4608812"/>
              <a:gd name="connsiteX8636" fmla="*/ 9106880 w 12184637"/>
              <a:gd name="connsiteY8636" fmla="*/ 1408117 h 4608812"/>
              <a:gd name="connsiteX8637" fmla="*/ 9103419 w 12184637"/>
              <a:gd name="connsiteY8637" fmla="*/ 1401049 h 4608812"/>
              <a:gd name="connsiteX8638" fmla="*/ 9053650 w 12184637"/>
              <a:gd name="connsiteY8638" fmla="*/ 1383674 h 4608812"/>
              <a:gd name="connsiteX8639" fmla="*/ 9046583 w 12184637"/>
              <a:gd name="connsiteY8639" fmla="*/ 1387135 h 4608812"/>
              <a:gd name="connsiteX8640" fmla="*/ 9050043 w 12184637"/>
              <a:gd name="connsiteY8640" fmla="*/ 1394202 h 4608812"/>
              <a:gd name="connsiteX8641" fmla="*/ 9099812 w 12184637"/>
              <a:gd name="connsiteY8641" fmla="*/ 1411578 h 4608812"/>
              <a:gd name="connsiteX8642" fmla="*/ 9101653 w 12184637"/>
              <a:gd name="connsiteY8642" fmla="*/ 1411872 h 4608812"/>
              <a:gd name="connsiteX8643" fmla="*/ 9106880 w 12184637"/>
              <a:gd name="connsiteY8643" fmla="*/ 1408117 h 4608812"/>
              <a:gd name="connsiteX8644" fmla="*/ 9102241 w 12184637"/>
              <a:gd name="connsiteY8644" fmla="*/ 1411872 h 4608812"/>
              <a:gd name="connsiteX8645" fmla="*/ 9222100 w 12184637"/>
              <a:gd name="connsiteY8645" fmla="*/ 1399282 h 4608812"/>
              <a:gd name="connsiteX8646" fmla="*/ 9227033 w 12184637"/>
              <a:gd name="connsiteY8646" fmla="*/ 1393172 h 4608812"/>
              <a:gd name="connsiteX8647" fmla="*/ 9220922 w 12184637"/>
              <a:gd name="connsiteY8647" fmla="*/ 1388239 h 4608812"/>
              <a:gd name="connsiteX8648" fmla="*/ 9101064 w 12184637"/>
              <a:gd name="connsiteY8648" fmla="*/ 1400829 h 4608812"/>
              <a:gd name="connsiteX8649" fmla="*/ 9096131 w 12184637"/>
              <a:gd name="connsiteY8649" fmla="*/ 1406939 h 4608812"/>
              <a:gd name="connsiteX8650" fmla="*/ 9101726 w 12184637"/>
              <a:gd name="connsiteY8650" fmla="*/ 1411946 h 4608812"/>
              <a:gd name="connsiteX8651" fmla="*/ 9102241 w 12184637"/>
              <a:gd name="connsiteY8651" fmla="*/ 1411872 h 4608812"/>
              <a:gd name="connsiteX8652" fmla="*/ 9274226 w 12184637"/>
              <a:gd name="connsiteY8652" fmla="*/ 1437346 h 4608812"/>
              <a:gd name="connsiteX8653" fmla="*/ 9273489 w 12184637"/>
              <a:gd name="connsiteY8653" fmla="*/ 1429468 h 4608812"/>
              <a:gd name="connsiteX8654" fmla="*/ 9225119 w 12184637"/>
              <a:gd name="connsiteY8654" fmla="*/ 1389343 h 4608812"/>
              <a:gd name="connsiteX8655" fmla="*/ 9217241 w 12184637"/>
              <a:gd name="connsiteY8655" fmla="*/ 1390080 h 4608812"/>
              <a:gd name="connsiteX8656" fmla="*/ 9217978 w 12184637"/>
              <a:gd name="connsiteY8656" fmla="*/ 1397957 h 4608812"/>
              <a:gd name="connsiteX8657" fmla="*/ 9266348 w 12184637"/>
              <a:gd name="connsiteY8657" fmla="*/ 1438082 h 4608812"/>
              <a:gd name="connsiteX8658" fmla="*/ 9269955 w 12184637"/>
              <a:gd name="connsiteY8658" fmla="*/ 1439334 h 4608812"/>
              <a:gd name="connsiteX8659" fmla="*/ 9274226 w 12184637"/>
              <a:gd name="connsiteY8659" fmla="*/ 1437346 h 4608812"/>
              <a:gd name="connsiteX8660" fmla="*/ 9313467 w 12184637"/>
              <a:gd name="connsiteY8660" fmla="*/ 1495950 h 4608812"/>
              <a:gd name="connsiteX8661" fmla="*/ 9314791 w 12184637"/>
              <a:gd name="connsiteY8661" fmla="*/ 1488219 h 4608812"/>
              <a:gd name="connsiteX8662" fmla="*/ 9274446 w 12184637"/>
              <a:gd name="connsiteY8662" fmla="*/ 1430646 h 4608812"/>
              <a:gd name="connsiteX8663" fmla="*/ 9266716 w 12184637"/>
              <a:gd name="connsiteY8663" fmla="*/ 1429321 h 4608812"/>
              <a:gd name="connsiteX8664" fmla="*/ 9265390 w 12184637"/>
              <a:gd name="connsiteY8664" fmla="*/ 1437051 h 4608812"/>
              <a:gd name="connsiteX8665" fmla="*/ 9305736 w 12184637"/>
              <a:gd name="connsiteY8665" fmla="*/ 1494625 h 4608812"/>
              <a:gd name="connsiteX8666" fmla="*/ 9310300 w 12184637"/>
              <a:gd name="connsiteY8666" fmla="*/ 1496980 h 4608812"/>
              <a:gd name="connsiteX8667" fmla="*/ 9313467 w 12184637"/>
              <a:gd name="connsiteY8667" fmla="*/ 1495950 h 4608812"/>
              <a:gd name="connsiteX8668" fmla="*/ 9447903 w 12184637"/>
              <a:gd name="connsiteY8668" fmla="*/ 1495361 h 4608812"/>
              <a:gd name="connsiteX8669" fmla="*/ 9442528 w 12184637"/>
              <a:gd name="connsiteY8669" fmla="*/ 1489618 h 4608812"/>
              <a:gd name="connsiteX8670" fmla="*/ 9310448 w 12184637"/>
              <a:gd name="connsiteY8670" fmla="*/ 1485790 h 4608812"/>
              <a:gd name="connsiteX8671" fmla="*/ 9310227 w 12184637"/>
              <a:gd name="connsiteY8671" fmla="*/ 1485790 h 4608812"/>
              <a:gd name="connsiteX8672" fmla="*/ 9304705 w 12184637"/>
              <a:gd name="connsiteY8672" fmla="*/ 1491164 h 4608812"/>
              <a:gd name="connsiteX8673" fmla="*/ 9310080 w 12184637"/>
              <a:gd name="connsiteY8673" fmla="*/ 1496907 h 4608812"/>
              <a:gd name="connsiteX8674" fmla="*/ 9442160 w 12184637"/>
              <a:gd name="connsiteY8674" fmla="*/ 1500735 h 4608812"/>
              <a:gd name="connsiteX8675" fmla="*/ 9442381 w 12184637"/>
              <a:gd name="connsiteY8675" fmla="*/ 1500735 h 4608812"/>
              <a:gd name="connsiteX8676" fmla="*/ 9447903 w 12184637"/>
              <a:gd name="connsiteY8676" fmla="*/ 1495361 h 4608812"/>
              <a:gd name="connsiteX8677" fmla="*/ 9571148 w 12184637"/>
              <a:gd name="connsiteY8677" fmla="*/ 1516270 h 4608812"/>
              <a:gd name="connsiteX8678" fmla="*/ 9566509 w 12184637"/>
              <a:gd name="connsiteY8678" fmla="*/ 1509865 h 4608812"/>
              <a:gd name="connsiteX8679" fmla="*/ 9443264 w 12184637"/>
              <a:gd name="connsiteY8679" fmla="*/ 1489692 h 4608812"/>
              <a:gd name="connsiteX8680" fmla="*/ 9436859 w 12184637"/>
              <a:gd name="connsiteY8680" fmla="*/ 1494330 h 4608812"/>
              <a:gd name="connsiteX8681" fmla="*/ 9441497 w 12184637"/>
              <a:gd name="connsiteY8681" fmla="*/ 1500735 h 4608812"/>
              <a:gd name="connsiteX8682" fmla="*/ 9564743 w 12184637"/>
              <a:gd name="connsiteY8682" fmla="*/ 1520908 h 4608812"/>
              <a:gd name="connsiteX8683" fmla="*/ 9565700 w 12184637"/>
              <a:gd name="connsiteY8683" fmla="*/ 1520982 h 4608812"/>
              <a:gd name="connsiteX8684" fmla="*/ 9571148 w 12184637"/>
              <a:gd name="connsiteY8684" fmla="*/ 1516270 h 4608812"/>
              <a:gd name="connsiteX8685" fmla="*/ 9680331 w 12184637"/>
              <a:gd name="connsiteY8685" fmla="*/ 1551535 h 4608812"/>
              <a:gd name="connsiteX8686" fmla="*/ 9676723 w 12184637"/>
              <a:gd name="connsiteY8686" fmla="*/ 1544541 h 4608812"/>
              <a:gd name="connsiteX8687" fmla="*/ 9567319 w 12184637"/>
              <a:gd name="connsiteY8687" fmla="*/ 1510085 h 4608812"/>
              <a:gd name="connsiteX8688" fmla="*/ 9560325 w 12184637"/>
              <a:gd name="connsiteY8688" fmla="*/ 1513693 h 4608812"/>
              <a:gd name="connsiteX8689" fmla="*/ 9563933 w 12184637"/>
              <a:gd name="connsiteY8689" fmla="*/ 1520687 h 4608812"/>
              <a:gd name="connsiteX8690" fmla="*/ 9673337 w 12184637"/>
              <a:gd name="connsiteY8690" fmla="*/ 1555143 h 4608812"/>
              <a:gd name="connsiteX8691" fmla="*/ 9675030 w 12184637"/>
              <a:gd name="connsiteY8691" fmla="*/ 1555437 h 4608812"/>
              <a:gd name="connsiteX8692" fmla="*/ 9680331 w 12184637"/>
              <a:gd name="connsiteY8692" fmla="*/ 1551535 h 4608812"/>
              <a:gd name="connsiteX8693" fmla="*/ 9717805 w 12184637"/>
              <a:gd name="connsiteY8693" fmla="*/ 1628987 h 4608812"/>
              <a:gd name="connsiteX8694" fmla="*/ 9720087 w 12184637"/>
              <a:gd name="connsiteY8694" fmla="*/ 1621404 h 4608812"/>
              <a:gd name="connsiteX8695" fmla="*/ 9679963 w 12184637"/>
              <a:gd name="connsiteY8695" fmla="*/ 1547118 h 4608812"/>
              <a:gd name="connsiteX8696" fmla="*/ 9672380 w 12184637"/>
              <a:gd name="connsiteY8696" fmla="*/ 1544836 h 4608812"/>
              <a:gd name="connsiteX8697" fmla="*/ 9670097 w 12184637"/>
              <a:gd name="connsiteY8697" fmla="*/ 1552419 h 4608812"/>
              <a:gd name="connsiteX8698" fmla="*/ 9710222 w 12184637"/>
              <a:gd name="connsiteY8698" fmla="*/ 1626705 h 4608812"/>
              <a:gd name="connsiteX8699" fmla="*/ 9715154 w 12184637"/>
              <a:gd name="connsiteY8699" fmla="*/ 1629650 h 4608812"/>
              <a:gd name="connsiteX8700" fmla="*/ 9717805 w 12184637"/>
              <a:gd name="connsiteY8700" fmla="*/ 1628987 h 4608812"/>
              <a:gd name="connsiteX8701" fmla="*/ 9744236 w 12184637"/>
              <a:gd name="connsiteY8701" fmla="*/ 1711445 h 4608812"/>
              <a:gd name="connsiteX8702" fmla="*/ 9747770 w 12184637"/>
              <a:gd name="connsiteY8702" fmla="*/ 1704377 h 4608812"/>
              <a:gd name="connsiteX8703" fmla="*/ 9720456 w 12184637"/>
              <a:gd name="connsiteY8703" fmla="*/ 1622287 h 4608812"/>
              <a:gd name="connsiteX8704" fmla="*/ 9713387 w 12184637"/>
              <a:gd name="connsiteY8704" fmla="*/ 1618753 h 4608812"/>
              <a:gd name="connsiteX8705" fmla="*/ 9709854 w 12184637"/>
              <a:gd name="connsiteY8705" fmla="*/ 1625821 h 4608812"/>
              <a:gd name="connsiteX8706" fmla="*/ 9737168 w 12184637"/>
              <a:gd name="connsiteY8706" fmla="*/ 1707911 h 4608812"/>
              <a:gd name="connsiteX8707" fmla="*/ 9742469 w 12184637"/>
              <a:gd name="connsiteY8707" fmla="*/ 1711739 h 4608812"/>
              <a:gd name="connsiteX8708" fmla="*/ 9744236 w 12184637"/>
              <a:gd name="connsiteY8708" fmla="*/ 1711445 h 4608812"/>
              <a:gd name="connsiteX8709" fmla="*/ 9759918 w 12184637"/>
              <a:gd name="connsiteY8709" fmla="*/ 1796995 h 4608812"/>
              <a:gd name="connsiteX8710" fmla="*/ 9764335 w 12184637"/>
              <a:gd name="connsiteY8710" fmla="*/ 1790443 h 4608812"/>
              <a:gd name="connsiteX8711" fmla="*/ 9747991 w 12184637"/>
              <a:gd name="connsiteY8711" fmla="*/ 1705113 h 4608812"/>
              <a:gd name="connsiteX8712" fmla="*/ 9741438 w 12184637"/>
              <a:gd name="connsiteY8712" fmla="*/ 1700696 h 4608812"/>
              <a:gd name="connsiteX8713" fmla="*/ 9737021 w 12184637"/>
              <a:gd name="connsiteY8713" fmla="*/ 1707248 h 4608812"/>
              <a:gd name="connsiteX8714" fmla="*/ 9753365 w 12184637"/>
              <a:gd name="connsiteY8714" fmla="*/ 1792578 h 4608812"/>
              <a:gd name="connsiteX8715" fmla="*/ 9758887 w 12184637"/>
              <a:gd name="connsiteY8715" fmla="*/ 1797069 h 4608812"/>
              <a:gd name="connsiteX8716" fmla="*/ 9759918 w 12184637"/>
              <a:gd name="connsiteY8716" fmla="*/ 1796995 h 4608812"/>
              <a:gd name="connsiteX8717" fmla="*/ 9766323 w 12184637"/>
              <a:gd name="connsiteY8717" fmla="*/ 1881073 h 4608812"/>
              <a:gd name="connsiteX8718" fmla="*/ 9771402 w 12184637"/>
              <a:gd name="connsiteY8718" fmla="*/ 1875036 h 4608812"/>
              <a:gd name="connsiteX8719" fmla="*/ 9764335 w 12184637"/>
              <a:gd name="connsiteY8719" fmla="*/ 1791032 h 4608812"/>
              <a:gd name="connsiteX8720" fmla="*/ 9758298 w 12184637"/>
              <a:gd name="connsiteY8720" fmla="*/ 1785952 h 4608812"/>
              <a:gd name="connsiteX8721" fmla="*/ 9753218 w 12184637"/>
              <a:gd name="connsiteY8721" fmla="*/ 1791989 h 4608812"/>
              <a:gd name="connsiteX8722" fmla="*/ 9760285 w 12184637"/>
              <a:gd name="connsiteY8722" fmla="*/ 1875993 h 4608812"/>
              <a:gd name="connsiteX8723" fmla="*/ 9765881 w 12184637"/>
              <a:gd name="connsiteY8723" fmla="*/ 1881073 h 4608812"/>
              <a:gd name="connsiteX8724" fmla="*/ 9766323 w 12184637"/>
              <a:gd name="connsiteY8724" fmla="*/ 1881073 h 4608812"/>
              <a:gd name="connsiteX8725" fmla="*/ 9771109 w 12184637"/>
              <a:gd name="connsiteY8725" fmla="*/ 1953444 h 4608812"/>
              <a:gd name="connsiteX8726" fmla="*/ 9771476 w 12184637"/>
              <a:gd name="connsiteY8726" fmla="*/ 1875477 h 4608812"/>
              <a:gd name="connsiteX8727" fmla="*/ 9765954 w 12184637"/>
              <a:gd name="connsiteY8727" fmla="*/ 1869882 h 4608812"/>
              <a:gd name="connsiteX8728" fmla="*/ 9760359 w 12184637"/>
              <a:gd name="connsiteY8728" fmla="*/ 1875404 h 4608812"/>
              <a:gd name="connsiteX8729" fmla="*/ 9759991 w 12184637"/>
              <a:gd name="connsiteY8729" fmla="*/ 1953371 h 4608812"/>
              <a:gd name="connsiteX8730" fmla="*/ 9765513 w 12184637"/>
              <a:gd name="connsiteY8730" fmla="*/ 1958966 h 4608812"/>
              <a:gd name="connsiteX8731" fmla="*/ 9765587 w 12184637"/>
              <a:gd name="connsiteY8731" fmla="*/ 1958966 h 4608812"/>
              <a:gd name="connsiteX8732" fmla="*/ 9771109 w 12184637"/>
              <a:gd name="connsiteY8732" fmla="*/ 1953444 h 4608812"/>
              <a:gd name="connsiteX8733" fmla="*/ 9765145 w 12184637"/>
              <a:gd name="connsiteY8733" fmla="*/ 2021030 h 4608812"/>
              <a:gd name="connsiteX8734" fmla="*/ 9771035 w 12184637"/>
              <a:gd name="connsiteY8734" fmla="*/ 1953960 h 4608812"/>
              <a:gd name="connsiteX8735" fmla="*/ 9765954 w 12184637"/>
              <a:gd name="connsiteY8735" fmla="*/ 1947922 h 4608812"/>
              <a:gd name="connsiteX8736" fmla="*/ 9759918 w 12184637"/>
              <a:gd name="connsiteY8736" fmla="*/ 1953002 h 4608812"/>
              <a:gd name="connsiteX8737" fmla="*/ 9754028 w 12184637"/>
              <a:gd name="connsiteY8737" fmla="*/ 2020073 h 4608812"/>
              <a:gd name="connsiteX8738" fmla="*/ 9759108 w 12184637"/>
              <a:gd name="connsiteY8738" fmla="*/ 2026110 h 4608812"/>
              <a:gd name="connsiteX8739" fmla="*/ 9759623 w 12184637"/>
              <a:gd name="connsiteY8739" fmla="*/ 2026110 h 4608812"/>
              <a:gd name="connsiteX8740" fmla="*/ 9765145 w 12184637"/>
              <a:gd name="connsiteY8740" fmla="*/ 2021030 h 4608812"/>
              <a:gd name="connsiteX8741" fmla="*/ 9753291 w 12184637"/>
              <a:gd name="connsiteY8741" fmla="*/ 2082285 h 4608812"/>
              <a:gd name="connsiteX8742" fmla="*/ 9765071 w 12184637"/>
              <a:gd name="connsiteY8742" fmla="*/ 2021546 h 4608812"/>
              <a:gd name="connsiteX8743" fmla="*/ 9760654 w 12184637"/>
              <a:gd name="connsiteY8743" fmla="*/ 2014993 h 4608812"/>
              <a:gd name="connsiteX8744" fmla="*/ 9754101 w 12184637"/>
              <a:gd name="connsiteY8744" fmla="*/ 2019411 h 4608812"/>
              <a:gd name="connsiteX8745" fmla="*/ 9742322 w 12184637"/>
              <a:gd name="connsiteY8745" fmla="*/ 2080150 h 4608812"/>
              <a:gd name="connsiteX8746" fmla="*/ 9746739 w 12184637"/>
              <a:gd name="connsiteY8746" fmla="*/ 2086702 h 4608812"/>
              <a:gd name="connsiteX8747" fmla="*/ 9747843 w 12184637"/>
              <a:gd name="connsiteY8747" fmla="*/ 2086776 h 4608812"/>
              <a:gd name="connsiteX8748" fmla="*/ 9753291 w 12184637"/>
              <a:gd name="connsiteY8748" fmla="*/ 2082285 h 4608812"/>
              <a:gd name="connsiteX8749" fmla="*/ 9735254 w 12184637"/>
              <a:gd name="connsiteY8749" fmla="*/ 2141699 h 4608812"/>
              <a:gd name="connsiteX8750" fmla="*/ 9753218 w 12184637"/>
              <a:gd name="connsiteY8750" fmla="*/ 2082874 h 4608812"/>
              <a:gd name="connsiteX8751" fmla="*/ 9749537 w 12184637"/>
              <a:gd name="connsiteY8751" fmla="*/ 2075880 h 4608812"/>
              <a:gd name="connsiteX8752" fmla="*/ 9742543 w 12184637"/>
              <a:gd name="connsiteY8752" fmla="*/ 2079561 h 4608812"/>
              <a:gd name="connsiteX8753" fmla="*/ 9724578 w 12184637"/>
              <a:gd name="connsiteY8753" fmla="*/ 2138386 h 4608812"/>
              <a:gd name="connsiteX8754" fmla="*/ 9728259 w 12184637"/>
              <a:gd name="connsiteY8754" fmla="*/ 2145380 h 4608812"/>
              <a:gd name="connsiteX8755" fmla="*/ 9729953 w 12184637"/>
              <a:gd name="connsiteY8755" fmla="*/ 2145601 h 4608812"/>
              <a:gd name="connsiteX8756" fmla="*/ 9735254 w 12184637"/>
              <a:gd name="connsiteY8756" fmla="*/ 2141699 h 4608812"/>
              <a:gd name="connsiteX8757" fmla="*/ 9712946 w 12184637"/>
              <a:gd name="connsiteY8757" fmla="*/ 2203984 h 4608812"/>
              <a:gd name="connsiteX8758" fmla="*/ 9735180 w 12184637"/>
              <a:gd name="connsiteY8758" fmla="*/ 2141993 h 4608812"/>
              <a:gd name="connsiteX8759" fmla="*/ 9731793 w 12184637"/>
              <a:gd name="connsiteY8759" fmla="*/ 2134852 h 4608812"/>
              <a:gd name="connsiteX8760" fmla="*/ 9724652 w 12184637"/>
              <a:gd name="connsiteY8760" fmla="*/ 2138239 h 4608812"/>
              <a:gd name="connsiteX8761" fmla="*/ 9702418 w 12184637"/>
              <a:gd name="connsiteY8761" fmla="*/ 2200229 h 4608812"/>
              <a:gd name="connsiteX8762" fmla="*/ 9705805 w 12184637"/>
              <a:gd name="connsiteY8762" fmla="*/ 2207371 h 4608812"/>
              <a:gd name="connsiteX8763" fmla="*/ 9707719 w 12184637"/>
              <a:gd name="connsiteY8763" fmla="*/ 2207665 h 4608812"/>
              <a:gd name="connsiteX8764" fmla="*/ 9712946 w 12184637"/>
              <a:gd name="connsiteY8764" fmla="*/ 2203984 h 4608812"/>
              <a:gd name="connsiteX8765" fmla="*/ 9688503 w 12184637"/>
              <a:gd name="connsiteY8765" fmla="*/ 2274147 h 4608812"/>
              <a:gd name="connsiteX8766" fmla="*/ 9712946 w 12184637"/>
              <a:gd name="connsiteY8766" fmla="*/ 2203911 h 4608812"/>
              <a:gd name="connsiteX8767" fmla="*/ 9709486 w 12184637"/>
              <a:gd name="connsiteY8767" fmla="*/ 2196843 h 4608812"/>
              <a:gd name="connsiteX8768" fmla="*/ 9702418 w 12184637"/>
              <a:gd name="connsiteY8768" fmla="*/ 2200303 h 4608812"/>
              <a:gd name="connsiteX8769" fmla="*/ 9677975 w 12184637"/>
              <a:gd name="connsiteY8769" fmla="*/ 2270539 h 4608812"/>
              <a:gd name="connsiteX8770" fmla="*/ 9681435 w 12184637"/>
              <a:gd name="connsiteY8770" fmla="*/ 2277607 h 4608812"/>
              <a:gd name="connsiteX8771" fmla="*/ 9683276 w 12184637"/>
              <a:gd name="connsiteY8771" fmla="*/ 2277902 h 4608812"/>
              <a:gd name="connsiteX8772" fmla="*/ 9688503 w 12184637"/>
              <a:gd name="connsiteY8772" fmla="*/ 2274147 h 4608812"/>
              <a:gd name="connsiteX8773" fmla="*/ 9660011 w 12184637"/>
              <a:gd name="connsiteY8773" fmla="*/ 2351010 h 4608812"/>
              <a:gd name="connsiteX8774" fmla="*/ 9688429 w 12184637"/>
              <a:gd name="connsiteY8774" fmla="*/ 2274221 h 4608812"/>
              <a:gd name="connsiteX8775" fmla="*/ 9685116 w 12184637"/>
              <a:gd name="connsiteY8775" fmla="*/ 2267079 h 4608812"/>
              <a:gd name="connsiteX8776" fmla="*/ 9677975 w 12184637"/>
              <a:gd name="connsiteY8776" fmla="*/ 2270392 h 4608812"/>
              <a:gd name="connsiteX8777" fmla="*/ 9649557 w 12184637"/>
              <a:gd name="connsiteY8777" fmla="*/ 2347181 h 4608812"/>
              <a:gd name="connsiteX8778" fmla="*/ 9652869 w 12184637"/>
              <a:gd name="connsiteY8778" fmla="*/ 2354323 h 4608812"/>
              <a:gd name="connsiteX8779" fmla="*/ 9654857 w 12184637"/>
              <a:gd name="connsiteY8779" fmla="*/ 2354691 h 4608812"/>
              <a:gd name="connsiteX8780" fmla="*/ 9660011 w 12184637"/>
              <a:gd name="connsiteY8780" fmla="*/ 2351010 h 4608812"/>
              <a:gd name="connsiteX8781" fmla="*/ 9625997 w 12184637"/>
              <a:gd name="connsiteY8781" fmla="*/ 2432879 h 4608812"/>
              <a:gd name="connsiteX8782" fmla="*/ 9659937 w 12184637"/>
              <a:gd name="connsiteY8782" fmla="*/ 2351230 h 4608812"/>
              <a:gd name="connsiteX8783" fmla="*/ 9656919 w 12184637"/>
              <a:gd name="connsiteY8783" fmla="*/ 2343942 h 4608812"/>
              <a:gd name="connsiteX8784" fmla="*/ 9649630 w 12184637"/>
              <a:gd name="connsiteY8784" fmla="*/ 2346960 h 4608812"/>
              <a:gd name="connsiteX8785" fmla="*/ 9615690 w 12184637"/>
              <a:gd name="connsiteY8785" fmla="*/ 2428608 h 4608812"/>
              <a:gd name="connsiteX8786" fmla="*/ 9618708 w 12184637"/>
              <a:gd name="connsiteY8786" fmla="*/ 2435897 h 4608812"/>
              <a:gd name="connsiteX8787" fmla="*/ 9620917 w 12184637"/>
              <a:gd name="connsiteY8787" fmla="*/ 2436339 h 4608812"/>
              <a:gd name="connsiteX8788" fmla="*/ 9625997 w 12184637"/>
              <a:gd name="connsiteY8788" fmla="*/ 2432879 h 4608812"/>
              <a:gd name="connsiteX8789" fmla="*/ 9587566 w 12184637"/>
              <a:gd name="connsiteY8789" fmla="*/ 2517030 h 4608812"/>
              <a:gd name="connsiteX8790" fmla="*/ 9625923 w 12184637"/>
              <a:gd name="connsiteY8790" fmla="*/ 2433026 h 4608812"/>
              <a:gd name="connsiteX8791" fmla="*/ 9623199 w 12184637"/>
              <a:gd name="connsiteY8791" fmla="*/ 2425664 h 4608812"/>
              <a:gd name="connsiteX8792" fmla="*/ 9615837 w 12184637"/>
              <a:gd name="connsiteY8792" fmla="*/ 2428388 h 4608812"/>
              <a:gd name="connsiteX8793" fmla="*/ 9577479 w 12184637"/>
              <a:gd name="connsiteY8793" fmla="*/ 2512392 h 4608812"/>
              <a:gd name="connsiteX8794" fmla="*/ 9580203 w 12184637"/>
              <a:gd name="connsiteY8794" fmla="*/ 2519754 h 4608812"/>
              <a:gd name="connsiteX8795" fmla="*/ 9582560 w 12184637"/>
              <a:gd name="connsiteY8795" fmla="*/ 2520269 h 4608812"/>
              <a:gd name="connsiteX8796" fmla="*/ 9587566 w 12184637"/>
              <a:gd name="connsiteY8796" fmla="*/ 2517030 h 4608812"/>
              <a:gd name="connsiteX8797" fmla="*/ 9545821 w 12184637"/>
              <a:gd name="connsiteY8797" fmla="*/ 2601108 h 4608812"/>
              <a:gd name="connsiteX8798" fmla="*/ 9587492 w 12184637"/>
              <a:gd name="connsiteY8798" fmla="*/ 2517177 h 4608812"/>
              <a:gd name="connsiteX8799" fmla="*/ 9584989 w 12184637"/>
              <a:gd name="connsiteY8799" fmla="*/ 2509741 h 4608812"/>
              <a:gd name="connsiteX8800" fmla="*/ 9577553 w 12184637"/>
              <a:gd name="connsiteY8800" fmla="*/ 2512244 h 4608812"/>
              <a:gd name="connsiteX8801" fmla="*/ 9535882 w 12184637"/>
              <a:gd name="connsiteY8801" fmla="*/ 2596175 h 4608812"/>
              <a:gd name="connsiteX8802" fmla="*/ 9538386 w 12184637"/>
              <a:gd name="connsiteY8802" fmla="*/ 2603611 h 4608812"/>
              <a:gd name="connsiteX8803" fmla="*/ 9540889 w 12184637"/>
              <a:gd name="connsiteY8803" fmla="*/ 2604200 h 4608812"/>
              <a:gd name="connsiteX8804" fmla="*/ 9545821 w 12184637"/>
              <a:gd name="connsiteY8804" fmla="*/ 2601108 h 4608812"/>
              <a:gd name="connsiteX8805" fmla="*/ 9503488 w 12184637"/>
              <a:gd name="connsiteY8805" fmla="*/ 2681578 h 4608812"/>
              <a:gd name="connsiteX8806" fmla="*/ 9545748 w 12184637"/>
              <a:gd name="connsiteY8806" fmla="*/ 2601255 h 4608812"/>
              <a:gd name="connsiteX8807" fmla="*/ 9543392 w 12184637"/>
              <a:gd name="connsiteY8807" fmla="*/ 2593745 h 4608812"/>
              <a:gd name="connsiteX8808" fmla="*/ 9535882 w 12184637"/>
              <a:gd name="connsiteY8808" fmla="*/ 2596101 h 4608812"/>
              <a:gd name="connsiteX8809" fmla="*/ 9493622 w 12184637"/>
              <a:gd name="connsiteY8809" fmla="*/ 2676424 h 4608812"/>
              <a:gd name="connsiteX8810" fmla="*/ 9495979 w 12184637"/>
              <a:gd name="connsiteY8810" fmla="*/ 2683934 h 4608812"/>
              <a:gd name="connsiteX8811" fmla="*/ 9498629 w 12184637"/>
              <a:gd name="connsiteY8811" fmla="*/ 2684596 h 4608812"/>
              <a:gd name="connsiteX8812" fmla="*/ 9503488 w 12184637"/>
              <a:gd name="connsiteY8812" fmla="*/ 2681578 h 4608812"/>
              <a:gd name="connsiteX8813" fmla="*/ 9463363 w 12184637"/>
              <a:gd name="connsiteY8813" fmla="*/ 2754833 h 4608812"/>
              <a:gd name="connsiteX8814" fmla="*/ 9503488 w 12184637"/>
              <a:gd name="connsiteY8814" fmla="*/ 2681651 h 4608812"/>
              <a:gd name="connsiteX8815" fmla="*/ 9501279 w 12184637"/>
              <a:gd name="connsiteY8815" fmla="*/ 2674068 h 4608812"/>
              <a:gd name="connsiteX8816" fmla="*/ 9493696 w 12184637"/>
              <a:gd name="connsiteY8816" fmla="*/ 2676277 h 4608812"/>
              <a:gd name="connsiteX8817" fmla="*/ 9453572 w 12184637"/>
              <a:gd name="connsiteY8817" fmla="*/ 2749458 h 4608812"/>
              <a:gd name="connsiteX8818" fmla="*/ 9455780 w 12184637"/>
              <a:gd name="connsiteY8818" fmla="*/ 2757042 h 4608812"/>
              <a:gd name="connsiteX8819" fmla="*/ 9458504 w 12184637"/>
              <a:gd name="connsiteY8819" fmla="*/ 2757704 h 4608812"/>
              <a:gd name="connsiteX8820" fmla="*/ 9463363 w 12184637"/>
              <a:gd name="connsiteY8820" fmla="*/ 2754833 h 4608812"/>
              <a:gd name="connsiteX8821" fmla="*/ 9430380 w 12184637"/>
              <a:gd name="connsiteY8821" fmla="*/ 2817928 h 4608812"/>
              <a:gd name="connsiteX8822" fmla="*/ 9463437 w 12184637"/>
              <a:gd name="connsiteY8822" fmla="*/ 2754759 h 4608812"/>
              <a:gd name="connsiteX8823" fmla="*/ 9461081 w 12184637"/>
              <a:gd name="connsiteY8823" fmla="*/ 2747250 h 4608812"/>
              <a:gd name="connsiteX8824" fmla="*/ 9453572 w 12184637"/>
              <a:gd name="connsiteY8824" fmla="*/ 2749606 h 4608812"/>
              <a:gd name="connsiteX8825" fmla="*/ 9420589 w 12184637"/>
              <a:gd name="connsiteY8825" fmla="*/ 2812774 h 4608812"/>
              <a:gd name="connsiteX8826" fmla="*/ 9422944 w 12184637"/>
              <a:gd name="connsiteY8826" fmla="*/ 2820284 h 4608812"/>
              <a:gd name="connsiteX8827" fmla="*/ 9425595 w 12184637"/>
              <a:gd name="connsiteY8827" fmla="*/ 2820946 h 4608812"/>
              <a:gd name="connsiteX8828" fmla="*/ 9430380 w 12184637"/>
              <a:gd name="connsiteY8828" fmla="*/ 2817928 h 4608812"/>
              <a:gd name="connsiteX8829" fmla="*/ 9409692 w 12184637"/>
              <a:gd name="connsiteY8829" fmla="*/ 2867624 h 4608812"/>
              <a:gd name="connsiteX8830" fmla="*/ 9430601 w 12184637"/>
              <a:gd name="connsiteY8830" fmla="*/ 2817412 h 4608812"/>
              <a:gd name="connsiteX8831" fmla="*/ 9427583 w 12184637"/>
              <a:gd name="connsiteY8831" fmla="*/ 2810124 h 4608812"/>
              <a:gd name="connsiteX8832" fmla="*/ 9420294 w 12184637"/>
              <a:gd name="connsiteY8832" fmla="*/ 2813142 h 4608812"/>
              <a:gd name="connsiteX8833" fmla="*/ 9399385 w 12184637"/>
              <a:gd name="connsiteY8833" fmla="*/ 2863354 h 4608812"/>
              <a:gd name="connsiteX8834" fmla="*/ 9402403 w 12184637"/>
              <a:gd name="connsiteY8834" fmla="*/ 2870642 h 4608812"/>
              <a:gd name="connsiteX8835" fmla="*/ 9404612 w 12184637"/>
              <a:gd name="connsiteY8835" fmla="*/ 2871084 h 4608812"/>
              <a:gd name="connsiteX8836" fmla="*/ 9409692 w 12184637"/>
              <a:gd name="connsiteY8836" fmla="*/ 2867624 h 4608812"/>
              <a:gd name="connsiteX8837" fmla="*/ 9391139 w 12184637"/>
              <a:gd name="connsiteY8837" fmla="*/ 2917246 h 4608812"/>
              <a:gd name="connsiteX8838" fmla="*/ 9409765 w 12184637"/>
              <a:gd name="connsiteY8838" fmla="*/ 2867403 h 4608812"/>
              <a:gd name="connsiteX8839" fmla="*/ 9406526 w 12184637"/>
              <a:gd name="connsiteY8839" fmla="*/ 2860261 h 4608812"/>
              <a:gd name="connsiteX8840" fmla="*/ 9399385 w 12184637"/>
              <a:gd name="connsiteY8840" fmla="*/ 2863501 h 4608812"/>
              <a:gd name="connsiteX8841" fmla="*/ 9380758 w 12184637"/>
              <a:gd name="connsiteY8841" fmla="*/ 2913344 h 4608812"/>
              <a:gd name="connsiteX8842" fmla="*/ 9383997 w 12184637"/>
              <a:gd name="connsiteY8842" fmla="*/ 2920485 h 4608812"/>
              <a:gd name="connsiteX8843" fmla="*/ 9385985 w 12184637"/>
              <a:gd name="connsiteY8843" fmla="*/ 2920853 h 4608812"/>
              <a:gd name="connsiteX8844" fmla="*/ 9391139 w 12184637"/>
              <a:gd name="connsiteY8844" fmla="*/ 2917246 h 4608812"/>
              <a:gd name="connsiteX8845" fmla="*/ 9364929 w 12184637"/>
              <a:gd name="connsiteY8845" fmla="*/ 2979384 h 4608812"/>
              <a:gd name="connsiteX8846" fmla="*/ 9391066 w 12184637"/>
              <a:gd name="connsiteY8846" fmla="*/ 2917540 h 4608812"/>
              <a:gd name="connsiteX8847" fmla="*/ 9388121 w 12184637"/>
              <a:gd name="connsiteY8847" fmla="*/ 2910251 h 4608812"/>
              <a:gd name="connsiteX8848" fmla="*/ 9380832 w 12184637"/>
              <a:gd name="connsiteY8848" fmla="*/ 2913196 h 4608812"/>
              <a:gd name="connsiteX8849" fmla="*/ 9354695 w 12184637"/>
              <a:gd name="connsiteY8849" fmla="*/ 2975040 h 4608812"/>
              <a:gd name="connsiteX8850" fmla="*/ 9357641 w 12184637"/>
              <a:gd name="connsiteY8850" fmla="*/ 2982328 h 4608812"/>
              <a:gd name="connsiteX8851" fmla="*/ 9359850 w 12184637"/>
              <a:gd name="connsiteY8851" fmla="*/ 2982770 h 4608812"/>
              <a:gd name="connsiteX8852" fmla="*/ 9364929 w 12184637"/>
              <a:gd name="connsiteY8852" fmla="*/ 2979384 h 4608812"/>
              <a:gd name="connsiteX8853" fmla="*/ 9321344 w 12184637"/>
              <a:gd name="connsiteY8853" fmla="*/ 3067805 h 4608812"/>
              <a:gd name="connsiteX8854" fmla="*/ 9364782 w 12184637"/>
              <a:gd name="connsiteY8854" fmla="*/ 2979604 h 4608812"/>
              <a:gd name="connsiteX8855" fmla="*/ 9362205 w 12184637"/>
              <a:gd name="connsiteY8855" fmla="*/ 2972169 h 4608812"/>
              <a:gd name="connsiteX8856" fmla="*/ 9354769 w 12184637"/>
              <a:gd name="connsiteY8856" fmla="*/ 2974745 h 4608812"/>
              <a:gd name="connsiteX8857" fmla="*/ 9311331 w 12184637"/>
              <a:gd name="connsiteY8857" fmla="*/ 3062946 h 4608812"/>
              <a:gd name="connsiteX8858" fmla="*/ 9313908 w 12184637"/>
              <a:gd name="connsiteY8858" fmla="*/ 3070382 h 4608812"/>
              <a:gd name="connsiteX8859" fmla="*/ 9316412 w 12184637"/>
              <a:gd name="connsiteY8859" fmla="*/ 3070971 h 4608812"/>
              <a:gd name="connsiteX8860" fmla="*/ 9321344 w 12184637"/>
              <a:gd name="connsiteY8860" fmla="*/ 3067805 h 4608812"/>
              <a:gd name="connsiteX8861" fmla="*/ 9251108 w 12184637"/>
              <a:gd name="connsiteY8861" fmla="*/ 3196204 h 4608812"/>
              <a:gd name="connsiteX8862" fmla="*/ 9321270 w 12184637"/>
              <a:gd name="connsiteY8862" fmla="*/ 3068026 h 4608812"/>
              <a:gd name="connsiteX8863" fmla="*/ 9319062 w 12184637"/>
              <a:gd name="connsiteY8863" fmla="*/ 3060443 h 4608812"/>
              <a:gd name="connsiteX8864" fmla="*/ 9311479 w 12184637"/>
              <a:gd name="connsiteY8864" fmla="*/ 3062651 h 4608812"/>
              <a:gd name="connsiteX8865" fmla="*/ 9241316 w 12184637"/>
              <a:gd name="connsiteY8865" fmla="*/ 3190829 h 4608812"/>
              <a:gd name="connsiteX8866" fmla="*/ 9243525 w 12184637"/>
              <a:gd name="connsiteY8866" fmla="*/ 3198413 h 4608812"/>
              <a:gd name="connsiteX8867" fmla="*/ 9246249 w 12184637"/>
              <a:gd name="connsiteY8867" fmla="*/ 3199075 h 4608812"/>
              <a:gd name="connsiteX8868" fmla="*/ 9251108 w 12184637"/>
              <a:gd name="connsiteY8868" fmla="*/ 3196204 h 4608812"/>
              <a:gd name="connsiteX8869" fmla="*/ 9097530 w 12184637"/>
              <a:gd name="connsiteY8869" fmla="*/ 3227641 h 4608812"/>
              <a:gd name="connsiteX8870" fmla="*/ 9247279 w 12184637"/>
              <a:gd name="connsiteY8870" fmla="*/ 3199002 h 4608812"/>
              <a:gd name="connsiteX8871" fmla="*/ 9251697 w 12184637"/>
              <a:gd name="connsiteY8871" fmla="*/ 3192449 h 4608812"/>
              <a:gd name="connsiteX8872" fmla="*/ 9245144 w 12184637"/>
              <a:gd name="connsiteY8872" fmla="*/ 3188032 h 4608812"/>
              <a:gd name="connsiteX8873" fmla="*/ 9095395 w 12184637"/>
              <a:gd name="connsiteY8873" fmla="*/ 3216671 h 4608812"/>
              <a:gd name="connsiteX8874" fmla="*/ 9090978 w 12184637"/>
              <a:gd name="connsiteY8874" fmla="*/ 3223224 h 4608812"/>
              <a:gd name="connsiteX8875" fmla="*/ 9096499 w 12184637"/>
              <a:gd name="connsiteY8875" fmla="*/ 3227715 h 4608812"/>
              <a:gd name="connsiteX8876" fmla="*/ 9097530 w 12184637"/>
              <a:gd name="connsiteY8876" fmla="*/ 3227641 h 4608812"/>
              <a:gd name="connsiteX8877" fmla="*/ 9102021 w 12184637"/>
              <a:gd name="connsiteY8877" fmla="*/ 3222267 h 4608812"/>
              <a:gd name="connsiteX8878" fmla="*/ 9096573 w 12184637"/>
              <a:gd name="connsiteY8878" fmla="*/ 3216524 h 4608812"/>
              <a:gd name="connsiteX8879" fmla="*/ 8940712 w 12184637"/>
              <a:gd name="connsiteY8879" fmla="*/ 3212916 h 4608812"/>
              <a:gd name="connsiteX8880" fmla="*/ 8934970 w 12184637"/>
              <a:gd name="connsiteY8880" fmla="*/ 3218365 h 4608812"/>
              <a:gd name="connsiteX8881" fmla="*/ 8940418 w 12184637"/>
              <a:gd name="connsiteY8881" fmla="*/ 3224107 h 4608812"/>
              <a:gd name="connsiteX8882" fmla="*/ 9096278 w 12184637"/>
              <a:gd name="connsiteY8882" fmla="*/ 3227715 h 4608812"/>
              <a:gd name="connsiteX8883" fmla="*/ 9096426 w 12184637"/>
              <a:gd name="connsiteY8883" fmla="*/ 3227715 h 4608812"/>
              <a:gd name="connsiteX8884" fmla="*/ 9102021 w 12184637"/>
              <a:gd name="connsiteY8884" fmla="*/ 3222267 h 4608812"/>
              <a:gd name="connsiteX8885" fmla="*/ 8946013 w 12184637"/>
              <a:gd name="connsiteY8885" fmla="*/ 3219837 h 4608812"/>
              <a:gd name="connsiteX8886" fmla="*/ 8941891 w 12184637"/>
              <a:gd name="connsiteY8886" fmla="*/ 3213137 h 4608812"/>
              <a:gd name="connsiteX8887" fmla="*/ 8784558 w 12184637"/>
              <a:gd name="connsiteY8887" fmla="*/ 3175368 h 4608812"/>
              <a:gd name="connsiteX8888" fmla="*/ 8777858 w 12184637"/>
              <a:gd name="connsiteY8888" fmla="*/ 3179491 h 4608812"/>
              <a:gd name="connsiteX8889" fmla="*/ 8781980 w 12184637"/>
              <a:gd name="connsiteY8889" fmla="*/ 3186191 h 4608812"/>
              <a:gd name="connsiteX8890" fmla="*/ 8939313 w 12184637"/>
              <a:gd name="connsiteY8890" fmla="*/ 3223960 h 4608812"/>
              <a:gd name="connsiteX8891" fmla="*/ 8940639 w 12184637"/>
              <a:gd name="connsiteY8891" fmla="*/ 3224107 h 4608812"/>
              <a:gd name="connsiteX8892" fmla="*/ 8946013 w 12184637"/>
              <a:gd name="connsiteY8892" fmla="*/ 3219837 h 4608812"/>
              <a:gd name="connsiteX8893" fmla="*/ 8788386 w 12184637"/>
              <a:gd name="connsiteY8893" fmla="*/ 3183099 h 4608812"/>
              <a:gd name="connsiteX8894" fmla="*/ 8785589 w 12184637"/>
              <a:gd name="connsiteY8894" fmla="*/ 3175737 h 4608812"/>
              <a:gd name="connsiteX8895" fmla="*/ 8632967 w 12184637"/>
              <a:gd name="connsiteY8895" fmla="*/ 3107120 h 4608812"/>
              <a:gd name="connsiteX8896" fmla="*/ 8625605 w 12184637"/>
              <a:gd name="connsiteY8896" fmla="*/ 3109918 h 4608812"/>
              <a:gd name="connsiteX8897" fmla="*/ 8628402 w 12184637"/>
              <a:gd name="connsiteY8897" fmla="*/ 3117280 h 4608812"/>
              <a:gd name="connsiteX8898" fmla="*/ 8781023 w 12184637"/>
              <a:gd name="connsiteY8898" fmla="*/ 3185897 h 4608812"/>
              <a:gd name="connsiteX8899" fmla="*/ 8783380 w 12184637"/>
              <a:gd name="connsiteY8899" fmla="*/ 3186412 h 4608812"/>
              <a:gd name="connsiteX8900" fmla="*/ 8788386 w 12184637"/>
              <a:gd name="connsiteY8900" fmla="*/ 3183099 h 4608812"/>
              <a:gd name="connsiteX8901" fmla="*/ 8635324 w 12184637"/>
              <a:gd name="connsiteY8901" fmla="*/ 3115292 h 4608812"/>
              <a:gd name="connsiteX8902" fmla="*/ 8633851 w 12184637"/>
              <a:gd name="connsiteY8902" fmla="*/ 3107562 h 4608812"/>
              <a:gd name="connsiteX8903" fmla="*/ 8491979 w 12184637"/>
              <a:gd name="connsiteY8903" fmla="*/ 3011410 h 4608812"/>
              <a:gd name="connsiteX8904" fmla="*/ 8484249 w 12184637"/>
              <a:gd name="connsiteY8904" fmla="*/ 3012882 h 4608812"/>
              <a:gd name="connsiteX8905" fmla="*/ 8485721 w 12184637"/>
              <a:gd name="connsiteY8905" fmla="*/ 3020613 h 4608812"/>
              <a:gd name="connsiteX8906" fmla="*/ 8627593 w 12184637"/>
              <a:gd name="connsiteY8906" fmla="*/ 3116764 h 4608812"/>
              <a:gd name="connsiteX8907" fmla="*/ 8630759 w 12184637"/>
              <a:gd name="connsiteY8907" fmla="*/ 3117722 h 4608812"/>
              <a:gd name="connsiteX8908" fmla="*/ 8635324 w 12184637"/>
              <a:gd name="connsiteY8908" fmla="*/ 3115292 h 4608812"/>
              <a:gd name="connsiteX8909" fmla="*/ 8493083 w 12184637"/>
              <a:gd name="connsiteY8909" fmla="*/ 3019508 h 4608812"/>
              <a:gd name="connsiteX8910" fmla="*/ 8492273 w 12184637"/>
              <a:gd name="connsiteY8910" fmla="*/ 3011704 h 4608812"/>
              <a:gd name="connsiteX8911" fmla="*/ 8363580 w 12184637"/>
              <a:gd name="connsiteY8911" fmla="*/ 2906717 h 4608812"/>
              <a:gd name="connsiteX8912" fmla="*/ 8355777 w 12184637"/>
              <a:gd name="connsiteY8912" fmla="*/ 2907527 h 4608812"/>
              <a:gd name="connsiteX8913" fmla="*/ 8356586 w 12184637"/>
              <a:gd name="connsiteY8913" fmla="*/ 2915405 h 4608812"/>
              <a:gd name="connsiteX8914" fmla="*/ 8485279 w 12184637"/>
              <a:gd name="connsiteY8914" fmla="*/ 3020392 h 4608812"/>
              <a:gd name="connsiteX8915" fmla="*/ 8488813 w 12184637"/>
              <a:gd name="connsiteY8915" fmla="*/ 3021643 h 4608812"/>
              <a:gd name="connsiteX8916" fmla="*/ 8493083 w 12184637"/>
              <a:gd name="connsiteY8916" fmla="*/ 3019508 h 4608812"/>
              <a:gd name="connsiteX8917" fmla="*/ 8364316 w 12184637"/>
              <a:gd name="connsiteY8917" fmla="*/ 2914595 h 4608812"/>
              <a:gd name="connsiteX8918" fmla="*/ 8363654 w 12184637"/>
              <a:gd name="connsiteY8918" fmla="*/ 2906717 h 4608812"/>
              <a:gd name="connsiteX8919" fmla="*/ 8250864 w 12184637"/>
              <a:gd name="connsiteY8919" fmla="*/ 2811817 h 4608812"/>
              <a:gd name="connsiteX8920" fmla="*/ 8242986 w 12184637"/>
              <a:gd name="connsiteY8920" fmla="*/ 2812480 h 4608812"/>
              <a:gd name="connsiteX8921" fmla="*/ 8243648 w 12184637"/>
              <a:gd name="connsiteY8921" fmla="*/ 2820357 h 4608812"/>
              <a:gd name="connsiteX8922" fmla="*/ 8356439 w 12184637"/>
              <a:gd name="connsiteY8922" fmla="*/ 2915258 h 4608812"/>
              <a:gd name="connsiteX8923" fmla="*/ 8360047 w 12184637"/>
              <a:gd name="connsiteY8923" fmla="*/ 2916583 h 4608812"/>
              <a:gd name="connsiteX8924" fmla="*/ 8364316 w 12184637"/>
              <a:gd name="connsiteY8924" fmla="*/ 2914595 h 4608812"/>
              <a:gd name="connsiteX8925" fmla="*/ 8251305 w 12184637"/>
              <a:gd name="connsiteY8925" fmla="*/ 2819916 h 4608812"/>
              <a:gd name="connsiteX8926" fmla="*/ 8251158 w 12184637"/>
              <a:gd name="connsiteY8926" fmla="*/ 2812038 h 4608812"/>
              <a:gd name="connsiteX8927" fmla="*/ 8157878 w 12184637"/>
              <a:gd name="connsiteY8927" fmla="*/ 2722071 h 4608812"/>
              <a:gd name="connsiteX8928" fmla="*/ 8149999 w 12184637"/>
              <a:gd name="connsiteY8928" fmla="*/ 2722218 h 4608812"/>
              <a:gd name="connsiteX8929" fmla="*/ 8150147 w 12184637"/>
              <a:gd name="connsiteY8929" fmla="*/ 2730095 h 4608812"/>
              <a:gd name="connsiteX8930" fmla="*/ 8243428 w 12184637"/>
              <a:gd name="connsiteY8930" fmla="*/ 2820063 h 4608812"/>
              <a:gd name="connsiteX8931" fmla="*/ 8247329 w 12184637"/>
              <a:gd name="connsiteY8931" fmla="*/ 2821609 h 4608812"/>
              <a:gd name="connsiteX8932" fmla="*/ 8251305 w 12184637"/>
              <a:gd name="connsiteY8932" fmla="*/ 2819916 h 4608812"/>
              <a:gd name="connsiteX8933" fmla="*/ 8157435 w 12184637"/>
              <a:gd name="connsiteY8933" fmla="*/ 2730464 h 4608812"/>
              <a:gd name="connsiteX8934" fmla="*/ 8158393 w 12184637"/>
              <a:gd name="connsiteY8934" fmla="*/ 2722659 h 4608812"/>
              <a:gd name="connsiteX8935" fmla="*/ 8087936 w 12184637"/>
              <a:gd name="connsiteY8935" fmla="*/ 2632324 h 4608812"/>
              <a:gd name="connsiteX8936" fmla="*/ 8080131 w 12184637"/>
              <a:gd name="connsiteY8936" fmla="*/ 2631367 h 4608812"/>
              <a:gd name="connsiteX8937" fmla="*/ 8079174 w 12184637"/>
              <a:gd name="connsiteY8937" fmla="*/ 2639171 h 4608812"/>
              <a:gd name="connsiteX8938" fmla="*/ 8149632 w 12184637"/>
              <a:gd name="connsiteY8938" fmla="*/ 2729506 h 4608812"/>
              <a:gd name="connsiteX8939" fmla="*/ 8154049 w 12184637"/>
              <a:gd name="connsiteY8939" fmla="*/ 2731642 h 4608812"/>
              <a:gd name="connsiteX8940" fmla="*/ 8157435 w 12184637"/>
              <a:gd name="connsiteY8940" fmla="*/ 2730464 h 4608812"/>
              <a:gd name="connsiteX8941" fmla="*/ 8086241 w 12184637"/>
              <a:gd name="connsiteY8941" fmla="*/ 2640643 h 4608812"/>
              <a:gd name="connsiteX8942" fmla="*/ 8088451 w 12184637"/>
              <a:gd name="connsiteY8942" fmla="*/ 2633060 h 4608812"/>
              <a:gd name="connsiteX8943" fmla="*/ 8040595 w 12184637"/>
              <a:gd name="connsiteY8943" fmla="*/ 2544933 h 4608812"/>
              <a:gd name="connsiteX8944" fmla="*/ 8033012 w 12184637"/>
              <a:gd name="connsiteY8944" fmla="*/ 2542724 h 4608812"/>
              <a:gd name="connsiteX8945" fmla="*/ 8030804 w 12184637"/>
              <a:gd name="connsiteY8945" fmla="*/ 2550308 h 4608812"/>
              <a:gd name="connsiteX8946" fmla="*/ 8078659 w 12184637"/>
              <a:gd name="connsiteY8946" fmla="*/ 2638435 h 4608812"/>
              <a:gd name="connsiteX8947" fmla="*/ 8083591 w 12184637"/>
              <a:gd name="connsiteY8947" fmla="*/ 2641379 h 4608812"/>
              <a:gd name="connsiteX8948" fmla="*/ 8086241 w 12184637"/>
              <a:gd name="connsiteY8948" fmla="*/ 2640643 h 4608812"/>
              <a:gd name="connsiteX8949" fmla="*/ 8037429 w 12184637"/>
              <a:gd name="connsiteY8949" fmla="*/ 2552958 h 4608812"/>
              <a:gd name="connsiteX8950" fmla="*/ 8041110 w 12184637"/>
              <a:gd name="connsiteY8950" fmla="*/ 2545964 h 4608812"/>
              <a:gd name="connsiteX8951" fmla="*/ 8015563 w 12184637"/>
              <a:gd name="connsiteY8951" fmla="*/ 2462696 h 4608812"/>
              <a:gd name="connsiteX8952" fmla="*/ 8008570 w 12184637"/>
              <a:gd name="connsiteY8952" fmla="*/ 2459015 h 4608812"/>
              <a:gd name="connsiteX8953" fmla="*/ 8004888 w 12184637"/>
              <a:gd name="connsiteY8953" fmla="*/ 2466009 h 4608812"/>
              <a:gd name="connsiteX8954" fmla="*/ 8030435 w 12184637"/>
              <a:gd name="connsiteY8954" fmla="*/ 2549277 h 4608812"/>
              <a:gd name="connsiteX8955" fmla="*/ 8035810 w 12184637"/>
              <a:gd name="connsiteY8955" fmla="*/ 2553252 h 4608812"/>
              <a:gd name="connsiteX8956" fmla="*/ 8037429 w 12184637"/>
              <a:gd name="connsiteY8956" fmla="*/ 2552958 h 4608812"/>
              <a:gd name="connsiteX8957" fmla="*/ 8010336 w 12184637"/>
              <a:gd name="connsiteY8957" fmla="*/ 2469911 h 4608812"/>
              <a:gd name="connsiteX8958" fmla="*/ 8015784 w 12184637"/>
              <a:gd name="connsiteY8958" fmla="*/ 2464242 h 4608812"/>
              <a:gd name="connsiteX8959" fmla="*/ 8014312 w 12184637"/>
              <a:gd name="connsiteY8959" fmla="*/ 2388410 h 4608812"/>
              <a:gd name="connsiteX8960" fmla="*/ 8008643 w 12184637"/>
              <a:gd name="connsiteY8960" fmla="*/ 2382962 h 4608812"/>
              <a:gd name="connsiteX8961" fmla="*/ 8003195 w 12184637"/>
              <a:gd name="connsiteY8961" fmla="*/ 2388631 h 4608812"/>
              <a:gd name="connsiteX8962" fmla="*/ 8004667 w 12184637"/>
              <a:gd name="connsiteY8962" fmla="*/ 2464463 h 4608812"/>
              <a:gd name="connsiteX8963" fmla="*/ 8010336 w 12184637"/>
              <a:gd name="connsiteY8963" fmla="*/ 2469911 h 4608812"/>
              <a:gd name="connsiteX8964" fmla="*/ 8010336 w 12184637"/>
              <a:gd name="connsiteY8964" fmla="*/ 2469911 h 4608812"/>
              <a:gd name="connsiteX8965" fmla="*/ 8013796 w 12184637"/>
              <a:gd name="connsiteY8965" fmla="*/ 2390987 h 4608812"/>
              <a:gd name="connsiteX8966" fmla="*/ 8024104 w 12184637"/>
              <a:gd name="connsiteY8966" fmla="*/ 2369784 h 4608812"/>
              <a:gd name="connsiteX8967" fmla="*/ 8021527 w 12184637"/>
              <a:gd name="connsiteY8967" fmla="*/ 2362348 h 4608812"/>
              <a:gd name="connsiteX8968" fmla="*/ 8014091 w 12184637"/>
              <a:gd name="connsiteY8968" fmla="*/ 2364924 h 4608812"/>
              <a:gd name="connsiteX8969" fmla="*/ 8003784 w 12184637"/>
              <a:gd name="connsiteY8969" fmla="*/ 2386128 h 4608812"/>
              <a:gd name="connsiteX8970" fmla="*/ 8006360 w 12184637"/>
              <a:gd name="connsiteY8970" fmla="*/ 2393564 h 4608812"/>
              <a:gd name="connsiteX8971" fmla="*/ 8008864 w 12184637"/>
              <a:gd name="connsiteY8971" fmla="*/ 2394153 h 4608812"/>
              <a:gd name="connsiteX8972" fmla="*/ 8013796 w 12184637"/>
              <a:gd name="connsiteY8972" fmla="*/ 2390987 h 4608812"/>
              <a:gd name="connsiteX8973" fmla="*/ 8023662 w 12184637"/>
              <a:gd name="connsiteY8973" fmla="*/ 2370520 h 4608812"/>
              <a:gd name="connsiteX8974" fmla="*/ 8069676 w 12184637"/>
              <a:gd name="connsiteY8974" fmla="*/ 2304406 h 4608812"/>
              <a:gd name="connsiteX8975" fmla="*/ 8068278 w 12184637"/>
              <a:gd name="connsiteY8975" fmla="*/ 2296676 h 4608812"/>
              <a:gd name="connsiteX8976" fmla="*/ 8060547 w 12184637"/>
              <a:gd name="connsiteY8976" fmla="*/ 2298075 h 4608812"/>
              <a:gd name="connsiteX8977" fmla="*/ 8014533 w 12184637"/>
              <a:gd name="connsiteY8977" fmla="*/ 2364188 h 4608812"/>
              <a:gd name="connsiteX8978" fmla="*/ 8015932 w 12184637"/>
              <a:gd name="connsiteY8978" fmla="*/ 2371919 h 4608812"/>
              <a:gd name="connsiteX8979" fmla="*/ 8019171 w 12184637"/>
              <a:gd name="connsiteY8979" fmla="*/ 2372949 h 4608812"/>
              <a:gd name="connsiteX8980" fmla="*/ 8023662 w 12184637"/>
              <a:gd name="connsiteY8980" fmla="*/ 2370520 h 4608812"/>
              <a:gd name="connsiteX8981" fmla="*/ 8069750 w 12184637"/>
              <a:gd name="connsiteY8981" fmla="*/ 2304259 h 4608812"/>
              <a:gd name="connsiteX8982" fmla="*/ 8089187 w 12184637"/>
              <a:gd name="connsiteY8982" fmla="*/ 2274147 h 4608812"/>
              <a:gd name="connsiteX8983" fmla="*/ 8087567 w 12184637"/>
              <a:gd name="connsiteY8983" fmla="*/ 2266417 h 4608812"/>
              <a:gd name="connsiteX8984" fmla="*/ 8079836 w 12184637"/>
              <a:gd name="connsiteY8984" fmla="*/ 2268036 h 4608812"/>
              <a:gd name="connsiteX8985" fmla="*/ 8060401 w 12184637"/>
              <a:gd name="connsiteY8985" fmla="*/ 2298148 h 4608812"/>
              <a:gd name="connsiteX8986" fmla="*/ 8062094 w 12184637"/>
              <a:gd name="connsiteY8986" fmla="*/ 2305879 h 4608812"/>
              <a:gd name="connsiteX8987" fmla="*/ 8065185 w 12184637"/>
              <a:gd name="connsiteY8987" fmla="*/ 2306762 h 4608812"/>
              <a:gd name="connsiteX8988" fmla="*/ 8069750 w 12184637"/>
              <a:gd name="connsiteY8988" fmla="*/ 2304259 h 4608812"/>
              <a:gd name="connsiteX8989" fmla="*/ 8089187 w 12184637"/>
              <a:gd name="connsiteY8989" fmla="*/ 2274147 h 4608812"/>
              <a:gd name="connsiteX8990" fmla="*/ 8111347 w 12184637"/>
              <a:gd name="connsiteY8990" fmla="*/ 2239839 h 4608812"/>
              <a:gd name="connsiteX8991" fmla="*/ 8109728 w 12184637"/>
              <a:gd name="connsiteY8991" fmla="*/ 2232108 h 4608812"/>
              <a:gd name="connsiteX8992" fmla="*/ 8101997 w 12184637"/>
              <a:gd name="connsiteY8992" fmla="*/ 2233728 h 4608812"/>
              <a:gd name="connsiteX8993" fmla="*/ 8079836 w 12184637"/>
              <a:gd name="connsiteY8993" fmla="*/ 2268036 h 4608812"/>
              <a:gd name="connsiteX8994" fmla="*/ 8081457 w 12184637"/>
              <a:gd name="connsiteY8994" fmla="*/ 2275767 h 4608812"/>
              <a:gd name="connsiteX8995" fmla="*/ 8084548 w 12184637"/>
              <a:gd name="connsiteY8995" fmla="*/ 2276650 h 4608812"/>
              <a:gd name="connsiteX8996" fmla="*/ 8089187 w 12184637"/>
              <a:gd name="connsiteY8996" fmla="*/ 2274147 h 4608812"/>
              <a:gd name="connsiteX8997" fmla="*/ 8111642 w 12184637"/>
              <a:gd name="connsiteY8997" fmla="*/ 2239323 h 4608812"/>
              <a:gd name="connsiteX8998" fmla="*/ 8131741 w 12184637"/>
              <a:gd name="connsiteY8998" fmla="*/ 2200450 h 4608812"/>
              <a:gd name="connsiteX8999" fmla="*/ 8129312 w 12184637"/>
              <a:gd name="connsiteY8999" fmla="*/ 2192941 h 4608812"/>
              <a:gd name="connsiteX9000" fmla="*/ 8121802 w 12184637"/>
              <a:gd name="connsiteY9000" fmla="*/ 2195370 h 4608812"/>
              <a:gd name="connsiteX9001" fmla="*/ 8101703 w 12184637"/>
              <a:gd name="connsiteY9001" fmla="*/ 2234243 h 4608812"/>
              <a:gd name="connsiteX9002" fmla="*/ 8104132 w 12184637"/>
              <a:gd name="connsiteY9002" fmla="*/ 2241753 h 4608812"/>
              <a:gd name="connsiteX9003" fmla="*/ 8106709 w 12184637"/>
              <a:gd name="connsiteY9003" fmla="*/ 2242342 h 4608812"/>
              <a:gd name="connsiteX9004" fmla="*/ 8111642 w 12184637"/>
              <a:gd name="connsiteY9004" fmla="*/ 2239323 h 4608812"/>
              <a:gd name="connsiteX9005" fmla="*/ 8132330 w 12184637"/>
              <a:gd name="connsiteY9005" fmla="*/ 2198683 h 4608812"/>
              <a:gd name="connsiteX9006" fmla="*/ 8136674 w 12184637"/>
              <a:gd name="connsiteY9006" fmla="*/ 2168498 h 4608812"/>
              <a:gd name="connsiteX9007" fmla="*/ 8131962 w 12184637"/>
              <a:gd name="connsiteY9007" fmla="*/ 2162166 h 4608812"/>
              <a:gd name="connsiteX9008" fmla="*/ 8125631 w 12184637"/>
              <a:gd name="connsiteY9008" fmla="*/ 2166878 h 4608812"/>
              <a:gd name="connsiteX9009" fmla="*/ 8121286 w 12184637"/>
              <a:gd name="connsiteY9009" fmla="*/ 2197064 h 4608812"/>
              <a:gd name="connsiteX9010" fmla="*/ 8125998 w 12184637"/>
              <a:gd name="connsiteY9010" fmla="*/ 2203395 h 4608812"/>
              <a:gd name="connsiteX9011" fmla="*/ 8126882 w 12184637"/>
              <a:gd name="connsiteY9011" fmla="*/ 2203469 h 4608812"/>
              <a:gd name="connsiteX9012" fmla="*/ 8132330 w 12184637"/>
              <a:gd name="connsiteY9012" fmla="*/ 2198683 h 4608812"/>
              <a:gd name="connsiteX9013" fmla="*/ 8135717 w 12184637"/>
              <a:gd name="connsiteY9013" fmla="*/ 2170927 h 4608812"/>
              <a:gd name="connsiteX9014" fmla="*/ 8168847 w 12184637"/>
              <a:gd name="connsiteY9014" fmla="*/ 2123146 h 4608812"/>
              <a:gd name="connsiteX9015" fmla="*/ 8167448 w 12184637"/>
              <a:gd name="connsiteY9015" fmla="*/ 2115415 h 4608812"/>
              <a:gd name="connsiteX9016" fmla="*/ 8159718 w 12184637"/>
              <a:gd name="connsiteY9016" fmla="*/ 2116814 h 4608812"/>
              <a:gd name="connsiteX9017" fmla="*/ 8126588 w 12184637"/>
              <a:gd name="connsiteY9017" fmla="*/ 2164596 h 4608812"/>
              <a:gd name="connsiteX9018" fmla="*/ 8127986 w 12184637"/>
              <a:gd name="connsiteY9018" fmla="*/ 2172326 h 4608812"/>
              <a:gd name="connsiteX9019" fmla="*/ 8131226 w 12184637"/>
              <a:gd name="connsiteY9019" fmla="*/ 2173283 h 4608812"/>
              <a:gd name="connsiteX9020" fmla="*/ 8135717 w 12184637"/>
              <a:gd name="connsiteY9020" fmla="*/ 2170927 h 4608812"/>
              <a:gd name="connsiteX9021" fmla="*/ 8165460 w 12184637"/>
              <a:gd name="connsiteY9021" fmla="*/ 2125428 h 4608812"/>
              <a:gd name="connsiteX9022" fmla="*/ 8169731 w 12184637"/>
              <a:gd name="connsiteY9022" fmla="*/ 2118802 h 4608812"/>
              <a:gd name="connsiteX9023" fmla="*/ 8156552 w 12184637"/>
              <a:gd name="connsiteY9023" fmla="*/ 2058725 h 4608812"/>
              <a:gd name="connsiteX9024" fmla="*/ 8149926 w 12184637"/>
              <a:gd name="connsiteY9024" fmla="*/ 2054455 h 4608812"/>
              <a:gd name="connsiteX9025" fmla="*/ 8145656 w 12184637"/>
              <a:gd name="connsiteY9025" fmla="*/ 2061081 h 4608812"/>
              <a:gd name="connsiteX9026" fmla="*/ 8158835 w 12184637"/>
              <a:gd name="connsiteY9026" fmla="*/ 2121158 h 4608812"/>
              <a:gd name="connsiteX9027" fmla="*/ 8164283 w 12184637"/>
              <a:gd name="connsiteY9027" fmla="*/ 2125502 h 4608812"/>
              <a:gd name="connsiteX9028" fmla="*/ 8165460 w 12184637"/>
              <a:gd name="connsiteY9028" fmla="*/ 2125428 h 4608812"/>
              <a:gd name="connsiteX9029" fmla="*/ 8154785 w 12184637"/>
              <a:gd name="connsiteY9029" fmla="*/ 2063953 h 4608812"/>
              <a:gd name="connsiteX9030" fmla="*/ 8155154 w 12184637"/>
              <a:gd name="connsiteY9030" fmla="*/ 2056075 h 4608812"/>
              <a:gd name="connsiteX9031" fmla="*/ 8004079 w 12184637"/>
              <a:gd name="connsiteY9031" fmla="*/ 1890938 h 4608812"/>
              <a:gd name="connsiteX9032" fmla="*/ 7996200 w 12184637"/>
              <a:gd name="connsiteY9032" fmla="*/ 1890570 h 4608812"/>
              <a:gd name="connsiteX9033" fmla="*/ 7995833 w 12184637"/>
              <a:gd name="connsiteY9033" fmla="*/ 1898448 h 4608812"/>
              <a:gd name="connsiteX9034" fmla="*/ 8146908 w 12184637"/>
              <a:gd name="connsiteY9034" fmla="*/ 2063585 h 4608812"/>
              <a:gd name="connsiteX9035" fmla="*/ 8151030 w 12184637"/>
              <a:gd name="connsiteY9035" fmla="*/ 2065425 h 4608812"/>
              <a:gd name="connsiteX9036" fmla="*/ 8154785 w 12184637"/>
              <a:gd name="connsiteY9036" fmla="*/ 2063953 h 4608812"/>
              <a:gd name="connsiteX9037" fmla="*/ 8003931 w 12184637"/>
              <a:gd name="connsiteY9037" fmla="*/ 1898669 h 4608812"/>
              <a:gd name="connsiteX9038" fmla="*/ 8003858 w 12184637"/>
              <a:gd name="connsiteY9038" fmla="*/ 1890791 h 4608812"/>
              <a:gd name="connsiteX9039" fmla="*/ 7868759 w 12184637"/>
              <a:gd name="connsiteY9039" fmla="*/ 1758637 h 4608812"/>
              <a:gd name="connsiteX9040" fmla="*/ 7860881 w 12184637"/>
              <a:gd name="connsiteY9040" fmla="*/ 1758711 h 4608812"/>
              <a:gd name="connsiteX9041" fmla="*/ 7860955 w 12184637"/>
              <a:gd name="connsiteY9041" fmla="*/ 1766589 h 4608812"/>
              <a:gd name="connsiteX9042" fmla="*/ 7996053 w 12184637"/>
              <a:gd name="connsiteY9042" fmla="*/ 1898742 h 4608812"/>
              <a:gd name="connsiteX9043" fmla="*/ 8000029 w 12184637"/>
              <a:gd name="connsiteY9043" fmla="*/ 1900362 h 4608812"/>
              <a:gd name="connsiteX9044" fmla="*/ 8003931 w 12184637"/>
              <a:gd name="connsiteY9044" fmla="*/ 1898669 h 4608812"/>
              <a:gd name="connsiteX9045" fmla="*/ 7868980 w 12184637"/>
              <a:gd name="connsiteY9045" fmla="*/ 1766294 h 4608812"/>
              <a:gd name="connsiteX9046" fmla="*/ 7868612 w 12184637"/>
              <a:gd name="connsiteY9046" fmla="*/ 1758416 h 4608812"/>
              <a:gd name="connsiteX9047" fmla="*/ 7735648 w 12184637"/>
              <a:gd name="connsiteY9047" fmla="*/ 1638190 h 4608812"/>
              <a:gd name="connsiteX9048" fmla="*/ 7727771 w 12184637"/>
              <a:gd name="connsiteY9048" fmla="*/ 1638558 h 4608812"/>
              <a:gd name="connsiteX9049" fmla="*/ 7728139 w 12184637"/>
              <a:gd name="connsiteY9049" fmla="*/ 1646436 h 4608812"/>
              <a:gd name="connsiteX9050" fmla="*/ 7861102 w 12184637"/>
              <a:gd name="connsiteY9050" fmla="*/ 1766662 h 4608812"/>
              <a:gd name="connsiteX9051" fmla="*/ 7864857 w 12184637"/>
              <a:gd name="connsiteY9051" fmla="*/ 1768135 h 4608812"/>
              <a:gd name="connsiteX9052" fmla="*/ 7868980 w 12184637"/>
              <a:gd name="connsiteY9052" fmla="*/ 1766294 h 4608812"/>
              <a:gd name="connsiteX9053" fmla="*/ 7736164 w 12184637"/>
              <a:gd name="connsiteY9053" fmla="*/ 1645994 h 4608812"/>
              <a:gd name="connsiteX9054" fmla="*/ 7735574 w 12184637"/>
              <a:gd name="connsiteY9054" fmla="*/ 1638116 h 4608812"/>
              <a:gd name="connsiteX9055" fmla="*/ 7601875 w 12184637"/>
              <a:gd name="connsiteY9055" fmla="*/ 1523927 h 4608812"/>
              <a:gd name="connsiteX9056" fmla="*/ 7593997 w 12184637"/>
              <a:gd name="connsiteY9056" fmla="*/ 1524516 h 4608812"/>
              <a:gd name="connsiteX9057" fmla="*/ 7594586 w 12184637"/>
              <a:gd name="connsiteY9057" fmla="*/ 1532393 h 4608812"/>
              <a:gd name="connsiteX9058" fmla="*/ 7728286 w 12184637"/>
              <a:gd name="connsiteY9058" fmla="*/ 1646583 h 4608812"/>
              <a:gd name="connsiteX9059" fmla="*/ 7731967 w 12184637"/>
              <a:gd name="connsiteY9059" fmla="*/ 1647908 h 4608812"/>
              <a:gd name="connsiteX9060" fmla="*/ 7736164 w 12184637"/>
              <a:gd name="connsiteY9060" fmla="*/ 1645994 h 4608812"/>
              <a:gd name="connsiteX9061" fmla="*/ 7602464 w 12184637"/>
              <a:gd name="connsiteY9061" fmla="*/ 1531731 h 4608812"/>
              <a:gd name="connsiteX9062" fmla="*/ 7601728 w 12184637"/>
              <a:gd name="connsiteY9062" fmla="*/ 1523853 h 4608812"/>
              <a:gd name="connsiteX9063" fmla="*/ 7464641 w 12184637"/>
              <a:gd name="connsiteY9063" fmla="*/ 1409958 h 4608812"/>
              <a:gd name="connsiteX9064" fmla="*/ 7456764 w 12184637"/>
              <a:gd name="connsiteY9064" fmla="*/ 1410694 h 4608812"/>
              <a:gd name="connsiteX9065" fmla="*/ 7457500 w 12184637"/>
              <a:gd name="connsiteY9065" fmla="*/ 1418572 h 4608812"/>
              <a:gd name="connsiteX9066" fmla="*/ 7594586 w 12184637"/>
              <a:gd name="connsiteY9066" fmla="*/ 1532467 h 4608812"/>
              <a:gd name="connsiteX9067" fmla="*/ 7598194 w 12184637"/>
              <a:gd name="connsiteY9067" fmla="*/ 1533792 h 4608812"/>
              <a:gd name="connsiteX9068" fmla="*/ 7602464 w 12184637"/>
              <a:gd name="connsiteY9068" fmla="*/ 1531731 h 4608812"/>
              <a:gd name="connsiteX9069" fmla="*/ 7465451 w 12184637"/>
              <a:gd name="connsiteY9069" fmla="*/ 1417688 h 4608812"/>
              <a:gd name="connsiteX9070" fmla="*/ 7464568 w 12184637"/>
              <a:gd name="connsiteY9070" fmla="*/ 1409884 h 4608812"/>
              <a:gd name="connsiteX9071" fmla="*/ 7323137 w 12184637"/>
              <a:gd name="connsiteY9071" fmla="*/ 1297388 h 4608812"/>
              <a:gd name="connsiteX9072" fmla="*/ 7315333 w 12184637"/>
              <a:gd name="connsiteY9072" fmla="*/ 1298271 h 4608812"/>
              <a:gd name="connsiteX9073" fmla="*/ 7316217 w 12184637"/>
              <a:gd name="connsiteY9073" fmla="*/ 1306075 h 4608812"/>
              <a:gd name="connsiteX9074" fmla="*/ 7457647 w 12184637"/>
              <a:gd name="connsiteY9074" fmla="*/ 1418572 h 4608812"/>
              <a:gd name="connsiteX9075" fmla="*/ 7461181 w 12184637"/>
              <a:gd name="connsiteY9075" fmla="*/ 1419750 h 4608812"/>
              <a:gd name="connsiteX9076" fmla="*/ 7465451 w 12184637"/>
              <a:gd name="connsiteY9076" fmla="*/ 1417688 h 4608812"/>
              <a:gd name="connsiteX9077" fmla="*/ 7324168 w 12184637"/>
              <a:gd name="connsiteY9077" fmla="*/ 1305118 h 4608812"/>
              <a:gd name="connsiteX9078" fmla="*/ 7323064 w 12184637"/>
              <a:gd name="connsiteY9078" fmla="*/ 1297314 h 4608812"/>
              <a:gd name="connsiteX9079" fmla="*/ 7176259 w 12184637"/>
              <a:gd name="connsiteY9079" fmla="*/ 1187395 h 4608812"/>
              <a:gd name="connsiteX9080" fmla="*/ 7168455 w 12184637"/>
              <a:gd name="connsiteY9080" fmla="*/ 1188499 h 4608812"/>
              <a:gd name="connsiteX9081" fmla="*/ 7169560 w 12184637"/>
              <a:gd name="connsiteY9081" fmla="*/ 1196303 h 4608812"/>
              <a:gd name="connsiteX9082" fmla="*/ 7316364 w 12184637"/>
              <a:gd name="connsiteY9082" fmla="*/ 1306223 h 4608812"/>
              <a:gd name="connsiteX9083" fmla="*/ 7319751 w 12184637"/>
              <a:gd name="connsiteY9083" fmla="*/ 1307327 h 4608812"/>
              <a:gd name="connsiteX9084" fmla="*/ 7324168 w 12184637"/>
              <a:gd name="connsiteY9084" fmla="*/ 1305118 h 4608812"/>
              <a:gd name="connsiteX9085" fmla="*/ 7177437 w 12184637"/>
              <a:gd name="connsiteY9085" fmla="*/ 1194978 h 4608812"/>
              <a:gd name="connsiteX9086" fmla="*/ 7176038 w 12184637"/>
              <a:gd name="connsiteY9086" fmla="*/ 1187248 h 4608812"/>
              <a:gd name="connsiteX9087" fmla="*/ 7022681 w 12184637"/>
              <a:gd name="connsiteY9087" fmla="*/ 1080641 h 4608812"/>
              <a:gd name="connsiteX9088" fmla="*/ 7014951 w 12184637"/>
              <a:gd name="connsiteY9088" fmla="*/ 1082040 h 4608812"/>
              <a:gd name="connsiteX9089" fmla="*/ 7016350 w 12184637"/>
              <a:gd name="connsiteY9089" fmla="*/ 1089771 h 4608812"/>
              <a:gd name="connsiteX9090" fmla="*/ 7169707 w 12184637"/>
              <a:gd name="connsiteY9090" fmla="*/ 1196377 h 4608812"/>
              <a:gd name="connsiteX9091" fmla="*/ 7172946 w 12184637"/>
              <a:gd name="connsiteY9091" fmla="*/ 1197408 h 4608812"/>
              <a:gd name="connsiteX9092" fmla="*/ 7177437 w 12184637"/>
              <a:gd name="connsiteY9092" fmla="*/ 1194978 h 4608812"/>
              <a:gd name="connsiteX9093" fmla="*/ 7024227 w 12184637"/>
              <a:gd name="connsiteY9093" fmla="*/ 1088224 h 4608812"/>
              <a:gd name="connsiteX9094" fmla="*/ 7022534 w 12184637"/>
              <a:gd name="connsiteY9094" fmla="*/ 1080494 h 4608812"/>
              <a:gd name="connsiteX9095" fmla="*/ 6861373 w 12184637"/>
              <a:gd name="connsiteY9095" fmla="*/ 977937 h 4608812"/>
              <a:gd name="connsiteX9096" fmla="*/ 6853643 w 12184637"/>
              <a:gd name="connsiteY9096" fmla="*/ 979630 h 4608812"/>
              <a:gd name="connsiteX9097" fmla="*/ 6855336 w 12184637"/>
              <a:gd name="connsiteY9097" fmla="*/ 987361 h 4608812"/>
              <a:gd name="connsiteX9098" fmla="*/ 7016497 w 12184637"/>
              <a:gd name="connsiteY9098" fmla="*/ 1089918 h 4608812"/>
              <a:gd name="connsiteX9099" fmla="*/ 7019515 w 12184637"/>
              <a:gd name="connsiteY9099" fmla="*/ 1090801 h 4608812"/>
              <a:gd name="connsiteX9100" fmla="*/ 7024227 w 12184637"/>
              <a:gd name="connsiteY9100" fmla="*/ 1088224 h 4608812"/>
              <a:gd name="connsiteX9101" fmla="*/ 6863214 w 12184637"/>
              <a:gd name="connsiteY9101" fmla="*/ 985373 h 4608812"/>
              <a:gd name="connsiteX9102" fmla="*/ 6861078 w 12184637"/>
              <a:gd name="connsiteY9102" fmla="*/ 977790 h 4608812"/>
              <a:gd name="connsiteX9103" fmla="*/ 6692555 w 12184637"/>
              <a:gd name="connsiteY9103" fmla="*/ 883552 h 4608812"/>
              <a:gd name="connsiteX9104" fmla="*/ 6684972 w 12184637"/>
              <a:gd name="connsiteY9104" fmla="*/ 885687 h 4608812"/>
              <a:gd name="connsiteX9105" fmla="*/ 6687107 w 12184637"/>
              <a:gd name="connsiteY9105" fmla="*/ 893270 h 4608812"/>
              <a:gd name="connsiteX9106" fmla="*/ 6855630 w 12184637"/>
              <a:gd name="connsiteY9106" fmla="*/ 987508 h 4608812"/>
              <a:gd name="connsiteX9107" fmla="*/ 6858354 w 12184637"/>
              <a:gd name="connsiteY9107" fmla="*/ 988244 h 4608812"/>
              <a:gd name="connsiteX9108" fmla="*/ 6863214 w 12184637"/>
              <a:gd name="connsiteY9108" fmla="*/ 985373 h 4608812"/>
              <a:gd name="connsiteX9109" fmla="*/ 6694911 w 12184637"/>
              <a:gd name="connsiteY9109" fmla="*/ 890767 h 4608812"/>
              <a:gd name="connsiteX9110" fmla="*/ 6692187 w 12184637"/>
              <a:gd name="connsiteY9110" fmla="*/ 883331 h 4608812"/>
              <a:gd name="connsiteX9111" fmla="*/ 6516522 w 12184637"/>
              <a:gd name="connsiteY9111" fmla="*/ 801536 h 4608812"/>
              <a:gd name="connsiteX9112" fmla="*/ 6509086 w 12184637"/>
              <a:gd name="connsiteY9112" fmla="*/ 804260 h 4608812"/>
              <a:gd name="connsiteX9113" fmla="*/ 6511810 w 12184637"/>
              <a:gd name="connsiteY9113" fmla="*/ 811696 h 4608812"/>
              <a:gd name="connsiteX9114" fmla="*/ 6687475 w 12184637"/>
              <a:gd name="connsiteY9114" fmla="*/ 893491 h 4608812"/>
              <a:gd name="connsiteX9115" fmla="*/ 6689831 w 12184637"/>
              <a:gd name="connsiteY9115" fmla="*/ 894006 h 4608812"/>
              <a:gd name="connsiteX9116" fmla="*/ 6694911 w 12184637"/>
              <a:gd name="connsiteY9116" fmla="*/ 890767 h 4608812"/>
              <a:gd name="connsiteX9117" fmla="*/ 6465869 w 12184637"/>
              <a:gd name="connsiteY9117" fmla="*/ 847329 h 4608812"/>
              <a:gd name="connsiteX9118" fmla="*/ 6517405 w 12184637"/>
              <a:gd name="connsiteY9118" fmla="*/ 811180 h 4608812"/>
              <a:gd name="connsiteX9119" fmla="*/ 6518730 w 12184637"/>
              <a:gd name="connsiteY9119" fmla="*/ 803450 h 4608812"/>
              <a:gd name="connsiteX9120" fmla="*/ 6511000 w 12184637"/>
              <a:gd name="connsiteY9120" fmla="*/ 802125 h 4608812"/>
              <a:gd name="connsiteX9121" fmla="*/ 6459464 w 12184637"/>
              <a:gd name="connsiteY9121" fmla="*/ 838200 h 4608812"/>
              <a:gd name="connsiteX9122" fmla="*/ 6458139 w 12184637"/>
              <a:gd name="connsiteY9122" fmla="*/ 845931 h 4608812"/>
              <a:gd name="connsiteX9123" fmla="*/ 6462777 w 12184637"/>
              <a:gd name="connsiteY9123" fmla="*/ 848286 h 4608812"/>
              <a:gd name="connsiteX9124" fmla="*/ 6465869 w 12184637"/>
              <a:gd name="connsiteY9124" fmla="*/ 847329 h 4608812"/>
              <a:gd name="connsiteX9125" fmla="*/ 6419192 w 12184637"/>
              <a:gd name="connsiteY9125" fmla="*/ 881711 h 4608812"/>
              <a:gd name="connsiteX9126" fmla="*/ 6466016 w 12184637"/>
              <a:gd name="connsiteY9126" fmla="*/ 847256 h 4608812"/>
              <a:gd name="connsiteX9127" fmla="*/ 6467194 w 12184637"/>
              <a:gd name="connsiteY9127" fmla="*/ 839452 h 4608812"/>
              <a:gd name="connsiteX9128" fmla="*/ 6459390 w 12184637"/>
              <a:gd name="connsiteY9128" fmla="*/ 838274 h 4608812"/>
              <a:gd name="connsiteX9129" fmla="*/ 6412566 w 12184637"/>
              <a:gd name="connsiteY9129" fmla="*/ 872729 h 4608812"/>
              <a:gd name="connsiteX9130" fmla="*/ 6411388 w 12184637"/>
              <a:gd name="connsiteY9130" fmla="*/ 880533 h 4608812"/>
              <a:gd name="connsiteX9131" fmla="*/ 6415953 w 12184637"/>
              <a:gd name="connsiteY9131" fmla="*/ 882816 h 4608812"/>
              <a:gd name="connsiteX9132" fmla="*/ 6419192 w 12184637"/>
              <a:gd name="connsiteY9132" fmla="*/ 881711 h 4608812"/>
              <a:gd name="connsiteX9133" fmla="*/ 6374944 w 12184637"/>
              <a:gd name="connsiteY9133" fmla="*/ 913590 h 4608812"/>
              <a:gd name="connsiteX9134" fmla="*/ 6419118 w 12184637"/>
              <a:gd name="connsiteY9134" fmla="*/ 881711 h 4608812"/>
              <a:gd name="connsiteX9135" fmla="*/ 6420370 w 12184637"/>
              <a:gd name="connsiteY9135" fmla="*/ 873907 h 4608812"/>
              <a:gd name="connsiteX9136" fmla="*/ 6412566 w 12184637"/>
              <a:gd name="connsiteY9136" fmla="*/ 872656 h 4608812"/>
              <a:gd name="connsiteX9137" fmla="*/ 6368392 w 12184637"/>
              <a:gd name="connsiteY9137" fmla="*/ 904535 h 4608812"/>
              <a:gd name="connsiteX9138" fmla="*/ 6367140 w 12184637"/>
              <a:gd name="connsiteY9138" fmla="*/ 912339 h 4608812"/>
              <a:gd name="connsiteX9139" fmla="*/ 6371705 w 12184637"/>
              <a:gd name="connsiteY9139" fmla="*/ 914621 h 4608812"/>
              <a:gd name="connsiteX9140" fmla="*/ 6374944 w 12184637"/>
              <a:gd name="connsiteY9140" fmla="*/ 913590 h 4608812"/>
              <a:gd name="connsiteX9141" fmla="*/ 6320316 w 12184637"/>
              <a:gd name="connsiteY9141" fmla="*/ 937886 h 4608812"/>
              <a:gd name="connsiteX9142" fmla="*/ 6373914 w 12184637"/>
              <a:gd name="connsiteY9142" fmla="*/ 914179 h 4608812"/>
              <a:gd name="connsiteX9143" fmla="*/ 6376785 w 12184637"/>
              <a:gd name="connsiteY9143" fmla="*/ 906817 h 4608812"/>
              <a:gd name="connsiteX9144" fmla="*/ 6369423 w 12184637"/>
              <a:gd name="connsiteY9144" fmla="*/ 903946 h 4608812"/>
              <a:gd name="connsiteX9145" fmla="*/ 6315825 w 12184637"/>
              <a:gd name="connsiteY9145" fmla="*/ 927652 h 4608812"/>
              <a:gd name="connsiteX9146" fmla="*/ 6312954 w 12184637"/>
              <a:gd name="connsiteY9146" fmla="*/ 935015 h 4608812"/>
              <a:gd name="connsiteX9147" fmla="*/ 6318107 w 12184637"/>
              <a:gd name="connsiteY9147" fmla="*/ 938328 h 4608812"/>
              <a:gd name="connsiteX9148" fmla="*/ 6320316 w 12184637"/>
              <a:gd name="connsiteY9148" fmla="*/ 937886 h 4608812"/>
              <a:gd name="connsiteX9149" fmla="*/ 6322672 w 12184637"/>
              <a:gd name="connsiteY9149" fmla="*/ 935972 h 4608812"/>
              <a:gd name="connsiteX9150" fmla="*/ 6321273 w 12184637"/>
              <a:gd name="connsiteY9150" fmla="*/ 928241 h 4608812"/>
              <a:gd name="connsiteX9151" fmla="*/ 6265319 w 12184637"/>
              <a:gd name="connsiteY9151" fmla="*/ 889368 h 4608812"/>
              <a:gd name="connsiteX9152" fmla="*/ 6257589 w 12184637"/>
              <a:gd name="connsiteY9152" fmla="*/ 890767 h 4608812"/>
              <a:gd name="connsiteX9153" fmla="*/ 6258988 w 12184637"/>
              <a:gd name="connsiteY9153" fmla="*/ 898498 h 4608812"/>
              <a:gd name="connsiteX9154" fmla="*/ 6314941 w 12184637"/>
              <a:gd name="connsiteY9154" fmla="*/ 937371 h 4608812"/>
              <a:gd name="connsiteX9155" fmla="*/ 6318181 w 12184637"/>
              <a:gd name="connsiteY9155" fmla="*/ 938401 h 4608812"/>
              <a:gd name="connsiteX9156" fmla="*/ 6322672 w 12184637"/>
              <a:gd name="connsiteY9156" fmla="*/ 935972 h 4608812"/>
              <a:gd name="connsiteX9157" fmla="*/ 6267675 w 12184637"/>
              <a:gd name="connsiteY9157" fmla="*/ 894375 h 4608812"/>
              <a:gd name="connsiteX9158" fmla="*/ 6262669 w 12184637"/>
              <a:gd name="connsiteY9158" fmla="*/ 888338 h 4608812"/>
              <a:gd name="connsiteX9159" fmla="*/ 6195967 w 12184637"/>
              <a:gd name="connsiteY9159" fmla="*/ 882153 h 4608812"/>
              <a:gd name="connsiteX9160" fmla="*/ 6189929 w 12184637"/>
              <a:gd name="connsiteY9160" fmla="*/ 887160 h 4608812"/>
              <a:gd name="connsiteX9161" fmla="*/ 6194936 w 12184637"/>
              <a:gd name="connsiteY9161" fmla="*/ 893197 h 4608812"/>
              <a:gd name="connsiteX9162" fmla="*/ 6261638 w 12184637"/>
              <a:gd name="connsiteY9162" fmla="*/ 899381 h 4608812"/>
              <a:gd name="connsiteX9163" fmla="*/ 6262227 w 12184637"/>
              <a:gd name="connsiteY9163" fmla="*/ 899381 h 4608812"/>
              <a:gd name="connsiteX9164" fmla="*/ 6267675 w 12184637"/>
              <a:gd name="connsiteY9164" fmla="*/ 894375 h 4608812"/>
              <a:gd name="connsiteX9165" fmla="*/ 6198101 w 12184637"/>
              <a:gd name="connsiteY9165" fmla="*/ 892608 h 4608812"/>
              <a:gd name="connsiteX9166" fmla="*/ 6200384 w 12184637"/>
              <a:gd name="connsiteY9166" fmla="*/ 885098 h 4608812"/>
              <a:gd name="connsiteX9167" fmla="*/ 6175352 w 12184637"/>
              <a:gd name="connsiteY9167" fmla="*/ 838053 h 4608812"/>
              <a:gd name="connsiteX9168" fmla="*/ 6167842 w 12184637"/>
              <a:gd name="connsiteY9168" fmla="*/ 835771 h 4608812"/>
              <a:gd name="connsiteX9169" fmla="*/ 6165560 w 12184637"/>
              <a:gd name="connsiteY9169" fmla="*/ 843280 h 4608812"/>
              <a:gd name="connsiteX9170" fmla="*/ 6190592 w 12184637"/>
              <a:gd name="connsiteY9170" fmla="*/ 890325 h 4608812"/>
              <a:gd name="connsiteX9171" fmla="*/ 6195525 w 12184637"/>
              <a:gd name="connsiteY9171" fmla="*/ 893270 h 4608812"/>
              <a:gd name="connsiteX9172" fmla="*/ 6198101 w 12184637"/>
              <a:gd name="connsiteY9172" fmla="*/ 892608 h 4608812"/>
              <a:gd name="connsiteX9173" fmla="*/ 6171965 w 12184637"/>
              <a:gd name="connsiteY9173" fmla="*/ 846004 h 4608812"/>
              <a:gd name="connsiteX9174" fmla="*/ 6175794 w 12184637"/>
              <a:gd name="connsiteY9174" fmla="*/ 839157 h 4608812"/>
              <a:gd name="connsiteX9175" fmla="*/ 6163278 w 12184637"/>
              <a:gd name="connsiteY9175" fmla="*/ 794615 h 4608812"/>
              <a:gd name="connsiteX9176" fmla="*/ 6156431 w 12184637"/>
              <a:gd name="connsiteY9176" fmla="*/ 790787 h 4608812"/>
              <a:gd name="connsiteX9177" fmla="*/ 6152602 w 12184637"/>
              <a:gd name="connsiteY9177" fmla="*/ 797634 h 4608812"/>
              <a:gd name="connsiteX9178" fmla="*/ 6165118 w 12184637"/>
              <a:gd name="connsiteY9178" fmla="*/ 842176 h 4608812"/>
              <a:gd name="connsiteX9179" fmla="*/ 6170493 w 12184637"/>
              <a:gd name="connsiteY9179" fmla="*/ 846225 h 4608812"/>
              <a:gd name="connsiteX9180" fmla="*/ 6171965 w 12184637"/>
              <a:gd name="connsiteY9180" fmla="*/ 846004 h 4608812"/>
              <a:gd name="connsiteX9181" fmla="*/ 6159081 w 12184637"/>
              <a:gd name="connsiteY9181" fmla="*/ 801536 h 4608812"/>
              <a:gd name="connsiteX9182" fmla="*/ 6163425 w 12184637"/>
              <a:gd name="connsiteY9182" fmla="*/ 794983 h 4608812"/>
              <a:gd name="connsiteX9183" fmla="*/ 6153854 w 12184637"/>
              <a:gd name="connsiteY9183" fmla="*/ 747717 h 4608812"/>
              <a:gd name="connsiteX9184" fmla="*/ 6147302 w 12184637"/>
              <a:gd name="connsiteY9184" fmla="*/ 743373 h 4608812"/>
              <a:gd name="connsiteX9185" fmla="*/ 6142958 w 12184637"/>
              <a:gd name="connsiteY9185" fmla="*/ 749926 h 4608812"/>
              <a:gd name="connsiteX9186" fmla="*/ 6152529 w 12184637"/>
              <a:gd name="connsiteY9186" fmla="*/ 797192 h 4608812"/>
              <a:gd name="connsiteX9187" fmla="*/ 6158050 w 12184637"/>
              <a:gd name="connsiteY9187" fmla="*/ 801683 h 4608812"/>
              <a:gd name="connsiteX9188" fmla="*/ 6159081 w 12184637"/>
              <a:gd name="connsiteY9188" fmla="*/ 801536 h 4608812"/>
              <a:gd name="connsiteX9189" fmla="*/ 6149289 w 12184637"/>
              <a:gd name="connsiteY9189" fmla="*/ 754343 h 4608812"/>
              <a:gd name="connsiteX9190" fmla="*/ 6153928 w 12184637"/>
              <a:gd name="connsiteY9190" fmla="*/ 748012 h 4608812"/>
              <a:gd name="connsiteX9191" fmla="*/ 6145755 w 12184637"/>
              <a:gd name="connsiteY9191" fmla="*/ 695150 h 4608812"/>
              <a:gd name="connsiteX9192" fmla="*/ 6139424 w 12184637"/>
              <a:gd name="connsiteY9192" fmla="*/ 690512 h 4608812"/>
              <a:gd name="connsiteX9193" fmla="*/ 6134786 w 12184637"/>
              <a:gd name="connsiteY9193" fmla="*/ 696844 h 4608812"/>
              <a:gd name="connsiteX9194" fmla="*/ 6142958 w 12184637"/>
              <a:gd name="connsiteY9194" fmla="*/ 749705 h 4608812"/>
              <a:gd name="connsiteX9195" fmla="*/ 6148479 w 12184637"/>
              <a:gd name="connsiteY9195" fmla="*/ 754417 h 4608812"/>
              <a:gd name="connsiteX9196" fmla="*/ 6149289 w 12184637"/>
              <a:gd name="connsiteY9196" fmla="*/ 754343 h 4608812"/>
              <a:gd name="connsiteX9197" fmla="*/ 6140970 w 12184637"/>
              <a:gd name="connsiteY9197" fmla="*/ 701482 h 4608812"/>
              <a:gd name="connsiteX9198" fmla="*/ 6145755 w 12184637"/>
              <a:gd name="connsiteY9198" fmla="*/ 695224 h 4608812"/>
              <a:gd name="connsiteX9199" fmla="*/ 6137362 w 12184637"/>
              <a:gd name="connsiteY9199" fmla="*/ 633896 h 4608812"/>
              <a:gd name="connsiteX9200" fmla="*/ 6131105 w 12184637"/>
              <a:gd name="connsiteY9200" fmla="*/ 629110 h 4608812"/>
              <a:gd name="connsiteX9201" fmla="*/ 6126319 w 12184637"/>
              <a:gd name="connsiteY9201" fmla="*/ 635368 h 4608812"/>
              <a:gd name="connsiteX9202" fmla="*/ 6134712 w 12184637"/>
              <a:gd name="connsiteY9202" fmla="*/ 696696 h 4608812"/>
              <a:gd name="connsiteX9203" fmla="*/ 6140234 w 12184637"/>
              <a:gd name="connsiteY9203" fmla="*/ 701482 h 4608812"/>
              <a:gd name="connsiteX9204" fmla="*/ 6140970 w 12184637"/>
              <a:gd name="connsiteY9204" fmla="*/ 701482 h 4608812"/>
              <a:gd name="connsiteX9205" fmla="*/ 6132282 w 12184637"/>
              <a:gd name="connsiteY9205" fmla="*/ 640227 h 4608812"/>
              <a:gd name="connsiteX9206" fmla="*/ 6137362 w 12184637"/>
              <a:gd name="connsiteY9206" fmla="*/ 634190 h 4608812"/>
              <a:gd name="connsiteX9207" fmla="*/ 6132503 w 12184637"/>
              <a:gd name="connsiteY9207" fmla="*/ 575071 h 4608812"/>
              <a:gd name="connsiteX9208" fmla="*/ 6126466 w 12184637"/>
              <a:gd name="connsiteY9208" fmla="*/ 569991 h 4608812"/>
              <a:gd name="connsiteX9209" fmla="*/ 6121386 w 12184637"/>
              <a:gd name="connsiteY9209" fmla="*/ 576028 h 4608812"/>
              <a:gd name="connsiteX9210" fmla="*/ 6126245 w 12184637"/>
              <a:gd name="connsiteY9210" fmla="*/ 635147 h 4608812"/>
              <a:gd name="connsiteX9211" fmla="*/ 6131841 w 12184637"/>
              <a:gd name="connsiteY9211" fmla="*/ 640301 h 4608812"/>
              <a:gd name="connsiteX9212" fmla="*/ 6132282 w 12184637"/>
              <a:gd name="connsiteY9212" fmla="*/ 640227 h 4608812"/>
              <a:gd name="connsiteX9213" fmla="*/ 6132577 w 12184637"/>
              <a:gd name="connsiteY9213" fmla="*/ 575807 h 4608812"/>
              <a:gd name="connsiteX9214" fmla="*/ 6134786 w 12184637"/>
              <a:gd name="connsiteY9214" fmla="*/ 529277 h 4608812"/>
              <a:gd name="connsiteX9215" fmla="*/ 6129485 w 12184637"/>
              <a:gd name="connsiteY9215" fmla="*/ 523461 h 4608812"/>
              <a:gd name="connsiteX9216" fmla="*/ 6123669 w 12184637"/>
              <a:gd name="connsiteY9216" fmla="*/ 528762 h 4608812"/>
              <a:gd name="connsiteX9217" fmla="*/ 6121460 w 12184637"/>
              <a:gd name="connsiteY9217" fmla="*/ 575292 h 4608812"/>
              <a:gd name="connsiteX9218" fmla="*/ 6126761 w 12184637"/>
              <a:gd name="connsiteY9218" fmla="*/ 581108 h 4608812"/>
              <a:gd name="connsiteX9219" fmla="*/ 6127055 w 12184637"/>
              <a:gd name="connsiteY9219" fmla="*/ 581108 h 4608812"/>
              <a:gd name="connsiteX9220" fmla="*/ 6132577 w 12184637"/>
              <a:gd name="connsiteY9220" fmla="*/ 575807 h 4608812"/>
              <a:gd name="connsiteX9221" fmla="*/ 6132503 w 12184637"/>
              <a:gd name="connsiteY9221" fmla="*/ 533474 h 4608812"/>
              <a:gd name="connsiteX9222" fmla="*/ 6133681 w 12184637"/>
              <a:gd name="connsiteY9222" fmla="*/ 525670 h 4608812"/>
              <a:gd name="connsiteX9223" fmla="*/ 6111962 w 12184637"/>
              <a:gd name="connsiteY9223" fmla="*/ 496073 h 4608812"/>
              <a:gd name="connsiteX9224" fmla="*/ 6104158 w 12184637"/>
              <a:gd name="connsiteY9224" fmla="*/ 494895 h 4608812"/>
              <a:gd name="connsiteX9225" fmla="*/ 6102980 w 12184637"/>
              <a:gd name="connsiteY9225" fmla="*/ 502699 h 4608812"/>
              <a:gd name="connsiteX9226" fmla="*/ 6124699 w 12184637"/>
              <a:gd name="connsiteY9226" fmla="*/ 532296 h 4608812"/>
              <a:gd name="connsiteX9227" fmla="*/ 6129264 w 12184637"/>
              <a:gd name="connsiteY9227" fmla="*/ 534578 h 4608812"/>
              <a:gd name="connsiteX9228" fmla="*/ 6132503 w 12184637"/>
              <a:gd name="connsiteY9228" fmla="*/ 533474 h 4608812"/>
              <a:gd name="connsiteX9229" fmla="*/ 6112846 w 12184637"/>
              <a:gd name="connsiteY9229" fmla="*/ 500711 h 4608812"/>
              <a:gd name="connsiteX9230" fmla="*/ 6108723 w 12184637"/>
              <a:gd name="connsiteY9230" fmla="*/ 494012 h 4608812"/>
              <a:gd name="connsiteX9231" fmla="*/ 5762252 w 12184637"/>
              <a:gd name="connsiteY9231" fmla="*/ 411038 h 4608812"/>
              <a:gd name="connsiteX9232" fmla="*/ 5755553 w 12184637"/>
              <a:gd name="connsiteY9232" fmla="*/ 415161 h 4608812"/>
              <a:gd name="connsiteX9233" fmla="*/ 5759675 w 12184637"/>
              <a:gd name="connsiteY9233" fmla="*/ 421861 h 4608812"/>
              <a:gd name="connsiteX9234" fmla="*/ 6106146 w 12184637"/>
              <a:gd name="connsiteY9234" fmla="*/ 504834 h 4608812"/>
              <a:gd name="connsiteX9235" fmla="*/ 6107471 w 12184637"/>
              <a:gd name="connsiteY9235" fmla="*/ 504981 h 4608812"/>
              <a:gd name="connsiteX9236" fmla="*/ 6112846 w 12184637"/>
              <a:gd name="connsiteY9236" fmla="*/ 500711 h 4608812"/>
              <a:gd name="connsiteX9237" fmla="*/ 5766375 w 12184637"/>
              <a:gd name="connsiteY9237" fmla="*/ 417738 h 4608812"/>
              <a:gd name="connsiteX9238" fmla="*/ 5762252 w 12184637"/>
              <a:gd name="connsiteY9238" fmla="*/ 411038 h 4608812"/>
              <a:gd name="connsiteX9239" fmla="*/ 5733907 w 12184637"/>
              <a:gd name="connsiteY9239" fmla="*/ 404265 h 4608812"/>
              <a:gd name="connsiteX9240" fmla="*/ 5727208 w 12184637"/>
              <a:gd name="connsiteY9240" fmla="*/ 408388 h 4608812"/>
              <a:gd name="connsiteX9241" fmla="*/ 5731331 w 12184637"/>
              <a:gd name="connsiteY9241" fmla="*/ 415088 h 4608812"/>
              <a:gd name="connsiteX9242" fmla="*/ 5759675 w 12184637"/>
              <a:gd name="connsiteY9242" fmla="*/ 421861 h 4608812"/>
              <a:gd name="connsiteX9243" fmla="*/ 5761001 w 12184637"/>
              <a:gd name="connsiteY9243" fmla="*/ 422008 h 4608812"/>
              <a:gd name="connsiteX9244" fmla="*/ 5766375 w 12184637"/>
              <a:gd name="connsiteY9244" fmla="*/ 417738 h 4608812"/>
              <a:gd name="connsiteX9245" fmla="*/ 5738104 w 12184637"/>
              <a:gd name="connsiteY9245" fmla="*/ 410744 h 4608812"/>
              <a:gd name="connsiteX9246" fmla="*/ 5733760 w 12184637"/>
              <a:gd name="connsiteY9246" fmla="*/ 404191 h 4608812"/>
              <a:gd name="connsiteX9247" fmla="*/ 5480791 w 12184637"/>
              <a:gd name="connsiteY9247" fmla="*/ 353539 h 4608812"/>
              <a:gd name="connsiteX9248" fmla="*/ 5474238 w 12184637"/>
              <a:gd name="connsiteY9248" fmla="*/ 357882 h 4608812"/>
              <a:gd name="connsiteX9249" fmla="*/ 5478582 w 12184637"/>
              <a:gd name="connsiteY9249" fmla="*/ 364435 h 4608812"/>
              <a:gd name="connsiteX9250" fmla="*/ 5731551 w 12184637"/>
              <a:gd name="connsiteY9250" fmla="*/ 415088 h 4608812"/>
              <a:gd name="connsiteX9251" fmla="*/ 5732730 w 12184637"/>
              <a:gd name="connsiteY9251" fmla="*/ 415235 h 4608812"/>
              <a:gd name="connsiteX9252" fmla="*/ 5738104 w 12184637"/>
              <a:gd name="connsiteY9252" fmla="*/ 410744 h 4608812"/>
              <a:gd name="connsiteX9253" fmla="*/ 5485135 w 12184637"/>
              <a:gd name="connsiteY9253" fmla="*/ 360165 h 4608812"/>
              <a:gd name="connsiteX9254" fmla="*/ 5480864 w 12184637"/>
              <a:gd name="connsiteY9254" fmla="*/ 353539 h 4608812"/>
              <a:gd name="connsiteX9255" fmla="*/ 5396566 w 12184637"/>
              <a:gd name="connsiteY9255" fmla="*/ 335354 h 4608812"/>
              <a:gd name="connsiteX9256" fmla="*/ 5389940 w 12184637"/>
              <a:gd name="connsiteY9256" fmla="*/ 339624 h 4608812"/>
              <a:gd name="connsiteX9257" fmla="*/ 5394210 w 12184637"/>
              <a:gd name="connsiteY9257" fmla="*/ 346250 h 4608812"/>
              <a:gd name="connsiteX9258" fmla="*/ 5478508 w 12184637"/>
              <a:gd name="connsiteY9258" fmla="*/ 364435 h 4608812"/>
              <a:gd name="connsiteX9259" fmla="*/ 5479760 w 12184637"/>
              <a:gd name="connsiteY9259" fmla="*/ 364582 h 4608812"/>
              <a:gd name="connsiteX9260" fmla="*/ 5485135 w 12184637"/>
              <a:gd name="connsiteY9260" fmla="*/ 360165 h 4608812"/>
              <a:gd name="connsiteX9261" fmla="*/ 5400836 w 12184637"/>
              <a:gd name="connsiteY9261" fmla="*/ 341759 h 4608812"/>
              <a:gd name="connsiteX9262" fmla="*/ 5396345 w 12184637"/>
              <a:gd name="connsiteY9262" fmla="*/ 335280 h 4608812"/>
              <a:gd name="connsiteX9263" fmla="*/ 5364761 w 12184637"/>
              <a:gd name="connsiteY9263" fmla="*/ 329390 h 4608812"/>
              <a:gd name="connsiteX9264" fmla="*/ 5358282 w 12184637"/>
              <a:gd name="connsiteY9264" fmla="*/ 333881 h 4608812"/>
              <a:gd name="connsiteX9265" fmla="*/ 5362773 w 12184637"/>
              <a:gd name="connsiteY9265" fmla="*/ 340360 h 4608812"/>
              <a:gd name="connsiteX9266" fmla="*/ 5394357 w 12184637"/>
              <a:gd name="connsiteY9266" fmla="*/ 346250 h 4608812"/>
              <a:gd name="connsiteX9267" fmla="*/ 5395462 w 12184637"/>
              <a:gd name="connsiteY9267" fmla="*/ 346324 h 4608812"/>
              <a:gd name="connsiteX9268" fmla="*/ 5400836 w 12184637"/>
              <a:gd name="connsiteY9268" fmla="*/ 341759 h 4608812"/>
              <a:gd name="connsiteX9269" fmla="*/ 5369325 w 12184637"/>
              <a:gd name="connsiteY9269" fmla="*/ 335648 h 4608812"/>
              <a:gd name="connsiteX9270" fmla="*/ 5364687 w 12184637"/>
              <a:gd name="connsiteY9270" fmla="*/ 329317 h 4608812"/>
              <a:gd name="connsiteX9271" fmla="*/ 4974999 w 12184637"/>
              <a:gd name="connsiteY9271" fmla="*/ 269903 h 4608812"/>
              <a:gd name="connsiteX9272" fmla="*/ 4968668 w 12184637"/>
              <a:gd name="connsiteY9272" fmla="*/ 274541 h 4608812"/>
              <a:gd name="connsiteX9273" fmla="*/ 4973306 w 12184637"/>
              <a:gd name="connsiteY9273" fmla="*/ 280873 h 4608812"/>
              <a:gd name="connsiteX9274" fmla="*/ 5362920 w 12184637"/>
              <a:gd name="connsiteY9274" fmla="*/ 340286 h 4608812"/>
              <a:gd name="connsiteX9275" fmla="*/ 5363803 w 12184637"/>
              <a:gd name="connsiteY9275" fmla="*/ 340360 h 4608812"/>
              <a:gd name="connsiteX9276" fmla="*/ 5369325 w 12184637"/>
              <a:gd name="connsiteY9276" fmla="*/ 335648 h 4608812"/>
              <a:gd name="connsiteX9277" fmla="*/ 4834306 w 12184637"/>
              <a:gd name="connsiteY9277" fmla="*/ 358692 h 4608812"/>
              <a:gd name="connsiteX9278" fmla="*/ 4976840 w 12184637"/>
              <a:gd name="connsiteY9278" fmla="*/ 280357 h 4608812"/>
              <a:gd name="connsiteX9279" fmla="*/ 4979049 w 12184637"/>
              <a:gd name="connsiteY9279" fmla="*/ 272774 h 4608812"/>
              <a:gd name="connsiteX9280" fmla="*/ 4971466 w 12184637"/>
              <a:gd name="connsiteY9280" fmla="*/ 270565 h 4608812"/>
              <a:gd name="connsiteX9281" fmla="*/ 4828931 w 12184637"/>
              <a:gd name="connsiteY9281" fmla="*/ 348900 h 4608812"/>
              <a:gd name="connsiteX9282" fmla="*/ 4826723 w 12184637"/>
              <a:gd name="connsiteY9282" fmla="*/ 356484 h 4608812"/>
              <a:gd name="connsiteX9283" fmla="*/ 4831655 w 12184637"/>
              <a:gd name="connsiteY9283" fmla="*/ 359355 h 4608812"/>
              <a:gd name="connsiteX9284" fmla="*/ 4834306 w 12184637"/>
              <a:gd name="connsiteY9284" fmla="*/ 358692 h 4608812"/>
              <a:gd name="connsiteX9285" fmla="*/ 4773788 w 12184637"/>
              <a:gd name="connsiteY9285" fmla="*/ 472661 h 4608812"/>
              <a:gd name="connsiteX9286" fmla="*/ 4836514 w 12184637"/>
              <a:gd name="connsiteY9286" fmla="*/ 356410 h 4608812"/>
              <a:gd name="connsiteX9287" fmla="*/ 4834232 w 12184637"/>
              <a:gd name="connsiteY9287" fmla="*/ 348827 h 4608812"/>
              <a:gd name="connsiteX9288" fmla="*/ 4826649 w 12184637"/>
              <a:gd name="connsiteY9288" fmla="*/ 351109 h 4608812"/>
              <a:gd name="connsiteX9289" fmla="*/ 4763922 w 12184637"/>
              <a:gd name="connsiteY9289" fmla="*/ 467360 h 4608812"/>
              <a:gd name="connsiteX9290" fmla="*/ 4766204 w 12184637"/>
              <a:gd name="connsiteY9290" fmla="*/ 474943 h 4608812"/>
              <a:gd name="connsiteX9291" fmla="*/ 4768854 w 12184637"/>
              <a:gd name="connsiteY9291" fmla="*/ 475606 h 4608812"/>
              <a:gd name="connsiteX9292" fmla="*/ 4773788 w 12184637"/>
              <a:gd name="connsiteY9292" fmla="*/ 472661 h 4608812"/>
              <a:gd name="connsiteX9293" fmla="*/ 4758768 w 12184637"/>
              <a:gd name="connsiteY9293" fmla="*/ 614459 h 4608812"/>
              <a:gd name="connsiteX9294" fmla="*/ 4774376 w 12184637"/>
              <a:gd name="connsiteY9294" fmla="*/ 470673 h 4608812"/>
              <a:gd name="connsiteX9295" fmla="*/ 4769444 w 12184637"/>
              <a:gd name="connsiteY9295" fmla="*/ 464562 h 4608812"/>
              <a:gd name="connsiteX9296" fmla="*/ 4763259 w 12184637"/>
              <a:gd name="connsiteY9296" fmla="*/ 469495 h 4608812"/>
              <a:gd name="connsiteX9297" fmla="*/ 4747651 w 12184637"/>
              <a:gd name="connsiteY9297" fmla="*/ 613281 h 4608812"/>
              <a:gd name="connsiteX9298" fmla="*/ 4752584 w 12184637"/>
              <a:gd name="connsiteY9298" fmla="*/ 619466 h 4608812"/>
              <a:gd name="connsiteX9299" fmla="*/ 4753246 w 12184637"/>
              <a:gd name="connsiteY9299" fmla="*/ 619466 h 4608812"/>
              <a:gd name="connsiteX9300" fmla="*/ 4758768 w 12184637"/>
              <a:gd name="connsiteY9300" fmla="*/ 614459 h 4608812"/>
              <a:gd name="connsiteX9301" fmla="*/ 4776585 w 12184637"/>
              <a:gd name="connsiteY9301" fmla="*/ 782026 h 4608812"/>
              <a:gd name="connsiteX9302" fmla="*/ 4781370 w 12184637"/>
              <a:gd name="connsiteY9302" fmla="*/ 775768 h 4608812"/>
              <a:gd name="connsiteX9303" fmla="*/ 4758768 w 12184637"/>
              <a:gd name="connsiteY9303" fmla="*/ 613134 h 4608812"/>
              <a:gd name="connsiteX9304" fmla="*/ 4752510 w 12184637"/>
              <a:gd name="connsiteY9304" fmla="*/ 608348 h 4608812"/>
              <a:gd name="connsiteX9305" fmla="*/ 4747725 w 12184637"/>
              <a:gd name="connsiteY9305" fmla="*/ 614606 h 4608812"/>
              <a:gd name="connsiteX9306" fmla="*/ 4770327 w 12184637"/>
              <a:gd name="connsiteY9306" fmla="*/ 777240 h 4608812"/>
              <a:gd name="connsiteX9307" fmla="*/ 4775849 w 12184637"/>
              <a:gd name="connsiteY9307" fmla="*/ 782026 h 4608812"/>
              <a:gd name="connsiteX9308" fmla="*/ 4776585 w 12184637"/>
              <a:gd name="connsiteY9308" fmla="*/ 782026 h 4608812"/>
              <a:gd name="connsiteX9309" fmla="*/ 4828416 w 12184637"/>
              <a:gd name="connsiteY9309" fmla="*/ 953936 h 4608812"/>
              <a:gd name="connsiteX9310" fmla="*/ 4832171 w 12184637"/>
              <a:gd name="connsiteY9310" fmla="*/ 947015 h 4608812"/>
              <a:gd name="connsiteX9311" fmla="*/ 4781150 w 12184637"/>
              <a:gd name="connsiteY9311" fmla="*/ 774884 h 4608812"/>
              <a:gd name="connsiteX9312" fmla="*/ 4774229 w 12184637"/>
              <a:gd name="connsiteY9312" fmla="*/ 771129 h 4608812"/>
              <a:gd name="connsiteX9313" fmla="*/ 4770474 w 12184637"/>
              <a:gd name="connsiteY9313" fmla="*/ 778050 h 4608812"/>
              <a:gd name="connsiteX9314" fmla="*/ 4821495 w 12184637"/>
              <a:gd name="connsiteY9314" fmla="*/ 950181 h 4608812"/>
              <a:gd name="connsiteX9315" fmla="*/ 4826870 w 12184637"/>
              <a:gd name="connsiteY9315" fmla="*/ 954157 h 4608812"/>
              <a:gd name="connsiteX9316" fmla="*/ 4828416 w 12184637"/>
              <a:gd name="connsiteY9316" fmla="*/ 953936 h 4608812"/>
              <a:gd name="connsiteX9317" fmla="*/ 4902628 w 12184637"/>
              <a:gd name="connsiteY9317" fmla="*/ 1127981 h 4608812"/>
              <a:gd name="connsiteX9318" fmla="*/ 4905573 w 12184637"/>
              <a:gd name="connsiteY9318" fmla="*/ 1120692 h 4608812"/>
              <a:gd name="connsiteX9319" fmla="*/ 4832023 w 12184637"/>
              <a:gd name="connsiteY9319" fmla="*/ 946500 h 4608812"/>
              <a:gd name="connsiteX9320" fmla="*/ 4824735 w 12184637"/>
              <a:gd name="connsiteY9320" fmla="*/ 943555 h 4608812"/>
              <a:gd name="connsiteX9321" fmla="*/ 4821790 w 12184637"/>
              <a:gd name="connsiteY9321" fmla="*/ 950844 h 4608812"/>
              <a:gd name="connsiteX9322" fmla="*/ 4895339 w 12184637"/>
              <a:gd name="connsiteY9322" fmla="*/ 1125036 h 4608812"/>
              <a:gd name="connsiteX9323" fmla="*/ 4900493 w 12184637"/>
              <a:gd name="connsiteY9323" fmla="*/ 1128423 h 4608812"/>
              <a:gd name="connsiteX9324" fmla="*/ 4902628 w 12184637"/>
              <a:gd name="connsiteY9324" fmla="*/ 1127981 h 4608812"/>
              <a:gd name="connsiteX9325" fmla="*/ 4992890 w 12184637"/>
              <a:gd name="connsiteY9325" fmla="*/ 1296210 h 4608812"/>
              <a:gd name="connsiteX9326" fmla="*/ 4995172 w 12184637"/>
              <a:gd name="connsiteY9326" fmla="*/ 1288627 h 4608812"/>
              <a:gd name="connsiteX9327" fmla="*/ 4905352 w 12184637"/>
              <a:gd name="connsiteY9327" fmla="*/ 1120177 h 4608812"/>
              <a:gd name="connsiteX9328" fmla="*/ 4897842 w 12184637"/>
              <a:gd name="connsiteY9328" fmla="*/ 1117895 h 4608812"/>
              <a:gd name="connsiteX9329" fmla="*/ 4895560 w 12184637"/>
              <a:gd name="connsiteY9329" fmla="*/ 1125478 h 4608812"/>
              <a:gd name="connsiteX9330" fmla="*/ 4985381 w 12184637"/>
              <a:gd name="connsiteY9330" fmla="*/ 1293928 h 4608812"/>
              <a:gd name="connsiteX9331" fmla="*/ 4990313 w 12184637"/>
              <a:gd name="connsiteY9331" fmla="*/ 1296873 h 4608812"/>
              <a:gd name="connsiteX9332" fmla="*/ 4992890 w 12184637"/>
              <a:gd name="connsiteY9332" fmla="*/ 1296210 h 4608812"/>
              <a:gd name="connsiteX9333" fmla="*/ 5092723 w 12184637"/>
              <a:gd name="connsiteY9333" fmla="*/ 1450451 h 4608812"/>
              <a:gd name="connsiteX9334" fmla="*/ 5094416 w 12184637"/>
              <a:gd name="connsiteY9334" fmla="*/ 1442720 h 4608812"/>
              <a:gd name="connsiteX9335" fmla="*/ 4995025 w 12184637"/>
              <a:gd name="connsiteY9335" fmla="*/ 1288259 h 4608812"/>
              <a:gd name="connsiteX9336" fmla="*/ 4987295 w 12184637"/>
              <a:gd name="connsiteY9336" fmla="*/ 1286565 h 4608812"/>
              <a:gd name="connsiteX9337" fmla="*/ 4985601 w 12184637"/>
              <a:gd name="connsiteY9337" fmla="*/ 1294296 h 4608812"/>
              <a:gd name="connsiteX9338" fmla="*/ 5084992 w 12184637"/>
              <a:gd name="connsiteY9338" fmla="*/ 1448757 h 4608812"/>
              <a:gd name="connsiteX9339" fmla="*/ 5089704 w 12184637"/>
              <a:gd name="connsiteY9339" fmla="*/ 1451334 h 4608812"/>
              <a:gd name="connsiteX9340" fmla="*/ 5092723 w 12184637"/>
              <a:gd name="connsiteY9340" fmla="*/ 1450451 h 4608812"/>
              <a:gd name="connsiteX9341" fmla="*/ 5194912 w 12184637"/>
              <a:gd name="connsiteY9341" fmla="*/ 1582015 h 4608812"/>
              <a:gd name="connsiteX9342" fmla="*/ 5195943 w 12184637"/>
              <a:gd name="connsiteY9342" fmla="*/ 1574211 h 4608812"/>
              <a:gd name="connsiteX9343" fmla="*/ 5094122 w 12184637"/>
              <a:gd name="connsiteY9343" fmla="*/ 1442426 h 4608812"/>
              <a:gd name="connsiteX9344" fmla="*/ 5086318 w 12184637"/>
              <a:gd name="connsiteY9344" fmla="*/ 1441395 h 4608812"/>
              <a:gd name="connsiteX9345" fmla="*/ 5085287 w 12184637"/>
              <a:gd name="connsiteY9345" fmla="*/ 1449199 h 4608812"/>
              <a:gd name="connsiteX9346" fmla="*/ 5187108 w 12184637"/>
              <a:gd name="connsiteY9346" fmla="*/ 1580985 h 4608812"/>
              <a:gd name="connsiteX9347" fmla="*/ 5191525 w 12184637"/>
              <a:gd name="connsiteY9347" fmla="*/ 1583120 h 4608812"/>
              <a:gd name="connsiteX9348" fmla="*/ 5194912 w 12184637"/>
              <a:gd name="connsiteY9348" fmla="*/ 1582015 h 4608812"/>
              <a:gd name="connsiteX9349" fmla="*/ 5299972 w 12184637"/>
              <a:gd name="connsiteY9349" fmla="*/ 1704009 h 4608812"/>
              <a:gd name="connsiteX9350" fmla="*/ 5300561 w 12184637"/>
              <a:gd name="connsiteY9350" fmla="*/ 1696131 h 4608812"/>
              <a:gd name="connsiteX9351" fmla="*/ 5195722 w 12184637"/>
              <a:gd name="connsiteY9351" fmla="*/ 1573917 h 4608812"/>
              <a:gd name="connsiteX9352" fmla="*/ 5187844 w 12184637"/>
              <a:gd name="connsiteY9352" fmla="*/ 1573328 h 4608812"/>
              <a:gd name="connsiteX9353" fmla="*/ 5187255 w 12184637"/>
              <a:gd name="connsiteY9353" fmla="*/ 1581205 h 4608812"/>
              <a:gd name="connsiteX9354" fmla="*/ 5292095 w 12184637"/>
              <a:gd name="connsiteY9354" fmla="*/ 1703420 h 4608812"/>
              <a:gd name="connsiteX9355" fmla="*/ 5296365 w 12184637"/>
              <a:gd name="connsiteY9355" fmla="*/ 1705334 h 4608812"/>
              <a:gd name="connsiteX9356" fmla="*/ 5299972 w 12184637"/>
              <a:gd name="connsiteY9356" fmla="*/ 1704009 h 4608812"/>
              <a:gd name="connsiteX9357" fmla="*/ 5488669 w 12184637"/>
              <a:gd name="connsiteY9357" fmla="*/ 1720501 h 4608812"/>
              <a:gd name="connsiteX9358" fmla="*/ 5483736 w 12184637"/>
              <a:gd name="connsiteY9358" fmla="*/ 1714316 h 4608812"/>
              <a:gd name="connsiteX9359" fmla="*/ 5296954 w 12184637"/>
              <a:gd name="connsiteY9359" fmla="*/ 1694217 h 4608812"/>
              <a:gd name="connsiteX9360" fmla="*/ 5290769 w 12184637"/>
              <a:gd name="connsiteY9360" fmla="*/ 1699150 h 4608812"/>
              <a:gd name="connsiteX9361" fmla="*/ 5295702 w 12184637"/>
              <a:gd name="connsiteY9361" fmla="*/ 1705334 h 4608812"/>
              <a:gd name="connsiteX9362" fmla="*/ 5482484 w 12184637"/>
              <a:gd name="connsiteY9362" fmla="*/ 1725433 h 4608812"/>
              <a:gd name="connsiteX9363" fmla="*/ 5483147 w 12184637"/>
              <a:gd name="connsiteY9363" fmla="*/ 1725433 h 4608812"/>
              <a:gd name="connsiteX9364" fmla="*/ 5488669 w 12184637"/>
              <a:gd name="connsiteY9364" fmla="*/ 1720501 h 4608812"/>
              <a:gd name="connsiteX9365" fmla="*/ 5595938 w 12184637"/>
              <a:gd name="connsiteY9365" fmla="*/ 1838150 h 4608812"/>
              <a:gd name="connsiteX9366" fmla="*/ 5596085 w 12184637"/>
              <a:gd name="connsiteY9366" fmla="*/ 1830273 h 4608812"/>
              <a:gd name="connsiteX9367" fmla="*/ 5487122 w 12184637"/>
              <a:gd name="connsiteY9367" fmla="*/ 1716083 h 4608812"/>
              <a:gd name="connsiteX9368" fmla="*/ 5479245 w 12184637"/>
              <a:gd name="connsiteY9368" fmla="*/ 1715936 h 4608812"/>
              <a:gd name="connsiteX9369" fmla="*/ 5479098 w 12184637"/>
              <a:gd name="connsiteY9369" fmla="*/ 1723814 h 4608812"/>
              <a:gd name="connsiteX9370" fmla="*/ 5588060 w 12184637"/>
              <a:gd name="connsiteY9370" fmla="*/ 1838003 h 4608812"/>
              <a:gd name="connsiteX9371" fmla="*/ 5592109 w 12184637"/>
              <a:gd name="connsiteY9371" fmla="*/ 1839696 h 4608812"/>
              <a:gd name="connsiteX9372" fmla="*/ 5595938 w 12184637"/>
              <a:gd name="connsiteY9372" fmla="*/ 1838150 h 4608812"/>
              <a:gd name="connsiteX9373" fmla="*/ 5775652 w 12184637"/>
              <a:gd name="connsiteY9373" fmla="*/ 1834616 h 4608812"/>
              <a:gd name="connsiteX9374" fmla="*/ 5770056 w 12184637"/>
              <a:gd name="connsiteY9374" fmla="*/ 1829021 h 4608812"/>
              <a:gd name="connsiteX9375" fmla="*/ 5592109 w 12184637"/>
              <a:gd name="connsiteY9375" fmla="*/ 1828506 h 4608812"/>
              <a:gd name="connsiteX9376" fmla="*/ 5592035 w 12184637"/>
              <a:gd name="connsiteY9376" fmla="*/ 1828506 h 4608812"/>
              <a:gd name="connsiteX9377" fmla="*/ 5586514 w 12184637"/>
              <a:gd name="connsiteY9377" fmla="*/ 1834101 h 4608812"/>
              <a:gd name="connsiteX9378" fmla="*/ 5592109 w 12184637"/>
              <a:gd name="connsiteY9378" fmla="*/ 1839696 h 4608812"/>
              <a:gd name="connsiteX9379" fmla="*/ 5770056 w 12184637"/>
              <a:gd name="connsiteY9379" fmla="*/ 1840212 h 4608812"/>
              <a:gd name="connsiteX9380" fmla="*/ 5770130 w 12184637"/>
              <a:gd name="connsiteY9380" fmla="*/ 1840212 h 4608812"/>
              <a:gd name="connsiteX9381" fmla="*/ 5775652 w 12184637"/>
              <a:gd name="connsiteY9381" fmla="*/ 1834616 h 4608812"/>
              <a:gd name="connsiteX9382" fmla="*/ 5881006 w 12184637"/>
              <a:gd name="connsiteY9382" fmla="*/ 1947407 h 4608812"/>
              <a:gd name="connsiteX9383" fmla="*/ 5881080 w 12184637"/>
              <a:gd name="connsiteY9383" fmla="*/ 1939530 h 4608812"/>
              <a:gd name="connsiteX9384" fmla="*/ 5774032 w 12184637"/>
              <a:gd name="connsiteY9384" fmla="*/ 1830714 h 4608812"/>
              <a:gd name="connsiteX9385" fmla="*/ 5766154 w 12184637"/>
              <a:gd name="connsiteY9385" fmla="*/ 1830641 h 4608812"/>
              <a:gd name="connsiteX9386" fmla="*/ 5766081 w 12184637"/>
              <a:gd name="connsiteY9386" fmla="*/ 1838518 h 4608812"/>
              <a:gd name="connsiteX9387" fmla="*/ 5873129 w 12184637"/>
              <a:gd name="connsiteY9387" fmla="*/ 1947334 h 4608812"/>
              <a:gd name="connsiteX9388" fmla="*/ 5877178 w 12184637"/>
              <a:gd name="connsiteY9388" fmla="*/ 1949027 h 4608812"/>
              <a:gd name="connsiteX9389" fmla="*/ 5881006 w 12184637"/>
              <a:gd name="connsiteY9389" fmla="*/ 1947407 h 4608812"/>
              <a:gd name="connsiteX9390" fmla="*/ 5877252 w 12184637"/>
              <a:gd name="connsiteY9390" fmla="*/ 1949027 h 4608812"/>
              <a:gd name="connsiteX9391" fmla="*/ 6048205 w 12184637"/>
              <a:gd name="connsiteY9391" fmla="*/ 1944389 h 4608812"/>
              <a:gd name="connsiteX9392" fmla="*/ 6053653 w 12184637"/>
              <a:gd name="connsiteY9392" fmla="*/ 1938646 h 4608812"/>
              <a:gd name="connsiteX9393" fmla="*/ 6048057 w 12184637"/>
              <a:gd name="connsiteY9393" fmla="*/ 1933198 h 4608812"/>
              <a:gd name="connsiteX9394" fmla="*/ 6047984 w 12184637"/>
              <a:gd name="connsiteY9394" fmla="*/ 1933198 h 4608812"/>
              <a:gd name="connsiteX9395" fmla="*/ 5877031 w 12184637"/>
              <a:gd name="connsiteY9395" fmla="*/ 1937836 h 4608812"/>
              <a:gd name="connsiteX9396" fmla="*/ 5871583 w 12184637"/>
              <a:gd name="connsiteY9396" fmla="*/ 1943579 h 4608812"/>
              <a:gd name="connsiteX9397" fmla="*/ 5877178 w 12184637"/>
              <a:gd name="connsiteY9397" fmla="*/ 1949027 h 4608812"/>
              <a:gd name="connsiteX9398" fmla="*/ 5877252 w 12184637"/>
              <a:gd name="connsiteY9398" fmla="*/ 1949027 h 4608812"/>
              <a:gd name="connsiteX9399" fmla="*/ 6224974 w 12184637"/>
              <a:gd name="connsiteY9399" fmla="*/ 1944241 h 4608812"/>
              <a:gd name="connsiteX9400" fmla="*/ 6219600 w 12184637"/>
              <a:gd name="connsiteY9400" fmla="*/ 1938499 h 4608812"/>
              <a:gd name="connsiteX9401" fmla="*/ 6048278 w 12184637"/>
              <a:gd name="connsiteY9401" fmla="*/ 1933198 h 4608812"/>
              <a:gd name="connsiteX9402" fmla="*/ 6042536 w 12184637"/>
              <a:gd name="connsiteY9402" fmla="*/ 1938572 h 4608812"/>
              <a:gd name="connsiteX9403" fmla="*/ 6047910 w 12184637"/>
              <a:gd name="connsiteY9403" fmla="*/ 1944315 h 4608812"/>
              <a:gd name="connsiteX9404" fmla="*/ 6219231 w 12184637"/>
              <a:gd name="connsiteY9404" fmla="*/ 1949616 h 4608812"/>
              <a:gd name="connsiteX9405" fmla="*/ 6219452 w 12184637"/>
              <a:gd name="connsiteY9405" fmla="*/ 1949616 h 4608812"/>
              <a:gd name="connsiteX9406" fmla="*/ 6224974 w 12184637"/>
              <a:gd name="connsiteY9406" fmla="*/ 1944241 h 4608812"/>
              <a:gd name="connsiteX9407" fmla="*/ 6396516 w 12184637"/>
              <a:gd name="connsiteY9407" fmla="*/ 1960659 h 4608812"/>
              <a:gd name="connsiteX9408" fmla="*/ 6391510 w 12184637"/>
              <a:gd name="connsiteY9408" fmla="*/ 1954622 h 4608812"/>
              <a:gd name="connsiteX9409" fmla="*/ 6219968 w 12184637"/>
              <a:gd name="connsiteY9409" fmla="*/ 1938572 h 4608812"/>
              <a:gd name="connsiteX9410" fmla="*/ 6213931 w 12184637"/>
              <a:gd name="connsiteY9410" fmla="*/ 1943579 h 4608812"/>
              <a:gd name="connsiteX9411" fmla="*/ 6218937 w 12184637"/>
              <a:gd name="connsiteY9411" fmla="*/ 1949616 h 4608812"/>
              <a:gd name="connsiteX9412" fmla="*/ 6390479 w 12184637"/>
              <a:gd name="connsiteY9412" fmla="*/ 1965666 h 4608812"/>
              <a:gd name="connsiteX9413" fmla="*/ 6391068 w 12184637"/>
              <a:gd name="connsiteY9413" fmla="*/ 1965666 h 4608812"/>
              <a:gd name="connsiteX9414" fmla="*/ 6396516 w 12184637"/>
              <a:gd name="connsiteY9414" fmla="*/ 1960659 h 4608812"/>
              <a:gd name="connsiteX9415" fmla="*/ 6570340 w 12184637"/>
              <a:gd name="connsiteY9415" fmla="*/ 1985102 h 4608812"/>
              <a:gd name="connsiteX9416" fmla="*/ 6565555 w 12184637"/>
              <a:gd name="connsiteY9416" fmla="*/ 1978844 h 4608812"/>
              <a:gd name="connsiteX9417" fmla="*/ 6391730 w 12184637"/>
              <a:gd name="connsiteY9417" fmla="*/ 1954696 h 4608812"/>
              <a:gd name="connsiteX9418" fmla="*/ 6385473 w 12184637"/>
              <a:gd name="connsiteY9418" fmla="*/ 1959481 h 4608812"/>
              <a:gd name="connsiteX9419" fmla="*/ 6390258 w 12184637"/>
              <a:gd name="connsiteY9419" fmla="*/ 1965739 h 4608812"/>
              <a:gd name="connsiteX9420" fmla="*/ 6564082 w 12184637"/>
              <a:gd name="connsiteY9420" fmla="*/ 1989888 h 4608812"/>
              <a:gd name="connsiteX9421" fmla="*/ 6564892 w 12184637"/>
              <a:gd name="connsiteY9421" fmla="*/ 1989961 h 4608812"/>
              <a:gd name="connsiteX9422" fmla="*/ 6570340 w 12184637"/>
              <a:gd name="connsiteY9422" fmla="*/ 1985102 h 4608812"/>
              <a:gd name="connsiteX9423" fmla="*/ 6569825 w 12184637"/>
              <a:gd name="connsiteY9423" fmla="*/ 1988857 h 4608812"/>
              <a:gd name="connsiteX9424" fmla="*/ 6570267 w 12184637"/>
              <a:gd name="connsiteY9424" fmla="*/ 1985029 h 4608812"/>
              <a:gd name="connsiteX9425" fmla="*/ 6565408 w 12184637"/>
              <a:gd name="connsiteY9425" fmla="*/ 1978844 h 4608812"/>
              <a:gd name="connsiteX9426" fmla="*/ 6559223 w 12184637"/>
              <a:gd name="connsiteY9426" fmla="*/ 1983703 h 4608812"/>
              <a:gd name="connsiteX9427" fmla="*/ 6558781 w 12184637"/>
              <a:gd name="connsiteY9427" fmla="*/ 1987532 h 4608812"/>
              <a:gd name="connsiteX9428" fmla="*/ 6563641 w 12184637"/>
              <a:gd name="connsiteY9428" fmla="*/ 1993716 h 4608812"/>
              <a:gd name="connsiteX9429" fmla="*/ 6564377 w 12184637"/>
              <a:gd name="connsiteY9429" fmla="*/ 1993790 h 4608812"/>
              <a:gd name="connsiteX9430" fmla="*/ 6569825 w 12184637"/>
              <a:gd name="connsiteY9430" fmla="*/ 1988857 h 4608812"/>
              <a:gd name="connsiteX9431" fmla="*/ 6490312 w 12184637"/>
              <a:gd name="connsiteY9431" fmla="*/ 2030454 h 4608812"/>
              <a:gd name="connsiteX9432" fmla="*/ 6566807 w 12184637"/>
              <a:gd name="connsiteY9432" fmla="*/ 1993201 h 4608812"/>
              <a:gd name="connsiteX9433" fmla="*/ 6569383 w 12184637"/>
              <a:gd name="connsiteY9433" fmla="*/ 1985765 h 4608812"/>
              <a:gd name="connsiteX9434" fmla="*/ 6561948 w 12184637"/>
              <a:gd name="connsiteY9434" fmla="*/ 1983188 h 4608812"/>
              <a:gd name="connsiteX9435" fmla="*/ 6485453 w 12184637"/>
              <a:gd name="connsiteY9435" fmla="*/ 2020441 h 4608812"/>
              <a:gd name="connsiteX9436" fmla="*/ 6482876 w 12184637"/>
              <a:gd name="connsiteY9436" fmla="*/ 2027877 h 4608812"/>
              <a:gd name="connsiteX9437" fmla="*/ 6487956 w 12184637"/>
              <a:gd name="connsiteY9437" fmla="*/ 2031043 h 4608812"/>
              <a:gd name="connsiteX9438" fmla="*/ 6490312 w 12184637"/>
              <a:gd name="connsiteY9438" fmla="*/ 2030454 h 4608812"/>
              <a:gd name="connsiteX9439" fmla="*/ 6461157 w 12184637"/>
              <a:gd name="connsiteY9439" fmla="*/ 2049081 h 4608812"/>
              <a:gd name="connsiteX9440" fmla="*/ 6490827 w 12184637"/>
              <a:gd name="connsiteY9440" fmla="*/ 2030160 h 4608812"/>
              <a:gd name="connsiteX9441" fmla="*/ 6492521 w 12184637"/>
              <a:gd name="connsiteY9441" fmla="*/ 2022429 h 4608812"/>
              <a:gd name="connsiteX9442" fmla="*/ 6484790 w 12184637"/>
              <a:gd name="connsiteY9442" fmla="*/ 2020736 h 4608812"/>
              <a:gd name="connsiteX9443" fmla="*/ 6455120 w 12184637"/>
              <a:gd name="connsiteY9443" fmla="*/ 2039657 h 4608812"/>
              <a:gd name="connsiteX9444" fmla="*/ 6453427 w 12184637"/>
              <a:gd name="connsiteY9444" fmla="*/ 2047387 h 4608812"/>
              <a:gd name="connsiteX9445" fmla="*/ 6458139 w 12184637"/>
              <a:gd name="connsiteY9445" fmla="*/ 2049964 h 4608812"/>
              <a:gd name="connsiteX9446" fmla="*/ 6461157 w 12184637"/>
              <a:gd name="connsiteY9446" fmla="*/ 2049081 h 4608812"/>
              <a:gd name="connsiteX9447" fmla="*/ 5722643 w 12184637"/>
              <a:gd name="connsiteY9447" fmla="*/ 4211321 h 4608812"/>
              <a:gd name="connsiteX9448" fmla="*/ 5717710 w 12184637"/>
              <a:gd name="connsiteY9448" fmla="*/ 4205136 h 4608812"/>
              <a:gd name="connsiteX9449" fmla="*/ 5580329 w 12184637"/>
              <a:gd name="connsiteY9449" fmla="*/ 4190338 h 4608812"/>
              <a:gd name="connsiteX9450" fmla="*/ 5574145 w 12184637"/>
              <a:gd name="connsiteY9450" fmla="*/ 4195271 h 4608812"/>
              <a:gd name="connsiteX9451" fmla="*/ 5579078 w 12184637"/>
              <a:gd name="connsiteY9451" fmla="*/ 4201455 h 4608812"/>
              <a:gd name="connsiteX9452" fmla="*/ 5716459 w 12184637"/>
              <a:gd name="connsiteY9452" fmla="*/ 4216253 h 4608812"/>
              <a:gd name="connsiteX9453" fmla="*/ 5717121 w 12184637"/>
              <a:gd name="connsiteY9453" fmla="*/ 4216253 h 4608812"/>
              <a:gd name="connsiteX9454" fmla="*/ 5722643 w 12184637"/>
              <a:gd name="connsiteY9454" fmla="*/ 4211321 h 4608812"/>
              <a:gd name="connsiteX9455" fmla="*/ 5584968 w 12184637"/>
              <a:gd name="connsiteY9455" fmla="*/ 4197774 h 4608812"/>
              <a:gd name="connsiteX9456" fmla="*/ 5581581 w 12184637"/>
              <a:gd name="connsiteY9456" fmla="*/ 4190632 h 4608812"/>
              <a:gd name="connsiteX9457" fmla="*/ 5450532 w 12184637"/>
              <a:gd name="connsiteY9457" fmla="*/ 4143881 h 4608812"/>
              <a:gd name="connsiteX9458" fmla="*/ 5443390 w 12184637"/>
              <a:gd name="connsiteY9458" fmla="*/ 4147268 h 4608812"/>
              <a:gd name="connsiteX9459" fmla="*/ 5446777 w 12184637"/>
              <a:gd name="connsiteY9459" fmla="*/ 4154410 h 4608812"/>
              <a:gd name="connsiteX9460" fmla="*/ 5577826 w 12184637"/>
              <a:gd name="connsiteY9460" fmla="*/ 4201161 h 4608812"/>
              <a:gd name="connsiteX9461" fmla="*/ 5579740 w 12184637"/>
              <a:gd name="connsiteY9461" fmla="*/ 4201455 h 4608812"/>
              <a:gd name="connsiteX9462" fmla="*/ 5584968 w 12184637"/>
              <a:gd name="connsiteY9462" fmla="*/ 4197774 h 4608812"/>
              <a:gd name="connsiteX9463" fmla="*/ 5453403 w 12184637"/>
              <a:gd name="connsiteY9463" fmla="*/ 4152054 h 4608812"/>
              <a:gd name="connsiteX9464" fmla="*/ 5451563 w 12184637"/>
              <a:gd name="connsiteY9464" fmla="*/ 4144397 h 4608812"/>
              <a:gd name="connsiteX9465" fmla="*/ 5330011 w 12184637"/>
              <a:gd name="connsiteY9465" fmla="*/ 4069301 h 4608812"/>
              <a:gd name="connsiteX9466" fmla="*/ 5322354 w 12184637"/>
              <a:gd name="connsiteY9466" fmla="*/ 4071142 h 4608812"/>
              <a:gd name="connsiteX9467" fmla="*/ 5324194 w 12184637"/>
              <a:gd name="connsiteY9467" fmla="*/ 4078799 h 4608812"/>
              <a:gd name="connsiteX9468" fmla="*/ 5445746 w 12184637"/>
              <a:gd name="connsiteY9468" fmla="*/ 4153895 h 4608812"/>
              <a:gd name="connsiteX9469" fmla="*/ 5448691 w 12184637"/>
              <a:gd name="connsiteY9469" fmla="*/ 4154704 h 4608812"/>
              <a:gd name="connsiteX9470" fmla="*/ 5453403 w 12184637"/>
              <a:gd name="connsiteY9470" fmla="*/ 4152054 h 4608812"/>
              <a:gd name="connsiteX9471" fmla="*/ 5331188 w 12184637"/>
              <a:gd name="connsiteY9471" fmla="*/ 4077768 h 4608812"/>
              <a:gd name="connsiteX9472" fmla="*/ 5330820 w 12184637"/>
              <a:gd name="connsiteY9472" fmla="*/ 4069890 h 4608812"/>
              <a:gd name="connsiteX9473" fmla="*/ 5221932 w 12184637"/>
              <a:gd name="connsiteY9473" fmla="*/ 3970131 h 4608812"/>
              <a:gd name="connsiteX9474" fmla="*/ 5214054 w 12184637"/>
              <a:gd name="connsiteY9474" fmla="*/ 3970499 h 4608812"/>
              <a:gd name="connsiteX9475" fmla="*/ 5214422 w 12184637"/>
              <a:gd name="connsiteY9475" fmla="*/ 3978377 h 4608812"/>
              <a:gd name="connsiteX9476" fmla="*/ 5323311 w 12184637"/>
              <a:gd name="connsiteY9476" fmla="*/ 4078136 h 4608812"/>
              <a:gd name="connsiteX9477" fmla="*/ 5327139 w 12184637"/>
              <a:gd name="connsiteY9477" fmla="*/ 4079609 h 4608812"/>
              <a:gd name="connsiteX9478" fmla="*/ 5331188 w 12184637"/>
              <a:gd name="connsiteY9478" fmla="*/ 4077768 h 4608812"/>
              <a:gd name="connsiteX9479" fmla="*/ 5221563 w 12184637"/>
              <a:gd name="connsiteY9479" fmla="*/ 3978671 h 4608812"/>
              <a:gd name="connsiteX9480" fmla="*/ 5222594 w 12184637"/>
              <a:gd name="connsiteY9480" fmla="*/ 3970867 h 4608812"/>
              <a:gd name="connsiteX9481" fmla="*/ 5129461 w 12184637"/>
              <a:gd name="connsiteY9481" fmla="*/ 3850346 h 4608812"/>
              <a:gd name="connsiteX9482" fmla="*/ 5121657 w 12184637"/>
              <a:gd name="connsiteY9482" fmla="*/ 3849315 h 4608812"/>
              <a:gd name="connsiteX9483" fmla="*/ 5120626 w 12184637"/>
              <a:gd name="connsiteY9483" fmla="*/ 3857119 h 4608812"/>
              <a:gd name="connsiteX9484" fmla="*/ 5213759 w 12184637"/>
              <a:gd name="connsiteY9484" fmla="*/ 3977641 h 4608812"/>
              <a:gd name="connsiteX9485" fmla="*/ 5218177 w 12184637"/>
              <a:gd name="connsiteY9485" fmla="*/ 3979776 h 4608812"/>
              <a:gd name="connsiteX9486" fmla="*/ 5221563 w 12184637"/>
              <a:gd name="connsiteY9486" fmla="*/ 3978671 h 4608812"/>
              <a:gd name="connsiteX9487" fmla="*/ 5127621 w 12184637"/>
              <a:gd name="connsiteY9487" fmla="*/ 3858665 h 4608812"/>
              <a:gd name="connsiteX9488" fmla="*/ 5129903 w 12184637"/>
              <a:gd name="connsiteY9488" fmla="*/ 3851082 h 4608812"/>
              <a:gd name="connsiteX9489" fmla="*/ 5056795 w 12184637"/>
              <a:gd name="connsiteY9489" fmla="*/ 3714806 h 4608812"/>
              <a:gd name="connsiteX9490" fmla="*/ 5049212 w 12184637"/>
              <a:gd name="connsiteY9490" fmla="*/ 3712523 h 4608812"/>
              <a:gd name="connsiteX9491" fmla="*/ 5046929 w 12184637"/>
              <a:gd name="connsiteY9491" fmla="*/ 3720107 h 4608812"/>
              <a:gd name="connsiteX9492" fmla="*/ 5120037 w 12184637"/>
              <a:gd name="connsiteY9492" fmla="*/ 3856383 h 4608812"/>
              <a:gd name="connsiteX9493" fmla="*/ 5124970 w 12184637"/>
              <a:gd name="connsiteY9493" fmla="*/ 3859328 h 4608812"/>
              <a:gd name="connsiteX9494" fmla="*/ 5127621 w 12184637"/>
              <a:gd name="connsiteY9494" fmla="*/ 3858665 h 4608812"/>
              <a:gd name="connsiteX9495" fmla="*/ 5053629 w 12184637"/>
              <a:gd name="connsiteY9495" fmla="*/ 3722683 h 4608812"/>
              <a:gd name="connsiteX9496" fmla="*/ 5057163 w 12184637"/>
              <a:gd name="connsiteY9496" fmla="*/ 3715615 h 4608812"/>
              <a:gd name="connsiteX9497" fmla="*/ 5008351 w 12184637"/>
              <a:gd name="connsiteY9497" fmla="*/ 3568664 h 4608812"/>
              <a:gd name="connsiteX9498" fmla="*/ 5001283 w 12184637"/>
              <a:gd name="connsiteY9498" fmla="*/ 3565130 h 4608812"/>
              <a:gd name="connsiteX9499" fmla="*/ 4997749 w 12184637"/>
              <a:gd name="connsiteY9499" fmla="*/ 3572198 h 4608812"/>
              <a:gd name="connsiteX9500" fmla="*/ 5046561 w 12184637"/>
              <a:gd name="connsiteY9500" fmla="*/ 3719149 h 4608812"/>
              <a:gd name="connsiteX9501" fmla="*/ 5051862 w 12184637"/>
              <a:gd name="connsiteY9501" fmla="*/ 3722978 h 4608812"/>
              <a:gd name="connsiteX9502" fmla="*/ 5053629 w 12184637"/>
              <a:gd name="connsiteY9502" fmla="*/ 3722683 h 4608812"/>
              <a:gd name="connsiteX9503" fmla="*/ 5003786 w 12184637"/>
              <a:gd name="connsiteY9503" fmla="*/ 3576026 h 4608812"/>
              <a:gd name="connsiteX9504" fmla="*/ 5008572 w 12184637"/>
              <a:gd name="connsiteY9504" fmla="*/ 3569768 h 4608812"/>
              <a:gd name="connsiteX9505" fmla="*/ 4988178 w 12184637"/>
              <a:gd name="connsiteY9505" fmla="*/ 3417294 h 4608812"/>
              <a:gd name="connsiteX9506" fmla="*/ 4981920 w 12184637"/>
              <a:gd name="connsiteY9506" fmla="*/ 3412509 h 4608812"/>
              <a:gd name="connsiteX9507" fmla="*/ 4977135 w 12184637"/>
              <a:gd name="connsiteY9507" fmla="*/ 3418767 h 4608812"/>
              <a:gd name="connsiteX9508" fmla="*/ 4997528 w 12184637"/>
              <a:gd name="connsiteY9508" fmla="*/ 3571240 h 4608812"/>
              <a:gd name="connsiteX9509" fmla="*/ 5003050 w 12184637"/>
              <a:gd name="connsiteY9509" fmla="*/ 3576100 h 4608812"/>
              <a:gd name="connsiteX9510" fmla="*/ 5003786 w 12184637"/>
              <a:gd name="connsiteY9510" fmla="*/ 3576026 h 4608812"/>
              <a:gd name="connsiteX9511" fmla="*/ 4988252 w 12184637"/>
              <a:gd name="connsiteY9511" fmla="*/ 3418399 h 4608812"/>
              <a:gd name="connsiteX9512" fmla="*/ 5000399 w 12184637"/>
              <a:gd name="connsiteY9512" fmla="*/ 3265483 h 4608812"/>
              <a:gd name="connsiteX9513" fmla="*/ 4995319 w 12184637"/>
              <a:gd name="connsiteY9513" fmla="*/ 3259520 h 4608812"/>
              <a:gd name="connsiteX9514" fmla="*/ 4989356 w 12184637"/>
              <a:gd name="connsiteY9514" fmla="*/ 3264600 h 4608812"/>
              <a:gd name="connsiteX9515" fmla="*/ 4977208 w 12184637"/>
              <a:gd name="connsiteY9515" fmla="*/ 3417515 h 4608812"/>
              <a:gd name="connsiteX9516" fmla="*/ 4982288 w 12184637"/>
              <a:gd name="connsiteY9516" fmla="*/ 3423479 h 4608812"/>
              <a:gd name="connsiteX9517" fmla="*/ 4982803 w 12184637"/>
              <a:gd name="connsiteY9517" fmla="*/ 3423479 h 4608812"/>
              <a:gd name="connsiteX9518" fmla="*/ 4988252 w 12184637"/>
              <a:gd name="connsiteY9518" fmla="*/ 3418399 h 4608812"/>
              <a:gd name="connsiteX9519" fmla="*/ 5000179 w 12184637"/>
              <a:gd name="connsiteY9519" fmla="*/ 3266661 h 4608812"/>
              <a:gd name="connsiteX9520" fmla="*/ 5042291 w 12184637"/>
              <a:gd name="connsiteY9520" fmla="*/ 3119562 h 4608812"/>
              <a:gd name="connsiteX9521" fmla="*/ 5038463 w 12184637"/>
              <a:gd name="connsiteY9521" fmla="*/ 3112642 h 4608812"/>
              <a:gd name="connsiteX9522" fmla="*/ 5031542 w 12184637"/>
              <a:gd name="connsiteY9522" fmla="*/ 3116470 h 4608812"/>
              <a:gd name="connsiteX9523" fmla="*/ 4989430 w 12184637"/>
              <a:gd name="connsiteY9523" fmla="*/ 3263569 h 4608812"/>
              <a:gd name="connsiteX9524" fmla="*/ 4993258 w 12184637"/>
              <a:gd name="connsiteY9524" fmla="*/ 3270490 h 4608812"/>
              <a:gd name="connsiteX9525" fmla="*/ 4994804 w 12184637"/>
              <a:gd name="connsiteY9525" fmla="*/ 3270711 h 4608812"/>
              <a:gd name="connsiteX9526" fmla="*/ 5000179 w 12184637"/>
              <a:gd name="connsiteY9526" fmla="*/ 3266661 h 4608812"/>
              <a:gd name="connsiteX9527" fmla="*/ 5041923 w 12184637"/>
              <a:gd name="connsiteY9527" fmla="*/ 3120519 h 4608812"/>
              <a:gd name="connsiteX9528" fmla="*/ 5111571 w 12184637"/>
              <a:gd name="connsiteY9528" fmla="*/ 2985347 h 4608812"/>
              <a:gd name="connsiteX9529" fmla="*/ 5109141 w 12184637"/>
              <a:gd name="connsiteY9529" fmla="*/ 2977837 h 4608812"/>
              <a:gd name="connsiteX9530" fmla="*/ 5101631 w 12184637"/>
              <a:gd name="connsiteY9530" fmla="*/ 2980267 h 4608812"/>
              <a:gd name="connsiteX9531" fmla="*/ 5031984 w 12184637"/>
              <a:gd name="connsiteY9531" fmla="*/ 3115439 h 4608812"/>
              <a:gd name="connsiteX9532" fmla="*/ 5034413 w 12184637"/>
              <a:gd name="connsiteY9532" fmla="*/ 3122949 h 4608812"/>
              <a:gd name="connsiteX9533" fmla="*/ 5036990 w 12184637"/>
              <a:gd name="connsiteY9533" fmla="*/ 3123538 h 4608812"/>
              <a:gd name="connsiteX9534" fmla="*/ 5041923 w 12184637"/>
              <a:gd name="connsiteY9534" fmla="*/ 3120519 h 4608812"/>
              <a:gd name="connsiteX9535" fmla="*/ 4762229 w 12184637"/>
              <a:gd name="connsiteY9535" fmla="*/ 4162287 h 4608812"/>
              <a:gd name="connsiteX9536" fmla="*/ 4756781 w 12184637"/>
              <a:gd name="connsiteY9536" fmla="*/ 4156619 h 4608812"/>
              <a:gd name="connsiteX9537" fmla="*/ 4753909 w 12184637"/>
              <a:gd name="connsiteY9537" fmla="*/ 4156545 h 4608812"/>
              <a:gd name="connsiteX9538" fmla="*/ 4748240 w 12184637"/>
              <a:gd name="connsiteY9538" fmla="*/ 4161993 h 4608812"/>
              <a:gd name="connsiteX9539" fmla="*/ 4753688 w 12184637"/>
              <a:gd name="connsiteY9539" fmla="*/ 4167662 h 4608812"/>
              <a:gd name="connsiteX9540" fmla="*/ 4756560 w 12184637"/>
              <a:gd name="connsiteY9540" fmla="*/ 4167736 h 4608812"/>
              <a:gd name="connsiteX9541" fmla="*/ 4756707 w 12184637"/>
              <a:gd name="connsiteY9541" fmla="*/ 4167736 h 4608812"/>
              <a:gd name="connsiteX9542" fmla="*/ 4762229 w 12184637"/>
              <a:gd name="connsiteY9542" fmla="*/ 4162287 h 4608812"/>
              <a:gd name="connsiteX9543" fmla="*/ 4758916 w 12184637"/>
              <a:gd name="connsiteY9543" fmla="*/ 4164128 h 4608812"/>
              <a:gd name="connsiteX9544" fmla="*/ 4755750 w 12184637"/>
              <a:gd name="connsiteY9544" fmla="*/ 4156913 h 4608812"/>
              <a:gd name="connsiteX9545" fmla="*/ 4740215 w 12184637"/>
              <a:gd name="connsiteY9545" fmla="*/ 4150802 h 4608812"/>
              <a:gd name="connsiteX9546" fmla="*/ 4733000 w 12184637"/>
              <a:gd name="connsiteY9546" fmla="*/ 4153968 h 4608812"/>
              <a:gd name="connsiteX9547" fmla="*/ 4736166 w 12184637"/>
              <a:gd name="connsiteY9547" fmla="*/ 4161183 h 4608812"/>
              <a:gd name="connsiteX9548" fmla="*/ 4751701 w 12184637"/>
              <a:gd name="connsiteY9548" fmla="*/ 4167294 h 4608812"/>
              <a:gd name="connsiteX9549" fmla="*/ 4753762 w 12184637"/>
              <a:gd name="connsiteY9549" fmla="*/ 4167662 h 4608812"/>
              <a:gd name="connsiteX9550" fmla="*/ 4758916 w 12184637"/>
              <a:gd name="connsiteY9550" fmla="*/ 4164128 h 4608812"/>
              <a:gd name="connsiteX9551" fmla="*/ 4743160 w 12184637"/>
              <a:gd name="connsiteY9551" fmla="*/ 4158606 h 4608812"/>
              <a:gd name="connsiteX9552" fmla="*/ 4740878 w 12184637"/>
              <a:gd name="connsiteY9552" fmla="*/ 4151097 h 4608812"/>
              <a:gd name="connsiteX9553" fmla="*/ 4708852 w 12184637"/>
              <a:gd name="connsiteY9553" fmla="*/ 4134016 h 4608812"/>
              <a:gd name="connsiteX9554" fmla="*/ 4701342 w 12184637"/>
              <a:gd name="connsiteY9554" fmla="*/ 4136299 h 4608812"/>
              <a:gd name="connsiteX9555" fmla="*/ 4703624 w 12184637"/>
              <a:gd name="connsiteY9555" fmla="*/ 4143808 h 4608812"/>
              <a:gd name="connsiteX9556" fmla="*/ 4735650 w 12184637"/>
              <a:gd name="connsiteY9556" fmla="*/ 4160888 h 4608812"/>
              <a:gd name="connsiteX9557" fmla="*/ 4738301 w 12184637"/>
              <a:gd name="connsiteY9557" fmla="*/ 4161551 h 4608812"/>
              <a:gd name="connsiteX9558" fmla="*/ 4743160 w 12184637"/>
              <a:gd name="connsiteY9558" fmla="*/ 4158606 h 4608812"/>
              <a:gd name="connsiteX9559" fmla="*/ 4711134 w 12184637"/>
              <a:gd name="connsiteY9559" fmla="*/ 4141526 h 4608812"/>
              <a:gd name="connsiteX9560" fmla="*/ 4708852 w 12184637"/>
              <a:gd name="connsiteY9560" fmla="*/ 4134016 h 4608812"/>
              <a:gd name="connsiteX9561" fmla="*/ 4641781 w 12184637"/>
              <a:gd name="connsiteY9561" fmla="*/ 4098309 h 4608812"/>
              <a:gd name="connsiteX9562" fmla="*/ 4634272 w 12184637"/>
              <a:gd name="connsiteY9562" fmla="*/ 4100591 h 4608812"/>
              <a:gd name="connsiteX9563" fmla="*/ 4636554 w 12184637"/>
              <a:gd name="connsiteY9563" fmla="*/ 4108101 h 4608812"/>
              <a:gd name="connsiteX9564" fmla="*/ 4703624 w 12184637"/>
              <a:gd name="connsiteY9564" fmla="*/ 4143808 h 4608812"/>
              <a:gd name="connsiteX9565" fmla="*/ 4706275 w 12184637"/>
              <a:gd name="connsiteY9565" fmla="*/ 4144471 h 4608812"/>
              <a:gd name="connsiteX9566" fmla="*/ 4711134 w 12184637"/>
              <a:gd name="connsiteY9566" fmla="*/ 4141526 h 4608812"/>
              <a:gd name="connsiteX9567" fmla="*/ 4643327 w 12184637"/>
              <a:gd name="connsiteY9567" fmla="*/ 4106849 h 4608812"/>
              <a:gd name="connsiteX9568" fmla="*/ 4642738 w 12184637"/>
              <a:gd name="connsiteY9568" fmla="*/ 4098972 h 4608812"/>
              <a:gd name="connsiteX9569" fmla="*/ 4630222 w 12184637"/>
              <a:gd name="connsiteY9569" fmla="*/ 4088149 h 4608812"/>
              <a:gd name="connsiteX9570" fmla="*/ 4622345 w 12184637"/>
              <a:gd name="connsiteY9570" fmla="*/ 4088738 h 4608812"/>
              <a:gd name="connsiteX9571" fmla="*/ 4622933 w 12184637"/>
              <a:gd name="connsiteY9571" fmla="*/ 4096616 h 4608812"/>
              <a:gd name="connsiteX9572" fmla="*/ 4635449 w 12184637"/>
              <a:gd name="connsiteY9572" fmla="*/ 4107438 h 4608812"/>
              <a:gd name="connsiteX9573" fmla="*/ 4639130 w 12184637"/>
              <a:gd name="connsiteY9573" fmla="*/ 4108764 h 4608812"/>
              <a:gd name="connsiteX9574" fmla="*/ 4643327 w 12184637"/>
              <a:gd name="connsiteY9574" fmla="*/ 4106849 h 4608812"/>
              <a:gd name="connsiteX9575" fmla="*/ 4630811 w 12184637"/>
              <a:gd name="connsiteY9575" fmla="*/ 4096026 h 4608812"/>
              <a:gd name="connsiteX9576" fmla="*/ 4630222 w 12184637"/>
              <a:gd name="connsiteY9576" fmla="*/ 4088149 h 4608812"/>
              <a:gd name="connsiteX9577" fmla="*/ 4533113 w 12184637"/>
              <a:gd name="connsiteY9577" fmla="*/ 4004513 h 4608812"/>
              <a:gd name="connsiteX9578" fmla="*/ 4525236 w 12184637"/>
              <a:gd name="connsiteY9578" fmla="*/ 4005102 h 4608812"/>
              <a:gd name="connsiteX9579" fmla="*/ 4525824 w 12184637"/>
              <a:gd name="connsiteY9579" fmla="*/ 4012980 h 4608812"/>
              <a:gd name="connsiteX9580" fmla="*/ 4622933 w 12184637"/>
              <a:gd name="connsiteY9580" fmla="*/ 4096616 h 4608812"/>
              <a:gd name="connsiteX9581" fmla="*/ 4626614 w 12184637"/>
              <a:gd name="connsiteY9581" fmla="*/ 4097941 h 4608812"/>
              <a:gd name="connsiteX9582" fmla="*/ 4630811 w 12184637"/>
              <a:gd name="connsiteY9582" fmla="*/ 4096026 h 4608812"/>
              <a:gd name="connsiteX9583" fmla="*/ 4532966 w 12184637"/>
              <a:gd name="connsiteY9583" fmla="*/ 4013127 h 4608812"/>
              <a:gd name="connsiteX9584" fmla="*/ 4533923 w 12184637"/>
              <a:gd name="connsiteY9584" fmla="*/ 4005323 h 4608812"/>
              <a:gd name="connsiteX9585" fmla="*/ 4528328 w 12184637"/>
              <a:gd name="connsiteY9585" fmla="*/ 3998181 h 4608812"/>
              <a:gd name="connsiteX9586" fmla="*/ 4520524 w 12184637"/>
              <a:gd name="connsiteY9586" fmla="*/ 3997224 h 4608812"/>
              <a:gd name="connsiteX9587" fmla="*/ 4519566 w 12184637"/>
              <a:gd name="connsiteY9587" fmla="*/ 4005028 h 4608812"/>
              <a:gd name="connsiteX9588" fmla="*/ 4525162 w 12184637"/>
              <a:gd name="connsiteY9588" fmla="*/ 4012170 h 4608812"/>
              <a:gd name="connsiteX9589" fmla="*/ 4529579 w 12184637"/>
              <a:gd name="connsiteY9589" fmla="*/ 4014305 h 4608812"/>
              <a:gd name="connsiteX9590" fmla="*/ 4532966 w 12184637"/>
              <a:gd name="connsiteY9590" fmla="*/ 4013127 h 4608812"/>
              <a:gd name="connsiteX9591" fmla="*/ 4527370 w 12184637"/>
              <a:gd name="connsiteY9591" fmla="*/ 4005985 h 4608812"/>
              <a:gd name="connsiteX9592" fmla="*/ 4528328 w 12184637"/>
              <a:gd name="connsiteY9592" fmla="*/ 3998181 h 4608812"/>
              <a:gd name="connsiteX9593" fmla="*/ 4437476 w 12184637"/>
              <a:gd name="connsiteY9593" fmla="*/ 3883108 h 4608812"/>
              <a:gd name="connsiteX9594" fmla="*/ 4429672 w 12184637"/>
              <a:gd name="connsiteY9594" fmla="*/ 3882151 h 4608812"/>
              <a:gd name="connsiteX9595" fmla="*/ 4428716 w 12184637"/>
              <a:gd name="connsiteY9595" fmla="*/ 3889955 h 4608812"/>
              <a:gd name="connsiteX9596" fmla="*/ 4519493 w 12184637"/>
              <a:gd name="connsiteY9596" fmla="*/ 4005102 h 4608812"/>
              <a:gd name="connsiteX9597" fmla="*/ 4523910 w 12184637"/>
              <a:gd name="connsiteY9597" fmla="*/ 4007237 h 4608812"/>
              <a:gd name="connsiteX9598" fmla="*/ 4527370 w 12184637"/>
              <a:gd name="connsiteY9598" fmla="*/ 4005985 h 4608812"/>
              <a:gd name="connsiteX9599" fmla="*/ 4435710 w 12184637"/>
              <a:gd name="connsiteY9599" fmla="*/ 3891428 h 4608812"/>
              <a:gd name="connsiteX9600" fmla="*/ 4437919 w 12184637"/>
              <a:gd name="connsiteY9600" fmla="*/ 3883845 h 4608812"/>
              <a:gd name="connsiteX9601" fmla="*/ 4434679 w 12184637"/>
              <a:gd name="connsiteY9601" fmla="*/ 3878028 h 4608812"/>
              <a:gd name="connsiteX9602" fmla="*/ 4427096 w 12184637"/>
              <a:gd name="connsiteY9602" fmla="*/ 3875820 h 4608812"/>
              <a:gd name="connsiteX9603" fmla="*/ 4424887 w 12184637"/>
              <a:gd name="connsiteY9603" fmla="*/ 3883403 h 4608812"/>
              <a:gd name="connsiteX9604" fmla="*/ 4428127 w 12184637"/>
              <a:gd name="connsiteY9604" fmla="*/ 3889219 h 4608812"/>
              <a:gd name="connsiteX9605" fmla="*/ 4433059 w 12184637"/>
              <a:gd name="connsiteY9605" fmla="*/ 3892091 h 4608812"/>
              <a:gd name="connsiteX9606" fmla="*/ 4435710 w 12184637"/>
              <a:gd name="connsiteY9606" fmla="*/ 3891428 h 4608812"/>
              <a:gd name="connsiteX9607" fmla="*/ 4432544 w 12184637"/>
              <a:gd name="connsiteY9607" fmla="*/ 3885685 h 4608812"/>
              <a:gd name="connsiteX9608" fmla="*/ 4434752 w 12184637"/>
              <a:gd name="connsiteY9608" fmla="*/ 3878102 h 4608812"/>
              <a:gd name="connsiteX9609" fmla="*/ 4356418 w 12184637"/>
              <a:gd name="connsiteY9609" fmla="*/ 3736377 h 4608812"/>
              <a:gd name="connsiteX9610" fmla="*/ 4348834 w 12184637"/>
              <a:gd name="connsiteY9610" fmla="*/ 3734169 h 4608812"/>
              <a:gd name="connsiteX9611" fmla="*/ 4346626 w 12184637"/>
              <a:gd name="connsiteY9611" fmla="*/ 3741752 h 4608812"/>
              <a:gd name="connsiteX9612" fmla="*/ 4424961 w 12184637"/>
              <a:gd name="connsiteY9612" fmla="*/ 3883476 h 4608812"/>
              <a:gd name="connsiteX9613" fmla="*/ 4429893 w 12184637"/>
              <a:gd name="connsiteY9613" fmla="*/ 3886348 h 4608812"/>
              <a:gd name="connsiteX9614" fmla="*/ 4432544 w 12184637"/>
              <a:gd name="connsiteY9614" fmla="*/ 3885685 h 4608812"/>
              <a:gd name="connsiteX9615" fmla="*/ 4353473 w 12184637"/>
              <a:gd name="connsiteY9615" fmla="*/ 3744328 h 4608812"/>
              <a:gd name="connsiteX9616" fmla="*/ 4356712 w 12184637"/>
              <a:gd name="connsiteY9616" fmla="*/ 3737114 h 4608812"/>
              <a:gd name="connsiteX9617" fmla="*/ 4355093 w 12184637"/>
              <a:gd name="connsiteY9617" fmla="*/ 3732770 h 4608812"/>
              <a:gd name="connsiteX9618" fmla="*/ 4347877 w 12184637"/>
              <a:gd name="connsiteY9618" fmla="*/ 3729530 h 4608812"/>
              <a:gd name="connsiteX9619" fmla="*/ 4344638 w 12184637"/>
              <a:gd name="connsiteY9619" fmla="*/ 3736745 h 4608812"/>
              <a:gd name="connsiteX9620" fmla="*/ 4346258 w 12184637"/>
              <a:gd name="connsiteY9620" fmla="*/ 3741089 h 4608812"/>
              <a:gd name="connsiteX9621" fmla="*/ 4351485 w 12184637"/>
              <a:gd name="connsiteY9621" fmla="*/ 3744697 h 4608812"/>
              <a:gd name="connsiteX9622" fmla="*/ 4353473 w 12184637"/>
              <a:gd name="connsiteY9622" fmla="*/ 3744328 h 4608812"/>
              <a:gd name="connsiteX9623" fmla="*/ 4351853 w 12184637"/>
              <a:gd name="connsiteY9623" fmla="*/ 3739985 h 4608812"/>
              <a:gd name="connsiteX9624" fmla="*/ 4355093 w 12184637"/>
              <a:gd name="connsiteY9624" fmla="*/ 3732770 h 4608812"/>
              <a:gd name="connsiteX9625" fmla="*/ 4295016 w 12184637"/>
              <a:gd name="connsiteY9625" fmla="*/ 3574333 h 4608812"/>
              <a:gd name="connsiteX9626" fmla="*/ 4287801 w 12184637"/>
              <a:gd name="connsiteY9626" fmla="*/ 3571093 h 4608812"/>
              <a:gd name="connsiteX9627" fmla="*/ 4284561 w 12184637"/>
              <a:gd name="connsiteY9627" fmla="*/ 3578308 h 4608812"/>
              <a:gd name="connsiteX9628" fmla="*/ 4344638 w 12184637"/>
              <a:gd name="connsiteY9628" fmla="*/ 3736745 h 4608812"/>
              <a:gd name="connsiteX9629" fmla="*/ 4349865 w 12184637"/>
              <a:gd name="connsiteY9629" fmla="*/ 3740353 h 4608812"/>
              <a:gd name="connsiteX9630" fmla="*/ 4351853 w 12184637"/>
              <a:gd name="connsiteY9630" fmla="*/ 3739985 h 4608812"/>
              <a:gd name="connsiteX9631" fmla="*/ 4291040 w 12184637"/>
              <a:gd name="connsiteY9631" fmla="*/ 3581769 h 4608812"/>
              <a:gd name="connsiteX9632" fmla="*/ 4295310 w 12184637"/>
              <a:gd name="connsiteY9632" fmla="*/ 3575143 h 4608812"/>
              <a:gd name="connsiteX9633" fmla="*/ 4258204 w 12184637"/>
              <a:gd name="connsiteY9633" fmla="*/ 3407061 h 4608812"/>
              <a:gd name="connsiteX9634" fmla="*/ 4251578 w 12184637"/>
              <a:gd name="connsiteY9634" fmla="*/ 3402791 h 4608812"/>
              <a:gd name="connsiteX9635" fmla="*/ 4247308 w 12184637"/>
              <a:gd name="connsiteY9635" fmla="*/ 3409417 h 4608812"/>
              <a:gd name="connsiteX9636" fmla="*/ 4284414 w 12184637"/>
              <a:gd name="connsiteY9636" fmla="*/ 3577499 h 4608812"/>
              <a:gd name="connsiteX9637" fmla="*/ 4289862 w 12184637"/>
              <a:gd name="connsiteY9637" fmla="*/ 3581842 h 4608812"/>
              <a:gd name="connsiteX9638" fmla="*/ 4291040 w 12184637"/>
              <a:gd name="connsiteY9638" fmla="*/ 3581769 h 4608812"/>
              <a:gd name="connsiteX9639" fmla="*/ 4252977 w 12184637"/>
              <a:gd name="connsiteY9639" fmla="*/ 3413834 h 4608812"/>
              <a:gd name="connsiteX9640" fmla="*/ 4258278 w 12184637"/>
              <a:gd name="connsiteY9640" fmla="*/ 3408018 h 4608812"/>
              <a:gd name="connsiteX9641" fmla="*/ 4250547 w 12184637"/>
              <a:gd name="connsiteY9641" fmla="*/ 3244574 h 4608812"/>
              <a:gd name="connsiteX9642" fmla="*/ 4244731 w 12184637"/>
              <a:gd name="connsiteY9642" fmla="*/ 3239274 h 4608812"/>
              <a:gd name="connsiteX9643" fmla="*/ 4239430 w 12184637"/>
              <a:gd name="connsiteY9643" fmla="*/ 3245090 h 4608812"/>
              <a:gd name="connsiteX9644" fmla="*/ 4247161 w 12184637"/>
              <a:gd name="connsiteY9644" fmla="*/ 3408533 h 4608812"/>
              <a:gd name="connsiteX9645" fmla="*/ 4252756 w 12184637"/>
              <a:gd name="connsiteY9645" fmla="*/ 3413834 h 4608812"/>
              <a:gd name="connsiteX9646" fmla="*/ 4252977 w 12184637"/>
              <a:gd name="connsiteY9646" fmla="*/ 3413834 h 4608812"/>
              <a:gd name="connsiteX9647" fmla="*/ 4250474 w 12184637"/>
              <a:gd name="connsiteY9647" fmla="*/ 3245752 h 4608812"/>
              <a:gd name="connsiteX9648" fmla="*/ 4276831 w 12184637"/>
              <a:gd name="connsiteY9648" fmla="*/ 3096592 h 4608812"/>
              <a:gd name="connsiteX9649" fmla="*/ 4272340 w 12184637"/>
              <a:gd name="connsiteY9649" fmla="*/ 3090113 h 4608812"/>
              <a:gd name="connsiteX9650" fmla="*/ 4265861 w 12184637"/>
              <a:gd name="connsiteY9650" fmla="*/ 3094604 h 4608812"/>
              <a:gd name="connsiteX9651" fmla="*/ 4239504 w 12184637"/>
              <a:gd name="connsiteY9651" fmla="*/ 3243764 h 4608812"/>
              <a:gd name="connsiteX9652" fmla="*/ 4243995 w 12184637"/>
              <a:gd name="connsiteY9652" fmla="*/ 3250243 h 4608812"/>
              <a:gd name="connsiteX9653" fmla="*/ 4245026 w 12184637"/>
              <a:gd name="connsiteY9653" fmla="*/ 3250317 h 4608812"/>
              <a:gd name="connsiteX9654" fmla="*/ 4250474 w 12184637"/>
              <a:gd name="connsiteY9654" fmla="*/ 3245752 h 4608812"/>
              <a:gd name="connsiteX9655" fmla="*/ 4276463 w 12184637"/>
              <a:gd name="connsiteY9655" fmla="*/ 3097843 h 4608812"/>
              <a:gd name="connsiteX9656" fmla="*/ 4334846 w 12184637"/>
              <a:gd name="connsiteY9656" fmla="*/ 2963702 h 4608812"/>
              <a:gd name="connsiteX9657" fmla="*/ 4331975 w 12184637"/>
              <a:gd name="connsiteY9657" fmla="*/ 2956339 h 4608812"/>
              <a:gd name="connsiteX9658" fmla="*/ 4324612 w 12184637"/>
              <a:gd name="connsiteY9658" fmla="*/ 2959211 h 4608812"/>
              <a:gd name="connsiteX9659" fmla="*/ 4266229 w 12184637"/>
              <a:gd name="connsiteY9659" fmla="*/ 3093352 h 4608812"/>
              <a:gd name="connsiteX9660" fmla="*/ 4269100 w 12184637"/>
              <a:gd name="connsiteY9660" fmla="*/ 3100715 h 4608812"/>
              <a:gd name="connsiteX9661" fmla="*/ 4271383 w 12184637"/>
              <a:gd name="connsiteY9661" fmla="*/ 3101156 h 4608812"/>
              <a:gd name="connsiteX9662" fmla="*/ 4276463 w 12184637"/>
              <a:gd name="connsiteY9662" fmla="*/ 3097843 h 4608812"/>
              <a:gd name="connsiteX9663" fmla="*/ 4334257 w 12184637"/>
              <a:gd name="connsiteY9663" fmla="*/ 2964806 h 4608812"/>
              <a:gd name="connsiteX9664" fmla="*/ 4422457 w 12184637"/>
              <a:gd name="connsiteY9664" fmla="*/ 2846420 h 4608812"/>
              <a:gd name="connsiteX9665" fmla="*/ 4421353 w 12184637"/>
              <a:gd name="connsiteY9665" fmla="*/ 2838616 h 4608812"/>
              <a:gd name="connsiteX9666" fmla="*/ 4413549 w 12184637"/>
              <a:gd name="connsiteY9666" fmla="*/ 2839720 h 4608812"/>
              <a:gd name="connsiteX9667" fmla="*/ 4325348 w 12184637"/>
              <a:gd name="connsiteY9667" fmla="*/ 2958107 h 4608812"/>
              <a:gd name="connsiteX9668" fmla="*/ 4326453 w 12184637"/>
              <a:gd name="connsiteY9668" fmla="*/ 2965911 h 4608812"/>
              <a:gd name="connsiteX9669" fmla="*/ 4329839 w 12184637"/>
              <a:gd name="connsiteY9669" fmla="*/ 2967015 h 4608812"/>
              <a:gd name="connsiteX9670" fmla="*/ 4334257 w 12184637"/>
              <a:gd name="connsiteY9670" fmla="*/ 2964806 h 4608812"/>
              <a:gd name="connsiteX9671" fmla="*/ 4421648 w 12184637"/>
              <a:gd name="connsiteY9671" fmla="*/ 2847303 h 4608812"/>
              <a:gd name="connsiteX9672" fmla="*/ 4537310 w 12184637"/>
              <a:gd name="connsiteY9672" fmla="*/ 2745777 h 4608812"/>
              <a:gd name="connsiteX9673" fmla="*/ 4537825 w 12184637"/>
              <a:gd name="connsiteY9673" fmla="*/ 2737900 h 4608812"/>
              <a:gd name="connsiteX9674" fmla="*/ 4529948 w 12184637"/>
              <a:gd name="connsiteY9674" fmla="*/ 2737384 h 4608812"/>
              <a:gd name="connsiteX9675" fmla="*/ 4414285 w 12184637"/>
              <a:gd name="connsiteY9675" fmla="*/ 2838911 h 4608812"/>
              <a:gd name="connsiteX9676" fmla="*/ 4413770 w 12184637"/>
              <a:gd name="connsiteY9676" fmla="*/ 2846788 h 4608812"/>
              <a:gd name="connsiteX9677" fmla="*/ 4417967 w 12184637"/>
              <a:gd name="connsiteY9677" fmla="*/ 2848702 h 4608812"/>
              <a:gd name="connsiteX9678" fmla="*/ 4421648 w 12184637"/>
              <a:gd name="connsiteY9678" fmla="*/ 2847303 h 4608812"/>
              <a:gd name="connsiteX9679" fmla="*/ 4536426 w 12184637"/>
              <a:gd name="connsiteY9679" fmla="*/ 2746366 h 4608812"/>
              <a:gd name="connsiteX9680" fmla="*/ 4677120 w 12184637"/>
              <a:gd name="connsiteY9680" fmla="*/ 2662583 h 4608812"/>
              <a:gd name="connsiteX9681" fmla="*/ 4679035 w 12184637"/>
              <a:gd name="connsiteY9681" fmla="*/ 2654926 h 4608812"/>
              <a:gd name="connsiteX9682" fmla="*/ 4671377 w 12184637"/>
              <a:gd name="connsiteY9682" fmla="*/ 2653012 h 4608812"/>
              <a:gd name="connsiteX9683" fmla="*/ 4530684 w 12184637"/>
              <a:gd name="connsiteY9683" fmla="*/ 2736795 h 4608812"/>
              <a:gd name="connsiteX9684" fmla="*/ 4528769 w 12184637"/>
              <a:gd name="connsiteY9684" fmla="*/ 2744452 h 4608812"/>
              <a:gd name="connsiteX9685" fmla="*/ 4533629 w 12184637"/>
              <a:gd name="connsiteY9685" fmla="*/ 2747176 h 4608812"/>
              <a:gd name="connsiteX9686" fmla="*/ 4536426 w 12184637"/>
              <a:gd name="connsiteY9686" fmla="*/ 2746366 h 4608812"/>
              <a:gd name="connsiteX9687" fmla="*/ 4733368 w 12184637"/>
              <a:gd name="connsiteY9687" fmla="*/ 2685553 h 4608812"/>
              <a:gd name="connsiteX9688" fmla="*/ 4730718 w 12184637"/>
              <a:gd name="connsiteY9688" fmla="*/ 2678118 h 4608812"/>
              <a:gd name="connsiteX9689" fmla="*/ 4676679 w 12184637"/>
              <a:gd name="connsiteY9689" fmla="*/ 2652791 h 4608812"/>
              <a:gd name="connsiteX9690" fmla="*/ 4669243 w 12184637"/>
              <a:gd name="connsiteY9690" fmla="*/ 2655441 h 4608812"/>
              <a:gd name="connsiteX9691" fmla="*/ 4671893 w 12184637"/>
              <a:gd name="connsiteY9691" fmla="*/ 2662877 h 4608812"/>
              <a:gd name="connsiteX9692" fmla="*/ 4725932 w 12184637"/>
              <a:gd name="connsiteY9692" fmla="*/ 2688204 h 4608812"/>
              <a:gd name="connsiteX9693" fmla="*/ 4728362 w 12184637"/>
              <a:gd name="connsiteY9693" fmla="*/ 2688719 h 4608812"/>
              <a:gd name="connsiteX9694" fmla="*/ 4733368 w 12184637"/>
              <a:gd name="connsiteY9694" fmla="*/ 2685553 h 4608812"/>
              <a:gd name="connsiteX9695" fmla="*/ 4730423 w 12184637"/>
              <a:gd name="connsiteY9695" fmla="*/ 2688351 h 4608812"/>
              <a:gd name="connsiteX9696" fmla="*/ 4887388 w 12184637"/>
              <a:gd name="connsiteY9696" fmla="*/ 2626508 h 4608812"/>
              <a:gd name="connsiteX9697" fmla="*/ 4890554 w 12184637"/>
              <a:gd name="connsiteY9697" fmla="*/ 2619292 h 4608812"/>
              <a:gd name="connsiteX9698" fmla="*/ 4883339 w 12184637"/>
              <a:gd name="connsiteY9698" fmla="*/ 2616127 h 4608812"/>
              <a:gd name="connsiteX9699" fmla="*/ 4726374 w 12184637"/>
              <a:gd name="connsiteY9699" fmla="*/ 2677970 h 4608812"/>
              <a:gd name="connsiteX9700" fmla="*/ 4723208 w 12184637"/>
              <a:gd name="connsiteY9700" fmla="*/ 2685185 h 4608812"/>
              <a:gd name="connsiteX9701" fmla="*/ 4728435 w 12184637"/>
              <a:gd name="connsiteY9701" fmla="*/ 2688719 h 4608812"/>
              <a:gd name="connsiteX9702" fmla="*/ 4730423 w 12184637"/>
              <a:gd name="connsiteY9702" fmla="*/ 2688351 h 4608812"/>
              <a:gd name="connsiteX9703" fmla="*/ 4886505 w 12184637"/>
              <a:gd name="connsiteY9703" fmla="*/ 2626802 h 4608812"/>
              <a:gd name="connsiteX9704" fmla="*/ 5051200 w 12184637"/>
              <a:gd name="connsiteY9704" fmla="*/ 2591095 h 4608812"/>
              <a:gd name="connsiteX9705" fmla="*/ 5055469 w 12184637"/>
              <a:gd name="connsiteY9705" fmla="*/ 2584469 h 4608812"/>
              <a:gd name="connsiteX9706" fmla="*/ 5048844 w 12184637"/>
              <a:gd name="connsiteY9706" fmla="*/ 2580199 h 4608812"/>
              <a:gd name="connsiteX9707" fmla="*/ 4884149 w 12184637"/>
              <a:gd name="connsiteY9707" fmla="*/ 2615906 h 4608812"/>
              <a:gd name="connsiteX9708" fmla="*/ 4879878 w 12184637"/>
              <a:gd name="connsiteY9708" fmla="*/ 2622532 h 4608812"/>
              <a:gd name="connsiteX9709" fmla="*/ 4885326 w 12184637"/>
              <a:gd name="connsiteY9709" fmla="*/ 2626949 h 4608812"/>
              <a:gd name="connsiteX9710" fmla="*/ 4886505 w 12184637"/>
              <a:gd name="connsiteY9710" fmla="*/ 2626802 h 4608812"/>
              <a:gd name="connsiteX9711" fmla="*/ 5050169 w 12184637"/>
              <a:gd name="connsiteY9711" fmla="*/ 2591242 h 4608812"/>
              <a:gd name="connsiteX9712" fmla="*/ 5213686 w 12184637"/>
              <a:gd name="connsiteY9712" fmla="*/ 2585205 h 4608812"/>
              <a:gd name="connsiteX9713" fmla="*/ 5219060 w 12184637"/>
              <a:gd name="connsiteY9713" fmla="*/ 2579462 h 4608812"/>
              <a:gd name="connsiteX9714" fmla="*/ 5213318 w 12184637"/>
              <a:gd name="connsiteY9714" fmla="*/ 2574088 h 4608812"/>
              <a:gd name="connsiteX9715" fmla="*/ 5049801 w 12184637"/>
              <a:gd name="connsiteY9715" fmla="*/ 2580125 h 4608812"/>
              <a:gd name="connsiteX9716" fmla="*/ 5044426 w 12184637"/>
              <a:gd name="connsiteY9716" fmla="*/ 2585868 h 4608812"/>
              <a:gd name="connsiteX9717" fmla="*/ 5050021 w 12184637"/>
              <a:gd name="connsiteY9717" fmla="*/ 2591242 h 4608812"/>
              <a:gd name="connsiteX9718" fmla="*/ 5050169 w 12184637"/>
              <a:gd name="connsiteY9718" fmla="*/ 2591242 h 4608812"/>
              <a:gd name="connsiteX9719" fmla="*/ 5372491 w 12184637"/>
              <a:gd name="connsiteY9719" fmla="*/ 2607660 h 4608812"/>
              <a:gd name="connsiteX9720" fmla="*/ 5367926 w 12184637"/>
              <a:gd name="connsiteY9720" fmla="*/ 2601181 h 4608812"/>
              <a:gd name="connsiteX9721" fmla="*/ 5214422 w 12184637"/>
              <a:gd name="connsiteY9721" fmla="*/ 2574162 h 4608812"/>
              <a:gd name="connsiteX9722" fmla="*/ 5207943 w 12184637"/>
              <a:gd name="connsiteY9722" fmla="*/ 2578726 h 4608812"/>
              <a:gd name="connsiteX9723" fmla="*/ 5212508 w 12184637"/>
              <a:gd name="connsiteY9723" fmla="*/ 2585205 h 4608812"/>
              <a:gd name="connsiteX9724" fmla="*/ 5366012 w 12184637"/>
              <a:gd name="connsiteY9724" fmla="*/ 2612225 h 4608812"/>
              <a:gd name="connsiteX9725" fmla="*/ 5367043 w 12184637"/>
              <a:gd name="connsiteY9725" fmla="*/ 2612298 h 4608812"/>
              <a:gd name="connsiteX9726" fmla="*/ 5372491 w 12184637"/>
              <a:gd name="connsiteY9726" fmla="*/ 2607660 h 4608812"/>
              <a:gd name="connsiteX9727" fmla="*/ 5382798 w 12184637"/>
              <a:gd name="connsiteY9727" fmla="*/ 2609722 h 4608812"/>
              <a:gd name="connsiteX9728" fmla="*/ 5378381 w 12184637"/>
              <a:gd name="connsiteY9728" fmla="*/ 2603169 h 4608812"/>
              <a:gd name="connsiteX9729" fmla="*/ 5368074 w 12184637"/>
              <a:gd name="connsiteY9729" fmla="*/ 2601181 h 4608812"/>
              <a:gd name="connsiteX9730" fmla="*/ 5361521 w 12184637"/>
              <a:gd name="connsiteY9730" fmla="*/ 2605599 h 4608812"/>
              <a:gd name="connsiteX9731" fmla="*/ 5365939 w 12184637"/>
              <a:gd name="connsiteY9731" fmla="*/ 2612151 h 4608812"/>
              <a:gd name="connsiteX9732" fmla="*/ 5376246 w 12184637"/>
              <a:gd name="connsiteY9732" fmla="*/ 2614139 h 4608812"/>
              <a:gd name="connsiteX9733" fmla="*/ 5377350 w 12184637"/>
              <a:gd name="connsiteY9733" fmla="*/ 2614212 h 4608812"/>
              <a:gd name="connsiteX9734" fmla="*/ 5382798 w 12184637"/>
              <a:gd name="connsiteY9734" fmla="*/ 2609722 h 4608812"/>
              <a:gd name="connsiteX9735" fmla="*/ 5378013 w 12184637"/>
              <a:gd name="connsiteY9735" fmla="*/ 2614212 h 4608812"/>
              <a:gd name="connsiteX9736" fmla="*/ 5388099 w 12184637"/>
              <a:gd name="connsiteY9736" fmla="*/ 2612961 h 4608812"/>
              <a:gd name="connsiteX9737" fmla="*/ 5392958 w 12184637"/>
              <a:gd name="connsiteY9737" fmla="*/ 2606777 h 4608812"/>
              <a:gd name="connsiteX9738" fmla="*/ 5386774 w 12184637"/>
              <a:gd name="connsiteY9738" fmla="*/ 2601917 h 4608812"/>
              <a:gd name="connsiteX9739" fmla="*/ 5376687 w 12184637"/>
              <a:gd name="connsiteY9739" fmla="*/ 2603169 h 4608812"/>
              <a:gd name="connsiteX9740" fmla="*/ 5371829 w 12184637"/>
              <a:gd name="connsiteY9740" fmla="*/ 2609353 h 4608812"/>
              <a:gd name="connsiteX9741" fmla="*/ 5377424 w 12184637"/>
              <a:gd name="connsiteY9741" fmla="*/ 2614212 h 4608812"/>
              <a:gd name="connsiteX9742" fmla="*/ 5378013 w 12184637"/>
              <a:gd name="connsiteY9742" fmla="*/ 2614212 h 4608812"/>
              <a:gd name="connsiteX9743" fmla="*/ 5387731 w 12184637"/>
              <a:gd name="connsiteY9743" fmla="*/ 2612961 h 4608812"/>
              <a:gd name="connsiteX9744" fmla="*/ 5394357 w 12184637"/>
              <a:gd name="connsiteY9744" fmla="*/ 2612519 h 4608812"/>
              <a:gd name="connsiteX9745" fmla="*/ 5399585 w 12184637"/>
              <a:gd name="connsiteY9745" fmla="*/ 2606629 h 4608812"/>
              <a:gd name="connsiteX9746" fmla="*/ 5393694 w 12184637"/>
              <a:gd name="connsiteY9746" fmla="*/ 2601402 h 4608812"/>
              <a:gd name="connsiteX9747" fmla="*/ 5387069 w 12184637"/>
              <a:gd name="connsiteY9747" fmla="*/ 2601844 h 4608812"/>
              <a:gd name="connsiteX9748" fmla="*/ 5381841 w 12184637"/>
              <a:gd name="connsiteY9748" fmla="*/ 2607734 h 4608812"/>
              <a:gd name="connsiteX9749" fmla="*/ 5387437 w 12184637"/>
              <a:gd name="connsiteY9749" fmla="*/ 2612961 h 4608812"/>
              <a:gd name="connsiteX9750" fmla="*/ 5387731 w 12184637"/>
              <a:gd name="connsiteY9750" fmla="*/ 2612961 h 4608812"/>
              <a:gd name="connsiteX9751" fmla="*/ 5447955 w 12184637"/>
              <a:gd name="connsiteY9751" fmla="*/ 2636005 h 4608812"/>
              <a:gd name="connsiteX9752" fmla="*/ 5445672 w 12184637"/>
              <a:gd name="connsiteY9752" fmla="*/ 2628422 h 4608812"/>
              <a:gd name="connsiteX9753" fmla="*/ 5396640 w 12184637"/>
              <a:gd name="connsiteY9753" fmla="*/ 2602065 h 4608812"/>
              <a:gd name="connsiteX9754" fmla="*/ 5389056 w 12184637"/>
              <a:gd name="connsiteY9754" fmla="*/ 2604347 h 4608812"/>
              <a:gd name="connsiteX9755" fmla="*/ 5391339 w 12184637"/>
              <a:gd name="connsiteY9755" fmla="*/ 2611930 h 4608812"/>
              <a:gd name="connsiteX9756" fmla="*/ 5440372 w 12184637"/>
              <a:gd name="connsiteY9756" fmla="*/ 2638287 h 4608812"/>
              <a:gd name="connsiteX9757" fmla="*/ 5443022 w 12184637"/>
              <a:gd name="connsiteY9757" fmla="*/ 2638950 h 4608812"/>
              <a:gd name="connsiteX9758" fmla="*/ 5447955 w 12184637"/>
              <a:gd name="connsiteY9758" fmla="*/ 2636005 h 4608812"/>
              <a:gd name="connsiteX9759" fmla="*/ 5641878 w 12184637"/>
              <a:gd name="connsiteY9759" fmla="*/ 4217358 h 4608812"/>
              <a:gd name="connsiteX9760" fmla="*/ 5636872 w 12184637"/>
              <a:gd name="connsiteY9760" fmla="*/ 4211247 h 4608812"/>
              <a:gd name="connsiteX9761" fmla="*/ 5500890 w 12184637"/>
              <a:gd name="connsiteY9761" fmla="*/ 4197185 h 4608812"/>
              <a:gd name="connsiteX9762" fmla="*/ 5494779 w 12184637"/>
              <a:gd name="connsiteY9762" fmla="*/ 4202191 h 4608812"/>
              <a:gd name="connsiteX9763" fmla="*/ 5499786 w 12184637"/>
              <a:gd name="connsiteY9763" fmla="*/ 4208302 h 4608812"/>
              <a:gd name="connsiteX9764" fmla="*/ 5635768 w 12184637"/>
              <a:gd name="connsiteY9764" fmla="*/ 4222364 h 4608812"/>
              <a:gd name="connsiteX9765" fmla="*/ 5636357 w 12184637"/>
              <a:gd name="connsiteY9765" fmla="*/ 4222364 h 4608812"/>
              <a:gd name="connsiteX9766" fmla="*/ 5641878 w 12184637"/>
              <a:gd name="connsiteY9766" fmla="*/ 4217358 h 4608812"/>
              <a:gd name="connsiteX9767" fmla="*/ 5505528 w 12184637"/>
              <a:gd name="connsiteY9767" fmla="*/ 4204621 h 4608812"/>
              <a:gd name="connsiteX9768" fmla="*/ 5502215 w 12184637"/>
              <a:gd name="connsiteY9768" fmla="*/ 4197479 h 4608812"/>
              <a:gd name="connsiteX9769" fmla="*/ 5373743 w 12184637"/>
              <a:gd name="connsiteY9769" fmla="*/ 4150581 h 4608812"/>
              <a:gd name="connsiteX9770" fmla="*/ 5366601 w 12184637"/>
              <a:gd name="connsiteY9770" fmla="*/ 4153895 h 4608812"/>
              <a:gd name="connsiteX9771" fmla="*/ 5369914 w 12184637"/>
              <a:gd name="connsiteY9771" fmla="*/ 4161036 h 4608812"/>
              <a:gd name="connsiteX9772" fmla="*/ 5498387 w 12184637"/>
              <a:gd name="connsiteY9772" fmla="*/ 4207934 h 4608812"/>
              <a:gd name="connsiteX9773" fmla="*/ 5500375 w 12184637"/>
              <a:gd name="connsiteY9773" fmla="*/ 4208302 h 4608812"/>
              <a:gd name="connsiteX9774" fmla="*/ 5505528 w 12184637"/>
              <a:gd name="connsiteY9774" fmla="*/ 4204621 h 4608812"/>
              <a:gd name="connsiteX9775" fmla="*/ 5376541 w 12184637"/>
              <a:gd name="connsiteY9775" fmla="*/ 4158753 h 4608812"/>
              <a:gd name="connsiteX9776" fmla="*/ 5374847 w 12184637"/>
              <a:gd name="connsiteY9776" fmla="*/ 4151023 h 4608812"/>
              <a:gd name="connsiteX9777" fmla="*/ 5256240 w 12184637"/>
              <a:gd name="connsiteY9777" fmla="*/ 4075191 h 4608812"/>
              <a:gd name="connsiteX9778" fmla="*/ 5248510 w 12184637"/>
              <a:gd name="connsiteY9778" fmla="*/ 4076885 h 4608812"/>
              <a:gd name="connsiteX9779" fmla="*/ 5250203 w 12184637"/>
              <a:gd name="connsiteY9779" fmla="*/ 4084615 h 4608812"/>
              <a:gd name="connsiteX9780" fmla="*/ 5368810 w 12184637"/>
              <a:gd name="connsiteY9780" fmla="*/ 4160447 h 4608812"/>
              <a:gd name="connsiteX9781" fmla="*/ 5371829 w 12184637"/>
              <a:gd name="connsiteY9781" fmla="*/ 4161330 h 4608812"/>
              <a:gd name="connsiteX9782" fmla="*/ 5376541 w 12184637"/>
              <a:gd name="connsiteY9782" fmla="*/ 4158753 h 4608812"/>
              <a:gd name="connsiteX9783" fmla="*/ 5257345 w 12184637"/>
              <a:gd name="connsiteY9783" fmla="*/ 4083731 h 4608812"/>
              <a:gd name="connsiteX9784" fmla="*/ 5257124 w 12184637"/>
              <a:gd name="connsiteY9784" fmla="*/ 4075854 h 4608812"/>
              <a:gd name="connsiteX9785" fmla="*/ 5150665 w 12184637"/>
              <a:gd name="connsiteY9785" fmla="*/ 3974990 h 4608812"/>
              <a:gd name="connsiteX9786" fmla="*/ 5142787 w 12184637"/>
              <a:gd name="connsiteY9786" fmla="*/ 3975211 h 4608812"/>
              <a:gd name="connsiteX9787" fmla="*/ 5143008 w 12184637"/>
              <a:gd name="connsiteY9787" fmla="*/ 3983089 h 4608812"/>
              <a:gd name="connsiteX9788" fmla="*/ 5249467 w 12184637"/>
              <a:gd name="connsiteY9788" fmla="*/ 4083953 h 4608812"/>
              <a:gd name="connsiteX9789" fmla="*/ 5253369 w 12184637"/>
              <a:gd name="connsiteY9789" fmla="*/ 4085498 h 4608812"/>
              <a:gd name="connsiteX9790" fmla="*/ 5257345 w 12184637"/>
              <a:gd name="connsiteY9790" fmla="*/ 4083731 h 4608812"/>
              <a:gd name="connsiteX9791" fmla="*/ 5076673 w 12184637"/>
              <a:gd name="connsiteY9791" fmla="*/ 3994721 h 4608812"/>
              <a:gd name="connsiteX9792" fmla="*/ 5147646 w 12184637"/>
              <a:gd name="connsiteY9792" fmla="*/ 3984488 h 4608812"/>
              <a:gd name="connsiteX9793" fmla="*/ 5152358 w 12184637"/>
              <a:gd name="connsiteY9793" fmla="*/ 3978156 h 4608812"/>
              <a:gd name="connsiteX9794" fmla="*/ 5146026 w 12184637"/>
              <a:gd name="connsiteY9794" fmla="*/ 3973444 h 4608812"/>
              <a:gd name="connsiteX9795" fmla="*/ 5075054 w 12184637"/>
              <a:gd name="connsiteY9795" fmla="*/ 3983678 h 4608812"/>
              <a:gd name="connsiteX9796" fmla="*/ 5070342 w 12184637"/>
              <a:gd name="connsiteY9796" fmla="*/ 3990009 h 4608812"/>
              <a:gd name="connsiteX9797" fmla="*/ 5075863 w 12184637"/>
              <a:gd name="connsiteY9797" fmla="*/ 3994794 h 4608812"/>
              <a:gd name="connsiteX9798" fmla="*/ 5076673 w 12184637"/>
              <a:gd name="connsiteY9798" fmla="*/ 3994721 h 4608812"/>
              <a:gd name="connsiteX9799" fmla="*/ 1363119 w 12184637"/>
              <a:gd name="connsiteY9799" fmla="*/ 2075585 h 4608812"/>
              <a:gd name="connsiteX9800" fmla="*/ 1477383 w 12184637"/>
              <a:gd name="connsiteY9800" fmla="*/ 2050259 h 4608812"/>
              <a:gd name="connsiteX9801" fmla="*/ 1481653 w 12184637"/>
              <a:gd name="connsiteY9801" fmla="*/ 2043633 h 4608812"/>
              <a:gd name="connsiteX9802" fmla="*/ 1475027 w 12184637"/>
              <a:gd name="connsiteY9802" fmla="*/ 2039363 h 4608812"/>
              <a:gd name="connsiteX9803" fmla="*/ 1360763 w 12184637"/>
              <a:gd name="connsiteY9803" fmla="*/ 2064689 h 4608812"/>
              <a:gd name="connsiteX9804" fmla="*/ 1356493 w 12184637"/>
              <a:gd name="connsiteY9804" fmla="*/ 2071315 h 4608812"/>
              <a:gd name="connsiteX9805" fmla="*/ 1361941 w 12184637"/>
              <a:gd name="connsiteY9805" fmla="*/ 2075659 h 4608812"/>
              <a:gd name="connsiteX9806" fmla="*/ 1363119 w 12184637"/>
              <a:gd name="connsiteY9806" fmla="*/ 2075585 h 4608812"/>
              <a:gd name="connsiteX9807" fmla="*/ 1477456 w 12184637"/>
              <a:gd name="connsiteY9807" fmla="*/ 2050332 h 4608812"/>
              <a:gd name="connsiteX9808" fmla="*/ 1494758 w 12184637"/>
              <a:gd name="connsiteY9808" fmla="*/ 2046504 h 4608812"/>
              <a:gd name="connsiteX9809" fmla="*/ 1498954 w 12184637"/>
              <a:gd name="connsiteY9809" fmla="*/ 2039878 h 4608812"/>
              <a:gd name="connsiteX9810" fmla="*/ 1492328 w 12184637"/>
              <a:gd name="connsiteY9810" fmla="*/ 2035681 h 4608812"/>
              <a:gd name="connsiteX9811" fmla="*/ 1475027 w 12184637"/>
              <a:gd name="connsiteY9811" fmla="*/ 2039510 h 4608812"/>
              <a:gd name="connsiteX9812" fmla="*/ 1470830 w 12184637"/>
              <a:gd name="connsiteY9812" fmla="*/ 2046136 h 4608812"/>
              <a:gd name="connsiteX9813" fmla="*/ 1476278 w 12184637"/>
              <a:gd name="connsiteY9813" fmla="*/ 2050480 h 4608812"/>
              <a:gd name="connsiteX9814" fmla="*/ 1477456 w 12184637"/>
              <a:gd name="connsiteY9814" fmla="*/ 2050332 h 4608812"/>
              <a:gd name="connsiteX9815" fmla="*/ 1495862 w 12184637"/>
              <a:gd name="connsiteY9815" fmla="*/ 2046062 h 4608812"/>
              <a:gd name="connsiteX9816" fmla="*/ 1600260 w 12184637"/>
              <a:gd name="connsiteY9816" fmla="*/ 1996735 h 4608812"/>
              <a:gd name="connsiteX9817" fmla="*/ 1602910 w 12184637"/>
              <a:gd name="connsiteY9817" fmla="*/ 1989299 h 4608812"/>
              <a:gd name="connsiteX9818" fmla="*/ 1595474 w 12184637"/>
              <a:gd name="connsiteY9818" fmla="*/ 1986648 h 4608812"/>
              <a:gd name="connsiteX9819" fmla="*/ 1491076 w 12184637"/>
              <a:gd name="connsiteY9819" fmla="*/ 2035976 h 4608812"/>
              <a:gd name="connsiteX9820" fmla="*/ 1488426 w 12184637"/>
              <a:gd name="connsiteY9820" fmla="*/ 2043412 h 4608812"/>
              <a:gd name="connsiteX9821" fmla="*/ 1493506 w 12184637"/>
              <a:gd name="connsiteY9821" fmla="*/ 2046578 h 4608812"/>
              <a:gd name="connsiteX9822" fmla="*/ 1495862 w 12184637"/>
              <a:gd name="connsiteY9822" fmla="*/ 2046062 h 4608812"/>
              <a:gd name="connsiteX9823" fmla="*/ 1600260 w 12184637"/>
              <a:gd name="connsiteY9823" fmla="*/ 1996661 h 4608812"/>
              <a:gd name="connsiteX9824" fmla="*/ 1614027 w 12184637"/>
              <a:gd name="connsiteY9824" fmla="*/ 1990182 h 4608812"/>
              <a:gd name="connsiteX9825" fmla="*/ 1616678 w 12184637"/>
              <a:gd name="connsiteY9825" fmla="*/ 1982746 h 4608812"/>
              <a:gd name="connsiteX9826" fmla="*/ 1609242 w 12184637"/>
              <a:gd name="connsiteY9826" fmla="*/ 1980096 h 4608812"/>
              <a:gd name="connsiteX9827" fmla="*/ 1595474 w 12184637"/>
              <a:gd name="connsiteY9827" fmla="*/ 1986575 h 4608812"/>
              <a:gd name="connsiteX9828" fmla="*/ 1592824 w 12184637"/>
              <a:gd name="connsiteY9828" fmla="*/ 1994011 h 4608812"/>
              <a:gd name="connsiteX9829" fmla="*/ 1597904 w 12184637"/>
              <a:gd name="connsiteY9829" fmla="*/ 1997176 h 4608812"/>
              <a:gd name="connsiteX9830" fmla="*/ 1600260 w 12184637"/>
              <a:gd name="connsiteY9830" fmla="*/ 1996661 h 4608812"/>
              <a:gd name="connsiteX9831" fmla="*/ 1615131 w 12184637"/>
              <a:gd name="connsiteY9831" fmla="*/ 1989520 h 4608812"/>
              <a:gd name="connsiteX9832" fmla="*/ 1716879 w 12184637"/>
              <a:gd name="connsiteY9832" fmla="*/ 1908240 h 4608812"/>
              <a:gd name="connsiteX9833" fmla="*/ 1717762 w 12184637"/>
              <a:gd name="connsiteY9833" fmla="*/ 1900436 h 4608812"/>
              <a:gd name="connsiteX9834" fmla="*/ 1709958 w 12184637"/>
              <a:gd name="connsiteY9834" fmla="*/ 1899552 h 4608812"/>
              <a:gd name="connsiteX9835" fmla="*/ 1608211 w 12184637"/>
              <a:gd name="connsiteY9835" fmla="*/ 1980832 h 4608812"/>
              <a:gd name="connsiteX9836" fmla="*/ 1607327 w 12184637"/>
              <a:gd name="connsiteY9836" fmla="*/ 1988636 h 4608812"/>
              <a:gd name="connsiteX9837" fmla="*/ 1611745 w 12184637"/>
              <a:gd name="connsiteY9837" fmla="*/ 1990698 h 4608812"/>
              <a:gd name="connsiteX9838" fmla="*/ 1615131 w 12184637"/>
              <a:gd name="connsiteY9838" fmla="*/ 1989520 h 4608812"/>
              <a:gd name="connsiteX9839" fmla="*/ 1717836 w 12184637"/>
              <a:gd name="connsiteY9839" fmla="*/ 1907356 h 4608812"/>
              <a:gd name="connsiteX9840" fmla="*/ 1800294 w 12184637"/>
              <a:gd name="connsiteY9840" fmla="*/ 1802075 h 4608812"/>
              <a:gd name="connsiteX9841" fmla="*/ 1799337 w 12184637"/>
              <a:gd name="connsiteY9841" fmla="*/ 1794271 h 4608812"/>
              <a:gd name="connsiteX9842" fmla="*/ 1791533 w 12184637"/>
              <a:gd name="connsiteY9842" fmla="*/ 1795228 h 4608812"/>
              <a:gd name="connsiteX9843" fmla="*/ 1709075 w 12184637"/>
              <a:gd name="connsiteY9843" fmla="*/ 1900509 h 4608812"/>
              <a:gd name="connsiteX9844" fmla="*/ 1710032 w 12184637"/>
              <a:gd name="connsiteY9844" fmla="*/ 1908313 h 4608812"/>
              <a:gd name="connsiteX9845" fmla="*/ 1713492 w 12184637"/>
              <a:gd name="connsiteY9845" fmla="*/ 1909491 h 4608812"/>
              <a:gd name="connsiteX9846" fmla="*/ 1717836 w 12184637"/>
              <a:gd name="connsiteY9846" fmla="*/ 1907356 h 4608812"/>
              <a:gd name="connsiteX9847" fmla="*/ 1800883 w 12184637"/>
              <a:gd name="connsiteY9847" fmla="*/ 1800971 h 4608812"/>
              <a:gd name="connsiteX9848" fmla="*/ 1861033 w 12184637"/>
              <a:gd name="connsiteY9848" fmla="*/ 1672940 h 4608812"/>
              <a:gd name="connsiteX9849" fmla="*/ 1858383 w 12184637"/>
              <a:gd name="connsiteY9849" fmla="*/ 1665504 h 4608812"/>
              <a:gd name="connsiteX9850" fmla="*/ 1850947 w 12184637"/>
              <a:gd name="connsiteY9850" fmla="*/ 1668154 h 4608812"/>
              <a:gd name="connsiteX9851" fmla="*/ 1790796 w 12184637"/>
              <a:gd name="connsiteY9851" fmla="*/ 1796185 h 4608812"/>
              <a:gd name="connsiteX9852" fmla="*/ 1793447 w 12184637"/>
              <a:gd name="connsiteY9852" fmla="*/ 1803621 h 4608812"/>
              <a:gd name="connsiteX9853" fmla="*/ 1795876 w 12184637"/>
              <a:gd name="connsiteY9853" fmla="*/ 1804136 h 4608812"/>
              <a:gd name="connsiteX9854" fmla="*/ 1800883 w 12184637"/>
              <a:gd name="connsiteY9854" fmla="*/ 1800971 h 4608812"/>
              <a:gd name="connsiteX9855" fmla="*/ 1861401 w 12184637"/>
              <a:gd name="connsiteY9855" fmla="*/ 1671983 h 4608812"/>
              <a:gd name="connsiteX9856" fmla="*/ 1898286 w 12184637"/>
              <a:gd name="connsiteY9856" fmla="*/ 1527460 h 4608812"/>
              <a:gd name="connsiteX9857" fmla="*/ 1894237 w 12184637"/>
              <a:gd name="connsiteY9857" fmla="*/ 1520687 h 4608812"/>
              <a:gd name="connsiteX9858" fmla="*/ 1887464 w 12184637"/>
              <a:gd name="connsiteY9858" fmla="*/ 1524736 h 4608812"/>
              <a:gd name="connsiteX9859" fmla="*/ 1850579 w 12184637"/>
              <a:gd name="connsiteY9859" fmla="*/ 1669259 h 4608812"/>
              <a:gd name="connsiteX9860" fmla="*/ 1854628 w 12184637"/>
              <a:gd name="connsiteY9860" fmla="*/ 1676032 h 4608812"/>
              <a:gd name="connsiteX9861" fmla="*/ 1856027 w 12184637"/>
              <a:gd name="connsiteY9861" fmla="*/ 1676179 h 4608812"/>
              <a:gd name="connsiteX9862" fmla="*/ 1861401 w 12184637"/>
              <a:gd name="connsiteY9862" fmla="*/ 1671983 h 4608812"/>
              <a:gd name="connsiteX9863" fmla="*/ 1898434 w 12184637"/>
              <a:gd name="connsiteY9863" fmla="*/ 1526577 h 4608812"/>
              <a:gd name="connsiteX9864" fmla="*/ 1911170 w 12184637"/>
              <a:gd name="connsiteY9864" fmla="*/ 1371747 h 4608812"/>
              <a:gd name="connsiteX9865" fmla="*/ 1906090 w 12184637"/>
              <a:gd name="connsiteY9865" fmla="*/ 1365710 h 4608812"/>
              <a:gd name="connsiteX9866" fmla="*/ 1900053 w 12184637"/>
              <a:gd name="connsiteY9866" fmla="*/ 1370790 h 4608812"/>
              <a:gd name="connsiteX9867" fmla="*/ 1887316 w 12184637"/>
              <a:gd name="connsiteY9867" fmla="*/ 1525620 h 4608812"/>
              <a:gd name="connsiteX9868" fmla="*/ 1892396 w 12184637"/>
              <a:gd name="connsiteY9868" fmla="*/ 1531657 h 4608812"/>
              <a:gd name="connsiteX9869" fmla="*/ 1892912 w 12184637"/>
              <a:gd name="connsiteY9869" fmla="*/ 1531657 h 4608812"/>
              <a:gd name="connsiteX9870" fmla="*/ 1898434 w 12184637"/>
              <a:gd name="connsiteY9870" fmla="*/ 1526577 h 4608812"/>
              <a:gd name="connsiteX9871" fmla="*/ 1906017 w 12184637"/>
              <a:gd name="connsiteY9871" fmla="*/ 1376754 h 4608812"/>
              <a:gd name="connsiteX9872" fmla="*/ 1911170 w 12184637"/>
              <a:gd name="connsiteY9872" fmla="*/ 1370790 h 4608812"/>
              <a:gd name="connsiteX9873" fmla="*/ 1898802 w 12184637"/>
              <a:gd name="connsiteY9873" fmla="*/ 1211838 h 4608812"/>
              <a:gd name="connsiteX9874" fmla="*/ 1892838 w 12184637"/>
              <a:gd name="connsiteY9874" fmla="*/ 1206684 h 4608812"/>
              <a:gd name="connsiteX9875" fmla="*/ 1887685 w 12184637"/>
              <a:gd name="connsiteY9875" fmla="*/ 1212648 h 4608812"/>
              <a:gd name="connsiteX9876" fmla="*/ 1900053 w 12184637"/>
              <a:gd name="connsiteY9876" fmla="*/ 1371600 h 4608812"/>
              <a:gd name="connsiteX9877" fmla="*/ 1905649 w 12184637"/>
              <a:gd name="connsiteY9877" fmla="*/ 1376754 h 4608812"/>
              <a:gd name="connsiteX9878" fmla="*/ 1906017 w 12184637"/>
              <a:gd name="connsiteY9878" fmla="*/ 1376754 h 4608812"/>
              <a:gd name="connsiteX9879" fmla="*/ 1894532 w 12184637"/>
              <a:gd name="connsiteY9879" fmla="*/ 1217728 h 4608812"/>
              <a:gd name="connsiteX9880" fmla="*/ 1898654 w 12184637"/>
              <a:gd name="connsiteY9880" fmla="*/ 1211028 h 4608812"/>
              <a:gd name="connsiteX9881" fmla="*/ 1860297 w 12184637"/>
              <a:gd name="connsiteY9881" fmla="*/ 1054431 h 4608812"/>
              <a:gd name="connsiteX9882" fmla="*/ 1853597 w 12184637"/>
              <a:gd name="connsiteY9882" fmla="*/ 1050309 h 4608812"/>
              <a:gd name="connsiteX9883" fmla="*/ 1849474 w 12184637"/>
              <a:gd name="connsiteY9883" fmla="*/ 1057008 h 4608812"/>
              <a:gd name="connsiteX9884" fmla="*/ 1887832 w 12184637"/>
              <a:gd name="connsiteY9884" fmla="*/ 1213605 h 4608812"/>
              <a:gd name="connsiteX9885" fmla="*/ 1893280 w 12184637"/>
              <a:gd name="connsiteY9885" fmla="*/ 1217875 h 4608812"/>
              <a:gd name="connsiteX9886" fmla="*/ 1894532 w 12184637"/>
              <a:gd name="connsiteY9886" fmla="*/ 1217728 h 4608812"/>
              <a:gd name="connsiteX9887" fmla="*/ 1856984 w 12184637"/>
              <a:gd name="connsiteY9887" fmla="*/ 1060837 h 4608812"/>
              <a:gd name="connsiteX9888" fmla="*/ 1860002 w 12184637"/>
              <a:gd name="connsiteY9888" fmla="*/ 1053548 h 4608812"/>
              <a:gd name="connsiteX9889" fmla="*/ 1798600 w 12184637"/>
              <a:gd name="connsiteY9889" fmla="*/ 904682 h 4608812"/>
              <a:gd name="connsiteX9890" fmla="*/ 1791312 w 12184637"/>
              <a:gd name="connsiteY9890" fmla="*/ 901663 h 4608812"/>
              <a:gd name="connsiteX9891" fmla="*/ 1788293 w 12184637"/>
              <a:gd name="connsiteY9891" fmla="*/ 908952 h 4608812"/>
              <a:gd name="connsiteX9892" fmla="*/ 1849695 w 12184637"/>
              <a:gd name="connsiteY9892" fmla="*/ 1057818 h 4608812"/>
              <a:gd name="connsiteX9893" fmla="*/ 1854922 w 12184637"/>
              <a:gd name="connsiteY9893" fmla="*/ 1061278 h 4608812"/>
              <a:gd name="connsiteX9894" fmla="*/ 1856984 w 12184637"/>
              <a:gd name="connsiteY9894" fmla="*/ 1060837 h 4608812"/>
              <a:gd name="connsiteX9895" fmla="*/ 1796318 w 12184637"/>
              <a:gd name="connsiteY9895" fmla="*/ 911602 h 4608812"/>
              <a:gd name="connsiteX9896" fmla="*/ 1798232 w 12184637"/>
              <a:gd name="connsiteY9896" fmla="*/ 903946 h 4608812"/>
              <a:gd name="connsiteX9897" fmla="*/ 1716732 w 12184637"/>
              <a:gd name="connsiteY9897" fmla="*/ 768184 h 4608812"/>
              <a:gd name="connsiteX9898" fmla="*/ 1709075 w 12184637"/>
              <a:gd name="connsiteY9898" fmla="*/ 766270 h 4608812"/>
              <a:gd name="connsiteX9899" fmla="*/ 1707160 w 12184637"/>
              <a:gd name="connsiteY9899" fmla="*/ 773927 h 4608812"/>
              <a:gd name="connsiteX9900" fmla="*/ 1788661 w 12184637"/>
              <a:gd name="connsiteY9900" fmla="*/ 909688 h 4608812"/>
              <a:gd name="connsiteX9901" fmla="*/ 1793447 w 12184637"/>
              <a:gd name="connsiteY9901" fmla="*/ 912412 h 4608812"/>
              <a:gd name="connsiteX9902" fmla="*/ 1796318 w 12184637"/>
              <a:gd name="connsiteY9902" fmla="*/ 911602 h 4608812"/>
              <a:gd name="connsiteX9903" fmla="*/ 1715554 w 12184637"/>
              <a:gd name="connsiteY9903" fmla="*/ 775326 h 4608812"/>
              <a:gd name="connsiteX9904" fmla="*/ 1716216 w 12184637"/>
              <a:gd name="connsiteY9904" fmla="*/ 767448 h 4608812"/>
              <a:gd name="connsiteX9905" fmla="*/ 1617561 w 12184637"/>
              <a:gd name="connsiteY9905" fmla="*/ 650093 h 4608812"/>
              <a:gd name="connsiteX9906" fmla="*/ 1609683 w 12184637"/>
              <a:gd name="connsiteY9906" fmla="*/ 649430 h 4608812"/>
              <a:gd name="connsiteX9907" fmla="*/ 1609021 w 12184637"/>
              <a:gd name="connsiteY9907" fmla="*/ 657308 h 4608812"/>
              <a:gd name="connsiteX9908" fmla="*/ 1707676 w 12184637"/>
              <a:gd name="connsiteY9908" fmla="*/ 774663 h 4608812"/>
              <a:gd name="connsiteX9909" fmla="*/ 1711946 w 12184637"/>
              <a:gd name="connsiteY9909" fmla="*/ 776651 h 4608812"/>
              <a:gd name="connsiteX9910" fmla="*/ 1715554 w 12184637"/>
              <a:gd name="connsiteY9910" fmla="*/ 775326 h 4608812"/>
              <a:gd name="connsiteX9911" fmla="*/ 1617561 w 12184637"/>
              <a:gd name="connsiteY9911" fmla="*/ 657308 h 4608812"/>
              <a:gd name="connsiteX9912" fmla="*/ 1616825 w 12184637"/>
              <a:gd name="connsiteY9912" fmla="*/ 649430 h 4608812"/>
              <a:gd name="connsiteX9913" fmla="*/ 1504034 w 12184637"/>
              <a:gd name="connsiteY9913" fmla="*/ 555855 h 4608812"/>
              <a:gd name="connsiteX9914" fmla="*/ 1496156 w 12184637"/>
              <a:gd name="connsiteY9914" fmla="*/ 556591 h 4608812"/>
              <a:gd name="connsiteX9915" fmla="*/ 1496893 w 12184637"/>
              <a:gd name="connsiteY9915" fmla="*/ 564469 h 4608812"/>
              <a:gd name="connsiteX9916" fmla="*/ 1609683 w 12184637"/>
              <a:gd name="connsiteY9916" fmla="*/ 658044 h 4608812"/>
              <a:gd name="connsiteX9917" fmla="*/ 1613291 w 12184637"/>
              <a:gd name="connsiteY9917" fmla="*/ 659296 h 4608812"/>
              <a:gd name="connsiteX9918" fmla="*/ 1617561 w 12184637"/>
              <a:gd name="connsiteY9918" fmla="*/ 657308 h 4608812"/>
              <a:gd name="connsiteX9919" fmla="*/ 1505286 w 12184637"/>
              <a:gd name="connsiteY9919" fmla="*/ 562849 h 4608812"/>
              <a:gd name="connsiteX9920" fmla="*/ 1503224 w 12184637"/>
              <a:gd name="connsiteY9920" fmla="*/ 555266 h 4608812"/>
              <a:gd name="connsiteX9921" fmla="*/ 1382409 w 12184637"/>
              <a:gd name="connsiteY9921" fmla="*/ 486208 h 4608812"/>
              <a:gd name="connsiteX9922" fmla="*/ 1374825 w 12184637"/>
              <a:gd name="connsiteY9922" fmla="*/ 488269 h 4608812"/>
              <a:gd name="connsiteX9923" fmla="*/ 1376887 w 12184637"/>
              <a:gd name="connsiteY9923" fmla="*/ 495852 h 4608812"/>
              <a:gd name="connsiteX9924" fmla="*/ 1497703 w 12184637"/>
              <a:gd name="connsiteY9924" fmla="*/ 564911 h 4608812"/>
              <a:gd name="connsiteX9925" fmla="*/ 1500500 w 12184637"/>
              <a:gd name="connsiteY9925" fmla="*/ 565647 h 4608812"/>
              <a:gd name="connsiteX9926" fmla="*/ 1505286 w 12184637"/>
              <a:gd name="connsiteY9926" fmla="*/ 562849 h 4608812"/>
              <a:gd name="connsiteX9927" fmla="*/ 1384912 w 12184637"/>
              <a:gd name="connsiteY9927" fmla="*/ 492981 h 4608812"/>
              <a:gd name="connsiteX9928" fmla="*/ 1381525 w 12184637"/>
              <a:gd name="connsiteY9928" fmla="*/ 485839 h 4608812"/>
              <a:gd name="connsiteX9929" fmla="*/ 1258795 w 12184637"/>
              <a:gd name="connsiteY9929" fmla="*/ 442328 h 4608812"/>
              <a:gd name="connsiteX9930" fmla="*/ 1251654 w 12184637"/>
              <a:gd name="connsiteY9930" fmla="*/ 445715 h 4608812"/>
              <a:gd name="connsiteX9931" fmla="*/ 1255041 w 12184637"/>
              <a:gd name="connsiteY9931" fmla="*/ 452856 h 4608812"/>
              <a:gd name="connsiteX9932" fmla="*/ 1377770 w 12184637"/>
              <a:gd name="connsiteY9932" fmla="*/ 496368 h 4608812"/>
              <a:gd name="connsiteX9933" fmla="*/ 1379685 w 12184637"/>
              <a:gd name="connsiteY9933" fmla="*/ 496662 h 4608812"/>
              <a:gd name="connsiteX9934" fmla="*/ 1384912 w 12184637"/>
              <a:gd name="connsiteY9934" fmla="*/ 492981 h 4608812"/>
              <a:gd name="connsiteX9935" fmla="*/ 1262476 w 12184637"/>
              <a:gd name="connsiteY9935" fmla="*/ 448365 h 4608812"/>
              <a:gd name="connsiteX9936" fmla="*/ 1257765 w 12184637"/>
              <a:gd name="connsiteY9936" fmla="*/ 442034 h 4608812"/>
              <a:gd name="connsiteX9937" fmla="*/ 1139305 w 12184637"/>
              <a:gd name="connsiteY9937" fmla="*/ 424732 h 4608812"/>
              <a:gd name="connsiteX9938" fmla="*/ 1132973 w 12184637"/>
              <a:gd name="connsiteY9938" fmla="*/ 429444 h 4608812"/>
              <a:gd name="connsiteX9939" fmla="*/ 1137685 w 12184637"/>
              <a:gd name="connsiteY9939" fmla="*/ 435776 h 4608812"/>
              <a:gd name="connsiteX9940" fmla="*/ 1256145 w 12184637"/>
              <a:gd name="connsiteY9940" fmla="*/ 453077 h 4608812"/>
              <a:gd name="connsiteX9941" fmla="*/ 1257028 w 12184637"/>
              <a:gd name="connsiteY9941" fmla="*/ 453151 h 4608812"/>
              <a:gd name="connsiteX9942" fmla="*/ 1262476 w 12184637"/>
              <a:gd name="connsiteY9942" fmla="*/ 448365 h 4608812"/>
              <a:gd name="connsiteX9943" fmla="*/ 11192920 w 12184637"/>
              <a:gd name="connsiteY9943" fmla="*/ 1748698 h 4608812"/>
              <a:gd name="connsiteX9944" fmla="*/ 11203816 w 12184637"/>
              <a:gd name="connsiteY9944" fmla="*/ 1737434 h 4608812"/>
              <a:gd name="connsiteX9945" fmla="*/ 11203668 w 12184637"/>
              <a:gd name="connsiteY9945" fmla="*/ 1729556 h 4608812"/>
              <a:gd name="connsiteX9946" fmla="*/ 11195791 w 12184637"/>
              <a:gd name="connsiteY9946" fmla="*/ 1729703 h 4608812"/>
              <a:gd name="connsiteX9947" fmla="*/ 11184894 w 12184637"/>
              <a:gd name="connsiteY9947" fmla="*/ 1740968 h 4608812"/>
              <a:gd name="connsiteX9948" fmla="*/ 11185041 w 12184637"/>
              <a:gd name="connsiteY9948" fmla="*/ 1748845 h 4608812"/>
              <a:gd name="connsiteX9949" fmla="*/ 11188944 w 12184637"/>
              <a:gd name="connsiteY9949" fmla="*/ 1750392 h 4608812"/>
              <a:gd name="connsiteX9950" fmla="*/ 11192920 w 12184637"/>
              <a:gd name="connsiteY9950" fmla="*/ 1748698 h 4608812"/>
              <a:gd name="connsiteX9951" fmla="*/ 11155445 w 12184637"/>
              <a:gd name="connsiteY9951" fmla="*/ 1757459 h 4608812"/>
              <a:gd name="connsiteX9952" fmla="*/ 11190048 w 12184637"/>
              <a:gd name="connsiteY9952" fmla="*/ 1750244 h 4608812"/>
              <a:gd name="connsiteX9953" fmla="*/ 11194392 w 12184637"/>
              <a:gd name="connsiteY9953" fmla="*/ 1743618 h 4608812"/>
              <a:gd name="connsiteX9954" fmla="*/ 11187765 w 12184637"/>
              <a:gd name="connsiteY9954" fmla="*/ 1739274 h 4608812"/>
              <a:gd name="connsiteX9955" fmla="*/ 11153163 w 12184637"/>
              <a:gd name="connsiteY9955" fmla="*/ 1746490 h 4608812"/>
              <a:gd name="connsiteX9956" fmla="*/ 11148819 w 12184637"/>
              <a:gd name="connsiteY9956" fmla="*/ 1753116 h 4608812"/>
              <a:gd name="connsiteX9957" fmla="*/ 11154341 w 12184637"/>
              <a:gd name="connsiteY9957" fmla="*/ 1757533 h 4608812"/>
              <a:gd name="connsiteX9958" fmla="*/ 11155445 w 12184637"/>
              <a:gd name="connsiteY9958" fmla="*/ 1757459 h 4608812"/>
              <a:gd name="connsiteX9959" fmla="*/ 11110461 w 12184637"/>
              <a:gd name="connsiteY9959" fmla="*/ 1835574 h 4608812"/>
              <a:gd name="connsiteX9960" fmla="*/ 11159052 w 12184637"/>
              <a:gd name="connsiteY9960" fmla="*/ 1754883 h 4608812"/>
              <a:gd name="connsiteX9961" fmla="*/ 11157139 w 12184637"/>
              <a:gd name="connsiteY9961" fmla="*/ 1747226 h 4608812"/>
              <a:gd name="connsiteX9962" fmla="*/ 11149482 w 12184637"/>
              <a:gd name="connsiteY9962" fmla="*/ 1749140 h 4608812"/>
              <a:gd name="connsiteX9963" fmla="*/ 11100891 w 12184637"/>
              <a:gd name="connsiteY9963" fmla="*/ 1829831 h 4608812"/>
              <a:gd name="connsiteX9964" fmla="*/ 11102805 w 12184637"/>
              <a:gd name="connsiteY9964" fmla="*/ 1837488 h 4608812"/>
              <a:gd name="connsiteX9965" fmla="*/ 11105749 w 12184637"/>
              <a:gd name="connsiteY9965" fmla="*/ 1838298 h 4608812"/>
              <a:gd name="connsiteX9966" fmla="*/ 11110461 w 12184637"/>
              <a:gd name="connsiteY9966" fmla="*/ 1835574 h 4608812"/>
              <a:gd name="connsiteX9967" fmla="*/ 11047734 w 12184637"/>
              <a:gd name="connsiteY9967" fmla="*/ 1903749 h 4608812"/>
              <a:gd name="connsiteX9968" fmla="*/ 11109799 w 12184637"/>
              <a:gd name="connsiteY9968" fmla="*/ 1836457 h 4608812"/>
              <a:gd name="connsiteX9969" fmla="*/ 11109504 w 12184637"/>
              <a:gd name="connsiteY9969" fmla="*/ 1828579 h 4608812"/>
              <a:gd name="connsiteX9970" fmla="*/ 11101627 w 12184637"/>
              <a:gd name="connsiteY9970" fmla="*/ 1828874 h 4608812"/>
              <a:gd name="connsiteX9971" fmla="*/ 11039562 w 12184637"/>
              <a:gd name="connsiteY9971" fmla="*/ 1896165 h 4608812"/>
              <a:gd name="connsiteX9972" fmla="*/ 11039857 w 12184637"/>
              <a:gd name="connsiteY9972" fmla="*/ 1904043 h 4608812"/>
              <a:gd name="connsiteX9973" fmla="*/ 11043685 w 12184637"/>
              <a:gd name="connsiteY9973" fmla="*/ 1905516 h 4608812"/>
              <a:gd name="connsiteX9974" fmla="*/ 11047734 w 12184637"/>
              <a:gd name="connsiteY9974" fmla="*/ 1903749 h 4608812"/>
              <a:gd name="connsiteX9975" fmla="*/ 10965645 w 12184637"/>
              <a:gd name="connsiteY9975" fmla="*/ 1955948 h 4608812"/>
              <a:gd name="connsiteX9976" fmla="*/ 11046630 w 12184637"/>
              <a:gd name="connsiteY9976" fmla="*/ 1904706 h 4608812"/>
              <a:gd name="connsiteX9977" fmla="*/ 11048397 w 12184637"/>
              <a:gd name="connsiteY9977" fmla="*/ 1896975 h 4608812"/>
              <a:gd name="connsiteX9978" fmla="*/ 11040666 w 12184637"/>
              <a:gd name="connsiteY9978" fmla="*/ 1895208 h 4608812"/>
              <a:gd name="connsiteX9979" fmla="*/ 10959681 w 12184637"/>
              <a:gd name="connsiteY9979" fmla="*/ 1946450 h 4608812"/>
              <a:gd name="connsiteX9980" fmla="*/ 10957914 w 12184637"/>
              <a:gd name="connsiteY9980" fmla="*/ 1954180 h 4608812"/>
              <a:gd name="connsiteX9981" fmla="*/ 10962700 w 12184637"/>
              <a:gd name="connsiteY9981" fmla="*/ 1956757 h 4608812"/>
              <a:gd name="connsiteX9982" fmla="*/ 10965645 w 12184637"/>
              <a:gd name="connsiteY9982" fmla="*/ 1955948 h 4608812"/>
              <a:gd name="connsiteX9983" fmla="*/ 10865517 w 12184637"/>
              <a:gd name="connsiteY9983" fmla="*/ 1991949 h 4608812"/>
              <a:gd name="connsiteX9984" fmla="*/ 10964467 w 12184637"/>
              <a:gd name="connsiteY9984" fmla="*/ 1956389 h 4608812"/>
              <a:gd name="connsiteX9985" fmla="*/ 10967853 w 12184637"/>
              <a:gd name="connsiteY9985" fmla="*/ 1949248 h 4608812"/>
              <a:gd name="connsiteX9986" fmla="*/ 10960712 w 12184637"/>
              <a:gd name="connsiteY9986" fmla="*/ 1945861 h 4608812"/>
              <a:gd name="connsiteX9987" fmla="*/ 10861763 w 12184637"/>
              <a:gd name="connsiteY9987" fmla="*/ 1981421 h 4608812"/>
              <a:gd name="connsiteX9988" fmla="*/ 10858375 w 12184637"/>
              <a:gd name="connsiteY9988" fmla="*/ 1988563 h 4608812"/>
              <a:gd name="connsiteX9989" fmla="*/ 10863676 w 12184637"/>
              <a:gd name="connsiteY9989" fmla="*/ 1992244 h 4608812"/>
              <a:gd name="connsiteX9990" fmla="*/ 10865517 w 12184637"/>
              <a:gd name="connsiteY9990" fmla="*/ 1991949 h 4608812"/>
              <a:gd name="connsiteX9991" fmla="*/ 10748677 w 12184637"/>
              <a:gd name="connsiteY9991" fmla="*/ 2012122 h 4608812"/>
              <a:gd name="connsiteX9992" fmla="*/ 10864633 w 12184637"/>
              <a:gd name="connsiteY9992" fmla="*/ 1992170 h 4608812"/>
              <a:gd name="connsiteX9993" fmla="*/ 10869198 w 12184637"/>
              <a:gd name="connsiteY9993" fmla="*/ 1985765 h 4608812"/>
              <a:gd name="connsiteX9994" fmla="*/ 10862793 w 12184637"/>
              <a:gd name="connsiteY9994" fmla="*/ 1981200 h 4608812"/>
              <a:gd name="connsiteX9995" fmla="*/ 10746836 w 12184637"/>
              <a:gd name="connsiteY9995" fmla="*/ 2001152 h 4608812"/>
              <a:gd name="connsiteX9996" fmla="*/ 10742271 w 12184637"/>
              <a:gd name="connsiteY9996" fmla="*/ 2007557 h 4608812"/>
              <a:gd name="connsiteX9997" fmla="*/ 10747793 w 12184637"/>
              <a:gd name="connsiteY9997" fmla="*/ 2012196 h 4608812"/>
              <a:gd name="connsiteX9998" fmla="*/ 10748677 w 12184637"/>
              <a:gd name="connsiteY9998" fmla="*/ 2012122 h 4608812"/>
              <a:gd name="connsiteX9999" fmla="*/ 10622707 w 12184637"/>
              <a:gd name="connsiteY9999" fmla="*/ 2013447 h 4608812"/>
              <a:gd name="connsiteX10000" fmla="*/ 10747793 w 12184637"/>
              <a:gd name="connsiteY10000" fmla="*/ 2012196 h 4608812"/>
              <a:gd name="connsiteX10001" fmla="*/ 10753315 w 12184637"/>
              <a:gd name="connsiteY10001" fmla="*/ 2006600 h 4608812"/>
              <a:gd name="connsiteX10002" fmla="*/ 10747719 w 12184637"/>
              <a:gd name="connsiteY10002" fmla="*/ 2001078 h 4608812"/>
              <a:gd name="connsiteX10003" fmla="*/ 10747719 w 12184637"/>
              <a:gd name="connsiteY10003" fmla="*/ 2001078 h 4608812"/>
              <a:gd name="connsiteX10004" fmla="*/ 10622634 w 12184637"/>
              <a:gd name="connsiteY10004" fmla="*/ 2002330 h 4608812"/>
              <a:gd name="connsiteX10005" fmla="*/ 10617112 w 12184637"/>
              <a:gd name="connsiteY10005" fmla="*/ 2007926 h 4608812"/>
              <a:gd name="connsiteX10006" fmla="*/ 10622707 w 12184637"/>
              <a:gd name="connsiteY10006" fmla="*/ 2013447 h 4608812"/>
              <a:gd name="connsiteX10007" fmla="*/ 10622707 w 12184637"/>
              <a:gd name="connsiteY10007" fmla="*/ 2013447 h 4608812"/>
              <a:gd name="connsiteX10008" fmla="*/ 10628155 w 12184637"/>
              <a:gd name="connsiteY10008" fmla="*/ 2008735 h 4608812"/>
              <a:gd name="connsiteX10009" fmla="*/ 10623517 w 12184637"/>
              <a:gd name="connsiteY10009" fmla="*/ 2002330 h 4608812"/>
              <a:gd name="connsiteX10010" fmla="*/ 10497254 w 12184637"/>
              <a:gd name="connsiteY10010" fmla="*/ 1981642 h 4608812"/>
              <a:gd name="connsiteX10011" fmla="*/ 10490849 w 12184637"/>
              <a:gd name="connsiteY10011" fmla="*/ 1986280 h 4608812"/>
              <a:gd name="connsiteX10012" fmla="*/ 10495487 w 12184637"/>
              <a:gd name="connsiteY10012" fmla="*/ 1992685 h 4608812"/>
              <a:gd name="connsiteX10013" fmla="*/ 10621750 w 12184637"/>
              <a:gd name="connsiteY10013" fmla="*/ 2013374 h 4608812"/>
              <a:gd name="connsiteX10014" fmla="*/ 10622707 w 12184637"/>
              <a:gd name="connsiteY10014" fmla="*/ 2013447 h 4608812"/>
              <a:gd name="connsiteX10015" fmla="*/ 10628155 w 12184637"/>
              <a:gd name="connsiteY10015" fmla="*/ 2008735 h 4608812"/>
              <a:gd name="connsiteX10016" fmla="*/ 10501671 w 12184637"/>
              <a:gd name="connsiteY10016" fmla="*/ 1988931 h 4608812"/>
              <a:gd name="connsiteX10017" fmla="*/ 10498138 w 12184637"/>
              <a:gd name="connsiteY10017" fmla="*/ 1981937 h 4608812"/>
              <a:gd name="connsiteX10018" fmla="*/ 10382770 w 12184637"/>
              <a:gd name="connsiteY10018" fmla="*/ 1944020 h 4608812"/>
              <a:gd name="connsiteX10019" fmla="*/ 10375776 w 12184637"/>
              <a:gd name="connsiteY10019" fmla="*/ 1947554 h 4608812"/>
              <a:gd name="connsiteX10020" fmla="*/ 10379310 w 12184637"/>
              <a:gd name="connsiteY10020" fmla="*/ 1954549 h 4608812"/>
              <a:gd name="connsiteX10021" fmla="*/ 10494677 w 12184637"/>
              <a:gd name="connsiteY10021" fmla="*/ 1992465 h 4608812"/>
              <a:gd name="connsiteX10022" fmla="*/ 10496443 w 12184637"/>
              <a:gd name="connsiteY10022" fmla="*/ 1992759 h 4608812"/>
              <a:gd name="connsiteX10023" fmla="*/ 10501671 w 12184637"/>
              <a:gd name="connsiteY10023" fmla="*/ 1988931 h 4608812"/>
              <a:gd name="connsiteX10024" fmla="*/ 10385862 w 12184637"/>
              <a:gd name="connsiteY10024" fmla="*/ 1951972 h 4608812"/>
              <a:gd name="connsiteX10025" fmla="*/ 10383653 w 12184637"/>
              <a:gd name="connsiteY10025" fmla="*/ 1944389 h 4608812"/>
              <a:gd name="connsiteX10026" fmla="*/ 10290814 w 12184637"/>
              <a:gd name="connsiteY10026" fmla="*/ 1893662 h 4608812"/>
              <a:gd name="connsiteX10027" fmla="*/ 10283231 w 12184637"/>
              <a:gd name="connsiteY10027" fmla="*/ 1895871 h 4608812"/>
              <a:gd name="connsiteX10028" fmla="*/ 10285440 w 12184637"/>
              <a:gd name="connsiteY10028" fmla="*/ 1903454 h 4608812"/>
              <a:gd name="connsiteX10029" fmla="*/ 10378279 w 12184637"/>
              <a:gd name="connsiteY10029" fmla="*/ 1954180 h 4608812"/>
              <a:gd name="connsiteX10030" fmla="*/ 10381003 w 12184637"/>
              <a:gd name="connsiteY10030" fmla="*/ 1954843 h 4608812"/>
              <a:gd name="connsiteX10031" fmla="*/ 10385862 w 12184637"/>
              <a:gd name="connsiteY10031" fmla="*/ 1951972 h 4608812"/>
              <a:gd name="connsiteX10032" fmla="*/ 10292066 w 12184637"/>
              <a:gd name="connsiteY10032" fmla="*/ 1902497 h 4608812"/>
              <a:gd name="connsiteX10033" fmla="*/ 10292213 w 12184637"/>
              <a:gd name="connsiteY10033" fmla="*/ 1894619 h 4608812"/>
              <a:gd name="connsiteX10034" fmla="*/ 10230664 w 12184637"/>
              <a:gd name="connsiteY10034" fmla="*/ 1831083 h 4608812"/>
              <a:gd name="connsiteX10035" fmla="*/ 10222787 w 12184637"/>
              <a:gd name="connsiteY10035" fmla="*/ 1830935 h 4608812"/>
              <a:gd name="connsiteX10036" fmla="*/ 10222639 w 12184637"/>
              <a:gd name="connsiteY10036" fmla="*/ 1838813 h 4608812"/>
              <a:gd name="connsiteX10037" fmla="*/ 10284188 w 12184637"/>
              <a:gd name="connsiteY10037" fmla="*/ 1902350 h 4608812"/>
              <a:gd name="connsiteX10038" fmla="*/ 10288238 w 12184637"/>
              <a:gd name="connsiteY10038" fmla="*/ 1904043 h 4608812"/>
              <a:gd name="connsiteX10039" fmla="*/ 10292066 w 12184637"/>
              <a:gd name="connsiteY10039" fmla="*/ 1902497 h 4608812"/>
              <a:gd name="connsiteX10040" fmla="*/ 10228161 w 12184637"/>
              <a:gd name="connsiteY10040" fmla="*/ 1840285 h 4608812"/>
              <a:gd name="connsiteX10041" fmla="*/ 10231990 w 12184637"/>
              <a:gd name="connsiteY10041" fmla="*/ 1833365 h 4608812"/>
              <a:gd name="connsiteX10042" fmla="*/ 10210124 w 12184637"/>
              <a:gd name="connsiteY10042" fmla="*/ 1756944 h 4608812"/>
              <a:gd name="connsiteX10043" fmla="*/ 10203203 w 12184637"/>
              <a:gd name="connsiteY10043" fmla="*/ 1753116 h 4608812"/>
              <a:gd name="connsiteX10044" fmla="*/ 10199374 w 12184637"/>
              <a:gd name="connsiteY10044" fmla="*/ 1760036 h 4608812"/>
              <a:gd name="connsiteX10045" fmla="*/ 10221241 w 12184637"/>
              <a:gd name="connsiteY10045" fmla="*/ 1836457 h 4608812"/>
              <a:gd name="connsiteX10046" fmla="*/ 10226615 w 12184637"/>
              <a:gd name="connsiteY10046" fmla="*/ 1840506 h 4608812"/>
              <a:gd name="connsiteX10047" fmla="*/ 10228161 w 12184637"/>
              <a:gd name="connsiteY10047" fmla="*/ 1840285 h 4608812"/>
              <a:gd name="connsiteX10048" fmla="*/ 10210344 w 12184637"/>
              <a:gd name="connsiteY10048" fmla="*/ 1759079 h 4608812"/>
              <a:gd name="connsiteX10049" fmla="*/ 10218590 w 12184637"/>
              <a:gd name="connsiteY10049" fmla="*/ 1672645 h 4608812"/>
              <a:gd name="connsiteX10050" fmla="*/ 10213584 w 12184637"/>
              <a:gd name="connsiteY10050" fmla="*/ 1666608 h 4608812"/>
              <a:gd name="connsiteX10051" fmla="*/ 10207546 w 12184637"/>
              <a:gd name="connsiteY10051" fmla="*/ 1671615 h 4608812"/>
              <a:gd name="connsiteX10052" fmla="*/ 10199300 w 12184637"/>
              <a:gd name="connsiteY10052" fmla="*/ 1758048 h 4608812"/>
              <a:gd name="connsiteX10053" fmla="*/ 10204307 w 12184637"/>
              <a:gd name="connsiteY10053" fmla="*/ 1764085 h 4608812"/>
              <a:gd name="connsiteX10054" fmla="*/ 10204896 w 12184637"/>
              <a:gd name="connsiteY10054" fmla="*/ 1764085 h 4608812"/>
              <a:gd name="connsiteX10055" fmla="*/ 10210344 w 12184637"/>
              <a:gd name="connsiteY10055" fmla="*/ 1759079 h 4608812"/>
              <a:gd name="connsiteX10056" fmla="*/ 10218369 w 12184637"/>
              <a:gd name="connsiteY10056" fmla="*/ 1673676 h 4608812"/>
              <a:gd name="connsiteX10057" fmla="*/ 10247082 w 12184637"/>
              <a:gd name="connsiteY10057" fmla="*/ 1580027 h 4608812"/>
              <a:gd name="connsiteX10058" fmla="*/ 10243401 w 12184637"/>
              <a:gd name="connsiteY10058" fmla="*/ 1573033 h 4608812"/>
              <a:gd name="connsiteX10059" fmla="*/ 10236407 w 12184637"/>
              <a:gd name="connsiteY10059" fmla="*/ 1576714 h 4608812"/>
              <a:gd name="connsiteX10060" fmla="*/ 10207694 w 12184637"/>
              <a:gd name="connsiteY10060" fmla="*/ 1670363 h 4608812"/>
              <a:gd name="connsiteX10061" fmla="*/ 10211375 w 12184637"/>
              <a:gd name="connsiteY10061" fmla="*/ 1677357 h 4608812"/>
              <a:gd name="connsiteX10062" fmla="*/ 10213068 w 12184637"/>
              <a:gd name="connsiteY10062" fmla="*/ 1677578 h 4608812"/>
              <a:gd name="connsiteX10063" fmla="*/ 10218369 w 12184637"/>
              <a:gd name="connsiteY10063" fmla="*/ 1673676 h 4608812"/>
              <a:gd name="connsiteX10064" fmla="*/ 10246862 w 12184637"/>
              <a:gd name="connsiteY10064" fmla="*/ 1580690 h 4608812"/>
              <a:gd name="connsiteX10065" fmla="*/ 10289121 w 12184637"/>
              <a:gd name="connsiteY10065" fmla="*/ 1486526 h 4608812"/>
              <a:gd name="connsiteX10066" fmla="*/ 10286324 w 12184637"/>
              <a:gd name="connsiteY10066" fmla="*/ 1479164 h 4608812"/>
              <a:gd name="connsiteX10067" fmla="*/ 10278961 w 12184637"/>
              <a:gd name="connsiteY10067" fmla="*/ 1481961 h 4608812"/>
              <a:gd name="connsiteX10068" fmla="*/ 10236702 w 12184637"/>
              <a:gd name="connsiteY10068" fmla="*/ 1576125 h 4608812"/>
              <a:gd name="connsiteX10069" fmla="*/ 10239499 w 12184637"/>
              <a:gd name="connsiteY10069" fmla="*/ 1583488 h 4608812"/>
              <a:gd name="connsiteX10070" fmla="*/ 10241855 w 12184637"/>
              <a:gd name="connsiteY10070" fmla="*/ 1584003 h 4608812"/>
              <a:gd name="connsiteX10071" fmla="*/ 10246862 w 12184637"/>
              <a:gd name="connsiteY10071" fmla="*/ 1580690 h 4608812"/>
              <a:gd name="connsiteX10072" fmla="*/ 10288900 w 12184637"/>
              <a:gd name="connsiteY10072" fmla="*/ 1486968 h 4608812"/>
              <a:gd name="connsiteX10073" fmla="*/ 10337491 w 12184637"/>
              <a:gd name="connsiteY10073" fmla="*/ 1399135 h 4608812"/>
              <a:gd name="connsiteX10074" fmla="*/ 10335283 w 12184637"/>
              <a:gd name="connsiteY10074" fmla="*/ 1391552 h 4608812"/>
              <a:gd name="connsiteX10075" fmla="*/ 10327700 w 12184637"/>
              <a:gd name="connsiteY10075" fmla="*/ 1393761 h 4608812"/>
              <a:gd name="connsiteX10076" fmla="*/ 10279109 w 12184637"/>
              <a:gd name="connsiteY10076" fmla="*/ 1481593 h 4608812"/>
              <a:gd name="connsiteX10077" fmla="*/ 10281317 w 12184637"/>
              <a:gd name="connsiteY10077" fmla="*/ 1489176 h 4608812"/>
              <a:gd name="connsiteX10078" fmla="*/ 10284041 w 12184637"/>
              <a:gd name="connsiteY10078" fmla="*/ 1489913 h 4608812"/>
              <a:gd name="connsiteX10079" fmla="*/ 10288900 w 12184637"/>
              <a:gd name="connsiteY10079" fmla="*/ 1486968 h 4608812"/>
              <a:gd name="connsiteX10080" fmla="*/ 10337124 w 12184637"/>
              <a:gd name="connsiteY10080" fmla="*/ 1399651 h 4608812"/>
              <a:gd name="connsiteX10081" fmla="*/ 10392782 w 12184637"/>
              <a:gd name="connsiteY10081" fmla="*/ 1321684 h 4608812"/>
              <a:gd name="connsiteX10082" fmla="*/ 10391458 w 12184637"/>
              <a:gd name="connsiteY10082" fmla="*/ 1313880 h 4608812"/>
              <a:gd name="connsiteX10083" fmla="*/ 10383653 w 12184637"/>
              <a:gd name="connsiteY10083" fmla="*/ 1315205 h 4608812"/>
              <a:gd name="connsiteX10084" fmla="*/ 10327994 w 12184637"/>
              <a:gd name="connsiteY10084" fmla="*/ 1393172 h 4608812"/>
              <a:gd name="connsiteX10085" fmla="*/ 10329319 w 12184637"/>
              <a:gd name="connsiteY10085" fmla="*/ 1400976 h 4608812"/>
              <a:gd name="connsiteX10086" fmla="*/ 10332559 w 12184637"/>
              <a:gd name="connsiteY10086" fmla="*/ 1402007 h 4608812"/>
              <a:gd name="connsiteX10087" fmla="*/ 10337124 w 12184637"/>
              <a:gd name="connsiteY10087" fmla="*/ 1399651 h 4608812"/>
              <a:gd name="connsiteX10088" fmla="*/ 10392194 w 12184637"/>
              <a:gd name="connsiteY10088" fmla="*/ 1322346 h 4608812"/>
              <a:gd name="connsiteX10089" fmla="*/ 10455436 w 12184637"/>
              <a:gd name="connsiteY10089" fmla="*/ 1257926 h 4608812"/>
              <a:gd name="connsiteX10090" fmla="*/ 10455362 w 12184637"/>
              <a:gd name="connsiteY10090" fmla="*/ 1250048 h 4608812"/>
              <a:gd name="connsiteX10091" fmla="*/ 10447485 w 12184637"/>
              <a:gd name="connsiteY10091" fmla="*/ 1250122 h 4608812"/>
              <a:gd name="connsiteX10092" fmla="*/ 10384242 w 12184637"/>
              <a:gd name="connsiteY10092" fmla="*/ 1314542 h 4608812"/>
              <a:gd name="connsiteX10093" fmla="*/ 10384316 w 12184637"/>
              <a:gd name="connsiteY10093" fmla="*/ 1322420 h 4608812"/>
              <a:gd name="connsiteX10094" fmla="*/ 10388291 w 12184637"/>
              <a:gd name="connsiteY10094" fmla="*/ 1324040 h 4608812"/>
              <a:gd name="connsiteX10095" fmla="*/ 10392194 w 12184637"/>
              <a:gd name="connsiteY10095" fmla="*/ 1322346 h 4608812"/>
              <a:gd name="connsiteX10096" fmla="*/ 10454405 w 12184637"/>
              <a:gd name="connsiteY10096" fmla="*/ 1258662 h 4608812"/>
              <a:gd name="connsiteX10097" fmla="*/ 10530678 w 12184637"/>
              <a:gd name="connsiteY10097" fmla="*/ 1209997 h 4608812"/>
              <a:gd name="connsiteX10098" fmla="*/ 10532372 w 12184637"/>
              <a:gd name="connsiteY10098" fmla="*/ 1202267 h 4608812"/>
              <a:gd name="connsiteX10099" fmla="*/ 10524642 w 12184637"/>
              <a:gd name="connsiteY10099" fmla="*/ 1200574 h 4608812"/>
              <a:gd name="connsiteX10100" fmla="*/ 10448368 w 12184637"/>
              <a:gd name="connsiteY10100" fmla="*/ 1249238 h 4608812"/>
              <a:gd name="connsiteX10101" fmla="*/ 10446675 w 12184637"/>
              <a:gd name="connsiteY10101" fmla="*/ 1256969 h 4608812"/>
              <a:gd name="connsiteX10102" fmla="*/ 10451386 w 12184637"/>
              <a:gd name="connsiteY10102" fmla="*/ 1259546 h 4608812"/>
              <a:gd name="connsiteX10103" fmla="*/ 10454405 w 12184637"/>
              <a:gd name="connsiteY10103" fmla="*/ 1258662 h 4608812"/>
              <a:gd name="connsiteX10104" fmla="*/ 10529427 w 12184637"/>
              <a:gd name="connsiteY10104" fmla="*/ 1210660 h 4608812"/>
              <a:gd name="connsiteX10105" fmla="*/ 10624180 w 12184637"/>
              <a:gd name="connsiteY10105" fmla="*/ 1180106 h 4608812"/>
              <a:gd name="connsiteX10106" fmla="*/ 10627788 w 12184637"/>
              <a:gd name="connsiteY10106" fmla="*/ 1173112 h 4608812"/>
              <a:gd name="connsiteX10107" fmla="*/ 10620793 w 12184637"/>
              <a:gd name="connsiteY10107" fmla="*/ 1169505 h 4608812"/>
              <a:gd name="connsiteX10108" fmla="*/ 10525966 w 12184637"/>
              <a:gd name="connsiteY10108" fmla="*/ 1200058 h 4608812"/>
              <a:gd name="connsiteX10109" fmla="*/ 10522359 w 12184637"/>
              <a:gd name="connsiteY10109" fmla="*/ 1207052 h 4608812"/>
              <a:gd name="connsiteX10110" fmla="*/ 10527733 w 12184637"/>
              <a:gd name="connsiteY10110" fmla="*/ 1210881 h 4608812"/>
              <a:gd name="connsiteX10111" fmla="*/ 10529427 w 12184637"/>
              <a:gd name="connsiteY10111" fmla="*/ 1210660 h 4608812"/>
              <a:gd name="connsiteX10112" fmla="*/ 10623297 w 12184637"/>
              <a:gd name="connsiteY10112" fmla="*/ 1180253 h 4608812"/>
              <a:gd name="connsiteX10113" fmla="*/ 10732480 w 12184637"/>
              <a:gd name="connsiteY10113" fmla="*/ 1163467 h 4608812"/>
              <a:gd name="connsiteX10114" fmla="*/ 10737118 w 12184637"/>
              <a:gd name="connsiteY10114" fmla="*/ 1157136 h 4608812"/>
              <a:gd name="connsiteX10115" fmla="*/ 10730787 w 12184637"/>
              <a:gd name="connsiteY10115" fmla="*/ 1152498 h 4608812"/>
              <a:gd name="connsiteX10116" fmla="*/ 10621603 w 12184637"/>
              <a:gd name="connsiteY10116" fmla="*/ 1169284 h 4608812"/>
              <a:gd name="connsiteX10117" fmla="*/ 10616966 w 12184637"/>
              <a:gd name="connsiteY10117" fmla="*/ 1175615 h 4608812"/>
              <a:gd name="connsiteX10118" fmla="*/ 10622487 w 12184637"/>
              <a:gd name="connsiteY10118" fmla="*/ 1180327 h 4608812"/>
              <a:gd name="connsiteX10119" fmla="*/ 10623297 w 12184637"/>
              <a:gd name="connsiteY10119" fmla="*/ 1180253 h 4608812"/>
              <a:gd name="connsiteX10120" fmla="*/ 10731965 w 12184637"/>
              <a:gd name="connsiteY10120" fmla="*/ 1163541 h 4608812"/>
              <a:gd name="connsiteX10121" fmla="*/ 10851675 w 12184637"/>
              <a:gd name="connsiteY10121" fmla="*/ 1156179 h 4608812"/>
              <a:gd name="connsiteX10122" fmla="*/ 10856903 w 12184637"/>
              <a:gd name="connsiteY10122" fmla="*/ 1150289 h 4608812"/>
              <a:gd name="connsiteX10123" fmla="*/ 10851013 w 12184637"/>
              <a:gd name="connsiteY10123" fmla="*/ 1145062 h 4608812"/>
              <a:gd name="connsiteX10124" fmla="*/ 10731302 w 12184637"/>
              <a:gd name="connsiteY10124" fmla="*/ 1152424 h 4608812"/>
              <a:gd name="connsiteX10125" fmla="*/ 10726075 w 12184637"/>
              <a:gd name="connsiteY10125" fmla="*/ 1158314 h 4608812"/>
              <a:gd name="connsiteX10126" fmla="*/ 10731670 w 12184637"/>
              <a:gd name="connsiteY10126" fmla="*/ 1163541 h 4608812"/>
              <a:gd name="connsiteX10127" fmla="*/ 10731965 w 12184637"/>
              <a:gd name="connsiteY10127" fmla="*/ 1163541 h 4608812"/>
              <a:gd name="connsiteX10128" fmla="*/ 10975805 w 12184637"/>
              <a:gd name="connsiteY10128" fmla="*/ 1152203 h 4608812"/>
              <a:gd name="connsiteX10129" fmla="*/ 10970283 w 12184637"/>
              <a:gd name="connsiteY10129" fmla="*/ 1146534 h 4608812"/>
              <a:gd name="connsiteX10130" fmla="*/ 10851381 w 12184637"/>
              <a:gd name="connsiteY10130" fmla="*/ 1145062 h 4608812"/>
              <a:gd name="connsiteX10131" fmla="*/ 10845712 w 12184637"/>
              <a:gd name="connsiteY10131" fmla="*/ 1150583 h 4608812"/>
              <a:gd name="connsiteX10132" fmla="*/ 10851234 w 12184637"/>
              <a:gd name="connsiteY10132" fmla="*/ 1156252 h 4608812"/>
              <a:gd name="connsiteX10133" fmla="*/ 10970136 w 12184637"/>
              <a:gd name="connsiteY10133" fmla="*/ 1157725 h 4608812"/>
              <a:gd name="connsiteX10134" fmla="*/ 10970209 w 12184637"/>
              <a:gd name="connsiteY10134" fmla="*/ 1157725 h 4608812"/>
              <a:gd name="connsiteX10135" fmla="*/ 10975805 w 12184637"/>
              <a:gd name="connsiteY10135" fmla="*/ 1152203 h 4608812"/>
              <a:gd name="connsiteX10136" fmla="*/ 11083073 w 12184637"/>
              <a:gd name="connsiteY10136" fmla="*/ 1162142 h 4608812"/>
              <a:gd name="connsiteX10137" fmla="*/ 11077994 w 12184637"/>
              <a:gd name="connsiteY10137" fmla="*/ 1156105 h 4608812"/>
              <a:gd name="connsiteX10138" fmla="*/ 10970724 w 12184637"/>
              <a:gd name="connsiteY10138" fmla="*/ 1146534 h 4608812"/>
              <a:gd name="connsiteX10139" fmla="*/ 10964688 w 12184637"/>
              <a:gd name="connsiteY10139" fmla="*/ 1151614 h 4608812"/>
              <a:gd name="connsiteX10140" fmla="*/ 10969767 w 12184637"/>
              <a:gd name="connsiteY10140" fmla="*/ 1157651 h 4608812"/>
              <a:gd name="connsiteX10141" fmla="*/ 11077037 w 12184637"/>
              <a:gd name="connsiteY10141" fmla="*/ 1167222 h 4608812"/>
              <a:gd name="connsiteX10142" fmla="*/ 11077552 w 12184637"/>
              <a:gd name="connsiteY10142" fmla="*/ 1167222 h 4608812"/>
              <a:gd name="connsiteX10143" fmla="*/ 11083073 w 12184637"/>
              <a:gd name="connsiteY10143" fmla="*/ 1162142 h 4608812"/>
              <a:gd name="connsiteX10144" fmla="*/ 11172010 w 12184637"/>
              <a:gd name="connsiteY10144" fmla="*/ 1180916 h 4608812"/>
              <a:gd name="connsiteX10145" fmla="*/ 11167666 w 12184637"/>
              <a:gd name="connsiteY10145" fmla="*/ 1174364 h 4608812"/>
              <a:gd name="connsiteX10146" fmla="*/ 11078656 w 12184637"/>
              <a:gd name="connsiteY10146" fmla="*/ 1156252 h 4608812"/>
              <a:gd name="connsiteX10147" fmla="*/ 11072104 w 12184637"/>
              <a:gd name="connsiteY10147" fmla="*/ 1160596 h 4608812"/>
              <a:gd name="connsiteX10148" fmla="*/ 11076447 w 12184637"/>
              <a:gd name="connsiteY10148" fmla="*/ 1167149 h 4608812"/>
              <a:gd name="connsiteX10149" fmla="*/ 11165458 w 12184637"/>
              <a:gd name="connsiteY10149" fmla="*/ 1185260 h 4608812"/>
              <a:gd name="connsiteX10150" fmla="*/ 11166636 w 12184637"/>
              <a:gd name="connsiteY10150" fmla="*/ 1185334 h 4608812"/>
              <a:gd name="connsiteX10151" fmla="*/ 11172010 w 12184637"/>
              <a:gd name="connsiteY10151" fmla="*/ 1180916 h 4608812"/>
              <a:gd name="connsiteX10152" fmla="*/ 11236578 w 12184637"/>
              <a:gd name="connsiteY10152" fmla="*/ 1209114 h 4608812"/>
              <a:gd name="connsiteX10153" fmla="*/ 11233560 w 12184637"/>
              <a:gd name="connsiteY10153" fmla="*/ 1201825 h 4608812"/>
              <a:gd name="connsiteX10154" fmla="*/ 11168624 w 12184637"/>
              <a:gd name="connsiteY10154" fmla="*/ 1174658 h 4608812"/>
              <a:gd name="connsiteX10155" fmla="*/ 11161335 w 12184637"/>
              <a:gd name="connsiteY10155" fmla="*/ 1177677 h 4608812"/>
              <a:gd name="connsiteX10156" fmla="*/ 11164354 w 12184637"/>
              <a:gd name="connsiteY10156" fmla="*/ 1184965 h 4608812"/>
              <a:gd name="connsiteX10157" fmla="*/ 11229289 w 12184637"/>
              <a:gd name="connsiteY10157" fmla="*/ 1212132 h 4608812"/>
              <a:gd name="connsiteX10158" fmla="*/ 11231498 w 12184637"/>
              <a:gd name="connsiteY10158" fmla="*/ 1212574 h 4608812"/>
              <a:gd name="connsiteX10159" fmla="*/ 11236578 w 12184637"/>
              <a:gd name="connsiteY10159" fmla="*/ 1209114 h 4608812"/>
              <a:gd name="connsiteX10160" fmla="*/ 11275672 w 12184637"/>
              <a:gd name="connsiteY10160" fmla="*/ 1251889 h 4608812"/>
              <a:gd name="connsiteX10161" fmla="*/ 11275746 w 12184637"/>
              <a:gd name="connsiteY10161" fmla="*/ 1244011 h 4608812"/>
              <a:gd name="connsiteX10162" fmla="*/ 11235400 w 12184637"/>
              <a:gd name="connsiteY10162" fmla="*/ 1203003 h 4608812"/>
              <a:gd name="connsiteX10163" fmla="*/ 11227522 w 12184637"/>
              <a:gd name="connsiteY10163" fmla="*/ 1202929 h 4608812"/>
              <a:gd name="connsiteX10164" fmla="*/ 11227448 w 12184637"/>
              <a:gd name="connsiteY10164" fmla="*/ 1210807 h 4608812"/>
              <a:gd name="connsiteX10165" fmla="*/ 11267794 w 12184637"/>
              <a:gd name="connsiteY10165" fmla="*/ 1251815 h 4608812"/>
              <a:gd name="connsiteX10166" fmla="*/ 11271843 w 12184637"/>
              <a:gd name="connsiteY10166" fmla="*/ 1253509 h 4608812"/>
              <a:gd name="connsiteX10167" fmla="*/ 11275672 w 12184637"/>
              <a:gd name="connsiteY10167" fmla="*/ 1251889 h 4608812"/>
              <a:gd name="connsiteX10168" fmla="*/ 4785935 w 12184637"/>
              <a:gd name="connsiteY10168" fmla="*/ 4162803 h 4608812"/>
              <a:gd name="connsiteX10169" fmla="*/ 4784978 w 12184637"/>
              <a:gd name="connsiteY10169" fmla="*/ 4154999 h 4608812"/>
              <a:gd name="connsiteX10170" fmla="*/ 4762965 w 12184637"/>
              <a:gd name="connsiteY10170" fmla="*/ 4137771 h 4608812"/>
              <a:gd name="connsiteX10171" fmla="*/ 4755161 w 12184637"/>
              <a:gd name="connsiteY10171" fmla="*/ 4138728 h 4608812"/>
              <a:gd name="connsiteX10172" fmla="*/ 4756118 w 12184637"/>
              <a:gd name="connsiteY10172" fmla="*/ 4146532 h 4608812"/>
              <a:gd name="connsiteX10173" fmla="*/ 4778131 w 12184637"/>
              <a:gd name="connsiteY10173" fmla="*/ 4163760 h 4608812"/>
              <a:gd name="connsiteX10174" fmla="*/ 4781592 w 12184637"/>
              <a:gd name="connsiteY10174" fmla="*/ 4164938 h 4608812"/>
              <a:gd name="connsiteX10175" fmla="*/ 4785935 w 12184637"/>
              <a:gd name="connsiteY10175" fmla="*/ 4162803 h 4608812"/>
              <a:gd name="connsiteX10176" fmla="*/ 4763038 w 12184637"/>
              <a:gd name="connsiteY10176" fmla="*/ 4146459 h 4608812"/>
              <a:gd name="connsiteX10177" fmla="*/ 4763848 w 12184637"/>
              <a:gd name="connsiteY10177" fmla="*/ 4138581 h 4608812"/>
              <a:gd name="connsiteX10178" fmla="*/ 4759357 w 12184637"/>
              <a:gd name="connsiteY10178" fmla="*/ 4133059 h 4608812"/>
              <a:gd name="connsiteX10179" fmla="*/ 4751479 w 12184637"/>
              <a:gd name="connsiteY10179" fmla="*/ 4132249 h 4608812"/>
              <a:gd name="connsiteX10180" fmla="*/ 4750670 w 12184637"/>
              <a:gd name="connsiteY10180" fmla="*/ 4140127 h 4608812"/>
              <a:gd name="connsiteX10181" fmla="*/ 4755161 w 12184637"/>
              <a:gd name="connsiteY10181" fmla="*/ 4145649 h 4608812"/>
              <a:gd name="connsiteX10182" fmla="*/ 4759505 w 12184637"/>
              <a:gd name="connsiteY10182" fmla="*/ 4147710 h 4608812"/>
              <a:gd name="connsiteX10183" fmla="*/ 4763038 w 12184637"/>
              <a:gd name="connsiteY10183" fmla="*/ 4146459 h 4608812"/>
              <a:gd name="connsiteX10184" fmla="*/ 4758547 w 12184637"/>
              <a:gd name="connsiteY10184" fmla="*/ 4140937 h 4608812"/>
              <a:gd name="connsiteX10185" fmla="*/ 4759357 w 12184637"/>
              <a:gd name="connsiteY10185" fmla="*/ 4133059 h 4608812"/>
              <a:gd name="connsiteX10186" fmla="*/ 4704066 w 12184637"/>
              <a:gd name="connsiteY10186" fmla="*/ 4064958 h 4608812"/>
              <a:gd name="connsiteX10187" fmla="*/ 4696188 w 12184637"/>
              <a:gd name="connsiteY10187" fmla="*/ 4064148 h 4608812"/>
              <a:gd name="connsiteX10188" fmla="*/ 4695379 w 12184637"/>
              <a:gd name="connsiteY10188" fmla="*/ 4072026 h 4608812"/>
              <a:gd name="connsiteX10189" fmla="*/ 4750670 w 12184637"/>
              <a:gd name="connsiteY10189" fmla="*/ 4140127 h 4608812"/>
              <a:gd name="connsiteX10190" fmla="*/ 4755013 w 12184637"/>
              <a:gd name="connsiteY10190" fmla="*/ 4142188 h 4608812"/>
              <a:gd name="connsiteX10191" fmla="*/ 4758547 w 12184637"/>
              <a:gd name="connsiteY10191" fmla="*/ 4140937 h 4608812"/>
              <a:gd name="connsiteX10192" fmla="*/ 4703256 w 12184637"/>
              <a:gd name="connsiteY10192" fmla="*/ 4072835 h 4608812"/>
              <a:gd name="connsiteX10193" fmla="*/ 4704066 w 12184637"/>
              <a:gd name="connsiteY10193" fmla="*/ 4064958 h 4608812"/>
              <a:gd name="connsiteX10194" fmla="*/ 4683084 w 12184637"/>
              <a:gd name="connsiteY10194" fmla="*/ 4039116 h 4608812"/>
              <a:gd name="connsiteX10195" fmla="*/ 4675206 w 12184637"/>
              <a:gd name="connsiteY10195" fmla="*/ 4038306 h 4608812"/>
              <a:gd name="connsiteX10196" fmla="*/ 4674396 w 12184637"/>
              <a:gd name="connsiteY10196" fmla="*/ 4046184 h 4608812"/>
              <a:gd name="connsiteX10197" fmla="*/ 4695379 w 12184637"/>
              <a:gd name="connsiteY10197" fmla="*/ 4072026 h 4608812"/>
              <a:gd name="connsiteX10198" fmla="*/ 4699723 w 12184637"/>
              <a:gd name="connsiteY10198" fmla="*/ 4074087 h 4608812"/>
              <a:gd name="connsiteX10199" fmla="*/ 4703256 w 12184637"/>
              <a:gd name="connsiteY10199" fmla="*/ 4072835 h 4608812"/>
              <a:gd name="connsiteX10200" fmla="*/ 4682274 w 12184637"/>
              <a:gd name="connsiteY10200" fmla="*/ 4046994 h 4608812"/>
              <a:gd name="connsiteX10201" fmla="*/ 4683084 w 12184637"/>
              <a:gd name="connsiteY10201" fmla="*/ 4039116 h 4608812"/>
              <a:gd name="connsiteX10202" fmla="*/ 4672703 w 12184637"/>
              <a:gd name="connsiteY10202" fmla="*/ 4026379 h 4608812"/>
              <a:gd name="connsiteX10203" fmla="*/ 4664825 w 12184637"/>
              <a:gd name="connsiteY10203" fmla="*/ 4025569 h 4608812"/>
              <a:gd name="connsiteX10204" fmla="*/ 4664015 w 12184637"/>
              <a:gd name="connsiteY10204" fmla="*/ 4033447 h 4608812"/>
              <a:gd name="connsiteX10205" fmla="*/ 4674396 w 12184637"/>
              <a:gd name="connsiteY10205" fmla="*/ 4046184 h 4608812"/>
              <a:gd name="connsiteX10206" fmla="*/ 4678740 w 12184637"/>
              <a:gd name="connsiteY10206" fmla="*/ 4048245 h 4608812"/>
              <a:gd name="connsiteX10207" fmla="*/ 4682274 w 12184637"/>
              <a:gd name="connsiteY10207" fmla="*/ 4046994 h 4608812"/>
              <a:gd name="connsiteX10208" fmla="*/ 4671083 w 12184637"/>
              <a:gd name="connsiteY10208" fmla="*/ 4034846 h 4608812"/>
              <a:gd name="connsiteX10209" fmla="*/ 4673292 w 12184637"/>
              <a:gd name="connsiteY10209" fmla="*/ 4027263 h 4608812"/>
              <a:gd name="connsiteX10210" fmla="*/ 4671083 w 12184637"/>
              <a:gd name="connsiteY10210" fmla="*/ 4023140 h 4608812"/>
              <a:gd name="connsiteX10211" fmla="*/ 4663500 w 12184637"/>
              <a:gd name="connsiteY10211" fmla="*/ 4020931 h 4608812"/>
              <a:gd name="connsiteX10212" fmla="*/ 4661291 w 12184637"/>
              <a:gd name="connsiteY10212" fmla="*/ 4028514 h 4608812"/>
              <a:gd name="connsiteX10213" fmla="*/ 4663500 w 12184637"/>
              <a:gd name="connsiteY10213" fmla="*/ 4032637 h 4608812"/>
              <a:gd name="connsiteX10214" fmla="*/ 4668433 w 12184637"/>
              <a:gd name="connsiteY10214" fmla="*/ 4035582 h 4608812"/>
              <a:gd name="connsiteX10215" fmla="*/ 4671083 w 12184637"/>
              <a:gd name="connsiteY10215" fmla="*/ 4034846 h 4608812"/>
              <a:gd name="connsiteX10216" fmla="*/ 4668874 w 12184637"/>
              <a:gd name="connsiteY10216" fmla="*/ 4030723 h 4608812"/>
              <a:gd name="connsiteX10217" fmla="*/ 4671083 w 12184637"/>
              <a:gd name="connsiteY10217" fmla="*/ 4023140 h 4608812"/>
              <a:gd name="connsiteX10218" fmla="*/ 4602025 w 12184637"/>
              <a:gd name="connsiteY10218" fmla="*/ 3895772 h 4608812"/>
              <a:gd name="connsiteX10219" fmla="*/ 4594441 w 12184637"/>
              <a:gd name="connsiteY10219" fmla="*/ 3893563 h 4608812"/>
              <a:gd name="connsiteX10220" fmla="*/ 4592233 w 12184637"/>
              <a:gd name="connsiteY10220" fmla="*/ 3901146 h 4608812"/>
              <a:gd name="connsiteX10221" fmla="*/ 4661291 w 12184637"/>
              <a:gd name="connsiteY10221" fmla="*/ 4028514 h 4608812"/>
              <a:gd name="connsiteX10222" fmla="*/ 4666224 w 12184637"/>
              <a:gd name="connsiteY10222" fmla="*/ 4031459 h 4608812"/>
              <a:gd name="connsiteX10223" fmla="*/ 4668874 w 12184637"/>
              <a:gd name="connsiteY10223" fmla="*/ 4030723 h 4608812"/>
              <a:gd name="connsiteX10224" fmla="*/ 4599816 w 12184637"/>
              <a:gd name="connsiteY10224" fmla="*/ 3903355 h 4608812"/>
              <a:gd name="connsiteX10225" fmla="*/ 4602025 w 12184637"/>
              <a:gd name="connsiteY10225" fmla="*/ 3895772 h 4608812"/>
              <a:gd name="connsiteX10226" fmla="*/ 4596576 w 12184637"/>
              <a:gd name="connsiteY10226" fmla="*/ 3885685 h 4608812"/>
              <a:gd name="connsiteX10227" fmla="*/ 4588993 w 12184637"/>
              <a:gd name="connsiteY10227" fmla="*/ 3883476 h 4608812"/>
              <a:gd name="connsiteX10228" fmla="*/ 4586784 w 12184637"/>
              <a:gd name="connsiteY10228" fmla="*/ 3891060 h 4608812"/>
              <a:gd name="connsiteX10229" fmla="*/ 4592233 w 12184637"/>
              <a:gd name="connsiteY10229" fmla="*/ 3901146 h 4608812"/>
              <a:gd name="connsiteX10230" fmla="*/ 4597165 w 12184637"/>
              <a:gd name="connsiteY10230" fmla="*/ 3904091 h 4608812"/>
              <a:gd name="connsiteX10231" fmla="*/ 4599816 w 12184637"/>
              <a:gd name="connsiteY10231" fmla="*/ 3903355 h 4608812"/>
              <a:gd name="connsiteX10232" fmla="*/ 4593558 w 12184637"/>
              <a:gd name="connsiteY10232" fmla="*/ 3893563 h 4608812"/>
              <a:gd name="connsiteX10233" fmla="*/ 4596944 w 12184637"/>
              <a:gd name="connsiteY10233" fmla="*/ 3886421 h 4608812"/>
              <a:gd name="connsiteX10234" fmla="*/ 4595693 w 12184637"/>
              <a:gd name="connsiteY10234" fmla="*/ 3882888 h 4608812"/>
              <a:gd name="connsiteX10235" fmla="*/ 4588551 w 12184637"/>
              <a:gd name="connsiteY10235" fmla="*/ 3879501 h 4608812"/>
              <a:gd name="connsiteX10236" fmla="*/ 4585165 w 12184637"/>
              <a:gd name="connsiteY10236" fmla="*/ 3886642 h 4608812"/>
              <a:gd name="connsiteX10237" fmla="*/ 4586416 w 12184637"/>
              <a:gd name="connsiteY10237" fmla="*/ 3890176 h 4608812"/>
              <a:gd name="connsiteX10238" fmla="*/ 4591717 w 12184637"/>
              <a:gd name="connsiteY10238" fmla="*/ 3893857 h 4608812"/>
              <a:gd name="connsiteX10239" fmla="*/ 4593558 w 12184637"/>
              <a:gd name="connsiteY10239" fmla="*/ 3893563 h 4608812"/>
              <a:gd name="connsiteX10240" fmla="*/ 4592306 w 12184637"/>
              <a:gd name="connsiteY10240" fmla="*/ 3890029 h 4608812"/>
              <a:gd name="connsiteX10241" fmla="*/ 4595619 w 12184637"/>
              <a:gd name="connsiteY10241" fmla="*/ 3882888 h 4608812"/>
              <a:gd name="connsiteX10242" fmla="*/ 4541580 w 12184637"/>
              <a:gd name="connsiteY10242" fmla="*/ 3733432 h 4608812"/>
              <a:gd name="connsiteX10243" fmla="*/ 4534438 w 12184637"/>
              <a:gd name="connsiteY10243" fmla="*/ 3730119 h 4608812"/>
              <a:gd name="connsiteX10244" fmla="*/ 4531125 w 12184637"/>
              <a:gd name="connsiteY10244" fmla="*/ 3737261 h 4608812"/>
              <a:gd name="connsiteX10245" fmla="*/ 4585165 w 12184637"/>
              <a:gd name="connsiteY10245" fmla="*/ 3886716 h 4608812"/>
              <a:gd name="connsiteX10246" fmla="*/ 4590466 w 12184637"/>
              <a:gd name="connsiteY10246" fmla="*/ 3890397 h 4608812"/>
              <a:gd name="connsiteX10247" fmla="*/ 4592306 w 12184637"/>
              <a:gd name="connsiteY10247" fmla="*/ 3890029 h 4608812"/>
              <a:gd name="connsiteX10248" fmla="*/ 4538267 w 12184637"/>
              <a:gd name="connsiteY10248" fmla="*/ 3740574 h 4608812"/>
              <a:gd name="connsiteX10249" fmla="*/ 4541580 w 12184637"/>
              <a:gd name="connsiteY10249" fmla="*/ 3733432 h 4608812"/>
              <a:gd name="connsiteX10250" fmla="*/ 4538708 w 12184637"/>
              <a:gd name="connsiteY10250" fmla="*/ 3725481 h 4608812"/>
              <a:gd name="connsiteX10251" fmla="*/ 4531567 w 12184637"/>
              <a:gd name="connsiteY10251" fmla="*/ 3722168 h 4608812"/>
              <a:gd name="connsiteX10252" fmla="*/ 4528254 w 12184637"/>
              <a:gd name="connsiteY10252" fmla="*/ 3729310 h 4608812"/>
              <a:gd name="connsiteX10253" fmla="*/ 4531125 w 12184637"/>
              <a:gd name="connsiteY10253" fmla="*/ 3737261 h 4608812"/>
              <a:gd name="connsiteX10254" fmla="*/ 4536426 w 12184637"/>
              <a:gd name="connsiteY10254" fmla="*/ 3740942 h 4608812"/>
              <a:gd name="connsiteX10255" fmla="*/ 4538267 w 12184637"/>
              <a:gd name="connsiteY10255" fmla="*/ 3740574 h 4608812"/>
              <a:gd name="connsiteX10256" fmla="*/ 4534659 w 12184637"/>
              <a:gd name="connsiteY10256" fmla="*/ 3732843 h 4608812"/>
              <a:gd name="connsiteX10257" fmla="*/ 4539003 w 12184637"/>
              <a:gd name="connsiteY10257" fmla="*/ 3726291 h 4608812"/>
              <a:gd name="connsiteX10258" fmla="*/ 4503664 w 12184637"/>
              <a:gd name="connsiteY10258" fmla="*/ 3555853 h 4608812"/>
              <a:gd name="connsiteX10259" fmla="*/ 4497111 w 12184637"/>
              <a:gd name="connsiteY10259" fmla="*/ 3551510 h 4608812"/>
              <a:gd name="connsiteX10260" fmla="*/ 4492768 w 12184637"/>
              <a:gd name="connsiteY10260" fmla="*/ 3558062 h 4608812"/>
              <a:gd name="connsiteX10261" fmla="*/ 4528107 w 12184637"/>
              <a:gd name="connsiteY10261" fmla="*/ 3728500 h 4608812"/>
              <a:gd name="connsiteX10262" fmla="*/ 4533629 w 12184637"/>
              <a:gd name="connsiteY10262" fmla="*/ 3732917 h 4608812"/>
              <a:gd name="connsiteX10263" fmla="*/ 4534659 w 12184637"/>
              <a:gd name="connsiteY10263" fmla="*/ 3732843 h 4608812"/>
              <a:gd name="connsiteX10264" fmla="*/ 4498437 w 12184637"/>
              <a:gd name="connsiteY10264" fmla="*/ 3562553 h 4608812"/>
              <a:gd name="connsiteX10265" fmla="*/ 4503737 w 12184637"/>
              <a:gd name="connsiteY10265" fmla="*/ 3556737 h 4608812"/>
              <a:gd name="connsiteX10266" fmla="*/ 4495418 w 12184637"/>
              <a:gd name="connsiteY10266" fmla="*/ 3386741 h 4608812"/>
              <a:gd name="connsiteX10267" fmla="*/ 4489602 w 12184637"/>
              <a:gd name="connsiteY10267" fmla="*/ 3381440 h 4608812"/>
              <a:gd name="connsiteX10268" fmla="*/ 4484301 w 12184637"/>
              <a:gd name="connsiteY10268" fmla="*/ 3387256 h 4608812"/>
              <a:gd name="connsiteX10269" fmla="*/ 4492621 w 12184637"/>
              <a:gd name="connsiteY10269" fmla="*/ 3557252 h 4608812"/>
              <a:gd name="connsiteX10270" fmla="*/ 4498216 w 12184637"/>
              <a:gd name="connsiteY10270" fmla="*/ 3562553 h 4608812"/>
              <a:gd name="connsiteX10271" fmla="*/ 4498437 w 12184637"/>
              <a:gd name="connsiteY10271" fmla="*/ 3562553 h 4608812"/>
              <a:gd name="connsiteX10272" fmla="*/ 4495345 w 12184637"/>
              <a:gd name="connsiteY10272" fmla="*/ 3387771 h 4608812"/>
              <a:gd name="connsiteX10273" fmla="*/ 4518094 w 12184637"/>
              <a:gd name="connsiteY10273" fmla="*/ 3228009 h 4608812"/>
              <a:gd name="connsiteX10274" fmla="*/ 4513382 w 12184637"/>
              <a:gd name="connsiteY10274" fmla="*/ 3221677 h 4608812"/>
              <a:gd name="connsiteX10275" fmla="*/ 4507050 w 12184637"/>
              <a:gd name="connsiteY10275" fmla="*/ 3226389 h 4608812"/>
              <a:gd name="connsiteX10276" fmla="*/ 4484301 w 12184637"/>
              <a:gd name="connsiteY10276" fmla="*/ 3386152 h 4608812"/>
              <a:gd name="connsiteX10277" fmla="*/ 4489013 w 12184637"/>
              <a:gd name="connsiteY10277" fmla="*/ 3392483 h 4608812"/>
              <a:gd name="connsiteX10278" fmla="*/ 4489823 w 12184637"/>
              <a:gd name="connsiteY10278" fmla="*/ 3392557 h 4608812"/>
              <a:gd name="connsiteX10279" fmla="*/ 4495345 w 12184637"/>
              <a:gd name="connsiteY10279" fmla="*/ 3387771 h 4608812"/>
              <a:gd name="connsiteX10280" fmla="*/ 4517800 w 12184637"/>
              <a:gd name="connsiteY10280" fmla="*/ 3229113 h 4608812"/>
              <a:gd name="connsiteX10281" fmla="*/ 4570514 w 12184637"/>
              <a:gd name="connsiteY10281" fmla="*/ 3082824 h 4608812"/>
              <a:gd name="connsiteX10282" fmla="*/ 4567201 w 12184637"/>
              <a:gd name="connsiteY10282" fmla="*/ 3075683 h 4608812"/>
              <a:gd name="connsiteX10283" fmla="*/ 4560059 w 12184637"/>
              <a:gd name="connsiteY10283" fmla="*/ 3078996 h 4608812"/>
              <a:gd name="connsiteX10284" fmla="*/ 4507345 w 12184637"/>
              <a:gd name="connsiteY10284" fmla="*/ 3225285 h 4608812"/>
              <a:gd name="connsiteX10285" fmla="*/ 4510732 w 12184637"/>
              <a:gd name="connsiteY10285" fmla="*/ 3232426 h 4608812"/>
              <a:gd name="connsiteX10286" fmla="*/ 4512646 w 12184637"/>
              <a:gd name="connsiteY10286" fmla="*/ 3232795 h 4608812"/>
              <a:gd name="connsiteX10287" fmla="*/ 4517800 w 12184637"/>
              <a:gd name="connsiteY10287" fmla="*/ 3229113 h 4608812"/>
              <a:gd name="connsiteX10288" fmla="*/ 4570072 w 12184637"/>
              <a:gd name="connsiteY10288" fmla="*/ 3083855 h 4608812"/>
              <a:gd name="connsiteX10289" fmla="*/ 4651573 w 12184637"/>
              <a:gd name="connsiteY10289" fmla="*/ 2954205 h 4608812"/>
              <a:gd name="connsiteX10290" fmla="*/ 4649806 w 12184637"/>
              <a:gd name="connsiteY10290" fmla="*/ 2946548 h 4608812"/>
              <a:gd name="connsiteX10291" fmla="*/ 4642149 w 12184637"/>
              <a:gd name="connsiteY10291" fmla="*/ 2948315 h 4608812"/>
              <a:gd name="connsiteX10292" fmla="*/ 4560648 w 12184637"/>
              <a:gd name="connsiteY10292" fmla="*/ 3077965 h 4608812"/>
              <a:gd name="connsiteX10293" fmla="*/ 4562415 w 12184637"/>
              <a:gd name="connsiteY10293" fmla="*/ 3085622 h 4608812"/>
              <a:gd name="connsiteX10294" fmla="*/ 4565434 w 12184637"/>
              <a:gd name="connsiteY10294" fmla="*/ 3086505 h 4608812"/>
              <a:gd name="connsiteX10295" fmla="*/ 4570072 w 12184637"/>
              <a:gd name="connsiteY10295" fmla="*/ 3083855 h 4608812"/>
              <a:gd name="connsiteX10296" fmla="*/ 4650763 w 12184637"/>
              <a:gd name="connsiteY10296" fmla="*/ 2955162 h 4608812"/>
              <a:gd name="connsiteX10297" fmla="*/ 4759873 w 12184637"/>
              <a:gd name="connsiteY10297" fmla="*/ 2845463 h 4608812"/>
              <a:gd name="connsiteX10298" fmla="*/ 4759873 w 12184637"/>
              <a:gd name="connsiteY10298" fmla="*/ 2837585 h 4608812"/>
              <a:gd name="connsiteX10299" fmla="*/ 4751995 w 12184637"/>
              <a:gd name="connsiteY10299" fmla="*/ 2837585 h 4608812"/>
              <a:gd name="connsiteX10300" fmla="*/ 4642885 w 12184637"/>
              <a:gd name="connsiteY10300" fmla="*/ 2947284 h 4608812"/>
              <a:gd name="connsiteX10301" fmla="*/ 4642885 w 12184637"/>
              <a:gd name="connsiteY10301" fmla="*/ 2955162 h 4608812"/>
              <a:gd name="connsiteX10302" fmla="*/ 4646861 w 12184637"/>
              <a:gd name="connsiteY10302" fmla="*/ 2956781 h 4608812"/>
              <a:gd name="connsiteX10303" fmla="*/ 4650763 w 12184637"/>
              <a:gd name="connsiteY10303" fmla="*/ 2955162 h 4608812"/>
              <a:gd name="connsiteX10304" fmla="*/ 4758989 w 12184637"/>
              <a:gd name="connsiteY10304" fmla="*/ 2846199 h 4608812"/>
              <a:gd name="connsiteX10305" fmla="*/ 4894529 w 12184637"/>
              <a:gd name="connsiteY10305" fmla="*/ 2759692 h 4608812"/>
              <a:gd name="connsiteX10306" fmla="*/ 4896223 w 12184637"/>
              <a:gd name="connsiteY10306" fmla="*/ 2751962 h 4608812"/>
              <a:gd name="connsiteX10307" fmla="*/ 4888492 w 12184637"/>
              <a:gd name="connsiteY10307" fmla="*/ 2750268 h 4608812"/>
              <a:gd name="connsiteX10308" fmla="*/ 4752952 w 12184637"/>
              <a:gd name="connsiteY10308" fmla="*/ 2836775 h 4608812"/>
              <a:gd name="connsiteX10309" fmla="*/ 4751259 w 12184637"/>
              <a:gd name="connsiteY10309" fmla="*/ 2844506 h 4608812"/>
              <a:gd name="connsiteX10310" fmla="*/ 4755970 w 12184637"/>
              <a:gd name="connsiteY10310" fmla="*/ 2847083 h 4608812"/>
              <a:gd name="connsiteX10311" fmla="*/ 4758989 w 12184637"/>
              <a:gd name="connsiteY10311" fmla="*/ 2846199 h 4608812"/>
              <a:gd name="connsiteX10312" fmla="*/ 4893572 w 12184637"/>
              <a:gd name="connsiteY10312" fmla="*/ 2760207 h 4608812"/>
              <a:gd name="connsiteX10313" fmla="*/ 5047077 w 12184637"/>
              <a:gd name="connsiteY10313" fmla="*/ 2699174 h 4608812"/>
              <a:gd name="connsiteX10314" fmla="*/ 5050169 w 12184637"/>
              <a:gd name="connsiteY10314" fmla="*/ 2691959 h 4608812"/>
              <a:gd name="connsiteX10315" fmla="*/ 5042954 w 12184637"/>
              <a:gd name="connsiteY10315" fmla="*/ 2688866 h 4608812"/>
              <a:gd name="connsiteX10316" fmla="*/ 4889449 w 12184637"/>
              <a:gd name="connsiteY10316" fmla="*/ 2749900 h 4608812"/>
              <a:gd name="connsiteX10317" fmla="*/ 4886357 w 12184637"/>
              <a:gd name="connsiteY10317" fmla="*/ 2757115 h 4608812"/>
              <a:gd name="connsiteX10318" fmla="*/ 4891585 w 12184637"/>
              <a:gd name="connsiteY10318" fmla="*/ 2760649 h 4608812"/>
              <a:gd name="connsiteX10319" fmla="*/ 4893572 w 12184637"/>
              <a:gd name="connsiteY10319" fmla="*/ 2760207 h 4608812"/>
              <a:gd name="connsiteX10320" fmla="*/ 5088232 w 12184637"/>
              <a:gd name="connsiteY10320" fmla="*/ 2713530 h 4608812"/>
              <a:gd name="connsiteX10321" fmla="*/ 5085434 w 12184637"/>
              <a:gd name="connsiteY10321" fmla="*/ 2706168 h 4608812"/>
              <a:gd name="connsiteX10322" fmla="*/ 5047371 w 12184637"/>
              <a:gd name="connsiteY10322" fmla="*/ 2688940 h 4608812"/>
              <a:gd name="connsiteX10323" fmla="*/ 5040009 w 12184637"/>
              <a:gd name="connsiteY10323" fmla="*/ 2691738 h 4608812"/>
              <a:gd name="connsiteX10324" fmla="*/ 5042807 w 12184637"/>
              <a:gd name="connsiteY10324" fmla="*/ 2699100 h 4608812"/>
              <a:gd name="connsiteX10325" fmla="*/ 5080870 w 12184637"/>
              <a:gd name="connsiteY10325" fmla="*/ 2716328 h 4608812"/>
              <a:gd name="connsiteX10326" fmla="*/ 5083226 w 12184637"/>
              <a:gd name="connsiteY10326" fmla="*/ 2716843 h 4608812"/>
              <a:gd name="connsiteX10327" fmla="*/ 5088232 w 12184637"/>
              <a:gd name="connsiteY10327" fmla="*/ 2713530 h 4608812"/>
              <a:gd name="connsiteX10328" fmla="*/ 5120700 w 12184637"/>
              <a:gd name="connsiteY10328" fmla="*/ 2725310 h 4608812"/>
              <a:gd name="connsiteX10329" fmla="*/ 5117461 w 12184637"/>
              <a:gd name="connsiteY10329" fmla="*/ 2718169 h 4608812"/>
              <a:gd name="connsiteX10330" fmla="*/ 5085066 w 12184637"/>
              <a:gd name="connsiteY10330" fmla="*/ 2706021 h 4608812"/>
              <a:gd name="connsiteX10331" fmla="*/ 5077925 w 12184637"/>
              <a:gd name="connsiteY10331" fmla="*/ 2709260 h 4608812"/>
              <a:gd name="connsiteX10332" fmla="*/ 5081164 w 12184637"/>
              <a:gd name="connsiteY10332" fmla="*/ 2716401 h 4608812"/>
              <a:gd name="connsiteX10333" fmla="*/ 5113558 w 12184637"/>
              <a:gd name="connsiteY10333" fmla="*/ 2728549 h 4608812"/>
              <a:gd name="connsiteX10334" fmla="*/ 5115546 w 12184637"/>
              <a:gd name="connsiteY10334" fmla="*/ 2728917 h 4608812"/>
              <a:gd name="connsiteX10335" fmla="*/ 5120700 w 12184637"/>
              <a:gd name="connsiteY10335" fmla="*/ 2725310 h 4608812"/>
              <a:gd name="connsiteX10336" fmla="*/ 5116650 w 12184637"/>
              <a:gd name="connsiteY10336" fmla="*/ 2728770 h 4608812"/>
              <a:gd name="connsiteX10337" fmla="*/ 5273468 w 12184637"/>
              <a:gd name="connsiteY10337" fmla="*/ 2696155 h 4608812"/>
              <a:gd name="connsiteX10338" fmla="*/ 5277812 w 12184637"/>
              <a:gd name="connsiteY10338" fmla="*/ 2689529 h 4608812"/>
              <a:gd name="connsiteX10339" fmla="*/ 5271186 w 12184637"/>
              <a:gd name="connsiteY10339" fmla="*/ 2685185 h 4608812"/>
              <a:gd name="connsiteX10340" fmla="*/ 5114368 w 12184637"/>
              <a:gd name="connsiteY10340" fmla="*/ 2717800 h 4608812"/>
              <a:gd name="connsiteX10341" fmla="*/ 5110025 w 12184637"/>
              <a:gd name="connsiteY10341" fmla="*/ 2724426 h 4608812"/>
              <a:gd name="connsiteX10342" fmla="*/ 5115546 w 12184637"/>
              <a:gd name="connsiteY10342" fmla="*/ 2728844 h 4608812"/>
              <a:gd name="connsiteX10343" fmla="*/ 5116650 w 12184637"/>
              <a:gd name="connsiteY10343" fmla="*/ 2728770 h 4608812"/>
              <a:gd name="connsiteX10344" fmla="*/ 5302844 w 12184637"/>
              <a:gd name="connsiteY10344" fmla="*/ 2698806 h 4608812"/>
              <a:gd name="connsiteX10345" fmla="*/ 5298868 w 12184637"/>
              <a:gd name="connsiteY10345" fmla="*/ 2692032 h 4608812"/>
              <a:gd name="connsiteX10346" fmla="*/ 5273689 w 12184637"/>
              <a:gd name="connsiteY10346" fmla="*/ 2685406 h 4608812"/>
              <a:gd name="connsiteX10347" fmla="*/ 5266916 w 12184637"/>
              <a:gd name="connsiteY10347" fmla="*/ 2689382 h 4608812"/>
              <a:gd name="connsiteX10348" fmla="*/ 5270891 w 12184637"/>
              <a:gd name="connsiteY10348" fmla="*/ 2696155 h 4608812"/>
              <a:gd name="connsiteX10349" fmla="*/ 5296070 w 12184637"/>
              <a:gd name="connsiteY10349" fmla="*/ 2702781 h 4608812"/>
              <a:gd name="connsiteX10350" fmla="*/ 5297543 w 12184637"/>
              <a:gd name="connsiteY10350" fmla="*/ 2703002 h 4608812"/>
              <a:gd name="connsiteX10351" fmla="*/ 5302844 w 12184637"/>
              <a:gd name="connsiteY10351" fmla="*/ 2698806 h 4608812"/>
              <a:gd name="connsiteX10352" fmla="*/ 5327287 w 12184637"/>
              <a:gd name="connsiteY10352" fmla="*/ 2697848 h 4608812"/>
              <a:gd name="connsiteX10353" fmla="*/ 5321765 w 12184637"/>
              <a:gd name="connsiteY10353" fmla="*/ 2692180 h 4608812"/>
              <a:gd name="connsiteX10354" fmla="*/ 5297543 w 12184637"/>
              <a:gd name="connsiteY10354" fmla="*/ 2691811 h 4608812"/>
              <a:gd name="connsiteX10355" fmla="*/ 5291874 w 12184637"/>
              <a:gd name="connsiteY10355" fmla="*/ 2697333 h 4608812"/>
              <a:gd name="connsiteX10356" fmla="*/ 5297396 w 12184637"/>
              <a:gd name="connsiteY10356" fmla="*/ 2703002 h 4608812"/>
              <a:gd name="connsiteX10357" fmla="*/ 5321617 w 12184637"/>
              <a:gd name="connsiteY10357" fmla="*/ 2703370 h 4608812"/>
              <a:gd name="connsiteX10358" fmla="*/ 5321765 w 12184637"/>
              <a:gd name="connsiteY10358" fmla="*/ 2703370 h 4608812"/>
              <a:gd name="connsiteX10359" fmla="*/ 5327287 w 12184637"/>
              <a:gd name="connsiteY10359" fmla="*/ 2697848 h 4608812"/>
              <a:gd name="connsiteX10360" fmla="*/ 1299435 w 12184637"/>
              <a:gd name="connsiteY10360" fmla="*/ 2078972 h 4608812"/>
              <a:gd name="connsiteX10361" fmla="*/ 1427981 w 12184637"/>
              <a:gd name="connsiteY10361" fmla="*/ 2047682 h 4608812"/>
              <a:gd name="connsiteX10362" fmla="*/ 1432104 w 12184637"/>
              <a:gd name="connsiteY10362" fmla="*/ 2040982 h 4608812"/>
              <a:gd name="connsiteX10363" fmla="*/ 1425405 w 12184637"/>
              <a:gd name="connsiteY10363" fmla="*/ 2036859 h 4608812"/>
              <a:gd name="connsiteX10364" fmla="*/ 1296858 w 12184637"/>
              <a:gd name="connsiteY10364" fmla="*/ 2068149 h 4608812"/>
              <a:gd name="connsiteX10365" fmla="*/ 1292736 w 12184637"/>
              <a:gd name="connsiteY10365" fmla="*/ 2074849 h 4608812"/>
              <a:gd name="connsiteX10366" fmla="*/ 1298184 w 12184637"/>
              <a:gd name="connsiteY10366" fmla="*/ 2079119 h 4608812"/>
              <a:gd name="connsiteX10367" fmla="*/ 1299435 w 12184637"/>
              <a:gd name="connsiteY10367" fmla="*/ 2078972 h 4608812"/>
              <a:gd name="connsiteX10368" fmla="*/ 1429086 w 12184637"/>
              <a:gd name="connsiteY10368" fmla="*/ 2047314 h 4608812"/>
              <a:gd name="connsiteX10369" fmla="*/ 1545116 w 12184637"/>
              <a:gd name="connsiteY10369" fmla="*/ 1989888 h 4608812"/>
              <a:gd name="connsiteX10370" fmla="*/ 1547619 w 12184637"/>
              <a:gd name="connsiteY10370" fmla="*/ 1982452 h 4608812"/>
              <a:gd name="connsiteX10371" fmla="*/ 1540183 w 12184637"/>
              <a:gd name="connsiteY10371" fmla="*/ 1979949 h 4608812"/>
              <a:gd name="connsiteX10372" fmla="*/ 1424153 w 12184637"/>
              <a:gd name="connsiteY10372" fmla="*/ 2037375 h 4608812"/>
              <a:gd name="connsiteX10373" fmla="*/ 1421650 w 12184637"/>
              <a:gd name="connsiteY10373" fmla="*/ 2044811 h 4608812"/>
              <a:gd name="connsiteX10374" fmla="*/ 1426656 w 12184637"/>
              <a:gd name="connsiteY10374" fmla="*/ 2047903 h 4608812"/>
              <a:gd name="connsiteX10375" fmla="*/ 1429086 w 12184637"/>
              <a:gd name="connsiteY10375" fmla="*/ 2047314 h 4608812"/>
              <a:gd name="connsiteX10376" fmla="*/ 1546147 w 12184637"/>
              <a:gd name="connsiteY10376" fmla="*/ 1989225 h 4608812"/>
              <a:gd name="connsiteX10377" fmla="*/ 1646495 w 12184637"/>
              <a:gd name="connsiteY10377" fmla="*/ 1906841 h 4608812"/>
              <a:gd name="connsiteX10378" fmla="*/ 1647231 w 12184637"/>
              <a:gd name="connsiteY10378" fmla="*/ 1898963 h 4608812"/>
              <a:gd name="connsiteX10379" fmla="*/ 1639354 w 12184637"/>
              <a:gd name="connsiteY10379" fmla="*/ 1898227 h 4608812"/>
              <a:gd name="connsiteX10380" fmla="*/ 1539079 w 12184637"/>
              <a:gd name="connsiteY10380" fmla="*/ 1980538 h 4608812"/>
              <a:gd name="connsiteX10381" fmla="*/ 1538343 w 12184637"/>
              <a:gd name="connsiteY10381" fmla="*/ 1988415 h 4608812"/>
              <a:gd name="connsiteX10382" fmla="*/ 1542686 w 12184637"/>
              <a:gd name="connsiteY10382" fmla="*/ 1990477 h 4608812"/>
              <a:gd name="connsiteX10383" fmla="*/ 1546147 w 12184637"/>
              <a:gd name="connsiteY10383" fmla="*/ 1989225 h 4608812"/>
              <a:gd name="connsiteX10384" fmla="*/ 1719014 w 12184637"/>
              <a:gd name="connsiteY10384" fmla="*/ 1903969 h 4608812"/>
              <a:gd name="connsiteX10385" fmla="*/ 1713566 w 12184637"/>
              <a:gd name="connsiteY10385" fmla="*/ 1898300 h 4608812"/>
              <a:gd name="connsiteX10386" fmla="*/ 1643108 w 12184637"/>
              <a:gd name="connsiteY10386" fmla="*/ 1896975 h 4608812"/>
              <a:gd name="connsiteX10387" fmla="*/ 1637439 w 12184637"/>
              <a:gd name="connsiteY10387" fmla="*/ 1902423 h 4608812"/>
              <a:gd name="connsiteX10388" fmla="*/ 1642887 w 12184637"/>
              <a:gd name="connsiteY10388" fmla="*/ 1908093 h 4608812"/>
              <a:gd name="connsiteX10389" fmla="*/ 1713345 w 12184637"/>
              <a:gd name="connsiteY10389" fmla="*/ 1909418 h 4608812"/>
              <a:gd name="connsiteX10390" fmla="*/ 1713492 w 12184637"/>
              <a:gd name="connsiteY10390" fmla="*/ 1909418 h 4608812"/>
              <a:gd name="connsiteX10391" fmla="*/ 1719014 w 12184637"/>
              <a:gd name="connsiteY10391" fmla="*/ 1903969 h 4608812"/>
              <a:gd name="connsiteX10392" fmla="*/ 1713713 w 12184637"/>
              <a:gd name="connsiteY10392" fmla="*/ 1909418 h 4608812"/>
              <a:gd name="connsiteX10393" fmla="*/ 1777839 w 12184637"/>
              <a:gd name="connsiteY10393" fmla="*/ 1905810 h 4608812"/>
              <a:gd name="connsiteX10394" fmla="*/ 1783066 w 12184637"/>
              <a:gd name="connsiteY10394" fmla="*/ 1899920 h 4608812"/>
              <a:gd name="connsiteX10395" fmla="*/ 1777176 w 12184637"/>
              <a:gd name="connsiteY10395" fmla="*/ 1894693 h 4608812"/>
              <a:gd name="connsiteX10396" fmla="*/ 1713050 w 12184637"/>
              <a:gd name="connsiteY10396" fmla="*/ 1898300 h 4608812"/>
              <a:gd name="connsiteX10397" fmla="*/ 1707823 w 12184637"/>
              <a:gd name="connsiteY10397" fmla="*/ 1904190 h 4608812"/>
              <a:gd name="connsiteX10398" fmla="*/ 1713418 w 12184637"/>
              <a:gd name="connsiteY10398" fmla="*/ 1909418 h 4608812"/>
              <a:gd name="connsiteX10399" fmla="*/ 1713713 w 12184637"/>
              <a:gd name="connsiteY10399" fmla="*/ 1909418 h 4608812"/>
              <a:gd name="connsiteX10400" fmla="*/ 1781888 w 12184637"/>
              <a:gd name="connsiteY10400" fmla="*/ 1903749 h 4608812"/>
              <a:gd name="connsiteX10401" fmla="*/ 1861180 w 12184637"/>
              <a:gd name="connsiteY10401" fmla="*/ 1803768 h 4608812"/>
              <a:gd name="connsiteX10402" fmla="*/ 1860297 w 12184637"/>
              <a:gd name="connsiteY10402" fmla="*/ 1795964 h 4608812"/>
              <a:gd name="connsiteX10403" fmla="*/ 1852493 w 12184637"/>
              <a:gd name="connsiteY10403" fmla="*/ 1796848 h 4608812"/>
              <a:gd name="connsiteX10404" fmla="*/ 1773274 w 12184637"/>
              <a:gd name="connsiteY10404" fmla="*/ 1896828 h 4608812"/>
              <a:gd name="connsiteX10405" fmla="*/ 1774158 w 12184637"/>
              <a:gd name="connsiteY10405" fmla="*/ 1904632 h 4608812"/>
              <a:gd name="connsiteX10406" fmla="*/ 1777691 w 12184637"/>
              <a:gd name="connsiteY10406" fmla="*/ 1905810 h 4608812"/>
              <a:gd name="connsiteX10407" fmla="*/ 1781888 w 12184637"/>
              <a:gd name="connsiteY10407" fmla="*/ 1903749 h 4608812"/>
              <a:gd name="connsiteX10408" fmla="*/ 1861107 w 12184637"/>
              <a:gd name="connsiteY10408" fmla="*/ 1803768 h 4608812"/>
              <a:gd name="connsiteX10409" fmla="*/ 1864567 w 12184637"/>
              <a:gd name="connsiteY10409" fmla="*/ 1799351 h 4608812"/>
              <a:gd name="connsiteX10410" fmla="*/ 1863683 w 12184637"/>
              <a:gd name="connsiteY10410" fmla="*/ 1791547 h 4608812"/>
              <a:gd name="connsiteX10411" fmla="*/ 1855879 w 12184637"/>
              <a:gd name="connsiteY10411" fmla="*/ 1792430 h 4608812"/>
              <a:gd name="connsiteX10412" fmla="*/ 1852419 w 12184637"/>
              <a:gd name="connsiteY10412" fmla="*/ 1796848 h 4608812"/>
              <a:gd name="connsiteX10413" fmla="*/ 1853303 w 12184637"/>
              <a:gd name="connsiteY10413" fmla="*/ 1804652 h 4608812"/>
              <a:gd name="connsiteX10414" fmla="*/ 1856836 w 12184637"/>
              <a:gd name="connsiteY10414" fmla="*/ 1805903 h 4608812"/>
              <a:gd name="connsiteX10415" fmla="*/ 1861107 w 12184637"/>
              <a:gd name="connsiteY10415" fmla="*/ 1803768 h 4608812"/>
              <a:gd name="connsiteX10416" fmla="*/ 1865303 w 12184637"/>
              <a:gd name="connsiteY10416" fmla="*/ 1798320 h 4608812"/>
              <a:gd name="connsiteX10417" fmla="*/ 1925821 w 12184637"/>
              <a:gd name="connsiteY10417" fmla="*/ 1671394 h 4608812"/>
              <a:gd name="connsiteX10418" fmla="*/ 1923171 w 12184637"/>
              <a:gd name="connsiteY10418" fmla="*/ 1663958 h 4608812"/>
              <a:gd name="connsiteX10419" fmla="*/ 1915735 w 12184637"/>
              <a:gd name="connsiteY10419" fmla="*/ 1666608 h 4608812"/>
              <a:gd name="connsiteX10420" fmla="*/ 1855217 w 12184637"/>
              <a:gd name="connsiteY10420" fmla="*/ 1793535 h 4608812"/>
              <a:gd name="connsiteX10421" fmla="*/ 1857867 w 12184637"/>
              <a:gd name="connsiteY10421" fmla="*/ 1800971 h 4608812"/>
              <a:gd name="connsiteX10422" fmla="*/ 1860297 w 12184637"/>
              <a:gd name="connsiteY10422" fmla="*/ 1801486 h 4608812"/>
              <a:gd name="connsiteX10423" fmla="*/ 1865303 w 12184637"/>
              <a:gd name="connsiteY10423" fmla="*/ 1798320 h 4608812"/>
              <a:gd name="connsiteX10424" fmla="*/ 1926189 w 12184637"/>
              <a:gd name="connsiteY10424" fmla="*/ 1670437 h 4608812"/>
              <a:gd name="connsiteX10425" fmla="*/ 1963443 w 12184637"/>
              <a:gd name="connsiteY10425" fmla="*/ 1526871 h 4608812"/>
              <a:gd name="connsiteX10426" fmla="*/ 1959467 w 12184637"/>
              <a:gd name="connsiteY10426" fmla="*/ 1520098 h 4608812"/>
              <a:gd name="connsiteX10427" fmla="*/ 1952694 w 12184637"/>
              <a:gd name="connsiteY10427" fmla="*/ 1524074 h 4608812"/>
              <a:gd name="connsiteX10428" fmla="*/ 1915441 w 12184637"/>
              <a:gd name="connsiteY10428" fmla="*/ 1667639 h 4608812"/>
              <a:gd name="connsiteX10429" fmla="*/ 1919416 w 12184637"/>
              <a:gd name="connsiteY10429" fmla="*/ 1674412 h 4608812"/>
              <a:gd name="connsiteX10430" fmla="*/ 1920889 w 12184637"/>
              <a:gd name="connsiteY10430" fmla="*/ 1674560 h 4608812"/>
              <a:gd name="connsiteX10431" fmla="*/ 1926189 w 12184637"/>
              <a:gd name="connsiteY10431" fmla="*/ 1670437 h 4608812"/>
              <a:gd name="connsiteX10432" fmla="*/ 1963590 w 12184637"/>
              <a:gd name="connsiteY10432" fmla="*/ 1525914 h 4608812"/>
              <a:gd name="connsiteX10433" fmla="*/ 1976474 w 12184637"/>
              <a:gd name="connsiteY10433" fmla="*/ 1371747 h 4608812"/>
              <a:gd name="connsiteX10434" fmla="*/ 1971394 w 12184637"/>
              <a:gd name="connsiteY10434" fmla="*/ 1365710 h 4608812"/>
              <a:gd name="connsiteX10435" fmla="*/ 1965357 w 12184637"/>
              <a:gd name="connsiteY10435" fmla="*/ 1370790 h 4608812"/>
              <a:gd name="connsiteX10436" fmla="*/ 1952473 w 12184637"/>
              <a:gd name="connsiteY10436" fmla="*/ 1524957 h 4608812"/>
              <a:gd name="connsiteX10437" fmla="*/ 1957553 w 12184637"/>
              <a:gd name="connsiteY10437" fmla="*/ 1530994 h 4608812"/>
              <a:gd name="connsiteX10438" fmla="*/ 1958068 w 12184637"/>
              <a:gd name="connsiteY10438" fmla="*/ 1530994 h 4608812"/>
              <a:gd name="connsiteX10439" fmla="*/ 1963590 w 12184637"/>
              <a:gd name="connsiteY10439" fmla="*/ 1525914 h 4608812"/>
              <a:gd name="connsiteX10440" fmla="*/ 1971321 w 12184637"/>
              <a:gd name="connsiteY10440" fmla="*/ 1376901 h 4608812"/>
              <a:gd name="connsiteX10441" fmla="*/ 1976474 w 12184637"/>
              <a:gd name="connsiteY10441" fmla="*/ 1370938 h 4608812"/>
              <a:gd name="connsiteX10442" fmla="*/ 1963958 w 12184637"/>
              <a:gd name="connsiteY10442" fmla="*/ 1212206 h 4608812"/>
              <a:gd name="connsiteX10443" fmla="*/ 1957995 w 12184637"/>
              <a:gd name="connsiteY10443" fmla="*/ 1207052 h 4608812"/>
              <a:gd name="connsiteX10444" fmla="*/ 1952841 w 12184637"/>
              <a:gd name="connsiteY10444" fmla="*/ 1213016 h 4608812"/>
              <a:gd name="connsiteX10445" fmla="*/ 1965357 w 12184637"/>
              <a:gd name="connsiteY10445" fmla="*/ 1371747 h 4608812"/>
              <a:gd name="connsiteX10446" fmla="*/ 1970952 w 12184637"/>
              <a:gd name="connsiteY10446" fmla="*/ 1376901 h 4608812"/>
              <a:gd name="connsiteX10447" fmla="*/ 1971321 w 12184637"/>
              <a:gd name="connsiteY10447" fmla="*/ 1376901 h 4608812"/>
              <a:gd name="connsiteX10448" fmla="*/ 1959762 w 12184637"/>
              <a:gd name="connsiteY10448" fmla="*/ 1217949 h 4608812"/>
              <a:gd name="connsiteX10449" fmla="*/ 1963811 w 12184637"/>
              <a:gd name="connsiteY10449" fmla="*/ 1211175 h 4608812"/>
              <a:gd name="connsiteX10450" fmla="*/ 1924938 w 12184637"/>
              <a:gd name="connsiteY10450" fmla="*/ 1053990 h 4608812"/>
              <a:gd name="connsiteX10451" fmla="*/ 1918165 w 12184637"/>
              <a:gd name="connsiteY10451" fmla="*/ 1049940 h 4608812"/>
              <a:gd name="connsiteX10452" fmla="*/ 1914115 w 12184637"/>
              <a:gd name="connsiteY10452" fmla="*/ 1056714 h 4608812"/>
              <a:gd name="connsiteX10453" fmla="*/ 1952988 w 12184637"/>
              <a:gd name="connsiteY10453" fmla="*/ 1213899 h 4608812"/>
              <a:gd name="connsiteX10454" fmla="*/ 1958436 w 12184637"/>
              <a:gd name="connsiteY10454" fmla="*/ 1218169 h 4608812"/>
              <a:gd name="connsiteX10455" fmla="*/ 1959762 w 12184637"/>
              <a:gd name="connsiteY10455" fmla="*/ 1217949 h 4608812"/>
              <a:gd name="connsiteX10456" fmla="*/ 1921699 w 12184637"/>
              <a:gd name="connsiteY10456" fmla="*/ 1060542 h 4608812"/>
              <a:gd name="connsiteX10457" fmla="*/ 1924717 w 12184637"/>
              <a:gd name="connsiteY10457" fmla="*/ 1053253 h 4608812"/>
              <a:gd name="connsiteX10458" fmla="*/ 1862358 w 12184637"/>
              <a:gd name="connsiteY10458" fmla="*/ 903357 h 4608812"/>
              <a:gd name="connsiteX10459" fmla="*/ 1855070 w 12184637"/>
              <a:gd name="connsiteY10459" fmla="*/ 900338 h 4608812"/>
              <a:gd name="connsiteX10460" fmla="*/ 1852051 w 12184637"/>
              <a:gd name="connsiteY10460" fmla="*/ 907627 h 4608812"/>
              <a:gd name="connsiteX10461" fmla="*/ 1914410 w 12184637"/>
              <a:gd name="connsiteY10461" fmla="*/ 1057524 h 4608812"/>
              <a:gd name="connsiteX10462" fmla="*/ 1919563 w 12184637"/>
              <a:gd name="connsiteY10462" fmla="*/ 1060984 h 4608812"/>
              <a:gd name="connsiteX10463" fmla="*/ 1921699 w 12184637"/>
              <a:gd name="connsiteY10463" fmla="*/ 1060542 h 4608812"/>
              <a:gd name="connsiteX10464" fmla="*/ 1860076 w 12184637"/>
              <a:gd name="connsiteY10464" fmla="*/ 910277 h 4608812"/>
              <a:gd name="connsiteX10465" fmla="*/ 1861990 w 12184637"/>
              <a:gd name="connsiteY10465" fmla="*/ 902620 h 4608812"/>
              <a:gd name="connsiteX10466" fmla="*/ 1779090 w 12184637"/>
              <a:gd name="connsiteY10466" fmla="*/ 765828 h 4608812"/>
              <a:gd name="connsiteX10467" fmla="*/ 1771434 w 12184637"/>
              <a:gd name="connsiteY10467" fmla="*/ 763914 h 4608812"/>
              <a:gd name="connsiteX10468" fmla="*/ 1769519 w 12184637"/>
              <a:gd name="connsiteY10468" fmla="*/ 771571 h 4608812"/>
              <a:gd name="connsiteX10469" fmla="*/ 1852419 w 12184637"/>
              <a:gd name="connsiteY10469" fmla="*/ 908363 h 4608812"/>
              <a:gd name="connsiteX10470" fmla="*/ 1857205 w 12184637"/>
              <a:gd name="connsiteY10470" fmla="*/ 911087 h 4608812"/>
              <a:gd name="connsiteX10471" fmla="*/ 1860076 w 12184637"/>
              <a:gd name="connsiteY10471" fmla="*/ 910277 h 4608812"/>
              <a:gd name="connsiteX10472" fmla="*/ 1777912 w 12184637"/>
              <a:gd name="connsiteY10472" fmla="*/ 772970 h 4608812"/>
              <a:gd name="connsiteX10473" fmla="*/ 1778575 w 12184637"/>
              <a:gd name="connsiteY10473" fmla="*/ 765092 h 4608812"/>
              <a:gd name="connsiteX10474" fmla="*/ 1678079 w 12184637"/>
              <a:gd name="connsiteY10474" fmla="*/ 647148 h 4608812"/>
              <a:gd name="connsiteX10475" fmla="*/ 1670202 w 12184637"/>
              <a:gd name="connsiteY10475" fmla="*/ 646485 h 4608812"/>
              <a:gd name="connsiteX10476" fmla="*/ 1669539 w 12184637"/>
              <a:gd name="connsiteY10476" fmla="*/ 654363 h 4608812"/>
              <a:gd name="connsiteX10477" fmla="*/ 1770035 w 12184637"/>
              <a:gd name="connsiteY10477" fmla="*/ 772307 h 4608812"/>
              <a:gd name="connsiteX10478" fmla="*/ 1774305 w 12184637"/>
              <a:gd name="connsiteY10478" fmla="*/ 774295 h 4608812"/>
              <a:gd name="connsiteX10479" fmla="*/ 1777912 w 12184637"/>
              <a:gd name="connsiteY10479" fmla="*/ 772970 h 4608812"/>
              <a:gd name="connsiteX10480" fmla="*/ 1678153 w 12184637"/>
              <a:gd name="connsiteY10480" fmla="*/ 654289 h 4608812"/>
              <a:gd name="connsiteX10481" fmla="*/ 1677343 w 12184637"/>
              <a:gd name="connsiteY10481" fmla="*/ 646412 h 4608812"/>
              <a:gd name="connsiteX10482" fmla="*/ 1562196 w 12184637"/>
              <a:gd name="connsiteY10482" fmla="*/ 552984 h 4608812"/>
              <a:gd name="connsiteX10483" fmla="*/ 1554319 w 12184637"/>
              <a:gd name="connsiteY10483" fmla="*/ 553794 h 4608812"/>
              <a:gd name="connsiteX10484" fmla="*/ 1555129 w 12184637"/>
              <a:gd name="connsiteY10484" fmla="*/ 561671 h 4608812"/>
              <a:gd name="connsiteX10485" fmla="*/ 1670275 w 12184637"/>
              <a:gd name="connsiteY10485" fmla="*/ 655099 h 4608812"/>
              <a:gd name="connsiteX10486" fmla="*/ 1673809 w 12184637"/>
              <a:gd name="connsiteY10486" fmla="*/ 656351 h 4608812"/>
              <a:gd name="connsiteX10487" fmla="*/ 1678153 w 12184637"/>
              <a:gd name="connsiteY10487" fmla="*/ 654289 h 4608812"/>
              <a:gd name="connsiteX10488" fmla="*/ 1563522 w 12184637"/>
              <a:gd name="connsiteY10488" fmla="*/ 560052 h 4608812"/>
              <a:gd name="connsiteX10489" fmla="*/ 1561313 w 12184637"/>
              <a:gd name="connsiteY10489" fmla="*/ 552468 h 4608812"/>
              <a:gd name="connsiteX10490" fmla="*/ 1437773 w 12184637"/>
              <a:gd name="connsiteY10490" fmla="*/ 484220 h 4608812"/>
              <a:gd name="connsiteX10491" fmla="*/ 1430190 w 12184637"/>
              <a:gd name="connsiteY10491" fmla="*/ 486428 h 4608812"/>
              <a:gd name="connsiteX10492" fmla="*/ 1432399 w 12184637"/>
              <a:gd name="connsiteY10492" fmla="*/ 494012 h 4608812"/>
              <a:gd name="connsiteX10493" fmla="*/ 1555938 w 12184637"/>
              <a:gd name="connsiteY10493" fmla="*/ 562260 h 4608812"/>
              <a:gd name="connsiteX10494" fmla="*/ 1558663 w 12184637"/>
              <a:gd name="connsiteY10494" fmla="*/ 562923 h 4608812"/>
              <a:gd name="connsiteX10495" fmla="*/ 1563522 w 12184637"/>
              <a:gd name="connsiteY10495" fmla="*/ 560052 h 4608812"/>
              <a:gd name="connsiteX10496" fmla="*/ 1379832 w 12184637"/>
              <a:gd name="connsiteY10496" fmla="*/ 496662 h 4608812"/>
              <a:gd name="connsiteX10497" fmla="*/ 1435344 w 12184637"/>
              <a:gd name="connsiteY10497" fmla="*/ 494748 h 4608812"/>
              <a:gd name="connsiteX10498" fmla="*/ 1440718 w 12184637"/>
              <a:gd name="connsiteY10498" fmla="*/ 489005 h 4608812"/>
              <a:gd name="connsiteX10499" fmla="*/ 1434976 w 12184637"/>
              <a:gd name="connsiteY10499" fmla="*/ 483631 h 4608812"/>
              <a:gd name="connsiteX10500" fmla="*/ 1379464 w 12184637"/>
              <a:gd name="connsiteY10500" fmla="*/ 485545 h 4608812"/>
              <a:gd name="connsiteX10501" fmla="*/ 1374089 w 12184637"/>
              <a:gd name="connsiteY10501" fmla="*/ 491288 h 4608812"/>
              <a:gd name="connsiteX10502" fmla="*/ 1379685 w 12184637"/>
              <a:gd name="connsiteY10502" fmla="*/ 496662 h 4608812"/>
              <a:gd name="connsiteX10503" fmla="*/ 1379832 w 12184637"/>
              <a:gd name="connsiteY10503" fmla="*/ 496662 h 4608812"/>
              <a:gd name="connsiteX10504" fmla="*/ 1322038 w 12184637"/>
              <a:gd name="connsiteY10504" fmla="*/ 501963 h 4608812"/>
              <a:gd name="connsiteX10505" fmla="*/ 1380126 w 12184637"/>
              <a:gd name="connsiteY10505" fmla="*/ 496588 h 4608812"/>
              <a:gd name="connsiteX10506" fmla="*/ 1385133 w 12184637"/>
              <a:gd name="connsiteY10506" fmla="*/ 490551 h 4608812"/>
              <a:gd name="connsiteX10507" fmla="*/ 1379096 w 12184637"/>
              <a:gd name="connsiteY10507" fmla="*/ 485545 h 4608812"/>
              <a:gd name="connsiteX10508" fmla="*/ 1321007 w 12184637"/>
              <a:gd name="connsiteY10508" fmla="*/ 490919 h 4608812"/>
              <a:gd name="connsiteX10509" fmla="*/ 1316001 w 12184637"/>
              <a:gd name="connsiteY10509" fmla="*/ 496957 h 4608812"/>
              <a:gd name="connsiteX10510" fmla="*/ 1321596 w 12184637"/>
              <a:gd name="connsiteY10510" fmla="*/ 502037 h 4608812"/>
              <a:gd name="connsiteX10511" fmla="*/ 1322038 w 12184637"/>
              <a:gd name="connsiteY10511" fmla="*/ 501963 h 4608812"/>
              <a:gd name="connsiteX10512" fmla="*/ 1326749 w 12184637"/>
              <a:gd name="connsiteY10512" fmla="*/ 498355 h 4608812"/>
              <a:gd name="connsiteX10513" fmla="*/ 1323436 w 12184637"/>
              <a:gd name="connsiteY10513" fmla="*/ 491214 h 4608812"/>
              <a:gd name="connsiteX10514" fmla="*/ 1204314 w 12184637"/>
              <a:gd name="connsiteY10514" fmla="*/ 447114 h 4608812"/>
              <a:gd name="connsiteX10515" fmla="*/ 1197173 w 12184637"/>
              <a:gd name="connsiteY10515" fmla="*/ 450427 h 4608812"/>
              <a:gd name="connsiteX10516" fmla="*/ 1200486 w 12184637"/>
              <a:gd name="connsiteY10516" fmla="*/ 457568 h 4608812"/>
              <a:gd name="connsiteX10517" fmla="*/ 1319608 w 12184637"/>
              <a:gd name="connsiteY10517" fmla="*/ 501668 h 4608812"/>
              <a:gd name="connsiteX10518" fmla="*/ 1321596 w 12184637"/>
              <a:gd name="connsiteY10518" fmla="*/ 502037 h 4608812"/>
              <a:gd name="connsiteX10519" fmla="*/ 1326749 w 12184637"/>
              <a:gd name="connsiteY10519" fmla="*/ 498355 h 4608812"/>
              <a:gd name="connsiteX10520" fmla="*/ 1145784 w 12184637"/>
              <a:gd name="connsiteY10520" fmla="*/ 467066 h 4608812"/>
              <a:gd name="connsiteX10521" fmla="*/ 1203283 w 12184637"/>
              <a:gd name="connsiteY10521" fmla="*/ 457863 h 4608812"/>
              <a:gd name="connsiteX10522" fmla="*/ 1207922 w 12184637"/>
              <a:gd name="connsiteY10522" fmla="*/ 451457 h 4608812"/>
              <a:gd name="connsiteX10523" fmla="*/ 1201516 w 12184637"/>
              <a:gd name="connsiteY10523" fmla="*/ 446819 h 4608812"/>
              <a:gd name="connsiteX10524" fmla="*/ 1144017 w 12184637"/>
              <a:gd name="connsiteY10524" fmla="*/ 456022 h 4608812"/>
              <a:gd name="connsiteX10525" fmla="*/ 1139378 w 12184637"/>
              <a:gd name="connsiteY10525" fmla="*/ 462427 h 4608812"/>
              <a:gd name="connsiteX10526" fmla="*/ 1144900 w 12184637"/>
              <a:gd name="connsiteY10526" fmla="*/ 467139 h 4608812"/>
              <a:gd name="connsiteX10527" fmla="*/ 1145784 w 12184637"/>
              <a:gd name="connsiteY10527" fmla="*/ 467066 h 4608812"/>
              <a:gd name="connsiteX10528" fmla="*/ 1150348 w 12184637"/>
              <a:gd name="connsiteY10528" fmla="*/ 462575 h 4608812"/>
              <a:gd name="connsiteX10529" fmla="*/ 1145857 w 12184637"/>
              <a:gd name="connsiteY10529" fmla="*/ 456096 h 4608812"/>
              <a:gd name="connsiteX10530" fmla="*/ 1035791 w 12184637"/>
              <a:gd name="connsiteY10530" fmla="*/ 436217 h 4608812"/>
              <a:gd name="connsiteX10531" fmla="*/ 1029312 w 12184637"/>
              <a:gd name="connsiteY10531" fmla="*/ 440708 h 4608812"/>
              <a:gd name="connsiteX10532" fmla="*/ 1033803 w 12184637"/>
              <a:gd name="connsiteY10532" fmla="*/ 447187 h 4608812"/>
              <a:gd name="connsiteX10533" fmla="*/ 1143869 w 12184637"/>
              <a:gd name="connsiteY10533" fmla="*/ 467066 h 4608812"/>
              <a:gd name="connsiteX10534" fmla="*/ 1144900 w 12184637"/>
              <a:gd name="connsiteY10534" fmla="*/ 467139 h 4608812"/>
              <a:gd name="connsiteX10535" fmla="*/ 1150348 w 12184637"/>
              <a:gd name="connsiteY10535" fmla="*/ 462575 h 4608812"/>
              <a:gd name="connsiteX10536" fmla="*/ 936473 w 12184637"/>
              <a:gd name="connsiteY10536" fmla="*/ 451752 h 4608812"/>
              <a:gd name="connsiteX10537" fmla="*/ 1035128 w 12184637"/>
              <a:gd name="connsiteY10537" fmla="*/ 447261 h 4608812"/>
              <a:gd name="connsiteX10538" fmla="*/ 1040429 w 12184637"/>
              <a:gd name="connsiteY10538" fmla="*/ 441445 h 4608812"/>
              <a:gd name="connsiteX10539" fmla="*/ 1034613 w 12184637"/>
              <a:gd name="connsiteY10539" fmla="*/ 436144 h 4608812"/>
              <a:gd name="connsiteX10540" fmla="*/ 935958 w 12184637"/>
              <a:gd name="connsiteY10540" fmla="*/ 440635 h 4608812"/>
              <a:gd name="connsiteX10541" fmla="*/ 930657 w 12184637"/>
              <a:gd name="connsiteY10541" fmla="*/ 446451 h 4608812"/>
              <a:gd name="connsiteX10542" fmla="*/ 936252 w 12184637"/>
              <a:gd name="connsiteY10542" fmla="*/ 451752 h 4608812"/>
              <a:gd name="connsiteX10543" fmla="*/ 936473 w 12184637"/>
              <a:gd name="connsiteY10543" fmla="*/ 451752 h 4608812"/>
              <a:gd name="connsiteX10544" fmla="*/ 7077015 w 12184637"/>
              <a:gd name="connsiteY10544" fmla="*/ 3139514 h 4608812"/>
              <a:gd name="connsiteX10545" fmla="*/ 7072303 w 12184637"/>
              <a:gd name="connsiteY10545" fmla="*/ 3133182 h 4608812"/>
              <a:gd name="connsiteX10546" fmla="*/ 6941843 w 12184637"/>
              <a:gd name="connsiteY10546" fmla="*/ 3114556 h 4608812"/>
              <a:gd name="connsiteX10547" fmla="*/ 6935512 w 12184637"/>
              <a:gd name="connsiteY10547" fmla="*/ 3119268 h 4608812"/>
              <a:gd name="connsiteX10548" fmla="*/ 6940223 w 12184637"/>
              <a:gd name="connsiteY10548" fmla="*/ 3125599 h 4608812"/>
              <a:gd name="connsiteX10549" fmla="*/ 7070684 w 12184637"/>
              <a:gd name="connsiteY10549" fmla="*/ 3144226 h 4608812"/>
              <a:gd name="connsiteX10550" fmla="*/ 7071493 w 12184637"/>
              <a:gd name="connsiteY10550" fmla="*/ 3144299 h 4608812"/>
              <a:gd name="connsiteX10551" fmla="*/ 7077015 w 12184637"/>
              <a:gd name="connsiteY10551" fmla="*/ 3139514 h 4608812"/>
              <a:gd name="connsiteX10552" fmla="*/ 6946481 w 12184637"/>
              <a:gd name="connsiteY10552" fmla="*/ 3121550 h 4608812"/>
              <a:gd name="connsiteX10553" fmla="*/ 6942505 w 12184637"/>
              <a:gd name="connsiteY10553" fmla="*/ 3114777 h 4608812"/>
              <a:gd name="connsiteX10554" fmla="*/ 6812929 w 12184637"/>
              <a:gd name="connsiteY10554" fmla="*/ 3081057 h 4608812"/>
              <a:gd name="connsiteX10555" fmla="*/ 6806156 w 12184637"/>
              <a:gd name="connsiteY10555" fmla="*/ 3085033 h 4608812"/>
              <a:gd name="connsiteX10556" fmla="*/ 6810131 w 12184637"/>
              <a:gd name="connsiteY10556" fmla="*/ 3091806 h 4608812"/>
              <a:gd name="connsiteX10557" fmla="*/ 6939708 w 12184637"/>
              <a:gd name="connsiteY10557" fmla="*/ 3125526 h 4608812"/>
              <a:gd name="connsiteX10558" fmla="*/ 6941180 w 12184637"/>
              <a:gd name="connsiteY10558" fmla="*/ 3125673 h 4608812"/>
              <a:gd name="connsiteX10559" fmla="*/ 6946481 w 12184637"/>
              <a:gd name="connsiteY10559" fmla="*/ 3121550 h 4608812"/>
              <a:gd name="connsiteX10560" fmla="*/ 6816684 w 12184637"/>
              <a:gd name="connsiteY10560" fmla="*/ 3088272 h 4608812"/>
              <a:gd name="connsiteX10561" fmla="*/ 6813297 w 12184637"/>
              <a:gd name="connsiteY10561" fmla="*/ 3081131 h 4608812"/>
              <a:gd name="connsiteX10562" fmla="*/ 6692923 w 12184637"/>
              <a:gd name="connsiteY10562" fmla="*/ 3038577 h 4608812"/>
              <a:gd name="connsiteX10563" fmla="*/ 6685781 w 12184637"/>
              <a:gd name="connsiteY10563" fmla="*/ 3041963 h 4608812"/>
              <a:gd name="connsiteX10564" fmla="*/ 6689168 w 12184637"/>
              <a:gd name="connsiteY10564" fmla="*/ 3049105 h 4608812"/>
              <a:gd name="connsiteX10565" fmla="*/ 6809542 w 12184637"/>
              <a:gd name="connsiteY10565" fmla="*/ 3091659 h 4608812"/>
              <a:gd name="connsiteX10566" fmla="*/ 6811456 w 12184637"/>
              <a:gd name="connsiteY10566" fmla="*/ 3091953 h 4608812"/>
              <a:gd name="connsiteX10567" fmla="*/ 6816684 w 12184637"/>
              <a:gd name="connsiteY10567" fmla="*/ 3088272 h 4608812"/>
              <a:gd name="connsiteX10568" fmla="*/ 6696163 w 12184637"/>
              <a:gd name="connsiteY10568" fmla="*/ 3046086 h 4608812"/>
              <a:gd name="connsiteX10569" fmla="*/ 6693291 w 12184637"/>
              <a:gd name="connsiteY10569" fmla="*/ 3038724 h 4608812"/>
              <a:gd name="connsiteX10570" fmla="*/ 6590440 w 12184637"/>
              <a:gd name="connsiteY10570" fmla="*/ 2993666 h 4608812"/>
              <a:gd name="connsiteX10571" fmla="*/ 6583077 w 12184637"/>
              <a:gd name="connsiteY10571" fmla="*/ 2996538 h 4608812"/>
              <a:gd name="connsiteX10572" fmla="*/ 6585948 w 12184637"/>
              <a:gd name="connsiteY10572" fmla="*/ 3003900 h 4608812"/>
              <a:gd name="connsiteX10573" fmla="*/ 6688800 w 12184637"/>
              <a:gd name="connsiteY10573" fmla="*/ 3048958 h 4608812"/>
              <a:gd name="connsiteX10574" fmla="*/ 6691082 w 12184637"/>
              <a:gd name="connsiteY10574" fmla="*/ 3049399 h 4608812"/>
              <a:gd name="connsiteX10575" fmla="*/ 6696163 w 12184637"/>
              <a:gd name="connsiteY10575" fmla="*/ 3046086 h 4608812"/>
              <a:gd name="connsiteX10576" fmla="*/ 6593090 w 12184637"/>
              <a:gd name="connsiteY10576" fmla="*/ 3001397 h 4608812"/>
              <a:gd name="connsiteX10577" fmla="*/ 6590808 w 12184637"/>
              <a:gd name="connsiteY10577" fmla="*/ 2993887 h 4608812"/>
              <a:gd name="connsiteX10578" fmla="*/ 6513871 w 12184637"/>
              <a:gd name="connsiteY10578" fmla="*/ 2952658 h 4608812"/>
              <a:gd name="connsiteX10579" fmla="*/ 6506362 w 12184637"/>
              <a:gd name="connsiteY10579" fmla="*/ 2954941 h 4608812"/>
              <a:gd name="connsiteX10580" fmla="*/ 6508644 w 12184637"/>
              <a:gd name="connsiteY10580" fmla="*/ 2962450 h 4608812"/>
              <a:gd name="connsiteX10581" fmla="*/ 6585580 w 12184637"/>
              <a:gd name="connsiteY10581" fmla="*/ 3003679 h 4608812"/>
              <a:gd name="connsiteX10582" fmla="*/ 6588231 w 12184637"/>
              <a:gd name="connsiteY10582" fmla="*/ 3004342 h 4608812"/>
              <a:gd name="connsiteX10583" fmla="*/ 6593090 w 12184637"/>
              <a:gd name="connsiteY10583" fmla="*/ 3001397 h 4608812"/>
              <a:gd name="connsiteX10584" fmla="*/ 6515712 w 12184637"/>
              <a:gd name="connsiteY10584" fmla="*/ 2960757 h 4608812"/>
              <a:gd name="connsiteX10585" fmla="*/ 6514534 w 12184637"/>
              <a:gd name="connsiteY10585" fmla="*/ 2952953 h 4608812"/>
              <a:gd name="connsiteX10586" fmla="*/ 6456592 w 12184637"/>
              <a:gd name="connsiteY10586" fmla="*/ 2910104 h 4608812"/>
              <a:gd name="connsiteX10587" fmla="*/ 6448788 w 12184637"/>
              <a:gd name="connsiteY10587" fmla="*/ 2911282 h 4608812"/>
              <a:gd name="connsiteX10588" fmla="*/ 6449967 w 12184637"/>
              <a:gd name="connsiteY10588" fmla="*/ 2919086 h 4608812"/>
              <a:gd name="connsiteX10589" fmla="*/ 6507908 w 12184637"/>
              <a:gd name="connsiteY10589" fmla="*/ 2961935 h 4608812"/>
              <a:gd name="connsiteX10590" fmla="*/ 6511295 w 12184637"/>
              <a:gd name="connsiteY10590" fmla="*/ 2963039 h 4608812"/>
              <a:gd name="connsiteX10591" fmla="*/ 6515712 w 12184637"/>
              <a:gd name="connsiteY10591" fmla="*/ 2960757 h 4608812"/>
              <a:gd name="connsiteX10592" fmla="*/ 6457108 w 12184637"/>
              <a:gd name="connsiteY10592" fmla="*/ 2918792 h 4608812"/>
              <a:gd name="connsiteX10593" fmla="*/ 6457403 w 12184637"/>
              <a:gd name="connsiteY10593" fmla="*/ 2910914 h 4608812"/>
              <a:gd name="connsiteX10594" fmla="*/ 6411682 w 12184637"/>
              <a:gd name="connsiteY10594" fmla="*/ 2861145 h 4608812"/>
              <a:gd name="connsiteX10595" fmla="*/ 6403805 w 12184637"/>
              <a:gd name="connsiteY10595" fmla="*/ 2860850 h 4608812"/>
              <a:gd name="connsiteX10596" fmla="*/ 6403510 w 12184637"/>
              <a:gd name="connsiteY10596" fmla="*/ 2868728 h 4608812"/>
              <a:gd name="connsiteX10597" fmla="*/ 6449230 w 12184637"/>
              <a:gd name="connsiteY10597" fmla="*/ 2918497 h 4608812"/>
              <a:gd name="connsiteX10598" fmla="*/ 6453353 w 12184637"/>
              <a:gd name="connsiteY10598" fmla="*/ 2920264 h 4608812"/>
              <a:gd name="connsiteX10599" fmla="*/ 6457108 w 12184637"/>
              <a:gd name="connsiteY10599" fmla="*/ 2918792 h 4608812"/>
              <a:gd name="connsiteX10600" fmla="*/ 6410652 w 12184637"/>
              <a:gd name="connsiteY10600" fmla="*/ 2869538 h 4608812"/>
              <a:gd name="connsiteX10601" fmla="*/ 6412272 w 12184637"/>
              <a:gd name="connsiteY10601" fmla="*/ 2861807 h 4608812"/>
              <a:gd name="connsiteX10602" fmla="*/ 6371779 w 12184637"/>
              <a:gd name="connsiteY10602" fmla="*/ 2799743 h 4608812"/>
              <a:gd name="connsiteX10603" fmla="*/ 6364048 w 12184637"/>
              <a:gd name="connsiteY10603" fmla="*/ 2798123 h 4608812"/>
              <a:gd name="connsiteX10604" fmla="*/ 6362428 w 12184637"/>
              <a:gd name="connsiteY10604" fmla="*/ 2805854 h 4608812"/>
              <a:gd name="connsiteX10605" fmla="*/ 6402921 w 12184637"/>
              <a:gd name="connsiteY10605" fmla="*/ 2867918 h 4608812"/>
              <a:gd name="connsiteX10606" fmla="*/ 6407633 w 12184637"/>
              <a:gd name="connsiteY10606" fmla="*/ 2870421 h 4608812"/>
              <a:gd name="connsiteX10607" fmla="*/ 6410652 w 12184637"/>
              <a:gd name="connsiteY10607" fmla="*/ 2869538 h 4608812"/>
              <a:gd name="connsiteX10608" fmla="*/ 6369717 w 12184637"/>
              <a:gd name="connsiteY10608" fmla="*/ 2807768 h 4608812"/>
              <a:gd name="connsiteX10609" fmla="*/ 6371999 w 12184637"/>
              <a:gd name="connsiteY10609" fmla="*/ 2800258 h 4608812"/>
              <a:gd name="connsiteX10610" fmla="*/ 6329887 w 12184637"/>
              <a:gd name="connsiteY10610" fmla="*/ 2720598 h 4608812"/>
              <a:gd name="connsiteX10611" fmla="*/ 6322377 w 12184637"/>
              <a:gd name="connsiteY10611" fmla="*/ 2718242 h 4608812"/>
              <a:gd name="connsiteX10612" fmla="*/ 6320021 w 12184637"/>
              <a:gd name="connsiteY10612" fmla="*/ 2725752 h 4608812"/>
              <a:gd name="connsiteX10613" fmla="*/ 6362134 w 12184637"/>
              <a:gd name="connsiteY10613" fmla="*/ 2805412 h 4608812"/>
              <a:gd name="connsiteX10614" fmla="*/ 6367067 w 12184637"/>
              <a:gd name="connsiteY10614" fmla="*/ 2808357 h 4608812"/>
              <a:gd name="connsiteX10615" fmla="*/ 6369717 w 12184637"/>
              <a:gd name="connsiteY10615" fmla="*/ 2807768 h 4608812"/>
              <a:gd name="connsiteX10616" fmla="*/ 6327163 w 12184637"/>
              <a:gd name="connsiteY10616" fmla="*/ 2728328 h 4608812"/>
              <a:gd name="connsiteX10617" fmla="*/ 6330181 w 12184637"/>
              <a:gd name="connsiteY10617" fmla="*/ 2721040 h 4608812"/>
              <a:gd name="connsiteX10618" fmla="*/ 6292339 w 12184637"/>
              <a:gd name="connsiteY10618" fmla="*/ 2628937 h 4608812"/>
              <a:gd name="connsiteX10619" fmla="*/ 6285050 w 12184637"/>
              <a:gd name="connsiteY10619" fmla="*/ 2625919 h 4608812"/>
              <a:gd name="connsiteX10620" fmla="*/ 6282032 w 12184637"/>
              <a:gd name="connsiteY10620" fmla="*/ 2633207 h 4608812"/>
              <a:gd name="connsiteX10621" fmla="*/ 6319874 w 12184637"/>
              <a:gd name="connsiteY10621" fmla="*/ 2725310 h 4608812"/>
              <a:gd name="connsiteX10622" fmla="*/ 6325101 w 12184637"/>
              <a:gd name="connsiteY10622" fmla="*/ 2728770 h 4608812"/>
              <a:gd name="connsiteX10623" fmla="*/ 6327163 w 12184637"/>
              <a:gd name="connsiteY10623" fmla="*/ 2728328 h 4608812"/>
              <a:gd name="connsiteX10624" fmla="*/ 8487561 w 12184637"/>
              <a:gd name="connsiteY10624" fmla="*/ 1844482 h 4608812"/>
              <a:gd name="connsiteX10625" fmla="*/ 8584818 w 12184637"/>
              <a:gd name="connsiteY10625" fmla="*/ 1757754 h 4608812"/>
              <a:gd name="connsiteX10626" fmla="*/ 8585259 w 12184637"/>
              <a:gd name="connsiteY10626" fmla="*/ 1749876 h 4608812"/>
              <a:gd name="connsiteX10627" fmla="*/ 8577382 w 12184637"/>
              <a:gd name="connsiteY10627" fmla="*/ 1749434 h 4608812"/>
              <a:gd name="connsiteX10628" fmla="*/ 8480125 w 12184637"/>
              <a:gd name="connsiteY10628" fmla="*/ 1836162 h 4608812"/>
              <a:gd name="connsiteX10629" fmla="*/ 8479684 w 12184637"/>
              <a:gd name="connsiteY10629" fmla="*/ 1844040 h 4608812"/>
              <a:gd name="connsiteX10630" fmla="*/ 8483880 w 12184637"/>
              <a:gd name="connsiteY10630" fmla="*/ 1845881 h 4608812"/>
              <a:gd name="connsiteX10631" fmla="*/ 8487561 w 12184637"/>
              <a:gd name="connsiteY10631" fmla="*/ 1844482 h 4608812"/>
              <a:gd name="connsiteX10632" fmla="*/ 8584376 w 12184637"/>
              <a:gd name="connsiteY10632" fmla="*/ 1758122 h 4608812"/>
              <a:gd name="connsiteX10633" fmla="*/ 8686491 w 12184637"/>
              <a:gd name="connsiteY10633" fmla="*/ 1683763 h 4608812"/>
              <a:gd name="connsiteX10634" fmla="*/ 8687743 w 12184637"/>
              <a:gd name="connsiteY10634" fmla="*/ 1675958 h 4608812"/>
              <a:gd name="connsiteX10635" fmla="*/ 8679939 w 12184637"/>
              <a:gd name="connsiteY10635" fmla="*/ 1674707 h 4608812"/>
              <a:gd name="connsiteX10636" fmla="*/ 8577823 w 12184637"/>
              <a:gd name="connsiteY10636" fmla="*/ 1749066 h 4608812"/>
              <a:gd name="connsiteX10637" fmla="*/ 8576572 w 12184637"/>
              <a:gd name="connsiteY10637" fmla="*/ 1756870 h 4608812"/>
              <a:gd name="connsiteX10638" fmla="*/ 8581137 w 12184637"/>
              <a:gd name="connsiteY10638" fmla="*/ 1759153 h 4608812"/>
              <a:gd name="connsiteX10639" fmla="*/ 8584376 w 12184637"/>
              <a:gd name="connsiteY10639" fmla="*/ 1758122 h 4608812"/>
              <a:gd name="connsiteX10640" fmla="*/ 8685976 w 12184637"/>
              <a:gd name="connsiteY10640" fmla="*/ 1684131 h 4608812"/>
              <a:gd name="connsiteX10641" fmla="*/ 8795012 w 12184637"/>
              <a:gd name="connsiteY10641" fmla="*/ 1621993 h 4608812"/>
              <a:gd name="connsiteX10642" fmla="*/ 8797073 w 12184637"/>
              <a:gd name="connsiteY10642" fmla="*/ 1614409 h 4608812"/>
              <a:gd name="connsiteX10643" fmla="*/ 8789490 w 12184637"/>
              <a:gd name="connsiteY10643" fmla="*/ 1612348 h 4608812"/>
              <a:gd name="connsiteX10644" fmla="*/ 8680455 w 12184637"/>
              <a:gd name="connsiteY10644" fmla="*/ 1674486 h 4608812"/>
              <a:gd name="connsiteX10645" fmla="*/ 8678393 w 12184637"/>
              <a:gd name="connsiteY10645" fmla="*/ 1682069 h 4608812"/>
              <a:gd name="connsiteX10646" fmla="*/ 8683252 w 12184637"/>
              <a:gd name="connsiteY10646" fmla="*/ 1684867 h 4608812"/>
              <a:gd name="connsiteX10647" fmla="*/ 8685976 w 12184637"/>
              <a:gd name="connsiteY10647" fmla="*/ 1684131 h 4608812"/>
              <a:gd name="connsiteX10648" fmla="*/ 8794423 w 12184637"/>
              <a:gd name="connsiteY10648" fmla="*/ 1622287 h 4608812"/>
              <a:gd name="connsiteX10649" fmla="*/ 8912515 w 12184637"/>
              <a:gd name="connsiteY10649" fmla="*/ 1572076 h 4608812"/>
              <a:gd name="connsiteX10650" fmla="*/ 8915459 w 12184637"/>
              <a:gd name="connsiteY10650" fmla="*/ 1564787 h 4608812"/>
              <a:gd name="connsiteX10651" fmla="*/ 8908171 w 12184637"/>
              <a:gd name="connsiteY10651" fmla="*/ 1561843 h 4608812"/>
              <a:gd name="connsiteX10652" fmla="*/ 8790080 w 12184637"/>
              <a:gd name="connsiteY10652" fmla="*/ 1612054 h 4608812"/>
              <a:gd name="connsiteX10653" fmla="*/ 8787134 w 12184637"/>
              <a:gd name="connsiteY10653" fmla="*/ 1619342 h 4608812"/>
              <a:gd name="connsiteX10654" fmla="*/ 8792288 w 12184637"/>
              <a:gd name="connsiteY10654" fmla="*/ 1622729 h 4608812"/>
              <a:gd name="connsiteX10655" fmla="*/ 8794423 w 12184637"/>
              <a:gd name="connsiteY10655" fmla="*/ 1622287 h 4608812"/>
              <a:gd name="connsiteX10656" fmla="*/ 8911925 w 12184637"/>
              <a:gd name="connsiteY10656" fmla="*/ 1572223 h 4608812"/>
              <a:gd name="connsiteX10657" fmla="*/ 9040913 w 12184637"/>
              <a:gd name="connsiteY10657" fmla="*/ 1533645 h 4608812"/>
              <a:gd name="connsiteX10658" fmla="*/ 9044668 w 12184637"/>
              <a:gd name="connsiteY10658" fmla="*/ 1526724 h 4608812"/>
              <a:gd name="connsiteX10659" fmla="*/ 9037748 w 12184637"/>
              <a:gd name="connsiteY10659" fmla="*/ 1522969 h 4608812"/>
              <a:gd name="connsiteX10660" fmla="*/ 8908760 w 12184637"/>
              <a:gd name="connsiteY10660" fmla="*/ 1561548 h 4608812"/>
              <a:gd name="connsiteX10661" fmla="*/ 8905005 w 12184637"/>
              <a:gd name="connsiteY10661" fmla="*/ 1568469 h 4608812"/>
              <a:gd name="connsiteX10662" fmla="*/ 8910380 w 12184637"/>
              <a:gd name="connsiteY10662" fmla="*/ 1572444 h 4608812"/>
              <a:gd name="connsiteX10663" fmla="*/ 8911925 w 12184637"/>
              <a:gd name="connsiteY10663" fmla="*/ 1572223 h 4608812"/>
              <a:gd name="connsiteX10664" fmla="*/ 9040325 w 12184637"/>
              <a:gd name="connsiteY10664" fmla="*/ 1533866 h 4608812"/>
              <a:gd name="connsiteX10665" fmla="*/ 9175276 w 12184637"/>
              <a:gd name="connsiteY10665" fmla="*/ 1508318 h 4608812"/>
              <a:gd name="connsiteX10666" fmla="*/ 9179693 w 12184637"/>
              <a:gd name="connsiteY10666" fmla="*/ 1501766 h 4608812"/>
              <a:gd name="connsiteX10667" fmla="*/ 9173140 w 12184637"/>
              <a:gd name="connsiteY10667" fmla="*/ 1497349 h 4608812"/>
              <a:gd name="connsiteX10668" fmla="*/ 9038189 w 12184637"/>
              <a:gd name="connsiteY10668" fmla="*/ 1522896 h 4608812"/>
              <a:gd name="connsiteX10669" fmla="*/ 9033772 w 12184637"/>
              <a:gd name="connsiteY10669" fmla="*/ 1529448 h 4608812"/>
              <a:gd name="connsiteX10670" fmla="*/ 9039294 w 12184637"/>
              <a:gd name="connsiteY10670" fmla="*/ 1534013 h 4608812"/>
              <a:gd name="connsiteX10671" fmla="*/ 9040325 w 12184637"/>
              <a:gd name="connsiteY10671" fmla="*/ 1533866 h 4608812"/>
              <a:gd name="connsiteX10672" fmla="*/ 9174761 w 12184637"/>
              <a:gd name="connsiteY10672" fmla="*/ 1508392 h 4608812"/>
              <a:gd name="connsiteX10673" fmla="*/ 9310743 w 12184637"/>
              <a:gd name="connsiteY10673" fmla="*/ 1496980 h 4608812"/>
              <a:gd name="connsiteX10674" fmla="*/ 9315822 w 12184637"/>
              <a:gd name="connsiteY10674" fmla="*/ 1490943 h 4608812"/>
              <a:gd name="connsiteX10675" fmla="*/ 9309785 w 12184637"/>
              <a:gd name="connsiteY10675" fmla="*/ 1485863 h 4608812"/>
              <a:gd name="connsiteX10676" fmla="*/ 9173804 w 12184637"/>
              <a:gd name="connsiteY10676" fmla="*/ 1497275 h 4608812"/>
              <a:gd name="connsiteX10677" fmla="*/ 9168723 w 12184637"/>
              <a:gd name="connsiteY10677" fmla="*/ 1503312 h 4608812"/>
              <a:gd name="connsiteX10678" fmla="*/ 9174319 w 12184637"/>
              <a:gd name="connsiteY10678" fmla="*/ 1508392 h 4608812"/>
              <a:gd name="connsiteX10679" fmla="*/ 9174761 w 12184637"/>
              <a:gd name="connsiteY10679" fmla="*/ 1508392 h 4608812"/>
              <a:gd name="connsiteX10680" fmla="*/ 8400834 w 12184637"/>
              <a:gd name="connsiteY10680" fmla="*/ 1609624 h 4608812"/>
              <a:gd name="connsiteX10681" fmla="*/ 8398477 w 12184637"/>
              <a:gd name="connsiteY10681" fmla="*/ 1602114 h 4608812"/>
              <a:gd name="connsiteX10682" fmla="*/ 8283405 w 12184637"/>
              <a:gd name="connsiteY10682" fmla="*/ 1541964 h 4608812"/>
              <a:gd name="connsiteX10683" fmla="*/ 8275895 w 12184637"/>
              <a:gd name="connsiteY10683" fmla="*/ 1544320 h 4608812"/>
              <a:gd name="connsiteX10684" fmla="*/ 8278251 w 12184637"/>
              <a:gd name="connsiteY10684" fmla="*/ 1551830 h 4608812"/>
              <a:gd name="connsiteX10685" fmla="*/ 8393324 w 12184637"/>
              <a:gd name="connsiteY10685" fmla="*/ 1611980 h 4608812"/>
              <a:gd name="connsiteX10686" fmla="*/ 8395974 w 12184637"/>
              <a:gd name="connsiteY10686" fmla="*/ 1612642 h 4608812"/>
              <a:gd name="connsiteX10687" fmla="*/ 8400834 w 12184637"/>
              <a:gd name="connsiteY10687" fmla="*/ 1609624 h 4608812"/>
              <a:gd name="connsiteX10688" fmla="*/ 8285319 w 12184637"/>
              <a:gd name="connsiteY10688" fmla="*/ 1550210 h 4608812"/>
              <a:gd name="connsiteX10689" fmla="*/ 8284067 w 12184637"/>
              <a:gd name="connsiteY10689" fmla="*/ 1542406 h 4608812"/>
              <a:gd name="connsiteX10690" fmla="*/ 8245562 w 12184637"/>
              <a:gd name="connsiteY10690" fmla="*/ 1514503 h 4608812"/>
              <a:gd name="connsiteX10691" fmla="*/ 8237759 w 12184637"/>
              <a:gd name="connsiteY10691" fmla="*/ 1515754 h 4608812"/>
              <a:gd name="connsiteX10692" fmla="*/ 8239010 w 12184637"/>
              <a:gd name="connsiteY10692" fmla="*/ 1523558 h 4608812"/>
              <a:gd name="connsiteX10693" fmla="*/ 8277515 w 12184637"/>
              <a:gd name="connsiteY10693" fmla="*/ 1551535 h 4608812"/>
              <a:gd name="connsiteX10694" fmla="*/ 8280828 w 12184637"/>
              <a:gd name="connsiteY10694" fmla="*/ 1552566 h 4608812"/>
              <a:gd name="connsiteX10695" fmla="*/ 8285319 w 12184637"/>
              <a:gd name="connsiteY10695" fmla="*/ 1550210 h 4608812"/>
              <a:gd name="connsiteX10696" fmla="*/ 8246814 w 12184637"/>
              <a:gd name="connsiteY10696" fmla="*/ 1522233 h 4608812"/>
              <a:gd name="connsiteX10697" fmla="*/ 8245562 w 12184637"/>
              <a:gd name="connsiteY10697" fmla="*/ 1514429 h 4608812"/>
              <a:gd name="connsiteX10698" fmla="*/ 8146023 w 12184637"/>
              <a:gd name="connsiteY10698" fmla="*/ 1442205 h 4608812"/>
              <a:gd name="connsiteX10699" fmla="*/ 8138220 w 12184637"/>
              <a:gd name="connsiteY10699" fmla="*/ 1443456 h 4608812"/>
              <a:gd name="connsiteX10700" fmla="*/ 8139472 w 12184637"/>
              <a:gd name="connsiteY10700" fmla="*/ 1451260 h 4608812"/>
              <a:gd name="connsiteX10701" fmla="*/ 8239010 w 12184637"/>
              <a:gd name="connsiteY10701" fmla="*/ 1523485 h 4608812"/>
              <a:gd name="connsiteX10702" fmla="*/ 8242323 w 12184637"/>
              <a:gd name="connsiteY10702" fmla="*/ 1524516 h 4608812"/>
              <a:gd name="connsiteX10703" fmla="*/ 8246814 w 12184637"/>
              <a:gd name="connsiteY10703" fmla="*/ 1522233 h 4608812"/>
              <a:gd name="connsiteX10704" fmla="*/ 8147423 w 12184637"/>
              <a:gd name="connsiteY10704" fmla="*/ 1449788 h 4608812"/>
              <a:gd name="connsiteX10705" fmla="*/ 8145877 w 12184637"/>
              <a:gd name="connsiteY10705" fmla="*/ 1442058 h 4608812"/>
              <a:gd name="connsiteX10706" fmla="*/ 8099936 w 12184637"/>
              <a:gd name="connsiteY10706" fmla="*/ 1411725 h 4608812"/>
              <a:gd name="connsiteX10707" fmla="*/ 8092205 w 12184637"/>
              <a:gd name="connsiteY10707" fmla="*/ 1413271 h 4608812"/>
              <a:gd name="connsiteX10708" fmla="*/ 8093751 w 12184637"/>
              <a:gd name="connsiteY10708" fmla="*/ 1421001 h 4608812"/>
              <a:gd name="connsiteX10709" fmla="*/ 8139692 w 12184637"/>
              <a:gd name="connsiteY10709" fmla="*/ 1451334 h 4608812"/>
              <a:gd name="connsiteX10710" fmla="*/ 8142784 w 12184637"/>
              <a:gd name="connsiteY10710" fmla="*/ 1452291 h 4608812"/>
              <a:gd name="connsiteX10711" fmla="*/ 8147423 w 12184637"/>
              <a:gd name="connsiteY10711" fmla="*/ 1449788 h 4608812"/>
              <a:gd name="connsiteX10712" fmla="*/ 8101482 w 12184637"/>
              <a:gd name="connsiteY10712" fmla="*/ 1419455 h 4608812"/>
              <a:gd name="connsiteX10713" fmla="*/ 8099936 w 12184637"/>
              <a:gd name="connsiteY10713" fmla="*/ 1411725 h 4608812"/>
              <a:gd name="connsiteX10714" fmla="*/ 7996864 w 12184637"/>
              <a:gd name="connsiteY10714" fmla="*/ 1343697 h 4608812"/>
              <a:gd name="connsiteX10715" fmla="*/ 7989133 w 12184637"/>
              <a:gd name="connsiteY10715" fmla="*/ 1345243 h 4608812"/>
              <a:gd name="connsiteX10716" fmla="*/ 7990679 w 12184637"/>
              <a:gd name="connsiteY10716" fmla="*/ 1352974 h 4608812"/>
              <a:gd name="connsiteX10717" fmla="*/ 8093751 w 12184637"/>
              <a:gd name="connsiteY10717" fmla="*/ 1421001 h 4608812"/>
              <a:gd name="connsiteX10718" fmla="*/ 8096844 w 12184637"/>
              <a:gd name="connsiteY10718" fmla="*/ 1421958 h 4608812"/>
              <a:gd name="connsiteX10719" fmla="*/ 8101482 w 12184637"/>
              <a:gd name="connsiteY10719" fmla="*/ 1419455 h 4608812"/>
              <a:gd name="connsiteX10720" fmla="*/ 7998557 w 12184637"/>
              <a:gd name="connsiteY10720" fmla="*/ 1351354 h 4608812"/>
              <a:gd name="connsiteX10721" fmla="*/ 7996716 w 12184637"/>
              <a:gd name="connsiteY10721" fmla="*/ 1343697 h 4608812"/>
              <a:gd name="connsiteX10722" fmla="*/ 7943707 w 12184637"/>
              <a:gd name="connsiteY10722" fmla="*/ 1311008 h 4608812"/>
              <a:gd name="connsiteX10723" fmla="*/ 7936051 w 12184637"/>
              <a:gd name="connsiteY10723" fmla="*/ 1312849 h 4608812"/>
              <a:gd name="connsiteX10724" fmla="*/ 7937891 w 12184637"/>
              <a:gd name="connsiteY10724" fmla="*/ 1320506 h 4608812"/>
              <a:gd name="connsiteX10725" fmla="*/ 7990900 w 12184637"/>
              <a:gd name="connsiteY10725" fmla="*/ 1353194 h 4608812"/>
              <a:gd name="connsiteX10726" fmla="*/ 7993845 w 12184637"/>
              <a:gd name="connsiteY10726" fmla="*/ 1354004 h 4608812"/>
              <a:gd name="connsiteX10727" fmla="*/ 7998557 w 12184637"/>
              <a:gd name="connsiteY10727" fmla="*/ 1351354 h 4608812"/>
              <a:gd name="connsiteX10728" fmla="*/ 7945548 w 12184637"/>
              <a:gd name="connsiteY10728" fmla="*/ 1318665 h 4608812"/>
              <a:gd name="connsiteX10729" fmla="*/ 7943707 w 12184637"/>
              <a:gd name="connsiteY10729" fmla="*/ 1311008 h 4608812"/>
              <a:gd name="connsiteX10730" fmla="*/ 7835850 w 12184637"/>
              <a:gd name="connsiteY10730" fmla="*/ 1244526 h 4608812"/>
              <a:gd name="connsiteX10731" fmla="*/ 7828193 w 12184637"/>
              <a:gd name="connsiteY10731" fmla="*/ 1246367 h 4608812"/>
              <a:gd name="connsiteX10732" fmla="*/ 7830033 w 12184637"/>
              <a:gd name="connsiteY10732" fmla="*/ 1254024 h 4608812"/>
              <a:gd name="connsiteX10733" fmla="*/ 7937891 w 12184637"/>
              <a:gd name="connsiteY10733" fmla="*/ 1320506 h 4608812"/>
              <a:gd name="connsiteX10734" fmla="*/ 7940836 w 12184637"/>
              <a:gd name="connsiteY10734" fmla="*/ 1321316 h 4608812"/>
              <a:gd name="connsiteX10735" fmla="*/ 7945548 w 12184637"/>
              <a:gd name="connsiteY10735" fmla="*/ 1318665 h 4608812"/>
              <a:gd name="connsiteX10736" fmla="*/ 7837617 w 12184637"/>
              <a:gd name="connsiteY10736" fmla="*/ 1252257 h 4608812"/>
              <a:gd name="connsiteX10737" fmla="*/ 7835923 w 12184637"/>
              <a:gd name="connsiteY10737" fmla="*/ 1244526 h 4608812"/>
              <a:gd name="connsiteX10738" fmla="*/ 7782473 w 12184637"/>
              <a:gd name="connsiteY10738" fmla="*/ 1210586 h 4608812"/>
              <a:gd name="connsiteX10739" fmla="*/ 7774742 w 12184637"/>
              <a:gd name="connsiteY10739" fmla="*/ 1212280 h 4608812"/>
              <a:gd name="connsiteX10740" fmla="*/ 7776435 w 12184637"/>
              <a:gd name="connsiteY10740" fmla="*/ 1220010 h 4608812"/>
              <a:gd name="connsiteX10741" fmla="*/ 7829886 w 12184637"/>
              <a:gd name="connsiteY10741" fmla="*/ 1253950 h 4608812"/>
              <a:gd name="connsiteX10742" fmla="*/ 7832905 w 12184637"/>
              <a:gd name="connsiteY10742" fmla="*/ 1254834 h 4608812"/>
              <a:gd name="connsiteX10743" fmla="*/ 7837617 w 12184637"/>
              <a:gd name="connsiteY10743" fmla="*/ 1252257 h 4608812"/>
              <a:gd name="connsiteX10744" fmla="*/ 7784314 w 12184637"/>
              <a:gd name="connsiteY10744" fmla="*/ 1218243 h 4608812"/>
              <a:gd name="connsiteX10745" fmla="*/ 7782473 w 12184637"/>
              <a:gd name="connsiteY10745" fmla="*/ 1210586 h 4608812"/>
              <a:gd name="connsiteX10746" fmla="*/ 7682934 w 12184637"/>
              <a:gd name="connsiteY10746" fmla="*/ 1149553 h 4608812"/>
              <a:gd name="connsiteX10747" fmla="*/ 7675277 w 12184637"/>
              <a:gd name="connsiteY10747" fmla="*/ 1151393 h 4608812"/>
              <a:gd name="connsiteX10748" fmla="*/ 7677118 w 12184637"/>
              <a:gd name="connsiteY10748" fmla="*/ 1159050 h 4608812"/>
              <a:gd name="connsiteX10749" fmla="*/ 7776656 w 12184637"/>
              <a:gd name="connsiteY10749" fmla="*/ 1220084 h 4608812"/>
              <a:gd name="connsiteX10750" fmla="*/ 7779602 w 12184637"/>
              <a:gd name="connsiteY10750" fmla="*/ 1220894 h 4608812"/>
              <a:gd name="connsiteX10751" fmla="*/ 7784314 w 12184637"/>
              <a:gd name="connsiteY10751" fmla="*/ 1218243 h 4608812"/>
              <a:gd name="connsiteX10752" fmla="*/ 7684775 w 12184637"/>
              <a:gd name="connsiteY10752" fmla="*/ 1157136 h 4608812"/>
              <a:gd name="connsiteX10753" fmla="*/ 7682787 w 12184637"/>
              <a:gd name="connsiteY10753" fmla="*/ 1149479 h 4608812"/>
              <a:gd name="connsiteX10754" fmla="*/ 7626907 w 12184637"/>
              <a:gd name="connsiteY10754" fmla="*/ 1116569 h 4608812"/>
              <a:gd name="connsiteX10755" fmla="*/ 7619250 w 12184637"/>
              <a:gd name="connsiteY10755" fmla="*/ 1118557 h 4608812"/>
              <a:gd name="connsiteX10756" fmla="*/ 7621238 w 12184637"/>
              <a:gd name="connsiteY10756" fmla="*/ 1126214 h 4608812"/>
              <a:gd name="connsiteX10757" fmla="*/ 7677118 w 12184637"/>
              <a:gd name="connsiteY10757" fmla="*/ 1159124 h 4608812"/>
              <a:gd name="connsiteX10758" fmla="*/ 7679989 w 12184637"/>
              <a:gd name="connsiteY10758" fmla="*/ 1159934 h 4608812"/>
              <a:gd name="connsiteX10759" fmla="*/ 7684775 w 12184637"/>
              <a:gd name="connsiteY10759" fmla="*/ 1157136 h 4608812"/>
              <a:gd name="connsiteX10760" fmla="*/ 7628968 w 12184637"/>
              <a:gd name="connsiteY10760" fmla="*/ 1124079 h 4608812"/>
              <a:gd name="connsiteX10761" fmla="*/ 7626760 w 12184637"/>
              <a:gd name="connsiteY10761" fmla="*/ 1116496 h 4608812"/>
              <a:gd name="connsiteX10762" fmla="*/ 7608648 w 12184637"/>
              <a:gd name="connsiteY10762" fmla="*/ 1106557 h 4608812"/>
              <a:gd name="connsiteX10763" fmla="*/ 7601065 w 12184637"/>
              <a:gd name="connsiteY10763" fmla="*/ 1108765 h 4608812"/>
              <a:gd name="connsiteX10764" fmla="*/ 7603274 w 12184637"/>
              <a:gd name="connsiteY10764" fmla="*/ 1116349 h 4608812"/>
              <a:gd name="connsiteX10765" fmla="*/ 7621385 w 12184637"/>
              <a:gd name="connsiteY10765" fmla="*/ 1126288 h 4608812"/>
              <a:gd name="connsiteX10766" fmla="*/ 7624109 w 12184637"/>
              <a:gd name="connsiteY10766" fmla="*/ 1126950 h 4608812"/>
              <a:gd name="connsiteX10767" fmla="*/ 7628968 w 12184637"/>
              <a:gd name="connsiteY10767" fmla="*/ 1124079 h 4608812"/>
              <a:gd name="connsiteX10768" fmla="*/ 7610857 w 12184637"/>
              <a:gd name="connsiteY10768" fmla="*/ 1114140 h 4608812"/>
              <a:gd name="connsiteX10769" fmla="*/ 7608648 w 12184637"/>
              <a:gd name="connsiteY10769" fmla="*/ 1106557 h 4608812"/>
              <a:gd name="connsiteX10770" fmla="*/ 7474875 w 12184637"/>
              <a:gd name="connsiteY10770" fmla="*/ 1033081 h 4608812"/>
              <a:gd name="connsiteX10771" fmla="*/ 7467292 w 12184637"/>
              <a:gd name="connsiteY10771" fmla="*/ 1035289 h 4608812"/>
              <a:gd name="connsiteX10772" fmla="*/ 7469500 w 12184637"/>
              <a:gd name="connsiteY10772" fmla="*/ 1042873 h 4608812"/>
              <a:gd name="connsiteX10773" fmla="*/ 7603274 w 12184637"/>
              <a:gd name="connsiteY10773" fmla="*/ 1116349 h 4608812"/>
              <a:gd name="connsiteX10774" fmla="*/ 7605998 w 12184637"/>
              <a:gd name="connsiteY10774" fmla="*/ 1117011 h 4608812"/>
              <a:gd name="connsiteX10775" fmla="*/ 7610857 w 12184637"/>
              <a:gd name="connsiteY10775" fmla="*/ 1114140 h 4608812"/>
              <a:gd name="connsiteX10776" fmla="*/ 7477084 w 12184637"/>
              <a:gd name="connsiteY10776" fmla="*/ 1040590 h 4608812"/>
              <a:gd name="connsiteX10777" fmla="*/ 7474801 w 12184637"/>
              <a:gd name="connsiteY10777" fmla="*/ 1033007 h 4608812"/>
              <a:gd name="connsiteX10778" fmla="*/ 7397129 w 12184637"/>
              <a:gd name="connsiteY10778" fmla="*/ 991115 h 4608812"/>
              <a:gd name="connsiteX10779" fmla="*/ 7389546 w 12184637"/>
              <a:gd name="connsiteY10779" fmla="*/ 993398 h 4608812"/>
              <a:gd name="connsiteX10780" fmla="*/ 7391828 w 12184637"/>
              <a:gd name="connsiteY10780" fmla="*/ 1000981 h 4608812"/>
              <a:gd name="connsiteX10781" fmla="*/ 7469500 w 12184637"/>
              <a:gd name="connsiteY10781" fmla="*/ 1042873 h 4608812"/>
              <a:gd name="connsiteX10782" fmla="*/ 7472151 w 12184637"/>
              <a:gd name="connsiteY10782" fmla="*/ 1043535 h 4608812"/>
              <a:gd name="connsiteX10783" fmla="*/ 7477084 w 12184637"/>
              <a:gd name="connsiteY10783" fmla="*/ 1040590 h 4608812"/>
              <a:gd name="connsiteX10784" fmla="*/ 7399411 w 12184637"/>
              <a:gd name="connsiteY10784" fmla="*/ 998699 h 4608812"/>
              <a:gd name="connsiteX10785" fmla="*/ 7397129 w 12184637"/>
              <a:gd name="connsiteY10785" fmla="*/ 991115 h 4608812"/>
              <a:gd name="connsiteX10786" fmla="*/ 7271381 w 12184637"/>
              <a:gd name="connsiteY10786" fmla="*/ 923309 h 4608812"/>
              <a:gd name="connsiteX10787" fmla="*/ 7263797 w 12184637"/>
              <a:gd name="connsiteY10787" fmla="*/ 925591 h 4608812"/>
              <a:gd name="connsiteX10788" fmla="*/ 7266079 w 12184637"/>
              <a:gd name="connsiteY10788" fmla="*/ 933174 h 4608812"/>
              <a:gd name="connsiteX10789" fmla="*/ 7391828 w 12184637"/>
              <a:gd name="connsiteY10789" fmla="*/ 1000981 h 4608812"/>
              <a:gd name="connsiteX10790" fmla="*/ 7394478 w 12184637"/>
              <a:gd name="connsiteY10790" fmla="*/ 1001644 h 4608812"/>
              <a:gd name="connsiteX10791" fmla="*/ 7399411 w 12184637"/>
              <a:gd name="connsiteY10791" fmla="*/ 998699 h 4608812"/>
              <a:gd name="connsiteX10792" fmla="*/ 7274031 w 12184637"/>
              <a:gd name="connsiteY10792" fmla="*/ 930229 h 4608812"/>
              <a:gd name="connsiteX10793" fmla="*/ 7270791 w 12184637"/>
              <a:gd name="connsiteY10793" fmla="*/ 923014 h 4608812"/>
              <a:gd name="connsiteX10794" fmla="*/ 7106464 w 12184637"/>
              <a:gd name="connsiteY10794" fmla="*/ 860213 h 4608812"/>
              <a:gd name="connsiteX10795" fmla="*/ 7099249 w 12184637"/>
              <a:gd name="connsiteY10795" fmla="*/ 863453 h 4608812"/>
              <a:gd name="connsiteX10796" fmla="*/ 7102489 w 12184637"/>
              <a:gd name="connsiteY10796" fmla="*/ 870668 h 4608812"/>
              <a:gd name="connsiteX10797" fmla="*/ 7266816 w 12184637"/>
              <a:gd name="connsiteY10797" fmla="*/ 933469 h 4608812"/>
              <a:gd name="connsiteX10798" fmla="*/ 7268877 w 12184637"/>
              <a:gd name="connsiteY10798" fmla="*/ 933837 h 4608812"/>
              <a:gd name="connsiteX10799" fmla="*/ 7274031 w 12184637"/>
              <a:gd name="connsiteY10799" fmla="*/ 930229 h 4608812"/>
              <a:gd name="connsiteX10800" fmla="*/ 7109998 w 12184637"/>
              <a:gd name="connsiteY10800" fmla="*/ 866545 h 4608812"/>
              <a:gd name="connsiteX10801" fmla="*/ 7105581 w 12184637"/>
              <a:gd name="connsiteY10801" fmla="*/ 859993 h 4608812"/>
              <a:gd name="connsiteX10802" fmla="*/ 6973943 w 12184637"/>
              <a:gd name="connsiteY10802" fmla="*/ 834593 h 4608812"/>
              <a:gd name="connsiteX10803" fmla="*/ 6967390 w 12184637"/>
              <a:gd name="connsiteY10803" fmla="*/ 839010 h 4608812"/>
              <a:gd name="connsiteX10804" fmla="*/ 6971808 w 12184637"/>
              <a:gd name="connsiteY10804" fmla="*/ 845562 h 4608812"/>
              <a:gd name="connsiteX10805" fmla="*/ 7103446 w 12184637"/>
              <a:gd name="connsiteY10805" fmla="*/ 870962 h 4608812"/>
              <a:gd name="connsiteX10806" fmla="*/ 7104550 w 12184637"/>
              <a:gd name="connsiteY10806" fmla="*/ 871036 h 4608812"/>
              <a:gd name="connsiteX10807" fmla="*/ 7109998 w 12184637"/>
              <a:gd name="connsiteY10807" fmla="*/ 866545 h 4608812"/>
              <a:gd name="connsiteX10808" fmla="*/ 6865128 w 12184637"/>
              <a:gd name="connsiteY10808" fmla="*/ 847403 h 4608812"/>
              <a:gd name="connsiteX10809" fmla="*/ 6972986 w 12184637"/>
              <a:gd name="connsiteY10809" fmla="*/ 845636 h 4608812"/>
              <a:gd name="connsiteX10810" fmla="*/ 6978434 w 12184637"/>
              <a:gd name="connsiteY10810" fmla="*/ 839967 h 4608812"/>
              <a:gd name="connsiteX10811" fmla="*/ 6972839 w 12184637"/>
              <a:gd name="connsiteY10811" fmla="*/ 834519 h 4608812"/>
              <a:gd name="connsiteX10812" fmla="*/ 6972765 w 12184637"/>
              <a:gd name="connsiteY10812" fmla="*/ 834519 h 4608812"/>
              <a:gd name="connsiteX10813" fmla="*/ 6864907 w 12184637"/>
              <a:gd name="connsiteY10813" fmla="*/ 836286 h 4608812"/>
              <a:gd name="connsiteX10814" fmla="*/ 6859459 w 12184637"/>
              <a:gd name="connsiteY10814" fmla="*/ 841955 h 4608812"/>
              <a:gd name="connsiteX10815" fmla="*/ 6865128 w 12184637"/>
              <a:gd name="connsiteY10815" fmla="*/ 847403 h 4608812"/>
              <a:gd name="connsiteX10816" fmla="*/ 6865128 w 12184637"/>
              <a:gd name="connsiteY10816" fmla="*/ 847403 h 4608812"/>
              <a:gd name="connsiteX10817" fmla="*/ 6773025 w 12184637"/>
              <a:gd name="connsiteY10817" fmla="*/ 865956 h 4608812"/>
              <a:gd name="connsiteX10818" fmla="*/ 6866085 w 12184637"/>
              <a:gd name="connsiteY10818" fmla="*/ 847256 h 4608812"/>
              <a:gd name="connsiteX10819" fmla="*/ 6870428 w 12184637"/>
              <a:gd name="connsiteY10819" fmla="*/ 840703 h 4608812"/>
              <a:gd name="connsiteX10820" fmla="*/ 6863876 w 12184637"/>
              <a:gd name="connsiteY10820" fmla="*/ 836360 h 4608812"/>
              <a:gd name="connsiteX10821" fmla="*/ 6770817 w 12184637"/>
              <a:gd name="connsiteY10821" fmla="*/ 855060 h 4608812"/>
              <a:gd name="connsiteX10822" fmla="*/ 6766473 w 12184637"/>
              <a:gd name="connsiteY10822" fmla="*/ 861612 h 4608812"/>
              <a:gd name="connsiteX10823" fmla="*/ 6771994 w 12184637"/>
              <a:gd name="connsiteY10823" fmla="*/ 866103 h 4608812"/>
              <a:gd name="connsiteX10824" fmla="*/ 6773025 w 12184637"/>
              <a:gd name="connsiteY10824" fmla="*/ 865956 h 4608812"/>
              <a:gd name="connsiteX10825" fmla="*/ 6691672 w 12184637"/>
              <a:gd name="connsiteY10825" fmla="*/ 893712 h 4608812"/>
              <a:gd name="connsiteX10826" fmla="*/ 6773687 w 12184637"/>
              <a:gd name="connsiteY10826" fmla="*/ 865809 h 4608812"/>
              <a:gd name="connsiteX10827" fmla="*/ 6777148 w 12184637"/>
              <a:gd name="connsiteY10827" fmla="*/ 858741 h 4608812"/>
              <a:gd name="connsiteX10828" fmla="*/ 6770080 w 12184637"/>
              <a:gd name="connsiteY10828" fmla="*/ 855281 h 4608812"/>
              <a:gd name="connsiteX10829" fmla="*/ 6688064 w 12184637"/>
              <a:gd name="connsiteY10829" fmla="*/ 883184 h 4608812"/>
              <a:gd name="connsiteX10830" fmla="*/ 6684604 w 12184637"/>
              <a:gd name="connsiteY10830" fmla="*/ 890252 h 4608812"/>
              <a:gd name="connsiteX10831" fmla="*/ 6689904 w 12184637"/>
              <a:gd name="connsiteY10831" fmla="*/ 894006 h 4608812"/>
              <a:gd name="connsiteX10832" fmla="*/ 6691672 w 12184637"/>
              <a:gd name="connsiteY10832" fmla="*/ 893712 h 4608812"/>
              <a:gd name="connsiteX10833" fmla="*/ 6617018 w 12184637"/>
              <a:gd name="connsiteY10833" fmla="*/ 923014 h 4608812"/>
              <a:gd name="connsiteX10834" fmla="*/ 6691892 w 12184637"/>
              <a:gd name="connsiteY10834" fmla="*/ 893638 h 4608812"/>
              <a:gd name="connsiteX10835" fmla="*/ 6695058 w 12184637"/>
              <a:gd name="connsiteY10835" fmla="*/ 886423 h 4608812"/>
              <a:gd name="connsiteX10836" fmla="*/ 6687843 w 12184637"/>
              <a:gd name="connsiteY10836" fmla="*/ 883258 h 4608812"/>
              <a:gd name="connsiteX10837" fmla="*/ 6612968 w 12184637"/>
              <a:gd name="connsiteY10837" fmla="*/ 912633 h 4608812"/>
              <a:gd name="connsiteX10838" fmla="*/ 6609803 w 12184637"/>
              <a:gd name="connsiteY10838" fmla="*/ 919848 h 4608812"/>
              <a:gd name="connsiteX10839" fmla="*/ 6615030 w 12184637"/>
              <a:gd name="connsiteY10839" fmla="*/ 923382 h 4608812"/>
              <a:gd name="connsiteX10840" fmla="*/ 6617018 w 12184637"/>
              <a:gd name="connsiteY10840" fmla="*/ 923014 h 4608812"/>
              <a:gd name="connsiteX10841" fmla="*/ 6620036 w 12184637"/>
              <a:gd name="connsiteY10841" fmla="*/ 920290 h 4608812"/>
              <a:gd name="connsiteX10842" fmla="*/ 6617533 w 12184637"/>
              <a:gd name="connsiteY10842" fmla="*/ 912854 h 4608812"/>
              <a:gd name="connsiteX10843" fmla="*/ 6465207 w 12184637"/>
              <a:gd name="connsiteY10843" fmla="*/ 837832 h 4608812"/>
              <a:gd name="connsiteX10844" fmla="*/ 6457771 w 12184637"/>
              <a:gd name="connsiteY10844" fmla="*/ 840335 h 4608812"/>
              <a:gd name="connsiteX10845" fmla="*/ 6460274 w 12184637"/>
              <a:gd name="connsiteY10845" fmla="*/ 847771 h 4608812"/>
              <a:gd name="connsiteX10846" fmla="*/ 6612600 w 12184637"/>
              <a:gd name="connsiteY10846" fmla="*/ 922793 h 4608812"/>
              <a:gd name="connsiteX10847" fmla="*/ 6615103 w 12184637"/>
              <a:gd name="connsiteY10847" fmla="*/ 923382 h 4608812"/>
              <a:gd name="connsiteX10848" fmla="*/ 6620036 w 12184637"/>
              <a:gd name="connsiteY10848" fmla="*/ 920290 h 4608812"/>
              <a:gd name="connsiteX10849" fmla="*/ 6467931 w 12184637"/>
              <a:gd name="connsiteY10849" fmla="*/ 844679 h 4608812"/>
              <a:gd name="connsiteX10850" fmla="*/ 6464617 w 12184637"/>
              <a:gd name="connsiteY10850" fmla="*/ 837538 h 4608812"/>
              <a:gd name="connsiteX10851" fmla="*/ 6309052 w 12184637"/>
              <a:gd name="connsiteY10851" fmla="*/ 780038 h 4608812"/>
              <a:gd name="connsiteX10852" fmla="*/ 6301910 w 12184637"/>
              <a:gd name="connsiteY10852" fmla="*/ 783351 h 4608812"/>
              <a:gd name="connsiteX10853" fmla="*/ 6305223 w 12184637"/>
              <a:gd name="connsiteY10853" fmla="*/ 790492 h 4608812"/>
              <a:gd name="connsiteX10854" fmla="*/ 6460789 w 12184637"/>
              <a:gd name="connsiteY10854" fmla="*/ 847992 h 4608812"/>
              <a:gd name="connsiteX10855" fmla="*/ 6462777 w 12184637"/>
              <a:gd name="connsiteY10855" fmla="*/ 848360 h 4608812"/>
              <a:gd name="connsiteX10856" fmla="*/ 6467931 w 12184637"/>
              <a:gd name="connsiteY10856" fmla="*/ 844679 h 4608812"/>
              <a:gd name="connsiteX10857" fmla="*/ 6312585 w 12184637"/>
              <a:gd name="connsiteY10857" fmla="*/ 786443 h 4608812"/>
              <a:gd name="connsiteX10858" fmla="*/ 6308389 w 12184637"/>
              <a:gd name="connsiteY10858" fmla="*/ 779743 h 4608812"/>
              <a:gd name="connsiteX10859" fmla="*/ 6149658 w 12184637"/>
              <a:gd name="connsiteY10859" fmla="*/ 743373 h 4608812"/>
              <a:gd name="connsiteX10860" fmla="*/ 6142958 w 12184637"/>
              <a:gd name="connsiteY10860" fmla="*/ 747570 h 4608812"/>
              <a:gd name="connsiteX10861" fmla="*/ 6147154 w 12184637"/>
              <a:gd name="connsiteY10861" fmla="*/ 754270 h 4608812"/>
              <a:gd name="connsiteX10862" fmla="*/ 6305886 w 12184637"/>
              <a:gd name="connsiteY10862" fmla="*/ 790640 h 4608812"/>
              <a:gd name="connsiteX10863" fmla="*/ 6307137 w 12184637"/>
              <a:gd name="connsiteY10863" fmla="*/ 790787 h 4608812"/>
              <a:gd name="connsiteX10864" fmla="*/ 6312585 w 12184637"/>
              <a:gd name="connsiteY10864" fmla="*/ 786443 h 4608812"/>
              <a:gd name="connsiteX10865" fmla="*/ 6153928 w 12184637"/>
              <a:gd name="connsiteY10865" fmla="*/ 749337 h 4608812"/>
              <a:gd name="connsiteX10866" fmla="*/ 6148921 w 12184637"/>
              <a:gd name="connsiteY10866" fmla="*/ 743226 h 4608812"/>
              <a:gd name="connsiteX10867" fmla="*/ 5997037 w 12184637"/>
              <a:gd name="connsiteY10867" fmla="*/ 728575 h 4608812"/>
              <a:gd name="connsiteX10868" fmla="*/ 5990926 w 12184637"/>
              <a:gd name="connsiteY10868" fmla="*/ 733582 h 4608812"/>
              <a:gd name="connsiteX10869" fmla="*/ 5995932 w 12184637"/>
              <a:gd name="connsiteY10869" fmla="*/ 739692 h 4608812"/>
              <a:gd name="connsiteX10870" fmla="*/ 6147817 w 12184637"/>
              <a:gd name="connsiteY10870" fmla="*/ 754343 h 4608812"/>
              <a:gd name="connsiteX10871" fmla="*/ 6148406 w 12184637"/>
              <a:gd name="connsiteY10871" fmla="*/ 754343 h 4608812"/>
              <a:gd name="connsiteX10872" fmla="*/ 6153928 w 12184637"/>
              <a:gd name="connsiteY10872" fmla="*/ 749337 h 4608812"/>
              <a:gd name="connsiteX10873" fmla="*/ 5862085 w 12184637"/>
              <a:gd name="connsiteY10873" fmla="*/ 747791 h 4608812"/>
              <a:gd name="connsiteX10874" fmla="*/ 5996816 w 12184637"/>
              <a:gd name="connsiteY10874" fmla="*/ 739766 h 4608812"/>
              <a:gd name="connsiteX10875" fmla="*/ 6002043 w 12184637"/>
              <a:gd name="connsiteY10875" fmla="*/ 733876 h 4608812"/>
              <a:gd name="connsiteX10876" fmla="*/ 5996153 w 12184637"/>
              <a:gd name="connsiteY10876" fmla="*/ 728649 h 4608812"/>
              <a:gd name="connsiteX10877" fmla="*/ 5861423 w 12184637"/>
              <a:gd name="connsiteY10877" fmla="*/ 736674 h 4608812"/>
              <a:gd name="connsiteX10878" fmla="*/ 5856195 w 12184637"/>
              <a:gd name="connsiteY10878" fmla="*/ 742564 h 4608812"/>
              <a:gd name="connsiteX10879" fmla="*/ 5861791 w 12184637"/>
              <a:gd name="connsiteY10879" fmla="*/ 747791 h 4608812"/>
              <a:gd name="connsiteX10880" fmla="*/ 5862085 w 12184637"/>
              <a:gd name="connsiteY10880" fmla="*/ 747791 h 4608812"/>
              <a:gd name="connsiteX10881" fmla="*/ 5756289 w 12184637"/>
              <a:gd name="connsiteY10881" fmla="*/ 779522 h 4608812"/>
              <a:gd name="connsiteX10882" fmla="*/ 5863411 w 12184637"/>
              <a:gd name="connsiteY10882" fmla="*/ 747570 h 4608812"/>
              <a:gd name="connsiteX10883" fmla="*/ 5867165 w 12184637"/>
              <a:gd name="connsiteY10883" fmla="*/ 740649 h 4608812"/>
              <a:gd name="connsiteX10884" fmla="*/ 5860245 w 12184637"/>
              <a:gd name="connsiteY10884" fmla="*/ 736895 h 4608812"/>
              <a:gd name="connsiteX10885" fmla="*/ 5753123 w 12184637"/>
              <a:gd name="connsiteY10885" fmla="*/ 768847 h 4608812"/>
              <a:gd name="connsiteX10886" fmla="*/ 5749368 w 12184637"/>
              <a:gd name="connsiteY10886" fmla="*/ 775768 h 4608812"/>
              <a:gd name="connsiteX10887" fmla="*/ 5754743 w 12184637"/>
              <a:gd name="connsiteY10887" fmla="*/ 779743 h 4608812"/>
              <a:gd name="connsiteX10888" fmla="*/ 5756289 w 12184637"/>
              <a:gd name="connsiteY10888" fmla="*/ 779522 h 4608812"/>
              <a:gd name="connsiteX10889" fmla="*/ 5689881 w 12184637"/>
              <a:gd name="connsiteY10889" fmla="*/ 835771 h 4608812"/>
              <a:gd name="connsiteX10890" fmla="*/ 5758277 w 12184637"/>
              <a:gd name="connsiteY10890" fmla="*/ 778418 h 4608812"/>
              <a:gd name="connsiteX10891" fmla="*/ 5758939 w 12184637"/>
              <a:gd name="connsiteY10891" fmla="*/ 770540 h 4608812"/>
              <a:gd name="connsiteX10892" fmla="*/ 5751062 w 12184637"/>
              <a:gd name="connsiteY10892" fmla="*/ 769878 h 4608812"/>
              <a:gd name="connsiteX10893" fmla="*/ 5682665 w 12184637"/>
              <a:gd name="connsiteY10893" fmla="*/ 827230 h 4608812"/>
              <a:gd name="connsiteX10894" fmla="*/ 5682003 w 12184637"/>
              <a:gd name="connsiteY10894" fmla="*/ 835108 h 4608812"/>
              <a:gd name="connsiteX10895" fmla="*/ 5686347 w 12184637"/>
              <a:gd name="connsiteY10895" fmla="*/ 837096 h 4608812"/>
              <a:gd name="connsiteX10896" fmla="*/ 5689881 w 12184637"/>
              <a:gd name="connsiteY10896" fmla="*/ 835771 h 4608812"/>
              <a:gd name="connsiteX10897" fmla="*/ 5657634 w 12184637"/>
              <a:gd name="connsiteY10897" fmla="*/ 912707 h 4608812"/>
              <a:gd name="connsiteX10898" fmla="*/ 5691427 w 12184637"/>
              <a:gd name="connsiteY10898" fmla="*/ 833709 h 4608812"/>
              <a:gd name="connsiteX10899" fmla="*/ 5688482 w 12184637"/>
              <a:gd name="connsiteY10899" fmla="*/ 826420 h 4608812"/>
              <a:gd name="connsiteX10900" fmla="*/ 5681193 w 12184637"/>
              <a:gd name="connsiteY10900" fmla="*/ 829365 h 4608812"/>
              <a:gd name="connsiteX10901" fmla="*/ 5647400 w 12184637"/>
              <a:gd name="connsiteY10901" fmla="*/ 908363 h 4608812"/>
              <a:gd name="connsiteX10902" fmla="*/ 5650345 w 12184637"/>
              <a:gd name="connsiteY10902" fmla="*/ 915652 h 4608812"/>
              <a:gd name="connsiteX10903" fmla="*/ 5652554 w 12184637"/>
              <a:gd name="connsiteY10903" fmla="*/ 916093 h 4608812"/>
              <a:gd name="connsiteX10904" fmla="*/ 5657634 w 12184637"/>
              <a:gd name="connsiteY10904" fmla="*/ 912707 h 4608812"/>
              <a:gd name="connsiteX10905" fmla="*/ 5655130 w 12184637"/>
              <a:gd name="connsiteY10905" fmla="*/ 1007607 h 4608812"/>
              <a:gd name="connsiteX10906" fmla="*/ 5658076 w 12184637"/>
              <a:gd name="connsiteY10906" fmla="*/ 910719 h 4608812"/>
              <a:gd name="connsiteX10907" fmla="*/ 5652701 w 12184637"/>
              <a:gd name="connsiteY10907" fmla="*/ 904976 h 4608812"/>
              <a:gd name="connsiteX10908" fmla="*/ 5646958 w 12184637"/>
              <a:gd name="connsiteY10908" fmla="*/ 910351 h 4608812"/>
              <a:gd name="connsiteX10909" fmla="*/ 5644013 w 12184637"/>
              <a:gd name="connsiteY10909" fmla="*/ 1007239 h 4608812"/>
              <a:gd name="connsiteX10910" fmla="*/ 5649388 w 12184637"/>
              <a:gd name="connsiteY10910" fmla="*/ 1012982 h 4608812"/>
              <a:gd name="connsiteX10911" fmla="*/ 5649609 w 12184637"/>
              <a:gd name="connsiteY10911" fmla="*/ 1012982 h 4608812"/>
              <a:gd name="connsiteX10912" fmla="*/ 5655130 w 12184637"/>
              <a:gd name="connsiteY10912" fmla="*/ 1007607 h 4608812"/>
              <a:gd name="connsiteX10913" fmla="*/ 5675082 w 12184637"/>
              <a:gd name="connsiteY10913" fmla="*/ 1123932 h 4608812"/>
              <a:gd name="connsiteX10914" fmla="*/ 5679353 w 12184637"/>
              <a:gd name="connsiteY10914" fmla="*/ 1117306 h 4608812"/>
              <a:gd name="connsiteX10915" fmla="*/ 5654983 w 12184637"/>
              <a:gd name="connsiteY10915" fmla="*/ 1006208 h 4608812"/>
              <a:gd name="connsiteX10916" fmla="*/ 5648357 w 12184637"/>
              <a:gd name="connsiteY10916" fmla="*/ 1001938 h 4608812"/>
              <a:gd name="connsiteX10917" fmla="*/ 5644087 w 12184637"/>
              <a:gd name="connsiteY10917" fmla="*/ 1008564 h 4608812"/>
              <a:gd name="connsiteX10918" fmla="*/ 5668456 w 12184637"/>
              <a:gd name="connsiteY10918" fmla="*/ 1119662 h 4608812"/>
              <a:gd name="connsiteX10919" fmla="*/ 5673904 w 12184637"/>
              <a:gd name="connsiteY10919" fmla="*/ 1124005 h 4608812"/>
              <a:gd name="connsiteX10920" fmla="*/ 5675082 w 12184637"/>
              <a:gd name="connsiteY10920" fmla="*/ 1123932 h 4608812"/>
              <a:gd name="connsiteX10921" fmla="*/ 5723968 w 12184637"/>
              <a:gd name="connsiteY10921" fmla="*/ 1244968 h 4608812"/>
              <a:gd name="connsiteX10922" fmla="*/ 5727060 w 12184637"/>
              <a:gd name="connsiteY10922" fmla="*/ 1237753 h 4608812"/>
              <a:gd name="connsiteX10923" fmla="*/ 5679058 w 12184637"/>
              <a:gd name="connsiteY10923" fmla="*/ 1116496 h 4608812"/>
              <a:gd name="connsiteX10924" fmla="*/ 5671843 w 12184637"/>
              <a:gd name="connsiteY10924" fmla="*/ 1113404 h 4608812"/>
              <a:gd name="connsiteX10925" fmla="*/ 5668751 w 12184637"/>
              <a:gd name="connsiteY10925" fmla="*/ 1120619 h 4608812"/>
              <a:gd name="connsiteX10926" fmla="*/ 5716753 w 12184637"/>
              <a:gd name="connsiteY10926" fmla="*/ 1241876 h 4608812"/>
              <a:gd name="connsiteX10927" fmla="*/ 5721980 w 12184637"/>
              <a:gd name="connsiteY10927" fmla="*/ 1245410 h 4608812"/>
              <a:gd name="connsiteX10928" fmla="*/ 5723968 w 12184637"/>
              <a:gd name="connsiteY10928" fmla="*/ 1244968 h 4608812"/>
              <a:gd name="connsiteX10929" fmla="*/ 5878871 w 12184637"/>
              <a:gd name="connsiteY10929" fmla="*/ 1269706 h 4608812"/>
              <a:gd name="connsiteX10930" fmla="*/ 5874454 w 12184637"/>
              <a:gd name="connsiteY10930" fmla="*/ 1263153 h 4608812"/>
              <a:gd name="connsiteX10931" fmla="*/ 5723011 w 12184637"/>
              <a:gd name="connsiteY10931" fmla="*/ 1234219 h 4608812"/>
              <a:gd name="connsiteX10932" fmla="*/ 5716459 w 12184637"/>
              <a:gd name="connsiteY10932" fmla="*/ 1238637 h 4608812"/>
              <a:gd name="connsiteX10933" fmla="*/ 5720876 w 12184637"/>
              <a:gd name="connsiteY10933" fmla="*/ 1245189 h 4608812"/>
              <a:gd name="connsiteX10934" fmla="*/ 5872319 w 12184637"/>
              <a:gd name="connsiteY10934" fmla="*/ 1274123 h 4608812"/>
              <a:gd name="connsiteX10935" fmla="*/ 5873423 w 12184637"/>
              <a:gd name="connsiteY10935" fmla="*/ 1274197 h 4608812"/>
              <a:gd name="connsiteX10936" fmla="*/ 5878871 w 12184637"/>
              <a:gd name="connsiteY10936" fmla="*/ 1269706 h 4608812"/>
              <a:gd name="connsiteX10937" fmla="*/ 6023762 w 12184637"/>
              <a:gd name="connsiteY10937" fmla="*/ 1288995 h 4608812"/>
              <a:gd name="connsiteX10938" fmla="*/ 6018977 w 12184637"/>
              <a:gd name="connsiteY10938" fmla="*/ 1282737 h 4608812"/>
              <a:gd name="connsiteX10939" fmla="*/ 5874086 w 12184637"/>
              <a:gd name="connsiteY10939" fmla="*/ 1263153 h 4608812"/>
              <a:gd name="connsiteX10940" fmla="*/ 5867828 w 12184637"/>
              <a:gd name="connsiteY10940" fmla="*/ 1267939 h 4608812"/>
              <a:gd name="connsiteX10941" fmla="*/ 5872614 w 12184637"/>
              <a:gd name="connsiteY10941" fmla="*/ 1274197 h 4608812"/>
              <a:gd name="connsiteX10942" fmla="*/ 6017504 w 12184637"/>
              <a:gd name="connsiteY10942" fmla="*/ 1293780 h 4608812"/>
              <a:gd name="connsiteX10943" fmla="*/ 6018314 w 12184637"/>
              <a:gd name="connsiteY10943" fmla="*/ 1293854 h 4608812"/>
              <a:gd name="connsiteX10944" fmla="*/ 6023762 w 12184637"/>
              <a:gd name="connsiteY10944" fmla="*/ 1288995 h 4608812"/>
              <a:gd name="connsiteX10945" fmla="*/ 6163867 w 12184637"/>
              <a:gd name="connsiteY10945" fmla="*/ 1299818 h 4608812"/>
              <a:gd name="connsiteX10946" fmla="*/ 6158713 w 12184637"/>
              <a:gd name="connsiteY10946" fmla="*/ 1293854 h 4608812"/>
              <a:gd name="connsiteX10947" fmla="*/ 6018608 w 12184637"/>
              <a:gd name="connsiteY10947" fmla="*/ 1282663 h 4608812"/>
              <a:gd name="connsiteX10948" fmla="*/ 6012645 w 12184637"/>
              <a:gd name="connsiteY10948" fmla="*/ 1287817 h 4608812"/>
              <a:gd name="connsiteX10949" fmla="*/ 6017725 w 12184637"/>
              <a:gd name="connsiteY10949" fmla="*/ 1293780 h 4608812"/>
              <a:gd name="connsiteX10950" fmla="*/ 6157830 w 12184637"/>
              <a:gd name="connsiteY10950" fmla="*/ 1304971 h 4608812"/>
              <a:gd name="connsiteX10951" fmla="*/ 6158345 w 12184637"/>
              <a:gd name="connsiteY10951" fmla="*/ 1304971 h 4608812"/>
              <a:gd name="connsiteX10952" fmla="*/ 6163867 w 12184637"/>
              <a:gd name="connsiteY10952" fmla="*/ 1299818 h 4608812"/>
              <a:gd name="connsiteX10953" fmla="*/ 6243527 w 12184637"/>
              <a:gd name="connsiteY10953" fmla="*/ 1420560 h 4608812"/>
              <a:gd name="connsiteX10954" fmla="*/ 6244852 w 12184637"/>
              <a:gd name="connsiteY10954" fmla="*/ 1412829 h 4608812"/>
              <a:gd name="connsiteX10955" fmla="*/ 6162910 w 12184637"/>
              <a:gd name="connsiteY10955" fmla="*/ 1296284 h 4608812"/>
              <a:gd name="connsiteX10956" fmla="*/ 6155179 w 12184637"/>
              <a:gd name="connsiteY10956" fmla="*/ 1294958 h 4608812"/>
              <a:gd name="connsiteX10957" fmla="*/ 6153854 w 12184637"/>
              <a:gd name="connsiteY10957" fmla="*/ 1302689 h 4608812"/>
              <a:gd name="connsiteX10958" fmla="*/ 6235796 w 12184637"/>
              <a:gd name="connsiteY10958" fmla="*/ 1419234 h 4608812"/>
              <a:gd name="connsiteX10959" fmla="*/ 6240361 w 12184637"/>
              <a:gd name="connsiteY10959" fmla="*/ 1421590 h 4608812"/>
              <a:gd name="connsiteX10960" fmla="*/ 6243527 w 12184637"/>
              <a:gd name="connsiteY10960" fmla="*/ 1420560 h 4608812"/>
              <a:gd name="connsiteX10961" fmla="*/ 6338133 w 12184637"/>
              <a:gd name="connsiteY10961" fmla="*/ 1536222 h 4608812"/>
              <a:gd name="connsiteX10962" fmla="*/ 6338943 w 12184637"/>
              <a:gd name="connsiteY10962" fmla="*/ 1528418 h 4608812"/>
              <a:gd name="connsiteX10963" fmla="*/ 6244631 w 12184637"/>
              <a:gd name="connsiteY10963" fmla="*/ 1412461 h 4608812"/>
              <a:gd name="connsiteX10964" fmla="*/ 6236827 w 12184637"/>
              <a:gd name="connsiteY10964" fmla="*/ 1411651 h 4608812"/>
              <a:gd name="connsiteX10965" fmla="*/ 6236018 w 12184637"/>
              <a:gd name="connsiteY10965" fmla="*/ 1419455 h 4608812"/>
              <a:gd name="connsiteX10966" fmla="*/ 6330329 w 12184637"/>
              <a:gd name="connsiteY10966" fmla="*/ 1535412 h 4608812"/>
              <a:gd name="connsiteX10967" fmla="*/ 6334672 w 12184637"/>
              <a:gd name="connsiteY10967" fmla="*/ 1537473 h 4608812"/>
              <a:gd name="connsiteX10968" fmla="*/ 6338133 w 12184637"/>
              <a:gd name="connsiteY10968" fmla="*/ 1536222 h 4608812"/>
              <a:gd name="connsiteX10969" fmla="*/ 6486778 w 12184637"/>
              <a:gd name="connsiteY10969" fmla="*/ 1533203 h 4608812"/>
              <a:gd name="connsiteX10970" fmla="*/ 6481256 w 12184637"/>
              <a:gd name="connsiteY10970" fmla="*/ 1527608 h 4608812"/>
              <a:gd name="connsiteX10971" fmla="*/ 6334672 w 12184637"/>
              <a:gd name="connsiteY10971" fmla="*/ 1526430 h 4608812"/>
              <a:gd name="connsiteX10972" fmla="*/ 6334599 w 12184637"/>
              <a:gd name="connsiteY10972" fmla="*/ 1526430 h 4608812"/>
              <a:gd name="connsiteX10973" fmla="*/ 6329077 w 12184637"/>
              <a:gd name="connsiteY10973" fmla="*/ 1531952 h 4608812"/>
              <a:gd name="connsiteX10974" fmla="*/ 6334599 w 12184637"/>
              <a:gd name="connsiteY10974" fmla="*/ 1537547 h 4608812"/>
              <a:gd name="connsiteX10975" fmla="*/ 6481183 w 12184637"/>
              <a:gd name="connsiteY10975" fmla="*/ 1538725 h 4608812"/>
              <a:gd name="connsiteX10976" fmla="*/ 6481256 w 12184637"/>
              <a:gd name="connsiteY10976" fmla="*/ 1538725 h 4608812"/>
              <a:gd name="connsiteX10977" fmla="*/ 6486778 w 12184637"/>
              <a:gd name="connsiteY10977" fmla="*/ 1533203 h 4608812"/>
              <a:gd name="connsiteX10978" fmla="*/ 6592722 w 12184637"/>
              <a:gd name="connsiteY10978" fmla="*/ 1644742 h 4608812"/>
              <a:gd name="connsiteX10979" fmla="*/ 6592722 w 12184637"/>
              <a:gd name="connsiteY10979" fmla="*/ 1636865 h 4608812"/>
              <a:gd name="connsiteX10980" fmla="*/ 6485085 w 12184637"/>
              <a:gd name="connsiteY10980" fmla="*/ 1529227 h 4608812"/>
              <a:gd name="connsiteX10981" fmla="*/ 6477207 w 12184637"/>
              <a:gd name="connsiteY10981" fmla="*/ 1529227 h 4608812"/>
              <a:gd name="connsiteX10982" fmla="*/ 6477207 w 12184637"/>
              <a:gd name="connsiteY10982" fmla="*/ 1537105 h 4608812"/>
              <a:gd name="connsiteX10983" fmla="*/ 6584844 w 12184637"/>
              <a:gd name="connsiteY10983" fmla="*/ 1644742 h 4608812"/>
              <a:gd name="connsiteX10984" fmla="*/ 6588820 w 12184637"/>
              <a:gd name="connsiteY10984" fmla="*/ 1646362 h 4608812"/>
              <a:gd name="connsiteX10985" fmla="*/ 6592722 w 12184637"/>
              <a:gd name="connsiteY10985" fmla="*/ 1644742 h 4608812"/>
              <a:gd name="connsiteX10986" fmla="*/ 6589041 w 12184637"/>
              <a:gd name="connsiteY10986" fmla="*/ 1646362 h 4608812"/>
              <a:gd name="connsiteX10987" fmla="*/ 6735772 w 12184637"/>
              <a:gd name="connsiteY10987" fmla="*/ 1640693 h 4608812"/>
              <a:gd name="connsiteX10988" fmla="*/ 6741146 w 12184637"/>
              <a:gd name="connsiteY10988" fmla="*/ 1634877 h 4608812"/>
              <a:gd name="connsiteX10989" fmla="*/ 6735330 w 12184637"/>
              <a:gd name="connsiteY10989" fmla="*/ 1629502 h 4608812"/>
              <a:gd name="connsiteX10990" fmla="*/ 6588599 w 12184637"/>
              <a:gd name="connsiteY10990" fmla="*/ 1635171 h 4608812"/>
              <a:gd name="connsiteX10991" fmla="*/ 6583224 w 12184637"/>
              <a:gd name="connsiteY10991" fmla="*/ 1640987 h 4608812"/>
              <a:gd name="connsiteX10992" fmla="*/ 6588820 w 12184637"/>
              <a:gd name="connsiteY10992" fmla="*/ 1646362 h 4608812"/>
              <a:gd name="connsiteX10993" fmla="*/ 6589041 w 12184637"/>
              <a:gd name="connsiteY10993" fmla="*/ 1646362 h 4608812"/>
              <a:gd name="connsiteX10994" fmla="*/ 6735919 w 12184637"/>
              <a:gd name="connsiteY10994" fmla="*/ 1640693 h 4608812"/>
              <a:gd name="connsiteX10995" fmla="*/ 6880810 w 12184637"/>
              <a:gd name="connsiteY10995" fmla="*/ 1629797 h 4608812"/>
              <a:gd name="connsiteX10996" fmla="*/ 6885963 w 12184637"/>
              <a:gd name="connsiteY10996" fmla="*/ 1623833 h 4608812"/>
              <a:gd name="connsiteX10997" fmla="*/ 6879999 w 12184637"/>
              <a:gd name="connsiteY10997" fmla="*/ 1618680 h 4608812"/>
              <a:gd name="connsiteX10998" fmla="*/ 6735109 w 12184637"/>
              <a:gd name="connsiteY10998" fmla="*/ 1629576 h 4608812"/>
              <a:gd name="connsiteX10999" fmla="*/ 6729955 w 12184637"/>
              <a:gd name="connsiteY10999" fmla="*/ 1635539 h 4608812"/>
              <a:gd name="connsiteX11000" fmla="*/ 6735551 w 12184637"/>
              <a:gd name="connsiteY11000" fmla="*/ 1640693 h 4608812"/>
              <a:gd name="connsiteX11001" fmla="*/ 6735919 w 12184637"/>
              <a:gd name="connsiteY11001" fmla="*/ 1640693 h 4608812"/>
              <a:gd name="connsiteX11002" fmla="*/ 6880957 w 12184637"/>
              <a:gd name="connsiteY11002" fmla="*/ 1629797 h 4608812"/>
              <a:gd name="connsiteX11003" fmla="*/ 7024817 w 12184637"/>
              <a:gd name="connsiteY11003" fmla="*/ 1614704 h 4608812"/>
              <a:gd name="connsiteX11004" fmla="*/ 7029749 w 12184637"/>
              <a:gd name="connsiteY11004" fmla="*/ 1608593 h 4608812"/>
              <a:gd name="connsiteX11005" fmla="*/ 7023638 w 12184637"/>
              <a:gd name="connsiteY11005" fmla="*/ 1603661 h 4608812"/>
              <a:gd name="connsiteX11006" fmla="*/ 6879779 w 12184637"/>
              <a:gd name="connsiteY11006" fmla="*/ 1618753 h 4608812"/>
              <a:gd name="connsiteX11007" fmla="*/ 6874846 w 12184637"/>
              <a:gd name="connsiteY11007" fmla="*/ 1624864 h 4608812"/>
              <a:gd name="connsiteX11008" fmla="*/ 6880441 w 12184637"/>
              <a:gd name="connsiteY11008" fmla="*/ 1629870 h 4608812"/>
              <a:gd name="connsiteX11009" fmla="*/ 6880957 w 12184637"/>
              <a:gd name="connsiteY11009" fmla="*/ 1629797 h 4608812"/>
              <a:gd name="connsiteX11010" fmla="*/ 7149093 w 12184637"/>
              <a:gd name="connsiteY11010" fmla="*/ 1708721 h 4608812"/>
              <a:gd name="connsiteX11011" fmla="*/ 7148209 w 12184637"/>
              <a:gd name="connsiteY11011" fmla="*/ 1700917 h 4608812"/>
              <a:gd name="connsiteX11012" fmla="*/ 7027687 w 12184637"/>
              <a:gd name="connsiteY11012" fmla="*/ 1604838 h 4608812"/>
              <a:gd name="connsiteX11013" fmla="*/ 7019883 w 12184637"/>
              <a:gd name="connsiteY11013" fmla="*/ 1605722 h 4608812"/>
              <a:gd name="connsiteX11014" fmla="*/ 7020767 w 12184637"/>
              <a:gd name="connsiteY11014" fmla="*/ 1613526 h 4608812"/>
              <a:gd name="connsiteX11015" fmla="*/ 7141288 w 12184637"/>
              <a:gd name="connsiteY11015" fmla="*/ 1709604 h 4608812"/>
              <a:gd name="connsiteX11016" fmla="*/ 7144822 w 12184637"/>
              <a:gd name="connsiteY11016" fmla="*/ 1710856 h 4608812"/>
              <a:gd name="connsiteX11017" fmla="*/ 7149093 w 12184637"/>
              <a:gd name="connsiteY11017" fmla="*/ 1708721 h 4608812"/>
              <a:gd name="connsiteX11018" fmla="*/ 7145264 w 12184637"/>
              <a:gd name="connsiteY11018" fmla="*/ 1710856 h 4608812"/>
              <a:gd name="connsiteX11019" fmla="*/ 7292142 w 12184637"/>
              <a:gd name="connsiteY11019" fmla="*/ 1696941 h 4608812"/>
              <a:gd name="connsiteX11020" fmla="*/ 7297149 w 12184637"/>
              <a:gd name="connsiteY11020" fmla="*/ 1690830 h 4608812"/>
              <a:gd name="connsiteX11021" fmla="*/ 7291038 w 12184637"/>
              <a:gd name="connsiteY11021" fmla="*/ 1685824 h 4608812"/>
              <a:gd name="connsiteX11022" fmla="*/ 7144159 w 12184637"/>
              <a:gd name="connsiteY11022" fmla="*/ 1699739 h 4608812"/>
              <a:gd name="connsiteX11023" fmla="*/ 7139153 w 12184637"/>
              <a:gd name="connsiteY11023" fmla="*/ 1705849 h 4608812"/>
              <a:gd name="connsiteX11024" fmla="*/ 7144749 w 12184637"/>
              <a:gd name="connsiteY11024" fmla="*/ 1710856 h 4608812"/>
              <a:gd name="connsiteX11025" fmla="*/ 7145264 w 12184637"/>
              <a:gd name="connsiteY11025" fmla="*/ 1710856 h 4608812"/>
              <a:gd name="connsiteX11026" fmla="*/ 7292216 w 12184637"/>
              <a:gd name="connsiteY11026" fmla="*/ 1696867 h 4608812"/>
              <a:gd name="connsiteX11027" fmla="*/ 7439462 w 12184637"/>
              <a:gd name="connsiteY11027" fmla="*/ 1681775 h 4608812"/>
              <a:gd name="connsiteX11028" fmla="*/ 7444469 w 12184637"/>
              <a:gd name="connsiteY11028" fmla="*/ 1675664 h 4608812"/>
              <a:gd name="connsiteX11029" fmla="*/ 7438358 w 12184637"/>
              <a:gd name="connsiteY11029" fmla="*/ 1670658 h 4608812"/>
              <a:gd name="connsiteX11030" fmla="*/ 7291111 w 12184637"/>
              <a:gd name="connsiteY11030" fmla="*/ 1685750 h 4608812"/>
              <a:gd name="connsiteX11031" fmla="*/ 7286105 w 12184637"/>
              <a:gd name="connsiteY11031" fmla="*/ 1691861 h 4608812"/>
              <a:gd name="connsiteX11032" fmla="*/ 7291701 w 12184637"/>
              <a:gd name="connsiteY11032" fmla="*/ 1696867 h 4608812"/>
              <a:gd name="connsiteX11033" fmla="*/ 7292216 w 12184637"/>
              <a:gd name="connsiteY11033" fmla="*/ 1696867 h 4608812"/>
              <a:gd name="connsiteX11034" fmla="*/ 7439536 w 12184637"/>
              <a:gd name="connsiteY11034" fmla="*/ 1681775 h 4608812"/>
              <a:gd name="connsiteX11035" fmla="*/ 7586487 w 12184637"/>
              <a:gd name="connsiteY11035" fmla="*/ 1665504 h 4608812"/>
              <a:gd name="connsiteX11036" fmla="*/ 7591420 w 12184637"/>
              <a:gd name="connsiteY11036" fmla="*/ 1659320 h 4608812"/>
              <a:gd name="connsiteX11037" fmla="*/ 7585236 w 12184637"/>
              <a:gd name="connsiteY11037" fmla="*/ 1654387 h 4608812"/>
              <a:gd name="connsiteX11038" fmla="*/ 7438284 w 12184637"/>
              <a:gd name="connsiteY11038" fmla="*/ 1670658 h 4608812"/>
              <a:gd name="connsiteX11039" fmla="*/ 7433352 w 12184637"/>
              <a:gd name="connsiteY11039" fmla="*/ 1676842 h 4608812"/>
              <a:gd name="connsiteX11040" fmla="*/ 7438947 w 12184637"/>
              <a:gd name="connsiteY11040" fmla="*/ 1681775 h 4608812"/>
              <a:gd name="connsiteX11041" fmla="*/ 7439536 w 12184637"/>
              <a:gd name="connsiteY11041" fmla="*/ 1681775 h 4608812"/>
              <a:gd name="connsiteX11042" fmla="*/ 7586561 w 12184637"/>
              <a:gd name="connsiteY11042" fmla="*/ 1665504 h 4608812"/>
              <a:gd name="connsiteX11043" fmla="*/ 7732556 w 12184637"/>
              <a:gd name="connsiteY11043" fmla="*/ 1647908 h 4608812"/>
              <a:gd name="connsiteX11044" fmla="*/ 7737415 w 12184637"/>
              <a:gd name="connsiteY11044" fmla="*/ 1641724 h 4608812"/>
              <a:gd name="connsiteX11045" fmla="*/ 7731231 w 12184637"/>
              <a:gd name="connsiteY11045" fmla="*/ 1636865 h 4608812"/>
              <a:gd name="connsiteX11046" fmla="*/ 7585236 w 12184637"/>
              <a:gd name="connsiteY11046" fmla="*/ 1654461 h 4608812"/>
              <a:gd name="connsiteX11047" fmla="*/ 7580377 w 12184637"/>
              <a:gd name="connsiteY11047" fmla="*/ 1660645 h 4608812"/>
              <a:gd name="connsiteX11048" fmla="*/ 7585972 w 12184637"/>
              <a:gd name="connsiteY11048" fmla="*/ 1665578 h 4608812"/>
              <a:gd name="connsiteX11049" fmla="*/ 7586561 w 12184637"/>
              <a:gd name="connsiteY11049" fmla="*/ 1665504 h 4608812"/>
              <a:gd name="connsiteX11050" fmla="*/ 7732630 w 12184637"/>
              <a:gd name="connsiteY11050" fmla="*/ 1647908 h 4608812"/>
              <a:gd name="connsiteX11051" fmla="*/ 7877005 w 12184637"/>
              <a:gd name="connsiteY11051" fmla="*/ 1629061 h 4608812"/>
              <a:gd name="connsiteX11052" fmla="*/ 7881791 w 12184637"/>
              <a:gd name="connsiteY11052" fmla="*/ 1622803 h 4608812"/>
              <a:gd name="connsiteX11053" fmla="*/ 7875532 w 12184637"/>
              <a:gd name="connsiteY11053" fmla="*/ 1618017 h 4608812"/>
              <a:gd name="connsiteX11054" fmla="*/ 7731157 w 12184637"/>
              <a:gd name="connsiteY11054" fmla="*/ 1636865 h 4608812"/>
              <a:gd name="connsiteX11055" fmla="*/ 7726371 w 12184637"/>
              <a:gd name="connsiteY11055" fmla="*/ 1643122 h 4608812"/>
              <a:gd name="connsiteX11056" fmla="*/ 7731893 w 12184637"/>
              <a:gd name="connsiteY11056" fmla="*/ 1647982 h 4608812"/>
              <a:gd name="connsiteX11057" fmla="*/ 7732630 w 12184637"/>
              <a:gd name="connsiteY11057" fmla="*/ 1647908 h 4608812"/>
              <a:gd name="connsiteX11058" fmla="*/ 8011956 w 12184637"/>
              <a:gd name="connsiteY11058" fmla="*/ 1748183 h 4608812"/>
              <a:gd name="connsiteX11059" fmla="*/ 8011588 w 12184637"/>
              <a:gd name="connsiteY11059" fmla="*/ 1740305 h 4608812"/>
              <a:gd name="connsiteX11060" fmla="*/ 7879950 w 12184637"/>
              <a:gd name="connsiteY11060" fmla="*/ 1619416 h 4608812"/>
              <a:gd name="connsiteX11061" fmla="*/ 7872072 w 12184637"/>
              <a:gd name="connsiteY11061" fmla="*/ 1619784 h 4608812"/>
              <a:gd name="connsiteX11062" fmla="*/ 7872440 w 12184637"/>
              <a:gd name="connsiteY11062" fmla="*/ 1627662 h 4608812"/>
              <a:gd name="connsiteX11063" fmla="*/ 8004079 w 12184637"/>
              <a:gd name="connsiteY11063" fmla="*/ 1748551 h 4608812"/>
              <a:gd name="connsiteX11064" fmla="*/ 8007907 w 12184637"/>
              <a:gd name="connsiteY11064" fmla="*/ 1750023 h 4608812"/>
              <a:gd name="connsiteX11065" fmla="*/ 8011956 w 12184637"/>
              <a:gd name="connsiteY11065" fmla="*/ 1748183 h 4608812"/>
              <a:gd name="connsiteX11066" fmla="*/ 8008570 w 12184637"/>
              <a:gd name="connsiteY11066" fmla="*/ 1749950 h 4608812"/>
              <a:gd name="connsiteX11067" fmla="*/ 8146318 w 12184637"/>
              <a:gd name="connsiteY11067" fmla="*/ 1733385 h 4608812"/>
              <a:gd name="connsiteX11068" fmla="*/ 8151178 w 12184637"/>
              <a:gd name="connsiteY11068" fmla="*/ 1727200 h 4608812"/>
              <a:gd name="connsiteX11069" fmla="*/ 8144994 w 12184637"/>
              <a:gd name="connsiteY11069" fmla="*/ 1722341 h 4608812"/>
              <a:gd name="connsiteX11070" fmla="*/ 8007244 w 12184637"/>
              <a:gd name="connsiteY11070" fmla="*/ 1738906 h 4608812"/>
              <a:gd name="connsiteX11071" fmla="*/ 8002385 w 12184637"/>
              <a:gd name="connsiteY11071" fmla="*/ 1745091 h 4608812"/>
              <a:gd name="connsiteX11072" fmla="*/ 8007980 w 12184637"/>
              <a:gd name="connsiteY11072" fmla="*/ 1750023 h 4608812"/>
              <a:gd name="connsiteX11073" fmla="*/ 8008570 w 12184637"/>
              <a:gd name="connsiteY11073" fmla="*/ 1749950 h 4608812"/>
              <a:gd name="connsiteX11074" fmla="*/ 8145877 w 12184637"/>
              <a:gd name="connsiteY11074" fmla="*/ 1733458 h 4608812"/>
              <a:gd name="connsiteX11075" fmla="*/ 8279135 w 12184637"/>
              <a:gd name="connsiteY11075" fmla="*/ 1726906 h 4608812"/>
              <a:gd name="connsiteX11076" fmla="*/ 8284435 w 12184637"/>
              <a:gd name="connsiteY11076" fmla="*/ 1721090 h 4608812"/>
              <a:gd name="connsiteX11077" fmla="*/ 8278619 w 12184637"/>
              <a:gd name="connsiteY11077" fmla="*/ 1715789 h 4608812"/>
              <a:gd name="connsiteX11078" fmla="*/ 8145361 w 12184637"/>
              <a:gd name="connsiteY11078" fmla="*/ 1722341 h 4608812"/>
              <a:gd name="connsiteX11079" fmla="*/ 8140060 w 12184637"/>
              <a:gd name="connsiteY11079" fmla="*/ 1728157 h 4608812"/>
              <a:gd name="connsiteX11080" fmla="*/ 8145656 w 12184637"/>
              <a:gd name="connsiteY11080" fmla="*/ 1733458 h 4608812"/>
              <a:gd name="connsiteX11081" fmla="*/ 8145877 w 12184637"/>
              <a:gd name="connsiteY11081" fmla="*/ 1733458 h 4608812"/>
              <a:gd name="connsiteX11082" fmla="*/ 8412171 w 12184637"/>
              <a:gd name="connsiteY11082" fmla="*/ 1730587 h 4608812"/>
              <a:gd name="connsiteX11083" fmla="*/ 8407018 w 12184637"/>
              <a:gd name="connsiteY11083" fmla="*/ 1724623 h 4608812"/>
              <a:gd name="connsiteX11084" fmla="*/ 8279208 w 12184637"/>
              <a:gd name="connsiteY11084" fmla="*/ 1715715 h 4608812"/>
              <a:gd name="connsiteX11085" fmla="*/ 8273245 w 12184637"/>
              <a:gd name="connsiteY11085" fmla="*/ 1720869 h 4608812"/>
              <a:gd name="connsiteX11086" fmla="*/ 8278399 w 12184637"/>
              <a:gd name="connsiteY11086" fmla="*/ 1726832 h 4608812"/>
              <a:gd name="connsiteX11087" fmla="*/ 8406208 w 12184637"/>
              <a:gd name="connsiteY11087" fmla="*/ 1735740 h 4608812"/>
              <a:gd name="connsiteX11088" fmla="*/ 8406649 w 12184637"/>
              <a:gd name="connsiteY11088" fmla="*/ 1735740 h 4608812"/>
              <a:gd name="connsiteX11089" fmla="*/ 8412171 w 12184637"/>
              <a:gd name="connsiteY11089" fmla="*/ 1730587 h 4608812"/>
              <a:gd name="connsiteX11090" fmla="*/ 8467168 w 12184637"/>
              <a:gd name="connsiteY11090" fmla="*/ 1744943 h 4608812"/>
              <a:gd name="connsiteX11091" fmla="*/ 8463045 w 12184637"/>
              <a:gd name="connsiteY11091" fmla="*/ 1738244 h 4608812"/>
              <a:gd name="connsiteX11092" fmla="*/ 8407901 w 12184637"/>
              <a:gd name="connsiteY11092" fmla="*/ 1724844 h 4608812"/>
              <a:gd name="connsiteX11093" fmla="*/ 8401201 w 12184637"/>
              <a:gd name="connsiteY11093" fmla="*/ 1728967 h 4608812"/>
              <a:gd name="connsiteX11094" fmla="*/ 8405325 w 12184637"/>
              <a:gd name="connsiteY11094" fmla="*/ 1735667 h 4608812"/>
              <a:gd name="connsiteX11095" fmla="*/ 8460468 w 12184637"/>
              <a:gd name="connsiteY11095" fmla="*/ 1749066 h 4608812"/>
              <a:gd name="connsiteX11096" fmla="*/ 8461793 w 12184637"/>
              <a:gd name="connsiteY11096" fmla="*/ 1749214 h 4608812"/>
              <a:gd name="connsiteX11097" fmla="*/ 8467168 w 12184637"/>
              <a:gd name="connsiteY11097" fmla="*/ 1744943 h 4608812"/>
              <a:gd name="connsiteX11098" fmla="*/ 9047540 w 12184637"/>
              <a:gd name="connsiteY11098" fmla="*/ 4088002 h 4608812"/>
              <a:gd name="connsiteX11099" fmla="*/ 9170416 w 12184637"/>
              <a:gd name="connsiteY11099" fmla="*/ 4047583 h 4608812"/>
              <a:gd name="connsiteX11100" fmla="*/ 9173951 w 12184637"/>
              <a:gd name="connsiteY11100" fmla="*/ 4040515 h 4608812"/>
              <a:gd name="connsiteX11101" fmla="*/ 9166956 w 12184637"/>
              <a:gd name="connsiteY11101" fmla="*/ 4036981 h 4608812"/>
              <a:gd name="connsiteX11102" fmla="*/ 9044006 w 12184637"/>
              <a:gd name="connsiteY11102" fmla="*/ 4077400 h 4608812"/>
              <a:gd name="connsiteX11103" fmla="*/ 9040472 w 12184637"/>
              <a:gd name="connsiteY11103" fmla="*/ 4084394 h 4608812"/>
              <a:gd name="connsiteX11104" fmla="*/ 9045773 w 12184637"/>
              <a:gd name="connsiteY11104" fmla="*/ 4088222 h 4608812"/>
              <a:gd name="connsiteX11105" fmla="*/ 9047540 w 12184637"/>
              <a:gd name="connsiteY11105" fmla="*/ 4088002 h 4608812"/>
              <a:gd name="connsiteX11106" fmla="*/ 8916785 w 12184637"/>
              <a:gd name="connsiteY11106" fmla="*/ 4098456 h 4608812"/>
              <a:gd name="connsiteX11107" fmla="*/ 9046214 w 12184637"/>
              <a:gd name="connsiteY11107" fmla="*/ 4088222 h 4608812"/>
              <a:gd name="connsiteX11108" fmla="*/ 9051368 w 12184637"/>
              <a:gd name="connsiteY11108" fmla="*/ 4082185 h 4608812"/>
              <a:gd name="connsiteX11109" fmla="*/ 9045331 w 12184637"/>
              <a:gd name="connsiteY11109" fmla="*/ 4077032 h 4608812"/>
              <a:gd name="connsiteX11110" fmla="*/ 8915901 w 12184637"/>
              <a:gd name="connsiteY11110" fmla="*/ 4087192 h 4608812"/>
              <a:gd name="connsiteX11111" fmla="*/ 8910748 w 12184637"/>
              <a:gd name="connsiteY11111" fmla="*/ 4093229 h 4608812"/>
              <a:gd name="connsiteX11112" fmla="*/ 8916343 w 12184637"/>
              <a:gd name="connsiteY11112" fmla="*/ 4098382 h 4608812"/>
              <a:gd name="connsiteX11113" fmla="*/ 8916785 w 12184637"/>
              <a:gd name="connsiteY11113" fmla="*/ 4098456 h 4608812"/>
              <a:gd name="connsiteX11114" fmla="*/ 8921864 w 12184637"/>
              <a:gd name="connsiteY11114" fmla="*/ 4093671 h 4608812"/>
              <a:gd name="connsiteX11115" fmla="*/ 8917153 w 12184637"/>
              <a:gd name="connsiteY11115" fmla="*/ 4087339 h 4608812"/>
              <a:gd name="connsiteX11116" fmla="*/ 8839702 w 12184637"/>
              <a:gd name="connsiteY11116" fmla="*/ 4076222 h 4608812"/>
              <a:gd name="connsiteX11117" fmla="*/ 8833370 w 12184637"/>
              <a:gd name="connsiteY11117" fmla="*/ 4080934 h 4608812"/>
              <a:gd name="connsiteX11118" fmla="*/ 8838081 w 12184637"/>
              <a:gd name="connsiteY11118" fmla="*/ 4087265 h 4608812"/>
              <a:gd name="connsiteX11119" fmla="*/ 8915533 w 12184637"/>
              <a:gd name="connsiteY11119" fmla="*/ 4098382 h 4608812"/>
              <a:gd name="connsiteX11120" fmla="*/ 8916343 w 12184637"/>
              <a:gd name="connsiteY11120" fmla="*/ 4098456 h 4608812"/>
              <a:gd name="connsiteX11121" fmla="*/ 8921864 w 12184637"/>
              <a:gd name="connsiteY11121" fmla="*/ 4093671 h 4608812"/>
              <a:gd name="connsiteX11122" fmla="*/ 11014898 w 12184637"/>
              <a:gd name="connsiteY11122" fmla="*/ 2477936 h 4608812"/>
              <a:gd name="connsiteX11123" fmla="*/ 11096546 w 12184637"/>
              <a:gd name="connsiteY11123" fmla="*/ 2378545 h 4608812"/>
              <a:gd name="connsiteX11124" fmla="*/ 11095810 w 12184637"/>
              <a:gd name="connsiteY11124" fmla="*/ 2370667 h 4608812"/>
              <a:gd name="connsiteX11125" fmla="*/ 11087933 w 12184637"/>
              <a:gd name="connsiteY11125" fmla="*/ 2371403 h 4608812"/>
              <a:gd name="connsiteX11126" fmla="*/ 11006284 w 12184637"/>
              <a:gd name="connsiteY11126" fmla="*/ 2470795 h 4608812"/>
              <a:gd name="connsiteX11127" fmla="*/ 11007021 w 12184637"/>
              <a:gd name="connsiteY11127" fmla="*/ 2478672 h 4608812"/>
              <a:gd name="connsiteX11128" fmla="*/ 11010628 w 12184637"/>
              <a:gd name="connsiteY11128" fmla="*/ 2479924 h 4608812"/>
              <a:gd name="connsiteX11129" fmla="*/ 11014898 w 12184637"/>
              <a:gd name="connsiteY11129" fmla="*/ 2477936 h 4608812"/>
              <a:gd name="connsiteX11130" fmla="*/ 11096915 w 12184637"/>
              <a:gd name="connsiteY11130" fmla="*/ 2378176 h 4608812"/>
              <a:gd name="connsiteX11131" fmla="*/ 11170023 w 12184637"/>
              <a:gd name="connsiteY11131" fmla="*/ 2268552 h 4608812"/>
              <a:gd name="connsiteX11132" fmla="*/ 11168476 w 12184637"/>
              <a:gd name="connsiteY11132" fmla="*/ 2260821 h 4608812"/>
              <a:gd name="connsiteX11133" fmla="*/ 11160746 w 12184637"/>
              <a:gd name="connsiteY11133" fmla="*/ 2262367 h 4608812"/>
              <a:gd name="connsiteX11134" fmla="*/ 11087638 w 12184637"/>
              <a:gd name="connsiteY11134" fmla="*/ 2371992 h 4608812"/>
              <a:gd name="connsiteX11135" fmla="*/ 11089184 w 12184637"/>
              <a:gd name="connsiteY11135" fmla="*/ 2379723 h 4608812"/>
              <a:gd name="connsiteX11136" fmla="*/ 11092350 w 12184637"/>
              <a:gd name="connsiteY11136" fmla="*/ 2380680 h 4608812"/>
              <a:gd name="connsiteX11137" fmla="*/ 11096915 w 12184637"/>
              <a:gd name="connsiteY11137" fmla="*/ 2378176 h 4608812"/>
              <a:gd name="connsiteX11138" fmla="*/ 11170317 w 12184637"/>
              <a:gd name="connsiteY11138" fmla="*/ 2267963 h 4608812"/>
              <a:gd name="connsiteX11139" fmla="*/ 11232455 w 12184637"/>
              <a:gd name="connsiteY11139" fmla="*/ 2147368 h 4608812"/>
              <a:gd name="connsiteX11140" fmla="*/ 11230025 w 12184637"/>
              <a:gd name="connsiteY11140" fmla="*/ 2139858 h 4608812"/>
              <a:gd name="connsiteX11141" fmla="*/ 11222516 w 12184637"/>
              <a:gd name="connsiteY11141" fmla="*/ 2142288 h 4608812"/>
              <a:gd name="connsiteX11142" fmla="*/ 11160378 w 12184637"/>
              <a:gd name="connsiteY11142" fmla="*/ 2262883 h 4608812"/>
              <a:gd name="connsiteX11143" fmla="*/ 11162807 w 12184637"/>
              <a:gd name="connsiteY11143" fmla="*/ 2270392 h 4608812"/>
              <a:gd name="connsiteX11144" fmla="*/ 11165385 w 12184637"/>
              <a:gd name="connsiteY11144" fmla="*/ 2270981 h 4608812"/>
              <a:gd name="connsiteX11145" fmla="*/ 11170317 w 12184637"/>
              <a:gd name="connsiteY11145" fmla="*/ 2267963 h 4608812"/>
              <a:gd name="connsiteX11146" fmla="*/ 11232675 w 12184637"/>
              <a:gd name="connsiteY11146" fmla="*/ 2147000 h 4608812"/>
              <a:gd name="connsiteX11147" fmla="*/ 11285758 w 12184637"/>
              <a:gd name="connsiteY11147" fmla="*/ 2017496 h 4608812"/>
              <a:gd name="connsiteX11148" fmla="*/ 11282740 w 12184637"/>
              <a:gd name="connsiteY11148" fmla="*/ 2010208 h 4608812"/>
              <a:gd name="connsiteX11149" fmla="*/ 11275451 w 12184637"/>
              <a:gd name="connsiteY11149" fmla="*/ 2013226 h 4608812"/>
              <a:gd name="connsiteX11150" fmla="*/ 11222369 w 12184637"/>
              <a:gd name="connsiteY11150" fmla="*/ 2142730 h 4608812"/>
              <a:gd name="connsiteX11151" fmla="*/ 11225387 w 12184637"/>
              <a:gd name="connsiteY11151" fmla="*/ 2150018 h 4608812"/>
              <a:gd name="connsiteX11152" fmla="*/ 11227522 w 12184637"/>
              <a:gd name="connsiteY11152" fmla="*/ 2150460 h 4608812"/>
              <a:gd name="connsiteX11153" fmla="*/ 11232675 w 12184637"/>
              <a:gd name="connsiteY11153" fmla="*/ 2147000 h 4608812"/>
              <a:gd name="connsiteX11154" fmla="*/ 11285906 w 12184637"/>
              <a:gd name="connsiteY11154" fmla="*/ 2017128 h 4608812"/>
              <a:gd name="connsiteX11155" fmla="*/ 11331773 w 12184637"/>
              <a:gd name="connsiteY11155" fmla="*/ 1880705 h 4608812"/>
              <a:gd name="connsiteX11156" fmla="*/ 11328239 w 12184637"/>
              <a:gd name="connsiteY11156" fmla="*/ 1873637 h 4608812"/>
              <a:gd name="connsiteX11157" fmla="*/ 11321171 w 12184637"/>
              <a:gd name="connsiteY11157" fmla="*/ 1877171 h 4608812"/>
              <a:gd name="connsiteX11158" fmla="*/ 11275303 w 12184637"/>
              <a:gd name="connsiteY11158" fmla="*/ 2013594 h 4608812"/>
              <a:gd name="connsiteX11159" fmla="*/ 11278837 w 12184637"/>
              <a:gd name="connsiteY11159" fmla="*/ 2020662 h 4608812"/>
              <a:gd name="connsiteX11160" fmla="*/ 11280678 w 12184637"/>
              <a:gd name="connsiteY11160" fmla="*/ 2020957 h 4608812"/>
              <a:gd name="connsiteX11161" fmla="*/ 11285906 w 12184637"/>
              <a:gd name="connsiteY11161" fmla="*/ 2017128 h 4608812"/>
              <a:gd name="connsiteX11162" fmla="*/ 11331846 w 12184637"/>
              <a:gd name="connsiteY11162" fmla="*/ 1880410 h 4608812"/>
              <a:gd name="connsiteX11163" fmla="*/ 11372487 w 12184637"/>
              <a:gd name="connsiteY11163" fmla="*/ 1738906 h 4608812"/>
              <a:gd name="connsiteX11164" fmla="*/ 11368658 w 12184637"/>
              <a:gd name="connsiteY11164" fmla="*/ 1731986 h 4608812"/>
              <a:gd name="connsiteX11165" fmla="*/ 11361737 w 12184637"/>
              <a:gd name="connsiteY11165" fmla="*/ 1735814 h 4608812"/>
              <a:gd name="connsiteX11166" fmla="*/ 11321097 w 12184637"/>
              <a:gd name="connsiteY11166" fmla="*/ 1877318 h 4608812"/>
              <a:gd name="connsiteX11167" fmla="*/ 11324925 w 12184637"/>
              <a:gd name="connsiteY11167" fmla="*/ 1884238 h 4608812"/>
              <a:gd name="connsiteX11168" fmla="*/ 11326472 w 12184637"/>
              <a:gd name="connsiteY11168" fmla="*/ 1884459 h 4608812"/>
              <a:gd name="connsiteX11169" fmla="*/ 11331846 w 12184637"/>
              <a:gd name="connsiteY11169" fmla="*/ 1880410 h 4608812"/>
              <a:gd name="connsiteX11170" fmla="*/ 11372559 w 12184637"/>
              <a:gd name="connsiteY11170" fmla="*/ 1738833 h 4608812"/>
              <a:gd name="connsiteX11171" fmla="*/ 11410402 w 12184637"/>
              <a:gd name="connsiteY11171" fmla="*/ 1594163 h 4608812"/>
              <a:gd name="connsiteX11172" fmla="*/ 11406427 w 12184637"/>
              <a:gd name="connsiteY11172" fmla="*/ 1587390 h 4608812"/>
              <a:gd name="connsiteX11173" fmla="*/ 11399653 w 12184637"/>
              <a:gd name="connsiteY11173" fmla="*/ 1591365 h 4608812"/>
              <a:gd name="connsiteX11174" fmla="*/ 11361811 w 12184637"/>
              <a:gd name="connsiteY11174" fmla="*/ 1736035 h 4608812"/>
              <a:gd name="connsiteX11175" fmla="*/ 11365787 w 12184637"/>
              <a:gd name="connsiteY11175" fmla="*/ 1742808 h 4608812"/>
              <a:gd name="connsiteX11176" fmla="*/ 11367259 w 12184637"/>
              <a:gd name="connsiteY11176" fmla="*/ 1743029 h 4608812"/>
              <a:gd name="connsiteX11177" fmla="*/ 11372559 w 12184637"/>
              <a:gd name="connsiteY11177" fmla="*/ 1738833 h 4608812"/>
              <a:gd name="connsiteX11178" fmla="*/ 11410402 w 12184637"/>
              <a:gd name="connsiteY11178" fmla="*/ 1594016 h 4608812"/>
              <a:gd name="connsiteX11179" fmla="*/ 11444416 w 12184637"/>
              <a:gd name="connsiteY11179" fmla="*/ 1453322 h 4608812"/>
              <a:gd name="connsiteX11180" fmla="*/ 11440293 w 12184637"/>
              <a:gd name="connsiteY11180" fmla="*/ 1446622 h 4608812"/>
              <a:gd name="connsiteX11181" fmla="*/ 11433593 w 12184637"/>
              <a:gd name="connsiteY11181" fmla="*/ 1450745 h 4608812"/>
              <a:gd name="connsiteX11182" fmla="*/ 11399579 w 12184637"/>
              <a:gd name="connsiteY11182" fmla="*/ 1591439 h 4608812"/>
              <a:gd name="connsiteX11183" fmla="*/ 11403703 w 12184637"/>
              <a:gd name="connsiteY11183" fmla="*/ 1598139 h 4608812"/>
              <a:gd name="connsiteX11184" fmla="*/ 11405028 w 12184637"/>
              <a:gd name="connsiteY11184" fmla="*/ 1598286 h 4608812"/>
              <a:gd name="connsiteX11185" fmla="*/ 11410402 w 12184637"/>
              <a:gd name="connsiteY11185" fmla="*/ 1594016 h 4608812"/>
              <a:gd name="connsiteX11186" fmla="*/ 11444416 w 12184637"/>
              <a:gd name="connsiteY11186" fmla="*/ 1453248 h 4608812"/>
              <a:gd name="connsiteX11187" fmla="*/ 11474676 w 12184637"/>
              <a:gd name="connsiteY11187" fmla="*/ 1323966 h 4608812"/>
              <a:gd name="connsiteX11188" fmla="*/ 11470479 w 12184637"/>
              <a:gd name="connsiteY11188" fmla="*/ 1317266 h 4608812"/>
              <a:gd name="connsiteX11189" fmla="*/ 11463779 w 12184637"/>
              <a:gd name="connsiteY11189" fmla="*/ 1321463 h 4608812"/>
              <a:gd name="connsiteX11190" fmla="*/ 11433520 w 12184637"/>
              <a:gd name="connsiteY11190" fmla="*/ 1450745 h 4608812"/>
              <a:gd name="connsiteX11191" fmla="*/ 11437717 w 12184637"/>
              <a:gd name="connsiteY11191" fmla="*/ 1457445 h 4608812"/>
              <a:gd name="connsiteX11192" fmla="*/ 11439041 w 12184637"/>
              <a:gd name="connsiteY11192" fmla="*/ 1457592 h 4608812"/>
              <a:gd name="connsiteX11193" fmla="*/ 11444416 w 12184637"/>
              <a:gd name="connsiteY11193" fmla="*/ 1453248 h 4608812"/>
              <a:gd name="connsiteX11194" fmla="*/ 11474676 w 12184637"/>
              <a:gd name="connsiteY11194" fmla="*/ 1324040 h 4608812"/>
              <a:gd name="connsiteX11195" fmla="*/ 11501400 w 12184637"/>
              <a:gd name="connsiteY11195" fmla="*/ 1216991 h 4608812"/>
              <a:gd name="connsiteX11196" fmla="*/ 11497351 w 12184637"/>
              <a:gd name="connsiteY11196" fmla="*/ 1210218 h 4608812"/>
              <a:gd name="connsiteX11197" fmla="*/ 11490578 w 12184637"/>
              <a:gd name="connsiteY11197" fmla="*/ 1214267 h 4608812"/>
              <a:gd name="connsiteX11198" fmla="*/ 11463852 w 12184637"/>
              <a:gd name="connsiteY11198" fmla="*/ 1321316 h 4608812"/>
              <a:gd name="connsiteX11199" fmla="*/ 11467902 w 12184637"/>
              <a:gd name="connsiteY11199" fmla="*/ 1328089 h 4608812"/>
              <a:gd name="connsiteX11200" fmla="*/ 11469300 w 12184637"/>
              <a:gd name="connsiteY11200" fmla="*/ 1328236 h 4608812"/>
              <a:gd name="connsiteX11201" fmla="*/ 11474676 w 12184637"/>
              <a:gd name="connsiteY11201" fmla="*/ 1324040 h 4608812"/>
              <a:gd name="connsiteX11202" fmla="*/ 11501327 w 12184637"/>
              <a:gd name="connsiteY11202" fmla="*/ 1217360 h 4608812"/>
              <a:gd name="connsiteX11203" fmla="*/ 11524960 w 12184637"/>
              <a:gd name="connsiteY11203" fmla="*/ 1143516 h 4608812"/>
              <a:gd name="connsiteX11204" fmla="*/ 11521353 w 12184637"/>
              <a:gd name="connsiteY11204" fmla="*/ 1136521 h 4608812"/>
              <a:gd name="connsiteX11205" fmla="*/ 11514358 w 12184637"/>
              <a:gd name="connsiteY11205" fmla="*/ 1140129 h 4608812"/>
              <a:gd name="connsiteX11206" fmla="*/ 11490725 w 12184637"/>
              <a:gd name="connsiteY11206" fmla="*/ 1213973 h 4608812"/>
              <a:gd name="connsiteX11207" fmla="*/ 11494332 w 12184637"/>
              <a:gd name="connsiteY11207" fmla="*/ 1220967 h 4608812"/>
              <a:gd name="connsiteX11208" fmla="*/ 11496099 w 12184637"/>
              <a:gd name="connsiteY11208" fmla="*/ 1221262 h 4608812"/>
              <a:gd name="connsiteX11209" fmla="*/ 11501327 w 12184637"/>
              <a:gd name="connsiteY11209" fmla="*/ 1217360 h 4608812"/>
              <a:gd name="connsiteX11210" fmla="*/ 11524886 w 12184637"/>
              <a:gd name="connsiteY11210" fmla="*/ 1143810 h 4608812"/>
              <a:gd name="connsiteX11211" fmla="*/ 11544985 w 12184637"/>
              <a:gd name="connsiteY11211" fmla="*/ 1090949 h 4608812"/>
              <a:gd name="connsiteX11212" fmla="*/ 11541746 w 12184637"/>
              <a:gd name="connsiteY11212" fmla="*/ 1083733 h 4608812"/>
              <a:gd name="connsiteX11213" fmla="*/ 11534530 w 12184637"/>
              <a:gd name="connsiteY11213" fmla="*/ 1086973 h 4608812"/>
              <a:gd name="connsiteX11214" fmla="*/ 11514431 w 12184637"/>
              <a:gd name="connsiteY11214" fmla="*/ 1139834 h 4608812"/>
              <a:gd name="connsiteX11215" fmla="*/ 11517671 w 12184637"/>
              <a:gd name="connsiteY11215" fmla="*/ 1147049 h 4608812"/>
              <a:gd name="connsiteX11216" fmla="*/ 11519733 w 12184637"/>
              <a:gd name="connsiteY11216" fmla="*/ 1147418 h 4608812"/>
              <a:gd name="connsiteX11217" fmla="*/ 11524886 w 12184637"/>
              <a:gd name="connsiteY11217" fmla="*/ 1143810 h 4608812"/>
              <a:gd name="connsiteX11218" fmla="*/ 11544985 w 12184637"/>
              <a:gd name="connsiteY11218" fmla="*/ 1090949 h 4608812"/>
              <a:gd name="connsiteX11219" fmla="*/ 11561550 w 12184637"/>
              <a:gd name="connsiteY11219" fmla="*/ 1046701 h 4608812"/>
              <a:gd name="connsiteX11220" fmla="*/ 11558311 w 12184637"/>
              <a:gd name="connsiteY11220" fmla="*/ 1039560 h 4608812"/>
              <a:gd name="connsiteX11221" fmla="*/ 11551169 w 12184637"/>
              <a:gd name="connsiteY11221" fmla="*/ 1042799 h 4608812"/>
              <a:gd name="connsiteX11222" fmla="*/ 11534604 w 12184637"/>
              <a:gd name="connsiteY11222" fmla="*/ 1087046 h 4608812"/>
              <a:gd name="connsiteX11223" fmla="*/ 11537844 w 12184637"/>
              <a:gd name="connsiteY11223" fmla="*/ 1094188 h 4608812"/>
              <a:gd name="connsiteX11224" fmla="*/ 11539832 w 12184637"/>
              <a:gd name="connsiteY11224" fmla="*/ 1094556 h 4608812"/>
              <a:gd name="connsiteX11225" fmla="*/ 11544985 w 12184637"/>
              <a:gd name="connsiteY11225" fmla="*/ 1090949 h 4608812"/>
              <a:gd name="connsiteX11226" fmla="*/ 11561698 w 12184637"/>
              <a:gd name="connsiteY11226" fmla="*/ 1046186 h 4608812"/>
              <a:gd name="connsiteX11227" fmla="*/ 11574508 w 12184637"/>
              <a:gd name="connsiteY11227" fmla="*/ 998919 h 4608812"/>
              <a:gd name="connsiteX11228" fmla="*/ 11570606 w 12184637"/>
              <a:gd name="connsiteY11228" fmla="*/ 992073 h 4608812"/>
              <a:gd name="connsiteX11229" fmla="*/ 11563760 w 12184637"/>
              <a:gd name="connsiteY11229" fmla="*/ 995975 h 4608812"/>
              <a:gd name="connsiteX11230" fmla="*/ 11550949 w 12184637"/>
              <a:gd name="connsiteY11230" fmla="*/ 1043241 h 4608812"/>
              <a:gd name="connsiteX11231" fmla="*/ 11554851 w 12184637"/>
              <a:gd name="connsiteY11231" fmla="*/ 1050088 h 4608812"/>
              <a:gd name="connsiteX11232" fmla="*/ 11556324 w 12184637"/>
              <a:gd name="connsiteY11232" fmla="*/ 1050309 h 4608812"/>
              <a:gd name="connsiteX11233" fmla="*/ 11561698 w 12184637"/>
              <a:gd name="connsiteY11233" fmla="*/ 1046186 h 4608812"/>
              <a:gd name="connsiteX11234" fmla="*/ 11574656 w 12184637"/>
              <a:gd name="connsiteY11234" fmla="*/ 998331 h 4608812"/>
              <a:gd name="connsiteX11235" fmla="*/ 11584226 w 12184637"/>
              <a:gd name="connsiteY11235" fmla="*/ 936413 h 4608812"/>
              <a:gd name="connsiteX11236" fmla="*/ 11579589 w 12184637"/>
              <a:gd name="connsiteY11236" fmla="*/ 930082 h 4608812"/>
              <a:gd name="connsiteX11237" fmla="*/ 11573256 w 12184637"/>
              <a:gd name="connsiteY11237" fmla="*/ 934720 h 4608812"/>
              <a:gd name="connsiteX11238" fmla="*/ 11563686 w 12184637"/>
              <a:gd name="connsiteY11238" fmla="*/ 996637 h 4608812"/>
              <a:gd name="connsiteX11239" fmla="*/ 11568324 w 12184637"/>
              <a:gd name="connsiteY11239" fmla="*/ 1002969 h 4608812"/>
              <a:gd name="connsiteX11240" fmla="*/ 11569208 w 12184637"/>
              <a:gd name="connsiteY11240" fmla="*/ 1003042 h 4608812"/>
              <a:gd name="connsiteX11241" fmla="*/ 11574656 w 12184637"/>
              <a:gd name="connsiteY11241" fmla="*/ 998331 h 4608812"/>
              <a:gd name="connsiteX11242" fmla="*/ 11584226 w 12184637"/>
              <a:gd name="connsiteY11242" fmla="*/ 936266 h 4608812"/>
              <a:gd name="connsiteX11243" fmla="*/ 11593724 w 12184637"/>
              <a:gd name="connsiteY11243" fmla="*/ 862937 h 4608812"/>
              <a:gd name="connsiteX11244" fmla="*/ 11588938 w 12184637"/>
              <a:gd name="connsiteY11244" fmla="*/ 856680 h 4608812"/>
              <a:gd name="connsiteX11245" fmla="*/ 11582680 w 12184637"/>
              <a:gd name="connsiteY11245" fmla="*/ 861465 h 4608812"/>
              <a:gd name="connsiteX11246" fmla="*/ 11573183 w 12184637"/>
              <a:gd name="connsiteY11246" fmla="*/ 934794 h 4608812"/>
              <a:gd name="connsiteX11247" fmla="*/ 11577968 w 12184637"/>
              <a:gd name="connsiteY11247" fmla="*/ 941052 h 4608812"/>
              <a:gd name="connsiteX11248" fmla="*/ 11578704 w 12184637"/>
              <a:gd name="connsiteY11248" fmla="*/ 941125 h 4608812"/>
              <a:gd name="connsiteX11249" fmla="*/ 11584226 w 12184637"/>
              <a:gd name="connsiteY11249" fmla="*/ 936266 h 4608812"/>
              <a:gd name="connsiteX11250" fmla="*/ 11593724 w 12184637"/>
              <a:gd name="connsiteY11250" fmla="*/ 863085 h 4608812"/>
              <a:gd name="connsiteX11251" fmla="*/ 11606460 w 12184637"/>
              <a:gd name="connsiteY11251" fmla="*/ 781584 h 4608812"/>
              <a:gd name="connsiteX11252" fmla="*/ 11601822 w 12184637"/>
              <a:gd name="connsiteY11252" fmla="*/ 775179 h 4608812"/>
              <a:gd name="connsiteX11253" fmla="*/ 11595491 w 12184637"/>
              <a:gd name="connsiteY11253" fmla="*/ 779817 h 4608812"/>
              <a:gd name="connsiteX11254" fmla="*/ 11582754 w 12184637"/>
              <a:gd name="connsiteY11254" fmla="*/ 861318 h 4608812"/>
              <a:gd name="connsiteX11255" fmla="*/ 11587392 w 12184637"/>
              <a:gd name="connsiteY11255" fmla="*/ 867649 h 4608812"/>
              <a:gd name="connsiteX11256" fmla="*/ 11588276 w 12184637"/>
              <a:gd name="connsiteY11256" fmla="*/ 867723 h 4608812"/>
              <a:gd name="connsiteX11257" fmla="*/ 11593724 w 12184637"/>
              <a:gd name="connsiteY11257" fmla="*/ 863085 h 4608812"/>
              <a:gd name="connsiteX11258" fmla="*/ 11606387 w 12184637"/>
              <a:gd name="connsiteY11258" fmla="*/ 781805 h 4608812"/>
              <a:gd name="connsiteX11259" fmla="*/ 11623099 w 12184637"/>
              <a:gd name="connsiteY11259" fmla="*/ 695813 h 4608812"/>
              <a:gd name="connsiteX11260" fmla="*/ 11618682 w 12184637"/>
              <a:gd name="connsiteY11260" fmla="*/ 689260 h 4608812"/>
              <a:gd name="connsiteX11261" fmla="*/ 11612130 w 12184637"/>
              <a:gd name="connsiteY11261" fmla="*/ 693678 h 4608812"/>
              <a:gd name="connsiteX11262" fmla="*/ 11595417 w 12184637"/>
              <a:gd name="connsiteY11262" fmla="*/ 779670 h 4608812"/>
              <a:gd name="connsiteX11263" fmla="*/ 11599835 w 12184637"/>
              <a:gd name="connsiteY11263" fmla="*/ 786222 h 4608812"/>
              <a:gd name="connsiteX11264" fmla="*/ 11600939 w 12184637"/>
              <a:gd name="connsiteY11264" fmla="*/ 786296 h 4608812"/>
              <a:gd name="connsiteX11265" fmla="*/ 11606387 w 12184637"/>
              <a:gd name="connsiteY11265" fmla="*/ 781805 h 4608812"/>
              <a:gd name="connsiteX11266" fmla="*/ 11623099 w 12184637"/>
              <a:gd name="connsiteY11266" fmla="*/ 696107 h 4608812"/>
              <a:gd name="connsiteX11267" fmla="*/ 11645186 w 12184637"/>
              <a:gd name="connsiteY11267" fmla="*/ 609306 h 4608812"/>
              <a:gd name="connsiteX11268" fmla="*/ 11641138 w 12184637"/>
              <a:gd name="connsiteY11268" fmla="*/ 602532 h 4608812"/>
              <a:gd name="connsiteX11269" fmla="*/ 11634364 w 12184637"/>
              <a:gd name="connsiteY11269" fmla="*/ 606582 h 4608812"/>
              <a:gd name="connsiteX11270" fmla="*/ 11612277 w 12184637"/>
              <a:gd name="connsiteY11270" fmla="*/ 693383 h 4608812"/>
              <a:gd name="connsiteX11271" fmla="*/ 11616327 w 12184637"/>
              <a:gd name="connsiteY11271" fmla="*/ 700157 h 4608812"/>
              <a:gd name="connsiteX11272" fmla="*/ 11617725 w 12184637"/>
              <a:gd name="connsiteY11272" fmla="*/ 700304 h 4608812"/>
              <a:gd name="connsiteX11273" fmla="*/ 11623099 w 12184637"/>
              <a:gd name="connsiteY11273" fmla="*/ 696107 h 4608812"/>
              <a:gd name="connsiteX11274" fmla="*/ 11645039 w 12184637"/>
              <a:gd name="connsiteY11274" fmla="*/ 609453 h 4608812"/>
              <a:gd name="connsiteX11275" fmla="*/ 11668966 w 12184637"/>
              <a:gd name="connsiteY11275" fmla="*/ 526406 h 4608812"/>
              <a:gd name="connsiteX11276" fmla="*/ 11665139 w 12184637"/>
              <a:gd name="connsiteY11276" fmla="*/ 519485 h 4608812"/>
              <a:gd name="connsiteX11277" fmla="*/ 11658218 w 12184637"/>
              <a:gd name="connsiteY11277" fmla="*/ 523314 h 4608812"/>
              <a:gd name="connsiteX11278" fmla="*/ 11634290 w 12184637"/>
              <a:gd name="connsiteY11278" fmla="*/ 606361 h 4608812"/>
              <a:gd name="connsiteX11279" fmla="*/ 11638119 w 12184637"/>
              <a:gd name="connsiteY11279" fmla="*/ 613281 h 4608812"/>
              <a:gd name="connsiteX11280" fmla="*/ 11639665 w 12184637"/>
              <a:gd name="connsiteY11280" fmla="*/ 613502 h 4608812"/>
              <a:gd name="connsiteX11281" fmla="*/ 11645039 w 12184637"/>
              <a:gd name="connsiteY11281" fmla="*/ 609453 h 4608812"/>
              <a:gd name="connsiteX11282" fmla="*/ 11668966 w 12184637"/>
              <a:gd name="connsiteY11282" fmla="*/ 526553 h 4608812"/>
              <a:gd name="connsiteX11283" fmla="*/ 11691937 w 12184637"/>
              <a:gd name="connsiteY11283" fmla="*/ 451826 h 4608812"/>
              <a:gd name="connsiteX11284" fmla="*/ 11688256 w 12184637"/>
              <a:gd name="connsiteY11284" fmla="*/ 444831 h 4608812"/>
              <a:gd name="connsiteX11285" fmla="*/ 11681262 w 12184637"/>
              <a:gd name="connsiteY11285" fmla="*/ 448513 h 4608812"/>
              <a:gd name="connsiteX11286" fmla="*/ 11658291 w 12184637"/>
              <a:gd name="connsiteY11286" fmla="*/ 523240 h 4608812"/>
              <a:gd name="connsiteX11287" fmla="*/ 11661973 w 12184637"/>
              <a:gd name="connsiteY11287" fmla="*/ 530234 h 4608812"/>
              <a:gd name="connsiteX11288" fmla="*/ 11663666 w 12184637"/>
              <a:gd name="connsiteY11288" fmla="*/ 530455 h 4608812"/>
              <a:gd name="connsiteX11289" fmla="*/ 11668966 w 12184637"/>
              <a:gd name="connsiteY11289" fmla="*/ 526553 h 4608812"/>
              <a:gd name="connsiteX11290" fmla="*/ 11692011 w 12184637"/>
              <a:gd name="connsiteY11290" fmla="*/ 451605 h 4608812"/>
              <a:gd name="connsiteX11291" fmla="*/ 11709239 w 12184637"/>
              <a:gd name="connsiteY11291" fmla="*/ 388657 h 4608812"/>
              <a:gd name="connsiteX11292" fmla="*/ 11705337 w 12184637"/>
              <a:gd name="connsiteY11292" fmla="*/ 381810 h 4608812"/>
              <a:gd name="connsiteX11293" fmla="*/ 11698489 w 12184637"/>
              <a:gd name="connsiteY11293" fmla="*/ 385712 h 4608812"/>
              <a:gd name="connsiteX11294" fmla="*/ 11681262 w 12184637"/>
              <a:gd name="connsiteY11294" fmla="*/ 448660 h 4608812"/>
              <a:gd name="connsiteX11295" fmla="*/ 11685164 w 12184637"/>
              <a:gd name="connsiteY11295" fmla="*/ 455507 h 4608812"/>
              <a:gd name="connsiteX11296" fmla="*/ 11686710 w 12184637"/>
              <a:gd name="connsiteY11296" fmla="*/ 455728 h 4608812"/>
              <a:gd name="connsiteX11297" fmla="*/ 11692011 w 12184637"/>
              <a:gd name="connsiteY11297" fmla="*/ 451605 h 4608812"/>
              <a:gd name="connsiteX11298" fmla="*/ 11709386 w 12184637"/>
              <a:gd name="connsiteY11298" fmla="*/ 387994 h 4608812"/>
              <a:gd name="connsiteX11299" fmla="*/ 11715864 w 12184637"/>
              <a:gd name="connsiteY11299" fmla="*/ 340434 h 4608812"/>
              <a:gd name="connsiteX11300" fmla="*/ 11711080 w 12184637"/>
              <a:gd name="connsiteY11300" fmla="*/ 334176 h 4608812"/>
              <a:gd name="connsiteX11301" fmla="*/ 11704821 w 12184637"/>
              <a:gd name="connsiteY11301" fmla="*/ 338961 h 4608812"/>
              <a:gd name="connsiteX11302" fmla="*/ 11698342 w 12184637"/>
              <a:gd name="connsiteY11302" fmla="*/ 386522 h 4608812"/>
              <a:gd name="connsiteX11303" fmla="*/ 11703128 w 12184637"/>
              <a:gd name="connsiteY11303" fmla="*/ 392780 h 4608812"/>
              <a:gd name="connsiteX11304" fmla="*/ 11703937 w 12184637"/>
              <a:gd name="connsiteY11304" fmla="*/ 392853 h 4608812"/>
              <a:gd name="connsiteX11305" fmla="*/ 11709386 w 12184637"/>
              <a:gd name="connsiteY11305" fmla="*/ 387994 h 4608812"/>
              <a:gd name="connsiteX11306" fmla="*/ 11710711 w 12184637"/>
              <a:gd name="connsiteY11306" fmla="*/ 345219 h 4608812"/>
              <a:gd name="connsiteX11307" fmla="*/ 11715864 w 12184637"/>
              <a:gd name="connsiteY11307" fmla="*/ 339256 h 4608812"/>
              <a:gd name="connsiteX11308" fmla="*/ 11713067 w 12184637"/>
              <a:gd name="connsiteY11308" fmla="*/ 301561 h 4608812"/>
              <a:gd name="connsiteX11309" fmla="*/ 11707104 w 12184637"/>
              <a:gd name="connsiteY11309" fmla="*/ 296407 h 4608812"/>
              <a:gd name="connsiteX11310" fmla="*/ 11701950 w 12184637"/>
              <a:gd name="connsiteY11310" fmla="*/ 302370 h 4608812"/>
              <a:gd name="connsiteX11311" fmla="*/ 11704748 w 12184637"/>
              <a:gd name="connsiteY11311" fmla="*/ 339992 h 4608812"/>
              <a:gd name="connsiteX11312" fmla="*/ 11710343 w 12184637"/>
              <a:gd name="connsiteY11312" fmla="*/ 345146 h 4608812"/>
              <a:gd name="connsiteX11313" fmla="*/ 11710711 w 12184637"/>
              <a:gd name="connsiteY11313" fmla="*/ 345219 h 4608812"/>
              <a:gd name="connsiteX11314" fmla="*/ 11709239 w 12184637"/>
              <a:gd name="connsiteY11314" fmla="*/ 307303 h 4608812"/>
              <a:gd name="connsiteX11315" fmla="*/ 11712846 w 12184637"/>
              <a:gd name="connsiteY11315" fmla="*/ 300309 h 4608812"/>
              <a:gd name="connsiteX11316" fmla="*/ 11702244 w 12184637"/>
              <a:gd name="connsiteY11316" fmla="*/ 266958 h 4608812"/>
              <a:gd name="connsiteX11317" fmla="*/ 11695250 w 12184637"/>
              <a:gd name="connsiteY11317" fmla="*/ 263350 h 4608812"/>
              <a:gd name="connsiteX11318" fmla="*/ 11691643 w 12184637"/>
              <a:gd name="connsiteY11318" fmla="*/ 270344 h 4608812"/>
              <a:gd name="connsiteX11319" fmla="*/ 11702244 w 12184637"/>
              <a:gd name="connsiteY11319" fmla="*/ 303696 h 4608812"/>
              <a:gd name="connsiteX11320" fmla="*/ 11707619 w 12184637"/>
              <a:gd name="connsiteY11320" fmla="*/ 307598 h 4608812"/>
              <a:gd name="connsiteX11321" fmla="*/ 11709239 w 12184637"/>
              <a:gd name="connsiteY11321" fmla="*/ 307303 h 4608812"/>
              <a:gd name="connsiteX11322" fmla="*/ 11699668 w 12184637"/>
              <a:gd name="connsiteY11322" fmla="*/ 273584 h 4608812"/>
              <a:gd name="connsiteX11323" fmla="*/ 11701877 w 12184637"/>
              <a:gd name="connsiteY11323" fmla="*/ 266001 h 4608812"/>
              <a:gd name="connsiteX11324" fmla="*/ 11683102 w 12184637"/>
              <a:gd name="connsiteY11324" fmla="*/ 231913 h 4608812"/>
              <a:gd name="connsiteX11325" fmla="*/ 11675519 w 12184637"/>
              <a:gd name="connsiteY11325" fmla="*/ 229704 h 4608812"/>
              <a:gd name="connsiteX11326" fmla="*/ 11673311 w 12184637"/>
              <a:gd name="connsiteY11326" fmla="*/ 237288 h 4608812"/>
              <a:gd name="connsiteX11327" fmla="*/ 11692084 w 12184637"/>
              <a:gd name="connsiteY11327" fmla="*/ 271375 h 4608812"/>
              <a:gd name="connsiteX11328" fmla="*/ 11697017 w 12184637"/>
              <a:gd name="connsiteY11328" fmla="*/ 274246 h 4608812"/>
              <a:gd name="connsiteX11329" fmla="*/ 11699668 w 12184637"/>
              <a:gd name="connsiteY11329" fmla="*/ 273584 h 4608812"/>
              <a:gd name="connsiteX11330" fmla="*/ 11681409 w 12184637"/>
              <a:gd name="connsiteY11330" fmla="*/ 239202 h 4608812"/>
              <a:gd name="connsiteX11331" fmla="*/ 11682881 w 12184637"/>
              <a:gd name="connsiteY11331" fmla="*/ 231471 h 4608812"/>
              <a:gd name="connsiteX11332" fmla="*/ 11655420 w 12184637"/>
              <a:gd name="connsiteY11332" fmla="*/ 191568 h 4608812"/>
              <a:gd name="connsiteX11333" fmla="*/ 11647690 w 12184637"/>
              <a:gd name="connsiteY11333" fmla="*/ 190169 h 4608812"/>
              <a:gd name="connsiteX11334" fmla="*/ 11646291 w 12184637"/>
              <a:gd name="connsiteY11334" fmla="*/ 197899 h 4608812"/>
              <a:gd name="connsiteX11335" fmla="*/ 11673752 w 12184637"/>
              <a:gd name="connsiteY11335" fmla="*/ 237803 h 4608812"/>
              <a:gd name="connsiteX11336" fmla="*/ 11678390 w 12184637"/>
              <a:gd name="connsiteY11336" fmla="*/ 240233 h 4608812"/>
              <a:gd name="connsiteX11337" fmla="*/ 11681409 w 12184637"/>
              <a:gd name="connsiteY11337" fmla="*/ 239202 h 4608812"/>
              <a:gd name="connsiteX11338" fmla="*/ 11654316 w 12184637"/>
              <a:gd name="connsiteY11338" fmla="*/ 199004 h 4608812"/>
              <a:gd name="connsiteX11339" fmla="*/ 11655052 w 12184637"/>
              <a:gd name="connsiteY11339" fmla="*/ 191126 h 4608812"/>
              <a:gd name="connsiteX11340" fmla="*/ 11620375 w 12184637"/>
              <a:gd name="connsiteY11340" fmla="*/ 149455 h 4608812"/>
              <a:gd name="connsiteX11341" fmla="*/ 11612498 w 12184637"/>
              <a:gd name="connsiteY11341" fmla="*/ 148719 h 4608812"/>
              <a:gd name="connsiteX11342" fmla="*/ 11611762 w 12184637"/>
              <a:gd name="connsiteY11342" fmla="*/ 156597 h 4608812"/>
              <a:gd name="connsiteX11343" fmla="*/ 11646438 w 12184637"/>
              <a:gd name="connsiteY11343" fmla="*/ 198267 h 4608812"/>
              <a:gd name="connsiteX11344" fmla="*/ 11650782 w 12184637"/>
              <a:gd name="connsiteY11344" fmla="*/ 200255 h 4608812"/>
              <a:gd name="connsiteX11345" fmla="*/ 11654316 w 12184637"/>
              <a:gd name="connsiteY11345" fmla="*/ 199004 h 4608812"/>
              <a:gd name="connsiteX11346" fmla="*/ 11620081 w 12184637"/>
              <a:gd name="connsiteY11346" fmla="*/ 156965 h 4608812"/>
              <a:gd name="connsiteX11347" fmla="*/ 11620008 w 12184637"/>
              <a:gd name="connsiteY11347" fmla="*/ 149087 h 4608812"/>
              <a:gd name="connsiteX11348" fmla="*/ 11579735 w 12184637"/>
              <a:gd name="connsiteY11348" fmla="*/ 109772 h 4608812"/>
              <a:gd name="connsiteX11349" fmla="*/ 11571858 w 12184637"/>
              <a:gd name="connsiteY11349" fmla="*/ 109846 h 4608812"/>
              <a:gd name="connsiteX11350" fmla="*/ 11571932 w 12184637"/>
              <a:gd name="connsiteY11350" fmla="*/ 117723 h 4608812"/>
              <a:gd name="connsiteX11351" fmla="*/ 11612203 w 12184637"/>
              <a:gd name="connsiteY11351" fmla="*/ 157038 h 4608812"/>
              <a:gd name="connsiteX11352" fmla="*/ 11616106 w 12184637"/>
              <a:gd name="connsiteY11352" fmla="*/ 158584 h 4608812"/>
              <a:gd name="connsiteX11353" fmla="*/ 11620081 w 12184637"/>
              <a:gd name="connsiteY11353" fmla="*/ 156965 h 4608812"/>
              <a:gd name="connsiteX11354" fmla="*/ 11580251 w 12184637"/>
              <a:gd name="connsiteY11354" fmla="*/ 117135 h 4608812"/>
              <a:gd name="connsiteX11355" fmla="*/ 11579073 w 12184637"/>
              <a:gd name="connsiteY11355" fmla="*/ 109330 h 4608812"/>
              <a:gd name="connsiteX11356" fmla="*/ 11534825 w 12184637"/>
              <a:gd name="connsiteY11356" fmla="*/ 76421 h 4608812"/>
              <a:gd name="connsiteX11357" fmla="*/ 11527022 w 12184637"/>
              <a:gd name="connsiteY11357" fmla="*/ 77599 h 4608812"/>
              <a:gd name="connsiteX11358" fmla="*/ 11528199 w 12184637"/>
              <a:gd name="connsiteY11358" fmla="*/ 85403 h 4608812"/>
              <a:gd name="connsiteX11359" fmla="*/ 11572447 w 12184637"/>
              <a:gd name="connsiteY11359" fmla="*/ 118312 h 4608812"/>
              <a:gd name="connsiteX11360" fmla="*/ 11575834 w 12184637"/>
              <a:gd name="connsiteY11360" fmla="*/ 119417 h 4608812"/>
              <a:gd name="connsiteX11361" fmla="*/ 11580251 w 12184637"/>
              <a:gd name="connsiteY11361" fmla="*/ 117135 h 4608812"/>
              <a:gd name="connsiteX11362" fmla="*/ 11536518 w 12184637"/>
              <a:gd name="connsiteY11362" fmla="*/ 83268 h 4608812"/>
              <a:gd name="connsiteX11363" fmla="*/ 11533942 w 12184637"/>
              <a:gd name="connsiteY11363" fmla="*/ 75832 h 4608812"/>
              <a:gd name="connsiteX11364" fmla="*/ 11487118 w 12184637"/>
              <a:gd name="connsiteY11364" fmla="*/ 53230 h 4608812"/>
              <a:gd name="connsiteX11365" fmla="*/ 11479682 w 12184637"/>
              <a:gd name="connsiteY11365" fmla="*/ 55806 h 4608812"/>
              <a:gd name="connsiteX11366" fmla="*/ 11482258 w 12184637"/>
              <a:gd name="connsiteY11366" fmla="*/ 63242 h 4608812"/>
              <a:gd name="connsiteX11367" fmla="*/ 11529082 w 12184637"/>
              <a:gd name="connsiteY11367" fmla="*/ 85845 h 4608812"/>
              <a:gd name="connsiteX11368" fmla="*/ 11531513 w 12184637"/>
              <a:gd name="connsiteY11368" fmla="*/ 86360 h 4608812"/>
              <a:gd name="connsiteX11369" fmla="*/ 11536518 w 12184637"/>
              <a:gd name="connsiteY11369" fmla="*/ 83268 h 4608812"/>
              <a:gd name="connsiteX11370" fmla="*/ 11404734 w 12184637"/>
              <a:gd name="connsiteY11370" fmla="*/ 101379 h 4608812"/>
              <a:gd name="connsiteX11371" fmla="*/ 11487044 w 12184637"/>
              <a:gd name="connsiteY11371" fmla="*/ 63316 h 4608812"/>
              <a:gd name="connsiteX11372" fmla="*/ 11489768 w 12184637"/>
              <a:gd name="connsiteY11372" fmla="*/ 55880 h 4608812"/>
              <a:gd name="connsiteX11373" fmla="*/ 11482332 w 12184637"/>
              <a:gd name="connsiteY11373" fmla="*/ 53156 h 4608812"/>
              <a:gd name="connsiteX11374" fmla="*/ 11400022 w 12184637"/>
              <a:gd name="connsiteY11374" fmla="*/ 91219 h 4608812"/>
              <a:gd name="connsiteX11375" fmla="*/ 11397298 w 12184637"/>
              <a:gd name="connsiteY11375" fmla="*/ 98655 h 4608812"/>
              <a:gd name="connsiteX11376" fmla="*/ 11402377 w 12184637"/>
              <a:gd name="connsiteY11376" fmla="*/ 101895 h 4608812"/>
              <a:gd name="connsiteX11377" fmla="*/ 11404734 w 12184637"/>
              <a:gd name="connsiteY11377" fmla="*/ 101379 h 4608812"/>
              <a:gd name="connsiteX11378" fmla="*/ 11326619 w 12184637"/>
              <a:gd name="connsiteY11378" fmla="*/ 152989 h 4608812"/>
              <a:gd name="connsiteX11379" fmla="*/ 11405470 w 12184637"/>
              <a:gd name="connsiteY11379" fmla="*/ 101011 h 4608812"/>
              <a:gd name="connsiteX11380" fmla="*/ 11407015 w 12184637"/>
              <a:gd name="connsiteY11380" fmla="*/ 93281 h 4608812"/>
              <a:gd name="connsiteX11381" fmla="*/ 11399285 w 12184637"/>
              <a:gd name="connsiteY11381" fmla="*/ 91735 h 4608812"/>
              <a:gd name="connsiteX11382" fmla="*/ 11320435 w 12184637"/>
              <a:gd name="connsiteY11382" fmla="*/ 143712 h 4608812"/>
              <a:gd name="connsiteX11383" fmla="*/ 11318889 w 12184637"/>
              <a:gd name="connsiteY11383" fmla="*/ 151443 h 4608812"/>
              <a:gd name="connsiteX11384" fmla="*/ 11323601 w 12184637"/>
              <a:gd name="connsiteY11384" fmla="*/ 153946 h 4608812"/>
              <a:gd name="connsiteX11385" fmla="*/ 11326619 w 12184637"/>
              <a:gd name="connsiteY11385" fmla="*/ 152989 h 4608812"/>
              <a:gd name="connsiteX11386" fmla="*/ 11254762 w 12184637"/>
              <a:gd name="connsiteY11386" fmla="*/ 219250 h 4608812"/>
              <a:gd name="connsiteX11387" fmla="*/ 11327356 w 12184637"/>
              <a:gd name="connsiteY11387" fmla="*/ 152474 h 4608812"/>
              <a:gd name="connsiteX11388" fmla="*/ 11327649 w 12184637"/>
              <a:gd name="connsiteY11388" fmla="*/ 144596 h 4608812"/>
              <a:gd name="connsiteX11389" fmla="*/ 11319772 w 12184637"/>
              <a:gd name="connsiteY11389" fmla="*/ 144301 h 4608812"/>
              <a:gd name="connsiteX11390" fmla="*/ 11247180 w 12184637"/>
              <a:gd name="connsiteY11390" fmla="*/ 211078 h 4608812"/>
              <a:gd name="connsiteX11391" fmla="*/ 11246885 w 12184637"/>
              <a:gd name="connsiteY11391" fmla="*/ 218955 h 4608812"/>
              <a:gd name="connsiteX11392" fmla="*/ 11251008 w 12184637"/>
              <a:gd name="connsiteY11392" fmla="*/ 220722 h 4608812"/>
              <a:gd name="connsiteX11393" fmla="*/ 11254762 w 12184637"/>
              <a:gd name="connsiteY11393" fmla="*/ 219250 h 4608812"/>
              <a:gd name="connsiteX11394" fmla="*/ 11188944 w 12184637"/>
              <a:gd name="connsiteY11394" fmla="*/ 298027 h 4608812"/>
              <a:gd name="connsiteX11395" fmla="*/ 11255278 w 12184637"/>
              <a:gd name="connsiteY11395" fmla="*/ 218735 h 4608812"/>
              <a:gd name="connsiteX11396" fmla="*/ 11254616 w 12184637"/>
              <a:gd name="connsiteY11396" fmla="*/ 210857 h 4608812"/>
              <a:gd name="connsiteX11397" fmla="*/ 11246738 w 12184637"/>
              <a:gd name="connsiteY11397" fmla="*/ 211519 h 4608812"/>
              <a:gd name="connsiteX11398" fmla="*/ 11180403 w 12184637"/>
              <a:gd name="connsiteY11398" fmla="*/ 290812 h 4608812"/>
              <a:gd name="connsiteX11399" fmla="*/ 11181066 w 12184637"/>
              <a:gd name="connsiteY11399" fmla="*/ 298689 h 4608812"/>
              <a:gd name="connsiteX11400" fmla="*/ 11184674 w 12184637"/>
              <a:gd name="connsiteY11400" fmla="*/ 300015 h 4608812"/>
              <a:gd name="connsiteX11401" fmla="*/ 11188944 w 12184637"/>
              <a:gd name="connsiteY11401" fmla="*/ 298027 h 4608812"/>
              <a:gd name="connsiteX11402" fmla="*/ 11129235 w 12184637"/>
              <a:gd name="connsiteY11402" fmla="*/ 386890 h 4608812"/>
              <a:gd name="connsiteX11403" fmla="*/ 11189312 w 12184637"/>
              <a:gd name="connsiteY11403" fmla="*/ 297585 h 4608812"/>
              <a:gd name="connsiteX11404" fmla="*/ 11187765 w 12184637"/>
              <a:gd name="connsiteY11404" fmla="*/ 289855 h 4608812"/>
              <a:gd name="connsiteX11405" fmla="*/ 11180036 w 12184637"/>
              <a:gd name="connsiteY11405" fmla="*/ 291401 h 4608812"/>
              <a:gd name="connsiteX11406" fmla="*/ 11119959 w 12184637"/>
              <a:gd name="connsiteY11406" fmla="*/ 380706 h 4608812"/>
              <a:gd name="connsiteX11407" fmla="*/ 11121505 w 12184637"/>
              <a:gd name="connsiteY11407" fmla="*/ 388436 h 4608812"/>
              <a:gd name="connsiteX11408" fmla="*/ 11124671 w 12184637"/>
              <a:gd name="connsiteY11408" fmla="*/ 389393 h 4608812"/>
              <a:gd name="connsiteX11409" fmla="*/ 11129235 w 12184637"/>
              <a:gd name="connsiteY11409" fmla="*/ 386890 h 4608812"/>
              <a:gd name="connsiteX11410" fmla="*/ 11075637 w 12184637"/>
              <a:gd name="connsiteY11410" fmla="*/ 483484 h 4608812"/>
              <a:gd name="connsiteX11411" fmla="*/ 11129456 w 12184637"/>
              <a:gd name="connsiteY11411" fmla="*/ 386448 h 4608812"/>
              <a:gd name="connsiteX11412" fmla="*/ 11127321 w 12184637"/>
              <a:gd name="connsiteY11412" fmla="*/ 378865 h 4608812"/>
              <a:gd name="connsiteX11413" fmla="*/ 11119738 w 12184637"/>
              <a:gd name="connsiteY11413" fmla="*/ 381000 h 4608812"/>
              <a:gd name="connsiteX11414" fmla="*/ 11065920 w 12184637"/>
              <a:gd name="connsiteY11414" fmla="*/ 478035 h 4608812"/>
              <a:gd name="connsiteX11415" fmla="*/ 11068054 w 12184637"/>
              <a:gd name="connsiteY11415" fmla="*/ 485619 h 4608812"/>
              <a:gd name="connsiteX11416" fmla="*/ 11070778 w 12184637"/>
              <a:gd name="connsiteY11416" fmla="*/ 486281 h 4608812"/>
              <a:gd name="connsiteX11417" fmla="*/ 11075637 w 12184637"/>
              <a:gd name="connsiteY11417" fmla="*/ 483484 h 4608812"/>
              <a:gd name="connsiteX11418" fmla="*/ 11028003 w 12184637"/>
              <a:gd name="connsiteY11418" fmla="*/ 585599 h 4608812"/>
              <a:gd name="connsiteX11419" fmla="*/ 11075785 w 12184637"/>
              <a:gd name="connsiteY11419" fmla="*/ 483115 h 4608812"/>
              <a:gd name="connsiteX11420" fmla="*/ 11073134 w 12184637"/>
              <a:gd name="connsiteY11420" fmla="*/ 475679 h 4608812"/>
              <a:gd name="connsiteX11421" fmla="*/ 11065698 w 12184637"/>
              <a:gd name="connsiteY11421" fmla="*/ 478404 h 4608812"/>
              <a:gd name="connsiteX11422" fmla="*/ 11017917 w 12184637"/>
              <a:gd name="connsiteY11422" fmla="*/ 580887 h 4608812"/>
              <a:gd name="connsiteX11423" fmla="*/ 11020641 w 12184637"/>
              <a:gd name="connsiteY11423" fmla="*/ 588323 h 4608812"/>
              <a:gd name="connsiteX11424" fmla="*/ 11023070 w 12184637"/>
              <a:gd name="connsiteY11424" fmla="*/ 588838 h 4608812"/>
              <a:gd name="connsiteX11425" fmla="*/ 11028003 w 12184637"/>
              <a:gd name="connsiteY11425" fmla="*/ 585599 h 4608812"/>
              <a:gd name="connsiteX11426" fmla="*/ 10983756 w 12184637"/>
              <a:gd name="connsiteY11426" fmla="*/ 696475 h 4608812"/>
              <a:gd name="connsiteX11427" fmla="*/ 11028151 w 12184637"/>
              <a:gd name="connsiteY11427" fmla="*/ 585378 h 4608812"/>
              <a:gd name="connsiteX11428" fmla="*/ 11025058 w 12184637"/>
              <a:gd name="connsiteY11428" fmla="*/ 578163 h 4608812"/>
              <a:gd name="connsiteX11429" fmla="*/ 11017843 w 12184637"/>
              <a:gd name="connsiteY11429" fmla="*/ 581255 h 4608812"/>
              <a:gd name="connsiteX11430" fmla="*/ 10973448 w 12184637"/>
              <a:gd name="connsiteY11430" fmla="*/ 692353 h 4608812"/>
              <a:gd name="connsiteX11431" fmla="*/ 10976541 w 12184637"/>
              <a:gd name="connsiteY11431" fmla="*/ 699568 h 4608812"/>
              <a:gd name="connsiteX11432" fmla="*/ 10978675 w 12184637"/>
              <a:gd name="connsiteY11432" fmla="*/ 699936 h 4608812"/>
              <a:gd name="connsiteX11433" fmla="*/ 10983756 w 12184637"/>
              <a:gd name="connsiteY11433" fmla="*/ 696475 h 4608812"/>
              <a:gd name="connsiteX11434" fmla="*/ 10959313 w 12184637"/>
              <a:gd name="connsiteY11434" fmla="*/ 765902 h 4608812"/>
              <a:gd name="connsiteX11435" fmla="*/ 10983830 w 12184637"/>
              <a:gd name="connsiteY11435" fmla="*/ 696181 h 4608812"/>
              <a:gd name="connsiteX11436" fmla="*/ 10980443 w 12184637"/>
              <a:gd name="connsiteY11436" fmla="*/ 689039 h 4608812"/>
              <a:gd name="connsiteX11437" fmla="*/ 10973301 w 12184637"/>
              <a:gd name="connsiteY11437" fmla="*/ 692426 h 4608812"/>
              <a:gd name="connsiteX11438" fmla="*/ 10948785 w 12184637"/>
              <a:gd name="connsiteY11438" fmla="*/ 762147 h 4608812"/>
              <a:gd name="connsiteX11439" fmla="*/ 10952171 w 12184637"/>
              <a:gd name="connsiteY11439" fmla="*/ 769289 h 4608812"/>
              <a:gd name="connsiteX11440" fmla="*/ 10954085 w 12184637"/>
              <a:gd name="connsiteY11440" fmla="*/ 769583 h 4608812"/>
              <a:gd name="connsiteX11441" fmla="*/ 10959313 w 12184637"/>
              <a:gd name="connsiteY11441" fmla="*/ 765902 h 4608812"/>
              <a:gd name="connsiteX11442" fmla="*/ 10958576 w 12184637"/>
              <a:gd name="connsiteY11442" fmla="*/ 767522 h 4608812"/>
              <a:gd name="connsiteX11443" fmla="*/ 10959092 w 12184637"/>
              <a:gd name="connsiteY11443" fmla="*/ 766491 h 4608812"/>
              <a:gd name="connsiteX11444" fmla="*/ 10956295 w 12184637"/>
              <a:gd name="connsiteY11444" fmla="*/ 759497 h 4608812"/>
              <a:gd name="connsiteX11445" fmla="*/ 10948564 w 12184637"/>
              <a:gd name="connsiteY11445" fmla="*/ 762515 h 4608812"/>
              <a:gd name="connsiteX11446" fmla="*/ 10951067 w 12184637"/>
              <a:gd name="connsiteY11446" fmla="*/ 769951 h 4608812"/>
              <a:gd name="connsiteX11447" fmla="*/ 10953571 w 12184637"/>
              <a:gd name="connsiteY11447" fmla="*/ 770540 h 4608812"/>
              <a:gd name="connsiteX11448" fmla="*/ 10958576 w 12184637"/>
              <a:gd name="connsiteY11448" fmla="*/ 767522 h 4608812"/>
              <a:gd name="connsiteX11449" fmla="*/ 1232880 w 12184637"/>
              <a:gd name="connsiteY11449" fmla="*/ 2078088 h 4608812"/>
              <a:gd name="connsiteX11450" fmla="*/ 1356935 w 12184637"/>
              <a:gd name="connsiteY11450" fmla="*/ 2044148 h 4608812"/>
              <a:gd name="connsiteX11451" fmla="*/ 1360837 w 12184637"/>
              <a:gd name="connsiteY11451" fmla="*/ 2037301 h 4608812"/>
              <a:gd name="connsiteX11452" fmla="*/ 1353990 w 12184637"/>
              <a:gd name="connsiteY11452" fmla="*/ 2033399 h 4608812"/>
              <a:gd name="connsiteX11453" fmla="*/ 1229935 w 12184637"/>
              <a:gd name="connsiteY11453" fmla="*/ 2067339 h 4608812"/>
              <a:gd name="connsiteX11454" fmla="*/ 1226033 w 12184637"/>
              <a:gd name="connsiteY11454" fmla="*/ 2074186 h 4608812"/>
              <a:gd name="connsiteX11455" fmla="*/ 1231481 w 12184637"/>
              <a:gd name="connsiteY11455" fmla="*/ 2078309 h 4608812"/>
              <a:gd name="connsiteX11456" fmla="*/ 1232880 w 12184637"/>
              <a:gd name="connsiteY11456" fmla="*/ 2078088 h 4608812"/>
              <a:gd name="connsiteX11457" fmla="*/ 1358039 w 12184637"/>
              <a:gd name="connsiteY11457" fmla="*/ 2043633 h 4608812"/>
              <a:gd name="connsiteX11458" fmla="*/ 1470830 w 12184637"/>
              <a:gd name="connsiteY11458" fmla="*/ 1984366 h 4608812"/>
              <a:gd name="connsiteX11459" fmla="*/ 1473186 w 12184637"/>
              <a:gd name="connsiteY11459" fmla="*/ 1976857 h 4608812"/>
              <a:gd name="connsiteX11460" fmla="*/ 1465677 w 12184637"/>
              <a:gd name="connsiteY11460" fmla="*/ 1974501 h 4608812"/>
              <a:gd name="connsiteX11461" fmla="*/ 1352886 w 12184637"/>
              <a:gd name="connsiteY11461" fmla="*/ 2033767 h 4608812"/>
              <a:gd name="connsiteX11462" fmla="*/ 1350530 w 12184637"/>
              <a:gd name="connsiteY11462" fmla="*/ 2041277 h 4608812"/>
              <a:gd name="connsiteX11463" fmla="*/ 1355536 w 12184637"/>
              <a:gd name="connsiteY11463" fmla="*/ 2044222 h 4608812"/>
              <a:gd name="connsiteX11464" fmla="*/ 1358039 w 12184637"/>
              <a:gd name="connsiteY11464" fmla="*/ 2043633 h 4608812"/>
              <a:gd name="connsiteX11465" fmla="*/ 1471861 w 12184637"/>
              <a:gd name="connsiteY11465" fmla="*/ 1983703 h 4608812"/>
              <a:gd name="connsiteX11466" fmla="*/ 1569927 w 12184637"/>
              <a:gd name="connsiteY11466" fmla="*/ 1900288 h 4608812"/>
              <a:gd name="connsiteX11467" fmla="*/ 1570590 w 12184637"/>
              <a:gd name="connsiteY11467" fmla="*/ 1892411 h 4608812"/>
              <a:gd name="connsiteX11468" fmla="*/ 1562712 w 12184637"/>
              <a:gd name="connsiteY11468" fmla="*/ 1891748 h 4608812"/>
              <a:gd name="connsiteX11469" fmla="*/ 1464646 w 12184637"/>
              <a:gd name="connsiteY11469" fmla="*/ 1975163 h 4608812"/>
              <a:gd name="connsiteX11470" fmla="*/ 1463983 w 12184637"/>
              <a:gd name="connsiteY11470" fmla="*/ 1983041 h 4608812"/>
              <a:gd name="connsiteX11471" fmla="*/ 1468253 w 12184637"/>
              <a:gd name="connsiteY11471" fmla="*/ 1985029 h 4608812"/>
              <a:gd name="connsiteX11472" fmla="*/ 1471861 w 12184637"/>
              <a:gd name="connsiteY11472" fmla="*/ 1983703 h 4608812"/>
              <a:gd name="connsiteX11473" fmla="*/ 1570810 w 12184637"/>
              <a:gd name="connsiteY11473" fmla="*/ 1899405 h 4608812"/>
              <a:gd name="connsiteX11474" fmla="*/ 1650691 w 12184637"/>
              <a:gd name="connsiteY11474" fmla="*/ 1793167 h 4608812"/>
              <a:gd name="connsiteX11475" fmla="*/ 1649587 w 12184637"/>
              <a:gd name="connsiteY11475" fmla="*/ 1785363 h 4608812"/>
              <a:gd name="connsiteX11476" fmla="*/ 1641783 w 12184637"/>
              <a:gd name="connsiteY11476" fmla="*/ 1786467 h 4608812"/>
              <a:gd name="connsiteX11477" fmla="*/ 1561902 w 12184637"/>
              <a:gd name="connsiteY11477" fmla="*/ 1892705 h 4608812"/>
              <a:gd name="connsiteX11478" fmla="*/ 1563006 w 12184637"/>
              <a:gd name="connsiteY11478" fmla="*/ 1900509 h 4608812"/>
              <a:gd name="connsiteX11479" fmla="*/ 1566393 w 12184637"/>
              <a:gd name="connsiteY11479" fmla="*/ 1901614 h 4608812"/>
              <a:gd name="connsiteX11480" fmla="*/ 1570810 w 12184637"/>
              <a:gd name="connsiteY11480" fmla="*/ 1899405 h 4608812"/>
              <a:gd name="connsiteX11481" fmla="*/ 1651280 w 12184637"/>
              <a:gd name="connsiteY11481" fmla="*/ 1792136 h 4608812"/>
              <a:gd name="connsiteX11482" fmla="*/ 1709443 w 12184637"/>
              <a:gd name="connsiteY11482" fmla="*/ 1664326 h 4608812"/>
              <a:gd name="connsiteX11483" fmla="*/ 1706645 w 12184637"/>
              <a:gd name="connsiteY11483" fmla="*/ 1656964 h 4608812"/>
              <a:gd name="connsiteX11484" fmla="*/ 1699283 w 12184637"/>
              <a:gd name="connsiteY11484" fmla="*/ 1659761 h 4608812"/>
              <a:gd name="connsiteX11485" fmla="*/ 1641120 w 12184637"/>
              <a:gd name="connsiteY11485" fmla="*/ 1787571 h 4608812"/>
              <a:gd name="connsiteX11486" fmla="*/ 1643918 w 12184637"/>
              <a:gd name="connsiteY11486" fmla="*/ 1794934 h 4608812"/>
              <a:gd name="connsiteX11487" fmla="*/ 1646274 w 12184637"/>
              <a:gd name="connsiteY11487" fmla="*/ 1795449 h 4608812"/>
              <a:gd name="connsiteX11488" fmla="*/ 1651280 w 12184637"/>
              <a:gd name="connsiteY11488" fmla="*/ 1792136 h 4608812"/>
              <a:gd name="connsiteX11489" fmla="*/ 1709811 w 12184637"/>
              <a:gd name="connsiteY11489" fmla="*/ 1663369 h 4608812"/>
              <a:gd name="connsiteX11490" fmla="*/ 1745592 w 12184637"/>
              <a:gd name="connsiteY11490" fmla="*/ 1520025 h 4608812"/>
              <a:gd name="connsiteX11491" fmla="*/ 1741542 w 12184637"/>
              <a:gd name="connsiteY11491" fmla="*/ 1513251 h 4608812"/>
              <a:gd name="connsiteX11492" fmla="*/ 1734769 w 12184637"/>
              <a:gd name="connsiteY11492" fmla="*/ 1517300 h 4608812"/>
              <a:gd name="connsiteX11493" fmla="*/ 1698988 w 12184637"/>
              <a:gd name="connsiteY11493" fmla="*/ 1660645 h 4608812"/>
              <a:gd name="connsiteX11494" fmla="*/ 1703038 w 12184637"/>
              <a:gd name="connsiteY11494" fmla="*/ 1667418 h 4608812"/>
              <a:gd name="connsiteX11495" fmla="*/ 1704436 w 12184637"/>
              <a:gd name="connsiteY11495" fmla="*/ 1667565 h 4608812"/>
              <a:gd name="connsiteX11496" fmla="*/ 1709811 w 12184637"/>
              <a:gd name="connsiteY11496" fmla="*/ 1663369 h 4608812"/>
              <a:gd name="connsiteX11497" fmla="*/ 1745739 w 12184637"/>
              <a:gd name="connsiteY11497" fmla="*/ 1519141 h 4608812"/>
              <a:gd name="connsiteX11498" fmla="*/ 1758476 w 12184637"/>
              <a:gd name="connsiteY11498" fmla="*/ 1366299 h 4608812"/>
              <a:gd name="connsiteX11499" fmla="*/ 1753396 w 12184637"/>
              <a:gd name="connsiteY11499" fmla="*/ 1360262 h 4608812"/>
              <a:gd name="connsiteX11500" fmla="*/ 1747359 w 12184637"/>
              <a:gd name="connsiteY11500" fmla="*/ 1365342 h 4608812"/>
              <a:gd name="connsiteX11501" fmla="*/ 1734622 w 12184637"/>
              <a:gd name="connsiteY11501" fmla="*/ 1518184 h 4608812"/>
              <a:gd name="connsiteX11502" fmla="*/ 1739702 w 12184637"/>
              <a:gd name="connsiteY11502" fmla="*/ 1524221 h 4608812"/>
              <a:gd name="connsiteX11503" fmla="*/ 1740217 w 12184637"/>
              <a:gd name="connsiteY11503" fmla="*/ 1524221 h 4608812"/>
              <a:gd name="connsiteX11504" fmla="*/ 1745739 w 12184637"/>
              <a:gd name="connsiteY11504" fmla="*/ 1519141 h 4608812"/>
              <a:gd name="connsiteX11505" fmla="*/ 1753322 w 12184637"/>
              <a:gd name="connsiteY11505" fmla="*/ 1371379 h 4608812"/>
              <a:gd name="connsiteX11506" fmla="*/ 1758476 w 12184637"/>
              <a:gd name="connsiteY11506" fmla="*/ 1365416 h 4608812"/>
              <a:gd name="connsiteX11507" fmla="*/ 1747506 w 12184637"/>
              <a:gd name="connsiteY11507" fmla="*/ 1209187 h 4608812"/>
              <a:gd name="connsiteX11508" fmla="*/ 1741542 w 12184637"/>
              <a:gd name="connsiteY11508" fmla="*/ 1204034 h 4608812"/>
              <a:gd name="connsiteX11509" fmla="*/ 1736389 w 12184637"/>
              <a:gd name="connsiteY11509" fmla="*/ 1209997 h 4608812"/>
              <a:gd name="connsiteX11510" fmla="*/ 1747359 w 12184637"/>
              <a:gd name="connsiteY11510" fmla="*/ 1366226 h 4608812"/>
              <a:gd name="connsiteX11511" fmla="*/ 1752954 w 12184637"/>
              <a:gd name="connsiteY11511" fmla="*/ 1371379 h 4608812"/>
              <a:gd name="connsiteX11512" fmla="*/ 1753322 w 12184637"/>
              <a:gd name="connsiteY11512" fmla="*/ 1371379 h 4608812"/>
              <a:gd name="connsiteX11513" fmla="*/ 1743162 w 12184637"/>
              <a:gd name="connsiteY11513" fmla="*/ 1215004 h 4608812"/>
              <a:gd name="connsiteX11514" fmla="*/ 1747359 w 12184637"/>
              <a:gd name="connsiteY11514" fmla="*/ 1208304 h 4608812"/>
              <a:gd name="connsiteX11515" fmla="*/ 1712020 w 12184637"/>
              <a:gd name="connsiteY11515" fmla="*/ 1054947 h 4608812"/>
              <a:gd name="connsiteX11516" fmla="*/ 1705320 w 12184637"/>
              <a:gd name="connsiteY11516" fmla="*/ 1050750 h 4608812"/>
              <a:gd name="connsiteX11517" fmla="*/ 1701123 w 12184637"/>
              <a:gd name="connsiteY11517" fmla="*/ 1057450 h 4608812"/>
              <a:gd name="connsiteX11518" fmla="*/ 1736463 w 12184637"/>
              <a:gd name="connsiteY11518" fmla="*/ 1210807 h 4608812"/>
              <a:gd name="connsiteX11519" fmla="*/ 1741911 w 12184637"/>
              <a:gd name="connsiteY11519" fmla="*/ 1215151 h 4608812"/>
              <a:gd name="connsiteX11520" fmla="*/ 1743162 w 12184637"/>
              <a:gd name="connsiteY11520" fmla="*/ 1215004 h 4608812"/>
              <a:gd name="connsiteX11521" fmla="*/ 1708633 w 12184637"/>
              <a:gd name="connsiteY11521" fmla="*/ 1061426 h 4608812"/>
              <a:gd name="connsiteX11522" fmla="*/ 1711799 w 12184637"/>
              <a:gd name="connsiteY11522" fmla="*/ 1054211 h 4608812"/>
              <a:gd name="connsiteX11523" fmla="*/ 1654741 w 12184637"/>
              <a:gd name="connsiteY11523" fmla="*/ 908878 h 4608812"/>
              <a:gd name="connsiteX11524" fmla="*/ 1647526 w 12184637"/>
              <a:gd name="connsiteY11524" fmla="*/ 905713 h 4608812"/>
              <a:gd name="connsiteX11525" fmla="*/ 1644360 w 12184637"/>
              <a:gd name="connsiteY11525" fmla="*/ 912928 h 4608812"/>
              <a:gd name="connsiteX11526" fmla="*/ 1701418 w 12184637"/>
              <a:gd name="connsiteY11526" fmla="*/ 1058260 h 4608812"/>
              <a:gd name="connsiteX11527" fmla="*/ 1706645 w 12184637"/>
              <a:gd name="connsiteY11527" fmla="*/ 1061794 h 4608812"/>
              <a:gd name="connsiteX11528" fmla="*/ 1708633 w 12184637"/>
              <a:gd name="connsiteY11528" fmla="*/ 1061426 h 4608812"/>
              <a:gd name="connsiteX11529" fmla="*/ 1652311 w 12184637"/>
              <a:gd name="connsiteY11529" fmla="*/ 915725 h 4608812"/>
              <a:gd name="connsiteX11530" fmla="*/ 1654373 w 12184637"/>
              <a:gd name="connsiteY11530" fmla="*/ 908142 h 4608812"/>
              <a:gd name="connsiteX11531" fmla="*/ 1578173 w 12184637"/>
              <a:gd name="connsiteY11531" fmla="*/ 775841 h 4608812"/>
              <a:gd name="connsiteX11532" fmla="*/ 1570590 w 12184637"/>
              <a:gd name="connsiteY11532" fmla="*/ 773780 h 4608812"/>
              <a:gd name="connsiteX11533" fmla="*/ 1568528 w 12184637"/>
              <a:gd name="connsiteY11533" fmla="*/ 781363 h 4608812"/>
              <a:gd name="connsiteX11534" fmla="*/ 1644728 w 12184637"/>
              <a:gd name="connsiteY11534" fmla="*/ 913664 h 4608812"/>
              <a:gd name="connsiteX11535" fmla="*/ 1649587 w 12184637"/>
              <a:gd name="connsiteY11535" fmla="*/ 916462 h 4608812"/>
              <a:gd name="connsiteX11536" fmla="*/ 1652311 w 12184637"/>
              <a:gd name="connsiteY11536" fmla="*/ 915725 h 4608812"/>
              <a:gd name="connsiteX11537" fmla="*/ 1576847 w 12184637"/>
              <a:gd name="connsiteY11537" fmla="*/ 782909 h 4608812"/>
              <a:gd name="connsiteX11538" fmla="*/ 1577657 w 12184637"/>
              <a:gd name="connsiteY11538" fmla="*/ 775031 h 4608812"/>
              <a:gd name="connsiteX11539" fmla="*/ 1484966 w 12184637"/>
              <a:gd name="connsiteY11539" fmla="*/ 660842 h 4608812"/>
              <a:gd name="connsiteX11540" fmla="*/ 1477088 w 12184637"/>
              <a:gd name="connsiteY11540" fmla="*/ 660032 h 4608812"/>
              <a:gd name="connsiteX11541" fmla="*/ 1476278 w 12184637"/>
              <a:gd name="connsiteY11541" fmla="*/ 667910 h 4608812"/>
              <a:gd name="connsiteX11542" fmla="*/ 1568970 w 12184637"/>
              <a:gd name="connsiteY11542" fmla="*/ 782099 h 4608812"/>
              <a:gd name="connsiteX11543" fmla="*/ 1573314 w 12184637"/>
              <a:gd name="connsiteY11543" fmla="*/ 784161 h 4608812"/>
              <a:gd name="connsiteX11544" fmla="*/ 1576847 w 12184637"/>
              <a:gd name="connsiteY11544" fmla="*/ 782909 h 4608812"/>
              <a:gd name="connsiteX11545" fmla="*/ 1484892 w 12184637"/>
              <a:gd name="connsiteY11545" fmla="*/ 667983 h 4608812"/>
              <a:gd name="connsiteX11546" fmla="*/ 1484303 w 12184637"/>
              <a:gd name="connsiteY11546" fmla="*/ 660106 h 4608812"/>
              <a:gd name="connsiteX11547" fmla="*/ 1377770 w 12184637"/>
              <a:gd name="connsiteY11547" fmla="*/ 568960 h 4608812"/>
              <a:gd name="connsiteX11548" fmla="*/ 1369893 w 12184637"/>
              <a:gd name="connsiteY11548" fmla="*/ 569549 h 4608812"/>
              <a:gd name="connsiteX11549" fmla="*/ 1370482 w 12184637"/>
              <a:gd name="connsiteY11549" fmla="*/ 577427 h 4608812"/>
              <a:gd name="connsiteX11550" fmla="*/ 1477014 w 12184637"/>
              <a:gd name="connsiteY11550" fmla="*/ 668572 h 4608812"/>
              <a:gd name="connsiteX11551" fmla="*/ 1480696 w 12184637"/>
              <a:gd name="connsiteY11551" fmla="*/ 669897 h 4608812"/>
              <a:gd name="connsiteX11552" fmla="*/ 1484892 w 12184637"/>
              <a:gd name="connsiteY11552" fmla="*/ 667983 h 4608812"/>
              <a:gd name="connsiteX11553" fmla="*/ 1305620 w 12184637"/>
              <a:gd name="connsiteY11553" fmla="*/ 590237 h 4608812"/>
              <a:gd name="connsiteX11554" fmla="*/ 1375046 w 12184637"/>
              <a:gd name="connsiteY11554" fmla="*/ 578752 h 4608812"/>
              <a:gd name="connsiteX11555" fmla="*/ 1379611 w 12184637"/>
              <a:gd name="connsiteY11555" fmla="*/ 572347 h 4608812"/>
              <a:gd name="connsiteX11556" fmla="*/ 1373206 w 12184637"/>
              <a:gd name="connsiteY11556" fmla="*/ 567782 h 4608812"/>
              <a:gd name="connsiteX11557" fmla="*/ 1303779 w 12184637"/>
              <a:gd name="connsiteY11557" fmla="*/ 579267 h 4608812"/>
              <a:gd name="connsiteX11558" fmla="*/ 1299214 w 12184637"/>
              <a:gd name="connsiteY11558" fmla="*/ 585673 h 4608812"/>
              <a:gd name="connsiteX11559" fmla="*/ 1304736 w 12184637"/>
              <a:gd name="connsiteY11559" fmla="*/ 590311 h 4608812"/>
              <a:gd name="connsiteX11560" fmla="*/ 1305620 w 12184637"/>
              <a:gd name="connsiteY11560" fmla="*/ 590237 h 4608812"/>
              <a:gd name="connsiteX11561" fmla="*/ 1231334 w 12184637"/>
              <a:gd name="connsiteY11561" fmla="*/ 605698 h 4608812"/>
              <a:gd name="connsiteX11562" fmla="*/ 1305841 w 12184637"/>
              <a:gd name="connsiteY11562" fmla="*/ 590237 h 4608812"/>
              <a:gd name="connsiteX11563" fmla="*/ 1310184 w 12184637"/>
              <a:gd name="connsiteY11563" fmla="*/ 583611 h 4608812"/>
              <a:gd name="connsiteX11564" fmla="*/ 1303558 w 12184637"/>
              <a:gd name="connsiteY11564" fmla="*/ 579267 h 4608812"/>
              <a:gd name="connsiteX11565" fmla="*/ 1229051 w 12184637"/>
              <a:gd name="connsiteY11565" fmla="*/ 594728 h 4608812"/>
              <a:gd name="connsiteX11566" fmla="*/ 1224708 w 12184637"/>
              <a:gd name="connsiteY11566" fmla="*/ 601354 h 4608812"/>
              <a:gd name="connsiteX11567" fmla="*/ 1230229 w 12184637"/>
              <a:gd name="connsiteY11567" fmla="*/ 605772 h 4608812"/>
              <a:gd name="connsiteX11568" fmla="*/ 1231334 w 12184637"/>
              <a:gd name="connsiteY11568" fmla="*/ 605698 h 4608812"/>
              <a:gd name="connsiteX11569" fmla="*/ 1234941 w 12184637"/>
              <a:gd name="connsiteY11569" fmla="*/ 603121 h 4608812"/>
              <a:gd name="connsiteX11570" fmla="*/ 1233027 w 12184637"/>
              <a:gd name="connsiteY11570" fmla="*/ 595464 h 4608812"/>
              <a:gd name="connsiteX11571" fmla="*/ 1126936 w 12184637"/>
              <a:gd name="connsiteY11571" fmla="*/ 531780 h 4608812"/>
              <a:gd name="connsiteX11572" fmla="*/ 1119279 w 12184637"/>
              <a:gd name="connsiteY11572" fmla="*/ 533695 h 4608812"/>
              <a:gd name="connsiteX11573" fmla="*/ 1121194 w 12184637"/>
              <a:gd name="connsiteY11573" fmla="*/ 541351 h 4608812"/>
              <a:gd name="connsiteX11574" fmla="*/ 1227285 w 12184637"/>
              <a:gd name="connsiteY11574" fmla="*/ 605035 h 4608812"/>
              <a:gd name="connsiteX11575" fmla="*/ 1230229 w 12184637"/>
              <a:gd name="connsiteY11575" fmla="*/ 605845 h 4608812"/>
              <a:gd name="connsiteX11576" fmla="*/ 1234941 w 12184637"/>
              <a:gd name="connsiteY11576" fmla="*/ 603121 h 4608812"/>
              <a:gd name="connsiteX11577" fmla="*/ 1049632 w 12184637"/>
              <a:gd name="connsiteY11577" fmla="*/ 564543 h 4608812"/>
              <a:gd name="connsiteX11578" fmla="*/ 1125685 w 12184637"/>
              <a:gd name="connsiteY11578" fmla="*/ 541867 h 4608812"/>
              <a:gd name="connsiteX11579" fmla="*/ 1129439 w 12184637"/>
              <a:gd name="connsiteY11579" fmla="*/ 534946 h 4608812"/>
              <a:gd name="connsiteX11580" fmla="*/ 1122519 w 12184637"/>
              <a:gd name="connsiteY11580" fmla="*/ 531191 h 4608812"/>
              <a:gd name="connsiteX11581" fmla="*/ 1046466 w 12184637"/>
              <a:gd name="connsiteY11581" fmla="*/ 553867 h 4608812"/>
              <a:gd name="connsiteX11582" fmla="*/ 1042711 w 12184637"/>
              <a:gd name="connsiteY11582" fmla="*/ 560788 h 4608812"/>
              <a:gd name="connsiteX11583" fmla="*/ 1048086 w 12184637"/>
              <a:gd name="connsiteY11583" fmla="*/ 564764 h 4608812"/>
              <a:gd name="connsiteX11584" fmla="*/ 1049632 w 12184637"/>
              <a:gd name="connsiteY11584" fmla="*/ 564543 h 4608812"/>
              <a:gd name="connsiteX11585" fmla="*/ 970855 w 12184637"/>
              <a:gd name="connsiteY11585" fmla="*/ 591636 h 4608812"/>
              <a:gd name="connsiteX11586" fmla="*/ 1049779 w 12184637"/>
              <a:gd name="connsiteY11586" fmla="*/ 564469 h 4608812"/>
              <a:gd name="connsiteX11587" fmla="*/ 1053239 w 12184637"/>
              <a:gd name="connsiteY11587" fmla="*/ 557401 h 4608812"/>
              <a:gd name="connsiteX11588" fmla="*/ 1046171 w 12184637"/>
              <a:gd name="connsiteY11588" fmla="*/ 553941 h 4608812"/>
              <a:gd name="connsiteX11589" fmla="*/ 967247 w 12184637"/>
              <a:gd name="connsiteY11589" fmla="*/ 581108 h 4608812"/>
              <a:gd name="connsiteX11590" fmla="*/ 963787 w 12184637"/>
              <a:gd name="connsiteY11590" fmla="*/ 588176 h 4608812"/>
              <a:gd name="connsiteX11591" fmla="*/ 969088 w 12184637"/>
              <a:gd name="connsiteY11591" fmla="*/ 591931 h 4608812"/>
              <a:gd name="connsiteX11592" fmla="*/ 970855 w 12184637"/>
              <a:gd name="connsiteY11592" fmla="*/ 591636 h 4608812"/>
              <a:gd name="connsiteX11593" fmla="*/ 892078 w 12184637"/>
              <a:gd name="connsiteY11593" fmla="*/ 622926 h 4608812"/>
              <a:gd name="connsiteX11594" fmla="*/ 971076 w 12184637"/>
              <a:gd name="connsiteY11594" fmla="*/ 591562 h 4608812"/>
              <a:gd name="connsiteX11595" fmla="*/ 974168 w 12184637"/>
              <a:gd name="connsiteY11595" fmla="*/ 584347 h 4608812"/>
              <a:gd name="connsiteX11596" fmla="*/ 966953 w 12184637"/>
              <a:gd name="connsiteY11596" fmla="*/ 581255 h 4608812"/>
              <a:gd name="connsiteX11597" fmla="*/ 887955 w 12184637"/>
              <a:gd name="connsiteY11597" fmla="*/ 612619 h 4608812"/>
              <a:gd name="connsiteX11598" fmla="*/ 884863 w 12184637"/>
              <a:gd name="connsiteY11598" fmla="*/ 619834 h 4608812"/>
              <a:gd name="connsiteX11599" fmla="*/ 890090 w 12184637"/>
              <a:gd name="connsiteY11599" fmla="*/ 623368 h 4608812"/>
              <a:gd name="connsiteX11600" fmla="*/ 892078 w 12184637"/>
              <a:gd name="connsiteY11600" fmla="*/ 622926 h 4608812"/>
              <a:gd name="connsiteX11601" fmla="*/ 895244 w 12184637"/>
              <a:gd name="connsiteY11601" fmla="*/ 619834 h 4608812"/>
              <a:gd name="connsiteX11602" fmla="*/ 892078 w 12184637"/>
              <a:gd name="connsiteY11602" fmla="*/ 612619 h 4608812"/>
              <a:gd name="connsiteX11603" fmla="*/ 798871 w 12184637"/>
              <a:gd name="connsiteY11603" fmla="*/ 575733 h 4608812"/>
              <a:gd name="connsiteX11604" fmla="*/ 791656 w 12184637"/>
              <a:gd name="connsiteY11604" fmla="*/ 578899 h 4608812"/>
              <a:gd name="connsiteX11605" fmla="*/ 794822 w 12184637"/>
              <a:gd name="connsiteY11605" fmla="*/ 586114 h 4608812"/>
              <a:gd name="connsiteX11606" fmla="*/ 887955 w 12184637"/>
              <a:gd name="connsiteY11606" fmla="*/ 623000 h 4608812"/>
              <a:gd name="connsiteX11607" fmla="*/ 890017 w 12184637"/>
              <a:gd name="connsiteY11607" fmla="*/ 623368 h 4608812"/>
              <a:gd name="connsiteX11608" fmla="*/ 895244 w 12184637"/>
              <a:gd name="connsiteY11608" fmla="*/ 619834 h 4608812"/>
              <a:gd name="connsiteX11609" fmla="*/ 802258 w 12184637"/>
              <a:gd name="connsiteY11609" fmla="*/ 582139 h 4608812"/>
              <a:gd name="connsiteX11610" fmla="*/ 798135 w 12184637"/>
              <a:gd name="connsiteY11610" fmla="*/ 575439 h 4608812"/>
              <a:gd name="connsiteX11611" fmla="*/ 712364 w 12184637"/>
              <a:gd name="connsiteY11611" fmla="*/ 554456 h 4608812"/>
              <a:gd name="connsiteX11612" fmla="*/ 705664 w 12184637"/>
              <a:gd name="connsiteY11612" fmla="*/ 558579 h 4608812"/>
              <a:gd name="connsiteX11613" fmla="*/ 709787 w 12184637"/>
              <a:gd name="connsiteY11613" fmla="*/ 565279 h 4608812"/>
              <a:gd name="connsiteX11614" fmla="*/ 795558 w 12184637"/>
              <a:gd name="connsiteY11614" fmla="*/ 586262 h 4608812"/>
              <a:gd name="connsiteX11615" fmla="*/ 796957 w 12184637"/>
              <a:gd name="connsiteY11615" fmla="*/ 586409 h 4608812"/>
              <a:gd name="connsiteX11616" fmla="*/ 802258 w 12184637"/>
              <a:gd name="connsiteY11616" fmla="*/ 582139 h 4608812"/>
              <a:gd name="connsiteX11617" fmla="*/ 716634 w 12184637"/>
              <a:gd name="connsiteY11617" fmla="*/ 560420 h 4608812"/>
              <a:gd name="connsiteX11618" fmla="*/ 711628 w 12184637"/>
              <a:gd name="connsiteY11618" fmla="*/ 554383 h 4608812"/>
              <a:gd name="connsiteX11619" fmla="*/ 640213 w 12184637"/>
              <a:gd name="connsiteY11619" fmla="*/ 547757 h 4608812"/>
              <a:gd name="connsiteX11620" fmla="*/ 634176 w 12184637"/>
              <a:gd name="connsiteY11620" fmla="*/ 552763 h 4608812"/>
              <a:gd name="connsiteX11621" fmla="*/ 639182 w 12184637"/>
              <a:gd name="connsiteY11621" fmla="*/ 558800 h 4608812"/>
              <a:gd name="connsiteX11622" fmla="*/ 710597 w 12184637"/>
              <a:gd name="connsiteY11622" fmla="*/ 565426 h 4608812"/>
              <a:gd name="connsiteX11623" fmla="*/ 711186 w 12184637"/>
              <a:gd name="connsiteY11623" fmla="*/ 565426 h 4608812"/>
              <a:gd name="connsiteX11624" fmla="*/ 716634 w 12184637"/>
              <a:gd name="connsiteY11624" fmla="*/ 560420 h 4608812"/>
              <a:gd name="connsiteX11625" fmla="*/ 580873 w 12184637"/>
              <a:gd name="connsiteY11625" fmla="*/ 563438 h 4608812"/>
              <a:gd name="connsiteX11626" fmla="*/ 640066 w 12184637"/>
              <a:gd name="connsiteY11626" fmla="*/ 558800 h 4608812"/>
              <a:gd name="connsiteX11627" fmla="*/ 645220 w 12184637"/>
              <a:gd name="connsiteY11627" fmla="*/ 552837 h 4608812"/>
              <a:gd name="connsiteX11628" fmla="*/ 639256 w 12184637"/>
              <a:gd name="connsiteY11628" fmla="*/ 547683 h 4608812"/>
              <a:gd name="connsiteX11629" fmla="*/ 580063 w 12184637"/>
              <a:gd name="connsiteY11629" fmla="*/ 552321 h 4608812"/>
              <a:gd name="connsiteX11630" fmla="*/ 574909 w 12184637"/>
              <a:gd name="connsiteY11630" fmla="*/ 558285 h 4608812"/>
              <a:gd name="connsiteX11631" fmla="*/ 580505 w 12184637"/>
              <a:gd name="connsiteY11631" fmla="*/ 563438 h 4608812"/>
              <a:gd name="connsiteX11632" fmla="*/ 580873 w 12184637"/>
              <a:gd name="connsiteY11632" fmla="*/ 563438 h 4608812"/>
              <a:gd name="connsiteX11633" fmla="*/ 532871 w 12184637"/>
              <a:gd name="connsiteY11633" fmla="*/ 576102 h 4608812"/>
              <a:gd name="connsiteX11634" fmla="*/ 581904 w 12184637"/>
              <a:gd name="connsiteY11634" fmla="*/ 563291 h 4608812"/>
              <a:gd name="connsiteX11635" fmla="*/ 585879 w 12184637"/>
              <a:gd name="connsiteY11635" fmla="*/ 556518 h 4608812"/>
              <a:gd name="connsiteX11636" fmla="*/ 579106 w 12184637"/>
              <a:gd name="connsiteY11636" fmla="*/ 552542 h 4608812"/>
              <a:gd name="connsiteX11637" fmla="*/ 530073 w 12184637"/>
              <a:gd name="connsiteY11637" fmla="*/ 565353 h 4608812"/>
              <a:gd name="connsiteX11638" fmla="*/ 526097 w 12184637"/>
              <a:gd name="connsiteY11638" fmla="*/ 572126 h 4608812"/>
              <a:gd name="connsiteX11639" fmla="*/ 531545 w 12184637"/>
              <a:gd name="connsiteY11639" fmla="*/ 576322 h 4608812"/>
              <a:gd name="connsiteX11640" fmla="*/ 532871 w 12184637"/>
              <a:gd name="connsiteY11640" fmla="*/ 576102 h 4608812"/>
              <a:gd name="connsiteX11641" fmla="*/ 492746 w 12184637"/>
              <a:gd name="connsiteY11641" fmla="*/ 593697 h 4608812"/>
              <a:gd name="connsiteX11642" fmla="*/ 533680 w 12184637"/>
              <a:gd name="connsiteY11642" fmla="*/ 575807 h 4608812"/>
              <a:gd name="connsiteX11643" fmla="*/ 536552 w 12184637"/>
              <a:gd name="connsiteY11643" fmla="*/ 568445 h 4608812"/>
              <a:gd name="connsiteX11644" fmla="*/ 529189 w 12184637"/>
              <a:gd name="connsiteY11644" fmla="*/ 565573 h 4608812"/>
              <a:gd name="connsiteX11645" fmla="*/ 488255 w 12184637"/>
              <a:gd name="connsiteY11645" fmla="*/ 583464 h 4608812"/>
              <a:gd name="connsiteX11646" fmla="*/ 485384 w 12184637"/>
              <a:gd name="connsiteY11646" fmla="*/ 590826 h 4608812"/>
              <a:gd name="connsiteX11647" fmla="*/ 490537 w 12184637"/>
              <a:gd name="connsiteY11647" fmla="*/ 594139 h 4608812"/>
              <a:gd name="connsiteX11648" fmla="*/ 492746 w 12184637"/>
              <a:gd name="connsiteY11648" fmla="*/ 593697 h 4608812"/>
              <a:gd name="connsiteX11649" fmla="*/ 6892589 w 12184637"/>
              <a:gd name="connsiteY11649" fmla="*/ 3976978 h 4608812"/>
              <a:gd name="connsiteX11650" fmla="*/ 6896418 w 12184637"/>
              <a:gd name="connsiteY11650" fmla="*/ 3970057 h 4608812"/>
              <a:gd name="connsiteX11651" fmla="*/ 6861152 w 12184637"/>
              <a:gd name="connsiteY11651" fmla="*/ 3846518 h 4608812"/>
              <a:gd name="connsiteX11652" fmla="*/ 6854231 w 12184637"/>
              <a:gd name="connsiteY11652" fmla="*/ 3842689 h 4608812"/>
              <a:gd name="connsiteX11653" fmla="*/ 6850403 w 12184637"/>
              <a:gd name="connsiteY11653" fmla="*/ 3849610 h 4608812"/>
              <a:gd name="connsiteX11654" fmla="*/ 6885669 w 12184637"/>
              <a:gd name="connsiteY11654" fmla="*/ 3973149 h 4608812"/>
              <a:gd name="connsiteX11655" fmla="*/ 6891043 w 12184637"/>
              <a:gd name="connsiteY11655" fmla="*/ 3977199 h 4608812"/>
              <a:gd name="connsiteX11656" fmla="*/ 6892589 w 12184637"/>
              <a:gd name="connsiteY11656" fmla="*/ 3976978 h 4608812"/>
              <a:gd name="connsiteX11657" fmla="*/ 6960101 w 12184637"/>
              <a:gd name="connsiteY11657" fmla="*/ 4120175 h 4608812"/>
              <a:gd name="connsiteX11658" fmla="*/ 6962825 w 12184637"/>
              <a:gd name="connsiteY11658" fmla="*/ 4112739 h 4608812"/>
              <a:gd name="connsiteX11659" fmla="*/ 6896123 w 12184637"/>
              <a:gd name="connsiteY11659" fmla="*/ 3969247 h 4608812"/>
              <a:gd name="connsiteX11660" fmla="*/ 6888687 w 12184637"/>
              <a:gd name="connsiteY11660" fmla="*/ 3966523 h 4608812"/>
              <a:gd name="connsiteX11661" fmla="*/ 6885963 w 12184637"/>
              <a:gd name="connsiteY11661" fmla="*/ 3973959 h 4608812"/>
              <a:gd name="connsiteX11662" fmla="*/ 6952665 w 12184637"/>
              <a:gd name="connsiteY11662" fmla="*/ 4117451 h 4608812"/>
              <a:gd name="connsiteX11663" fmla="*/ 6957745 w 12184637"/>
              <a:gd name="connsiteY11663" fmla="*/ 4120690 h 4608812"/>
              <a:gd name="connsiteX11664" fmla="*/ 6960101 w 12184637"/>
              <a:gd name="connsiteY11664" fmla="*/ 4120175 h 4608812"/>
              <a:gd name="connsiteX11665" fmla="*/ 7049848 w 12184637"/>
              <a:gd name="connsiteY11665" fmla="*/ 4247028 h 4608812"/>
              <a:gd name="connsiteX11666" fmla="*/ 7051247 w 12184637"/>
              <a:gd name="connsiteY11666" fmla="*/ 4239297 h 4608812"/>
              <a:gd name="connsiteX11667" fmla="*/ 6962310 w 12184637"/>
              <a:gd name="connsiteY11667" fmla="*/ 4111929 h 4608812"/>
              <a:gd name="connsiteX11668" fmla="*/ 6954580 w 12184637"/>
              <a:gd name="connsiteY11668" fmla="*/ 4110530 h 4608812"/>
              <a:gd name="connsiteX11669" fmla="*/ 6953181 w 12184637"/>
              <a:gd name="connsiteY11669" fmla="*/ 4118261 h 4608812"/>
              <a:gd name="connsiteX11670" fmla="*/ 7042118 w 12184637"/>
              <a:gd name="connsiteY11670" fmla="*/ 4245629 h 4608812"/>
              <a:gd name="connsiteX11671" fmla="*/ 7046756 w 12184637"/>
              <a:gd name="connsiteY11671" fmla="*/ 4247985 h 4608812"/>
              <a:gd name="connsiteX11672" fmla="*/ 7049848 w 12184637"/>
              <a:gd name="connsiteY11672" fmla="*/ 4247028 h 4608812"/>
              <a:gd name="connsiteX11673" fmla="*/ 7160209 w 12184637"/>
              <a:gd name="connsiteY11673" fmla="*/ 4348333 h 4608812"/>
              <a:gd name="connsiteX11674" fmla="*/ 7159915 w 12184637"/>
              <a:gd name="connsiteY11674" fmla="*/ 4340456 h 4608812"/>
              <a:gd name="connsiteX11675" fmla="*/ 7050437 w 12184637"/>
              <a:gd name="connsiteY11675" fmla="*/ 4238340 h 4608812"/>
              <a:gd name="connsiteX11676" fmla="*/ 7042560 w 12184637"/>
              <a:gd name="connsiteY11676" fmla="*/ 4238635 h 4608812"/>
              <a:gd name="connsiteX11677" fmla="*/ 7042854 w 12184637"/>
              <a:gd name="connsiteY11677" fmla="*/ 4246512 h 4608812"/>
              <a:gd name="connsiteX11678" fmla="*/ 7152331 w 12184637"/>
              <a:gd name="connsiteY11678" fmla="*/ 4348628 h 4608812"/>
              <a:gd name="connsiteX11679" fmla="*/ 7156160 w 12184637"/>
              <a:gd name="connsiteY11679" fmla="*/ 4350100 h 4608812"/>
              <a:gd name="connsiteX11680" fmla="*/ 7160209 w 12184637"/>
              <a:gd name="connsiteY11680" fmla="*/ 4348333 h 4608812"/>
              <a:gd name="connsiteX11681" fmla="*/ 7286326 w 12184637"/>
              <a:gd name="connsiteY11681" fmla="*/ 4420558 h 4608812"/>
              <a:gd name="connsiteX11682" fmla="*/ 7284338 w 12184637"/>
              <a:gd name="connsiteY11682" fmla="*/ 4412975 h 4608812"/>
              <a:gd name="connsiteX11683" fmla="*/ 7159031 w 12184637"/>
              <a:gd name="connsiteY11683" fmla="*/ 4339793 h 4608812"/>
              <a:gd name="connsiteX11684" fmla="*/ 7151448 w 12184637"/>
              <a:gd name="connsiteY11684" fmla="*/ 4341781 h 4608812"/>
              <a:gd name="connsiteX11685" fmla="*/ 7153436 w 12184637"/>
              <a:gd name="connsiteY11685" fmla="*/ 4349364 h 4608812"/>
              <a:gd name="connsiteX11686" fmla="*/ 7278743 w 12184637"/>
              <a:gd name="connsiteY11686" fmla="*/ 4422546 h 4608812"/>
              <a:gd name="connsiteX11687" fmla="*/ 7281614 w 12184637"/>
              <a:gd name="connsiteY11687" fmla="*/ 4423282 h 4608812"/>
              <a:gd name="connsiteX11688" fmla="*/ 7286326 w 12184637"/>
              <a:gd name="connsiteY11688" fmla="*/ 4420558 h 4608812"/>
              <a:gd name="connsiteX11689" fmla="*/ 7423339 w 12184637"/>
              <a:gd name="connsiteY11689" fmla="*/ 4460093 h 4608812"/>
              <a:gd name="connsiteX11690" fmla="*/ 7419584 w 12184637"/>
              <a:gd name="connsiteY11690" fmla="*/ 4453173 h 4608812"/>
              <a:gd name="connsiteX11691" fmla="*/ 7283013 w 12184637"/>
              <a:gd name="connsiteY11691" fmla="*/ 4412459 h 4608812"/>
              <a:gd name="connsiteX11692" fmla="*/ 7276093 w 12184637"/>
              <a:gd name="connsiteY11692" fmla="*/ 4416214 h 4608812"/>
              <a:gd name="connsiteX11693" fmla="*/ 7279847 w 12184637"/>
              <a:gd name="connsiteY11693" fmla="*/ 4423135 h 4608812"/>
              <a:gd name="connsiteX11694" fmla="*/ 7416418 w 12184637"/>
              <a:gd name="connsiteY11694" fmla="*/ 4463848 h 4608812"/>
              <a:gd name="connsiteX11695" fmla="*/ 7418038 w 12184637"/>
              <a:gd name="connsiteY11695" fmla="*/ 4464069 h 4608812"/>
              <a:gd name="connsiteX11696" fmla="*/ 7423339 w 12184637"/>
              <a:gd name="connsiteY11696" fmla="*/ 4460093 h 4608812"/>
              <a:gd name="connsiteX11697" fmla="*/ 7566609 w 12184637"/>
              <a:gd name="connsiteY11697" fmla="*/ 4463554 h 4608812"/>
              <a:gd name="connsiteX11698" fmla="*/ 7561235 w 12184637"/>
              <a:gd name="connsiteY11698" fmla="*/ 4457811 h 4608812"/>
              <a:gd name="connsiteX11699" fmla="*/ 7418185 w 12184637"/>
              <a:gd name="connsiteY11699" fmla="*/ 4452952 h 4608812"/>
              <a:gd name="connsiteX11700" fmla="*/ 7412442 w 12184637"/>
              <a:gd name="connsiteY11700" fmla="*/ 4458326 h 4608812"/>
              <a:gd name="connsiteX11701" fmla="*/ 7417817 w 12184637"/>
              <a:gd name="connsiteY11701" fmla="*/ 4464069 h 4608812"/>
              <a:gd name="connsiteX11702" fmla="*/ 7560866 w 12184637"/>
              <a:gd name="connsiteY11702" fmla="*/ 4468928 h 4608812"/>
              <a:gd name="connsiteX11703" fmla="*/ 7561088 w 12184637"/>
              <a:gd name="connsiteY11703" fmla="*/ 4468928 h 4608812"/>
              <a:gd name="connsiteX11704" fmla="*/ 7566609 w 12184637"/>
              <a:gd name="connsiteY11704" fmla="*/ 4463554 h 4608812"/>
              <a:gd name="connsiteX11705" fmla="*/ 7562339 w 12184637"/>
              <a:gd name="connsiteY11705" fmla="*/ 4468781 h 4608812"/>
              <a:gd name="connsiteX11706" fmla="*/ 7623226 w 12184637"/>
              <a:gd name="connsiteY11706" fmla="*/ 4453909 h 4608812"/>
              <a:gd name="connsiteX11707" fmla="*/ 7627348 w 12184637"/>
              <a:gd name="connsiteY11707" fmla="*/ 4447209 h 4608812"/>
              <a:gd name="connsiteX11708" fmla="*/ 7620648 w 12184637"/>
              <a:gd name="connsiteY11708" fmla="*/ 4443086 h 4608812"/>
              <a:gd name="connsiteX11709" fmla="*/ 7559763 w 12184637"/>
              <a:gd name="connsiteY11709" fmla="*/ 4457958 h 4608812"/>
              <a:gd name="connsiteX11710" fmla="*/ 7555640 w 12184637"/>
              <a:gd name="connsiteY11710" fmla="*/ 4464658 h 4608812"/>
              <a:gd name="connsiteX11711" fmla="*/ 7561088 w 12184637"/>
              <a:gd name="connsiteY11711" fmla="*/ 4468928 h 4608812"/>
              <a:gd name="connsiteX11712" fmla="*/ 7562339 w 12184637"/>
              <a:gd name="connsiteY11712" fmla="*/ 4468781 h 4608812"/>
              <a:gd name="connsiteX11713" fmla="*/ 5579520 w 12184637"/>
              <a:gd name="connsiteY11713" fmla="*/ 2953689 h 4608812"/>
              <a:gd name="connsiteX11714" fmla="*/ 5589017 w 12184637"/>
              <a:gd name="connsiteY11714" fmla="*/ 2936608 h 4608812"/>
              <a:gd name="connsiteX11715" fmla="*/ 5586882 w 12184637"/>
              <a:gd name="connsiteY11715" fmla="*/ 2929025 h 4608812"/>
              <a:gd name="connsiteX11716" fmla="*/ 5579299 w 12184637"/>
              <a:gd name="connsiteY11716" fmla="*/ 2931160 h 4608812"/>
              <a:gd name="connsiteX11717" fmla="*/ 5569801 w 12184637"/>
              <a:gd name="connsiteY11717" fmla="*/ 2948241 h 4608812"/>
              <a:gd name="connsiteX11718" fmla="*/ 5571936 w 12184637"/>
              <a:gd name="connsiteY11718" fmla="*/ 2955824 h 4608812"/>
              <a:gd name="connsiteX11719" fmla="*/ 5574660 w 12184637"/>
              <a:gd name="connsiteY11719" fmla="*/ 2956560 h 4608812"/>
              <a:gd name="connsiteX11720" fmla="*/ 5579520 w 12184637"/>
              <a:gd name="connsiteY11720" fmla="*/ 2953689 h 4608812"/>
              <a:gd name="connsiteX11721" fmla="*/ 5527026 w 12184637"/>
              <a:gd name="connsiteY11721" fmla="*/ 3048000 h 4608812"/>
              <a:gd name="connsiteX11722" fmla="*/ 5579520 w 12184637"/>
              <a:gd name="connsiteY11722" fmla="*/ 2953689 h 4608812"/>
              <a:gd name="connsiteX11723" fmla="*/ 5577384 w 12184637"/>
              <a:gd name="connsiteY11723" fmla="*/ 2946106 h 4608812"/>
              <a:gd name="connsiteX11724" fmla="*/ 5569801 w 12184637"/>
              <a:gd name="connsiteY11724" fmla="*/ 2948241 h 4608812"/>
              <a:gd name="connsiteX11725" fmla="*/ 5517308 w 12184637"/>
              <a:gd name="connsiteY11725" fmla="*/ 3042552 h 4608812"/>
              <a:gd name="connsiteX11726" fmla="*/ 5519443 w 12184637"/>
              <a:gd name="connsiteY11726" fmla="*/ 3050136 h 4608812"/>
              <a:gd name="connsiteX11727" fmla="*/ 5522167 w 12184637"/>
              <a:gd name="connsiteY11727" fmla="*/ 3050798 h 4608812"/>
              <a:gd name="connsiteX11728" fmla="*/ 5527026 w 12184637"/>
              <a:gd name="connsiteY11728" fmla="*/ 3048000 h 4608812"/>
              <a:gd name="connsiteX11729" fmla="*/ 5482852 w 12184637"/>
              <a:gd name="connsiteY11729" fmla="*/ 3090113 h 4608812"/>
              <a:gd name="connsiteX11730" fmla="*/ 5525922 w 12184637"/>
              <a:gd name="connsiteY11730" fmla="*/ 3049326 h 4608812"/>
              <a:gd name="connsiteX11731" fmla="*/ 5526143 w 12184637"/>
              <a:gd name="connsiteY11731" fmla="*/ 3041448 h 4608812"/>
              <a:gd name="connsiteX11732" fmla="*/ 5518265 w 12184637"/>
              <a:gd name="connsiteY11732" fmla="*/ 3041227 h 4608812"/>
              <a:gd name="connsiteX11733" fmla="*/ 5475195 w 12184637"/>
              <a:gd name="connsiteY11733" fmla="*/ 3082014 h 4608812"/>
              <a:gd name="connsiteX11734" fmla="*/ 5474975 w 12184637"/>
              <a:gd name="connsiteY11734" fmla="*/ 3089892 h 4608812"/>
              <a:gd name="connsiteX11735" fmla="*/ 5479024 w 12184637"/>
              <a:gd name="connsiteY11735" fmla="*/ 3091659 h 4608812"/>
              <a:gd name="connsiteX11736" fmla="*/ 5482852 w 12184637"/>
              <a:gd name="connsiteY11736" fmla="*/ 3090113 h 4608812"/>
              <a:gd name="connsiteX11737" fmla="*/ 5446777 w 12184637"/>
              <a:gd name="connsiteY11737" fmla="*/ 3215935 h 4608812"/>
              <a:gd name="connsiteX11738" fmla="*/ 5484398 w 12184637"/>
              <a:gd name="connsiteY11738" fmla="*/ 3087610 h 4608812"/>
              <a:gd name="connsiteX11739" fmla="*/ 5480643 w 12184637"/>
              <a:gd name="connsiteY11739" fmla="*/ 3080689 h 4608812"/>
              <a:gd name="connsiteX11740" fmla="*/ 5473723 w 12184637"/>
              <a:gd name="connsiteY11740" fmla="*/ 3084444 h 4608812"/>
              <a:gd name="connsiteX11741" fmla="*/ 5436101 w 12184637"/>
              <a:gd name="connsiteY11741" fmla="*/ 3212769 h 4608812"/>
              <a:gd name="connsiteX11742" fmla="*/ 5439856 w 12184637"/>
              <a:gd name="connsiteY11742" fmla="*/ 3219690 h 4608812"/>
              <a:gd name="connsiteX11743" fmla="*/ 5441476 w 12184637"/>
              <a:gd name="connsiteY11743" fmla="*/ 3219911 h 4608812"/>
              <a:gd name="connsiteX11744" fmla="*/ 5446777 w 12184637"/>
              <a:gd name="connsiteY11744" fmla="*/ 3215935 h 4608812"/>
              <a:gd name="connsiteX11745" fmla="*/ 5439120 w 12184637"/>
              <a:gd name="connsiteY11745" fmla="*/ 3350960 h 4608812"/>
              <a:gd name="connsiteX11746" fmla="*/ 5446998 w 12184637"/>
              <a:gd name="connsiteY11746" fmla="*/ 3214683 h 4608812"/>
              <a:gd name="connsiteX11747" fmla="*/ 5441771 w 12184637"/>
              <a:gd name="connsiteY11747" fmla="*/ 3208793 h 4608812"/>
              <a:gd name="connsiteX11748" fmla="*/ 5435881 w 12184637"/>
              <a:gd name="connsiteY11748" fmla="*/ 3214021 h 4608812"/>
              <a:gd name="connsiteX11749" fmla="*/ 5428003 w 12184637"/>
              <a:gd name="connsiteY11749" fmla="*/ 3350297 h 4608812"/>
              <a:gd name="connsiteX11750" fmla="*/ 5433230 w 12184637"/>
              <a:gd name="connsiteY11750" fmla="*/ 3356187 h 4608812"/>
              <a:gd name="connsiteX11751" fmla="*/ 5433599 w 12184637"/>
              <a:gd name="connsiteY11751" fmla="*/ 3356187 h 4608812"/>
              <a:gd name="connsiteX11752" fmla="*/ 5439120 w 12184637"/>
              <a:gd name="connsiteY11752" fmla="*/ 3350960 h 4608812"/>
              <a:gd name="connsiteX11753" fmla="*/ 5389204 w 12184637"/>
              <a:gd name="connsiteY11753" fmla="*/ 3391673 h 4608812"/>
              <a:gd name="connsiteX11754" fmla="*/ 5436911 w 12184637"/>
              <a:gd name="connsiteY11754" fmla="*/ 3355009 h 4608812"/>
              <a:gd name="connsiteX11755" fmla="*/ 5437942 w 12184637"/>
              <a:gd name="connsiteY11755" fmla="*/ 3347205 h 4608812"/>
              <a:gd name="connsiteX11756" fmla="*/ 5430138 w 12184637"/>
              <a:gd name="connsiteY11756" fmla="*/ 3346174 h 4608812"/>
              <a:gd name="connsiteX11757" fmla="*/ 5382430 w 12184637"/>
              <a:gd name="connsiteY11757" fmla="*/ 3382839 h 4608812"/>
              <a:gd name="connsiteX11758" fmla="*/ 5381399 w 12184637"/>
              <a:gd name="connsiteY11758" fmla="*/ 3390643 h 4608812"/>
              <a:gd name="connsiteX11759" fmla="*/ 5385890 w 12184637"/>
              <a:gd name="connsiteY11759" fmla="*/ 3392851 h 4608812"/>
              <a:gd name="connsiteX11760" fmla="*/ 5389204 w 12184637"/>
              <a:gd name="connsiteY11760" fmla="*/ 3391673 h 4608812"/>
              <a:gd name="connsiteX11761" fmla="*/ 5663450 w 12184637"/>
              <a:gd name="connsiteY11761" fmla="*/ 2679001 h 4608812"/>
              <a:gd name="connsiteX11762" fmla="*/ 5790229 w 12184637"/>
              <a:gd name="connsiteY11762" fmla="*/ 2670608 h 4608812"/>
              <a:gd name="connsiteX11763" fmla="*/ 5795456 w 12184637"/>
              <a:gd name="connsiteY11763" fmla="*/ 2664644 h 4608812"/>
              <a:gd name="connsiteX11764" fmla="*/ 5789493 w 12184637"/>
              <a:gd name="connsiteY11764" fmla="*/ 2659417 h 4608812"/>
              <a:gd name="connsiteX11765" fmla="*/ 5662714 w 12184637"/>
              <a:gd name="connsiteY11765" fmla="*/ 2667810 h 4608812"/>
              <a:gd name="connsiteX11766" fmla="*/ 5657486 w 12184637"/>
              <a:gd name="connsiteY11766" fmla="*/ 2673774 h 4608812"/>
              <a:gd name="connsiteX11767" fmla="*/ 5663082 w 12184637"/>
              <a:gd name="connsiteY11767" fmla="*/ 2679001 h 4608812"/>
              <a:gd name="connsiteX11768" fmla="*/ 5663450 w 12184637"/>
              <a:gd name="connsiteY11768" fmla="*/ 2679001 h 4608812"/>
              <a:gd name="connsiteX11769" fmla="*/ 5519443 w 12184637"/>
              <a:gd name="connsiteY11769" fmla="*/ 2719199 h 4608812"/>
              <a:gd name="connsiteX11770" fmla="*/ 5664554 w 12184637"/>
              <a:gd name="connsiteY11770" fmla="*/ 2678780 h 4608812"/>
              <a:gd name="connsiteX11771" fmla="*/ 5668456 w 12184637"/>
              <a:gd name="connsiteY11771" fmla="*/ 2671933 h 4608812"/>
              <a:gd name="connsiteX11772" fmla="*/ 5661609 w 12184637"/>
              <a:gd name="connsiteY11772" fmla="*/ 2668031 h 4608812"/>
              <a:gd name="connsiteX11773" fmla="*/ 5516498 w 12184637"/>
              <a:gd name="connsiteY11773" fmla="*/ 2708450 h 4608812"/>
              <a:gd name="connsiteX11774" fmla="*/ 5512596 w 12184637"/>
              <a:gd name="connsiteY11774" fmla="*/ 2715297 h 4608812"/>
              <a:gd name="connsiteX11775" fmla="*/ 5517970 w 12184637"/>
              <a:gd name="connsiteY11775" fmla="*/ 2719346 h 4608812"/>
              <a:gd name="connsiteX11776" fmla="*/ 5519443 w 12184637"/>
              <a:gd name="connsiteY11776" fmla="*/ 2719199 h 4608812"/>
              <a:gd name="connsiteX11777" fmla="*/ 5523492 w 12184637"/>
              <a:gd name="connsiteY11777" fmla="*/ 2714635 h 4608812"/>
              <a:gd name="connsiteX11778" fmla="*/ 5518781 w 12184637"/>
              <a:gd name="connsiteY11778" fmla="*/ 2708303 h 4608812"/>
              <a:gd name="connsiteX11779" fmla="*/ 5452814 w 12184637"/>
              <a:gd name="connsiteY11779" fmla="*/ 2698879 h 4608812"/>
              <a:gd name="connsiteX11780" fmla="*/ 5446483 w 12184637"/>
              <a:gd name="connsiteY11780" fmla="*/ 2703591 h 4608812"/>
              <a:gd name="connsiteX11781" fmla="*/ 5451194 w 12184637"/>
              <a:gd name="connsiteY11781" fmla="*/ 2709923 h 4608812"/>
              <a:gd name="connsiteX11782" fmla="*/ 5517161 w 12184637"/>
              <a:gd name="connsiteY11782" fmla="*/ 2719346 h 4608812"/>
              <a:gd name="connsiteX11783" fmla="*/ 5517970 w 12184637"/>
              <a:gd name="connsiteY11783" fmla="*/ 2719420 h 4608812"/>
              <a:gd name="connsiteX11784" fmla="*/ 5523492 w 12184637"/>
              <a:gd name="connsiteY11784" fmla="*/ 2714635 h 4608812"/>
              <a:gd name="connsiteX11785" fmla="*/ 5457526 w 12184637"/>
              <a:gd name="connsiteY11785" fmla="*/ 2704695 h 4608812"/>
              <a:gd name="connsiteX11786" fmla="*/ 5452151 w 12184637"/>
              <a:gd name="connsiteY11786" fmla="*/ 2698879 h 4608812"/>
              <a:gd name="connsiteX11787" fmla="*/ 5387805 w 12184637"/>
              <a:gd name="connsiteY11787" fmla="*/ 2696302 h 4608812"/>
              <a:gd name="connsiteX11788" fmla="*/ 5381989 w 12184637"/>
              <a:gd name="connsiteY11788" fmla="*/ 2701677 h 4608812"/>
              <a:gd name="connsiteX11789" fmla="*/ 5387363 w 12184637"/>
              <a:gd name="connsiteY11789" fmla="*/ 2707493 h 4608812"/>
              <a:gd name="connsiteX11790" fmla="*/ 5451710 w 12184637"/>
              <a:gd name="connsiteY11790" fmla="*/ 2710070 h 4608812"/>
              <a:gd name="connsiteX11791" fmla="*/ 5452004 w 12184637"/>
              <a:gd name="connsiteY11791" fmla="*/ 2710070 h 4608812"/>
              <a:gd name="connsiteX11792" fmla="*/ 5457526 w 12184637"/>
              <a:gd name="connsiteY11792" fmla="*/ 2704695 h 4608812"/>
              <a:gd name="connsiteX11793" fmla="*/ 5393106 w 12184637"/>
              <a:gd name="connsiteY11793" fmla="*/ 2701971 h 4608812"/>
              <a:gd name="connsiteX11794" fmla="*/ 5387658 w 12184637"/>
              <a:gd name="connsiteY11794" fmla="*/ 2696302 h 4608812"/>
              <a:gd name="connsiteX11795" fmla="*/ 5331556 w 12184637"/>
              <a:gd name="connsiteY11795" fmla="*/ 2695051 h 4608812"/>
              <a:gd name="connsiteX11796" fmla="*/ 5325888 w 12184637"/>
              <a:gd name="connsiteY11796" fmla="*/ 2700499 h 4608812"/>
              <a:gd name="connsiteX11797" fmla="*/ 5331336 w 12184637"/>
              <a:gd name="connsiteY11797" fmla="*/ 2706168 h 4608812"/>
              <a:gd name="connsiteX11798" fmla="*/ 5387437 w 12184637"/>
              <a:gd name="connsiteY11798" fmla="*/ 2707419 h 4608812"/>
              <a:gd name="connsiteX11799" fmla="*/ 5387584 w 12184637"/>
              <a:gd name="connsiteY11799" fmla="*/ 2707419 h 4608812"/>
              <a:gd name="connsiteX11800" fmla="*/ 5393106 w 12184637"/>
              <a:gd name="connsiteY11800" fmla="*/ 2701971 h 4608812"/>
              <a:gd name="connsiteX11801" fmla="*/ 5296954 w 12184637"/>
              <a:gd name="connsiteY11801" fmla="*/ 2707051 h 4608812"/>
              <a:gd name="connsiteX11802" fmla="*/ 5331630 w 12184637"/>
              <a:gd name="connsiteY11802" fmla="*/ 2706168 h 4608812"/>
              <a:gd name="connsiteX11803" fmla="*/ 5337078 w 12184637"/>
              <a:gd name="connsiteY11803" fmla="*/ 2700425 h 4608812"/>
              <a:gd name="connsiteX11804" fmla="*/ 5331483 w 12184637"/>
              <a:gd name="connsiteY11804" fmla="*/ 2694977 h 4608812"/>
              <a:gd name="connsiteX11805" fmla="*/ 5331409 w 12184637"/>
              <a:gd name="connsiteY11805" fmla="*/ 2694977 h 4608812"/>
              <a:gd name="connsiteX11806" fmla="*/ 5296733 w 12184637"/>
              <a:gd name="connsiteY11806" fmla="*/ 2695861 h 4608812"/>
              <a:gd name="connsiteX11807" fmla="*/ 5291285 w 12184637"/>
              <a:gd name="connsiteY11807" fmla="*/ 2701603 h 4608812"/>
              <a:gd name="connsiteX11808" fmla="*/ 5296880 w 12184637"/>
              <a:gd name="connsiteY11808" fmla="*/ 2707051 h 4608812"/>
              <a:gd name="connsiteX11809" fmla="*/ 5296954 w 12184637"/>
              <a:gd name="connsiteY11809" fmla="*/ 2707051 h 4608812"/>
              <a:gd name="connsiteX11810" fmla="*/ 5278548 w 12184637"/>
              <a:gd name="connsiteY11810" fmla="*/ 2715223 h 4608812"/>
              <a:gd name="connsiteX11811" fmla="*/ 5299015 w 12184637"/>
              <a:gd name="connsiteY11811" fmla="*/ 2706610 h 4608812"/>
              <a:gd name="connsiteX11812" fmla="*/ 5301960 w 12184637"/>
              <a:gd name="connsiteY11812" fmla="*/ 2699321 h 4608812"/>
              <a:gd name="connsiteX11813" fmla="*/ 5294672 w 12184637"/>
              <a:gd name="connsiteY11813" fmla="*/ 2696376 h 4608812"/>
              <a:gd name="connsiteX11814" fmla="*/ 5274204 w 12184637"/>
              <a:gd name="connsiteY11814" fmla="*/ 2704990 h 4608812"/>
              <a:gd name="connsiteX11815" fmla="*/ 5271259 w 12184637"/>
              <a:gd name="connsiteY11815" fmla="*/ 2712279 h 4608812"/>
              <a:gd name="connsiteX11816" fmla="*/ 5276413 w 12184637"/>
              <a:gd name="connsiteY11816" fmla="*/ 2715665 h 4608812"/>
              <a:gd name="connsiteX11817" fmla="*/ 5278548 w 12184637"/>
              <a:gd name="connsiteY11817" fmla="*/ 2715223 h 4608812"/>
              <a:gd name="connsiteX11818" fmla="*/ 5262277 w 12184637"/>
              <a:gd name="connsiteY11818" fmla="*/ 2722659 h 4608812"/>
              <a:gd name="connsiteX11819" fmla="*/ 5278695 w 12184637"/>
              <a:gd name="connsiteY11819" fmla="*/ 2715150 h 4608812"/>
              <a:gd name="connsiteX11820" fmla="*/ 5281419 w 12184637"/>
              <a:gd name="connsiteY11820" fmla="*/ 2707788 h 4608812"/>
              <a:gd name="connsiteX11821" fmla="*/ 5274057 w 12184637"/>
              <a:gd name="connsiteY11821" fmla="*/ 2705064 h 4608812"/>
              <a:gd name="connsiteX11822" fmla="*/ 5257639 w 12184637"/>
              <a:gd name="connsiteY11822" fmla="*/ 2712573 h 4608812"/>
              <a:gd name="connsiteX11823" fmla="*/ 5254915 w 12184637"/>
              <a:gd name="connsiteY11823" fmla="*/ 2719935 h 4608812"/>
              <a:gd name="connsiteX11824" fmla="*/ 5259995 w 12184637"/>
              <a:gd name="connsiteY11824" fmla="*/ 2723175 h 4608812"/>
              <a:gd name="connsiteX11825" fmla="*/ 5262277 w 12184637"/>
              <a:gd name="connsiteY11825" fmla="*/ 2722659 h 4608812"/>
              <a:gd name="connsiteX11826" fmla="*/ 5236435 w 12184637"/>
              <a:gd name="connsiteY11826" fmla="*/ 2728770 h 4608812"/>
              <a:gd name="connsiteX11827" fmla="*/ 5261246 w 12184637"/>
              <a:gd name="connsiteY11827" fmla="*/ 2723101 h 4608812"/>
              <a:gd name="connsiteX11828" fmla="*/ 5265443 w 12184637"/>
              <a:gd name="connsiteY11828" fmla="*/ 2716401 h 4608812"/>
              <a:gd name="connsiteX11829" fmla="*/ 5258743 w 12184637"/>
              <a:gd name="connsiteY11829" fmla="*/ 2712205 h 4608812"/>
              <a:gd name="connsiteX11830" fmla="*/ 5233932 w 12184637"/>
              <a:gd name="connsiteY11830" fmla="*/ 2717874 h 4608812"/>
              <a:gd name="connsiteX11831" fmla="*/ 5229736 w 12184637"/>
              <a:gd name="connsiteY11831" fmla="*/ 2724574 h 4608812"/>
              <a:gd name="connsiteX11832" fmla="*/ 5235184 w 12184637"/>
              <a:gd name="connsiteY11832" fmla="*/ 2728917 h 4608812"/>
              <a:gd name="connsiteX11833" fmla="*/ 5236435 w 12184637"/>
              <a:gd name="connsiteY11833" fmla="*/ 2728770 h 4608812"/>
              <a:gd name="connsiteX11834" fmla="*/ 5201759 w 12184637"/>
              <a:gd name="connsiteY11834" fmla="*/ 2730316 h 4608812"/>
              <a:gd name="connsiteX11835" fmla="*/ 5235405 w 12184637"/>
              <a:gd name="connsiteY11835" fmla="*/ 2728844 h 4608812"/>
              <a:gd name="connsiteX11836" fmla="*/ 5240706 w 12184637"/>
              <a:gd name="connsiteY11836" fmla="*/ 2723028 h 4608812"/>
              <a:gd name="connsiteX11837" fmla="*/ 5234890 w 12184637"/>
              <a:gd name="connsiteY11837" fmla="*/ 2717727 h 4608812"/>
              <a:gd name="connsiteX11838" fmla="*/ 5201244 w 12184637"/>
              <a:gd name="connsiteY11838" fmla="*/ 2719199 h 4608812"/>
              <a:gd name="connsiteX11839" fmla="*/ 5195943 w 12184637"/>
              <a:gd name="connsiteY11839" fmla="*/ 2725015 h 4608812"/>
              <a:gd name="connsiteX11840" fmla="*/ 5201538 w 12184637"/>
              <a:gd name="connsiteY11840" fmla="*/ 2730316 h 4608812"/>
              <a:gd name="connsiteX11841" fmla="*/ 5201759 w 12184637"/>
              <a:gd name="connsiteY11841" fmla="*/ 2730316 h 4608812"/>
              <a:gd name="connsiteX11842" fmla="*/ 5175181 w 12184637"/>
              <a:gd name="connsiteY11842" fmla="*/ 2738268 h 4608812"/>
              <a:gd name="connsiteX11843" fmla="*/ 5203084 w 12184637"/>
              <a:gd name="connsiteY11843" fmla="*/ 2730095 h 4608812"/>
              <a:gd name="connsiteX11844" fmla="*/ 5206912 w 12184637"/>
              <a:gd name="connsiteY11844" fmla="*/ 2723175 h 4608812"/>
              <a:gd name="connsiteX11845" fmla="*/ 5199992 w 12184637"/>
              <a:gd name="connsiteY11845" fmla="*/ 2719420 h 4608812"/>
              <a:gd name="connsiteX11846" fmla="*/ 5172089 w 12184637"/>
              <a:gd name="connsiteY11846" fmla="*/ 2727592 h 4608812"/>
              <a:gd name="connsiteX11847" fmla="*/ 5168260 w 12184637"/>
              <a:gd name="connsiteY11847" fmla="*/ 2734513 h 4608812"/>
              <a:gd name="connsiteX11848" fmla="*/ 5173635 w 12184637"/>
              <a:gd name="connsiteY11848" fmla="*/ 2738488 h 4608812"/>
              <a:gd name="connsiteX11849" fmla="*/ 5175181 w 12184637"/>
              <a:gd name="connsiteY11849" fmla="*/ 2738268 h 4608812"/>
              <a:gd name="connsiteX11850" fmla="*/ 5089926 w 12184637"/>
              <a:gd name="connsiteY11850" fmla="*/ 2779865 h 4608812"/>
              <a:gd name="connsiteX11851" fmla="*/ 5176064 w 12184637"/>
              <a:gd name="connsiteY11851" fmla="*/ 2737900 h 4608812"/>
              <a:gd name="connsiteX11852" fmla="*/ 5178641 w 12184637"/>
              <a:gd name="connsiteY11852" fmla="*/ 2730464 h 4608812"/>
              <a:gd name="connsiteX11853" fmla="*/ 5171205 w 12184637"/>
              <a:gd name="connsiteY11853" fmla="*/ 2727887 h 4608812"/>
              <a:gd name="connsiteX11854" fmla="*/ 5085066 w 12184637"/>
              <a:gd name="connsiteY11854" fmla="*/ 2769852 h 4608812"/>
              <a:gd name="connsiteX11855" fmla="*/ 5082490 w 12184637"/>
              <a:gd name="connsiteY11855" fmla="*/ 2777288 h 4608812"/>
              <a:gd name="connsiteX11856" fmla="*/ 5087570 w 12184637"/>
              <a:gd name="connsiteY11856" fmla="*/ 2780454 h 4608812"/>
              <a:gd name="connsiteX11857" fmla="*/ 5089926 w 12184637"/>
              <a:gd name="connsiteY11857" fmla="*/ 2779865 h 4608812"/>
              <a:gd name="connsiteX11858" fmla="*/ 5066955 w 12184637"/>
              <a:gd name="connsiteY11858" fmla="*/ 2789951 h 4608812"/>
              <a:gd name="connsiteX11859" fmla="*/ 5089704 w 12184637"/>
              <a:gd name="connsiteY11859" fmla="*/ 2779938 h 4608812"/>
              <a:gd name="connsiteX11860" fmla="*/ 5092576 w 12184637"/>
              <a:gd name="connsiteY11860" fmla="*/ 2772576 h 4608812"/>
              <a:gd name="connsiteX11861" fmla="*/ 5085214 w 12184637"/>
              <a:gd name="connsiteY11861" fmla="*/ 2769705 h 4608812"/>
              <a:gd name="connsiteX11862" fmla="*/ 5062464 w 12184637"/>
              <a:gd name="connsiteY11862" fmla="*/ 2779717 h 4608812"/>
              <a:gd name="connsiteX11863" fmla="*/ 5059592 w 12184637"/>
              <a:gd name="connsiteY11863" fmla="*/ 2787080 h 4608812"/>
              <a:gd name="connsiteX11864" fmla="*/ 5064746 w 12184637"/>
              <a:gd name="connsiteY11864" fmla="*/ 2790393 h 4608812"/>
              <a:gd name="connsiteX11865" fmla="*/ 5066955 w 12184637"/>
              <a:gd name="connsiteY11865" fmla="*/ 2789951 h 4608812"/>
              <a:gd name="connsiteX11866" fmla="*/ 5033309 w 12184637"/>
              <a:gd name="connsiteY11866" fmla="*/ 2795546 h 4608812"/>
              <a:gd name="connsiteX11867" fmla="*/ 5065630 w 12184637"/>
              <a:gd name="connsiteY11867" fmla="*/ 2790319 h 4608812"/>
              <a:gd name="connsiteX11868" fmla="*/ 5070268 w 12184637"/>
              <a:gd name="connsiteY11868" fmla="*/ 2783914 h 4608812"/>
              <a:gd name="connsiteX11869" fmla="*/ 5063863 w 12184637"/>
              <a:gd name="connsiteY11869" fmla="*/ 2779276 h 4608812"/>
              <a:gd name="connsiteX11870" fmla="*/ 5031542 w 12184637"/>
              <a:gd name="connsiteY11870" fmla="*/ 2784503 h 4608812"/>
              <a:gd name="connsiteX11871" fmla="*/ 5026904 w 12184637"/>
              <a:gd name="connsiteY11871" fmla="*/ 2790908 h 4608812"/>
              <a:gd name="connsiteX11872" fmla="*/ 5032426 w 12184637"/>
              <a:gd name="connsiteY11872" fmla="*/ 2795620 h 4608812"/>
              <a:gd name="connsiteX11873" fmla="*/ 5033309 w 12184637"/>
              <a:gd name="connsiteY11873" fmla="*/ 2795546 h 4608812"/>
              <a:gd name="connsiteX11874" fmla="*/ 5001357 w 12184637"/>
              <a:gd name="connsiteY11874" fmla="*/ 2796356 h 4608812"/>
              <a:gd name="connsiteX11875" fmla="*/ 5032573 w 12184637"/>
              <a:gd name="connsiteY11875" fmla="*/ 2795620 h 4608812"/>
              <a:gd name="connsiteX11876" fmla="*/ 5038021 w 12184637"/>
              <a:gd name="connsiteY11876" fmla="*/ 2789951 h 4608812"/>
              <a:gd name="connsiteX11877" fmla="*/ 5032352 w 12184637"/>
              <a:gd name="connsiteY11877" fmla="*/ 2784503 h 4608812"/>
              <a:gd name="connsiteX11878" fmla="*/ 5001136 w 12184637"/>
              <a:gd name="connsiteY11878" fmla="*/ 2785239 h 4608812"/>
              <a:gd name="connsiteX11879" fmla="*/ 4995687 w 12184637"/>
              <a:gd name="connsiteY11879" fmla="*/ 2790908 h 4608812"/>
              <a:gd name="connsiteX11880" fmla="*/ 5001283 w 12184637"/>
              <a:gd name="connsiteY11880" fmla="*/ 2796356 h 4608812"/>
              <a:gd name="connsiteX11881" fmla="*/ 5001357 w 12184637"/>
              <a:gd name="connsiteY11881" fmla="*/ 2796356 h 4608812"/>
              <a:gd name="connsiteX11882" fmla="*/ 5006658 w 12184637"/>
              <a:gd name="connsiteY11882" fmla="*/ 2791865 h 4608812"/>
              <a:gd name="connsiteX11883" fmla="*/ 5002240 w 12184637"/>
              <a:gd name="connsiteY11883" fmla="*/ 2785313 h 4608812"/>
              <a:gd name="connsiteX11884" fmla="*/ 4969625 w 12184637"/>
              <a:gd name="connsiteY11884" fmla="*/ 2779055 h 4608812"/>
              <a:gd name="connsiteX11885" fmla="*/ 4963072 w 12184637"/>
              <a:gd name="connsiteY11885" fmla="*/ 2783472 h 4608812"/>
              <a:gd name="connsiteX11886" fmla="*/ 4967490 w 12184637"/>
              <a:gd name="connsiteY11886" fmla="*/ 2790025 h 4608812"/>
              <a:gd name="connsiteX11887" fmla="*/ 5000105 w 12184637"/>
              <a:gd name="connsiteY11887" fmla="*/ 2796283 h 4608812"/>
              <a:gd name="connsiteX11888" fmla="*/ 5001209 w 12184637"/>
              <a:gd name="connsiteY11888" fmla="*/ 2796356 h 4608812"/>
              <a:gd name="connsiteX11889" fmla="*/ 5006658 w 12184637"/>
              <a:gd name="connsiteY11889" fmla="*/ 2791865 h 4608812"/>
              <a:gd name="connsiteX11890" fmla="*/ 4841962 w 12184637"/>
              <a:gd name="connsiteY11890" fmla="*/ 2877342 h 4608812"/>
              <a:gd name="connsiteX11891" fmla="*/ 4971760 w 12184637"/>
              <a:gd name="connsiteY11891" fmla="*/ 2789215 h 4608812"/>
              <a:gd name="connsiteX11892" fmla="*/ 4973233 w 12184637"/>
              <a:gd name="connsiteY11892" fmla="*/ 2781484 h 4608812"/>
              <a:gd name="connsiteX11893" fmla="*/ 4965502 w 12184637"/>
              <a:gd name="connsiteY11893" fmla="*/ 2780012 h 4608812"/>
              <a:gd name="connsiteX11894" fmla="*/ 4835704 w 12184637"/>
              <a:gd name="connsiteY11894" fmla="*/ 2868139 h 4608812"/>
              <a:gd name="connsiteX11895" fmla="*/ 4834232 w 12184637"/>
              <a:gd name="connsiteY11895" fmla="*/ 2875869 h 4608812"/>
              <a:gd name="connsiteX11896" fmla="*/ 4838870 w 12184637"/>
              <a:gd name="connsiteY11896" fmla="*/ 2878299 h 4608812"/>
              <a:gd name="connsiteX11897" fmla="*/ 4841962 w 12184637"/>
              <a:gd name="connsiteY11897" fmla="*/ 2877342 h 4608812"/>
              <a:gd name="connsiteX11898" fmla="*/ 4844171 w 12184637"/>
              <a:gd name="connsiteY11898" fmla="*/ 2874470 h 4608812"/>
              <a:gd name="connsiteX11899" fmla="*/ 4840637 w 12184637"/>
              <a:gd name="connsiteY11899" fmla="*/ 2867403 h 4608812"/>
              <a:gd name="connsiteX11900" fmla="*/ 4801691 w 12184637"/>
              <a:gd name="connsiteY11900" fmla="*/ 2854445 h 4608812"/>
              <a:gd name="connsiteX11901" fmla="*/ 4794623 w 12184637"/>
              <a:gd name="connsiteY11901" fmla="*/ 2857979 h 4608812"/>
              <a:gd name="connsiteX11902" fmla="*/ 4798157 w 12184637"/>
              <a:gd name="connsiteY11902" fmla="*/ 2865047 h 4608812"/>
              <a:gd name="connsiteX11903" fmla="*/ 4837103 w 12184637"/>
              <a:gd name="connsiteY11903" fmla="*/ 2878004 h 4608812"/>
              <a:gd name="connsiteX11904" fmla="*/ 4838870 w 12184637"/>
              <a:gd name="connsiteY11904" fmla="*/ 2878299 h 4608812"/>
              <a:gd name="connsiteX11905" fmla="*/ 4844171 w 12184637"/>
              <a:gd name="connsiteY11905" fmla="*/ 2874470 h 4608812"/>
              <a:gd name="connsiteX11906" fmla="*/ 4805004 w 12184637"/>
              <a:gd name="connsiteY11906" fmla="*/ 2861881 h 4608812"/>
              <a:gd name="connsiteX11907" fmla="*/ 4801985 w 12184637"/>
              <a:gd name="connsiteY11907" fmla="*/ 2854592 h 4608812"/>
              <a:gd name="connsiteX11908" fmla="*/ 4758032 w 12184637"/>
              <a:gd name="connsiteY11908" fmla="*/ 2836334 h 4608812"/>
              <a:gd name="connsiteX11909" fmla="*/ 4750743 w 12184637"/>
              <a:gd name="connsiteY11909" fmla="*/ 2839352 h 4608812"/>
              <a:gd name="connsiteX11910" fmla="*/ 4753762 w 12184637"/>
              <a:gd name="connsiteY11910" fmla="*/ 2846641 h 4608812"/>
              <a:gd name="connsiteX11911" fmla="*/ 4797715 w 12184637"/>
              <a:gd name="connsiteY11911" fmla="*/ 2864900 h 4608812"/>
              <a:gd name="connsiteX11912" fmla="*/ 4799924 w 12184637"/>
              <a:gd name="connsiteY11912" fmla="*/ 2865341 h 4608812"/>
              <a:gd name="connsiteX11913" fmla="*/ 4805004 w 12184637"/>
              <a:gd name="connsiteY11913" fmla="*/ 2861881 h 4608812"/>
              <a:gd name="connsiteX11914" fmla="*/ 4761050 w 12184637"/>
              <a:gd name="connsiteY11914" fmla="*/ 2843770 h 4608812"/>
              <a:gd name="connsiteX11915" fmla="*/ 4758179 w 12184637"/>
              <a:gd name="connsiteY11915" fmla="*/ 2836407 h 4608812"/>
              <a:gd name="connsiteX11916" fmla="*/ 4707821 w 12184637"/>
              <a:gd name="connsiteY11916" fmla="*/ 2814100 h 4608812"/>
              <a:gd name="connsiteX11917" fmla="*/ 4700459 w 12184637"/>
              <a:gd name="connsiteY11917" fmla="*/ 2816971 h 4608812"/>
              <a:gd name="connsiteX11918" fmla="*/ 4703330 w 12184637"/>
              <a:gd name="connsiteY11918" fmla="*/ 2824333 h 4608812"/>
              <a:gd name="connsiteX11919" fmla="*/ 4753688 w 12184637"/>
              <a:gd name="connsiteY11919" fmla="*/ 2846641 h 4608812"/>
              <a:gd name="connsiteX11920" fmla="*/ 4755970 w 12184637"/>
              <a:gd name="connsiteY11920" fmla="*/ 2847083 h 4608812"/>
              <a:gd name="connsiteX11921" fmla="*/ 4761050 w 12184637"/>
              <a:gd name="connsiteY11921" fmla="*/ 2843770 h 4608812"/>
              <a:gd name="connsiteX11922" fmla="*/ 4710766 w 12184637"/>
              <a:gd name="connsiteY11922" fmla="*/ 2821462 h 4608812"/>
              <a:gd name="connsiteX11923" fmla="*/ 4707895 w 12184637"/>
              <a:gd name="connsiteY11923" fmla="*/ 2814100 h 4608812"/>
              <a:gd name="connsiteX11924" fmla="*/ 4649806 w 12184637"/>
              <a:gd name="connsiteY11924" fmla="*/ 2788847 h 4608812"/>
              <a:gd name="connsiteX11925" fmla="*/ 4642444 w 12184637"/>
              <a:gd name="connsiteY11925" fmla="*/ 2791718 h 4608812"/>
              <a:gd name="connsiteX11926" fmla="*/ 4645315 w 12184637"/>
              <a:gd name="connsiteY11926" fmla="*/ 2799080 h 4608812"/>
              <a:gd name="connsiteX11927" fmla="*/ 4703404 w 12184637"/>
              <a:gd name="connsiteY11927" fmla="*/ 2824333 h 4608812"/>
              <a:gd name="connsiteX11928" fmla="*/ 4705686 w 12184637"/>
              <a:gd name="connsiteY11928" fmla="*/ 2824775 h 4608812"/>
              <a:gd name="connsiteX11929" fmla="*/ 4710766 w 12184637"/>
              <a:gd name="connsiteY11929" fmla="*/ 2821462 h 4608812"/>
              <a:gd name="connsiteX11930" fmla="*/ 4652677 w 12184637"/>
              <a:gd name="connsiteY11930" fmla="*/ 2796283 h 4608812"/>
              <a:gd name="connsiteX11931" fmla="*/ 4649880 w 12184637"/>
              <a:gd name="connsiteY11931" fmla="*/ 2788920 h 4608812"/>
              <a:gd name="connsiteX11932" fmla="*/ 4590539 w 12184637"/>
              <a:gd name="connsiteY11932" fmla="*/ 2762490 h 4608812"/>
              <a:gd name="connsiteX11933" fmla="*/ 4583177 w 12184637"/>
              <a:gd name="connsiteY11933" fmla="*/ 2765287 h 4608812"/>
              <a:gd name="connsiteX11934" fmla="*/ 4585975 w 12184637"/>
              <a:gd name="connsiteY11934" fmla="*/ 2772650 h 4608812"/>
              <a:gd name="connsiteX11935" fmla="*/ 4645315 w 12184637"/>
              <a:gd name="connsiteY11935" fmla="*/ 2799080 h 4608812"/>
              <a:gd name="connsiteX11936" fmla="*/ 4647597 w 12184637"/>
              <a:gd name="connsiteY11936" fmla="*/ 2799596 h 4608812"/>
              <a:gd name="connsiteX11937" fmla="*/ 4652677 w 12184637"/>
              <a:gd name="connsiteY11937" fmla="*/ 2796283 h 4608812"/>
              <a:gd name="connsiteX11938" fmla="*/ 4593263 w 12184637"/>
              <a:gd name="connsiteY11938" fmla="*/ 2769999 h 4608812"/>
              <a:gd name="connsiteX11939" fmla="*/ 4590613 w 12184637"/>
              <a:gd name="connsiteY11939" fmla="*/ 2762563 h 4608812"/>
              <a:gd name="connsiteX11940" fmla="*/ 4535984 w 12184637"/>
              <a:gd name="connsiteY11940" fmla="*/ 2736501 h 4608812"/>
              <a:gd name="connsiteX11941" fmla="*/ 4528549 w 12184637"/>
              <a:gd name="connsiteY11941" fmla="*/ 2739151 h 4608812"/>
              <a:gd name="connsiteX11942" fmla="*/ 4531199 w 12184637"/>
              <a:gd name="connsiteY11942" fmla="*/ 2746587 h 4608812"/>
              <a:gd name="connsiteX11943" fmla="*/ 4585827 w 12184637"/>
              <a:gd name="connsiteY11943" fmla="*/ 2772650 h 4608812"/>
              <a:gd name="connsiteX11944" fmla="*/ 4588257 w 12184637"/>
              <a:gd name="connsiteY11944" fmla="*/ 2773165 h 4608812"/>
              <a:gd name="connsiteX11945" fmla="*/ 4593263 w 12184637"/>
              <a:gd name="connsiteY11945" fmla="*/ 2769999 h 4608812"/>
              <a:gd name="connsiteX11946" fmla="*/ 4538488 w 12184637"/>
              <a:gd name="connsiteY11946" fmla="*/ 2744231 h 4608812"/>
              <a:gd name="connsiteX11947" fmla="*/ 4536279 w 12184637"/>
              <a:gd name="connsiteY11947" fmla="*/ 2736648 h 4608812"/>
              <a:gd name="connsiteX11948" fmla="*/ 4491737 w 12184637"/>
              <a:gd name="connsiteY11948" fmla="*/ 2712426 h 4608812"/>
              <a:gd name="connsiteX11949" fmla="*/ 4484154 w 12184637"/>
              <a:gd name="connsiteY11949" fmla="*/ 2714635 h 4608812"/>
              <a:gd name="connsiteX11950" fmla="*/ 4486362 w 12184637"/>
              <a:gd name="connsiteY11950" fmla="*/ 2722218 h 4608812"/>
              <a:gd name="connsiteX11951" fmla="*/ 4530904 w 12184637"/>
              <a:gd name="connsiteY11951" fmla="*/ 2746440 h 4608812"/>
              <a:gd name="connsiteX11952" fmla="*/ 4533629 w 12184637"/>
              <a:gd name="connsiteY11952" fmla="*/ 2747102 h 4608812"/>
              <a:gd name="connsiteX11953" fmla="*/ 4538488 w 12184637"/>
              <a:gd name="connsiteY11953" fmla="*/ 2744231 h 4608812"/>
              <a:gd name="connsiteX11954" fmla="*/ 4493578 w 12184637"/>
              <a:gd name="connsiteY11954" fmla="*/ 2720598 h 4608812"/>
              <a:gd name="connsiteX11955" fmla="*/ 4492326 w 12184637"/>
              <a:gd name="connsiteY11955" fmla="*/ 2712794 h 4608812"/>
              <a:gd name="connsiteX11956" fmla="*/ 4463098 w 12184637"/>
              <a:gd name="connsiteY11956" fmla="*/ 2691664 h 4608812"/>
              <a:gd name="connsiteX11957" fmla="*/ 4455294 w 12184637"/>
              <a:gd name="connsiteY11957" fmla="*/ 2692916 h 4608812"/>
              <a:gd name="connsiteX11958" fmla="*/ 4456545 w 12184637"/>
              <a:gd name="connsiteY11958" fmla="*/ 2700720 h 4608812"/>
              <a:gd name="connsiteX11959" fmla="*/ 4485774 w 12184637"/>
              <a:gd name="connsiteY11959" fmla="*/ 2721850 h 4608812"/>
              <a:gd name="connsiteX11960" fmla="*/ 4489086 w 12184637"/>
              <a:gd name="connsiteY11960" fmla="*/ 2722880 h 4608812"/>
              <a:gd name="connsiteX11961" fmla="*/ 4493578 w 12184637"/>
              <a:gd name="connsiteY11961" fmla="*/ 2720598 h 4608812"/>
              <a:gd name="connsiteX11962" fmla="*/ 4463392 w 12184637"/>
              <a:gd name="connsiteY11962" fmla="*/ 2700499 h 4608812"/>
              <a:gd name="connsiteX11963" fmla="*/ 4464128 w 12184637"/>
              <a:gd name="connsiteY11963" fmla="*/ 2692621 h 4608812"/>
              <a:gd name="connsiteX11964" fmla="*/ 4443293 w 12184637"/>
              <a:gd name="connsiteY11964" fmla="*/ 2667295 h 4608812"/>
              <a:gd name="connsiteX11965" fmla="*/ 4435415 w 12184637"/>
              <a:gd name="connsiteY11965" fmla="*/ 2666559 h 4608812"/>
              <a:gd name="connsiteX11966" fmla="*/ 4434679 w 12184637"/>
              <a:gd name="connsiteY11966" fmla="*/ 2674436 h 4608812"/>
              <a:gd name="connsiteX11967" fmla="*/ 4455514 w 12184637"/>
              <a:gd name="connsiteY11967" fmla="*/ 2699763 h 4608812"/>
              <a:gd name="connsiteX11968" fmla="*/ 4459858 w 12184637"/>
              <a:gd name="connsiteY11968" fmla="*/ 2701824 h 4608812"/>
              <a:gd name="connsiteX11969" fmla="*/ 4463392 w 12184637"/>
              <a:gd name="connsiteY11969" fmla="*/ 2700499 h 4608812"/>
              <a:gd name="connsiteX11970" fmla="*/ 4441600 w 12184637"/>
              <a:gd name="connsiteY11970" fmla="*/ 2675835 h 4608812"/>
              <a:gd name="connsiteX11971" fmla="*/ 4443955 w 12184637"/>
              <a:gd name="connsiteY11971" fmla="*/ 2668326 h 4608812"/>
              <a:gd name="connsiteX11972" fmla="*/ 4425035 w 12184637"/>
              <a:gd name="connsiteY11972" fmla="*/ 2631808 h 4608812"/>
              <a:gd name="connsiteX11973" fmla="*/ 4417525 w 12184637"/>
              <a:gd name="connsiteY11973" fmla="*/ 2629452 h 4608812"/>
              <a:gd name="connsiteX11974" fmla="*/ 4415169 w 12184637"/>
              <a:gd name="connsiteY11974" fmla="*/ 2636962 h 4608812"/>
              <a:gd name="connsiteX11975" fmla="*/ 4434090 w 12184637"/>
              <a:gd name="connsiteY11975" fmla="*/ 2673479 h 4608812"/>
              <a:gd name="connsiteX11976" fmla="*/ 4439096 w 12184637"/>
              <a:gd name="connsiteY11976" fmla="*/ 2676498 h 4608812"/>
              <a:gd name="connsiteX11977" fmla="*/ 4441600 w 12184637"/>
              <a:gd name="connsiteY11977" fmla="*/ 2675835 h 4608812"/>
              <a:gd name="connsiteX11978" fmla="*/ 4422384 w 12184637"/>
              <a:gd name="connsiteY11978" fmla="*/ 2639539 h 4608812"/>
              <a:gd name="connsiteX11979" fmla="*/ 4425329 w 12184637"/>
              <a:gd name="connsiteY11979" fmla="*/ 2632177 h 4608812"/>
              <a:gd name="connsiteX11980" fmla="*/ 4401990 w 12184637"/>
              <a:gd name="connsiteY11980" fmla="*/ 2577769 h 4608812"/>
              <a:gd name="connsiteX11981" fmla="*/ 4394628 w 12184637"/>
              <a:gd name="connsiteY11981" fmla="*/ 2574824 h 4608812"/>
              <a:gd name="connsiteX11982" fmla="*/ 4391683 w 12184637"/>
              <a:gd name="connsiteY11982" fmla="*/ 2582113 h 4608812"/>
              <a:gd name="connsiteX11983" fmla="*/ 4415021 w 12184637"/>
              <a:gd name="connsiteY11983" fmla="*/ 2636520 h 4608812"/>
              <a:gd name="connsiteX11984" fmla="*/ 4420175 w 12184637"/>
              <a:gd name="connsiteY11984" fmla="*/ 2639907 h 4608812"/>
              <a:gd name="connsiteX11985" fmla="*/ 4422384 w 12184637"/>
              <a:gd name="connsiteY11985" fmla="*/ 2639539 h 4608812"/>
              <a:gd name="connsiteX11986" fmla="*/ 4398972 w 12184637"/>
              <a:gd name="connsiteY11986" fmla="*/ 2585131 h 4608812"/>
              <a:gd name="connsiteX11987" fmla="*/ 4401917 w 12184637"/>
              <a:gd name="connsiteY11987" fmla="*/ 2577769 h 4608812"/>
              <a:gd name="connsiteX11988" fmla="*/ 4368124 w 12184637"/>
              <a:gd name="connsiteY11988" fmla="*/ 2499213 h 4608812"/>
              <a:gd name="connsiteX11989" fmla="*/ 4360835 w 12184637"/>
              <a:gd name="connsiteY11989" fmla="*/ 2496268 h 4608812"/>
              <a:gd name="connsiteX11990" fmla="*/ 4357890 w 12184637"/>
              <a:gd name="connsiteY11990" fmla="*/ 2503557 h 4608812"/>
              <a:gd name="connsiteX11991" fmla="*/ 4391683 w 12184637"/>
              <a:gd name="connsiteY11991" fmla="*/ 2582113 h 4608812"/>
              <a:gd name="connsiteX11992" fmla="*/ 4396837 w 12184637"/>
              <a:gd name="connsiteY11992" fmla="*/ 2585499 h 4608812"/>
              <a:gd name="connsiteX11993" fmla="*/ 4398972 w 12184637"/>
              <a:gd name="connsiteY11993" fmla="*/ 2585131 h 4608812"/>
              <a:gd name="connsiteX11994" fmla="*/ 4365326 w 12184637"/>
              <a:gd name="connsiteY11994" fmla="*/ 2506575 h 4608812"/>
              <a:gd name="connsiteX11995" fmla="*/ 4368050 w 12184637"/>
              <a:gd name="connsiteY11995" fmla="*/ 2499213 h 4608812"/>
              <a:gd name="connsiteX11996" fmla="*/ 4321888 w 12184637"/>
              <a:gd name="connsiteY11996" fmla="*/ 2399307 h 4608812"/>
              <a:gd name="connsiteX11997" fmla="*/ 4314526 w 12184637"/>
              <a:gd name="connsiteY11997" fmla="*/ 2396582 h 4608812"/>
              <a:gd name="connsiteX11998" fmla="*/ 4311802 w 12184637"/>
              <a:gd name="connsiteY11998" fmla="*/ 2403945 h 4608812"/>
              <a:gd name="connsiteX11999" fmla="*/ 4357963 w 12184637"/>
              <a:gd name="connsiteY11999" fmla="*/ 2503851 h 4608812"/>
              <a:gd name="connsiteX12000" fmla="*/ 4363043 w 12184637"/>
              <a:gd name="connsiteY12000" fmla="*/ 2507091 h 4608812"/>
              <a:gd name="connsiteX12001" fmla="*/ 4365326 w 12184637"/>
              <a:gd name="connsiteY12001" fmla="*/ 2506575 h 4608812"/>
              <a:gd name="connsiteX12002" fmla="*/ 4319385 w 12184637"/>
              <a:gd name="connsiteY12002" fmla="*/ 2406521 h 4608812"/>
              <a:gd name="connsiteX12003" fmla="*/ 4321815 w 12184637"/>
              <a:gd name="connsiteY12003" fmla="*/ 2399012 h 4608812"/>
              <a:gd name="connsiteX12004" fmla="*/ 4261444 w 12184637"/>
              <a:gd name="connsiteY12004" fmla="*/ 2280405 h 4608812"/>
              <a:gd name="connsiteX12005" fmla="*/ 4253934 w 12184637"/>
              <a:gd name="connsiteY12005" fmla="*/ 2277975 h 4608812"/>
              <a:gd name="connsiteX12006" fmla="*/ 4251505 w 12184637"/>
              <a:gd name="connsiteY12006" fmla="*/ 2285485 h 4608812"/>
              <a:gd name="connsiteX12007" fmla="*/ 4311875 w 12184637"/>
              <a:gd name="connsiteY12007" fmla="*/ 2404092 h 4608812"/>
              <a:gd name="connsiteX12008" fmla="*/ 4316882 w 12184637"/>
              <a:gd name="connsiteY12008" fmla="*/ 2407111 h 4608812"/>
              <a:gd name="connsiteX12009" fmla="*/ 4319385 w 12184637"/>
              <a:gd name="connsiteY12009" fmla="*/ 2406521 h 4608812"/>
              <a:gd name="connsiteX12010" fmla="*/ 4259161 w 12184637"/>
              <a:gd name="connsiteY12010" fmla="*/ 2287841 h 4608812"/>
              <a:gd name="connsiteX12011" fmla="*/ 4261296 w 12184637"/>
              <a:gd name="connsiteY12011" fmla="*/ 2280258 h 4608812"/>
              <a:gd name="connsiteX12012" fmla="*/ 4184949 w 12184637"/>
              <a:gd name="connsiteY12012" fmla="*/ 2145527 h 4608812"/>
              <a:gd name="connsiteX12013" fmla="*/ 4177366 w 12184637"/>
              <a:gd name="connsiteY12013" fmla="*/ 2143392 h 4608812"/>
              <a:gd name="connsiteX12014" fmla="*/ 4175231 w 12184637"/>
              <a:gd name="connsiteY12014" fmla="*/ 2150975 h 4608812"/>
              <a:gd name="connsiteX12015" fmla="*/ 4251578 w 12184637"/>
              <a:gd name="connsiteY12015" fmla="*/ 2285706 h 4608812"/>
              <a:gd name="connsiteX12016" fmla="*/ 4256437 w 12184637"/>
              <a:gd name="connsiteY12016" fmla="*/ 2288503 h 4608812"/>
              <a:gd name="connsiteX12017" fmla="*/ 4259161 w 12184637"/>
              <a:gd name="connsiteY12017" fmla="*/ 2287841 h 4608812"/>
              <a:gd name="connsiteX12018" fmla="*/ 4183035 w 12184637"/>
              <a:gd name="connsiteY12018" fmla="*/ 2152963 h 4608812"/>
              <a:gd name="connsiteX12019" fmla="*/ 4184728 w 12184637"/>
              <a:gd name="connsiteY12019" fmla="*/ 2145233 h 4608812"/>
              <a:gd name="connsiteX12020" fmla="*/ 4090711 w 12184637"/>
              <a:gd name="connsiteY12020" fmla="*/ 1996735 h 4608812"/>
              <a:gd name="connsiteX12021" fmla="*/ 4082981 w 12184637"/>
              <a:gd name="connsiteY12021" fmla="*/ 1994968 h 4608812"/>
              <a:gd name="connsiteX12022" fmla="*/ 4081288 w 12184637"/>
              <a:gd name="connsiteY12022" fmla="*/ 2002698 h 4608812"/>
              <a:gd name="connsiteX12023" fmla="*/ 4175304 w 12184637"/>
              <a:gd name="connsiteY12023" fmla="*/ 2151196 h 4608812"/>
              <a:gd name="connsiteX12024" fmla="*/ 4180090 w 12184637"/>
              <a:gd name="connsiteY12024" fmla="*/ 2153773 h 4608812"/>
              <a:gd name="connsiteX12025" fmla="*/ 4183035 w 12184637"/>
              <a:gd name="connsiteY12025" fmla="*/ 2152963 h 4608812"/>
              <a:gd name="connsiteX12026" fmla="*/ 4089239 w 12184637"/>
              <a:gd name="connsiteY12026" fmla="*/ 2004318 h 4608812"/>
              <a:gd name="connsiteX12027" fmla="*/ 4090711 w 12184637"/>
              <a:gd name="connsiteY12027" fmla="*/ 1996588 h 4608812"/>
              <a:gd name="connsiteX12028" fmla="*/ 3978951 w 12184637"/>
              <a:gd name="connsiteY12028" fmla="*/ 1833659 h 4608812"/>
              <a:gd name="connsiteX12029" fmla="*/ 3971221 w 12184637"/>
              <a:gd name="connsiteY12029" fmla="*/ 1832187 h 4608812"/>
              <a:gd name="connsiteX12030" fmla="*/ 3969748 w 12184637"/>
              <a:gd name="connsiteY12030" fmla="*/ 1839917 h 4608812"/>
              <a:gd name="connsiteX12031" fmla="*/ 4081508 w 12184637"/>
              <a:gd name="connsiteY12031" fmla="*/ 2002846 h 4608812"/>
              <a:gd name="connsiteX12032" fmla="*/ 4086147 w 12184637"/>
              <a:gd name="connsiteY12032" fmla="*/ 2005275 h 4608812"/>
              <a:gd name="connsiteX12033" fmla="*/ 4089239 w 12184637"/>
              <a:gd name="connsiteY12033" fmla="*/ 2004318 h 4608812"/>
              <a:gd name="connsiteX12034" fmla="*/ 3977552 w 12184637"/>
              <a:gd name="connsiteY12034" fmla="*/ 1841243 h 4608812"/>
              <a:gd name="connsiteX12035" fmla="*/ 3978804 w 12184637"/>
              <a:gd name="connsiteY12035" fmla="*/ 1833438 h 4608812"/>
              <a:gd name="connsiteX12036" fmla="*/ 3849006 w 12184637"/>
              <a:gd name="connsiteY12036" fmla="*/ 1655270 h 4608812"/>
              <a:gd name="connsiteX12037" fmla="*/ 3841202 w 12184637"/>
              <a:gd name="connsiteY12037" fmla="*/ 1654019 h 4608812"/>
              <a:gd name="connsiteX12038" fmla="*/ 3839951 w 12184637"/>
              <a:gd name="connsiteY12038" fmla="*/ 1661823 h 4608812"/>
              <a:gd name="connsiteX12039" fmla="*/ 3969748 w 12184637"/>
              <a:gd name="connsiteY12039" fmla="*/ 1839991 h 4608812"/>
              <a:gd name="connsiteX12040" fmla="*/ 3974313 w 12184637"/>
              <a:gd name="connsiteY12040" fmla="*/ 1842273 h 4608812"/>
              <a:gd name="connsiteX12041" fmla="*/ 3977552 w 12184637"/>
              <a:gd name="connsiteY12041" fmla="*/ 1841243 h 4608812"/>
              <a:gd name="connsiteX12042" fmla="*/ 3847902 w 12184637"/>
              <a:gd name="connsiteY12042" fmla="*/ 1663001 h 4608812"/>
              <a:gd name="connsiteX12043" fmla="*/ 3848933 w 12184637"/>
              <a:gd name="connsiteY12043" fmla="*/ 1655197 h 4608812"/>
              <a:gd name="connsiteX12044" fmla="*/ 3683428 w 12184637"/>
              <a:gd name="connsiteY12044" fmla="*/ 1440806 h 4608812"/>
              <a:gd name="connsiteX12045" fmla="*/ 3675624 w 12184637"/>
              <a:gd name="connsiteY12045" fmla="*/ 1439775 h 4608812"/>
              <a:gd name="connsiteX12046" fmla="*/ 3674593 w 12184637"/>
              <a:gd name="connsiteY12046" fmla="*/ 1447579 h 4608812"/>
              <a:gd name="connsiteX12047" fmla="*/ 3840024 w 12184637"/>
              <a:gd name="connsiteY12047" fmla="*/ 1661970 h 4608812"/>
              <a:gd name="connsiteX12048" fmla="*/ 3844515 w 12184637"/>
              <a:gd name="connsiteY12048" fmla="*/ 1664105 h 4608812"/>
              <a:gd name="connsiteX12049" fmla="*/ 3847902 w 12184637"/>
              <a:gd name="connsiteY12049" fmla="*/ 1663001 h 4608812"/>
              <a:gd name="connsiteX12050" fmla="*/ 3684238 w 12184637"/>
              <a:gd name="connsiteY12050" fmla="*/ 1446107 h 4608812"/>
              <a:gd name="connsiteX12051" fmla="*/ 3680851 w 12184637"/>
              <a:gd name="connsiteY12051" fmla="*/ 1438965 h 4608812"/>
              <a:gd name="connsiteX12052" fmla="*/ 3514168 w 12184637"/>
              <a:gd name="connsiteY12052" fmla="*/ 1378889 h 4608812"/>
              <a:gd name="connsiteX12053" fmla="*/ 3507027 w 12184637"/>
              <a:gd name="connsiteY12053" fmla="*/ 1382276 h 4608812"/>
              <a:gd name="connsiteX12054" fmla="*/ 3510340 w 12184637"/>
              <a:gd name="connsiteY12054" fmla="*/ 1389417 h 4608812"/>
              <a:gd name="connsiteX12055" fmla="*/ 3677023 w 12184637"/>
              <a:gd name="connsiteY12055" fmla="*/ 1449494 h 4608812"/>
              <a:gd name="connsiteX12056" fmla="*/ 3678937 w 12184637"/>
              <a:gd name="connsiteY12056" fmla="*/ 1449862 h 4608812"/>
              <a:gd name="connsiteX12057" fmla="*/ 3684238 w 12184637"/>
              <a:gd name="connsiteY12057" fmla="*/ 1446107 h 4608812"/>
              <a:gd name="connsiteX12058" fmla="*/ 3517702 w 12184637"/>
              <a:gd name="connsiteY12058" fmla="*/ 1385662 h 4608812"/>
              <a:gd name="connsiteX12059" fmla="*/ 3513874 w 12184637"/>
              <a:gd name="connsiteY12059" fmla="*/ 1378742 h 4608812"/>
              <a:gd name="connsiteX12060" fmla="*/ 3394457 w 12184637"/>
              <a:gd name="connsiteY12060" fmla="*/ 1344581 h 4608812"/>
              <a:gd name="connsiteX12061" fmla="*/ 3387536 w 12184637"/>
              <a:gd name="connsiteY12061" fmla="*/ 1348409 h 4608812"/>
              <a:gd name="connsiteX12062" fmla="*/ 3391365 w 12184637"/>
              <a:gd name="connsiteY12062" fmla="*/ 1355329 h 4608812"/>
              <a:gd name="connsiteX12063" fmla="*/ 3510781 w 12184637"/>
              <a:gd name="connsiteY12063" fmla="*/ 1389491 h 4608812"/>
              <a:gd name="connsiteX12064" fmla="*/ 3512328 w 12184637"/>
              <a:gd name="connsiteY12064" fmla="*/ 1389711 h 4608812"/>
              <a:gd name="connsiteX12065" fmla="*/ 3517702 w 12184637"/>
              <a:gd name="connsiteY12065" fmla="*/ 1385662 h 4608812"/>
              <a:gd name="connsiteX12066" fmla="*/ 3398359 w 12184637"/>
              <a:gd name="connsiteY12066" fmla="*/ 1351207 h 4608812"/>
              <a:gd name="connsiteX12067" fmla="*/ 3394236 w 12184637"/>
              <a:gd name="connsiteY12067" fmla="*/ 1344507 h 4608812"/>
              <a:gd name="connsiteX12068" fmla="*/ 3295213 w 12184637"/>
              <a:gd name="connsiteY12068" fmla="*/ 1321095 h 4608812"/>
              <a:gd name="connsiteX12069" fmla="*/ 3288513 w 12184637"/>
              <a:gd name="connsiteY12069" fmla="*/ 1325218 h 4608812"/>
              <a:gd name="connsiteX12070" fmla="*/ 3292636 w 12184637"/>
              <a:gd name="connsiteY12070" fmla="*/ 1331917 h 4608812"/>
              <a:gd name="connsiteX12071" fmla="*/ 3391659 w 12184637"/>
              <a:gd name="connsiteY12071" fmla="*/ 1355329 h 4608812"/>
              <a:gd name="connsiteX12072" fmla="*/ 3392984 w 12184637"/>
              <a:gd name="connsiteY12072" fmla="*/ 1355477 h 4608812"/>
              <a:gd name="connsiteX12073" fmla="*/ 3398359 w 12184637"/>
              <a:gd name="connsiteY12073" fmla="*/ 1351207 h 4608812"/>
              <a:gd name="connsiteX12074" fmla="*/ 3299336 w 12184637"/>
              <a:gd name="connsiteY12074" fmla="*/ 1327721 h 4608812"/>
              <a:gd name="connsiteX12075" fmla="*/ 3295139 w 12184637"/>
              <a:gd name="connsiteY12075" fmla="*/ 1321021 h 4608812"/>
              <a:gd name="connsiteX12076" fmla="*/ 3210325 w 12184637"/>
              <a:gd name="connsiteY12076" fmla="*/ 1301953 h 4608812"/>
              <a:gd name="connsiteX12077" fmla="*/ 3203626 w 12184637"/>
              <a:gd name="connsiteY12077" fmla="*/ 1306149 h 4608812"/>
              <a:gd name="connsiteX12078" fmla="*/ 3207822 w 12184637"/>
              <a:gd name="connsiteY12078" fmla="*/ 1312849 h 4608812"/>
              <a:gd name="connsiteX12079" fmla="*/ 3292636 w 12184637"/>
              <a:gd name="connsiteY12079" fmla="*/ 1331917 h 4608812"/>
              <a:gd name="connsiteX12080" fmla="*/ 3293888 w 12184637"/>
              <a:gd name="connsiteY12080" fmla="*/ 1332064 h 4608812"/>
              <a:gd name="connsiteX12081" fmla="*/ 3299336 w 12184637"/>
              <a:gd name="connsiteY12081" fmla="*/ 1327721 h 4608812"/>
              <a:gd name="connsiteX12082" fmla="*/ 3214448 w 12184637"/>
              <a:gd name="connsiteY12082" fmla="*/ 1308873 h 4608812"/>
              <a:gd name="connsiteX12083" fmla="*/ 3210546 w 12184637"/>
              <a:gd name="connsiteY12083" fmla="*/ 1302026 h 4608812"/>
              <a:gd name="connsiteX12084" fmla="*/ 3134125 w 12184637"/>
              <a:gd name="connsiteY12084" fmla="*/ 1280970 h 4608812"/>
              <a:gd name="connsiteX12085" fmla="*/ 3127278 w 12184637"/>
              <a:gd name="connsiteY12085" fmla="*/ 1284872 h 4608812"/>
              <a:gd name="connsiteX12086" fmla="*/ 3131180 w 12184637"/>
              <a:gd name="connsiteY12086" fmla="*/ 1291719 h 4608812"/>
              <a:gd name="connsiteX12087" fmla="*/ 3207601 w 12184637"/>
              <a:gd name="connsiteY12087" fmla="*/ 1312775 h 4608812"/>
              <a:gd name="connsiteX12088" fmla="*/ 3209147 w 12184637"/>
              <a:gd name="connsiteY12088" fmla="*/ 1312996 h 4608812"/>
              <a:gd name="connsiteX12089" fmla="*/ 3214448 w 12184637"/>
              <a:gd name="connsiteY12089" fmla="*/ 1308873 h 4608812"/>
              <a:gd name="connsiteX12090" fmla="*/ 3137954 w 12184637"/>
              <a:gd name="connsiteY12090" fmla="*/ 1287964 h 4608812"/>
              <a:gd name="connsiteX12091" fmla="*/ 3134272 w 12184637"/>
              <a:gd name="connsiteY12091" fmla="*/ 1280970 h 4608812"/>
              <a:gd name="connsiteX12092" fmla="*/ 3065582 w 12184637"/>
              <a:gd name="connsiteY12092" fmla="*/ 1259767 h 4608812"/>
              <a:gd name="connsiteX12093" fmla="*/ 3058588 w 12184637"/>
              <a:gd name="connsiteY12093" fmla="*/ 1263448 h 4608812"/>
              <a:gd name="connsiteX12094" fmla="*/ 3062269 w 12184637"/>
              <a:gd name="connsiteY12094" fmla="*/ 1270442 h 4608812"/>
              <a:gd name="connsiteX12095" fmla="*/ 3130959 w 12184637"/>
              <a:gd name="connsiteY12095" fmla="*/ 1291645 h 4608812"/>
              <a:gd name="connsiteX12096" fmla="*/ 3132653 w 12184637"/>
              <a:gd name="connsiteY12096" fmla="*/ 1291866 h 4608812"/>
              <a:gd name="connsiteX12097" fmla="*/ 3137954 w 12184637"/>
              <a:gd name="connsiteY12097" fmla="*/ 1287964 h 4608812"/>
              <a:gd name="connsiteX12098" fmla="*/ 3069337 w 12184637"/>
              <a:gd name="connsiteY12098" fmla="*/ 1266834 h 4608812"/>
              <a:gd name="connsiteX12099" fmla="*/ 3065729 w 12184637"/>
              <a:gd name="connsiteY12099" fmla="*/ 1259840 h 4608812"/>
              <a:gd name="connsiteX12100" fmla="*/ 3004180 w 12184637"/>
              <a:gd name="connsiteY12100" fmla="*/ 1240477 h 4608812"/>
              <a:gd name="connsiteX12101" fmla="*/ 2997186 w 12184637"/>
              <a:gd name="connsiteY12101" fmla="*/ 1244085 h 4608812"/>
              <a:gd name="connsiteX12102" fmla="*/ 3000794 w 12184637"/>
              <a:gd name="connsiteY12102" fmla="*/ 1251079 h 4608812"/>
              <a:gd name="connsiteX12103" fmla="*/ 3062343 w 12184637"/>
              <a:gd name="connsiteY12103" fmla="*/ 1270442 h 4608812"/>
              <a:gd name="connsiteX12104" fmla="*/ 3064036 w 12184637"/>
              <a:gd name="connsiteY12104" fmla="*/ 1270736 h 4608812"/>
              <a:gd name="connsiteX12105" fmla="*/ 3069337 w 12184637"/>
              <a:gd name="connsiteY12105" fmla="*/ 1266834 h 4608812"/>
              <a:gd name="connsiteX12106" fmla="*/ 3007788 w 12184637"/>
              <a:gd name="connsiteY12106" fmla="*/ 1247324 h 4608812"/>
              <a:gd name="connsiteX12107" fmla="*/ 3003959 w 12184637"/>
              <a:gd name="connsiteY12107" fmla="*/ 1240477 h 4608812"/>
              <a:gd name="connsiteX12108" fmla="*/ 2949036 w 12184637"/>
              <a:gd name="connsiteY12108" fmla="*/ 1225016 h 4608812"/>
              <a:gd name="connsiteX12109" fmla="*/ 2942190 w 12184637"/>
              <a:gd name="connsiteY12109" fmla="*/ 1228845 h 4608812"/>
              <a:gd name="connsiteX12110" fmla="*/ 2946018 w 12184637"/>
              <a:gd name="connsiteY12110" fmla="*/ 1235692 h 4608812"/>
              <a:gd name="connsiteX12111" fmla="*/ 3000941 w 12184637"/>
              <a:gd name="connsiteY12111" fmla="*/ 1251153 h 4608812"/>
              <a:gd name="connsiteX12112" fmla="*/ 3002487 w 12184637"/>
              <a:gd name="connsiteY12112" fmla="*/ 1251374 h 4608812"/>
              <a:gd name="connsiteX12113" fmla="*/ 3007788 w 12184637"/>
              <a:gd name="connsiteY12113" fmla="*/ 1247324 h 4608812"/>
              <a:gd name="connsiteX12114" fmla="*/ 2952938 w 12184637"/>
              <a:gd name="connsiteY12114" fmla="*/ 1231422 h 4608812"/>
              <a:gd name="connsiteX12115" fmla="*/ 2948595 w 12184637"/>
              <a:gd name="connsiteY12115" fmla="*/ 1224869 h 4608812"/>
              <a:gd name="connsiteX12116" fmla="*/ 2899709 w 12184637"/>
              <a:gd name="connsiteY12116" fmla="*/ 1215151 h 4608812"/>
              <a:gd name="connsiteX12117" fmla="*/ 2893156 w 12184637"/>
              <a:gd name="connsiteY12117" fmla="*/ 1219495 h 4608812"/>
              <a:gd name="connsiteX12118" fmla="*/ 2897500 w 12184637"/>
              <a:gd name="connsiteY12118" fmla="*/ 1226047 h 4608812"/>
              <a:gd name="connsiteX12119" fmla="*/ 2946386 w 12184637"/>
              <a:gd name="connsiteY12119" fmla="*/ 1235765 h 4608812"/>
              <a:gd name="connsiteX12120" fmla="*/ 2947564 w 12184637"/>
              <a:gd name="connsiteY12120" fmla="*/ 1235913 h 4608812"/>
              <a:gd name="connsiteX12121" fmla="*/ 2952938 w 12184637"/>
              <a:gd name="connsiteY12121" fmla="*/ 1231422 h 4608812"/>
              <a:gd name="connsiteX12122" fmla="*/ 2904126 w 12184637"/>
              <a:gd name="connsiteY12122" fmla="*/ 1221262 h 4608812"/>
              <a:gd name="connsiteX12123" fmla="*/ 2899267 w 12184637"/>
              <a:gd name="connsiteY12123" fmla="*/ 1215004 h 4608812"/>
              <a:gd name="connsiteX12124" fmla="*/ 2853621 w 12184637"/>
              <a:gd name="connsiteY12124" fmla="*/ 1209335 h 4608812"/>
              <a:gd name="connsiteX12125" fmla="*/ 2847363 w 12184637"/>
              <a:gd name="connsiteY12125" fmla="*/ 1214194 h 4608812"/>
              <a:gd name="connsiteX12126" fmla="*/ 2852222 w 12184637"/>
              <a:gd name="connsiteY12126" fmla="*/ 1220452 h 4608812"/>
              <a:gd name="connsiteX12127" fmla="*/ 2897868 w 12184637"/>
              <a:gd name="connsiteY12127" fmla="*/ 1226121 h 4608812"/>
              <a:gd name="connsiteX12128" fmla="*/ 2898605 w 12184637"/>
              <a:gd name="connsiteY12128" fmla="*/ 1226194 h 4608812"/>
              <a:gd name="connsiteX12129" fmla="*/ 2904126 w 12184637"/>
              <a:gd name="connsiteY12129" fmla="*/ 1221262 h 4608812"/>
              <a:gd name="connsiteX12130" fmla="*/ 2858554 w 12184637"/>
              <a:gd name="connsiteY12130" fmla="*/ 1215298 h 4608812"/>
              <a:gd name="connsiteX12131" fmla="*/ 2853400 w 12184637"/>
              <a:gd name="connsiteY12131" fmla="*/ 1209335 h 4608812"/>
              <a:gd name="connsiteX12132" fmla="*/ 2808122 w 12184637"/>
              <a:gd name="connsiteY12132" fmla="*/ 1205948 h 4608812"/>
              <a:gd name="connsiteX12133" fmla="*/ 2802158 w 12184637"/>
              <a:gd name="connsiteY12133" fmla="*/ 1211102 h 4608812"/>
              <a:gd name="connsiteX12134" fmla="*/ 2807312 w 12184637"/>
              <a:gd name="connsiteY12134" fmla="*/ 1217065 h 4608812"/>
              <a:gd name="connsiteX12135" fmla="*/ 2852590 w 12184637"/>
              <a:gd name="connsiteY12135" fmla="*/ 1220452 h 4608812"/>
              <a:gd name="connsiteX12136" fmla="*/ 2853032 w 12184637"/>
              <a:gd name="connsiteY12136" fmla="*/ 1220452 h 4608812"/>
              <a:gd name="connsiteX12137" fmla="*/ 2858554 w 12184637"/>
              <a:gd name="connsiteY12137" fmla="*/ 1215298 h 4608812"/>
              <a:gd name="connsiteX12138" fmla="*/ 2813275 w 12184637"/>
              <a:gd name="connsiteY12138" fmla="*/ 1211838 h 4608812"/>
              <a:gd name="connsiteX12139" fmla="*/ 2808048 w 12184637"/>
              <a:gd name="connsiteY12139" fmla="*/ 1205948 h 4608812"/>
              <a:gd name="connsiteX12140" fmla="*/ 2760193 w 12184637"/>
              <a:gd name="connsiteY12140" fmla="*/ 1203003 h 4608812"/>
              <a:gd name="connsiteX12141" fmla="*/ 2754303 w 12184637"/>
              <a:gd name="connsiteY12141" fmla="*/ 1208230 h 4608812"/>
              <a:gd name="connsiteX12142" fmla="*/ 2759530 w 12184637"/>
              <a:gd name="connsiteY12142" fmla="*/ 1214120 h 4608812"/>
              <a:gd name="connsiteX12143" fmla="*/ 2807385 w 12184637"/>
              <a:gd name="connsiteY12143" fmla="*/ 1217065 h 4608812"/>
              <a:gd name="connsiteX12144" fmla="*/ 2807754 w 12184637"/>
              <a:gd name="connsiteY12144" fmla="*/ 1217065 h 4608812"/>
              <a:gd name="connsiteX12145" fmla="*/ 2813275 w 12184637"/>
              <a:gd name="connsiteY12145" fmla="*/ 1211838 h 4608812"/>
              <a:gd name="connsiteX12146" fmla="*/ 2765420 w 12184637"/>
              <a:gd name="connsiteY12146" fmla="*/ 1209040 h 4608812"/>
              <a:gd name="connsiteX12147" fmla="*/ 2760340 w 12184637"/>
              <a:gd name="connsiteY12147" fmla="*/ 1203077 h 4608812"/>
              <a:gd name="connsiteX12148" fmla="*/ 2706890 w 12184637"/>
              <a:gd name="connsiteY12148" fmla="*/ 1198807 h 4608812"/>
              <a:gd name="connsiteX12149" fmla="*/ 2700926 w 12184637"/>
              <a:gd name="connsiteY12149" fmla="*/ 1203887 h 4608812"/>
              <a:gd name="connsiteX12150" fmla="*/ 2706006 w 12184637"/>
              <a:gd name="connsiteY12150" fmla="*/ 1209850 h 4608812"/>
              <a:gd name="connsiteX12151" fmla="*/ 2759457 w 12184637"/>
              <a:gd name="connsiteY12151" fmla="*/ 1214120 h 4608812"/>
              <a:gd name="connsiteX12152" fmla="*/ 2759972 w 12184637"/>
              <a:gd name="connsiteY12152" fmla="*/ 1214120 h 4608812"/>
              <a:gd name="connsiteX12153" fmla="*/ 2765420 w 12184637"/>
              <a:gd name="connsiteY12153" fmla="*/ 1209040 h 4608812"/>
              <a:gd name="connsiteX12154" fmla="*/ 2711970 w 12184637"/>
              <a:gd name="connsiteY12154" fmla="*/ 1204770 h 4608812"/>
              <a:gd name="connsiteX12155" fmla="*/ 2706816 w 12184637"/>
              <a:gd name="connsiteY12155" fmla="*/ 1198807 h 4608812"/>
              <a:gd name="connsiteX12156" fmla="*/ 2649464 w 12184637"/>
              <a:gd name="connsiteY12156" fmla="*/ 1194316 h 4608812"/>
              <a:gd name="connsiteX12157" fmla="*/ 2643500 w 12184637"/>
              <a:gd name="connsiteY12157" fmla="*/ 1199469 h 4608812"/>
              <a:gd name="connsiteX12158" fmla="*/ 2648580 w 12184637"/>
              <a:gd name="connsiteY12158" fmla="*/ 1205433 h 4608812"/>
              <a:gd name="connsiteX12159" fmla="*/ 2705933 w 12184637"/>
              <a:gd name="connsiteY12159" fmla="*/ 1209924 h 4608812"/>
              <a:gd name="connsiteX12160" fmla="*/ 2706448 w 12184637"/>
              <a:gd name="connsiteY12160" fmla="*/ 1209924 h 4608812"/>
              <a:gd name="connsiteX12161" fmla="*/ 2711970 w 12184637"/>
              <a:gd name="connsiteY12161" fmla="*/ 1204770 h 4608812"/>
              <a:gd name="connsiteX12162" fmla="*/ 2654617 w 12184637"/>
              <a:gd name="connsiteY12162" fmla="*/ 1200132 h 4608812"/>
              <a:gd name="connsiteX12163" fmla="*/ 2649390 w 12184637"/>
              <a:gd name="connsiteY12163" fmla="*/ 1194242 h 4608812"/>
              <a:gd name="connsiteX12164" fmla="*/ 2589682 w 12184637"/>
              <a:gd name="connsiteY12164" fmla="*/ 1190634 h 4608812"/>
              <a:gd name="connsiteX12165" fmla="*/ 2583792 w 12184637"/>
              <a:gd name="connsiteY12165" fmla="*/ 1195862 h 4608812"/>
              <a:gd name="connsiteX12166" fmla="*/ 2589019 w 12184637"/>
              <a:gd name="connsiteY12166" fmla="*/ 1201751 h 4608812"/>
              <a:gd name="connsiteX12167" fmla="*/ 2648728 w 12184637"/>
              <a:gd name="connsiteY12167" fmla="*/ 1205359 h 4608812"/>
              <a:gd name="connsiteX12168" fmla="*/ 2649096 w 12184637"/>
              <a:gd name="connsiteY12168" fmla="*/ 1205359 h 4608812"/>
              <a:gd name="connsiteX12169" fmla="*/ 2654617 w 12184637"/>
              <a:gd name="connsiteY12169" fmla="*/ 1200132 h 4608812"/>
              <a:gd name="connsiteX12170" fmla="*/ 2594909 w 12184637"/>
              <a:gd name="connsiteY12170" fmla="*/ 1196377 h 4608812"/>
              <a:gd name="connsiteX12171" fmla="*/ 2589461 w 12184637"/>
              <a:gd name="connsiteY12171" fmla="*/ 1190634 h 4608812"/>
              <a:gd name="connsiteX12172" fmla="*/ 2529163 w 12184637"/>
              <a:gd name="connsiteY12172" fmla="*/ 1189162 h 4608812"/>
              <a:gd name="connsiteX12173" fmla="*/ 2523421 w 12184637"/>
              <a:gd name="connsiteY12173" fmla="*/ 1194610 h 4608812"/>
              <a:gd name="connsiteX12174" fmla="*/ 2528869 w 12184637"/>
              <a:gd name="connsiteY12174" fmla="*/ 1200353 h 4608812"/>
              <a:gd name="connsiteX12175" fmla="*/ 2589166 w 12184637"/>
              <a:gd name="connsiteY12175" fmla="*/ 1201825 h 4608812"/>
              <a:gd name="connsiteX12176" fmla="*/ 2589314 w 12184637"/>
              <a:gd name="connsiteY12176" fmla="*/ 1201825 h 4608812"/>
              <a:gd name="connsiteX12177" fmla="*/ 2594909 w 12184637"/>
              <a:gd name="connsiteY12177" fmla="*/ 1196377 h 4608812"/>
              <a:gd name="connsiteX12178" fmla="*/ 2470265 w 12184637"/>
              <a:gd name="connsiteY12178" fmla="*/ 1202120 h 4608812"/>
              <a:gd name="connsiteX12179" fmla="*/ 2529311 w 12184637"/>
              <a:gd name="connsiteY12179" fmla="*/ 1200353 h 4608812"/>
              <a:gd name="connsiteX12180" fmla="*/ 2534685 w 12184637"/>
              <a:gd name="connsiteY12180" fmla="*/ 1194610 h 4608812"/>
              <a:gd name="connsiteX12181" fmla="*/ 2528943 w 12184637"/>
              <a:gd name="connsiteY12181" fmla="*/ 1189236 h 4608812"/>
              <a:gd name="connsiteX12182" fmla="*/ 2469897 w 12184637"/>
              <a:gd name="connsiteY12182" fmla="*/ 1191003 h 4608812"/>
              <a:gd name="connsiteX12183" fmla="*/ 2464522 w 12184637"/>
              <a:gd name="connsiteY12183" fmla="*/ 1196745 h 4608812"/>
              <a:gd name="connsiteX12184" fmla="*/ 2470118 w 12184637"/>
              <a:gd name="connsiteY12184" fmla="*/ 1202120 h 4608812"/>
              <a:gd name="connsiteX12185" fmla="*/ 2470265 w 12184637"/>
              <a:gd name="connsiteY12185" fmla="*/ 1202120 h 4608812"/>
              <a:gd name="connsiteX12186" fmla="*/ 2413869 w 12184637"/>
              <a:gd name="connsiteY12186" fmla="*/ 1206095 h 4608812"/>
              <a:gd name="connsiteX12187" fmla="*/ 2470486 w 12184637"/>
              <a:gd name="connsiteY12187" fmla="*/ 1202120 h 4608812"/>
              <a:gd name="connsiteX12188" fmla="*/ 2475639 w 12184637"/>
              <a:gd name="connsiteY12188" fmla="*/ 1196156 h 4608812"/>
              <a:gd name="connsiteX12189" fmla="*/ 2469676 w 12184637"/>
              <a:gd name="connsiteY12189" fmla="*/ 1191003 h 4608812"/>
              <a:gd name="connsiteX12190" fmla="*/ 2413060 w 12184637"/>
              <a:gd name="connsiteY12190" fmla="*/ 1194978 h 4608812"/>
              <a:gd name="connsiteX12191" fmla="*/ 2407906 w 12184637"/>
              <a:gd name="connsiteY12191" fmla="*/ 1200942 h 4608812"/>
              <a:gd name="connsiteX12192" fmla="*/ 2413501 w 12184637"/>
              <a:gd name="connsiteY12192" fmla="*/ 1206095 h 4608812"/>
              <a:gd name="connsiteX12193" fmla="*/ 2413869 w 12184637"/>
              <a:gd name="connsiteY12193" fmla="*/ 1206095 h 4608812"/>
              <a:gd name="connsiteX12194" fmla="*/ 2361303 w 12184637"/>
              <a:gd name="connsiteY12194" fmla="*/ 1211175 h 4608812"/>
              <a:gd name="connsiteX12195" fmla="*/ 2414017 w 12184637"/>
              <a:gd name="connsiteY12195" fmla="*/ 1206095 h 4608812"/>
              <a:gd name="connsiteX12196" fmla="*/ 2419023 w 12184637"/>
              <a:gd name="connsiteY12196" fmla="*/ 1199985 h 4608812"/>
              <a:gd name="connsiteX12197" fmla="*/ 2412913 w 12184637"/>
              <a:gd name="connsiteY12197" fmla="*/ 1194978 h 4608812"/>
              <a:gd name="connsiteX12198" fmla="*/ 2360198 w 12184637"/>
              <a:gd name="connsiteY12198" fmla="*/ 1200058 h 4608812"/>
              <a:gd name="connsiteX12199" fmla="*/ 2355192 w 12184637"/>
              <a:gd name="connsiteY12199" fmla="*/ 1206169 h 4608812"/>
              <a:gd name="connsiteX12200" fmla="*/ 2360787 w 12184637"/>
              <a:gd name="connsiteY12200" fmla="*/ 1211175 h 4608812"/>
              <a:gd name="connsiteX12201" fmla="*/ 2361303 w 12184637"/>
              <a:gd name="connsiteY12201" fmla="*/ 1211175 h 4608812"/>
              <a:gd name="connsiteX12202" fmla="*/ 2313742 w 12184637"/>
              <a:gd name="connsiteY12202" fmla="*/ 1216255 h 4608812"/>
              <a:gd name="connsiteX12203" fmla="*/ 2361303 w 12184637"/>
              <a:gd name="connsiteY12203" fmla="*/ 1211175 h 4608812"/>
              <a:gd name="connsiteX12204" fmla="*/ 2366235 w 12184637"/>
              <a:gd name="connsiteY12204" fmla="*/ 1205064 h 4608812"/>
              <a:gd name="connsiteX12205" fmla="*/ 2360125 w 12184637"/>
              <a:gd name="connsiteY12205" fmla="*/ 1200132 h 4608812"/>
              <a:gd name="connsiteX12206" fmla="*/ 2312564 w 12184637"/>
              <a:gd name="connsiteY12206" fmla="*/ 1205212 h 4608812"/>
              <a:gd name="connsiteX12207" fmla="*/ 2307631 w 12184637"/>
              <a:gd name="connsiteY12207" fmla="*/ 1211322 h 4608812"/>
              <a:gd name="connsiteX12208" fmla="*/ 2313227 w 12184637"/>
              <a:gd name="connsiteY12208" fmla="*/ 1216329 h 4608812"/>
              <a:gd name="connsiteX12209" fmla="*/ 2313742 w 12184637"/>
              <a:gd name="connsiteY12209" fmla="*/ 1216255 h 4608812"/>
              <a:gd name="connsiteX12210" fmla="*/ 2272808 w 12184637"/>
              <a:gd name="connsiteY12210" fmla="*/ 1220157 h 4608812"/>
              <a:gd name="connsiteX12211" fmla="*/ 2313742 w 12184637"/>
              <a:gd name="connsiteY12211" fmla="*/ 1216255 h 4608812"/>
              <a:gd name="connsiteX12212" fmla="*/ 2318748 w 12184637"/>
              <a:gd name="connsiteY12212" fmla="*/ 1210144 h 4608812"/>
              <a:gd name="connsiteX12213" fmla="*/ 2312638 w 12184637"/>
              <a:gd name="connsiteY12213" fmla="*/ 1205138 h 4608812"/>
              <a:gd name="connsiteX12214" fmla="*/ 2271703 w 12184637"/>
              <a:gd name="connsiteY12214" fmla="*/ 1209040 h 4608812"/>
              <a:gd name="connsiteX12215" fmla="*/ 2266697 w 12184637"/>
              <a:gd name="connsiteY12215" fmla="*/ 1215151 h 4608812"/>
              <a:gd name="connsiteX12216" fmla="*/ 2272292 w 12184637"/>
              <a:gd name="connsiteY12216" fmla="*/ 1220231 h 4608812"/>
              <a:gd name="connsiteX12217" fmla="*/ 2272808 w 12184637"/>
              <a:gd name="connsiteY12217" fmla="*/ 1220157 h 4608812"/>
              <a:gd name="connsiteX12218" fmla="*/ 2238057 w 12184637"/>
              <a:gd name="connsiteY12218" fmla="*/ 1222808 h 4608812"/>
              <a:gd name="connsiteX12219" fmla="*/ 2272734 w 12184637"/>
              <a:gd name="connsiteY12219" fmla="*/ 1220084 h 4608812"/>
              <a:gd name="connsiteX12220" fmla="*/ 2277888 w 12184637"/>
              <a:gd name="connsiteY12220" fmla="*/ 1214120 h 4608812"/>
              <a:gd name="connsiteX12221" fmla="*/ 2271924 w 12184637"/>
              <a:gd name="connsiteY12221" fmla="*/ 1208967 h 4608812"/>
              <a:gd name="connsiteX12222" fmla="*/ 2237247 w 12184637"/>
              <a:gd name="connsiteY12222" fmla="*/ 1211691 h 4608812"/>
              <a:gd name="connsiteX12223" fmla="*/ 2232094 w 12184637"/>
              <a:gd name="connsiteY12223" fmla="*/ 1217654 h 4608812"/>
              <a:gd name="connsiteX12224" fmla="*/ 2237689 w 12184637"/>
              <a:gd name="connsiteY12224" fmla="*/ 1222808 h 4608812"/>
              <a:gd name="connsiteX12225" fmla="*/ 2238057 w 12184637"/>
              <a:gd name="connsiteY12225" fmla="*/ 1222808 h 4608812"/>
              <a:gd name="connsiteX12226" fmla="*/ 2209050 w 12184637"/>
              <a:gd name="connsiteY12226" fmla="*/ 1224280 h 4608812"/>
              <a:gd name="connsiteX12227" fmla="*/ 2237910 w 12184637"/>
              <a:gd name="connsiteY12227" fmla="*/ 1222808 h 4608812"/>
              <a:gd name="connsiteX12228" fmla="*/ 2243211 w 12184637"/>
              <a:gd name="connsiteY12228" fmla="*/ 1216991 h 4608812"/>
              <a:gd name="connsiteX12229" fmla="*/ 2237395 w 12184637"/>
              <a:gd name="connsiteY12229" fmla="*/ 1211691 h 4608812"/>
              <a:gd name="connsiteX12230" fmla="*/ 2208534 w 12184637"/>
              <a:gd name="connsiteY12230" fmla="*/ 1213163 h 4608812"/>
              <a:gd name="connsiteX12231" fmla="*/ 2203234 w 12184637"/>
              <a:gd name="connsiteY12231" fmla="*/ 1218979 h 4608812"/>
              <a:gd name="connsiteX12232" fmla="*/ 2208829 w 12184637"/>
              <a:gd name="connsiteY12232" fmla="*/ 1224280 h 4608812"/>
              <a:gd name="connsiteX12233" fmla="*/ 2209050 w 12184637"/>
              <a:gd name="connsiteY12233" fmla="*/ 1224280 h 4608812"/>
              <a:gd name="connsiteX12234" fmla="*/ 2185343 w 12184637"/>
              <a:gd name="connsiteY12234" fmla="*/ 1224575 h 4608812"/>
              <a:gd name="connsiteX12235" fmla="*/ 2208829 w 12184637"/>
              <a:gd name="connsiteY12235" fmla="*/ 1224354 h 4608812"/>
              <a:gd name="connsiteX12236" fmla="*/ 2214351 w 12184637"/>
              <a:gd name="connsiteY12236" fmla="*/ 1218685 h 4608812"/>
              <a:gd name="connsiteX12237" fmla="*/ 2208755 w 12184637"/>
              <a:gd name="connsiteY12237" fmla="*/ 1213163 h 4608812"/>
              <a:gd name="connsiteX12238" fmla="*/ 2208755 w 12184637"/>
              <a:gd name="connsiteY12238" fmla="*/ 1213163 h 4608812"/>
              <a:gd name="connsiteX12239" fmla="*/ 2185270 w 12184637"/>
              <a:gd name="connsiteY12239" fmla="*/ 1213384 h 4608812"/>
              <a:gd name="connsiteX12240" fmla="*/ 2179748 w 12184637"/>
              <a:gd name="connsiteY12240" fmla="*/ 1219053 h 4608812"/>
              <a:gd name="connsiteX12241" fmla="*/ 2185343 w 12184637"/>
              <a:gd name="connsiteY12241" fmla="*/ 1224575 h 4608812"/>
              <a:gd name="connsiteX12242" fmla="*/ 2185343 w 12184637"/>
              <a:gd name="connsiteY12242" fmla="*/ 1224575 h 4608812"/>
              <a:gd name="connsiteX12243" fmla="*/ 2190865 w 12184637"/>
              <a:gd name="connsiteY12243" fmla="*/ 1219274 h 4608812"/>
              <a:gd name="connsiteX12244" fmla="*/ 2185564 w 12184637"/>
              <a:gd name="connsiteY12244" fmla="*/ 1213458 h 4608812"/>
              <a:gd name="connsiteX12245" fmla="*/ 2166864 w 12184637"/>
              <a:gd name="connsiteY12245" fmla="*/ 1212500 h 4608812"/>
              <a:gd name="connsiteX12246" fmla="*/ 2161047 w 12184637"/>
              <a:gd name="connsiteY12246" fmla="*/ 1217801 h 4608812"/>
              <a:gd name="connsiteX12247" fmla="*/ 2166348 w 12184637"/>
              <a:gd name="connsiteY12247" fmla="*/ 1223618 h 4608812"/>
              <a:gd name="connsiteX12248" fmla="*/ 2185049 w 12184637"/>
              <a:gd name="connsiteY12248" fmla="*/ 1224575 h 4608812"/>
              <a:gd name="connsiteX12249" fmla="*/ 2185343 w 12184637"/>
              <a:gd name="connsiteY12249" fmla="*/ 1224575 h 4608812"/>
              <a:gd name="connsiteX12250" fmla="*/ 2190865 w 12184637"/>
              <a:gd name="connsiteY12250" fmla="*/ 1219274 h 4608812"/>
              <a:gd name="connsiteX12251" fmla="*/ 2172165 w 12184637"/>
              <a:gd name="connsiteY12251" fmla="*/ 1218538 h 4608812"/>
              <a:gd name="connsiteX12252" fmla="*/ 2167158 w 12184637"/>
              <a:gd name="connsiteY12252" fmla="*/ 1212427 h 4608812"/>
              <a:gd name="connsiteX12253" fmla="*/ 2149562 w 12184637"/>
              <a:gd name="connsiteY12253" fmla="*/ 1210733 h 4608812"/>
              <a:gd name="connsiteX12254" fmla="*/ 2143452 w 12184637"/>
              <a:gd name="connsiteY12254" fmla="*/ 1215740 h 4608812"/>
              <a:gd name="connsiteX12255" fmla="*/ 2148458 w 12184637"/>
              <a:gd name="connsiteY12255" fmla="*/ 1221851 h 4608812"/>
              <a:gd name="connsiteX12256" fmla="*/ 2166054 w 12184637"/>
              <a:gd name="connsiteY12256" fmla="*/ 1223544 h 4608812"/>
              <a:gd name="connsiteX12257" fmla="*/ 2166643 w 12184637"/>
              <a:gd name="connsiteY12257" fmla="*/ 1223544 h 4608812"/>
              <a:gd name="connsiteX12258" fmla="*/ 2172165 w 12184637"/>
              <a:gd name="connsiteY12258" fmla="*/ 1218538 h 4608812"/>
              <a:gd name="connsiteX12259" fmla="*/ 2154495 w 12184637"/>
              <a:gd name="connsiteY12259" fmla="*/ 1216771 h 4608812"/>
              <a:gd name="connsiteX12260" fmla="*/ 2149415 w 12184637"/>
              <a:gd name="connsiteY12260" fmla="*/ 1210733 h 4608812"/>
              <a:gd name="connsiteX12261" fmla="*/ 2129022 w 12184637"/>
              <a:gd name="connsiteY12261" fmla="*/ 1208893 h 4608812"/>
              <a:gd name="connsiteX12262" fmla="*/ 2122984 w 12184637"/>
              <a:gd name="connsiteY12262" fmla="*/ 1213973 h 4608812"/>
              <a:gd name="connsiteX12263" fmla="*/ 2128064 w 12184637"/>
              <a:gd name="connsiteY12263" fmla="*/ 1220010 h 4608812"/>
              <a:gd name="connsiteX12264" fmla="*/ 2148458 w 12184637"/>
              <a:gd name="connsiteY12264" fmla="*/ 1221851 h 4608812"/>
              <a:gd name="connsiteX12265" fmla="*/ 2149047 w 12184637"/>
              <a:gd name="connsiteY12265" fmla="*/ 1221851 h 4608812"/>
              <a:gd name="connsiteX12266" fmla="*/ 2154495 w 12184637"/>
              <a:gd name="connsiteY12266" fmla="*/ 1216771 h 4608812"/>
              <a:gd name="connsiteX12267" fmla="*/ 2134101 w 12184637"/>
              <a:gd name="connsiteY12267" fmla="*/ 1214783 h 4608812"/>
              <a:gd name="connsiteX12268" fmla="*/ 2128801 w 12184637"/>
              <a:gd name="connsiteY12268" fmla="*/ 1208893 h 4608812"/>
              <a:gd name="connsiteX12269" fmla="*/ 2101634 w 12184637"/>
              <a:gd name="connsiteY12269" fmla="*/ 1207420 h 4608812"/>
              <a:gd name="connsiteX12270" fmla="*/ 2095744 w 12184637"/>
              <a:gd name="connsiteY12270" fmla="*/ 1212721 h 4608812"/>
              <a:gd name="connsiteX12271" fmla="*/ 2101045 w 12184637"/>
              <a:gd name="connsiteY12271" fmla="*/ 1218611 h 4608812"/>
              <a:gd name="connsiteX12272" fmla="*/ 2128212 w 12184637"/>
              <a:gd name="connsiteY12272" fmla="*/ 1220084 h 4608812"/>
              <a:gd name="connsiteX12273" fmla="*/ 2128580 w 12184637"/>
              <a:gd name="connsiteY12273" fmla="*/ 1220084 h 4608812"/>
              <a:gd name="connsiteX12274" fmla="*/ 2134101 w 12184637"/>
              <a:gd name="connsiteY12274" fmla="*/ 1214783 h 4608812"/>
              <a:gd name="connsiteX12275" fmla="*/ 2106935 w 12184637"/>
              <a:gd name="connsiteY12275" fmla="*/ 1213089 h 4608812"/>
              <a:gd name="connsiteX12276" fmla="*/ 2101413 w 12184637"/>
              <a:gd name="connsiteY12276" fmla="*/ 1207420 h 4608812"/>
              <a:gd name="connsiteX12277" fmla="*/ 2063423 w 12184637"/>
              <a:gd name="connsiteY12277" fmla="*/ 1206905 h 4608812"/>
              <a:gd name="connsiteX12278" fmla="*/ 2063276 w 12184637"/>
              <a:gd name="connsiteY12278" fmla="*/ 1206905 h 4608812"/>
              <a:gd name="connsiteX12279" fmla="*/ 2057754 w 12184637"/>
              <a:gd name="connsiteY12279" fmla="*/ 1212427 h 4608812"/>
              <a:gd name="connsiteX12280" fmla="*/ 2063276 w 12184637"/>
              <a:gd name="connsiteY12280" fmla="*/ 1218096 h 4608812"/>
              <a:gd name="connsiteX12281" fmla="*/ 2101265 w 12184637"/>
              <a:gd name="connsiteY12281" fmla="*/ 1218611 h 4608812"/>
              <a:gd name="connsiteX12282" fmla="*/ 2101413 w 12184637"/>
              <a:gd name="connsiteY12282" fmla="*/ 1218611 h 4608812"/>
              <a:gd name="connsiteX12283" fmla="*/ 2106935 w 12184637"/>
              <a:gd name="connsiteY12283" fmla="*/ 1213089 h 4608812"/>
              <a:gd name="connsiteX12284" fmla="*/ 2068945 w 12184637"/>
              <a:gd name="connsiteY12284" fmla="*/ 1212500 h 4608812"/>
              <a:gd name="connsiteX12285" fmla="*/ 2063349 w 12184637"/>
              <a:gd name="connsiteY12285" fmla="*/ 1206905 h 4608812"/>
              <a:gd name="connsiteX12286" fmla="*/ 2015421 w 12184637"/>
              <a:gd name="connsiteY12286" fmla="*/ 1206905 h 4608812"/>
              <a:gd name="connsiteX12287" fmla="*/ 2015347 w 12184637"/>
              <a:gd name="connsiteY12287" fmla="*/ 1206905 h 4608812"/>
              <a:gd name="connsiteX12288" fmla="*/ 2009826 w 12184637"/>
              <a:gd name="connsiteY12288" fmla="*/ 1212500 h 4608812"/>
              <a:gd name="connsiteX12289" fmla="*/ 2015421 w 12184637"/>
              <a:gd name="connsiteY12289" fmla="*/ 1218096 h 4608812"/>
              <a:gd name="connsiteX12290" fmla="*/ 2063349 w 12184637"/>
              <a:gd name="connsiteY12290" fmla="*/ 1218096 h 4608812"/>
              <a:gd name="connsiteX12291" fmla="*/ 2063423 w 12184637"/>
              <a:gd name="connsiteY12291" fmla="*/ 1218096 h 4608812"/>
              <a:gd name="connsiteX12292" fmla="*/ 2068945 w 12184637"/>
              <a:gd name="connsiteY12292" fmla="*/ 1212500 h 4608812"/>
              <a:gd name="connsiteX12293" fmla="*/ 2021016 w 12184637"/>
              <a:gd name="connsiteY12293" fmla="*/ 1212500 h 4608812"/>
              <a:gd name="connsiteX12294" fmla="*/ 2015421 w 12184637"/>
              <a:gd name="connsiteY12294" fmla="*/ 1206905 h 4608812"/>
              <a:gd name="connsiteX12295" fmla="*/ 1958363 w 12184637"/>
              <a:gd name="connsiteY12295" fmla="*/ 1206979 h 4608812"/>
              <a:gd name="connsiteX12296" fmla="*/ 1958363 w 12184637"/>
              <a:gd name="connsiteY12296" fmla="*/ 1206979 h 4608812"/>
              <a:gd name="connsiteX12297" fmla="*/ 1952841 w 12184637"/>
              <a:gd name="connsiteY12297" fmla="*/ 1212574 h 4608812"/>
              <a:gd name="connsiteX12298" fmla="*/ 1958436 w 12184637"/>
              <a:gd name="connsiteY12298" fmla="*/ 1218169 h 4608812"/>
              <a:gd name="connsiteX12299" fmla="*/ 2015494 w 12184637"/>
              <a:gd name="connsiteY12299" fmla="*/ 1218096 h 4608812"/>
              <a:gd name="connsiteX12300" fmla="*/ 2015494 w 12184637"/>
              <a:gd name="connsiteY12300" fmla="*/ 1218096 h 4608812"/>
              <a:gd name="connsiteX12301" fmla="*/ 2021016 w 12184637"/>
              <a:gd name="connsiteY12301" fmla="*/ 1212500 h 4608812"/>
              <a:gd name="connsiteX12302" fmla="*/ 1963958 w 12184637"/>
              <a:gd name="connsiteY12302" fmla="*/ 1212574 h 4608812"/>
              <a:gd name="connsiteX12303" fmla="*/ 1958436 w 12184637"/>
              <a:gd name="connsiteY12303" fmla="*/ 1206979 h 4608812"/>
              <a:gd name="connsiteX12304" fmla="*/ 1893280 w 12184637"/>
              <a:gd name="connsiteY12304" fmla="*/ 1206684 h 4608812"/>
              <a:gd name="connsiteX12305" fmla="*/ 1893206 w 12184637"/>
              <a:gd name="connsiteY12305" fmla="*/ 1206684 h 4608812"/>
              <a:gd name="connsiteX12306" fmla="*/ 1887685 w 12184637"/>
              <a:gd name="connsiteY12306" fmla="*/ 1212206 h 4608812"/>
              <a:gd name="connsiteX12307" fmla="*/ 1893206 w 12184637"/>
              <a:gd name="connsiteY12307" fmla="*/ 1217801 h 4608812"/>
              <a:gd name="connsiteX12308" fmla="*/ 1958363 w 12184637"/>
              <a:gd name="connsiteY12308" fmla="*/ 1218096 h 4608812"/>
              <a:gd name="connsiteX12309" fmla="*/ 1958436 w 12184637"/>
              <a:gd name="connsiteY12309" fmla="*/ 1218096 h 4608812"/>
              <a:gd name="connsiteX12310" fmla="*/ 1963958 w 12184637"/>
              <a:gd name="connsiteY12310" fmla="*/ 1212574 h 4608812"/>
              <a:gd name="connsiteX12311" fmla="*/ 1898802 w 12184637"/>
              <a:gd name="connsiteY12311" fmla="*/ 1212353 h 4608812"/>
              <a:gd name="connsiteX12312" fmla="*/ 1893280 w 12184637"/>
              <a:gd name="connsiteY12312" fmla="*/ 1206684 h 4608812"/>
              <a:gd name="connsiteX12313" fmla="*/ 1820982 w 12184637"/>
              <a:gd name="connsiteY12313" fmla="*/ 1205580 h 4608812"/>
              <a:gd name="connsiteX12314" fmla="*/ 1815313 w 12184637"/>
              <a:gd name="connsiteY12314" fmla="*/ 1211102 h 4608812"/>
              <a:gd name="connsiteX12315" fmla="*/ 1820835 w 12184637"/>
              <a:gd name="connsiteY12315" fmla="*/ 1216771 h 4608812"/>
              <a:gd name="connsiteX12316" fmla="*/ 1893133 w 12184637"/>
              <a:gd name="connsiteY12316" fmla="*/ 1217875 h 4608812"/>
              <a:gd name="connsiteX12317" fmla="*/ 1893280 w 12184637"/>
              <a:gd name="connsiteY12317" fmla="*/ 1217875 h 4608812"/>
              <a:gd name="connsiteX12318" fmla="*/ 1898802 w 12184637"/>
              <a:gd name="connsiteY12318" fmla="*/ 1212353 h 4608812"/>
              <a:gd name="connsiteX12319" fmla="*/ 1826504 w 12184637"/>
              <a:gd name="connsiteY12319" fmla="*/ 1211322 h 4608812"/>
              <a:gd name="connsiteX12320" fmla="*/ 1821056 w 12184637"/>
              <a:gd name="connsiteY12320" fmla="*/ 1205653 h 4608812"/>
              <a:gd name="connsiteX12321" fmla="*/ 1742058 w 12184637"/>
              <a:gd name="connsiteY12321" fmla="*/ 1204034 h 4608812"/>
              <a:gd name="connsiteX12322" fmla="*/ 1736389 w 12184637"/>
              <a:gd name="connsiteY12322" fmla="*/ 1209482 h 4608812"/>
              <a:gd name="connsiteX12323" fmla="*/ 1741837 w 12184637"/>
              <a:gd name="connsiteY12323" fmla="*/ 1215151 h 4608812"/>
              <a:gd name="connsiteX12324" fmla="*/ 1820761 w 12184637"/>
              <a:gd name="connsiteY12324" fmla="*/ 1216771 h 4608812"/>
              <a:gd name="connsiteX12325" fmla="*/ 1820908 w 12184637"/>
              <a:gd name="connsiteY12325" fmla="*/ 1216771 h 4608812"/>
              <a:gd name="connsiteX12326" fmla="*/ 1826504 w 12184637"/>
              <a:gd name="connsiteY12326" fmla="*/ 1211322 h 4608812"/>
              <a:gd name="connsiteX12327" fmla="*/ 1747506 w 12184637"/>
              <a:gd name="connsiteY12327" fmla="*/ 1209703 h 4608812"/>
              <a:gd name="connsiteX12328" fmla="*/ 1742058 w 12184637"/>
              <a:gd name="connsiteY12328" fmla="*/ 1203960 h 4608812"/>
              <a:gd name="connsiteX12329" fmla="*/ 1656950 w 12184637"/>
              <a:gd name="connsiteY12329" fmla="*/ 1201972 h 4608812"/>
              <a:gd name="connsiteX12330" fmla="*/ 1656802 w 12184637"/>
              <a:gd name="connsiteY12330" fmla="*/ 1201972 h 4608812"/>
              <a:gd name="connsiteX12331" fmla="*/ 1651280 w 12184637"/>
              <a:gd name="connsiteY12331" fmla="*/ 1207420 h 4608812"/>
              <a:gd name="connsiteX12332" fmla="*/ 1656729 w 12184637"/>
              <a:gd name="connsiteY12332" fmla="*/ 1213163 h 4608812"/>
              <a:gd name="connsiteX12333" fmla="*/ 1741837 w 12184637"/>
              <a:gd name="connsiteY12333" fmla="*/ 1215151 h 4608812"/>
              <a:gd name="connsiteX12334" fmla="*/ 1741984 w 12184637"/>
              <a:gd name="connsiteY12334" fmla="*/ 1215151 h 4608812"/>
              <a:gd name="connsiteX12335" fmla="*/ 1747506 w 12184637"/>
              <a:gd name="connsiteY12335" fmla="*/ 1209703 h 4608812"/>
              <a:gd name="connsiteX12336" fmla="*/ 1662398 w 12184637"/>
              <a:gd name="connsiteY12336" fmla="*/ 1207715 h 4608812"/>
              <a:gd name="connsiteX12337" fmla="*/ 1656950 w 12184637"/>
              <a:gd name="connsiteY12337" fmla="*/ 1201972 h 4608812"/>
              <a:gd name="connsiteX12338" fmla="*/ 1566319 w 12184637"/>
              <a:gd name="connsiteY12338" fmla="*/ 1199837 h 4608812"/>
              <a:gd name="connsiteX12339" fmla="*/ 1566172 w 12184637"/>
              <a:gd name="connsiteY12339" fmla="*/ 1199837 h 4608812"/>
              <a:gd name="connsiteX12340" fmla="*/ 1560650 w 12184637"/>
              <a:gd name="connsiteY12340" fmla="*/ 1205285 h 4608812"/>
              <a:gd name="connsiteX12341" fmla="*/ 1566099 w 12184637"/>
              <a:gd name="connsiteY12341" fmla="*/ 1211028 h 4608812"/>
              <a:gd name="connsiteX12342" fmla="*/ 1656729 w 12184637"/>
              <a:gd name="connsiteY12342" fmla="*/ 1213163 h 4608812"/>
              <a:gd name="connsiteX12343" fmla="*/ 1656876 w 12184637"/>
              <a:gd name="connsiteY12343" fmla="*/ 1213163 h 4608812"/>
              <a:gd name="connsiteX12344" fmla="*/ 1662398 w 12184637"/>
              <a:gd name="connsiteY12344" fmla="*/ 1207715 h 4608812"/>
              <a:gd name="connsiteX12345" fmla="*/ 1571841 w 12184637"/>
              <a:gd name="connsiteY12345" fmla="*/ 1205580 h 4608812"/>
              <a:gd name="connsiteX12346" fmla="*/ 1566393 w 12184637"/>
              <a:gd name="connsiteY12346" fmla="*/ 1199911 h 4608812"/>
              <a:gd name="connsiteX12347" fmla="*/ 1470830 w 12184637"/>
              <a:gd name="connsiteY12347" fmla="*/ 1197923 h 4608812"/>
              <a:gd name="connsiteX12348" fmla="*/ 1465161 w 12184637"/>
              <a:gd name="connsiteY12348" fmla="*/ 1203371 h 4608812"/>
              <a:gd name="connsiteX12349" fmla="*/ 1470609 w 12184637"/>
              <a:gd name="connsiteY12349" fmla="*/ 1209040 h 4608812"/>
              <a:gd name="connsiteX12350" fmla="*/ 1566172 w 12184637"/>
              <a:gd name="connsiteY12350" fmla="*/ 1211028 h 4608812"/>
              <a:gd name="connsiteX12351" fmla="*/ 1566319 w 12184637"/>
              <a:gd name="connsiteY12351" fmla="*/ 1211028 h 4608812"/>
              <a:gd name="connsiteX12352" fmla="*/ 1571841 w 12184637"/>
              <a:gd name="connsiteY12352" fmla="*/ 1205580 h 4608812"/>
              <a:gd name="connsiteX12353" fmla="*/ 1476278 w 12184637"/>
              <a:gd name="connsiteY12353" fmla="*/ 1203592 h 4608812"/>
              <a:gd name="connsiteX12354" fmla="*/ 1470830 w 12184637"/>
              <a:gd name="connsiteY12354" fmla="*/ 1197923 h 4608812"/>
              <a:gd name="connsiteX12355" fmla="*/ 1371954 w 12184637"/>
              <a:gd name="connsiteY12355" fmla="*/ 1195862 h 4608812"/>
              <a:gd name="connsiteX12356" fmla="*/ 1366285 w 12184637"/>
              <a:gd name="connsiteY12356" fmla="*/ 1201310 h 4608812"/>
              <a:gd name="connsiteX12357" fmla="*/ 1371733 w 12184637"/>
              <a:gd name="connsiteY12357" fmla="*/ 1206979 h 4608812"/>
              <a:gd name="connsiteX12358" fmla="*/ 1470609 w 12184637"/>
              <a:gd name="connsiteY12358" fmla="*/ 1209040 h 4608812"/>
              <a:gd name="connsiteX12359" fmla="*/ 1470756 w 12184637"/>
              <a:gd name="connsiteY12359" fmla="*/ 1209040 h 4608812"/>
              <a:gd name="connsiteX12360" fmla="*/ 1476278 w 12184637"/>
              <a:gd name="connsiteY12360" fmla="*/ 1203592 h 4608812"/>
              <a:gd name="connsiteX12361" fmla="*/ 1377402 w 12184637"/>
              <a:gd name="connsiteY12361" fmla="*/ 1201604 h 4608812"/>
              <a:gd name="connsiteX12362" fmla="*/ 1371954 w 12184637"/>
              <a:gd name="connsiteY12362" fmla="*/ 1195935 h 4608812"/>
              <a:gd name="connsiteX12363" fmla="*/ 1271532 w 12184637"/>
              <a:gd name="connsiteY12363" fmla="*/ 1193653 h 4608812"/>
              <a:gd name="connsiteX12364" fmla="*/ 1265863 w 12184637"/>
              <a:gd name="connsiteY12364" fmla="*/ 1199101 h 4608812"/>
              <a:gd name="connsiteX12365" fmla="*/ 1271311 w 12184637"/>
              <a:gd name="connsiteY12365" fmla="*/ 1204770 h 4608812"/>
              <a:gd name="connsiteX12366" fmla="*/ 1371733 w 12184637"/>
              <a:gd name="connsiteY12366" fmla="*/ 1207052 h 4608812"/>
              <a:gd name="connsiteX12367" fmla="*/ 1371881 w 12184637"/>
              <a:gd name="connsiteY12367" fmla="*/ 1207052 h 4608812"/>
              <a:gd name="connsiteX12368" fmla="*/ 1377402 w 12184637"/>
              <a:gd name="connsiteY12368" fmla="*/ 1201604 h 4608812"/>
              <a:gd name="connsiteX12369" fmla="*/ 1276980 w 12184637"/>
              <a:gd name="connsiteY12369" fmla="*/ 1199322 h 4608812"/>
              <a:gd name="connsiteX12370" fmla="*/ 1271532 w 12184637"/>
              <a:gd name="connsiteY12370" fmla="*/ 1193579 h 4608812"/>
              <a:gd name="connsiteX12371" fmla="*/ 1171184 w 12184637"/>
              <a:gd name="connsiteY12371" fmla="*/ 1190782 h 4608812"/>
              <a:gd name="connsiteX12372" fmla="*/ 1165441 w 12184637"/>
              <a:gd name="connsiteY12372" fmla="*/ 1196230 h 4608812"/>
              <a:gd name="connsiteX12373" fmla="*/ 1170889 w 12184637"/>
              <a:gd name="connsiteY12373" fmla="*/ 1201972 h 4608812"/>
              <a:gd name="connsiteX12374" fmla="*/ 1271238 w 12184637"/>
              <a:gd name="connsiteY12374" fmla="*/ 1204770 h 4608812"/>
              <a:gd name="connsiteX12375" fmla="*/ 1271458 w 12184637"/>
              <a:gd name="connsiteY12375" fmla="*/ 1204770 h 4608812"/>
              <a:gd name="connsiteX12376" fmla="*/ 1276980 w 12184637"/>
              <a:gd name="connsiteY12376" fmla="*/ 1199322 h 4608812"/>
              <a:gd name="connsiteX12377" fmla="*/ 1176632 w 12184637"/>
              <a:gd name="connsiteY12377" fmla="*/ 1196598 h 4608812"/>
              <a:gd name="connsiteX12378" fmla="*/ 1171257 w 12184637"/>
              <a:gd name="connsiteY12378" fmla="*/ 1190855 h 4608812"/>
              <a:gd name="connsiteX12379" fmla="*/ 1072823 w 12184637"/>
              <a:gd name="connsiteY12379" fmla="*/ 1187469 h 4608812"/>
              <a:gd name="connsiteX12380" fmla="*/ 1067080 w 12184637"/>
              <a:gd name="connsiteY12380" fmla="*/ 1192843 h 4608812"/>
              <a:gd name="connsiteX12381" fmla="*/ 1072455 w 12184637"/>
              <a:gd name="connsiteY12381" fmla="*/ 1198586 h 4608812"/>
              <a:gd name="connsiteX12382" fmla="*/ 1170889 w 12184637"/>
              <a:gd name="connsiteY12382" fmla="*/ 1201972 h 4608812"/>
              <a:gd name="connsiteX12383" fmla="*/ 1171110 w 12184637"/>
              <a:gd name="connsiteY12383" fmla="*/ 1201972 h 4608812"/>
              <a:gd name="connsiteX12384" fmla="*/ 1176632 w 12184637"/>
              <a:gd name="connsiteY12384" fmla="*/ 1196598 h 4608812"/>
              <a:gd name="connsiteX12385" fmla="*/ 1078271 w 12184637"/>
              <a:gd name="connsiteY12385" fmla="*/ 1193211 h 4608812"/>
              <a:gd name="connsiteX12386" fmla="*/ 1072897 w 12184637"/>
              <a:gd name="connsiteY12386" fmla="*/ 1187469 h 4608812"/>
              <a:gd name="connsiteX12387" fmla="*/ 974757 w 12184637"/>
              <a:gd name="connsiteY12387" fmla="*/ 1184008 h 4608812"/>
              <a:gd name="connsiteX12388" fmla="*/ 969014 w 12184637"/>
              <a:gd name="connsiteY12388" fmla="*/ 1189383 h 4608812"/>
              <a:gd name="connsiteX12389" fmla="*/ 974389 w 12184637"/>
              <a:gd name="connsiteY12389" fmla="*/ 1195125 h 4608812"/>
              <a:gd name="connsiteX12390" fmla="*/ 1072529 w 12184637"/>
              <a:gd name="connsiteY12390" fmla="*/ 1198586 h 4608812"/>
              <a:gd name="connsiteX12391" fmla="*/ 1072749 w 12184637"/>
              <a:gd name="connsiteY12391" fmla="*/ 1198586 h 4608812"/>
              <a:gd name="connsiteX12392" fmla="*/ 1078271 w 12184637"/>
              <a:gd name="connsiteY12392" fmla="*/ 1193211 h 4608812"/>
              <a:gd name="connsiteX12393" fmla="*/ 980131 w 12184637"/>
              <a:gd name="connsiteY12393" fmla="*/ 1189677 h 4608812"/>
              <a:gd name="connsiteX12394" fmla="*/ 974683 w 12184637"/>
              <a:gd name="connsiteY12394" fmla="*/ 1183935 h 4608812"/>
              <a:gd name="connsiteX12395" fmla="*/ 875218 w 12184637"/>
              <a:gd name="connsiteY12395" fmla="*/ 1181137 h 4608812"/>
              <a:gd name="connsiteX12396" fmla="*/ 869476 w 12184637"/>
              <a:gd name="connsiteY12396" fmla="*/ 1186585 h 4608812"/>
              <a:gd name="connsiteX12397" fmla="*/ 874924 w 12184637"/>
              <a:gd name="connsiteY12397" fmla="*/ 1192328 h 4608812"/>
              <a:gd name="connsiteX12398" fmla="*/ 974389 w 12184637"/>
              <a:gd name="connsiteY12398" fmla="*/ 1195125 h 4608812"/>
              <a:gd name="connsiteX12399" fmla="*/ 974610 w 12184637"/>
              <a:gd name="connsiteY12399" fmla="*/ 1195125 h 4608812"/>
              <a:gd name="connsiteX12400" fmla="*/ 980131 w 12184637"/>
              <a:gd name="connsiteY12400" fmla="*/ 1189677 h 4608812"/>
              <a:gd name="connsiteX12401" fmla="*/ 880667 w 12184637"/>
              <a:gd name="connsiteY12401" fmla="*/ 1186806 h 4608812"/>
              <a:gd name="connsiteX12402" fmla="*/ 875218 w 12184637"/>
              <a:gd name="connsiteY12402" fmla="*/ 1181137 h 4608812"/>
              <a:gd name="connsiteX12403" fmla="*/ 772882 w 12184637"/>
              <a:gd name="connsiteY12403" fmla="*/ 1179444 h 4608812"/>
              <a:gd name="connsiteX12404" fmla="*/ 767213 w 12184637"/>
              <a:gd name="connsiteY12404" fmla="*/ 1184892 h 4608812"/>
              <a:gd name="connsiteX12405" fmla="*/ 772661 w 12184637"/>
              <a:gd name="connsiteY12405" fmla="*/ 1190561 h 4608812"/>
              <a:gd name="connsiteX12406" fmla="*/ 874998 w 12184637"/>
              <a:gd name="connsiteY12406" fmla="*/ 1192254 h 4608812"/>
              <a:gd name="connsiteX12407" fmla="*/ 875145 w 12184637"/>
              <a:gd name="connsiteY12407" fmla="*/ 1192254 h 4608812"/>
              <a:gd name="connsiteX12408" fmla="*/ 880667 w 12184637"/>
              <a:gd name="connsiteY12408" fmla="*/ 1186806 h 4608812"/>
              <a:gd name="connsiteX12409" fmla="*/ 778330 w 12184637"/>
              <a:gd name="connsiteY12409" fmla="*/ 1185039 h 4608812"/>
              <a:gd name="connsiteX12410" fmla="*/ 772735 w 12184637"/>
              <a:gd name="connsiteY12410" fmla="*/ 1179444 h 4608812"/>
              <a:gd name="connsiteX12411" fmla="*/ 665908 w 12184637"/>
              <a:gd name="connsiteY12411" fmla="*/ 1179591 h 4608812"/>
              <a:gd name="connsiteX12412" fmla="*/ 665908 w 12184637"/>
              <a:gd name="connsiteY12412" fmla="*/ 1179591 h 4608812"/>
              <a:gd name="connsiteX12413" fmla="*/ 660386 w 12184637"/>
              <a:gd name="connsiteY12413" fmla="*/ 1185186 h 4608812"/>
              <a:gd name="connsiteX12414" fmla="*/ 665981 w 12184637"/>
              <a:gd name="connsiteY12414" fmla="*/ 1190782 h 4608812"/>
              <a:gd name="connsiteX12415" fmla="*/ 772809 w 12184637"/>
              <a:gd name="connsiteY12415" fmla="*/ 1190634 h 4608812"/>
              <a:gd name="connsiteX12416" fmla="*/ 772809 w 12184637"/>
              <a:gd name="connsiteY12416" fmla="*/ 1190634 h 4608812"/>
              <a:gd name="connsiteX12417" fmla="*/ 778330 w 12184637"/>
              <a:gd name="connsiteY12417" fmla="*/ 1185039 h 4608812"/>
              <a:gd name="connsiteX12418" fmla="*/ 557682 w 12184637"/>
              <a:gd name="connsiteY12418" fmla="*/ 1192475 h 4608812"/>
              <a:gd name="connsiteX12419" fmla="*/ 665981 w 12184637"/>
              <a:gd name="connsiteY12419" fmla="*/ 1190782 h 4608812"/>
              <a:gd name="connsiteX12420" fmla="*/ 671503 w 12184637"/>
              <a:gd name="connsiteY12420" fmla="*/ 1185113 h 4608812"/>
              <a:gd name="connsiteX12421" fmla="*/ 665908 w 12184637"/>
              <a:gd name="connsiteY12421" fmla="*/ 1179591 h 4608812"/>
              <a:gd name="connsiteX12422" fmla="*/ 665834 w 12184637"/>
              <a:gd name="connsiteY12422" fmla="*/ 1179591 h 4608812"/>
              <a:gd name="connsiteX12423" fmla="*/ 557534 w 12184637"/>
              <a:gd name="connsiteY12423" fmla="*/ 1181284 h 4608812"/>
              <a:gd name="connsiteX12424" fmla="*/ 552013 w 12184637"/>
              <a:gd name="connsiteY12424" fmla="*/ 1186953 h 4608812"/>
              <a:gd name="connsiteX12425" fmla="*/ 557682 w 12184637"/>
              <a:gd name="connsiteY12425" fmla="*/ 1192475 h 4608812"/>
              <a:gd name="connsiteX12426" fmla="*/ 557682 w 12184637"/>
              <a:gd name="connsiteY12426" fmla="*/ 1192475 h 4608812"/>
              <a:gd name="connsiteX12427" fmla="*/ 451222 w 12184637"/>
              <a:gd name="connsiteY12427" fmla="*/ 1195273 h 4608812"/>
              <a:gd name="connsiteX12428" fmla="*/ 557755 w 12184637"/>
              <a:gd name="connsiteY12428" fmla="*/ 1192401 h 4608812"/>
              <a:gd name="connsiteX12429" fmla="*/ 563203 w 12184637"/>
              <a:gd name="connsiteY12429" fmla="*/ 1186659 h 4608812"/>
              <a:gd name="connsiteX12430" fmla="*/ 557461 w 12184637"/>
              <a:gd name="connsiteY12430" fmla="*/ 1181211 h 4608812"/>
              <a:gd name="connsiteX12431" fmla="*/ 450928 w 12184637"/>
              <a:gd name="connsiteY12431" fmla="*/ 1184082 h 4608812"/>
              <a:gd name="connsiteX12432" fmla="*/ 445480 w 12184637"/>
              <a:gd name="connsiteY12432" fmla="*/ 1189825 h 4608812"/>
              <a:gd name="connsiteX12433" fmla="*/ 451075 w 12184637"/>
              <a:gd name="connsiteY12433" fmla="*/ 1195273 h 4608812"/>
              <a:gd name="connsiteX12434" fmla="*/ 451222 w 12184637"/>
              <a:gd name="connsiteY12434" fmla="*/ 1195273 h 4608812"/>
              <a:gd name="connsiteX12435" fmla="*/ 349622 w 12184637"/>
              <a:gd name="connsiteY12435" fmla="*/ 1199027 h 4608812"/>
              <a:gd name="connsiteX12436" fmla="*/ 451296 w 12184637"/>
              <a:gd name="connsiteY12436" fmla="*/ 1195346 h 4608812"/>
              <a:gd name="connsiteX12437" fmla="*/ 456671 w 12184637"/>
              <a:gd name="connsiteY12437" fmla="*/ 1189604 h 4608812"/>
              <a:gd name="connsiteX12438" fmla="*/ 450928 w 12184637"/>
              <a:gd name="connsiteY12438" fmla="*/ 1184229 h 4608812"/>
              <a:gd name="connsiteX12439" fmla="*/ 349254 w 12184637"/>
              <a:gd name="connsiteY12439" fmla="*/ 1187910 h 4608812"/>
              <a:gd name="connsiteX12440" fmla="*/ 343880 w 12184637"/>
              <a:gd name="connsiteY12440" fmla="*/ 1193653 h 4608812"/>
              <a:gd name="connsiteX12441" fmla="*/ 349475 w 12184637"/>
              <a:gd name="connsiteY12441" fmla="*/ 1199027 h 4608812"/>
              <a:gd name="connsiteX12442" fmla="*/ 349622 w 12184637"/>
              <a:gd name="connsiteY12442" fmla="*/ 1199027 h 4608812"/>
              <a:gd name="connsiteX12443" fmla="*/ 255900 w 12184637"/>
              <a:gd name="connsiteY12443" fmla="*/ 1203224 h 4608812"/>
              <a:gd name="connsiteX12444" fmla="*/ 349622 w 12184637"/>
              <a:gd name="connsiteY12444" fmla="*/ 1199027 h 4608812"/>
              <a:gd name="connsiteX12445" fmla="*/ 354923 w 12184637"/>
              <a:gd name="connsiteY12445" fmla="*/ 1193211 h 4608812"/>
              <a:gd name="connsiteX12446" fmla="*/ 349107 w 12184637"/>
              <a:gd name="connsiteY12446" fmla="*/ 1187910 h 4608812"/>
              <a:gd name="connsiteX12447" fmla="*/ 255385 w 12184637"/>
              <a:gd name="connsiteY12447" fmla="*/ 1192107 h 4608812"/>
              <a:gd name="connsiteX12448" fmla="*/ 250084 w 12184637"/>
              <a:gd name="connsiteY12448" fmla="*/ 1197923 h 4608812"/>
              <a:gd name="connsiteX12449" fmla="*/ 255679 w 12184637"/>
              <a:gd name="connsiteY12449" fmla="*/ 1203224 h 4608812"/>
              <a:gd name="connsiteX12450" fmla="*/ 255900 w 12184637"/>
              <a:gd name="connsiteY12450" fmla="*/ 1203224 h 4608812"/>
              <a:gd name="connsiteX12451" fmla="*/ 173295 w 12184637"/>
              <a:gd name="connsiteY12451" fmla="*/ 1207420 h 4608812"/>
              <a:gd name="connsiteX12452" fmla="*/ 255900 w 12184637"/>
              <a:gd name="connsiteY12452" fmla="*/ 1203224 h 4608812"/>
              <a:gd name="connsiteX12453" fmla="*/ 261201 w 12184637"/>
              <a:gd name="connsiteY12453" fmla="*/ 1197408 h 4608812"/>
              <a:gd name="connsiteX12454" fmla="*/ 255385 w 12184637"/>
              <a:gd name="connsiteY12454" fmla="*/ 1192107 h 4608812"/>
              <a:gd name="connsiteX12455" fmla="*/ 172780 w 12184637"/>
              <a:gd name="connsiteY12455" fmla="*/ 1196303 h 4608812"/>
              <a:gd name="connsiteX12456" fmla="*/ 167479 w 12184637"/>
              <a:gd name="connsiteY12456" fmla="*/ 1202120 h 4608812"/>
              <a:gd name="connsiteX12457" fmla="*/ 173074 w 12184637"/>
              <a:gd name="connsiteY12457" fmla="*/ 1207420 h 4608812"/>
              <a:gd name="connsiteX12458" fmla="*/ 173295 w 12184637"/>
              <a:gd name="connsiteY12458" fmla="*/ 1207420 h 4608812"/>
              <a:gd name="connsiteX12459" fmla="*/ 104825 w 12184637"/>
              <a:gd name="connsiteY12459" fmla="*/ 1211102 h 4608812"/>
              <a:gd name="connsiteX12460" fmla="*/ 173295 w 12184637"/>
              <a:gd name="connsiteY12460" fmla="*/ 1207420 h 4608812"/>
              <a:gd name="connsiteX12461" fmla="*/ 178522 w 12184637"/>
              <a:gd name="connsiteY12461" fmla="*/ 1201531 h 4608812"/>
              <a:gd name="connsiteX12462" fmla="*/ 172632 w 12184637"/>
              <a:gd name="connsiteY12462" fmla="*/ 1196303 h 4608812"/>
              <a:gd name="connsiteX12463" fmla="*/ 104163 w 12184637"/>
              <a:gd name="connsiteY12463" fmla="*/ 1199985 h 4608812"/>
              <a:gd name="connsiteX12464" fmla="*/ 98936 w 12184637"/>
              <a:gd name="connsiteY12464" fmla="*/ 1205874 h 4608812"/>
              <a:gd name="connsiteX12465" fmla="*/ 104531 w 12184637"/>
              <a:gd name="connsiteY12465" fmla="*/ 1211175 h 4608812"/>
              <a:gd name="connsiteX12466" fmla="*/ 104825 w 12184637"/>
              <a:gd name="connsiteY12466" fmla="*/ 1211102 h 4608812"/>
              <a:gd name="connsiteX12467" fmla="*/ 53436 w 12184637"/>
              <a:gd name="connsiteY12467" fmla="*/ 1213752 h 4608812"/>
              <a:gd name="connsiteX12468" fmla="*/ 104825 w 12184637"/>
              <a:gd name="connsiteY12468" fmla="*/ 1211102 h 4608812"/>
              <a:gd name="connsiteX12469" fmla="*/ 110126 w 12184637"/>
              <a:gd name="connsiteY12469" fmla="*/ 1205285 h 4608812"/>
              <a:gd name="connsiteX12470" fmla="*/ 104310 w 12184637"/>
              <a:gd name="connsiteY12470" fmla="*/ 1199985 h 4608812"/>
              <a:gd name="connsiteX12471" fmla="*/ 52921 w 12184637"/>
              <a:gd name="connsiteY12471" fmla="*/ 1202635 h 4608812"/>
              <a:gd name="connsiteX12472" fmla="*/ 47620 w 12184637"/>
              <a:gd name="connsiteY12472" fmla="*/ 1208451 h 4608812"/>
              <a:gd name="connsiteX12473" fmla="*/ 53216 w 12184637"/>
              <a:gd name="connsiteY12473" fmla="*/ 1213752 h 4608812"/>
              <a:gd name="connsiteX12474" fmla="*/ 53436 w 12184637"/>
              <a:gd name="connsiteY12474" fmla="*/ 1213752 h 4608812"/>
              <a:gd name="connsiteX12475" fmla="*/ 21999 w 12184637"/>
              <a:gd name="connsiteY12475" fmla="*/ 1214930 h 4608812"/>
              <a:gd name="connsiteX12476" fmla="*/ 53363 w 12184637"/>
              <a:gd name="connsiteY12476" fmla="*/ 1213826 h 4608812"/>
              <a:gd name="connsiteX12477" fmla="*/ 58737 w 12184637"/>
              <a:gd name="connsiteY12477" fmla="*/ 1208083 h 4608812"/>
              <a:gd name="connsiteX12478" fmla="*/ 52995 w 12184637"/>
              <a:gd name="connsiteY12478" fmla="*/ 1202709 h 4608812"/>
              <a:gd name="connsiteX12479" fmla="*/ 21631 w 12184637"/>
              <a:gd name="connsiteY12479" fmla="*/ 1203813 h 4608812"/>
              <a:gd name="connsiteX12480" fmla="*/ 16257 w 12184637"/>
              <a:gd name="connsiteY12480" fmla="*/ 1209555 h 4608812"/>
              <a:gd name="connsiteX12481" fmla="*/ 21852 w 12184637"/>
              <a:gd name="connsiteY12481" fmla="*/ 1214930 h 4608812"/>
              <a:gd name="connsiteX12482" fmla="*/ 21999 w 12184637"/>
              <a:gd name="connsiteY12482" fmla="*/ 1214930 h 4608812"/>
              <a:gd name="connsiteX12483" fmla="*/ 7054 w 12184637"/>
              <a:gd name="connsiteY12483" fmla="*/ 1215004 h 4608812"/>
              <a:gd name="connsiteX12484" fmla="*/ 21778 w 12184637"/>
              <a:gd name="connsiteY12484" fmla="*/ 1214856 h 4608812"/>
              <a:gd name="connsiteX12485" fmla="*/ 27300 w 12184637"/>
              <a:gd name="connsiteY12485" fmla="*/ 1209261 h 4608812"/>
              <a:gd name="connsiteX12486" fmla="*/ 21705 w 12184637"/>
              <a:gd name="connsiteY12486" fmla="*/ 1203739 h 4608812"/>
              <a:gd name="connsiteX12487" fmla="*/ 21705 w 12184637"/>
              <a:gd name="connsiteY12487" fmla="*/ 1203739 h 4608812"/>
              <a:gd name="connsiteX12488" fmla="*/ 6980 w 12184637"/>
              <a:gd name="connsiteY12488" fmla="*/ 1203887 h 4608812"/>
              <a:gd name="connsiteX12489" fmla="*/ 1458 w 12184637"/>
              <a:gd name="connsiteY12489" fmla="*/ 1209482 h 4608812"/>
              <a:gd name="connsiteX12490" fmla="*/ 7054 w 12184637"/>
              <a:gd name="connsiteY12490" fmla="*/ 1215004 h 4608812"/>
              <a:gd name="connsiteX12491" fmla="*/ 7054 w 12184637"/>
              <a:gd name="connsiteY12491" fmla="*/ 1215004 h 4608812"/>
              <a:gd name="connsiteX12492" fmla="*/ 12502 w 12184637"/>
              <a:gd name="connsiteY12492" fmla="*/ 1210660 h 4608812"/>
              <a:gd name="connsiteX12493" fmla="*/ 8232 w 12184637"/>
              <a:gd name="connsiteY12493" fmla="*/ 1204034 h 4608812"/>
              <a:gd name="connsiteX12494" fmla="*/ 6833 w 12184637"/>
              <a:gd name="connsiteY12494" fmla="*/ 1203739 h 4608812"/>
              <a:gd name="connsiteX12495" fmla="*/ 207 w 12184637"/>
              <a:gd name="connsiteY12495" fmla="*/ 1208009 h 4608812"/>
              <a:gd name="connsiteX12496" fmla="*/ 4477 w 12184637"/>
              <a:gd name="connsiteY12496" fmla="*/ 1214636 h 4608812"/>
              <a:gd name="connsiteX12497" fmla="*/ 5876 w 12184637"/>
              <a:gd name="connsiteY12497" fmla="*/ 1214930 h 4608812"/>
              <a:gd name="connsiteX12498" fmla="*/ 7127 w 12184637"/>
              <a:gd name="connsiteY12498" fmla="*/ 1215077 h 4608812"/>
              <a:gd name="connsiteX12499" fmla="*/ 12502 w 12184637"/>
              <a:gd name="connsiteY12499" fmla="*/ 1210660 h 4608812"/>
              <a:gd name="connsiteX12500" fmla="*/ 1041165 w 12184637"/>
              <a:gd name="connsiteY12500" fmla="*/ 2077647 h 4608812"/>
              <a:gd name="connsiteX12501" fmla="*/ 1036012 w 12184637"/>
              <a:gd name="connsiteY12501" fmla="*/ 2071683 h 4608812"/>
              <a:gd name="connsiteX12502" fmla="*/ 912325 w 12184637"/>
              <a:gd name="connsiteY12502" fmla="*/ 2063143 h 4608812"/>
              <a:gd name="connsiteX12503" fmla="*/ 906361 w 12184637"/>
              <a:gd name="connsiteY12503" fmla="*/ 2068296 h 4608812"/>
              <a:gd name="connsiteX12504" fmla="*/ 911515 w 12184637"/>
              <a:gd name="connsiteY12504" fmla="*/ 2074260 h 4608812"/>
              <a:gd name="connsiteX12505" fmla="*/ 1035202 w 12184637"/>
              <a:gd name="connsiteY12505" fmla="*/ 2082727 h 4608812"/>
              <a:gd name="connsiteX12506" fmla="*/ 1035643 w 12184637"/>
              <a:gd name="connsiteY12506" fmla="*/ 2082727 h 4608812"/>
              <a:gd name="connsiteX12507" fmla="*/ 1041165 w 12184637"/>
              <a:gd name="connsiteY12507" fmla="*/ 2077647 h 4608812"/>
              <a:gd name="connsiteX12508" fmla="*/ 917478 w 12184637"/>
              <a:gd name="connsiteY12508" fmla="*/ 2069401 h 4608812"/>
              <a:gd name="connsiteX12509" fmla="*/ 912545 w 12184637"/>
              <a:gd name="connsiteY12509" fmla="*/ 2063216 h 4608812"/>
              <a:gd name="connsiteX12510" fmla="*/ 851291 w 12184637"/>
              <a:gd name="connsiteY12510" fmla="*/ 2056222 h 4608812"/>
              <a:gd name="connsiteX12511" fmla="*/ 845107 w 12184637"/>
              <a:gd name="connsiteY12511" fmla="*/ 2061155 h 4608812"/>
              <a:gd name="connsiteX12512" fmla="*/ 850039 w 12184637"/>
              <a:gd name="connsiteY12512" fmla="*/ 2067339 h 4608812"/>
              <a:gd name="connsiteX12513" fmla="*/ 911294 w 12184637"/>
              <a:gd name="connsiteY12513" fmla="*/ 2074334 h 4608812"/>
              <a:gd name="connsiteX12514" fmla="*/ 911956 w 12184637"/>
              <a:gd name="connsiteY12514" fmla="*/ 2074407 h 4608812"/>
              <a:gd name="connsiteX12515" fmla="*/ 917478 w 12184637"/>
              <a:gd name="connsiteY12515" fmla="*/ 2069401 h 4608812"/>
              <a:gd name="connsiteX12516" fmla="*/ 856150 w 12184637"/>
              <a:gd name="connsiteY12516" fmla="*/ 2062701 h 4608812"/>
              <a:gd name="connsiteX12517" fmla="*/ 851659 w 12184637"/>
              <a:gd name="connsiteY12517" fmla="*/ 2056222 h 4608812"/>
              <a:gd name="connsiteX12518" fmla="*/ 811314 w 12184637"/>
              <a:gd name="connsiteY12518" fmla="*/ 2049081 h 4608812"/>
              <a:gd name="connsiteX12519" fmla="*/ 804835 w 12184637"/>
              <a:gd name="connsiteY12519" fmla="*/ 2053572 h 4608812"/>
              <a:gd name="connsiteX12520" fmla="*/ 809326 w 12184637"/>
              <a:gd name="connsiteY12520" fmla="*/ 2060051 h 4608812"/>
              <a:gd name="connsiteX12521" fmla="*/ 849671 w 12184637"/>
              <a:gd name="connsiteY12521" fmla="*/ 2067192 h 4608812"/>
              <a:gd name="connsiteX12522" fmla="*/ 850702 w 12184637"/>
              <a:gd name="connsiteY12522" fmla="*/ 2067266 h 4608812"/>
              <a:gd name="connsiteX12523" fmla="*/ 856150 w 12184637"/>
              <a:gd name="connsiteY12523" fmla="*/ 2062701 h 4608812"/>
              <a:gd name="connsiteX12524" fmla="*/ 815805 w 12184637"/>
              <a:gd name="connsiteY12524" fmla="*/ 2055560 h 4608812"/>
              <a:gd name="connsiteX12525" fmla="*/ 811314 w 12184637"/>
              <a:gd name="connsiteY12525" fmla="*/ 2049081 h 4608812"/>
              <a:gd name="connsiteX12526" fmla="*/ 744537 w 12184637"/>
              <a:gd name="connsiteY12526" fmla="*/ 2037227 h 4608812"/>
              <a:gd name="connsiteX12527" fmla="*/ 738058 w 12184637"/>
              <a:gd name="connsiteY12527" fmla="*/ 2041719 h 4608812"/>
              <a:gd name="connsiteX12528" fmla="*/ 742549 w 12184637"/>
              <a:gd name="connsiteY12528" fmla="*/ 2048197 h 4608812"/>
              <a:gd name="connsiteX12529" fmla="*/ 809326 w 12184637"/>
              <a:gd name="connsiteY12529" fmla="*/ 2060051 h 4608812"/>
              <a:gd name="connsiteX12530" fmla="*/ 810356 w 12184637"/>
              <a:gd name="connsiteY12530" fmla="*/ 2060124 h 4608812"/>
              <a:gd name="connsiteX12531" fmla="*/ 815805 w 12184637"/>
              <a:gd name="connsiteY12531" fmla="*/ 2055560 h 4608812"/>
              <a:gd name="connsiteX12532" fmla="*/ 748955 w 12184637"/>
              <a:gd name="connsiteY12532" fmla="*/ 2044075 h 4608812"/>
              <a:gd name="connsiteX12533" fmla="*/ 744905 w 12184637"/>
              <a:gd name="connsiteY12533" fmla="*/ 2037301 h 4608812"/>
              <a:gd name="connsiteX12534" fmla="*/ 682620 w 12184637"/>
              <a:gd name="connsiteY12534" fmla="*/ 2021398 h 4608812"/>
              <a:gd name="connsiteX12535" fmla="*/ 675847 w 12184637"/>
              <a:gd name="connsiteY12535" fmla="*/ 2025448 h 4608812"/>
              <a:gd name="connsiteX12536" fmla="*/ 679896 w 12184637"/>
              <a:gd name="connsiteY12536" fmla="*/ 2032221 h 4608812"/>
              <a:gd name="connsiteX12537" fmla="*/ 742181 w 12184637"/>
              <a:gd name="connsiteY12537" fmla="*/ 2048124 h 4608812"/>
              <a:gd name="connsiteX12538" fmla="*/ 743580 w 12184637"/>
              <a:gd name="connsiteY12538" fmla="*/ 2048271 h 4608812"/>
              <a:gd name="connsiteX12539" fmla="*/ 748955 w 12184637"/>
              <a:gd name="connsiteY12539" fmla="*/ 2044075 h 4608812"/>
              <a:gd name="connsiteX12540" fmla="*/ 686596 w 12184637"/>
              <a:gd name="connsiteY12540" fmla="*/ 2028393 h 4608812"/>
              <a:gd name="connsiteX12541" fmla="*/ 682915 w 12184637"/>
              <a:gd name="connsiteY12541" fmla="*/ 2021398 h 4608812"/>
              <a:gd name="connsiteX12542" fmla="*/ 596923 w 12184637"/>
              <a:gd name="connsiteY12542" fmla="*/ 1995115 h 4608812"/>
              <a:gd name="connsiteX12543" fmla="*/ 589929 w 12184637"/>
              <a:gd name="connsiteY12543" fmla="*/ 1998796 h 4608812"/>
              <a:gd name="connsiteX12544" fmla="*/ 593610 w 12184637"/>
              <a:gd name="connsiteY12544" fmla="*/ 2005790 h 4608812"/>
              <a:gd name="connsiteX12545" fmla="*/ 679602 w 12184637"/>
              <a:gd name="connsiteY12545" fmla="*/ 2032074 h 4608812"/>
              <a:gd name="connsiteX12546" fmla="*/ 681295 w 12184637"/>
              <a:gd name="connsiteY12546" fmla="*/ 2032295 h 4608812"/>
              <a:gd name="connsiteX12547" fmla="*/ 686596 w 12184637"/>
              <a:gd name="connsiteY12547" fmla="*/ 2028393 h 4608812"/>
              <a:gd name="connsiteX12548" fmla="*/ 600457 w 12184637"/>
              <a:gd name="connsiteY12548" fmla="*/ 2002477 h 4608812"/>
              <a:gd name="connsiteX12549" fmla="*/ 597365 w 12184637"/>
              <a:gd name="connsiteY12549" fmla="*/ 1995262 h 4608812"/>
              <a:gd name="connsiteX12550" fmla="*/ 534564 w 12184637"/>
              <a:gd name="connsiteY12550" fmla="*/ 1970157 h 4608812"/>
              <a:gd name="connsiteX12551" fmla="*/ 527349 w 12184637"/>
              <a:gd name="connsiteY12551" fmla="*/ 1973249 h 4608812"/>
              <a:gd name="connsiteX12552" fmla="*/ 530441 w 12184637"/>
              <a:gd name="connsiteY12552" fmla="*/ 1980464 h 4608812"/>
              <a:gd name="connsiteX12553" fmla="*/ 593242 w 12184637"/>
              <a:gd name="connsiteY12553" fmla="*/ 2005570 h 4608812"/>
              <a:gd name="connsiteX12554" fmla="*/ 595377 w 12184637"/>
              <a:gd name="connsiteY12554" fmla="*/ 2005938 h 4608812"/>
              <a:gd name="connsiteX12555" fmla="*/ 600457 w 12184637"/>
              <a:gd name="connsiteY12555" fmla="*/ 2002477 h 4608812"/>
              <a:gd name="connsiteX12556" fmla="*/ 10638463 w 12184637"/>
              <a:gd name="connsiteY12556" fmla="*/ 853735 h 4608812"/>
              <a:gd name="connsiteX12557" fmla="*/ 10760898 w 12184637"/>
              <a:gd name="connsiteY12557" fmla="*/ 841440 h 4608812"/>
              <a:gd name="connsiteX12558" fmla="*/ 10765905 w 12184637"/>
              <a:gd name="connsiteY12558" fmla="*/ 835329 h 4608812"/>
              <a:gd name="connsiteX12559" fmla="*/ 10759794 w 12184637"/>
              <a:gd name="connsiteY12559" fmla="*/ 830322 h 4608812"/>
              <a:gd name="connsiteX12560" fmla="*/ 10637358 w 12184637"/>
              <a:gd name="connsiteY12560" fmla="*/ 842617 h 4608812"/>
              <a:gd name="connsiteX12561" fmla="*/ 10632353 w 12184637"/>
              <a:gd name="connsiteY12561" fmla="*/ 848728 h 4608812"/>
              <a:gd name="connsiteX12562" fmla="*/ 10637948 w 12184637"/>
              <a:gd name="connsiteY12562" fmla="*/ 853735 h 4608812"/>
              <a:gd name="connsiteX12563" fmla="*/ 10638463 w 12184637"/>
              <a:gd name="connsiteY12563" fmla="*/ 853735 h 4608812"/>
              <a:gd name="connsiteX12564" fmla="*/ 10517574 w 12184637"/>
              <a:gd name="connsiteY12564" fmla="*/ 880533 h 4608812"/>
              <a:gd name="connsiteX12565" fmla="*/ 10639125 w 12184637"/>
              <a:gd name="connsiteY12565" fmla="*/ 853587 h 4608812"/>
              <a:gd name="connsiteX12566" fmla="*/ 10643396 w 12184637"/>
              <a:gd name="connsiteY12566" fmla="*/ 846961 h 4608812"/>
              <a:gd name="connsiteX12567" fmla="*/ 10636770 w 12184637"/>
              <a:gd name="connsiteY12567" fmla="*/ 842691 h 4608812"/>
              <a:gd name="connsiteX12568" fmla="*/ 10515218 w 12184637"/>
              <a:gd name="connsiteY12568" fmla="*/ 869637 h 4608812"/>
              <a:gd name="connsiteX12569" fmla="*/ 10510948 w 12184637"/>
              <a:gd name="connsiteY12569" fmla="*/ 876263 h 4608812"/>
              <a:gd name="connsiteX12570" fmla="*/ 10516396 w 12184637"/>
              <a:gd name="connsiteY12570" fmla="*/ 880607 h 4608812"/>
              <a:gd name="connsiteX12571" fmla="*/ 10517574 w 12184637"/>
              <a:gd name="connsiteY12571" fmla="*/ 880533 h 4608812"/>
              <a:gd name="connsiteX12572" fmla="*/ 10402501 w 12184637"/>
              <a:gd name="connsiteY12572" fmla="*/ 921910 h 4608812"/>
              <a:gd name="connsiteX12573" fmla="*/ 10518237 w 12184637"/>
              <a:gd name="connsiteY12573" fmla="*/ 880313 h 4608812"/>
              <a:gd name="connsiteX12574" fmla="*/ 10521623 w 12184637"/>
              <a:gd name="connsiteY12574" fmla="*/ 873171 h 4608812"/>
              <a:gd name="connsiteX12575" fmla="*/ 10514482 w 12184637"/>
              <a:gd name="connsiteY12575" fmla="*/ 869784 h 4608812"/>
              <a:gd name="connsiteX12576" fmla="*/ 10398746 w 12184637"/>
              <a:gd name="connsiteY12576" fmla="*/ 911382 h 4608812"/>
              <a:gd name="connsiteX12577" fmla="*/ 10395359 w 12184637"/>
              <a:gd name="connsiteY12577" fmla="*/ 918523 h 4608812"/>
              <a:gd name="connsiteX12578" fmla="*/ 10400661 w 12184637"/>
              <a:gd name="connsiteY12578" fmla="*/ 922204 h 4608812"/>
              <a:gd name="connsiteX12579" fmla="*/ 10402501 w 12184637"/>
              <a:gd name="connsiteY12579" fmla="*/ 921910 h 4608812"/>
              <a:gd name="connsiteX12580" fmla="*/ 10298103 w 12184637"/>
              <a:gd name="connsiteY12580" fmla="*/ 977937 h 4608812"/>
              <a:gd name="connsiteX12581" fmla="*/ 10403237 w 12184637"/>
              <a:gd name="connsiteY12581" fmla="*/ 921615 h 4608812"/>
              <a:gd name="connsiteX12582" fmla="*/ 10405519 w 12184637"/>
              <a:gd name="connsiteY12582" fmla="*/ 914032 h 4608812"/>
              <a:gd name="connsiteX12583" fmla="*/ 10397937 w 12184637"/>
              <a:gd name="connsiteY12583" fmla="*/ 911750 h 4608812"/>
              <a:gd name="connsiteX12584" fmla="*/ 10292802 w 12184637"/>
              <a:gd name="connsiteY12584" fmla="*/ 968071 h 4608812"/>
              <a:gd name="connsiteX12585" fmla="*/ 10290520 w 12184637"/>
              <a:gd name="connsiteY12585" fmla="*/ 975655 h 4608812"/>
              <a:gd name="connsiteX12586" fmla="*/ 10295453 w 12184637"/>
              <a:gd name="connsiteY12586" fmla="*/ 978600 h 4608812"/>
              <a:gd name="connsiteX12587" fmla="*/ 10298103 w 12184637"/>
              <a:gd name="connsiteY12587" fmla="*/ 977937 h 4608812"/>
              <a:gd name="connsiteX12588" fmla="*/ 10202540 w 12184637"/>
              <a:gd name="connsiteY12588" fmla="*/ 1048542 h 4608812"/>
              <a:gd name="connsiteX12589" fmla="*/ 10298839 w 12184637"/>
              <a:gd name="connsiteY12589" fmla="*/ 977495 h 4608812"/>
              <a:gd name="connsiteX12590" fmla="*/ 10300017 w 12184637"/>
              <a:gd name="connsiteY12590" fmla="*/ 969691 h 4608812"/>
              <a:gd name="connsiteX12591" fmla="*/ 10292213 w 12184637"/>
              <a:gd name="connsiteY12591" fmla="*/ 968513 h 4608812"/>
              <a:gd name="connsiteX12592" fmla="*/ 10195914 w 12184637"/>
              <a:gd name="connsiteY12592" fmla="*/ 1039560 h 4608812"/>
              <a:gd name="connsiteX12593" fmla="*/ 10194736 w 12184637"/>
              <a:gd name="connsiteY12593" fmla="*/ 1047364 h 4608812"/>
              <a:gd name="connsiteX12594" fmla="*/ 10199227 w 12184637"/>
              <a:gd name="connsiteY12594" fmla="*/ 1049646 h 4608812"/>
              <a:gd name="connsiteX12595" fmla="*/ 10202540 w 12184637"/>
              <a:gd name="connsiteY12595" fmla="*/ 1048542 h 4608812"/>
              <a:gd name="connsiteX12596" fmla="*/ 10113824 w 12184637"/>
              <a:gd name="connsiteY12596" fmla="*/ 1133797 h 4608812"/>
              <a:gd name="connsiteX12597" fmla="*/ 10203055 w 12184637"/>
              <a:gd name="connsiteY12597" fmla="*/ 1048100 h 4608812"/>
              <a:gd name="connsiteX12598" fmla="*/ 10203203 w 12184637"/>
              <a:gd name="connsiteY12598" fmla="*/ 1040222 h 4608812"/>
              <a:gd name="connsiteX12599" fmla="*/ 10195325 w 12184637"/>
              <a:gd name="connsiteY12599" fmla="*/ 1040075 h 4608812"/>
              <a:gd name="connsiteX12600" fmla="*/ 10106094 w 12184637"/>
              <a:gd name="connsiteY12600" fmla="*/ 1125772 h 4608812"/>
              <a:gd name="connsiteX12601" fmla="*/ 10105947 w 12184637"/>
              <a:gd name="connsiteY12601" fmla="*/ 1133650 h 4608812"/>
              <a:gd name="connsiteX12602" fmla="*/ 10109995 w 12184637"/>
              <a:gd name="connsiteY12602" fmla="*/ 1135343 h 4608812"/>
              <a:gd name="connsiteX12603" fmla="*/ 10113824 w 12184637"/>
              <a:gd name="connsiteY12603" fmla="*/ 1133797 h 4608812"/>
              <a:gd name="connsiteX12604" fmla="*/ 10030114 w 12184637"/>
              <a:gd name="connsiteY12604" fmla="*/ 1233630 h 4608812"/>
              <a:gd name="connsiteX12605" fmla="*/ 10114192 w 12184637"/>
              <a:gd name="connsiteY12605" fmla="*/ 1133282 h 4608812"/>
              <a:gd name="connsiteX12606" fmla="*/ 10113530 w 12184637"/>
              <a:gd name="connsiteY12606" fmla="*/ 1125404 h 4608812"/>
              <a:gd name="connsiteX12607" fmla="*/ 10105652 w 12184637"/>
              <a:gd name="connsiteY12607" fmla="*/ 1126067 h 4608812"/>
              <a:gd name="connsiteX12608" fmla="*/ 10021574 w 12184637"/>
              <a:gd name="connsiteY12608" fmla="*/ 1226415 h 4608812"/>
              <a:gd name="connsiteX12609" fmla="*/ 10022237 w 12184637"/>
              <a:gd name="connsiteY12609" fmla="*/ 1234293 h 4608812"/>
              <a:gd name="connsiteX12610" fmla="*/ 10025845 w 12184637"/>
              <a:gd name="connsiteY12610" fmla="*/ 1235618 h 4608812"/>
              <a:gd name="connsiteX12611" fmla="*/ 10030114 w 12184637"/>
              <a:gd name="connsiteY12611" fmla="*/ 1233630 h 4608812"/>
              <a:gd name="connsiteX12612" fmla="*/ 9949719 w 12184637"/>
              <a:gd name="connsiteY12612" fmla="*/ 1348114 h 4608812"/>
              <a:gd name="connsiteX12613" fmla="*/ 10030409 w 12184637"/>
              <a:gd name="connsiteY12613" fmla="*/ 1233262 h 4608812"/>
              <a:gd name="connsiteX12614" fmla="*/ 10029010 w 12184637"/>
              <a:gd name="connsiteY12614" fmla="*/ 1225532 h 4608812"/>
              <a:gd name="connsiteX12615" fmla="*/ 10021280 w 12184637"/>
              <a:gd name="connsiteY12615" fmla="*/ 1226931 h 4608812"/>
              <a:gd name="connsiteX12616" fmla="*/ 9940588 w 12184637"/>
              <a:gd name="connsiteY12616" fmla="*/ 1341783 h 4608812"/>
              <a:gd name="connsiteX12617" fmla="*/ 9941988 w 12184637"/>
              <a:gd name="connsiteY12617" fmla="*/ 1349513 h 4608812"/>
              <a:gd name="connsiteX12618" fmla="*/ 9945227 w 12184637"/>
              <a:gd name="connsiteY12618" fmla="*/ 1350544 h 4608812"/>
              <a:gd name="connsiteX12619" fmla="*/ 9949719 w 12184637"/>
              <a:gd name="connsiteY12619" fmla="*/ 1348114 h 4608812"/>
              <a:gd name="connsiteX12620" fmla="*/ 9870279 w 12184637"/>
              <a:gd name="connsiteY12620" fmla="*/ 1479311 h 4608812"/>
              <a:gd name="connsiteX12621" fmla="*/ 9949939 w 12184637"/>
              <a:gd name="connsiteY12621" fmla="*/ 1347820 h 4608812"/>
              <a:gd name="connsiteX12622" fmla="*/ 9948024 w 12184637"/>
              <a:gd name="connsiteY12622" fmla="*/ 1340163 h 4608812"/>
              <a:gd name="connsiteX12623" fmla="*/ 9940368 w 12184637"/>
              <a:gd name="connsiteY12623" fmla="*/ 1342077 h 4608812"/>
              <a:gd name="connsiteX12624" fmla="*/ 9860707 w 12184637"/>
              <a:gd name="connsiteY12624" fmla="*/ 1473568 h 4608812"/>
              <a:gd name="connsiteX12625" fmla="*/ 9862622 w 12184637"/>
              <a:gd name="connsiteY12625" fmla="*/ 1481225 h 4608812"/>
              <a:gd name="connsiteX12626" fmla="*/ 9865567 w 12184637"/>
              <a:gd name="connsiteY12626" fmla="*/ 1482035 h 4608812"/>
              <a:gd name="connsiteX12627" fmla="*/ 9870279 w 12184637"/>
              <a:gd name="connsiteY12627" fmla="*/ 1479311 h 4608812"/>
              <a:gd name="connsiteX12628" fmla="*/ 9799968 w 12184637"/>
              <a:gd name="connsiteY12628" fmla="*/ 1609992 h 4608812"/>
              <a:gd name="connsiteX12629" fmla="*/ 9870353 w 12184637"/>
              <a:gd name="connsiteY12629" fmla="*/ 1479090 h 4608812"/>
              <a:gd name="connsiteX12630" fmla="*/ 9868070 w 12184637"/>
              <a:gd name="connsiteY12630" fmla="*/ 1471507 h 4608812"/>
              <a:gd name="connsiteX12631" fmla="*/ 9860487 w 12184637"/>
              <a:gd name="connsiteY12631" fmla="*/ 1473789 h 4608812"/>
              <a:gd name="connsiteX12632" fmla="*/ 9790103 w 12184637"/>
              <a:gd name="connsiteY12632" fmla="*/ 1604691 h 4608812"/>
              <a:gd name="connsiteX12633" fmla="*/ 9792386 w 12184637"/>
              <a:gd name="connsiteY12633" fmla="*/ 1612274 h 4608812"/>
              <a:gd name="connsiteX12634" fmla="*/ 9795036 w 12184637"/>
              <a:gd name="connsiteY12634" fmla="*/ 1612937 h 4608812"/>
              <a:gd name="connsiteX12635" fmla="*/ 9799968 w 12184637"/>
              <a:gd name="connsiteY12635" fmla="*/ 1609992 h 4608812"/>
              <a:gd name="connsiteX12636" fmla="*/ 10078853 w 12184637"/>
              <a:gd name="connsiteY12636" fmla="*/ 1019608 h 4608812"/>
              <a:gd name="connsiteX12637" fmla="*/ 10171250 w 12184637"/>
              <a:gd name="connsiteY12637" fmla="*/ 938475 h 4608812"/>
              <a:gd name="connsiteX12638" fmla="*/ 10171765 w 12184637"/>
              <a:gd name="connsiteY12638" fmla="*/ 930597 h 4608812"/>
              <a:gd name="connsiteX12639" fmla="*/ 10163888 w 12184637"/>
              <a:gd name="connsiteY12639" fmla="*/ 930082 h 4608812"/>
              <a:gd name="connsiteX12640" fmla="*/ 10071491 w 12184637"/>
              <a:gd name="connsiteY12640" fmla="*/ 1011215 h 4608812"/>
              <a:gd name="connsiteX12641" fmla="*/ 10070976 w 12184637"/>
              <a:gd name="connsiteY12641" fmla="*/ 1019092 h 4608812"/>
              <a:gd name="connsiteX12642" fmla="*/ 10075172 w 12184637"/>
              <a:gd name="connsiteY12642" fmla="*/ 1021006 h 4608812"/>
              <a:gd name="connsiteX12643" fmla="*/ 10078853 w 12184637"/>
              <a:gd name="connsiteY12643" fmla="*/ 1019608 h 4608812"/>
              <a:gd name="connsiteX12644" fmla="*/ 10170735 w 12184637"/>
              <a:gd name="connsiteY12644" fmla="*/ 938843 h 4608812"/>
              <a:gd name="connsiteX12645" fmla="*/ 10267034 w 12184637"/>
              <a:gd name="connsiteY12645" fmla="*/ 872803 h 4608812"/>
              <a:gd name="connsiteX12646" fmla="*/ 10268433 w 12184637"/>
              <a:gd name="connsiteY12646" fmla="*/ 865073 h 4608812"/>
              <a:gd name="connsiteX12647" fmla="*/ 10260703 w 12184637"/>
              <a:gd name="connsiteY12647" fmla="*/ 863674 h 4608812"/>
              <a:gd name="connsiteX12648" fmla="*/ 10164403 w 12184637"/>
              <a:gd name="connsiteY12648" fmla="*/ 929714 h 4608812"/>
              <a:gd name="connsiteX12649" fmla="*/ 10162931 w 12184637"/>
              <a:gd name="connsiteY12649" fmla="*/ 937444 h 4608812"/>
              <a:gd name="connsiteX12650" fmla="*/ 10167569 w 12184637"/>
              <a:gd name="connsiteY12650" fmla="*/ 939874 h 4608812"/>
              <a:gd name="connsiteX12651" fmla="*/ 10170735 w 12184637"/>
              <a:gd name="connsiteY12651" fmla="*/ 938843 h 4608812"/>
              <a:gd name="connsiteX12652" fmla="*/ 10266371 w 12184637"/>
              <a:gd name="connsiteY12652" fmla="*/ 873171 h 4608812"/>
              <a:gd name="connsiteX12653" fmla="*/ 10367971 w 12184637"/>
              <a:gd name="connsiteY12653" fmla="*/ 821709 h 4608812"/>
              <a:gd name="connsiteX12654" fmla="*/ 10370401 w 12184637"/>
              <a:gd name="connsiteY12654" fmla="*/ 814199 h 4608812"/>
              <a:gd name="connsiteX12655" fmla="*/ 10362892 w 12184637"/>
              <a:gd name="connsiteY12655" fmla="*/ 811769 h 4608812"/>
              <a:gd name="connsiteX12656" fmla="*/ 10261291 w 12184637"/>
              <a:gd name="connsiteY12656" fmla="*/ 863232 h 4608812"/>
              <a:gd name="connsiteX12657" fmla="*/ 10258862 w 12184637"/>
              <a:gd name="connsiteY12657" fmla="*/ 870742 h 4608812"/>
              <a:gd name="connsiteX12658" fmla="*/ 10263868 w 12184637"/>
              <a:gd name="connsiteY12658" fmla="*/ 873834 h 4608812"/>
              <a:gd name="connsiteX12659" fmla="*/ 10266371 w 12184637"/>
              <a:gd name="connsiteY12659" fmla="*/ 873171 h 4608812"/>
              <a:gd name="connsiteX12660" fmla="*/ 10367309 w 12184637"/>
              <a:gd name="connsiteY12660" fmla="*/ 822003 h 4608812"/>
              <a:gd name="connsiteX12661" fmla="*/ 10475682 w 12184637"/>
              <a:gd name="connsiteY12661" fmla="*/ 784676 h 4608812"/>
              <a:gd name="connsiteX12662" fmla="*/ 10479142 w 12184637"/>
              <a:gd name="connsiteY12662" fmla="*/ 777608 h 4608812"/>
              <a:gd name="connsiteX12663" fmla="*/ 10472075 w 12184637"/>
              <a:gd name="connsiteY12663" fmla="*/ 774148 h 4608812"/>
              <a:gd name="connsiteX12664" fmla="*/ 10363702 w 12184637"/>
              <a:gd name="connsiteY12664" fmla="*/ 811475 h 4608812"/>
              <a:gd name="connsiteX12665" fmla="*/ 10360241 w 12184637"/>
              <a:gd name="connsiteY12665" fmla="*/ 818543 h 4608812"/>
              <a:gd name="connsiteX12666" fmla="*/ 10365542 w 12184637"/>
              <a:gd name="connsiteY12666" fmla="*/ 822298 h 4608812"/>
              <a:gd name="connsiteX12667" fmla="*/ 10367309 w 12184637"/>
              <a:gd name="connsiteY12667" fmla="*/ 822003 h 4608812"/>
              <a:gd name="connsiteX12668" fmla="*/ 10474946 w 12184637"/>
              <a:gd name="connsiteY12668" fmla="*/ 784897 h 4608812"/>
              <a:gd name="connsiteX12669" fmla="*/ 10586853 w 12184637"/>
              <a:gd name="connsiteY12669" fmla="*/ 761558 h 4608812"/>
              <a:gd name="connsiteX12670" fmla="*/ 10591197 w 12184637"/>
              <a:gd name="connsiteY12670" fmla="*/ 754932 h 4608812"/>
              <a:gd name="connsiteX12671" fmla="*/ 10584571 w 12184637"/>
              <a:gd name="connsiteY12671" fmla="*/ 750588 h 4608812"/>
              <a:gd name="connsiteX12672" fmla="*/ 10472663 w 12184637"/>
              <a:gd name="connsiteY12672" fmla="*/ 773927 h 4608812"/>
              <a:gd name="connsiteX12673" fmla="*/ 10468320 w 12184637"/>
              <a:gd name="connsiteY12673" fmla="*/ 780553 h 4608812"/>
              <a:gd name="connsiteX12674" fmla="*/ 10473842 w 12184637"/>
              <a:gd name="connsiteY12674" fmla="*/ 784971 h 4608812"/>
              <a:gd name="connsiteX12675" fmla="*/ 10474946 w 12184637"/>
              <a:gd name="connsiteY12675" fmla="*/ 784897 h 4608812"/>
              <a:gd name="connsiteX12676" fmla="*/ 7595249 w 12184637"/>
              <a:gd name="connsiteY12676" fmla="*/ 3105795 h 4608812"/>
              <a:gd name="connsiteX12677" fmla="*/ 7597604 w 12184637"/>
              <a:gd name="connsiteY12677" fmla="*/ 3104396 h 4608812"/>
              <a:gd name="connsiteX12678" fmla="*/ 7599592 w 12184637"/>
              <a:gd name="connsiteY12678" fmla="*/ 3096739 h 4608812"/>
              <a:gd name="connsiteX12679" fmla="*/ 7591936 w 12184637"/>
              <a:gd name="connsiteY12679" fmla="*/ 3094751 h 4608812"/>
              <a:gd name="connsiteX12680" fmla="*/ 7589580 w 12184637"/>
              <a:gd name="connsiteY12680" fmla="*/ 3096150 h 4608812"/>
              <a:gd name="connsiteX12681" fmla="*/ 7587592 w 12184637"/>
              <a:gd name="connsiteY12681" fmla="*/ 3103807 h 4608812"/>
              <a:gd name="connsiteX12682" fmla="*/ 7592451 w 12184637"/>
              <a:gd name="connsiteY12682" fmla="*/ 3106531 h 4608812"/>
              <a:gd name="connsiteX12683" fmla="*/ 7595249 w 12184637"/>
              <a:gd name="connsiteY12683" fmla="*/ 3105795 h 4608812"/>
              <a:gd name="connsiteX12684" fmla="*/ 7587224 w 12184637"/>
              <a:gd name="connsiteY12684" fmla="*/ 3114629 h 4608812"/>
              <a:gd name="connsiteX12685" fmla="*/ 7596501 w 12184637"/>
              <a:gd name="connsiteY12685" fmla="*/ 3104838 h 4608812"/>
              <a:gd name="connsiteX12686" fmla="*/ 7596280 w 12184637"/>
              <a:gd name="connsiteY12686" fmla="*/ 3096960 h 4608812"/>
              <a:gd name="connsiteX12687" fmla="*/ 7588401 w 12184637"/>
              <a:gd name="connsiteY12687" fmla="*/ 3097181 h 4608812"/>
              <a:gd name="connsiteX12688" fmla="*/ 7579125 w 12184637"/>
              <a:gd name="connsiteY12688" fmla="*/ 3106973 h 4608812"/>
              <a:gd name="connsiteX12689" fmla="*/ 7579346 w 12184637"/>
              <a:gd name="connsiteY12689" fmla="*/ 3114850 h 4608812"/>
              <a:gd name="connsiteX12690" fmla="*/ 7583175 w 12184637"/>
              <a:gd name="connsiteY12690" fmla="*/ 3116396 h 4608812"/>
              <a:gd name="connsiteX12691" fmla="*/ 7587224 w 12184637"/>
              <a:gd name="connsiteY12691" fmla="*/ 3114629 h 4608812"/>
              <a:gd name="connsiteX12692" fmla="*/ 7577212 w 12184637"/>
              <a:gd name="connsiteY12692" fmla="*/ 3135170 h 4608812"/>
              <a:gd name="connsiteX12693" fmla="*/ 7588181 w 12184637"/>
              <a:gd name="connsiteY12693" fmla="*/ 3113304 h 4608812"/>
              <a:gd name="connsiteX12694" fmla="*/ 7585677 w 12184637"/>
              <a:gd name="connsiteY12694" fmla="*/ 3105868 h 4608812"/>
              <a:gd name="connsiteX12695" fmla="*/ 7578241 w 12184637"/>
              <a:gd name="connsiteY12695" fmla="*/ 3108372 h 4608812"/>
              <a:gd name="connsiteX12696" fmla="*/ 7567272 w 12184637"/>
              <a:gd name="connsiteY12696" fmla="*/ 3130238 h 4608812"/>
              <a:gd name="connsiteX12697" fmla="*/ 7569776 w 12184637"/>
              <a:gd name="connsiteY12697" fmla="*/ 3137673 h 4608812"/>
              <a:gd name="connsiteX12698" fmla="*/ 7572278 w 12184637"/>
              <a:gd name="connsiteY12698" fmla="*/ 3138263 h 4608812"/>
              <a:gd name="connsiteX12699" fmla="*/ 7577212 w 12184637"/>
              <a:gd name="connsiteY12699" fmla="*/ 3135170 h 4608812"/>
              <a:gd name="connsiteX12700" fmla="*/ 7569554 w 12184637"/>
              <a:gd name="connsiteY12700" fmla="*/ 3138778 h 4608812"/>
              <a:gd name="connsiteX12701" fmla="*/ 7573088 w 12184637"/>
              <a:gd name="connsiteY12701" fmla="*/ 3138189 h 4608812"/>
              <a:gd name="connsiteX12702" fmla="*/ 7577726 w 12184637"/>
              <a:gd name="connsiteY12702" fmla="*/ 3131784 h 4608812"/>
              <a:gd name="connsiteX12703" fmla="*/ 7571321 w 12184637"/>
              <a:gd name="connsiteY12703" fmla="*/ 3127145 h 4608812"/>
              <a:gd name="connsiteX12704" fmla="*/ 7567788 w 12184637"/>
              <a:gd name="connsiteY12704" fmla="*/ 3127734 h 4608812"/>
              <a:gd name="connsiteX12705" fmla="*/ 7563149 w 12184637"/>
              <a:gd name="connsiteY12705" fmla="*/ 3134140 h 4608812"/>
              <a:gd name="connsiteX12706" fmla="*/ 7568671 w 12184637"/>
              <a:gd name="connsiteY12706" fmla="*/ 3138778 h 4608812"/>
              <a:gd name="connsiteX12707" fmla="*/ 7569554 w 12184637"/>
              <a:gd name="connsiteY12707" fmla="*/ 3138778 h 4608812"/>
              <a:gd name="connsiteX12708" fmla="*/ 7543418 w 12184637"/>
              <a:gd name="connsiteY12708" fmla="*/ 3152472 h 4608812"/>
              <a:gd name="connsiteX12709" fmla="*/ 7571248 w 12184637"/>
              <a:gd name="connsiteY12709" fmla="*/ 3138263 h 4608812"/>
              <a:gd name="connsiteX12710" fmla="*/ 7573677 w 12184637"/>
              <a:gd name="connsiteY12710" fmla="*/ 3130753 h 4608812"/>
              <a:gd name="connsiteX12711" fmla="*/ 7566168 w 12184637"/>
              <a:gd name="connsiteY12711" fmla="*/ 3128323 h 4608812"/>
              <a:gd name="connsiteX12712" fmla="*/ 7538338 w 12184637"/>
              <a:gd name="connsiteY12712" fmla="*/ 3142533 h 4608812"/>
              <a:gd name="connsiteX12713" fmla="*/ 7535909 w 12184637"/>
              <a:gd name="connsiteY12713" fmla="*/ 3150042 h 4608812"/>
              <a:gd name="connsiteX12714" fmla="*/ 7540915 w 12184637"/>
              <a:gd name="connsiteY12714" fmla="*/ 3153061 h 4608812"/>
              <a:gd name="connsiteX12715" fmla="*/ 7543418 w 12184637"/>
              <a:gd name="connsiteY12715" fmla="*/ 3152472 h 4608812"/>
              <a:gd name="connsiteX12716" fmla="*/ 7490778 w 12184637"/>
              <a:gd name="connsiteY12716" fmla="*/ 3166828 h 4608812"/>
              <a:gd name="connsiteX12717" fmla="*/ 7542313 w 12184637"/>
              <a:gd name="connsiteY12717" fmla="*/ 3152840 h 4608812"/>
              <a:gd name="connsiteX12718" fmla="*/ 7546216 w 12184637"/>
              <a:gd name="connsiteY12718" fmla="*/ 3145993 h 4608812"/>
              <a:gd name="connsiteX12719" fmla="*/ 7539369 w 12184637"/>
              <a:gd name="connsiteY12719" fmla="*/ 3142091 h 4608812"/>
              <a:gd name="connsiteX12720" fmla="*/ 7487832 w 12184637"/>
              <a:gd name="connsiteY12720" fmla="*/ 3156079 h 4608812"/>
              <a:gd name="connsiteX12721" fmla="*/ 7483931 w 12184637"/>
              <a:gd name="connsiteY12721" fmla="*/ 3162926 h 4608812"/>
              <a:gd name="connsiteX12722" fmla="*/ 7489379 w 12184637"/>
              <a:gd name="connsiteY12722" fmla="*/ 3167049 h 4608812"/>
              <a:gd name="connsiteX12723" fmla="*/ 7490778 w 12184637"/>
              <a:gd name="connsiteY12723" fmla="*/ 3166828 h 4608812"/>
              <a:gd name="connsiteX12724" fmla="*/ 7401105 w 12184637"/>
              <a:gd name="connsiteY12724" fmla="*/ 3250832 h 4608812"/>
              <a:gd name="connsiteX12725" fmla="*/ 7493060 w 12184637"/>
              <a:gd name="connsiteY12725" fmla="*/ 3165577 h 4608812"/>
              <a:gd name="connsiteX12726" fmla="*/ 7493354 w 12184637"/>
              <a:gd name="connsiteY12726" fmla="*/ 3157699 h 4608812"/>
              <a:gd name="connsiteX12727" fmla="*/ 7485476 w 12184637"/>
              <a:gd name="connsiteY12727" fmla="*/ 3157404 h 4608812"/>
              <a:gd name="connsiteX12728" fmla="*/ 7393521 w 12184637"/>
              <a:gd name="connsiteY12728" fmla="*/ 3242660 h 4608812"/>
              <a:gd name="connsiteX12729" fmla="*/ 7393227 w 12184637"/>
              <a:gd name="connsiteY12729" fmla="*/ 3250538 h 4608812"/>
              <a:gd name="connsiteX12730" fmla="*/ 7397350 w 12184637"/>
              <a:gd name="connsiteY12730" fmla="*/ 3252305 h 4608812"/>
              <a:gd name="connsiteX12731" fmla="*/ 7401105 w 12184637"/>
              <a:gd name="connsiteY12731" fmla="*/ 3250832 h 4608812"/>
              <a:gd name="connsiteX12732" fmla="*/ 7341101 w 12184637"/>
              <a:gd name="connsiteY12732" fmla="*/ 3260403 h 4608812"/>
              <a:gd name="connsiteX12733" fmla="*/ 7398159 w 12184637"/>
              <a:gd name="connsiteY12733" fmla="*/ 3252231 h 4608812"/>
              <a:gd name="connsiteX12734" fmla="*/ 7402871 w 12184637"/>
              <a:gd name="connsiteY12734" fmla="*/ 3245900 h 4608812"/>
              <a:gd name="connsiteX12735" fmla="*/ 7396540 w 12184637"/>
              <a:gd name="connsiteY12735" fmla="*/ 3241188 h 4608812"/>
              <a:gd name="connsiteX12736" fmla="*/ 7339482 w 12184637"/>
              <a:gd name="connsiteY12736" fmla="*/ 3249360 h 4608812"/>
              <a:gd name="connsiteX12737" fmla="*/ 7334770 w 12184637"/>
              <a:gd name="connsiteY12737" fmla="*/ 3255691 h 4608812"/>
              <a:gd name="connsiteX12738" fmla="*/ 7340292 w 12184637"/>
              <a:gd name="connsiteY12738" fmla="*/ 3260477 h 4608812"/>
              <a:gd name="connsiteX12739" fmla="*/ 7341101 w 12184637"/>
              <a:gd name="connsiteY12739" fmla="*/ 3260403 h 4608812"/>
              <a:gd name="connsiteX12740" fmla="*/ 7328880 w 12184637"/>
              <a:gd name="connsiteY12740" fmla="*/ 3281975 h 4608812"/>
              <a:gd name="connsiteX12741" fmla="*/ 7344930 w 12184637"/>
              <a:gd name="connsiteY12741" fmla="*/ 3257974 h 4608812"/>
              <a:gd name="connsiteX12742" fmla="*/ 7343384 w 12184637"/>
              <a:gd name="connsiteY12742" fmla="*/ 3250243 h 4608812"/>
              <a:gd name="connsiteX12743" fmla="*/ 7335653 w 12184637"/>
              <a:gd name="connsiteY12743" fmla="*/ 3251789 h 4608812"/>
              <a:gd name="connsiteX12744" fmla="*/ 7319604 w 12184637"/>
              <a:gd name="connsiteY12744" fmla="*/ 3275791 h 4608812"/>
              <a:gd name="connsiteX12745" fmla="*/ 7321150 w 12184637"/>
              <a:gd name="connsiteY12745" fmla="*/ 3283521 h 4608812"/>
              <a:gd name="connsiteX12746" fmla="*/ 7324316 w 12184637"/>
              <a:gd name="connsiteY12746" fmla="*/ 3284478 h 4608812"/>
              <a:gd name="connsiteX12747" fmla="*/ 7328880 w 12184637"/>
              <a:gd name="connsiteY12747" fmla="*/ 3281975 h 4608812"/>
              <a:gd name="connsiteX12748" fmla="*/ 7273074 w 12184637"/>
              <a:gd name="connsiteY12748" fmla="*/ 3365611 h 4608812"/>
              <a:gd name="connsiteX12749" fmla="*/ 7328880 w 12184637"/>
              <a:gd name="connsiteY12749" fmla="*/ 3281975 h 4608812"/>
              <a:gd name="connsiteX12750" fmla="*/ 7327334 w 12184637"/>
              <a:gd name="connsiteY12750" fmla="*/ 3274245 h 4608812"/>
              <a:gd name="connsiteX12751" fmla="*/ 7319604 w 12184637"/>
              <a:gd name="connsiteY12751" fmla="*/ 3275791 h 4608812"/>
              <a:gd name="connsiteX12752" fmla="*/ 7263797 w 12184637"/>
              <a:gd name="connsiteY12752" fmla="*/ 3359426 h 4608812"/>
              <a:gd name="connsiteX12753" fmla="*/ 7265343 w 12184637"/>
              <a:gd name="connsiteY12753" fmla="*/ 3367157 h 4608812"/>
              <a:gd name="connsiteX12754" fmla="*/ 7268509 w 12184637"/>
              <a:gd name="connsiteY12754" fmla="*/ 3368114 h 4608812"/>
              <a:gd name="connsiteX12755" fmla="*/ 7273074 w 12184637"/>
              <a:gd name="connsiteY12755" fmla="*/ 3365611 h 4608812"/>
              <a:gd name="connsiteX12756" fmla="*/ 7234790 w 12184637"/>
              <a:gd name="connsiteY12756" fmla="*/ 3370985 h 4608812"/>
              <a:gd name="connsiteX12757" fmla="*/ 7268877 w 12184637"/>
              <a:gd name="connsiteY12757" fmla="*/ 3368040 h 4608812"/>
              <a:gd name="connsiteX12758" fmla="*/ 7273957 w 12184637"/>
              <a:gd name="connsiteY12758" fmla="*/ 3362003 h 4608812"/>
              <a:gd name="connsiteX12759" fmla="*/ 7267920 w 12184637"/>
              <a:gd name="connsiteY12759" fmla="*/ 3356923 h 4608812"/>
              <a:gd name="connsiteX12760" fmla="*/ 7233832 w 12184637"/>
              <a:gd name="connsiteY12760" fmla="*/ 3359868 h 4608812"/>
              <a:gd name="connsiteX12761" fmla="*/ 7228752 w 12184637"/>
              <a:gd name="connsiteY12761" fmla="*/ 3365905 h 4608812"/>
              <a:gd name="connsiteX12762" fmla="*/ 7234348 w 12184637"/>
              <a:gd name="connsiteY12762" fmla="*/ 3370985 h 4608812"/>
              <a:gd name="connsiteX12763" fmla="*/ 7234790 w 12184637"/>
              <a:gd name="connsiteY12763" fmla="*/ 3370985 h 4608812"/>
              <a:gd name="connsiteX12764" fmla="*/ 7207034 w 12184637"/>
              <a:gd name="connsiteY12764" fmla="*/ 3404189 h 4608812"/>
              <a:gd name="connsiteX12765" fmla="*/ 7238471 w 12184637"/>
              <a:gd name="connsiteY12765" fmla="*/ 3369145 h 4608812"/>
              <a:gd name="connsiteX12766" fmla="*/ 7238029 w 12184637"/>
              <a:gd name="connsiteY12766" fmla="*/ 3361267 h 4608812"/>
              <a:gd name="connsiteX12767" fmla="*/ 7230151 w 12184637"/>
              <a:gd name="connsiteY12767" fmla="*/ 3361709 h 4608812"/>
              <a:gd name="connsiteX12768" fmla="*/ 7198714 w 12184637"/>
              <a:gd name="connsiteY12768" fmla="*/ 3396753 h 4608812"/>
              <a:gd name="connsiteX12769" fmla="*/ 7199156 w 12184637"/>
              <a:gd name="connsiteY12769" fmla="*/ 3404631 h 4608812"/>
              <a:gd name="connsiteX12770" fmla="*/ 7202911 w 12184637"/>
              <a:gd name="connsiteY12770" fmla="*/ 3406030 h 4608812"/>
              <a:gd name="connsiteX12771" fmla="*/ 7207034 w 12184637"/>
              <a:gd name="connsiteY12771" fmla="*/ 3404189 h 4608812"/>
              <a:gd name="connsiteX12772" fmla="*/ 7194665 w 12184637"/>
              <a:gd name="connsiteY12772" fmla="*/ 3419061 h 4608812"/>
              <a:gd name="connsiteX12773" fmla="*/ 7207181 w 12184637"/>
              <a:gd name="connsiteY12773" fmla="*/ 3404042 h 4608812"/>
              <a:gd name="connsiteX12774" fmla="*/ 7206445 w 12184637"/>
              <a:gd name="connsiteY12774" fmla="*/ 3396165 h 4608812"/>
              <a:gd name="connsiteX12775" fmla="*/ 7198567 w 12184637"/>
              <a:gd name="connsiteY12775" fmla="*/ 3396901 h 4608812"/>
              <a:gd name="connsiteX12776" fmla="*/ 7186051 w 12184637"/>
              <a:gd name="connsiteY12776" fmla="*/ 3411920 h 4608812"/>
              <a:gd name="connsiteX12777" fmla="*/ 7186788 w 12184637"/>
              <a:gd name="connsiteY12777" fmla="*/ 3419798 h 4608812"/>
              <a:gd name="connsiteX12778" fmla="*/ 7190395 w 12184637"/>
              <a:gd name="connsiteY12778" fmla="*/ 3421123 h 4608812"/>
              <a:gd name="connsiteX12779" fmla="*/ 7194665 w 12184637"/>
              <a:gd name="connsiteY12779" fmla="*/ 3419061 h 4608812"/>
              <a:gd name="connsiteX12780" fmla="*/ 7177216 w 12184637"/>
              <a:gd name="connsiteY12780" fmla="*/ 3440044 h 4608812"/>
              <a:gd name="connsiteX12781" fmla="*/ 7194665 w 12184637"/>
              <a:gd name="connsiteY12781" fmla="*/ 3419061 h 4608812"/>
              <a:gd name="connsiteX12782" fmla="*/ 7193929 w 12184637"/>
              <a:gd name="connsiteY12782" fmla="*/ 3411184 h 4608812"/>
              <a:gd name="connsiteX12783" fmla="*/ 7186051 w 12184637"/>
              <a:gd name="connsiteY12783" fmla="*/ 3411920 h 4608812"/>
              <a:gd name="connsiteX12784" fmla="*/ 7168602 w 12184637"/>
              <a:gd name="connsiteY12784" fmla="*/ 3432902 h 4608812"/>
              <a:gd name="connsiteX12785" fmla="*/ 7169339 w 12184637"/>
              <a:gd name="connsiteY12785" fmla="*/ 3440780 h 4608812"/>
              <a:gd name="connsiteX12786" fmla="*/ 7172946 w 12184637"/>
              <a:gd name="connsiteY12786" fmla="*/ 3442105 h 4608812"/>
              <a:gd name="connsiteX12787" fmla="*/ 7177216 w 12184637"/>
              <a:gd name="connsiteY12787" fmla="*/ 3440044 h 4608812"/>
              <a:gd name="connsiteX12788" fmla="*/ 7172652 w 12184637"/>
              <a:gd name="connsiteY12788" fmla="*/ 3445713 h 4608812"/>
              <a:gd name="connsiteX12789" fmla="*/ 7177290 w 12184637"/>
              <a:gd name="connsiteY12789" fmla="*/ 3439897 h 4608812"/>
              <a:gd name="connsiteX12790" fmla="*/ 7176406 w 12184637"/>
              <a:gd name="connsiteY12790" fmla="*/ 3432093 h 4608812"/>
              <a:gd name="connsiteX12791" fmla="*/ 7168602 w 12184637"/>
              <a:gd name="connsiteY12791" fmla="*/ 3432976 h 4608812"/>
              <a:gd name="connsiteX12792" fmla="*/ 7163964 w 12184637"/>
              <a:gd name="connsiteY12792" fmla="*/ 3438792 h 4608812"/>
              <a:gd name="connsiteX12793" fmla="*/ 7164848 w 12184637"/>
              <a:gd name="connsiteY12793" fmla="*/ 3446596 h 4608812"/>
              <a:gd name="connsiteX12794" fmla="*/ 7168382 w 12184637"/>
              <a:gd name="connsiteY12794" fmla="*/ 3447774 h 4608812"/>
              <a:gd name="connsiteX12795" fmla="*/ 7172652 w 12184637"/>
              <a:gd name="connsiteY12795" fmla="*/ 3445713 h 4608812"/>
              <a:gd name="connsiteX12796" fmla="*/ 7131128 w 12184637"/>
              <a:gd name="connsiteY12796" fmla="*/ 3497912 h 4608812"/>
              <a:gd name="connsiteX12797" fmla="*/ 7172652 w 12184637"/>
              <a:gd name="connsiteY12797" fmla="*/ 3445787 h 4608812"/>
              <a:gd name="connsiteX12798" fmla="*/ 7171768 w 12184637"/>
              <a:gd name="connsiteY12798" fmla="*/ 3437982 h 4608812"/>
              <a:gd name="connsiteX12799" fmla="*/ 7163964 w 12184637"/>
              <a:gd name="connsiteY12799" fmla="*/ 3438866 h 4608812"/>
              <a:gd name="connsiteX12800" fmla="*/ 7122440 w 12184637"/>
              <a:gd name="connsiteY12800" fmla="*/ 3490991 h 4608812"/>
              <a:gd name="connsiteX12801" fmla="*/ 7123324 w 12184637"/>
              <a:gd name="connsiteY12801" fmla="*/ 3498795 h 4608812"/>
              <a:gd name="connsiteX12802" fmla="*/ 7126858 w 12184637"/>
              <a:gd name="connsiteY12802" fmla="*/ 3500047 h 4608812"/>
              <a:gd name="connsiteX12803" fmla="*/ 7131128 w 12184637"/>
              <a:gd name="connsiteY12803" fmla="*/ 3497912 h 4608812"/>
              <a:gd name="connsiteX12804" fmla="*/ 7127300 w 12184637"/>
              <a:gd name="connsiteY12804" fmla="*/ 3502476 h 4608812"/>
              <a:gd name="connsiteX12805" fmla="*/ 7132454 w 12184637"/>
              <a:gd name="connsiteY12805" fmla="*/ 3496513 h 4608812"/>
              <a:gd name="connsiteX12806" fmla="*/ 7132306 w 12184637"/>
              <a:gd name="connsiteY12806" fmla="*/ 3494010 h 4608812"/>
              <a:gd name="connsiteX12807" fmla="*/ 7126343 w 12184637"/>
              <a:gd name="connsiteY12807" fmla="*/ 3488856 h 4608812"/>
              <a:gd name="connsiteX12808" fmla="*/ 7121189 w 12184637"/>
              <a:gd name="connsiteY12808" fmla="*/ 3494820 h 4608812"/>
              <a:gd name="connsiteX12809" fmla="*/ 7121336 w 12184637"/>
              <a:gd name="connsiteY12809" fmla="*/ 3497323 h 4608812"/>
              <a:gd name="connsiteX12810" fmla="*/ 7126932 w 12184637"/>
              <a:gd name="connsiteY12810" fmla="*/ 3502550 h 4608812"/>
              <a:gd name="connsiteX12811" fmla="*/ 7127300 w 12184637"/>
              <a:gd name="connsiteY12811" fmla="*/ 3502476 h 4608812"/>
              <a:gd name="connsiteX12812" fmla="*/ 7123177 w 12184637"/>
              <a:gd name="connsiteY12812" fmla="*/ 3511090 h 4608812"/>
              <a:gd name="connsiteX12813" fmla="*/ 7131349 w 12184637"/>
              <a:gd name="connsiteY12813" fmla="*/ 3500341 h 4608812"/>
              <a:gd name="connsiteX12814" fmla="*/ 7130318 w 12184637"/>
              <a:gd name="connsiteY12814" fmla="*/ 3492537 h 4608812"/>
              <a:gd name="connsiteX12815" fmla="*/ 7122514 w 12184637"/>
              <a:gd name="connsiteY12815" fmla="*/ 3493568 h 4608812"/>
              <a:gd name="connsiteX12816" fmla="*/ 7114342 w 12184637"/>
              <a:gd name="connsiteY12816" fmla="*/ 3504317 h 4608812"/>
              <a:gd name="connsiteX12817" fmla="*/ 7115373 w 12184637"/>
              <a:gd name="connsiteY12817" fmla="*/ 3512121 h 4608812"/>
              <a:gd name="connsiteX12818" fmla="*/ 7118759 w 12184637"/>
              <a:gd name="connsiteY12818" fmla="*/ 3513225 h 4608812"/>
              <a:gd name="connsiteX12819" fmla="*/ 7123177 w 12184637"/>
              <a:gd name="connsiteY12819" fmla="*/ 3511090 h 4608812"/>
              <a:gd name="connsiteX12820" fmla="*/ 7099397 w 12184637"/>
              <a:gd name="connsiteY12820" fmla="*/ 3539951 h 4608812"/>
              <a:gd name="connsiteX12821" fmla="*/ 7123030 w 12184637"/>
              <a:gd name="connsiteY12821" fmla="*/ 3511238 h 4608812"/>
              <a:gd name="connsiteX12822" fmla="*/ 7122294 w 12184637"/>
              <a:gd name="connsiteY12822" fmla="*/ 3503360 h 4608812"/>
              <a:gd name="connsiteX12823" fmla="*/ 7114416 w 12184637"/>
              <a:gd name="connsiteY12823" fmla="*/ 3504096 h 4608812"/>
              <a:gd name="connsiteX12824" fmla="*/ 7090783 w 12184637"/>
              <a:gd name="connsiteY12824" fmla="*/ 3532809 h 4608812"/>
              <a:gd name="connsiteX12825" fmla="*/ 7091519 w 12184637"/>
              <a:gd name="connsiteY12825" fmla="*/ 3540687 h 4608812"/>
              <a:gd name="connsiteX12826" fmla="*/ 7095127 w 12184637"/>
              <a:gd name="connsiteY12826" fmla="*/ 3541938 h 4608812"/>
              <a:gd name="connsiteX12827" fmla="*/ 7099397 w 12184637"/>
              <a:gd name="connsiteY12827" fmla="*/ 3539951 h 4608812"/>
              <a:gd name="connsiteX12828" fmla="*/ 7057284 w 12184637"/>
              <a:gd name="connsiteY12828" fmla="*/ 3589793 h 4608812"/>
              <a:gd name="connsiteX12829" fmla="*/ 7099323 w 12184637"/>
              <a:gd name="connsiteY12829" fmla="*/ 3540024 h 4608812"/>
              <a:gd name="connsiteX12830" fmla="*/ 7098660 w 12184637"/>
              <a:gd name="connsiteY12830" fmla="*/ 3532147 h 4608812"/>
              <a:gd name="connsiteX12831" fmla="*/ 7090783 w 12184637"/>
              <a:gd name="connsiteY12831" fmla="*/ 3532809 h 4608812"/>
              <a:gd name="connsiteX12832" fmla="*/ 7048744 w 12184637"/>
              <a:gd name="connsiteY12832" fmla="*/ 3582578 h 4608812"/>
              <a:gd name="connsiteX12833" fmla="*/ 7049406 w 12184637"/>
              <a:gd name="connsiteY12833" fmla="*/ 3590456 h 4608812"/>
              <a:gd name="connsiteX12834" fmla="*/ 7053014 w 12184637"/>
              <a:gd name="connsiteY12834" fmla="*/ 3591781 h 4608812"/>
              <a:gd name="connsiteX12835" fmla="*/ 7057284 w 12184637"/>
              <a:gd name="connsiteY12835" fmla="*/ 3589793 h 4608812"/>
              <a:gd name="connsiteX12836" fmla="*/ 7024817 w 12184637"/>
              <a:gd name="connsiteY12836" fmla="*/ 3636912 h 4608812"/>
              <a:gd name="connsiteX12837" fmla="*/ 7057652 w 12184637"/>
              <a:gd name="connsiteY12837" fmla="*/ 3589352 h 4608812"/>
              <a:gd name="connsiteX12838" fmla="*/ 7056253 w 12184637"/>
              <a:gd name="connsiteY12838" fmla="*/ 3581621 h 4608812"/>
              <a:gd name="connsiteX12839" fmla="*/ 7048523 w 12184637"/>
              <a:gd name="connsiteY12839" fmla="*/ 3583020 h 4608812"/>
              <a:gd name="connsiteX12840" fmla="*/ 7015687 w 12184637"/>
              <a:gd name="connsiteY12840" fmla="*/ 3630581 h 4608812"/>
              <a:gd name="connsiteX12841" fmla="*/ 7017086 w 12184637"/>
              <a:gd name="connsiteY12841" fmla="*/ 3638311 h 4608812"/>
              <a:gd name="connsiteX12842" fmla="*/ 7020325 w 12184637"/>
              <a:gd name="connsiteY12842" fmla="*/ 3639268 h 4608812"/>
              <a:gd name="connsiteX12843" fmla="*/ 7024817 w 12184637"/>
              <a:gd name="connsiteY12843" fmla="*/ 3636912 h 4608812"/>
              <a:gd name="connsiteX12844" fmla="*/ 6996103 w 12184637"/>
              <a:gd name="connsiteY12844" fmla="*/ 3679466 h 4608812"/>
              <a:gd name="connsiteX12845" fmla="*/ 7024817 w 12184637"/>
              <a:gd name="connsiteY12845" fmla="*/ 3636912 h 4608812"/>
              <a:gd name="connsiteX12846" fmla="*/ 7023344 w 12184637"/>
              <a:gd name="connsiteY12846" fmla="*/ 3629182 h 4608812"/>
              <a:gd name="connsiteX12847" fmla="*/ 7015614 w 12184637"/>
              <a:gd name="connsiteY12847" fmla="*/ 3630654 h 4608812"/>
              <a:gd name="connsiteX12848" fmla="*/ 6986900 w 12184637"/>
              <a:gd name="connsiteY12848" fmla="*/ 3673209 h 4608812"/>
              <a:gd name="connsiteX12849" fmla="*/ 6988373 w 12184637"/>
              <a:gd name="connsiteY12849" fmla="*/ 3680939 h 4608812"/>
              <a:gd name="connsiteX12850" fmla="*/ 6991539 w 12184637"/>
              <a:gd name="connsiteY12850" fmla="*/ 3681896 h 4608812"/>
              <a:gd name="connsiteX12851" fmla="*/ 6996103 w 12184637"/>
              <a:gd name="connsiteY12851" fmla="*/ 3679466 h 4608812"/>
              <a:gd name="connsiteX12852" fmla="*/ 6968716 w 12184637"/>
              <a:gd name="connsiteY12852" fmla="*/ 3717530 h 4608812"/>
              <a:gd name="connsiteX12853" fmla="*/ 6996030 w 12184637"/>
              <a:gd name="connsiteY12853" fmla="*/ 3679614 h 4608812"/>
              <a:gd name="connsiteX12854" fmla="*/ 6994778 w 12184637"/>
              <a:gd name="connsiteY12854" fmla="*/ 3671810 h 4608812"/>
              <a:gd name="connsiteX12855" fmla="*/ 6986974 w 12184637"/>
              <a:gd name="connsiteY12855" fmla="*/ 3673061 h 4608812"/>
              <a:gd name="connsiteX12856" fmla="*/ 6959660 w 12184637"/>
              <a:gd name="connsiteY12856" fmla="*/ 3710977 h 4608812"/>
              <a:gd name="connsiteX12857" fmla="*/ 6960911 w 12184637"/>
              <a:gd name="connsiteY12857" fmla="*/ 3718781 h 4608812"/>
              <a:gd name="connsiteX12858" fmla="*/ 6964224 w 12184637"/>
              <a:gd name="connsiteY12858" fmla="*/ 3719812 h 4608812"/>
              <a:gd name="connsiteX12859" fmla="*/ 6968716 w 12184637"/>
              <a:gd name="connsiteY12859" fmla="*/ 3717530 h 4608812"/>
              <a:gd name="connsiteX12860" fmla="*/ 6929548 w 12184637"/>
              <a:gd name="connsiteY12860" fmla="*/ 3763691 h 4608812"/>
              <a:gd name="connsiteX12861" fmla="*/ 6968421 w 12184637"/>
              <a:gd name="connsiteY12861" fmla="*/ 3717824 h 4608812"/>
              <a:gd name="connsiteX12862" fmla="*/ 6967759 w 12184637"/>
              <a:gd name="connsiteY12862" fmla="*/ 3709947 h 4608812"/>
              <a:gd name="connsiteX12863" fmla="*/ 6959881 w 12184637"/>
              <a:gd name="connsiteY12863" fmla="*/ 3710609 h 4608812"/>
              <a:gd name="connsiteX12864" fmla="*/ 6921008 w 12184637"/>
              <a:gd name="connsiteY12864" fmla="*/ 3756476 h 4608812"/>
              <a:gd name="connsiteX12865" fmla="*/ 6921670 w 12184637"/>
              <a:gd name="connsiteY12865" fmla="*/ 3764354 h 4608812"/>
              <a:gd name="connsiteX12866" fmla="*/ 6925352 w 12184637"/>
              <a:gd name="connsiteY12866" fmla="*/ 3765679 h 4608812"/>
              <a:gd name="connsiteX12867" fmla="*/ 6929548 w 12184637"/>
              <a:gd name="connsiteY12867" fmla="*/ 3763691 h 4608812"/>
              <a:gd name="connsiteX12868" fmla="*/ 6907977 w 12184637"/>
              <a:gd name="connsiteY12868" fmla="*/ 3784085 h 4608812"/>
              <a:gd name="connsiteX12869" fmla="*/ 6929106 w 12184637"/>
              <a:gd name="connsiteY12869" fmla="*/ 3764133 h 4608812"/>
              <a:gd name="connsiteX12870" fmla="*/ 6929327 w 12184637"/>
              <a:gd name="connsiteY12870" fmla="*/ 3756256 h 4608812"/>
              <a:gd name="connsiteX12871" fmla="*/ 6921449 w 12184637"/>
              <a:gd name="connsiteY12871" fmla="*/ 3756035 h 4608812"/>
              <a:gd name="connsiteX12872" fmla="*/ 6900319 w 12184637"/>
              <a:gd name="connsiteY12872" fmla="*/ 3775987 h 4608812"/>
              <a:gd name="connsiteX12873" fmla="*/ 6900099 w 12184637"/>
              <a:gd name="connsiteY12873" fmla="*/ 3783864 h 4608812"/>
              <a:gd name="connsiteX12874" fmla="*/ 6904222 w 12184637"/>
              <a:gd name="connsiteY12874" fmla="*/ 3785631 h 4608812"/>
              <a:gd name="connsiteX12875" fmla="*/ 6907977 w 12184637"/>
              <a:gd name="connsiteY12875" fmla="*/ 3784085 h 4608812"/>
              <a:gd name="connsiteX12876" fmla="*/ 6904369 w 12184637"/>
              <a:gd name="connsiteY12876" fmla="*/ 3792772 h 4608812"/>
              <a:gd name="connsiteX12877" fmla="*/ 6909817 w 12184637"/>
              <a:gd name="connsiteY12877" fmla="*/ 3787104 h 4608812"/>
              <a:gd name="connsiteX12878" fmla="*/ 6909670 w 12184637"/>
              <a:gd name="connsiteY12878" fmla="*/ 3779962 h 4608812"/>
              <a:gd name="connsiteX12879" fmla="*/ 6904001 w 12184637"/>
              <a:gd name="connsiteY12879" fmla="*/ 3774514 h 4608812"/>
              <a:gd name="connsiteX12880" fmla="*/ 6898553 w 12184637"/>
              <a:gd name="connsiteY12880" fmla="*/ 3780183 h 4608812"/>
              <a:gd name="connsiteX12881" fmla="*/ 6898700 w 12184637"/>
              <a:gd name="connsiteY12881" fmla="*/ 3787324 h 4608812"/>
              <a:gd name="connsiteX12882" fmla="*/ 6904369 w 12184637"/>
              <a:gd name="connsiteY12882" fmla="*/ 3792772 h 4608812"/>
              <a:gd name="connsiteX12883" fmla="*/ 6904369 w 12184637"/>
              <a:gd name="connsiteY12883" fmla="*/ 3792772 h 4608812"/>
              <a:gd name="connsiteX12884" fmla="*/ 6889276 w 12184637"/>
              <a:gd name="connsiteY12884" fmla="*/ 3815743 h 4608812"/>
              <a:gd name="connsiteX12885" fmla="*/ 6908713 w 12184637"/>
              <a:gd name="connsiteY12885" fmla="*/ 3790638 h 4608812"/>
              <a:gd name="connsiteX12886" fmla="*/ 6907755 w 12184637"/>
              <a:gd name="connsiteY12886" fmla="*/ 3782833 h 4608812"/>
              <a:gd name="connsiteX12887" fmla="*/ 6899951 w 12184637"/>
              <a:gd name="connsiteY12887" fmla="*/ 3783791 h 4608812"/>
              <a:gd name="connsiteX12888" fmla="*/ 6880515 w 12184637"/>
              <a:gd name="connsiteY12888" fmla="*/ 3808896 h 4608812"/>
              <a:gd name="connsiteX12889" fmla="*/ 6881472 w 12184637"/>
              <a:gd name="connsiteY12889" fmla="*/ 3816700 h 4608812"/>
              <a:gd name="connsiteX12890" fmla="*/ 6884932 w 12184637"/>
              <a:gd name="connsiteY12890" fmla="*/ 3817878 h 4608812"/>
              <a:gd name="connsiteX12891" fmla="*/ 6889276 w 12184637"/>
              <a:gd name="connsiteY12891" fmla="*/ 3815743 h 4608812"/>
              <a:gd name="connsiteX12892" fmla="*/ 6870944 w 12184637"/>
              <a:gd name="connsiteY12892" fmla="*/ 3839302 h 4608812"/>
              <a:gd name="connsiteX12893" fmla="*/ 6889202 w 12184637"/>
              <a:gd name="connsiteY12893" fmla="*/ 3815743 h 4608812"/>
              <a:gd name="connsiteX12894" fmla="*/ 6888245 w 12184637"/>
              <a:gd name="connsiteY12894" fmla="*/ 3807939 h 4608812"/>
              <a:gd name="connsiteX12895" fmla="*/ 6880441 w 12184637"/>
              <a:gd name="connsiteY12895" fmla="*/ 3808896 h 4608812"/>
              <a:gd name="connsiteX12896" fmla="*/ 6862183 w 12184637"/>
              <a:gd name="connsiteY12896" fmla="*/ 3832455 h 4608812"/>
              <a:gd name="connsiteX12897" fmla="*/ 6863140 w 12184637"/>
              <a:gd name="connsiteY12897" fmla="*/ 3840259 h 4608812"/>
              <a:gd name="connsiteX12898" fmla="*/ 6866600 w 12184637"/>
              <a:gd name="connsiteY12898" fmla="*/ 3841438 h 4608812"/>
              <a:gd name="connsiteX12899" fmla="*/ 6870944 w 12184637"/>
              <a:gd name="connsiteY12899" fmla="*/ 3839302 h 4608812"/>
              <a:gd name="connsiteX12900" fmla="*/ 6857912 w 12184637"/>
              <a:gd name="connsiteY12900" fmla="*/ 3848800 h 4608812"/>
              <a:gd name="connsiteX12901" fmla="*/ 6869839 w 12184637"/>
              <a:gd name="connsiteY12901" fmla="*/ 3840407 h 4608812"/>
              <a:gd name="connsiteX12902" fmla="*/ 6871165 w 12184637"/>
              <a:gd name="connsiteY12902" fmla="*/ 3832603 h 4608812"/>
              <a:gd name="connsiteX12903" fmla="*/ 6863360 w 12184637"/>
              <a:gd name="connsiteY12903" fmla="*/ 3831278 h 4608812"/>
              <a:gd name="connsiteX12904" fmla="*/ 6851434 w 12184637"/>
              <a:gd name="connsiteY12904" fmla="*/ 3839671 h 4608812"/>
              <a:gd name="connsiteX12905" fmla="*/ 6850108 w 12184637"/>
              <a:gd name="connsiteY12905" fmla="*/ 3847475 h 4608812"/>
              <a:gd name="connsiteX12906" fmla="*/ 6854673 w 12184637"/>
              <a:gd name="connsiteY12906" fmla="*/ 3849830 h 4608812"/>
              <a:gd name="connsiteX12907" fmla="*/ 6857912 w 12184637"/>
              <a:gd name="connsiteY12907" fmla="*/ 3848800 h 4608812"/>
              <a:gd name="connsiteX12908" fmla="*/ 6804757 w 12184637"/>
              <a:gd name="connsiteY12908" fmla="*/ 3886127 h 4608812"/>
              <a:gd name="connsiteX12909" fmla="*/ 6857912 w 12184637"/>
              <a:gd name="connsiteY12909" fmla="*/ 3848800 h 4608812"/>
              <a:gd name="connsiteX12910" fmla="*/ 6859238 w 12184637"/>
              <a:gd name="connsiteY12910" fmla="*/ 3841069 h 4608812"/>
              <a:gd name="connsiteX12911" fmla="*/ 6851507 w 12184637"/>
              <a:gd name="connsiteY12911" fmla="*/ 3839744 h 4608812"/>
              <a:gd name="connsiteX12912" fmla="*/ 6798352 w 12184637"/>
              <a:gd name="connsiteY12912" fmla="*/ 3877071 h 4608812"/>
              <a:gd name="connsiteX12913" fmla="*/ 6797026 w 12184637"/>
              <a:gd name="connsiteY12913" fmla="*/ 3884801 h 4608812"/>
              <a:gd name="connsiteX12914" fmla="*/ 6801591 w 12184637"/>
              <a:gd name="connsiteY12914" fmla="*/ 3887157 h 4608812"/>
              <a:gd name="connsiteX12915" fmla="*/ 6804757 w 12184637"/>
              <a:gd name="connsiteY12915" fmla="*/ 3886127 h 4608812"/>
              <a:gd name="connsiteX12916" fmla="*/ 6770522 w 12184637"/>
              <a:gd name="connsiteY12916" fmla="*/ 3910202 h 4608812"/>
              <a:gd name="connsiteX12917" fmla="*/ 6804757 w 12184637"/>
              <a:gd name="connsiteY12917" fmla="*/ 3886127 h 4608812"/>
              <a:gd name="connsiteX12918" fmla="*/ 6806082 w 12184637"/>
              <a:gd name="connsiteY12918" fmla="*/ 3878323 h 4608812"/>
              <a:gd name="connsiteX12919" fmla="*/ 6798278 w 12184637"/>
              <a:gd name="connsiteY12919" fmla="*/ 3876997 h 4608812"/>
              <a:gd name="connsiteX12920" fmla="*/ 6764043 w 12184637"/>
              <a:gd name="connsiteY12920" fmla="*/ 3901072 h 4608812"/>
              <a:gd name="connsiteX12921" fmla="*/ 6762718 w 12184637"/>
              <a:gd name="connsiteY12921" fmla="*/ 3908876 h 4608812"/>
              <a:gd name="connsiteX12922" fmla="*/ 6767282 w 12184637"/>
              <a:gd name="connsiteY12922" fmla="*/ 3911232 h 4608812"/>
              <a:gd name="connsiteX12923" fmla="*/ 6770522 w 12184637"/>
              <a:gd name="connsiteY12923" fmla="*/ 3910202 h 4608812"/>
              <a:gd name="connsiteX12924" fmla="*/ 6757196 w 12184637"/>
              <a:gd name="connsiteY12924" fmla="*/ 3925810 h 4608812"/>
              <a:gd name="connsiteX12925" fmla="*/ 6771553 w 12184637"/>
              <a:gd name="connsiteY12925" fmla="*/ 3909318 h 4608812"/>
              <a:gd name="connsiteX12926" fmla="*/ 6771037 w 12184637"/>
              <a:gd name="connsiteY12926" fmla="*/ 3901440 h 4608812"/>
              <a:gd name="connsiteX12927" fmla="*/ 6763159 w 12184637"/>
              <a:gd name="connsiteY12927" fmla="*/ 3901956 h 4608812"/>
              <a:gd name="connsiteX12928" fmla="*/ 6748803 w 12184637"/>
              <a:gd name="connsiteY12928" fmla="*/ 3918447 h 4608812"/>
              <a:gd name="connsiteX12929" fmla="*/ 6749318 w 12184637"/>
              <a:gd name="connsiteY12929" fmla="*/ 3926325 h 4608812"/>
              <a:gd name="connsiteX12930" fmla="*/ 6752999 w 12184637"/>
              <a:gd name="connsiteY12930" fmla="*/ 3927724 h 4608812"/>
              <a:gd name="connsiteX12931" fmla="*/ 6757196 w 12184637"/>
              <a:gd name="connsiteY12931" fmla="*/ 3925810 h 4608812"/>
              <a:gd name="connsiteX12932" fmla="*/ 6711549 w 12184637"/>
              <a:gd name="connsiteY12932" fmla="*/ 3978377 h 4608812"/>
              <a:gd name="connsiteX12933" fmla="*/ 6757196 w 12184637"/>
              <a:gd name="connsiteY12933" fmla="*/ 3925883 h 4608812"/>
              <a:gd name="connsiteX12934" fmla="*/ 6756607 w 12184637"/>
              <a:gd name="connsiteY12934" fmla="*/ 3918006 h 4608812"/>
              <a:gd name="connsiteX12935" fmla="*/ 6748730 w 12184637"/>
              <a:gd name="connsiteY12935" fmla="*/ 3918595 h 4608812"/>
              <a:gd name="connsiteX12936" fmla="*/ 6703083 w 12184637"/>
              <a:gd name="connsiteY12936" fmla="*/ 3971088 h 4608812"/>
              <a:gd name="connsiteX12937" fmla="*/ 6703672 w 12184637"/>
              <a:gd name="connsiteY12937" fmla="*/ 3978966 h 4608812"/>
              <a:gd name="connsiteX12938" fmla="*/ 6707353 w 12184637"/>
              <a:gd name="connsiteY12938" fmla="*/ 3980365 h 4608812"/>
              <a:gd name="connsiteX12939" fmla="*/ 6711549 w 12184637"/>
              <a:gd name="connsiteY12939" fmla="*/ 3978377 h 4608812"/>
              <a:gd name="connsiteX12940" fmla="*/ 6669069 w 12184637"/>
              <a:gd name="connsiteY12940" fmla="*/ 4017765 h 4608812"/>
              <a:gd name="connsiteX12941" fmla="*/ 6711108 w 12184637"/>
              <a:gd name="connsiteY12941" fmla="*/ 3978818 h 4608812"/>
              <a:gd name="connsiteX12942" fmla="*/ 6711403 w 12184637"/>
              <a:gd name="connsiteY12942" fmla="*/ 3970941 h 4608812"/>
              <a:gd name="connsiteX12943" fmla="*/ 6703525 w 12184637"/>
              <a:gd name="connsiteY12943" fmla="*/ 3970646 h 4608812"/>
              <a:gd name="connsiteX12944" fmla="*/ 6661486 w 12184637"/>
              <a:gd name="connsiteY12944" fmla="*/ 4009593 h 4608812"/>
              <a:gd name="connsiteX12945" fmla="*/ 6661191 w 12184637"/>
              <a:gd name="connsiteY12945" fmla="*/ 4017471 h 4608812"/>
              <a:gd name="connsiteX12946" fmla="*/ 6665314 w 12184637"/>
              <a:gd name="connsiteY12946" fmla="*/ 4019237 h 4608812"/>
              <a:gd name="connsiteX12947" fmla="*/ 6669069 w 12184637"/>
              <a:gd name="connsiteY12947" fmla="*/ 4017765 h 4608812"/>
              <a:gd name="connsiteX12948" fmla="*/ 6651621 w 12184637"/>
              <a:gd name="connsiteY12948" fmla="*/ 4033888 h 4608812"/>
              <a:gd name="connsiteX12949" fmla="*/ 6669069 w 12184637"/>
              <a:gd name="connsiteY12949" fmla="*/ 4017692 h 4608812"/>
              <a:gd name="connsiteX12950" fmla="*/ 6669364 w 12184637"/>
              <a:gd name="connsiteY12950" fmla="*/ 4009814 h 4608812"/>
              <a:gd name="connsiteX12951" fmla="*/ 6661486 w 12184637"/>
              <a:gd name="connsiteY12951" fmla="*/ 4009519 h 4608812"/>
              <a:gd name="connsiteX12952" fmla="*/ 6644037 w 12184637"/>
              <a:gd name="connsiteY12952" fmla="*/ 4025716 h 4608812"/>
              <a:gd name="connsiteX12953" fmla="*/ 6643743 w 12184637"/>
              <a:gd name="connsiteY12953" fmla="*/ 4033594 h 4608812"/>
              <a:gd name="connsiteX12954" fmla="*/ 6647866 w 12184637"/>
              <a:gd name="connsiteY12954" fmla="*/ 4035361 h 4608812"/>
              <a:gd name="connsiteX12955" fmla="*/ 6651621 w 12184637"/>
              <a:gd name="connsiteY12955" fmla="*/ 4033888 h 4608812"/>
              <a:gd name="connsiteX12956" fmla="*/ 6622466 w 12184637"/>
              <a:gd name="connsiteY12956" fmla="*/ 4050527 h 4608812"/>
              <a:gd name="connsiteX12957" fmla="*/ 6650516 w 12184637"/>
              <a:gd name="connsiteY12957" fmla="*/ 4034699 h 4608812"/>
              <a:gd name="connsiteX12958" fmla="*/ 6652651 w 12184637"/>
              <a:gd name="connsiteY12958" fmla="*/ 4027115 h 4608812"/>
              <a:gd name="connsiteX12959" fmla="*/ 6645068 w 12184637"/>
              <a:gd name="connsiteY12959" fmla="*/ 4024980 h 4608812"/>
              <a:gd name="connsiteX12960" fmla="*/ 6617018 w 12184637"/>
              <a:gd name="connsiteY12960" fmla="*/ 4040809 h 4608812"/>
              <a:gd name="connsiteX12961" fmla="*/ 6614882 w 12184637"/>
              <a:gd name="connsiteY12961" fmla="*/ 4048392 h 4608812"/>
              <a:gd name="connsiteX12962" fmla="*/ 6619815 w 12184637"/>
              <a:gd name="connsiteY12962" fmla="*/ 4051264 h 4608812"/>
              <a:gd name="connsiteX12963" fmla="*/ 6622466 w 12184637"/>
              <a:gd name="connsiteY12963" fmla="*/ 4050527 h 4608812"/>
              <a:gd name="connsiteX12964" fmla="*/ 6622907 w 12184637"/>
              <a:gd name="connsiteY12964" fmla="*/ 4056786 h 4608812"/>
              <a:gd name="connsiteX12965" fmla="*/ 6626736 w 12184637"/>
              <a:gd name="connsiteY12965" fmla="*/ 4049865 h 4608812"/>
              <a:gd name="connsiteX12966" fmla="*/ 6625116 w 12184637"/>
              <a:gd name="connsiteY12966" fmla="*/ 4044122 h 4608812"/>
              <a:gd name="connsiteX12967" fmla="*/ 6618195 w 12184637"/>
              <a:gd name="connsiteY12967" fmla="*/ 4040294 h 4608812"/>
              <a:gd name="connsiteX12968" fmla="*/ 6614367 w 12184637"/>
              <a:gd name="connsiteY12968" fmla="*/ 4047214 h 4608812"/>
              <a:gd name="connsiteX12969" fmla="*/ 6615987 w 12184637"/>
              <a:gd name="connsiteY12969" fmla="*/ 4052957 h 4608812"/>
              <a:gd name="connsiteX12970" fmla="*/ 6621361 w 12184637"/>
              <a:gd name="connsiteY12970" fmla="*/ 4057006 h 4608812"/>
              <a:gd name="connsiteX12971" fmla="*/ 6622907 w 12184637"/>
              <a:gd name="connsiteY12971" fmla="*/ 4056786 h 4608812"/>
              <a:gd name="connsiteX12972" fmla="*/ 6680996 w 12184637"/>
              <a:gd name="connsiteY12972" fmla="*/ 4208817 h 4608812"/>
              <a:gd name="connsiteX12973" fmla="*/ 6684236 w 12184637"/>
              <a:gd name="connsiteY12973" fmla="*/ 4201602 h 4608812"/>
              <a:gd name="connsiteX12974" fmla="*/ 6626589 w 12184637"/>
              <a:gd name="connsiteY12974" fmla="*/ 4049423 h 4608812"/>
              <a:gd name="connsiteX12975" fmla="*/ 6619374 w 12184637"/>
              <a:gd name="connsiteY12975" fmla="*/ 4046184 h 4608812"/>
              <a:gd name="connsiteX12976" fmla="*/ 6616134 w 12184637"/>
              <a:gd name="connsiteY12976" fmla="*/ 4053399 h 4608812"/>
              <a:gd name="connsiteX12977" fmla="*/ 6673781 w 12184637"/>
              <a:gd name="connsiteY12977" fmla="*/ 4205578 h 4608812"/>
              <a:gd name="connsiteX12978" fmla="*/ 6679008 w 12184637"/>
              <a:gd name="connsiteY12978" fmla="*/ 4209185 h 4608812"/>
              <a:gd name="connsiteX12979" fmla="*/ 6680996 w 12184637"/>
              <a:gd name="connsiteY12979" fmla="*/ 4208817 h 4608812"/>
              <a:gd name="connsiteX12980" fmla="*/ 6764706 w 12184637"/>
              <a:gd name="connsiteY12980" fmla="*/ 4339130 h 4608812"/>
              <a:gd name="connsiteX12981" fmla="*/ 6766399 w 12184637"/>
              <a:gd name="connsiteY12981" fmla="*/ 4331400 h 4608812"/>
              <a:gd name="connsiteX12982" fmla="*/ 6683720 w 12184637"/>
              <a:gd name="connsiteY12982" fmla="*/ 4200645 h 4608812"/>
              <a:gd name="connsiteX12983" fmla="*/ 6675990 w 12184637"/>
              <a:gd name="connsiteY12983" fmla="*/ 4198952 h 4608812"/>
              <a:gd name="connsiteX12984" fmla="*/ 6674296 w 12184637"/>
              <a:gd name="connsiteY12984" fmla="*/ 4206682 h 4608812"/>
              <a:gd name="connsiteX12985" fmla="*/ 6756975 w 12184637"/>
              <a:gd name="connsiteY12985" fmla="*/ 4337437 h 4608812"/>
              <a:gd name="connsiteX12986" fmla="*/ 6761761 w 12184637"/>
              <a:gd name="connsiteY12986" fmla="*/ 4340014 h 4608812"/>
              <a:gd name="connsiteX12987" fmla="*/ 6764706 w 12184637"/>
              <a:gd name="connsiteY12987" fmla="*/ 4339130 h 4608812"/>
              <a:gd name="connsiteX12988" fmla="*/ 6875730 w 12184637"/>
              <a:gd name="connsiteY12988" fmla="*/ 4439994 h 4608812"/>
              <a:gd name="connsiteX12989" fmla="*/ 6875435 w 12184637"/>
              <a:gd name="connsiteY12989" fmla="*/ 4432117 h 4608812"/>
              <a:gd name="connsiteX12990" fmla="*/ 6765515 w 12184637"/>
              <a:gd name="connsiteY12990" fmla="*/ 4330296 h 4608812"/>
              <a:gd name="connsiteX12991" fmla="*/ 6757638 w 12184637"/>
              <a:gd name="connsiteY12991" fmla="*/ 4330590 h 4608812"/>
              <a:gd name="connsiteX12992" fmla="*/ 6757932 w 12184637"/>
              <a:gd name="connsiteY12992" fmla="*/ 4338468 h 4608812"/>
              <a:gd name="connsiteX12993" fmla="*/ 6867852 w 12184637"/>
              <a:gd name="connsiteY12993" fmla="*/ 4440289 h 4608812"/>
              <a:gd name="connsiteX12994" fmla="*/ 6871680 w 12184637"/>
              <a:gd name="connsiteY12994" fmla="*/ 4441761 h 4608812"/>
              <a:gd name="connsiteX12995" fmla="*/ 6875730 w 12184637"/>
              <a:gd name="connsiteY12995" fmla="*/ 4439994 h 4608812"/>
              <a:gd name="connsiteX12996" fmla="*/ 7006631 w 12184637"/>
              <a:gd name="connsiteY12996" fmla="*/ 4508316 h 4608812"/>
              <a:gd name="connsiteX12997" fmla="*/ 7004349 w 12184637"/>
              <a:gd name="connsiteY12997" fmla="*/ 4500807 h 4608812"/>
              <a:gd name="connsiteX12998" fmla="*/ 6874257 w 12184637"/>
              <a:gd name="connsiteY12998" fmla="*/ 4431307 h 4608812"/>
              <a:gd name="connsiteX12999" fmla="*/ 6866747 w 12184637"/>
              <a:gd name="connsiteY12999" fmla="*/ 4433589 h 4608812"/>
              <a:gd name="connsiteX13000" fmla="*/ 6869030 w 12184637"/>
              <a:gd name="connsiteY13000" fmla="*/ 4441098 h 4608812"/>
              <a:gd name="connsiteX13001" fmla="*/ 6999122 w 12184637"/>
              <a:gd name="connsiteY13001" fmla="*/ 4510599 h 4608812"/>
              <a:gd name="connsiteX13002" fmla="*/ 7001772 w 12184637"/>
              <a:gd name="connsiteY13002" fmla="*/ 4511262 h 4608812"/>
              <a:gd name="connsiteX13003" fmla="*/ 7006631 w 12184637"/>
              <a:gd name="connsiteY13003" fmla="*/ 4508316 h 4608812"/>
              <a:gd name="connsiteX13004" fmla="*/ 7002877 w 12184637"/>
              <a:gd name="connsiteY13004" fmla="*/ 4511188 h 4608812"/>
              <a:gd name="connsiteX13005" fmla="*/ 7056327 w 12184637"/>
              <a:gd name="connsiteY13005" fmla="*/ 4499703 h 4608812"/>
              <a:gd name="connsiteX13006" fmla="*/ 7060597 w 12184637"/>
              <a:gd name="connsiteY13006" fmla="*/ 4493077 h 4608812"/>
              <a:gd name="connsiteX13007" fmla="*/ 7053971 w 12184637"/>
              <a:gd name="connsiteY13007" fmla="*/ 4488807 h 4608812"/>
              <a:gd name="connsiteX13008" fmla="*/ 7000521 w 12184637"/>
              <a:gd name="connsiteY13008" fmla="*/ 4500292 h 4608812"/>
              <a:gd name="connsiteX13009" fmla="*/ 6996251 w 12184637"/>
              <a:gd name="connsiteY13009" fmla="*/ 4506918 h 4608812"/>
              <a:gd name="connsiteX13010" fmla="*/ 7001699 w 12184637"/>
              <a:gd name="connsiteY13010" fmla="*/ 4511335 h 4608812"/>
              <a:gd name="connsiteX13011" fmla="*/ 7002877 w 12184637"/>
              <a:gd name="connsiteY13011" fmla="*/ 4511188 h 4608812"/>
              <a:gd name="connsiteX13012" fmla="*/ 7056769 w 12184637"/>
              <a:gd name="connsiteY13012" fmla="*/ 4499555 h 4608812"/>
              <a:gd name="connsiteX13013" fmla="*/ 7110661 w 12184637"/>
              <a:gd name="connsiteY13013" fmla="*/ 4483653 h 4608812"/>
              <a:gd name="connsiteX13014" fmla="*/ 7114416 w 12184637"/>
              <a:gd name="connsiteY13014" fmla="*/ 4476732 h 4608812"/>
              <a:gd name="connsiteX13015" fmla="*/ 7107495 w 12184637"/>
              <a:gd name="connsiteY13015" fmla="*/ 4472977 h 4608812"/>
              <a:gd name="connsiteX13016" fmla="*/ 7053603 w 12184637"/>
              <a:gd name="connsiteY13016" fmla="*/ 4488880 h 4608812"/>
              <a:gd name="connsiteX13017" fmla="*/ 7049848 w 12184637"/>
              <a:gd name="connsiteY13017" fmla="*/ 4495801 h 4608812"/>
              <a:gd name="connsiteX13018" fmla="*/ 7055223 w 12184637"/>
              <a:gd name="connsiteY13018" fmla="*/ 4499776 h 4608812"/>
              <a:gd name="connsiteX13019" fmla="*/ 7056769 w 12184637"/>
              <a:gd name="connsiteY13019" fmla="*/ 4499555 h 4608812"/>
              <a:gd name="connsiteX13020" fmla="*/ 7110882 w 12184637"/>
              <a:gd name="connsiteY13020" fmla="*/ 4483579 h 4608812"/>
              <a:gd name="connsiteX13021" fmla="*/ 7166026 w 12184637"/>
              <a:gd name="connsiteY13021" fmla="*/ 4464658 h 4608812"/>
              <a:gd name="connsiteX13022" fmla="*/ 7169486 w 12184637"/>
              <a:gd name="connsiteY13022" fmla="*/ 4457590 h 4608812"/>
              <a:gd name="connsiteX13023" fmla="*/ 7162418 w 12184637"/>
              <a:gd name="connsiteY13023" fmla="*/ 4454130 h 4608812"/>
              <a:gd name="connsiteX13024" fmla="*/ 7107274 w 12184637"/>
              <a:gd name="connsiteY13024" fmla="*/ 4473051 h 4608812"/>
              <a:gd name="connsiteX13025" fmla="*/ 7103814 w 12184637"/>
              <a:gd name="connsiteY13025" fmla="*/ 4480119 h 4608812"/>
              <a:gd name="connsiteX13026" fmla="*/ 7109115 w 12184637"/>
              <a:gd name="connsiteY13026" fmla="*/ 4483874 h 4608812"/>
              <a:gd name="connsiteX13027" fmla="*/ 7110882 w 12184637"/>
              <a:gd name="connsiteY13027" fmla="*/ 4483579 h 4608812"/>
              <a:gd name="connsiteX13028" fmla="*/ 7166099 w 12184637"/>
              <a:gd name="connsiteY13028" fmla="*/ 4464658 h 4608812"/>
              <a:gd name="connsiteX13029" fmla="*/ 7223304 w 12184637"/>
              <a:gd name="connsiteY13029" fmla="*/ 4443970 h 4608812"/>
              <a:gd name="connsiteX13030" fmla="*/ 7226617 w 12184637"/>
              <a:gd name="connsiteY13030" fmla="*/ 4436829 h 4608812"/>
              <a:gd name="connsiteX13031" fmla="*/ 7219476 w 12184637"/>
              <a:gd name="connsiteY13031" fmla="*/ 4433515 h 4608812"/>
              <a:gd name="connsiteX13032" fmla="*/ 7162271 w 12184637"/>
              <a:gd name="connsiteY13032" fmla="*/ 4454204 h 4608812"/>
              <a:gd name="connsiteX13033" fmla="*/ 7158958 w 12184637"/>
              <a:gd name="connsiteY13033" fmla="*/ 4461345 h 4608812"/>
              <a:gd name="connsiteX13034" fmla="*/ 7164259 w 12184637"/>
              <a:gd name="connsiteY13034" fmla="*/ 4465026 h 4608812"/>
              <a:gd name="connsiteX13035" fmla="*/ 7166099 w 12184637"/>
              <a:gd name="connsiteY13035" fmla="*/ 4464658 h 4608812"/>
              <a:gd name="connsiteX13036" fmla="*/ 7223157 w 12184637"/>
              <a:gd name="connsiteY13036" fmla="*/ 4443970 h 4608812"/>
              <a:gd name="connsiteX13037" fmla="*/ 7283307 w 12184637"/>
              <a:gd name="connsiteY13037" fmla="*/ 4422987 h 4608812"/>
              <a:gd name="connsiteX13038" fmla="*/ 7286768 w 12184637"/>
              <a:gd name="connsiteY13038" fmla="*/ 4415919 h 4608812"/>
              <a:gd name="connsiteX13039" fmla="*/ 7279700 w 12184637"/>
              <a:gd name="connsiteY13039" fmla="*/ 4412459 h 4608812"/>
              <a:gd name="connsiteX13040" fmla="*/ 7219549 w 12184637"/>
              <a:gd name="connsiteY13040" fmla="*/ 4433442 h 4608812"/>
              <a:gd name="connsiteX13041" fmla="*/ 7216089 w 12184637"/>
              <a:gd name="connsiteY13041" fmla="*/ 4440510 h 4608812"/>
              <a:gd name="connsiteX13042" fmla="*/ 7221390 w 12184637"/>
              <a:gd name="connsiteY13042" fmla="*/ 4444265 h 4608812"/>
              <a:gd name="connsiteX13043" fmla="*/ 7223157 w 12184637"/>
              <a:gd name="connsiteY13043" fmla="*/ 4443970 h 4608812"/>
              <a:gd name="connsiteX13044" fmla="*/ 7283160 w 12184637"/>
              <a:gd name="connsiteY13044" fmla="*/ 4423061 h 4608812"/>
              <a:gd name="connsiteX13045" fmla="*/ 7345887 w 12184637"/>
              <a:gd name="connsiteY13045" fmla="*/ 4403698 h 4608812"/>
              <a:gd name="connsiteX13046" fmla="*/ 7349568 w 12184637"/>
              <a:gd name="connsiteY13046" fmla="*/ 4396704 h 4608812"/>
              <a:gd name="connsiteX13047" fmla="*/ 7342574 w 12184637"/>
              <a:gd name="connsiteY13047" fmla="*/ 4393023 h 4608812"/>
              <a:gd name="connsiteX13048" fmla="*/ 7279847 w 12184637"/>
              <a:gd name="connsiteY13048" fmla="*/ 4412386 h 4608812"/>
              <a:gd name="connsiteX13049" fmla="*/ 7276166 w 12184637"/>
              <a:gd name="connsiteY13049" fmla="*/ 4419380 h 4608812"/>
              <a:gd name="connsiteX13050" fmla="*/ 7281541 w 12184637"/>
              <a:gd name="connsiteY13050" fmla="*/ 4423282 h 4608812"/>
              <a:gd name="connsiteX13051" fmla="*/ 7283160 w 12184637"/>
              <a:gd name="connsiteY13051" fmla="*/ 4423061 h 4608812"/>
              <a:gd name="connsiteX13052" fmla="*/ 7345519 w 12184637"/>
              <a:gd name="connsiteY13052" fmla="*/ 4403772 h 4608812"/>
              <a:gd name="connsiteX13053" fmla="*/ 7410381 w 12184637"/>
              <a:gd name="connsiteY13053" fmla="*/ 4388016 h 4608812"/>
              <a:gd name="connsiteX13054" fmla="*/ 7414504 w 12184637"/>
              <a:gd name="connsiteY13054" fmla="*/ 4381316 h 4608812"/>
              <a:gd name="connsiteX13055" fmla="*/ 7407804 w 12184637"/>
              <a:gd name="connsiteY13055" fmla="*/ 4377194 h 4608812"/>
              <a:gd name="connsiteX13056" fmla="*/ 7342942 w 12184637"/>
              <a:gd name="connsiteY13056" fmla="*/ 4392949 h 4608812"/>
              <a:gd name="connsiteX13057" fmla="*/ 7338819 w 12184637"/>
              <a:gd name="connsiteY13057" fmla="*/ 4399649 h 4608812"/>
              <a:gd name="connsiteX13058" fmla="*/ 7344267 w 12184637"/>
              <a:gd name="connsiteY13058" fmla="*/ 4403919 h 4608812"/>
              <a:gd name="connsiteX13059" fmla="*/ 7345519 w 12184637"/>
              <a:gd name="connsiteY13059" fmla="*/ 4403772 h 4608812"/>
              <a:gd name="connsiteX13060" fmla="*/ 7409866 w 12184637"/>
              <a:gd name="connsiteY13060" fmla="*/ 4388090 h 4608812"/>
              <a:gd name="connsiteX13061" fmla="*/ 7476347 w 12184637"/>
              <a:gd name="connsiteY13061" fmla="*/ 4378004 h 4608812"/>
              <a:gd name="connsiteX13062" fmla="*/ 7481059 w 12184637"/>
              <a:gd name="connsiteY13062" fmla="*/ 4371672 h 4608812"/>
              <a:gd name="connsiteX13063" fmla="*/ 7474728 w 12184637"/>
              <a:gd name="connsiteY13063" fmla="*/ 4366960 h 4608812"/>
              <a:gd name="connsiteX13064" fmla="*/ 7408246 w 12184637"/>
              <a:gd name="connsiteY13064" fmla="*/ 4377047 h 4608812"/>
              <a:gd name="connsiteX13065" fmla="*/ 7403534 w 12184637"/>
              <a:gd name="connsiteY13065" fmla="*/ 4383378 h 4608812"/>
              <a:gd name="connsiteX13066" fmla="*/ 7409056 w 12184637"/>
              <a:gd name="connsiteY13066" fmla="*/ 4388090 h 4608812"/>
              <a:gd name="connsiteX13067" fmla="*/ 7409866 w 12184637"/>
              <a:gd name="connsiteY13067" fmla="*/ 4388090 h 4608812"/>
              <a:gd name="connsiteX13068" fmla="*/ 7475759 w 12184637"/>
              <a:gd name="connsiteY13068" fmla="*/ 4378077 h 4608812"/>
              <a:gd name="connsiteX13069" fmla="*/ 7543344 w 12184637"/>
              <a:gd name="connsiteY13069" fmla="*/ 4375868 h 4608812"/>
              <a:gd name="connsiteX13070" fmla="*/ 7548719 w 12184637"/>
              <a:gd name="connsiteY13070" fmla="*/ 4370126 h 4608812"/>
              <a:gd name="connsiteX13071" fmla="*/ 7542977 w 12184637"/>
              <a:gd name="connsiteY13071" fmla="*/ 4364751 h 4608812"/>
              <a:gd name="connsiteX13072" fmla="*/ 7475390 w 12184637"/>
              <a:gd name="connsiteY13072" fmla="*/ 4366960 h 4608812"/>
              <a:gd name="connsiteX13073" fmla="*/ 7470016 w 12184637"/>
              <a:gd name="connsiteY13073" fmla="*/ 4372703 h 4608812"/>
              <a:gd name="connsiteX13074" fmla="*/ 7475611 w 12184637"/>
              <a:gd name="connsiteY13074" fmla="*/ 4378077 h 4608812"/>
              <a:gd name="connsiteX13075" fmla="*/ 7475759 w 12184637"/>
              <a:gd name="connsiteY13075" fmla="*/ 4378077 h 4608812"/>
              <a:gd name="connsiteX13076" fmla="*/ 7616894 w 12184637"/>
              <a:gd name="connsiteY13076" fmla="*/ 4371451 h 4608812"/>
              <a:gd name="connsiteX13077" fmla="*/ 7611446 w 12184637"/>
              <a:gd name="connsiteY13077" fmla="*/ 4365782 h 4608812"/>
              <a:gd name="connsiteX13078" fmla="*/ 7543270 w 12184637"/>
              <a:gd name="connsiteY13078" fmla="*/ 4364678 h 4608812"/>
              <a:gd name="connsiteX13079" fmla="*/ 7537602 w 12184637"/>
              <a:gd name="connsiteY13079" fmla="*/ 4370126 h 4608812"/>
              <a:gd name="connsiteX13080" fmla="*/ 7543124 w 12184637"/>
              <a:gd name="connsiteY13080" fmla="*/ 4375795 h 4608812"/>
              <a:gd name="connsiteX13081" fmla="*/ 7611299 w 12184637"/>
              <a:gd name="connsiteY13081" fmla="*/ 4376899 h 4608812"/>
              <a:gd name="connsiteX13082" fmla="*/ 7611446 w 12184637"/>
              <a:gd name="connsiteY13082" fmla="*/ 4376899 h 4608812"/>
              <a:gd name="connsiteX13083" fmla="*/ 7616894 w 12184637"/>
              <a:gd name="connsiteY13083" fmla="*/ 4371451 h 4608812"/>
              <a:gd name="connsiteX13084" fmla="*/ 7685290 w 12184637"/>
              <a:gd name="connsiteY13084" fmla="*/ 4371009 h 4608812"/>
              <a:gd name="connsiteX13085" fmla="*/ 7679694 w 12184637"/>
              <a:gd name="connsiteY13085" fmla="*/ 4365488 h 4608812"/>
              <a:gd name="connsiteX13086" fmla="*/ 7611299 w 12184637"/>
              <a:gd name="connsiteY13086" fmla="*/ 4365782 h 4608812"/>
              <a:gd name="connsiteX13087" fmla="*/ 7611299 w 12184637"/>
              <a:gd name="connsiteY13087" fmla="*/ 4365782 h 4608812"/>
              <a:gd name="connsiteX13088" fmla="*/ 7605777 w 12184637"/>
              <a:gd name="connsiteY13088" fmla="*/ 4371377 h 4608812"/>
              <a:gd name="connsiteX13089" fmla="*/ 7611372 w 12184637"/>
              <a:gd name="connsiteY13089" fmla="*/ 4376899 h 4608812"/>
              <a:gd name="connsiteX13090" fmla="*/ 7679768 w 12184637"/>
              <a:gd name="connsiteY13090" fmla="*/ 4376605 h 4608812"/>
              <a:gd name="connsiteX13091" fmla="*/ 7679768 w 12184637"/>
              <a:gd name="connsiteY13091" fmla="*/ 4376605 h 4608812"/>
              <a:gd name="connsiteX13092" fmla="*/ 7685290 w 12184637"/>
              <a:gd name="connsiteY13092" fmla="*/ 4371009 h 4608812"/>
              <a:gd name="connsiteX13093" fmla="*/ 7680210 w 12184637"/>
              <a:gd name="connsiteY13093" fmla="*/ 4376605 h 4608812"/>
              <a:gd name="connsiteX13094" fmla="*/ 7748385 w 12184637"/>
              <a:gd name="connsiteY13094" fmla="*/ 4370052 h 4608812"/>
              <a:gd name="connsiteX13095" fmla="*/ 7753391 w 12184637"/>
              <a:gd name="connsiteY13095" fmla="*/ 4363941 h 4608812"/>
              <a:gd name="connsiteX13096" fmla="*/ 7747281 w 12184637"/>
              <a:gd name="connsiteY13096" fmla="*/ 4358935 h 4608812"/>
              <a:gd name="connsiteX13097" fmla="*/ 7679106 w 12184637"/>
              <a:gd name="connsiteY13097" fmla="*/ 4365488 h 4608812"/>
              <a:gd name="connsiteX13098" fmla="*/ 7674099 w 12184637"/>
              <a:gd name="connsiteY13098" fmla="*/ 4371599 h 4608812"/>
              <a:gd name="connsiteX13099" fmla="*/ 7679694 w 12184637"/>
              <a:gd name="connsiteY13099" fmla="*/ 4376605 h 4608812"/>
              <a:gd name="connsiteX13100" fmla="*/ 7680210 w 12184637"/>
              <a:gd name="connsiteY13100" fmla="*/ 4376605 h 4608812"/>
              <a:gd name="connsiteX13101" fmla="*/ 7749343 w 12184637"/>
              <a:gd name="connsiteY13101" fmla="*/ 4369905 h 4608812"/>
              <a:gd name="connsiteX13102" fmla="*/ 7816928 w 12184637"/>
              <a:gd name="connsiteY13102" fmla="*/ 4352088 h 4608812"/>
              <a:gd name="connsiteX13103" fmla="*/ 7820904 w 12184637"/>
              <a:gd name="connsiteY13103" fmla="*/ 4345241 h 4608812"/>
              <a:gd name="connsiteX13104" fmla="*/ 7814057 w 12184637"/>
              <a:gd name="connsiteY13104" fmla="*/ 4341265 h 4608812"/>
              <a:gd name="connsiteX13105" fmla="*/ 7746471 w 12184637"/>
              <a:gd name="connsiteY13105" fmla="*/ 4359082 h 4608812"/>
              <a:gd name="connsiteX13106" fmla="*/ 7742495 w 12184637"/>
              <a:gd name="connsiteY13106" fmla="*/ 4365856 h 4608812"/>
              <a:gd name="connsiteX13107" fmla="*/ 7747943 w 12184637"/>
              <a:gd name="connsiteY13107" fmla="*/ 4369979 h 4608812"/>
              <a:gd name="connsiteX13108" fmla="*/ 7749343 w 12184637"/>
              <a:gd name="connsiteY13108" fmla="*/ 4369905 h 4608812"/>
              <a:gd name="connsiteX13109" fmla="*/ 7967487 w 12184637"/>
              <a:gd name="connsiteY13109" fmla="*/ 4402741 h 4608812"/>
              <a:gd name="connsiteX13110" fmla="*/ 7964175 w 12184637"/>
              <a:gd name="connsiteY13110" fmla="*/ 4395599 h 4608812"/>
              <a:gd name="connsiteX13111" fmla="*/ 7817444 w 12184637"/>
              <a:gd name="connsiteY13111" fmla="*/ 4341486 h 4608812"/>
              <a:gd name="connsiteX13112" fmla="*/ 7810302 w 12184637"/>
              <a:gd name="connsiteY13112" fmla="*/ 4344800 h 4608812"/>
              <a:gd name="connsiteX13113" fmla="*/ 7813615 w 12184637"/>
              <a:gd name="connsiteY13113" fmla="*/ 4351941 h 4608812"/>
              <a:gd name="connsiteX13114" fmla="*/ 7960346 w 12184637"/>
              <a:gd name="connsiteY13114" fmla="*/ 4406054 h 4608812"/>
              <a:gd name="connsiteX13115" fmla="*/ 7962334 w 12184637"/>
              <a:gd name="connsiteY13115" fmla="*/ 4406422 h 4608812"/>
              <a:gd name="connsiteX13116" fmla="*/ 7967487 w 12184637"/>
              <a:gd name="connsiteY13116" fmla="*/ 4402741 h 4608812"/>
              <a:gd name="connsiteX13117" fmla="*/ 7964617 w 12184637"/>
              <a:gd name="connsiteY13117" fmla="*/ 4405833 h 4608812"/>
              <a:gd name="connsiteX13118" fmla="*/ 8035147 w 12184637"/>
              <a:gd name="connsiteY13118" fmla="*/ 4372261 h 4608812"/>
              <a:gd name="connsiteX13119" fmla="*/ 8037798 w 12184637"/>
              <a:gd name="connsiteY13119" fmla="*/ 4364825 h 4608812"/>
              <a:gd name="connsiteX13120" fmla="*/ 8030362 w 12184637"/>
              <a:gd name="connsiteY13120" fmla="*/ 4362175 h 4608812"/>
              <a:gd name="connsiteX13121" fmla="*/ 7959831 w 12184637"/>
              <a:gd name="connsiteY13121" fmla="*/ 4395747 h 4608812"/>
              <a:gd name="connsiteX13122" fmla="*/ 7957181 w 12184637"/>
              <a:gd name="connsiteY13122" fmla="*/ 4403183 h 4608812"/>
              <a:gd name="connsiteX13123" fmla="*/ 7962260 w 12184637"/>
              <a:gd name="connsiteY13123" fmla="*/ 4406348 h 4608812"/>
              <a:gd name="connsiteX13124" fmla="*/ 7964617 w 12184637"/>
              <a:gd name="connsiteY13124" fmla="*/ 4405833 h 4608812"/>
              <a:gd name="connsiteX13125" fmla="*/ 8036105 w 12184637"/>
              <a:gd name="connsiteY13125" fmla="*/ 4371672 h 4608812"/>
              <a:gd name="connsiteX13126" fmla="*/ 8108182 w 12184637"/>
              <a:gd name="connsiteY13126" fmla="*/ 4317559 h 4608812"/>
              <a:gd name="connsiteX13127" fmla="*/ 8109286 w 12184637"/>
              <a:gd name="connsiteY13127" fmla="*/ 4309755 h 4608812"/>
              <a:gd name="connsiteX13128" fmla="*/ 8101482 w 12184637"/>
              <a:gd name="connsiteY13128" fmla="*/ 4308650 h 4608812"/>
              <a:gd name="connsiteX13129" fmla="*/ 8029405 w 12184637"/>
              <a:gd name="connsiteY13129" fmla="*/ 4362764 h 4608812"/>
              <a:gd name="connsiteX13130" fmla="*/ 8028300 w 12184637"/>
              <a:gd name="connsiteY13130" fmla="*/ 4370568 h 4608812"/>
              <a:gd name="connsiteX13131" fmla="*/ 8032792 w 12184637"/>
              <a:gd name="connsiteY13131" fmla="*/ 4372776 h 4608812"/>
              <a:gd name="connsiteX13132" fmla="*/ 8036105 w 12184637"/>
              <a:gd name="connsiteY13132" fmla="*/ 4371672 h 4608812"/>
              <a:gd name="connsiteX13133" fmla="*/ 8263821 w 12184637"/>
              <a:gd name="connsiteY13133" fmla="*/ 4337953 h 4608812"/>
              <a:gd name="connsiteX13134" fmla="*/ 8259183 w 12184637"/>
              <a:gd name="connsiteY13134" fmla="*/ 4331621 h 4608812"/>
              <a:gd name="connsiteX13135" fmla="*/ 8105604 w 12184637"/>
              <a:gd name="connsiteY13135" fmla="*/ 4307620 h 4608812"/>
              <a:gd name="connsiteX13136" fmla="*/ 8099273 w 12184637"/>
              <a:gd name="connsiteY13136" fmla="*/ 4312258 h 4608812"/>
              <a:gd name="connsiteX13137" fmla="*/ 8103911 w 12184637"/>
              <a:gd name="connsiteY13137" fmla="*/ 4318590 h 4608812"/>
              <a:gd name="connsiteX13138" fmla="*/ 8257489 w 12184637"/>
              <a:gd name="connsiteY13138" fmla="*/ 4342591 h 4608812"/>
              <a:gd name="connsiteX13139" fmla="*/ 8258373 w 12184637"/>
              <a:gd name="connsiteY13139" fmla="*/ 4342664 h 4608812"/>
              <a:gd name="connsiteX13140" fmla="*/ 8263821 w 12184637"/>
              <a:gd name="connsiteY13140" fmla="*/ 4337953 h 4608812"/>
              <a:gd name="connsiteX13141" fmla="*/ 8262348 w 12184637"/>
              <a:gd name="connsiteY13141" fmla="*/ 4340971 h 4608812"/>
              <a:gd name="connsiteX13142" fmla="*/ 8339726 w 12184637"/>
              <a:gd name="connsiteY13142" fmla="*/ 4262047 h 4608812"/>
              <a:gd name="connsiteX13143" fmla="*/ 8339653 w 12184637"/>
              <a:gd name="connsiteY13143" fmla="*/ 4254169 h 4608812"/>
              <a:gd name="connsiteX13144" fmla="*/ 8331776 w 12184637"/>
              <a:gd name="connsiteY13144" fmla="*/ 4254243 h 4608812"/>
              <a:gd name="connsiteX13145" fmla="*/ 8254397 w 12184637"/>
              <a:gd name="connsiteY13145" fmla="*/ 4333167 h 4608812"/>
              <a:gd name="connsiteX13146" fmla="*/ 8254471 w 12184637"/>
              <a:gd name="connsiteY13146" fmla="*/ 4341045 h 4608812"/>
              <a:gd name="connsiteX13147" fmla="*/ 8258446 w 12184637"/>
              <a:gd name="connsiteY13147" fmla="*/ 4342664 h 4608812"/>
              <a:gd name="connsiteX13148" fmla="*/ 8262348 w 12184637"/>
              <a:gd name="connsiteY13148" fmla="*/ 4340971 h 4608812"/>
              <a:gd name="connsiteX13149" fmla="*/ 8340169 w 12184637"/>
              <a:gd name="connsiteY13149" fmla="*/ 4261458 h 4608812"/>
              <a:gd name="connsiteX13150" fmla="*/ 8420712 w 12184637"/>
              <a:gd name="connsiteY13150" fmla="*/ 4153747 h 4608812"/>
              <a:gd name="connsiteX13151" fmla="*/ 8419607 w 12184637"/>
              <a:gd name="connsiteY13151" fmla="*/ 4145943 h 4608812"/>
              <a:gd name="connsiteX13152" fmla="*/ 8411804 w 12184637"/>
              <a:gd name="connsiteY13152" fmla="*/ 4147048 h 4608812"/>
              <a:gd name="connsiteX13153" fmla="*/ 8331260 w 12184637"/>
              <a:gd name="connsiteY13153" fmla="*/ 4254758 h 4608812"/>
              <a:gd name="connsiteX13154" fmla="*/ 8332364 w 12184637"/>
              <a:gd name="connsiteY13154" fmla="*/ 4262562 h 4608812"/>
              <a:gd name="connsiteX13155" fmla="*/ 8335751 w 12184637"/>
              <a:gd name="connsiteY13155" fmla="*/ 4263667 h 4608812"/>
              <a:gd name="connsiteX13156" fmla="*/ 8340169 w 12184637"/>
              <a:gd name="connsiteY13156" fmla="*/ 4261458 h 4608812"/>
              <a:gd name="connsiteX13157" fmla="*/ 8420933 w 12184637"/>
              <a:gd name="connsiteY13157" fmla="*/ 4153379 h 4608812"/>
              <a:gd name="connsiteX13158" fmla="*/ 8504421 w 12184637"/>
              <a:gd name="connsiteY13158" fmla="*/ 4022035 h 4608812"/>
              <a:gd name="connsiteX13159" fmla="*/ 8502728 w 12184637"/>
              <a:gd name="connsiteY13159" fmla="*/ 4014305 h 4608812"/>
              <a:gd name="connsiteX13160" fmla="*/ 8494997 w 12184637"/>
              <a:gd name="connsiteY13160" fmla="*/ 4015998 h 4608812"/>
              <a:gd name="connsiteX13161" fmla="*/ 8411509 w 12184637"/>
              <a:gd name="connsiteY13161" fmla="*/ 4147342 h 4608812"/>
              <a:gd name="connsiteX13162" fmla="*/ 8413202 w 12184637"/>
              <a:gd name="connsiteY13162" fmla="*/ 4155072 h 4608812"/>
              <a:gd name="connsiteX13163" fmla="*/ 8416221 w 12184637"/>
              <a:gd name="connsiteY13163" fmla="*/ 4155956 h 4608812"/>
              <a:gd name="connsiteX13164" fmla="*/ 8420933 w 12184637"/>
              <a:gd name="connsiteY13164" fmla="*/ 4153379 h 4608812"/>
              <a:gd name="connsiteX13165" fmla="*/ 8499930 w 12184637"/>
              <a:gd name="connsiteY13165" fmla="*/ 4024612 h 4608812"/>
              <a:gd name="connsiteX13166" fmla="*/ 8654392 w 12184637"/>
              <a:gd name="connsiteY13166" fmla="*/ 4020268 h 4608812"/>
              <a:gd name="connsiteX13167" fmla="*/ 8659840 w 12184637"/>
              <a:gd name="connsiteY13167" fmla="*/ 4014526 h 4608812"/>
              <a:gd name="connsiteX13168" fmla="*/ 8654244 w 12184637"/>
              <a:gd name="connsiteY13168" fmla="*/ 4009077 h 4608812"/>
              <a:gd name="connsiteX13169" fmla="*/ 8654097 w 12184637"/>
              <a:gd name="connsiteY13169" fmla="*/ 4009077 h 4608812"/>
              <a:gd name="connsiteX13170" fmla="*/ 8499636 w 12184637"/>
              <a:gd name="connsiteY13170" fmla="*/ 4013421 h 4608812"/>
              <a:gd name="connsiteX13171" fmla="*/ 8494188 w 12184637"/>
              <a:gd name="connsiteY13171" fmla="*/ 4019164 h 4608812"/>
              <a:gd name="connsiteX13172" fmla="*/ 8499783 w 12184637"/>
              <a:gd name="connsiteY13172" fmla="*/ 4024612 h 4608812"/>
              <a:gd name="connsiteX13173" fmla="*/ 8499930 w 12184637"/>
              <a:gd name="connsiteY13173" fmla="*/ 4024612 h 4608812"/>
              <a:gd name="connsiteX13174" fmla="*/ 8655423 w 12184637"/>
              <a:gd name="connsiteY13174" fmla="*/ 4020195 h 4608812"/>
              <a:gd name="connsiteX13175" fmla="*/ 8796852 w 12184637"/>
              <a:gd name="connsiteY13175" fmla="*/ 3989420 h 4608812"/>
              <a:gd name="connsiteX13176" fmla="*/ 8801123 w 12184637"/>
              <a:gd name="connsiteY13176" fmla="*/ 3982794 h 4608812"/>
              <a:gd name="connsiteX13177" fmla="*/ 8794497 w 12184637"/>
              <a:gd name="connsiteY13177" fmla="*/ 3978524 h 4608812"/>
              <a:gd name="connsiteX13178" fmla="*/ 8653067 w 12184637"/>
              <a:gd name="connsiteY13178" fmla="*/ 4009299 h 4608812"/>
              <a:gd name="connsiteX13179" fmla="*/ 8648796 w 12184637"/>
              <a:gd name="connsiteY13179" fmla="*/ 4015924 h 4608812"/>
              <a:gd name="connsiteX13180" fmla="*/ 8654244 w 12184637"/>
              <a:gd name="connsiteY13180" fmla="*/ 4020342 h 4608812"/>
              <a:gd name="connsiteX13181" fmla="*/ 8655423 w 12184637"/>
              <a:gd name="connsiteY13181" fmla="*/ 4020195 h 4608812"/>
              <a:gd name="connsiteX13182" fmla="*/ 8797883 w 12184637"/>
              <a:gd name="connsiteY13182" fmla="*/ 3989052 h 4608812"/>
              <a:gd name="connsiteX13183" fmla="*/ 8918625 w 12184637"/>
              <a:gd name="connsiteY13183" fmla="*/ 3935823 h 4608812"/>
              <a:gd name="connsiteX13184" fmla="*/ 8921497 w 12184637"/>
              <a:gd name="connsiteY13184" fmla="*/ 3928460 h 4608812"/>
              <a:gd name="connsiteX13185" fmla="*/ 8914134 w 12184637"/>
              <a:gd name="connsiteY13185" fmla="*/ 3925589 h 4608812"/>
              <a:gd name="connsiteX13186" fmla="*/ 8793392 w 12184637"/>
              <a:gd name="connsiteY13186" fmla="*/ 3978818 h 4608812"/>
              <a:gd name="connsiteX13187" fmla="*/ 8790521 w 12184637"/>
              <a:gd name="connsiteY13187" fmla="*/ 3986181 h 4608812"/>
              <a:gd name="connsiteX13188" fmla="*/ 8795675 w 12184637"/>
              <a:gd name="connsiteY13188" fmla="*/ 3989494 h 4608812"/>
              <a:gd name="connsiteX13189" fmla="*/ 8797883 w 12184637"/>
              <a:gd name="connsiteY13189" fmla="*/ 3989052 h 4608812"/>
              <a:gd name="connsiteX13190" fmla="*/ 8919730 w 12184637"/>
              <a:gd name="connsiteY13190" fmla="*/ 3935086 h 4608812"/>
              <a:gd name="connsiteX13191" fmla="*/ 8962873 w 12184637"/>
              <a:gd name="connsiteY13191" fmla="*/ 3901661 h 4608812"/>
              <a:gd name="connsiteX13192" fmla="*/ 8963830 w 12184637"/>
              <a:gd name="connsiteY13192" fmla="*/ 3893857 h 4608812"/>
              <a:gd name="connsiteX13193" fmla="*/ 8956026 w 12184637"/>
              <a:gd name="connsiteY13193" fmla="*/ 3892900 h 4608812"/>
              <a:gd name="connsiteX13194" fmla="*/ 8912883 w 12184637"/>
              <a:gd name="connsiteY13194" fmla="*/ 3926325 h 4608812"/>
              <a:gd name="connsiteX13195" fmla="*/ 8911925 w 12184637"/>
              <a:gd name="connsiteY13195" fmla="*/ 3934129 h 4608812"/>
              <a:gd name="connsiteX13196" fmla="*/ 8916343 w 12184637"/>
              <a:gd name="connsiteY13196" fmla="*/ 3936264 h 4608812"/>
              <a:gd name="connsiteX13197" fmla="*/ 8919730 w 12184637"/>
              <a:gd name="connsiteY13197" fmla="*/ 3935086 h 4608812"/>
              <a:gd name="connsiteX13198" fmla="*/ 8962873 w 12184637"/>
              <a:gd name="connsiteY13198" fmla="*/ 3901661 h 4608812"/>
              <a:gd name="connsiteX13199" fmla="*/ 9012274 w 12184637"/>
              <a:gd name="connsiteY13199" fmla="*/ 3863304 h 4608812"/>
              <a:gd name="connsiteX13200" fmla="*/ 9013231 w 12184637"/>
              <a:gd name="connsiteY13200" fmla="*/ 3855500 h 4608812"/>
              <a:gd name="connsiteX13201" fmla="*/ 9005427 w 12184637"/>
              <a:gd name="connsiteY13201" fmla="*/ 3854542 h 4608812"/>
              <a:gd name="connsiteX13202" fmla="*/ 8956026 w 12184637"/>
              <a:gd name="connsiteY13202" fmla="*/ 3892900 h 4608812"/>
              <a:gd name="connsiteX13203" fmla="*/ 8955069 w 12184637"/>
              <a:gd name="connsiteY13203" fmla="*/ 3900704 h 4608812"/>
              <a:gd name="connsiteX13204" fmla="*/ 8959487 w 12184637"/>
              <a:gd name="connsiteY13204" fmla="*/ 3902839 h 4608812"/>
              <a:gd name="connsiteX13205" fmla="*/ 8962873 w 12184637"/>
              <a:gd name="connsiteY13205" fmla="*/ 3901661 h 4608812"/>
              <a:gd name="connsiteX13206" fmla="*/ 9013673 w 12184637"/>
              <a:gd name="connsiteY13206" fmla="*/ 3861831 h 4608812"/>
              <a:gd name="connsiteX13207" fmla="*/ 9028839 w 12184637"/>
              <a:gd name="connsiteY13207" fmla="*/ 3836873 h 4608812"/>
              <a:gd name="connsiteX13208" fmla="*/ 9026999 w 12184637"/>
              <a:gd name="connsiteY13208" fmla="*/ 3829216 h 4608812"/>
              <a:gd name="connsiteX13209" fmla="*/ 9019342 w 12184637"/>
              <a:gd name="connsiteY13209" fmla="*/ 3831057 h 4608812"/>
              <a:gd name="connsiteX13210" fmla="*/ 9004102 w 12184637"/>
              <a:gd name="connsiteY13210" fmla="*/ 3856015 h 4608812"/>
              <a:gd name="connsiteX13211" fmla="*/ 9005942 w 12184637"/>
              <a:gd name="connsiteY13211" fmla="*/ 3863672 h 4608812"/>
              <a:gd name="connsiteX13212" fmla="*/ 9008888 w 12184637"/>
              <a:gd name="connsiteY13212" fmla="*/ 3864482 h 4608812"/>
              <a:gd name="connsiteX13213" fmla="*/ 9013673 w 12184637"/>
              <a:gd name="connsiteY13213" fmla="*/ 3861831 h 4608812"/>
              <a:gd name="connsiteX13214" fmla="*/ 9028029 w 12184637"/>
              <a:gd name="connsiteY13214" fmla="*/ 3837977 h 4608812"/>
              <a:gd name="connsiteX13215" fmla="*/ 9031932 w 12184637"/>
              <a:gd name="connsiteY13215" fmla="*/ 3834149 h 4608812"/>
              <a:gd name="connsiteX13216" fmla="*/ 9032005 w 12184637"/>
              <a:gd name="connsiteY13216" fmla="*/ 3826271 h 4608812"/>
              <a:gd name="connsiteX13217" fmla="*/ 9024127 w 12184637"/>
              <a:gd name="connsiteY13217" fmla="*/ 3826198 h 4608812"/>
              <a:gd name="connsiteX13218" fmla="*/ 9020226 w 12184637"/>
              <a:gd name="connsiteY13218" fmla="*/ 3830026 h 4608812"/>
              <a:gd name="connsiteX13219" fmla="*/ 9020152 w 12184637"/>
              <a:gd name="connsiteY13219" fmla="*/ 3837903 h 4608812"/>
              <a:gd name="connsiteX13220" fmla="*/ 9024201 w 12184637"/>
              <a:gd name="connsiteY13220" fmla="*/ 3839597 h 4608812"/>
              <a:gd name="connsiteX13221" fmla="*/ 9028029 w 12184637"/>
              <a:gd name="connsiteY13221" fmla="*/ 3837977 h 4608812"/>
              <a:gd name="connsiteX13222" fmla="*/ 9082363 w 12184637"/>
              <a:gd name="connsiteY13222" fmla="*/ 3853291 h 4608812"/>
              <a:gd name="connsiteX13223" fmla="*/ 9079418 w 12184637"/>
              <a:gd name="connsiteY13223" fmla="*/ 3846002 h 4608812"/>
              <a:gd name="connsiteX13224" fmla="*/ 9030238 w 12184637"/>
              <a:gd name="connsiteY13224" fmla="*/ 3825019 h 4608812"/>
              <a:gd name="connsiteX13225" fmla="*/ 9022950 w 12184637"/>
              <a:gd name="connsiteY13225" fmla="*/ 3827965 h 4608812"/>
              <a:gd name="connsiteX13226" fmla="*/ 9025894 w 12184637"/>
              <a:gd name="connsiteY13226" fmla="*/ 3835253 h 4608812"/>
              <a:gd name="connsiteX13227" fmla="*/ 9075075 w 12184637"/>
              <a:gd name="connsiteY13227" fmla="*/ 3856236 h 4608812"/>
              <a:gd name="connsiteX13228" fmla="*/ 9077284 w 12184637"/>
              <a:gd name="connsiteY13228" fmla="*/ 3856678 h 4608812"/>
              <a:gd name="connsiteX13229" fmla="*/ 9082363 w 12184637"/>
              <a:gd name="connsiteY13229" fmla="*/ 3853291 h 4608812"/>
              <a:gd name="connsiteX13230" fmla="*/ 9080081 w 12184637"/>
              <a:gd name="connsiteY13230" fmla="*/ 3855868 h 4608812"/>
              <a:gd name="connsiteX13231" fmla="*/ 9155324 w 12184637"/>
              <a:gd name="connsiteY13231" fmla="*/ 3811620 h 4608812"/>
              <a:gd name="connsiteX13232" fmla="*/ 9157312 w 12184637"/>
              <a:gd name="connsiteY13232" fmla="*/ 3803963 h 4608812"/>
              <a:gd name="connsiteX13233" fmla="*/ 9149655 w 12184637"/>
              <a:gd name="connsiteY13233" fmla="*/ 3801975 h 4608812"/>
              <a:gd name="connsiteX13234" fmla="*/ 9074412 w 12184637"/>
              <a:gd name="connsiteY13234" fmla="*/ 3846223 h 4608812"/>
              <a:gd name="connsiteX13235" fmla="*/ 9072424 w 12184637"/>
              <a:gd name="connsiteY13235" fmla="*/ 3853880 h 4608812"/>
              <a:gd name="connsiteX13236" fmla="*/ 9077284 w 12184637"/>
              <a:gd name="connsiteY13236" fmla="*/ 3856604 h 4608812"/>
              <a:gd name="connsiteX13237" fmla="*/ 9080081 w 12184637"/>
              <a:gd name="connsiteY13237" fmla="*/ 3855868 h 4608812"/>
              <a:gd name="connsiteX13238" fmla="*/ 9155029 w 12184637"/>
              <a:gd name="connsiteY13238" fmla="*/ 3811841 h 4608812"/>
              <a:gd name="connsiteX13239" fmla="*/ 9229315 w 12184637"/>
              <a:gd name="connsiteY13239" fmla="*/ 3773999 h 4608812"/>
              <a:gd name="connsiteX13240" fmla="*/ 9231745 w 12184637"/>
              <a:gd name="connsiteY13240" fmla="*/ 3766489 h 4608812"/>
              <a:gd name="connsiteX13241" fmla="*/ 9224235 w 12184637"/>
              <a:gd name="connsiteY13241" fmla="*/ 3764060 h 4608812"/>
              <a:gd name="connsiteX13242" fmla="*/ 9149950 w 12184637"/>
              <a:gd name="connsiteY13242" fmla="*/ 3801902 h 4608812"/>
              <a:gd name="connsiteX13243" fmla="*/ 9147520 w 12184637"/>
              <a:gd name="connsiteY13243" fmla="*/ 3809411 h 4608812"/>
              <a:gd name="connsiteX13244" fmla="*/ 9152526 w 12184637"/>
              <a:gd name="connsiteY13244" fmla="*/ 3812430 h 4608812"/>
              <a:gd name="connsiteX13245" fmla="*/ 9155029 w 12184637"/>
              <a:gd name="connsiteY13245" fmla="*/ 3811841 h 4608812"/>
              <a:gd name="connsiteX13246" fmla="*/ 9358303 w 12184637"/>
              <a:gd name="connsiteY13246" fmla="*/ 3805656 h 4608812"/>
              <a:gd name="connsiteX13247" fmla="*/ 9354401 w 12184637"/>
              <a:gd name="connsiteY13247" fmla="*/ 3798810 h 4608812"/>
              <a:gd name="connsiteX13248" fmla="*/ 9228284 w 12184637"/>
              <a:gd name="connsiteY13248" fmla="*/ 3763618 h 4608812"/>
              <a:gd name="connsiteX13249" fmla="*/ 9221438 w 12184637"/>
              <a:gd name="connsiteY13249" fmla="*/ 3767520 h 4608812"/>
              <a:gd name="connsiteX13250" fmla="*/ 9225340 w 12184637"/>
              <a:gd name="connsiteY13250" fmla="*/ 3774367 h 4608812"/>
              <a:gd name="connsiteX13251" fmla="*/ 9351456 w 12184637"/>
              <a:gd name="connsiteY13251" fmla="*/ 3809559 h 4608812"/>
              <a:gd name="connsiteX13252" fmla="*/ 9353002 w 12184637"/>
              <a:gd name="connsiteY13252" fmla="*/ 3809779 h 4608812"/>
              <a:gd name="connsiteX13253" fmla="*/ 9358303 w 12184637"/>
              <a:gd name="connsiteY13253" fmla="*/ 3805656 h 4608812"/>
              <a:gd name="connsiteX13254" fmla="*/ 9355284 w 12184637"/>
              <a:gd name="connsiteY13254" fmla="*/ 3809264 h 4608812"/>
              <a:gd name="connsiteX13255" fmla="*/ 9427583 w 12184637"/>
              <a:gd name="connsiteY13255" fmla="*/ 3776060 h 4608812"/>
              <a:gd name="connsiteX13256" fmla="*/ 9430307 w 12184637"/>
              <a:gd name="connsiteY13256" fmla="*/ 3768624 h 4608812"/>
              <a:gd name="connsiteX13257" fmla="*/ 9422871 w 12184637"/>
              <a:gd name="connsiteY13257" fmla="*/ 3765900 h 4608812"/>
              <a:gd name="connsiteX13258" fmla="*/ 9350573 w 12184637"/>
              <a:gd name="connsiteY13258" fmla="*/ 3799104 h 4608812"/>
              <a:gd name="connsiteX13259" fmla="*/ 9347849 w 12184637"/>
              <a:gd name="connsiteY13259" fmla="*/ 3806540 h 4608812"/>
              <a:gd name="connsiteX13260" fmla="*/ 9352929 w 12184637"/>
              <a:gd name="connsiteY13260" fmla="*/ 3809779 h 4608812"/>
              <a:gd name="connsiteX13261" fmla="*/ 9355284 w 12184637"/>
              <a:gd name="connsiteY13261" fmla="*/ 3809264 h 4608812"/>
              <a:gd name="connsiteX13262" fmla="*/ 9556571 w 12184637"/>
              <a:gd name="connsiteY13262" fmla="*/ 3784600 h 4608812"/>
              <a:gd name="connsiteX13263" fmla="*/ 9551564 w 12184637"/>
              <a:gd name="connsiteY13263" fmla="*/ 3778490 h 4608812"/>
              <a:gd name="connsiteX13264" fmla="*/ 9425742 w 12184637"/>
              <a:gd name="connsiteY13264" fmla="*/ 3765459 h 4608812"/>
              <a:gd name="connsiteX13265" fmla="*/ 9419632 w 12184637"/>
              <a:gd name="connsiteY13265" fmla="*/ 3770465 h 4608812"/>
              <a:gd name="connsiteX13266" fmla="*/ 9424637 w 12184637"/>
              <a:gd name="connsiteY13266" fmla="*/ 3776576 h 4608812"/>
              <a:gd name="connsiteX13267" fmla="*/ 9550459 w 12184637"/>
              <a:gd name="connsiteY13267" fmla="*/ 3789607 h 4608812"/>
              <a:gd name="connsiteX13268" fmla="*/ 9551049 w 12184637"/>
              <a:gd name="connsiteY13268" fmla="*/ 3789607 h 4608812"/>
              <a:gd name="connsiteX13269" fmla="*/ 9556571 w 12184637"/>
              <a:gd name="connsiteY13269" fmla="*/ 3784600 h 4608812"/>
              <a:gd name="connsiteX13270" fmla="*/ 9551785 w 12184637"/>
              <a:gd name="connsiteY13270" fmla="*/ 3789533 h 4608812"/>
              <a:gd name="connsiteX13271" fmla="*/ 9672895 w 12184637"/>
              <a:gd name="connsiteY13271" fmla="*/ 3773925 h 4608812"/>
              <a:gd name="connsiteX13272" fmla="*/ 9677680 w 12184637"/>
              <a:gd name="connsiteY13272" fmla="*/ 3767667 h 4608812"/>
              <a:gd name="connsiteX13273" fmla="*/ 9671423 w 12184637"/>
              <a:gd name="connsiteY13273" fmla="*/ 3762882 h 4608812"/>
              <a:gd name="connsiteX13274" fmla="*/ 9550313 w 12184637"/>
              <a:gd name="connsiteY13274" fmla="*/ 3778490 h 4608812"/>
              <a:gd name="connsiteX13275" fmla="*/ 9545527 w 12184637"/>
              <a:gd name="connsiteY13275" fmla="*/ 3784748 h 4608812"/>
              <a:gd name="connsiteX13276" fmla="*/ 9551049 w 12184637"/>
              <a:gd name="connsiteY13276" fmla="*/ 3789607 h 4608812"/>
              <a:gd name="connsiteX13277" fmla="*/ 9551785 w 12184637"/>
              <a:gd name="connsiteY13277" fmla="*/ 3789533 h 4608812"/>
              <a:gd name="connsiteX13278" fmla="*/ 9674073 w 12184637"/>
              <a:gd name="connsiteY13278" fmla="*/ 3773631 h 4608812"/>
              <a:gd name="connsiteX13279" fmla="*/ 9724137 w 12184637"/>
              <a:gd name="connsiteY13279" fmla="*/ 3755151 h 4608812"/>
              <a:gd name="connsiteX13280" fmla="*/ 9727450 w 12184637"/>
              <a:gd name="connsiteY13280" fmla="*/ 3748010 h 4608812"/>
              <a:gd name="connsiteX13281" fmla="*/ 9720308 w 12184637"/>
              <a:gd name="connsiteY13281" fmla="*/ 3744697 h 4608812"/>
              <a:gd name="connsiteX13282" fmla="*/ 9670244 w 12184637"/>
              <a:gd name="connsiteY13282" fmla="*/ 3763176 h 4608812"/>
              <a:gd name="connsiteX13283" fmla="*/ 9666932 w 12184637"/>
              <a:gd name="connsiteY13283" fmla="*/ 3770317 h 4608812"/>
              <a:gd name="connsiteX13284" fmla="*/ 9672232 w 12184637"/>
              <a:gd name="connsiteY13284" fmla="*/ 3773925 h 4608812"/>
              <a:gd name="connsiteX13285" fmla="*/ 9674073 w 12184637"/>
              <a:gd name="connsiteY13285" fmla="*/ 3773631 h 4608812"/>
              <a:gd name="connsiteX13286" fmla="*/ 9724357 w 12184637"/>
              <a:gd name="connsiteY13286" fmla="*/ 3755004 h 4608812"/>
              <a:gd name="connsiteX13287" fmla="*/ 9752334 w 12184637"/>
              <a:gd name="connsiteY13287" fmla="*/ 3743298 h 4608812"/>
              <a:gd name="connsiteX13288" fmla="*/ 9755353 w 12184637"/>
              <a:gd name="connsiteY13288" fmla="*/ 3736009 h 4608812"/>
              <a:gd name="connsiteX13289" fmla="*/ 9748064 w 12184637"/>
              <a:gd name="connsiteY13289" fmla="*/ 3732991 h 4608812"/>
              <a:gd name="connsiteX13290" fmla="*/ 9720087 w 12184637"/>
              <a:gd name="connsiteY13290" fmla="*/ 3744697 h 4608812"/>
              <a:gd name="connsiteX13291" fmla="*/ 9717069 w 12184637"/>
              <a:gd name="connsiteY13291" fmla="*/ 3751985 h 4608812"/>
              <a:gd name="connsiteX13292" fmla="*/ 9722223 w 12184637"/>
              <a:gd name="connsiteY13292" fmla="*/ 3755372 h 4608812"/>
              <a:gd name="connsiteX13293" fmla="*/ 9724357 w 12184637"/>
              <a:gd name="connsiteY13293" fmla="*/ 3755004 h 4608812"/>
              <a:gd name="connsiteX13294" fmla="*/ 9752776 w 12184637"/>
              <a:gd name="connsiteY13294" fmla="*/ 3743077 h 4608812"/>
              <a:gd name="connsiteX13295" fmla="*/ 9822276 w 12184637"/>
              <a:gd name="connsiteY13295" fmla="*/ 3706707 h 4608812"/>
              <a:gd name="connsiteX13296" fmla="*/ 9824632 w 12184637"/>
              <a:gd name="connsiteY13296" fmla="*/ 3699198 h 4608812"/>
              <a:gd name="connsiteX13297" fmla="*/ 9817123 w 12184637"/>
              <a:gd name="connsiteY13297" fmla="*/ 3696842 h 4608812"/>
              <a:gd name="connsiteX13298" fmla="*/ 9747622 w 12184637"/>
              <a:gd name="connsiteY13298" fmla="*/ 3733212 h 4608812"/>
              <a:gd name="connsiteX13299" fmla="*/ 9745267 w 12184637"/>
              <a:gd name="connsiteY13299" fmla="*/ 3740721 h 4608812"/>
              <a:gd name="connsiteX13300" fmla="*/ 9750273 w 12184637"/>
              <a:gd name="connsiteY13300" fmla="*/ 3743740 h 4608812"/>
              <a:gd name="connsiteX13301" fmla="*/ 9752776 w 12184637"/>
              <a:gd name="connsiteY13301" fmla="*/ 3743077 h 4608812"/>
              <a:gd name="connsiteX13302" fmla="*/ 9822645 w 12184637"/>
              <a:gd name="connsiteY13302" fmla="*/ 3706486 h 4608812"/>
              <a:gd name="connsiteX13303" fmla="*/ 9898550 w 12184637"/>
              <a:gd name="connsiteY13303" fmla="*/ 3658410 h 4608812"/>
              <a:gd name="connsiteX13304" fmla="*/ 9900243 w 12184637"/>
              <a:gd name="connsiteY13304" fmla="*/ 3650680 h 4608812"/>
              <a:gd name="connsiteX13305" fmla="*/ 9892513 w 12184637"/>
              <a:gd name="connsiteY13305" fmla="*/ 3648987 h 4608812"/>
              <a:gd name="connsiteX13306" fmla="*/ 9816607 w 12184637"/>
              <a:gd name="connsiteY13306" fmla="*/ 3697063 h 4608812"/>
              <a:gd name="connsiteX13307" fmla="*/ 9814914 w 12184637"/>
              <a:gd name="connsiteY13307" fmla="*/ 3704793 h 4608812"/>
              <a:gd name="connsiteX13308" fmla="*/ 9819700 w 12184637"/>
              <a:gd name="connsiteY13308" fmla="*/ 3707370 h 4608812"/>
              <a:gd name="connsiteX13309" fmla="*/ 9822645 w 12184637"/>
              <a:gd name="connsiteY13309" fmla="*/ 3706486 h 4608812"/>
              <a:gd name="connsiteX13310" fmla="*/ 9899066 w 12184637"/>
              <a:gd name="connsiteY13310" fmla="*/ 3658042 h 4608812"/>
              <a:gd name="connsiteX13311" fmla="*/ 9975044 w 12184637"/>
              <a:gd name="connsiteY13311" fmla="*/ 3594947 h 4608812"/>
              <a:gd name="connsiteX13312" fmla="*/ 9975781 w 12184637"/>
              <a:gd name="connsiteY13312" fmla="*/ 3587069 h 4608812"/>
              <a:gd name="connsiteX13313" fmla="*/ 9967903 w 12184637"/>
              <a:gd name="connsiteY13313" fmla="*/ 3586333 h 4608812"/>
              <a:gd name="connsiteX13314" fmla="*/ 9891924 w 12184637"/>
              <a:gd name="connsiteY13314" fmla="*/ 3649428 h 4608812"/>
              <a:gd name="connsiteX13315" fmla="*/ 9891188 w 12184637"/>
              <a:gd name="connsiteY13315" fmla="*/ 3657306 h 4608812"/>
              <a:gd name="connsiteX13316" fmla="*/ 9895531 w 12184637"/>
              <a:gd name="connsiteY13316" fmla="*/ 3659294 h 4608812"/>
              <a:gd name="connsiteX13317" fmla="*/ 9899066 w 12184637"/>
              <a:gd name="connsiteY13317" fmla="*/ 3658042 h 4608812"/>
              <a:gd name="connsiteX13318" fmla="*/ 9972835 w 12184637"/>
              <a:gd name="connsiteY13318" fmla="*/ 3596051 h 4608812"/>
              <a:gd name="connsiteX13319" fmla="*/ 10086142 w 12184637"/>
              <a:gd name="connsiteY13319" fmla="*/ 3567559 h 4608812"/>
              <a:gd name="connsiteX13320" fmla="*/ 10090191 w 12184637"/>
              <a:gd name="connsiteY13320" fmla="*/ 3560786 h 4608812"/>
              <a:gd name="connsiteX13321" fmla="*/ 10083418 w 12184637"/>
              <a:gd name="connsiteY13321" fmla="*/ 3556737 h 4608812"/>
              <a:gd name="connsiteX13322" fmla="*/ 9970111 w 12184637"/>
              <a:gd name="connsiteY13322" fmla="*/ 3585229 h 4608812"/>
              <a:gd name="connsiteX13323" fmla="*/ 9966063 w 12184637"/>
              <a:gd name="connsiteY13323" fmla="*/ 3592002 h 4608812"/>
              <a:gd name="connsiteX13324" fmla="*/ 9971511 w 12184637"/>
              <a:gd name="connsiteY13324" fmla="*/ 3596199 h 4608812"/>
              <a:gd name="connsiteX13325" fmla="*/ 9972835 w 12184637"/>
              <a:gd name="connsiteY13325" fmla="*/ 3596051 h 4608812"/>
              <a:gd name="connsiteX13326" fmla="*/ 10088792 w 12184637"/>
              <a:gd name="connsiteY13326" fmla="*/ 3566013 h 4608812"/>
              <a:gd name="connsiteX13327" fmla="*/ 10164550 w 12184637"/>
              <a:gd name="connsiteY13327" fmla="*/ 3486868 h 4608812"/>
              <a:gd name="connsiteX13328" fmla="*/ 10164403 w 12184637"/>
              <a:gd name="connsiteY13328" fmla="*/ 3478991 h 4608812"/>
              <a:gd name="connsiteX13329" fmla="*/ 10156526 w 12184637"/>
              <a:gd name="connsiteY13329" fmla="*/ 3479138 h 4608812"/>
              <a:gd name="connsiteX13330" fmla="*/ 10080767 w 12184637"/>
              <a:gd name="connsiteY13330" fmla="*/ 3558283 h 4608812"/>
              <a:gd name="connsiteX13331" fmla="*/ 10080915 w 12184637"/>
              <a:gd name="connsiteY13331" fmla="*/ 3566160 h 4608812"/>
              <a:gd name="connsiteX13332" fmla="*/ 10084817 w 12184637"/>
              <a:gd name="connsiteY13332" fmla="*/ 3567706 h 4608812"/>
              <a:gd name="connsiteX13333" fmla="*/ 10088792 w 12184637"/>
              <a:gd name="connsiteY13333" fmla="*/ 3566013 h 4608812"/>
              <a:gd name="connsiteX13334" fmla="*/ 10162857 w 12184637"/>
              <a:gd name="connsiteY13334" fmla="*/ 3488046 h 4608812"/>
              <a:gd name="connsiteX13335" fmla="*/ 10259156 w 12184637"/>
              <a:gd name="connsiteY13335" fmla="*/ 3444829 h 4608812"/>
              <a:gd name="connsiteX13336" fmla="*/ 10261954 w 12184637"/>
              <a:gd name="connsiteY13336" fmla="*/ 3437467 h 4608812"/>
              <a:gd name="connsiteX13337" fmla="*/ 10254591 w 12184637"/>
              <a:gd name="connsiteY13337" fmla="*/ 3434669 h 4608812"/>
              <a:gd name="connsiteX13338" fmla="*/ 10158293 w 12184637"/>
              <a:gd name="connsiteY13338" fmla="*/ 3477886 h 4608812"/>
              <a:gd name="connsiteX13339" fmla="*/ 10155495 w 12184637"/>
              <a:gd name="connsiteY13339" fmla="*/ 3485249 h 4608812"/>
              <a:gd name="connsiteX13340" fmla="*/ 10160648 w 12184637"/>
              <a:gd name="connsiteY13340" fmla="*/ 3488562 h 4608812"/>
              <a:gd name="connsiteX13341" fmla="*/ 10162857 w 12184637"/>
              <a:gd name="connsiteY13341" fmla="*/ 3488046 h 4608812"/>
              <a:gd name="connsiteX13342" fmla="*/ 10260629 w 12184637"/>
              <a:gd name="connsiteY13342" fmla="*/ 3443872 h 4608812"/>
              <a:gd name="connsiteX13343" fmla="*/ 10334620 w 12184637"/>
              <a:gd name="connsiteY13343" fmla="*/ 3375992 h 4608812"/>
              <a:gd name="connsiteX13344" fmla="*/ 10334988 w 12184637"/>
              <a:gd name="connsiteY13344" fmla="*/ 3368114 h 4608812"/>
              <a:gd name="connsiteX13345" fmla="*/ 10327110 w 12184637"/>
              <a:gd name="connsiteY13345" fmla="*/ 3367746 h 4608812"/>
              <a:gd name="connsiteX13346" fmla="*/ 10253046 w 12184637"/>
              <a:gd name="connsiteY13346" fmla="*/ 3435626 h 4608812"/>
              <a:gd name="connsiteX13347" fmla="*/ 10252677 w 12184637"/>
              <a:gd name="connsiteY13347" fmla="*/ 3443504 h 4608812"/>
              <a:gd name="connsiteX13348" fmla="*/ 10256801 w 12184637"/>
              <a:gd name="connsiteY13348" fmla="*/ 3445345 h 4608812"/>
              <a:gd name="connsiteX13349" fmla="*/ 10260629 w 12184637"/>
              <a:gd name="connsiteY13349" fmla="*/ 3443872 h 4608812"/>
              <a:gd name="connsiteX13350" fmla="*/ 10335357 w 12184637"/>
              <a:gd name="connsiteY13350" fmla="*/ 3375329 h 4608812"/>
              <a:gd name="connsiteX13351" fmla="*/ 10375407 w 12184637"/>
              <a:gd name="connsiteY13351" fmla="*/ 3323572 h 4608812"/>
              <a:gd name="connsiteX13352" fmla="*/ 10374377 w 12184637"/>
              <a:gd name="connsiteY13352" fmla="*/ 3315768 h 4608812"/>
              <a:gd name="connsiteX13353" fmla="*/ 10366573 w 12184637"/>
              <a:gd name="connsiteY13353" fmla="*/ 3316799 h 4608812"/>
              <a:gd name="connsiteX13354" fmla="*/ 10326521 w 12184637"/>
              <a:gd name="connsiteY13354" fmla="*/ 3368556 h 4608812"/>
              <a:gd name="connsiteX13355" fmla="*/ 10327552 w 12184637"/>
              <a:gd name="connsiteY13355" fmla="*/ 3376360 h 4608812"/>
              <a:gd name="connsiteX13356" fmla="*/ 10331012 w 12184637"/>
              <a:gd name="connsiteY13356" fmla="*/ 3377538 h 4608812"/>
              <a:gd name="connsiteX13357" fmla="*/ 10335357 w 12184637"/>
              <a:gd name="connsiteY13357" fmla="*/ 3375329 h 4608812"/>
              <a:gd name="connsiteX13358" fmla="*/ 10375407 w 12184637"/>
              <a:gd name="connsiteY13358" fmla="*/ 3323572 h 4608812"/>
              <a:gd name="connsiteX13359" fmla="*/ 10408243 w 12184637"/>
              <a:gd name="connsiteY13359" fmla="*/ 3281165 h 4608812"/>
              <a:gd name="connsiteX13360" fmla="*/ 10407212 w 12184637"/>
              <a:gd name="connsiteY13360" fmla="*/ 3273361 h 4608812"/>
              <a:gd name="connsiteX13361" fmla="*/ 10399409 w 12184637"/>
              <a:gd name="connsiteY13361" fmla="*/ 3274392 h 4608812"/>
              <a:gd name="connsiteX13362" fmla="*/ 10366573 w 12184637"/>
              <a:gd name="connsiteY13362" fmla="*/ 3316799 h 4608812"/>
              <a:gd name="connsiteX13363" fmla="*/ 10367603 w 12184637"/>
              <a:gd name="connsiteY13363" fmla="*/ 3324603 h 4608812"/>
              <a:gd name="connsiteX13364" fmla="*/ 10371064 w 12184637"/>
              <a:gd name="connsiteY13364" fmla="*/ 3325781 h 4608812"/>
              <a:gd name="connsiteX13365" fmla="*/ 10375407 w 12184637"/>
              <a:gd name="connsiteY13365" fmla="*/ 3323572 h 4608812"/>
              <a:gd name="connsiteX13366" fmla="*/ 10408612 w 12184637"/>
              <a:gd name="connsiteY13366" fmla="*/ 3280723 h 4608812"/>
              <a:gd name="connsiteX13367" fmla="*/ 10432539 w 12184637"/>
              <a:gd name="connsiteY13367" fmla="*/ 3242881 h 4608812"/>
              <a:gd name="connsiteX13368" fmla="*/ 10430772 w 12184637"/>
              <a:gd name="connsiteY13368" fmla="*/ 3235151 h 4608812"/>
              <a:gd name="connsiteX13369" fmla="*/ 10423041 w 12184637"/>
              <a:gd name="connsiteY13369" fmla="*/ 3236918 h 4608812"/>
              <a:gd name="connsiteX13370" fmla="*/ 10399114 w 12184637"/>
              <a:gd name="connsiteY13370" fmla="*/ 3274760 h 4608812"/>
              <a:gd name="connsiteX13371" fmla="*/ 10400881 w 12184637"/>
              <a:gd name="connsiteY13371" fmla="*/ 3282490 h 4608812"/>
              <a:gd name="connsiteX13372" fmla="*/ 10403900 w 12184637"/>
              <a:gd name="connsiteY13372" fmla="*/ 3283374 h 4608812"/>
              <a:gd name="connsiteX13373" fmla="*/ 10408612 w 12184637"/>
              <a:gd name="connsiteY13373" fmla="*/ 3280723 h 4608812"/>
              <a:gd name="connsiteX13374" fmla="*/ 10432539 w 12184637"/>
              <a:gd name="connsiteY13374" fmla="*/ 3242807 h 4608812"/>
              <a:gd name="connsiteX13375" fmla="*/ 10433570 w 12184637"/>
              <a:gd name="connsiteY13375" fmla="*/ 3241188 h 4608812"/>
              <a:gd name="connsiteX13376" fmla="*/ 10431803 w 12184637"/>
              <a:gd name="connsiteY13376" fmla="*/ 3233531 h 4608812"/>
              <a:gd name="connsiteX13377" fmla="*/ 10424146 w 12184637"/>
              <a:gd name="connsiteY13377" fmla="*/ 3235298 h 4608812"/>
              <a:gd name="connsiteX13378" fmla="*/ 10423115 w 12184637"/>
              <a:gd name="connsiteY13378" fmla="*/ 3236918 h 4608812"/>
              <a:gd name="connsiteX13379" fmla="*/ 10424882 w 12184637"/>
              <a:gd name="connsiteY13379" fmla="*/ 3244574 h 4608812"/>
              <a:gd name="connsiteX13380" fmla="*/ 10427901 w 12184637"/>
              <a:gd name="connsiteY13380" fmla="*/ 3245458 h 4608812"/>
              <a:gd name="connsiteX13381" fmla="*/ 10432539 w 12184637"/>
              <a:gd name="connsiteY13381" fmla="*/ 3242807 h 4608812"/>
              <a:gd name="connsiteX13382" fmla="*/ 10433570 w 12184637"/>
              <a:gd name="connsiteY13382" fmla="*/ 3241188 h 4608812"/>
              <a:gd name="connsiteX13383" fmla="*/ 10454994 w 12184637"/>
              <a:gd name="connsiteY13383" fmla="*/ 3207395 h 4608812"/>
              <a:gd name="connsiteX13384" fmla="*/ 10453227 w 12184637"/>
              <a:gd name="connsiteY13384" fmla="*/ 3199664 h 4608812"/>
              <a:gd name="connsiteX13385" fmla="*/ 10445497 w 12184637"/>
              <a:gd name="connsiteY13385" fmla="*/ 3201431 h 4608812"/>
              <a:gd name="connsiteX13386" fmla="*/ 10424072 w 12184637"/>
              <a:gd name="connsiteY13386" fmla="*/ 3235224 h 4608812"/>
              <a:gd name="connsiteX13387" fmla="*/ 10425839 w 12184637"/>
              <a:gd name="connsiteY13387" fmla="*/ 3242955 h 4608812"/>
              <a:gd name="connsiteX13388" fmla="*/ 10428858 w 12184637"/>
              <a:gd name="connsiteY13388" fmla="*/ 3243838 h 4608812"/>
              <a:gd name="connsiteX13389" fmla="*/ 10433570 w 12184637"/>
              <a:gd name="connsiteY13389" fmla="*/ 3241188 h 4608812"/>
              <a:gd name="connsiteX13390" fmla="*/ 10454921 w 12184637"/>
              <a:gd name="connsiteY13390" fmla="*/ 3207395 h 4608812"/>
              <a:gd name="connsiteX13391" fmla="*/ 10483044 w 12184637"/>
              <a:gd name="connsiteY13391" fmla="*/ 3163000 h 4608812"/>
              <a:gd name="connsiteX13392" fmla="*/ 10481278 w 12184637"/>
              <a:gd name="connsiteY13392" fmla="*/ 3155269 h 4608812"/>
              <a:gd name="connsiteX13393" fmla="*/ 10473547 w 12184637"/>
              <a:gd name="connsiteY13393" fmla="*/ 3157036 h 4608812"/>
              <a:gd name="connsiteX13394" fmla="*/ 10445423 w 12184637"/>
              <a:gd name="connsiteY13394" fmla="*/ 3201431 h 4608812"/>
              <a:gd name="connsiteX13395" fmla="*/ 10447190 w 12184637"/>
              <a:gd name="connsiteY13395" fmla="*/ 3209162 h 4608812"/>
              <a:gd name="connsiteX13396" fmla="*/ 10450209 w 12184637"/>
              <a:gd name="connsiteY13396" fmla="*/ 3210045 h 4608812"/>
              <a:gd name="connsiteX13397" fmla="*/ 10454921 w 12184637"/>
              <a:gd name="connsiteY13397" fmla="*/ 3207395 h 4608812"/>
              <a:gd name="connsiteX13398" fmla="*/ 10483118 w 12184637"/>
              <a:gd name="connsiteY13398" fmla="*/ 3162853 h 4608812"/>
              <a:gd name="connsiteX13399" fmla="*/ 10488198 w 12184637"/>
              <a:gd name="connsiteY13399" fmla="*/ 3154312 h 4608812"/>
              <a:gd name="connsiteX13400" fmla="*/ 10486284 w 12184637"/>
              <a:gd name="connsiteY13400" fmla="*/ 3146655 h 4608812"/>
              <a:gd name="connsiteX13401" fmla="*/ 10478627 w 12184637"/>
              <a:gd name="connsiteY13401" fmla="*/ 3148570 h 4608812"/>
              <a:gd name="connsiteX13402" fmla="*/ 10473547 w 12184637"/>
              <a:gd name="connsiteY13402" fmla="*/ 3157110 h 4608812"/>
              <a:gd name="connsiteX13403" fmla="*/ 10475461 w 12184637"/>
              <a:gd name="connsiteY13403" fmla="*/ 3164767 h 4608812"/>
              <a:gd name="connsiteX13404" fmla="*/ 10478332 w 12184637"/>
              <a:gd name="connsiteY13404" fmla="*/ 3165577 h 4608812"/>
              <a:gd name="connsiteX13405" fmla="*/ 10483118 w 12184637"/>
              <a:gd name="connsiteY13405" fmla="*/ 3162853 h 4608812"/>
              <a:gd name="connsiteX13406" fmla="*/ 10488345 w 12184637"/>
              <a:gd name="connsiteY13406" fmla="*/ 3154091 h 4608812"/>
              <a:gd name="connsiteX13407" fmla="*/ 10508960 w 12184637"/>
              <a:gd name="connsiteY13407" fmla="*/ 3116102 h 4608812"/>
              <a:gd name="connsiteX13408" fmla="*/ 10506751 w 12184637"/>
              <a:gd name="connsiteY13408" fmla="*/ 3108519 h 4608812"/>
              <a:gd name="connsiteX13409" fmla="*/ 10499168 w 12184637"/>
              <a:gd name="connsiteY13409" fmla="*/ 3110727 h 4608812"/>
              <a:gd name="connsiteX13410" fmla="*/ 10478554 w 12184637"/>
              <a:gd name="connsiteY13410" fmla="*/ 3148717 h 4608812"/>
              <a:gd name="connsiteX13411" fmla="*/ 10480763 w 12184637"/>
              <a:gd name="connsiteY13411" fmla="*/ 3156300 h 4608812"/>
              <a:gd name="connsiteX13412" fmla="*/ 10483487 w 12184637"/>
              <a:gd name="connsiteY13412" fmla="*/ 3156963 h 4608812"/>
              <a:gd name="connsiteX13413" fmla="*/ 10488345 w 12184637"/>
              <a:gd name="connsiteY13413" fmla="*/ 3154091 h 4608812"/>
              <a:gd name="connsiteX13414" fmla="*/ 10508960 w 12184637"/>
              <a:gd name="connsiteY13414" fmla="*/ 3116102 h 4608812"/>
              <a:gd name="connsiteX13415" fmla="*/ 10523316 w 12184637"/>
              <a:gd name="connsiteY13415" fmla="*/ 3090113 h 4608812"/>
              <a:gd name="connsiteX13416" fmla="*/ 10521108 w 12184637"/>
              <a:gd name="connsiteY13416" fmla="*/ 3082530 h 4608812"/>
              <a:gd name="connsiteX13417" fmla="*/ 10513525 w 12184637"/>
              <a:gd name="connsiteY13417" fmla="*/ 3084738 h 4608812"/>
              <a:gd name="connsiteX13418" fmla="*/ 10499168 w 12184637"/>
              <a:gd name="connsiteY13418" fmla="*/ 3110727 h 4608812"/>
              <a:gd name="connsiteX13419" fmla="*/ 10501377 w 12184637"/>
              <a:gd name="connsiteY13419" fmla="*/ 3118310 h 4608812"/>
              <a:gd name="connsiteX13420" fmla="*/ 10504101 w 12184637"/>
              <a:gd name="connsiteY13420" fmla="*/ 3119047 h 4608812"/>
              <a:gd name="connsiteX13421" fmla="*/ 10508960 w 12184637"/>
              <a:gd name="connsiteY13421" fmla="*/ 3116102 h 4608812"/>
              <a:gd name="connsiteX13422" fmla="*/ 10523316 w 12184637"/>
              <a:gd name="connsiteY13422" fmla="*/ 3090113 h 4608812"/>
              <a:gd name="connsiteX13423" fmla="*/ 10561453 w 12184637"/>
              <a:gd name="connsiteY13423" fmla="*/ 3021054 h 4608812"/>
              <a:gd name="connsiteX13424" fmla="*/ 10559244 w 12184637"/>
              <a:gd name="connsiteY13424" fmla="*/ 3013471 h 4608812"/>
              <a:gd name="connsiteX13425" fmla="*/ 10551661 w 12184637"/>
              <a:gd name="connsiteY13425" fmla="*/ 3015680 h 4608812"/>
              <a:gd name="connsiteX13426" fmla="*/ 10513525 w 12184637"/>
              <a:gd name="connsiteY13426" fmla="*/ 3084738 h 4608812"/>
              <a:gd name="connsiteX13427" fmla="*/ 10515734 w 12184637"/>
              <a:gd name="connsiteY13427" fmla="*/ 3092321 h 4608812"/>
              <a:gd name="connsiteX13428" fmla="*/ 10518458 w 12184637"/>
              <a:gd name="connsiteY13428" fmla="*/ 3093058 h 4608812"/>
              <a:gd name="connsiteX13429" fmla="*/ 10523316 w 12184637"/>
              <a:gd name="connsiteY13429" fmla="*/ 3090113 h 4608812"/>
              <a:gd name="connsiteX13430" fmla="*/ 10561232 w 12184637"/>
              <a:gd name="connsiteY13430" fmla="*/ 3021423 h 4608812"/>
              <a:gd name="connsiteX13431" fmla="*/ 10564177 w 12184637"/>
              <a:gd name="connsiteY13431" fmla="*/ 3016931 h 4608812"/>
              <a:gd name="connsiteX13432" fmla="*/ 10562558 w 12184637"/>
              <a:gd name="connsiteY13432" fmla="*/ 3009201 h 4608812"/>
              <a:gd name="connsiteX13433" fmla="*/ 10554827 w 12184637"/>
              <a:gd name="connsiteY13433" fmla="*/ 3010821 h 4608812"/>
              <a:gd name="connsiteX13434" fmla="*/ 10551882 w 12184637"/>
              <a:gd name="connsiteY13434" fmla="*/ 3015312 h 4608812"/>
              <a:gd name="connsiteX13435" fmla="*/ 10553501 w 12184637"/>
              <a:gd name="connsiteY13435" fmla="*/ 3023042 h 4608812"/>
              <a:gd name="connsiteX13436" fmla="*/ 10556594 w 12184637"/>
              <a:gd name="connsiteY13436" fmla="*/ 3023926 h 4608812"/>
              <a:gd name="connsiteX13437" fmla="*/ 10561232 w 12184637"/>
              <a:gd name="connsiteY13437" fmla="*/ 3021423 h 4608812"/>
              <a:gd name="connsiteX13438" fmla="*/ 10564251 w 12184637"/>
              <a:gd name="connsiteY13438" fmla="*/ 3016858 h 4608812"/>
              <a:gd name="connsiteX13439" fmla="*/ 10608719 w 12184637"/>
              <a:gd name="connsiteY13439" fmla="*/ 2948094 h 4608812"/>
              <a:gd name="connsiteX13440" fmla="*/ 10607099 w 12184637"/>
              <a:gd name="connsiteY13440" fmla="*/ 2940363 h 4608812"/>
              <a:gd name="connsiteX13441" fmla="*/ 10599369 w 12184637"/>
              <a:gd name="connsiteY13441" fmla="*/ 2941983 h 4608812"/>
              <a:gd name="connsiteX13442" fmla="*/ 10554901 w 12184637"/>
              <a:gd name="connsiteY13442" fmla="*/ 3010747 h 4608812"/>
              <a:gd name="connsiteX13443" fmla="*/ 10556594 w 12184637"/>
              <a:gd name="connsiteY13443" fmla="*/ 3018477 h 4608812"/>
              <a:gd name="connsiteX13444" fmla="*/ 10559686 w 12184637"/>
              <a:gd name="connsiteY13444" fmla="*/ 3019361 h 4608812"/>
              <a:gd name="connsiteX13445" fmla="*/ 10564251 w 12184637"/>
              <a:gd name="connsiteY13445" fmla="*/ 3016858 h 4608812"/>
              <a:gd name="connsiteX13446" fmla="*/ 10604523 w 12184637"/>
              <a:gd name="connsiteY13446" fmla="*/ 2950597 h 4608812"/>
              <a:gd name="connsiteX13447" fmla="*/ 10685508 w 12184637"/>
              <a:gd name="connsiteY13447" fmla="*/ 2943235 h 4608812"/>
              <a:gd name="connsiteX13448" fmla="*/ 10690515 w 12184637"/>
              <a:gd name="connsiteY13448" fmla="*/ 2937198 h 4608812"/>
              <a:gd name="connsiteX13449" fmla="*/ 10684477 w 12184637"/>
              <a:gd name="connsiteY13449" fmla="*/ 2932191 h 4608812"/>
              <a:gd name="connsiteX13450" fmla="*/ 10603492 w 12184637"/>
              <a:gd name="connsiteY13450" fmla="*/ 2939553 h 4608812"/>
              <a:gd name="connsiteX13451" fmla="*/ 10598486 w 12184637"/>
              <a:gd name="connsiteY13451" fmla="*/ 2945591 h 4608812"/>
              <a:gd name="connsiteX13452" fmla="*/ 10604081 w 12184637"/>
              <a:gd name="connsiteY13452" fmla="*/ 2950671 h 4608812"/>
              <a:gd name="connsiteX13453" fmla="*/ 10604523 w 12184637"/>
              <a:gd name="connsiteY13453" fmla="*/ 2950597 h 4608812"/>
              <a:gd name="connsiteX13454" fmla="*/ 10688453 w 12184637"/>
              <a:gd name="connsiteY13454" fmla="*/ 2942057 h 4608812"/>
              <a:gd name="connsiteX13455" fmla="*/ 10774592 w 12184637"/>
              <a:gd name="connsiteY13455" fmla="*/ 2874323 h 4608812"/>
              <a:gd name="connsiteX13456" fmla="*/ 10775549 w 12184637"/>
              <a:gd name="connsiteY13456" fmla="*/ 2866519 h 4608812"/>
              <a:gd name="connsiteX13457" fmla="*/ 10767746 w 12184637"/>
              <a:gd name="connsiteY13457" fmla="*/ 2865562 h 4608812"/>
              <a:gd name="connsiteX13458" fmla="*/ 10681606 w 12184637"/>
              <a:gd name="connsiteY13458" fmla="*/ 2933296 h 4608812"/>
              <a:gd name="connsiteX13459" fmla="*/ 10680649 w 12184637"/>
              <a:gd name="connsiteY13459" fmla="*/ 2941100 h 4608812"/>
              <a:gd name="connsiteX13460" fmla="*/ 10685067 w 12184637"/>
              <a:gd name="connsiteY13460" fmla="*/ 2943235 h 4608812"/>
              <a:gd name="connsiteX13461" fmla="*/ 10688453 w 12184637"/>
              <a:gd name="connsiteY13461" fmla="*/ 2942057 h 4608812"/>
              <a:gd name="connsiteX13462" fmla="*/ 10774371 w 12184637"/>
              <a:gd name="connsiteY13462" fmla="*/ 2874544 h 4608812"/>
              <a:gd name="connsiteX13463" fmla="*/ 10865149 w 12184637"/>
              <a:gd name="connsiteY13463" fmla="*/ 2809461 h 4608812"/>
              <a:gd name="connsiteX13464" fmla="*/ 10866400 w 12184637"/>
              <a:gd name="connsiteY13464" fmla="*/ 2801657 h 4608812"/>
              <a:gd name="connsiteX13465" fmla="*/ 10858596 w 12184637"/>
              <a:gd name="connsiteY13465" fmla="*/ 2800406 h 4608812"/>
              <a:gd name="connsiteX13466" fmla="*/ 10767819 w 12184637"/>
              <a:gd name="connsiteY13466" fmla="*/ 2865488 h 4608812"/>
              <a:gd name="connsiteX13467" fmla="*/ 10766567 w 12184637"/>
              <a:gd name="connsiteY13467" fmla="*/ 2873292 h 4608812"/>
              <a:gd name="connsiteX13468" fmla="*/ 10771132 w 12184637"/>
              <a:gd name="connsiteY13468" fmla="*/ 2875648 h 4608812"/>
              <a:gd name="connsiteX13469" fmla="*/ 10774371 w 12184637"/>
              <a:gd name="connsiteY13469" fmla="*/ 2874544 h 4608812"/>
              <a:gd name="connsiteX13470" fmla="*/ 10865075 w 12184637"/>
              <a:gd name="connsiteY13470" fmla="*/ 2809461 h 4608812"/>
              <a:gd name="connsiteX13471" fmla="*/ 10958135 w 12184637"/>
              <a:gd name="connsiteY13471" fmla="*/ 2743495 h 4608812"/>
              <a:gd name="connsiteX13472" fmla="*/ 10959460 w 12184637"/>
              <a:gd name="connsiteY13472" fmla="*/ 2735691 h 4608812"/>
              <a:gd name="connsiteX13473" fmla="*/ 10951656 w 12184637"/>
              <a:gd name="connsiteY13473" fmla="*/ 2734366 h 4608812"/>
              <a:gd name="connsiteX13474" fmla="*/ 10858596 w 12184637"/>
              <a:gd name="connsiteY13474" fmla="*/ 2800332 h 4608812"/>
              <a:gd name="connsiteX13475" fmla="*/ 10857271 w 12184637"/>
              <a:gd name="connsiteY13475" fmla="*/ 2808136 h 4608812"/>
              <a:gd name="connsiteX13476" fmla="*/ 10861835 w 12184637"/>
              <a:gd name="connsiteY13476" fmla="*/ 2810492 h 4608812"/>
              <a:gd name="connsiteX13477" fmla="*/ 10865075 w 12184637"/>
              <a:gd name="connsiteY13477" fmla="*/ 2809461 h 4608812"/>
              <a:gd name="connsiteX13478" fmla="*/ 10958356 w 12184637"/>
              <a:gd name="connsiteY13478" fmla="*/ 2743421 h 4608812"/>
              <a:gd name="connsiteX13479" fmla="*/ 11051415 w 12184637"/>
              <a:gd name="connsiteY13479" fmla="*/ 2672964 h 4608812"/>
              <a:gd name="connsiteX13480" fmla="*/ 11052520 w 12184637"/>
              <a:gd name="connsiteY13480" fmla="*/ 2665160 h 4608812"/>
              <a:gd name="connsiteX13481" fmla="*/ 11044716 w 12184637"/>
              <a:gd name="connsiteY13481" fmla="*/ 2664055 h 4608812"/>
              <a:gd name="connsiteX13482" fmla="*/ 10951656 w 12184637"/>
              <a:gd name="connsiteY13482" fmla="*/ 2734513 h 4608812"/>
              <a:gd name="connsiteX13483" fmla="*/ 10950552 w 12184637"/>
              <a:gd name="connsiteY13483" fmla="*/ 2742317 h 4608812"/>
              <a:gd name="connsiteX13484" fmla="*/ 10955043 w 12184637"/>
              <a:gd name="connsiteY13484" fmla="*/ 2744526 h 4608812"/>
              <a:gd name="connsiteX13485" fmla="*/ 10958356 w 12184637"/>
              <a:gd name="connsiteY13485" fmla="*/ 2743421 h 4608812"/>
              <a:gd name="connsiteX13486" fmla="*/ 11051636 w 12184637"/>
              <a:gd name="connsiteY13486" fmla="*/ 2672743 h 4608812"/>
              <a:gd name="connsiteX13487" fmla="*/ 11142119 w 12184637"/>
              <a:gd name="connsiteY13487" fmla="*/ 2594261 h 4608812"/>
              <a:gd name="connsiteX13488" fmla="*/ 11142708 w 12184637"/>
              <a:gd name="connsiteY13488" fmla="*/ 2586383 h 4608812"/>
              <a:gd name="connsiteX13489" fmla="*/ 11134831 w 12184637"/>
              <a:gd name="connsiteY13489" fmla="*/ 2585794 h 4608812"/>
              <a:gd name="connsiteX13490" fmla="*/ 11044348 w 12184637"/>
              <a:gd name="connsiteY13490" fmla="*/ 2664276 h 4608812"/>
              <a:gd name="connsiteX13491" fmla="*/ 11043759 w 12184637"/>
              <a:gd name="connsiteY13491" fmla="*/ 2672154 h 4608812"/>
              <a:gd name="connsiteX13492" fmla="*/ 11048029 w 12184637"/>
              <a:gd name="connsiteY13492" fmla="*/ 2674068 h 4608812"/>
              <a:gd name="connsiteX13493" fmla="*/ 11051636 w 12184637"/>
              <a:gd name="connsiteY13493" fmla="*/ 2672743 h 4608812"/>
              <a:gd name="connsiteX13494" fmla="*/ 11139469 w 12184637"/>
              <a:gd name="connsiteY13494" fmla="*/ 2595512 h 4608812"/>
              <a:gd name="connsiteX13495" fmla="*/ 11231572 w 12184637"/>
              <a:gd name="connsiteY13495" fmla="*/ 2578947 h 4608812"/>
              <a:gd name="connsiteX13496" fmla="*/ 11236063 w 12184637"/>
              <a:gd name="connsiteY13496" fmla="*/ 2572468 h 4608812"/>
              <a:gd name="connsiteX13497" fmla="*/ 11229584 w 12184637"/>
              <a:gd name="connsiteY13497" fmla="*/ 2567977 h 4608812"/>
              <a:gd name="connsiteX13498" fmla="*/ 11137481 w 12184637"/>
              <a:gd name="connsiteY13498" fmla="*/ 2584542 h 4608812"/>
              <a:gd name="connsiteX13499" fmla="*/ 11132990 w 12184637"/>
              <a:gd name="connsiteY13499" fmla="*/ 2591021 h 4608812"/>
              <a:gd name="connsiteX13500" fmla="*/ 11138512 w 12184637"/>
              <a:gd name="connsiteY13500" fmla="*/ 2595586 h 4608812"/>
              <a:gd name="connsiteX13501" fmla="*/ 11139469 w 12184637"/>
              <a:gd name="connsiteY13501" fmla="*/ 2595512 h 4608812"/>
              <a:gd name="connsiteX13502" fmla="*/ 11232970 w 12184637"/>
              <a:gd name="connsiteY13502" fmla="*/ 2578505 h 4608812"/>
              <a:gd name="connsiteX13503" fmla="*/ 11309760 w 12184637"/>
              <a:gd name="connsiteY13503" fmla="*/ 2543019 h 4608812"/>
              <a:gd name="connsiteX13504" fmla="*/ 11312484 w 12184637"/>
              <a:gd name="connsiteY13504" fmla="*/ 2535583 h 4608812"/>
              <a:gd name="connsiteX13505" fmla="*/ 11305048 w 12184637"/>
              <a:gd name="connsiteY13505" fmla="*/ 2532859 h 4608812"/>
              <a:gd name="connsiteX13506" fmla="*/ 11228258 w 12184637"/>
              <a:gd name="connsiteY13506" fmla="*/ 2568345 h 4608812"/>
              <a:gd name="connsiteX13507" fmla="*/ 11225534 w 12184637"/>
              <a:gd name="connsiteY13507" fmla="*/ 2575781 h 4608812"/>
              <a:gd name="connsiteX13508" fmla="*/ 11230615 w 12184637"/>
              <a:gd name="connsiteY13508" fmla="*/ 2579021 h 4608812"/>
              <a:gd name="connsiteX13509" fmla="*/ 11232970 w 12184637"/>
              <a:gd name="connsiteY13509" fmla="*/ 2578505 h 4608812"/>
              <a:gd name="connsiteX13510" fmla="*/ 11311158 w 12184637"/>
              <a:gd name="connsiteY13510" fmla="*/ 2542062 h 4608812"/>
              <a:gd name="connsiteX13511" fmla="*/ 11370793 w 12184637"/>
              <a:gd name="connsiteY13511" fmla="*/ 2486918 h 4608812"/>
              <a:gd name="connsiteX13512" fmla="*/ 11371087 w 12184637"/>
              <a:gd name="connsiteY13512" fmla="*/ 2479040 h 4608812"/>
              <a:gd name="connsiteX13513" fmla="*/ 11363210 w 12184637"/>
              <a:gd name="connsiteY13513" fmla="*/ 2478746 h 4608812"/>
              <a:gd name="connsiteX13514" fmla="*/ 11303575 w 12184637"/>
              <a:gd name="connsiteY13514" fmla="*/ 2533890 h 4608812"/>
              <a:gd name="connsiteX13515" fmla="*/ 11303281 w 12184637"/>
              <a:gd name="connsiteY13515" fmla="*/ 2541767 h 4608812"/>
              <a:gd name="connsiteX13516" fmla="*/ 11307403 w 12184637"/>
              <a:gd name="connsiteY13516" fmla="*/ 2543534 h 4608812"/>
              <a:gd name="connsiteX13517" fmla="*/ 11311158 w 12184637"/>
              <a:gd name="connsiteY13517" fmla="*/ 2542062 h 4608812"/>
              <a:gd name="connsiteX13518" fmla="*/ 11369689 w 12184637"/>
              <a:gd name="connsiteY13518" fmla="*/ 2487728 h 4608812"/>
              <a:gd name="connsiteX13519" fmla="*/ 11374474 w 12184637"/>
              <a:gd name="connsiteY13519" fmla="*/ 2485151 h 4608812"/>
              <a:gd name="connsiteX13520" fmla="*/ 11376756 w 12184637"/>
              <a:gd name="connsiteY13520" fmla="*/ 2477641 h 4608812"/>
              <a:gd name="connsiteX13521" fmla="*/ 11369247 w 12184637"/>
              <a:gd name="connsiteY13521" fmla="*/ 2475359 h 4608812"/>
              <a:gd name="connsiteX13522" fmla="*/ 11364461 w 12184637"/>
              <a:gd name="connsiteY13522" fmla="*/ 2477936 h 4608812"/>
              <a:gd name="connsiteX13523" fmla="*/ 11362179 w 12184637"/>
              <a:gd name="connsiteY13523" fmla="*/ 2485446 h 4608812"/>
              <a:gd name="connsiteX13524" fmla="*/ 11367111 w 12184637"/>
              <a:gd name="connsiteY13524" fmla="*/ 2488390 h 4608812"/>
              <a:gd name="connsiteX13525" fmla="*/ 11369689 w 12184637"/>
              <a:gd name="connsiteY13525" fmla="*/ 2487728 h 4608812"/>
              <a:gd name="connsiteX13526" fmla="*/ 11375873 w 12184637"/>
              <a:gd name="connsiteY13526" fmla="*/ 2484194 h 4608812"/>
              <a:gd name="connsiteX13527" fmla="*/ 11400684 w 12184637"/>
              <a:gd name="connsiteY13527" fmla="*/ 2458868 h 4608812"/>
              <a:gd name="connsiteX13528" fmla="*/ 11400610 w 12184637"/>
              <a:gd name="connsiteY13528" fmla="*/ 2450990 h 4608812"/>
              <a:gd name="connsiteX13529" fmla="*/ 11392733 w 12184637"/>
              <a:gd name="connsiteY13529" fmla="*/ 2451064 h 4608812"/>
              <a:gd name="connsiteX13530" fmla="*/ 11367922 w 12184637"/>
              <a:gd name="connsiteY13530" fmla="*/ 2476390 h 4608812"/>
              <a:gd name="connsiteX13531" fmla="*/ 11367995 w 12184637"/>
              <a:gd name="connsiteY13531" fmla="*/ 2484268 h 4608812"/>
              <a:gd name="connsiteX13532" fmla="*/ 11371971 w 12184637"/>
              <a:gd name="connsiteY13532" fmla="*/ 2485887 h 4608812"/>
              <a:gd name="connsiteX13533" fmla="*/ 11375873 w 12184637"/>
              <a:gd name="connsiteY13533" fmla="*/ 2484194 h 4608812"/>
              <a:gd name="connsiteX13534" fmla="*/ 11401052 w 12184637"/>
              <a:gd name="connsiteY13534" fmla="*/ 2458499 h 4608812"/>
              <a:gd name="connsiteX13535" fmla="*/ 11457080 w 12184637"/>
              <a:gd name="connsiteY13535" fmla="*/ 2389662 h 4608812"/>
              <a:gd name="connsiteX13536" fmla="*/ 11456270 w 12184637"/>
              <a:gd name="connsiteY13536" fmla="*/ 2381784 h 4608812"/>
              <a:gd name="connsiteX13537" fmla="*/ 11448392 w 12184637"/>
              <a:gd name="connsiteY13537" fmla="*/ 2382594 h 4608812"/>
              <a:gd name="connsiteX13538" fmla="*/ 11392365 w 12184637"/>
              <a:gd name="connsiteY13538" fmla="*/ 2451432 h 4608812"/>
              <a:gd name="connsiteX13539" fmla="*/ 11393174 w 12184637"/>
              <a:gd name="connsiteY13539" fmla="*/ 2459309 h 4608812"/>
              <a:gd name="connsiteX13540" fmla="*/ 11396708 w 12184637"/>
              <a:gd name="connsiteY13540" fmla="*/ 2460561 h 4608812"/>
              <a:gd name="connsiteX13541" fmla="*/ 11401052 w 12184637"/>
              <a:gd name="connsiteY13541" fmla="*/ 2458499 h 4608812"/>
              <a:gd name="connsiteX13542" fmla="*/ 11456932 w 12184637"/>
              <a:gd name="connsiteY13542" fmla="*/ 2389735 h 4608812"/>
              <a:gd name="connsiteX13543" fmla="*/ 11474307 w 12184637"/>
              <a:gd name="connsiteY13543" fmla="*/ 2369489 h 4608812"/>
              <a:gd name="connsiteX13544" fmla="*/ 11473719 w 12184637"/>
              <a:gd name="connsiteY13544" fmla="*/ 2361611 h 4608812"/>
              <a:gd name="connsiteX13545" fmla="*/ 11465840 w 12184637"/>
              <a:gd name="connsiteY13545" fmla="*/ 2362200 h 4608812"/>
              <a:gd name="connsiteX13546" fmla="*/ 11448465 w 12184637"/>
              <a:gd name="connsiteY13546" fmla="*/ 2382447 h 4608812"/>
              <a:gd name="connsiteX13547" fmla="*/ 11449054 w 12184637"/>
              <a:gd name="connsiteY13547" fmla="*/ 2390324 h 4608812"/>
              <a:gd name="connsiteX13548" fmla="*/ 11452735 w 12184637"/>
              <a:gd name="connsiteY13548" fmla="*/ 2391650 h 4608812"/>
              <a:gd name="connsiteX13549" fmla="*/ 11456932 w 12184637"/>
              <a:gd name="connsiteY13549" fmla="*/ 2389735 h 4608812"/>
              <a:gd name="connsiteX13550" fmla="*/ 11474676 w 12184637"/>
              <a:gd name="connsiteY13550" fmla="*/ 2369047 h 4608812"/>
              <a:gd name="connsiteX13551" fmla="*/ 11545501 w 12184637"/>
              <a:gd name="connsiteY13551" fmla="*/ 2266049 h 4608812"/>
              <a:gd name="connsiteX13552" fmla="*/ 11544028 w 12184637"/>
              <a:gd name="connsiteY13552" fmla="*/ 2258318 h 4608812"/>
              <a:gd name="connsiteX13553" fmla="*/ 11536298 w 12184637"/>
              <a:gd name="connsiteY13553" fmla="*/ 2259790 h 4608812"/>
              <a:gd name="connsiteX13554" fmla="*/ 11465473 w 12184637"/>
              <a:gd name="connsiteY13554" fmla="*/ 2362789 h 4608812"/>
              <a:gd name="connsiteX13555" fmla="*/ 11466945 w 12184637"/>
              <a:gd name="connsiteY13555" fmla="*/ 2370520 h 4608812"/>
              <a:gd name="connsiteX13556" fmla="*/ 11470110 w 12184637"/>
              <a:gd name="connsiteY13556" fmla="*/ 2371477 h 4608812"/>
              <a:gd name="connsiteX13557" fmla="*/ 11474676 w 12184637"/>
              <a:gd name="connsiteY13557" fmla="*/ 2369047 h 4608812"/>
              <a:gd name="connsiteX13558" fmla="*/ 11544028 w 12184637"/>
              <a:gd name="connsiteY13558" fmla="*/ 2267447 h 4608812"/>
              <a:gd name="connsiteX13559" fmla="*/ 11596964 w 12184637"/>
              <a:gd name="connsiteY13559" fmla="*/ 2231225 h 4608812"/>
              <a:gd name="connsiteX13560" fmla="*/ 11598436 w 12184637"/>
              <a:gd name="connsiteY13560" fmla="*/ 2223494 h 4608812"/>
              <a:gd name="connsiteX13561" fmla="*/ 11590705 w 12184637"/>
              <a:gd name="connsiteY13561" fmla="*/ 2222022 h 4608812"/>
              <a:gd name="connsiteX13562" fmla="*/ 11537770 w 12184637"/>
              <a:gd name="connsiteY13562" fmla="*/ 2258244 h 4608812"/>
              <a:gd name="connsiteX13563" fmla="*/ 11536298 w 12184637"/>
              <a:gd name="connsiteY13563" fmla="*/ 2265975 h 4608812"/>
              <a:gd name="connsiteX13564" fmla="*/ 11540937 w 12184637"/>
              <a:gd name="connsiteY13564" fmla="*/ 2268404 h 4608812"/>
              <a:gd name="connsiteX13565" fmla="*/ 11544028 w 12184637"/>
              <a:gd name="connsiteY13565" fmla="*/ 2267447 h 4608812"/>
              <a:gd name="connsiteX13566" fmla="*/ 11598731 w 12184637"/>
              <a:gd name="connsiteY13566" fmla="*/ 2229310 h 4608812"/>
              <a:gd name="connsiteX13567" fmla="*/ 11648646 w 12184637"/>
              <a:gd name="connsiteY13567" fmla="*/ 2138680 h 4608812"/>
              <a:gd name="connsiteX13568" fmla="*/ 11646438 w 12184637"/>
              <a:gd name="connsiteY13568" fmla="*/ 2131097 h 4608812"/>
              <a:gd name="connsiteX13569" fmla="*/ 11638855 w 12184637"/>
              <a:gd name="connsiteY13569" fmla="*/ 2133306 h 4608812"/>
              <a:gd name="connsiteX13570" fmla="*/ 11588938 w 12184637"/>
              <a:gd name="connsiteY13570" fmla="*/ 2223936 h 4608812"/>
              <a:gd name="connsiteX13571" fmla="*/ 11591147 w 12184637"/>
              <a:gd name="connsiteY13571" fmla="*/ 2231519 h 4608812"/>
              <a:gd name="connsiteX13572" fmla="*/ 11593871 w 12184637"/>
              <a:gd name="connsiteY13572" fmla="*/ 2232182 h 4608812"/>
              <a:gd name="connsiteX13573" fmla="*/ 11598731 w 12184637"/>
              <a:gd name="connsiteY13573" fmla="*/ 2229310 h 4608812"/>
              <a:gd name="connsiteX13574" fmla="*/ 11648574 w 12184637"/>
              <a:gd name="connsiteY13574" fmla="*/ 2138680 h 4608812"/>
              <a:gd name="connsiteX13575" fmla="*/ 11659617 w 12184637"/>
              <a:gd name="connsiteY13575" fmla="*/ 2118655 h 4608812"/>
              <a:gd name="connsiteX13576" fmla="*/ 11657408 w 12184637"/>
              <a:gd name="connsiteY13576" fmla="*/ 2111072 h 4608812"/>
              <a:gd name="connsiteX13577" fmla="*/ 11649825 w 12184637"/>
              <a:gd name="connsiteY13577" fmla="*/ 2113280 h 4608812"/>
              <a:gd name="connsiteX13578" fmla="*/ 11638781 w 12184637"/>
              <a:gd name="connsiteY13578" fmla="*/ 2133306 h 4608812"/>
              <a:gd name="connsiteX13579" fmla="*/ 11640990 w 12184637"/>
              <a:gd name="connsiteY13579" fmla="*/ 2140889 h 4608812"/>
              <a:gd name="connsiteX13580" fmla="*/ 11643714 w 12184637"/>
              <a:gd name="connsiteY13580" fmla="*/ 2141552 h 4608812"/>
              <a:gd name="connsiteX13581" fmla="*/ 11648574 w 12184637"/>
              <a:gd name="connsiteY13581" fmla="*/ 2138680 h 4608812"/>
              <a:gd name="connsiteX13582" fmla="*/ 11659470 w 12184637"/>
              <a:gd name="connsiteY13582" fmla="*/ 2118949 h 4608812"/>
              <a:gd name="connsiteX13583" fmla="*/ 11685532 w 12184637"/>
              <a:gd name="connsiteY13583" fmla="*/ 2077352 h 4608812"/>
              <a:gd name="connsiteX13584" fmla="*/ 11683765 w 12184637"/>
              <a:gd name="connsiteY13584" fmla="*/ 2069695 h 4608812"/>
              <a:gd name="connsiteX13585" fmla="*/ 11676109 w 12184637"/>
              <a:gd name="connsiteY13585" fmla="*/ 2071462 h 4608812"/>
              <a:gd name="connsiteX13586" fmla="*/ 11650046 w 12184637"/>
              <a:gd name="connsiteY13586" fmla="*/ 2113060 h 4608812"/>
              <a:gd name="connsiteX13587" fmla="*/ 11651813 w 12184637"/>
              <a:gd name="connsiteY13587" fmla="*/ 2120716 h 4608812"/>
              <a:gd name="connsiteX13588" fmla="*/ 11654831 w 12184637"/>
              <a:gd name="connsiteY13588" fmla="*/ 2121600 h 4608812"/>
              <a:gd name="connsiteX13589" fmla="*/ 11659470 w 12184637"/>
              <a:gd name="connsiteY13589" fmla="*/ 2118949 h 4608812"/>
              <a:gd name="connsiteX13590" fmla="*/ 11685974 w 12184637"/>
              <a:gd name="connsiteY13590" fmla="*/ 2076542 h 4608812"/>
              <a:gd name="connsiteX13591" fmla="*/ 11719914 w 12184637"/>
              <a:gd name="connsiteY13591" fmla="*/ 1992465 h 4608812"/>
              <a:gd name="connsiteX13592" fmla="*/ 11716822 w 12184637"/>
              <a:gd name="connsiteY13592" fmla="*/ 1985249 h 4608812"/>
              <a:gd name="connsiteX13593" fmla="*/ 11709607 w 12184637"/>
              <a:gd name="connsiteY13593" fmla="*/ 1988342 h 4608812"/>
              <a:gd name="connsiteX13594" fmla="*/ 11675666 w 12184637"/>
              <a:gd name="connsiteY13594" fmla="*/ 2072419 h 4608812"/>
              <a:gd name="connsiteX13595" fmla="*/ 11678759 w 12184637"/>
              <a:gd name="connsiteY13595" fmla="*/ 2079634 h 4608812"/>
              <a:gd name="connsiteX13596" fmla="*/ 11680893 w 12184637"/>
              <a:gd name="connsiteY13596" fmla="*/ 2080076 h 4608812"/>
              <a:gd name="connsiteX13597" fmla="*/ 11685974 w 12184637"/>
              <a:gd name="connsiteY13597" fmla="*/ 2076542 h 4608812"/>
              <a:gd name="connsiteX13598" fmla="*/ 11719546 w 12184637"/>
              <a:gd name="connsiteY13598" fmla="*/ 1993127 h 4608812"/>
              <a:gd name="connsiteX13599" fmla="*/ 11738172 w 12184637"/>
              <a:gd name="connsiteY13599" fmla="*/ 1960807 h 4608812"/>
              <a:gd name="connsiteX13600" fmla="*/ 11736111 w 12184637"/>
              <a:gd name="connsiteY13600" fmla="*/ 1953223 h 4608812"/>
              <a:gd name="connsiteX13601" fmla="*/ 11728528 w 12184637"/>
              <a:gd name="connsiteY13601" fmla="*/ 1955285 h 4608812"/>
              <a:gd name="connsiteX13602" fmla="*/ 11709901 w 12184637"/>
              <a:gd name="connsiteY13602" fmla="*/ 1987605 h 4608812"/>
              <a:gd name="connsiteX13603" fmla="*/ 11711963 w 12184637"/>
              <a:gd name="connsiteY13603" fmla="*/ 1995189 h 4608812"/>
              <a:gd name="connsiteX13604" fmla="*/ 11714761 w 12184637"/>
              <a:gd name="connsiteY13604" fmla="*/ 1995925 h 4608812"/>
              <a:gd name="connsiteX13605" fmla="*/ 11719546 w 12184637"/>
              <a:gd name="connsiteY13605" fmla="*/ 1993127 h 4608812"/>
              <a:gd name="connsiteX13606" fmla="*/ 11738541 w 12184637"/>
              <a:gd name="connsiteY13606" fmla="*/ 1959997 h 4608812"/>
              <a:gd name="connsiteX13607" fmla="*/ 11778665 w 12184637"/>
              <a:gd name="connsiteY13607" fmla="*/ 1854936 h 4608812"/>
              <a:gd name="connsiteX13608" fmla="*/ 11775426 w 12184637"/>
              <a:gd name="connsiteY13608" fmla="*/ 1847721 h 4608812"/>
              <a:gd name="connsiteX13609" fmla="*/ 11768211 w 12184637"/>
              <a:gd name="connsiteY13609" fmla="*/ 1850961 h 4608812"/>
              <a:gd name="connsiteX13610" fmla="*/ 11728086 w 12184637"/>
              <a:gd name="connsiteY13610" fmla="*/ 1956021 h 4608812"/>
              <a:gd name="connsiteX13611" fmla="*/ 11731326 w 12184637"/>
              <a:gd name="connsiteY13611" fmla="*/ 1963236 h 4608812"/>
              <a:gd name="connsiteX13612" fmla="*/ 11733387 w 12184637"/>
              <a:gd name="connsiteY13612" fmla="*/ 1963604 h 4608812"/>
              <a:gd name="connsiteX13613" fmla="*/ 11738541 w 12184637"/>
              <a:gd name="connsiteY13613" fmla="*/ 1959997 h 4608812"/>
              <a:gd name="connsiteX13614" fmla="*/ 11778665 w 12184637"/>
              <a:gd name="connsiteY13614" fmla="*/ 1854936 h 4608812"/>
              <a:gd name="connsiteX13615" fmla="*/ 11788015 w 12184637"/>
              <a:gd name="connsiteY13615" fmla="*/ 1830567 h 4608812"/>
              <a:gd name="connsiteX13616" fmla="*/ 11784776 w 12184637"/>
              <a:gd name="connsiteY13616" fmla="*/ 1823352 h 4608812"/>
              <a:gd name="connsiteX13617" fmla="*/ 11777561 w 12184637"/>
              <a:gd name="connsiteY13617" fmla="*/ 1826592 h 4608812"/>
              <a:gd name="connsiteX13618" fmla="*/ 11768211 w 12184637"/>
              <a:gd name="connsiteY13618" fmla="*/ 1850961 h 4608812"/>
              <a:gd name="connsiteX13619" fmla="*/ 11771450 w 12184637"/>
              <a:gd name="connsiteY13619" fmla="*/ 1858176 h 4608812"/>
              <a:gd name="connsiteX13620" fmla="*/ 11773512 w 12184637"/>
              <a:gd name="connsiteY13620" fmla="*/ 1858544 h 4608812"/>
              <a:gd name="connsiteX13621" fmla="*/ 11778665 w 12184637"/>
              <a:gd name="connsiteY13621" fmla="*/ 1854936 h 4608812"/>
              <a:gd name="connsiteX13622" fmla="*/ 7200260 w 12184637"/>
              <a:gd name="connsiteY13622" fmla="*/ 3409269 h 4608812"/>
              <a:gd name="connsiteX13623" fmla="*/ 7206150 w 12184637"/>
              <a:gd name="connsiteY13623" fmla="*/ 3404999 h 4608812"/>
              <a:gd name="connsiteX13624" fmla="*/ 7207402 w 12184637"/>
              <a:gd name="connsiteY13624" fmla="*/ 3397195 h 4608812"/>
              <a:gd name="connsiteX13625" fmla="*/ 7199598 w 12184637"/>
              <a:gd name="connsiteY13625" fmla="*/ 3395944 h 4608812"/>
              <a:gd name="connsiteX13626" fmla="*/ 7193708 w 12184637"/>
              <a:gd name="connsiteY13626" fmla="*/ 3400214 h 4608812"/>
              <a:gd name="connsiteX13627" fmla="*/ 7192456 w 12184637"/>
              <a:gd name="connsiteY13627" fmla="*/ 3408018 h 4608812"/>
              <a:gd name="connsiteX13628" fmla="*/ 7197021 w 12184637"/>
              <a:gd name="connsiteY13628" fmla="*/ 3410300 h 4608812"/>
              <a:gd name="connsiteX13629" fmla="*/ 7200260 w 12184637"/>
              <a:gd name="connsiteY13629" fmla="*/ 3409269 h 4608812"/>
              <a:gd name="connsiteX13630" fmla="*/ 7196285 w 12184637"/>
              <a:gd name="connsiteY13630" fmla="*/ 3414865 h 4608812"/>
              <a:gd name="connsiteX13631" fmla="*/ 7201438 w 12184637"/>
              <a:gd name="connsiteY13631" fmla="*/ 3408165 h 4608812"/>
              <a:gd name="connsiteX13632" fmla="*/ 7200408 w 12184637"/>
              <a:gd name="connsiteY13632" fmla="*/ 3400361 h 4608812"/>
              <a:gd name="connsiteX13633" fmla="*/ 7192604 w 12184637"/>
              <a:gd name="connsiteY13633" fmla="*/ 3401392 h 4608812"/>
              <a:gd name="connsiteX13634" fmla="*/ 7187450 w 12184637"/>
              <a:gd name="connsiteY13634" fmla="*/ 3408091 h 4608812"/>
              <a:gd name="connsiteX13635" fmla="*/ 7188481 w 12184637"/>
              <a:gd name="connsiteY13635" fmla="*/ 3415896 h 4608812"/>
              <a:gd name="connsiteX13636" fmla="*/ 7191941 w 12184637"/>
              <a:gd name="connsiteY13636" fmla="*/ 3417074 h 4608812"/>
              <a:gd name="connsiteX13637" fmla="*/ 7196285 w 12184637"/>
              <a:gd name="connsiteY13637" fmla="*/ 3414865 h 4608812"/>
              <a:gd name="connsiteX13638" fmla="*/ 7166688 w 12184637"/>
              <a:gd name="connsiteY13638" fmla="*/ 3494893 h 4608812"/>
              <a:gd name="connsiteX13639" fmla="*/ 7197095 w 12184637"/>
              <a:gd name="connsiteY13639" fmla="*/ 3413392 h 4608812"/>
              <a:gd name="connsiteX13640" fmla="*/ 7193855 w 12184637"/>
              <a:gd name="connsiteY13640" fmla="*/ 3406251 h 4608812"/>
              <a:gd name="connsiteX13641" fmla="*/ 7186714 w 12184637"/>
              <a:gd name="connsiteY13641" fmla="*/ 3409490 h 4608812"/>
              <a:gd name="connsiteX13642" fmla="*/ 7156234 w 12184637"/>
              <a:gd name="connsiteY13642" fmla="*/ 3490991 h 4608812"/>
              <a:gd name="connsiteX13643" fmla="*/ 7159473 w 12184637"/>
              <a:gd name="connsiteY13643" fmla="*/ 3498133 h 4608812"/>
              <a:gd name="connsiteX13644" fmla="*/ 7161461 w 12184637"/>
              <a:gd name="connsiteY13644" fmla="*/ 3498501 h 4608812"/>
              <a:gd name="connsiteX13645" fmla="*/ 7166688 w 12184637"/>
              <a:gd name="connsiteY13645" fmla="*/ 3494893 h 4608812"/>
              <a:gd name="connsiteX13646" fmla="*/ 7148650 w 12184637"/>
              <a:gd name="connsiteY13646" fmla="*/ 3630581 h 4608812"/>
              <a:gd name="connsiteX13647" fmla="*/ 7167056 w 12184637"/>
              <a:gd name="connsiteY13647" fmla="*/ 3493715 h 4608812"/>
              <a:gd name="connsiteX13648" fmla="*/ 7162271 w 12184637"/>
              <a:gd name="connsiteY13648" fmla="*/ 3487457 h 4608812"/>
              <a:gd name="connsiteX13649" fmla="*/ 7156013 w 12184637"/>
              <a:gd name="connsiteY13649" fmla="*/ 3492243 h 4608812"/>
              <a:gd name="connsiteX13650" fmla="*/ 7137607 w 12184637"/>
              <a:gd name="connsiteY13650" fmla="*/ 3629108 h 4608812"/>
              <a:gd name="connsiteX13651" fmla="*/ 7142393 w 12184637"/>
              <a:gd name="connsiteY13651" fmla="*/ 3635366 h 4608812"/>
              <a:gd name="connsiteX13652" fmla="*/ 7143202 w 12184637"/>
              <a:gd name="connsiteY13652" fmla="*/ 3635440 h 4608812"/>
              <a:gd name="connsiteX13653" fmla="*/ 7148650 w 12184637"/>
              <a:gd name="connsiteY13653" fmla="*/ 3630581 h 4608812"/>
              <a:gd name="connsiteX13654" fmla="*/ 7158001 w 12184637"/>
              <a:gd name="connsiteY13654" fmla="*/ 3780772 h 4608812"/>
              <a:gd name="connsiteX13655" fmla="*/ 7163007 w 12184637"/>
              <a:gd name="connsiteY13655" fmla="*/ 3774661 h 4608812"/>
              <a:gd name="connsiteX13656" fmla="*/ 7148650 w 12184637"/>
              <a:gd name="connsiteY13656" fmla="*/ 3629256 h 4608812"/>
              <a:gd name="connsiteX13657" fmla="*/ 7142540 w 12184637"/>
              <a:gd name="connsiteY13657" fmla="*/ 3624249 h 4608812"/>
              <a:gd name="connsiteX13658" fmla="*/ 7137534 w 12184637"/>
              <a:gd name="connsiteY13658" fmla="*/ 3630360 h 4608812"/>
              <a:gd name="connsiteX13659" fmla="*/ 7151890 w 12184637"/>
              <a:gd name="connsiteY13659" fmla="*/ 3775765 h 4608812"/>
              <a:gd name="connsiteX13660" fmla="*/ 7157485 w 12184637"/>
              <a:gd name="connsiteY13660" fmla="*/ 3780772 h 4608812"/>
              <a:gd name="connsiteX13661" fmla="*/ 7158001 w 12184637"/>
              <a:gd name="connsiteY13661" fmla="*/ 3780772 h 4608812"/>
              <a:gd name="connsiteX13662" fmla="*/ 7203205 w 12184637"/>
              <a:gd name="connsiteY13662" fmla="*/ 3926914 h 4608812"/>
              <a:gd name="connsiteX13663" fmla="*/ 7206960 w 12184637"/>
              <a:gd name="connsiteY13663" fmla="*/ 3919994 h 4608812"/>
              <a:gd name="connsiteX13664" fmla="*/ 7162786 w 12184637"/>
              <a:gd name="connsiteY13664" fmla="*/ 3773631 h 4608812"/>
              <a:gd name="connsiteX13665" fmla="*/ 7155866 w 12184637"/>
              <a:gd name="connsiteY13665" fmla="*/ 3769876 h 4608812"/>
              <a:gd name="connsiteX13666" fmla="*/ 7152111 w 12184637"/>
              <a:gd name="connsiteY13666" fmla="*/ 3776796 h 4608812"/>
              <a:gd name="connsiteX13667" fmla="*/ 7196285 w 12184637"/>
              <a:gd name="connsiteY13667" fmla="*/ 3923159 h 4608812"/>
              <a:gd name="connsiteX13668" fmla="*/ 7201659 w 12184637"/>
              <a:gd name="connsiteY13668" fmla="*/ 3927135 h 4608812"/>
              <a:gd name="connsiteX13669" fmla="*/ 7203205 w 12184637"/>
              <a:gd name="connsiteY13669" fmla="*/ 3926914 h 4608812"/>
              <a:gd name="connsiteX13670" fmla="*/ 7274988 w 12184637"/>
              <a:gd name="connsiteY13670" fmla="*/ 4066430 h 4608812"/>
              <a:gd name="connsiteX13671" fmla="*/ 7277418 w 12184637"/>
              <a:gd name="connsiteY13671" fmla="*/ 4058920 h 4608812"/>
              <a:gd name="connsiteX13672" fmla="*/ 7206592 w 12184637"/>
              <a:gd name="connsiteY13672" fmla="*/ 3919036 h 4608812"/>
              <a:gd name="connsiteX13673" fmla="*/ 7199082 w 12184637"/>
              <a:gd name="connsiteY13673" fmla="*/ 3916607 h 4608812"/>
              <a:gd name="connsiteX13674" fmla="*/ 7196653 w 12184637"/>
              <a:gd name="connsiteY13674" fmla="*/ 3924116 h 4608812"/>
              <a:gd name="connsiteX13675" fmla="*/ 7267478 w 12184637"/>
              <a:gd name="connsiteY13675" fmla="*/ 4064000 h 4608812"/>
              <a:gd name="connsiteX13676" fmla="*/ 7272485 w 12184637"/>
              <a:gd name="connsiteY13676" fmla="*/ 4067019 h 4608812"/>
              <a:gd name="connsiteX13677" fmla="*/ 7274988 w 12184637"/>
              <a:gd name="connsiteY13677" fmla="*/ 4066430 h 4608812"/>
              <a:gd name="connsiteX13678" fmla="*/ 7370183 w 12184637"/>
              <a:gd name="connsiteY13678" fmla="*/ 4191810 h 4608812"/>
              <a:gd name="connsiteX13679" fmla="*/ 7371287 w 12184637"/>
              <a:gd name="connsiteY13679" fmla="*/ 4184006 h 4608812"/>
              <a:gd name="connsiteX13680" fmla="*/ 7276902 w 12184637"/>
              <a:gd name="connsiteY13680" fmla="*/ 4058111 h 4608812"/>
              <a:gd name="connsiteX13681" fmla="*/ 7269098 w 12184637"/>
              <a:gd name="connsiteY13681" fmla="*/ 4057006 h 4608812"/>
              <a:gd name="connsiteX13682" fmla="*/ 7267994 w 12184637"/>
              <a:gd name="connsiteY13682" fmla="*/ 4064810 h 4608812"/>
              <a:gd name="connsiteX13683" fmla="*/ 7362379 w 12184637"/>
              <a:gd name="connsiteY13683" fmla="*/ 4190706 h 4608812"/>
              <a:gd name="connsiteX13684" fmla="*/ 7366870 w 12184637"/>
              <a:gd name="connsiteY13684" fmla="*/ 4192915 h 4608812"/>
              <a:gd name="connsiteX13685" fmla="*/ 7370183 w 12184637"/>
              <a:gd name="connsiteY13685" fmla="*/ 4191810 h 4608812"/>
              <a:gd name="connsiteX13686" fmla="*/ 7482384 w 12184637"/>
              <a:gd name="connsiteY13686" fmla="*/ 4292527 h 4608812"/>
              <a:gd name="connsiteX13687" fmla="*/ 7482016 w 12184637"/>
              <a:gd name="connsiteY13687" fmla="*/ 4284649 h 4608812"/>
              <a:gd name="connsiteX13688" fmla="*/ 7370624 w 12184637"/>
              <a:gd name="connsiteY13688" fmla="*/ 4183270 h 4608812"/>
              <a:gd name="connsiteX13689" fmla="*/ 7362747 w 12184637"/>
              <a:gd name="connsiteY13689" fmla="*/ 4183638 h 4608812"/>
              <a:gd name="connsiteX13690" fmla="*/ 7363115 w 12184637"/>
              <a:gd name="connsiteY13690" fmla="*/ 4191516 h 4608812"/>
              <a:gd name="connsiteX13691" fmla="*/ 7474507 w 12184637"/>
              <a:gd name="connsiteY13691" fmla="*/ 4292895 h 4608812"/>
              <a:gd name="connsiteX13692" fmla="*/ 7478261 w 12184637"/>
              <a:gd name="connsiteY13692" fmla="*/ 4294367 h 4608812"/>
              <a:gd name="connsiteX13693" fmla="*/ 7482384 w 12184637"/>
              <a:gd name="connsiteY13693" fmla="*/ 4292527 h 4608812"/>
              <a:gd name="connsiteX13694" fmla="*/ 7485771 w 12184637"/>
              <a:gd name="connsiteY13694" fmla="*/ 4295619 h 4608812"/>
              <a:gd name="connsiteX13695" fmla="*/ 7485403 w 12184637"/>
              <a:gd name="connsiteY13695" fmla="*/ 4287742 h 4608812"/>
              <a:gd name="connsiteX13696" fmla="*/ 7482016 w 12184637"/>
              <a:gd name="connsiteY13696" fmla="*/ 4284649 h 4608812"/>
              <a:gd name="connsiteX13697" fmla="*/ 7474139 w 12184637"/>
              <a:gd name="connsiteY13697" fmla="*/ 4285018 h 4608812"/>
              <a:gd name="connsiteX13698" fmla="*/ 7474507 w 12184637"/>
              <a:gd name="connsiteY13698" fmla="*/ 4292895 h 4608812"/>
              <a:gd name="connsiteX13699" fmla="*/ 7477893 w 12184637"/>
              <a:gd name="connsiteY13699" fmla="*/ 4295987 h 4608812"/>
              <a:gd name="connsiteX13700" fmla="*/ 7481722 w 12184637"/>
              <a:gd name="connsiteY13700" fmla="*/ 4297460 h 4608812"/>
              <a:gd name="connsiteX13701" fmla="*/ 7485771 w 12184637"/>
              <a:gd name="connsiteY13701" fmla="*/ 4295619 h 4608812"/>
              <a:gd name="connsiteX13702" fmla="*/ 7610931 w 12184637"/>
              <a:gd name="connsiteY13702" fmla="*/ 4371083 h 4608812"/>
              <a:gd name="connsiteX13703" fmla="*/ 7609090 w 12184637"/>
              <a:gd name="connsiteY13703" fmla="*/ 4363426 h 4608812"/>
              <a:gd name="connsiteX13704" fmla="*/ 7484593 w 12184637"/>
              <a:gd name="connsiteY13704" fmla="*/ 4287079 h 4608812"/>
              <a:gd name="connsiteX13705" fmla="*/ 7476936 w 12184637"/>
              <a:gd name="connsiteY13705" fmla="*/ 4288919 h 4608812"/>
              <a:gd name="connsiteX13706" fmla="*/ 7478777 w 12184637"/>
              <a:gd name="connsiteY13706" fmla="*/ 4296576 h 4608812"/>
              <a:gd name="connsiteX13707" fmla="*/ 7603274 w 12184637"/>
              <a:gd name="connsiteY13707" fmla="*/ 4372924 h 4608812"/>
              <a:gd name="connsiteX13708" fmla="*/ 7606219 w 12184637"/>
              <a:gd name="connsiteY13708" fmla="*/ 4373733 h 4608812"/>
              <a:gd name="connsiteX13709" fmla="*/ 7610931 w 12184637"/>
              <a:gd name="connsiteY13709" fmla="*/ 4371083 h 4608812"/>
              <a:gd name="connsiteX13710" fmla="*/ 7616010 w 12184637"/>
              <a:gd name="connsiteY13710" fmla="*/ 4374249 h 4608812"/>
              <a:gd name="connsiteX13711" fmla="*/ 7614170 w 12184637"/>
              <a:gd name="connsiteY13711" fmla="*/ 4366592 h 4608812"/>
              <a:gd name="connsiteX13712" fmla="*/ 7609016 w 12184637"/>
              <a:gd name="connsiteY13712" fmla="*/ 4363426 h 4608812"/>
              <a:gd name="connsiteX13713" fmla="*/ 7601359 w 12184637"/>
              <a:gd name="connsiteY13713" fmla="*/ 4365267 h 4608812"/>
              <a:gd name="connsiteX13714" fmla="*/ 7603200 w 12184637"/>
              <a:gd name="connsiteY13714" fmla="*/ 4372924 h 4608812"/>
              <a:gd name="connsiteX13715" fmla="*/ 7608354 w 12184637"/>
              <a:gd name="connsiteY13715" fmla="*/ 4376089 h 4608812"/>
              <a:gd name="connsiteX13716" fmla="*/ 7611299 w 12184637"/>
              <a:gd name="connsiteY13716" fmla="*/ 4376899 h 4608812"/>
              <a:gd name="connsiteX13717" fmla="*/ 7616010 w 12184637"/>
              <a:gd name="connsiteY13717" fmla="*/ 4374249 h 4608812"/>
              <a:gd name="connsiteX13718" fmla="*/ 7630072 w 12184637"/>
              <a:gd name="connsiteY13718" fmla="*/ 4378224 h 4608812"/>
              <a:gd name="connsiteX13719" fmla="*/ 7626760 w 12184637"/>
              <a:gd name="connsiteY13719" fmla="*/ 4371083 h 4608812"/>
              <a:gd name="connsiteX13720" fmla="*/ 7613212 w 12184637"/>
              <a:gd name="connsiteY13720" fmla="*/ 4366150 h 4608812"/>
              <a:gd name="connsiteX13721" fmla="*/ 7606071 w 12184637"/>
              <a:gd name="connsiteY13721" fmla="*/ 4369463 h 4608812"/>
              <a:gd name="connsiteX13722" fmla="*/ 7609385 w 12184637"/>
              <a:gd name="connsiteY13722" fmla="*/ 4376605 h 4608812"/>
              <a:gd name="connsiteX13723" fmla="*/ 7622931 w 12184637"/>
              <a:gd name="connsiteY13723" fmla="*/ 4381537 h 4608812"/>
              <a:gd name="connsiteX13724" fmla="*/ 7624919 w 12184637"/>
              <a:gd name="connsiteY13724" fmla="*/ 4381906 h 4608812"/>
              <a:gd name="connsiteX13725" fmla="*/ 7630072 w 12184637"/>
              <a:gd name="connsiteY13725" fmla="*/ 4378224 h 4608812"/>
              <a:gd name="connsiteX13726" fmla="*/ 7746765 w 12184637"/>
              <a:gd name="connsiteY13726" fmla="*/ 4420999 h 4608812"/>
              <a:gd name="connsiteX13727" fmla="*/ 7743452 w 12184637"/>
              <a:gd name="connsiteY13727" fmla="*/ 4413858 h 4608812"/>
              <a:gd name="connsiteX13728" fmla="*/ 7626686 w 12184637"/>
              <a:gd name="connsiteY13728" fmla="*/ 4371083 h 4608812"/>
              <a:gd name="connsiteX13729" fmla="*/ 7619545 w 12184637"/>
              <a:gd name="connsiteY13729" fmla="*/ 4374396 h 4608812"/>
              <a:gd name="connsiteX13730" fmla="*/ 7622858 w 12184637"/>
              <a:gd name="connsiteY13730" fmla="*/ 4381537 h 4608812"/>
              <a:gd name="connsiteX13731" fmla="*/ 7739624 w 12184637"/>
              <a:gd name="connsiteY13731" fmla="*/ 4424313 h 4608812"/>
              <a:gd name="connsiteX13732" fmla="*/ 7741612 w 12184637"/>
              <a:gd name="connsiteY13732" fmla="*/ 4424681 h 4608812"/>
              <a:gd name="connsiteX13733" fmla="*/ 7746765 w 12184637"/>
              <a:gd name="connsiteY13733" fmla="*/ 4420999 h 4608812"/>
              <a:gd name="connsiteX13734" fmla="*/ 7755748 w 12184637"/>
              <a:gd name="connsiteY13734" fmla="*/ 4430791 h 4608812"/>
              <a:gd name="connsiteX13735" fmla="*/ 7755011 w 12184637"/>
              <a:gd name="connsiteY13735" fmla="*/ 4422914 h 4608812"/>
              <a:gd name="connsiteX13736" fmla="*/ 7745146 w 12184637"/>
              <a:gd name="connsiteY13736" fmla="*/ 4414742 h 4608812"/>
              <a:gd name="connsiteX13737" fmla="*/ 7737268 w 12184637"/>
              <a:gd name="connsiteY13737" fmla="*/ 4415478 h 4608812"/>
              <a:gd name="connsiteX13738" fmla="*/ 7738004 w 12184637"/>
              <a:gd name="connsiteY13738" fmla="*/ 4423355 h 4608812"/>
              <a:gd name="connsiteX13739" fmla="*/ 7747870 w 12184637"/>
              <a:gd name="connsiteY13739" fmla="*/ 4431527 h 4608812"/>
              <a:gd name="connsiteX13740" fmla="*/ 7751477 w 12184637"/>
              <a:gd name="connsiteY13740" fmla="*/ 4432779 h 4608812"/>
              <a:gd name="connsiteX13741" fmla="*/ 7755748 w 12184637"/>
              <a:gd name="connsiteY13741" fmla="*/ 4430791 h 4608812"/>
              <a:gd name="connsiteX13742" fmla="*/ 7827088 w 12184637"/>
              <a:gd name="connsiteY13742" fmla="*/ 4429540 h 4608812"/>
              <a:gd name="connsiteX13743" fmla="*/ 7821714 w 12184637"/>
              <a:gd name="connsiteY13743" fmla="*/ 4423797 h 4608812"/>
              <a:gd name="connsiteX13744" fmla="*/ 7751698 w 12184637"/>
              <a:gd name="connsiteY13744" fmla="*/ 4421662 h 4608812"/>
              <a:gd name="connsiteX13745" fmla="*/ 7745955 w 12184637"/>
              <a:gd name="connsiteY13745" fmla="*/ 4427037 h 4608812"/>
              <a:gd name="connsiteX13746" fmla="*/ 7751330 w 12184637"/>
              <a:gd name="connsiteY13746" fmla="*/ 4432779 h 4608812"/>
              <a:gd name="connsiteX13747" fmla="*/ 7821345 w 12184637"/>
              <a:gd name="connsiteY13747" fmla="*/ 4434914 h 4608812"/>
              <a:gd name="connsiteX13748" fmla="*/ 7821566 w 12184637"/>
              <a:gd name="connsiteY13748" fmla="*/ 4434914 h 4608812"/>
              <a:gd name="connsiteX13749" fmla="*/ 7827088 w 12184637"/>
              <a:gd name="connsiteY13749" fmla="*/ 4429540 h 4608812"/>
              <a:gd name="connsiteX13750" fmla="*/ 7934799 w 12184637"/>
              <a:gd name="connsiteY13750" fmla="*/ 4440215 h 4608812"/>
              <a:gd name="connsiteX13751" fmla="*/ 7929792 w 12184637"/>
              <a:gd name="connsiteY13751" fmla="*/ 4434178 h 4608812"/>
              <a:gd name="connsiteX13752" fmla="*/ 7822009 w 12184637"/>
              <a:gd name="connsiteY13752" fmla="*/ 4423871 h 4608812"/>
              <a:gd name="connsiteX13753" fmla="*/ 7815971 w 12184637"/>
              <a:gd name="connsiteY13753" fmla="*/ 4428877 h 4608812"/>
              <a:gd name="connsiteX13754" fmla="*/ 7820978 w 12184637"/>
              <a:gd name="connsiteY13754" fmla="*/ 4434914 h 4608812"/>
              <a:gd name="connsiteX13755" fmla="*/ 7928762 w 12184637"/>
              <a:gd name="connsiteY13755" fmla="*/ 4445222 h 4608812"/>
              <a:gd name="connsiteX13756" fmla="*/ 7929351 w 12184637"/>
              <a:gd name="connsiteY13756" fmla="*/ 4445222 h 4608812"/>
              <a:gd name="connsiteX13757" fmla="*/ 7934799 w 12184637"/>
              <a:gd name="connsiteY13757" fmla="*/ 4440215 h 4608812"/>
              <a:gd name="connsiteX13758" fmla="*/ 7970285 w 12184637"/>
              <a:gd name="connsiteY13758" fmla="*/ 4445810 h 4608812"/>
              <a:gd name="connsiteX13759" fmla="*/ 7965574 w 12184637"/>
              <a:gd name="connsiteY13759" fmla="*/ 4439479 h 4608812"/>
              <a:gd name="connsiteX13760" fmla="*/ 7930087 w 12184637"/>
              <a:gd name="connsiteY13760" fmla="*/ 4434178 h 4608812"/>
              <a:gd name="connsiteX13761" fmla="*/ 7923755 w 12184637"/>
              <a:gd name="connsiteY13761" fmla="*/ 4438890 h 4608812"/>
              <a:gd name="connsiteX13762" fmla="*/ 7928467 w 12184637"/>
              <a:gd name="connsiteY13762" fmla="*/ 4445222 h 4608812"/>
              <a:gd name="connsiteX13763" fmla="*/ 7963953 w 12184637"/>
              <a:gd name="connsiteY13763" fmla="*/ 4450449 h 4608812"/>
              <a:gd name="connsiteX13764" fmla="*/ 7964837 w 12184637"/>
              <a:gd name="connsiteY13764" fmla="*/ 4450522 h 4608812"/>
              <a:gd name="connsiteX13765" fmla="*/ 7970285 w 12184637"/>
              <a:gd name="connsiteY13765" fmla="*/ 4445810 h 4608812"/>
              <a:gd name="connsiteX13766" fmla="*/ 5341128 w 12184637"/>
              <a:gd name="connsiteY13766" fmla="*/ 881122 h 4608812"/>
              <a:gd name="connsiteX13767" fmla="*/ 5362110 w 12184637"/>
              <a:gd name="connsiteY13767" fmla="*/ 766123 h 4608812"/>
              <a:gd name="connsiteX13768" fmla="*/ 5357619 w 12184637"/>
              <a:gd name="connsiteY13768" fmla="*/ 759644 h 4608812"/>
              <a:gd name="connsiteX13769" fmla="*/ 5351140 w 12184637"/>
              <a:gd name="connsiteY13769" fmla="*/ 764135 h 4608812"/>
              <a:gd name="connsiteX13770" fmla="*/ 5330158 w 12184637"/>
              <a:gd name="connsiteY13770" fmla="*/ 879135 h 4608812"/>
              <a:gd name="connsiteX13771" fmla="*/ 5334649 w 12184637"/>
              <a:gd name="connsiteY13771" fmla="*/ 885613 h 4608812"/>
              <a:gd name="connsiteX13772" fmla="*/ 5335679 w 12184637"/>
              <a:gd name="connsiteY13772" fmla="*/ 885687 h 4608812"/>
              <a:gd name="connsiteX13773" fmla="*/ 5341128 w 12184637"/>
              <a:gd name="connsiteY13773" fmla="*/ 881122 h 4608812"/>
              <a:gd name="connsiteX13774" fmla="*/ 5361227 w 12184637"/>
              <a:gd name="connsiteY13774" fmla="*/ 768184 h 4608812"/>
              <a:gd name="connsiteX13775" fmla="*/ 5424175 w 12184637"/>
              <a:gd name="connsiteY13775" fmla="*/ 676671 h 4608812"/>
              <a:gd name="connsiteX13776" fmla="*/ 5422702 w 12184637"/>
              <a:gd name="connsiteY13776" fmla="*/ 668940 h 4608812"/>
              <a:gd name="connsiteX13777" fmla="*/ 5414972 w 12184637"/>
              <a:gd name="connsiteY13777" fmla="*/ 670413 h 4608812"/>
              <a:gd name="connsiteX13778" fmla="*/ 5352024 w 12184637"/>
              <a:gd name="connsiteY13778" fmla="*/ 761926 h 4608812"/>
              <a:gd name="connsiteX13779" fmla="*/ 5353496 w 12184637"/>
              <a:gd name="connsiteY13779" fmla="*/ 769657 h 4608812"/>
              <a:gd name="connsiteX13780" fmla="*/ 5356662 w 12184637"/>
              <a:gd name="connsiteY13780" fmla="*/ 770614 h 4608812"/>
              <a:gd name="connsiteX13781" fmla="*/ 5361227 w 12184637"/>
              <a:gd name="connsiteY13781" fmla="*/ 768184 h 4608812"/>
              <a:gd name="connsiteX13782" fmla="*/ 5422260 w 12184637"/>
              <a:gd name="connsiteY13782" fmla="*/ 678511 h 4608812"/>
              <a:gd name="connsiteX13783" fmla="*/ 5534241 w 12184637"/>
              <a:gd name="connsiteY13783" fmla="*/ 617699 h 4608812"/>
              <a:gd name="connsiteX13784" fmla="*/ 5536450 w 12184637"/>
              <a:gd name="connsiteY13784" fmla="*/ 610115 h 4608812"/>
              <a:gd name="connsiteX13785" fmla="*/ 5528867 w 12184637"/>
              <a:gd name="connsiteY13785" fmla="*/ 607907 h 4608812"/>
              <a:gd name="connsiteX13786" fmla="*/ 5416886 w 12184637"/>
              <a:gd name="connsiteY13786" fmla="*/ 668720 h 4608812"/>
              <a:gd name="connsiteX13787" fmla="*/ 5414677 w 12184637"/>
              <a:gd name="connsiteY13787" fmla="*/ 676303 h 4608812"/>
              <a:gd name="connsiteX13788" fmla="*/ 5419610 w 12184637"/>
              <a:gd name="connsiteY13788" fmla="*/ 679248 h 4608812"/>
              <a:gd name="connsiteX13789" fmla="*/ 5422260 w 12184637"/>
              <a:gd name="connsiteY13789" fmla="*/ 678511 h 4608812"/>
              <a:gd name="connsiteX13790" fmla="*/ 5532401 w 12184637"/>
              <a:gd name="connsiteY13790" fmla="*/ 618288 h 4608812"/>
              <a:gd name="connsiteX13791" fmla="*/ 5700924 w 12184637"/>
              <a:gd name="connsiteY13791" fmla="*/ 595170 h 4608812"/>
              <a:gd name="connsiteX13792" fmla="*/ 5705710 w 12184637"/>
              <a:gd name="connsiteY13792" fmla="*/ 588912 h 4608812"/>
              <a:gd name="connsiteX13793" fmla="*/ 5699452 w 12184637"/>
              <a:gd name="connsiteY13793" fmla="*/ 584126 h 4608812"/>
              <a:gd name="connsiteX13794" fmla="*/ 5530928 w 12184637"/>
              <a:gd name="connsiteY13794" fmla="*/ 607244 h 4608812"/>
              <a:gd name="connsiteX13795" fmla="*/ 5526143 w 12184637"/>
              <a:gd name="connsiteY13795" fmla="*/ 613502 h 4608812"/>
              <a:gd name="connsiteX13796" fmla="*/ 5531665 w 12184637"/>
              <a:gd name="connsiteY13796" fmla="*/ 618288 h 4608812"/>
              <a:gd name="connsiteX13797" fmla="*/ 5532401 w 12184637"/>
              <a:gd name="connsiteY13797" fmla="*/ 618288 h 4608812"/>
              <a:gd name="connsiteX13798" fmla="*/ 5911781 w 12184637"/>
              <a:gd name="connsiteY13798" fmla="*/ 598851 h 4608812"/>
              <a:gd name="connsiteX13799" fmla="*/ 5906480 w 12184637"/>
              <a:gd name="connsiteY13799" fmla="*/ 593035 h 4608812"/>
              <a:gd name="connsiteX13800" fmla="*/ 5700409 w 12184637"/>
              <a:gd name="connsiteY13800" fmla="*/ 584053 h 4608812"/>
              <a:gd name="connsiteX13801" fmla="*/ 5694592 w 12184637"/>
              <a:gd name="connsiteY13801" fmla="*/ 589354 h 4608812"/>
              <a:gd name="connsiteX13802" fmla="*/ 5699893 w 12184637"/>
              <a:gd name="connsiteY13802" fmla="*/ 595170 h 4608812"/>
              <a:gd name="connsiteX13803" fmla="*/ 5905965 w 12184637"/>
              <a:gd name="connsiteY13803" fmla="*/ 604152 h 4608812"/>
              <a:gd name="connsiteX13804" fmla="*/ 5906259 w 12184637"/>
              <a:gd name="connsiteY13804" fmla="*/ 604152 h 4608812"/>
              <a:gd name="connsiteX13805" fmla="*/ 5911781 w 12184637"/>
              <a:gd name="connsiteY13805" fmla="*/ 598851 h 4608812"/>
              <a:gd name="connsiteX13806" fmla="*/ 6137362 w 12184637"/>
              <a:gd name="connsiteY13806" fmla="*/ 635515 h 4608812"/>
              <a:gd name="connsiteX13807" fmla="*/ 6132724 w 12184637"/>
              <a:gd name="connsiteY13807" fmla="*/ 629110 h 4608812"/>
              <a:gd name="connsiteX13808" fmla="*/ 5907069 w 12184637"/>
              <a:gd name="connsiteY13808" fmla="*/ 593108 h 4608812"/>
              <a:gd name="connsiteX13809" fmla="*/ 5900664 w 12184637"/>
              <a:gd name="connsiteY13809" fmla="*/ 597747 h 4608812"/>
              <a:gd name="connsiteX13810" fmla="*/ 5905302 w 12184637"/>
              <a:gd name="connsiteY13810" fmla="*/ 604152 h 4608812"/>
              <a:gd name="connsiteX13811" fmla="*/ 6130957 w 12184637"/>
              <a:gd name="connsiteY13811" fmla="*/ 640154 h 4608812"/>
              <a:gd name="connsiteX13812" fmla="*/ 6131914 w 12184637"/>
              <a:gd name="connsiteY13812" fmla="*/ 640227 h 4608812"/>
              <a:gd name="connsiteX13813" fmla="*/ 6137362 w 12184637"/>
              <a:gd name="connsiteY13813" fmla="*/ 635515 h 4608812"/>
              <a:gd name="connsiteX13814" fmla="*/ 6365079 w 12184637"/>
              <a:gd name="connsiteY13814" fmla="*/ 694488 h 4608812"/>
              <a:gd name="connsiteX13815" fmla="*/ 6361103 w 12184637"/>
              <a:gd name="connsiteY13815" fmla="*/ 687714 h 4608812"/>
              <a:gd name="connsiteX13816" fmla="*/ 6133313 w 12184637"/>
              <a:gd name="connsiteY13816" fmla="*/ 629257 h 4608812"/>
              <a:gd name="connsiteX13817" fmla="*/ 6126540 w 12184637"/>
              <a:gd name="connsiteY13817" fmla="*/ 633233 h 4608812"/>
              <a:gd name="connsiteX13818" fmla="*/ 6130515 w 12184637"/>
              <a:gd name="connsiteY13818" fmla="*/ 640006 h 4608812"/>
              <a:gd name="connsiteX13819" fmla="*/ 6358306 w 12184637"/>
              <a:gd name="connsiteY13819" fmla="*/ 698463 h 4608812"/>
              <a:gd name="connsiteX13820" fmla="*/ 6359704 w 12184637"/>
              <a:gd name="connsiteY13820" fmla="*/ 698611 h 4608812"/>
              <a:gd name="connsiteX13821" fmla="*/ 6365079 w 12184637"/>
              <a:gd name="connsiteY13821" fmla="*/ 694488 h 4608812"/>
              <a:gd name="connsiteX13822" fmla="*/ 6577703 w 12184637"/>
              <a:gd name="connsiteY13822" fmla="*/ 771645 h 4608812"/>
              <a:gd name="connsiteX13823" fmla="*/ 6574316 w 12184637"/>
              <a:gd name="connsiteY13823" fmla="*/ 764503 h 4608812"/>
              <a:gd name="connsiteX13824" fmla="*/ 6361545 w 12184637"/>
              <a:gd name="connsiteY13824" fmla="*/ 687862 h 4608812"/>
              <a:gd name="connsiteX13825" fmla="*/ 6354404 w 12184637"/>
              <a:gd name="connsiteY13825" fmla="*/ 691248 h 4608812"/>
              <a:gd name="connsiteX13826" fmla="*/ 6357790 w 12184637"/>
              <a:gd name="connsiteY13826" fmla="*/ 698390 h 4608812"/>
              <a:gd name="connsiteX13827" fmla="*/ 6570561 w 12184637"/>
              <a:gd name="connsiteY13827" fmla="*/ 775031 h 4608812"/>
              <a:gd name="connsiteX13828" fmla="*/ 6572476 w 12184637"/>
              <a:gd name="connsiteY13828" fmla="*/ 775400 h 4608812"/>
              <a:gd name="connsiteX13829" fmla="*/ 6577703 w 12184637"/>
              <a:gd name="connsiteY13829" fmla="*/ 771645 h 4608812"/>
              <a:gd name="connsiteX13830" fmla="*/ 6777001 w 12184637"/>
              <a:gd name="connsiteY13830" fmla="*/ 862790 h 4608812"/>
              <a:gd name="connsiteX13831" fmla="*/ 6774203 w 12184637"/>
              <a:gd name="connsiteY13831" fmla="*/ 855428 h 4608812"/>
              <a:gd name="connsiteX13832" fmla="*/ 6574684 w 12184637"/>
              <a:gd name="connsiteY13832" fmla="*/ 764651 h 4608812"/>
              <a:gd name="connsiteX13833" fmla="*/ 6567322 w 12184637"/>
              <a:gd name="connsiteY13833" fmla="*/ 767448 h 4608812"/>
              <a:gd name="connsiteX13834" fmla="*/ 6570120 w 12184637"/>
              <a:gd name="connsiteY13834" fmla="*/ 774811 h 4608812"/>
              <a:gd name="connsiteX13835" fmla="*/ 6769638 w 12184637"/>
              <a:gd name="connsiteY13835" fmla="*/ 865588 h 4608812"/>
              <a:gd name="connsiteX13836" fmla="*/ 6771994 w 12184637"/>
              <a:gd name="connsiteY13836" fmla="*/ 866103 h 4608812"/>
              <a:gd name="connsiteX13837" fmla="*/ 6777001 w 12184637"/>
              <a:gd name="connsiteY13837" fmla="*/ 862790 h 4608812"/>
              <a:gd name="connsiteX13838" fmla="*/ 6964224 w 12184637"/>
              <a:gd name="connsiteY13838" fmla="*/ 963948 h 4608812"/>
              <a:gd name="connsiteX13839" fmla="*/ 6961942 w 12184637"/>
              <a:gd name="connsiteY13839" fmla="*/ 956365 h 4608812"/>
              <a:gd name="connsiteX13840" fmla="*/ 6774571 w 12184637"/>
              <a:gd name="connsiteY13840" fmla="*/ 855575 h 4608812"/>
              <a:gd name="connsiteX13841" fmla="*/ 6766988 w 12184637"/>
              <a:gd name="connsiteY13841" fmla="*/ 857857 h 4608812"/>
              <a:gd name="connsiteX13842" fmla="*/ 6769270 w 12184637"/>
              <a:gd name="connsiteY13842" fmla="*/ 865441 h 4608812"/>
              <a:gd name="connsiteX13843" fmla="*/ 6956641 w 12184637"/>
              <a:gd name="connsiteY13843" fmla="*/ 966231 h 4608812"/>
              <a:gd name="connsiteX13844" fmla="*/ 6959292 w 12184637"/>
              <a:gd name="connsiteY13844" fmla="*/ 966893 h 4608812"/>
              <a:gd name="connsiteX13845" fmla="*/ 6964224 w 12184637"/>
              <a:gd name="connsiteY13845" fmla="*/ 963948 h 4608812"/>
              <a:gd name="connsiteX13846" fmla="*/ 7140037 w 12184637"/>
              <a:gd name="connsiteY13846" fmla="*/ 1070629 h 4608812"/>
              <a:gd name="connsiteX13847" fmla="*/ 7138122 w 12184637"/>
              <a:gd name="connsiteY13847" fmla="*/ 1062972 h 4608812"/>
              <a:gd name="connsiteX13848" fmla="*/ 6962163 w 12184637"/>
              <a:gd name="connsiteY13848" fmla="*/ 956513 h 4608812"/>
              <a:gd name="connsiteX13849" fmla="*/ 6954506 w 12184637"/>
              <a:gd name="connsiteY13849" fmla="*/ 958427 h 4608812"/>
              <a:gd name="connsiteX13850" fmla="*/ 6956420 w 12184637"/>
              <a:gd name="connsiteY13850" fmla="*/ 966084 h 4608812"/>
              <a:gd name="connsiteX13851" fmla="*/ 7132380 w 12184637"/>
              <a:gd name="connsiteY13851" fmla="*/ 1072543 h 4608812"/>
              <a:gd name="connsiteX13852" fmla="*/ 7135325 w 12184637"/>
              <a:gd name="connsiteY13852" fmla="*/ 1073353 h 4608812"/>
              <a:gd name="connsiteX13853" fmla="*/ 7140037 w 12184637"/>
              <a:gd name="connsiteY13853" fmla="*/ 1070629 h 4608812"/>
              <a:gd name="connsiteX13854" fmla="*/ 7135693 w 12184637"/>
              <a:gd name="connsiteY13854" fmla="*/ 1073353 h 4608812"/>
              <a:gd name="connsiteX13855" fmla="*/ 7257171 w 12184637"/>
              <a:gd name="connsiteY13855" fmla="*/ 1065180 h 4608812"/>
              <a:gd name="connsiteX13856" fmla="*/ 7262325 w 12184637"/>
              <a:gd name="connsiteY13856" fmla="*/ 1059217 h 4608812"/>
              <a:gd name="connsiteX13857" fmla="*/ 7256361 w 12184637"/>
              <a:gd name="connsiteY13857" fmla="*/ 1054063 h 4608812"/>
              <a:gd name="connsiteX13858" fmla="*/ 7134883 w 12184637"/>
              <a:gd name="connsiteY13858" fmla="*/ 1062236 h 4608812"/>
              <a:gd name="connsiteX13859" fmla="*/ 7129730 w 12184637"/>
              <a:gd name="connsiteY13859" fmla="*/ 1068199 h 4608812"/>
              <a:gd name="connsiteX13860" fmla="*/ 7135325 w 12184637"/>
              <a:gd name="connsiteY13860" fmla="*/ 1073426 h 4608812"/>
              <a:gd name="connsiteX13861" fmla="*/ 7135693 w 12184637"/>
              <a:gd name="connsiteY13861" fmla="*/ 1073353 h 4608812"/>
              <a:gd name="connsiteX13862" fmla="*/ 7435192 w 12184637"/>
              <a:gd name="connsiteY13862" fmla="*/ 1170535 h 4608812"/>
              <a:gd name="connsiteX13863" fmla="*/ 7433425 w 12184637"/>
              <a:gd name="connsiteY13863" fmla="*/ 1162878 h 4608812"/>
              <a:gd name="connsiteX13864" fmla="*/ 7259674 w 12184637"/>
              <a:gd name="connsiteY13864" fmla="*/ 1054873 h 4608812"/>
              <a:gd name="connsiteX13865" fmla="*/ 7252018 w 12184637"/>
              <a:gd name="connsiteY13865" fmla="*/ 1056640 h 4608812"/>
              <a:gd name="connsiteX13866" fmla="*/ 7253784 w 12184637"/>
              <a:gd name="connsiteY13866" fmla="*/ 1064297 h 4608812"/>
              <a:gd name="connsiteX13867" fmla="*/ 7427535 w 12184637"/>
              <a:gd name="connsiteY13867" fmla="*/ 1172302 h 4608812"/>
              <a:gd name="connsiteX13868" fmla="*/ 7430480 w 12184637"/>
              <a:gd name="connsiteY13868" fmla="*/ 1173112 h 4608812"/>
              <a:gd name="connsiteX13869" fmla="*/ 7435192 w 12184637"/>
              <a:gd name="connsiteY13869" fmla="*/ 1170535 h 4608812"/>
              <a:gd name="connsiteX13870" fmla="*/ 7568892 w 12184637"/>
              <a:gd name="connsiteY13870" fmla="*/ 1174437 h 4608812"/>
              <a:gd name="connsiteX13871" fmla="*/ 7563591 w 12184637"/>
              <a:gd name="connsiteY13871" fmla="*/ 1168621 h 4608812"/>
              <a:gd name="connsiteX13872" fmla="*/ 7430774 w 12184637"/>
              <a:gd name="connsiteY13872" fmla="*/ 1162069 h 4608812"/>
              <a:gd name="connsiteX13873" fmla="*/ 7424958 w 12184637"/>
              <a:gd name="connsiteY13873" fmla="*/ 1167369 h 4608812"/>
              <a:gd name="connsiteX13874" fmla="*/ 7430259 w 12184637"/>
              <a:gd name="connsiteY13874" fmla="*/ 1173186 h 4608812"/>
              <a:gd name="connsiteX13875" fmla="*/ 7563076 w 12184637"/>
              <a:gd name="connsiteY13875" fmla="*/ 1179738 h 4608812"/>
              <a:gd name="connsiteX13876" fmla="*/ 7563370 w 12184637"/>
              <a:gd name="connsiteY13876" fmla="*/ 1179738 h 4608812"/>
              <a:gd name="connsiteX13877" fmla="*/ 7568892 w 12184637"/>
              <a:gd name="connsiteY13877" fmla="*/ 1174437 h 4608812"/>
              <a:gd name="connsiteX13878" fmla="*/ 7703181 w 12184637"/>
              <a:gd name="connsiteY13878" fmla="*/ 1200794 h 4608812"/>
              <a:gd name="connsiteX13879" fmla="*/ 7698763 w 12184637"/>
              <a:gd name="connsiteY13879" fmla="*/ 1194316 h 4608812"/>
              <a:gd name="connsiteX13880" fmla="*/ 7564327 w 12184637"/>
              <a:gd name="connsiteY13880" fmla="*/ 1168768 h 4608812"/>
              <a:gd name="connsiteX13881" fmla="*/ 7557849 w 12184637"/>
              <a:gd name="connsiteY13881" fmla="*/ 1173186 h 4608812"/>
              <a:gd name="connsiteX13882" fmla="*/ 7562266 w 12184637"/>
              <a:gd name="connsiteY13882" fmla="*/ 1179664 h 4608812"/>
              <a:gd name="connsiteX13883" fmla="*/ 7696702 w 12184637"/>
              <a:gd name="connsiteY13883" fmla="*/ 1205212 h 4608812"/>
              <a:gd name="connsiteX13884" fmla="*/ 7697806 w 12184637"/>
              <a:gd name="connsiteY13884" fmla="*/ 1205285 h 4608812"/>
              <a:gd name="connsiteX13885" fmla="*/ 7703181 w 12184637"/>
              <a:gd name="connsiteY13885" fmla="*/ 1200794 h 4608812"/>
              <a:gd name="connsiteX13886" fmla="*/ 7836217 w 12184637"/>
              <a:gd name="connsiteY13886" fmla="*/ 1285976 h 4608812"/>
              <a:gd name="connsiteX13887" fmla="*/ 7834451 w 12184637"/>
              <a:gd name="connsiteY13887" fmla="*/ 1278320 h 4608812"/>
              <a:gd name="connsiteX13888" fmla="*/ 7700677 w 12184637"/>
              <a:gd name="connsiteY13888" fmla="*/ 1195052 h 4608812"/>
              <a:gd name="connsiteX13889" fmla="*/ 7693021 w 12184637"/>
              <a:gd name="connsiteY13889" fmla="*/ 1196819 h 4608812"/>
              <a:gd name="connsiteX13890" fmla="*/ 7694788 w 12184637"/>
              <a:gd name="connsiteY13890" fmla="*/ 1204476 h 4608812"/>
              <a:gd name="connsiteX13891" fmla="*/ 7828560 w 12184637"/>
              <a:gd name="connsiteY13891" fmla="*/ 1287743 h 4608812"/>
              <a:gd name="connsiteX13892" fmla="*/ 7831579 w 12184637"/>
              <a:gd name="connsiteY13892" fmla="*/ 1288553 h 4608812"/>
              <a:gd name="connsiteX13893" fmla="*/ 7836217 w 12184637"/>
              <a:gd name="connsiteY13893" fmla="*/ 1285976 h 4608812"/>
              <a:gd name="connsiteX13894" fmla="*/ 7867507 w 12184637"/>
              <a:gd name="connsiteY13894" fmla="*/ 1305413 h 4608812"/>
              <a:gd name="connsiteX13895" fmla="*/ 7865740 w 12184637"/>
              <a:gd name="connsiteY13895" fmla="*/ 1297756 h 4608812"/>
              <a:gd name="connsiteX13896" fmla="*/ 7834451 w 12184637"/>
              <a:gd name="connsiteY13896" fmla="*/ 1278320 h 4608812"/>
              <a:gd name="connsiteX13897" fmla="*/ 7826793 w 12184637"/>
              <a:gd name="connsiteY13897" fmla="*/ 1280087 h 4608812"/>
              <a:gd name="connsiteX13898" fmla="*/ 7828560 w 12184637"/>
              <a:gd name="connsiteY13898" fmla="*/ 1287743 h 4608812"/>
              <a:gd name="connsiteX13899" fmla="*/ 7859850 w 12184637"/>
              <a:gd name="connsiteY13899" fmla="*/ 1307180 h 4608812"/>
              <a:gd name="connsiteX13900" fmla="*/ 7862869 w 12184637"/>
              <a:gd name="connsiteY13900" fmla="*/ 1307990 h 4608812"/>
              <a:gd name="connsiteX13901" fmla="*/ 7867507 w 12184637"/>
              <a:gd name="connsiteY13901" fmla="*/ 1305413 h 4608812"/>
              <a:gd name="connsiteX13902" fmla="*/ 7999072 w 12184637"/>
              <a:gd name="connsiteY13902" fmla="*/ 1350249 h 4608812"/>
              <a:gd name="connsiteX13903" fmla="*/ 7995685 w 12184637"/>
              <a:gd name="connsiteY13903" fmla="*/ 1343108 h 4608812"/>
              <a:gd name="connsiteX13904" fmla="*/ 7864636 w 12184637"/>
              <a:gd name="connsiteY13904" fmla="*/ 1297167 h 4608812"/>
              <a:gd name="connsiteX13905" fmla="*/ 7857495 w 12184637"/>
              <a:gd name="connsiteY13905" fmla="*/ 1300554 h 4608812"/>
              <a:gd name="connsiteX13906" fmla="*/ 7860881 w 12184637"/>
              <a:gd name="connsiteY13906" fmla="*/ 1307695 h 4608812"/>
              <a:gd name="connsiteX13907" fmla="*/ 7991931 w 12184637"/>
              <a:gd name="connsiteY13907" fmla="*/ 1353636 h 4608812"/>
              <a:gd name="connsiteX13908" fmla="*/ 7993845 w 12184637"/>
              <a:gd name="connsiteY13908" fmla="*/ 1353931 h 4608812"/>
              <a:gd name="connsiteX13909" fmla="*/ 7999072 w 12184637"/>
              <a:gd name="connsiteY13909" fmla="*/ 1350249 h 4608812"/>
              <a:gd name="connsiteX13910" fmla="*/ 8121140 w 12184637"/>
              <a:gd name="connsiteY13910" fmla="*/ 1419455 h 4608812"/>
              <a:gd name="connsiteX13911" fmla="*/ 8119004 w 12184637"/>
              <a:gd name="connsiteY13911" fmla="*/ 1411872 h 4608812"/>
              <a:gd name="connsiteX13912" fmla="*/ 7996495 w 12184637"/>
              <a:gd name="connsiteY13912" fmla="*/ 1343550 h 4608812"/>
              <a:gd name="connsiteX13913" fmla="*/ 7988912 w 12184637"/>
              <a:gd name="connsiteY13913" fmla="*/ 1345685 h 4608812"/>
              <a:gd name="connsiteX13914" fmla="*/ 7991047 w 12184637"/>
              <a:gd name="connsiteY13914" fmla="*/ 1353268 h 4608812"/>
              <a:gd name="connsiteX13915" fmla="*/ 8113556 w 12184637"/>
              <a:gd name="connsiteY13915" fmla="*/ 1421590 h 4608812"/>
              <a:gd name="connsiteX13916" fmla="*/ 8116280 w 12184637"/>
              <a:gd name="connsiteY13916" fmla="*/ 1422327 h 4608812"/>
              <a:gd name="connsiteX13917" fmla="*/ 8121140 w 12184637"/>
              <a:gd name="connsiteY13917" fmla="*/ 1419455 h 4608812"/>
              <a:gd name="connsiteX13918" fmla="*/ 2072920 w 12184637"/>
              <a:gd name="connsiteY13918" fmla="*/ 344409 h 4608812"/>
              <a:gd name="connsiteX13919" fmla="*/ 2092431 w 12184637"/>
              <a:gd name="connsiteY13919" fmla="*/ 339329 h 4608812"/>
              <a:gd name="connsiteX13920" fmla="*/ 2096406 w 12184637"/>
              <a:gd name="connsiteY13920" fmla="*/ 332556 h 4608812"/>
              <a:gd name="connsiteX13921" fmla="*/ 2089633 w 12184637"/>
              <a:gd name="connsiteY13921" fmla="*/ 328580 h 4608812"/>
              <a:gd name="connsiteX13922" fmla="*/ 2070123 w 12184637"/>
              <a:gd name="connsiteY13922" fmla="*/ 333660 h 4608812"/>
              <a:gd name="connsiteX13923" fmla="*/ 2066147 w 12184637"/>
              <a:gd name="connsiteY13923" fmla="*/ 340434 h 4608812"/>
              <a:gd name="connsiteX13924" fmla="*/ 2071595 w 12184637"/>
              <a:gd name="connsiteY13924" fmla="*/ 344630 h 4608812"/>
              <a:gd name="connsiteX13925" fmla="*/ 2072920 w 12184637"/>
              <a:gd name="connsiteY13925" fmla="*/ 344409 h 4608812"/>
              <a:gd name="connsiteX13926" fmla="*/ 2092431 w 12184637"/>
              <a:gd name="connsiteY13926" fmla="*/ 339329 h 4608812"/>
              <a:gd name="connsiteX13927" fmla="*/ 2185122 w 12184637"/>
              <a:gd name="connsiteY13927" fmla="*/ 315255 h 4608812"/>
              <a:gd name="connsiteX13928" fmla="*/ 2189098 w 12184637"/>
              <a:gd name="connsiteY13928" fmla="*/ 308481 h 4608812"/>
              <a:gd name="connsiteX13929" fmla="*/ 2182325 w 12184637"/>
              <a:gd name="connsiteY13929" fmla="*/ 304506 h 4608812"/>
              <a:gd name="connsiteX13930" fmla="*/ 2089633 w 12184637"/>
              <a:gd name="connsiteY13930" fmla="*/ 328580 h 4608812"/>
              <a:gd name="connsiteX13931" fmla="*/ 2085657 w 12184637"/>
              <a:gd name="connsiteY13931" fmla="*/ 335354 h 4608812"/>
              <a:gd name="connsiteX13932" fmla="*/ 2091105 w 12184637"/>
              <a:gd name="connsiteY13932" fmla="*/ 339550 h 4608812"/>
              <a:gd name="connsiteX13933" fmla="*/ 2092431 w 12184637"/>
              <a:gd name="connsiteY13933" fmla="*/ 339329 h 4608812"/>
              <a:gd name="connsiteX13934" fmla="*/ 2306527 w 12184637"/>
              <a:gd name="connsiteY13934" fmla="*/ 314003 h 4608812"/>
              <a:gd name="connsiteX13935" fmla="*/ 2301152 w 12184637"/>
              <a:gd name="connsiteY13935" fmla="*/ 308260 h 4608812"/>
              <a:gd name="connsiteX13936" fmla="*/ 2183944 w 12184637"/>
              <a:gd name="connsiteY13936" fmla="*/ 304358 h 4608812"/>
              <a:gd name="connsiteX13937" fmla="*/ 2178202 w 12184637"/>
              <a:gd name="connsiteY13937" fmla="*/ 309733 h 4608812"/>
              <a:gd name="connsiteX13938" fmla="*/ 2183576 w 12184637"/>
              <a:gd name="connsiteY13938" fmla="*/ 315475 h 4608812"/>
              <a:gd name="connsiteX13939" fmla="*/ 2300784 w 12184637"/>
              <a:gd name="connsiteY13939" fmla="*/ 319377 h 4608812"/>
              <a:gd name="connsiteX13940" fmla="*/ 2301005 w 12184637"/>
              <a:gd name="connsiteY13940" fmla="*/ 319377 h 4608812"/>
              <a:gd name="connsiteX13941" fmla="*/ 2306527 w 12184637"/>
              <a:gd name="connsiteY13941" fmla="*/ 314003 h 4608812"/>
              <a:gd name="connsiteX13942" fmla="*/ 2422263 w 12184637"/>
              <a:gd name="connsiteY13942" fmla="*/ 351551 h 4608812"/>
              <a:gd name="connsiteX13943" fmla="*/ 2418581 w 12184637"/>
              <a:gd name="connsiteY13943" fmla="*/ 344557 h 4608812"/>
              <a:gd name="connsiteX13944" fmla="*/ 2302625 w 12184637"/>
              <a:gd name="connsiteY13944" fmla="*/ 308481 h 4608812"/>
              <a:gd name="connsiteX13945" fmla="*/ 2295631 w 12184637"/>
              <a:gd name="connsiteY13945" fmla="*/ 312162 h 4608812"/>
              <a:gd name="connsiteX13946" fmla="*/ 2299312 w 12184637"/>
              <a:gd name="connsiteY13946" fmla="*/ 319157 h 4608812"/>
              <a:gd name="connsiteX13947" fmla="*/ 2415268 w 12184637"/>
              <a:gd name="connsiteY13947" fmla="*/ 355232 h 4608812"/>
              <a:gd name="connsiteX13948" fmla="*/ 2416962 w 12184637"/>
              <a:gd name="connsiteY13948" fmla="*/ 355453 h 4608812"/>
              <a:gd name="connsiteX13949" fmla="*/ 2422263 w 12184637"/>
              <a:gd name="connsiteY13949" fmla="*/ 351551 h 4608812"/>
              <a:gd name="connsiteX13950" fmla="*/ 2534317 w 12184637"/>
              <a:gd name="connsiteY13950" fmla="*/ 418622 h 4608812"/>
              <a:gd name="connsiteX13951" fmla="*/ 2532329 w 12184637"/>
              <a:gd name="connsiteY13951" fmla="*/ 410965 h 4608812"/>
              <a:gd name="connsiteX13952" fmla="*/ 2419759 w 12184637"/>
              <a:gd name="connsiteY13952" fmla="*/ 344998 h 4608812"/>
              <a:gd name="connsiteX13953" fmla="*/ 2412103 w 12184637"/>
              <a:gd name="connsiteY13953" fmla="*/ 346986 h 4608812"/>
              <a:gd name="connsiteX13954" fmla="*/ 2414091 w 12184637"/>
              <a:gd name="connsiteY13954" fmla="*/ 354643 h 4608812"/>
              <a:gd name="connsiteX13955" fmla="*/ 2526660 w 12184637"/>
              <a:gd name="connsiteY13955" fmla="*/ 420609 h 4608812"/>
              <a:gd name="connsiteX13956" fmla="*/ 2529532 w 12184637"/>
              <a:gd name="connsiteY13956" fmla="*/ 421346 h 4608812"/>
              <a:gd name="connsiteX13957" fmla="*/ 2534317 w 12184637"/>
              <a:gd name="connsiteY13957" fmla="*/ 418622 h 4608812"/>
              <a:gd name="connsiteX13958" fmla="*/ 2640703 w 12184637"/>
              <a:gd name="connsiteY13958" fmla="*/ 512933 h 4608812"/>
              <a:gd name="connsiteX13959" fmla="*/ 2640187 w 12184637"/>
              <a:gd name="connsiteY13959" fmla="*/ 505055 h 4608812"/>
              <a:gd name="connsiteX13960" fmla="*/ 2533139 w 12184637"/>
              <a:gd name="connsiteY13960" fmla="*/ 411627 h 4608812"/>
              <a:gd name="connsiteX13961" fmla="*/ 2525261 w 12184637"/>
              <a:gd name="connsiteY13961" fmla="*/ 412143 h 4608812"/>
              <a:gd name="connsiteX13962" fmla="*/ 2525777 w 12184637"/>
              <a:gd name="connsiteY13962" fmla="*/ 420020 h 4608812"/>
              <a:gd name="connsiteX13963" fmla="*/ 2632825 w 12184637"/>
              <a:gd name="connsiteY13963" fmla="*/ 513448 h 4608812"/>
              <a:gd name="connsiteX13964" fmla="*/ 2636506 w 12184637"/>
              <a:gd name="connsiteY13964" fmla="*/ 514847 h 4608812"/>
              <a:gd name="connsiteX13965" fmla="*/ 2640703 w 12184637"/>
              <a:gd name="connsiteY13965" fmla="*/ 512933 h 4608812"/>
              <a:gd name="connsiteX13966" fmla="*/ 2739137 w 12184637"/>
              <a:gd name="connsiteY13966" fmla="*/ 631908 h 4608812"/>
              <a:gd name="connsiteX13967" fmla="*/ 2739799 w 12184637"/>
              <a:gd name="connsiteY13967" fmla="*/ 624030 h 4608812"/>
              <a:gd name="connsiteX13968" fmla="*/ 2640776 w 12184637"/>
              <a:gd name="connsiteY13968" fmla="*/ 505644 h 4608812"/>
              <a:gd name="connsiteX13969" fmla="*/ 2632898 w 12184637"/>
              <a:gd name="connsiteY13969" fmla="*/ 504981 h 4608812"/>
              <a:gd name="connsiteX13970" fmla="*/ 2632236 w 12184637"/>
              <a:gd name="connsiteY13970" fmla="*/ 512859 h 4608812"/>
              <a:gd name="connsiteX13971" fmla="*/ 2731259 w 12184637"/>
              <a:gd name="connsiteY13971" fmla="*/ 631245 h 4608812"/>
              <a:gd name="connsiteX13972" fmla="*/ 2735603 w 12184637"/>
              <a:gd name="connsiteY13972" fmla="*/ 633233 h 4608812"/>
              <a:gd name="connsiteX13973" fmla="*/ 2739137 w 12184637"/>
              <a:gd name="connsiteY13973" fmla="*/ 631908 h 4608812"/>
              <a:gd name="connsiteX13974" fmla="*/ 2825129 w 12184637"/>
              <a:gd name="connsiteY13974" fmla="*/ 769804 h 4608812"/>
              <a:gd name="connsiteX13975" fmla="*/ 2826896 w 12184637"/>
              <a:gd name="connsiteY13975" fmla="*/ 762147 h 4608812"/>
              <a:gd name="connsiteX13976" fmla="*/ 2740315 w 12184637"/>
              <a:gd name="connsiteY13976" fmla="*/ 624693 h 4608812"/>
              <a:gd name="connsiteX13977" fmla="*/ 2732658 w 12184637"/>
              <a:gd name="connsiteY13977" fmla="*/ 622926 h 4608812"/>
              <a:gd name="connsiteX13978" fmla="*/ 2730891 w 12184637"/>
              <a:gd name="connsiteY13978" fmla="*/ 630583 h 4608812"/>
              <a:gd name="connsiteX13979" fmla="*/ 2817472 w 12184637"/>
              <a:gd name="connsiteY13979" fmla="*/ 768037 h 4608812"/>
              <a:gd name="connsiteX13980" fmla="*/ 2822257 w 12184637"/>
              <a:gd name="connsiteY13980" fmla="*/ 770614 h 4608812"/>
              <a:gd name="connsiteX13981" fmla="*/ 2825129 w 12184637"/>
              <a:gd name="connsiteY13981" fmla="*/ 769804 h 4608812"/>
              <a:gd name="connsiteX13982" fmla="*/ 2827043 w 12184637"/>
              <a:gd name="connsiteY13982" fmla="*/ 772970 h 4608812"/>
              <a:gd name="connsiteX13983" fmla="*/ 2828810 w 12184637"/>
              <a:gd name="connsiteY13983" fmla="*/ 765313 h 4608812"/>
              <a:gd name="connsiteX13984" fmla="*/ 2826822 w 12184637"/>
              <a:gd name="connsiteY13984" fmla="*/ 762221 h 4608812"/>
              <a:gd name="connsiteX13985" fmla="*/ 2819165 w 12184637"/>
              <a:gd name="connsiteY13985" fmla="*/ 760454 h 4608812"/>
              <a:gd name="connsiteX13986" fmla="*/ 2817398 w 12184637"/>
              <a:gd name="connsiteY13986" fmla="*/ 768111 h 4608812"/>
              <a:gd name="connsiteX13987" fmla="*/ 2819386 w 12184637"/>
              <a:gd name="connsiteY13987" fmla="*/ 771203 h 4608812"/>
              <a:gd name="connsiteX13988" fmla="*/ 2824172 w 12184637"/>
              <a:gd name="connsiteY13988" fmla="*/ 773780 h 4608812"/>
              <a:gd name="connsiteX13989" fmla="*/ 2827043 w 12184637"/>
              <a:gd name="connsiteY13989" fmla="*/ 772970 h 4608812"/>
              <a:gd name="connsiteX13990" fmla="*/ 2827337 w 12184637"/>
              <a:gd name="connsiteY13990" fmla="*/ 774958 h 4608812"/>
              <a:gd name="connsiteX13991" fmla="*/ 2829914 w 12184637"/>
              <a:gd name="connsiteY13991" fmla="*/ 767522 h 4608812"/>
              <a:gd name="connsiteX13992" fmla="*/ 2829104 w 12184637"/>
              <a:gd name="connsiteY13992" fmla="*/ 765828 h 4608812"/>
              <a:gd name="connsiteX13993" fmla="*/ 2821668 w 12184637"/>
              <a:gd name="connsiteY13993" fmla="*/ 763252 h 4608812"/>
              <a:gd name="connsiteX13994" fmla="*/ 2819092 w 12184637"/>
              <a:gd name="connsiteY13994" fmla="*/ 770688 h 4608812"/>
              <a:gd name="connsiteX13995" fmla="*/ 2819902 w 12184637"/>
              <a:gd name="connsiteY13995" fmla="*/ 772381 h 4608812"/>
              <a:gd name="connsiteX13996" fmla="*/ 2824982 w 12184637"/>
              <a:gd name="connsiteY13996" fmla="*/ 775547 h 4608812"/>
              <a:gd name="connsiteX13997" fmla="*/ 2827337 w 12184637"/>
              <a:gd name="connsiteY13997" fmla="*/ 774958 h 4608812"/>
              <a:gd name="connsiteX13998" fmla="*/ 2900151 w 12184637"/>
              <a:gd name="connsiteY13998" fmla="*/ 924192 h 4608812"/>
              <a:gd name="connsiteX13999" fmla="*/ 2902728 w 12184637"/>
              <a:gd name="connsiteY13999" fmla="*/ 916756 h 4608812"/>
              <a:gd name="connsiteX14000" fmla="*/ 2829988 w 12184637"/>
              <a:gd name="connsiteY14000" fmla="*/ 767448 h 4608812"/>
              <a:gd name="connsiteX14001" fmla="*/ 2822552 w 12184637"/>
              <a:gd name="connsiteY14001" fmla="*/ 764871 h 4608812"/>
              <a:gd name="connsiteX14002" fmla="*/ 2819975 w 12184637"/>
              <a:gd name="connsiteY14002" fmla="*/ 772307 h 4608812"/>
              <a:gd name="connsiteX14003" fmla="*/ 2892715 w 12184637"/>
              <a:gd name="connsiteY14003" fmla="*/ 921615 h 4608812"/>
              <a:gd name="connsiteX14004" fmla="*/ 2897795 w 12184637"/>
              <a:gd name="connsiteY14004" fmla="*/ 924781 h 4608812"/>
              <a:gd name="connsiteX14005" fmla="*/ 2900151 w 12184637"/>
              <a:gd name="connsiteY14005" fmla="*/ 924192 h 4608812"/>
              <a:gd name="connsiteX14006" fmla="*/ 2902138 w 12184637"/>
              <a:gd name="connsiteY14006" fmla="*/ 928462 h 4608812"/>
              <a:gd name="connsiteX14007" fmla="*/ 2904715 w 12184637"/>
              <a:gd name="connsiteY14007" fmla="*/ 921026 h 4608812"/>
              <a:gd name="connsiteX14008" fmla="*/ 2902654 w 12184637"/>
              <a:gd name="connsiteY14008" fmla="*/ 916756 h 4608812"/>
              <a:gd name="connsiteX14009" fmla="*/ 2895218 w 12184637"/>
              <a:gd name="connsiteY14009" fmla="*/ 914179 h 4608812"/>
              <a:gd name="connsiteX14010" fmla="*/ 2892641 w 12184637"/>
              <a:gd name="connsiteY14010" fmla="*/ 921615 h 4608812"/>
              <a:gd name="connsiteX14011" fmla="*/ 2894703 w 12184637"/>
              <a:gd name="connsiteY14011" fmla="*/ 925885 h 4608812"/>
              <a:gd name="connsiteX14012" fmla="*/ 2899782 w 12184637"/>
              <a:gd name="connsiteY14012" fmla="*/ 929051 h 4608812"/>
              <a:gd name="connsiteX14013" fmla="*/ 2902138 w 12184637"/>
              <a:gd name="connsiteY14013" fmla="*/ 928462 h 4608812"/>
              <a:gd name="connsiteX14014" fmla="*/ 2902286 w 12184637"/>
              <a:gd name="connsiteY14014" fmla="*/ 930303 h 4608812"/>
              <a:gd name="connsiteX14015" fmla="*/ 2905525 w 12184637"/>
              <a:gd name="connsiteY14015" fmla="*/ 923161 h 4608812"/>
              <a:gd name="connsiteX14016" fmla="*/ 2904936 w 12184637"/>
              <a:gd name="connsiteY14016" fmla="*/ 921542 h 4608812"/>
              <a:gd name="connsiteX14017" fmla="*/ 2897795 w 12184637"/>
              <a:gd name="connsiteY14017" fmla="*/ 918302 h 4608812"/>
              <a:gd name="connsiteX14018" fmla="*/ 2894555 w 12184637"/>
              <a:gd name="connsiteY14018" fmla="*/ 925444 h 4608812"/>
              <a:gd name="connsiteX14019" fmla="*/ 2895144 w 12184637"/>
              <a:gd name="connsiteY14019" fmla="*/ 927063 h 4608812"/>
              <a:gd name="connsiteX14020" fmla="*/ 2900372 w 12184637"/>
              <a:gd name="connsiteY14020" fmla="*/ 930671 h 4608812"/>
              <a:gd name="connsiteX14021" fmla="*/ 2902286 w 12184637"/>
              <a:gd name="connsiteY14021" fmla="*/ 930303 h 4608812"/>
              <a:gd name="connsiteX14022" fmla="*/ 2960154 w 12184637"/>
              <a:gd name="connsiteY14022" fmla="*/ 1085795 h 4608812"/>
              <a:gd name="connsiteX14023" fmla="*/ 2963467 w 12184637"/>
              <a:gd name="connsiteY14023" fmla="*/ 1078653 h 4608812"/>
              <a:gd name="connsiteX14024" fmla="*/ 2905599 w 12184637"/>
              <a:gd name="connsiteY14024" fmla="*/ 923161 h 4608812"/>
              <a:gd name="connsiteX14025" fmla="*/ 2898457 w 12184637"/>
              <a:gd name="connsiteY14025" fmla="*/ 919848 h 4608812"/>
              <a:gd name="connsiteX14026" fmla="*/ 2895144 w 12184637"/>
              <a:gd name="connsiteY14026" fmla="*/ 926990 h 4608812"/>
              <a:gd name="connsiteX14027" fmla="*/ 2953012 w 12184637"/>
              <a:gd name="connsiteY14027" fmla="*/ 1082482 h 4608812"/>
              <a:gd name="connsiteX14028" fmla="*/ 2958239 w 12184637"/>
              <a:gd name="connsiteY14028" fmla="*/ 1086089 h 4608812"/>
              <a:gd name="connsiteX14029" fmla="*/ 2960154 w 12184637"/>
              <a:gd name="connsiteY14029" fmla="*/ 1085795 h 4608812"/>
              <a:gd name="connsiteX14030" fmla="*/ 2961994 w 12184637"/>
              <a:gd name="connsiteY14030" fmla="*/ 1090580 h 4608812"/>
              <a:gd name="connsiteX14031" fmla="*/ 2965307 w 12184637"/>
              <a:gd name="connsiteY14031" fmla="*/ 1083439 h 4608812"/>
              <a:gd name="connsiteX14032" fmla="*/ 2963540 w 12184637"/>
              <a:gd name="connsiteY14032" fmla="*/ 1078653 h 4608812"/>
              <a:gd name="connsiteX14033" fmla="*/ 2956399 w 12184637"/>
              <a:gd name="connsiteY14033" fmla="*/ 1075340 h 4608812"/>
              <a:gd name="connsiteX14034" fmla="*/ 2953086 w 12184637"/>
              <a:gd name="connsiteY14034" fmla="*/ 1082482 h 4608812"/>
              <a:gd name="connsiteX14035" fmla="*/ 2954853 w 12184637"/>
              <a:gd name="connsiteY14035" fmla="*/ 1087267 h 4608812"/>
              <a:gd name="connsiteX14036" fmla="*/ 2960080 w 12184637"/>
              <a:gd name="connsiteY14036" fmla="*/ 1090875 h 4608812"/>
              <a:gd name="connsiteX14037" fmla="*/ 2961994 w 12184637"/>
              <a:gd name="connsiteY14037" fmla="*/ 1090580 h 4608812"/>
              <a:gd name="connsiteX14038" fmla="*/ 3003886 w 12184637"/>
              <a:gd name="connsiteY14038" fmla="*/ 1251226 h 4608812"/>
              <a:gd name="connsiteX14039" fmla="*/ 3007862 w 12184637"/>
              <a:gd name="connsiteY14039" fmla="*/ 1244453 h 4608812"/>
              <a:gd name="connsiteX14040" fmla="*/ 2965454 w 12184637"/>
              <a:gd name="connsiteY14040" fmla="*/ 1084028 h 4608812"/>
              <a:gd name="connsiteX14041" fmla="*/ 2958681 w 12184637"/>
              <a:gd name="connsiteY14041" fmla="*/ 1080052 h 4608812"/>
              <a:gd name="connsiteX14042" fmla="*/ 2954706 w 12184637"/>
              <a:gd name="connsiteY14042" fmla="*/ 1086899 h 4608812"/>
              <a:gd name="connsiteX14043" fmla="*/ 2997112 w 12184637"/>
              <a:gd name="connsiteY14043" fmla="*/ 1247324 h 4608812"/>
              <a:gd name="connsiteX14044" fmla="*/ 3002561 w 12184637"/>
              <a:gd name="connsiteY14044" fmla="*/ 1251447 h 4608812"/>
              <a:gd name="connsiteX14045" fmla="*/ 3003886 w 12184637"/>
              <a:gd name="connsiteY14045" fmla="*/ 1251226 h 4608812"/>
              <a:gd name="connsiteX14046" fmla="*/ 3025531 w 12184637"/>
              <a:gd name="connsiteY14046" fmla="*/ 1401933 h 4608812"/>
              <a:gd name="connsiteX14047" fmla="*/ 3030243 w 12184637"/>
              <a:gd name="connsiteY14047" fmla="*/ 1395601 h 4608812"/>
              <a:gd name="connsiteX14048" fmla="*/ 3008009 w 12184637"/>
              <a:gd name="connsiteY14048" fmla="*/ 1244968 h 4608812"/>
              <a:gd name="connsiteX14049" fmla="*/ 3001677 w 12184637"/>
              <a:gd name="connsiteY14049" fmla="*/ 1240256 h 4608812"/>
              <a:gd name="connsiteX14050" fmla="*/ 2996965 w 12184637"/>
              <a:gd name="connsiteY14050" fmla="*/ 1246588 h 4608812"/>
              <a:gd name="connsiteX14051" fmla="*/ 3019199 w 12184637"/>
              <a:gd name="connsiteY14051" fmla="*/ 1397221 h 4608812"/>
              <a:gd name="connsiteX14052" fmla="*/ 3024721 w 12184637"/>
              <a:gd name="connsiteY14052" fmla="*/ 1402007 h 4608812"/>
              <a:gd name="connsiteX14053" fmla="*/ 3025531 w 12184637"/>
              <a:gd name="connsiteY14053" fmla="*/ 1401933 h 4608812"/>
              <a:gd name="connsiteX14054" fmla="*/ 3028181 w 12184637"/>
              <a:gd name="connsiteY14054" fmla="*/ 1539682 h 4608812"/>
              <a:gd name="connsiteX14055" fmla="*/ 3033630 w 12184637"/>
              <a:gd name="connsiteY14055" fmla="*/ 1533939 h 4608812"/>
              <a:gd name="connsiteX14056" fmla="*/ 3030243 w 12184637"/>
              <a:gd name="connsiteY14056" fmla="*/ 1396264 h 4608812"/>
              <a:gd name="connsiteX14057" fmla="*/ 3024500 w 12184637"/>
              <a:gd name="connsiteY14057" fmla="*/ 1390816 h 4608812"/>
              <a:gd name="connsiteX14058" fmla="*/ 3019052 w 12184637"/>
              <a:gd name="connsiteY14058" fmla="*/ 1396558 h 4608812"/>
              <a:gd name="connsiteX14059" fmla="*/ 3022439 w 12184637"/>
              <a:gd name="connsiteY14059" fmla="*/ 1534234 h 4608812"/>
              <a:gd name="connsiteX14060" fmla="*/ 3028034 w 12184637"/>
              <a:gd name="connsiteY14060" fmla="*/ 1539682 h 4608812"/>
              <a:gd name="connsiteX14061" fmla="*/ 3028181 w 12184637"/>
              <a:gd name="connsiteY14061" fmla="*/ 1539682 h 4608812"/>
              <a:gd name="connsiteX14062" fmla="*/ 3019788 w 12184637"/>
              <a:gd name="connsiteY14062" fmla="*/ 1656522 h 4608812"/>
              <a:gd name="connsiteX14063" fmla="*/ 3033630 w 12184637"/>
              <a:gd name="connsiteY14063" fmla="*/ 1534676 h 4608812"/>
              <a:gd name="connsiteX14064" fmla="*/ 3028697 w 12184637"/>
              <a:gd name="connsiteY14064" fmla="*/ 1528491 h 4608812"/>
              <a:gd name="connsiteX14065" fmla="*/ 3022512 w 12184637"/>
              <a:gd name="connsiteY14065" fmla="*/ 1533424 h 4608812"/>
              <a:gd name="connsiteX14066" fmla="*/ 3008671 w 12184637"/>
              <a:gd name="connsiteY14066" fmla="*/ 1655270 h 4608812"/>
              <a:gd name="connsiteX14067" fmla="*/ 3013604 w 12184637"/>
              <a:gd name="connsiteY14067" fmla="*/ 1661455 h 4608812"/>
              <a:gd name="connsiteX14068" fmla="*/ 3014267 w 12184637"/>
              <a:gd name="connsiteY14068" fmla="*/ 1661528 h 4608812"/>
              <a:gd name="connsiteX14069" fmla="*/ 3019788 w 12184637"/>
              <a:gd name="connsiteY14069" fmla="*/ 1656522 h 4608812"/>
              <a:gd name="connsiteX14070" fmla="*/ 2990192 w 12184637"/>
              <a:gd name="connsiteY14070" fmla="*/ 1760772 h 4608812"/>
              <a:gd name="connsiteX14071" fmla="*/ 3019568 w 12184637"/>
              <a:gd name="connsiteY14071" fmla="*/ 1657405 h 4608812"/>
              <a:gd name="connsiteX14072" fmla="*/ 3015739 w 12184637"/>
              <a:gd name="connsiteY14072" fmla="*/ 1650485 h 4608812"/>
              <a:gd name="connsiteX14073" fmla="*/ 3008819 w 12184637"/>
              <a:gd name="connsiteY14073" fmla="*/ 1654313 h 4608812"/>
              <a:gd name="connsiteX14074" fmla="*/ 2979443 w 12184637"/>
              <a:gd name="connsiteY14074" fmla="*/ 1757680 h 4608812"/>
              <a:gd name="connsiteX14075" fmla="*/ 2983271 w 12184637"/>
              <a:gd name="connsiteY14075" fmla="*/ 1764601 h 4608812"/>
              <a:gd name="connsiteX14076" fmla="*/ 2984817 w 12184637"/>
              <a:gd name="connsiteY14076" fmla="*/ 1764822 h 4608812"/>
              <a:gd name="connsiteX14077" fmla="*/ 2990192 w 12184637"/>
              <a:gd name="connsiteY14077" fmla="*/ 1760772 h 4608812"/>
              <a:gd name="connsiteX14078" fmla="*/ 2946607 w 12184637"/>
              <a:gd name="connsiteY14078" fmla="*/ 1844261 h 4608812"/>
              <a:gd name="connsiteX14079" fmla="*/ 2989750 w 12184637"/>
              <a:gd name="connsiteY14079" fmla="*/ 1761803 h 4608812"/>
              <a:gd name="connsiteX14080" fmla="*/ 2987394 w 12184637"/>
              <a:gd name="connsiteY14080" fmla="*/ 1754294 h 4608812"/>
              <a:gd name="connsiteX14081" fmla="*/ 2979885 w 12184637"/>
              <a:gd name="connsiteY14081" fmla="*/ 1756650 h 4608812"/>
              <a:gd name="connsiteX14082" fmla="*/ 2936741 w 12184637"/>
              <a:gd name="connsiteY14082" fmla="*/ 1839107 h 4608812"/>
              <a:gd name="connsiteX14083" fmla="*/ 2939097 w 12184637"/>
              <a:gd name="connsiteY14083" fmla="*/ 1846617 h 4608812"/>
              <a:gd name="connsiteX14084" fmla="*/ 2941748 w 12184637"/>
              <a:gd name="connsiteY14084" fmla="*/ 1847280 h 4608812"/>
              <a:gd name="connsiteX14085" fmla="*/ 2946607 w 12184637"/>
              <a:gd name="connsiteY14085" fmla="*/ 1844261 h 4608812"/>
              <a:gd name="connsiteX14086" fmla="*/ 2886457 w 12184637"/>
              <a:gd name="connsiteY14086" fmla="*/ 1906178 h 4608812"/>
              <a:gd name="connsiteX14087" fmla="*/ 2945724 w 12184637"/>
              <a:gd name="connsiteY14087" fmla="*/ 1845586 h 4608812"/>
              <a:gd name="connsiteX14088" fmla="*/ 2945650 w 12184637"/>
              <a:gd name="connsiteY14088" fmla="*/ 1837709 h 4608812"/>
              <a:gd name="connsiteX14089" fmla="*/ 2937772 w 12184637"/>
              <a:gd name="connsiteY14089" fmla="*/ 1837782 h 4608812"/>
              <a:gd name="connsiteX14090" fmla="*/ 2878506 w 12184637"/>
              <a:gd name="connsiteY14090" fmla="*/ 1898374 h 4608812"/>
              <a:gd name="connsiteX14091" fmla="*/ 2878579 w 12184637"/>
              <a:gd name="connsiteY14091" fmla="*/ 1906252 h 4608812"/>
              <a:gd name="connsiteX14092" fmla="*/ 2882555 w 12184637"/>
              <a:gd name="connsiteY14092" fmla="*/ 1907872 h 4608812"/>
              <a:gd name="connsiteX14093" fmla="*/ 2886457 w 12184637"/>
              <a:gd name="connsiteY14093" fmla="*/ 1906178 h 4608812"/>
              <a:gd name="connsiteX14094" fmla="*/ 2807312 w 12184637"/>
              <a:gd name="connsiteY14094" fmla="*/ 1945272 h 4608812"/>
              <a:gd name="connsiteX14095" fmla="*/ 2884911 w 12184637"/>
              <a:gd name="connsiteY14095" fmla="*/ 1907283 h 4608812"/>
              <a:gd name="connsiteX14096" fmla="*/ 2887488 w 12184637"/>
              <a:gd name="connsiteY14096" fmla="*/ 1899847 h 4608812"/>
              <a:gd name="connsiteX14097" fmla="*/ 2880052 w 12184637"/>
              <a:gd name="connsiteY14097" fmla="*/ 1897270 h 4608812"/>
              <a:gd name="connsiteX14098" fmla="*/ 2802453 w 12184637"/>
              <a:gd name="connsiteY14098" fmla="*/ 1935259 h 4608812"/>
              <a:gd name="connsiteX14099" fmla="*/ 2799876 w 12184637"/>
              <a:gd name="connsiteY14099" fmla="*/ 1942695 h 4608812"/>
              <a:gd name="connsiteX14100" fmla="*/ 2804882 w 12184637"/>
              <a:gd name="connsiteY14100" fmla="*/ 1945788 h 4608812"/>
              <a:gd name="connsiteX14101" fmla="*/ 2807312 w 12184637"/>
              <a:gd name="connsiteY14101" fmla="*/ 1945272 h 4608812"/>
              <a:gd name="connsiteX14102" fmla="*/ 2810036 w 12184637"/>
              <a:gd name="connsiteY14102" fmla="*/ 1942254 h 4608812"/>
              <a:gd name="connsiteX14103" fmla="*/ 2806870 w 12184637"/>
              <a:gd name="connsiteY14103" fmla="*/ 1935038 h 4608812"/>
              <a:gd name="connsiteX14104" fmla="*/ 2738621 w 12184637"/>
              <a:gd name="connsiteY14104" fmla="*/ 1908461 h 4608812"/>
              <a:gd name="connsiteX14105" fmla="*/ 2731406 w 12184637"/>
              <a:gd name="connsiteY14105" fmla="*/ 1911626 h 4608812"/>
              <a:gd name="connsiteX14106" fmla="*/ 2734572 w 12184637"/>
              <a:gd name="connsiteY14106" fmla="*/ 1918841 h 4608812"/>
              <a:gd name="connsiteX14107" fmla="*/ 2802821 w 12184637"/>
              <a:gd name="connsiteY14107" fmla="*/ 1945419 h 4608812"/>
              <a:gd name="connsiteX14108" fmla="*/ 2804882 w 12184637"/>
              <a:gd name="connsiteY14108" fmla="*/ 1945788 h 4608812"/>
              <a:gd name="connsiteX14109" fmla="*/ 2810036 w 12184637"/>
              <a:gd name="connsiteY14109" fmla="*/ 1942254 h 4608812"/>
              <a:gd name="connsiteX14110" fmla="*/ 2741861 w 12184637"/>
              <a:gd name="connsiteY14110" fmla="*/ 1915528 h 4608812"/>
              <a:gd name="connsiteX14111" fmla="*/ 2738401 w 12184637"/>
              <a:gd name="connsiteY14111" fmla="*/ 1908461 h 4608812"/>
              <a:gd name="connsiteX14112" fmla="*/ 2674937 w 12184637"/>
              <a:gd name="connsiteY14112" fmla="*/ 1886447 h 4608812"/>
              <a:gd name="connsiteX14113" fmla="*/ 2667869 w 12184637"/>
              <a:gd name="connsiteY14113" fmla="*/ 1889908 h 4608812"/>
              <a:gd name="connsiteX14114" fmla="*/ 2671330 w 12184637"/>
              <a:gd name="connsiteY14114" fmla="*/ 1896975 h 4608812"/>
              <a:gd name="connsiteX14115" fmla="*/ 2734793 w 12184637"/>
              <a:gd name="connsiteY14115" fmla="*/ 1918989 h 4608812"/>
              <a:gd name="connsiteX14116" fmla="*/ 2736634 w 12184637"/>
              <a:gd name="connsiteY14116" fmla="*/ 1919283 h 4608812"/>
              <a:gd name="connsiteX14117" fmla="*/ 2741861 w 12184637"/>
              <a:gd name="connsiteY14117" fmla="*/ 1915528 h 4608812"/>
              <a:gd name="connsiteX14118" fmla="*/ 2678545 w 12184637"/>
              <a:gd name="connsiteY14118" fmla="*/ 1893220 h 4608812"/>
              <a:gd name="connsiteX14119" fmla="*/ 2674790 w 12184637"/>
              <a:gd name="connsiteY14119" fmla="*/ 1886300 h 4608812"/>
              <a:gd name="connsiteX14120" fmla="*/ 2613977 w 12184637"/>
              <a:gd name="connsiteY14120" fmla="*/ 1868262 h 4608812"/>
              <a:gd name="connsiteX14121" fmla="*/ 2607057 w 12184637"/>
              <a:gd name="connsiteY14121" fmla="*/ 1872017 h 4608812"/>
              <a:gd name="connsiteX14122" fmla="*/ 2610811 w 12184637"/>
              <a:gd name="connsiteY14122" fmla="*/ 1878938 h 4608812"/>
              <a:gd name="connsiteX14123" fmla="*/ 2671624 w 12184637"/>
              <a:gd name="connsiteY14123" fmla="*/ 1896975 h 4608812"/>
              <a:gd name="connsiteX14124" fmla="*/ 2673244 w 12184637"/>
              <a:gd name="connsiteY14124" fmla="*/ 1897196 h 4608812"/>
              <a:gd name="connsiteX14125" fmla="*/ 2678545 w 12184637"/>
              <a:gd name="connsiteY14125" fmla="*/ 1893220 h 4608812"/>
              <a:gd name="connsiteX14126" fmla="*/ 2617806 w 12184637"/>
              <a:gd name="connsiteY14126" fmla="*/ 1874888 h 4608812"/>
              <a:gd name="connsiteX14127" fmla="*/ 2613683 w 12184637"/>
              <a:gd name="connsiteY14127" fmla="*/ 1868189 h 4608812"/>
              <a:gd name="connsiteX14128" fmla="*/ 2553165 w 12184637"/>
              <a:gd name="connsiteY14128" fmla="*/ 1853464 h 4608812"/>
              <a:gd name="connsiteX14129" fmla="*/ 2546465 w 12184637"/>
              <a:gd name="connsiteY14129" fmla="*/ 1857587 h 4608812"/>
              <a:gd name="connsiteX14130" fmla="*/ 2550588 w 12184637"/>
              <a:gd name="connsiteY14130" fmla="*/ 1864287 h 4608812"/>
              <a:gd name="connsiteX14131" fmla="*/ 2611106 w 12184637"/>
              <a:gd name="connsiteY14131" fmla="*/ 1879011 h 4608812"/>
              <a:gd name="connsiteX14132" fmla="*/ 2612431 w 12184637"/>
              <a:gd name="connsiteY14132" fmla="*/ 1879159 h 4608812"/>
              <a:gd name="connsiteX14133" fmla="*/ 2617806 w 12184637"/>
              <a:gd name="connsiteY14133" fmla="*/ 1874888 h 4608812"/>
              <a:gd name="connsiteX14134" fmla="*/ 2557287 w 12184637"/>
              <a:gd name="connsiteY14134" fmla="*/ 1859943 h 4608812"/>
              <a:gd name="connsiteX14135" fmla="*/ 2552870 w 12184637"/>
              <a:gd name="connsiteY14135" fmla="*/ 1853464 h 4608812"/>
              <a:gd name="connsiteX14136" fmla="*/ 2490290 w 12184637"/>
              <a:gd name="connsiteY14136" fmla="*/ 1841611 h 4608812"/>
              <a:gd name="connsiteX14137" fmla="*/ 2483811 w 12184637"/>
              <a:gd name="connsiteY14137" fmla="*/ 1846028 h 4608812"/>
              <a:gd name="connsiteX14138" fmla="*/ 2488229 w 12184637"/>
              <a:gd name="connsiteY14138" fmla="*/ 1852507 h 4608812"/>
              <a:gd name="connsiteX14139" fmla="*/ 2550809 w 12184637"/>
              <a:gd name="connsiteY14139" fmla="*/ 1864360 h 4608812"/>
              <a:gd name="connsiteX14140" fmla="*/ 2551913 w 12184637"/>
              <a:gd name="connsiteY14140" fmla="*/ 1864434 h 4608812"/>
              <a:gd name="connsiteX14141" fmla="*/ 2557287 w 12184637"/>
              <a:gd name="connsiteY14141" fmla="*/ 1859943 h 4608812"/>
              <a:gd name="connsiteX14142" fmla="*/ 2494708 w 12184637"/>
              <a:gd name="connsiteY14142" fmla="*/ 1847869 h 4608812"/>
              <a:gd name="connsiteX14143" fmla="*/ 2489996 w 12184637"/>
              <a:gd name="connsiteY14143" fmla="*/ 1841537 h 4608812"/>
              <a:gd name="connsiteX14144" fmla="*/ 2422851 w 12184637"/>
              <a:gd name="connsiteY14144" fmla="*/ 1831892 h 4608812"/>
              <a:gd name="connsiteX14145" fmla="*/ 2416520 w 12184637"/>
              <a:gd name="connsiteY14145" fmla="*/ 1836604 h 4608812"/>
              <a:gd name="connsiteX14146" fmla="*/ 2421232 w 12184637"/>
              <a:gd name="connsiteY14146" fmla="*/ 1842936 h 4608812"/>
              <a:gd name="connsiteX14147" fmla="*/ 2488376 w 12184637"/>
              <a:gd name="connsiteY14147" fmla="*/ 1852581 h 4608812"/>
              <a:gd name="connsiteX14148" fmla="*/ 2489260 w 12184637"/>
              <a:gd name="connsiteY14148" fmla="*/ 1852654 h 4608812"/>
              <a:gd name="connsiteX14149" fmla="*/ 2494708 w 12184637"/>
              <a:gd name="connsiteY14149" fmla="*/ 1847869 h 4608812"/>
              <a:gd name="connsiteX14150" fmla="*/ 2427637 w 12184637"/>
              <a:gd name="connsiteY14150" fmla="*/ 1837856 h 4608812"/>
              <a:gd name="connsiteX14151" fmla="*/ 2422557 w 12184637"/>
              <a:gd name="connsiteY14151" fmla="*/ 1831819 h 4608812"/>
              <a:gd name="connsiteX14152" fmla="*/ 2352909 w 12184637"/>
              <a:gd name="connsiteY14152" fmla="*/ 1825634 h 4608812"/>
              <a:gd name="connsiteX14153" fmla="*/ 2346873 w 12184637"/>
              <a:gd name="connsiteY14153" fmla="*/ 1830714 h 4608812"/>
              <a:gd name="connsiteX14154" fmla="*/ 2351953 w 12184637"/>
              <a:gd name="connsiteY14154" fmla="*/ 1836751 h 4608812"/>
              <a:gd name="connsiteX14155" fmla="*/ 2421600 w 12184637"/>
              <a:gd name="connsiteY14155" fmla="*/ 1842936 h 4608812"/>
              <a:gd name="connsiteX14156" fmla="*/ 2422115 w 12184637"/>
              <a:gd name="connsiteY14156" fmla="*/ 1842936 h 4608812"/>
              <a:gd name="connsiteX14157" fmla="*/ 2427637 w 12184637"/>
              <a:gd name="connsiteY14157" fmla="*/ 1837856 h 4608812"/>
              <a:gd name="connsiteX14158" fmla="*/ 2325743 w 12184637"/>
              <a:gd name="connsiteY14158" fmla="*/ 1838003 h 4608812"/>
              <a:gd name="connsiteX14159" fmla="*/ 2352689 w 12184637"/>
              <a:gd name="connsiteY14159" fmla="*/ 1836751 h 4608812"/>
              <a:gd name="connsiteX14160" fmla="*/ 2357989 w 12184637"/>
              <a:gd name="connsiteY14160" fmla="*/ 1830935 h 4608812"/>
              <a:gd name="connsiteX14161" fmla="*/ 2352173 w 12184637"/>
              <a:gd name="connsiteY14161" fmla="*/ 1825634 h 4608812"/>
              <a:gd name="connsiteX14162" fmla="*/ 2325227 w 12184637"/>
              <a:gd name="connsiteY14162" fmla="*/ 1826886 h 4608812"/>
              <a:gd name="connsiteX14163" fmla="*/ 2319926 w 12184637"/>
              <a:gd name="connsiteY14163" fmla="*/ 1832702 h 4608812"/>
              <a:gd name="connsiteX14164" fmla="*/ 2325522 w 12184637"/>
              <a:gd name="connsiteY14164" fmla="*/ 1838003 h 4608812"/>
              <a:gd name="connsiteX14165" fmla="*/ 2325743 w 12184637"/>
              <a:gd name="connsiteY14165" fmla="*/ 1838003 h 4608812"/>
              <a:gd name="connsiteX14166" fmla="*/ 2331043 w 12184637"/>
              <a:gd name="connsiteY14166" fmla="*/ 1832776 h 4608812"/>
              <a:gd name="connsiteX14167" fmla="*/ 2325816 w 12184637"/>
              <a:gd name="connsiteY14167" fmla="*/ 1826886 h 4608812"/>
              <a:gd name="connsiteX14168" fmla="*/ 2282747 w 12184637"/>
              <a:gd name="connsiteY14168" fmla="*/ 1824236 h 4608812"/>
              <a:gd name="connsiteX14169" fmla="*/ 2276857 w 12184637"/>
              <a:gd name="connsiteY14169" fmla="*/ 1829463 h 4608812"/>
              <a:gd name="connsiteX14170" fmla="*/ 2282084 w 12184637"/>
              <a:gd name="connsiteY14170" fmla="*/ 1835353 h 4608812"/>
              <a:gd name="connsiteX14171" fmla="*/ 2325154 w 12184637"/>
              <a:gd name="connsiteY14171" fmla="*/ 1838003 h 4608812"/>
              <a:gd name="connsiteX14172" fmla="*/ 2325522 w 12184637"/>
              <a:gd name="connsiteY14172" fmla="*/ 1838003 h 4608812"/>
              <a:gd name="connsiteX14173" fmla="*/ 2331043 w 12184637"/>
              <a:gd name="connsiteY14173" fmla="*/ 1832776 h 4608812"/>
              <a:gd name="connsiteX14174" fmla="*/ 2230401 w 12184637"/>
              <a:gd name="connsiteY14174" fmla="*/ 1839991 h 4608812"/>
              <a:gd name="connsiteX14175" fmla="*/ 2282894 w 12184637"/>
              <a:gd name="connsiteY14175" fmla="*/ 1835353 h 4608812"/>
              <a:gd name="connsiteX14176" fmla="*/ 2287974 w 12184637"/>
              <a:gd name="connsiteY14176" fmla="*/ 1829316 h 4608812"/>
              <a:gd name="connsiteX14177" fmla="*/ 2281937 w 12184637"/>
              <a:gd name="connsiteY14177" fmla="*/ 1824236 h 4608812"/>
              <a:gd name="connsiteX14178" fmla="*/ 2229443 w 12184637"/>
              <a:gd name="connsiteY14178" fmla="*/ 1828874 h 4608812"/>
              <a:gd name="connsiteX14179" fmla="*/ 2224363 w 12184637"/>
              <a:gd name="connsiteY14179" fmla="*/ 1834911 h 4608812"/>
              <a:gd name="connsiteX14180" fmla="*/ 2229959 w 12184637"/>
              <a:gd name="connsiteY14180" fmla="*/ 1839991 h 4608812"/>
              <a:gd name="connsiteX14181" fmla="*/ 2230401 w 12184637"/>
              <a:gd name="connsiteY14181" fmla="*/ 1839991 h 4608812"/>
              <a:gd name="connsiteX14182" fmla="*/ 2235481 w 12184637"/>
              <a:gd name="connsiteY14182" fmla="*/ 1835132 h 4608812"/>
              <a:gd name="connsiteX14183" fmla="*/ 2230621 w 12184637"/>
              <a:gd name="connsiteY14183" fmla="*/ 1828947 h 4608812"/>
              <a:gd name="connsiteX14184" fmla="*/ 2225541 w 12184637"/>
              <a:gd name="connsiteY14184" fmla="*/ 1828358 h 4608812"/>
              <a:gd name="connsiteX14185" fmla="*/ 2219357 w 12184637"/>
              <a:gd name="connsiteY14185" fmla="*/ 1833218 h 4608812"/>
              <a:gd name="connsiteX14186" fmla="*/ 2224216 w 12184637"/>
              <a:gd name="connsiteY14186" fmla="*/ 1839402 h 4608812"/>
              <a:gd name="connsiteX14187" fmla="*/ 2229296 w 12184637"/>
              <a:gd name="connsiteY14187" fmla="*/ 1839991 h 4608812"/>
              <a:gd name="connsiteX14188" fmla="*/ 2230033 w 12184637"/>
              <a:gd name="connsiteY14188" fmla="*/ 1840065 h 4608812"/>
              <a:gd name="connsiteX14189" fmla="*/ 2235481 w 12184637"/>
              <a:gd name="connsiteY14189" fmla="*/ 1835132 h 4608812"/>
              <a:gd name="connsiteX14190" fmla="*/ 2230253 w 12184637"/>
              <a:gd name="connsiteY14190" fmla="*/ 1835132 h 4608812"/>
              <a:gd name="connsiteX14191" fmla="*/ 2226130 w 12184637"/>
              <a:gd name="connsiteY14191" fmla="*/ 1828358 h 4608812"/>
              <a:gd name="connsiteX14192" fmla="*/ 2222817 w 12184637"/>
              <a:gd name="connsiteY14192" fmla="*/ 1827549 h 4608812"/>
              <a:gd name="connsiteX14193" fmla="*/ 2216044 w 12184637"/>
              <a:gd name="connsiteY14193" fmla="*/ 1831671 h 4608812"/>
              <a:gd name="connsiteX14194" fmla="*/ 2220167 w 12184637"/>
              <a:gd name="connsiteY14194" fmla="*/ 1838445 h 4608812"/>
              <a:gd name="connsiteX14195" fmla="*/ 2223480 w 12184637"/>
              <a:gd name="connsiteY14195" fmla="*/ 1839255 h 4608812"/>
              <a:gd name="connsiteX14196" fmla="*/ 2224805 w 12184637"/>
              <a:gd name="connsiteY14196" fmla="*/ 1839402 h 4608812"/>
              <a:gd name="connsiteX14197" fmla="*/ 2230253 w 12184637"/>
              <a:gd name="connsiteY14197" fmla="*/ 1835132 h 4608812"/>
              <a:gd name="connsiteX14198" fmla="*/ 2215529 w 12184637"/>
              <a:gd name="connsiteY14198" fmla="*/ 1840065 h 4608812"/>
              <a:gd name="connsiteX14199" fmla="*/ 2222744 w 12184637"/>
              <a:gd name="connsiteY14199" fmla="*/ 1838518 h 4608812"/>
              <a:gd name="connsiteX14200" fmla="*/ 2227014 w 12184637"/>
              <a:gd name="connsiteY14200" fmla="*/ 1831892 h 4608812"/>
              <a:gd name="connsiteX14201" fmla="*/ 2220388 w 12184637"/>
              <a:gd name="connsiteY14201" fmla="*/ 1827622 h 4608812"/>
              <a:gd name="connsiteX14202" fmla="*/ 2213173 w 12184637"/>
              <a:gd name="connsiteY14202" fmla="*/ 1829168 h 4608812"/>
              <a:gd name="connsiteX14203" fmla="*/ 2208903 w 12184637"/>
              <a:gd name="connsiteY14203" fmla="*/ 1835794 h 4608812"/>
              <a:gd name="connsiteX14204" fmla="*/ 2214351 w 12184637"/>
              <a:gd name="connsiteY14204" fmla="*/ 1840212 h 4608812"/>
              <a:gd name="connsiteX14205" fmla="*/ 2215529 w 12184637"/>
              <a:gd name="connsiteY14205" fmla="*/ 1840065 h 4608812"/>
              <a:gd name="connsiteX14206" fmla="*/ 11188429 w 12184637"/>
              <a:gd name="connsiteY14206" fmla="*/ 929493 h 4608812"/>
              <a:gd name="connsiteX14207" fmla="*/ 11199619 w 12184637"/>
              <a:gd name="connsiteY14207" fmla="*/ 814493 h 4608812"/>
              <a:gd name="connsiteX14208" fmla="*/ 11194613 w 12184637"/>
              <a:gd name="connsiteY14208" fmla="*/ 808383 h 4608812"/>
              <a:gd name="connsiteX14209" fmla="*/ 11188501 w 12184637"/>
              <a:gd name="connsiteY14209" fmla="*/ 813389 h 4608812"/>
              <a:gd name="connsiteX14210" fmla="*/ 11177311 w 12184637"/>
              <a:gd name="connsiteY14210" fmla="*/ 928389 h 4608812"/>
              <a:gd name="connsiteX14211" fmla="*/ 11182317 w 12184637"/>
              <a:gd name="connsiteY14211" fmla="*/ 934499 h 4608812"/>
              <a:gd name="connsiteX14212" fmla="*/ 11182907 w 12184637"/>
              <a:gd name="connsiteY14212" fmla="*/ 934499 h 4608812"/>
              <a:gd name="connsiteX14213" fmla="*/ 11188429 w 12184637"/>
              <a:gd name="connsiteY14213" fmla="*/ 929493 h 4608812"/>
              <a:gd name="connsiteX14214" fmla="*/ 11199545 w 12184637"/>
              <a:gd name="connsiteY14214" fmla="*/ 814935 h 4608812"/>
              <a:gd name="connsiteX14215" fmla="*/ 11219939 w 12184637"/>
              <a:gd name="connsiteY14215" fmla="*/ 703470 h 4608812"/>
              <a:gd name="connsiteX14216" fmla="*/ 11215448 w 12184637"/>
              <a:gd name="connsiteY14216" fmla="*/ 696991 h 4608812"/>
              <a:gd name="connsiteX14217" fmla="*/ 11208969 w 12184637"/>
              <a:gd name="connsiteY14217" fmla="*/ 701482 h 4608812"/>
              <a:gd name="connsiteX14218" fmla="*/ 11188575 w 12184637"/>
              <a:gd name="connsiteY14218" fmla="*/ 812947 h 4608812"/>
              <a:gd name="connsiteX14219" fmla="*/ 11193067 w 12184637"/>
              <a:gd name="connsiteY14219" fmla="*/ 819426 h 4608812"/>
              <a:gd name="connsiteX14220" fmla="*/ 11194097 w 12184637"/>
              <a:gd name="connsiteY14220" fmla="*/ 819500 h 4608812"/>
              <a:gd name="connsiteX14221" fmla="*/ 11199545 w 12184637"/>
              <a:gd name="connsiteY14221" fmla="*/ 814935 h 4608812"/>
              <a:gd name="connsiteX14222" fmla="*/ 11219791 w 12184637"/>
              <a:gd name="connsiteY14222" fmla="*/ 704059 h 4608812"/>
              <a:gd name="connsiteX14223" fmla="*/ 11249756 w 12184637"/>
              <a:gd name="connsiteY14223" fmla="*/ 600692 h 4608812"/>
              <a:gd name="connsiteX14224" fmla="*/ 11245928 w 12184637"/>
              <a:gd name="connsiteY14224" fmla="*/ 593771 h 4608812"/>
              <a:gd name="connsiteX14225" fmla="*/ 11239008 w 12184637"/>
              <a:gd name="connsiteY14225" fmla="*/ 597599 h 4608812"/>
              <a:gd name="connsiteX14226" fmla="*/ 11209043 w 12184637"/>
              <a:gd name="connsiteY14226" fmla="*/ 700966 h 4608812"/>
              <a:gd name="connsiteX14227" fmla="*/ 11212871 w 12184637"/>
              <a:gd name="connsiteY14227" fmla="*/ 707887 h 4608812"/>
              <a:gd name="connsiteX14228" fmla="*/ 11214491 w 12184637"/>
              <a:gd name="connsiteY14228" fmla="*/ 708108 h 4608812"/>
              <a:gd name="connsiteX14229" fmla="*/ 11219791 w 12184637"/>
              <a:gd name="connsiteY14229" fmla="*/ 704059 h 4608812"/>
              <a:gd name="connsiteX14230" fmla="*/ 11249535 w 12184637"/>
              <a:gd name="connsiteY14230" fmla="*/ 601207 h 4608812"/>
              <a:gd name="connsiteX14231" fmla="*/ 11289881 w 12184637"/>
              <a:gd name="connsiteY14231" fmla="*/ 502626 h 4608812"/>
              <a:gd name="connsiteX14232" fmla="*/ 11286863 w 12184637"/>
              <a:gd name="connsiteY14232" fmla="*/ 495337 h 4608812"/>
              <a:gd name="connsiteX14233" fmla="*/ 11279574 w 12184637"/>
              <a:gd name="connsiteY14233" fmla="*/ 498355 h 4608812"/>
              <a:gd name="connsiteX14234" fmla="*/ 11239228 w 12184637"/>
              <a:gd name="connsiteY14234" fmla="*/ 596937 h 4608812"/>
              <a:gd name="connsiteX14235" fmla="*/ 11242247 w 12184637"/>
              <a:gd name="connsiteY14235" fmla="*/ 604226 h 4608812"/>
              <a:gd name="connsiteX14236" fmla="*/ 11244382 w 12184637"/>
              <a:gd name="connsiteY14236" fmla="*/ 604667 h 4608812"/>
              <a:gd name="connsiteX14237" fmla="*/ 11249535 w 12184637"/>
              <a:gd name="connsiteY14237" fmla="*/ 601207 h 4608812"/>
              <a:gd name="connsiteX14238" fmla="*/ 11289587 w 12184637"/>
              <a:gd name="connsiteY14238" fmla="*/ 503288 h 4608812"/>
              <a:gd name="connsiteX14239" fmla="*/ 11340460 w 12184637"/>
              <a:gd name="connsiteY14239" fmla="*/ 412953 h 4608812"/>
              <a:gd name="connsiteX14240" fmla="*/ 11338325 w 12184637"/>
              <a:gd name="connsiteY14240" fmla="*/ 405369 h 4608812"/>
              <a:gd name="connsiteX14241" fmla="*/ 11330742 w 12184637"/>
              <a:gd name="connsiteY14241" fmla="*/ 407504 h 4608812"/>
              <a:gd name="connsiteX14242" fmla="*/ 11279868 w 12184637"/>
              <a:gd name="connsiteY14242" fmla="*/ 497840 h 4608812"/>
              <a:gd name="connsiteX14243" fmla="*/ 11282003 w 12184637"/>
              <a:gd name="connsiteY14243" fmla="*/ 505423 h 4608812"/>
              <a:gd name="connsiteX14244" fmla="*/ 11284801 w 12184637"/>
              <a:gd name="connsiteY14244" fmla="*/ 506159 h 4608812"/>
              <a:gd name="connsiteX14245" fmla="*/ 11289587 w 12184637"/>
              <a:gd name="connsiteY14245" fmla="*/ 503288 h 4608812"/>
              <a:gd name="connsiteX14246" fmla="*/ 11339945 w 12184637"/>
              <a:gd name="connsiteY14246" fmla="*/ 413689 h 4608812"/>
              <a:gd name="connsiteX14247" fmla="*/ 11402082 w 12184637"/>
              <a:gd name="connsiteY14247" fmla="*/ 335059 h 4608812"/>
              <a:gd name="connsiteX14248" fmla="*/ 11401199 w 12184637"/>
              <a:gd name="connsiteY14248" fmla="*/ 327255 h 4608812"/>
              <a:gd name="connsiteX14249" fmla="*/ 11393395 w 12184637"/>
              <a:gd name="connsiteY14249" fmla="*/ 328139 h 4608812"/>
              <a:gd name="connsiteX14250" fmla="*/ 11331257 w 12184637"/>
              <a:gd name="connsiteY14250" fmla="*/ 406768 h 4608812"/>
              <a:gd name="connsiteX14251" fmla="*/ 11332140 w 12184637"/>
              <a:gd name="connsiteY14251" fmla="*/ 414572 h 4608812"/>
              <a:gd name="connsiteX14252" fmla="*/ 11335601 w 12184637"/>
              <a:gd name="connsiteY14252" fmla="*/ 415750 h 4608812"/>
              <a:gd name="connsiteX14253" fmla="*/ 11339945 w 12184637"/>
              <a:gd name="connsiteY14253" fmla="*/ 413689 h 4608812"/>
              <a:gd name="connsiteX14254" fmla="*/ 11401346 w 12184637"/>
              <a:gd name="connsiteY14254" fmla="*/ 335869 h 4608812"/>
              <a:gd name="connsiteX14255" fmla="*/ 11475264 w 12184637"/>
              <a:gd name="connsiteY14255" fmla="*/ 272479 h 4608812"/>
              <a:gd name="connsiteX14256" fmla="*/ 11475853 w 12184637"/>
              <a:gd name="connsiteY14256" fmla="*/ 264602 h 4608812"/>
              <a:gd name="connsiteX14257" fmla="*/ 11467976 w 12184637"/>
              <a:gd name="connsiteY14257" fmla="*/ 264013 h 4608812"/>
              <a:gd name="connsiteX14258" fmla="*/ 11394058 w 12184637"/>
              <a:gd name="connsiteY14258" fmla="*/ 327402 h 4608812"/>
              <a:gd name="connsiteX14259" fmla="*/ 11393469 w 12184637"/>
              <a:gd name="connsiteY14259" fmla="*/ 335280 h 4608812"/>
              <a:gd name="connsiteX14260" fmla="*/ 11397739 w 12184637"/>
              <a:gd name="connsiteY14260" fmla="*/ 337194 h 4608812"/>
              <a:gd name="connsiteX14261" fmla="*/ 11401346 w 12184637"/>
              <a:gd name="connsiteY14261" fmla="*/ 335869 h 4608812"/>
              <a:gd name="connsiteX14262" fmla="*/ 11474233 w 12184637"/>
              <a:gd name="connsiteY14262" fmla="*/ 273216 h 4608812"/>
              <a:gd name="connsiteX14263" fmla="*/ 11560005 w 12184637"/>
              <a:gd name="connsiteY14263" fmla="*/ 228600 h 4608812"/>
              <a:gd name="connsiteX14264" fmla="*/ 11562360 w 12184637"/>
              <a:gd name="connsiteY14264" fmla="*/ 221090 h 4608812"/>
              <a:gd name="connsiteX14265" fmla="*/ 11554851 w 12184637"/>
              <a:gd name="connsiteY14265" fmla="*/ 218735 h 4608812"/>
              <a:gd name="connsiteX14266" fmla="*/ 11469080 w 12184637"/>
              <a:gd name="connsiteY14266" fmla="*/ 263350 h 4608812"/>
              <a:gd name="connsiteX14267" fmla="*/ 11466724 w 12184637"/>
              <a:gd name="connsiteY14267" fmla="*/ 270860 h 4608812"/>
              <a:gd name="connsiteX14268" fmla="*/ 11471731 w 12184637"/>
              <a:gd name="connsiteY14268" fmla="*/ 273878 h 4608812"/>
              <a:gd name="connsiteX14269" fmla="*/ 11474233 w 12184637"/>
              <a:gd name="connsiteY14269" fmla="*/ 273216 h 4608812"/>
              <a:gd name="connsiteX14270" fmla="*/ 11559048 w 12184637"/>
              <a:gd name="connsiteY14270" fmla="*/ 228968 h 4608812"/>
              <a:gd name="connsiteX14271" fmla="*/ 11652401 w 12184637"/>
              <a:gd name="connsiteY14271" fmla="*/ 200034 h 4608812"/>
              <a:gd name="connsiteX14272" fmla="*/ 11656082 w 12184637"/>
              <a:gd name="connsiteY14272" fmla="*/ 193040 h 4608812"/>
              <a:gd name="connsiteX14273" fmla="*/ 11649089 w 12184637"/>
              <a:gd name="connsiteY14273" fmla="*/ 189359 h 4608812"/>
              <a:gd name="connsiteX14274" fmla="*/ 11555734 w 12184637"/>
              <a:gd name="connsiteY14274" fmla="*/ 218293 h 4608812"/>
              <a:gd name="connsiteX14275" fmla="*/ 11552053 w 12184637"/>
              <a:gd name="connsiteY14275" fmla="*/ 225287 h 4608812"/>
              <a:gd name="connsiteX14276" fmla="*/ 11557428 w 12184637"/>
              <a:gd name="connsiteY14276" fmla="*/ 229189 h 4608812"/>
              <a:gd name="connsiteX14277" fmla="*/ 11559048 w 12184637"/>
              <a:gd name="connsiteY14277" fmla="*/ 228968 h 4608812"/>
              <a:gd name="connsiteX14278" fmla="*/ 11651665 w 12184637"/>
              <a:gd name="connsiteY14278" fmla="*/ 200181 h 4608812"/>
              <a:gd name="connsiteX14279" fmla="*/ 11747744 w 12184637"/>
              <a:gd name="connsiteY14279" fmla="*/ 183690 h 4608812"/>
              <a:gd name="connsiteX14280" fmla="*/ 11752308 w 12184637"/>
              <a:gd name="connsiteY14280" fmla="*/ 177285 h 4608812"/>
              <a:gd name="connsiteX14281" fmla="*/ 11745903 w 12184637"/>
              <a:gd name="connsiteY14281" fmla="*/ 172720 h 4608812"/>
              <a:gd name="connsiteX14282" fmla="*/ 11649825 w 12184637"/>
              <a:gd name="connsiteY14282" fmla="*/ 189212 h 4608812"/>
              <a:gd name="connsiteX14283" fmla="*/ 11645260 w 12184637"/>
              <a:gd name="connsiteY14283" fmla="*/ 195617 h 4608812"/>
              <a:gd name="connsiteX14284" fmla="*/ 11650782 w 12184637"/>
              <a:gd name="connsiteY14284" fmla="*/ 200255 h 4608812"/>
              <a:gd name="connsiteX14285" fmla="*/ 11651665 w 12184637"/>
              <a:gd name="connsiteY14285" fmla="*/ 200181 h 4608812"/>
              <a:gd name="connsiteX14286" fmla="*/ 11747302 w 12184637"/>
              <a:gd name="connsiteY14286" fmla="*/ 183763 h 4608812"/>
              <a:gd name="connsiteX14287" fmla="*/ 11841466 w 12184637"/>
              <a:gd name="connsiteY14287" fmla="*/ 176548 h 4608812"/>
              <a:gd name="connsiteX14288" fmla="*/ 11846619 w 12184637"/>
              <a:gd name="connsiteY14288" fmla="*/ 170585 h 4608812"/>
              <a:gd name="connsiteX14289" fmla="*/ 11840656 w 12184637"/>
              <a:gd name="connsiteY14289" fmla="*/ 165431 h 4608812"/>
              <a:gd name="connsiteX14290" fmla="*/ 11746492 w 12184637"/>
              <a:gd name="connsiteY14290" fmla="*/ 172646 h 4608812"/>
              <a:gd name="connsiteX14291" fmla="*/ 11741339 w 12184637"/>
              <a:gd name="connsiteY14291" fmla="*/ 178610 h 4608812"/>
              <a:gd name="connsiteX14292" fmla="*/ 11746934 w 12184637"/>
              <a:gd name="connsiteY14292" fmla="*/ 183763 h 4608812"/>
              <a:gd name="connsiteX14293" fmla="*/ 11747302 w 12184637"/>
              <a:gd name="connsiteY14293" fmla="*/ 183763 h 4608812"/>
              <a:gd name="connsiteX14294" fmla="*/ 11841098 w 12184637"/>
              <a:gd name="connsiteY14294" fmla="*/ 176622 h 4608812"/>
              <a:gd name="connsiteX14295" fmla="*/ 11928488 w 12184637"/>
              <a:gd name="connsiteY14295" fmla="*/ 175591 h 4608812"/>
              <a:gd name="connsiteX14296" fmla="*/ 11934010 w 12184637"/>
              <a:gd name="connsiteY14296" fmla="*/ 169922 h 4608812"/>
              <a:gd name="connsiteX14297" fmla="*/ 11928415 w 12184637"/>
              <a:gd name="connsiteY14297" fmla="*/ 164401 h 4608812"/>
              <a:gd name="connsiteX14298" fmla="*/ 11928415 w 12184637"/>
              <a:gd name="connsiteY14298" fmla="*/ 164401 h 4608812"/>
              <a:gd name="connsiteX14299" fmla="*/ 11841024 w 12184637"/>
              <a:gd name="connsiteY14299" fmla="*/ 165431 h 4608812"/>
              <a:gd name="connsiteX14300" fmla="*/ 11835502 w 12184637"/>
              <a:gd name="connsiteY14300" fmla="*/ 171100 h 4608812"/>
              <a:gd name="connsiteX14301" fmla="*/ 11841098 w 12184637"/>
              <a:gd name="connsiteY14301" fmla="*/ 176622 h 4608812"/>
              <a:gd name="connsiteX14302" fmla="*/ 11841098 w 12184637"/>
              <a:gd name="connsiteY14302" fmla="*/ 176622 h 4608812"/>
              <a:gd name="connsiteX14303" fmla="*/ 11958527 w 12184637"/>
              <a:gd name="connsiteY14303" fmla="*/ 218955 h 4608812"/>
              <a:gd name="connsiteX14304" fmla="*/ 11960368 w 12184637"/>
              <a:gd name="connsiteY14304" fmla="*/ 211299 h 4608812"/>
              <a:gd name="connsiteX14305" fmla="*/ 11933200 w 12184637"/>
              <a:gd name="connsiteY14305" fmla="*/ 167051 h 4608812"/>
              <a:gd name="connsiteX14306" fmla="*/ 11925544 w 12184637"/>
              <a:gd name="connsiteY14306" fmla="*/ 165210 h 4608812"/>
              <a:gd name="connsiteX14307" fmla="*/ 11923703 w 12184637"/>
              <a:gd name="connsiteY14307" fmla="*/ 172867 h 4608812"/>
              <a:gd name="connsiteX14308" fmla="*/ 11950870 w 12184637"/>
              <a:gd name="connsiteY14308" fmla="*/ 217115 h 4608812"/>
              <a:gd name="connsiteX14309" fmla="*/ 11955656 w 12184637"/>
              <a:gd name="connsiteY14309" fmla="*/ 219765 h 4608812"/>
              <a:gd name="connsiteX14310" fmla="*/ 11958527 w 12184637"/>
              <a:gd name="connsiteY14310" fmla="*/ 218955 h 4608812"/>
              <a:gd name="connsiteX14311" fmla="*/ 11972073 w 12184637"/>
              <a:gd name="connsiteY14311" fmla="*/ 255620 h 4608812"/>
              <a:gd name="connsiteX14312" fmla="*/ 11975166 w 12184637"/>
              <a:gd name="connsiteY14312" fmla="*/ 248405 h 4608812"/>
              <a:gd name="connsiteX14313" fmla="*/ 11960735 w 12184637"/>
              <a:gd name="connsiteY14313" fmla="*/ 212182 h 4608812"/>
              <a:gd name="connsiteX14314" fmla="*/ 11953520 w 12184637"/>
              <a:gd name="connsiteY14314" fmla="*/ 209090 h 4608812"/>
              <a:gd name="connsiteX14315" fmla="*/ 11950429 w 12184637"/>
              <a:gd name="connsiteY14315" fmla="*/ 216305 h 4608812"/>
              <a:gd name="connsiteX14316" fmla="*/ 11964859 w 12184637"/>
              <a:gd name="connsiteY14316" fmla="*/ 252528 h 4608812"/>
              <a:gd name="connsiteX14317" fmla="*/ 11970085 w 12184637"/>
              <a:gd name="connsiteY14317" fmla="*/ 256061 h 4608812"/>
              <a:gd name="connsiteX14318" fmla="*/ 11972073 w 12184637"/>
              <a:gd name="connsiteY14318" fmla="*/ 255620 h 4608812"/>
              <a:gd name="connsiteX14319" fmla="*/ 11974724 w 12184637"/>
              <a:gd name="connsiteY14319" fmla="*/ 290591 h 4608812"/>
              <a:gd name="connsiteX14320" fmla="*/ 11979583 w 12184637"/>
              <a:gd name="connsiteY14320" fmla="*/ 284406 h 4608812"/>
              <a:gd name="connsiteX14321" fmla="*/ 11975460 w 12184637"/>
              <a:gd name="connsiteY14321" fmla="*/ 249804 h 4608812"/>
              <a:gd name="connsiteX14322" fmla="*/ 11969276 w 12184637"/>
              <a:gd name="connsiteY14322" fmla="*/ 244944 h 4608812"/>
              <a:gd name="connsiteX14323" fmla="*/ 11964416 w 12184637"/>
              <a:gd name="connsiteY14323" fmla="*/ 251129 h 4608812"/>
              <a:gd name="connsiteX14324" fmla="*/ 11968540 w 12184637"/>
              <a:gd name="connsiteY14324" fmla="*/ 285732 h 4608812"/>
              <a:gd name="connsiteX14325" fmla="*/ 11974135 w 12184637"/>
              <a:gd name="connsiteY14325" fmla="*/ 290664 h 4608812"/>
              <a:gd name="connsiteX14326" fmla="*/ 11974724 w 12184637"/>
              <a:gd name="connsiteY14326" fmla="*/ 290591 h 4608812"/>
              <a:gd name="connsiteX14327" fmla="*/ 11975755 w 12184637"/>
              <a:gd name="connsiteY14327" fmla="*/ 325046 h 4608812"/>
              <a:gd name="connsiteX14328" fmla="*/ 11979657 w 12184637"/>
              <a:gd name="connsiteY14328" fmla="*/ 285584 h 4608812"/>
              <a:gd name="connsiteX14329" fmla="*/ 11974650 w 12184637"/>
              <a:gd name="connsiteY14329" fmla="*/ 279474 h 4608812"/>
              <a:gd name="connsiteX14330" fmla="*/ 11968540 w 12184637"/>
              <a:gd name="connsiteY14330" fmla="*/ 284480 h 4608812"/>
              <a:gd name="connsiteX14331" fmla="*/ 11964637 w 12184637"/>
              <a:gd name="connsiteY14331" fmla="*/ 323942 h 4608812"/>
              <a:gd name="connsiteX14332" fmla="*/ 11969644 w 12184637"/>
              <a:gd name="connsiteY14332" fmla="*/ 330053 h 4608812"/>
              <a:gd name="connsiteX14333" fmla="*/ 11970233 w 12184637"/>
              <a:gd name="connsiteY14333" fmla="*/ 330053 h 4608812"/>
              <a:gd name="connsiteX14334" fmla="*/ 11975755 w 12184637"/>
              <a:gd name="connsiteY14334" fmla="*/ 325046 h 4608812"/>
              <a:gd name="connsiteX14335" fmla="*/ 11966552 w 12184637"/>
              <a:gd name="connsiteY14335" fmla="*/ 376141 h 4608812"/>
              <a:gd name="connsiteX14336" fmla="*/ 11975681 w 12184637"/>
              <a:gd name="connsiteY14336" fmla="*/ 325488 h 4608812"/>
              <a:gd name="connsiteX14337" fmla="*/ 11971190 w 12184637"/>
              <a:gd name="connsiteY14337" fmla="*/ 319009 h 4608812"/>
              <a:gd name="connsiteX14338" fmla="*/ 11964711 w 12184637"/>
              <a:gd name="connsiteY14338" fmla="*/ 323500 h 4608812"/>
              <a:gd name="connsiteX14339" fmla="*/ 11955582 w 12184637"/>
              <a:gd name="connsiteY14339" fmla="*/ 374153 h 4608812"/>
              <a:gd name="connsiteX14340" fmla="*/ 11960073 w 12184637"/>
              <a:gd name="connsiteY14340" fmla="*/ 380632 h 4608812"/>
              <a:gd name="connsiteX14341" fmla="*/ 11961104 w 12184637"/>
              <a:gd name="connsiteY14341" fmla="*/ 380706 h 4608812"/>
              <a:gd name="connsiteX14342" fmla="*/ 11966552 w 12184637"/>
              <a:gd name="connsiteY14342" fmla="*/ 376141 h 4608812"/>
              <a:gd name="connsiteX14343" fmla="*/ 11954551 w 12184637"/>
              <a:gd name="connsiteY14343" fmla="*/ 444390 h 4608812"/>
              <a:gd name="connsiteX14344" fmla="*/ 11966552 w 12184637"/>
              <a:gd name="connsiteY14344" fmla="*/ 376141 h 4608812"/>
              <a:gd name="connsiteX14345" fmla="*/ 11961987 w 12184637"/>
              <a:gd name="connsiteY14345" fmla="*/ 369662 h 4608812"/>
              <a:gd name="connsiteX14346" fmla="*/ 11955508 w 12184637"/>
              <a:gd name="connsiteY14346" fmla="*/ 374227 h 4608812"/>
              <a:gd name="connsiteX14347" fmla="*/ 11943508 w 12184637"/>
              <a:gd name="connsiteY14347" fmla="*/ 442475 h 4608812"/>
              <a:gd name="connsiteX14348" fmla="*/ 11948072 w 12184637"/>
              <a:gd name="connsiteY14348" fmla="*/ 448954 h 4608812"/>
              <a:gd name="connsiteX14349" fmla="*/ 11949103 w 12184637"/>
              <a:gd name="connsiteY14349" fmla="*/ 449028 h 4608812"/>
              <a:gd name="connsiteX14350" fmla="*/ 11954551 w 12184637"/>
              <a:gd name="connsiteY14350" fmla="*/ 444390 h 4608812"/>
              <a:gd name="connsiteX14351" fmla="*/ 11940636 w 12184637"/>
              <a:gd name="connsiteY14351" fmla="*/ 525228 h 4608812"/>
              <a:gd name="connsiteX14352" fmla="*/ 11954551 w 12184637"/>
              <a:gd name="connsiteY14352" fmla="*/ 444390 h 4608812"/>
              <a:gd name="connsiteX14353" fmla="*/ 11949986 w 12184637"/>
              <a:gd name="connsiteY14353" fmla="*/ 437911 h 4608812"/>
              <a:gd name="connsiteX14354" fmla="*/ 11943508 w 12184637"/>
              <a:gd name="connsiteY14354" fmla="*/ 442475 h 4608812"/>
              <a:gd name="connsiteX14355" fmla="*/ 11929593 w 12184637"/>
              <a:gd name="connsiteY14355" fmla="*/ 523314 h 4608812"/>
              <a:gd name="connsiteX14356" fmla="*/ 11934157 w 12184637"/>
              <a:gd name="connsiteY14356" fmla="*/ 529793 h 4608812"/>
              <a:gd name="connsiteX14357" fmla="*/ 11935188 w 12184637"/>
              <a:gd name="connsiteY14357" fmla="*/ 529866 h 4608812"/>
              <a:gd name="connsiteX14358" fmla="*/ 11940636 w 12184637"/>
              <a:gd name="connsiteY14358" fmla="*/ 525228 h 4608812"/>
              <a:gd name="connsiteX14359" fmla="*/ 11925249 w 12184637"/>
              <a:gd name="connsiteY14359" fmla="*/ 613576 h 4608812"/>
              <a:gd name="connsiteX14360" fmla="*/ 11940636 w 12184637"/>
              <a:gd name="connsiteY14360" fmla="*/ 525154 h 4608812"/>
              <a:gd name="connsiteX14361" fmla="*/ 11936072 w 12184637"/>
              <a:gd name="connsiteY14361" fmla="*/ 518675 h 4608812"/>
              <a:gd name="connsiteX14362" fmla="*/ 11929593 w 12184637"/>
              <a:gd name="connsiteY14362" fmla="*/ 523240 h 4608812"/>
              <a:gd name="connsiteX14363" fmla="*/ 11914206 w 12184637"/>
              <a:gd name="connsiteY14363" fmla="*/ 611662 h 4608812"/>
              <a:gd name="connsiteX14364" fmla="*/ 11918770 w 12184637"/>
              <a:gd name="connsiteY14364" fmla="*/ 618140 h 4608812"/>
              <a:gd name="connsiteX14365" fmla="*/ 11919801 w 12184637"/>
              <a:gd name="connsiteY14365" fmla="*/ 618214 h 4608812"/>
              <a:gd name="connsiteX14366" fmla="*/ 11925249 w 12184637"/>
              <a:gd name="connsiteY14366" fmla="*/ 613576 h 4608812"/>
              <a:gd name="connsiteX14367" fmla="*/ 11909420 w 12184637"/>
              <a:gd name="connsiteY14367" fmla="*/ 704721 h 4608812"/>
              <a:gd name="connsiteX14368" fmla="*/ 11925249 w 12184637"/>
              <a:gd name="connsiteY14368" fmla="*/ 613576 h 4608812"/>
              <a:gd name="connsiteX14369" fmla="*/ 11920685 w 12184637"/>
              <a:gd name="connsiteY14369" fmla="*/ 607097 h 4608812"/>
              <a:gd name="connsiteX14370" fmla="*/ 11914206 w 12184637"/>
              <a:gd name="connsiteY14370" fmla="*/ 611662 h 4608812"/>
              <a:gd name="connsiteX14371" fmla="*/ 11898377 w 12184637"/>
              <a:gd name="connsiteY14371" fmla="*/ 702807 h 4608812"/>
              <a:gd name="connsiteX14372" fmla="*/ 11902941 w 12184637"/>
              <a:gd name="connsiteY14372" fmla="*/ 709286 h 4608812"/>
              <a:gd name="connsiteX14373" fmla="*/ 11903972 w 12184637"/>
              <a:gd name="connsiteY14373" fmla="*/ 709360 h 4608812"/>
              <a:gd name="connsiteX14374" fmla="*/ 11909420 w 12184637"/>
              <a:gd name="connsiteY14374" fmla="*/ 704721 h 4608812"/>
              <a:gd name="connsiteX14375" fmla="*/ 11893517 w 12184637"/>
              <a:gd name="connsiteY14375" fmla="*/ 793805 h 4608812"/>
              <a:gd name="connsiteX14376" fmla="*/ 11909346 w 12184637"/>
              <a:gd name="connsiteY14376" fmla="*/ 704795 h 4608812"/>
              <a:gd name="connsiteX14377" fmla="*/ 11904855 w 12184637"/>
              <a:gd name="connsiteY14377" fmla="*/ 698316 h 4608812"/>
              <a:gd name="connsiteX14378" fmla="*/ 11898377 w 12184637"/>
              <a:gd name="connsiteY14378" fmla="*/ 702807 h 4608812"/>
              <a:gd name="connsiteX14379" fmla="*/ 11882547 w 12184637"/>
              <a:gd name="connsiteY14379" fmla="*/ 791818 h 4608812"/>
              <a:gd name="connsiteX14380" fmla="*/ 11887038 w 12184637"/>
              <a:gd name="connsiteY14380" fmla="*/ 798296 h 4608812"/>
              <a:gd name="connsiteX14381" fmla="*/ 11888069 w 12184637"/>
              <a:gd name="connsiteY14381" fmla="*/ 798370 h 4608812"/>
              <a:gd name="connsiteX14382" fmla="*/ 11893517 w 12184637"/>
              <a:gd name="connsiteY14382" fmla="*/ 793805 h 4608812"/>
              <a:gd name="connsiteX14383" fmla="*/ 11878646 w 12184637"/>
              <a:gd name="connsiteY14383" fmla="*/ 877441 h 4608812"/>
              <a:gd name="connsiteX14384" fmla="*/ 11893591 w 12184637"/>
              <a:gd name="connsiteY14384" fmla="*/ 793805 h 4608812"/>
              <a:gd name="connsiteX14385" fmla="*/ 11889100 w 12184637"/>
              <a:gd name="connsiteY14385" fmla="*/ 787326 h 4608812"/>
              <a:gd name="connsiteX14386" fmla="*/ 11882621 w 12184637"/>
              <a:gd name="connsiteY14386" fmla="*/ 791818 h 4608812"/>
              <a:gd name="connsiteX14387" fmla="*/ 11867675 w 12184637"/>
              <a:gd name="connsiteY14387" fmla="*/ 875453 h 4608812"/>
              <a:gd name="connsiteX14388" fmla="*/ 11872167 w 12184637"/>
              <a:gd name="connsiteY14388" fmla="*/ 881932 h 4608812"/>
              <a:gd name="connsiteX14389" fmla="*/ 11873197 w 12184637"/>
              <a:gd name="connsiteY14389" fmla="*/ 882006 h 4608812"/>
              <a:gd name="connsiteX14390" fmla="*/ 11878646 w 12184637"/>
              <a:gd name="connsiteY14390" fmla="*/ 877441 h 4608812"/>
              <a:gd name="connsiteX14391" fmla="*/ 11865982 w 12184637"/>
              <a:gd name="connsiteY14391" fmla="*/ 952463 h 4608812"/>
              <a:gd name="connsiteX14392" fmla="*/ 11878646 w 12184637"/>
              <a:gd name="connsiteY14392" fmla="*/ 877441 h 4608812"/>
              <a:gd name="connsiteX14393" fmla="*/ 11874081 w 12184637"/>
              <a:gd name="connsiteY14393" fmla="*/ 871036 h 4608812"/>
              <a:gd name="connsiteX14394" fmla="*/ 11867675 w 12184637"/>
              <a:gd name="connsiteY14394" fmla="*/ 875601 h 4608812"/>
              <a:gd name="connsiteX14395" fmla="*/ 11855012 w 12184637"/>
              <a:gd name="connsiteY14395" fmla="*/ 950623 h 4608812"/>
              <a:gd name="connsiteX14396" fmla="*/ 11859577 w 12184637"/>
              <a:gd name="connsiteY14396" fmla="*/ 957028 h 4608812"/>
              <a:gd name="connsiteX14397" fmla="*/ 11860534 w 12184637"/>
              <a:gd name="connsiteY14397" fmla="*/ 957102 h 4608812"/>
              <a:gd name="connsiteX14398" fmla="*/ 11865982 w 12184637"/>
              <a:gd name="connsiteY14398" fmla="*/ 952463 h 4608812"/>
              <a:gd name="connsiteX14399" fmla="*/ 11856485 w 12184637"/>
              <a:gd name="connsiteY14399" fmla="*/ 1015411 h 4608812"/>
              <a:gd name="connsiteX14400" fmla="*/ 11866056 w 12184637"/>
              <a:gd name="connsiteY14400" fmla="*/ 952390 h 4608812"/>
              <a:gd name="connsiteX14401" fmla="*/ 11861344 w 12184637"/>
              <a:gd name="connsiteY14401" fmla="*/ 946058 h 4608812"/>
              <a:gd name="connsiteX14402" fmla="*/ 11855012 w 12184637"/>
              <a:gd name="connsiteY14402" fmla="*/ 950770 h 4608812"/>
              <a:gd name="connsiteX14403" fmla="*/ 11845442 w 12184637"/>
              <a:gd name="connsiteY14403" fmla="*/ 1013791 h 4608812"/>
              <a:gd name="connsiteX14404" fmla="*/ 11850154 w 12184637"/>
              <a:gd name="connsiteY14404" fmla="*/ 1020123 h 4608812"/>
              <a:gd name="connsiteX14405" fmla="*/ 11851037 w 12184637"/>
              <a:gd name="connsiteY14405" fmla="*/ 1020197 h 4608812"/>
              <a:gd name="connsiteX14406" fmla="*/ 11856485 w 12184637"/>
              <a:gd name="connsiteY14406" fmla="*/ 1015411 h 4608812"/>
              <a:gd name="connsiteX14407" fmla="*/ 11851184 w 12184637"/>
              <a:gd name="connsiteY14407" fmla="*/ 1062972 h 4608812"/>
              <a:gd name="connsiteX14408" fmla="*/ 11856485 w 12184637"/>
              <a:gd name="connsiteY14408" fmla="*/ 1015190 h 4608812"/>
              <a:gd name="connsiteX14409" fmla="*/ 11851552 w 12184637"/>
              <a:gd name="connsiteY14409" fmla="*/ 1009006 h 4608812"/>
              <a:gd name="connsiteX14410" fmla="*/ 11845368 w 12184637"/>
              <a:gd name="connsiteY14410" fmla="*/ 1013939 h 4608812"/>
              <a:gd name="connsiteX14411" fmla="*/ 11840067 w 12184637"/>
              <a:gd name="connsiteY14411" fmla="*/ 1061720 h 4608812"/>
              <a:gd name="connsiteX14412" fmla="*/ 11845000 w 12184637"/>
              <a:gd name="connsiteY14412" fmla="*/ 1067905 h 4608812"/>
              <a:gd name="connsiteX14413" fmla="*/ 11845662 w 12184637"/>
              <a:gd name="connsiteY14413" fmla="*/ 1067978 h 4608812"/>
              <a:gd name="connsiteX14414" fmla="*/ 11851184 w 12184637"/>
              <a:gd name="connsiteY14414" fmla="*/ 1062972 h 4608812"/>
              <a:gd name="connsiteX14415" fmla="*/ 11846473 w 12184637"/>
              <a:gd name="connsiteY14415" fmla="*/ 1107219 h 4608812"/>
              <a:gd name="connsiteX14416" fmla="*/ 11851184 w 12184637"/>
              <a:gd name="connsiteY14416" fmla="*/ 1062898 h 4608812"/>
              <a:gd name="connsiteX14417" fmla="*/ 11846252 w 12184637"/>
              <a:gd name="connsiteY14417" fmla="*/ 1056787 h 4608812"/>
              <a:gd name="connsiteX14418" fmla="*/ 11840140 w 12184637"/>
              <a:gd name="connsiteY14418" fmla="*/ 1061720 h 4608812"/>
              <a:gd name="connsiteX14419" fmla="*/ 11835429 w 12184637"/>
              <a:gd name="connsiteY14419" fmla="*/ 1106041 h 4608812"/>
              <a:gd name="connsiteX14420" fmla="*/ 11840361 w 12184637"/>
              <a:gd name="connsiteY14420" fmla="*/ 1112152 h 4608812"/>
              <a:gd name="connsiteX14421" fmla="*/ 11841024 w 12184637"/>
              <a:gd name="connsiteY14421" fmla="*/ 1112152 h 4608812"/>
              <a:gd name="connsiteX14422" fmla="*/ 11846473 w 12184637"/>
              <a:gd name="connsiteY14422" fmla="*/ 1107219 h 4608812"/>
              <a:gd name="connsiteX14423" fmla="*/ 11838668 w 12184637"/>
              <a:gd name="connsiteY14423" fmla="*/ 1160007 h 4608812"/>
              <a:gd name="connsiteX14424" fmla="*/ 11846473 w 12184637"/>
              <a:gd name="connsiteY14424" fmla="*/ 1107514 h 4608812"/>
              <a:gd name="connsiteX14425" fmla="*/ 11841761 w 12184637"/>
              <a:gd name="connsiteY14425" fmla="*/ 1101182 h 4608812"/>
              <a:gd name="connsiteX14426" fmla="*/ 11835429 w 12184637"/>
              <a:gd name="connsiteY14426" fmla="*/ 1105894 h 4608812"/>
              <a:gd name="connsiteX14427" fmla="*/ 11827625 w 12184637"/>
              <a:gd name="connsiteY14427" fmla="*/ 1158387 h 4608812"/>
              <a:gd name="connsiteX14428" fmla="*/ 11832337 w 12184637"/>
              <a:gd name="connsiteY14428" fmla="*/ 1164719 h 4608812"/>
              <a:gd name="connsiteX14429" fmla="*/ 11833220 w 12184637"/>
              <a:gd name="connsiteY14429" fmla="*/ 1164793 h 4608812"/>
              <a:gd name="connsiteX14430" fmla="*/ 11838668 w 12184637"/>
              <a:gd name="connsiteY14430" fmla="*/ 1160007 h 4608812"/>
              <a:gd name="connsiteX14431" fmla="*/ 11824091 w 12184637"/>
              <a:gd name="connsiteY14431" fmla="*/ 1232600 h 4608812"/>
              <a:gd name="connsiteX14432" fmla="*/ 11838595 w 12184637"/>
              <a:gd name="connsiteY14432" fmla="*/ 1160228 h 4608812"/>
              <a:gd name="connsiteX14433" fmla="*/ 11834251 w 12184637"/>
              <a:gd name="connsiteY14433" fmla="*/ 1153676 h 4608812"/>
              <a:gd name="connsiteX14434" fmla="*/ 11827698 w 12184637"/>
              <a:gd name="connsiteY14434" fmla="*/ 1158019 h 4608812"/>
              <a:gd name="connsiteX14435" fmla="*/ 11813195 w 12184637"/>
              <a:gd name="connsiteY14435" fmla="*/ 1230391 h 4608812"/>
              <a:gd name="connsiteX14436" fmla="*/ 11817538 w 12184637"/>
              <a:gd name="connsiteY14436" fmla="*/ 1236943 h 4608812"/>
              <a:gd name="connsiteX14437" fmla="*/ 11818717 w 12184637"/>
              <a:gd name="connsiteY14437" fmla="*/ 1237091 h 4608812"/>
              <a:gd name="connsiteX14438" fmla="*/ 11824091 w 12184637"/>
              <a:gd name="connsiteY14438" fmla="*/ 1232600 h 4608812"/>
              <a:gd name="connsiteX14439" fmla="*/ 11799648 w 12184637"/>
              <a:gd name="connsiteY14439" fmla="*/ 1336335 h 4608812"/>
              <a:gd name="connsiteX14440" fmla="*/ 11824091 w 12184637"/>
              <a:gd name="connsiteY14440" fmla="*/ 1232747 h 4608812"/>
              <a:gd name="connsiteX14441" fmla="*/ 11819968 w 12184637"/>
              <a:gd name="connsiteY14441" fmla="*/ 1226047 h 4608812"/>
              <a:gd name="connsiteX14442" fmla="*/ 11813269 w 12184637"/>
              <a:gd name="connsiteY14442" fmla="*/ 1230170 h 4608812"/>
              <a:gd name="connsiteX14443" fmla="*/ 11788825 w 12184637"/>
              <a:gd name="connsiteY14443" fmla="*/ 1333758 h 4608812"/>
              <a:gd name="connsiteX14444" fmla="*/ 11792949 w 12184637"/>
              <a:gd name="connsiteY14444" fmla="*/ 1340458 h 4608812"/>
              <a:gd name="connsiteX14445" fmla="*/ 11794273 w 12184637"/>
              <a:gd name="connsiteY14445" fmla="*/ 1340605 h 4608812"/>
              <a:gd name="connsiteX14446" fmla="*/ 11799648 w 12184637"/>
              <a:gd name="connsiteY14446" fmla="*/ 1336335 h 4608812"/>
              <a:gd name="connsiteX14447" fmla="*/ 11767033 w 12184637"/>
              <a:gd name="connsiteY14447" fmla="*/ 1462819 h 4608812"/>
              <a:gd name="connsiteX14448" fmla="*/ 11799648 w 12184637"/>
              <a:gd name="connsiteY14448" fmla="*/ 1336482 h 4608812"/>
              <a:gd name="connsiteX14449" fmla="*/ 11795673 w 12184637"/>
              <a:gd name="connsiteY14449" fmla="*/ 1329709 h 4608812"/>
              <a:gd name="connsiteX14450" fmla="*/ 11788899 w 12184637"/>
              <a:gd name="connsiteY14450" fmla="*/ 1333684 h 4608812"/>
              <a:gd name="connsiteX14451" fmla="*/ 11756284 w 12184637"/>
              <a:gd name="connsiteY14451" fmla="*/ 1460022 h 4608812"/>
              <a:gd name="connsiteX14452" fmla="*/ 11760259 w 12184637"/>
              <a:gd name="connsiteY14452" fmla="*/ 1466795 h 4608812"/>
              <a:gd name="connsiteX14453" fmla="*/ 11761732 w 12184637"/>
              <a:gd name="connsiteY14453" fmla="*/ 1466942 h 4608812"/>
              <a:gd name="connsiteX14454" fmla="*/ 11767033 w 12184637"/>
              <a:gd name="connsiteY14454" fmla="*/ 1462819 h 4608812"/>
              <a:gd name="connsiteX14455" fmla="*/ 10927802 w 12184637"/>
              <a:gd name="connsiteY14455" fmla="*/ 2566063 h 4608812"/>
              <a:gd name="connsiteX14456" fmla="*/ 10924342 w 12184637"/>
              <a:gd name="connsiteY14456" fmla="*/ 2558995 h 4608812"/>
              <a:gd name="connsiteX14457" fmla="*/ 10815674 w 12184637"/>
              <a:gd name="connsiteY14457" fmla="*/ 2521079 h 4608812"/>
              <a:gd name="connsiteX14458" fmla="*/ 10808606 w 12184637"/>
              <a:gd name="connsiteY14458" fmla="*/ 2524539 h 4608812"/>
              <a:gd name="connsiteX14459" fmla="*/ 10812067 w 12184637"/>
              <a:gd name="connsiteY14459" fmla="*/ 2531607 h 4608812"/>
              <a:gd name="connsiteX14460" fmla="*/ 10920734 w 12184637"/>
              <a:gd name="connsiteY14460" fmla="*/ 2569523 h 4608812"/>
              <a:gd name="connsiteX14461" fmla="*/ 10922575 w 12184637"/>
              <a:gd name="connsiteY14461" fmla="*/ 2569818 h 4608812"/>
              <a:gd name="connsiteX14462" fmla="*/ 10927802 w 12184637"/>
              <a:gd name="connsiteY14462" fmla="*/ 2566063 h 4608812"/>
              <a:gd name="connsiteX14463" fmla="*/ 11039194 w 12184637"/>
              <a:gd name="connsiteY14463" fmla="*/ 2587487 h 4608812"/>
              <a:gd name="connsiteX14464" fmla="*/ 11034850 w 12184637"/>
              <a:gd name="connsiteY14464" fmla="*/ 2580935 h 4608812"/>
              <a:gd name="connsiteX14465" fmla="*/ 10923605 w 12184637"/>
              <a:gd name="connsiteY14465" fmla="*/ 2558774 h 4608812"/>
              <a:gd name="connsiteX14466" fmla="*/ 10917053 w 12184637"/>
              <a:gd name="connsiteY14466" fmla="*/ 2563118 h 4608812"/>
              <a:gd name="connsiteX14467" fmla="*/ 10921397 w 12184637"/>
              <a:gd name="connsiteY14467" fmla="*/ 2569670 h 4608812"/>
              <a:gd name="connsiteX14468" fmla="*/ 11032642 w 12184637"/>
              <a:gd name="connsiteY14468" fmla="*/ 2591831 h 4608812"/>
              <a:gd name="connsiteX14469" fmla="*/ 11033820 w 12184637"/>
              <a:gd name="connsiteY14469" fmla="*/ 2591978 h 4608812"/>
              <a:gd name="connsiteX14470" fmla="*/ 11039194 w 12184637"/>
              <a:gd name="connsiteY14470" fmla="*/ 2587487 h 4608812"/>
              <a:gd name="connsiteX14471" fmla="*/ 11037721 w 12184637"/>
              <a:gd name="connsiteY14471" fmla="*/ 2590359 h 4608812"/>
              <a:gd name="connsiteX14472" fmla="*/ 11125333 w 12184637"/>
              <a:gd name="connsiteY14472" fmla="*/ 2500833 h 4608812"/>
              <a:gd name="connsiteX14473" fmla="*/ 11125259 w 12184637"/>
              <a:gd name="connsiteY14473" fmla="*/ 2492955 h 4608812"/>
              <a:gd name="connsiteX14474" fmla="*/ 11117382 w 12184637"/>
              <a:gd name="connsiteY14474" fmla="*/ 2493029 h 4608812"/>
              <a:gd name="connsiteX14475" fmla="*/ 11029770 w 12184637"/>
              <a:gd name="connsiteY14475" fmla="*/ 2582555 h 4608812"/>
              <a:gd name="connsiteX14476" fmla="*/ 11029844 w 12184637"/>
              <a:gd name="connsiteY14476" fmla="*/ 2590432 h 4608812"/>
              <a:gd name="connsiteX14477" fmla="*/ 11033820 w 12184637"/>
              <a:gd name="connsiteY14477" fmla="*/ 2592052 h 4608812"/>
              <a:gd name="connsiteX14478" fmla="*/ 11037721 w 12184637"/>
              <a:gd name="connsiteY14478" fmla="*/ 2590359 h 4608812"/>
              <a:gd name="connsiteX14479" fmla="*/ 11125628 w 12184637"/>
              <a:gd name="connsiteY14479" fmla="*/ 2500465 h 4608812"/>
              <a:gd name="connsiteX14480" fmla="*/ 11206834 w 12184637"/>
              <a:gd name="connsiteY14480" fmla="*/ 2400705 h 4608812"/>
              <a:gd name="connsiteX14481" fmla="*/ 11206024 w 12184637"/>
              <a:gd name="connsiteY14481" fmla="*/ 2392828 h 4608812"/>
              <a:gd name="connsiteX14482" fmla="*/ 11198147 w 12184637"/>
              <a:gd name="connsiteY14482" fmla="*/ 2393637 h 4608812"/>
              <a:gd name="connsiteX14483" fmla="*/ 11116940 w 12184637"/>
              <a:gd name="connsiteY14483" fmla="*/ 2493397 h 4608812"/>
              <a:gd name="connsiteX14484" fmla="*/ 11117750 w 12184637"/>
              <a:gd name="connsiteY14484" fmla="*/ 2501274 h 4608812"/>
              <a:gd name="connsiteX14485" fmla="*/ 11121284 w 12184637"/>
              <a:gd name="connsiteY14485" fmla="*/ 2502526 h 4608812"/>
              <a:gd name="connsiteX14486" fmla="*/ 11125628 w 12184637"/>
              <a:gd name="connsiteY14486" fmla="*/ 2500465 h 4608812"/>
              <a:gd name="connsiteX14487" fmla="*/ 11311011 w 12184637"/>
              <a:gd name="connsiteY14487" fmla="*/ 2404018 h 4608812"/>
              <a:gd name="connsiteX14488" fmla="*/ 11305784 w 12184637"/>
              <a:gd name="connsiteY14488" fmla="*/ 2398129 h 4608812"/>
              <a:gd name="connsiteX14489" fmla="*/ 11202859 w 12184637"/>
              <a:gd name="connsiteY14489" fmla="*/ 2391650 h 4608812"/>
              <a:gd name="connsiteX14490" fmla="*/ 11196968 w 12184637"/>
              <a:gd name="connsiteY14490" fmla="*/ 2396877 h 4608812"/>
              <a:gd name="connsiteX14491" fmla="*/ 11202196 w 12184637"/>
              <a:gd name="connsiteY14491" fmla="*/ 2402767 h 4608812"/>
              <a:gd name="connsiteX14492" fmla="*/ 11305121 w 12184637"/>
              <a:gd name="connsiteY14492" fmla="*/ 2409245 h 4608812"/>
              <a:gd name="connsiteX14493" fmla="*/ 11305489 w 12184637"/>
              <a:gd name="connsiteY14493" fmla="*/ 2409245 h 4608812"/>
              <a:gd name="connsiteX14494" fmla="*/ 11311011 w 12184637"/>
              <a:gd name="connsiteY14494" fmla="*/ 2404018 h 4608812"/>
              <a:gd name="connsiteX14495" fmla="*/ 11306078 w 12184637"/>
              <a:gd name="connsiteY14495" fmla="*/ 2409245 h 4608812"/>
              <a:gd name="connsiteX14496" fmla="*/ 11396414 w 12184637"/>
              <a:gd name="connsiteY14496" fmla="*/ 2398497 h 4608812"/>
              <a:gd name="connsiteX14497" fmla="*/ 11401273 w 12184637"/>
              <a:gd name="connsiteY14497" fmla="*/ 2392312 h 4608812"/>
              <a:gd name="connsiteX14498" fmla="*/ 11395089 w 12184637"/>
              <a:gd name="connsiteY14498" fmla="*/ 2387453 h 4608812"/>
              <a:gd name="connsiteX14499" fmla="*/ 11304753 w 12184637"/>
              <a:gd name="connsiteY14499" fmla="*/ 2398202 h 4608812"/>
              <a:gd name="connsiteX14500" fmla="*/ 11299893 w 12184637"/>
              <a:gd name="connsiteY14500" fmla="*/ 2404386 h 4608812"/>
              <a:gd name="connsiteX14501" fmla="*/ 11305489 w 12184637"/>
              <a:gd name="connsiteY14501" fmla="*/ 2409319 h 4608812"/>
              <a:gd name="connsiteX14502" fmla="*/ 11306078 w 12184637"/>
              <a:gd name="connsiteY14502" fmla="*/ 2409245 h 4608812"/>
              <a:gd name="connsiteX14503" fmla="*/ 11400389 w 12184637"/>
              <a:gd name="connsiteY14503" fmla="*/ 2396067 h 4608812"/>
              <a:gd name="connsiteX14504" fmla="*/ 11472319 w 12184637"/>
              <a:gd name="connsiteY14504" fmla="*/ 2288503 h 4608812"/>
              <a:gd name="connsiteX14505" fmla="*/ 11470773 w 12184637"/>
              <a:gd name="connsiteY14505" fmla="*/ 2280773 h 4608812"/>
              <a:gd name="connsiteX14506" fmla="*/ 11463043 w 12184637"/>
              <a:gd name="connsiteY14506" fmla="*/ 2282319 h 4608812"/>
              <a:gd name="connsiteX14507" fmla="*/ 11391113 w 12184637"/>
              <a:gd name="connsiteY14507" fmla="*/ 2389883 h 4608812"/>
              <a:gd name="connsiteX14508" fmla="*/ 11392659 w 12184637"/>
              <a:gd name="connsiteY14508" fmla="*/ 2397613 h 4608812"/>
              <a:gd name="connsiteX14509" fmla="*/ 11395825 w 12184637"/>
              <a:gd name="connsiteY14509" fmla="*/ 2398570 h 4608812"/>
              <a:gd name="connsiteX14510" fmla="*/ 11400389 w 12184637"/>
              <a:gd name="connsiteY14510" fmla="*/ 2396067 h 4608812"/>
              <a:gd name="connsiteX14511" fmla="*/ 11469300 w 12184637"/>
              <a:gd name="connsiteY14511" fmla="*/ 2290712 h 4608812"/>
              <a:gd name="connsiteX14512" fmla="*/ 11542482 w 12184637"/>
              <a:gd name="connsiteY14512" fmla="*/ 2268183 h 4608812"/>
              <a:gd name="connsiteX14513" fmla="*/ 11546163 w 12184637"/>
              <a:gd name="connsiteY14513" fmla="*/ 2261189 h 4608812"/>
              <a:gd name="connsiteX14514" fmla="*/ 11539169 w 12184637"/>
              <a:gd name="connsiteY14514" fmla="*/ 2257508 h 4608812"/>
              <a:gd name="connsiteX14515" fmla="*/ 11465988 w 12184637"/>
              <a:gd name="connsiteY14515" fmla="*/ 2280037 h 4608812"/>
              <a:gd name="connsiteX14516" fmla="*/ 11462307 w 12184637"/>
              <a:gd name="connsiteY14516" fmla="*/ 2287031 h 4608812"/>
              <a:gd name="connsiteX14517" fmla="*/ 11467681 w 12184637"/>
              <a:gd name="connsiteY14517" fmla="*/ 2290933 h 4608812"/>
              <a:gd name="connsiteX14518" fmla="*/ 11469300 w 12184637"/>
              <a:gd name="connsiteY14518" fmla="*/ 2290712 h 4608812"/>
              <a:gd name="connsiteX14519" fmla="*/ 11545795 w 12184637"/>
              <a:gd name="connsiteY14519" fmla="*/ 2265533 h 4608812"/>
              <a:gd name="connsiteX14520" fmla="*/ 11608154 w 12184637"/>
              <a:gd name="connsiteY14520" fmla="*/ 2148767 h 4608812"/>
              <a:gd name="connsiteX14521" fmla="*/ 11605872 w 12184637"/>
              <a:gd name="connsiteY14521" fmla="*/ 2141183 h 4608812"/>
              <a:gd name="connsiteX14522" fmla="*/ 11598288 w 12184637"/>
              <a:gd name="connsiteY14522" fmla="*/ 2143466 h 4608812"/>
              <a:gd name="connsiteX14523" fmla="*/ 11535930 w 12184637"/>
              <a:gd name="connsiteY14523" fmla="*/ 2260232 h 4608812"/>
              <a:gd name="connsiteX14524" fmla="*/ 11538212 w 12184637"/>
              <a:gd name="connsiteY14524" fmla="*/ 2267815 h 4608812"/>
              <a:gd name="connsiteX14525" fmla="*/ 11540863 w 12184637"/>
              <a:gd name="connsiteY14525" fmla="*/ 2268478 h 4608812"/>
              <a:gd name="connsiteX14526" fmla="*/ 11545795 w 12184637"/>
              <a:gd name="connsiteY14526" fmla="*/ 2265533 h 4608812"/>
              <a:gd name="connsiteX14527" fmla="*/ 11608375 w 12184637"/>
              <a:gd name="connsiteY14527" fmla="*/ 2148325 h 4608812"/>
              <a:gd name="connsiteX14528" fmla="*/ 11663813 w 12184637"/>
              <a:gd name="connsiteY14528" fmla="*/ 2020000 h 4608812"/>
              <a:gd name="connsiteX14529" fmla="*/ 11660868 w 12184637"/>
              <a:gd name="connsiteY14529" fmla="*/ 2012637 h 4608812"/>
              <a:gd name="connsiteX14530" fmla="*/ 11653506 w 12184637"/>
              <a:gd name="connsiteY14530" fmla="*/ 2015582 h 4608812"/>
              <a:gd name="connsiteX14531" fmla="*/ 11598067 w 12184637"/>
              <a:gd name="connsiteY14531" fmla="*/ 2143908 h 4608812"/>
              <a:gd name="connsiteX14532" fmla="*/ 11601012 w 12184637"/>
              <a:gd name="connsiteY14532" fmla="*/ 2151270 h 4608812"/>
              <a:gd name="connsiteX14533" fmla="*/ 11603221 w 12184637"/>
              <a:gd name="connsiteY14533" fmla="*/ 2151712 h 4608812"/>
              <a:gd name="connsiteX14534" fmla="*/ 11608375 w 12184637"/>
              <a:gd name="connsiteY14534" fmla="*/ 2148325 h 4608812"/>
              <a:gd name="connsiteX14535" fmla="*/ 11661163 w 12184637"/>
              <a:gd name="connsiteY14535" fmla="*/ 2022797 h 4608812"/>
              <a:gd name="connsiteX14536" fmla="*/ 11712037 w 12184637"/>
              <a:gd name="connsiteY14536" fmla="*/ 1997839 h 4608812"/>
              <a:gd name="connsiteX14537" fmla="*/ 11714613 w 12184637"/>
              <a:gd name="connsiteY14537" fmla="*/ 1990403 h 4608812"/>
              <a:gd name="connsiteX14538" fmla="*/ 11707177 w 12184637"/>
              <a:gd name="connsiteY14538" fmla="*/ 1987826 h 4608812"/>
              <a:gd name="connsiteX14539" fmla="*/ 11656303 w 12184637"/>
              <a:gd name="connsiteY14539" fmla="*/ 2012785 h 4608812"/>
              <a:gd name="connsiteX14540" fmla="*/ 11653727 w 12184637"/>
              <a:gd name="connsiteY14540" fmla="*/ 2020220 h 4608812"/>
              <a:gd name="connsiteX14541" fmla="*/ 11658734 w 12184637"/>
              <a:gd name="connsiteY14541" fmla="*/ 2023313 h 4608812"/>
              <a:gd name="connsiteX14542" fmla="*/ 11661163 w 12184637"/>
              <a:gd name="connsiteY14542" fmla="*/ 2022797 h 4608812"/>
              <a:gd name="connsiteX14543" fmla="*/ 11714761 w 12184637"/>
              <a:gd name="connsiteY14543" fmla="*/ 1994821 h 4608812"/>
              <a:gd name="connsiteX14544" fmla="*/ 11760259 w 12184637"/>
              <a:gd name="connsiteY14544" fmla="*/ 1874152 h 4608812"/>
              <a:gd name="connsiteX14545" fmla="*/ 11757020 w 12184637"/>
              <a:gd name="connsiteY14545" fmla="*/ 1866937 h 4608812"/>
              <a:gd name="connsiteX14546" fmla="*/ 11749805 w 12184637"/>
              <a:gd name="connsiteY14546" fmla="*/ 1870176 h 4608812"/>
              <a:gd name="connsiteX14547" fmla="*/ 11704306 w 12184637"/>
              <a:gd name="connsiteY14547" fmla="*/ 1990845 h 4608812"/>
              <a:gd name="connsiteX14548" fmla="*/ 11707545 w 12184637"/>
              <a:gd name="connsiteY14548" fmla="*/ 1998060 h 4608812"/>
              <a:gd name="connsiteX14549" fmla="*/ 11709533 w 12184637"/>
              <a:gd name="connsiteY14549" fmla="*/ 1998428 h 4608812"/>
              <a:gd name="connsiteX14550" fmla="*/ 11714761 w 12184637"/>
              <a:gd name="connsiteY14550" fmla="*/ 1994821 h 4608812"/>
              <a:gd name="connsiteX14551" fmla="*/ 11760259 w 12184637"/>
              <a:gd name="connsiteY14551" fmla="*/ 1874226 h 4608812"/>
              <a:gd name="connsiteX14552" fmla="*/ 11765487 w 12184637"/>
              <a:gd name="connsiteY14552" fmla="*/ 1860532 h 4608812"/>
              <a:gd name="connsiteX14553" fmla="*/ 11762247 w 12184637"/>
              <a:gd name="connsiteY14553" fmla="*/ 1853317 h 4608812"/>
              <a:gd name="connsiteX14554" fmla="*/ 11755032 w 12184637"/>
              <a:gd name="connsiteY14554" fmla="*/ 1856556 h 4608812"/>
              <a:gd name="connsiteX14555" fmla="*/ 11749805 w 12184637"/>
              <a:gd name="connsiteY14555" fmla="*/ 1870250 h 4608812"/>
              <a:gd name="connsiteX14556" fmla="*/ 11753044 w 12184637"/>
              <a:gd name="connsiteY14556" fmla="*/ 1877465 h 4608812"/>
              <a:gd name="connsiteX14557" fmla="*/ 11755106 w 12184637"/>
              <a:gd name="connsiteY14557" fmla="*/ 1877833 h 4608812"/>
              <a:gd name="connsiteX14558" fmla="*/ 11760259 w 12184637"/>
              <a:gd name="connsiteY14558" fmla="*/ 1874226 h 4608812"/>
              <a:gd name="connsiteX14559" fmla="*/ 11764750 w 12184637"/>
              <a:gd name="connsiteY14559" fmla="*/ 1861857 h 4608812"/>
              <a:gd name="connsiteX14560" fmla="*/ 11787206 w 12184637"/>
              <a:gd name="connsiteY14560" fmla="*/ 1831892 h 4608812"/>
              <a:gd name="connsiteX14561" fmla="*/ 11786101 w 12184637"/>
              <a:gd name="connsiteY14561" fmla="*/ 1824088 h 4608812"/>
              <a:gd name="connsiteX14562" fmla="*/ 11778298 w 12184637"/>
              <a:gd name="connsiteY14562" fmla="*/ 1825193 h 4608812"/>
              <a:gd name="connsiteX14563" fmla="*/ 11755842 w 12184637"/>
              <a:gd name="connsiteY14563" fmla="*/ 1855157 h 4608812"/>
              <a:gd name="connsiteX14564" fmla="*/ 11756947 w 12184637"/>
              <a:gd name="connsiteY14564" fmla="*/ 1862961 h 4608812"/>
              <a:gd name="connsiteX14565" fmla="*/ 11760333 w 12184637"/>
              <a:gd name="connsiteY14565" fmla="*/ 1864066 h 4608812"/>
              <a:gd name="connsiteX14566" fmla="*/ 11764750 w 12184637"/>
              <a:gd name="connsiteY14566" fmla="*/ 1861857 h 4608812"/>
              <a:gd name="connsiteX14567" fmla="*/ 11788015 w 12184637"/>
              <a:gd name="connsiteY14567" fmla="*/ 1830346 h 4608812"/>
              <a:gd name="connsiteX14568" fmla="*/ 11828877 w 12184637"/>
              <a:gd name="connsiteY14568" fmla="*/ 1710046 h 4608812"/>
              <a:gd name="connsiteX14569" fmla="*/ 11825416 w 12184637"/>
              <a:gd name="connsiteY14569" fmla="*/ 1702978 h 4608812"/>
              <a:gd name="connsiteX14570" fmla="*/ 11818348 w 12184637"/>
              <a:gd name="connsiteY14570" fmla="*/ 1706438 h 4608812"/>
              <a:gd name="connsiteX14571" fmla="*/ 11777487 w 12184637"/>
              <a:gd name="connsiteY14571" fmla="*/ 1826739 h 4608812"/>
              <a:gd name="connsiteX14572" fmla="*/ 11780948 w 12184637"/>
              <a:gd name="connsiteY14572" fmla="*/ 1833807 h 4608812"/>
              <a:gd name="connsiteX14573" fmla="*/ 11782789 w 12184637"/>
              <a:gd name="connsiteY14573" fmla="*/ 1834101 h 4608812"/>
              <a:gd name="connsiteX14574" fmla="*/ 11788015 w 12184637"/>
              <a:gd name="connsiteY14574" fmla="*/ 1830346 h 4608812"/>
              <a:gd name="connsiteX14575" fmla="*/ 11828877 w 12184637"/>
              <a:gd name="connsiteY14575" fmla="*/ 1710046 h 4608812"/>
              <a:gd name="connsiteX14576" fmla="*/ 11836386 w 12184637"/>
              <a:gd name="connsiteY14576" fmla="*/ 1688033 h 4608812"/>
              <a:gd name="connsiteX14577" fmla="*/ 11832925 w 12184637"/>
              <a:gd name="connsiteY14577" fmla="*/ 1680965 h 4608812"/>
              <a:gd name="connsiteX14578" fmla="*/ 11825858 w 12184637"/>
              <a:gd name="connsiteY14578" fmla="*/ 1684425 h 4608812"/>
              <a:gd name="connsiteX14579" fmla="*/ 11818348 w 12184637"/>
              <a:gd name="connsiteY14579" fmla="*/ 1706438 h 4608812"/>
              <a:gd name="connsiteX14580" fmla="*/ 11821808 w 12184637"/>
              <a:gd name="connsiteY14580" fmla="*/ 1713506 h 4608812"/>
              <a:gd name="connsiteX14581" fmla="*/ 11823649 w 12184637"/>
              <a:gd name="connsiteY14581" fmla="*/ 1713801 h 4608812"/>
              <a:gd name="connsiteX14582" fmla="*/ 11828877 w 12184637"/>
              <a:gd name="connsiteY14582" fmla="*/ 1710046 h 4608812"/>
              <a:gd name="connsiteX14583" fmla="*/ 11836386 w 12184637"/>
              <a:gd name="connsiteY14583" fmla="*/ 1687959 h 4608812"/>
              <a:gd name="connsiteX14584" fmla="*/ 11878278 w 12184637"/>
              <a:gd name="connsiteY14584" fmla="*/ 1555805 h 4608812"/>
              <a:gd name="connsiteX14585" fmla="*/ 11874670 w 12184637"/>
              <a:gd name="connsiteY14585" fmla="*/ 1548811 h 4608812"/>
              <a:gd name="connsiteX14586" fmla="*/ 11867675 w 12184637"/>
              <a:gd name="connsiteY14586" fmla="*/ 1552419 h 4608812"/>
              <a:gd name="connsiteX14587" fmla="*/ 11825784 w 12184637"/>
              <a:gd name="connsiteY14587" fmla="*/ 1684572 h 4608812"/>
              <a:gd name="connsiteX14588" fmla="*/ 11829392 w 12184637"/>
              <a:gd name="connsiteY14588" fmla="*/ 1691567 h 4608812"/>
              <a:gd name="connsiteX14589" fmla="*/ 11831085 w 12184637"/>
              <a:gd name="connsiteY14589" fmla="*/ 1691861 h 4608812"/>
              <a:gd name="connsiteX14590" fmla="*/ 11836386 w 12184637"/>
              <a:gd name="connsiteY14590" fmla="*/ 1687959 h 4608812"/>
              <a:gd name="connsiteX14591" fmla="*/ 11878351 w 12184637"/>
              <a:gd name="connsiteY14591" fmla="*/ 1555805 h 4608812"/>
              <a:gd name="connsiteX14592" fmla="*/ 11885493 w 12184637"/>
              <a:gd name="connsiteY14592" fmla="*/ 1533130 h 4608812"/>
              <a:gd name="connsiteX14593" fmla="*/ 11881885 w 12184637"/>
              <a:gd name="connsiteY14593" fmla="*/ 1526135 h 4608812"/>
              <a:gd name="connsiteX14594" fmla="*/ 11874891 w 12184637"/>
              <a:gd name="connsiteY14594" fmla="*/ 1529743 h 4608812"/>
              <a:gd name="connsiteX14595" fmla="*/ 11867749 w 12184637"/>
              <a:gd name="connsiteY14595" fmla="*/ 1552419 h 4608812"/>
              <a:gd name="connsiteX14596" fmla="*/ 11871357 w 12184637"/>
              <a:gd name="connsiteY14596" fmla="*/ 1559413 h 4608812"/>
              <a:gd name="connsiteX14597" fmla="*/ 11873051 w 12184637"/>
              <a:gd name="connsiteY14597" fmla="*/ 1559707 h 4608812"/>
              <a:gd name="connsiteX14598" fmla="*/ 11878351 w 12184637"/>
              <a:gd name="connsiteY14598" fmla="*/ 1555805 h 4608812"/>
              <a:gd name="connsiteX14599" fmla="*/ 11885493 w 12184637"/>
              <a:gd name="connsiteY14599" fmla="*/ 1533056 h 4608812"/>
              <a:gd name="connsiteX14600" fmla="*/ 11927900 w 12184637"/>
              <a:gd name="connsiteY14600" fmla="*/ 1398473 h 4608812"/>
              <a:gd name="connsiteX14601" fmla="*/ 11924292 w 12184637"/>
              <a:gd name="connsiteY14601" fmla="*/ 1391478 h 4608812"/>
              <a:gd name="connsiteX14602" fmla="*/ 11917298 w 12184637"/>
              <a:gd name="connsiteY14602" fmla="*/ 1395086 h 4608812"/>
              <a:gd name="connsiteX14603" fmla="*/ 11874891 w 12184637"/>
              <a:gd name="connsiteY14603" fmla="*/ 1529669 h 4608812"/>
              <a:gd name="connsiteX14604" fmla="*/ 11878499 w 12184637"/>
              <a:gd name="connsiteY14604" fmla="*/ 1536663 h 4608812"/>
              <a:gd name="connsiteX14605" fmla="*/ 11880192 w 12184637"/>
              <a:gd name="connsiteY14605" fmla="*/ 1536958 h 4608812"/>
              <a:gd name="connsiteX14606" fmla="*/ 11885493 w 12184637"/>
              <a:gd name="connsiteY14606" fmla="*/ 1533056 h 4608812"/>
              <a:gd name="connsiteX14607" fmla="*/ 11927900 w 12184637"/>
              <a:gd name="connsiteY14607" fmla="*/ 1398546 h 4608812"/>
              <a:gd name="connsiteX14608" fmla="*/ 11936219 w 12184637"/>
              <a:gd name="connsiteY14608" fmla="*/ 1371821 h 4608812"/>
              <a:gd name="connsiteX14609" fmla="*/ 11932538 w 12184637"/>
              <a:gd name="connsiteY14609" fmla="*/ 1364827 h 4608812"/>
              <a:gd name="connsiteX14610" fmla="*/ 11925544 w 12184637"/>
              <a:gd name="connsiteY14610" fmla="*/ 1368508 h 4608812"/>
              <a:gd name="connsiteX14611" fmla="*/ 11917225 w 12184637"/>
              <a:gd name="connsiteY14611" fmla="*/ 1395160 h 4608812"/>
              <a:gd name="connsiteX14612" fmla="*/ 11920906 w 12184637"/>
              <a:gd name="connsiteY14612" fmla="*/ 1402154 h 4608812"/>
              <a:gd name="connsiteX14613" fmla="*/ 11922599 w 12184637"/>
              <a:gd name="connsiteY14613" fmla="*/ 1402375 h 4608812"/>
              <a:gd name="connsiteX14614" fmla="*/ 11927900 w 12184637"/>
              <a:gd name="connsiteY14614" fmla="*/ 1398546 h 4608812"/>
              <a:gd name="connsiteX14615" fmla="*/ 11936145 w 12184637"/>
              <a:gd name="connsiteY14615" fmla="*/ 1371895 h 4608812"/>
              <a:gd name="connsiteX14616" fmla="*/ 11978110 w 12184637"/>
              <a:gd name="connsiteY14616" fmla="*/ 1244968 h 4608812"/>
              <a:gd name="connsiteX14617" fmla="*/ 11974576 w 12184637"/>
              <a:gd name="connsiteY14617" fmla="*/ 1237900 h 4608812"/>
              <a:gd name="connsiteX14618" fmla="*/ 11967509 w 12184637"/>
              <a:gd name="connsiteY14618" fmla="*/ 1241434 h 4608812"/>
              <a:gd name="connsiteX14619" fmla="*/ 11925544 w 12184637"/>
              <a:gd name="connsiteY14619" fmla="*/ 1368361 h 4608812"/>
              <a:gd name="connsiteX14620" fmla="*/ 11929078 w 12184637"/>
              <a:gd name="connsiteY14620" fmla="*/ 1375429 h 4608812"/>
              <a:gd name="connsiteX14621" fmla="*/ 11930845 w 12184637"/>
              <a:gd name="connsiteY14621" fmla="*/ 1375723 h 4608812"/>
              <a:gd name="connsiteX14622" fmla="*/ 11936145 w 12184637"/>
              <a:gd name="connsiteY14622" fmla="*/ 1371895 h 4608812"/>
              <a:gd name="connsiteX14623" fmla="*/ 11978110 w 12184637"/>
              <a:gd name="connsiteY14623" fmla="*/ 1244968 h 4608812"/>
              <a:gd name="connsiteX14624" fmla="*/ 11989375 w 12184637"/>
              <a:gd name="connsiteY14624" fmla="*/ 1210513 h 4608812"/>
              <a:gd name="connsiteX14625" fmla="*/ 11985841 w 12184637"/>
              <a:gd name="connsiteY14625" fmla="*/ 1203518 h 4608812"/>
              <a:gd name="connsiteX14626" fmla="*/ 11978847 w 12184637"/>
              <a:gd name="connsiteY14626" fmla="*/ 1207052 h 4608812"/>
              <a:gd name="connsiteX14627" fmla="*/ 11967583 w 12184637"/>
              <a:gd name="connsiteY14627" fmla="*/ 1241508 h 4608812"/>
              <a:gd name="connsiteX14628" fmla="*/ 11971116 w 12184637"/>
              <a:gd name="connsiteY14628" fmla="*/ 1248502 h 4608812"/>
              <a:gd name="connsiteX14629" fmla="*/ 11972883 w 12184637"/>
              <a:gd name="connsiteY14629" fmla="*/ 1248797 h 4608812"/>
              <a:gd name="connsiteX14630" fmla="*/ 11978110 w 12184637"/>
              <a:gd name="connsiteY14630" fmla="*/ 1244968 h 4608812"/>
              <a:gd name="connsiteX14631" fmla="*/ 11989301 w 12184637"/>
              <a:gd name="connsiteY14631" fmla="*/ 1210807 h 4608812"/>
              <a:gd name="connsiteX14632" fmla="*/ 11994675 w 12184637"/>
              <a:gd name="connsiteY14632" fmla="*/ 1196524 h 4608812"/>
              <a:gd name="connsiteX14633" fmla="*/ 11991436 w 12184637"/>
              <a:gd name="connsiteY14633" fmla="*/ 1189309 h 4608812"/>
              <a:gd name="connsiteX14634" fmla="*/ 11984221 w 12184637"/>
              <a:gd name="connsiteY14634" fmla="*/ 1192549 h 4608812"/>
              <a:gd name="connsiteX14635" fmla="*/ 11978847 w 12184637"/>
              <a:gd name="connsiteY14635" fmla="*/ 1206831 h 4608812"/>
              <a:gd name="connsiteX14636" fmla="*/ 11982086 w 12184637"/>
              <a:gd name="connsiteY14636" fmla="*/ 1214047 h 4608812"/>
              <a:gd name="connsiteX14637" fmla="*/ 11984074 w 12184637"/>
              <a:gd name="connsiteY14637" fmla="*/ 1214415 h 4608812"/>
              <a:gd name="connsiteX14638" fmla="*/ 11989301 w 12184637"/>
              <a:gd name="connsiteY14638" fmla="*/ 1210807 h 4608812"/>
              <a:gd name="connsiteX14639" fmla="*/ 11994675 w 12184637"/>
              <a:gd name="connsiteY14639" fmla="*/ 1196524 h 4608812"/>
              <a:gd name="connsiteX14640" fmla="*/ 12052102 w 12184637"/>
              <a:gd name="connsiteY14640" fmla="*/ 1045965 h 4608812"/>
              <a:gd name="connsiteX14641" fmla="*/ 12048863 w 12184637"/>
              <a:gd name="connsiteY14641" fmla="*/ 1038750 h 4608812"/>
              <a:gd name="connsiteX14642" fmla="*/ 12041647 w 12184637"/>
              <a:gd name="connsiteY14642" fmla="*/ 1041989 h 4608812"/>
              <a:gd name="connsiteX14643" fmla="*/ 11984221 w 12184637"/>
              <a:gd name="connsiteY14643" fmla="*/ 1192549 h 4608812"/>
              <a:gd name="connsiteX14644" fmla="*/ 11987460 w 12184637"/>
              <a:gd name="connsiteY14644" fmla="*/ 1199764 h 4608812"/>
              <a:gd name="connsiteX14645" fmla="*/ 11989522 w 12184637"/>
              <a:gd name="connsiteY14645" fmla="*/ 1200132 h 4608812"/>
              <a:gd name="connsiteX14646" fmla="*/ 11994675 w 12184637"/>
              <a:gd name="connsiteY14646" fmla="*/ 1196524 h 4608812"/>
              <a:gd name="connsiteX14647" fmla="*/ 12052102 w 12184637"/>
              <a:gd name="connsiteY14647" fmla="*/ 1046186 h 4608812"/>
              <a:gd name="connsiteX14648" fmla="*/ 12073084 w 12184637"/>
              <a:gd name="connsiteY14648" fmla="*/ 995533 h 4608812"/>
              <a:gd name="connsiteX14649" fmla="*/ 12070066 w 12184637"/>
              <a:gd name="connsiteY14649" fmla="*/ 988244 h 4608812"/>
              <a:gd name="connsiteX14650" fmla="*/ 12062777 w 12184637"/>
              <a:gd name="connsiteY14650" fmla="*/ 991263 h 4608812"/>
              <a:gd name="connsiteX14651" fmla="*/ 12041794 w 12184637"/>
              <a:gd name="connsiteY14651" fmla="*/ 1041916 h 4608812"/>
              <a:gd name="connsiteX14652" fmla="*/ 12044813 w 12184637"/>
              <a:gd name="connsiteY14652" fmla="*/ 1049204 h 4608812"/>
              <a:gd name="connsiteX14653" fmla="*/ 12046949 w 12184637"/>
              <a:gd name="connsiteY14653" fmla="*/ 1049646 h 4608812"/>
              <a:gd name="connsiteX14654" fmla="*/ 12052102 w 12184637"/>
              <a:gd name="connsiteY14654" fmla="*/ 1046186 h 4608812"/>
              <a:gd name="connsiteX14655" fmla="*/ 12073305 w 12184637"/>
              <a:gd name="connsiteY14655" fmla="*/ 994797 h 4608812"/>
              <a:gd name="connsiteX14656" fmla="*/ 12079342 w 12184637"/>
              <a:gd name="connsiteY14656" fmla="*/ 972415 h 4608812"/>
              <a:gd name="connsiteX14657" fmla="*/ 12075441 w 12184637"/>
              <a:gd name="connsiteY14657" fmla="*/ 965568 h 4608812"/>
              <a:gd name="connsiteX14658" fmla="*/ 12068593 w 12184637"/>
              <a:gd name="connsiteY14658" fmla="*/ 969470 h 4608812"/>
              <a:gd name="connsiteX14659" fmla="*/ 12062557 w 12184637"/>
              <a:gd name="connsiteY14659" fmla="*/ 991852 h 4608812"/>
              <a:gd name="connsiteX14660" fmla="*/ 12066458 w 12184637"/>
              <a:gd name="connsiteY14660" fmla="*/ 998699 h 4608812"/>
              <a:gd name="connsiteX14661" fmla="*/ 12067931 w 12184637"/>
              <a:gd name="connsiteY14661" fmla="*/ 998919 h 4608812"/>
              <a:gd name="connsiteX14662" fmla="*/ 12073305 w 12184637"/>
              <a:gd name="connsiteY14662" fmla="*/ 994797 h 4608812"/>
              <a:gd name="connsiteX14663" fmla="*/ 12078901 w 12184637"/>
              <a:gd name="connsiteY14663" fmla="*/ 973520 h 4608812"/>
              <a:gd name="connsiteX14664" fmla="*/ 12116743 w 12184637"/>
              <a:gd name="connsiteY14664" fmla="*/ 898129 h 4608812"/>
              <a:gd name="connsiteX14665" fmla="*/ 12114240 w 12184637"/>
              <a:gd name="connsiteY14665" fmla="*/ 890620 h 4608812"/>
              <a:gd name="connsiteX14666" fmla="*/ 12106731 w 12184637"/>
              <a:gd name="connsiteY14666" fmla="*/ 893123 h 4608812"/>
              <a:gd name="connsiteX14667" fmla="*/ 12068888 w 12184637"/>
              <a:gd name="connsiteY14667" fmla="*/ 968513 h 4608812"/>
              <a:gd name="connsiteX14668" fmla="*/ 12071391 w 12184637"/>
              <a:gd name="connsiteY14668" fmla="*/ 976023 h 4608812"/>
              <a:gd name="connsiteX14669" fmla="*/ 12073968 w 12184637"/>
              <a:gd name="connsiteY14669" fmla="*/ 976612 h 4608812"/>
              <a:gd name="connsiteX14670" fmla="*/ 12078901 w 12184637"/>
              <a:gd name="connsiteY14670" fmla="*/ 973520 h 4608812"/>
              <a:gd name="connsiteX14671" fmla="*/ 12115565 w 12184637"/>
              <a:gd name="connsiteY14671" fmla="*/ 899675 h 4608812"/>
              <a:gd name="connsiteX14672" fmla="*/ 12115786 w 12184637"/>
              <a:gd name="connsiteY14672" fmla="*/ 891798 h 4608812"/>
              <a:gd name="connsiteX14673" fmla="*/ 12106509 w 12184637"/>
              <a:gd name="connsiteY14673" fmla="*/ 882006 h 4608812"/>
              <a:gd name="connsiteX14674" fmla="*/ 12098632 w 12184637"/>
              <a:gd name="connsiteY14674" fmla="*/ 881785 h 4608812"/>
              <a:gd name="connsiteX14675" fmla="*/ 12098411 w 12184637"/>
              <a:gd name="connsiteY14675" fmla="*/ 889663 h 4608812"/>
              <a:gd name="connsiteX14676" fmla="*/ 12107688 w 12184637"/>
              <a:gd name="connsiteY14676" fmla="*/ 899455 h 4608812"/>
              <a:gd name="connsiteX14677" fmla="*/ 12111810 w 12184637"/>
              <a:gd name="connsiteY14677" fmla="*/ 901222 h 4608812"/>
              <a:gd name="connsiteX14678" fmla="*/ 12115565 w 12184637"/>
              <a:gd name="connsiteY14678" fmla="*/ 899675 h 4608812"/>
              <a:gd name="connsiteX14679" fmla="*/ 12072569 w 12184637"/>
              <a:gd name="connsiteY14679" fmla="*/ 895258 h 4608812"/>
              <a:gd name="connsiteX14680" fmla="*/ 12103197 w 12184637"/>
              <a:gd name="connsiteY14680" fmla="*/ 891282 h 4608812"/>
              <a:gd name="connsiteX14681" fmla="*/ 12107982 w 12184637"/>
              <a:gd name="connsiteY14681" fmla="*/ 885024 h 4608812"/>
              <a:gd name="connsiteX14682" fmla="*/ 12101724 w 12184637"/>
              <a:gd name="connsiteY14682" fmla="*/ 880239 h 4608812"/>
              <a:gd name="connsiteX14683" fmla="*/ 12071096 w 12184637"/>
              <a:gd name="connsiteY14683" fmla="*/ 884215 h 4608812"/>
              <a:gd name="connsiteX14684" fmla="*/ 12066311 w 12184637"/>
              <a:gd name="connsiteY14684" fmla="*/ 890473 h 4608812"/>
              <a:gd name="connsiteX14685" fmla="*/ 12071833 w 12184637"/>
              <a:gd name="connsiteY14685" fmla="*/ 895332 h 4608812"/>
              <a:gd name="connsiteX14686" fmla="*/ 12072569 w 12184637"/>
              <a:gd name="connsiteY14686" fmla="*/ 895258 h 4608812"/>
              <a:gd name="connsiteX14687" fmla="*/ 12053574 w 12184637"/>
              <a:gd name="connsiteY14687" fmla="*/ 936634 h 4608812"/>
              <a:gd name="connsiteX14688" fmla="*/ 12076765 w 12184637"/>
              <a:gd name="connsiteY14688" fmla="*/ 892313 h 4608812"/>
              <a:gd name="connsiteX14689" fmla="*/ 12074410 w 12184637"/>
              <a:gd name="connsiteY14689" fmla="*/ 884804 h 4608812"/>
              <a:gd name="connsiteX14690" fmla="*/ 12066900 w 12184637"/>
              <a:gd name="connsiteY14690" fmla="*/ 887160 h 4608812"/>
              <a:gd name="connsiteX14691" fmla="*/ 12043709 w 12184637"/>
              <a:gd name="connsiteY14691" fmla="*/ 931481 h 4608812"/>
              <a:gd name="connsiteX14692" fmla="*/ 12046065 w 12184637"/>
              <a:gd name="connsiteY14692" fmla="*/ 938990 h 4608812"/>
              <a:gd name="connsiteX14693" fmla="*/ 12048715 w 12184637"/>
              <a:gd name="connsiteY14693" fmla="*/ 939653 h 4608812"/>
              <a:gd name="connsiteX14694" fmla="*/ 12053574 w 12184637"/>
              <a:gd name="connsiteY14694" fmla="*/ 936634 h 4608812"/>
              <a:gd name="connsiteX14695" fmla="*/ 12009621 w 12184637"/>
              <a:gd name="connsiteY14695" fmla="*/ 967114 h 4608812"/>
              <a:gd name="connsiteX14696" fmla="*/ 12051807 w 12184637"/>
              <a:gd name="connsiteY14696" fmla="*/ 938696 h 4608812"/>
              <a:gd name="connsiteX14697" fmla="*/ 12053354 w 12184637"/>
              <a:gd name="connsiteY14697" fmla="*/ 930965 h 4608812"/>
              <a:gd name="connsiteX14698" fmla="*/ 12045623 w 12184637"/>
              <a:gd name="connsiteY14698" fmla="*/ 929419 h 4608812"/>
              <a:gd name="connsiteX14699" fmla="*/ 12003437 w 12184637"/>
              <a:gd name="connsiteY14699" fmla="*/ 957838 h 4608812"/>
              <a:gd name="connsiteX14700" fmla="*/ 12001891 w 12184637"/>
              <a:gd name="connsiteY14700" fmla="*/ 965568 h 4608812"/>
              <a:gd name="connsiteX14701" fmla="*/ 12006529 w 12184637"/>
              <a:gd name="connsiteY14701" fmla="*/ 967998 h 4608812"/>
              <a:gd name="connsiteX14702" fmla="*/ 12009621 w 12184637"/>
              <a:gd name="connsiteY14702" fmla="*/ 967114 h 4608812"/>
              <a:gd name="connsiteX14703" fmla="*/ 11939753 w 12184637"/>
              <a:gd name="connsiteY14703" fmla="*/ 997889 h 4608812"/>
              <a:gd name="connsiteX14704" fmla="*/ 12008738 w 12184637"/>
              <a:gd name="connsiteY14704" fmla="*/ 967556 h 4608812"/>
              <a:gd name="connsiteX14705" fmla="*/ 12011609 w 12184637"/>
              <a:gd name="connsiteY14705" fmla="*/ 960194 h 4608812"/>
              <a:gd name="connsiteX14706" fmla="*/ 12004247 w 12184637"/>
              <a:gd name="connsiteY14706" fmla="*/ 957322 h 4608812"/>
              <a:gd name="connsiteX14707" fmla="*/ 11935262 w 12184637"/>
              <a:gd name="connsiteY14707" fmla="*/ 987655 h 4608812"/>
              <a:gd name="connsiteX14708" fmla="*/ 11932390 w 12184637"/>
              <a:gd name="connsiteY14708" fmla="*/ 995017 h 4608812"/>
              <a:gd name="connsiteX14709" fmla="*/ 11937545 w 12184637"/>
              <a:gd name="connsiteY14709" fmla="*/ 998331 h 4608812"/>
              <a:gd name="connsiteX14710" fmla="*/ 11939753 w 12184637"/>
              <a:gd name="connsiteY14710" fmla="*/ 997889 h 4608812"/>
              <a:gd name="connsiteX14711" fmla="*/ 11852288 w 12184637"/>
              <a:gd name="connsiteY14711" fmla="*/ 1019976 h 4608812"/>
              <a:gd name="connsiteX14712" fmla="*/ 11938869 w 12184637"/>
              <a:gd name="connsiteY14712" fmla="*/ 998257 h 4608812"/>
              <a:gd name="connsiteX14713" fmla="*/ 11942919 w 12184637"/>
              <a:gd name="connsiteY14713" fmla="*/ 991484 h 4608812"/>
              <a:gd name="connsiteX14714" fmla="*/ 11936145 w 12184637"/>
              <a:gd name="connsiteY14714" fmla="*/ 987434 h 4608812"/>
              <a:gd name="connsiteX14715" fmla="*/ 11849564 w 12184637"/>
              <a:gd name="connsiteY14715" fmla="*/ 1009153 h 4608812"/>
              <a:gd name="connsiteX14716" fmla="*/ 11845516 w 12184637"/>
              <a:gd name="connsiteY14716" fmla="*/ 1015927 h 4608812"/>
              <a:gd name="connsiteX14717" fmla="*/ 11850964 w 12184637"/>
              <a:gd name="connsiteY14717" fmla="*/ 1020123 h 4608812"/>
              <a:gd name="connsiteX14718" fmla="*/ 11852288 w 12184637"/>
              <a:gd name="connsiteY14718" fmla="*/ 1019976 h 4608812"/>
              <a:gd name="connsiteX14719" fmla="*/ 11755621 w 12184637"/>
              <a:gd name="connsiteY14719" fmla="*/ 1029400 h 4608812"/>
              <a:gd name="connsiteX14720" fmla="*/ 11851479 w 12184637"/>
              <a:gd name="connsiteY14720" fmla="*/ 1020049 h 4608812"/>
              <a:gd name="connsiteX14721" fmla="*/ 11856485 w 12184637"/>
              <a:gd name="connsiteY14721" fmla="*/ 1013939 h 4608812"/>
              <a:gd name="connsiteX14722" fmla="*/ 11850374 w 12184637"/>
              <a:gd name="connsiteY14722" fmla="*/ 1008932 h 4608812"/>
              <a:gd name="connsiteX14723" fmla="*/ 11754517 w 12184637"/>
              <a:gd name="connsiteY14723" fmla="*/ 1018282 h 4608812"/>
              <a:gd name="connsiteX14724" fmla="*/ 11749511 w 12184637"/>
              <a:gd name="connsiteY14724" fmla="*/ 1024393 h 4608812"/>
              <a:gd name="connsiteX14725" fmla="*/ 11755106 w 12184637"/>
              <a:gd name="connsiteY14725" fmla="*/ 1029400 h 4608812"/>
              <a:gd name="connsiteX14726" fmla="*/ 11755621 w 12184637"/>
              <a:gd name="connsiteY14726" fmla="*/ 1029400 h 4608812"/>
              <a:gd name="connsiteX14727" fmla="*/ 11760702 w 12184637"/>
              <a:gd name="connsiteY14727" fmla="*/ 1024246 h 4608812"/>
              <a:gd name="connsiteX14728" fmla="*/ 11755547 w 12184637"/>
              <a:gd name="connsiteY14728" fmla="*/ 1018282 h 4608812"/>
              <a:gd name="connsiteX14729" fmla="*/ 11658586 w 12184637"/>
              <a:gd name="connsiteY14729" fmla="*/ 1011215 h 4608812"/>
              <a:gd name="connsiteX14730" fmla="*/ 11652622 w 12184637"/>
              <a:gd name="connsiteY14730" fmla="*/ 1016368 h 4608812"/>
              <a:gd name="connsiteX14731" fmla="*/ 11657776 w 12184637"/>
              <a:gd name="connsiteY14731" fmla="*/ 1022332 h 4608812"/>
              <a:gd name="connsiteX14732" fmla="*/ 11754738 w 12184637"/>
              <a:gd name="connsiteY14732" fmla="*/ 1029400 h 4608812"/>
              <a:gd name="connsiteX14733" fmla="*/ 11755180 w 12184637"/>
              <a:gd name="connsiteY14733" fmla="*/ 1029400 h 4608812"/>
              <a:gd name="connsiteX14734" fmla="*/ 11760702 w 12184637"/>
              <a:gd name="connsiteY14734" fmla="*/ 1024246 h 4608812"/>
              <a:gd name="connsiteX14735" fmla="*/ 11663592 w 12184637"/>
              <a:gd name="connsiteY14735" fmla="*/ 1017988 h 4608812"/>
              <a:gd name="connsiteX14736" fmla="*/ 11659322 w 12184637"/>
              <a:gd name="connsiteY14736" fmla="*/ 1011362 h 4608812"/>
              <a:gd name="connsiteX14737" fmla="*/ 11570312 w 12184637"/>
              <a:gd name="connsiteY14737" fmla="*/ 992073 h 4608812"/>
              <a:gd name="connsiteX14738" fmla="*/ 11563686 w 12184637"/>
              <a:gd name="connsiteY14738" fmla="*/ 996343 h 4608812"/>
              <a:gd name="connsiteX14739" fmla="*/ 11567956 w 12184637"/>
              <a:gd name="connsiteY14739" fmla="*/ 1002969 h 4608812"/>
              <a:gd name="connsiteX14740" fmla="*/ 11656966 w 12184637"/>
              <a:gd name="connsiteY14740" fmla="*/ 1022258 h 4608812"/>
              <a:gd name="connsiteX14741" fmla="*/ 11658218 w 12184637"/>
              <a:gd name="connsiteY14741" fmla="*/ 1022405 h 4608812"/>
              <a:gd name="connsiteX14742" fmla="*/ 11663592 w 12184637"/>
              <a:gd name="connsiteY14742" fmla="*/ 1017988 h 4608812"/>
              <a:gd name="connsiteX14743" fmla="*/ 11574361 w 12184637"/>
              <a:gd name="connsiteY14743" fmla="*/ 999435 h 4608812"/>
              <a:gd name="connsiteX14744" fmla="*/ 11571122 w 12184637"/>
              <a:gd name="connsiteY14744" fmla="*/ 992220 h 4608812"/>
              <a:gd name="connsiteX14745" fmla="*/ 11498529 w 12184637"/>
              <a:gd name="connsiteY14745" fmla="*/ 964758 h 4608812"/>
              <a:gd name="connsiteX14746" fmla="*/ 11491314 w 12184637"/>
              <a:gd name="connsiteY14746" fmla="*/ 967998 h 4608812"/>
              <a:gd name="connsiteX14747" fmla="*/ 11494554 w 12184637"/>
              <a:gd name="connsiteY14747" fmla="*/ 975213 h 4608812"/>
              <a:gd name="connsiteX14748" fmla="*/ 11567146 w 12184637"/>
              <a:gd name="connsiteY14748" fmla="*/ 1002674 h 4608812"/>
              <a:gd name="connsiteX14749" fmla="*/ 11569134 w 12184637"/>
              <a:gd name="connsiteY14749" fmla="*/ 1003042 h 4608812"/>
              <a:gd name="connsiteX14750" fmla="*/ 11574361 w 12184637"/>
              <a:gd name="connsiteY14750" fmla="*/ 999435 h 4608812"/>
              <a:gd name="connsiteX14751" fmla="*/ 11501400 w 12184637"/>
              <a:gd name="connsiteY14751" fmla="*/ 972857 h 4608812"/>
              <a:gd name="connsiteX14752" fmla="*/ 11499339 w 12184637"/>
              <a:gd name="connsiteY14752" fmla="*/ 965274 h 4608812"/>
              <a:gd name="connsiteX14753" fmla="*/ 11454282 w 12184637"/>
              <a:gd name="connsiteY14753" fmla="*/ 939211 h 4608812"/>
              <a:gd name="connsiteX14754" fmla="*/ 11446698 w 12184637"/>
              <a:gd name="connsiteY14754" fmla="*/ 941273 h 4608812"/>
              <a:gd name="connsiteX14755" fmla="*/ 11448760 w 12184637"/>
              <a:gd name="connsiteY14755" fmla="*/ 948856 h 4608812"/>
              <a:gd name="connsiteX14756" fmla="*/ 11493818 w 12184637"/>
              <a:gd name="connsiteY14756" fmla="*/ 974918 h 4608812"/>
              <a:gd name="connsiteX14757" fmla="*/ 11496615 w 12184637"/>
              <a:gd name="connsiteY14757" fmla="*/ 975655 h 4608812"/>
              <a:gd name="connsiteX14758" fmla="*/ 11501400 w 12184637"/>
              <a:gd name="connsiteY14758" fmla="*/ 972857 h 4608812"/>
              <a:gd name="connsiteX14759" fmla="*/ 11452883 w 12184637"/>
              <a:gd name="connsiteY14759" fmla="*/ 949371 h 4608812"/>
              <a:gd name="connsiteX14760" fmla="*/ 11456932 w 12184637"/>
              <a:gd name="connsiteY14760" fmla="*/ 942598 h 4608812"/>
              <a:gd name="connsiteX14761" fmla="*/ 11445226 w 12184637"/>
              <a:gd name="connsiteY14761" fmla="*/ 896362 h 4608812"/>
              <a:gd name="connsiteX14762" fmla="*/ 11438453 w 12184637"/>
              <a:gd name="connsiteY14762" fmla="*/ 892313 h 4608812"/>
              <a:gd name="connsiteX14763" fmla="*/ 11434403 w 12184637"/>
              <a:gd name="connsiteY14763" fmla="*/ 899087 h 4608812"/>
              <a:gd name="connsiteX14764" fmla="*/ 11446110 w 12184637"/>
              <a:gd name="connsiteY14764" fmla="*/ 945322 h 4608812"/>
              <a:gd name="connsiteX14765" fmla="*/ 11451558 w 12184637"/>
              <a:gd name="connsiteY14765" fmla="*/ 949518 h 4608812"/>
              <a:gd name="connsiteX14766" fmla="*/ 11452883 w 12184637"/>
              <a:gd name="connsiteY14766" fmla="*/ 949371 h 4608812"/>
              <a:gd name="connsiteX14767" fmla="*/ 11440220 w 12184637"/>
              <a:gd name="connsiteY14767" fmla="*/ 903357 h 4608812"/>
              <a:gd name="connsiteX14768" fmla="*/ 11445447 w 12184637"/>
              <a:gd name="connsiteY14768" fmla="*/ 897467 h 4608812"/>
              <a:gd name="connsiteX14769" fmla="*/ 11441250 w 12184637"/>
              <a:gd name="connsiteY14769" fmla="*/ 828997 h 4608812"/>
              <a:gd name="connsiteX14770" fmla="*/ 11435360 w 12184637"/>
              <a:gd name="connsiteY14770" fmla="*/ 823770 h 4608812"/>
              <a:gd name="connsiteX14771" fmla="*/ 11430133 w 12184637"/>
              <a:gd name="connsiteY14771" fmla="*/ 829660 h 4608812"/>
              <a:gd name="connsiteX14772" fmla="*/ 11434329 w 12184637"/>
              <a:gd name="connsiteY14772" fmla="*/ 898129 h 4608812"/>
              <a:gd name="connsiteX14773" fmla="*/ 11439925 w 12184637"/>
              <a:gd name="connsiteY14773" fmla="*/ 903357 h 4608812"/>
              <a:gd name="connsiteX14774" fmla="*/ 11440220 w 12184637"/>
              <a:gd name="connsiteY14774" fmla="*/ 903357 h 4608812"/>
              <a:gd name="connsiteX14775" fmla="*/ 11441250 w 12184637"/>
              <a:gd name="connsiteY14775" fmla="*/ 829807 h 4608812"/>
              <a:gd name="connsiteX14776" fmla="*/ 11448318 w 12184637"/>
              <a:gd name="connsiteY14776" fmla="*/ 750368 h 4608812"/>
              <a:gd name="connsiteX14777" fmla="*/ 11443238 w 12184637"/>
              <a:gd name="connsiteY14777" fmla="*/ 744331 h 4608812"/>
              <a:gd name="connsiteX14778" fmla="*/ 11437201 w 12184637"/>
              <a:gd name="connsiteY14778" fmla="*/ 749411 h 4608812"/>
              <a:gd name="connsiteX14779" fmla="*/ 11430133 w 12184637"/>
              <a:gd name="connsiteY14779" fmla="*/ 828850 h 4608812"/>
              <a:gd name="connsiteX14780" fmla="*/ 11435213 w 12184637"/>
              <a:gd name="connsiteY14780" fmla="*/ 834887 h 4608812"/>
              <a:gd name="connsiteX14781" fmla="*/ 11435729 w 12184637"/>
              <a:gd name="connsiteY14781" fmla="*/ 834887 h 4608812"/>
              <a:gd name="connsiteX14782" fmla="*/ 11441250 w 12184637"/>
              <a:gd name="connsiteY14782" fmla="*/ 829807 h 4608812"/>
              <a:gd name="connsiteX14783" fmla="*/ 11448244 w 12184637"/>
              <a:gd name="connsiteY14783" fmla="*/ 750957 h 4608812"/>
              <a:gd name="connsiteX14784" fmla="*/ 11464957 w 12184637"/>
              <a:gd name="connsiteY14784" fmla="*/ 666805 h 4608812"/>
              <a:gd name="connsiteX14785" fmla="*/ 11460613 w 12184637"/>
              <a:gd name="connsiteY14785" fmla="*/ 660253 h 4608812"/>
              <a:gd name="connsiteX14786" fmla="*/ 11454061 w 12184637"/>
              <a:gd name="connsiteY14786" fmla="*/ 664597 h 4608812"/>
              <a:gd name="connsiteX14787" fmla="*/ 11437348 w 12184637"/>
              <a:gd name="connsiteY14787" fmla="*/ 748748 h 4608812"/>
              <a:gd name="connsiteX14788" fmla="*/ 11441692 w 12184637"/>
              <a:gd name="connsiteY14788" fmla="*/ 755300 h 4608812"/>
              <a:gd name="connsiteX14789" fmla="*/ 11442870 w 12184637"/>
              <a:gd name="connsiteY14789" fmla="*/ 755448 h 4608812"/>
              <a:gd name="connsiteX14790" fmla="*/ 11448244 w 12184637"/>
              <a:gd name="connsiteY14790" fmla="*/ 750957 h 4608812"/>
              <a:gd name="connsiteX14791" fmla="*/ 11464883 w 12184637"/>
              <a:gd name="connsiteY14791" fmla="*/ 667247 h 4608812"/>
              <a:gd name="connsiteX14792" fmla="*/ 11489768 w 12184637"/>
              <a:gd name="connsiteY14792" fmla="*/ 584642 h 4608812"/>
              <a:gd name="connsiteX14793" fmla="*/ 11486013 w 12184637"/>
              <a:gd name="connsiteY14793" fmla="*/ 577721 h 4608812"/>
              <a:gd name="connsiteX14794" fmla="*/ 11479093 w 12184637"/>
              <a:gd name="connsiteY14794" fmla="*/ 581476 h 4608812"/>
              <a:gd name="connsiteX14795" fmla="*/ 11454208 w 12184637"/>
              <a:gd name="connsiteY14795" fmla="*/ 664081 h 4608812"/>
              <a:gd name="connsiteX14796" fmla="*/ 11457963 w 12184637"/>
              <a:gd name="connsiteY14796" fmla="*/ 671002 h 4608812"/>
              <a:gd name="connsiteX14797" fmla="*/ 11459583 w 12184637"/>
              <a:gd name="connsiteY14797" fmla="*/ 671223 h 4608812"/>
              <a:gd name="connsiteX14798" fmla="*/ 11464883 w 12184637"/>
              <a:gd name="connsiteY14798" fmla="*/ 667247 h 4608812"/>
              <a:gd name="connsiteX14799" fmla="*/ 11489620 w 12184637"/>
              <a:gd name="connsiteY14799" fmla="*/ 585157 h 4608812"/>
              <a:gd name="connsiteX14800" fmla="*/ 11520469 w 12184637"/>
              <a:gd name="connsiteY14800" fmla="*/ 510062 h 4608812"/>
              <a:gd name="connsiteX14801" fmla="*/ 11517450 w 12184637"/>
              <a:gd name="connsiteY14801" fmla="*/ 502773 h 4608812"/>
              <a:gd name="connsiteX14802" fmla="*/ 11510162 w 12184637"/>
              <a:gd name="connsiteY14802" fmla="*/ 505791 h 4608812"/>
              <a:gd name="connsiteX14803" fmla="*/ 11479313 w 12184637"/>
              <a:gd name="connsiteY14803" fmla="*/ 580887 h 4608812"/>
              <a:gd name="connsiteX14804" fmla="*/ 11482332 w 12184637"/>
              <a:gd name="connsiteY14804" fmla="*/ 588176 h 4608812"/>
              <a:gd name="connsiteX14805" fmla="*/ 11484467 w 12184637"/>
              <a:gd name="connsiteY14805" fmla="*/ 588617 h 4608812"/>
              <a:gd name="connsiteX14806" fmla="*/ 11489620 w 12184637"/>
              <a:gd name="connsiteY14806" fmla="*/ 585157 h 4608812"/>
              <a:gd name="connsiteX14807" fmla="*/ 11520101 w 12184637"/>
              <a:gd name="connsiteY14807" fmla="*/ 510724 h 4608812"/>
              <a:gd name="connsiteX14808" fmla="*/ 11555145 w 12184637"/>
              <a:gd name="connsiteY14808" fmla="*/ 449322 h 4608812"/>
              <a:gd name="connsiteX14809" fmla="*/ 11553084 w 12184637"/>
              <a:gd name="connsiteY14809" fmla="*/ 441739 h 4608812"/>
              <a:gd name="connsiteX14810" fmla="*/ 11545501 w 12184637"/>
              <a:gd name="connsiteY14810" fmla="*/ 443801 h 4608812"/>
              <a:gd name="connsiteX14811" fmla="*/ 11510456 w 12184637"/>
              <a:gd name="connsiteY14811" fmla="*/ 505202 h 4608812"/>
              <a:gd name="connsiteX14812" fmla="*/ 11512517 w 12184637"/>
              <a:gd name="connsiteY14812" fmla="*/ 512786 h 4608812"/>
              <a:gd name="connsiteX14813" fmla="*/ 11515315 w 12184637"/>
              <a:gd name="connsiteY14813" fmla="*/ 513522 h 4608812"/>
              <a:gd name="connsiteX14814" fmla="*/ 11520101 w 12184637"/>
              <a:gd name="connsiteY14814" fmla="*/ 510724 h 4608812"/>
              <a:gd name="connsiteX14815" fmla="*/ 11554704 w 12184637"/>
              <a:gd name="connsiteY14815" fmla="*/ 449985 h 4608812"/>
              <a:gd name="connsiteX14816" fmla="*/ 11585110 w 12184637"/>
              <a:gd name="connsiteY14816" fmla="*/ 411186 h 4608812"/>
              <a:gd name="connsiteX14817" fmla="*/ 11584153 w 12184637"/>
              <a:gd name="connsiteY14817" fmla="*/ 403382 h 4608812"/>
              <a:gd name="connsiteX14818" fmla="*/ 11576349 w 12184637"/>
              <a:gd name="connsiteY14818" fmla="*/ 404339 h 4608812"/>
              <a:gd name="connsiteX14819" fmla="*/ 11545942 w 12184637"/>
              <a:gd name="connsiteY14819" fmla="*/ 443138 h 4608812"/>
              <a:gd name="connsiteX14820" fmla="*/ 11546900 w 12184637"/>
              <a:gd name="connsiteY14820" fmla="*/ 450942 h 4608812"/>
              <a:gd name="connsiteX14821" fmla="*/ 11550360 w 12184637"/>
              <a:gd name="connsiteY14821" fmla="*/ 452120 h 4608812"/>
              <a:gd name="connsiteX14822" fmla="*/ 11554704 w 12184637"/>
              <a:gd name="connsiteY14822" fmla="*/ 449985 h 4608812"/>
              <a:gd name="connsiteX14823" fmla="*/ 11582018 w 12184637"/>
              <a:gd name="connsiteY14823" fmla="*/ 413173 h 4608812"/>
              <a:gd name="connsiteX14824" fmla="*/ 11631640 w 12184637"/>
              <a:gd name="connsiteY14824" fmla="*/ 401835 h 4608812"/>
              <a:gd name="connsiteX14825" fmla="*/ 11635836 w 12184637"/>
              <a:gd name="connsiteY14825" fmla="*/ 395136 h 4608812"/>
              <a:gd name="connsiteX14826" fmla="*/ 11629137 w 12184637"/>
              <a:gd name="connsiteY14826" fmla="*/ 390939 h 4608812"/>
              <a:gd name="connsiteX14827" fmla="*/ 11579515 w 12184637"/>
              <a:gd name="connsiteY14827" fmla="*/ 402277 h 4608812"/>
              <a:gd name="connsiteX14828" fmla="*/ 11575318 w 12184637"/>
              <a:gd name="connsiteY14828" fmla="*/ 408977 h 4608812"/>
              <a:gd name="connsiteX14829" fmla="*/ 11580766 w 12184637"/>
              <a:gd name="connsiteY14829" fmla="*/ 413321 h 4608812"/>
              <a:gd name="connsiteX14830" fmla="*/ 11582018 w 12184637"/>
              <a:gd name="connsiteY14830" fmla="*/ 413173 h 4608812"/>
              <a:gd name="connsiteX14831" fmla="*/ 11631051 w 12184637"/>
              <a:gd name="connsiteY14831" fmla="*/ 401909 h 4608812"/>
              <a:gd name="connsiteX14832" fmla="*/ 11704527 w 12184637"/>
              <a:gd name="connsiteY14832" fmla="*/ 392706 h 4608812"/>
              <a:gd name="connsiteX14833" fmla="*/ 11709386 w 12184637"/>
              <a:gd name="connsiteY14833" fmla="*/ 386522 h 4608812"/>
              <a:gd name="connsiteX14834" fmla="*/ 11703201 w 12184637"/>
              <a:gd name="connsiteY14834" fmla="*/ 381663 h 4608812"/>
              <a:gd name="connsiteX14835" fmla="*/ 11629726 w 12184637"/>
              <a:gd name="connsiteY14835" fmla="*/ 390866 h 4608812"/>
              <a:gd name="connsiteX14836" fmla="*/ 11624866 w 12184637"/>
              <a:gd name="connsiteY14836" fmla="*/ 397050 h 4608812"/>
              <a:gd name="connsiteX14837" fmla="*/ 11630388 w 12184637"/>
              <a:gd name="connsiteY14837" fmla="*/ 401909 h 4608812"/>
              <a:gd name="connsiteX14838" fmla="*/ 11631051 w 12184637"/>
              <a:gd name="connsiteY14838" fmla="*/ 401909 h 4608812"/>
              <a:gd name="connsiteX14839" fmla="*/ 11704159 w 12184637"/>
              <a:gd name="connsiteY14839" fmla="*/ 392780 h 4608812"/>
              <a:gd name="connsiteX14840" fmla="*/ 11789194 w 12184637"/>
              <a:gd name="connsiteY14840" fmla="*/ 387700 h 4608812"/>
              <a:gd name="connsiteX14841" fmla="*/ 11794421 w 12184637"/>
              <a:gd name="connsiteY14841" fmla="*/ 381810 h 4608812"/>
              <a:gd name="connsiteX14842" fmla="*/ 11788530 w 12184637"/>
              <a:gd name="connsiteY14842" fmla="*/ 376583 h 4608812"/>
              <a:gd name="connsiteX14843" fmla="*/ 11703496 w 12184637"/>
              <a:gd name="connsiteY14843" fmla="*/ 381663 h 4608812"/>
              <a:gd name="connsiteX14844" fmla="*/ 11698269 w 12184637"/>
              <a:gd name="connsiteY14844" fmla="*/ 387553 h 4608812"/>
              <a:gd name="connsiteX14845" fmla="*/ 11703864 w 12184637"/>
              <a:gd name="connsiteY14845" fmla="*/ 392780 h 4608812"/>
              <a:gd name="connsiteX14846" fmla="*/ 11704159 w 12184637"/>
              <a:gd name="connsiteY14846" fmla="*/ 392780 h 4608812"/>
              <a:gd name="connsiteX14847" fmla="*/ 11789046 w 12184637"/>
              <a:gd name="connsiteY14847" fmla="*/ 387700 h 4608812"/>
              <a:gd name="connsiteX14848" fmla="*/ 11877542 w 12184637"/>
              <a:gd name="connsiteY14848" fmla="*/ 384460 h 4608812"/>
              <a:gd name="connsiteX14849" fmla="*/ 11882916 w 12184637"/>
              <a:gd name="connsiteY14849" fmla="*/ 378718 h 4608812"/>
              <a:gd name="connsiteX14850" fmla="*/ 11877173 w 12184637"/>
              <a:gd name="connsiteY14850" fmla="*/ 373343 h 4608812"/>
              <a:gd name="connsiteX14851" fmla="*/ 11788678 w 12184637"/>
              <a:gd name="connsiteY14851" fmla="*/ 376583 h 4608812"/>
              <a:gd name="connsiteX14852" fmla="*/ 11783303 w 12184637"/>
              <a:gd name="connsiteY14852" fmla="*/ 382325 h 4608812"/>
              <a:gd name="connsiteX14853" fmla="*/ 11788899 w 12184637"/>
              <a:gd name="connsiteY14853" fmla="*/ 387700 h 4608812"/>
              <a:gd name="connsiteX14854" fmla="*/ 11789046 w 12184637"/>
              <a:gd name="connsiteY14854" fmla="*/ 387700 h 4608812"/>
              <a:gd name="connsiteX14855" fmla="*/ 11877615 w 12184637"/>
              <a:gd name="connsiteY14855" fmla="*/ 384387 h 4608812"/>
              <a:gd name="connsiteX14856" fmla="*/ 11961325 w 12184637"/>
              <a:gd name="connsiteY14856" fmla="*/ 380706 h 4608812"/>
              <a:gd name="connsiteX14857" fmla="*/ 11966625 w 12184637"/>
              <a:gd name="connsiteY14857" fmla="*/ 374889 h 4608812"/>
              <a:gd name="connsiteX14858" fmla="*/ 11960809 w 12184637"/>
              <a:gd name="connsiteY14858" fmla="*/ 369588 h 4608812"/>
              <a:gd name="connsiteX14859" fmla="*/ 11877099 w 12184637"/>
              <a:gd name="connsiteY14859" fmla="*/ 373270 h 4608812"/>
              <a:gd name="connsiteX14860" fmla="*/ 11871799 w 12184637"/>
              <a:gd name="connsiteY14860" fmla="*/ 379086 h 4608812"/>
              <a:gd name="connsiteX14861" fmla="*/ 11877394 w 12184637"/>
              <a:gd name="connsiteY14861" fmla="*/ 384387 h 4608812"/>
              <a:gd name="connsiteX14862" fmla="*/ 11877615 w 12184637"/>
              <a:gd name="connsiteY14862" fmla="*/ 384387 h 4608812"/>
              <a:gd name="connsiteX14863" fmla="*/ 11961104 w 12184637"/>
              <a:gd name="connsiteY14863" fmla="*/ 380706 h 4608812"/>
              <a:gd name="connsiteX14864" fmla="*/ 12033991 w 12184637"/>
              <a:gd name="connsiteY14864" fmla="*/ 380117 h 4608812"/>
              <a:gd name="connsiteX14865" fmla="*/ 12039513 w 12184637"/>
              <a:gd name="connsiteY14865" fmla="*/ 374521 h 4608812"/>
              <a:gd name="connsiteX14866" fmla="*/ 12033917 w 12184637"/>
              <a:gd name="connsiteY14866" fmla="*/ 368999 h 4608812"/>
              <a:gd name="connsiteX14867" fmla="*/ 12033917 w 12184637"/>
              <a:gd name="connsiteY14867" fmla="*/ 368999 h 4608812"/>
              <a:gd name="connsiteX14868" fmla="*/ 11961030 w 12184637"/>
              <a:gd name="connsiteY14868" fmla="*/ 369588 h 4608812"/>
              <a:gd name="connsiteX14869" fmla="*/ 11955508 w 12184637"/>
              <a:gd name="connsiteY14869" fmla="*/ 375184 h 4608812"/>
              <a:gd name="connsiteX14870" fmla="*/ 11961104 w 12184637"/>
              <a:gd name="connsiteY14870" fmla="*/ 380706 h 4608812"/>
              <a:gd name="connsiteX14871" fmla="*/ 11961104 w 12184637"/>
              <a:gd name="connsiteY14871" fmla="*/ 380706 h 4608812"/>
              <a:gd name="connsiteX14872" fmla="*/ 12095613 w 12184637"/>
              <a:gd name="connsiteY14872" fmla="*/ 381000 h 4608812"/>
              <a:gd name="connsiteX14873" fmla="*/ 12090680 w 12184637"/>
              <a:gd name="connsiteY14873" fmla="*/ 374889 h 4608812"/>
              <a:gd name="connsiteX14874" fmla="*/ 12034579 w 12184637"/>
              <a:gd name="connsiteY14874" fmla="*/ 368999 h 4608812"/>
              <a:gd name="connsiteX14875" fmla="*/ 12028469 w 12184637"/>
              <a:gd name="connsiteY14875" fmla="*/ 373932 h 4608812"/>
              <a:gd name="connsiteX14876" fmla="*/ 12033401 w 12184637"/>
              <a:gd name="connsiteY14876" fmla="*/ 380043 h 4608812"/>
              <a:gd name="connsiteX14877" fmla="*/ 12089502 w 12184637"/>
              <a:gd name="connsiteY14877" fmla="*/ 385933 h 4608812"/>
              <a:gd name="connsiteX14878" fmla="*/ 12090165 w 12184637"/>
              <a:gd name="connsiteY14878" fmla="*/ 385933 h 4608812"/>
              <a:gd name="connsiteX14879" fmla="*/ 12095613 w 12184637"/>
              <a:gd name="connsiteY14879" fmla="*/ 381000 h 4608812"/>
              <a:gd name="connsiteX14880" fmla="*/ 12127787 w 12184637"/>
              <a:gd name="connsiteY14880" fmla="*/ 392485 h 4608812"/>
              <a:gd name="connsiteX14881" fmla="*/ 12124179 w 12184637"/>
              <a:gd name="connsiteY14881" fmla="*/ 385491 h 4608812"/>
              <a:gd name="connsiteX14882" fmla="*/ 12091785 w 12184637"/>
              <a:gd name="connsiteY14882" fmla="*/ 375110 h 4608812"/>
              <a:gd name="connsiteX14883" fmla="*/ 12084791 w 12184637"/>
              <a:gd name="connsiteY14883" fmla="*/ 378718 h 4608812"/>
              <a:gd name="connsiteX14884" fmla="*/ 12088398 w 12184637"/>
              <a:gd name="connsiteY14884" fmla="*/ 385712 h 4608812"/>
              <a:gd name="connsiteX14885" fmla="*/ 12120792 w 12184637"/>
              <a:gd name="connsiteY14885" fmla="*/ 396093 h 4608812"/>
              <a:gd name="connsiteX14886" fmla="*/ 12122560 w 12184637"/>
              <a:gd name="connsiteY14886" fmla="*/ 396387 h 4608812"/>
              <a:gd name="connsiteX14887" fmla="*/ 12127787 w 12184637"/>
              <a:gd name="connsiteY14887" fmla="*/ 392485 h 4608812"/>
              <a:gd name="connsiteX14888" fmla="*/ 12133603 w 12184637"/>
              <a:gd name="connsiteY14888" fmla="*/ 435555 h 4608812"/>
              <a:gd name="connsiteX14889" fmla="*/ 12137652 w 12184637"/>
              <a:gd name="connsiteY14889" fmla="*/ 428782 h 4608812"/>
              <a:gd name="connsiteX14890" fmla="*/ 12127860 w 12184637"/>
              <a:gd name="connsiteY14890" fmla="*/ 389467 h 4608812"/>
              <a:gd name="connsiteX14891" fmla="*/ 12121087 w 12184637"/>
              <a:gd name="connsiteY14891" fmla="*/ 385417 h 4608812"/>
              <a:gd name="connsiteX14892" fmla="*/ 12117038 w 12184637"/>
              <a:gd name="connsiteY14892" fmla="*/ 392191 h 4608812"/>
              <a:gd name="connsiteX14893" fmla="*/ 12126830 w 12184637"/>
              <a:gd name="connsiteY14893" fmla="*/ 431506 h 4608812"/>
              <a:gd name="connsiteX14894" fmla="*/ 12132278 w 12184637"/>
              <a:gd name="connsiteY14894" fmla="*/ 435702 h 4608812"/>
              <a:gd name="connsiteX14895" fmla="*/ 12133603 w 12184637"/>
              <a:gd name="connsiteY14895" fmla="*/ 435555 h 4608812"/>
              <a:gd name="connsiteX14896" fmla="*/ 12136695 w 12184637"/>
              <a:gd name="connsiteY14896" fmla="*/ 499239 h 4608812"/>
              <a:gd name="connsiteX14897" fmla="*/ 12141922 w 12184637"/>
              <a:gd name="connsiteY14897" fmla="*/ 493349 h 4608812"/>
              <a:gd name="connsiteX14898" fmla="*/ 12137799 w 12184637"/>
              <a:gd name="connsiteY14898" fmla="*/ 429812 h 4608812"/>
              <a:gd name="connsiteX14899" fmla="*/ 12131909 w 12184637"/>
              <a:gd name="connsiteY14899" fmla="*/ 424585 h 4608812"/>
              <a:gd name="connsiteX14900" fmla="*/ 12126682 w 12184637"/>
              <a:gd name="connsiteY14900" fmla="*/ 430475 h 4608812"/>
              <a:gd name="connsiteX14901" fmla="*/ 12130805 w 12184637"/>
              <a:gd name="connsiteY14901" fmla="*/ 494012 h 4608812"/>
              <a:gd name="connsiteX14902" fmla="*/ 12136400 w 12184637"/>
              <a:gd name="connsiteY14902" fmla="*/ 499239 h 4608812"/>
              <a:gd name="connsiteX14903" fmla="*/ 12136695 w 12184637"/>
              <a:gd name="connsiteY14903" fmla="*/ 499239 h 4608812"/>
              <a:gd name="connsiteX14904" fmla="*/ 12138314 w 12184637"/>
              <a:gd name="connsiteY14904" fmla="*/ 572494 h 4608812"/>
              <a:gd name="connsiteX14905" fmla="*/ 12141922 w 12184637"/>
              <a:gd name="connsiteY14905" fmla="*/ 493938 h 4608812"/>
              <a:gd name="connsiteX14906" fmla="*/ 12136621 w 12184637"/>
              <a:gd name="connsiteY14906" fmla="*/ 488122 h 4608812"/>
              <a:gd name="connsiteX14907" fmla="*/ 12130805 w 12184637"/>
              <a:gd name="connsiteY14907" fmla="*/ 493423 h 4608812"/>
              <a:gd name="connsiteX14908" fmla="*/ 12127197 w 12184637"/>
              <a:gd name="connsiteY14908" fmla="*/ 571979 h 4608812"/>
              <a:gd name="connsiteX14909" fmla="*/ 12132499 w 12184637"/>
              <a:gd name="connsiteY14909" fmla="*/ 577795 h 4608812"/>
              <a:gd name="connsiteX14910" fmla="*/ 12132793 w 12184637"/>
              <a:gd name="connsiteY14910" fmla="*/ 577795 h 4608812"/>
              <a:gd name="connsiteX14911" fmla="*/ 12138314 w 12184637"/>
              <a:gd name="connsiteY14911" fmla="*/ 572494 h 4608812"/>
              <a:gd name="connsiteX14912" fmla="*/ 12129259 w 12184637"/>
              <a:gd name="connsiteY14912" fmla="*/ 658707 h 4608812"/>
              <a:gd name="connsiteX14913" fmla="*/ 12138314 w 12184637"/>
              <a:gd name="connsiteY14913" fmla="*/ 572862 h 4608812"/>
              <a:gd name="connsiteX14914" fmla="*/ 12133382 w 12184637"/>
              <a:gd name="connsiteY14914" fmla="*/ 566751 h 4608812"/>
              <a:gd name="connsiteX14915" fmla="*/ 12127271 w 12184637"/>
              <a:gd name="connsiteY14915" fmla="*/ 571684 h 4608812"/>
              <a:gd name="connsiteX14916" fmla="*/ 12118215 w 12184637"/>
              <a:gd name="connsiteY14916" fmla="*/ 657529 h 4608812"/>
              <a:gd name="connsiteX14917" fmla="*/ 12123148 w 12184637"/>
              <a:gd name="connsiteY14917" fmla="*/ 663640 h 4608812"/>
              <a:gd name="connsiteX14918" fmla="*/ 12123811 w 12184637"/>
              <a:gd name="connsiteY14918" fmla="*/ 663640 h 4608812"/>
              <a:gd name="connsiteX14919" fmla="*/ 12129259 w 12184637"/>
              <a:gd name="connsiteY14919" fmla="*/ 658707 h 4608812"/>
              <a:gd name="connsiteX14920" fmla="*/ 12117038 w 12184637"/>
              <a:gd name="connsiteY14920" fmla="*/ 744551 h 4608812"/>
              <a:gd name="connsiteX14921" fmla="*/ 12129259 w 12184637"/>
              <a:gd name="connsiteY14921" fmla="*/ 658928 h 4608812"/>
              <a:gd name="connsiteX14922" fmla="*/ 12124547 w 12184637"/>
              <a:gd name="connsiteY14922" fmla="*/ 652596 h 4608812"/>
              <a:gd name="connsiteX14923" fmla="*/ 12118215 w 12184637"/>
              <a:gd name="connsiteY14923" fmla="*/ 657308 h 4608812"/>
              <a:gd name="connsiteX14924" fmla="*/ 12105994 w 12184637"/>
              <a:gd name="connsiteY14924" fmla="*/ 742932 h 4608812"/>
              <a:gd name="connsiteX14925" fmla="*/ 12110706 w 12184637"/>
              <a:gd name="connsiteY14925" fmla="*/ 749263 h 4608812"/>
              <a:gd name="connsiteX14926" fmla="*/ 12111516 w 12184637"/>
              <a:gd name="connsiteY14926" fmla="*/ 749337 h 4608812"/>
              <a:gd name="connsiteX14927" fmla="*/ 12117038 w 12184637"/>
              <a:gd name="connsiteY14927" fmla="*/ 744551 h 4608812"/>
              <a:gd name="connsiteX14928" fmla="*/ 12100178 w 12184637"/>
              <a:gd name="connsiteY14928" fmla="*/ 824138 h 4608812"/>
              <a:gd name="connsiteX14929" fmla="*/ 12116964 w 12184637"/>
              <a:gd name="connsiteY14929" fmla="*/ 744920 h 4608812"/>
              <a:gd name="connsiteX14930" fmla="*/ 12112694 w 12184637"/>
              <a:gd name="connsiteY14930" fmla="*/ 738293 h 4608812"/>
              <a:gd name="connsiteX14931" fmla="*/ 12106067 w 12184637"/>
              <a:gd name="connsiteY14931" fmla="*/ 742564 h 4608812"/>
              <a:gd name="connsiteX14932" fmla="*/ 12089282 w 12184637"/>
              <a:gd name="connsiteY14932" fmla="*/ 821782 h 4608812"/>
              <a:gd name="connsiteX14933" fmla="*/ 12093552 w 12184637"/>
              <a:gd name="connsiteY14933" fmla="*/ 828408 h 4608812"/>
              <a:gd name="connsiteX14934" fmla="*/ 12094730 w 12184637"/>
              <a:gd name="connsiteY14934" fmla="*/ 828555 h 4608812"/>
              <a:gd name="connsiteX14935" fmla="*/ 12100178 w 12184637"/>
              <a:gd name="connsiteY14935" fmla="*/ 824138 h 4608812"/>
              <a:gd name="connsiteX14936" fmla="*/ 12077134 w 12184637"/>
              <a:gd name="connsiteY14936" fmla="*/ 891577 h 4608812"/>
              <a:gd name="connsiteX14937" fmla="*/ 12100031 w 12184637"/>
              <a:gd name="connsiteY14937" fmla="*/ 824801 h 4608812"/>
              <a:gd name="connsiteX14938" fmla="*/ 12096571 w 12184637"/>
              <a:gd name="connsiteY14938" fmla="*/ 817733 h 4608812"/>
              <a:gd name="connsiteX14939" fmla="*/ 12089502 w 12184637"/>
              <a:gd name="connsiteY14939" fmla="*/ 821193 h 4608812"/>
              <a:gd name="connsiteX14940" fmla="*/ 12066605 w 12184637"/>
              <a:gd name="connsiteY14940" fmla="*/ 887969 h 4608812"/>
              <a:gd name="connsiteX14941" fmla="*/ 12070066 w 12184637"/>
              <a:gd name="connsiteY14941" fmla="*/ 895037 h 4608812"/>
              <a:gd name="connsiteX14942" fmla="*/ 12071907 w 12184637"/>
              <a:gd name="connsiteY14942" fmla="*/ 895332 h 4608812"/>
              <a:gd name="connsiteX14943" fmla="*/ 12077134 w 12184637"/>
              <a:gd name="connsiteY14943" fmla="*/ 891577 h 4608812"/>
              <a:gd name="connsiteX14944" fmla="*/ 12021180 w 12184637"/>
              <a:gd name="connsiteY14944" fmla="*/ 914327 h 4608812"/>
              <a:gd name="connsiteX14945" fmla="*/ 12073748 w 12184637"/>
              <a:gd name="connsiteY14945" fmla="*/ 895037 h 4608812"/>
              <a:gd name="connsiteX14946" fmla="*/ 12077060 w 12184637"/>
              <a:gd name="connsiteY14946" fmla="*/ 887896 h 4608812"/>
              <a:gd name="connsiteX14947" fmla="*/ 12069919 w 12184637"/>
              <a:gd name="connsiteY14947" fmla="*/ 884583 h 4608812"/>
              <a:gd name="connsiteX14948" fmla="*/ 12017352 w 12184637"/>
              <a:gd name="connsiteY14948" fmla="*/ 903872 h 4608812"/>
              <a:gd name="connsiteX14949" fmla="*/ 12014038 w 12184637"/>
              <a:gd name="connsiteY14949" fmla="*/ 911013 h 4608812"/>
              <a:gd name="connsiteX14950" fmla="*/ 12019340 w 12184637"/>
              <a:gd name="connsiteY14950" fmla="*/ 914695 h 4608812"/>
              <a:gd name="connsiteX14951" fmla="*/ 12021180 w 12184637"/>
              <a:gd name="connsiteY14951" fmla="*/ 914327 h 4608812"/>
              <a:gd name="connsiteX14952" fmla="*/ 11949545 w 12184637"/>
              <a:gd name="connsiteY14952" fmla="*/ 938549 h 4608812"/>
              <a:gd name="connsiteX14953" fmla="*/ 12021107 w 12184637"/>
              <a:gd name="connsiteY14953" fmla="*/ 914400 h 4608812"/>
              <a:gd name="connsiteX14954" fmla="*/ 12024641 w 12184637"/>
              <a:gd name="connsiteY14954" fmla="*/ 907332 h 4608812"/>
              <a:gd name="connsiteX14955" fmla="*/ 12017573 w 12184637"/>
              <a:gd name="connsiteY14955" fmla="*/ 903798 h 4608812"/>
              <a:gd name="connsiteX14956" fmla="*/ 11946011 w 12184637"/>
              <a:gd name="connsiteY14956" fmla="*/ 927947 h 4608812"/>
              <a:gd name="connsiteX14957" fmla="*/ 11942477 w 12184637"/>
              <a:gd name="connsiteY14957" fmla="*/ 935015 h 4608812"/>
              <a:gd name="connsiteX14958" fmla="*/ 11947777 w 12184637"/>
              <a:gd name="connsiteY14958" fmla="*/ 938843 h 4608812"/>
              <a:gd name="connsiteX14959" fmla="*/ 11949545 w 12184637"/>
              <a:gd name="connsiteY14959" fmla="*/ 938549 h 4608812"/>
              <a:gd name="connsiteX14960" fmla="*/ 11861639 w 12184637"/>
              <a:gd name="connsiteY14960" fmla="*/ 956954 h 4608812"/>
              <a:gd name="connsiteX14961" fmla="*/ 11948882 w 12184637"/>
              <a:gd name="connsiteY14961" fmla="*/ 938696 h 4608812"/>
              <a:gd name="connsiteX14962" fmla="*/ 11953226 w 12184637"/>
              <a:gd name="connsiteY14962" fmla="*/ 932070 h 4608812"/>
              <a:gd name="connsiteX14963" fmla="*/ 11946600 w 12184637"/>
              <a:gd name="connsiteY14963" fmla="*/ 927726 h 4608812"/>
              <a:gd name="connsiteX14964" fmla="*/ 11859357 w 12184637"/>
              <a:gd name="connsiteY14964" fmla="*/ 945985 h 4608812"/>
              <a:gd name="connsiteX14965" fmla="*/ 11855012 w 12184637"/>
              <a:gd name="connsiteY14965" fmla="*/ 952611 h 4608812"/>
              <a:gd name="connsiteX14966" fmla="*/ 11860534 w 12184637"/>
              <a:gd name="connsiteY14966" fmla="*/ 957028 h 4608812"/>
              <a:gd name="connsiteX14967" fmla="*/ 11861639 w 12184637"/>
              <a:gd name="connsiteY14967" fmla="*/ 956954 h 4608812"/>
              <a:gd name="connsiteX14968" fmla="*/ 11765266 w 12184637"/>
              <a:gd name="connsiteY14968" fmla="*/ 964979 h 4608812"/>
              <a:gd name="connsiteX14969" fmla="*/ 11860903 w 12184637"/>
              <a:gd name="connsiteY14969" fmla="*/ 957028 h 4608812"/>
              <a:gd name="connsiteX14970" fmla="*/ 11865982 w 12184637"/>
              <a:gd name="connsiteY14970" fmla="*/ 950991 h 4608812"/>
              <a:gd name="connsiteX14971" fmla="*/ 11859945 w 12184637"/>
              <a:gd name="connsiteY14971" fmla="*/ 945911 h 4608812"/>
              <a:gd name="connsiteX14972" fmla="*/ 11764309 w 12184637"/>
              <a:gd name="connsiteY14972" fmla="*/ 953862 h 4608812"/>
              <a:gd name="connsiteX14973" fmla="*/ 11759229 w 12184637"/>
              <a:gd name="connsiteY14973" fmla="*/ 959899 h 4608812"/>
              <a:gd name="connsiteX14974" fmla="*/ 11764824 w 12184637"/>
              <a:gd name="connsiteY14974" fmla="*/ 964979 h 4608812"/>
              <a:gd name="connsiteX14975" fmla="*/ 11765266 w 12184637"/>
              <a:gd name="connsiteY14975" fmla="*/ 964979 h 4608812"/>
              <a:gd name="connsiteX14976" fmla="*/ 11770419 w 12184637"/>
              <a:gd name="connsiteY14976" fmla="*/ 959826 h 4608812"/>
              <a:gd name="connsiteX14977" fmla="*/ 11765266 w 12184637"/>
              <a:gd name="connsiteY14977" fmla="*/ 953862 h 4608812"/>
              <a:gd name="connsiteX14978" fmla="*/ 11668966 w 12184637"/>
              <a:gd name="connsiteY14978" fmla="*/ 946942 h 4608812"/>
              <a:gd name="connsiteX14979" fmla="*/ 11663003 w 12184637"/>
              <a:gd name="connsiteY14979" fmla="*/ 952095 h 4608812"/>
              <a:gd name="connsiteX14980" fmla="*/ 11668157 w 12184637"/>
              <a:gd name="connsiteY14980" fmla="*/ 958059 h 4608812"/>
              <a:gd name="connsiteX14981" fmla="*/ 11764456 w 12184637"/>
              <a:gd name="connsiteY14981" fmla="*/ 964979 h 4608812"/>
              <a:gd name="connsiteX14982" fmla="*/ 11764898 w 12184637"/>
              <a:gd name="connsiteY14982" fmla="*/ 964979 h 4608812"/>
              <a:gd name="connsiteX14983" fmla="*/ 11770419 w 12184637"/>
              <a:gd name="connsiteY14983" fmla="*/ 959826 h 4608812"/>
              <a:gd name="connsiteX14984" fmla="*/ 11674047 w 12184637"/>
              <a:gd name="connsiteY14984" fmla="*/ 953494 h 4608812"/>
              <a:gd name="connsiteX14985" fmla="*/ 11669630 w 12184637"/>
              <a:gd name="connsiteY14985" fmla="*/ 947015 h 4608812"/>
              <a:gd name="connsiteX14986" fmla="*/ 11579809 w 12184637"/>
              <a:gd name="connsiteY14986" fmla="*/ 930082 h 4608812"/>
              <a:gd name="connsiteX14987" fmla="*/ 11573330 w 12184637"/>
              <a:gd name="connsiteY14987" fmla="*/ 934499 h 4608812"/>
              <a:gd name="connsiteX14988" fmla="*/ 11577748 w 12184637"/>
              <a:gd name="connsiteY14988" fmla="*/ 940978 h 4608812"/>
              <a:gd name="connsiteX14989" fmla="*/ 11667568 w 12184637"/>
              <a:gd name="connsiteY14989" fmla="*/ 957911 h 4608812"/>
              <a:gd name="connsiteX14990" fmla="*/ 11668673 w 12184637"/>
              <a:gd name="connsiteY14990" fmla="*/ 957985 h 4608812"/>
              <a:gd name="connsiteX14991" fmla="*/ 11674047 w 12184637"/>
              <a:gd name="connsiteY14991" fmla="*/ 953494 h 4608812"/>
              <a:gd name="connsiteX14992" fmla="*/ 11584080 w 12184637"/>
              <a:gd name="connsiteY14992" fmla="*/ 937150 h 4608812"/>
              <a:gd name="connsiteX14993" fmla="*/ 11580251 w 12184637"/>
              <a:gd name="connsiteY14993" fmla="*/ 930229 h 4608812"/>
              <a:gd name="connsiteX14994" fmla="*/ 11503904 w 12184637"/>
              <a:gd name="connsiteY14994" fmla="*/ 908289 h 4608812"/>
              <a:gd name="connsiteX14995" fmla="*/ 11496983 w 12184637"/>
              <a:gd name="connsiteY14995" fmla="*/ 912118 h 4608812"/>
              <a:gd name="connsiteX14996" fmla="*/ 11500811 w 12184637"/>
              <a:gd name="connsiteY14996" fmla="*/ 919038 h 4608812"/>
              <a:gd name="connsiteX14997" fmla="*/ 11577159 w 12184637"/>
              <a:gd name="connsiteY14997" fmla="*/ 940978 h 4608812"/>
              <a:gd name="connsiteX14998" fmla="*/ 11578704 w 12184637"/>
              <a:gd name="connsiteY14998" fmla="*/ 941199 h 4608812"/>
              <a:gd name="connsiteX14999" fmla="*/ 11584080 w 12184637"/>
              <a:gd name="connsiteY14999" fmla="*/ 937150 h 4608812"/>
              <a:gd name="connsiteX15000" fmla="*/ 11507732 w 12184637"/>
              <a:gd name="connsiteY15000" fmla="*/ 915063 h 4608812"/>
              <a:gd name="connsiteX15001" fmla="*/ 11503683 w 12184637"/>
              <a:gd name="connsiteY15001" fmla="*/ 908289 h 4608812"/>
              <a:gd name="connsiteX15002" fmla="*/ 11441177 w 12184637"/>
              <a:gd name="connsiteY15002" fmla="*/ 892387 h 4608812"/>
              <a:gd name="connsiteX15003" fmla="*/ 11434403 w 12184637"/>
              <a:gd name="connsiteY15003" fmla="*/ 896436 h 4608812"/>
              <a:gd name="connsiteX15004" fmla="*/ 11438453 w 12184637"/>
              <a:gd name="connsiteY15004" fmla="*/ 903209 h 4608812"/>
              <a:gd name="connsiteX15005" fmla="*/ 11500959 w 12184637"/>
              <a:gd name="connsiteY15005" fmla="*/ 919112 h 4608812"/>
              <a:gd name="connsiteX15006" fmla="*/ 11502357 w 12184637"/>
              <a:gd name="connsiteY15006" fmla="*/ 919259 h 4608812"/>
              <a:gd name="connsiteX15007" fmla="*/ 11507732 w 12184637"/>
              <a:gd name="connsiteY15007" fmla="*/ 915063 h 4608812"/>
              <a:gd name="connsiteX15008" fmla="*/ 11392291 w 12184637"/>
              <a:gd name="connsiteY15008" fmla="*/ 904608 h 4608812"/>
              <a:gd name="connsiteX15009" fmla="*/ 11439999 w 12184637"/>
              <a:gd name="connsiteY15009" fmla="*/ 903357 h 4608812"/>
              <a:gd name="connsiteX15010" fmla="*/ 11445447 w 12184637"/>
              <a:gd name="connsiteY15010" fmla="*/ 897614 h 4608812"/>
              <a:gd name="connsiteX15011" fmla="*/ 11439851 w 12184637"/>
              <a:gd name="connsiteY15011" fmla="*/ 892166 h 4608812"/>
              <a:gd name="connsiteX15012" fmla="*/ 11439777 w 12184637"/>
              <a:gd name="connsiteY15012" fmla="*/ 892166 h 4608812"/>
              <a:gd name="connsiteX15013" fmla="*/ 11392070 w 12184637"/>
              <a:gd name="connsiteY15013" fmla="*/ 893417 h 4608812"/>
              <a:gd name="connsiteX15014" fmla="*/ 11386622 w 12184637"/>
              <a:gd name="connsiteY15014" fmla="*/ 899160 h 4608812"/>
              <a:gd name="connsiteX15015" fmla="*/ 11392217 w 12184637"/>
              <a:gd name="connsiteY15015" fmla="*/ 904608 h 4608812"/>
              <a:gd name="connsiteX15016" fmla="*/ 11392291 w 12184637"/>
              <a:gd name="connsiteY15016" fmla="*/ 904608 h 4608812"/>
              <a:gd name="connsiteX15017" fmla="*/ 11352019 w 12184637"/>
              <a:gd name="connsiteY15017" fmla="*/ 917345 h 4608812"/>
              <a:gd name="connsiteX15018" fmla="*/ 11393763 w 12184637"/>
              <a:gd name="connsiteY15018" fmla="*/ 904387 h 4608812"/>
              <a:gd name="connsiteX15019" fmla="*/ 11397444 w 12184637"/>
              <a:gd name="connsiteY15019" fmla="*/ 897393 h 4608812"/>
              <a:gd name="connsiteX15020" fmla="*/ 11390450 w 12184637"/>
              <a:gd name="connsiteY15020" fmla="*/ 893712 h 4608812"/>
              <a:gd name="connsiteX15021" fmla="*/ 11348706 w 12184637"/>
              <a:gd name="connsiteY15021" fmla="*/ 906743 h 4608812"/>
              <a:gd name="connsiteX15022" fmla="*/ 11345024 w 12184637"/>
              <a:gd name="connsiteY15022" fmla="*/ 913738 h 4608812"/>
              <a:gd name="connsiteX15023" fmla="*/ 11350400 w 12184637"/>
              <a:gd name="connsiteY15023" fmla="*/ 917640 h 4608812"/>
              <a:gd name="connsiteX15024" fmla="*/ 11352019 w 12184637"/>
              <a:gd name="connsiteY15024" fmla="*/ 917345 h 4608812"/>
              <a:gd name="connsiteX15025" fmla="*/ 11307919 w 12184637"/>
              <a:gd name="connsiteY15025" fmla="*/ 936487 h 4608812"/>
              <a:gd name="connsiteX15026" fmla="*/ 11352608 w 12184637"/>
              <a:gd name="connsiteY15026" fmla="*/ 917124 h 4608812"/>
              <a:gd name="connsiteX15027" fmla="*/ 11355479 w 12184637"/>
              <a:gd name="connsiteY15027" fmla="*/ 909762 h 4608812"/>
              <a:gd name="connsiteX15028" fmla="*/ 11348191 w 12184637"/>
              <a:gd name="connsiteY15028" fmla="*/ 906891 h 4608812"/>
              <a:gd name="connsiteX15029" fmla="*/ 11303502 w 12184637"/>
              <a:gd name="connsiteY15029" fmla="*/ 926253 h 4608812"/>
              <a:gd name="connsiteX15030" fmla="*/ 11300630 w 12184637"/>
              <a:gd name="connsiteY15030" fmla="*/ 933616 h 4608812"/>
              <a:gd name="connsiteX15031" fmla="*/ 11305784 w 12184637"/>
              <a:gd name="connsiteY15031" fmla="*/ 937002 h 4608812"/>
              <a:gd name="connsiteX15032" fmla="*/ 11307919 w 12184637"/>
              <a:gd name="connsiteY15032" fmla="*/ 936487 h 4608812"/>
              <a:gd name="connsiteX15033" fmla="*/ 11252995 w 12184637"/>
              <a:gd name="connsiteY15033" fmla="*/ 949371 h 4608812"/>
              <a:gd name="connsiteX15034" fmla="*/ 11306962 w 12184637"/>
              <a:gd name="connsiteY15034" fmla="*/ 936782 h 4608812"/>
              <a:gd name="connsiteX15035" fmla="*/ 11311084 w 12184637"/>
              <a:gd name="connsiteY15035" fmla="*/ 930082 h 4608812"/>
              <a:gd name="connsiteX15036" fmla="*/ 11304385 w 12184637"/>
              <a:gd name="connsiteY15036" fmla="*/ 925959 h 4608812"/>
              <a:gd name="connsiteX15037" fmla="*/ 11250419 w 12184637"/>
              <a:gd name="connsiteY15037" fmla="*/ 938549 h 4608812"/>
              <a:gd name="connsiteX15038" fmla="*/ 11246296 w 12184637"/>
              <a:gd name="connsiteY15038" fmla="*/ 945248 h 4608812"/>
              <a:gd name="connsiteX15039" fmla="*/ 11251744 w 12184637"/>
              <a:gd name="connsiteY15039" fmla="*/ 949518 h 4608812"/>
              <a:gd name="connsiteX15040" fmla="*/ 11252995 w 12184637"/>
              <a:gd name="connsiteY15040" fmla="*/ 949371 h 4608812"/>
              <a:gd name="connsiteX15041" fmla="*/ 11257266 w 12184637"/>
              <a:gd name="connsiteY15041" fmla="*/ 944512 h 4608812"/>
              <a:gd name="connsiteX15042" fmla="*/ 11252333 w 12184637"/>
              <a:gd name="connsiteY15042" fmla="*/ 938401 h 4608812"/>
              <a:gd name="connsiteX15043" fmla="*/ 11192404 w 12184637"/>
              <a:gd name="connsiteY15043" fmla="*/ 932143 h 4608812"/>
              <a:gd name="connsiteX15044" fmla="*/ 11186293 w 12184637"/>
              <a:gd name="connsiteY15044" fmla="*/ 937076 h 4608812"/>
              <a:gd name="connsiteX15045" fmla="*/ 11191226 w 12184637"/>
              <a:gd name="connsiteY15045" fmla="*/ 943187 h 4608812"/>
              <a:gd name="connsiteX15046" fmla="*/ 11251155 w 12184637"/>
              <a:gd name="connsiteY15046" fmla="*/ 949445 h 4608812"/>
              <a:gd name="connsiteX15047" fmla="*/ 11251818 w 12184637"/>
              <a:gd name="connsiteY15047" fmla="*/ 949445 h 4608812"/>
              <a:gd name="connsiteX15048" fmla="*/ 11257266 w 12184637"/>
              <a:gd name="connsiteY15048" fmla="*/ 944512 h 4608812"/>
              <a:gd name="connsiteX15049" fmla="*/ 11186661 w 12184637"/>
              <a:gd name="connsiteY15049" fmla="*/ 944291 h 4608812"/>
              <a:gd name="connsiteX15050" fmla="*/ 11192846 w 12184637"/>
              <a:gd name="connsiteY15050" fmla="*/ 943187 h 4608812"/>
              <a:gd name="connsiteX15051" fmla="*/ 11197337 w 12184637"/>
              <a:gd name="connsiteY15051" fmla="*/ 936708 h 4608812"/>
              <a:gd name="connsiteX15052" fmla="*/ 11190858 w 12184637"/>
              <a:gd name="connsiteY15052" fmla="*/ 932217 h 4608812"/>
              <a:gd name="connsiteX15053" fmla="*/ 11184674 w 12184637"/>
              <a:gd name="connsiteY15053" fmla="*/ 933321 h 4608812"/>
              <a:gd name="connsiteX15054" fmla="*/ 11180183 w 12184637"/>
              <a:gd name="connsiteY15054" fmla="*/ 939800 h 4608812"/>
              <a:gd name="connsiteX15055" fmla="*/ 11185705 w 12184637"/>
              <a:gd name="connsiteY15055" fmla="*/ 944365 h 4608812"/>
              <a:gd name="connsiteX15056" fmla="*/ 11186661 w 12184637"/>
              <a:gd name="connsiteY15056" fmla="*/ 944291 h 4608812"/>
              <a:gd name="connsiteX15057" fmla="*/ 11190563 w 12184637"/>
              <a:gd name="connsiteY15057" fmla="*/ 941493 h 4608812"/>
              <a:gd name="connsiteX15058" fmla="*/ 11188355 w 12184637"/>
              <a:gd name="connsiteY15058" fmla="*/ 933910 h 4608812"/>
              <a:gd name="connsiteX15059" fmla="*/ 11168255 w 12184637"/>
              <a:gd name="connsiteY15059" fmla="*/ 922867 h 4608812"/>
              <a:gd name="connsiteX15060" fmla="*/ 11160673 w 12184637"/>
              <a:gd name="connsiteY15060" fmla="*/ 925075 h 4608812"/>
              <a:gd name="connsiteX15061" fmla="*/ 11162881 w 12184637"/>
              <a:gd name="connsiteY15061" fmla="*/ 932659 h 4608812"/>
              <a:gd name="connsiteX15062" fmla="*/ 11182980 w 12184637"/>
              <a:gd name="connsiteY15062" fmla="*/ 943702 h 4608812"/>
              <a:gd name="connsiteX15063" fmla="*/ 11185705 w 12184637"/>
              <a:gd name="connsiteY15063" fmla="*/ 944365 h 4608812"/>
              <a:gd name="connsiteX15064" fmla="*/ 11190563 w 12184637"/>
              <a:gd name="connsiteY15064" fmla="*/ 941493 h 4608812"/>
              <a:gd name="connsiteX15065" fmla="*/ 11168992 w 12184637"/>
              <a:gd name="connsiteY15065" fmla="*/ 932217 h 4608812"/>
              <a:gd name="connsiteX15066" fmla="*/ 11169949 w 12184637"/>
              <a:gd name="connsiteY15066" fmla="*/ 924413 h 4608812"/>
              <a:gd name="connsiteX15067" fmla="*/ 11133431 w 12184637"/>
              <a:gd name="connsiteY15067" fmla="*/ 877294 h 4608812"/>
              <a:gd name="connsiteX15068" fmla="*/ 11125628 w 12184637"/>
              <a:gd name="connsiteY15068" fmla="*/ 876337 h 4608812"/>
              <a:gd name="connsiteX15069" fmla="*/ 11124671 w 12184637"/>
              <a:gd name="connsiteY15069" fmla="*/ 884141 h 4608812"/>
              <a:gd name="connsiteX15070" fmla="*/ 11161188 w 12184637"/>
              <a:gd name="connsiteY15070" fmla="*/ 931260 h 4608812"/>
              <a:gd name="connsiteX15071" fmla="*/ 11165605 w 12184637"/>
              <a:gd name="connsiteY15071" fmla="*/ 933395 h 4608812"/>
              <a:gd name="connsiteX15072" fmla="*/ 11168992 w 12184637"/>
              <a:gd name="connsiteY15072" fmla="*/ 932217 h 4608812"/>
              <a:gd name="connsiteX15073" fmla="*/ 11133505 w 12184637"/>
              <a:gd name="connsiteY15073" fmla="*/ 883994 h 4608812"/>
              <a:gd name="connsiteX15074" fmla="*/ 11132328 w 12184637"/>
              <a:gd name="connsiteY15074" fmla="*/ 876190 h 4608812"/>
              <a:gd name="connsiteX15075" fmla="*/ 11120621 w 12184637"/>
              <a:gd name="connsiteY15075" fmla="*/ 867502 h 4608812"/>
              <a:gd name="connsiteX15076" fmla="*/ 11112818 w 12184637"/>
              <a:gd name="connsiteY15076" fmla="*/ 868680 h 4608812"/>
              <a:gd name="connsiteX15077" fmla="*/ 11113995 w 12184637"/>
              <a:gd name="connsiteY15077" fmla="*/ 876484 h 4608812"/>
              <a:gd name="connsiteX15078" fmla="*/ 11125702 w 12184637"/>
              <a:gd name="connsiteY15078" fmla="*/ 885172 h 4608812"/>
              <a:gd name="connsiteX15079" fmla="*/ 11129088 w 12184637"/>
              <a:gd name="connsiteY15079" fmla="*/ 886276 h 4608812"/>
              <a:gd name="connsiteX15080" fmla="*/ 11133505 w 12184637"/>
              <a:gd name="connsiteY15080" fmla="*/ 883994 h 4608812"/>
              <a:gd name="connsiteX15081" fmla="*/ 11122756 w 12184637"/>
              <a:gd name="connsiteY15081" fmla="*/ 873097 h 4608812"/>
              <a:gd name="connsiteX15082" fmla="*/ 11138880 w 12184637"/>
              <a:gd name="connsiteY15082" fmla="*/ 794542 h 4608812"/>
              <a:gd name="connsiteX15083" fmla="*/ 11134536 w 12184637"/>
              <a:gd name="connsiteY15083" fmla="*/ 787989 h 4608812"/>
              <a:gd name="connsiteX15084" fmla="*/ 11127983 w 12184637"/>
              <a:gd name="connsiteY15084" fmla="*/ 792333 h 4608812"/>
              <a:gd name="connsiteX15085" fmla="*/ 11111860 w 12184637"/>
              <a:gd name="connsiteY15085" fmla="*/ 870889 h 4608812"/>
              <a:gd name="connsiteX15086" fmla="*/ 11116204 w 12184637"/>
              <a:gd name="connsiteY15086" fmla="*/ 877441 h 4608812"/>
              <a:gd name="connsiteX15087" fmla="*/ 11117382 w 12184637"/>
              <a:gd name="connsiteY15087" fmla="*/ 877588 h 4608812"/>
              <a:gd name="connsiteX15088" fmla="*/ 11122756 w 12184637"/>
              <a:gd name="connsiteY15088" fmla="*/ 873097 h 4608812"/>
              <a:gd name="connsiteX15089" fmla="*/ 11138806 w 12184637"/>
              <a:gd name="connsiteY15089" fmla="*/ 794836 h 4608812"/>
              <a:gd name="connsiteX15090" fmla="*/ 11167519 w 12184637"/>
              <a:gd name="connsiteY15090" fmla="*/ 682413 h 4608812"/>
              <a:gd name="connsiteX15091" fmla="*/ 11163470 w 12184637"/>
              <a:gd name="connsiteY15091" fmla="*/ 675640 h 4608812"/>
              <a:gd name="connsiteX15092" fmla="*/ 11156697 w 12184637"/>
              <a:gd name="connsiteY15092" fmla="*/ 679689 h 4608812"/>
              <a:gd name="connsiteX15093" fmla="*/ 11127983 w 12184637"/>
              <a:gd name="connsiteY15093" fmla="*/ 792112 h 4608812"/>
              <a:gd name="connsiteX15094" fmla="*/ 11132033 w 12184637"/>
              <a:gd name="connsiteY15094" fmla="*/ 798885 h 4608812"/>
              <a:gd name="connsiteX15095" fmla="*/ 11133431 w 12184637"/>
              <a:gd name="connsiteY15095" fmla="*/ 799033 h 4608812"/>
              <a:gd name="connsiteX15096" fmla="*/ 11138806 w 12184637"/>
              <a:gd name="connsiteY15096" fmla="*/ 794836 h 4608812"/>
              <a:gd name="connsiteX15097" fmla="*/ 11167372 w 12184637"/>
              <a:gd name="connsiteY15097" fmla="*/ 682782 h 4608812"/>
              <a:gd name="connsiteX15098" fmla="*/ 11202490 w 12184637"/>
              <a:gd name="connsiteY15098" fmla="*/ 577795 h 4608812"/>
              <a:gd name="connsiteX15099" fmla="*/ 11198956 w 12184637"/>
              <a:gd name="connsiteY15099" fmla="*/ 570727 h 4608812"/>
              <a:gd name="connsiteX15100" fmla="*/ 11191889 w 12184637"/>
              <a:gd name="connsiteY15100" fmla="*/ 574261 h 4608812"/>
              <a:gd name="connsiteX15101" fmla="*/ 11156770 w 12184637"/>
              <a:gd name="connsiteY15101" fmla="*/ 679248 h 4608812"/>
              <a:gd name="connsiteX15102" fmla="*/ 11160304 w 12184637"/>
              <a:gd name="connsiteY15102" fmla="*/ 686315 h 4608812"/>
              <a:gd name="connsiteX15103" fmla="*/ 11162145 w 12184637"/>
              <a:gd name="connsiteY15103" fmla="*/ 686610 h 4608812"/>
              <a:gd name="connsiteX15104" fmla="*/ 11167372 w 12184637"/>
              <a:gd name="connsiteY15104" fmla="*/ 682782 h 4608812"/>
              <a:gd name="connsiteX15105" fmla="*/ 11202343 w 12184637"/>
              <a:gd name="connsiteY15105" fmla="*/ 578310 h 4608812"/>
              <a:gd name="connsiteX15106" fmla="*/ 11246959 w 12184637"/>
              <a:gd name="connsiteY15106" fmla="*/ 477667 h 4608812"/>
              <a:gd name="connsiteX15107" fmla="*/ 11244087 w 12184637"/>
              <a:gd name="connsiteY15107" fmla="*/ 470305 h 4608812"/>
              <a:gd name="connsiteX15108" fmla="*/ 11236725 w 12184637"/>
              <a:gd name="connsiteY15108" fmla="*/ 473176 h 4608812"/>
              <a:gd name="connsiteX15109" fmla="*/ 11192110 w 12184637"/>
              <a:gd name="connsiteY15109" fmla="*/ 573819 h 4608812"/>
              <a:gd name="connsiteX15110" fmla="*/ 11194980 w 12184637"/>
              <a:gd name="connsiteY15110" fmla="*/ 581182 h 4608812"/>
              <a:gd name="connsiteX15111" fmla="*/ 11197263 w 12184637"/>
              <a:gd name="connsiteY15111" fmla="*/ 581623 h 4608812"/>
              <a:gd name="connsiteX15112" fmla="*/ 11202343 w 12184637"/>
              <a:gd name="connsiteY15112" fmla="*/ 578310 h 4608812"/>
              <a:gd name="connsiteX15113" fmla="*/ 11246664 w 12184637"/>
              <a:gd name="connsiteY15113" fmla="*/ 478256 h 4608812"/>
              <a:gd name="connsiteX15114" fmla="*/ 11301366 w 12184637"/>
              <a:gd name="connsiteY15114" fmla="*/ 385417 h 4608812"/>
              <a:gd name="connsiteX15115" fmla="*/ 11299378 w 12184637"/>
              <a:gd name="connsiteY15115" fmla="*/ 377761 h 4608812"/>
              <a:gd name="connsiteX15116" fmla="*/ 11291721 w 12184637"/>
              <a:gd name="connsiteY15116" fmla="*/ 379748 h 4608812"/>
              <a:gd name="connsiteX15117" fmla="*/ 11237020 w 12184637"/>
              <a:gd name="connsiteY15117" fmla="*/ 472587 h 4608812"/>
              <a:gd name="connsiteX15118" fmla="*/ 11239008 w 12184637"/>
              <a:gd name="connsiteY15118" fmla="*/ 480244 h 4608812"/>
              <a:gd name="connsiteX15119" fmla="*/ 11241878 w 12184637"/>
              <a:gd name="connsiteY15119" fmla="*/ 481054 h 4608812"/>
              <a:gd name="connsiteX15120" fmla="*/ 11246664 w 12184637"/>
              <a:gd name="connsiteY15120" fmla="*/ 478256 h 4608812"/>
              <a:gd name="connsiteX15121" fmla="*/ 11300924 w 12184637"/>
              <a:gd name="connsiteY15121" fmla="*/ 386006 h 4608812"/>
              <a:gd name="connsiteX15122" fmla="*/ 11365713 w 12184637"/>
              <a:gd name="connsiteY15122" fmla="*/ 304432 h 4608812"/>
              <a:gd name="connsiteX15123" fmla="*/ 11364830 w 12184637"/>
              <a:gd name="connsiteY15123" fmla="*/ 296628 h 4608812"/>
              <a:gd name="connsiteX15124" fmla="*/ 11357025 w 12184637"/>
              <a:gd name="connsiteY15124" fmla="*/ 297511 h 4608812"/>
              <a:gd name="connsiteX15125" fmla="*/ 11292237 w 12184637"/>
              <a:gd name="connsiteY15125" fmla="*/ 379086 h 4608812"/>
              <a:gd name="connsiteX15126" fmla="*/ 11293121 w 12184637"/>
              <a:gd name="connsiteY15126" fmla="*/ 386890 h 4608812"/>
              <a:gd name="connsiteX15127" fmla="*/ 11296654 w 12184637"/>
              <a:gd name="connsiteY15127" fmla="*/ 388068 h 4608812"/>
              <a:gd name="connsiteX15128" fmla="*/ 11300924 w 12184637"/>
              <a:gd name="connsiteY15128" fmla="*/ 386006 h 4608812"/>
              <a:gd name="connsiteX15129" fmla="*/ 11365051 w 12184637"/>
              <a:gd name="connsiteY15129" fmla="*/ 305168 h 4608812"/>
              <a:gd name="connsiteX15130" fmla="*/ 11440441 w 12184637"/>
              <a:gd name="connsiteY15130" fmla="*/ 238392 h 4608812"/>
              <a:gd name="connsiteX15131" fmla="*/ 11440882 w 12184637"/>
              <a:gd name="connsiteY15131" fmla="*/ 230514 h 4608812"/>
              <a:gd name="connsiteX15132" fmla="*/ 11433005 w 12184637"/>
              <a:gd name="connsiteY15132" fmla="*/ 230072 h 4608812"/>
              <a:gd name="connsiteX15133" fmla="*/ 11357615 w 12184637"/>
              <a:gd name="connsiteY15133" fmla="*/ 296849 h 4608812"/>
              <a:gd name="connsiteX15134" fmla="*/ 11357172 w 12184637"/>
              <a:gd name="connsiteY15134" fmla="*/ 304726 h 4608812"/>
              <a:gd name="connsiteX15135" fmla="*/ 11361369 w 12184637"/>
              <a:gd name="connsiteY15135" fmla="*/ 306567 h 4608812"/>
              <a:gd name="connsiteX15136" fmla="*/ 11365051 w 12184637"/>
              <a:gd name="connsiteY15136" fmla="*/ 305168 h 4608812"/>
              <a:gd name="connsiteX15137" fmla="*/ 11439484 w 12184637"/>
              <a:gd name="connsiteY15137" fmla="*/ 239055 h 4608812"/>
              <a:gd name="connsiteX15138" fmla="*/ 11525843 w 12184637"/>
              <a:gd name="connsiteY15138" fmla="*/ 190610 h 4608812"/>
              <a:gd name="connsiteX15139" fmla="*/ 11527979 w 12184637"/>
              <a:gd name="connsiteY15139" fmla="*/ 183027 h 4608812"/>
              <a:gd name="connsiteX15140" fmla="*/ 11520395 w 12184637"/>
              <a:gd name="connsiteY15140" fmla="*/ 180892 h 4608812"/>
              <a:gd name="connsiteX15141" fmla="*/ 11434036 w 12184637"/>
              <a:gd name="connsiteY15141" fmla="*/ 229336 h 4608812"/>
              <a:gd name="connsiteX15142" fmla="*/ 11431900 w 12184637"/>
              <a:gd name="connsiteY15142" fmla="*/ 236919 h 4608812"/>
              <a:gd name="connsiteX15143" fmla="*/ 11436833 w 12184637"/>
              <a:gd name="connsiteY15143" fmla="*/ 239791 h 4608812"/>
              <a:gd name="connsiteX15144" fmla="*/ 11439484 w 12184637"/>
              <a:gd name="connsiteY15144" fmla="*/ 239055 h 4608812"/>
              <a:gd name="connsiteX15145" fmla="*/ 11524960 w 12184637"/>
              <a:gd name="connsiteY15145" fmla="*/ 191052 h 4608812"/>
              <a:gd name="connsiteX15146" fmla="*/ 11617946 w 12184637"/>
              <a:gd name="connsiteY15146" fmla="*/ 158364 h 4608812"/>
              <a:gd name="connsiteX15147" fmla="*/ 11621332 w 12184637"/>
              <a:gd name="connsiteY15147" fmla="*/ 151296 h 4608812"/>
              <a:gd name="connsiteX15148" fmla="*/ 11614265 w 12184637"/>
              <a:gd name="connsiteY15148" fmla="*/ 147909 h 4608812"/>
              <a:gd name="connsiteX15149" fmla="*/ 11521279 w 12184637"/>
              <a:gd name="connsiteY15149" fmla="*/ 180598 h 4608812"/>
              <a:gd name="connsiteX15150" fmla="*/ 11517892 w 12184637"/>
              <a:gd name="connsiteY15150" fmla="*/ 187666 h 4608812"/>
              <a:gd name="connsiteX15151" fmla="*/ 11523193 w 12184637"/>
              <a:gd name="connsiteY15151" fmla="*/ 191420 h 4608812"/>
              <a:gd name="connsiteX15152" fmla="*/ 11524960 w 12184637"/>
              <a:gd name="connsiteY15152" fmla="*/ 191052 h 4608812"/>
              <a:gd name="connsiteX15153" fmla="*/ 11617210 w 12184637"/>
              <a:gd name="connsiteY15153" fmla="*/ 158511 h 4608812"/>
              <a:gd name="connsiteX15154" fmla="*/ 11712331 w 12184637"/>
              <a:gd name="connsiteY15154" fmla="*/ 138927 h 4608812"/>
              <a:gd name="connsiteX15155" fmla="*/ 11716675 w 12184637"/>
              <a:gd name="connsiteY15155" fmla="*/ 132375 h 4608812"/>
              <a:gd name="connsiteX15156" fmla="*/ 11710122 w 12184637"/>
              <a:gd name="connsiteY15156" fmla="*/ 128031 h 4608812"/>
              <a:gd name="connsiteX15157" fmla="*/ 11615001 w 12184637"/>
              <a:gd name="connsiteY15157" fmla="*/ 147615 h 4608812"/>
              <a:gd name="connsiteX15158" fmla="*/ 11610657 w 12184637"/>
              <a:gd name="connsiteY15158" fmla="*/ 154167 h 4608812"/>
              <a:gd name="connsiteX15159" fmla="*/ 11616179 w 12184637"/>
              <a:gd name="connsiteY15159" fmla="*/ 158584 h 4608812"/>
              <a:gd name="connsiteX15160" fmla="*/ 11617210 w 12184637"/>
              <a:gd name="connsiteY15160" fmla="*/ 158511 h 4608812"/>
              <a:gd name="connsiteX15161" fmla="*/ 11711742 w 12184637"/>
              <a:gd name="connsiteY15161" fmla="*/ 139001 h 4608812"/>
              <a:gd name="connsiteX15162" fmla="*/ 11804360 w 12184637"/>
              <a:gd name="connsiteY15162" fmla="*/ 129871 h 4608812"/>
              <a:gd name="connsiteX15163" fmla="*/ 11809366 w 12184637"/>
              <a:gd name="connsiteY15163" fmla="*/ 123761 h 4608812"/>
              <a:gd name="connsiteX15164" fmla="*/ 11803255 w 12184637"/>
              <a:gd name="connsiteY15164" fmla="*/ 118754 h 4608812"/>
              <a:gd name="connsiteX15165" fmla="*/ 11710637 w 12184637"/>
              <a:gd name="connsiteY15165" fmla="*/ 127883 h 4608812"/>
              <a:gd name="connsiteX15166" fmla="*/ 11705632 w 12184637"/>
              <a:gd name="connsiteY15166" fmla="*/ 133994 h 4608812"/>
              <a:gd name="connsiteX15167" fmla="*/ 11711226 w 12184637"/>
              <a:gd name="connsiteY15167" fmla="*/ 139001 h 4608812"/>
              <a:gd name="connsiteX15168" fmla="*/ 11711742 w 12184637"/>
              <a:gd name="connsiteY15168" fmla="*/ 139001 h 4608812"/>
              <a:gd name="connsiteX15169" fmla="*/ 11844485 w 12184637"/>
              <a:gd name="connsiteY15169" fmla="*/ 175370 h 4608812"/>
              <a:gd name="connsiteX15170" fmla="*/ 11845368 w 12184637"/>
              <a:gd name="connsiteY15170" fmla="*/ 167566 h 4608812"/>
              <a:gd name="connsiteX15171" fmla="*/ 11808188 w 12184637"/>
              <a:gd name="connsiteY15171" fmla="*/ 120889 h 4608812"/>
              <a:gd name="connsiteX15172" fmla="*/ 11800385 w 12184637"/>
              <a:gd name="connsiteY15172" fmla="*/ 120006 h 4608812"/>
              <a:gd name="connsiteX15173" fmla="*/ 11799501 w 12184637"/>
              <a:gd name="connsiteY15173" fmla="*/ 127810 h 4608812"/>
              <a:gd name="connsiteX15174" fmla="*/ 11836680 w 12184637"/>
              <a:gd name="connsiteY15174" fmla="*/ 174487 h 4608812"/>
              <a:gd name="connsiteX15175" fmla="*/ 11841098 w 12184637"/>
              <a:gd name="connsiteY15175" fmla="*/ 176622 h 4608812"/>
              <a:gd name="connsiteX15176" fmla="*/ 11844485 w 12184637"/>
              <a:gd name="connsiteY15176" fmla="*/ 175370 h 4608812"/>
              <a:gd name="connsiteX15177" fmla="*/ 11870915 w 12184637"/>
              <a:gd name="connsiteY15177" fmla="*/ 220060 h 4608812"/>
              <a:gd name="connsiteX15178" fmla="*/ 11872756 w 12184637"/>
              <a:gd name="connsiteY15178" fmla="*/ 212403 h 4608812"/>
              <a:gd name="connsiteX15179" fmla="*/ 11845736 w 12184637"/>
              <a:gd name="connsiteY15179" fmla="*/ 168155 h 4608812"/>
              <a:gd name="connsiteX15180" fmla="*/ 11838080 w 12184637"/>
              <a:gd name="connsiteY15180" fmla="*/ 166315 h 4608812"/>
              <a:gd name="connsiteX15181" fmla="*/ 11836239 w 12184637"/>
              <a:gd name="connsiteY15181" fmla="*/ 173972 h 4608812"/>
              <a:gd name="connsiteX15182" fmla="*/ 11863258 w 12184637"/>
              <a:gd name="connsiteY15182" fmla="*/ 218219 h 4608812"/>
              <a:gd name="connsiteX15183" fmla="*/ 11868044 w 12184637"/>
              <a:gd name="connsiteY15183" fmla="*/ 220870 h 4608812"/>
              <a:gd name="connsiteX15184" fmla="*/ 11870915 w 12184637"/>
              <a:gd name="connsiteY15184" fmla="*/ 220060 h 4608812"/>
              <a:gd name="connsiteX15185" fmla="*/ 11885640 w 12184637"/>
              <a:gd name="connsiteY15185" fmla="*/ 257019 h 4608812"/>
              <a:gd name="connsiteX15186" fmla="*/ 11888585 w 12184637"/>
              <a:gd name="connsiteY15186" fmla="*/ 249730 h 4608812"/>
              <a:gd name="connsiteX15187" fmla="*/ 11873124 w 12184637"/>
              <a:gd name="connsiteY15187" fmla="*/ 213066 h 4608812"/>
              <a:gd name="connsiteX15188" fmla="*/ 11865835 w 12184637"/>
              <a:gd name="connsiteY15188" fmla="*/ 210121 h 4608812"/>
              <a:gd name="connsiteX15189" fmla="*/ 11862891 w 12184637"/>
              <a:gd name="connsiteY15189" fmla="*/ 217409 h 4608812"/>
              <a:gd name="connsiteX15190" fmla="*/ 11878351 w 12184637"/>
              <a:gd name="connsiteY15190" fmla="*/ 254074 h 4608812"/>
              <a:gd name="connsiteX15191" fmla="*/ 11883505 w 12184637"/>
              <a:gd name="connsiteY15191" fmla="*/ 257460 h 4608812"/>
              <a:gd name="connsiteX15192" fmla="*/ 11885640 w 12184637"/>
              <a:gd name="connsiteY15192" fmla="*/ 257019 h 4608812"/>
              <a:gd name="connsiteX15193" fmla="*/ 11890131 w 12184637"/>
              <a:gd name="connsiteY15193" fmla="*/ 292652 h 4608812"/>
              <a:gd name="connsiteX15194" fmla="*/ 11894769 w 12184637"/>
              <a:gd name="connsiteY15194" fmla="*/ 286247 h 4608812"/>
              <a:gd name="connsiteX15195" fmla="*/ 11889026 w 12184637"/>
              <a:gd name="connsiteY15195" fmla="*/ 250981 h 4608812"/>
              <a:gd name="connsiteX15196" fmla="*/ 11882621 w 12184637"/>
              <a:gd name="connsiteY15196" fmla="*/ 246343 h 4608812"/>
              <a:gd name="connsiteX15197" fmla="*/ 11877983 w 12184637"/>
              <a:gd name="connsiteY15197" fmla="*/ 252748 h 4608812"/>
              <a:gd name="connsiteX15198" fmla="*/ 11883726 w 12184637"/>
              <a:gd name="connsiteY15198" fmla="*/ 288014 h 4608812"/>
              <a:gd name="connsiteX15199" fmla="*/ 11889247 w 12184637"/>
              <a:gd name="connsiteY15199" fmla="*/ 292652 h 4608812"/>
              <a:gd name="connsiteX15200" fmla="*/ 11890131 w 12184637"/>
              <a:gd name="connsiteY15200" fmla="*/ 292652 h 4608812"/>
              <a:gd name="connsiteX15201" fmla="*/ 11892119 w 12184637"/>
              <a:gd name="connsiteY15201" fmla="*/ 327770 h 4608812"/>
              <a:gd name="connsiteX15202" fmla="*/ 11894843 w 12184637"/>
              <a:gd name="connsiteY15202" fmla="*/ 287572 h 4608812"/>
              <a:gd name="connsiteX15203" fmla="*/ 11889616 w 12184637"/>
              <a:gd name="connsiteY15203" fmla="*/ 281609 h 4608812"/>
              <a:gd name="connsiteX15204" fmla="*/ 11883652 w 12184637"/>
              <a:gd name="connsiteY15204" fmla="*/ 286836 h 4608812"/>
              <a:gd name="connsiteX15205" fmla="*/ 11880928 w 12184637"/>
              <a:gd name="connsiteY15205" fmla="*/ 327034 h 4608812"/>
              <a:gd name="connsiteX15206" fmla="*/ 11886155 w 12184637"/>
              <a:gd name="connsiteY15206" fmla="*/ 332998 h 4608812"/>
              <a:gd name="connsiteX15207" fmla="*/ 11886597 w 12184637"/>
              <a:gd name="connsiteY15207" fmla="*/ 332998 h 4608812"/>
              <a:gd name="connsiteX15208" fmla="*/ 11892119 w 12184637"/>
              <a:gd name="connsiteY15208" fmla="*/ 327770 h 4608812"/>
              <a:gd name="connsiteX15209" fmla="*/ 11882842 w 12184637"/>
              <a:gd name="connsiteY15209" fmla="*/ 379822 h 4608812"/>
              <a:gd name="connsiteX15210" fmla="*/ 11891971 w 12184637"/>
              <a:gd name="connsiteY15210" fmla="*/ 328359 h 4608812"/>
              <a:gd name="connsiteX15211" fmla="*/ 11887480 w 12184637"/>
              <a:gd name="connsiteY15211" fmla="*/ 321881 h 4608812"/>
              <a:gd name="connsiteX15212" fmla="*/ 11881002 w 12184637"/>
              <a:gd name="connsiteY15212" fmla="*/ 326372 h 4608812"/>
              <a:gd name="connsiteX15213" fmla="*/ 11871872 w 12184637"/>
              <a:gd name="connsiteY15213" fmla="*/ 377834 h 4608812"/>
              <a:gd name="connsiteX15214" fmla="*/ 11876363 w 12184637"/>
              <a:gd name="connsiteY15214" fmla="*/ 384313 h 4608812"/>
              <a:gd name="connsiteX15215" fmla="*/ 11877394 w 12184637"/>
              <a:gd name="connsiteY15215" fmla="*/ 384387 h 4608812"/>
              <a:gd name="connsiteX15216" fmla="*/ 11882842 w 12184637"/>
              <a:gd name="connsiteY15216" fmla="*/ 379822 h 4608812"/>
              <a:gd name="connsiteX15217" fmla="*/ 11868633 w 12184637"/>
              <a:gd name="connsiteY15217" fmla="*/ 448881 h 4608812"/>
              <a:gd name="connsiteX15218" fmla="*/ 11882842 w 12184637"/>
              <a:gd name="connsiteY15218" fmla="*/ 379969 h 4608812"/>
              <a:gd name="connsiteX15219" fmla="*/ 11878499 w 12184637"/>
              <a:gd name="connsiteY15219" fmla="*/ 373417 h 4608812"/>
              <a:gd name="connsiteX15220" fmla="*/ 11871946 w 12184637"/>
              <a:gd name="connsiteY15220" fmla="*/ 377761 h 4608812"/>
              <a:gd name="connsiteX15221" fmla="*/ 11857736 w 12184637"/>
              <a:gd name="connsiteY15221" fmla="*/ 446672 h 4608812"/>
              <a:gd name="connsiteX15222" fmla="*/ 11862081 w 12184637"/>
              <a:gd name="connsiteY15222" fmla="*/ 453224 h 4608812"/>
              <a:gd name="connsiteX15223" fmla="*/ 11863258 w 12184637"/>
              <a:gd name="connsiteY15223" fmla="*/ 453372 h 4608812"/>
              <a:gd name="connsiteX15224" fmla="*/ 11868633 w 12184637"/>
              <a:gd name="connsiteY15224" fmla="*/ 448881 h 4608812"/>
              <a:gd name="connsiteX15225" fmla="*/ 11851405 w 12184637"/>
              <a:gd name="connsiteY15225" fmla="*/ 530308 h 4608812"/>
              <a:gd name="connsiteX15226" fmla="*/ 11868633 w 12184637"/>
              <a:gd name="connsiteY15226" fmla="*/ 448954 h 4608812"/>
              <a:gd name="connsiteX15227" fmla="*/ 11864363 w 12184637"/>
              <a:gd name="connsiteY15227" fmla="*/ 442328 h 4608812"/>
              <a:gd name="connsiteX15228" fmla="*/ 11857736 w 12184637"/>
              <a:gd name="connsiteY15228" fmla="*/ 446598 h 4608812"/>
              <a:gd name="connsiteX15229" fmla="*/ 11840509 w 12184637"/>
              <a:gd name="connsiteY15229" fmla="*/ 527952 h 4608812"/>
              <a:gd name="connsiteX15230" fmla="*/ 11844779 w 12184637"/>
              <a:gd name="connsiteY15230" fmla="*/ 534578 h 4608812"/>
              <a:gd name="connsiteX15231" fmla="*/ 11845957 w 12184637"/>
              <a:gd name="connsiteY15231" fmla="*/ 534725 h 4608812"/>
              <a:gd name="connsiteX15232" fmla="*/ 11851405 w 12184637"/>
              <a:gd name="connsiteY15232" fmla="*/ 530308 h 4608812"/>
              <a:gd name="connsiteX15233" fmla="*/ 11832704 w 12184637"/>
              <a:gd name="connsiteY15233" fmla="*/ 619245 h 4608812"/>
              <a:gd name="connsiteX15234" fmla="*/ 11851405 w 12184637"/>
              <a:gd name="connsiteY15234" fmla="*/ 530308 h 4608812"/>
              <a:gd name="connsiteX15235" fmla="*/ 11847135 w 12184637"/>
              <a:gd name="connsiteY15235" fmla="*/ 523682 h 4608812"/>
              <a:gd name="connsiteX15236" fmla="*/ 11840509 w 12184637"/>
              <a:gd name="connsiteY15236" fmla="*/ 527952 h 4608812"/>
              <a:gd name="connsiteX15237" fmla="*/ 11821808 w 12184637"/>
              <a:gd name="connsiteY15237" fmla="*/ 616889 h 4608812"/>
              <a:gd name="connsiteX15238" fmla="*/ 11826079 w 12184637"/>
              <a:gd name="connsiteY15238" fmla="*/ 623515 h 4608812"/>
              <a:gd name="connsiteX15239" fmla="*/ 11827256 w 12184637"/>
              <a:gd name="connsiteY15239" fmla="*/ 623662 h 4608812"/>
              <a:gd name="connsiteX15240" fmla="*/ 11832704 w 12184637"/>
              <a:gd name="connsiteY15240" fmla="*/ 619245 h 4608812"/>
              <a:gd name="connsiteX15241" fmla="*/ 11814152 w 12184637"/>
              <a:gd name="connsiteY15241" fmla="*/ 710758 h 4608812"/>
              <a:gd name="connsiteX15242" fmla="*/ 11832704 w 12184637"/>
              <a:gd name="connsiteY15242" fmla="*/ 619171 h 4608812"/>
              <a:gd name="connsiteX15243" fmla="*/ 11828361 w 12184637"/>
              <a:gd name="connsiteY15243" fmla="*/ 612619 h 4608812"/>
              <a:gd name="connsiteX15244" fmla="*/ 11821808 w 12184637"/>
              <a:gd name="connsiteY15244" fmla="*/ 616962 h 4608812"/>
              <a:gd name="connsiteX15245" fmla="*/ 11803255 w 12184637"/>
              <a:gd name="connsiteY15245" fmla="*/ 708550 h 4608812"/>
              <a:gd name="connsiteX15246" fmla="*/ 11807599 w 12184637"/>
              <a:gd name="connsiteY15246" fmla="*/ 715102 h 4608812"/>
              <a:gd name="connsiteX15247" fmla="*/ 11808777 w 12184637"/>
              <a:gd name="connsiteY15247" fmla="*/ 715249 h 4608812"/>
              <a:gd name="connsiteX15248" fmla="*/ 11814152 w 12184637"/>
              <a:gd name="connsiteY15248" fmla="*/ 710758 h 4608812"/>
              <a:gd name="connsiteX15249" fmla="*/ 11797366 w 12184637"/>
              <a:gd name="connsiteY15249" fmla="*/ 800211 h 4608812"/>
              <a:gd name="connsiteX15250" fmla="*/ 11814226 w 12184637"/>
              <a:gd name="connsiteY15250" fmla="*/ 710685 h 4608812"/>
              <a:gd name="connsiteX15251" fmla="*/ 11809808 w 12184637"/>
              <a:gd name="connsiteY15251" fmla="*/ 704206 h 4608812"/>
              <a:gd name="connsiteX15252" fmla="*/ 11803329 w 12184637"/>
              <a:gd name="connsiteY15252" fmla="*/ 708623 h 4608812"/>
              <a:gd name="connsiteX15253" fmla="*/ 11786470 w 12184637"/>
              <a:gd name="connsiteY15253" fmla="*/ 798149 h 4608812"/>
              <a:gd name="connsiteX15254" fmla="*/ 11790887 w 12184637"/>
              <a:gd name="connsiteY15254" fmla="*/ 804628 h 4608812"/>
              <a:gd name="connsiteX15255" fmla="*/ 11791991 w 12184637"/>
              <a:gd name="connsiteY15255" fmla="*/ 804702 h 4608812"/>
              <a:gd name="connsiteX15256" fmla="*/ 11797366 w 12184637"/>
              <a:gd name="connsiteY15256" fmla="*/ 800211 h 4608812"/>
              <a:gd name="connsiteX15257" fmla="*/ 11782641 w 12184637"/>
              <a:gd name="connsiteY15257" fmla="*/ 884435 h 4608812"/>
              <a:gd name="connsiteX15258" fmla="*/ 11797366 w 12184637"/>
              <a:gd name="connsiteY15258" fmla="*/ 800137 h 4608812"/>
              <a:gd name="connsiteX15259" fmla="*/ 11792801 w 12184637"/>
              <a:gd name="connsiteY15259" fmla="*/ 793658 h 4608812"/>
              <a:gd name="connsiteX15260" fmla="*/ 11786322 w 12184637"/>
              <a:gd name="connsiteY15260" fmla="*/ 798223 h 4608812"/>
              <a:gd name="connsiteX15261" fmla="*/ 11771598 w 12184637"/>
              <a:gd name="connsiteY15261" fmla="*/ 882521 h 4608812"/>
              <a:gd name="connsiteX15262" fmla="*/ 11776162 w 12184637"/>
              <a:gd name="connsiteY15262" fmla="*/ 889000 h 4608812"/>
              <a:gd name="connsiteX15263" fmla="*/ 11777193 w 12184637"/>
              <a:gd name="connsiteY15263" fmla="*/ 889074 h 4608812"/>
              <a:gd name="connsiteX15264" fmla="*/ 11782641 w 12184637"/>
              <a:gd name="connsiteY15264" fmla="*/ 884435 h 4608812"/>
              <a:gd name="connsiteX15265" fmla="*/ 11770346 w 12184637"/>
              <a:gd name="connsiteY15265" fmla="*/ 960341 h 4608812"/>
              <a:gd name="connsiteX15266" fmla="*/ 11782641 w 12184637"/>
              <a:gd name="connsiteY15266" fmla="*/ 884435 h 4608812"/>
              <a:gd name="connsiteX15267" fmla="*/ 11778003 w 12184637"/>
              <a:gd name="connsiteY15267" fmla="*/ 878030 h 4608812"/>
              <a:gd name="connsiteX15268" fmla="*/ 11771598 w 12184637"/>
              <a:gd name="connsiteY15268" fmla="*/ 882669 h 4608812"/>
              <a:gd name="connsiteX15269" fmla="*/ 11759302 w 12184637"/>
              <a:gd name="connsiteY15269" fmla="*/ 958574 h 4608812"/>
              <a:gd name="connsiteX15270" fmla="*/ 11763941 w 12184637"/>
              <a:gd name="connsiteY15270" fmla="*/ 964979 h 4608812"/>
              <a:gd name="connsiteX15271" fmla="*/ 11764898 w 12184637"/>
              <a:gd name="connsiteY15271" fmla="*/ 965053 h 4608812"/>
              <a:gd name="connsiteX15272" fmla="*/ 11770346 w 12184637"/>
              <a:gd name="connsiteY15272" fmla="*/ 960341 h 4608812"/>
              <a:gd name="connsiteX15273" fmla="*/ 11760628 w 12184637"/>
              <a:gd name="connsiteY15273" fmla="*/ 1024688 h 4608812"/>
              <a:gd name="connsiteX15274" fmla="*/ 11770346 w 12184637"/>
              <a:gd name="connsiteY15274" fmla="*/ 960267 h 4608812"/>
              <a:gd name="connsiteX15275" fmla="*/ 11765634 w 12184637"/>
              <a:gd name="connsiteY15275" fmla="*/ 953936 h 4608812"/>
              <a:gd name="connsiteX15276" fmla="*/ 11759302 w 12184637"/>
              <a:gd name="connsiteY15276" fmla="*/ 958648 h 4608812"/>
              <a:gd name="connsiteX15277" fmla="*/ 11749584 w 12184637"/>
              <a:gd name="connsiteY15277" fmla="*/ 1023068 h 4608812"/>
              <a:gd name="connsiteX15278" fmla="*/ 11754296 w 12184637"/>
              <a:gd name="connsiteY15278" fmla="*/ 1029400 h 4608812"/>
              <a:gd name="connsiteX15279" fmla="*/ 11755180 w 12184637"/>
              <a:gd name="connsiteY15279" fmla="*/ 1029473 h 4608812"/>
              <a:gd name="connsiteX15280" fmla="*/ 11760628 w 12184637"/>
              <a:gd name="connsiteY15280" fmla="*/ 1024688 h 4608812"/>
              <a:gd name="connsiteX15281" fmla="*/ 11753633 w 12184637"/>
              <a:gd name="connsiteY15281" fmla="*/ 1074457 h 4608812"/>
              <a:gd name="connsiteX15282" fmla="*/ 11760628 w 12184637"/>
              <a:gd name="connsiteY15282" fmla="*/ 1024688 h 4608812"/>
              <a:gd name="connsiteX15283" fmla="*/ 11755916 w 12184637"/>
              <a:gd name="connsiteY15283" fmla="*/ 1018356 h 4608812"/>
              <a:gd name="connsiteX15284" fmla="*/ 11749584 w 12184637"/>
              <a:gd name="connsiteY15284" fmla="*/ 1023142 h 4608812"/>
              <a:gd name="connsiteX15285" fmla="*/ 11742590 w 12184637"/>
              <a:gd name="connsiteY15285" fmla="*/ 1072911 h 4608812"/>
              <a:gd name="connsiteX15286" fmla="*/ 11747302 w 12184637"/>
              <a:gd name="connsiteY15286" fmla="*/ 1079242 h 4608812"/>
              <a:gd name="connsiteX15287" fmla="*/ 11748111 w 12184637"/>
              <a:gd name="connsiteY15287" fmla="*/ 1079316 h 4608812"/>
              <a:gd name="connsiteX15288" fmla="*/ 11753633 w 12184637"/>
              <a:gd name="connsiteY15288" fmla="*/ 1074457 h 4608812"/>
              <a:gd name="connsiteX15289" fmla="*/ 11746787 w 12184637"/>
              <a:gd name="connsiteY15289" fmla="*/ 1120766 h 4608812"/>
              <a:gd name="connsiteX15290" fmla="*/ 11753633 w 12184637"/>
              <a:gd name="connsiteY15290" fmla="*/ 1074457 h 4608812"/>
              <a:gd name="connsiteX15291" fmla="*/ 11748922 w 12184637"/>
              <a:gd name="connsiteY15291" fmla="*/ 1068125 h 4608812"/>
              <a:gd name="connsiteX15292" fmla="*/ 11742590 w 12184637"/>
              <a:gd name="connsiteY15292" fmla="*/ 1072837 h 4608812"/>
              <a:gd name="connsiteX15293" fmla="*/ 11735743 w 12184637"/>
              <a:gd name="connsiteY15293" fmla="*/ 1119146 h 4608812"/>
              <a:gd name="connsiteX15294" fmla="*/ 11740455 w 12184637"/>
              <a:gd name="connsiteY15294" fmla="*/ 1125478 h 4608812"/>
              <a:gd name="connsiteX15295" fmla="*/ 11741339 w 12184637"/>
              <a:gd name="connsiteY15295" fmla="*/ 1125552 h 4608812"/>
              <a:gd name="connsiteX15296" fmla="*/ 11746787 w 12184637"/>
              <a:gd name="connsiteY15296" fmla="*/ 1120766 h 4608812"/>
              <a:gd name="connsiteX15297" fmla="*/ 11737142 w 12184637"/>
              <a:gd name="connsiteY15297" fmla="*/ 1174805 h 4608812"/>
              <a:gd name="connsiteX15298" fmla="*/ 11746787 w 12184637"/>
              <a:gd name="connsiteY15298" fmla="*/ 1120913 h 4608812"/>
              <a:gd name="connsiteX15299" fmla="*/ 11742296 w 12184637"/>
              <a:gd name="connsiteY15299" fmla="*/ 1114434 h 4608812"/>
              <a:gd name="connsiteX15300" fmla="*/ 11735817 w 12184637"/>
              <a:gd name="connsiteY15300" fmla="*/ 1118925 h 4608812"/>
              <a:gd name="connsiteX15301" fmla="*/ 11726172 w 12184637"/>
              <a:gd name="connsiteY15301" fmla="*/ 1172818 h 4608812"/>
              <a:gd name="connsiteX15302" fmla="*/ 11730663 w 12184637"/>
              <a:gd name="connsiteY15302" fmla="*/ 1179296 h 4608812"/>
              <a:gd name="connsiteX15303" fmla="*/ 11731694 w 12184637"/>
              <a:gd name="connsiteY15303" fmla="*/ 1179370 h 4608812"/>
              <a:gd name="connsiteX15304" fmla="*/ 11737142 w 12184637"/>
              <a:gd name="connsiteY15304" fmla="*/ 1174805 h 4608812"/>
              <a:gd name="connsiteX15305" fmla="*/ 11721976 w 12184637"/>
              <a:gd name="connsiteY15305" fmla="*/ 1247324 h 4608812"/>
              <a:gd name="connsiteX15306" fmla="*/ 11737142 w 12184637"/>
              <a:gd name="connsiteY15306" fmla="*/ 1174953 h 4608812"/>
              <a:gd name="connsiteX15307" fmla="*/ 11732798 w 12184637"/>
              <a:gd name="connsiteY15307" fmla="*/ 1168400 h 4608812"/>
              <a:gd name="connsiteX15308" fmla="*/ 11726246 w 12184637"/>
              <a:gd name="connsiteY15308" fmla="*/ 1172744 h 4608812"/>
              <a:gd name="connsiteX15309" fmla="*/ 11711080 w 12184637"/>
              <a:gd name="connsiteY15309" fmla="*/ 1245115 h 4608812"/>
              <a:gd name="connsiteX15310" fmla="*/ 11715423 w 12184637"/>
              <a:gd name="connsiteY15310" fmla="*/ 1251742 h 4608812"/>
              <a:gd name="connsiteX15311" fmla="*/ 11716601 w 12184637"/>
              <a:gd name="connsiteY15311" fmla="*/ 1251889 h 4608812"/>
              <a:gd name="connsiteX15312" fmla="*/ 11721976 w 12184637"/>
              <a:gd name="connsiteY15312" fmla="*/ 1247324 h 4608812"/>
              <a:gd name="connsiteX15313" fmla="*/ 11698342 w 12184637"/>
              <a:gd name="connsiteY15313" fmla="*/ 1349292 h 4608812"/>
              <a:gd name="connsiteX15314" fmla="*/ 11721976 w 12184637"/>
              <a:gd name="connsiteY15314" fmla="*/ 1247545 h 4608812"/>
              <a:gd name="connsiteX15315" fmla="*/ 11717779 w 12184637"/>
              <a:gd name="connsiteY15315" fmla="*/ 1240845 h 4608812"/>
              <a:gd name="connsiteX15316" fmla="*/ 11711080 w 12184637"/>
              <a:gd name="connsiteY15316" fmla="*/ 1245042 h 4608812"/>
              <a:gd name="connsiteX15317" fmla="*/ 11687446 w 12184637"/>
              <a:gd name="connsiteY15317" fmla="*/ 1346863 h 4608812"/>
              <a:gd name="connsiteX15318" fmla="*/ 11691643 w 12184637"/>
              <a:gd name="connsiteY15318" fmla="*/ 1353563 h 4608812"/>
              <a:gd name="connsiteX15319" fmla="*/ 11692968 w 12184637"/>
              <a:gd name="connsiteY15319" fmla="*/ 1353710 h 4608812"/>
              <a:gd name="connsiteX15320" fmla="*/ 11698342 w 12184637"/>
              <a:gd name="connsiteY15320" fmla="*/ 1349292 h 4608812"/>
              <a:gd name="connsiteX15321" fmla="*/ 11667863 w 12184637"/>
              <a:gd name="connsiteY15321" fmla="*/ 1472832 h 4608812"/>
              <a:gd name="connsiteX15322" fmla="*/ 11698342 w 12184637"/>
              <a:gd name="connsiteY15322" fmla="*/ 1349292 h 4608812"/>
              <a:gd name="connsiteX15323" fmla="*/ 11694293 w 12184637"/>
              <a:gd name="connsiteY15323" fmla="*/ 1342519 h 4608812"/>
              <a:gd name="connsiteX15324" fmla="*/ 11687520 w 12184637"/>
              <a:gd name="connsiteY15324" fmla="*/ 1346568 h 4608812"/>
              <a:gd name="connsiteX15325" fmla="*/ 11657040 w 12184637"/>
              <a:gd name="connsiteY15325" fmla="*/ 1470108 h 4608812"/>
              <a:gd name="connsiteX15326" fmla="*/ 11661089 w 12184637"/>
              <a:gd name="connsiteY15326" fmla="*/ 1476881 h 4608812"/>
              <a:gd name="connsiteX15327" fmla="*/ 11662488 w 12184637"/>
              <a:gd name="connsiteY15327" fmla="*/ 1477029 h 4608812"/>
              <a:gd name="connsiteX15328" fmla="*/ 11667863 w 12184637"/>
              <a:gd name="connsiteY15328" fmla="*/ 1472832 h 4608812"/>
              <a:gd name="connsiteX15329" fmla="*/ 11631640 w 12184637"/>
              <a:gd name="connsiteY15329" fmla="*/ 1610655 h 4608812"/>
              <a:gd name="connsiteX15330" fmla="*/ 11667863 w 12184637"/>
              <a:gd name="connsiteY15330" fmla="*/ 1472979 h 4608812"/>
              <a:gd name="connsiteX15331" fmla="*/ 11663887 w 12184637"/>
              <a:gd name="connsiteY15331" fmla="*/ 1466206 h 4608812"/>
              <a:gd name="connsiteX15332" fmla="*/ 11657113 w 12184637"/>
              <a:gd name="connsiteY15332" fmla="*/ 1470182 h 4608812"/>
              <a:gd name="connsiteX15333" fmla="*/ 11620891 w 12184637"/>
              <a:gd name="connsiteY15333" fmla="*/ 1607857 h 4608812"/>
              <a:gd name="connsiteX15334" fmla="*/ 11624866 w 12184637"/>
              <a:gd name="connsiteY15334" fmla="*/ 1614630 h 4608812"/>
              <a:gd name="connsiteX15335" fmla="*/ 11626339 w 12184637"/>
              <a:gd name="connsiteY15335" fmla="*/ 1614851 h 4608812"/>
              <a:gd name="connsiteX15336" fmla="*/ 11631640 w 12184637"/>
              <a:gd name="connsiteY15336" fmla="*/ 1610655 h 4608812"/>
              <a:gd name="connsiteX15337" fmla="*/ 11591295 w 12184637"/>
              <a:gd name="connsiteY15337" fmla="*/ 1755030 h 4608812"/>
              <a:gd name="connsiteX15338" fmla="*/ 11631640 w 12184637"/>
              <a:gd name="connsiteY15338" fmla="*/ 1610728 h 4608812"/>
              <a:gd name="connsiteX15339" fmla="*/ 11627738 w 12184637"/>
              <a:gd name="connsiteY15339" fmla="*/ 1603881 h 4608812"/>
              <a:gd name="connsiteX15340" fmla="*/ 11620891 w 12184637"/>
              <a:gd name="connsiteY15340" fmla="*/ 1607783 h 4608812"/>
              <a:gd name="connsiteX15341" fmla="*/ 11580545 w 12184637"/>
              <a:gd name="connsiteY15341" fmla="*/ 1752085 h 4608812"/>
              <a:gd name="connsiteX15342" fmla="*/ 11584447 w 12184637"/>
              <a:gd name="connsiteY15342" fmla="*/ 1758932 h 4608812"/>
              <a:gd name="connsiteX15343" fmla="*/ 11585994 w 12184637"/>
              <a:gd name="connsiteY15343" fmla="*/ 1759153 h 4608812"/>
              <a:gd name="connsiteX15344" fmla="*/ 11591295 w 12184637"/>
              <a:gd name="connsiteY15344" fmla="*/ 1755030 h 4608812"/>
              <a:gd name="connsiteX15345" fmla="*/ 11548078 w 12184637"/>
              <a:gd name="connsiteY15345" fmla="*/ 1898742 h 4608812"/>
              <a:gd name="connsiteX15346" fmla="*/ 11591221 w 12184637"/>
              <a:gd name="connsiteY15346" fmla="*/ 1755103 h 4608812"/>
              <a:gd name="connsiteX15347" fmla="*/ 11587466 w 12184637"/>
              <a:gd name="connsiteY15347" fmla="*/ 1748183 h 4608812"/>
              <a:gd name="connsiteX15348" fmla="*/ 11580545 w 12184637"/>
              <a:gd name="connsiteY15348" fmla="*/ 1751938 h 4608812"/>
              <a:gd name="connsiteX15349" fmla="*/ 11537402 w 12184637"/>
              <a:gd name="connsiteY15349" fmla="*/ 1895576 h 4608812"/>
              <a:gd name="connsiteX15350" fmla="*/ 11541157 w 12184637"/>
              <a:gd name="connsiteY15350" fmla="*/ 1902497 h 4608812"/>
              <a:gd name="connsiteX15351" fmla="*/ 11542777 w 12184637"/>
              <a:gd name="connsiteY15351" fmla="*/ 1902718 h 4608812"/>
              <a:gd name="connsiteX15352" fmla="*/ 11548078 w 12184637"/>
              <a:gd name="connsiteY15352" fmla="*/ 1898742 h 4608812"/>
              <a:gd name="connsiteX15353" fmla="*/ 11500149 w 12184637"/>
              <a:gd name="connsiteY15353" fmla="*/ 2038847 h 4608812"/>
              <a:gd name="connsiteX15354" fmla="*/ 11548004 w 12184637"/>
              <a:gd name="connsiteY15354" fmla="*/ 1898963 h 4608812"/>
              <a:gd name="connsiteX15355" fmla="*/ 11544544 w 12184637"/>
              <a:gd name="connsiteY15355" fmla="*/ 1891895 h 4608812"/>
              <a:gd name="connsiteX15356" fmla="*/ 11537476 w 12184637"/>
              <a:gd name="connsiteY15356" fmla="*/ 1895356 h 4608812"/>
              <a:gd name="connsiteX15357" fmla="*/ 11489620 w 12184637"/>
              <a:gd name="connsiteY15357" fmla="*/ 2035240 h 4608812"/>
              <a:gd name="connsiteX15358" fmla="*/ 11493081 w 12184637"/>
              <a:gd name="connsiteY15358" fmla="*/ 2042307 h 4608812"/>
              <a:gd name="connsiteX15359" fmla="*/ 11494922 w 12184637"/>
              <a:gd name="connsiteY15359" fmla="*/ 2042602 h 4608812"/>
              <a:gd name="connsiteX15360" fmla="*/ 11500149 w 12184637"/>
              <a:gd name="connsiteY15360" fmla="*/ 2038847 h 4608812"/>
              <a:gd name="connsiteX15361" fmla="*/ 11445668 w 12184637"/>
              <a:gd name="connsiteY15361" fmla="*/ 2172252 h 4608812"/>
              <a:gd name="connsiteX15362" fmla="*/ 11500075 w 12184637"/>
              <a:gd name="connsiteY15362" fmla="*/ 2039142 h 4608812"/>
              <a:gd name="connsiteX15363" fmla="*/ 11496983 w 12184637"/>
              <a:gd name="connsiteY15363" fmla="*/ 2031853 h 4608812"/>
              <a:gd name="connsiteX15364" fmla="*/ 11489694 w 12184637"/>
              <a:gd name="connsiteY15364" fmla="*/ 2034945 h 4608812"/>
              <a:gd name="connsiteX15365" fmla="*/ 11435287 w 12184637"/>
              <a:gd name="connsiteY15365" fmla="*/ 2168056 h 4608812"/>
              <a:gd name="connsiteX15366" fmla="*/ 11438379 w 12184637"/>
              <a:gd name="connsiteY15366" fmla="*/ 2175345 h 4608812"/>
              <a:gd name="connsiteX15367" fmla="*/ 11440514 w 12184637"/>
              <a:gd name="connsiteY15367" fmla="*/ 2175786 h 4608812"/>
              <a:gd name="connsiteX15368" fmla="*/ 11445668 w 12184637"/>
              <a:gd name="connsiteY15368" fmla="*/ 2172252 h 4608812"/>
              <a:gd name="connsiteX15369" fmla="*/ 11382793 w 12184637"/>
              <a:gd name="connsiteY15369" fmla="*/ 2295940 h 4608812"/>
              <a:gd name="connsiteX15370" fmla="*/ 11445447 w 12184637"/>
              <a:gd name="connsiteY15370" fmla="*/ 2172694 h 4608812"/>
              <a:gd name="connsiteX15371" fmla="*/ 11443017 w 12184637"/>
              <a:gd name="connsiteY15371" fmla="*/ 2165185 h 4608812"/>
              <a:gd name="connsiteX15372" fmla="*/ 11435508 w 12184637"/>
              <a:gd name="connsiteY15372" fmla="*/ 2167614 h 4608812"/>
              <a:gd name="connsiteX15373" fmla="*/ 11372854 w 12184637"/>
              <a:gd name="connsiteY15373" fmla="*/ 2290859 h 4608812"/>
              <a:gd name="connsiteX15374" fmla="*/ 11375284 w 12184637"/>
              <a:gd name="connsiteY15374" fmla="*/ 2298369 h 4608812"/>
              <a:gd name="connsiteX15375" fmla="*/ 11377861 w 12184637"/>
              <a:gd name="connsiteY15375" fmla="*/ 2298958 h 4608812"/>
              <a:gd name="connsiteX15376" fmla="*/ 11382793 w 12184637"/>
              <a:gd name="connsiteY15376" fmla="*/ 2295940 h 4608812"/>
              <a:gd name="connsiteX15377" fmla="*/ 11310127 w 12184637"/>
              <a:gd name="connsiteY15377" fmla="*/ 2406742 h 4608812"/>
              <a:gd name="connsiteX15378" fmla="*/ 11382573 w 12184637"/>
              <a:gd name="connsiteY15378" fmla="*/ 2296455 h 4608812"/>
              <a:gd name="connsiteX15379" fmla="*/ 11380953 w 12184637"/>
              <a:gd name="connsiteY15379" fmla="*/ 2288724 h 4608812"/>
              <a:gd name="connsiteX15380" fmla="*/ 11373223 w 12184637"/>
              <a:gd name="connsiteY15380" fmla="*/ 2290344 h 4608812"/>
              <a:gd name="connsiteX15381" fmla="*/ 11300777 w 12184637"/>
              <a:gd name="connsiteY15381" fmla="*/ 2400632 h 4608812"/>
              <a:gd name="connsiteX15382" fmla="*/ 11302397 w 12184637"/>
              <a:gd name="connsiteY15382" fmla="*/ 2408362 h 4608812"/>
              <a:gd name="connsiteX15383" fmla="*/ 11305489 w 12184637"/>
              <a:gd name="connsiteY15383" fmla="*/ 2409245 h 4608812"/>
              <a:gd name="connsiteX15384" fmla="*/ 11310127 w 12184637"/>
              <a:gd name="connsiteY15384" fmla="*/ 2406742 h 4608812"/>
              <a:gd name="connsiteX15385" fmla="*/ 11229436 w 12184637"/>
              <a:gd name="connsiteY15385" fmla="*/ 2505692 h 4608812"/>
              <a:gd name="connsiteX15386" fmla="*/ 11309760 w 12184637"/>
              <a:gd name="connsiteY15386" fmla="*/ 2407258 h 4608812"/>
              <a:gd name="connsiteX15387" fmla="*/ 11308950 w 12184637"/>
              <a:gd name="connsiteY15387" fmla="*/ 2399380 h 4608812"/>
              <a:gd name="connsiteX15388" fmla="*/ 11301072 w 12184637"/>
              <a:gd name="connsiteY15388" fmla="*/ 2400190 h 4608812"/>
              <a:gd name="connsiteX15389" fmla="*/ 11220748 w 12184637"/>
              <a:gd name="connsiteY15389" fmla="*/ 2498624 h 4608812"/>
              <a:gd name="connsiteX15390" fmla="*/ 11221559 w 12184637"/>
              <a:gd name="connsiteY15390" fmla="*/ 2506502 h 4608812"/>
              <a:gd name="connsiteX15391" fmla="*/ 11225093 w 12184637"/>
              <a:gd name="connsiteY15391" fmla="*/ 2507753 h 4608812"/>
              <a:gd name="connsiteX15392" fmla="*/ 11229436 w 12184637"/>
              <a:gd name="connsiteY15392" fmla="*/ 2505692 h 4608812"/>
              <a:gd name="connsiteX15393" fmla="*/ 11230688 w 12184637"/>
              <a:gd name="connsiteY15393" fmla="*/ 2502452 h 4608812"/>
              <a:gd name="connsiteX15394" fmla="*/ 11225387 w 12184637"/>
              <a:gd name="connsiteY15394" fmla="*/ 2496636 h 4608812"/>
              <a:gd name="connsiteX15395" fmla="*/ 11121578 w 12184637"/>
              <a:gd name="connsiteY15395" fmla="*/ 2491409 h 4608812"/>
              <a:gd name="connsiteX15396" fmla="*/ 11115763 w 12184637"/>
              <a:gd name="connsiteY15396" fmla="*/ 2496710 h 4608812"/>
              <a:gd name="connsiteX15397" fmla="*/ 11121063 w 12184637"/>
              <a:gd name="connsiteY15397" fmla="*/ 2502526 h 4608812"/>
              <a:gd name="connsiteX15398" fmla="*/ 11224872 w 12184637"/>
              <a:gd name="connsiteY15398" fmla="*/ 2507753 h 4608812"/>
              <a:gd name="connsiteX15399" fmla="*/ 11225167 w 12184637"/>
              <a:gd name="connsiteY15399" fmla="*/ 2507753 h 4608812"/>
              <a:gd name="connsiteX15400" fmla="*/ 11230688 w 12184637"/>
              <a:gd name="connsiteY15400" fmla="*/ 2502452 h 4608812"/>
              <a:gd name="connsiteX15401" fmla="*/ 11126806 w 12184637"/>
              <a:gd name="connsiteY15401" fmla="*/ 2498035 h 4608812"/>
              <a:gd name="connsiteX15402" fmla="*/ 11122462 w 12184637"/>
              <a:gd name="connsiteY15402" fmla="*/ 2491483 h 4608812"/>
              <a:gd name="connsiteX15403" fmla="*/ 11011733 w 12184637"/>
              <a:gd name="connsiteY15403" fmla="*/ 2468954 h 4608812"/>
              <a:gd name="connsiteX15404" fmla="*/ 11005180 w 12184637"/>
              <a:gd name="connsiteY15404" fmla="*/ 2473298 h 4608812"/>
              <a:gd name="connsiteX15405" fmla="*/ 11009524 w 12184637"/>
              <a:gd name="connsiteY15405" fmla="*/ 2479850 h 4608812"/>
              <a:gd name="connsiteX15406" fmla="*/ 11120254 w 12184637"/>
              <a:gd name="connsiteY15406" fmla="*/ 2502379 h 4608812"/>
              <a:gd name="connsiteX15407" fmla="*/ 11121431 w 12184637"/>
              <a:gd name="connsiteY15407" fmla="*/ 2502452 h 4608812"/>
              <a:gd name="connsiteX15408" fmla="*/ 11126806 w 12184637"/>
              <a:gd name="connsiteY15408" fmla="*/ 2498035 h 4608812"/>
              <a:gd name="connsiteX15409" fmla="*/ 10926477 w 12184637"/>
              <a:gd name="connsiteY15409" fmla="*/ 2568124 h 4608812"/>
              <a:gd name="connsiteX15410" fmla="*/ 11014531 w 12184637"/>
              <a:gd name="connsiteY15410" fmla="*/ 2478304 h 4608812"/>
              <a:gd name="connsiteX15411" fmla="*/ 11014457 w 12184637"/>
              <a:gd name="connsiteY15411" fmla="*/ 2470426 h 4608812"/>
              <a:gd name="connsiteX15412" fmla="*/ 11006579 w 12184637"/>
              <a:gd name="connsiteY15412" fmla="*/ 2470500 h 4608812"/>
              <a:gd name="connsiteX15413" fmla="*/ 10918526 w 12184637"/>
              <a:gd name="connsiteY15413" fmla="*/ 2560320 h 4608812"/>
              <a:gd name="connsiteX15414" fmla="*/ 10918599 w 12184637"/>
              <a:gd name="connsiteY15414" fmla="*/ 2568198 h 4608812"/>
              <a:gd name="connsiteX15415" fmla="*/ 10922575 w 12184637"/>
              <a:gd name="connsiteY15415" fmla="*/ 2569818 h 4608812"/>
              <a:gd name="connsiteX15416" fmla="*/ 10926477 w 12184637"/>
              <a:gd name="connsiteY15416" fmla="*/ 2568124 h 4608812"/>
              <a:gd name="connsiteX15417" fmla="*/ 10833712 w 12184637"/>
              <a:gd name="connsiteY15417" fmla="*/ 2649552 h 4608812"/>
              <a:gd name="connsiteX15418" fmla="*/ 10926183 w 12184637"/>
              <a:gd name="connsiteY15418" fmla="*/ 2568419 h 4608812"/>
              <a:gd name="connsiteX15419" fmla="*/ 10926698 w 12184637"/>
              <a:gd name="connsiteY15419" fmla="*/ 2560541 h 4608812"/>
              <a:gd name="connsiteX15420" fmla="*/ 10918821 w 12184637"/>
              <a:gd name="connsiteY15420" fmla="*/ 2560026 h 4608812"/>
              <a:gd name="connsiteX15421" fmla="*/ 10826349 w 12184637"/>
              <a:gd name="connsiteY15421" fmla="*/ 2641159 h 4608812"/>
              <a:gd name="connsiteX15422" fmla="*/ 10825834 w 12184637"/>
              <a:gd name="connsiteY15422" fmla="*/ 2649036 h 4608812"/>
              <a:gd name="connsiteX15423" fmla="*/ 10830031 w 12184637"/>
              <a:gd name="connsiteY15423" fmla="*/ 2650951 h 4608812"/>
              <a:gd name="connsiteX15424" fmla="*/ 10833712 w 12184637"/>
              <a:gd name="connsiteY15424" fmla="*/ 2649552 h 4608812"/>
              <a:gd name="connsiteX15425" fmla="*/ 10738738 w 12184637"/>
              <a:gd name="connsiteY15425" fmla="*/ 2723175 h 4608812"/>
              <a:gd name="connsiteX15426" fmla="*/ 10833417 w 12184637"/>
              <a:gd name="connsiteY15426" fmla="*/ 2649773 h 4608812"/>
              <a:gd name="connsiteX15427" fmla="*/ 10834374 w 12184637"/>
              <a:gd name="connsiteY15427" fmla="*/ 2641969 h 4608812"/>
              <a:gd name="connsiteX15428" fmla="*/ 10826571 w 12184637"/>
              <a:gd name="connsiteY15428" fmla="*/ 2641011 h 4608812"/>
              <a:gd name="connsiteX15429" fmla="*/ 10731891 w 12184637"/>
              <a:gd name="connsiteY15429" fmla="*/ 2714414 h 4608812"/>
              <a:gd name="connsiteX15430" fmla="*/ 10730934 w 12184637"/>
              <a:gd name="connsiteY15430" fmla="*/ 2722218 h 4608812"/>
              <a:gd name="connsiteX15431" fmla="*/ 10735351 w 12184637"/>
              <a:gd name="connsiteY15431" fmla="*/ 2724353 h 4608812"/>
              <a:gd name="connsiteX15432" fmla="*/ 10738738 w 12184637"/>
              <a:gd name="connsiteY15432" fmla="*/ 2723175 h 4608812"/>
              <a:gd name="connsiteX15433" fmla="*/ 10713412 w 12184637"/>
              <a:gd name="connsiteY15433" fmla="*/ 2741654 h 4608812"/>
              <a:gd name="connsiteX15434" fmla="*/ 10738664 w 12184637"/>
              <a:gd name="connsiteY15434" fmla="*/ 2723249 h 4608812"/>
              <a:gd name="connsiteX15435" fmla="*/ 10739916 w 12184637"/>
              <a:gd name="connsiteY15435" fmla="*/ 2715444 h 4608812"/>
              <a:gd name="connsiteX15436" fmla="*/ 10732111 w 12184637"/>
              <a:gd name="connsiteY15436" fmla="*/ 2714193 h 4608812"/>
              <a:gd name="connsiteX15437" fmla="*/ 10706859 w 12184637"/>
              <a:gd name="connsiteY15437" fmla="*/ 2732599 h 4608812"/>
              <a:gd name="connsiteX15438" fmla="*/ 10705607 w 12184637"/>
              <a:gd name="connsiteY15438" fmla="*/ 2740403 h 4608812"/>
              <a:gd name="connsiteX15439" fmla="*/ 10710172 w 12184637"/>
              <a:gd name="connsiteY15439" fmla="*/ 2742685 h 4608812"/>
              <a:gd name="connsiteX15440" fmla="*/ 10713412 w 12184637"/>
              <a:gd name="connsiteY15440" fmla="*/ 2741654 h 4608812"/>
              <a:gd name="connsiteX15441" fmla="*/ 10690956 w 12184637"/>
              <a:gd name="connsiteY15441" fmla="*/ 2788626 h 4608812"/>
              <a:gd name="connsiteX15442" fmla="*/ 10715105 w 12184637"/>
              <a:gd name="connsiteY15442" fmla="*/ 2739593 h 4608812"/>
              <a:gd name="connsiteX15443" fmla="*/ 10712602 w 12184637"/>
              <a:gd name="connsiteY15443" fmla="*/ 2732157 h 4608812"/>
              <a:gd name="connsiteX15444" fmla="*/ 10705166 w 12184637"/>
              <a:gd name="connsiteY15444" fmla="*/ 2734660 h 4608812"/>
              <a:gd name="connsiteX15445" fmla="*/ 10681017 w 12184637"/>
              <a:gd name="connsiteY15445" fmla="*/ 2783693 h 4608812"/>
              <a:gd name="connsiteX15446" fmla="*/ 10683520 w 12184637"/>
              <a:gd name="connsiteY15446" fmla="*/ 2791129 h 4608812"/>
              <a:gd name="connsiteX15447" fmla="*/ 10686023 w 12184637"/>
              <a:gd name="connsiteY15447" fmla="*/ 2791718 h 4608812"/>
              <a:gd name="connsiteX15448" fmla="*/ 10690956 w 12184637"/>
              <a:gd name="connsiteY15448" fmla="*/ 2788626 h 4608812"/>
              <a:gd name="connsiteX15449" fmla="*/ 10685877 w 12184637"/>
              <a:gd name="connsiteY15449" fmla="*/ 2797166 h 4608812"/>
              <a:gd name="connsiteX15450" fmla="*/ 10690735 w 12184637"/>
              <a:gd name="connsiteY15450" fmla="*/ 2788994 h 4608812"/>
              <a:gd name="connsiteX15451" fmla="*/ 10688821 w 12184637"/>
              <a:gd name="connsiteY15451" fmla="*/ 2781337 h 4608812"/>
              <a:gd name="connsiteX15452" fmla="*/ 10681165 w 12184637"/>
              <a:gd name="connsiteY15452" fmla="*/ 2783251 h 4608812"/>
              <a:gd name="connsiteX15453" fmla="*/ 10676305 w 12184637"/>
              <a:gd name="connsiteY15453" fmla="*/ 2791424 h 4608812"/>
              <a:gd name="connsiteX15454" fmla="*/ 10678220 w 12184637"/>
              <a:gd name="connsiteY15454" fmla="*/ 2799080 h 4608812"/>
              <a:gd name="connsiteX15455" fmla="*/ 10681091 w 12184637"/>
              <a:gd name="connsiteY15455" fmla="*/ 2799890 h 4608812"/>
              <a:gd name="connsiteX15456" fmla="*/ 10685877 w 12184637"/>
              <a:gd name="connsiteY15456" fmla="*/ 2797166 h 4608812"/>
              <a:gd name="connsiteX15457" fmla="*/ 10645530 w 12184637"/>
              <a:gd name="connsiteY15457" fmla="*/ 2855623 h 4608812"/>
              <a:gd name="connsiteX15458" fmla="*/ 10685656 w 12184637"/>
              <a:gd name="connsiteY15458" fmla="*/ 2797461 h 4608812"/>
              <a:gd name="connsiteX15459" fmla="*/ 10684256 w 12184637"/>
              <a:gd name="connsiteY15459" fmla="*/ 2789730 h 4608812"/>
              <a:gd name="connsiteX15460" fmla="*/ 10676526 w 12184637"/>
              <a:gd name="connsiteY15460" fmla="*/ 2791129 h 4608812"/>
              <a:gd name="connsiteX15461" fmla="*/ 10636401 w 12184637"/>
              <a:gd name="connsiteY15461" fmla="*/ 2849291 h 4608812"/>
              <a:gd name="connsiteX15462" fmla="*/ 10637801 w 12184637"/>
              <a:gd name="connsiteY15462" fmla="*/ 2857022 h 4608812"/>
              <a:gd name="connsiteX15463" fmla="*/ 10641040 w 12184637"/>
              <a:gd name="connsiteY15463" fmla="*/ 2857979 h 4608812"/>
              <a:gd name="connsiteX15464" fmla="*/ 10645530 w 12184637"/>
              <a:gd name="connsiteY15464" fmla="*/ 2855623 h 4608812"/>
              <a:gd name="connsiteX15465" fmla="*/ 10569404 w 12184637"/>
              <a:gd name="connsiteY15465" fmla="*/ 2908853 h 4608812"/>
              <a:gd name="connsiteX15466" fmla="*/ 10644132 w 12184637"/>
              <a:gd name="connsiteY15466" fmla="*/ 2857022 h 4608812"/>
              <a:gd name="connsiteX15467" fmla="*/ 10645530 w 12184637"/>
              <a:gd name="connsiteY15467" fmla="*/ 2849291 h 4608812"/>
              <a:gd name="connsiteX15468" fmla="*/ 10637801 w 12184637"/>
              <a:gd name="connsiteY15468" fmla="*/ 2847893 h 4608812"/>
              <a:gd name="connsiteX15469" fmla="*/ 10563073 w 12184637"/>
              <a:gd name="connsiteY15469" fmla="*/ 2899723 h 4608812"/>
              <a:gd name="connsiteX15470" fmla="*/ 10561674 w 12184637"/>
              <a:gd name="connsiteY15470" fmla="*/ 2907454 h 4608812"/>
              <a:gd name="connsiteX15471" fmla="*/ 10566313 w 12184637"/>
              <a:gd name="connsiteY15471" fmla="*/ 2909883 h 4608812"/>
              <a:gd name="connsiteX15472" fmla="*/ 10569404 w 12184637"/>
              <a:gd name="connsiteY15472" fmla="*/ 2908853 h 4608812"/>
              <a:gd name="connsiteX15473" fmla="*/ 10468099 w 12184637"/>
              <a:gd name="connsiteY15473" fmla="*/ 2945591 h 4608812"/>
              <a:gd name="connsiteX15474" fmla="*/ 10568080 w 12184637"/>
              <a:gd name="connsiteY15474" fmla="*/ 2909589 h 4608812"/>
              <a:gd name="connsiteX15475" fmla="*/ 10571466 w 12184637"/>
              <a:gd name="connsiteY15475" fmla="*/ 2902447 h 4608812"/>
              <a:gd name="connsiteX15476" fmla="*/ 10564325 w 12184637"/>
              <a:gd name="connsiteY15476" fmla="*/ 2899061 h 4608812"/>
              <a:gd name="connsiteX15477" fmla="*/ 10464344 w 12184637"/>
              <a:gd name="connsiteY15477" fmla="*/ 2935062 h 4608812"/>
              <a:gd name="connsiteX15478" fmla="*/ 10460958 w 12184637"/>
              <a:gd name="connsiteY15478" fmla="*/ 2942204 h 4608812"/>
              <a:gd name="connsiteX15479" fmla="*/ 10466258 w 12184637"/>
              <a:gd name="connsiteY15479" fmla="*/ 2945885 h 4608812"/>
              <a:gd name="connsiteX15480" fmla="*/ 10468099 w 12184637"/>
              <a:gd name="connsiteY15480" fmla="*/ 2945591 h 4608812"/>
              <a:gd name="connsiteX15481" fmla="*/ 10346620 w 12184637"/>
              <a:gd name="connsiteY15481" fmla="*/ 2964733 h 4608812"/>
              <a:gd name="connsiteX15482" fmla="*/ 10467142 w 12184637"/>
              <a:gd name="connsiteY15482" fmla="*/ 2945811 h 4608812"/>
              <a:gd name="connsiteX15483" fmla="*/ 10471780 w 12184637"/>
              <a:gd name="connsiteY15483" fmla="*/ 2939406 h 4608812"/>
              <a:gd name="connsiteX15484" fmla="*/ 10465375 w 12184637"/>
              <a:gd name="connsiteY15484" fmla="*/ 2934768 h 4608812"/>
              <a:gd name="connsiteX15485" fmla="*/ 10344854 w 12184637"/>
              <a:gd name="connsiteY15485" fmla="*/ 2953689 h 4608812"/>
              <a:gd name="connsiteX15486" fmla="*/ 10340215 w 12184637"/>
              <a:gd name="connsiteY15486" fmla="*/ 2960094 h 4608812"/>
              <a:gd name="connsiteX15487" fmla="*/ 10345737 w 12184637"/>
              <a:gd name="connsiteY15487" fmla="*/ 2964806 h 4608812"/>
              <a:gd name="connsiteX15488" fmla="*/ 10346620 w 12184637"/>
              <a:gd name="connsiteY15488" fmla="*/ 2964733 h 4608812"/>
              <a:gd name="connsiteX15489" fmla="*/ 10272409 w 12184637"/>
              <a:gd name="connsiteY15489" fmla="*/ 3130090 h 4608812"/>
              <a:gd name="connsiteX15490" fmla="*/ 10350818 w 12184637"/>
              <a:gd name="connsiteY15490" fmla="*/ 2961567 h 4608812"/>
              <a:gd name="connsiteX15491" fmla="*/ 10348093 w 12184637"/>
              <a:gd name="connsiteY15491" fmla="*/ 2954131 h 4608812"/>
              <a:gd name="connsiteX15492" fmla="*/ 10340657 w 12184637"/>
              <a:gd name="connsiteY15492" fmla="*/ 2956855 h 4608812"/>
              <a:gd name="connsiteX15493" fmla="*/ 10262249 w 12184637"/>
              <a:gd name="connsiteY15493" fmla="*/ 3125378 h 4608812"/>
              <a:gd name="connsiteX15494" fmla="*/ 10264973 w 12184637"/>
              <a:gd name="connsiteY15494" fmla="*/ 3132814 h 4608812"/>
              <a:gd name="connsiteX15495" fmla="*/ 10267328 w 12184637"/>
              <a:gd name="connsiteY15495" fmla="*/ 3133330 h 4608812"/>
              <a:gd name="connsiteX15496" fmla="*/ 10272409 w 12184637"/>
              <a:gd name="connsiteY15496" fmla="*/ 3130090 h 4608812"/>
              <a:gd name="connsiteX15497" fmla="*/ 10197681 w 12184637"/>
              <a:gd name="connsiteY15497" fmla="*/ 3278588 h 4608812"/>
              <a:gd name="connsiteX15498" fmla="*/ 10272335 w 12184637"/>
              <a:gd name="connsiteY15498" fmla="*/ 3130238 h 4608812"/>
              <a:gd name="connsiteX15499" fmla="*/ 10269832 w 12184637"/>
              <a:gd name="connsiteY15499" fmla="*/ 3122728 h 4608812"/>
              <a:gd name="connsiteX15500" fmla="*/ 10262322 w 12184637"/>
              <a:gd name="connsiteY15500" fmla="*/ 3125231 h 4608812"/>
              <a:gd name="connsiteX15501" fmla="*/ 10187668 w 12184637"/>
              <a:gd name="connsiteY15501" fmla="*/ 3273582 h 4608812"/>
              <a:gd name="connsiteX15502" fmla="*/ 10190171 w 12184637"/>
              <a:gd name="connsiteY15502" fmla="*/ 3281091 h 4608812"/>
              <a:gd name="connsiteX15503" fmla="*/ 10192748 w 12184637"/>
              <a:gd name="connsiteY15503" fmla="*/ 3281680 h 4608812"/>
              <a:gd name="connsiteX15504" fmla="*/ 10197681 w 12184637"/>
              <a:gd name="connsiteY15504" fmla="*/ 3278588 h 4608812"/>
              <a:gd name="connsiteX15505" fmla="*/ 10124574 w 12184637"/>
              <a:gd name="connsiteY15505" fmla="*/ 3406104 h 4608812"/>
              <a:gd name="connsiteX15506" fmla="*/ 10197534 w 12184637"/>
              <a:gd name="connsiteY15506" fmla="*/ 3278883 h 4608812"/>
              <a:gd name="connsiteX15507" fmla="*/ 10195473 w 12184637"/>
              <a:gd name="connsiteY15507" fmla="*/ 3271299 h 4608812"/>
              <a:gd name="connsiteX15508" fmla="*/ 10187889 w 12184637"/>
              <a:gd name="connsiteY15508" fmla="*/ 3273361 h 4608812"/>
              <a:gd name="connsiteX15509" fmla="*/ 10114929 w 12184637"/>
              <a:gd name="connsiteY15509" fmla="*/ 3400582 h 4608812"/>
              <a:gd name="connsiteX15510" fmla="*/ 10116990 w 12184637"/>
              <a:gd name="connsiteY15510" fmla="*/ 3408165 h 4608812"/>
              <a:gd name="connsiteX15511" fmla="*/ 10119788 w 12184637"/>
              <a:gd name="connsiteY15511" fmla="*/ 3408901 h 4608812"/>
              <a:gd name="connsiteX15512" fmla="*/ 10124574 w 12184637"/>
              <a:gd name="connsiteY15512" fmla="*/ 3406104 h 4608812"/>
              <a:gd name="connsiteX15513" fmla="*/ 10051171 w 12184637"/>
              <a:gd name="connsiteY15513" fmla="*/ 3511679 h 4608812"/>
              <a:gd name="connsiteX15514" fmla="*/ 10124279 w 12184637"/>
              <a:gd name="connsiteY15514" fmla="*/ 3406472 h 4608812"/>
              <a:gd name="connsiteX15515" fmla="*/ 10122880 w 12184637"/>
              <a:gd name="connsiteY15515" fmla="*/ 3398741 h 4608812"/>
              <a:gd name="connsiteX15516" fmla="*/ 10115150 w 12184637"/>
              <a:gd name="connsiteY15516" fmla="*/ 3400140 h 4608812"/>
              <a:gd name="connsiteX15517" fmla="*/ 10042041 w 12184637"/>
              <a:gd name="connsiteY15517" fmla="*/ 3505348 h 4608812"/>
              <a:gd name="connsiteX15518" fmla="*/ 10043441 w 12184637"/>
              <a:gd name="connsiteY15518" fmla="*/ 3513078 h 4608812"/>
              <a:gd name="connsiteX15519" fmla="*/ 10046680 w 12184637"/>
              <a:gd name="connsiteY15519" fmla="*/ 3514109 h 4608812"/>
              <a:gd name="connsiteX15520" fmla="*/ 10051171 w 12184637"/>
              <a:gd name="connsiteY15520" fmla="*/ 3511679 h 4608812"/>
              <a:gd name="connsiteX15521" fmla="*/ 9975633 w 12184637"/>
              <a:gd name="connsiteY15521" fmla="*/ 3594358 h 4608812"/>
              <a:gd name="connsiteX15522" fmla="*/ 10050729 w 12184637"/>
              <a:gd name="connsiteY15522" fmla="*/ 3512268 h 4608812"/>
              <a:gd name="connsiteX15523" fmla="*/ 10050361 w 12184637"/>
              <a:gd name="connsiteY15523" fmla="*/ 3504391 h 4608812"/>
              <a:gd name="connsiteX15524" fmla="*/ 10042484 w 12184637"/>
              <a:gd name="connsiteY15524" fmla="*/ 3504759 h 4608812"/>
              <a:gd name="connsiteX15525" fmla="*/ 9967387 w 12184637"/>
              <a:gd name="connsiteY15525" fmla="*/ 3586849 h 4608812"/>
              <a:gd name="connsiteX15526" fmla="*/ 9967756 w 12184637"/>
              <a:gd name="connsiteY15526" fmla="*/ 3594726 h 4608812"/>
              <a:gd name="connsiteX15527" fmla="*/ 9971584 w 12184637"/>
              <a:gd name="connsiteY15527" fmla="*/ 3596199 h 4608812"/>
              <a:gd name="connsiteX15528" fmla="*/ 9975633 w 12184637"/>
              <a:gd name="connsiteY15528" fmla="*/ 3594358 h 4608812"/>
              <a:gd name="connsiteX15529" fmla="*/ 9845247 w 12184637"/>
              <a:gd name="connsiteY15529" fmla="*/ 3600542 h 4608812"/>
              <a:gd name="connsiteX15530" fmla="*/ 9971658 w 12184637"/>
              <a:gd name="connsiteY15530" fmla="*/ 3596272 h 4608812"/>
              <a:gd name="connsiteX15531" fmla="*/ 9977032 w 12184637"/>
              <a:gd name="connsiteY15531" fmla="*/ 3590530 h 4608812"/>
              <a:gd name="connsiteX15532" fmla="*/ 9971437 w 12184637"/>
              <a:gd name="connsiteY15532" fmla="*/ 3585155 h 4608812"/>
              <a:gd name="connsiteX15533" fmla="*/ 9971290 w 12184637"/>
              <a:gd name="connsiteY15533" fmla="*/ 3585155 h 4608812"/>
              <a:gd name="connsiteX15534" fmla="*/ 9844805 w 12184637"/>
              <a:gd name="connsiteY15534" fmla="*/ 3589499 h 4608812"/>
              <a:gd name="connsiteX15535" fmla="*/ 9839430 w 12184637"/>
              <a:gd name="connsiteY15535" fmla="*/ 3595242 h 4608812"/>
              <a:gd name="connsiteX15536" fmla="*/ 9845026 w 12184637"/>
              <a:gd name="connsiteY15536" fmla="*/ 3600616 h 4608812"/>
              <a:gd name="connsiteX15537" fmla="*/ 9845247 w 12184637"/>
              <a:gd name="connsiteY15537" fmla="*/ 3600542 h 4608812"/>
              <a:gd name="connsiteX15538" fmla="*/ 9774790 w 12184637"/>
              <a:gd name="connsiteY15538" fmla="*/ 3664595 h 4608812"/>
              <a:gd name="connsiteX15539" fmla="*/ 9848781 w 12184637"/>
              <a:gd name="connsiteY15539" fmla="*/ 3599144 h 4608812"/>
              <a:gd name="connsiteX15540" fmla="*/ 9849223 w 12184637"/>
              <a:gd name="connsiteY15540" fmla="*/ 3591266 h 4608812"/>
              <a:gd name="connsiteX15541" fmla="*/ 9841345 w 12184637"/>
              <a:gd name="connsiteY15541" fmla="*/ 3590824 h 4608812"/>
              <a:gd name="connsiteX15542" fmla="*/ 9767354 w 12184637"/>
              <a:gd name="connsiteY15542" fmla="*/ 3656275 h 4608812"/>
              <a:gd name="connsiteX15543" fmla="*/ 9766912 w 12184637"/>
              <a:gd name="connsiteY15543" fmla="*/ 3664153 h 4608812"/>
              <a:gd name="connsiteX15544" fmla="*/ 9771109 w 12184637"/>
              <a:gd name="connsiteY15544" fmla="*/ 3665994 h 4608812"/>
              <a:gd name="connsiteX15545" fmla="*/ 9774790 w 12184637"/>
              <a:gd name="connsiteY15545" fmla="*/ 3664595 h 4608812"/>
              <a:gd name="connsiteX15546" fmla="*/ 9700062 w 12184637"/>
              <a:gd name="connsiteY15546" fmla="*/ 3715836 h 4608812"/>
              <a:gd name="connsiteX15547" fmla="*/ 9774200 w 12184637"/>
              <a:gd name="connsiteY15547" fmla="*/ 3665036 h 4608812"/>
              <a:gd name="connsiteX15548" fmla="*/ 9775673 w 12184637"/>
              <a:gd name="connsiteY15548" fmla="*/ 3657306 h 4608812"/>
              <a:gd name="connsiteX15549" fmla="*/ 9767942 w 12184637"/>
              <a:gd name="connsiteY15549" fmla="*/ 3655833 h 4608812"/>
              <a:gd name="connsiteX15550" fmla="*/ 9693804 w 12184637"/>
              <a:gd name="connsiteY15550" fmla="*/ 3706633 h 4608812"/>
              <a:gd name="connsiteX15551" fmla="*/ 9692331 w 12184637"/>
              <a:gd name="connsiteY15551" fmla="*/ 3714364 h 4608812"/>
              <a:gd name="connsiteX15552" fmla="*/ 9696970 w 12184637"/>
              <a:gd name="connsiteY15552" fmla="*/ 3716793 h 4608812"/>
              <a:gd name="connsiteX15553" fmla="*/ 9700062 w 12184637"/>
              <a:gd name="connsiteY15553" fmla="*/ 3715836 h 4608812"/>
              <a:gd name="connsiteX15554" fmla="*/ 9702491 w 12184637"/>
              <a:gd name="connsiteY15554" fmla="*/ 3712008 h 4608812"/>
              <a:gd name="connsiteX15555" fmla="*/ 9697779 w 12184637"/>
              <a:gd name="connsiteY15555" fmla="*/ 3705676 h 4608812"/>
              <a:gd name="connsiteX15556" fmla="*/ 9569012 w 12184637"/>
              <a:gd name="connsiteY15556" fmla="*/ 3687123 h 4608812"/>
              <a:gd name="connsiteX15557" fmla="*/ 9562681 w 12184637"/>
              <a:gd name="connsiteY15557" fmla="*/ 3691835 h 4608812"/>
              <a:gd name="connsiteX15558" fmla="*/ 9567393 w 12184637"/>
              <a:gd name="connsiteY15558" fmla="*/ 3698167 h 4608812"/>
              <a:gd name="connsiteX15559" fmla="*/ 9696160 w 12184637"/>
              <a:gd name="connsiteY15559" fmla="*/ 3716720 h 4608812"/>
              <a:gd name="connsiteX15560" fmla="*/ 9697043 w 12184637"/>
              <a:gd name="connsiteY15560" fmla="*/ 3716793 h 4608812"/>
              <a:gd name="connsiteX15561" fmla="*/ 9702491 w 12184637"/>
              <a:gd name="connsiteY15561" fmla="*/ 3712008 h 4608812"/>
              <a:gd name="connsiteX15562" fmla="*/ 9499734 w 12184637"/>
              <a:gd name="connsiteY15562" fmla="*/ 3740058 h 4608812"/>
              <a:gd name="connsiteX15563" fmla="*/ 9571000 w 12184637"/>
              <a:gd name="connsiteY15563" fmla="*/ 3697431 h 4608812"/>
              <a:gd name="connsiteX15564" fmla="*/ 9572915 w 12184637"/>
              <a:gd name="connsiteY15564" fmla="*/ 3689774 h 4608812"/>
              <a:gd name="connsiteX15565" fmla="*/ 9565258 w 12184637"/>
              <a:gd name="connsiteY15565" fmla="*/ 3687860 h 4608812"/>
              <a:gd name="connsiteX15566" fmla="*/ 9493991 w 12184637"/>
              <a:gd name="connsiteY15566" fmla="*/ 3730487 h 4608812"/>
              <a:gd name="connsiteX15567" fmla="*/ 9492077 w 12184637"/>
              <a:gd name="connsiteY15567" fmla="*/ 3738144 h 4608812"/>
              <a:gd name="connsiteX15568" fmla="*/ 9496862 w 12184637"/>
              <a:gd name="connsiteY15568" fmla="*/ 3740868 h 4608812"/>
              <a:gd name="connsiteX15569" fmla="*/ 9499734 w 12184637"/>
              <a:gd name="connsiteY15569" fmla="*/ 3740058 h 4608812"/>
              <a:gd name="connsiteX15570" fmla="*/ 9502237 w 12184637"/>
              <a:gd name="connsiteY15570" fmla="*/ 3736966 h 4608812"/>
              <a:gd name="connsiteX15571" fmla="*/ 9498629 w 12184637"/>
              <a:gd name="connsiteY15571" fmla="*/ 3729972 h 4608812"/>
              <a:gd name="connsiteX15572" fmla="*/ 9372144 w 12184637"/>
              <a:gd name="connsiteY15572" fmla="*/ 3689921 h 4608812"/>
              <a:gd name="connsiteX15573" fmla="*/ 9365150 w 12184637"/>
              <a:gd name="connsiteY15573" fmla="*/ 3693529 h 4608812"/>
              <a:gd name="connsiteX15574" fmla="*/ 9368758 w 12184637"/>
              <a:gd name="connsiteY15574" fmla="*/ 3700523 h 4608812"/>
              <a:gd name="connsiteX15575" fmla="*/ 9495242 w 12184637"/>
              <a:gd name="connsiteY15575" fmla="*/ 3740574 h 4608812"/>
              <a:gd name="connsiteX15576" fmla="*/ 9496936 w 12184637"/>
              <a:gd name="connsiteY15576" fmla="*/ 3740868 h 4608812"/>
              <a:gd name="connsiteX15577" fmla="*/ 9502237 w 12184637"/>
              <a:gd name="connsiteY15577" fmla="*/ 3736966 h 4608812"/>
              <a:gd name="connsiteX15578" fmla="*/ 9302202 w 12184637"/>
              <a:gd name="connsiteY15578" fmla="*/ 3738144 h 4608812"/>
              <a:gd name="connsiteX15579" fmla="*/ 9373028 w 12184637"/>
              <a:gd name="connsiteY15579" fmla="*/ 3700155 h 4608812"/>
              <a:gd name="connsiteX15580" fmla="*/ 9375310 w 12184637"/>
              <a:gd name="connsiteY15580" fmla="*/ 3692571 h 4608812"/>
              <a:gd name="connsiteX15581" fmla="*/ 9367727 w 12184637"/>
              <a:gd name="connsiteY15581" fmla="*/ 3690289 h 4608812"/>
              <a:gd name="connsiteX15582" fmla="*/ 9296901 w 12184637"/>
              <a:gd name="connsiteY15582" fmla="*/ 3728279 h 4608812"/>
              <a:gd name="connsiteX15583" fmla="*/ 9294619 w 12184637"/>
              <a:gd name="connsiteY15583" fmla="*/ 3735862 h 4608812"/>
              <a:gd name="connsiteX15584" fmla="*/ 9299552 w 12184637"/>
              <a:gd name="connsiteY15584" fmla="*/ 3738807 h 4608812"/>
              <a:gd name="connsiteX15585" fmla="*/ 9302202 w 12184637"/>
              <a:gd name="connsiteY15585" fmla="*/ 3738144 h 4608812"/>
              <a:gd name="connsiteX15586" fmla="*/ 9229241 w 12184637"/>
              <a:gd name="connsiteY15586" fmla="*/ 3773999 h 4608812"/>
              <a:gd name="connsiteX15587" fmla="*/ 9302055 w 12184637"/>
              <a:gd name="connsiteY15587" fmla="*/ 3738218 h 4608812"/>
              <a:gd name="connsiteX15588" fmla="*/ 9304632 w 12184637"/>
              <a:gd name="connsiteY15588" fmla="*/ 3730782 h 4608812"/>
              <a:gd name="connsiteX15589" fmla="*/ 9297196 w 12184637"/>
              <a:gd name="connsiteY15589" fmla="*/ 3728205 h 4608812"/>
              <a:gd name="connsiteX15590" fmla="*/ 9224383 w 12184637"/>
              <a:gd name="connsiteY15590" fmla="*/ 3763986 h 4608812"/>
              <a:gd name="connsiteX15591" fmla="*/ 9221806 w 12184637"/>
              <a:gd name="connsiteY15591" fmla="*/ 3771422 h 4608812"/>
              <a:gd name="connsiteX15592" fmla="*/ 9226812 w 12184637"/>
              <a:gd name="connsiteY15592" fmla="*/ 3774514 h 4608812"/>
              <a:gd name="connsiteX15593" fmla="*/ 9229241 w 12184637"/>
              <a:gd name="connsiteY15593" fmla="*/ 3773999 h 4608812"/>
              <a:gd name="connsiteX15594" fmla="*/ 9231819 w 12184637"/>
              <a:gd name="connsiteY15594" fmla="*/ 3771348 h 4608812"/>
              <a:gd name="connsiteX15595" fmla="*/ 9229168 w 12184637"/>
              <a:gd name="connsiteY15595" fmla="*/ 3763912 h 4608812"/>
              <a:gd name="connsiteX15596" fmla="*/ 9107543 w 12184637"/>
              <a:gd name="connsiteY15596" fmla="*/ 3706928 h 4608812"/>
              <a:gd name="connsiteX15597" fmla="*/ 9100107 w 12184637"/>
              <a:gd name="connsiteY15597" fmla="*/ 3709578 h 4608812"/>
              <a:gd name="connsiteX15598" fmla="*/ 9102757 w 12184637"/>
              <a:gd name="connsiteY15598" fmla="*/ 3717014 h 4608812"/>
              <a:gd name="connsiteX15599" fmla="*/ 9224383 w 12184637"/>
              <a:gd name="connsiteY15599" fmla="*/ 3773999 h 4608812"/>
              <a:gd name="connsiteX15600" fmla="*/ 9226812 w 12184637"/>
              <a:gd name="connsiteY15600" fmla="*/ 3774514 h 4608812"/>
              <a:gd name="connsiteX15601" fmla="*/ 9231819 w 12184637"/>
              <a:gd name="connsiteY15601" fmla="*/ 3771348 h 4608812"/>
              <a:gd name="connsiteX15602" fmla="*/ 9106217 w 12184637"/>
              <a:gd name="connsiteY15602" fmla="*/ 3718487 h 4608812"/>
              <a:gd name="connsiteX15603" fmla="*/ 9108794 w 12184637"/>
              <a:gd name="connsiteY15603" fmla="*/ 3716205 h 4608812"/>
              <a:gd name="connsiteX15604" fmla="*/ 9109310 w 12184637"/>
              <a:gd name="connsiteY15604" fmla="*/ 3708327 h 4608812"/>
              <a:gd name="connsiteX15605" fmla="*/ 9101431 w 12184637"/>
              <a:gd name="connsiteY15605" fmla="*/ 3707811 h 4608812"/>
              <a:gd name="connsiteX15606" fmla="*/ 9098855 w 12184637"/>
              <a:gd name="connsiteY15606" fmla="*/ 3710094 h 4608812"/>
              <a:gd name="connsiteX15607" fmla="*/ 9098340 w 12184637"/>
              <a:gd name="connsiteY15607" fmla="*/ 3717971 h 4608812"/>
              <a:gd name="connsiteX15608" fmla="*/ 9102536 w 12184637"/>
              <a:gd name="connsiteY15608" fmla="*/ 3719886 h 4608812"/>
              <a:gd name="connsiteX15609" fmla="*/ 9106217 w 12184637"/>
              <a:gd name="connsiteY15609" fmla="*/ 3718487 h 4608812"/>
              <a:gd name="connsiteX15610" fmla="*/ 9073087 w 12184637"/>
              <a:gd name="connsiteY15610" fmla="*/ 3772084 h 4608812"/>
              <a:gd name="connsiteX15611" fmla="*/ 9107322 w 12184637"/>
              <a:gd name="connsiteY15611" fmla="*/ 3717235 h 4608812"/>
              <a:gd name="connsiteX15612" fmla="*/ 9105555 w 12184637"/>
              <a:gd name="connsiteY15612" fmla="*/ 3709578 h 4608812"/>
              <a:gd name="connsiteX15613" fmla="*/ 9097898 w 12184637"/>
              <a:gd name="connsiteY15613" fmla="*/ 3711345 h 4608812"/>
              <a:gd name="connsiteX15614" fmla="*/ 9063663 w 12184637"/>
              <a:gd name="connsiteY15614" fmla="*/ 3766195 h 4608812"/>
              <a:gd name="connsiteX15615" fmla="*/ 9065430 w 12184637"/>
              <a:gd name="connsiteY15615" fmla="*/ 3773852 h 4608812"/>
              <a:gd name="connsiteX15616" fmla="*/ 9068448 w 12184637"/>
              <a:gd name="connsiteY15616" fmla="*/ 3774735 h 4608812"/>
              <a:gd name="connsiteX15617" fmla="*/ 9073087 w 12184637"/>
              <a:gd name="connsiteY15617" fmla="*/ 3772084 h 4608812"/>
              <a:gd name="connsiteX15618" fmla="*/ 9070951 w 12184637"/>
              <a:gd name="connsiteY15618" fmla="*/ 3775545 h 4608812"/>
              <a:gd name="connsiteX15619" fmla="*/ 9073087 w 12184637"/>
              <a:gd name="connsiteY15619" fmla="*/ 3772084 h 4608812"/>
              <a:gd name="connsiteX15620" fmla="*/ 9071320 w 12184637"/>
              <a:gd name="connsiteY15620" fmla="*/ 3764428 h 4608812"/>
              <a:gd name="connsiteX15621" fmla="*/ 9063663 w 12184637"/>
              <a:gd name="connsiteY15621" fmla="*/ 3766195 h 4608812"/>
              <a:gd name="connsiteX15622" fmla="*/ 9061528 w 12184637"/>
              <a:gd name="connsiteY15622" fmla="*/ 3769655 h 4608812"/>
              <a:gd name="connsiteX15623" fmla="*/ 9063295 w 12184637"/>
              <a:gd name="connsiteY15623" fmla="*/ 3777312 h 4608812"/>
              <a:gd name="connsiteX15624" fmla="*/ 9066313 w 12184637"/>
              <a:gd name="connsiteY15624" fmla="*/ 3778195 h 4608812"/>
              <a:gd name="connsiteX15625" fmla="*/ 9070951 w 12184637"/>
              <a:gd name="connsiteY15625" fmla="*/ 3775545 h 4608812"/>
              <a:gd name="connsiteX15626" fmla="*/ 9032668 w 12184637"/>
              <a:gd name="connsiteY15626" fmla="*/ 3833192 h 4608812"/>
              <a:gd name="connsiteX15627" fmla="*/ 9070805 w 12184637"/>
              <a:gd name="connsiteY15627" fmla="*/ 3775692 h 4608812"/>
              <a:gd name="connsiteX15628" fmla="*/ 9069258 w 12184637"/>
              <a:gd name="connsiteY15628" fmla="*/ 3767962 h 4608812"/>
              <a:gd name="connsiteX15629" fmla="*/ 9061528 w 12184637"/>
              <a:gd name="connsiteY15629" fmla="*/ 3769508 h 4608812"/>
              <a:gd name="connsiteX15630" fmla="*/ 9023391 w 12184637"/>
              <a:gd name="connsiteY15630" fmla="*/ 3827007 h 4608812"/>
              <a:gd name="connsiteX15631" fmla="*/ 9024937 w 12184637"/>
              <a:gd name="connsiteY15631" fmla="*/ 3834738 h 4608812"/>
              <a:gd name="connsiteX15632" fmla="*/ 9028029 w 12184637"/>
              <a:gd name="connsiteY15632" fmla="*/ 3835695 h 4608812"/>
              <a:gd name="connsiteX15633" fmla="*/ 9032668 w 12184637"/>
              <a:gd name="connsiteY15633" fmla="*/ 3833192 h 4608812"/>
              <a:gd name="connsiteX15634" fmla="*/ 9013526 w 12184637"/>
              <a:gd name="connsiteY15634" fmla="*/ 3861978 h 4608812"/>
              <a:gd name="connsiteX15635" fmla="*/ 9032668 w 12184637"/>
              <a:gd name="connsiteY15635" fmla="*/ 3833192 h 4608812"/>
              <a:gd name="connsiteX15636" fmla="*/ 9031122 w 12184637"/>
              <a:gd name="connsiteY15636" fmla="*/ 3825461 h 4608812"/>
              <a:gd name="connsiteX15637" fmla="*/ 9023391 w 12184637"/>
              <a:gd name="connsiteY15637" fmla="*/ 3827007 h 4608812"/>
              <a:gd name="connsiteX15638" fmla="*/ 9004249 w 12184637"/>
              <a:gd name="connsiteY15638" fmla="*/ 3855794 h 4608812"/>
              <a:gd name="connsiteX15639" fmla="*/ 9005795 w 12184637"/>
              <a:gd name="connsiteY15639" fmla="*/ 3863525 h 4608812"/>
              <a:gd name="connsiteX15640" fmla="*/ 9008888 w 12184637"/>
              <a:gd name="connsiteY15640" fmla="*/ 3864482 h 4608812"/>
              <a:gd name="connsiteX15641" fmla="*/ 9013526 w 12184637"/>
              <a:gd name="connsiteY15641" fmla="*/ 3861978 h 4608812"/>
              <a:gd name="connsiteX15642" fmla="*/ 8986874 w 12184637"/>
              <a:gd name="connsiteY15642" fmla="*/ 3901072 h 4608812"/>
              <a:gd name="connsiteX15643" fmla="*/ 9013526 w 12184637"/>
              <a:gd name="connsiteY15643" fmla="*/ 3862052 h 4608812"/>
              <a:gd name="connsiteX15644" fmla="*/ 9012053 w 12184637"/>
              <a:gd name="connsiteY15644" fmla="*/ 3854322 h 4608812"/>
              <a:gd name="connsiteX15645" fmla="*/ 9004323 w 12184637"/>
              <a:gd name="connsiteY15645" fmla="*/ 3855794 h 4608812"/>
              <a:gd name="connsiteX15646" fmla="*/ 8977671 w 12184637"/>
              <a:gd name="connsiteY15646" fmla="*/ 3894815 h 4608812"/>
              <a:gd name="connsiteX15647" fmla="*/ 8979143 w 12184637"/>
              <a:gd name="connsiteY15647" fmla="*/ 3902545 h 4608812"/>
              <a:gd name="connsiteX15648" fmla="*/ 8982310 w 12184637"/>
              <a:gd name="connsiteY15648" fmla="*/ 3903502 h 4608812"/>
              <a:gd name="connsiteX15649" fmla="*/ 8986874 w 12184637"/>
              <a:gd name="connsiteY15649" fmla="*/ 3901072 h 4608812"/>
              <a:gd name="connsiteX15650" fmla="*/ 8957646 w 12184637"/>
              <a:gd name="connsiteY15650" fmla="*/ 3943921 h 4608812"/>
              <a:gd name="connsiteX15651" fmla="*/ 8986874 w 12184637"/>
              <a:gd name="connsiteY15651" fmla="*/ 3901146 h 4608812"/>
              <a:gd name="connsiteX15652" fmla="*/ 8985401 w 12184637"/>
              <a:gd name="connsiteY15652" fmla="*/ 3893416 h 4608812"/>
              <a:gd name="connsiteX15653" fmla="*/ 8977671 w 12184637"/>
              <a:gd name="connsiteY15653" fmla="*/ 3894888 h 4608812"/>
              <a:gd name="connsiteX15654" fmla="*/ 8948443 w 12184637"/>
              <a:gd name="connsiteY15654" fmla="*/ 3937663 h 4608812"/>
              <a:gd name="connsiteX15655" fmla="*/ 8949915 w 12184637"/>
              <a:gd name="connsiteY15655" fmla="*/ 3945394 h 4608812"/>
              <a:gd name="connsiteX15656" fmla="*/ 8953081 w 12184637"/>
              <a:gd name="connsiteY15656" fmla="*/ 3946351 h 4608812"/>
              <a:gd name="connsiteX15657" fmla="*/ 8957646 w 12184637"/>
              <a:gd name="connsiteY15657" fmla="*/ 3943921 h 4608812"/>
              <a:gd name="connsiteX15658" fmla="*/ 8952566 w 12184637"/>
              <a:gd name="connsiteY15658" fmla="*/ 3951357 h 4608812"/>
              <a:gd name="connsiteX15659" fmla="*/ 8957646 w 12184637"/>
              <a:gd name="connsiteY15659" fmla="*/ 3943921 h 4608812"/>
              <a:gd name="connsiteX15660" fmla="*/ 8956173 w 12184637"/>
              <a:gd name="connsiteY15660" fmla="*/ 3936191 h 4608812"/>
              <a:gd name="connsiteX15661" fmla="*/ 8948443 w 12184637"/>
              <a:gd name="connsiteY15661" fmla="*/ 3937663 h 4608812"/>
              <a:gd name="connsiteX15662" fmla="*/ 8943363 w 12184637"/>
              <a:gd name="connsiteY15662" fmla="*/ 3945099 h 4608812"/>
              <a:gd name="connsiteX15663" fmla="*/ 8944835 w 12184637"/>
              <a:gd name="connsiteY15663" fmla="*/ 3952830 h 4608812"/>
              <a:gd name="connsiteX15664" fmla="*/ 8948001 w 12184637"/>
              <a:gd name="connsiteY15664" fmla="*/ 3953787 h 4608812"/>
              <a:gd name="connsiteX15665" fmla="*/ 8952566 w 12184637"/>
              <a:gd name="connsiteY15665" fmla="*/ 3951357 h 4608812"/>
              <a:gd name="connsiteX15666" fmla="*/ 8940050 w 12184637"/>
              <a:gd name="connsiteY15666" fmla="*/ 3969615 h 4608812"/>
              <a:gd name="connsiteX15667" fmla="*/ 8952566 w 12184637"/>
              <a:gd name="connsiteY15667" fmla="*/ 3951283 h 4608812"/>
              <a:gd name="connsiteX15668" fmla="*/ 8951093 w 12184637"/>
              <a:gd name="connsiteY15668" fmla="*/ 3943553 h 4608812"/>
              <a:gd name="connsiteX15669" fmla="*/ 8943363 w 12184637"/>
              <a:gd name="connsiteY15669" fmla="*/ 3945026 h 4608812"/>
              <a:gd name="connsiteX15670" fmla="*/ 8930847 w 12184637"/>
              <a:gd name="connsiteY15670" fmla="*/ 3963358 h 4608812"/>
              <a:gd name="connsiteX15671" fmla="*/ 8932319 w 12184637"/>
              <a:gd name="connsiteY15671" fmla="*/ 3971088 h 4608812"/>
              <a:gd name="connsiteX15672" fmla="*/ 8935485 w 12184637"/>
              <a:gd name="connsiteY15672" fmla="*/ 3972045 h 4608812"/>
              <a:gd name="connsiteX15673" fmla="*/ 8940050 w 12184637"/>
              <a:gd name="connsiteY15673" fmla="*/ 3969615 h 4608812"/>
              <a:gd name="connsiteX15674" fmla="*/ 8930921 w 12184637"/>
              <a:gd name="connsiteY15674" fmla="*/ 3982941 h 4608812"/>
              <a:gd name="connsiteX15675" fmla="*/ 8940050 w 12184637"/>
              <a:gd name="connsiteY15675" fmla="*/ 3969615 h 4608812"/>
              <a:gd name="connsiteX15676" fmla="*/ 8938577 w 12184637"/>
              <a:gd name="connsiteY15676" fmla="*/ 3961885 h 4608812"/>
              <a:gd name="connsiteX15677" fmla="*/ 8930847 w 12184637"/>
              <a:gd name="connsiteY15677" fmla="*/ 3963358 h 4608812"/>
              <a:gd name="connsiteX15678" fmla="*/ 8921718 w 12184637"/>
              <a:gd name="connsiteY15678" fmla="*/ 3976683 h 4608812"/>
              <a:gd name="connsiteX15679" fmla="*/ 8923190 w 12184637"/>
              <a:gd name="connsiteY15679" fmla="*/ 3984414 h 4608812"/>
              <a:gd name="connsiteX15680" fmla="*/ 8926356 w 12184637"/>
              <a:gd name="connsiteY15680" fmla="*/ 3985371 h 4608812"/>
              <a:gd name="connsiteX15681" fmla="*/ 8930921 w 12184637"/>
              <a:gd name="connsiteY15681" fmla="*/ 3982941 h 4608812"/>
              <a:gd name="connsiteX15682" fmla="*/ 8873568 w 12184637"/>
              <a:gd name="connsiteY15682" fmla="*/ 4029692 h 4608812"/>
              <a:gd name="connsiteX15683" fmla="*/ 8929890 w 12184637"/>
              <a:gd name="connsiteY15683" fmla="*/ 3984119 h 4608812"/>
              <a:gd name="connsiteX15684" fmla="*/ 8930700 w 12184637"/>
              <a:gd name="connsiteY15684" fmla="*/ 3976315 h 4608812"/>
              <a:gd name="connsiteX15685" fmla="*/ 8922895 w 12184637"/>
              <a:gd name="connsiteY15685" fmla="*/ 3975505 h 4608812"/>
              <a:gd name="connsiteX15686" fmla="*/ 8866574 w 12184637"/>
              <a:gd name="connsiteY15686" fmla="*/ 4021078 h 4608812"/>
              <a:gd name="connsiteX15687" fmla="*/ 8865764 w 12184637"/>
              <a:gd name="connsiteY15687" fmla="*/ 4028882 h 4608812"/>
              <a:gd name="connsiteX15688" fmla="*/ 8870108 w 12184637"/>
              <a:gd name="connsiteY15688" fmla="*/ 4030944 h 4608812"/>
              <a:gd name="connsiteX15689" fmla="*/ 8873568 w 12184637"/>
              <a:gd name="connsiteY15689" fmla="*/ 4029692 h 4608812"/>
              <a:gd name="connsiteX15690" fmla="*/ 8836020 w 12184637"/>
              <a:gd name="connsiteY15690" fmla="*/ 4060025 h 4608812"/>
              <a:gd name="connsiteX15691" fmla="*/ 8873494 w 12184637"/>
              <a:gd name="connsiteY15691" fmla="*/ 4029692 h 4608812"/>
              <a:gd name="connsiteX15692" fmla="*/ 8874304 w 12184637"/>
              <a:gd name="connsiteY15692" fmla="*/ 4021888 h 4608812"/>
              <a:gd name="connsiteX15693" fmla="*/ 8866501 w 12184637"/>
              <a:gd name="connsiteY15693" fmla="*/ 4021078 h 4608812"/>
              <a:gd name="connsiteX15694" fmla="*/ 8829026 w 12184637"/>
              <a:gd name="connsiteY15694" fmla="*/ 4051411 h 4608812"/>
              <a:gd name="connsiteX15695" fmla="*/ 8828216 w 12184637"/>
              <a:gd name="connsiteY15695" fmla="*/ 4059215 h 4608812"/>
              <a:gd name="connsiteX15696" fmla="*/ 8832559 w 12184637"/>
              <a:gd name="connsiteY15696" fmla="*/ 4061276 h 4608812"/>
              <a:gd name="connsiteX15697" fmla="*/ 8836020 w 12184637"/>
              <a:gd name="connsiteY15697" fmla="*/ 4060025 h 4608812"/>
              <a:gd name="connsiteX15698" fmla="*/ 8789122 w 12184637"/>
              <a:gd name="connsiteY15698" fmla="*/ 4125329 h 4608812"/>
              <a:gd name="connsiteX15699" fmla="*/ 8837051 w 12184637"/>
              <a:gd name="connsiteY15699" fmla="*/ 4058994 h 4608812"/>
              <a:gd name="connsiteX15700" fmla="*/ 8835799 w 12184637"/>
              <a:gd name="connsiteY15700" fmla="*/ 4051190 h 4608812"/>
              <a:gd name="connsiteX15701" fmla="*/ 8827995 w 12184637"/>
              <a:gd name="connsiteY15701" fmla="*/ 4052442 h 4608812"/>
              <a:gd name="connsiteX15702" fmla="*/ 8780067 w 12184637"/>
              <a:gd name="connsiteY15702" fmla="*/ 4118776 h 4608812"/>
              <a:gd name="connsiteX15703" fmla="*/ 8781318 w 12184637"/>
              <a:gd name="connsiteY15703" fmla="*/ 4126580 h 4608812"/>
              <a:gd name="connsiteX15704" fmla="*/ 8784632 w 12184637"/>
              <a:gd name="connsiteY15704" fmla="*/ 4127611 h 4608812"/>
              <a:gd name="connsiteX15705" fmla="*/ 8789122 w 12184637"/>
              <a:gd name="connsiteY15705" fmla="*/ 4125329 h 4608812"/>
              <a:gd name="connsiteX15706" fmla="*/ 8756802 w 12184637"/>
              <a:gd name="connsiteY15706" fmla="*/ 4158459 h 4608812"/>
              <a:gd name="connsiteX15707" fmla="*/ 8788607 w 12184637"/>
              <a:gd name="connsiteY15707" fmla="*/ 4125917 h 4608812"/>
              <a:gd name="connsiteX15708" fmla="*/ 8788533 w 12184637"/>
              <a:gd name="connsiteY15708" fmla="*/ 4118040 h 4608812"/>
              <a:gd name="connsiteX15709" fmla="*/ 8780656 w 12184637"/>
              <a:gd name="connsiteY15709" fmla="*/ 4118113 h 4608812"/>
              <a:gd name="connsiteX15710" fmla="*/ 8748850 w 12184637"/>
              <a:gd name="connsiteY15710" fmla="*/ 4150655 h 4608812"/>
              <a:gd name="connsiteX15711" fmla="*/ 8748924 w 12184637"/>
              <a:gd name="connsiteY15711" fmla="*/ 4158533 h 4608812"/>
              <a:gd name="connsiteX15712" fmla="*/ 8752900 w 12184637"/>
              <a:gd name="connsiteY15712" fmla="*/ 4160079 h 4608812"/>
              <a:gd name="connsiteX15713" fmla="*/ 8756802 w 12184637"/>
              <a:gd name="connsiteY15713" fmla="*/ 4158459 h 4608812"/>
              <a:gd name="connsiteX15714" fmla="*/ 8757833 w 12184637"/>
              <a:gd name="connsiteY15714" fmla="*/ 4155367 h 4608812"/>
              <a:gd name="connsiteX15715" fmla="*/ 8752678 w 12184637"/>
              <a:gd name="connsiteY15715" fmla="*/ 4148888 h 4608812"/>
              <a:gd name="connsiteX15716" fmla="*/ 8746273 w 12184637"/>
              <a:gd name="connsiteY15716" fmla="*/ 4153526 h 4608812"/>
              <a:gd name="connsiteX15717" fmla="*/ 8750912 w 12184637"/>
              <a:gd name="connsiteY15717" fmla="*/ 4159932 h 4608812"/>
              <a:gd name="connsiteX15718" fmla="*/ 8751942 w 12184637"/>
              <a:gd name="connsiteY15718" fmla="*/ 4160079 h 4608812"/>
              <a:gd name="connsiteX15719" fmla="*/ 8752826 w 12184637"/>
              <a:gd name="connsiteY15719" fmla="*/ 4160152 h 4608812"/>
              <a:gd name="connsiteX15720" fmla="*/ 8757833 w 12184637"/>
              <a:gd name="connsiteY15720" fmla="*/ 4155367 h 4608812"/>
              <a:gd name="connsiteX15721" fmla="*/ 8753268 w 12184637"/>
              <a:gd name="connsiteY15721" fmla="*/ 4161404 h 4608812"/>
              <a:gd name="connsiteX15722" fmla="*/ 8756066 w 12184637"/>
              <a:gd name="connsiteY15722" fmla="*/ 4157944 h 4608812"/>
              <a:gd name="connsiteX15723" fmla="*/ 8755329 w 12184637"/>
              <a:gd name="connsiteY15723" fmla="*/ 4150066 h 4608812"/>
              <a:gd name="connsiteX15724" fmla="*/ 8747451 w 12184637"/>
              <a:gd name="connsiteY15724" fmla="*/ 4150802 h 4608812"/>
              <a:gd name="connsiteX15725" fmla="*/ 8744654 w 12184637"/>
              <a:gd name="connsiteY15725" fmla="*/ 4154263 h 4608812"/>
              <a:gd name="connsiteX15726" fmla="*/ 8745390 w 12184637"/>
              <a:gd name="connsiteY15726" fmla="*/ 4162140 h 4608812"/>
              <a:gd name="connsiteX15727" fmla="*/ 8748997 w 12184637"/>
              <a:gd name="connsiteY15727" fmla="*/ 4163392 h 4608812"/>
              <a:gd name="connsiteX15728" fmla="*/ 8753268 w 12184637"/>
              <a:gd name="connsiteY15728" fmla="*/ 4161404 h 4608812"/>
              <a:gd name="connsiteX15729" fmla="*/ 8729119 w 12184637"/>
              <a:gd name="connsiteY15729" fmla="*/ 4182681 h 4608812"/>
              <a:gd name="connsiteX15730" fmla="*/ 8752678 w 12184637"/>
              <a:gd name="connsiteY15730" fmla="*/ 4161993 h 4608812"/>
              <a:gd name="connsiteX15731" fmla="*/ 8753194 w 12184637"/>
              <a:gd name="connsiteY15731" fmla="*/ 4154115 h 4608812"/>
              <a:gd name="connsiteX15732" fmla="*/ 8745316 w 12184637"/>
              <a:gd name="connsiteY15732" fmla="*/ 4153600 h 4608812"/>
              <a:gd name="connsiteX15733" fmla="*/ 8721757 w 12184637"/>
              <a:gd name="connsiteY15733" fmla="*/ 4174288 h 4608812"/>
              <a:gd name="connsiteX15734" fmla="*/ 8721241 w 12184637"/>
              <a:gd name="connsiteY15734" fmla="*/ 4182166 h 4608812"/>
              <a:gd name="connsiteX15735" fmla="*/ 8725438 w 12184637"/>
              <a:gd name="connsiteY15735" fmla="*/ 4184080 h 4608812"/>
              <a:gd name="connsiteX15736" fmla="*/ 8729119 w 12184637"/>
              <a:gd name="connsiteY15736" fmla="*/ 4182681 h 4608812"/>
              <a:gd name="connsiteX15737" fmla="*/ 8727720 w 12184637"/>
              <a:gd name="connsiteY15737" fmla="*/ 4183933 h 4608812"/>
              <a:gd name="connsiteX15738" fmla="*/ 8729119 w 12184637"/>
              <a:gd name="connsiteY15738" fmla="*/ 4182681 h 4608812"/>
              <a:gd name="connsiteX15739" fmla="*/ 8729634 w 12184637"/>
              <a:gd name="connsiteY15739" fmla="*/ 4174803 h 4608812"/>
              <a:gd name="connsiteX15740" fmla="*/ 8721757 w 12184637"/>
              <a:gd name="connsiteY15740" fmla="*/ 4174288 h 4608812"/>
              <a:gd name="connsiteX15741" fmla="*/ 8720358 w 12184637"/>
              <a:gd name="connsiteY15741" fmla="*/ 4175540 h 4608812"/>
              <a:gd name="connsiteX15742" fmla="*/ 8719843 w 12184637"/>
              <a:gd name="connsiteY15742" fmla="*/ 4183417 h 4608812"/>
              <a:gd name="connsiteX15743" fmla="*/ 8724039 w 12184637"/>
              <a:gd name="connsiteY15743" fmla="*/ 4185331 h 4608812"/>
              <a:gd name="connsiteX15744" fmla="*/ 8727720 w 12184637"/>
              <a:gd name="connsiteY15744" fmla="*/ 4183933 h 4608812"/>
              <a:gd name="connsiteX15745" fmla="*/ 8726837 w 12184637"/>
              <a:gd name="connsiteY15745" fmla="*/ 4184669 h 4608812"/>
              <a:gd name="connsiteX15746" fmla="*/ 8727720 w 12184637"/>
              <a:gd name="connsiteY15746" fmla="*/ 4183859 h 4608812"/>
              <a:gd name="connsiteX15747" fmla="*/ 8728162 w 12184637"/>
              <a:gd name="connsiteY15747" fmla="*/ 4175982 h 4608812"/>
              <a:gd name="connsiteX15748" fmla="*/ 8720284 w 12184637"/>
              <a:gd name="connsiteY15748" fmla="*/ 4175540 h 4608812"/>
              <a:gd name="connsiteX15749" fmla="*/ 8719401 w 12184637"/>
              <a:gd name="connsiteY15749" fmla="*/ 4176350 h 4608812"/>
              <a:gd name="connsiteX15750" fmla="*/ 8718959 w 12184637"/>
              <a:gd name="connsiteY15750" fmla="*/ 4184227 h 4608812"/>
              <a:gd name="connsiteX15751" fmla="*/ 8723155 w 12184637"/>
              <a:gd name="connsiteY15751" fmla="*/ 4186068 h 4608812"/>
              <a:gd name="connsiteX15752" fmla="*/ 8726837 w 12184637"/>
              <a:gd name="connsiteY15752" fmla="*/ 4184669 h 4608812"/>
              <a:gd name="connsiteX15753" fmla="*/ 8719843 w 12184637"/>
              <a:gd name="connsiteY15753" fmla="*/ 4190853 h 4608812"/>
              <a:gd name="connsiteX15754" fmla="*/ 8726910 w 12184637"/>
              <a:gd name="connsiteY15754" fmla="*/ 4184669 h 4608812"/>
              <a:gd name="connsiteX15755" fmla="*/ 8727426 w 12184637"/>
              <a:gd name="connsiteY15755" fmla="*/ 4176791 h 4608812"/>
              <a:gd name="connsiteX15756" fmla="*/ 8719548 w 12184637"/>
              <a:gd name="connsiteY15756" fmla="*/ 4176276 h 4608812"/>
              <a:gd name="connsiteX15757" fmla="*/ 8712480 w 12184637"/>
              <a:gd name="connsiteY15757" fmla="*/ 4182460 h 4608812"/>
              <a:gd name="connsiteX15758" fmla="*/ 8711966 w 12184637"/>
              <a:gd name="connsiteY15758" fmla="*/ 4190338 h 4608812"/>
              <a:gd name="connsiteX15759" fmla="*/ 8716235 w 12184637"/>
              <a:gd name="connsiteY15759" fmla="*/ 4192252 h 4608812"/>
              <a:gd name="connsiteX15760" fmla="*/ 8719843 w 12184637"/>
              <a:gd name="connsiteY15760" fmla="*/ 4190853 h 4608812"/>
              <a:gd name="connsiteX15761" fmla="*/ 8667497 w 12184637"/>
              <a:gd name="connsiteY15761" fmla="*/ 4236721 h 4608812"/>
              <a:gd name="connsiteX15762" fmla="*/ 8719769 w 12184637"/>
              <a:gd name="connsiteY15762" fmla="*/ 4190853 h 4608812"/>
              <a:gd name="connsiteX15763" fmla="*/ 8720284 w 12184637"/>
              <a:gd name="connsiteY15763" fmla="*/ 4182975 h 4608812"/>
              <a:gd name="connsiteX15764" fmla="*/ 8712407 w 12184637"/>
              <a:gd name="connsiteY15764" fmla="*/ 4182460 h 4608812"/>
              <a:gd name="connsiteX15765" fmla="*/ 8660134 w 12184637"/>
              <a:gd name="connsiteY15765" fmla="*/ 4228328 h 4608812"/>
              <a:gd name="connsiteX15766" fmla="*/ 8659619 w 12184637"/>
              <a:gd name="connsiteY15766" fmla="*/ 4236205 h 4608812"/>
              <a:gd name="connsiteX15767" fmla="*/ 8663816 w 12184637"/>
              <a:gd name="connsiteY15767" fmla="*/ 4238120 h 4608812"/>
              <a:gd name="connsiteX15768" fmla="*/ 8667497 w 12184637"/>
              <a:gd name="connsiteY15768" fmla="*/ 4236721 h 4608812"/>
              <a:gd name="connsiteX15769" fmla="*/ 8582241 w 12184637"/>
              <a:gd name="connsiteY15769" fmla="*/ 4287521 h 4608812"/>
              <a:gd name="connsiteX15770" fmla="*/ 8666687 w 12184637"/>
              <a:gd name="connsiteY15770" fmla="*/ 4237309 h 4608812"/>
              <a:gd name="connsiteX15771" fmla="*/ 8668601 w 12184637"/>
              <a:gd name="connsiteY15771" fmla="*/ 4229653 h 4608812"/>
              <a:gd name="connsiteX15772" fmla="*/ 8660944 w 12184637"/>
              <a:gd name="connsiteY15772" fmla="*/ 4227739 h 4608812"/>
              <a:gd name="connsiteX15773" fmla="*/ 8576499 w 12184637"/>
              <a:gd name="connsiteY15773" fmla="*/ 4277950 h 4608812"/>
              <a:gd name="connsiteX15774" fmla="*/ 8574584 w 12184637"/>
              <a:gd name="connsiteY15774" fmla="*/ 4285606 h 4608812"/>
              <a:gd name="connsiteX15775" fmla="*/ 8579444 w 12184637"/>
              <a:gd name="connsiteY15775" fmla="*/ 4288330 h 4608812"/>
              <a:gd name="connsiteX15776" fmla="*/ 8582241 w 12184637"/>
              <a:gd name="connsiteY15776" fmla="*/ 4287521 h 4608812"/>
              <a:gd name="connsiteX15777" fmla="*/ 8574511 w 12184637"/>
              <a:gd name="connsiteY15777" fmla="*/ 4291717 h 4608812"/>
              <a:gd name="connsiteX15778" fmla="*/ 8582020 w 12184637"/>
              <a:gd name="connsiteY15778" fmla="*/ 4287594 h 4608812"/>
              <a:gd name="connsiteX15779" fmla="*/ 8584229 w 12184637"/>
              <a:gd name="connsiteY15779" fmla="*/ 4280011 h 4608812"/>
              <a:gd name="connsiteX15780" fmla="*/ 8576646 w 12184637"/>
              <a:gd name="connsiteY15780" fmla="*/ 4277802 h 4608812"/>
              <a:gd name="connsiteX15781" fmla="*/ 8569136 w 12184637"/>
              <a:gd name="connsiteY15781" fmla="*/ 4281925 h 4608812"/>
              <a:gd name="connsiteX15782" fmla="*/ 8566927 w 12184637"/>
              <a:gd name="connsiteY15782" fmla="*/ 4289508 h 4608812"/>
              <a:gd name="connsiteX15783" fmla="*/ 8571860 w 12184637"/>
              <a:gd name="connsiteY15783" fmla="*/ 4292454 h 4608812"/>
              <a:gd name="connsiteX15784" fmla="*/ 8574511 w 12184637"/>
              <a:gd name="connsiteY15784" fmla="*/ 4291717 h 4608812"/>
              <a:gd name="connsiteX15785" fmla="*/ 8526656 w 12184637"/>
              <a:gd name="connsiteY15785" fmla="*/ 4317780 h 4608812"/>
              <a:gd name="connsiteX15786" fmla="*/ 8574511 w 12184637"/>
              <a:gd name="connsiteY15786" fmla="*/ 4291717 h 4608812"/>
              <a:gd name="connsiteX15787" fmla="*/ 8576719 w 12184637"/>
              <a:gd name="connsiteY15787" fmla="*/ 4284134 h 4608812"/>
              <a:gd name="connsiteX15788" fmla="*/ 8569136 w 12184637"/>
              <a:gd name="connsiteY15788" fmla="*/ 4281925 h 4608812"/>
              <a:gd name="connsiteX15789" fmla="*/ 8521281 w 12184637"/>
              <a:gd name="connsiteY15789" fmla="*/ 4307988 h 4608812"/>
              <a:gd name="connsiteX15790" fmla="*/ 8519072 w 12184637"/>
              <a:gd name="connsiteY15790" fmla="*/ 4315571 h 4608812"/>
              <a:gd name="connsiteX15791" fmla="*/ 8524005 w 12184637"/>
              <a:gd name="connsiteY15791" fmla="*/ 4318442 h 4608812"/>
              <a:gd name="connsiteX15792" fmla="*/ 8526656 w 12184637"/>
              <a:gd name="connsiteY15792" fmla="*/ 4317780 h 4608812"/>
              <a:gd name="connsiteX15793" fmla="*/ 8464886 w 12184637"/>
              <a:gd name="connsiteY15793" fmla="*/ 4351425 h 4608812"/>
              <a:gd name="connsiteX15794" fmla="*/ 8526582 w 12184637"/>
              <a:gd name="connsiteY15794" fmla="*/ 4317780 h 4608812"/>
              <a:gd name="connsiteX15795" fmla="*/ 8528791 w 12184637"/>
              <a:gd name="connsiteY15795" fmla="*/ 4310197 h 4608812"/>
              <a:gd name="connsiteX15796" fmla="*/ 8521208 w 12184637"/>
              <a:gd name="connsiteY15796" fmla="*/ 4307988 h 4608812"/>
              <a:gd name="connsiteX15797" fmla="*/ 8459511 w 12184637"/>
              <a:gd name="connsiteY15797" fmla="*/ 4341634 h 4608812"/>
              <a:gd name="connsiteX15798" fmla="*/ 8457302 w 12184637"/>
              <a:gd name="connsiteY15798" fmla="*/ 4349217 h 4608812"/>
              <a:gd name="connsiteX15799" fmla="*/ 8462235 w 12184637"/>
              <a:gd name="connsiteY15799" fmla="*/ 4352088 h 4608812"/>
              <a:gd name="connsiteX15800" fmla="*/ 8464886 w 12184637"/>
              <a:gd name="connsiteY15800" fmla="*/ 4351425 h 4608812"/>
              <a:gd name="connsiteX15801" fmla="*/ 8384489 w 12184637"/>
              <a:gd name="connsiteY15801" fmla="*/ 4382863 h 4608812"/>
              <a:gd name="connsiteX15802" fmla="*/ 8464297 w 12184637"/>
              <a:gd name="connsiteY15802" fmla="*/ 4351720 h 4608812"/>
              <a:gd name="connsiteX15803" fmla="*/ 8467462 w 12184637"/>
              <a:gd name="connsiteY15803" fmla="*/ 4344505 h 4608812"/>
              <a:gd name="connsiteX15804" fmla="*/ 8460247 w 12184637"/>
              <a:gd name="connsiteY15804" fmla="*/ 4341339 h 4608812"/>
              <a:gd name="connsiteX15805" fmla="*/ 8380440 w 12184637"/>
              <a:gd name="connsiteY15805" fmla="*/ 4372482 h 4608812"/>
              <a:gd name="connsiteX15806" fmla="*/ 8377274 w 12184637"/>
              <a:gd name="connsiteY15806" fmla="*/ 4379697 h 4608812"/>
              <a:gd name="connsiteX15807" fmla="*/ 8382502 w 12184637"/>
              <a:gd name="connsiteY15807" fmla="*/ 4383231 h 4608812"/>
              <a:gd name="connsiteX15808" fmla="*/ 8384489 w 12184637"/>
              <a:gd name="connsiteY15808" fmla="*/ 4382863 h 4608812"/>
              <a:gd name="connsiteX15809" fmla="*/ 8371605 w 12184637"/>
              <a:gd name="connsiteY15809" fmla="*/ 4386691 h 4608812"/>
              <a:gd name="connsiteX15810" fmla="*/ 8383974 w 12184637"/>
              <a:gd name="connsiteY15810" fmla="*/ 4383010 h 4608812"/>
              <a:gd name="connsiteX15811" fmla="*/ 8387729 w 12184637"/>
              <a:gd name="connsiteY15811" fmla="*/ 4376089 h 4608812"/>
              <a:gd name="connsiteX15812" fmla="*/ 8380808 w 12184637"/>
              <a:gd name="connsiteY15812" fmla="*/ 4372335 h 4608812"/>
              <a:gd name="connsiteX15813" fmla="*/ 8368440 w 12184637"/>
              <a:gd name="connsiteY15813" fmla="*/ 4376016 h 4608812"/>
              <a:gd name="connsiteX15814" fmla="*/ 8364685 w 12184637"/>
              <a:gd name="connsiteY15814" fmla="*/ 4382936 h 4608812"/>
              <a:gd name="connsiteX15815" fmla="*/ 8370059 w 12184637"/>
              <a:gd name="connsiteY15815" fmla="*/ 4386912 h 4608812"/>
              <a:gd name="connsiteX15816" fmla="*/ 8371605 w 12184637"/>
              <a:gd name="connsiteY15816" fmla="*/ 4386691 h 4608812"/>
              <a:gd name="connsiteX15817" fmla="*/ 8304093 w 12184637"/>
              <a:gd name="connsiteY15817" fmla="*/ 4406570 h 4608812"/>
              <a:gd name="connsiteX15818" fmla="*/ 8371605 w 12184637"/>
              <a:gd name="connsiteY15818" fmla="*/ 4386691 h 4608812"/>
              <a:gd name="connsiteX15819" fmla="*/ 8375360 w 12184637"/>
              <a:gd name="connsiteY15819" fmla="*/ 4379771 h 4608812"/>
              <a:gd name="connsiteX15820" fmla="*/ 8368440 w 12184637"/>
              <a:gd name="connsiteY15820" fmla="*/ 4376016 h 4608812"/>
              <a:gd name="connsiteX15821" fmla="*/ 8300927 w 12184637"/>
              <a:gd name="connsiteY15821" fmla="*/ 4395894 h 4608812"/>
              <a:gd name="connsiteX15822" fmla="*/ 8297172 w 12184637"/>
              <a:gd name="connsiteY15822" fmla="*/ 4402815 h 4608812"/>
              <a:gd name="connsiteX15823" fmla="*/ 8302546 w 12184637"/>
              <a:gd name="connsiteY15823" fmla="*/ 4406790 h 4608812"/>
              <a:gd name="connsiteX15824" fmla="*/ 8304093 w 12184637"/>
              <a:gd name="connsiteY15824" fmla="*/ 4406570 h 4608812"/>
              <a:gd name="connsiteX15825" fmla="*/ 8253219 w 12184637"/>
              <a:gd name="connsiteY15825" fmla="*/ 4421589 h 4608812"/>
              <a:gd name="connsiteX15826" fmla="*/ 8304093 w 12184637"/>
              <a:gd name="connsiteY15826" fmla="*/ 4406570 h 4608812"/>
              <a:gd name="connsiteX15827" fmla="*/ 8307848 w 12184637"/>
              <a:gd name="connsiteY15827" fmla="*/ 4399649 h 4608812"/>
              <a:gd name="connsiteX15828" fmla="*/ 8300927 w 12184637"/>
              <a:gd name="connsiteY15828" fmla="*/ 4395894 h 4608812"/>
              <a:gd name="connsiteX15829" fmla="*/ 8250053 w 12184637"/>
              <a:gd name="connsiteY15829" fmla="*/ 4410913 h 4608812"/>
              <a:gd name="connsiteX15830" fmla="*/ 8246299 w 12184637"/>
              <a:gd name="connsiteY15830" fmla="*/ 4417834 h 4608812"/>
              <a:gd name="connsiteX15831" fmla="*/ 8251673 w 12184637"/>
              <a:gd name="connsiteY15831" fmla="*/ 4421809 h 4608812"/>
              <a:gd name="connsiteX15832" fmla="*/ 8253219 w 12184637"/>
              <a:gd name="connsiteY15832" fmla="*/ 4421589 h 4608812"/>
              <a:gd name="connsiteX15833" fmla="*/ 8110316 w 12184637"/>
              <a:gd name="connsiteY15833" fmla="*/ 4430276 h 4608812"/>
              <a:gd name="connsiteX15834" fmla="*/ 8251967 w 12184637"/>
              <a:gd name="connsiteY15834" fmla="*/ 4421809 h 4608812"/>
              <a:gd name="connsiteX15835" fmla="*/ 8257195 w 12184637"/>
              <a:gd name="connsiteY15835" fmla="*/ 4415919 h 4608812"/>
              <a:gd name="connsiteX15836" fmla="*/ 8251305 w 12184637"/>
              <a:gd name="connsiteY15836" fmla="*/ 4410692 h 4608812"/>
              <a:gd name="connsiteX15837" fmla="*/ 8109654 w 12184637"/>
              <a:gd name="connsiteY15837" fmla="*/ 4419159 h 4608812"/>
              <a:gd name="connsiteX15838" fmla="*/ 8104427 w 12184637"/>
              <a:gd name="connsiteY15838" fmla="*/ 4425049 h 4608812"/>
              <a:gd name="connsiteX15839" fmla="*/ 8110023 w 12184637"/>
              <a:gd name="connsiteY15839" fmla="*/ 4430276 h 4608812"/>
              <a:gd name="connsiteX15840" fmla="*/ 8110316 w 12184637"/>
              <a:gd name="connsiteY15840" fmla="*/ 4430276 h 4608812"/>
              <a:gd name="connsiteX15841" fmla="*/ 8038681 w 12184637"/>
              <a:gd name="connsiteY15841" fmla="*/ 4446768 h 4608812"/>
              <a:gd name="connsiteX15842" fmla="*/ 8111274 w 12184637"/>
              <a:gd name="connsiteY15842" fmla="*/ 4430129 h 4608812"/>
              <a:gd name="connsiteX15843" fmla="*/ 8115471 w 12184637"/>
              <a:gd name="connsiteY15843" fmla="*/ 4423429 h 4608812"/>
              <a:gd name="connsiteX15844" fmla="*/ 8108771 w 12184637"/>
              <a:gd name="connsiteY15844" fmla="*/ 4419233 h 4608812"/>
              <a:gd name="connsiteX15845" fmla="*/ 8036178 w 12184637"/>
              <a:gd name="connsiteY15845" fmla="*/ 4435871 h 4608812"/>
              <a:gd name="connsiteX15846" fmla="*/ 8031981 w 12184637"/>
              <a:gd name="connsiteY15846" fmla="*/ 4442571 h 4608812"/>
              <a:gd name="connsiteX15847" fmla="*/ 8037429 w 12184637"/>
              <a:gd name="connsiteY15847" fmla="*/ 4446915 h 4608812"/>
              <a:gd name="connsiteX15848" fmla="*/ 8038681 w 12184637"/>
              <a:gd name="connsiteY15848" fmla="*/ 4446768 h 4608812"/>
              <a:gd name="connsiteX15849" fmla="*/ 8042878 w 12184637"/>
              <a:gd name="connsiteY15849" fmla="*/ 4442203 h 4608812"/>
              <a:gd name="connsiteX15850" fmla="*/ 8038240 w 12184637"/>
              <a:gd name="connsiteY15850" fmla="*/ 4435798 h 4608812"/>
              <a:gd name="connsiteX15851" fmla="*/ 7892908 w 12184637"/>
              <a:gd name="connsiteY15851" fmla="*/ 4412680 h 4608812"/>
              <a:gd name="connsiteX15852" fmla="*/ 7886502 w 12184637"/>
              <a:gd name="connsiteY15852" fmla="*/ 4417318 h 4608812"/>
              <a:gd name="connsiteX15853" fmla="*/ 7891140 w 12184637"/>
              <a:gd name="connsiteY15853" fmla="*/ 4423723 h 4608812"/>
              <a:gd name="connsiteX15854" fmla="*/ 8036473 w 12184637"/>
              <a:gd name="connsiteY15854" fmla="*/ 4446841 h 4608812"/>
              <a:gd name="connsiteX15855" fmla="*/ 8037429 w 12184637"/>
              <a:gd name="connsiteY15855" fmla="*/ 4446915 h 4608812"/>
              <a:gd name="connsiteX15856" fmla="*/ 8042878 w 12184637"/>
              <a:gd name="connsiteY15856" fmla="*/ 4442203 h 4608812"/>
              <a:gd name="connsiteX15857" fmla="*/ 7821566 w 12184637"/>
              <a:gd name="connsiteY15857" fmla="*/ 4429171 h 4608812"/>
              <a:gd name="connsiteX15858" fmla="*/ 7892466 w 12184637"/>
              <a:gd name="connsiteY15858" fmla="*/ 4423797 h 4608812"/>
              <a:gd name="connsiteX15859" fmla="*/ 7897619 w 12184637"/>
              <a:gd name="connsiteY15859" fmla="*/ 4417834 h 4608812"/>
              <a:gd name="connsiteX15860" fmla="*/ 7891656 w 12184637"/>
              <a:gd name="connsiteY15860" fmla="*/ 4412680 h 4608812"/>
              <a:gd name="connsiteX15861" fmla="*/ 7820757 w 12184637"/>
              <a:gd name="connsiteY15861" fmla="*/ 4418055 h 4608812"/>
              <a:gd name="connsiteX15862" fmla="*/ 7815603 w 12184637"/>
              <a:gd name="connsiteY15862" fmla="*/ 4424018 h 4608812"/>
              <a:gd name="connsiteX15863" fmla="*/ 7821198 w 12184637"/>
              <a:gd name="connsiteY15863" fmla="*/ 4429171 h 4608812"/>
              <a:gd name="connsiteX15864" fmla="*/ 7821566 w 12184637"/>
              <a:gd name="connsiteY15864" fmla="*/ 4429171 h 4608812"/>
              <a:gd name="connsiteX15865" fmla="*/ 7751698 w 12184637"/>
              <a:gd name="connsiteY15865" fmla="*/ 4432779 h 4608812"/>
              <a:gd name="connsiteX15866" fmla="*/ 7821419 w 12184637"/>
              <a:gd name="connsiteY15866" fmla="*/ 4429171 h 4608812"/>
              <a:gd name="connsiteX15867" fmla="*/ 7826720 w 12184637"/>
              <a:gd name="connsiteY15867" fmla="*/ 4423355 h 4608812"/>
              <a:gd name="connsiteX15868" fmla="*/ 7821125 w 12184637"/>
              <a:gd name="connsiteY15868" fmla="*/ 4418055 h 4608812"/>
              <a:gd name="connsiteX15869" fmla="*/ 7820904 w 12184637"/>
              <a:gd name="connsiteY15869" fmla="*/ 4418055 h 4608812"/>
              <a:gd name="connsiteX15870" fmla="*/ 7751183 w 12184637"/>
              <a:gd name="connsiteY15870" fmla="*/ 4421662 h 4608812"/>
              <a:gd name="connsiteX15871" fmla="*/ 7745882 w 12184637"/>
              <a:gd name="connsiteY15871" fmla="*/ 4427478 h 4608812"/>
              <a:gd name="connsiteX15872" fmla="*/ 7751477 w 12184637"/>
              <a:gd name="connsiteY15872" fmla="*/ 4432779 h 4608812"/>
              <a:gd name="connsiteX15873" fmla="*/ 7751698 w 12184637"/>
              <a:gd name="connsiteY15873" fmla="*/ 4432779 h 4608812"/>
              <a:gd name="connsiteX15874" fmla="*/ 7704064 w 12184637"/>
              <a:gd name="connsiteY15874" fmla="*/ 4433368 h 4608812"/>
              <a:gd name="connsiteX15875" fmla="*/ 7751551 w 12184637"/>
              <a:gd name="connsiteY15875" fmla="*/ 4432853 h 4608812"/>
              <a:gd name="connsiteX15876" fmla="*/ 7757072 w 12184637"/>
              <a:gd name="connsiteY15876" fmla="*/ 4427184 h 4608812"/>
              <a:gd name="connsiteX15877" fmla="*/ 7751477 w 12184637"/>
              <a:gd name="connsiteY15877" fmla="*/ 4421662 h 4608812"/>
              <a:gd name="connsiteX15878" fmla="*/ 7751477 w 12184637"/>
              <a:gd name="connsiteY15878" fmla="*/ 4421662 h 4608812"/>
              <a:gd name="connsiteX15879" fmla="*/ 7703990 w 12184637"/>
              <a:gd name="connsiteY15879" fmla="*/ 4422178 h 4608812"/>
              <a:gd name="connsiteX15880" fmla="*/ 7698469 w 12184637"/>
              <a:gd name="connsiteY15880" fmla="*/ 4427846 h 4608812"/>
              <a:gd name="connsiteX15881" fmla="*/ 7704064 w 12184637"/>
              <a:gd name="connsiteY15881" fmla="*/ 4433368 h 4608812"/>
              <a:gd name="connsiteX15882" fmla="*/ 7704064 w 12184637"/>
              <a:gd name="connsiteY15882" fmla="*/ 4433368 h 4608812"/>
              <a:gd name="connsiteX15883" fmla="*/ 7709512 w 12184637"/>
              <a:gd name="connsiteY15883" fmla="*/ 4428288 h 4608812"/>
              <a:gd name="connsiteX15884" fmla="*/ 7704432 w 12184637"/>
              <a:gd name="connsiteY15884" fmla="*/ 4422251 h 4608812"/>
              <a:gd name="connsiteX15885" fmla="*/ 7611372 w 12184637"/>
              <a:gd name="connsiteY15885" fmla="*/ 4413711 h 4608812"/>
              <a:gd name="connsiteX15886" fmla="*/ 7605335 w 12184637"/>
              <a:gd name="connsiteY15886" fmla="*/ 4418791 h 4608812"/>
              <a:gd name="connsiteX15887" fmla="*/ 7610415 w 12184637"/>
              <a:gd name="connsiteY15887" fmla="*/ 4424828 h 4608812"/>
              <a:gd name="connsiteX15888" fmla="*/ 7703475 w 12184637"/>
              <a:gd name="connsiteY15888" fmla="*/ 4433368 h 4608812"/>
              <a:gd name="connsiteX15889" fmla="*/ 7704064 w 12184637"/>
              <a:gd name="connsiteY15889" fmla="*/ 4433368 h 4608812"/>
              <a:gd name="connsiteX15890" fmla="*/ 7709512 w 12184637"/>
              <a:gd name="connsiteY15890" fmla="*/ 4428288 h 4608812"/>
              <a:gd name="connsiteX15891" fmla="*/ 7544743 w 12184637"/>
              <a:gd name="connsiteY15891" fmla="*/ 4432779 h 4608812"/>
              <a:gd name="connsiteX15892" fmla="*/ 7611593 w 12184637"/>
              <a:gd name="connsiteY15892" fmla="*/ 4424754 h 4608812"/>
              <a:gd name="connsiteX15893" fmla="*/ 7616452 w 12184637"/>
              <a:gd name="connsiteY15893" fmla="*/ 4418570 h 4608812"/>
              <a:gd name="connsiteX15894" fmla="*/ 7610268 w 12184637"/>
              <a:gd name="connsiteY15894" fmla="*/ 4413711 h 4608812"/>
              <a:gd name="connsiteX15895" fmla="*/ 7543418 w 12184637"/>
              <a:gd name="connsiteY15895" fmla="*/ 4421736 h 4608812"/>
              <a:gd name="connsiteX15896" fmla="*/ 7538559 w 12184637"/>
              <a:gd name="connsiteY15896" fmla="*/ 4427920 h 4608812"/>
              <a:gd name="connsiteX15897" fmla="*/ 7544154 w 12184637"/>
              <a:gd name="connsiteY15897" fmla="*/ 4432853 h 4608812"/>
              <a:gd name="connsiteX15898" fmla="*/ 7544743 w 12184637"/>
              <a:gd name="connsiteY15898" fmla="*/ 4432779 h 4608812"/>
              <a:gd name="connsiteX15899" fmla="*/ 7480839 w 12184637"/>
              <a:gd name="connsiteY15899" fmla="*/ 4446473 h 4608812"/>
              <a:gd name="connsiteX15900" fmla="*/ 7545258 w 12184637"/>
              <a:gd name="connsiteY15900" fmla="*/ 4432706 h 4608812"/>
              <a:gd name="connsiteX15901" fmla="*/ 7549529 w 12184637"/>
              <a:gd name="connsiteY15901" fmla="*/ 4426079 h 4608812"/>
              <a:gd name="connsiteX15902" fmla="*/ 7542903 w 12184637"/>
              <a:gd name="connsiteY15902" fmla="*/ 4421809 h 4608812"/>
              <a:gd name="connsiteX15903" fmla="*/ 7478483 w 12184637"/>
              <a:gd name="connsiteY15903" fmla="*/ 4435577 h 4608812"/>
              <a:gd name="connsiteX15904" fmla="*/ 7474212 w 12184637"/>
              <a:gd name="connsiteY15904" fmla="*/ 4442203 h 4608812"/>
              <a:gd name="connsiteX15905" fmla="*/ 7479660 w 12184637"/>
              <a:gd name="connsiteY15905" fmla="*/ 4446620 h 4608812"/>
              <a:gd name="connsiteX15906" fmla="*/ 7480839 w 12184637"/>
              <a:gd name="connsiteY15906" fmla="*/ 4446473 h 4608812"/>
              <a:gd name="connsiteX15907" fmla="*/ 7419584 w 12184637"/>
              <a:gd name="connsiteY15907" fmla="*/ 4463848 h 4608812"/>
              <a:gd name="connsiteX15908" fmla="*/ 7481207 w 12184637"/>
              <a:gd name="connsiteY15908" fmla="*/ 4446400 h 4608812"/>
              <a:gd name="connsiteX15909" fmla="*/ 7485035 w 12184637"/>
              <a:gd name="connsiteY15909" fmla="*/ 4439479 h 4608812"/>
              <a:gd name="connsiteX15910" fmla="*/ 7478114 w 12184637"/>
              <a:gd name="connsiteY15910" fmla="*/ 4435650 h 4608812"/>
              <a:gd name="connsiteX15911" fmla="*/ 7416492 w 12184637"/>
              <a:gd name="connsiteY15911" fmla="*/ 4453099 h 4608812"/>
              <a:gd name="connsiteX15912" fmla="*/ 7412663 w 12184637"/>
              <a:gd name="connsiteY15912" fmla="*/ 4460020 h 4608812"/>
              <a:gd name="connsiteX15913" fmla="*/ 7418038 w 12184637"/>
              <a:gd name="connsiteY15913" fmla="*/ 4464069 h 4608812"/>
              <a:gd name="connsiteX15914" fmla="*/ 7419584 w 12184637"/>
              <a:gd name="connsiteY15914" fmla="*/ 4463848 h 4608812"/>
              <a:gd name="connsiteX15915" fmla="*/ 7361127 w 12184637"/>
              <a:gd name="connsiteY15915" fmla="*/ 4482917 h 4608812"/>
              <a:gd name="connsiteX15916" fmla="*/ 7419731 w 12184637"/>
              <a:gd name="connsiteY15916" fmla="*/ 4463774 h 4608812"/>
              <a:gd name="connsiteX15917" fmla="*/ 7423339 w 12184637"/>
              <a:gd name="connsiteY15917" fmla="*/ 4456780 h 4608812"/>
              <a:gd name="connsiteX15918" fmla="*/ 7416345 w 12184637"/>
              <a:gd name="connsiteY15918" fmla="*/ 4453173 h 4608812"/>
              <a:gd name="connsiteX15919" fmla="*/ 7357740 w 12184637"/>
              <a:gd name="connsiteY15919" fmla="*/ 4472315 h 4608812"/>
              <a:gd name="connsiteX15920" fmla="*/ 7354133 w 12184637"/>
              <a:gd name="connsiteY15920" fmla="*/ 4479309 h 4608812"/>
              <a:gd name="connsiteX15921" fmla="*/ 7359507 w 12184637"/>
              <a:gd name="connsiteY15921" fmla="*/ 4483137 h 4608812"/>
              <a:gd name="connsiteX15922" fmla="*/ 7361127 w 12184637"/>
              <a:gd name="connsiteY15922" fmla="*/ 4482917 h 4608812"/>
              <a:gd name="connsiteX15923" fmla="*/ 7305910 w 12184637"/>
              <a:gd name="connsiteY15923" fmla="*/ 4501764 h 4608812"/>
              <a:gd name="connsiteX15924" fmla="*/ 7361274 w 12184637"/>
              <a:gd name="connsiteY15924" fmla="*/ 4482917 h 4608812"/>
              <a:gd name="connsiteX15925" fmla="*/ 7364735 w 12184637"/>
              <a:gd name="connsiteY15925" fmla="*/ 4475849 h 4608812"/>
              <a:gd name="connsiteX15926" fmla="*/ 7357667 w 12184637"/>
              <a:gd name="connsiteY15926" fmla="*/ 4472388 h 4608812"/>
              <a:gd name="connsiteX15927" fmla="*/ 7302302 w 12184637"/>
              <a:gd name="connsiteY15927" fmla="*/ 4491236 h 4608812"/>
              <a:gd name="connsiteX15928" fmla="*/ 7298842 w 12184637"/>
              <a:gd name="connsiteY15928" fmla="*/ 4498304 h 4608812"/>
              <a:gd name="connsiteX15929" fmla="*/ 7304143 w 12184637"/>
              <a:gd name="connsiteY15929" fmla="*/ 4502059 h 4608812"/>
              <a:gd name="connsiteX15930" fmla="*/ 7305910 w 12184637"/>
              <a:gd name="connsiteY15930" fmla="*/ 4501764 h 4608812"/>
              <a:gd name="connsiteX15931" fmla="*/ 7252386 w 12184637"/>
              <a:gd name="connsiteY15931" fmla="*/ 4519213 h 4608812"/>
              <a:gd name="connsiteX15932" fmla="*/ 7305762 w 12184637"/>
              <a:gd name="connsiteY15932" fmla="*/ 4501838 h 4608812"/>
              <a:gd name="connsiteX15933" fmla="*/ 7309370 w 12184637"/>
              <a:gd name="connsiteY15933" fmla="*/ 4494844 h 4608812"/>
              <a:gd name="connsiteX15934" fmla="*/ 7302376 w 12184637"/>
              <a:gd name="connsiteY15934" fmla="*/ 4491236 h 4608812"/>
              <a:gd name="connsiteX15935" fmla="*/ 7248999 w 12184637"/>
              <a:gd name="connsiteY15935" fmla="*/ 4508611 h 4608812"/>
              <a:gd name="connsiteX15936" fmla="*/ 7245391 w 12184637"/>
              <a:gd name="connsiteY15936" fmla="*/ 4515605 h 4608812"/>
              <a:gd name="connsiteX15937" fmla="*/ 7250766 w 12184637"/>
              <a:gd name="connsiteY15937" fmla="*/ 4519434 h 4608812"/>
              <a:gd name="connsiteX15938" fmla="*/ 7252386 w 12184637"/>
              <a:gd name="connsiteY15938" fmla="*/ 4519213 h 4608812"/>
              <a:gd name="connsiteX15939" fmla="*/ 7199524 w 12184637"/>
              <a:gd name="connsiteY15939" fmla="*/ 4534011 h 4608812"/>
              <a:gd name="connsiteX15940" fmla="*/ 7252165 w 12184637"/>
              <a:gd name="connsiteY15940" fmla="*/ 4519213 h 4608812"/>
              <a:gd name="connsiteX15941" fmla="*/ 7255993 w 12184637"/>
              <a:gd name="connsiteY15941" fmla="*/ 4512366 h 4608812"/>
              <a:gd name="connsiteX15942" fmla="*/ 7249146 w 12184637"/>
              <a:gd name="connsiteY15942" fmla="*/ 4508537 h 4608812"/>
              <a:gd name="connsiteX15943" fmla="*/ 7196505 w 12184637"/>
              <a:gd name="connsiteY15943" fmla="*/ 4523336 h 4608812"/>
              <a:gd name="connsiteX15944" fmla="*/ 7192677 w 12184637"/>
              <a:gd name="connsiteY15944" fmla="*/ 4530183 h 4608812"/>
              <a:gd name="connsiteX15945" fmla="*/ 7198052 w 12184637"/>
              <a:gd name="connsiteY15945" fmla="*/ 4534232 h 4608812"/>
              <a:gd name="connsiteX15946" fmla="*/ 7199524 w 12184637"/>
              <a:gd name="connsiteY15946" fmla="*/ 4534011 h 4608812"/>
              <a:gd name="connsiteX15947" fmla="*/ 7146074 w 12184637"/>
              <a:gd name="connsiteY15947" fmla="*/ 4545055 h 4608812"/>
              <a:gd name="connsiteX15948" fmla="*/ 7199156 w 12184637"/>
              <a:gd name="connsiteY15948" fmla="*/ 4534085 h 4608812"/>
              <a:gd name="connsiteX15949" fmla="*/ 7203500 w 12184637"/>
              <a:gd name="connsiteY15949" fmla="*/ 4527532 h 4608812"/>
              <a:gd name="connsiteX15950" fmla="*/ 7196948 w 12184637"/>
              <a:gd name="connsiteY15950" fmla="*/ 4523188 h 4608812"/>
              <a:gd name="connsiteX15951" fmla="*/ 7143865 w 12184637"/>
              <a:gd name="connsiteY15951" fmla="*/ 4534158 h 4608812"/>
              <a:gd name="connsiteX15952" fmla="*/ 7139521 w 12184637"/>
              <a:gd name="connsiteY15952" fmla="*/ 4540711 h 4608812"/>
              <a:gd name="connsiteX15953" fmla="*/ 7145043 w 12184637"/>
              <a:gd name="connsiteY15953" fmla="*/ 4545128 h 4608812"/>
              <a:gd name="connsiteX15954" fmla="*/ 7146074 w 12184637"/>
              <a:gd name="connsiteY15954" fmla="*/ 4545055 h 4608812"/>
              <a:gd name="connsiteX15955" fmla="*/ 7150418 w 12184637"/>
              <a:gd name="connsiteY15955" fmla="*/ 4540932 h 4608812"/>
              <a:gd name="connsiteX15956" fmla="*/ 7146295 w 12184637"/>
              <a:gd name="connsiteY15956" fmla="*/ 4534232 h 4608812"/>
              <a:gd name="connsiteX15957" fmla="*/ 7003024 w 12184637"/>
              <a:gd name="connsiteY15957" fmla="*/ 4500292 h 4608812"/>
              <a:gd name="connsiteX15958" fmla="*/ 6996324 w 12184637"/>
              <a:gd name="connsiteY15958" fmla="*/ 4504415 h 4608812"/>
              <a:gd name="connsiteX15959" fmla="*/ 7000447 w 12184637"/>
              <a:gd name="connsiteY15959" fmla="*/ 4511114 h 4608812"/>
              <a:gd name="connsiteX15960" fmla="*/ 7143718 w 12184637"/>
              <a:gd name="connsiteY15960" fmla="*/ 4545055 h 4608812"/>
              <a:gd name="connsiteX15961" fmla="*/ 7145043 w 12184637"/>
              <a:gd name="connsiteY15961" fmla="*/ 4545202 h 4608812"/>
              <a:gd name="connsiteX15962" fmla="*/ 7150418 w 12184637"/>
              <a:gd name="connsiteY15962" fmla="*/ 4540932 h 4608812"/>
              <a:gd name="connsiteX15963" fmla="*/ 6948543 w 12184637"/>
              <a:gd name="connsiteY15963" fmla="*/ 4517078 h 4608812"/>
              <a:gd name="connsiteX15964" fmla="*/ 7002288 w 12184637"/>
              <a:gd name="connsiteY15964" fmla="*/ 4511262 h 4608812"/>
              <a:gd name="connsiteX15965" fmla="*/ 7007220 w 12184637"/>
              <a:gd name="connsiteY15965" fmla="*/ 4505151 h 4608812"/>
              <a:gd name="connsiteX15966" fmla="*/ 7001110 w 12184637"/>
              <a:gd name="connsiteY15966" fmla="*/ 4500218 h 4608812"/>
              <a:gd name="connsiteX15967" fmla="*/ 6947365 w 12184637"/>
              <a:gd name="connsiteY15967" fmla="*/ 4506034 h 4608812"/>
              <a:gd name="connsiteX15968" fmla="*/ 6942432 w 12184637"/>
              <a:gd name="connsiteY15968" fmla="*/ 4512145 h 4608812"/>
              <a:gd name="connsiteX15969" fmla="*/ 6948027 w 12184637"/>
              <a:gd name="connsiteY15969" fmla="*/ 4517151 h 4608812"/>
              <a:gd name="connsiteX15970" fmla="*/ 6948543 w 12184637"/>
              <a:gd name="connsiteY15970" fmla="*/ 4517078 h 4608812"/>
              <a:gd name="connsiteX15971" fmla="*/ 6891706 w 12184637"/>
              <a:gd name="connsiteY15971" fmla="*/ 4517888 h 4608812"/>
              <a:gd name="connsiteX15972" fmla="*/ 6948027 w 12184637"/>
              <a:gd name="connsiteY15972" fmla="*/ 4517078 h 4608812"/>
              <a:gd name="connsiteX15973" fmla="*/ 6953549 w 12184637"/>
              <a:gd name="connsiteY15973" fmla="*/ 4511409 h 4608812"/>
              <a:gd name="connsiteX15974" fmla="*/ 6947954 w 12184637"/>
              <a:gd name="connsiteY15974" fmla="*/ 4505887 h 4608812"/>
              <a:gd name="connsiteX15975" fmla="*/ 6947880 w 12184637"/>
              <a:gd name="connsiteY15975" fmla="*/ 4505887 h 4608812"/>
              <a:gd name="connsiteX15976" fmla="*/ 6891558 w 12184637"/>
              <a:gd name="connsiteY15976" fmla="*/ 4506697 h 4608812"/>
              <a:gd name="connsiteX15977" fmla="*/ 6886037 w 12184637"/>
              <a:gd name="connsiteY15977" fmla="*/ 4512366 h 4608812"/>
              <a:gd name="connsiteX15978" fmla="*/ 6891706 w 12184637"/>
              <a:gd name="connsiteY15978" fmla="*/ 4517888 h 4608812"/>
              <a:gd name="connsiteX15979" fmla="*/ 6891706 w 12184637"/>
              <a:gd name="connsiteY15979" fmla="*/ 4517888 h 4608812"/>
              <a:gd name="connsiteX15980" fmla="*/ 6897154 w 12184637"/>
              <a:gd name="connsiteY15980" fmla="*/ 4512660 h 4608812"/>
              <a:gd name="connsiteX15981" fmla="*/ 6891926 w 12184637"/>
              <a:gd name="connsiteY15981" fmla="*/ 4506771 h 4608812"/>
              <a:gd name="connsiteX15982" fmla="*/ 6883165 w 12184637"/>
              <a:gd name="connsiteY15982" fmla="*/ 4506255 h 4608812"/>
              <a:gd name="connsiteX15983" fmla="*/ 6877275 w 12184637"/>
              <a:gd name="connsiteY15983" fmla="*/ 4511483 h 4608812"/>
              <a:gd name="connsiteX15984" fmla="*/ 6882503 w 12184637"/>
              <a:gd name="connsiteY15984" fmla="*/ 4517372 h 4608812"/>
              <a:gd name="connsiteX15985" fmla="*/ 6891264 w 12184637"/>
              <a:gd name="connsiteY15985" fmla="*/ 4517888 h 4608812"/>
              <a:gd name="connsiteX15986" fmla="*/ 6891632 w 12184637"/>
              <a:gd name="connsiteY15986" fmla="*/ 4517888 h 4608812"/>
              <a:gd name="connsiteX15987" fmla="*/ 6897154 w 12184637"/>
              <a:gd name="connsiteY15987" fmla="*/ 4512660 h 4608812"/>
              <a:gd name="connsiteX15988" fmla="*/ 6888393 w 12184637"/>
              <a:gd name="connsiteY15988" fmla="*/ 4512145 h 4608812"/>
              <a:gd name="connsiteX15989" fmla="*/ 6883165 w 12184637"/>
              <a:gd name="connsiteY15989" fmla="*/ 4506255 h 4608812"/>
              <a:gd name="connsiteX15990" fmla="*/ 6830893 w 12184637"/>
              <a:gd name="connsiteY15990" fmla="*/ 4503310 h 4608812"/>
              <a:gd name="connsiteX15991" fmla="*/ 6825003 w 12184637"/>
              <a:gd name="connsiteY15991" fmla="*/ 4508537 h 4608812"/>
              <a:gd name="connsiteX15992" fmla="*/ 6830230 w 12184637"/>
              <a:gd name="connsiteY15992" fmla="*/ 4514427 h 4608812"/>
              <a:gd name="connsiteX15993" fmla="*/ 6882503 w 12184637"/>
              <a:gd name="connsiteY15993" fmla="*/ 4517372 h 4608812"/>
              <a:gd name="connsiteX15994" fmla="*/ 6882871 w 12184637"/>
              <a:gd name="connsiteY15994" fmla="*/ 4517372 h 4608812"/>
              <a:gd name="connsiteX15995" fmla="*/ 6888393 w 12184637"/>
              <a:gd name="connsiteY15995" fmla="*/ 4512145 h 4608812"/>
              <a:gd name="connsiteX15996" fmla="*/ 6836120 w 12184637"/>
              <a:gd name="connsiteY15996" fmla="*/ 4509421 h 4608812"/>
              <a:gd name="connsiteX15997" fmla="*/ 6831114 w 12184637"/>
              <a:gd name="connsiteY15997" fmla="*/ 4503310 h 4608812"/>
              <a:gd name="connsiteX15998" fmla="*/ 6763527 w 12184637"/>
              <a:gd name="connsiteY15998" fmla="*/ 4496389 h 4608812"/>
              <a:gd name="connsiteX15999" fmla="*/ 6757417 w 12184637"/>
              <a:gd name="connsiteY15999" fmla="*/ 4501396 h 4608812"/>
              <a:gd name="connsiteX16000" fmla="*/ 6762423 w 12184637"/>
              <a:gd name="connsiteY16000" fmla="*/ 4507507 h 4608812"/>
              <a:gd name="connsiteX16001" fmla="*/ 6830009 w 12184637"/>
              <a:gd name="connsiteY16001" fmla="*/ 4514427 h 4608812"/>
              <a:gd name="connsiteX16002" fmla="*/ 6830599 w 12184637"/>
              <a:gd name="connsiteY16002" fmla="*/ 4514427 h 4608812"/>
              <a:gd name="connsiteX16003" fmla="*/ 6836120 w 12184637"/>
              <a:gd name="connsiteY16003" fmla="*/ 4509421 h 4608812"/>
              <a:gd name="connsiteX16004" fmla="*/ 6768461 w 12184637"/>
              <a:gd name="connsiteY16004" fmla="*/ 4502648 h 4608812"/>
              <a:gd name="connsiteX16005" fmla="*/ 6763675 w 12184637"/>
              <a:gd name="connsiteY16005" fmla="*/ 4496389 h 4608812"/>
              <a:gd name="connsiteX16006" fmla="*/ 6687769 w 12184637"/>
              <a:gd name="connsiteY16006" fmla="*/ 4486671 h 4608812"/>
              <a:gd name="connsiteX16007" fmla="*/ 6681512 w 12184637"/>
              <a:gd name="connsiteY16007" fmla="*/ 4491457 h 4608812"/>
              <a:gd name="connsiteX16008" fmla="*/ 6686297 w 12184637"/>
              <a:gd name="connsiteY16008" fmla="*/ 4497715 h 4608812"/>
              <a:gd name="connsiteX16009" fmla="*/ 6762202 w 12184637"/>
              <a:gd name="connsiteY16009" fmla="*/ 4507433 h 4608812"/>
              <a:gd name="connsiteX16010" fmla="*/ 6762939 w 12184637"/>
              <a:gd name="connsiteY16010" fmla="*/ 4507507 h 4608812"/>
              <a:gd name="connsiteX16011" fmla="*/ 6768461 w 12184637"/>
              <a:gd name="connsiteY16011" fmla="*/ 4502648 h 4608812"/>
              <a:gd name="connsiteX16012" fmla="*/ 6692629 w 12184637"/>
              <a:gd name="connsiteY16012" fmla="*/ 4492929 h 4608812"/>
              <a:gd name="connsiteX16013" fmla="*/ 6687769 w 12184637"/>
              <a:gd name="connsiteY16013" fmla="*/ 4486671 h 4608812"/>
              <a:gd name="connsiteX16014" fmla="*/ 6608846 w 12184637"/>
              <a:gd name="connsiteY16014" fmla="*/ 4476806 h 4608812"/>
              <a:gd name="connsiteX16015" fmla="*/ 6602587 w 12184637"/>
              <a:gd name="connsiteY16015" fmla="*/ 4481665 h 4608812"/>
              <a:gd name="connsiteX16016" fmla="*/ 6607447 w 12184637"/>
              <a:gd name="connsiteY16016" fmla="*/ 4487923 h 4608812"/>
              <a:gd name="connsiteX16017" fmla="*/ 6686370 w 12184637"/>
              <a:gd name="connsiteY16017" fmla="*/ 4497788 h 4608812"/>
              <a:gd name="connsiteX16018" fmla="*/ 6687107 w 12184637"/>
              <a:gd name="connsiteY16018" fmla="*/ 4497862 h 4608812"/>
              <a:gd name="connsiteX16019" fmla="*/ 6692629 w 12184637"/>
              <a:gd name="connsiteY16019" fmla="*/ 4492929 h 4608812"/>
              <a:gd name="connsiteX16020" fmla="*/ 6613704 w 12184637"/>
              <a:gd name="connsiteY16020" fmla="*/ 4482917 h 4608812"/>
              <a:gd name="connsiteX16021" fmla="*/ 6608698 w 12184637"/>
              <a:gd name="connsiteY16021" fmla="*/ 4476806 h 4608812"/>
              <a:gd name="connsiteX16022" fmla="*/ 6531688 w 12184637"/>
              <a:gd name="connsiteY16022" fmla="*/ 4469223 h 4608812"/>
              <a:gd name="connsiteX16023" fmla="*/ 6525578 w 12184637"/>
              <a:gd name="connsiteY16023" fmla="*/ 4474229 h 4608812"/>
              <a:gd name="connsiteX16024" fmla="*/ 6530584 w 12184637"/>
              <a:gd name="connsiteY16024" fmla="*/ 4480340 h 4608812"/>
              <a:gd name="connsiteX16025" fmla="*/ 6607594 w 12184637"/>
              <a:gd name="connsiteY16025" fmla="*/ 4487923 h 4608812"/>
              <a:gd name="connsiteX16026" fmla="*/ 6608183 w 12184637"/>
              <a:gd name="connsiteY16026" fmla="*/ 4487923 h 4608812"/>
              <a:gd name="connsiteX16027" fmla="*/ 6613704 w 12184637"/>
              <a:gd name="connsiteY16027" fmla="*/ 4482917 h 4608812"/>
              <a:gd name="connsiteX16028" fmla="*/ 6536694 w 12184637"/>
              <a:gd name="connsiteY16028" fmla="*/ 4475039 h 4608812"/>
              <a:gd name="connsiteX16029" fmla="*/ 6531394 w 12184637"/>
              <a:gd name="connsiteY16029" fmla="*/ 4469223 h 4608812"/>
              <a:gd name="connsiteX16030" fmla="*/ 6460568 w 12184637"/>
              <a:gd name="connsiteY16030" fmla="*/ 4466130 h 4608812"/>
              <a:gd name="connsiteX16031" fmla="*/ 6454752 w 12184637"/>
              <a:gd name="connsiteY16031" fmla="*/ 4471432 h 4608812"/>
              <a:gd name="connsiteX16032" fmla="*/ 6460053 w 12184637"/>
              <a:gd name="connsiteY16032" fmla="*/ 4477248 h 4608812"/>
              <a:gd name="connsiteX16033" fmla="*/ 6530878 w 12184637"/>
              <a:gd name="connsiteY16033" fmla="*/ 4480340 h 4608812"/>
              <a:gd name="connsiteX16034" fmla="*/ 6531173 w 12184637"/>
              <a:gd name="connsiteY16034" fmla="*/ 4480340 h 4608812"/>
              <a:gd name="connsiteX16035" fmla="*/ 6536694 w 12184637"/>
              <a:gd name="connsiteY16035" fmla="*/ 4475039 h 4608812"/>
              <a:gd name="connsiteX16036" fmla="*/ 6399829 w 12184637"/>
              <a:gd name="connsiteY16036" fmla="*/ 4481002 h 4608812"/>
              <a:gd name="connsiteX16037" fmla="*/ 6460568 w 12184637"/>
              <a:gd name="connsiteY16037" fmla="*/ 4477321 h 4608812"/>
              <a:gd name="connsiteX16038" fmla="*/ 6465795 w 12184637"/>
              <a:gd name="connsiteY16038" fmla="*/ 4471432 h 4608812"/>
              <a:gd name="connsiteX16039" fmla="*/ 6459905 w 12184637"/>
              <a:gd name="connsiteY16039" fmla="*/ 4466204 h 4608812"/>
              <a:gd name="connsiteX16040" fmla="*/ 6399166 w 12184637"/>
              <a:gd name="connsiteY16040" fmla="*/ 4469885 h 4608812"/>
              <a:gd name="connsiteX16041" fmla="*/ 6393939 w 12184637"/>
              <a:gd name="connsiteY16041" fmla="*/ 4475775 h 4608812"/>
              <a:gd name="connsiteX16042" fmla="*/ 6399534 w 12184637"/>
              <a:gd name="connsiteY16042" fmla="*/ 4481002 h 4608812"/>
              <a:gd name="connsiteX16043" fmla="*/ 6399829 w 12184637"/>
              <a:gd name="connsiteY16043" fmla="*/ 4481002 h 4608812"/>
              <a:gd name="connsiteX16044" fmla="*/ 6342992 w 12184637"/>
              <a:gd name="connsiteY16044" fmla="*/ 4489837 h 4608812"/>
              <a:gd name="connsiteX16045" fmla="*/ 6400418 w 12184637"/>
              <a:gd name="connsiteY16045" fmla="*/ 4480929 h 4608812"/>
              <a:gd name="connsiteX16046" fmla="*/ 6405056 w 12184637"/>
              <a:gd name="connsiteY16046" fmla="*/ 4474597 h 4608812"/>
              <a:gd name="connsiteX16047" fmla="*/ 6398725 w 12184637"/>
              <a:gd name="connsiteY16047" fmla="*/ 4469959 h 4608812"/>
              <a:gd name="connsiteX16048" fmla="*/ 6341299 w 12184637"/>
              <a:gd name="connsiteY16048" fmla="*/ 4478867 h 4608812"/>
              <a:gd name="connsiteX16049" fmla="*/ 6336660 w 12184637"/>
              <a:gd name="connsiteY16049" fmla="*/ 4485199 h 4608812"/>
              <a:gd name="connsiteX16050" fmla="*/ 6342182 w 12184637"/>
              <a:gd name="connsiteY16050" fmla="*/ 4489911 h 4608812"/>
              <a:gd name="connsiteX16051" fmla="*/ 6342992 w 12184637"/>
              <a:gd name="connsiteY16051" fmla="*/ 4489837 h 4608812"/>
              <a:gd name="connsiteX16052" fmla="*/ 6282842 w 12184637"/>
              <a:gd name="connsiteY16052" fmla="*/ 4502427 h 4608812"/>
              <a:gd name="connsiteX16053" fmla="*/ 6343213 w 12184637"/>
              <a:gd name="connsiteY16053" fmla="*/ 4489837 h 4608812"/>
              <a:gd name="connsiteX16054" fmla="*/ 6347556 w 12184637"/>
              <a:gd name="connsiteY16054" fmla="*/ 4483211 h 4608812"/>
              <a:gd name="connsiteX16055" fmla="*/ 6340931 w 12184637"/>
              <a:gd name="connsiteY16055" fmla="*/ 4478867 h 4608812"/>
              <a:gd name="connsiteX16056" fmla="*/ 6280560 w 12184637"/>
              <a:gd name="connsiteY16056" fmla="*/ 4491457 h 4608812"/>
              <a:gd name="connsiteX16057" fmla="*/ 6276216 w 12184637"/>
              <a:gd name="connsiteY16057" fmla="*/ 4498083 h 4608812"/>
              <a:gd name="connsiteX16058" fmla="*/ 6281737 w 12184637"/>
              <a:gd name="connsiteY16058" fmla="*/ 4502500 h 4608812"/>
              <a:gd name="connsiteX16059" fmla="*/ 6282842 w 12184637"/>
              <a:gd name="connsiteY16059" fmla="*/ 4502427 h 4608812"/>
              <a:gd name="connsiteX16060" fmla="*/ 6216581 w 12184637"/>
              <a:gd name="connsiteY16060" fmla="*/ 4518182 h 4608812"/>
              <a:gd name="connsiteX16061" fmla="*/ 6282989 w 12184637"/>
              <a:gd name="connsiteY16061" fmla="*/ 4502353 h 4608812"/>
              <a:gd name="connsiteX16062" fmla="*/ 6287112 w 12184637"/>
              <a:gd name="connsiteY16062" fmla="*/ 4495653 h 4608812"/>
              <a:gd name="connsiteX16063" fmla="*/ 6280412 w 12184637"/>
              <a:gd name="connsiteY16063" fmla="*/ 4491531 h 4608812"/>
              <a:gd name="connsiteX16064" fmla="*/ 6214004 w 12184637"/>
              <a:gd name="connsiteY16064" fmla="*/ 4507359 h 4608812"/>
              <a:gd name="connsiteX16065" fmla="*/ 6209881 w 12184637"/>
              <a:gd name="connsiteY16065" fmla="*/ 4514059 h 4608812"/>
              <a:gd name="connsiteX16066" fmla="*/ 6215329 w 12184637"/>
              <a:gd name="connsiteY16066" fmla="*/ 4518330 h 4608812"/>
              <a:gd name="connsiteX16067" fmla="*/ 6216581 w 12184637"/>
              <a:gd name="connsiteY16067" fmla="*/ 4518182 h 4608812"/>
              <a:gd name="connsiteX16068" fmla="*/ 6141412 w 12184637"/>
              <a:gd name="connsiteY16068" fmla="*/ 4536662 h 4608812"/>
              <a:gd name="connsiteX16069" fmla="*/ 6216581 w 12184637"/>
              <a:gd name="connsiteY16069" fmla="*/ 4518182 h 4608812"/>
              <a:gd name="connsiteX16070" fmla="*/ 6220630 w 12184637"/>
              <a:gd name="connsiteY16070" fmla="*/ 4511409 h 4608812"/>
              <a:gd name="connsiteX16071" fmla="*/ 6213857 w 12184637"/>
              <a:gd name="connsiteY16071" fmla="*/ 4507359 h 4608812"/>
              <a:gd name="connsiteX16072" fmla="*/ 6138687 w 12184637"/>
              <a:gd name="connsiteY16072" fmla="*/ 4525839 h 4608812"/>
              <a:gd name="connsiteX16073" fmla="*/ 6134638 w 12184637"/>
              <a:gd name="connsiteY16073" fmla="*/ 4532612 h 4608812"/>
              <a:gd name="connsiteX16074" fmla="*/ 6140086 w 12184637"/>
              <a:gd name="connsiteY16074" fmla="*/ 4536882 h 4608812"/>
              <a:gd name="connsiteX16075" fmla="*/ 6141412 w 12184637"/>
              <a:gd name="connsiteY16075" fmla="*/ 4536662 h 4608812"/>
              <a:gd name="connsiteX16076" fmla="*/ 6058880 w 12184637"/>
              <a:gd name="connsiteY16076" fmla="*/ 4550945 h 4608812"/>
              <a:gd name="connsiteX16077" fmla="*/ 6141043 w 12184637"/>
              <a:gd name="connsiteY16077" fmla="*/ 4536735 h 4608812"/>
              <a:gd name="connsiteX16078" fmla="*/ 6145608 w 12184637"/>
              <a:gd name="connsiteY16078" fmla="*/ 4530256 h 4608812"/>
              <a:gd name="connsiteX16079" fmla="*/ 6139129 w 12184637"/>
              <a:gd name="connsiteY16079" fmla="*/ 4525692 h 4608812"/>
              <a:gd name="connsiteX16080" fmla="*/ 6056966 w 12184637"/>
              <a:gd name="connsiteY16080" fmla="*/ 4539901 h 4608812"/>
              <a:gd name="connsiteX16081" fmla="*/ 6052401 w 12184637"/>
              <a:gd name="connsiteY16081" fmla="*/ 4546380 h 4608812"/>
              <a:gd name="connsiteX16082" fmla="*/ 6057923 w 12184637"/>
              <a:gd name="connsiteY16082" fmla="*/ 4551018 h 4608812"/>
              <a:gd name="connsiteX16083" fmla="*/ 6058880 w 12184637"/>
              <a:gd name="connsiteY16083" fmla="*/ 4550945 h 4608812"/>
              <a:gd name="connsiteX16084" fmla="*/ 6063224 w 12184637"/>
              <a:gd name="connsiteY16084" fmla="*/ 4547263 h 4608812"/>
              <a:gd name="connsiteX16085" fmla="*/ 6059690 w 12184637"/>
              <a:gd name="connsiteY16085" fmla="*/ 4540195 h 4608812"/>
              <a:gd name="connsiteX16086" fmla="*/ 5882405 w 12184637"/>
              <a:gd name="connsiteY16086" fmla="*/ 4481149 h 4608812"/>
              <a:gd name="connsiteX16087" fmla="*/ 5875338 w 12184637"/>
              <a:gd name="connsiteY16087" fmla="*/ 4484684 h 4608812"/>
              <a:gd name="connsiteX16088" fmla="*/ 5878871 w 12184637"/>
              <a:gd name="connsiteY16088" fmla="*/ 4491751 h 4608812"/>
              <a:gd name="connsiteX16089" fmla="*/ 6056156 w 12184637"/>
              <a:gd name="connsiteY16089" fmla="*/ 4550797 h 4608812"/>
              <a:gd name="connsiteX16090" fmla="*/ 6057923 w 12184637"/>
              <a:gd name="connsiteY16090" fmla="*/ 4551091 h 4608812"/>
              <a:gd name="connsiteX16091" fmla="*/ 6063224 w 12184637"/>
              <a:gd name="connsiteY16091" fmla="*/ 4547263 h 4608812"/>
              <a:gd name="connsiteX16092" fmla="*/ 5775578 w 12184637"/>
              <a:gd name="connsiteY16092" fmla="*/ 4501396 h 4608812"/>
              <a:gd name="connsiteX16093" fmla="*/ 5881154 w 12184637"/>
              <a:gd name="connsiteY16093" fmla="*/ 4491972 h 4608812"/>
              <a:gd name="connsiteX16094" fmla="*/ 5886234 w 12184637"/>
              <a:gd name="connsiteY16094" fmla="*/ 4485935 h 4608812"/>
              <a:gd name="connsiteX16095" fmla="*/ 5880197 w 12184637"/>
              <a:gd name="connsiteY16095" fmla="*/ 4480855 h 4608812"/>
              <a:gd name="connsiteX16096" fmla="*/ 5774621 w 12184637"/>
              <a:gd name="connsiteY16096" fmla="*/ 4490279 h 4608812"/>
              <a:gd name="connsiteX16097" fmla="*/ 5769541 w 12184637"/>
              <a:gd name="connsiteY16097" fmla="*/ 4496316 h 4608812"/>
              <a:gd name="connsiteX16098" fmla="*/ 5775136 w 12184637"/>
              <a:gd name="connsiteY16098" fmla="*/ 4501396 h 4608812"/>
              <a:gd name="connsiteX16099" fmla="*/ 5775578 w 12184637"/>
              <a:gd name="connsiteY16099" fmla="*/ 4501396 h 4608812"/>
              <a:gd name="connsiteX16100" fmla="*/ 5780364 w 12184637"/>
              <a:gd name="connsiteY16100" fmla="*/ 4497715 h 4608812"/>
              <a:gd name="connsiteX16101" fmla="*/ 5776977 w 12184637"/>
              <a:gd name="connsiteY16101" fmla="*/ 4490573 h 4608812"/>
              <a:gd name="connsiteX16102" fmla="*/ 5613975 w 12184637"/>
              <a:gd name="connsiteY16102" fmla="*/ 4433221 h 4608812"/>
              <a:gd name="connsiteX16103" fmla="*/ 5606834 w 12184637"/>
              <a:gd name="connsiteY16103" fmla="*/ 4436607 h 4608812"/>
              <a:gd name="connsiteX16104" fmla="*/ 5610220 w 12184637"/>
              <a:gd name="connsiteY16104" fmla="*/ 4443749 h 4608812"/>
              <a:gd name="connsiteX16105" fmla="*/ 5773222 w 12184637"/>
              <a:gd name="connsiteY16105" fmla="*/ 4501101 h 4608812"/>
              <a:gd name="connsiteX16106" fmla="*/ 5775136 w 12184637"/>
              <a:gd name="connsiteY16106" fmla="*/ 4501396 h 4608812"/>
              <a:gd name="connsiteX16107" fmla="*/ 5780364 w 12184637"/>
              <a:gd name="connsiteY16107" fmla="*/ 4497715 h 4608812"/>
              <a:gd name="connsiteX16108" fmla="*/ 5617656 w 12184637"/>
              <a:gd name="connsiteY16108" fmla="*/ 4439037 h 4608812"/>
              <a:gd name="connsiteX16109" fmla="*/ 5612576 w 12184637"/>
              <a:gd name="connsiteY16109" fmla="*/ 4433000 h 4608812"/>
              <a:gd name="connsiteX16110" fmla="*/ 5441623 w 12184637"/>
              <a:gd name="connsiteY16110" fmla="*/ 4418570 h 4608812"/>
              <a:gd name="connsiteX16111" fmla="*/ 5435586 w 12184637"/>
              <a:gd name="connsiteY16111" fmla="*/ 4423650 h 4608812"/>
              <a:gd name="connsiteX16112" fmla="*/ 5440666 w 12184637"/>
              <a:gd name="connsiteY16112" fmla="*/ 4429687 h 4608812"/>
              <a:gd name="connsiteX16113" fmla="*/ 5611619 w 12184637"/>
              <a:gd name="connsiteY16113" fmla="*/ 4444117 h 4608812"/>
              <a:gd name="connsiteX16114" fmla="*/ 5612135 w 12184637"/>
              <a:gd name="connsiteY16114" fmla="*/ 4444117 h 4608812"/>
              <a:gd name="connsiteX16115" fmla="*/ 5617656 w 12184637"/>
              <a:gd name="connsiteY16115" fmla="*/ 4439037 h 4608812"/>
              <a:gd name="connsiteX16116" fmla="*/ 5445820 w 12184637"/>
              <a:gd name="connsiteY16116" fmla="*/ 4427258 h 4608812"/>
              <a:gd name="connsiteX16117" fmla="*/ 5444274 w 12184637"/>
              <a:gd name="connsiteY16117" fmla="*/ 4419527 h 4608812"/>
              <a:gd name="connsiteX16118" fmla="*/ 5367264 w 12184637"/>
              <a:gd name="connsiteY16118" fmla="*/ 4368285 h 4608812"/>
              <a:gd name="connsiteX16119" fmla="*/ 5359534 w 12184637"/>
              <a:gd name="connsiteY16119" fmla="*/ 4369831 h 4608812"/>
              <a:gd name="connsiteX16120" fmla="*/ 5361079 w 12184637"/>
              <a:gd name="connsiteY16120" fmla="*/ 4377562 h 4608812"/>
              <a:gd name="connsiteX16121" fmla="*/ 5438089 w 12184637"/>
              <a:gd name="connsiteY16121" fmla="*/ 4428803 h 4608812"/>
              <a:gd name="connsiteX16122" fmla="*/ 5441255 w 12184637"/>
              <a:gd name="connsiteY16122" fmla="*/ 4429761 h 4608812"/>
              <a:gd name="connsiteX16123" fmla="*/ 5445820 w 12184637"/>
              <a:gd name="connsiteY16123" fmla="*/ 4427258 h 4608812"/>
              <a:gd name="connsiteX16124" fmla="*/ 5369694 w 12184637"/>
              <a:gd name="connsiteY16124" fmla="*/ 4373881 h 4608812"/>
              <a:gd name="connsiteX16125" fmla="*/ 5365202 w 12184637"/>
              <a:gd name="connsiteY16125" fmla="*/ 4367402 h 4608812"/>
              <a:gd name="connsiteX16126" fmla="*/ 5178347 w 12184637"/>
              <a:gd name="connsiteY16126" fmla="*/ 4334050 h 4608812"/>
              <a:gd name="connsiteX16127" fmla="*/ 5171868 w 12184637"/>
              <a:gd name="connsiteY16127" fmla="*/ 4338541 h 4608812"/>
              <a:gd name="connsiteX16128" fmla="*/ 5176359 w 12184637"/>
              <a:gd name="connsiteY16128" fmla="*/ 4345020 h 4608812"/>
              <a:gd name="connsiteX16129" fmla="*/ 5363215 w 12184637"/>
              <a:gd name="connsiteY16129" fmla="*/ 4378372 h 4608812"/>
              <a:gd name="connsiteX16130" fmla="*/ 5364245 w 12184637"/>
              <a:gd name="connsiteY16130" fmla="*/ 4378445 h 4608812"/>
              <a:gd name="connsiteX16131" fmla="*/ 5369694 w 12184637"/>
              <a:gd name="connsiteY16131" fmla="*/ 4373881 h 4608812"/>
              <a:gd name="connsiteX16132" fmla="*/ 5182764 w 12184637"/>
              <a:gd name="connsiteY16132" fmla="*/ 4340897 h 4608812"/>
              <a:gd name="connsiteX16133" fmla="*/ 5178715 w 12184637"/>
              <a:gd name="connsiteY16133" fmla="*/ 4334124 h 4608812"/>
              <a:gd name="connsiteX16134" fmla="*/ 5104429 w 12184637"/>
              <a:gd name="connsiteY16134" fmla="*/ 4315424 h 4608812"/>
              <a:gd name="connsiteX16135" fmla="*/ 5097656 w 12184637"/>
              <a:gd name="connsiteY16135" fmla="*/ 4319473 h 4608812"/>
              <a:gd name="connsiteX16136" fmla="*/ 5101705 w 12184637"/>
              <a:gd name="connsiteY16136" fmla="*/ 4326246 h 4608812"/>
              <a:gd name="connsiteX16137" fmla="*/ 5175991 w 12184637"/>
              <a:gd name="connsiteY16137" fmla="*/ 4344947 h 4608812"/>
              <a:gd name="connsiteX16138" fmla="*/ 5177389 w 12184637"/>
              <a:gd name="connsiteY16138" fmla="*/ 4345094 h 4608812"/>
              <a:gd name="connsiteX16139" fmla="*/ 5182764 w 12184637"/>
              <a:gd name="connsiteY16139" fmla="*/ 4340897 h 4608812"/>
              <a:gd name="connsiteX16140" fmla="*/ 5108405 w 12184637"/>
              <a:gd name="connsiteY16140" fmla="*/ 4322492 h 4608812"/>
              <a:gd name="connsiteX16141" fmla="*/ 5104723 w 12184637"/>
              <a:gd name="connsiteY16141" fmla="*/ 4315497 h 4608812"/>
              <a:gd name="connsiteX16142" fmla="*/ 5072035 w 12184637"/>
              <a:gd name="connsiteY16142" fmla="*/ 4305411 h 4608812"/>
              <a:gd name="connsiteX16143" fmla="*/ 5065041 w 12184637"/>
              <a:gd name="connsiteY16143" fmla="*/ 4309092 h 4608812"/>
              <a:gd name="connsiteX16144" fmla="*/ 5068722 w 12184637"/>
              <a:gd name="connsiteY16144" fmla="*/ 4316086 h 4608812"/>
              <a:gd name="connsiteX16145" fmla="*/ 5101411 w 12184637"/>
              <a:gd name="connsiteY16145" fmla="*/ 4326173 h 4608812"/>
              <a:gd name="connsiteX16146" fmla="*/ 5103104 w 12184637"/>
              <a:gd name="connsiteY16146" fmla="*/ 4326394 h 4608812"/>
              <a:gd name="connsiteX16147" fmla="*/ 5108405 w 12184637"/>
              <a:gd name="connsiteY16147" fmla="*/ 4322492 h 4608812"/>
              <a:gd name="connsiteX16148" fmla="*/ 5075643 w 12184637"/>
              <a:gd name="connsiteY16148" fmla="*/ 4312626 h 4608812"/>
              <a:gd name="connsiteX16149" fmla="*/ 5072182 w 12184637"/>
              <a:gd name="connsiteY16149" fmla="*/ 4305558 h 4608812"/>
              <a:gd name="connsiteX16150" fmla="*/ 5030364 w 12184637"/>
              <a:gd name="connsiteY16150" fmla="*/ 4290981 h 4608812"/>
              <a:gd name="connsiteX16151" fmla="*/ 5023296 w 12184637"/>
              <a:gd name="connsiteY16151" fmla="*/ 4294441 h 4608812"/>
              <a:gd name="connsiteX16152" fmla="*/ 5026757 w 12184637"/>
              <a:gd name="connsiteY16152" fmla="*/ 4301509 h 4608812"/>
              <a:gd name="connsiteX16153" fmla="*/ 5068575 w 12184637"/>
              <a:gd name="connsiteY16153" fmla="*/ 4316086 h 4608812"/>
              <a:gd name="connsiteX16154" fmla="*/ 5070415 w 12184637"/>
              <a:gd name="connsiteY16154" fmla="*/ 4316381 h 4608812"/>
              <a:gd name="connsiteX16155" fmla="*/ 5075643 w 12184637"/>
              <a:gd name="connsiteY16155" fmla="*/ 4312626 h 4608812"/>
              <a:gd name="connsiteX16156" fmla="*/ 5033530 w 12184637"/>
              <a:gd name="connsiteY16156" fmla="*/ 4298638 h 4608812"/>
              <a:gd name="connsiteX16157" fmla="*/ 5030880 w 12184637"/>
              <a:gd name="connsiteY16157" fmla="*/ 4291202 h 4608812"/>
              <a:gd name="connsiteX16158" fmla="*/ 5012179 w 12184637"/>
              <a:gd name="connsiteY16158" fmla="*/ 4282220 h 4608812"/>
              <a:gd name="connsiteX16159" fmla="*/ 5004743 w 12184637"/>
              <a:gd name="connsiteY16159" fmla="*/ 4284870 h 4608812"/>
              <a:gd name="connsiteX16160" fmla="*/ 5007394 w 12184637"/>
              <a:gd name="connsiteY16160" fmla="*/ 4292306 h 4608812"/>
              <a:gd name="connsiteX16161" fmla="*/ 5026094 w 12184637"/>
              <a:gd name="connsiteY16161" fmla="*/ 4301288 h 4608812"/>
              <a:gd name="connsiteX16162" fmla="*/ 5028524 w 12184637"/>
              <a:gd name="connsiteY16162" fmla="*/ 4301803 h 4608812"/>
              <a:gd name="connsiteX16163" fmla="*/ 5033530 w 12184637"/>
              <a:gd name="connsiteY16163" fmla="*/ 4298638 h 4608812"/>
              <a:gd name="connsiteX16164" fmla="*/ 5014903 w 12184637"/>
              <a:gd name="connsiteY16164" fmla="*/ 4289435 h 4608812"/>
              <a:gd name="connsiteX16165" fmla="*/ 5012032 w 12184637"/>
              <a:gd name="connsiteY16165" fmla="*/ 4282072 h 4608812"/>
              <a:gd name="connsiteX16166" fmla="*/ 4989135 w 12184637"/>
              <a:gd name="connsiteY16166" fmla="*/ 4272134 h 4608812"/>
              <a:gd name="connsiteX16167" fmla="*/ 4981773 w 12184637"/>
              <a:gd name="connsiteY16167" fmla="*/ 4275004 h 4608812"/>
              <a:gd name="connsiteX16168" fmla="*/ 4984644 w 12184637"/>
              <a:gd name="connsiteY16168" fmla="*/ 4282367 h 4608812"/>
              <a:gd name="connsiteX16169" fmla="*/ 5007541 w 12184637"/>
              <a:gd name="connsiteY16169" fmla="*/ 4292306 h 4608812"/>
              <a:gd name="connsiteX16170" fmla="*/ 5009823 w 12184637"/>
              <a:gd name="connsiteY16170" fmla="*/ 4292748 h 4608812"/>
              <a:gd name="connsiteX16171" fmla="*/ 5014903 w 12184637"/>
              <a:gd name="connsiteY16171" fmla="*/ 4289435 h 4608812"/>
              <a:gd name="connsiteX16172" fmla="*/ 4992080 w 12184637"/>
              <a:gd name="connsiteY16172" fmla="*/ 4279275 h 4608812"/>
              <a:gd name="connsiteX16173" fmla="*/ 4988841 w 12184637"/>
              <a:gd name="connsiteY16173" fmla="*/ 4272060 h 4608812"/>
              <a:gd name="connsiteX16174" fmla="*/ 4954679 w 12184637"/>
              <a:gd name="connsiteY16174" fmla="*/ 4258955 h 4608812"/>
              <a:gd name="connsiteX16175" fmla="*/ 4947464 w 12184637"/>
              <a:gd name="connsiteY16175" fmla="*/ 4262194 h 4608812"/>
              <a:gd name="connsiteX16176" fmla="*/ 4950704 w 12184637"/>
              <a:gd name="connsiteY16176" fmla="*/ 4269410 h 4608812"/>
              <a:gd name="connsiteX16177" fmla="*/ 4984865 w 12184637"/>
              <a:gd name="connsiteY16177" fmla="*/ 4282441 h 4608812"/>
              <a:gd name="connsiteX16178" fmla="*/ 4986926 w 12184637"/>
              <a:gd name="connsiteY16178" fmla="*/ 4282809 h 4608812"/>
              <a:gd name="connsiteX16179" fmla="*/ 4992080 w 12184637"/>
              <a:gd name="connsiteY16179" fmla="*/ 4279275 h 4608812"/>
              <a:gd name="connsiteX16180" fmla="*/ 4957992 w 12184637"/>
              <a:gd name="connsiteY16180" fmla="*/ 4266170 h 4608812"/>
              <a:gd name="connsiteX16181" fmla="*/ 4954679 w 12184637"/>
              <a:gd name="connsiteY16181" fmla="*/ 4259028 h 4608812"/>
              <a:gd name="connsiteX16182" fmla="*/ 4911168 w 12184637"/>
              <a:gd name="connsiteY16182" fmla="*/ 4242979 h 4608812"/>
              <a:gd name="connsiteX16183" fmla="*/ 4904027 w 12184637"/>
              <a:gd name="connsiteY16183" fmla="*/ 4246292 h 4608812"/>
              <a:gd name="connsiteX16184" fmla="*/ 4907340 w 12184637"/>
              <a:gd name="connsiteY16184" fmla="*/ 4253433 h 4608812"/>
              <a:gd name="connsiteX16185" fmla="*/ 4950851 w 12184637"/>
              <a:gd name="connsiteY16185" fmla="*/ 4269483 h 4608812"/>
              <a:gd name="connsiteX16186" fmla="*/ 4952839 w 12184637"/>
              <a:gd name="connsiteY16186" fmla="*/ 4269851 h 4608812"/>
              <a:gd name="connsiteX16187" fmla="*/ 4957992 w 12184637"/>
              <a:gd name="connsiteY16187" fmla="*/ 4266170 h 4608812"/>
              <a:gd name="connsiteX16188" fmla="*/ 4914187 w 12184637"/>
              <a:gd name="connsiteY16188" fmla="*/ 4250856 h 4608812"/>
              <a:gd name="connsiteX16189" fmla="*/ 4911904 w 12184637"/>
              <a:gd name="connsiteY16189" fmla="*/ 4243273 h 4608812"/>
              <a:gd name="connsiteX16190" fmla="*/ 4880541 w 12184637"/>
              <a:gd name="connsiteY16190" fmla="*/ 4226413 h 4608812"/>
              <a:gd name="connsiteX16191" fmla="*/ 4872958 w 12184637"/>
              <a:gd name="connsiteY16191" fmla="*/ 4228696 h 4608812"/>
              <a:gd name="connsiteX16192" fmla="*/ 4875240 w 12184637"/>
              <a:gd name="connsiteY16192" fmla="*/ 4236279 h 4608812"/>
              <a:gd name="connsiteX16193" fmla="*/ 4906604 w 12184637"/>
              <a:gd name="connsiteY16193" fmla="*/ 4253139 h 4608812"/>
              <a:gd name="connsiteX16194" fmla="*/ 4909254 w 12184637"/>
              <a:gd name="connsiteY16194" fmla="*/ 4253801 h 4608812"/>
              <a:gd name="connsiteX16195" fmla="*/ 4914187 w 12184637"/>
              <a:gd name="connsiteY16195" fmla="*/ 4250856 h 4608812"/>
              <a:gd name="connsiteX16196" fmla="*/ 4882750 w 12184637"/>
              <a:gd name="connsiteY16196" fmla="*/ 4233997 h 4608812"/>
              <a:gd name="connsiteX16197" fmla="*/ 4880467 w 12184637"/>
              <a:gd name="connsiteY16197" fmla="*/ 4226413 h 4608812"/>
              <a:gd name="connsiteX16198" fmla="*/ 4866921 w 12184637"/>
              <a:gd name="connsiteY16198" fmla="*/ 4219125 h 4608812"/>
              <a:gd name="connsiteX16199" fmla="*/ 4859338 w 12184637"/>
              <a:gd name="connsiteY16199" fmla="*/ 4221407 h 4608812"/>
              <a:gd name="connsiteX16200" fmla="*/ 4861620 w 12184637"/>
              <a:gd name="connsiteY16200" fmla="*/ 4228990 h 4608812"/>
              <a:gd name="connsiteX16201" fmla="*/ 4875166 w 12184637"/>
              <a:gd name="connsiteY16201" fmla="*/ 4236279 h 4608812"/>
              <a:gd name="connsiteX16202" fmla="*/ 4877817 w 12184637"/>
              <a:gd name="connsiteY16202" fmla="*/ 4236941 h 4608812"/>
              <a:gd name="connsiteX16203" fmla="*/ 4882750 w 12184637"/>
              <a:gd name="connsiteY16203" fmla="*/ 4233997 h 4608812"/>
              <a:gd name="connsiteX16204" fmla="*/ 4869129 w 12184637"/>
              <a:gd name="connsiteY16204" fmla="*/ 4226929 h 4608812"/>
              <a:gd name="connsiteX16205" fmla="*/ 4867215 w 12184637"/>
              <a:gd name="connsiteY16205" fmla="*/ 4219272 h 4608812"/>
              <a:gd name="connsiteX16206" fmla="*/ 4865080 w 12184637"/>
              <a:gd name="connsiteY16206" fmla="*/ 4218020 h 4608812"/>
              <a:gd name="connsiteX16207" fmla="*/ 4857423 w 12184637"/>
              <a:gd name="connsiteY16207" fmla="*/ 4219934 h 4608812"/>
              <a:gd name="connsiteX16208" fmla="*/ 4859338 w 12184637"/>
              <a:gd name="connsiteY16208" fmla="*/ 4227591 h 4608812"/>
              <a:gd name="connsiteX16209" fmla="*/ 4861473 w 12184637"/>
              <a:gd name="connsiteY16209" fmla="*/ 4228843 h 4608812"/>
              <a:gd name="connsiteX16210" fmla="*/ 4864344 w 12184637"/>
              <a:gd name="connsiteY16210" fmla="*/ 4229653 h 4608812"/>
              <a:gd name="connsiteX16211" fmla="*/ 4869129 w 12184637"/>
              <a:gd name="connsiteY16211" fmla="*/ 4226929 h 4608812"/>
              <a:gd name="connsiteX16212" fmla="*/ 4866921 w 12184637"/>
              <a:gd name="connsiteY16212" fmla="*/ 4225604 h 4608812"/>
              <a:gd name="connsiteX16213" fmla="*/ 4865006 w 12184637"/>
              <a:gd name="connsiteY16213" fmla="*/ 4217947 h 4608812"/>
              <a:gd name="connsiteX16214" fmla="*/ 4847263 w 12184637"/>
              <a:gd name="connsiteY16214" fmla="*/ 4207418 h 4608812"/>
              <a:gd name="connsiteX16215" fmla="*/ 4839607 w 12184637"/>
              <a:gd name="connsiteY16215" fmla="*/ 4209333 h 4608812"/>
              <a:gd name="connsiteX16216" fmla="*/ 4841521 w 12184637"/>
              <a:gd name="connsiteY16216" fmla="*/ 4216990 h 4608812"/>
              <a:gd name="connsiteX16217" fmla="*/ 4859264 w 12184637"/>
              <a:gd name="connsiteY16217" fmla="*/ 4227518 h 4608812"/>
              <a:gd name="connsiteX16218" fmla="*/ 4862135 w 12184637"/>
              <a:gd name="connsiteY16218" fmla="*/ 4228328 h 4608812"/>
              <a:gd name="connsiteX16219" fmla="*/ 4866921 w 12184637"/>
              <a:gd name="connsiteY16219" fmla="*/ 4225604 h 4608812"/>
              <a:gd name="connsiteX16220" fmla="*/ 4849840 w 12184637"/>
              <a:gd name="connsiteY16220" fmla="*/ 4213456 h 4608812"/>
              <a:gd name="connsiteX16221" fmla="*/ 4845643 w 12184637"/>
              <a:gd name="connsiteY16221" fmla="*/ 4206756 h 4608812"/>
              <a:gd name="connsiteX16222" fmla="*/ 4788291 w 12184637"/>
              <a:gd name="connsiteY16222" fmla="*/ 4193725 h 4608812"/>
              <a:gd name="connsiteX16223" fmla="*/ 4781592 w 12184637"/>
              <a:gd name="connsiteY16223" fmla="*/ 4197921 h 4608812"/>
              <a:gd name="connsiteX16224" fmla="*/ 4785788 w 12184637"/>
              <a:gd name="connsiteY16224" fmla="*/ 4204621 h 4608812"/>
              <a:gd name="connsiteX16225" fmla="*/ 4843140 w 12184637"/>
              <a:gd name="connsiteY16225" fmla="*/ 4217652 h 4608812"/>
              <a:gd name="connsiteX16226" fmla="*/ 4844392 w 12184637"/>
              <a:gd name="connsiteY16226" fmla="*/ 4217800 h 4608812"/>
              <a:gd name="connsiteX16227" fmla="*/ 4849840 w 12184637"/>
              <a:gd name="connsiteY16227" fmla="*/ 4213456 h 4608812"/>
              <a:gd name="connsiteX16228" fmla="*/ 4792488 w 12184637"/>
              <a:gd name="connsiteY16228" fmla="*/ 4200425 h 4608812"/>
              <a:gd name="connsiteX16229" fmla="*/ 4788291 w 12184637"/>
              <a:gd name="connsiteY16229" fmla="*/ 4193725 h 4608812"/>
              <a:gd name="connsiteX16230" fmla="*/ 4739258 w 12184637"/>
              <a:gd name="connsiteY16230" fmla="*/ 4182607 h 4608812"/>
              <a:gd name="connsiteX16231" fmla="*/ 4732558 w 12184637"/>
              <a:gd name="connsiteY16231" fmla="*/ 4186804 h 4608812"/>
              <a:gd name="connsiteX16232" fmla="*/ 4736755 w 12184637"/>
              <a:gd name="connsiteY16232" fmla="*/ 4193504 h 4608812"/>
              <a:gd name="connsiteX16233" fmla="*/ 4785788 w 12184637"/>
              <a:gd name="connsiteY16233" fmla="*/ 4204694 h 4608812"/>
              <a:gd name="connsiteX16234" fmla="*/ 4787040 w 12184637"/>
              <a:gd name="connsiteY16234" fmla="*/ 4204842 h 4608812"/>
              <a:gd name="connsiteX16235" fmla="*/ 4792488 w 12184637"/>
              <a:gd name="connsiteY16235" fmla="*/ 4200425 h 4608812"/>
              <a:gd name="connsiteX16236" fmla="*/ 4743455 w 12184637"/>
              <a:gd name="connsiteY16236" fmla="*/ 4189234 h 4608812"/>
              <a:gd name="connsiteX16237" fmla="*/ 4739258 w 12184637"/>
              <a:gd name="connsiteY16237" fmla="*/ 4182534 h 4608812"/>
              <a:gd name="connsiteX16238" fmla="*/ 4721810 w 12184637"/>
              <a:gd name="connsiteY16238" fmla="*/ 4178558 h 4608812"/>
              <a:gd name="connsiteX16239" fmla="*/ 4715110 w 12184637"/>
              <a:gd name="connsiteY16239" fmla="*/ 4182755 h 4608812"/>
              <a:gd name="connsiteX16240" fmla="*/ 4719306 w 12184637"/>
              <a:gd name="connsiteY16240" fmla="*/ 4189454 h 4608812"/>
              <a:gd name="connsiteX16241" fmla="*/ 4736755 w 12184637"/>
              <a:gd name="connsiteY16241" fmla="*/ 4193430 h 4608812"/>
              <a:gd name="connsiteX16242" fmla="*/ 4738006 w 12184637"/>
              <a:gd name="connsiteY16242" fmla="*/ 4193577 h 4608812"/>
              <a:gd name="connsiteX16243" fmla="*/ 4743455 w 12184637"/>
              <a:gd name="connsiteY16243" fmla="*/ 4189234 h 4608812"/>
              <a:gd name="connsiteX16244" fmla="*/ 4725638 w 12184637"/>
              <a:gd name="connsiteY16244" fmla="*/ 4186362 h 4608812"/>
              <a:gd name="connsiteX16245" fmla="*/ 4722840 w 12184637"/>
              <a:gd name="connsiteY16245" fmla="*/ 4179000 h 4608812"/>
              <a:gd name="connsiteX16246" fmla="*/ 4630664 w 12184637"/>
              <a:gd name="connsiteY16246" fmla="*/ 4137035 h 4608812"/>
              <a:gd name="connsiteX16247" fmla="*/ 4623302 w 12184637"/>
              <a:gd name="connsiteY16247" fmla="*/ 4139832 h 4608812"/>
              <a:gd name="connsiteX16248" fmla="*/ 4626099 w 12184637"/>
              <a:gd name="connsiteY16248" fmla="*/ 4147195 h 4608812"/>
              <a:gd name="connsiteX16249" fmla="*/ 4718275 w 12184637"/>
              <a:gd name="connsiteY16249" fmla="*/ 4189160 h 4608812"/>
              <a:gd name="connsiteX16250" fmla="*/ 4720631 w 12184637"/>
              <a:gd name="connsiteY16250" fmla="*/ 4189675 h 4608812"/>
              <a:gd name="connsiteX16251" fmla="*/ 4725638 w 12184637"/>
              <a:gd name="connsiteY16251" fmla="*/ 4186362 h 4608812"/>
              <a:gd name="connsiteX16252" fmla="*/ 4633535 w 12184637"/>
              <a:gd name="connsiteY16252" fmla="*/ 4144176 h 4608812"/>
              <a:gd name="connsiteX16253" fmla="*/ 4630443 w 12184637"/>
              <a:gd name="connsiteY16253" fmla="*/ 4136888 h 4608812"/>
              <a:gd name="connsiteX16254" fmla="*/ 4600478 w 12184637"/>
              <a:gd name="connsiteY16254" fmla="*/ 4124666 h 4608812"/>
              <a:gd name="connsiteX16255" fmla="*/ 4593190 w 12184637"/>
              <a:gd name="connsiteY16255" fmla="*/ 4127758 h 4608812"/>
              <a:gd name="connsiteX16256" fmla="*/ 4596282 w 12184637"/>
              <a:gd name="connsiteY16256" fmla="*/ 4135047 h 4608812"/>
              <a:gd name="connsiteX16257" fmla="*/ 4626246 w 12184637"/>
              <a:gd name="connsiteY16257" fmla="*/ 4147268 h 4608812"/>
              <a:gd name="connsiteX16258" fmla="*/ 4628382 w 12184637"/>
              <a:gd name="connsiteY16258" fmla="*/ 4147710 h 4608812"/>
              <a:gd name="connsiteX16259" fmla="*/ 4633535 w 12184637"/>
              <a:gd name="connsiteY16259" fmla="*/ 4144176 h 4608812"/>
              <a:gd name="connsiteX16260" fmla="*/ 4603571 w 12184637"/>
              <a:gd name="connsiteY16260" fmla="*/ 4131955 h 4608812"/>
              <a:gd name="connsiteX16261" fmla="*/ 4600478 w 12184637"/>
              <a:gd name="connsiteY16261" fmla="*/ 4124740 h 4608812"/>
              <a:gd name="connsiteX16262" fmla="*/ 4575152 w 12184637"/>
              <a:gd name="connsiteY16262" fmla="*/ 4114580 h 4608812"/>
              <a:gd name="connsiteX16263" fmla="*/ 4567937 w 12184637"/>
              <a:gd name="connsiteY16263" fmla="*/ 4117672 h 4608812"/>
              <a:gd name="connsiteX16264" fmla="*/ 4571029 w 12184637"/>
              <a:gd name="connsiteY16264" fmla="*/ 4124887 h 4608812"/>
              <a:gd name="connsiteX16265" fmla="*/ 4596355 w 12184637"/>
              <a:gd name="connsiteY16265" fmla="*/ 4135047 h 4608812"/>
              <a:gd name="connsiteX16266" fmla="*/ 4598491 w 12184637"/>
              <a:gd name="connsiteY16266" fmla="*/ 4135415 h 4608812"/>
              <a:gd name="connsiteX16267" fmla="*/ 4603571 w 12184637"/>
              <a:gd name="connsiteY16267" fmla="*/ 4131955 h 4608812"/>
              <a:gd name="connsiteX16268" fmla="*/ 4578023 w 12184637"/>
              <a:gd name="connsiteY16268" fmla="*/ 4122384 h 4608812"/>
              <a:gd name="connsiteX16269" fmla="*/ 4575667 w 12184637"/>
              <a:gd name="connsiteY16269" fmla="*/ 4114874 h 4608812"/>
              <a:gd name="connsiteX16270" fmla="*/ 4554096 w 12184637"/>
              <a:gd name="connsiteY16270" fmla="*/ 4103536 h 4608812"/>
              <a:gd name="connsiteX16271" fmla="*/ 4546586 w 12184637"/>
              <a:gd name="connsiteY16271" fmla="*/ 4105892 h 4608812"/>
              <a:gd name="connsiteX16272" fmla="*/ 4548942 w 12184637"/>
              <a:gd name="connsiteY16272" fmla="*/ 4113402 h 4608812"/>
              <a:gd name="connsiteX16273" fmla="*/ 4570514 w 12184637"/>
              <a:gd name="connsiteY16273" fmla="*/ 4124740 h 4608812"/>
              <a:gd name="connsiteX16274" fmla="*/ 4573164 w 12184637"/>
              <a:gd name="connsiteY16274" fmla="*/ 4125402 h 4608812"/>
              <a:gd name="connsiteX16275" fmla="*/ 4578023 w 12184637"/>
              <a:gd name="connsiteY16275" fmla="*/ 4122384 h 4608812"/>
              <a:gd name="connsiteX16276" fmla="*/ 4556304 w 12184637"/>
              <a:gd name="connsiteY16276" fmla="*/ 4111340 h 4608812"/>
              <a:gd name="connsiteX16277" fmla="*/ 4554464 w 12184637"/>
              <a:gd name="connsiteY16277" fmla="*/ 4103683 h 4608812"/>
              <a:gd name="connsiteX16278" fmla="*/ 4552329 w 12184637"/>
              <a:gd name="connsiteY16278" fmla="*/ 4102358 h 4608812"/>
              <a:gd name="connsiteX16279" fmla="*/ 4544672 w 12184637"/>
              <a:gd name="connsiteY16279" fmla="*/ 4104199 h 4608812"/>
              <a:gd name="connsiteX16280" fmla="*/ 4546513 w 12184637"/>
              <a:gd name="connsiteY16280" fmla="*/ 4111856 h 4608812"/>
              <a:gd name="connsiteX16281" fmla="*/ 4548648 w 12184637"/>
              <a:gd name="connsiteY16281" fmla="*/ 4113181 h 4608812"/>
              <a:gd name="connsiteX16282" fmla="*/ 4551592 w 12184637"/>
              <a:gd name="connsiteY16282" fmla="*/ 4113990 h 4608812"/>
              <a:gd name="connsiteX16283" fmla="*/ 4556304 w 12184637"/>
              <a:gd name="connsiteY16283" fmla="*/ 4111340 h 4608812"/>
              <a:gd name="connsiteX16284" fmla="*/ 4554464 w 12184637"/>
              <a:gd name="connsiteY16284" fmla="*/ 4109352 h 4608812"/>
              <a:gd name="connsiteX16285" fmla="*/ 4551519 w 12184637"/>
              <a:gd name="connsiteY16285" fmla="*/ 4101990 h 4608812"/>
              <a:gd name="connsiteX16286" fmla="*/ 4542758 w 12184637"/>
              <a:gd name="connsiteY16286" fmla="*/ 4098235 h 4608812"/>
              <a:gd name="connsiteX16287" fmla="*/ 4535396 w 12184637"/>
              <a:gd name="connsiteY16287" fmla="*/ 4101180 h 4608812"/>
              <a:gd name="connsiteX16288" fmla="*/ 4538340 w 12184637"/>
              <a:gd name="connsiteY16288" fmla="*/ 4108542 h 4608812"/>
              <a:gd name="connsiteX16289" fmla="*/ 4547101 w 12184637"/>
              <a:gd name="connsiteY16289" fmla="*/ 4112297 h 4608812"/>
              <a:gd name="connsiteX16290" fmla="*/ 4549384 w 12184637"/>
              <a:gd name="connsiteY16290" fmla="*/ 4112739 h 4608812"/>
              <a:gd name="connsiteX16291" fmla="*/ 4554464 w 12184637"/>
              <a:gd name="connsiteY16291" fmla="*/ 4109352 h 4608812"/>
              <a:gd name="connsiteX16292" fmla="*/ 4545482 w 12184637"/>
              <a:gd name="connsiteY16292" fmla="*/ 4106039 h 4608812"/>
              <a:gd name="connsiteX16293" fmla="*/ 4543273 w 12184637"/>
              <a:gd name="connsiteY16293" fmla="*/ 4098456 h 4608812"/>
              <a:gd name="connsiteX16294" fmla="*/ 4531052 w 12184637"/>
              <a:gd name="connsiteY16294" fmla="*/ 4091683 h 4608812"/>
              <a:gd name="connsiteX16295" fmla="*/ 4523469 w 12184637"/>
              <a:gd name="connsiteY16295" fmla="*/ 4093891 h 4608812"/>
              <a:gd name="connsiteX16296" fmla="*/ 4525677 w 12184637"/>
              <a:gd name="connsiteY16296" fmla="*/ 4101475 h 4608812"/>
              <a:gd name="connsiteX16297" fmla="*/ 4537899 w 12184637"/>
              <a:gd name="connsiteY16297" fmla="*/ 4108248 h 4608812"/>
              <a:gd name="connsiteX16298" fmla="*/ 4540623 w 12184637"/>
              <a:gd name="connsiteY16298" fmla="*/ 4108984 h 4608812"/>
              <a:gd name="connsiteX16299" fmla="*/ 4545482 w 12184637"/>
              <a:gd name="connsiteY16299" fmla="*/ 4106039 h 4608812"/>
              <a:gd name="connsiteX16300" fmla="*/ 4532892 w 12184637"/>
              <a:gd name="connsiteY16300" fmla="*/ 4099855 h 4608812"/>
              <a:gd name="connsiteX16301" fmla="*/ 4531567 w 12184637"/>
              <a:gd name="connsiteY16301" fmla="*/ 4092051 h 4608812"/>
              <a:gd name="connsiteX16302" fmla="*/ 4517064 w 12184637"/>
              <a:gd name="connsiteY16302" fmla="*/ 4081670 h 4608812"/>
              <a:gd name="connsiteX16303" fmla="*/ 4509259 w 12184637"/>
              <a:gd name="connsiteY16303" fmla="*/ 4082995 h 4608812"/>
              <a:gd name="connsiteX16304" fmla="*/ 4510585 w 12184637"/>
              <a:gd name="connsiteY16304" fmla="*/ 4090799 h 4608812"/>
              <a:gd name="connsiteX16305" fmla="*/ 4525088 w 12184637"/>
              <a:gd name="connsiteY16305" fmla="*/ 4101180 h 4608812"/>
              <a:gd name="connsiteX16306" fmla="*/ 4528328 w 12184637"/>
              <a:gd name="connsiteY16306" fmla="*/ 4102211 h 4608812"/>
              <a:gd name="connsiteX16307" fmla="*/ 4532892 w 12184637"/>
              <a:gd name="connsiteY16307" fmla="*/ 4099855 h 4608812"/>
              <a:gd name="connsiteX16308" fmla="*/ 4518389 w 12184637"/>
              <a:gd name="connsiteY16308" fmla="*/ 4089474 h 4608812"/>
              <a:gd name="connsiteX16309" fmla="*/ 4517064 w 12184637"/>
              <a:gd name="connsiteY16309" fmla="*/ 4081670 h 4608812"/>
              <a:gd name="connsiteX16310" fmla="*/ 4514413 w 12184637"/>
              <a:gd name="connsiteY16310" fmla="*/ 4079830 h 4608812"/>
              <a:gd name="connsiteX16311" fmla="*/ 4506609 w 12184637"/>
              <a:gd name="connsiteY16311" fmla="*/ 4081155 h 4608812"/>
              <a:gd name="connsiteX16312" fmla="*/ 4507934 w 12184637"/>
              <a:gd name="connsiteY16312" fmla="*/ 4088959 h 4608812"/>
              <a:gd name="connsiteX16313" fmla="*/ 4510585 w 12184637"/>
              <a:gd name="connsiteY16313" fmla="*/ 4090799 h 4608812"/>
              <a:gd name="connsiteX16314" fmla="*/ 4513824 w 12184637"/>
              <a:gd name="connsiteY16314" fmla="*/ 4091830 h 4608812"/>
              <a:gd name="connsiteX16315" fmla="*/ 4518389 w 12184637"/>
              <a:gd name="connsiteY16315" fmla="*/ 4089474 h 4608812"/>
              <a:gd name="connsiteX16316" fmla="*/ 4515665 w 12184637"/>
              <a:gd name="connsiteY16316" fmla="*/ 4087634 h 4608812"/>
              <a:gd name="connsiteX16317" fmla="*/ 4514486 w 12184637"/>
              <a:gd name="connsiteY16317" fmla="*/ 4079830 h 4608812"/>
              <a:gd name="connsiteX16318" fmla="*/ 4511026 w 12184637"/>
              <a:gd name="connsiteY16318" fmla="*/ 4077326 h 4608812"/>
              <a:gd name="connsiteX16319" fmla="*/ 4503222 w 12184637"/>
              <a:gd name="connsiteY16319" fmla="*/ 4078504 h 4608812"/>
              <a:gd name="connsiteX16320" fmla="*/ 4504400 w 12184637"/>
              <a:gd name="connsiteY16320" fmla="*/ 4086309 h 4608812"/>
              <a:gd name="connsiteX16321" fmla="*/ 4507861 w 12184637"/>
              <a:gd name="connsiteY16321" fmla="*/ 4088811 h 4608812"/>
              <a:gd name="connsiteX16322" fmla="*/ 4511173 w 12184637"/>
              <a:gd name="connsiteY16322" fmla="*/ 4089916 h 4608812"/>
              <a:gd name="connsiteX16323" fmla="*/ 4515665 w 12184637"/>
              <a:gd name="connsiteY16323" fmla="*/ 4087634 h 4608812"/>
              <a:gd name="connsiteX16324" fmla="*/ 4512130 w 12184637"/>
              <a:gd name="connsiteY16324" fmla="*/ 4085204 h 4608812"/>
              <a:gd name="connsiteX16325" fmla="*/ 4511100 w 12184637"/>
              <a:gd name="connsiteY16325" fmla="*/ 4077400 h 4608812"/>
              <a:gd name="connsiteX16326" fmla="*/ 4445723 w 12184637"/>
              <a:gd name="connsiteY16326" fmla="*/ 4026747 h 4608812"/>
              <a:gd name="connsiteX16327" fmla="*/ 4437919 w 12184637"/>
              <a:gd name="connsiteY16327" fmla="*/ 4027778 h 4608812"/>
              <a:gd name="connsiteX16328" fmla="*/ 4438949 w 12184637"/>
              <a:gd name="connsiteY16328" fmla="*/ 4035582 h 4608812"/>
              <a:gd name="connsiteX16329" fmla="*/ 4504326 w 12184637"/>
              <a:gd name="connsiteY16329" fmla="*/ 4086235 h 4608812"/>
              <a:gd name="connsiteX16330" fmla="*/ 4507787 w 12184637"/>
              <a:gd name="connsiteY16330" fmla="*/ 4087413 h 4608812"/>
              <a:gd name="connsiteX16331" fmla="*/ 4512130 w 12184637"/>
              <a:gd name="connsiteY16331" fmla="*/ 4085204 h 4608812"/>
              <a:gd name="connsiteX16332" fmla="*/ 4446753 w 12184637"/>
              <a:gd name="connsiteY16332" fmla="*/ 4034625 h 4608812"/>
              <a:gd name="connsiteX16333" fmla="*/ 4445796 w 12184637"/>
              <a:gd name="connsiteY16333" fmla="*/ 4026821 h 4608812"/>
              <a:gd name="connsiteX16334" fmla="*/ 4444618 w 12184637"/>
              <a:gd name="connsiteY16334" fmla="*/ 4025937 h 4608812"/>
              <a:gd name="connsiteX16335" fmla="*/ 4436814 w 12184637"/>
              <a:gd name="connsiteY16335" fmla="*/ 4026895 h 4608812"/>
              <a:gd name="connsiteX16336" fmla="*/ 4437771 w 12184637"/>
              <a:gd name="connsiteY16336" fmla="*/ 4034699 h 4608812"/>
              <a:gd name="connsiteX16337" fmla="*/ 4438949 w 12184637"/>
              <a:gd name="connsiteY16337" fmla="*/ 4035582 h 4608812"/>
              <a:gd name="connsiteX16338" fmla="*/ 4442409 w 12184637"/>
              <a:gd name="connsiteY16338" fmla="*/ 4036760 h 4608812"/>
              <a:gd name="connsiteX16339" fmla="*/ 4446753 w 12184637"/>
              <a:gd name="connsiteY16339" fmla="*/ 4034625 h 4608812"/>
              <a:gd name="connsiteX16340" fmla="*/ 4445649 w 12184637"/>
              <a:gd name="connsiteY16340" fmla="*/ 4033668 h 4608812"/>
              <a:gd name="connsiteX16341" fmla="*/ 4444618 w 12184637"/>
              <a:gd name="connsiteY16341" fmla="*/ 4025864 h 4608812"/>
              <a:gd name="connsiteX16342" fmla="*/ 4416052 w 12184637"/>
              <a:gd name="connsiteY16342" fmla="*/ 4003850 h 4608812"/>
              <a:gd name="connsiteX16343" fmla="*/ 4408248 w 12184637"/>
              <a:gd name="connsiteY16343" fmla="*/ 4004881 h 4608812"/>
              <a:gd name="connsiteX16344" fmla="*/ 4409279 w 12184637"/>
              <a:gd name="connsiteY16344" fmla="*/ 4012685 h 4608812"/>
              <a:gd name="connsiteX16345" fmla="*/ 4437845 w 12184637"/>
              <a:gd name="connsiteY16345" fmla="*/ 4034699 h 4608812"/>
              <a:gd name="connsiteX16346" fmla="*/ 4441305 w 12184637"/>
              <a:gd name="connsiteY16346" fmla="*/ 4035876 h 4608812"/>
              <a:gd name="connsiteX16347" fmla="*/ 4445649 w 12184637"/>
              <a:gd name="connsiteY16347" fmla="*/ 4033668 h 4608812"/>
              <a:gd name="connsiteX16348" fmla="*/ 4416568 w 12184637"/>
              <a:gd name="connsiteY16348" fmla="*/ 4012243 h 4608812"/>
              <a:gd name="connsiteX16349" fmla="*/ 4416568 w 12184637"/>
              <a:gd name="connsiteY16349" fmla="*/ 4004366 h 4608812"/>
              <a:gd name="connsiteX16350" fmla="*/ 4395438 w 12184637"/>
              <a:gd name="connsiteY16350" fmla="*/ 3983162 h 4608812"/>
              <a:gd name="connsiteX16351" fmla="*/ 4387560 w 12184637"/>
              <a:gd name="connsiteY16351" fmla="*/ 3983162 h 4608812"/>
              <a:gd name="connsiteX16352" fmla="*/ 4387560 w 12184637"/>
              <a:gd name="connsiteY16352" fmla="*/ 3991040 h 4608812"/>
              <a:gd name="connsiteX16353" fmla="*/ 4408690 w 12184637"/>
              <a:gd name="connsiteY16353" fmla="*/ 4012243 h 4608812"/>
              <a:gd name="connsiteX16354" fmla="*/ 4412665 w 12184637"/>
              <a:gd name="connsiteY16354" fmla="*/ 4013863 h 4608812"/>
              <a:gd name="connsiteX16355" fmla="*/ 4416568 w 12184637"/>
              <a:gd name="connsiteY16355" fmla="*/ 4012243 h 4608812"/>
              <a:gd name="connsiteX16356" fmla="*/ 4395364 w 12184637"/>
              <a:gd name="connsiteY16356" fmla="*/ 3991113 h 4608812"/>
              <a:gd name="connsiteX16357" fmla="*/ 4395585 w 12184637"/>
              <a:gd name="connsiteY16357" fmla="*/ 3983236 h 4608812"/>
              <a:gd name="connsiteX16358" fmla="*/ 4328662 w 12184637"/>
              <a:gd name="connsiteY16358" fmla="*/ 3911968 h 4608812"/>
              <a:gd name="connsiteX16359" fmla="*/ 4320784 w 12184637"/>
              <a:gd name="connsiteY16359" fmla="*/ 3911748 h 4608812"/>
              <a:gd name="connsiteX16360" fmla="*/ 4320563 w 12184637"/>
              <a:gd name="connsiteY16360" fmla="*/ 3919626 h 4608812"/>
              <a:gd name="connsiteX16361" fmla="*/ 4387486 w 12184637"/>
              <a:gd name="connsiteY16361" fmla="*/ 3990893 h 4608812"/>
              <a:gd name="connsiteX16362" fmla="*/ 4391609 w 12184637"/>
              <a:gd name="connsiteY16362" fmla="*/ 3992660 h 4608812"/>
              <a:gd name="connsiteX16363" fmla="*/ 4395364 w 12184637"/>
              <a:gd name="connsiteY16363" fmla="*/ 3991113 h 4608812"/>
              <a:gd name="connsiteX16364" fmla="*/ 4328588 w 12184637"/>
              <a:gd name="connsiteY16364" fmla="*/ 3919626 h 4608812"/>
              <a:gd name="connsiteX16365" fmla="*/ 4328514 w 12184637"/>
              <a:gd name="connsiteY16365" fmla="*/ 3911748 h 4608812"/>
              <a:gd name="connsiteX16366" fmla="*/ 4306795 w 12184637"/>
              <a:gd name="connsiteY16366" fmla="*/ 3890397 h 4608812"/>
              <a:gd name="connsiteX16367" fmla="*/ 4298918 w 12184637"/>
              <a:gd name="connsiteY16367" fmla="*/ 3890471 h 4608812"/>
              <a:gd name="connsiteX16368" fmla="*/ 4298991 w 12184637"/>
              <a:gd name="connsiteY16368" fmla="*/ 3898348 h 4608812"/>
              <a:gd name="connsiteX16369" fmla="*/ 4320710 w 12184637"/>
              <a:gd name="connsiteY16369" fmla="*/ 3919699 h 4608812"/>
              <a:gd name="connsiteX16370" fmla="*/ 4324686 w 12184637"/>
              <a:gd name="connsiteY16370" fmla="*/ 3921319 h 4608812"/>
              <a:gd name="connsiteX16371" fmla="*/ 4328588 w 12184637"/>
              <a:gd name="connsiteY16371" fmla="*/ 3919626 h 4608812"/>
              <a:gd name="connsiteX16372" fmla="*/ 4306133 w 12184637"/>
              <a:gd name="connsiteY16372" fmla="*/ 3899011 h 4608812"/>
              <a:gd name="connsiteX16373" fmla="*/ 4307458 w 12184637"/>
              <a:gd name="connsiteY16373" fmla="*/ 3891207 h 4608812"/>
              <a:gd name="connsiteX16374" fmla="*/ 4306059 w 12184637"/>
              <a:gd name="connsiteY16374" fmla="*/ 3889219 h 4608812"/>
              <a:gd name="connsiteX16375" fmla="*/ 4298255 w 12184637"/>
              <a:gd name="connsiteY16375" fmla="*/ 3887894 h 4608812"/>
              <a:gd name="connsiteX16376" fmla="*/ 4296930 w 12184637"/>
              <a:gd name="connsiteY16376" fmla="*/ 3895698 h 4608812"/>
              <a:gd name="connsiteX16377" fmla="*/ 4298329 w 12184637"/>
              <a:gd name="connsiteY16377" fmla="*/ 3897685 h 4608812"/>
              <a:gd name="connsiteX16378" fmla="*/ 4302893 w 12184637"/>
              <a:gd name="connsiteY16378" fmla="*/ 3900041 h 4608812"/>
              <a:gd name="connsiteX16379" fmla="*/ 4306133 w 12184637"/>
              <a:gd name="connsiteY16379" fmla="*/ 3899011 h 4608812"/>
              <a:gd name="connsiteX16380" fmla="*/ 4304734 w 12184637"/>
              <a:gd name="connsiteY16380" fmla="*/ 3896949 h 4608812"/>
              <a:gd name="connsiteX16381" fmla="*/ 4305986 w 12184637"/>
              <a:gd name="connsiteY16381" fmla="*/ 3889145 h 4608812"/>
              <a:gd name="connsiteX16382" fmla="*/ 4233687 w 12184637"/>
              <a:gd name="connsiteY16382" fmla="*/ 3789018 h 4608812"/>
              <a:gd name="connsiteX16383" fmla="*/ 4225883 w 12184637"/>
              <a:gd name="connsiteY16383" fmla="*/ 3787766 h 4608812"/>
              <a:gd name="connsiteX16384" fmla="*/ 4224632 w 12184637"/>
              <a:gd name="connsiteY16384" fmla="*/ 3795570 h 4608812"/>
              <a:gd name="connsiteX16385" fmla="*/ 4296930 w 12184637"/>
              <a:gd name="connsiteY16385" fmla="*/ 3895698 h 4608812"/>
              <a:gd name="connsiteX16386" fmla="*/ 4301495 w 12184637"/>
              <a:gd name="connsiteY16386" fmla="*/ 3897980 h 4608812"/>
              <a:gd name="connsiteX16387" fmla="*/ 4304734 w 12184637"/>
              <a:gd name="connsiteY16387" fmla="*/ 3896949 h 4608812"/>
              <a:gd name="connsiteX16388" fmla="*/ 4232436 w 12184637"/>
              <a:gd name="connsiteY16388" fmla="*/ 3796822 h 4608812"/>
              <a:gd name="connsiteX16389" fmla="*/ 4233687 w 12184637"/>
              <a:gd name="connsiteY16389" fmla="*/ 3789018 h 4608812"/>
              <a:gd name="connsiteX16390" fmla="*/ 4204459 w 12184637"/>
              <a:gd name="connsiteY16390" fmla="*/ 3748599 h 4608812"/>
              <a:gd name="connsiteX16391" fmla="*/ 4196655 w 12184637"/>
              <a:gd name="connsiteY16391" fmla="*/ 3747347 h 4608812"/>
              <a:gd name="connsiteX16392" fmla="*/ 4195404 w 12184637"/>
              <a:gd name="connsiteY16392" fmla="*/ 3755151 h 4608812"/>
              <a:gd name="connsiteX16393" fmla="*/ 4224632 w 12184637"/>
              <a:gd name="connsiteY16393" fmla="*/ 3795570 h 4608812"/>
              <a:gd name="connsiteX16394" fmla="*/ 4229197 w 12184637"/>
              <a:gd name="connsiteY16394" fmla="*/ 3797852 h 4608812"/>
              <a:gd name="connsiteX16395" fmla="*/ 4232436 w 12184637"/>
              <a:gd name="connsiteY16395" fmla="*/ 3796822 h 4608812"/>
              <a:gd name="connsiteX16396" fmla="*/ 4202398 w 12184637"/>
              <a:gd name="connsiteY16396" fmla="*/ 3756918 h 4608812"/>
              <a:gd name="connsiteX16397" fmla="*/ 4204975 w 12184637"/>
              <a:gd name="connsiteY16397" fmla="*/ 3749482 h 4608812"/>
              <a:gd name="connsiteX16398" fmla="*/ 4137683 w 12184637"/>
              <a:gd name="connsiteY16398" fmla="*/ 3608788 h 4608812"/>
              <a:gd name="connsiteX16399" fmla="*/ 4130247 w 12184637"/>
              <a:gd name="connsiteY16399" fmla="*/ 3606138 h 4608812"/>
              <a:gd name="connsiteX16400" fmla="*/ 4127670 w 12184637"/>
              <a:gd name="connsiteY16400" fmla="*/ 3613574 h 4608812"/>
              <a:gd name="connsiteX16401" fmla="*/ 4195035 w 12184637"/>
              <a:gd name="connsiteY16401" fmla="*/ 3754268 h 4608812"/>
              <a:gd name="connsiteX16402" fmla="*/ 4200115 w 12184637"/>
              <a:gd name="connsiteY16402" fmla="*/ 3757433 h 4608812"/>
              <a:gd name="connsiteX16403" fmla="*/ 4202398 w 12184637"/>
              <a:gd name="connsiteY16403" fmla="*/ 3756918 h 4608812"/>
              <a:gd name="connsiteX16404" fmla="*/ 4135033 w 12184637"/>
              <a:gd name="connsiteY16404" fmla="*/ 3616224 h 4608812"/>
              <a:gd name="connsiteX16405" fmla="*/ 4137683 w 12184637"/>
              <a:gd name="connsiteY16405" fmla="*/ 3608788 h 4608812"/>
              <a:gd name="connsiteX16406" fmla="*/ 4129216 w 12184637"/>
              <a:gd name="connsiteY16406" fmla="*/ 3591045 h 4608812"/>
              <a:gd name="connsiteX16407" fmla="*/ 4121780 w 12184637"/>
              <a:gd name="connsiteY16407" fmla="*/ 3588395 h 4608812"/>
              <a:gd name="connsiteX16408" fmla="*/ 4119130 w 12184637"/>
              <a:gd name="connsiteY16408" fmla="*/ 3595831 h 4608812"/>
              <a:gd name="connsiteX16409" fmla="*/ 4127597 w 12184637"/>
              <a:gd name="connsiteY16409" fmla="*/ 3613574 h 4608812"/>
              <a:gd name="connsiteX16410" fmla="*/ 4132677 w 12184637"/>
              <a:gd name="connsiteY16410" fmla="*/ 3616740 h 4608812"/>
              <a:gd name="connsiteX16411" fmla="*/ 4135033 w 12184637"/>
              <a:gd name="connsiteY16411" fmla="*/ 3616224 h 4608812"/>
              <a:gd name="connsiteX16412" fmla="*/ 4127817 w 12184637"/>
              <a:gd name="connsiteY16412" fmla="*/ 3597671 h 4608812"/>
              <a:gd name="connsiteX16413" fmla="*/ 4128406 w 12184637"/>
              <a:gd name="connsiteY16413" fmla="*/ 3589793 h 4608812"/>
              <a:gd name="connsiteX16414" fmla="*/ 4067152 w 12184637"/>
              <a:gd name="connsiteY16414" fmla="*/ 3518747 h 4608812"/>
              <a:gd name="connsiteX16415" fmla="*/ 4059274 w 12184637"/>
              <a:gd name="connsiteY16415" fmla="*/ 3518158 h 4608812"/>
              <a:gd name="connsiteX16416" fmla="*/ 4058685 w 12184637"/>
              <a:gd name="connsiteY16416" fmla="*/ 3526036 h 4608812"/>
              <a:gd name="connsiteX16417" fmla="*/ 4119940 w 12184637"/>
              <a:gd name="connsiteY16417" fmla="*/ 3597082 h 4608812"/>
              <a:gd name="connsiteX16418" fmla="*/ 4124210 w 12184637"/>
              <a:gd name="connsiteY16418" fmla="*/ 3598996 h 4608812"/>
              <a:gd name="connsiteX16419" fmla="*/ 4127817 w 12184637"/>
              <a:gd name="connsiteY16419" fmla="*/ 3597671 h 4608812"/>
              <a:gd name="connsiteX16420" fmla="*/ 4064207 w 12184637"/>
              <a:gd name="connsiteY16420" fmla="*/ 3527729 h 4608812"/>
              <a:gd name="connsiteX16421" fmla="*/ 4068330 w 12184637"/>
              <a:gd name="connsiteY16421" fmla="*/ 3521029 h 4608812"/>
              <a:gd name="connsiteX16422" fmla="*/ 4029383 w 12184637"/>
              <a:gd name="connsiteY16422" fmla="*/ 3354199 h 4608812"/>
              <a:gd name="connsiteX16423" fmla="*/ 4022684 w 12184637"/>
              <a:gd name="connsiteY16423" fmla="*/ 3350076 h 4608812"/>
              <a:gd name="connsiteX16424" fmla="*/ 4018561 w 12184637"/>
              <a:gd name="connsiteY16424" fmla="*/ 3356776 h 4608812"/>
              <a:gd name="connsiteX16425" fmla="*/ 4057507 w 12184637"/>
              <a:gd name="connsiteY16425" fmla="*/ 3523606 h 4608812"/>
              <a:gd name="connsiteX16426" fmla="*/ 4062955 w 12184637"/>
              <a:gd name="connsiteY16426" fmla="*/ 3527876 h 4608812"/>
              <a:gd name="connsiteX16427" fmla="*/ 4064207 w 12184637"/>
              <a:gd name="connsiteY16427" fmla="*/ 3527729 h 4608812"/>
              <a:gd name="connsiteX16428" fmla="*/ 4024230 w 12184637"/>
              <a:gd name="connsiteY16428" fmla="*/ 3361046 h 4608812"/>
              <a:gd name="connsiteX16429" fmla="*/ 4029457 w 12184637"/>
              <a:gd name="connsiteY16429" fmla="*/ 3355156 h 4608812"/>
              <a:gd name="connsiteX16430" fmla="*/ 4020328 w 12184637"/>
              <a:gd name="connsiteY16430" fmla="*/ 3187884 h 4608812"/>
              <a:gd name="connsiteX16431" fmla="*/ 4014438 w 12184637"/>
              <a:gd name="connsiteY16431" fmla="*/ 3182657 h 4608812"/>
              <a:gd name="connsiteX16432" fmla="*/ 4009210 w 12184637"/>
              <a:gd name="connsiteY16432" fmla="*/ 3188547 h 4608812"/>
              <a:gd name="connsiteX16433" fmla="*/ 4018413 w 12184637"/>
              <a:gd name="connsiteY16433" fmla="*/ 3355819 h 4608812"/>
              <a:gd name="connsiteX16434" fmla="*/ 4024009 w 12184637"/>
              <a:gd name="connsiteY16434" fmla="*/ 3361120 h 4608812"/>
              <a:gd name="connsiteX16435" fmla="*/ 4024230 w 12184637"/>
              <a:gd name="connsiteY16435" fmla="*/ 3361046 h 4608812"/>
              <a:gd name="connsiteX16436" fmla="*/ 4017456 w 12184637"/>
              <a:gd name="connsiteY16436" fmla="*/ 3193112 h 4608812"/>
              <a:gd name="connsiteX16437" fmla="*/ 4019665 w 12184637"/>
              <a:gd name="connsiteY16437" fmla="*/ 3185528 h 4608812"/>
              <a:gd name="connsiteX16438" fmla="*/ 3969748 w 12184637"/>
              <a:gd name="connsiteY16438" fmla="*/ 3095046 h 4608812"/>
              <a:gd name="connsiteX16439" fmla="*/ 3962165 w 12184637"/>
              <a:gd name="connsiteY16439" fmla="*/ 3092837 h 4608812"/>
              <a:gd name="connsiteX16440" fmla="*/ 3959956 w 12184637"/>
              <a:gd name="connsiteY16440" fmla="*/ 3100420 h 4608812"/>
              <a:gd name="connsiteX16441" fmla="*/ 4009873 w 12184637"/>
              <a:gd name="connsiteY16441" fmla="*/ 3190903 h 4608812"/>
              <a:gd name="connsiteX16442" fmla="*/ 4014806 w 12184637"/>
              <a:gd name="connsiteY16442" fmla="*/ 3193774 h 4608812"/>
              <a:gd name="connsiteX16443" fmla="*/ 4017456 w 12184637"/>
              <a:gd name="connsiteY16443" fmla="*/ 3193112 h 4608812"/>
              <a:gd name="connsiteX16444" fmla="*/ 3967319 w 12184637"/>
              <a:gd name="connsiteY16444" fmla="*/ 3102702 h 4608812"/>
              <a:gd name="connsiteX16445" fmla="*/ 3969822 w 12184637"/>
              <a:gd name="connsiteY16445" fmla="*/ 3095193 h 4608812"/>
              <a:gd name="connsiteX16446" fmla="*/ 3913500 w 12184637"/>
              <a:gd name="connsiteY16446" fmla="*/ 2983359 h 4608812"/>
              <a:gd name="connsiteX16447" fmla="*/ 3905991 w 12184637"/>
              <a:gd name="connsiteY16447" fmla="*/ 2980856 h 4608812"/>
              <a:gd name="connsiteX16448" fmla="*/ 3903488 w 12184637"/>
              <a:gd name="connsiteY16448" fmla="*/ 2988366 h 4608812"/>
              <a:gd name="connsiteX16449" fmla="*/ 3959809 w 12184637"/>
              <a:gd name="connsiteY16449" fmla="*/ 3100199 h 4608812"/>
              <a:gd name="connsiteX16450" fmla="*/ 3964816 w 12184637"/>
              <a:gd name="connsiteY16450" fmla="*/ 3103291 h 4608812"/>
              <a:gd name="connsiteX16451" fmla="*/ 3967319 w 12184637"/>
              <a:gd name="connsiteY16451" fmla="*/ 3102702 h 4608812"/>
              <a:gd name="connsiteX16452" fmla="*/ 3910850 w 12184637"/>
              <a:gd name="connsiteY16452" fmla="*/ 2990942 h 4608812"/>
              <a:gd name="connsiteX16453" fmla="*/ 3913574 w 12184637"/>
              <a:gd name="connsiteY16453" fmla="*/ 2983506 h 4608812"/>
              <a:gd name="connsiteX16454" fmla="*/ 3851583 w 12184637"/>
              <a:gd name="connsiteY16454" fmla="*/ 2850690 h 4608812"/>
              <a:gd name="connsiteX16455" fmla="*/ 3844147 w 12184637"/>
              <a:gd name="connsiteY16455" fmla="*/ 2847966 h 4608812"/>
              <a:gd name="connsiteX16456" fmla="*/ 3841423 w 12184637"/>
              <a:gd name="connsiteY16456" fmla="*/ 2855402 h 4608812"/>
              <a:gd name="connsiteX16457" fmla="*/ 3903414 w 12184637"/>
              <a:gd name="connsiteY16457" fmla="*/ 2988218 h 4608812"/>
              <a:gd name="connsiteX16458" fmla="*/ 3908494 w 12184637"/>
              <a:gd name="connsiteY16458" fmla="*/ 2991458 h 4608812"/>
              <a:gd name="connsiteX16459" fmla="*/ 3910850 w 12184637"/>
              <a:gd name="connsiteY16459" fmla="*/ 2990942 h 4608812"/>
              <a:gd name="connsiteX16460" fmla="*/ 3851951 w 12184637"/>
              <a:gd name="connsiteY16460" fmla="*/ 2854519 h 4608812"/>
              <a:gd name="connsiteX16461" fmla="*/ 3892150 w 12184637"/>
              <a:gd name="connsiteY16461" fmla="*/ 2701309 h 4608812"/>
              <a:gd name="connsiteX16462" fmla="*/ 3888174 w 12184637"/>
              <a:gd name="connsiteY16462" fmla="*/ 2694535 h 4608812"/>
              <a:gd name="connsiteX16463" fmla="*/ 3881401 w 12184637"/>
              <a:gd name="connsiteY16463" fmla="*/ 2698511 h 4608812"/>
              <a:gd name="connsiteX16464" fmla="*/ 3841202 w 12184637"/>
              <a:gd name="connsiteY16464" fmla="*/ 2851721 h 4608812"/>
              <a:gd name="connsiteX16465" fmla="*/ 3845178 w 12184637"/>
              <a:gd name="connsiteY16465" fmla="*/ 2858494 h 4608812"/>
              <a:gd name="connsiteX16466" fmla="*/ 3846650 w 12184637"/>
              <a:gd name="connsiteY16466" fmla="*/ 2858715 h 4608812"/>
              <a:gd name="connsiteX16467" fmla="*/ 3851951 w 12184637"/>
              <a:gd name="connsiteY16467" fmla="*/ 2854519 h 4608812"/>
              <a:gd name="connsiteX16468" fmla="*/ 3888984 w 12184637"/>
              <a:gd name="connsiteY16468" fmla="*/ 2704990 h 4608812"/>
              <a:gd name="connsiteX16469" fmla="*/ 3891855 w 12184637"/>
              <a:gd name="connsiteY16469" fmla="*/ 2697628 h 4608812"/>
              <a:gd name="connsiteX16470" fmla="*/ 3825962 w 12184637"/>
              <a:gd name="connsiteY16470" fmla="*/ 2548394 h 4608812"/>
              <a:gd name="connsiteX16471" fmla="*/ 3818600 w 12184637"/>
              <a:gd name="connsiteY16471" fmla="*/ 2545522 h 4608812"/>
              <a:gd name="connsiteX16472" fmla="*/ 3815729 w 12184637"/>
              <a:gd name="connsiteY16472" fmla="*/ 2552884 h 4608812"/>
              <a:gd name="connsiteX16473" fmla="*/ 3881621 w 12184637"/>
              <a:gd name="connsiteY16473" fmla="*/ 2702119 h 4608812"/>
              <a:gd name="connsiteX16474" fmla="*/ 3886775 w 12184637"/>
              <a:gd name="connsiteY16474" fmla="*/ 2705432 h 4608812"/>
              <a:gd name="connsiteX16475" fmla="*/ 3888984 w 12184637"/>
              <a:gd name="connsiteY16475" fmla="*/ 2704990 h 4608812"/>
              <a:gd name="connsiteX16476" fmla="*/ 3826109 w 12184637"/>
              <a:gd name="connsiteY16476" fmla="*/ 2552369 h 4608812"/>
              <a:gd name="connsiteX16477" fmla="*/ 3873891 w 12184637"/>
              <a:gd name="connsiteY16477" fmla="*/ 2401883 h 4608812"/>
              <a:gd name="connsiteX16478" fmla="*/ 3870283 w 12184637"/>
              <a:gd name="connsiteY16478" fmla="*/ 2394889 h 4608812"/>
              <a:gd name="connsiteX16479" fmla="*/ 3863289 w 12184637"/>
              <a:gd name="connsiteY16479" fmla="*/ 2398497 h 4608812"/>
              <a:gd name="connsiteX16480" fmla="*/ 3815508 w 12184637"/>
              <a:gd name="connsiteY16480" fmla="*/ 2548982 h 4608812"/>
              <a:gd name="connsiteX16481" fmla="*/ 3819115 w 12184637"/>
              <a:gd name="connsiteY16481" fmla="*/ 2555977 h 4608812"/>
              <a:gd name="connsiteX16482" fmla="*/ 3820809 w 12184637"/>
              <a:gd name="connsiteY16482" fmla="*/ 2556271 h 4608812"/>
              <a:gd name="connsiteX16483" fmla="*/ 3826109 w 12184637"/>
              <a:gd name="connsiteY16483" fmla="*/ 2552369 h 4608812"/>
              <a:gd name="connsiteX16484" fmla="*/ 3871167 w 12184637"/>
              <a:gd name="connsiteY16484" fmla="*/ 2405049 h 4608812"/>
              <a:gd name="connsiteX16485" fmla="*/ 3873523 w 12184637"/>
              <a:gd name="connsiteY16485" fmla="*/ 2397539 h 4608812"/>
              <a:gd name="connsiteX16486" fmla="*/ 3793347 w 12184637"/>
              <a:gd name="connsiteY16486" fmla="*/ 2245066 h 4608812"/>
              <a:gd name="connsiteX16487" fmla="*/ 3785838 w 12184637"/>
              <a:gd name="connsiteY16487" fmla="*/ 2242710 h 4608812"/>
              <a:gd name="connsiteX16488" fmla="*/ 3783482 w 12184637"/>
              <a:gd name="connsiteY16488" fmla="*/ 2250220 h 4608812"/>
              <a:gd name="connsiteX16489" fmla="*/ 3863658 w 12184637"/>
              <a:gd name="connsiteY16489" fmla="*/ 2402693 h 4608812"/>
              <a:gd name="connsiteX16490" fmla="*/ 3868664 w 12184637"/>
              <a:gd name="connsiteY16490" fmla="*/ 2405638 h 4608812"/>
              <a:gd name="connsiteX16491" fmla="*/ 3871167 w 12184637"/>
              <a:gd name="connsiteY16491" fmla="*/ 2405049 h 4608812"/>
              <a:gd name="connsiteX16492" fmla="*/ 3791286 w 12184637"/>
              <a:gd name="connsiteY16492" fmla="*/ 2252428 h 4608812"/>
              <a:gd name="connsiteX16493" fmla="*/ 3793200 w 12184637"/>
              <a:gd name="connsiteY16493" fmla="*/ 2244771 h 4608812"/>
              <a:gd name="connsiteX16494" fmla="*/ 3705809 w 12184637"/>
              <a:gd name="connsiteY16494" fmla="*/ 2100691 h 4608812"/>
              <a:gd name="connsiteX16495" fmla="*/ 3698152 w 12184637"/>
              <a:gd name="connsiteY16495" fmla="*/ 2098777 h 4608812"/>
              <a:gd name="connsiteX16496" fmla="*/ 3696238 w 12184637"/>
              <a:gd name="connsiteY16496" fmla="*/ 2106433 h 4608812"/>
              <a:gd name="connsiteX16497" fmla="*/ 3783629 w 12184637"/>
              <a:gd name="connsiteY16497" fmla="*/ 2250514 h 4608812"/>
              <a:gd name="connsiteX16498" fmla="*/ 3788414 w 12184637"/>
              <a:gd name="connsiteY16498" fmla="*/ 2253238 h 4608812"/>
              <a:gd name="connsiteX16499" fmla="*/ 3791286 w 12184637"/>
              <a:gd name="connsiteY16499" fmla="*/ 2252428 h 4608812"/>
              <a:gd name="connsiteX16500" fmla="*/ 3704410 w 12184637"/>
              <a:gd name="connsiteY16500" fmla="*/ 2108127 h 4608812"/>
              <a:gd name="connsiteX16501" fmla="*/ 3705515 w 12184637"/>
              <a:gd name="connsiteY16501" fmla="*/ 2100323 h 4608812"/>
              <a:gd name="connsiteX16502" fmla="*/ 3613044 w 12184637"/>
              <a:gd name="connsiteY16502" fmla="*/ 1977077 h 4608812"/>
              <a:gd name="connsiteX16503" fmla="*/ 3605240 w 12184637"/>
              <a:gd name="connsiteY16503" fmla="*/ 1975973 h 4608812"/>
              <a:gd name="connsiteX16504" fmla="*/ 3604136 w 12184637"/>
              <a:gd name="connsiteY16504" fmla="*/ 1983777 h 4608812"/>
              <a:gd name="connsiteX16505" fmla="*/ 3696606 w 12184637"/>
              <a:gd name="connsiteY16505" fmla="*/ 2107022 h 4608812"/>
              <a:gd name="connsiteX16506" fmla="*/ 3701097 w 12184637"/>
              <a:gd name="connsiteY16506" fmla="*/ 2109231 h 4608812"/>
              <a:gd name="connsiteX16507" fmla="*/ 3704410 w 12184637"/>
              <a:gd name="connsiteY16507" fmla="*/ 2108127 h 4608812"/>
              <a:gd name="connsiteX16508" fmla="*/ 3612676 w 12184637"/>
              <a:gd name="connsiteY16508" fmla="*/ 1984219 h 4608812"/>
              <a:gd name="connsiteX16509" fmla="*/ 3612455 w 12184637"/>
              <a:gd name="connsiteY16509" fmla="*/ 1976341 h 4608812"/>
              <a:gd name="connsiteX16510" fmla="*/ 3516598 w 12184637"/>
              <a:gd name="connsiteY16510" fmla="*/ 1885785 h 4608812"/>
              <a:gd name="connsiteX16511" fmla="*/ 3508720 w 12184637"/>
              <a:gd name="connsiteY16511" fmla="*/ 1886006 h 4608812"/>
              <a:gd name="connsiteX16512" fmla="*/ 3508941 w 12184637"/>
              <a:gd name="connsiteY16512" fmla="*/ 1893883 h 4608812"/>
              <a:gd name="connsiteX16513" fmla="*/ 3604798 w 12184637"/>
              <a:gd name="connsiteY16513" fmla="*/ 1984440 h 4608812"/>
              <a:gd name="connsiteX16514" fmla="*/ 3608627 w 12184637"/>
              <a:gd name="connsiteY16514" fmla="*/ 1985986 h 4608812"/>
              <a:gd name="connsiteX16515" fmla="*/ 3612676 w 12184637"/>
              <a:gd name="connsiteY16515" fmla="*/ 1984219 h 4608812"/>
              <a:gd name="connsiteX16516" fmla="*/ 3517334 w 12184637"/>
              <a:gd name="connsiteY16516" fmla="*/ 1892926 h 4608812"/>
              <a:gd name="connsiteX16517" fmla="*/ 3515862 w 12184637"/>
              <a:gd name="connsiteY16517" fmla="*/ 1885196 h 4608812"/>
              <a:gd name="connsiteX16518" fmla="*/ 3419415 w 12184637"/>
              <a:gd name="connsiteY16518" fmla="*/ 1819524 h 4608812"/>
              <a:gd name="connsiteX16519" fmla="*/ 3411685 w 12184637"/>
              <a:gd name="connsiteY16519" fmla="*/ 1820996 h 4608812"/>
              <a:gd name="connsiteX16520" fmla="*/ 3413157 w 12184637"/>
              <a:gd name="connsiteY16520" fmla="*/ 1828727 h 4608812"/>
              <a:gd name="connsiteX16521" fmla="*/ 3509603 w 12184637"/>
              <a:gd name="connsiteY16521" fmla="*/ 1894398 h 4608812"/>
              <a:gd name="connsiteX16522" fmla="*/ 3512769 w 12184637"/>
              <a:gd name="connsiteY16522" fmla="*/ 1895356 h 4608812"/>
              <a:gd name="connsiteX16523" fmla="*/ 3517334 w 12184637"/>
              <a:gd name="connsiteY16523" fmla="*/ 1892926 h 4608812"/>
              <a:gd name="connsiteX16524" fmla="*/ 3421256 w 12184637"/>
              <a:gd name="connsiteY16524" fmla="*/ 1826665 h 4608812"/>
              <a:gd name="connsiteX16525" fmla="*/ 3418826 w 12184637"/>
              <a:gd name="connsiteY16525" fmla="*/ 1819156 h 4608812"/>
              <a:gd name="connsiteX16526" fmla="*/ 3324662 w 12184637"/>
              <a:gd name="connsiteY16526" fmla="*/ 1771227 h 4608812"/>
              <a:gd name="connsiteX16527" fmla="*/ 3317152 w 12184637"/>
              <a:gd name="connsiteY16527" fmla="*/ 1773656 h 4608812"/>
              <a:gd name="connsiteX16528" fmla="*/ 3319582 w 12184637"/>
              <a:gd name="connsiteY16528" fmla="*/ 1781166 h 4608812"/>
              <a:gd name="connsiteX16529" fmla="*/ 3413746 w 12184637"/>
              <a:gd name="connsiteY16529" fmla="*/ 1829095 h 4608812"/>
              <a:gd name="connsiteX16530" fmla="*/ 3416323 w 12184637"/>
              <a:gd name="connsiteY16530" fmla="*/ 1829684 h 4608812"/>
              <a:gd name="connsiteX16531" fmla="*/ 3421256 w 12184637"/>
              <a:gd name="connsiteY16531" fmla="*/ 1826665 h 4608812"/>
              <a:gd name="connsiteX16532" fmla="*/ 3327239 w 12184637"/>
              <a:gd name="connsiteY16532" fmla="*/ 1778368 h 4608812"/>
              <a:gd name="connsiteX16533" fmla="*/ 3324220 w 12184637"/>
              <a:gd name="connsiteY16533" fmla="*/ 1771080 h 4608812"/>
              <a:gd name="connsiteX16534" fmla="*/ 3235357 w 12184637"/>
              <a:gd name="connsiteY16534" fmla="*/ 1734194 h 4608812"/>
              <a:gd name="connsiteX16535" fmla="*/ 3228068 w 12184637"/>
              <a:gd name="connsiteY16535" fmla="*/ 1737213 h 4608812"/>
              <a:gd name="connsiteX16536" fmla="*/ 3231087 w 12184637"/>
              <a:gd name="connsiteY16536" fmla="*/ 1744502 h 4608812"/>
              <a:gd name="connsiteX16537" fmla="*/ 3319950 w 12184637"/>
              <a:gd name="connsiteY16537" fmla="*/ 1781387 h 4608812"/>
              <a:gd name="connsiteX16538" fmla="*/ 3322159 w 12184637"/>
              <a:gd name="connsiteY16538" fmla="*/ 1781829 h 4608812"/>
              <a:gd name="connsiteX16539" fmla="*/ 3327239 w 12184637"/>
              <a:gd name="connsiteY16539" fmla="*/ 1778368 h 4608812"/>
              <a:gd name="connsiteX16540" fmla="*/ 3238449 w 12184637"/>
              <a:gd name="connsiteY16540" fmla="*/ 1741336 h 4608812"/>
              <a:gd name="connsiteX16541" fmla="*/ 3235357 w 12184637"/>
              <a:gd name="connsiteY16541" fmla="*/ 1734121 h 4608812"/>
              <a:gd name="connsiteX16542" fmla="*/ 3155034 w 12184637"/>
              <a:gd name="connsiteY16542" fmla="*/ 1701653 h 4608812"/>
              <a:gd name="connsiteX16543" fmla="*/ 3147819 w 12184637"/>
              <a:gd name="connsiteY16543" fmla="*/ 1704745 h 4608812"/>
              <a:gd name="connsiteX16544" fmla="*/ 3150911 w 12184637"/>
              <a:gd name="connsiteY16544" fmla="*/ 1711960 h 4608812"/>
              <a:gd name="connsiteX16545" fmla="*/ 3231234 w 12184637"/>
              <a:gd name="connsiteY16545" fmla="*/ 1744428 h 4608812"/>
              <a:gd name="connsiteX16546" fmla="*/ 3233369 w 12184637"/>
              <a:gd name="connsiteY16546" fmla="*/ 1744870 h 4608812"/>
              <a:gd name="connsiteX16547" fmla="*/ 3238449 w 12184637"/>
              <a:gd name="connsiteY16547" fmla="*/ 1741336 h 4608812"/>
              <a:gd name="connsiteX16548" fmla="*/ 3158126 w 12184637"/>
              <a:gd name="connsiteY16548" fmla="*/ 1708794 h 4608812"/>
              <a:gd name="connsiteX16549" fmla="*/ 3154887 w 12184637"/>
              <a:gd name="connsiteY16549" fmla="*/ 1701579 h 4608812"/>
              <a:gd name="connsiteX16550" fmla="*/ 3082147 w 12184637"/>
              <a:gd name="connsiteY16550" fmla="*/ 1673676 h 4608812"/>
              <a:gd name="connsiteX16551" fmla="*/ 3074932 w 12184637"/>
              <a:gd name="connsiteY16551" fmla="*/ 1676916 h 4608812"/>
              <a:gd name="connsiteX16552" fmla="*/ 3078172 w 12184637"/>
              <a:gd name="connsiteY16552" fmla="*/ 1684131 h 4608812"/>
              <a:gd name="connsiteX16553" fmla="*/ 3150911 w 12184637"/>
              <a:gd name="connsiteY16553" fmla="*/ 1712034 h 4608812"/>
              <a:gd name="connsiteX16554" fmla="*/ 3152973 w 12184637"/>
              <a:gd name="connsiteY16554" fmla="*/ 1712402 h 4608812"/>
              <a:gd name="connsiteX16555" fmla="*/ 3158126 w 12184637"/>
              <a:gd name="connsiteY16555" fmla="*/ 1708794 h 4608812"/>
              <a:gd name="connsiteX16556" fmla="*/ 3085460 w 12184637"/>
              <a:gd name="connsiteY16556" fmla="*/ 1680744 h 4608812"/>
              <a:gd name="connsiteX16557" fmla="*/ 3082000 w 12184637"/>
              <a:gd name="connsiteY16557" fmla="*/ 1673676 h 4608812"/>
              <a:gd name="connsiteX16558" fmla="*/ 3016034 w 12184637"/>
              <a:gd name="connsiteY16558" fmla="*/ 1650632 h 4608812"/>
              <a:gd name="connsiteX16559" fmla="*/ 3008966 w 12184637"/>
              <a:gd name="connsiteY16559" fmla="*/ 1654092 h 4608812"/>
              <a:gd name="connsiteX16560" fmla="*/ 3012426 w 12184637"/>
              <a:gd name="connsiteY16560" fmla="*/ 1661160 h 4608812"/>
              <a:gd name="connsiteX16561" fmla="*/ 3078392 w 12184637"/>
              <a:gd name="connsiteY16561" fmla="*/ 1684204 h 4608812"/>
              <a:gd name="connsiteX16562" fmla="*/ 3080233 w 12184637"/>
              <a:gd name="connsiteY16562" fmla="*/ 1684499 h 4608812"/>
              <a:gd name="connsiteX16563" fmla="*/ 3085460 w 12184637"/>
              <a:gd name="connsiteY16563" fmla="*/ 1680744 h 4608812"/>
              <a:gd name="connsiteX16564" fmla="*/ 3019568 w 12184637"/>
              <a:gd name="connsiteY16564" fmla="*/ 1657479 h 4608812"/>
              <a:gd name="connsiteX16565" fmla="*/ 3015813 w 12184637"/>
              <a:gd name="connsiteY16565" fmla="*/ 1650558 h 4608812"/>
              <a:gd name="connsiteX16566" fmla="*/ 2955957 w 12184637"/>
              <a:gd name="connsiteY16566" fmla="*/ 1632594 h 4608812"/>
              <a:gd name="connsiteX16567" fmla="*/ 2949036 w 12184637"/>
              <a:gd name="connsiteY16567" fmla="*/ 1636349 h 4608812"/>
              <a:gd name="connsiteX16568" fmla="*/ 2952791 w 12184637"/>
              <a:gd name="connsiteY16568" fmla="*/ 1643270 h 4608812"/>
              <a:gd name="connsiteX16569" fmla="*/ 3012647 w 12184637"/>
              <a:gd name="connsiteY16569" fmla="*/ 1661234 h 4608812"/>
              <a:gd name="connsiteX16570" fmla="*/ 3014267 w 12184637"/>
              <a:gd name="connsiteY16570" fmla="*/ 1661455 h 4608812"/>
              <a:gd name="connsiteX16571" fmla="*/ 3019568 w 12184637"/>
              <a:gd name="connsiteY16571" fmla="*/ 1657479 h 4608812"/>
              <a:gd name="connsiteX16572" fmla="*/ 2959786 w 12184637"/>
              <a:gd name="connsiteY16572" fmla="*/ 1639220 h 4608812"/>
              <a:gd name="connsiteX16573" fmla="*/ 2955589 w 12184637"/>
              <a:gd name="connsiteY16573" fmla="*/ 1632521 h 4608812"/>
              <a:gd name="connsiteX16574" fmla="*/ 2901108 w 12184637"/>
              <a:gd name="connsiteY16574" fmla="*/ 1619858 h 4608812"/>
              <a:gd name="connsiteX16575" fmla="*/ 2894408 w 12184637"/>
              <a:gd name="connsiteY16575" fmla="*/ 1624054 h 4608812"/>
              <a:gd name="connsiteX16576" fmla="*/ 2898605 w 12184637"/>
              <a:gd name="connsiteY16576" fmla="*/ 1630754 h 4608812"/>
              <a:gd name="connsiteX16577" fmla="*/ 2953086 w 12184637"/>
              <a:gd name="connsiteY16577" fmla="*/ 1643417 h 4608812"/>
              <a:gd name="connsiteX16578" fmla="*/ 2954411 w 12184637"/>
              <a:gd name="connsiteY16578" fmla="*/ 1643564 h 4608812"/>
              <a:gd name="connsiteX16579" fmla="*/ 2959786 w 12184637"/>
              <a:gd name="connsiteY16579" fmla="*/ 1639220 h 4608812"/>
              <a:gd name="connsiteX16580" fmla="*/ 2905378 w 12184637"/>
              <a:gd name="connsiteY16580" fmla="*/ 1626263 h 4608812"/>
              <a:gd name="connsiteX16581" fmla="*/ 2900887 w 12184637"/>
              <a:gd name="connsiteY16581" fmla="*/ 1619784 h 4608812"/>
              <a:gd name="connsiteX16582" fmla="*/ 2849277 w 12184637"/>
              <a:gd name="connsiteY16582" fmla="*/ 1610581 h 4608812"/>
              <a:gd name="connsiteX16583" fmla="*/ 2842798 w 12184637"/>
              <a:gd name="connsiteY16583" fmla="*/ 1615072 h 4608812"/>
              <a:gd name="connsiteX16584" fmla="*/ 2847289 w 12184637"/>
              <a:gd name="connsiteY16584" fmla="*/ 1621551 h 4608812"/>
              <a:gd name="connsiteX16585" fmla="*/ 2898899 w 12184637"/>
              <a:gd name="connsiteY16585" fmla="*/ 1630754 h 4608812"/>
              <a:gd name="connsiteX16586" fmla="*/ 2899930 w 12184637"/>
              <a:gd name="connsiteY16586" fmla="*/ 1630827 h 4608812"/>
              <a:gd name="connsiteX16587" fmla="*/ 2905378 w 12184637"/>
              <a:gd name="connsiteY16587" fmla="*/ 1626263 h 4608812"/>
              <a:gd name="connsiteX16588" fmla="*/ 2853842 w 12184637"/>
              <a:gd name="connsiteY16588" fmla="*/ 1616913 h 4608812"/>
              <a:gd name="connsiteX16589" fmla="*/ 2849130 w 12184637"/>
              <a:gd name="connsiteY16589" fmla="*/ 1610581 h 4608812"/>
              <a:gd name="connsiteX16590" fmla="*/ 2797888 w 12184637"/>
              <a:gd name="connsiteY16590" fmla="*/ 1602851 h 4608812"/>
              <a:gd name="connsiteX16591" fmla="*/ 2791557 w 12184637"/>
              <a:gd name="connsiteY16591" fmla="*/ 1607563 h 4608812"/>
              <a:gd name="connsiteX16592" fmla="*/ 2796268 w 12184637"/>
              <a:gd name="connsiteY16592" fmla="*/ 1613894 h 4608812"/>
              <a:gd name="connsiteX16593" fmla="*/ 2847510 w 12184637"/>
              <a:gd name="connsiteY16593" fmla="*/ 1621625 h 4608812"/>
              <a:gd name="connsiteX16594" fmla="*/ 2848394 w 12184637"/>
              <a:gd name="connsiteY16594" fmla="*/ 1621698 h 4608812"/>
              <a:gd name="connsiteX16595" fmla="*/ 2853842 w 12184637"/>
              <a:gd name="connsiteY16595" fmla="*/ 1616913 h 4608812"/>
              <a:gd name="connsiteX16596" fmla="*/ 2802600 w 12184637"/>
              <a:gd name="connsiteY16596" fmla="*/ 1609182 h 4608812"/>
              <a:gd name="connsiteX16597" fmla="*/ 2797962 w 12184637"/>
              <a:gd name="connsiteY16597" fmla="*/ 1602851 h 4608812"/>
              <a:gd name="connsiteX16598" fmla="*/ 2744438 w 12184637"/>
              <a:gd name="connsiteY16598" fmla="*/ 1594605 h 4608812"/>
              <a:gd name="connsiteX16599" fmla="*/ 2738106 w 12184637"/>
              <a:gd name="connsiteY16599" fmla="*/ 1599243 h 4608812"/>
              <a:gd name="connsiteX16600" fmla="*/ 2742744 w 12184637"/>
              <a:gd name="connsiteY16600" fmla="*/ 1605575 h 4608812"/>
              <a:gd name="connsiteX16601" fmla="*/ 2796268 w 12184637"/>
              <a:gd name="connsiteY16601" fmla="*/ 1613820 h 4608812"/>
              <a:gd name="connsiteX16602" fmla="*/ 2797152 w 12184637"/>
              <a:gd name="connsiteY16602" fmla="*/ 1613894 h 4608812"/>
              <a:gd name="connsiteX16603" fmla="*/ 2802600 w 12184637"/>
              <a:gd name="connsiteY16603" fmla="*/ 1609182 h 4608812"/>
              <a:gd name="connsiteX16604" fmla="*/ 2749076 w 12184637"/>
              <a:gd name="connsiteY16604" fmla="*/ 1601084 h 4608812"/>
              <a:gd name="connsiteX16605" fmla="*/ 2744585 w 12184637"/>
              <a:gd name="connsiteY16605" fmla="*/ 1594605 h 4608812"/>
              <a:gd name="connsiteX16606" fmla="*/ 2686128 w 12184637"/>
              <a:gd name="connsiteY16606" fmla="*/ 1583782 h 4608812"/>
              <a:gd name="connsiteX16607" fmla="*/ 2679649 w 12184637"/>
              <a:gd name="connsiteY16607" fmla="*/ 1588273 h 4608812"/>
              <a:gd name="connsiteX16608" fmla="*/ 2684140 w 12184637"/>
              <a:gd name="connsiteY16608" fmla="*/ 1594752 h 4608812"/>
              <a:gd name="connsiteX16609" fmla="*/ 2742597 w 12184637"/>
              <a:gd name="connsiteY16609" fmla="*/ 1605575 h 4608812"/>
              <a:gd name="connsiteX16610" fmla="*/ 2743628 w 12184637"/>
              <a:gd name="connsiteY16610" fmla="*/ 1605648 h 4608812"/>
              <a:gd name="connsiteX16611" fmla="*/ 2749076 w 12184637"/>
              <a:gd name="connsiteY16611" fmla="*/ 1601084 h 4608812"/>
              <a:gd name="connsiteX16612" fmla="*/ 2690619 w 12184637"/>
              <a:gd name="connsiteY16612" fmla="*/ 1590187 h 4608812"/>
              <a:gd name="connsiteX16613" fmla="*/ 2686128 w 12184637"/>
              <a:gd name="connsiteY16613" fmla="*/ 1583709 h 4608812"/>
              <a:gd name="connsiteX16614" fmla="*/ 2624726 w 12184637"/>
              <a:gd name="connsiteY16614" fmla="*/ 1572518 h 4608812"/>
              <a:gd name="connsiteX16615" fmla="*/ 2618247 w 12184637"/>
              <a:gd name="connsiteY16615" fmla="*/ 1577009 h 4608812"/>
              <a:gd name="connsiteX16616" fmla="*/ 2622739 w 12184637"/>
              <a:gd name="connsiteY16616" fmla="*/ 1583488 h 4608812"/>
              <a:gd name="connsiteX16617" fmla="*/ 2684140 w 12184637"/>
              <a:gd name="connsiteY16617" fmla="*/ 1594679 h 4608812"/>
              <a:gd name="connsiteX16618" fmla="*/ 2685171 w 12184637"/>
              <a:gd name="connsiteY16618" fmla="*/ 1594752 h 4608812"/>
              <a:gd name="connsiteX16619" fmla="*/ 2690619 w 12184637"/>
              <a:gd name="connsiteY16619" fmla="*/ 1590187 h 4608812"/>
              <a:gd name="connsiteX16620" fmla="*/ 2629291 w 12184637"/>
              <a:gd name="connsiteY16620" fmla="*/ 1578849 h 4608812"/>
              <a:gd name="connsiteX16621" fmla="*/ 2624579 w 12184637"/>
              <a:gd name="connsiteY16621" fmla="*/ 1572518 h 4608812"/>
              <a:gd name="connsiteX16622" fmla="*/ 2562368 w 12184637"/>
              <a:gd name="connsiteY16622" fmla="*/ 1563241 h 4608812"/>
              <a:gd name="connsiteX16623" fmla="*/ 2556036 w 12184637"/>
              <a:gd name="connsiteY16623" fmla="*/ 1567953 h 4608812"/>
              <a:gd name="connsiteX16624" fmla="*/ 2560748 w 12184637"/>
              <a:gd name="connsiteY16624" fmla="*/ 1574285 h 4608812"/>
              <a:gd name="connsiteX16625" fmla="*/ 2622959 w 12184637"/>
              <a:gd name="connsiteY16625" fmla="*/ 1583561 h 4608812"/>
              <a:gd name="connsiteX16626" fmla="*/ 2623843 w 12184637"/>
              <a:gd name="connsiteY16626" fmla="*/ 1583635 h 4608812"/>
              <a:gd name="connsiteX16627" fmla="*/ 2629291 w 12184637"/>
              <a:gd name="connsiteY16627" fmla="*/ 1578849 h 4608812"/>
              <a:gd name="connsiteX16628" fmla="*/ 2567080 w 12184637"/>
              <a:gd name="connsiteY16628" fmla="*/ 1569205 h 4608812"/>
              <a:gd name="connsiteX16629" fmla="*/ 2561999 w 12184637"/>
              <a:gd name="connsiteY16629" fmla="*/ 1563168 h 4608812"/>
              <a:gd name="connsiteX16630" fmla="*/ 2501260 w 12184637"/>
              <a:gd name="connsiteY16630" fmla="*/ 1558161 h 4608812"/>
              <a:gd name="connsiteX16631" fmla="*/ 2495223 w 12184637"/>
              <a:gd name="connsiteY16631" fmla="*/ 1563241 h 4608812"/>
              <a:gd name="connsiteX16632" fmla="*/ 2500303 w 12184637"/>
              <a:gd name="connsiteY16632" fmla="*/ 1569278 h 4608812"/>
              <a:gd name="connsiteX16633" fmla="*/ 2561042 w 12184637"/>
              <a:gd name="connsiteY16633" fmla="*/ 1574285 h 4608812"/>
              <a:gd name="connsiteX16634" fmla="*/ 2561558 w 12184637"/>
              <a:gd name="connsiteY16634" fmla="*/ 1574285 h 4608812"/>
              <a:gd name="connsiteX16635" fmla="*/ 2567080 w 12184637"/>
              <a:gd name="connsiteY16635" fmla="*/ 1569205 h 4608812"/>
              <a:gd name="connsiteX16636" fmla="*/ 2443908 w 12184637"/>
              <a:gd name="connsiteY16636" fmla="*/ 1570972 h 4608812"/>
              <a:gd name="connsiteX16637" fmla="*/ 2500966 w 12184637"/>
              <a:gd name="connsiteY16637" fmla="*/ 1569352 h 4608812"/>
              <a:gd name="connsiteX16638" fmla="*/ 2506414 w 12184637"/>
              <a:gd name="connsiteY16638" fmla="*/ 1563610 h 4608812"/>
              <a:gd name="connsiteX16639" fmla="*/ 2500819 w 12184637"/>
              <a:gd name="connsiteY16639" fmla="*/ 1558161 h 4608812"/>
              <a:gd name="connsiteX16640" fmla="*/ 2500671 w 12184637"/>
              <a:gd name="connsiteY16640" fmla="*/ 1558161 h 4608812"/>
              <a:gd name="connsiteX16641" fmla="*/ 2443613 w 12184637"/>
              <a:gd name="connsiteY16641" fmla="*/ 1559781 h 4608812"/>
              <a:gd name="connsiteX16642" fmla="*/ 2438165 w 12184637"/>
              <a:gd name="connsiteY16642" fmla="*/ 1565524 h 4608812"/>
              <a:gd name="connsiteX16643" fmla="*/ 2443761 w 12184637"/>
              <a:gd name="connsiteY16643" fmla="*/ 1570972 h 4608812"/>
              <a:gd name="connsiteX16644" fmla="*/ 2443908 w 12184637"/>
              <a:gd name="connsiteY16644" fmla="*/ 1570972 h 4608812"/>
              <a:gd name="connsiteX16645" fmla="*/ 2391194 w 12184637"/>
              <a:gd name="connsiteY16645" fmla="*/ 1577230 h 4608812"/>
              <a:gd name="connsiteX16646" fmla="*/ 2444350 w 12184637"/>
              <a:gd name="connsiteY16646" fmla="*/ 1570898 h 4608812"/>
              <a:gd name="connsiteX16647" fmla="*/ 2449209 w 12184637"/>
              <a:gd name="connsiteY16647" fmla="*/ 1564714 h 4608812"/>
              <a:gd name="connsiteX16648" fmla="*/ 2443024 w 12184637"/>
              <a:gd name="connsiteY16648" fmla="*/ 1559855 h 4608812"/>
              <a:gd name="connsiteX16649" fmla="*/ 2389868 w 12184637"/>
              <a:gd name="connsiteY16649" fmla="*/ 1566186 h 4608812"/>
              <a:gd name="connsiteX16650" fmla="*/ 2385009 w 12184637"/>
              <a:gd name="connsiteY16650" fmla="*/ 1572371 h 4608812"/>
              <a:gd name="connsiteX16651" fmla="*/ 2390605 w 12184637"/>
              <a:gd name="connsiteY16651" fmla="*/ 1577303 h 4608812"/>
              <a:gd name="connsiteX16652" fmla="*/ 2391194 w 12184637"/>
              <a:gd name="connsiteY16652" fmla="*/ 1577230 h 4608812"/>
              <a:gd name="connsiteX16653" fmla="*/ 2342455 w 12184637"/>
              <a:gd name="connsiteY16653" fmla="*/ 1586212 h 4608812"/>
              <a:gd name="connsiteX16654" fmla="*/ 2391562 w 12184637"/>
              <a:gd name="connsiteY16654" fmla="*/ 1577230 h 4608812"/>
              <a:gd name="connsiteX16655" fmla="*/ 2396053 w 12184637"/>
              <a:gd name="connsiteY16655" fmla="*/ 1570751 h 4608812"/>
              <a:gd name="connsiteX16656" fmla="*/ 2389574 w 12184637"/>
              <a:gd name="connsiteY16656" fmla="*/ 1566260 h 4608812"/>
              <a:gd name="connsiteX16657" fmla="*/ 2340467 w 12184637"/>
              <a:gd name="connsiteY16657" fmla="*/ 1575242 h 4608812"/>
              <a:gd name="connsiteX16658" fmla="*/ 2335976 w 12184637"/>
              <a:gd name="connsiteY16658" fmla="*/ 1581721 h 4608812"/>
              <a:gd name="connsiteX16659" fmla="*/ 2341498 w 12184637"/>
              <a:gd name="connsiteY16659" fmla="*/ 1586285 h 4608812"/>
              <a:gd name="connsiteX16660" fmla="*/ 2342455 w 12184637"/>
              <a:gd name="connsiteY16660" fmla="*/ 1586212 h 4608812"/>
              <a:gd name="connsiteX16661" fmla="*/ 2297766 w 12184637"/>
              <a:gd name="connsiteY16661" fmla="*/ 1595856 h 4608812"/>
              <a:gd name="connsiteX16662" fmla="*/ 2342602 w 12184637"/>
              <a:gd name="connsiteY16662" fmla="*/ 1586212 h 4608812"/>
              <a:gd name="connsiteX16663" fmla="*/ 2346873 w 12184637"/>
              <a:gd name="connsiteY16663" fmla="*/ 1579586 h 4608812"/>
              <a:gd name="connsiteX16664" fmla="*/ 2340246 w 12184637"/>
              <a:gd name="connsiteY16664" fmla="*/ 1575316 h 4608812"/>
              <a:gd name="connsiteX16665" fmla="*/ 2295410 w 12184637"/>
              <a:gd name="connsiteY16665" fmla="*/ 1584960 h 4608812"/>
              <a:gd name="connsiteX16666" fmla="*/ 2291140 w 12184637"/>
              <a:gd name="connsiteY16666" fmla="*/ 1591586 h 4608812"/>
              <a:gd name="connsiteX16667" fmla="*/ 2296588 w 12184637"/>
              <a:gd name="connsiteY16667" fmla="*/ 1596004 h 4608812"/>
              <a:gd name="connsiteX16668" fmla="*/ 2297766 w 12184637"/>
              <a:gd name="connsiteY16668" fmla="*/ 1595856 h 4608812"/>
              <a:gd name="connsiteX16669" fmla="*/ 2257347 w 12184637"/>
              <a:gd name="connsiteY16669" fmla="*/ 1604029 h 4608812"/>
              <a:gd name="connsiteX16670" fmla="*/ 2297692 w 12184637"/>
              <a:gd name="connsiteY16670" fmla="*/ 1595856 h 4608812"/>
              <a:gd name="connsiteX16671" fmla="*/ 2302036 w 12184637"/>
              <a:gd name="connsiteY16671" fmla="*/ 1589304 h 4608812"/>
              <a:gd name="connsiteX16672" fmla="*/ 2295483 w 12184637"/>
              <a:gd name="connsiteY16672" fmla="*/ 1584960 h 4608812"/>
              <a:gd name="connsiteX16673" fmla="*/ 2255138 w 12184637"/>
              <a:gd name="connsiteY16673" fmla="*/ 1593132 h 4608812"/>
              <a:gd name="connsiteX16674" fmla="*/ 2250794 w 12184637"/>
              <a:gd name="connsiteY16674" fmla="*/ 1599685 h 4608812"/>
              <a:gd name="connsiteX16675" fmla="*/ 2256316 w 12184637"/>
              <a:gd name="connsiteY16675" fmla="*/ 1604176 h 4608812"/>
              <a:gd name="connsiteX16676" fmla="*/ 2257347 w 12184637"/>
              <a:gd name="connsiteY16676" fmla="*/ 1604029 h 4608812"/>
              <a:gd name="connsiteX16677" fmla="*/ 2221419 w 12184637"/>
              <a:gd name="connsiteY16677" fmla="*/ 1611170 h 4608812"/>
              <a:gd name="connsiteX16678" fmla="*/ 2257273 w 12184637"/>
              <a:gd name="connsiteY16678" fmla="*/ 1603955 h 4608812"/>
              <a:gd name="connsiteX16679" fmla="*/ 2261617 w 12184637"/>
              <a:gd name="connsiteY16679" fmla="*/ 1597403 h 4608812"/>
              <a:gd name="connsiteX16680" fmla="*/ 2255064 w 12184637"/>
              <a:gd name="connsiteY16680" fmla="*/ 1593059 h 4608812"/>
              <a:gd name="connsiteX16681" fmla="*/ 2219210 w 12184637"/>
              <a:gd name="connsiteY16681" fmla="*/ 1600274 h 4608812"/>
              <a:gd name="connsiteX16682" fmla="*/ 2214866 w 12184637"/>
              <a:gd name="connsiteY16682" fmla="*/ 1606826 h 4608812"/>
              <a:gd name="connsiteX16683" fmla="*/ 2220388 w 12184637"/>
              <a:gd name="connsiteY16683" fmla="*/ 1611317 h 4608812"/>
              <a:gd name="connsiteX16684" fmla="*/ 2221419 w 12184637"/>
              <a:gd name="connsiteY16684" fmla="*/ 1611170 h 4608812"/>
              <a:gd name="connsiteX16685" fmla="*/ 2190202 w 12184637"/>
              <a:gd name="connsiteY16685" fmla="*/ 1617870 h 4608812"/>
              <a:gd name="connsiteX16686" fmla="*/ 2221566 w 12184637"/>
              <a:gd name="connsiteY16686" fmla="*/ 1611170 h 4608812"/>
              <a:gd name="connsiteX16687" fmla="*/ 2225836 w 12184637"/>
              <a:gd name="connsiteY16687" fmla="*/ 1604544 h 4608812"/>
              <a:gd name="connsiteX16688" fmla="*/ 2219210 w 12184637"/>
              <a:gd name="connsiteY16688" fmla="*/ 1600274 h 4608812"/>
              <a:gd name="connsiteX16689" fmla="*/ 2187846 w 12184637"/>
              <a:gd name="connsiteY16689" fmla="*/ 1606974 h 4608812"/>
              <a:gd name="connsiteX16690" fmla="*/ 2183576 w 12184637"/>
              <a:gd name="connsiteY16690" fmla="*/ 1613600 h 4608812"/>
              <a:gd name="connsiteX16691" fmla="*/ 2189024 w 12184637"/>
              <a:gd name="connsiteY16691" fmla="*/ 1618017 h 4608812"/>
              <a:gd name="connsiteX16692" fmla="*/ 2190202 w 12184637"/>
              <a:gd name="connsiteY16692" fmla="*/ 1617870 h 4608812"/>
              <a:gd name="connsiteX16693" fmla="*/ 2163477 w 12184637"/>
              <a:gd name="connsiteY16693" fmla="*/ 1624643 h 4608812"/>
              <a:gd name="connsiteX16694" fmla="*/ 2190423 w 12184637"/>
              <a:gd name="connsiteY16694" fmla="*/ 1617870 h 4608812"/>
              <a:gd name="connsiteX16695" fmla="*/ 2194472 w 12184637"/>
              <a:gd name="connsiteY16695" fmla="*/ 1611096 h 4608812"/>
              <a:gd name="connsiteX16696" fmla="*/ 2187699 w 12184637"/>
              <a:gd name="connsiteY16696" fmla="*/ 1607047 h 4608812"/>
              <a:gd name="connsiteX16697" fmla="*/ 2160753 w 12184637"/>
              <a:gd name="connsiteY16697" fmla="*/ 1613820 h 4608812"/>
              <a:gd name="connsiteX16698" fmla="*/ 2156704 w 12184637"/>
              <a:gd name="connsiteY16698" fmla="*/ 1620594 h 4608812"/>
              <a:gd name="connsiteX16699" fmla="*/ 2162152 w 12184637"/>
              <a:gd name="connsiteY16699" fmla="*/ 1624790 h 4608812"/>
              <a:gd name="connsiteX16700" fmla="*/ 2163477 w 12184637"/>
              <a:gd name="connsiteY16700" fmla="*/ 1624643 h 4608812"/>
              <a:gd name="connsiteX16701" fmla="*/ 2141243 w 12184637"/>
              <a:gd name="connsiteY16701" fmla="*/ 1631858 h 4608812"/>
              <a:gd name="connsiteX16702" fmla="*/ 2163772 w 12184637"/>
              <a:gd name="connsiteY16702" fmla="*/ 1624496 h 4608812"/>
              <a:gd name="connsiteX16703" fmla="*/ 2167305 w 12184637"/>
              <a:gd name="connsiteY16703" fmla="*/ 1617428 h 4608812"/>
              <a:gd name="connsiteX16704" fmla="*/ 2160238 w 12184637"/>
              <a:gd name="connsiteY16704" fmla="*/ 1613894 h 4608812"/>
              <a:gd name="connsiteX16705" fmla="*/ 2137709 w 12184637"/>
              <a:gd name="connsiteY16705" fmla="*/ 1621256 h 4608812"/>
              <a:gd name="connsiteX16706" fmla="*/ 2134175 w 12184637"/>
              <a:gd name="connsiteY16706" fmla="*/ 1628324 h 4608812"/>
              <a:gd name="connsiteX16707" fmla="*/ 2139550 w 12184637"/>
              <a:gd name="connsiteY16707" fmla="*/ 1632153 h 4608812"/>
              <a:gd name="connsiteX16708" fmla="*/ 2141243 w 12184637"/>
              <a:gd name="connsiteY16708" fmla="*/ 1631858 h 4608812"/>
              <a:gd name="connsiteX16709" fmla="*/ 2119892 w 12184637"/>
              <a:gd name="connsiteY16709" fmla="*/ 1639589 h 4608812"/>
              <a:gd name="connsiteX16710" fmla="*/ 2141390 w 12184637"/>
              <a:gd name="connsiteY16710" fmla="*/ 1631858 h 4608812"/>
              <a:gd name="connsiteX16711" fmla="*/ 2144777 w 12184637"/>
              <a:gd name="connsiteY16711" fmla="*/ 1624717 h 4608812"/>
              <a:gd name="connsiteX16712" fmla="*/ 2137635 w 12184637"/>
              <a:gd name="connsiteY16712" fmla="*/ 1621330 h 4608812"/>
              <a:gd name="connsiteX16713" fmla="*/ 2116137 w 12184637"/>
              <a:gd name="connsiteY16713" fmla="*/ 1629061 h 4608812"/>
              <a:gd name="connsiteX16714" fmla="*/ 2112751 w 12184637"/>
              <a:gd name="connsiteY16714" fmla="*/ 1636202 h 4608812"/>
              <a:gd name="connsiteX16715" fmla="*/ 2118052 w 12184637"/>
              <a:gd name="connsiteY16715" fmla="*/ 1639883 h 4608812"/>
              <a:gd name="connsiteX16716" fmla="*/ 2119892 w 12184637"/>
              <a:gd name="connsiteY16716" fmla="*/ 1639589 h 4608812"/>
              <a:gd name="connsiteX16717" fmla="*/ 2122248 w 12184637"/>
              <a:gd name="connsiteY16717" fmla="*/ 1638484 h 4608812"/>
              <a:gd name="connsiteX16718" fmla="*/ 2123058 w 12184637"/>
              <a:gd name="connsiteY16718" fmla="*/ 1636717 h 4608812"/>
              <a:gd name="connsiteX16719" fmla="*/ 2120334 w 12184637"/>
              <a:gd name="connsiteY16719" fmla="*/ 1629281 h 4608812"/>
              <a:gd name="connsiteX16720" fmla="*/ 2112898 w 12184637"/>
              <a:gd name="connsiteY16720" fmla="*/ 1632005 h 4608812"/>
              <a:gd name="connsiteX16721" fmla="*/ 2112088 w 12184637"/>
              <a:gd name="connsiteY16721" fmla="*/ 1633772 h 4608812"/>
              <a:gd name="connsiteX16722" fmla="*/ 2114812 w 12184637"/>
              <a:gd name="connsiteY16722" fmla="*/ 1641208 h 4608812"/>
              <a:gd name="connsiteX16723" fmla="*/ 2117242 w 12184637"/>
              <a:gd name="connsiteY16723" fmla="*/ 1641724 h 4608812"/>
              <a:gd name="connsiteX16724" fmla="*/ 2122248 w 12184637"/>
              <a:gd name="connsiteY16724" fmla="*/ 1638484 h 4608812"/>
              <a:gd name="connsiteX16725" fmla="*/ 2073730 w 12184637"/>
              <a:gd name="connsiteY16725" fmla="*/ 1742956 h 4608812"/>
              <a:gd name="connsiteX16726" fmla="*/ 2122248 w 12184637"/>
              <a:gd name="connsiteY16726" fmla="*/ 1638484 h 4608812"/>
              <a:gd name="connsiteX16727" fmla="*/ 2119524 w 12184637"/>
              <a:gd name="connsiteY16727" fmla="*/ 1631048 h 4608812"/>
              <a:gd name="connsiteX16728" fmla="*/ 2112088 w 12184637"/>
              <a:gd name="connsiteY16728" fmla="*/ 1633772 h 4608812"/>
              <a:gd name="connsiteX16729" fmla="*/ 2063570 w 12184637"/>
              <a:gd name="connsiteY16729" fmla="*/ 1738244 h 4608812"/>
              <a:gd name="connsiteX16730" fmla="*/ 2066294 w 12184637"/>
              <a:gd name="connsiteY16730" fmla="*/ 1745680 h 4608812"/>
              <a:gd name="connsiteX16731" fmla="*/ 2068650 w 12184637"/>
              <a:gd name="connsiteY16731" fmla="*/ 1746195 h 4608812"/>
              <a:gd name="connsiteX16732" fmla="*/ 2073730 w 12184637"/>
              <a:gd name="connsiteY16732" fmla="*/ 1742956 h 4608812"/>
              <a:gd name="connsiteX16733" fmla="*/ 2068945 w 12184637"/>
              <a:gd name="connsiteY16733" fmla="*/ 1753263 h 4608812"/>
              <a:gd name="connsiteX16734" fmla="*/ 2073730 w 12184637"/>
              <a:gd name="connsiteY16734" fmla="*/ 1742956 h 4608812"/>
              <a:gd name="connsiteX16735" fmla="*/ 2071006 w 12184637"/>
              <a:gd name="connsiteY16735" fmla="*/ 1735520 h 4608812"/>
              <a:gd name="connsiteX16736" fmla="*/ 2063570 w 12184637"/>
              <a:gd name="connsiteY16736" fmla="*/ 1738244 h 4608812"/>
              <a:gd name="connsiteX16737" fmla="*/ 2058785 w 12184637"/>
              <a:gd name="connsiteY16737" fmla="*/ 1748551 h 4608812"/>
              <a:gd name="connsiteX16738" fmla="*/ 2061435 w 12184637"/>
              <a:gd name="connsiteY16738" fmla="*/ 1755987 h 4608812"/>
              <a:gd name="connsiteX16739" fmla="*/ 2063865 w 12184637"/>
              <a:gd name="connsiteY16739" fmla="*/ 1756502 h 4608812"/>
              <a:gd name="connsiteX16740" fmla="*/ 2068945 w 12184637"/>
              <a:gd name="connsiteY16740" fmla="*/ 1753263 h 4608812"/>
              <a:gd name="connsiteX16741" fmla="*/ 2039790 w 12184637"/>
              <a:gd name="connsiteY16741" fmla="*/ 1766220 h 4608812"/>
              <a:gd name="connsiteX16742" fmla="*/ 2065926 w 12184637"/>
              <a:gd name="connsiteY16742" fmla="*/ 1756061 h 4608812"/>
              <a:gd name="connsiteX16743" fmla="*/ 2069092 w 12184637"/>
              <a:gd name="connsiteY16743" fmla="*/ 1748845 h 4608812"/>
              <a:gd name="connsiteX16744" fmla="*/ 2061877 w 12184637"/>
              <a:gd name="connsiteY16744" fmla="*/ 1745680 h 4608812"/>
              <a:gd name="connsiteX16745" fmla="*/ 2035741 w 12184637"/>
              <a:gd name="connsiteY16745" fmla="*/ 1755840 h 4608812"/>
              <a:gd name="connsiteX16746" fmla="*/ 2032575 w 12184637"/>
              <a:gd name="connsiteY16746" fmla="*/ 1763055 h 4608812"/>
              <a:gd name="connsiteX16747" fmla="*/ 2037802 w 12184637"/>
              <a:gd name="connsiteY16747" fmla="*/ 1766589 h 4608812"/>
              <a:gd name="connsiteX16748" fmla="*/ 2039790 w 12184637"/>
              <a:gd name="connsiteY16748" fmla="*/ 1766220 h 4608812"/>
              <a:gd name="connsiteX16749" fmla="*/ 2007838 w 12184637"/>
              <a:gd name="connsiteY16749" fmla="*/ 1776528 h 4608812"/>
              <a:gd name="connsiteX16750" fmla="*/ 2039422 w 12184637"/>
              <a:gd name="connsiteY16750" fmla="*/ 1766368 h 4608812"/>
              <a:gd name="connsiteX16751" fmla="*/ 2043029 w 12184637"/>
              <a:gd name="connsiteY16751" fmla="*/ 1759374 h 4608812"/>
              <a:gd name="connsiteX16752" fmla="*/ 2036035 w 12184637"/>
              <a:gd name="connsiteY16752" fmla="*/ 1755766 h 4608812"/>
              <a:gd name="connsiteX16753" fmla="*/ 2004451 w 12184637"/>
              <a:gd name="connsiteY16753" fmla="*/ 1765926 h 4608812"/>
              <a:gd name="connsiteX16754" fmla="*/ 2000843 w 12184637"/>
              <a:gd name="connsiteY16754" fmla="*/ 1772920 h 4608812"/>
              <a:gd name="connsiteX16755" fmla="*/ 2006218 w 12184637"/>
              <a:gd name="connsiteY16755" fmla="*/ 1776822 h 4608812"/>
              <a:gd name="connsiteX16756" fmla="*/ 2007838 w 12184637"/>
              <a:gd name="connsiteY16756" fmla="*/ 1776528 h 4608812"/>
              <a:gd name="connsiteX16757" fmla="*/ 1967124 w 12184637"/>
              <a:gd name="connsiteY16757" fmla="*/ 1786541 h 4608812"/>
              <a:gd name="connsiteX16758" fmla="*/ 2007470 w 12184637"/>
              <a:gd name="connsiteY16758" fmla="*/ 1776601 h 4608812"/>
              <a:gd name="connsiteX16759" fmla="*/ 2011519 w 12184637"/>
              <a:gd name="connsiteY16759" fmla="*/ 1769828 h 4608812"/>
              <a:gd name="connsiteX16760" fmla="*/ 2004745 w 12184637"/>
              <a:gd name="connsiteY16760" fmla="*/ 1765779 h 4608812"/>
              <a:gd name="connsiteX16761" fmla="*/ 1964400 w 12184637"/>
              <a:gd name="connsiteY16761" fmla="*/ 1775718 h 4608812"/>
              <a:gd name="connsiteX16762" fmla="*/ 1960351 w 12184637"/>
              <a:gd name="connsiteY16762" fmla="*/ 1782491 h 4608812"/>
              <a:gd name="connsiteX16763" fmla="*/ 1965799 w 12184637"/>
              <a:gd name="connsiteY16763" fmla="*/ 1786761 h 4608812"/>
              <a:gd name="connsiteX16764" fmla="*/ 1967124 w 12184637"/>
              <a:gd name="connsiteY16764" fmla="*/ 1786541 h 4608812"/>
              <a:gd name="connsiteX16765" fmla="*/ 1918017 w 12184637"/>
              <a:gd name="connsiteY16765" fmla="*/ 1795228 h 4608812"/>
              <a:gd name="connsiteX16766" fmla="*/ 1966756 w 12184637"/>
              <a:gd name="connsiteY16766" fmla="*/ 1786688 h 4608812"/>
              <a:gd name="connsiteX16767" fmla="*/ 1971247 w 12184637"/>
              <a:gd name="connsiteY16767" fmla="*/ 1780209 h 4608812"/>
              <a:gd name="connsiteX16768" fmla="*/ 1964768 w 12184637"/>
              <a:gd name="connsiteY16768" fmla="*/ 1775718 h 4608812"/>
              <a:gd name="connsiteX16769" fmla="*/ 1916029 w 12184637"/>
              <a:gd name="connsiteY16769" fmla="*/ 1784258 h 4608812"/>
              <a:gd name="connsiteX16770" fmla="*/ 1911539 w 12184637"/>
              <a:gd name="connsiteY16770" fmla="*/ 1790737 h 4608812"/>
              <a:gd name="connsiteX16771" fmla="*/ 1917060 w 12184637"/>
              <a:gd name="connsiteY16771" fmla="*/ 1795375 h 4608812"/>
              <a:gd name="connsiteX16772" fmla="*/ 1918017 w 12184637"/>
              <a:gd name="connsiteY16772" fmla="*/ 1795228 h 4608812"/>
              <a:gd name="connsiteX16773" fmla="*/ 1860886 w 12184637"/>
              <a:gd name="connsiteY16773" fmla="*/ 1801486 h 4608812"/>
              <a:gd name="connsiteX16774" fmla="*/ 1917649 w 12184637"/>
              <a:gd name="connsiteY16774" fmla="*/ 1795302 h 4608812"/>
              <a:gd name="connsiteX16775" fmla="*/ 1922582 w 12184637"/>
              <a:gd name="connsiteY16775" fmla="*/ 1789191 h 4608812"/>
              <a:gd name="connsiteX16776" fmla="*/ 1916471 w 12184637"/>
              <a:gd name="connsiteY16776" fmla="*/ 1784258 h 4608812"/>
              <a:gd name="connsiteX16777" fmla="*/ 1859708 w 12184637"/>
              <a:gd name="connsiteY16777" fmla="*/ 1790443 h 4608812"/>
              <a:gd name="connsiteX16778" fmla="*/ 1854775 w 12184637"/>
              <a:gd name="connsiteY16778" fmla="*/ 1796553 h 4608812"/>
              <a:gd name="connsiteX16779" fmla="*/ 1860370 w 12184637"/>
              <a:gd name="connsiteY16779" fmla="*/ 1801486 h 4608812"/>
              <a:gd name="connsiteX16780" fmla="*/ 1860886 w 12184637"/>
              <a:gd name="connsiteY16780" fmla="*/ 1801486 h 4608812"/>
              <a:gd name="connsiteX16781" fmla="*/ 1796097 w 12184637"/>
              <a:gd name="connsiteY16781" fmla="*/ 1804210 h 4608812"/>
              <a:gd name="connsiteX16782" fmla="*/ 1860518 w 12184637"/>
              <a:gd name="connsiteY16782" fmla="*/ 1801560 h 4608812"/>
              <a:gd name="connsiteX16783" fmla="*/ 1865892 w 12184637"/>
              <a:gd name="connsiteY16783" fmla="*/ 1795743 h 4608812"/>
              <a:gd name="connsiteX16784" fmla="*/ 1860076 w 12184637"/>
              <a:gd name="connsiteY16784" fmla="*/ 1790369 h 4608812"/>
              <a:gd name="connsiteX16785" fmla="*/ 1795656 w 12184637"/>
              <a:gd name="connsiteY16785" fmla="*/ 1793019 h 4608812"/>
              <a:gd name="connsiteX16786" fmla="*/ 1790281 w 12184637"/>
              <a:gd name="connsiteY16786" fmla="*/ 1798836 h 4608812"/>
              <a:gd name="connsiteX16787" fmla="*/ 1795876 w 12184637"/>
              <a:gd name="connsiteY16787" fmla="*/ 1804210 h 4608812"/>
              <a:gd name="connsiteX16788" fmla="*/ 1796097 w 12184637"/>
              <a:gd name="connsiteY16788" fmla="*/ 1804210 h 4608812"/>
              <a:gd name="connsiteX16789" fmla="*/ 1801472 w 12184637"/>
              <a:gd name="connsiteY16789" fmla="*/ 1798762 h 4608812"/>
              <a:gd name="connsiteX16790" fmla="*/ 1796024 w 12184637"/>
              <a:gd name="connsiteY16790" fmla="*/ 1793019 h 4608812"/>
              <a:gd name="connsiteX16791" fmla="*/ 1724536 w 12184637"/>
              <a:gd name="connsiteY16791" fmla="*/ 1791032 h 4608812"/>
              <a:gd name="connsiteX16792" fmla="*/ 1718793 w 12184637"/>
              <a:gd name="connsiteY16792" fmla="*/ 1796480 h 4608812"/>
              <a:gd name="connsiteX16793" fmla="*/ 1724241 w 12184637"/>
              <a:gd name="connsiteY16793" fmla="*/ 1802222 h 4608812"/>
              <a:gd name="connsiteX16794" fmla="*/ 1795729 w 12184637"/>
              <a:gd name="connsiteY16794" fmla="*/ 1804210 h 4608812"/>
              <a:gd name="connsiteX16795" fmla="*/ 1795950 w 12184637"/>
              <a:gd name="connsiteY16795" fmla="*/ 1804210 h 4608812"/>
              <a:gd name="connsiteX16796" fmla="*/ 1801472 w 12184637"/>
              <a:gd name="connsiteY16796" fmla="*/ 1798762 h 4608812"/>
              <a:gd name="connsiteX16797" fmla="*/ 1647378 w 12184637"/>
              <a:gd name="connsiteY16797" fmla="*/ 1905957 h 4608812"/>
              <a:gd name="connsiteX16798" fmla="*/ 1728806 w 12184637"/>
              <a:gd name="connsiteY16798" fmla="*/ 1799940 h 4608812"/>
              <a:gd name="connsiteX16799" fmla="*/ 1727775 w 12184637"/>
              <a:gd name="connsiteY16799" fmla="*/ 1792136 h 4608812"/>
              <a:gd name="connsiteX16800" fmla="*/ 1719971 w 12184637"/>
              <a:gd name="connsiteY16800" fmla="*/ 1793167 h 4608812"/>
              <a:gd name="connsiteX16801" fmla="*/ 1638544 w 12184637"/>
              <a:gd name="connsiteY16801" fmla="*/ 1899184 h 4608812"/>
              <a:gd name="connsiteX16802" fmla="*/ 1639574 w 12184637"/>
              <a:gd name="connsiteY16802" fmla="*/ 1906988 h 4608812"/>
              <a:gd name="connsiteX16803" fmla="*/ 1643035 w 12184637"/>
              <a:gd name="connsiteY16803" fmla="*/ 1908166 h 4608812"/>
              <a:gd name="connsiteX16804" fmla="*/ 1647378 w 12184637"/>
              <a:gd name="connsiteY16804" fmla="*/ 1905957 h 4608812"/>
              <a:gd name="connsiteX16805" fmla="*/ 1648483 w 12184637"/>
              <a:gd name="connsiteY16805" fmla="*/ 1903012 h 4608812"/>
              <a:gd name="connsiteX16806" fmla="*/ 1643403 w 12184637"/>
              <a:gd name="connsiteY16806" fmla="*/ 1896975 h 4608812"/>
              <a:gd name="connsiteX16807" fmla="*/ 1566835 w 12184637"/>
              <a:gd name="connsiteY16807" fmla="*/ 1890423 h 4608812"/>
              <a:gd name="connsiteX16808" fmla="*/ 1560798 w 12184637"/>
              <a:gd name="connsiteY16808" fmla="*/ 1895503 h 4608812"/>
              <a:gd name="connsiteX16809" fmla="*/ 1565878 w 12184637"/>
              <a:gd name="connsiteY16809" fmla="*/ 1901540 h 4608812"/>
              <a:gd name="connsiteX16810" fmla="*/ 1642446 w 12184637"/>
              <a:gd name="connsiteY16810" fmla="*/ 1908093 h 4608812"/>
              <a:gd name="connsiteX16811" fmla="*/ 1642961 w 12184637"/>
              <a:gd name="connsiteY16811" fmla="*/ 1908093 h 4608812"/>
              <a:gd name="connsiteX16812" fmla="*/ 1648483 w 12184637"/>
              <a:gd name="connsiteY16812" fmla="*/ 1903012 h 4608812"/>
              <a:gd name="connsiteX16813" fmla="*/ 1571841 w 12184637"/>
              <a:gd name="connsiteY16813" fmla="*/ 1896828 h 4608812"/>
              <a:gd name="connsiteX16814" fmla="*/ 1567129 w 12184637"/>
              <a:gd name="connsiteY16814" fmla="*/ 1890496 h 4608812"/>
              <a:gd name="connsiteX16815" fmla="*/ 1484745 w 12184637"/>
              <a:gd name="connsiteY16815" fmla="*/ 1878570 h 4608812"/>
              <a:gd name="connsiteX16816" fmla="*/ 1478413 w 12184637"/>
              <a:gd name="connsiteY16816" fmla="*/ 1883281 h 4608812"/>
              <a:gd name="connsiteX16817" fmla="*/ 1483125 w 12184637"/>
              <a:gd name="connsiteY16817" fmla="*/ 1889613 h 4608812"/>
              <a:gd name="connsiteX16818" fmla="*/ 1565510 w 12184637"/>
              <a:gd name="connsiteY16818" fmla="*/ 1901540 h 4608812"/>
              <a:gd name="connsiteX16819" fmla="*/ 1566393 w 12184637"/>
              <a:gd name="connsiteY16819" fmla="*/ 1901614 h 4608812"/>
              <a:gd name="connsiteX16820" fmla="*/ 1571841 w 12184637"/>
              <a:gd name="connsiteY16820" fmla="*/ 1896828 h 4608812"/>
              <a:gd name="connsiteX16821" fmla="*/ 1489383 w 12184637"/>
              <a:gd name="connsiteY16821" fmla="*/ 1885269 h 4608812"/>
              <a:gd name="connsiteX16822" fmla="*/ 1485039 w 12184637"/>
              <a:gd name="connsiteY16822" fmla="*/ 1878717 h 4608812"/>
              <a:gd name="connsiteX16823" fmla="*/ 1397060 w 12184637"/>
              <a:gd name="connsiteY16823" fmla="*/ 1861121 h 4608812"/>
              <a:gd name="connsiteX16824" fmla="*/ 1390507 w 12184637"/>
              <a:gd name="connsiteY16824" fmla="*/ 1865465 h 4608812"/>
              <a:gd name="connsiteX16825" fmla="*/ 1394851 w 12184637"/>
              <a:gd name="connsiteY16825" fmla="*/ 1872017 h 4608812"/>
              <a:gd name="connsiteX16826" fmla="*/ 1482831 w 12184637"/>
              <a:gd name="connsiteY16826" fmla="*/ 1889613 h 4608812"/>
              <a:gd name="connsiteX16827" fmla="*/ 1484009 w 12184637"/>
              <a:gd name="connsiteY16827" fmla="*/ 1889760 h 4608812"/>
              <a:gd name="connsiteX16828" fmla="*/ 1489383 w 12184637"/>
              <a:gd name="connsiteY16828" fmla="*/ 1885269 h 4608812"/>
              <a:gd name="connsiteX16829" fmla="*/ 1401330 w 12184637"/>
              <a:gd name="connsiteY16829" fmla="*/ 1867894 h 4608812"/>
              <a:gd name="connsiteX16830" fmla="*/ 1397280 w 12184637"/>
              <a:gd name="connsiteY16830" fmla="*/ 1861121 h 4608812"/>
              <a:gd name="connsiteX16831" fmla="*/ 1304000 w 12184637"/>
              <a:gd name="connsiteY16831" fmla="*/ 1837635 h 4608812"/>
              <a:gd name="connsiteX16832" fmla="*/ 1297227 w 12184637"/>
              <a:gd name="connsiteY16832" fmla="*/ 1841684 h 4608812"/>
              <a:gd name="connsiteX16833" fmla="*/ 1301276 w 12184637"/>
              <a:gd name="connsiteY16833" fmla="*/ 1848458 h 4608812"/>
              <a:gd name="connsiteX16834" fmla="*/ 1394556 w 12184637"/>
              <a:gd name="connsiteY16834" fmla="*/ 1871943 h 4608812"/>
              <a:gd name="connsiteX16835" fmla="*/ 1395955 w 12184637"/>
              <a:gd name="connsiteY16835" fmla="*/ 1872091 h 4608812"/>
              <a:gd name="connsiteX16836" fmla="*/ 1401330 w 12184637"/>
              <a:gd name="connsiteY16836" fmla="*/ 1867894 h 4608812"/>
              <a:gd name="connsiteX16837" fmla="*/ 1307976 w 12184637"/>
              <a:gd name="connsiteY16837" fmla="*/ 1844703 h 4608812"/>
              <a:gd name="connsiteX16838" fmla="*/ 1304221 w 12184637"/>
              <a:gd name="connsiteY16838" fmla="*/ 1837782 h 4608812"/>
              <a:gd name="connsiteX16839" fmla="*/ 1208069 w 12184637"/>
              <a:gd name="connsiteY16839" fmla="*/ 1808848 h 4608812"/>
              <a:gd name="connsiteX16840" fmla="*/ 1201148 w 12184637"/>
              <a:gd name="connsiteY16840" fmla="*/ 1812603 h 4608812"/>
              <a:gd name="connsiteX16841" fmla="*/ 1204903 w 12184637"/>
              <a:gd name="connsiteY16841" fmla="*/ 1819524 h 4608812"/>
              <a:gd name="connsiteX16842" fmla="*/ 1301055 w 12184637"/>
              <a:gd name="connsiteY16842" fmla="*/ 1848458 h 4608812"/>
              <a:gd name="connsiteX16843" fmla="*/ 1302675 w 12184637"/>
              <a:gd name="connsiteY16843" fmla="*/ 1848679 h 4608812"/>
              <a:gd name="connsiteX16844" fmla="*/ 1307976 w 12184637"/>
              <a:gd name="connsiteY16844" fmla="*/ 1844703 h 4608812"/>
              <a:gd name="connsiteX16845" fmla="*/ 1211750 w 12184637"/>
              <a:gd name="connsiteY16845" fmla="*/ 1815990 h 4608812"/>
              <a:gd name="connsiteX16846" fmla="*/ 1208363 w 12184637"/>
              <a:gd name="connsiteY16846" fmla="*/ 1808848 h 4608812"/>
              <a:gd name="connsiteX16847" fmla="*/ 1112064 w 12184637"/>
              <a:gd name="connsiteY16847" fmla="*/ 1774834 h 4608812"/>
              <a:gd name="connsiteX16848" fmla="*/ 1104923 w 12184637"/>
              <a:gd name="connsiteY16848" fmla="*/ 1778221 h 4608812"/>
              <a:gd name="connsiteX16849" fmla="*/ 1108309 w 12184637"/>
              <a:gd name="connsiteY16849" fmla="*/ 1785363 h 4608812"/>
              <a:gd name="connsiteX16850" fmla="*/ 1204609 w 12184637"/>
              <a:gd name="connsiteY16850" fmla="*/ 1819376 h 4608812"/>
              <a:gd name="connsiteX16851" fmla="*/ 1206523 w 12184637"/>
              <a:gd name="connsiteY16851" fmla="*/ 1819671 h 4608812"/>
              <a:gd name="connsiteX16852" fmla="*/ 1211750 w 12184637"/>
              <a:gd name="connsiteY16852" fmla="*/ 1815990 h 4608812"/>
              <a:gd name="connsiteX16853" fmla="*/ 1115304 w 12184637"/>
              <a:gd name="connsiteY16853" fmla="*/ 1782270 h 4608812"/>
              <a:gd name="connsiteX16854" fmla="*/ 1112285 w 12184637"/>
              <a:gd name="connsiteY16854" fmla="*/ 1774982 h 4608812"/>
              <a:gd name="connsiteX16855" fmla="*/ 1018489 w 12184637"/>
              <a:gd name="connsiteY16855" fmla="*/ 1736477 h 4608812"/>
              <a:gd name="connsiteX16856" fmla="*/ 1011200 w 12184637"/>
              <a:gd name="connsiteY16856" fmla="*/ 1739495 h 4608812"/>
              <a:gd name="connsiteX16857" fmla="*/ 1014219 w 12184637"/>
              <a:gd name="connsiteY16857" fmla="*/ 1746784 h 4608812"/>
              <a:gd name="connsiteX16858" fmla="*/ 1108015 w 12184637"/>
              <a:gd name="connsiteY16858" fmla="*/ 1785289 h 4608812"/>
              <a:gd name="connsiteX16859" fmla="*/ 1110150 w 12184637"/>
              <a:gd name="connsiteY16859" fmla="*/ 1785731 h 4608812"/>
              <a:gd name="connsiteX16860" fmla="*/ 1115304 w 12184637"/>
              <a:gd name="connsiteY16860" fmla="*/ 1782270 h 4608812"/>
              <a:gd name="connsiteX16861" fmla="*/ 1021360 w 12184637"/>
              <a:gd name="connsiteY16861" fmla="*/ 1744060 h 4608812"/>
              <a:gd name="connsiteX16862" fmla="*/ 1018784 w 12184637"/>
              <a:gd name="connsiteY16862" fmla="*/ 1736624 h 4608812"/>
              <a:gd name="connsiteX16863" fmla="*/ 930362 w 12184637"/>
              <a:gd name="connsiteY16863" fmla="*/ 1694070 h 4608812"/>
              <a:gd name="connsiteX16864" fmla="*/ 922926 w 12184637"/>
              <a:gd name="connsiteY16864" fmla="*/ 1696647 h 4608812"/>
              <a:gd name="connsiteX16865" fmla="*/ 925503 w 12184637"/>
              <a:gd name="connsiteY16865" fmla="*/ 1704083 h 4608812"/>
              <a:gd name="connsiteX16866" fmla="*/ 1013925 w 12184637"/>
              <a:gd name="connsiteY16866" fmla="*/ 1746637 h 4608812"/>
              <a:gd name="connsiteX16867" fmla="*/ 1016354 w 12184637"/>
              <a:gd name="connsiteY16867" fmla="*/ 1747152 h 4608812"/>
              <a:gd name="connsiteX16868" fmla="*/ 1021360 w 12184637"/>
              <a:gd name="connsiteY16868" fmla="*/ 1744060 h 4608812"/>
              <a:gd name="connsiteX16869" fmla="*/ 932792 w 12184637"/>
              <a:gd name="connsiteY16869" fmla="*/ 1701874 h 4608812"/>
              <a:gd name="connsiteX16870" fmla="*/ 930730 w 12184637"/>
              <a:gd name="connsiteY16870" fmla="*/ 1694291 h 4608812"/>
              <a:gd name="connsiteX16871" fmla="*/ 850334 w 12184637"/>
              <a:gd name="connsiteY16871" fmla="*/ 1647687 h 4608812"/>
              <a:gd name="connsiteX16872" fmla="*/ 842751 w 12184637"/>
              <a:gd name="connsiteY16872" fmla="*/ 1649749 h 4608812"/>
              <a:gd name="connsiteX16873" fmla="*/ 844812 w 12184637"/>
              <a:gd name="connsiteY16873" fmla="*/ 1657332 h 4608812"/>
              <a:gd name="connsiteX16874" fmla="*/ 925209 w 12184637"/>
              <a:gd name="connsiteY16874" fmla="*/ 1703935 h 4608812"/>
              <a:gd name="connsiteX16875" fmla="*/ 928080 w 12184637"/>
              <a:gd name="connsiteY16875" fmla="*/ 1704671 h 4608812"/>
              <a:gd name="connsiteX16876" fmla="*/ 932792 w 12184637"/>
              <a:gd name="connsiteY16876" fmla="*/ 1701874 h 4608812"/>
              <a:gd name="connsiteX16877" fmla="*/ 852101 w 12184637"/>
              <a:gd name="connsiteY16877" fmla="*/ 1655786 h 4608812"/>
              <a:gd name="connsiteX16878" fmla="*/ 850923 w 12184637"/>
              <a:gd name="connsiteY16878" fmla="*/ 1647982 h 4608812"/>
              <a:gd name="connsiteX16879" fmla="*/ 781275 w 12184637"/>
              <a:gd name="connsiteY16879" fmla="*/ 1597182 h 4608812"/>
              <a:gd name="connsiteX16880" fmla="*/ 773471 w 12184637"/>
              <a:gd name="connsiteY16880" fmla="*/ 1598360 h 4608812"/>
              <a:gd name="connsiteX16881" fmla="*/ 774649 w 12184637"/>
              <a:gd name="connsiteY16881" fmla="*/ 1606164 h 4608812"/>
              <a:gd name="connsiteX16882" fmla="*/ 844297 w 12184637"/>
              <a:gd name="connsiteY16882" fmla="*/ 1656964 h 4608812"/>
              <a:gd name="connsiteX16883" fmla="*/ 847610 w 12184637"/>
              <a:gd name="connsiteY16883" fmla="*/ 1658068 h 4608812"/>
              <a:gd name="connsiteX16884" fmla="*/ 852101 w 12184637"/>
              <a:gd name="connsiteY16884" fmla="*/ 1655786 h 4608812"/>
              <a:gd name="connsiteX16885" fmla="*/ 781570 w 12184637"/>
              <a:gd name="connsiteY16885" fmla="*/ 1605869 h 4608812"/>
              <a:gd name="connsiteX16886" fmla="*/ 782159 w 12184637"/>
              <a:gd name="connsiteY16886" fmla="*/ 1597992 h 4608812"/>
              <a:gd name="connsiteX16887" fmla="*/ 730181 w 12184637"/>
              <a:gd name="connsiteY16887" fmla="*/ 1537621 h 4608812"/>
              <a:gd name="connsiteX16888" fmla="*/ 722303 w 12184637"/>
              <a:gd name="connsiteY16888" fmla="*/ 1537032 h 4608812"/>
              <a:gd name="connsiteX16889" fmla="*/ 721714 w 12184637"/>
              <a:gd name="connsiteY16889" fmla="*/ 1544909 h 4608812"/>
              <a:gd name="connsiteX16890" fmla="*/ 773692 w 12184637"/>
              <a:gd name="connsiteY16890" fmla="*/ 1605280 h 4608812"/>
              <a:gd name="connsiteX16891" fmla="*/ 777962 w 12184637"/>
              <a:gd name="connsiteY16891" fmla="*/ 1607194 h 4608812"/>
              <a:gd name="connsiteX16892" fmla="*/ 781570 w 12184637"/>
              <a:gd name="connsiteY16892" fmla="*/ 1605869 h 4608812"/>
              <a:gd name="connsiteX16893" fmla="*/ 727825 w 12184637"/>
              <a:gd name="connsiteY16893" fmla="*/ 1546529 h 4608812"/>
              <a:gd name="connsiteX16894" fmla="*/ 731138 w 12184637"/>
              <a:gd name="connsiteY16894" fmla="*/ 1539387 h 4608812"/>
              <a:gd name="connsiteX16895" fmla="*/ 703603 w 12184637"/>
              <a:gd name="connsiteY16895" fmla="*/ 1464071 h 4608812"/>
              <a:gd name="connsiteX16896" fmla="*/ 696461 w 12184637"/>
              <a:gd name="connsiteY16896" fmla="*/ 1460758 h 4608812"/>
              <a:gd name="connsiteX16897" fmla="*/ 693148 w 12184637"/>
              <a:gd name="connsiteY16897" fmla="*/ 1467899 h 4608812"/>
              <a:gd name="connsiteX16898" fmla="*/ 720683 w 12184637"/>
              <a:gd name="connsiteY16898" fmla="*/ 1543216 h 4608812"/>
              <a:gd name="connsiteX16899" fmla="*/ 725984 w 12184637"/>
              <a:gd name="connsiteY16899" fmla="*/ 1546897 h 4608812"/>
              <a:gd name="connsiteX16900" fmla="*/ 727825 w 12184637"/>
              <a:gd name="connsiteY16900" fmla="*/ 1546529 h 4608812"/>
              <a:gd name="connsiteX16901" fmla="*/ 699259 w 12184637"/>
              <a:gd name="connsiteY16901" fmla="*/ 1471507 h 4608812"/>
              <a:gd name="connsiteX16902" fmla="*/ 703897 w 12184637"/>
              <a:gd name="connsiteY16902" fmla="*/ 1465175 h 4608812"/>
              <a:gd name="connsiteX16903" fmla="*/ 690203 w 12184637"/>
              <a:gd name="connsiteY16903" fmla="*/ 1378153 h 4608812"/>
              <a:gd name="connsiteX16904" fmla="*/ 683798 w 12184637"/>
              <a:gd name="connsiteY16904" fmla="*/ 1373514 h 4608812"/>
              <a:gd name="connsiteX16905" fmla="*/ 679160 w 12184637"/>
              <a:gd name="connsiteY16905" fmla="*/ 1379920 h 4608812"/>
              <a:gd name="connsiteX16906" fmla="*/ 692854 w 12184637"/>
              <a:gd name="connsiteY16906" fmla="*/ 1466942 h 4608812"/>
              <a:gd name="connsiteX16907" fmla="*/ 698376 w 12184637"/>
              <a:gd name="connsiteY16907" fmla="*/ 1471654 h 4608812"/>
              <a:gd name="connsiteX16908" fmla="*/ 699259 w 12184637"/>
              <a:gd name="connsiteY16908" fmla="*/ 1471507 h 4608812"/>
              <a:gd name="connsiteX16909" fmla="*/ 685344 w 12184637"/>
              <a:gd name="connsiteY16909" fmla="*/ 1384484 h 4608812"/>
              <a:gd name="connsiteX16910" fmla="*/ 690277 w 12184637"/>
              <a:gd name="connsiteY16910" fmla="*/ 1378374 h 4608812"/>
              <a:gd name="connsiteX16911" fmla="*/ 679896 w 12184637"/>
              <a:gd name="connsiteY16911" fmla="*/ 1282811 h 4608812"/>
              <a:gd name="connsiteX16912" fmla="*/ 673785 w 12184637"/>
              <a:gd name="connsiteY16912" fmla="*/ 1277878 h 4608812"/>
              <a:gd name="connsiteX16913" fmla="*/ 668853 w 12184637"/>
              <a:gd name="connsiteY16913" fmla="*/ 1283989 h 4608812"/>
              <a:gd name="connsiteX16914" fmla="*/ 679234 w 12184637"/>
              <a:gd name="connsiteY16914" fmla="*/ 1379552 h 4608812"/>
              <a:gd name="connsiteX16915" fmla="*/ 684829 w 12184637"/>
              <a:gd name="connsiteY16915" fmla="*/ 1384484 h 4608812"/>
              <a:gd name="connsiteX16916" fmla="*/ 685344 w 12184637"/>
              <a:gd name="connsiteY16916" fmla="*/ 1384484 h 4608812"/>
              <a:gd name="connsiteX16917" fmla="*/ 674816 w 12184637"/>
              <a:gd name="connsiteY16917" fmla="*/ 1288921 h 4608812"/>
              <a:gd name="connsiteX16918" fmla="*/ 679896 w 12184637"/>
              <a:gd name="connsiteY16918" fmla="*/ 1282884 h 4608812"/>
              <a:gd name="connsiteX16919" fmla="*/ 671429 w 12184637"/>
              <a:gd name="connsiteY16919" fmla="*/ 1184745 h 4608812"/>
              <a:gd name="connsiteX16920" fmla="*/ 665392 w 12184637"/>
              <a:gd name="connsiteY16920" fmla="*/ 1179664 h 4608812"/>
              <a:gd name="connsiteX16921" fmla="*/ 660312 w 12184637"/>
              <a:gd name="connsiteY16921" fmla="*/ 1185702 h 4608812"/>
              <a:gd name="connsiteX16922" fmla="*/ 668779 w 12184637"/>
              <a:gd name="connsiteY16922" fmla="*/ 1283841 h 4608812"/>
              <a:gd name="connsiteX16923" fmla="*/ 674374 w 12184637"/>
              <a:gd name="connsiteY16923" fmla="*/ 1288921 h 4608812"/>
              <a:gd name="connsiteX16924" fmla="*/ 674816 w 12184637"/>
              <a:gd name="connsiteY16924" fmla="*/ 1288921 h 4608812"/>
              <a:gd name="connsiteX16925" fmla="*/ 666349 w 12184637"/>
              <a:gd name="connsiteY16925" fmla="*/ 1190782 h 4608812"/>
              <a:gd name="connsiteX16926" fmla="*/ 671429 w 12184637"/>
              <a:gd name="connsiteY16926" fmla="*/ 1184745 h 4608812"/>
              <a:gd name="connsiteX16927" fmla="*/ 663625 w 12184637"/>
              <a:gd name="connsiteY16927" fmla="*/ 1089991 h 4608812"/>
              <a:gd name="connsiteX16928" fmla="*/ 657588 w 12184637"/>
              <a:gd name="connsiteY16928" fmla="*/ 1084911 h 4608812"/>
              <a:gd name="connsiteX16929" fmla="*/ 652508 w 12184637"/>
              <a:gd name="connsiteY16929" fmla="*/ 1090949 h 4608812"/>
              <a:gd name="connsiteX16930" fmla="*/ 660312 w 12184637"/>
              <a:gd name="connsiteY16930" fmla="*/ 1185702 h 4608812"/>
              <a:gd name="connsiteX16931" fmla="*/ 665908 w 12184637"/>
              <a:gd name="connsiteY16931" fmla="*/ 1190855 h 4608812"/>
              <a:gd name="connsiteX16932" fmla="*/ 666349 w 12184637"/>
              <a:gd name="connsiteY16932" fmla="*/ 1190782 h 4608812"/>
              <a:gd name="connsiteX16933" fmla="*/ 658472 w 12184637"/>
              <a:gd name="connsiteY16933" fmla="*/ 1096029 h 4608812"/>
              <a:gd name="connsiteX16934" fmla="*/ 663699 w 12184637"/>
              <a:gd name="connsiteY16934" fmla="*/ 1090139 h 4608812"/>
              <a:gd name="connsiteX16935" fmla="*/ 658693 w 12184637"/>
              <a:gd name="connsiteY16935" fmla="*/ 1002969 h 4608812"/>
              <a:gd name="connsiteX16936" fmla="*/ 652803 w 12184637"/>
              <a:gd name="connsiteY16936" fmla="*/ 997742 h 4608812"/>
              <a:gd name="connsiteX16937" fmla="*/ 647576 w 12184637"/>
              <a:gd name="connsiteY16937" fmla="*/ 1003631 h 4608812"/>
              <a:gd name="connsiteX16938" fmla="*/ 652582 w 12184637"/>
              <a:gd name="connsiteY16938" fmla="*/ 1090801 h 4608812"/>
              <a:gd name="connsiteX16939" fmla="*/ 658177 w 12184637"/>
              <a:gd name="connsiteY16939" fmla="*/ 1096029 h 4608812"/>
              <a:gd name="connsiteX16940" fmla="*/ 658472 w 12184637"/>
              <a:gd name="connsiteY16940" fmla="*/ 1096029 h 4608812"/>
              <a:gd name="connsiteX16941" fmla="*/ 658693 w 12184637"/>
              <a:gd name="connsiteY16941" fmla="*/ 1003337 h 4608812"/>
              <a:gd name="connsiteX16942" fmla="*/ 658398 w 12184637"/>
              <a:gd name="connsiteY16942" fmla="*/ 927800 h 4608812"/>
              <a:gd name="connsiteX16943" fmla="*/ 652803 w 12184637"/>
              <a:gd name="connsiteY16943" fmla="*/ 922278 h 4608812"/>
              <a:gd name="connsiteX16944" fmla="*/ 652803 w 12184637"/>
              <a:gd name="connsiteY16944" fmla="*/ 922278 h 4608812"/>
              <a:gd name="connsiteX16945" fmla="*/ 647281 w 12184637"/>
              <a:gd name="connsiteY16945" fmla="*/ 927873 h 4608812"/>
              <a:gd name="connsiteX16946" fmla="*/ 647576 w 12184637"/>
              <a:gd name="connsiteY16946" fmla="*/ 1003411 h 4608812"/>
              <a:gd name="connsiteX16947" fmla="*/ 653171 w 12184637"/>
              <a:gd name="connsiteY16947" fmla="*/ 1008932 h 4608812"/>
              <a:gd name="connsiteX16948" fmla="*/ 653171 w 12184637"/>
              <a:gd name="connsiteY16948" fmla="*/ 1008932 h 4608812"/>
              <a:gd name="connsiteX16949" fmla="*/ 658693 w 12184637"/>
              <a:gd name="connsiteY16949" fmla="*/ 1003337 h 4608812"/>
              <a:gd name="connsiteX16950" fmla="*/ 658251 w 12184637"/>
              <a:gd name="connsiteY16950" fmla="*/ 928978 h 4608812"/>
              <a:gd name="connsiteX16951" fmla="*/ 672534 w 12184637"/>
              <a:gd name="connsiteY16951" fmla="*/ 865882 h 4608812"/>
              <a:gd name="connsiteX16952" fmla="*/ 668337 w 12184637"/>
              <a:gd name="connsiteY16952" fmla="*/ 859183 h 4608812"/>
              <a:gd name="connsiteX16953" fmla="*/ 661638 w 12184637"/>
              <a:gd name="connsiteY16953" fmla="*/ 863379 h 4608812"/>
              <a:gd name="connsiteX16954" fmla="*/ 647355 w 12184637"/>
              <a:gd name="connsiteY16954" fmla="*/ 926474 h 4608812"/>
              <a:gd name="connsiteX16955" fmla="*/ 651551 w 12184637"/>
              <a:gd name="connsiteY16955" fmla="*/ 933174 h 4608812"/>
              <a:gd name="connsiteX16956" fmla="*/ 652803 w 12184637"/>
              <a:gd name="connsiteY16956" fmla="*/ 933321 h 4608812"/>
              <a:gd name="connsiteX16957" fmla="*/ 658251 w 12184637"/>
              <a:gd name="connsiteY16957" fmla="*/ 928978 h 4608812"/>
              <a:gd name="connsiteX16958" fmla="*/ 671503 w 12184637"/>
              <a:gd name="connsiteY16958" fmla="*/ 868091 h 4608812"/>
              <a:gd name="connsiteX16959" fmla="*/ 710082 w 12184637"/>
              <a:gd name="connsiteY16959" fmla="*/ 818248 h 4608812"/>
              <a:gd name="connsiteX16960" fmla="*/ 709125 w 12184637"/>
              <a:gd name="connsiteY16960" fmla="*/ 810444 h 4608812"/>
              <a:gd name="connsiteX16961" fmla="*/ 701320 w 12184637"/>
              <a:gd name="connsiteY16961" fmla="*/ 811401 h 4608812"/>
              <a:gd name="connsiteX16962" fmla="*/ 662742 w 12184637"/>
              <a:gd name="connsiteY16962" fmla="*/ 861244 h 4608812"/>
              <a:gd name="connsiteX16963" fmla="*/ 663699 w 12184637"/>
              <a:gd name="connsiteY16963" fmla="*/ 869048 h 4608812"/>
              <a:gd name="connsiteX16964" fmla="*/ 667159 w 12184637"/>
              <a:gd name="connsiteY16964" fmla="*/ 870226 h 4608812"/>
              <a:gd name="connsiteX16965" fmla="*/ 671503 w 12184637"/>
              <a:gd name="connsiteY16965" fmla="*/ 868091 h 4608812"/>
              <a:gd name="connsiteX16966" fmla="*/ 709051 w 12184637"/>
              <a:gd name="connsiteY16966" fmla="*/ 819353 h 4608812"/>
              <a:gd name="connsiteX16967" fmla="*/ 765078 w 12184637"/>
              <a:gd name="connsiteY16967" fmla="*/ 778271 h 4608812"/>
              <a:gd name="connsiteX16968" fmla="*/ 766256 w 12184637"/>
              <a:gd name="connsiteY16968" fmla="*/ 770467 h 4608812"/>
              <a:gd name="connsiteX16969" fmla="*/ 758452 w 12184637"/>
              <a:gd name="connsiteY16969" fmla="*/ 769289 h 4608812"/>
              <a:gd name="connsiteX16970" fmla="*/ 702425 w 12184637"/>
              <a:gd name="connsiteY16970" fmla="*/ 810371 h 4608812"/>
              <a:gd name="connsiteX16971" fmla="*/ 701247 w 12184637"/>
              <a:gd name="connsiteY16971" fmla="*/ 818175 h 4608812"/>
              <a:gd name="connsiteX16972" fmla="*/ 705811 w 12184637"/>
              <a:gd name="connsiteY16972" fmla="*/ 820457 h 4608812"/>
              <a:gd name="connsiteX16973" fmla="*/ 709051 w 12184637"/>
              <a:gd name="connsiteY16973" fmla="*/ 819353 h 4608812"/>
              <a:gd name="connsiteX16974" fmla="*/ 764489 w 12184637"/>
              <a:gd name="connsiteY16974" fmla="*/ 778639 h 4608812"/>
              <a:gd name="connsiteX16975" fmla="*/ 831118 w 12184637"/>
              <a:gd name="connsiteY16975" fmla="*/ 741606 h 4608812"/>
              <a:gd name="connsiteX16976" fmla="*/ 833253 w 12184637"/>
              <a:gd name="connsiteY16976" fmla="*/ 734023 h 4608812"/>
              <a:gd name="connsiteX16977" fmla="*/ 825670 w 12184637"/>
              <a:gd name="connsiteY16977" fmla="*/ 731888 h 4608812"/>
              <a:gd name="connsiteX16978" fmla="*/ 759041 w 12184637"/>
              <a:gd name="connsiteY16978" fmla="*/ 768921 h 4608812"/>
              <a:gd name="connsiteX16979" fmla="*/ 756906 w 12184637"/>
              <a:gd name="connsiteY16979" fmla="*/ 776504 h 4608812"/>
              <a:gd name="connsiteX16980" fmla="*/ 761839 w 12184637"/>
              <a:gd name="connsiteY16980" fmla="*/ 779375 h 4608812"/>
              <a:gd name="connsiteX16981" fmla="*/ 764489 w 12184637"/>
              <a:gd name="connsiteY16981" fmla="*/ 778639 h 4608812"/>
              <a:gd name="connsiteX16982" fmla="*/ 830676 w 12184637"/>
              <a:gd name="connsiteY16982" fmla="*/ 741827 h 4608812"/>
              <a:gd name="connsiteX16983" fmla="*/ 905478 w 12184637"/>
              <a:gd name="connsiteY16983" fmla="*/ 708182 h 4608812"/>
              <a:gd name="connsiteX16984" fmla="*/ 908275 w 12184637"/>
              <a:gd name="connsiteY16984" fmla="*/ 700819 h 4608812"/>
              <a:gd name="connsiteX16985" fmla="*/ 900913 w 12184637"/>
              <a:gd name="connsiteY16985" fmla="*/ 698022 h 4608812"/>
              <a:gd name="connsiteX16986" fmla="*/ 826112 w 12184637"/>
              <a:gd name="connsiteY16986" fmla="*/ 731667 h 4608812"/>
              <a:gd name="connsiteX16987" fmla="*/ 823314 w 12184637"/>
              <a:gd name="connsiteY16987" fmla="*/ 739030 h 4608812"/>
              <a:gd name="connsiteX16988" fmla="*/ 828468 w 12184637"/>
              <a:gd name="connsiteY16988" fmla="*/ 742343 h 4608812"/>
              <a:gd name="connsiteX16989" fmla="*/ 830676 w 12184637"/>
              <a:gd name="connsiteY16989" fmla="*/ 741827 h 4608812"/>
              <a:gd name="connsiteX16990" fmla="*/ 905183 w 12184637"/>
              <a:gd name="connsiteY16990" fmla="*/ 708329 h 4608812"/>
              <a:gd name="connsiteX16991" fmla="*/ 985653 w 12184637"/>
              <a:gd name="connsiteY16991" fmla="*/ 677333 h 4608812"/>
              <a:gd name="connsiteX16992" fmla="*/ 988893 w 12184637"/>
              <a:gd name="connsiteY16992" fmla="*/ 670118 h 4608812"/>
              <a:gd name="connsiteX16993" fmla="*/ 981678 w 12184637"/>
              <a:gd name="connsiteY16993" fmla="*/ 666879 h 4608812"/>
              <a:gd name="connsiteX16994" fmla="*/ 901207 w 12184637"/>
              <a:gd name="connsiteY16994" fmla="*/ 697948 h 4608812"/>
              <a:gd name="connsiteX16995" fmla="*/ 897968 w 12184637"/>
              <a:gd name="connsiteY16995" fmla="*/ 705163 h 4608812"/>
              <a:gd name="connsiteX16996" fmla="*/ 903195 w 12184637"/>
              <a:gd name="connsiteY16996" fmla="*/ 708771 h 4608812"/>
              <a:gd name="connsiteX16997" fmla="*/ 905183 w 12184637"/>
              <a:gd name="connsiteY16997" fmla="*/ 708329 h 4608812"/>
              <a:gd name="connsiteX16998" fmla="*/ 985432 w 12184637"/>
              <a:gd name="connsiteY16998" fmla="*/ 677481 h 4608812"/>
              <a:gd name="connsiteX16999" fmla="*/ 1068700 w 12184637"/>
              <a:gd name="connsiteY16999" fmla="*/ 649651 h 4608812"/>
              <a:gd name="connsiteX17000" fmla="*/ 1072234 w 12184637"/>
              <a:gd name="connsiteY17000" fmla="*/ 642583 h 4608812"/>
              <a:gd name="connsiteX17001" fmla="*/ 1065166 w 12184637"/>
              <a:gd name="connsiteY17001" fmla="*/ 639049 h 4608812"/>
              <a:gd name="connsiteX17002" fmla="*/ 981898 w 12184637"/>
              <a:gd name="connsiteY17002" fmla="*/ 666879 h 4608812"/>
              <a:gd name="connsiteX17003" fmla="*/ 978365 w 12184637"/>
              <a:gd name="connsiteY17003" fmla="*/ 673947 h 4608812"/>
              <a:gd name="connsiteX17004" fmla="*/ 983665 w 12184637"/>
              <a:gd name="connsiteY17004" fmla="*/ 677775 h 4608812"/>
              <a:gd name="connsiteX17005" fmla="*/ 985432 w 12184637"/>
              <a:gd name="connsiteY17005" fmla="*/ 677481 h 4608812"/>
              <a:gd name="connsiteX17006" fmla="*/ 1068479 w 12184637"/>
              <a:gd name="connsiteY17006" fmla="*/ 649725 h 4608812"/>
              <a:gd name="connsiteX17007" fmla="*/ 1151600 w 12184637"/>
              <a:gd name="connsiteY17007" fmla="*/ 625576 h 4608812"/>
              <a:gd name="connsiteX17008" fmla="*/ 1155428 w 12184637"/>
              <a:gd name="connsiteY17008" fmla="*/ 618656 h 4608812"/>
              <a:gd name="connsiteX17009" fmla="*/ 1148508 w 12184637"/>
              <a:gd name="connsiteY17009" fmla="*/ 614827 h 4608812"/>
              <a:gd name="connsiteX17010" fmla="*/ 1065387 w 12184637"/>
              <a:gd name="connsiteY17010" fmla="*/ 638976 h 4608812"/>
              <a:gd name="connsiteX17011" fmla="*/ 1061559 w 12184637"/>
              <a:gd name="connsiteY17011" fmla="*/ 645896 h 4608812"/>
              <a:gd name="connsiteX17012" fmla="*/ 1066933 w 12184637"/>
              <a:gd name="connsiteY17012" fmla="*/ 649946 h 4608812"/>
              <a:gd name="connsiteX17013" fmla="*/ 1068479 w 12184637"/>
              <a:gd name="connsiteY17013" fmla="*/ 649725 h 4608812"/>
              <a:gd name="connsiteX17014" fmla="*/ 1249519 w 12184637"/>
              <a:gd name="connsiteY17014" fmla="*/ 706046 h 4608812"/>
              <a:gd name="connsiteX17015" fmla="*/ 1248930 w 12184637"/>
              <a:gd name="connsiteY17015" fmla="*/ 698169 h 4608812"/>
              <a:gd name="connsiteX17016" fmla="*/ 1153661 w 12184637"/>
              <a:gd name="connsiteY17016" fmla="*/ 616005 h 4608812"/>
              <a:gd name="connsiteX17017" fmla="*/ 1145784 w 12184637"/>
              <a:gd name="connsiteY17017" fmla="*/ 616594 h 4608812"/>
              <a:gd name="connsiteX17018" fmla="*/ 1146373 w 12184637"/>
              <a:gd name="connsiteY17018" fmla="*/ 624472 h 4608812"/>
              <a:gd name="connsiteX17019" fmla="*/ 1241641 w 12184637"/>
              <a:gd name="connsiteY17019" fmla="*/ 706635 h 4608812"/>
              <a:gd name="connsiteX17020" fmla="*/ 1245322 w 12184637"/>
              <a:gd name="connsiteY17020" fmla="*/ 707961 h 4608812"/>
              <a:gd name="connsiteX17021" fmla="*/ 1249519 w 12184637"/>
              <a:gd name="connsiteY17021" fmla="*/ 706046 h 4608812"/>
              <a:gd name="connsiteX17022" fmla="*/ 1330283 w 12184637"/>
              <a:gd name="connsiteY17022" fmla="*/ 811107 h 4608812"/>
              <a:gd name="connsiteX17023" fmla="*/ 1331240 w 12184637"/>
              <a:gd name="connsiteY17023" fmla="*/ 803303 h 4608812"/>
              <a:gd name="connsiteX17024" fmla="*/ 1249666 w 12184637"/>
              <a:gd name="connsiteY17024" fmla="*/ 698979 h 4608812"/>
              <a:gd name="connsiteX17025" fmla="*/ 1241862 w 12184637"/>
              <a:gd name="connsiteY17025" fmla="*/ 698022 h 4608812"/>
              <a:gd name="connsiteX17026" fmla="*/ 1240905 w 12184637"/>
              <a:gd name="connsiteY17026" fmla="*/ 705826 h 4608812"/>
              <a:gd name="connsiteX17027" fmla="*/ 1322479 w 12184637"/>
              <a:gd name="connsiteY17027" fmla="*/ 810150 h 4608812"/>
              <a:gd name="connsiteX17028" fmla="*/ 1326897 w 12184637"/>
              <a:gd name="connsiteY17028" fmla="*/ 812285 h 4608812"/>
              <a:gd name="connsiteX17029" fmla="*/ 1330283 w 12184637"/>
              <a:gd name="connsiteY17029" fmla="*/ 811107 h 4608812"/>
              <a:gd name="connsiteX17030" fmla="*/ 1395513 w 12184637"/>
              <a:gd name="connsiteY17030" fmla="*/ 933248 h 4608812"/>
              <a:gd name="connsiteX17031" fmla="*/ 1397722 w 12184637"/>
              <a:gd name="connsiteY17031" fmla="*/ 925664 h 4608812"/>
              <a:gd name="connsiteX17032" fmla="*/ 1331756 w 12184637"/>
              <a:gd name="connsiteY17032" fmla="*/ 804113 h 4608812"/>
              <a:gd name="connsiteX17033" fmla="*/ 1324173 w 12184637"/>
              <a:gd name="connsiteY17033" fmla="*/ 801904 h 4608812"/>
              <a:gd name="connsiteX17034" fmla="*/ 1321964 w 12184637"/>
              <a:gd name="connsiteY17034" fmla="*/ 809487 h 4608812"/>
              <a:gd name="connsiteX17035" fmla="*/ 1387930 w 12184637"/>
              <a:gd name="connsiteY17035" fmla="*/ 931039 h 4608812"/>
              <a:gd name="connsiteX17036" fmla="*/ 1392863 w 12184637"/>
              <a:gd name="connsiteY17036" fmla="*/ 933984 h 4608812"/>
              <a:gd name="connsiteX17037" fmla="*/ 1395513 w 12184637"/>
              <a:gd name="connsiteY17037" fmla="*/ 933248 h 4608812"/>
              <a:gd name="connsiteX17038" fmla="*/ 1443295 w 12184637"/>
              <a:gd name="connsiteY17038" fmla="*/ 1067463 h 4608812"/>
              <a:gd name="connsiteX17039" fmla="*/ 1446608 w 12184637"/>
              <a:gd name="connsiteY17039" fmla="*/ 1060321 h 4608812"/>
              <a:gd name="connsiteX17040" fmla="*/ 1398017 w 12184637"/>
              <a:gd name="connsiteY17040" fmla="*/ 926401 h 4608812"/>
              <a:gd name="connsiteX17041" fmla="*/ 1390875 w 12184637"/>
              <a:gd name="connsiteY17041" fmla="*/ 923088 h 4608812"/>
              <a:gd name="connsiteX17042" fmla="*/ 1387562 w 12184637"/>
              <a:gd name="connsiteY17042" fmla="*/ 930229 h 4608812"/>
              <a:gd name="connsiteX17043" fmla="*/ 1436154 w 12184637"/>
              <a:gd name="connsiteY17043" fmla="*/ 1064150 h 4608812"/>
              <a:gd name="connsiteX17044" fmla="*/ 1441454 w 12184637"/>
              <a:gd name="connsiteY17044" fmla="*/ 1067831 h 4608812"/>
              <a:gd name="connsiteX17045" fmla="*/ 1443295 w 12184637"/>
              <a:gd name="connsiteY17045" fmla="*/ 1067463 h 4608812"/>
              <a:gd name="connsiteX17046" fmla="*/ 1471787 w 12184637"/>
              <a:gd name="connsiteY17046" fmla="*/ 1208967 h 4608812"/>
              <a:gd name="connsiteX17047" fmla="*/ 1476131 w 12184637"/>
              <a:gd name="connsiteY17047" fmla="*/ 1202414 h 4608812"/>
              <a:gd name="connsiteX17048" fmla="*/ 1446829 w 12184637"/>
              <a:gd name="connsiteY17048" fmla="*/ 1061131 h 4608812"/>
              <a:gd name="connsiteX17049" fmla="*/ 1440276 w 12184637"/>
              <a:gd name="connsiteY17049" fmla="*/ 1056787 h 4608812"/>
              <a:gd name="connsiteX17050" fmla="*/ 1435933 w 12184637"/>
              <a:gd name="connsiteY17050" fmla="*/ 1063340 h 4608812"/>
              <a:gd name="connsiteX17051" fmla="*/ 1465235 w 12184637"/>
              <a:gd name="connsiteY17051" fmla="*/ 1204623 h 4608812"/>
              <a:gd name="connsiteX17052" fmla="*/ 1470756 w 12184637"/>
              <a:gd name="connsiteY17052" fmla="*/ 1209040 h 4608812"/>
              <a:gd name="connsiteX17053" fmla="*/ 1471787 w 12184637"/>
              <a:gd name="connsiteY17053" fmla="*/ 1208967 h 4608812"/>
              <a:gd name="connsiteX17054" fmla="*/ 1479223 w 12184637"/>
              <a:gd name="connsiteY17054" fmla="*/ 1352679 h 4608812"/>
              <a:gd name="connsiteX17055" fmla="*/ 1484450 w 12184637"/>
              <a:gd name="connsiteY17055" fmla="*/ 1346789 h 4608812"/>
              <a:gd name="connsiteX17056" fmla="*/ 1476278 w 12184637"/>
              <a:gd name="connsiteY17056" fmla="*/ 1203150 h 4608812"/>
              <a:gd name="connsiteX17057" fmla="*/ 1470388 w 12184637"/>
              <a:gd name="connsiteY17057" fmla="*/ 1197923 h 4608812"/>
              <a:gd name="connsiteX17058" fmla="*/ 1465161 w 12184637"/>
              <a:gd name="connsiteY17058" fmla="*/ 1203813 h 4608812"/>
              <a:gd name="connsiteX17059" fmla="*/ 1473333 w 12184637"/>
              <a:gd name="connsiteY17059" fmla="*/ 1347452 h 4608812"/>
              <a:gd name="connsiteX17060" fmla="*/ 1478929 w 12184637"/>
              <a:gd name="connsiteY17060" fmla="*/ 1352679 h 4608812"/>
              <a:gd name="connsiteX17061" fmla="*/ 1479223 w 12184637"/>
              <a:gd name="connsiteY17061" fmla="*/ 1352679 h 4608812"/>
              <a:gd name="connsiteX17062" fmla="*/ 1471640 w 12184637"/>
              <a:gd name="connsiteY17062" fmla="*/ 1488514 h 4608812"/>
              <a:gd name="connsiteX17063" fmla="*/ 1484450 w 12184637"/>
              <a:gd name="connsiteY17063" fmla="*/ 1347673 h 4608812"/>
              <a:gd name="connsiteX17064" fmla="*/ 1479370 w 12184637"/>
              <a:gd name="connsiteY17064" fmla="*/ 1341636 h 4608812"/>
              <a:gd name="connsiteX17065" fmla="*/ 1473333 w 12184637"/>
              <a:gd name="connsiteY17065" fmla="*/ 1346716 h 4608812"/>
              <a:gd name="connsiteX17066" fmla="*/ 1460523 w 12184637"/>
              <a:gd name="connsiteY17066" fmla="*/ 1487557 h 4608812"/>
              <a:gd name="connsiteX17067" fmla="*/ 1465603 w 12184637"/>
              <a:gd name="connsiteY17067" fmla="*/ 1493594 h 4608812"/>
              <a:gd name="connsiteX17068" fmla="*/ 1466192 w 12184637"/>
              <a:gd name="connsiteY17068" fmla="*/ 1493594 h 4608812"/>
              <a:gd name="connsiteX17069" fmla="*/ 1471640 w 12184637"/>
              <a:gd name="connsiteY17069" fmla="*/ 1488514 h 4608812"/>
              <a:gd name="connsiteX17070" fmla="*/ 1437773 w 12184637"/>
              <a:gd name="connsiteY17070" fmla="*/ 1622361 h 4608812"/>
              <a:gd name="connsiteX17071" fmla="*/ 1471493 w 12184637"/>
              <a:gd name="connsiteY17071" fmla="*/ 1489324 h 4608812"/>
              <a:gd name="connsiteX17072" fmla="*/ 1467443 w 12184637"/>
              <a:gd name="connsiteY17072" fmla="*/ 1482550 h 4608812"/>
              <a:gd name="connsiteX17073" fmla="*/ 1460670 w 12184637"/>
              <a:gd name="connsiteY17073" fmla="*/ 1486600 h 4608812"/>
              <a:gd name="connsiteX17074" fmla="*/ 1426951 w 12184637"/>
              <a:gd name="connsiteY17074" fmla="*/ 1619637 h 4608812"/>
              <a:gd name="connsiteX17075" fmla="*/ 1431000 w 12184637"/>
              <a:gd name="connsiteY17075" fmla="*/ 1626410 h 4608812"/>
              <a:gd name="connsiteX17076" fmla="*/ 1432399 w 12184637"/>
              <a:gd name="connsiteY17076" fmla="*/ 1626557 h 4608812"/>
              <a:gd name="connsiteX17077" fmla="*/ 1437773 w 12184637"/>
              <a:gd name="connsiteY17077" fmla="*/ 1622361 h 4608812"/>
              <a:gd name="connsiteX17078" fmla="*/ 1382924 w 12184637"/>
              <a:gd name="connsiteY17078" fmla="*/ 1743324 h 4608812"/>
              <a:gd name="connsiteX17079" fmla="*/ 1437479 w 12184637"/>
              <a:gd name="connsiteY17079" fmla="*/ 1623318 h 4608812"/>
              <a:gd name="connsiteX17080" fmla="*/ 1434681 w 12184637"/>
              <a:gd name="connsiteY17080" fmla="*/ 1615956 h 4608812"/>
              <a:gd name="connsiteX17081" fmla="*/ 1427319 w 12184637"/>
              <a:gd name="connsiteY17081" fmla="*/ 1618753 h 4608812"/>
              <a:gd name="connsiteX17082" fmla="*/ 1372764 w 12184637"/>
              <a:gd name="connsiteY17082" fmla="*/ 1738759 h 4608812"/>
              <a:gd name="connsiteX17083" fmla="*/ 1375562 w 12184637"/>
              <a:gd name="connsiteY17083" fmla="*/ 1746121 h 4608812"/>
              <a:gd name="connsiteX17084" fmla="*/ 1377918 w 12184637"/>
              <a:gd name="connsiteY17084" fmla="*/ 1746637 h 4608812"/>
              <a:gd name="connsiteX17085" fmla="*/ 1382924 w 12184637"/>
              <a:gd name="connsiteY17085" fmla="*/ 1743324 h 4608812"/>
              <a:gd name="connsiteX17086" fmla="*/ 1307092 w 12184637"/>
              <a:gd name="connsiteY17086" fmla="*/ 1846396 h 4608812"/>
              <a:gd name="connsiteX17087" fmla="*/ 1382335 w 12184637"/>
              <a:gd name="connsiteY17087" fmla="*/ 1744354 h 4608812"/>
              <a:gd name="connsiteX17088" fmla="*/ 1381157 w 12184637"/>
              <a:gd name="connsiteY17088" fmla="*/ 1736550 h 4608812"/>
              <a:gd name="connsiteX17089" fmla="*/ 1373353 w 12184637"/>
              <a:gd name="connsiteY17089" fmla="*/ 1737728 h 4608812"/>
              <a:gd name="connsiteX17090" fmla="*/ 1298110 w 12184637"/>
              <a:gd name="connsiteY17090" fmla="*/ 1839770 h 4608812"/>
              <a:gd name="connsiteX17091" fmla="*/ 1299288 w 12184637"/>
              <a:gd name="connsiteY17091" fmla="*/ 1847574 h 4608812"/>
              <a:gd name="connsiteX17092" fmla="*/ 1302675 w 12184637"/>
              <a:gd name="connsiteY17092" fmla="*/ 1848679 h 4608812"/>
              <a:gd name="connsiteX17093" fmla="*/ 1307092 w 12184637"/>
              <a:gd name="connsiteY17093" fmla="*/ 1846396 h 4608812"/>
              <a:gd name="connsiteX17094" fmla="*/ 1215137 w 12184637"/>
              <a:gd name="connsiteY17094" fmla="*/ 1929959 h 4608812"/>
              <a:gd name="connsiteX17095" fmla="*/ 1306356 w 12184637"/>
              <a:gd name="connsiteY17095" fmla="*/ 1847206 h 4608812"/>
              <a:gd name="connsiteX17096" fmla="*/ 1306724 w 12184637"/>
              <a:gd name="connsiteY17096" fmla="*/ 1839328 h 4608812"/>
              <a:gd name="connsiteX17097" fmla="*/ 1298846 w 12184637"/>
              <a:gd name="connsiteY17097" fmla="*/ 1838960 h 4608812"/>
              <a:gd name="connsiteX17098" fmla="*/ 1207627 w 12184637"/>
              <a:gd name="connsiteY17098" fmla="*/ 1921713 h 4608812"/>
              <a:gd name="connsiteX17099" fmla="*/ 1207259 w 12184637"/>
              <a:gd name="connsiteY17099" fmla="*/ 1929590 h 4608812"/>
              <a:gd name="connsiteX17100" fmla="*/ 1211456 w 12184637"/>
              <a:gd name="connsiteY17100" fmla="*/ 1931431 h 4608812"/>
              <a:gd name="connsiteX17101" fmla="*/ 1215137 w 12184637"/>
              <a:gd name="connsiteY17101" fmla="*/ 1929959 h 4608812"/>
              <a:gd name="connsiteX17102" fmla="*/ 1111770 w 12184637"/>
              <a:gd name="connsiteY17102" fmla="*/ 1992685 h 4608812"/>
              <a:gd name="connsiteX17103" fmla="*/ 1214327 w 12184637"/>
              <a:gd name="connsiteY17103" fmla="*/ 1930621 h 4608812"/>
              <a:gd name="connsiteX17104" fmla="*/ 1216241 w 12184637"/>
              <a:gd name="connsiteY17104" fmla="*/ 1922964 h 4608812"/>
              <a:gd name="connsiteX17105" fmla="*/ 1208584 w 12184637"/>
              <a:gd name="connsiteY17105" fmla="*/ 1921050 h 4608812"/>
              <a:gd name="connsiteX17106" fmla="*/ 1106027 w 12184637"/>
              <a:gd name="connsiteY17106" fmla="*/ 1983114 h 4608812"/>
              <a:gd name="connsiteX17107" fmla="*/ 1104113 w 12184637"/>
              <a:gd name="connsiteY17107" fmla="*/ 1990771 h 4608812"/>
              <a:gd name="connsiteX17108" fmla="*/ 1108898 w 12184637"/>
              <a:gd name="connsiteY17108" fmla="*/ 1993422 h 4608812"/>
              <a:gd name="connsiteX17109" fmla="*/ 1111770 w 12184637"/>
              <a:gd name="connsiteY17109" fmla="*/ 1992685 h 4608812"/>
              <a:gd name="connsiteX17110" fmla="*/ 1114126 w 12184637"/>
              <a:gd name="connsiteY17110" fmla="*/ 1989741 h 4608812"/>
              <a:gd name="connsiteX17111" fmla="*/ 1110739 w 12184637"/>
              <a:gd name="connsiteY17111" fmla="*/ 1982599 h 4608812"/>
              <a:gd name="connsiteX17112" fmla="*/ 1018710 w 12184637"/>
              <a:gd name="connsiteY17112" fmla="*/ 1950058 h 4608812"/>
              <a:gd name="connsiteX17113" fmla="*/ 1011569 w 12184637"/>
              <a:gd name="connsiteY17113" fmla="*/ 1953444 h 4608812"/>
              <a:gd name="connsiteX17114" fmla="*/ 1014955 w 12184637"/>
              <a:gd name="connsiteY17114" fmla="*/ 1960586 h 4608812"/>
              <a:gd name="connsiteX17115" fmla="*/ 1106984 w 12184637"/>
              <a:gd name="connsiteY17115" fmla="*/ 1993127 h 4608812"/>
              <a:gd name="connsiteX17116" fmla="*/ 1108898 w 12184637"/>
              <a:gd name="connsiteY17116" fmla="*/ 1993422 h 4608812"/>
              <a:gd name="connsiteX17117" fmla="*/ 1114126 w 12184637"/>
              <a:gd name="connsiteY17117" fmla="*/ 1989741 h 4608812"/>
              <a:gd name="connsiteX17118" fmla="*/ 1021949 w 12184637"/>
              <a:gd name="connsiteY17118" fmla="*/ 1957641 h 4608812"/>
              <a:gd name="connsiteX17119" fmla="*/ 1019078 w 12184637"/>
              <a:gd name="connsiteY17119" fmla="*/ 1950278 h 4608812"/>
              <a:gd name="connsiteX17120" fmla="*/ 926534 w 12184637"/>
              <a:gd name="connsiteY17120" fmla="*/ 1910227 h 4608812"/>
              <a:gd name="connsiteX17121" fmla="*/ 919171 w 12184637"/>
              <a:gd name="connsiteY17121" fmla="*/ 1913099 h 4608812"/>
              <a:gd name="connsiteX17122" fmla="*/ 922043 w 12184637"/>
              <a:gd name="connsiteY17122" fmla="*/ 1920461 h 4608812"/>
              <a:gd name="connsiteX17123" fmla="*/ 1014587 w 12184637"/>
              <a:gd name="connsiteY17123" fmla="*/ 1960512 h 4608812"/>
              <a:gd name="connsiteX17124" fmla="*/ 1016869 w 12184637"/>
              <a:gd name="connsiteY17124" fmla="*/ 1960954 h 4608812"/>
              <a:gd name="connsiteX17125" fmla="*/ 1021949 w 12184637"/>
              <a:gd name="connsiteY17125" fmla="*/ 1957641 h 4608812"/>
              <a:gd name="connsiteX17126" fmla="*/ 929184 w 12184637"/>
              <a:gd name="connsiteY17126" fmla="*/ 1917958 h 4608812"/>
              <a:gd name="connsiteX17127" fmla="*/ 926828 w 12184637"/>
              <a:gd name="connsiteY17127" fmla="*/ 1910448 h 4608812"/>
              <a:gd name="connsiteX17128" fmla="*/ 837008 w 12184637"/>
              <a:gd name="connsiteY17128" fmla="*/ 1863109 h 4608812"/>
              <a:gd name="connsiteX17129" fmla="*/ 829498 w 12184637"/>
              <a:gd name="connsiteY17129" fmla="*/ 1865465 h 4608812"/>
              <a:gd name="connsiteX17130" fmla="*/ 831854 w 12184637"/>
              <a:gd name="connsiteY17130" fmla="*/ 1872974 h 4608812"/>
              <a:gd name="connsiteX17131" fmla="*/ 921675 w 12184637"/>
              <a:gd name="connsiteY17131" fmla="*/ 1920314 h 4608812"/>
              <a:gd name="connsiteX17132" fmla="*/ 924325 w 12184637"/>
              <a:gd name="connsiteY17132" fmla="*/ 1920977 h 4608812"/>
              <a:gd name="connsiteX17133" fmla="*/ 929184 w 12184637"/>
              <a:gd name="connsiteY17133" fmla="*/ 1917958 h 4608812"/>
              <a:gd name="connsiteX17134" fmla="*/ 839143 w 12184637"/>
              <a:gd name="connsiteY17134" fmla="*/ 1871060 h 4608812"/>
              <a:gd name="connsiteX17135" fmla="*/ 837523 w 12184637"/>
              <a:gd name="connsiteY17135" fmla="*/ 1863329 h 4608812"/>
              <a:gd name="connsiteX17136" fmla="*/ 753814 w 12184637"/>
              <a:gd name="connsiteY17136" fmla="*/ 1809143 h 4608812"/>
              <a:gd name="connsiteX17137" fmla="*/ 746083 w 12184637"/>
              <a:gd name="connsiteY17137" fmla="*/ 1810763 h 4608812"/>
              <a:gd name="connsiteX17138" fmla="*/ 747703 w 12184637"/>
              <a:gd name="connsiteY17138" fmla="*/ 1818493 h 4608812"/>
              <a:gd name="connsiteX17139" fmla="*/ 831413 w 12184637"/>
              <a:gd name="connsiteY17139" fmla="*/ 1872680 h 4608812"/>
              <a:gd name="connsiteX17140" fmla="*/ 834505 w 12184637"/>
              <a:gd name="connsiteY17140" fmla="*/ 1873563 h 4608812"/>
              <a:gd name="connsiteX17141" fmla="*/ 839143 w 12184637"/>
              <a:gd name="connsiteY17141" fmla="*/ 1871060 h 4608812"/>
              <a:gd name="connsiteX17142" fmla="*/ 755065 w 12184637"/>
              <a:gd name="connsiteY17142" fmla="*/ 1817389 h 4608812"/>
              <a:gd name="connsiteX17143" fmla="*/ 754329 w 12184637"/>
              <a:gd name="connsiteY17143" fmla="*/ 1809511 h 4608812"/>
              <a:gd name="connsiteX17144" fmla="*/ 678424 w 12184637"/>
              <a:gd name="connsiteY17144" fmla="*/ 1747152 h 4608812"/>
              <a:gd name="connsiteX17145" fmla="*/ 670546 w 12184637"/>
              <a:gd name="connsiteY17145" fmla="*/ 1747888 h 4608812"/>
              <a:gd name="connsiteX17146" fmla="*/ 671282 w 12184637"/>
              <a:gd name="connsiteY17146" fmla="*/ 1755766 h 4608812"/>
              <a:gd name="connsiteX17147" fmla="*/ 747188 w 12184637"/>
              <a:gd name="connsiteY17147" fmla="*/ 1818125 h 4608812"/>
              <a:gd name="connsiteX17148" fmla="*/ 750795 w 12184637"/>
              <a:gd name="connsiteY17148" fmla="*/ 1819376 h 4608812"/>
              <a:gd name="connsiteX17149" fmla="*/ 755065 w 12184637"/>
              <a:gd name="connsiteY17149" fmla="*/ 1817389 h 4608812"/>
              <a:gd name="connsiteX17150" fmla="*/ 678571 w 12184637"/>
              <a:gd name="connsiteY17150" fmla="*/ 1755545 h 4608812"/>
              <a:gd name="connsiteX17151" fmla="*/ 678865 w 12184637"/>
              <a:gd name="connsiteY17151" fmla="*/ 1747667 h 4608812"/>
              <a:gd name="connsiteX17152" fmla="*/ 612457 w 12184637"/>
              <a:gd name="connsiteY17152" fmla="*/ 1675958 h 4608812"/>
              <a:gd name="connsiteX17153" fmla="*/ 604580 w 12184637"/>
              <a:gd name="connsiteY17153" fmla="*/ 1675664 h 4608812"/>
              <a:gd name="connsiteX17154" fmla="*/ 604285 w 12184637"/>
              <a:gd name="connsiteY17154" fmla="*/ 1683542 h 4608812"/>
              <a:gd name="connsiteX17155" fmla="*/ 670693 w 12184637"/>
              <a:gd name="connsiteY17155" fmla="*/ 1755251 h 4608812"/>
              <a:gd name="connsiteX17156" fmla="*/ 674816 w 12184637"/>
              <a:gd name="connsiteY17156" fmla="*/ 1757018 h 4608812"/>
              <a:gd name="connsiteX17157" fmla="*/ 678571 w 12184637"/>
              <a:gd name="connsiteY17157" fmla="*/ 1755545 h 4608812"/>
              <a:gd name="connsiteX17158" fmla="*/ 611500 w 12184637"/>
              <a:gd name="connsiteY17158" fmla="*/ 1684352 h 4608812"/>
              <a:gd name="connsiteX17159" fmla="*/ 613046 w 12184637"/>
              <a:gd name="connsiteY17159" fmla="*/ 1676621 h 4608812"/>
              <a:gd name="connsiteX17160" fmla="*/ 557755 w 12184637"/>
              <a:gd name="connsiteY17160" fmla="*/ 1594237 h 4608812"/>
              <a:gd name="connsiteX17161" fmla="*/ 550025 w 12184637"/>
              <a:gd name="connsiteY17161" fmla="*/ 1592691 h 4608812"/>
              <a:gd name="connsiteX17162" fmla="*/ 548479 w 12184637"/>
              <a:gd name="connsiteY17162" fmla="*/ 1600421 h 4608812"/>
              <a:gd name="connsiteX17163" fmla="*/ 603770 w 12184637"/>
              <a:gd name="connsiteY17163" fmla="*/ 1682805 h 4608812"/>
              <a:gd name="connsiteX17164" fmla="*/ 608408 w 12184637"/>
              <a:gd name="connsiteY17164" fmla="*/ 1685309 h 4608812"/>
              <a:gd name="connsiteX17165" fmla="*/ 611500 w 12184637"/>
              <a:gd name="connsiteY17165" fmla="*/ 1684352 h 4608812"/>
              <a:gd name="connsiteX17166" fmla="*/ 555399 w 12184637"/>
              <a:gd name="connsiteY17166" fmla="*/ 1602409 h 4608812"/>
              <a:gd name="connsiteX17167" fmla="*/ 558197 w 12184637"/>
              <a:gd name="connsiteY17167" fmla="*/ 1595047 h 4608812"/>
              <a:gd name="connsiteX17168" fmla="*/ 515716 w 12184637"/>
              <a:gd name="connsiteY17168" fmla="*/ 1500883 h 4608812"/>
              <a:gd name="connsiteX17169" fmla="*/ 508354 w 12184637"/>
              <a:gd name="connsiteY17169" fmla="*/ 1498085 h 4608812"/>
              <a:gd name="connsiteX17170" fmla="*/ 505556 w 12184637"/>
              <a:gd name="connsiteY17170" fmla="*/ 1505447 h 4608812"/>
              <a:gd name="connsiteX17171" fmla="*/ 548037 w 12184637"/>
              <a:gd name="connsiteY17171" fmla="*/ 1599611 h 4608812"/>
              <a:gd name="connsiteX17172" fmla="*/ 553191 w 12184637"/>
              <a:gd name="connsiteY17172" fmla="*/ 1602924 h 4608812"/>
              <a:gd name="connsiteX17173" fmla="*/ 555399 w 12184637"/>
              <a:gd name="connsiteY17173" fmla="*/ 1602409 h 4608812"/>
              <a:gd name="connsiteX17174" fmla="*/ 512182 w 12184637"/>
              <a:gd name="connsiteY17174" fmla="*/ 1508466 h 4608812"/>
              <a:gd name="connsiteX17175" fmla="*/ 515937 w 12184637"/>
              <a:gd name="connsiteY17175" fmla="*/ 1501545 h 4608812"/>
              <a:gd name="connsiteX17176" fmla="*/ 485384 w 12184637"/>
              <a:gd name="connsiteY17176" fmla="*/ 1399577 h 4608812"/>
              <a:gd name="connsiteX17177" fmla="*/ 478463 w 12184637"/>
              <a:gd name="connsiteY17177" fmla="*/ 1395822 h 4608812"/>
              <a:gd name="connsiteX17178" fmla="*/ 474708 w 12184637"/>
              <a:gd name="connsiteY17178" fmla="*/ 1402743 h 4608812"/>
              <a:gd name="connsiteX17179" fmla="*/ 505262 w 12184637"/>
              <a:gd name="connsiteY17179" fmla="*/ 1504711 h 4608812"/>
              <a:gd name="connsiteX17180" fmla="*/ 510636 w 12184637"/>
              <a:gd name="connsiteY17180" fmla="*/ 1508687 h 4608812"/>
              <a:gd name="connsiteX17181" fmla="*/ 512182 w 12184637"/>
              <a:gd name="connsiteY17181" fmla="*/ 1508466 h 4608812"/>
              <a:gd name="connsiteX17182" fmla="*/ 481113 w 12184637"/>
              <a:gd name="connsiteY17182" fmla="*/ 1406645 h 4608812"/>
              <a:gd name="connsiteX17183" fmla="*/ 485604 w 12184637"/>
              <a:gd name="connsiteY17183" fmla="*/ 1400166 h 4608812"/>
              <a:gd name="connsiteX17184" fmla="*/ 466094 w 12184637"/>
              <a:gd name="connsiteY17184" fmla="*/ 1294369 h 4608812"/>
              <a:gd name="connsiteX17185" fmla="*/ 459616 w 12184637"/>
              <a:gd name="connsiteY17185" fmla="*/ 1289878 h 4608812"/>
              <a:gd name="connsiteX17186" fmla="*/ 455125 w 12184637"/>
              <a:gd name="connsiteY17186" fmla="*/ 1296357 h 4608812"/>
              <a:gd name="connsiteX17187" fmla="*/ 474635 w 12184637"/>
              <a:gd name="connsiteY17187" fmla="*/ 1402154 h 4608812"/>
              <a:gd name="connsiteX17188" fmla="*/ 480156 w 12184637"/>
              <a:gd name="connsiteY17188" fmla="*/ 1406719 h 4608812"/>
              <a:gd name="connsiteX17189" fmla="*/ 481113 w 12184637"/>
              <a:gd name="connsiteY17189" fmla="*/ 1406645 h 4608812"/>
              <a:gd name="connsiteX17190" fmla="*/ 461088 w 12184637"/>
              <a:gd name="connsiteY17190" fmla="*/ 1300922 h 4608812"/>
              <a:gd name="connsiteX17191" fmla="*/ 466168 w 12184637"/>
              <a:gd name="connsiteY17191" fmla="*/ 1294885 h 4608812"/>
              <a:gd name="connsiteX17192" fmla="*/ 456671 w 12184637"/>
              <a:gd name="connsiteY17192" fmla="*/ 1189236 h 4608812"/>
              <a:gd name="connsiteX17193" fmla="*/ 450634 w 12184637"/>
              <a:gd name="connsiteY17193" fmla="*/ 1184156 h 4608812"/>
              <a:gd name="connsiteX17194" fmla="*/ 445553 w 12184637"/>
              <a:gd name="connsiteY17194" fmla="*/ 1190193 h 4608812"/>
              <a:gd name="connsiteX17195" fmla="*/ 455051 w 12184637"/>
              <a:gd name="connsiteY17195" fmla="*/ 1295842 h 4608812"/>
              <a:gd name="connsiteX17196" fmla="*/ 460646 w 12184637"/>
              <a:gd name="connsiteY17196" fmla="*/ 1300922 h 4608812"/>
              <a:gd name="connsiteX17197" fmla="*/ 461088 w 12184637"/>
              <a:gd name="connsiteY17197" fmla="*/ 1300922 h 4608812"/>
              <a:gd name="connsiteX17198" fmla="*/ 456671 w 12184637"/>
              <a:gd name="connsiteY17198" fmla="*/ 1189677 h 4608812"/>
              <a:gd name="connsiteX17199" fmla="*/ 456155 w 12184637"/>
              <a:gd name="connsiteY17199" fmla="*/ 1088224 h 4608812"/>
              <a:gd name="connsiteX17200" fmla="*/ 450560 w 12184637"/>
              <a:gd name="connsiteY17200" fmla="*/ 1082703 h 4608812"/>
              <a:gd name="connsiteX17201" fmla="*/ 450560 w 12184637"/>
              <a:gd name="connsiteY17201" fmla="*/ 1082703 h 4608812"/>
              <a:gd name="connsiteX17202" fmla="*/ 445038 w 12184637"/>
              <a:gd name="connsiteY17202" fmla="*/ 1088298 h 4608812"/>
              <a:gd name="connsiteX17203" fmla="*/ 445553 w 12184637"/>
              <a:gd name="connsiteY17203" fmla="*/ 1189751 h 4608812"/>
              <a:gd name="connsiteX17204" fmla="*/ 451149 w 12184637"/>
              <a:gd name="connsiteY17204" fmla="*/ 1195273 h 4608812"/>
              <a:gd name="connsiteX17205" fmla="*/ 451149 w 12184637"/>
              <a:gd name="connsiteY17205" fmla="*/ 1195273 h 4608812"/>
              <a:gd name="connsiteX17206" fmla="*/ 456671 w 12184637"/>
              <a:gd name="connsiteY17206" fmla="*/ 1189677 h 4608812"/>
              <a:gd name="connsiteX17207" fmla="*/ 456155 w 12184637"/>
              <a:gd name="connsiteY17207" fmla="*/ 1088813 h 4608812"/>
              <a:gd name="connsiteX17208" fmla="*/ 465211 w 12184637"/>
              <a:gd name="connsiteY17208" fmla="*/ 993471 h 4608812"/>
              <a:gd name="connsiteX17209" fmla="*/ 460205 w 12184637"/>
              <a:gd name="connsiteY17209" fmla="*/ 987434 h 4608812"/>
              <a:gd name="connsiteX17210" fmla="*/ 454167 w 12184637"/>
              <a:gd name="connsiteY17210" fmla="*/ 992441 h 4608812"/>
              <a:gd name="connsiteX17211" fmla="*/ 445112 w 12184637"/>
              <a:gd name="connsiteY17211" fmla="*/ 1087783 h 4608812"/>
              <a:gd name="connsiteX17212" fmla="*/ 450118 w 12184637"/>
              <a:gd name="connsiteY17212" fmla="*/ 1093820 h 4608812"/>
              <a:gd name="connsiteX17213" fmla="*/ 450707 w 12184637"/>
              <a:gd name="connsiteY17213" fmla="*/ 1093820 h 4608812"/>
              <a:gd name="connsiteX17214" fmla="*/ 456155 w 12184637"/>
              <a:gd name="connsiteY17214" fmla="*/ 1088813 h 4608812"/>
              <a:gd name="connsiteX17215" fmla="*/ 465137 w 12184637"/>
              <a:gd name="connsiteY17215" fmla="*/ 994060 h 4608812"/>
              <a:gd name="connsiteX17216" fmla="*/ 484279 w 12184637"/>
              <a:gd name="connsiteY17216" fmla="*/ 906817 h 4608812"/>
              <a:gd name="connsiteX17217" fmla="*/ 480009 w 12184637"/>
              <a:gd name="connsiteY17217" fmla="*/ 900191 h 4608812"/>
              <a:gd name="connsiteX17218" fmla="*/ 473383 w 12184637"/>
              <a:gd name="connsiteY17218" fmla="*/ 904461 h 4608812"/>
              <a:gd name="connsiteX17219" fmla="*/ 454241 w 12184637"/>
              <a:gd name="connsiteY17219" fmla="*/ 991704 h 4608812"/>
              <a:gd name="connsiteX17220" fmla="*/ 458511 w 12184637"/>
              <a:gd name="connsiteY17220" fmla="*/ 998331 h 4608812"/>
              <a:gd name="connsiteX17221" fmla="*/ 459763 w 12184637"/>
              <a:gd name="connsiteY17221" fmla="*/ 998478 h 4608812"/>
              <a:gd name="connsiteX17222" fmla="*/ 465137 w 12184637"/>
              <a:gd name="connsiteY17222" fmla="*/ 994060 h 4608812"/>
              <a:gd name="connsiteX17223" fmla="*/ 483985 w 12184637"/>
              <a:gd name="connsiteY17223" fmla="*/ 907627 h 4608812"/>
              <a:gd name="connsiteX17224" fmla="*/ 513729 w 12184637"/>
              <a:gd name="connsiteY17224" fmla="*/ 830396 h 4608812"/>
              <a:gd name="connsiteX17225" fmla="*/ 510563 w 12184637"/>
              <a:gd name="connsiteY17225" fmla="*/ 823181 h 4608812"/>
              <a:gd name="connsiteX17226" fmla="*/ 503348 w 12184637"/>
              <a:gd name="connsiteY17226" fmla="*/ 826347 h 4608812"/>
              <a:gd name="connsiteX17227" fmla="*/ 473604 w 12184637"/>
              <a:gd name="connsiteY17227" fmla="*/ 903578 h 4608812"/>
              <a:gd name="connsiteX17228" fmla="*/ 476770 w 12184637"/>
              <a:gd name="connsiteY17228" fmla="*/ 910793 h 4608812"/>
              <a:gd name="connsiteX17229" fmla="*/ 478831 w 12184637"/>
              <a:gd name="connsiteY17229" fmla="*/ 911161 h 4608812"/>
              <a:gd name="connsiteX17230" fmla="*/ 483985 w 12184637"/>
              <a:gd name="connsiteY17230" fmla="*/ 907627 h 4608812"/>
              <a:gd name="connsiteX17231" fmla="*/ 513287 w 12184637"/>
              <a:gd name="connsiteY17231" fmla="*/ 831353 h 4608812"/>
              <a:gd name="connsiteX17232" fmla="*/ 554074 w 12184637"/>
              <a:gd name="connsiteY17232" fmla="*/ 766049 h 4608812"/>
              <a:gd name="connsiteX17233" fmla="*/ 552307 w 12184637"/>
              <a:gd name="connsiteY17233" fmla="*/ 758393 h 4608812"/>
              <a:gd name="connsiteX17234" fmla="*/ 544650 w 12184637"/>
              <a:gd name="connsiteY17234" fmla="*/ 760160 h 4608812"/>
              <a:gd name="connsiteX17235" fmla="*/ 503863 w 12184637"/>
              <a:gd name="connsiteY17235" fmla="*/ 825463 h 4608812"/>
              <a:gd name="connsiteX17236" fmla="*/ 505630 w 12184637"/>
              <a:gd name="connsiteY17236" fmla="*/ 833120 h 4608812"/>
              <a:gd name="connsiteX17237" fmla="*/ 508649 w 12184637"/>
              <a:gd name="connsiteY17237" fmla="*/ 834004 h 4608812"/>
              <a:gd name="connsiteX17238" fmla="*/ 513287 w 12184637"/>
              <a:gd name="connsiteY17238" fmla="*/ 831353 h 4608812"/>
              <a:gd name="connsiteX17239" fmla="*/ 553485 w 12184637"/>
              <a:gd name="connsiteY17239" fmla="*/ 766859 h 4608812"/>
              <a:gd name="connsiteX17240" fmla="*/ 604064 w 12184637"/>
              <a:gd name="connsiteY17240" fmla="*/ 711495 h 4608812"/>
              <a:gd name="connsiteX17241" fmla="*/ 603696 w 12184637"/>
              <a:gd name="connsiteY17241" fmla="*/ 703617 h 4608812"/>
              <a:gd name="connsiteX17242" fmla="*/ 595818 w 12184637"/>
              <a:gd name="connsiteY17242" fmla="*/ 703985 h 4608812"/>
              <a:gd name="connsiteX17243" fmla="*/ 545239 w 12184637"/>
              <a:gd name="connsiteY17243" fmla="*/ 759350 h 4608812"/>
              <a:gd name="connsiteX17244" fmla="*/ 545607 w 12184637"/>
              <a:gd name="connsiteY17244" fmla="*/ 767227 h 4608812"/>
              <a:gd name="connsiteX17245" fmla="*/ 549436 w 12184637"/>
              <a:gd name="connsiteY17245" fmla="*/ 768700 h 4608812"/>
              <a:gd name="connsiteX17246" fmla="*/ 553485 w 12184637"/>
              <a:gd name="connsiteY17246" fmla="*/ 766859 h 4608812"/>
              <a:gd name="connsiteX17247" fmla="*/ 603402 w 12184637"/>
              <a:gd name="connsiteY17247" fmla="*/ 712084 h 4608812"/>
              <a:gd name="connsiteX17248" fmla="*/ 662374 w 12184637"/>
              <a:gd name="connsiteY17248" fmla="*/ 664597 h 4608812"/>
              <a:gd name="connsiteX17249" fmla="*/ 663257 w 12184637"/>
              <a:gd name="connsiteY17249" fmla="*/ 656793 h 4608812"/>
              <a:gd name="connsiteX17250" fmla="*/ 655453 w 12184637"/>
              <a:gd name="connsiteY17250" fmla="*/ 655909 h 4608812"/>
              <a:gd name="connsiteX17251" fmla="*/ 596407 w 12184637"/>
              <a:gd name="connsiteY17251" fmla="*/ 703396 h 4608812"/>
              <a:gd name="connsiteX17252" fmla="*/ 595524 w 12184637"/>
              <a:gd name="connsiteY17252" fmla="*/ 711200 h 4608812"/>
              <a:gd name="connsiteX17253" fmla="*/ 599941 w 12184637"/>
              <a:gd name="connsiteY17253" fmla="*/ 713262 h 4608812"/>
              <a:gd name="connsiteX17254" fmla="*/ 603402 w 12184637"/>
              <a:gd name="connsiteY17254" fmla="*/ 712084 h 4608812"/>
              <a:gd name="connsiteX17255" fmla="*/ 661932 w 12184637"/>
              <a:gd name="connsiteY17255" fmla="*/ 664965 h 4608812"/>
              <a:gd name="connsiteX17256" fmla="*/ 728046 w 12184637"/>
              <a:gd name="connsiteY17256" fmla="*/ 623294 h 4608812"/>
              <a:gd name="connsiteX17257" fmla="*/ 729813 w 12184637"/>
              <a:gd name="connsiteY17257" fmla="*/ 615637 h 4608812"/>
              <a:gd name="connsiteX17258" fmla="*/ 722156 w 12184637"/>
              <a:gd name="connsiteY17258" fmla="*/ 613870 h 4608812"/>
              <a:gd name="connsiteX17259" fmla="*/ 656042 w 12184637"/>
              <a:gd name="connsiteY17259" fmla="*/ 655541 h 4608812"/>
              <a:gd name="connsiteX17260" fmla="*/ 654275 w 12184637"/>
              <a:gd name="connsiteY17260" fmla="*/ 663198 h 4608812"/>
              <a:gd name="connsiteX17261" fmla="*/ 659061 w 12184637"/>
              <a:gd name="connsiteY17261" fmla="*/ 665775 h 4608812"/>
              <a:gd name="connsiteX17262" fmla="*/ 661932 w 12184637"/>
              <a:gd name="connsiteY17262" fmla="*/ 664965 h 4608812"/>
              <a:gd name="connsiteX17263" fmla="*/ 727604 w 12184637"/>
              <a:gd name="connsiteY17263" fmla="*/ 623515 h 4608812"/>
              <a:gd name="connsiteX17264" fmla="*/ 799460 w 12184637"/>
              <a:gd name="connsiteY17264" fmla="*/ 585746 h 4608812"/>
              <a:gd name="connsiteX17265" fmla="*/ 801816 w 12184637"/>
              <a:gd name="connsiteY17265" fmla="*/ 578237 h 4608812"/>
              <a:gd name="connsiteX17266" fmla="*/ 794307 w 12184637"/>
              <a:gd name="connsiteY17266" fmla="*/ 575881 h 4608812"/>
              <a:gd name="connsiteX17267" fmla="*/ 722450 w 12184637"/>
              <a:gd name="connsiteY17267" fmla="*/ 613649 h 4608812"/>
              <a:gd name="connsiteX17268" fmla="*/ 720094 w 12184637"/>
              <a:gd name="connsiteY17268" fmla="*/ 621159 h 4608812"/>
              <a:gd name="connsiteX17269" fmla="*/ 725101 w 12184637"/>
              <a:gd name="connsiteY17269" fmla="*/ 624104 h 4608812"/>
              <a:gd name="connsiteX17270" fmla="*/ 727604 w 12184637"/>
              <a:gd name="connsiteY17270" fmla="*/ 623515 h 4608812"/>
              <a:gd name="connsiteX17271" fmla="*/ 799166 w 12184637"/>
              <a:gd name="connsiteY17271" fmla="*/ 585893 h 4608812"/>
              <a:gd name="connsiteX17272" fmla="*/ 873820 w 12184637"/>
              <a:gd name="connsiteY17272" fmla="*/ 552321 h 4608812"/>
              <a:gd name="connsiteX17273" fmla="*/ 876617 w 12184637"/>
              <a:gd name="connsiteY17273" fmla="*/ 544959 h 4608812"/>
              <a:gd name="connsiteX17274" fmla="*/ 869255 w 12184637"/>
              <a:gd name="connsiteY17274" fmla="*/ 542161 h 4608812"/>
              <a:gd name="connsiteX17275" fmla="*/ 794601 w 12184637"/>
              <a:gd name="connsiteY17275" fmla="*/ 575733 h 4608812"/>
              <a:gd name="connsiteX17276" fmla="*/ 791803 w 12184637"/>
              <a:gd name="connsiteY17276" fmla="*/ 583096 h 4608812"/>
              <a:gd name="connsiteX17277" fmla="*/ 796957 w 12184637"/>
              <a:gd name="connsiteY17277" fmla="*/ 586409 h 4608812"/>
              <a:gd name="connsiteX17278" fmla="*/ 799166 w 12184637"/>
              <a:gd name="connsiteY17278" fmla="*/ 585893 h 4608812"/>
              <a:gd name="connsiteX17279" fmla="*/ 974242 w 12184637"/>
              <a:gd name="connsiteY17279" fmla="*/ 588470 h 4608812"/>
              <a:gd name="connsiteX17280" fmla="*/ 971149 w 12184637"/>
              <a:gd name="connsiteY17280" fmla="*/ 581255 h 4608812"/>
              <a:gd name="connsiteX17281" fmla="*/ 873599 w 12184637"/>
              <a:gd name="connsiteY17281" fmla="*/ 542161 h 4608812"/>
              <a:gd name="connsiteX17282" fmla="*/ 866384 w 12184637"/>
              <a:gd name="connsiteY17282" fmla="*/ 545253 h 4608812"/>
              <a:gd name="connsiteX17283" fmla="*/ 869476 w 12184637"/>
              <a:gd name="connsiteY17283" fmla="*/ 552468 h 4608812"/>
              <a:gd name="connsiteX17284" fmla="*/ 967027 w 12184637"/>
              <a:gd name="connsiteY17284" fmla="*/ 591562 h 4608812"/>
              <a:gd name="connsiteX17285" fmla="*/ 969162 w 12184637"/>
              <a:gd name="connsiteY17285" fmla="*/ 591931 h 4608812"/>
              <a:gd name="connsiteX17286" fmla="*/ 974242 w 12184637"/>
              <a:gd name="connsiteY17286" fmla="*/ 588470 h 4608812"/>
              <a:gd name="connsiteX17287" fmla="*/ 1071719 w 12184637"/>
              <a:gd name="connsiteY17287" fmla="*/ 647222 h 4608812"/>
              <a:gd name="connsiteX17288" fmla="*/ 1069731 w 12184637"/>
              <a:gd name="connsiteY17288" fmla="*/ 639565 h 4608812"/>
              <a:gd name="connsiteX17289" fmla="*/ 971886 w 12184637"/>
              <a:gd name="connsiteY17289" fmla="*/ 581623 h 4608812"/>
              <a:gd name="connsiteX17290" fmla="*/ 964229 w 12184637"/>
              <a:gd name="connsiteY17290" fmla="*/ 583611 h 4608812"/>
              <a:gd name="connsiteX17291" fmla="*/ 966217 w 12184637"/>
              <a:gd name="connsiteY17291" fmla="*/ 591268 h 4608812"/>
              <a:gd name="connsiteX17292" fmla="*/ 1064136 w 12184637"/>
              <a:gd name="connsiteY17292" fmla="*/ 649209 h 4608812"/>
              <a:gd name="connsiteX17293" fmla="*/ 1067007 w 12184637"/>
              <a:gd name="connsiteY17293" fmla="*/ 650019 h 4608812"/>
              <a:gd name="connsiteX17294" fmla="*/ 1071719 w 12184637"/>
              <a:gd name="connsiteY17294" fmla="*/ 647222 h 4608812"/>
              <a:gd name="connsiteX17295" fmla="*/ 1162496 w 12184637"/>
              <a:gd name="connsiteY17295" fmla="*/ 726146 h 4608812"/>
              <a:gd name="connsiteX17296" fmla="*/ 1161907 w 12184637"/>
              <a:gd name="connsiteY17296" fmla="*/ 718268 h 4608812"/>
              <a:gd name="connsiteX17297" fmla="*/ 1070614 w 12184637"/>
              <a:gd name="connsiteY17297" fmla="*/ 640154 h 4608812"/>
              <a:gd name="connsiteX17298" fmla="*/ 1062737 w 12184637"/>
              <a:gd name="connsiteY17298" fmla="*/ 640743 h 4608812"/>
              <a:gd name="connsiteX17299" fmla="*/ 1063326 w 12184637"/>
              <a:gd name="connsiteY17299" fmla="*/ 648620 h 4608812"/>
              <a:gd name="connsiteX17300" fmla="*/ 1154619 w 12184637"/>
              <a:gd name="connsiteY17300" fmla="*/ 726735 h 4608812"/>
              <a:gd name="connsiteX17301" fmla="*/ 1158300 w 12184637"/>
              <a:gd name="connsiteY17301" fmla="*/ 728060 h 4608812"/>
              <a:gd name="connsiteX17302" fmla="*/ 1162496 w 12184637"/>
              <a:gd name="connsiteY17302" fmla="*/ 726146 h 4608812"/>
              <a:gd name="connsiteX17303" fmla="*/ 1239359 w 12184637"/>
              <a:gd name="connsiteY17303" fmla="*/ 826494 h 4608812"/>
              <a:gd name="connsiteX17304" fmla="*/ 1240316 w 12184637"/>
              <a:gd name="connsiteY17304" fmla="*/ 818690 h 4608812"/>
              <a:gd name="connsiteX17305" fmla="*/ 1162570 w 12184637"/>
              <a:gd name="connsiteY17305" fmla="*/ 719078 h 4608812"/>
              <a:gd name="connsiteX17306" fmla="*/ 1154766 w 12184637"/>
              <a:gd name="connsiteY17306" fmla="*/ 718121 h 4608812"/>
              <a:gd name="connsiteX17307" fmla="*/ 1153809 w 12184637"/>
              <a:gd name="connsiteY17307" fmla="*/ 725925 h 4608812"/>
              <a:gd name="connsiteX17308" fmla="*/ 1231555 w 12184637"/>
              <a:gd name="connsiteY17308" fmla="*/ 825537 h 4608812"/>
              <a:gd name="connsiteX17309" fmla="*/ 1235972 w 12184637"/>
              <a:gd name="connsiteY17309" fmla="*/ 827672 h 4608812"/>
              <a:gd name="connsiteX17310" fmla="*/ 1239359 w 12184637"/>
              <a:gd name="connsiteY17310" fmla="*/ 826494 h 4608812"/>
              <a:gd name="connsiteX17311" fmla="*/ 1301202 w 12184637"/>
              <a:gd name="connsiteY17311" fmla="*/ 943260 h 4608812"/>
              <a:gd name="connsiteX17312" fmla="*/ 1303485 w 12184637"/>
              <a:gd name="connsiteY17312" fmla="*/ 935677 h 4608812"/>
              <a:gd name="connsiteX17313" fmla="*/ 1240905 w 12184637"/>
              <a:gd name="connsiteY17313" fmla="*/ 819426 h 4608812"/>
              <a:gd name="connsiteX17314" fmla="*/ 1233322 w 12184637"/>
              <a:gd name="connsiteY17314" fmla="*/ 817144 h 4608812"/>
              <a:gd name="connsiteX17315" fmla="*/ 1231039 w 12184637"/>
              <a:gd name="connsiteY17315" fmla="*/ 824727 h 4608812"/>
              <a:gd name="connsiteX17316" fmla="*/ 1293619 w 12184637"/>
              <a:gd name="connsiteY17316" fmla="*/ 940978 h 4608812"/>
              <a:gd name="connsiteX17317" fmla="*/ 1298552 w 12184637"/>
              <a:gd name="connsiteY17317" fmla="*/ 943923 h 4608812"/>
              <a:gd name="connsiteX17318" fmla="*/ 1301202 w 12184637"/>
              <a:gd name="connsiteY17318" fmla="*/ 943260 h 4608812"/>
              <a:gd name="connsiteX17319" fmla="*/ 1346260 w 12184637"/>
              <a:gd name="connsiteY17319" fmla="*/ 1071659 h 4608812"/>
              <a:gd name="connsiteX17320" fmla="*/ 1349646 w 12184637"/>
              <a:gd name="connsiteY17320" fmla="*/ 1064518 h 4608812"/>
              <a:gd name="connsiteX17321" fmla="*/ 1303853 w 12184637"/>
              <a:gd name="connsiteY17321" fmla="*/ 936487 h 4608812"/>
              <a:gd name="connsiteX17322" fmla="*/ 1296711 w 12184637"/>
              <a:gd name="connsiteY17322" fmla="*/ 933100 h 4608812"/>
              <a:gd name="connsiteX17323" fmla="*/ 1293325 w 12184637"/>
              <a:gd name="connsiteY17323" fmla="*/ 940242 h 4608812"/>
              <a:gd name="connsiteX17324" fmla="*/ 1339118 w 12184637"/>
              <a:gd name="connsiteY17324" fmla="*/ 1068273 h 4608812"/>
              <a:gd name="connsiteX17325" fmla="*/ 1344419 w 12184637"/>
              <a:gd name="connsiteY17325" fmla="*/ 1071954 h 4608812"/>
              <a:gd name="connsiteX17326" fmla="*/ 1346260 w 12184637"/>
              <a:gd name="connsiteY17326" fmla="*/ 1071659 h 4608812"/>
              <a:gd name="connsiteX17327" fmla="*/ 1372911 w 12184637"/>
              <a:gd name="connsiteY17327" fmla="*/ 1206905 h 4608812"/>
              <a:gd name="connsiteX17328" fmla="*/ 1377255 w 12184637"/>
              <a:gd name="connsiteY17328" fmla="*/ 1200353 h 4608812"/>
              <a:gd name="connsiteX17329" fmla="*/ 1349794 w 12184637"/>
              <a:gd name="connsiteY17329" fmla="*/ 1065328 h 4608812"/>
              <a:gd name="connsiteX17330" fmla="*/ 1343241 w 12184637"/>
              <a:gd name="connsiteY17330" fmla="*/ 1060984 h 4608812"/>
              <a:gd name="connsiteX17331" fmla="*/ 1338897 w 12184637"/>
              <a:gd name="connsiteY17331" fmla="*/ 1067536 h 4608812"/>
              <a:gd name="connsiteX17332" fmla="*/ 1366359 w 12184637"/>
              <a:gd name="connsiteY17332" fmla="*/ 1202561 h 4608812"/>
              <a:gd name="connsiteX17333" fmla="*/ 1371881 w 12184637"/>
              <a:gd name="connsiteY17333" fmla="*/ 1207052 h 4608812"/>
              <a:gd name="connsiteX17334" fmla="*/ 1372911 w 12184637"/>
              <a:gd name="connsiteY17334" fmla="*/ 1206905 h 4608812"/>
              <a:gd name="connsiteX17335" fmla="*/ 1379758 w 12184637"/>
              <a:gd name="connsiteY17335" fmla="*/ 1344212 h 4608812"/>
              <a:gd name="connsiteX17336" fmla="*/ 1384985 w 12184637"/>
              <a:gd name="connsiteY17336" fmla="*/ 1338322 h 4608812"/>
              <a:gd name="connsiteX17337" fmla="*/ 1377402 w 12184637"/>
              <a:gd name="connsiteY17337" fmla="*/ 1201162 h 4608812"/>
              <a:gd name="connsiteX17338" fmla="*/ 1371512 w 12184637"/>
              <a:gd name="connsiteY17338" fmla="*/ 1195935 h 4608812"/>
              <a:gd name="connsiteX17339" fmla="*/ 1366285 w 12184637"/>
              <a:gd name="connsiteY17339" fmla="*/ 1201825 h 4608812"/>
              <a:gd name="connsiteX17340" fmla="*/ 1373868 w 12184637"/>
              <a:gd name="connsiteY17340" fmla="*/ 1338985 h 4608812"/>
              <a:gd name="connsiteX17341" fmla="*/ 1379464 w 12184637"/>
              <a:gd name="connsiteY17341" fmla="*/ 1344212 h 4608812"/>
              <a:gd name="connsiteX17342" fmla="*/ 1379758 w 12184637"/>
              <a:gd name="connsiteY17342" fmla="*/ 1344212 h 4608812"/>
              <a:gd name="connsiteX17343" fmla="*/ 1372396 w 12184637"/>
              <a:gd name="connsiteY17343" fmla="*/ 1473716 h 4608812"/>
              <a:gd name="connsiteX17344" fmla="*/ 1384985 w 12184637"/>
              <a:gd name="connsiteY17344" fmla="*/ 1339132 h 4608812"/>
              <a:gd name="connsiteX17345" fmla="*/ 1379979 w 12184637"/>
              <a:gd name="connsiteY17345" fmla="*/ 1333095 h 4608812"/>
              <a:gd name="connsiteX17346" fmla="*/ 1373942 w 12184637"/>
              <a:gd name="connsiteY17346" fmla="*/ 1338102 h 4608812"/>
              <a:gd name="connsiteX17347" fmla="*/ 1361352 w 12184637"/>
              <a:gd name="connsiteY17347" fmla="*/ 1472685 h 4608812"/>
              <a:gd name="connsiteX17348" fmla="*/ 1366359 w 12184637"/>
              <a:gd name="connsiteY17348" fmla="*/ 1478722 h 4608812"/>
              <a:gd name="connsiteX17349" fmla="*/ 1366948 w 12184637"/>
              <a:gd name="connsiteY17349" fmla="*/ 1478722 h 4608812"/>
              <a:gd name="connsiteX17350" fmla="*/ 1372396 w 12184637"/>
              <a:gd name="connsiteY17350" fmla="*/ 1473716 h 4608812"/>
              <a:gd name="connsiteX17351" fmla="*/ 1339339 w 12184637"/>
              <a:gd name="connsiteY17351" fmla="*/ 1601894 h 4608812"/>
              <a:gd name="connsiteX17352" fmla="*/ 1372249 w 12184637"/>
              <a:gd name="connsiteY17352" fmla="*/ 1474599 h 4608812"/>
              <a:gd name="connsiteX17353" fmla="*/ 1368273 w 12184637"/>
              <a:gd name="connsiteY17353" fmla="*/ 1467826 h 4608812"/>
              <a:gd name="connsiteX17354" fmla="*/ 1361500 w 12184637"/>
              <a:gd name="connsiteY17354" fmla="*/ 1471801 h 4608812"/>
              <a:gd name="connsiteX17355" fmla="*/ 1328590 w 12184637"/>
              <a:gd name="connsiteY17355" fmla="*/ 1599096 h 4608812"/>
              <a:gd name="connsiteX17356" fmla="*/ 1332566 w 12184637"/>
              <a:gd name="connsiteY17356" fmla="*/ 1605869 h 4608812"/>
              <a:gd name="connsiteX17357" fmla="*/ 1334038 w 12184637"/>
              <a:gd name="connsiteY17357" fmla="*/ 1606016 h 4608812"/>
              <a:gd name="connsiteX17358" fmla="*/ 1339339 w 12184637"/>
              <a:gd name="connsiteY17358" fmla="*/ 1601894 h 4608812"/>
              <a:gd name="connsiteX17359" fmla="*/ 1285668 w 12184637"/>
              <a:gd name="connsiteY17359" fmla="*/ 1718071 h 4608812"/>
              <a:gd name="connsiteX17360" fmla="*/ 1339045 w 12184637"/>
              <a:gd name="connsiteY17360" fmla="*/ 1602851 h 4608812"/>
              <a:gd name="connsiteX17361" fmla="*/ 1336321 w 12184637"/>
              <a:gd name="connsiteY17361" fmla="*/ 1595415 h 4608812"/>
              <a:gd name="connsiteX17362" fmla="*/ 1328885 w 12184637"/>
              <a:gd name="connsiteY17362" fmla="*/ 1598139 h 4608812"/>
              <a:gd name="connsiteX17363" fmla="*/ 1275508 w 12184637"/>
              <a:gd name="connsiteY17363" fmla="*/ 1713359 h 4608812"/>
              <a:gd name="connsiteX17364" fmla="*/ 1278232 w 12184637"/>
              <a:gd name="connsiteY17364" fmla="*/ 1720795 h 4608812"/>
              <a:gd name="connsiteX17365" fmla="*/ 1280588 w 12184637"/>
              <a:gd name="connsiteY17365" fmla="*/ 1721310 h 4608812"/>
              <a:gd name="connsiteX17366" fmla="*/ 1285668 w 12184637"/>
              <a:gd name="connsiteY17366" fmla="*/ 1718071 h 4608812"/>
              <a:gd name="connsiteX17367" fmla="*/ 1210940 w 12184637"/>
              <a:gd name="connsiteY17367" fmla="*/ 1817462 h 4608812"/>
              <a:gd name="connsiteX17368" fmla="*/ 1285005 w 12184637"/>
              <a:gd name="connsiteY17368" fmla="*/ 1719028 h 4608812"/>
              <a:gd name="connsiteX17369" fmla="*/ 1283901 w 12184637"/>
              <a:gd name="connsiteY17369" fmla="*/ 1711224 h 4608812"/>
              <a:gd name="connsiteX17370" fmla="*/ 1276097 w 12184637"/>
              <a:gd name="connsiteY17370" fmla="*/ 1712328 h 4608812"/>
              <a:gd name="connsiteX17371" fmla="*/ 1202032 w 12184637"/>
              <a:gd name="connsiteY17371" fmla="*/ 1810763 h 4608812"/>
              <a:gd name="connsiteX17372" fmla="*/ 1203136 w 12184637"/>
              <a:gd name="connsiteY17372" fmla="*/ 1818567 h 4608812"/>
              <a:gd name="connsiteX17373" fmla="*/ 1206523 w 12184637"/>
              <a:gd name="connsiteY17373" fmla="*/ 1819671 h 4608812"/>
              <a:gd name="connsiteX17374" fmla="*/ 1210940 w 12184637"/>
              <a:gd name="connsiteY17374" fmla="*/ 1817462 h 4608812"/>
              <a:gd name="connsiteX17375" fmla="*/ 1120605 w 12184637"/>
              <a:gd name="connsiteY17375" fmla="*/ 1898669 h 4608812"/>
              <a:gd name="connsiteX17376" fmla="*/ 1210278 w 12184637"/>
              <a:gd name="connsiteY17376" fmla="*/ 1818346 h 4608812"/>
              <a:gd name="connsiteX17377" fmla="*/ 1210719 w 12184637"/>
              <a:gd name="connsiteY17377" fmla="*/ 1810468 h 4608812"/>
              <a:gd name="connsiteX17378" fmla="*/ 1202842 w 12184637"/>
              <a:gd name="connsiteY17378" fmla="*/ 1810026 h 4608812"/>
              <a:gd name="connsiteX17379" fmla="*/ 1113169 w 12184637"/>
              <a:gd name="connsiteY17379" fmla="*/ 1890349 h 4608812"/>
              <a:gd name="connsiteX17380" fmla="*/ 1112727 w 12184637"/>
              <a:gd name="connsiteY17380" fmla="*/ 1898227 h 4608812"/>
              <a:gd name="connsiteX17381" fmla="*/ 1116923 w 12184637"/>
              <a:gd name="connsiteY17381" fmla="*/ 1900067 h 4608812"/>
              <a:gd name="connsiteX17382" fmla="*/ 1120605 w 12184637"/>
              <a:gd name="connsiteY17382" fmla="*/ 1898669 h 4608812"/>
              <a:gd name="connsiteX17383" fmla="*/ 1019741 w 12184637"/>
              <a:gd name="connsiteY17383" fmla="*/ 1960144 h 4608812"/>
              <a:gd name="connsiteX17384" fmla="*/ 1119795 w 12184637"/>
              <a:gd name="connsiteY17384" fmla="*/ 1899258 h 4608812"/>
              <a:gd name="connsiteX17385" fmla="*/ 1121635 w 12184637"/>
              <a:gd name="connsiteY17385" fmla="*/ 1891601 h 4608812"/>
              <a:gd name="connsiteX17386" fmla="*/ 1113978 w 12184637"/>
              <a:gd name="connsiteY17386" fmla="*/ 1889760 h 4608812"/>
              <a:gd name="connsiteX17387" fmla="*/ 1013925 w 12184637"/>
              <a:gd name="connsiteY17387" fmla="*/ 1950647 h 4608812"/>
              <a:gd name="connsiteX17388" fmla="*/ 1012084 w 12184637"/>
              <a:gd name="connsiteY17388" fmla="*/ 1958303 h 4608812"/>
              <a:gd name="connsiteX17389" fmla="*/ 1016869 w 12184637"/>
              <a:gd name="connsiteY17389" fmla="*/ 1960954 h 4608812"/>
              <a:gd name="connsiteX17390" fmla="*/ 1019741 w 12184637"/>
              <a:gd name="connsiteY17390" fmla="*/ 1960144 h 4608812"/>
              <a:gd name="connsiteX17391" fmla="*/ 913503 w 12184637"/>
              <a:gd name="connsiteY17391" fmla="*/ 2000784 h 4608812"/>
              <a:gd name="connsiteX17392" fmla="*/ 1018784 w 12184637"/>
              <a:gd name="connsiteY17392" fmla="*/ 1960586 h 4608812"/>
              <a:gd name="connsiteX17393" fmla="*/ 1022023 w 12184637"/>
              <a:gd name="connsiteY17393" fmla="*/ 1953371 h 4608812"/>
              <a:gd name="connsiteX17394" fmla="*/ 1014808 w 12184637"/>
              <a:gd name="connsiteY17394" fmla="*/ 1950131 h 4608812"/>
              <a:gd name="connsiteX17395" fmla="*/ 909527 w 12184637"/>
              <a:gd name="connsiteY17395" fmla="*/ 1990329 h 4608812"/>
              <a:gd name="connsiteX17396" fmla="*/ 906287 w 12184637"/>
              <a:gd name="connsiteY17396" fmla="*/ 1997545 h 4608812"/>
              <a:gd name="connsiteX17397" fmla="*/ 911515 w 12184637"/>
              <a:gd name="connsiteY17397" fmla="*/ 2001152 h 4608812"/>
              <a:gd name="connsiteX17398" fmla="*/ 913503 w 12184637"/>
              <a:gd name="connsiteY17398" fmla="*/ 2000784 h 4608812"/>
              <a:gd name="connsiteX17399" fmla="*/ 807191 w 12184637"/>
              <a:gd name="connsiteY17399" fmla="*/ 2019116 h 4608812"/>
              <a:gd name="connsiteX17400" fmla="*/ 912472 w 12184637"/>
              <a:gd name="connsiteY17400" fmla="*/ 2001078 h 4608812"/>
              <a:gd name="connsiteX17401" fmla="*/ 917036 w 12184637"/>
              <a:gd name="connsiteY17401" fmla="*/ 1994673 h 4608812"/>
              <a:gd name="connsiteX17402" fmla="*/ 910631 w 12184637"/>
              <a:gd name="connsiteY17402" fmla="*/ 1990109 h 4608812"/>
              <a:gd name="connsiteX17403" fmla="*/ 805350 w 12184637"/>
              <a:gd name="connsiteY17403" fmla="*/ 2008146 h 4608812"/>
              <a:gd name="connsiteX17404" fmla="*/ 800785 w 12184637"/>
              <a:gd name="connsiteY17404" fmla="*/ 2014552 h 4608812"/>
              <a:gd name="connsiteX17405" fmla="*/ 806307 w 12184637"/>
              <a:gd name="connsiteY17405" fmla="*/ 2019190 h 4608812"/>
              <a:gd name="connsiteX17406" fmla="*/ 807191 w 12184637"/>
              <a:gd name="connsiteY17406" fmla="*/ 2019116 h 4608812"/>
              <a:gd name="connsiteX17407" fmla="*/ 811240 w 12184637"/>
              <a:gd name="connsiteY17407" fmla="*/ 2016024 h 4608812"/>
              <a:gd name="connsiteX17408" fmla="*/ 808663 w 12184637"/>
              <a:gd name="connsiteY17408" fmla="*/ 2008588 h 4608812"/>
              <a:gd name="connsiteX17409" fmla="*/ 724438 w 12184637"/>
              <a:gd name="connsiteY17409" fmla="*/ 1967801 h 4608812"/>
              <a:gd name="connsiteX17410" fmla="*/ 717002 w 12184637"/>
              <a:gd name="connsiteY17410" fmla="*/ 1970378 h 4608812"/>
              <a:gd name="connsiteX17411" fmla="*/ 719579 w 12184637"/>
              <a:gd name="connsiteY17411" fmla="*/ 1977814 h 4608812"/>
              <a:gd name="connsiteX17412" fmla="*/ 803804 w 12184637"/>
              <a:gd name="connsiteY17412" fmla="*/ 2018527 h 4608812"/>
              <a:gd name="connsiteX17413" fmla="*/ 806234 w 12184637"/>
              <a:gd name="connsiteY17413" fmla="*/ 2019116 h 4608812"/>
              <a:gd name="connsiteX17414" fmla="*/ 811240 w 12184637"/>
              <a:gd name="connsiteY17414" fmla="*/ 2016024 h 4608812"/>
              <a:gd name="connsiteX17415" fmla="*/ 726720 w 12184637"/>
              <a:gd name="connsiteY17415" fmla="*/ 1975752 h 4608812"/>
              <a:gd name="connsiteX17416" fmla="*/ 724806 w 12184637"/>
              <a:gd name="connsiteY17416" fmla="*/ 1968095 h 4608812"/>
              <a:gd name="connsiteX17417" fmla="*/ 641980 w 12184637"/>
              <a:gd name="connsiteY17417" fmla="*/ 1918547 h 4608812"/>
              <a:gd name="connsiteX17418" fmla="*/ 634323 w 12184637"/>
              <a:gd name="connsiteY17418" fmla="*/ 1920461 h 4608812"/>
              <a:gd name="connsiteX17419" fmla="*/ 636238 w 12184637"/>
              <a:gd name="connsiteY17419" fmla="*/ 1928118 h 4608812"/>
              <a:gd name="connsiteX17420" fmla="*/ 719064 w 12184637"/>
              <a:gd name="connsiteY17420" fmla="*/ 1977666 h 4608812"/>
              <a:gd name="connsiteX17421" fmla="*/ 721935 w 12184637"/>
              <a:gd name="connsiteY17421" fmla="*/ 1978476 h 4608812"/>
              <a:gd name="connsiteX17422" fmla="*/ 726720 w 12184637"/>
              <a:gd name="connsiteY17422" fmla="*/ 1975752 h 4608812"/>
              <a:gd name="connsiteX17423" fmla="*/ 548700 w 12184637"/>
              <a:gd name="connsiteY17423" fmla="*/ 1931725 h 4608812"/>
              <a:gd name="connsiteX17424" fmla="*/ 639256 w 12184637"/>
              <a:gd name="connsiteY17424" fmla="*/ 1928928 h 4608812"/>
              <a:gd name="connsiteX17425" fmla="*/ 644631 w 12184637"/>
              <a:gd name="connsiteY17425" fmla="*/ 1923185 h 4608812"/>
              <a:gd name="connsiteX17426" fmla="*/ 638888 w 12184637"/>
              <a:gd name="connsiteY17426" fmla="*/ 1917811 h 4608812"/>
              <a:gd name="connsiteX17427" fmla="*/ 548331 w 12184637"/>
              <a:gd name="connsiteY17427" fmla="*/ 1920608 h 4608812"/>
              <a:gd name="connsiteX17428" fmla="*/ 542957 w 12184637"/>
              <a:gd name="connsiteY17428" fmla="*/ 1926351 h 4608812"/>
              <a:gd name="connsiteX17429" fmla="*/ 548552 w 12184637"/>
              <a:gd name="connsiteY17429" fmla="*/ 1931725 h 4608812"/>
              <a:gd name="connsiteX17430" fmla="*/ 548700 w 12184637"/>
              <a:gd name="connsiteY17430" fmla="*/ 1931725 h 4608812"/>
              <a:gd name="connsiteX17431" fmla="*/ 553043 w 12184637"/>
              <a:gd name="connsiteY17431" fmla="*/ 1929443 h 4608812"/>
              <a:gd name="connsiteX17432" fmla="*/ 551939 w 12184637"/>
              <a:gd name="connsiteY17432" fmla="*/ 1921639 h 4608812"/>
              <a:gd name="connsiteX17433" fmla="*/ 477359 w 12184637"/>
              <a:gd name="connsiteY17433" fmla="*/ 1865759 h 4608812"/>
              <a:gd name="connsiteX17434" fmla="*/ 469555 w 12184637"/>
              <a:gd name="connsiteY17434" fmla="*/ 1866863 h 4608812"/>
              <a:gd name="connsiteX17435" fmla="*/ 470659 w 12184637"/>
              <a:gd name="connsiteY17435" fmla="*/ 1874668 h 4608812"/>
              <a:gd name="connsiteX17436" fmla="*/ 545239 w 12184637"/>
              <a:gd name="connsiteY17436" fmla="*/ 1930547 h 4608812"/>
              <a:gd name="connsiteX17437" fmla="*/ 548626 w 12184637"/>
              <a:gd name="connsiteY17437" fmla="*/ 1931652 h 4608812"/>
              <a:gd name="connsiteX17438" fmla="*/ 553043 w 12184637"/>
              <a:gd name="connsiteY17438" fmla="*/ 1929443 h 4608812"/>
              <a:gd name="connsiteX17439" fmla="*/ 478095 w 12184637"/>
              <a:gd name="connsiteY17439" fmla="*/ 1874005 h 4608812"/>
              <a:gd name="connsiteX17440" fmla="*/ 477800 w 12184637"/>
              <a:gd name="connsiteY17440" fmla="*/ 1866127 h 4608812"/>
              <a:gd name="connsiteX17441" fmla="*/ 408006 w 12184637"/>
              <a:gd name="connsiteY17441" fmla="*/ 1800971 h 4608812"/>
              <a:gd name="connsiteX17442" fmla="*/ 400128 w 12184637"/>
              <a:gd name="connsiteY17442" fmla="*/ 1801265 h 4608812"/>
              <a:gd name="connsiteX17443" fmla="*/ 400422 w 12184637"/>
              <a:gd name="connsiteY17443" fmla="*/ 1809143 h 4608812"/>
              <a:gd name="connsiteX17444" fmla="*/ 470217 w 12184637"/>
              <a:gd name="connsiteY17444" fmla="*/ 1874299 h 4608812"/>
              <a:gd name="connsiteX17445" fmla="*/ 474046 w 12184637"/>
              <a:gd name="connsiteY17445" fmla="*/ 1875772 h 4608812"/>
              <a:gd name="connsiteX17446" fmla="*/ 478095 w 12184637"/>
              <a:gd name="connsiteY17446" fmla="*/ 1874005 h 4608812"/>
              <a:gd name="connsiteX17447" fmla="*/ 409773 w 12184637"/>
              <a:gd name="connsiteY17447" fmla="*/ 1805314 h 4608812"/>
              <a:gd name="connsiteX17448" fmla="*/ 404398 w 12184637"/>
              <a:gd name="connsiteY17448" fmla="*/ 1799572 h 4608812"/>
              <a:gd name="connsiteX17449" fmla="*/ 329523 w 12184637"/>
              <a:gd name="connsiteY17449" fmla="*/ 1796774 h 4608812"/>
              <a:gd name="connsiteX17450" fmla="*/ 329302 w 12184637"/>
              <a:gd name="connsiteY17450" fmla="*/ 1796774 h 4608812"/>
              <a:gd name="connsiteX17451" fmla="*/ 323781 w 12184637"/>
              <a:gd name="connsiteY17451" fmla="*/ 1802149 h 4608812"/>
              <a:gd name="connsiteX17452" fmla="*/ 329155 w 12184637"/>
              <a:gd name="connsiteY17452" fmla="*/ 1807891 h 4608812"/>
              <a:gd name="connsiteX17453" fmla="*/ 404030 w 12184637"/>
              <a:gd name="connsiteY17453" fmla="*/ 1810689 h 4608812"/>
              <a:gd name="connsiteX17454" fmla="*/ 404251 w 12184637"/>
              <a:gd name="connsiteY17454" fmla="*/ 1810689 h 4608812"/>
              <a:gd name="connsiteX17455" fmla="*/ 409773 w 12184637"/>
              <a:gd name="connsiteY17455" fmla="*/ 1805314 h 4608812"/>
              <a:gd name="connsiteX17456" fmla="*/ 332984 w 12184637"/>
              <a:gd name="connsiteY17456" fmla="*/ 1806566 h 4608812"/>
              <a:gd name="connsiteX17457" fmla="*/ 333573 w 12184637"/>
              <a:gd name="connsiteY17457" fmla="*/ 1798688 h 4608812"/>
              <a:gd name="connsiteX17458" fmla="*/ 271729 w 12184637"/>
              <a:gd name="connsiteY17458" fmla="*/ 1726317 h 4608812"/>
              <a:gd name="connsiteX17459" fmla="*/ 263851 w 12184637"/>
              <a:gd name="connsiteY17459" fmla="*/ 1725728 h 4608812"/>
              <a:gd name="connsiteX17460" fmla="*/ 263262 w 12184637"/>
              <a:gd name="connsiteY17460" fmla="*/ 1733605 h 4608812"/>
              <a:gd name="connsiteX17461" fmla="*/ 325106 w 12184637"/>
              <a:gd name="connsiteY17461" fmla="*/ 1805977 h 4608812"/>
              <a:gd name="connsiteX17462" fmla="*/ 329376 w 12184637"/>
              <a:gd name="connsiteY17462" fmla="*/ 1807891 h 4608812"/>
              <a:gd name="connsiteX17463" fmla="*/ 332984 w 12184637"/>
              <a:gd name="connsiteY17463" fmla="*/ 1806566 h 4608812"/>
              <a:gd name="connsiteX17464" fmla="*/ 273128 w 12184637"/>
              <a:gd name="connsiteY17464" fmla="*/ 1730440 h 4608812"/>
              <a:gd name="connsiteX17465" fmla="*/ 268048 w 12184637"/>
              <a:gd name="connsiteY17465" fmla="*/ 1724403 h 4608812"/>
              <a:gd name="connsiteX17466" fmla="*/ 209223 w 12184637"/>
              <a:gd name="connsiteY17466" fmla="*/ 1719175 h 4608812"/>
              <a:gd name="connsiteX17467" fmla="*/ 203186 w 12184637"/>
              <a:gd name="connsiteY17467" fmla="*/ 1724255 h 4608812"/>
              <a:gd name="connsiteX17468" fmla="*/ 208266 w 12184637"/>
              <a:gd name="connsiteY17468" fmla="*/ 1730292 h 4608812"/>
              <a:gd name="connsiteX17469" fmla="*/ 267091 w 12184637"/>
              <a:gd name="connsiteY17469" fmla="*/ 1735520 h 4608812"/>
              <a:gd name="connsiteX17470" fmla="*/ 267606 w 12184637"/>
              <a:gd name="connsiteY17470" fmla="*/ 1735520 h 4608812"/>
              <a:gd name="connsiteX17471" fmla="*/ 273128 w 12184637"/>
              <a:gd name="connsiteY17471" fmla="*/ 1730440 h 4608812"/>
              <a:gd name="connsiteX17472" fmla="*/ 211800 w 12184637"/>
              <a:gd name="connsiteY17472" fmla="*/ 1729409 h 4608812"/>
              <a:gd name="connsiteX17473" fmla="*/ 213420 w 12184637"/>
              <a:gd name="connsiteY17473" fmla="*/ 1721679 h 4608812"/>
              <a:gd name="connsiteX17474" fmla="*/ 160043 w 12184637"/>
              <a:gd name="connsiteY17474" fmla="*/ 1640472 h 4608812"/>
              <a:gd name="connsiteX17475" fmla="*/ 152312 w 12184637"/>
              <a:gd name="connsiteY17475" fmla="*/ 1638852 h 4608812"/>
              <a:gd name="connsiteX17476" fmla="*/ 150693 w 12184637"/>
              <a:gd name="connsiteY17476" fmla="*/ 1646583 h 4608812"/>
              <a:gd name="connsiteX17477" fmla="*/ 204069 w 12184637"/>
              <a:gd name="connsiteY17477" fmla="*/ 1727789 h 4608812"/>
              <a:gd name="connsiteX17478" fmla="*/ 208781 w 12184637"/>
              <a:gd name="connsiteY17478" fmla="*/ 1730292 h 4608812"/>
              <a:gd name="connsiteX17479" fmla="*/ 211800 w 12184637"/>
              <a:gd name="connsiteY17479" fmla="*/ 1729409 h 4608812"/>
              <a:gd name="connsiteX17480" fmla="*/ 160926 w 12184637"/>
              <a:gd name="connsiteY17480" fmla="*/ 1644300 h 4608812"/>
              <a:gd name="connsiteX17481" fmla="*/ 156141 w 12184637"/>
              <a:gd name="connsiteY17481" fmla="*/ 1638043 h 4608812"/>
              <a:gd name="connsiteX17482" fmla="*/ 118446 w 12184637"/>
              <a:gd name="connsiteY17482" fmla="*/ 1632815 h 4608812"/>
              <a:gd name="connsiteX17483" fmla="*/ 112188 w 12184637"/>
              <a:gd name="connsiteY17483" fmla="*/ 1637601 h 4608812"/>
              <a:gd name="connsiteX17484" fmla="*/ 116973 w 12184637"/>
              <a:gd name="connsiteY17484" fmla="*/ 1643859 h 4608812"/>
              <a:gd name="connsiteX17485" fmla="*/ 154668 w 12184637"/>
              <a:gd name="connsiteY17485" fmla="*/ 1649086 h 4608812"/>
              <a:gd name="connsiteX17486" fmla="*/ 155478 w 12184637"/>
              <a:gd name="connsiteY17486" fmla="*/ 1649160 h 4608812"/>
              <a:gd name="connsiteX17487" fmla="*/ 160926 w 12184637"/>
              <a:gd name="connsiteY17487" fmla="*/ 1644300 h 4608812"/>
              <a:gd name="connsiteX17488" fmla="*/ 120139 w 12184637"/>
              <a:gd name="connsiteY17488" fmla="*/ 1643343 h 4608812"/>
              <a:gd name="connsiteX17489" fmla="*/ 122789 w 12184637"/>
              <a:gd name="connsiteY17489" fmla="*/ 1635907 h 4608812"/>
              <a:gd name="connsiteX17490" fmla="*/ 79941 w 12184637"/>
              <a:gd name="connsiteY17490" fmla="*/ 1544688 h 4608812"/>
              <a:gd name="connsiteX17491" fmla="*/ 72505 w 12184637"/>
              <a:gd name="connsiteY17491" fmla="*/ 1542038 h 4608812"/>
              <a:gd name="connsiteX17492" fmla="*/ 69854 w 12184637"/>
              <a:gd name="connsiteY17492" fmla="*/ 1549474 h 4608812"/>
              <a:gd name="connsiteX17493" fmla="*/ 112703 w 12184637"/>
              <a:gd name="connsiteY17493" fmla="*/ 1640693 h 4608812"/>
              <a:gd name="connsiteX17494" fmla="*/ 117783 w 12184637"/>
              <a:gd name="connsiteY17494" fmla="*/ 1643859 h 4608812"/>
              <a:gd name="connsiteX17495" fmla="*/ 120139 w 12184637"/>
              <a:gd name="connsiteY17495" fmla="*/ 1643343 h 4608812"/>
              <a:gd name="connsiteX17496" fmla="*/ 77217 w 12184637"/>
              <a:gd name="connsiteY17496" fmla="*/ 1552198 h 4608812"/>
              <a:gd name="connsiteX17497" fmla="*/ 79867 w 12184637"/>
              <a:gd name="connsiteY17497" fmla="*/ 1544762 h 4608812"/>
              <a:gd name="connsiteX17498" fmla="*/ 78542 w 12184637"/>
              <a:gd name="connsiteY17498" fmla="*/ 1541891 h 4608812"/>
              <a:gd name="connsiteX17499" fmla="*/ 71106 w 12184637"/>
              <a:gd name="connsiteY17499" fmla="*/ 1539240 h 4608812"/>
              <a:gd name="connsiteX17500" fmla="*/ 68456 w 12184637"/>
              <a:gd name="connsiteY17500" fmla="*/ 1546676 h 4608812"/>
              <a:gd name="connsiteX17501" fmla="*/ 69781 w 12184637"/>
              <a:gd name="connsiteY17501" fmla="*/ 1549547 h 4608812"/>
              <a:gd name="connsiteX17502" fmla="*/ 74861 w 12184637"/>
              <a:gd name="connsiteY17502" fmla="*/ 1552713 h 4608812"/>
              <a:gd name="connsiteX17503" fmla="*/ 77217 w 12184637"/>
              <a:gd name="connsiteY17503" fmla="*/ 1552198 h 4608812"/>
              <a:gd name="connsiteX17504" fmla="*/ 75155 w 12184637"/>
              <a:gd name="connsiteY17504" fmla="*/ 1549621 h 4608812"/>
              <a:gd name="connsiteX17505" fmla="*/ 78763 w 12184637"/>
              <a:gd name="connsiteY17505" fmla="*/ 1542627 h 4608812"/>
              <a:gd name="connsiteX17506" fmla="*/ 44822 w 12184637"/>
              <a:gd name="connsiteY17506" fmla="*/ 1436315 h 4608812"/>
              <a:gd name="connsiteX17507" fmla="*/ 37828 w 12184637"/>
              <a:gd name="connsiteY17507" fmla="*/ 1432707 h 4608812"/>
              <a:gd name="connsiteX17508" fmla="*/ 34221 w 12184637"/>
              <a:gd name="connsiteY17508" fmla="*/ 1439702 h 4608812"/>
              <a:gd name="connsiteX17509" fmla="*/ 68161 w 12184637"/>
              <a:gd name="connsiteY17509" fmla="*/ 1546014 h 4608812"/>
              <a:gd name="connsiteX17510" fmla="*/ 73536 w 12184637"/>
              <a:gd name="connsiteY17510" fmla="*/ 1549916 h 4608812"/>
              <a:gd name="connsiteX17511" fmla="*/ 75155 w 12184637"/>
              <a:gd name="connsiteY17511" fmla="*/ 1549621 h 4608812"/>
              <a:gd name="connsiteX17512" fmla="*/ 40479 w 12184637"/>
              <a:gd name="connsiteY17512" fmla="*/ 1443456 h 4608812"/>
              <a:gd name="connsiteX17513" fmla="*/ 45043 w 12184637"/>
              <a:gd name="connsiteY17513" fmla="*/ 1437051 h 4608812"/>
              <a:gd name="connsiteX17514" fmla="*/ 26196 w 12184637"/>
              <a:gd name="connsiteY17514" fmla="*/ 1323671 h 4608812"/>
              <a:gd name="connsiteX17515" fmla="*/ 19791 w 12184637"/>
              <a:gd name="connsiteY17515" fmla="*/ 1319107 h 4608812"/>
              <a:gd name="connsiteX17516" fmla="*/ 15226 w 12184637"/>
              <a:gd name="connsiteY17516" fmla="*/ 1325512 h 4608812"/>
              <a:gd name="connsiteX17517" fmla="*/ 34073 w 12184637"/>
              <a:gd name="connsiteY17517" fmla="*/ 1438892 h 4608812"/>
              <a:gd name="connsiteX17518" fmla="*/ 39595 w 12184637"/>
              <a:gd name="connsiteY17518" fmla="*/ 1443530 h 4608812"/>
              <a:gd name="connsiteX17519" fmla="*/ 40479 w 12184637"/>
              <a:gd name="connsiteY17519" fmla="*/ 1443456 h 4608812"/>
              <a:gd name="connsiteX17520" fmla="*/ 26343 w 12184637"/>
              <a:gd name="connsiteY17520" fmla="*/ 1324702 h 4608812"/>
              <a:gd name="connsiteX17521" fmla="*/ 27300 w 12184637"/>
              <a:gd name="connsiteY17521" fmla="*/ 1209408 h 4608812"/>
              <a:gd name="connsiteX17522" fmla="*/ 21778 w 12184637"/>
              <a:gd name="connsiteY17522" fmla="*/ 1203813 h 4608812"/>
              <a:gd name="connsiteX17523" fmla="*/ 16183 w 12184637"/>
              <a:gd name="connsiteY17523" fmla="*/ 1209335 h 4608812"/>
              <a:gd name="connsiteX17524" fmla="*/ 15226 w 12184637"/>
              <a:gd name="connsiteY17524" fmla="*/ 1324629 h 4608812"/>
              <a:gd name="connsiteX17525" fmla="*/ 20748 w 12184637"/>
              <a:gd name="connsiteY17525" fmla="*/ 1330224 h 4608812"/>
              <a:gd name="connsiteX17526" fmla="*/ 20821 w 12184637"/>
              <a:gd name="connsiteY17526" fmla="*/ 1330224 h 4608812"/>
              <a:gd name="connsiteX17527" fmla="*/ 26343 w 12184637"/>
              <a:gd name="connsiteY17527" fmla="*/ 1324702 h 4608812"/>
              <a:gd name="connsiteX17528" fmla="*/ 27227 w 12184637"/>
              <a:gd name="connsiteY17528" fmla="*/ 1210586 h 4608812"/>
              <a:gd name="connsiteX17529" fmla="*/ 51743 w 12184637"/>
              <a:gd name="connsiteY17529" fmla="*/ 1102360 h 4608812"/>
              <a:gd name="connsiteX17530" fmla="*/ 47547 w 12184637"/>
              <a:gd name="connsiteY17530" fmla="*/ 1095661 h 4608812"/>
              <a:gd name="connsiteX17531" fmla="*/ 40847 w 12184637"/>
              <a:gd name="connsiteY17531" fmla="*/ 1099857 h 4608812"/>
              <a:gd name="connsiteX17532" fmla="*/ 16330 w 12184637"/>
              <a:gd name="connsiteY17532" fmla="*/ 1208083 h 4608812"/>
              <a:gd name="connsiteX17533" fmla="*/ 20527 w 12184637"/>
              <a:gd name="connsiteY17533" fmla="*/ 1214783 h 4608812"/>
              <a:gd name="connsiteX17534" fmla="*/ 21778 w 12184637"/>
              <a:gd name="connsiteY17534" fmla="*/ 1214930 h 4608812"/>
              <a:gd name="connsiteX17535" fmla="*/ 27227 w 12184637"/>
              <a:gd name="connsiteY17535" fmla="*/ 1210586 h 4608812"/>
              <a:gd name="connsiteX17536" fmla="*/ 51743 w 12184637"/>
              <a:gd name="connsiteY17536" fmla="*/ 1102360 h 4608812"/>
              <a:gd name="connsiteX17537" fmla="*/ 52627 w 12184637"/>
              <a:gd name="connsiteY17537" fmla="*/ 1098458 h 4608812"/>
              <a:gd name="connsiteX17538" fmla="*/ 48430 w 12184637"/>
              <a:gd name="connsiteY17538" fmla="*/ 1091758 h 4608812"/>
              <a:gd name="connsiteX17539" fmla="*/ 41730 w 12184637"/>
              <a:gd name="connsiteY17539" fmla="*/ 1095955 h 4608812"/>
              <a:gd name="connsiteX17540" fmla="*/ 40847 w 12184637"/>
              <a:gd name="connsiteY17540" fmla="*/ 1099857 h 4608812"/>
              <a:gd name="connsiteX17541" fmla="*/ 45043 w 12184637"/>
              <a:gd name="connsiteY17541" fmla="*/ 1106557 h 4608812"/>
              <a:gd name="connsiteX17542" fmla="*/ 46295 w 12184637"/>
              <a:gd name="connsiteY17542" fmla="*/ 1106704 h 4608812"/>
              <a:gd name="connsiteX17543" fmla="*/ 51743 w 12184637"/>
              <a:gd name="connsiteY17543" fmla="*/ 1102360 h 4608812"/>
              <a:gd name="connsiteX17544" fmla="*/ 52332 w 12184637"/>
              <a:gd name="connsiteY17544" fmla="*/ 1099342 h 4608812"/>
              <a:gd name="connsiteX17545" fmla="*/ 95181 w 12184637"/>
              <a:gd name="connsiteY17545" fmla="*/ 994208 h 4608812"/>
              <a:gd name="connsiteX17546" fmla="*/ 92089 w 12184637"/>
              <a:gd name="connsiteY17546" fmla="*/ 986919 h 4608812"/>
              <a:gd name="connsiteX17547" fmla="*/ 84800 w 12184637"/>
              <a:gd name="connsiteY17547" fmla="*/ 990011 h 4608812"/>
              <a:gd name="connsiteX17548" fmla="*/ 42025 w 12184637"/>
              <a:gd name="connsiteY17548" fmla="*/ 1095145 h 4608812"/>
              <a:gd name="connsiteX17549" fmla="*/ 45117 w 12184637"/>
              <a:gd name="connsiteY17549" fmla="*/ 1102434 h 4608812"/>
              <a:gd name="connsiteX17550" fmla="*/ 47252 w 12184637"/>
              <a:gd name="connsiteY17550" fmla="*/ 1102876 h 4608812"/>
              <a:gd name="connsiteX17551" fmla="*/ 52332 w 12184637"/>
              <a:gd name="connsiteY17551" fmla="*/ 1099342 h 4608812"/>
              <a:gd name="connsiteX17552" fmla="*/ 95328 w 12184637"/>
              <a:gd name="connsiteY17552" fmla="*/ 993987 h 4608812"/>
              <a:gd name="connsiteX17553" fmla="*/ 93119 w 12184637"/>
              <a:gd name="connsiteY17553" fmla="*/ 986404 h 4608812"/>
              <a:gd name="connsiteX17554" fmla="*/ 85536 w 12184637"/>
              <a:gd name="connsiteY17554" fmla="*/ 988612 h 4608812"/>
              <a:gd name="connsiteX17555" fmla="*/ 85094 w 12184637"/>
              <a:gd name="connsiteY17555" fmla="*/ 989349 h 4608812"/>
              <a:gd name="connsiteX17556" fmla="*/ 87524 w 12184637"/>
              <a:gd name="connsiteY17556" fmla="*/ 996564 h 4608812"/>
              <a:gd name="connsiteX17557" fmla="*/ 89953 w 12184637"/>
              <a:gd name="connsiteY17557" fmla="*/ 997153 h 4608812"/>
              <a:gd name="connsiteX17558" fmla="*/ 95328 w 12184637"/>
              <a:gd name="connsiteY17558" fmla="*/ 993987 h 4608812"/>
              <a:gd name="connsiteX17559" fmla="*/ 95328 w 12184637"/>
              <a:gd name="connsiteY17559" fmla="*/ 994060 h 4608812"/>
              <a:gd name="connsiteX17560" fmla="*/ 148189 w 12184637"/>
              <a:gd name="connsiteY17560" fmla="*/ 900191 h 4608812"/>
              <a:gd name="connsiteX17561" fmla="*/ 146054 w 12184637"/>
              <a:gd name="connsiteY17561" fmla="*/ 892608 h 4608812"/>
              <a:gd name="connsiteX17562" fmla="*/ 138471 w 12184637"/>
              <a:gd name="connsiteY17562" fmla="*/ 894743 h 4608812"/>
              <a:gd name="connsiteX17563" fmla="*/ 85610 w 12184637"/>
              <a:gd name="connsiteY17563" fmla="*/ 988612 h 4608812"/>
              <a:gd name="connsiteX17564" fmla="*/ 87745 w 12184637"/>
              <a:gd name="connsiteY17564" fmla="*/ 996195 h 4608812"/>
              <a:gd name="connsiteX17565" fmla="*/ 90542 w 12184637"/>
              <a:gd name="connsiteY17565" fmla="*/ 996932 h 4608812"/>
              <a:gd name="connsiteX17566" fmla="*/ 95328 w 12184637"/>
              <a:gd name="connsiteY17566" fmla="*/ 994060 h 4608812"/>
              <a:gd name="connsiteX17567" fmla="*/ 147895 w 12184637"/>
              <a:gd name="connsiteY17567" fmla="*/ 900633 h 4608812"/>
              <a:gd name="connsiteX17568" fmla="*/ 148926 w 12184637"/>
              <a:gd name="connsiteY17568" fmla="*/ 899087 h 4608812"/>
              <a:gd name="connsiteX17569" fmla="*/ 147527 w 12184637"/>
              <a:gd name="connsiteY17569" fmla="*/ 891356 h 4608812"/>
              <a:gd name="connsiteX17570" fmla="*/ 139796 w 12184637"/>
              <a:gd name="connsiteY17570" fmla="*/ 892755 h 4608812"/>
              <a:gd name="connsiteX17571" fmla="*/ 138766 w 12184637"/>
              <a:gd name="connsiteY17571" fmla="*/ 894301 h 4608812"/>
              <a:gd name="connsiteX17572" fmla="*/ 140165 w 12184637"/>
              <a:gd name="connsiteY17572" fmla="*/ 902031 h 4608812"/>
              <a:gd name="connsiteX17573" fmla="*/ 143404 w 12184637"/>
              <a:gd name="connsiteY17573" fmla="*/ 903062 h 4608812"/>
              <a:gd name="connsiteX17574" fmla="*/ 147895 w 12184637"/>
              <a:gd name="connsiteY17574" fmla="*/ 900633 h 4608812"/>
              <a:gd name="connsiteX17575" fmla="*/ 149073 w 12184637"/>
              <a:gd name="connsiteY17575" fmla="*/ 898866 h 4608812"/>
              <a:gd name="connsiteX17576" fmla="*/ 199431 w 12184637"/>
              <a:gd name="connsiteY17576" fmla="*/ 819132 h 4608812"/>
              <a:gd name="connsiteX17577" fmla="*/ 197664 w 12184637"/>
              <a:gd name="connsiteY17577" fmla="*/ 811401 h 4608812"/>
              <a:gd name="connsiteX17578" fmla="*/ 189934 w 12184637"/>
              <a:gd name="connsiteY17578" fmla="*/ 813168 h 4608812"/>
              <a:gd name="connsiteX17579" fmla="*/ 139576 w 12184637"/>
              <a:gd name="connsiteY17579" fmla="*/ 892902 h 4608812"/>
              <a:gd name="connsiteX17580" fmla="*/ 141342 w 12184637"/>
              <a:gd name="connsiteY17580" fmla="*/ 900633 h 4608812"/>
              <a:gd name="connsiteX17581" fmla="*/ 144361 w 12184637"/>
              <a:gd name="connsiteY17581" fmla="*/ 901516 h 4608812"/>
              <a:gd name="connsiteX17582" fmla="*/ 149073 w 12184637"/>
              <a:gd name="connsiteY17582" fmla="*/ 898866 h 4608812"/>
              <a:gd name="connsiteX17583" fmla="*/ 199210 w 12184637"/>
              <a:gd name="connsiteY17583" fmla="*/ 819500 h 4608812"/>
              <a:gd name="connsiteX17584" fmla="*/ 234844 w 12184637"/>
              <a:gd name="connsiteY17584" fmla="*/ 770761 h 4608812"/>
              <a:gd name="connsiteX17585" fmla="*/ 233666 w 12184637"/>
              <a:gd name="connsiteY17585" fmla="*/ 762957 h 4608812"/>
              <a:gd name="connsiteX17586" fmla="*/ 225862 w 12184637"/>
              <a:gd name="connsiteY17586" fmla="*/ 764135 h 4608812"/>
              <a:gd name="connsiteX17587" fmla="*/ 190228 w 12184637"/>
              <a:gd name="connsiteY17587" fmla="*/ 812874 h 4608812"/>
              <a:gd name="connsiteX17588" fmla="*/ 191406 w 12184637"/>
              <a:gd name="connsiteY17588" fmla="*/ 820678 h 4608812"/>
              <a:gd name="connsiteX17589" fmla="*/ 194719 w 12184637"/>
              <a:gd name="connsiteY17589" fmla="*/ 821782 h 4608812"/>
              <a:gd name="connsiteX17590" fmla="*/ 199210 w 12184637"/>
              <a:gd name="connsiteY17590" fmla="*/ 819500 h 4608812"/>
              <a:gd name="connsiteX17591" fmla="*/ 233224 w 12184637"/>
              <a:gd name="connsiteY17591" fmla="*/ 772234 h 4608812"/>
              <a:gd name="connsiteX17592" fmla="*/ 256047 w 12184637"/>
              <a:gd name="connsiteY17592" fmla="*/ 758613 h 4608812"/>
              <a:gd name="connsiteX17593" fmla="*/ 257962 w 12184637"/>
              <a:gd name="connsiteY17593" fmla="*/ 750957 h 4608812"/>
              <a:gd name="connsiteX17594" fmla="*/ 250305 w 12184637"/>
              <a:gd name="connsiteY17594" fmla="*/ 749042 h 4608812"/>
              <a:gd name="connsiteX17595" fmla="*/ 227482 w 12184637"/>
              <a:gd name="connsiteY17595" fmla="*/ 762663 h 4608812"/>
              <a:gd name="connsiteX17596" fmla="*/ 225567 w 12184637"/>
              <a:gd name="connsiteY17596" fmla="*/ 770319 h 4608812"/>
              <a:gd name="connsiteX17597" fmla="*/ 230353 w 12184637"/>
              <a:gd name="connsiteY17597" fmla="*/ 773044 h 4608812"/>
              <a:gd name="connsiteX17598" fmla="*/ 233224 w 12184637"/>
              <a:gd name="connsiteY17598" fmla="*/ 772234 h 4608812"/>
              <a:gd name="connsiteX17599" fmla="*/ 254649 w 12184637"/>
              <a:gd name="connsiteY17599" fmla="*/ 759202 h 4608812"/>
              <a:gd name="connsiteX17600" fmla="*/ 281742 w 12184637"/>
              <a:gd name="connsiteY17600" fmla="*/ 751987 h 4608812"/>
              <a:gd name="connsiteX17601" fmla="*/ 285718 w 12184637"/>
              <a:gd name="connsiteY17601" fmla="*/ 745140 h 4608812"/>
              <a:gd name="connsiteX17602" fmla="*/ 278871 w 12184637"/>
              <a:gd name="connsiteY17602" fmla="*/ 741165 h 4608812"/>
              <a:gd name="connsiteX17603" fmla="*/ 251777 w 12184637"/>
              <a:gd name="connsiteY17603" fmla="*/ 748380 h 4608812"/>
              <a:gd name="connsiteX17604" fmla="*/ 247802 w 12184637"/>
              <a:gd name="connsiteY17604" fmla="*/ 755227 h 4608812"/>
              <a:gd name="connsiteX17605" fmla="*/ 253250 w 12184637"/>
              <a:gd name="connsiteY17605" fmla="*/ 759350 h 4608812"/>
              <a:gd name="connsiteX17606" fmla="*/ 254649 w 12184637"/>
              <a:gd name="connsiteY17606" fmla="*/ 759202 h 4608812"/>
              <a:gd name="connsiteX17607" fmla="*/ 281153 w 12184637"/>
              <a:gd name="connsiteY17607" fmla="*/ 752135 h 4608812"/>
              <a:gd name="connsiteX17608" fmla="*/ 315535 w 12184637"/>
              <a:gd name="connsiteY17608" fmla="*/ 746907 h 4608812"/>
              <a:gd name="connsiteX17609" fmla="*/ 320247 w 12184637"/>
              <a:gd name="connsiteY17609" fmla="*/ 740576 h 4608812"/>
              <a:gd name="connsiteX17610" fmla="*/ 313915 w 12184637"/>
              <a:gd name="connsiteY17610" fmla="*/ 735864 h 4608812"/>
              <a:gd name="connsiteX17611" fmla="*/ 279533 w 12184637"/>
              <a:gd name="connsiteY17611" fmla="*/ 741091 h 4608812"/>
              <a:gd name="connsiteX17612" fmla="*/ 274821 w 12184637"/>
              <a:gd name="connsiteY17612" fmla="*/ 747423 h 4608812"/>
              <a:gd name="connsiteX17613" fmla="*/ 280343 w 12184637"/>
              <a:gd name="connsiteY17613" fmla="*/ 752135 h 4608812"/>
              <a:gd name="connsiteX17614" fmla="*/ 281153 w 12184637"/>
              <a:gd name="connsiteY17614" fmla="*/ 752135 h 4608812"/>
              <a:gd name="connsiteX17615" fmla="*/ 315020 w 12184637"/>
              <a:gd name="connsiteY17615" fmla="*/ 746981 h 4608812"/>
              <a:gd name="connsiteX17616" fmla="*/ 357942 w 12184637"/>
              <a:gd name="connsiteY17616" fmla="*/ 744920 h 4608812"/>
              <a:gd name="connsiteX17617" fmla="*/ 363243 w 12184637"/>
              <a:gd name="connsiteY17617" fmla="*/ 739103 h 4608812"/>
              <a:gd name="connsiteX17618" fmla="*/ 357427 w 12184637"/>
              <a:gd name="connsiteY17618" fmla="*/ 733802 h 4608812"/>
              <a:gd name="connsiteX17619" fmla="*/ 314504 w 12184637"/>
              <a:gd name="connsiteY17619" fmla="*/ 735864 h 4608812"/>
              <a:gd name="connsiteX17620" fmla="*/ 309203 w 12184637"/>
              <a:gd name="connsiteY17620" fmla="*/ 741680 h 4608812"/>
              <a:gd name="connsiteX17621" fmla="*/ 314799 w 12184637"/>
              <a:gd name="connsiteY17621" fmla="*/ 746981 h 4608812"/>
              <a:gd name="connsiteX17622" fmla="*/ 315020 w 12184637"/>
              <a:gd name="connsiteY17622" fmla="*/ 746981 h 4608812"/>
              <a:gd name="connsiteX17623" fmla="*/ 415810 w 12184637"/>
              <a:gd name="connsiteY17623" fmla="*/ 741680 h 4608812"/>
              <a:gd name="connsiteX17624" fmla="*/ 410509 w 12184637"/>
              <a:gd name="connsiteY17624" fmla="*/ 735864 h 4608812"/>
              <a:gd name="connsiteX17625" fmla="*/ 357868 w 12184637"/>
              <a:gd name="connsiteY17625" fmla="*/ 733729 h 4608812"/>
              <a:gd name="connsiteX17626" fmla="*/ 352052 w 12184637"/>
              <a:gd name="connsiteY17626" fmla="*/ 739030 h 4608812"/>
              <a:gd name="connsiteX17627" fmla="*/ 357353 w 12184637"/>
              <a:gd name="connsiteY17627" fmla="*/ 744846 h 4608812"/>
              <a:gd name="connsiteX17628" fmla="*/ 409994 w 12184637"/>
              <a:gd name="connsiteY17628" fmla="*/ 746981 h 4608812"/>
              <a:gd name="connsiteX17629" fmla="*/ 410288 w 12184637"/>
              <a:gd name="connsiteY17629" fmla="*/ 746981 h 4608812"/>
              <a:gd name="connsiteX17630" fmla="*/ 415810 w 12184637"/>
              <a:gd name="connsiteY17630" fmla="*/ 741680 h 4608812"/>
              <a:gd name="connsiteX17631" fmla="*/ 479347 w 12184637"/>
              <a:gd name="connsiteY17631" fmla="*/ 749705 h 4608812"/>
              <a:gd name="connsiteX17632" fmla="*/ 474487 w 12184637"/>
              <a:gd name="connsiteY17632" fmla="*/ 743521 h 4608812"/>
              <a:gd name="connsiteX17633" fmla="*/ 410951 w 12184637"/>
              <a:gd name="connsiteY17633" fmla="*/ 735937 h 4608812"/>
              <a:gd name="connsiteX17634" fmla="*/ 404766 w 12184637"/>
              <a:gd name="connsiteY17634" fmla="*/ 740797 h 4608812"/>
              <a:gd name="connsiteX17635" fmla="*/ 409625 w 12184637"/>
              <a:gd name="connsiteY17635" fmla="*/ 746981 h 4608812"/>
              <a:gd name="connsiteX17636" fmla="*/ 473162 w 12184637"/>
              <a:gd name="connsiteY17636" fmla="*/ 754564 h 4608812"/>
              <a:gd name="connsiteX17637" fmla="*/ 473898 w 12184637"/>
              <a:gd name="connsiteY17637" fmla="*/ 754638 h 4608812"/>
              <a:gd name="connsiteX17638" fmla="*/ 479347 w 12184637"/>
              <a:gd name="connsiteY17638" fmla="*/ 749705 h 4608812"/>
              <a:gd name="connsiteX17639" fmla="*/ 478021 w 12184637"/>
              <a:gd name="connsiteY17639" fmla="*/ 752650 h 4608812"/>
              <a:gd name="connsiteX17640" fmla="*/ 528232 w 12184637"/>
              <a:gd name="connsiteY17640" fmla="*/ 694856 h 4608812"/>
              <a:gd name="connsiteX17641" fmla="*/ 527717 w 12184637"/>
              <a:gd name="connsiteY17641" fmla="*/ 686978 h 4608812"/>
              <a:gd name="connsiteX17642" fmla="*/ 519839 w 12184637"/>
              <a:gd name="connsiteY17642" fmla="*/ 687493 h 4608812"/>
              <a:gd name="connsiteX17643" fmla="*/ 469628 w 12184637"/>
              <a:gd name="connsiteY17643" fmla="*/ 745288 h 4608812"/>
              <a:gd name="connsiteX17644" fmla="*/ 470144 w 12184637"/>
              <a:gd name="connsiteY17644" fmla="*/ 753165 h 4608812"/>
              <a:gd name="connsiteX17645" fmla="*/ 473825 w 12184637"/>
              <a:gd name="connsiteY17645" fmla="*/ 754564 h 4608812"/>
              <a:gd name="connsiteX17646" fmla="*/ 478021 w 12184637"/>
              <a:gd name="connsiteY17646" fmla="*/ 752650 h 4608812"/>
              <a:gd name="connsiteX17647" fmla="*/ 527717 w 12184637"/>
              <a:gd name="connsiteY17647" fmla="*/ 695445 h 4608812"/>
              <a:gd name="connsiteX17648" fmla="*/ 584480 w 12184637"/>
              <a:gd name="connsiteY17648" fmla="*/ 645970 h 4608812"/>
              <a:gd name="connsiteX17649" fmla="*/ 584996 w 12184637"/>
              <a:gd name="connsiteY17649" fmla="*/ 638092 h 4608812"/>
              <a:gd name="connsiteX17650" fmla="*/ 577118 w 12184637"/>
              <a:gd name="connsiteY17650" fmla="*/ 637577 h 4608812"/>
              <a:gd name="connsiteX17651" fmla="*/ 520355 w 12184637"/>
              <a:gd name="connsiteY17651" fmla="*/ 687052 h 4608812"/>
              <a:gd name="connsiteX17652" fmla="*/ 519839 w 12184637"/>
              <a:gd name="connsiteY17652" fmla="*/ 694929 h 4608812"/>
              <a:gd name="connsiteX17653" fmla="*/ 524109 w 12184637"/>
              <a:gd name="connsiteY17653" fmla="*/ 696844 h 4608812"/>
              <a:gd name="connsiteX17654" fmla="*/ 527717 w 12184637"/>
              <a:gd name="connsiteY17654" fmla="*/ 695445 h 4608812"/>
              <a:gd name="connsiteX17655" fmla="*/ 664362 w 12184637"/>
              <a:gd name="connsiteY17655" fmla="*/ 661504 h 4608812"/>
              <a:gd name="connsiteX17656" fmla="*/ 660239 w 12184637"/>
              <a:gd name="connsiteY17656" fmla="*/ 654805 h 4608812"/>
              <a:gd name="connsiteX17657" fmla="*/ 582051 w 12184637"/>
              <a:gd name="connsiteY17657" fmla="*/ 636399 h 4608812"/>
              <a:gd name="connsiteX17658" fmla="*/ 575351 w 12184637"/>
              <a:gd name="connsiteY17658" fmla="*/ 640522 h 4608812"/>
              <a:gd name="connsiteX17659" fmla="*/ 579474 w 12184637"/>
              <a:gd name="connsiteY17659" fmla="*/ 647222 h 4608812"/>
              <a:gd name="connsiteX17660" fmla="*/ 657662 w 12184637"/>
              <a:gd name="connsiteY17660" fmla="*/ 665627 h 4608812"/>
              <a:gd name="connsiteX17661" fmla="*/ 658987 w 12184637"/>
              <a:gd name="connsiteY17661" fmla="*/ 665775 h 4608812"/>
              <a:gd name="connsiteX17662" fmla="*/ 664362 w 12184637"/>
              <a:gd name="connsiteY17662" fmla="*/ 661504 h 4608812"/>
              <a:gd name="connsiteX17663" fmla="*/ 749028 w 12184637"/>
              <a:gd name="connsiteY17663" fmla="*/ 693089 h 4608812"/>
              <a:gd name="connsiteX17664" fmla="*/ 745715 w 12184637"/>
              <a:gd name="connsiteY17664" fmla="*/ 685947 h 4608812"/>
              <a:gd name="connsiteX17665" fmla="*/ 660828 w 12184637"/>
              <a:gd name="connsiteY17665" fmla="*/ 654952 h 4608812"/>
              <a:gd name="connsiteX17666" fmla="*/ 653686 w 12184637"/>
              <a:gd name="connsiteY17666" fmla="*/ 658265 h 4608812"/>
              <a:gd name="connsiteX17667" fmla="*/ 656999 w 12184637"/>
              <a:gd name="connsiteY17667" fmla="*/ 665406 h 4608812"/>
              <a:gd name="connsiteX17668" fmla="*/ 741887 w 12184637"/>
              <a:gd name="connsiteY17668" fmla="*/ 696402 h 4608812"/>
              <a:gd name="connsiteX17669" fmla="*/ 743801 w 12184637"/>
              <a:gd name="connsiteY17669" fmla="*/ 696770 h 4608812"/>
              <a:gd name="connsiteX17670" fmla="*/ 749028 w 12184637"/>
              <a:gd name="connsiteY17670" fmla="*/ 693089 h 4608812"/>
              <a:gd name="connsiteX17671" fmla="*/ 746451 w 12184637"/>
              <a:gd name="connsiteY17671" fmla="*/ 696107 h 4608812"/>
              <a:gd name="connsiteX17672" fmla="*/ 816614 w 12184637"/>
              <a:gd name="connsiteY17672" fmla="*/ 657750 h 4608812"/>
              <a:gd name="connsiteX17673" fmla="*/ 818823 w 12184637"/>
              <a:gd name="connsiteY17673" fmla="*/ 650166 h 4608812"/>
              <a:gd name="connsiteX17674" fmla="*/ 811240 w 12184637"/>
              <a:gd name="connsiteY17674" fmla="*/ 647958 h 4608812"/>
              <a:gd name="connsiteX17675" fmla="*/ 741077 w 12184637"/>
              <a:gd name="connsiteY17675" fmla="*/ 686315 h 4608812"/>
              <a:gd name="connsiteX17676" fmla="*/ 738868 w 12184637"/>
              <a:gd name="connsiteY17676" fmla="*/ 693899 h 4608812"/>
              <a:gd name="connsiteX17677" fmla="*/ 743801 w 12184637"/>
              <a:gd name="connsiteY17677" fmla="*/ 696770 h 4608812"/>
              <a:gd name="connsiteX17678" fmla="*/ 746451 w 12184637"/>
              <a:gd name="connsiteY17678" fmla="*/ 696107 h 4608812"/>
              <a:gd name="connsiteX17679" fmla="*/ 816320 w 12184637"/>
              <a:gd name="connsiteY17679" fmla="*/ 657897 h 4608812"/>
              <a:gd name="connsiteX17680" fmla="*/ 892373 w 12184637"/>
              <a:gd name="connsiteY17680" fmla="*/ 622852 h 4608812"/>
              <a:gd name="connsiteX17681" fmla="*/ 895097 w 12184637"/>
              <a:gd name="connsiteY17681" fmla="*/ 615416 h 4608812"/>
              <a:gd name="connsiteX17682" fmla="*/ 887661 w 12184637"/>
              <a:gd name="connsiteY17682" fmla="*/ 612692 h 4608812"/>
              <a:gd name="connsiteX17683" fmla="*/ 811608 w 12184637"/>
              <a:gd name="connsiteY17683" fmla="*/ 647737 h 4608812"/>
              <a:gd name="connsiteX17684" fmla="*/ 808884 w 12184637"/>
              <a:gd name="connsiteY17684" fmla="*/ 655173 h 4608812"/>
              <a:gd name="connsiteX17685" fmla="*/ 813964 w 12184637"/>
              <a:gd name="connsiteY17685" fmla="*/ 658412 h 4608812"/>
              <a:gd name="connsiteX17686" fmla="*/ 816320 w 12184637"/>
              <a:gd name="connsiteY17686" fmla="*/ 657897 h 4608812"/>
              <a:gd name="connsiteX17687" fmla="*/ 988524 w 12184637"/>
              <a:gd name="connsiteY17687" fmla="*/ 674977 h 4608812"/>
              <a:gd name="connsiteX17688" fmla="*/ 986463 w 12184637"/>
              <a:gd name="connsiteY17688" fmla="*/ 667394 h 4608812"/>
              <a:gd name="connsiteX17689" fmla="*/ 892814 w 12184637"/>
              <a:gd name="connsiteY17689" fmla="*/ 612987 h 4608812"/>
              <a:gd name="connsiteX17690" fmla="*/ 885231 w 12184637"/>
              <a:gd name="connsiteY17690" fmla="*/ 615048 h 4608812"/>
              <a:gd name="connsiteX17691" fmla="*/ 887293 w 12184637"/>
              <a:gd name="connsiteY17691" fmla="*/ 622631 h 4608812"/>
              <a:gd name="connsiteX17692" fmla="*/ 980941 w 12184637"/>
              <a:gd name="connsiteY17692" fmla="*/ 677039 h 4608812"/>
              <a:gd name="connsiteX17693" fmla="*/ 983813 w 12184637"/>
              <a:gd name="connsiteY17693" fmla="*/ 677775 h 4608812"/>
              <a:gd name="connsiteX17694" fmla="*/ 988524 w 12184637"/>
              <a:gd name="connsiteY17694" fmla="*/ 674977 h 4608812"/>
              <a:gd name="connsiteX17695" fmla="*/ 1075032 w 12184637"/>
              <a:gd name="connsiteY17695" fmla="*/ 749263 h 4608812"/>
              <a:gd name="connsiteX17696" fmla="*/ 1074369 w 12184637"/>
              <a:gd name="connsiteY17696" fmla="*/ 741386 h 4608812"/>
              <a:gd name="connsiteX17697" fmla="*/ 987273 w 12184637"/>
              <a:gd name="connsiteY17697" fmla="*/ 667910 h 4608812"/>
              <a:gd name="connsiteX17698" fmla="*/ 979395 w 12184637"/>
              <a:gd name="connsiteY17698" fmla="*/ 668572 h 4608812"/>
              <a:gd name="connsiteX17699" fmla="*/ 980058 w 12184637"/>
              <a:gd name="connsiteY17699" fmla="*/ 676450 h 4608812"/>
              <a:gd name="connsiteX17700" fmla="*/ 1067154 w 12184637"/>
              <a:gd name="connsiteY17700" fmla="*/ 749926 h 4608812"/>
              <a:gd name="connsiteX17701" fmla="*/ 1070762 w 12184637"/>
              <a:gd name="connsiteY17701" fmla="*/ 751251 h 4608812"/>
              <a:gd name="connsiteX17702" fmla="*/ 1075032 w 12184637"/>
              <a:gd name="connsiteY17702" fmla="*/ 749263 h 4608812"/>
              <a:gd name="connsiteX17703" fmla="*/ 1147772 w 12184637"/>
              <a:gd name="connsiteY17703" fmla="*/ 844164 h 4608812"/>
              <a:gd name="connsiteX17704" fmla="*/ 1148729 w 12184637"/>
              <a:gd name="connsiteY17704" fmla="*/ 836360 h 4608812"/>
              <a:gd name="connsiteX17705" fmla="*/ 1075179 w 12184637"/>
              <a:gd name="connsiteY17705" fmla="*/ 742269 h 4608812"/>
              <a:gd name="connsiteX17706" fmla="*/ 1067375 w 12184637"/>
              <a:gd name="connsiteY17706" fmla="*/ 741312 h 4608812"/>
              <a:gd name="connsiteX17707" fmla="*/ 1066418 w 12184637"/>
              <a:gd name="connsiteY17707" fmla="*/ 749116 h 4608812"/>
              <a:gd name="connsiteX17708" fmla="*/ 1139967 w 12184637"/>
              <a:gd name="connsiteY17708" fmla="*/ 843206 h 4608812"/>
              <a:gd name="connsiteX17709" fmla="*/ 1144385 w 12184637"/>
              <a:gd name="connsiteY17709" fmla="*/ 845342 h 4608812"/>
              <a:gd name="connsiteX17710" fmla="*/ 1147772 w 12184637"/>
              <a:gd name="connsiteY17710" fmla="*/ 844164 h 4608812"/>
              <a:gd name="connsiteX17711" fmla="*/ 1205713 w 12184637"/>
              <a:gd name="connsiteY17711" fmla="*/ 954746 h 4608812"/>
              <a:gd name="connsiteX17712" fmla="*/ 1207995 w 12184637"/>
              <a:gd name="connsiteY17712" fmla="*/ 947236 h 4608812"/>
              <a:gd name="connsiteX17713" fmla="*/ 1149244 w 12184637"/>
              <a:gd name="connsiteY17713" fmla="*/ 837169 h 4608812"/>
              <a:gd name="connsiteX17714" fmla="*/ 1141734 w 12184637"/>
              <a:gd name="connsiteY17714" fmla="*/ 834887 h 4608812"/>
              <a:gd name="connsiteX17715" fmla="*/ 1139452 w 12184637"/>
              <a:gd name="connsiteY17715" fmla="*/ 842397 h 4608812"/>
              <a:gd name="connsiteX17716" fmla="*/ 1198203 w 12184637"/>
              <a:gd name="connsiteY17716" fmla="*/ 952463 h 4608812"/>
              <a:gd name="connsiteX17717" fmla="*/ 1203136 w 12184637"/>
              <a:gd name="connsiteY17717" fmla="*/ 955408 h 4608812"/>
              <a:gd name="connsiteX17718" fmla="*/ 1205713 w 12184637"/>
              <a:gd name="connsiteY17718" fmla="*/ 954746 h 4608812"/>
              <a:gd name="connsiteX17719" fmla="*/ 1247752 w 12184637"/>
              <a:gd name="connsiteY17719" fmla="*/ 1076445 h 4608812"/>
              <a:gd name="connsiteX17720" fmla="*/ 1251138 w 12184637"/>
              <a:gd name="connsiteY17720" fmla="*/ 1069303 h 4608812"/>
              <a:gd name="connsiteX17721" fmla="*/ 1208363 w 12184637"/>
              <a:gd name="connsiteY17721" fmla="*/ 947972 h 4608812"/>
              <a:gd name="connsiteX17722" fmla="*/ 1201222 w 12184637"/>
              <a:gd name="connsiteY17722" fmla="*/ 944586 h 4608812"/>
              <a:gd name="connsiteX17723" fmla="*/ 1197835 w 12184637"/>
              <a:gd name="connsiteY17723" fmla="*/ 951727 h 4608812"/>
              <a:gd name="connsiteX17724" fmla="*/ 1240610 w 12184637"/>
              <a:gd name="connsiteY17724" fmla="*/ 1073058 h 4608812"/>
              <a:gd name="connsiteX17725" fmla="*/ 1245911 w 12184637"/>
              <a:gd name="connsiteY17725" fmla="*/ 1076813 h 4608812"/>
              <a:gd name="connsiteX17726" fmla="*/ 1247752 w 12184637"/>
              <a:gd name="connsiteY17726" fmla="*/ 1076445 h 4608812"/>
              <a:gd name="connsiteX17727" fmla="*/ 1272489 w 12184637"/>
              <a:gd name="connsiteY17727" fmla="*/ 1204623 h 4608812"/>
              <a:gd name="connsiteX17728" fmla="*/ 1276833 w 12184637"/>
              <a:gd name="connsiteY17728" fmla="*/ 1198070 h 4608812"/>
              <a:gd name="connsiteX17729" fmla="*/ 1251286 w 12184637"/>
              <a:gd name="connsiteY17729" fmla="*/ 1070113 h 4608812"/>
              <a:gd name="connsiteX17730" fmla="*/ 1244733 w 12184637"/>
              <a:gd name="connsiteY17730" fmla="*/ 1065769 h 4608812"/>
              <a:gd name="connsiteX17731" fmla="*/ 1240390 w 12184637"/>
              <a:gd name="connsiteY17731" fmla="*/ 1072322 h 4608812"/>
              <a:gd name="connsiteX17732" fmla="*/ 1265937 w 12184637"/>
              <a:gd name="connsiteY17732" fmla="*/ 1200279 h 4608812"/>
              <a:gd name="connsiteX17733" fmla="*/ 1271458 w 12184637"/>
              <a:gd name="connsiteY17733" fmla="*/ 1204770 h 4608812"/>
              <a:gd name="connsiteX17734" fmla="*/ 1272489 w 12184637"/>
              <a:gd name="connsiteY17734" fmla="*/ 1204623 h 4608812"/>
              <a:gd name="connsiteX17735" fmla="*/ 1278821 w 12184637"/>
              <a:gd name="connsiteY17735" fmla="*/ 1334641 h 4608812"/>
              <a:gd name="connsiteX17736" fmla="*/ 1284048 w 12184637"/>
              <a:gd name="connsiteY17736" fmla="*/ 1328751 h 4608812"/>
              <a:gd name="connsiteX17737" fmla="*/ 1276980 w 12184637"/>
              <a:gd name="connsiteY17737" fmla="*/ 1198807 h 4608812"/>
              <a:gd name="connsiteX17738" fmla="*/ 1271090 w 12184637"/>
              <a:gd name="connsiteY17738" fmla="*/ 1193579 h 4608812"/>
              <a:gd name="connsiteX17739" fmla="*/ 1265863 w 12184637"/>
              <a:gd name="connsiteY17739" fmla="*/ 1199469 h 4608812"/>
              <a:gd name="connsiteX17740" fmla="*/ 1272931 w 12184637"/>
              <a:gd name="connsiteY17740" fmla="*/ 1329414 h 4608812"/>
              <a:gd name="connsiteX17741" fmla="*/ 1278526 w 12184637"/>
              <a:gd name="connsiteY17741" fmla="*/ 1334715 h 4608812"/>
              <a:gd name="connsiteX17742" fmla="*/ 1278821 w 12184637"/>
              <a:gd name="connsiteY17742" fmla="*/ 1334641 h 4608812"/>
              <a:gd name="connsiteX17743" fmla="*/ 1272047 w 12184637"/>
              <a:gd name="connsiteY17743" fmla="*/ 1457077 h 4608812"/>
              <a:gd name="connsiteX17744" fmla="*/ 1284048 w 12184637"/>
              <a:gd name="connsiteY17744" fmla="*/ 1329561 h 4608812"/>
              <a:gd name="connsiteX17745" fmla="*/ 1279042 w 12184637"/>
              <a:gd name="connsiteY17745" fmla="*/ 1323524 h 4608812"/>
              <a:gd name="connsiteX17746" fmla="*/ 1273005 w 12184637"/>
              <a:gd name="connsiteY17746" fmla="*/ 1328531 h 4608812"/>
              <a:gd name="connsiteX17747" fmla="*/ 1261004 w 12184637"/>
              <a:gd name="connsiteY17747" fmla="*/ 1456046 h 4608812"/>
              <a:gd name="connsiteX17748" fmla="*/ 1266010 w 12184637"/>
              <a:gd name="connsiteY17748" fmla="*/ 1462083 h 4608812"/>
              <a:gd name="connsiteX17749" fmla="*/ 1266599 w 12184637"/>
              <a:gd name="connsiteY17749" fmla="*/ 1462083 h 4608812"/>
              <a:gd name="connsiteX17750" fmla="*/ 1272047 w 12184637"/>
              <a:gd name="connsiteY17750" fmla="*/ 1457077 h 4608812"/>
              <a:gd name="connsiteX17751" fmla="*/ 1240242 w 12184637"/>
              <a:gd name="connsiteY17751" fmla="*/ 1578629 h 4608812"/>
              <a:gd name="connsiteX17752" fmla="*/ 1271900 w 12184637"/>
              <a:gd name="connsiteY17752" fmla="*/ 1458034 h 4608812"/>
              <a:gd name="connsiteX17753" fmla="*/ 1267925 w 12184637"/>
              <a:gd name="connsiteY17753" fmla="*/ 1451260 h 4608812"/>
              <a:gd name="connsiteX17754" fmla="*/ 1261151 w 12184637"/>
              <a:gd name="connsiteY17754" fmla="*/ 1455236 h 4608812"/>
              <a:gd name="connsiteX17755" fmla="*/ 1229493 w 12184637"/>
              <a:gd name="connsiteY17755" fmla="*/ 1575905 h 4608812"/>
              <a:gd name="connsiteX17756" fmla="*/ 1233469 w 12184637"/>
              <a:gd name="connsiteY17756" fmla="*/ 1582678 h 4608812"/>
              <a:gd name="connsiteX17757" fmla="*/ 1234941 w 12184637"/>
              <a:gd name="connsiteY17757" fmla="*/ 1582899 h 4608812"/>
              <a:gd name="connsiteX17758" fmla="*/ 1240242 w 12184637"/>
              <a:gd name="connsiteY17758" fmla="*/ 1578629 h 4608812"/>
              <a:gd name="connsiteX17759" fmla="*/ 1187970 w 12184637"/>
              <a:gd name="connsiteY17759" fmla="*/ 1688916 h 4608812"/>
              <a:gd name="connsiteX17760" fmla="*/ 1239874 w 12184637"/>
              <a:gd name="connsiteY17760" fmla="*/ 1579586 h 4608812"/>
              <a:gd name="connsiteX17761" fmla="*/ 1237224 w 12184637"/>
              <a:gd name="connsiteY17761" fmla="*/ 1572150 h 4608812"/>
              <a:gd name="connsiteX17762" fmla="*/ 1229788 w 12184637"/>
              <a:gd name="connsiteY17762" fmla="*/ 1574800 h 4608812"/>
              <a:gd name="connsiteX17763" fmla="*/ 1177883 w 12184637"/>
              <a:gd name="connsiteY17763" fmla="*/ 1684131 h 4608812"/>
              <a:gd name="connsiteX17764" fmla="*/ 1180534 w 12184637"/>
              <a:gd name="connsiteY17764" fmla="*/ 1691567 h 4608812"/>
              <a:gd name="connsiteX17765" fmla="*/ 1182963 w 12184637"/>
              <a:gd name="connsiteY17765" fmla="*/ 1692082 h 4608812"/>
              <a:gd name="connsiteX17766" fmla="*/ 1187970 w 12184637"/>
              <a:gd name="connsiteY17766" fmla="*/ 1688916 h 4608812"/>
              <a:gd name="connsiteX17767" fmla="*/ 1114567 w 12184637"/>
              <a:gd name="connsiteY17767" fmla="*/ 1783596 h 4608812"/>
              <a:gd name="connsiteX17768" fmla="*/ 1187381 w 12184637"/>
              <a:gd name="connsiteY17768" fmla="*/ 1689947 h 4608812"/>
              <a:gd name="connsiteX17769" fmla="*/ 1186424 w 12184637"/>
              <a:gd name="connsiteY17769" fmla="*/ 1682143 h 4608812"/>
              <a:gd name="connsiteX17770" fmla="*/ 1178620 w 12184637"/>
              <a:gd name="connsiteY17770" fmla="*/ 1683100 h 4608812"/>
              <a:gd name="connsiteX17771" fmla="*/ 1105806 w 12184637"/>
              <a:gd name="connsiteY17771" fmla="*/ 1776749 h 4608812"/>
              <a:gd name="connsiteX17772" fmla="*/ 1106763 w 12184637"/>
              <a:gd name="connsiteY17772" fmla="*/ 1784553 h 4608812"/>
              <a:gd name="connsiteX17773" fmla="*/ 1110224 w 12184637"/>
              <a:gd name="connsiteY17773" fmla="*/ 1785731 h 4608812"/>
              <a:gd name="connsiteX17774" fmla="*/ 1114567 w 12184637"/>
              <a:gd name="connsiteY17774" fmla="*/ 1783596 h 4608812"/>
              <a:gd name="connsiteX17775" fmla="*/ 1025704 w 12184637"/>
              <a:gd name="connsiteY17775" fmla="*/ 1861047 h 4608812"/>
              <a:gd name="connsiteX17776" fmla="*/ 1113831 w 12184637"/>
              <a:gd name="connsiteY17776" fmla="*/ 1784332 h 4608812"/>
              <a:gd name="connsiteX17777" fmla="*/ 1114420 w 12184637"/>
              <a:gd name="connsiteY17777" fmla="*/ 1776454 h 4608812"/>
              <a:gd name="connsiteX17778" fmla="*/ 1106542 w 12184637"/>
              <a:gd name="connsiteY17778" fmla="*/ 1775865 h 4608812"/>
              <a:gd name="connsiteX17779" fmla="*/ 1018416 w 12184637"/>
              <a:gd name="connsiteY17779" fmla="*/ 1852581 h 4608812"/>
              <a:gd name="connsiteX17780" fmla="*/ 1017827 w 12184637"/>
              <a:gd name="connsiteY17780" fmla="*/ 1860458 h 4608812"/>
              <a:gd name="connsiteX17781" fmla="*/ 1022097 w 12184637"/>
              <a:gd name="connsiteY17781" fmla="*/ 1862372 h 4608812"/>
              <a:gd name="connsiteX17782" fmla="*/ 1025704 w 12184637"/>
              <a:gd name="connsiteY17782" fmla="*/ 1861047 h 4608812"/>
              <a:gd name="connsiteX17783" fmla="*/ 927123 w 12184637"/>
              <a:gd name="connsiteY17783" fmla="*/ 1920093 h 4608812"/>
              <a:gd name="connsiteX17784" fmla="*/ 1024894 w 12184637"/>
              <a:gd name="connsiteY17784" fmla="*/ 1861636 h 4608812"/>
              <a:gd name="connsiteX17785" fmla="*/ 1026809 w 12184637"/>
              <a:gd name="connsiteY17785" fmla="*/ 1853979 h 4608812"/>
              <a:gd name="connsiteX17786" fmla="*/ 1019152 w 12184637"/>
              <a:gd name="connsiteY17786" fmla="*/ 1852065 h 4608812"/>
              <a:gd name="connsiteX17787" fmla="*/ 921380 w 12184637"/>
              <a:gd name="connsiteY17787" fmla="*/ 1910522 h 4608812"/>
              <a:gd name="connsiteX17788" fmla="*/ 919466 w 12184637"/>
              <a:gd name="connsiteY17788" fmla="*/ 1918179 h 4608812"/>
              <a:gd name="connsiteX17789" fmla="*/ 924251 w 12184637"/>
              <a:gd name="connsiteY17789" fmla="*/ 1920903 h 4608812"/>
              <a:gd name="connsiteX17790" fmla="*/ 927123 w 12184637"/>
              <a:gd name="connsiteY17790" fmla="*/ 1920093 h 4608812"/>
              <a:gd name="connsiteX17791" fmla="*/ 824345 w 12184637"/>
              <a:gd name="connsiteY17791" fmla="*/ 1959629 h 4608812"/>
              <a:gd name="connsiteX17792" fmla="*/ 926239 w 12184637"/>
              <a:gd name="connsiteY17792" fmla="*/ 1920535 h 4608812"/>
              <a:gd name="connsiteX17793" fmla="*/ 929479 w 12184637"/>
              <a:gd name="connsiteY17793" fmla="*/ 1913320 h 4608812"/>
              <a:gd name="connsiteX17794" fmla="*/ 922264 w 12184637"/>
              <a:gd name="connsiteY17794" fmla="*/ 1910080 h 4608812"/>
              <a:gd name="connsiteX17795" fmla="*/ 820369 w 12184637"/>
              <a:gd name="connsiteY17795" fmla="*/ 1949174 h 4608812"/>
              <a:gd name="connsiteX17796" fmla="*/ 817130 w 12184637"/>
              <a:gd name="connsiteY17796" fmla="*/ 1956389 h 4608812"/>
              <a:gd name="connsiteX17797" fmla="*/ 822357 w 12184637"/>
              <a:gd name="connsiteY17797" fmla="*/ 1959997 h 4608812"/>
              <a:gd name="connsiteX17798" fmla="*/ 824345 w 12184637"/>
              <a:gd name="connsiteY17798" fmla="*/ 1959629 h 4608812"/>
              <a:gd name="connsiteX17799" fmla="*/ 827216 w 12184637"/>
              <a:gd name="connsiteY17799" fmla="*/ 1957199 h 4608812"/>
              <a:gd name="connsiteX17800" fmla="*/ 825155 w 12184637"/>
              <a:gd name="connsiteY17800" fmla="*/ 1949616 h 4608812"/>
              <a:gd name="connsiteX17801" fmla="*/ 738279 w 12184637"/>
              <a:gd name="connsiteY17801" fmla="*/ 1900215 h 4608812"/>
              <a:gd name="connsiteX17802" fmla="*/ 730696 w 12184637"/>
              <a:gd name="connsiteY17802" fmla="*/ 1902276 h 4608812"/>
              <a:gd name="connsiteX17803" fmla="*/ 732758 w 12184637"/>
              <a:gd name="connsiteY17803" fmla="*/ 1909859 h 4608812"/>
              <a:gd name="connsiteX17804" fmla="*/ 819633 w 12184637"/>
              <a:gd name="connsiteY17804" fmla="*/ 1959260 h 4608812"/>
              <a:gd name="connsiteX17805" fmla="*/ 822431 w 12184637"/>
              <a:gd name="connsiteY17805" fmla="*/ 1959997 h 4608812"/>
              <a:gd name="connsiteX17806" fmla="*/ 827216 w 12184637"/>
              <a:gd name="connsiteY17806" fmla="*/ 1957199 h 4608812"/>
              <a:gd name="connsiteX17807" fmla="*/ 739973 w 12184637"/>
              <a:gd name="connsiteY17807" fmla="*/ 1908240 h 4608812"/>
              <a:gd name="connsiteX17808" fmla="*/ 738647 w 12184637"/>
              <a:gd name="connsiteY17808" fmla="*/ 1900509 h 4608812"/>
              <a:gd name="connsiteX17809" fmla="*/ 657515 w 12184637"/>
              <a:gd name="connsiteY17809" fmla="*/ 1843230 h 4608812"/>
              <a:gd name="connsiteX17810" fmla="*/ 649784 w 12184637"/>
              <a:gd name="connsiteY17810" fmla="*/ 1844556 h 4608812"/>
              <a:gd name="connsiteX17811" fmla="*/ 651109 w 12184637"/>
              <a:gd name="connsiteY17811" fmla="*/ 1852286 h 4608812"/>
              <a:gd name="connsiteX17812" fmla="*/ 732242 w 12184637"/>
              <a:gd name="connsiteY17812" fmla="*/ 1909565 h 4608812"/>
              <a:gd name="connsiteX17813" fmla="*/ 735482 w 12184637"/>
              <a:gd name="connsiteY17813" fmla="*/ 1910596 h 4608812"/>
              <a:gd name="connsiteX17814" fmla="*/ 739973 w 12184637"/>
              <a:gd name="connsiteY17814" fmla="*/ 1908240 h 4608812"/>
              <a:gd name="connsiteX17815" fmla="*/ 658472 w 12184637"/>
              <a:gd name="connsiteY17815" fmla="*/ 1851476 h 4608812"/>
              <a:gd name="connsiteX17816" fmla="*/ 658030 w 12184637"/>
              <a:gd name="connsiteY17816" fmla="*/ 1843599 h 4608812"/>
              <a:gd name="connsiteX17817" fmla="*/ 583965 w 12184637"/>
              <a:gd name="connsiteY17817" fmla="*/ 1777485 h 4608812"/>
              <a:gd name="connsiteX17818" fmla="*/ 576087 w 12184637"/>
              <a:gd name="connsiteY17818" fmla="*/ 1777927 h 4608812"/>
              <a:gd name="connsiteX17819" fmla="*/ 576529 w 12184637"/>
              <a:gd name="connsiteY17819" fmla="*/ 1785804 h 4608812"/>
              <a:gd name="connsiteX17820" fmla="*/ 650594 w 12184637"/>
              <a:gd name="connsiteY17820" fmla="*/ 1851918 h 4608812"/>
              <a:gd name="connsiteX17821" fmla="*/ 654349 w 12184637"/>
              <a:gd name="connsiteY17821" fmla="*/ 1853317 h 4608812"/>
              <a:gd name="connsiteX17822" fmla="*/ 658472 w 12184637"/>
              <a:gd name="connsiteY17822" fmla="*/ 1851476 h 4608812"/>
              <a:gd name="connsiteX17823" fmla="*/ 490022 w 12184637"/>
              <a:gd name="connsiteY17823" fmla="*/ 1804357 h 4608812"/>
              <a:gd name="connsiteX17824" fmla="*/ 581315 w 12184637"/>
              <a:gd name="connsiteY17824" fmla="*/ 1787130 h 4608812"/>
              <a:gd name="connsiteX17825" fmla="*/ 585732 w 12184637"/>
              <a:gd name="connsiteY17825" fmla="*/ 1780651 h 4608812"/>
              <a:gd name="connsiteX17826" fmla="*/ 579253 w 12184637"/>
              <a:gd name="connsiteY17826" fmla="*/ 1776233 h 4608812"/>
              <a:gd name="connsiteX17827" fmla="*/ 487960 w 12184637"/>
              <a:gd name="connsiteY17827" fmla="*/ 1793461 h 4608812"/>
              <a:gd name="connsiteX17828" fmla="*/ 483543 w 12184637"/>
              <a:gd name="connsiteY17828" fmla="*/ 1799940 h 4608812"/>
              <a:gd name="connsiteX17829" fmla="*/ 489065 w 12184637"/>
              <a:gd name="connsiteY17829" fmla="*/ 1804505 h 4608812"/>
              <a:gd name="connsiteX17830" fmla="*/ 490022 w 12184637"/>
              <a:gd name="connsiteY17830" fmla="*/ 1804357 h 4608812"/>
              <a:gd name="connsiteX17831" fmla="*/ 404619 w 12184637"/>
              <a:gd name="connsiteY17831" fmla="*/ 1810689 h 4608812"/>
              <a:gd name="connsiteX17832" fmla="*/ 489359 w 12184637"/>
              <a:gd name="connsiteY17832" fmla="*/ 1804431 h 4608812"/>
              <a:gd name="connsiteX17833" fmla="*/ 494513 w 12184637"/>
              <a:gd name="connsiteY17833" fmla="*/ 1798467 h 4608812"/>
              <a:gd name="connsiteX17834" fmla="*/ 488549 w 12184637"/>
              <a:gd name="connsiteY17834" fmla="*/ 1793314 h 4608812"/>
              <a:gd name="connsiteX17835" fmla="*/ 403809 w 12184637"/>
              <a:gd name="connsiteY17835" fmla="*/ 1799572 h 4608812"/>
              <a:gd name="connsiteX17836" fmla="*/ 398656 w 12184637"/>
              <a:gd name="connsiteY17836" fmla="*/ 1805535 h 4608812"/>
              <a:gd name="connsiteX17837" fmla="*/ 404251 w 12184637"/>
              <a:gd name="connsiteY17837" fmla="*/ 1810689 h 4608812"/>
              <a:gd name="connsiteX17838" fmla="*/ 404619 w 12184637"/>
              <a:gd name="connsiteY17838" fmla="*/ 1810689 h 4608812"/>
              <a:gd name="connsiteX17839" fmla="*/ 407858 w 12184637"/>
              <a:gd name="connsiteY17839" fmla="*/ 1809364 h 4608812"/>
              <a:gd name="connsiteX17840" fmla="*/ 408521 w 12184637"/>
              <a:gd name="connsiteY17840" fmla="*/ 1801486 h 4608812"/>
              <a:gd name="connsiteX17841" fmla="*/ 344763 w 12184637"/>
              <a:gd name="connsiteY17841" fmla="*/ 1725801 h 4608812"/>
              <a:gd name="connsiteX17842" fmla="*/ 336886 w 12184637"/>
              <a:gd name="connsiteY17842" fmla="*/ 1725139 h 4608812"/>
              <a:gd name="connsiteX17843" fmla="*/ 336223 w 12184637"/>
              <a:gd name="connsiteY17843" fmla="*/ 1733016 h 4608812"/>
              <a:gd name="connsiteX17844" fmla="*/ 399981 w 12184637"/>
              <a:gd name="connsiteY17844" fmla="*/ 1808701 h 4608812"/>
              <a:gd name="connsiteX17845" fmla="*/ 404251 w 12184637"/>
              <a:gd name="connsiteY17845" fmla="*/ 1810689 h 4608812"/>
              <a:gd name="connsiteX17846" fmla="*/ 407858 w 12184637"/>
              <a:gd name="connsiteY17846" fmla="*/ 1809364 h 4608812"/>
              <a:gd name="connsiteX17847" fmla="*/ 343512 w 12184637"/>
              <a:gd name="connsiteY17847" fmla="*/ 1734121 h 4608812"/>
              <a:gd name="connsiteX17848" fmla="*/ 345205 w 12184637"/>
              <a:gd name="connsiteY17848" fmla="*/ 1726390 h 4608812"/>
              <a:gd name="connsiteX17849" fmla="*/ 288810 w 12184637"/>
              <a:gd name="connsiteY17849" fmla="*/ 1638779 h 4608812"/>
              <a:gd name="connsiteX17850" fmla="*/ 281079 w 12184637"/>
              <a:gd name="connsiteY17850" fmla="*/ 1637085 h 4608812"/>
              <a:gd name="connsiteX17851" fmla="*/ 279386 w 12184637"/>
              <a:gd name="connsiteY17851" fmla="*/ 1644816 h 4608812"/>
              <a:gd name="connsiteX17852" fmla="*/ 335781 w 12184637"/>
              <a:gd name="connsiteY17852" fmla="*/ 1732427 h 4608812"/>
              <a:gd name="connsiteX17853" fmla="*/ 340493 w 12184637"/>
              <a:gd name="connsiteY17853" fmla="*/ 1735004 h 4608812"/>
              <a:gd name="connsiteX17854" fmla="*/ 343512 w 12184637"/>
              <a:gd name="connsiteY17854" fmla="*/ 1734121 h 4608812"/>
              <a:gd name="connsiteX17855" fmla="*/ 286454 w 12184637"/>
              <a:gd name="connsiteY17855" fmla="*/ 1646804 h 4608812"/>
              <a:gd name="connsiteX17856" fmla="*/ 289104 w 12184637"/>
              <a:gd name="connsiteY17856" fmla="*/ 1639368 h 4608812"/>
              <a:gd name="connsiteX17857" fmla="*/ 241249 w 12184637"/>
              <a:gd name="connsiteY17857" fmla="*/ 1538578 h 4608812"/>
              <a:gd name="connsiteX17858" fmla="*/ 233813 w 12184637"/>
              <a:gd name="connsiteY17858" fmla="*/ 1535927 h 4608812"/>
              <a:gd name="connsiteX17859" fmla="*/ 231163 w 12184637"/>
              <a:gd name="connsiteY17859" fmla="*/ 1543363 h 4608812"/>
              <a:gd name="connsiteX17860" fmla="*/ 279018 w 12184637"/>
              <a:gd name="connsiteY17860" fmla="*/ 1644153 h 4608812"/>
              <a:gd name="connsiteX17861" fmla="*/ 284098 w 12184637"/>
              <a:gd name="connsiteY17861" fmla="*/ 1647319 h 4608812"/>
              <a:gd name="connsiteX17862" fmla="*/ 286454 w 12184637"/>
              <a:gd name="connsiteY17862" fmla="*/ 1646804 h 4608812"/>
              <a:gd name="connsiteX17863" fmla="*/ 237936 w 12184637"/>
              <a:gd name="connsiteY17863" fmla="*/ 1546234 h 4608812"/>
              <a:gd name="connsiteX17864" fmla="*/ 241470 w 12184637"/>
              <a:gd name="connsiteY17864" fmla="*/ 1539167 h 4608812"/>
              <a:gd name="connsiteX17865" fmla="*/ 205100 w 12184637"/>
              <a:gd name="connsiteY17865" fmla="*/ 1429321 h 4608812"/>
              <a:gd name="connsiteX17866" fmla="*/ 198032 w 12184637"/>
              <a:gd name="connsiteY17866" fmla="*/ 1425787 h 4608812"/>
              <a:gd name="connsiteX17867" fmla="*/ 194498 w 12184637"/>
              <a:gd name="connsiteY17867" fmla="*/ 1432855 h 4608812"/>
              <a:gd name="connsiteX17868" fmla="*/ 230868 w 12184637"/>
              <a:gd name="connsiteY17868" fmla="*/ 1542700 h 4608812"/>
              <a:gd name="connsiteX17869" fmla="*/ 236169 w 12184637"/>
              <a:gd name="connsiteY17869" fmla="*/ 1546529 h 4608812"/>
              <a:gd name="connsiteX17870" fmla="*/ 237936 w 12184637"/>
              <a:gd name="connsiteY17870" fmla="*/ 1546234 h 4608812"/>
              <a:gd name="connsiteX17871" fmla="*/ 200904 w 12184637"/>
              <a:gd name="connsiteY17871" fmla="*/ 1436610 h 4608812"/>
              <a:gd name="connsiteX17872" fmla="*/ 205321 w 12184637"/>
              <a:gd name="connsiteY17872" fmla="*/ 1430057 h 4608812"/>
              <a:gd name="connsiteX17873" fmla="*/ 183308 w 12184637"/>
              <a:gd name="connsiteY17873" fmla="*/ 1315573 h 4608812"/>
              <a:gd name="connsiteX17874" fmla="*/ 176755 w 12184637"/>
              <a:gd name="connsiteY17874" fmla="*/ 1311156 h 4608812"/>
              <a:gd name="connsiteX17875" fmla="*/ 172338 w 12184637"/>
              <a:gd name="connsiteY17875" fmla="*/ 1317708 h 4608812"/>
              <a:gd name="connsiteX17876" fmla="*/ 194351 w 12184637"/>
              <a:gd name="connsiteY17876" fmla="*/ 1432192 h 4608812"/>
              <a:gd name="connsiteX17877" fmla="*/ 199873 w 12184637"/>
              <a:gd name="connsiteY17877" fmla="*/ 1436683 h 4608812"/>
              <a:gd name="connsiteX17878" fmla="*/ 200904 w 12184637"/>
              <a:gd name="connsiteY17878" fmla="*/ 1436610 h 4608812"/>
              <a:gd name="connsiteX17879" fmla="*/ 178080 w 12184637"/>
              <a:gd name="connsiteY17879" fmla="*/ 1322273 h 4608812"/>
              <a:gd name="connsiteX17880" fmla="*/ 183381 w 12184637"/>
              <a:gd name="connsiteY17880" fmla="*/ 1316456 h 4608812"/>
              <a:gd name="connsiteX17881" fmla="*/ 178596 w 12184637"/>
              <a:gd name="connsiteY17881" fmla="*/ 1201604 h 4608812"/>
              <a:gd name="connsiteX17882" fmla="*/ 172780 w 12184637"/>
              <a:gd name="connsiteY17882" fmla="*/ 1196303 h 4608812"/>
              <a:gd name="connsiteX17883" fmla="*/ 167479 w 12184637"/>
              <a:gd name="connsiteY17883" fmla="*/ 1202120 h 4608812"/>
              <a:gd name="connsiteX17884" fmla="*/ 172264 w 12184637"/>
              <a:gd name="connsiteY17884" fmla="*/ 1316972 h 4608812"/>
              <a:gd name="connsiteX17885" fmla="*/ 177860 w 12184637"/>
              <a:gd name="connsiteY17885" fmla="*/ 1322273 h 4608812"/>
              <a:gd name="connsiteX17886" fmla="*/ 178080 w 12184637"/>
              <a:gd name="connsiteY17886" fmla="*/ 1322273 h 4608812"/>
              <a:gd name="connsiteX17887" fmla="*/ 178596 w 12184637"/>
              <a:gd name="connsiteY17887" fmla="*/ 1202561 h 4608812"/>
              <a:gd name="connsiteX17888" fmla="*/ 193762 w 12184637"/>
              <a:gd name="connsiteY17888" fmla="*/ 1091685 h 4608812"/>
              <a:gd name="connsiteX17889" fmla="*/ 188977 w 12184637"/>
              <a:gd name="connsiteY17889" fmla="*/ 1085427 h 4608812"/>
              <a:gd name="connsiteX17890" fmla="*/ 182719 w 12184637"/>
              <a:gd name="connsiteY17890" fmla="*/ 1090212 h 4608812"/>
              <a:gd name="connsiteX17891" fmla="*/ 167552 w 12184637"/>
              <a:gd name="connsiteY17891" fmla="*/ 1201089 h 4608812"/>
              <a:gd name="connsiteX17892" fmla="*/ 172338 w 12184637"/>
              <a:gd name="connsiteY17892" fmla="*/ 1207347 h 4608812"/>
              <a:gd name="connsiteX17893" fmla="*/ 173148 w 12184637"/>
              <a:gd name="connsiteY17893" fmla="*/ 1207420 h 4608812"/>
              <a:gd name="connsiteX17894" fmla="*/ 178596 w 12184637"/>
              <a:gd name="connsiteY17894" fmla="*/ 1202561 h 4608812"/>
              <a:gd name="connsiteX17895" fmla="*/ 193541 w 12184637"/>
              <a:gd name="connsiteY17895" fmla="*/ 1092495 h 4608812"/>
              <a:gd name="connsiteX17896" fmla="*/ 224169 w 12184637"/>
              <a:gd name="connsiteY17896" fmla="*/ 988244 h 4608812"/>
              <a:gd name="connsiteX17897" fmla="*/ 220414 w 12184637"/>
              <a:gd name="connsiteY17897" fmla="*/ 981324 h 4608812"/>
              <a:gd name="connsiteX17898" fmla="*/ 213493 w 12184637"/>
              <a:gd name="connsiteY17898" fmla="*/ 985078 h 4608812"/>
              <a:gd name="connsiteX17899" fmla="*/ 182866 w 12184637"/>
              <a:gd name="connsiteY17899" fmla="*/ 1089329 h 4608812"/>
              <a:gd name="connsiteX17900" fmla="*/ 186621 w 12184637"/>
              <a:gd name="connsiteY17900" fmla="*/ 1096249 h 4608812"/>
              <a:gd name="connsiteX17901" fmla="*/ 188240 w 12184637"/>
              <a:gd name="connsiteY17901" fmla="*/ 1096470 h 4608812"/>
              <a:gd name="connsiteX17902" fmla="*/ 193541 w 12184637"/>
              <a:gd name="connsiteY17902" fmla="*/ 1092495 h 4608812"/>
              <a:gd name="connsiteX17903" fmla="*/ 223948 w 12184637"/>
              <a:gd name="connsiteY17903" fmla="*/ 988907 h 4608812"/>
              <a:gd name="connsiteX17904" fmla="*/ 265398 w 12184637"/>
              <a:gd name="connsiteY17904" fmla="*/ 893859 h 4608812"/>
              <a:gd name="connsiteX17905" fmla="*/ 262526 w 12184637"/>
              <a:gd name="connsiteY17905" fmla="*/ 886497 h 4608812"/>
              <a:gd name="connsiteX17906" fmla="*/ 255164 w 12184637"/>
              <a:gd name="connsiteY17906" fmla="*/ 889368 h 4608812"/>
              <a:gd name="connsiteX17907" fmla="*/ 213714 w 12184637"/>
              <a:gd name="connsiteY17907" fmla="*/ 984416 h 4608812"/>
              <a:gd name="connsiteX17908" fmla="*/ 216585 w 12184637"/>
              <a:gd name="connsiteY17908" fmla="*/ 991778 h 4608812"/>
              <a:gd name="connsiteX17909" fmla="*/ 218868 w 12184637"/>
              <a:gd name="connsiteY17909" fmla="*/ 992220 h 4608812"/>
              <a:gd name="connsiteX17910" fmla="*/ 223948 w 12184637"/>
              <a:gd name="connsiteY17910" fmla="*/ 988907 h 4608812"/>
              <a:gd name="connsiteX17911" fmla="*/ 265177 w 12184637"/>
              <a:gd name="connsiteY17911" fmla="*/ 894375 h 4608812"/>
              <a:gd name="connsiteX17912" fmla="*/ 312958 w 12184637"/>
              <a:gd name="connsiteY17912" fmla="*/ 811107 h 4608812"/>
              <a:gd name="connsiteX17913" fmla="*/ 310897 w 12184637"/>
              <a:gd name="connsiteY17913" fmla="*/ 803524 h 4608812"/>
              <a:gd name="connsiteX17914" fmla="*/ 303313 w 12184637"/>
              <a:gd name="connsiteY17914" fmla="*/ 805585 h 4608812"/>
              <a:gd name="connsiteX17915" fmla="*/ 255532 w 12184637"/>
              <a:gd name="connsiteY17915" fmla="*/ 888853 h 4608812"/>
              <a:gd name="connsiteX17916" fmla="*/ 257593 w 12184637"/>
              <a:gd name="connsiteY17916" fmla="*/ 896436 h 4608812"/>
              <a:gd name="connsiteX17917" fmla="*/ 260391 w 12184637"/>
              <a:gd name="connsiteY17917" fmla="*/ 897172 h 4608812"/>
              <a:gd name="connsiteX17918" fmla="*/ 265177 w 12184637"/>
              <a:gd name="connsiteY17918" fmla="*/ 894375 h 4608812"/>
              <a:gd name="connsiteX17919" fmla="*/ 312590 w 12184637"/>
              <a:gd name="connsiteY17919" fmla="*/ 811549 h 4608812"/>
              <a:gd name="connsiteX17920" fmla="*/ 362138 w 12184637"/>
              <a:gd name="connsiteY17920" fmla="*/ 742490 h 4608812"/>
              <a:gd name="connsiteX17921" fmla="*/ 360887 w 12184637"/>
              <a:gd name="connsiteY17921" fmla="*/ 734686 h 4608812"/>
              <a:gd name="connsiteX17922" fmla="*/ 353083 w 12184637"/>
              <a:gd name="connsiteY17922" fmla="*/ 735937 h 4608812"/>
              <a:gd name="connsiteX17923" fmla="*/ 303534 w 12184637"/>
              <a:gd name="connsiteY17923" fmla="*/ 804996 h 4608812"/>
              <a:gd name="connsiteX17924" fmla="*/ 304786 w 12184637"/>
              <a:gd name="connsiteY17924" fmla="*/ 812800 h 4608812"/>
              <a:gd name="connsiteX17925" fmla="*/ 308099 w 12184637"/>
              <a:gd name="connsiteY17925" fmla="*/ 813831 h 4608812"/>
              <a:gd name="connsiteX17926" fmla="*/ 312590 w 12184637"/>
              <a:gd name="connsiteY17926" fmla="*/ 811549 h 4608812"/>
              <a:gd name="connsiteX17927" fmla="*/ 361770 w 12184637"/>
              <a:gd name="connsiteY17927" fmla="*/ 743005 h 4608812"/>
              <a:gd name="connsiteX17928" fmla="*/ 413454 w 12184637"/>
              <a:gd name="connsiteY17928" fmla="*/ 685800 h 4608812"/>
              <a:gd name="connsiteX17929" fmla="*/ 413086 w 12184637"/>
              <a:gd name="connsiteY17929" fmla="*/ 677922 h 4608812"/>
              <a:gd name="connsiteX17930" fmla="*/ 405208 w 12184637"/>
              <a:gd name="connsiteY17930" fmla="*/ 678291 h 4608812"/>
              <a:gd name="connsiteX17931" fmla="*/ 353525 w 12184637"/>
              <a:gd name="connsiteY17931" fmla="*/ 735496 h 4608812"/>
              <a:gd name="connsiteX17932" fmla="*/ 353893 w 12184637"/>
              <a:gd name="connsiteY17932" fmla="*/ 743373 h 4608812"/>
              <a:gd name="connsiteX17933" fmla="*/ 357647 w 12184637"/>
              <a:gd name="connsiteY17933" fmla="*/ 744846 h 4608812"/>
              <a:gd name="connsiteX17934" fmla="*/ 361770 w 12184637"/>
              <a:gd name="connsiteY17934" fmla="*/ 743005 h 4608812"/>
              <a:gd name="connsiteX17935" fmla="*/ 413012 w 12184637"/>
              <a:gd name="connsiteY17935" fmla="*/ 686242 h 4608812"/>
              <a:gd name="connsiteX17936" fmla="*/ 467199 w 12184637"/>
              <a:gd name="connsiteY17936" fmla="*/ 638534 h 4608812"/>
              <a:gd name="connsiteX17937" fmla="*/ 467714 w 12184637"/>
              <a:gd name="connsiteY17937" fmla="*/ 630656 h 4608812"/>
              <a:gd name="connsiteX17938" fmla="*/ 459836 w 12184637"/>
              <a:gd name="connsiteY17938" fmla="*/ 630141 h 4608812"/>
              <a:gd name="connsiteX17939" fmla="*/ 405650 w 12184637"/>
              <a:gd name="connsiteY17939" fmla="*/ 677849 h 4608812"/>
              <a:gd name="connsiteX17940" fmla="*/ 405134 w 12184637"/>
              <a:gd name="connsiteY17940" fmla="*/ 685726 h 4608812"/>
              <a:gd name="connsiteX17941" fmla="*/ 409331 w 12184637"/>
              <a:gd name="connsiteY17941" fmla="*/ 687641 h 4608812"/>
              <a:gd name="connsiteX17942" fmla="*/ 413012 w 12184637"/>
              <a:gd name="connsiteY17942" fmla="*/ 686242 h 4608812"/>
              <a:gd name="connsiteX17943" fmla="*/ 466683 w 12184637"/>
              <a:gd name="connsiteY17943" fmla="*/ 638902 h 4608812"/>
              <a:gd name="connsiteX17944" fmla="*/ 475076 w 12184637"/>
              <a:gd name="connsiteY17944" fmla="*/ 632939 h 4608812"/>
              <a:gd name="connsiteX17945" fmla="*/ 476402 w 12184637"/>
              <a:gd name="connsiteY17945" fmla="*/ 625135 h 4608812"/>
              <a:gd name="connsiteX17946" fmla="*/ 468598 w 12184637"/>
              <a:gd name="connsiteY17946" fmla="*/ 623809 h 4608812"/>
              <a:gd name="connsiteX17947" fmla="*/ 460205 w 12184637"/>
              <a:gd name="connsiteY17947" fmla="*/ 629773 h 4608812"/>
              <a:gd name="connsiteX17948" fmla="*/ 458879 w 12184637"/>
              <a:gd name="connsiteY17948" fmla="*/ 637577 h 4608812"/>
              <a:gd name="connsiteX17949" fmla="*/ 463444 w 12184637"/>
              <a:gd name="connsiteY17949" fmla="*/ 639933 h 4608812"/>
              <a:gd name="connsiteX17950" fmla="*/ 466683 w 12184637"/>
              <a:gd name="connsiteY17950" fmla="*/ 638902 h 4608812"/>
              <a:gd name="connsiteX17951" fmla="*/ 475076 w 12184637"/>
              <a:gd name="connsiteY17951" fmla="*/ 632865 h 4608812"/>
              <a:gd name="connsiteX17952" fmla="*/ 523668 w 12184637"/>
              <a:gd name="connsiteY17952" fmla="*/ 598188 h 4608812"/>
              <a:gd name="connsiteX17953" fmla="*/ 524993 w 12184637"/>
              <a:gd name="connsiteY17953" fmla="*/ 590384 h 4608812"/>
              <a:gd name="connsiteX17954" fmla="*/ 517189 w 12184637"/>
              <a:gd name="connsiteY17954" fmla="*/ 589059 h 4608812"/>
              <a:gd name="connsiteX17955" fmla="*/ 468598 w 12184637"/>
              <a:gd name="connsiteY17955" fmla="*/ 623736 h 4608812"/>
              <a:gd name="connsiteX17956" fmla="*/ 467272 w 12184637"/>
              <a:gd name="connsiteY17956" fmla="*/ 631540 h 4608812"/>
              <a:gd name="connsiteX17957" fmla="*/ 471837 w 12184637"/>
              <a:gd name="connsiteY17957" fmla="*/ 633896 h 4608812"/>
              <a:gd name="connsiteX17958" fmla="*/ 475076 w 12184637"/>
              <a:gd name="connsiteY17958" fmla="*/ 632865 h 4608812"/>
              <a:gd name="connsiteX17959" fmla="*/ 520649 w 12184637"/>
              <a:gd name="connsiteY17959" fmla="*/ 599293 h 4608812"/>
              <a:gd name="connsiteX17960" fmla="*/ 576087 w 12184637"/>
              <a:gd name="connsiteY17960" fmla="*/ 596790 h 4608812"/>
              <a:gd name="connsiteX17961" fmla="*/ 581388 w 12184637"/>
              <a:gd name="connsiteY17961" fmla="*/ 590973 h 4608812"/>
              <a:gd name="connsiteX17962" fmla="*/ 575572 w 12184637"/>
              <a:gd name="connsiteY17962" fmla="*/ 585673 h 4608812"/>
              <a:gd name="connsiteX17963" fmla="*/ 520134 w 12184637"/>
              <a:gd name="connsiteY17963" fmla="*/ 588176 h 4608812"/>
              <a:gd name="connsiteX17964" fmla="*/ 514833 w 12184637"/>
              <a:gd name="connsiteY17964" fmla="*/ 593992 h 4608812"/>
              <a:gd name="connsiteX17965" fmla="*/ 520428 w 12184637"/>
              <a:gd name="connsiteY17965" fmla="*/ 599293 h 4608812"/>
              <a:gd name="connsiteX17966" fmla="*/ 520649 w 12184637"/>
              <a:gd name="connsiteY17966" fmla="*/ 599293 h 4608812"/>
              <a:gd name="connsiteX17967" fmla="*/ 578738 w 12184637"/>
              <a:gd name="connsiteY17967" fmla="*/ 596053 h 4608812"/>
              <a:gd name="connsiteX17968" fmla="*/ 642496 w 12184637"/>
              <a:gd name="connsiteY17968" fmla="*/ 558064 h 4608812"/>
              <a:gd name="connsiteX17969" fmla="*/ 644410 w 12184637"/>
              <a:gd name="connsiteY17969" fmla="*/ 550407 h 4608812"/>
              <a:gd name="connsiteX17970" fmla="*/ 636753 w 12184637"/>
              <a:gd name="connsiteY17970" fmla="*/ 548493 h 4608812"/>
              <a:gd name="connsiteX17971" fmla="*/ 572922 w 12184637"/>
              <a:gd name="connsiteY17971" fmla="*/ 586482 h 4608812"/>
              <a:gd name="connsiteX17972" fmla="*/ 571007 w 12184637"/>
              <a:gd name="connsiteY17972" fmla="*/ 594139 h 4608812"/>
              <a:gd name="connsiteX17973" fmla="*/ 575867 w 12184637"/>
              <a:gd name="connsiteY17973" fmla="*/ 596863 h 4608812"/>
              <a:gd name="connsiteX17974" fmla="*/ 578738 w 12184637"/>
              <a:gd name="connsiteY17974" fmla="*/ 596053 h 4608812"/>
              <a:gd name="connsiteX17975" fmla="*/ 642127 w 12184637"/>
              <a:gd name="connsiteY17975" fmla="*/ 558211 h 4608812"/>
              <a:gd name="connsiteX17976" fmla="*/ 707505 w 12184637"/>
              <a:gd name="connsiteY17976" fmla="*/ 525302 h 4608812"/>
              <a:gd name="connsiteX17977" fmla="*/ 710008 w 12184637"/>
              <a:gd name="connsiteY17977" fmla="*/ 517792 h 4608812"/>
              <a:gd name="connsiteX17978" fmla="*/ 702498 w 12184637"/>
              <a:gd name="connsiteY17978" fmla="*/ 515289 h 4608812"/>
              <a:gd name="connsiteX17979" fmla="*/ 637121 w 12184637"/>
              <a:gd name="connsiteY17979" fmla="*/ 548198 h 4608812"/>
              <a:gd name="connsiteX17980" fmla="*/ 634618 w 12184637"/>
              <a:gd name="connsiteY17980" fmla="*/ 555708 h 4608812"/>
              <a:gd name="connsiteX17981" fmla="*/ 639624 w 12184637"/>
              <a:gd name="connsiteY17981" fmla="*/ 558800 h 4608812"/>
              <a:gd name="connsiteX17982" fmla="*/ 642127 w 12184637"/>
              <a:gd name="connsiteY17982" fmla="*/ 558211 h 4608812"/>
              <a:gd name="connsiteX17983" fmla="*/ 707210 w 12184637"/>
              <a:gd name="connsiteY17983" fmla="*/ 525449 h 4608812"/>
              <a:gd name="connsiteX17984" fmla="*/ 771631 w 12184637"/>
              <a:gd name="connsiteY17984" fmla="*/ 497987 h 4608812"/>
              <a:gd name="connsiteX17985" fmla="*/ 774576 w 12184637"/>
              <a:gd name="connsiteY17985" fmla="*/ 490699 h 4608812"/>
              <a:gd name="connsiteX17986" fmla="*/ 767287 w 12184637"/>
              <a:gd name="connsiteY17986" fmla="*/ 487754 h 4608812"/>
              <a:gd name="connsiteX17987" fmla="*/ 702867 w 12184637"/>
              <a:gd name="connsiteY17987" fmla="*/ 515215 h 4608812"/>
              <a:gd name="connsiteX17988" fmla="*/ 699922 w 12184637"/>
              <a:gd name="connsiteY17988" fmla="*/ 522504 h 4608812"/>
              <a:gd name="connsiteX17989" fmla="*/ 705075 w 12184637"/>
              <a:gd name="connsiteY17989" fmla="*/ 525891 h 4608812"/>
              <a:gd name="connsiteX17990" fmla="*/ 707210 w 12184637"/>
              <a:gd name="connsiteY17990" fmla="*/ 525449 h 4608812"/>
              <a:gd name="connsiteX17991" fmla="*/ 771263 w 12184637"/>
              <a:gd name="connsiteY17991" fmla="*/ 498208 h 4608812"/>
              <a:gd name="connsiteX17992" fmla="*/ 832222 w 12184637"/>
              <a:gd name="connsiteY17992" fmla="*/ 476637 h 4608812"/>
              <a:gd name="connsiteX17993" fmla="*/ 835609 w 12184637"/>
              <a:gd name="connsiteY17993" fmla="*/ 469495 h 4608812"/>
              <a:gd name="connsiteX17994" fmla="*/ 828468 w 12184637"/>
              <a:gd name="connsiteY17994" fmla="*/ 466108 h 4608812"/>
              <a:gd name="connsiteX17995" fmla="*/ 767508 w 12184637"/>
              <a:gd name="connsiteY17995" fmla="*/ 487680 h 4608812"/>
              <a:gd name="connsiteX17996" fmla="*/ 764121 w 12184637"/>
              <a:gd name="connsiteY17996" fmla="*/ 494822 h 4608812"/>
              <a:gd name="connsiteX17997" fmla="*/ 769422 w 12184637"/>
              <a:gd name="connsiteY17997" fmla="*/ 498503 h 4608812"/>
              <a:gd name="connsiteX17998" fmla="*/ 771263 w 12184637"/>
              <a:gd name="connsiteY17998" fmla="*/ 498208 h 4608812"/>
              <a:gd name="connsiteX17999" fmla="*/ 923074 w 12184637"/>
              <a:gd name="connsiteY17999" fmla="*/ 472882 h 4608812"/>
              <a:gd name="connsiteX18000" fmla="*/ 917625 w 12184637"/>
              <a:gd name="connsiteY18000" fmla="*/ 467213 h 4608812"/>
              <a:gd name="connsiteX18001" fmla="*/ 830529 w 12184637"/>
              <a:gd name="connsiteY18001" fmla="*/ 465740 h 4608812"/>
              <a:gd name="connsiteX18002" fmla="*/ 824860 w 12184637"/>
              <a:gd name="connsiteY18002" fmla="*/ 471188 h 4608812"/>
              <a:gd name="connsiteX18003" fmla="*/ 830308 w 12184637"/>
              <a:gd name="connsiteY18003" fmla="*/ 476857 h 4608812"/>
              <a:gd name="connsiteX18004" fmla="*/ 917405 w 12184637"/>
              <a:gd name="connsiteY18004" fmla="*/ 478330 h 4608812"/>
              <a:gd name="connsiteX18005" fmla="*/ 917552 w 12184637"/>
              <a:gd name="connsiteY18005" fmla="*/ 478330 h 4608812"/>
              <a:gd name="connsiteX18006" fmla="*/ 923074 w 12184637"/>
              <a:gd name="connsiteY18006" fmla="*/ 472882 h 4608812"/>
              <a:gd name="connsiteX18007" fmla="*/ 919098 w 12184637"/>
              <a:gd name="connsiteY18007" fmla="*/ 478109 h 4608812"/>
              <a:gd name="connsiteX18008" fmla="*/ 980058 w 12184637"/>
              <a:gd name="connsiteY18008" fmla="*/ 459924 h 4608812"/>
              <a:gd name="connsiteX18009" fmla="*/ 983813 w 12184637"/>
              <a:gd name="connsiteY18009" fmla="*/ 453004 h 4608812"/>
              <a:gd name="connsiteX18010" fmla="*/ 976892 w 12184637"/>
              <a:gd name="connsiteY18010" fmla="*/ 449249 h 4608812"/>
              <a:gd name="connsiteX18011" fmla="*/ 915932 w 12184637"/>
              <a:gd name="connsiteY18011" fmla="*/ 467434 h 4608812"/>
              <a:gd name="connsiteX18012" fmla="*/ 912177 w 12184637"/>
              <a:gd name="connsiteY18012" fmla="*/ 474354 h 4608812"/>
              <a:gd name="connsiteX18013" fmla="*/ 917552 w 12184637"/>
              <a:gd name="connsiteY18013" fmla="*/ 478330 h 4608812"/>
              <a:gd name="connsiteX18014" fmla="*/ 919098 w 12184637"/>
              <a:gd name="connsiteY18014" fmla="*/ 478109 h 4608812"/>
              <a:gd name="connsiteX18015" fmla="*/ 979690 w 12184637"/>
              <a:gd name="connsiteY18015" fmla="*/ 460071 h 4608812"/>
              <a:gd name="connsiteX18016" fmla="*/ 1036085 w 12184637"/>
              <a:gd name="connsiteY18016" fmla="*/ 447114 h 4608812"/>
              <a:gd name="connsiteX18017" fmla="*/ 1040282 w 12184637"/>
              <a:gd name="connsiteY18017" fmla="*/ 440414 h 4608812"/>
              <a:gd name="connsiteX18018" fmla="*/ 1033582 w 12184637"/>
              <a:gd name="connsiteY18018" fmla="*/ 436217 h 4608812"/>
              <a:gd name="connsiteX18019" fmla="*/ 977187 w 12184637"/>
              <a:gd name="connsiteY18019" fmla="*/ 449175 h 4608812"/>
              <a:gd name="connsiteX18020" fmla="*/ 972990 w 12184637"/>
              <a:gd name="connsiteY18020" fmla="*/ 455875 h 4608812"/>
              <a:gd name="connsiteX18021" fmla="*/ 978438 w 12184637"/>
              <a:gd name="connsiteY18021" fmla="*/ 460219 h 4608812"/>
              <a:gd name="connsiteX18022" fmla="*/ 979690 w 12184637"/>
              <a:gd name="connsiteY18022" fmla="*/ 460071 h 4608812"/>
              <a:gd name="connsiteX18023" fmla="*/ 1035717 w 12184637"/>
              <a:gd name="connsiteY18023" fmla="*/ 447187 h 4608812"/>
              <a:gd name="connsiteX18024" fmla="*/ 1088726 w 12184637"/>
              <a:gd name="connsiteY18024" fmla="*/ 439162 h 4608812"/>
              <a:gd name="connsiteX18025" fmla="*/ 1093438 w 12184637"/>
              <a:gd name="connsiteY18025" fmla="*/ 432831 h 4608812"/>
              <a:gd name="connsiteX18026" fmla="*/ 1087106 w 12184637"/>
              <a:gd name="connsiteY18026" fmla="*/ 428119 h 4608812"/>
              <a:gd name="connsiteX18027" fmla="*/ 1034097 w 12184637"/>
              <a:gd name="connsiteY18027" fmla="*/ 436144 h 4608812"/>
              <a:gd name="connsiteX18028" fmla="*/ 1029385 w 12184637"/>
              <a:gd name="connsiteY18028" fmla="*/ 442475 h 4608812"/>
              <a:gd name="connsiteX18029" fmla="*/ 1034907 w 12184637"/>
              <a:gd name="connsiteY18029" fmla="*/ 447187 h 4608812"/>
              <a:gd name="connsiteX18030" fmla="*/ 1035717 w 12184637"/>
              <a:gd name="connsiteY18030" fmla="*/ 447187 h 4608812"/>
              <a:gd name="connsiteX18031" fmla="*/ 1207848 w 12184637"/>
              <a:gd name="connsiteY18031" fmla="*/ 453298 h 4608812"/>
              <a:gd name="connsiteX18032" fmla="*/ 1203210 w 12184637"/>
              <a:gd name="connsiteY18032" fmla="*/ 446893 h 4608812"/>
              <a:gd name="connsiteX18033" fmla="*/ 1088652 w 12184637"/>
              <a:gd name="connsiteY18033" fmla="*/ 428193 h 4608812"/>
              <a:gd name="connsiteX18034" fmla="*/ 1082247 w 12184637"/>
              <a:gd name="connsiteY18034" fmla="*/ 432831 h 4608812"/>
              <a:gd name="connsiteX18035" fmla="*/ 1086885 w 12184637"/>
              <a:gd name="connsiteY18035" fmla="*/ 439236 h 4608812"/>
              <a:gd name="connsiteX18036" fmla="*/ 1201443 w 12184637"/>
              <a:gd name="connsiteY18036" fmla="*/ 457936 h 4608812"/>
              <a:gd name="connsiteX18037" fmla="*/ 1202400 w 12184637"/>
              <a:gd name="connsiteY18037" fmla="*/ 458010 h 4608812"/>
              <a:gd name="connsiteX18038" fmla="*/ 1207848 w 12184637"/>
              <a:gd name="connsiteY18038" fmla="*/ 453298 h 4608812"/>
              <a:gd name="connsiteX18039" fmla="*/ 1202842 w 12184637"/>
              <a:gd name="connsiteY18039" fmla="*/ 457936 h 4608812"/>
              <a:gd name="connsiteX18040" fmla="*/ 1257396 w 12184637"/>
              <a:gd name="connsiteY18040" fmla="*/ 453077 h 4608812"/>
              <a:gd name="connsiteX18041" fmla="*/ 1262476 w 12184637"/>
              <a:gd name="connsiteY18041" fmla="*/ 447040 h 4608812"/>
              <a:gd name="connsiteX18042" fmla="*/ 1256439 w 12184637"/>
              <a:gd name="connsiteY18042" fmla="*/ 441960 h 4608812"/>
              <a:gd name="connsiteX18043" fmla="*/ 1201885 w 12184637"/>
              <a:gd name="connsiteY18043" fmla="*/ 446819 h 4608812"/>
              <a:gd name="connsiteX18044" fmla="*/ 1196805 w 12184637"/>
              <a:gd name="connsiteY18044" fmla="*/ 452856 h 4608812"/>
              <a:gd name="connsiteX18045" fmla="*/ 1202400 w 12184637"/>
              <a:gd name="connsiteY18045" fmla="*/ 457936 h 4608812"/>
              <a:gd name="connsiteX18046" fmla="*/ 1202842 w 12184637"/>
              <a:gd name="connsiteY18046" fmla="*/ 457936 h 4608812"/>
              <a:gd name="connsiteX18047" fmla="*/ 1257028 w 12184637"/>
              <a:gd name="connsiteY18047" fmla="*/ 453077 h 4608812"/>
              <a:gd name="connsiteX18048" fmla="*/ 1309595 w 12184637"/>
              <a:gd name="connsiteY18048" fmla="*/ 452341 h 4608812"/>
              <a:gd name="connsiteX18049" fmla="*/ 1315117 w 12184637"/>
              <a:gd name="connsiteY18049" fmla="*/ 446672 h 4608812"/>
              <a:gd name="connsiteX18050" fmla="*/ 1309522 w 12184637"/>
              <a:gd name="connsiteY18050" fmla="*/ 441150 h 4608812"/>
              <a:gd name="connsiteX18051" fmla="*/ 1309522 w 12184637"/>
              <a:gd name="connsiteY18051" fmla="*/ 441150 h 4608812"/>
              <a:gd name="connsiteX18052" fmla="*/ 1256955 w 12184637"/>
              <a:gd name="connsiteY18052" fmla="*/ 441886 h 4608812"/>
              <a:gd name="connsiteX18053" fmla="*/ 1251433 w 12184637"/>
              <a:gd name="connsiteY18053" fmla="*/ 447555 h 4608812"/>
              <a:gd name="connsiteX18054" fmla="*/ 1257028 w 12184637"/>
              <a:gd name="connsiteY18054" fmla="*/ 453077 h 4608812"/>
              <a:gd name="connsiteX18055" fmla="*/ 1257028 w 12184637"/>
              <a:gd name="connsiteY18055" fmla="*/ 453077 h 4608812"/>
              <a:gd name="connsiteX18056" fmla="*/ 1440424 w 12184637"/>
              <a:gd name="connsiteY18056" fmla="*/ 490919 h 4608812"/>
              <a:gd name="connsiteX18057" fmla="*/ 1436890 w 12184637"/>
              <a:gd name="connsiteY18057" fmla="*/ 483852 h 4608812"/>
              <a:gd name="connsiteX18058" fmla="*/ 1311215 w 12184637"/>
              <a:gd name="connsiteY18058" fmla="*/ 441518 h 4608812"/>
              <a:gd name="connsiteX18059" fmla="*/ 1304147 w 12184637"/>
              <a:gd name="connsiteY18059" fmla="*/ 445052 h 4608812"/>
              <a:gd name="connsiteX18060" fmla="*/ 1307681 w 12184637"/>
              <a:gd name="connsiteY18060" fmla="*/ 452120 h 4608812"/>
              <a:gd name="connsiteX18061" fmla="*/ 1433356 w 12184637"/>
              <a:gd name="connsiteY18061" fmla="*/ 494453 h 4608812"/>
              <a:gd name="connsiteX18062" fmla="*/ 1435196 w 12184637"/>
              <a:gd name="connsiteY18062" fmla="*/ 494748 h 4608812"/>
              <a:gd name="connsiteX18063" fmla="*/ 1440424 w 12184637"/>
              <a:gd name="connsiteY18063" fmla="*/ 490919 h 4608812"/>
              <a:gd name="connsiteX18064" fmla="*/ 1492402 w 12184637"/>
              <a:gd name="connsiteY18064" fmla="*/ 490404 h 4608812"/>
              <a:gd name="connsiteX18065" fmla="*/ 1486954 w 12184637"/>
              <a:gd name="connsiteY18065" fmla="*/ 484735 h 4608812"/>
              <a:gd name="connsiteX18066" fmla="*/ 1435270 w 12184637"/>
              <a:gd name="connsiteY18066" fmla="*/ 483631 h 4608812"/>
              <a:gd name="connsiteX18067" fmla="*/ 1429601 w 12184637"/>
              <a:gd name="connsiteY18067" fmla="*/ 489079 h 4608812"/>
              <a:gd name="connsiteX18068" fmla="*/ 1435049 w 12184637"/>
              <a:gd name="connsiteY18068" fmla="*/ 494748 h 4608812"/>
              <a:gd name="connsiteX18069" fmla="*/ 1486733 w 12184637"/>
              <a:gd name="connsiteY18069" fmla="*/ 495852 h 4608812"/>
              <a:gd name="connsiteX18070" fmla="*/ 1486880 w 12184637"/>
              <a:gd name="connsiteY18070" fmla="*/ 495852 h 4608812"/>
              <a:gd name="connsiteX18071" fmla="*/ 1492402 w 12184637"/>
              <a:gd name="connsiteY18071" fmla="*/ 490404 h 4608812"/>
              <a:gd name="connsiteX18072" fmla="*/ 1544306 w 12184637"/>
              <a:gd name="connsiteY18072" fmla="*/ 493128 h 4608812"/>
              <a:gd name="connsiteX18073" fmla="*/ 1539005 w 12184637"/>
              <a:gd name="connsiteY18073" fmla="*/ 487312 h 4608812"/>
              <a:gd name="connsiteX18074" fmla="*/ 1487027 w 12184637"/>
              <a:gd name="connsiteY18074" fmla="*/ 484735 h 4608812"/>
              <a:gd name="connsiteX18075" fmla="*/ 1481211 w 12184637"/>
              <a:gd name="connsiteY18075" fmla="*/ 490036 h 4608812"/>
              <a:gd name="connsiteX18076" fmla="*/ 1486512 w 12184637"/>
              <a:gd name="connsiteY18076" fmla="*/ 495852 h 4608812"/>
              <a:gd name="connsiteX18077" fmla="*/ 1538490 w 12184637"/>
              <a:gd name="connsiteY18077" fmla="*/ 498429 h 4608812"/>
              <a:gd name="connsiteX18078" fmla="*/ 1538784 w 12184637"/>
              <a:gd name="connsiteY18078" fmla="*/ 498429 h 4608812"/>
              <a:gd name="connsiteX18079" fmla="*/ 1544306 w 12184637"/>
              <a:gd name="connsiteY18079" fmla="*/ 493128 h 4608812"/>
              <a:gd name="connsiteX18080" fmla="*/ 1565878 w 12184637"/>
              <a:gd name="connsiteY18080" fmla="*/ 497325 h 4608812"/>
              <a:gd name="connsiteX18081" fmla="*/ 1561313 w 12184637"/>
              <a:gd name="connsiteY18081" fmla="*/ 490919 h 4608812"/>
              <a:gd name="connsiteX18082" fmla="*/ 1539668 w 12184637"/>
              <a:gd name="connsiteY18082" fmla="*/ 487386 h 4608812"/>
              <a:gd name="connsiteX18083" fmla="*/ 1533263 w 12184637"/>
              <a:gd name="connsiteY18083" fmla="*/ 491950 h 4608812"/>
              <a:gd name="connsiteX18084" fmla="*/ 1537827 w 12184637"/>
              <a:gd name="connsiteY18084" fmla="*/ 498355 h 4608812"/>
              <a:gd name="connsiteX18085" fmla="*/ 1559472 w 12184637"/>
              <a:gd name="connsiteY18085" fmla="*/ 501889 h 4608812"/>
              <a:gd name="connsiteX18086" fmla="*/ 1560430 w 12184637"/>
              <a:gd name="connsiteY18086" fmla="*/ 501963 h 4608812"/>
              <a:gd name="connsiteX18087" fmla="*/ 1565878 w 12184637"/>
              <a:gd name="connsiteY18087" fmla="*/ 497325 h 4608812"/>
              <a:gd name="connsiteX18088" fmla="*/ 1579571 w 12184637"/>
              <a:gd name="connsiteY18088" fmla="*/ 502110 h 4608812"/>
              <a:gd name="connsiteX18089" fmla="*/ 1575817 w 12184637"/>
              <a:gd name="connsiteY18089" fmla="*/ 495190 h 4608812"/>
              <a:gd name="connsiteX18090" fmla="*/ 1561976 w 12184637"/>
              <a:gd name="connsiteY18090" fmla="*/ 491067 h 4608812"/>
              <a:gd name="connsiteX18091" fmla="*/ 1555055 w 12184637"/>
              <a:gd name="connsiteY18091" fmla="*/ 494822 h 4608812"/>
              <a:gd name="connsiteX18092" fmla="*/ 1558810 w 12184637"/>
              <a:gd name="connsiteY18092" fmla="*/ 501742 h 4608812"/>
              <a:gd name="connsiteX18093" fmla="*/ 1572651 w 12184637"/>
              <a:gd name="connsiteY18093" fmla="*/ 505865 h 4608812"/>
              <a:gd name="connsiteX18094" fmla="*/ 1574271 w 12184637"/>
              <a:gd name="connsiteY18094" fmla="*/ 506086 h 4608812"/>
              <a:gd name="connsiteX18095" fmla="*/ 1579571 w 12184637"/>
              <a:gd name="connsiteY18095" fmla="*/ 502110 h 4608812"/>
              <a:gd name="connsiteX18096" fmla="*/ 1610788 w 12184637"/>
              <a:gd name="connsiteY18096" fmla="*/ 514184 h 4608812"/>
              <a:gd name="connsiteX18097" fmla="*/ 1607548 w 12184637"/>
              <a:gd name="connsiteY18097" fmla="*/ 507043 h 4608812"/>
              <a:gd name="connsiteX18098" fmla="*/ 1576185 w 12184637"/>
              <a:gd name="connsiteY18098" fmla="*/ 495337 h 4608812"/>
              <a:gd name="connsiteX18099" fmla="*/ 1569043 w 12184637"/>
              <a:gd name="connsiteY18099" fmla="*/ 498576 h 4608812"/>
              <a:gd name="connsiteX18100" fmla="*/ 1572283 w 12184637"/>
              <a:gd name="connsiteY18100" fmla="*/ 505718 h 4608812"/>
              <a:gd name="connsiteX18101" fmla="*/ 1603646 w 12184637"/>
              <a:gd name="connsiteY18101" fmla="*/ 517424 h 4608812"/>
              <a:gd name="connsiteX18102" fmla="*/ 1605634 w 12184637"/>
              <a:gd name="connsiteY18102" fmla="*/ 517792 h 4608812"/>
              <a:gd name="connsiteX18103" fmla="*/ 1610788 w 12184637"/>
              <a:gd name="connsiteY18103" fmla="*/ 514184 h 4608812"/>
              <a:gd name="connsiteX18104" fmla="*/ 1610051 w 12184637"/>
              <a:gd name="connsiteY18104" fmla="*/ 515583 h 4608812"/>
              <a:gd name="connsiteX18105" fmla="*/ 1612407 w 12184637"/>
              <a:gd name="connsiteY18105" fmla="*/ 512491 h 4608812"/>
              <a:gd name="connsiteX18106" fmla="*/ 1611303 w 12184637"/>
              <a:gd name="connsiteY18106" fmla="*/ 504687 h 4608812"/>
              <a:gd name="connsiteX18107" fmla="*/ 1603499 w 12184637"/>
              <a:gd name="connsiteY18107" fmla="*/ 505791 h 4608812"/>
              <a:gd name="connsiteX18108" fmla="*/ 1601143 w 12184637"/>
              <a:gd name="connsiteY18108" fmla="*/ 508884 h 4608812"/>
              <a:gd name="connsiteX18109" fmla="*/ 1602247 w 12184637"/>
              <a:gd name="connsiteY18109" fmla="*/ 516688 h 4608812"/>
              <a:gd name="connsiteX18110" fmla="*/ 1605634 w 12184637"/>
              <a:gd name="connsiteY18110" fmla="*/ 517792 h 4608812"/>
              <a:gd name="connsiteX18111" fmla="*/ 1610051 w 12184637"/>
              <a:gd name="connsiteY18111" fmla="*/ 515583 h 4608812"/>
              <a:gd name="connsiteX18112" fmla="*/ 1624555 w 12184637"/>
              <a:gd name="connsiteY18112" fmla="*/ 514847 h 4608812"/>
              <a:gd name="connsiteX18113" fmla="*/ 1621095 w 12184637"/>
              <a:gd name="connsiteY18113" fmla="*/ 507779 h 4608812"/>
              <a:gd name="connsiteX18114" fmla="*/ 1609683 w 12184637"/>
              <a:gd name="connsiteY18114" fmla="*/ 503877 h 4608812"/>
              <a:gd name="connsiteX18115" fmla="*/ 1602616 w 12184637"/>
              <a:gd name="connsiteY18115" fmla="*/ 507337 h 4608812"/>
              <a:gd name="connsiteX18116" fmla="*/ 1606076 w 12184637"/>
              <a:gd name="connsiteY18116" fmla="*/ 514405 h 4608812"/>
              <a:gd name="connsiteX18117" fmla="*/ 1617487 w 12184637"/>
              <a:gd name="connsiteY18117" fmla="*/ 518307 h 4608812"/>
              <a:gd name="connsiteX18118" fmla="*/ 1619328 w 12184637"/>
              <a:gd name="connsiteY18118" fmla="*/ 518602 h 4608812"/>
              <a:gd name="connsiteX18119" fmla="*/ 1624555 w 12184637"/>
              <a:gd name="connsiteY18119" fmla="*/ 514847 h 4608812"/>
              <a:gd name="connsiteX18120" fmla="*/ 1634936 w 12184637"/>
              <a:gd name="connsiteY18120" fmla="*/ 516099 h 4608812"/>
              <a:gd name="connsiteX18121" fmla="*/ 1630519 w 12184637"/>
              <a:gd name="connsiteY18121" fmla="*/ 509546 h 4608812"/>
              <a:gd name="connsiteX18122" fmla="*/ 1620359 w 12184637"/>
              <a:gd name="connsiteY18122" fmla="*/ 507558 h 4608812"/>
              <a:gd name="connsiteX18123" fmla="*/ 1613806 w 12184637"/>
              <a:gd name="connsiteY18123" fmla="*/ 511976 h 4608812"/>
              <a:gd name="connsiteX18124" fmla="*/ 1618224 w 12184637"/>
              <a:gd name="connsiteY18124" fmla="*/ 518528 h 4608812"/>
              <a:gd name="connsiteX18125" fmla="*/ 1628384 w 12184637"/>
              <a:gd name="connsiteY18125" fmla="*/ 520516 h 4608812"/>
              <a:gd name="connsiteX18126" fmla="*/ 1629488 w 12184637"/>
              <a:gd name="connsiteY18126" fmla="*/ 520590 h 4608812"/>
              <a:gd name="connsiteX18127" fmla="*/ 1634936 w 12184637"/>
              <a:gd name="connsiteY18127" fmla="*/ 516099 h 4608812"/>
              <a:gd name="connsiteX18128" fmla="*/ 1655772 w 12184637"/>
              <a:gd name="connsiteY18128" fmla="*/ 519633 h 4608812"/>
              <a:gd name="connsiteX18129" fmla="*/ 1651207 w 12184637"/>
              <a:gd name="connsiteY18129" fmla="*/ 513154 h 4608812"/>
              <a:gd name="connsiteX18130" fmla="*/ 1630445 w 12184637"/>
              <a:gd name="connsiteY18130" fmla="*/ 509546 h 4608812"/>
              <a:gd name="connsiteX18131" fmla="*/ 1623966 w 12184637"/>
              <a:gd name="connsiteY18131" fmla="*/ 514111 h 4608812"/>
              <a:gd name="connsiteX18132" fmla="*/ 1628531 w 12184637"/>
              <a:gd name="connsiteY18132" fmla="*/ 520590 h 4608812"/>
              <a:gd name="connsiteX18133" fmla="*/ 1649293 w 12184637"/>
              <a:gd name="connsiteY18133" fmla="*/ 524197 h 4608812"/>
              <a:gd name="connsiteX18134" fmla="*/ 1650323 w 12184637"/>
              <a:gd name="connsiteY18134" fmla="*/ 524271 h 4608812"/>
              <a:gd name="connsiteX18135" fmla="*/ 1655772 w 12184637"/>
              <a:gd name="connsiteY18135" fmla="*/ 519633 h 4608812"/>
              <a:gd name="connsiteX18136" fmla="*/ 1703258 w 12184637"/>
              <a:gd name="connsiteY18136" fmla="*/ 526111 h 4608812"/>
              <a:gd name="connsiteX18137" fmla="*/ 1698547 w 12184637"/>
              <a:gd name="connsiteY18137" fmla="*/ 519853 h 4608812"/>
              <a:gd name="connsiteX18138" fmla="*/ 1651060 w 12184637"/>
              <a:gd name="connsiteY18138" fmla="*/ 513154 h 4608812"/>
              <a:gd name="connsiteX18139" fmla="*/ 1644802 w 12184637"/>
              <a:gd name="connsiteY18139" fmla="*/ 517866 h 4608812"/>
              <a:gd name="connsiteX18140" fmla="*/ 1649513 w 12184637"/>
              <a:gd name="connsiteY18140" fmla="*/ 524124 h 4608812"/>
              <a:gd name="connsiteX18141" fmla="*/ 1697001 w 12184637"/>
              <a:gd name="connsiteY18141" fmla="*/ 530823 h 4608812"/>
              <a:gd name="connsiteX18142" fmla="*/ 1697810 w 12184637"/>
              <a:gd name="connsiteY18142" fmla="*/ 530897 h 4608812"/>
              <a:gd name="connsiteX18143" fmla="*/ 1703258 w 12184637"/>
              <a:gd name="connsiteY18143" fmla="*/ 526111 h 4608812"/>
              <a:gd name="connsiteX18144" fmla="*/ 1757445 w 12184637"/>
              <a:gd name="connsiteY18144" fmla="*/ 529572 h 4608812"/>
              <a:gd name="connsiteX18145" fmla="*/ 1752292 w 12184637"/>
              <a:gd name="connsiteY18145" fmla="*/ 523608 h 4608812"/>
              <a:gd name="connsiteX18146" fmla="*/ 1698178 w 12184637"/>
              <a:gd name="connsiteY18146" fmla="*/ 519780 h 4608812"/>
              <a:gd name="connsiteX18147" fmla="*/ 1692215 w 12184637"/>
              <a:gd name="connsiteY18147" fmla="*/ 524933 h 4608812"/>
              <a:gd name="connsiteX18148" fmla="*/ 1697369 w 12184637"/>
              <a:gd name="connsiteY18148" fmla="*/ 530897 h 4608812"/>
              <a:gd name="connsiteX18149" fmla="*/ 1751482 w 12184637"/>
              <a:gd name="connsiteY18149" fmla="*/ 534725 h 4608812"/>
              <a:gd name="connsiteX18150" fmla="*/ 1751923 w 12184637"/>
              <a:gd name="connsiteY18150" fmla="*/ 534725 h 4608812"/>
              <a:gd name="connsiteX18151" fmla="*/ 1757445 w 12184637"/>
              <a:gd name="connsiteY18151" fmla="*/ 529572 h 4608812"/>
              <a:gd name="connsiteX18152" fmla="*/ 1818921 w 12184637"/>
              <a:gd name="connsiteY18152" fmla="*/ 530602 h 4608812"/>
              <a:gd name="connsiteX18153" fmla="*/ 1813472 w 12184637"/>
              <a:gd name="connsiteY18153" fmla="*/ 524933 h 4608812"/>
              <a:gd name="connsiteX18154" fmla="*/ 1751997 w 12184637"/>
              <a:gd name="connsiteY18154" fmla="*/ 523608 h 4608812"/>
              <a:gd name="connsiteX18155" fmla="*/ 1746328 w 12184637"/>
              <a:gd name="connsiteY18155" fmla="*/ 529056 h 4608812"/>
              <a:gd name="connsiteX18156" fmla="*/ 1751776 w 12184637"/>
              <a:gd name="connsiteY18156" fmla="*/ 534725 h 4608812"/>
              <a:gd name="connsiteX18157" fmla="*/ 1813252 w 12184637"/>
              <a:gd name="connsiteY18157" fmla="*/ 536050 h 4608812"/>
              <a:gd name="connsiteX18158" fmla="*/ 1813399 w 12184637"/>
              <a:gd name="connsiteY18158" fmla="*/ 536050 h 4608812"/>
              <a:gd name="connsiteX18159" fmla="*/ 1818921 w 12184637"/>
              <a:gd name="connsiteY18159" fmla="*/ 530602 h 4608812"/>
              <a:gd name="connsiteX18160" fmla="*/ 1813472 w 12184637"/>
              <a:gd name="connsiteY18160" fmla="*/ 536050 h 4608812"/>
              <a:gd name="connsiteX18161" fmla="*/ 1879365 w 12184637"/>
              <a:gd name="connsiteY18161" fmla="*/ 534063 h 4608812"/>
              <a:gd name="connsiteX18162" fmla="*/ 1884740 w 12184637"/>
              <a:gd name="connsiteY18162" fmla="*/ 528320 h 4608812"/>
              <a:gd name="connsiteX18163" fmla="*/ 1878997 w 12184637"/>
              <a:gd name="connsiteY18163" fmla="*/ 522946 h 4608812"/>
              <a:gd name="connsiteX18164" fmla="*/ 1813104 w 12184637"/>
              <a:gd name="connsiteY18164" fmla="*/ 524933 h 4608812"/>
              <a:gd name="connsiteX18165" fmla="*/ 1807730 w 12184637"/>
              <a:gd name="connsiteY18165" fmla="*/ 530676 h 4608812"/>
              <a:gd name="connsiteX18166" fmla="*/ 1813325 w 12184637"/>
              <a:gd name="connsiteY18166" fmla="*/ 536050 h 4608812"/>
              <a:gd name="connsiteX18167" fmla="*/ 1813472 w 12184637"/>
              <a:gd name="connsiteY18167" fmla="*/ 536050 h 4608812"/>
              <a:gd name="connsiteX18168" fmla="*/ 1879733 w 12184637"/>
              <a:gd name="connsiteY18168" fmla="*/ 534063 h 4608812"/>
              <a:gd name="connsiteX18169" fmla="*/ 1947393 w 12184637"/>
              <a:gd name="connsiteY18169" fmla="*/ 527878 h 4608812"/>
              <a:gd name="connsiteX18170" fmla="*/ 1952399 w 12184637"/>
              <a:gd name="connsiteY18170" fmla="*/ 521841 h 4608812"/>
              <a:gd name="connsiteX18171" fmla="*/ 1946362 w 12184637"/>
              <a:gd name="connsiteY18171" fmla="*/ 516835 h 4608812"/>
              <a:gd name="connsiteX18172" fmla="*/ 1878703 w 12184637"/>
              <a:gd name="connsiteY18172" fmla="*/ 523019 h 4608812"/>
              <a:gd name="connsiteX18173" fmla="*/ 1873696 w 12184637"/>
              <a:gd name="connsiteY18173" fmla="*/ 529056 h 4608812"/>
              <a:gd name="connsiteX18174" fmla="*/ 1879292 w 12184637"/>
              <a:gd name="connsiteY18174" fmla="*/ 534136 h 4608812"/>
              <a:gd name="connsiteX18175" fmla="*/ 1879733 w 12184637"/>
              <a:gd name="connsiteY18175" fmla="*/ 534063 h 4608812"/>
              <a:gd name="connsiteX18176" fmla="*/ 1947761 w 12184637"/>
              <a:gd name="connsiteY18176" fmla="*/ 527805 h 4608812"/>
              <a:gd name="connsiteX18177" fmla="*/ 2014537 w 12184637"/>
              <a:gd name="connsiteY18177" fmla="*/ 516614 h 4608812"/>
              <a:gd name="connsiteX18178" fmla="*/ 2019102 w 12184637"/>
              <a:gd name="connsiteY18178" fmla="*/ 510209 h 4608812"/>
              <a:gd name="connsiteX18179" fmla="*/ 2012697 w 12184637"/>
              <a:gd name="connsiteY18179" fmla="*/ 505644 h 4608812"/>
              <a:gd name="connsiteX18180" fmla="*/ 1945920 w 12184637"/>
              <a:gd name="connsiteY18180" fmla="*/ 516835 h 4608812"/>
              <a:gd name="connsiteX18181" fmla="*/ 1941356 w 12184637"/>
              <a:gd name="connsiteY18181" fmla="*/ 523240 h 4608812"/>
              <a:gd name="connsiteX18182" fmla="*/ 1946878 w 12184637"/>
              <a:gd name="connsiteY18182" fmla="*/ 527878 h 4608812"/>
              <a:gd name="connsiteX18183" fmla="*/ 1947761 w 12184637"/>
              <a:gd name="connsiteY18183" fmla="*/ 527805 h 4608812"/>
              <a:gd name="connsiteX18184" fmla="*/ 2014906 w 12184637"/>
              <a:gd name="connsiteY18184" fmla="*/ 516540 h 4608812"/>
              <a:gd name="connsiteX18185" fmla="*/ 2079473 w 12184637"/>
              <a:gd name="connsiteY18185" fmla="*/ 501448 h 4608812"/>
              <a:gd name="connsiteX18186" fmla="*/ 2083596 w 12184637"/>
              <a:gd name="connsiteY18186" fmla="*/ 494748 h 4608812"/>
              <a:gd name="connsiteX18187" fmla="*/ 2076896 w 12184637"/>
              <a:gd name="connsiteY18187" fmla="*/ 490625 h 4608812"/>
              <a:gd name="connsiteX18188" fmla="*/ 2012329 w 12184637"/>
              <a:gd name="connsiteY18188" fmla="*/ 505718 h 4608812"/>
              <a:gd name="connsiteX18189" fmla="*/ 2008206 w 12184637"/>
              <a:gd name="connsiteY18189" fmla="*/ 512417 h 4608812"/>
              <a:gd name="connsiteX18190" fmla="*/ 2013654 w 12184637"/>
              <a:gd name="connsiteY18190" fmla="*/ 516688 h 4608812"/>
              <a:gd name="connsiteX18191" fmla="*/ 2014906 w 12184637"/>
              <a:gd name="connsiteY18191" fmla="*/ 516540 h 4608812"/>
              <a:gd name="connsiteX18192" fmla="*/ 2079768 w 12184637"/>
              <a:gd name="connsiteY18192" fmla="*/ 501374 h 4608812"/>
              <a:gd name="connsiteX18193" fmla="*/ 2140801 w 12184637"/>
              <a:gd name="connsiteY18193" fmla="*/ 483336 h 4608812"/>
              <a:gd name="connsiteX18194" fmla="*/ 2144556 w 12184637"/>
              <a:gd name="connsiteY18194" fmla="*/ 476416 h 4608812"/>
              <a:gd name="connsiteX18195" fmla="*/ 2137635 w 12184637"/>
              <a:gd name="connsiteY18195" fmla="*/ 472661 h 4608812"/>
              <a:gd name="connsiteX18196" fmla="*/ 2076602 w 12184637"/>
              <a:gd name="connsiteY18196" fmla="*/ 490699 h 4608812"/>
              <a:gd name="connsiteX18197" fmla="*/ 2072847 w 12184637"/>
              <a:gd name="connsiteY18197" fmla="*/ 497619 h 4608812"/>
              <a:gd name="connsiteX18198" fmla="*/ 2078221 w 12184637"/>
              <a:gd name="connsiteY18198" fmla="*/ 501595 h 4608812"/>
              <a:gd name="connsiteX18199" fmla="*/ 2079768 w 12184637"/>
              <a:gd name="connsiteY18199" fmla="*/ 501374 h 4608812"/>
              <a:gd name="connsiteX18200" fmla="*/ 2141096 w 12184637"/>
              <a:gd name="connsiteY18200" fmla="*/ 483263 h 4608812"/>
              <a:gd name="connsiteX18201" fmla="*/ 2197417 w 12184637"/>
              <a:gd name="connsiteY18201" fmla="*/ 463384 h 4608812"/>
              <a:gd name="connsiteX18202" fmla="*/ 2200804 w 12184637"/>
              <a:gd name="connsiteY18202" fmla="*/ 456243 h 4608812"/>
              <a:gd name="connsiteX18203" fmla="*/ 2193663 w 12184637"/>
              <a:gd name="connsiteY18203" fmla="*/ 452856 h 4608812"/>
              <a:gd name="connsiteX18204" fmla="*/ 2137341 w 12184637"/>
              <a:gd name="connsiteY18204" fmla="*/ 472735 h 4608812"/>
              <a:gd name="connsiteX18205" fmla="*/ 2133954 w 12184637"/>
              <a:gd name="connsiteY18205" fmla="*/ 479876 h 4608812"/>
              <a:gd name="connsiteX18206" fmla="*/ 2139255 w 12184637"/>
              <a:gd name="connsiteY18206" fmla="*/ 483631 h 4608812"/>
              <a:gd name="connsiteX18207" fmla="*/ 2141096 w 12184637"/>
              <a:gd name="connsiteY18207" fmla="*/ 483263 h 4608812"/>
              <a:gd name="connsiteX18208" fmla="*/ 2197712 w 12184637"/>
              <a:gd name="connsiteY18208" fmla="*/ 463237 h 4608812"/>
              <a:gd name="connsiteX18209" fmla="*/ 2248217 w 12184637"/>
              <a:gd name="connsiteY18209" fmla="*/ 442328 h 4608812"/>
              <a:gd name="connsiteX18210" fmla="*/ 2251236 w 12184637"/>
              <a:gd name="connsiteY18210" fmla="*/ 435039 h 4608812"/>
              <a:gd name="connsiteX18211" fmla="*/ 2243947 w 12184637"/>
              <a:gd name="connsiteY18211" fmla="*/ 432021 h 4608812"/>
              <a:gd name="connsiteX18212" fmla="*/ 2193442 w 12184637"/>
              <a:gd name="connsiteY18212" fmla="*/ 452930 h 4608812"/>
              <a:gd name="connsiteX18213" fmla="*/ 2190423 w 12184637"/>
              <a:gd name="connsiteY18213" fmla="*/ 460219 h 4608812"/>
              <a:gd name="connsiteX18214" fmla="*/ 2195577 w 12184637"/>
              <a:gd name="connsiteY18214" fmla="*/ 463679 h 4608812"/>
              <a:gd name="connsiteX18215" fmla="*/ 2197712 w 12184637"/>
              <a:gd name="connsiteY18215" fmla="*/ 463237 h 4608812"/>
              <a:gd name="connsiteX18216" fmla="*/ 2248438 w 12184637"/>
              <a:gd name="connsiteY18216" fmla="*/ 442255 h 4608812"/>
              <a:gd name="connsiteX18217" fmla="*/ 2294526 w 12184637"/>
              <a:gd name="connsiteY18217" fmla="*/ 420683 h 4608812"/>
              <a:gd name="connsiteX18218" fmla="*/ 2297177 w 12184637"/>
              <a:gd name="connsiteY18218" fmla="*/ 413247 h 4608812"/>
              <a:gd name="connsiteX18219" fmla="*/ 2289741 w 12184637"/>
              <a:gd name="connsiteY18219" fmla="*/ 410597 h 4608812"/>
              <a:gd name="connsiteX18220" fmla="*/ 2243653 w 12184637"/>
              <a:gd name="connsiteY18220" fmla="*/ 432168 h 4608812"/>
              <a:gd name="connsiteX18221" fmla="*/ 2241002 w 12184637"/>
              <a:gd name="connsiteY18221" fmla="*/ 439604 h 4608812"/>
              <a:gd name="connsiteX18222" fmla="*/ 2246082 w 12184637"/>
              <a:gd name="connsiteY18222" fmla="*/ 442844 h 4608812"/>
              <a:gd name="connsiteX18223" fmla="*/ 2248438 w 12184637"/>
              <a:gd name="connsiteY18223" fmla="*/ 442255 h 4608812"/>
              <a:gd name="connsiteX18224" fmla="*/ 2294674 w 12184637"/>
              <a:gd name="connsiteY18224" fmla="*/ 420609 h 4608812"/>
              <a:gd name="connsiteX18225" fmla="*/ 2337670 w 12184637"/>
              <a:gd name="connsiteY18225" fmla="*/ 398670 h 4608812"/>
              <a:gd name="connsiteX18226" fmla="*/ 2340099 w 12184637"/>
              <a:gd name="connsiteY18226" fmla="*/ 391160 h 4608812"/>
              <a:gd name="connsiteX18227" fmla="*/ 2332590 w 12184637"/>
              <a:gd name="connsiteY18227" fmla="*/ 388730 h 4608812"/>
              <a:gd name="connsiteX18228" fmla="*/ 2289594 w 12184637"/>
              <a:gd name="connsiteY18228" fmla="*/ 410670 h 4608812"/>
              <a:gd name="connsiteX18229" fmla="*/ 2287164 w 12184637"/>
              <a:gd name="connsiteY18229" fmla="*/ 418180 h 4608812"/>
              <a:gd name="connsiteX18230" fmla="*/ 2292170 w 12184637"/>
              <a:gd name="connsiteY18230" fmla="*/ 421198 h 4608812"/>
              <a:gd name="connsiteX18231" fmla="*/ 2294674 w 12184637"/>
              <a:gd name="connsiteY18231" fmla="*/ 420609 h 4608812"/>
              <a:gd name="connsiteX18232" fmla="*/ 2337743 w 12184637"/>
              <a:gd name="connsiteY18232" fmla="*/ 398596 h 4608812"/>
              <a:gd name="connsiteX18233" fmla="*/ 2378898 w 12184637"/>
              <a:gd name="connsiteY18233" fmla="*/ 376583 h 4608812"/>
              <a:gd name="connsiteX18234" fmla="*/ 2381181 w 12184637"/>
              <a:gd name="connsiteY18234" fmla="*/ 369073 h 4608812"/>
              <a:gd name="connsiteX18235" fmla="*/ 2373671 w 12184637"/>
              <a:gd name="connsiteY18235" fmla="*/ 366791 h 4608812"/>
              <a:gd name="connsiteX18236" fmla="*/ 2332516 w 12184637"/>
              <a:gd name="connsiteY18236" fmla="*/ 388804 h 4608812"/>
              <a:gd name="connsiteX18237" fmla="*/ 2330234 w 12184637"/>
              <a:gd name="connsiteY18237" fmla="*/ 396314 h 4608812"/>
              <a:gd name="connsiteX18238" fmla="*/ 2335166 w 12184637"/>
              <a:gd name="connsiteY18238" fmla="*/ 399259 h 4608812"/>
              <a:gd name="connsiteX18239" fmla="*/ 2337743 w 12184637"/>
              <a:gd name="connsiteY18239" fmla="*/ 398596 h 4608812"/>
              <a:gd name="connsiteX18240" fmla="*/ 2378972 w 12184637"/>
              <a:gd name="connsiteY18240" fmla="*/ 376583 h 4608812"/>
              <a:gd name="connsiteX18241" fmla="*/ 2419539 w 12184637"/>
              <a:gd name="connsiteY18241" fmla="*/ 354790 h 4608812"/>
              <a:gd name="connsiteX18242" fmla="*/ 2421821 w 12184637"/>
              <a:gd name="connsiteY18242" fmla="*/ 347207 h 4608812"/>
              <a:gd name="connsiteX18243" fmla="*/ 2414238 w 12184637"/>
              <a:gd name="connsiteY18243" fmla="*/ 344925 h 4608812"/>
              <a:gd name="connsiteX18244" fmla="*/ 2373671 w 12184637"/>
              <a:gd name="connsiteY18244" fmla="*/ 366717 h 4608812"/>
              <a:gd name="connsiteX18245" fmla="*/ 2371389 w 12184637"/>
              <a:gd name="connsiteY18245" fmla="*/ 374300 h 4608812"/>
              <a:gd name="connsiteX18246" fmla="*/ 2376322 w 12184637"/>
              <a:gd name="connsiteY18246" fmla="*/ 377245 h 4608812"/>
              <a:gd name="connsiteX18247" fmla="*/ 2378972 w 12184637"/>
              <a:gd name="connsiteY18247" fmla="*/ 376583 h 4608812"/>
              <a:gd name="connsiteX18248" fmla="*/ 2419539 w 12184637"/>
              <a:gd name="connsiteY18248" fmla="*/ 354790 h 4608812"/>
              <a:gd name="connsiteX18249" fmla="*/ 2463344 w 12184637"/>
              <a:gd name="connsiteY18249" fmla="*/ 331599 h 4608812"/>
              <a:gd name="connsiteX18250" fmla="*/ 2465700 w 12184637"/>
              <a:gd name="connsiteY18250" fmla="*/ 324089 h 4608812"/>
              <a:gd name="connsiteX18251" fmla="*/ 2458191 w 12184637"/>
              <a:gd name="connsiteY18251" fmla="*/ 321807 h 4608812"/>
              <a:gd name="connsiteX18252" fmla="*/ 2414385 w 12184637"/>
              <a:gd name="connsiteY18252" fmla="*/ 344998 h 4608812"/>
              <a:gd name="connsiteX18253" fmla="*/ 2412029 w 12184637"/>
              <a:gd name="connsiteY18253" fmla="*/ 352508 h 4608812"/>
              <a:gd name="connsiteX18254" fmla="*/ 2416962 w 12184637"/>
              <a:gd name="connsiteY18254" fmla="*/ 355453 h 4608812"/>
              <a:gd name="connsiteX18255" fmla="*/ 2419539 w 12184637"/>
              <a:gd name="connsiteY18255" fmla="*/ 354790 h 4608812"/>
              <a:gd name="connsiteX18256" fmla="*/ 2463271 w 12184637"/>
              <a:gd name="connsiteY18256" fmla="*/ 331599 h 4608812"/>
              <a:gd name="connsiteX18257" fmla="*/ 2513997 w 12184637"/>
              <a:gd name="connsiteY18257" fmla="*/ 305315 h 4608812"/>
              <a:gd name="connsiteX18258" fmla="*/ 2516353 w 12184637"/>
              <a:gd name="connsiteY18258" fmla="*/ 297806 h 4608812"/>
              <a:gd name="connsiteX18259" fmla="*/ 2508844 w 12184637"/>
              <a:gd name="connsiteY18259" fmla="*/ 295450 h 4608812"/>
              <a:gd name="connsiteX18260" fmla="*/ 2458117 w 12184637"/>
              <a:gd name="connsiteY18260" fmla="*/ 321733 h 4608812"/>
              <a:gd name="connsiteX18261" fmla="*/ 2455761 w 12184637"/>
              <a:gd name="connsiteY18261" fmla="*/ 329243 h 4608812"/>
              <a:gd name="connsiteX18262" fmla="*/ 2460768 w 12184637"/>
              <a:gd name="connsiteY18262" fmla="*/ 332262 h 4608812"/>
              <a:gd name="connsiteX18263" fmla="*/ 2463271 w 12184637"/>
              <a:gd name="connsiteY18263" fmla="*/ 331599 h 4608812"/>
              <a:gd name="connsiteX18264" fmla="*/ 2513924 w 12184637"/>
              <a:gd name="connsiteY18264" fmla="*/ 305315 h 4608812"/>
              <a:gd name="connsiteX18265" fmla="*/ 2575178 w 12184637"/>
              <a:gd name="connsiteY18265" fmla="*/ 274246 h 4608812"/>
              <a:gd name="connsiteX18266" fmla="*/ 2577608 w 12184637"/>
              <a:gd name="connsiteY18266" fmla="*/ 266737 h 4608812"/>
              <a:gd name="connsiteX18267" fmla="*/ 2570098 w 12184637"/>
              <a:gd name="connsiteY18267" fmla="*/ 264307 h 4608812"/>
              <a:gd name="connsiteX18268" fmla="*/ 2508844 w 12184637"/>
              <a:gd name="connsiteY18268" fmla="*/ 295303 h 4608812"/>
              <a:gd name="connsiteX18269" fmla="*/ 2506414 w 12184637"/>
              <a:gd name="connsiteY18269" fmla="*/ 302812 h 4608812"/>
              <a:gd name="connsiteX18270" fmla="*/ 2511420 w 12184637"/>
              <a:gd name="connsiteY18270" fmla="*/ 305904 h 4608812"/>
              <a:gd name="connsiteX18271" fmla="*/ 2513924 w 12184637"/>
              <a:gd name="connsiteY18271" fmla="*/ 305315 h 4608812"/>
              <a:gd name="connsiteX18272" fmla="*/ 2575178 w 12184637"/>
              <a:gd name="connsiteY18272" fmla="*/ 274320 h 4608812"/>
              <a:gd name="connsiteX18273" fmla="*/ 2650347 w 12184637"/>
              <a:gd name="connsiteY18273" fmla="*/ 237067 h 4608812"/>
              <a:gd name="connsiteX18274" fmla="*/ 2652850 w 12184637"/>
              <a:gd name="connsiteY18274" fmla="*/ 229631 h 4608812"/>
              <a:gd name="connsiteX18275" fmla="*/ 2645414 w 12184637"/>
              <a:gd name="connsiteY18275" fmla="*/ 227128 h 4608812"/>
              <a:gd name="connsiteX18276" fmla="*/ 2570245 w 12184637"/>
              <a:gd name="connsiteY18276" fmla="*/ 264381 h 4608812"/>
              <a:gd name="connsiteX18277" fmla="*/ 2567742 w 12184637"/>
              <a:gd name="connsiteY18277" fmla="*/ 271817 h 4608812"/>
              <a:gd name="connsiteX18278" fmla="*/ 2572748 w 12184637"/>
              <a:gd name="connsiteY18278" fmla="*/ 274909 h 4608812"/>
              <a:gd name="connsiteX18279" fmla="*/ 2575178 w 12184637"/>
              <a:gd name="connsiteY18279" fmla="*/ 274320 h 4608812"/>
              <a:gd name="connsiteX18280" fmla="*/ 2650053 w 12184637"/>
              <a:gd name="connsiteY18280" fmla="*/ 237140 h 4608812"/>
              <a:gd name="connsiteX18281" fmla="*/ 2740977 w 12184637"/>
              <a:gd name="connsiteY18281" fmla="*/ 198046 h 4608812"/>
              <a:gd name="connsiteX18282" fmla="*/ 2743922 w 12184637"/>
              <a:gd name="connsiteY18282" fmla="*/ 190684 h 4608812"/>
              <a:gd name="connsiteX18283" fmla="*/ 2736560 w 12184637"/>
              <a:gd name="connsiteY18283" fmla="*/ 187739 h 4608812"/>
              <a:gd name="connsiteX18284" fmla="*/ 2645635 w 12184637"/>
              <a:gd name="connsiteY18284" fmla="*/ 226833 h 4608812"/>
              <a:gd name="connsiteX18285" fmla="*/ 2642690 w 12184637"/>
              <a:gd name="connsiteY18285" fmla="*/ 234122 h 4608812"/>
              <a:gd name="connsiteX18286" fmla="*/ 2647844 w 12184637"/>
              <a:gd name="connsiteY18286" fmla="*/ 237508 h 4608812"/>
              <a:gd name="connsiteX18287" fmla="*/ 2650053 w 12184637"/>
              <a:gd name="connsiteY18287" fmla="*/ 237140 h 4608812"/>
              <a:gd name="connsiteX18288" fmla="*/ 2740536 w 12184637"/>
              <a:gd name="connsiteY18288" fmla="*/ 198267 h 4608812"/>
              <a:gd name="connsiteX18289" fmla="*/ 2848762 w 12184637"/>
              <a:gd name="connsiteY18289" fmla="*/ 161750 h 4608812"/>
              <a:gd name="connsiteX18290" fmla="*/ 2852296 w 12184637"/>
              <a:gd name="connsiteY18290" fmla="*/ 154682 h 4608812"/>
              <a:gd name="connsiteX18291" fmla="*/ 2845228 w 12184637"/>
              <a:gd name="connsiteY18291" fmla="*/ 151148 h 4608812"/>
              <a:gd name="connsiteX18292" fmla="*/ 2737002 w 12184637"/>
              <a:gd name="connsiteY18292" fmla="*/ 187666 h 4608812"/>
              <a:gd name="connsiteX18293" fmla="*/ 2733468 w 12184637"/>
              <a:gd name="connsiteY18293" fmla="*/ 194733 h 4608812"/>
              <a:gd name="connsiteX18294" fmla="*/ 2738769 w 12184637"/>
              <a:gd name="connsiteY18294" fmla="*/ 198562 h 4608812"/>
              <a:gd name="connsiteX18295" fmla="*/ 2740536 w 12184637"/>
              <a:gd name="connsiteY18295" fmla="*/ 198267 h 4608812"/>
              <a:gd name="connsiteX18296" fmla="*/ 2848320 w 12184637"/>
              <a:gd name="connsiteY18296" fmla="*/ 161824 h 4608812"/>
              <a:gd name="connsiteX18297" fmla="*/ 2975394 w 12184637"/>
              <a:gd name="connsiteY18297" fmla="*/ 132006 h 4608812"/>
              <a:gd name="connsiteX18298" fmla="*/ 2979517 w 12184637"/>
              <a:gd name="connsiteY18298" fmla="*/ 125307 h 4608812"/>
              <a:gd name="connsiteX18299" fmla="*/ 2972817 w 12184637"/>
              <a:gd name="connsiteY18299" fmla="*/ 121184 h 4608812"/>
              <a:gd name="connsiteX18300" fmla="*/ 2845743 w 12184637"/>
              <a:gd name="connsiteY18300" fmla="*/ 151001 h 4608812"/>
              <a:gd name="connsiteX18301" fmla="*/ 2841620 w 12184637"/>
              <a:gd name="connsiteY18301" fmla="*/ 157701 h 4608812"/>
              <a:gd name="connsiteX18302" fmla="*/ 2847068 w 12184637"/>
              <a:gd name="connsiteY18302" fmla="*/ 161971 h 4608812"/>
              <a:gd name="connsiteX18303" fmla="*/ 2848320 w 12184637"/>
              <a:gd name="connsiteY18303" fmla="*/ 161824 h 4608812"/>
              <a:gd name="connsiteX18304" fmla="*/ 3076110 w 12184637"/>
              <a:gd name="connsiteY18304" fmla="*/ 214538 h 4608812"/>
              <a:gd name="connsiteX18305" fmla="*/ 3075521 w 12184637"/>
              <a:gd name="connsiteY18305" fmla="*/ 206660 h 4608812"/>
              <a:gd name="connsiteX18306" fmla="*/ 2977676 w 12184637"/>
              <a:gd name="connsiteY18306" fmla="*/ 122435 h 4608812"/>
              <a:gd name="connsiteX18307" fmla="*/ 2969798 w 12184637"/>
              <a:gd name="connsiteY18307" fmla="*/ 123024 h 4608812"/>
              <a:gd name="connsiteX18308" fmla="*/ 2970387 w 12184637"/>
              <a:gd name="connsiteY18308" fmla="*/ 130902 h 4608812"/>
              <a:gd name="connsiteX18309" fmla="*/ 3068232 w 12184637"/>
              <a:gd name="connsiteY18309" fmla="*/ 215127 h 4608812"/>
              <a:gd name="connsiteX18310" fmla="*/ 3071914 w 12184637"/>
              <a:gd name="connsiteY18310" fmla="*/ 216452 h 4608812"/>
              <a:gd name="connsiteX18311" fmla="*/ 3076110 w 12184637"/>
              <a:gd name="connsiteY18311" fmla="*/ 214538 h 4608812"/>
              <a:gd name="connsiteX18312" fmla="*/ 3072724 w 12184637"/>
              <a:gd name="connsiteY18312" fmla="*/ 216379 h 4608812"/>
              <a:gd name="connsiteX18313" fmla="*/ 3217025 w 12184637"/>
              <a:gd name="connsiteY18313" fmla="*/ 195028 h 4608812"/>
              <a:gd name="connsiteX18314" fmla="*/ 3221737 w 12184637"/>
              <a:gd name="connsiteY18314" fmla="*/ 188696 h 4608812"/>
              <a:gd name="connsiteX18315" fmla="*/ 3215405 w 12184637"/>
              <a:gd name="connsiteY18315" fmla="*/ 183984 h 4608812"/>
              <a:gd name="connsiteX18316" fmla="*/ 3071104 w 12184637"/>
              <a:gd name="connsiteY18316" fmla="*/ 205335 h 4608812"/>
              <a:gd name="connsiteX18317" fmla="*/ 3066392 w 12184637"/>
              <a:gd name="connsiteY18317" fmla="*/ 211667 h 4608812"/>
              <a:gd name="connsiteX18318" fmla="*/ 3071914 w 12184637"/>
              <a:gd name="connsiteY18318" fmla="*/ 216452 h 4608812"/>
              <a:gd name="connsiteX18319" fmla="*/ 3072724 w 12184637"/>
              <a:gd name="connsiteY18319" fmla="*/ 216379 h 4608812"/>
              <a:gd name="connsiteX18320" fmla="*/ 3216583 w 12184637"/>
              <a:gd name="connsiteY18320" fmla="*/ 195101 h 4608812"/>
              <a:gd name="connsiteX18321" fmla="*/ 3381573 w 12184637"/>
              <a:gd name="connsiteY18321" fmla="*/ 185310 h 4608812"/>
              <a:gd name="connsiteX18322" fmla="*/ 3386800 w 12184637"/>
              <a:gd name="connsiteY18322" fmla="*/ 179420 h 4608812"/>
              <a:gd name="connsiteX18323" fmla="*/ 3380910 w 12184637"/>
              <a:gd name="connsiteY18323" fmla="*/ 174192 h 4608812"/>
              <a:gd name="connsiteX18324" fmla="*/ 3215920 w 12184637"/>
              <a:gd name="connsiteY18324" fmla="*/ 183984 h 4608812"/>
              <a:gd name="connsiteX18325" fmla="*/ 3210693 w 12184637"/>
              <a:gd name="connsiteY18325" fmla="*/ 189874 h 4608812"/>
              <a:gd name="connsiteX18326" fmla="*/ 3216289 w 12184637"/>
              <a:gd name="connsiteY18326" fmla="*/ 195101 h 4608812"/>
              <a:gd name="connsiteX18327" fmla="*/ 3216583 w 12184637"/>
              <a:gd name="connsiteY18327" fmla="*/ 195101 h 4608812"/>
              <a:gd name="connsiteX18328" fmla="*/ 3474485 w 12184637"/>
              <a:gd name="connsiteY18328" fmla="*/ 309291 h 4608812"/>
              <a:gd name="connsiteX18329" fmla="*/ 3475737 w 12184637"/>
              <a:gd name="connsiteY18329" fmla="*/ 301487 h 4608812"/>
              <a:gd name="connsiteX18330" fmla="*/ 3385769 w 12184637"/>
              <a:gd name="connsiteY18330" fmla="*/ 176548 h 4608812"/>
              <a:gd name="connsiteX18331" fmla="*/ 3377965 w 12184637"/>
              <a:gd name="connsiteY18331" fmla="*/ 175297 h 4608812"/>
              <a:gd name="connsiteX18332" fmla="*/ 3376714 w 12184637"/>
              <a:gd name="connsiteY18332" fmla="*/ 183101 h 4608812"/>
              <a:gd name="connsiteX18333" fmla="*/ 3466681 w 12184637"/>
              <a:gd name="connsiteY18333" fmla="*/ 308039 h 4608812"/>
              <a:gd name="connsiteX18334" fmla="*/ 3471246 w 12184637"/>
              <a:gd name="connsiteY18334" fmla="*/ 310322 h 4608812"/>
              <a:gd name="connsiteX18335" fmla="*/ 3474485 w 12184637"/>
              <a:gd name="connsiteY18335" fmla="*/ 309291 h 4608812"/>
              <a:gd name="connsiteX18336" fmla="*/ 3655525 w 12184637"/>
              <a:gd name="connsiteY18336" fmla="*/ 309144 h 4608812"/>
              <a:gd name="connsiteX18337" fmla="*/ 3650076 w 12184637"/>
              <a:gd name="connsiteY18337" fmla="*/ 303401 h 4608812"/>
              <a:gd name="connsiteX18338" fmla="*/ 3471393 w 12184637"/>
              <a:gd name="connsiteY18338" fmla="*/ 299131 h 4608812"/>
              <a:gd name="connsiteX18339" fmla="*/ 3465650 w 12184637"/>
              <a:gd name="connsiteY18339" fmla="*/ 304579 h 4608812"/>
              <a:gd name="connsiteX18340" fmla="*/ 3471098 w 12184637"/>
              <a:gd name="connsiteY18340" fmla="*/ 310322 h 4608812"/>
              <a:gd name="connsiteX18341" fmla="*/ 3649782 w 12184637"/>
              <a:gd name="connsiteY18341" fmla="*/ 314592 h 4608812"/>
              <a:gd name="connsiteX18342" fmla="*/ 3649929 w 12184637"/>
              <a:gd name="connsiteY18342" fmla="*/ 314592 h 4608812"/>
              <a:gd name="connsiteX18343" fmla="*/ 3655525 w 12184637"/>
              <a:gd name="connsiteY18343" fmla="*/ 309144 h 4608812"/>
              <a:gd name="connsiteX18344" fmla="*/ 3853718 w 12184637"/>
              <a:gd name="connsiteY18344" fmla="*/ 333513 h 4608812"/>
              <a:gd name="connsiteX18345" fmla="*/ 3848859 w 12184637"/>
              <a:gd name="connsiteY18345" fmla="*/ 327329 h 4608812"/>
              <a:gd name="connsiteX18346" fmla="*/ 3650592 w 12184637"/>
              <a:gd name="connsiteY18346" fmla="*/ 303475 h 4608812"/>
              <a:gd name="connsiteX18347" fmla="*/ 3644408 w 12184637"/>
              <a:gd name="connsiteY18347" fmla="*/ 308334 h 4608812"/>
              <a:gd name="connsiteX18348" fmla="*/ 3649267 w 12184637"/>
              <a:gd name="connsiteY18348" fmla="*/ 314518 h 4608812"/>
              <a:gd name="connsiteX18349" fmla="*/ 3847534 w 12184637"/>
              <a:gd name="connsiteY18349" fmla="*/ 338372 h 4608812"/>
              <a:gd name="connsiteX18350" fmla="*/ 3848270 w 12184637"/>
              <a:gd name="connsiteY18350" fmla="*/ 338446 h 4608812"/>
              <a:gd name="connsiteX18351" fmla="*/ 3853718 w 12184637"/>
              <a:gd name="connsiteY18351" fmla="*/ 333513 h 4608812"/>
              <a:gd name="connsiteX18352" fmla="*/ 3928225 w 12184637"/>
              <a:gd name="connsiteY18352" fmla="*/ 498503 h 4608812"/>
              <a:gd name="connsiteX18353" fmla="*/ 3930802 w 12184637"/>
              <a:gd name="connsiteY18353" fmla="*/ 491067 h 4608812"/>
              <a:gd name="connsiteX18354" fmla="*/ 3853203 w 12184637"/>
              <a:gd name="connsiteY18354" fmla="*/ 330421 h 4608812"/>
              <a:gd name="connsiteX18355" fmla="*/ 3845767 w 12184637"/>
              <a:gd name="connsiteY18355" fmla="*/ 327844 h 4608812"/>
              <a:gd name="connsiteX18356" fmla="*/ 3843190 w 12184637"/>
              <a:gd name="connsiteY18356" fmla="*/ 335280 h 4608812"/>
              <a:gd name="connsiteX18357" fmla="*/ 3920789 w 12184637"/>
              <a:gd name="connsiteY18357" fmla="*/ 495926 h 4608812"/>
              <a:gd name="connsiteX18358" fmla="*/ 3925869 w 12184637"/>
              <a:gd name="connsiteY18358" fmla="*/ 499092 h 4608812"/>
              <a:gd name="connsiteX18359" fmla="*/ 3928225 w 12184637"/>
              <a:gd name="connsiteY18359" fmla="*/ 498503 h 4608812"/>
              <a:gd name="connsiteX18360" fmla="*/ 4019150 w 12184637"/>
              <a:gd name="connsiteY18360" fmla="*/ 686168 h 4608812"/>
              <a:gd name="connsiteX18361" fmla="*/ 4021726 w 12184637"/>
              <a:gd name="connsiteY18361" fmla="*/ 678732 h 4608812"/>
              <a:gd name="connsiteX18362" fmla="*/ 3930802 w 12184637"/>
              <a:gd name="connsiteY18362" fmla="*/ 491067 h 4608812"/>
              <a:gd name="connsiteX18363" fmla="*/ 3923366 w 12184637"/>
              <a:gd name="connsiteY18363" fmla="*/ 488490 h 4608812"/>
              <a:gd name="connsiteX18364" fmla="*/ 3920789 w 12184637"/>
              <a:gd name="connsiteY18364" fmla="*/ 495926 h 4608812"/>
              <a:gd name="connsiteX18365" fmla="*/ 4011714 w 12184637"/>
              <a:gd name="connsiteY18365" fmla="*/ 683591 h 4608812"/>
              <a:gd name="connsiteX18366" fmla="*/ 4016794 w 12184637"/>
              <a:gd name="connsiteY18366" fmla="*/ 686757 h 4608812"/>
              <a:gd name="connsiteX18367" fmla="*/ 4019150 w 12184637"/>
              <a:gd name="connsiteY18367" fmla="*/ 686168 h 4608812"/>
              <a:gd name="connsiteX18368" fmla="*/ 4119645 w 12184637"/>
              <a:gd name="connsiteY18368" fmla="*/ 889000 h 4608812"/>
              <a:gd name="connsiteX18369" fmla="*/ 4122149 w 12184637"/>
              <a:gd name="connsiteY18369" fmla="*/ 881564 h 4608812"/>
              <a:gd name="connsiteX18370" fmla="*/ 4021726 w 12184637"/>
              <a:gd name="connsiteY18370" fmla="*/ 678659 h 4608812"/>
              <a:gd name="connsiteX18371" fmla="*/ 4014290 w 12184637"/>
              <a:gd name="connsiteY18371" fmla="*/ 676155 h 4608812"/>
              <a:gd name="connsiteX18372" fmla="*/ 4011787 w 12184637"/>
              <a:gd name="connsiteY18372" fmla="*/ 683591 h 4608812"/>
              <a:gd name="connsiteX18373" fmla="*/ 4112209 w 12184637"/>
              <a:gd name="connsiteY18373" fmla="*/ 886497 h 4608812"/>
              <a:gd name="connsiteX18374" fmla="*/ 4117215 w 12184637"/>
              <a:gd name="connsiteY18374" fmla="*/ 889589 h 4608812"/>
              <a:gd name="connsiteX18375" fmla="*/ 4119645 w 12184637"/>
              <a:gd name="connsiteY18375" fmla="*/ 889000 h 4608812"/>
              <a:gd name="connsiteX18376" fmla="*/ 4225515 w 12184637"/>
              <a:gd name="connsiteY18376" fmla="*/ 1094703 h 4608812"/>
              <a:gd name="connsiteX18377" fmla="*/ 4227945 w 12184637"/>
              <a:gd name="connsiteY18377" fmla="*/ 1087194 h 4608812"/>
              <a:gd name="connsiteX18378" fmla="*/ 4122149 w 12184637"/>
              <a:gd name="connsiteY18378" fmla="*/ 881491 h 4608812"/>
              <a:gd name="connsiteX18379" fmla="*/ 4114639 w 12184637"/>
              <a:gd name="connsiteY18379" fmla="*/ 879061 h 4608812"/>
              <a:gd name="connsiteX18380" fmla="*/ 4112209 w 12184637"/>
              <a:gd name="connsiteY18380" fmla="*/ 886571 h 4608812"/>
              <a:gd name="connsiteX18381" fmla="*/ 4218006 w 12184637"/>
              <a:gd name="connsiteY18381" fmla="*/ 1092274 h 4608812"/>
              <a:gd name="connsiteX18382" fmla="*/ 4223012 w 12184637"/>
              <a:gd name="connsiteY18382" fmla="*/ 1095292 h 4608812"/>
              <a:gd name="connsiteX18383" fmla="*/ 4225515 w 12184637"/>
              <a:gd name="connsiteY18383" fmla="*/ 1094703 h 4608812"/>
              <a:gd name="connsiteX18384" fmla="*/ 4332711 w 12184637"/>
              <a:gd name="connsiteY18384" fmla="*/ 1290173 h 4608812"/>
              <a:gd name="connsiteX18385" fmla="*/ 4334919 w 12184637"/>
              <a:gd name="connsiteY18385" fmla="*/ 1282590 h 4608812"/>
              <a:gd name="connsiteX18386" fmla="*/ 4227871 w 12184637"/>
              <a:gd name="connsiteY18386" fmla="*/ 1086973 h 4608812"/>
              <a:gd name="connsiteX18387" fmla="*/ 4220288 w 12184637"/>
              <a:gd name="connsiteY18387" fmla="*/ 1084764 h 4608812"/>
              <a:gd name="connsiteX18388" fmla="*/ 4218079 w 12184637"/>
              <a:gd name="connsiteY18388" fmla="*/ 1092347 h 4608812"/>
              <a:gd name="connsiteX18389" fmla="*/ 4325128 w 12184637"/>
              <a:gd name="connsiteY18389" fmla="*/ 1287964 h 4608812"/>
              <a:gd name="connsiteX18390" fmla="*/ 4330060 w 12184637"/>
              <a:gd name="connsiteY18390" fmla="*/ 1290836 h 4608812"/>
              <a:gd name="connsiteX18391" fmla="*/ 4332711 w 12184637"/>
              <a:gd name="connsiteY18391" fmla="*/ 1290173 h 4608812"/>
              <a:gd name="connsiteX18392" fmla="*/ 4436814 w 12184637"/>
              <a:gd name="connsiteY18392" fmla="*/ 1462230 h 4608812"/>
              <a:gd name="connsiteX18393" fmla="*/ 4438728 w 12184637"/>
              <a:gd name="connsiteY18393" fmla="*/ 1454574 h 4608812"/>
              <a:gd name="connsiteX18394" fmla="*/ 4334772 w 12184637"/>
              <a:gd name="connsiteY18394" fmla="*/ 1282443 h 4608812"/>
              <a:gd name="connsiteX18395" fmla="*/ 4327115 w 12184637"/>
              <a:gd name="connsiteY18395" fmla="*/ 1280528 h 4608812"/>
              <a:gd name="connsiteX18396" fmla="*/ 4325201 w 12184637"/>
              <a:gd name="connsiteY18396" fmla="*/ 1288185 h 4608812"/>
              <a:gd name="connsiteX18397" fmla="*/ 4429157 w 12184637"/>
              <a:gd name="connsiteY18397" fmla="*/ 1460316 h 4608812"/>
              <a:gd name="connsiteX18398" fmla="*/ 4433943 w 12184637"/>
              <a:gd name="connsiteY18398" fmla="*/ 1463040 h 4608812"/>
              <a:gd name="connsiteX18399" fmla="*/ 4436814 w 12184637"/>
              <a:gd name="connsiteY18399" fmla="*/ 1462230 h 4608812"/>
              <a:gd name="connsiteX18400" fmla="*/ 4537163 w 12184637"/>
              <a:gd name="connsiteY18400" fmla="*/ 1616692 h 4608812"/>
              <a:gd name="connsiteX18401" fmla="*/ 4538782 w 12184637"/>
              <a:gd name="connsiteY18401" fmla="*/ 1608961 h 4608812"/>
              <a:gd name="connsiteX18402" fmla="*/ 4438581 w 12184637"/>
              <a:gd name="connsiteY18402" fmla="*/ 1454426 h 4608812"/>
              <a:gd name="connsiteX18403" fmla="*/ 4430851 w 12184637"/>
              <a:gd name="connsiteY18403" fmla="*/ 1452807 h 4608812"/>
              <a:gd name="connsiteX18404" fmla="*/ 4429231 w 12184637"/>
              <a:gd name="connsiteY18404" fmla="*/ 1460537 h 4608812"/>
              <a:gd name="connsiteX18405" fmla="*/ 4529432 w 12184637"/>
              <a:gd name="connsiteY18405" fmla="*/ 1615072 h 4608812"/>
              <a:gd name="connsiteX18406" fmla="*/ 4534144 w 12184637"/>
              <a:gd name="connsiteY18406" fmla="*/ 1617649 h 4608812"/>
              <a:gd name="connsiteX18407" fmla="*/ 4537163 w 12184637"/>
              <a:gd name="connsiteY18407" fmla="*/ 1616692 h 4608812"/>
              <a:gd name="connsiteX18408" fmla="*/ 4720190 w 12184637"/>
              <a:gd name="connsiteY18408" fmla="*/ 1617060 h 4608812"/>
              <a:gd name="connsiteX18409" fmla="*/ 4714742 w 12184637"/>
              <a:gd name="connsiteY18409" fmla="*/ 1611317 h 4608812"/>
              <a:gd name="connsiteX18410" fmla="*/ 4534291 w 12184637"/>
              <a:gd name="connsiteY18410" fmla="*/ 1606458 h 4608812"/>
              <a:gd name="connsiteX18411" fmla="*/ 4528549 w 12184637"/>
              <a:gd name="connsiteY18411" fmla="*/ 1611906 h 4608812"/>
              <a:gd name="connsiteX18412" fmla="*/ 4533997 w 12184637"/>
              <a:gd name="connsiteY18412" fmla="*/ 1617649 h 4608812"/>
              <a:gd name="connsiteX18413" fmla="*/ 4714447 w 12184637"/>
              <a:gd name="connsiteY18413" fmla="*/ 1622508 h 4608812"/>
              <a:gd name="connsiteX18414" fmla="*/ 4714668 w 12184637"/>
              <a:gd name="connsiteY18414" fmla="*/ 1622508 h 4608812"/>
              <a:gd name="connsiteX18415" fmla="*/ 4720190 w 12184637"/>
              <a:gd name="connsiteY18415" fmla="*/ 1617060 h 4608812"/>
              <a:gd name="connsiteX18416" fmla="*/ 4910579 w 12184637"/>
              <a:gd name="connsiteY18416" fmla="*/ 1639073 h 4608812"/>
              <a:gd name="connsiteX18417" fmla="*/ 4905646 w 12184637"/>
              <a:gd name="connsiteY18417" fmla="*/ 1632889 h 4608812"/>
              <a:gd name="connsiteX18418" fmla="*/ 4715183 w 12184637"/>
              <a:gd name="connsiteY18418" fmla="*/ 1611317 h 4608812"/>
              <a:gd name="connsiteX18419" fmla="*/ 4708999 w 12184637"/>
              <a:gd name="connsiteY18419" fmla="*/ 1616250 h 4608812"/>
              <a:gd name="connsiteX18420" fmla="*/ 4713932 w 12184637"/>
              <a:gd name="connsiteY18420" fmla="*/ 1622434 h 4608812"/>
              <a:gd name="connsiteX18421" fmla="*/ 4904395 w 12184637"/>
              <a:gd name="connsiteY18421" fmla="*/ 1644006 h 4608812"/>
              <a:gd name="connsiteX18422" fmla="*/ 4905057 w 12184637"/>
              <a:gd name="connsiteY18422" fmla="*/ 1644080 h 4608812"/>
              <a:gd name="connsiteX18423" fmla="*/ 4910579 w 12184637"/>
              <a:gd name="connsiteY18423" fmla="*/ 1639073 h 4608812"/>
              <a:gd name="connsiteX18424" fmla="*/ 5002903 w 12184637"/>
              <a:gd name="connsiteY18424" fmla="*/ 1774908 h 4608812"/>
              <a:gd name="connsiteX18425" fmla="*/ 5004154 w 12184637"/>
              <a:gd name="connsiteY18425" fmla="*/ 1767104 h 4608812"/>
              <a:gd name="connsiteX18426" fmla="*/ 4909549 w 12184637"/>
              <a:gd name="connsiteY18426" fmla="*/ 1635171 h 4608812"/>
              <a:gd name="connsiteX18427" fmla="*/ 4901745 w 12184637"/>
              <a:gd name="connsiteY18427" fmla="*/ 1633920 h 4608812"/>
              <a:gd name="connsiteX18428" fmla="*/ 4900493 w 12184637"/>
              <a:gd name="connsiteY18428" fmla="*/ 1641724 h 4608812"/>
              <a:gd name="connsiteX18429" fmla="*/ 4995099 w 12184637"/>
              <a:gd name="connsiteY18429" fmla="*/ 1773656 h 4608812"/>
              <a:gd name="connsiteX18430" fmla="*/ 4999663 w 12184637"/>
              <a:gd name="connsiteY18430" fmla="*/ 1776012 h 4608812"/>
              <a:gd name="connsiteX18431" fmla="*/ 5002903 w 12184637"/>
              <a:gd name="connsiteY18431" fmla="*/ 1774908 h 4608812"/>
              <a:gd name="connsiteX18432" fmla="*/ 5208311 w 12184637"/>
              <a:gd name="connsiteY18432" fmla="*/ 1800603 h 4608812"/>
              <a:gd name="connsiteX18433" fmla="*/ 5203600 w 12184637"/>
              <a:gd name="connsiteY18433" fmla="*/ 1794271 h 4608812"/>
              <a:gd name="connsiteX18434" fmla="*/ 5000473 w 12184637"/>
              <a:gd name="connsiteY18434" fmla="*/ 1764895 h 4608812"/>
              <a:gd name="connsiteX18435" fmla="*/ 4994142 w 12184637"/>
              <a:gd name="connsiteY18435" fmla="*/ 1769607 h 4608812"/>
              <a:gd name="connsiteX18436" fmla="*/ 4998853 w 12184637"/>
              <a:gd name="connsiteY18436" fmla="*/ 1775939 h 4608812"/>
              <a:gd name="connsiteX18437" fmla="*/ 5201980 w 12184637"/>
              <a:gd name="connsiteY18437" fmla="*/ 1805314 h 4608812"/>
              <a:gd name="connsiteX18438" fmla="*/ 5202863 w 12184637"/>
              <a:gd name="connsiteY18438" fmla="*/ 1805388 h 4608812"/>
              <a:gd name="connsiteX18439" fmla="*/ 5208311 w 12184637"/>
              <a:gd name="connsiteY18439" fmla="*/ 1800603 h 4608812"/>
              <a:gd name="connsiteX18440" fmla="*/ 5410333 w 12184637"/>
              <a:gd name="connsiteY18440" fmla="*/ 1826960 h 4608812"/>
              <a:gd name="connsiteX18441" fmla="*/ 5405548 w 12184637"/>
              <a:gd name="connsiteY18441" fmla="*/ 1820702 h 4608812"/>
              <a:gd name="connsiteX18442" fmla="*/ 5203526 w 12184637"/>
              <a:gd name="connsiteY18442" fmla="*/ 1794197 h 4608812"/>
              <a:gd name="connsiteX18443" fmla="*/ 5197268 w 12184637"/>
              <a:gd name="connsiteY18443" fmla="*/ 1798983 h 4608812"/>
              <a:gd name="connsiteX18444" fmla="*/ 5202054 w 12184637"/>
              <a:gd name="connsiteY18444" fmla="*/ 1805241 h 4608812"/>
              <a:gd name="connsiteX18445" fmla="*/ 5404076 w 12184637"/>
              <a:gd name="connsiteY18445" fmla="*/ 1831745 h 4608812"/>
              <a:gd name="connsiteX18446" fmla="*/ 5404885 w 12184637"/>
              <a:gd name="connsiteY18446" fmla="*/ 1831819 h 4608812"/>
              <a:gd name="connsiteX18447" fmla="*/ 5410333 w 12184637"/>
              <a:gd name="connsiteY18447" fmla="*/ 1826960 h 4608812"/>
              <a:gd name="connsiteX18448" fmla="*/ 5597704 w 12184637"/>
              <a:gd name="connsiteY18448" fmla="*/ 1834396 h 4608812"/>
              <a:gd name="connsiteX18449" fmla="*/ 5592404 w 12184637"/>
              <a:gd name="connsiteY18449" fmla="*/ 1828579 h 4608812"/>
              <a:gd name="connsiteX18450" fmla="*/ 5405106 w 12184637"/>
              <a:gd name="connsiteY18450" fmla="*/ 1820702 h 4608812"/>
              <a:gd name="connsiteX18451" fmla="*/ 5399290 w 12184637"/>
              <a:gd name="connsiteY18451" fmla="*/ 1826003 h 4608812"/>
              <a:gd name="connsiteX18452" fmla="*/ 5404591 w 12184637"/>
              <a:gd name="connsiteY18452" fmla="*/ 1831819 h 4608812"/>
              <a:gd name="connsiteX18453" fmla="*/ 5591888 w 12184637"/>
              <a:gd name="connsiteY18453" fmla="*/ 1839696 h 4608812"/>
              <a:gd name="connsiteX18454" fmla="*/ 5592183 w 12184637"/>
              <a:gd name="connsiteY18454" fmla="*/ 1839696 h 4608812"/>
              <a:gd name="connsiteX18455" fmla="*/ 5597704 w 12184637"/>
              <a:gd name="connsiteY18455" fmla="*/ 1834396 h 4608812"/>
              <a:gd name="connsiteX18456" fmla="*/ 5710348 w 12184637"/>
              <a:gd name="connsiteY18456" fmla="*/ 1961322 h 4608812"/>
              <a:gd name="connsiteX18457" fmla="*/ 5710643 w 12184637"/>
              <a:gd name="connsiteY18457" fmla="*/ 1953444 h 4608812"/>
              <a:gd name="connsiteX18458" fmla="*/ 5596232 w 12184637"/>
              <a:gd name="connsiteY18458" fmla="*/ 1830273 h 4608812"/>
              <a:gd name="connsiteX18459" fmla="*/ 5588354 w 12184637"/>
              <a:gd name="connsiteY18459" fmla="*/ 1829978 h 4608812"/>
              <a:gd name="connsiteX18460" fmla="*/ 5588060 w 12184637"/>
              <a:gd name="connsiteY18460" fmla="*/ 1837856 h 4608812"/>
              <a:gd name="connsiteX18461" fmla="*/ 5702470 w 12184637"/>
              <a:gd name="connsiteY18461" fmla="*/ 1961027 h 4608812"/>
              <a:gd name="connsiteX18462" fmla="*/ 5706593 w 12184637"/>
              <a:gd name="connsiteY18462" fmla="*/ 1962794 h 4608812"/>
              <a:gd name="connsiteX18463" fmla="*/ 5710348 w 12184637"/>
              <a:gd name="connsiteY18463" fmla="*/ 1961322 h 4608812"/>
              <a:gd name="connsiteX18464" fmla="*/ 5831605 w 12184637"/>
              <a:gd name="connsiteY18464" fmla="*/ 2099660 h 4608812"/>
              <a:gd name="connsiteX18465" fmla="*/ 5832121 w 12184637"/>
              <a:gd name="connsiteY18465" fmla="*/ 2091782 h 4608812"/>
              <a:gd name="connsiteX18466" fmla="*/ 5710716 w 12184637"/>
              <a:gd name="connsiteY18466" fmla="*/ 1953592 h 4608812"/>
              <a:gd name="connsiteX18467" fmla="*/ 5702839 w 12184637"/>
              <a:gd name="connsiteY18467" fmla="*/ 1953076 h 4608812"/>
              <a:gd name="connsiteX18468" fmla="*/ 5702323 w 12184637"/>
              <a:gd name="connsiteY18468" fmla="*/ 1960954 h 4608812"/>
              <a:gd name="connsiteX18469" fmla="*/ 5823728 w 12184637"/>
              <a:gd name="connsiteY18469" fmla="*/ 2099145 h 4608812"/>
              <a:gd name="connsiteX18470" fmla="*/ 5827924 w 12184637"/>
              <a:gd name="connsiteY18470" fmla="*/ 2101059 h 4608812"/>
              <a:gd name="connsiteX18471" fmla="*/ 5831605 w 12184637"/>
              <a:gd name="connsiteY18471" fmla="*/ 2099660 h 4608812"/>
              <a:gd name="connsiteX18472" fmla="*/ 5828808 w 12184637"/>
              <a:gd name="connsiteY18472" fmla="*/ 2100912 h 4608812"/>
              <a:gd name="connsiteX18473" fmla="*/ 5983784 w 12184637"/>
              <a:gd name="connsiteY18473" fmla="*/ 2075732 h 4608812"/>
              <a:gd name="connsiteX18474" fmla="*/ 5988423 w 12184637"/>
              <a:gd name="connsiteY18474" fmla="*/ 2069327 h 4608812"/>
              <a:gd name="connsiteX18475" fmla="*/ 5982018 w 12184637"/>
              <a:gd name="connsiteY18475" fmla="*/ 2064689 h 4608812"/>
              <a:gd name="connsiteX18476" fmla="*/ 5827041 w 12184637"/>
              <a:gd name="connsiteY18476" fmla="*/ 2089868 h 4608812"/>
              <a:gd name="connsiteX18477" fmla="*/ 5822403 w 12184637"/>
              <a:gd name="connsiteY18477" fmla="*/ 2096273 h 4608812"/>
              <a:gd name="connsiteX18478" fmla="*/ 5827924 w 12184637"/>
              <a:gd name="connsiteY18478" fmla="*/ 2100985 h 4608812"/>
              <a:gd name="connsiteX18479" fmla="*/ 5828808 w 12184637"/>
              <a:gd name="connsiteY18479" fmla="*/ 2100912 h 4608812"/>
              <a:gd name="connsiteX18480" fmla="*/ 5983343 w 12184637"/>
              <a:gd name="connsiteY18480" fmla="*/ 2075880 h 4608812"/>
              <a:gd name="connsiteX18481" fmla="*/ 6146418 w 12184637"/>
              <a:gd name="connsiteY18481" fmla="*/ 2062922 h 4608812"/>
              <a:gd name="connsiteX18482" fmla="*/ 6151572 w 12184637"/>
              <a:gd name="connsiteY18482" fmla="*/ 2056885 h 4608812"/>
              <a:gd name="connsiteX18483" fmla="*/ 6145534 w 12184637"/>
              <a:gd name="connsiteY18483" fmla="*/ 2051731 h 4608812"/>
              <a:gd name="connsiteX18484" fmla="*/ 5982459 w 12184637"/>
              <a:gd name="connsiteY18484" fmla="*/ 2064689 h 4608812"/>
              <a:gd name="connsiteX18485" fmla="*/ 5977379 w 12184637"/>
              <a:gd name="connsiteY18485" fmla="*/ 2070726 h 4608812"/>
              <a:gd name="connsiteX18486" fmla="*/ 5982975 w 12184637"/>
              <a:gd name="connsiteY18486" fmla="*/ 2075880 h 4608812"/>
              <a:gd name="connsiteX18487" fmla="*/ 5983343 w 12184637"/>
              <a:gd name="connsiteY18487" fmla="*/ 2075880 h 4608812"/>
              <a:gd name="connsiteX18488" fmla="*/ 6241834 w 12184637"/>
              <a:gd name="connsiteY18488" fmla="*/ 2191468 h 4608812"/>
              <a:gd name="connsiteX18489" fmla="*/ 6243159 w 12184637"/>
              <a:gd name="connsiteY18489" fmla="*/ 2183664 h 4608812"/>
              <a:gd name="connsiteX18490" fmla="*/ 6150541 w 12184637"/>
              <a:gd name="connsiteY18490" fmla="*/ 2054087 h 4608812"/>
              <a:gd name="connsiteX18491" fmla="*/ 6142737 w 12184637"/>
              <a:gd name="connsiteY18491" fmla="*/ 2052762 h 4608812"/>
              <a:gd name="connsiteX18492" fmla="*/ 6141412 w 12184637"/>
              <a:gd name="connsiteY18492" fmla="*/ 2060566 h 4608812"/>
              <a:gd name="connsiteX18493" fmla="*/ 6234030 w 12184637"/>
              <a:gd name="connsiteY18493" fmla="*/ 2190143 h 4608812"/>
              <a:gd name="connsiteX18494" fmla="*/ 6238594 w 12184637"/>
              <a:gd name="connsiteY18494" fmla="*/ 2192499 h 4608812"/>
              <a:gd name="connsiteX18495" fmla="*/ 6241834 w 12184637"/>
              <a:gd name="connsiteY18495" fmla="*/ 2191468 h 4608812"/>
              <a:gd name="connsiteX18496" fmla="*/ 6240361 w 12184637"/>
              <a:gd name="connsiteY18496" fmla="*/ 2197505 h 4608812"/>
              <a:gd name="connsiteX18497" fmla="*/ 6244999 w 12184637"/>
              <a:gd name="connsiteY18497" fmla="*/ 2191100 h 4608812"/>
              <a:gd name="connsiteX18498" fmla="*/ 6244190 w 12184637"/>
              <a:gd name="connsiteY18498" fmla="*/ 2186020 h 4608812"/>
              <a:gd name="connsiteX18499" fmla="*/ 6237784 w 12184637"/>
              <a:gd name="connsiteY18499" fmla="*/ 2181382 h 4608812"/>
              <a:gd name="connsiteX18500" fmla="*/ 6233146 w 12184637"/>
              <a:gd name="connsiteY18500" fmla="*/ 2187787 h 4608812"/>
              <a:gd name="connsiteX18501" fmla="*/ 6233956 w 12184637"/>
              <a:gd name="connsiteY18501" fmla="*/ 2192867 h 4608812"/>
              <a:gd name="connsiteX18502" fmla="*/ 6239478 w 12184637"/>
              <a:gd name="connsiteY18502" fmla="*/ 2197505 h 4608812"/>
              <a:gd name="connsiteX18503" fmla="*/ 6240361 w 12184637"/>
              <a:gd name="connsiteY18503" fmla="*/ 2197505 h 4608812"/>
              <a:gd name="connsiteX18504" fmla="*/ 6170861 w 12184637"/>
              <a:gd name="connsiteY18504" fmla="*/ 2273705 h 4608812"/>
              <a:gd name="connsiteX18505" fmla="*/ 6243454 w 12184637"/>
              <a:gd name="connsiteY18505" fmla="*/ 2195812 h 4608812"/>
              <a:gd name="connsiteX18506" fmla="*/ 6243159 w 12184637"/>
              <a:gd name="connsiteY18506" fmla="*/ 2187934 h 4608812"/>
              <a:gd name="connsiteX18507" fmla="*/ 6235281 w 12184637"/>
              <a:gd name="connsiteY18507" fmla="*/ 2188229 h 4608812"/>
              <a:gd name="connsiteX18508" fmla="*/ 6162689 w 12184637"/>
              <a:gd name="connsiteY18508" fmla="*/ 2266122 h 4608812"/>
              <a:gd name="connsiteX18509" fmla="*/ 6162983 w 12184637"/>
              <a:gd name="connsiteY18509" fmla="*/ 2274000 h 4608812"/>
              <a:gd name="connsiteX18510" fmla="*/ 6166812 w 12184637"/>
              <a:gd name="connsiteY18510" fmla="*/ 2275472 h 4608812"/>
              <a:gd name="connsiteX18511" fmla="*/ 6170861 w 12184637"/>
              <a:gd name="connsiteY18511" fmla="*/ 2273705 h 4608812"/>
              <a:gd name="connsiteX18512" fmla="*/ 6139792 w 12184637"/>
              <a:gd name="connsiteY18512" fmla="*/ 2295424 h 4608812"/>
              <a:gd name="connsiteX18513" fmla="*/ 6169977 w 12184637"/>
              <a:gd name="connsiteY18513" fmla="*/ 2274441 h 4608812"/>
              <a:gd name="connsiteX18514" fmla="*/ 6171376 w 12184637"/>
              <a:gd name="connsiteY18514" fmla="*/ 2266711 h 4608812"/>
              <a:gd name="connsiteX18515" fmla="*/ 6163646 w 12184637"/>
              <a:gd name="connsiteY18515" fmla="*/ 2265312 h 4608812"/>
              <a:gd name="connsiteX18516" fmla="*/ 6133461 w 12184637"/>
              <a:gd name="connsiteY18516" fmla="*/ 2286295 h 4608812"/>
              <a:gd name="connsiteX18517" fmla="*/ 6132062 w 12184637"/>
              <a:gd name="connsiteY18517" fmla="*/ 2294025 h 4608812"/>
              <a:gd name="connsiteX18518" fmla="*/ 6136700 w 12184637"/>
              <a:gd name="connsiteY18518" fmla="*/ 2296455 h 4608812"/>
              <a:gd name="connsiteX18519" fmla="*/ 6139792 w 12184637"/>
              <a:gd name="connsiteY18519" fmla="*/ 2295424 h 4608812"/>
              <a:gd name="connsiteX18520" fmla="*/ 6085900 w 12184637"/>
              <a:gd name="connsiteY18520" fmla="*/ 2348138 h 4608812"/>
              <a:gd name="connsiteX18521" fmla="*/ 6140528 w 12184637"/>
              <a:gd name="connsiteY18521" fmla="*/ 2294909 h 4608812"/>
              <a:gd name="connsiteX18522" fmla="*/ 6140602 w 12184637"/>
              <a:gd name="connsiteY18522" fmla="*/ 2287031 h 4608812"/>
              <a:gd name="connsiteX18523" fmla="*/ 6132724 w 12184637"/>
              <a:gd name="connsiteY18523" fmla="*/ 2286957 h 4608812"/>
              <a:gd name="connsiteX18524" fmla="*/ 6078096 w 12184637"/>
              <a:gd name="connsiteY18524" fmla="*/ 2340187 h 4608812"/>
              <a:gd name="connsiteX18525" fmla="*/ 6078022 w 12184637"/>
              <a:gd name="connsiteY18525" fmla="*/ 2348065 h 4608812"/>
              <a:gd name="connsiteX18526" fmla="*/ 6082071 w 12184637"/>
              <a:gd name="connsiteY18526" fmla="*/ 2349758 h 4608812"/>
              <a:gd name="connsiteX18527" fmla="*/ 6085900 w 12184637"/>
              <a:gd name="connsiteY18527" fmla="*/ 2348138 h 4608812"/>
              <a:gd name="connsiteX18528" fmla="*/ 6066611 w 12184637"/>
              <a:gd name="connsiteY18528" fmla="*/ 2383551 h 4608812"/>
              <a:gd name="connsiteX18529" fmla="*/ 6086857 w 12184637"/>
              <a:gd name="connsiteY18529" fmla="*/ 2346813 h 4608812"/>
              <a:gd name="connsiteX18530" fmla="*/ 6084648 w 12184637"/>
              <a:gd name="connsiteY18530" fmla="*/ 2339230 h 4608812"/>
              <a:gd name="connsiteX18531" fmla="*/ 6077065 w 12184637"/>
              <a:gd name="connsiteY18531" fmla="*/ 2341439 h 4608812"/>
              <a:gd name="connsiteX18532" fmla="*/ 6056819 w 12184637"/>
              <a:gd name="connsiteY18532" fmla="*/ 2378176 h 4608812"/>
              <a:gd name="connsiteX18533" fmla="*/ 6059027 w 12184637"/>
              <a:gd name="connsiteY18533" fmla="*/ 2385760 h 4608812"/>
              <a:gd name="connsiteX18534" fmla="*/ 6061752 w 12184637"/>
              <a:gd name="connsiteY18534" fmla="*/ 2386422 h 4608812"/>
              <a:gd name="connsiteX18535" fmla="*/ 6066611 w 12184637"/>
              <a:gd name="connsiteY18535" fmla="*/ 2383551 h 4608812"/>
              <a:gd name="connsiteX18536" fmla="*/ 6034437 w 12184637"/>
              <a:gd name="connsiteY18536" fmla="*/ 2441934 h 4608812"/>
              <a:gd name="connsiteX18537" fmla="*/ 6066611 w 12184637"/>
              <a:gd name="connsiteY18537" fmla="*/ 2383551 h 4608812"/>
              <a:gd name="connsiteX18538" fmla="*/ 6064402 w 12184637"/>
              <a:gd name="connsiteY18538" fmla="*/ 2375968 h 4608812"/>
              <a:gd name="connsiteX18539" fmla="*/ 6056819 w 12184637"/>
              <a:gd name="connsiteY18539" fmla="*/ 2378176 h 4608812"/>
              <a:gd name="connsiteX18540" fmla="*/ 6024645 w 12184637"/>
              <a:gd name="connsiteY18540" fmla="*/ 2436560 h 4608812"/>
              <a:gd name="connsiteX18541" fmla="*/ 6026854 w 12184637"/>
              <a:gd name="connsiteY18541" fmla="*/ 2444143 h 4608812"/>
              <a:gd name="connsiteX18542" fmla="*/ 6029578 w 12184637"/>
              <a:gd name="connsiteY18542" fmla="*/ 2444806 h 4608812"/>
              <a:gd name="connsiteX18543" fmla="*/ 6034437 w 12184637"/>
              <a:gd name="connsiteY18543" fmla="*/ 2441934 h 4608812"/>
              <a:gd name="connsiteX18544" fmla="*/ 5948298 w 12184637"/>
              <a:gd name="connsiteY18544" fmla="*/ 2528736 h 4608812"/>
              <a:gd name="connsiteX18545" fmla="*/ 6033480 w 12184637"/>
              <a:gd name="connsiteY18545" fmla="*/ 2443186 h 4608812"/>
              <a:gd name="connsiteX18546" fmla="*/ 6033480 w 12184637"/>
              <a:gd name="connsiteY18546" fmla="*/ 2435308 h 4608812"/>
              <a:gd name="connsiteX18547" fmla="*/ 6025602 w 12184637"/>
              <a:gd name="connsiteY18547" fmla="*/ 2435308 h 4608812"/>
              <a:gd name="connsiteX18548" fmla="*/ 5940420 w 12184637"/>
              <a:gd name="connsiteY18548" fmla="*/ 2520858 h 4608812"/>
              <a:gd name="connsiteX18549" fmla="*/ 5940420 w 12184637"/>
              <a:gd name="connsiteY18549" fmla="*/ 2528736 h 4608812"/>
              <a:gd name="connsiteX18550" fmla="*/ 5944396 w 12184637"/>
              <a:gd name="connsiteY18550" fmla="*/ 2530356 h 4608812"/>
              <a:gd name="connsiteX18551" fmla="*/ 5948298 w 12184637"/>
              <a:gd name="connsiteY18551" fmla="*/ 2528736 h 4608812"/>
              <a:gd name="connsiteX18552" fmla="*/ 5866135 w 12184637"/>
              <a:gd name="connsiteY18552" fmla="*/ 2618262 h 4608812"/>
              <a:gd name="connsiteX18553" fmla="*/ 5948445 w 12184637"/>
              <a:gd name="connsiteY18553" fmla="*/ 2528589 h 4608812"/>
              <a:gd name="connsiteX18554" fmla="*/ 5948077 w 12184637"/>
              <a:gd name="connsiteY18554" fmla="*/ 2520711 h 4608812"/>
              <a:gd name="connsiteX18555" fmla="*/ 5940200 w 12184637"/>
              <a:gd name="connsiteY18555" fmla="*/ 2521079 h 4608812"/>
              <a:gd name="connsiteX18556" fmla="*/ 5857889 w 12184637"/>
              <a:gd name="connsiteY18556" fmla="*/ 2610752 h 4608812"/>
              <a:gd name="connsiteX18557" fmla="*/ 5858257 w 12184637"/>
              <a:gd name="connsiteY18557" fmla="*/ 2618630 h 4608812"/>
              <a:gd name="connsiteX18558" fmla="*/ 5862085 w 12184637"/>
              <a:gd name="connsiteY18558" fmla="*/ 2620102 h 4608812"/>
              <a:gd name="connsiteX18559" fmla="*/ 5866135 w 12184637"/>
              <a:gd name="connsiteY18559" fmla="*/ 2618262 h 4608812"/>
              <a:gd name="connsiteX18560" fmla="*/ 5824685 w 12184637"/>
              <a:gd name="connsiteY18560" fmla="*/ 2666632 h 4608812"/>
              <a:gd name="connsiteX18561" fmla="*/ 5866282 w 12184637"/>
              <a:gd name="connsiteY18561" fmla="*/ 2618114 h 4608812"/>
              <a:gd name="connsiteX18562" fmla="*/ 5865693 w 12184637"/>
              <a:gd name="connsiteY18562" fmla="*/ 2610237 h 4608812"/>
              <a:gd name="connsiteX18563" fmla="*/ 5857815 w 12184637"/>
              <a:gd name="connsiteY18563" fmla="*/ 2610826 h 4608812"/>
              <a:gd name="connsiteX18564" fmla="*/ 5816218 w 12184637"/>
              <a:gd name="connsiteY18564" fmla="*/ 2659343 h 4608812"/>
              <a:gd name="connsiteX18565" fmla="*/ 5816807 w 12184637"/>
              <a:gd name="connsiteY18565" fmla="*/ 2667221 h 4608812"/>
              <a:gd name="connsiteX18566" fmla="*/ 5820488 w 12184637"/>
              <a:gd name="connsiteY18566" fmla="*/ 2668546 h 4608812"/>
              <a:gd name="connsiteX18567" fmla="*/ 5824685 w 12184637"/>
              <a:gd name="connsiteY18567" fmla="*/ 2666632 h 4608812"/>
              <a:gd name="connsiteX18568" fmla="*/ 5789640 w 12184637"/>
              <a:gd name="connsiteY18568" fmla="*/ 2707493 h 4608812"/>
              <a:gd name="connsiteX18569" fmla="*/ 5824685 w 12184637"/>
              <a:gd name="connsiteY18569" fmla="*/ 2666559 h 4608812"/>
              <a:gd name="connsiteX18570" fmla="*/ 5824096 w 12184637"/>
              <a:gd name="connsiteY18570" fmla="*/ 2658681 h 4608812"/>
              <a:gd name="connsiteX18571" fmla="*/ 5816218 w 12184637"/>
              <a:gd name="connsiteY18571" fmla="*/ 2659270 h 4608812"/>
              <a:gd name="connsiteX18572" fmla="*/ 5781173 w 12184637"/>
              <a:gd name="connsiteY18572" fmla="*/ 2700204 h 4608812"/>
              <a:gd name="connsiteX18573" fmla="*/ 5781762 w 12184637"/>
              <a:gd name="connsiteY18573" fmla="*/ 2708082 h 4608812"/>
              <a:gd name="connsiteX18574" fmla="*/ 5785444 w 12184637"/>
              <a:gd name="connsiteY18574" fmla="*/ 2709407 h 4608812"/>
              <a:gd name="connsiteX18575" fmla="*/ 5789640 w 12184637"/>
              <a:gd name="connsiteY18575" fmla="*/ 2707493 h 4608812"/>
              <a:gd name="connsiteX18576" fmla="*/ 5788094 w 12184637"/>
              <a:gd name="connsiteY18576" fmla="*/ 2716328 h 4608812"/>
              <a:gd name="connsiteX18577" fmla="*/ 5790745 w 12184637"/>
              <a:gd name="connsiteY18577" fmla="*/ 2705137 h 4608812"/>
              <a:gd name="connsiteX18578" fmla="*/ 5786621 w 12184637"/>
              <a:gd name="connsiteY18578" fmla="*/ 2698437 h 4608812"/>
              <a:gd name="connsiteX18579" fmla="*/ 5779922 w 12184637"/>
              <a:gd name="connsiteY18579" fmla="*/ 2702560 h 4608812"/>
              <a:gd name="connsiteX18580" fmla="*/ 5777272 w 12184637"/>
              <a:gd name="connsiteY18580" fmla="*/ 2713751 h 4608812"/>
              <a:gd name="connsiteX18581" fmla="*/ 5781394 w 12184637"/>
              <a:gd name="connsiteY18581" fmla="*/ 2720451 h 4608812"/>
              <a:gd name="connsiteX18582" fmla="*/ 5782720 w 12184637"/>
              <a:gd name="connsiteY18582" fmla="*/ 2720598 h 4608812"/>
              <a:gd name="connsiteX18583" fmla="*/ 5788094 w 12184637"/>
              <a:gd name="connsiteY18583" fmla="*/ 2716328 h 4608812"/>
              <a:gd name="connsiteX18584" fmla="*/ 5764166 w 12184637"/>
              <a:gd name="connsiteY18584" fmla="*/ 2816014 h 4608812"/>
              <a:gd name="connsiteX18585" fmla="*/ 5788168 w 12184637"/>
              <a:gd name="connsiteY18585" fmla="*/ 2716328 h 4608812"/>
              <a:gd name="connsiteX18586" fmla="*/ 5784045 w 12184637"/>
              <a:gd name="connsiteY18586" fmla="*/ 2709628 h 4608812"/>
              <a:gd name="connsiteX18587" fmla="*/ 5777345 w 12184637"/>
              <a:gd name="connsiteY18587" fmla="*/ 2713751 h 4608812"/>
              <a:gd name="connsiteX18588" fmla="*/ 5753344 w 12184637"/>
              <a:gd name="connsiteY18588" fmla="*/ 2813437 h 4608812"/>
              <a:gd name="connsiteX18589" fmla="*/ 5757467 w 12184637"/>
              <a:gd name="connsiteY18589" fmla="*/ 2820137 h 4608812"/>
              <a:gd name="connsiteX18590" fmla="*/ 5758792 w 12184637"/>
              <a:gd name="connsiteY18590" fmla="*/ 2820284 h 4608812"/>
              <a:gd name="connsiteX18591" fmla="*/ 5764166 w 12184637"/>
              <a:gd name="connsiteY18591" fmla="*/ 2816014 h 4608812"/>
              <a:gd name="connsiteX18592" fmla="*/ 5760338 w 12184637"/>
              <a:gd name="connsiteY18592" fmla="*/ 2939259 h 4608812"/>
              <a:gd name="connsiteX18593" fmla="*/ 5765860 w 12184637"/>
              <a:gd name="connsiteY18593" fmla="*/ 2933590 h 4608812"/>
              <a:gd name="connsiteX18594" fmla="*/ 5764314 w 12184637"/>
              <a:gd name="connsiteY18594" fmla="*/ 2814688 h 4608812"/>
              <a:gd name="connsiteX18595" fmla="*/ 5758718 w 12184637"/>
              <a:gd name="connsiteY18595" fmla="*/ 2809167 h 4608812"/>
              <a:gd name="connsiteX18596" fmla="*/ 5758718 w 12184637"/>
              <a:gd name="connsiteY18596" fmla="*/ 2809167 h 4608812"/>
              <a:gd name="connsiteX18597" fmla="*/ 5753197 w 12184637"/>
              <a:gd name="connsiteY18597" fmla="*/ 2814836 h 4608812"/>
              <a:gd name="connsiteX18598" fmla="*/ 5754743 w 12184637"/>
              <a:gd name="connsiteY18598" fmla="*/ 2933737 h 4608812"/>
              <a:gd name="connsiteX18599" fmla="*/ 5760338 w 12184637"/>
              <a:gd name="connsiteY18599" fmla="*/ 2939259 h 4608812"/>
              <a:gd name="connsiteX18600" fmla="*/ 5760338 w 12184637"/>
              <a:gd name="connsiteY18600" fmla="*/ 2939259 h 4608812"/>
              <a:gd name="connsiteX18601" fmla="*/ 5794573 w 12184637"/>
              <a:gd name="connsiteY18601" fmla="*/ 3060737 h 4608812"/>
              <a:gd name="connsiteX18602" fmla="*/ 5798475 w 12184637"/>
              <a:gd name="connsiteY18602" fmla="*/ 3053890 h 4608812"/>
              <a:gd name="connsiteX18603" fmla="*/ 5765639 w 12184637"/>
              <a:gd name="connsiteY18603" fmla="*/ 2932191 h 4608812"/>
              <a:gd name="connsiteX18604" fmla="*/ 5758792 w 12184637"/>
              <a:gd name="connsiteY18604" fmla="*/ 2928289 h 4608812"/>
              <a:gd name="connsiteX18605" fmla="*/ 5754890 w 12184637"/>
              <a:gd name="connsiteY18605" fmla="*/ 2935136 h 4608812"/>
              <a:gd name="connsiteX18606" fmla="*/ 5787726 w 12184637"/>
              <a:gd name="connsiteY18606" fmla="*/ 3056909 h 4608812"/>
              <a:gd name="connsiteX18607" fmla="*/ 5793174 w 12184637"/>
              <a:gd name="connsiteY18607" fmla="*/ 3061032 h 4608812"/>
              <a:gd name="connsiteX18608" fmla="*/ 5794573 w 12184637"/>
              <a:gd name="connsiteY18608" fmla="*/ 3060737 h 4608812"/>
              <a:gd name="connsiteX18609" fmla="*/ 5857300 w 12184637"/>
              <a:gd name="connsiteY18609" fmla="*/ 3180817 h 4608812"/>
              <a:gd name="connsiteX18610" fmla="*/ 5859730 w 12184637"/>
              <a:gd name="connsiteY18610" fmla="*/ 3173307 h 4608812"/>
              <a:gd name="connsiteX18611" fmla="*/ 5798107 w 12184637"/>
              <a:gd name="connsiteY18611" fmla="*/ 3052860 h 4608812"/>
              <a:gd name="connsiteX18612" fmla="*/ 5790597 w 12184637"/>
              <a:gd name="connsiteY18612" fmla="*/ 3050430 h 4608812"/>
              <a:gd name="connsiteX18613" fmla="*/ 5788168 w 12184637"/>
              <a:gd name="connsiteY18613" fmla="*/ 3057940 h 4608812"/>
              <a:gd name="connsiteX18614" fmla="*/ 5849790 w 12184637"/>
              <a:gd name="connsiteY18614" fmla="*/ 3178387 h 4608812"/>
              <a:gd name="connsiteX18615" fmla="*/ 5854796 w 12184637"/>
              <a:gd name="connsiteY18615" fmla="*/ 3181406 h 4608812"/>
              <a:gd name="connsiteX18616" fmla="*/ 5857300 w 12184637"/>
              <a:gd name="connsiteY18616" fmla="*/ 3180817 h 4608812"/>
              <a:gd name="connsiteX18617" fmla="*/ 5945721 w 12184637"/>
              <a:gd name="connsiteY18617" fmla="*/ 3295227 h 4608812"/>
              <a:gd name="connsiteX18618" fmla="*/ 5946752 w 12184637"/>
              <a:gd name="connsiteY18618" fmla="*/ 3287423 h 4608812"/>
              <a:gd name="connsiteX18619" fmla="*/ 5859140 w 12184637"/>
              <a:gd name="connsiteY18619" fmla="*/ 3172497 h 4608812"/>
              <a:gd name="connsiteX18620" fmla="*/ 5851336 w 12184637"/>
              <a:gd name="connsiteY18620" fmla="*/ 3171466 h 4608812"/>
              <a:gd name="connsiteX18621" fmla="*/ 5850306 w 12184637"/>
              <a:gd name="connsiteY18621" fmla="*/ 3179270 h 4608812"/>
              <a:gd name="connsiteX18622" fmla="*/ 5937917 w 12184637"/>
              <a:gd name="connsiteY18622" fmla="*/ 3294196 h 4608812"/>
              <a:gd name="connsiteX18623" fmla="*/ 5942408 w 12184637"/>
              <a:gd name="connsiteY18623" fmla="*/ 3296405 h 4608812"/>
              <a:gd name="connsiteX18624" fmla="*/ 5945721 w 12184637"/>
              <a:gd name="connsiteY18624" fmla="*/ 3295227 h 4608812"/>
              <a:gd name="connsiteX18625" fmla="*/ 6057040 w 12184637"/>
              <a:gd name="connsiteY18625" fmla="*/ 3399698 h 4608812"/>
              <a:gd name="connsiteX18626" fmla="*/ 6056819 w 12184637"/>
              <a:gd name="connsiteY18626" fmla="*/ 3391821 h 4608812"/>
              <a:gd name="connsiteX18627" fmla="*/ 5946163 w 12184637"/>
              <a:gd name="connsiteY18627" fmla="*/ 3286760 h 4608812"/>
              <a:gd name="connsiteX18628" fmla="*/ 5938285 w 12184637"/>
              <a:gd name="connsiteY18628" fmla="*/ 3286981 h 4608812"/>
              <a:gd name="connsiteX18629" fmla="*/ 5938506 w 12184637"/>
              <a:gd name="connsiteY18629" fmla="*/ 3294859 h 4608812"/>
              <a:gd name="connsiteX18630" fmla="*/ 6049162 w 12184637"/>
              <a:gd name="connsiteY18630" fmla="*/ 3399919 h 4608812"/>
              <a:gd name="connsiteX18631" fmla="*/ 6053064 w 12184637"/>
              <a:gd name="connsiteY18631" fmla="*/ 3401465 h 4608812"/>
              <a:gd name="connsiteX18632" fmla="*/ 6057040 w 12184637"/>
              <a:gd name="connsiteY18632" fmla="*/ 3399698 h 4608812"/>
              <a:gd name="connsiteX18633" fmla="*/ 6188015 w 12184637"/>
              <a:gd name="connsiteY18633" fmla="*/ 3489592 h 4608812"/>
              <a:gd name="connsiteX18634" fmla="*/ 6186616 w 12184637"/>
              <a:gd name="connsiteY18634" fmla="*/ 3481862 h 4608812"/>
              <a:gd name="connsiteX18635" fmla="*/ 6056156 w 12184637"/>
              <a:gd name="connsiteY18635" fmla="*/ 3391232 h 4608812"/>
              <a:gd name="connsiteX18636" fmla="*/ 6048426 w 12184637"/>
              <a:gd name="connsiteY18636" fmla="*/ 3392631 h 4608812"/>
              <a:gd name="connsiteX18637" fmla="*/ 6049824 w 12184637"/>
              <a:gd name="connsiteY18637" fmla="*/ 3400361 h 4608812"/>
              <a:gd name="connsiteX18638" fmla="*/ 6180285 w 12184637"/>
              <a:gd name="connsiteY18638" fmla="*/ 3490991 h 4608812"/>
              <a:gd name="connsiteX18639" fmla="*/ 6183524 w 12184637"/>
              <a:gd name="connsiteY18639" fmla="*/ 3492022 h 4608812"/>
              <a:gd name="connsiteX18640" fmla="*/ 6188015 w 12184637"/>
              <a:gd name="connsiteY18640" fmla="*/ 3489592 h 4608812"/>
              <a:gd name="connsiteX18641" fmla="*/ 6332390 w 12184637"/>
              <a:gd name="connsiteY18641" fmla="*/ 3561448 h 4608812"/>
              <a:gd name="connsiteX18642" fmla="*/ 6329887 w 12184637"/>
              <a:gd name="connsiteY18642" fmla="*/ 3553939 h 4608812"/>
              <a:gd name="connsiteX18643" fmla="*/ 6185954 w 12184637"/>
              <a:gd name="connsiteY18643" fmla="*/ 3481420 h 4608812"/>
              <a:gd name="connsiteX18644" fmla="*/ 6178444 w 12184637"/>
              <a:gd name="connsiteY18644" fmla="*/ 3483923 h 4608812"/>
              <a:gd name="connsiteX18645" fmla="*/ 6180948 w 12184637"/>
              <a:gd name="connsiteY18645" fmla="*/ 3491433 h 4608812"/>
              <a:gd name="connsiteX18646" fmla="*/ 6324881 w 12184637"/>
              <a:gd name="connsiteY18646" fmla="*/ 3563952 h 4608812"/>
              <a:gd name="connsiteX18647" fmla="*/ 6327457 w 12184637"/>
              <a:gd name="connsiteY18647" fmla="*/ 3564541 h 4608812"/>
              <a:gd name="connsiteX18648" fmla="*/ 6332390 w 12184637"/>
              <a:gd name="connsiteY18648" fmla="*/ 3561448 h 4608812"/>
              <a:gd name="connsiteX18649" fmla="*/ 6483833 w 12184637"/>
              <a:gd name="connsiteY18649" fmla="*/ 3611733 h 4608812"/>
              <a:gd name="connsiteX18650" fmla="*/ 6480299 w 12184637"/>
              <a:gd name="connsiteY18650" fmla="*/ 3604665 h 4608812"/>
              <a:gd name="connsiteX18651" fmla="*/ 6329151 w 12184637"/>
              <a:gd name="connsiteY18651" fmla="*/ 3553718 h 4608812"/>
              <a:gd name="connsiteX18652" fmla="*/ 6322083 w 12184637"/>
              <a:gd name="connsiteY18652" fmla="*/ 3557252 h 4608812"/>
              <a:gd name="connsiteX18653" fmla="*/ 6325617 w 12184637"/>
              <a:gd name="connsiteY18653" fmla="*/ 3564320 h 4608812"/>
              <a:gd name="connsiteX18654" fmla="*/ 6476765 w 12184637"/>
              <a:gd name="connsiteY18654" fmla="*/ 3615267 h 4608812"/>
              <a:gd name="connsiteX18655" fmla="*/ 6478606 w 12184637"/>
              <a:gd name="connsiteY18655" fmla="*/ 3615562 h 4608812"/>
              <a:gd name="connsiteX18656" fmla="*/ 6483833 w 12184637"/>
              <a:gd name="connsiteY18656" fmla="*/ 3611733 h 4608812"/>
              <a:gd name="connsiteX18657" fmla="*/ 6636159 w 12184637"/>
              <a:gd name="connsiteY18657" fmla="*/ 3636912 h 4608812"/>
              <a:gd name="connsiteX18658" fmla="*/ 6631595 w 12184637"/>
              <a:gd name="connsiteY18658" fmla="*/ 3630507 h 4608812"/>
              <a:gd name="connsiteX18659" fmla="*/ 6479563 w 12184637"/>
              <a:gd name="connsiteY18659" fmla="*/ 3604444 h 4608812"/>
              <a:gd name="connsiteX18660" fmla="*/ 6473158 w 12184637"/>
              <a:gd name="connsiteY18660" fmla="*/ 3609009 h 4608812"/>
              <a:gd name="connsiteX18661" fmla="*/ 6477723 w 12184637"/>
              <a:gd name="connsiteY18661" fmla="*/ 3615414 h 4608812"/>
              <a:gd name="connsiteX18662" fmla="*/ 6629754 w 12184637"/>
              <a:gd name="connsiteY18662" fmla="*/ 3641477 h 4608812"/>
              <a:gd name="connsiteX18663" fmla="*/ 6630711 w 12184637"/>
              <a:gd name="connsiteY18663" fmla="*/ 3641551 h 4608812"/>
              <a:gd name="connsiteX18664" fmla="*/ 6636159 w 12184637"/>
              <a:gd name="connsiteY18664" fmla="*/ 3636912 h 4608812"/>
              <a:gd name="connsiteX18665" fmla="*/ 6634908 w 12184637"/>
              <a:gd name="connsiteY18665" fmla="*/ 3639563 h 4608812"/>
              <a:gd name="connsiteX18666" fmla="*/ 6698445 w 12184637"/>
              <a:gd name="connsiteY18666" fmla="*/ 3564099 h 4608812"/>
              <a:gd name="connsiteX18667" fmla="*/ 6697782 w 12184637"/>
              <a:gd name="connsiteY18667" fmla="*/ 3556221 h 4608812"/>
              <a:gd name="connsiteX18668" fmla="*/ 6689904 w 12184637"/>
              <a:gd name="connsiteY18668" fmla="*/ 3556884 h 4608812"/>
              <a:gd name="connsiteX18669" fmla="*/ 6626368 w 12184637"/>
              <a:gd name="connsiteY18669" fmla="*/ 3632348 h 4608812"/>
              <a:gd name="connsiteX18670" fmla="*/ 6627030 w 12184637"/>
              <a:gd name="connsiteY18670" fmla="*/ 3640225 h 4608812"/>
              <a:gd name="connsiteX18671" fmla="*/ 6630638 w 12184637"/>
              <a:gd name="connsiteY18671" fmla="*/ 3641551 h 4608812"/>
              <a:gd name="connsiteX18672" fmla="*/ 6634908 w 12184637"/>
              <a:gd name="connsiteY18672" fmla="*/ 3639563 h 4608812"/>
              <a:gd name="connsiteX18673" fmla="*/ 6694322 w 12184637"/>
              <a:gd name="connsiteY18673" fmla="*/ 3566087 h 4608812"/>
              <a:gd name="connsiteX18674" fmla="*/ 6843335 w 12184637"/>
              <a:gd name="connsiteY18674" fmla="*/ 3561964 h 4608812"/>
              <a:gd name="connsiteX18675" fmla="*/ 6848783 w 12184637"/>
              <a:gd name="connsiteY18675" fmla="*/ 3556221 h 4608812"/>
              <a:gd name="connsiteX18676" fmla="*/ 6843041 w 12184637"/>
              <a:gd name="connsiteY18676" fmla="*/ 3550773 h 4608812"/>
              <a:gd name="connsiteX18677" fmla="*/ 6694027 w 12184637"/>
              <a:gd name="connsiteY18677" fmla="*/ 3554896 h 4608812"/>
              <a:gd name="connsiteX18678" fmla="*/ 6688579 w 12184637"/>
              <a:gd name="connsiteY18678" fmla="*/ 3560639 h 4608812"/>
              <a:gd name="connsiteX18679" fmla="*/ 6694175 w 12184637"/>
              <a:gd name="connsiteY18679" fmla="*/ 3566087 h 4608812"/>
              <a:gd name="connsiteX18680" fmla="*/ 6694322 w 12184637"/>
              <a:gd name="connsiteY18680" fmla="*/ 3566087 h 4608812"/>
              <a:gd name="connsiteX18681" fmla="*/ 6847384 w 12184637"/>
              <a:gd name="connsiteY18681" fmla="*/ 3560050 h 4608812"/>
              <a:gd name="connsiteX18682" fmla="*/ 6907093 w 12184637"/>
              <a:gd name="connsiteY18682" fmla="*/ 3492316 h 4608812"/>
              <a:gd name="connsiteX18683" fmla="*/ 6906578 w 12184637"/>
              <a:gd name="connsiteY18683" fmla="*/ 3484439 h 4608812"/>
              <a:gd name="connsiteX18684" fmla="*/ 6898700 w 12184637"/>
              <a:gd name="connsiteY18684" fmla="*/ 3484954 h 4608812"/>
              <a:gd name="connsiteX18685" fmla="*/ 6838991 w 12184637"/>
              <a:gd name="connsiteY18685" fmla="*/ 3552687 h 4608812"/>
              <a:gd name="connsiteX18686" fmla="*/ 6839507 w 12184637"/>
              <a:gd name="connsiteY18686" fmla="*/ 3560565 h 4608812"/>
              <a:gd name="connsiteX18687" fmla="*/ 6843261 w 12184637"/>
              <a:gd name="connsiteY18687" fmla="*/ 3561964 h 4608812"/>
              <a:gd name="connsiteX18688" fmla="*/ 6847384 w 12184637"/>
              <a:gd name="connsiteY18688" fmla="*/ 3560050 h 4608812"/>
              <a:gd name="connsiteX18689" fmla="*/ 6904222 w 12184637"/>
              <a:gd name="connsiteY18689" fmla="*/ 3494083 h 4608812"/>
              <a:gd name="connsiteX18690" fmla="*/ 7047713 w 12184637"/>
              <a:gd name="connsiteY18690" fmla="*/ 3458155 h 4608812"/>
              <a:gd name="connsiteX18691" fmla="*/ 7051762 w 12184637"/>
              <a:gd name="connsiteY18691" fmla="*/ 3451382 h 4608812"/>
              <a:gd name="connsiteX18692" fmla="*/ 7044989 w 12184637"/>
              <a:gd name="connsiteY18692" fmla="*/ 3447333 h 4608812"/>
              <a:gd name="connsiteX18693" fmla="*/ 6901498 w 12184637"/>
              <a:gd name="connsiteY18693" fmla="*/ 3483261 h 4608812"/>
              <a:gd name="connsiteX18694" fmla="*/ 6897448 w 12184637"/>
              <a:gd name="connsiteY18694" fmla="*/ 3490034 h 4608812"/>
              <a:gd name="connsiteX18695" fmla="*/ 6902897 w 12184637"/>
              <a:gd name="connsiteY18695" fmla="*/ 3494230 h 4608812"/>
              <a:gd name="connsiteX18696" fmla="*/ 6904222 w 12184637"/>
              <a:gd name="connsiteY18696" fmla="*/ 3494083 h 4608812"/>
              <a:gd name="connsiteX18697" fmla="*/ 7050437 w 12184637"/>
              <a:gd name="connsiteY18697" fmla="*/ 3456535 h 4608812"/>
              <a:gd name="connsiteX18698" fmla="*/ 7102636 w 12184637"/>
              <a:gd name="connsiteY18698" fmla="*/ 3398299 h 4608812"/>
              <a:gd name="connsiteX18699" fmla="*/ 7102194 w 12184637"/>
              <a:gd name="connsiteY18699" fmla="*/ 3390422 h 4608812"/>
              <a:gd name="connsiteX18700" fmla="*/ 7094317 w 12184637"/>
              <a:gd name="connsiteY18700" fmla="*/ 3390864 h 4608812"/>
              <a:gd name="connsiteX18701" fmla="*/ 7042118 w 12184637"/>
              <a:gd name="connsiteY18701" fmla="*/ 3449100 h 4608812"/>
              <a:gd name="connsiteX18702" fmla="*/ 7042560 w 12184637"/>
              <a:gd name="connsiteY18702" fmla="*/ 3456977 h 4608812"/>
              <a:gd name="connsiteX18703" fmla="*/ 7046314 w 12184637"/>
              <a:gd name="connsiteY18703" fmla="*/ 3458376 h 4608812"/>
              <a:gd name="connsiteX18704" fmla="*/ 7050437 w 12184637"/>
              <a:gd name="connsiteY18704" fmla="*/ 3456535 h 4608812"/>
              <a:gd name="connsiteX18705" fmla="*/ 7101016 w 12184637"/>
              <a:gd name="connsiteY18705" fmla="*/ 3399551 h 4608812"/>
              <a:gd name="connsiteX18706" fmla="*/ 7144012 w 12184637"/>
              <a:gd name="connsiteY18706" fmla="*/ 3378421 h 4608812"/>
              <a:gd name="connsiteX18707" fmla="*/ 7146589 w 12184637"/>
              <a:gd name="connsiteY18707" fmla="*/ 3370985 h 4608812"/>
              <a:gd name="connsiteX18708" fmla="*/ 7139153 w 12184637"/>
              <a:gd name="connsiteY18708" fmla="*/ 3368408 h 4608812"/>
              <a:gd name="connsiteX18709" fmla="*/ 7096157 w 12184637"/>
              <a:gd name="connsiteY18709" fmla="*/ 3389539 h 4608812"/>
              <a:gd name="connsiteX18710" fmla="*/ 7093580 w 12184637"/>
              <a:gd name="connsiteY18710" fmla="*/ 3396974 h 4608812"/>
              <a:gd name="connsiteX18711" fmla="*/ 7098587 w 12184637"/>
              <a:gd name="connsiteY18711" fmla="*/ 3400067 h 4608812"/>
              <a:gd name="connsiteX18712" fmla="*/ 7101016 w 12184637"/>
              <a:gd name="connsiteY18712" fmla="*/ 3399551 h 4608812"/>
              <a:gd name="connsiteX18713" fmla="*/ 7144012 w 12184637"/>
              <a:gd name="connsiteY18713" fmla="*/ 3378421 h 4608812"/>
              <a:gd name="connsiteX18714" fmla="*/ 7235820 w 12184637"/>
              <a:gd name="connsiteY18714" fmla="*/ 3333364 h 4608812"/>
              <a:gd name="connsiteX18715" fmla="*/ 7238397 w 12184637"/>
              <a:gd name="connsiteY18715" fmla="*/ 3325928 h 4608812"/>
              <a:gd name="connsiteX18716" fmla="*/ 7230961 w 12184637"/>
              <a:gd name="connsiteY18716" fmla="*/ 3323351 h 4608812"/>
              <a:gd name="connsiteX18717" fmla="*/ 7139153 w 12184637"/>
              <a:gd name="connsiteY18717" fmla="*/ 3368408 h 4608812"/>
              <a:gd name="connsiteX18718" fmla="*/ 7136576 w 12184637"/>
              <a:gd name="connsiteY18718" fmla="*/ 3375844 h 4608812"/>
              <a:gd name="connsiteX18719" fmla="*/ 7141583 w 12184637"/>
              <a:gd name="connsiteY18719" fmla="*/ 3378937 h 4608812"/>
              <a:gd name="connsiteX18720" fmla="*/ 7144012 w 12184637"/>
              <a:gd name="connsiteY18720" fmla="*/ 3378421 h 4608812"/>
              <a:gd name="connsiteX18721" fmla="*/ 7235820 w 12184637"/>
              <a:gd name="connsiteY18721" fmla="*/ 3333364 h 4608812"/>
              <a:gd name="connsiteX18722" fmla="*/ 7240679 w 12184637"/>
              <a:gd name="connsiteY18722" fmla="*/ 3331008 h 4608812"/>
              <a:gd name="connsiteX18723" fmla="*/ 7243256 w 12184637"/>
              <a:gd name="connsiteY18723" fmla="*/ 3323572 h 4608812"/>
              <a:gd name="connsiteX18724" fmla="*/ 7235820 w 12184637"/>
              <a:gd name="connsiteY18724" fmla="*/ 3320995 h 4608812"/>
              <a:gd name="connsiteX18725" fmla="*/ 7230961 w 12184637"/>
              <a:gd name="connsiteY18725" fmla="*/ 3323351 h 4608812"/>
              <a:gd name="connsiteX18726" fmla="*/ 7228384 w 12184637"/>
              <a:gd name="connsiteY18726" fmla="*/ 3330787 h 4608812"/>
              <a:gd name="connsiteX18727" fmla="*/ 7233391 w 12184637"/>
              <a:gd name="connsiteY18727" fmla="*/ 3333879 h 4608812"/>
              <a:gd name="connsiteX18728" fmla="*/ 7235820 w 12184637"/>
              <a:gd name="connsiteY18728" fmla="*/ 3333364 h 4608812"/>
              <a:gd name="connsiteX18729" fmla="*/ 7242005 w 12184637"/>
              <a:gd name="connsiteY18729" fmla="*/ 3330051 h 4608812"/>
              <a:gd name="connsiteX18730" fmla="*/ 7271969 w 12184637"/>
              <a:gd name="connsiteY18730" fmla="*/ 3301485 h 4608812"/>
              <a:gd name="connsiteX18731" fmla="*/ 7272190 w 12184637"/>
              <a:gd name="connsiteY18731" fmla="*/ 3293607 h 4608812"/>
              <a:gd name="connsiteX18732" fmla="*/ 7264313 w 12184637"/>
              <a:gd name="connsiteY18732" fmla="*/ 3293386 h 4608812"/>
              <a:gd name="connsiteX18733" fmla="*/ 7234348 w 12184637"/>
              <a:gd name="connsiteY18733" fmla="*/ 3321952 h 4608812"/>
              <a:gd name="connsiteX18734" fmla="*/ 7234127 w 12184637"/>
              <a:gd name="connsiteY18734" fmla="*/ 3329830 h 4608812"/>
              <a:gd name="connsiteX18735" fmla="*/ 7238176 w 12184637"/>
              <a:gd name="connsiteY18735" fmla="*/ 3331597 h 4608812"/>
              <a:gd name="connsiteX18736" fmla="*/ 7242005 w 12184637"/>
              <a:gd name="connsiteY18736" fmla="*/ 3330051 h 4608812"/>
              <a:gd name="connsiteX18737" fmla="*/ 7273442 w 12184637"/>
              <a:gd name="connsiteY18737" fmla="*/ 3299276 h 4608812"/>
              <a:gd name="connsiteX18738" fmla="*/ 7279774 w 12184637"/>
              <a:gd name="connsiteY18738" fmla="*/ 3280650 h 4608812"/>
              <a:gd name="connsiteX18739" fmla="*/ 7276313 w 12184637"/>
              <a:gd name="connsiteY18739" fmla="*/ 3273582 h 4608812"/>
              <a:gd name="connsiteX18740" fmla="*/ 7269245 w 12184637"/>
              <a:gd name="connsiteY18740" fmla="*/ 3277042 h 4608812"/>
              <a:gd name="connsiteX18741" fmla="*/ 7262914 w 12184637"/>
              <a:gd name="connsiteY18741" fmla="*/ 3295669 h 4608812"/>
              <a:gd name="connsiteX18742" fmla="*/ 7266374 w 12184637"/>
              <a:gd name="connsiteY18742" fmla="*/ 3302737 h 4608812"/>
              <a:gd name="connsiteX18743" fmla="*/ 7268215 w 12184637"/>
              <a:gd name="connsiteY18743" fmla="*/ 3303031 h 4608812"/>
              <a:gd name="connsiteX18744" fmla="*/ 7273442 w 12184637"/>
              <a:gd name="connsiteY18744" fmla="*/ 3299276 h 4608812"/>
              <a:gd name="connsiteX18745" fmla="*/ 7279994 w 12184637"/>
              <a:gd name="connsiteY18745" fmla="*/ 3279766 h 4608812"/>
              <a:gd name="connsiteX18746" fmla="*/ 7282645 w 12184637"/>
              <a:gd name="connsiteY18746" fmla="*/ 3265189 h 4608812"/>
              <a:gd name="connsiteX18747" fmla="*/ 7278154 w 12184637"/>
              <a:gd name="connsiteY18747" fmla="*/ 3258710 h 4608812"/>
              <a:gd name="connsiteX18748" fmla="*/ 7271675 w 12184637"/>
              <a:gd name="connsiteY18748" fmla="*/ 3263201 h 4608812"/>
              <a:gd name="connsiteX18749" fmla="*/ 7269025 w 12184637"/>
              <a:gd name="connsiteY18749" fmla="*/ 3277778 h 4608812"/>
              <a:gd name="connsiteX18750" fmla="*/ 7273515 w 12184637"/>
              <a:gd name="connsiteY18750" fmla="*/ 3284257 h 4608812"/>
              <a:gd name="connsiteX18751" fmla="*/ 7274546 w 12184637"/>
              <a:gd name="connsiteY18751" fmla="*/ 3284331 h 4608812"/>
              <a:gd name="connsiteX18752" fmla="*/ 7279994 w 12184637"/>
              <a:gd name="connsiteY18752" fmla="*/ 3279766 h 4608812"/>
              <a:gd name="connsiteX18753" fmla="*/ 7282203 w 12184637"/>
              <a:gd name="connsiteY18753" fmla="*/ 3266588 h 4608812"/>
              <a:gd name="connsiteX18754" fmla="*/ 7292731 w 12184637"/>
              <a:gd name="connsiteY18754" fmla="*/ 3244059 h 4608812"/>
              <a:gd name="connsiteX18755" fmla="*/ 7290007 w 12184637"/>
              <a:gd name="connsiteY18755" fmla="*/ 3236623 h 4608812"/>
              <a:gd name="connsiteX18756" fmla="*/ 7282571 w 12184637"/>
              <a:gd name="connsiteY18756" fmla="*/ 3239347 h 4608812"/>
              <a:gd name="connsiteX18757" fmla="*/ 7272043 w 12184637"/>
              <a:gd name="connsiteY18757" fmla="*/ 3261876 h 4608812"/>
              <a:gd name="connsiteX18758" fmla="*/ 7274767 w 12184637"/>
              <a:gd name="connsiteY18758" fmla="*/ 3269312 h 4608812"/>
              <a:gd name="connsiteX18759" fmla="*/ 7277197 w 12184637"/>
              <a:gd name="connsiteY18759" fmla="*/ 3269827 h 4608812"/>
              <a:gd name="connsiteX18760" fmla="*/ 7282203 w 12184637"/>
              <a:gd name="connsiteY18760" fmla="*/ 3266588 h 4608812"/>
              <a:gd name="connsiteX18761" fmla="*/ 7290228 w 12184637"/>
              <a:gd name="connsiteY18761" fmla="*/ 3246636 h 4608812"/>
              <a:gd name="connsiteX18762" fmla="*/ 7352808 w 12184637"/>
              <a:gd name="connsiteY18762" fmla="*/ 3214831 h 4608812"/>
              <a:gd name="connsiteX18763" fmla="*/ 7355237 w 12184637"/>
              <a:gd name="connsiteY18763" fmla="*/ 3207321 h 4608812"/>
              <a:gd name="connsiteX18764" fmla="*/ 7347728 w 12184637"/>
              <a:gd name="connsiteY18764" fmla="*/ 3204891 h 4608812"/>
              <a:gd name="connsiteX18765" fmla="*/ 7285148 w 12184637"/>
              <a:gd name="connsiteY18765" fmla="*/ 3236697 h 4608812"/>
              <a:gd name="connsiteX18766" fmla="*/ 7282718 w 12184637"/>
              <a:gd name="connsiteY18766" fmla="*/ 3244206 h 4608812"/>
              <a:gd name="connsiteX18767" fmla="*/ 7287725 w 12184637"/>
              <a:gd name="connsiteY18767" fmla="*/ 3247225 h 4608812"/>
              <a:gd name="connsiteX18768" fmla="*/ 7290228 w 12184637"/>
              <a:gd name="connsiteY18768" fmla="*/ 3246636 h 4608812"/>
              <a:gd name="connsiteX18769" fmla="*/ 7353912 w 12184637"/>
              <a:gd name="connsiteY18769" fmla="*/ 3214094 h 4608812"/>
              <a:gd name="connsiteX18770" fmla="*/ 7396098 w 12184637"/>
              <a:gd name="connsiteY18770" fmla="*/ 3177651 h 4608812"/>
              <a:gd name="connsiteX18771" fmla="*/ 7396687 w 12184637"/>
              <a:gd name="connsiteY18771" fmla="*/ 3169773 h 4608812"/>
              <a:gd name="connsiteX18772" fmla="*/ 7388810 w 12184637"/>
              <a:gd name="connsiteY18772" fmla="*/ 3169184 h 4608812"/>
              <a:gd name="connsiteX18773" fmla="*/ 7346623 w 12184637"/>
              <a:gd name="connsiteY18773" fmla="*/ 3205628 h 4608812"/>
              <a:gd name="connsiteX18774" fmla="*/ 7346035 w 12184637"/>
              <a:gd name="connsiteY18774" fmla="*/ 3213505 h 4608812"/>
              <a:gd name="connsiteX18775" fmla="*/ 7350304 w 12184637"/>
              <a:gd name="connsiteY18775" fmla="*/ 3215419 h 4608812"/>
              <a:gd name="connsiteX18776" fmla="*/ 7353912 w 12184637"/>
              <a:gd name="connsiteY18776" fmla="*/ 3214094 h 4608812"/>
              <a:gd name="connsiteX18777" fmla="*/ 7396614 w 12184637"/>
              <a:gd name="connsiteY18777" fmla="*/ 3177136 h 4608812"/>
              <a:gd name="connsiteX18778" fmla="*/ 7400810 w 12184637"/>
              <a:gd name="connsiteY18778" fmla="*/ 3172424 h 4608812"/>
              <a:gd name="connsiteX18779" fmla="*/ 7400368 w 12184637"/>
              <a:gd name="connsiteY18779" fmla="*/ 3164546 h 4608812"/>
              <a:gd name="connsiteX18780" fmla="*/ 7392491 w 12184637"/>
              <a:gd name="connsiteY18780" fmla="*/ 3164988 h 4608812"/>
              <a:gd name="connsiteX18781" fmla="*/ 7388294 w 12184637"/>
              <a:gd name="connsiteY18781" fmla="*/ 3169700 h 4608812"/>
              <a:gd name="connsiteX18782" fmla="*/ 7388736 w 12184637"/>
              <a:gd name="connsiteY18782" fmla="*/ 3177577 h 4608812"/>
              <a:gd name="connsiteX18783" fmla="*/ 7392491 w 12184637"/>
              <a:gd name="connsiteY18783" fmla="*/ 3178976 h 4608812"/>
              <a:gd name="connsiteX18784" fmla="*/ 7396614 w 12184637"/>
              <a:gd name="connsiteY18784" fmla="*/ 3177136 h 4608812"/>
              <a:gd name="connsiteX18785" fmla="*/ 7400810 w 12184637"/>
              <a:gd name="connsiteY18785" fmla="*/ 3172424 h 4608812"/>
              <a:gd name="connsiteX18786" fmla="*/ 7443512 w 12184637"/>
              <a:gd name="connsiteY18786" fmla="*/ 3124348 h 4608812"/>
              <a:gd name="connsiteX18787" fmla="*/ 7443070 w 12184637"/>
              <a:gd name="connsiteY18787" fmla="*/ 3116470 h 4608812"/>
              <a:gd name="connsiteX18788" fmla="*/ 7435192 w 12184637"/>
              <a:gd name="connsiteY18788" fmla="*/ 3116912 h 4608812"/>
              <a:gd name="connsiteX18789" fmla="*/ 7392491 w 12184637"/>
              <a:gd name="connsiteY18789" fmla="*/ 3164988 h 4608812"/>
              <a:gd name="connsiteX18790" fmla="*/ 7392932 w 12184637"/>
              <a:gd name="connsiteY18790" fmla="*/ 3172865 h 4608812"/>
              <a:gd name="connsiteX18791" fmla="*/ 7396687 w 12184637"/>
              <a:gd name="connsiteY18791" fmla="*/ 3174264 h 4608812"/>
              <a:gd name="connsiteX18792" fmla="*/ 7400810 w 12184637"/>
              <a:gd name="connsiteY18792" fmla="*/ 3172424 h 4608812"/>
              <a:gd name="connsiteX18793" fmla="*/ 7444027 w 12184637"/>
              <a:gd name="connsiteY18793" fmla="*/ 3123685 h 4608812"/>
              <a:gd name="connsiteX18794" fmla="*/ 7483415 w 12184637"/>
              <a:gd name="connsiteY18794" fmla="*/ 3063314 h 4608812"/>
              <a:gd name="connsiteX18795" fmla="*/ 7481795 w 12184637"/>
              <a:gd name="connsiteY18795" fmla="*/ 3055584 h 4608812"/>
              <a:gd name="connsiteX18796" fmla="*/ 7474065 w 12184637"/>
              <a:gd name="connsiteY18796" fmla="*/ 3057203 h 4608812"/>
              <a:gd name="connsiteX18797" fmla="*/ 7434677 w 12184637"/>
              <a:gd name="connsiteY18797" fmla="*/ 3117574 h 4608812"/>
              <a:gd name="connsiteX18798" fmla="*/ 7436296 w 12184637"/>
              <a:gd name="connsiteY18798" fmla="*/ 3125305 h 4608812"/>
              <a:gd name="connsiteX18799" fmla="*/ 7439389 w 12184637"/>
              <a:gd name="connsiteY18799" fmla="*/ 3126188 h 4608812"/>
              <a:gd name="connsiteX18800" fmla="*/ 7444027 w 12184637"/>
              <a:gd name="connsiteY18800" fmla="*/ 3123685 h 4608812"/>
              <a:gd name="connsiteX18801" fmla="*/ 7481354 w 12184637"/>
              <a:gd name="connsiteY18801" fmla="*/ 3065228 h 4608812"/>
              <a:gd name="connsiteX18802" fmla="*/ 7535099 w 12184637"/>
              <a:gd name="connsiteY18802" fmla="*/ 3037472 h 4608812"/>
              <a:gd name="connsiteX18803" fmla="*/ 7537455 w 12184637"/>
              <a:gd name="connsiteY18803" fmla="*/ 3029963 h 4608812"/>
              <a:gd name="connsiteX18804" fmla="*/ 7529945 w 12184637"/>
              <a:gd name="connsiteY18804" fmla="*/ 3027533 h 4608812"/>
              <a:gd name="connsiteX18805" fmla="*/ 7476200 w 12184637"/>
              <a:gd name="connsiteY18805" fmla="*/ 3055289 h 4608812"/>
              <a:gd name="connsiteX18806" fmla="*/ 7473844 w 12184637"/>
              <a:gd name="connsiteY18806" fmla="*/ 3062799 h 4608812"/>
              <a:gd name="connsiteX18807" fmla="*/ 7478851 w 12184637"/>
              <a:gd name="connsiteY18807" fmla="*/ 3065817 h 4608812"/>
              <a:gd name="connsiteX18808" fmla="*/ 7481354 w 12184637"/>
              <a:gd name="connsiteY18808" fmla="*/ 3065228 h 4608812"/>
              <a:gd name="connsiteX18809" fmla="*/ 7536792 w 12184637"/>
              <a:gd name="connsiteY18809" fmla="*/ 3036073 h 4608812"/>
              <a:gd name="connsiteX18810" fmla="*/ 7541430 w 12184637"/>
              <a:gd name="connsiteY18810" fmla="*/ 3030625 h 4608812"/>
              <a:gd name="connsiteX18811" fmla="*/ 7540841 w 12184637"/>
              <a:gd name="connsiteY18811" fmla="*/ 3022748 h 4608812"/>
              <a:gd name="connsiteX18812" fmla="*/ 7532963 w 12184637"/>
              <a:gd name="connsiteY18812" fmla="*/ 3023337 h 4608812"/>
              <a:gd name="connsiteX18813" fmla="*/ 7528325 w 12184637"/>
              <a:gd name="connsiteY18813" fmla="*/ 3028785 h 4608812"/>
              <a:gd name="connsiteX18814" fmla="*/ 7528914 w 12184637"/>
              <a:gd name="connsiteY18814" fmla="*/ 3036662 h 4608812"/>
              <a:gd name="connsiteX18815" fmla="*/ 7532595 w 12184637"/>
              <a:gd name="connsiteY18815" fmla="*/ 3037988 h 4608812"/>
              <a:gd name="connsiteX18816" fmla="*/ 7536792 w 12184637"/>
              <a:gd name="connsiteY18816" fmla="*/ 3036073 h 4608812"/>
              <a:gd name="connsiteX18817" fmla="*/ 7542313 w 12184637"/>
              <a:gd name="connsiteY18817" fmla="*/ 3029227 h 4608812"/>
              <a:gd name="connsiteX18818" fmla="*/ 7567419 w 12184637"/>
              <a:gd name="connsiteY18818" fmla="*/ 2969371 h 4608812"/>
              <a:gd name="connsiteX18819" fmla="*/ 7564474 w 12184637"/>
              <a:gd name="connsiteY18819" fmla="*/ 2962082 h 4608812"/>
              <a:gd name="connsiteX18820" fmla="*/ 7557185 w 12184637"/>
              <a:gd name="connsiteY18820" fmla="*/ 2965027 h 4608812"/>
              <a:gd name="connsiteX18821" fmla="*/ 7532080 w 12184637"/>
              <a:gd name="connsiteY18821" fmla="*/ 3024883 h 4608812"/>
              <a:gd name="connsiteX18822" fmla="*/ 7535025 w 12184637"/>
              <a:gd name="connsiteY18822" fmla="*/ 3032171 h 4608812"/>
              <a:gd name="connsiteX18823" fmla="*/ 7537234 w 12184637"/>
              <a:gd name="connsiteY18823" fmla="*/ 3032613 h 4608812"/>
              <a:gd name="connsiteX18824" fmla="*/ 7542313 w 12184637"/>
              <a:gd name="connsiteY18824" fmla="*/ 3029227 h 4608812"/>
              <a:gd name="connsiteX18825" fmla="*/ 7566094 w 12184637"/>
              <a:gd name="connsiteY18825" fmla="*/ 2971285 h 4608812"/>
              <a:gd name="connsiteX18826" fmla="*/ 7575886 w 12184637"/>
              <a:gd name="connsiteY18826" fmla="*/ 2962082 h 4608812"/>
              <a:gd name="connsiteX18827" fmla="*/ 7576107 w 12184637"/>
              <a:gd name="connsiteY18827" fmla="*/ 2954205 h 4608812"/>
              <a:gd name="connsiteX18828" fmla="*/ 7568229 w 12184637"/>
              <a:gd name="connsiteY18828" fmla="*/ 2953984 h 4608812"/>
              <a:gd name="connsiteX18829" fmla="*/ 7558437 w 12184637"/>
              <a:gd name="connsiteY18829" fmla="*/ 2963187 h 4608812"/>
              <a:gd name="connsiteX18830" fmla="*/ 7558216 w 12184637"/>
              <a:gd name="connsiteY18830" fmla="*/ 2971064 h 4608812"/>
              <a:gd name="connsiteX18831" fmla="*/ 7562339 w 12184637"/>
              <a:gd name="connsiteY18831" fmla="*/ 2972831 h 4608812"/>
              <a:gd name="connsiteX18832" fmla="*/ 7566094 w 12184637"/>
              <a:gd name="connsiteY18832" fmla="*/ 2971285 h 4608812"/>
              <a:gd name="connsiteX18833" fmla="*/ 7575886 w 12184637"/>
              <a:gd name="connsiteY18833" fmla="*/ 2962082 h 4608812"/>
              <a:gd name="connsiteX18834" fmla="*/ 7581555 w 12184637"/>
              <a:gd name="connsiteY18834" fmla="*/ 2956781 h 4608812"/>
              <a:gd name="connsiteX18835" fmla="*/ 7581776 w 12184637"/>
              <a:gd name="connsiteY18835" fmla="*/ 2948904 h 4608812"/>
              <a:gd name="connsiteX18836" fmla="*/ 7573898 w 12184637"/>
              <a:gd name="connsiteY18836" fmla="*/ 2948683 h 4608812"/>
              <a:gd name="connsiteX18837" fmla="*/ 7568229 w 12184637"/>
              <a:gd name="connsiteY18837" fmla="*/ 2953984 h 4608812"/>
              <a:gd name="connsiteX18838" fmla="*/ 7568009 w 12184637"/>
              <a:gd name="connsiteY18838" fmla="*/ 2961861 h 4608812"/>
              <a:gd name="connsiteX18839" fmla="*/ 7572131 w 12184637"/>
              <a:gd name="connsiteY18839" fmla="*/ 2963628 h 4608812"/>
              <a:gd name="connsiteX18840" fmla="*/ 7575886 w 12184637"/>
              <a:gd name="connsiteY18840" fmla="*/ 2962082 h 4608812"/>
              <a:gd name="connsiteX18841" fmla="*/ 7581555 w 12184637"/>
              <a:gd name="connsiteY18841" fmla="*/ 2956708 h 4608812"/>
              <a:gd name="connsiteX18842" fmla="*/ 7601801 w 12184637"/>
              <a:gd name="connsiteY18842" fmla="*/ 2937639 h 4608812"/>
              <a:gd name="connsiteX18843" fmla="*/ 7602023 w 12184637"/>
              <a:gd name="connsiteY18843" fmla="*/ 2929762 h 4608812"/>
              <a:gd name="connsiteX18844" fmla="*/ 7594144 w 12184637"/>
              <a:gd name="connsiteY18844" fmla="*/ 2929541 h 4608812"/>
              <a:gd name="connsiteX18845" fmla="*/ 7573898 w 12184637"/>
              <a:gd name="connsiteY18845" fmla="*/ 2948609 h 4608812"/>
              <a:gd name="connsiteX18846" fmla="*/ 7573677 w 12184637"/>
              <a:gd name="connsiteY18846" fmla="*/ 2956487 h 4608812"/>
              <a:gd name="connsiteX18847" fmla="*/ 7577800 w 12184637"/>
              <a:gd name="connsiteY18847" fmla="*/ 2958254 h 4608812"/>
              <a:gd name="connsiteX18848" fmla="*/ 7581555 w 12184637"/>
              <a:gd name="connsiteY18848" fmla="*/ 2956708 h 4608812"/>
              <a:gd name="connsiteX18849" fmla="*/ 7602906 w 12184637"/>
              <a:gd name="connsiteY18849" fmla="*/ 2936240 h 4608812"/>
              <a:gd name="connsiteX18850" fmla="*/ 7625803 w 12184637"/>
              <a:gd name="connsiteY18850" fmla="*/ 2893907 h 4608812"/>
              <a:gd name="connsiteX18851" fmla="*/ 7623520 w 12184637"/>
              <a:gd name="connsiteY18851" fmla="*/ 2886324 h 4608812"/>
              <a:gd name="connsiteX18852" fmla="*/ 7615936 w 12184637"/>
              <a:gd name="connsiteY18852" fmla="*/ 2888606 h 4608812"/>
              <a:gd name="connsiteX18853" fmla="*/ 7593040 w 12184637"/>
              <a:gd name="connsiteY18853" fmla="*/ 2930940 h 4608812"/>
              <a:gd name="connsiteX18854" fmla="*/ 7595323 w 12184637"/>
              <a:gd name="connsiteY18854" fmla="*/ 2938523 h 4608812"/>
              <a:gd name="connsiteX18855" fmla="*/ 7598047 w 12184637"/>
              <a:gd name="connsiteY18855" fmla="*/ 2939185 h 4608812"/>
              <a:gd name="connsiteX18856" fmla="*/ 7602906 w 12184637"/>
              <a:gd name="connsiteY18856" fmla="*/ 2936240 h 4608812"/>
              <a:gd name="connsiteX18857" fmla="*/ 7626318 w 12184637"/>
              <a:gd name="connsiteY18857" fmla="*/ 2892582 h 4608812"/>
              <a:gd name="connsiteX18858" fmla="*/ 7641632 w 12184637"/>
              <a:gd name="connsiteY18858" fmla="*/ 2829192 h 4608812"/>
              <a:gd name="connsiteX18859" fmla="*/ 7637508 w 12184637"/>
              <a:gd name="connsiteY18859" fmla="*/ 2822493 h 4608812"/>
              <a:gd name="connsiteX18860" fmla="*/ 7630809 w 12184637"/>
              <a:gd name="connsiteY18860" fmla="*/ 2826615 h 4608812"/>
              <a:gd name="connsiteX18861" fmla="*/ 7615495 w 12184637"/>
              <a:gd name="connsiteY18861" fmla="*/ 2890005 h 4608812"/>
              <a:gd name="connsiteX18862" fmla="*/ 7619618 w 12184637"/>
              <a:gd name="connsiteY18862" fmla="*/ 2896705 h 4608812"/>
              <a:gd name="connsiteX18863" fmla="*/ 7620943 w 12184637"/>
              <a:gd name="connsiteY18863" fmla="*/ 2896852 h 4608812"/>
              <a:gd name="connsiteX18864" fmla="*/ 7626318 w 12184637"/>
              <a:gd name="connsiteY18864" fmla="*/ 2892582 h 4608812"/>
              <a:gd name="connsiteX18865" fmla="*/ 7641632 w 12184637"/>
              <a:gd name="connsiteY18865" fmla="*/ 2829045 h 4608812"/>
              <a:gd name="connsiteX18866" fmla="*/ 7643104 w 12184637"/>
              <a:gd name="connsiteY18866" fmla="*/ 2822713 h 4608812"/>
              <a:gd name="connsiteX18867" fmla="*/ 7638908 w 12184637"/>
              <a:gd name="connsiteY18867" fmla="*/ 2816014 h 4608812"/>
              <a:gd name="connsiteX18868" fmla="*/ 7632208 w 12184637"/>
              <a:gd name="connsiteY18868" fmla="*/ 2820210 h 4608812"/>
              <a:gd name="connsiteX18869" fmla="*/ 7630735 w 12184637"/>
              <a:gd name="connsiteY18869" fmla="*/ 2826615 h 4608812"/>
              <a:gd name="connsiteX18870" fmla="*/ 7634932 w 12184637"/>
              <a:gd name="connsiteY18870" fmla="*/ 2833315 h 4608812"/>
              <a:gd name="connsiteX18871" fmla="*/ 7636183 w 12184637"/>
              <a:gd name="connsiteY18871" fmla="*/ 2833462 h 4608812"/>
              <a:gd name="connsiteX18872" fmla="*/ 7641632 w 12184637"/>
              <a:gd name="connsiteY18872" fmla="*/ 2829045 h 4608812"/>
              <a:gd name="connsiteX18873" fmla="*/ 7643104 w 12184637"/>
              <a:gd name="connsiteY18873" fmla="*/ 2822713 h 4608812"/>
              <a:gd name="connsiteX18874" fmla="*/ 7654589 w 12184637"/>
              <a:gd name="connsiteY18874" fmla="*/ 2772355 h 4608812"/>
              <a:gd name="connsiteX18875" fmla="*/ 7650393 w 12184637"/>
              <a:gd name="connsiteY18875" fmla="*/ 2765655 h 4608812"/>
              <a:gd name="connsiteX18876" fmla="*/ 7643693 w 12184637"/>
              <a:gd name="connsiteY18876" fmla="*/ 2769852 h 4608812"/>
              <a:gd name="connsiteX18877" fmla="*/ 7632208 w 12184637"/>
              <a:gd name="connsiteY18877" fmla="*/ 2820210 h 4608812"/>
              <a:gd name="connsiteX18878" fmla="*/ 7636404 w 12184637"/>
              <a:gd name="connsiteY18878" fmla="*/ 2826910 h 4608812"/>
              <a:gd name="connsiteX18879" fmla="*/ 7637656 w 12184637"/>
              <a:gd name="connsiteY18879" fmla="*/ 2827057 h 4608812"/>
              <a:gd name="connsiteX18880" fmla="*/ 7643104 w 12184637"/>
              <a:gd name="connsiteY18880" fmla="*/ 2822713 h 4608812"/>
              <a:gd name="connsiteX18881" fmla="*/ 7649362 w 12184637"/>
              <a:gd name="connsiteY18881" fmla="*/ 2776625 h 4608812"/>
              <a:gd name="connsiteX18882" fmla="*/ 7654662 w 12184637"/>
              <a:gd name="connsiteY18882" fmla="*/ 2770809 h 4608812"/>
              <a:gd name="connsiteX18883" fmla="*/ 7654295 w 12184637"/>
              <a:gd name="connsiteY18883" fmla="*/ 2762637 h 4608812"/>
              <a:gd name="connsiteX18884" fmla="*/ 7648478 w 12184637"/>
              <a:gd name="connsiteY18884" fmla="*/ 2757336 h 4608812"/>
              <a:gd name="connsiteX18885" fmla="*/ 7643178 w 12184637"/>
              <a:gd name="connsiteY18885" fmla="*/ 2763152 h 4608812"/>
              <a:gd name="connsiteX18886" fmla="*/ 7643545 w 12184637"/>
              <a:gd name="connsiteY18886" fmla="*/ 2771325 h 4608812"/>
              <a:gd name="connsiteX18887" fmla="*/ 7649141 w 12184637"/>
              <a:gd name="connsiteY18887" fmla="*/ 2776625 h 4608812"/>
              <a:gd name="connsiteX18888" fmla="*/ 7649362 w 12184637"/>
              <a:gd name="connsiteY18888" fmla="*/ 2776625 h 4608812"/>
              <a:gd name="connsiteX18889" fmla="*/ 7653411 w 12184637"/>
              <a:gd name="connsiteY18889" fmla="*/ 2765950 h 4608812"/>
              <a:gd name="connsiteX18890" fmla="*/ 7693830 w 12184637"/>
              <a:gd name="connsiteY18890" fmla="*/ 2702708 h 4608812"/>
              <a:gd name="connsiteX18891" fmla="*/ 7692137 w 12184637"/>
              <a:gd name="connsiteY18891" fmla="*/ 2694977 h 4608812"/>
              <a:gd name="connsiteX18892" fmla="*/ 7684406 w 12184637"/>
              <a:gd name="connsiteY18892" fmla="*/ 2696670 h 4608812"/>
              <a:gd name="connsiteX18893" fmla="*/ 7643987 w 12184637"/>
              <a:gd name="connsiteY18893" fmla="*/ 2759913 h 4608812"/>
              <a:gd name="connsiteX18894" fmla="*/ 7645681 w 12184637"/>
              <a:gd name="connsiteY18894" fmla="*/ 2767643 h 4608812"/>
              <a:gd name="connsiteX18895" fmla="*/ 7648699 w 12184637"/>
              <a:gd name="connsiteY18895" fmla="*/ 2768527 h 4608812"/>
              <a:gd name="connsiteX18896" fmla="*/ 7653411 w 12184637"/>
              <a:gd name="connsiteY18896" fmla="*/ 2765950 h 4608812"/>
              <a:gd name="connsiteX18897" fmla="*/ 7692800 w 12184637"/>
              <a:gd name="connsiteY18897" fmla="*/ 2703959 h 4608812"/>
              <a:gd name="connsiteX18898" fmla="*/ 7784460 w 12184637"/>
              <a:gd name="connsiteY18898" fmla="*/ 2625256 h 4608812"/>
              <a:gd name="connsiteX18899" fmla="*/ 7785050 w 12184637"/>
              <a:gd name="connsiteY18899" fmla="*/ 2617378 h 4608812"/>
              <a:gd name="connsiteX18900" fmla="*/ 7777171 w 12184637"/>
              <a:gd name="connsiteY18900" fmla="*/ 2616789 h 4608812"/>
              <a:gd name="connsiteX18901" fmla="*/ 7685511 w 12184637"/>
              <a:gd name="connsiteY18901" fmla="*/ 2695493 h 4608812"/>
              <a:gd name="connsiteX18902" fmla="*/ 7684922 w 12184637"/>
              <a:gd name="connsiteY18902" fmla="*/ 2703370 h 4608812"/>
              <a:gd name="connsiteX18903" fmla="*/ 7689192 w 12184637"/>
              <a:gd name="connsiteY18903" fmla="*/ 2705285 h 4608812"/>
              <a:gd name="connsiteX18904" fmla="*/ 7692800 w 12184637"/>
              <a:gd name="connsiteY18904" fmla="*/ 2703959 h 4608812"/>
              <a:gd name="connsiteX18905" fmla="*/ 7783062 w 12184637"/>
              <a:gd name="connsiteY18905" fmla="*/ 2626140 h 4608812"/>
              <a:gd name="connsiteX18906" fmla="*/ 7886649 w 12184637"/>
              <a:gd name="connsiteY18906" fmla="*/ 2581229 h 4608812"/>
              <a:gd name="connsiteX18907" fmla="*/ 7889521 w 12184637"/>
              <a:gd name="connsiteY18907" fmla="*/ 2573941 h 4608812"/>
              <a:gd name="connsiteX18908" fmla="*/ 7882158 w 12184637"/>
              <a:gd name="connsiteY18908" fmla="*/ 2571069 h 4608812"/>
              <a:gd name="connsiteX18909" fmla="*/ 7778571 w 12184637"/>
              <a:gd name="connsiteY18909" fmla="*/ 2615980 h 4608812"/>
              <a:gd name="connsiteX18910" fmla="*/ 7775699 w 12184637"/>
              <a:gd name="connsiteY18910" fmla="*/ 2623342 h 4608812"/>
              <a:gd name="connsiteX18911" fmla="*/ 7780853 w 12184637"/>
              <a:gd name="connsiteY18911" fmla="*/ 2626728 h 4608812"/>
              <a:gd name="connsiteX18912" fmla="*/ 7783062 w 12184637"/>
              <a:gd name="connsiteY18912" fmla="*/ 2626140 h 4608812"/>
              <a:gd name="connsiteX18913" fmla="*/ 7885177 w 12184637"/>
              <a:gd name="connsiteY18913" fmla="*/ 2581597 h 4608812"/>
              <a:gd name="connsiteX18914" fmla="*/ 7890699 w 12184637"/>
              <a:gd name="connsiteY18914" fmla="*/ 2580861 h 4608812"/>
              <a:gd name="connsiteX18915" fmla="*/ 7895484 w 12184637"/>
              <a:gd name="connsiteY18915" fmla="*/ 2574603 h 4608812"/>
              <a:gd name="connsiteX18916" fmla="*/ 7889227 w 12184637"/>
              <a:gd name="connsiteY18916" fmla="*/ 2569818 h 4608812"/>
              <a:gd name="connsiteX18917" fmla="*/ 7883705 w 12184637"/>
              <a:gd name="connsiteY18917" fmla="*/ 2570554 h 4608812"/>
              <a:gd name="connsiteX18918" fmla="*/ 7878919 w 12184637"/>
              <a:gd name="connsiteY18918" fmla="*/ 2576812 h 4608812"/>
              <a:gd name="connsiteX18919" fmla="*/ 7884441 w 12184637"/>
              <a:gd name="connsiteY18919" fmla="*/ 2581671 h 4608812"/>
              <a:gd name="connsiteX18920" fmla="*/ 7885177 w 12184637"/>
              <a:gd name="connsiteY18920" fmla="*/ 2581597 h 4608812"/>
              <a:gd name="connsiteX18921" fmla="*/ 7892981 w 12184637"/>
              <a:gd name="connsiteY18921" fmla="*/ 2580051 h 4608812"/>
              <a:gd name="connsiteX18922" fmla="*/ 7901226 w 12184637"/>
              <a:gd name="connsiteY18922" fmla="*/ 2574751 h 4608812"/>
              <a:gd name="connsiteX18923" fmla="*/ 7902920 w 12184637"/>
              <a:gd name="connsiteY18923" fmla="*/ 2567020 h 4608812"/>
              <a:gd name="connsiteX18924" fmla="*/ 7895190 w 12184637"/>
              <a:gd name="connsiteY18924" fmla="*/ 2565327 h 4608812"/>
              <a:gd name="connsiteX18925" fmla="*/ 7886944 w 12184637"/>
              <a:gd name="connsiteY18925" fmla="*/ 2570628 h 4608812"/>
              <a:gd name="connsiteX18926" fmla="*/ 7885251 w 12184637"/>
              <a:gd name="connsiteY18926" fmla="*/ 2578358 h 4608812"/>
              <a:gd name="connsiteX18927" fmla="*/ 7889963 w 12184637"/>
              <a:gd name="connsiteY18927" fmla="*/ 2580935 h 4608812"/>
              <a:gd name="connsiteX18928" fmla="*/ 7892981 w 12184637"/>
              <a:gd name="connsiteY18928" fmla="*/ 2580051 h 4608812"/>
              <a:gd name="connsiteX18929" fmla="*/ 7903067 w 12184637"/>
              <a:gd name="connsiteY18929" fmla="*/ 2572910 h 4608812"/>
              <a:gd name="connsiteX18930" fmla="*/ 7918086 w 12184637"/>
              <a:gd name="connsiteY18930" fmla="*/ 2547363 h 4608812"/>
              <a:gd name="connsiteX18931" fmla="*/ 7916098 w 12184637"/>
              <a:gd name="connsiteY18931" fmla="*/ 2539706 h 4608812"/>
              <a:gd name="connsiteX18932" fmla="*/ 7908442 w 12184637"/>
              <a:gd name="connsiteY18932" fmla="*/ 2541694 h 4608812"/>
              <a:gd name="connsiteX18933" fmla="*/ 7893423 w 12184637"/>
              <a:gd name="connsiteY18933" fmla="*/ 2567241 h 4608812"/>
              <a:gd name="connsiteX18934" fmla="*/ 7895411 w 12184637"/>
              <a:gd name="connsiteY18934" fmla="*/ 2574898 h 4608812"/>
              <a:gd name="connsiteX18935" fmla="*/ 7898282 w 12184637"/>
              <a:gd name="connsiteY18935" fmla="*/ 2575708 h 4608812"/>
              <a:gd name="connsiteX18936" fmla="*/ 7903067 w 12184637"/>
              <a:gd name="connsiteY18936" fmla="*/ 2572910 h 4608812"/>
              <a:gd name="connsiteX18937" fmla="*/ 7918455 w 12184637"/>
              <a:gd name="connsiteY18937" fmla="*/ 2546626 h 4608812"/>
              <a:gd name="connsiteX18938" fmla="*/ 7929940 w 12184637"/>
              <a:gd name="connsiteY18938" fmla="*/ 2517619 h 4608812"/>
              <a:gd name="connsiteX18939" fmla="*/ 7926774 w 12184637"/>
              <a:gd name="connsiteY18939" fmla="*/ 2510404 h 4608812"/>
              <a:gd name="connsiteX18940" fmla="*/ 7919559 w 12184637"/>
              <a:gd name="connsiteY18940" fmla="*/ 2513570 h 4608812"/>
              <a:gd name="connsiteX18941" fmla="*/ 7908074 w 12184637"/>
              <a:gd name="connsiteY18941" fmla="*/ 2542577 h 4608812"/>
              <a:gd name="connsiteX18942" fmla="*/ 7911240 w 12184637"/>
              <a:gd name="connsiteY18942" fmla="*/ 2549792 h 4608812"/>
              <a:gd name="connsiteX18943" fmla="*/ 7913301 w 12184637"/>
              <a:gd name="connsiteY18943" fmla="*/ 2550160 h 4608812"/>
              <a:gd name="connsiteX18944" fmla="*/ 7918455 w 12184637"/>
              <a:gd name="connsiteY18944" fmla="*/ 2546626 h 4608812"/>
              <a:gd name="connsiteX18945" fmla="*/ 7929940 w 12184637"/>
              <a:gd name="connsiteY18945" fmla="*/ 2517545 h 4608812"/>
              <a:gd name="connsiteX18946" fmla="*/ 7943266 w 12184637"/>
              <a:gd name="connsiteY18946" fmla="*/ 2483752 h 4608812"/>
              <a:gd name="connsiteX18947" fmla="*/ 7940100 w 12184637"/>
              <a:gd name="connsiteY18947" fmla="*/ 2476537 h 4608812"/>
              <a:gd name="connsiteX18948" fmla="*/ 7932885 w 12184637"/>
              <a:gd name="connsiteY18948" fmla="*/ 2479703 h 4608812"/>
              <a:gd name="connsiteX18949" fmla="*/ 7919559 w 12184637"/>
              <a:gd name="connsiteY18949" fmla="*/ 2513496 h 4608812"/>
              <a:gd name="connsiteX18950" fmla="*/ 7922725 w 12184637"/>
              <a:gd name="connsiteY18950" fmla="*/ 2520711 h 4608812"/>
              <a:gd name="connsiteX18951" fmla="*/ 7924786 w 12184637"/>
              <a:gd name="connsiteY18951" fmla="*/ 2521079 h 4608812"/>
              <a:gd name="connsiteX18952" fmla="*/ 7929940 w 12184637"/>
              <a:gd name="connsiteY18952" fmla="*/ 2517545 h 4608812"/>
              <a:gd name="connsiteX18953" fmla="*/ 7943045 w 12184637"/>
              <a:gd name="connsiteY18953" fmla="*/ 2484194 h 4608812"/>
              <a:gd name="connsiteX18954" fmla="*/ 7940983 w 12184637"/>
              <a:gd name="connsiteY18954" fmla="*/ 2476611 h 4608812"/>
              <a:gd name="connsiteX18955" fmla="*/ 7933401 w 12184637"/>
              <a:gd name="connsiteY18955" fmla="*/ 2478672 h 4608812"/>
              <a:gd name="connsiteX18956" fmla="*/ 7933253 w 12184637"/>
              <a:gd name="connsiteY18956" fmla="*/ 2478967 h 4608812"/>
              <a:gd name="connsiteX18957" fmla="*/ 7935388 w 12184637"/>
              <a:gd name="connsiteY18957" fmla="*/ 2486403 h 4608812"/>
              <a:gd name="connsiteX18958" fmla="*/ 7938112 w 12184637"/>
              <a:gd name="connsiteY18958" fmla="*/ 2487139 h 4608812"/>
              <a:gd name="connsiteX18959" fmla="*/ 7943045 w 12184637"/>
              <a:gd name="connsiteY18959" fmla="*/ 2484194 h 4608812"/>
              <a:gd name="connsiteX18960" fmla="*/ 7943045 w 12184637"/>
              <a:gd name="connsiteY18960" fmla="*/ 2484268 h 4608812"/>
              <a:gd name="connsiteX18961" fmla="*/ 7963586 w 12184637"/>
              <a:gd name="connsiteY18961" fmla="*/ 2449738 h 4608812"/>
              <a:gd name="connsiteX18962" fmla="*/ 7961672 w 12184637"/>
              <a:gd name="connsiteY18962" fmla="*/ 2442082 h 4608812"/>
              <a:gd name="connsiteX18963" fmla="*/ 7954014 w 12184637"/>
              <a:gd name="connsiteY18963" fmla="*/ 2443996 h 4608812"/>
              <a:gd name="connsiteX18964" fmla="*/ 7933473 w 12184637"/>
              <a:gd name="connsiteY18964" fmla="*/ 2478525 h 4608812"/>
              <a:gd name="connsiteX18965" fmla="*/ 7935388 w 12184637"/>
              <a:gd name="connsiteY18965" fmla="*/ 2486182 h 4608812"/>
              <a:gd name="connsiteX18966" fmla="*/ 7938259 w 12184637"/>
              <a:gd name="connsiteY18966" fmla="*/ 2486992 h 4608812"/>
              <a:gd name="connsiteX18967" fmla="*/ 7943045 w 12184637"/>
              <a:gd name="connsiteY18967" fmla="*/ 2484268 h 4608812"/>
              <a:gd name="connsiteX18968" fmla="*/ 7963586 w 12184637"/>
              <a:gd name="connsiteY18968" fmla="*/ 2449812 h 4608812"/>
              <a:gd name="connsiteX18969" fmla="*/ 7967267 w 12184637"/>
              <a:gd name="connsiteY18969" fmla="*/ 2443628 h 4608812"/>
              <a:gd name="connsiteX18970" fmla="*/ 7965353 w 12184637"/>
              <a:gd name="connsiteY18970" fmla="*/ 2435971 h 4608812"/>
              <a:gd name="connsiteX18971" fmla="*/ 7957696 w 12184637"/>
              <a:gd name="connsiteY18971" fmla="*/ 2437885 h 4608812"/>
              <a:gd name="connsiteX18972" fmla="*/ 7954014 w 12184637"/>
              <a:gd name="connsiteY18972" fmla="*/ 2444069 h 4608812"/>
              <a:gd name="connsiteX18973" fmla="*/ 7955929 w 12184637"/>
              <a:gd name="connsiteY18973" fmla="*/ 2451726 h 4608812"/>
              <a:gd name="connsiteX18974" fmla="*/ 7958800 w 12184637"/>
              <a:gd name="connsiteY18974" fmla="*/ 2452536 h 4608812"/>
              <a:gd name="connsiteX18975" fmla="*/ 7963586 w 12184637"/>
              <a:gd name="connsiteY18975" fmla="*/ 2449812 h 4608812"/>
              <a:gd name="connsiteX18976" fmla="*/ 7967267 w 12184637"/>
              <a:gd name="connsiteY18976" fmla="*/ 2443628 h 4608812"/>
              <a:gd name="connsiteX18977" fmla="*/ 8003343 w 12184637"/>
              <a:gd name="connsiteY18977" fmla="*/ 2383109 h 4608812"/>
              <a:gd name="connsiteX18978" fmla="*/ 8001428 w 12184637"/>
              <a:gd name="connsiteY18978" fmla="*/ 2375452 h 4608812"/>
              <a:gd name="connsiteX18979" fmla="*/ 7993771 w 12184637"/>
              <a:gd name="connsiteY18979" fmla="*/ 2377367 h 4608812"/>
              <a:gd name="connsiteX18980" fmla="*/ 7957696 w 12184637"/>
              <a:gd name="connsiteY18980" fmla="*/ 2437885 h 4608812"/>
              <a:gd name="connsiteX18981" fmla="*/ 7959610 w 12184637"/>
              <a:gd name="connsiteY18981" fmla="*/ 2445542 h 4608812"/>
              <a:gd name="connsiteX18982" fmla="*/ 7962481 w 12184637"/>
              <a:gd name="connsiteY18982" fmla="*/ 2446352 h 4608812"/>
              <a:gd name="connsiteX18983" fmla="*/ 7967267 w 12184637"/>
              <a:gd name="connsiteY18983" fmla="*/ 2443628 h 4608812"/>
              <a:gd name="connsiteX18984" fmla="*/ 8003343 w 12184637"/>
              <a:gd name="connsiteY18984" fmla="*/ 2383109 h 4608812"/>
              <a:gd name="connsiteX18985" fmla="*/ 8017699 w 12184637"/>
              <a:gd name="connsiteY18985" fmla="*/ 2358961 h 4608812"/>
              <a:gd name="connsiteX18986" fmla="*/ 8015784 w 12184637"/>
              <a:gd name="connsiteY18986" fmla="*/ 2351304 h 4608812"/>
              <a:gd name="connsiteX18987" fmla="*/ 8008127 w 12184637"/>
              <a:gd name="connsiteY18987" fmla="*/ 2353218 h 4608812"/>
              <a:gd name="connsiteX18988" fmla="*/ 7993771 w 12184637"/>
              <a:gd name="connsiteY18988" fmla="*/ 2377367 h 4608812"/>
              <a:gd name="connsiteX18989" fmla="*/ 7995685 w 12184637"/>
              <a:gd name="connsiteY18989" fmla="*/ 2385024 h 4608812"/>
              <a:gd name="connsiteX18990" fmla="*/ 7998557 w 12184637"/>
              <a:gd name="connsiteY18990" fmla="*/ 2385833 h 4608812"/>
              <a:gd name="connsiteX18991" fmla="*/ 8003343 w 12184637"/>
              <a:gd name="connsiteY18991" fmla="*/ 2383109 h 4608812"/>
              <a:gd name="connsiteX18992" fmla="*/ 8015637 w 12184637"/>
              <a:gd name="connsiteY18992" fmla="*/ 2361022 h 4608812"/>
              <a:gd name="connsiteX18993" fmla="*/ 8017846 w 12184637"/>
              <a:gd name="connsiteY18993" fmla="*/ 2353439 h 4608812"/>
              <a:gd name="connsiteX18994" fmla="*/ 7969770 w 12184637"/>
              <a:gd name="connsiteY18994" fmla="*/ 2265975 h 4608812"/>
              <a:gd name="connsiteX18995" fmla="*/ 7962187 w 12184637"/>
              <a:gd name="connsiteY18995" fmla="*/ 2263766 h 4608812"/>
              <a:gd name="connsiteX18996" fmla="*/ 7959978 w 12184637"/>
              <a:gd name="connsiteY18996" fmla="*/ 2271349 h 4608812"/>
              <a:gd name="connsiteX18997" fmla="*/ 8008054 w 12184637"/>
              <a:gd name="connsiteY18997" fmla="*/ 2358814 h 4608812"/>
              <a:gd name="connsiteX18998" fmla="*/ 8012987 w 12184637"/>
              <a:gd name="connsiteY18998" fmla="*/ 2361685 h 4608812"/>
              <a:gd name="connsiteX18999" fmla="*/ 8015637 w 12184637"/>
              <a:gd name="connsiteY18999" fmla="*/ 2361022 h 4608812"/>
              <a:gd name="connsiteX19000" fmla="*/ 7967708 w 12184637"/>
              <a:gd name="connsiteY19000" fmla="*/ 2273484 h 4608812"/>
              <a:gd name="connsiteX19001" fmla="*/ 7969696 w 12184637"/>
              <a:gd name="connsiteY19001" fmla="*/ 2265828 h 4608812"/>
              <a:gd name="connsiteX19002" fmla="*/ 7892023 w 12184637"/>
              <a:gd name="connsiteY19002" fmla="*/ 2134189 h 4608812"/>
              <a:gd name="connsiteX19003" fmla="*/ 7884367 w 12184637"/>
              <a:gd name="connsiteY19003" fmla="*/ 2132201 h 4608812"/>
              <a:gd name="connsiteX19004" fmla="*/ 7882379 w 12184637"/>
              <a:gd name="connsiteY19004" fmla="*/ 2139858 h 4608812"/>
              <a:gd name="connsiteX19005" fmla="*/ 7960052 w 12184637"/>
              <a:gd name="connsiteY19005" fmla="*/ 2271497 h 4608812"/>
              <a:gd name="connsiteX19006" fmla="*/ 7964911 w 12184637"/>
              <a:gd name="connsiteY19006" fmla="*/ 2274221 h 4608812"/>
              <a:gd name="connsiteX19007" fmla="*/ 7967708 w 12184637"/>
              <a:gd name="connsiteY19007" fmla="*/ 2273484 h 4608812"/>
              <a:gd name="connsiteX19008" fmla="*/ 7890404 w 12184637"/>
              <a:gd name="connsiteY19008" fmla="*/ 2141552 h 4608812"/>
              <a:gd name="connsiteX19009" fmla="*/ 7891730 w 12184637"/>
              <a:gd name="connsiteY19009" fmla="*/ 2133748 h 4608812"/>
              <a:gd name="connsiteX19010" fmla="*/ 7799922 w 12184637"/>
              <a:gd name="connsiteY19010" fmla="*/ 2004244 h 4608812"/>
              <a:gd name="connsiteX19011" fmla="*/ 7792117 w 12184637"/>
              <a:gd name="connsiteY19011" fmla="*/ 2002919 h 4608812"/>
              <a:gd name="connsiteX19012" fmla="*/ 7790792 w 12184637"/>
              <a:gd name="connsiteY19012" fmla="*/ 2010723 h 4608812"/>
              <a:gd name="connsiteX19013" fmla="*/ 7882600 w 12184637"/>
              <a:gd name="connsiteY19013" fmla="*/ 2140226 h 4608812"/>
              <a:gd name="connsiteX19014" fmla="*/ 7887165 w 12184637"/>
              <a:gd name="connsiteY19014" fmla="*/ 2142582 h 4608812"/>
              <a:gd name="connsiteX19015" fmla="*/ 7890404 w 12184637"/>
              <a:gd name="connsiteY19015" fmla="*/ 2141552 h 4608812"/>
              <a:gd name="connsiteX19016" fmla="*/ 7799185 w 12184637"/>
              <a:gd name="connsiteY19016" fmla="*/ 2011607 h 4608812"/>
              <a:gd name="connsiteX19017" fmla="*/ 7799479 w 12184637"/>
              <a:gd name="connsiteY19017" fmla="*/ 2003729 h 4608812"/>
              <a:gd name="connsiteX19018" fmla="*/ 7689633 w 12184637"/>
              <a:gd name="connsiteY19018" fmla="*/ 1886374 h 4608812"/>
              <a:gd name="connsiteX19019" fmla="*/ 7681756 w 12184637"/>
              <a:gd name="connsiteY19019" fmla="*/ 1886079 h 4608812"/>
              <a:gd name="connsiteX19020" fmla="*/ 7681461 w 12184637"/>
              <a:gd name="connsiteY19020" fmla="*/ 1893957 h 4608812"/>
              <a:gd name="connsiteX19021" fmla="*/ 7791307 w 12184637"/>
              <a:gd name="connsiteY19021" fmla="*/ 2011312 h 4608812"/>
              <a:gd name="connsiteX19022" fmla="*/ 7795430 w 12184637"/>
              <a:gd name="connsiteY19022" fmla="*/ 2013079 h 4608812"/>
              <a:gd name="connsiteX19023" fmla="*/ 7799185 w 12184637"/>
              <a:gd name="connsiteY19023" fmla="*/ 2011607 h 4608812"/>
              <a:gd name="connsiteX19024" fmla="*/ 7689633 w 12184637"/>
              <a:gd name="connsiteY19024" fmla="*/ 1893883 h 4608812"/>
              <a:gd name="connsiteX19025" fmla="*/ 7689192 w 12184637"/>
              <a:gd name="connsiteY19025" fmla="*/ 1886006 h 4608812"/>
              <a:gd name="connsiteX19026" fmla="*/ 7568229 w 12184637"/>
              <a:gd name="connsiteY19026" fmla="*/ 1776822 h 4608812"/>
              <a:gd name="connsiteX19027" fmla="*/ 7560352 w 12184637"/>
              <a:gd name="connsiteY19027" fmla="*/ 1777264 h 4608812"/>
              <a:gd name="connsiteX19028" fmla="*/ 7560793 w 12184637"/>
              <a:gd name="connsiteY19028" fmla="*/ 1785142 h 4608812"/>
              <a:gd name="connsiteX19029" fmla="*/ 7681756 w 12184637"/>
              <a:gd name="connsiteY19029" fmla="*/ 1894325 h 4608812"/>
              <a:gd name="connsiteX19030" fmla="*/ 7685511 w 12184637"/>
              <a:gd name="connsiteY19030" fmla="*/ 1895724 h 4608812"/>
              <a:gd name="connsiteX19031" fmla="*/ 7689633 w 12184637"/>
              <a:gd name="connsiteY19031" fmla="*/ 1893883 h 4608812"/>
              <a:gd name="connsiteX19032" fmla="*/ 7568818 w 12184637"/>
              <a:gd name="connsiteY19032" fmla="*/ 1784553 h 4608812"/>
              <a:gd name="connsiteX19033" fmla="*/ 7568081 w 12184637"/>
              <a:gd name="connsiteY19033" fmla="*/ 1776675 h 4608812"/>
              <a:gd name="connsiteX19034" fmla="*/ 7442481 w 12184637"/>
              <a:gd name="connsiteY19034" fmla="*/ 1671983 h 4608812"/>
              <a:gd name="connsiteX19035" fmla="*/ 7434603 w 12184637"/>
              <a:gd name="connsiteY19035" fmla="*/ 1672719 h 4608812"/>
              <a:gd name="connsiteX19036" fmla="*/ 7435339 w 12184637"/>
              <a:gd name="connsiteY19036" fmla="*/ 1680597 h 4608812"/>
              <a:gd name="connsiteX19037" fmla="*/ 7560940 w 12184637"/>
              <a:gd name="connsiteY19037" fmla="*/ 1785289 h 4608812"/>
              <a:gd name="connsiteX19038" fmla="*/ 7564548 w 12184637"/>
              <a:gd name="connsiteY19038" fmla="*/ 1786614 h 4608812"/>
              <a:gd name="connsiteX19039" fmla="*/ 7568818 w 12184637"/>
              <a:gd name="connsiteY19039" fmla="*/ 1784553 h 4608812"/>
              <a:gd name="connsiteX19040" fmla="*/ 7443217 w 12184637"/>
              <a:gd name="connsiteY19040" fmla="*/ 1679787 h 4608812"/>
              <a:gd name="connsiteX19041" fmla="*/ 7442481 w 12184637"/>
              <a:gd name="connsiteY19041" fmla="*/ 1671909 h 4608812"/>
              <a:gd name="connsiteX19042" fmla="*/ 7314818 w 12184637"/>
              <a:gd name="connsiteY19042" fmla="*/ 1566334 h 4608812"/>
              <a:gd name="connsiteX19043" fmla="*/ 7306940 w 12184637"/>
              <a:gd name="connsiteY19043" fmla="*/ 1567070 h 4608812"/>
              <a:gd name="connsiteX19044" fmla="*/ 7307677 w 12184637"/>
              <a:gd name="connsiteY19044" fmla="*/ 1574947 h 4608812"/>
              <a:gd name="connsiteX19045" fmla="*/ 7435339 w 12184637"/>
              <a:gd name="connsiteY19045" fmla="*/ 1680523 h 4608812"/>
              <a:gd name="connsiteX19046" fmla="*/ 7438947 w 12184637"/>
              <a:gd name="connsiteY19046" fmla="*/ 1681775 h 4608812"/>
              <a:gd name="connsiteX19047" fmla="*/ 7443217 w 12184637"/>
              <a:gd name="connsiteY19047" fmla="*/ 1679787 h 4608812"/>
              <a:gd name="connsiteX19048" fmla="*/ 7315407 w 12184637"/>
              <a:gd name="connsiteY19048" fmla="*/ 1574358 h 4608812"/>
              <a:gd name="connsiteX19049" fmla="*/ 7314892 w 12184637"/>
              <a:gd name="connsiteY19049" fmla="*/ 1566481 h 4608812"/>
              <a:gd name="connsiteX19050" fmla="*/ 7187450 w 12184637"/>
              <a:gd name="connsiteY19050" fmla="*/ 1455015 h 4608812"/>
              <a:gd name="connsiteX19051" fmla="*/ 7179572 w 12184637"/>
              <a:gd name="connsiteY19051" fmla="*/ 1455531 h 4608812"/>
              <a:gd name="connsiteX19052" fmla="*/ 7180088 w 12184637"/>
              <a:gd name="connsiteY19052" fmla="*/ 1463408 h 4608812"/>
              <a:gd name="connsiteX19053" fmla="*/ 7307529 w 12184637"/>
              <a:gd name="connsiteY19053" fmla="*/ 1574874 h 4608812"/>
              <a:gd name="connsiteX19054" fmla="*/ 7311210 w 12184637"/>
              <a:gd name="connsiteY19054" fmla="*/ 1576273 h 4608812"/>
              <a:gd name="connsiteX19055" fmla="*/ 7315407 w 12184637"/>
              <a:gd name="connsiteY19055" fmla="*/ 1574358 h 4608812"/>
              <a:gd name="connsiteX19056" fmla="*/ 7187965 w 12184637"/>
              <a:gd name="connsiteY19056" fmla="*/ 1462893 h 4608812"/>
              <a:gd name="connsiteX19057" fmla="*/ 7187524 w 12184637"/>
              <a:gd name="connsiteY19057" fmla="*/ 1455015 h 4608812"/>
              <a:gd name="connsiteX19058" fmla="*/ 7060229 w 12184637"/>
              <a:gd name="connsiteY19058" fmla="*/ 1341709 h 4608812"/>
              <a:gd name="connsiteX19059" fmla="*/ 7052352 w 12184637"/>
              <a:gd name="connsiteY19059" fmla="*/ 1342151 h 4608812"/>
              <a:gd name="connsiteX19060" fmla="*/ 7052793 w 12184637"/>
              <a:gd name="connsiteY19060" fmla="*/ 1350029 h 4608812"/>
              <a:gd name="connsiteX19061" fmla="*/ 7180088 w 12184637"/>
              <a:gd name="connsiteY19061" fmla="*/ 1463335 h 4608812"/>
              <a:gd name="connsiteX19062" fmla="*/ 7183842 w 12184637"/>
              <a:gd name="connsiteY19062" fmla="*/ 1464734 h 4608812"/>
              <a:gd name="connsiteX19063" fmla="*/ 7187965 w 12184637"/>
              <a:gd name="connsiteY19063" fmla="*/ 1462893 h 4608812"/>
              <a:gd name="connsiteX19064" fmla="*/ 6926971 w 12184637"/>
              <a:gd name="connsiteY19064" fmla="*/ 1373883 h 4608812"/>
              <a:gd name="connsiteX19065" fmla="*/ 7057505 w 12184637"/>
              <a:gd name="connsiteY19065" fmla="*/ 1351427 h 4608812"/>
              <a:gd name="connsiteX19066" fmla="*/ 7062070 w 12184637"/>
              <a:gd name="connsiteY19066" fmla="*/ 1345022 h 4608812"/>
              <a:gd name="connsiteX19067" fmla="*/ 7055665 w 12184637"/>
              <a:gd name="connsiteY19067" fmla="*/ 1340458 h 4608812"/>
              <a:gd name="connsiteX19068" fmla="*/ 6925130 w 12184637"/>
              <a:gd name="connsiteY19068" fmla="*/ 1362913 h 4608812"/>
              <a:gd name="connsiteX19069" fmla="*/ 6920566 w 12184637"/>
              <a:gd name="connsiteY19069" fmla="*/ 1369318 h 4608812"/>
              <a:gd name="connsiteX19070" fmla="*/ 6926088 w 12184637"/>
              <a:gd name="connsiteY19070" fmla="*/ 1373956 h 4608812"/>
              <a:gd name="connsiteX19071" fmla="*/ 6926971 w 12184637"/>
              <a:gd name="connsiteY19071" fmla="*/ 1373883 h 4608812"/>
              <a:gd name="connsiteX19072" fmla="*/ 6930064 w 12184637"/>
              <a:gd name="connsiteY19072" fmla="*/ 1372263 h 4608812"/>
              <a:gd name="connsiteX19073" fmla="*/ 6929842 w 12184637"/>
              <a:gd name="connsiteY19073" fmla="*/ 1364385 h 4608812"/>
              <a:gd name="connsiteX19074" fmla="*/ 6812413 w 12184637"/>
              <a:gd name="connsiteY19074" fmla="*/ 1252552 h 4608812"/>
              <a:gd name="connsiteX19075" fmla="*/ 6804536 w 12184637"/>
              <a:gd name="connsiteY19075" fmla="*/ 1252772 h 4608812"/>
              <a:gd name="connsiteX19076" fmla="*/ 6804757 w 12184637"/>
              <a:gd name="connsiteY19076" fmla="*/ 1260650 h 4608812"/>
              <a:gd name="connsiteX19077" fmla="*/ 6922186 w 12184637"/>
              <a:gd name="connsiteY19077" fmla="*/ 1372484 h 4608812"/>
              <a:gd name="connsiteX19078" fmla="*/ 6926088 w 12184637"/>
              <a:gd name="connsiteY19078" fmla="*/ 1374030 h 4608812"/>
              <a:gd name="connsiteX19079" fmla="*/ 6930064 w 12184637"/>
              <a:gd name="connsiteY19079" fmla="*/ 1372263 h 4608812"/>
              <a:gd name="connsiteX19080" fmla="*/ 6812708 w 12184637"/>
              <a:gd name="connsiteY19080" fmla="*/ 1260356 h 4608812"/>
              <a:gd name="connsiteX19081" fmla="*/ 6812413 w 12184637"/>
              <a:gd name="connsiteY19081" fmla="*/ 1252478 h 4608812"/>
              <a:gd name="connsiteX19082" fmla="*/ 6697414 w 12184637"/>
              <a:gd name="connsiteY19082" fmla="*/ 1146681 h 4608812"/>
              <a:gd name="connsiteX19083" fmla="*/ 6689536 w 12184637"/>
              <a:gd name="connsiteY19083" fmla="*/ 1146976 h 4608812"/>
              <a:gd name="connsiteX19084" fmla="*/ 6689831 w 12184637"/>
              <a:gd name="connsiteY19084" fmla="*/ 1154854 h 4608812"/>
              <a:gd name="connsiteX19085" fmla="*/ 6804830 w 12184637"/>
              <a:gd name="connsiteY19085" fmla="*/ 1260650 h 4608812"/>
              <a:gd name="connsiteX19086" fmla="*/ 6808659 w 12184637"/>
              <a:gd name="connsiteY19086" fmla="*/ 1262122 h 4608812"/>
              <a:gd name="connsiteX19087" fmla="*/ 6812708 w 12184637"/>
              <a:gd name="connsiteY19087" fmla="*/ 1260356 h 4608812"/>
              <a:gd name="connsiteX19088" fmla="*/ 6583961 w 12184637"/>
              <a:gd name="connsiteY19088" fmla="*/ 1175394 h 4608812"/>
              <a:gd name="connsiteX19089" fmla="*/ 6694616 w 12184637"/>
              <a:gd name="connsiteY19089" fmla="*/ 1156252 h 4608812"/>
              <a:gd name="connsiteX19090" fmla="*/ 6699181 w 12184637"/>
              <a:gd name="connsiteY19090" fmla="*/ 1149773 h 4608812"/>
              <a:gd name="connsiteX19091" fmla="*/ 6692702 w 12184637"/>
              <a:gd name="connsiteY19091" fmla="*/ 1145209 h 4608812"/>
              <a:gd name="connsiteX19092" fmla="*/ 6582047 w 12184637"/>
              <a:gd name="connsiteY19092" fmla="*/ 1164351 h 4608812"/>
              <a:gd name="connsiteX19093" fmla="*/ 6577482 w 12184637"/>
              <a:gd name="connsiteY19093" fmla="*/ 1170830 h 4608812"/>
              <a:gd name="connsiteX19094" fmla="*/ 6583004 w 12184637"/>
              <a:gd name="connsiteY19094" fmla="*/ 1175468 h 4608812"/>
              <a:gd name="connsiteX19095" fmla="*/ 6583961 w 12184637"/>
              <a:gd name="connsiteY19095" fmla="*/ 1175394 h 4608812"/>
              <a:gd name="connsiteX19096" fmla="*/ 6586979 w 12184637"/>
              <a:gd name="connsiteY19096" fmla="*/ 1173775 h 4608812"/>
              <a:gd name="connsiteX19097" fmla="*/ 6586832 w 12184637"/>
              <a:gd name="connsiteY19097" fmla="*/ 1165897 h 4608812"/>
              <a:gd name="connsiteX19098" fmla="*/ 6489134 w 12184637"/>
              <a:gd name="connsiteY19098" fmla="*/ 1071291 h 4608812"/>
              <a:gd name="connsiteX19099" fmla="*/ 6481256 w 12184637"/>
              <a:gd name="connsiteY19099" fmla="*/ 1071438 h 4608812"/>
              <a:gd name="connsiteX19100" fmla="*/ 6481404 w 12184637"/>
              <a:gd name="connsiteY19100" fmla="*/ 1079316 h 4608812"/>
              <a:gd name="connsiteX19101" fmla="*/ 6579101 w 12184637"/>
              <a:gd name="connsiteY19101" fmla="*/ 1173922 h 4608812"/>
              <a:gd name="connsiteX19102" fmla="*/ 6583004 w 12184637"/>
              <a:gd name="connsiteY19102" fmla="*/ 1175468 h 4608812"/>
              <a:gd name="connsiteX19103" fmla="*/ 6586979 w 12184637"/>
              <a:gd name="connsiteY19103" fmla="*/ 1173775 h 4608812"/>
              <a:gd name="connsiteX19104" fmla="*/ 6382822 w 12184637"/>
              <a:gd name="connsiteY19104" fmla="*/ 1095145 h 4608812"/>
              <a:gd name="connsiteX19105" fmla="*/ 6485968 w 12184637"/>
              <a:gd name="connsiteY19105" fmla="*/ 1080862 h 4608812"/>
              <a:gd name="connsiteX19106" fmla="*/ 6490754 w 12184637"/>
              <a:gd name="connsiteY19106" fmla="*/ 1074604 h 4608812"/>
              <a:gd name="connsiteX19107" fmla="*/ 6484496 w 12184637"/>
              <a:gd name="connsiteY19107" fmla="*/ 1069819 h 4608812"/>
              <a:gd name="connsiteX19108" fmla="*/ 6381350 w 12184637"/>
              <a:gd name="connsiteY19108" fmla="*/ 1084102 h 4608812"/>
              <a:gd name="connsiteX19109" fmla="*/ 6376564 w 12184637"/>
              <a:gd name="connsiteY19109" fmla="*/ 1090360 h 4608812"/>
              <a:gd name="connsiteX19110" fmla="*/ 6382086 w 12184637"/>
              <a:gd name="connsiteY19110" fmla="*/ 1095145 h 4608812"/>
              <a:gd name="connsiteX19111" fmla="*/ 6382822 w 12184637"/>
              <a:gd name="connsiteY19111" fmla="*/ 1095145 h 4608812"/>
              <a:gd name="connsiteX19112" fmla="*/ 6385841 w 12184637"/>
              <a:gd name="connsiteY19112" fmla="*/ 1093673 h 4608812"/>
              <a:gd name="connsiteX19113" fmla="*/ 6386135 w 12184637"/>
              <a:gd name="connsiteY19113" fmla="*/ 1085795 h 4608812"/>
              <a:gd name="connsiteX19114" fmla="*/ 6311040 w 12184637"/>
              <a:gd name="connsiteY19114" fmla="*/ 1004883 h 4608812"/>
              <a:gd name="connsiteX19115" fmla="*/ 6303162 w 12184637"/>
              <a:gd name="connsiteY19115" fmla="*/ 1004589 h 4608812"/>
              <a:gd name="connsiteX19116" fmla="*/ 6302868 w 12184637"/>
              <a:gd name="connsiteY19116" fmla="*/ 1012466 h 4608812"/>
              <a:gd name="connsiteX19117" fmla="*/ 6377963 w 12184637"/>
              <a:gd name="connsiteY19117" fmla="*/ 1093378 h 4608812"/>
              <a:gd name="connsiteX19118" fmla="*/ 6382086 w 12184637"/>
              <a:gd name="connsiteY19118" fmla="*/ 1095145 h 4608812"/>
              <a:gd name="connsiteX19119" fmla="*/ 6385841 w 12184637"/>
              <a:gd name="connsiteY19119" fmla="*/ 1093673 h 4608812"/>
              <a:gd name="connsiteX19120" fmla="*/ 6310819 w 12184637"/>
              <a:gd name="connsiteY19120" fmla="*/ 1012687 h 4608812"/>
              <a:gd name="connsiteX19121" fmla="*/ 6310966 w 12184637"/>
              <a:gd name="connsiteY19121" fmla="*/ 1004809 h 4608812"/>
              <a:gd name="connsiteX19122" fmla="*/ 6246840 w 12184637"/>
              <a:gd name="connsiteY19122" fmla="*/ 938696 h 4608812"/>
              <a:gd name="connsiteX19123" fmla="*/ 6238962 w 12184637"/>
              <a:gd name="connsiteY19123" fmla="*/ 938549 h 4608812"/>
              <a:gd name="connsiteX19124" fmla="*/ 6238815 w 12184637"/>
              <a:gd name="connsiteY19124" fmla="*/ 946426 h 4608812"/>
              <a:gd name="connsiteX19125" fmla="*/ 6302941 w 12184637"/>
              <a:gd name="connsiteY19125" fmla="*/ 1012540 h 4608812"/>
              <a:gd name="connsiteX19126" fmla="*/ 6306990 w 12184637"/>
              <a:gd name="connsiteY19126" fmla="*/ 1014233 h 4608812"/>
              <a:gd name="connsiteX19127" fmla="*/ 6310819 w 12184637"/>
              <a:gd name="connsiteY19127" fmla="*/ 1012687 h 4608812"/>
              <a:gd name="connsiteX19128" fmla="*/ 6246546 w 12184637"/>
              <a:gd name="connsiteY19128" fmla="*/ 946794 h 4608812"/>
              <a:gd name="connsiteX19129" fmla="*/ 6247135 w 12184637"/>
              <a:gd name="connsiteY19129" fmla="*/ 938917 h 4608812"/>
              <a:gd name="connsiteX19130" fmla="*/ 6199721 w 12184637"/>
              <a:gd name="connsiteY19130" fmla="*/ 883994 h 4608812"/>
              <a:gd name="connsiteX19131" fmla="*/ 6191844 w 12184637"/>
              <a:gd name="connsiteY19131" fmla="*/ 883405 h 4608812"/>
              <a:gd name="connsiteX19132" fmla="*/ 6191255 w 12184637"/>
              <a:gd name="connsiteY19132" fmla="*/ 891282 h 4608812"/>
              <a:gd name="connsiteX19133" fmla="*/ 6238668 w 12184637"/>
              <a:gd name="connsiteY19133" fmla="*/ 946205 h 4608812"/>
              <a:gd name="connsiteX19134" fmla="*/ 6242938 w 12184637"/>
              <a:gd name="connsiteY19134" fmla="*/ 948120 h 4608812"/>
              <a:gd name="connsiteX19135" fmla="*/ 6246546 w 12184637"/>
              <a:gd name="connsiteY19135" fmla="*/ 946794 h 4608812"/>
              <a:gd name="connsiteX19136" fmla="*/ 6201047 w 12184637"/>
              <a:gd name="connsiteY19136" fmla="*/ 887822 h 4608812"/>
              <a:gd name="connsiteX19137" fmla="*/ 6195599 w 12184637"/>
              <a:gd name="connsiteY19137" fmla="*/ 882153 h 4608812"/>
              <a:gd name="connsiteX19138" fmla="*/ 6111521 w 12184637"/>
              <a:gd name="connsiteY19138" fmla="*/ 880533 h 4608812"/>
              <a:gd name="connsiteX19139" fmla="*/ 6105852 w 12184637"/>
              <a:gd name="connsiteY19139" fmla="*/ 885982 h 4608812"/>
              <a:gd name="connsiteX19140" fmla="*/ 6111300 w 12184637"/>
              <a:gd name="connsiteY19140" fmla="*/ 891651 h 4608812"/>
              <a:gd name="connsiteX19141" fmla="*/ 6195377 w 12184637"/>
              <a:gd name="connsiteY19141" fmla="*/ 893270 h 4608812"/>
              <a:gd name="connsiteX19142" fmla="*/ 6195525 w 12184637"/>
              <a:gd name="connsiteY19142" fmla="*/ 893270 h 4608812"/>
              <a:gd name="connsiteX19143" fmla="*/ 6201047 w 12184637"/>
              <a:gd name="connsiteY19143" fmla="*/ 887822 h 4608812"/>
              <a:gd name="connsiteX19144" fmla="*/ 6114834 w 12184637"/>
              <a:gd name="connsiteY19144" fmla="*/ 890473 h 4608812"/>
              <a:gd name="connsiteX19145" fmla="*/ 6115791 w 12184637"/>
              <a:gd name="connsiteY19145" fmla="*/ 882669 h 4608812"/>
              <a:gd name="connsiteX19146" fmla="*/ 6076476 w 12184637"/>
              <a:gd name="connsiteY19146" fmla="*/ 831942 h 4608812"/>
              <a:gd name="connsiteX19147" fmla="*/ 6068672 w 12184637"/>
              <a:gd name="connsiteY19147" fmla="*/ 830985 h 4608812"/>
              <a:gd name="connsiteX19148" fmla="*/ 6067715 w 12184637"/>
              <a:gd name="connsiteY19148" fmla="*/ 838789 h 4608812"/>
              <a:gd name="connsiteX19149" fmla="*/ 6107030 w 12184637"/>
              <a:gd name="connsiteY19149" fmla="*/ 889515 h 4608812"/>
              <a:gd name="connsiteX19150" fmla="*/ 6111447 w 12184637"/>
              <a:gd name="connsiteY19150" fmla="*/ 891651 h 4608812"/>
              <a:gd name="connsiteX19151" fmla="*/ 6114834 w 12184637"/>
              <a:gd name="connsiteY19151" fmla="*/ 890473 h 4608812"/>
              <a:gd name="connsiteX19152" fmla="*/ 5984962 w 12184637"/>
              <a:gd name="connsiteY19152" fmla="*/ 849833 h 4608812"/>
              <a:gd name="connsiteX19153" fmla="*/ 6072648 w 12184637"/>
              <a:gd name="connsiteY19153" fmla="*/ 840851 h 4608812"/>
              <a:gd name="connsiteX19154" fmla="*/ 6077654 w 12184637"/>
              <a:gd name="connsiteY19154" fmla="*/ 834740 h 4608812"/>
              <a:gd name="connsiteX19155" fmla="*/ 6071543 w 12184637"/>
              <a:gd name="connsiteY19155" fmla="*/ 829733 h 4608812"/>
              <a:gd name="connsiteX19156" fmla="*/ 5983858 w 12184637"/>
              <a:gd name="connsiteY19156" fmla="*/ 838715 h 4608812"/>
              <a:gd name="connsiteX19157" fmla="*/ 5978852 w 12184637"/>
              <a:gd name="connsiteY19157" fmla="*/ 844826 h 4608812"/>
              <a:gd name="connsiteX19158" fmla="*/ 5984447 w 12184637"/>
              <a:gd name="connsiteY19158" fmla="*/ 849833 h 4608812"/>
              <a:gd name="connsiteX19159" fmla="*/ 5984962 w 12184637"/>
              <a:gd name="connsiteY19159" fmla="*/ 849833 h 4608812"/>
              <a:gd name="connsiteX19160" fmla="*/ 5922309 w 12184637"/>
              <a:gd name="connsiteY19160" fmla="*/ 876337 h 4608812"/>
              <a:gd name="connsiteX19161" fmla="*/ 5986582 w 12184637"/>
              <a:gd name="connsiteY19161" fmla="*/ 849391 h 4608812"/>
              <a:gd name="connsiteX19162" fmla="*/ 5989601 w 12184637"/>
              <a:gd name="connsiteY19162" fmla="*/ 842102 h 4608812"/>
              <a:gd name="connsiteX19163" fmla="*/ 5982312 w 12184637"/>
              <a:gd name="connsiteY19163" fmla="*/ 839084 h 4608812"/>
              <a:gd name="connsiteX19164" fmla="*/ 5918039 w 12184637"/>
              <a:gd name="connsiteY19164" fmla="*/ 866030 h 4608812"/>
              <a:gd name="connsiteX19165" fmla="*/ 5915020 w 12184637"/>
              <a:gd name="connsiteY19165" fmla="*/ 873318 h 4608812"/>
              <a:gd name="connsiteX19166" fmla="*/ 5920174 w 12184637"/>
              <a:gd name="connsiteY19166" fmla="*/ 876779 h 4608812"/>
              <a:gd name="connsiteX19167" fmla="*/ 5922309 w 12184637"/>
              <a:gd name="connsiteY19167" fmla="*/ 876337 h 4608812"/>
              <a:gd name="connsiteX19168" fmla="*/ 5897204 w 12184637"/>
              <a:gd name="connsiteY19168" fmla="*/ 922572 h 4608812"/>
              <a:gd name="connsiteX19169" fmla="*/ 5925033 w 12184637"/>
              <a:gd name="connsiteY19169" fmla="*/ 873981 h 4608812"/>
              <a:gd name="connsiteX19170" fmla="*/ 5922972 w 12184637"/>
              <a:gd name="connsiteY19170" fmla="*/ 866398 h 4608812"/>
              <a:gd name="connsiteX19171" fmla="*/ 5915389 w 12184637"/>
              <a:gd name="connsiteY19171" fmla="*/ 868459 h 4608812"/>
              <a:gd name="connsiteX19172" fmla="*/ 5887559 w 12184637"/>
              <a:gd name="connsiteY19172" fmla="*/ 917051 h 4608812"/>
              <a:gd name="connsiteX19173" fmla="*/ 5889621 w 12184637"/>
              <a:gd name="connsiteY19173" fmla="*/ 924634 h 4608812"/>
              <a:gd name="connsiteX19174" fmla="*/ 5892418 w 12184637"/>
              <a:gd name="connsiteY19174" fmla="*/ 925370 h 4608812"/>
              <a:gd name="connsiteX19175" fmla="*/ 5897204 w 12184637"/>
              <a:gd name="connsiteY19175" fmla="*/ 922572 h 4608812"/>
              <a:gd name="connsiteX19176" fmla="*/ 5893449 w 12184637"/>
              <a:gd name="connsiteY19176" fmla="*/ 993766 h 4608812"/>
              <a:gd name="connsiteX19177" fmla="*/ 5898970 w 12184637"/>
              <a:gd name="connsiteY19177" fmla="*/ 988097 h 4608812"/>
              <a:gd name="connsiteX19178" fmla="*/ 5897940 w 12184637"/>
              <a:gd name="connsiteY19178" fmla="*/ 919701 h 4608812"/>
              <a:gd name="connsiteX19179" fmla="*/ 5892345 w 12184637"/>
              <a:gd name="connsiteY19179" fmla="*/ 914179 h 4608812"/>
              <a:gd name="connsiteX19180" fmla="*/ 5892345 w 12184637"/>
              <a:gd name="connsiteY19180" fmla="*/ 914179 h 4608812"/>
              <a:gd name="connsiteX19181" fmla="*/ 5886823 w 12184637"/>
              <a:gd name="connsiteY19181" fmla="*/ 919848 h 4608812"/>
              <a:gd name="connsiteX19182" fmla="*/ 5887853 w 12184637"/>
              <a:gd name="connsiteY19182" fmla="*/ 988244 h 4608812"/>
              <a:gd name="connsiteX19183" fmla="*/ 5893449 w 12184637"/>
              <a:gd name="connsiteY19183" fmla="*/ 993766 h 4608812"/>
              <a:gd name="connsiteX19184" fmla="*/ 5893449 w 12184637"/>
              <a:gd name="connsiteY19184" fmla="*/ 993766 h 4608812"/>
              <a:gd name="connsiteX19185" fmla="*/ 5917082 w 12184637"/>
              <a:gd name="connsiteY19185" fmla="*/ 1079831 h 4608812"/>
              <a:gd name="connsiteX19186" fmla="*/ 5921057 w 12184637"/>
              <a:gd name="connsiteY19186" fmla="*/ 1073058 h 4608812"/>
              <a:gd name="connsiteX19187" fmla="*/ 5898750 w 12184637"/>
              <a:gd name="connsiteY19187" fmla="*/ 986845 h 4608812"/>
              <a:gd name="connsiteX19188" fmla="*/ 5891977 w 12184637"/>
              <a:gd name="connsiteY19188" fmla="*/ 982870 h 4608812"/>
              <a:gd name="connsiteX19189" fmla="*/ 5888001 w 12184637"/>
              <a:gd name="connsiteY19189" fmla="*/ 989643 h 4608812"/>
              <a:gd name="connsiteX19190" fmla="*/ 5910309 w 12184637"/>
              <a:gd name="connsiteY19190" fmla="*/ 1075856 h 4608812"/>
              <a:gd name="connsiteX19191" fmla="*/ 5915757 w 12184637"/>
              <a:gd name="connsiteY19191" fmla="*/ 1080052 h 4608812"/>
              <a:gd name="connsiteX19192" fmla="*/ 5917082 w 12184637"/>
              <a:gd name="connsiteY19192" fmla="*/ 1079831 h 4608812"/>
              <a:gd name="connsiteX19193" fmla="*/ 5959931 w 12184637"/>
              <a:gd name="connsiteY19193" fmla="*/ 1180548 h 4608812"/>
              <a:gd name="connsiteX19194" fmla="*/ 5962949 w 12184637"/>
              <a:gd name="connsiteY19194" fmla="*/ 1173259 h 4608812"/>
              <a:gd name="connsiteX19195" fmla="*/ 5920837 w 12184637"/>
              <a:gd name="connsiteY19195" fmla="*/ 1072248 h 4608812"/>
              <a:gd name="connsiteX19196" fmla="*/ 5913548 w 12184637"/>
              <a:gd name="connsiteY19196" fmla="*/ 1069230 h 4608812"/>
              <a:gd name="connsiteX19197" fmla="*/ 5910529 w 12184637"/>
              <a:gd name="connsiteY19197" fmla="*/ 1076518 h 4608812"/>
              <a:gd name="connsiteX19198" fmla="*/ 5952642 w 12184637"/>
              <a:gd name="connsiteY19198" fmla="*/ 1177529 h 4608812"/>
              <a:gd name="connsiteX19199" fmla="*/ 5957795 w 12184637"/>
              <a:gd name="connsiteY19199" fmla="*/ 1180990 h 4608812"/>
              <a:gd name="connsiteX19200" fmla="*/ 5959931 w 12184637"/>
              <a:gd name="connsiteY19200" fmla="*/ 1180548 h 4608812"/>
              <a:gd name="connsiteX19201" fmla="*/ 6020890 w 12184637"/>
              <a:gd name="connsiteY19201" fmla="*/ 1293191 h 4608812"/>
              <a:gd name="connsiteX19202" fmla="*/ 6023173 w 12184637"/>
              <a:gd name="connsiteY19202" fmla="*/ 1285608 h 4608812"/>
              <a:gd name="connsiteX19203" fmla="*/ 5962728 w 12184637"/>
              <a:gd name="connsiteY19203" fmla="*/ 1172818 h 4608812"/>
              <a:gd name="connsiteX19204" fmla="*/ 5955145 w 12184637"/>
              <a:gd name="connsiteY19204" fmla="*/ 1170535 h 4608812"/>
              <a:gd name="connsiteX19205" fmla="*/ 5952863 w 12184637"/>
              <a:gd name="connsiteY19205" fmla="*/ 1178118 h 4608812"/>
              <a:gd name="connsiteX19206" fmla="*/ 6013307 w 12184637"/>
              <a:gd name="connsiteY19206" fmla="*/ 1290909 h 4608812"/>
              <a:gd name="connsiteX19207" fmla="*/ 6018240 w 12184637"/>
              <a:gd name="connsiteY19207" fmla="*/ 1293854 h 4608812"/>
              <a:gd name="connsiteX19208" fmla="*/ 6020890 w 12184637"/>
              <a:gd name="connsiteY19208" fmla="*/ 1293191 h 4608812"/>
              <a:gd name="connsiteX19209" fmla="*/ 6097827 w 12184637"/>
              <a:gd name="connsiteY19209" fmla="*/ 1411209 h 4608812"/>
              <a:gd name="connsiteX19210" fmla="*/ 6099447 w 12184637"/>
              <a:gd name="connsiteY19210" fmla="*/ 1403479 h 4608812"/>
              <a:gd name="connsiteX19211" fmla="*/ 6022878 w 12184637"/>
              <a:gd name="connsiteY19211" fmla="*/ 1285240 h 4608812"/>
              <a:gd name="connsiteX19212" fmla="*/ 6015148 w 12184637"/>
              <a:gd name="connsiteY19212" fmla="*/ 1283621 h 4608812"/>
              <a:gd name="connsiteX19213" fmla="*/ 6013528 w 12184637"/>
              <a:gd name="connsiteY19213" fmla="*/ 1291351 h 4608812"/>
              <a:gd name="connsiteX19214" fmla="*/ 6090096 w 12184637"/>
              <a:gd name="connsiteY19214" fmla="*/ 1409590 h 4608812"/>
              <a:gd name="connsiteX19215" fmla="*/ 6094808 w 12184637"/>
              <a:gd name="connsiteY19215" fmla="*/ 1412167 h 4608812"/>
              <a:gd name="connsiteX19216" fmla="*/ 6097827 w 12184637"/>
              <a:gd name="connsiteY19216" fmla="*/ 1411209 h 4608812"/>
              <a:gd name="connsiteX19217" fmla="*/ 6188604 w 12184637"/>
              <a:gd name="connsiteY19217" fmla="*/ 1527976 h 4608812"/>
              <a:gd name="connsiteX19218" fmla="*/ 6189635 w 12184637"/>
              <a:gd name="connsiteY19218" fmla="*/ 1520172 h 4608812"/>
              <a:gd name="connsiteX19219" fmla="*/ 6099226 w 12184637"/>
              <a:gd name="connsiteY19219" fmla="*/ 1403111 h 4608812"/>
              <a:gd name="connsiteX19220" fmla="*/ 6091422 w 12184637"/>
              <a:gd name="connsiteY19220" fmla="*/ 1402080 h 4608812"/>
              <a:gd name="connsiteX19221" fmla="*/ 6090391 w 12184637"/>
              <a:gd name="connsiteY19221" fmla="*/ 1409884 h 4608812"/>
              <a:gd name="connsiteX19222" fmla="*/ 6180800 w 12184637"/>
              <a:gd name="connsiteY19222" fmla="*/ 1526945 h 4608812"/>
              <a:gd name="connsiteX19223" fmla="*/ 6185217 w 12184637"/>
              <a:gd name="connsiteY19223" fmla="*/ 1529080 h 4608812"/>
              <a:gd name="connsiteX19224" fmla="*/ 6188604 w 12184637"/>
              <a:gd name="connsiteY19224" fmla="*/ 1527976 h 4608812"/>
              <a:gd name="connsiteX19225" fmla="*/ 6340194 w 12184637"/>
              <a:gd name="connsiteY19225" fmla="*/ 1532246 h 4608812"/>
              <a:gd name="connsiteX19226" fmla="*/ 6334967 w 12184637"/>
              <a:gd name="connsiteY19226" fmla="*/ 1526356 h 4608812"/>
              <a:gd name="connsiteX19227" fmla="*/ 6185512 w 12184637"/>
              <a:gd name="connsiteY19227" fmla="*/ 1518037 h 4608812"/>
              <a:gd name="connsiteX19228" fmla="*/ 6179622 w 12184637"/>
              <a:gd name="connsiteY19228" fmla="*/ 1523264 h 4608812"/>
              <a:gd name="connsiteX19229" fmla="*/ 6184849 w 12184637"/>
              <a:gd name="connsiteY19229" fmla="*/ 1529154 h 4608812"/>
              <a:gd name="connsiteX19230" fmla="*/ 6334304 w 12184637"/>
              <a:gd name="connsiteY19230" fmla="*/ 1537473 h 4608812"/>
              <a:gd name="connsiteX19231" fmla="*/ 6334672 w 12184637"/>
              <a:gd name="connsiteY19231" fmla="*/ 1537473 h 4608812"/>
              <a:gd name="connsiteX19232" fmla="*/ 6340194 w 12184637"/>
              <a:gd name="connsiteY19232" fmla="*/ 1532246 h 4608812"/>
              <a:gd name="connsiteX19233" fmla="*/ 6443414 w 12184637"/>
              <a:gd name="connsiteY19233" fmla="*/ 1644227 h 4608812"/>
              <a:gd name="connsiteX19234" fmla="*/ 6443561 w 12184637"/>
              <a:gd name="connsiteY19234" fmla="*/ 1636349 h 4608812"/>
              <a:gd name="connsiteX19235" fmla="*/ 6338648 w 12184637"/>
              <a:gd name="connsiteY19235" fmla="*/ 1528049 h 4608812"/>
              <a:gd name="connsiteX19236" fmla="*/ 6330771 w 12184637"/>
              <a:gd name="connsiteY19236" fmla="*/ 1527902 h 4608812"/>
              <a:gd name="connsiteX19237" fmla="*/ 6330623 w 12184637"/>
              <a:gd name="connsiteY19237" fmla="*/ 1535780 h 4608812"/>
              <a:gd name="connsiteX19238" fmla="*/ 6435536 w 12184637"/>
              <a:gd name="connsiteY19238" fmla="*/ 1644080 h 4608812"/>
              <a:gd name="connsiteX19239" fmla="*/ 6439585 w 12184637"/>
              <a:gd name="connsiteY19239" fmla="*/ 1645773 h 4608812"/>
              <a:gd name="connsiteX19240" fmla="*/ 6443414 w 12184637"/>
              <a:gd name="connsiteY19240" fmla="*/ 1644227 h 4608812"/>
              <a:gd name="connsiteX19241" fmla="*/ 6594415 w 12184637"/>
              <a:gd name="connsiteY19241" fmla="*/ 1640840 h 4608812"/>
              <a:gd name="connsiteX19242" fmla="*/ 6588893 w 12184637"/>
              <a:gd name="connsiteY19242" fmla="*/ 1635245 h 4608812"/>
              <a:gd name="connsiteX19243" fmla="*/ 6439585 w 12184637"/>
              <a:gd name="connsiteY19243" fmla="*/ 1634656 h 4608812"/>
              <a:gd name="connsiteX19244" fmla="*/ 6439512 w 12184637"/>
              <a:gd name="connsiteY19244" fmla="*/ 1634656 h 4608812"/>
              <a:gd name="connsiteX19245" fmla="*/ 6433990 w 12184637"/>
              <a:gd name="connsiteY19245" fmla="*/ 1640178 h 4608812"/>
              <a:gd name="connsiteX19246" fmla="*/ 6439512 w 12184637"/>
              <a:gd name="connsiteY19246" fmla="*/ 1645773 h 4608812"/>
              <a:gd name="connsiteX19247" fmla="*/ 6588820 w 12184637"/>
              <a:gd name="connsiteY19247" fmla="*/ 1646362 h 4608812"/>
              <a:gd name="connsiteX19248" fmla="*/ 6588893 w 12184637"/>
              <a:gd name="connsiteY19248" fmla="*/ 1646362 h 4608812"/>
              <a:gd name="connsiteX19249" fmla="*/ 6594415 w 12184637"/>
              <a:gd name="connsiteY19249" fmla="*/ 1640840 h 4608812"/>
              <a:gd name="connsiteX19250" fmla="*/ 6708679 w 12184637"/>
              <a:gd name="connsiteY19250" fmla="*/ 1737213 h 4608812"/>
              <a:gd name="connsiteX19251" fmla="*/ 6707795 w 12184637"/>
              <a:gd name="connsiteY19251" fmla="*/ 1729335 h 4608812"/>
              <a:gd name="connsiteX19252" fmla="*/ 6592280 w 12184637"/>
              <a:gd name="connsiteY19252" fmla="*/ 1636423 h 4608812"/>
              <a:gd name="connsiteX19253" fmla="*/ 6584403 w 12184637"/>
              <a:gd name="connsiteY19253" fmla="*/ 1637306 h 4608812"/>
              <a:gd name="connsiteX19254" fmla="*/ 6585286 w 12184637"/>
              <a:gd name="connsiteY19254" fmla="*/ 1645184 h 4608812"/>
              <a:gd name="connsiteX19255" fmla="*/ 6700801 w 12184637"/>
              <a:gd name="connsiteY19255" fmla="*/ 1738096 h 4608812"/>
              <a:gd name="connsiteX19256" fmla="*/ 6704335 w 12184637"/>
              <a:gd name="connsiteY19256" fmla="*/ 1739348 h 4608812"/>
              <a:gd name="connsiteX19257" fmla="*/ 6708679 w 12184637"/>
              <a:gd name="connsiteY19257" fmla="*/ 1737213 h 4608812"/>
              <a:gd name="connsiteX19258" fmla="*/ 6830819 w 12184637"/>
              <a:gd name="connsiteY19258" fmla="*/ 1825119 h 4608812"/>
              <a:gd name="connsiteX19259" fmla="*/ 6829568 w 12184637"/>
              <a:gd name="connsiteY19259" fmla="*/ 1817315 h 4608812"/>
              <a:gd name="connsiteX19260" fmla="*/ 6707574 w 12184637"/>
              <a:gd name="connsiteY19260" fmla="*/ 1729188 h 4608812"/>
              <a:gd name="connsiteX19261" fmla="*/ 6699770 w 12184637"/>
              <a:gd name="connsiteY19261" fmla="*/ 1730440 h 4608812"/>
              <a:gd name="connsiteX19262" fmla="*/ 6701021 w 12184637"/>
              <a:gd name="connsiteY19262" fmla="*/ 1738244 h 4608812"/>
              <a:gd name="connsiteX19263" fmla="*/ 6823015 w 12184637"/>
              <a:gd name="connsiteY19263" fmla="*/ 1826371 h 4608812"/>
              <a:gd name="connsiteX19264" fmla="*/ 6826328 w 12184637"/>
              <a:gd name="connsiteY19264" fmla="*/ 1827401 h 4608812"/>
              <a:gd name="connsiteX19265" fmla="*/ 6830819 w 12184637"/>
              <a:gd name="connsiteY19265" fmla="*/ 1825119 h 4608812"/>
              <a:gd name="connsiteX19266" fmla="*/ 6937278 w 12184637"/>
              <a:gd name="connsiteY19266" fmla="*/ 1903749 h 4608812"/>
              <a:gd name="connsiteX19267" fmla="*/ 6936100 w 12184637"/>
              <a:gd name="connsiteY19267" fmla="*/ 1895944 h 4608812"/>
              <a:gd name="connsiteX19268" fmla="*/ 6829568 w 12184637"/>
              <a:gd name="connsiteY19268" fmla="*/ 1817389 h 4608812"/>
              <a:gd name="connsiteX19269" fmla="*/ 6821764 w 12184637"/>
              <a:gd name="connsiteY19269" fmla="*/ 1818567 h 4608812"/>
              <a:gd name="connsiteX19270" fmla="*/ 6822941 w 12184637"/>
              <a:gd name="connsiteY19270" fmla="*/ 1826371 h 4608812"/>
              <a:gd name="connsiteX19271" fmla="*/ 6929474 w 12184637"/>
              <a:gd name="connsiteY19271" fmla="*/ 1904927 h 4608812"/>
              <a:gd name="connsiteX19272" fmla="*/ 6932788 w 12184637"/>
              <a:gd name="connsiteY19272" fmla="*/ 1906031 h 4608812"/>
              <a:gd name="connsiteX19273" fmla="*/ 6937278 w 12184637"/>
              <a:gd name="connsiteY19273" fmla="*/ 1903749 h 4608812"/>
              <a:gd name="connsiteX19274" fmla="*/ 6953034 w 12184637"/>
              <a:gd name="connsiteY19274" fmla="*/ 1915307 h 4608812"/>
              <a:gd name="connsiteX19275" fmla="*/ 6951856 w 12184637"/>
              <a:gd name="connsiteY19275" fmla="*/ 1907503 h 4608812"/>
              <a:gd name="connsiteX19276" fmla="*/ 6936174 w 12184637"/>
              <a:gd name="connsiteY19276" fmla="*/ 1895944 h 4608812"/>
              <a:gd name="connsiteX19277" fmla="*/ 6928370 w 12184637"/>
              <a:gd name="connsiteY19277" fmla="*/ 1897122 h 4608812"/>
              <a:gd name="connsiteX19278" fmla="*/ 6929548 w 12184637"/>
              <a:gd name="connsiteY19278" fmla="*/ 1904927 h 4608812"/>
              <a:gd name="connsiteX19279" fmla="*/ 6945230 w 12184637"/>
              <a:gd name="connsiteY19279" fmla="*/ 1916485 h 4608812"/>
              <a:gd name="connsiteX19280" fmla="*/ 6948616 w 12184637"/>
              <a:gd name="connsiteY19280" fmla="*/ 1917590 h 4608812"/>
              <a:gd name="connsiteX19281" fmla="*/ 6953034 w 12184637"/>
              <a:gd name="connsiteY19281" fmla="*/ 1915307 h 4608812"/>
              <a:gd name="connsiteX19282" fmla="*/ 6956420 w 12184637"/>
              <a:gd name="connsiteY19282" fmla="*/ 1917884 h 4608812"/>
              <a:gd name="connsiteX19283" fmla="*/ 6955243 w 12184637"/>
              <a:gd name="connsiteY19283" fmla="*/ 1910080 h 4608812"/>
              <a:gd name="connsiteX19284" fmla="*/ 6951782 w 12184637"/>
              <a:gd name="connsiteY19284" fmla="*/ 1907503 h 4608812"/>
              <a:gd name="connsiteX19285" fmla="*/ 6943978 w 12184637"/>
              <a:gd name="connsiteY19285" fmla="*/ 1908681 h 4608812"/>
              <a:gd name="connsiteX19286" fmla="*/ 6945156 w 12184637"/>
              <a:gd name="connsiteY19286" fmla="*/ 1916485 h 4608812"/>
              <a:gd name="connsiteX19287" fmla="*/ 6948616 w 12184637"/>
              <a:gd name="connsiteY19287" fmla="*/ 1919062 h 4608812"/>
              <a:gd name="connsiteX19288" fmla="*/ 6951929 w 12184637"/>
              <a:gd name="connsiteY19288" fmla="*/ 1920167 h 4608812"/>
              <a:gd name="connsiteX19289" fmla="*/ 6956420 w 12184637"/>
              <a:gd name="connsiteY19289" fmla="*/ 1917884 h 4608812"/>
              <a:gd name="connsiteX19290" fmla="*/ 6967243 w 12184637"/>
              <a:gd name="connsiteY19290" fmla="*/ 1914645 h 4608812"/>
              <a:gd name="connsiteX19291" fmla="*/ 6961721 w 12184637"/>
              <a:gd name="connsiteY19291" fmla="*/ 1909049 h 4608812"/>
              <a:gd name="connsiteX19292" fmla="*/ 6952077 w 12184637"/>
              <a:gd name="connsiteY19292" fmla="*/ 1908976 h 4608812"/>
              <a:gd name="connsiteX19293" fmla="*/ 6946481 w 12184637"/>
              <a:gd name="connsiteY19293" fmla="*/ 1914498 h 4608812"/>
              <a:gd name="connsiteX19294" fmla="*/ 6952003 w 12184637"/>
              <a:gd name="connsiteY19294" fmla="*/ 1920093 h 4608812"/>
              <a:gd name="connsiteX19295" fmla="*/ 6961648 w 12184637"/>
              <a:gd name="connsiteY19295" fmla="*/ 1920167 h 4608812"/>
              <a:gd name="connsiteX19296" fmla="*/ 6961721 w 12184637"/>
              <a:gd name="connsiteY19296" fmla="*/ 1920167 h 4608812"/>
              <a:gd name="connsiteX19297" fmla="*/ 6967243 w 12184637"/>
              <a:gd name="connsiteY19297" fmla="*/ 1914645 h 4608812"/>
              <a:gd name="connsiteX19298" fmla="*/ 6962163 w 12184637"/>
              <a:gd name="connsiteY19298" fmla="*/ 1920167 h 4608812"/>
              <a:gd name="connsiteX19299" fmla="*/ 7095716 w 12184637"/>
              <a:gd name="connsiteY19299" fmla="*/ 1907945 h 4608812"/>
              <a:gd name="connsiteX19300" fmla="*/ 7100722 w 12184637"/>
              <a:gd name="connsiteY19300" fmla="*/ 1901908 h 4608812"/>
              <a:gd name="connsiteX19301" fmla="*/ 7094685 w 12184637"/>
              <a:gd name="connsiteY19301" fmla="*/ 1896902 h 4608812"/>
              <a:gd name="connsiteX19302" fmla="*/ 6961132 w 12184637"/>
              <a:gd name="connsiteY19302" fmla="*/ 1909123 h 4608812"/>
              <a:gd name="connsiteX19303" fmla="*/ 6956126 w 12184637"/>
              <a:gd name="connsiteY19303" fmla="*/ 1915160 h 4608812"/>
              <a:gd name="connsiteX19304" fmla="*/ 6961721 w 12184637"/>
              <a:gd name="connsiteY19304" fmla="*/ 1920240 h 4608812"/>
              <a:gd name="connsiteX19305" fmla="*/ 6962163 w 12184637"/>
              <a:gd name="connsiteY19305" fmla="*/ 1920167 h 4608812"/>
              <a:gd name="connsiteX19306" fmla="*/ 7095568 w 12184637"/>
              <a:gd name="connsiteY19306" fmla="*/ 1907945 h 4608812"/>
              <a:gd name="connsiteX19307" fmla="*/ 7238544 w 12184637"/>
              <a:gd name="connsiteY19307" fmla="*/ 1898006 h 4608812"/>
              <a:gd name="connsiteX19308" fmla="*/ 7243698 w 12184637"/>
              <a:gd name="connsiteY19308" fmla="*/ 1892042 h 4608812"/>
              <a:gd name="connsiteX19309" fmla="*/ 7237735 w 12184637"/>
              <a:gd name="connsiteY19309" fmla="*/ 1886889 h 4608812"/>
              <a:gd name="connsiteX19310" fmla="*/ 7094759 w 12184637"/>
              <a:gd name="connsiteY19310" fmla="*/ 1896828 h 4608812"/>
              <a:gd name="connsiteX19311" fmla="*/ 7089605 w 12184637"/>
              <a:gd name="connsiteY19311" fmla="*/ 1902792 h 4608812"/>
              <a:gd name="connsiteX19312" fmla="*/ 7095200 w 12184637"/>
              <a:gd name="connsiteY19312" fmla="*/ 1907945 h 4608812"/>
              <a:gd name="connsiteX19313" fmla="*/ 7095568 w 12184637"/>
              <a:gd name="connsiteY19313" fmla="*/ 1907945 h 4608812"/>
              <a:gd name="connsiteX19314" fmla="*/ 7356194 w 12184637"/>
              <a:gd name="connsiteY19314" fmla="*/ 1990329 h 4608812"/>
              <a:gd name="connsiteX19315" fmla="*/ 7355458 w 12184637"/>
              <a:gd name="connsiteY19315" fmla="*/ 1982452 h 4608812"/>
              <a:gd name="connsiteX19316" fmla="*/ 7241784 w 12184637"/>
              <a:gd name="connsiteY19316" fmla="*/ 1888140 h 4608812"/>
              <a:gd name="connsiteX19317" fmla="*/ 7233906 w 12184637"/>
              <a:gd name="connsiteY19317" fmla="*/ 1888877 h 4608812"/>
              <a:gd name="connsiteX19318" fmla="*/ 7234643 w 12184637"/>
              <a:gd name="connsiteY19318" fmla="*/ 1896754 h 4608812"/>
              <a:gd name="connsiteX19319" fmla="*/ 7348317 w 12184637"/>
              <a:gd name="connsiteY19319" fmla="*/ 1991066 h 4608812"/>
              <a:gd name="connsiteX19320" fmla="*/ 7351924 w 12184637"/>
              <a:gd name="connsiteY19320" fmla="*/ 1992317 h 4608812"/>
              <a:gd name="connsiteX19321" fmla="*/ 7356194 w 12184637"/>
              <a:gd name="connsiteY19321" fmla="*/ 1990329 h 4608812"/>
              <a:gd name="connsiteX19322" fmla="*/ 7351998 w 12184637"/>
              <a:gd name="connsiteY19322" fmla="*/ 1992317 h 4608812"/>
              <a:gd name="connsiteX19323" fmla="*/ 7494606 w 12184637"/>
              <a:gd name="connsiteY19323" fmla="*/ 1990182 h 4608812"/>
              <a:gd name="connsiteX19324" fmla="*/ 7500128 w 12184637"/>
              <a:gd name="connsiteY19324" fmla="*/ 1984513 h 4608812"/>
              <a:gd name="connsiteX19325" fmla="*/ 7494532 w 12184637"/>
              <a:gd name="connsiteY19325" fmla="*/ 1978991 h 4608812"/>
              <a:gd name="connsiteX19326" fmla="*/ 7494459 w 12184637"/>
              <a:gd name="connsiteY19326" fmla="*/ 1978991 h 4608812"/>
              <a:gd name="connsiteX19327" fmla="*/ 7351851 w 12184637"/>
              <a:gd name="connsiteY19327" fmla="*/ 1981127 h 4608812"/>
              <a:gd name="connsiteX19328" fmla="*/ 7346329 w 12184637"/>
              <a:gd name="connsiteY19328" fmla="*/ 1986795 h 4608812"/>
              <a:gd name="connsiteX19329" fmla="*/ 7351998 w 12184637"/>
              <a:gd name="connsiteY19329" fmla="*/ 1992317 h 4608812"/>
              <a:gd name="connsiteX19330" fmla="*/ 7351998 w 12184637"/>
              <a:gd name="connsiteY19330" fmla="*/ 1992317 h 4608812"/>
              <a:gd name="connsiteX19331" fmla="*/ 7598562 w 12184637"/>
              <a:gd name="connsiteY19331" fmla="*/ 2100028 h 4608812"/>
              <a:gd name="connsiteX19332" fmla="*/ 7599004 w 12184637"/>
              <a:gd name="connsiteY19332" fmla="*/ 2092150 h 4608812"/>
              <a:gd name="connsiteX19333" fmla="*/ 7498729 w 12184637"/>
              <a:gd name="connsiteY19333" fmla="*/ 1980906 h 4608812"/>
              <a:gd name="connsiteX19334" fmla="*/ 7490851 w 12184637"/>
              <a:gd name="connsiteY19334" fmla="*/ 1980464 h 4608812"/>
              <a:gd name="connsiteX19335" fmla="*/ 7490409 w 12184637"/>
              <a:gd name="connsiteY19335" fmla="*/ 1988342 h 4608812"/>
              <a:gd name="connsiteX19336" fmla="*/ 7590684 w 12184637"/>
              <a:gd name="connsiteY19336" fmla="*/ 2099586 h 4608812"/>
              <a:gd name="connsiteX19337" fmla="*/ 7594880 w 12184637"/>
              <a:gd name="connsiteY19337" fmla="*/ 2101427 h 4608812"/>
              <a:gd name="connsiteX19338" fmla="*/ 7598562 w 12184637"/>
              <a:gd name="connsiteY19338" fmla="*/ 2100028 h 4608812"/>
              <a:gd name="connsiteX19339" fmla="*/ 7686542 w 12184637"/>
              <a:gd name="connsiteY19339" fmla="*/ 2214659 h 4608812"/>
              <a:gd name="connsiteX19340" fmla="*/ 7687573 w 12184637"/>
              <a:gd name="connsiteY19340" fmla="*/ 2206855 h 4608812"/>
              <a:gd name="connsiteX19341" fmla="*/ 7599225 w 12184637"/>
              <a:gd name="connsiteY19341" fmla="*/ 2092445 h 4608812"/>
              <a:gd name="connsiteX19342" fmla="*/ 7591420 w 12184637"/>
              <a:gd name="connsiteY19342" fmla="*/ 2091414 h 4608812"/>
              <a:gd name="connsiteX19343" fmla="*/ 7590389 w 12184637"/>
              <a:gd name="connsiteY19343" fmla="*/ 2099218 h 4608812"/>
              <a:gd name="connsiteX19344" fmla="*/ 7678737 w 12184637"/>
              <a:gd name="connsiteY19344" fmla="*/ 2213629 h 4608812"/>
              <a:gd name="connsiteX19345" fmla="*/ 7683228 w 12184637"/>
              <a:gd name="connsiteY19345" fmla="*/ 2215764 h 4608812"/>
              <a:gd name="connsiteX19346" fmla="*/ 7686542 w 12184637"/>
              <a:gd name="connsiteY19346" fmla="*/ 2214659 h 4608812"/>
              <a:gd name="connsiteX19347" fmla="*/ 7761490 w 12184637"/>
              <a:gd name="connsiteY19347" fmla="*/ 2321634 h 4608812"/>
              <a:gd name="connsiteX19348" fmla="*/ 7762815 w 12184637"/>
              <a:gd name="connsiteY19348" fmla="*/ 2313830 h 4608812"/>
              <a:gd name="connsiteX19349" fmla="*/ 7687646 w 12184637"/>
              <a:gd name="connsiteY19349" fmla="*/ 2207003 h 4608812"/>
              <a:gd name="connsiteX19350" fmla="*/ 7679842 w 12184637"/>
              <a:gd name="connsiteY19350" fmla="*/ 2205677 h 4608812"/>
              <a:gd name="connsiteX19351" fmla="*/ 7678516 w 12184637"/>
              <a:gd name="connsiteY19351" fmla="*/ 2213481 h 4608812"/>
              <a:gd name="connsiteX19352" fmla="*/ 7753686 w 12184637"/>
              <a:gd name="connsiteY19352" fmla="*/ 2320309 h 4608812"/>
              <a:gd name="connsiteX19353" fmla="*/ 7758251 w 12184637"/>
              <a:gd name="connsiteY19353" fmla="*/ 2322665 h 4608812"/>
              <a:gd name="connsiteX19354" fmla="*/ 7761490 w 12184637"/>
              <a:gd name="connsiteY19354" fmla="*/ 2321634 h 4608812"/>
              <a:gd name="connsiteX19355" fmla="*/ 7822303 w 12184637"/>
              <a:gd name="connsiteY19355" fmla="*/ 2409835 h 4608812"/>
              <a:gd name="connsiteX19356" fmla="*/ 7823702 w 12184637"/>
              <a:gd name="connsiteY19356" fmla="*/ 2402104 h 4608812"/>
              <a:gd name="connsiteX19357" fmla="*/ 7762889 w 12184637"/>
              <a:gd name="connsiteY19357" fmla="*/ 2313904 h 4608812"/>
              <a:gd name="connsiteX19358" fmla="*/ 7755158 w 12184637"/>
              <a:gd name="connsiteY19358" fmla="*/ 2312505 h 4608812"/>
              <a:gd name="connsiteX19359" fmla="*/ 7753760 w 12184637"/>
              <a:gd name="connsiteY19359" fmla="*/ 2320235 h 4608812"/>
              <a:gd name="connsiteX19360" fmla="*/ 7814573 w 12184637"/>
              <a:gd name="connsiteY19360" fmla="*/ 2408436 h 4608812"/>
              <a:gd name="connsiteX19361" fmla="*/ 7819211 w 12184637"/>
              <a:gd name="connsiteY19361" fmla="*/ 2410865 h 4608812"/>
              <a:gd name="connsiteX19362" fmla="*/ 7822303 w 12184637"/>
              <a:gd name="connsiteY19362" fmla="*/ 2409835 h 4608812"/>
              <a:gd name="connsiteX19363" fmla="*/ 7867949 w 12184637"/>
              <a:gd name="connsiteY19363" fmla="*/ 2467997 h 4608812"/>
              <a:gd name="connsiteX19364" fmla="*/ 7868907 w 12184637"/>
              <a:gd name="connsiteY19364" fmla="*/ 2460193 h 4608812"/>
              <a:gd name="connsiteX19365" fmla="*/ 7823481 w 12184637"/>
              <a:gd name="connsiteY19365" fmla="*/ 2401883 h 4608812"/>
              <a:gd name="connsiteX19366" fmla="*/ 7815676 w 12184637"/>
              <a:gd name="connsiteY19366" fmla="*/ 2400926 h 4608812"/>
              <a:gd name="connsiteX19367" fmla="*/ 7814719 w 12184637"/>
              <a:gd name="connsiteY19367" fmla="*/ 2408730 h 4608812"/>
              <a:gd name="connsiteX19368" fmla="*/ 7860145 w 12184637"/>
              <a:gd name="connsiteY19368" fmla="*/ 2467040 h 4608812"/>
              <a:gd name="connsiteX19369" fmla="*/ 7864562 w 12184637"/>
              <a:gd name="connsiteY19369" fmla="*/ 2469175 h 4608812"/>
              <a:gd name="connsiteX19370" fmla="*/ 7867949 w 12184637"/>
              <a:gd name="connsiteY19370" fmla="*/ 2467997 h 4608812"/>
              <a:gd name="connsiteX19371" fmla="*/ 7908147 w 12184637"/>
              <a:gd name="connsiteY19371" fmla="*/ 2505839 h 4608812"/>
              <a:gd name="connsiteX19372" fmla="*/ 7908000 w 12184637"/>
              <a:gd name="connsiteY19372" fmla="*/ 2497962 h 4608812"/>
              <a:gd name="connsiteX19373" fmla="*/ 7868391 w 12184637"/>
              <a:gd name="connsiteY19373" fmla="*/ 2459604 h 4608812"/>
              <a:gd name="connsiteX19374" fmla="*/ 7860513 w 12184637"/>
              <a:gd name="connsiteY19374" fmla="*/ 2459751 h 4608812"/>
              <a:gd name="connsiteX19375" fmla="*/ 7860661 w 12184637"/>
              <a:gd name="connsiteY19375" fmla="*/ 2467629 h 4608812"/>
              <a:gd name="connsiteX19376" fmla="*/ 7900270 w 12184637"/>
              <a:gd name="connsiteY19376" fmla="*/ 2505986 h 4608812"/>
              <a:gd name="connsiteX19377" fmla="*/ 7904171 w 12184637"/>
              <a:gd name="connsiteY19377" fmla="*/ 2507532 h 4608812"/>
              <a:gd name="connsiteX19378" fmla="*/ 7908147 w 12184637"/>
              <a:gd name="connsiteY19378" fmla="*/ 2505839 h 4608812"/>
              <a:gd name="connsiteX19379" fmla="*/ 7934873 w 12184637"/>
              <a:gd name="connsiteY19379" fmla="*/ 2509079 h 4608812"/>
              <a:gd name="connsiteX19380" fmla="*/ 7930676 w 12184637"/>
              <a:gd name="connsiteY19380" fmla="*/ 2502379 h 4608812"/>
              <a:gd name="connsiteX19381" fmla="*/ 7905350 w 12184637"/>
              <a:gd name="connsiteY19381" fmla="*/ 2496489 h 4608812"/>
              <a:gd name="connsiteX19382" fmla="*/ 7898650 w 12184637"/>
              <a:gd name="connsiteY19382" fmla="*/ 2500686 h 4608812"/>
              <a:gd name="connsiteX19383" fmla="*/ 7902847 w 12184637"/>
              <a:gd name="connsiteY19383" fmla="*/ 2507385 h 4608812"/>
              <a:gd name="connsiteX19384" fmla="*/ 7928173 w 12184637"/>
              <a:gd name="connsiteY19384" fmla="*/ 2513275 h 4608812"/>
              <a:gd name="connsiteX19385" fmla="*/ 7929498 w 12184637"/>
              <a:gd name="connsiteY19385" fmla="*/ 2513422 h 4608812"/>
              <a:gd name="connsiteX19386" fmla="*/ 7934873 w 12184637"/>
              <a:gd name="connsiteY19386" fmla="*/ 2509079 h 4608812"/>
              <a:gd name="connsiteX19387" fmla="*/ 7934799 w 12184637"/>
              <a:gd name="connsiteY19387" fmla="*/ 2518576 h 4608812"/>
              <a:gd name="connsiteX19388" fmla="*/ 7935020 w 12184637"/>
              <a:gd name="connsiteY19388" fmla="*/ 2507901 h 4608812"/>
              <a:gd name="connsiteX19389" fmla="*/ 7929572 w 12184637"/>
              <a:gd name="connsiteY19389" fmla="*/ 2502232 h 4608812"/>
              <a:gd name="connsiteX19390" fmla="*/ 7923903 w 12184637"/>
              <a:gd name="connsiteY19390" fmla="*/ 2507680 h 4608812"/>
              <a:gd name="connsiteX19391" fmla="*/ 7923682 w 12184637"/>
              <a:gd name="connsiteY19391" fmla="*/ 2518355 h 4608812"/>
              <a:gd name="connsiteX19392" fmla="*/ 7929130 w 12184637"/>
              <a:gd name="connsiteY19392" fmla="*/ 2524024 h 4608812"/>
              <a:gd name="connsiteX19393" fmla="*/ 7929277 w 12184637"/>
              <a:gd name="connsiteY19393" fmla="*/ 2524024 h 4608812"/>
              <a:gd name="connsiteX19394" fmla="*/ 7934799 w 12184637"/>
              <a:gd name="connsiteY19394" fmla="*/ 2518576 h 4608812"/>
              <a:gd name="connsiteX19395" fmla="*/ 7915068 w 12184637"/>
              <a:gd name="connsiteY19395" fmla="*/ 2542798 h 4608812"/>
              <a:gd name="connsiteX19396" fmla="*/ 7933401 w 12184637"/>
              <a:gd name="connsiteY19396" fmla="*/ 2522183 h 4608812"/>
              <a:gd name="connsiteX19397" fmla="*/ 7932958 w 12184637"/>
              <a:gd name="connsiteY19397" fmla="*/ 2514306 h 4608812"/>
              <a:gd name="connsiteX19398" fmla="*/ 7925081 w 12184637"/>
              <a:gd name="connsiteY19398" fmla="*/ 2514748 h 4608812"/>
              <a:gd name="connsiteX19399" fmla="*/ 7906748 w 12184637"/>
              <a:gd name="connsiteY19399" fmla="*/ 2535362 h 4608812"/>
              <a:gd name="connsiteX19400" fmla="*/ 7907190 w 12184637"/>
              <a:gd name="connsiteY19400" fmla="*/ 2543240 h 4608812"/>
              <a:gd name="connsiteX19401" fmla="*/ 7910945 w 12184637"/>
              <a:gd name="connsiteY19401" fmla="*/ 2544639 h 4608812"/>
              <a:gd name="connsiteX19402" fmla="*/ 7915068 w 12184637"/>
              <a:gd name="connsiteY19402" fmla="*/ 2542798 h 4608812"/>
              <a:gd name="connsiteX19403" fmla="*/ 7916467 w 12184637"/>
              <a:gd name="connsiteY19403" fmla="*/ 2539043 h 4608812"/>
              <a:gd name="connsiteX19404" fmla="*/ 7910871 w 12184637"/>
              <a:gd name="connsiteY19404" fmla="*/ 2533521 h 4608812"/>
              <a:gd name="connsiteX19405" fmla="*/ 7828781 w 12184637"/>
              <a:gd name="connsiteY19405" fmla="*/ 2533816 h 4608812"/>
              <a:gd name="connsiteX19406" fmla="*/ 7828781 w 12184637"/>
              <a:gd name="connsiteY19406" fmla="*/ 2533816 h 4608812"/>
              <a:gd name="connsiteX19407" fmla="*/ 7823260 w 12184637"/>
              <a:gd name="connsiteY19407" fmla="*/ 2539411 h 4608812"/>
              <a:gd name="connsiteX19408" fmla="*/ 7828855 w 12184637"/>
              <a:gd name="connsiteY19408" fmla="*/ 2544933 h 4608812"/>
              <a:gd name="connsiteX19409" fmla="*/ 7910945 w 12184637"/>
              <a:gd name="connsiteY19409" fmla="*/ 2544639 h 4608812"/>
              <a:gd name="connsiteX19410" fmla="*/ 7910945 w 12184637"/>
              <a:gd name="connsiteY19410" fmla="*/ 2544639 h 4608812"/>
              <a:gd name="connsiteX19411" fmla="*/ 7916467 w 12184637"/>
              <a:gd name="connsiteY19411" fmla="*/ 2539043 h 4608812"/>
              <a:gd name="connsiteX19412" fmla="*/ 7833272 w 12184637"/>
              <a:gd name="connsiteY19412" fmla="*/ 2542724 h 4608812"/>
              <a:gd name="connsiteX19413" fmla="*/ 7832095 w 12184637"/>
              <a:gd name="connsiteY19413" fmla="*/ 2534920 h 4608812"/>
              <a:gd name="connsiteX19414" fmla="*/ 7786890 w 12184637"/>
              <a:gd name="connsiteY19414" fmla="*/ 2501422 h 4608812"/>
              <a:gd name="connsiteX19415" fmla="*/ 7779086 w 12184637"/>
              <a:gd name="connsiteY19415" fmla="*/ 2502600 h 4608812"/>
              <a:gd name="connsiteX19416" fmla="*/ 7780264 w 12184637"/>
              <a:gd name="connsiteY19416" fmla="*/ 2510404 h 4608812"/>
              <a:gd name="connsiteX19417" fmla="*/ 7825469 w 12184637"/>
              <a:gd name="connsiteY19417" fmla="*/ 2543902 h 4608812"/>
              <a:gd name="connsiteX19418" fmla="*/ 7828855 w 12184637"/>
              <a:gd name="connsiteY19418" fmla="*/ 2545007 h 4608812"/>
              <a:gd name="connsiteX19419" fmla="*/ 7833272 w 12184637"/>
              <a:gd name="connsiteY19419" fmla="*/ 2542724 h 4608812"/>
              <a:gd name="connsiteX19420" fmla="*/ 7787479 w 12184637"/>
              <a:gd name="connsiteY19420" fmla="*/ 2509815 h 4608812"/>
              <a:gd name="connsiteX19421" fmla="*/ 7787553 w 12184637"/>
              <a:gd name="connsiteY19421" fmla="*/ 2501937 h 4608812"/>
              <a:gd name="connsiteX19422" fmla="*/ 7745955 w 12184637"/>
              <a:gd name="connsiteY19422" fmla="*/ 2459677 h 4608812"/>
              <a:gd name="connsiteX19423" fmla="*/ 7738078 w 12184637"/>
              <a:gd name="connsiteY19423" fmla="*/ 2459604 h 4608812"/>
              <a:gd name="connsiteX19424" fmla="*/ 7738004 w 12184637"/>
              <a:gd name="connsiteY19424" fmla="*/ 2467481 h 4608812"/>
              <a:gd name="connsiteX19425" fmla="*/ 7779602 w 12184637"/>
              <a:gd name="connsiteY19425" fmla="*/ 2509741 h 4608812"/>
              <a:gd name="connsiteX19426" fmla="*/ 7783577 w 12184637"/>
              <a:gd name="connsiteY19426" fmla="*/ 2511435 h 4608812"/>
              <a:gd name="connsiteX19427" fmla="*/ 7787479 w 12184637"/>
              <a:gd name="connsiteY19427" fmla="*/ 2509815 h 4608812"/>
              <a:gd name="connsiteX19428" fmla="*/ 7745440 w 12184637"/>
              <a:gd name="connsiteY19428" fmla="*/ 2467923 h 4608812"/>
              <a:gd name="connsiteX19429" fmla="*/ 7746324 w 12184637"/>
              <a:gd name="connsiteY19429" fmla="*/ 2460119 h 4608812"/>
              <a:gd name="connsiteX19430" fmla="*/ 7698027 w 12184637"/>
              <a:gd name="connsiteY19430" fmla="*/ 2399233 h 4608812"/>
              <a:gd name="connsiteX19431" fmla="*/ 7690223 w 12184637"/>
              <a:gd name="connsiteY19431" fmla="*/ 2398349 h 4608812"/>
              <a:gd name="connsiteX19432" fmla="*/ 7689339 w 12184637"/>
              <a:gd name="connsiteY19432" fmla="*/ 2406153 h 4608812"/>
              <a:gd name="connsiteX19433" fmla="*/ 7737636 w 12184637"/>
              <a:gd name="connsiteY19433" fmla="*/ 2467040 h 4608812"/>
              <a:gd name="connsiteX19434" fmla="*/ 7742053 w 12184637"/>
              <a:gd name="connsiteY19434" fmla="*/ 2469175 h 4608812"/>
              <a:gd name="connsiteX19435" fmla="*/ 7745440 w 12184637"/>
              <a:gd name="connsiteY19435" fmla="*/ 2467923 h 4608812"/>
              <a:gd name="connsiteX19436" fmla="*/ 7696922 w 12184637"/>
              <a:gd name="connsiteY19436" fmla="*/ 2407258 h 4608812"/>
              <a:gd name="connsiteX19437" fmla="*/ 7698174 w 12184637"/>
              <a:gd name="connsiteY19437" fmla="*/ 2399454 h 4608812"/>
              <a:gd name="connsiteX19438" fmla="*/ 7633239 w 12184637"/>
              <a:gd name="connsiteY19438" fmla="*/ 2310517 h 4608812"/>
              <a:gd name="connsiteX19439" fmla="*/ 7625434 w 12184637"/>
              <a:gd name="connsiteY19439" fmla="*/ 2309265 h 4608812"/>
              <a:gd name="connsiteX19440" fmla="*/ 7624183 w 12184637"/>
              <a:gd name="connsiteY19440" fmla="*/ 2317069 h 4608812"/>
              <a:gd name="connsiteX19441" fmla="*/ 7689118 w 12184637"/>
              <a:gd name="connsiteY19441" fmla="*/ 2406006 h 4608812"/>
              <a:gd name="connsiteX19442" fmla="*/ 7693683 w 12184637"/>
              <a:gd name="connsiteY19442" fmla="*/ 2408288 h 4608812"/>
              <a:gd name="connsiteX19443" fmla="*/ 7696922 w 12184637"/>
              <a:gd name="connsiteY19443" fmla="*/ 2407258 h 4608812"/>
              <a:gd name="connsiteX19444" fmla="*/ 7632060 w 12184637"/>
              <a:gd name="connsiteY19444" fmla="*/ 2318247 h 4608812"/>
              <a:gd name="connsiteX19445" fmla="*/ 7633165 w 12184637"/>
              <a:gd name="connsiteY19445" fmla="*/ 2310443 h 4608812"/>
              <a:gd name="connsiteX19446" fmla="*/ 7612183 w 12184637"/>
              <a:gd name="connsiteY19446" fmla="*/ 2282540 h 4608812"/>
              <a:gd name="connsiteX19447" fmla="*/ 7604378 w 12184637"/>
              <a:gd name="connsiteY19447" fmla="*/ 2281436 h 4608812"/>
              <a:gd name="connsiteX19448" fmla="*/ 7603274 w 12184637"/>
              <a:gd name="connsiteY19448" fmla="*/ 2289240 h 4608812"/>
              <a:gd name="connsiteX19449" fmla="*/ 7624256 w 12184637"/>
              <a:gd name="connsiteY19449" fmla="*/ 2317143 h 4608812"/>
              <a:gd name="connsiteX19450" fmla="*/ 7628748 w 12184637"/>
              <a:gd name="connsiteY19450" fmla="*/ 2319352 h 4608812"/>
              <a:gd name="connsiteX19451" fmla="*/ 7632060 w 12184637"/>
              <a:gd name="connsiteY19451" fmla="*/ 2318247 h 4608812"/>
              <a:gd name="connsiteX19452" fmla="*/ 7611078 w 12184637"/>
              <a:gd name="connsiteY19452" fmla="*/ 2290344 h 4608812"/>
              <a:gd name="connsiteX19453" fmla="*/ 7612183 w 12184637"/>
              <a:gd name="connsiteY19453" fmla="*/ 2282540 h 4608812"/>
              <a:gd name="connsiteX19454" fmla="*/ 7553430 w 12184637"/>
              <a:gd name="connsiteY19454" fmla="*/ 2204352 h 4608812"/>
              <a:gd name="connsiteX19455" fmla="*/ 7545627 w 12184637"/>
              <a:gd name="connsiteY19455" fmla="*/ 2203248 h 4608812"/>
              <a:gd name="connsiteX19456" fmla="*/ 7544522 w 12184637"/>
              <a:gd name="connsiteY19456" fmla="*/ 2211052 h 4608812"/>
              <a:gd name="connsiteX19457" fmla="*/ 7603274 w 12184637"/>
              <a:gd name="connsiteY19457" fmla="*/ 2289240 h 4608812"/>
              <a:gd name="connsiteX19458" fmla="*/ 7607764 w 12184637"/>
              <a:gd name="connsiteY19458" fmla="*/ 2291448 h 4608812"/>
              <a:gd name="connsiteX19459" fmla="*/ 7611078 w 12184637"/>
              <a:gd name="connsiteY19459" fmla="*/ 2290344 h 4608812"/>
              <a:gd name="connsiteX19460" fmla="*/ 7552547 w 12184637"/>
              <a:gd name="connsiteY19460" fmla="*/ 2212009 h 4608812"/>
              <a:gd name="connsiteX19461" fmla="*/ 7553284 w 12184637"/>
              <a:gd name="connsiteY19461" fmla="*/ 2204131 h 4608812"/>
              <a:gd name="connsiteX19462" fmla="*/ 7521110 w 12184637"/>
              <a:gd name="connsiteY19462" fmla="*/ 2165185 h 4608812"/>
              <a:gd name="connsiteX19463" fmla="*/ 7513233 w 12184637"/>
              <a:gd name="connsiteY19463" fmla="*/ 2164448 h 4608812"/>
              <a:gd name="connsiteX19464" fmla="*/ 7512496 w 12184637"/>
              <a:gd name="connsiteY19464" fmla="*/ 2172326 h 4608812"/>
              <a:gd name="connsiteX19465" fmla="*/ 7544670 w 12184637"/>
              <a:gd name="connsiteY19465" fmla="*/ 2211273 h 4608812"/>
              <a:gd name="connsiteX19466" fmla="*/ 7549013 w 12184637"/>
              <a:gd name="connsiteY19466" fmla="*/ 2213334 h 4608812"/>
              <a:gd name="connsiteX19467" fmla="*/ 7552547 w 12184637"/>
              <a:gd name="connsiteY19467" fmla="*/ 2212009 h 4608812"/>
              <a:gd name="connsiteX19468" fmla="*/ 7520374 w 12184637"/>
              <a:gd name="connsiteY19468" fmla="*/ 2173062 h 4608812"/>
              <a:gd name="connsiteX19469" fmla="*/ 7521110 w 12184637"/>
              <a:gd name="connsiteY19469" fmla="*/ 2165185 h 4608812"/>
              <a:gd name="connsiteX19470" fmla="*/ 7490630 w 12184637"/>
              <a:gd name="connsiteY19470" fmla="*/ 2128226 h 4608812"/>
              <a:gd name="connsiteX19471" fmla="*/ 7482752 w 12184637"/>
              <a:gd name="connsiteY19471" fmla="*/ 2127490 h 4608812"/>
              <a:gd name="connsiteX19472" fmla="*/ 7482016 w 12184637"/>
              <a:gd name="connsiteY19472" fmla="*/ 2135367 h 4608812"/>
              <a:gd name="connsiteX19473" fmla="*/ 7512496 w 12184637"/>
              <a:gd name="connsiteY19473" fmla="*/ 2172326 h 4608812"/>
              <a:gd name="connsiteX19474" fmla="*/ 7516840 w 12184637"/>
              <a:gd name="connsiteY19474" fmla="*/ 2174388 h 4608812"/>
              <a:gd name="connsiteX19475" fmla="*/ 7520374 w 12184637"/>
              <a:gd name="connsiteY19475" fmla="*/ 2173062 h 4608812"/>
              <a:gd name="connsiteX19476" fmla="*/ 7489894 w 12184637"/>
              <a:gd name="connsiteY19476" fmla="*/ 2136104 h 4608812"/>
              <a:gd name="connsiteX19477" fmla="*/ 7490630 w 12184637"/>
              <a:gd name="connsiteY19477" fmla="*/ 2128226 h 4608812"/>
              <a:gd name="connsiteX19478" fmla="*/ 7460371 w 12184637"/>
              <a:gd name="connsiteY19478" fmla="*/ 2091635 h 4608812"/>
              <a:gd name="connsiteX19479" fmla="*/ 7452493 w 12184637"/>
              <a:gd name="connsiteY19479" fmla="*/ 2090899 h 4608812"/>
              <a:gd name="connsiteX19480" fmla="*/ 7451757 w 12184637"/>
              <a:gd name="connsiteY19480" fmla="*/ 2098777 h 4608812"/>
              <a:gd name="connsiteX19481" fmla="*/ 7482016 w 12184637"/>
              <a:gd name="connsiteY19481" fmla="*/ 2135367 h 4608812"/>
              <a:gd name="connsiteX19482" fmla="*/ 7486360 w 12184637"/>
              <a:gd name="connsiteY19482" fmla="*/ 2137429 h 4608812"/>
              <a:gd name="connsiteX19483" fmla="*/ 7489894 w 12184637"/>
              <a:gd name="connsiteY19483" fmla="*/ 2136104 h 4608812"/>
              <a:gd name="connsiteX19484" fmla="*/ 7444100 w 12184637"/>
              <a:gd name="connsiteY19484" fmla="*/ 2101942 h 4608812"/>
              <a:gd name="connsiteX19485" fmla="*/ 7456616 w 12184637"/>
              <a:gd name="connsiteY19485" fmla="*/ 2100691 h 4608812"/>
              <a:gd name="connsiteX19486" fmla="*/ 7461623 w 12184637"/>
              <a:gd name="connsiteY19486" fmla="*/ 2094580 h 4608812"/>
              <a:gd name="connsiteX19487" fmla="*/ 7455512 w 12184637"/>
              <a:gd name="connsiteY19487" fmla="*/ 2089574 h 4608812"/>
              <a:gd name="connsiteX19488" fmla="*/ 7442996 w 12184637"/>
              <a:gd name="connsiteY19488" fmla="*/ 2090825 h 4608812"/>
              <a:gd name="connsiteX19489" fmla="*/ 7437990 w 12184637"/>
              <a:gd name="connsiteY19489" fmla="*/ 2096936 h 4608812"/>
              <a:gd name="connsiteX19490" fmla="*/ 7443585 w 12184637"/>
              <a:gd name="connsiteY19490" fmla="*/ 2101942 h 4608812"/>
              <a:gd name="connsiteX19491" fmla="*/ 7444100 w 12184637"/>
              <a:gd name="connsiteY19491" fmla="*/ 2101942 h 4608812"/>
              <a:gd name="connsiteX19492" fmla="*/ 7447266 w 12184637"/>
              <a:gd name="connsiteY19492" fmla="*/ 2100617 h 4608812"/>
              <a:gd name="connsiteX19493" fmla="*/ 7447708 w 12184637"/>
              <a:gd name="connsiteY19493" fmla="*/ 2092739 h 4608812"/>
              <a:gd name="connsiteX19494" fmla="*/ 7446530 w 12184637"/>
              <a:gd name="connsiteY19494" fmla="*/ 2091414 h 4608812"/>
              <a:gd name="connsiteX19495" fmla="*/ 7438652 w 12184637"/>
              <a:gd name="connsiteY19495" fmla="*/ 2090972 h 4608812"/>
              <a:gd name="connsiteX19496" fmla="*/ 7438210 w 12184637"/>
              <a:gd name="connsiteY19496" fmla="*/ 2098850 h 4608812"/>
              <a:gd name="connsiteX19497" fmla="*/ 7439389 w 12184637"/>
              <a:gd name="connsiteY19497" fmla="*/ 2100175 h 4608812"/>
              <a:gd name="connsiteX19498" fmla="*/ 7443585 w 12184637"/>
              <a:gd name="connsiteY19498" fmla="*/ 2102016 h 4608812"/>
              <a:gd name="connsiteX19499" fmla="*/ 7447266 w 12184637"/>
              <a:gd name="connsiteY19499" fmla="*/ 2100617 h 4608812"/>
              <a:gd name="connsiteX19500" fmla="*/ 7446162 w 12184637"/>
              <a:gd name="connsiteY19500" fmla="*/ 2099292 h 4608812"/>
              <a:gd name="connsiteX19501" fmla="*/ 7446604 w 12184637"/>
              <a:gd name="connsiteY19501" fmla="*/ 2091414 h 4608812"/>
              <a:gd name="connsiteX19502" fmla="*/ 7420835 w 12184637"/>
              <a:gd name="connsiteY19502" fmla="*/ 2062554 h 4608812"/>
              <a:gd name="connsiteX19503" fmla="*/ 7412958 w 12184637"/>
              <a:gd name="connsiteY19503" fmla="*/ 2062112 h 4608812"/>
              <a:gd name="connsiteX19504" fmla="*/ 7412516 w 12184637"/>
              <a:gd name="connsiteY19504" fmla="*/ 2069990 h 4608812"/>
              <a:gd name="connsiteX19505" fmla="*/ 7438284 w 12184637"/>
              <a:gd name="connsiteY19505" fmla="*/ 2098850 h 4608812"/>
              <a:gd name="connsiteX19506" fmla="*/ 7442481 w 12184637"/>
              <a:gd name="connsiteY19506" fmla="*/ 2100691 h 4608812"/>
              <a:gd name="connsiteX19507" fmla="*/ 7446162 w 12184637"/>
              <a:gd name="connsiteY19507" fmla="*/ 2099292 h 4608812"/>
              <a:gd name="connsiteX19508" fmla="*/ 7421572 w 12184637"/>
              <a:gd name="connsiteY19508" fmla="*/ 2068959 h 4608812"/>
              <a:gd name="connsiteX19509" fmla="*/ 7419363 w 12184637"/>
              <a:gd name="connsiteY19509" fmla="*/ 2061376 h 4608812"/>
              <a:gd name="connsiteX19510" fmla="*/ 7368636 w 12184637"/>
              <a:gd name="connsiteY19510" fmla="*/ 2033546 h 4608812"/>
              <a:gd name="connsiteX19511" fmla="*/ 7361054 w 12184637"/>
              <a:gd name="connsiteY19511" fmla="*/ 2035755 h 4608812"/>
              <a:gd name="connsiteX19512" fmla="*/ 7363262 w 12184637"/>
              <a:gd name="connsiteY19512" fmla="*/ 2043338 h 4608812"/>
              <a:gd name="connsiteX19513" fmla="*/ 7413989 w 12184637"/>
              <a:gd name="connsiteY19513" fmla="*/ 2071168 h 4608812"/>
              <a:gd name="connsiteX19514" fmla="*/ 7416713 w 12184637"/>
              <a:gd name="connsiteY19514" fmla="*/ 2071830 h 4608812"/>
              <a:gd name="connsiteX19515" fmla="*/ 7421572 w 12184637"/>
              <a:gd name="connsiteY19515" fmla="*/ 2068959 h 4608812"/>
              <a:gd name="connsiteX19516" fmla="*/ 7371140 w 12184637"/>
              <a:gd name="connsiteY19516" fmla="*/ 2040467 h 4608812"/>
              <a:gd name="connsiteX19517" fmla="*/ 7367900 w 12184637"/>
              <a:gd name="connsiteY19517" fmla="*/ 2033252 h 4608812"/>
              <a:gd name="connsiteX19518" fmla="*/ 7296265 w 12184637"/>
              <a:gd name="connsiteY19518" fmla="*/ 2005938 h 4608812"/>
              <a:gd name="connsiteX19519" fmla="*/ 7289050 w 12184637"/>
              <a:gd name="connsiteY19519" fmla="*/ 2009177 h 4608812"/>
              <a:gd name="connsiteX19520" fmla="*/ 7292289 w 12184637"/>
              <a:gd name="connsiteY19520" fmla="*/ 2016392 h 4608812"/>
              <a:gd name="connsiteX19521" fmla="*/ 7363925 w 12184637"/>
              <a:gd name="connsiteY19521" fmla="*/ 2043706 h 4608812"/>
              <a:gd name="connsiteX19522" fmla="*/ 7365986 w 12184637"/>
              <a:gd name="connsiteY19522" fmla="*/ 2044075 h 4608812"/>
              <a:gd name="connsiteX19523" fmla="*/ 7371140 w 12184637"/>
              <a:gd name="connsiteY19523" fmla="*/ 2040467 h 4608812"/>
              <a:gd name="connsiteX19524" fmla="*/ 7299725 w 12184637"/>
              <a:gd name="connsiteY19524" fmla="*/ 2012416 h 4608812"/>
              <a:gd name="connsiteX19525" fmla="*/ 7295529 w 12184637"/>
              <a:gd name="connsiteY19525" fmla="*/ 2005717 h 4608812"/>
              <a:gd name="connsiteX19526" fmla="*/ 7208580 w 12184637"/>
              <a:gd name="connsiteY19526" fmla="*/ 1985618 h 4608812"/>
              <a:gd name="connsiteX19527" fmla="*/ 7201880 w 12184637"/>
              <a:gd name="connsiteY19527" fmla="*/ 1989814 h 4608812"/>
              <a:gd name="connsiteX19528" fmla="*/ 7206077 w 12184637"/>
              <a:gd name="connsiteY19528" fmla="*/ 1996514 h 4608812"/>
              <a:gd name="connsiteX19529" fmla="*/ 7293026 w 12184637"/>
              <a:gd name="connsiteY19529" fmla="*/ 2016613 h 4608812"/>
              <a:gd name="connsiteX19530" fmla="*/ 7294351 w 12184637"/>
              <a:gd name="connsiteY19530" fmla="*/ 2016760 h 4608812"/>
              <a:gd name="connsiteX19531" fmla="*/ 7299725 w 12184637"/>
              <a:gd name="connsiteY19531" fmla="*/ 2012416 h 4608812"/>
              <a:gd name="connsiteX19532" fmla="*/ 7212850 w 12184637"/>
              <a:gd name="connsiteY19532" fmla="*/ 1991728 h 4608812"/>
              <a:gd name="connsiteX19533" fmla="*/ 7207991 w 12184637"/>
              <a:gd name="connsiteY19533" fmla="*/ 1985544 h 4608812"/>
              <a:gd name="connsiteX19534" fmla="*/ 7111765 w 12184637"/>
              <a:gd name="connsiteY19534" fmla="*/ 1973985 h 4608812"/>
              <a:gd name="connsiteX19535" fmla="*/ 7105581 w 12184637"/>
              <a:gd name="connsiteY19535" fmla="*/ 1978844 h 4608812"/>
              <a:gd name="connsiteX19536" fmla="*/ 7110440 w 12184637"/>
              <a:gd name="connsiteY19536" fmla="*/ 1985029 h 4608812"/>
              <a:gd name="connsiteX19537" fmla="*/ 7206665 w 12184637"/>
              <a:gd name="connsiteY19537" fmla="*/ 1996588 h 4608812"/>
              <a:gd name="connsiteX19538" fmla="*/ 7207402 w 12184637"/>
              <a:gd name="connsiteY19538" fmla="*/ 1996661 h 4608812"/>
              <a:gd name="connsiteX19539" fmla="*/ 7212850 w 12184637"/>
              <a:gd name="connsiteY19539" fmla="*/ 1991728 h 4608812"/>
              <a:gd name="connsiteX19540" fmla="*/ 7116698 w 12184637"/>
              <a:gd name="connsiteY19540" fmla="*/ 1979581 h 4608812"/>
              <a:gd name="connsiteX19541" fmla="*/ 7111250 w 12184637"/>
              <a:gd name="connsiteY19541" fmla="*/ 1973911 h 4608812"/>
              <a:gd name="connsiteX19542" fmla="*/ 7011859 w 12184637"/>
              <a:gd name="connsiteY19542" fmla="*/ 1972071 h 4608812"/>
              <a:gd name="connsiteX19543" fmla="*/ 7006190 w 12184637"/>
              <a:gd name="connsiteY19543" fmla="*/ 1977519 h 4608812"/>
              <a:gd name="connsiteX19544" fmla="*/ 7011638 w 12184637"/>
              <a:gd name="connsiteY19544" fmla="*/ 1983188 h 4608812"/>
              <a:gd name="connsiteX19545" fmla="*/ 7111029 w 12184637"/>
              <a:gd name="connsiteY19545" fmla="*/ 1985029 h 4608812"/>
              <a:gd name="connsiteX19546" fmla="*/ 7111176 w 12184637"/>
              <a:gd name="connsiteY19546" fmla="*/ 1985029 h 4608812"/>
              <a:gd name="connsiteX19547" fmla="*/ 7116698 w 12184637"/>
              <a:gd name="connsiteY19547" fmla="*/ 1979581 h 4608812"/>
              <a:gd name="connsiteX19548" fmla="*/ 7015540 w 12184637"/>
              <a:gd name="connsiteY19548" fmla="*/ 1981789 h 4608812"/>
              <a:gd name="connsiteX19549" fmla="*/ 7015834 w 12184637"/>
              <a:gd name="connsiteY19549" fmla="*/ 1973911 h 4608812"/>
              <a:gd name="connsiteX19550" fmla="*/ 6977771 w 12184637"/>
              <a:gd name="connsiteY19550" fmla="*/ 1933272 h 4608812"/>
              <a:gd name="connsiteX19551" fmla="*/ 6969893 w 12184637"/>
              <a:gd name="connsiteY19551" fmla="*/ 1932977 h 4608812"/>
              <a:gd name="connsiteX19552" fmla="*/ 6969599 w 12184637"/>
              <a:gd name="connsiteY19552" fmla="*/ 1940855 h 4608812"/>
              <a:gd name="connsiteX19553" fmla="*/ 7007662 w 12184637"/>
              <a:gd name="connsiteY19553" fmla="*/ 1981495 h 4608812"/>
              <a:gd name="connsiteX19554" fmla="*/ 7011785 w 12184637"/>
              <a:gd name="connsiteY19554" fmla="*/ 1983262 h 4608812"/>
              <a:gd name="connsiteX19555" fmla="*/ 7015540 w 12184637"/>
              <a:gd name="connsiteY19555" fmla="*/ 1981789 h 4608812"/>
              <a:gd name="connsiteX19556" fmla="*/ 6881693 w 12184637"/>
              <a:gd name="connsiteY19556" fmla="*/ 1951898 h 4608812"/>
              <a:gd name="connsiteX19557" fmla="*/ 6974237 w 12184637"/>
              <a:gd name="connsiteY19557" fmla="*/ 1942548 h 4608812"/>
              <a:gd name="connsiteX19558" fmla="*/ 6979244 w 12184637"/>
              <a:gd name="connsiteY19558" fmla="*/ 1936437 h 4608812"/>
              <a:gd name="connsiteX19559" fmla="*/ 6973133 w 12184637"/>
              <a:gd name="connsiteY19559" fmla="*/ 1931431 h 4608812"/>
              <a:gd name="connsiteX19560" fmla="*/ 6880589 w 12184637"/>
              <a:gd name="connsiteY19560" fmla="*/ 1940781 h 4608812"/>
              <a:gd name="connsiteX19561" fmla="*/ 6875582 w 12184637"/>
              <a:gd name="connsiteY19561" fmla="*/ 1946892 h 4608812"/>
              <a:gd name="connsiteX19562" fmla="*/ 6881178 w 12184637"/>
              <a:gd name="connsiteY19562" fmla="*/ 1951898 h 4608812"/>
              <a:gd name="connsiteX19563" fmla="*/ 6881693 w 12184637"/>
              <a:gd name="connsiteY19563" fmla="*/ 1951898 h 4608812"/>
              <a:gd name="connsiteX19564" fmla="*/ 6886184 w 12184637"/>
              <a:gd name="connsiteY19564" fmla="*/ 1948659 h 4608812"/>
              <a:gd name="connsiteX19565" fmla="*/ 6883460 w 12184637"/>
              <a:gd name="connsiteY19565" fmla="*/ 1941296 h 4608812"/>
              <a:gd name="connsiteX19566" fmla="*/ 6838991 w 12184637"/>
              <a:gd name="connsiteY19566" fmla="*/ 1920903 h 4608812"/>
              <a:gd name="connsiteX19567" fmla="*/ 6831629 w 12184637"/>
              <a:gd name="connsiteY19567" fmla="*/ 1923627 h 4608812"/>
              <a:gd name="connsiteX19568" fmla="*/ 6834353 w 12184637"/>
              <a:gd name="connsiteY19568" fmla="*/ 1930989 h 4608812"/>
              <a:gd name="connsiteX19569" fmla="*/ 6878822 w 12184637"/>
              <a:gd name="connsiteY19569" fmla="*/ 1951383 h 4608812"/>
              <a:gd name="connsiteX19570" fmla="*/ 6881178 w 12184637"/>
              <a:gd name="connsiteY19570" fmla="*/ 1951898 h 4608812"/>
              <a:gd name="connsiteX19571" fmla="*/ 6886184 w 12184637"/>
              <a:gd name="connsiteY19571" fmla="*/ 1948659 h 4608812"/>
              <a:gd name="connsiteX19572" fmla="*/ 6757196 w 12184637"/>
              <a:gd name="connsiteY19572" fmla="*/ 1955064 h 4608812"/>
              <a:gd name="connsiteX19573" fmla="*/ 6838181 w 12184637"/>
              <a:gd name="connsiteY19573" fmla="*/ 1931284 h 4608812"/>
              <a:gd name="connsiteX19574" fmla="*/ 6841936 w 12184637"/>
              <a:gd name="connsiteY19574" fmla="*/ 1924363 h 4608812"/>
              <a:gd name="connsiteX19575" fmla="*/ 6835016 w 12184637"/>
              <a:gd name="connsiteY19575" fmla="*/ 1920608 h 4608812"/>
              <a:gd name="connsiteX19576" fmla="*/ 6754030 w 12184637"/>
              <a:gd name="connsiteY19576" fmla="*/ 1944389 h 4608812"/>
              <a:gd name="connsiteX19577" fmla="*/ 6750275 w 12184637"/>
              <a:gd name="connsiteY19577" fmla="*/ 1951309 h 4608812"/>
              <a:gd name="connsiteX19578" fmla="*/ 6755650 w 12184637"/>
              <a:gd name="connsiteY19578" fmla="*/ 1955285 h 4608812"/>
              <a:gd name="connsiteX19579" fmla="*/ 6757196 w 12184637"/>
              <a:gd name="connsiteY19579" fmla="*/ 1955064 h 4608812"/>
              <a:gd name="connsiteX19580" fmla="*/ 6696310 w 12184637"/>
              <a:gd name="connsiteY19580" fmla="*/ 1989667 h 4608812"/>
              <a:gd name="connsiteX19581" fmla="*/ 6758374 w 12184637"/>
              <a:gd name="connsiteY19581" fmla="*/ 1954549 h 4608812"/>
              <a:gd name="connsiteX19582" fmla="*/ 6760509 w 12184637"/>
              <a:gd name="connsiteY19582" fmla="*/ 1946966 h 4608812"/>
              <a:gd name="connsiteX19583" fmla="*/ 6752926 w 12184637"/>
              <a:gd name="connsiteY19583" fmla="*/ 1944830 h 4608812"/>
              <a:gd name="connsiteX19584" fmla="*/ 6690861 w 12184637"/>
              <a:gd name="connsiteY19584" fmla="*/ 1979949 h 4608812"/>
              <a:gd name="connsiteX19585" fmla="*/ 6688726 w 12184637"/>
              <a:gd name="connsiteY19585" fmla="*/ 1987532 h 4608812"/>
              <a:gd name="connsiteX19586" fmla="*/ 6693585 w 12184637"/>
              <a:gd name="connsiteY19586" fmla="*/ 1990329 h 4608812"/>
              <a:gd name="connsiteX19587" fmla="*/ 6696310 w 12184637"/>
              <a:gd name="connsiteY19587" fmla="*/ 1989667 h 4608812"/>
              <a:gd name="connsiteX19588" fmla="*/ 6628282 w 12184637"/>
              <a:gd name="connsiteY19588" fmla="*/ 1996514 h 4608812"/>
              <a:gd name="connsiteX19589" fmla="*/ 6694101 w 12184637"/>
              <a:gd name="connsiteY19589" fmla="*/ 1990329 h 4608812"/>
              <a:gd name="connsiteX19590" fmla="*/ 6699107 w 12184637"/>
              <a:gd name="connsiteY19590" fmla="*/ 1984292 h 4608812"/>
              <a:gd name="connsiteX19591" fmla="*/ 6693070 w 12184637"/>
              <a:gd name="connsiteY19591" fmla="*/ 1979286 h 4608812"/>
              <a:gd name="connsiteX19592" fmla="*/ 6627251 w 12184637"/>
              <a:gd name="connsiteY19592" fmla="*/ 1985470 h 4608812"/>
              <a:gd name="connsiteX19593" fmla="*/ 6622245 w 12184637"/>
              <a:gd name="connsiteY19593" fmla="*/ 1991507 h 4608812"/>
              <a:gd name="connsiteX19594" fmla="*/ 6627840 w 12184637"/>
              <a:gd name="connsiteY19594" fmla="*/ 1996588 h 4608812"/>
              <a:gd name="connsiteX19595" fmla="*/ 6628282 w 12184637"/>
              <a:gd name="connsiteY19595" fmla="*/ 1996514 h 4608812"/>
              <a:gd name="connsiteX19596" fmla="*/ 6557456 w 12184637"/>
              <a:gd name="connsiteY19596" fmla="*/ 2015214 h 4608812"/>
              <a:gd name="connsiteX19597" fmla="*/ 6629165 w 12184637"/>
              <a:gd name="connsiteY19597" fmla="*/ 1996367 h 4608812"/>
              <a:gd name="connsiteX19598" fmla="*/ 6633141 w 12184637"/>
              <a:gd name="connsiteY19598" fmla="*/ 1989593 h 4608812"/>
              <a:gd name="connsiteX19599" fmla="*/ 6626368 w 12184637"/>
              <a:gd name="connsiteY19599" fmla="*/ 1985618 h 4608812"/>
              <a:gd name="connsiteX19600" fmla="*/ 6554659 w 12184637"/>
              <a:gd name="connsiteY19600" fmla="*/ 2004465 h 4608812"/>
              <a:gd name="connsiteX19601" fmla="*/ 6550683 w 12184637"/>
              <a:gd name="connsiteY19601" fmla="*/ 2011238 h 4608812"/>
              <a:gd name="connsiteX19602" fmla="*/ 6556131 w 12184637"/>
              <a:gd name="connsiteY19602" fmla="*/ 2015435 h 4608812"/>
              <a:gd name="connsiteX19603" fmla="*/ 6557456 w 12184637"/>
              <a:gd name="connsiteY19603" fmla="*/ 2015214 h 4608812"/>
              <a:gd name="connsiteX19604" fmla="*/ 6502828 w 12184637"/>
              <a:gd name="connsiteY19604" fmla="*/ 2075217 h 4608812"/>
              <a:gd name="connsiteX19605" fmla="*/ 6560107 w 12184637"/>
              <a:gd name="connsiteY19605" fmla="*/ 2013594 h 4608812"/>
              <a:gd name="connsiteX19606" fmla="*/ 6559812 w 12184637"/>
              <a:gd name="connsiteY19606" fmla="*/ 2005717 h 4608812"/>
              <a:gd name="connsiteX19607" fmla="*/ 6551934 w 12184637"/>
              <a:gd name="connsiteY19607" fmla="*/ 2006011 h 4608812"/>
              <a:gd name="connsiteX19608" fmla="*/ 6494656 w 12184637"/>
              <a:gd name="connsiteY19608" fmla="*/ 2067634 h 4608812"/>
              <a:gd name="connsiteX19609" fmla="*/ 6494950 w 12184637"/>
              <a:gd name="connsiteY19609" fmla="*/ 2075512 h 4608812"/>
              <a:gd name="connsiteX19610" fmla="*/ 6498779 w 12184637"/>
              <a:gd name="connsiteY19610" fmla="*/ 2076984 h 4608812"/>
              <a:gd name="connsiteX19611" fmla="*/ 6502828 w 12184637"/>
              <a:gd name="connsiteY19611" fmla="*/ 2075217 h 4608812"/>
              <a:gd name="connsiteX19612" fmla="*/ 6419118 w 12184637"/>
              <a:gd name="connsiteY19612" fmla="*/ 2111661 h 4608812"/>
              <a:gd name="connsiteX19613" fmla="*/ 6500987 w 12184637"/>
              <a:gd name="connsiteY19613" fmla="*/ 2076542 h 4608812"/>
              <a:gd name="connsiteX19614" fmla="*/ 6503932 w 12184637"/>
              <a:gd name="connsiteY19614" fmla="*/ 2069254 h 4608812"/>
              <a:gd name="connsiteX19615" fmla="*/ 6496643 w 12184637"/>
              <a:gd name="connsiteY19615" fmla="*/ 2066309 h 4608812"/>
              <a:gd name="connsiteX19616" fmla="*/ 6414848 w 12184637"/>
              <a:gd name="connsiteY19616" fmla="*/ 2101427 h 4608812"/>
              <a:gd name="connsiteX19617" fmla="*/ 6411903 w 12184637"/>
              <a:gd name="connsiteY19617" fmla="*/ 2108716 h 4608812"/>
              <a:gd name="connsiteX19618" fmla="*/ 6417057 w 12184637"/>
              <a:gd name="connsiteY19618" fmla="*/ 2112102 h 4608812"/>
              <a:gd name="connsiteX19619" fmla="*/ 6419118 w 12184637"/>
              <a:gd name="connsiteY19619" fmla="*/ 2111661 h 4608812"/>
              <a:gd name="connsiteX19620" fmla="*/ 6365374 w 12184637"/>
              <a:gd name="connsiteY19620" fmla="*/ 2134189 h 4608812"/>
              <a:gd name="connsiteX19621" fmla="*/ 6419045 w 12184637"/>
              <a:gd name="connsiteY19621" fmla="*/ 2111661 h 4608812"/>
              <a:gd name="connsiteX19622" fmla="*/ 6422064 w 12184637"/>
              <a:gd name="connsiteY19622" fmla="*/ 2104372 h 4608812"/>
              <a:gd name="connsiteX19623" fmla="*/ 6414774 w 12184637"/>
              <a:gd name="connsiteY19623" fmla="*/ 2101353 h 4608812"/>
              <a:gd name="connsiteX19624" fmla="*/ 6361103 w 12184637"/>
              <a:gd name="connsiteY19624" fmla="*/ 2123882 h 4608812"/>
              <a:gd name="connsiteX19625" fmla="*/ 6358085 w 12184637"/>
              <a:gd name="connsiteY19625" fmla="*/ 2131171 h 4608812"/>
              <a:gd name="connsiteX19626" fmla="*/ 6363238 w 12184637"/>
              <a:gd name="connsiteY19626" fmla="*/ 2134631 h 4608812"/>
              <a:gd name="connsiteX19627" fmla="*/ 6365374 w 12184637"/>
              <a:gd name="connsiteY19627" fmla="*/ 2134189 h 4608812"/>
              <a:gd name="connsiteX19628" fmla="*/ 6337691 w 12184637"/>
              <a:gd name="connsiteY19628" fmla="*/ 2155687 h 4608812"/>
              <a:gd name="connsiteX19629" fmla="*/ 6366625 w 12184637"/>
              <a:gd name="connsiteY19629" fmla="*/ 2133527 h 4608812"/>
              <a:gd name="connsiteX19630" fmla="*/ 6367656 w 12184637"/>
              <a:gd name="connsiteY19630" fmla="*/ 2125723 h 4608812"/>
              <a:gd name="connsiteX19631" fmla="*/ 6359852 w 12184637"/>
              <a:gd name="connsiteY19631" fmla="*/ 2124692 h 4608812"/>
              <a:gd name="connsiteX19632" fmla="*/ 6330918 w 12184637"/>
              <a:gd name="connsiteY19632" fmla="*/ 2146853 h 4608812"/>
              <a:gd name="connsiteX19633" fmla="*/ 6329887 w 12184637"/>
              <a:gd name="connsiteY19633" fmla="*/ 2154657 h 4608812"/>
              <a:gd name="connsiteX19634" fmla="*/ 6334378 w 12184637"/>
              <a:gd name="connsiteY19634" fmla="*/ 2156865 h 4608812"/>
              <a:gd name="connsiteX19635" fmla="*/ 6337691 w 12184637"/>
              <a:gd name="connsiteY19635" fmla="*/ 2155687 h 4608812"/>
              <a:gd name="connsiteX19636" fmla="*/ 6289983 w 12184637"/>
              <a:gd name="connsiteY19636" fmla="*/ 2186756 h 4608812"/>
              <a:gd name="connsiteX19637" fmla="*/ 6337323 w 12184637"/>
              <a:gd name="connsiteY19637" fmla="*/ 2155908 h 4608812"/>
              <a:gd name="connsiteX19638" fmla="*/ 6338943 w 12184637"/>
              <a:gd name="connsiteY19638" fmla="*/ 2148178 h 4608812"/>
              <a:gd name="connsiteX19639" fmla="*/ 6331212 w 12184637"/>
              <a:gd name="connsiteY19639" fmla="*/ 2146558 h 4608812"/>
              <a:gd name="connsiteX19640" fmla="*/ 6283873 w 12184637"/>
              <a:gd name="connsiteY19640" fmla="*/ 2177406 h 4608812"/>
              <a:gd name="connsiteX19641" fmla="*/ 6282253 w 12184637"/>
              <a:gd name="connsiteY19641" fmla="*/ 2185136 h 4608812"/>
              <a:gd name="connsiteX19642" fmla="*/ 6286965 w 12184637"/>
              <a:gd name="connsiteY19642" fmla="*/ 2187640 h 4608812"/>
              <a:gd name="connsiteX19643" fmla="*/ 6289983 w 12184637"/>
              <a:gd name="connsiteY19643" fmla="*/ 2186756 h 4608812"/>
              <a:gd name="connsiteX19644" fmla="*/ 6253982 w 12184637"/>
              <a:gd name="connsiteY19644" fmla="*/ 2210316 h 4608812"/>
              <a:gd name="connsiteX19645" fmla="*/ 6290057 w 12184637"/>
              <a:gd name="connsiteY19645" fmla="*/ 2186756 h 4608812"/>
              <a:gd name="connsiteX19646" fmla="*/ 6291677 w 12184637"/>
              <a:gd name="connsiteY19646" fmla="*/ 2179026 h 4608812"/>
              <a:gd name="connsiteX19647" fmla="*/ 6283946 w 12184637"/>
              <a:gd name="connsiteY19647" fmla="*/ 2177406 h 4608812"/>
              <a:gd name="connsiteX19648" fmla="*/ 6247871 w 12184637"/>
              <a:gd name="connsiteY19648" fmla="*/ 2200966 h 4608812"/>
              <a:gd name="connsiteX19649" fmla="*/ 6246251 w 12184637"/>
              <a:gd name="connsiteY19649" fmla="*/ 2208696 h 4608812"/>
              <a:gd name="connsiteX19650" fmla="*/ 6250963 w 12184637"/>
              <a:gd name="connsiteY19650" fmla="*/ 2211199 h 4608812"/>
              <a:gd name="connsiteX19651" fmla="*/ 6253982 w 12184637"/>
              <a:gd name="connsiteY19651" fmla="*/ 2210316 h 4608812"/>
              <a:gd name="connsiteX19652" fmla="*/ 6170198 w 12184637"/>
              <a:gd name="connsiteY19652" fmla="*/ 2274294 h 4608812"/>
              <a:gd name="connsiteX19653" fmla="*/ 6254276 w 12184637"/>
              <a:gd name="connsiteY19653" fmla="*/ 2210021 h 4608812"/>
              <a:gd name="connsiteX19654" fmla="*/ 6255307 w 12184637"/>
              <a:gd name="connsiteY19654" fmla="*/ 2202217 h 4608812"/>
              <a:gd name="connsiteX19655" fmla="*/ 6247503 w 12184637"/>
              <a:gd name="connsiteY19655" fmla="*/ 2201186 h 4608812"/>
              <a:gd name="connsiteX19656" fmla="*/ 6163425 w 12184637"/>
              <a:gd name="connsiteY19656" fmla="*/ 2265459 h 4608812"/>
              <a:gd name="connsiteX19657" fmla="*/ 6162394 w 12184637"/>
              <a:gd name="connsiteY19657" fmla="*/ 2273263 h 4608812"/>
              <a:gd name="connsiteX19658" fmla="*/ 6166885 w 12184637"/>
              <a:gd name="connsiteY19658" fmla="*/ 2275472 h 4608812"/>
              <a:gd name="connsiteX19659" fmla="*/ 6170198 w 12184637"/>
              <a:gd name="connsiteY19659" fmla="*/ 2274294 h 4608812"/>
              <a:gd name="connsiteX19660" fmla="*/ 6151204 w 12184637"/>
              <a:gd name="connsiteY19660" fmla="*/ 2308824 h 4608812"/>
              <a:gd name="connsiteX19661" fmla="*/ 6171597 w 12184637"/>
              <a:gd name="connsiteY19661" fmla="*/ 2272675 h 4608812"/>
              <a:gd name="connsiteX19662" fmla="*/ 6169462 w 12184637"/>
              <a:gd name="connsiteY19662" fmla="*/ 2265091 h 4608812"/>
              <a:gd name="connsiteX19663" fmla="*/ 6161879 w 12184637"/>
              <a:gd name="connsiteY19663" fmla="*/ 2267227 h 4608812"/>
              <a:gd name="connsiteX19664" fmla="*/ 6141485 w 12184637"/>
              <a:gd name="connsiteY19664" fmla="*/ 2303375 h 4608812"/>
              <a:gd name="connsiteX19665" fmla="*/ 6143621 w 12184637"/>
              <a:gd name="connsiteY19665" fmla="*/ 2310959 h 4608812"/>
              <a:gd name="connsiteX19666" fmla="*/ 6146418 w 12184637"/>
              <a:gd name="connsiteY19666" fmla="*/ 2311695 h 4608812"/>
              <a:gd name="connsiteX19667" fmla="*/ 6151204 w 12184637"/>
              <a:gd name="connsiteY19667" fmla="*/ 2308824 h 4608812"/>
              <a:gd name="connsiteX19668" fmla="*/ 6119398 w 12184637"/>
              <a:gd name="connsiteY19668" fmla="*/ 2365145 h 4608812"/>
              <a:gd name="connsiteX19669" fmla="*/ 6151204 w 12184637"/>
              <a:gd name="connsiteY19669" fmla="*/ 2308824 h 4608812"/>
              <a:gd name="connsiteX19670" fmla="*/ 6149069 w 12184637"/>
              <a:gd name="connsiteY19670" fmla="*/ 2301240 h 4608812"/>
              <a:gd name="connsiteX19671" fmla="*/ 6141485 w 12184637"/>
              <a:gd name="connsiteY19671" fmla="*/ 2303375 h 4608812"/>
              <a:gd name="connsiteX19672" fmla="*/ 6109680 w 12184637"/>
              <a:gd name="connsiteY19672" fmla="*/ 2359697 h 4608812"/>
              <a:gd name="connsiteX19673" fmla="*/ 6111815 w 12184637"/>
              <a:gd name="connsiteY19673" fmla="*/ 2367280 h 4608812"/>
              <a:gd name="connsiteX19674" fmla="*/ 6114613 w 12184637"/>
              <a:gd name="connsiteY19674" fmla="*/ 2368017 h 4608812"/>
              <a:gd name="connsiteX19675" fmla="*/ 6119398 w 12184637"/>
              <a:gd name="connsiteY19675" fmla="*/ 2365145 h 4608812"/>
              <a:gd name="connsiteX19676" fmla="*/ 6033333 w 12184637"/>
              <a:gd name="connsiteY19676" fmla="*/ 2443407 h 4608812"/>
              <a:gd name="connsiteX19677" fmla="*/ 6118368 w 12184637"/>
              <a:gd name="connsiteY19677" fmla="*/ 2366544 h 4608812"/>
              <a:gd name="connsiteX19678" fmla="*/ 6118736 w 12184637"/>
              <a:gd name="connsiteY19678" fmla="*/ 2358666 h 4608812"/>
              <a:gd name="connsiteX19679" fmla="*/ 6110858 w 12184637"/>
              <a:gd name="connsiteY19679" fmla="*/ 2358298 h 4608812"/>
              <a:gd name="connsiteX19680" fmla="*/ 6025823 w 12184637"/>
              <a:gd name="connsiteY19680" fmla="*/ 2435161 h 4608812"/>
              <a:gd name="connsiteX19681" fmla="*/ 6025455 w 12184637"/>
              <a:gd name="connsiteY19681" fmla="*/ 2443039 h 4608812"/>
              <a:gd name="connsiteX19682" fmla="*/ 6029652 w 12184637"/>
              <a:gd name="connsiteY19682" fmla="*/ 2444879 h 4608812"/>
              <a:gd name="connsiteX19683" fmla="*/ 6033333 w 12184637"/>
              <a:gd name="connsiteY19683" fmla="*/ 2443407 h 4608812"/>
              <a:gd name="connsiteX19684" fmla="*/ 6005798 w 12184637"/>
              <a:gd name="connsiteY19684" fmla="*/ 2547510 h 4608812"/>
              <a:gd name="connsiteX19685" fmla="*/ 6034953 w 12184637"/>
              <a:gd name="connsiteY19685" fmla="*/ 2440756 h 4608812"/>
              <a:gd name="connsiteX19686" fmla="*/ 6031050 w 12184637"/>
              <a:gd name="connsiteY19686" fmla="*/ 2433909 h 4608812"/>
              <a:gd name="connsiteX19687" fmla="*/ 6024204 w 12184637"/>
              <a:gd name="connsiteY19687" fmla="*/ 2437811 h 4608812"/>
              <a:gd name="connsiteX19688" fmla="*/ 5995049 w 12184637"/>
              <a:gd name="connsiteY19688" fmla="*/ 2544565 h 4608812"/>
              <a:gd name="connsiteX19689" fmla="*/ 5998951 w 12184637"/>
              <a:gd name="connsiteY19689" fmla="*/ 2551412 h 4608812"/>
              <a:gd name="connsiteX19690" fmla="*/ 6000497 w 12184637"/>
              <a:gd name="connsiteY19690" fmla="*/ 2551633 h 4608812"/>
              <a:gd name="connsiteX19691" fmla="*/ 6005798 w 12184637"/>
              <a:gd name="connsiteY19691" fmla="*/ 2547510 h 4608812"/>
              <a:gd name="connsiteX19692" fmla="*/ 5920321 w 12184637"/>
              <a:gd name="connsiteY19692" fmla="*/ 2637330 h 4608812"/>
              <a:gd name="connsiteX19693" fmla="*/ 6004399 w 12184637"/>
              <a:gd name="connsiteY19693" fmla="*/ 2549866 h 4608812"/>
              <a:gd name="connsiteX19694" fmla="*/ 6004252 w 12184637"/>
              <a:gd name="connsiteY19694" fmla="*/ 2541988 h 4608812"/>
              <a:gd name="connsiteX19695" fmla="*/ 5996374 w 12184637"/>
              <a:gd name="connsiteY19695" fmla="*/ 2542135 h 4608812"/>
              <a:gd name="connsiteX19696" fmla="*/ 5912296 w 12184637"/>
              <a:gd name="connsiteY19696" fmla="*/ 2629600 h 4608812"/>
              <a:gd name="connsiteX19697" fmla="*/ 5912444 w 12184637"/>
              <a:gd name="connsiteY19697" fmla="*/ 2637477 h 4608812"/>
              <a:gd name="connsiteX19698" fmla="*/ 5916346 w 12184637"/>
              <a:gd name="connsiteY19698" fmla="*/ 2639024 h 4608812"/>
              <a:gd name="connsiteX19699" fmla="*/ 5920321 w 12184637"/>
              <a:gd name="connsiteY19699" fmla="*/ 2637330 h 4608812"/>
              <a:gd name="connsiteX19700" fmla="*/ 5920321 w 12184637"/>
              <a:gd name="connsiteY19700" fmla="*/ 2750342 h 4608812"/>
              <a:gd name="connsiteX19701" fmla="*/ 5921868 w 12184637"/>
              <a:gd name="connsiteY19701" fmla="*/ 2633575 h 4608812"/>
              <a:gd name="connsiteX19702" fmla="*/ 5916346 w 12184637"/>
              <a:gd name="connsiteY19702" fmla="*/ 2627906 h 4608812"/>
              <a:gd name="connsiteX19703" fmla="*/ 5916198 w 12184637"/>
              <a:gd name="connsiteY19703" fmla="*/ 2627906 h 4608812"/>
              <a:gd name="connsiteX19704" fmla="*/ 5910677 w 12184637"/>
              <a:gd name="connsiteY19704" fmla="*/ 2633428 h 4608812"/>
              <a:gd name="connsiteX19705" fmla="*/ 5909130 w 12184637"/>
              <a:gd name="connsiteY19705" fmla="*/ 2750194 h 4608812"/>
              <a:gd name="connsiteX19706" fmla="*/ 5914652 w 12184637"/>
              <a:gd name="connsiteY19706" fmla="*/ 2755864 h 4608812"/>
              <a:gd name="connsiteX19707" fmla="*/ 5914800 w 12184637"/>
              <a:gd name="connsiteY19707" fmla="*/ 2755864 h 4608812"/>
              <a:gd name="connsiteX19708" fmla="*/ 5920321 w 12184637"/>
              <a:gd name="connsiteY19708" fmla="*/ 2750342 h 4608812"/>
              <a:gd name="connsiteX19709" fmla="*/ 5943439 w 12184637"/>
              <a:gd name="connsiteY19709" fmla="*/ 2876164 h 4608812"/>
              <a:gd name="connsiteX19710" fmla="*/ 5947636 w 12184637"/>
              <a:gd name="connsiteY19710" fmla="*/ 2869464 h 4608812"/>
              <a:gd name="connsiteX19711" fmla="*/ 5920174 w 12184637"/>
              <a:gd name="connsiteY19711" fmla="*/ 2749017 h 4608812"/>
              <a:gd name="connsiteX19712" fmla="*/ 5913474 w 12184637"/>
              <a:gd name="connsiteY19712" fmla="*/ 2744820 h 4608812"/>
              <a:gd name="connsiteX19713" fmla="*/ 5909278 w 12184637"/>
              <a:gd name="connsiteY19713" fmla="*/ 2751520 h 4608812"/>
              <a:gd name="connsiteX19714" fmla="*/ 5936739 w 12184637"/>
              <a:gd name="connsiteY19714" fmla="*/ 2871967 h 4608812"/>
              <a:gd name="connsiteX19715" fmla="*/ 5942187 w 12184637"/>
              <a:gd name="connsiteY19715" fmla="*/ 2876311 h 4608812"/>
              <a:gd name="connsiteX19716" fmla="*/ 5943439 w 12184637"/>
              <a:gd name="connsiteY19716" fmla="*/ 2876164 h 4608812"/>
              <a:gd name="connsiteX19717" fmla="*/ 5999319 w 12184637"/>
              <a:gd name="connsiteY19717" fmla="*/ 2997053 h 4608812"/>
              <a:gd name="connsiteX19718" fmla="*/ 6002117 w 12184637"/>
              <a:gd name="connsiteY19718" fmla="*/ 2989691 h 4608812"/>
              <a:gd name="connsiteX19719" fmla="*/ 5947267 w 12184637"/>
              <a:gd name="connsiteY19719" fmla="*/ 2868433 h 4608812"/>
              <a:gd name="connsiteX19720" fmla="*/ 5939905 w 12184637"/>
              <a:gd name="connsiteY19720" fmla="*/ 2865636 h 4608812"/>
              <a:gd name="connsiteX19721" fmla="*/ 5937107 w 12184637"/>
              <a:gd name="connsiteY19721" fmla="*/ 2872998 h 4608812"/>
              <a:gd name="connsiteX19722" fmla="*/ 5991957 w 12184637"/>
              <a:gd name="connsiteY19722" fmla="*/ 2994256 h 4608812"/>
              <a:gd name="connsiteX19723" fmla="*/ 5997110 w 12184637"/>
              <a:gd name="connsiteY19723" fmla="*/ 2997495 h 4608812"/>
              <a:gd name="connsiteX19724" fmla="*/ 5999319 w 12184637"/>
              <a:gd name="connsiteY19724" fmla="*/ 2997053 h 4608812"/>
              <a:gd name="connsiteX19725" fmla="*/ 6080820 w 12184637"/>
              <a:gd name="connsiteY19725" fmla="*/ 3115513 h 4608812"/>
              <a:gd name="connsiteX19726" fmla="*/ 6082292 w 12184637"/>
              <a:gd name="connsiteY19726" fmla="*/ 3107782 h 4608812"/>
              <a:gd name="connsiteX19727" fmla="*/ 6001675 w 12184637"/>
              <a:gd name="connsiteY19727" fmla="*/ 2988807 h 4608812"/>
              <a:gd name="connsiteX19728" fmla="*/ 5993944 w 12184637"/>
              <a:gd name="connsiteY19728" fmla="*/ 2987335 h 4608812"/>
              <a:gd name="connsiteX19729" fmla="*/ 5992472 w 12184637"/>
              <a:gd name="connsiteY19729" fmla="*/ 2995065 h 4608812"/>
              <a:gd name="connsiteX19730" fmla="*/ 6073089 w 12184637"/>
              <a:gd name="connsiteY19730" fmla="*/ 3114040 h 4608812"/>
              <a:gd name="connsiteX19731" fmla="*/ 6077728 w 12184637"/>
              <a:gd name="connsiteY19731" fmla="*/ 3116470 h 4608812"/>
              <a:gd name="connsiteX19732" fmla="*/ 6080820 w 12184637"/>
              <a:gd name="connsiteY19732" fmla="*/ 3115513 h 4608812"/>
              <a:gd name="connsiteX19733" fmla="*/ 6185807 w 12184637"/>
              <a:gd name="connsiteY19733" fmla="*/ 3228230 h 4608812"/>
              <a:gd name="connsiteX19734" fmla="*/ 6186101 w 12184637"/>
              <a:gd name="connsiteY19734" fmla="*/ 3220352 h 4608812"/>
              <a:gd name="connsiteX19735" fmla="*/ 6081777 w 12184637"/>
              <a:gd name="connsiteY19735" fmla="*/ 3107120 h 4608812"/>
              <a:gd name="connsiteX19736" fmla="*/ 6073899 w 12184637"/>
              <a:gd name="connsiteY19736" fmla="*/ 3106825 h 4608812"/>
              <a:gd name="connsiteX19737" fmla="*/ 6073605 w 12184637"/>
              <a:gd name="connsiteY19737" fmla="*/ 3114703 h 4608812"/>
              <a:gd name="connsiteX19738" fmla="*/ 6177929 w 12184637"/>
              <a:gd name="connsiteY19738" fmla="*/ 3227935 h 4608812"/>
              <a:gd name="connsiteX19739" fmla="*/ 6182052 w 12184637"/>
              <a:gd name="connsiteY19739" fmla="*/ 3229702 h 4608812"/>
              <a:gd name="connsiteX19740" fmla="*/ 6185807 w 12184637"/>
              <a:gd name="connsiteY19740" fmla="*/ 3228230 h 4608812"/>
              <a:gd name="connsiteX19741" fmla="*/ 6311923 w 12184637"/>
              <a:gd name="connsiteY19741" fmla="*/ 3331303 h 4608812"/>
              <a:gd name="connsiteX19742" fmla="*/ 6311187 w 12184637"/>
              <a:gd name="connsiteY19742" fmla="*/ 3323425 h 4608812"/>
              <a:gd name="connsiteX19743" fmla="*/ 6185585 w 12184637"/>
              <a:gd name="connsiteY19743" fmla="*/ 3219763 h 4608812"/>
              <a:gd name="connsiteX19744" fmla="*/ 6177708 w 12184637"/>
              <a:gd name="connsiteY19744" fmla="*/ 3220499 h 4608812"/>
              <a:gd name="connsiteX19745" fmla="*/ 6178444 w 12184637"/>
              <a:gd name="connsiteY19745" fmla="*/ 3228377 h 4608812"/>
              <a:gd name="connsiteX19746" fmla="*/ 6304045 w 12184637"/>
              <a:gd name="connsiteY19746" fmla="*/ 3332039 h 4608812"/>
              <a:gd name="connsiteX19747" fmla="*/ 6307653 w 12184637"/>
              <a:gd name="connsiteY19747" fmla="*/ 3333290 h 4608812"/>
              <a:gd name="connsiteX19748" fmla="*/ 6311923 w 12184637"/>
              <a:gd name="connsiteY19748" fmla="*/ 3331303 h 4608812"/>
              <a:gd name="connsiteX19749" fmla="*/ 6453280 w 12184637"/>
              <a:gd name="connsiteY19749" fmla="*/ 3415159 h 4608812"/>
              <a:gd name="connsiteX19750" fmla="*/ 6451365 w 12184637"/>
              <a:gd name="connsiteY19750" fmla="*/ 3407502 h 4608812"/>
              <a:gd name="connsiteX19751" fmla="*/ 6310524 w 12184637"/>
              <a:gd name="connsiteY19751" fmla="*/ 3322983 h 4608812"/>
              <a:gd name="connsiteX19752" fmla="*/ 6302868 w 12184637"/>
              <a:gd name="connsiteY19752" fmla="*/ 3324897 h 4608812"/>
              <a:gd name="connsiteX19753" fmla="*/ 6304781 w 12184637"/>
              <a:gd name="connsiteY19753" fmla="*/ 3332554 h 4608812"/>
              <a:gd name="connsiteX19754" fmla="*/ 6445623 w 12184637"/>
              <a:gd name="connsiteY19754" fmla="*/ 3417074 h 4608812"/>
              <a:gd name="connsiteX19755" fmla="*/ 6448568 w 12184637"/>
              <a:gd name="connsiteY19755" fmla="*/ 3417883 h 4608812"/>
              <a:gd name="connsiteX19756" fmla="*/ 6453280 w 12184637"/>
              <a:gd name="connsiteY19756" fmla="*/ 3415159 h 4608812"/>
              <a:gd name="connsiteX19757" fmla="*/ 6604134 w 12184637"/>
              <a:gd name="connsiteY19757" fmla="*/ 3470671 h 4608812"/>
              <a:gd name="connsiteX19758" fmla="*/ 6600894 w 12184637"/>
              <a:gd name="connsiteY19758" fmla="*/ 3463530 h 4608812"/>
              <a:gd name="connsiteX19759" fmla="*/ 6450482 w 12184637"/>
              <a:gd name="connsiteY19759" fmla="*/ 3407134 h 4608812"/>
              <a:gd name="connsiteX19760" fmla="*/ 6443340 w 12184637"/>
              <a:gd name="connsiteY19760" fmla="*/ 3410374 h 4608812"/>
              <a:gd name="connsiteX19761" fmla="*/ 6446580 w 12184637"/>
              <a:gd name="connsiteY19761" fmla="*/ 3417515 h 4608812"/>
              <a:gd name="connsiteX19762" fmla="*/ 6596992 w 12184637"/>
              <a:gd name="connsiteY19762" fmla="*/ 3473911 h 4608812"/>
              <a:gd name="connsiteX19763" fmla="*/ 6598980 w 12184637"/>
              <a:gd name="connsiteY19763" fmla="*/ 3474279 h 4608812"/>
              <a:gd name="connsiteX19764" fmla="*/ 6604134 w 12184637"/>
              <a:gd name="connsiteY19764" fmla="*/ 3470671 h 4608812"/>
              <a:gd name="connsiteX19765" fmla="*/ 6758006 w 12184637"/>
              <a:gd name="connsiteY19765" fmla="*/ 3495850 h 4608812"/>
              <a:gd name="connsiteX19766" fmla="*/ 6753441 w 12184637"/>
              <a:gd name="connsiteY19766" fmla="*/ 3489445 h 4608812"/>
              <a:gd name="connsiteX19767" fmla="*/ 6599863 w 12184637"/>
              <a:gd name="connsiteY19767" fmla="*/ 3463309 h 4608812"/>
              <a:gd name="connsiteX19768" fmla="*/ 6593458 w 12184637"/>
              <a:gd name="connsiteY19768" fmla="*/ 3467873 h 4608812"/>
              <a:gd name="connsiteX19769" fmla="*/ 6598023 w 12184637"/>
              <a:gd name="connsiteY19769" fmla="*/ 3474279 h 4608812"/>
              <a:gd name="connsiteX19770" fmla="*/ 6751601 w 12184637"/>
              <a:gd name="connsiteY19770" fmla="*/ 3500415 h 4608812"/>
              <a:gd name="connsiteX19771" fmla="*/ 6752558 w 12184637"/>
              <a:gd name="connsiteY19771" fmla="*/ 3500488 h 4608812"/>
              <a:gd name="connsiteX19772" fmla="*/ 6758006 w 12184637"/>
              <a:gd name="connsiteY19772" fmla="*/ 3495850 h 4608812"/>
              <a:gd name="connsiteX19773" fmla="*/ 6756534 w 12184637"/>
              <a:gd name="connsiteY19773" fmla="*/ 3498722 h 4608812"/>
              <a:gd name="connsiteX19774" fmla="*/ 6806597 w 12184637"/>
              <a:gd name="connsiteY19774" fmla="*/ 3445345 h 4608812"/>
              <a:gd name="connsiteX19775" fmla="*/ 6806376 w 12184637"/>
              <a:gd name="connsiteY19775" fmla="*/ 3437467 h 4608812"/>
              <a:gd name="connsiteX19776" fmla="*/ 6798498 w 12184637"/>
              <a:gd name="connsiteY19776" fmla="*/ 3437688 h 4608812"/>
              <a:gd name="connsiteX19777" fmla="*/ 6748435 w 12184637"/>
              <a:gd name="connsiteY19777" fmla="*/ 3491065 h 4608812"/>
              <a:gd name="connsiteX19778" fmla="*/ 6748656 w 12184637"/>
              <a:gd name="connsiteY19778" fmla="*/ 3498942 h 4608812"/>
              <a:gd name="connsiteX19779" fmla="*/ 6752484 w 12184637"/>
              <a:gd name="connsiteY19779" fmla="*/ 3500415 h 4608812"/>
              <a:gd name="connsiteX19780" fmla="*/ 6756534 w 12184637"/>
              <a:gd name="connsiteY19780" fmla="*/ 3498722 h 4608812"/>
              <a:gd name="connsiteX19781" fmla="*/ 6802842 w 12184637"/>
              <a:gd name="connsiteY19781" fmla="*/ 3447038 h 4608812"/>
              <a:gd name="connsiteX19782" fmla="*/ 6953034 w 12184637"/>
              <a:gd name="connsiteY19782" fmla="*/ 3439234 h 4608812"/>
              <a:gd name="connsiteX19783" fmla="*/ 6958335 w 12184637"/>
              <a:gd name="connsiteY19783" fmla="*/ 3433418 h 4608812"/>
              <a:gd name="connsiteX19784" fmla="*/ 6952519 w 12184637"/>
              <a:gd name="connsiteY19784" fmla="*/ 3428117 h 4608812"/>
              <a:gd name="connsiteX19785" fmla="*/ 6802327 w 12184637"/>
              <a:gd name="connsiteY19785" fmla="*/ 3435921 h 4608812"/>
              <a:gd name="connsiteX19786" fmla="*/ 6797026 w 12184637"/>
              <a:gd name="connsiteY19786" fmla="*/ 3441737 h 4608812"/>
              <a:gd name="connsiteX19787" fmla="*/ 6802621 w 12184637"/>
              <a:gd name="connsiteY19787" fmla="*/ 3447038 h 4608812"/>
              <a:gd name="connsiteX19788" fmla="*/ 6802842 w 12184637"/>
              <a:gd name="connsiteY19788" fmla="*/ 3447038 h 4608812"/>
              <a:gd name="connsiteX19789" fmla="*/ 6956788 w 12184637"/>
              <a:gd name="connsiteY19789" fmla="*/ 3437467 h 4608812"/>
              <a:gd name="connsiteX19790" fmla="*/ 6992790 w 12184637"/>
              <a:gd name="connsiteY19790" fmla="*/ 3398079 h 4608812"/>
              <a:gd name="connsiteX19791" fmla="*/ 6992422 w 12184637"/>
              <a:gd name="connsiteY19791" fmla="*/ 3390201 h 4608812"/>
              <a:gd name="connsiteX19792" fmla="*/ 6984544 w 12184637"/>
              <a:gd name="connsiteY19792" fmla="*/ 3390569 h 4608812"/>
              <a:gd name="connsiteX19793" fmla="*/ 6948543 w 12184637"/>
              <a:gd name="connsiteY19793" fmla="*/ 3429958 h 4608812"/>
              <a:gd name="connsiteX19794" fmla="*/ 6948911 w 12184637"/>
              <a:gd name="connsiteY19794" fmla="*/ 3437835 h 4608812"/>
              <a:gd name="connsiteX19795" fmla="*/ 6952739 w 12184637"/>
              <a:gd name="connsiteY19795" fmla="*/ 3439308 h 4608812"/>
              <a:gd name="connsiteX19796" fmla="*/ 6956788 w 12184637"/>
              <a:gd name="connsiteY19796" fmla="*/ 3437467 h 4608812"/>
              <a:gd name="connsiteX19797" fmla="*/ 6990066 w 12184637"/>
              <a:gd name="connsiteY19797" fmla="*/ 3399625 h 4608812"/>
              <a:gd name="connsiteX19798" fmla="*/ 6991318 w 12184637"/>
              <a:gd name="connsiteY19798" fmla="*/ 3399330 h 4608812"/>
              <a:gd name="connsiteX19799" fmla="*/ 6995294 w 12184637"/>
              <a:gd name="connsiteY19799" fmla="*/ 3392557 h 4608812"/>
              <a:gd name="connsiteX19800" fmla="*/ 6988520 w 12184637"/>
              <a:gd name="connsiteY19800" fmla="*/ 3388581 h 4608812"/>
              <a:gd name="connsiteX19801" fmla="*/ 6987268 w 12184637"/>
              <a:gd name="connsiteY19801" fmla="*/ 3388876 h 4608812"/>
              <a:gd name="connsiteX19802" fmla="*/ 6983293 w 12184637"/>
              <a:gd name="connsiteY19802" fmla="*/ 3395649 h 4608812"/>
              <a:gd name="connsiteX19803" fmla="*/ 6988741 w 12184637"/>
              <a:gd name="connsiteY19803" fmla="*/ 3399846 h 4608812"/>
              <a:gd name="connsiteX19804" fmla="*/ 6990066 w 12184637"/>
              <a:gd name="connsiteY19804" fmla="*/ 3399625 h 4608812"/>
              <a:gd name="connsiteX19805" fmla="*/ 6991318 w 12184637"/>
              <a:gd name="connsiteY19805" fmla="*/ 3399330 h 4608812"/>
              <a:gd name="connsiteX19806" fmla="*/ 7132085 w 12184637"/>
              <a:gd name="connsiteY19806" fmla="*/ 3362372 h 4608812"/>
              <a:gd name="connsiteX19807" fmla="*/ 7136061 w 12184637"/>
              <a:gd name="connsiteY19807" fmla="*/ 3355524 h 4608812"/>
              <a:gd name="connsiteX19808" fmla="*/ 7129214 w 12184637"/>
              <a:gd name="connsiteY19808" fmla="*/ 3351549 h 4608812"/>
              <a:gd name="connsiteX19809" fmla="*/ 6988447 w 12184637"/>
              <a:gd name="connsiteY19809" fmla="*/ 3388508 h 4608812"/>
              <a:gd name="connsiteX19810" fmla="*/ 6984471 w 12184637"/>
              <a:gd name="connsiteY19810" fmla="*/ 3395355 h 4608812"/>
              <a:gd name="connsiteX19811" fmla="*/ 6989919 w 12184637"/>
              <a:gd name="connsiteY19811" fmla="*/ 3399477 h 4608812"/>
              <a:gd name="connsiteX19812" fmla="*/ 6991318 w 12184637"/>
              <a:gd name="connsiteY19812" fmla="*/ 3399330 h 4608812"/>
              <a:gd name="connsiteX19813" fmla="*/ 7132601 w 12184637"/>
              <a:gd name="connsiteY19813" fmla="*/ 3362224 h 4608812"/>
              <a:gd name="connsiteX19814" fmla="*/ 7136503 w 12184637"/>
              <a:gd name="connsiteY19814" fmla="*/ 3355377 h 4608812"/>
              <a:gd name="connsiteX19815" fmla="*/ 7129656 w 12184637"/>
              <a:gd name="connsiteY19815" fmla="*/ 3351475 h 4608812"/>
              <a:gd name="connsiteX19816" fmla="*/ 7129140 w 12184637"/>
              <a:gd name="connsiteY19816" fmla="*/ 3351622 h 4608812"/>
              <a:gd name="connsiteX19817" fmla="*/ 7125459 w 12184637"/>
              <a:gd name="connsiteY19817" fmla="*/ 3358396 h 4608812"/>
              <a:gd name="connsiteX19818" fmla="*/ 7131055 w 12184637"/>
              <a:gd name="connsiteY19818" fmla="*/ 3362445 h 4608812"/>
              <a:gd name="connsiteX19819" fmla="*/ 7132601 w 12184637"/>
              <a:gd name="connsiteY19819" fmla="*/ 3362224 h 4608812"/>
              <a:gd name="connsiteX19820" fmla="*/ 7135546 w 12184637"/>
              <a:gd name="connsiteY19820" fmla="*/ 3360310 h 4608812"/>
              <a:gd name="connsiteX19821" fmla="*/ 7156307 w 12184637"/>
              <a:gd name="connsiteY19821" fmla="*/ 3334027 h 4608812"/>
              <a:gd name="connsiteX19822" fmla="*/ 7155424 w 12184637"/>
              <a:gd name="connsiteY19822" fmla="*/ 3326223 h 4608812"/>
              <a:gd name="connsiteX19823" fmla="*/ 7147620 w 12184637"/>
              <a:gd name="connsiteY19823" fmla="*/ 3327106 h 4608812"/>
              <a:gd name="connsiteX19824" fmla="*/ 7126858 w 12184637"/>
              <a:gd name="connsiteY19824" fmla="*/ 3353389 h 4608812"/>
              <a:gd name="connsiteX19825" fmla="*/ 7127742 w 12184637"/>
              <a:gd name="connsiteY19825" fmla="*/ 3361194 h 4608812"/>
              <a:gd name="connsiteX19826" fmla="*/ 7131202 w 12184637"/>
              <a:gd name="connsiteY19826" fmla="*/ 3362372 h 4608812"/>
              <a:gd name="connsiteX19827" fmla="*/ 7135546 w 12184637"/>
              <a:gd name="connsiteY19827" fmla="*/ 3360310 h 4608812"/>
              <a:gd name="connsiteX19828" fmla="*/ 7156455 w 12184637"/>
              <a:gd name="connsiteY19828" fmla="*/ 3333732 h 4608812"/>
              <a:gd name="connsiteX19829" fmla="*/ 7173241 w 12184637"/>
              <a:gd name="connsiteY19829" fmla="*/ 3309584 h 4608812"/>
              <a:gd name="connsiteX19830" fmla="*/ 7171842 w 12184637"/>
              <a:gd name="connsiteY19830" fmla="*/ 3301853 h 4608812"/>
              <a:gd name="connsiteX19831" fmla="*/ 7164111 w 12184637"/>
              <a:gd name="connsiteY19831" fmla="*/ 3303252 h 4608812"/>
              <a:gd name="connsiteX19832" fmla="*/ 7147325 w 12184637"/>
              <a:gd name="connsiteY19832" fmla="*/ 3327401 h 4608812"/>
              <a:gd name="connsiteX19833" fmla="*/ 7148724 w 12184637"/>
              <a:gd name="connsiteY19833" fmla="*/ 3335131 h 4608812"/>
              <a:gd name="connsiteX19834" fmla="*/ 7151963 w 12184637"/>
              <a:gd name="connsiteY19834" fmla="*/ 3336162 h 4608812"/>
              <a:gd name="connsiteX19835" fmla="*/ 7156455 w 12184637"/>
              <a:gd name="connsiteY19835" fmla="*/ 3333732 h 4608812"/>
              <a:gd name="connsiteX19836" fmla="*/ 7173241 w 12184637"/>
              <a:gd name="connsiteY19836" fmla="*/ 3309657 h 4608812"/>
              <a:gd name="connsiteX19837" fmla="*/ 7194370 w 12184637"/>
              <a:gd name="connsiteY19837" fmla="*/ 3279840 h 4608812"/>
              <a:gd name="connsiteX19838" fmla="*/ 7193045 w 12184637"/>
              <a:gd name="connsiteY19838" fmla="*/ 3272109 h 4608812"/>
              <a:gd name="connsiteX19839" fmla="*/ 7185315 w 12184637"/>
              <a:gd name="connsiteY19839" fmla="*/ 3273435 h 4608812"/>
              <a:gd name="connsiteX19840" fmla="*/ 7164185 w 12184637"/>
              <a:gd name="connsiteY19840" fmla="*/ 3303252 h 4608812"/>
              <a:gd name="connsiteX19841" fmla="*/ 7165510 w 12184637"/>
              <a:gd name="connsiteY19841" fmla="*/ 3310982 h 4608812"/>
              <a:gd name="connsiteX19842" fmla="*/ 7168750 w 12184637"/>
              <a:gd name="connsiteY19842" fmla="*/ 3312013 h 4608812"/>
              <a:gd name="connsiteX19843" fmla="*/ 7173241 w 12184637"/>
              <a:gd name="connsiteY19843" fmla="*/ 3309657 h 4608812"/>
              <a:gd name="connsiteX19844" fmla="*/ 7191720 w 12184637"/>
              <a:gd name="connsiteY19844" fmla="*/ 3281828 h 4608812"/>
              <a:gd name="connsiteX19845" fmla="*/ 7282645 w 12184637"/>
              <a:gd name="connsiteY19845" fmla="*/ 3249360 h 4608812"/>
              <a:gd name="connsiteX19846" fmla="*/ 7286031 w 12184637"/>
              <a:gd name="connsiteY19846" fmla="*/ 3242218 h 4608812"/>
              <a:gd name="connsiteX19847" fmla="*/ 7278890 w 12184637"/>
              <a:gd name="connsiteY19847" fmla="*/ 3238832 h 4608812"/>
              <a:gd name="connsiteX19848" fmla="*/ 7187965 w 12184637"/>
              <a:gd name="connsiteY19848" fmla="*/ 3271299 h 4608812"/>
              <a:gd name="connsiteX19849" fmla="*/ 7184578 w 12184637"/>
              <a:gd name="connsiteY19849" fmla="*/ 3278441 h 4608812"/>
              <a:gd name="connsiteX19850" fmla="*/ 7189880 w 12184637"/>
              <a:gd name="connsiteY19850" fmla="*/ 3282122 h 4608812"/>
              <a:gd name="connsiteX19851" fmla="*/ 7191720 w 12184637"/>
              <a:gd name="connsiteY19851" fmla="*/ 3281828 h 4608812"/>
              <a:gd name="connsiteX19852" fmla="*/ 7282645 w 12184637"/>
              <a:gd name="connsiteY19852" fmla="*/ 3249360 h 4608812"/>
              <a:gd name="connsiteX19853" fmla="*/ 7289565 w 12184637"/>
              <a:gd name="connsiteY19853" fmla="*/ 3246930 h 4608812"/>
              <a:gd name="connsiteX19854" fmla="*/ 7292952 w 12184637"/>
              <a:gd name="connsiteY19854" fmla="*/ 3239789 h 4608812"/>
              <a:gd name="connsiteX19855" fmla="*/ 7285810 w 12184637"/>
              <a:gd name="connsiteY19855" fmla="*/ 3236402 h 4608812"/>
              <a:gd name="connsiteX19856" fmla="*/ 7278890 w 12184637"/>
              <a:gd name="connsiteY19856" fmla="*/ 3238905 h 4608812"/>
              <a:gd name="connsiteX19857" fmla="*/ 7275503 w 12184637"/>
              <a:gd name="connsiteY19857" fmla="*/ 3246047 h 4608812"/>
              <a:gd name="connsiteX19858" fmla="*/ 7280804 w 12184637"/>
              <a:gd name="connsiteY19858" fmla="*/ 3249728 h 4608812"/>
              <a:gd name="connsiteX19859" fmla="*/ 7282645 w 12184637"/>
              <a:gd name="connsiteY19859" fmla="*/ 3249360 h 4608812"/>
              <a:gd name="connsiteX19860" fmla="*/ 7291995 w 12184637"/>
              <a:gd name="connsiteY19860" fmla="*/ 3245237 h 4608812"/>
              <a:gd name="connsiteX19861" fmla="*/ 7324610 w 12184637"/>
              <a:gd name="connsiteY19861" fmla="*/ 3205922 h 4608812"/>
              <a:gd name="connsiteX19862" fmla="*/ 7323874 w 12184637"/>
              <a:gd name="connsiteY19862" fmla="*/ 3198045 h 4608812"/>
              <a:gd name="connsiteX19863" fmla="*/ 7315996 w 12184637"/>
              <a:gd name="connsiteY19863" fmla="*/ 3198781 h 4608812"/>
              <a:gd name="connsiteX19864" fmla="*/ 7283381 w 12184637"/>
              <a:gd name="connsiteY19864" fmla="*/ 3238096 h 4608812"/>
              <a:gd name="connsiteX19865" fmla="*/ 7284117 w 12184637"/>
              <a:gd name="connsiteY19865" fmla="*/ 3245973 h 4608812"/>
              <a:gd name="connsiteX19866" fmla="*/ 7287725 w 12184637"/>
              <a:gd name="connsiteY19866" fmla="*/ 3247225 h 4608812"/>
              <a:gd name="connsiteX19867" fmla="*/ 7291995 w 12184637"/>
              <a:gd name="connsiteY19867" fmla="*/ 3245237 h 4608812"/>
              <a:gd name="connsiteX19868" fmla="*/ 7324610 w 12184637"/>
              <a:gd name="connsiteY19868" fmla="*/ 3205922 h 4608812"/>
              <a:gd name="connsiteX19869" fmla="*/ 7366870 w 12184637"/>
              <a:gd name="connsiteY19869" fmla="*/ 3154165 h 4608812"/>
              <a:gd name="connsiteX19870" fmla="*/ 7366060 w 12184637"/>
              <a:gd name="connsiteY19870" fmla="*/ 3146287 h 4608812"/>
              <a:gd name="connsiteX19871" fmla="*/ 7358182 w 12184637"/>
              <a:gd name="connsiteY19871" fmla="*/ 3147097 h 4608812"/>
              <a:gd name="connsiteX19872" fmla="*/ 7315922 w 12184637"/>
              <a:gd name="connsiteY19872" fmla="*/ 3198854 h 4608812"/>
              <a:gd name="connsiteX19873" fmla="*/ 7316732 w 12184637"/>
              <a:gd name="connsiteY19873" fmla="*/ 3206732 h 4608812"/>
              <a:gd name="connsiteX19874" fmla="*/ 7320266 w 12184637"/>
              <a:gd name="connsiteY19874" fmla="*/ 3207984 h 4608812"/>
              <a:gd name="connsiteX19875" fmla="*/ 7324610 w 12184637"/>
              <a:gd name="connsiteY19875" fmla="*/ 3205922 h 4608812"/>
              <a:gd name="connsiteX19876" fmla="*/ 7367164 w 12184637"/>
              <a:gd name="connsiteY19876" fmla="*/ 3153650 h 4608812"/>
              <a:gd name="connsiteX19877" fmla="*/ 7406626 w 12184637"/>
              <a:gd name="connsiteY19877" fmla="*/ 3093794 h 4608812"/>
              <a:gd name="connsiteX19878" fmla="*/ 7405080 w 12184637"/>
              <a:gd name="connsiteY19878" fmla="*/ 3086064 h 4608812"/>
              <a:gd name="connsiteX19879" fmla="*/ 7397350 w 12184637"/>
              <a:gd name="connsiteY19879" fmla="*/ 3087610 h 4608812"/>
              <a:gd name="connsiteX19880" fmla="*/ 7357888 w 12184637"/>
              <a:gd name="connsiteY19880" fmla="*/ 3147465 h 4608812"/>
              <a:gd name="connsiteX19881" fmla="*/ 7359434 w 12184637"/>
              <a:gd name="connsiteY19881" fmla="*/ 3155196 h 4608812"/>
              <a:gd name="connsiteX19882" fmla="*/ 7362526 w 12184637"/>
              <a:gd name="connsiteY19882" fmla="*/ 3156153 h 4608812"/>
              <a:gd name="connsiteX19883" fmla="*/ 7367164 w 12184637"/>
              <a:gd name="connsiteY19883" fmla="*/ 3153650 h 4608812"/>
              <a:gd name="connsiteX19884" fmla="*/ 7404123 w 12184637"/>
              <a:gd name="connsiteY19884" fmla="*/ 3095929 h 4608812"/>
              <a:gd name="connsiteX19885" fmla="*/ 7480839 w 12184637"/>
              <a:gd name="connsiteY19885" fmla="*/ 3065449 h 4608812"/>
              <a:gd name="connsiteX19886" fmla="*/ 7483931 w 12184637"/>
              <a:gd name="connsiteY19886" fmla="*/ 3058234 h 4608812"/>
              <a:gd name="connsiteX19887" fmla="*/ 7476716 w 12184637"/>
              <a:gd name="connsiteY19887" fmla="*/ 3055142 h 4608812"/>
              <a:gd name="connsiteX19888" fmla="*/ 7400000 w 12184637"/>
              <a:gd name="connsiteY19888" fmla="*/ 3085622 h 4608812"/>
              <a:gd name="connsiteX19889" fmla="*/ 7396908 w 12184637"/>
              <a:gd name="connsiteY19889" fmla="*/ 3092837 h 4608812"/>
              <a:gd name="connsiteX19890" fmla="*/ 7402135 w 12184637"/>
              <a:gd name="connsiteY19890" fmla="*/ 3096371 h 4608812"/>
              <a:gd name="connsiteX19891" fmla="*/ 7404123 w 12184637"/>
              <a:gd name="connsiteY19891" fmla="*/ 3095929 h 4608812"/>
              <a:gd name="connsiteX19892" fmla="*/ 7483783 w 12184637"/>
              <a:gd name="connsiteY19892" fmla="*/ 3062725 h 4608812"/>
              <a:gd name="connsiteX19893" fmla="*/ 7514705 w 12184637"/>
              <a:gd name="connsiteY19893" fmla="*/ 2999114 h 4608812"/>
              <a:gd name="connsiteX19894" fmla="*/ 7512128 w 12184637"/>
              <a:gd name="connsiteY19894" fmla="*/ 2991679 h 4608812"/>
              <a:gd name="connsiteX19895" fmla="*/ 7504692 w 12184637"/>
              <a:gd name="connsiteY19895" fmla="*/ 2994256 h 4608812"/>
              <a:gd name="connsiteX19896" fmla="*/ 7473771 w 12184637"/>
              <a:gd name="connsiteY19896" fmla="*/ 3057866 h 4608812"/>
              <a:gd name="connsiteX19897" fmla="*/ 7476347 w 12184637"/>
              <a:gd name="connsiteY19897" fmla="*/ 3065302 h 4608812"/>
              <a:gd name="connsiteX19898" fmla="*/ 7478851 w 12184637"/>
              <a:gd name="connsiteY19898" fmla="*/ 3065891 h 4608812"/>
              <a:gd name="connsiteX19899" fmla="*/ 7483783 w 12184637"/>
              <a:gd name="connsiteY19899" fmla="*/ 3062725 h 4608812"/>
              <a:gd name="connsiteX19900" fmla="*/ 7514999 w 12184637"/>
              <a:gd name="connsiteY19900" fmla="*/ 2998452 h 4608812"/>
              <a:gd name="connsiteX19901" fmla="*/ 7536350 w 12184637"/>
              <a:gd name="connsiteY19901" fmla="*/ 2935872 h 4608812"/>
              <a:gd name="connsiteX19902" fmla="*/ 7532890 w 12184637"/>
              <a:gd name="connsiteY19902" fmla="*/ 2928804 h 4608812"/>
              <a:gd name="connsiteX19903" fmla="*/ 7525822 w 12184637"/>
              <a:gd name="connsiteY19903" fmla="*/ 2932265 h 4608812"/>
              <a:gd name="connsiteX19904" fmla="*/ 7504471 w 12184637"/>
              <a:gd name="connsiteY19904" fmla="*/ 2994844 h 4608812"/>
              <a:gd name="connsiteX19905" fmla="*/ 7507932 w 12184637"/>
              <a:gd name="connsiteY19905" fmla="*/ 3001912 h 4608812"/>
              <a:gd name="connsiteX19906" fmla="*/ 7509772 w 12184637"/>
              <a:gd name="connsiteY19906" fmla="*/ 3002207 h 4608812"/>
              <a:gd name="connsiteX19907" fmla="*/ 7514999 w 12184637"/>
              <a:gd name="connsiteY19907" fmla="*/ 2998452 h 4608812"/>
              <a:gd name="connsiteX19908" fmla="*/ 7536498 w 12184637"/>
              <a:gd name="connsiteY19908" fmla="*/ 2935062 h 4608812"/>
              <a:gd name="connsiteX19909" fmla="*/ 7547099 w 12184637"/>
              <a:gd name="connsiteY19909" fmla="*/ 2878152 h 4608812"/>
              <a:gd name="connsiteX19910" fmla="*/ 7542608 w 12184637"/>
              <a:gd name="connsiteY19910" fmla="*/ 2871673 h 4608812"/>
              <a:gd name="connsiteX19911" fmla="*/ 7536129 w 12184637"/>
              <a:gd name="connsiteY19911" fmla="*/ 2876164 h 4608812"/>
              <a:gd name="connsiteX19912" fmla="*/ 7525527 w 12184637"/>
              <a:gd name="connsiteY19912" fmla="*/ 2933075 h 4608812"/>
              <a:gd name="connsiteX19913" fmla="*/ 7530019 w 12184637"/>
              <a:gd name="connsiteY19913" fmla="*/ 2939553 h 4608812"/>
              <a:gd name="connsiteX19914" fmla="*/ 7531123 w 12184637"/>
              <a:gd name="connsiteY19914" fmla="*/ 2939627 h 4608812"/>
              <a:gd name="connsiteX19915" fmla="*/ 7536498 w 12184637"/>
              <a:gd name="connsiteY19915" fmla="*/ 2935062 h 4608812"/>
              <a:gd name="connsiteX19916" fmla="*/ 7541798 w 12184637"/>
              <a:gd name="connsiteY19916" fmla="*/ 2882716 h 4608812"/>
              <a:gd name="connsiteX19917" fmla="*/ 7547246 w 12184637"/>
              <a:gd name="connsiteY19917" fmla="*/ 2876974 h 4608812"/>
              <a:gd name="connsiteX19918" fmla="*/ 7545922 w 12184637"/>
              <a:gd name="connsiteY19918" fmla="*/ 2830517 h 4608812"/>
              <a:gd name="connsiteX19919" fmla="*/ 7540179 w 12184637"/>
              <a:gd name="connsiteY19919" fmla="*/ 2825069 h 4608812"/>
              <a:gd name="connsiteX19920" fmla="*/ 7534730 w 12184637"/>
              <a:gd name="connsiteY19920" fmla="*/ 2830812 h 4608812"/>
              <a:gd name="connsiteX19921" fmla="*/ 7536056 w 12184637"/>
              <a:gd name="connsiteY19921" fmla="*/ 2877268 h 4608812"/>
              <a:gd name="connsiteX19922" fmla="*/ 7541651 w 12184637"/>
              <a:gd name="connsiteY19922" fmla="*/ 2882716 h 4608812"/>
              <a:gd name="connsiteX19923" fmla="*/ 7541798 w 12184637"/>
              <a:gd name="connsiteY19923" fmla="*/ 2882716 h 4608812"/>
              <a:gd name="connsiteX19924" fmla="*/ 7541946 w 12184637"/>
              <a:gd name="connsiteY19924" fmla="*/ 2835966 h 4608812"/>
              <a:gd name="connsiteX19925" fmla="*/ 7545627 w 12184637"/>
              <a:gd name="connsiteY19925" fmla="*/ 2828971 h 4608812"/>
              <a:gd name="connsiteX19926" fmla="*/ 7536498 w 12184637"/>
              <a:gd name="connsiteY19926" fmla="*/ 2799228 h 4608812"/>
              <a:gd name="connsiteX19927" fmla="*/ 7529503 w 12184637"/>
              <a:gd name="connsiteY19927" fmla="*/ 2795546 h 4608812"/>
              <a:gd name="connsiteX19928" fmla="*/ 7525822 w 12184637"/>
              <a:gd name="connsiteY19928" fmla="*/ 2802541 h 4608812"/>
              <a:gd name="connsiteX19929" fmla="*/ 7534951 w 12184637"/>
              <a:gd name="connsiteY19929" fmla="*/ 2832285 h 4608812"/>
              <a:gd name="connsiteX19930" fmla="*/ 7540326 w 12184637"/>
              <a:gd name="connsiteY19930" fmla="*/ 2836187 h 4608812"/>
              <a:gd name="connsiteX19931" fmla="*/ 7541946 w 12184637"/>
              <a:gd name="connsiteY19931" fmla="*/ 2835966 h 4608812"/>
              <a:gd name="connsiteX19932" fmla="*/ 7535393 w 12184637"/>
              <a:gd name="connsiteY19932" fmla="*/ 2804455 h 4608812"/>
              <a:gd name="connsiteX19933" fmla="*/ 7557185 w 12184637"/>
              <a:gd name="connsiteY19933" fmla="*/ 2778098 h 4608812"/>
              <a:gd name="connsiteX19934" fmla="*/ 7556449 w 12184637"/>
              <a:gd name="connsiteY19934" fmla="*/ 2770220 h 4608812"/>
              <a:gd name="connsiteX19935" fmla="*/ 7548572 w 12184637"/>
              <a:gd name="connsiteY19935" fmla="*/ 2770956 h 4608812"/>
              <a:gd name="connsiteX19936" fmla="*/ 7526779 w 12184637"/>
              <a:gd name="connsiteY19936" fmla="*/ 2797314 h 4608812"/>
              <a:gd name="connsiteX19937" fmla="*/ 7527515 w 12184637"/>
              <a:gd name="connsiteY19937" fmla="*/ 2805191 h 4608812"/>
              <a:gd name="connsiteX19938" fmla="*/ 7531123 w 12184637"/>
              <a:gd name="connsiteY19938" fmla="*/ 2806443 h 4608812"/>
              <a:gd name="connsiteX19939" fmla="*/ 7535393 w 12184637"/>
              <a:gd name="connsiteY19939" fmla="*/ 2804455 h 4608812"/>
              <a:gd name="connsiteX19940" fmla="*/ 7557849 w 12184637"/>
              <a:gd name="connsiteY19940" fmla="*/ 2777214 h 4608812"/>
              <a:gd name="connsiteX19941" fmla="*/ 7577579 w 12184637"/>
              <a:gd name="connsiteY19941" fmla="*/ 2740992 h 4608812"/>
              <a:gd name="connsiteX19942" fmla="*/ 7575371 w 12184637"/>
              <a:gd name="connsiteY19942" fmla="*/ 2733408 h 4608812"/>
              <a:gd name="connsiteX19943" fmla="*/ 7567788 w 12184637"/>
              <a:gd name="connsiteY19943" fmla="*/ 2735617 h 4608812"/>
              <a:gd name="connsiteX19944" fmla="*/ 7548056 w 12184637"/>
              <a:gd name="connsiteY19944" fmla="*/ 2771840 h 4608812"/>
              <a:gd name="connsiteX19945" fmla="*/ 7550265 w 12184637"/>
              <a:gd name="connsiteY19945" fmla="*/ 2779423 h 4608812"/>
              <a:gd name="connsiteX19946" fmla="*/ 7552989 w 12184637"/>
              <a:gd name="connsiteY19946" fmla="*/ 2780085 h 4608812"/>
              <a:gd name="connsiteX19947" fmla="*/ 7557849 w 12184637"/>
              <a:gd name="connsiteY19947" fmla="*/ 2777214 h 4608812"/>
              <a:gd name="connsiteX19948" fmla="*/ 7578021 w 12184637"/>
              <a:gd name="connsiteY19948" fmla="*/ 2739814 h 4608812"/>
              <a:gd name="connsiteX19949" fmla="*/ 7589727 w 12184637"/>
              <a:gd name="connsiteY19949" fmla="*/ 2695198 h 4608812"/>
              <a:gd name="connsiteX19950" fmla="*/ 7585751 w 12184637"/>
              <a:gd name="connsiteY19950" fmla="*/ 2688425 h 4608812"/>
              <a:gd name="connsiteX19951" fmla="*/ 7578978 w 12184637"/>
              <a:gd name="connsiteY19951" fmla="*/ 2692400 h 4608812"/>
              <a:gd name="connsiteX19952" fmla="*/ 7567272 w 12184637"/>
              <a:gd name="connsiteY19952" fmla="*/ 2737016 h 4608812"/>
              <a:gd name="connsiteX19953" fmla="*/ 7571248 w 12184637"/>
              <a:gd name="connsiteY19953" fmla="*/ 2743789 h 4608812"/>
              <a:gd name="connsiteX19954" fmla="*/ 7572720 w 12184637"/>
              <a:gd name="connsiteY19954" fmla="*/ 2744010 h 4608812"/>
              <a:gd name="connsiteX19955" fmla="*/ 7578021 w 12184637"/>
              <a:gd name="connsiteY19955" fmla="*/ 2739814 h 4608812"/>
              <a:gd name="connsiteX19956" fmla="*/ 7589948 w 12184637"/>
              <a:gd name="connsiteY19956" fmla="*/ 2694315 h 4608812"/>
              <a:gd name="connsiteX19957" fmla="*/ 7595396 w 12184637"/>
              <a:gd name="connsiteY19957" fmla="*/ 2636079 h 4608812"/>
              <a:gd name="connsiteX19958" fmla="*/ 7590389 w 12184637"/>
              <a:gd name="connsiteY19958" fmla="*/ 2630042 h 4608812"/>
              <a:gd name="connsiteX19959" fmla="*/ 7584353 w 12184637"/>
              <a:gd name="connsiteY19959" fmla="*/ 2635048 h 4608812"/>
              <a:gd name="connsiteX19960" fmla="*/ 7578905 w 12184637"/>
              <a:gd name="connsiteY19960" fmla="*/ 2693284 h 4608812"/>
              <a:gd name="connsiteX19961" fmla="*/ 7583911 w 12184637"/>
              <a:gd name="connsiteY19961" fmla="*/ 2699321 h 4608812"/>
              <a:gd name="connsiteX19962" fmla="*/ 7584500 w 12184637"/>
              <a:gd name="connsiteY19962" fmla="*/ 2699321 h 4608812"/>
              <a:gd name="connsiteX19963" fmla="*/ 7589948 w 12184637"/>
              <a:gd name="connsiteY19963" fmla="*/ 2694315 h 4608812"/>
              <a:gd name="connsiteX19964" fmla="*/ 7595470 w 12184637"/>
              <a:gd name="connsiteY19964" fmla="*/ 2635563 h 4608812"/>
              <a:gd name="connsiteX19965" fmla="*/ 7596427 w 12184637"/>
              <a:gd name="connsiteY19965" fmla="*/ 2558553 h 4608812"/>
              <a:gd name="connsiteX19966" fmla="*/ 7590905 w 12184637"/>
              <a:gd name="connsiteY19966" fmla="*/ 2552884 h 4608812"/>
              <a:gd name="connsiteX19967" fmla="*/ 7585236 w 12184637"/>
              <a:gd name="connsiteY19967" fmla="*/ 2558406 h 4608812"/>
              <a:gd name="connsiteX19968" fmla="*/ 7584279 w 12184637"/>
              <a:gd name="connsiteY19968" fmla="*/ 2635416 h 4608812"/>
              <a:gd name="connsiteX19969" fmla="*/ 7589801 w 12184637"/>
              <a:gd name="connsiteY19969" fmla="*/ 2641085 h 4608812"/>
              <a:gd name="connsiteX19970" fmla="*/ 7589874 w 12184637"/>
              <a:gd name="connsiteY19970" fmla="*/ 2641085 h 4608812"/>
              <a:gd name="connsiteX19971" fmla="*/ 7595470 w 12184637"/>
              <a:gd name="connsiteY19971" fmla="*/ 2635563 h 4608812"/>
              <a:gd name="connsiteX19972" fmla="*/ 7591199 w 12184637"/>
              <a:gd name="connsiteY19972" fmla="*/ 2564075 h 4608812"/>
              <a:gd name="connsiteX19973" fmla="*/ 7596427 w 12184637"/>
              <a:gd name="connsiteY19973" fmla="*/ 2558185 h 4608812"/>
              <a:gd name="connsiteX19974" fmla="*/ 7590905 w 12184637"/>
              <a:gd name="connsiteY19974" fmla="*/ 2469101 h 4608812"/>
              <a:gd name="connsiteX19975" fmla="*/ 7585015 w 12184637"/>
              <a:gd name="connsiteY19975" fmla="*/ 2463874 h 4608812"/>
              <a:gd name="connsiteX19976" fmla="*/ 7579788 w 12184637"/>
              <a:gd name="connsiteY19976" fmla="*/ 2469764 h 4608812"/>
              <a:gd name="connsiteX19977" fmla="*/ 7585310 w 12184637"/>
              <a:gd name="connsiteY19977" fmla="*/ 2558848 h 4608812"/>
              <a:gd name="connsiteX19978" fmla="*/ 7590905 w 12184637"/>
              <a:gd name="connsiteY19978" fmla="*/ 2564075 h 4608812"/>
              <a:gd name="connsiteX19979" fmla="*/ 7591199 w 12184637"/>
              <a:gd name="connsiteY19979" fmla="*/ 2564075 h 4608812"/>
              <a:gd name="connsiteX19980" fmla="*/ 7586120 w 12184637"/>
              <a:gd name="connsiteY19980" fmla="*/ 2474917 h 4608812"/>
              <a:gd name="connsiteX19981" fmla="*/ 7590832 w 12184637"/>
              <a:gd name="connsiteY19981" fmla="*/ 2468586 h 4608812"/>
              <a:gd name="connsiteX19982" fmla="*/ 7577064 w 12184637"/>
              <a:gd name="connsiteY19982" fmla="*/ 2374054 h 4608812"/>
              <a:gd name="connsiteX19983" fmla="*/ 7570733 w 12184637"/>
              <a:gd name="connsiteY19983" fmla="*/ 2369342 h 4608812"/>
              <a:gd name="connsiteX19984" fmla="*/ 7566021 w 12184637"/>
              <a:gd name="connsiteY19984" fmla="*/ 2375673 h 4608812"/>
              <a:gd name="connsiteX19985" fmla="*/ 7579788 w 12184637"/>
              <a:gd name="connsiteY19985" fmla="*/ 2470205 h 4608812"/>
              <a:gd name="connsiteX19986" fmla="*/ 7585310 w 12184637"/>
              <a:gd name="connsiteY19986" fmla="*/ 2474991 h 4608812"/>
              <a:gd name="connsiteX19987" fmla="*/ 7586120 w 12184637"/>
              <a:gd name="connsiteY19987" fmla="*/ 2474917 h 4608812"/>
              <a:gd name="connsiteX19988" fmla="*/ 7576475 w 12184637"/>
              <a:gd name="connsiteY19988" fmla="*/ 2377367 h 4608812"/>
              <a:gd name="connsiteX19989" fmla="*/ 7574045 w 12184637"/>
              <a:gd name="connsiteY19989" fmla="*/ 2369857 h 4608812"/>
              <a:gd name="connsiteX19990" fmla="*/ 7512496 w 12184637"/>
              <a:gd name="connsiteY19990" fmla="*/ 2338494 h 4608812"/>
              <a:gd name="connsiteX19991" fmla="*/ 7504987 w 12184637"/>
              <a:gd name="connsiteY19991" fmla="*/ 2340923 h 4608812"/>
              <a:gd name="connsiteX19992" fmla="*/ 7507416 w 12184637"/>
              <a:gd name="connsiteY19992" fmla="*/ 2348433 h 4608812"/>
              <a:gd name="connsiteX19993" fmla="*/ 7568966 w 12184637"/>
              <a:gd name="connsiteY19993" fmla="*/ 2379796 h 4608812"/>
              <a:gd name="connsiteX19994" fmla="*/ 7571542 w 12184637"/>
              <a:gd name="connsiteY19994" fmla="*/ 2380385 h 4608812"/>
              <a:gd name="connsiteX19995" fmla="*/ 7576475 w 12184637"/>
              <a:gd name="connsiteY19995" fmla="*/ 2377367 h 4608812"/>
              <a:gd name="connsiteX19996" fmla="*/ 7515368 w 12184637"/>
              <a:gd name="connsiteY19996" fmla="*/ 2345120 h 4608812"/>
              <a:gd name="connsiteX19997" fmla="*/ 7511687 w 12184637"/>
              <a:gd name="connsiteY19997" fmla="*/ 2338125 h 4608812"/>
              <a:gd name="connsiteX19998" fmla="*/ 7433278 w 12184637"/>
              <a:gd name="connsiteY19998" fmla="*/ 2314051 h 4608812"/>
              <a:gd name="connsiteX19999" fmla="*/ 7426284 w 12184637"/>
              <a:gd name="connsiteY19999" fmla="*/ 2317732 h 4608812"/>
              <a:gd name="connsiteX20000" fmla="*/ 7429965 w 12184637"/>
              <a:gd name="connsiteY20000" fmla="*/ 2324726 h 4608812"/>
              <a:gd name="connsiteX20001" fmla="*/ 7508374 w 12184637"/>
              <a:gd name="connsiteY20001" fmla="*/ 2348801 h 4608812"/>
              <a:gd name="connsiteX20002" fmla="*/ 7510067 w 12184637"/>
              <a:gd name="connsiteY20002" fmla="*/ 2349022 h 4608812"/>
              <a:gd name="connsiteX20003" fmla="*/ 7515368 w 12184637"/>
              <a:gd name="connsiteY20003" fmla="*/ 2345120 h 4608812"/>
              <a:gd name="connsiteX20004" fmla="*/ 7432983 w 12184637"/>
              <a:gd name="connsiteY20004" fmla="*/ 2324800 h 4608812"/>
              <a:gd name="connsiteX20005" fmla="*/ 7436959 w 12184637"/>
              <a:gd name="connsiteY20005" fmla="*/ 2318026 h 4608812"/>
              <a:gd name="connsiteX20006" fmla="*/ 7412516 w 12184637"/>
              <a:gd name="connsiteY20006" fmla="*/ 2223053 h 4608812"/>
              <a:gd name="connsiteX20007" fmla="*/ 7405743 w 12184637"/>
              <a:gd name="connsiteY20007" fmla="*/ 2219077 h 4608812"/>
              <a:gd name="connsiteX20008" fmla="*/ 7401694 w 12184637"/>
              <a:gd name="connsiteY20008" fmla="*/ 2225850 h 4608812"/>
              <a:gd name="connsiteX20009" fmla="*/ 7426136 w 12184637"/>
              <a:gd name="connsiteY20009" fmla="*/ 2320824 h 4608812"/>
              <a:gd name="connsiteX20010" fmla="*/ 7431585 w 12184637"/>
              <a:gd name="connsiteY20010" fmla="*/ 2325021 h 4608812"/>
              <a:gd name="connsiteX20011" fmla="*/ 7432983 w 12184637"/>
              <a:gd name="connsiteY20011" fmla="*/ 2324800 h 4608812"/>
              <a:gd name="connsiteX20012" fmla="*/ 7409203 w 12184637"/>
              <a:gd name="connsiteY20012" fmla="*/ 2229605 h 4608812"/>
              <a:gd name="connsiteX20013" fmla="*/ 7412369 w 12184637"/>
              <a:gd name="connsiteY20013" fmla="*/ 2222390 h 4608812"/>
              <a:gd name="connsiteX20014" fmla="*/ 7379533 w 12184637"/>
              <a:gd name="connsiteY20014" fmla="*/ 2137576 h 4608812"/>
              <a:gd name="connsiteX20015" fmla="*/ 7372318 w 12184637"/>
              <a:gd name="connsiteY20015" fmla="*/ 2134410 h 4608812"/>
              <a:gd name="connsiteX20016" fmla="*/ 7369152 w 12184637"/>
              <a:gd name="connsiteY20016" fmla="*/ 2141625 h 4608812"/>
              <a:gd name="connsiteX20017" fmla="*/ 7401988 w 12184637"/>
              <a:gd name="connsiteY20017" fmla="*/ 2226439 h 4608812"/>
              <a:gd name="connsiteX20018" fmla="*/ 7407215 w 12184637"/>
              <a:gd name="connsiteY20018" fmla="*/ 2229973 h 4608812"/>
              <a:gd name="connsiteX20019" fmla="*/ 7409203 w 12184637"/>
              <a:gd name="connsiteY20019" fmla="*/ 2229605 h 4608812"/>
              <a:gd name="connsiteX20020" fmla="*/ 7379827 w 12184637"/>
              <a:gd name="connsiteY20020" fmla="*/ 2140742 h 4608812"/>
              <a:gd name="connsiteX20021" fmla="*/ 7375484 w 12184637"/>
              <a:gd name="connsiteY20021" fmla="*/ 2134189 h 4608812"/>
              <a:gd name="connsiteX20022" fmla="*/ 7283970 w 12184637"/>
              <a:gd name="connsiteY20022" fmla="*/ 2115563 h 4608812"/>
              <a:gd name="connsiteX20023" fmla="*/ 7277418 w 12184637"/>
              <a:gd name="connsiteY20023" fmla="*/ 2119906 h 4608812"/>
              <a:gd name="connsiteX20024" fmla="*/ 7281761 w 12184637"/>
              <a:gd name="connsiteY20024" fmla="*/ 2126459 h 4608812"/>
              <a:gd name="connsiteX20025" fmla="*/ 7373275 w 12184637"/>
              <a:gd name="connsiteY20025" fmla="*/ 2145085 h 4608812"/>
              <a:gd name="connsiteX20026" fmla="*/ 7374453 w 12184637"/>
              <a:gd name="connsiteY20026" fmla="*/ 2145233 h 4608812"/>
              <a:gd name="connsiteX20027" fmla="*/ 7379827 w 12184637"/>
              <a:gd name="connsiteY20027" fmla="*/ 2140742 h 4608812"/>
              <a:gd name="connsiteX20028" fmla="*/ 7288387 w 12184637"/>
              <a:gd name="connsiteY20028" fmla="*/ 2121600 h 4608812"/>
              <a:gd name="connsiteX20029" fmla="*/ 7283455 w 12184637"/>
              <a:gd name="connsiteY20029" fmla="*/ 2115415 h 4608812"/>
              <a:gd name="connsiteX20030" fmla="*/ 7181781 w 12184637"/>
              <a:gd name="connsiteY20030" fmla="*/ 2104077 h 4608812"/>
              <a:gd name="connsiteX20031" fmla="*/ 7175597 w 12184637"/>
              <a:gd name="connsiteY20031" fmla="*/ 2109010 h 4608812"/>
              <a:gd name="connsiteX20032" fmla="*/ 7180529 w 12184637"/>
              <a:gd name="connsiteY20032" fmla="*/ 2115194 h 4608812"/>
              <a:gd name="connsiteX20033" fmla="*/ 7282203 w 12184637"/>
              <a:gd name="connsiteY20033" fmla="*/ 2126532 h 4608812"/>
              <a:gd name="connsiteX20034" fmla="*/ 7282866 w 12184637"/>
              <a:gd name="connsiteY20034" fmla="*/ 2126606 h 4608812"/>
              <a:gd name="connsiteX20035" fmla="*/ 7288387 w 12184637"/>
              <a:gd name="connsiteY20035" fmla="*/ 2121600 h 4608812"/>
              <a:gd name="connsiteX20036" fmla="*/ 7186714 w 12184637"/>
              <a:gd name="connsiteY20036" fmla="*/ 2109820 h 4608812"/>
              <a:gd name="connsiteX20037" fmla="*/ 7181339 w 12184637"/>
              <a:gd name="connsiteY20037" fmla="*/ 2104077 h 4608812"/>
              <a:gd name="connsiteX20038" fmla="*/ 7073334 w 12184637"/>
              <a:gd name="connsiteY20038" fmla="*/ 2100838 h 4608812"/>
              <a:gd name="connsiteX20039" fmla="*/ 7067592 w 12184637"/>
              <a:gd name="connsiteY20039" fmla="*/ 2106212 h 4608812"/>
              <a:gd name="connsiteX20040" fmla="*/ 7072966 w 12184637"/>
              <a:gd name="connsiteY20040" fmla="*/ 2111955 h 4608812"/>
              <a:gd name="connsiteX20041" fmla="*/ 7180971 w 12184637"/>
              <a:gd name="connsiteY20041" fmla="*/ 2115194 h 4608812"/>
              <a:gd name="connsiteX20042" fmla="*/ 7181192 w 12184637"/>
              <a:gd name="connsiteY20042" fmla="*/ 2115194 h 4608812"/>
              <a:gd name="connsiteX20043" fmla="*/ 7186714 w 12184637"/>
              <a:gd name="connsiteY20043" fmla="*/ 2109820 h 4608812"/>
              <a:gd name="connsiteX20044" fmla="*/ 6961795 w 12184637"/>
              <a:gd name="connsiteY20044" fmla="*/ 2116152 h 4608812"/>
              <a:gd name="connsiteX20045" fmla="*/ 7073408 w 12184637"/>
              <a:gd name="connsiteY20045" fmla="*/ 2111955 h 4608812"/>
              <a:gd name="connsiteX20046" fmla="*/ 7078782 w 12184637"/>
              <a:gd name="connsiteY20046" fmla="*/ 2106139 h 4608812"/>
              <a:gd name="connsiteX20047" fmla="*/ 7073187 w 12184637"/>
              <a:gd name="connsiteY20047" fmla="*/ 2100764 h 4608812"/>
              <a:gd name="connsiteX20048" fmla="*/ 7073040 w 12184637"/>
              <a:gd name="connsiteY20048" fmla="*/ 2100764 h 4608812"/>
              <a:gd name="connsiteX20049" fmla="*/ 6961427 w 12184637"/>
              <a:gd name="connsiteY20049" fmla="*/ 2104961 h 4608812"/>
              <a:gd name="connsiteX20050" fmla="*/ 6956052 w 12184637"/>
              <a:gd name="connsiteY20050" fmla="*/ 2110777 h 4608812"/>
              <a:gd name="connsiteX20051" fmla="*/ 6961648 w 12184637"/>
              <a:gd name="connsiteY20051" fmla="*/ 2116152 h 4608812"/>
              <a:gd name="connsiteX20052" fmla="*/ 6961795 w 12184637"/>
              <a:gd name="connsiteY20052" fmla="*/ 2116152 h 4608812"/>
              <a:gd name="connsiteX20053" fmla="*/ 6849814 w 12184637"/>
              <a:gd name="connsiteY20053" fmla="*/ 2127269 h 4608812"/>
              <a:gd name="connsiteX20054" fmla="*/ 6962163 w 12184637"/>
              <a:gd name="connsiteY20054" fmla="*/ 2116225 h 4608812"/>
              <a:gd name="connsiteX20055" fmla="*/ 6967169 w 12184637"/>
              <a:gd name="connsiteY20055" fmla="*/ 2110114 h 4608812"/>
              <a:gd name="connsiteX20056" fmla="*/ 6961059 w 12184637"/>
              <a:gd name="connsiteY20056" fmla="*/ 2105108 h 4608812"/>
              <a:gd name="connsiteX20057" fmla="*/ 6848710 w 12184637"/>
              <a:gd name="connsiteY20057" fmla="*/ 2116152 h 4608812"/>
              <a:gd name="connsiteX20058" fmla="*/ 6843703 w 12184637"/>
              <a:gd name="connsiteY20058" fmla="*/ 2122262 h 4608812"/>
              <a:gd name="connsiteX20059" fmla="*/ 6849299 w 12184637"/>
              <a:gd name="connsiteY20059" fmla="*/ 2127269 h 4608812"/>
              <a:gd name="connsiteX20060" fmla="*/ 6849814 w 12184637"/>
              <a:gd name="connsiteY20060" fmla="*/ 2127269 h 4608812"/>
              <a:gd name="connsiteX20061" fmla="*/ 6739895 w 12184637"/>
              <a:gd name="connsiteY20061" fmla="*/ 2144497 h 4608812"/>
              <a:gd name="connsiteX20062" fmla="*/ 6850035 w 12184637"/>
              <a:gd name="connsiteY20062" fmla="*/ 2127122 h 4608812"/>
              <a:gd name="connsiteX20063" fmla="*/ 6854673 w 12184637"/>
              <a:gd name="connsiteY20063" fmla="*/ 2120716 h 4608812"/>
              <a:gd name="connsiteX20064" fmla="*/ 6848268 w 12184637"/>
              <a:gd name="connsiteY20064" fmla="*/ 2116078 h 4608812"/>
              <a:gd name="connsiteX20065" fmla="*/ 6738128 w 12184637"/>
              <a:gd name="connsiteY20065" fmla="*/ 2133453 h 4608812"/>
              <a:gd name="connsiteX20066" fmla="*/ 6733490 w 12184637"/>
              <a:gd name="connsiteY20066" fmla="*/ 2139785 h 4608812"/>
              <a:gd name="connsiteX20067" fmla="*/ 6739011 w 12184637"/>
              <a:gd name="connsiteY20067" fmla="*/ 2144497 h 4608812"/>
              <a:gd name="connsiteX20068" fmla="*/ 6739895 w 12184637"/>
              <a:gd name="connsiteY20068" fmla="*/ 2144497 h 4608812"/>
              <a:gd name="connsiteX20069" fmla="*/ 6635129 w 12184637"/>
              <a:gd name="connsiteY20069" fmla="*/ 2167393 h 4608812"/>
              <a:gd name="connsiteX20070" fmla="*/ 6740263 w 12184637"/>
              <a:gd name="connsiteY20070" fmla="*/ 2144497 h 4608812"/>
              <a:gd name="connsiteX20071" fmla="*/ 6744533 w 12184637"/>
              <a:gd name="connsiteY20071" fmla="*/ 2137870 h 4608812"/>
              <a:gd name="connsiteX20072" fmla="*/ 6737907 w 12184637"/>
              <a:gd name="connsiteY20072" fmla="*/ 2133600 h 4608812"/>
              <a:gd name="connsiteX20073" fmla="*/ 6632773 w 12184637"/>
              <a:gd name="connsiteY20073" fmla="*/ 2156497 h 4608812"/>
              <a:gd name="connsiteX20074" fmla="*/ 6628503 w 12184637"/>
              <a:gd name="connsiteY20074" fmla="*/ 2163123 h 4608812"/>
              <a:gd name="connsiteX20075" fmla="*/ 6633951 w 12184637"/>
              <a:gd name="connsiteY20075" fmla="*/ 2167541 h 4608812"/>
              <a:gd name="connsiteX20076" fmla="*/ 6635129 w 12184637"/>
              <a:gd name="connsiteY20076" fmla="*/ 2167393 h 4608812"/>
              <a:gd name="connsiteX20077" fmla="*/ 6535075 w 12184637"/>
              <a:gd name="connsiteY20077" fmla="*/ 2196769 h 4608812"/>
              <a:gd name="connsiteX20078" fmla="*/ 6635497 w 12184637"/>
              <a:gd name="connsiteY20078" fmla="*/ 2167246 h 4608812"/>
              <a:gd name="connsiteX20079" fmla="*/ 6639252 w 12184637"/>
              <a:gd name="connsiteY20079" fmla="*/ 2160325 h 4608812"/>
              <a:gd name="connsiteX20080" fmla="*/ 6632331 w 12184637"/>
              <a:gd name="connsiteY20080" fmla="*/ 2156571 h 4608812"/>
              <a:gd name="connsiteX20081" fmla="*/ 6531909 w 12184637"/>
              <a:gd name="connsiteY20081" fmla="*/ 2186094 h 4608812"/>
              <a:gd name="connsiteX20082" fmla="*/ 6528154 w 12184637"/>
              <a:gd name="connsiteY20082" fmla="*/ 2193014 h 4608812"/>
              <a:gd name="connsiteX20083" fmla="*/ 6533529 w 12184637"/>
              <a:gd name="connsiteY20083" fmla="*/ 2196990 h 4608812"/>
              <a:gd name="connsiteX20084" fmla="*/ 6535075 w 12184637"/>
              <a:gd name="connsiteY20084" fmla="*/ 2196769 h 4608812"/>
              <a:gd name="connsiteX20085" fmla="*/ 6439438 w 12184637"/>
              <a:gd name="connsiteY20085" fmla="*/ 2233802 h 4608812"/>
              <a:gd name="connsiteX20086" fmla="*/ 6535517 w 12184637"/>
              <a:gd name="connsiteY20086" fmla="*/ 2196695 h 4608812"/>
              <a:gd name="connsiteX20087" fmla="*/ 6538682 w 12184637"/>
              <a:gd name="connsiteY20087" fmla="*/ 2189480 h 4608812"/>
              <a:gd name="connsiteX20088" fmla="*/ 6531467 w 12184637"/>
              <a:gd name="connsiteY20088" fmla="*/ 2186314 h 4608812"/>
              <a:gd name="connsiteX20089" fmla="*/ 6435389 w 12184637"/>
              <a:gd name="connsiteY20089" fmla="*/ 2223421 h 4608812"/>
              <a:gd name="connsiteX20090" fmla="*/ 6432223 w 12184637"/>
              <a:gd name="connsiteY20090" fmla="*/ 2230636 h 4608812"/>
              <a:gd name="connsiteX20091" fmla="*/ 6437451 w 12184637"/>
              <a:gd name="connsiteY20091" fmla="*/ 2234170 h 4608812"/>
              <a:gd name="connsiteX20092" fmla="*/ 6439438 w 12184637"/>
              <a:gd name="connsiteY20092" fmla="*/ 2233802 h 4608812"/>
              <a:gd name="connsiteX20093" fmla="*/ 6347556 w 12184637"/>
              <a:gd name="connsiteY20093" fmla="*/ 2279227 h 4608812"/>
              <a:gd name="connsiteX20094" fmla="*/ 6439880 w 12184637"/>
              <a:gd name="connsiteY20094" fmla="*/ 2233581 h 4608812"/>
              <a:gd name="connsiteX20095" fmla="*/ 6442383 w 12184637"/>
              <a:gd name="connsiteY20095" fmla="*/ 2226071 h 4608812"/>
              <a:gd name="connsiteX20096" fmla="*/ 6434874 w 12184637"/>
              <a:gd name="connsiteY20096" fmla="*/ 2223568 h 4608812"/>
              <a:gd name="connsiteX20097" fmla="*/ 6342550 w 12184637"/>
              <a:gd name="connsiteY20097" fmla="*/ 2269214 h 4608812"/>
              <a:gd name="connsiteX20098" fmla="*/ 6340047 w 12184637"/>
              <a:gd name="connsiteY20098" fmla="*/ 2276724 h 4608812"/>
              <a:gd name="connsiteX20099" fmla="*/ 6345054 w 12184637"/>
              <a:gd name="connsiteY20099" fmla="*/ 2279816 h 4608812"/>
              <a:gd name="connsiteX20100" fmla="*/ 6347556 w 12184637"/>
              <a:gd name="connsiteY20100" fmla="*/ 2279227 h 4608812"/>
              <a:gd name="connsiteX20101" fmla="*/ 6258988 w 12184637"/>
              <a:gd name="connsiteY20101" fmla="*/ 2334076 h 4608812"/>
              <a:gd name="connsiteX20102" fmla="*/ 6347998 w 12184637"/>
              <a:gd name="connsiteY20102" fmla="*/ 2278933 h 4608812"/>
              <a:gd name="connsiteX20103" fmla="*/ 6349839 w 12184637"/>
              <a:gd name="connsiteY20103" fmla="*/ 2271276 h 4608812"/>
              <a:gd name="connsiteX20104" fmla="*/ 6342182 w 12184637"/>
              <a:gd name="connsiteY20104" fmla="*/ 2269435 h 4608812"/>
              <a:gd name="connsiteX20105" fmla="*/ 6253172 w 12184637"/>
              <a:gd name="connsiteY20105" fmla="*/ 2324579 h 4608812"/>
              <a:gd name="connsiteX20106" fmla="*/ 6251331 w 12184637"/>
              <a:gd name="connsiteY20106" fmla="*/ 2332236 h 4608812"/>
              <a:gd name="connsiteX20107" fmla="*/ 6256117 w 12184637"/>
              <a:gd name="connsiteY20107" fmla="*/ 2334886 h 4608812"/>
              <a:gd name="connsiteX20108" fmla="*/ 6258988 w 12184637"/>
              <a:gd name="connsiteY20108" fmla="*/ 2334076 h 4608812"/>
              <a:gd name="connsiteX20109" fmla="*/ 6172775 w 12184637"/>
              <a:gd name="connsiteY20109" fmla="*/ 2397908 h 4608812"/>
              <a:gd name="connsiteX20110" fmla="*/ 6259356 w 12184637"/>
              <a:gd name="connsiteY20110" fmla="*/ 2333855 h 4608812"/>
              <a:gd name="connsiteX20111" fmla="*/ 6260534 w 12184637"/>
              <a:gd name="connsiteY20111" fmla="*/ 2326051 h 4608812"/>
              <a:gd name="connsiteX20112" fmla="*/ 6252730 w 12184637"/>
              <a:gd name="connsiteY20112" fmla="*/ 2324873 h 4608812"/>
              <a:gd name="connsiteX20113" fmla="*/ 6166149 w 12184637"/>
              <a:gd name="connsiteY20113" fmla="*/ 2388926 h 4608812"/>
              <a:gd name="connsiteX20114" fmla="*/ 6164971 w 12184637"/>
              <a:gd name="connsiteY20114" fmla="*/ 2396730 h 4608812"/>
              <a:gd name="connsiteX20115" fmla="*/ 6169462 w 12184637"/>
              <a:gd name="connsiteY20115" fmla="*/ 2399012 h 4608812"/>
              <a:gd name="connsiteX20116" fmla="*/ 6172775 w 12184637"/>
              <a:gd name="connsiteY20116" fmla="*/ 2397908 h 4608812"/>
              <a:gd name="connsiteX20117" fmla="*/ 6088108 w 12184637"/>
              <a:gd name="connsiteY20117" fmla="*/ 2470058 h 4608812"/>
              <a:gd name="connsiteX20118" fmla="*/ 6173070 w 12184637"/>
              <a:gd name="connsiteY20118" fmla="*/ 2397687 h 4608812"/>
              <a:gd name="connsiteX20119" fmla="*/ 6173732 w 12184637"/>
              <a:gd name="connsiteY20119" fmla="*/ 2389809 h 4608812"/>
              <a:gd name="connsiteX20120" fmla="*/ 6165854 w 12184637"/>
              <a:gd name="connsiteY20120" fmla="*/ 2389146 h 4608812"/>
              <a:gd name="connsiteX20121" fmla="*/ 6080893 w 12184637"/>
              <a:gd name="connsiteY20121" fmla="*/ 2461518 h 4608812"/>
              <a:gd name="connsiteX20122" fmla="*/ 6080231 w 12184637"/>
              <a:gd name="connsiteY20122" fmla="*/ 2469396 h 4608812"/>
              <a:gd name="connsiteX20123" fmla="*/ 6084501 w 12184637"/>
              <a:gd name="connsiteY20123" fmla="*/ 2471383 h 4608812"/>
              <a:gd name="connsiteX20124" fmla="*/ 6088108 w 12184637"/>
              <a:gd name="connsiteY20124" fmla="*/ 2470058 h 4608812"/>
              <a:gd name="connsiteX20125" fmla="*/ 6004252 w 12184637"/>
              <a:gd name="connsiteY20125" fmla="*/ 2550087 h 4608812"/>
              <a:gd name="connsiteX20126" fmla="*/ 6088329 w 12184637"/>
              <a:gd name="connsiteY20126" fmla="*/ 2469837 h 4608812"/>
              <a:gd name="connsiteX20127" fmla="*/ 6088476 w 12184637"/>
              <a:gd name="connsiteY20127" fmla="*/ 2461960 h 4608812"/>
              <a:gd name="connsiteX20128" fmla="*/ 6080599 w 12184637"/>
              <a:gd name="connsiteY20128" fmla="*/ 2461813 h 4608812"/>
              <a:gd name="connsiteX20129" fmla="*/ 5996521 w 12184637"/>
              <a:gd name="connsiteY20129" fmla="*/ 2542062 h 4608812"/>
              <a:gd name="connsiteX20130" fmla="*/ 5996374 w 12184637"/>
              <a:gd name="connsiteY20130" fmla="*/ 2549940 h 4608812"/>
              <a:gd name="connsiteX20131" fmla="*/ 6000423 w 12184637"/>
              <a:gd name="connsiteY20131" fmla="*/ 2551633 h 4608812"/>
              <a:gd name="connsiteX20132" fmla="*/ 6004252 w 12184637"/>
              <a:gd name="connsiteY20132" fmla="*/ 2550087 h 4608812"/>
              <a:gd name="connsiteX20133" fmla="*/ 6002117 w 12184637"/>
              <a:gd name="connsiteY20133" fmla="*/ 2660742 h 4608812"/>
              <a:gd name="connsiteX20134" fmla="*/ 6005945 w 12184637"/>
              <a:gd name="connsiteY20134" fmla="*/ 2546185 h 4608812"/>
              <a:gd name="connsiteX20135" fmla="*/ 6000571 w 12184637"/>
              <a:gd name="connsiteY20135" fmla="*/ 2540442 h 4608812"/>
              <a:gd name="connsiteX20136" fmla="*/ 5994828 w 12184637"/>
              <a:gd name="connsiteY20136" fmla="*/ 2545817 h 4608812"/>
              <a:gd name="connsiteX20137" fmla="*/ 5990999 w 12184637"/>
              <a:gd name="connsiteY20137" fmla="*/ 2660374 h 4608812"/>
              <a:gd name="connsiteX20138" fmla="*/ 5996374 w 12184637"/>
              <a:gd name="connsiteY20138" fmla="*/ 2666117 h 4608812"/>
              <a:gd name="connsiteX20139" fmla="*/ 5996595 w 12184637"/>
              <a:gd name="connsiteY20139" fmla="*/ 2666117 h 4608812"/>
              <a:gd name="connsiteX20140" fmla="*/ 6002117 w 12184637"/>
              <a:gd name="connsiteY20140" fmla="*/ 2660742 h 4608812"/>
              <a:gd name="connsiteX20141" fmla="*/ 5918849 w 12184637"/>
              <a:gd name="connsiteY20141" fmla="*/ 2754023 h 4608812"/>
              <a:gd name="connsiteX20142" fmla="*/ 6000644 w 12184637"/>
              <a:gd name="connsiteY20142" fmla="*/ 2664350 h 4608812"/>
              <a:gd name="connsiteX20143" fmla="*/ 6000276 w 12184637"/>
              <a:gd name="connsiteY20143" fmla="*/ 2656472 h 4608812"/>
              <a:gd name="connsiteX20144" fmla="*/ 5992398 w 12184637"/>
              <a:gd name="connsiteY20144" fmla="*/ 2656840 h 4608812"/>
              <a:gd name="connsiteX20145" fmla="*/ 5910603 w 12184637"/>
              <a:gd name="connsiteY20145" fmla="*/ 2746513 h 4608812"/>
              <a:gd name="connsiteX20146" fmla="*/ 5910971 w 12184637"/>
              <a:gd name="connsiteY20146" fmla="*/ 2754391 h 4608812"/>
              <a:gd name="connsiteX20147" fmla="*/ 5914800 w 12184637"/>
              <a:gd name="connsiteY20147" fmla="*/ 2755864 h 4608812"/>
              <a:gd name="connsiteX20148" fmla="*/ 5918849 w 12184637"/>
              <a:gd name="connsiteY20148" fmla="*/ 2754023 h 4608812"/>
              <a:gd name="connsiteX20149" fmla="*/ 5839483 w 12184637"/>
              <a:gd name="connsiteY20149" fmla="*/ 2845905 h 4608812"/>
              <a:gd name="connsiteX20150" fmla="*/ 5918922 w 12184637"/>
              <a:gd name="connsiteY20150" fmla="*/ 2753876 h 4608812"/>
              <a:gd name="connsiteX20151" fmla="*/ 5918333 w 12184637"/>
              <a:gd name="connsiteY20151" fmla="*/ 2745998 h 4608812"/>
              <a:gd name="connsiteX20152" fmla="*/ 5910456 w 12184637"/>
              <a:gd name="connsiteY20152" fmla="*/ 2746587 h 4608812"/>
              <a:gd name="connsiteX20153" fmla="*/ 5831016 w 12184637"/>
              <a:gd name="connsiteY20153" fmla="*/ 2838616 h 4608812"/>
              <a:gd name="connsiteX20154" fmla="*/ 5831605 w 12184637"/>
              <a:gd name="connsiteY20154" fmla="*/ 2846494 h 4608812"/>
              <a:gd name="connsiteX20155" fmla="*/ 5835287 w 12184637"/>
              <a:gd name="connsiteY20155" fmla="*/ 2847819 h 4608812"/>
              <a:gd name="connsiteX20156" fmla="*/ 5839483 w 12184637"/>
              <a:gd name="connsiteY20156" fmla="*/ 2845905 h 4608812"/>
              <a:gd name="connsiteX20157" fmla="*/ 5764608 w 12184637"/>
              <a:gd name="connsiteY20157" fmla="*/ 2937198 h 4608812"/>
              <a:gd name="connsiteX20158" fmla="*/ 5839556 w 12184637"/>
              <a:gd name="connsiteY20158" fmla="*/ 2845831 h 4608812"/>
              <a:gd name="connsiteX20159" fmla="*/ 5838820 w 12184637"/>
              <a:gd name="connsiteY20159" fmla="*/ 2837953 h 4608812"/>
              <a:gd name="connsiteX20160" fmla="*/ 5830943 w 12184637"/>
              <a:gd name="connsiteY20160" fmla="*/ 2838690 h 4608812"/>
              <a:gd name="connsiteX20161" fmla="*/ 5755994 w 12184637"/>
              <a:gd name="connsiteY20161" fmla="*/ 2930056 h 4608812"/>
              <a:gd name="connsiteX20162" fmla="*/ 5756730 w 12184637"/>
              <a:gd name="connsiteY20162" fmla="*/ 2937934 h 4608812"/>
              <a:gd name="connsiteX20163" fmla="*/ 5760338 w 12184637"/>
              <a:gd name="connsiteY20163" fmla="*/ 2939185 h 4608812"/>
              <a:gd name="connsiteX20164" fmla="*/ 5764608 w 12184637"/>
              <a:gd name="connsiteY20164" fmla="*/ 2937198 h 4608812"/>
              <a:gd name="connsiteX20165" fmla="*/ 5696212 w 12184637"/>
              <a:gd name="connsiteY20165" fmla="*/ 3025104 h 4608812"/>
              <a:gd name="connsiteX20166" fmla="*/ 5764682 w 12184637"/>
              <a:gd name="connsiteY20166" fmla="*/ 2937050 h 4608812"/>
              <a:gd name="connsiteX20167" fmla="*/ 5763725 w 12184637"/>
              <a:gd name="connsiteY20167" fmla="*/ 2929246 h 4608812"/>
              <a:gd name="connsiteX20168" fmla="*/ 5755921 w 12184637"/>
              <a:gd name="connsiteY20168" fmla="*/ 2930203 h 4608812"/>
              <a:gd name="connsiteX20169" fmla="*/ 5687451 w 12184637"/>
              <a:gd name="connsiteY20169" fmla="*/ 3018257 h 4608812"/>
              <a:gd name="connsiteX20170" fmla="*/ 5688408 w 12184637"/>
              <a:gd name="connsiteY20170" fmla="*/ 3026061 h 4608812"/>
              <a:gd name="connsiteX20171" fmla="*/ 5691868 w 12184637"/>
              <a:gd name="connsiteY20171" fmla="*/ 3027239 h 4608812"/>
              <a:gd name="connsiteX20172" fmla="*/ 5696212 w 12184637"/>
              <a:gd name="connsiteY20172" fmla="*/ 3025104 h 4608812"/>
              <a:gd name="connsiteX20173" fmla="*/ 5727281 w 12184637"/>
              <a:gd name="connsiteY20173" fmla="*/ 3149600 h 4608812"/>
              <a:gd name="connsiteX20174" fmla="*/ 5731183 w 12184637"/>
              <a:gd name="connsiteY20174" fmla="*/ 3142753 h 4608812"/>
              <a:gd name="connsiteX20175" fmla="*/ 5697169 w 12184637"/>
              <a:gd name="connsiteY20175" fmla="*/ 3020245 h 4608812"/>
              <a:gd name="connsiteX20176" fmla="*/ 5690323 w 12184637"/>
              <a:gd name="connsiteY20176" fmla="*/ 3016343 h 4608812"/>
              <a:gd name="connsiteX20177" fmla="*/ 5686420 w 12184637"/>
              <a:gd name="connsiteY20177" fmla="*/ 3023189 h 4608812"/>
              <a:gd name="connsiteX20178" fmla="*/ 5720434 w 12184637"/>
              <a:gd name="connsiteY20178" fmla="*/ 3145698 h 4608812"/>
              <a:gd name="connsiteX20179" fmla="*/ 5725809 w 12184637"/>
              <a:gd name="connsiteY20179" fmla="*/ 3149821 h 4608812"/>
              <a:gd name="connsiteX20180" fmla="*/ 5727281 w 12184637"/>
              <a:gd name="connsiteY20180" fmla="*/ 3149600 h 4608812"/>
              <a:gd name="connsiteX20181" fmla="*/ 5791628 w 12184637"/>
              <a:gd name="connsiteY20181" fmla="*/ 3269827 h 4608812"/>
              <a:gd name="connsiteX20182" fmla="*/ 5793984 w 12184637"/>
              <a:gd name="connsiteY20182" fmla="*/ 3262317 h 4608812"/>
              <a:gd name="connsiteX20183" fmla="*/ 5730742 w 12184637"/>
              <a:gd name="connsiteY20183" fmla="*/ 3141649 h 4608812"/>
              <a:gd name="connsiteX20184" fmla="*/ 5723232 w 12184637"/>
              <a:gd name="connsiteY20184" fmla="*/ 3139293 h 4608812"/>
              <a:gd name="connsiteX20185" fmla="*/ 5720876 w 12184637"/>
              <a:gd name="connsiteY20185" fmla="*/ 3146803 h 4608812"/>
              <a:gd name="connsiteX20186" fmla="*/ 5784118 w 12184637"/>
              <a:gd name="connsiteY20186" fmla="*/ 3267471 h 4608812"/>
              <a:gd name="connsiteX20187" fmla="*/ 5789125 w 12184637"/>
              <a:gd name="connsiteY20187" fmla="*/ 3270490 h 4608812"/>
              <a:gd name="connsiteX20188" fmla="*/ 5791628 w 12184637"/>
              <a:gd name="connsiteY20188" fmla="*/ 3269827 h 4608812"/>
              <a:gd name="connsiteX20189" fmla="*/ 5881743 w 12184637"/>
              <a:gd name="connsiteY20189" fmla="*/ 3383796 h 4608812"/>
              <a:gd name="connsiteX20190" fmla="*/ 5882700 w 12184637"/>
              <a:gd name="connsiteY20190" fmla="*/ 3375992 h 4608812"/>
              <a:gd name="connsiteX20191" fmla="*/ 5793469 w 12184637"/>
              <a:gd name="connsiteY20191" fmla="*/ 3261434 h 4608812"/>
              <a:gd name="connsiteX20192" fmla="*/ 5785665 w 12184637"/>
              <a:gd name="connsiteY20192" fmla="*/ 3260477 h 4608812"/>
              <a:gd name="connsiteX20193" fmla="*/ 5784708 w 12184637"/>
              <a:gd name="connsiteY20193" fmla="*/ 3268281 h 4608812"/>
              <a:gd name="connsiteX20194" fmla="*/ 5873939 w 12184637"/>
              <a:gd name="connsiteY20194" fmla="*/ 3382839 h 4608812"/>
              <a:gd name="connsiteX20195" fmla="*/ 5878356 w 12184637"/>
              <a:gd name="connsiteY20195" fmla="*/ 3384974 h 4608812"/>
              <a:gd name="connsiteX20196" fmla="*/ 5881743 w 12184637"/>
              <a:gd name="connsiteY20196" fmla="*/ 3383796 h 4608812"/>
              <a:gd name="connsiteX20197" fmla="*/ 5994239 w 12184637"/>
              <a:gd name="connsiteY20197" fmla="*/ 3487163 h 4608812"/>
              <a:gd name="connsiteX20198" fmla="*/ 5993944 w 12184637"/>
              <a:gd name="connsiteY20198" fmla="*/ 3479285 h 4608812"/>
              <a:gd name="connsiteX20199" fmla="*/ 5882111 w 12184637"/>
              <a:gd name="connsiteY20199" fmla="*/ 3375329 h 4608812"/>
              <a:gd name="connsiteX20200" fmla="*/ 5874233 w 12184637"/>
              <a:gd name="connsiteY20200" fmla="*/ 3375624 h 4608812"/>
              <a:gd name="connsiteX20201" fmla="*/ 5874527 w 12184637"/>
              <a:gd name="connsiteY20201" fmla="*/ 3383501 h 4608812"/>
              <a:gd name="connsiteX20202" fmla="*/ 5986361 w 12184637"/>
              <a:gd name="connsiteY20202" fmla="*/ 3487457 h 4608812"/>
              <a:gd name="connsiteX20203" fmla="*/ 5990190 w 12184637"/>
              <a:gd name="connsiteY20203" fmla="*/ 3488930 h 4608812"/>
              <a:gd name="connsiteX20204" fmla="*/ 5994239 w 12184637"/>
              <a:gd name="connsiteY20204" fmla="*/ 3487163 h 4608812"/>
              <a:gd name="connsiteX20205" fmla="*/ 6125509 w 12184637"/>
              <a:gd name="connsiteY20205" fmla="*/ 3575511 h 4608812"/>
              <a:gd name="connsiteX20206" fmla="*/ 6124037 w 12184637"/>
              <a:gd name="connsiteY20206" fmla="*/ 3567780 h 4608812"/>
              <a:gd name="connsiteX20207" fmla="*/ 5993282 w 12184637"/>
              <a:gd name="connsiteY20207" fmla="*/ 3478770 h 4608812"/>
              <a:gd name="connsiteX20208" fmla="*/ 5985551 w 12184637"/>
              <a:gd name="connsiteY20208" fmla="*/ 3480242 h 4608812"/>
              <a:gd name="connsiteX20209" fmla="*/ 5987024 w 12184637"/>
              <a:gd name="connsiteY20209" fmla="*/ 3487973 h 4608812"/>
              <a:gd name="connsiteX20210" fmla="*/ 6117779 w 12184637"/>
              <a:gd name="connsiteY20210" fmla="*/ 3576983 h 4608812"/>
              <a:gd name="connsiteX20211" fmla="*/ 6120944 w 12184637"/>
              <a:gd name="connsiteY20211" fmla="*/ 3577940 h 4608812"/>
              <a:gd name="connsiteX20212" fmla="*/ 6125509 w 12184637"/>
              <a:gd name="connsiteY20212" fmla="*/ 3575511 h 4608812"/>
              <a:gd name="connsiteX20213" fmla="*/ 6269369 w 12184637"/>
              <a:gd name="connsiteY20213" fmla="*/ 3645673 h 4608812"/>
              <a:gd name="connsiteX20214" fmla="*/ 6266866 w 12184637"/>
              <a:gd name="connsiteY20214" fmla="*/ 3638238 h 4608812"/>
              <a:gd name="connsiteX20215" fmla="*/ 6123374 w 12184637"/>
              <a:gd name="connsiteY20215" fmla="*/ 3567412 h 4608812"/>
              <a:gd name="connsiteX20216" fmla="*/ 6115938 w 12184637"/>
              <a:gd name="connsiteY20216" fmla="*/ 3569915 h 4608812"/>
              <a:gd name="connsiteX20217" fmla="*/ 6118441 w 12184637"/>
              <a:gd name="connsiteY20217" fmla="*/ 3577351 h 4608812"/>
              <a:gd name="connsiteX20218" fmla="*/ 6261933 w 12184637"/>
              <a:gd name="connsiteY20218" fmla="*/ 3648177 h 4608812"/>
              <a:gd name="connsiteX20219" fmla="*/ 6264436 w 12184637"/>
              <a:gd name="connsiteY20219" fmla="*/ 3648766 h 4608812"/>
              <a:gd name="connsiteX20220" fmla="*/ 6269369 w 12184637"/>
              <a:gd name="connsiteY20220" fmla="*/ 3645673 h 4608812"/>
              <a:gd name="connsiteX20221" fmla="*/ 6419708 w 12184637"/>
              <a:gd name="connsiteY20221" fmla="*/ 3694854 h 4608812"/>
              <a:gd name="connsiteX20222" fmla="*/ 6416173 w 12184637"/>
              <a:gd name="connsiteY20222" fmla="*/ 3687786 h 4608812"/>
              <a:gd name="connsiteX20223" fmla="*/ 6266129 w 12184637"/>
              <a:gd name="connsiteY20223" fmla="*/ 3637943 h 4608812"/>
              <a:gd name="connsiteX20224" fmla="*/ 6259062 w 12184637"/>
              <a:gd name="connsiteY20224" fmla="*/ 3641477 h 4608812"/>
              <a:gd name="connsiteX20225" fmla="*/ 6262595 w 12184637"/>
              <a:gd name="connsiteY20225" fmla="*/ 3648545 h 4608812"/>
              <a:gd name="connsiteX20226" fmla="*/ 6412640 w 12184637"/>
              <a:gd name="connsiteY20226" fmla="*/ 3698388 h 4608812"/>
              <a:gd name="connsiteX20227" fmla="*/ 6414406 w 12184637"/>
              <a:gd name="connsiteY20227" fmla="*/ 3698682 h 4608812"/>
              <a:gd name="connsiteX20228" fmla="*/ 6419708 w 12184637"/>
              <a:gd name="connsiteY20228" fmla="*/ 3694854 h 4608812"/>
              <a:gd name="connsiteX20229" fmla="*/ 6570414 w 12184637"/>
              <a:gd name="connsiteY20229" fmla="*/ 3720033 h 4608812"/>
              <a:gd name="connsiteX20230" fmla="*/ 6565849 w 12184637"/>
              <a:gd name="connsiteY20230" fmla="*/ 3713554 h 4608812"/>
              <a:gd name="connsiteX20231" fmla="*/ 6415437 w 12184637"/>
              <a:gd name="connsiteY20231" fmla="*/ 3687565 h 4608812"/>
              <a:gd name="connsiteX20232" fmla="*/ 6408958 w 12184637"/>
              <a:gd name="connsiteY20232" fmla="*/ 3692130 h 4608812"/>
              <a:gd name="connsiteX20233" fmla="*/ 6413523 w 12184637"/>
              <a:gd name="connsiteY20233" fmla="*/ 3698609 h 4608812"/>
              <a:gd name="connsiteX20234" fmla="*/ 6563935 w 12184637"/>
              <a:gd name="connsiteY20234" fmla="*/ 3724598 h 4608812"/>
              <a:gd name="connsiteX20235" fmla="*/ 6564966 w 12184637"/>
              <a:gd name="connsiteY20235" fmla="*/ 3724671 h 4608812"/>
              <a:gd name="connsiteX20236" fmla="*/ 6570414 w 12184637"/>
              <a:gd name="connsiteY20236" fmla="*/ 3720033 h 4608812"/>
              <a:gd name="connsiteX20237" fmla="*/ 6715304 w 12184637"/>
              <a:gd name="connsiteY20237" fmla="*/ 3718634 h 4608812"/>
              <a:gd name="connsiteX20238" fmla="*/ 6709709 w 12184637"/>
              <a:gd name="connsiteY20238" fmla="*/ 3713112 h 4608812"/>
              <a:gd name="connsiteX20239" fmla="*/ 6564892 w 12184637"/>
              <a:gd name="connsiteY20239" fmla="*/ 3713554 h 4608812"/>
              <a:gd name="connsiteX20240" fmla="*/ 6564892 w 12184637"/>
              <a:gd name="connsiteY20240" fmla="*/ 3713554 h 4608812"/>
              <a:gd name="connsiteX20241" fmla="*/ 6559370 w 12184637"/>
              <a:gd name="connsiteY20241" fmla="*/ 3719149 h 4608812"/>
              <a:gd name="connsiteX20242" fmla="*/ 6564966 w 12184637"/>
              <a:gd name="connsiteY20242" fmla="*/ 3724671 h 4608812"/>
              <a:gd name="connsiteX20243" fmla="*/ 6709783 w 12184637"/>
              <a:gd name="connsiteY20243" fmla="*/ 3724229 h 4608812"/>
              <a:gd name="connsiteX20244" fmla="*/ 6709783 w 12184637"/>
              <a:gd name="connsiteY20244" fmla="*/ 3724229 h 4608812"/>
              <a:gd name="connsiteX20245" fmla="*/ 6715304 w 12184637"/>
              <a:gd name="connsiteY20245" fmla="*/ 3718634 h 4608812"/>
              <a:gd name="connsiteX20246" fmla="*/ 6714053 w 12184637"/>
              <a:gd name="connsiteY20246" fmla="*/ 3722094 h 4608812"/>
              <a:gd name="connsiteX20247" fmla="*/ 6781860 w 12184637"/>
              <a:gd name="connsiteY20247" fmla="*/ 3637428 h 4608812"/>
              <a:gd name="connsiteX20248" fmla="*/ 6780977 w 12184637"/>
              <a:gd name="connsiteY20248" fmla="*/ 3629624 h 4608812"/>
              <a:gd name="connsiteX20249" fmla="*/ 6773172 w 12184637"/>
              <a:gd name="connsiteY20249" fmla="*/ 3630507 h 4608812"/>
              <a:gd name="connsiteX20250" fmla="*/ 6705365 w 12184637"/>
              <a:gd name="connsiteY20250" fmla="*/ 3715174 h 4608812"/>
              <a:gd name="connsiteX20251" fmla="*/ 6706249 w 12184637"/>
              <a:gd name="connsiteY20251" fmla="*/ 3722978 h 4608812"/>
              <a:gd name="connsiteX20252" fmla="*/ 6709783 w 12184637"/>
              <a:gd name="connsiteY20252" fmla="*/ 3724229 h 4608812"/>
              <a:gd name="connsiteX20253" fmla="*/ 6714053 w 12184637"/>
              <a:gd name="connsiteY20253" fmla="*/ 3722094 h 4608812"/>
              <a:gd name="connsiteX20254" fmla="*/ 6778621 w 12184637"/>
              <a:gd name="connsiteY20254" fmla="*/ 3639415 h 4608812"/>
              <a:gd name="connsiteX20255" fmla="*/ 6914087 w 12184637"/>
              <a:gd name="connsiteY20255" fmla="*/ 3612690 h 4608812"/>
              <a:gd name="connsiteX20256" fmla="*/ 6918505 w 12184637"/>
              <a:gd name="connsiteY20256" fmla="*/ 3606138 h 4608812"/>
              <a:gd name="connsiteX20257" fmla="*/ 6911952 w 12184637"/>
              <a:gd name="connsiteY20257" fmla="*/ 3601720 h 4608812"/>
              <a:gd name="connsiteX20258" fmla="*/ 6776485 w 12184637"/>
              <a:gd name="connsiteY20258" fmla="*/ 3628446 h 4608812"/>
              <a:gd name="connsiteX20259" fmla="*/ 6772068 w 12184637"/>
              <a:gd name="connsiteY20259" fmla="*/ 3634998 h 4608812"/>
              <a:gd name="connsiteX20260" fmla="*/ 6777590 w 12184637"/>
              <a:gd name="connsiteY20260" fmla="*/ 3639489 h 4608812"/>
              <a:gd name="connsiteX20261" fmla="*/ 6778621 w 12184637"/>
              <a:gd name="connsiteY20261" fmla="*/ 3639415 h 4608812"/>
              <a:gd name="connsiteX20262" fmla="*/ 6915044 w 12184637"/>
              <a:gd name="connsiteY20262" fmla="*/ 3612470 h 4608812"/>
              <a:gd name="connsiteX20263" fmla="*/ 7032989 w 12184637"/>
              <a:gd name="connsiteY20263" fmla="*/ 3564541 h 4608812"/>
              <a:gd name="connsiteX20264" fmla="*/ 7036081 w 12184637"/>
              <a:gd name="connsiteY20264" fmla="*/ 3557252 h 4608812"/>
              <a:gd name="connsiteX20265" fmla="*/ 7028792 w 12184637"/>
              <a:gd name="connsiteY20265" fmla="*/ 3554160 h 4608812"/>
              <a:gd name="connsiteX20266" fmla="*/ 6910848 w 12184637"/>
              <a:gd name="connsiteY20266" fmla="*/ 3602089 h 4608812"/>
              <a:gd name="connsiteX20267" fmla="*/ 6907755 w 12184637"/>
              <a:gd name="connsiteY20267" fmla="*/ 3609377 h 4608812"/>
              <a:gd name="connsiteX20268" fmla="*/ 6912983 w 12184637"/>
              <a:gd name="connsiteY20268" fmla="*/ 3612838 h 4608812"/>
              <a:gd name="connsiteX20269" fmla="*/ 6915044 w 12184637"/>
              <a:gd name="connsiteY20269" fmla="*/ 3612470 h 4608812"/>
              <a:gd name="connsiteX20270" fmla="*/ 7034093 w 12184637"/>
              <a:gd name="connsiteY20270" fmla="*/ 3563952 h 4608812"/>
              <a:gd name="connsiteX20271" fmla="*/ 7101164 w 12184637"/>
              <a:gd name="connsiteY20271" fmla="*/ 3517275 h 4608812"/>
              <a:gd name="connsiteX20272" fmla="*/ 7102563 w 12184637"/>
              <a:gd name="connsiteY20272" fmla="*/ 3509544 h 4608812"/>
              <a:gd name="connsiteX20273" fmla="*/ 7094832 w 12184637"/>
              <a:gd name="connsiteY20273" fmla="*/ 3508145 h 4608812"/>
              <a:gd name="connsiteX20274" fmla="*/ 7027761 w 12184637"/>
              <a:gd name="connsiteY20274" fmla="*/ 3554822 h 4608812"/>
              <a:gd name="connsiteX20275" fmla="*/ 7026362 w 12184637"/>
              <a:gd name="connsiteY20275" fmla="*/ 3562553 h 4608812"/>
              <a:gd name="connsiteX20276" fmla="*/ 7031001 w 12184637"/>
              <a:gd name="connsiteY20276" fmla="*/ 3564982 h 4608812"/>
              <a:gd name="connsiteX20277" fmla="*/ 7034093 w 12184637"/>
              <a:gd name="connsiteY20277" fmla="*/ 3563952 h 4608812"/>
              <a:gd name="connsiteX20278" fmla="*/ 7100943 w 12184637"/>
              <a:gd name="connsiteY20278" fmla="*/ 3517348 h 4608812"/>
              <a:gd name="connsiteX20279" fmla="*/ 7129730 w 12184637"/>
              <a:gd name="connsiteY20279" fmla="*/ 3499090 h 4608812"/>
              <a:gd name="connsiteX20280" fmla="*/ 7131423 w 12184637"/>
              <a:gd name="connsiteY20280" fmla="*/ 3491433 h 4608812"/>
              <a:gd name="connsiteX20281" fmla="*/ 7123766 w 12184637"/>
              <a:gd name="connsiteY20281" fmla="*/ 3489740 h 4608812"/>
              <a:gd name="connsiteX20282" fmla="*/ 7094979 w 12184637"/>
              <a:gd name="connsiteY20282" fmla="*/ 3507998 h 4608812"/>
              <a:gd name="connsiteX20283" fmla="*/ 7093286 w 12184637"/>
              <a:gd name="connsiteY20283" fmla="*/ 3515655 h 4608812"/>
              <a:gd name="connsiteX20284" fmla="*/ 7097998 w 12184637"/>
              <a:gd name="connsiteY20284" fmla="*/ 3518232 h 4608812"/>
              <a:gd name="connsiteX20285" fmla="*/ 7100943 w 12184637"/>
              <a:gd name="connsiteY20285" fmla="*/ 3517348 h 4608812"/>
              <a:gd name="connsiteX20286" fmla="*/ 7127006 w 12184637"/>
              <a:gd name="connsiteY20286" fmla="*/ 3499973 h 4608812"/>
              <a:gd name="connsiteX20287" fmla="*/ 7161755 w 12184637"/>
              <a:gd name="connsiteY20287" fmla="*/ 3498501 h 4608812"/>
              <a:gd name="connsiteX20288" fmla="*/ 7167056 w 12184637"/>
              <a:gd name="connsiteY20288" fmla="*/ 3492684 h 4608812"/>
              <a:gd name="connsiteX20289" fmla="*/ 7161240 w 12184637"/>
              <a:gd name="connsiteY20289" fmla="*/ 3487384 h 4608812"/>
              <a:gd name="connsiteX20290" fmla="*/ 7126490 w 12184637"/>
              <a:gd name="connsiteY20290" fmla="*/ 3488856 h 4608812"/>
              <a:gd name="connsiteX20291" fmla="*/ 7121189 w 12184637"/>
              <a:gd name="connsiteY20291" fmla="*/ 3494672 h 4608812"/>
              <a:gd name="connsiteX20292" fmla="*/ 7126784 w 12184637"/>
              <a:gd name="connsiteY20292" fmla="*/ 3499973 h 4608812"/>
              <a:gd name="connsiteX20293" fmla="*/ 7127006 w 12184637"/>
              <a:gd name="connsiteY20293" fmla="*/ 3499973 h 4608812"/>
              <a:gd name="connsiteX20294" fmla="*/ 7162124 w 12184637"/>
              <a:gd name="connsiteY20294" fmla="*/ 3498427 h 4608812"/>
              <a:gd name="connsiteX20295" fmla="*/ 7221390 w 12184637"/>
              <a:gd name="connsiteY20295" fmla="*/ 3491580 h 4608812"/>
              <a:gd name="connsiteX20296" fmla="*/ 7226323 w 12184637"/>
              <a:gd name="connsiteY20296" fmla="*/ 3485396 h 4608812"/>
              <a:gd name="connsiteX20297" fmla="*/ 7220139 w 12184637"/>
              <a:gd name="connsiteY20297" fmla="*/ 3480463 h 4608812"/>
              <a:gd name="connsiteX20298" fmla="*/ 7160872 w 12184637"/>
              <a:gd name="connsiteY20298" fmla="*/ 3487310 h 4608812"/>
              <a:gd name="connsiteX20299" fmla="*/ 7155939 w 12184637"/>
              <a:gd name="connsiteY20299" fmla="*/ 3493494 h 4608812"/>
              <a:gd name="connsiteX20300" fmla="*/ 7161534 w 12184637"/>
              <a:gd name="connsiteY20300" fmla="*/ 3498427 h 4608812"/>
              <a:gd name="connsiteX20301" fmla="*/ 7162124 w 12184637"/>
              <a:gd name="connsiteY20301" fmla="*/ 3498427 h 4608812"/>
              <a:gd name="connsiteX20302" fmla="*/ 7221979 w 12184637"/>
              <a:gd name="connsiteY20302" fmla="*/ 3491433 h 4608812"/>
              <a:gd name="connsiteX20303" fmla="*/ 7279111 w 12184637"/>
              <a:gd name="connsiteY20303" fmla="*/ 3478328 h 4608812"/>
              <a:gd name="connsiteX20304" fmla="*/ 7283307 w 12184637"/>
              <a:gd name="connsiteY20304" fmla="*/ 3471628 h 4608812"/>
              <a:gd name="connsiteX20305" fmla="*/ 7276607 w 12184637"/>
              <a:gd name="connsiteY20305" fmla="*/ 3467432 h 4608812"/>
              <a:gd name="connsiteX20306" fmla="*/ 7219476 w 12184637"/>
              <a:gd name="connsiteY20306" fmla="*/ 3480537 h 4608812"/>
              <a:gd name="connsiteX20307" fmla="*/ 7215280 w 12184637"/>
              <a:gd name="connsiteY20307" fmla="*/ 3487236 h 4608812"/>
              <a:gd name="connsiteX20308" fmla="*/ 7220728 w 12184637"/>
              <a:gd name="connsiteY20308" fmla="*/ 3491580 h 4608812"/>
              <a:gd name="connsiteX20309" fmla="*/ 7221979 w 12184637"/>
              <a:gd name="connsiteY20309" fmla="*/ 3491433 h 4608812"/>
              <a:gd name="connsiteX20310" fmla="*/ 7279994 w 12184637"/>
              <a:gd name="connsiteY20310" fmla="*/ 3478107 h 4608812"/>
              <a:gd name="connsiteX20311" fmla="*/ 7335285 w 12184637"/>
              <a:gd name="connsiteY20311" fmla="*/ 3455210 h 4608812"/>
              <a:gd name="connsiteX20312" fmla="*/ 7338304 w 12184637"/>
              <a:gd name="connsiteY20312" fmla="*/ 3447922 h 4608812"/>
              <a:gd name="connsiteX20313" fmla="*/ 7331015 w 12184637"/>
              <a:gd name="connsiteY20313" fmla="*/ 3444903 h 4608812"/>
              <a:gd name="connsiteX20314" fmla="*/ 7275724 w 12184637"/>
              <a:gd name="connsiteY20314" fmla="*/ 3467800 h 4608812"/>
              <a:gd name="connsiteX20315" fmla="*/ 7272706 w 12184637"/>
              <a:gd name="connsiteY20315" fmla="*/ 3475089 h 4608812"/>
              <a:gd name="connsiteX20316" fmla="*/ 7277859 w 12184637"/>
              <a:gd name="connsiteY20316" fmla="*/ 3478549 h 4608812"/>
              <a:gd name="connsiteX20317" fmla="*/ 7279994 w 12184637"/>
              <a:gd name="connsiteY20317" fmla="*/ 3478107 h 4608812"/>
              <a:gd name="connsiteX20318" fmla="*/ 7336095 w 12184637"/>
              <a:gd name="connsiteY20318" fmla="*/ 3454769 h 4608812"/>
              <a:gd name="connsiteX20319" fmla="*/ 7390061 w 12184637"/>
              <a:gd name="connsiteY20319" fmla="*/ 3420755 h 4608812"/>
              <a:gd name="connsiteX20320" fmla="*/ 7391828 w 12184637"/>
              <a:gd name="connsiteY20320" fmla="*/ 3413098 h 4608812"/>
              <a:gd name="connsiteX20321" fmla="*/ 7384171 w 12184637"/>
              <a:gd name="connsiteY20321" fmla="*/ 3411331 h 4608812"/>
              <a:gd name="connsiteX20322" fmla="*/ 7330205 w 12184637"/>
              <a:gd name="connsiteY20322" fmla="*/ 3445345 h 4608812"/>
              <a:gd name="connsiteX20323" fmla="*/ 7328438 w 12184637"/>
              <a:gd name="connsiteY20323" fmla="*/ 3453002 h 4608812"/>
              <a:gd name="connsiteX20324" fmla="*/ 7333224 w 12184637"/>
              <a:gd name="connsiteY20324" fmla="*/ 3455578 h 4608812"/>
              <a:gd name="connsiteX20325" fmla="*/ 7336095 w 12184637"/>
              <a:gd name="connsiteY20325" fmla="*/ 3454769 h 4608812"/>
              <a:gd name="connsiteX20326" fmla="*/ 7390797 w 12184637"/>
              <a:gd name="connsiteY20326" fmla="*/ 3420166 h 4608812"/>
              <a:gd name="connsiteX20327" fmla="*/ 7444100 w 12184637"/>
              <a:gd name="connsiteY20327" fmla="*/ 3373636 h 4608812"/>
              <a:gd name="connsiteX20328" fmla="*/ 7444616 w 12184637"/>
              <a:gd name="connsiteY20328" fmla="*/ 3365758 h 4608812"/>
              <a:gd name="connsiteX20329" fmla="*/ 7436738 w 12184637"/>
              <a:gd name="connsiteY20329" fmla="*/ 3365243 h 4608812"/>
              <a:gd name="connsiteX20330" fmla="*/ 7383435 w 12184637"/>
              <a:gd name="connsiteY20330" fmla="*/ 3411773 h 4608812"/>
              <a:gd name="connsiteX20331" fmla="*/ 7382919 w 12184637"/>
              <a:gd name="connsiteY20331" fmla="*/ 3419650 h 4608812"/>
              <a:gd name="connsiteX20332" fmla="*/ 7387190 w 12184637"/>
              <a:gd name="connsiteY20332" fmla="*/ 3421564 h 4608812"/>
              <a:gd name="connsiteX20333" fmla="*/ 7390797 w 12184637"/>
              <a:gd name="connsiteY20333" fmla="*/ 3420166 h 4608812"/>
              <a:gd name="connsiteX20334" fmla="*/ 7444542 w 12184637"/>
              <a:gd name="connsiteY20334" fmla="*/ 3373120 h 4608812"/>
              <a:gd name="connsiteX20335" fmla="*/ 7497772 w 12184637"/>
              <a:gd name="connsiteY20335" fmla="*/ 3312676 h 4608812"/>
              <a:gd name="connsiteX20336" fmla="*/ 7497256 w 12184637"/>
              <a:gd name="connsiteY20336" fmla="*/ 3304798 h 4608812"/>
              <a:gd name="connsiteX20337" fmla="*/ 7489379 w 12184637"/>
              <a:gd name="connsiteY20337" fmla="*/ 3305314 h 4608812"/>
              <a:gd name="connsiteX20338" fmla="*/ 7436149 w 12184637"/>
              <a:gd name="connsiteY20338" fmla="*/ 3365758 h 4608812"/>
              <a:gd name="connsiteX20339" fmla="*/ 7436665 w 12184637"/>
              <a:gd name="connsiteY20339" fmla="*/ 3373636 h 4608812"/>
              <a:gd name="connsiteX20340" fmla="*/ 7440419 w 12184637"/>
              <a:gd name="connsiteY20340" fmla="*/ 3375035 h 4608812"/>
              <a:gd name="connsiteX20341" fmla="*/ 7444542 w 12184637"/>
              <a:gd name="connsiteY20341" fmla="*/ 3373120 h 4608812"/>
              <a:gd name="connsiteX20342" fmla="*/ 7498140 w 12184637"/>
              <a:gd name="connsiteY20342" fmla="*/ 3312234 h 4608812"/>
              <a:gd name="connsiteX20343" fmla="*/ 7551958 w 12184637"/>
              <a:gd name="connsiteY20343" fmla="*/ 3236549 h 4608812"/>
              <a:gd name="connsiteX20344" fmla="*/ 7550633 w 12184637"/>
              <a:gd name="connsiteY20344" fmla="*/ 3228745 h 4608812"/>
              <a:gd name="connsiteX20345" fmla="*/ 7542829 w 12184637"/>
              <a:gd name="connsiteY20345" fmla="*/ 3230071 h 4608812"/>
              <a:gd name="connsiteX20346" fmla="*/ 7489011 w 12184637"/>
              <a:gd name="connsiteY20346" fmla="*/ 3305755 h 4608812"/>
              <a:gd name="connsiteX20347" fmla="*/ 7490336 w 12184637"/>
              <a:gd name="connsiteY20347" fmla="*/ 3313559 h 4608812"/>
              <a:gd name="connsiteX20348" fmla="*/ 7493575 w 12184637"/>
              <a:gd name="connsiteY20348" fmla="*/ 3314590 h 4608812"/>
              <a:gd name="connsiteX20349" fmla="*/ 7498140 w 12184637"/>
              <a:gd name="connsiteY20349" fmla="*/ 3312234 h 4608812"/>
              <a:gd name="connsiteX20350" fmla="*/ 7552179 w 12184637"/>
              <a:gd name="connsiteY20350" fmla="*/ 3236255 h 4608812"/>
              <a:gd name="connsiteX20351" fmla="*/ 7609164 w 12184637"/>
              <a:gd name="connsiteY20351" fmla="*/ 3145036 h 4608812"/>
              <a:gd name="connsiteX20352" fmla="*/ 7607397 w 12184637"/>
              <a:gd name="connsiteY20352" fmla="*/ 3137379 h 4608812"/>
              <a:gd name="connsiteX20353" fmla="*/ 7599740 w 12184637"/>
              <a:gd name="connsiteY20353" fmla="*/ 3139146 h 4608812"/>
              <a:gd name="connsiteX20354" fmla="*/ 7542755 w 12184637"/>
              <a:gd name="connsiteY20354" fmla="*/ 3230365 h 4608812"/>
              <a:gd name="connsiteX20355" fmla="*/ 7544522 w 12184637"/>
              <a:gd name="connsiteY20355" fmla="*/ 3238022 h 4608812"/>
              <a:gd name="connsiteX20356" fmla="*/ 7547541 w 12184637"/>
              <a:gd name="connsiteY20356" fmla="*/ 3238905 h 4608812"/>
              <a:gd name="connsiteX20357" fmla="*/ 7552179 w 12184637"/>
              <a:gd name="connsiteY20357" fmla="*/ 3236255 h 4608812"/>
              <a:gd name="connsiteX20358" fmla="*/ 7609311 w 12184637"/>
              <a:gd name="connsiteY20358" fmla="*/ 3144889 h 4608812"/>
              <a:gd name="connsiteX20359" fmla="*/ 7661436 w 12184637"/>
              <a:gd name="connsiteY20359" fmla="*/ 3056025 h 4608812"/>
              <a:gd name="connsiteX20360" fmla="*/ 7659448 w 12184637"/>
              <a:gd name="connsiteY20360" fmla="*/ 3048368 h 4608812"/>
              <a:gd name="connsiteX20361" fmla="*/ 7651792 w 12184637"/>
              <a:gd name="connsiteY20361" fmla="*/ 3050356 h 4608812"/>
              <a:gd name="connsiteX20362" fmla="*/ 7599666 w 12184637"/>
              <a:gd name="connsiteY20362" fmla="*/ 3139220 h 4608812"/>
              <a:gd name="connsiteX20363" fmla="*/ 7601654 w 12184637"/>
              <a:gd name="connsiteY20363" fmla="*/ 3146876 h 4608812"/>
              <a:gd name="connsiteX20364" fmla="*/ 7604525 w 12184637"/>
              <a:gd name="connsiteY20364" fmla="*/ 3147613 h 4608812"/>
              <a:gd name="connsiteX20365" fmla="*/ 7609311 w 12184637"/>
              <a:gd name="connsiteY20365" fmla="*/ 3144889 h 4608812"/>
              <a:gd name="connsiteX20366" fmla="*/ 7661436 w 12184637"/>
              <a:gd name="connsiteY20366" fmla="*/ 3056099 h 4608812"/>
              <a:gd name="connsiteX20367" fmla="*/ 7672185 w 12184637"/>
              <a:gd name="connsiteY20367" fmla="*/ 3037767 h 4608812"/>
              <a:gd name="connsiteX20368" fmla="*/ 7670198 w 12184637"/>
              <a:gd name="connsiteY20368" fmla="*/ 3030110 h 4608812"/>
              <a:gd name="connsiteX20369" fmla="*/ 7662541 w 12184637"/>
              <a:gd name="connsiteY20369" fmla="*/ 3032098 h 4608812"/>
              <a:gd name="connsiteX20370" fmla="*/ 7651792 w 12184637"/>
              <a:gd name="connsiteY20370" fmla="*/ 3050430 h 4608812"/>
              <a:gd name="connsiteX20371" fmla="*/ 7653779 w 12184637"/>
              <a:gd name="connsiteY20371" fmla="*/ 3058087 h 4608812"/>
              <a:gd name="connsiteX20372" fmla="*/ 7656650 w 12184637"/>
              <a:gd name="connsiteY20372" fmla="*/ 3058823 h 4608812"/>
              <a:gd name="connsiteX20373" fmla="*/ 7661436 w 12184637"/>
              <a:gd name="connsiteY20373" fmla="*/ 3056099 h 4608812"/>
              <a:gd name="connsiteX20374" fmla="*/ 7672185 w 12184637"/>
              <a:gd name="connsiteY20374" fmla="*/ 3037767 h 4608812"/>
              <a:gd name="connsiteX20375" fmla="*/ 7706862 w 12184637"/>
              <a:gd name="connsiteY20375" fmla="*/ 2977837 h 4608812"/>
              <a:gd name="connsiteX20376" fmla="*/ 7704800 w 12184637"/>
              <a:gd name="connsiteY20376" fmla="*/ 2970254 h 4608812"/>
              <a:gd name="connsiteX20377" fmla="*/ 7697217 w 12184637"/>
              <a:gd name="connsiteY20377" fmla="*/ 2972316 h 4608812"/>
              <a:gd name="connsiteX20378" fmla="*/ 7662541 w 12184637"/>
              <a:gd name="connsiteY20378" fmla="*/ 3032245 h 4608812"/>
              <a:gd name="connsiteX20379" fmla="*/ 7664602 w 12184637"/>
              <a:gd name="connsiteY20379" fmla="*/ 3039828 h 4608812"/>
              <a:gd name="connsiteX20380" fmla="*/ 7667473 w 12184637"/>
              <a:gd name="connsiteY20380" fmla="*/ 3040564 h 4608812"/>
              <a:gd name="connsiteX20381" fmla="*/ 7672185 w 12184637"/>
              <a:gd name="connsiteY20381" fmla="*/ 3037767 h 4608812"/>
              <a:gd name="connsiteX20382" fmla="*/ 7706862 w 12184637"/>
              <a:gd name="connsiteY20382" fmla="*/ 2977837 h 4608812"/>
              <a:gd name="connsiteX20383" fmla="*/ 7712677 w 12184637"/>
              <a:gd name="connsiteY20383" fmla="*/ 2967751 h 4608812"/>
              <a:gd name="connsiteX20384" fmla="*/ 7710617 w 12184637"/>
              <a:gd name="connsiteY20384" fmla="*/ 2960168 h 4608812"/>
              <a:gd name="connsiteX20385" fmla="*/ 7703033 w 12184637"/>
              <a:gd name="connsiteY20385" fmla="*/ 2962229 h 4608812"/>
              <a:gd name="connsiteX20386" fmla="*/ 7697217 w 12184637"/>
              <a:gd name="connsiteY20386" fmla="*/ 2972316 h 4608812"/>
              <a:gd name="connsiteX20387" fmla="*/ 7699278 w 12184637"/>
              <a:gd name="connsiteY20387" fmla="*/ 2979899 h 4608812"/>
              <a:gd name="connsiteX20388" fmla="*/ 7702076 w 12184637"/>
              <a:gd name="connsiteY20388" fmla="*/ 2980635 h 4608812"/>
              <a:gd name="connsiteX20389" fmla="*/ 7706862 w 12184637"/>
              <a:gd name="connsiteY20389" fmla="*/ 2977837 h 4608812"/>
              <a:gd name="connsiteX20390" fmla="*/ 7712677 w 12184637"/>
              <a:gd name="connsiteY20390" fmla="*/ 2967751 h 4608812"/>
              <a:gd name="connsiteX20391" fmla="*/ 7743747 w 12184637"/>
              <a:gd name="connsiteY20391" fmla="*/ 2914080 h 4608812"/>
              <a:gd name="connsiteX20392" fmla="*/ 7741685 w 12184637"/>
              <a:gd name="connsiteY20392" fmla="*/ 2906497 h 4608812"/>
              <a:gd name="connsiteX20393" fmla="*/ 7734102 w 12184637"/>
              <a:gd name="connsiteY20393" fmla="*/ 2908558 h 4608812"/>
              <a:gd name="connsiteX20394" fmla="*/ 7703033 w 12184637"/>
              <a:gd name="connsiteY20394" fmla="*/ 2962229 h 4608812"/>
              <a:gd name="connsiteX20395" fmla="*/ 7705021 w 12184637"/>
              <a:gd name="connsiteY20395" fmla="*/ 2969813 h 4608812"/>
              <a:gd name="connsiteX20396" fmla="*/ 7707893 w 12184637"/>
              <a:gd name="connsiteY20396" fmla="*/ 2970549 h 4608812"/>
              <a:gd name="connsiteX20397" fmla="*/ 7712677 w 12184637"/>
              <a:gd name="connsiteY20397" fmla="*/ 2967751 h 4608812"/>
              <a:gd name="connsiteX20398" fmla="*/ 7743673 w 12184637"/>
              <a:gd name="connsiteY20398" fmla="*/ 2914153 h 4608812"/>
              <a:gd name="connsiteX20399" fmla="*/ 7826867 w 12184637"/>
              <a:gd name="connsiteY20399" fmla="*/ 2773239 h 4608812"/>
              <a:gd name="connsiteX20400" fmla="*/ 7824879 w 12184637"/>
              <a:gd name="connsiteY20400" fmla="*/ 2765582 h 4608812"/>
              <a:gd name="connsiteX20401" fmla="*/ 7817223 w 12184637"/>
              <a:gd name="connsiteY20401" fmla="*/ 2767570 h 4608812"/>
              <a:gd name="connsiteX20402" fmla="*/ 7734028 w 12184637"/>
              <a:gd name="connsiteY20402" fmla="*/ 2908484 h 4608812"/>
              <a:gd name="connsiteX20403" fmla="*/ 7736016 w 12184637"/>
              <a:gd name="connsiteY20403" fmla="*/ 2916141 h 4608812"/>
              <a:gd name="connsiteX20404" fmla="*/ 7738888 w 12184637"/>
              <a:gd name="connsiteY20404" fmla="*/ 2916951 h 4608812"/>
              <a:gd name="connsiteX20405" fmla="*/ 7743673 w 12184637"/>
              <a:gd name="connsiteY20405" fmla="*/ 2914153 h 4608812"/>
              <a:gd name="connsiteX20406" fmla="*/ 7826867 w 12184637"/>
              <a:gd name="connsiteY20406" fmla="*/ 2773239 h 4608812"/>
              <a:gd name="connsiteX20407" fmla="*/ 7882453 w 12184637"/>
              <a:gd name="connsiteY20407" fmla="*/ 2681357 h 4608812"/>
              <a:gd name="connsiteX20408" fmla="*/ 7880539 w 12184637"/>
              <a:gd name="connsiteY20408" fmla="*/ 2673700 h 4608812"/>
              <a:gd name="connsiteX20409" fmla="*/ 7872882 w 12184637"/>
              <a:gd name="connsiteY20409" fmla="*/ 2675614 h 4608812"/>
              <a:gd name="connsiteX20410" fmla="*/ 7817297 w 12184637"/>
              <a:gd name="connsiteY20410" fmla="*/ 2767496 h 4608812"/>
              <a:gd name="connsiteX20411" fmla="*/ 7819211 w 12184637"/>
              <a:gd name="connsiteY20411" fmla="*/ 2775153 h 4608812"/>
              <a:gd name="connsiteX20412" fmla="*/ 7822155 w 12184637"/>
              <a:gd name="connsiteY20412" fmla="*/ 2775963 h 4608812"/>
              <a:gd name="connsiteX20413" fmla="*/ 7826867 w 12184637"/>
              <a:gd name="connsiteY20413" fmla="*/ 2773239 h 4608812"/>
              <a:gd name="connsiteX20414" fmla="*/ 7882453 w 12184637"/>
              <a:gd name="connsiteY20414" fmla="*/ 2681430 h 4608812"/>
              <a:gd name="connsiteX20415" fmla="*/ 7918529 w 12184637"/>
              <a:gd name="connsiteY20415" fmla="*/ 2621869 h 4608812"/>
              <a:gd name="connsiteX20416" fmla="*/ 7916614 w 12184637"/>
              <a:gd name="connsiteY20416" fmla="*/ 2614212 h 4608812"/>
              <a:gd name="connsiteX20417" fmla="*/ 7908957 w 12184637"/>
              <a:gd name="connsiteY20417" fmla="*/ 2616127 h 4608812"/>
              <a:gd name="connsiteX20418" fmla="*/ 7872882 w 12184637"/>
              <a:gd name="connsiteY20418" fmla="*/ 2675688 h 4608812"/>
              <a:gd name="connsiteX20419" fmla="*/ 7874796 w 12184637"/>
              <a:gd name="connsiteY20419" fmla="*/ 2683345 h 4608812"/>
              <a:gd name="connsiteX20420" fmla="*/ 7877741 w 12184637"/>
              <a:gd name="connsiteY20420" fmla="*/ 2684154 h 4608812"/>
              <a:gd name="connsiteX20421" fmla="*/ 7882453 w 12184637"/>
              <a:gd name="connsiteY20421" fmla="*/ 2681430 h 4608812"/>
              <a:gd name="connsiteX20422" fmla="*/ 7918455 w 12184637"/>
              <a:gd name="connsiteY20422" fmla="*/ 2621943 h 4608812"/>
              <a:gd name="connsiteX20423" fmla="*/ 7967414 w 12184637"/>
              <a:gd name="connsiteY20423" fmla="*/ 2543461 h 4608812"/>
              <a:gd name="connsiteX20424" fmla="*/ 7965647 w 12184637"/>
              <a:gd name="connsiteY20424" fmla="*/ 2535804 h 4608812"/>
              <a:gd name="connsiteX20425" fmla="*/ 7957990 w 12184637"/>
              <a:gd name="connsiteY20425" fmla="*/ 2537571 h 4608812"/>
              <a:gd name="connsiteX20426" fmla="*/ 7909031 w 12184637"/>
              <a:gd name="connsiteY20426" fmla="*/ 2616053 h 4608812"/>
              <a:gd name="connsiteX20427" fmla="*/ 7910798 w 12184637"/>
              <a:gd name="connsiteY20427" fmla="*/ 2623710 h 4608812"/>
              <a:gd name="connsiteX20428" fmla="*/ 7913817 w 12184637"/>
              <a:gd name="connsiteY20428" fmla="*/ 2624593 h 4608812"/>
              <a:gd name="connsiteX20429" fmla="*/ 7918455 w 12184637"/>
              <a:gd name="connsiteY20429" fmla="*/ 2621943 h 4608812"/>
              <a:gd name="connsiteX20430" fmla="*/ 7967414 w 12184637"/>
              <a:gd name="connsiteY20430" fmla="*/ 2543461 h 4608812"/>
              <a:gd name="connsiteX20431" fmla="*/ 8014975 w 12184637"/>
              <a:gd name="connsiteY20431" fmla="*/ 2467261 h 4608812"/>
              <a:gd name="connsiteX20432" fmla="*/ 8013208 w 12184637"/>
              <a:gd name="connsiteY20432" fmla="*/ 2459604 h 4608812"/>
              <a:gd name="connsiteX20433" fmla="*/ 8005551 w 12184637"/>
              <a:gd name="connsiteY20433" fmla="*/ 2461371 h 4608812"/>
              <a:gd name="connsiteX20434" fmla="*/ 7957990 w 12184637"/>
              <a:gd name="connsiteY20434" fmla="*/ 2537571 h 4608812"/>
              <a:gd name="connsiteX20435" fmla="*/ 7959757 w 12184637"/>
              <a:gd name="connsiteY20435" fmla="*/ 2545228 h 4608812"/>
              <a:gd name="connsiteX20436" fmla="*/ 7962776 w 12184637"/>
              <a:gd name="connsiteY20436" fmla="*/ 2546111 h 4608812"/>
              <a:gd name="connsiteX20437" fmla="*/ 7967414 w 12184637"/>
              <a:gd name="connsiteY20437" fmla="*/ 2543461 h 4608812"/>
              <a:gd name="connsiteX20438" fmla="*/ 8014901 w 12184637"/>
              <a:gd name="connsiteY20438" fmla="*/ 2467408 h 4608812"/>
              <a:gd name="connsiteX20439" fmla="*/ 8048546 w 12184637"/>
              <a:gd name="connsiteY20439" fmla="*/ 2415651 h 4608812"/>
              <a:gd name="connsiteX20440" fmla="*/ 8046927 w 12184637"/>
              <a:gd name="connsiteY20440" fmla="*/ 2407920 h 4608812"/>
              <a:gd name="connsiteX20441" fmla="*/ 8039197 w 12184637"/>
              <a:gd name="connsiteY20441" fmla="*/ 2409540 h 4608812"/>
              <a:gd name="connsiteX20442" fmla="*/ 8005551 w 12184637"/>
              <a:gd name="connsiteY20442" fmla="*/ 2461297 h 4608812"/>
              <a:gd name="connsiteX20443" fmla="*/ 8007170 w 12184637"/>
              <a:gd name="connsiteY20443" fmla="*/ 2469027 h 4608812"/>
              <a:gd name="connsiteX20444" fmla="*/ 8010263 w 12184637"/>
              <a:gd name="connsiteY20444" fmla="*/ 2469911 h 4608812"/>
              <a:gd name="connsiteX20445" fmla="*/ 8014901 w 12184637"/>
              <a:gd name="connsiteY20445" fmla="*/ 2467408 h 4608812"/>
              <a:gd name="connsiteX20446" fmla="*/ 8048620 w 12184637"/>
              <a:gd name="connsiteY20446" fmla="*/ 2415651 h 4608812"/>
              <a:gd name="connsiteX20447" fmla="*/ 8112673 w 12184637"/>
              <a:gd name="connsiteY20447" fmla="*/ 2317290 h 4608812"/>
              <a:gd name="connsiteX20448" fmla="*/ 8111052 w 12184637"/>
              <a:gd name="connsiteY20448" fmla="*/ 2309560 h 4608812"/>
              <a:gd name="connsiteX20449" fmla="*/ 8103323 w 12184637"/>
              <a:gd name="connsiteY20449" fmla="*/ 2311180 h 4608812"/>
              <a:gd name="connsiteX20450" fmla="*/ 8039270 w 12184637"/>
              <a:gd name="connsiteY20450" fmla="*/ 2409540 h 4608812"/>
              <a:gd name="connsiteX20451" fmla="*/ 8040890 w 12184637"/>
              <a:gd name="connsiteY20451" fmla="*/ 2417270 h 4608812"/>
              <a:gd name="connsiteX20452" fmla="*/ 8043982 w 12184637"/>
              <a:gd name="connsiteY20452" fmla="*/ 2418154 h 4608812"/>
              <a:gd name="connsiteX20453" fmla="*/ 8048620 w 12184637"/>
              <a:gd name="connsiteY20453" fmla="*/ 2415651 h 4608812"/>
              <a:gd name="connsiteX20454" fmla="*/ 8112525 w 12184637"/>
              <a:gd name="connsiteY20454" fmla="*/ 2317364 h 4608812"/>
              <a:gd name="connsiteX20455" fmla="*/ 8181658 w 12184637"/>
              <a:gd name="connsiteY20455" fmla="*/ 2217163 h 4608812"/>
              <a:gd name="connsiteX20456" fmla="*/ 8180258 w 12184637"/>
              <a:gd name="connsiteY20456" fmla="*/ 2209432 h 4608812"/>
              <a:gd name="connsiteX20457" fmla="*/ 8172529 w 12184637"/>
              <a:gd name="connsiteY20457" fmla="*/ 2210831 h 4608812"/>
              <a:gd name="connsiteX20458" fmla="*/ 8103396 w 12184637"/>
              <a:gd name="connsiteY20458" fmla="*/ 2311032 h 4608812"/>
              <a:gd name="connsiteX20459" fmla="*/ 8104795 w 12184637"/>
              <a:gd name="connsiteY20459" fmla="*/ 2318763 h 4608812"/>
              <a:gd name="connsiteX20460" fmla="*/ 8108035 w 12184637"/>
              <a:gd name="connsiteY20460" fmla="*/ 2319720 h 4608812"/>
              <a:gd name="connsiteX20461" fmla="*/ 8112525 w 12184637"/>
              <a:gd name="connsiteY20461" fmla="*/ 2317364 h 4608812"/>
              <a:gd name="connsiteX20462" fmla="*/ 8181658 w 12184637"/>
              <a:gd name="connsiteY20462" fmla="*/ 2217163 h 4608812"/>
              <a:gd name="connsiteX20463" fmla="*/ 8207426 w 12184637"/>
              <a:gd name="connsiteY20463" fmla="*/ 2179836 h 4608812"/>
              <a:gd name="connsiteX20464" fmla="*/ 8206027 w 12184637"/>
              <a:gd name="connsiteY20464" fmla="*/ 2172105 h 4608812"/>
              <a:gd name="connsiteX20465" fmla="*/ 8198297 w 12184637"/>
              <a:gd name="connsiteY20465" fmla="*/ 2173504 h 4608812"/>
              <a:gd name="connsiteX20466" fmla="*/ 8172529 w 12184637"/>
              <a:gd name="connsiteY20466" fmla="*/ 2210831 h 4608812"/>
              <a:gd name="connsiteX20467" fmla="*/ 8173927 w 12184637"/>
              <a:gd name="connsiteY20467" fmla="*/ 2218561 h 4608812"/>
              <a:gd name="connsiteX20468" fmla="*/ 8177167 w 12184637"/>
              <a:gd name="connsiteY20468" fmla="*/ 2219519 h 4608812"/>
              <a:gd name="connsiteX20469" fmla="*/ 8181658 w 12184637"/>
              <a:gd name="connsiteY20469" fmla="*/ 2217163 h 4608812"/>
              <a:gd name="connsiteX20470" fmla="*/ 8208457 w 12184637"/>
              <a:gd name="connsiteY20470" fmla="*/ 2176596 h 4608812"/>
              <a:gd name="connsiteX20471" fmla="*/ 8208383 w 12184637"/>
              <a:gd name="connsiteY20471" fmla="*/ 2098777 h 4608812"/>
              <a:gd name="connsiteX20472" fmla="*/ 8202788 w 12184637"/>
              <a:gd name="connsiteY20472" fmla="*/ 2093181 h 4608812"/>
              <a:gd name="connsiteX20473" fmla="*/ 8202788 w 12184637"/>
              <a:gd name="connsiteY20473" fmla="*/ 2093181 h 4608812"/>
              <a:gd name="connsiteX20474" fmla="*/ 8197266 w 12184637"/>
              <a:gd name="connsiteY20474" fmla="*/ 2098777 h 4608812"/>
              <a:gd name="connsiteX20475" fmla="*/ 8197339 w 12184637"/>
              <a:gd name="connsiteY20475" fmla="*/ 2176596 h 4608812"/>
              <a:gd name="connsiteX20476" fmla="*/ 8202935 w 12184637"/>
              <a:gd name="connsiteY20476" fmla="*/ 2182192 h 4608812"/>
              <a:gd name="connsiteX20477" fmla="*/ 8202935 w 12184637"/>
              <a:gd name="connsiteY20477" fmla="*/ 2182192 h 4608812"/>
              <a:gd name="connsiteX20478" fmla="*/ 8208457 w 12184637"/>
              <a:gd name="connsiteY20478" fmla="*/ 2176596 h 4608812"/>
              <a:gd name="connsiteX20479" fmla="*/ 8207205 w 12184637"/>
              <a:gd name="connsiteY20479" fmla="*/ 2102163 h 4608812"/>
              <a:gd name="connsiteX20480" fmla="*/ 8279061 w 12184637"/>
              <a:gd name="connsiteY20480" fmla="*/ 2008146 h 4608812"/>
              <a:gd name="connsiteX20481" fmla="*/ 8278030 w 12184637"/>
              <a:gd name="connsiteY20481" fmla="*/ 2000342 h 4608812"/>
              <a:gd name="connsiteX20482" fmla="*/ 8270227 w 12184637"/>
              <a:gd name="connsiteY20482" fmla="*/ 2001373 h 4608812"/>
              <a:gd name="connsiteX20483" fmla="*/ 8198370 w 12184637"/>
              <a:gd name="connsiteY20483" fmla="*/ 2095390 h 4608812"/>
              <a:gd name="connsiteX20484" fmla="*/ 8199400 w 12184637"/>
              <a:gd name="connsiteY20484" fmla="*/ 2103194 h 4608812"/>
              <a:gd name="connsiteX20485" fmla="*/ 8202861 w 12184637"/>
              <a:gd name="connsiteY20485" fmla="*/ 2104298 h 4608812"/>
              <a:gd name="connsiteX20486" fmla="*/ 8207205 w 12184637"/>
              <a:gd name="connsiteY20486" fmla="*/ 2102163 h 4608812"/>
              <a:gd name="connsiteX20487" fmla="*/ 8279061 w 12184637"/>
              <a:gd name="connsiteY20487" fmla="*/ 2008146 h 4608812"/>
              <a:gd name="connsiteX20488" fmla="*/ 8302179 w 12184637"/>
              <a:gd name="connsiteY20488" fmla="*/ 1977887 h 4608812"/>
              <a:gd name="connsiteX20489" fmla="*/ 8301148 w 12184637"/>
              <a:gd name="connsiteY20489" fmla="*/ 1970083 h 4608812"/>
              <a:gd name="connsiteX20490" fmla="*/ 8293344 w 12184637"/>
              <a:gd name="connsiteY20490" fmla="*/ 1971114 h 4608812"/>
              <a:gd name="connsiteX20491" fmla="*/ 8270227 w 12184637"/>
              <a:gd name="connsiteY20491" fmla="*/ 2001373 h 4608812"/>
              <a:gd name="connsiteX20492" fmla="*/ 8271257 w 12184637"/>
              <a:gd name="connsiteY20492" fmla="*/ 2009177 h 4608812"/>
              <a:gd name="connsiteX20493" fmla="*/ 8274718 w 12184637"/>
              <a:gd name="connsiteY20493" fmla="*/ 2010281 h 4608812"/>
              <a:gd name="connsiteX20494" fmla="*/ 8279061 w 12184637"/>
              <a:gd name="connsiteY20494" fmla="*/ 2008146 h 4608812"/>
              <a:gd name="connsiteX20495" fmla="*/ 8302989 w 12184637"/>
              <a:gd name="connsiteY20495" fmla="*/ 1976415 h 4608812"/>
              <a:gd name="connsiteX20496" fmla="*/ 8328904 w 12184637"/>
              <a:gd name="connsiteY20496" fmla="*/ 1905295 h 4608812"/>
              <a:gd name="connsiteX20497" fmla="*/ 8325591 w 12184637"/>
              <a:gd name="connsiteY20497" fmla="*/ 1898153 h 4608812"/>
              <a:gd name="connsiteX20498" fmla="*/ 8318449 w 12184637"/>
              <a:gd name="connsiteY20498" fmla="*/ 1901466 h 4608812"/>
              <a:gd name="connsiteX20499" fmla="*/ 8292534 w 12184637"/>
              <a:gd name="connsiteY20499" fmla="*/ 1972586 h 4608812"/>
              <a:gd name="connsiteX20500" fmla="*/ 8295847 w 12184637"/>
              <a:gd name="connsiteY20500" fmla="*/ 1979728 h 4608812"/>
              <a:gd name="connsiteX20501" fmla="*/ 8297835 w 12184637"/>
              <a:gd name="connsiteY20501" fmla="*/ 1980096 h 4608812"/>
              <a:gd name="connsiteX20502" fmla="*/ 8302989 w 12184637"/>
              <a:gd name="connsiteY20502" fmla="*/ 1976415 h 4608812"/>
              <a:gd name="connsiteX20503" fmla="*/ 8328021 w 12184637"/>
              <a:gd name="connsiteY20503" fmla="*/ 1906841 h 4608812"/>
              <a:gd name="connsiteX20504" fmla="*/ 8327578 w 12184637"/>
              <a:gd name="connsiteY20504" fmla="*/ 1898963 h 4608812"/>
              <a:gd name="connsiteX20505" fmla="*/ 8319701 w 12184637"/>
              <a:gd name="connsiteY20505" fmla="*/ 1899405 h 4608812"/>
              <a:gd name="connsiteX20506" fmla="*/ 8319480 w 12184637"/>
              <a:gd name="connsiteY20506" fmla="*/ 1899626 h 4608812"/>
              <a:gd name="connsiteX20507" fmla="*/ 8319995 w 12184637"/>
              <a:gd name="connsiteY20507" fmla="*/ 1907356 h 4608812"/>
              <a:gd name="connsiteX20508" fmla="*/ 8323676 w 12184637"/>
              <a:gd name="connsiteY20508" fmla="*/ 1908755 h 4608812"/>
              <a:gd name="connsiteX20509" fmla="*/ 8328021 w 12184637"/>
              <a:gd name="connsiteY20509" fmla="*/ 1906841 h 4608812"/>
              <a:gd name="connsiteX20510" fmla="*/ 8328094 w 12184637"/>
              <a:gd name="connsiteY20510" fmla="*/ 1906767 h 4608812"/>
              <a:gd name="connsiteX20511" fmla="*/ 8382207 w 12184637"/>
              <a:gd name="connsiteY20511" fmla="*/ 1844114 h 4608812"/>
              <a:gd name="connsiteX20512" fmla="*/ 8381618 w 12184637"/>
              <a:gd name="connsiteY20512" fmla="*/ 1836236 h 4608812"/>
              <a:gd name="connsiteX20513" fmla="*/ 8373740 w 12184637"/>
              <a:gd name="connsiteY20513" fmla="*/ 1836825 h 4608812"/>
              <a:gd name="connsiteX20514" fmla="*/ 8319628 w 12184637"/>
              <a:gd name="connsiteY20514" fmla="*/ 1899478 h 4608812"/>
              <a:gd name="connsiteX20515" fmla="*/ 8320216 w 12184637"/>
              <a:gd name="connsiteY20515" fmla="*/ 1907356 h 4608812"/>
              <a:gd name="connsiteX20516" fmla="*/ 8323897 w 12184637"/>
              <a:gd name="connsiteY20516" fmla="*/ 1908681 h 4608812"/>
              <a:gd name="connsiteX20517" fmla="*/ 8328094 w 12184637"/>
              <a:gd name="connsiteY20517" fmla="*/ 1906767 h 4608812"/>
              <a:gd name="connsiteX20518" fmla="*/ 8382207 w 12184637"/>
              <a:gd name="connsiteY20518" fmla="*/ 1844114 h 4608812"/>
              <a:gd name="connsiteX20519" fmla="*/ 8392072 w 12184637"/>
              <a:gd name="connsiteY20519" fmla="*/ 1832702 h 4608812"/>
              <a:gd name="connsiteX20520" fmla="*/ 8391484 w 12184637"/>
              <a:gd name="connsiteY20520" fmla="*/ 1824825 h 4608812"/>
              <a:gd name="connsiteX20521" fmla="*/ 8383606 w 12184637"/>
              <a:gd name="connsiteY20521" fmla="*/ 1825414 h 4608812"/>
              <a:gd name="connsiteX20522" fmla="*/ 8373740 w 12184637"/>
              <a:gd name="connsiteY20522" fmla="*/ 1836899 h 4608812"/>
              <a:gd name="connsiteX20523" fmla="*/ 8374329 w 12184637"/>
              <a:gd name="connsiteY20523" fmla="*/ 1844777 h 4608812"/>
              <a:gd name="connsiteX20524" fmla="*/ 8378010 w 12184637"/>
              <a:gd name="connsiteY20524" fmla="*/ 1846102 h 4608812"/>
              <a:gd name="connsiteX20525" fmla="*/ 8382207 w 12184637"/>
              <a:gd name="connsiteY20525" fmla="*/ 1844114 h 4608812"/>
              <a:gd name="connsiteX20526" fmla="*/ 8392146 w 12184637"/>
              <a:gd name="connsiteY20526" fmla="*/ 1832702 h 4608812"/>
              <a:gd name="connsiteX20527" fmla="*/ 8422773 w 12184637"/>
              <a:gd name="connsiteY20527" fmla="*/ 1797216 h 4608812"/>
              <a:gd name="connsiteX20528" fmla="*/ 8422184 w 12184637"/>
              <a:gd name="connsiteY20528" fmla="*/ 1789338 h 4608812"/>
              <a:gd name="connsiteX20529" fmla="*/ 8414307 w 12184637"/>
              <a:gd name="connsiteY20529" fmla="*/ 1789927 h 4608812"/>
              <a:gd name="connsiteX20530" fmla="*/ 8383679 w 12184637"/>
              <a:gd name="connsiteY20530" fmla="*/ 1825414 h 4608812"/>
              <a:gd name="connsiteX20531" fmla="*/ 8384269 w 12184637"/>
              <a:gd name="connsiteY20531" fmla="*/ 1833291 h 4608812"/>
              <a:gd name="connsiteX20532" fmla="*/ 8387950 w 12184637"/>
              <a:gd name="connsiteY20532" fmla="*/ 1834616 h 4608812"/>
              <a:gd name="connsiteX20533" fmla="*/ 8392146 w 12184637"/>
              <a:gd name="connsiteY20533" fmla="*/ 1832702 h 4608812"/>
              <a:gd name="connsiteX20534" fmla="*/ 8422626 w 12184637"/>
              <a:gd name="connsiteY20534" fmla="*/ 1797363 h 4608812"/>
              <a:gd name="connsiteX20535" fmla="*/ 8447511 w 12184637"/>
              <a:gd name="connsiteY20535" fmla="*/ 1770491 h 4608812"/>
              <a:gd name="connsiteX20536" fmla="*/ 8447216 w 12184637"/>
              <a:gd name="connsiteY20536" fmla="*/ 1762613 h 4608812"/>
              <a:gd name="connsiteX20537" fmla="*/ 8439339 w 12184637"/>
              <a:gd name="connsiteY20537" fmla="*/ 1762907 h 4608812"/>
              <a:gd name="connsiteX20538" fmla="*/ 8414454 w 12184637"/>
              <a:gd name="connsiteY20538" fmla="*/ 1789780 h 4608812"/>
              <a:gd name="connsiteX20539" fmla="*/ 8414748 w 12184637"/>
              <a:gd name="connsiteY20539" fmla="*/ 1797658 h 4608812"/>
              <a:gd name="connsiteX20540" fmla="*/ 8418576 w 12184637"/>
              <a:gd name="connsiteY20540" fmla="*/ 1799130 h 4608812"/>
              <a:gd name="connsiteX20541" fmla="*/ 8422626 w 12184637"/>
              <a:gd name="connsiteY20541" fmla="*/ 1797363 h 4608812"/>
              <a:gd name="connsiteX20542" fmla="*/ 8447511 w 12184637"/>
              <a:gd name="connsiteY20542" fmla="*/ 1770491 h 4608812"/>
              <a:gd name="connsiteX20543" fmla="*/ 8468346 w 12184637"/>
              <a:gd name="connsiteY20543" fmla="*/ 1748036 h 4608812"/>
              <a:gd name="connsiteX20544" fmla="*/ 8468052 w 12184637"/>
              <a:gd name="connsiteY20544" fmla="*/ 1740158 h 4608812"/>
              <a:gd name="connsiteX20545" fmla="*/ 8460174 w 12184637"/>
              <a:gd name="connsiteY20545" fmla="*/ 1740452 h 4608812"/>
              <a:gd name="connsiteX20546" fmla="*/ 8439339 w 12184637"/>
              <a:gd name="connsiteY20546" fmla="*/ 1762907 h 4608812"/>
              <a:gd name="connsiteX20547" fmla="*/ 8439633 w 12184637"/>
              <a:gd name="connsiteY20547" fmla="*/ 1770785 h 4608812"/>
              <a:gd name="connsiteX20548" fmla="*/ 8443461 w 12184637"/>
              <a:gd name="connsiteY20548" fmla="*/ 1772258 h 4608812"/>
              <a:gd name="connsiteX20549" fmla="*/ 8447511 w 12184637"/>
              <a:gd name="connsiteY20549" fmla="*/ 1770491 h 4608812"/>
              <a:gd name="connsiteX20550" fmla="*/ 8469082 w 12184637"/>
              <a:gd name="connsiteY20550" fmla="*/ 1747078 h 4608812"/>
              <a:gd name="connsiteX20551" fmla="*/ 8475634 w 12184637"/>
              <a:gd name="connsiteY20551" fmla="*/ 1735888 h 4608812"/>
              <a:gd name="connsiteX20552" fmla="*/ 8473646 w 12184637"/>
              <a:gd name="connsiteY20552" fmla="*/ 1728231 h 4608812"/>
              <a:gd name="connsiteX20553" fmla="*/ 8465990 w 12184637"/>
              <a:gd name="connsiteY20553" fmla="*/ 1730219 h 4608812"/>
              <a:gd name="connsiteX20554" fmla="*/ 8459438 w 12184637"/>
              <a:gd name="connsiteY20554" fmla="*/ 1741409 h 4608812"/>
              <a:gd name="connsiteX20555" fmla="*/ 8461426 w 12184637"/>
              <a:gd name="connsiteY20555" fmla="*/ 1749066 h 4608812"/>
              <a:gd name="connsiteX20556" fmla="*/ 8464297 w 12184637"/>
              <a:gd name="connsiteY20556" fmla="*/ 1749803 h 4608812"/>
              <a:gd name="connsiteX20557" fmla="*/ 8469082 w 12184637"/>
              <a:gd name="connsiteY20557" fmla="*/ 1747078 h 4608812"/>
              <a:gd name="connsiteX20558" fmla="*/ 8474162 w 12184637"/>
              <a:gd name="connsiteY20558" fmla="*/ 1737507 h 4608812"/>
              <a:gd name="connsiteX20559" fmla="*/ 8489328 w 12184637"/>
              <a:gd name="connsiteY20559" fmla="*/ 1726096 h 4608812"/>
              <a:gd name="connsiteX20560" fmla="*/ 8490433 w 12184637"/>
              <a:gd name="connsiteY20560" fmla="*/ 1718292 h 4608812"/>
              <a:gd name="connsiteX20561" fmla="*/ 8482629 w 12184637"/>
              <a:gd name="connsiteY20561" fmla="*/ 1717188 h 4608812"/>
              <a:gd name="connsiteX20562" fmla="*/ 8467462 w 12184637"/>
              <a:gd name="connsiteY20562" fmla="*/ 1728599 h 4608812"/>
              <a:gd name="connsiteX20563" fmla="*/ 8466358 w 12184637"/>
              <a:gd name="connsiteY20563" fmla="*/ 1736403 h 4608812"/>
              <a:gd name="connsiteX20564" fmla="*/ 8470850 w 12184637"/>
              <a:gd name="connsiteY20564" fmla="*/ 1738612 h 4608812"/>
              <a:gd name="connsiteX20565" fmla="*/ 8474162 w 12184637"/>
              <a:gd name="connsiteY20565" fmla="*/ 1737507 h 4608812"/>
              <a:gd name="connsiteX20566" fmla="*/ 8489476 w 12184637"/>
              <a:gd name="connsiteY20566" fmla="*/ 1726022 h 4608812"/>
              <a:gd name="connsiteX20567" fmla="*/ 8514213 w 12184637"/>
              <a:gd name="connsiteY20567" fmla="*/ 1706070 h 4608812"/>
              <a:gd name="connsiteX20568" fmla="*/ 8515023 w 12184637"/>
              <a:gd name="connsiteY20568" fmla="*/ 1698193 h 4608812"/>
              <a:gd name="connsiteX20569" fmla="*/ 8507145 w 12184637"/>
              <a:gd name="connsiteY20569" fmla="*/ 1697383 h 4608812"/>
              <a:gd name="connsiteX20570" fmla="*/ 8482408 w 12184637"/>
              <a:gd name="connsiteY20570" fmla="*/ 1717335 h 4608812"/>
              <a:gd name="connsiteX20571" fmla="*/ 8481598 w 12184637"/>
              <a:gd name="connsiteY20571" fmla="*/ 1725212 h 4608812"/>
              <a:gd name="connsiteX20572" fmla="*/ 8485942 w 12184637"/>
              <a:gd name="connsiteY20572" fmla="*/ 1727274 h 4608812"/>
              <a:gd name="connsiteX20573" fmla="*/ 8489476 w 12184637"/>
              <a:gd name="connsiteY20573" fmla="*/ 1726022 h 4608812"/>
              <a:gd name="connsiteX20574" fmla="*/ 8511269 w 12184637"/>
              <a:gd name="connsiteY20574" fmla="*/ 1707248 h 4608812"/>
              <a:gd name="connsiteX20575" fmla="*/ 8516275 w 12184637"/>
              <a:gd name="connsiteY20575" fmla="*/ 1701138 h 4608812"/>
              <a:gd name="connsiteX20576" fmla="*/ 8515833 w 12184637"/>
              <a:gd name="connsiteY20576" fmla="*/ 1696573 h 4608812"/>
              <a:gd name="connsiteX20577" fmla="*/ 8509722 w 12184637"/>
              <a:gd name="connsiteY20577" fmla="*/ 1691567 h 4608812"/>
              <a:gd name="connsiteX20578" fmla="*/ 8504716 w 12184637"/>
              <a:gd name="connsiteY20578" fmla="*/ 1697677 h 4608812"/>
              <a:gd name="connsiteX20579" fmla="*/ 8505157 w 12184637"/>
              <a:gd name="connsiteY20579" fmla="*/ 1702242 h 4608812"/>
              <a:gd name="connsiteX20580" fmla="*/ 8510753 w 12184637"/>
              <a:gd name="connsiteY20580" fmla="*/ 1707322 h 4608812"/>
              <a:gd name="connsiteX20581" fmla="*/ 8511269 w 12184637"/>
              <a:gd name="connsiteY20581" fmla="*/ 1707248 h 4608812"/>
              <a:gd name="connsiteX20582" fmla="*/ 8514360 w 12184637"/>
              <a:gd name="connsiteY20582" fmla="*/ 1700917 h 4608812"/>
              <a:gd name="connsiteX20583" fmla="*/ 8567737 w 12184637"/>
              <a:gd name="connsiteY20583" fmla="*/ 1643196 h 4608812"/>
              <a:gd name="connsiteX20584" fmla="*/ 8567443 w 12184637"/>
              <a:gd name="connsiteY20584" fmla="*/ 1635318 h 4608812"/>
              <a:gd name="connsiteX20585" fmla="*/ 8559565 w 12184637"/>
              <a:gd name="connsiteY20585" fmla="*/ 1635613 h 4608812"/>
              <a:gd name="connsiteX20586" fmla="*/ 8506188 w 12184637"/>
              <a:gd name="connsiteY20586" fmla="*/ 1693334 h 4608812"/>
              <a:gd name="connsiteX20587" fmla="*/ 8506483 w 12184637"/>
              <a:gd name="connsiteY20587" fmla="*/ 1701211 h 4608812"/>
              <a:gd name="connsiteX20588" fmla="*/ 8510311 w 12184637"/>
              <a:gd name="connsiteY20588" fmla="*/ 1702684 h 4608812"/>
              <a:gd name="connsiteX20589" fmla="*/ 8514360 w 12184637"/>
              <a:gd name="connsiteY20589" fmla="*/ 1700917 h 4608812"/>
              <a:gd name="connsiteX20590" fmla="*/ 8567296 w 12184637"/>
              <a:gd name="connsiteY20590" fmla="*/ 1643638 h 4608812"/>
              <a:gd name="connsiteX20591" fmla="*/ 8618390 w 12184637"/>
              <a:gd name="connsiteY20591" fmla="*/ 1599832 h 4608812"/>
              <a:gd name="connsiteX20592" fmla="*/ 8618979 w 12184637"/>
              <a:gd name="connsiteY20592" fmla="*/ 1591954 h 4608812"/>
              <a:gd name="connsiteX20593" fmla="*/ 8611101 w 12184637"/>
              <a:gd name="connsiteY20593" fmla="*/ 1591365 h 4608812"/>
              <a:gd name="connsiteX20594" fmla="*/ 8560007 w 12184637"/>
              <a:gd name="connsiteY20594" fmla="*/ 1635171 h 4608812"/>
              <a:gd name="connsiteX20595" fmla="*/ 8559418 w 12184637"/>
              <a:gd name="connsiteY20595" fmla="*/ 1643049 h 4608812"/>
              <a:gd name="connsiteX20596" fmla="*/ 8563688 w 12184637"/>
              <a:gd name="connsiteY20596" fmla="*/ 1644963 h 4608812"/>
              <a:gd name="connsiteX20597" fmla="*/ 8567296 w 12184637"/>
              <a:gd name="connsiteY20597" fmla="*/ 1643638 h 4608812"/>
              <a:gd name="connsiteX20598" fmla="*/ 8618390 w 12184637"/>
              <a:gd name="connsiteY20598" fmla="*/ 1599906 h 4608812"/>
              <a:gd name="connsiteX20599" fmla="*/ 8658661 w 12184637"/>
              <a:gd name="connsiteY20599" fmla="*/ 1565376 h 4608812"/>
              <a:gd name="connsiteX20600" fmla="*/ 8659251 w 12184637"/>
              <a:gd name="connsiteY20600" fmla="*/ 1557499 h 4608812"/>
              <a:gd name="connsiteX20601" fmla="*/ 8651373 w 12184637"/>
              <a:gd name="connsiteY20601" fmla="*/ 1556910 h 4608812"/>
              <a:gd name="connsiteX20602" fmla="*/ 8611101 w 12184637"/>
              <a:gd name="connsiteY20602" fmla="*/ 1591439 h 4608812"/>
              <a:gd name="connsiteX20603" fmla="*/ 8610513 w 12184637"/>
              <a:gd name="connsiteY20603" fmla="*/ 1599317 h 4608812"/>
              <a:gd name="connsiteX20604" fmla="*/ 8614782 w 12184637"/>
              <a:gd name="connsiteY20604" fmla="*/ 1601231 h 4608812"/>
              <a:gd name="connsiteX20605" fmla="*/ 8618390 w 12184637"/>
              <a:gd name="connsiteY20605" fmla="*/ 1599906 h 4608812"/>
              <a:gd name="connsiteX20606" fmla="*/ 8658220 w 12184637"/>
              <a:gd name="connsiteY20606" fmla="*/ 1565745 h 4608812"/>
              <a:gd name="connsiteX20607" fmla="*/ 8712186 w 12184637"/>
              <a:gd name="connsiteY20607" fmla="*/ 1529154 h 4608812"/>
              <a:gd name="connsiteX20608" fmla="*/ 8713659 w 12184637"/>
              <a:gd name="connsiteY20608" fmla="*/ 1521423 h 4608812"/>
              <a:gd name="connsiteX20609" fmla="*/ 8705928 w 12184637"/>
              <a:gd name="connsiteY20609" fmla="*/ 1519951 h 4608812"/>
              <a:gd name="connsiteX20610" fmla="*/ 8651962 w 12184637"/>
              <a:gd name="connsiteY20610" fmla="*/ 1556542 h 4608812"/>
              <a:gd name="connsiteX20611" fmla="*/ 8650489 w 12184637"/>
              <a:gd name="connsiteY20611" fmla="*/ 1564272 h 4608812"/>
              <a:gd name="connsiteX20612" fmla="*/ 8655128 w 12184637"/>
              <a:gd name="connsiteY20612" fmla="*/ 1566702 h 4608812"/>
              <a:gd name="connsiteX20613" fmla="*/ 8658220 w 12184637"/>
              <a:gd name="connsiteY20613" fmla="*/ 1565745 h 4608812"/>
              <a:gd name="connsiteX20614" fmla="*/ 8712186 w 12184637"/>
              <a:gd name="connsiteY20614" fmla="*/ 1529154 h 4608812"/>
              <a:gd name="connsiteX20615" fmla="*/ 8746200 w 12184637"/>
              <a:gd name="connsiteY20615" fmla="*/ 1506036 h 4608812"/>
              <a:gd name="connsiteX20616" fmla="*/ 8747673 w 12184637"/>
              <a:gd name="connsiteY20616" fmla="*/ 1498306 h 4608812"/>
              <a:gd name="connsiteX20617" fmla="*/ 8739942 w 12184637"/>
              <a:gd name="connsiteY20617" fmla="*/ 1496833 h 4608812"/>
              <a:gd name="connsiteX20618" fmla="*/ 8705928 w 12184637"/>
              <a:gd name="connsiteY20618" fmla="*/ 1519951 h 4608812"/>
              <a:gd name="connsiteX20619" fmla="*/ 8704456 w 12184637"/>
              <a:gd name="connsiteY20619" fmla="*/ 1527681 h 4608812"/>
              <a:gd name="connsiteX20620" fmla="*/ 8709094 w 12184637"/>
              <a:gd name="connsiteY20620" fmla="*/ 1530111 h 4608812"/>
              <a:gd name="connsiteX20621" fmla="*/ 8712186 w 12184637"/>
              <a:gd name="connsiteY20621" fmla="*/ 1529154 h 4608812"/>
              <a:gd name="connsiteX20622" fmla="*/ 8745611 w 12184637"/>
              <a:gd name="connsiteY20622" fmla="*/ 1506404 h 4608812"/>
              <a:gd name="connsiteX20623" fmla="*/ 8823430 w 12184637"/>
              <a:gd name="connsiteY20623" fmla="*/ 1466942 h 4608812"/>
              <a:gd name="connsiteX20624" fmla="*/ 8825860 w 12184637"/>
              <a:gd name="connsiteY20624" fmla="*/ 1459433 h 4608812"/>
              <a:gd name="connsiteX20625" fmla="*/ 8818351 w 12184637"/>
              <a:gd name="connsiteY20625" fmla="*/ 1457003 h 4608812"/>
              <a:gd name="connsiteX20626" fmla="*/ 8740530 w 12184637"/>
              <a:gd name="connsiteY20626" fmla="*/ 1496465 h 4608812"/>
              <a:gd name="connsiteX20627" fmla="*/ 8738101 w 12184637"/>
              <a:gd name="connsiteY20627" fmla="*/ 1503975 h 4608812"/>
              <a:gd name="connsiteX20628" fmla="*/ 8743108 w 12184637"/>
              <a:gd name="connsiteY20628" fmla="*/ 1507067 h 4608812"/>
              <a:gd name="connsiteX20629" fmla="*/ 8745611 w 12184637"/>
              <a:gd name="connsiteY20629" fmla="*/ 1506404 h 4608812"/>
              <a:gd name="connsiteX20630" fmla="*/ 8823357 w 12184637"/>
              <a:gd name="connsiteY20630" fmla="*/ 1467016 h 4608812"/>
              <a:gd name="connsiteX20631" fmla="*/ 8890722 w 12184637"/>
              <a:gd name="connsiteY20631" fmla="*/ 1433812 h 4608812"/>
              <a:gd name="connsiteX20632" fmla="*/ 8893226 w 12184637"/>
              <a:gd name="connsiteY20632" fmla="*/ 1426376 h 4608812"/>
              <a:gd name="connsiteX20633" fmla="*/ 8885790 w 12184637"/>
              <a:gd name="connsiteY20633" fmla="*/ 1423873 h 4608812"/>
              <a:gd name="connsiteX20634" fmla="*/ 8818424 w 12184637"/>
              <a:gd name="connsiteY20634" fmla="*/ 1457077 h 4608812"/>
              <a:gd name="connsiteX20635" fmla="*/ 8815921 w 12184637"/>
              <a:gd name="connsiteY20635" fmla="*/ 1464513 h 4608812"/>
              <a:gd name="connsiteX20636" fmla="*/ 8820927 w 12184637"/>
              <a:gd name="connsiteY20636" fmla="*/ 1467605 h 4608812"/>
              <a:gd name="connsiteX20637" fmla="*/ 8823357 w 12184637"/>
              <a:gd name="connsiteY20637" fmla="*/ 1467016 h 4608812"/>
              <a:gd name="connsiteX20638" fmla="*/ 8890722 w 12184637"/>
              <a:gd name="connsiteY20638" fmla="*/ 1433738 h 4608812"/>
              <a:gd name="connsiteX20639" fmla="*/ 8895802 w 12184637"/>
              <a:gd name="connsiteY20639" fmla="*/ 1431235 h 4608812"/>
              <a:gd name="connsiteX20640" fmla="*/ 8898305 w 12184637"/>
              <a:gd name="connsiteY20640" fmla="*/ 1423725 h 4608812"/>
              <a:gd name="connsiteX20641" fmla="*/ 8890796 w 12184637"/>
              <a:gd name="connsiteY20641" fmla="*/ 1421222 h 4608812"/>
              <a:gd name="connsiteX20642" fmla="*/ 8885716 w 12184637"/>
              <a:gd name="connsiteY20642" fmla="*/ 1423799 h 4608812"/>
              <a:gd name="connsiteX20643" fmla="*/ 8883212 w 12184637"/>
              <a:gd name="connsiteY20643" fmla="*/ 1431309 h 4608812"/>
              <a:gd name="connsiteX20644" fmla="*/ 8888219 w 12184637"/>
              <a:gd name="connsiteY20644" fmla="*/ 1434401 h 4608812"/>
              <a:gd name="connsiteX20645" fmla="*/ 8890722 w 12184637"/>
              <a:gd name="connsiteY20645" fmla="*/ 1433738 h 4608812"/>
              <a:gd name="connsiteX20646" fmla="*/ 8894919 w 12184637"/>
              <a:gd name="connsiteY20646" fmla="*/ 1431603 h 4608812"/>
              <a:gd name="connsiteX20647" fmla="*/ 8944762 w 12184637"/>
              <a:gd name="connsiteY20647" fmla="*/ 1416805 h 4608812"/>
              <a:gd name="connsiteX20648" fmla="*/ 8948516 w 12184637"/>
              <a:gd name="connsiteY20648" fmla="*/ 1409884 h 4608812"/>
              <a:gd name="connsiteX20649" fmla="*/ 8941596 w 12184637"/>
              <a:gd name="connsiteY20649" fmla="*/ 1406130 h 4608812"/>
              <a:gd name="connsiteX20650" fmla="*/ 8891753 w 12184637"/>
              <a:gd name="connsiteY20650" fmla="*/ 1420928 h 4608812"/>
              <a:gd name="connsiteX20651" fmla="*/ 8887998 w 12184637"/>
              <a:gd name="connsiteY20651" fmla="*/ 1427848 h 4608812"/>
              <a:gd name="connsiteX20652" fmla="*/ 8893372 w 12184637"/>
              <a:gd name="connsiteY20652" fmla="*/ 1431824 h 4608812"/>
              <a:gd name="connsiteX20653" fmla="*/ 8894919 w 12184637"/>
              <a:gd name="connsiteY20653" fmla="*/ 1431603 h 4608812"/>
              <a:gd name="connsiteX20654" fmla="*/ 8944835 w 12184637"/>
              <a:gd name="connsiteY20654" fmla="*/ 1416731 h 4608812"/>
              <a:gd name="connsiteX20655" fmla="*/ 8989598 w 12184637"/>
              <a:gd name="connsiteY20655" fmla="*/ 1403405 h 4608812"/>
              <a:gd name="connsiteX20656" fmla="*/ 8993353 w 12184637"/>
              <a:gd name="connsiteY20656" fmla="*/ 1396485 h 4608812"/>
              <a:gd name="connsiteX20657" fmla="*/ 8986432 w 12184637"/>
              <a:gd name="connsiteY20657" fmla="*/ 1392730 h 4608812"/>
              <a:gd name="connsiteX20658" fmla="*/ 8941670 w 12184637"/>
              <a:gd name="connsiteY20658" fmla="*/ 1406056 h 4608812"/>
              <a:gd name="connsiteX20659" fmla="*/ 8937915 w 12184637"/>
              <a:gd name="connsiteY20659" fmla="*/ 1412976 h 4608812"/>
              <a:gd name="connsiteX20660" fmla="*/ 8943289 w 12184637"/>
              <a:gd name="connsiteY20660" fmla="*/ 1416952 h 4608812"/>
              <a:gd name="connsiteX20661" fmla="*/ 8944835 w 12184637"/>
              <a:gd name="connsiteY20661" fmla="*/ 1416731 h 4608812"/>
              <a:gd name="connsiteX20662" fmla="*/ 8988715 w 12184637"/>
              <a:gd name="connsiteY20662" fmla="*/ 1403626 h 4608812"/>
              <a:gd name="connsiteX20663" fmla="*/ 9052619 w 12184637"/>
              <a:gd name="connsiteY20663" fmla="*/ 1394497 h 4608812"/>
              <a:gd name="connsiteX20664" fmla="*/ 9057331 w 12184637"/>
              <a:gd name="connsiteY20664" fmla="*/ 1388165 h 4608812"/>
              <a:gd name="connsiteX20665" fmla="*/ 9051000 w 12184637"/>
              <a:gd name="connsiteY20665" fmla="*/ 1383454 h 4608812"/>
              <a:gd name="connsiteX20666" fmla="*/ 8987095 w 12184637"/>
              <a:gd name="connsiteY20666" fmla="*/ 1392583 h 4608812"/>
              <a:gd name="connsiteX20667" fmla="*/ 8982383 w 12184637"/>
              <a:gd name="connsiteY20667" fmla="*/ 1398914 h 4608812"/>
              <a:gd name="connsiteX20668" fmla="*/ 8987905 w 12184637"/>
              <a:gd name="connsiteY20668" fmla="*/ 1403700 h 4608812"/>
              <a:gd name="connsiteX20669" fmla="*/ 8988715 w 12184637"/>
              <a:gd name="connsiteY20669" fmla="*/ 1403626 h 4608812"/>
              <a:gd name="connsiteX20670" fmla="*/ 9052473 w 12184637"/>
              <a:gd name="connsiteY20670" fmla="*/ 1394497 h 4608812"/>
              <a:gd name="connsiteX20671" fmla="*/ 9165558 w 12184637"/>
              <a:gd name="connsiteY20671" fmla="*/ 1381318 h 4608812"/>
              <a:gd name="connsiteX20672" fmla="*/ 9170416 w 12184637"/>
              <a:gd name="connsiteY20672" fmla="*/ 1375134 h 4608812"/>
              <a:gd name="connsiteX20673" fmla="*/ 9164232 w 12184637"/>
              <a:gd name="connsiteY20673" fmla="*/ 1370275 h 4608812"/>
              <a:gd name="connsiteX20674" fmla="*/ 9051147 w 12184637"/>
              <a:gd name="connsiteY20674" fmla="*/ 1383454 h 4608812"/>
              <a:gd name="connsiteX20675" fmla="*/ 9046288 w 12184637"/>
              <a:gd name="connsiteY20675" fmla="*/ 1389638 h 4608812"/>
              <a:gd name="connsiteX20676" fmla="*/ 9051883 w 12184637"/>
              <a:gd name="connsiteY20676" fmla="*/ 1394571 h 4608812"/>
              <a:gd name="connsiteX20677" fmla="*/ 9052473 w 12184637"/>
              <a:gd name="connsiteY20677" fmla="*/ 1394497 h 4608812"/>
              <a:gd name="connsiteX20678" fmla="*/ 9291011 w 12184637"/>
              <a:gd name="connsiteY20678" fmla="*/ 1377858 h 4608812"/>
              <a:gd name="connsiteX20679" fmla="*/ 9285563 w 12184637"/>
              <a:gd name="connsiteY20679" fmla="*/ 1372189 h 4608812"/>
              <a:gd name="connsiteX20680" fmla="*/ 9165042 w 12184637"/>
              <a:gd name="connsiteY20680" fmla="*/ 1370128 h 4608812"/>
              <a:gd name="connsiteX20681" fmla="*/ 9159373 w 12184637"/>
              <a:gd name="connsiteY20681" fmla="*/ 1375576 h 4608812"/>
              <a:gd name="connsiteX20682" fmla="*/ 9164821 w 12184637"/>
              <a:gd name="connsiteY20682" fmla="*/ 1381245 h 4608812"/>
              <a:gd name="connsiteX20683" fmla="*/ 9285342 w 12184637"/>
              <a:gd name="connsiteY20683" fmla="*/ 1383306 h 4608812"/>
              <a:gd name="connsiteX20684" fmla="*/ 9285489 w 12184637"/>
              <a:gd name="connsiteY20684" fmla="*/ 1383306 h 4608812"/>
              <a:gd name="connsiteX20685" fmla="*/ 9291011 w 12184637"/>
              <a:gd name="connsiteY20685" fmla="*/ 1377858 h 4608812"/>
              <a:gd name="connsiteX20686" fmla="*/ 9334670 w 12184637"/>
              <a:gd name="connsiteY20686" fmla="*/ 1385220 h 4608812"/>
              <a:gd name="connsiteX20687" fmla="*/ 9329958 w 12184637"/>
              <a:gd name="connsiteY20687" fmla="*/ 1378889 h 4608812"/>
              <a:gd name="connsiteX20688" fmla="*/ 9286299 w 12184637"/>
              <a:gd name="connsiteY20688" fmla="*/ 1372263 h 4608812"/>
              <a:gd name="connsiteX20689" fmla="*/ 9279968 w 12184637"/>
              <a:gd name="connsiteY20689" fmla="*/ 1376975 h 4608812"/>
              <a:gd name="connsiteX20690" fmla="*/ 9284680 w 12184637"/>
              <a:gd name="connsiteY20690" fmla="*/ 1383306 h 4608812"/>
              <a:gd name="connsiteX20691" fmla="*/ 9328339 w 12184637"/>
              <a:gd name="connsiteY20691" fmla="*/ 1389932 h 4608812"/>
              <a:gd name="connsiteX20692" fmla="*/ 9329222 w 12184637"/>
              <a:gd name="connsiteY20692" fmla="*/ 1390006 h 4608812"/>
              <a:gd name="connsiteX20693" fmla="*/ 9334670 w 12184637"/>
              <a:gd name="connsiteY20693" fmla="*/ 1385220 h 4608812"/>
              <a:gd name="connsiteX20694" fmla="*/ 9410575 w 12184637"/>
              <a:gd name="connsiteY20694" fmla="*/ 1396779 h 4608812"/>
              <a:gd name="connsiteX20695" fmla="*/ 9405864 w 12184637"/>
              <a:gd name="connsiteY20695" fmla="*/ 1390448 h 4608812"/>
              <a:gd name="connsiteX20696" fmla="*/ 9329958 w 12184637"/>
              <a:gd name="connsiteY20696" fmla="*/ 1378963 h 4608812"/>
              <a:gd name="connsiteX20697" fmla="*/ 9323627 w 12184637"/>
              <a:gd name="connsiteY20697" fmla="*/ 1383674 h 4608812"/>
              <a:gd name="connsiteX20698" fmla="*/ 9328339 w 12184637"/>
              <a:gd name="connsiteY20698" fmla="*/ 1390006 h 4608812"/>
              <a:gd name="connsiteX20699" fmla="*/ 9404244 w 12184637"/>
              <a:gd name="connsiteY20699" fmla="*/ 1401491 h 4608812"/>
              <a:gd name="connsiteX20700" fmla="*/ 9405127 w 12184637"/>
              <a:gd name="connsiteY20700" fmla="*/ 1401565 h 4608812"/>
              <a:gd name="connsiteX20701" fmla="*/ 9410575 w 12184637"/>
              <a:gd name="connsiteY20701" fmla="*/ 1396779 h 4608812"/>
              <a:gd name="connsiteX20702" fmla="*/ 9468664 w 12184637"/>
              <a:gd name="connsiteY20702" fmla="*/ 1416142 h 4608812"/>
              <a:gd name="connsiteX20703" fmla="*/ 9465056 w 12184637"/>
              <a:gd name="connsiteY20703" fmla="*/ 1409148 h 4608812"/>
              <a:gd name="connsiteX20704" fmla="*/ 9406748 w 12184637"/>
              <a:gd name="connsiteY20704" fmla="*/ 1390595 h 4608812"/>
              <a:gd name="connsiteX20705" fmla="*/ 9399753 w 12184637"/>
              <a:gd name="connsiteY20705" fmla="*/ 1394202 h 4608812"/>
              <a:gd name="connsiteX20706" fmla="*/ 9403360 w 12184637"/>
              <a:gd name="connsiteY20706" fmla="*/ 1401197 h 4608812"/>
              <a:gd name="connsiteX20707" fmla="*/ 9461670 w 12184637"/>
              <a:gd name="connsiteY20707" fmla="*/ 1419750 h 4608812"/>
              <a:gd name="connsiteX20708" fmla="*/ 9463437 w 12184637"/>
              <a:gd name="connsiteY20708" fmla="*/ 1420044 h 4608812"/>
              <a:gd name="connsiteX20709" fmla="*/ 9468664 w 12184637"/>
              <a:gd name="connsiteY20709" fmla="*/ 1416142 h 4608812"/>
              <a:gd name="connsiteX20710" fmla="*/ 9575639 w 12184637"/>
              <a:gd name="connsiteY20710" fmla="*/ 1448242 h 4608812"/>
              <a:gd name="connsiteX20711" fmla="*/ 9571884 w 12184637"/>
              <a:gd name="connsiteY20711" fmla="*/ 1441321 h 4608812"/>
              <a:gd name="connsiteX20712" fmla="*/ 9464909 w 12184637"/>
              <a:gd name="connsiteY20712" fmla="*/ 1409148 h 4608812"/>
              <a:gd name="connsiteX20713" fmla="*/ 9457989 w 12184637"/>
              <a:gd name="connsiteY20713" fmla="*/ 1412903 h 4608812"/>
              <a:gd name="connsiteX20714" fmla="*/ 9461744 w 12184637"/>
              <a:gd name="connsiteY20714" fmla="*/ 1419823 h 4608812"/>
              <a:gd name="connsiteX20715" fmla="*/ 9568719 w 12184637"/>
              <a:gd name="connsiteY20715" fmla="*/ 1451997 h 4608812"/>
              <a:gd name="connsiteX20716" fmla="*/ 9570338 w 12184637"/>
              <a:gd name="connsiteY20716" fmla="*/ 1452218 h 4608812"/>
              <a:gd name="connsiteX20717" fmla="*/ 9575639 w 12184637"/>
              <a:gd name="connsiteY20717" fmla="*/ 1448242 h 4608812"/>
              <a:gd name="connsiteX20718" fmla="*/ 9630046 w 12184637"/>
              <a:gd name="connsiteY20718" fmla="*/ 1492342 h 4608812"/>
              <a:gd name="connsiteX20719" fmla="*/ 9629015 w 12184637"/>
              <a:gd name="connsiteY20719" fmla="*/ 1484538 h 4608812"/>
              <a:gd name="connsiteX20720" fmla="*/ 9573724 w 12184637"/>
              <a:gd name="connsiteY20720" fmla="*/ 1442205 h 4608812"/>
              <a:gd name="connsiteX20721" fmla="*/ 9565921 w 12184637"/>
              <a:gd name="connsiteY20721" fmla="*/ 1443236 h 4608812"/>
              <a:gd name="connsiteX20722" fmla="*/ 9566951 w 12184637"/>
              <a:gd name="connsiteY20722" fmla="*/ 1451040 h 4608812"/>
              <a:gd name="connsiteX20723" fmla="*/ 9622242 w 12184637"/>
              <a:gd name="connsiteY20723" fmla="*/ 1493373 h 4608812"/>
              <a:gd name="connsiteX20724" fmla="*/ 9625703 w 12184637"/>
              <a:gd name="connsiteY20724" fmla="*/ 1494551 h 4608812"/>
              <a:gd name="connsiteX20725" fmla="*/ 9630046 w 12184637"/>
              <a:gd name="connsiteY20725" fmla="*/ 1492342 h 4608812"/>
              <a:gd name="connsiteX20726" fmla="*/ 9673852 w 12184637"/>
              <a:gd name="connsiteY20726" fmla="*/ 1507067 h 4608812"/>
              <a:gd name="connsiteX20727" fmla="*/ 9670613 w 12184637"/>
              <a:gd name="connsiteY20727" fmla="*/ 1499852 h 4608812"/>
              <a:gd name="connsiteX20728" fmla="*/ 9627617 w 12184637"/>
              <a:gd name="connsiteY20728" fmla="*/ 1483655 h 4608812"/>
              <a:gd name="connsiteX20729" fmla="*/ 9620401 w 12184637"/>
              <a:gd name="connsiteY20729" fmla="*/ 1486894 h 4608812"/>
              <a:gd name="connsiteX20730" fmla="*/ 9623641 w 12184637"/>
              <a:gd name="connsiteY20730" fmla="*/ 1494109 h 4608812"/>
              <a:gd name="connsiteX20731" fmla="*/ 9666637 w 12184637"/>
              <a:gd name="connsiteY20731" fmla="*/ 1510306 h 4608812"/>
              <a:gd name="connsiteX20732" fmla="*/ 9668625 w 12184637"/>
              <a:gd name="connsiteY20732" fmla="*/ 1510674 h 4608812"/>
              <a:gd name="connsiteX20733" fmla="*/ 9673852 w 12184637"/>
              <a:gd name="connsiteY20733" fmla="*/ 1507067 h 4608812"/>
              <a:gd name="connsiteX20734" fmla="*/ 9684012 w 12184637"/>
              <a:gd name="connsiteY20734" fmla="*/ 1507361 h 4608812"/>
              <a:gd name="connsiteX20735" fmla="*/ 9679300 w 12184637"/>
              <a:gd name="connsiteY20735" fmla="*/ 1501030 h 4608812"/>
              <a:gd name="connsiteX20736" fmla="*/ 9669361 w 12184637"/>
              <a:gd name="connsiteY20736" fmla="*/ 1499631 h 4608812"/>
              <a:gd name="connsiteX20737" fmla="*/ 9663029 w 12184637"/>
              <a:gd name="connsiteY20737" fmla="*/ 1504343 h 4608812"/>
              <a:gd name="connsiteX20738" fmla="*/ 9667741 w 12184637"/>
              <a:gd name="connsiteY20738" fmla="*/ 1510674 h 4608812"/>
              <a:gd name="connsiteX20739" fmla="*/ 9677680 w 12184637"/>
              <a:gd name="connsiteY20739" fmla="*/ 1512073 h 4608812"/>
              <a:gd name="connsiteX20740" fmla="*/ 9678564 w 12184637"/>
              <a:gd name="connsiteY20740" fmla="*/ 1512147 h 4608812"/>
              <a:gd name="connsiteX20741" fmla="*/ 9684012 w 12184637"/>
              <a:gd name="connsiteY20741" fmla="*/ 1507361 h 4608812"/>
              <a:gd name="connsiteX20742" fmla="*/ 9707277 w 12184637"/>
              <a:gd name="connsiteY20742" fmla="*/ 1530037 h 4608812"/>
              <a:gd name="connsiteX20743" fmla="*/ 9706467 w 12184637"/>
              <a:gd name="connsiteY20743" fmla="*/ 1522160 h 4608812"/>
              <a:gd name="connsiteX20744" fmla="*/ 9682024 w 12184637"/>
              <a:gd name="connsiteY20744" fmla="*/ 1502208 h 4608812"/>
              <a:gd name="connsiteX20745" fmla="*/ 9674147 w 12184637"/>
              <a:gd name="connsiteY20745" fmla="*/ 1503018 h 4608812"/>
              <a:gd name="connsiteX20746" fmla="*/ 9674956 w 12184637"/>
              <a:gd name="connsiteY20746" fmla="*/ 1510895 h 4608812"/>
              <a:gd name="connsiteX20747" fmla="*/ 9699400 w 12184637"/>
              <a:gd name="connsiteY20747" fmla="*/ 1530847 h 4608812"/>
              <a:gd name="connsiteX20748" fmla="*/ 9702933 w 12184637"/>
              <a:gd name="connsiteY20748" fmla="*/ 1532099 h 4608812"/>
              <a:gd name="connsiteX20749" fmla="*/ 9707277 w 12184637"/>
              <a:gd name="connsiteY20749" fmla="*/ 1530037 h 4608812"/>
              <a:gd name="connsiteX20750" fmla="*/ 9719278 w 12184637"/>
              <a:gd name="connsiteY20750" fmla="*/ 1536737 h 4608812"/>
              <a:gd name="connsiteX20751" fmla="*/ 9717511 w 12184637"/>
              <a:gd name="connsiteY20751" fmla="*/ 1529080 h 4608812"/>
              <a:gd name="connsiteX20752" fmla="*/ 9705879 w 12184637"/>
              <a:gd name="connsiteY20752" fmla="*/ 1521865 h 4608812"/>
              <a:gd name="connsiteX20753" fmla="*/ 9698221 w 12184637"/>
              <a:gd name="connsiteY20753" fmla="*/ 1523632 h 4608812"/>
              <a:gd name="connsiteX20754" fmla="*/ 9699988 w 12184637"/>
              <a:gd name="connsiteY20754" fmla="*/ 1531289 h 4608812"/>
              <a:gd name="connsiteX20755" fmla="*/ 9711620 w 12184637"/>
              <a:gd name="connsiteY20755" fmla="*/ 1538504 h 4608812"/>
              <a:gd name="connsiteX20756" fmla="*/ 9714639 w 12184637"/>
              <a:gd name="connsiteY20756" fmla="*/ 1539387 h 4608812"/>
              <a:gd name="connsiteX20757" fmla="*/ 9719278 w 12184637"/>
              <a:gd name="connsiteY20757" fmla="*/ 1536737 h 4608812"/>
              <a:gd name="connsiteX20758" fmla="*/ 9745634 w 12184637"/>
              <a:gd name="connsiteY20758" fmla="*/ 1565376 h 4608812"/>
              <a:gd name="connsiteX20759" fmla="*/ 9745708 w 12184637"/>
              <a:gd name="connsiteY20759" fmla="*/ 1557499 h 4608812"/>
              <a:gd name="connsiteX20760" fmla="*/ 9718542 w 12184637"/>
              <a:gd name="connsiteY20760" fmla="*/ 1529890 h 4608812"/>
              <a:gd name="connsiteX20761" fmla="*/ 9710663 w 12184637"/>
              <a:gd name="connsiteY20761" fmla="*/ 1529816 h 4608812"/>
              <a:gd name="connsiteX20762" fmla="*/ 9710590 w 12184637"/>
              <a:gd name="connsiteY20762" fmla="*/ 1537694 h 4608812"/>
              <a:gd name="connsiteX20763" fmla="*/ 9737757 w 12184637"/>
              <a:gd name="connsiteY20763" fmla="*/ 1565303 h 4608812"/>
              <a:gd name="connsiteX20764" fmla="*/ 9741806 w 12184637"/>
              <a:gd name="connsiteY20764" fmla="*/ 1566996 h 4608812"/>
              <a:gd name="connsiteX20765" fmla="*/ 9745634 w 12184637"/>
              <a:gd name="connsiteY20765" fmla="*/ 1565376 h 4608812"/>
              <a:gd name="connsiteX20766" fmla="*/ 9783329 w 12184637"/>
              <a:gd name="connsiteY20766" fmla="*/ 1590335 h 4608812"/>
              <a:gd name="connsiteX20767" fmla="*/ 9781931 w 12184637"/>
              <a:gd name="connsiteY20767" fmla="*/ 1582604 h 4608812"/>
              <a:gd name="connsiteX20768" fmla="*/ 9744898 w 12184637"/>
              <a:gd name="connsiteY20768" fmla="*/ 1556762 h 4608812"/>
              <a:gd name="connsiteX20769" fmla="*/ 9737168 w 12184637"/>
              <a:gd name="connsiteY20769" fmla="*/ 1558161 h 4608812"/>
              <a:gd name="connsiteX20770" fmla="*/ 9738567 w 12184637"/>
              <a:gd name="connsiteY20770" fmla="*/ 1565892 h 4608812"/>
              <a:gd name="connsiteX20771" fmla="*/ 9775599 w 12184637"/>
              <a:gd name="connsiteY20771" fmla="*/ 1591734 h 4608812"/>
              <a:gd name="connsiteX20772" fmla="*/ 9778838 w 12184637"/>
              <a:gd name="connsiteY20772" fmla="*/ 1592764 h 4608812"/>
              <a:gd name="connsiteX20773" fmla="*/ 9783329 w 12184637"/>
              <a:gd name="connsiteY20773" fmla="*/ 1590335 h 4608812"/>
              <a:gd name="connsiteX20774" fmla="*/ 9795110 w 12184637"/>
              <a:gd name="connsiteY20774" fmla="*/ 1617133 h 4608812"/>
              <a:gd name="connsiteX20775" fmla="*/ 9797318 w 12184637"/>
              <a:gd name="connsiteY20775" fmla="*/ 1609550 h 4608812"/>
              <a:gd name="connsiteX20776" fmla="*/ 9783550 w 12184637"/>
              <a:gd name="connsiteY20776" fmla="*/ 1584518 h 4608812"/>
              <a:gd name="connsiteX20777" fmla="*/ 9775967 w 12184637"/>
              <a:gd name="connsiteY20777" fmla="*/ 1582310 h 4608812"/>
              <a:gd name="connsiteX20778" fmla="*/ 9773759 w 12184637"/>
              <a:gd name="connsiteY20778" fmla="*/ 1589893 h 4608812"/>
              <a:gd name="connsiteX20779" fmla="*/ 9787526 w 12184637"/>
              <a:gd name="connsiteY20779" fmla="*/ 1614925 h 4608812"/>
              <a:gd name="connsiteX20780" fmla="*/ 9792459 w 12184637"/>
              <a:gd name="connsiteY20780" fmla="*/ 1617796 h 4608812"/>
              <a:gd name="connsiteX20781" fmla="*/ 9795110 w 12184637"/>
              <a:gd name="connsiteY20781" fmla="*/ 1617133 h 4608812"/>
              <a:gd name="connsiteX20782" fmla="*/ 9836412 w 12184637"/>
              <a:gd name="connsiteY20782" fmla="*/ 1657332 h 4608812"/>
              <a:gd name="connsiteX20783" fmla="*/ 9836486 w 12184637"/>
              <a:gd name="connsiteY20783" fmla="*/ 1649454 h 4608812"/>
              <a:gd name="connsiteX20784" fmla="*/ 9796435 w 12184637"/>
              <a:gd name="connsiteY20784" fmla="*/ 1608299 h 4608812"/>
              <a:gd name="connsiteX20785" fmla="*/ 9788557 w 12184637"/>
              <a:gd name="connsiteY20785" fmla="*/ 1608225 h 4608812"/>
              <a:gd name="connsiteX20786" fmla="*/ 9788484 w 12184637"/>
              <a:gd name="connsiteY20786" fmla="*/ 1616103 h 4608812"/>
              <a:gd name="connsiteX20787" fmla="*/ 9828534 w 12184637"/>
              <a:gd name="connsiteY20787" fmla="*/ 1657258 h 4608812"/>
              <a:gd name="connsiteX20788" fmla="*/ 9832584 w 12184637"/>
              <a:gd name="connsiteY20788" fmla="*/ 1658952 h 4608812"/>
              <a:gd name="connsiteX20789" fmla="*/ 9836412 w 12184637"/>
              <a:gd name="connsiteY20789" fmla="*/ 1657332 h 4608812"/>
              <a:gd name="connsiteX20790" fmla="*/ 9852241 w 12184637"/>
              <a:gd name="connsiteY20790" fmla="*/ 1686487 h 4608812"/>
              <a:gd name="connsiteX20791" fmla="*/ 9854155 w 12184637"/>
              <a:gd name="connsiteY20791" fmla="*/ 1678830 h 4608812"/>
              <a:gd name="connsiteX20792" fmla="*/ 9837296 w 12184637"/>
              <a:gd name="connsiteY20792" fmla="*/ 1650485 h 4608812"/>
              <a:gd name="connsiteX20793" fmla="*/ 9829639 w 12184637"/>
              <a:gd name="connsiteY20793" fmla="*/ 1648571 h 4608812"/>
              <a:gd name="connsiteX20794" fmla="*/ 9827724 w 12184637"/>
              <a:gd name="connsiteY20794" fmla="*/ 1656228 h 4608812"/>
              <a:gd name="connsiteX20795" fmla="*/ 9844584 w 12184637"/>
              <a:gd name="connsiteY20795" fmla="*/ 1684572 h 4608812"/>
              <a:gd name="connsiteX20796" fmla="*/ 9849444 w 12184637"/>
              <a:gd name="connsiteY20796" fmla="*/ 1687296 h 4608812"/>
              <a:gd name="connsiteX20797" fmla="*/ 9852241 w 12184637"/>
              <a:gd name="connsiteY20797" fmla="*/ 1686487 h 4608812"/>
              <a:gd name="connsiteX20798" fmla="*/ 9853640 w 12184637"/>
              <a:gd name="connsiteY20798" fmla="*/ 1685824 h 4608812"/>
              <a:gd name="connsiteX20799" fmla="*/ 9854450 w 12184637"/>
              <a:gd name="connsiteY20799" fmla="*/ 1684057 h 4608812"/>
              <a:gd name="connsiteX20800" fmla="*/ 9851799 w 12184637"/>
              <a:gd name="connsiteY20800" fmla="*/ 1676621 h 4608812"/>
              <a:gd name="connsiteX20801" fmla="*/ 9844363 w 12184637"/>
              <a:gd name="connsiteY20801" fmla="*/ 1679271 h 4608812"/>
              <a:gd name="connsiteX20802" fmla="*/ 9843554 w 12184637"/>
              <a:gd name="connsiteY20802" fmla="*/ 1681038 h 4608812"/>
              <a:gd name="connsiteX20803" fmla="*/ 9846204 w 12184637"/>
              <a:gd name="connsiteY20803" fmla="*/ 1688474 h 4608812"/>
              <a:gd name="connsiteX20804" fmla="*/ 9848633 w 12184637"/>
              <a:gd name="connsiteY20804" fmla="*/ 1688990 h 4608812"/>
              <a:gd name="connsiteX20805" fmla="*/ 9853640 w 12184637"/>
              <a:gd name="connsiteY20805" fmla="*/ 1685824 h 4608812"/>
              <a:gd name="connsiteX20806" fmla="*/ 9856879 w 12184637"/>
              <a:gd name="connsiteY20806" fmla="*/ 1695395 h 4608812"/>
              <a:gd name="connsiteX20807" fmla="*/ 9858278 w 12184637"/>
              <a:gd name="connsiteY20807" fmla="*/ 1687665 h 4608812"/>
              <a:gd name="connsiteX20808" fmla="*/ 9853125 w 12184637"/>
              <a:gd name="connsiteY20808" fmla="*/ 1680302 h 4608812"/>
              <a:gd name="connsiteX20809" fmla="*/ 9845394 w 12184637"/>
              <a:gd name="connsiteY20809" fmla="*/ 1678903 h 4608812"/>
              <a:gd name="connsiteX20810" fmla="*/ 9843995 w 12184637"/>
              <a:gd name="connsiteY20810" fmla="*/ 1686634 h 4608812"/>
              <a:gd name="connsiteX20811" fmla="*/ 9849149 w 12184637"/>
              <a:gd name="connsiteY20811" fmla="*/ 1693996 h 4608812"/>
              <a:gd name="connsiteX20812" fmla="*/ 9853787 w 12184637"/>
              <a:gd name="connsiteY20812" fmla="*/ 1696352 h 4608812"/>
              <a:gd name="connsiteX20813" fmla="*/ 9856879 w 12184637"/>
              <a:gd name="connsiteY20813" fmla="*/ 1695395 h 4608812"/>
              <a:gd name="connsiteX20814" fmla="*/ 9874107 w 12184637"/>
              <a:gd name="connsiteY20814" fmla="*/ 1722930 h 4608812"/>
              <a:gd name="connsiteX20815" fmla="*/ 9875801 w 12184637"/>
              <a:gd name="connsiteY20815" fmla="*/ 1715200 h 4608812"/>
              <a:gd name="connsiteX20816" fmla="*/ 9858352 w 12184637"/>
              <a:gd name="connsiteY20816" fmla="*/ 1687812 h 4608812"/>
              <a:gd name="connsiteX20817" fmla="*/ 9850621 w 12184637"/>
              <a:gd name="connsiteY20817" fmla="*/ 1686119 h 4608812"/>
              <a:gd name="connsiteX20818" fmla="*/ 9848928 w 12184637"/>
              <a:gd name="connsiteY20818" fmla="*/ 1693849 h 4608812"/>
              <a:gd name="connsiteX20819" fmla="*/ 9866377 w 12184637"/>
              <a:gd name="connsiteY20819" fmla="*/ 1721237 h 4608812"/>
              <a:gd name="connsiteX20820" fmla="*/ 9871089 w 12184637"/>
              <a:gd name="connsiteY20820" fmla="*/ 1723814 h 4608812"/>
              <a:gd name="connsiteX20821" fmla="*/ 9874107 w 12184637"/>
              <a:gd name="connsiteY20821" fmla="*/ 1722930 h 4608812"/>
              <a:gd name="connsiteX20822" fmla="*/ 9880439 w 12184637"/>
              <a:gd name="connsiteY20822" fmla="*/ 1740452 h 4608812"/>
              <a:gd name="connsiteX20823" fmla="*/ 9883458 w 12184637"/>
              <a:gd name="connsiteY20823" fmla="*/ 1733164 h 4608812"/>
              <a:gd name="connsiteX20824" fmla="*/ 9876316 w 12184637"/>
              <a:gd name="connsiteY20824" fmla="*/ 1716010 h 4608812"/>
              <a:gd name="connsiteX20825" fmla="*/ 9869027 w 12184637"/>
              <a:gd name="connsiteY20825" fmla="*/ 1712991 h 4608812"/>
              <a:gd name="connsiteX20826" fmla="*/ 9866009 w 12184637"/>
              <a:gd name="connsiteY20826" fmla="*/ 1720280 h 4608812"/>
              <a:gd name="connsiteX20827" fmla="*/ 9873150 w 12184637"/>
              <a:gd name="connsiteY20827" fmla="*/ 1737434 h 4608812"/>
              <a:gd name="connsiteX20828" fmla="*/ 9878303 w 12184637"/>
              <a:gd name="connsiteY20828" fmla="*/ 1740894 h 4608812"/>
              <a:gd name="connsiteX20829" fmla="*/ 9880439 w 12184637"/>
              <a:gd name="connsiteY20829" fmla="*/ 1740452 h 4608812"/>
              <a:gd name="connsiteX20830" fmla="*/ 9902599 w 12184637"/>
              <a:gd name="connsiteY20830" fmla="*/ 1822321 h 4608812"/>
              <a:gd name="connsiteX20831" fmla="*/ 9906502 w 12184637"/>
              <a:gd name="connsiteY20831" fmla="*/ 1815474 h 4608812"/>
              <a:gd name="connsiteX20832" fmla="*/ 9883752 w 12184637"/>
              <a:gd name="connsiteY20832" fmla="*/ 1733826 h 4608812"/>
              <a:gd name="connsiteX20833" fmla="*/ 9876905 w 12184637"/>
              <a:gd name="connsiteY20833" fmla="*/ 1729924 h 4608812"/>
              <a:gd name="connsiteX20834" fmla="*/ 9873003 w 12184637"/>
              <a:gd name="connsiteY20834" fmla="*/ 1736771 h 4608812"/>
              <a:gd name="connsiteX20835" fmla="*/ 9895752 w 12184637"/>
              <a:gd name="connsiteY20835" fmla="*/ 1818419 h 4608812"/>
              <a:gd name="connsiteX20836" fmla="*/ 9901126 w 12184637"/>
              <a:gd name="connsiteY20836" fmla="*/ 1822469 h 4608812"/>
              <a:gd name="connsiteX20837" fmla="*/ 9902599 w 12184637"/>
              <a:gd name="connsiteY20837" fmla="*/ 1822321 h 4608812"/>
              <a:gd name="connsiteX20838" fmla="*/ 9944270 w 12184637"/>
              <a:gd name="connsiteY20838" fmla="*/ 1890864 h 4608812"/>
              <a:gd name="connsiteX20839" fmla="*/ 9946258 w 12184637"/>
              <a:gd name="connsiteY20839" fmla="*/ 1883208 h 4608812"/>
              <a:gd name="connsiteX20840" fmla="*/ 9905912 w 12184637"/>
              <a:gd name="connsiteY20840" fmla="*/ 1814076 h 4608812"/>
              <a:gd name="connsiteX20841" fmla="*/ 9898255 w 12184637"/>
              <a:gd name="connsiteY20841" fmla="*/ 1812088 h 4608812"/>
              <a:gd name="connsiteX20842" fmla="*/ 9896268 w 12184637"/>
              <a:gd name="connsiteY20842" fmla="*/ 1819745 h 4608812"/>
              <a:gd name="connsiteX20843" fmla="*/ 9936613 w 12184637"/>
              <a:gd name="connsiteY20843" fmla="*/ 1888877 h 4608812"/>
              <a:gd name="connsiteX20844" fmla="*/ 9941473 w 12184637"/>
              <a:gd name="connsiteY20844" fmla="*/ 1891674 h 4608812"/>
              <a:gd name="connsiteX20845" fmla="*/ 9944270 w 12184637"/>
              <a:gd name="connsiteY20845" fmla="*/ 1890864 h 4608812"/>
              <a:gd name="connsiteX20846" fmla="*/ 9956418 w 12184637"/>
              <a:gd name="connsiteY20846" fmla="*/ 1973470 h 4608812"/>
              <a:gd name="connsiteX20847" fmla="*/ 9960982 w 12184637"/>
              <a:gd name="connsiteY20847" fmla="*/ 1967065 h 4608812"/>
              <a:gd name="connsiteX20848" fmla="*/ 9946994 w 12184637"/>
              <a:gd name="connsiteY20848" fmla="*/ 1885122 h 4608812"/>
              <a:gd name="connsiteX20849" fmla="*/ 9940588 w 12184637"/>
              <a:gd name="connsiteY20849" fmla="*/ 1880557 h 4608812"/>
              <a:gd name="connsiteX20850" fmla="*/ 9936024 w 12184637"/>
              <a:gd name="connsiteY20850" fmla="*/ 1886962 h 4608812"/>
              <a:gd name="connsiteX20851" fmla="*/ 9950012 w 12184637"/>
              <a:gd name="connsiteY20851" fmla="*/ 1968905 h 4608812"/>
              <a:gd name="connsiteX20852" fmla="*/ 9955534 w 12184637"/>
              <a:gd name="connsiteY20852" fmla="*/ 1973543 h 4608812"/>
              <a:gd name="connsiteX20853" fmla="*/ 9956418 w 12184637"/>
              <a:gd name="connsiteY20853" fmla="*/ 1973470 h 4608812"/>
              <a:gd name="connsiteX20854" fmla="*/ 9965179 w 12184637"/>
              <a:gd name="connsiteY20854" fmla="*/ 2026184 h 4608812"/>
              <a:gd name="connsiteX20855" fmla="*/ 9969744 w 12184637"/>
              <a:gd name="connsiteY20855" fmla="*/ 2019779 h 4608812"/>
              <a:gd name="connsiteX20856" fmla="*/ 9960982 w 12184637"/>
              <a:gd name="connsiteY20856" fmla="*/ 1967138 h 4608812"/>
              <a:gd name="connsiteX20857" fmla="*/ 9954577 w 12184637"/>
              <a:gd name="connsiteY20857" fmla="*/ 1962574 h 4608812"/>
              <a:gd name="connsiteX20858" fmla="*/ 9950012 w 12184637"/>
              <a:gd name="connsiteY20858" fmla="*/ 1968979 h 4608812"/>
              <a:gd name="connsiteX20859" fmla="*/ 9958774 w 12184637"/>
              <a:gd name="connsiteY20859" fmla="*/ 2021619 h 4608812"/>
              <a:gd name="connsiteX20860" fmla="*/ 9964296 w 12184637"/>
              <a:gd name="connsiteY20860" fmla="*/ 2026258 h 4608812"/>
              <a:gd name="connsiteX20861" fmla="*/ 9965179 w 12184637"/>
              <a:gd name="connsiteY20861" fmla="*/ 2026184 h 4608812"/>
              <a:gd name="connsiteX20862" fmla="*/ 9968051 w 12184637"/>
              <a:gd name="connsiteY20862" fmla="*/ 2026037 h 4608812"/>
              <a:gd name="connsiteX20863" fmla="*/ 9969375 w 12184637"/>
              <a:gd name="connsiteY20863" fmla="*/ 2022797 h 4608812"/>
              <a:gd name="connsiteX20864" fmla="*/ 9966430 w 12184637"/>
              <a:gd name="connsiteY20864" fmla="*/ 2015509 h 4608812"/>
              <a:gd name="connsiteX20865" fmla="*/ 9959142 w 12184637"/>
              <a:gd name="connsiteY20865" fmla="*/ 2018454 h 4608812"/>
              <a:gd name="connsiteX20866" fmla="*/ 9957817 w 12184637"/>
              <a:gd name="connsiteY20866" fmla="*/ 2021693 h 4608812"/>
              <a:gd name="connsiteX20867" fmla="*/ 9960762 w 12184637"/>
              <a:gd name="connsiteY20867" fmla="*/ 2028982 h 4608812"/>
              <a:gd name="connsiteX20868" fmla="*/ 9962970 w 12184637"/>
              <a:gd name="connsiteY20868" fmla="*/ 2029423 h 4608812"/>
              <a:gd name="connsiteX20869" fmla="*/ 9968051 w 12184637"/>
              <a:gd name="connsiteY20869" fmla="*/ 2026037 h 4608812"/>
              <a:gd name="connsiteX20870" fmla="*/ 9968713 w 12184637"/>
              <a:gd name="connsiteY20870" fmla="*/ 2055339 h 4608812"/>
              <a:gd name="connsiteX20871" fmla="*/ 9973204 w 12184637"/>
              <a:gd name="connsiteY20871" fmla="*/ 2048860 h 4608812"/>
              <a:gd name="connsiteX20872" fmla="*/ 9968418 w 12184637"/>
              <a:gd name="connsiteY20872" fmla="*/ 2022871 h 4608812"/>
              <a:gd name="connsiteX20873" fmla="*/ 9961939 w 12184637"/>
              <a:gd name="connsiteY20873" fmla="*/ 2018380 h 4608812"/>
              <a:gd name="connsiteX20874" fmla="*/ 9957448 w 12184637"/>
              <a:gd name="connsiteY20874" fmla="*/ 2024859 h 4608812"/>
              <a:gd name="connsiteX20875" fmla="*/ 9962234 w 12184637"/>
              <a:gd name="connsiteY20875" fmla="*/ 2050848 h 4608812"/>
              <a:gd name="connsiteX20876" fmla="*/ 9967756 w 12184637"/>
              <a:gd name="connsiteY20876" fmla="*/ 2055412 h 4608812"/>
              <a:gd name="connsiteX20877" fmla="*/ 9968713 w 12184637"/>
              <a:gd name="connsiteY20877" fmla="*/ 2055339 h 4608812"/>
              <a:gd name="connsiteX20878" fmla="*/ 9970922 w 12184637"/>
              <a:gd name="connsiteY20878" fmla="*/ 2129551 h 4608812"/>
              <a:gd name="connsiteX20879" fmla="*/ 9973278 w 12184637"/>
              <a:gd name="connsiteY20879" fmla="*/ 2050038 h 4608812"/>
              <a:gd name="connsiteX20880" fmla="*/ 9967903 w 12184637"/>
              <a:gd name="connsiteY20880" fmla="*/ 2044295 h 4608812"/>
              <a:gd name="connsiteX20881" fmla="*/ 9967682 w 12184637"/>
              <a:gd name="connsiteY20881" fmla="*/ 2044295 h 4608812"/>
              <a:gd name="connsiteX20882" fmla="*/ 9962160 w 12184637"/>
              <a:gd name="connsiteY20882" fmla="*/ 2049670 h 4608812"/>
              <a:gd name="connsiteX20883" fmla="*/ 9959805 w 12184637"/>
              <a:gd name="connsiteY20883" fmla="*/ 2129183 h 4608812"/>
              <a:gd name="connsiteX20884" fmla="*/ 9965179 w 12184637"/>
              <a:gd name="connsiteY20884" fmla="*/ 2134926 h 4608812"/>
              <a:gd name="connsiteX20885" fmla="*/ 9965400 w 12184637"/>
              <a:gd name="connsiteY20885" fmla="*/ 2134926 h 4608812"/>
              <a:gd name="connsiteX20886" fmla="*/ 9970922 w 12184637"/>
              <a:gd name="connsiteY20886" fmla="*/ 2129551 h 4608812"/>
              <a:gd name="connsiteX20887" fmla="*/ 9959951 w 12184637"/>
              <a:gd name="connsiteY20887" fmla="*/ 2198094 h 4608812"/>
              <a:gd name="connsiteX20888" fmla="*/ 9970848 w 12184637"/>
              <a:gd name="connsiteY20888" fmla="*/ 2130287 h 4608812"/>
              <a:gd name="connsiteX20889" fmla="*/ 9966210 w 12184637"/>
              <a:gd name="connsiteY20889" fmla="*/ 2123882 h 4608812"/>
              <a:gd name="connsiteX20890" fmla="*/ 9959805 w 12184637"/>
              <a:gd name="connsiteY20890" fmla="*/ 2128520 h 4608812"/>
              <a:gd name="connsiteX20891" fmla="*/ 9948908 w 12184637"/>
              <a:gd name="connsiteY20891" fmla="*/ 2196327 h 4608812"/>
              <a:gd name="connsiteX20892" fmla="*/ 9953546 w 12184637"/>
              <a:gd name="connsiteY20892" fmla="*/ 2202733 h 4608812"/>
              <a:gd name="connsiteX20893" fmla="*/ 9954503 w 12184637"/>
              <a:gd name="connsiteY20893" fmla="*/ 2202806 h 4608812"/>
              <a:gd name="connsiteX20894" fmla="*/ 9959951 w 12184637"/>
              <a:gd name="connsiteY20894" fmla="*/ 2198094 h 4608812"/>
              <a:gd name="connsiteX20895" fmla="*/ 9956565 w 12184637"/>
              <a:gd name="connsiteY20895" fmla="*/ 2220770 h 4608812"/>
              <a:gd name="connsiteX20896" fmla="*/ 9959951 w 12184637"/>
              <a:gd name="connsiteY20896" fmla="*/ 2198021 h 4608812"/>
              <a:gd name="connsiteX20897" fmla="*/ 9955240 w 12184637"/>
              <a:gd name="connsiteY20897" fmla="*/ 2191689 h 4608812"/>
              <a:gd name="connsiteX20898" fmla="*/ 9948908 w 12184637"/>
              <a:gd name="connsiteY20898" fmla="*/ 2196401 h 4608812"/>
              <a:gd name="connsiteX20899" fmla="*/ 9945521 w 12184637"/>
              <a:gd name="connsiteY20899" fmla="*/ 2219151 h 4608812"/>
              <a:gd name="connsiteX20900" fmla="*/ 9950233 w 12184637"/>
              <a:gd name="connsiteY20900" fmla="*/ 2225482 h 4608812"/>
              <a:gd name="connsiteX20901" fmla="*/ 9951117 w 12184637"/>
              <a:gd name="connsiteY20901" fmla="*/ 2225556 h 4608812"/>
              <a:gd name="connsiteX20902" fmla="*/ 9956565 w 12184637"/>
              <a:gd name="connsiteY20902" fmla="*/ 2220770 h 4608812"/>
              <a:gd name="connsiteX20903" fmla="*/ 9947583 w 12184637"/>
              <a:gd name="connsiteY20903" fmla="*/ 2281215 h 4608812"/>
              <a:gd name="connsiteX20904" fmla="*/ 9956565 w 12184637"/>
              <a:gd name="connsiteY20904" fmla="*/ 2220770 h 4608812"/>
              <a:gd name="connsiteX20905" fmla="*/ 9951853 w 12184637"/>
              <a:gd name="connsiteY20905" fmla="*/ 2214439 h 4608812"/>
              <a:gd name="connsiteX20906" fmla="*/ 9945521 w 12184637"/>
              <a:gd name="connsiteY20906" fmla="*/ 2219151 h 4608812"/>
              <a:gd name="connsiteX20907" fmla="*/ 9936540 w 12184637"/>
              <a:gd name="connsiteY20907" fmla="*/ 2279595 h 4608812"/>
              <a:gd name="connsiteX20908" fmla="*/ 9941252 w 12184637"/>
              <a:gd name="connsiteY20908" fmla="*/ 2285927 h 4608812"/>
              <a:gd name="connsiteX20909" fmla="*/ 9942135 w 12184637"/>
              <a:gd name="connsiteY20909" fmla="*/ 2286000 h 4608812"/>
              <a:gd name="connsiteX20910" fmla="*/ 9947583 w 12184637"/>
              <a:gd name="connsiteY20910" fmla="*/ 2281215 h 4608812"/>
              <a:gd name="connsiteX20911" fmla="*/ 9929692 w 12184637"/>
              <a:gd name="connsiteY20911" fmla="*/ 2330542 h 4608812"/>
              <a:gd name="connsiteX20912" fmla="*/ 9947215 w 12184637"/>
              <a:gd name="connsiteY20912" fmla="*/ 2282319 h 4608812"/>
              <a:gd name="connsiteX20913" fmla="*/ 9943902 w 12184637"/>
              <a:gd name="connsiteY20913" fmla="*/ 2275178 h 4608812"/>
              <a:gd name="connsiteX20914" fmla="*/ 9936761 w 12184637"/>
              <a:gd name="connsiteY20914" fmla="*/ 2278491 h 4608812"/>
              <a:gd name="connsiteX20915" fmla="*/ 9919238 w 12184637"/>
              <a:gd name="connsiteY20915" fmla="*/ 2326714 h 4608812"/>
              <a:gd name="connsiteX20916" fmla="*/ 9922551 w 12184637"/>
              <a:gd name="connsiteY20916" fmla="*/ 2333855 h 4608812"/>
              <a:gd name="connsiteX20917" fmla="*/ 9924465 w 12184637"/>
              <a:gd name="connsiteY20917" fmla="*/ 2334223 h 4608812"/>
              <a:gd name="connsiteX20918" fmla="*/ 9929692 w 12184637"/>
              <a:gd name="connsiteY20918" fmla="*/ 2330542 h 4608812"/>
              <a:gd name="connsiteX20919" fmla="*/ 9921962 w 12184637"/>
              <a:gd name="connsiteY20919" fmla="*/ 2353513 h 4608812"/>
              <a:gd name="connsiteX20920" fmla="*/ 9929766 w 12184637"/>
              <a:gd name="connsiteY20920" fmla="*/ 2330395 h 4608812"/>
              <a:gd name="connsiteX20921" fmla="*/ 9926232 w 12184637"/>
              <a:gd name="connsiteY20921" fmla="*/ 2323327 h 4608812"/>
              <a:gd name="connsiteX20922" fmla="*/ 9919165 w 12184637"/>
              <a:gd name="connsiteY20922" fmla="*/ 2326861 h 4608812"/>
              <a:gd name="connsiteX20923" fmla="*/ 9911360 w 12184637"/>
              <a:gd name="connsiteY20923" fmla="*/ 2349979 h 4608812"/>
              <a:gd name="connsiteX20924" fmla="*/ 9914894 w 12184637"/>
              <a:gd name="connsiteY20924" fmla="*/ 2357047 h 4608812"/>
              <a:gd name="connsiteX20925" fmla="*/ 9916735 w 12184637"/>
              <a:gd name="connsiteY20925" fmla="*/ 2357341 h 4608812"/>
              <a:gd name="connsiteX20926" fmla="*/ 9921962 w 12184637"/>
              <a:gd name="connsiteY20926" fmla="*/ 2353513 h 4608812"/>
              <a:gd name="connsiteX20927" fmla="*/ 9899802 w 12184637"/>
              <a:gd name="connsiteY20927" fmla="*/ 2419406 h 4608812"/>
              <a:gd name="connsiteX20928" fmla="*/ 9921962 w 12184637"/>
              <a:gd name="connsiteY20928" fmla="*/ 2353513 h 4608812"/>
              <a:gd name="connsiteX20929" fmla="*/ 9918429 w 12184637"/>
              <a:gd name="connsiteY20929" fmla="*/ 2346445 h 4608812"/>
              <a:gd name="connsiteX20930" fmla="*/ 9911360 w 12184637"/>
              <a:gd name="connsiteY20930" fmla="*/ 2349979 h 4608812"/>
              <a:gd name="connsiteX20931" fmla="*/ 9889200 w 12184637"/>
              <a:gd name="connsiteY20931" fmla="*/ 2415872 h 4608812"/>
              <a:gd name="connsiteX20932" fmla="*/ 9892733 w 12184637"/>
              <a:gd name="connsiteY20932" fmla="*/ 2422940 h 4608812"/>
              <a:gd name="connsiteX20933" fmla="*/ 9894574 w 12184637"/>
              <a:gd name="connsiteY20933" fmla="*/ 2423234 h 4608812"/>
              <a:gd name="connsiteX20934" fmla="*/ 9899802 w 12184637"/>
              <a:gd name="connsiteY20934" fmla="*/ 2419406 h 4608812"/>
              <a:gd name="connsiteX20935" fmla="*/ 9887580 w 12184637"/>
              <a:gd name="connsiteY20935" fmla="*/ 2439284 h 4608812"/>
              <a:gd name="connsiteX20936" fmla="*/ 9899286 w 12184637"/>
              <a:gd name="connsiteY20936" fmla="*/ 2420584 h 4608812"/>
              <a:gd name="connsiteX20937" fmla="*/ 9897519 w 12184637"/>
              <a:gd name="connsiteY20937" fmla="*/ 2412927 h 4608812"/>
              <a:gd name="connsiteX20938" fmla="*/ 9889863 w 12184637"/>
              <a:gd name="connsiteY20938" fmla="*/ 2414694 h 4608812"/>
              <a:gd name="connsiteX20939" fmla="*/ 9878156 w 12184637"/>
              <a:gd name="connsiteY20939" fmla="*/ 2433394 h 4608812"/>
              <a:gd name="connsiteX20940" fmla="*/ 9879923 w 12184637"/>
              <a:gd name="connsiteY20940" fmla="*/ 2441051 h 4608812"/>
              <a:gd name="connsiteX20941" fmla="*/ 9882942 w 12184637"/>
              <a:gd name="connsiteY20941" fmla="*/ 2441934 h 4608812"/>
              <a:gd name="connsiteX20942" fmla="*/ 9887580 w 12184637"/>
              <a:gd name="connsiteY20942" fmla="*/ 2439284 h 4608812"/>
              <a:gd name="connsiteX20943" fmla="*/ 9889421 w 12184637"/>
              <a:gd name="connsiteY20943" fmla="*/ 2442965 h 4608812"/>
              <a:gd name="connsiteX20944" fmla="*/ 9889421 w 12184637"/>
              <a:gd name="connsiteY20944" fmla="*/ 2435087 h 4608812"/>
              <a:gd name="connsiteX20945" fmla="*/ 9886770 w 12184637"/>
              <a:gd name="connsiteY20945" fmla="*/ 2432363 h 4608812"/>
              <a:gd name="connsiteX20946" fmla="*/ 9878893 w 12184637"/>
              <a:gd name="connsiteY20946" fmla="*/ 2432363 h 4608812"/>
              <a:gd name="connsiteX20947" fmla="*/ 9878893 w 12184637"/>
              <a:gd name="connsiteY20947" fmla="*/ 2440241 h 4608812"/>
              <a:gd name="connsiteX20948" fmla="*/ 9881543 w 12184637"/>
              <a:gd name="connsiteY20948" fmla="*/ 2442965 h 4608812"/>
              <a:gd name="connsiteX20949" fmla="*/ 9885518 w 12184637"/>
              <a:gd name="connsiteY20949" fmla="*/ 2444585 h 4608812"/>
              <a:gd name="connsiteX20950" fmla="*/ 9889421 w 12184637"/>
              <a:gd name="connsiteY20950" fmla="*/ 2442965 h 4608812"/>
              <a:gd name="connsiteX20951" fmla="*/ 9858719 w 12184637"/>
              <a:gd name="connsiteY20951" fmla="*/ 2516956 h 4608812"/>
              <a:gd name="connsiteX20952" fmla="*/ 9890673 w 12184637"/>
              <a:gd name="connsiteY20952" fmla="*/ 2441198 h 4608812"/>
              <a:gd name="connsiteX20953" fmla="*/ 9887727 w 12184637"/>
              <a:gd name="connsiteY20953" fmla="*/ 2433909 h 4608812"/>
              <a:gd name="connsiteX20954" fmla="*/ 9880439 w 12184637"/>
              <a:gd name="connsiteY20954" fmla="*/ 2436854 h 4608812"/>
              <a:gd name="connsiteX20955" fmla="*/ 9848487 w 12184637"/>
              <a:gd name="connsiteY20955" fmla="*/ 2512613 h 4608812"/>
              <a:gd name="connsiteX20956" fmla="*/ 9851431 w 12184637"/>
              <a:gd name="connsiteY20956" fmla="*/ 2519901 h 4608812"/>
              <a:gd name="connsiteX20957" fmla="*/ 9853640 w 12184637"/>
              <a:gd name="connsiteY20957" fmla="*/ 2520343 h 4608812"/>
              <a:gd name="connsiteX20958" fmla="*/ 9858719 w 12184637"/>
              <a:gd name="connsiteY20958" fmla="*/ 2516956 h 4608812"/>
              <a:gd name="connsiteX20959" fmla="*/ 9831553 w 12184637"/>
              <a:gd name="connsiteY20959" fmla="*/ 2544123 h 4608812"/>
              <a:gd name="connsiteX20960" fmla="*/ 9857468 w 12184637"/>
              <a:gd name="connsiteY20960" fmla="*/ 2518797 h 4608812"/>
              <a:gd name="connsiteX20961" fmla="*/ 9857542 w 12184637"/>
              <a:gd name="connsiteY20961" fmla="*/ 2510919 h 4608812"/>
              <a:gd name="connsiteX20962" fmla="*/ 9849664 w 12184637"/>
              <a:gd name="connsiteY20962" fmla="*/ 2510846 h 4608812"/>
              <a:gd name="connsiteX20963" fmla="*/ 9823748 w 12184637"/>
              <a:gd name="connsiteY20963" fmla="*/ 2536172 h 4608812"/>
              <a:gd name="connsiteX20964" fmla="*/ 9823676 w 12184637"/>
              <a:gd name="connsiteY20964" fmla="*/ 2544050 h 4608812"/>
              <a:gd name="connsiteX20965" fmla="*/ 9827724 w 12184637"/>
              <a:gd name="connsiteY20965" fmla="*/ 2545743 h 4608812"/>
              <a:gd name="connsiteX20966" fmla="*/ 9831553 w 12184637"/>
              <a:gd name="connsiteY20966" fmla="*/ 2544123 h 4608812"/>
              <a:gd name="connsiteX20967" fmla="*/ 9827798 w 12184637"/>
              <a:gd name="connsiteY20967" fmla="*/ 2551265 h 4608812"/>
              <a:gd name="connsiteX20968" fmla="*/ 9832510 w 12184637"/>
              <a:gd name="connsiteY20968" fmla="*/ 2542872 h 4608812"/>
              <a:gd name="connsiteX20969" fmla="*/ 9830375 w 12184637"/>
              <a:gd name="connsiteY20969" fmla="*/ 2535288 h 4608812"/>
              <a:gd name="connsiteX20970" fmla="*/ 9822791 w 12184637"/>
              <a:gd name="connsiteY20970" fmla="*/ 2537423 h 4608812"/>
              <a:gd name="connsiteX20971" fmla="*/ 9818080 w 12184637"/>
              <a:gd name="connsiteY20971" fmla="*/ 2545817 h 4608812"/>
              <a:gd name="connsiteX20972" fmla="*/ 9820215 w 12184637"/>
              <a:gd name="connsiteY20972" fmla="*/ 2553400 h 4608812"/>
              <a:gd name="connsiteX20973" fmla="*/ 9822939 w 12184637"/>
              <a:gd name="connsiteY20973" fmla="*/ 2554136 h 4608812"/>
              <a:gd name="connsiteX20974" fmla="*/ 9827798 w 12184637"/>
              <a:gd name="connsiteY20974" fmla="*/ 2551265 h 4608812"/>
              <a:gd name="connsiteX20975" fmla="*/ 9780017 w 12184637"/>
              <a:gd name="connsiteY20975" fmla="*/ 2636152 h 4608812"/>
              <a:gd name="connsiteX20976" fmla="*/ 9827872 w 12184637"/>
              <a:gd name="connsiteY20976" fmla="*/ 2551265 h 4608812"/>
              <a:gd name="connsiteX20977" fmla="*/ 9825736 w 12184637"/>
              <a:gd name="connsiteY20977" fmla="*/ 2543682 h 4608812"/>
              <a:gd name="connsiteX20978" fmla="*/ 9818154 w 12184637"/>
              <a:gd name="connsiteY20978" fmla="*/ 2545817 h 4608812"/>
              <a:gd name="connsiteX20979" fmla="*/ 9770299 w 12184637"/>
              <a:gd name="connsiteY20979" fmla="*/ 2630704 h 4608812"/>
              <a:gd name="connsiteX20980" fmla="*/ 9772433 w 12184637"/>
              <a:gd name="connsiteY20980" fmla="*/ 2638287 h 4608812"/>
              <a:gd name="connsiteX20981" fmla="*/ 9775231 w 12184637"/>
              <a:gd name="connsiteY20981" fmla="*/ 2639024 h 4608812"/>
              <a:gd name="connsiteX20982" fmla="*/ 9780017 w 12184637"/>
              <a:gd name="connsiteY20982" fmla="*/ 2636152 h 4608812"/>
              <a:gd name="connsiteX20983" fmla="*/ 9711989 w 12184637"/>
              <a:gd name="connsiteY20983" fmla="*/ 2728034 h 4608812"/>
              <a:gd name="connsiteX20984" fmla="*/ 9779575 w 12184637"/>
              <a:gd name="connsiteY20984" fmla="*/ 2636741 h 4608812"/>
              <a:gd name="connsiteX20985" fmla="*/ 9778397 w 12184637"/>
              <a:gd name="connsiteY20985" fmla="*/ 2628937 h 4608812"/>
              <a:gd name="connsiteX20986" fmla="*/ 9770593 w 12184637"/>
              <a:gd name="connsiteY20986" fmla="*/ 2630115 h 4608812"/>
              <a:gd name="connsiteX20987" fmla="*/ 9703007 w 12184637"/>
              <a:gd name="connsiteY20987" fmla="*/ 2721408 h 4608812"/>
              <a:gd name="connsiteX20988" fmla="*/ 9704184 w 12184637"/>
              <a:gd name="connsiteY20988" fmla="*/ 2729212 h 4608812"/>
              <a:gd name="connsiteX20989" fmla="*/ 9707572 w 12184637"/>
              <a:gd name="connsiteY20989" fmla="*/ 2730316 h 4608812"/>
              <a:gd name="connsiteX20990" fmla="*/ 9711989 w 12184637"/>
              <a:gd name="connsiteY20990" fmla="*/ 2728034 h 4608812"/>
              <a:gd name="connsiteX20991" fmla="*/ 9624893 w 12184637"/>
              <a:gd name="connsiteY20991" fmla="*/ 2810124 h 4608812"/>
              <a:gd name="connsiteX20992" fmla="*/ 9711327 w 12184637"/>
              <a:gd name="connsiteY20992" fmla="*/ 2728770 h 4608812"/>
              <a:gd name="connsiteX20993" fmla="*/ 9711547 w 12184637"/>
              <a:gd name="connsiteY20993" fmla="*/ 2720893 h 4608812"/>
              <a:gd name="connsiteX20994" fmla="*/ 9703670 w 12184637"/>
              <a:gd name="connsiteY20994" fmla="*/ 2720672 h 4608812"/>
              <a:gd name="connsiteX20995" fmla="*/ 9617236 w 12184637"/>
              <a:gd name="connsiteY20995" fmla="*/ 2802025 h 4608812"/>
              <a:gd name="connsiteX20996" fmla="*/ 9617015 w 12184637"/>
              <a:gd name="connsiteY20996" fmla="*/ 2809903 h 4608812"/>
              <a:gd name="connsiteX20997" fmla="*/ 9621138 w 12184637"/>
              <a:gd name="connsiteY20997" fmla="*/ 2811670 h 4608812"/>
              <a:gd name="connsiteX20998" fmla="*/ 9624893 w 12184637"/>
              <a:gd name="connsiteY20998" fmla="*/ 2810124 h 4608812"/>
              <a:gd name="connsiteX20999" fmla="*/ 9514900 w 12184637"/>
              <a:gd name="connsiteY20999" fmla="*/ 2875501 h 4608812"/>
              <a:gd name="connsiteX21000" fmla="*/ 9623862 w 12184637"/>
              <a:gd name="connsiteY21000" fmla="*/ 2810860 h 4608812"/>
              <a:gd name="connsiteX21001" fmla="*/ 9625776 w 12184637"/>
              <a:gd name="connsiteY21001" fmla="*/ 2803203 h 4608812"/>
              <a:gd name="connsiteX21002" fmla="*/ 9618119 w 12184637"/>
              <a:gd name="connsiteY21002" fmla="*/ 2801289 h 4608812"/>
              <a:gd name="connsiteX21003" fmla="*/ 9509157 w 12184637"/>
              <a:gd name="connsiteY21003" fmla="*/ 2865930 h 4608812"/>
              <a:gd name="connsiteX21004" fmla="*/ 9507242 w 12184637"/>
              <a:gd name="connsiteY21004" fmla="*/ 2873587 h 4608812"/>
              <a:gd name="connsiteX21005" fmla="*/ 9512102 w 12184637"/>
              <a:gd name="connsiteY21005" fmla="*/ 2876311 h 4608812"/>
              <a:gd name="connsiteX21006" fmla="*/ 9514900 w 12184637"/>
              <a:gd name="connsiteY21006" fmla="*/ 2875501 h 4608812"/>
              <a:gd name="connsiteX21007" fmla="*/ 9387752 w 12184637"/>
              <a:gd name="connsiteY21007" fmla="*/ 2920559 h 4608812"/>
              <a:gd name="connsiteX21008" fmla="*/ 9513942 w 12184637"/>
              <a:gd name="connsiteY21008" fmla="*/ 2875943 h 4608812"/>
              <a:gd name="connsiteX21009" fmla="*/ 9517329 w 12184637"/>
              <a:gd name="connsiteY21009" fmla="*/ 2868802 h 4608812"/>
              <a:gd name="connsiteX21010" fmla="*/ 9510188 w 12184637"/>
              <a:gd name="connsiteY21010" fmla="*/ 2865415 h 4608812"/>
              <a:gd name="connsiteX21011" fmla="*/ 9383997 w 12184637"/>
              <a:gd name="connsiteY21011" fmla="*/ 2910031 h 4608812"/>
              <a:gd name="connsiteX21012" fmla="*/ 9380611 w 12184637"/>
              <a:gd name="connsiteY21012" fmla="*/ 2917172 h 4608812"/>
              <a:gd name="connsiteX21013" fmla="*/ 9385912 w 12184637"/>
              <a:gd name="connsiteY21013" fmla="*/ 2920853 h 4608812"/>
              <a:gd name="connsiteX21014" fmla="*/ 9387752 w 12184637"/>
              <a:gd name="connsiteY21014" fmla="*/ 2920559 h 4608812"/>
              <a:gd name="connsiteX21015" fmla="*/ 9248973 w 12184637"/>
              <a:gd name="connsiteY21015" fmla="*/ 2941762 h 4608812"/>
              <a:gd name="connsiteX21016" fmla="*/ 9386721 w 12184637"/>
              <a:gd name="connsiteY21016" fmla="*/ 2920853 h 4608812"/>
              <a:gd name="connsiteX21017" fmla="*/ 9391433 w 12184637"/>
              <a:gd name="connsiteY21017" fmla="*/ 2914522 h 4608812"/>
              <a:gd name="connsiteX21018" fmla="*/ 9385102 w 12184637"/>
              <a:gd name="connsiteY21018" fmla="*/ 2909810 h 4608812"/>
              <a:gd name="connsiteX21019" fmla="*/ 9247353 w 12184637"/>
              <a:gd name="connsiteY21019" fmla="*/ 2930719 h 4608812"/>
              <a:gd name="connsiteX21020" fmla="*/ 9242641 w 12184637"/>
              <a:gd name="connsiteY21020" fmla="*/ 2937050 h 4608812"/>
              <a:gd name="connsiteX21021" fmla="*/ 9248163 w 12184637"/>
              <a:gd name="connsiteY21021" fmla="*/ 2941762 h 4608812"/>
              <a:gd name="connsiteX21022" fmla="*/ 9248973 w 12184637"/>
              <a:gd name="connsiteY21022" fmla="*/ 2941762 h 4608812"/>
              <a:gd name="connsiteX21023" fmla="*/ 9253685 w 12184637"/>
              <a:gd name="connsiteY21023" fmla="*/ 2936461 h 4608812"/>
              <a:gd name="connsiteX21024" fmla="*/ 9248384 w 12184637"/>
              <a:gd name="connsiteY21024" fmla="*/ 2930645 h 4608812"/>
              <a:gd name="connsiteX21025" fmla="*/ 9104965 w 12184637"/>
              <a:gd name="connsiteY21025" fmla="*/ 2924019 h 4608812"/>
              <a:gd name="connsiteX21026" fmla="*/ 9099150 w 12184637"/>
              <a:gd name="connsiteY21026" fmla="*/ 2929320 h 4608812"/>
              <a:gd name="connsiteX21027" fmla="*/ 9104450 w 12184637"/>
              <a:gd name="connsiteY21027" fmla="*/ 2935136 h 4608812"/>
              <a:gd name="connsiteX21028" fmla="*/ 9247868 w 12184637"/>
              <a:gd name="connsiteY21028" fmla="*/ 2941762 h 4608812"/>
              <a:gd name="connsiteX21029" fmla="*/ 9248163 w 12184637"/>
              <a:gd name="connsiteY21029" fmla="*/ 2941762 h 4608812"/>
              <a:gd name="connsiteX21030" fmla="*/ 9253685 w 12184637"/>
              <a:gd name="connsiteY21030" fmla="*/ 2936461 h 4608812"/>
              <a:gd name="connsiteX21031" fmla="*/ 9110119 w 12184637"/>
              <a:gd name="connsiteY21031" fmla="*/ 2931013 h 4608812"/>
              <a:gd name="connsiteX21032" fmla="*/ 9106143 w 12184637"/>
              <a:gd name="connsiteY21032" fmla="*/ 2924166 h 4608812"/>
              <a:gd name="connsiteX21033" fmla="*/ 8963314 w 12184637"/>
              <a:gd name="connsiteY21033" fmla="*/ 2886103 h 4608812"/>
              <a:gd name="connsiteX21034" fmla="*/ 8956468 w 12184637"/>
              <a:gd name="connsiteY21034" fmla="*/ 2890079 h 4608812"/>
              <a:gd name="connsiteX21035" fmla="*/ 8960444 w 12184637"/>
              <a:gd name="connsiteY21035" fmla="*/ 2896926 h 4608812"/>
              <a:gd name="connsiteX21036" fmla="*/ 9103272 w 12184637"/>
              <a:gd name="connsiteY21036" fmla="*/ 2934989 h 4608812"/>
              <a:gd name="connsiteX21037" fmla="*/ 9104745 w 12184637"/>
              <a:gd name="connsiteY21037" fmla="*/ 2935210 h 4608812"/>
              <a:gd name="connsiteX21038" fmla="*/ 9110119 w 12184637"/>
              <a:gd name="connsiteY21038" fmla="*/ 2931013 h 4608812"/>
              <a:gd name="connsiteX21039" fmla="*/ 8966995 w 12184637"/>
              <a:gd name="connsiteY21039" fmla="*/ 2893907 h 4608812"/>
              <a:gd name="connsiteX21040" fmla="*/ 8964419 w 12184637"/>
              <a:gd name="connsiteY21040" fmla="*/ 2886471 h 4608812"/>
              <a:gd name="connsiteX21041" fmla="*/ 8833370 w 12184637"/>
              <a:gd name="connsiteY21041" fmla="*/ 2822861 h 4608812"/>
              <a:gd name="connsiteX21042" fmla="*/ 8825934 w 12184637"/>
              <a:gd name="connsiteY21042" fmla="*/ 2825437 h 4608812"/>
              <a:gd name="connsiteX21043" fmla="*/ 8828511 w 12184637"/>
              <a:gd name="connsiteY21043" fmla="*/ 2832873 h 4608812"/>
              <a:gd name="connsiteX21044" fmla="*/ 8959559 w 12184637"/>
              <a:gd name="connsiteY21044" fmla="*/ 2896484 h 4608812"/>
              <a:gd name="connsiteX21045" fmla="*/ 8962063 w 12184637"/>
              <a:gd name="connsiteY21045" fmla="*/ 2897073 h 4608812"/>
              <a:gd name="connsiteX21046" fmla="*/ 8966995 w 12184637"/>
              <a:gd name="connsiteY21046" fmla="*/ 2893907 h 4608812"/>
              <a:gd name="connsiteX21047" fmla="*/ 8835284 w 12184637"/>
              <a:gd name="connsiteY21047" fmla="*/ 2831327 h 4608812"/>
              <a:gd name="connsiteX21048" fmla="*/ 8834254 w 12184637"/>
              <a:gd name="connsiteY21048" fmla="*/ 2823523 h 4608812"/>
              <a:gd name="connsiteX21049" fmla="*/ 8725806 w 12184637"/>
              <a:gd name="connsiteY21049" fmla="*/ 2740403 h 4608812"/>
              <a:gd name="connsiteX21050" fmla="*/ 8718002 w 12184637"/>
              <a:gd name="connsiteY21050" fmla="*/ 2741433 h 4608812"/>
              <a:gd name="connsiteX21051" fmla="*/ 8719033 w 12184637"/>
              <a:gd name="connsiteY21051" fmla="*/ 2749238 h 4608812"/>
              <a:gd name="connsiteX21052" fmla="*/ 8827480 w 12184637"/>
              <a:gd name="connsiteY21052" fmla="*/ 2832358 h 4608812"/>
              <a:gd name="connsiteX21053" fmla="*/ 8830940 w 12184637"/>
              <a:gd name="connsiteY21053" fmla="*/ 2833536 h 4608812"/>
              <a:gd name="connsiteX21054" fmla="*/ 8835284 w 12184637"/>
              <a:gd name="connsiteY21054" fmla="*/ 2831327 h 4608812"/>
              <a:gd name="connsiteX21055" fmla="*/ 8725806 w 12184637"/>
              <a:gd name="connsiteY21055" fmla="*/ 2749238 h 4608812"/>
              <a:gd name="connsiteX21056" fmla="*/ 8726984 w 12184637"/>
              <a:gd name="connsiteY21056" fmla="*/ 2741433 h 4608812"/>
              <a:gd name="connsiteX21057" fmla="*/ 8654760 w 12184637"/>
              <a:gd name="connsiteY21057" fmla="*/ 2644325 h 4608812"/>
              <a:gd name="connsiteX21058" fmla="*/ 8646956 w 12184637"/>
              <a:gd name="connsiteY21058" fmla="*/ 2643220 h 4608812"/>
              <a:gd name="connsiteX21059" fmla="*/ 8645777 w 12184637"/>
              <a:gd name="connsiteY21059" fmla="*/ 2651024 h 4608812"/>
              <a:gd name="connsiteX21060" fmla="*/ 8718002 w 12184637"/>
              <a:gd name="connsiteY21060" fmla="*/ 2748133 h 4608812"/>
              <a:gd name="connsiteX21061" fmla="*/ 8722493 w 12184637"/>
              <a:gd name="connsiteY21061" fmla="*/ 2750342 h 4608812"/>
              <a:gd name="connsiteX21062" fmla="*/ 8725806 w 12184637"/>
              <a:gd name="connsiteY21062" fmla="*/ 2749238 h 4608812"/>
              <a:gd name="connsiteX21063" fmla="*/ 8651373 w 12184637"/>
              <a:gd name="connsiteY21063" fmla="*/ 2653159 h 4608812"/>
              <a:gd name="connsiteX21064" fmla="*/ 8655644 w 12184637"/>
              <a:gd name="connsiteY21064" fmla="*/ 2646533 h 4608812"/>
              <a:gd name="connsiteX21065" fmla="*/ 8633041 w 12184637"/>
              <a:gd name="connsiteY21065" fmla="*/ 2540957 h 4608812"/>
              <a:gd name="connsiteX21066" fmla="*/ 8626415 w 12184637"/>
              <a:gd name="connsiteY21066" fmla="*/ 2536687 h 4608812"/>
              <a:gd name="connsiteX21067" fmla="*/ 8622145 w 12184637"/>
              <a:gd name="connsiteY21067" fmla="*/ 2543313 h 4608812"/>
              <a:gd name="connsiteX21068" fmla="*/ 8644748 w 12184637"/>
              <a:gd name="connsiteY21068" fmla="*/ 2648889 h 4608812"/>
              <a:gd name="connsiteX21069" fmla="*/ 8650196 w 12184637"/>
              <a:gd name="connsiteY21069" fmla="*/ 2653307 h 4608812"/>
              <a:gd name="connsiteX21070" fmla="*/ 8651373 w 12184637"/>
              <a:gd name="connsiteY21070" fmla="*/ 2653159 h 4608812"/>
              <a:gd name="connsiteX21071" fmla="*/ 8633114 w 12184637"/>
              <a:gd name="connsiteY21071" fmla="*/ 2542872 h 4608812"/>
              <a:gd name="connsiteX21072" fmla="*/ 8647472 w 12184637"/>
              <a:gd name="connsiteY21072" fmla="*/ 2435897 h 4608812"/>
              <a:gd name="connsiteX21073" fmla="*/ 8642686 w 12184637"/>
              <a:gd name="connsiteY21073" fmla="*/ 2429639 h 4608812"/>
              <a:gd name="connsiteX21074" fmla="*/ 8636428 w 12184637"/>
              <a:gd name="connsiteY21074" fmla="*/ 2434425 h 4608812"/>
              <a:gd name="connsiteX21075" fmla="*/ 8622071 w 12184637"/>
              <a:gd name="connsiteY21075" fmla="*/ 2541399 h 4608812"/>
              <a:gd name="connsiteX21076" fmla="*/ 8626857 w 12184637"/>
              <a:gd name="connsiteY21076" fmla="*/ 2547657 h 4608812"/>
              <a:gd name="connsiteX21077" fmla="*/ 8627666 w 12184637"/>
              <a:gd name="connsiteY21077" fmla="*/ 2547731 h 4608812"/>
              <a:gd name="connsiteX21078" fmla="*/ 8633114 w 12184637"/>
              <a:gd name="connsiteY21078" fmla="*/ 2542872 h 4608812"/>
              <a:gd name="connsiteX21079" fmla="*/ 8647177 w 12184637"/>
              <a:gd name="connsiteY21079" fmla="*/ 2437075 h 4608812"/>
              <a:gd name="connsiteX21080" fmla="*/ 8685829 w 12184637"/>
              <a:gd name="connsiteY21080" fmla="*/ 2335843 h 4608812"/>
              <a:gd name="connsiteX21081" fmla="*/ 8682589 w 12184637"/>
              <a:gd name="connsiteY21081" fmla="*/ 2328628 h 4608812"/>
              <a:gd name="connsiteX21082" fmla="*/ 8675374 w 12184637"/>
              <a:gd name="connsiteY21082" fmla="*/ 2331868 h 4608812"/>
              <a:gd name="connsiteX21083" fmla="*/ 8636722 w 12184637"/>
              <a:gd name="connsiteY21083" fmla="*/ 2433100 h 4608812"/>
              <a:gd name="connsiteX21084" fmla="*/ 8639962 w 12184637"/>
              <a:gd name="connsiteY21084" fmla="*/ 2440314 h 4608812"/>
              <a:gd name="connsiteX21085" fmla="*/ 8642023 w 12184637"/>
              <a:gd name="connsiteY21085" fmla="*/ 2440683 h 4608812"/>
              <a:gd name="connsiteX21086" fmla="*/ 8647177 w 12184637"/>
              <a:gd name="connsiteY21086" fmla="*/ 2437075 h 4608812"/>
              <a:gd name="connsiteX21087" fmla="*/ 8685387 w 12184637"/>
              <a:gd name="connsiteY21087" fmla="*/ 2336800 h 4608812"/>
              <a:gd name="connsiteX21088" fmla="*/ 8740310 w 12184637"/>
              <a:gd name="connsiteY21088" fmla="*/ 2246465 h 4608812"/>
              <a:gd name="connsiteX21089" fmla="*/ 8738470 w 12184637"/>
              <a:gd name="connsiteY21089" fmla="*/ 2238808 h 4608812"/>
              <a:gd name="connsiteX21090" fmla="*/ 8730813 w 12184637"/>
              <a:gd name="connsiteY21090" fmla="*/ 2240648 h 4608812"/>
              <a:gd name="connsiteX21091" fmla="*/ 8675890 w 12184637"/>
              <a:gd name="connsiteY21091" fmla="*/ 2330984 h 4608812"/>
              <a:gd name="connsiteX21092" fmla="*/ 8677731 w 12184637"/>
              <a:gd name="connsiteY21092" fmla="*/ 2338641 h 4608812"/>
              <a:gd name="connsiteX21093" fmla="*/ 8680676 w 12184637"/>
              <a:gd name="connsiteY21093" fmla="*/ 2339451 h 4608812"/>
              <a:gd name="connsiteX21094" fmla="*/ 8685387 w 12184637"/>
              <a:gd name="connsiteY21094" fmla="*/ 2336800 h 4608812"/>
              <a:gd name="connsiteX21095" fmla="*/ 8739794 w 12184637"/>
              <a:gd name="connsiteY21095" fmla="*/ 2247201 h 4608812"/>
              <a:gd name="connsiteX21096" fmla="*/ 8802890 w 12184637"/>
              <a:gd name="connsiteY21096" fmla="*/ 2172989 h 4608812"/>
              <a:gd name="connsiteX21097" fmla="*/ 8802227 w 12184637"/>
              <a:gd name="connsiteY21097" fmla="*/ 2165111 h 4608812"/>
              <a:gd name="connsiteX21098" fmla="*/ 8794349 w 12184637"/>
              <a:gd name="connsiteY21098" fmla="*/ 2165774 h 4608812"/>
              <a:gd name="connsiteX21099" fmla="*/ 8731255 w 12184637"/>
              <a:gd name="connsiteY21099" fmla="*/ 2239986 h 4608812"/>
              <a:gd name="connsiteX21100" fmla="*/ 8731917 w 12184637"/>
              <a:gd name="connsiteY21100" fmla="*/ 2247864 h 4608812"/>
              <a:gd name="connsiteX21101" fmla="*/ 8735598 w 12184637"/>
              <a:gd name="connsiteY21101" fmla="*/ 2249189 h 4608812"/>
              <a:gd name="connsiteX21102" fmla="*/ 8739794 w 12184637"/>
              <a:gd name="connsiteY21102" fmla="*/ 2247201 h 4608812"/>
              <a:gd name="connsiteX21103" fmla="*/ 8802154 w 12184637"/>
              <a:gd name="connsiteY21103" fmla="*/ 2173725 h 4608812"/>
              <a:gd name="connsiteX21104" fmla="*/ 8874451 w 12184637"/>
              <a:gd name="connsiteY21104" fmla="*/ 2114900 h 4608812"/>
              <a:gd name="connsiteX21105" fmla="*/ 8875261 w 12184637"/>
              <a:gd name="connsiteY21105" fmla="*/ 2107022 h 4608812"/>
              <a:gd name="connsiteX21106" fmla="*/ 8867384 w 12184637"/>
              <a:gd name="connsiteY21106" fmla="*/ 2106212 h 4608812"/>
              <a:gd name="connsiteX21107" fmla="*/ 8795085 w 12184637"/>
              <a:gd name="connsiteY21107" fmla="*/ 2165037 h 4608812"/>
              <a:gd name="connsiteX21108" fmla="*/ 8794276 w 12184637"/>
              <a:gd name="connsiteY21108" fmla="*/ 2172915 h 4608812"/>
              <a:gd name="connsiteX21109" fmla="*/ 8798619 w 12184637"/>
              <a:gd name="connsiteY21109" fmla="*/ 2174977 h 4608812"/>
              <a:gd name="connsiteX21110" fmla="*/ 8802154 w 12184637"/>
              <a:gd name="connsiteY21110" fmla="*/ 2173725 h 4608812"/>
              <a:gd name="connsiteX21111" fmla="*/ 8873568 w 12184637"/>
              <a:gd name="connsiteY21111" fmla="*/ 2115489 h 4608812"/>
              <a:gd name="connsiteX21112" fmla="*/ 8956247 w 12184637"/>
              <a:gd name="connsiteY21112" fmla="*/ 2071389 h 4608812"/>
              <a:gd name="connsiteX21113" fmla="*/ 8958529 w 12184637"/>
              <a:gd name="connsiteY21113" fmla="*/ 2063879 h 4608812"/>
              <a:gd name="connsiteX21114" fmla="*/ 8951020 w 12184637"/>
              <a:gd name="connsiteY21114" fmla="*/ 2061597 h 4608812"/>
              <a:gd name="connsiteX21115" fmla="*/ 8868341 w 12184637"/>
              <a:gd name="connsiteY21115" fmla="*/ 2105697 h 4608812"/>
              <a:gd name="connsiteX21116" fmla="*/ 8866058 w 12184637"/>
              <a:gd name="connsiteY21116" fmla="*/ 2113207 h 4608812"/>
              <a:gd name="connsiteX21117" fmla="*/ 8870991 w 12184637"/>
              <a:gd name="connsiteY21117" fmla="*/ 2116152 h 4608812"/>
              <a:gd name="connsiteX21118" fmla="*/ 8873568 w 12184637"/>
              <a:gd name="connsiteY21118" fmla="*/ 2115489 h 4608812"/>
              <a:gd name="connsiteX21119" fmla="*/ 8955290 w 12184637"/>
              <a:gd name="connsiteY21119" fmla="*/ 2071830 h 4608812"/>
              <a:gd name="connsiteX21120" fmla="*/ 9050779 w 12184637"/>
              <a:gd name="connsiteY21120" fmla="*/ 2042160 h 4608812"/>
              <a:gd name="connsiteX21121" fmla="*/ 9054460 w 12184637"/>
              <a:gd name="connsiteY21121" fmla="*/ 2035166 h 4608812"/>
              <a:gd name="connsiteX21122" fmla="*/ 9047466 w 12184637"/>
              <a:gd name="connsiteY21122" fmla="*/ 2031485 h 4608812"/>
              <a:gd name="connsiteX21123" fmla="*/ 8951977 w 12184637"/>
              <a:gd name="connsiteY21123" fmla="*/ 2061155 h 4608812"/>
              <a:gd name="connsiteX21124" fmla="*/ 8948296 w 12184637"/>
              <a:gd name="connsiteY21124" fmla="*/ 2068149 h 4608812"/>
              <a:gd name="connsiteX21125" fmla="*/ 8953670 w 12184637"/>
              <a:gd name="connsiteY21125" fmla="*/ 2072051 h 4608812"/>
              <a:gd name="connsiteX21126" fmla="*/ 8955290 w 12184637"/>
              <a:gd name="connsiteY21126" fmla="*/ 2071830 h 4608812"/>
              <a:gd name="connsiteX21127" fmla="*/ 9049895 w 12184637"/>
              <a:gd name="connsiteY21127" fmla="*/ 2042307 h 4608812"/>
              <a:gd name="connsiteX21128" fmla="*/ 9160551 w 12184637"/>
              <a:gd name="connsiteY21128" fmla="*/ 2026699 h 4608812"/>
              <a:gd name="connsiteX21129" fmla="*/ 9165263 w 12184637"/>
              <a:gd name="connsiteY21129" fmla="*/ 2020441 h 4608812"/>
              <a:gd name="connsiteX21130" fmla="*/ 9159005 w 12184637"/>
              <a:gd name="connsiteY21130" fmla="*/ 2015730 h 4608812"/>
              <a:gd name="connsiteX21131" fmla="*/ 9048349 w 12184637"/>
              <a:gd name="connsiteY21131" fmla="*/ 2031338 h 4608812"/>
              <a:gd name="connsiteX21132" fmla="*/ 9043637 w 12184637"/>
              <a:gd name="connsiteY21132" fmla="*/ 2037596 h 4608812"/>
              <a:gd name="connsiteX21133" fmla="*/ 9049159 w 12184637"/>
              <a:gd name="connsiteY21133" fmla="*/ 2042381 h 4608812"/>
              <a:gd name="connsiteX21134" fmla="*/ 9049895 w 12184637"/>
              <a:gd name="connsiteY21134" fmla="*/ 2042307 h 4608812"/>
              <a:gd name="connsiteX21135" fmla="*/ 9159889 w 12184637"/>
              <a:gd name="connsiteY21135" fmla="*/ 2026773 h 4608812"/>
              <a:gd name="connsiteX21136" fmla="*/ 9280777 w 12184637"/>
              <a:gd name="connsiteY21136" fmla="*/ 2022945 h 4608812"/>
              <a:gd name="connsiteX21137" fmla="*/ 9286153 w 12184637"/>
              <a:gd name="connsiteY21137" fmla="*/ 2017202 h 4608812"/>
              <a:gd name="connsiteX21138" fmla="*/ 9280557 w 12184637"/>
              <a:gd name="connsiteY21138" fmla="*/ 2011828 h 4608812"/>
              <a:gd name="connsiteX21139" fmla="*/ 9280410 w 12184637"/>
              <a:gd name="connsiteY21139" fmla="*/ 2011828 h 4608812"/>
              <a:gd name="connsiteX21140" fmla="*/ 9159520 w 12184637"/>
              <a:gd name="connsiteY21140" fmla="*/ 2015656 h 4608812"/>
              <a:gd name="connsiteX21141" fmla="*/ 9154146 w 12184637"/>
              <a:gd name="connsiteY21141" fmla="*/ 2021398 h 4608812"/>
              <a:gd name="connsiteX21142" fmla="*/ 9159741 w 12184637"/>
              <a:gd name="connsiteY21142" fmla="*/ 2026773 h 4608812"/>
              <a:gd name="connsiteX21143" fmla="*/ 9159889 w 12184637"/>
              <a:gd name="connsiteY21143" fmla="*/ 2026773 h 4608812"/>
              <a:gd name="connsiteX21144" fmla="*/ 9412122 w 12184637"/>
              <a:gd name="connsiteY21144" fmla="*/ 2023092 h 4608812"/>
              <a:gd name="connsiteX21145" fmla="*/ 9406820 w 12184637"/>
              <a:gd name="connsiteY21145" fmla="*/ 2017276 h 4608812"/>
              <a:gd name="connsiteX21146" fmla="*/ 9280925 w 12184637"/>
              <a:gd name="connsiteY21146" fmla="*/ 2011754 h 4608812"/>
              <a:gd name="connsiteX21147" fmla="*/ 9275109 w 12184637"/>
              <a:gd name="connsiteY21147" fmla="*/ 2017055 h 4608812"/>
              <a:gd name="connsiteX21148" fmla="*/ 9280410 w 12184637"/>
              <a:gd name="connsiteY21148" fmla="*/ 2022871 h 4608812"/>
              <a:gd name="connsiteX21149" fmla="*/ 9406305 w 12184637"/>
              <a:gd name="connsiteY21149" fmla="*/ 2028393 h 4608812"/>
              <a:gd name="connsiteX21150" fmla="*/ 9406600 w 12184637"/>
              <a:gd name="connsiteY21150" fmla="*/ 2028393 h 4608812"/>
              <a:gd name="connsiteX21151" fmla="*/ 9412122 w 12184637"/>
              <a:gd name="connsiteY21151" fmla="*/ 2023092 h 4608812"/>
              <a:gd name="connsiteX21152" fmla="*/ 9536324 w 12184637"/>
              <a:gd name="connsiteY21152" fmla="*/ 2036565 h 4608812"/>
              <a:gd name="connsiteX21153" fmla="*/ 9531391 w 12184637"/>
              <a:gd name="connsiteY21153" fmla="*/ 2030454 h 4608812"/>
              <a:gd name="connsiteX21154" fmla="*/ 9407115 w 12184637"/>
              <a:gd name="connsiteY21154" fmla="*/ 2017276 h 4608812"/>
              <a:gd name="connsiteX21155" fmla="*/ 9401005 w 12184637"/>
              <a:gd name="connsiteY21155" fmla="*/ 2022208 h 4608812"/>
              <a:gd name="connsiteX21156" fmla="*/ 9405937 w 12184637"/>
              <a:gd name="connsiteY21156" fmla="*/ 2028319 h 4608812"/>
              <a:gd name="connsiteX21157" fmla="*/ 9530213 w 12184637"/>
              <a:gd name="connsiteY21157" fmla="*/ 2041498 h 4608812"/>
              <a:gd name="connsiteX21158" fmla="*/ 9530876 w 12184637"/>
              <a:gd name="connsiteY21158" fmla="*/ 2041498 h 4608812"/>
              <a:gd name="connsiteX21159" fmla="*/ 9536324 w 12184637"/>
              <a:gd name="connsiteY21159" fmla="*/ 2036565 h 4608812"/>
              <a:gd name="connsiteX21160" fmla="*/ 9652060 w 12184637"/>
              <a:gd name="connsiteY21160" fmla="*/ 2055928 h 4608812"/>
              <a:gd name="connsiteX21161" fmla="*/ 9647495 w 12184637"/>
              <a:gd name="connsiteY21161" fmla="*/ 2049523 h 4608812"/>
              <a:gd name="connsiteX21162" fmla="*/ 9531686 w 12184637"/>
              <a:gd name="connsiteY21162" fmla="*/ 2030454 h 4608812"/>
              <a:gd name="connsiteX21163" fmla="*/ 9525281 w 12184637"/>
              <a:gd name="connsiteY21163" fmla="*/ 2035019 h 4608812"/>
              <a:gd name="connsiteX21164" fmla="*/ 9529845 w 12184637"/>
              <a:gd name="connsiteY21164" fmla="*/ 2041424 h 4608812"/>
              <a:gd name="connsiteX21165" fmla="*/ 9645654 w 12184637"/>
              <a:gd name="connsiteY21165" fmla="*/ 2060492 h 4608812"/>
              <a:gd name="connsiteX21166" fmla="*/ 9646612 w 12184637"/>
              <a:gd name="connsiteY21166" fmla="*/ 2060566 h 4608812"/>
              <a:gd name="connsiteX21167" fmla="*/ 9652060 w 12184637"/>
              <a:gd name="connsiteY21167" fmla="*/ 2055928 h 4608812"/>
              <a:gd name="connsiteX21168" fmla="*/ 9753218 w 12184637"/>
              <a:gd name="connsiteY21168" fmla="*/ 2082653 h 4608812"/>
              <a:gd name="connsiteX21169" fmla="*/ 9749242 w 12184637"/>
              <a:gd name="connsiteY21169" fmla="*/ 2075880 h 4608812"/>
              <a:gd name="connsiteX21170" fmla="*/ 9647936 w 12184637"/>
              <a:gd name="connsiteY21170" fmla="*/ 2049670 h 4608812"/>
              <a:gd name="connsiteX21171" fmla="*/ 9641163 w 12184637"/>
              <a:gd name="connsiteY21171" fmla="*/ 2053645 h 4608812"/>
              <a:gd name="connsiteX21172" fmla="*/ 9645139 w 12184637"/>
              <a:gd name="connsiteY21172" fmla="*/ 2060419 h 4608812"/>
              <a:gd name="connsiteX21173" fmla="*/ 9746444 w 12184637"/>
              <a:gd name="connsiteY21173" fmla="*/ 2086629 h 4608812"/>
              <a:gd name="connsiteX21174" fmla="*/ 9747917 w 12184637"/>
              <a:gd name="connsiteY21174" fmla="*/ 2086776 h 4608812"/>
              <a:gd name="connsiteX21175" fmla="*/ 9753218 w 12184637"/>
              <a:gd name="connsiteY21175" fmla="*/ 2082653 h 4608812"/>
              <a:gd name="connsiteX21176" fmla="*/ 9833908 w 12184637"/>
              <a:gd name="connsiteY21176" fmla="*/ 2117919 h 4608812"/>
              <a:gd name="connsiteX21177" fmla="*/ 9830964 w 12184637"/>
              <a:gd name="connsiteY21177" fmla="*/ 2110630 h 4608812"/>
              <a:gd name="connsiteX21178" fmla="*/ 9750052 w 12184637"/>
              <a:gd name="connsiteY21178" fmla="*/ 2076100 h 4608812"/>
              <a:gd name="connsiteX21179" fmla="*/ 9742763 w 12184637"/>
              <a:gd name="connsiteY21179" fmla="*/ 2079046 h 4608812"/>
              <a:gd name="connsiteX21180" fmla="*/ 9745708 w 12184637"/>
              <a:gd name="connsiteY21180" fmla="*/ 2086334 h 4608812"/>
              <a:gd name="connsiteX21181" fmla="*/ 9826620 w 12184637"/>
              <a:gd name="connsiteY21181" fmla="*/ 2120864 h 4608812"/>
              <a:gd name="connsiteX21182" fmla="*/ 9828829 w 12184637"/>
              <a:gd name="connsiteY21182" fmla="*/ 2121305 h 4608812"/>
              <a:gd name="connsiteX21183" fmla="*/ 9833908 w 12184637"/>
              <a:gd name="connsiteY21183" fmla="*/ 2117919 h 4608812"/>
              <a:gd name="connsiteX21184" fmla="*/ 9889273 w 12184637"/>
              <a:gd name="connsiteY21184" fmla="*/ 2164007 h 4608812"/>
              <a:gd name="connsiteX21185" fmla="*/ 9888390 w 12184637"/>
              <a:gd name="connsiteY21185" fmla="*/ 2156203 h 4608812"/>
              <a:gd name="connsiteX21186" fmla="*/ 9832289 w 12184637"/>
              <a:gd name="connsiteY21186" fmla="*/ 2111366 h 4608812"/>
              <a:gd name="connsiteX21187" fmla="*/ 9824485 w 12184637"/>
              <a:gd name="connsiteY21187" fmla="*/ 2112250 h 4608812"/>
              <a:gd name="connsiteX21188" fmla="*/ 9825369 w 12184637"/>
              <a:gd name="connsiteY21188" fmla="*/ 2120054 h 4608812"/>
              <a:gd name="connsiteX21189" fmla="*/ 9881470 w 12184637"/>
              <a:gd name="connsiteY21189" fmla="*/ 2164890 h 4608812"/>
              <a:gd name="connsiteX21190" fmla="*/ 9885003 w 12184637"/>
              <a:gd name="connsiteY21190" fmla="*/ 2166142 h 4608812"/>
              <a:gd name="connsiteX21191" fmla="*/ 9889273 w 12184637"/>
              <a:gd name="connsiteY21191" fmla="*/ 2164007 h 4608812"/>
              <a:gd name="connsiteX21192" fmla="*/ 9899802 w 12184637"/>
              <a:gd name="connsiteY21192" fmla="*/ 2192057 h 4608812"/>
              <a:gd name="connsiteX21193" fmla="*/ 9902452 w 12184637"/>
              <a:gd name="connsiteY21193" fmla="*/ 2184621 h 4608812"/>
              <a:gd name="connsiteX21194" fmla="*/ 9889937 w 12184637"/>
              <a:gd name="connsiteY21194" fmla="*/ 2158191 h 4608812"/>
              <a:gd name="connsiteX21195" fmla="*/ 9882501 w 12184637"/>
              <a:gd name="connsiteY21195" fmla="*/ 2155540 h 4608812"/>
              <a:gd name="connsiteX21196" fmla="*/ 9879849 w 12184637"/>
              <a:gd name="connsiteY21196" fmla="*/ 2162976 h 4608812"/>
              <a:gd name="connsiteX21197" fmla="*/ 9892366 w 12184637"/>
              <a:gd name="connsiteY21197" fmla="*/ 2189407 h 4608812"/>
              <a:gd name="connsiteX21198" fmla="*/ 9897445 w 12184637"/>
              <a:gd name="connsiteY21198" fmla="*/ 2192572 h 4608812"/>
              <a:gd name="connsiteX21199" fmla="*/ 9899802 w 12184637"/>
              <a:gd name="connsiteY21199" fmla="*/ 2192057 h 4608812"/>
              <a:gd name="connsiteX21200" fmla="*/ 9914232 w 12184637"/>
              <a:gd name="connsiteY21200" fmla="*/ 2222611 h 4608812"/>
              <a:gd name="connsiteX21201" fmla="*/ 9916882 w 12184637"/>
              <a:gd name="connsiteY21201" fmla="*/ 2215175 h 4608812"/>
              <a:gd name="connsiteX21202" fmla="*/ 9902452 w 12184637"/>
              <a:gd name="connsiteY21202" fmla="*/ 2184621 h 4608812"/>
              <a:gd name="connsiteX21203" fmla="*/ 9895016 w 12184637"/>
              <a:gd name="connsiteY21203" fmla="*/ 2181971 h 4608812"/>
              <a:gd name="connsiteX21204" fmla="*/ 9892366 w 12184637"/>
              <a:gd name="connsiteY21204" fmla="*/ 2189407 h 4608812"/>
              <a:gd name="connsiteX21205" fmla="*/ 9906796 w 12184637"/>
              <a:gd name="connsiteY21205" fmla="*/ 2219960 h 4608812"/>
              <a:gd name="connsiteX21206" fmla="*/ 9911876 w 12184637"/>
              <a:gd name="connsiteY21206" fmla="*/ 2223126 h 4608812"/>
              <a:gd name="connsiteX21207" fmla="*/ 9914232 w 12184637"/>
              <a:gd name="connsiteY21207" fmla="*/ 2222611 h 4608812"/>
              <a:gd name="connsiteX21208" fmla="*/ 9914968 w 12184637"/>
              <a:gd name="connsiteY21208" fmla="*/ 2291080 h 4608812"/>
              <a:gd name="connsiteX21209" fmla="*/ 9920269 w 12184637"/>
              <a:gd name="connsiteY21209" fmla="*/ 2285264 h 4608812"/>
              <a:gd name="connsiteX21210" fmla="*/ 9917472 w 12184637"/>
              <a:gd name="connsiteY21210" fmla="*/ 2217310 h 4608812"/>
              <a:gd name="connsiteX21211" fmla="*/ 9911655 w 12184637"/>
              <a:gd name="connsiteY21211" fmla="*/ 2212009 h 4608812"/>
              <a:gd name="connsiteX21212" fmla="*/ 9906354 w 12184637"/>
              <a:gd name="connsiteY21212" fmla="*/ 2217825 h 4608812"/>
              <a:gd name="connsiteX21213" fmla="*/ 9909152 w 12184637"/>
              <a:gd name="connsiteY21213" fmla="*/ 2285779 h 4608812"/>
              <a:gd name="connsiteX21214" fmla="*/ 9914748 w 12184637"/>
              <a:gd name="connsiteY21214" fmla="*/ 2291154 h 4608812"/>
              <a:gd name="connsiteX21215" fmla="*/ 9914968 w 12184637"/>
              <a:gd name="connsiteY21215" fmla="*/ 2291080 h 4608812"/>
              <a:gd name="connsiteX21216" fmla="*/ 9903851 w 12184637"/>
              <a:gd name="connsiteY21216" fmla="*/ 2364114 h 4608812"/>
              <a:gd name="connsiteX21217" fmla="*/ 9920196 w 12184637"/>
              <a:gd name="connsiteY21217" fmla="*/ 2286589 h 4608812"/>
              <a:gd name="connsiteX21218" fmla="*/ 9915925 w 12184637"/>
              <a:gd name="connsiteY21218" fmla="*/ 2279963 h 4608812"/>
              <a:gd name="connsiteX21219" fmla="*/ 9909299 w 12184637"/>
              <a:gd name="connsiteY21219" fmla="*/ 2284233 h 4608812"/>
              <a:gd name="connsiteX21220" fmla="*/ 9892954 w 12184637"/>
              <a:gd name="connsiteY21220" fmla="*/ 2361759 h 4608812"/>
              <a:gd name="connsiteX21221" fmla="*/ 9897225 w 12184637"/>
              <a:gd name="connsiteY21221" fmla="*/ 2368385 h 4608812"/>
              <a:gd name="connsiteX21222" fmla="*/ 9898402 w 12184637"/>
              <a:gd name="connsiteY21222" fmla="*/ 2368532 h 4608812"/>
              <a:gd name="connsiteX21223" fmla="*/ 9903851 w 12184637"/>
              <a:gd name="connsiteY21223" fmla="*/ 2364114 h 4608812"/>
              <a:gd name="connsiteX21224" fmla="*/ 9882058 w 12184637"/>
              <a:gd name="connsiteY21224" fmla="*/ 2434866 h 4608812"/>
              <a:gd name="connsiteX21225" fmla="*/ 9903704 w 12184637"/>
              <a:gd name="connsiteY21225" fmla="*/ 2364630 h 4608812"/>
              <a:gd name="connsiteX21226" fmla="*/ 9900023 w 12184637"/>
              <a:gd name="connsiteY21226" fmla="*/ 2357636 h 4608812"/>
              <a:gd name="connsiteX21227" fmla="*/ 9893028 w 12184637"/>
              <a:gd name="connsiteY21227" fmla="*/ 2361317 h 4608812"/>
              <a:gd name="connsiteX21228" fmla="*/ 9871383 w 12184637"/>
              <a:gd name="connsiteY21228" fmla="*/ 2431553 h 4608812"/>
              <a:gd name="connsiteX21229" fmla="*/ 9875064 w 12184637"/>
              <a:gd name="connsiteY21229" fmla="*/ 2438548 h 4608812"/>
              <a:gd name="connsiteX21230" fmla="*/ 9876758 w 12184637"/>
              <a:gd name="connsiteY21230" fmla="*/ 2438768 h 4608812"/>
              <a:gd name="connsiteX21231" fmla="*/ 9882058 w 12184637"/>
              <a:gd name="connsiteY21231" fmla="*/ 2434866 h 4608812"/>
              <a:gd name="connsiteX21232" fmla="*/ 9872561 w 12184637"/>
              <a:gd name="connsiteY21232" fmla="*/ 2451211 h 4608812"/>
              <a:gd name="connsiteX21233" fmla="*/ 9881543 w 12184637"/>
              <a:gd name="connsiteY21233" fmla="*/ 2436044 h 4608812"/>
              <a:gd name="connsiteX21234" fmla="*/ 9879555 w 12184637"/>
              <a:gd name="connsiteY21234" fmla="*/ 2428388 h 4608812"/>
              <a:gd name="connsiteX21235" fmla="*/ 9871898 w 12184637"/>
              <a:gd name="connsiteY21235" fmla="*/ 2430375 h 4608812"/>
              <a:gd name="connsiteX21236" fmla="*/ 9862916 w 12184637"/>
              <a:gd name="connsiteY21236" fmla="*/ 2445542 h 4608812"/>
              <a:gd name="connsiteX21237" fmla="*/ 9864904 w 12184637"/>
              <a:gd name="connsiteY21237" fmla="*/ 2453199 h 4608812"/>
              <a:gd name="connsiteX21238" fmla="*/ 9867776 w 12184637"/>
              <a:gd name="connsiteY21238" fmla="*/ 2454009 h 4608812"/>
              <a:gd name="connsiteX21239" fmla="*/ 9872561 w 12184637"/>
              <a:gd name="connsiteY21239" fmla="*/ 2451211 h 4608812"/>
              <a:gd name="connsiteX21240" fmla="*/ 9867922 w 12184637"/>
              <a:gd name="connsiteY21240" fmla="*/ 2461960 h 4608812"/>
              <a:gd name="connsiteX21241" fmla="*/ 9872855 w 12184637"/>
              <a:gd name="connsiteY21241" fmla="*/ 2450622 h 4608812"/>
              <a:gd name="connsiteX21242" fmla="*/ 9869984 w 12184637"/>
              <a:gd name="connsiteY21242" fmla="*/ 2443259 h 4608812"/>
              <a:gd name="connsiteX21243" fmla="*/ 9862622 w 12184637"/>
              <a:gd name="connsiteY21243" fmla="*/ 2446131 h 4608812"/>
              <a:gd name="connsiteX21244" fmla="*/ 9857690 w 12184637"/>
              <a:gd name="connsiteY21244" fmla="*/ 2457469 h 4608812"/>
              <a:gd name="connsiteX21245" fmla="*/ 9860560 w 12184637"/>
              <a:gd name="connsiteY21245" fmla="*/ 2464831 h 4608812"/>
              <a:gd name="connsiteX21246" fmla="*/ 9862843 w 12184637"/>
              <a:gd name="connsiteY21246" fmla="*/ 2465273 h 4608812"/>
              <a:gd name="connsiteX21247" fmla="*/ 9867922 w 12184637"/>
              <a:gd name="connsiteY21247" fmla="*/ 2461960 h 4608812"/>
              <a:gd name="connsiteX21248" fmla="*/ 9832805 w 12184637"/>
              <a:gd name="connsiteY21248" fmla="*/ 2542356 h 4608812"/>
              <a:gd name="connsiteX21249" fmla="*/ 9867922 w 12184637"/>
              <a:gd name="connsiteY21249" fmla="*/ 2461960 h 4608812"/>
              <a:gd name="connsiteX21250" fmla="*/ 9865052 w 12184637"/>
              <a:gd name="connsiteY21250" fmla="*/ 2454597 h 4608812"/>
              <a:gd name="connsiteX21251" fmla="*/ 9857690 w 12184637"/>
              <a:gd name="connsiteY21251" fmla="*/ 2457469 h 4608812"/>
              <a:gd name="connsiteX21252" fmla="*/ 9822571 w 12184637"/>
              <a:gd name="connsiteY21252" fmla="*/ 2537865 h 4608812"/>
              <a:gd name="connsiteX21253" fmla="*/ 9825443 w 12184637"/>
              <a:gd name="connsiteY21253" fmla="*/ 2545228 h 4608812"/>
              <a:gd name="connsiteX21254" fmla="*/ 9827724 w 12184637"/>
              <a:gd name="connsiteY21254" fmla="*/ 2545669 h 4608812"/>
              <a:gd name="connsiteX21255" fmla="*/ 9832805 w 12184637"/>
              <a:gd name="connsiteY21255" fmla="*/ 2542356 h 4608812"/>
              <a:gd name="connsiteX21256" fmla="*/ 9790398 w 12184637"/>
              <a:gd name="connsiteY21256" fmla="*/ 2561425 h 4608812"/>
              <a:gd name="connsiteX21257" fmla="*/ 9829786 w 12184637"/>
              <a:gd name="connsiteY21257" fmla="*/ 2545301 h 4608812"/>
              <a:gd name="connsiteX21258" fmla="*/ 9832805 w 12184637"/>
              <a:gd name="connsiteY21258" fmla="*/ 2538013 h 4608812"/>
              <a:gd name="connsiteX21259" fmla="*/ 9825516 w 12184637"/>
              <a:gd name="connsiteY21259" fmla="*/ 2534994 h 4608812"/>
              <a:gd name="connsiteX21260" fmla="*/ 9786127 w 12184637"/>
              <a:gd name="connsiteY21260" fmla="*/ 2551118 h 4608812"/>
              <a:gd name="connsiteX21261" fmla="*/ 9783109 w 12184637"/>
              <a:gd name="connsiteY21261" fmla="*/ 2558406 h 4608812"/>
              <a:gd name="connsiteX21262" fmla="*/ 9788336 w 12184637"/>
              <a:gd name="connsiteY21262" fmla="*/ 2561866 h 4608812"/>
              <a:gd name="connsiteX21263" fmla="*/ 9790398 w 12184637"/>
              <a:gd name="connsiteY21263" fmla="*/ 2561425 h 4608812"/>
              <a:gd name="connsiteX21264" fmla="*/ 9757046 w 12184637"/>
              <a:gd name="connsiteY21264" fmla="*/ 2622090 h 4608812"/>
              <a:gd name="connsiteX21265" fmla="*/ 9793048 w 12184637"/>
              <a:gd name="connsiteY21265" fmla="*/ 2559069 h 4608812"/>
              <a:gd name="connsiteX21266" fmla="*/ 9790986 w 12184637"/>
              <a:gd name="connsiteY21266" fmla="*/ 2551486 h 4608812"/>
              <a:gd name="connsiteX21267" fmla="*/ 9783403 w 12184637"/>
              <a:gd name="connsiteY21267" fmla="*/ 2553547 h 4608812"/>
              <a:gd name="connsiteX21268" fmla="*/ 9747401 w 12184637"/>
              <a:gd name="connsiteY21268" fmla="*/ 2616568 h 4608812"/>
              <a:gd name="connsiteX21269" fmla="*/ 9749463 w 12184637"/>
              <a:gd name="connsiteY21269" fmla="*/ 2624152 h 4608812"/>
              <a:gd name="connsiteX21270" fmla="*/ 9752261 w 12184637"/>
              <a:gd name="connsiteY21270" fmla="*/ 2624888 h 4608812"/>
              <a:gd name="connsiteX21271" fmla="*/ 9757046 w 12184637"/>
              <a:gd name="connsiteY21271" fmla="*/ 2622090 h 4608812"/>
              <a:gd name="connsiteX21272" fmla="*/ 9744825 w 12184637"/>
              <a:gd name="connsiteY21272" fmla="*/ 2643515 h 4608812"/>
              <a:gd name="connsiteX21273" fmla="*/ 9757120 w 12184637"/>
              <a:gd name="connsiteY21273" fmla="*/ 2622017 h 4608812"/>
              <a:gd name="connsiteX21274" fmla="*/ 9755058 w 12184637"/>
              <a:gd name="connsiteY21274" fmla="*/ 2614433 h 4608812"/>
              <a:gd name="connsiteX21275" fmla="*/ 9747475 w 12184637"/>
              <a:gd name="connsiteY21275" fmla="*/ 2616495 h 4608812"/>
              <a:gd name="connsiteX21276" fmla="*/ 9735180 w 12184637"/>
              <a:gd name="connsiteY21276" fmla="*/ 2637993 h 4608812"/>
              <a:gd name="connsiteX21277" fmla="*/ 9737241 w 12184637"/>
              <a:gd name="connsiteY21277" fmla="*/ 2645576 h 4608812"/>
              <a:gd name="connsiteX21278" fmla="*/ 9740039 w 12184637"/>
              <a:gd name="connsiteY21278" fmla="*/ 2646312 h 4608812"/>
              <a:gd name="connsiteX21279" fmla="*/ 9744825 w 12184637"/>
              <a:gd name="connsiteY21279" fmla="*/ 2643515 h 4608812"/>
              <a:gd name="connsiteX21280" fmla="*/ 9685926 w 12184637"/>
              <a:gd name="connsiteY21280" fmla="*/ 2720303 h 4608812"/>
              <a:gd name="connsiteX21281" fmla="*/ 9744383 w 12184637"/>
              <a:gd name="connsiteY21281" fmla="*/ 2644104 h 4608812"/>
              <a:gd name="connsiteX21282" fmla="*/ 9743353 w 12184637"/>
              <a:gd name="connsiteY21282" fmla="*/ 2636299 h 4608812"/>
              <a:gd name="connsiteX21283" fmla="*/ 9735548 w 12184637"/>
              <a:gd name="connsiteY21283" fmla="*/ 2637330 h 4608812"/>
              <a:gd name="connsiteX21284" fmla="*/ 9677092 w 12184637"/>
              <a:gd name="connsiteY21284" fmla="*/ 2713530 h 4608812"/>
              <a:gd name="connsiteX21285" fmla="*/ 9678122 w 12184637"/>
              <a:gd name="connsiteY21285" fmla="*/ 2721334 h 4608812"/>
              <a:gd name="connsiteX21286" fmla="*/ 9681583 w 12184637"/>
              <a:gd name="connsiteY21286" fmla="*/ 2722512 h 4608812"/>
              <a:gd name="connsiteX21287" fmla="*/ 9685926 w 12184637"/>
              <a:gd name="connsiteY21287" fmla="*/ 2720303 h 4608812"/>
              <a:gd name="connsiteX21288" fmla="*/ 9611935 w 12184637"/>
              <a:gd name="connsiteY21288" fmla="*/ 2785755 h 4608812"/>
              <a:gd name="connsiteX21289" fmla="*/ 9685116 w 12184637"/>
              <a:gd name="connsiteY21289" fmla="*/ 2721113 h 4608812"/>
              <a:gd name="connsiteX21290" fmla="*/ 9685632 w 12184637"/>
              <a:gd name="connsiteY21290" fmla="*/ 2713236 h 4608812"/>
              <a:gd name="connsiteX21291" fmla="*/ 9677754 w 12184637"/>
              <a:gd name="connsiteY21291" fmla="*/ 2712720 h 4608812"/>
              <a:gd name="connsiteX21292" fmla="*/ 9604573 w 12184637"/>
              <a:gd name="connsiteY21292" fmla="*/ 2777361 h 4608812"/>
              <a:gd name="connsiteX21293" fmla="*/ 9604057 w 12184637"/>
              <a:gd name="connsiteY21293" fmla="*/ 2785239 h 4608812"/>
              <a:gd name="connsiteX21294" fmla="*/ 9608254 w 12184637"/>
              <a:gd name="connsiteY21294" fmla="*/ 2787153 h 4608812"/>
              <a:gd name="connsiteX21295" fmla="*/ 9611935 w 12184637"/>
              <a:gd name="connsiteY21295" fmla="*/ 2785755 h 4608812"/>
              <a:gd name="connsiteX21296" fmla="*/ 9518360 w 12184637"/>
              <a:gd name="connsiteY21296" fmla="*/ 2836555 h 4608812"/>
              <a:gd name="connsiteX21297" fmla="*/ 9610904 w 12184637"/>
              <a:gd name="connsiteY21297" fmla="*/ 2786564 h 4608812"/>
              <a:gd name="connsiteX21298" fmla="*/ 9613186 w 12184637"/>
              <a:gd name="connsiteY21298" fmla="*/ 2778981 h 4608812"/>
              <a:gd name="connsiteX21299" fmla="*/ 9605603 w 12184637"/>
              <a:gd name="connsiteY21299" fmla="*/ 2776699 h 4608812"/>
              <a:gd name="connsiteX21300" fmla="*/ 9513059 w 12184637"/>
              <a:gd name="connsiteY21300" fmla="*/ 2826689 h 4608812"/>
              <a:gd name="connsiteX21301" fmla="*/ 9510777 w 12184637"/>
              <a:gd name="connsiteY21301" fmla="*/ 2834272 h 4608812"/>
              <a:gd name="connsiteX21302" fmla="*/ 9515709 w 12184637"/>
              <a:gd name="connsiteY21302" fmla="*/ 2837217 h 4608812"/>
              <a:gd name="connsiteX21303" fmla="*/ 9518360 w 12184637"/>
              <a:gd name="connsiteY21303" fmla="*/ 2836555 h 4608812"/>
              <a:gd name="connsiteX21304" fmla="*/ 9406158 w 12184637"/>
              <a:gd name="connsiteY21304" fmla="*/ 2870863 h 4608812"/>
              <a:gd name="connsiteX21305" fmla="*/ 9517255 w 12184637"/>
              <a:gd name="connsiteY21305" fmla="*/ 2836996 h 4608812"/>
              <a:gd name="connsiteX21306" fmla="*/ 9520936 w 12184637"/>
              <a:gd name="connsiteY21306" fmla="*/ 2830002 h 4608812"/>
              <a:gd name="connsiteX21307" fmla="*/ 9513942 w 12184637"/>
              <a:gd name="connsiteY21307" fmla="*/ 2826321 h 4608812"/>
              <a:gd name="connsiteX21308" fmla="*/ 9402845 w 12184637"/>
              <a:gd name="connsiteY21308" fmla="*/ 2860188 h 4608812"/>
              <a:gd name="connsiteX21309" fmla="*/ 9399164 w 12184637"/>
              <a:gd name="connsiteY21309" fmla="*/ 2867182 h 4608812"/>
              <a:gd name="connsiteX21310" fmla="*/ 9404538 w 12184637"/>
              <a:gd name="connsiteY21310" fmla="*/ 2871158 h 4608812"/>
              <a:gd name="connsiteX21311" fmla="*/ 9406158 w 12184637"/>
              <a:gd name="connsiteY21311" fmla="*/ 2870863 h 4608812"/>
              <a:gd name="connsiteX21312" fmla="*/ 9276581 w 12184637"/>
              <a:gd name="connsiteY21312" fmla="*/ 2886987 h 4608812"/>
              <a:gd name="connsiteX21313" fmla="*/ 9405201 w 12184637"/>
              <a:gd name="connsiteY21313" fmla="*/ 2871010 h 4608812"/>
              <a:gd name="connsiteX21314" fmla="*/ 9410060 w 12184637"/>
              <a:gd name="connsiteY21314" fmla="*/ 2864826 h 4608812"/>
              <a:gd name="connsiteX21315" fmla="*/ 9403876 w 12184637"/>
              <a:gd name="connsiteY21315" fmla="*/ 2859967 h 4608812"/>
              <a:gd name="connsiteX21316" fmla="*/ 9275256 w 12184637"/>
              <a:gd name="connsiteY21316" fmla="*/ 2875943 h 4608812"/>
              <a:gd name="connsiteX21317" fmla="*/ 9270397 w 12184637"/>
              <a:gd name="connsiteY21317" fmla="*/ 2882127 h 4608812"/>
              <a:gd name="connsiteX21318" fmla="*/ 9275993 w 12184637"/>
              <a:gd name="connsiteY21318" fmla="*/ 2886987 h 4608812"/>
              <a:gd name="connsiteX21319" fmla="*/ 9276581 w 12184637"/>
              <a:gd name="connsiteY21319" fmla="*/ 2886987 h 4608812"/>
              <a:gd name="connsiteX21320" fmla="*/ 9281441 w 12184637"/>
              <a:gd name="connsiteY21320" fmla="*/ 2881759 h 4608812"/>
              <a:gd name="connsiteX21321" fmla="*/ 9276213 w 12184637"/>
              <a:gd name="connsiteY21321" fmla="*/ 2875869 h 4608812"/>
              <a:gd name="connsiteX21322" fmla="*/ 9138685 w 12184637"/>
              <a:gd name="connsiteY21322" fmla="*/ 2868286 h 4608812"/>
              <a:gd name="connsiteX21323" fmla="*/ 9132795 w 12184637"/>
              <a:gd name="connsiteY21323" fmla="*/ 2873513 h 4608812"/>
              <a:gd name="connsiteX21324" fmla="*/ 9138023 w 12184637"/>
              <a:gd name="connsiteY21324" fmla="*/ 2879403 h 4608812"/>
              <a:gd name="connsiteX21325" fmla="*/ 9275550 w 12184637"/>
              <a:gd name="connsiteY21325" fmla="*/ 2886987 h 4608812"/>
              <a:gd name="connsiteX21326" fmla="*/ 9275919 w 12184637"/>
              <a:gd name="connsiteY21326" fmla="*/ 2886987 h 4608812"/>
              <a:gd name="connsiteX21327" fmla="*/ 9281441 w 12184637"/>
              <a:gd name="connsiteY21327" fmla="*/ 2881759 h 4608812"/>
              <a:gd name="connsiteX21328" fmla="*/ 9143765 w 12184637"/>
              <a:gd name="connsiteY21328" fmla="*/ 2875280 h 4608812"/>
              <a:gd name="connsiteX21329" fmla="*/ 9139790 w 12184637"/>
              <a:gd name="connsiteY21329" fmla="*/ 2868433 h 4608812"/>
              <a:gd name="connsiteX21330" fmla="*/ 9002261 w 12184637"/>
              <a:gd name="connsiteY21330" fmla="*/ 2831622 h 4608812"/>
              <a:gd name="connsiteX21331" fmla="*/ 8995415 w 12184637"/>
              <a:gd name="connsiteY21331" fmla="*/ 2835597 h 4608812"/>
              <a:gd name="connsiteX21332" fmla="*/ 8999390 w 12184637"/>
              <a:gd name="connsiteY21332" fmla="*/ 2842444 h 4608812"/>
              <a:gd name="connsiteX21333" fmla="*/ 9136918 w 12184637"/>
              <a:gd name="connsiteY21333" fmla="*/ 2879256 h 4608812"/>
              <a:gd name="connsiteX21334" fmla="*/ 9138390 w 12184637"/>
              <a:gd name="connsiteY21334" fmla="*/ 2879477 h 4608812"/>
              <a:gd name="connsiteX21335" fmla="*/ 9143765 w 12184637"/>
              <a:gd name="connsiteY21335" fmla="*/ 2875280 h 4608812"/>
              <a:gd name="connsiteX21336" fmla="*/ 9005942 w 12184637"/>
              <a:gd name="connsiteY21336" fmla="*/ 2839352 h 4608812"/>
              <a:gd name="connsiteX21337" fmla="*/ 9003218 w 12184637"/>
              <a:gd name="connsiteY21337" fmla="*/ 2831990 h 4608812"/>
              <a:gd name="connsiteX21338" fmla="*/ 8878648 w 12184637"/>
              <a:gd name="connsiteY21338" fmla="*/ 2774490 h 4608812"/>
              <a:gd name="connsiteX21339" fmla="*/ 8871285 w 12184637"/>
              <a:gd name="connsiteY21339" fmla="*/ 2777214 h 4608812"/>
              <a:gd name="connsiteX21340" fmla="*/ 8874009 w 12184637"/>
              <a:gd name="connsiteY21340" fmla="*/ 2784577 h 4608812"/>
              <a:gd name="connsiteX21341" fmla="*/ 8998580 w 12184637"/>
              <a:gd name="connsiteY21341" fmla="*/ 2842076 h 4608812"/>
              <a:gd name="connsiteX21342" fmla="*/ 9000937 w 12184637"/>
              <a:gd name="connsiteY21342" fmla="*/ 2842592 h 4608812"/>
              <a:gd name="connsiteX21343" fmla="*/ 9005942 w 12184637"/>
              <a:gd name="connsiteY21343" fmla="*/ 2839352 h 4608812"/>
              <a:gd name="connsiteX21344" fmla="*/ 8880857 w 12184637"/>
              <a:gd name="connsiteY21344" fmla="*/ 2782736 h 4608812"/>
              <a:gd name="connsiteX21345" fmla="*/ 8879458 w 12184637"/>
              <a:gd name="connsiteY21345" fmla="*/ 2775006 h 4608812"/>
              <a:gd name="connsiteX21346" fmla="*/ 8780435 w 12184637"/>
              <a:gd name="connsiteY21346" fmla="*/ 2705432 h 4608812"/>
              <a:gd name="connsiteX21347" fmla="*/ 8772705 w 12184637"/>
              <a:gd name="connsiteY21347" fmla="*/ 2706831 h 4608812"/>
              <a:gd name="connsiteX21348" fmla="*/ 8774029 w 12184637"/>
              <a:gd name="connsiteY21348" fmla="*/ 2714561 h 4608812"/>
              <a:gd name="connsiteX21349" fmla="*/ 8873052 w 12184637"/>
              <a:gd name="connsiteY21349" fmla="*/ 2784135 h 4608812"/>
              <a:gd name="connsiteX21350" fmla="*/ 8876292 w 12184637"/>
              <a:gd name="connsiteY21350" fmla="*/ 2785165 h 4608812"/>
              <a:gd name="connsiteX21351" fmla="*/ 8880857 w 12184637"/>
              <a:gd name="connsiteY21351" fmla="*/ 2782736 h 4608812"/>
              <a:gd name="connsiteX21352" fmla="*/ 8780803 w 12184637"/>
              <a:gd name="connsiteY21352" fmla="*/ 2714267 h 4608812"/>
              <a:gd name="connsiteX21353" fmla="*/ 8781613 w 12184637"/>
              <a:gd name="connsiteY21353" fmla="*/ 2706389 h 4608812"/>
              <a:gd name="connsiteX21354" fmla="*/ 8716898 w 12184637"/>
              <a:gd name="connsiteY21354" fmla="*/ 2627317 h 4608812"/>
              <a:gd name="connsiteX21355" fmla="*/ 8709020 w 12184637"/>
              <a:gd name="connsiteY21355" fmla="*/ 2626508 h 4608812"/>
              <a:gd name="connsiteX21356" fmla="*/ 8708211 w 12184637"/>
              <a:gd name="connsiteY21356" fmla="*/ 2634385 h 4608812"/>
              <a:gd name="connsiteX21357" fmla="*/ 8772925 w 12184637"/>
              <a:gd name="connsiteY21357" fmla="*/ 2713457 h 4608812"/>
              <a:gd name="connsiteX21358" fmla="*/ 8777269 w 12184637"/>
              <a:gd name="connsiteY21358" fmla="*/ 2715518 h 4608812"/>
              <a:gd name="connsiteX21359" fmla="*/ 8780803 w 12184637"/>
              <a:gd name="connsiteY21359" fmla="*/ 2714267 h 4608812"/>
              <a:gd name="connsiteX21360" fmla="*/ 8713953 w 12184637"/>
              <a:gd name="connsiteY21360" fmla="*/ 2636299 h 4608812"/>
              <a:gd name="connsiteX21361" fmla="*/ 8718002 w 12184637"/>
              <a:gd name="connsiteY21361" fmla="*/ 2629526 h 4608812"/>
              <a:gd name="connsiteX21362" fmla="*/ 8696284 w 12184637"/>
              <a:gd name="connsiteY21362" fmla="*/ 2543387 h 4608812"/>
              <a:gd name="connsiteX21363" fmla="*/ 8689510 w 12184637"/>
              <a:gd name="connsiteY21363" fmla="*/ 2539338 h 4608812"/>
              <a:gd name="connsiteX21364" fmla="*/ 8685460 w 12184637"/>
              <a:gd name="connsiteY21364" fmla="*/ 2546111 h 4608812"/>
              <a:gd name="connsiteX21365" fmla="*/ 8707180 w 12184637"/>
              <a:gd name="connsiteY21365" fmla="*/ 2632250 h 4608812"/>
              <a:gd name="connsiteX21366" fmla="*/ 8712628 w 12184637"/>
              <a:gd name="connsiteY21366" fmla="*/ 2636447 h 4608812"/>
              <a:gd name="connsiteX21367" fmla="*/ 8713953 w 12184637"/>
              <a:gd name="connsiteY21367" fmla="*/ 2636299 h 4608812"/>
              <a:gd name="connsiteX21368" fmla="*/ 8696430 w 12184637"/>
              <a:gd name="connsiteY21368" fmla="*/ 2545522 h 4608812"/>
              <a:gd name="connsiteX21369" fmla="*/ 8707916 w 12184637"/>
              <a:gd name="connsiteY21369" fmla="*/ 2455334 h 4608812"/>
              <a:gd name="connsiteX21370" fmla="*/ 8703056 w 12184637"/>
              <a:gd name="connsiteY21370" fmla="*/ 2449076 h 4608812"/>
              <a:gd name="connsiteX21371" fmla="*/ 8696799 w 12184637"/>
              <a:gd name="connsiteY21371" fmla="*/ 2453935 h 4608812"/>
              <a:gd name="connsiteX21372" fmla="*/ 8685313 w 12184637"/>
              <a:gd name="connsiteY21372" fmla="*/ 2544123 h 4608812"/>
              <a:gd name="connsiteX21373" fmla="*/ 8690172 w 12184637"/>
              <a:gd name="connsiteY21373" fmla="*/ 2550381 h 4608812"/>
              <a:gd name="connsiteX21374" fmla="*/ 8690908 w 12184637"/>
              <a:gd name="connsiteY21374" fmla="*/ 2550455 h 4608812"/>
              <a:gd name="connsiteX21375" fmla="*/ 8696430 w 12184637"/>
              <a:gd name="connsiteY21375" fmla="*/ 2545522 h 4608812"/>
              <a:gd name="connsiteX21376" fmla="*/ 8707621 w 12184637"/>
              <a:gd name="connsiteY21376" fmla="*/ 2456585 h 4608812"/>
              <a:gd name="connsiteX21377" fmla="*/ 8742518 w 12184637"/>
              <a:gd name="connsiteY21377" fmla="*/ 2365366 h 4608812"/>
              <a:gd name="connsiteX21378" fmla="*/ 8739279 w 12184637"/>
              <a:gd name="connsiteY21378" fmla="*/ 2358151 h 4608812"/>
              <a:gd name="connsiteX21379" fmla="*/ 8732064 w 12184637"/>
              <a:gd name="connsiteY21379" fmla="*/ 2361390 h 4608812"/>
              <a:gd name="connsiteX21380" fmla="*/ 8697167 w 12184637"/>
              <a:gd name="connsiteY21380" fmla="*/ 2452610 h 4608812"/>
              <a:gd name="connsiteX21381" fmla="*/ 8700406 w 12184637"/>
              <a:gd name="connsiteY21381" fmla="*/ 2459825 h 4608812"/>
              <a:gd name="connsiteX21382" fmla="*/ 8702468 w 12184637"/>
              <a:gd name="connsiteY21382" fmla="*/ 2460193 h 4608812"/>
              <a:gd name="connsiteX21383" fmla="*/ 8707621 w 12184637"/>
              <a:gd name="connsiteY21383" fmla="*/ 2456585 h 4608812"/>
              <a:gd name="connsiteX21384" fmla="*/ 8742077 w 12184637"/>
              <a:gd name="connsiteY21384" fmla="*/ 2366250 h 4608812"/>
              <a:gd name="connsiteX21385" fmla="*/ 8792877 w 12184637"/>
              <a:gd name="connsiteY21385" fmla="*/ 2281362 h 4608812"/>
              <a:gd name="connsiteX21386" fmla="*/ 8790963 w 12184637"/>
              <a:gd name="connsiteY21386" fmla="*/ 2273705 h 4608812"/>
              <a:gd name="connsiteX21387" fmla="*/ 8783306 w 12184637"/>
              <a:gd name="connsiteY21387" fmla="*/ 2275619 h 4608812"/>
              <a:gd name="connsiteX21388" fmla="*/ 8732506 w 12184637"/>
              <a:gd name="connsiteY21388" fmla="*/ 2360507 h 4608812"/>
              <a:gd name="connsiteX21389" fmla="*/ 8734420 w 12184637"/>
              <a:gd name="connsiteY21389" fmla="*/ 2368164 h 4608812"/>
              <a:gd name="connsiteX21390" fmla="*/ 8737291 w 12184637"/>
              <a:gd name="connsiteY21390" fmla="*/ 2368974 h 4608812"/>
              <a:gd name="connsiteX21391" fmla="*/ 8742077 w 12184637"/>
              <a:gd name="connsiteY21391" fmla="*/ 2366250 h 4608812"/>
              <a:gd name="connsiteX21392" fmla="*/ 8792361 w 12184637"/>
              <a:gd name="connsiteY21392" fmla="*/ 2282172 h 4608812"/>
              <a:gd name="connsiteX21393" fmla="*/ 8851481 w 12184637"/>
              <a:gd name="connsiteY21393" fmla="*/ 2211199 h 4608812"/>
              <a:gd name="connsiteX21394" fmla="*/ 8850745 w 12184637"/>
              <a:gd name="connsiteY21394" fmla="*/ 2203321 h 4608812"/>
              <a:gd name="connsiteX21395" fmla="*/ 8842867 w 12184637"/>
              <a:gd name="connsiteY21395" fmla="*/ 2204058 h 4608812"/>
              <a:gd name="connsiteX21396" fmla="*/ 8783748 w 12184637"/>
              <a:gd name="connsiteY21396" fmla="*/ 2275031 h 4608812"/>
              <a:gd name="connsiteX21397" fmla="*/ 8784484 w 12184637"/>
              <a:gd name="connsiteY21397" fmla="*/ 2282908 h 4608812"/>
              <a:gd name="connsiteX21398" fmla="*/ 8788092 w 12184637"/>
              <a:gd name="connsiteY21398" fmla="*/ 2284233 h 4608812"/>
              <a:gd name="connsiteX21399" fmla="*/ 8792361 w 12184637"/>
              <a:gd name="connsiteY21399" fmla="*/ 2282172 h 4608812"/>
              <a:gd name="connsiteX21400" fmla="*/ 8850819 w 12184637"/>
              <a:gd name="connsiteY21400" fmla="*/ 2211862 h 4608812"/>
              <a:gd name="connsiteX21401" fmla="*/ 8917080 w 12184637"/>
              <a:gd name="connsiteY21401" fmla="*/ 2155025 h 4608812"/>
              <a:gd name="connsiteX21402" fmla="*/ 8917668 w 12184637"/>
              <a:gd name="connsiteY21402" fmla="*/ 2147147 h 4608812"/>
              <a:gd name="connsiteX21403" fmla="*/ 8909791 w 12184637"/>
              <a:gd name="connsiteY21403" fmla="*/ 2146558 h 4608812"/>
              <a:gd name="connsiteX21404" fmla="*/ 8843530 w 12184637"/>
              <a:gd name="connsiteY21404" fmla="*/ 2203395 h 4608812"/>
              <a:gd name="connsiteX21405" fmla="*/ 8842941 w 12184637"/>
              <a:gd name="connsiteY21405" fmla="*/ 2211273 h 4608812"/>
              <a:gd name="connsiteX21406" fmla="*/ 8847211 w 12184637"/>
              <a:gd name="connsiteY21406" fmla="*/ 2213187 h 4608812"/>
              <a:gd name="connsiteX21407" fmla="*/ 8850819 w 12184637"/>
              <a:gd name="connsiteY21407" fmla="*/ 2211862 h 4608812"/>
              <a:gd name="connsiteX21408" fmla="*/ 8916270 w 12184637"/>
              <a:gd name="connsiteY21408" fmla="*/ 2155614 h 4608812"/>
              <a:gd name="connsiteX21409" fmla="*/ 8988494 w 12184637"/>
              <a:gd name="connsiteY21409" fmla="*/ 2113207 h 4608812"/>
              <a:gd name="connsiteX21410" fmla="*/ 8990482 w 12184637"/>
              <a:gd name="connsiteY21410" fmla="*/ 2105550 h 4608812"/>
              <a:gd name="connsiteX21411" fmla="*/ 8982825 w 12184637"/>
              <a:gd name="connsiteY21411" fmla="*/ 2103562 h 4608812"/>
              <a:gd name="connsiteX21412" fmla="*/ 8910601 w 12184637"/>
              <a:gd name="connsiteY21412" fmla="*/ 2145969 h 4608812"/>
              <a:gd name="connsiteX21413" fmla="*/ 8908613 w 12184637"/>
              <a:gd name="connsiteY21413" fmla="*/ 2153626 h 4608812"/>
              <a:gd name="connsiteX21414" fmla="*/ 8913472 w 12184637"/>
              <a:gd name="connsiteY21414" fmla="*/ 2156350 h 4608812"/>
              <a:gd name="connsiteX21415" fmla="*/ 8916270 w 12184637"/>
              <a:gd name="connsiteY21415" fmla="*/ 2155614 h 4608812"/>
              <a:gd name="connsiteX21416" fmla="*/ 8987316 w 12184637"/>
              <a:gd name="connsiteY21416" fmla="*/ 2113722 h 4608812"/>
              <a:gd name="connsiteX21417" fmla="*/ 9069921 w 12184637"/>
              <a:gd name="connsiteY21417" fmla="*/ 2087586 h 4608812"/>
              <a:gd name="connsiteX21418" fmla="*/ 9073529 w 12184637"/>
              <a:gd name="connsiteY21418" fmla="*/ 2080592 h 4608812"/>
              <a:gd name="connsiteX21419" fmla="*/ 9066534 w 12184637"/>
              <a:gd name="connsiteY21419" fmla="*/ 2076984 h 4608812"/>
              <a:gd name="connsiteX21420" fmla="*/ 8983929 w 12184637"/>
              <a:gd name="connsiteY21420" fmla="*/ 2103120 h 4608812"/>
              <a:gd name="connsiteX21421" fmla="*/ 8980322 w 12184637"/>
              <a:gd name="connsiteY21421" fmla="*/ 2110114 h 4608812"/>
              <a:gd name="connsiteX21422" fmla="*/ 8985696 w 12184637"/>
              <a:gd name="connsiteY21422" fmla="*/ 2114017 h 4608812"/>
              <a:gd name="connsiteX21423" fmla="*/ 8987316 w 12184637"/>
              <a:gd name="connsiteY21423" fmla="*/ 2113722 h 4608812"/>
              <a:gd name="connsiteX21424" fmla="*/ 9068743 w 12184637"/>
              <a:gd name="connsiteY21424" fmla="*/ 2087807 h 4608812"/>
              <a:gd name="connsiteX21425" fmla="*/ 9166220 w 12184637"/>
              <a:gd name="connsiteY21425" fmla="*/ 2079708 h 4608812"/>
              <a:gd name="connsiteX21426" fmla="*/ 9171300 w 12184637"/>
              <a:gd name="connsiteY21426" fmla="*/ 2073671 h 4608812"/>
              <a:gd name="connsiteX21427" fmla="*/ 9165263 w 12184637"/>
              <a:gd name="connsiteY21427" fmla="*/ 2068591 h 4608812"/>
              <a:gd name="connsiteX21428" fmla="*/ 9067786 w 12184637"/>
              <a:gd name="connsiteY21428" fmla="*/ 2076690 h 4608812"/>
              <a:gd name="connsiteX21429" fmla="*/ 9062706 w 12184637"/>
              <a:gd name="connsiteY21429" fmla="*/ 2082727 h 4608812"/>
              <a:gd name="connsiteX21430" fmla="*/ 9068301 w 12184637"/>
              <a:gd name="connsiteY21430" fmla="*/ 2087807 h 4608812"/>
              <a:gd name="connsiteX21431" fmla="*/ 9068743 w 12184637"/>
              <a:gd name="connsiteY21431" fmla="*/ 2087807 h 4608812"/>
              <a:gd name="connsiteX21432" fmla="*/ 9281293 w 12184637"/>
              <a:gd name="connsiteY21432" fmla="*/ 2078677 h 4608812"/>
              <a:gd name="connsiteX21433" fmla="*/ 9275919 w 12184637"/>
              <a:gd name="connsiteY21433" fmla="*/ 2072861 h 4608812"/>
              <a:gd name="connsiteX21434" fmla="*/ 9165925 w 12184637"/>
              <a:gd name="connsiteY21434" fmla="*/ 2068517 h 4608812"/>
              <a:gd name="connsiteX21435" fmla="*/ 9160110 w 12184637"/>
              <a:gd name="connsiteY21435" fmla="*/ 2073892 h 4608812"/>
              <a:gd name="connsiteX21436" fmla="*/ 9165484 w 12184637"/>
              <a:gd name="connsiteY21436" fmla="*/ 2079708 h 4608812"/>
              <a:gd name="connsiteX21437" fmla="*/ 9275477 w 12184637"/>
              <a:gd name="connsiteY21437" fmla="*/ 2084052 h 4608812"/>
              <a:gd name="connsiteX21438" fmla="*/ 9275772 w 12184637"/>
              <a:gd name="connsiteY21438" fmla="*/ 2084052 h 4608812"/>
              <a:gd name="connsiteX21439" fmla="*/ 9281293 w 12184637"/>
              <a:gd name="connsiteY21439" fmla="*/ 2078677 h 4608812"/>
              <a:gd name="connsiteX21440" fmla="*/ 9401372 w 12184637"/>
              <a:gd name="connsiteY21440" fmla="*/ 2090015 h 4608812"/>
              <a:gd name="connsiteX21441" fmla="*/ 9396366 w 12184637"/>
              <a:gd name="connsiteY21441" fmla="*/ 2083978 h 4608812"/>
              <a:gd name="connsiteX21442" fmla="*/ 9276287 w 12184637"/>
              <a:gd name="connsiteY21442" fmla="*/ 2072935 h 4608812"/>
              <a:gd name="connsiteX21443" fmla="*/ 9270250 w 12184637"/>
              <a:gd name="connsiteY21443" fmla="*/ 2077941 h 4608812"/>
              <a:gd name="connsiteX21444" fmla="*/ 9275256 w 12184637"/>
              <a:gd name="connsiteY21444" fmla="*/ 2083978 h 4608812"/>
              <a:gd name="connsiteX21445" fmla="*/ 9395336 w 12184637"/>
              <a:gd name="connsiteY21445" fmla="*/ 2095022 h 4608812"/>
              <a:gd name="connsiteX21446" fmla="*/ 9395924 w 12184637"/>
              <a:gd name="connsiteY21446" fmla="*/ 2095022 h 4608812"/>
              <a:gd name="connsiteX21447" fmla="*/ 9401372 w 12184637"/>
              <a:gd name="connsiteY21447" fmla="*/ 2090015 h 4608812"/>
              <a:gd name="connsiteX21448" fmla="*/ 9522777 w 12184637"/>
              <a:gd name="connsiteY21448" fmla="*/ 2105255 h 4608812"/>
              <a:gd name="connsiteX21449" fmla="*/ 9517918 w 12184637"/>
              <a:gd name="connsiteY21449" fmla="*/ 2098997 h 4608812"/>
              <a:gd name="connsiteX21450" fmla="*/ 9396514 w 12184637"/>
              <a:gd name="connsiteY21450" fmla="*/ 2083978 h 4608812"/>
              <a:gd name="connsiteX21451" fmla="*/ 9390255 w 12184637"/>
              <a:gd name="connsiteY21451" fmla="*/ 2088837 h 4608812"/>
              <a:gd name="connsiteX21452" fmla="*/ 9395114 w 12184637"/>
              <a:gd name="connsiteY21452" fmla="*/ 2095095 h 4608812"/>
              <a:gd name="connsiteX21453" fmla="*/ 9516519 w 12184637"/>
              <a:gd name="connsiteY21453" fmla="*/ 2110114 h 4608812"/>
              <a:gd name="connsiteX21454" fmla="*/ 9517255 w 12184637"/>
              <a:gd name="connsiteY21454" fmla="*/ 2110188 h 4608812"/>
              <a:gd name="connsiteX21455" fmla="*/ 9522777 w 12184637"/>
              <a:gd name="connsiteY21455" fmla="*/ 2105255 h 4608812"/>
              <a:gd name="connsiteX21456" fmla="*/ 9636673 w 12184637"/>
              <a:gd name="connsiteY21456" fmla="*/ 2121526 h 4608812"/>
              <a:gd name="connsiteX21457" fmla="*/ 9631961 w 12184637"/>
              <a:gd name="connsiteY21457" fmla="*/ 2115194 h 4608812"/>
              <a:gd name="connsiteX21458" fmla="*/ 9517992 w 12184637"/>
              <a:gd name="connsiteY21458" fmla="*/ 2098997 h 4608812"/>
              <a:gd name="connsiteX21459" fmla="*/ 9511661 w 12184637"/>
              <a:gd name="connsiteY21459" fmla="*/ 2103709 h 4608812"/>
              <a:gd name="connsiteX21460" fmla="*/ 9516372 w 12184637"/>
              <a:gd name="connsiteY21460" fmla="*/ 2110041 h 4608812"/>
              <a:gd name="connsiteX21461" fmla="*/ 9630341 w 12184637"/>
              <a:gd name="connsiteY21461" fmla="*/ 2126238 h 4608812"/>
              <a:gd name="connsiteX21462" fmla="*/ 9631151 w 12184637"/>
              <a:gd name="connsiteY21462" fmla="*/ 2126312 h 4608812"/>
              <a:gd name="connsiteX21463" fmla="*/ 9636673 w 12184637"/>
              <a:gd name="connsiteY21463" fmla="*/ 2121526 h 4608812"/>
              <a:gd name="connsiteX21464" fmla="*/ 9735401 w 12184637"/>
              <a:gd name="connsiteY21464" fmla="*/ 2141110 h 4608812"/>
              <a:gd name="connsiteX21465" fmla="*/ 9730983 w 12184637"/>
              <a:gd name="connsiteY21465" fmla="*/ 2134557 h 4608812"/>
              <a:gd name="connsiteX21466" fmla="*/ 9632255 w 12184637"/>
              <a:gd name="connsiteY21466" fmla="*/ 2115194 h 4608812"/>
              <a:gd name="connsiteX21467" fmla="*/ 9625703 w 12184637"/>
              <a:gd name="connsiteY21467" fmla="*/ 2119612 h 4608812"/>
              <a:gd name="connsiteX21468" fmla="*/ 9630120 w 12184637"/>
              <a:gd name="connsiteY21468" fmla="*/ 2126164 h 4608812"/>
              <a:gd name="connsiteX21469" fmla="*/ 9728849 w 12184637"/>
              <a:gd name="connsiteY21469" fmla="*/ 2145527 h 4608812"/>
              <a:gd name="connsiteX21470" fmla="*/ 9729953 w 12184637"/>
              <a:gd name="connsiteY21470" fmla="*/ 2145601 h 4608812"/>
              <a:gd name="connsiteX21471" fmla="*/ 9735401 w 12184637"/>
              <a:gd name="connsiteY21471" fmla="*/ 2141110 h 4608812"/>
              <a:gd name="connsiteX21472" fmla="*/ 9811085 w 12184637"/>
              <a:gd name="connsiteY21472" fmla="*/ 2166142 h 4608812"/>
              <a:gd name="connsiteX21473" fmla="*/ 9807478 w 12184637"/>
              <a:gd name="connsiteY21473" fmla="*/ 2159147 h 4608812"/>
              <a:gd name="connsiteX21474" fmla="*/ 9731573 w 12184637"/>
              <a:gd name="connsiteY21474" fmla="*/ 2134778 h 4608812"/>
              <a:gd name="connsiteX21475" fmla="*/ 9724578 w 12184637"/>
              <a:gd name="connsiteY21475" fmla="*/ 2138386 h 4608812"/>
              <a:gd name="connsiteX21476" fmla="*/ 9728186 w 12184637"/>
              <a:gd name="connsiteY21476" fmla="*/ 2145380 h 4608812"/>
              <a:gd name="connsiteX21477" fmla="*/ 9804092 w 12184637"/>
              <a:gd name="connsiteY21477" fmla="*/ 2169749 h 4608812"/>
              <a:gd name="connsiteX21478" fmla="*/ 9805859 w 12184637"/>
              <a:gd name="connsiteY21478" fmla="*/ 2170044 h 4608812"/>
              <a:gd name="connsiteX21479" fmla="*/ 9811085 w 12184637"/>
              <a:gd name="connsiteY21479" fmla="*/ 2166142 h 4608812"/>
              <a:gd name="connsiteX21480" fmla="*/ 9860781 w 12184637"/>
              <a:gd name="connsiteY21480" fmla="*/ 2202291 h 4608812"/>
              <a:gd name="connsiteX21481" fmla="*/ 9859309 w 12184637"/>
              <a:gd name="connsiteY21481" fmla="*/ 2194560 h 4608812"/>
              <a:gd name="connsiteX21482" fmla="*/ 9808951 w 12184637"/>
              <a:gd name="connsiteY21482" fmla="*/ 2159957 h 4608812"/>
              <a:gd name="connsiteX21483" fmla="*/ 9801220 w 12184637"/>
              <a:gd name="connsiteY21483" fmla="*/ 2161430 h 4608812"/>
              <a:gd name="connsiteX21484" fmla="*/ 9802692 w 12184637"/>
              <a:gd name="connsiteY21484" fmla="*/ 2169160 h 4608812"/>
              <a:gd name="connsiteX21485" fmla="*/ 9853051 w 12184637"/>
              <a:gd name="connsiteY21485" fmla="*/ 2203763 h 4608812"/>
              <a:gd name="connsiteX21486" fmla="*/ 9856217 w 12184637"/>
              <a:gd name="connsiteY21486" fmla="*/ 2204720 h 4608812"/>
              <a:gd name="connsiteX21487" fmla="*/ 9860781 w 12184637"/>
              <a:gd name="connsiteY21487" fmla="*/ 2202291 h 4608812"/>
              <a:gd name="connsiteX21488" fmla="*/ 9880586 w 12184637"/>
              <a:gd name="connsiteY21488" fmla="*/ 2254269 h 4608812"/>
              <a:gd name="connsiteX21489" fmla="*/ 9883458 w 12184637"/>
              <a:gd name="connsiteY21489" fmla="*/ 2246906 h 4608812"/>
              <a:gd name="connsiteX21490" fmla="*/ 9861297 w 12184637"/>
              <a:gd name="connsiteY21490" fmla="*/ 2196843 h 4608812"/>
              <a:gd name="connsiteX21491" fmla="*/ 9853935 w 12184637"/>
              <a:gd name="connsiteY21491" fmla="*/ 2193971 h 4608812"/>
              <a:gd name="connsiteX21492" fmla="*/ 9851063 w 12184637"/>
              <a:gd name="connsiteY21492" fmla="*/ 2201334 h 4608812"/>
              <a:gd name="connsiteX21493" fmla="*/ 9873224 w 12184637"/>
              <a:gd name="connsiteY21493" fmla="*/ 2251397 h 4608812"/>
              <a:gd name="connsiteX21494" fmla="*/ 9878377 w 12184637"/>
              <a:gd name="connsiteY21494" fmla="*/ 2254710 h 4608812"/>
              <a:gd name="connsiteX21495" fmla="*/ 9880586 w 12184637"/>
              <a:gd name="connsiteY21495" fmla="*/ 2254269 h 4608812"/>
              <a:gd name="connsiteX21496" fmla="*/ 9883089 w 12184637"/>
              <a:gd name="connsiteY21496" fmla="*/ 2312652 h 4608812"/>
              <a:gd name="connsiteX21497" fmla="*/ 9883899 w 12184637"/>
              <a:gd name="connsiteY21497" fmla="*/ 2249262 h 4608812"/>
              <a:gd name="connsiteX21498" fmla="*/ 9878377 w 12184637"/>
              <a:gd name="connsiteY21498" fmla="*/ 2243593 h 4608812"/>
              <a:gd name="connsiteX21499" fmla="*/ 9872708 w 12184637"/>
              <a:gd name="connsiteY21499" fmla="*/ 2249115 h 4608812"/>
              <a:gd name="connsiteX21500" fmla="*/ 9871898 w 12184637"/>
              <a:gd name="connsiteY21500" fmla="*/ 2312505 h 4608812"/>
              <a:gd name="connsiteX21501" fmla="*/ 9877420 w 12184637"/>
              <a:gd name="connsiteY21501" fmla="*/ 2318174 h 4608812"/>
              <a:gd name="connsiteX21502" fmla="*/ 9877494 w 12184637"/>
              <a:gd name="connsiteY21502" fmla="*/ 2318174 h 4608812"/>
              <a:gd name="connsiteX21503" fmla="*/ 9883089 w 12184637"/>
              <a:gd name="connsiteY21503" fmla="*/ 2312652 h 4608812"/>
              <a:gd name="connsiteX21504" fmla="*/ 9864315 w 12184637"/>
              <a:gd name="connsiteY21504" fmla="*/ 2388557 h 4608812"/>
              <a:gd name="connsiteX21505" fmla="*/ 9882942 w 12184637"/>
              <a:gd name="connsiteY21505" fmla="*/ 2313904 h 4608812"/>
              <a:gd name="connsiteX21506" fmla="*/ 9878893 w 12184637"/>
              <a:gd name="connsiteY21506" fmla="*/ 2307130 h 4608812"/>
              <a:gd name="connsiteX21507" fmla="*/ 9872119 w 12184637"/>
              <a:gd name="connsiteY21507" fmla="*/ 2311180 h 4608812"/>
              <a:gd name="connsiteX21508" fmla="*/ 9853566 w 12184637"/>
              <a:gd name="connsiteY21508" fmla="*/ 2385833 h 4608812"/>
              <a:gd name="connsiteX21509" fmla="*/ 9857616 w 12184637"/>
              <a:gd name="connsiteY21509" fmla="*/ 2392607 h 4608812"/>
              <a:gd name="connsiteX21510" fmla="*/ 9859014 w 12184637"/>
              <a:gd name="connsiteY21510" fmla="*/ 2392754 h 4608812"/>
              <a:gd name="connsiteX21511" fmla="*/ 9864315 w 12184637"/>
              <a:gd name="connsiteY21511" fmla="*/ 2388557 h 4608812"/>
              <a:gd name="connsiteX21512" fmla="*/ 9832731 w 12184637"/>
              <a:gd name="connsiteY21512" fmla="*/ 2471604 h 4608812"/>
              <a:gd name="connsiteX21513" fmla="*/ 9864095 w 12184637"/>
              <a:gd name="connsiteY21513" fmla="*/ 2389220 h 4608812"/>
              <a:gd name="connsiteX21514" fmla="*/ 9860855 w 12184637"/>
              <a:gd name="connsiteY21514" fmla="*/ 2382005 h 4608812"/>
              <a:gd name="connsiteX21515" fmla="*/ 9853640 w 12184637"/>
              <a:gd name="connsiteY21515" fmla="*/ 2385244 h 4608812"/>
              <a:gd name="connsiteX21516" fmla="*/ 9822276 w 12184637"/>
              <a:gd name="connsiteY21516" fmla="*/ 2467629 h 4608812"/>
              <a:gd name="connsiteX21517" fmla="*/ 9825516 w 12184637"/>
              <a:gd name="connsiteY21517" fmla="*/ 2474844 h 4608812"/>
              <a:gd name="connsiteX21518" fmla="*/ 9827577 w 12184637"/>
              <a:gd name="connsiteY21518" fmla="*/ 2475212 h 4608812"/>
              <a:gd name="connsiteX21519" fmla="*/ 9832731 w 12184637"/>
              <a:gd name="connsiteY21519" fmla="*/ 2471604 h 4608812"/>
              <a:gd name="connsiteX21520" fmla="*/ 9793342 w 12184637"/>
              <a:gd name="connsiteY21520" fmla="*/ 2558553 h 4608812"/>
              <a:gd name="connsiteX21521" fmla="*/ 9832584 w 12184637"/>
              <a:gd name="connsiteY21521" fmla="*/ 2471899 h 4608812"/>
              <a:gd name="connsiteX21522" fmla="*/ 9829786 w 12184637"/>
              <a:gd name="connsiteY21522" fmla="*/ 2464537 h 4608812"/>
              <a:gd name="connsiteX21523" fmla="*/ 9822424 w 12184637"/>
              <a:gd name="connsiteY21523" fmla="*/ 2467334 h 4608812"/>
              <a:gd name="connsiteX21524" fmla="*/ 9783183 w 12184637"/>
              <a:gd name="connsiteY21524" fmla="*/ 2553989 h 4608812"/>
              <a:gd name="connsiteX21525" fmla="*/ 9785980 w 12184637"/>
              <a:gd name="connsiteY21525" fmla="*/ 2561351 h 4608812"/>
              <a:gd name="connsiteX21526" fmla="*/ 9788336 w 12184637"/>
              <a:gd name="connsiteY21526" fmla="*/ 2561866 h 4608812"/>
              <a:gd name="connsiteX21527" fmla="*/ 9793342 w 12184637"/>
              <a:gd name="connsiteY21527" fmla="*/ 2558553 h 4608812"/>
              <a:gd name="connsiteX21528" fmla="*/ 9730690 w 12184637"/>
              <a:gd name="connsiteY21528" fmla="*/ 2574824 h 4608812"/>
              <a:gd name="connsiteX21529" fmla="*/ 9789514 w 12184637"/>
              <a:gd name="connsiteY21529" fmla="*/ 2561719 h 4608812"/>
              <a:gd name="connsiteX21530" fmla="*/ 9793711 w 12184637"/>
              <a:gd name="connsiteY21530" fmla="*/ 2555093 h 4608812"/>
              <a:gd name="connsiteX21531" fmla="*/ 9787084 w 12184637"/>
              <a:gd name="connsiteY21531" fmla="*/ 2550897 h 4608812"/>
              <a:gd name="connsiteX21532" fmla="*/ 9728259 w 12184637"/>
              <a:gd name="connsiteY21532" fmla="*/ 2564002 h 4608812"/>
              <a:gd name="connsiteX21533" fmla="*/ 9724063 w 12184637"/>
              <a:gd name="connsiteY21533" fmla="*/ 2570628 h 4608812"/>
              <a:gd name="connsiteX21534" fmla="*/ 9729511 w 12184637"/>
              <a:gd name="connsiteY21534" fmla="*/ 2574971 h 4608812"/>
              <a:gd name="connsiteX21535" fmla="*/ 9730690 w 12184637"/>
              <a:gd name="connsiteY21535" fmla="*/ 2574824 h 4608812"/>
              <a:gd name="connsiteX21536" fmla="*/ 9646390 w 12184637"/>
              <a:gd name="connsiteY21536" fmla="*/ 2591095 h 4608812"/>
              <a:gd name="connsiteX21537" fmla="*/ 9730542 w 12184637"/>
              <a:gd name="connsiteY21537" fmla="*/ 2574824 h 4608812"/>
              <a:gd name="connsiteX21538" fmla="*/ 9734959 w 12184637"/>
              <a:gd name="connsiteY21538" fmla="*/ 2568272 h 4608812"/>
              <a:gd name="connsiteX21539" fmla="*/ 9728407 w 12184637"/>
              <a:gd name="connsiteY21539" fmla="*/ 2563854 h 4608812"/>
              <a:gd name="connsiteX21540" fmla="*/ 9644255 w 12184637"/>
              <a:gd name="connsiteY21540" fmla="*/ 2580125 h 4608812"/>
              <a:gd name="connsiteX21541" fmla="*/ 9639838 w 12184637"/>
              <a:gd name="connsiteY21541" fmla="*/ 2586677 h 4608812"/>
              <a:gd name="connsiteX21542" fmla="*/ 9645360 w 12184637"/>
              <a:gd name="connsiteY21542" fmla="*/ 2591169 h 4608812"/>
              <a:gd name="connsiteX21543" fmla="*/ 9646390 w 12184637"/>
              <a:gd name="connsiteY21543" fmla="*/ 2591095 h 4608812"/>
              <a:gd name="connsiteX21544" fmla="*/ 9607371 w 12184637"/>
              <a:gd name="connsiteY21544" fmla="*/ 2666779 h 4608812"/>
              <a:gd name="connsiteX21545" fmla="*/ 9650219 w 12184637"/>
              <a:gd name="connsiteY21545" fmla="*/ 2588371 h 4608812"/>
              <a:gd name="connsiteX21546" fmla="*/ 9648010 w 12184637"/>
              <a:gd name="connsiteY21546" fmla="*/ 2580788 h 4608812"/>
              <a:gd name="connsiteX21547" fmla="*/ 9640427 w 12184637"/>
              <a:gd name="connsiteY21547" fmla="*/ 2582996 h 4608812"/>
              <a:gd name="connsiteX21548" fmla="*/ 9597578 w 12184637"/>
              <a:gd name="connsiteY21548" fmla="*/ 2661405 h 4608812"/>
              <a:gd name="connsiteX21549" fmla="*/ 9599787 w 12184637"/>
              <a:gd name="connsiteY21549" fmla="*/ 2668988 h 4608812"/>
              <a:gd name="connsiteX21550" fmla="*/ 9602511 w 12184637"/>
              <a:gd name="connsiteY21550" fmla="*/ 2669651 h 4608812"/>
              <a:gd name="connsiteX21551" fmla="*/ 9607371 w 12184637"/>
              <a:gd name="connsiteY21551" fmla="*/ 2666779 h 4608812"/>
              <a:gd name="connsiteX21552" fmla="*/ 9499365 w 12184637"/>
              <a:gd name="connsiteY21552" fmla="*/ 2684449 h 4608812"/>
              <a:gd name="connsiteX21553" fmla="*/ 9603247 w 12184637"/>
              <a:gd name="connsiteY21553" fmla="*/ 2669577 h 4608812"/>
              <a:gd name="connsiteX21554" fmla="*/ 9607959 w 12184637"/>
              <a:gd name="connsiteY21554" fmla="*/ 2663246 h 4608812"/>
              <a:gd name="connsiteX21555" fmla="*/ 9601628 w 12184637"/>
              <a:gd name="connsiteY21555" fmla="*/ 2658534 h 4608812"/>
              <a:gd name="connsiteX21556" fmla="*/ 9497746 w 12184637"/>
              <a:gd name="connsiteY21556" fmla="*/ 2673406 h 4608812"/>
              <a:gd name="connsiteX21557" fmla="*/ 9493034 w 12184637"/>
              <a:gd name="connsiteY21557" fmla="*/ 2679737 h 4608812"/>
              <a:gd name="connsiteX21558" fmla="*/ 9498555 w 12184637"/>
              <a:gd name="connsiteY21558" fmla="*/ 2684523 h 4608812"/>
              <a:gd name="connsiteX21559" fmla="*/ 9499365 w 12184637"/>
              <a:gd name="connsiteY21559" fmla="*/ 2684449 h 4608812"/>
              <a:gd name="connsiteX21560" fmla="*/ 9378770 w 12184637"/>
              <a:gd name="connsiteY21560" fmla="*/ 2689750 h 4608812"/>
              <a:gd name="connsiteX21561" fmla="*/ 9498849 w 12184637"/>
              <a:gd name="connsiteY21561" fmla="*/ 2684523 h 4608812"/>
              <a:gd name="connsiteX21562" fmla="*/ 9504151 w 12184637"/>
              <a:gd name="connsiteY21562" fmla="*/ 2678706 h 4608812"/>
              <a:gd name="connsiteX21563" fmla="*/ 9498334 w 12184637"/>
              <a:gd name="connsiteY21563" fmla="*/ 2673406 h 4608812"/>
              <a:gd name="connsiteX21564" fmla="*/ 9378255 w 12184637"/>
              <a:gd name="connsiteY21564" fmla="*/ 2678633 h 4608812"/>
              <a:gd name="connsiteX21565" fmla="*/ 9372954 w 12184637"/>
              <a:gd name="connsiteY21565" fmla="*/ 2684449 h 4608812"/>
              <a:gd name="connsiteX21566" fmla="*/ 9378549 w 12184637"/>
              <a:gd name="connsiteY21566" fmla="*/ 2689750 h 4608812"/>
              <a:gd name="connsiteX21567" fmla="*/ 9378770 w 12184637"/>
              <a:gd name="connsiteY21567" fmla="*/ 2689750 h 4608812"/>
              <a:gd name="connsiteX21568" fmla="*/ 9384071 w 12184637"/>
              <a:gd name="connsiteY21568" fmla="*/ 2684670 h 4608812"/>
              <a:gd name="connsiteX21569" fmla="*/ 9378991 w 12184637"/>
              <a:gd name="connsiteY21569" fmla="*/ 2678633 h 4608812"/>
              <a:gd name="connsiteX21570" fmla="*/ 9249194 w 12184637"/>
              <a:gd name="connsiteY21570" fmla="*/ 2666853 h 4608812"/>
              <a:gd name="connsiteX21571" fmla="*/ 9243156 w 12184637"/>
              <a:gd name="connsiteY21571" fmla="*/ 2671933 h 4608812"/>
              <a:gd name="connsiteX21572" fmla="*/ 9248237 w 12184637"/>
              <a:gd name="connsiteY21572" fmla="*/ 2677970 h 4608812"/>
              <a:gd name="connsiteX21573" fmla="*/ 9378034 w 12184637"/>
              <a:gd name="connsiteY21573" fmla="*/ 2689750 h 4608812"/>
              <a:gd name="connsiteX21574" fmla="*/ 9378623 w 12184637"/>
              <a:gd name="connsiteY21574" fmla="*/ 2689750 h 4608812"/>
              <a:gd name="connsiteX21575" fmla="*/ 9384071 w 12184637"/>
              <a:gd name="connsiteY21575" fmla="*/ 2684670 h 4608812"/>
              <a:gd name="connsiteX21576" fmla="*/ 9254126 w 12184637"/>
              <a:gd name="connsiteY21576" fmla="*/ 2673921 h 4608812"/>
              <a:gd name="connsiteX21577" fmla="*/ 9250225 w 12184637"/>
              <a:gd name="connsiteY21577" fmla="*/ 2667074 h 4608812"/>
              <a:gd name="connsiteX21578" fmla="*/ 9117482 w 12184637"/>
              <a:gd name="connsiteY21578" fmla="*/ 2630925 h 4608812"/>
              <a:gd name="connsiteX21579" fmla="*/ 9110634 w 12184637"/>
              <a:gd name="connsiteY21579" fmla="*/ 2634827 h 4608812"/>
              <a:gd name="connsiteX21580" fmla="*/ 9114537 w 12184637"/>
              <a:gd name="connsiteY21580" fmla="*/ 2641674 h 4608812"/>
              <a:gd name="connsiteX21581" fmla="*/ 9247279 w 12184637"/>
              <a:gd name="connsiteY21581" fmla="*/ 2677823 h 4608812"/>
              <a:gd name="connsiteX21582" fmla="*/ 9248752 w 12184637"/>
              <a:gd name="connsiteY21582" fmla="*/ 2678044 h 4608812"/>
              <a:gd name="connsiteX21583" fmla="*/ 9254126 w 12184637"/>
              <a:gd name="connsiteY21583" fmla="*/ 2673921 h 4608812"/>
              <a:gd name="connsiteX21584" fmla="*/ 9121237 w 12184637"/>
              <a:gd name="connsiteY21584" fmla="*/ 2638361 h 4608812"/>
              <a:gd name="connsiteX21585" fmla="*/ 9118070 w 12184637"/>
              <a:gd name="connsiteY21585" fmla="*/ 2631146 h 4608812"/>
              <a:gd name="connsiteX21586" fmla="*/ 8990482 w 12184637"/>
              <a:gd name="connsiteY21586" fmla="*/ 2580788 h 4608812"/>
              <a:gd name="connsiteX21587" fmla="*/ 8983267 w 12184637"/>
              <a:gd name="connsiteY21587" fmla="*/ 2583953 h 4608812"/>
              <a:gd name="connsiteX21588" fmla="*/ 8986432 w 12184637"/>
              <a:gd name="connsiteY21588" fmla="*/ 2591169 h 4608812"/>
              <a:gd name="connsiteX21589" fmla="*/ 9114022 w 12184637"/>
              <a:gd name="connsiteY21589" fmla="*/ 2641527 h 4608812"/>
              <a:gd name="connsiteX21590" fmla="*/ 9116082 w 12184637"/>
              <a:gd name="connsiteY21590" fmla="*/ 2641895 h 4608812"/>
              <a:gd name="connsiteX21591" fmla="*/ 9121237 w 12184637"/>
              <a:gd name="connsiteY21591" fmla="*/ 2638361 h 4608812"/>
              <a:gd name="connsiteX21592" fmla="*/ 8993427 w 12184637"/>
              <a:gd name="connsiteY21592" fmla="*/ 2588297 h 4608812"/>
              <a:gd name="connsiteX21593" fmla="*/ 8990776 w 12184637"/>
              <a:gd name="connsiteY21593" fmla="*/ 2580861 h 4608812"/>
              <a:gd name="connsiteX21594" fmla="*/ 8876145 w 12184637"/>
              <a:gd name="connsiteY21594" fmla="*/ 2526380 h 4608812"/>
              <a:gd name="connsiteX21595" fmla="*/ 8868709 w 12184637"/>
              <a:gd name="connsiteY21595" fmla="*/ 2529031 h 4608812"/>
              <a:gd name="connsiteX21596" fmla="*/ 8871359 w 12184637"/>
              <a:gd name="connsiteY21596" fmla="*/ 2536466 h 4608812"/>
              <a:gd name="connsiteX21597" fmla="*/ 8985991 w 12184637"/>
              <a:gd name="connsiteY21597" fmla="*/ 2590948 h 4608812"/>
              <a:gd name="connsiteX21598" fmla="*/ 8988420 w 12184637"/>
              <a:gd name="connsiteY21598" fmla="*/ 2591463 h 4608812"/>
              <a:gd name="connsiteX21599" fmla="*/ 8993427 w 12184637"/>
              <a:gd name="connsiteY21599" fmla="*/ 2588297 h 4608812"/>
              <a:gd name="connsiteX21600" fmla="*/ 8878721 w 12184637"/>
              <a:gd name="connsiteY21600" fmla="*/ 2533890 h 4608812"/>
              <a:gd name="connsiteX21601" fmla="*/ 8876145 w 12184637"/>
              <a:gd name="connsiteY21601" fmla="*/ 2526454 h 4608812"/>
              <a:gd name="connsiteX21602" fmla="*/ 8779256 w 12184637"/>
              <a:gd name="connsiteY21602" fmla="*/ 2478967 h 4608812"/>
              <a:gd name="connsiteX21603" fmla="*/ 8771820 w 12184637"/>
              <a:gd name="connsiteY21603" fmla="*/ 2481544 h 4608812"/>
              <a:gd name="connsiteX21604" fmla="*/ 8774398 w 12184637"/>
              <a:gd name="connsiteY21604" fmla="*/ 2488980 h 4608812"/>
              <a:gd name="connsiteX21605" fmla="*/ 8871285 w 12184637"/>
              <a:gd name="connsiteY21605" fmla="*/ 2536466 h 4608812"/>
              <a:gd name="connsiteX21606" fmla="*/ 8873789 w 12184637"/>
              <a:gd name="connsiteY21606" fmla="*/ 2537055 h 4608812"/>
              <a:gd name="connsiteX21607" fmla="*/ 8878721 w 12184637"/>
              <a:gd name="connsiteY21607" fmla="*/ 2533890 h 4608812"/>
              <a:gd name="connsiteX21608" fmla="*/ 8782054 w 12184637"/>
              <a:gd name="connsiteY21608" fmla="*/ 2485961 h 4608812"/>
              <a:gd name="connsiteX21609" fmla="*/ 8778889 w 12184637"/>
              <a:gd name="connsiteY21609" fmla="*/ 2478746 h 4608812"/>
              <a:gd name="connsiteX21610" fmla="*/ 8704456 w 12184637"/>
              <a:gd name="connsiteY21610" fmla="*/ 2449444 h 4608812"/>
              <a:gd name="connsiteX21611" fmla="*/ 8697241 w 12184637"/>
              <a:gd name="connsiteY21611" fmla="*/ 2452610 h 4608812"/>
              <a:gd name="connsiteX21612" fmla="*/ 8700406 w 12184637"/>
              <a:gd name="connsiteY21612" fmla="*/ 2459825 h 4608812"/>
              <a:gd name="connsiteX21613" fmla="*/ 8774839 w 12184637"/>
              <a:gd name="connsiteY21613" fmla="*/ 2489127 h 4608812"/>
              <a:gd name="connsiteX21614" fmla="*/ 8776901 w 12184637"/>
              <a:gd name="connsiteY21614" fmla="*/ 2489495 h 4608812"/>
              <a:gd name="connsiteX21615" fmla="*/ 8782054 w 12184637"/>
              <a:gd name="connsiteY21615" fmla="*/ 2485961 h 4608812"/>
              <a:gd name="connsiteX21616" fmla="*/ 8707695 w 12184637"/>
              <a:gd name="connsiteY21616" fmla="*/ 2456365 h 4608812"/>
              <a:gd name="connsiteX21617" fmla="*/ 8704087 w 12184637"/>
              <a:gd name="connsiteY21617" fmla="*/ 2449370 h 4608812"/>
              <a:gd name="connsiteX21618" fmla="*/ 8643643 w 12184637"/>
              <a:gd name="connsiteY21618" fmla="*/ 2429860 h 4608812"/>
              <a:gd name="connsiteX21619" fmla="*/ 8636648 w 12184637"/>
              <a:gd name="connsiteY21619" fmla="*/ 2433468 h 4608812"/>
              <a:gd name="connsiteX21620" fmla="*/ 8640256 w 12184637"/>
              <a:gd name="connsiteY21620" fmla="*/ 2440462 h 4608812"/>
              <a:gd name="connsiteX21621" fmla="*/ 8700701 w 12184637"/>
              <a:gd name="connsiteY21621" fmla="*/ 2459972 h 4608812"/>
              <a:gd name="connsiteX21622" fmla="*/ 8702468 w 12184637"/>
              <a:gd name="connsiteY21622" fmla="*/ 2460267 h 4608812"/>
              <a:gd name="connsiteX21623" fmla="*/ 8707695 w 12184637"/>
              <a:gd name="connsiteY21623" fmla="*/ 2456365 h 4608812"/>
              <a:gd name="connsiteX21624" fmla="*/ 8647250 w 12184637"/>
              <a:gd name="connsiteY21624" fmla="*/ 2436854 h 4608812"/>
              <a:gd name="connsiteX21625" fmla="*/ 8643717 w 12184637"/>
              <a:gd name="connsiteY21625" fmla="*/ 2429860 h 4608812"/>
              <a:gd name="connsiteX21626" fmla="*/ 8588941 w 12184637"/>
              <a:gd name="connsiteY21626" fmla="*/ 2411822 h 4608812"/>
              <a:gd name="connsiteX21627" fmla="*/ 8581947 w 12184637"/>
              <a:gd name="connsiteY21627" fmla="*/ 2415356 h 4608812"/>
              <a:gd name="connsiteX21628" fmla="*/ 8585480 w 12184637"/>
              <a:gd name="connsiteY21628" fmla="*/ 2422350 h 4608812"/>
              <a:gd name="connsiteX21629" fmla="*/ 8640256 w 12184637"/>
              <a:gd name="connsiteY21629" fmla="*/ 2440388 h 4608812"/>
              <a:gd name="connsiteX21630" fmla="*/ 8642023 w 12184637"/>
              <a:gd name="connsiteY21630" fmla="*/ 2440683 h 4608812"/>
              <a:gd name="connsiteX21631" fmla="*/ 8647250 w 12184637"/>
              <a:gd name="connsiteY21631" fmla="*/ 2436854 h 4608812"/>
              <a:gd name="connsiteX21632" fmla="*/ 8592180 w 12184637"/>
              <a:gd name="connsiteY21632" fmla="*/ 2419626 h 4608812"/>
              <a:gd name="connsiteX21633" fmla="*/ 8589677 w 12184637"/>
              <a:gd name="connsiteY21633" fmla="*/ 2412117 h 4608812"/>
              <a:gd name="connsiteX21634" fmla="*/ 8534239 w 12184637"/>
              <a:gd name="connsiteY21634" fmla="*/ 2384508 h 4608812"/>
              <a:gd name="connsiteX21635" fmla="*/ 8526729 w 12184637"/>
              <a:gd name="connsiteY21635" fmla="*/ 2387011 h 4608812"/>
              <a:gd name="connsiteX21636" fmla="*/ 8529232 w 12184637"/>
              <a:gd name="connsiteY21636" fmla="*/ 2394521 h 4608812"/>
              <a:gd name="connsiteX21637" fmla="*/ 8584671 w 12184637"/>
              <a:gd name="connsiteY21637" fmla="*/ 2422130 h 4608812"/>
              <a:gd name="connsiteX21638" fmla="*/ 8587174 w 12184637"/>
              <a:gd name="connsiteY21638" fmla="*/ 2422719 h 4608812"/>
              <a:gd name="connsiteX21639" fmla="*/ 8592180 w 12184637"/>
              <a:gd name="connsiteY21639" fmla="*/ 2419626 h 4608812"/>
              <a:gd name="connsiteX21640" fmla="*/ 8536153 w 12184637"/>
              <a:gd name="connsiteY21640" fmla="*/ 2392901 h 4608812"/>
              <a:gd name="connsiteX21641" fmla="*/ 8535196 w 12184637"/>
              <a:gd name="connsiteY21641" fmla="*/ 2385097 h 4608812"/>
              <a:gd name="connsiteX21642" fmla="*/ 8473058 w 12184637"/>
              <a:gd name="connsiteY21642" fmla="*/ 2336948 h 4608812"/>
              <a:gd name="connsiteX21643" fmla="*/ 8465254 w 12184637"/>
              <a:gd name="connsiteY21643" fmla="*/ 2337905 h 4608812"/>
              <a:gd name="connsiteX21644" fmla="*/ 8466211 w 12184637"/>
              <a:gd name="connsiteY21644" fmla="*/ 2345709 h 4608812"/>
              <a:gd name="connsiteX21645" fmla="*/ 8528349 w 12184637"/>
              <a:gd name="connsiteY21645" fmla="*/ 2393858 h 4608812"/>
              <a:gd name="connsiteX21646" fmla="*/ 8531809 w 12184637"/>
              <a:gd name="connsiteY21646" fmla="*/ 2395036 h 4608812"/>
              <a:gd name="connsiteX21647" fmla="*/ 8536153 w 12184637"/>
              <a:gd name="connsiteY21647" fmla="*/ 2392901 h 4608812"/>
              <a:gd name="connsiteX21648" fmla="*/ 8473426 w 12184637"/>
              <a:gd name="connsiteY21648" fmla="*/ 2345341 h 4608812"/>
              <a:gd name="connsiteX21649" fmla="*/ 8473500 w 12184637"/>
              <a:gd name="connsiteY21649" fmla="*/ 2337463 h 4608812"/>
              <a:gd name="connsiteX21650" fmla="*/ 8412171 w 12184637"/>
              <a:gd name="connsiteY21650" fmla="*/ 2274810 h 4608812"/>
              <a:gd name="connsiteX21651" fmla="*/ 8404294 w 12184637"/>
              <a:gd name="connsiteY21651" fmla="*/ 2274736 h 4608812"/>
              <a:gd name="connsiteX21652" fmla="*/ 8404220 w 12184637"/>
              <a:gd name="connsiteY21652" fmla="*/ 2282614 h 4608812"/>
              <a:gd name="connsiteX21653" fmla="*/ 8465548 w 12184637"/>
              <a:gd name="connsiteY21653" fmla="*/ 2345267 h 4608812"/>
              <a:gd name="connsiteX21654" fmla="*/ 8469598 w 12184637"/>
              <a:gd name="connsiteY21654" fmla="*/ 2346960 h 4608812"/>
              <a:gd name="connsiteX21655" fmla="*/ 8473426 w 12184637"/>
              <a:gd name="connsiteY21655" fmla="*/ 2345341 h 4608812"/>
              <a:gd name="connsiteX21656" fmla="*/ 8411583 w 12184637"/>
              <a:gd name="connsiteY21656" fmla="*/ 2283129 h 4608812"/>
              <a:gd name="connsiteX21657" fmla="*/ 8412761 w 12184637"/>
              <a:gd name="connsiteY21657" fmla="*/ 2275325 h 4608812"/>
              <a:gd name="connsiteX21658" fmla="*/ 8359899 w 12184637"/>
              <a:gd name="connsiteY21658" fmla="*/ 2204205 h 4608812"/>
              <a:gd name="connsiteX21659" fmla="*/ 8352096 w 12184637"/>
              <a:gd name="connsiteY21659" fmla="*/ 2203027 h 4608812"/>
              <a:gd name="connsiteX21660" fmla="*/ 8350917 w 12184637"/>
              <a:gd name="connsiteY21660" fmla="*/ 2210831 h 4608812"/>
              <a:gd name="connsiteX21661" fmla="*/ 8403778 w 12184637"/>
              <a:gd name="connsiteY21661" fmla="*/ 2281951 h 4608812"/>
              <a:gd name="connsiteX21662" fmla="*/ 8408270 w 12184637"/>
              <a:gd name="connsiteY21662" fmla="*/ 2284233 h 4608812"/>
              <a:gd name="connsiteX21663" fmla="*/ 8411583 w 12184637"/>
              <a:gd name="connsiteY21663" fmla="*/ 2283129 h 4608812"/>
              <a:gd name="connsiteX21664" fmla="*/ 8357985 w 12184637"/>
              <a:gd name="connsiteY21664" fmla="*/ 2212524 h 4608812"/>
              <a:gd name="connsiteX21665" fmla="*/ 8360415 w 12184637"/>
              <a:gd name="connsiteY21665" fmla="*/ 2205015 h 4608812"/>
              <a:gd name="connsiteX21666" fmla="*/ 8321321 w 12184637"/>
              <a:gd name="connsiteY21666" fmla="*/ 2128447 h 4608812"/>
              <a:gd name="connsiteX21667" fmla="*/ 8313811 w 12184637"/>
              <a:gd name="connsiteY21667" fmla="*/ 2126017 h 4608812"/>
              <a:gd name="connsiteX21668" fmla="*/ 8311382 w 12184637"/>
              <a:gd name="connsiteY21668" fmla="*/ 2133527 h 4608812"/>
              <a:gd name="connsiteX21669" fmla="*/ 8350475 w 12184637"/>
              <a:gd name="connsiteY21669" fmla="*/ 2210095 h 4608812"/>
              <a:gd name="connsiteX21670" fmla="*/ 8355482 w 12184637"/>
              <a:gd name="connsiteY21670" fmla="*/ 2213113 h 4608812"/>
              <a:gd name="connsiteX21671" fmla="*/ 8357985 w 12184637"/>
              <a:gd name="connsiteY21671" fmla="*/ 2212524 h 4608812"/>
              <a:gd name="connsiteX21672" fmla="*/ 8317713 w 12184637"/>
              <a:gd name="connsiteY21672" fmla="*/ 2136324 h 4608812"/>
              <a:gd name="connsiteX21673" fmla="*/ 8321763 w 12184637"/>
              <a:gd name="connsiteY21673" fmla="*/ 2129551 h 4608812"/>
              <a:gd name="connsiteX21674" fmla="*/ 8301663 w 12184637"/>
              <a:gd name="connsiteY21674" fmla="*/ 2050406 h 4608812"/>
              <a:gd name="connsiteX21675" fmla="*/ 8294890 w 12184637"/>
              <a:gd name="connsiteY21675" fmla="*/ 2046357 h 4608812"/>
              <a:gd name="connsiteX21676" fmla="*/ 8290841 w 12184637"/>
              <a:gd name="connsiteY21676" fmla="*/ 2053130 h 4608812"/>
              <a:gd name="connsiteX21677" fmla="*/ 8310940 w 12184637"/>
              <a:gd name="connsiteY21677" fmla="*/ 2132275 h 4608812"/>
              <a:gd name="connsiteX21678" fmla="*/ 8316388 w 12184637"/>
              <a:gd name="connsiteY21678" fmla="*/ 2136472 h 4608812"/>
              <a:gd name="connsiteX21679" fmla="*/ 8317713 w 12184637"/>
              <a:gd name="connsiteY21679" fmla="*/ 2136324 h 4608812"/>
              <a:gd name="connsiteX21680" fmla="*/ 8300486 w 12184637"/>
              <a:gd name="connsiteY21680" fmla="*/ 2055339 h 4608812"/>
              <a:gd name="connsiteX21681" fmla="*/ 8393692 w 12184637"/>
              <a:gd name="connsiteY21681" fmla="*/ 1943284 h 4608812"/>
              <a:gd name="connsiteX21682" fmla="*/ 8392956 w 12184637"/>
              <a:gd name="connsiteY21682" fmla="*/ 1935407 h 4608812"/>
              <a:gd name="connsiteX21683" fmla="*/ 8385079 w 12184637"/>
              <a:gd name="connsiteY21683" fmla="*/ 1936143 h 4608812"/>
              <a:gd name="connsiteX21684" fmla="*/ 8291871 w 12184637"/>
              <a:gd name="connsiteY21684" fmla="*/ 2048197 h 4608812"/>
              <a:gd name="connsiteX21685" fmla="*/ 8292607 w 12184637"/>
              <a:gd name="connsiteY21685" fmla="*/ 2056075 h 4608812"/>
              <a:gd name="connsiteX21686" fmla="*/ 8296215 w 12184637"/>
              <a:gd name="connsiteY21686" fmla="*/ 2057400 h 4608812"/>
              <a:gd name="connsiteX21687" fmla="*/ 8300486 w 12184637"/>
              <a:gd name="connsiteY21687" fmla="*/ 2055339 h 4608812"/>
              <a:gd name="connsiteX21688" fmla="*/ 8393398 w 12184637"/>
              <a:gd name="connsiteY21688" fmla="*/ 1943579 h 4608812"/>
              <a:gd name="connsiteX21689" fmla="*/ 8487856 w 12184637"/>
              <a:gd name="connsiteY21689" fmla="*/ 1844188 h 4608812"/>
              <a:gd name="connsiteX21690" fmla="*/ 8487635 w 12184637"/>
              <a:gd name="connsiteY21690" fmla="*/ 1836310 h 4608812"/>
              <a:gd name="connsiteX21691" fmla="*/ 8479758 w 12184637"/>
              <a:gd name="connsiteY21691" fmla="*/ 1836531 h 4608812"/>
              <a:gd name="connsiteX21692" fmla="*/ 8385299 w 12184637"/>
              <a:gd name="connsiteY21692" fmla="*/ 1935922 h 4608812"/>
              <a:gd name="connsiteX21693" fmla="*/ 8385520 w 12184637"/>
              <a:gd name="connsiteY21693" fmla="*/ 1943800 h 4608812"/>
              <a:gd name="connsiteX21694" fmla="*/ 8389422 w 12184637"/>
              <a:gd name="connsiteY21694" fmla="*/ 1945346 h 4608812"/>
              <a:gd name="connsiteX21695" fmla="*/ 8393398 w 12184637"/>
              <a:gd name="connsiteY21695" fmla="*/ 1943579 h 4608812"/>
              <a:gd name="connsiteX21696" fmla="*/ 8489402 w 12184637"/>
              <a:gd name="connsiteY21696" fmla="*/ 1840654 h 4608812"/>
              <a:gd name="connsiteX21697" fmla="*/ 8493009 w 12184637"/>
              <a:gd name="connsiteY21697" fmla="*/ 1766957 h 4608812"/>
              <a:gd name="connsiteX21698" fmla="*/ 8487709 w 12184637"/>
              <a:gd name="connsiteY21698" fmla="*/ 1761141 h 4608812"/>
              <a:gd name="connsiteX21699" fmla="*/ 8481893 w 12184637"/>
              <a:gd name="connsiteY21699" fmla="*/ 1766441 h 4608812"/>
              <a:gd name="connsiteX21700" fmla="*/ 8478285 w 12184637"/>
              <a:gd name="connsiteY21700" fmla="*/ 1840138 h 4608812"/>
              <a:gd name="connsiteX21701" fmla="*/ 8483586 w 12184637"/>
              <a:gd name="connsiteY21701" fmla="*/ 1845954 h 4608812"/>
              <a:gd name="connsiteX21702" fmla="*/ 8483880 w 12184637"/>
              <a:gd name="connsiteY21702" fmla="*/ 1845954 h 4608812"/>
              <a:gd name="connsiteX21703" fmla="*/ 8489402 w 12184637"/>
              <a:gd name="connsiteY21703" fmla="*/ 1840654 h 4608812"/>
              <a:gd name="connsiteX21704" fmla="*/ 8491096 w 12184637"/>
              <a:gd name="connsiteY21704" fmla="*/ 1770859 h 4608812"/>
              <a:gd name="connsiteX21705" fmla="*/ 8543221 w 12184637"/>
              <a:gd name="connsiteY21705" fmla="*/ 1725433 h 4608812"/>
              <a:gd name="connsiteX21706" fmla="*/ 8543736 w 12184637"/>
              <a:gd name="connsiteY21706" fmla="*/ 1717556 h 4608812"/>
              <a:gd name="connsiteX21707" fmla="*/ 8535859 w 12184637"/>
              <a:gd name="connsiteY21707" fmla="*/ 1717040 h 4608812"/>
              <a:gd name="connsiteX21708" fmla="*/ 8483734 w 12184637"/>
              <a:gd name="connsiteY21708" fmla="*/ 1762466 h 4608812"/>
              <a:gd name="connsiteX21709" fmla="*/ 8483218 w 12184637"/>
              <a:gd name="connsiteY21709" fmla="*/ 1770343 h 4608812"/>
              <a:gd name="connsiteX21710" fmla="*/ 8487488 w 12184637"/>
              <a:gd name="connsiteY21710" fmla="*/ 1772258 h 4608812"/>
              <a:gd name="connsiteX21711" fmla="*/ 8491096 w 12184637"/>
              <a:gd name="connsiteY21711" fmla="*/ 1770859 h 4608812"/>
              <a:gd name="connsiteX21712" fmla="*/ 8543221 w 12184637"/>
              <a:gd name="connsiteY21712" fmla="*/ 1725433 h 4608812"/>
              <a:gd name="connsiteX21713" fmla="*/ 8587468 w 12184637"/>
              <a:gd name="connsiteY21713" fmla="*/ 1686855 h 4608812"/>
              <a:gd name="connsiteX21714" fmla="*/ 8587983 w 12184637"/>
              <a:gd name="connsiteY21714" fmla="*/ 1678977 h 4608812"/>
              <a:gd name="connsiteX21715" fmla="*/ 8580106 w 12184637"/>
              <a:gd name="connsiteY21715" fmla="*/ 1678462 h 4608812"/>
              <a:gd name="connsiteX21716" fmla="*/ 8535859 w 12184637"/>
              <a:gd name="connsiteY21716" fmla="*/ 1717040 h 4608812"/>
              <a:gd name="connsiteX21717" fmla="*/ 8535343 w 12184637"/>
              <a:gd name="connsiteY21717" fmla="*/ 1724918 h 4608812"/>
              <a:gd name="connsiteX21718" fmla="*/ 8539613 w 12184637"/>
              <a:gd name="connsiteY21718" fmla="*/ 1726832 h 4608812"/>
              <a:gd name="connsiteX21719" fmla="*/ 8543221 w 12184637"/>
              <a:gd name="connsiteY21719" fmla="*/ 1725433 h 4608812"/>
              <a:gd name="connsiteX21720" fmla="*/ 8587026 w 12184637"/>
              <a:gd name="connsiteY21720" fmla="*/ 1687223 h 4608812"/>
              <a:gd name="connsiteX21721" fmla="*/ 8675007 w 12184637"/>
              <a:gd name="connsiteY21721" fmla="*/ 1624496 h 4608812"/>
              <a:gd name="connsiteX21722" fmla="*/ 8676331 w 12184637"/>
              <a:gd name="connsiteY21722" fmla="*/ 1616692 h 4608812"/>
              <a:gd name="connsiteX21723" fmla="*/ 8668528 w 12184637"/>
              <a:gd name="connsiteY21723" fmla="*/ 1615367 h 4608812"/>
              <a:gd name="connsiteX21724" fmla="*/ 8580547 w 12184637"/>
              <a:gd name="connsiteY21724" fmla="*/ 1678093 h 4608812"/>
              <a:gd name="connsiteX21725" fmla="*/ 8579223 w 12184637"/>
              <a:gd name="connsiteY21725" fmla="*/ 1685898 h 4608812"/>
              <a:gd name="connsiteX21726" fmla="*/ 8583787 w 12184637"/>
              <a:gd name="connsiteY21726" fmla="*/ 1688254 h 4608812"/>
              <a:gd name="connsiteX21727" fmla="*/ 8587026 w 12184637"/>
              <a:gd name="connsiteY21727" fmla="*/ 1687223 h 4608812"/>
              <a:gd name="connsiteX21728" fmla="*/ 8674933 w 12184637"/>
              <a:gd name="connsiteY21728" fmla="*/ 1624496 h 4608812"/>
              <a:gd name="connsiteX21729" fmla="*/ 8686124 w 12184637"/>
              <a:gd name="connsiteY21729" fmla="*/ 1616545 h 4608812"/>
              <a:gd name="connsiteX21730" fmla="*/ 8687448 w 12184637"/>
              <a:gd name="connsiteY21730" fmla="*/ 1608740 h 4608812"/>
              <a:gd name="connsiteX21731" fmla="*/ 8679645 w 12184637"/>
              <a:gd name="connsiteY21731" fmla="*/ 1607415 h 4608812"/>
              <a:gd name="connsiteX21732" fmla="*/ 8668454 w 12184637"/>
              <a:gd name="connsiteY21732" fmla="*/ 1615367 h 4608812"/>
              <a:gd name="connsiteX21733" fmla="*/ 8667128 w 12184637"/>
              <a:gd name="connsiteY21733" fmla="*/ 1623171 h 4608812"/>
              <a:gd name="connsiteX21734" fmla="*/ 8671693 w 12184637"/>
              <a:gd name="connsiteY21734" fmla="*/ 1625527 h 4608812"/>
              <a:gd name="connsiteX21735" fmla="*/ 8674933 w 12184637"/>
              <a:gd name="connsiteY21735" fmla="*/ 1624496 h 4608812"/>
              <a:gd name="connsiteX21736" fmla="*/ 8685608 w 12184637"/>
              <a:gd name="connsiteY21736" fmla="*/ 1616913 h 4608812"/>
              <a:gd name="connsiteX21737" fmla="*/ 8789049 w 12184637"/>
              <a:gd name="connsiteY21737" fmla="*/ 1559634 h 4608812"/>
              <a:gd name="connsiteX21738" fmla="*/ 8791257 w 12184637"/>
              <a:gd name="connsiteY21738" fmla="*/ 1552051 h 4608812"/>
              <a:gd name="connsiteX21739" fmla="*/ 8783674 w 12184637"/>
              <a:gd name="connsiteY21739" fmla="*/ 1549842 h 4608812"/>
              <a:gd name="connsiteX21740" fmla="*/ 8680233 w 12184637"/>
              <a:gd name="connsiteY21740" fmla="*/ 1607121 h 4608812"/>
              <a:gd name="connsiteX21741" fmla="*/ 8678024 w 12184637"/>
              <a:gd name="connsiteY21741" fmla="*/ 1614704 h 4608812"/>
              <a:gd name="connsiteX21742" fmla="*/ 8682958 w 12184637"/>
              <a:gd name="connsiteY21742" fmla="*/ 1617575 h 4608812"/>
              <a:gd name="connsiteX21743" fmla="*/ 8685608 w 12184637"/>
              <a:gd name="connsiteY21743" fmla="*/ 1616913 h 4608812"/>
              <a:gd name="connsiteX21744" fmla="*/ 8788459 w 12184637"/>
              <a:gd name="connsiteY21744" fmla="*/ 1559928 h 4608812"/>
              <a:gd name="connsiteX21745" fmla="*/ 8898600 w 12184637"/>
              <a:gd name="connsiteY21745" fmla="*/ 1513840 h 4608812"/>
              <a:gd name="connsiteX21746" fmla="*/ 8901618 w 12184637"/>
              <a:gd name="connsiteY21746" fmla="*/ 1506552 h 4608812"/>
              <a:gd name="connsiteX21747" fmla="*/ 8894329 w 12184637"/>
              <a:gd name="connsiteY21747" fmla="*/ 1503533 h 4608812"/>
              <a:gd name="connsiteX21748" fmla="*/ 8784189 w 12184637"/>
              <a:gd name="connsiteY21748" fmla="*/ 1549621 h 4608812"/>
              <a:gd name="connsiteX21749" fmla="*/ 8781171 w 12184637"/>
              <a:gd name="connsiteY21749" fmla="*/ 1556910 h 4608812"/>
              <a:gd name="connsiteX21750" fmla="*/ 8786325 w 12184637"/>
              <a:gd name="connsiteY21750" fmla="*/ 1560370 h 4608812"/>
              <a:gd name="connsiteX21751" fmla="*/ 8788459 w 12184637"/>
              <a:gd name="connsiteY21751" fmla="*/ 1559928 h 4608812"/>
              <a:gd name="connsiteX21752" fmla="*/ 8898158 w 12184637"/>
              <a:gd name="connsiteY21752" fmla="*/ 1513987 h 4608812"/>
              <a:gd name="connsiteX21753" fmla="*/ 9017354 w 12184637"/>
              <a:gd name="connsiteY21753" fmla="*/ 1476808 h 4608812"/>
              <a:gd name="connsiteX21754" fmla="*/ 9021036 w 12184637"/>
              <a:gd name="connsiteY21754" fmla="*/ 1469814 h 4608812"/>
              <a:gd name="connsiteX21755" fmla="*/ 9014041 w 12184637"/>
              <a:gd name="connsiteY21755" fmla="*/ 1466132 h 4608812"/>
              <a:gd name="connsiteX21756" fmla="*/ 8894845 w 12184637"/>
              <a:gd name="connsiteY21756" fmla="*/ 1503312 h 4608812"/>
              <a:gd name="connsiteX21757" fmla="*/ 8891164 w 12184637"/>
              <a:gd name="connsiteY21757" fmla="*/ 1510306 h 4608812"/>
              <a:gd name="connsiteX21758" fmla="*/ 8896538 w 12184637"/>
              <a:gd name="connsiteY21758" fmla="*/ 1514208 h 4608812"/>
              <a:gd name="connsiteX21759" fmla="*/ 8898158 w 12184637"/>
              <a:gd name="connsiteY21759" fmla="*/ 1513987 h 4608812"/>
              <a:gd name="connsiteX21760" fmla="*/ 9016838 w 12184637"/>
              <a:gd name="connsiteY21760" fmla="*/ 1476955 h 4608812"/>
              <a:gd name="connsiteX21761" fmla="*/ 9142219 w 12184637"/>
              <a:gd name="connsiteY21761" fmla="*/ 1451187 h 4608812"/>
              <a:gd name="connsiteX21762" fmla="*/ 9146563 w 12184637"/>
              <a:gd name="connsiteY21762" fmla="*/ 1444634 h 4608812"/>
              <a:gd name="connsiteX21763" fmla="*/ 9140010 w 12184637"/>
              <a:gd name="connsiteY21763" fmla="*/ 1440291 h 4608812"/>
              <a:gd name="connsiteX21764" fmla="*/ 9014630 w 12184637"/>
              <a:gd name="connsiteY21764" fmla="*/ 1466059 h 4608812"/>
              <a:gd name="connsiteX21765" fmla="*/ 9010286 w 12184637"/>
              <a:gd name="connsiteY21765" fmla="*/ 1472611 h 4608812"/>
              <a:gd name="connsiteX21766" fmla="*/ 9015808 w 12184637"/>
              <a:gd name="connsiteY21766" fmla="*/ 1477102 h 4608812"/>
              <a:gd name="connsiteX21767" fmla="*/ 9016838 w 12184637"/>
              <a:gd name="connsiteY21767" fmla="*/ 1476955 h 4608812"/>
              <a:gd name="connsiteX21768" fmla="*/ 9141630 w 12184637"/>
              <a:gd name="connsiteY21768" fmla="*/ 1451334 h 4608812"/>
              <a:gd name="connsiteX21769" fmla="*/ 9270397 w 12184637"/>
              <a:gd name="connsiteY21769" fmla="*/ 1439334 h 4608812"/>
              <a:gd name="connsiteX21770" fmla="*/ 9275403 w 12184637"/>
              <a:gd name="connsiteY21770" fmla="*/ 1433296 h 4608812"/>
              <a:gd name="connsiteX21771" fmla="*/ 9269366 w 12184637"/>
              <a:gd name="connsiteY21771" fmla="*/ 1428290 h 4608812"/>
              <a:gd name="connsiteX21772" fmla="*/ 9140599 w 12184637"/>
              <a:gd name="connsiteY21772" fmla="*/ 1440291 h 4608812"/>
              <a:gd name="connsiteX21773" fmla="*/ 9135593 w 12184637"/>
              <a:gd name="connsiteY21773" fmla="*/ 1446328 h 4608812"/>
              <a:gd name="connsiteX21774" fmla="*/ 9141188 w 12184637"/>
              <a:gd name="connsiteY21774" fmla="*/ 1451408 h 4608812"/>
              <a:gd name="connsiteX21775" fmla="*/ 9141630 w 12184637"/>
              <a:gd name="connsiteY21775" fmla="*/ 1451334 h 4608812"/>
              <a:gd name="connsiteX21776" fmla="*/ 9402624 w 12184637"/>
              <a:gd name="connsiteY21776" fmla="*/ 1436904 h 4608812"/>
              <a:gd name="connsiteX21777" fmla="*/ 9397176 w 12184637"/>
              <a:gd name="connsiteY21777" fmla="*/ 1431161 h 4608812"/>
              <a:gd name="connsiteX21778" fmla="*/ 9270029 w 12184637"/>
              <a:gd name="connsiteY21778" fmla="*/ 1428216 h 4608812"/>
              <a:gd name="connsiteX21779" fmla="*/ 9269881 w 12184637"/>
              <a:gd name="connsiteY21779" fmla="*/ 1428216 h 4608812"/>
              <a:gd name="connsiteX21780" fmla="*/ 9264360 w 12184637"/>
              <a:gd name="connsiteY21780" fmla="*/ 1433665 h 4608812"/>
              <a:gd name="connsiteX21781" fmla="*/ 9269808 w 12184637"/>
              <a:gd name="connsiteY21781" fmla="*/ 1439407 h 4608812"/>
              <a:gd name="connsiteX21782" fmla="*/ 9396955 w 12184637"/>
              <a:gd name="connsiteY21782" fmla="*/ 1442352 h 4608812"/>
              <a:gd name="connsiteX21783" fmla="*/ 9397102 w 12184637"/>
              <a:gd name="connsiteY21783" fmla="*/ 1442352 h 4608812"/>
              <a:gd name="connsiteX21784" fmla="*/ 9402624 w 12184637"/>
              <a:gd name="connsiteY21784" fmla="*/ 1436904 h 4608812"/>
              <a:gd name="connsiteX21785" fmla="*/ 9445767 w 12184637"/>
              <a:gd name="connsiteY21785" fmla="*/ 1499631 h 4608812"/>
              <a:gd name="connsiteX21786" fmla="*/ 9446724 w 12184637"/>
              <a:gd name="connsiteY21786" fmla="*/ 1491827 h 4608812"/>
              <a:gd name="connsiteX21787" fmla="*/ 9401372 w 12184637"/>
              <a:gd name="connsiteY21787" fmla="*/ 1433370 h 4608812"/>
              <a:gd name="connsiteX21788" fmla="*/ 9393569 w 12184637"/>
              <a:gd name="connsiteY21788" fmla="*/ 1432413 h 4608812"/>
              <a:gd name="connsiteX21789" fmla="*/ 9392612 w 12184637"/>
              <a:gd name="connsiteY21789" fmla="*/ 1440217 h 4608812"/>
              <a:gd name="connsiteX21790" fmla="*/ 9437964 w 12184637"/>
              <a:gd name="connsiteY21790" fmla="*/ 1498674 h 4608812"/>
              <a:gd name="connsiteX21791" fmla="*/ 9442381 w 12184637"/>
              <a:gd name="connsiteY21791" fmla="*/ 1500809 h 4608812"/>
              <a:gd name="connsiteX21792" fmla="*/ 9445767 w 12184637"/>
              <a:gd name="connsiteY21792" fmla="*/ 1499631 h 4608812"/>
              <a:gd name="connsiteX21793" fmla="*/ 9481474 w 12184637"/>
              <a:gd name="connsiteY21793" fmla="*/ 1571487 h 4608812"/>
              <a:gd name="connsiteX21794" fmla="*/ 9483904 w 12184637"/>
              <a:gd name="connsiteY21794" fmla="*/ 1563978 h 4608812"/>
              <a:gd name="connsiteX21795" fmla="*/ 9447313 w 12184637"/>
              <a:gd name="connsiteY21795" fmla="*/ 1492710 h 4608812"/>
              <a:gd name="connsiteX21796" fmla="*/ 9439804 w 12184637"/>
              <a:gd name="connsiteY21796" fmla="*/ 1490281 h 4608812"/>
              <a:gd name="connsiteX21797" fmla="*/ 9437374 w 12184637"/>
              <a:gd name="connsiteY21797" fmla="*/ 1497790 h 4608812"/>
              <a:gd name="connsiteX21798" fmla="*/ 9473966 w 12184637"/>
              <a:gd name="connsiteY21798" fmla="*/ 1569058 h 4608812"/>
              <a:gd name="connsiteX21799" fmla="*/ 9478971 w 12184637"/>
              <a:gd name="connsiteY21799" fmla="*/ 1572076 h 4608812"/>
              <a:gd name="connsiteX21800" fmla="*/ 9481474 w 12184637"/>
              <a:gd name="connsiteY21800" fmla="*/ 1571487 h 4608812"/>
              <a:gd name="connsiteX21801" fmla="*/ 9610021 w 12184637"/>
              <a:gd name="connsiteY21801" fmla="*/ 1588936 h 4608812"/>
              <a:gd name="connsiteX21802" fmla="*/ 9605456 w 12184637"/>
              <a:gd name="connsiteY21802" fmla="*/ 1582531 h 4608812"/>
              <a:gd name="connsiteX21803" fmla="*/ 9479855 w 12184637"/>
              <a:gd name="connsiteY21803" fmla="*/ 1561033 h 4608812"/>
              <a:gd name="connsiteX21804" fmla="*/ 9473450 w 12184637"/>
              <a:gd name="connsiteY21804" fmla="*/ 1565597 h 4608812"/>
              <a:gd name="connsiteX21805" fmla="*/ 9478014 w 12184637"/>
              <a:gd name="connsiteY21805" fmla="*/ 1572003 h 4608812"/>
              <a:gd name="connsiteX21806" fmla="*/ 9603616 w 12184637"/>
              <a:gd name="connsiteY21806" fmla="*/ 1593501 h 4608812"/>
              <a:gd name="connsiteX21807" fmla="*/ 9604573 w 12184637"/>
              <a:gd name="connsiteY21807" fmla="*/ 1593574 h 4608812"/>
              <a:gd name="connsiteX21808" fmla="*/ 9610021 w 12184637"/>
              <a:gd name="connsiteY21808" fmla="*/ 1588936 h 4608812"/>
              <a:gd name="connsiteX21809" fmla="*/ 9720456 w 12184637"/>
              <a:gd name="connsiteY21809" fmla="*/ 1625821 h 4608812"/>
              <a:gd name="connsiteX21810" fmla="*/ 9716848 w 12184637"/>
              <a:gd name="connsiteY21810" fmla="*/ 1618827 h 4608812"/>
              <a:gd name="connsiteX21811" fmla="*/ 9606192 w 12184637"/>
              <a:gd name="connsiteY21811" fmla="*/ 1582751 h 4608812"/>
              <a:gd name="connsiteX21812" fmla="*/ 9599198 w 12184637"/>
              <a:gd name="connsiteY21812" fmla="*/ 1586359 h 4608812"/>
              <a:gd name="connsiteX21813" fmla="*/ 9602806 w 12184637"/>
              <a:gd name="connsiteY21813" fmla="*/ 1593353 h 4608812"/>
              <a:gd name="connsiteX21814" fmla="*/ 9713461 w 12184637"/>
              <a:gd name="connsiteY21814" fmla="*/ 1629429 h 4608812"/>
              <a:gd name="connsiteX21815" fmla="*/ 9715228 w 12184637"/>
              <a:gd name="connsiteY21815" fmla="*/ 1629723 h 4608812"/>
              <a:gd name="connsiteX21816" fmla="*/ 9720456 w 12184637"/>
              <a:gd name="connsiteY21816" fmla="*/ 1625821 h 4608812"/>
              <a:gd name="connsiteX21817" fmla="*/ 9811380 w 12184637"/>
              <a:gd name="connsiteY21817" fmla="*/ 1675369 h 4608812"/>
              <a:gd name="connsiteX21818" fmla="*/ 9809098 w 12184637"/>
              <a:gd name="connsiteY21818" fmla="*/ 1667860 h 4608812"/>
              <a:gd name="connsiteX21819" fmla="*/ 9717805 w 12184637"/>
              <a:gd name="connsiteY21819" fmla="*/ 1619195 h 4608812"/>
              <a:gd name="connsiteX21820" fmla="*/ 9710296 w 12184637"/>
              <a:gd name="connsiteY21820" fmla="*/ 1621477 h 4608812"/>
              <a:gd name="connsiteX21821" fmla="*/ 9712578 w 12184637"/>
              <a:gd name="connsiteY21821" fmla="*/ 1628987 h 4608812"/>
              <a:gd name="connsiteX21822" fmla="*/ 9803871 w 12184637"/>
              <a:gd name="connsiteY21822" fmla="*/ 1677652 h 4608812"/>
              <a:gd name="connsiteX21823" fmla="*/ 9806521 w 12184637"/>
              <a:gd name="connsiteY21823" fmla="*/ 1678314 h 4608812"/>
              <a:gd name="connsiteX21824" fmla="*/ 9811380 w 12184637"/>
              <a:gd name="connsiteY21824" fmla="*/ 1675369 h 4608812"/>
              <a:gd name="connsiteX21825" fmla="*/ 9835234 w 12184637"/>
              <a:gd name="connsiteY21825" fmla="*/ 1761582 h 4608812"/>
              <a:gd name="connsiteX21826" fmla="*/ 9838842 w 12184637"/>
              <a:gd name="connsiteY21826" fmla="*/ 1754588 h 4608812"/>
              <a:gd name="connsiteX21827" fmla="*/ 9811748 w 12184637"/>
              <a:gd name="connsiteY21827" fmla="*/ 1671026 h 4608812"/>
              <a:gd name="connsiteX21828" fmla="*/ 9804754 w 12184637"/>
              <a:gd name="connsiteY21828" fmla="*/ 1667418 h 4608812"/>
              <a:gd name="connsiteX21829" fmla="*/ 9801147 w 12184637"/>
              <a:gd name="connsiteY21829" fmla="*/ 1674412 h 4608812"/>
              <a:gd name="connsiteX21830" fmla="*/ 9828240 w 12184637"/>
              <a:gd name="connsiteY21830" fmla="*/ 1757975 h 4608812"/>
              <a:gd name="connsiteX21831" fmla="*/ 9833615 w 12184637"/>
              <a:gd name="connsiteY21831" fmla="*/ 1761803 h 4608812"/>
              <a:gd name="connsiteX21832" fmla="*/ 9835234 w 12184637"/>
              <a:gd name="connsiteY21832" fmla="*/ 1761582 h 4608812"/>
              <a:gd name="connsiteX21833" fmla="*/ 9905250 w 12184637"/>
              <a:gd name="connsiteY21833" fmla="*/ 1820702 h 4608812"/>
              <a:gd name="connsiteX21834" fmla="*/ 9904808 w 12184637"/>
              <a:gd name="connsiteY21834" fmla="*/ 1812824 h 4608812"/>
              <a:gd name="connsiteX21835" fmla="*/ 9837222 w 12184637"/>
              <a:gd name="connsiteY21835" fmla="*/ 1752159 h 4608812"/>
              <a:gd name="connsiteX21836" fmla="*/ 9829344 w 12184637"/>
              <a:gd name="connsiteY21836" fmla="*/ 1752600 h 4608812"/>
              <a:gd name="connsiteX21837" fmla="*/ 9829786 w 12184637"/>
              <a:gd name="connsiteY21837" fmla="*/ 1760478 h 4608812"/>
              <a:gd name="connsiteX21838" fmla="*/ 9897372 w 12184637"/>
              <a:gd name="connsiteY21838" fmla="*/ 1821143 h 4608812"/>
              <a:gd name="connsiteX21839" fmla="*/ 9901126 w 12184637"/>
              <a:gd name="connsiteY21839" fmla="*/ 1822542 h 4608812"/>
              <a:gd name="connsiteX21840" fmla="*/ 9905250 w 12184637"/>
              <a:gd name="connsiteY21840" fmla="*/ 1820702 h 4608812"/>
              <a:gd name="connsiteX21841" fmla="*/ 9915777 w 12184637"/>
              <a:gd name="connsiteY21841" fmla="*/ 1908608 h 4608812"/>
              <a:gd name="connsiteX21842" fmla="*/ 9920416 w 12184637"/>
              <a:gd name="connsiteY21842" fmla="*/ 1902203 h 4608812"/>
              <a:gd name="connsiteX21843" fmla="*/ 9906648 w 12184637"/>
              <a:gd name="connsiteY21843" fmla="*/ 1816063 h 4608812"/>
              <a:gd name="connsiteX21844" fmla="*/ 9900243 w 12184637"/>
              <a:gd name="connsiteY21844" fmla="*/ 1811425 h 4608812"/>
              <a:gd name="connsiteX21845" fmla="*/ 9895605 w 12184637"/>
              <a:gd name="connsiteY21845" fmla="*/ 1817830 h 4608812"/>
              <a:gd name="connsiteX21846" fmla="*/ 9909372 w 12184637"/>
              <a:gd name="connsiteY21846" fmla="*/ 1903969 h 4608812"/>
              <a:gd name="connsiteX21847" fmla="*/ 9914894 w 12184637"/>
              <a:gd name="connsiteY21847" fmla="*/ 1908681 h 4608812"/>
              <a:gd name="connsiteX21848" fmla="*/ 9915777 w 12184637"/>
              <a:gd name="connsiteY21848" fmla="*/ 1908608 h 4608812"/>
              <a:gd name="connsiteX21849" fmla="*/ 9918355 w 12184637"/>
              <a:gd name="connsiteY21849" fmla="*/ 1990624 h 4608812"/>
              <a:gd name="connsiteX21850" fmla="*/ 9923729 w 12184637"/>
              <a:gd name="connsiteY21850" fmla="*/ 1984808 h 4608812"/>
              <a:gd name="connsiteX21851" fmla="*/ 9920489 w 12184637"/>
              <a:gd name="connsiteY21851" fmla="*/ 1902865 h 4608812"/>
              <a:gd name="connsiteX21852" fmla="*/ 9914894 w 12184637"/>
              <a:gd name="connsiteY21852" fmla="*/ 1897491 h 4608812"/>
              <a:gd name="connsiteX21853" fmla="*/ 9914674 w 12184637"/>
              <a:gd name="connsiteY21853" fmla="*/ 1897491 h 4608812"/>
              <a:gd name="connsiteX21854" fmla="*/ 9909299 w 12184637"/>
              <a:gd name="connsiteY21854" fmla="*/ 1903307 h 4608812"/>
              <a:gd name="connsiteX21855" fmla="*/ 9912538 w 12184637"/>
              <a:gd name="connsiteY21855" fmla="*/ 1985249 h 4608812"/>
              <a:gd name="connsiteX21856" fmla="*/ 9918134 w 12184637"/>
              <a:gd name="connsiteY21856" fmla="*/ 1990624 h 4608812"/>
              <a:gd name="connsiteX21857" fmla="*/ 9918355 w 12184637"/>
              <a:gd name="connsiteY21857" fmla="*/ 1990624 h 4608812"/>
              <a:gd name="connsiteX21858" fmla="*/ 9918944 w 12184637"/>
              <a:gd name="connsiteY21858" fmla="*/ 2057768 h 4608812"/>
              <a:gd name="connsiteX21859" fmla="*/ 9923729 w 12184637"/>
              <a:gd name="connsiteY21859" fmla="*/ 1985470 h 4608812"/>
              <a:gd name="connsiteX21860" fmla="*/ 9918501 w 12184637"/>
              <a:gd name="connsiteY21860" fmla="*/ 1979507 h 4608812"/>
              <a:gd name="connsiteX21861" fmla="*/ 9912538 w 12184637"/>
              <a:gd name="connsiteY21861" fmla="*/ 1984734 h 4608812"/>
              <a:gd name="connsiteX21862" fmla="*/ 9907826 w 12184637"/>
              <a:gd name="connsiteY21862" fmla="*/ 2057032 h 4608812"/>
              <a:gd name="connsiteX21863" fmla="*/ 9913053 w 12184637"/>
              <a:gd name="connsiteY21863" fmla="*/ 2062996 h 4608812"/>
              <a:gd name="connsiteX21864" fmla="*/ 9913496 w 12184637"/>
              <a:gd name="connsiteY21864" fmla="*/ 2062996 h 4608812"/>
              <a:gd name="connsiteX21865" fmla="*/ 9918944 w 12184637"/>
              <a:gd name="connsiteY21865" fmla="*/ 2057768 h 4608812"/>
              <a:gd name="connsiteX21866" fmla="*/ 9948761 w 12184637"/>
              <a:gd name="connsiteY21866" fmla="*/ 2127931 h 4608812"/>
              <a:gd name="connsiteX21867" fmla="*/ 9951264 w 12184637"/>
              <a:gd name="connsiteY21867" fmla="*/ 2120422 h 4608812"/>
              <a:gd name="connsiteX21868" fmla="*/ 9918429 w 12184637"/>
              <a:gd name="connsiteY21868" fmla="*/ 2054897 h 4608812"/>
              <a:gd name="connsiteX21869" fmla="*/ 9910919 w 12184637"/>
              <a:gd name="connsiteY21869" fmla="*/ 2052394 h 4608812"/>
              <a:gd name="connsiteX21870" fmla="*/ 9908415 w 12184637"/>
              <a:gd name="connsiteY21870" fmla="*/ 2059903 h 4608812"/>
              <a:gd name="connsiteX21871" fmla="*/ 9941252 w 12184637"/>
              <a:gd name="connsiteY21871" fmla="*/ 2125428 h 4608812"/>
              <a:gd name="connsiteX21872" fmla="*/ 9946258 w 12184637"/>
              <a:gd name="connsiteY21872" fmla="*/ 2128520 h 4608812"/>
              <a:gd name="connsiteX21873" fmla="*/ 9948761 w 12184637"/>
              <a:gd name="connsiteY21873" fmla="*/ 2127931 h 4608812"/>
              <a:gd name="connsiteX21874" fmla="*/ 9955019 w 12184637"/>
              <a:gd name="connsiteY21874" fmla="*/ 2202733 h 4608812"/>
              <a:gd name="connsiteX21875" fmla="*/ 9959951 w 12184637"/>
              <a:gd name="connsiteY21875" fmla="*/ 2196622 h 4608812"/>
              <a:gd name="connsiteX21876" fmla="*/ 9951779 w 12184637"/>
              <a:gd name="connsiteY21876" fmla="*/ 2122336 h 4608812"/>
              <a:gd name="connsiteX21877" fmla="*/ 9945669 w 12184637"/>
              <a:gd name="connsiteY21877" fmla="*/ 2117403 h 4608812"/>
              <a:gd name="connsiteX21878" fmla="*/ 9940736 w 12184637"/>
              <a:gd name="connsiteY21878" fmla="*/ 2123514 h 4608812"/>
              <a:gd name="connsiteX21879" fmla="*/ 9948908 w 12184637"/>
              <a:gd name="connsiteY21879" fmla="*/ 2197800 h 4608812"/>
              <a:gd name="connsiteX21880" fmla="*/ 9954503 w 12184637"/>
              <a:gd name="connsiteY21880" fmla="*/ 2202733 h 4608812"/>
              <a:gd name="connsiteX21881" fmla="*/ 9955019 w 12184637"/>
              <a:gd name="connsiteY21881" fmla="*/ 2202733 h 4608812"/>
              <a:gd name="connsiteX21882" fmla="*/ 9953400 w 12184637"/>
              <a:gd name="connsiteY21882" fmla="*/ 2219739 h 4608812"/>
              <a:gd name="connsiteX21883" fmla="*/ 9959731 w 12184637"/>
              <a:gd name="connsiteY21883" fmla="*/ 2198830 h 4608812"/>
              <a:gd name="connsiteX21884" fmla="*/ 9955976 w 12184637"/>
              <a:gd name="connsiteY21884" fmla="*/ 2191910 h 4608812"/>
              <a:gd name="connsiteX21885" fmla="*/ 9949055 w 12184637"/>
              <a:gd name="connsiteY21885" fmla="*/ 2195665 h 4608812"/>
              <a:gd name="connsiteX21886" fmla="*/ 9942724 w 12184637"/>
              <a:gd name="connsiteY21886" fmla="*/ 2216574 h 4608812"/>
              <a:gd name="connsiteX21887" fmla="*/ 9946479 w 12184637"/>
              <a:gd name="connsiteY21887" fmla="*/ 2223494 h 4608812"/>
              <a:gd name="connsiteX21888" fmla="*/ 9948172 w 12184637"/>
              <a:gd name="connsiteY21888" fmla="*/ 2223715 h 4608812"/>
              <a:gd name="connsiteX21889" fmla="*/ 9953400 w 12184637"/>
              <a:gd name="connsiteY21889" fmla="*/ 2219739 h 4608812"/>
              <a:gd name="connsiteX21890" fmla="*/ 9944270 w 12184637"/>
              <a:gd name="connsiteY21890" fmla="*/ 2249778 h 4608812"/>
              <a:gd name="connsiteX21891" fmla="*/ 9953400 w 12184637"/>
              <a:gd name="connsiteY21891" fmla="*/ 2219739 h 4608812"/>
              <a:gd name="connsiteX21892" fmla="*/ 9949719 w 12184637"/>
              <a:gd name="connsiteY21892" fmla="*/ 2212745 h 4608812"/>
              <a:gd name="connsiteX21893" fmla="*/ 9942724 w 12184637"/>
              <a:gd name="connsiteY21893" fmla="*/ 2216426 h 4608812"/>
              <a:gd name="connsiteX21894" fmla="*/ 9933595 w 12184637"/>
              <a:gd name="connsiteY21894" fmla="*/ 2246465 h 4608812"/>
              <a:gd name="connsiteX21895" fmla="*/ 9937276 w 12184637"/>
              <a:gd name="connsiteY21895" fmla="*/ 2253459 h 4608812"/>
              <a:gd name="connsiteX21896" fmla="*/ 9938969 w 12184637"/>
              <a:gd name="connsiteY21896" fmla="*/ 2253680 h 4608812"/>
              <a:gd name="connsiteX21897" fmla="*/ 9944270 w 12184637"/>
              <a:gd name="connsiteY21897" fmla="*/ 2249778 h 4608812"/>
              <a:gd name="connsiteX21898" fmla="*/ 9929987 w 12184637"/>
              <a:gd name="connsiteY21898" fmla="*/ 2329659 h 4608812"/>
              <a:gd name="connsiteX21899" fmla="*/ 9944417 w 12184637"/>
              <a:gd name="connsiteY21899" fmla="*/ 2249189 h 4608812"/>
              <a:gd name="connsiteX21900" fmla="*/ 9939926 w 12184637"/>
              <a:gd name="connsiteY21900" fmla="*/ 2242710 h 4608812"/>
              <a:gd name="connsiteX21901" fmla="*/ 9933447 w 12184637"/>
              <a:gd name="connsiteY21901" fmla="*/ 2247201 h 4608812"/>
              <a:gd name="connsiteX21902" fmla="*/ 9919017 w 12184637"/>
              <a:gd name="connsiteY21902" fmla="*/ 2327671 h 4608812"/>
              <a:gd name="connsiteX21903" fmla="*/ 9923508 w 12184637"/>
              <a:gd name="connsiteY21903" fmla="*/ 2334150 h 4608812"/>
              <a:gd name="connsiteX21904" fmla="*/ 9924539 w 12184637"/>
              <a:gd name="connsiteY21904" fmla="*/ 2334223 h 4608812"/>
              <a:gd name="connsiteX21905" fmla="*/ 9929987 w 12184637"/>
              <a:gd name="connsiteY21905" fmla="*/ 2329659 h 4608812"/>
              <a:gd name="connsiteX21906" fmla="*/ 9902821 w 12184637"/>
              <a:gd name="connsiteY21906" fmla="*/ 2366397 h 4608812"/>
              <a:gd name="connsiteX21907" fmla="*/ 9928956 w 12184637"/>
              <a:gd name="connsiteY21907" fmla="*/ 2332015 h 4608812"/>
              <a:gd name="connsiteX21908" fmla="*/ 9927925 w 12184637"/>
              <a:gd name="connsiteY21908" fmla="*/ 2324211 h 4608812"/>
              <a:gd name="connsiteX21909" fmla="*/ 9920122 w 12184637"/>
              <a:gd name="connsiteY21909" fmla="*/ 2325241 h 4608812"/>
              <a:gd name="connsiteX21910" fmla="*/ 9893985 w 12184637"/>
              <a:gd name="connsiteY21910" fmla="*/ 2359624 h 4608812"/>
              <a:gd name="connsiteX21911" fmla="*/ 9895016 w 12184637"/>
              <a:gd name="connsiteY21911" fmla="*/ 2367428 h 4608812"/>
              <a:gd name="connsiteX21912" fmla="*/ 9898402 w 12184637"/>
              <a:gd name="connsiteY21912" fmla="*/ 2368532 h 4608812"/>
              <a:gd name="connsiteX21913" fmla="*/ 9902821 w 12184637"/>
              <a:gd name="connsiteY21913" fmla="*/ 2366397 h 4608812"/>
              <a:gd name="connsiteX21914" fmla="*/ 9861812 w 12184637"/>
              <a:gd name="connsiteY21914" fmla="*/ 2392018 h 4608812"/>
              <a:gd name="connsiteX21915" fmla="*/ 9901274 w 12184637"/>
              <a:gd name="connsiteY21915" fmla="*/ 2367796 h 4608812"/>
              <a:gd name="connsiteX21916" fmla="*/ 9903114 w 12184637"/>
              <a:gd name="connsiteY21916" fmla="*/ 2360139 h 4608812"/>
              <a:gd name="connsiteX21917" fmla="*/ 9895458 w 12184637"/>
              <a:gd name="connsiteY21917" fmla="*/ 2358298 h 4608812"/>
              <a:gd name="connsiteX21918" fmla="*/ 9855995 w 12184637"/>
              <a:gd name="connsiteY21918" fmla="*/ 2382520 h 4608812"/>
              <a:gd name="connsiteX21919" fmla="*/ 9854155 w 12184637"/>
              <a:gd name="connsiteY21919" fmla="*/ 2390177 h 4608812"/>
              <a:gd name="connsiteX21920" fmla="*/ 9858941 w 12184637"/>
              <a:gd name="connsiteY21920" fmla="*/ 2392828 h 4608812"/>
              <a:gd name="connsiteX21921" fmla="*/ 9861812 w 12184637"/>
              <a:gd name="connsiteY21921" fmla="*/ 2392018 h 4608812"/>
              <a:gd name="connsiteX21922" fmla="*/ 9802913 w 12184637"/>
              <a:gd name="connsiteY21922" fmla="*/ 2410571 h 4608812"/>
              <a:gd name="connsiteX21923" fmla="*/ 9860560 w 12184637"/>
              <a:gd name="connsiteY21923" fmla="*/ 2392533 h 4608812"/>
              <a:gd name="connsiteX21924" fmla="*/ 9864241 w 12184637"/>
              <a:gd name="connsiteY21924" fmla="*/ 2385539 h 4608812"/>
              <a:gd name="connsiteX21925" fmla="*/ 9857247 w 12184637"/>
              <a:gd name="connsiteY21925" fmla="*/ 2381858 h 4608812"/>
              <a:gd name="connsiteX21926" fmla="*/ 9799601 w 12184637"/>
              <a:gd name="connsiteY21926" fmla="*/ 2399895 h 4608812"/>
              <a:gd name="connsiteX21927" fmla="*/ 9795920 w 12184637"/>
              <a:gd name="connsiteY21927" fmla="*/ 2406890 h 4608812"/>
              <a:gd name="connsiteX21928" fmla="*/ 9801294 w 12184637"/>
              <a:gd name="connsiteY21928" fmla="*/ 2410792 h 4608812"/>
              <a:gd name="connsiteX21929" fmla="*/ 9802913 w 12184637"/>
              <a:gd name="connsiteY21929" fmla="*/ 2410571 h 4608812"/>
              <a:gd name="connsiteX21930" fmla="*/ 9773685 w 12184637"/>
              <a:gd name="connsiteY21930" fmla="*/ 2488243 h 4608812"/>
              <a:gd name="connsiteX21931" fmla="*/ 9806447 w 12184637"/>
              <a:gd name="connsiteY21931" fmla="*/ 2407331 h 4608812"/>
              <a:gd name="connsiteX21932" fmla="*/ 9803356 w 12184637"/>
              <a:gd name="connsiteY21932" fmla="*/ 2400116 h 4608812"/>
              <a:gd name="connsiteX21933" fmla="*/ 9796140 w 12184637"/>
              <a:gd name="connsiteY21933" fmla="*/ 2403209 h 4608812"/>
              <a:gd name="connsiteX21934" fmla="*/ 9763378 w 12184637"/>
              <a:gd name="connsiteY21934" fmla="*/ 2484120 h 4608812"/>
              <a:gd name="connsiteX21935" fmla="*/ 9766470 w 12184637"/>
              <a:gd name="connsiteY21935" fmla="*/ 2491336 h 4608812"/>
              <a:gd name="connsiteX21936" fmla="*/ 9768605 w 12184637"/>
              <a:gd name="connsiteY21936" fmla="*/ 2491777 h 4608812"/>
              <a:gd name="connsiteX21937" fmla="*/ 9773685 w 12184637"/>
              <a:gd name="connsiteY21937" fmla="*/ 2488243 h 4608812"/>
              <a:gd name="connsiteX21938" fmla="*/ 9686442 w 12184637"/>
              <a:gd name="connsiteY21938" fmla="*/ 2508416 h 4608812"/>
              <a:gd name="connsiteX21939" fmla="*/ 9769636 w 12184637"/>
              <a:gd name="connsiteY21939" fmla="*/ 2491630 h 4608812"/>
              <a:gd name="connsiteX21940" fmla="*/ 9773980 w 12184637"/>
              <a:gd name="connsiteY21940" fmla="*/ 2485078 h 4608812"/>
              <a:gd name="connsiteX21941" fmla="*/ 9767427 w 12184637"/>
              <a:gd name="connsiteY21941" fmla="*/ 2480734 h 4608812"/>
              <a:gd name="connsiteX21942" fmla="*/ 9684233 w 12184637"/>
              <a:gd name="connsiteY21942" fmla="*/ 2497520 h 4608812"/>
              <a:gd name="connsiteX21943" fmla="*/ 9679889 w 12184637"/>
              <a:gd name="connsiteY21943" fmla="*/ 2504072 h 4608812"/>
              <a:gd name="connsiteX21944" fmla="*/ 9685411 w 12184637"/>
              <a:gd name="connsiteY21944" fmla="*/ 2508563 h 4608812"/>
              <a:gd name="connsiteX21945" fmla="*/ 9686442 w 12184637"/>
              <a:gd name="connsiteY21945" fmla="*/ 2508416 h 4608812"/>
              <a:gd name="connsiteX21946" fmla="*/ 9583148 w 12184637"/>
              <a:gd name="connsiteY21946" fmla="*/ 2520269 h 4608812"/>
              <a:gd name="connsiteX21947" fmla="*/ 9686000 w 12184637"/>
              <a:gd name="connsiteY21947" fmla="*/ 2508490 h 4608812"/>
              <a:gd name="connsiteX21948" fmla="*/ 9690933 w 12184637"/>
              <a:gd name="connsiteY21948" fmla="*/ 2502305 h 4608812"/>
              <a:gd name="connsiteX21949" fmla="*/ 9684748 w 12184637"/>
              <a:gd name="connsiteY21949" fmla="*/ 2497372 h 4608812"/>
              <a:gd name="connsiteX21950" fmla="*/ 9581896 w 12184637"/>
              <a:gd name="connsiteY21950" fmla="*/ 2509152 h 4608812"/>
              <a:gd name="connsiteX21951" fmla="*/ 9576964 w 12184637"/>
              <a:gd name="connsiteY21951" fmla="*/ 2515337 h 4608812"/>
              <a:gd name="connsiteX21952" fmla="*/ 9582560 w 12184637"/>
              <a:gd name="connsiteY21952" fmla="*/ 2520269 h 4608812"/>
              <a:gd name="connsiteX21953" fmla="*/ 9583148 w 12184637"/>
              <a:gd name="connsiteY21953" fmla="*/ 2520269 h 4608812"/>
              <a:gd name="connsiteX21954" fmla="*/ 9464763 w 12184637"/>
              <a:gd name="connsiteY21954" fmla="*/ 2521889 h 4608812"/>
              <a:gd name="connsiteX21955" fmla="*/ 9582560 w 12184637"/>
              <a:gd name="connsiteY21955" fmla="*/ 2520269 h 4608812"/>
              <a:gd name="connsiteX21956" fmla="*/ 9588081 w 12184637"/>
              <a:gd name="connsiteY21956" fmla="*/ 2514600 h 4608812"/>
              <a:gd name="connsiteX21957" fmla="*/ 9582486 w 12184637"/>
              <a:gd name="connsiteY21957" fmla="*/ 2509079 h 4608812"/>
              <a:gd name="connsiteX21958" fmla="*/ 9582486 w 12184637"/>
              <a:gd name="connsiteY21958" fmla="*/ 2509079 h 4608812"/>
              <a:gd name="connsiteX21959" fmla="*/ 9464689 w 12184637"/>
              <a:gd name="connsiteY21959" fmla="*/ 2510698 h 4608812"/>
              <a:gd name="connsiteX21960" fmla="*/ 9459167 w 12184637"/>
              <a:gd name="connsiteY21960" fmla="*/ 2516367 h 4608812"/>
              <a:gd name="connsiteX21961" fmla="*/ 9464763 w 12184637"/>
              <a:gd name="connsiteY21961" fmla="*/ 2521889 h 4608812"/>
              <a:gd name="connsiteX21962" fmla="*/ 9464763 w 12184637"/>
              <a:gd name="connsiteY21962" fmla="*/ 2521889 h 4608812"/>
              <a:gd name="connsiteX21963" fmla="*/ 9470211 w 12184637"/>
              <a:gd name="connsiteY21963" fmla="*/ 2516956 h 4608812"/>
              <a:gd name="connsiteX21964" fmla="*/ 9465278 w 12184637"/>
              <a:gd name="connsiteY21964" fmla="*/ 2510772 h 4608812"/>
              <a:gd name="connsiteX21965" fmla="*/ 9337468 w 12184637"/>
              <a:gd name="connsiteY21965" fmla="*/ 2496931 h 4608812"/>
              <a:gd name="connsiteX21966" fmla="*/ 9331284 w 12184637"/>
              <a:gd name="connsiteY21966" fmla="*/ 2501864 h 4608812"/>
              <a:gd name="connsiteX21967" fmla="*/ 9336216 w 12184637"/>
              <a:gd name="connsiteY21967" fmla="*/ 2508048 h 4608812"/>
              <a:gd name="connsiteX21968" fmla="*/ 9464026 w 12184637"/>
              <a:gd name="connsiteY21968" fmla="*/ 2521889 h 4608812"/>
              <a:gd name="connsiteX21969" fmla="*/ 9464689 w 12184637"/>
              <a:gd name="connsiteY21969" fmla="*/ 2521889 h 4608812"/>
              <a:gd name="connsiteX21970" fmla="*/ 9470211 w 12184637"/>
              <a:gd name="connsiteY21970" fmla="*/ 2516956 h 4608812"/>
              <a:gd name="connsiteX21971" fmla="*/ 9342327 w 12184637"/>
              <a:gd name="connsiteY21971" fmla="*/ 2503925 h 4608812"/>
              <a:gd name="connsiteX21972" fmla="*/ 9338351 w 12184637"/>
              <a:gd name="connsiteY21972" fmla="*/ 2497152 h 4608812"/>
              <a:gd name="connsiteX21973" fmla="*/ 9205756 w 12184637"/>
              <a:gd name="connsiteY21973" fmla="*/ 2462696 h 4608812"/>
              <a:gd name="connsiteX21974" fmla="*/ 9198982 w 12184637"/>
              <a:gd name="connsiteY21974" fmla="*/ 2466672 h 4608812"/>
              <a:gd name="connsiteX21975" fmla="*/ 9202958 w 12184637"/>
              <a:gd name="connsiteY21975" fmla="*/ 2473445 h 4608812"/>
              <a:gd name="connsiteX21976" fmla="*/ 9335554 w 12184637"/>
              <a:gd name="connsiteY21976" fmla="*/ 2507901 h 4608812"/>
              <a:gd name="connsiteX21977" fmla="*/ 9337026 w 12184637"/>
              <a:gd name="connsiteY21977" fmla="*/ 2508048 h 4608812"/>
              <a:gd name="connsiteX21978" fmla="*/ 9342327 w 12184637"/>
              <a:gd name="connsiteY21978" fmla="*/ 2503925 h 4608812"/>
              <a:gd name="connsiteX21979" fmla="*/ 9209584 w 12184637"/>
              <a:gd name="connsiteY21979" fmla="*/ 2469985 h 4608812"/>
              <a:gd name="connsiteX21980" fmla="*/ 9206271 w 12184637"/>
              <a:gd name="connsiteY21980" fmla="*/ 2462843 h 4608812"/>
              <a:gd name="connsiteX21981" fmla="*/ 9077210 w 12184637"/>
              <a:gd name="connsiteY21981" fmla="*/ 2415503 h 4608812"/>
              <a:gd name="connsiteX21982" fmla="*/ 9070068 w 12184637"/>
              <a:gd name="connsiteY21982" fmla="*/ 2418817 h 4608812"/>
              <a:gd name="connsiteX21983" fmla="*/ 9073381 w 12184637"/>
              <a:gd name="connsiteY21983" fmla="*/ 2425958 h 4608812"/>
              <a:gd name="connsiteX21984" fmla="*/ 9202443 w 12184637"/>
              <a:gd name="connsiteY21984" fmla="*/ 2473298 h 4608812"/>
              <a:gd name="connsiteX21985" fmla="*/ 9204430 w 12184637"/>
              <a:gd name="connsiteY21985" fmla="*/ 2473666 h 4608812"/>
              <a:gd name="connsiteX21986" fmla="*/ 9209584 w 12184637"/>
              <a:gd name="connsiteY21986" fmla="*/ 2469985 h 4608812"/>
              <a:gd name="connsiteX21987" fmla="*/ 9080375 w 12184637"/>
              <a:gd name="connsiteY21987" fmla="*/ 2423013 h 4608812"/>
              <a:gd name="connsiteX21988" fmla="*/ 9077578 w 12184637"/>
              <a:gd name="connsiteY21988" fmla="*/ 2415651 h 4608812"/>
              <a:gd name="connsiteX21989" fmla="*/ 8960002 w 12184637"/>
              <a:gd name="connsiteY21989" fmla="*/ 2363231 h 4608812"/>
              <a:gd name="connsiteX21990" fmla="*/ 8952639 w 12184637"/>
              <a:gd name="connsiteY21990" fmla="*/ 2366029 h 4608812"/>
              <a:gd name="connsiteX21991" fmla="*/ 8955437 w 12184637"/>
              <a:gd name="connsiteY21991" fmla="*/ 2373391 h 4608812"/>
              <a:gd name="connsiteX21992" fmla="*/ 9073013 w 12184637"/>
              <a:gd name="connsiteY21992" fmla="*/ 2425811 h 4608812"/>
              <a:gd name="connsiteX21993" fmla="*/ 9075296 w 12184637"/>
              <a:gd name="connsiteY21993" fmla="*/ 2426326 h 4608812"/>
              <a:gd name="connsiteX21994" fmla="*/ 9080375 w 12184637"/>
              <a:gd name="connsiteY21994" fmla="*/ 2423013 h 4608812"/>
              <a:gd name="connsiteX21995" fmla="*/ 8962652 w 12184637"/>
              <a:gd name="connsiteY21995" fmla="*/ 2370814 h 4608812"/>
              <a:gd name="connsiteX21996" fmla="*/ 8960223 w 12184637"/>
              <a:gd name="connsiteY21996" fmla="*/ 2363305 h 4608812"/>
              <a:gd name="connsiteX21997" fmla="*/ 8861936 w 12184637"/>
              <a:gd name="connsiteY21997" fmla="*/ 2313388 h 4608812"/>
              <a:gd name="connsiteX21998" fmla="*/ 8854426 w 12184637"/>
              <a:gd name="connsiteY21998" fmla="*/ 2315818 h 4608812"/>
              <a:gd name="connsiteX21999" fmla="*/ 8856855 w 12184637"/>
              <a:gd name="connsiteY21999" fmla="*/ 2323327 h 4608812"/>
              <a:gd name="connsiteX22000" fmla="*/ 8955142 w 12184637"/>
              <a:gd name="connsiteY22000" fmla="*/ 2373244 h 4608812"/>
              <a:gd name="connsiteX22001" fmla="*/ 8957719 w 12184637"/>
              <a:gd name="connsiteY22001" fmla="*/ 2373833 h 4608812"/>
              <a:gd name="connsiteX22002" fmla="*/ 8962652 w 12184637"/>
              <a:gd name="connsiteY22002" fmla="*/ 2370814 h 4608812"/>
              <a:gd name="connsiteX22003" fmla="*/ 8864218 w 12184637"/>
              <a:gd name="connsiteY22003" fmla="*/ 2321119 h 4608812"/>
              <a:gd name="connsiteX22004" fmla="*/ 8862082 w 12184637"/>
              <a:gd name="connsiteY22004" fmla="*/ 2313535 h 4608812"/>
              <a:gd name="connsiteX22005" fmla="*/ 8790742 w 12184637"/>
              <a:gd name="connsiteY22005" fmla="*/ 2273705 h 4608812"/>
              <a:gd name="connsiteX22006" fmla="*/ 8783159 w 12184637"/>
              <a:gd name="connsiteY22006" fmla="*/ 2275840 h 4608812"/>
              <a:gd name="connsiteX22007" fmla="*/ 8785294 w 12184637"/>
              <a:gd name="connsiteY22007" fmla="*/ 2283423 h 4608812"/>
              <a:gd name="connsiteX22008" fmla="*/ 8856634 w 12184637"/>
              <a:gd name="connsiteY22008" fmla="*/ 2323254 h 4608812"/>
              <a:gd name="connsiteX22009" fmla="*/ 8859358 w 12184637"/>
              <a:gd name="connsiteY22009" fmla="*/ 2323990 h 4608812"/>
              <a:gd name="connsiteX22010" fmla="*/ 8864218 w 12184637"/>
              <a:gd name="connsiteY22010" fmla="*/ 2321119 h 4608812"/>
              <a:gd name="connsiteX22011" fmla="*/ 8792730 w 12184637"/>
              <a:gd name="connsiteY22011" fmla="*/ 2281657 h 4608812"/>
              <a:gd name="connsiteX22012" fmla="*/ 8791183 w 12184637"/>
              <a:gd name="connsiteY22012" fmla="*/ 2273926 h 4608812"/>
              <a:gd name="connsiteX22013" fmla="*/ 8738690 w 12184637"/>
              <a:gd name="connsiteY22013" fmla="*/ 2238955 h 4608812"/>
              <a:gd name="connsiteX22014" fmla="*/ 8730960 w 12184637"/>
              <a:gd name="connsiteY22014" fmla="*/ 2240501 h 4608812"/>
              <a:gd name="connsiteX22015" fmla="*/ 8732506 w 12184637"/>
              <a:gd name="connsiteY22015" fmla="*/ 2248232 h 4608812"/>
              <a:gd name="connsiteX22016" fmla="*/ 8784999 w 12184637"/>
              <a:gd name="connsiteY22016" fmla="*/ 2283203 h 4608812"/>
              <a:gd name="connsiteX22017" fmla="*/ 8788165 w 12184637"/>
              <a:gd name="connsiteY22017" fmla="*/ 2284160 h 4608812"/>
              <a:gd name="connsiteX22018" fmla="*/ 8792730 w 12184637"/>
              <a:gd name="connsiteY22018" fmla="*/ 2281657 h 4608812"/>
              <a:gd name="connsiteX22019" fmla="*/ 8739794 w 12184637"/>
              <a:gd name="connsiteY22019" fmla="*/ 2247201 h 4608812"/>
              <a:gd name="connsiteX22020" fmla="*/ 8739132 w 12184637"/>
              <a:gd name="connsiteY22020" fmla="*/ 2239323 h 4608812"/>
              <a:gd name="connsiteX22021" fmla="*/ 8697387 w 12184637"/>
              <a:gd name="connsiteY22021" fmla="*/ 2203911 h 4608812"/>
              <a:gd name="connsiteX22022" fmla="*/ 8689510 w 12184637"/>
              <a:gd name="connsiteY22022" fmla="*/ 2204573 h 4608812"/>
              <a:gd name="connsiteX22023" fmla="*/ 8690172 w 12184637"/>
              <a:gd name="connsiteY22023" fmla="*/ 2212451 h 4608812"/>
              <a:gd name="connsiteX22024" fmla="*/ 8731917 w 12184637"/>
              <a:gd name="connsiteY22024" fmla="*/ 2247864 h 4608812"/>
              <a:gd name="connsiteX22025" fmla="*/ 8735598 w 12184637"/>
              <a:gd name="connsiteY22025" fmla="*/ 2249189 h 4608812"/>
              <a:gd name="connsiteX22026" fmla="*/ 8739794 w 12184637"/>
              <a:gd name="connsiteY22026" fmla="*/ 2247201 h 4608812"/>
              <a:gd name="connsiteX22027" fmla="*/ 8697682 w 12184637"/>
              <a:gd name="connsiteY22027" fmla="*/ 2212230 h 4608812"/>
              <a:gd name="connsiteX22028" fmla="*/ 8697903 w 12184637"/>
              <a:gd name="connsiteY22028" fmla="*/ 2204352 h 4608812"/>
              <a:gd name="connsiteX22029" fmla="*/ 8659030 w 12184637"/>
              <a:gd name="connsiteY22029" fmla="*/ 2163344 h 4608812"/>
              <a:gd name="connsiteX22030" fmla="*/ 8651153 w 12184637"/>
              <a:gd name="connsiteY22030" fmla="*/ 2163123 h 4608812"/>
              <a:gd name="connsiteX22031" fmla="*/ 8650932 w 12184637"/>
              <a:gd name="connsiteY22031" fmla="*/ 2171001 h 4608812"/>
              <a:gd name="connsiteX22032" fmla="*/ 8689805 w 12184637"/>
              <a:gd name="connsiteY22032" fmla="*/ 2212009 h 4608812"/>
              <a:gd name="connsiteX22033" fmla="*/ 8693854 w 12184637"/>
              <a:gd name="connsiteY22033" fmla="*/ 2213776 h 4608812"/>
              <a:gd name="connsiteX22034" fmla="*/ 8697682 w 12184637"/>
              <a:gd name="connsiteY22034" fmla="*/ 2212230 h 4608812"/>
              <a:gd name="connsiteX22035" fmla="*/ 8658589 w 12184637"/>
              <a:gd name="connsiteY22035" fmla="*/ 2171369 h 4608812"/>
              <a:gd name="connsiteX22036" fmla="*/ 8659251 w 12184637"/>
              <a:gd name="connsiteY22036" fmla="*/ 2163491 h 4608812"/>
              <a:gd name="connsiteX22037" fmla="*/ 8615298 w 12184637"/>
              <a:gd name="connsiteY22037" fmla="*/ 2111734 h 4608812"/>
              <a:gd name="connsiteX22038" fmla="*/ 8607420 w 12184637"/>
              <a:gd name="connsiteY22038" fmla="*/ 2111072 h 4608812"/>
              <a:gd name="connsiteX22039" fmla="*/ 8606758 w 12184637"/>
              <a:gd name="connsiteY22039" fmla="*/ 2118949 h 4608812"/>
              <a:gd name="connsiteX22040" fmla="*/ 8650711 w 12184637"/>
              <a:gd name="connsiteY22040" fmla="*/ 2170706 h 4608812"/>
              <a:gd name="connsiteX22041" fmla="*/ 8654980 w 12184637"/>
              <a:gd name="connsiteY22041" fmla="*/ 2172694 h 4608812"/>
              <a:gd name="connsiteX22042" fmla="*/ 8658589 w 12184637"/>
              <a:gd name="connsiteY22042" fmla="*/ 2171369 h 4608812"/>
              <a:gd name="connsiteX22043" fmla="*/ 8614267 w 12184637"/>
              <a:gd name="connsiteY22043" fmla="*/ 2119906 h 4608812"/>
              <a:gd name="connsiteX22044" fmla="*/ 8615518 w 12184637"/>
              <a:gd name="connsiteY22044" fmla="*/ 2112102 h 4608812"/>
              <a:gd name="connsiteX22045" fmla="*/ 8571492 w 12184637"/>
              <a:gd name="connsiteY22045" fmla="*/ 2051584 h 4608812"/>
              <a:gd name="connsiteX22046" fmla="*/ 8563688 w 12184637"/>
              <a:gd name="connsiteY22046" fmla="*/ 2050332 h 4608812"/>
              <a:gd name="connsiteX22047" fmla="*/ 8562436 w 12184637"/>
              <a:gd name="connsiteY22047" fmla="*/ 2058136 h 4608812"/>
              <a:gd name="connsiteX22048" fmla="*/ 8606463 w 12184637"/>
              <a:gd name="connsiteY22048" fmla="*/ 2118655 h 4608812"/>
              <a:gd name="connsiteX22049" fmla="*/ 8611028 w 12184637"/>
              <a:gd name="connsiteY22049" fmla="*/ 2120937 h 4608812"/>
              <a:gd name="connsiteX22050" fmla="*/ 8614267 w 12184637"/>
              <a:gd name="connsiteY22050" fmla="*/ 2119906 h 4608812"/>
              <a:gd name="connsiteX22051" fmla="*/ 8569725 w 12184637"/>
              <a:gd name="connsiteY22051" fmla="*/ 2059683 h 4608812"/>
              <a:gd name="connsiteX22052" fmla="*/ 8571713 w 12184637"/>
              <a:gd name="connsiteY22052" fmla="*/ 2052026 h 4608812"/>
              <a:gd name="connsiteX22053" fmla="*/ 8532619 w 12184637"/>
              <a:gd name="connsiteY22053" fmla="*/ 1984734 h 4608812"/>
              <a:gd name="connsiteX22054" fmla="*/ 8524962 w 12184637"/>
              <a:gd name="connsiteY22054" fmla="*/ 1982673 h 4608812"/>
              <a:gd name="connsiteX22055" fmla="*/ 8522974 w 12184637"/>
              <a:gd name="connsiteY22055" fmla="*/ 1990329 h 4608812"/>
              <a:gd name="connsiteX22056" fmla="*/ 8562068 w 12184637"/>
              <a:gd name="connsiteY22056" fmla="*/ 2057621 h 4608812"/>
              <a:gd name="connsiteX22057" fmla="*/ 8566927 w 12184637"/>
              <a:gd name="connsiteY22057" fmla="*/ 2060419 h 4608812"/>
              <a:gd name="connsiteX22058" fmla="*/ 8569725 w 12184637"/>
              <a:gd name="connsiteY22058" fmla="*/ 2059683 h 4608812"/>
              <a:gd name="connsiteX22059" fmla="*/ 8529895 w 12184637"/>
              <a:gd name="connsiteY22059" fmla="*/ 1992759 h 4608812"/>
              <a:gd name="connsiteX22060" fmla="*/ 8532987 w 12184637"/>
              <a:gd name="connsiteY22060" fmla="*/ 1985470 h 4608812"/>
              <a:gd name="connsiteX22061" fmla="*/ 8503685 w 12184637"/>
              <a:gd name="connsiteY22061" fmla="*/ 1913320 h 4608812"/>
              <a:gd name="connsiteX22062" fmla="*/ 8496397 w 12184637"/>
              <a:gd name="connsiteY22062" fmla="*/ 1910227 h 4608812"/>
              <a:gd name="connsiteX22063" fmla="*/ 8493304 w 12184637"/>
              <a:gd name="connsiteY22063" fmla="*/ 1917516 h 4608812"/>
              <a:gd name="connsiteX22064" fmla="*/ 8522606 w 12184637"/>
              <a:gd name="connsiteY22064" fmla="*/ 1989667 h 4608812"/>
              <a:gd name="connsiteX22065" fmla="*/ 8527834 w 12184637"/>
              <a:gd name="connsiteY22065" fmla="*/ 1993127 h 4608812"/>
              <a:gd name="connsiteX22066" fmla="*/ 8529895 w 12184637"/>
              <a:gd name="connsiteY22066" fmla="*/ 1992759 h 4608812"/>
              <a:gd name="connsiteX22067" fmla="*/ 8499562 w 12184637"/>
              <a:gd name="connsiteY22067" fmla="*/ 1920829 h 4608812"/>
              <a:gd name="connsiteX22068" fmla="*/ 8503980 w 12184637"/>
              <a:gd name="connsiteY22068" fmla="*/ 1914277 h 4608812"/>
              <a:gd name="connsiteX22069" fmla="*/ 8489328 w 12184637"/>
              <a:gd name="connsiteY22069" fmla="*/ 1839255 h 4608812"/>
              <a:gd name="connsiteX22070" fmla="*/ 8482776 w 12184637"/>
              <a:gd name="connsiteY22070" fmla="*/ 1834837 h 4608812"/>
              <a:gd name="connsiteX22071" fmla="*/ 8478358 w 12184637"/>
              <a:gd name="connsiteY22071" fmla="*/ 1841390 h 4608812"/>
              <a:gd name="connsiteX22072" fmla="*/ 8493009 w 12184637"/>
              <a:gd name="connsiteY22072" fmla="*/ 1916412 h 4608812"/>
              <a:gd name="connsiteX22073" fmla="*/ 8498531 w 12184637"/>
              <a:gd name="connsiteY22073" fmla="*/ 1920903 h 4608812"/>
              <a:gd name="connsiteX22074" fmla="*/ 8499562 w 12184637"/>
              <a:gd name="connsiteY22074" fmla="*/ 1920829 h 4608812"/>
              <a:gd name="connsiteX22075" fmla="*/ 1992156 w 12184637"/>
              <a:gd name="connsiteY22075" fmla="*/ 1909786 h 4608812"/>
              <a:gd name="connsiteX22076" fmla="*/ 2011372 w 12184637"/>
              <a:gd name="connsiteY22076" fmla="*/ 1900583 h 4608812"/>
              <a:gd name="connsiteX22077" fmla="*/ 2014022 w 12184637"/>
              <a:gd name="connsiteY22077" fmla="*/ 1893147 h 4608812"/>
              <a:gd name="connsiteX22078" fmla="*/ 2006586 w 12184637"/>
              <a:gd name="connsiteY22078" fmla="*/ 1890496 h 4608812"/>
              <a:gd name="connsiteX22079" fmla="*/ 1987370 w 12184637"/>
              <a:gd name="connsiteY22079" fmla="*/ 1899699 h 4608812"/>
              <a:gd name="connsiteX22080" fmla="*/ 1984720 w 12184637"/>
              <a:gd name="connsiteY22080" fmla="*/ 1907135 h 4608812"/>
              <a:gd name="connsiteX22081" fmla="*/ 1989800 w 12184637"/>
              <a:gd name="connsiteY22081" fmla="*/ 1910301 h 4608812"/>
              <a:gd name="connsiteX22082" fmla="*/ 1992156 w 12184637"/>
              <a:gd name="connsiteY22082" fmla="*/ 1909786 h 4608812"/>
              <a:gd name="connsiteX22083" fmla="*/ 2011372 w 12184637"/>
              <a:gd name="connsiteY22083" fmla="*/ 1900583 h 4608812"/>
              <a:gd name="connsiteX22084" fmla="*/ 2039127 w 12184637"/>
              <a:gd name="connsiteY22084" fmla="*/ 1887257 h 4608812"/>
              <a:gd name="connsiteX22085" fmla="*/ 2041704 w 12184637"/>
              <a:gd name="connsiteY22085" fmla="*/ 1879821 h 4608812"/>
              <a:gd name="connsiteX22086" fmla="*/ 2034268 w 12184637"/>
              <a:gd name="connsiteY22086" fmla="*/ 1877171 h 4608812"/>
              <a:gd name="connsiteX22087" fmla="*/ 2006512 w 12184637"/>
              <a:gd name="connsiteY22087" fmla="*/ 1890496 h 4608812"/>
              <a:gd name="connsiteX22088" fmla="*/ 2003862 w 12184637"/>
              <a:gd name="connsiteY22088" fmla="*/ 1897932 h 4608812"/>
              <a:gd name="connsiteX22089" fmla="*/ 2008942 w 12184637"/>
              <a:gd name="connsiteY22089" fmla="*/ 1901098 h 4608812"/>
              <a:gd name="connsiteX22090" fmla="*/ 2011372 w 12184637"/>
              <a:gd name="connsiteY22090" fmla="*/ 1900583 h 4608812"/>
              <a:gd name="connsiteX22091" fmla="*/ 2042072 w 12184637"/>
              <a:gd name="connsiteY22091" fmla="*/ 1883723 h 4608812"/>
              <a:gd name="connsiteX22092" fmla="*/ 2042809 w 12184637"/>
              <a:gd name="connsiteY22092" fmla="*/ 1881073 h 4608812"/>
              <a:gd name="connsiteX22093" fmla="*/ 2038907 w 12184637"/>
              <a:gd name="connsiteY22093" fmla="*/ 1874226 h 4608812"/>
              <a:gd name="connsiteX22094" fmla="*/ 2032060 w 12184637"/>
              <a:gd name="connsiteY22094" fmla="*/ 1878128 h 4608812"/>
              <a:gd name="connsiteX22095" fmla="*/ 2031323 w 12184637"/>
              <a:gd name="connsiteY22095" fmla="*/ 1880778 h 4608812"/>
              <a:gd name="connsiteX22096" fmla="*/ 2035225 w 12184637"/>
              <a:gd name="connsiteY22096" fmla="*/ 1887625 h 4608812"/>
              <a:gd name="connsiteX22097" fmla="*/ 2036772 w 12184637"/>
              <a:gd name="connsiteY22097" fmla="*/ 1887846 h 4608812"/>
              <a:gd name="connsiteX22098" fmla="*/ 2042072 w 12184637"/>
              <a:gd name="connsiteY22098" fmla="*/ 1883723 h 4608812"/>
              <a:gd name="connsiteX22099" fmla="*/ 2040526 w 12184637"/>
              <a:gd name="connsiteY22099" fmla="*/ 1884238 h 4608812"/>
              <a:gd name="connsiteX22100" fmla="*/ 2054662 w 12184637"/>
              <a:gd name="connsiteY22100" fmla="*/ 1874888 h 4608812"/>
              <a:gd name="connsiteX22101" fmla="*/ 2056208 w 12184637"/>
              <a:gd name="connsiteY22101" fmla="*/ 1867158 h 4608812"/>
              <a:gd name="connsiteX22102" fmla="*/ 2048478 w 12184637"/>
              <a:gd name="connsiteY22102" fmla="*/ 1865612 h 4608812"/>
              <a:gd name="connsiteX22103" fmla="*/ 2034342 w 12184637"/>
              <a:gd name="connsiteY22103" fmla="*/ 1874962 h 4608812"/>
              <a:gd name="connsiteX22104" fmla="*/ 2032796 w 12184637"/>
              <a:gd name="connsiteY22104" fmla="*/ 1882692 h 4608812"/>
              <a:gd name="connsiteX22105" fmla="*/ 2037508 w 12184637"/>
              <a:gd name="connsiteY22105" fmla="*/ 1885196 h 4608812"/>
              <a:gd name="connsiteX22106" fmla="*/ 2040526 w 12184637"/>
              <a:gd name="connsiteY22106" fmla="*/ 1884238 h 4608812"/>
              <a:gd name="connsiteX22107" fmla="*/ 2055177 w 12184637"/>
              <a:gd name="connsiteY22107" fmla="*/ 1874520 h 4608812"/>
              <a:gd name="connsiteX22108" fmla="*/ 2069460 w 12184637"/>
              <a:gd name="connsiteY22108" fmla="*/ 1862740 h 4608812"/>
              <a:gd name="connsiteX22109" fmla="*/ 2070196 w 12184637"/>
              <a:gd name="connsiteY22109" fmla="*/ 1854863 h 4608812"/>
              <a:gd name="connsiteX22110" fmla="*/ 2062319 w 12184637"/>
              <a:gd name="connsiteY22110" fmla="*/ 1854127 h 4608812"/>
              <a:gd name="connsiteX22111" fmla="*/ 2048036 w 12184637"/>
              <a:gd name="connsiteY22111" fmla="*/ 1865906 h 4608812"/>
              <a:gd name="connsiteX22112" fmla="*/ 2047300 w 12184637"/>
              <a:gd name="connsiteY22112" fmla="*/ 1873784 h 4608812"/>
              <a:gd name="connsiteX22113" fmla="*/ 2051643 w 12184637"/>
              <a:gd name="connsiteY22113" fmla="*/ 1875772 h 4608812"/>
              <a:gd name="connsiteX22114" fmla="*/ 2055177 w 12184637"/>
              <a:gd name="connsiteY22114" fmla="*/ 1874520 h 4608812"/>
              <a:gd name="connsiteX22115" fmla="*/ 2069460 w 12184637"/>
              <a:gd name="connsiteY22115" fmla="*/ 1862740 h 4608812"/>
              <a:gd name="connsiteX22116" fmla="*/ 2142642 w 12184637"/>
              <a:gd name="connsiteY22116" fmla="*/ 1802149 h 4608812"/>
              <a:gd name="connsiteX22117" fmla="*/ 2143378 w 12184637"/>
              <a:gd name="connsiteY22117" fmla="*/ 1794271 h 4608812"/>
              <a:gd name="connsiteX22118" fmla="*/ 2135500 w 12184637"/>
              <a:gd name="connsiteY22118" fmla="*/ 1793535 h 4608812"/>
              <a:gd name="connsiteX22119" fmla="*/ 2062319 w 12184637"/>
              <a:gd name="connsiteY22119" fmla="*/ 1854127 h 4608812"/>
              <a:gd name="connsiteX22120" fmla="*/ 2061583 w 12184637"/>
              <a:gd name="connsiteY22120" fmla="*/ 1862004 h 4608812"/>
              <a:gd name="connsiteX22121" fmla="*/ 2065926 w 12184637"/>
              <a:gd name="connsiteY22121" fmla="*/ 1863992 h 4608812"/>
              <a:gd name="connsiteX22122" fmla="*/ 2069460 w 12184637"/>
              <a:gd name="connsiteY22122" fmla="*/ 1862740 h 4608812"/>
              <a:gd name="connsiteX22123" fmla="*/ 2143525 w 12184637"/>
              <a:gd name="connsiteY22123" fmla="*/ 1801191 h 4608812"/>
              <a:gd name="connsiteX22124" fmla="*/ 2212437 w 12184637"/>
              <a:gd name="connsiteY22124" fmla="*/ 1709972 h 4608812"/>
              <a:gd name="connsiteX22125" fmla="*/ 2211332 w 12184637"/>
              <a:gd name="connsiteY22125" fmla="*/ 1702168 h 4608812"/>
              <a:gd name="connsiteX22126" fmla="*/ 2203528 w 12184637"/>
              <a:gd name="connsiteY22126" fmla="*/ 1703273 h 4608812"/>
              <a:gd name="connsiteX22127" fmla="*/ 2134617 w 12184637"/>
              <a:gd name="connsiteY22127" fmla="*/ 1794492 h 4608812"/>
              <a:gd name="connsiteX22128" fmla="*/ 2135721 w 12184637"/>
              <a:gd name="connsiteY22128" fmla="*/ 1802296 h 4608812"/>
              <a:gd name="connsiteX22129" fmla="*/ 2139108 w 12184637"/>
              <a:gd name="connsiteY22129" fmla="*/ 1803400 h 4608812"/>
              <a:gd name="connsiteX22130" fmla="*/ 2143525 w 12184637"/>
              <a:gd name="connsiteY22130" fmla="*/ 1801191 h 4608812"/>
              <a:gd name="connsiteX22131" fmla="*/ 2213099 w 12184637"/>
              <a:gd name="connsiteY22131" fmla="*/ 1708868 h 4608812"/>
              <a:gd name="connsiteX22132" fmla="*/ 2261322 w 12184637"/>
              <a:gd name="connsiteY22132" fmla="*/ 1600789 h 4608812"/>
              <a:gd name="connsiteX22133" fmla="*/ 2258525 w 12184637"/>
              <a:gd name="connsiteY22133" fmla="*/ 1593427 h 4608812"/>
              <a:gd name="connsiteX22134" fmla="*/ 2251162 w 12184637"/>
              <a:gd name="connsiteY22134" fmla="*/ 1596225 h 4608812"/>
              <a:gd name="connsiteX22135" fmla="*/ 2202939 w 12184637"/>
              <a:gd name="connsiteY22135" fmla="*/ 1704303 h 4608812"/>
              <a:gd name="connsiteX22136" fmla="*/ 2205737 w 12184637"/>
              <a:gd name="connsiteY22136" fmla="*/ 1711666 h 4608812"/>
              <a:gd name="connsiteX22137" fmla="*/ 2208019 w 12184637"/>
              <a:gd name="connsiteY22137" fmla="*/ 1712181 h 4608812"/>
              <a:gd name="connsiteX22138" fmla="*/ 2213099 w 12184637"/>
              <a:gd name="connsiteY22138" fmla="*/ 1708868 h 4608812"/>
              <a:gd name="connsiteX22139" fmla="*/ 2261617 w 12184637"/>
              <a:gd name="connsiteY22139" fmla="*/ 1599758 h 4608812"/>
              <a:gd name="connsiteX22140" fmla="*/ 2288637 w 12184637"/>
              <a:gd name="connsiteY22140" fmla="*/ 1478943 h 4608812"/>
              <a:gd name="connsiteX22141" fmla="*/ 2284440 w 12184637"/>
              <a:gd name="connsiteY22141" fmla="*/ 1472317 h 4608812"/>
              <a:gd name="connsiteX22142" fmla="*/ 2277814 w 12184637"/>
              <a:gd name="connsiteY22142" fmla="*/ 1476513 h 4608812"/>
              <a:gd name="connsiteX22143" fmla="*/ 2250794 w 12184637"/>
              <a:gd name="connsiteY22143" fmla="*/ 1597329 h 4608812"/>
              <a:gd name="connsiteX22144" fmla="*/ 2254991 w 12184637"/>
              <a:gd name="connsiteY22144" fmla="*/ 1603955 h 4608812"/>
              <a:gd name="connsiteX22145" fmla="*/ 2256242 w 12184637"/>
              <a:gd name="connsiteY22145" fmla="*/ 1604102 h 4608812"/>
              <a:gd name="connsiteX22146" fmla="*/ 2261617 w 12184637"/>
              <a:gd name="connsiteY22146" fmla="*/ 1599758 h 4608812"/>
              <a:gd name="connsiteX22147" fmla="*/ 2288784 w 12184637"/>
              <a:gd name="connsiteY22147" fmla="*/ 1477986 h 4608812"/>
              <a:gd name="connsiteX22148" fmla="*/ 2294232 w 12184637"/>
              <a:gd name="connsiteY22148" fmla="*/ 1348556 h 4608812"/>
              <a:gd name="connsiteX22149" fmla="*/ 2288931 w 12184637"/>
              <a:gd name="connsiteY22149" fmla="*/ 1342740 h 4608812"/>
              <a:gd name="connsiteX22150" fmla="*/ 2283115 w 12184637"/>
              <a:gd name="connsiteY22150" fmla="*/ 1348041 h 4608812"/>
              <a:gd name="connsiteX22151" fmla="*/ 2277667 w 12184637"/>
              <a:gd name="connsiteY22151" fmla="*/ 1477470 h 4608812"/>
              <a:gd name="connsiteX22152" fmla="*/ 2282967 w 12184637"/>
              <a:gd name="connsiteY22152" fmla="*/ 1483287 h 4608812"/>
              <a:gd name="connsiteX22153" fmla="*/ 2283262 w 12184637"/>
              <a:gd name="connsiteY22153" fmla="*/ 1483287 h 4608812"/>
              <a:gd name="connsiteX22154" fmla="*/ 2288784 w 12184637"/>
              <a:gd name="connsiteY22154" fmla="*/ 1477986 h 4608812"/>
              <a:gd name="connsiteX22155" fmla="*/ 2289373 w 12184637"/>
              <a:gd name="connsiteY22155" fmla="*/ 1353931 h 4608812"/>
              <a:gd name="connsiteX22156" fmla="*/ 2294232 w 12184637"/>
              <a:gd name="connsiteY22156" fmla="*/ 1347746 h 4608812"/>
              <a:gd name="connsiteX22157" fmla="*/ 2277814 w 12184637"/>
              <a:gd name="connsiteY22157" fmla="*/ 1213973 h 4608812"/>
              <a:gd name="connsiteX22158" fmla="*/ 2271630 w 12184637"/>
              <a:gd name="connsiteY22158" fmla="*/ 1209114 h 4608812"/>
              <a:gd name="connsiteX22159" fmla="*/ 2266770 w 12184637"/>
              <a:gd name="connsiteY22159" fmla="*/ 1215298 h 4608812"/>
              <a:gd name="connsiteX22160" fmla="*/ 2283188 w 12184637"/>
              <a:gd name="connsiteY22160" fmla="*/ 1349072 h 4608812"/>
              <a:gd name="connsiteX22161" fmla="*/ 2288784 w 12184637"/>
              <a:gd name="connsiteY22161" fmla="*/ 1353931 h 4608812"/>
              <a:gd name="connsiteX22162" fmla="*/ 2289373 w 12184637"/>
              <a:gd name="connsiteY22162" fmla="*/ 1353931 h 4608812"/>
              <a:gd name="connsiteX22163" fmla="*/ 2273765 w 12184637"/>
              <a:gd name="connsiteY22163" fmla="*/ 1219936 h 4608812"/>
              <a:gd name="connsiteX22164" fmla="*/ 2277593 w 12184637"/>
              <a:gd name="connsiteY22164" fmla="*/ 1213016 h 4608812"/>
              <a:gd name="connsiteX22165" fmla="*/ 2239014 w 12184637"/>
              <a:gd name="connsiteY22165" fmla="*/ 1079095 h 4608812"/>
              <a:gd name="connsiteX22166" fmla="*/ 2232094 w 12184637"/>
              <a:gd name="connsiteY22166" fmla="*/ 1075267 h 4608812"/>
              <a:gd name="connsiteX22167" fmla="*/ 2228265 w 12184637"/>
              <a:gd name="connsiteY22167" fmla="*/ 1082187 h 4608812"/>
              <a:gd name="connsiteX22168" fmla="*/ 2266844 w 12184637"/>
              <a:gd name="connsiteY22168" fmla="*/ 1216108 h 4608812"/>
              <a:gd name="connsiteX22169" fmla="*/ 2272219 w 12184637"/>
              <a:gd name="connsiteY22169" fmla="*/ 1220157 h 4608812"/>
              <a:gd name="connsiteX22170" fmla="*/ 2273765 w 12184637"/>
              <a:gd name="connsiteY22170" fmla="*/ 1219936 h 4608812"/>
              <a:gd name="connsiteX22171" fmla="*/ 2235996 w 12184637"/>
              <a:gd name="connsiteY22171" fmla="*/ 1085721 h 4608812"/>
              <a:gd name="connsiteX22172" fmla="*/ 2238794 w 12184637"/>
              <a:gd name="connsiteY22172" fmla="*/ 1078359 h 4608812"/>
              <a:gd name="connsiteX22173" fmla="*/ 2180779 w 12184637"/>
              <a:gd name="connsiteY22173" fmla="*/ 950844 h 4608812"/>
              <a:gd name="connsiteX22174" fmla="*/ 2173416 w 12184637"/>
              <a:gd name="connsiteY22174" fmla="*/ 948046 h 4608812"/>
              <a:gd name="connsiteX22175" fmla="*/ 2170619 w 12184637"/>
              <a:gd name="connsiteY22175" fmla="*/ 955408 h 4608812"/>
              <a:gd name="connsiteX22176" fmla="*/ 2228634 w 12184637"/>
              <a:gd name="connsiteY22176" fmla="*/ 1082924 h 4608812"/>
              <a:gd name="connsiteX22177" fmla="*/ 2233787 w 12184637"/>
              <a:gd name="connsiteY22177" fmla="*/ 1086163 h 4608812"/>
              <a:gd name="connsiteX22178" fmla="*/ 2235996 w 12184637"/>
              <a:gd name="connsiteY22178" fmla="*/ 1085721 h 4608812"/>
              <a:gd name="connsiteX22179" fmla="*/ 2177981 w 12184637"/>
              <a:gd name="connsiteY22179" fmla="*/ 958206 h 4608812"/>
              <a:gd name="connsiteX22180" fmla="*/ 2180779 w 12184637"/>
              <a:gd name="connsiteY22180" fmla="*/ 950844 h 4608812"/>
              <a:gd name="connsiteX22181" fmla="*/ 2179895 w 12184637"/>
              <a:gd name="connsiteY22181" fmla="*/ 948782 h 4608812"/>
              <a:gd name="connsiteX22182" fmla="*/ 2172533 w 12184637"/>
              <a:gd name="connsiteY22182" fmla="*/ 945985 h 4608812"/>
              <a:gd name="connsiteX22183" fmla="*/ 2169735 w 12184637"/>
              <a:gd name="connsiteY22183" fmla="*/ 953347 h 4608812"/>
              <a:gd name="connsiteX22184" fmla="*/ 2170619 w 12184637"/>
              <a:gd name="connsiteY22184" fmla="*/ 955408 h 4608812"/>
              <a:gd name="connsiteX22185" fmla="*/ 2175772 w 12184637"/>
              <a:gd name="connsiteY22185" fmla="*/ 958648 h 4608812"/>
              <a:gd name="connsiteX22186" fmla="*/ 2177981 w 12184637"/>
              <a:gd name="connsiteY22186" fmla="*/ 958206 h 4608812"/>
              <a:gd name="connsiteX22187" fmla="*/ 2177760 w 12184637"/>
              <a:gd name="connsiteY22187" fmla="*/ 955850 h 4608812"/>
              <a:gd name="connsiteX22188" fmla="*/ 2179453 w 12184637"/>
              <a:gd name="connsiteY22188" fmla="*/ 948120 h 4608812"/>
              <a:gd name="connsiteX22189" fmla="*/ 2103916 w 12184637"/>
              <a:gd name="connsiteY22189" fmla="*/ 830396 h 4608812"/>
              <a:gd name="connsiteX22190" fmla="*/ 2096185 w 12184637"/>
              <a:gd name="connsiteY22190" fmla="*/ 828703 h 4608812"/>
              <a:gd name="connsiteX22191" fmla="*/ 2094492 w 12184637"/>
              <a:gd name="connsiteY22191" fmla="*/ 836433 h 4608812"/>
              <a:gd name="connsiteX22192" fmla="*/ 2170029 w 12184637"/>
              <a:gd name="connsiteY22192" fmla="*/ 954157 h 4608812"/>
              <a:gd name="connsiteX22193" fmla="*/ 2174741 w 12184637"/>
              <a:gd name="connsiteY22193" fmla="*/ 956733 h 4608812"/>
              <a:gd name="connsiteX22194" fmla="*/ 2177760 w 12184637"/>
              <a:gd name="connsiteY22194" fmla="*/ 955850 h 4608812"/>
              <a:gd name="connsiteX22195" fmla="*/ 2102223 w 12184637"/>
              <a:gd name="connsiteY22195" fmla="*/ 838126 h 4608812"/>
              <a:gd name="connsiteX22196" fmla="*/ 2103916 w 12184637"/>
              <a:gd name="connsiteY22196" fmla="*/ 830396 h 4608812"/>
              <a:gd name="connsiteX22197" fmla="*/ 2102075 w 12184637"/>
              <a:gd name="connsiteY22197" fmla="*/ 827525 h 4608812"/>
              <a:gd name="connsiteX22198" fmla="*/ 2094345 w 12184637"/>
              <a:gd name="connsiteY22198" fmla="*/ 825831 h 4608812"/>
              <a:gd name="connsiteX22199" fmla="*/ 2092652 w 12184637"/>
              <a:gd name="connsiteY22199" fmla="*/ 833562 h 4608812"/>
              <a:gd name="connsiteX22200" fmla="*/ 2094492 w 12184637"/>
              <a:gd name="connsiteY22200" fmla="*/ 836433 h 4608812"/>
              <a:gd name="connsiteX22201" fmla="*/ 2099204 w 12184637"/>
              <a:gd name="connsiteY22201" fmla="*/ 839010 h 4608812"/>
              <a:gd name="connsiteX22202" fmla="*/ 2102223 w 12184637"/>
              <a:gd name="connsiteY22202" fmla="*/ 838126 h 4608812"/>
              <a:gd name="connsiteX22203" fmla="*/ 2101045 w 12184637"/>
              <a:gd name="connsiteY22203" fmla="*/ 834740 h 4608812"/>
              <a:gd name="connsiteX22204" fmla="*/ 2101560 w 12184637"/>
              <a:gd name="connsiteY22204" fmla="*/ 826862 h 4608812"/>
              <a:gd name="connsiteX22205" fmla="*/ 2014243 w 12184637"/>
              <a:gd name="connsiteY22205" fmla="*/ 727176 h 4608812"/>
              <a:gd name="connsiteX22206" fmla="*/ 2006365 w 12184637"/>
              <a:gd name="connsiteY22206" fmla="*/ 726661 h 4608812"/>
              <a:gd name="connsiteX22207" fmla="*/ 2005850 w 12184637"/>
              <a:gd name="connsiteY22207" fmla="*/ 734539 h 4608812"/>
              <a:gd name="connsiteX22208" fmla="*/ 2093167 w 12184637"/>
              <a:gd name="connsiteY22208" fmla="*/ 834224 h 4608812"/>
              <a:gd name="connsiteX22209" fmla="*/ 2097437 w 12184637"/>
              <a:gd name="connsiteY22209" fmla="*/ 836139 h 4608812"/>
              <a:gd name="connsiteX22210" fmla="*/ 2101045 w 12184637"/>
              <a:gd name="connsiteY22210" fmla="*/ 834740 h 4608812"/>
              <a:gd name="connsiteX22211" fmla="*/ 2013728 w 12184637"/>
              <a:gd name="connsiteY22211" fmla="*/ 735128 h 4608812"/>
              <a:gd name="connsiteX22212" fmla="*/ 2014243 w 12184637"/>
              <a:gd name="connsiteY22212" fmla="*/ 727250 h 4608812"/>
              <a:gd name="connsiteX22213" fmla="*/ 2010635 w 12184637"/>
              <a:gd name="connsiteY22213" fmla="*/ 723127 h 4608812"/>
              <a:gd name="connsiteX22214" fmla="*/ 2002758 w 12184637"/>
              <a:gd name="connsiteY22214" fmla="*/ 722612 h 4608812"/>
              <a:gd name="connsiteX22215" fmla="*/ 2002242 w 12184637"/>
              <a:gd name="connsiteY22215" fmla="*/ 730489 h 4608812"/>
              <a:gd name="connsiteX22216" fmla="*/ 2005850 w 12184637"/>
              <a:gd name="connsiteY22216" fmla="*/ 734612 h 4608812"/>
              <a:gd name="connsiteX22217" fmla="*/ 2010120 w 12184637"/>
              <a:gd name="connsiteY22217" fmla="*/ 736526 h 4608812"/>
              <a:gd name="connsiteX22218" fmla="*/ 2013728 w 12184637"/>
              <a:gd name="connsiteY22218" fmla="*/ 735128 h 4608812"/>
              <a:gd name="connsiteX22219" fmla="*/ 2010194 w 12184637"/>
              <a:gd name="connsiteY22219" fmla="*/ 731005 h 4608812"/>
              <a:gd name="connsiteX22220" fmla="*/ 2010709 w 12184637"/>
              <a:gd name="connsiteY22220" fmla="*/ 723127 h 4608812"/>
              <a:gd name="connsiteX22221" fmla="*/ 2007690 w 12184637"/>
              <a:gd name="connsiteY22221" fmla="*/ 719740 h 4608812"/>
              <a:gd name="connsiteX22222" fmla="*/ 1999813 w 12184637"/>
              <a:gd name="connsiteY22222" fmla="*/ 719225 h 4608812"/>
              <a:gd name="connsiteX22223" fmla="*/ 1999297 w 12184637"/>
              <a:gd name="connsiteY22223" fmla="*/ 727103 h 4608812"/>
              <a:gd name="connsiteX22224" fmla="*/ 2002316 w 12184637"/>
              <a:gd name="connsiteY22224" fmla="*/ 730489 h 4608812"/>
              <a:gd name="connsiteX22225" fmla="*/ 2006512 w 12184637"/>
              <a:gd name="connsiteY22225" fmla="*/ 732404 h 4608812"/>
              <a:gd name="connsiteX22226" fmla="*/ 2010194 w 12184637"/>
              <a:gd name="connsiteY22226" fmla="*/ 731005 h 4608812"/>
              <a:gd name="connsiteX22227" fmla="*/ 2007838 w 12184637"/>
              <a:gd name="connsiteY22227" fmla="*/ 726955 h 4608812"/>
              <a:gd name="connsiteX22228" fmla="*/ 2007101 w 12184637"/>
              <a:gd name="connsiteY22228" fmla="*/ 719078 h 4608812"/>
              <a:gd name="connsiteX22229" fmla="*/ 1911465 w 12184637"/>
              <a:gd name="connsiteY22229" fmla="*/ 640301 h 4608812"/>
              <a:gd name="connsiteX22230" fmla="*/ 1903587 w 12184637"/>
              <a:gd name="connsiteY22230" fmla="*/ 641037 h 4608812"/>
              <a:gd name="connsiteX22231" fmla="*/ 1904323 w 12184637"/>
              <a:gd name="connsiteY22231" fmla="*/ 648915 h 4608812"/>
              <a:gd name="connsiteX22232" fmla="*/ 1999960 w 12184637"/>
              <a:gd name="connsiteY22232" fmla="*/ 727692 h 4608812"/>
              <a:gd name="connsiteX22233" fmla="*/ 2003567 w 12184637"/>
              <a:gd name="connsiteY22233" fmla="*/ 728943 h 4608812"/>
              <a:gd name="connsiteX22234" fmla="*/ 2007838 w 12184637"/>
              <a:gd name="connsiteY22234" fmla="*/ 726955 h 4608812"/>
              <a:gd name="connsiteX22235" fmla="*/ 1912127 w 12184637"/>
              <a:gd name="connsiteY22235" fmla="*/ 648179 h 4608812"/>
              <a:gd name="connsiteX22236" fmla="*/ 1911391 w 12184637"/>
              <a:gd name="connsiteY22236" fmla="*/ 640301 h 4608812"/>
              <a:gd name="connsiteX22237" fmla="*/ 1898581 w 12184637"/>
              <a:gd name="connsiteY22237" fmla="*/ 629773 h 4608812"/>
              <a:gd name="connsiteX22238" fmla="*/ 1890703 w 12184637"/>
              <a:gd name="connsiteY22238" fmla="*/ 630509 h 4608812"/>
              <a:gd name="connsiteX22239" fmla="*/ 1891439 w 12184637"/>
              <a:gd name="connsiteY22239" fmla="*/ 638387 h 4608812"/>
              <a:gd name="connsiteX22240" fmla="*/ 1904250 w 12184637"/>
              <a:gd name="connsiteY22240" fmla="*/ 648915 h 4608812"/>
              <a:gd name="connsiteX22241" fmla="*/ 1907857 w 12184637"/>
              <a:gd name="connsiteY22241" fmla="*/ 650166 h 4608812"/>
              <a:gd name="connsiteX22242" fmla="*/ 1912127 w 12184637"/>
              <a:gd name="connsiteY22242" fmla="*/ 648179 h 4608812"/>
              <a:gd name="connsiteX22243" fmla="*/ 1900053 w 12184637"/>
              <a:gd name="connsiteY22243" fmla="*/ 636620 h 4608812"/>
              <a:gd name="connsiteX22244" fmla="*/ 1897624 w 12184637"/>
              <a:gd name="connsiteY22244" fmla="*/ 629110 h 4608812"/>
              <a:gd name="connsiteX22245" fmla="*/ 1809202 w 12184637"/>
              <a:gd name="connsiteY22245" fmla="*/ 584200 h 4608812"/>
              <a:gd name="connsiteX22246" fmla="*/ 1801693 w 12184637"/>
              <a:gd name="connsiteY22246" fmla="*/ 586630 h 4608812"/>
              <a:gd name="connsiteX22247" fmla="*/ 1804122 w 12184637"/>
              <a:gd name="connsiteY22247" fmla="*/ 594139 h 4608812"/>
              <a:gd name="connsiteX22248" fmla="*/ 1892544 w 12184637"/>
              <a:gd name="connsiteY22248" fmla="*/ 639049 h 4608812"/>
              <a:gd name="connsiteX22249" fmla="*/ 1895120 w 12184637"/>
              <a:gd name="connsiteY22249" fmla="*/ 639638 h 4608812"/>
              <a:gd name="connsiteX22250" fmla="*/ 1900053 w 12184637"/>
              <a:gd name="connsiteY22250" fmla="*/ 636620 h 4608812"/>
              <a:gd name="connsiteX22251" fmla="*/ 1811853 w 12184637"/>
              <a:gd name="connsiteY22251" fmla="*/ 591342 h 4608812"/>
              <a:gd name="connsiteX22252" fmla="*/ 1808760 w 12184637"/>
              <a:gd name="connsiteY22252" fmla="*/ 584053 h 4608812"/>
              <a:gd name="connsiteX22253" fmla="*/ 1747506 w 12184637"/>
              <a:gd name="connsiteY22253" fmla="*/ 559242 h 4608812"/>
              <a:gd name="connsiteX22254" fmla="*/ 1740217 w 12184637"/>
              <a:gd name="connsiteY22254" fmla="*/ 562334 h 4608812"/>
              <a:gd name="connsiteX22255" fmla="*/ 1743309 w 12184637"/>
              <a:gd name="connsiteY22255" fmla="*/ 569623 h 4608812"/>
              <a:gd name="connsiteX22256" fmla="*/ 1804564 w 12184637"/>
              <a:gd name="connsiteY22256" fmla="*/ 594434 h 4608812"/>
              <a:gd name="connsiteX22257" fmla="*/ 1806699 w 12184637"/>
              <a:gd name="connsiteY22257" fmla="*/ 594875 h 4608812"/>
              <a:gd name="connsiteX22258" fmla="*/ 1811853 w 12184637"/>
              <a:gd name="connsiteY22258" fmla="*/ 591342 h 4608812"/>
              <a:gd name="connsiteX22259" fmla="*/ 1750966 w 12184637"/>
              <a:gd name="connsiteY22259" fmla="*/ 564469 h 4608812"/>
              <a:gd name="connsiteX22260" fmla="*/ 1745445 w 12184637"/>
              <a:gd name="connsiteY22260" fmla="*/ 558874 h 4608812"/>
              <a:gd name="connsiteX22261" fmla="*/ 1727260 w 12184637"/>
              <a:gd name="connsiteY22261" fmla="*/ 558653 h 4608812"/>
              <a:gd name="connsiteX22262" fmla="*/ 1721664 w 12184637"/>
              <a:gd name="connsiteY22262" fmla="*/ 564175 h 4608812"/>
              <a:gd name="connsiteX22263" fmla="*/ 1727186 w 12184637"/>
              <a:gd name="connsiteY22263" fmla="*/ 569770 h 4608812"/>
              <a:gd name="connsiteX22264" fmla="*/ 1745371 w 12184637"/>
              <a:gd name="connsiteY22264" fmla="*/ 569991 h 4608812"/>
              <a:gd name="connsiteX22265" fmla="*/ 1745445 w 12184637"/>
              <a:gd name="connsiteY22265" fmla="*/ 569991 h 4608812"/>
              <a:gd name="connsiteX22266" fmla="*/ 1750966 w 12184637"/>
              <a:gd name="connsiteY22266" fmla="*/ 564469 h 4608812"/>
              <a:gd name="connsiteX22267" fmla="*/ 1732413 w 12184637"/>
              <a:gd name="connsiteY22267" fmla="*/ 566310 h 4608812"/>
              <a:gd name="connsiteX22268" fmla="*/ 1729321 w 12184637"/>
              <a:gd name="connsiteY22268" fmla="*/ 559021 h 4608812"/>
              <a:gd name="connsiteX22269" fmla="*/ 1671821 w 12184637"/>
              <a:gd name="connsiteY22269" fmla="*/ 535535 h 4608812"/>
              <a:gd name="connsiteX22270" fmla="*/ 1664533 w 12184637"/>
              <a:gd name="connsiteY22270" fmla="*/ 538627 h 4608812"/>
              <a:gd name="connsiteX22271" fmla="*/ 1667625 w 12184637"/>
              <a:gd name="connsiteY22271" fmla="*/ 545916 h 4608812"/>
              <a:gd name="connsiteX22272" fmla="*/ 1725125 w 12184637"/>
              <a:gd name="connsiteY22272" fmla="*/ 569402 h 4608812"/>
              <a:gd name="connsiteX22273" fmla="*/ 1727260 w 12184637"/>
              <a:gd name="connsiteY22273" fmla="*/ 569844 h 4608812"/>
              <a:gd name="connsiteX22274" fmla="*/ 1732413 w 12184637"/>
              <a:gd name="connsiteY22274" fmla="*/ 566310 h 4608812"/>
              <a:gd name="connsiteX22275" fmla="*/ 1674693 w 12184637"/>
              <a:gd name="connsiteY22275" fmla="*/ 543266 h 4608812"/>
              <a:gd name="connsiteX22276" fmla="*/ 1672263 w 12184637"/>
              <a:gd name="connsiteY22276" fmla="*/ 535756 h 4608812"/>
              <a:gd name="connsiteX22277" fmla="*/ 1623893 w 12184637"/>
              <a:gd name="connsiteY22277" fmla="*/ 511019 h 4608812"/>
              <a:gd name="connsiteX22278" fmla="*/ 1616383 w 12184637"/>
              <a:gd name="connsiteY22278" fmla="*/ 513448 h 4608812"/>
              <a:gd name="connsiteX22279" fmla="*/ 1618813 w 12184637"/>
              <a:gd name="connsiteY22279" fmla="*/ 520958 h 4608812"/>
              <a:gd name="connsiteX22280" fmla="*/ 1667183 w 12184637"/>
              <a:gd name="connsiteY22280" fmla="*/ 545695 h 4608812"/>
              <a:gd name="connsiteX22281" fmla="*/ 1669760 w 12184637"/>
              <a:gd name="connsiteY22281" fmla="*/ 546284 h 4608812"/>
              <a:gd name="connsiteX22282" fmla="*/ 1674693 w 12184637"/>
              <a:gd name="connsiteY22282" fmla="*/ 543266 h 4608812"/>
              <a:gd name="connsiteX22283" fmla="*/ 11074239 w 12184637"/>
              <a:gd name="connsiteY22283" fmla="*/ 2716991 h 4608812"/>
              <a:gd name="connsiteX22284" fmla="*/ 11127542 w 12184637"/>
              <a:gd name="connsiteY22284" fmla="*/ 2681430 h 4608812"/>
              <a:gd name="connsiteX22285" fmla="*/ 11129088 w 12184637"/>
              <a:gd name="connsiteY22285" fmla="*/ 2673700 h 4608812"/>
              <a:gd name="connsiteX22286" fmla="*/ 11121357 w 12184637"/>
              <a:gd name="connsiteY22286" fmla="*/ 2672154 h 4608812"/>
              <a:gd name="connsiteX22287" fmla="*/ 11068054 w 12184637"/>
              <a:gd name="connsiteY22287" fmla="*/ 2707714 h 4608812"/>
              <a:gd name="connsiteX22288" fmla="*/ 11066508 w 12184637"/>
              <a:gd name="connsiteY22288" fmla="*/ 2715444 h 4608812"/>
              <a:gd name="connsiteX22289" fmla="*/ 11071220 w 12184637"/>
              <a:gd name="connsiteY22289" fmla="*/ 2717948 h 4608812"/>
              <a:gd name="connsiteX22290" fmla="*/ 11074239 w 12184637"/>
              <a:gd name="connsiteY22290" fmla="*/ 2716991 h 4608812"/>
              <a:gd name="connsiteX22291" fmla="*/ 11033451 w 12184637"/>
              <a:gd name="connsiteY22291" fmla="*/ 2744231 h 4608812"/>
              <a:gd name="connsiteX22292" fmla="*/ 11074313 w 12184637"/>
              <a:gd name="connsiteY22292" fmla="*/ 2716991 h 4608812"/>
              <a:gd name="connsiteX22293" fmla="*/ 11075859 w 12184637"/>
              <a:gd name="connsiteY22293" fmla="*/ 2709260 h 4608812"/>
              <a:gd name="connsiteX22294" fmla="*/ 11068128 w 12184637"/>
              <a:gd name="connsiteY22294" fmla="*/ 2707714 h 4608812"/>
              <a:gd name="connsiteX22295" fmla="*/ 11027341 w 12184637"/>
              <a:gd name="connsiteY22295" fmla="*/ 2734955 h 4608812"/>
              <a:gd name="connsiteX22296" fmla="*/ 11025794 w 12184637"/>
              <a:gd name="connsiteY22296" fmla="*/ 2742685 h 4608812"/>
              <a:gd name="connsiteX22297" fmla="*/ 11030506 w 12184637"/>
              <a:gd name="connsiteY22297" fmla="*/ 2745188 h 4608812"/>
              <a:gd name="connsiteX22298" fmla="*/ 11033451 w 12184637"/>
              <a:gd name="connsiteY22298" fmla="*/ 2744231 h 4608812"/>
              <a:gd name="connsiteX22299" fmla="*/ 10956810 w 12184637"/>
              <a:gd name="connsiteY22299" fmla="*/ 2787006 h 4608812"/>
              <a:gd name="connsiteX22300" fmla="*/ 11033083 w 12184637"/>
              <a:gd name="connsiteY22300" fmla="*/ 2744452 h 4608812"/>
              <a:gd name="connsiteX22301" fmla="*/ 11035218 w 12184637"/>
              <a:gd name="connsiteY22301" fmla="*/ 2736869 h 4608812"/>
              <a:gd name="connsiteX22302" fmla="*/ 11027635 w 12184637"/>
              <a:gd name="connsiteY22302" fmla="*/ 2734734 h 4608812"/>
              <a:gd name="connsiteX22303" fmla="*/ 10951361 w 12184637"/>
              <a:gd name="connsiteY22303" fmla="*/ 2777288 h 4608812"/>
              <a:gd name="connsiteX22304" fmla="*/ 10949226 w 12184637"/>
              <a:gd name="connsiteY22304" fmla="*/ 2784871 h 4608812"/>
              <a:gd name="connsiteX22305" fmla="*/ 10954159 w 12184637"/>
              <a:gd name="connsiteY22305" fmla="*/ 2787742 h 4608812"/>
              <a:gd name="connsiteX22306" fmla="*/ 10956810 w 12184637"/>
              <a:gd name="connsiteY22306" fmla="*/ 2787006 h 4608812"/>
              <a:gd name="connsiteX22307" fmla="*/ 10863235 w 12184637"/>
              <a:gd name="connsiteY22307" fmla="*/ 2810345 h 4608812"/>
              <a:gd name="connsiteX22308" fmla="*/ 10955485 w 12184637"/>
              <a:gd name="connsiteY22308" fmla="*/ 2787521 h 4608812"/>
              <a:gd name="connsiteX22309" fmla="*/ 10959534 w 12184637"/>
              <a:gd name="connsiteY22309" fmla="*/ 2780748 h 4608812"/>
              <a:gd name="connsiteX22310" fmla="*/ 10952761 w 12184637"/>
              <a:gd name="connsiteY22310" fmla="*/ 2776699 h 4608812"/>
              <a:gd name="connsiteX22311" fmla="*/ 10860511 w 12184637"/>
              <a:gd name="connsiteY22311" fmla="*/ 2799522 h 4608812"/>
              <a:gd name="connsiteX22312" fmla="*/ 10856461 w 12184637"/>
              <a:gd name="connsiteY22312" fmla="*/ 2806296 h 4608812"/>
              <a:gd name="connsiteX22313" fmla="*/ 10861909 w 12184637"/>
              <a:gd name="connsiteY22313" fmla="*/ 2810566 h 4608812"/>
              <a:gd name="connsiteX22314" fmla="*/ 10863235 w 12184637"/>
              <a:gd name="connsiteY22314" fmla="*/ 2810345 h 4608812"/>
              <a:gd name="connsiteX22315" fmla="*/ 10755082 w 12184637"/>
              <a:gd name="connsiteY22315" fmla="*/ 2811817 h 4608812"/>
              <a:gd name="connsiteX22316" fmla="*/ 10861983 w 12184637"/>
              <a:gd name="connsiteY22316" fmla="*/ 2810492 h 4608812"/>
              <a:gd name="connsiteX22317" fmla="*/ 10867505 w 12184637"/>
              <a:gd name="connsiteY22317" fmla="*/ 2804823 h 4608812"/>
              <a:gd name="connsiteX22318" fmla="*/ 10861909 w 12184637"/>
              <a:gd name="connsiteY22318" fmla="*/ 2799301 h 4608812"/>
              <a:gd name="connsiteX22319" fmla="*/ 10861909 w 12184637"/>
              <a:gd name="connsiteY22319" fmla="*/ 2799301 h 4608812"/>
              <a:gd name="connsiteX22320" fmla="*/ 10755009 w 12184637"/>
              <a:gd name="connsiteY22320" fmla="*/ 2800626 h 4608812"/>
              <a:gd name="connsiteX22321" fmla="*/ 10749487 w 12184637"/>
              <a:gd name="connsiteY22321" fmla="*/ 2806296 h 4608812"/>
              <a:gd name="connsiteX22322" fmla="*/ 10755082 w 12184637"/>
              <a:gd name="connsiteY22322" fmla="*/ 2811817 h 4608812"/>
              <a:gd name="connsiteX22323" fmla="*/ 10755082 w 12184637"/>
              <a:gd name="connsiteY22323" fmla="*/ 2811817 h 4608812"/>
              <a:gd name="connsiteX22324" fmla="*/ 10667102 w 12184637"/>
              <a:gd name="connsiteY22324" fmla="*/ 2877268 h 4608812"/>
              <a:gd name="connsiteX22325" fmla="*/ 10758248 w 12184637"/>
              <a:gd name="connsiteY22325" fmla="*/ 2810713 h 4608812"/>
              <a:gd name="connsiteX22326" fmla="*/ 10759500 w 12184637"/>
              <a:gd name="connsiteY22326" fmla="*/ 2802909 h 4608812"/>
              <a:gd name="connsiteX22327" fmla="*/ 10751695 w 12184637"/>
              <a:gd name="connsiteY22327" fmla="*/ 2801657 h 4608812"/>
              <a:gd name="connsiteX22328" fmla="*/ 10660550 w 12184637"/>
              <a:gd name="connsiteY22328" fmla="*/ 2868212 h 4608812"/>
              <a:gd name="connsiteX22329" fmla="*/ 10659299 w 12184637"/>
              <a:gd name="connsiteY22329" fmla="*/ 2876017 h 4608812"/>
              <a:gd name="connsiteX22330" fmla="*/ 10663863 w 12184637"/>
              <a:gd name="connsiteY22330" fmla="*/ 2878299 h 4608812"/>
              <a:gd name="connsiteX22331" fmla="*/ 10667102 w 12184637"/>
              <a:gd name="connsiteY22331" fmla="*/ 2877268 h 4608812"/>
              <a:gd name="connsiteX22332" fmla="*/ 10629113 w 12184637"/>
              <a:gd name="connsiteY22332" fmla="*/ 2907527 h 4608812"/>
              <a:gd name="connsiteX22333" fmla="*/ 10667250 w 12184637"/>
              <a:gd name="connsiteY22333" fmla="*/ 2877194 h 4608812"/>
              <a:gd name="connsiteX22334" fmla="*/ 10668133 w 12184637"/>
              <a:gd name="connsiteY22334" fmla="*/ 2869390 h 4608812"/>
              <a:gd name="connsiteX22335" fmla="*/ 10660329 w 12184637"/>
              <a:gd name="connsiteY22335" fmla="*/ 2868507 h 4608812"/>
              <a:gd name="connsiteX22336" fmla="*/ 10622192 w 12184637"/>
              <a:gd name="connsiteY22336" fmla="*/ 2898840 h 4608812"/>
              <a:gd name="connsiteX22337" fmla="*/ 10621309 w 12184637"/>
              <a:gd name="connsiteY22337" fmla="*/ 2906644 h 4608812"/>
              <a:gd name="connsiteX22338" fmla="*/ 10625726 w 12184637"/>
              <a:gd name="connsiteY22338" fmla="*/ 2908779 h 4608812"/>
              <a:gd name="connsiteX22339" fmla="*/ 10629113 w 12184637"/>
              <a:gd name="connsiteY22339" fmla="*/ 2907527 h 4608812"/>
              <a:gd name="connsiteX22340" fmla="*/ 10979412 w 12184637"/>
              <a:gd name="connsiteY22340" fmla="*/ 2781263 h 4608812"/>
              <a:gd name="connsiteX22341" fmla="*/ 11033525 w 12184637"/>
              <a:gd name="connsiteY22341" fmla="*/ 2744231 h 4608812"/>
              <a:gd name="connsiteX22342" fmla="*/ 11034997 w 12184637"/>
              <a:gd name="connsiteY22342" fmla="*/ 2736501 h 4608812"/>
              <a:gd name="connsiteX22343" fmla="*/ 11027267 w 12184637"/>
              <a:gd name="connsiteY22343" fmla="*/ 2735028 h 4608812"/>
              <a:gd name="connsiteX22344" fmla="*/ 10973154 w 12184637"/>
              <a:gd name="connsiteY22344" fmla="*/ 2772061 h 4608812"/>
              <a:gd name="connsiteX22345" fmla="*/ 10971682 w 12184637"/>
              <a:gd name="connsiteY22345" fmla="*/ 2779791 h 4608812"/>
              <a:gd name="connsiteX22346" fmla="*/ 10976320 w 12184637"/>
              <a:gd name="connsiteY22346" fmla="*/ 2782221 h 4608812"/>
              <a:gd name="connsiteX22347" fmla="*/ 10979412 w 12184637"/>
              <a:gd name="connsiteY22347" fmla="*/ 2781263 h 4608812"/>
              <a:gd name="connsiteX22348" fmla="*/ 10942232 w 12184637"/>
              <a:gd name="connsiteY22348" fmla="*/ 2806737 h 4608812"/>
              <a:gd name="connsiteX22349" fmla="*/ 10979412 w 12184637"/>
              <a:gd name="connsiteY22349" fmla="*/ 2781190 h 4608812"/>
              <a:gd name="connsiteX22350" fmla="*/ 10980811 w 12184637"/>
              <a:gd name="connsiteY22350" fmla="*/ 2773459 h 4608812"/>
              <a:gd name="connsiteX22351" fmla="*/ 10973081 w 12184637"/>
              <a:gd name="connsiteY22351" fmla="*/ 2771987 h 4608812"/>
              <a:gd name="connsiteX22352" fmla="*/ 10935901 w 12184637"/>
              <a:gd name="connsiteY22352" fmla="*/ 2797534 h 4608812"/>
              <a:gd name="connsiteX22353" fmla="*/ 10934501 w 12184637"/>
              <a:gd name="connsiteY22353" fmla="*/ 2805265 h 4608812"/>
              <a:gd name="connsiteX22354" fmla="*/ 10939140 w 12184637"/>
              <a:gd name="connsiteY22354" fmla="*/ 2807694 h 4608812"/>
              <a:gd name="connsiteX22355" fmla="*/ 10942232 w 12184637"/>
              <a:gd name="connsiteY22355" fmla="*/ 2806737 h 4608812"/>
              <a:gd name="connsiteX22356" fmla="*/ 10866106 w 12184637"/>
              <a:gd name="connsiteY22356" fmla="*/ 2850617 h 4608812"/>
              <a:gd name="connsiteX22357" fmla="*/ 10941864 w 12184637"/>
              <a:gd name="connsiteY22357" fmla="*/ 2806958 h 4608812"/>
              <a:gd name="connsiteX22358" fmla="*/ 10943925 w 12184637"/>
              <a:gd name="connsiteY22358" fmla="*/ 2799375 h 4608812"/>
              <a:gd name="connsiteX22359" fmla="*/ 10936342 w 12184637"/>
              <a:gd name="connsiteY22359" fmla="*/ 2797314 h 4608812"/>
              <a:gd name="connsiteX22360" fmla="*/ 10860584 w 12184637"/>
              <a:gd name="connsiteY22360" fmla="*/ 2840972 h 4608812"/>
              <a:gd name="connsiteX22361" fmla="*/ 10858523 w 12184637"/>
              <a:gd name="connsiteY22361" fmla="*/ 2848555 h 4608812"/>
              <a:gd name="connsiteX22362" fmla="*/ 10863382 w 12184637"/>
              <a:gd name="connsiteY22362" fmla="*/ 2851353 h 4608812"/>
              <a:gd name="connsiteX22363" fmla="*/ 10866106 w 12184637"/>
              <a:gd name="connsiteY22363" fmla="*/ 2850617 h 4608812"/>
              <a:gd name="connsiteX22364" fmla="*/ 10772530 w 12184637"/>
              <a:gd name="connsiteY22364" fmla="*/ 2875354 h 4608812"/>
              <a:gd name="connsiteX22365" fmla="*/ 10864781 w 12184637"/>
              <a:gd name="connsiteY22365" fmla="*/ 2851206 h 4608812"/>
              <a:gd name="connsiteX22366" fmla="*/ 10868756 w 12184637"/>
              <a:gd name="connsiteY22366" fmla="*/ 2844432 h 4608812"/>
              <a:gd name="connsiteX22367" fmla="*/ 10861983 w 12184637"/>
              <a:gd name="connsiteY22367" fmla="*/ 2840457 h 4608812"/>
              <a:gd name="connsiteX22368" fmla="*/ 10769734 w 12184637"/>
              <a:gd name="connsiteY22368" fmla="*/ 2864605 h 4608812"/>
              <a:gd name="connsiteX22369" fmla="*/ 10765758 w 12184637"/>
              <a:gd name="connsiteY22369" fmla="*/ 2871378 h 4608812"/>
              <a:gd name="connsiteX22370" fmla="*/ 10771206 w 12184637"/>
              <a:gd name="connsiteY22370" fmla="*/ 2875575 h 4608812"/>
              <a:gd name="connsiteX22371" fmla="*/ 10772530 w 12184637"/>
              <a:gd name="connsiteY22371" fmla="*/ 2875354 h 4608812"/>
              <a:gd name="connsiteX22372" fmla="*/ 10663936 w 12184637"/>
              <a:gd name="connsiteY22372" fmla="*/ 2878372 h 4608812"/>
              <a:gd name="connsiteX22373" fmla="*/ 10771279 w 12184637"/>
              <a:gd name="connsiteY22373" fmla="*/ 2875575 h 4608812"/>
              <a:gd name="connsiteX22374" fmla="*/ 10776727 w 12184637"/>
              <a:gd name="connsiteY22374" fmla="*/ 2869832 h 4608812"/>
              <a:gd name="connsiteX22375" fmla="*/ 10771132 w 12184637"/>
              <a:gd name="connsiteY22375" fmla="*/ 2864384 h 4608812"/>
              <a:gd name="connsiteX22376" fmla="*/ 10771058 w 12184637"/>
              <a:gd name="connsiteY22376" fmla="*/ 2864384 h 4608812"/>
              <a:gd name="connsiteX22377" fmla="*/ 10663716 w 12184637"/>
              <a:gd name="connsiteY22377" fmla="*/ 2867182 h 4608812"/>
              <a:gd name="connsiteX22378" fmla="*/ 10658268 w 12184637"/>
              <a:gd name="connsiteY22378" fmla="*/ 2872924 h 4608812"/>
              <a:gd name="connsiteX22379" fmla="*/ 10663863 w 12184637"/>
              <a:gd name="connsiteY22379" fmla="*/ 2878372 h 4608812"/>
              <a:gd name="connsiteX22380" fmla="*/ 10663936 w 12184637"/>
              <a:gd name="connsiteY22380" fmla="*/ 2878372 h 4608812"/>
              <a:gd name="connsiteX22381" fmla="*/ 10669311 w 12184637"/>
              <a:gd name="connsiteY22381" fmla="*/ 2873587 h 4608812"/>
              <a:gd name="connsiteX22382" fmla="*/ 10664599 w 12184637"/>
              <a:gd name="connsiteY22382" fmla="*/ 2867256 h 4608812"/>
              <a:gd name="connsiteX22383" fmla="*/ 10643690 w 12184637"/>
              <a:gd name="connsiteY22383" fmla="*/ 2864163 h 4608812"/>
              <a:gd name="connsiteX22384" fmla="*/ 10637358 w 12184637"/>
              <a:gd name="connsiteY22384" fmla="*/ 2868875 h 4608812"/>
              <a:gd name="connsiteX22385" fmla="*/ 10642070 w 12184637"/>
              <a:gd name="connsiteY22385" fmla="*/ 2875207 h 4608812"/>
              <a:gd name="connsiteX22386" fmla="*/ 10662980 w 12184637"/>
              <a:gd name="connsiteY22386" fmla="*/ 2878299 h 4608812"/>
              <a:gd name="connsiteX22387" fmla="*/ 10663863 w 12184637"/>
              <a:gd name="connsiteY22387" fmla="*/ 2878372 h 4608812"/>
              <a:gd name="connsiteX22388" fmla="*/ 10669311 w 12184637"/>
              <a:gd name="connsiteY22388" fmla="*/ 2873587 h 4608812"/>
              <a:gd name="connsiteX22389" fmla="*/ 2397157 w 12184637"/>
              <a:gd name="connsiteY22389" fmla="*/ 1856335 h 4608812"/>
              <a:gd name="connsiteX22390" fmla="*/ 2392004 w 12184637"/>
              <a:gd name="connsiteY22390" fmla="*/ 1850372 h 4608812"/>
              <a:gd name="connsiteX22391" fmla="*/ 2286501 w 12184637"/>
              <a:gd name="connsiteY22391" fmla="*/ 1842347 h 4608812"/>
              <a:gd name="connsiteX22392" fmla="*/ 2280538 w 12184637"/>
              <a:gd name="connsiteY22392" fmla="*/ 1847501 h 4608812"/>
              <a:gd name="connsiteX22393" fmla="*/ 2285692 w 12184637"/>
              <a:gd name="connsiteY22393" fmla="*/ 1853464 h 4608812"/>
              <a:gd name="connsiteX22394" fmla="*/ 2391194 w 12184637"/>
              <a:gd name="connsiteY22394" fmla="*/ 1861489 h 4608812"/>
              <a:gd name="connsiteX22395" fmla="*/ 2391709 w 12184637"/>
              <a:gd name="connsiteY22395" fmla="*/ 1861489 h 4608812"/>
              <a:gd name="connsiteX22396" fmla="*/ 2397157 w 12184637"/>
              <a:gd name="connsiteY22396" fmla="*/ 1856335 h 4608812"/>
              <a:gd name="connsiteX22397" fmla="*/ 2392077 w 12184637"/>
              <a:gd name="connsiteY22397" fmla="*/ 1861415 h 4608812"/>
              <a:gd name="connsiteX22398" fmla="*/ 2489701 w 12184637"/>
              <a:gd name="connsiteY22398" fmla="*/ 1852581 h 4608812"/>
              <a:gd name="connsiteX22399" fmla="*/ 2494708 w 12184637"/>
              <a:gd name="connsiteY22399" fmla="*/ 1846543 h 4608812"/>
              <a:gd name="connsiteX22400" fmla="*/ 2488671 w 12184637"/>
              <a:gd name="connsiteY22400" fmla="*/ 1841537 h 4608812"/>
              <a:gd name="connsiteX22401" fmla="*/ 2391046 w 12184637"/>
              <a:gd name="connsiteY22401" fmla="*/ 1850372 h 4608812"/>
              <a:gd name="connsiteX22402" fmla="*/ 2386040 w 12184637"/>
              <a:gd name="connsiteY22402" fmla="*/ 1856409 h 4608812"/>
              <a:gd name="connsiteX22403" fmla="*/ 2391635 w 12184637"/>
              <a:gd name="connsiteY22403" fmla="*/ 1861489 h 4608812"/>
              <a:gd name="connsiteX22404" fmla="*/ 2392077 w 12184637"/>
              <a:gd name="connsiteY22404" fmla="*/ 1861415 h 4608812"/>
              <a:gd name="connsiteX22405" fmla="*/ 2490953 w 12184637"/>
              <a:gd name="connsiteY22405" fmla="*/ 1852360 h 4608812"/>
              <a:gd name="connsiteX22406" fmla="*/ 2575988 w 12184637"/>
              <a:gd name="connsiteY22406" fmla="*/ 1824309 h 4608812"/>
              <a:gd name="connsiteX22407" fmla="*/ 2579522 w 12184637"/>
              <a:gd name="connsiteY22407" fmla="*/ 1817241 h 4608812"/>
              <a:gd name="connsiteX22408" fmla="*/ 2572454 w 12184637"/>
              <a:gd name="connsiteY22408" fmla="*/ 1813708 h 4608812"/>
              <a:gd name="connsiteX22409" fmla="*/ 2487419 w 12184637"/>
              <a:gd name="connsiteY22409" fmla="*/ 1841758 h 4608812"/>
              <a:gd name="connsiteX22410" fmla="*/ 2483885 w 12184637"/>
              <a:gd name="connsiteY22410" fmla="*/ 1848826 h 4608812"/>
              <a:gd name="connsiteX22411" fmla="*/ 2489186 w 12184637"/>
              <a:gd name="connsiteY22411" fmla="*/ 1852654 h 4608812"/>
              <a:gd name="connsiteX22412" fmla="*/ 2490953 w 12184637"/>
              <a:gd name="connsiteY22412" fmla="*/ 1852360 h 4608812"/>
              <a:gd name="connsiteX22413" fmla="*/ 2577460 w 12184637"/>
              <a:gd name="connsiteY22413" fmla="*/ 1823573 h 4608812"/>
              <a:gd name="connsiteX22414" fmla="*/ 2648948 w 12184637"/>
              <a:gd name="connsiteY22414" fmla="*/ 1774393 h 4608812"/>
              <a:gd name="connsiteX22415" fmla="*/ 2650347 w 12184637"/>
              <a:gd name="connsiteY22415" fmla="*/ 1766662 h 4608812"/>
              <a:gd name="connsiteX22416" fmla="*/ 2642617 w 12184637"/>
              <a:gd name="connsiteY22416" fmla="*/ 1765263 h 4608812"/>
              <a:gd name="connsiteX22417" fmla="*/ 2571129 w 12184637"/>
              <a:gd name="connsiteY22417" fmla="*/ 1814444 h 4608812"/>
              <a:gd name="connsiteX22418" fmla="*/ 2569730 w 12184637"/>
              <a:gd name="connsiteY22418" fmla="*/ 1822174 h 4608812"/>
              <a:gd name="connsiteX22419" fmla="*/ 2574368 w 12184637"/>
              <a:gd name="connsiteY22419" fmla="*/ 1824604 h 4608812"/>
              <a:gd name="connsiteX22420" fmla="*/ 2577460 w 12184637"/>
              <a:gd name="connsiteY22420" fmla="*/ 1823573 h 4608812"/>
              <a:gd name="connsiteX22421" fmla="*/ 2650200 w 12184637"/>
              <a:gd name="connsiteY22421" fmla="*/ 1773288 h 4608812"/>
              <a:gd name="connsiteX22422" fmla="*/ 2706964 w 12184637"/>
              <a:gd name="connsiteY22422" fmla="*/ 1700917 h 4608812"/>
              <a:gd name="connsiteX22423" fmla="*/ 2706006 w 12184637"/>
              <a:gd name="connsiteY22423" fmla="*/ 1693113 h 4608812"/>
              <a:gd name="connsiteX22424" fmla="*/ 2698202 w 12184637"/>
              <a:gd name="connsiteY22424" fmla="*/ 1694070 h 4608812"/>
              <a:gd name="connsiteX22425" fmla="*/ 2641439 w 12184637"/>
              <a:gd name="connsiteY22425" fmla="*/ 1766441 h 4608812"/>
              <a:gd name="connsiteX22426" fmla="*/ 2642396 w 12184637"/>
              <a:gd name="connsiteY22426" fmla="*/ 1774245 h 4608812"/>
              <a:gd name="connsiteX22427" fmla="*/ 2645856 w 12184637"/>
              <a:gd name="connsiteY22427" fmla="*/ 1775423 h 4608812"/>
              <a:gd name="connsiteX22428" fmla="*/ 2650200 w 12184637"/>
              <a:gd name="connsiteY22428" fmla="*/ 1773288 h 4608812"/>
              <a:gd name="connsiteX22429" fmla="*/ 2707700 w 12184637"/>
              <a:gd name="connsiteY22429" fmla="*/ 1699665 h 4608812"/>
              <a:gd name="connsiteX22430" fmla="*/ 2748708 w 12184637"/>
              <a:gd name="connsiteY22430" fmla="*/ 1602262 h 4608812"/>
              <a:gd name="connsiteX22431" fmla="*/ 2745763 w 12184637"/>
              <a:gd name="connsiteY22431" fmla="*/ 1594973 h 4608812"/>
              <a:gd name="connsiteX22432" fmla="*/ 2738474 w 12184637"/>
              <a:gd name="connsiteY22432" fmla="*/ 1597918 h 4608812"/>
              <a:gd name="connsiteX22433" fmla="*/ 2697466 w 12184637"/>
              <a:gd name="connsiteY22433" fmla="*/ 1695321 h 4608812"/>
              <a:gd name="connsiteX22434" fmla="*/ 2700411 w 12184637"/>
              <a:gd name="connsiteY22434" fmla="*/ 1702610 h 4608812"/>
              <a:gd name="connsiteX22435" fmla="*/ 2702620 w 12184637"/>
              <a:gd name="connsiteY22435" fmla="*/ 1703052 h 4608812"/>
              <a:gd name="connsiteX22436" fmla="*/ 2707700 w 12184637"/>
              <a:gd name="connsiteY22436" fmla="*/ 1699665 h 4608812"/>
              <a:gd name="connsiteX22437" fmla="*/ 2749076 w 12184637"/>
              <a:gd name="connsiteY22437" fmla="*/ 1601157 h 4608812"/>
              <a:gd name="connsiteX22438" fmla="*/ 2773077 w 12184637"/>
              <a:gd name="connsiteY22438" fmla="*/ 1483655 h 4608812"/>
              <a:gd name="connsiteX22439" fmla="*/ 2768733 w 12184637"/>
              <a:gd name="connsiteY22439" fmla="*/ 1477102 h 4608812"/>
              <a:gd name="connsiteX22440" fmla="*/ 2762181 w 12184637"/>
              <a:gd name="connsiteY22440" fmla="*/ 1481446 h 4608812"/>
              <a:gd name="connsiteX22441" fmla="*/ 2738180 w 12184637"/>
              <a:gd name="connsiteY22441" fmla="*/ 1598949 h 4608812"/>
              <a:gd name="connsiteX22442" fmla="*/ 2742523 w 12184637"/>
              <a:gd name="connsiteY22442" fmla="*/ 1605501 h 4608812"/>
              <a:gd name="connsiteX22443" fmla="*/ 2743701 w 12184637"/>
              <a:gd name="connsiteY22443" fmla="*/ 1605648 h 4608812"/>
              <a:gd name="connsiteX22444" fmla="*/ 2749076 w 12184637"/>
              <a:gd name="connsiteY22444" fmla="*/ 1601157 h 4608812"/>
              <a:gd name="connsiteX22445" fmla="*/ 2773151 w 12184637"/>
              <a:gd name="connsiteY22445" fmla="*/ 1482771 h 4608812"/>
              <a:gd name="connsiteX22446" fmla="*/ 2778967 w 12184637"/>
              <a:gd name="connsiteY22446" fmla="*/ 1350470 h 4608812"/>
              <a:gd name="connsiteX22447" fmla="*/ 2773666 w 12184637"/>
              <a:gd name="connsiteY22447" fmla="*/ 1344654 h 4608812"/>
              <a:gd name="connsiteX22448" fmla="*/ 2767850 w 12184637"/>
              <a:gd name="connsiteY22448" fmla="*/ 1349955 h 4608812"/>
              <a:gd name="connsiteX22449" fmla="*/ 2762034 w 12184637"/>
              <a:gd name="connsiteY22449" fmla="*/ 1482256 h 4608812"/>
              <a:gd name="connsiteX22450" fmla="*/ 2767334 w 12184637"/>
              <a:gd name="connsiteY22450" fmla="*/ 1488072 h 4608812"/>
              <a:gd name="connsiteX22451" fmla="*/ 2767629 w 12184637"/>
              <a:gd name="connsiteY22451" fmla="*/ 1488072 h 4608812"/>
              <a:gd name="connsiteX22452" fmla="*/ 2773151 w 12184637"/>
              <a:gd name="connsiteY22452" fmla="*/ 1482771 h 4608812"/>
              <a:gd name="connsiteX22453" fmla="*/ 2773887 w 12184637"/>
              <a:gd name="connsiteY22453" fmla="*/ 1355845 h 4608812"/>
              <a:gd name="connsiteX22454" fmla="*/ 2778893 w 12184637"/>
              <a:gd name="connsiteY22454" fmla="*/ 1349734 h 4608812"/>
              <a:gd name="connsiteX22455" fmla="*/ 2765420 w 12184637"/>
              <a:gd name="connsiteY22455" fmla="*/ 1208083 h 4608812"/>
              <a:gd name="connsiteX22456" fmla="*/ 2759310 w 12184637"/>
              <a:gd name="connsiteY22456" fmla="*/ 1203077 h 4608812"/>
              <a:gd name="connsiteX22457" fmla="*/ 2754303 w 12184637"/>
              <a:gd name="connsiteY22457" fmla="*/ 1209187 h 4608812"/>
              <a:gd name="connsiteX22458" fmla="*/ 2767776 w 12184637"/>
              <a:gd name="connsiteY22458" fmla="*/ 1350838 h 4608812"/>
              <a:gd name="connsiteX22459" fmla="*/ 2773372 w 12184637"/>
              <a:gd name="connsiteY22459" fmla="*/ 1355845 h 4608812"/>
              <a:gd name="connsiteX22460" fmla="*/ 2773887 w 12184637"/>
              <a:gd name="connsiteY22460" fmla="*/ 1355845 h 4608812"/>
              <a:gd name="connsiteX22461" fmla="*/ 2761150 w 12184637"/>
              <a:gd name="connsiteY22461" fmla="*/ 1214047 h 4608812"/>
              <a:gd name="connsiteX22462" fmla="*/ 2765347 w 12184637"/>
              <a:gd name="connsiteY22462" fmla="*/ 1207347 h 4608812"/>
              <a:gd name="connsiteX22463" fmla="*/ 2731627 w 12184637"/>
              <a:gd name="connsiteY22463" fmla="*/ 1062015 h 4608812"/>
              <a:gd name="connsiteX22464" fmla="*/ 2724927 w 12184637"/>
              <a:gd name="connsiteY22464" fmla="*/ 1057818 h 4608812"/>
              <a:gd name="connsiteX22465" fmla="*/ 2720731 w 12184637"/>
              <a:gd name="connsiteY22465" fmla="*/ 1064518 h 4608812"/>
              <a:gd name="connsiteX22466" fmla="*/ 2754450 w 12184637"/>
              <a:gd name="connsiteY22466" fmla="*/ 1209850 h 4608812"/>
              <a:gd name="connsiteX22467" fmla="*/ 2759898 w 12184637"/>
              <a:gd name="connsiteY22467" fmla="*/ 1214194 h 4608812"/>
              <a:gd name="connsiteX22468" fmla="*/ 2761150 w 12184637"/>
              <a:gd name="connsiteY22468" fmla="*/ 1214047 h 4608812"/>
              <a:gd name="connsiteX22469" fmla="*/ 2728020 w 12184637"/>
              <a:gd name="connsiteY22469" fmla="*/ 1068420 h 4608812"/>
              <a:gd name="connsiteX22470" fmla="*/ 2731333 w 12184637"/>
              <a:gd name="connsiteY22470" fmla="*/ 1061278 h 4608812"/>
              <a:gd name="connsiteX22471" fmla="*/ 2678839 w 12184637"/>
              <a:gd name="connsiteY22471" fmla="*/ 918891 h 4608812"/>
              <a:gd name="connsiteX22472" fmla="*/ 2671698 w 12184637"/>
              <a:gd name="connsiteY22472" fmla="*/ 915578 h 4608812"/>
              <a:gd name="connsiteX22473" fmla="*/ 2668385 w 12184637"/>
              <a:gd name="connsiteY22473" fmla="*/ 922720 h 4608812"/>
              <a:gd name="connsiteX22474" fmla="*/ 2720878 w 12184637"/>
              <a:gd name="connsiteY22474" fmla="*/ 1065107 h 4608812"/>
              <a:gd name="connsiteX22475" fmla="*/ 2726179 w 12184637"/>
              <a:gd name="connsiteY22475" fmla="*/ 1068714 h 4608812"/>
              <a:gd name="connsiteX22476" fmla="*/ 2728020 w 12184637"/>
              <a:gd name="connsiteY22476" fmla="*/ 1068420 h 4608812"/>
              <a:gd name="connsiteX22477" fmla="*/ 2676189 w 12184637"/>
              <a:gd name="connsiteY22477" fmla="*/ 925738 h 4608812"/>
              <a:gd name="connsiteX22478" fmla="*/ 2678545 w 12184637"/>
              <a:gd name="connsiteY22478" fmla="*/ 918229 h 4608812"/>
              <a:gd name="connsiteX22479" fmla="*/ 2608824 w 12184637"/>
              <a:gd name="connsiteY22479" fmla="*/ 785412 h 4608812"/>
              <a:gd name="connsiteX22480" fmla="*/ 2601314 w 12184637"/>
              <a:gd name="connsiteY22480" fmla="*/ 783056 h 4608812"/>
              <a:gd name="connsiteX22481" fmla="*/ 2598958 w 12184637"/>
              <a:gd name="connsiteY22481" fmla="*/ 790566 h 4608812"/>
              <a:gd name="connsiteX22482" fmla="*/ 2668679 w 12184637"/>
              <a:gd name="connsiteY22482" fmla="*/ 923382 h 4608812"/>
              <a:gd name="connsiteX22483" fmla="*/ 2673686 w 12184637"/>
              <a:gd name="connsiteY22483" fmla="*/ 926327 h 4608812"/>
              <a:gd name="connsiteX22484" fmla="*/ 2676189 w 12184637"/>
              <a:gd name="connsiteY22484" fmla="*/ 925738 h 4608812"/>
              <a:gd name="connsiteX22485" fmla="*/ 2607130 w 12184637"/>
              <a:gd name="connsiteY22485" fmla="*/ 792554 h 4608812"/>
              <a:gd name="connsiteX22486" fmla="*/ 2608382 w 12184637"/>
              <a:gd name="connsiteY22486" fmla="*/ 784750 h 4608812"/>
              <a:gd name="connsiteX22487" fmla="*/ 2523126 w 12184637"/>
              <a:gd name="connsiteY22487" fmla="*/ 667910 h 4608812"/>
              <a:gd name="connsiteX22488" fmla="*/ 2515322 w 12184637"/>
              <a:gd name="connsiteY22488" fmla="*/ 666658 h 4608812"/>
              <a:gd name="connsiteX22489" fmla="*/ 2514071 w 12184637"/>
              <a:gd name="connsiteY22489" fmla="*/ 674462 h 4608812"/>
              <a:gd name="connsiteX22490" fmla="*/ 2599326 w 12184637"/>
              <a:gd name="connsiteY22490" fmla="*/ 791302 h 4608812"/>
              <a:gd name="connsiteX22491" fmla="*/ 2603891 w 12184637"/>
              <a:gd name="connsiteY22491" fmla="*/ 793584 h 4608812"/>
              <a:gd name="connsiteX22492" fmla="*/ 2607130 w 12184637"/>
              <a:gd name="connsiteY22492" fmla="*/ 792554 h 4608812"/>
              <a:gd name="connsiteX22493" fmla="*/ 2522685 w 12184637"/>
              <a:gd name="connsiteY22493" fmla="*/ 675051 h 4608812"/>
              <a:gd name="connsiteX22494" fmla="*/ 2522464 w 12184637"/>
              <a:gd name="connsiteY22494" fmla="*/ 667173 h 4608812"/>
              <a:gd name="connsiteX22495" fmla="*/ 2423293 w 12184637"/>
              <a:gd name="connsiteY22495" fmla="*/ 572420 h 4608812"/>
              <a:gd name="connsiteX22496" fmla="*/ 2415416 w 12184637"/>
              <a:gd name="connsiteY22496" fmla="*/ 572641 h 4608812"/>
              <a:gd name="connsiteX22497" fmla="*/ 2415637 w 12184637"/>
              <a:gd name="connsiteY22497" fmla="*/ 580519 h 4608812"/>
              <a:gd name="connsiteX22498" fmla="*/ 2514807 w 12184637"/>
              <a:gd name="connsiteY22498" fmla="*/ 675272 h 4608812"/>
              <a:gd name="connsiteX22499" fmla="*/ 2518709 w 12184637"/>
              <a:gd name="connsiteY22499" fmla="*/ 676818 h 4608812"/>
              <a:gd name="connsiteX22500" fmla="*/ 2522685 w 12184637"/>
              <a:gd name="connsiteY22500" fmla="*/ 675051 h 4608812"/>
              <a:gd name="connsiteX22501" fmla="*/ 2365646 w 12184637"/>
              <a:gd name="connsiteY22501" fmla="*/ 595759 h 4608812"/>
              <a:gd name="connsiteX22502" fmla="*/ 2420864 w 12184637"/>
              <a:gd name="connsiteY22502" fmla="*/ 581844 h 4608812"/>
              <a:gd name="connsiteX22503" fmla="*/ 2424913 w 12184637"/>
              <a:gd name="connsiteY22503" fmla="*/ 575071 h 4608812"/>
              <a:gd name="connsiteX22504" fmla="*/ 2418140 w 12184637"/>
              <a:gd name="connsiteY22504" fmla="*/ 571022 h 4608812"/>
              <a:gd name="connsiteX22505" fmla="*/ 2362922 w 12184637"/>
              <a:gd name="connsiteY22505" fmla="*/ 584936 h 4608812"/>
              <a:gd name="connsiteX22506" fmla="*/ 2358873 w 12184637"/>
              <a:gd name="connsiteY22506" fmla="*/ 591710 h 4608812"/>
              <a:gd name="connsiteX22507" fmla="*/ 2364321 w 12184637"/>
              <a:gd name="connsiteY22507" fmla="*/ 595906 h 4608812"/>
              <a:gd name="connsiteX22508" fmla="*/ 2365646 w 12184637"/>
              <a:gd name="connsiteY22508" fmla="*/ 595759 h 4608812"/>
              <a:gd name="connsiteX22509" fmla="*/ 2306085 w 12184637"/>
              <a:gd name="connsiteY22509" fmla="*/ 608790 h 4608812"/>
              <a:gd name="connsiteX22510" fmla="*/ 2365499 w 12184637"/>
              <a:gd name="connsiteY22510" fmla="*/ 595759 h 4608812"/>
              <a:gd name="connsiteX22511" fmla="*/ 2369769 w 12184637"/>
              <a:gd name="connsiteY22511" fmla="*/ 589133 h 4608812"/>
              <a:gd name="connsiteX22512" fmla="*/ 2363143 w 12184637"/>
              <a:gd name="connsiteY22512" fmla="*/ 584863 h 4608812"/>
              <a:gd name="connsiteX22513" fmla="*/ 2303729 w 12184637"/>
              <a:gd name="connsiteY22513" fmla="*/ 597894 h 4608812"/>
              <a:gd name="connsiteX22514" fmla="*/ 2299459 w 12184637"/>
              <a:gd name="connsiteY22514" fmla="*/ 604520 h 4608812"/>
              <a:gd name="connsiteX22515" fmla="*/ 2304907 w 12184637"/>
              <a:gd name="connsiteY22515" fmla="*/ 608937 h 4608812"/>
              <a:gd name="connsiteX22516" fmla="*/ 2306085 w 12184637"/>
              <a:gd name="connsiteY22516" fmla="*/ 608790 h 4608812"/>
              <a:gd name="connsiteX22517" fmla="*/ 2243285 w 12184637"/>
              <a:gd name="connsiteY22517" fmla="*/ 620570 h 4608812"/>
              <a:gd name="connsiteX22518" fmla="*/ 2305864 w 12184637"/>
              <a:gd name="connsiteY22518" fmla="*/ 608864 h 4608812"/>
              <a:gd name="connsiteX22519" fmla="*/ 2310282 w 12184637"/>
              <a:gd name="connsiteY22519" fmla="*/ 602385 h 4608812"/>
              <a:gd name="connsiteX22520" fmla="*/ 2303803 w 12184637"/>
              <a:gd name="connsiteY22520" fmla="*/ 597968 h 4608812"/>
              <a:gd name="connsiteX22521" fmla="*/ 2241223 w 12184637"/>
              <a:gd name="connsiteY22521" fmla="*/ 609674 h 4608812"/>
              <a:gd name="connsiteX22522" fmla="*/ 2236806 w 12184637"/>
              <a:gd name="connsiteY22522" fmla="*/ 616153 h 4608812"/>
              <a:gd name="connsiteX22523" fmla="*/ 2242328 w 12184637"/>
              <a:gd name="connsiteY22523" fmla="*/ 620717 h 4608812"/>
              <a:gd name="connsiteX22524" fmla="*/ 2243285 w 12184637"/>
              <a:gd name="connsiteY22524" fmla="*/ 620570 h 4608812"/>
              <a:gd name="connsiteX22525" fmla="*/ 2178496 w 12184637"/>
              <a:gd name="connsiteY22525" fmla="*/ 630435 h 4608812"/>
              <a:gd name="connsiteX22526" fmla="*/ 2243137 w 12184637"/>
              <a:gd name="connsiteY22526" fmla="*/ 620570 h 4608812"/>
              <a:gd name="connsiteX22527" fmla="*/ 2247849 w 12184637"/>
              <a:gd name="connsiteY22527" fmla="*/ 614238 h 4608812"/>
              <a:gd name="connsiteX22528" fmla="*/ 2241518 w 12184637"/>
              <a:gd name="connsiteY22528" fmla="*/ 609526 h 4608812"/>
              <a:gd name="connsiteX22529" fmla="*/ 2176877 w 12184637"/>
              <a:gd name="connsiteY22529" fmla="*/ 619392 h 4608812"/>
              <a:gd name="connsiteX22530" fmla="*/ 2172165 w 12184637"/>
              <a:gd name="connsiteY22530" fmla="*/ 625724 h 4608812"/>
              <a:gd name="connsiteX22531" fmla="*/ 2177686 w 12184637"/>
              <a:gd name="connsiteY22531" fmla="*/ 630435 h 4608812"/>
              <a:gd name="connsiteX22532" fmla="*/ 2178496 w 12184637"/>
              <a:gd name="connsiteY22532" fmla="*/ 630435 h 4608812"/>
              <a:gd name="connsiteX22533" fmla="*/ 2112677 w 12184637"/>
              <a:gd name="connsiteY22533" fmla="*/ 637871 h 4608812"/>
              <a:gd name="connsiteX22534" fmla="*/ 2178275 w 12184637"/>
              <a:gd name="connsiteY22534" fmla="*/ 630509 h 4608812"/>
              <a:gd name="connsiteX22535" fmla="*/ 2183208 w 12184637"/>
              <a:gd name="connsiteY22535" fmla="*/ 624325 h 4608812"/>
              <a:gd name="connsiteX22536" fmla="*/ 2177024 w 12184637"/>
              <a:gd name="connsiteY22536" fmla="*/ 619392 h 4608812"/>
              <a:gd name="connsiteX22537" fmla="*/ 2111425 w 12184637"/>
              <a:gd name="connsiteY22537" fmla="*/ 626754 h 4608812"/>
              <a:gd name="connsiteX22538" fmla="*/ 2106493 w 12184637"/>
              <a:gd name="connsiteY22538" fmla="*/ 632939 h 4608812"/>
              <a:gd name="connsiteX22539" fmla="*/ 2112088 w 12184637"/>
              <a:gd name="connsiteY22539" fmla="*/ 637871 h 4608812"/>
              <a:gd name="connsiteX22540" fmla="*/ 2112677 w 12184637"/>
              <a:gd name="connsiteY22540" fmla="*/ 637871 h 4608812"/>
              <a:gd name="connsiteX22541" fmla="*/ 2048625 w 12184637"/>
              <a:gd name="connsiteY22541" fmla="*/ 642657 h 4608812"/>
              <a:gd name="connsiteX22542" fmla="*/ 2112456 w 12184637"/>
              <a:gd name="connsiteY22542" fmla="*/ 637871 h 4608812"/>
              <a:gd name="connsiteX22543" fmla="*/ 2117610 w 12184637"/>
              <a:gd name="connsiteY22543" fmla="*/ 631908 h 4608812"/>
              <a:gd name="connsiteX22544" fmla="*/ 2111646 w 12184637"/>
              <a:gd name="connsiteY22544" fmla="*/ 626754 h 4608812"/>
              <a:gd name="connsiteX22545" fmla="*/ 2047815 w 12184637"/>
              <a:gd name="connsiteY22545" fmla="*/ 631540 h 4608812"/>
              <a:gd name="connsiteX22546" fmla="*/ 2042661 w 12184637"/>
              <a:gd name="connsiteY22546" fmla="*/ 637503 h 4608812"/>
              <a:gd name="connsiteX22547" fmla="*/ 2048257 w 12184637"/>
              <a:gd name="connsiteY22547" fmla="*/ 642657 h 4608812"/>
              <a:gd name="connsiteX22548" fmla="*/ 2048625 w 12184637"/>
              <a:gd name="connsiteY22548" fmla="*/ 642657 h 4608812"/>
              <a:gd name="connsiteX22549" fmla="*/ 1988990 w 12184637"/>
              <a:gd name="connsiteY22549" fmla="*/ 644718 h 4608812"/>
              <a:gd name="connsiteX22550" fmla="*/ 2048330 w 12184637"/>
              <a:gd name="connsiteY22550" fmla="*/ 642657 h 4608812"/>
              <a:gd name="connsiteX22551" fmla="*/ 2053705 w 12184637"/>
              <a:gd name="connsiteY22551" fmla="*/ 636914 h 4608812"/>
              <a:gd name="connsiteX22552" fmla="*/ 2048109 w 12184637"/>
              <a:gd name="connsiteY22552" fmla="*/ 631540 h 4608812"/>
              <a:gd name="connsiteX22553" fmla="*/ 2047962 w 12184637"/>
              <a:gd name="connsiteY22553" fmla="*/ 631540 h 4608812"/>
              <a:gd name="connsiteX22554" fmla="*/ 1988622 w 12184637"/>
              <a:gd name="connsiteY22554" fmla="*/ 633601 h 4608812"/>
              <a:gd name="connsiteX22555" fmla="*/ 1983247 w 12184637"/>
              <a:gd name="connsiteY22555" fmla="*/ 639344 h 4608812"/>
              <a:gd name="connsiteX22556" fmla="*/ 1988843 w 12184637"/>
              <a:gd name="connsiteY22556" fmla="*/ 644718 h 4608812"/>
              <a:gd name="connsiteX22557" fmla="*/ 1988990 w 12184637"/>
              <a:gd name="connsiteY22557" fmla="*/ 644718 h 4608812"/>
              <a:gd name="connsiteX22558" fmla="*/ 1994438 w 12184637"/>
              <a:gd name="connsiteY22558" fmla="*/ 639270 h 4608812"/>
              <a:gd name="connsiteX22559" fmla="*/ 1988990 w 12184637"/>
              <a:gd name="connsiteY22559" fmla="*/ 633601 h 4608812"/>
              <a:gd name="connsiteX22560" fmla="*/ 1936938 w 12184637"/>
              <a:gd name="connsiteY22560" fmla="*/ 632644 h 4608812"/>
              <a:gd name="connsiteX22561" fmla="*/ 1931269 w 12184637"/>
              <a:gd name="connsiteY22561" fmla="*/ 638092 h 4608812"/>
              <a:gd name="connsiteX22562" fmla="*/ 1936718 w 12184637"/>
              <a:gd name="connsiteY22562" fmla="*/ 643761 h 4608812"/>
              <a:gd name="connsiteX22563" fmla="*/ 1988769 w 12184637"/>
              <a:gd name="connsiteY22563" fmla="*/ 644718 h 4608812"/>
              <a:gd name="connsiteX22564" fmla="*/ 1988917 w 12184637"/>
              <a:gd name="connsiteY22564" fmla="*/ 644718 h 4608812"/>
              <a:gd name="connsiteX22565" fmla="*/ 1994438 w 12184637"/>
              <a:gd name="connsiteY22565" fmla="*/ 639270 h 4608812"/>
              <a:gd name="connsiteX22566" fmla="*/ 1942387 w 12184637"/>
              <a:gd name="connsiteY22566" fmla="*/ 638755 h 4608812"/>
              <a:gd name="connsiteX22567" fmla="*/ 1937380 w 12184637"/>
              <a:gd name="connsiteY22567" fmla="*/ 632644 h 4608812"/>
              <a:gd name="connsiteX22568" fmla="*/ 1895636 w 12184637"/>
              <a:gd name="connsiteY22568" fmla="*/ 628521 h 4608812"/>
              <a:gd name="connsiteX22569" fmla="*/ 1889525 w 12184637"/>
              <a:gd name="connsiteY22569" fmla="*/ 633528 h 4608812"/>
              <a:gd name="connsiteX22570" fmla="*/ 1894532 w 12184637"/>
              <a:gd name="connsiteY22570" fmla="*/ 639638 h 4608812"/>
              <a:gd name="connsiteX22571" fmla="*/ 1936276 w 12184637"/>
              <a:gd name="connsiteY22571" fmla="*/ 643761 h 4608812"/>
              <a:gd name="connsiteX22572" fmla="*/ 1936865 w 12184637"/>
              <a:gd name="connsiteY22572" fmla="*/ 643761 h 4608812"/>
              <a:gd name="connsiteX22573" fmla="*/ 1942387 w 12184637"/>
              <a:gd name="connsiteY22573" fmla="*/ 638755 h 4608812"/>
              <a:gd name="connsiteX22574" fmla="*/ 1900642 w 12184637"/>
              <a:gd name="connsiteY22574" fmla="*/ 634411 h 4608812"/>
              <a:gd name="connsiteX22575" fmla="*/ 1895415 w 12184637"/>
              <a:gd name="connsiteY22575" fmla="*/ 628521 h 4608812"/>
              <a:gd name="connsiteX22576" fmla="*/ 1859045 w 12184637"/>
              <a:gd name="connsiteY22576" fmla="*/ 626460 h 4608812"/>
              <a:gd name="connsiteX22577" fmla="*/ 1853155 w 12184637"/>
              <a:gd name="connsiteY22577" fmla="*/ 631687 h 4608812"/>
              <a:gd name="connsiteX22578" fmla="*/ 1858383 w 12184637"/>
              <a:gd name="connsiteY22578" fmla="*/ 637577 h 4608812"/>
              <a:gd name="connsiteX22579" fmla="*/ 1894752 w 12184637"/>
              <a:gd name="connsiteY22579" fmla="*/ 639638 h 4608812"/>
              <a:gd name="connsiteX22580" fmla="*/ 1895120 w 12184637"/>
              <a:gd name="connsiteY22580" fmla="*/ 639638 h 4608812"/>
              <a:gd name="connsiteX22581" fmla="*/ 1900642 w 12184637"/>
              <a:gd name="connsiteY22581" fmla="*/ 634411 h 4608812"/>
              <a:gd name="connsiteX22582" fmla="*/ 1863683 w 12184637"/>
              <a:gd name="connsiteY22582" fmla="*/ 634411 h 4608812"/>
              <a:gd name="connsiteX22583" fmla="*/ 1861033 w 12184637"/>
              <a:gd name="connsiteY22583" fmla="*/ 626975 h 4608812"/>
              <a:gd name="connsiteX22584" fmla="*/ 1841449 w 12184637"/>
              <a:gd name="connsiteY22584" fmla="*/ 617772 h 4608812"/>
              <a:gd name="connsiteX22585" fmla="*/ 1834013 w 12184637"/>
              <a:gd name="connsiteY22585" fmla="*/ 620496 h 4608812"/>
              <a:gd name="connsiteX22586" fmla="*/ 1836737 w 12184637"/>
              <a:gd name="connsiteY22586" fmla="*/ 627932 h 4608812"/>
              <a:gd name="connsiteX22587" fmla="*/ 1856321 w 12184637"/>
              <a:gd name="connsiteY22587" fmla="*/ 637135 h 4608812"/>
              <a:gd name="connsiteX22588" fmla="*/ 1858751 w 12184637"/>
              <a:gd name="connsiteY22588" fmla="*/ 637651 h 4608812"/>
              <a:gd name="connsiteX22589" fmla="*/ 1863683 w 12184637"/>
              <a:gd name="connsiteY22589" fmla="*/ 634411 h 4608812"/>
              <a:gd name="connsiteX22590" fmla="*/ 1843363 w 12184637"/>
              <a:gd name="connsiteY22590" fmla="*/ 626386 h 4608812"/>
              <a:gd name="connsiteX22591" fmla="*/ 1842554 w 12184637"/>
              <a:gd name="connsiteY22591" fmla="*/ 618509 h 4608812"/>
              <a:gd name="connsiteX22592" fmla="*/ 1837179 w 12184637"/>
              <a:gd name="connsiteY22592" fmla="*/ 614091 h 4608812"/>
              <a:gd name="connsiteX22593" fmla="*/ 1829301 w 12184637"/>
              <a:gd name="connsiteY22593" fmla="*/ 614901 h 4608812"/>
              <a:gd name="connsiteX22594" fmla="*/ 1830111 w 12184637"/>
              <a:gd name="connsiteY22594" fmla="*/ 622779 h 4608812"/>
              <a:gd name="connsiteX22595" fmla="*/ 1835486 w 12184637"/>
              <a:gd name="connsiteY22595" fmla="*/ 627196 h 4608812"/>
              <a:gd name="connsiteX22596" fmla="*/ 1839093 w 12184637"/>
              <a:gd name="connsiteY22596" fmla="*/ 628448 h 4608812"/>
              <a:gd name="connsiteX22597" fmla="*/ 1843363 w 12184637"/>
              <a:gd name="connsiteY22597" fmla="*/ 626386 h 4608812"/>
              <a:gd name="connsiteX22598" fmla="*/ 1839020 w 12184637"/>
              <a:gd name="connsiteY22598" fmla="*/ 620128 h 4608812"/>
              <a:gd name="connsiteX22599" fmla="*/ 1835412 w 12184637"/>
              <a:gd name="connsiteY22599" fmla="*/ 613134 h 4608812"/>
              <a:gd name="connsiteX22600" fmla="*/ 1809865 w 12184637"/>
              <a:gd name="connsiteY22600" fmla="*/ 605035 h 4608812"/>
              <a:gd name="connsiteX22601" fmla="*/ 1802871 w 12184637"/>
              <a:gd name="connsiteY22601" fmla="*/ 608643 h 4608812"/>
              <a:gd name="connsiteX22602" fmla="*/ 1806478 w 12184637"/>
              <a:gd name="connsiteY22602" fmla="*/ 615637 h 4608812"/>
              <a:gd name="connsiteX22603" fmla="*/ 1832025 w 12184637"/>
              <a:gd name="connsiteY22603" fmla="*/ 623736 h 4608812"/>
              <a:gd name="connsiteX22604" fmla="*/ 1833719 w 12184637"/>
              <a:gd name="connsiteY22604" fmla="*/ 624030 h 4608812"/>
              <a:gd name="connsiteX22605" fmla="*/ 1839020 w 12184637"/>
              <a:gd name="connsiteY22605" fmla="*/ 620128 h 4608812"/>
              <a:gd name="connsiteX22606" fmla="*/ 1812883 w 12184637"/>
              <a:gd name="connsiteY22606" fmla="*/ 613428 h 4608812"/>
              <a:gd name="connsiteX22607" fmla="*/ 1811190 w 12184637"/>
              <a:gd name="connsiteY22607" fmla="*/ 605698 h 4608812"/>
              <a:gd name="connsiteX22608" fmla="*/ 1789324 w 12184637"/>
              <a:gd name="connsiteY22608" fmla="*/ 591636 h 4608812"/>
              <a:gd name="connsiteX22609" fmla="*/ 1781594 w 12184637"/>
              <a:gd name="connsiteY22609" fmla="*/ 593329 h 4608812"/>
              <a:gd name="connsiteX22610" fmla="*/ 1783287 w 12184637"/>
              <a:gd name="connsiteY22610" fmla="*/ 601060 h 4608812"/>
              <a:gd name="connsiteX22611" fmla="*/ 1805153 w 12184637"/>
              <a:gd name="connsiteY22611" fmla="*/ 615122 h 4608812"/>
              <a:gd name="connsiteX22612" fmla="*/ 1808171 w 12184637"/>
              <a:gd name="connsiteY22612" fmla="*/ 616005 h 4608812"/>
              <a:gd name="connsiteX22613" fmla="*/ 1812883 w 12184637"/>
              <a:gd name="connsiteY22613" fmla="*/ 613428 h 4608812"/>
              <a:gd name="connsiteX22614" fmla="*/ 1791312 w 12184637"/>
              <a:gd name="connsiteY22614" fmla="*/ 598777 h 4608812"/>
              <a:gd name="connsiteX22615" fmla="*/ 1788735 w 12184637"/>
              <a:gd name="connsiteY22615" fmla="*/ 591342 h 4608812"/>
              <a:gd name="connsiteX22616" fmla="*/ 1764513 w 12184637"/>
              <a:gd name="connsiteY22616" fmla="*/ 579635 h 4608812"/>
              <a:gd name="connsiteX22617" fmla="*/ 1757077 w 12184637"/>
              <a:gd name="connsiteY22617" fmla="*/ 582212 h 4608812"/>
              <a:gd name="connsiteX22618" fmla="*/ 1759654 w 12184637"/>
              <a:gd name="connsiteY22618" fmla="*/ 589648 h 4608812"/>
              <a:gd name="connsiteX22619" fmla="*/ 1783876 w 12184637"/>
              <a:gd name="connsiteY22619" fmla="*/ 601354 h 4608812"/>
              <a:gd name="connsiteX22620" fmla="*/ 1786305 w 12184637"/>
              <a:gd name="connsiteY22620" fmla="*/ 601943 h 4608812"/>
              <a:gd name="connsiteX22621" fmla="*/ 1791312 w 12184637"/>
              <a:gd name="connsiteY22621" fmla="*/ 598777 h 4608812"/>
              <a:gd name="connsiteX22622" fmla="*/ 1767090 w 12184637"/>
              <a:gd name="connsiteY22622" fmla="*/ 587219 h 4608812"/>
              <a:gd name="connsiteX22623" fmla="*/ 1764734 w 12184637"/>
              <a:gd name="connsiteY22623" fmla="*/ 579709 h 4608812"/>
              <a:gd name="connsiteX22624" fmla="*/ 1751261 w 12184637"/>
              <a:gd name="connsiteY22624" fmla="*/ 572641 h 4608812"/>
              <a:gd name="connsiteX22625" fmla="*/ 1743751 w 12184637"/>
              <a:gd name="connsiteY22625" fmla="*/ 574997 h 4608812"/>
              <a:gd name="connsiteX22626" fmla="*/ 1746107 w 12184637"/>
              <a:gd name="connsiteY22626" fmla="*/ 582507 h 4608812"/>
              <a:gd name="connsiteX22627" fmla="*/ 1759580 w 12184637"/>
              <a:gd name="connsiteY22627" fmla="*/ 589575 h 4608812"/>
              <a:gd name="connsiteX22628" fmla="*/ 1762231 w 12184637"/>
              <a:gd name="connsiteY22628" fmla="*/ 590237 h 4608812"/>
              <a:gd name="connsiteX22629" fmla="*/ 1767090 w 12184637"/>
              <a:gd name="connsiteY22629" fmla="*/ 587219 h 4608812"/>
              <a:gd name="connsiteX22630" fmla="*/ 1753249 w 12184637"/>
              <a:gd name="connsiteY22630" fmla="*/ 580813 h 4608812"/>
              <a:gd name="connsiteX22631" fmla="*/ 1751850 w 12184637"/>
              <a:gd name="connsiteY22631" fmla="*/ 573083 h 4608812"/>
              <a:gd name="connsiteX22632" fmla="*/ 1728732 w 12184637"/>
              <a:gd name="connsiteY22632" fmla="*/ 556960 h 4608812"/>
              <a:gd name="connsiteX22633" fmla="*/ 1721002 w 12184637"/>
              <a:gd name="connsiteY22633" fmla="*/ 558358 h 4608812"/>
              <a:gd name="connsiteX22634" fmla="*/ 1722401 w 12184637"/>
              <a:gd name="connsiteY22634" fmla="*/ 566089 h 4608812"/>
              <a:gd name="connsiteX22635" fmla="*/ 1745518 w 12184637"/>
              <a:gd name="connsiteY22635" fmla="*/ 582212 h 4608812"/>
              <a:gd name="connsiteX22636" fmla="*/ 1748758 w 12184637"/>
              <a:gd name="connsiteY22636" fmla="*/ 583243 h 4608812"/>
              <a:gd name="connsiteX22637" fmla="*/ 1753249 w 12184637"/>
              <a:gd name="connsiteY22637" fmla="*/ 580813 h 4608812"/>
              <a:gd name="connsiteX22638" fmla="*/ 1730278 w 12184637"/>
              <a:gd name="connsiteY22638" fmla="*/ 564395 h 4608812"/>
              <a:gd name="connsiteX22639" fmla="*/ 1728511 w 12184637"/>
              <a:gd name="connsiteY22639" fmla="*/ 556665 h 4608812"/>
              <a:gd name="connsiteX22640" fmla="*/ 1715480 w 12184637"/>
              <a:gd name="connsiteY22640" fmla="*/ 548419 h 4608812"/>
              <a:gd name="connsiteX22641" fmla="*/ 1707749 w 12184637"/>
              <a:gd name="connsiteY22641" fmla="*/ 550186 h 4608812"/>
              <a:gd name="connsiteX22642" fmla="*/ 1709516 w 12184637"/>
              <a:gd name="connsiteY22642" fmla="*/ 557917 h 4608812"/>
              <a:gd name="connsiteX22643" fmla="*/ 1722548 w 12184637"/>
              <a:gd name="connsiteY22643" fmla="*/ 566162 h 4608812"/>
              <a:gd name="connsiteX22644" fmla="*/ 1725566 w 12184637"/>
              <a:gd name="connsiteY22644" fmla="*/ 567046 h 4608812"/>
              <a:gd name="connsiteX22645" fmla="*/ 1730278 w 12184637"/>
              <a:gd name="connsiteY22645" fmla="*/ 564395 h 4608812"/>
              <a:gd name="connsiteX22646" fmla="*/ 1717689 w 12184637"/>
              <a:gd name="connsiteY22646" fmla="*/ 555340 h 4608812"/>
              <a:gd name="connsiteX22647" fmla="*/ 1714744 w 12184637"/>
              <a:gd name="connsiteY22647" fmla="*/ 548051 h 4608812"/>
              <a:gd name="connsiteX22648" fmla="*/ 1674251 w 12184637"/>
              <a:gd name="connsiteY22648" fmla="*/ 531044 h 4608812"/>
              <a:gd name="connsiteX22649" fmla="*/ 1666962 w 12184637"/>
              <a:gd name="connsiteY22649" fmla="*/ 533989 h 4608812"/>
              <a:gd name="connsiteX22650" fmla="*/ 1669907 w 12184637"/>
              <a:gd name="connsiteY22650" fmla="*/ 541278 h 4608812"/>
              <a:gd name="connsiteX22651" fmla="*/ 1710400 w 12184637"/>
              <a:gd name="connsiteY22651" fmla="*/ 558285 h 4608812"/>
              <a:gd name="connsiteX22652" fmla="*/ 1712609 w 12184637"/>
              <a:gd name="connsiteY22652" fmla="*/ 558726 h 4608812"/>
              <a:gd name="connsiteX22653" fmla="*/ 1717689 w 12184637"/>
              <a:gd name="connsiteY22653" fmla="*/ 555340 h 4608812"/>
              <a:gd name="connsiteX22654" fmla="*/ 1677049 w 12184637"/>
              <a:gd name="connsiteY22654" fmla="*/ 538775 h 4608812"/>
              <a:gd name="connsiteX22655" fmla="*/ 1674619 w 12184637"/>
              <a:gd name="connsiteY22655" fmla="*/ 531265 h 4608812"/>
              <a:gd name="connsiteX22656" fmla="*/ 1657907 w 12184637"/>
              <a:gd name="connsiteY22656" fmla="*/ 522725 h 4608812"/>
              <a:gd name="connsiteX22657" fmla="*/ 1650397 w 12184637"/>
              <a:gd name="connsiteY22657" fmla="*/ 525154 h 4608812"/>
              <a:gd name="connsiteX22658" fmla="*/ 1652827 w 12184637"/>
              <a:gd name="connsiteY22658" fmla="*/ 532664 h 4608812"/>
              <a:gd name="connsiteX22659" fmla="*/ 1669539 w 12184637"/>
              <a:gd name="connsiteY22659" fmla="*/ 541204 h 4608812"/>
              <a:gd name="connsiteX22660" fmla="*/ 1672116 w 12184637"/>
              <a:gd name="connsiteY22660" fmla="*/ 541793 h 4608812"/>
              <a:gd name="connsiteX22661" fmla="*/ 1677049 w 12184637"/>
              <a:gd name="connsiteY22661" fmla="*/ 538775 h 4608812"/>
              <a:gd name="connsiteX22662" fmla="*/ 1660410 w 12184637"/>
              <a:gd name="connsiteY22662" fmla="*/ 530013 h 4608812"/>
              <a:gd name="connsiteX22663" fmla="*/ 1657686 w 12184637"/>
              <a:gd name="connsiteY22663" fmla="*/ 522577 h 4608812"/>
              <a:gd name="connsiteX22664" fmla="*/ 1635599 w 12184637"/>
              <a:gd name="connsiteY22664" fmla="*/ 512270 h 4608812"/>
              <a:gd name="connsiteX22665" fmla="*/ 1628163 w 12184637"/>
              <a:gd name="connsiteY22665" fmla="*/ 514994 h 4608812"/>
              <a:gd name="connsiteX22666" fmla="*/ 1630887 w 12184637"/>
              <a:gd name="connsiteY22666" fmla="*/ 522430 h 4608812"/>
              <a:gd name="connsiteX22667" fmla="*/ 1652974 w 12184637"/>
              <a:gd name="connsiteY22667" fmla="*/ 532737 h 4608812"/>
              <a:gd name="connsiteX22668" fmla="*/ 1655403 w 12184637"/>
              <a:gd name="connsiteY22668" fmla="*/ 533253 h 4608812"/>
              <a:gd name="connsiteX22669" fmla="*/ 1660410 w 12184637"/>
              <a:gd name="connsiteY22669" fmla="*/ 530013 h 4608812"/>
              <a:gd name="connsiteX22670" fmla="*/ 1638544 w 12184637"/>
              <a:gd name="connsiteY22670" fmla="*/ 519191 h 4608812"/>
              <a:gd name="connsiteX22671" fmla="*/ 1635157 w 12184637"/>
              <a:gd name="connsiteY22671" fmla="*/ 512049 h 4608812"/>
              <a:gd name="connsiteX22672" fmla="*/ 1628457 w 12184637"/>
              <a:gd name="connsiteY22672" fmla="*/ 509620 h 4608812"/>
              <a:gd name="connsiteX22673" fmla="*/ 1621316 w 12184637"/>
              <a:gd name="connsiteY22673" fmla="*/ 513006 h 4608812"/>
              <a:gd name="connsiteX22674" fmla="*/ 1624703 w 12184637"/>
              <a:gd name="connsiteY22674" fmla="*/ 520148 h 4608812"/>
              <a:gd name="connsiteX22675" fmla="*/ 1631402 w 12184637"/>
              <a:gd name="connsiteY22675" fmla="*/ 522577 h 4608812"/>
              <a:gd name="connsiteX22676" fmla="*/ 1633316 w 12184637"/>
              <a:gd name="connsiteY22676" fmla="*/ 522872 h 4608812"/>
              <a:gd name="connsiteX22677" fmla="*/ 1638544 w 12184637"/>
              <a:gd name="connsiteY22677" fmla="*/ 519191 h 4608812"/>
              <a:gd name="connsiteX22678" fmla="*/ 1622052 w 12184637"/>
              <a:gd name="connsiteY22678" fmla="*/ 520663 h 4608812"/>
              <a:gd name="connsiteX22679" fmla="*/ 1626690 w 12184637"/>
              <a:gd name="connsiteY22679" fmla="*/ 520516 h 4608812"/>
              <a:gd name="connsiteX22680" fmla="*/ 1632065 w 12184637"/>
              <a:gd name="connsiteY22680" fmla="*/ 514773 h 4608812"/>
              <a:gd name="connsiteX22681" fmla="*/ 1626322 w 12184637"/>
              <a:gd name="connsiteY22681" fmla="*/ 509399 h 4608812"/>
              <a:gd name="connsiteX22682" fmla="*/ 1621684 w 12184637"/>
              <a:gd name="connsiteY22682" fmla="*/ 509546 h 4608812"/>
              <a:gd name="connsiteX22683" fmla="*/ 1616309 w 12184637"/>
              <a:gd name="connsiteY22683" fmla="*/ 515289 h 4608812"/>
              <a:gd name="connsiteX22684" fmla="*/ 1621905 w 12184637"/>
              <a:gd name="connsiteY22684" fmla="*/ 520663 h 4608812"/>
              <a:gd name="connsiteX22685" fmla="*/ 1622052 w 12184637"/>
              <a:gd name="connsiteY22685" fmla="*/ 520663 h 4608812"/>
              <a:gd name="connsiteX22686" fmla="*/ 1627132 w 12184637"/>
              <a:gd name="connsiteY22686" fmla="*/ 516908 h 4608812"/>
              <a:gd name="connsiteX22687" fmla="*/ 1623745 w 12184637"/>
              <a:gd name="connsiteY22687" fmla="*/ 509767 h 4608812"/>
              <a:gd name="connsiteX22688" fmla="*/ 1615868 w 12184637"/>
              <a:gd name="connsiteY22688" fmla="*/ 506969 h 4608812"/>
              <a:gd name="connsiteX22689" fmla="*/ 1608726 w 12184637"/>
              <a:gd name="connsiteY22689" fmla="*/ 510356 h 4608812"/>
              <a:gd name="connsiteX22690" fmla="*/ 1612113 w 12184637"/>
              <a:gd name="connsiteY22690" fmla="*/ 517497 h 4608812"/>
              <a:gd name="connsiteX22691" fmla="*/ 1619991 w 12184637"/>
              <a:gd name="connsiteY22691" fmla="*/ 520295 h 4608812"/>
              <a:gd name="connsiteX22692" fmla="*/ 1621905 w 12184637"/>
              <a:gd name="connsiteY22692" fmla="*/ 520590 h 4608812"/>
              <a:gd name="connsiteX22693" fmla="*/ 1627132 w 12184637"/>
              <a:gd name="connsiteY22693" fmla="*/ 516908 h 4608812"/>
              <a:gd name="connsiteX22694" fmla="*/ 1619034 w 12184637"/>
              <a:gd name="connsiteY22694" fmla="*/ 514773 h 4608812"/>
              <a:gd name="connsiteX22695" fmla="*/ 1616604 w 12184637"/>
              <a:gd name="connsiteY22695" fmla="*/ 507264 h 4608812"/>
              <a:gd name="connsiteX22696" fmla="*/ 1610493 w 12184637"/>
              <a:gd name="connsiteY22696" fmla="*/ 504172 h 4608812"/>
              <a:gd name="connsiteX22697" fmla="*/ 1602984 w 12184637"/>
              <a:gd name="connsiteY22697" fmla="*/ 506601 h 4608812"/>
              <a:gd name="connsiteX22698" fmla="*/ 1605413 w 12184637"/>
              <a:gd name="connsiteY22698" fmla="*/ 514111 h 4608812"/>
              <a:gd name="connsiteX22699" fmla="*/ 1611524 w 12184637"/>
              <a:gd name="connsiteY22699" fmla="*/ 517203 h 4608812"/>
              <a:gd name="connsiteX22700" fmla="*/ 1614101 w 12184637"/>
              <a:gd name="connsiteY22700" fmla="*/ 517792 h 4608812"/>
              <a:gd name="connsiteX22701" fmla="*/ 1619034 w 12184637"/>
              <a:gd name="connsiteY22701" fmla="*/ 514773 h 4608812"/>
              <a:gd name="connsiteX22702" fmla="*/ 10895040 w 12184637"/>
              <a:gd name="connsiteY22702" fmla="*/ 2842886 h 4608812"/>
              <a:gd name="connsiteX22703" fmla="*/ 10942453 w 12184637"/>
              <a:gd name="connsiteY22703" fmla="*/ 2806664 h 4608812"/>
              <a:gd name="connsiteX22704" fmla="*/ 10943484 w 12184637"/>
              <a:gd name="connsiteY22704" fmla="*/ 2798860 h 4608812"/>
              <a:gd name="connsiteX22705" fmla="*/ 10935680 w 12184637"/>
              <a:gd name="connsiteY22705" fmla="*/ 2797829 h 4608812"/>
              <a:gd name="connsiteX22706" fmla="*/ 10888267 w 12184637"/>
              <a:gd name="connsiteY22706" fmla="*/ 2834051 h 4608812"/>
              <a:gd name="connsiteX22707" fmla="*/ 10887236 w 12184637"/>
              <a:gd name="connsiteY22707" fmla="*/ 2841855 h 4608812"/>
              <a:gd name="connsiteX22708" fmla="*/ 10891727 w 12184637"/>
              <a:gd name="connsiteY22708" fmla="*/ 2844064 h 4608812"/>
              <a:gd name="connsiteX22709" fmla="*/ 10895040 w 12184637"/>
              <a:gd name="connsiteY22709" fmla="*/ 2842886 h 4608812"/>
              <a:gd name="connsiteX22710" fmla="*/ 10856903 w 12184637"/>
              <a:gd name="connsiteY22710" fmla="*/ 2872114 h 4608812"/>
              <a:gd name="connsiteX22711" fmla="*/ 10895040 w 12184637"/>
              <a:gd name="connsiteY22711" fmla="*/ 2842886 h 4608812"/>
              <a:gd name="connsiteX22712" fmla="*/ 10896070 w 12184637"/>
              <a:gd name="connsiteY22712" fmla="*/ 2835082 h 4608812"/>
              <a:gd name="connsiteX22713" fmla="*/ 10888267 w 12184637"/>
              <a:gd name="connsiteY22713" fmla="*/ 2834051 h 4608812"/>
              <a:gd name="connsiteX22714" fmla="*/ 10850130 w 12184637"/>
              <a:gd name="connsiteY22714" fmla="*/ 2863280 h 4608812"/>
              <a:gd name="connsiteX22715" fmla="*/ 10849099 w 12184637"/>
              <a:gd name="connsiteY22715" fmla="*/ 2871084 h 4608812"/>
              <a:gd name="connsiteX22716" fmla="*/ 10853590 w 12184637"/>
              <a:gd name="connsiteY22716" fmla="*/ 2873292 h 4608812"/>
              <a:gd name="connsiteX22717" fmla="*/ 10856903 w 12184637"/>
              <a:gd name="connsiteY22717" fmla="*/ 2872114 h 4608812"/>
              <a:gd name="connsiteX22718" fmla="*/ 10820828 w 12184637"/>
              <a:gd name="connsiteY22718" fmla="*/ 2905687 h 4608812"/>
              <a:gd name="connsiteX22719" fmla="*/ 10857271 w 12184637"/>
              <a:gd name="connsiteY22719" fmla="*/ 2871820 h 4608812"/>
              <a:gd name="connsiteX22720" fmla="*/ 10857566 w 12184637"/>
              <a:gd name="connsiteY22720" fmla="*/ 2863942 h 4608812"/>
              <a:gd name="connsiteX22721" fmla="*/ 10849688 w 12184637"/>
              <a:gd name="connsiteY22721" fmla="*/ 2863648 h 4608812"/>
              <a:gd name="connsiteX22722" fmla="*/ 10813244 w 12184637"/>
              <a:gd name="connsiteY22722" fmla="*/ 2897515 h 4608812"/>
              <a:gd name="connsiteX22723" fmla="*/ 10812950 w 12184637"/>
              <a:gd name="connsiteY22723" fmla="*/ 2905392 h 4608812"/>
              <a:gd name="connsiteX22724" fmla="*/ 10817073 w 12184637"/>
              <a:gd name="connsiteY22724" fmla="*/ 2907159 h 4608812"/>
              <a:gd name="connsiteX22725" fmla="*/ 10820828 w 12184637"/>
              <a:gd name="connsiteY22725" fmla="*/ 2905687 h 4608812"/>
              <a:gd name="connsiteX22726" fmla="*/ 10780409 w 12184637"/>
              <a:gd name="connsiteY22726" fmla="*/ 2943308 h 4608812"/>
              <a:gd name="connsiteX22727" fmla="*/ 10820828 w 12184637"/>
              <a:gd name="connsiteY22727" fmla="*/ 2905613 h 4608812"/>
              <a:gd name="connsiteX22728" fmla="*/ 10821122 w 12184637"/>
              <a:gd name="connsiteY22728" fmla="*/ 2897735 h 4608812"/>
              <a:gd name="connsiteX22729" fmla="*/ 10813244 w 12184637"/>
              <a:gd name="connsiteY22729" fmla="*/ 2897441 h 4608812"/>
              <a:gd name="connsiteX22730" fmla="*/ 10772825 w 12184637"/>
              <a:gd name="connsiteY22730" fmla="*/ 2935136 h 4608812"/>
              <a:gd name="connsiteX22731" fmla="*/ 10772530 w 12184637"/>
              <a:gd name="connsiteY22731" fmla="*/ 2943014 h 4608812"/>
              <a:gd name="connsiteX22732" fmla="*/ 10776654 w 12184637"/>
              <a:gd name="connsiteY22732" fmla="*/ 2944781 h 4608812"/>
              <a:gd name="connsiteX22733" fmla="*/ 10780409 w 12184637"/>
              <a:gd name="connsiteY22733" fmla="*/ 2943308 h 4608812"/>
              <a:gd name="connsiteX22734" fmla="*/ 10710098 w 12184637"/>
              <a:gd name="connsiteY22734" fmla="*/ 3015901 h 4608812"/>
              <a:gd name="connsiteX22735" fmla="*/ 10780630 w 12184637"/>
              <a:gd name="connsiteY22735" fmla="*/ 2943087 h 4608812"/>
              <a:gd name="connsiteX22736" fmla="*/ 10780482 w 12184637"/>
              <a:gd name="connsiteY22736" fmla="*/ 2935210 h 4608812"/>
              <a:gd name="connsiteX22737" fmla="*/ 10772604 w 12184637"/>
              <a:gd name="connsiteY22737" fmla="*/ 2935357 h 4608812"/>
              <a:gd name="connsiteX22738" fmla="*/ 10702073 w 12184637"/>
              <a:gd name="connsiteY22738" fmla="*/ 3008170 h 4608812"/>
              <a:gd name="connsiteX22739" fmla="*/ 10702221 w 12184637"/>
              <a:gd name="connsiteY22739" fmla="*/ 3016048 h 4608812"/>
              <a:gd name="connsiteX22740" fmla="*/ 10706123 w 12184637"/>
              <a:gd name="connsiteY22740" fmla="*/ 3017594 h 4608812"/>
              <a:gd name="connsiteX22741" fmla="*/ 10710098 w 12184637"/>
              <a:gd name="connsiteY22741" fmla="*/ 3015901 h 4608812"/>
              <a:gd name="connsiteX22742" fmla="*/ 10629407 w 12184637"/>
              <a:gd name="connsiteY22742" fmla="*/ 3063977 h 4608812"/>
              <a:gd name="connsiteX22743" fmla="*/ 10708921 w 12184637"/>
              <a:gd name="connsiteY22743" fmla="*/ 3016858 h 4608812"/>
              <a:gd name="connsiteX22744" fmla="*/ 10710835 w 12184637"/>
              <a:gd name="connsiteY22744" fmla="*/ 3009201 h 4608812"/>
              <a:gd name="connsiteX22745" fmla="*/ 10703178 w 12184637"/>
              <a:gd name="connsiteY22745" fmla="*/ 3007287 h 4608812"/>
              <a:gd name="connsiteX22746" fmla="*/ 10623665 w 12184637"/>
              <a:gd name="connsiteY22746" fmla="*/ 3054406 h 4608812"/>
              <a:gd name="connsiteX22747" fmla="*/ 10621750 w 12184637"/>
              <a:gd name="connsiteY22747" fmla="*/ 3062062 h 4608812"/>
              <a:gd name="connsiteX22748" fmla="*/ 10626610 w 12184637"/>
              <a:gd name="connsiteY22748" fmla="*/ 3064786 h 4608812"/>
              <a:gd name="connsiteX22749" fmla="*/ 10629407 w 12184637"/>
              <a:gd name="connsiteY22749" fmla="*/ 3063977 h 4608812"/>
              <a:gd name="connsiteX22750" fmla="*/ 10532151 w 12184637"/>
              <a:gd name="connsiteY22750" fmla="*/ 3092027 h 4608812"/>
              <a:gd name="connsiteX22751" fmla="*/ 10628082 w 12184637"/>
              <a:gd name="connsiteY22751" fmla="*/ 3064492 h 4608812"/>
              <a:gd name="connsiteX22752" fmla="*/ 10631910 w 12184637"/>
              <a:gd name="connsiteY22752" fmla="*/ 3057571 h 4608812"/>
              <a:gd name="connsiteX22753" fmla="*/ 10624990 w 12184637"/>
              <a:gd name="connsiteY22753" fmla="*/ 3053743 h 4608812"/>
              <a:gd name="connsiteX22754" fmla="*/ 10529059 w 12184637"/>
              <a:gd name="connsiteY22754" fmla="*/ 3081278 h 4608812"/>
              <a:gd name="connsiteX22755" fmla="*/ 10525230 w 12184637"/>
              <a:gd name="connsiteY22755" fmla="*/ 3088199 h 4608812"/>
              <a:gd name="connsiteX22756" fmla="*/ 10530605 w 12184637"/>
              <a:gd name="connsiteY22756" fmla="*/ 3092248 h 4608812"/>
              <a:gd name="connsiteX22757" fmla="*/ 10532151 w 12184637"/>
              <a:gd name="connsiteY22757" fmla="*/ 3092027 h 4608812"/>
              <a:gd name="connsiteX22758" fmla="*/ 10525157 w 12184637"/>
              <a:gd name="connsiteY22758" fmla="*/ 3092616 h 4608812"/>
              <a:gd name="connsiteX22759" fmla="*/ 10530973 w 12184637"/>
              <a:gd name="connsiteY22759" fmla="*/ 3092248 h 4608812"/>
              <a:gd name="connsiteX22760" fmla="*/ 10536200 w 12184637"/>
              <a:gd name="connsiteY22760" fmla="*/ 3086358 h 4608812"/>
              <a:gd name="connsiteX22761" fmla="*/ 10530311 w 12184637"/>
              <a:gd name="connsiteY22761" fmla="*/ 3081131 h 4608812"/>
              <a:gd name="connsiteX22762" fmla="*/ 10524494 w 12184637"/>
              <a:gd name="connsiteY22762" fmla="*/ 3081499 h 4608812"/>
              <a:gd name="connsiteX22763" fmla="*/ 10519267 w 12184637"/>
              <a:gd name="connsiteY22763" fmla="*/ 3087389 h 4608812"/>
              <a:gd name="connsiteX22764" fmla="*/ 10524863 w 12184637"/>
              <a:gd name="connsiteY22764" fmla="*/ 3092616 h 4608812"/>
              <a:gd name="connsiteX22765" fmla="*/ 10525157 w 12184637"/>
              <a:gd name="connsiteY22765" fmla="*/ 3092616 h 4608812"/>
              <a:gd name="connsiteX22766" fmla="*/ 10529280 w 12184637"/>
              <a:gd name="connsiteY22766" fmla="*/ 3090407 h 4608812"/>
              <a:gd name="connsiteX22767" fmla="*/ 10529574 w 12184637"/>
              <a:gd name="connsiteY22767" fmla="*/ 3089966 h 4608812"/>
              <a:gd name="connsiteX22768" fmla="*/ 10527513 w 12184637"/>
              <a:gd name="connsiteY22768" fmla="*/ 3082530 h 4608812"/>
              <a:gd name="connsiteX22769" fmla="*/ 10519709 w 12184637"/>
              <a:gd name="connsiteY22769" fmla="*/ 3084738 h 4608812"/>
              <a:gd name="connsiteX22770" fmla="*/ 10521623 w 12184637"/>
              <a:gd name="connsiteY22770" fmla="*/ 3092395 h 4608812"/>
              <a:gd name="connsiteX22771" fmla="*/ 10524494 w 12184637"/>
              <a:gd name="connsiteY22771" fmla="*/ 3093205 h 4608812"/>
              <a:gd name="connsiteX22772" fmla="*/ 10529280 w 12184637"/>
              <a:gd name="connsiteY22772" fmla="*/ 3090407 h 4608812"/>
              <a:gd name="connsiteX22773" fmla="*/ 10519782 w 12184637"/>
              <a:gd name="connsiteY22773" fmla="*/ 3105353 h 4608812"/>
              <a:gd name="connsiteX22774" fmla="*/ 10529206 w 12184637"/>
              <a:gd name="connsiteY22774" fmla="*/ 3090555 h 4608812"/>
              <a:gd name="connsiteX22775" fmla="*/ 10527513 w 12184637"/>
              <a:gd name="connsiteY22775" fmla="*/ 3082824 h 4608812"/>
              <a:gd name="connsiteX22776" fmla="*/ 10519782 w 12184637"/>
              <a:gd name="connsiteY22776" fmla="*/ 3084517 h 4608812"/>
              <a:gd name="connsiteX22777" fmla="*/ 10510358 w 12184637"/>
              <a:gd name="connsiteY22777" fmla="*/ 3099316 h 4608812"/>
              <a:gd name="connsiteX22778" fmla="*/ 10512052 w 12184637"/>
              <a:gd name="connsiteY22778" fmla="*/ 3107046 h 4608812"/>
              <a:gd name="connsiteX22779" fmla="*/ 10515070 w 12184637"/>
              <a:gd name="connsiteY22779" fmla="*/ 3107930 h 4608812"/>
              <a:gd name="connsiteX22780" fmla="*/ 10519782 w 12184637"/>
              <a:gd name="connsiteY22780" fmla="*/ 3105353 h 4608812"/>
              <a:gd name="connsiteX22781" fmla="*/ 157834 w 12184637"/>
              <a:gd name="connsiteY22781" fmla="*/ 1648571 h 4608812"/>
              <a:gd name="connsiteX22782" fmla="*/ 160411 w 12184637"/>
              <a:gd name="connsiteY22782" fmla="*/ 1641135 h 4608812"/>
              <a:gd name="connsiteX22783" fmla="*/ 113807 w 12184637"/>
              <a:gd name="connsiteY22783" fmla="*/ 1544099 h 4608812"/>
              <a:gd name="connsiteX22784" fmla="*/ 106371 w 12184637"/>
              <a:gd name="connsiteY22784" fmla="*/ 1541523 h 4608812"/>
              <a:gd name="connsiteX22785" fmla="*/ 103721 w 12184637"/>
              <a:gd name="connsiteY22785" fmla="*/ 1548958 h 4608812"/>
              <a:gd name="connsiteX22786" fmla="*/ 150325 w 12184637"/>
              <a:gd name="connsiteY22786" fmla="*/ 1645994 h 4608812"/>
              <a:gd name="connsiteX22787" fmla="*/ 155405 w 12184637"/>
              <a:gd name="connsiteY22787" fmla="*/ 1649160 h 4608812"/>
              <a:gd name="connsiteX22788" fmla="*/ 157834 w 12184637"/>
              <a:gd name="connsiteY22788" fmla="*/ 1648571 h 4608812"/>
              <a:gd name="connsiteX22789" fmla="*/ 110494 w 12184637"/>
              <a:gd name="connsiteY22789" fmla="*/ 1551830 h 4608812"/>
              <a:gd name="connsiteX22790" fmla="*/ 114028 w 12184637"/>
              <a:gd name="connsiteY22790" fmla="*/ 1544762 h 4608812"/>
              <a:gd name="connsiteX22791" fmla="*/ 78542 w 12184637"/>
              <a:gd name="connsiteY22791" fmla="*/ 1436683 h 4608812"/>
              <a:gd name="connsiteX22792" fmla="*/ 71474 w 12184637"/>
              <a:gd name="connsiteY22792" fmla="*/ 1433149 h 4608812"/>
              <a:gd name="connsiteX22793" fmla="*/ 67940 w 12184637"/>
              <a:gd name="connsiteY22793" fmla="*/ 1440217 h 4608812"/>
              <a:gd name="connsiteX22794" fmla="*/ 103427 w 12184637"/>
              <a:gd name="connsiteY22794" fmla="*/ 1548296 h 4608812"/>
              <a:gd name="connsiteX22795" fmla="*/ 108801 w 12184637"/>
              <a:gd name="connsiteY22795" fmla="*/ 1552124 h 4608812"/>
              <a:gd name="connsiteX22796" fmla="*/ 110494 w 12184637"/>
              <a:gd name="connsiteY22796" fmla="*/ 1551830 h 4608812"/>
              <a:gd name="connsiteX22797" fmla="*/ 74272 w 12184637"/>
              <a:gd name="connsiteY22797" fmla="*/ 1443898 h 4608812"/>
              <a:gd name="connsiteX22798" fmla="*/ 78836 w 12184637"/>
              <a:gd name="connsiteY22798" fmla="*/ 1437419 h 4608812"/>
              <a:gd name="connsiteX22799" fmla="*/ 58885 w 12184637"/>
              <a:gd name="connsiteY22799" fmla="*/ 1323009 h 4608812"/>
              <a:gd name="connsiteX22800" fmla="*/ 52406 w 12184637"/>
              <a:gd name="connsiteY22800" fmla="*/ 1318444 h 4608812"/>
              <a:gd name="connsiteX22801" fmla="*/ 47841 w 12184637"/>
              <a:gd name="connsiteY22801" fmla="*/ 1324923 h 4608812"/>
              <a:gd name="connsiteX22802" fmla="*/ 67793 w 12184637"/>
              <a:gd name="connsiteY22802" fmla="*/ 1439334 h 4608812"/>
              <a:gd name="connsiteX22803" fmla="*/ 73315 w 12184637"/>
              <a:gd name="connsiteY22803" fmla="*/ 1443972 h 4608812"/>
              <a:gd name="connsiteX22804" fmla="*/ 74272 w 12184637"/>
              <a:gd name="connsiteY22804" fmla="*/ 1443898 h 4608812"/>
              <a:gd name="connsiteX22805" fmla="*/ 58885 w 12184637"/>
              <a:gd name="connsiteY22805" fmla="*/ 1324040 h 4608812"/>
              <a:gd name="connsiteX22806" fmla="*/ 58737 w 12184637"/>
              <a:gd name="connsiteY22806" fmla="*/ 1208157 h 4608812"/>
              <a:gd name="connsiteX22807" fmla="*/ 53142 w 12184637"/>
              <a:gd name="connsiteY22807" fmla="*/ 1202561 h 4608812"/>
              <a:gd name="connsiteX22808" fmla="*/ 53142 w 12184637"/>
              <a:gd name="connsiteY22808" fmla="*/ 1202561 h 4608812"/>
              <a:gd name="connsiteX22809" fmla="*/ 47620 w 12184637"/>
              <a:gd name="connsiteY22809" fmla="*/ 1208157 h 4608812"/>
              <a:gd name="connsiteX22810" fmla="*/ 47767 w 12184637"/>
              <a:gd name="connsiteY22810" fmla="*/ 1323966 h 4608812"/>
              <a:gd name="connsiteX22811" fmla="*/ 53363 w 12184637"/>
              <a:gd name="connsiteY22811" fmla="*/ 1329561 h 4608812"/>
              <a:gd name="connsiteX22812" fmla="*/ 53363 w 12184637"/>
              <a:gd name="connsiteY22812" fmla="*/ 1329561 h 4608812"/>
              <a:gd name="connsiteX22813" fmla="*/ 58885 w 12184637"/>
              <a:gd name="connsiteY22813" fmla="*/ 1324040 h 4608812"/>
              <a:gd name="connsiteX22814" fmla="*/ 58590 w 12184637"/>
              <a:gd name="connsiteY22814" fmla="*/ 1209335 h 4608812"/>
              <a:gd name="connsiteX22815" fmla="*/ 82518 w 12184637"/>
              <a:gd name="connsiteY22815" fmla="*/ 1096838 h 4608812"/>
              <a:gd name="connsiteX22816" fmla="*/ 78247 w 12184637"/>
              <a:gd name="connsiteY22816" fmla="*/ 1090212 h 4608812"/>
              <a:gd name="connsiteX22817" fmla="*/ 71621 w 12184637"/>
              <a:gd name="connsiteY22817" fmla="*/ 1094483 h 4608812"/>
              <a:gd name="connsiteX22818" fmla="*/ 47694 w 12184637"/>
              <a:gd name="connsiteY22818" fmla="*/ 1206979 h 4608812"/>
              <a:gd name="connsiteX22819" fmla="*/ 51964 w 12184637"/>
              <a:gd name="connsiteY22819" fmla="*/ 1213605 h 4608812"/>
              <a:gd name="connsiteX22820" fmla="*/ 53142 w 12184637"/>
              <a:gd name="connsiteY22820" fmla="*/ 1213752 h 4608812"/>
              <a:gd name="connsiteX22821" fmla="*/ 58590 w 12184637"/>
              <a:gd name="connsiteY22821" fmla="*/ 1209335 h 4608812"/>
              <a:gd name="connsiteX22822" fmla="*/ 82223 w 12184637"/>
              <a:gd name="connsiteY22822" fmla="*/ 1097722 h 4608812"/>
              <a:gd name="connsiteX22823" fmla="*/ 123526 w 12184637"/>
              <a:gd name="connsiteY22823" fmla="*/ 992073 h 4608812"/>
              <a:gd name="connsiteX22824" fmla="*/ 120360 w 12184637"/>
              <a:gd name="connsiteY22824" fmla="*/ 984858 h 4608812"/>
              <a:gd name="connsiteX22825" fmla="*/ 113145 w 12184637"/>
              <a:gd name="connsiteY22825" fmla="*/ 988023 h 4608812"/>
              <a:gd name="connsiteX22826" fmla="*/ 71842 w 12184637"/>
              <a:gd name="connsiteY22826" fmla="*/ 1093673 h 4608812"/>
              <a:gd name="connsiteX22827" fmla="*/ 75008 w 12184637"/>
              <a:gd name="connsiteY22827" fmla="*/ 1100888 h 4608812"/>
              <a:gd name="connsiteX22828" fmla="*/ 77069 w 12184637"/>
              <a:gd name="connsiteY22828" fmla="*/ 1101256 h 4608812"/>
              <a:gd name="connsiteX22829" fmla="*/ 82223 w 12184637"/>
              <a:gd name="connsiteY22829" fmla="*/ 1097722 h 4608812"/>
              <a:gd name="connsiteX22830" fmla="*/ 123231 w 12184637"/>
              <a:gd name="connsiteY22830" fmla="*/ 992662 h 4608812"/>
              <a:gd name="connsiteX22831" fmla="*/ 123747 w 12184637"/>
              <a:gd name="connsiteY22831" fmla="*/ 991704 h 4608812"/>
              <a:gd name="connsiteX22832" fmla="*/ 121538 w 12184637"/>
              <a:gd name="connsiteY22832" fmla="*/ 984121 h 4608812"/>
              <a:gd name="connsiteX22833" fmla="*/ 113955 w 12184637"/>
              <a:gd name="connsiteY22833" fmla="*/ 986330 h 4608812"/>
              <a:gd name="connsiteX22834" fmla="*/ 113439 w 12184637"/>
              <a:gd name="connsiteY22834" fmla="*/ 987287 h 4608812"/>
              <a:gd name="connsiteX22835" fmla="*/ 115648 w 12184637"/>
              <a:gd name="connsiteY22835" fmla="*/ 994870 h 4608812"/>
              <a:gd name="connsiteX22836" fmla="*/ 118372 w 12184637"/>
              <a:gd name="connsiteY22836" fmla="*/ 995533 h 4608812"/>
              <a:gd name="connsiteX22837" fmla="*/ 123231 w 12184637"/>
              <a:gd name="connsiteY22837" fmla="*/ 992662 h 4608812"/>
              <a:gd name="connsiteX22838" fmla="*/ 123747 w 12184637"/>
              <a:gd name="connsiteY22838" fmla="*/ 991704 h 4608812"/>
              <a:gd name="connsiteX22839" fmla="*/ 175283 w 12184637"/>
              <a:gd name="connsiteY22839" fmla="*/ 897099 h 4608812"/>
              <a:gd name="connsiteX22840" fmla="*/ 173074 w 12184637"/>
              <a:gd name="connsiteY22840" fmla="*/ 889515 h 4608812"/>
              <a:gd name="connsiteX22841" fmla="*/ 165491 w 12184637"/>
              <a:gd name="connsiteY22841" fmla="*/ 891724 h 4608812"/>
              <a:gd name="connsiteX22842" fmla="*/ 113955 w 12184637"/>
              <a:gd name="connsiteY22842" fmla="*/ 986330 h 4608812"/>
              <a:gd name="connsiteX22843" fmla="*/ 116163 w 12184637"/>
              <a:gd name="connsiteY22843" fmla="*/ 993913 h 4608812"/>
              <a:gd name="connsiteX22844" fmla="*/ 118887 w 12184637"/>
              <a:gd name="connsiteY22844" fmla="*/ 994576 h 4608812"/>
              <a:gd name="connsiteX22845" fmla="*/ 123747 w 12184637"/>
              <a:gd name="connsiteY22845" fmla="*/ 991704 h 4608812"/>
              <a:gd name="connsiteX22846" fmla="*/ 174988 w 12184637"/>
              <a:gd name="connsiteY22846" fmla="*/ 897614 h 4608812"/>
              <a:gd name="connsiteX22847" fmla="*/ 176166 w 12184637"/>
              <a:gd name="connsiteY22847" fmla="*/ 895921 h 4608812"/>
              <a:gd name="connsiteX22848" fmla="*/ 174694 w 12184637"/>
              <a:gd name="connsiteY22848" fmla="*/ 888190 h 4608812"/>
              <a:gd name="connsiteX22849" fmla="*/ 166963 w 12184637"/>
              <a:gd name="connsiteY22849" fmla="*/ 889663 h 4608812"/>
              <a:gd name="connsiteX22850" fmla="*/ 165785 w 12184637"/>
              <a:gd name="connsiteY22850" fmla="*/ 891356 h 4608812"/>
              <a:gd name="connsiteX22851" fmla="*/ 167258 w 12184637"/>
              <a:gd name="connsiteY22851" fmla="*/ 899087 h 4608812"/>
              <a:gd name="connsiteX22852" fmla="*/ 170424 w 12184637"/>
              <a:gd name="connsiteY22852" fmla="*/ 900044 h 4608812"/>
              <a:gd name="connsiteX22853" fmla="*/ 174988 w 12184637"/>
              <a:gd name="connsiteY22853" fmla="*/ 897614 h 4608812"/>
              <a:gd name="connsiteX22854" fmla="*/ 176166 w 12184637"/>
              <a:gd name="connsiteY22854" fmla="*/ 895921 h 4608812"/>
              <a:gd name="connsiteX22855" fmla="*/ 231236 w 12184637"/>
              <a:gd name="connsiteY22855" fmla="*/ 815377 h 4608812"/>
              <a:gd name="connsiteX22856" fmla="*/ 229764 w 12184637"/>
              <a:gd name="connsiteY22856" fmla="*/ 807646 h 4608812"/>
              <a:gd name="connsiteX22857" fmla="*/ 222033 w 12184637"/>
              <a:gd name="connsiteY22857" fmla="*/ 809119 h 4608812"/>
              <a:gd name="connsiteX22858" fmla="*/ 166963 w 12184637"/>
              <a:gd name="connsiteY22858" fmla="*/ 889663 h 4608812"/>
              <a:gd name="connsiteX22859" fmla="*/ 168436 w 12184637"/>
              <a:gd name="connsiteY22859" fmla="*/ 897393 h 4608812"/>
              <a:gd name="connsiteX22860" fmla="*/ 171602 w 12184637"/>
              <a:gd name="connsiteY22860" fmla="*/ 898350 h 4608812"/>
              <a:gd name="connsiteX22861" fmla="*/ 176166 w 12184637"/>
              <a:gd name="connsiteY22861" fmla="*/ 895921 h 4608812"/>
              <a:gd name="connsiteX22862" fmla="*/ 230868 w 12184637"/>
              <a:gd name="connsiteY22862" fmla="*/ 815819 h 4608812"/>
              <a:gd name="connsiteX22863" fmla="*/ 232930 w 12184637"/>
              <a:gd name="connsiteY22863" fmla="*/ 813315 h 4608812"/>
              <a:gd name="connsiteX22864" fmla="*/ 232193 w 12184637"/>
              <a:gd name="connsiteY22864" fmla="*/ 805438 h 4608812"/>
              <a:gd name="connsiteX22865" fmla="*/ 224316 w 12184637"/>
              <a:gd name="connsiteY22865" fmla="*/ 806174 h 4608812"/>
              <a:gd name="connsiteX22866" fmla="*/ 222254 w 12184637"/>
              <a:gd name="connsiteY22866" fmla="*/ 808677 h 4608812"/>
              <a:gd name="connsiteX22867" fmla="*/ 222991 w 12184637"/>
              <a:gd name="connsiteY22867" fmla="*/ 816555 h 4608812"/>
              <a:gd name="connsiteX22868" fmla="*/ 226598 w 12184637"/>
              <a:gd name="connsiteY22868" fmla="*/ 817806 h 4608812"/>
              <a:gd name="connsiteX22869" fmla="*/ 230868 w 12184637"/>
              <a:gd name="connsiteY22869" fmla="*/ 815819 h 4608812"/>
              <a:gd name="connsiteX22870" fmla="*/ 232930 w 12184637"/>
              <a:gd name="connsiteY22870" fmla="*/ 813242 h 4608812"/>
              <a:gd name="connsiteX22871" fmla="*/ 284613 w 12184637"/>
              <a:gd name="connsiteY22871" fmla="*/ 750073 h 4608812"/>
              <a:gd name="connsiteX22872" fmla="*/ 283803 w 12184637"/>
              <a:gd name="connsiteY22872" fmla="*/ 742195 h 4608812"/>
              <a:gd name="connsiteX22873" fmla="*/ 275926 w 12184637"/>
              <a:gd name="connsiteY22873" fmla="*/ 743005 h 4608812"/>
              <a:gd name="connsiteX22874" fmla="*/ 224242 w 12184637"/>
              <a:gd name="connsiteY22874" fmla="*/ 806174 h 4608812"/>
              <a:gd name="connsiteX22875" fmla="*/ 225052 w 12184637"/>
              <a:gd name="connsiteY22875" fmla="*/ 814052 h 4608812"/>
              <a:gd name="connsiteX22876" fmla="*/ 228586 w 12184637"/>
              <a:gd name="connsiteY22876" fmla="*/ 815303 h 4608812"/>
              <a:gd name="connsiteX22877" fmla="*/ 232930 w 12184637"/>
              <a:gd name="connsiteY22877" fmla="*/ 813242 h 4608812"/>
              <a:gd name="connsiteX22878" fmla="*/ 284245 w 12184637"/>
              <a:gd name="connsiteY22878" fmla="*/ 750515 h 4608812"/>
              <a:gd name="connsiteX22879" fmla="*/ 288000 w 12184637"/>
              <a:gd name="connsiteY22879" fmla="*/ 746760 h 4608812"/>
              <a:gd name="connsiteX22880" fmla="*/ 288000 w 12184637"/>
              <a:gd name="connsiteY22880" fmla="*/ 738882 h 4608812"/>
              <a:gd name="connsiteX22881" fmla="*/ 280122 w 12184637"/>
              <a:gd name="connsiteY22881" fmla="*/ 738882 h 4608812"/>
              <a:gd name="connsiteX22882" fmla="*/ 276367 w 12184637"/>
              <a:gd name="connsiteY22882" fmla="*/ 742637 h 4608812"/>
              <a:gd name="connsiteX22883" fmla="*/ 276367 w 12184637"/>
              <a:gd name="connsiteY22883" fmla="*/ 750515 h 4608812"/>
              <a:gd name="connsiteX22884" fmla="*/ 280343 w 12184637"/>
              <a:gd name="connsiteY22884" fmla="*/ 752135 h 4608812"/>
              <a:gd name="connsiteX22885" fmla="*/ 284245 w 12184637"/>
              <a:gd name="connsiteY22885" fmla="*/ 750515 h 4608812"/>
              <a:gd name="connsiteX22886" fmla="*/ 288000 w 12184637"/>
              <a:gd name="connsiteY22886" fmla="*/ 746834 h 4608812"/>
              <a:gd name="connsiteX22887" fmla="*/ 336591 w 12184637"/>
              <a:gd name="connsiteY22887" fmla="*/ 698390 h 4608812"/>
              <a:gd name="connsiteX22888" fmla="*/ 336591 w 12184637"/>
              <a:gd name="connsiteY22888" fmla="*/ 690512 h 4608812"/>
              <a:gd name="connsiteX22889" fmla="*/ 328713 w 12184637"/>
              <a:gd name="connsiteY22889" fmla="*/ 690512 h 4608812"/>
              <a:gd name="connsiteX22890" fmla="*/ 280122 w 12184637"/>
              <a:gd name="connsiteY22890" fmla="*/ 738956 h 4608812"/>
              <a:gd name="connsiteX22891" fmla="*/ 280122 w 12184637"/>
              <a:gd name="connsiteY22891" fmla="*/ 746834 h 4608812"/>
              <a:gd name="connsiteX22892" fmla="*/ 284098 w 12184637"/>
              <a:gd name="connsiteY22892" fmla="*/ 748453 h 4608812"/>
              <a:gd name="connsiteX22893" fmla="*/ 288000 w 12184637"/>
              <a:gd name="connsiteY22893" fmla="*/ 746834 h 4608812"/>
              <a:gd name="connsiteX22894" fmla="*/ 336149 w 12184637"/>
              <a:gd name="connsiteY22894" fmla="*/ 698758 h 4608812"/>
              <a:gd name="connsiteX22895" fmla="*/ 342702 w 12184637"/>
              <a:gd name="connsiteY22895" fmla="*/ 693457 h 4608812"/>
              <a:gd name="connsiteX22896" fmla="*/ 343585 w 12184637"/>
              <a:gd name="connsiteY22896" fmla="*/ 685653 h 4608812"/>
              <a:gd name="connsiteX22897" fmla="*/ 335781 w 12184637"/>
              <a:gd name="connsiteY22897" fmla="*/ 684843 h 4608812"/>
              <a:gd name="connsiteX22898" fmla="*/ 329229 w 12184637"/>
              <a:gd name="connsiteY22898" fmla="*/ 690144 h 4608812"/>
              <a:gd name="connsiteX22899" fmla="*/ 328345 w 12184637"/>
              <a:gd name="connsiteY22899" fmla="*/ 697948 h 4608812"/>
              <a:gd name="connsiteX22900" fmla="*/ 332689 w 12184637"/>
              <a:gd name="connsiteY22900" fmla="*/ 700009 h 4608812"/>
              <a:gd name="connsiteX22901" fmla="*/ 336149 w 12184637"/>
              <a:gd name="connsiteY22901" fmla="*/ 698758 h 4608812"/>
              <a:gd name="connsiteX22902" fmla="*/ 342702 w 12184637"/>
              <a:gd name="connsiteY22902" fmla="*/ 693457 h 4608812"/>
              <a:gd name="connsiteX22903" fmla="*/ 387980 w 12184637"/>
              <a:gd name="connsiteY22903" fmla="*/ 657013 h 4608812"/>
              <a:gd name="connsiteX22904" fmla="*/ 388790 w 12184637"/>
              <a:gd name="connsiteY22904" fmla="*/ 649209 h 4608812"/>
              <a:gd name="connsiteX22905" fmla="*/ 380986 w 12184637"/>
              <a:gd name="connsiteY22905" fmla="*/ 648326 h 4608812"/>
              <a:gd name="connsiteX22906" fmla="*/ 335708 w 12184637"/>
              <a:gd name="connsiteY22906" fmla="*/ 684769 h 4608812"/>
              <a:gd name="connsiteX22907" fmla="*/ 334824 w 12184637"/>
              <a:gd name="connsiteY22907" fmla="*/ 692573 h 4608812"/>
              <a:gd name="connsiteX22908" fmla="*/ 339242 w 12184637"/>
              <a:gd name="connsiteY22908" fmla="*/ 694635 h 4608812"/>
              <a:gd name="connsiteX22909" fmla="*/ 342702 w 12184637"/>
              <a:gd name="connsiteY22909" fmla="*/ 693457 h 4608812"/>
              <a:gd name="connsiteX22910" fmla="*/ 387538 w 12184637"/>
              <a:gd name="connsiteY22910" fmla="*/ 657382 h 4608812"/>
              <a:gd name="connsiteX22911" fmla="*/ 398950 w 12184637"/>
              <a:gd name="connsiteY22911" fmla="*/ 649872 h 4608812"/>
              <a:gd name="connsiteX22912" fmla="*/ 400570 w 12184637"/>
              <a:gd name="connsiteY22912" fmla="*/ 642142 h 4608812"/>
              <a:gd name="connsiteX22913" fmla="*/ 392839 w 12184637"/>
              <a:gd name="connsiteY22913" fmla="*/ 640522 h 4608812"/>
              <a:gd name="connsiteX22914" fmla="*/ 381428 w 12184637"/>
              <a:gd name="connsiteY22914" fmla="*/ 648031 h 4608812"/>
              <a:gd name="connsiteX22915" fmla="*/ 379808 w 12184637"/>
              <a:gd name="connsiteY22915" fmla="*/ 655762 h 4608812"/>
              <a:gd name="connsiteX22916" fmla="*/ 384520 w 12184637"/>
              <a:gd name="connsiteY22916" fmla="*/ 658265 h 4608812"/>
              <a:gd name="connsiteX22917" fmla="*/ 387538 w 12184637"/>
              <a:gd name="connsiteY22917" fmla="*/ 657382 h 4608812"/>
              <a:gd name="connsiteX22918" fmla="*/ 399024 w 12184637"/>
              <a:gd name="connsiteY22918" fmla="*/ 649872 h 4608812"/>
              <a:gd name="connsiteX22919" fmla="*/ 439885 w 12184637"/>
              <a:gd name="connsiteY22919" fmla="*/ 623073 h 4608812"/>
              <a:gd name="connsiteX22920" fmla="*/ 441504 w 12184637"/>
              <a:gd name="connsiteY22920" fmla="*/ 615343 h 4608812"/>
              <a:gd name="connsiteX22921" fmla="*/ 433774 w 12184637"/>
              <a:gd name="connsiteY22921" fmla="*/ 613723 h 4608812"/>
              <a:gd name="connsiteX22922" fmla="*/ 392839 w 12184637"/>
              <a:gd name="connsiteY22922" fmla="*/ 640522 h 4608812"/>
              <a:gd name="connsiteX22923" fmla="*/ 391220 w 12184637"/>
              <a:gd name="connsiteY22923" fmla="*/ 648252 h 4608812"/>
              <a:gd name="connsiteX22924" fmla="*/ 395931 w 12184637"/>
              <a:gd name="connsiteY22924" fmla="*/ 650755 h 4608812"/>
              <a:gd name="connsiteX22925" fmla="*/ 399024 w 12184637"/>
              <a:gd name="connsiteY22925" fmla="*/ 649872 h 4608812"/>
              <a:gd name="connsiteX22926" fmla="*/ 438854 w 12184637"/>
              <a:gd name="connsiteY22926" fmla="*/ 623588 h 4608812"/>
              <a:gd name="connsiteX22927" fmla="*/ 476843 w 12184637"/>
              <a:gd name="connsiteY22927" fmla="*/ 608790 h 4608812"/>
              <a:gd name="connsiteX22928" fmla="*/ 480009 w 12184637"/>
              <a:gd name="connsiteY22928" fmla="*/ 601575 h 4608812"/>
              <a:gd name="connsiteX22929" fmla="*/ 472794 w 12184637"/>
              <a:gd name="connsiteY22929" fmla="*/ 598409 h 4608812"/>
              <a:gd name="connsiteX22930" fmla="*/ 434805 w 12184637"/>
              <a:gd name="connsiteY22930" fmla="*/ 613208 h 4608812"/>
              <a:gd name="connsiteX22931" fmla="*/ 431639 w 12184637"/>
              <a:gd name="connsiteY22931" fmla="*/ 620423 h 4608812"/>
              <a:gd name="connsiteX22932" fmla="*/ 436866 w 12184637"/>
              <a:gd name="connsiteY22932" fmla="*/ 623957 h 4608812"/>
              <a:gd name="connsiteX22933" fmla="*/ 438854 w 12184637"/>
              <a:gd name="connsiteY22933" fmla="*/ 623588 h 4608812"/>
              <a:gd name="connsiteX22934" fmla="*/ 475960 w 12184637"/>
              <a:gd name="connsiteY22934" fmla="*/ 609085 h 4608812"/>
              <a:gd name="connsiteX22935" fmla="*/ 521606 w 12184637"/>
              <a:gd name="connsiteY22935" fmla="*/ 599146 h 4608812"/>
              <a:gd name="connsiteX22936" fmla="*/ 525876 w 12184637"/>
              <a:gd name="connsiteY22936" fmla="*/ 592520 h 4608812"/>
              <a:gd name="connsiteX22937" fmla="*/ 519250 w 12184637"/>
              <a:gd name="connsiteY22937" fmla="*/ 588249 h 4608812"/>
              <a:gd name="connsiteX22938" fmla="*/ 473604 w 12184637"/>
              <a:gd name="connsiteY22938" fmla="*/ 598188 h 4608812"/>
              <a:gd name="connsiteX22939" fmla="*/ 469334 w 12184637"/>
              <a:gd name="connsiteY22939" fmla="*/ 604815 h 4608812"/>
              <a:gd name="connsiteX22940" fmla="*/ 474782 w 12184637"/>
              <a:gd name="connsiteY22940" fmla="*/ 609232 h 4608812"/>
              <a:gd name="connsiteX22941" fmla="*/ 475960 w 12184637"/>
              <a:gd name="connsiteY22941" fmla="*/ 609085 h 4608812"/>
              <a:gd name="connsiteX22942" fmla="*/ 523300 w 12184637"/>
              <a:gd name="connsiteY22942" fmla="*/ 598483 h 4608812"/>
              <a:gd name="connsiteX22943" fmla="*/ 535447 w 12184637"/>
              <a:gd name="connsiteY22943" fmla="*/ 591268 h 4608812"/>
              <a:gd name="connsiteX22944" fmla="*/ 537362 w 12184637"/>
              <a:gd name="connsiteY22944" fmla="*/ 583611 h 4608812"/>
              <a:gd name="connsiteX22945" fmla="*/ 529705 w 12184637"/>
              <a:gd name="connsiteY22945" fmla="*/ 581697 h 4608812"/>
              <a:gd name="connsiteX22946" fmla="*/ 517557 w 12184637"/>
              <a:gd name="connsiteY22946" fmla="*/ 588912 h 4608812"/>
              <a:gd name="connsiteX22947" fmla="*/ 515643 w 12184637"/>
              <a:gd name="connsiteY22947" fmla="*/ 596569 h 4608812"/>
              <a:gd name="connsiteX22948" fmla="*/ 520502 w 12184637"/>
              <a:gd name="connsiteY22948" fmla="*/ 599293 h 4608812"/>
              <a:gd name="connsiteX22949" fmla="*/ 523300 w 12184637"/>
              <a:gd name="connsiteY22949" fmla="*/ 598483 h 4608812"/>
              <a:gd name="connsiteX22950" fmla="*/ 535447 w 12184637"/>
              <a:gd name="connsiteY22950" fmla="*/ 591268 h 4608812"/>
              <a:gd name="connsiteX22951" fmla="*/ 583303 w 12184637"/>
              <a:gd name="connsiteY22951" fmla="*/ 562702 h 4608812"/>
              <a:gd name="connsiteX22952" fmla="*/ 585217 w 12184637"/>
              <a:gd name="connsiteY22952" fmla="*/ 555045 h 4608812"/>
              <a:gd name="connsiteX22953" fmla="*/ 577560 w 12184637"/>
              <a:gd name="connsiteY22953" fmla="*/ 553131 h 4608812"/>
              <a:gd name="connsiteX22954" fmla="*/ 529705 w 12184637"/>
              <a:gd name="connsiteY22954" fmla="*/ 581697 h 4608812"/>
              <a:gd name="connsiteX22955" fmla="*/ 527791 w 12184637"/>
              <a:gd name="connsiteY22955" fmla="*/ 589354 h 4608812"/>
              <a:gd name="connsiteX22956" fmla="*/ 532650 w 12184637"/>
              <a:gd name="connsiteY22956" fmla="*/ 592078 h 4608812"/>
              <a:gd name="connsiteX22957" fmla="*/ 535447 w 12184637"/>
              <a:gd name="connsiteY22957" fmla="*/ 591268 h 4608812"/>
              <a:gd name="connsiteX22958" fmla="*/ 584333 w 12184637"/>
              <a:gd name="connsiteY22958" fmla="*/ 561966 h 4608812"/>
              <a:gd name="connsiteX22959" fmla="*/ 596628 w 12184637"/>
              <a:gd name="connsiteY22959" fmla="*/ 550407 h 4608812"/>
              <a:gd name="connsiteX22960" fmla="*/ 596849 w 12184637"/>
              <a:gd name="connsiteY22960" fmla="*/ 542529 h 4608812"/>
              <a:gd name="connsiteX22961" fmla="*/ 588971 w 12184637"/>
              <a:gd name="connsiteY22961" fmla="*/ 542309 h 4608812"/>
              <a:gd name="connsiteX22962" fmla="*/ 576676 w 12184637"/>
              <a:gd name="connsiteY22962" fmla="*/ 553867 h 4608812"/>
              <a:gd name="connsiteX22963" fmla="*/ 576456 w 12184637"/>
              <a:gd name="connsiteY22963" fmla="*/ 561745 h 4608812"/>
              <a:gd name="connsiteX22964" fmla="*/ 580578 w 12184637"/>
              <a:gd name="connsiteY22964" fmla="*/ 563512 h 4608812"/>
              <a:gd name="connsiteX22965" fmla="*/ 584333 w 12184637"/>
              <a:gd name="connsiteY22965" fmla="*/ 561966 h 4608812"/>
              <a:gd name="connsiteX22966" fmla="*/ 594788 w 12184637"/>
              <a:gd name="connsiteY22966" fmla="*/ 551511 h 4608812"/>
              <a:gd name="connsiteX22967" fmla="*/ 643232 w 12184637"/>
              <a:gd name="connsiteY22967" fmla="*/ 532664 h 4608812"/>
              <a:gd name="connsiteX22968" fmla="*/ 646398 w 12184637"/>
              <a:gd name="connsiteY22968" fmla="*/ 525449 h 4608812"/>
              <a:gd name="connsiteX22969" fmla="*/ 639182 w 12184637"/>
              <a:gd name="connsiteY22969" fmla="*/ 522283 h 4608812"/>
              <a:gd name="connsiteX22970" fmla="*/ 590738 w 12184637"/>
              <a:gd name="connsiteY22970" fmla="*/ 541131 h 4608812"/>
              <a:gd name="connsiteX22971" fmla="*/ 587573 w 12184637"/>
              <a:gd name="connsiteY22971" fmla="*/ 548346 h 4608812"/>
              <a:gd name="connsiteX22972" fmla="*/ 592800 w 12184637"/>
              <a:gd name="connsiteY22972" fmla="*/ 551879 h 4608812"/>
              <a:gd name="connsiteX22973" fmla="*/ 594788 w 12184637"/>
              <a:gd name="connsiteY22973" fmla="*/ 551511 h 4608812"/>
              <a:gd name="connsiteX22974" fmla="*/ 641833 w 12184637"/>
              <a:gd name="connsiteY22974" fmla="*/ 532958 h 4608812"/>
              <a:gd name="connsiteX22975" fmla="*/ 705664 w 12184637"/>
              <a:gd name="connsiteY22975" fmla="*/ 525891 h 4608812"/>
              <a:gd name="connsiteX22976" fmla="*/ 710597 w 12184637"/>
              <a:gd name="connsiteY22976" fmla="*/ 519706 h 4608812"/>
              <a:gd name="connsiteX22977" fmla="*/ 704413 w 12184637"/>
              <a:gd name="connsiteY22977" fmla="*/ 514773 h 4608812"/>
              <a:gd name="connsiteX22978" fmla="*/ 640581 w 12184637"/>
              <a:gd name="connsiteY22978" fmla="*/ 521915 h 4608812"/>
              <a:gd name="connsiteX22979" fmla="*/ 635649 w 12184637"/>
              <a:gd name="connsiteY22979" fmla="*/ 528099 h 4608812"/>
              <a:gd name="connsiteX22980" fmla="*/ 641244 w 12184637"/>
              <a:gd name="connsiteY22980" fmla="*/ 533032 h 4608812"/>
              <a:gd name="connsiteX22981" fmla="*/ 641833 w 12184637"/>
              <a:gd name="connsiteY22981" fmla="*/ 532958 h 4608812"/>
              <a:gd name="connsiteX22982" fmla="*/ 786797 w 12184637"/>
              <a:gd name="connsiteY22982" fmla="*/ 526111 h 4608812"/>
              <a:gd name="connsiteX22983" fmla="*/ 781643 w 12184637"/>
              <a:gd name="connsiteY22983" fmla="*/ 520148 h 4608812"/>
              <a:gd name="connsiteX22984" fmla="*/ 705443 w 12184637"/>
              <a:gd name="connsiteY22984" fmla="*/ 514773 h 4608812"/>
              <a:gd name="connsiteX22985" fmla="*/ 699480 w 12184637"/>
              <a:gd name="connsiteY22985" fmla="*/ 519927 h 4608812"/>
              <a:gd name="connsiteX22986" fmla="*/ 704633 w 12184637"/>
              <a:gd name="connsiteY22986" fmla="*/ 525891 h 4608812"/>
              <a:gd name="connsiteX22987" fmla="*/ 780834 w 12184637"/>
              <a:gd name="connsiteY22987" fmla="*/ 531265 h 4608812"/>
              <a:gd name="connsiteX22988" fmla="*/ 781275 w 12184637"/>
              <a:gd name="connsiteY22988" fmla="*/ 531265 h 4608812"/>
              <a:gd name="connsiteX22989" fmla="*/ 786797 w 12184637"/>
              <a:gd name="connsiteY22989" fmla="*/ 526111 h 4608812"/>
              <a:gd name="connsiteX22990" fmla="*/ 783337 w 12184637"/>
              <a:gd name="connsiteY22990" fmla="*/ 530823 h 4608812"/>
              <a:gd name="connsiteX22991" fmla="*/ 853058 w 12184637"/>
              <a:gd name="connsiteY22991" fmla="*/ 501742 h 4608812"/>
              <a:gd name="connsiteX22992" fmla="*/ 856076 w 12184637"/>
              <a:gd name="connsiteY22992" fmla="*/ 494453 h 4608812"/>
              <a:gd name="connsiteX22993" fmla="*/ 848788 w 12184637"/>
              <a:gd name="connsiteY22993" fmla="*/ 491435 h 4608812"/>
              <a:gd name="connsiteX22994" fmla="*/ 779067 w 12184637"/>
              <a:gd name="connsiteY22994" fmla="*/ 520516 h 4608812"/>
              <a:gd name="connsiteX22995" fmla="*/ 776048 w 12184637"/>
              <a:gd name="connsiteY22995" fmla="*/ 527805 h 4608812"/>
              <a:gd name="connsiteX22996" fmla="*/ 781202 w 12184637"/>
              <a:gd name="connsiteY22996" fmla="*/ 531265 h 4608812"/>
              <a:gd name="connsiteX22997" fmla="*/ 783337 w 12184637"/>
              <a:gd name="connsiteY22997" fmla="*/ 530823 h 4608812"/>
              <a:gd name="connsiteX22998" fmla="*/ 852763 w 12184637"/>
              <a:gd name="connsiteY22998" fmla="*/ 501816 h 4608812"/>
              <a:gd name="connsiteX22999" fmla="*/ 919392 w 12184637"/>
              <a:gd name="connsiteY22999" fmla="*/ 478035 h 4608812"/>
              <a:gd name="connsiteX23000" fmla="*/ 922779 w 12184637"/>
              <a:gd name="connsiteY23000" fmla="*/ 470894 h 4608812"/>
              <a:gd name="connsiteX23001" fmla="*/ 915638 w 12184637"/>
              <a:gd name="connsiteY23001" fmla="*/ 467507 h 4608812"/>
              <a:gd name="connsiteX23002" fmla="*/ 849009 w 12184637"/>
              <a:gd name="connsiteY23002" fmla="*/ 491288 h 4608812"/>
              <a:gd name="connsiteX23003" fmla="*/ 845622 w 12184637"/>
              <a:gd name="connsiteY23003" fmla="*/ 498429 h 4608812"/>
              <a:gd name="connsiteX23004" fmla="*/ 850923 w 12184637"/>
              <a:gd name="connsiteY23004" fmla="*/ 502110 h 4608812"/>
              <a:gd name="connsiteX23005" fmla="*/ 852763 w 12184637"/>
              <a:gd name="connsiteY23005" fmla="*/ 501816 h 4608812"/>
              <a:gd name="connsiteX23006" fmla="*/ 1023127 w 12184637"/>
              <a:gd name="connsiteY23006" fmla="*/ 495484 h 4608812"/>
              <a:gd name="connsiteX23007" fmla="*/ 1018857 w 12184637"/>
              <a:gd name="connsiteY23007" fmla="*/ 488858 h 4608812"/>
              <a:gd name="connsiteX23008" fmla="*/ 918730 w 12184637"/>
              <a:gd name="connsiteY23008" fmla="*/ 467360 h 4608812"/>
              <a:gd name="connsiteX23009" fmla="*/ 912104 w 12184637"/>
              <a:gd name="connsiteY23009" fmla="*/ 471630 h 4608812"/>
              <a:gd name="connsiteX23010" fmla="*/ 916374 w 12184637"/>
              <a:gd name="connsiteY23010" fmla="*/ 478256 h 4608812"/>
              <a:gd name="connsiteX23011" fmla="*/ 1016501 w 12184637"/>
              <a:gd name="connsiteY23011" fmla="*/ 499754 h 4608812"/>
              <a:gd name="connsiteX23012" fmla="*/ 1017679 w 12184637"/>
              <a:gd name="connsiteY23012" fmla="*/ 499902 h 4608812"/>
              <a:gd name="connsiteX23013" fmla="*/ 1023127 w 12184637"/>
              <a:gd name="connsiteY23013" fmla="*/ 495484 h 4608812"/>
              <a:gd name="connsiteX23014" fmla="*/ 1019152 w 12184637"/>
              <a:gd name="connsiteY23014" fmla="*/ 499681 h 4608812"/>
              <a:gd name="connsiteX23015" fmla="*/ 1085118 w 12184637"/>
              <a:gd name="connsiteY23015" fmla="*/ 480833 h 4608812"/>
              <a:gd name="connsiteX23016" fmla="*/ 1088947 w 12184637"/>
              <a:gd name="connsiteY23016" fmla="*/ 473913 h 4608812"/>
              <a:gd name="connsiteX23017" fmla="*/ 1082026 w 12184637"/>
              <a:gd name="connsiteY23017" fmla="*/ 470084 h 4608812"/>
              <a:gd name="connsiteX23018" fmla="*/ 1016060 w 12184637"/>
              <a:gd name="connsiteY23018" fmla="*/ 488932 h 4608812"/>
              <a:gd name="connsiteX23019" fmla="*/ 1012231 w 12184637"/>
              <a:gd name="connsiteY23019" fmla="*/ 495852 h 4608812"/>
              <a:gd name="connsiteX23020" fmla="*/ 1017606 w 12184637"/>
              <a:gd name="connsiteY23020" fmla="*/ 499902 h 4608812"/>
              <a:gd name="connsiteX23021" fmla="*/ 1019152 w 12184637"/>
              <a:gd name="connsiteY23021" fmla="*/ 499681 h 4608812"/>
              <a:gd name="connsiteX23022" fmla="*/ 1084824 w 12184637"/>
              <a:gd name="connsiteY23022" fmla="*/ 480907 h 4608812"/>
              <a:gd name="connsiteX23023" fmla="*/ 1146078 w 12184637"/>
              <a:gd name="connsiteY23023" fmla="*/ 466992 h 4608812"/>
              <a:gd name="connsiteX23024" fmla="*/ 1150275 w 12184637"/>
              <a:gd name="connsiteY23024" fmla="*/ 460292 h 4608812"/>
              <a:gd name="connsiteX23025" fmla="*/ 1143575 w 12184637"/>
              <a:gd name="connsiteY23025" fmla="*/ 456096 h 4608812"/>
              <a:gd name="connsiteX23026" fmla="*/ 1082321 w 12184637"/>
              <a:gd name="connsiteY23026" fmla="*/ 470010 h 4608812"/>
              <a:gd name="connsiteX23027" fmla="*/ 1078124 w 12184637"/>
              <a:gd name="connsiteY23027" fmla="*/ 476710 h 4608812"/>
              <a:gd name="connsiteX23028" fmla="*/ 1083572 w 12184637"/>
              <a:gd name="connsiteY23028" fmla="*/ 481054 h 4608812"/>
              <a:gd name="connsiteX23029" fmla="*/ 1084824 w 12184637"/>
              <a:gd name="connsiteY23029" fmla="*/ 480907 h 4608812"/>
              <a:gd name="connsiteX23030" fmla="*/ 1265274 w 12184637"/>
              <a:gd name="connsiteY23030" fmla="*/ 507558 h 4608812"/>
              <a:gd name="connsiteX23031" fmla="*/ 1262035 w 12184637"/>
              <a:gd name="connsiteY23031" fmla="*/ 500343 h 4608812"/>
              <a:gd name="connsiteX23032" fmla="*/ 1146814 w 12184637"/>
              <a:gd name="connsiteY23032" fmla="*/ 456390 h 4608812"/>
              <a:gd name="connsiteX23033" fmla="*/ 1139599 w 12184637"/>
              <a:gd name="connsiteY23033" fmla="*/ 459630 h 4608812"/>
              <a:gd name="connsiteX23034" fmla="*/ 1142839 w 12184637"/>
              <a:gd name="connsiteY23034" fmla="*/ 466845 h 4608812"/>
              <a:gd name="connsiteX23035" fmla="*/ 1258059 w 12184637"/>
              <a:gd name="connsiteY23035" fmla="*/ 510798 h 4608812"/>
              <a:gd name="connsiteX23036" fmla="*/ 1260120 w 12184637"/>
              <a:gd name="connsiteY23036" fmla="*/ 511166 h 4608812"/>
              <a:gd name="connsiteX23037" fmla="*/ 1265274 w 12184637"/>
              <a:gd name="connsiteY23037" fmla="*/ 507558 h 4608812"/>
              <a:gd name="connsiteX23038" fmla="*/ 1260857 w 12184637"/>
              <a:gd name="connsiteY23038" fmla="*/ 511019 h 4608812"/>
              <a:gd name="connsiteX23039" fmla="*/ 1322332 w 12184637"/>
              <a:gd name="connsiteY23039" fmla="*/ 501889 h 4608812"/>
              <a:gd name="connsiteX23040" fmla="*/ 1327044 w 12184637"/>
              <a:gd name="connsiteY23040" fmla="*/ 495558 h 4608812"/>
              <a:gd name="connsiteX23041" fmla="*/ 1320712 w 12184637"/>
              <a:gd name="connsiteY23041" fmla="*/ 490846 h 4608812"/>
              <a:gd name="connsiteX23042" fmla="*/ 1259237 w 12184637"/>
              <a:gd name="connsiteY23042" fmla="*/ 499975 h 4608812"/>
              <a:gd name="connsiteX23043" fmla="*/ 1254525 w 12184637"/>
              <a:gd name="connsiteY23043" fmla="*/ 506307 h 4608812"/>
              <a:gd name="connsiteX23044" fmla="*/ 1260047 w 12184637"/>
              <a:gd name="connsiteY23044" fmla="*/ 511092 h 4608812"/>
              <a:gd name="connsiteX23045" fmla="*/ 1260857 w 12184637"/>
              <a:gd name="connsiteY23045" fmla="*/ 511019 h 4608812"/>
              <a:gd name="connsiteX23046" fmla="*/ 1443958 w 12184637"/>
              <a:gd name="connsiteY23046" fmla="*/ 568077 h 4608812"/>
              <a:gd name="connsiteX23047" fmla="*/ 1441970 w 12184637"/>
              <a:gd name="connsiteY23047" fmla="*/ 560420 h 4608812"/>
              <a:gd name="connsiteX23048" fmla="*/ 1324320 w 12184637"/>
              <a:gd name="connsiteY23048" fmla="*/ 491656 h 4608812"/>
              <a:gd name="connsiteX23049" fmla="*/ 1316663 w 12184637"/>
              <a:gd name="connsiteY23049" fmla="*/ 493644 h 4608812"/>
              <a:gd name="connsiteX23050" fmla="*/ 1318651 w 12184637"/>
              <a:gd name="connsiteY23050" fmla="*/ 501300 h 4608812"/>
              <a:gd name="connsiteX23051" fmla="*/ 1436301 w 12184637"/>
              <a:gd name="connsiteY23051" fmla="*/ 570064 h 4608812"/>
              <a:gd name="connsiteX23052" fmla="*/ 1439172 w 12184637"/>
              <a:gd name="connsiteY23052" fmla="*/ 570801 h 4608812"/>
              <a:gd name="connsiteX23053" fmla="*/ 1443958 w 12184637"/>
              <a:gd name="connsiteY23053" fmla="*/ 568077 h 4608812"/>
              <a:gd name="connsiteX23054" fmla="*/ 1439614 w 12184637"/>
              <a:gd name="connsiteY23054" fmla="*/ 570801 h 4608812"/>
              <a:gd name="connsiteX23055" fmla="*/ 1500942 w 12184637"/>
              <a:gd name="connsiteY23055" fmla="*/ 565647 h 4608812"/>
              <a:gd name="connsiteX23056" fmla="*/ 1506022 w 12184637"/>
              <a:gd name="connsiteY23056" fmla="*/ 559610 h 4608812"/>
              <a:gd name="connsiteX23057" fmla="*/ 1499985 w 12184637"/>
              <a:gd name="connsiteY23057" fmla="*/ 554530 h 4608812"/>
              <a:gd name="connsiteX23058" fmla="*/ 1438657 w 12184637"/>
              <a:gd name="connsiteY23058" fmla="*/ 559684 h 4608812"/>
              <a:gd name="connsiteX23059" fmla="*/ 1433577 w 12184637"/>
              <a:gd name="connsiteY23059" fmla="*/ 565721 h 4608812"/>
              <a:gd name="connsiteX23060" fmla="*/ 1439172 w 12184637"/>
              <a:gd name="connsiteY23060" fmla="*/ 570801 h 4608812"/>
              <a:gd name="connsiteX23061" fmla="*/ 1439614 w 12184637"/>
              <a:gd name="connsiteY23061" fmla="*/ 570801 h 4608812"/>
              <a:gd name="connsiteX23062" fmla="*/ 1500721 w 12184637"/>
              <a:gd name="connsiteY23062" fmla="*/ 565647 h 4608812"/>
              <a:gd name="connsiteX23063" fmla="*/ 1558957 w 12184637"/>
              <a:gd name="connsiteY23063" fmla="*/ 562923 h 4608812"/>
              <a:gd name="connsiteX23064" fmla="*/ 1564258 w 12184637"/>
              <a:gd name="connsiteY23064" fmla="*/ 557107 h 4608812"/>
              <a:gd name="connsiteX23065" fmla="*/ 1558442 w 12184637"/>
              <a:gd name="connsiteY23065" fmla="*/ 551806 h 4608812"/>
              <a:gd name="connsiteX23066" fmla="*/ 1500206 w 12184637"/>
              <a:gd name="connsiteY23066" fmla="*/ 554530 h 4608812"/>
              <a:gd name="connsiteX23067" fmla="*/ 1494905 w 12184637"/>
              <a:gd name="connsiteY23067" fmla="*/ 560346 h 4608812"/>
              <a:gd name="connsiteX23068" fmla="*/ 1500500 w 12184637"/>
              <a:gd name="connsiteY23068" fmla="*/ 565647 h 4608812"/>
              <a:gd name="connsiteX23069" fmla="*/ 1500721 w 12184637"/>
              <a:gd name="connsiteY23069" fmla="*/ 565647 h 4608812"/>
              <a:gd name="connsiteX23070" fmla="*/ 1617929 w 12184637"/>
              <a:gd name="connsiteY23070" fmla="*/ 557180 h 4608812"/>
              <a:gd name="connsiteX23071" fmla="*/ 1612334 w 12184637"/>
              <a:gd name="connsiteY23071" fmla="*/ 551659 h 4608812"/>
              <a:gd name="connsiteX23072" fmla="*/ 1558589 w 12184637"/>
              <a:gd name="connsiteY23072" fmla="*/ 551806 h 4608812"/>
              <a:gd name="connsiteX23073" fmla="*/ 1558589 w 12184637"/>
              <a:gd name="connsiteY23073" fmla="*/ 551806 h 4608812"/>
              <a:gd name="connsiteX23074" fmla="*/ 1553067 w 12184637"/>
              <a:gd name="connsiteY23074" fmla="*/ 557401 h 4608812"/>
              <a:gd name="connsiteX23075" fmla="*/ 1558663 w 12184637"/>
              <a:gd name="connsiteY23075" fmla="*/ 562923 h 4608812"/>
              <a:gd name="connsiteX23076" fmla="*/ 1612407 w 12184637"/>
              <a:gd name="connsiteY23076" fmla="*/ 562776 h 4608812"/>
              <a:gd name="connsiteX23077" fmla="*/ 1612407 w 12184637"/>
              <a:gd name="connsiteY23077" fmla="*/ 562776 h 4608812"/>
              <a:gd name="connsiteX23078" fmla="*/ 1617929 w 12184637"/>
              <a:gd name="connsiteY23078" fmla="*/ 557180 h 4608812"/>
              <a:gd name="connsiteX23079" fmla="*/ 1666005 w 12184637"/>
              <a:gd name="connsiteY23079" fmla="*/ 560052 h 4608812"/>
              <a:gd name="connsiteX23080" fmla="*/ 1660704 w 12184637"/>
              <a:gd name="connsiteY23080" fmla="*/ 554162 h 4608812"/>
              <a:gd name="connsiteX23081" fmla="*/ 1612702 w 12184637"/>
              <a:gd name="connsiteY23081" fmla="*/ 551585 h 4608812"/>
              <a:gd name="connsiteX23082" fmla="*/ 1606812 w 12184637"/>
              <a:gd name="connsiteY23082" fmla="*/ 556886 h 4608812"/>
              <a:gd name="connsiteX23083" fmla="*/ 1612113 w 12184637"/>
              <a:gd name="connsiteY23083" fmla="*/ 562776 h 4608812"/>
              <a:gd name="connsiteX23084" fmla="*/ 1660115 w 12184637"/>
              <a:gd name="connsiteY23084" fmla="*/ 565353 h 4608812"/>
              <a:gd name="connsiteX23085" fmla="*/ 1660483 w 12184637"/>
              <a:gd name="connsiteY23085" fmla="*/ 565353 h 4608812"/>
              <a:gd name="connsiteX23086" fmla="*/ 1666005 w 12184637"/>
              <a:gd name="connsiteY23086" fmla="*/ 560052 h 4608812"/>
              <a:gd name="connsiteX23087" fmla="*/ 1707087 w 12184637"/>
              <a:gd name="connsiteY23087" fmla="*/ 566015 h 4608812"/>
              <a:gd name="connsiteX23088" fmla="*/ 1702301 w 12184637"/>
              <a:gd name="connsiteY23088" fmla="*/ 559757 h 4608812"/>
              <a:gd name="connsiteX23089" fmla="*/ 1661220 w 12184637"/>
              <a:gd name="connsiteY23089" fmla="*/ 554235 h 4608812"/>
              <a:gd name="connsiteX23090" fmla="*/ 1654962 w 12184637"/>
              <a:gd name="connsiteY23090" fmla="*/ 559021 h 4608812"/>
              <a:gd name="connsiteX23091" fmla="*/ 1659747 w 12184637"/>
              <a:gd name="connsiteY23091" fmla="*/ 565279 h 4608812"/>
              <a:gd name="connsiteX23092" fmla="*/ 1700829 w 12184637"/>
              <a:gd name="connsiteY23092" fmla="*/ 570801 h 4608812"/>
              <a:gd name="connsiteX23093" fmla="*/ 1701639 w 12184637"/>
              <a:gd name="connsiteY23093" fmla="*/ 570874 h 4608812"/>
              <a:gd name="connsiteX23094" fmla="*/ 1707087 w 12184637"/>
              <a:gd name="connsiteY23094" fmla="*/ 566015 h 4608812"/>
              <a:gd name="connsiteX23095" fmla="*/ 1740070 w 12184637"/>
              <a:gd name="connsiteY23095" fmla="*/ 575365 h 4608812"/>
              <a:gd name="connsiteX23096" fmla="*/ 1736094 w 12184637"/>
              <a:gd name="connsiteY23096" fmla="*/ 568592 h 4608812"/>
              <a:gd name="connsiteX23097" fmla="*/ 1702964 w 12184637"/>
              <a:gd name="connsiteY23097" fmla="*/ 559978 h 4608812"/>
              <a:gd name="connsiteX23098" fmla="*/ 1696191 w 12184637"/>
              <a:gd name="connsiteY23098" fmla="*/ 563954 h 4608812"/>
              <a:gd name="connsiteX23099" fmla="*/ 1700166 w 12184637"/>
              <a:gd name="connsiteY23099" fmla="*/ 570727 h 4608812"/>
              <a:gd name="connsiteX23100" fmla="*/ 1733297 w 12184637"/>
              <a:gd name="connsiteY23100" fmla="*/ 579341 h 4608812"/>
              <a:gd name="connsiteX23101" fmla="*/ 1734769 w 12184637"/>
              <a:gd name="connsiteY23101" fmla="*/ 579562 h 4608812"/>
              <a:gd name="connsiteX23102" fmla="*/ 1740070 w 12184637"/>
              <a:gd name="connsiteY23102" fmla="*/ 575365 h 4608812"/>
              <a:gd name="connsiteX23103" fmla="*/ 1764807 w 12184637"/>
              <a:gd name="connsiteY23103" fmla="*/ 584347 h 4608812"/>
              <a:gd name="connsiteX23104" fmla="*/ 1761347 w 12184637"/>
              <a:gd name="connsiteY23104" fmla="*/ 577280 h 4608812"/>
              <a:gd name="connsiteX23105" fmla="*/ 1736463 w 12184637"/>
              <a:gd name="connsiteY23105" fmla="*/ 568666 h 4608812"/>
              <a:gd name="connsiteX23106" fmla="*/ 1729395 w 12184637"/>
              <a:gd name="connsiteY23106" fmla="*/ 572126 h 4608812"/>
              <a:gd name="connsiteX23107" fmla="*/ 1732855 w 12184637"/>
              <a:gd name="connsiteY23107" fmla="*/ 579194 h 4608812"/>
              <a:gd name="connsiteX23108" fmla="*/ 1757740 w 12184637"/>
              <a:gd name="connsiteY23108" fmla="*/ 587808 h 4608812"/>
              <a:gd name="connsiteX23109" fmla="*/ 1759580 w 12184637"/>
              <a:gd name="connsiteY23109" fmla="*/ 588102 h 4608812"/>
              <a:gd name="connsiteX23110" fmla="*/ 1764807 w 12184637"/>
              <a:gd name="connsiteY23110" fmla="*/ 584347 h 4608812"/>
              <a:gd name="connsiteX23111" fmla="*/ 1775998 w 12184637"/>
              <a:gd name="connsiteY23111" fmla="*/ 590532 h 4608812"/>
              <a:gd name="connsiteX23112" fmla="*/ 1773421 w 12184637"/>
              <a:gd name="connsiteY23112" fmla="*/ 583096 h 4608812"/>
              <a:gd name="connsiteX23113" fmla="*/ 1761936 w 12184637"/>
              <a:gd name="connsiteY23113" fmla="*/ 577574 h 4608812"/>
              <a:gd name="connsiteX23114" fmla="*/ 1754500 w 12184637"/>
              <a:gd name="connsiteY23114" fmla="*/ 580151 h 4608812"/>
              <a:gd name="connsiteX23115" fmla="*/ 1757077 w 12184637"/>
              <a:gd name="connsiteY23115" fmla="*/ 587587 h 4608812"/>
              <a:gd name="connsiteX23116" fmla="*/ 1768562 w 12184637"/>
              <a:gd name="connsiteY23116" fmla="*/ 593108 h 4608812"/>
              <a:gd name="connsiteX23117" fmla="*/ 1770992 w 12184637"/>
              <a:gd name="connsiteY23117" fmla="*/ 593624 h 4608812"/>
              <a:gd name="connsiteX23118" fmla="*/ 1775998 w 12184637"/>
              <a:gd name="connsiteY23118" fmla="*/ 590532 h 4608812"/>
              <a:gd name="connsiteX23119" fmla="*/ 1788956 w 12184637"/>
              <a:gd name="connsiteY23119" fmla="*/ 596863 h 4608812"/>
              <a:gd name="connsiteX23120" fmla="*/ 1786379 w 12184637"/>
              <a:gd name="connsiteY23120" fmla="*/ 589427 h 4608812"/>
              <a:gd name="connsiteX23121" fmla="*/ 1773421 w 12184637"/>
              <a:gd name="connsiteY23121" fmla="*/ 583096 h 4608812"/>
              <a:gd name="connsiteX23122" fmla="*/ 1765985 w 12184637"/>
              <a:gd name="connsiteY23122" fmla="*/ 585673 h 4608812"/>
              <a:gd name="connsiteX23123" fmla="*/ 1768562 w 12184637"/>
              <a:gd name="connsiteY23123" fmla="*/ 593108 h 4608812"/>
              <a:gd name="connsiteX23124" fmla="*/ 1781520 w 12184637"/>
              <a:gd name="connsiteY23124" fmla="*/ 599440 h 4608812"/>
              <a:gd name="connsiteX23125" fmla="*/ 1784023 w 12184637"/>
              <a:gd name="connsiteY23125" fmla="*/ 600029 h 4608812"/>
              <a:gd name="connsiteX23126" fmla="*/ 1788956 w 12184637"/>
              <a:gd name="connsiteY23126" fmla="*/ 596863 h 4608812"/>
              <a:gd name="connsiteX23127" fmla="*/ 1806699 w 12184637"/>
              <a:gd name="connsiteY23127" fmla="*/ 604078 h 4608812"/>
              <a:gd name="connsiteX23128" fmla="*/ 1803754 w 12184637"/>
              <a:gd name="connsiteY23128" fmla="*/ 596790 h 4608812"/>
              <a:gd name="connsiteX23129" fmla="*/ 1786085 w 12184637"/>
              <a:gd name="connsiteY23129" fmla="*/ 589280 h 4608812"/>
              <a:gd name="connsiteX23130" fmla="*/ 1778796 w 12184637"/>
              <a:gd name="connsiteY23130" fmla="*/ 592225 h 4608812"/>
              <a:gd name="connsiteX23131" fmla="*/ 1781741 w 12184637"/>
              <a:gd name="connsiteY23131" fmla="*/ 599514 h 4608812"/>
              <a:gd name="connsiteX23132" fmla="*/ 1799410 w 12184637"/>
              <a:gd name="connsiteY23132" fmla="*/ 607023 h 4608812"/>
              <a:gd name="connsiteX23133" fmla="*/ 1801619 w 12184637"/>
              <a:gd name="connsiteY23133" fmla="*/ 607465 h 4608812"/>
              <a:gd name="connsiteX23134" fmla="*/ 1806699 w 12184637"/>
              <a:gd name="connsiteY23134" fmla="*/ 604078 h 4608812"/>
              <a:gd name="connsiteX23135" fmla="*/ 1838651 w 12184637"/>
              <a:gd name="connsiteY23135" fmla="*/ 621012 h 4608812"/>
              <a:gd name="connsiteX23136" fmla="*/ 1836222 w 12184637"/>
              <a:gd name="connsiteY23136" fmla="*/ 613502 h 4608812"/>
              <a:gd name="connsiteX23137" fmla="*/ 1804122 w 12184637"/>
              <a:gd name="connsiteY23137" fmla="*/ 596937 h 4608812"/>
              <a:gd name="connsiteX23138" fmla="*/ 1796613 w 12184637"/>
              <a:gd name="connsiteY23138" fmla="*/ 599366 h 4608812"/>
              <a:gd name="connsiteX23139" fmla="*/ 1799042 w 12184637"/>
              <a:gd name="connsiteY23139" fmla="*/ 606876 h 4608812"/>
              <a:gd name="connsiteX23140" fmla="*/ 1831142 w 12184637"/>
              <a:gd name="connsiteY23140" fmla="*/ 623441 h 4608812"/>
              <a:gd name="connsiteX23141" fmla="*/ 1833719 w 12184637"/>
              <a:gd name="connsiteY23141" fmla="*/ 624030 h 4608812"/>
              <a:gd name="connsiteX23142" fmla="*/ 1838651 w 12184637"/>
              <a:gd name="connsiteY23142" fmla="*/ 621012 h 4608812"/>
              <a:gd name="connsiteX23143" fmla="*/ 1866776 w 12184637"/>
              <a:gd name="connsiteY23143" fmla="*/ 629037 h 4608812"/>
              <a:gd name="connsiteX23144" fmla="*/ 1863168 w 12184637"/>
              <a:gd name="connsiteY23144" fmla="*/ 622042 h 4608812"/>
              <a:gd name="connsiteX23145" fmla="*/ 1835412 w 12184637"/>
              <a:gd name="connsiteY23145" fmla="*/ 613134 h 4608812"/>
              <a:gd name="connsiteX23146" fmla="*/ 1828418 w 12184637"/>
              <a:gd name="connsiteY23146" fmla="*/ 616742 h 4608812"/>
              <a:gd name="connsiteX23147" fmla="*/ 1832025 w 12184637"/>
              <a:gd name="connsiteY23147" fmla="*/ 623736 h 4608812"/>
              <a:gd name="connsiteX23148" fmla="*/ 1859781 w 12184637"/>
              <a:gd name="connsiteY23148" fmla="*/ 632644 h 4608812"/>
              <a:gd name="connsiteX23149" fmla="*/ 1861548 w 12184637"/>
              <a:gd name="connsiteY23149" fmla="*/ 632939 h 4608812"/>
              <a:gd name="connsiteX23150" fmla="*/ 1866776 w 12184637"/>
              <a:gd name="connsiteY23150" fmla="*/ 629037 h 4608812"/>
              <a:gd name="connsiteX23151" fmla="*/ 1863831 w 12184637"/>
              <a:gd name="connsiteY23151" fmla="*/ 641037 h 4608812"/>
              <a:gd name="connsiteX23152" fmla="*/ 1868322 w 12184637"/>
              <a:gd name="connsiteY23152" fmla="*/ 634558 h 4608812"/>
              <a:gd name="connsiteX23153" fmla="*/ 1866923 w 12184637"/>
              <a:gd name="connsiteY23153" fmla="*/ 626386 h 4608812"/>
              <a:gd name="connsiteX23154" fmla="*/ 1860444 w 12184637"/>
              <a:gd name="connsiteY23154" fmla="*/ 621895 h 4608812"/>
              <a:gd name="connsiteX23155" fmla="*/ 1855953 w 12184637"/>
              <a:gd name="connsiteY23155" fmla="*/ 628374 h 4608812"/>
              <a:gd name="connsiteX23156" fmla="*/ 1857352 w 12184637"/>
              <a:gd name="connsiteY23156" fmla="*/ 636546 h 4608812"/>
              <a:gd name="connsiteX23157" fmla="*/ 1862874 w 12184637"/>
              <a:gd name="connsiteY23157" fmla="*/ 641184 h 4608812"/>
              <a:gd name="connsiteX23158" fmla="*/ 1863831 w 12184637"/>
              <a:gd name="connsiteY23158" fmla="*/ 641037 h 4608812"/>
              <a:gd name="connsiteX23159" fmla="*/ 1928545 w 12184637"/>
              <a:gd name="connsiteY23159" fmla="*/ 701408 h 4608812"/>
              <a:gd name="connsiteX23160" fmla="*/ 1928545 w 12184637"/>
              <a:gd name="connsiteY23160" fmla="*/ 693531 h 4608812"/>
              <a:gd name="connsiteX23161" fmla="*/ 1866849 w 12184637"/>
              <a:gd name="connsiteY23161" fmla="*/ 631613 h 4608812"/>
              <a:gd name="connsiteX23162" fmla="*/ 1858972 w 12184637"/>
              <a:gd name="connsiteY23162" fmla="*/ 631613 h 4608812"/>
              <a:gd name="connsiteX23163" fmla="*/ 1858972 w 12184637"/>
              <a:gd name="connsiteY23163" fmla="*/ 639491 h 4608812"/>
              <a:gd name="connsiteX23164" fmla="*/ 1920668 w 12184637"/>
              <a:gd name="connsiteY23164" fmla="*/ 701408 h 4608812"/>
              <a:gd name="connsiteX23165" fmla="*/ 1924643 w 12184637"/>
              <a:gd name="connsiteY23165" fmla="*/ 703028 h 4608812"/>
              <a:gd name="connsiteX23166" fmla="*/ 1928545 w 12184637"/>
              <a:gd name="connsiteY23166" fmla="*/ 701408 h 4608812"/>
              <a:gd name="connsiteX23167" fmla="*/ 1944669 w 12184637"/>
              <a:gd name="connsiteY23167" fmla="*/ 717753 h 4608812"/>
              <a:gd name="connsiteX23168" fmla="*/ 1944743 w 12184637"/>
              <a:gd name="connsiteY23168" fmla="*/ 709875 h 4608812"/>
              <a:gd name="connsiteX23169" fmla="*/ 1928619 w 12184637"/>
              <a:gd name="connsiteY23169" fmla="*/ 693531 h 4608812"/>
              <a:gd name="connsiteX23170" fmla="*/ 1920741 w 12184637"/>
              <a:gd name="connsiteY23170" fmla="*/ 693457 h 4608812"/>
              <a:gd name="connsiteX23171" fmla="*/ 1920668 w 12184637"/>
              <a:gd name="connsiteY23171" fmla="*/ 701335 h 4608812"/>
              <a:gd name="connsiteX23172" fmla="*/ 1936791 w 12184637"/>
              <a:gd name="connsiteY23172" fmla="*/ 717679 h 4608812"/>
              <a:gd name="connsiteX23173" fmla="*/ 1940767 w 12184637"/>
              <a:gd name="connsiteY23173" fmla="*/ 719372 h 4608812"/>
              <a:gd name="connsiteX23174" fmla="*/ 1944669 w 12184637"/>
              <a:gd name="connsiteY23174" fmla="*/ 717753 h 4608812"/>
              <a:gd name="connsiteX23175" fmla="*/ 1976180 w 12184637"/>
              <a:gd name="connsiteY23175" fmla="*/ 718121 h 4608812"/>
              <a:gd name="connsiteX23176" fmla="*/ 1971321 w 12184637"/>
              <a:gd name="connsiteY23176" fmla="*/ 711936 h 4608812"/>
              <a:gd name="connsiteX23177" fmla="*/ 1941356 w 12184637"/>
              <a:gd name="connsiteY23177" fmla="*/ 708255 h 4608812"/>
              <a:gd name="connsiteX23178" fmla="*/ 1935171 w 12184637"/>
              <a:gd name="connsiteY23178" fmla="*/ 713114 h 4608812"/>
              <a:gd name="connsiteX23179" fmla="*/ 1940031 w 12184637"/>
              <a:gd name="connsiteY23179" fmla="*/ 719299 h 4608812"/>
              <a:gd name="connsiteX23180" fmla="*/ 1969995 w 12184637"/>
              <a:gd name="connsiteY23180" fmla="*/ 722980 h 4608812"/>
              <a:gd name="connsiteX23181" fmla="*/ 1970732 w 12184637"/>
              <a:gd name="connsiteY23181" fmla="*/ 723053 h 4608812"/>
              <a:gd name="connsiteX23182" fmla="*/ 1976180 w 12184637"/>
              <a:gd name="connsiteY23182" fmla="*/ 718121 h 4608812"/>
              <a:gd name="connsiteX23183" fmla="*/ 2009016 w 12184637"/>
              <a:gd name="connsiteY23183" fmla="*/ 724379 h 4608812"/>
              <a:gd name="connsiteX23184" fmla="*/ 2004525 w 12184637"/>
              <a:gd name="connsiteY23184" fmla="*/ 717900 h 4608812"/>
              <a:gd name="connsiteX23185" fmla="*/ 1971689 w 12184637"/>
              <a:gd name="connsiteY23185" fmla="*/ 711936 h 4608812"/>
              <a:gd name="connsiteX23186" fmla="*/ 1965210 w 12184637"/>
              <a:gd name="connsiteY23186" fmla="*/ 716427 h 4608812"/>
              <a:gd name="connsiteX23187" fmla="*/ 1969701 w 12184637"/>
              <a:gd name="connsiteY23187" fmla="*/ 722906 h 4608812"/>
              <a:gd name="connsiteX23188" fmla="*/ 2002537 w 12184637"/>
              <a:gd name="connsiteY23188" fmla="*/ 728870 h 4608812"/>
              <a:gd name="connsiteX23189" fmla="*/ 2003567 w 12184637"/>
              <a:gd name="connsiteY23189" fmla="*/ 728943 h 4608812"/>
              <a:gd name="connsiteX23190" fmla="*/ 2009016 w 12184637"/>
              <a:gd name="connsiteY23190" fmla="*/ 724379 h 4608812"/>
              <a:gd name="connsiteX23191" fmla="*/ 2050097 w 12184637"/>
              <a:gd name="connsiteY23191" fmla="*/ 726808 h 4608812"/>
              <a:gd name="connsiteX23192" fmla="*/ 2044944 w 12184637"/>
              <a:gd name="connsiteY23192" fmla="*/ 720845 h 4608812"/>
              <a:gd name="connsiteX23193" fmla="*/ 2003936 w 12184637"/>
              <a:gd name="connsiteY23193" fmla="*/ 717826 h 4608812"/>
              <a:gd name="connsiteX23194" fmla="*/ 1997972 w 12184637"/>
              <a:gd name="connsiteY23194" fmla="*/ 722980 h 4608812"/>
              <a:gd name="connsiteX23195" fmla="*/ 2003126 w 12184637"/>
              <a:gd name="connsiteY23195" fmla="*/ 728943 h 4608812"/>
              <a:gd name="connsiteX23196" fmla="*/ 2044134 w 12184637"/>
              <a:gd name="connsiteY23196" fmla="*/ 731962 h 4608812"/>
              <a:gd name="connsiteX23197" fmla="*/ 2044576 w 12184637"/>
              <a:gd name="connsiteY23197" fmla="*/ 731962 h 4608812"/>
              <a:gd name="connsiteX23198" fmla="*/ 2050097 w 12184637"/>
              <a:gd name="connsiteY23198" fmla="*/ 726808 h 4608812"/>
              <a:gd name="connsiteX23199" fmla="*/ 2044576 w 12184637"/>
              <a:gd name="connsiteY23199" fmla="*/ 731962 h 4608812"/>
              <a:gd name="connsiteX23200" fmla="*/ 2095744 w 12184637"/>
              <a:gd name="connsiteY23200" fmla="*/ 731446 h 4608812"/>
              <a:gd name="connsiteX23201" fmla="*/ 2101265 w 12184637"/>
              <a:gd name="connsiteY23201" fmla="*/ 725851 h 4608812"/>
              <a:gd name="connsiteX23202" fmla="*/ 2095670 w 12184637"/>
              <a:gd name="connsiteY23202" fmla="*/ 720329 h 4608812"/>
              <a:gd name="connsiteX23203" fmla="*/ 2095670 w 12184637"/>
              <a:gd name="connsiteY23203" fmla="*/ 720329 h 4608812"/>
              <a:gd name="connsiteX23204" fmla="*/ 2044502 w 12184637"/>
              <a:gd name="connsiteY23204" fmla="*/ 720845 h 4608812"/>
              <a:gd name="connsiteX23205" fmla="*/ 2038980 w 12184637"/>
              <a:gd name="connsiteY23205" fmla="*/ 726440 h 4608812"/>
              <a:gd name="connsiteX23206" fmla="*/ 2044576 w 12184637"/>
              <a:gd name="connsiteY23206" fmla="*/ 731962 h 4608812"/>
              <a:gd name="connsiteX23207" fmla="*/ 2044576 w 12184637"/>
              <a:gd name="connsiteY23207" fmla="*/ 731962 h 4608812"/>
              <a:gd name="connsiteX23208" fmla="*/ 2096038 w 12184637"/>
              <a:gd name="connsiteY23208" fmla="*/ 731446 h 4608812"/>
              <a:gd name="connsiteX23209" fmla="*/ 2154421 w 12184637"/>
              <a:gd name="connsiteY23209" fmla="*/ 728060 h 4608812"/>
              <a:gd name="connsiteX23210" fmla="*/ 2159649 w 12184637"/>
              <a:gd name="connsiteY23210" fmla="*/ 722170 h 4608812"/>
              <a:gd name="connsiteX23211" fmla="*/ 2153759 w 12184637"/>
              <a:gd name="connsiteY23211" fmla="*/ 716943 h 4608812"/>
              <a:gd name="connsiteX23212" fmla="*/ 2095376 w 12184637"/>
              <a:gd name="connsiteY23212" fmla="*/ 720329 h 4608812"/>
              <a:gd name="connsiteX23213" fmla="*/ 2090148 w 12184637"/>
              <a:gd name="connsiteY23213" fmla="*/ 726219 h 4608812"/>
              <a:gd name="connsiteX23214" fmla="*/ 2095744 w 12184637"/>
              <a:gd name="connsiteY23214" fmla="*/ 731446 h 4608812"/>
              <a:gd name="connsiteX23215" fmla="*/ 2096038 w 12184637"/>
              <a:gd name="connsiteY23215" fmla="*/ 731446 h 4608812"/>
              <a:gd name="connsiteX23216" fmla="*/ 2154569 w 12184637"/>
              <a:gd name="connsiteY23216" fmla="*/ 728060 h 4608812"/>
              <a:gd name="connsiteX23217" fmla="*/ 2217369 w 12184637"/>
              <a:gd name="connsiteY23217" fmla="*/ 722317 h 4608812"/>
              <a:gd name="connsiteX23218" fmla="*/ 2222376 w 12184637"/>
              <a:gd name="connsiteY23218" fmla="*/ 716280 h 4608812"/>
              <a:gd name="connsiteX23219" fmla="*/ 2216339 w 12184637"/>
              <a:gd name="connsiteY23219" fmla="*/ 711274 h 4608812"/>
              <a:gd name="connsiteX23220" fmla="*/ 2153538 w 12184637"/>
              <a:gd name="connsiteY23220" fmla="*/ 717016 h 4608812"/>
              <a:gd name="connsiteX23221" fmla="*/ 2148532 w 12184637"/>
              <a:gd name="connsiteY23221" fmla="*/ 723053 h 4608812"/>
              <a:gd name="connsiteX23222" fmla="*/ 2154127 w 12184637"/>
              <a:gd name="connsiteY23222" fmla="*/ 728133 h 4608812"/>
              <a:gd name="connsiteX23223" fmla="*/ 2154569 w 12184637"/>
              <a:gd name="connsiteY23223" fmla="*/ 728060 h 4608812"/>
              <a:gd name="connsiteX23224" fmla="*/ 2217443 w 12184637"/>
              <a:gd name="connsiteY23224" fmla="*/ 722317 h 4608812"/>
              <a:gd name="connsiteX23225" fmla="*/ 2281863 w 12184637"/>
              <a:gd name="connsiteY23225" fmla="*/ 714955 h 4608812"/>
              <a:gd name="connsiteX23226" fmla="*/ 2286796 w 12184637"/>
              <a:gd name="connsiteY23226" fmla="*/ 708771 h 4608812"/>
              <a:gd name="connsiteX23227" fmla="*/ 2280612 w 12184637"/>
              <a:gd name="connsiteY23227" fmla="*/ 703838 h 4608812"/>
              <a:gd name="connsiteX23228" fmla="*/ 2216191 w 12184637"/>
              <a:gd name="connsiteY23228" fmla="*/ 711200 h 4608812"/>
              <a:gd name="connsiteX23229" fmla="*/ 2211259 w 12184637"/>
              <a:gd name="connsiteY23229" fmla="*/ 717384 h 4608812"/>
              <a:gd name="connsiteX23230" fmla="*/ 2216854 w 12184637"/>
              <a:gd name="connsiteY23230" fmla="*/ 722317 h 4608812"/>
              <a:gd name="connsiteX23231" fmla="*/ 2217443 w 12184637"/>
              <a:gd name="connsiteY23231" fmla="*/ 722317 h 4608812"/>
              <a:gd name="connsiteX23232" fmla="*/ 2282011 w 12184637"/>
              <a:gd name="connsiteY23232" fmla="*/ 714955 h 4608812"/>
              <a:gd name="connsiteX23233" fmla="*/ 2345474 w 12184637"/>
              <a:gd name="connsiteY23233" fmla="*/ 706488 h 4608812"/>
              <a:gd name="connsiteX23234" fmla="*/ 2350259 w 12184637"/>
              <a:gd name="connsiteY23234" fmla="*/ 700230 h 4608812"/>
              <a:gd name="connsiteX23235" fmla="*/ 2344001 w 12184637"/>
              <a:gd name="connsiteY23235" fmla="*/ 695445 h 4608812"/>
              <a:gd name="connsiteX23236" fmla="*/ 2280538 w 12184637"/>
              <a:gd name="connsiteY23236" fmla="*/ 703911 h 4608812"/>
              <a:gd name="connsiteX23237" fmla="*/ 2275752 w 12184637"/>
              <a:gd name="connsiteY23237" fmla="*/ 710169 h 4608812"/>
              <a:gd name="connsiteX23238" fmla="*/ 2281274 w 12184637"/>
              <a:gd name="connsiteY23238" fmla="*/ 715029 h 4608812"/>
              <a:gd name="connsiteX23239" fmla="*/ 2282011 w 12184637"/>
              <a:gd name="connsiteY23239" fmla="*/ 714955 h 4608812"/>
              <a:gd name="connsiteX23240" fmla="*/ 2345547 w 12184637"/>
              <a:gd name="connsiteY23240" fmla="*/ 706415 h 4608812"/>
              <a:gd name="connsiteX23241" fmla="*/ 2406875 w 12184637"/>
              <a:gd name="connsiteY23241" fmla="*/ 697064 h 4608812"/>
              <a:gd name="connsiteX23242" fmla="*/ 2411587 w 12184637"/>
              <a:gd name="connsiteY23242" fmla="*/ 690733 h 4608812"/>
              <a:gd name="connsiteX23243" fmla="*/ 2405256 w 12184637"/>
              <a:gd name="connsiteY23243" fmla="*/ 686021 h 4608812"/>
              <a:gd name="connsiteX23244" fmla="*/ 2343854 w 12184637"/>
              <a:gd name="connsiteY23244" fmla="*/ 695371 h 4608812"/>
              <a:gd name="connsiteX23245" fmla="*/ 2339142 w 12184637"/>
              <a:gd name="connsiteY23245" fmla="*/ 701703 h 4608812"/>
              <a:gd name="connsiteX23246" fmla="*/ 2344664 w 12184637"/>
              <a:gd name="connsiteY23246" fmla="*/ 706415 h 4608812"/>
              <a:gd name="connsiteX23247" fmla="*/ 2345547 w 12184637"/>
              <a:gd name="connsiteY23247" fmla="*/ 706415 h 4608812"/>
              <a:gd name="connsiteX23248" fmla="*/ 2407023 w 12184637"/>
              <a:gd name="connsiteY23248" fmla="*/ 697064 h 4608812"/>
              <a:gd name="connsiteX23249" fmla="*/ 2465332 w 12184637"/>
              <a:gd name="connsiteY23249" fmla="*/ 687052 h 4608812"/>
              <a:gd name="connsiteX23250" fmla="*/ 2469897 w 12184637"/>
              <a:gd name="connsiteY23250" fmla="*/ 680646 h 4608812"/>
              <a:gd name="connsiteX23251" fmla="*/ 2463492 w 12184637"/>
              <a:gd name="connsiteY23251" fmla="*/ 676082 h 4608812"/>
              <a:gd name="connsiteX23252" fmla="*/ 2405182 w 12184637"/>
              <a:gd name="connsiteY23252" fmla="*/ 686095 h 4608812"/>
              <a:gd name="connsiteX23253" fmla="*/ 2400617 w 12184637"/>
              <a:gd name="connsiteY23253" fmla="*/ 692500 h 4608812"/>
              <a:gd name="connsiteX23254" fmla="*/ 2406139 w 12184637"/>
              <a:gd name="connsiteY23254" fmla="*/ 697138 h 4608812"/>
              <a:gd name="connsiteX23255" fmla="*/ 2407023 w 12184637"/>
              <a:gd name="connsiteY23255" fmla="*/ 697064 h 4608812"/>
              <a:gd name="connsiteX23256" fmla="*/ 2465406 w 12184637"/>
              <a:gd name="connsiteY23256" fmla="*/ 687052 h 4608812"/>
              <a:gd name="connsiteX23257" fmla="*/ 2519666 w 12184637"/>
              <a:gd name="connsiteY23257" fmla="*/ 676671 h 4608812"/>
              <a:gd name="connsiteX23258" fmla="*/ 2524083 w 12184637"/>
              <a:gd name="connsiteY23258" fmla="*/ 670118 h 4608812"/>
              <a:gd name="connsiteX23259" fmla="*/ 2517531 w 12184637"/>
              <a:gd name="connsiteY23259" fmla="*/ 665701 h 4608812"/>
              <a:gd name="connsiteX23260" fmla="*/ 2463271 w 12184637"/>
              <a:gd name="connsiteY23260" fmla="*/ 676082 h 4608812"/>
              <a:gd name="connsiteX23261" fmla="*/ 2458853 w 12184637"/>
              <a:gd name="connsiteY23261" fmla="*/ 682634 h 4608812"/>
              <a:gd name="connsiteX23262" fmla="*/ 2464375 w 12184637"/>
              <a:gd name="connsiteY23262" fmla="*/ 687125 h 4608812"/>
              <a:gd name="connsiteX23263" fmla="*/ 2465406 w 12184637"/>
              <a:gd name="connsiteY23263" fmla="*/ 687052 h 4608812"/>
              <a:gd name="connsiteX23264" fmla="*/ 2519813 w 12184637"/>
              <a:gd name="connsiteY23264" fmla="*/ 676597 h 4608812"/>
              <a:gd name="connsiteX23265" fmla="*/ 2569067 w 12184637"/>
              <a:gd name="connsiteY23265" fmla="*/ 665995 h 4608812"/>
              <a:gd name="connsiteX23266" fmla="*/ 2573337 w 12184637"/>
              <a:gd name="connsiteY23266" fmla="*/ 659369 h 4608812"/>
              <a:gd name="connsiteX23267" fmla="*/ 2566711 w 12184637"/>
              <a:gd name="connsiteY23267" fmla="*/ 655099 h 4608812"/>
              <a:gd name="connsiteX23268" fmla="*/ 2517457 w 12184637"/>
              <a:gd name="connsiteY23268" fmla="*/ 665701 h 4608812"/>
              <a:gd name="connsiteX23269" fmla="*/ 2513187 w 12184637"/>
              <a:gd name="connsiteY23269" fmla="*/ 672327 h 4608812"/>
              <a:gd name="connsiteX23270" fmla="*/ 2518635 w 12184637"/>
              <a:gd name="connsiteY23270" fmla="*/ 676744 h 4608812"/>
              <a:gd name="connsiteX23271" fmla="*/ 2519813 w 12184637"/>
              <a:gd name="connsiteY23271" fmla="*/ 676597 h 4608812"/>
              <a:gd name="connsiteX23272" fmla="*/ 2569141 w 12184637"/>
              <a:gd name="connsiteY23272" fmla="*/ 665995 h 4608812"/>
              <a:gd name="connsiteX23273" fmla="*/ 2614493 w 12184637"/>
              <a:gd name="connsiteY23273" fmla="*/ 655762 h 4608812"/>
              <a:gd name="connsiteX23274" fmla="*/ 2618689 w 12184637"/>
              <a:gd name="connsiteY23274" fmla="*/ 649136 h 4608812"/>
              <a:gd name="connsiteX23275" fmla="*/ 2612063 w 12184637"/>
              <a:gd name="connsiteY23275" fmla="*/ 644939 h 4608812"/>
              <a:gd name="connsiteX23276" fmla="*/ 2566711 w 12184637"/>
              <a:gd name="connsiteY23276" fmla="*/ 655173 h 4608812"/>
              <a:gd name="connsiteX23277" fmla="*/ 2562515 w 12184637"/>
              <a:gd name="connsiteY23277" fmla="*/ 661799 h 4608812"/>
              <a:gd name="connsiteX23278" fmla="*/ 2567963 w 12184637"/>
              <a:gd name="connsiteY23278" fmla="*/ 666143 h 4608812"/>
              <a:gd name="connsiteX23279" fmla="*/ 2569141 w 12184637"/>
              <a:gd name="connsiteY23279" fmla="*/ 665995 h 4608812"/>
              <a:gd name="connsiteX23280" fmla="*/ 2614493 w 12184637"/>
              <a:gd name="connsiteY23280" fmla="*/ 655762 h 4608812"/>
              <a:gd name="connsiteX23281" fmla="*/ 2656973 w 12184637"/>
              <a:gd name="connsiteY23281" fmla="*/ 646485 h 4608812"/>
              <a:gd name="connsiteX23282" fmla="*/ 2661243 w 12184637"/>
              <a:gd name="connsiteY23282" fmla="*/ 639859 h 4608812"/>
              <a:gd name="connsiteX23283" fmla="*/ 2654617 w 12184637"/>
              <a:gd name="connsiteY23283" fmla="*/ 635589 h 4608812"/>
              <a:gd name="connsiteX23284" fmla="*/ 2612137 w 12184637"/>
              <a:gd name="connsiteY23284" fmla="*/ 644866 h 4608812"/>
              <a:gd name="connsiteX23285" fmla="*/ 2607867 w 12184637"/>
              <a:gd name="connsiteY23285" fmla="*/ 651492 h 4608812"/>
              <a:gd name="connsiteX23286" fmla="*/ 2613315 w 12184637"/>
              <a:gd name="connsiteY23286" fmla="*/ 655835 h 4608812"/>
              <a:gd name="connsiteX23287" fmla="*/ 2614493 w 12184637"/>
              <a:gd name="connsiteY23287" fmla="*/ 655762 h 4608812"/>
              <a:gd name="connsiteX23288" fmla="*/ 2656752 w 12184637"/>
              <a:gd name="connsiteY23288" fmla="*/ 646485 h 4608812"/>
              <a:gd name="connsiteX23289" fmla="*/ 2697172 w 12184637"/>
              <a:gd name="connsiteY23289" fmla="*/ 638755 h 4608812"/>
              <a:gd name="connsiteX23290" fmla="*/ 2701589 w 12184637"/>
              <a:gd name="connsiteY23290" fmla="*/ 632202 h 4608812"/>
              <a:gd name="connsiteX23291" fmla="*/ 2695036 w 12184637"/>
              <a:gd name="connsiteY23291" fmla="*/ 627785 h 4608812"/>
              <a:gd name="connsiteX23292" fmla="*/ 2654617 w 12184637"/>
              <a:gd name="connsiteY23292" fmla="*/ 635515 h 4608812"/>
              <a:gd name="connsiteX23293" fmla="*/ 2650200 w 12184637"/>
              <a:gd name="connsiteY23293" fmla="*/ 642068 h 4608812"/>
              <a:gd name="connsiteX23294" fmla="*/ 2655722 w 12184637"/>
              <a:gd name="connsiteY23294" fmla="*/ 646559 h 4608812"/>
              <a:gd name="connsiteX23295" fmla="*/ 2656752 w 12184637"/>
              <a:gd name="connsiteY23295" fmla="*/ 646485 h 4608812"/>
              <a:gd name="connsiteX23296" fmla="*/ 2696951 w 12184637"/>
              <a:gd name="connsiteY23296" fmla="*/ 638828 h 4608812"/>
              <a:gd name="connsiteX23297" fmla="*/ 2736265 w 12184637"/>
              <a:gd name="connsiteY23297" fmla="*/ 633160 h 4608812"/>
              <a:gd name="connsiteX23298" fmla="*/ 2740977 w 12184637"/>
              <a:gd name="connsiteY23298" fmla="*/ 626828 h 4608812"/>
              <a:gd name="connsiteX23299" fmla="*/ 2734646 w 12184637"/>
              <a:gd name="connsiteY23299" fmla="*/ 622116 h 4608812"/>
              <a:gd name="connsiteX23300" fmla="*/ 2695331 w 12184637"/>
              <a:gd name="connsiteY23300" fmla="*/ 627785 h 4608812"/>
              <a:gd name="connsiteX23301" fmla="*/ 2690619 w 12184637"/>
              <a:gd name="connsiteY23301" fmla="*/ 634117 h 4608812"/>
              <a:gd name="connsiteX23302" fmla="*/ 2696141 w 12184637"/>
              <a:gd name="connsiteY23302" fmla="*/ 638902 h 4608812"/>
              <a:gd name="connsiteX23303" fmla="*/ 2696951 w 12184637"/>
              <a:gd name="connsiteY23303" fmla="*/ 638828 h 4608812"/>
              <a:gd name="connsiteX23304" fmla="*/ 2736265 w 12184637"/>
              <a:gd name="connsiteY23304" fmla="*/ 633160 h 4608812"/>
              <a:gd name="connsiteX23305" fmla="*/ 2778452 w 12184637"/>
              <a:gd name="connsiteY23305" fmla="*/ 627270 h 4608812"/>
              <a:gd name="connsiteX23306" fmla="*/ 2783237 w 12184637"/>
              <a:gd name="connsiteY23306" fmla="*/ 621012 h 4608812"/>
              <a:gd name="connsiteX23307" fmla="*/ 2776979 w 12184637"/>
              <a:gd name="connsiteY23307" fmla="*/ 616226 h 4608812"/>
              <a:gd name="connsiteX23308" fmla="*/ 2734793 w 12184637"/>
              <a:gd name="connsiteY23308" fmla="*/ 622116 h 4608812"/>
              <a:gd name="connsiteX23309" fmla="*/ 2730007 w 12184637"/>
              <a:gd name="connsiteY23309" fmla="*/ 628374 h 4608812"/>
              <a:gd name="connsiteX23310" fmla="*/ 2735529 w 12184637"/>
              <a:gd name="connsiteY23310" fmla="*/ 633160 h 4608812"/>
              <a:gd name="connsiteX23311" fmla="*/ 2736265 w 12184637"/>
              <a:gd name="connsiteY23311" fmla="*/ 633160 h 4608812"/>
              <a:gd name="connsiteX23312" fmla="*/ 2778599 w 12184637"/>
              <a:gd name="connsiteY23312" fmla="*/ 627270 h 4608812"/>
              <a:gd name="connsiteX23313" fmla="*/ 2827264 w 12184637"/>
              <a:gd name="connsiteY23313" fmla="*/ 618803 h 4608812"/>
              <a:gd name="connsiteX23314" fmla="*/ 2831828 w 12184637"/>
              <a:gd name="connsiteY23314" fmla="*/ 612324 h 4608812"/>
              <a:gd name="connsiteX23315" fmla="*/ 2825350 w 12184637"/>
              <a:gd name="connsiteY23315" fmla="*/ 607760 h 4608812"/>
              <a:gd name="connsiteX23316" fmla="*/ 2776685 w 12184637"/>
              <a:gd name="connsiteY23316" fmla="*/ 616226 h 4608812"/>
              <a:gd name="connsiteX23317" fmla="*/ 2772120 w 12184637"/>
              <a:gd name="connsiteY23317" fmla="*/ 622705 h 4608812"/>
              <a:gd name="connsiteX23318" fmla="*/ 2777642 w 12184637"/>
              <a:gd name="connsiteY23318" fmla="*/ 627343 h 4608812"/>
              <a:gd name="connsiteX23319" fmla="*/ 2778599 w 12184637"/>
              <a:gd name="connsiteY23319" fmla="*/ 627270 h 4608812"/>
              <a:gd name="connsiteX23320" fmla="*/ 2827632 w 12184637"/>
              <a:gd name="connsiteY23320" fmla="*/ 618729 h 4608812"/>
              <a:gd name="connsiteX23321" fmla="*/ 2886678 w 12184637"/>
              <a:gd name="connsiteY23321" fmla="*/ 605404 h 4608812"/>
              <a:gd name="connsiteX23322" fmla="*/ 2890874 w 12184637"/>
              <a:gd name="connsiteY23322" fmla="*/ 598777 h 4608812"/>
              <a:gd name="connsiteX23323" fmla="*/ 2884248 w 12184637"/>
              <a:gd name="connsiteY23323" fmla="*/ 594581 h 4608812"/>
              <a:gd name="connsiteX23324" fmla="*/ 2825202 w 12184637"/>
              <a:gd name="connsiteY23324" fmla="*/ 607907 h 4608812"/>
              <a:gd name="connsiteX23325" fmla="*/ 2821006 w 12184637"/>
              <a:gd name="connsiteY23325" fmla="*/ 614533 h 4608812"/>
              <a:gd name="connsiteX23326" fmla="*/ 2826454 w 12184637"/>
              <a:gd name="connsiteY23326" fmla="*/ 618877 h 4608812"/>
              <a:gd name="connsiteX23327" fmla="*/ 2827632 w 12184637"/>
              <a:gd name="connsiteY23327" fmla="*/ 618729 h 4608812"/>
              <a:gd name="connsiteX23328" fmla="*/ 2886898 w 12184637"/>
              <a:gd name="connsiteY23328" fmla="*/ 605330 h 4608812"/>
              <a:gd name="connsiteX23329" fmla="*/ 2959859 w 12184637"/>
              <a:gd name="connsiteY23329" fmla="*/ 584863 h 4608812"/>
              <a:gd name="connsiteX23330" fmla="*/ 2963688 w 12184637"/>
              <a:gd name="connsiteY23330" fmla="*/ 578016 h 4608812"/>
              <a:gd name="connsiteX23331" fmla="*/ 2956840 w 12184637"/>
              <a:gd name="connsiteY23331" fmla="*/ 574187 h 4608812"/>
              <a:gd name="connsiteX23332" fmla="*/ 2883880 w 12184637"/>
              <a:gd name="connsiteY23332" fmla="*/ 594655 h 4608812"/>
              <a:gd name="connsiteX23333" fmla="*/ 2880052 w 12184637"/>
              <a:gd name="connsiteY23333" fmla="*/ 601502 h 4608812"/>
              <a:gd name="connsiteX23334" fmla="*/ 2885426 w 12184637"/>
              <a:gd name="connsiteY23334" fmla="*/ 605551 h 4608812"/>
              <a:gd name="connsiteX23335" fmla="*/ 2886898 w 12184637"/>
              <a:gd name="connsiteY23335" fmla="*/ 605330 h 4608812"/>
              <a:gd name="connsiteX23336" fmla="*/ 2959859 w 12184637"/>
              <a:gd name="connsiteY23336" fmla="*/ 584863 h 4608812"/>
              <a:gd name="connsiteX23337" fmla="*/ 3047765 w 12184637"/>
              <a:gd name="connsiteY23337" fmla="*/ 560052 h 4608812"/>
              <a:gd name="connsiteX23338" fmla="*/ 3051594 w 12184637"/>
              <a:gd name="connsiteY23338" fmla="*/ 553205 h 4608812"/>
              <a:gd name="connsiteX23339" fmla="*/ 3044747 w 12184637"/>
              <a:gd name="connsiteY23339" fmla="*/ 549376 h 4608812"/>
              <a:gd name="connsiteX23340" fmla="*/ 2956840 w 12184637"/>
              <a:gd name="connsiteY23340" fmla="*/ 574187 h 4608812"/>
              <a:gd name="connsiteX23341" fmla="*/ 2953012 w 12184637"/>
              <a:gd name="connsiteY23341" fmla="*/ 581034 h 4608812"/>
              <a:gd name="connsiteX23342" fmla="*/ 2958387 w 12184637"/>
              <a:gd name="connsiteY23342" fmla="*/ 585084 h 4608812"/>
              <a:gd name="connsiteX23343" fmla="*/ 2959859 w 12184637"/>
              <a:gd name="connsiteY23343" fmla="*/ 584863 h 4608812"/>
              <a:gd name="connsiteX23344" fmla="*/ 3047692 w 12184637"/>
              <a:gd name="connsiteY23344" fmla="*/ 560125 h 4608812"/>
              <a:gd name="connsiteX23345" fmla="*/ 3151574 w 12184637"/>
              <a:gd name="connsiteY23345" fmla="*/ 533621 h 4608812"/>
              <a:gd name="connsiteX23346" fmla="*/ 3155623 w 12184637"/>
              <a:gd name="connsiteY23346" fmla="*/ 526848 h 4608812"/>
              <a:gd name="connsiteX23347" fmla="*/ 3148850 w 12184637"/>
              <a:gd name="connsiteY23347" fmla="*/ 522798 h 4608812"/>
              <a:gd name="connsiteX23348" fmla="*/ 3044967 w 12184637"/>
              <a:gd name="connsiteY23348" fmla="*/ 549303 h 4608812"/>
              <a:gd name="connsiteX23349" fmla="*/ 3040918 w 12184637"/>
              <a:gd name="connsiteY23349" fmla="*/ 556076 h 4608812"/>
              <a:gd name="connsiteX23350" fmla="*/ 3046366 w 12184637"/>
              <a:gd name="connsiteY23350" fmla="*/ 560273 h 4608812"/>
              <a:gd name="connsiteX23351" fmla="*/ 3047692 w 12184637"/>
              <a:gd name="connsiteY23351" fmla="*/ 560125 h 4608812"/>
              <a:gd name="connsiteX23352" fmla="*/ 3151353 w 12184637"/>
              <a:gd name="connsiteY23352" fmla="*/ 533621 h 4608812"/>
              <a:gd name="connsiteX23353" fmla="*/ 3272022 w 12184637"/>
              <a:gd name="connsiteY23353" fmla="*/ 508074 h 4608812"/>
              <a:gd name="connsiteX23354" fmla="*/ 3276292 w 12184637"/>
              <a:gd name="connsiteY23354" fmla="*/ 501448 h 4608812"/>
              <a:gd name="connsiteX23355" fmla="*/ 3269666 w 12184637"/>
              <a:gd name="connsiteY23355" fmla="*/ 497177 h 4608812"/>
              <a:gd name="connsiteX23356" fmla="*/ 3148997 w 12184637"/>
              <a:gd name="connsiteY23356" fmla="*/ 522725 h 4608812"/>
              <a:gd name="connsiteX23357" fmla="*/ 3144727 w 12184637"/>
              <a:gd name="connsiteY23357" fmla="*/ 529351 h 4608812"/>
              <a:gd name="connsiteX23358" fmla="*/ 3150249 w 12184637"/>
              <a:gd name="connsiteY23358" fmla="*/ 533768 h 4608812"/>
              <a:gd name="connsiteX23359" fmla="*/ 3151353 w 12184637"/>
              <a:gd name="connsiteY23359" fmla="*/ 533621 h 4608812"/>
              <a:gd name="connsiteX23360" fmla="*/ 3271727 w 12184637"/>
              <a:gd name="connsiteY23360" fmla="*/ 508074 h 4608812"/>
              <a:gd name="connsiteX23361" fmla="*/ 3410065 w 12184637"/>
              <a:gd name="connsiteY23361" fmla="*/ 486060 h 4608812"/>
              <a:gd name="connsiteX23362" fmla="*/ 3414703 w 12184637"/>
              <a:gd name="connsiteY23362" fmla="*/ 479655 h 4608812"/>
              <a:gd name="connsiteX23363" fmla="*/ 3408298 w 12184637"/>
              <a:gd name="connsiteY23363" fmla="*/ 475017 h 4608812"/>
              <a:gd name="connsiteX23364" fmla="*/ 3269960 w 12184637"/>
              <a:gd name="connsiteY23364" fmla="*/ 497030 h 4608812"/>
              <a:gd name="connsiteX23365" fmla="*/ 3265322 w 12184637"/>
              <a:gd name="connsiteY23365" fmla="*/ 503435 h 4608812"/>
              <a:gd name="connsiteX23366" fmla="*/ 3270844 w 12184637"/>
              <a:gd name="connsiteY23366" fmla="*/ 508147 h 4608812"/>
              <a:gd name="connsiteX23367" fmla="*/ 3271727 w 12184637"/>
              <a:gd name="connsiteY23367" fmla="*/ 508074 h 4608812"/>
              <a:gd name="connsiteX23368" fmla="*/ 3409697 w 12184637"/>
              <a:gd name="connsiteY23368" fmla="*/ 486134 h 4608812"/>
              <a:gd name="connsiteX23369" fmla="*/ 3565189 w 12184637"/>
              <a:gd name="connsiteY23369" fmla="*/ 473471 h 4608812"/>
              <a:gd name="connsiteX23370" fmla="*/ 3570269 w 12184637"/>
              <a:gd name="connsiteY23370" fmla="*/ 467434 h 4608812"/>
              <a:gd name="connsiteX23371" fmla="*/ 3564232 w 12184637"/>
              <a:gd name="connsiteY23371" fmla="*/ 462354 h 4608812"/>
              <a:gd name="connsiteX23372" fmla="*/ 3408740 w 12184637"/>
              <a:gd name="connsiteY23372" fmla="*/ 474943 h 4608812"/>
              <a:gd name="connsiteX23373" fmla="*/ 3403660 w 12184637"/>
              <a:gd name="connsiteY23373" fmla="*/ 480980 h 4608812"/>
              <a:gd name="connsiteX23374" fmla="*/ 3409255 w 12184637"/>
              <a:gd name="connsiteY23374" fmla="*/ 486134 h 4608812"/>
              <a:gd name="connsiteX23375" fmla="*/ 3409697 w 12184637"/>
              <a:gd name="connsiteY23375" fmla="*/ 486134 h 4608812"/>
              <a:gd name="connsiteX23376" fmla="*/ 3742547 w 12184637"/>
              <a:gd name="connsiteY23376" fmla="*/ 470452 h 4608812"/>
              <a:gd name="connsiteX23377" fmla="*/ 3737025 w 12184637"/>
              <a:gd name="connsiteY23377" fmla="*/ 464783 h 4608812"/>
              <a:gd name="connsiteX23378" fmla="*/ 3564747 w 12184637"/>
              <a:gd name="connsiteY23378" fmla="*/ 462354 h 4608812"/>
              <a:gd name="connsiteX23379" fmla="*/ 3564600 w 12184637"/>
              <a:gd name="connsiteY23379" fmla="*/ 462354 h 4608812"/>
              <a:gd name="connsiteX23380" fmla="*/ 3559078 w 12184637"/>
              <a:gd name="connsiteY23380" fmla="*/ 467875 h 4608812"/>
              <a:gd name="connsiteX23381" fmla="*/ 3564600 w 12184637"/>
              <a:gd name="connsiteY23381" fmla="*/ 473544 h 4608812"/>
              <a:gd name="connsiteX23382" fmla="*/ 3736878 w 12184637"/>
              <a:gd name="connsiteY23382" fmla="*/ 475974 h 4608812"/>
              <a:gd name="connsiteX23383" fmla="*/ 3737025 w 12184637"/>
              <a:gd name="connsiteY23383" fmla="*/ 475974 h 4608812"/>
              <a:gd name="connsiteX23384" fmla="*/ 3742547 w 12184637"/>
              <a:gd name="connsiteY23384" fmla="*/ 470452 h 4608812"/>
              <a:gd name="connsiteX23385" fmla="*/ 3931317 w 12184637"/>
              <a:gd name="connsiteY23385" fmla="*/ 494159 h 4608812"/>
              <a:gd name="connsiteX23386" fmla="*/ 3926458 w 12184637"/>
              <a:gd name="connsiteY23386" fmla="*/ 487975 h 4608812"/>
              <a:gd name="connsiteX23387" fmla="*/ 3737688 w 12184637"/>
              <a:gd name="connsiteY23387" fmla="*/ 464857 h 4608812"/>
              <a:gd name="connsiteX23388" fmla="*/ 3731504 w 12184637"/>
              <a:gd name="connsiteY23388" fmla="*/ 469716 h 4608812"/>
              <a:gd name="connsiteX23389" fmla="*/ 3736363 w 12184637"/>
              <a:gd name="connsiteY23389" fmla="*/ 475900 h 4608812"/>
              <a:gd name="connsiteX23390" fmla="*/ 3925206 w 12184637"/>
              <a:gd name="connsiteY23390" fmla="*/ 499018 h 4608812"/>
              <a:gd name="connsiteX23391" fmla="*/ 3925943 w 12184637"/>
              <a:gd name="connsiteY23391" fmla="*/ 499092 h 4608812"/>
              <a:gd name="connsiteX23392" fmla="*/ 3931317 w 12184637"/>
              <a:gd name="connsiteY23392" fmla="*/ 494159 h 4608812"/>
              <a:gd name="connsiteX23393" fmla="*/ 4136505 w 12184637"/>
              <a:gd name="connsiteY23393" fmla="*/ 544002 h 4608812"/>
              <a:gd name="connsiteX23394" fmla="*/ 4132382 w 12184637"/>
              <a:gd name="connsiteY23394" fmla="*/ 537302 h 4608812"/>
              <a:gd name="connsiteX23395" fmla="*/ 3927121 w 12184637"/>
              <a:gd name="connsiteY23395" fmla="*/ 488048 h 4608812"/>
              <a:gd name="connsiteX23396" fmla="*/ 3920421 w 12184637"/>
              <a:gd name="connsiteY23396" fmla="*/ 492171 h 4608812"/>
              <a:gd name="connsiteX23397" fmla="*/ 3924544 w 12184637"/>
              <a:gd name="connsiteY23397" fmla="*/ 498871 h 4608812"/>
              <a:gd name="connsiteX23398" fmla="*/ 4129805 w 12184637"/>
              <a:gd name="connsiteY23398" fmla="*/ 548125 h 4608812"/>
              <a:gd name="connsiteX23399" fmla="*/ 4131130 w 12184637"/>
              <a:gd name="connsiteY23399" fmla="*/ 548272 h 4608812"/>
              <a:gd name="connsiteX23400" fmla="*/ 4136505 w 12184637"/>
              <a:gd name="connsiteY23400" fmla="*/ 544002 h 4608812"/>
              <a:gd name="connsiteX23401" fmla="*/ 4215061 w 12184637"/>
              <a:gd name="connsiteY23401" fmla="*/ 732845 h 4608812"/>
              <a:gd name="connsiteX23402" fmla="*/ 4217932 w 12184637"/>
              <a:gd name="connsiteY23402" fmla="*/ 725483 h 4608812"/>
              <a:gd name="connsiteX23403" fmla="*/ 4136210 w 12184637"/>
              <a:gd name="connsiteY23403" fmla="*/ 540468 h 4608812"/>
              <a:gd name="connsiteX23404" fmla="*/ 4128848 w 12184637"/>
              <a:gd name="connsiteY23404" fmla="*/ 537597 h 4608812"/>
              <a:gd name="connsiteX23405" fmla="*/ 4125977 w 12184637"/>
              <a:gd name="connsiteY23405" fmla="*/ 544959 h 4608812"/>
              <a:gd name="connsiteX23406" fmla="*/ 4207699 w 12184637"/>
              <a:gd name="connsiteY23406" fmla="*/ 729974 h 4608812"/>
              <a:gd name="connsiteX23407" fmla="*/ 4212852 w 12184637"/>
              <a:gd name="connsiteY23407" fmla="*/ 733287 h 4608812"/>
              <a:gd name="connsiteX23408" fmla="*/ 4215061 w 12184637"/>
              <a:gd name="connsiteY23408" fmla="*/ 732845 h 4608812"/>
              <a:gd name="connsiteX23409" fmla="*/ 4309740 w 12184637"/>
              <a:gd name="connsiteY23409" fmla="*/ 929714 h 4608812"/>
              <a:gd name="connsiteX23410" fmla="*/ 4312317 w 12184637"/>
              <a:gd name="connsiteY23410" fmla="*/ 922278 h 4608812"/>
              <a:gd name="connsiteX23411" fmla="*/ 4217785 w 12184637"/>
              <a:gd name="connsiteY23411" fmla="*/ 725336 h 4608812"/>
              <a:gd name="connsiteX23412" fmla="*/ 4210349 w 12184637"/>
              <a:gd name="connsiteY23412" fmla="*/ 722759 h 4608812"/>
              <a:gd name="connsiteX23413" fmla="*/ 4207772 w 12184637"/>
              <a:gd name="connsiteY23413" fmla="*/ 730195 h 4608812"/>
              <a:gd name="connsiteX23414" fmla="*/ 4302304 w 12184637"/>
              <a:gd name="connsiteY23414" fmla="*/ 927137 h 4608812"/>
              <a:gd name="connsiteX23415" fmla="*/ 4307384 w 12184637"/>
              <a:gd name="connsiteY23415" fmla="*/ 930303 h 4608812"/>
              <a:gd name="connsiteX23416" fmla="*/ 4309740 w 12184637"/>
              <a:gd name="connsiteY23416" fmla="*/ 929714 h 4608812"/>
              <a:gd name="connsiteX23417" fmla="*/ 4412224 w 12184637"/>
              <a:gd name="connsiteY23417" fmla="*/ 1127171 h 4608812"/>
              <a:gd name="connsiteX23418" fmla="*/ 4414580 w 12184637"/>
              <a:gd name="connsiteY23418" fmla="*/ 1119662 h 4608812"/>
              <a:gd name="connsiteX23419" fmla="*/ 4312244 w 12184637"/>
              <a:gd name="connsiteY23419" fmla="*/ 922131 h 4608812"/>
              <a:gd name="connsiteX23420" fmla="*/ 4304734 w 12184637"/>
              <a:gd name="connsiteY23420" fmla="*/ 919775 h 4608812"/>
              <a:gd name="connsiteX23421" fmla="*/ 4302378 w 12184637"/>
              <a:gd name="connsiteY23421" fmla="*/ 927284 h 4608812"/>
              <a:gd name="connsiteX23422" fmla="*/ 4404714 w 12184637"/>
              <a:gd name="connsiteY23422" fmla="*/ 1124815 h 4608812"/>
              <a:gd name="connsiteX23423" fmla="*/ 4409721 w 12184637"/>
              <a:gd name="connsiteY23423" fmla="*/ 1127834 h 4608812"/>
              <a:gd name="connsiteX23424" fmla="*/ 4412224 w 12184637"/>
              <a:gd name="connsiteY23424" fmla="*/ 1127171 h 4608812"/>
              <a:gd name="connsiteX23425" fmla="*/ 4517284 w 12184637"/>
              <a:gd name="connsiteY23425" fmla="*/ 1313291 h 4608812"/>
              <a:gd name="connsiteX23426" fmla="*/ 4519419 w 12184637"/>
              <a:gd name="connsiteY23426" fmla="*/ 1305707 h 4608812"/>
              <a:gd name="connsiteX23427" fmla="*/ 4414506 w 12184637"/>
              <a:gd name="connsiteY23427" fmla="*/ 1119514 h 4608812"/>
              <a:gd name="connsiteX23428" fmla="*/ 4406923 w 12184637"/>
              <a:gd name="connsiteY23428" fmla="*/ 1117379 h 4608812"/>
              <a:gd name="connsiteX23429" fmla="*/ 4404788 w 12184637"/>
              <a:gd name="connsiteY23429" fmla="*/ 1124963 h 4608812"/>
              <a:gd name="connsiteX23430" fmla="*/ 4509701 w 12184637"/>
              <a:gd name="connsiteY23430" fmla="*/ 1311156 h 4608812"/>
              <a:gd name="connsiteX23431" fmla="*/ 4514634 w 12184637"/>
              <a:gd name="connsiteY23431" fmla="*/ 1314027 h 4608812"/>
              <a:gd name="connsiteX23432" fmla="*/ 4517284 w 12184637"/>
              <a:gd name="connsiteY23432" fmla="*/ 1313291 h 4608812"/>
              <a:gd name="connsiteX23433" fmla="*/ 4710619 w 12184637"/>
              <a:gd name="connsiteY23433" fmla="*/ 1349513 h 4608812"/>
              <a:gd name="connsiteX23434" fmla="*/ 4706348 w 12184637"/>
              <a:gd name="connsiteY23434" fmla="*/ 1342887 h 4608812"/>
              <a:gd name="connsiteX23435" fmla="*/ 4515738 w 12184637"/>
              <a:gd name="connsiteY23435" fmla="*/ 1302910 h 4608812"/>
              <a:gd name="connsiteX23436" fmla="*/ 4509112 w 12184637"/>
              <a:gd name="connsiteY23436" fmla="*/ 1307180 h 4608812"/>
              <a:gd name="connsiteX23437" fmla="*/ 4513382 w 12184637"/>
              <a:gd name="connsiteY23437" fmla="*/ 1313806 h 4608812"/>
              <a:gd name="connsiteX23438" fmla="*/ 4703992 w 12184637"/>
              <a:gd name="connsiteY23438" fmla="*/ 1353783 h 4608812"/>
              <a:gd name="connsiteX23439" fmla="*/ 4705171 w 12184637"/>
              <a:gd name="connsiteY23439" fmla="*/ 1353931 h 4608812"/>
              <a:gd name="connsiteX23440" fmla="*/ 4710619 w 12184637"/>
              <a:gd name="connsiteY23440" fmla="*/ 1349513 h 4608812"/>
              <a:gd name="connsiteX23441" fmla="*/ 4903512 w 12184637"/>
              <a:gd name="connsiteY23441" fmla="*/ 1398252 h 4608812"/>
              <a:gd name="connsiteX23442" fmla="*/ 4899462 w 12184637"/>
              <a:gd name="connsiteY23442" fmla="*/ 1391478 h 4608812"/>
              <a:gd name="connsiteX23443" fmla="*/ 4706570 w 12184637"/>
              <a:gd name="connsiteY23443" fmla="*/ 1342961 h 4608812"/>
              <a:gd name="connsiteX23444" fmla="*/ 4699796 w 12184637"/>
              <a:gd name="connsiteY23444" fmla="*/ 1347010 h 4608812"/>
              <a:gd name="connsiteX23445" fmla="*/ 4703846 w 12184637"/>
              <a:gd name="connsiteY23445" fmla="*/ 1353783 h 4608812"/>
              <a:gd name="connsiteX23446" fmla="*/ 4896738 w 12184637"/>
              <a:gd name="connsiteY23446" fmla="*/ 1402301 h 4608812"/>
              <a:gd name="connsiteX23447" fmla="*/ 4898137 w 12184637"/>
              <a:gd name="connsiteY23447" fmla="*/ 1402448 h 4608812"/>
              <a:gd name="connsiteX23448" fmla="*/ 4903512 w 12184637"/>
              <a:gd name="connsiteY23448" fmla="*/ 1398252 h 4608812"/>
              <a:gd name="connsiteX23449" fmla="*/ 5095079 w 12184637"/>
              <a:gd name="connsiteY23449" fmla="*/ 1447138 h 4608812"/>
              <a:gd name="connsiteX23450" fmla="*/ 5091030 w 12184637"/>
              <a:gd name="connsiteY23450" fmla="*/ 1440364 h 4608812"/>
              <a:gd name="connsiteX23451" fmla="*/ 4899462 w 12184637"/>
              <a:gd name="connsiteY23451" fmla="*/ 1391478 h 4608812"/>
              <a:gd name="connsiteX23452" fmla="*/ 4892689 w 12184637"/>
              <a:gd name="connsiteY23452" fmla="*/ 1395528 h 4608812"/>
              <a:gd name="connsiteX23453" fmla="*/ 4896738 w 12184637"/>
              <a:gd name="connsiteY23453" fmla="*/ 1402301 h 4608812"/>
              <a:gd name="connsiteX23454" fmla="*/ 5088306 w 12184637"/>
              <a:gd name="connsiteY23454" fmla="*/ 1451187 h 4608812"/>
              <a:gd name="connsiteX23455" fmla="*/ 5089704 w 12184637"/>
              <a:gd name="connsiteY23455" fmla="*/ 1451334 h 4608812"/>
              <a:gd name="connsiteX23456" fmla="*/ 5095079 w 12184637"/>
              <a:gd name="connsiteY23456" fmla="*/ 1447138 h 4608812"/>
              <a:gd name="connsiteX23457" fmla="*/ 5281714 w 12184637"/>
              <a:gd name="connsiteY23457" fmla="*/ 1488072 h 4608812"/>
              <a:gd name="connsiteX23458" fmla="*/ 5277444 w 12184637"/>
              <a:gd name="connsiteY23458" fmla="*/ 1481446 h 4608812"/>
              <a:gd name="connsiteX23459" fmla="*/ 5090882 w 12184637"/>
              <a:gd name="connsiteY23459" fmla="*/ 1440291 h 4608812"/>
              <a:gd name="connsiteX23460" fmla="*/ 5084256 w 12184637"/>
              <a:gd name="connsiteY23460" fmla="*/ 1444561 h 4608812"/>
              <a:gd name="connsiteX23461" fmla="*/ 5088527 w 12184637"/>
              <a:gd name="connsiteY23461" fmla="*/ 1451187 h 4608812"/>
              <a:gd name="connsiteX23462" fmla="*/ 5275088 w 12184637"/>
              <a:gd name="connsiteY23462" fmla="*/ 1492342 h 4608812"/>
              <a:gd name="connsiteX23463" fmla="*/ 5276339 w 12184637"/>
              <a:gd name="connsiteY23463" fmla="*/ 1492489 h 4608812"/>
              <a:gd name="connsiteX23464" fmla="*/ 5281714 w 12184637"/>
              <a:gd name="connsiteY23464" fmla="*/ 1488072 h 4608812"/>
              <a:gd name="connsiteX23465" fmla="*/ 5381399 w 12184637"/>
              <a:gd name="connsiteY23465" fmla="*/ 1612716 h 4608812"/>
              <a:gd name="connsiteX23466" fmla="*/ 5382136 w 12184637"/>
              <a:gd name="connsiteY23466" fmla="*/ 1604838 h 4608812"/>
              <a:gd name="connsiteX23467" fmla="*/ 5280609 w 12184637"/>
              <a:gd name="connsiteY23467" fmla="*/ 1483360 h 4608812"/>
              <a:gd name="connsiteX23468" fmla="*/ 5272732 w 12184637"/>
              <a:gd name="connsiteY23468" fmla="*/ 1482624 h 4608812"/>
              <a:gd name="connsiteX23469" fmla="*/ 5271996 w 12184637"/>
              <a:gd name="connsiteY23469" fmla="*/ 1490502 h 4608812"/>
              <a:gd name="connsiteX23470" fmla="*/ 5373522 w 12184637"/>
              <a:gd name="connsiteY23470" fmla="*/ 1611980 h 4608812"/>
              <a:gd name="connsiteX23471" fmla="*/ 5377866 w 12184637"/>
              <a:gd name="connsiteY23471" fmla="*/ 1613968 h 4608812"/>
              <a:gd name="connsiteX23472" fmla="*/ 5381399 w 12184637"/>
              <a:gd name="connsiteY23472" fmla="*/ 1612716 h 4608812"/>
              <a:gd name="connsiteX23473" fmla="*/ 5564280 w 12184637"/>
              <a:gd name="connsiteY23473" fmla="*/ 1634288 h 4608812"/>
              <a:gd name="connsiteX23474" fmla="*/ 5559494 w 12184637"/>
              <a:gd name="connsiteY23474" fmla="*/ 1628030 h 4608812"/>
              <a:gd name="connsiteX23475" fmla="*/ 5378528 w 12184637"/>
              <a:gd name="connsiteY23475" fmla="*/ 1602924 h 4608812"/>
              <a:gd name="connsiteX23476" fmla="*/ 5372270 w 12184637"/>
              <a:gd name="connsiteY23476" fmla="*/ 1607710 h 4608812"/>
              <a:gd name="connsiteX23477" fmla="*/ 5377056 w 12184637"/>
              <a:gd name="connsiteY23477" fmla="*/ 1613968 h 4608812"/>
              <a:gd name="connsiteX23478" fmla="*/ 5558021 w 12184637"/>
              <a:gd name="connsiteY23478" fmla="*/ 1639073 h 4608812"/>
              <a:gd name="connsiteX23479" fmla="*/ 5558832 w 12184637"/>
              <a:gd name="connsiteY23479" fmla="*/ 1639147 h 4608812"/>
              <a:gd name="connsiteX23480" fmla="*/ 5564280 w 12184637"/>
              <a:gd name="connsiteY23480" fmla="*/ 1634288 h 4608812"/>
              <a:gd name="connsiteX23481" fmla="*/ 5667426 w 12184637"/>
              <a:gd name="connsiteY23481" fmla="*/ 1738244 h 4608812"/>
              <a:gd name="connsiteX23482" fmla="*/ 5667278 w 12184637"/>
              <a:gd name="connsiteY23482" fmla="*/ 1730366 h 4608812"/>
              <a:gd name="connsiteX23483" fmla="*/ 5562586 w 12184637"/>
              <a:gd name="connsiteY23483" fmla="*/ 1629502 h 4608812"/>
              <a:gd name="connsiteX23484" fmla="*/ 5554708 w 12184637"/>
              <a:gd name="connsiteY23484" fmla="*/ 1629650 h 4608812"/>
              <a:gd name="connsiteX23485" fmla="*/ 5554856 w 12184637"/>
              <a:gd name="connsiteY23485" fmla="*/ 1637527 h 4608812"/>
              <a:gd name="connsiteX23486" fmla="*/ 5659548 w 12184637"/>
              <a:gd name="connsiteY23486" fmla="*/ 1738391 h 4608812"/>
              <a:gd name="connsiteX23487" fmla="*/ 5663450 w 12184637"/>
              <a:gd name="connsiteY23487" fmla="*/ 1739937 h 4608812"/>
              <a:gd name="connsiteX23488" fmla="*/ 5667426 w 12184637"/>
              <a:gd name="connsiteY23488" fmla="*/ 1738244 h 4608812"/>
              <a:gd name="connsiteX23489" fmla="*/ 5844858 w 12184637"/>
              <a:gd name="connsiteY23489" fmla="*/ 1748036 h 4608812"/>
              <a:gd name="connsiteX23490" fmla="*/ 5839704 w 12184637"/>
              <a:gd name="connsiteY23490" fmla="*/ 1742072 h 4608812"/>
              <a:gd name="connsiteX23491" fmla="*/ 5663818 w 12184637"/>
              <a:gd name="connsiteY23491" fmla="*/ 1728820 h 4608812"/>
              <a:gd name="connsiteX23492" fmla="*/ 5657854 w 12184637"/>
              <a:gd name="connsiteY23492" fmla="*/ 1733974 h 4608812"/>
              <a:gd name="connsiteX23493" fmla="*/ 5663008 w 12184637"/>
              <a:gd name="connsiteY23493" fmla="*/ 1739937 h 4608812"/>
              <a:gd name="connsiteX23494" fmla="*/ 5838894 w 12184637"/>
              <a:gd name="connsiteY23494" fmla="*/ 1753189 h 4608812"/>
              <a:gd name="connsiteX23495" fmla="*/ 5839336 w 12184637"/>
              <a:gd name="connsiteY23495" fmla="*/ 1753189 h 4608812"/>
              <a:gd name="connsiteX23496" fmla="*/ 5844858 w 12184637"/>
              <a:gd name="connsiteY23496" fmla="*/ 1748036 h 4608812"/>
              <a:gd name="connsiteX23497" fmla="*/ 5948961 w 12184637"/>
              <a:gd name="connsiteY23497" fmla="*/ 1842641 h 4608812"/>
              <a:gd name="connsiteX23498" fmla="*/ 5948372 w 12184637"/>
              <a:gd name="connsiteY23498" fmla="*/ 1834764 h 4608812"/>
              <a:gd name="connsiteX23499" fmla="*/ 5842943 w 12184637"/>
              <a:gd name="connsiteY23499" fmla="*/ 1743397 h 4608812"/>
              <a:gd name="connsiteX23500" fmla="*/ 5835066 w 12184637"/>
              <a:gd name="connsiteY23500" fmla="*/ 1743986 h 4608812"/>
              <a:gd name="connsiteX23501" fmla="*/ 5835655 w 12184637"/>
              <a:gd name="connsiteY23501" fmla="*/ 1751864 h 4608812"/>
              <a:gd name="connsiteX23502" fmla="*/ 5941083 w 12184637"/>
              <a:gd name="connsiteY23502" fmla="*/ 1843230 h 4608812"/>
              <a:gd name="connsiteX23503" fmla="*/ 5944764 w 12184637"/>
              <a:gd name="connsiteY23503" fmla="*/ 1844629 h 4608812"/>
              <a:gd name="connsiteX23504" fmla="*/ 5948961 w 12184637"/>
              <a:gd name="connsiteY23504" fmla="*/ 1842641 h 4608812"/>
              <a:gd name="connsiteX23505" fmla="*/ 6122859 w 12184637"/>
              <a:gd name="connsiteY23505" fmla="*/ 1848899 h 4608812"/>
              <a:gd name="connsiteX23506" fmla="*/ 6117631 w 12184637"/>
              <a:gd name="connsiteY23506" fmla="*/ 1843010 h 4608812"/>
              <a:gd name="connsiteX23507" fmla="*/ 5945059 w 12184637"/>
              <a:gd name="connsiteY23507" fmla="*/ 1833438 h 4608812"/>
              <a:gd name="connsiteX23508" fmla="*/ 5939169 w 12184637"/>
              <a:gd name="connsiteY23508" fmla="*/ 1838666 h 4608812"/>
              <a:gd name="connsiteX23509" fmla="*/ 5944396 w 12184637"/>
              <a:gd name="connsiteY23509" fmla="*/ 1844556 h 4608812"/>
              <a:gd name="connsiteX23510" fmla="*/ 6116969 w 12184637"/>
              <a:gd name="connsiteY23510" fmla="*/ 1854127 h 4608812"/>
              <a:gd name="connsiteX23511" fmla="*/ 6117337 w 12184637"/>
              <a:gd name="connsiteY23511" fmla="*/ 1854127 h 4608812"/>
              <a:gd name="connsiteX23512" fmla="*/ 6122859 w 12184637"/>
              <a:gd name="connsiteY23512" fmla="*/ 1848899 h 4608812"/>
              <a:gd name="connsiteX23513" fmla="*/ 6294327 w 12184637"/>
              <a:gd name="connsiteY23513" fmla="*/ 1865244 h 4608812"/>
              <a:gd name="connsiteX23514" fmla="*/ 6289321 w 12184637"/>
              <a:gd name="connsiteY23514" fmla="*/ 1859207 h 4608812"/>
              <a:gd name="connsiteX23515" fmla="*/ 6117779 w 12184637"/>
              <a:gd name="connsiteY23515" fmla="*/ 1843083 h 4608812"/>
              <a:gd name="connsiteX23516" fmla="*/ 6111742 w 12184637"/>
              <a:gd name="connsiteY23516" fmla="*/ 1848090 h 4608812"/>
              <a:gd name="connsiteX23517" fmla="*/ 6116748 w 12184637"/>
              <a:gd name="connsiteY23517" fmla="*/ 1854127 h 4608812"/>
              <a:gd name="connsiteX23518" fmla="*/ 6288290 w 12184637"/>
              <a:gd name="connsiteY23518" fmla="*/ 1870250 h 4608812"/>
              <a:gd name="connsiteX23519" fmla="*/ 6288879 w 12184637"/>
              <a:gd name="connsiteY23519" fmla="*/ 1870250 h 4608812"/>
              <a:gd name="connsiteX23520" fmla="*/ 6294327 w 12184637"/>
              <a:gd name="connsiteY23520" fmla="*/ 1865244 h 4608812"/>
              <a:gd name="connsiteX23521" fmla="*/ 6395043 w 12184637"/>
              <a:gd name="connsiteY23521" fmla="*/ 1963972 h 4608812"/>
              <a:gd name="connsiteX23522" fmla="*/ 6394749 w 12184637"/>
              <a:gd name="connsiteY23522" fmla="*/ 1956095 h 4608812"/>
              <a:gd name="connsiteX23523" fmla="*/ 6292634 w 12184637"/>
              <a:gd name="connsiteY23523" fmla="*/ 1860605 h 4608812"/>
              <a:gd name="connsiteX23524" fmla="*/ 6284756 w 12184637"/>
              <a:gd name="connsiteY23524" fmla="*/ 1860900 h 4608812"/>
              <a:gd name="connsiteX23525" fmla="*/ 6285050 w 12184637"/>
              <a:gd name="connsiteY23525" fmla="*/ 1868778 h 4608812"/>
              <a:gd name="connsiteX23526" fmla="*/ 6387166 w 12184637"/>
              <a:gd name="connsiteY23526" fmla="*/ 1964267 h 4608812"/>
              <a:gd name="connsiteX23527" fmla="*/ 6390994 w 12184637"/>
              <a:gd name="connsiteY23527" fmla="*/ 1965739 h 4608812"/>
              <a:gd name="connsiteX23528" fmla="*/ 6395043 w 12184637"/>
              <a:gd name="connsiteY23528" fmla="*/ 1963972 h 4608812"/>
              <a:gd name="connsiteX23529" fmla="*/ 6461672 w 12184637"/>
              <a:gd name="connsiteY23529" fmla="*/ 2048713 h 4608812"/>
              <a:gd name="connsiteX23530" fmla="*/ 6462556 w 12184637"/>
              <a:gd name="connsiteY23530" fmla="*/ 2040909 h 4608812"/>
              <a:gd name="connsiteX23531" fmla="*/ 6395338 w 12184637"/>
              <a:gd name="connsiteY23531" fmla="*/ 1956757 h 4608812"/>
              <a:gd name="connsiteX23532" fmla="*/ 6387534 w 12184637"/>
              <a:gd name="connsiteY23532" fmla="*/ 1955874 h 4608812"/>
              <a:gd name="connsiteX23533" fmla="*/ 6386650 w 12184637"/>
              <a:gd name="connsiteY23533" fmla="*/ 1963678 h 4608812"/>
              <a:gd name="connsiteX23534" fmla="*/ 6453868 w 12184637"/>
              <a:gd name="connsiteY23534" fmla="*/ 2047829 h 4608812"/>
              <a:gd name="connsiteX23535" fmla="*/ 6458286 w 12184637"/>
              <a:gd name="connsiteY23535" fmla="*/ 2049891 h 4608812"/>
              <a:gd name="connsiteX23536" fmla="*/ 6461672 w 12184637"/>
              <a:gd name="connsiteY23536" fmla="*/ 2048713 h 4608812"/>
              <a:gd name="connsiteX23537" fmla="*/ 7578978 w 12184637"/>
              <a:gd name="connsiteY23537" fmla="*/ 3135097 h 4608812"/>
              <a:gd name="connsiteX23538" fmla="*/ 7589948 w 12184637"/>
              <a:gd name="connsiteY23538" fmla="*/ 3116912 h 4608812"/>
              <a:gd name="connsiteX23539" fmla="*/ 7588034 w 12184637"/>
              <a:gd name="connsiteY23539" fmla="*/ 3109255 h 4608812"/>
              <a:gd name="connsiteX23540" fmla="*/ 7580377 w 12184637"/>
              <a:gd name="connsiteY23540" fmla="*/ 3111169 h 4608812"/>
              <a:gd name="connsiteX23541" fmla="*/ 7569407 w 12184637"/>
              <a:gd name="connsiteY23541" fmla="*/ 3129354 h 4608812"/>
              <a:gd name="connsiteX23542" fmla="*/ 7571321 w 12184637"/>
              <a:gd name="connsiteY23542" fmla="*/ 3137011 h 4608812"/>
              <a:gd name="connsiteX23543" fmla="*/ 7574266 w 12184637"/>
              <a:gd name="connsiteY23543" fmla="*/ 3137821 h 4608812"/>
              <a:gd name="connsiteX23544" fmla="*/ 7578978 w 12184637"/>
              <a:gd name="connsiteY23544" fmla="*/ 3135097 h 4608812"/>
              <a:gd name="connsiteX23545" fmla="*/ 7573014 w 12184637"/>
              <a:gd name="connsiteY23545" fmla="*/ 3144005 h 4608812"/>
              <a:gd name="connsiteX23546" fmla="*/ 7578831 w 12184637"/>
              <a:gd name="connsiteY23546" fmla="*/ 3135317 h 4608812"/>
              <a:gd name="connsiteX23547" fmla="*/ 7577284 w 12184637"/>
              <a:gd name="connsiteY23547" fmla="*/ 3127587 h 4608812"/>
              <a:gd name="connsiteX23548" fmla="*/ 7569554 w 12184637"/>
              <a:gd name="connsiteY23548" fmla="*/ 3129133 h 4608812"/>
              <a:gd name="connsiteX23549" fmla="*/ 7563738 w 12184637"/>
              <a:gd name="connsiteY23549" fmla="*/ 3137821 h 4608812"/>
              <a:gd name="connsiteX23550" fmla="*/ 7565285 w 12184637"/>
              <a:gd name="connsiteY23550" fmla="*/ 3145551 h 4608812"/>
              <a:gd name="connsiteX23551" fmla="*/ 7568450 w 12184637"/>
              <a:gd name="connsiteY23551" fmla="*/ 3146508 h 4608812"/>
              <a:gd name="connsiteX23552" fmla="*/ 7573014 w 12184637"/>
              <a:gd name="connsiteY23552" fmla="*/ 3144005 h 4608812"/>
              <a:gd name="connsiteX23553" fmla="*/ 7569112 w 12184637"/>
              <a:gd name="connsiteY23553" fmla="*/ 3148201 h 4608812"/>
              <a:gd name="connsiteX23554" fmla="*/ 7572426 w 12184637"/>
              <a:gd name="connsiteY23554" fmla="*/ 3144668 h 4608812"/>
              <a:gd name="connsiteX23555" fmla="*/ 7572205 w 12184637"/>
              <a:gd name="connsiteY23555" fmla="*/ 3136790 h 4608812"/>
              <a:gd name="connsiteX23556" fmla="*/ 7564327 w 12184637"/>
              <a:gd name="connsiteY23556" fmla="*/ 3137011 h 4608812"/>
              <a:gd name="connsiteX23557" fmla="*/ 7561014 w 12184637"/>
              <a:gd name="connsiteY23557" fmla="*/ 3140545 h 4608812"/>
              <a:gd name="connsiteX23558" fmla="*/ 7561235 w 12184637"/>
              <a:gd name="connsiteY23558" fmla="*/ 3148423 h 4608812"/>
              <a:gd name="connsiteX23559" fmla="*/ 7565064 w 12184637"/>
              <a:gd name="connsiteY23559" fmla="*/ 3149895 h 4608812"/>
              <a:gd name="connsiteX23560" fmla="*/ 7569112 w 12184637"/>
              <a:gd name="connsiteY23560" fmla="*/ 3148201 h 4608812"/>
              <a:gd name="connsiteX23561" fmla="*/ 7531638 w 12184637"/>
              <a:gd name="connsiteY23561" fmla="*/ 3205039 h 4608812"/>
              <a:gd name="connsiteX23562" fmla="*/ 7569702 w 12184637"/>
              <a:gd name="connsiteY23562" fmla="*/ 3147465 h 4608812"/>
              <a:gd name="connsiteX23563" fmla="*/ 7568155 w 12184637"/>
              <a:gd name="connsiteY23563" fmla="*/ 3139735 h 4608812"/>
              <a:gd name="connsiteX23564" fmla="*/ 7560425 w 12184637"/>
              <a:gd name="connsiteY23564" fmla="*/ 3141281 h 4608812"/>
              <a:gd name="connsiteX23565" fmla="*/ 7522362 w 12184637"/>
              <a:gd name="connsiteY23565" fmla="*/ 3198854 h 4608812"/>
              <a:gd name="connsiteX23566" fmla="*/ 7523908 w 12184637"/>
              <a:gd name="connsiteY23566" fmla="*/ 3206585 h 4608812"/>
              <a:gd name="connsiteX23567" fmla="*/ 7527000 w 12184637"/>
              <a:gd name="connsiteY23567" fmla="*/ 3207542 h 4608812"/>
              <a:gd name="connsiteX23568" fmla="*/ 7531638 w 12184637"/>
              <a:gd name="connsiteY23568" fmla="*/ 3205039 h 4608812"/>
              <a:gd name="connsiteX23569" fmla="*/ 7483489 w 12184637"/>
              <a:gd name="connsiteY23569" fmla="*/ 3260477 h 4608812"/>
              <a:gd name="connsiteX23570" fmla="*/ 7531197 w 12184637"/>
              <a:gd name="connsiteY23570" fmla="*/ 3205628 h 4608812"/>
              <a:gd name="connsiteX23571" fmla="*/ 7530681 w 12184637"/>
              <a:gd name="connsiteY23571" fmla="*/ 3197750 h 4608812"/>
              <a:gd name="connsiteX23572" fmla="*/ 7522803 w 12184637"/>
              <a:gd name="connsiteY23572" fmla="*/ 3198265 h 4608812"/>
              <a:gd name="connsiteX23573" fmla="*/ 7475096 w 12184637"/>
              <a:gd name="connsiteY23573" fmla="*/ 3253115 h 4608812"/>
              <a:gd name="connsiteX23574" fmla="*/ 7475611 w 12184637"/>
              <a:gd name="connsiteY23574" fmla="*/ 3260992 h 4608812"/>
              <a:gd name="connsiteX23575" fmla="*/ 7479292 w 12184637"/>
              <a:gd name="connsiteY23575" fmla="*/ 3262391 h 4608812"/>
              <a:gd name="connsiteX23576" fmla="*/ 7483489 w 12184637"/>
              <a:gd name="connsiteY23576" fmla="*/ 3260477 h 4608812"/>
              <a:gd name="connsiteX23577" fmla="*/ 7433867 w 12184637"/>
              <a:gd name="connsiteY23577" fmla="*/ 3303620 h 4608812"/>
              <a:gd name="connsiteX23578" fmla="*/ 7482973 w 12184637"/>
              <a:gd name="connsiteY23578" fmla="*/ 3260992 h 4608812"/>
              <a:gd name="connsiteX23579" fmla="*/ 7483563 w 12184637"/>
              <a:gd name="connsiteY23579" fmla="*/ 3253115 h 4608812"/>
              <a:gd name="connsiteX23580" fmla="*/ 7475685 w 12184637"/>
              <a:gd name="connsiteY23580" fmla="*/ 3252526 h 4608812"/>
              <a:gd name="connsiteX23581" fmla="*/ 7426578 w 12184637"/>
              <a:gd name="connsiteY23581" fmla="*/ 3295154 h 4608812"/>
              <a:gd name="connsiteX23582" fmla="*/ 7425989 w 12184637"/>
              <a:gd name="connsiteY23582" fmla="*/ 3303031 h 4608812"/>
              <a:gd name="connsiteX23583" fmla="*/ 7430259 w 12184637"/>
              <a:gd name="connsiteY23583" fmla="*/ 3304945 h 4608812"/>
              <a:gd name="connsiteX23584" fmla="*/ 7433867 w 12184637"/>
              <a:gd name="connsiteY23584" fmla="*/ 3303620 h 4608812"/>
              <a:gd name="connsiteX23585" fmla="*/ 7382036 w 12184637"/>
              <a:gd name="connsiteY23585" fmla="*/ 3335499 h 4608812"/>
              <a:gd name="connsiteX23586" fmla="*/ 7433130 w 12184637"/>
              <a:gd name="connsiteY23586" fmla="*/ 3304209 h 4608812"/>
              <a:gd name="connsiteX23587" fmla="*/ 7434971 w 12184637"/>
              <a:gd name="connsiteY23587" fmla="*/ 3296552 h 4608812"/>
              <a:gd name="connsiteX23588" fmla="*/ 7427314 w 12184637"/>
              <a:gd name="connsiteY23588" fmla="*/ 3294712 h 4608812"/>
              <a:gd name="connsiteX23589" fmla="*/ 7376220 w 12184637"/>
              <a:gd name="connsiteY23589" fmla="*/ 3326002 h 4608812"/>
              <a:gd name="connsiteX23590" fmla="*/ 7374379 w 12184637"/>
              <a:gd name="connsiteY23590" fmla="*/ 3333658 h 4608812"/>
              <a:gd name="connsiteX23591" fmla="*/ 7379165 w 12184637"/>
              <a:gd name="connsiteY23591" fmla="*/ 3336309 h 4608812"/>
              <a:gd name="connsiteX23592" fmla="*/ 7382036 w 12184637"/>
              <a:gd name="connsiteY23592" fmla="*/ 3335499 h 4608812"/>
              <a:gd name="connsiteX23593" fmla="*/ 7327408 w 12184637"/>
              <a:gd name="connsiteY23593" fmla="*/ 3356629 h 4608812"/>
              <a:gd name="connsiteX23594" fmla="*/ 7381152 w 12184637"/>
              <a:gd name="connsiteY23594" fmla="*/ 3335867 h 4608812"/>
              <a:gd name="connsiteX23595" fmla="*/ 7384318 w 12184637"/>
              <a:gd name="connsiteY23595" fmla="*/ 3328652 h 4608812"/>
              <a:gd name="connsiteX23596" fmla="*/ 7377103 w 12184637"/>
              <a:gd name="connsiteY23596" fmla="*/ 3325486 h 4608812"/>
              <a:gd name="connsiteX23597" fmla="*/ 7323358 w 12184637"/>
              <a:gd name="connsiteY23597" fmla="*/ 3346248 h 4608812"/>
              <a:gd name="connsiteX23598" fmla="*/ 7320193 w 12184637"/>
              <a:gd name="connsiteY23598" fmla="*/ 3353463 h 4608812"/>
              <a:gd name="connsiteX23599" fmla="*/ 7325420 w 12184637"/>
              <a:gd name="connsiteY23599" fmla="*/ 3356997 h 4608812"/>
              <a:gd name="connsiteX23600" fmla="*/ 7327408 w 12184637"/>
              <a:gd name="connsiteY23600" fmla="*/ 3356629 h 4608812"/>
              <a:gd name="connsiteX23601" fmla="*/ 7283086 w 12184637"/>
              <a:gd name="connsiteY23601" fmla="*/ 3474941 h 4608812"/>
              <a:gd name="connsiteX23602" fmla="*/ 7330647 w 12184637"/>
              <a:gd name="connsiteY23602" fmla="*/ 3353463 h 4608812"/>
              <a:gd name="connsiteX23603" fmla="*/ 7327481 w 12184637"/>
              <a:gd name="connsiteY23603" fmla="*/ 3346248 h 4608812"/>
              <a:gd name="connsiteX23604" fmla="*/ 7320266 w 12184637"/>
              <a:gd name="connsiteY23604" fmla="*/ 3349414 h 4608812"/>
              <a:gd name="connsiteX23605" fmla="*/ 7272706 w 12184637"/>
              <a:gd name="connsiteY23605" fmla="*/ 3470892 h 4608812"/>
              <a:gd name="connsiteX23606" fmla="*/ 7275871 w 12184637"/>
              <a:gd name="connsiteY23606" fmla="*/ 3478107 h 4608812"/>
              <a:gd name="connsiteX23607" fmla="*/ 7277933 w 12184637"/>
              <a:gd name="connsiteY23607" fmla="*/ 3478475 h 4608812"/>
              <a:gd name="connsiteX23608" fmla="*/ 7283086 w 12184637"/>
              <a:gd name="connsiteY23608" fmla="*/ 3474941 h 4608812"/>
              <a:gd name="connsiteX23609" fmla="*/ 7264754 w 12184637"/>
              <a:gd name="connsiteY23609" fmla="*/ 3609009 h 4608812"/>
              <a:gd name="connsiteX23610" fmla="*/ 7283381 w 12184637"/>
              <a:gd name="connsiteY23610" fmla="*/ 3473690 h 4608812"/>
              <a:gd name="connsiteX23611" fmla="*/ 7278595 w 12184637"/>
              <a:gd name="connsiteY23611" fmla="*/ 3467432 h 4608812"/>
              <a:gd name="connsiteX23612" fmla="*/ 7272338 w 12184637"/>
              <a:gd name="connsiteY23612" fmla="*/ 3472217 h 4608812"/>
              <a:gd name="connsiteX23613" fmla="*/ 7253711 w 12184637"/>
              <a:gd name="connsiteY23613" fmla="*/ 3607537 h 4608812"/>
              <a:gd name="connsiteX23614" fmla="*/ 7258496 w 12184637"/>
              <a:gd name="connsiteY23614" fmla="*/ 3613795 h 4608812"/>
              <a:gd name="connsiteX23615" fmla="*/ 7259306 w 12184637"/>
              <a:gd name="connsiteY23615" fmla="*/ 3613868 h 4608812"/>
              <a:gd name="connsiteX23616" fmla="*/ 7264754 w 12184637"/>
              <a:gd name="connsiteY23616" fmla="*/ 3609009 h 4608812"/>
              <a:gd name="connsiteX23617" fmla="*/ 7274546 w 12184637"/>
              <a:gd name="connsiteY23617" fmla="*/ 3760158 h 4608812"/>
              <a:gd name="connsiteX23618" fmla="*/ 7279553 w 12184637"/>
              <a:gd name="connsiteY23618" fmla="*/ 3754047 h 4608812"/>
              <a:gd name="connsiteX23619" fmla="*/ 7264828 w 12184637"/>
              <a:gd name="connsiteY23619" fmla="*/ 3607758 h 4608812"/>
              <a:gd name="connsiteX23620" fmla="*/ 7258717 w 12184637"/>
              <a:gd name="connsiteY23620" fmla="*/ 3602751 h 4608812"/>
              <a:gd name="connsiteX23621" fmla="*/ 7253711 w 12184637"/>
              <a:gd name="connsiteY23621" fmla="*/ 3608862 h 4608812"/>
              <a:gd name="connsiteX23622" fmla="*/ 7268435 w 12184637"/>
              <a:gd name="connsiteY23622" fmla="*/ 3755151 h 4608812"/>
              <a:gd name="connsiteX23623" fmla="*/ 7274031 w 12184637"/>
              <a:gd name="connsiteY23623" fmla="*/ 3760158 h 4608812"/>
              <a:gd name="connsiteX23624" fmla="*/ 7274546 w 12184637"/>
              <a:gd name="connsiteY23624" fmla="*/ 3760158 h 4608812"/>
              <a:gd name="connsiteX23625" fmla="*/ 7321002 w 12184637"/>
              <a:gd name="connsiteY23625" fmla="*/ 3908876 h 4608812"/>
              <a:gd name="connsiteX23626" fmla="*/ 7324684 w 12184637"/>
              <a:gd name="connsiteY23626" fmla="*/ 3901882 h 4608812"/>
              <a:gd name="connsiteX23627" fmla="*/ 7279258 w 12184637"/>
              <a:gd name="connsiteY23627" fmla="*/ 3752942 h 4608812"/>
              <a:gd name="connsiteX23628" fmla="*/ 7272264 w 12184637"/>
              <a:gd name="connsiteY23628" fmla="*/ 3749261 h 4608812"/>
              <a:gd name="connsiteX23629" fmla="*/ 7268583 w 12184637"/>
              <a:gd name="connsiteY23629" fmla="*/ 3756256 h 4608812"/>
              <a:gd name="connsiteX23630" fmla="*/ 7314008 w 12184637"/>
              <a:gd name="connsiteY23630" fmla="*/ 3905195 h 4608812"/>
              <a:gd name="connsiteX23631" fmla="*/ 7319383 w 12184637"/>
              <a:gd name="connsiteY23631" fmla="*/ 3909171 h 4608812"/>
              <a:gd name="connsiteX23632" fmla="*/ 7321002 w 12184637"/>
              <a:gd name="connsiteY23632" fmla="*/ 3908876 h 4608812"/>
              <a:gd name="connsiteX23633" fmla="*/ 7395288 w 12184637"/>
              <a:gd name="connsiteY23633" fmla="*/ 4051779 h 4608812"/>
              <a:gd name="connsiteX23634" fmla="*/ 7397718 w 12184637"/>
              <a:gd name="connsiteY23634" fmla="*/ 4044270 h 4608812"/>
              <a:gd name="connsiteX23635" fmla="*/ 7324389 w 12184637"/>
              <a:gd name="connsiteY23635" fmla="*/ 3901072 h 4608812"/>
              <a:gd name="connsiteX23636" fmla="*/ 7316880 w 12184637"/>
              <a:gd name="connsiteY23636" fmla="*/ 3898643 h 4608812"/>
              <a:gd name="connsiteX23637" fmla="*/ 7314450 w 12184637"/>
              <a:gd name="connsiteY23637" fmla="*/ 3906152 h 4608812"/>
              <a:gd name="connsiteX23638" fmla="*/ 7387779 w 12184637"/>
              <a:gd name="connsiteY23638" fmla="*/ 4049350 h 4608812"/>
              <a:gd name="connsiteX23639" fmla="*/ 7392785 w 12184637"/>
              <a:gd name="connsiteY23639" fmla="*/ 4052368 h 4608812"/>
              <a:gd name="connsiteX23640" fmla="*/ 7395288 w 12184637"/>
              <a:gd name="connsiteY23640" fmla="*/ 4051779 h 4608812"/>
              <a:gd name="connsiteX23641" fmla="*/ 7494606 w 12184637"/>
              <a:gd name="connsiteY23641" fmla="*/ 4180399 h 4608812"/>
              <a:gd name="connsiteX23642" fmla="*/ 7495636 w 12184637"/>
              <a:gd name="connsiteY23642" fmla="*/ 4172595 h 4608812"/>
              <a:gd name="connsiteX23643" fmla="*/ 7397129 w 12184637"/>
              <a:gd name="connsiteY23643" fmla="*/ 4043386 h 4608812"/>
              <a:gd name="connsiteX23644" fmla="*/ 7389325 w 12184637"/>
              <a:gd name="connsiteY23644" fmla="*/ 4042355 h 4608812"/>
              <a:gd name="connsiteX23645" fmla="*/ 7388294 w 12184637"/>
              <a:gd name="connsiteY23645" fmla="*/ 4050159 h 4608812"/>
              <a:gd name="connsiteX23646" fmla="*/ 7486802 w 12184637"/>
              <a:gd name="connsiteY23646" fmla="*/ 4179368 h 4608812"/>
              <a:gd name="connsiteX23647" fmla="*/ 7491293 w 12184637"/>
              <a:gd name="connsiteY23647" fmla="*/ 4181577 h 4608812"/>
              <a:gd name="connsiteX23648" fmla="*/ 7494606 w 12184637"/>
              <a:gd name="connsiteY23648" fmla="*/ 4180399 h 4608812"/>
              <a:gd name="connsiteX23649" fmla="*/ 7616158 w 12184637"/>
              <a:gd name="connsiteY23649" fmla="*/ 4286563 h 4608812"/>
              <a:gd name="connsiteX23650" fmla="*/ 7615643 w 12184637"/>
              <a:gd name="connsiteY23650" fmla="*/ 4278686 h 4608812"/>
              <a:gd name="connsiteX23651" fmla="*/ 7494900 w 12184637"/>
              <a:gd name="connsiteY23651" fmla="*/ 4171859 h 4608812"/>
              <a:gd name="connsiteX23652" fmla="*/ 7487023 w 12184637"/>
              <a:gd name="connsiteY23652" fmla="*/ 4172374 h 4608812"/>
              <a:gd name="connsiteX23653" fmla="*/ 7487538 w 12184637"/>
              <a:gd name="connsiteY23653" fmla="*/ 4180251 h 4608812"/>
              <a:gd name="connsiteX23654" fmla="*/ 7608280 w 12184637"/>
              <a:gd name="connsiteY23654" fmla="*/ 4287079 h 4608812"/>
              <a:gd name="connsiteX23655" fmla="*/ 7612035 w 12184637"/>
              <a:gd name="connsiteY23655" fmla="*/ 4288478 h 4608812"/>
              <a:gd name="connsiteX23656" fmla="*/ 7616158 w 12184637"/>
              <a:gd name="connsiteY23656" fmla="*/ 4286563 h 4608812"/>
              <a:gd name="connsiteX23657" fmla="*/ 7752729 w 12184637"/>
              <a:gd name="connsiteY23657" fmla="*/ 4367402 h 4608812"/>
              <a:gd name="connsiteX23658" fmla="*/ 7750815 w 12184637"/>
              <a:gd name="connsiteY23658" fmla="*/ 4359745 h 4608812"/>
              <a:gd name="connsiteX23659" fmla="*/ 7614833 w 12184637"/>
              <a:gd name="connsiteY23659" fmla="*/ 4278097 h 4608812"/>
              <a:gd name="connsiteX23660" fmla="*/ 7607176 w 12184637"/>
              <a:gd name="connsiteY23660" fmla="*/ 4280011 h 4608812"/>
              <a:gd name="connsiteX23661" fmla="*/ 7609090 w 12184637"/>
              <a:gd name="connsiteY23661" fmla="*/ 4287668 h 4608812"/>
              <a:gd name="connsiteX23662" fmla="*/ 7745072 w 12184637"/>
              <a:gd name="connsiteY23662" fmla="*/ 4369316 h 4608812"/>
              <a:gd name="connsiteX23663" fmla="*/ 7748017 w 12184637"/>
              <a:gd name="connsiteY23663" fmla="*/ 4370126 h 4608812"/>
              <a:gd name="connsiteX23664" fmla="*/ 7752729 w 12184637"/>
              <a:gd name="connsiteY23664" fmla="*/ 4367402 h 4608812"/>
              <a:gd name="connsiteX23665" fmla="*/ 7897325 w 12184637"/>
              <a:gd name="connsiteY23665" fmla="*/ 4420190 h 4608812"/>
              <a:gd name="connsiteX23666" fmla="*/ 7894085 w 12184637"/>
              <a:gd name="connsiteY23666" fmla="*/ 4413048 h 4608812"/>
              <a:gd name="connsiteX23667" fmla="*/ 7749931 w 12184637"/>
              <a:gd name="connsiteY23667" fmla="*/ 4359303 h 4608812"/>
              <a:gd name="connsiteX23668" fmla="*/ 7742790 w 12184637"/>
              <a:gd name="connsiteY23668" fmla="*/ 4362543 h 4608812"/>
              <a:gd name="connsiteX23669" fmla="*/ 7746029 w 12184637"/>
              <a:gd name="connsiteY23669" fmla="*/ 4369684 h 4608812"/>
              <a:gd name="connsiteX23670" fmla="*/ 7890183 w 12184637"/>
              <a:gd name="connsiteY23670" fmla="*/ 4423429 h 4608812"/>
              <a:gd name="connsiteX23671" fmla="*/ 7892171 w 12184637"/>
              <a:gd name="connsiteY23671" fmla="*/ 4423797 h 4608812"/>
              <a:gd name="connsiteX23672" fmla="*/ 7897325 w 12184637"/>
              <a:gd name="connsiteY23672" fmla="*/ 4420190 h 4608812"/>
              <a:gd name="connsiteX23673" fmla="*/ 7893423 w 12184637"/>
              <a:gd name="connsiteY23673" fmla="*/ 4423650 h 4608812"/>
              <a:gd name="connsiteX23674" fmla="*/ 7963586 w 12184637"/>
              <a:gd name="connsiteY23674" fmla="*/ 4406201 h 4608812"/>
              <a:gd name="connsiteX23675" fmla="*/ 7967635 w 12184637"/>
              <a:gd name="connsiteY23675" fmla="*/ 4399428 h 4608812"/>
              <a:gd name="connsiteX23676" fmla="*/ 7960862 w 12184637"/>
              <a:gd name="connsiteY23676" fmla="*/ 4395379 h 4608812"/>
              <a:gd name="connsiteX23677" fmla="*/ 7890699 w 12184637"/>
              <a:gd name="connsiteY23677" fmla="*/ 4412827 h 4608812"/>
              <a:gd name="connsiteX23678" fmla="*/ 7886649 w 12184637"/>
              <a:gd name="connsiteY23678" fmla="*/ 4419601 h 4608812"/>
              <a:gd name="connsiteX23679" fmla="*/ 7892097 w 12184637"/>
              <a:gd name="connsiteY23679" fmla="*/ 4423797 h 4608812"/>
              <a:gd name="connsiteX23680" fmla="*/ 7893423 w 12184637"/>
              <a:gd name="connsiteY23680" fmla="*/ 4423650 h 4608812"/>
              <a:gd name="connsiteX23681" fmla="*/ 8115471 w 12184637"/>
              <a:gd name="connsiteY23681" fmla="*/ 4425564 h 4608812"/>
              <a:gd name="connsiteX23682" fmla="*/ 8110832 w 12184637"/>
              <a:gd name="connsiteY23682" fmla="*/ 4419159 h 4608812"/>
              <a:gd name="connsiteX23683" fmla="*/ 7963144 w 12184637"/>
              <a:gd name="connsiteY23683" fmla="*/ 4395305 h 4608812"/>
              <a:gd name="connsiteX23684" fmla="*/ 7956739 w 12184637"/>
              <a:gd name="connsiteY23684" fmla="*/ 4399943 h 4608812"/>
              <a:gd name="connsiteX23685" fmla="*/ 7961377 w 12184637"/>
              <a:gd name="connsiteY23685" fmla="*/ 4406348 h 4608812"/>
              <a:gd name="connsiteX23686" fmla="*/ 8109139 w 12184637"/>
              <a:gd name="connsiteY23686" fmla="*/ 4430276 h 4608812"/>
              <a:gd name="connsiteX23687" fmla="*/ 8110096 w 12184637"/>
              <a:gd name="connsiteY23687" fmla="*/ 4430350 h 4608812"/>
              <a:gd name="connsiteX23688" fmla="*/ 8115471 w 12184637"/>
              <a:gd name="connsiteY23688" fmla="*/ 4425564 h 4608812"/>
              <a:gd name="connsiteX23689" fmla="*/ 8112304 w 12184637"/>
              <a:gd name="connsiteY23689" fmla="*/ 4429761 h 4608812"/>
              <a:gd name="connsiteX23690" fmla="*/ 8185706 w 12184637"/>
              <a:gd name="connsiteY23690" fmla="*/ 4396336 h 4608812"/>
              <a:gd name="connsiteX23691" fmla="*/ 8188430 w 12184637"/>
              <a:gd name="connsiteY23691" fmla="*/ 4388973 h 4608812"/>
              <a:gd name="connsiteX23692" fmla="*/ 8181068 w 12184637"/>
              <a:gd name="connsiteY23692" fmla="*/ 4386249 h 4608812"/>
              <a:gd name="connsiteX23693" fmla="*/ 8107666 w 12184637"/>
              <a:gd name="connsiteY23693" fmla="*/ 4419674 h 4608812"/>
              <a:gd name="connsiteX23694" fmla="*/ 8104942 w 12184637"/>
              <a:gd name="connsiteY23694" fmla="*/ 4427037 h 4608812"/>
              <a:gd name="connsiteX23695" fmla="*/ 8110023 w 12184637"/>
              <a:gd name="connsiteY23695" fmla="*/ 4430276 h 4608812"/>
              <a:gd name="connsiteX23696" fmla="*/ 8112304 w 12184637"/>
              <a:gd name="connsiteY23696" fmla="*/ 4429761 h 4608812"/>
              <a:gd name="connsiteX23697" fmla="*/ 8186664 w 12184637"/>
              <a:gd name="connsiteY23697" fmla="*/ 4395747 h 4608812"/>
              <a:gd name="connsiteX23698" fmla="*/ 8261612 w 12184637"/>
              <a:gd name="connsiteY23698" fmla="*/ 4341560 h 4608812"/>
              <a:gd name="connsiteX23699" fmla="*/ 8262864 w 12184637"/>
              <a:gd name="connsiteY23699" fmla="*/ 4333756 h 4608812"/>
              <a:gd name="connsiteX23700" fmla="*/ 8255060 w 12184637"/>
              <a:gd name="connsiteY23700" fmla="*/ 4332504 h 4608812"/>
              <a:gd name="connsiteX23701" fmla="*/ 8180111 w 12184637"/>
              <a:gd name="connsiteY23701" fmla="*/ 4386691 h 4608812"/>
              <a:gd name="connsiteX23702" fmla="*/ 8178860 w 12184637"/>
              <a:gd name="connsiteY23702" fmla="*/ 4394495 h 4608812"/>
              <a:gd name="connsiteX23703" fmla="*/ 8183425 w 12184637"/>
              <a:gd name="connsiteY23703" fmla="*/ 4396778 h 4608812"/>
              <a:gd name="connsiteX23704" fmla="*/ 8186664 w 12184637"/>
              <a:gd name="connsiteY23704" fmla="*/ 4395747 h 4608812"/>
              <a:gd name="connsiteX23705" fmla="*/ 8258594 w 12184637"/>
              <a:gd name="connsiteY23705" fmla="*/ 4342664 h 4608812"/>
              <a:gd name="connsiteX23706" fmla="*/ 8407386 w 12184637"/>
              <a:gd name="connsiteY23706" fmla="*/ 4335376 h 4608812"/>
              <a:gd name="connsiteX23707" fmla="*/ 8412687 w 12184637"/>
              <a:gd name="connsiteY23707" fmla="*/ 4329560 h 4608812"/>
              <a:gd name="connsiteX23708" fmla="*/ 8406871 w 12184637"/>
              <a:gd name="connsiteY23708" fmla="*/ 4324258 h 4608812"/>
              <a:gd name="connsiteX23709" fmla="*/ 8258079 w 12184637"/>
              <a:gd name="connsiteY23709" fmla="*/ 4331547 h 4608812"/>
              <a:gd name="connsiteX23710" fmla="*/ 8252777 w 12184637"/>
              <a:gd name="connsiteY23710" fmla="*/ 4337364 h 4608812"/>
              <a:gd name="connsiteX23711" fmla="*/ 8258373 w 12184637"/>
              <a:gd name="connsiteY23711" fmla="*/ 4342664 h 4608812"/>
              <a:gd name="connsiteX23712" fmla="*/ 8258594 w 12184637"/>
              <a:gd name="connsiteY23712" fmla="*/ 4342664 h 4608812"/>
              <a:gd name="connsiteX23713" fmla="*/ 8410994 w 12184637"/>
              <a:gd name="connsiteY23713" fmla="*/ 4333756 h 4608812"/>
              <a:gd name="connsiteX23714" fmla="*/ 8491537 w 12184637"/>
              <a:gd name="connsiteY23714" fmla="*/ 4255347 h 4608812"/>
              <a:gd name="connsiteX23715" fmla="*/ 8491611 w 12184637"/>
              <a:gd name="connsiteY23715" fmla="*/ 4247469 h 4608812"/>
              <a:gd name="connsiteX23716" fmla="*/ 8483734 w 12184637"/>
              <a:gd name="connsiteY23716" fmla="*/ 4247396 h 4608812"/>
              <a:gd name="connsiteX23717" fmla="*/ 8403189 w 12184637"/>
              <a:gd name="connsiteY23717" fmla="*/ 4325805 h 4608812"/>
              <a:gd name="connsiteX23718" fmla="*/ 8403116 w 12184637"/>
              <a:gd name="connsiteY23718" fmla="*/ 4333682 h 4608812"/>
              <a:gd name="connsiteX23719" fmla="*/ 8407165 w 12184637"/>
              <a:gd name="connsiteY23719" fmla="*/ 4335376 h 4608812"/>
              <a:gd name="connsiteX23720" fmla="*/ 8410994 w 12184637"/>
              <a:gd name="connsiteY23720" fmla="*/ 4333756 h 4608812"/>
              <a:gd name="connsiteX23721" fmla="*/ 8489034 w 12184637"/>
              <a:gd name="connsiteY23721" fmla="*/ 4256746 h 4608812"/>
              <a:gd name="connsiteX23722" fmla="*/ 8629212 w 12184637"/>
              <a:gd name="connsiteY23722" fmla="*/ 4222217 h 4608812"/>
              <a:gd name="connsiteX23723" fmla="*/ 8633262 w 12184637"/>
              <a:gd name="connsiteY23723" fmla="*/ 4215444 h 4608812"/>
              <a:gd name="connsiteX23724" fmla="*/ 8626488 w 12184637"/>
              <a:gd name="connsiteY23724" fmla="*/ 4211394 h 4608812"/>
              <a:gd name="connsiteX23725" fmla="*/ 8486310 w 12184637"/>
              <a:gd name="connsiteY23725" fmla="*/ 4245924 h 4608812"/>
              <a:gd name="connsiteX23726" fmla="*/ 8482261 w 12184637"/>
              <a:gd name="connsiteY23726" fmla="*/ 4252697 h 4608812"/>
              <a:gd name="connsiteX23727" fmla="*/ 8487709 w 12184637"/>
              <a:gd name="connsiteY23727" fmla="*/ 4256967 h 4608812"/>
              <a:gd name="connsiteX23728" fmla="*/ 8489034 w 12184637"/>
              <a:gd name="connsiteY23728" fmla="*/ 4256746 h 4608812"/>
              <a:gd name="connsiteX23729" fmla="*/ 8630317 w 12184637"/>
              <a:gd name="connsiteY23729" fmla="*/ 4221849 h 4608812"/>
              <a:gd name="connsiteX23730" fmla="*/ 8713290 w 12184637"/>
              <a:gd name="connsiteY23730" fmla="*/ 4181430 h 4608812"/>
              <a:gd name="connsiteX23731" fmla="*/ 8715867 w 12184637"/>
              <a:gd name="connsiteY23731" fmla="*/ 4173994 h 4608812"/>
              <a:gd name="connsiteX23732" fmla="*/ 8708431 w 12184637"/>
              <a:gd name="connsiteY23732" fmla="*/ 4171417 h 4608812"/>
              <a:gd name="connsiteX23733" fmla="*/ 8625458 w 12184637"/>
              <a:gd name="connsiteY23733" fmla="*/ 4211836 h 4608812"/>
              <a:gd name="connsiteX23734" fmla="*/ 8622881 w 12184637"/>
              <a:gd name="connsiteY23734" fmla="*/ 4219272 h 4608812"/>
              <a:gd name="connsiteX23735" fmla="*/ 8627961 w 12184637"/>
              <a:gd name="connsiteY23735" fmla="*/ 4222438 h 4608812"/>
              <a:gd name="connsiteX23736" fmla="*/ 8630317 w 12184637"/>
              <a:gd name="connsiteY23736" fmla="*/ 4221849 h 4608812"/>
              <a:gd name="connsiteX23737" fmla="*/ 8713290 w 12184637"/>
              <a:gd name="connsiteY23737" fmla="*/ 4181430 h 4608812"/>
              <a:gd name="connsiteX23738" fmla="*/ 8751354 w 12184637"/>
              <a:gd name="connsiteY23738" fmla="*/ 4162876 h 4608812"/>
              <a:gd name="connsiteX23739" fmla="*/ 8753930 w 12184637"/>
              <a:gd name="connsiteY23739" fmla="*/ 4155440 h 4608812"/>
              <a:gd name="connsiteX23740" fmla="*/ 8746494 w 12184637"/>
              <a:gd name="connsiteY23740" fmla="*/ 4152864 h 4608812"/>
              <a:gd name="connsiteX23741" fmla="*/ 8708431 w 12184637"/>
              <a:gd name="connsiteY23741" fmla="*/ 4171417 h 4608812"/>
              <a:gd name="connsiteX23742" fmla="*/ 8705854 w 12184637"/>
              <a:gd name="connsiteY23742" fmla="*/ 4178852 h 4608812"/>
              <a:gd name="connsiteX23743" fmla="*/ 8710935 w 12184637"/>
              <a:gd name="connsiteY23743" fmla="*/ 4182019 h 4608812"/>
              <a:gd name="connsiteX23744" fmla="*/ 8713290 w 12184637"/>
              <a:gd name="connsiteY23744" fmla="*/ 4181430 h 4608812"/>
              <a:gd name="connsiteX23745" fmla="*/ 8752900 w 12184637"/>
              <a:gd name="connsiteY23745" fmla="*/ 4161772 h 4608812"/>
              <a:gd name="connsiteX23746" fmla="*/ 8756212 w 12184637"/>
              <a:gd name="connsiteY23746" fmla="*/ 4158459 h 4608812"/>
              <a:gd name="connsiteX23747" fmla="*/ 8756212 w 12184637"/>
              <a:gd name="connsiteY23747" fmla="*/ 4150581 h 4608812"/>
              <a:gd name="connsiteX23748" fmla="*/ 8748335 w 12184637"/>
              <a:gd name="connsiteY23748" fmla="*/ 4150581 h 4608812"/>
              <a:gd name="connsiteX23749" fmla="*/ 8744949 w 12184637"/>
              <a:gd name="connsiteY23749" fmla="*/ 4153895 h 4608812"/>
              <a:gd name="connsiteX23750" fmla="*/ 8744949 w 12184637"/>
              <a:gd name="connsiteY23750" fmla="*/ 4161772 h 4608812"/>
              <a:gd name="connsiteX23751" fmla="*/ 8748924 w 12184637"/>
              <a:gd name="connsiteY23751" fmla="*/ 4163392 h 4608812"/>
              <a:gd name="connsiteX23752" fmla="*/ 8752900 w 12184637"/>
              <a:gd name="connsiteY23752" fmla="*/ 4161772 h 4608812"/>
              <a:gd name="connsiteX23753" fmla="*/ 8756286 w 12184637"/>
              <a:gd name="connsiteY23753" fmla="*/ 4158385 h 4608812"/>
              <a:gd name="connsiteX23754" fmla="*/ 8788607 w 12184637"/>
              <a:gd name="connsiteY23754" fmla="*/ 4125917 h 4608812"/>
              <a:gd name="connsiteX23755" fmla="*/ 8788607 w 12184637"/>
              <a:gd name="connsiteY23755" fmla="*/ 4118040 h 4608812"/>
              <a:gd name="connsiteX23756" fmla="*/ 8780729 w 12184637"/>
              <a:gd name="connsiteY23756" fmla="*/ 4118040 h 4608812"/>
              <a:gd name="connsiteX23757" fmla="*/ 8748409 w 12184637"/>
              <a:gd name="connsiteY23757" fmla="*/ 4150508 h 4608812"/>
              <a:gd name="connsiteX23758" fmla="*/ 8748409 w 12184637"/>
              <a:gd name="connsiteY23758" fmla="*/ 4158385 h 4608812"/>
              <a:gd name="connsiteX23759" fmla="*/ 8752385 w 12184637"/>
              <a:gd name="connsiteY23759" fmla="*/ 4160005 h 4608812"/>
              <a:gd name="connsiteX23760" fmla="*/ 8756286 w 12184637"/>
              <a:gd name="connsiteY23760" fmla="*/ 4158385 h 4608812"/>
              <a:gd name="connsiteX23761" fmla="*/ 8787944 w 12184637"/>
              <a:gd name="connsiteY23761" fmla="*/ 4126507 h 4608812"/>
              <a:gd name="connsiteX23762" fmla="*/ 8842205 w 12184637"/>
              <a:gd name="connsiteY23762" fmla="*/ 4086235 h 4608812"/>
              <a:gd name="connsiteX23763" fmla="*/ 8843383 w 12184637"/>
              <a:gd name="connsiteY23763" fmla="*/ 4078431 h 4608812"/>
              <a:gd name="connsiteX23764" fmla="*/ 8835578 w 12184637"/>
              <a:gd name="connsiteY23764" fmla="*/ 4077253 h 4608812"/>
              <a:gd name="connsiteX23765" fmla="*/ 8781318 w 12184637"/>
              <a:gd name="connsiteY23765" fmla="*/ 4117525 h 4608812"/>
              <a:gd name="connsiteX23766" fmla="*/ 8780140 w 12184637"/>
              <a:gd name="connsiteY23766" fmla="*/ 4125329 h 4608812"/>
              <a:gd name="connsiteX23767" fmla="*/ 8784632 w 12184637"/>
              <a:gd name="connsiteY23767" fmla="*/ 4127611 h 4608812"/>
              <a:gd name="connsiteX23768" fmla="*/ 8787944 w 12184637"/>
              <a:gd name="connsiteY23768" fmla="*/ 4126507 h 4608812"/>
              <a:gd name="connsiteX23769" fmla="*/ 8842499 w 12184637"/>
              <a:gd name="connsiteY23769" fmla="*/ 4086087 h 4608812"/>
              <a:gd name="connsiteX23770" fmla="*/ 8847431 w 12184637"/>
              <a:gd name="connsiteY23770" fmla="*/ 4081891 h 4608812"/>
              <a:gd name="connsiteX23771" fmla="*/ 8848095 w 12184637"/>
              <a:gd name="connsiteY23771" fmla="*/ 4074013 h 4608812"/>
              <a:gd name="connsiteX23772" fmla="*/ 8840217 w 12184637"/>
              <a:gd name="connsiteY23772" fmla="*/ 4073351 h 4608812"/>
              <a:gd name="connsiteX23773" fmla="*/ 8835284 w 12184637"/>
              <a:gd name="connsiteY23773" fmla="*/ 4077547 h 4608812"/>
              <a:gd name="connsiteX23774" fmla="*/ 8834621 w 12184637"/>
              <a:gd name="connsiteY23774" fmla="*/ 4085425 h 4608812"/>
              <a:gd name="connsiteX23775" fmla="*/ 8838892 w 12184637"/>
              <a:gd name="connsiteY23775" fmla="*/ 4087413 h 4608812"/>
              <a:gd name="connsiteX23776" fmla="*/ 8842499 w 12184637"/>
              <a:gd name="connsiteY23776" fmla="*/ 4086087 h 4608812"/>
              <a:gd name="connsiteX23777" fmla="*/ 8848095 w 12184637"/>
              <a:gd name="connsiteY23777" fmla="*/ 4081229 h 4608812"/>
              <a:gd name="connsiteX23778" fmla="*/ 8890060 w 12184637"/>
              <a:gd name="connsiteY23778" fmla="*/ 4031533 h 4608812"/>
              <a:gd name="connsiteX23779" fmla="*/ 8889397 w 12184637"/>
              <a:gd name="connsiteY23779" fmla="*/ 4023655 h 4608812"/>
              <a:gd name="connsiteX23780" fmla="*/ 8881519 w 12184637"/>
              <a:gd name="connsiteY23780" fmla="*/ 4024317 h 4608812"/>
              <a:gd name="connsiteX23781" fmla="*/ 8839554 w 12184637"/>
              <a:gd name="connsiteY23781" fmla="*/ 4074013 h 4608812"/>
              <a:gd name="connsiteX23782" fmla="*/ 8840217 w 12184637"/>
              <a:gd name="connsiteY23782" fmla="*/ 4081891 h 4608812"/>
              <a:gd name="connsiteX23783" fmla="*/ 8843824 w 12184637"/>
              <a:gd name="connsiteY23783" fmla="*/ 4083216 h 4608812"/>
              <a:gd name="connsiteX23784" fmla="*/ 8848095 w 12184637"/>
              <a:gd name="connsiteY23784" fmla="*/ 4081229 h 4608812"/>
              <a:gd name="connsiteX23785" fmla="*/ 8990849 w 12184637"/>
              <a:gd name="connsiteY23785" fmla="*/ 4044417 h 4608812"/>
              <a:gd name="connsiteX23786" fmla="*/ 8986212 w 12184637"/>
              <a:gd name="connsiteY23786" fmla="*/ 4038085 h 4608812"/>
              <a:gd name="connsiteX23787" fmla="*/ 8886673 w 12184637"/>
              <a:gd name="connsiteY23787" fmla="*/ 4022403 h 4608812"/>
              <a:gd name="connsiteX23788" fmla="*/ 8880342 w 12184637"/>
              <a:gd name="connsiteY23788" fmla="*/ 4027041 h 4608812"/>
              <a:gd name="connsiteX23789" fmla="*/ 8884980 w 12184637"/>
              <a:gd name="connsiteY23789" fmla="*/ 4033373 h 4608812"/>
              <a:gd name="connsiteX23790" fmla="*/ 8984518 w 12184637"/>
              <a:gd name="connsiteY23790" fmla="*/ 4049055 h 4608812"/>
              <a:gd name="connsiteX23791" fmla="*/ 8985401 w 12184637"/>
              <a:gd name="connsiteY23791" fmla="*/ 4049128 h 4608812"/>
              <a:gd name="connsiteX23792" fmla="*/ 8990849 w 12184637"/>
              <a:gd name="connsiteY23792" fmla="*/ 4044417 h 4608812"/>
              <a:gd name="connsiteX23793" fmla="*/ 8988715 w 12184637"/>
              <a:gd name="connsiteY23793" fmla="*/ 4047951 h 4608812"/>
              <a:gd name="connsiteX23794" fmla="*/ 9060865 w 12184637"/>
              <a:gd name="connsiteY23794" fmla="*/ 3992660 h 4608812"/>
              <a:gd name="connsiteX23795" fmla="*/ 9061896 w 12184637"/>
              <a:gd name="connsiteY23795" fmla="*/ 3984856 h 4608812"/>
              <a:gd name="connsiteX23796" fmla="*/ 9054092 w 12184637"/>
              <a:gd name="connsiteY23796" fmla="*/ 3983825 h 4608812"/>
              <a:gd name="connsiteX23797" fmla="*/ 8981941 w 12184637"/>
              <a:gd name="connsiteY23797" fmla="*/ 4039116 h 4608812"/>
              <a:gd name="connsiteX23798" fmla="*/ 8980910 w 12184637"/>
              <a:gd name="connsiteY23798" fmla="*/ 4046920 h 4608812"/>
              <a:gd name="connsiteX23799" fmla="*/ 8985401 w 12184637"/>
              <a:gd name="connsiteY23799" fmla="*/ 4049128 h 4608812"/>
              <a:gd name="connsiteX23800" fmla="*/ 8988715 w 12184637"/>
              <a:gd name="connsiteY23800" fmla="*/ 4047951 h 4608812"/>
              <a:gd name="connsiteX23801" fmla="*/ 9060865 w 12184637"/>
              <a:gd name="connsiteY23801" fmla="*/ 3992660 h 4608812"/>
              <a:gd name="connsiteX23802" fmla="*/ 9134930 w 12184637"/>
              <a:gd name="connsiteY23802" fmla="*/ 3936559 h 4608812"/>
              <a:gd name="connsiteX23803" fmla="*/ 9136035 w 12184637"/>
              <a:gd name="connsiteY23803" fmla="*/ 3928755 h 4608812"/>
              <a:gd name="connsiteX23804" fmla="*/ 9128230 w 12184637"/>
              <a:gd name="connsiteY23804" fmla="*/ 3927650 h 4608812"/>
              <a:gd name="connsiteX23805" fmla="*/ 9054166 w 12184637"/>
              <a:gd name="connsiteY23805" fmla="*/ 3983751 h 4608812"/>
              <a:gd name="connsiteX23806" fmla="*/ 9053061 w 12184637"/>
              <a:gd name="connsiteY23806" fmla="*/ 3991555 h 4608812"/>
              <a:gd name="connsiteX23807" fmla="*/ 9057552 w 12184637"/>
              <a:gd name="connsiteY23807" fmla="*/ 3993764 h 4608812"/>
              <a:gd name="connsiteX23808" fmla="*/ 9060865 w 12184637"/>
              <a:gd name="connsiteY23808" fmla="*/ 3992660 h 4608812"/>
              <a:gd name="connsiteX23809" fmla="*/ 9134783 w 12184637"/>
              <a:gd name="connsiteY23809" fmla="*/ 3936706 h 4608812"/>
              <a:gd name="connsiteX23810" fmla="*/ 9209437 w 12184637"/>
              <a:gd name="connsiteY23810" fmla="*/ 3885243 h 4608812"/>
              <a:gd name="connsiteX23811" fmla="*/ 9210835 w 12184637"/>
              <a:gd name="connsiteY23811" fmla="*/ 3877513 h 4608812"/>
              <a:gd name="connsiteX23812" fmla="*/ 9203106 w 12184637"/>
              <a:gd name="connsiteY23812" fmla="*/ 3876114 h 4608812"/>
              <a:gd name="connsiteX23813" fmla="*/ 9128451 w 12184637"/>
              <a:gd name="connsiteY23813" fmla="*/ 3927576 h 4608812"/>
              <a:gd name="connsiteX23814" fmla="*/ 9127052 w 12184637"/>
              <a:gd name="connsiteY23814" fmla="*/ 3935307 h 4608812"/>
              <a:gd name="connsiteX23815" fmla="*/ 9131690 w 12184637"/>
              <a:gd name="connsiteY23815" fmla="*/ 3937737 h 4608812"/>
              <a:gd name="connsiteX23816" fmla="*/ 9134783 w 12184637"/>
              <a:gd name="connsiteY23816" fmla="*/ 3936706 h 4608812"/>
              <a:gd name="connsiteX23817" fmla="*/ 9208922 w 12184637"/>
              <a:gd name="connsiteY23817" fmla="*/ 3885464 h 4608812"/>
              <a:gd name="connsiteX23818" fmla="*/ 9282692 w 12184637"/>
              <a:gd name="connsiteY23818" fmla="*/ 3844162 h 4608812"/>
              <a:gd name="connsiteX23819" fmla="*/ 9284827 w 12184637"/>
              <a:gd name="connsiteY23819" fmla="*/ 3836578 h 4608812"/>
              <a:gd name="connsiteX23820" fmla="*/ 9277244 w 12184637"/>
              <a:gd name="connsiteY23820" fmla="*/ 3834443 h 4608812"/>
              <a:gd name="connsiteX23821" fmla="*/ 9203473 w 12184637"/>
              <a:gd name="connsiteY23821" fmla="*/ 3875746 h 4608812"/>
              <a:gd name="connsiteX23822" fmla="*/ 9201339 w 12184637"/>
              <a:gd name="connsiteY23822" fmla="*/ 3883329 h 4608812"/>
              <a:gd name="connsiteX23823" fmla="*/ 9206271 w 12184637"/>
              <a:gd name="connsiteY23823" fmla="*/ 3886200 h 4608812"/>
              <a:gd name="connsiteX23824" fmla="*/ 9208922 w 12184637"/>
              <a:gd name="connsiteY23824" fmla="*/ 3885464 h 4608812"/>
              <a:gd name="connsiteX23825" fmla="*/ 9282398 w 12184637"/>
              <a:gd name="connsiteY23825" fmla="*/ 3844309 h 4608812"/>
              <a:gd name="connsiteX23826" fmla="*/ 9355358 w 12184637"/>
              <a:gd name="connsiteY23826" fmla="*/ 3809191 h 4608812"/>
              <a:gd name="connsiteX23827" fmla="*/ 9357935 w 12184637"/>
              <a:gd name="connsiteY23827" fmla="*/ 3801755 h 4608812"/>
              <a:gd name="connsiteX23828" fmla="*/ 9350499 w 12184637"/>
              <a:gd name="connsiteY23828" fmla="*/ 3799178 h 4608812"/>
              <a:gd name="connsiteX23829" fmla="*/ 9277538 w 12184637"/>
              <a:gd name="connsiteY23829" fmla="*/ 3834296 h 4608812"/>
              <a:gd name="connsiteX23830" fmla="*/ 9274962 w 12184637"/>
              <a:gd name="connsiteY23830" fmla="*/ 3841732 h 4608812"/>
              <a:gd name="connsiteX23831" fmla="*/ 9280041 w 12184637"/>
              <a:gd name="connsiteY23831" fmla="*/ 3844898 h 4608812"/>
              <a:gd name="connsiteX23832" fmla="*/ 9282398 w 12184637"/>
              <a:gd name="connsiteY23832" fmla="*/ 3844309 h 4608812"/>
              <a:gd name="connsiteX23833" fmla="*/ 9484788 w 12184637"/>
              <a:gd name="connsiteY23833" fmla="*/ 3814639 h 4608812"/>
              <a:gd name="connsiteX23834" fmla="*/ 9479707 w 12184637"/>
              <a:gd name="connsiteY23834" fmla="*/ 3808675 h 4608812"/>
              <a:gd name="connsiteX23835" fmla="*/ 9353371 w 12184637"/>
              <a:gd name="connsiteY23835" fmla="*/ 3798663 h 4608812"/>
              <a:gd name="connsiteX23836" fmla="*/ 9347407 w 12184637"/>
              <a:gd name="connsiteY23836" fmla="*/ 3803816 h 4608812"/>
              <a:gd name="connsiteX23837" fmla="*/ 9352487 w 12184637"/>
              <a:gd name="connsiteY23837" fmla="*/ 3809779 h 4608812"/>
              <a:gd name="connsiteX23838" fmla="*/ 9478824 w 12184637"/>
              <a:gd name="connsiteY23838" fmla="*/ 3819792 h 4608812"/>
              <a:gd name="connsiteX23839" fmla="*/ 9479340 w 12184637"/>
              <a:gd name="connsiteY23839" fmla="*/ 3819792 h 4608812"/>
              <a:gd name="connsiteX23840" fmla="*/ 9484788 w 12184637"/>
              <a:gd name="connsiteY23840" fmla="*/ 3814639 h 4608812"/>
              <a:gd name="connsiteX23841" fmla="*/ 9481401 w 12184637"/>
              <a:gd name="connsiteY23841" fmla="*/ 3819351 h 4608812"/>
              <a:gd name="connsiteX23842" fmla="*/ 9553183 w 12184637"/>
              <a:gd name="connsiteY23842" fmla="*/ 3789165 h 4608812"/>
              <a:gd name="connsiteX23843" fmla="*/ 9556128 w 12184637"/>
              <a:gd name="connsiteY23843" fmla="*/ 3781876 h 4608812"/>
              <a:gd name="connsiteX23844" fmla="*/ 9548840 w 12184637"/>
              <a:gd name="connsiteY23844" fmla="*/ 3778932 h 4608812"/>
              <a:gd name="connsiteX23845" fmla="*/ 9477057 w 12184637"/>
              <a:gd name="connsiteY23845" fmla="*/ 3809117 h 4608812"/>
              <a:gd name="connsiteX23846" fmla="*/ 9474112 w 12184637"/>
              <a:gd name="connsiteY23846" fmla="*/ 3816406 h 4608812"/>
              <a:gd name="connsiteX23847" fmla="*/ 9479266 w 12184637"/>
              <a:gd name="connsiteY23847" fmla="*/ 3819792 h 4608812"/>
              <a:gd name="connsiteX23848" fmla="*/ 9481401 w 12184637"/>
              <a:gd name="connsiteY23848" fmla="*/ 3819351 h 4608812"/>
              <a:gd name="connsiteX23849" fmla="*/ 9553331 w 12184637"/>
              <a:gd name="connsiteY23849" fmla="*/ 3789091 h 4608812"/>
              <a:gd name="connsiteX23850" fmla="*/ 9625703 w 12184637"/>
              <a:gd name="connsiteY23850" fmla="*/ 3756256 h 4608812"/>
              <a:gd name="connsiteX23851" fmla="*/ 9628501 w 12184637"/>
              <a:gd name="connsiteY23851" fmla="*/ 3748893 h 4608812"/>
              <a:gd name="connsiteX23852" fmla="*/ 9621138 w 12184637"/>
              <a:gd name="connsiteY23852" fmla="*/ 3746096 h 4608812"/>
              <a:gd name="connsiteX23853" fmla="*/ 9548766 w 12184637"/>
              <a:gd name="connsiteY23853" fmla="*/ 3778932 h 4608812"/>
              <a:gd name="connsiteX23854" fmla="*/ 9545968 w 12184637"/>
              <a:gd name="connsiteY23854" fmla="*/ 3786294 h 4608812"/>
              <a:gd name="connsiteX23855" fmla="*/ 9551122 w 12184637"/>
              <a:gd name="connsiteY23855" fmla="*/ 3789533 h 4608812"/>
              <a:gd name="connsiteX23856" fmla="*/ 9553331 w 12184637"/>
              <a:gd name="connsiteY23856" fmla="*/ 3789091 h 4608812"/>
              <a:gd name="connsiteX23857" fmla="*/ 9626070 w 12184637"/>
              <a:gd name="connsiteY23857" fmla="*/ 3756108 h 4608812"/>
              <a:gd name="connsiteX23858" fmla="*/ 9699620 w 12184637"/>
              <a:gd name="connsiteY23858" fmla="*/ 3716131 h 4608812"/>
              <a:gd name="connsiteX23859" fmla="*/ 9701829 w 12184637"/>
              <a:gd name="connsiteY23859" fmla="*/ 3708548 h 4608812"/>
              <a:gd name="connsiteX23860" fmla="*/ 9694246 w 12184637"/>
              <a:gd name="connsiteY23860" fmla="*/ 3706339 h 4608812"/>
              <a:gd name="connsiteX23861" fmla="*/ 9620696 w 12184637"/>
              <a:gd name="connsiteY23861" fmla="*/ 3746316 h 4608812"/>
              <a:gd name="connsiteX23862" fmla="*/ 9618487 w 12184637"/>
              <a:gd name="connsiteY23862" fmla="*/ 3753900 h 4608812"/>
              <a:gd name="connsiteX23863" fmla="*/ 9623420 w 12184637"/>
              <a:gd name="connsiteY23863" fmla="*/ 3756845 h 4608812"/>
              <a:gd name="connsiteX23864" fmla="*/ 9626070 w 12184637"/>
              <a:gd name="connsiteY23864" fmla="*/ 3756108 h 4608812"/>
              <a:gd name="connsiteX23865" fmla="*/ 9697412 w 12184637"/>
              <a:gd name="connsiteY23865" fmla="*/ 3716793 h 4608812"/>
              <a:gd name="connsiteX23866" fmla="*/ 9820067 w 12184637"/>
              <a:gd name="connsiteY23866" fmla="*/ 3707370 h 4608812"/>
              <a:gd name="connsiteX23867" fmla="*/ 9825221 w 12184637"/>
              <a:gd name="connsiteY23867" fmla="*/ 3701406 h 4608812"/>
              <a:gd name="connsiteX23868" fmla="*/ 9819258 w 12184637"/>
              <a:gd name="connsiteY23868" fmla="*/ 3696253 h 4608812"/>
              <a:gd name="connsiteX23869" fmla="*/ 9696602 w 12184637"/>
              <a:gd name="connsiteY23869" fmla="*/ 3705676 h 4608812"/>
              <a:gd name="connsiteX23870" fmla="*/ 9691448 w 12184637"/>
              <a:gd name="connsiteY23870" fmla="*/ 3711640 h 4608812"/>
              <a:gd name="connsiteX23871" fmla="*/ 9697043 w 12184637"/>
              <a:gd name="connsiteY23871" fmla="*/ 3716793 h 4608812"/>
              <a:gd name="connsiteX23872" fmla="*/ 9697412 w 12184637"/>
              <a:gd name="connsiteY23872" fmla="*/ 3716793 h 4608812"/>
              <a:gd name="connsiteX23873" fmla="*/ 9821246 w 12184637"/>
              <a:gd name="connsiteY23873" fmla="*/ 3707075 h 4608812"/>
              <a:gd name="connsiteX23874" fmla="*/ 9933742 w 12184637"/>
              <a:gd name="connsiteY23874" fmla="*/ 3672252 h 4608812"/>
              <a:gd name="connsiteX23875" fmla="*/ 9937423 w 12184637"/>
              <a:gd name="connsiteY23875" fmla="*/ 3665257 h 4608812"/>
              <a:gd name="connsiteX23876" fmla="*/ 9930429 w 12184637"/>
              <a:gd name="connsiteY23876" fmla="*/ 3661576 h 4608812"/>
              <a:gd name="connsiteX23877" fmla="*/ 9817933 w 12184637"/>
              <a:gd name="connsiteY23877" fmla="*/ 3696400 h 4608812"/>
              <a:gd name="connsiteX23878" fmla="*/ 9814252 w 12184637"/>
              <a:gd name="connsiteY23878" fmla="*/ 3703394 h 4608812"/>
              <a:gd name="connsiteX23879" fmla="*/ 9819626 w 12184637"/>
              <a:gd name="connsiteY23879" fmla="*/ 3707296 h 4608812"/>
              <a:gd name="connsiteX23880" fmla="*/ 9821246 w 12184637"/>
              <a:gd name="connsiteY23880" fmla="*/ 3707075 h 4608812"/>
              <a:gd name="connsiteX23881" fmla="*/ 9934920 w 12184637"/>
              <a:gd name="connsiteY23881" fmla="*/ 3671810 h 4608812"/>
              <a:gd name="connsiteX23882" fmla="*/ 10011120 w 12184637"/>
              <a:gd name="connsiteY23882" fmla="*/ 3626973 h 4608812"/>
              <a:gd name="connsiteX23883" fmla="*/ 10013108 w 12184637"/>
              <a:gd name="connsiteY23883" fmla="*/ 3619316 h 4608812"/>
              <a:gd name="connsiteX23884" fmla="*/ 10005451 w 12184637"/>
              <a:gd name="connsiteY23884" fmla="*/ 3617328 h 4608812"/>
              <a:gd name="connsiteX23885" fmla="*/ 9929251 w 12184637"/>
              <a:gd name="connsiteY23885" fmla="*/ 3662165 h 4608812"/>
              <a:gd name="connsiteX23886" fmla="*/ 9927263 w 12184637"/>
              <a:gd name="connsiteY23886" fmla="*/ 3669822 h 4608812"/>
              <a:gd name="connsiteX23887" fmla="*/ 9932122 w 12184637"/>
              <a:gd name="connsiteY23887" fmla="*/ 3672546 h 4608812"/>
              <a:gd name="connsiteX23888" fmla="*/ 9934920 w 12184637"/>
              <a:gd name="connsiteY23888" fmla="*/ 3671810 h 4608812"/>
              <a:gd name="connsiteX23889" fmla="*/ 10011709 w 12184637"/>
              <a:gd name="connsiteY23889" fmla="*/ 3626531 h 4608812"/>
              <a:gd name="connsiteX23890" fmla="*/ 10088203 w 12184637"/>
              <a:gd name="connsiteY23890" fmla="*/ 3566529 h 4608812"/>
              <a:gd name="connsiteX23891" fmla="*/ 10089160 w 12184637"/>
              <a:gd name="connsiteY23891" fmla="*/ 3558724 h 4608812"/>
              <a:gd name="connsiteX23892" fmla="*/ 10081357 w 12184637"/>
              <a:gd name="connsiteY23892" fmla="*/ 3557767 h 4608812"/>
              <a:gd name="connsiteX23893" fmla="*/ 10004862 w 12184637"/>
              <a:gd name="connsiteY23893" fmla="*/ 3617770 h 4608812"/>
              <a:gd name="connsiteX23894" fmla="*/ 10003905 w 12184637"/>
              <a:gd name="connsiteY23894" fmla="*/ 3625574 h 4608812"/>
              <a:gd name="connsiteX23895" fmla="*/ 10008322 w 12184637"/>
              <a:gd name="connsiteY23895" fmla="*/ 3627709 h 4608812"/>
              <a:gd name="connsiteX23896" fmla="*/ 10011709 w 12184637"/>
              <a:gd name="connsiteY23896" fmla="*/ 3626531 h 4608812"/>
              <a:gd name="connsiteX23897" fmla="*/ 10087394 w 12184637"/>
              <a:gd name="connsiteY23897" fmla="*/ 3567044 h 4608812"/>
              <a:gd name="connsiteX23898" fmla="*/ 10183840 w 12184637"/>
              <a:gd name="connsiteY23898" fmla="*/ 3516907 h 4608812"/>
              <a:gd name="connsiteX23899" fmla="*/ 10186196 w 12184637"/>
              <a:gd name="connsiteY23899" fmla="*/ 3509397 h 4608812"/>
              <a:gd name="connsiteX23900" fmla="*/ 10178686 w 12184637"/>
              <a:gd name="connsiteY23900" fmla="*/ 3507041 h 4608812"/>
              <a:gd name="connsiteX23901" fmla="*/ 10082240 w 12184637"/>
              <a:gd name="connsiteY23901" fmla="*/ 3557178 h 4608812"/>
              <a:gd name="connsiteX23902" fmla="*/ 10079884 w 12184637"/>
              <a:gd name="connsiteY23902" fmla="*/ 3564688 h 4608812"/>
              <a:gd name="connsiteX23903" fmla="*/ 10084891 w 12184637"/>
              <a:gd name="connsiteY23903" fmla="*/ 3567706 h 4608812"/>
              <a:gd name="connsiteX23904" fmla="*/ 10087394 w 12184637"/>
              <a:gd name="connsiteY23904" fmla="*/ 3567044 h 4608812"/>
              <a:gd name="connsiteX23905" fmla="*/ 10185165 w 12184637"/>
              <a:gd name="connsiteY23905" fmla="*/ 3515949 h 4608812"/>
              <a:gd name="connsiteX23906" fmla="*/ 10260408 w 12184637"/>
              <a:gd name="connsiteY23906" fmla="*/ 3440633 h 4608812"/>
              <a:gd name="connsiteX23907" fmla="*/ 10260408 w 12184637"/>
              <a:gd name="connsiteY23907" fmla="*/ 3432755 h 4608812"/>
              <a:gd name="connsiteX23908" fmla="*/ 10252531 w 12184637"/>
              <a:gd name="connsiteY23908" fmla="*/ 3432755 h 4608812"/>
              <a:gd name="connsiteX23909" fmla="*/ 10177287 w 12184637"/>
              <a:gd name="connsiteY23909" fmla="*/ 3508072 h 4608812"/>
              <a:gd name="connsiteX23910" fmla="*/ 10177287 w 12184637"/>
              <a:gd name="connsiteY23910" fmla="*/ 3515949 h 4608812"/>
              <a:gd name="connsiteX23911" fmla="*/ 10181263 w 12184637"/>
              <a:gd name="connsiteY23911" fmla="*/ 3517569 h 4608812"/>
              <a:gd name="connsiteX23912" fmla="*/ 10185165 w 12184637"/>
              <a:gd name="connsiteY23912" fmla="*/ 3515949 h 4608812"/>
              <a:gd name="connsiteX23913" fmla="*/ 10260923 w 12184637"/>
              <a:gd name="connsiteY23913" fmla="*/ 3440044 h 4608812"/>
              <a:gd name="connsiteX23914" fmla="*/ 10334915 w 12184637"/>
              <a:gd name="connsiteY23914" fmla="*/ 3341536 h 4608812"/>
              <a:gd name="connsiteX23915" fmla="*/ 10333810 w 12184637"/>
              <a:gd name="connsiteY23915" fmla="*/ 3333732 h 4608812"/>
              <a:gd name="connsiteX23916" fmla="*/ 10326007 w 12184637"/>
              <a:gd name="connsiteY23916" fmla="*/ 3334836 h 4608812"/>
              <a:gd name="connsiteX23917" fmla="*/ 10252015 w 12184637"/>
              <a:gd name="connsiteY23917" fmla="*/ 3433344 h 4608812"/>
              <a:gd name="connsiteX23918" fmla="*/ 10253119 w 12184637"/>
              <a:gd name="connsiteY23918" fmla="*/ 3441148 h 4608812"/>
              <a:gd name="connsiteX23919" fmla="*/ 10256506 w 12184637"/>
              <a:gd name="connsiteY23919" fmla="*/ 3442253 h 4608812"/>
              <a:gd name="connsiteX23920" fmla="*/ 10260923 w 12184637"/>
              <a:gd name="connsiteY23920" fmla="*/ 3440044 h 4608812"/>
              <a:gd name="connsiteX23921" fmla="*/ 10335209 w 12184637"/>
              <a:gd name="connsiteY23921" fmla="*/ 3341021 h 4608812"/>
              <a:gd name="connsiteX23922" fmla="*/ 10410084 w 12184637"/>
              <a:gd name="connsiteY23922" fmla="*/ 3219395 h 4608812"/>
              <a:gd name="connsiteX23923" fmla="*/ 10408243 w 12184637"/>
              <a:gd name="connsiteY23923" fmla="*/ 3211738 h 4608812"/>
              <a:gd name="connsiteX23924" fmla="*/ 10400587 w 12184637"/>
              <a:gd name="connsiteY23924" fmla="*/ 3213579 h 4608812"/>
              <a:gd name="connsiteX23925" fmla="*/ 10325712 w 12184637"/>
              <a:gd name="connsiteY23925" fmla="*/ 3335205 h 4608812"/>
              <a:gd name="connsiteX23926" fmla="*/ 10327552 w 12184637"/>
              <a:gd name="connsiteY23926" fmla="*/ 3342861 h 4608812"/>
              <a:gd name="connsiteX23927" fmla="*/ 10330497 w 12184637"/>
              <a:gd name="connsiteY23927" fmla="*/ 3343671 h 4608812"/>
              <a:gd name="connsiteX23928" fmla="*/ 10335209 w 12184637"/>
              <a:gd name="connsiteY23928" fmla="*/ 3341021 h 4608812"/>
              <a:gd name="connsiteX23929" fmla="*/ 10410231 w 12184637"/>
              <a:gd name="connsiteY23929" fmla="*/ 3219174 h 4608812"/>
              <a:gd name="connsiteX23930" fmla="*/ 10437251 w 12184637"/>
              <a:gd name="connsiteY23930" fmla="*/ 3168963 h 4608812"/>
              <a:gd name="connsiteX23931" fmla="*/ 10434968 w 12184637"/>
              <a:gd name="connsiteY23931" fmla="*/ 3161380 h 4608812"/>
              <a:gd name="connsiteX23932" fmla="*/ 10427386 w 12184637"/>
              <a:gd name="connsiteY23932" fmla="*/ 3163662 h 4608812"/>
              <a:gd name="connsiteX23933" fmla="*/ 10400366 w 12184637"/>
              <a:gd name="connsiteY23933" fmla="*/ 3213873 h 4608812"/>
              <a:gd name="connsiteX23934" fmla="*/ 10402648 w 12184637"/>
              <a:gd name="connsiteY23934" fmla="*/ 3221457 h 4608812"/>
              <a:gd name="connsiteX23935" fmla="*/ 10405299 w 12184637"/>
              <a:gd name="connsiteY23935" fmla="*/ 3222119 h 4608812"/>
              <a:gd name="connsiteX23936" fmla="*/ 10410231 w 12184637"/>
              <a:gd name="connsiteY23936" fmla="*/ 3219174 h 4608812"/>
              <a:gd name="connsiteX23937" fmla="*/ 10437251 w 12184637"/>
              <a:gd name="connsiteY23937" fmla="*/ 3168963 h 4608812"/>
              <a:gd name="connsiteX23938" fmla="*/ 10488051 w 12184637"/>
              <a:gd name="connsiteY23938" fmla="*/ 3074505 h 4608812"/>
              <a:gd name="connsiteX23939" fmla="*/ 10485768 w 12184637"/>
              <a:gd name="connsiteY23939" fmla="*/ 3066922 h 4608812"/>
              <a:gd name="connsiteX23940" fmla="*/ 10478185 w 12184637"/>
              <a:gd name="connsiteY23940" fmla="*/ 3069204 h 4608812"/>
              <a:gd name="connsiteX23941" fmla="*/ 10427386 w 12184637"/>
              <a:gd name="connsiteY23941" fmla="*/ 3163662 h 4608812"/>
              <a:gd name="connsiteX23942" fmla="*/ 10429668 w 12184637"/>
              <a:gd name="connsiteY23942" fmla="*/ 3171246 h 4608812"/>
              <a:gd name="connsiteX23943" fmla="*/ 10432318 w 12184637"/>
              <a:gd name="connsiteY23943" fmla="*/ 3171908 h 4608812"/>
              <a:gd name="connsiteX23944" fmla="*/ 10437251 w 12184637"/>
              <a:gd name="connsiteY23944" fmla="*/ 3168963 h 4608812"/>
              <a:gd name="connsiteX23945" fmla="*/ 10486431 w 12184637"/>
              <a:gd name="connsiteY23945" fmla="*/ 3076419 h 4608812"/>
              <a:gd name="connsiteX23946" fmla="*/ 10559834 w 12184637"/>
              <a:gd name="connsiteY23946" fmla="*/ 3022895 h 4608812"/>
              <a:gd name="connsiteX23947" fmla="*/ 10561085 w 12184637"/>
              <a:gd name="connsiteY23947" fmla="*/ 3015091 h 4608812"/>
              <a:gd name="connsiteX23948" fmla="*/ 10553281 w 12184637"/>
              <a:gd name="connsiteY23948" fmla="*/ 3013839 h 4608812"/>
              <a:gd name="connsiteX23949" fmla="*/ 10479878 w 12184637"/>
              <a:gd name="connsiteY23949" fmla="*/ 3067363 h 4608812"/>
              <a:gd name="connsiteX23950" fmla="*/ 10478627 w 12184637"/>
              <a:gd name="connsiteY23950" fmla="*/ 3075167 h 4608812"/>
              <a:gd name="connsiteX23951" fmla="*/ 10483192 w 12184637"/>
              <a:gd name="connsiteY23951" fmla="*/ 3077450 h 4608812"/>
              <a:gd name="connsiteX23952" fmla="*/ 10486431 w 12184637"/>
              <a:gd name="connsiteY23952" fmla="*/ 3076419 h 4608812"/>
              <a:gd name="connsiteX23953" fmla="*/ 10560054 w 12184637"/>
              <a:gd name="connsiteY23953" fmla="*/ 3022748 h 4608812"/>
              <a:gd name="connsiteX23954" fmla="*/ 10565871 w 12184637"/>
              <a:gd name="connsiteY23954" fmla="*/ 3018109 h 4608812"/>
              <a:gd name="connsiteX23955" fmla="*/ 10566754 w 12184637"/>
              <a:gd name="connsiteY23955" fmla="*/ 3010305 h 4608812"/>
              <a:gd name="connsiteX23956" fmla="*/ 10558950 w 12184637"/>
              <a:gd name="connsiteY23956" fmla="*/ 3009422 h 4608812"/>
              <a:gd name="connsiteX23957" fmla="*/ 10553134 w 12184637"/>
              <a:gd name="connsiteY23957" fmla="*/ 3014060 h 4608812"/>
              <a:gd name="connsiteX23958" fmla="*/ 10552250 w 12184637"/>
              <a:gd name="connsiteY23958" fmla="*/ 3021864 h 4608812"/>
              <a:gd name="connsiteX23959" fmla="*/ 10556668 w 12184637"/>
              <a:gd name="connsiteY23959" fmla="*/ 3023926 h 4608812"/>
              <a:gd name="connsiteX23960" fmla="*/ 10560054 w 12184637"/>
              <a:gd name="connsiteY23960" fmla="*/ 3022748 h 4608812"/>
              <a:gd name="connsiteX23961" fmla="*/ 10562704 w 12184637"/>
              <a:gd name="connsiteY23961" fmla="*/ 3019287 h 4608812"/>
              <a:gd name="connsiteX23962" fmla="*/ 10605701 w 12184637"/>
              <a:gd name="connsiteY23962" fmla="*/ 3017079 h 4608812"/>
              <a:gd name="connsiteX23963" fmla="*/ 10611002 w 12184637"/>
              <a:gd name="connsiteY23963" fmla="*/ 3011262 h 4608812"/>
              <a:gd name="connsiteX23964" fmla="*/ 10605185 w 12184637"/>
              <a:gd name="connsiteY23964" fmla="*/ 3005962 h 4608812"/>
              <a:gd name="connsiteX23965" fmla="*/ 10562189 w 12184637"/>
              <a:gd name="connsiteY23965" fmla="*/ 3008170 h 4608812"/>
              <a:gd name="connsiteX23966" fmla="*/ 10556889 w 12184637"/>
              <a:gd name="connsiteY23966" fmla="*/ 3013987 h 4608812"/>
              <a:gd name="connsiteX23967" fmla="*/ 10562484 w 12184637"/>
              <a:gd name="connsiteY23967" fmla="*/ 3019287 h 4608812"/>
              <a:gd name="connsiteX23968" fmla="*/ 10562704 w 12184637"/>
              <a:gd name="connsiteY23968" fmla="*/ 3019287 h 4608812"/>
              <a:gd name="connsiteX23969" fmla="*/ 10609161 w 12184637"/>
              <a:gd name="connsiteY23969" fmla="*/ 3015606 h 4608812"/>
              <a:gd name="connsiteX23970" fmla="*/ 10688821 w 12184637"/>
              <a:gd name="connsiteY23970" fmla="*/ 2941762 h 4608812"/>
              <a:gd name="connsiteX23971" fmla="*/ 10689116 w 12184637"/>
              <a:gd name="connsiteY23971" fmla="*/ 2933884 h 4608812"/>
              <a:gd name="connsiteX23972" fmla="*/ 10681238 w 12184637"/>
              <a:gd name="connsiteY23972" fmla="*/ 2933590 h 4608812"/>
              <a:gd name="connsiteX23973" fmla="*/ 10601578 w 12184637"/>
              <a:gd name="connsiteY23973" fmla="*/ 3007434 h 4608812"/>
              <a:gd name="connsiteX23974" fmla="*/ 10601284 w 12184637"/>
              <a:gd name="connsiteY23974" fmla="*/ 3015312 h 4608812"/>
              <a:gd name="connsiteX23975" fmla="*/ 10605406 w 12184637"/>
              <a:gd name="connsiteY23975" fmla="*/ 3017079 h 4608812"/>
              <a:gd name="connsiteX23976" fmla="*/ 10609161 w 12184637"/>
              <a:gd name="connsiteY23976" fmla="*/ 3015606 h 4608812"/>
              <a:gd name="connsiteX23977" fmla="*/ 10686465 w 12184637"/>
              <a:gd name="connsiteY23977" fmla="*/ 2943087 h 4608812"/>
              <a:gd name="connsiteX23978" fmla="*/ 10779230 w 12184637"/>
              <a:gd name="connsiteY23978" fmla="*/ 2917761 h 4608812"/>
              <a:gd name="connsiteX23979" fmla="*/ 10783133 w 12184637"/>
              <a:gd name="connsiteY23979" fmla="*/ 2910914 h 4608812"/>
              <a:gd name="connsiteX23980" fmla="*/ 10776285 w 12184637"/>
              <a:gd name="connsiteY23980" fmla="*/ 2907012 h 4608812"/>
              <a:gd name="connsiteX23981" fmla="*/ 10683520 w 12184637"/>
              <a:gd name="connsiteY23981" fmla="*/ 2932338 h 4608812"/>
              <a:gd name="connsiteX23982" fmla="*/ 10679618 w 12184637"/>
              <a:gd name="connsiteY23982" fmla="*/ 2939185 h 4608812"/>
              <a:gd name="connsiteX23983" fmla="*/ 10685067 w 12184637"/>
              <a:gd name="connsiteY23983" fmla="*/ 2943308 h 4608812"/>
              <a:gd name="connsiteX23984" fmla="*/ 10686465 w 12184637"/>
              <a:gd name="connsiteY23984" fmla="*/ 2943087 h 4608812"/>
              <a:gd name="connsiteX23985" fmla="*/ 10781145 w 12184637"/>
              <a:gd name="connsiteY23985" fmla="*/ 2916730 h 4608812"/>
              <a:gd name="connsiteX23986" fmla="*/ 10866695 w 12184637"/>
              <a:gd name="connsiteY23986" fmla="*/ 2850175 h 4608812"/>
              <a:gd name="connsiteX23987" fmla="*/ 10867652 w 12184637"/>
              <a:gd name="connsiteY23987" fmla="*/ 2842371 h 4608812"/>
              <a:gd name="connsiteX23988" fmla="*/ 10859848 w 12184637"/>
              <a:gd name="connsiteY23988" fmla="*/ 2841414 h 4608812"/>
              <a:gd name="connsiteX23989" fmla="*/ 10774298 w 12184637"/>
              <a:gd name="connsiteY23989" fmla="*/ 2907969 h 4608812"/>
              <a:gd name="connsiteX23990" fmla="*/ 10773341 w 12184637"/>
              <a:gd name="connsiteY23990" fmla="*/ 2915773 h 4608812"/>
              <a:gd name="connsiteX23991" fmla="*/ 10777758 w 12184637"/>
              <a:gd name="connsiteY23991" fmla="*/ 2917908 h 4608812"/>
              <a:gd name="connsiteX23992" fmla="*/ 10781145 w 12184637"/>
              <a:gd name="connsiteY23992" fmla="*/ 2916730 h 4608812"/>
              <a:gd name="connsiteX23993" fmla="*/ 10866547 w 12184637"/>
              <a:gd name="connsiteY23993" fmla="*/ 2850396 h 4608812"/>
              <a:gd name="connsiteX23994" fmla="*/ 10957325 w 12184637"/>
              <a:gd name="connsiteY23994" fmla="*/ 2786712 h 4608812"/>
              <a:gd name="connsiteX23995" fmla="*/ 10958650 w 12184637"/>
              <a:gd name="connsiteY23995" fmla="*/ 2778981 h 4608812"/>
              <a:gd name="connsiteX23996" fmla="*/ 10950920 w 12184637"/>
              <a:gd name="connsiteY23996" fmla="*/ 2777656 h 4608812"/>
              <a:gd name="connsiteX23997" fmla="*/ 10860142 w 12184637"/>
              <a:gd name="connsiteY23997" fmla="*/ 2841340 h 4608812"/>
              <a:gd name="connsiteX23998" fmla="*/ 10858818 w 12184637"/>
              <a:gd name="connsiteY23998" fmla="*/ 2849071 h 4608812"/>
              <a:gd name="connsiteX23999" fmla="*/ 10863382 w 12184637"/>
              <a:gd name="connsiteY23999" fmla="*/ 2851426 h 4608812"/>
              <a:gd name="connsiteX24000" fmla="*/ 10866547 w 12184637"/>
              <a:gd name="connsiteY24000" fmla="*/ 2850396 h 4608812"/>
              <a:gd name="connsiteX24001" fmla="*/ 10957252 w 12184637"/>
              <a:gd name="connsiteY24001" fmla="*/ 2786712 h 4608812"/>
              <a:gd name="connsiteX24002" fmla="*/ 11019610 w 12184637"/>
              <a:gd name="connsiteY24002" fmla="*/ 2743716 h 4608812"/>
              <a:gd name="connsiteX24003" fmla="*/ 11021009 w 12184637"/>
              <a:gd name="connsiteY24003" fmla="*/ 2735985 h 4608812"/>
              <a:gd name="connsiteX24004" fmla="*/ 11013279 w 12184637"/>
              <a:gd name="connsiteY24004" fmla="*/ 2734513 h 4608812"/>
              <a:gd name="connsiteX24005" fmla="*/ 10950846 w 12184637"/>
              <a:gd name="connsiteY24005" fmla="*/ 2777509 h 4608812"/>
              <a:gd name="connsiteX24006" fmla="*/ 10949447 w 12184637"/>
              <a:gd name="connsiteY24006" fmla="*/ 2785239 h 4608812"/>
              <a:gd name="connsiteX24007" fmla="*/ 10954085 w 12184637"/>
              <a:gd name="connsiteY24007" fmla="*/ 2787669 h 4608812"/>
              <a:gd name="connsiteX24008" fmla="*/ 10957252 w 12184637"/>
              <a:gd name="connsiteY24008" fmla="*/ 2786712 h 4608812"/>
              <a:gd name="connsiteX24009" fmla="*/ 11019684 w 12184637"/>
              <a:gd name="connsiteY24009" fmla="*/ 2743716 h 4608812"/>
              <a:gd name="connsiteX24010" fmla="*/ 11050532 w 12184637"/>
              <a:gd name="connsiteY24010" fmla="*/ 2722365 h 4608812"/>
              <a:gd name="connsiteX24011" fmla="*/ 11051931 w 12184637"/>
              <a:gd name="connsiteY24011" fmla="*/ 2714635 h 4608812"/>
              <a:gd name="connsiteX24012" fmla="*/ 11044200 w 12184637"/>
              <a:gd name="connsiteY24012" fmla="*/ 2713236 h 4608812"/>
              <a:gd name="connsiteX24013" fmla="*/ 11013353 w 12184637"/>
              <a:gd name="connsiteY24013" fmla="*/ 2734586 h 4608812"/>
              <a:gd name="connsiteX24014" fmla="*/ 11011953 w 12184637"/>
              <a:gd name="connsiteY24014" fmla="*/ 2742317 h 4608812"/>
              <a:gd name="connsiteX24015" fmla="*/ 11016591 w 12184637"/>
              <a:gd name="connsiteY24015" fmla="*/ 2744746 h 4608812"/>
              <a:gd name="connsiteX24016" fmla="*/ 11019684 w 12184637"/>
              <a:gd name="connsiteY24016" fmla="*/ 2743716 h 4608812"/>
              <a:gd name="connsiteX24017" fmla="*/ 11050679 w 12184637"/>
              <a:gd name="connsiteY24017" fmla="*/ 2722291 h 4608812"/>
              <a:gd name="connsiteX24018" fmla="*/ 11116204 w 12184637"/>
              <a:gd name="connsiteY24018" fmla="*/ 2674216 h 4608812"/>
              <a:gd name="connsiteX24019" fmla="*/ 11117382 w 12184637"/>
              <a:gd name="connsiteY24019" fmla="*/ 2666411 h 4608812"/>
              <a:gd name="connsiteX24020" fmla="*/ 11109578 w 12184637"/>
              <a:gd name="connsiteY24020" fmla="*/ 2665233 h 4608812"/>
              <a:gd name="connsiteX24021" fmla="*/ 11044053 w 12184637"/>
              <a:gd name="connsiteY24021" fmla="*/ 2713309 h 4608812"/>
              <a:gd name="connsiteX24022" fmla="*/ 11042875 w 12184637"/>
              <a:gd name="connsiteY24022" fmla="*/ 2721113 h 4608812"/>
              <a:gd name="connsiteX24023" fmla="*/ 11047440 w 12184637"/>
              <a:gd name="connsiteY24023" fmla="*/ 2723396 h 4608812"/>
              <a:gd name="connsiteX24024" fmla="*/ 11050679 w 12184637"/>
              <a:gd name="connsiteY24024" fmla="*/ 2722291 h 4608812"/>
              <a:gd name="connsiteX24025" fmla="*/ 11116204 w 12184637"/>
              <a:gd name="connsiteY24025" fmla="*/ 2674216 h 4608812"/>
              <a:gd name="connsiteX24026" fmla="*/ 11143739 w 12184637"/>
              <a:gd name="connsiteY24026" fmla="*/ 2653895 h 4608812"/>
              <a:gd name="connsiteX24027" fmla="*/ 11144917 w 12184637"/>
              <a:gd name="connsiteY24027" fmla="*/ 2646091 h 4608812"/>
              <a:gd name="connsiteX24028" fmla="*/ 11137113 w 12184637"/>
              <a:gd name="connsiteY24028" fmla="*/ 2644913 h 4608812"/>
              <a:gd name="connsiteX24029" fmla="*/ 11109578 w 12184637"/>
              <a:gd name="connsiteY24029" fmla="*/ 2665233 h 4608812"/>
              <a:gd name="connsiteX24030" fmla="*/ 11108400 w 12184637"/>
              <a:gd name="connsiteY24030" fmla="*/ 2673038 h 4608812"/>
              <a:gd name="connsiteX24031" fmla="*/ 11112891 w 12184637"/>
              <a:gd name="connsiteY24031" fmla="*/ 2675320 h 4608812"/>
              <a:gd name="connsiteX24032" fmla="*/ 11116204 w 12184637"/>
              <a:gd name="connsiteY24032" fmla="*/ 2674216 h 4608812"/>
              <a:gd name="connsiteX24033" fmla="*/ 11144034 w 12184637"/>
              <a:gd name="connsiteY24033" fmla="*/ 2653675 h 4608812"/>
              <a:gd name="connsiteX24034" fmla="*/ 11234222 w 12184637"/>
              <a:gd name="connsiteY24034" fmla="*/ 2577695 h 4608812"/>
              <a:gd name="connsiteX24035" fmla="*/ 11234884 w 12184637"/>
              <a:gd name="connsiteY24035" fmla="*/ 2569818 h 4608812"/>
              <a:gd name="connsiteX24036" fmla="*/ 11227007 w 12184637"/>
              <a:gd name="connsiteY24036" fmla="*/ 2569155 h 4608812"/>
              <a:gd name="connsiteX24037" fmla="*/ 11136819 w 12184637"/>
              <a:gd name="connsiteY24037" fmla="*/ 2645134 h 4608812"/>
              <a:gd name="connsiteX24038" fmla="*/ 11136155 w 12184637"/>
              <a:gd name="connsiteY24038" fmla="*/ 2653012 h 4608812"/>
              <a:gd name="connsiteX24039" fmla="*/ 11140426 w 12184637"/>
              <a:gd name="connsiteY24039" fmla="*/ 2655000 h 4608812"/>
              <a:gd name="connsiteX24040" fmla="*/ 11144034 w 12184637"/>
              <a:gd name="connsiteY24040" fmla="*/ 2653675 h 4608812"/>
              <a:gd name="connsiteX24041" fmla="*/ 11234516 w 12184637"/>
              <a:gd name="connsiteY24041" fmla="*/ 2577401 h 4608812"/>
              <a:gd name="connsiteX24042" fmla="*/ 11320140 w 12184637"/>
              <a:gd name="connsiteY24042" fmla="*/ 2492440 h 4608812"/>
              <a:gd name="connsiteX24043" fmla="*/ 11320140 w 12184637"/>
              <a:gd name="connsiteY24043" fmla="*/ 2484562 h 4608812"/>
              <a:gd name="connsiteX24044" fmla="*/ 11312262 w 12184637"/>
              <a:gd name="connsiteY24044" fmla="*/ 2484562 h 4608812"/>
              <a:gd name="connsiteX24045" fmla="*/ 11226639 w 12184637"/>
              <a:gd name="connsiteY24045" fmla="*/ 2569523 h 4608812"/>
              <a:gd name="connsiteX24046" fmla="*/ 11226639 w 12184637"/>
              <a:gd name="connsiteY24046" fmla="*/ 2577401 h 4608812"/>
              <a:gd name="connsiteX24047" fmla="*/ 11230615 w 12184637"/>
              <a:gd name="connsiteY24047" fmla="*/ 2579021 h 4608812"/>
              <a:gd name="connsiteX24048" fmla="*/ 11234516 w 12184637"/>
              <a:gd name="connsiteY24048" fmla="*/ 2577401 h 4608812"/>
              <a:gd name="connsiteX24049" fmla="*/ 11320508 w 12184637"/>
              <a:gd name="connsiteY24049" fmla="*/ 2492072 h 4608812"/>
              <a:gd name="connsiteX24050" fmla="*/ 11400022 w 12184637"/>
              <a:gd name="connsiteY24050" fmla="*/ 2396509 h 4608812"/>
              <a:gd name="connsiteX24051" fmla="*/ 11399285 w 12184637"/>
              <a:gd name="connsiteY24051" fmla="*/ 2388631 h 4608812"/>
              <a:gd name="connsiteX24052" fmla="*/ 11391407 w 12184637"/>
              <a:gd name="connsiteY24052" fmla="*/ 2389367 h 4608812"/>
              <a:gd name="connsiteX24053" fmla="*/ 11311894 w 12184637"/>
              <a:gd name="connsiteY24053" fmla="*/ 2484930 h 4608812"/>
              <a:gd name="connsiteX24054" fmla="*/ 11312631 w 12184637"/>
              <a:gd name="connsiteY24054" fmla="*/ 2492808 h 4608812"/>
              <a:gd name="connsiteX24055" fmla="*/ 11316238 w 12184637"/>
              <a:gd name="connsiteY24055" fmla="*/ 2494133 h 4608812"/>
              <a:gd name="connsiteX24056" fmla="*/ 11320508 w 12184637"/>
              <a:gd name="connsiteY24056" fmla="*/ 2492072 h 4608812"/>
              <a:gd name="connsiteX24057" fmla="*/ 11397665 w 12184637"/>
              <a:gd name="connsiteY24057" fmla="*/ 2398202 h 4608812"/>
              <a:gd name="connsiteX24058" fmla="*/ 11472024 w 12184637"/>
              <a:gd name="connsiteY24058" fmla="*/ 2371182 h 4608812"/>
              <a:gd name="connsiteX24059" fmla="*/ 11475338 w 12184637"/>
              <a:gd name="connsiteY24059" fmla="*/ 2364041 h 4608812"/>
              <a:gd name="connsiteX24060" fmla="*/ 11468197 w 12184637"/>
              <a:gd name="connsiteY24060" fmla="*/ 2360728 h 4608812"/>
              <a:gd name="connsiteX24061" fmla="*/ 11393837 w 12184637"/>
              <a:gd name="connsiteY24061" fmla="*/ 2387748 h 4608812"/>
              <a:gd name="connsiteX24062" fmla="*/ 11390524 w 12184637"/>
              <a:gd name="connsiteY24062" fmla="*/ 2394889 h 4608812"/>
              <a:gd name="connsiteX24063" fmla="*/ 11395825 w 12184637"/>
              <a:gd name="connsiteY24063" fmla="*/ 2398570 h 4608812"/>
              <a:gd name="connsiteX24064" fmla="*/ 11397665 w 12184637"/>
              <a:gd name="connsiteY24064" fmla="*/ 2398202 h 4608812"/>
              <a:gd name="connsiteX24065" fmla="*/ 11473497 w 12184637"/>
              <a:gd name="connsiteY24065" fmla="*/ 2370299 h 4608812"/>
              <a:gd name="connsiteX24066" fmla="*/ 11528715 w 12184637"/>
              <a:gd name="connsiteY24066" fmla="*/ 2327966 h 4608812"/>
              <a:gd name="connsiteX24067" fmla="*/ 11529746 w 12184637"/>
              <a:gd name="connsiteY24067" fmla="*/ 2320162 h 4608812"/>
              <a:gd name="connsiteX24068" fmla="*/ 11521941 w 12184637"/>
              <a:gd name="connsiteY24068" fmla="*/ 2319131 h 4608812"/>
              <a:gd name="connsiteX24069" fmla="*/ 11466724 w 12184637"/>
              <a:gd name="connsiteY24069" fmla="*/ 2361464 h 4608812"/>
              <a:gd name="connsiteX24070" fmla="*/ 11465693 w 12184637"/>
              <a:gd name="connsiteY24070" fmla="*/ 2369268 h 4608812"/>
              <a:gd name="connsiteX24071" fmla="*/ 11470184 w 12184637"/>
              <a:gd name="connsiteY24071" fmla="*/ 2371477 h 4608812"/>
              <a:gd name="connsiteX24072" fmla="*/ 11473497 w 12184637"/>
              <a:gd name="connsiteY24072" fmla="*/ 2370299 h 4608812"/>
              <a:gd name="connsiteX24073" fmla="*/ 11529893 w 12184637"/>
              <a:gd name="connsiteY24073" fmla="*/ 2326714 h 4608812"/>
              <a:gd name="connsiteX24074" fmla="*/ 11580398 w 12184637"/>
              <a:gd name="connsiteY24074" fmla="*/ 2255299 h 4608812"/>
              <a:gd name="connsiteX24075" fmla="*/ 11579073 w 12184637"/>
              <a:gd name="connsiteY24075" fmla="*/ 2247495 h 4608812"/>
              <a:gd name="connsiteX24076" fmla="*/ 11571269 w 12184637"/>
              <a:gd name="connsiteY24076" fmla="*/ 2248821 h 4608812"/>
              <a:gd name="connsiteX24077" fmla="*/ 11520763 w 12184637"/>
              <a:gd name="connsiteY24077" fmla="*/ 2320235 h 4608812"/>
              <a:gd name="connsiteX24078" fmla="*/ 11522089 w 12184637"/>
              <a:gd name="connsiteY24078" fmla="*/ 2328039 h 4608812"/>
              <a:gd name="connsiteX24079" fmla="*/ 11525328 w 12184637"/>
              <a:gd name="connsiteY24079" fmla="*/ 2329070 h 4608812"/>
              <a:gd name="connsiteX24080" fmla="*/ 11529893 w 12184637"/>
              <a:gd name="connsiteY24080" fmla="*/ 2326714 h 4608812"/>
              <a:gd name="connsiteX24081" fmla="*/ 11580398 w 12184637"/>
              <a:gd name="connsiteY24081" fmla="*/ 2255373 h 4608812"/>
              <a:gd name="connsiteX24082" fmla="*/ 11598362 w 12184637"/>
              <a:gd name="connsiteY24082" fmla="*/ 2229899 h 4608812"/>
              <a:gd name="connsiteX24083" fmla="*/ 11597037 w 12184637"/>
              <a:gd name="connsiteY24083" fmla="*/ 2222169 h 4608812"/>
              <a:gd name="connsiteX24084" fmla="*/ 11589307 w 12184637"/>
              <a:gd name="connsiteY24084" fmla="*/ 2223494 h 4608812"/>
              <a:gd name="connsiteX24085" fmla="*/ 11571342 w 12184637"/>
              <a:gd name="connsiteY24085" fmla="*/ 2248968 h 4608812"/>
              <a:gd name="connsiteX24086" fmla="*/ 11572668 w 12184637"/>
              <a:gd name="connsiteY24086" fmla="*/ 2256698 h 4608812"/>
              <a:gd name="connsiteX24087" fmla="*/ 11575908 w 12184637"/>
              <a:gd name="connsiteY24087" fmla="*/ 2257729 h 4608812"/>
              <a:gd name="connsiteX24088" fmla="*/ 11580398 w 12184637"/>
              <a:gd name="connsiteY24088" fmla="*/ 2255373 h 4608812"/>
              <a:gd name="connsiteX24089" fmla="*/ 10260703 w 12184637"/>
              <a:gd name="connsiteY24089" fmla="*/ 831795 h 4608812"/>
              <a:gd name="connsiteX24090" fmla="*/ 10355161 w 12184637"/>
              <a:gd name="connsiteY24090" fmla="*/ 785486 h 4608812"/>
              <a:gd name="connsiteX24091" fmla="*/ 10357738 w 12184637"/>
              <a:gd name="connsiteY24091" fmla="*/ 778050 h 4608812"/>
              <a:gd name="connsiteX24092" fmla="*/ 10350302 w 12184637"/>
              <a:gd name="connsiteY24092" fmla="*/ 775473 h 4608812"/>
              <a:gd name="connsiteX24093" fmla="*/ 10255843 w 12184637"/>
              <a:gd name="connsiteY24093" fmla="*/ 821782 h 4608812"/>
              <a:gd name="connsiteX24094" fmla="*/ 10253267 w 12184637"/>
              <a:gd name="connsiteY24094" fmla="*/ 829218 h 4608812"/>
              <a:gd name="connsiteX24095" fmla="*/ 10258273 w 12184637"/>
              <a:gd name="connsiteY24095" fmla="*/ 832310 h 4608812"/>
              <a:gd name="connsiteX24096" fmla="*/ 10260703 w 12184637"/>
              <a:gd name="connsiteY24096" fmla="*/ 831795 h 4608812"/>
              <a:gd name="connsiteX24097" fmla="*/ 10354572 w 12184637"/>
              <a:gd name="connsiteY24097" fmla="*/ 785780 h 4608812"/>
              <a:gd name="connsiteX24098" fmla="*/ 10453964 w 12184637"/>
              <a:gd name="connsiteY24098" fmla="*/ 751546 h 4608812"/>
              <a:gd name="connsiteX24099" fmla="*/ 10457424 w 12184637"/>
              <a:gd name="connsiteY24099" fmla="*/ 744478 h 4608812"/>
              <a:gd name="connsiteX24100" fmla="*/ 10450356 w 12184637"/>
              <a:gd name="connsiteY24100" fmla="*/ 741017 h 4608812"/>
              <a:gd name="connsiteX24101" fmla="*/ 10350965 w 12184637"/>
              <a:gd name="connsiteY24101" fmla="*/ 775252 h 4608812"/>
              <a:gd name="connsiteX24102" fmla="*/ 10347504 w 12184637"/>
              <a:gd name="connsiteY24102" fmla="*/ 782320 h 4608812"/>
              <a:gd name="connsiteX24103" fmla="*/ 10352805 w 12184637"/>
              <a:gd name="connsiteY24103" fmla="*/ 786075 h 4608812"/>
              <a:gd name="connsiteX24104" fmla="*/ 10354572 w 12184637"/>
              <a:gd name="connsiteY24104" fmla="*/ 785780 h 4608812"/>
              <a:gd name="connsiteX24105" fmla="*/ 427074 w 12184637"/>
              <a:gd name="connsiteY24105" fmla="*/ 1726464 h 4608812"/>
              <a:gd name="connsiteX24106" fmla="*/ 428767 w 12184637"/>
              <a:gd name="connsiteY24106" fmla="*/ 1718734 h 4608812"/>
              <a:gd name="connsiteX24107" fmla="*/ 372225 w 12184637"/>
              <a:gd name="connsiteY24107" fmla="*/ 1630312 h 4608812"/>
              <a:gd name="connsiteX24108" fmla="*/ 364494 w 12184637"/>
              <a:gd name="connsiteY24108" fmla="*/ 1628619 h 4608812"/>
              <a:gd name="connsiteX24109" fmla="*/ 362801 w 12184637"/>
              <a:gd name="connsiteY24109" fmla="*/ 1636349 h 4608812"/>
              <a:gd name="connsiteX24110" fmla="*/ 419344 w 12184637"/>
              <a:gd name="connsiteY24110" fmla="*/ 1724771 h 4608812"/>
              <a:gd name="connsiteX24111" fmla="*/ 424056 w 12184637"/>
              <a:gd name="connsiteY24111" fmla="*/ 1727347 h 4608812"/>
              <a:gd name="connsiteX24112" fmla="*/ 427074 w 12184637"/>
              <a:gd name="connsiteY24112" fmla="*/ 1726464 h 4608812"/>
              <a:gd name="connsiteX24113" fmla="*/ 369869 w 12184637"/>
              <a:gd name="connsiteY24113" fmla="*/ 1638411 h 4608812"/>
              <a:gd name="connsiteX24114" fmla="*/ 372593 w 12184637"/>
              <a:gd name="connsiteY24114" fmla="*/ 1630975 h 4608812"/>
              <a:gd name="connsiteX24115" fmla="*/ 325695 w 12184637"/>
              <a:gd name="connsiteY24115" fmla="*/ 1530258 h 4608812"/>
              <a:gd name="connsiteX24116" fmla="*/ 318259 w 12184637"/>
              <a:gd name="connsiteY24116" fmla="*/ 1527534 h 4608812"/>
              <a:gd name="connsiteX24117" fmla="*/ 315535 w 12184637"/>
              <a:gd name="connsiteY24117" fmla="*/ 1534970 h 4608812"/>
              <a:gd name="connsiteX24118" fmla="*/ 362433 w 12184637"/>
              <a:gd name="connsiteY24118" fmla="*/ 1635687 h 4608812"/>
              <a:gd name="connsiteX24119" fmla="*/ 367513 w 12184637"/>
              <a:gd name="connsiteY24119" fmla="*/ 1638926 h 4608812"/>
              <a:gd name="connsiteX24120" fmla="*/ 369869 w 12184637"/>
              <a:gd name="connsiteY24120" fmla="*/ 1638411 h 4608812"/>
              <a:gd name="connsiteX24121" fmla="*/ 322308 w 12184637"/>
              <a:gd name="connsiteY24121" fmla="*/ 1537915 h 4608812"/>
              <a:gd name="connsiteX24122" fmla="*/ 325916 w 12184637"/>
              <a:gd name="connsiteY24122" fmla="*/ 1530921 h 4608812"/>
              <a:gd name="connsiteX24123" fmla="*/ 290429 w 12184637"/>
              <a:gd name="connsiteY24123" fmla="*/ 1421958 h 4608812"/>
              <a:gd name="connsiteX24124" fmla="*/ 283435 w 12184637"/>
              <a:gd name="connsiteY24124" fmla="*/ 1418351 h 4608812"/>
              <a:gd name="connsiteX24125" fmla="*/ 279828 w 12184637"/>
              <a:gd name="connsiteY24125" fmla="*/ 1425345 h 4608812"/>
              <a:gd name="connsiteX24126" fmla="*/ 315314 w 12184637"/>
              <a:gd name="connsiteY24126" fmla="*/ 1534307 h 4608812"/>
              <a:gd name="connsiteX24127" fmla="*/ 320689 w 12184637"/>
              <a:gd name="connsiteY24127" fmla="*/ 1538136 h 4608812"/>
              <a:gd name="connsiteX24128" fmla="*/ 322308 w 12184637"/>
              <a:gd name="connsiteY24128" fmla="*/ 1537915 h 4608812"/>
              <a:gd name="connsiteX24129" fmla="*/ 286159 w 12184637"/>
              <a:gd name="connsiteY24129" fmla="*/ 1429100 h 4608812"/>
              <a:gd name="connsiteX24130" fmla="*/ 290577 w 12184637"/>
              <a:gd name="connsiteY24130" fmla="*/ 1422547 h 4608812"/>
              <a:gd name="connsiteX24131" fmla="*/ 268342 w 12184637"/>
              <a:gd name="connsiteY24131" fmla="*/ 1309536 h 4608812"/>
              <a:gd name="connsiteX24132" fmla="*/ 261790 w 12184637"/>
              <a:gd name="connsiteY24132" fmla="*/ 1305118 h 4608812"/>
              <a:gd name="connsiteX24133" fmla="*/ 257373 w 12184637"/>
              <a:gd name="connsiteY24133" fmla="*/ 1311671 h 4608812"/>
              <a:gd name="connsiteX24134" fmla="*/ 279607 w 12184637"/>
              <a:gd name="connsiteY24134" fmla="*/ 1424682 h 4608812"/>
              <a:gd name="connsiteX24135" fmla="*/ 285129 w 12184637"/>
              <a:gd name="connsiteY24135" fmla="*/ 1429173 h 4608812"/>
              <a:gd name="connsiteX24136" fmla="*/ 286159 w 12184637"/>
              <a:gd name="connsiteY24136" fmla="*/ 1429100 h 4608812"/>
              <a:gd name="connsiteX24137" fmla="*/ 263189 w 12184637"/>
              <a:gd name="connsiteY24137" fmla="*/ 1316162 h 4608812"/>
              <a:gd name="connsiteX24138" fmla="*/ 268416 w 12184637"/>
              <a:gd name="connsiteY24138" fmla="*/ 1310272 h 4608812"/>
              <a:gd name="connsiteX24139" fmla="*/ 261201 w 12184637"/>
              <a:gd name="connsiteY24139" fmla="*/ 1197334 h 4608812"/>
              <a:gd name="connsiteX24140" fmla="*/ 255311 w 12184637"/>
              <a:gd name="connsiteY24140" fmla="*/ 1192107 h 4608812"/>
              <a:gd name="connsiteX24141" fmla="*/ 250084 w 12184637"/>
              <a:gd name="connsiteY24141" fmla="*/ 1197997 h 4608812"/>
              <a:gd name="connsiteX24142" fmla="*/ 257299 w 12184637"/>
              <a:gd name="connsiteY24142" fmla="*/ 1310935 h 4608812"/>
              <a:gd name="connsiteX24143" fmla="*/ 262894 w 12184637"/>
              <a:gd name="connsiteY24143" fmla="*/ 1316162 h 4608812"/>
              <a:gd name="connsiteX24144" fmla="*/ 263189 w 12184637"/>
              <a:gd name="connsiteY24144" fmla="*/ 1316162 h 4608812"/>
              <a:gd name="connsiteX24145" fmla="*/ 261201 w 12184637"/>
              <a:gd name="connsiteY24145" fmla="*/ 1198070 h 4608812"/>
              <a:gd name="connsiteX24146" fmla="*/ 270772 w 12184637"/>
              <a:gd name="connsiteY24146" fmla="*/ 1089329 h 4608812"/>
              <a:gd name="connsiteX24147" fmla="*/ 265692 w 12184637"/>
              <a:gd name="connsiteY24147" fmla="*/ 1083292 h 4608812"/>
              <a:gd name="connsiteX24148" fmla="*/ 259655 w 12184637"/>
              <a:gd name="connsiteY24148" fmla="*/ 1088372 h 4608812"/>
              <a:gd name="connsiteX24149" fmla="*/ 250084 w 12184637"/>
              <a:gd name="connsiteY24149" fmla="*/ 1197113 h 4608812"/>
              <a:gd name="connsiteX24150" fmla="*/ 255164 w 12184637"/>
              <a:gd name="connsiteY24150" fmla="*/ 1203150 h 4608812"/>
              <a:gd name="connsiteX24151" fmla="*/ 255679 w 12184637"/>
              <a:gd name="connsiteY24151" fmla="*/ 1203150 h 4608812"/>
              <a:gd name="connsiteX24152" fmla="*/ 261201 w 12184637"/>
              <a:gd name="connsiteY24152" fmla="*/ 1198070 h 4608812"/>
              <a:gd name="connsiteX24153" fmla="*/ 270625 w 12184637"/>
              <a:gd name="connsiteY24153" fmla="*/ 1090065 h 4608812"/>
              <a:gd name="connsiteX24154" fmla="*/ 293890 w 12184637"/>
              <a:gd name="connsiteY24154" fmla="*/ 987802 h 4608812"/>
              <a:gd name="connsiteX24155" fmla="*/ 289693 w 12184637"/>
              <a:gd name="connsiteY24155" fmla="*/ 981103 h 4608812"/>
              <a:gd name="connsiteX24156" fmla="*/ 282994 w 12184637"/>
              <a:gd name="connsiteY24156" fmla="*/ 985299 h 4608812"/>
              <a:gd name="connsiteX24157" fmla="*/ 259729 w 12184637"/>
              <a:gd name="connsiteY24157" fmla="*/ 1087562 h 4608812"/>
              <a:gd name="connsiteX24158" fmla="*/ 263925 w 12184637"/>
              <a:gd name="connsiteY24158" fmla="*/ 1094262 h 4608812"/>
              <a:gd name="connsiteX24159" fmla="*/ 265177 w 12184637"/>
              <a:gd name="connsiteY24159" fmla="*/ 1094409 h 4608812"/>
              <a:gd name="connsiteX24160" fmla="*/ 270625 w 12184637"/>
              <a:gd name="connsiteY24160" fmla="*/ 1090065 h 4608812"/>
              <a:gd name="connsiteX24161" fmla="*/ 293742 w 12184637"/>
              <a:gd name="connsiteY24161" fmla="*/ 988465 h 4608812"/>
              <a:gd name="connsiteX24162" fmla="*/ 327683 w 12184637"/>
              <a:gd name="connsiteY24162" fmla="*/ 895037 h 4608812"/>
              <a:gd name="connsiteX24163" fmla="*/ 324370 w 12184637"/>
              <a:gd name="connsiteY24163" fmla="*/ 887896 h 4608812"/>
              <a:gd name="connsiteX24164" fmla="*/ 317228 w 12184637"/>
              <a:gd name="connsiteY24164" fmla="*/ 891209 h 4608812"/>
              <a:gd name="connsiteX24165" fmla="*/ 283288 w 12184637"/>
              <a:gd name="connsiteY24165" fmla="*/ 984637 h 4608812"/>
              <a:gd name="connsiteX24166" fmla="*/ 286601 w 12184637"/>
              <a:gd name="connsiteY24166" fmla="*/ 991778 h 4608812"/>
              <a:gd name="connsiteX24167" fmla="*/ 288515 w 12184637"/>
              <a:gd name="connsiteY24167" fmla="*/ 992146 h 4608812"/>
              <a:gd name="connsiteX24168" fmla="*/ 293742 w 12184637"/>
              <a:gd name="connsiteY24168" fmla="*/ 988465 h 4608812"/>
              <a:gd name="connsiteX24169" fmla="*/ 327388 w 12184637"/>
              <a:gd name="connsiteY24169" fmla="*/ 895626 h 4608812"/>
              <a:gd name="connsiteX24170" fmla="*/ 368985 w 12184637"/>
              <a:gd name="connsiteY24170" fmla="*/ 813168 h 4608812"/>
              <a:gd name="connsiteX24171" fmla="*/ 366556 w 12184637"/>
              <a:gd name="connsiteY24171" fmla="*/ 805659 h 4608812"/>
              <a:gd name="connsiteX24172" fmla="*/ 359046 w 12184637"/>
              <a:gd name="connsiteY24172" fmla="*/ 808088 h 4608812"/>
              <a:gd name="connsiteX24173" fmla="*/ 317449 w 12184637"/>
              <a:gd name="connsiteY24173" fmla="*/ 890546 h 4608812"/>
              <a:gd name="connsiteX24174" fmla="*/ 319879 w 12184637"/>
              <a:gd name="connsiteY24174" fmla="*/ 898056 h 4608812"/>
              <a:gd name="connsiteX24175" fmla="*/ 322456 w 12184637"/>
              <a:gd name="connsiteY24175" fmla="*/ 898645 h 4608812"/>
              <a:gd name="connsiteX24176" fmla="*/ 327388 w 12184637"/>
              <a:gd name="connsiteY24176" fmla="*/ 895626 h 4608812"/>
              <a:gd name="connsiteX24177" fmla="*/ 2152802 w 12184637"/>
              <a:gd name="connsiteY24177" fmla="*/ 1852139 h 4608812"/>
              <a:gd name="connsiteX24178" fmla="*/ 2164655 w 12184637"/>
              <a:gd name="connsiteY24178" fmla="*/ 1847132 h 4608812"/>
              <a:gd name="connsiteX24179" fmla="*/ 2167600 w 12184637"/>
              <a:gd name="connsiteY24179" fmla="*/ 1839844 h 4608812"/>
              <a:gd name="connsiteX24180" fmla="*/ 2160311 w 12184637"/>
              <a:gd name="connsiteY24180" fmla="*/ 1836899 h 4608812"/>
              <a:gd name="connsiteX24181" fmla="*/ 2148458 w 12184637"/>
              <a:gd name="connsiteY24181" fmla="*/ 1841905 h 4608812"/>
              <a:gd name="connsiteX24182" fmla="*/ 2145513 w 12184637"/>
              <a:gd name="connsiteY24182" fmla="*/ 1849194 h 4608812"/>
              <a:gd name="connsiteX24183" fmla="*/ 2150667 w 12184637"/>
              <a:gd name="connsiteY24183" fmla="*/ 1852581 h 4608812"/>
              <a:gd name="connsiteX24184" fmla="*/ 2152802 w 12184637"/>
              <a:gd name="connsiteY24184" fmla="*/ 1852139 h 4608812"/>
              <a:gd name="connsiteX24185" fmla="*/ 2164655 w 12184637"/>
              <a:gd name="connsiteY24185" fmla="*/ 1847132 h 4608812"/>
              <a:gd name="connsiteX24186" fmla="*/ 2175404 w 12184637"/>
              <a:gd name="connsiteY24186" fmla="*/ 1842568 h 4608812"/>
              <a:gd name="connsiteX24187" fmla="*/ 2178349 w 12184637"/>
              <a:gd name="connsiteY24187" fmla="*/ 1835279 h 4608812"/>
              <a:gd name="connsiteX24188" fmla="*/ 2171060 w 12184637"/>
              <a:gd name="connsiteY24188" fmla="*/ 1832334 h 4608812"/>
              <a:gd name="connsiteX24189" fmla="*/ 2160311 w 12184637"/>
              <a:gd name="connsiteY24189" fmla="*/ 1836899 h 4608812"/>
              <a:gd name="connsiteX24190" fmla="*/ 2157366 w 12184637"/>
              <a:gd name="connsiteY24190" fmla="*/ 1844188 h 4608812"/>
              <a:gd name="connsiteX24191" fmla="*/ 2162520 w 12184637"/>
              <a:gd name="connsiteY24191" fmla="*/ 1847574 h 4608812"/>
              <a:gd name="connsiteX24192" fmla="*/ 2164655 w 12184637"/>
              <a:gd name="connsiteY24192" fmla="*/ 1847132 h 4608812"/>
              <a:gd name="connsiteX24193" fmla="*/ 2175404 w 12184637"/>
              <a:gd name="connsiteY24193" fmla="*/ 1842641 h 4608812"/>
              <a:gd name="connsiteX24194" fmla="*/ 2199258 w 12184637"/>
              <a:gd name="connsiteY24194" fmla="*/ 1832555 h 4608812"/>
              <a:gd name="connsiteX24195" fmla="*/ 2202203 w 12184637"/>
              <a:gd name="connsiteY24195" fmla="*/ 1825266 h 4608812"/>
              <a:gd name="connsiteX24196" fmla="*/ 2194914 w 12184637"/>
              <a:gd name="connsiteY24196" fmla="*/ 1822321 h 4608812"/>
              <a:gd name="connsiteX24197" fmla="*/ 2171060 w 12184637"/>
              <a:gd name="connsiteY24197" fmla="*/ 1832408 h 4608812"/>
              <a:gd name="connsiteX24198" fmla="*/ 2168115 w 12184637"/>
              <a:gd name="connsiteY24198" fmla="*/ 1839696 h 4608812"/>
              <a:gd name="connsiteX24199" fmla="*/ 2173269 w 12184637"/>
              <a:gd name="connsiteY24199" fmla="*/ 1843083 h 4608812"/>
              <a:gd name="connsiteX24200" fmla="*/ 2175404 w 12184637"/>
              <a:gd name="connsiteY24200" fmla="*/ 1842641 h 4608812"/>
              <a:gd name="connsiteX24201" fmla="*/ 2199258 w 12184637"/>
              <a:gd name="connsiteY24201" fmla="*/ 1832555 h 4608812"/>
              <a:gd name="connsiteX24202" fmla="*/ 2235775 w 12184637"/>
              <a:gd name="connsiteY24202" fmla="*/ 1817168 h 4608812"/>
              <a:gd name="connsiteX24203" fmla="*/ 2238720 w 12184637"/>
              <a:gd name="connsiteY24203" fmla="*/ 1809879 h 4608812"/>
              <a:gd name="connsiteX24204" fmla="*/ 2231431 w 12184637"/>
              <a:gd name="connsiteY24204" fmla="*/ 1806934 h 4608812"/>
              <a:gd name="connsiteX24205" fmla="*/ 2194914 w 12184637"/>
              <a:gd name="connsiteY24205" fmla="*/ 1822321 h 4608812"/>
              <a:gd name="connsiteX24206" fmla="*/ 2191969 w 12184637"/>
              <a:gd name="connsiteY24206" fmla="*/ 1829610 h 4608812"/>
              <a:gd name="connsiteX24207" fmla="*/ 2197123 w 12184637"/>
              <a:gd name="connsiteY24207" fmla="*/ 1832997 h 4608812"/>
              <a:gd name="connsiteX24208" fmla="*/ 2199258 w 12184637"/>
              <a:gd name="connsiteY24208" fmla="*/ 1832555 h 4608812"/>
              <a:gd name="connsiteX24209" fmla="*/ 2235775 w 12184637"/>
              <a:gd name="connsiteY24209" fmla="*/ 1817168 h 4608812"/>
              <a:gd name="connsiteX24210" fmla="*/ 2248144 w 12184637"/>
              <a:gd name="connsiteY24210" fmla="*/ 1811941 h 4608812"/>
              <a:gd name="connsiteX24211" fmla="*/ 2251089 w 12184637"/>
              <a:gd name="connsiteY24211" fmla="*/ 1804652 h 4608812"/>
              <a:gd name="connsiteX24212" fmla="*/ 2243800 w 12184637"/>
              <a:gd name="connsiteY24212" fmla="*/ 1801707 h 4608812"/>
              <a:gd name="connsiteX24213" fmla="*/ 2231431 w 12184637"/>
              <a:gd name="connsiteY24213" fmla="*/ 1806934 h 4608812"/>
              <a:gd name="connsiteX24214" fmla="*/ 2228486 w 12184637"/>
              <a:gd name="connsiteY24214" fmla="*/ 1814223 h 4608812"/>
              <a:gd name="connsiteX24215" fmla="*/ 2233640 w 12184637"/>
              <a:gd name="connsiteY24215" fmla="*/ 1817610 h 4608812"/>
              <a:gd name="connsiteX24216" fmla="*/ 2235775 w 12184637"/>
              <a:gd name="connsiteY24216" fmla="*/ 1817168 h 4608812"/>
              <a:gd name="connsiteX24217" fmla="*/ 2249322 w 12184637"/>
              <a:gd name="connsiteY24217" fmla="*/ 1811278 h 4608812"/>
              <a:gd name="connsiteX24218" fmla="*/ 2331632 w 12184637"/>
              <a:gd name="connsiteY24218" fmla="*/ 1750318 h 4608812"/>
              <a:gd name="connsiteX24219" fmla="*/ 2332810 w 12184637"/>
              <a:gd name="connsiteY24219" fmla="*/ 1742514 h 4608812"/>
              <a:gd name="connsiteX24220" fmla="*/ 2325006 w 12184637"/>
              <a:gd name="connsiteY24220" fmla="*/ 1741336 h 4608812"/>
              <a:gd name="connsiteX24221" fmla="*/ 2242696 w 12184637"/>
              <a:gd name="connsiteY24221" fmla="*/ 1802296 h 4608812"/>
              <a:gd name="connsiteX24222" fmla="*/ 2241518 w 12184637"/>
              <a:gd name="connsiteY24222" fmla="*/ 1810100 h 4608812"/>
              <a:gd name="connsiteX24223" fmla="*/ 2246009 w 12184637"/>
              <a:gd name="connsiteY24223" fmla="*/ 1812382 h 4608812"/>
              <a:gd name="connsiteX24224" fmla="*/ 2249322 w 12184637"/>
              <a:gd name="connsiteY24224" fmla="*/ 1811278 h 4608812"/>
              <a:gd name="connsiteX24225" fmla="*/ 2332590 w 12184637"/>
              <a:gd name="connsiteY24225" fmla="*/ 1749434 h 4608812"/>
              <a:gd name="connsiteX24226" fmla="*/ 2338627 w 12184637"/>
              <a:gd name="connsiteY24226" fmla="*/ 1742072 h 4608812"/>
              <a:gd name="connsiteX24227" fmla="*/ 2337890 w 12184637"/>
              <a:gd name="connsiteY24227" fmla="*/ 1734194 h 4608812"/>
              <a:gd name="connsiteX24228" fmla="*/ 2330013 w 12184637"/>
              <a:gd name="connsiteY24228" fmla="*/ 1734931 h 4608812"/>
              <a:gd name="connsiteX24229" fmla="*/ 2323976 w 12184637"/>
              <a:gd name="connsiteY24229" fmla="*/ 1742293 h 4608812"/>
              <a:gd name="connsiteX24230" fmla="*/ 2324712 w 12184637"/>
              <a:gd name="connsiteY24230" fmla="*/ 1750171 h 4608812"/>
              <a:gd name="connsiteX24231" fmla="*/ 2328319 w 12184637"/>
              <a:gd name="connsiteY24231" fmla="*/ 1751422 h 4608812"/>
              <a:gd name="connsiteX24232" fmla="*/ 2332590 w 12184637"/>
              <a:gd name="connsiteY24232" fmla="*/ 1749434 h 4608812"/>
              <a:gd name="connsiteX24233" fmla="*/ 2338627 w 12184637"/>
              <a:gd name="connsiteY24233" fmla="*/ 1742072 h 4608812"/>
              <a:gd name="connsiteX24234" fmla="*/ 2399366 w 12184637"/>
              <a:gd name="connsiteY24234" fmla="*/ 1668596 h 4608812"/>
              <a:gd name="connsiteX24235" fmla="*/ 2398630 w 12184637"/>
              <a:gd name="connsiteY24235" fmla="*/ 1660719 h 4608812"/>
              <a:gd name="connsiteX24236" fmla="*/ 2390752 w 12184637"/>
              <a:gd name="connsiteY24236" fmla="*/ 1661455 h 4608812"/>
              <a:gd name="connsiteX24237" fmla="*/ 2330013 w 12184637"/>
              <a:gd name="connsiteY24237" fmla="*/ 1734931 h 4608812"/>
              <a:gd name="connsiteX24238" fmla="*/ 2330749 w 12184637"/>
              <a:gd name="connsiteY24238" fmla="*/ 1742808 h 4608812"/>
              <a:gd name="connsiteX24239" fmla="*/ 2334356 w 12184637"/>
              <a:gd name="connsiteY24239" fmla="*/ 1744060 h 4608812"/>
              <a:gd name="connsiteX24240" fmla="*/ 2338627 w 12184637"/>
              <a:gd name="connsiteY24240" fmla="*/ 1742072 h 4608812"/>
              <a:gd name="connsiteX24241" fmla="*/ 2400102 w 12184637"/>
              <a:gd name="connsiteY24241" fmla="*/ 1667492 h 4608812"/>
              <a:gd name="connsiteX24242" fmla="*/ 2448767 w 12184637"/>
              <a:gd name="connsiteY24242" fmla="*/ 1567806 h 4608812"/>
              <a:gd name="connsiteX24243" fmla="*/ 2446190 w 12184637"/>
              <a:gd name="connsiteY24243" fmla="*/ 1560370 h 4608812"/>
              <a:gd name="connsiteX24244" fmla="*/ 2438754 w 12184637"/>
              <a:gd name="connsiteY24244" fmla="*/ 1562947 h 4608812"/>
              <a:gd name="connsiteX24245" fmla="*/ 2390089 w 12184637"/>
              <a:gd name="connsiteY24245" fmla="*/ 1662633 h 4608812"/>
              <a:gd name="connsiteX24246" fmla="*/ 2392666 w 12184637"/>
              <a:gd name="connsiteY24246" fmla="*/ 1670069 h 4608812"/>
              <a:gd name="connsiteX24247" fmla="*/ 2395169 w 12184637"/>
              <a:gd name="connsiteY24247" fmla="*/ 1670658 h 4608812"/>
              <a:gd name="connsiteX24248" fmla="*/ 2400102 w 12184637"/>
              <a:gd name="connsiteY24248" fmla="*/ 1667492 h 4608812"/>
              <a:gd name="connsiteX24249" fmla="*/ 2449135 w 12184637"/>
              <a:gd name="connsiteY24249" fmla="*/ 1566775 h 4608812"/>
              <a:gd name="connsiteX24250" fmla="*/ 2478584 w 12184637"/>
              <a:gd name="connsiteY24250" fmla="*/ 1452512 h 4608812"/>
              <a:gd name="connsiteX24251" fmla="*/ 2474609 w 12184637"/>
              <a:gd name="connsiteY24251" fmla="*/ 1445739 h 4608812"/>
              <a:gd name="connsiteX24252" fmla="*/ 2467835 w 12184637"/>
              <a:gd name="connsiteY24252" fmla="*/ 1449714 h 4608812"/>
              <a:gd name="connsiteX24253" fmla="*/ 2438386 w 12184637"/>
              <a:gd name="connsiteY24253" fmla="*/ 1563978 h 4608812"/>
              <a:gd name="connsiteX24254" fmla="*/ 2442362 w 12184637"/>
              <a:gd name="connsiteY24254" fmla="*/ 1570751 h 4608812"/>
              <a:gd name="connsiteX24255" fmla="*/ 2443761 w 12184637"/>
              <a:gd name="connsiteY24255" fmla="*/ 1570898 h 4608812"/>
              <a:gd name="connsiteX24256" fmla="*/ 2449135 w 12184637"/>
              <a:gd name="connsiteY24256" fmla="*/ 1566775 h 4608812"/>
              <a:gd name="connsiteX24257" fmla="*/ 2478732 w 12184637"/>
              <a:gd name="connsiteY24257" fmla="*/ 1451481 h 4608812"/>
              <a:gd name="connsiteX24258" fmla="*/ 2487861 w 12184637"/>
              <a:gd name="connsiteY24258" fmla="*/ 1326985 h 4608812"/>
              <a:gd name="connsiteX24259" fmla="*/ 2482707 w 12184637"/>
              <a:gd name="connsiteY24259" fmla="*/ 1321021 h 4608812"/>
              <a:gd name="connsiteX24260" fmla="*/ 2476744 w 12184637"/>
              <a:gd name="connsiteY24260" fmla="*/ 1326175 h 4608812"/>
              <a:gd name="connsiteX24261" fmla="*/ 2467615 w 12184637"/>
              <a:gd name="connsiteY24261" fmla="*/ 1450671 h 4608812"/>
              <a:gd name="connsiteX24262" fmla="*/ 2472768 w 12184637"/>
              <a:gd name="connsiteY24262" fmla="*/ 1456635 h 4608812"/>
              <a:gd name="connsiteX24263" fmla="*/ 2473210 w 12184637"/>
              <a:gd name="connsiteY24263" fmla="*/ 1456635 h 4608812"/>
              <a:gd name="connsiteX24264" fmla="*/ 2478732 w 12184637"/>
              <a:gd name="connsiteY24264" fmla="*/ 1451481 h 4608812"/>
              <a:gd name="connsiteX24265" fmla="*/ 2482781 w 12184637"/>
              <a:gd name="connsiteY24265" fmla="*/ 1332212 h 4608812"/>
              <a:gd name="connsiteX24266" fmla="*/ 2487787 w 12184637"/>
              <a:gd name="connsiteY24266" fmla="*/ 1326175 h 4608812"/>
              <a:gd name="connsiteX24267" fmla="*/ 2475566 w 12184637"/>
              <a:gd name="connsiteY24267" fmla="*/ 1196083 h 4608812"/>
              <a:gd name="connsiteX24268" fmla="*/ 2469529 w 12184637"/>
              <a:gd name="connsiteY24268" fmla="*/ 1191076 h 4608812"/>
              <a:gd name="connsiteX24269" fmla="*/ 2464522 w 12184637"/>
              <a:gd name="connsiteY24269" fmla="*/ 1197113 h 4608812"/>
              <a:gd name="connsiteX24270" fmla="*/ 2476744 w 12184637"/>
              <a:gd name="connsiteY24270" fmla="*/ 1327205 h 4608812"/>
              <a:gd name="connsiteX24271" fmla="*/ 2482339 w 12184637"/>
              <a:gd name="connsiteY24271" fmla="*/ 1332285 h 4608812"/>
              <a:gd name="connsiteX24272" fmla="*/ 2482781 w 12184637"/>
              <a:gd name="connsiteY24272" fmla="*/ 1332212 h 4608812"/>
              <a:gd name="connsiteX24273" fmla="*/ 2471517 w 12184637"/>
              <a:gd name="connsiteY24273" fmla="*/ 1201899 h 4608812"/>
              <a:gd name="connsiteX24274" fmla="*/ 2475492 w 12184637"/>
              <a:gd name="connsiteY24274" fmla="*/ 1195125 h 4608812"/>
              <a:gd name="connsiteX24275" fmla="*/ 2440963 w 12184637"/>
              <a:gd name="connsiteY24275" fmla="*/ 1063929 h 4608812"/>
              <a:gd name="connsiteX24276" fmla="*/ 2434116 w 12184637"/>
              <a:gd name="connsiteY24276" fmla="*/ 1059953 h 4608812"/>
              <a:gd name="connsiteX24277" fmla="*/ 2430140 w 12184637"/>
              <a:gd name="connsiteY24277" fmla="*/ 1066800 h 4608812"/>
              <a:gd name="connsiteX24278" fmla="*/ 2464670 w 12184637"/>
              <a:gd name="connsiteY24278" fmla="*/ 1197997 h 4608812"/>
              <a:gd name="connsiteX24279" fmla="*/ 2470118 w 12184637"/>
              <a:gd name="connsiteY24279" fmla="*/ 1202120 h 4608812"/>
              <a:gd name="connsiteX24280" fmla="*/ 2471517 w 12184637"/>
              <a:gd name="connsiteY24280" fmla="*/ 1201899 h 4608812"/>
              <a:gd name="connsiteX24281" fmla="*/ 2437724 w 12184637"/>
              <a:gd name="connsiteY24281" fmla="*/ 1070481 h 4608812"/>
              <a:gd name="connsiteX24282" fmla="*/ 2440595 w 12184637"/>
              <a:gd name="connsiteY24282" fmla="*/ 1063193 h 4608812"/>
              <a:gd name="connsiteX24283" fmla="*/ 2385598 w 12184637"/>
              <a:gd name="connsiteY24283" fmla="*/ 936119 h 4608812"/>
              <a:gd name="connsiteX24284" fmla="*/ 2378236 w 12184637"/>
              <a:gd name="connsiteY24284" fmla="*/ 933248 h 4608812"/>
              <a:gd name="connsiteX24285" fmla="*/ 2375365 w 12184637"/>
              <a:gd name="connsiteY24285" fmla="*/ 940536 h 4608812"/>
              <a:gd name="connsiteX24286" fmla="*/ 2430361 w 12184637"/>
              <a:gd name="connsiteY24286" fmla="*/ 1067610 h 4608812"/>
              <a:gd name="connsiteX24287" fmla="*/ 2435515 w 12184637"/>
              <a:gd name="connsiteY24287" fmla="*/ 1070997 h 4608812"/>
              <a:gd name="connsiteX24288" fmla="*/ 2437724 w 12184637"/>
              <a:gd name="connsiteY24288" fmla="*/ 1070481 h 4608812"/>
              <a:gd name="connsiteX24289" fmla="*/ 2383463 w 12184637"/>
              <a:gd name="connsiteY24289" fmla="*/ 943040 h 4608812"/>
              <a:gd name="connsiteX24290" fmla="*/ 2385230 w 12184637"/>
              <a:gd name="connsiteY24290" fmla="*/ 935383 h 4608812"/>
              <a:gd name="connsiteX24291" fmla="*/ 2311681 w 12184637"/>
              <a:gd name="connsiteY24291" fmla="*/ 817512 h 4608812"/>
              <a:gd name="connsiteX24292" fmla="*/ 2304024 w 12184637"/>
              <a:gd name="connsiteY24292" fmla="*/ 815745 h 4608812"/>
              <a:gd name="connsiteX24293" fmla="*/ 2302257 w 12184637"/>
              <a:gd name="connsiteY24293" fmla="*/ 823402 h 4608812"/>
              <a:gd name="connsiteX24294" fmla="*/ 2375806 w 12184637"/>
              <a:gd name="connsiteY24294" fmla="*/ 941273 h 4608812"/>
              <a:gd name="connsiteX24295" fmla="*/ 2380592 w 12184637"/>
              <a:gd name="connsiteY24295" fmla="*/ 943923 h 4608812"/>
              <a:gd name="connsiteX24296" fmla="*/ 2383463 w 12184637"/>
              <a:gd name="connsiteY24296" fmla="*/ 943040 h 4608812"/>
              <a:gd name="connsiteX24297" fmla="*/ 2310650 w 12184637"/>
              <a:gd name="connsiteY24297" fmla="*/ 824653 h 4608812"/>
              <a:gd name="connsiteX24298" fmla="*/ 2311239 w 12184637"/>
              <a:gd name="connsiteY24298" fmla="*/ 816776 h 4608812"/>
              <a:gd name="connsiteX24299" fmla="*/ 2221051 w 12184637"/>
              <a:gd name="connsiteY24299" fmla="*/ 713114 h 4608812"/>
              <a:gd name="connsiteX24300" fmla="*/ 2213173 w 12184637"/>
              <a:gd name="connsiteY24300" fmla="*/ 712525 h 4608812"/>
              <a:gd name="connsiteX24301" fmla="*/ 2212584 w 12184637"/>
              <a:gd name="connsiteY24301" fmla="*/ 720403 h 4608812"/>
              <a:gd name="connsiteX24302" fmla="*/ 2302772 w 12184637"/>
              <a:gd name="connsiteY24302" fmla="*/ 824064 h 4608812"/>
              <a:gd name="connsiteX24303" fmla="*/ 2307042 w 12184637"/>
              <a:gd name="connsiteY24303" fmla="*/ 825979 h 4608812"/>
              <a:gd name="connsiteX24304" fmla="*/ 2310650 w 12184637"/>
              <a:gd name="connsiteY24304" fmla="*/ 824653 h 4608812"/>
              <a:gd name="connsiteX24305" fmla="*/ 2221198 w 12184637"/>
              <a:gd name="connsiteY24305" fmla="*/ 720256 h 4608812"/>
              <a:gd name="connsiteX24306" fmla="*/ 2220388 w 12184637"/>
              <a:gd name="connsiteY24306" fmla="*/ 712452 h 4608812"/>
              <a:gd name="connsiteX24307" fmla="*/ 2115548 w 12184637"/>
              <a:gd name="connsiteY24307" fmla="*/ 628006 h 4608812"/>
              <a:gd name="connsiteX24308" fmla="*/ 2107744 w 12184637"/>
              <a:gd name="connsiteY24308" fmla="*/ 628816 h 4608812"/>
              <a:gd name="connsiteX24309" fmla="*/ 2108554 w 12184637"/>
              <a:gd name="connsiteY24309" fmla="*/ 636620 h 4608812"/>
              <a:gd name="connsiteX24310" fmla="*/ 2213320 w 12184637"/>
              <a:gd name="connsiteY24310" fmla="*/ 721066 h 4608812"/>
              <a:gd name="connsiteX24311" fmla="*/ 2216854 w 12184637"/>
              <a:gd name="connsiteY24311" fmla="*/ 722317 h 4608812"/>
              <a:gd name="connsiteX24312" fmla="*/ 2221198 w 12184637"/>
              <a:gd name="connsiteY24312" fmla="*/ 720256 h 4608812"/>
              <a:gd name="connsiteX24313" fmla="*/ 2116947 w 12184637"/>
              <a:gd name="connsiteY24313" fmla="*/ 635074 h 4608812"/>
              <a:gd name="connsiteX24314" fmla="*/ 2114812 w 12184637"/>
              <a:gd name="connsiteY24314" fmla="*/ 627491 h 4608812"/>
              <a:gd name="connsiteX24315" fmla="*/ 2000549 w 12184637"/>
              <a:gd name="connsiteY24315" fmla="*/ 564101 h 4608812"/>
              <a:gd name="connsiteX24316" fmla="*/ 1992966 w 12184637"/>
              <a:gd name="connsiteY24316" fmla="*/ 566236 h 4608812"/>
              <a:gd name="connsiteX24317" fmla="*/ 1995101 w 12184637"/>
              <a:gd name="connsiteY24317" fmla="*/ 573819 h 4608812"/>
              <a:gd name="connsiteX24318" fmla="*/ 2109364 w 12184637"/>
              <a:gd name="connsiteY24318" fmla="*/ 637209 h 4608812"/>
              <a:gd name="connsiteX24319" fmla="*/ 2112088 w 12184637"/>
              <a:gd name="connsiteY24319" fmla="*/ 637945 h 4608812"/>
              <a:gd name="connsiteX24320" fmla="*/ 2116947 w 12184637"/>
              <a:gd name="connsiteY24320" fmla="*/ 635074 h 4608812"/>
              <a:gd name="connsiteX24321" fmla="*/ 2003052 w 12184637"/>
              <a:gd name="connsiteY24321" fmla="*/ 570727 h 4608812"/>
              <a:gd name="connsiteX24322" fmla="*/ 1999592 w 12184637"/>
              <a:gd name="connsiteY24322" fmla="*/ 563659 h 4608812"/>
              <a:gd name="connsiteX24323" fmla="*/ 1880985 w 12184637"/>
              <a:gd name="connsiteY24323" fmla="*/ 523240 h 4608812"/>
              <a:gd name="connsiteX24324" fmla="*/ 1873917 w 12184637"/>
              <a:gd name="connsiteY24324" fmla="*/ 526700 h 4608812"/>
              <a:gd name="connsiteX24325" fmla="*/ 1877377 w 12184637"/>
              <a:gd name="connsiteY24325" fmla="*/ 533768 h 4608812"/>
              <a:gd name="connsiteX24326" fmla="*/ 1995984 w 12184637"/>
              <a:gd name="connsiteY24326" fmla="*/ 574261 h 4608812"/>
              <a:gd name="connsiteX24327" fmla="*/ 1997825 w 12184637"/>
              <a:gd name="connsiteY24327" fmla="*/ 574555 h 4608812"/>
              <a:gd name="connsiteX24328" fmla="*/ 2003052 w 12184637"/>
              <a:gd name="connsiteY24328" fmla="*/ 570727 h 4608812"/>
              <a:gd name="connsiteX24329" fmla="*/ 1884740 w 12184637"/>
              <a:gd name="connsiteY24329" fmla="*/ 529277 h 4608812"/>
              <a:gd name="connsiteX24330" fmla="*/ 1879954 w 12184637"/>
              <a:gd name="connsiteY24330" fmla="*/ 523019 h 4608812"/>
              <a:gd name="connsiteX24331" fmla="*/ 1762083 w 12184637"/>
              <a:gd name="connsiteY24331" fmla="*/ 507190 h 4608812"/>
              <a:gd name="connsiteX24332" fmla="*/ 1755825 w 12184637"/>
              <a:gd name="connsiteY24332" fmla="*/ 511976 h 4608812"/>
              <a:gd name="connsiteX24333" fmla="*/ 1760611 w 12184637"/>
              <a:gd name="connsiteY24333" fmla="*/ 518234 h 4608812"/>
              <a:gd name="connsiteX24334" fmla="*/ 1878482 w 12184637"/>
              <a:gd name="connsiteY24334" fmla="*/ 534063 h 4608812"/>
              <a:gd name="connsiteX24335" fmla="*/ 1879292 w 12184637"/>
              <a:gd name="connsiteY24335" fmla="*/ 534136 h 4608812"/>
              <a:gd name="connsiteX24336" fmla="*/ 1884740 w 12184637"/>
              <a:gd name="connsiteY24336" fmla="*/ 529277 h 4608812"/>
              <a:gd name="connsiteX24337" fmla="*/ 6259945 w 12184637"/>
              <a:gd name="connsiteY24337" fmla="*/ 2536982 h 4608812"/>
              <a:gd name="connsiteX24338" fmla="*/ 6264804 w 12184637"/>
              <a:gd name="connsiteY24338" fmla="*/ 2530797 h 4608812"/>
              <a:gd name="connsiteX24339" fmla="*/ 6252583 w 12184637"/>
              <a:gd name="connsiteY24339" fmla="*/ 2428608 h 4608812"/>
              <a:gd name="connsiteX24340" fmla="*/ 6246398 w 12184637"/>
              <a:gd name="connsiteY24340" fmla="*/ 2423749 h 4608812"/>
              <a:gd name="connsiteX24341" fmla="*/ 6241539 w 12184637"/>
              <a:gd name="connsiteY24341" fmla="*/ 2429934 h 4608812"/>
              <a:gd name="connsiteX24342" fmla="*/ 6253761 w 12184637"/>
              <a:gd name="connsiteY24342" fmla="*/ 2532123 h 4608812"/>
              <a:gd name="connsiteX24343" fmla="*/ 6259356 w 12184637"/>
              <a:gd name="connsiteY24343" fmla="*/ 2537055 h 4608812"/>
              <a:gd name="connsiteX24344" fmla="*/ 6259945 w 12184637"/>
              <a:gd name="connsiteY24344" fmla="*/ 2536982 h 4608812"/>
              <a:gd name="connsiteX24345" fmla="*/ 6288658 w 12184637"/>
              <a:gd name="connsiteY24345" fmla="*/ 2636373 h 4608812"/>
              <a:gd name="connsiteX24346" fmla="*/ 6292560 w 12184637"/>
              <a:gd name="connsiteY24346" fmla="*/ 2629526 h 4608812"/>
              <a:gd name="connsiteX24347" fmla="*/ 6264730 w 12184637"/>
              <a:gd name="connsiteY24347" fmla="*/ 2529914 h 4608812"/>
              <a:gd name="connsiteX24348" fmla="*/ 6257883 w 12184637"/>
              <a:gd name="connsiteY24348" fmla="*/ 2526012 h 4608812"/>
              <a:gd name="connsiteX24349" fmla="*/ 6253982 w 12184637"/>
              <a:gd name="connsiteY24349" fmla="*/ 2532859 h 4608812"/>
              <a:gd name="connsiteX24350" fmla="*/ 6281811 w 12184637"/>
              <a:gd name="connsiteY24350" fmla="*/ 2632471 h 4608812"/>
              <a:gd name="connsiteX24351" fmla="*/ 6287186 w 12184637"/>
              <a:gd name="connsiteY24351" fmla="*/ 2636520 h 4608812"/>
              <a:gd name="connsiteX24352" fmla="*/ 6288658 w 12184637"/>
              <a:gd name="connsiteY24352" fmla="*/ 2636373 h 4608812"/>
              <a:gd name="connsiteX24353" fmla="*/ 6214520 w 12184637"/>
              <a:gd name="connsiteY24353" fmla="*/ 2716770 h 4608812"/>
              <a:gd name="connsiteX24354" fmla="*/ 6291161 w 12184637"/>
              <a:gd name="connsiteY24354" fmla="*/ 2634827 h 4608812"/>
              <a:gd name="connsiteX24355" fmla="*/ 6290867 w 12184637"/>
              <a:gd name="connsiteY24355" fmla="*/ 2626949 h 4608812"/>
              <a:gd name="connsiteX24356" fmla="*/ 6282989 w 12184637"/>
              <a:gd name="connsiteY24356" fmla="*/ 2627244 h 4608812"/>
              <a:gd name="connsiteX24357" fmla="*/ 6206347 w 12184637"/>
              <a:gd name="connsiteY24357" fmla="*/ 2709187 h 4608812"/>
              <a:gd name="connsiteX24358" fmla="*/ 6206642 w 12184637"/>
              <a:gd name="connsiteY24358" fmla="*/ 2717064 h 4608812"/>
              <a:gd name="connsiteX24359" fmla="*/ 6210470 w 12184637"/>
              <a:gd name="connsiteY24359" fmla="*/ 2718537 h 4608812"/>
              <a:gd name="connsiteX24360" fmla="*/ 6214520 w 12184637"/>
              <a:gd name="connsiteY24360" fmla="*/ 2716770 h 4608812"/>
              <a:gd name="connsiteX24361" fmla="*/ 6143694 w 12184637"/>
              <a:gd name="connsiteY24361" fmla="*/ 2807179 h 4608812"/>
              <a:gd name="connsiteX24362" fmla="*/ 6214888 w 12184637"/>
              <a:gd name="connsiteY24362" fmla="*/ 2716401 h 4608812"/>
              <a:gd name="connsiteX24363" fmla="*/ 6213931 w 12184637"/>
              <a:gd name="connsiteY24363" fmla="*/ 2708597 h 4608812"/>
              <a:gd name="connsiteX24364" fmla="*/ 6206127 w 12184637"/>
              <a:gd name="connsiteY24364" fmla="*/ 2709555 h 4608812"/>
              <a:gd name="connsiteX24365" fmla="*/ 6134933 w 12184637"/>
              <a:gd name="connsiteY24365" fmla="*/ 2800332 h 4608812"/>
              <a:gd name="connsiteX24366" fmla="*/ 6135890 w 12184637"/>
              <a:gd name="connsiteY24366" fmla="*/ 2808136 h 4608812"/>
              <a:gd name="connsiteX24367" fmla="*/ 6139350 w 12184637"/>
              <a:gd name="connsiteY24367" fmla="*/ 2809314 h 4608812"/>
              <a:gd name="connsiteX24368" fmla="*/ 6143694 w 12184637"/>
              <a:gd name="connsiteY24368" fmla="*/ 2807179 h 4608812"/>
              <a:gd name="connsiteX24369" fmla="*/ 6073973 w 12184637"/>
              <a:gd name="connsiteY24369" fmla="*/ 2901637 h 4608812"/>
              <a:gd name="connsiteX24370" fmla="*/ 6143768 w 12184637"/>
              <a:gd name="connsiteY24370" fmla="*/ 2807032 h 4608812"/>
              <a:gd name="connsiteX24371" fmla="*/ 6142590 w 12184637"/>
              <a:gd name="connsiteY24371" fmla="*/ 2799228 h 4608812"/>
              <a:gd name="connsiteX24372" fmla="*/ 6134786 w 12184637"/>
              <a:gd name="connsiteY24372" fmla="*/ 2800406 h 4608812"/>
              <a:gd name="connsiteX24373" fmla="*/ 6064991 w 12184637"/>
              <a:gd name="connsiteY24373" fmla="*/ 2895011 h 4608812"/>
              <a:gd name="connsiteX24374" fmla="*/ 6066169 w 12184637"/>
              <a:gd name="connsiteY24374" fmla="*/ 2902815 h 4608812"/>
              <a:gd name="connsiteX24375" fmla="*/ 6069556 w 12184637"/>
              <a:gd name="connsiteY24375" fmla="*/ 2903920 h 4608812"/>
              <a:gd name="connsiteX24376" fmla="*/ 6073973 w 12184637"/>
              <a:gd name="connsiteY24376" fmla="*/ 2901637 h 4608812"/>
              <a:gd name="connsiteX24377" fmla="*/ 6001454 w 12184637"/>
              <a:gd name="connsiteY24377" fmla="*/ 2995433 h 4608812"/>
              <a:gd name="connsiteX24378" fmla="*/ 6073899 w 12184637"/>
              <a:gd name="connsiteY24378" fmla="*/ 2901785 h 4608812"/>
              <a:gd name="connsiteX24379" fmla="*/ 6072868 w 12184637"/>
              <a:gd name="connsiteY24379" fmla="*/ 2893981 h 4608812"/>
              <a:gd name="connsiteX24380" fmla="*/ 6065064 w 12184637"/>
              <a:gd name="connsiteY24380" fmla="*/ 2895011 h 4608812"/>
              <a:gd name="connsiteX24381" fmla="*/ 5992619 w 12184637"/>
              <a:gd name="connsiteY24381" fmla="*/ 2988660 h 4608812"/>
              <a:gd name="connsiteX24382" fmla="*/ 5993650 w 12184637"/>
              <a:gd name="connsiteY24382" fmla="*/ 2996464 h 4608812"/>
              <a:gd name="connsiteX24383" fmla="*/ 5997110 w 12184637"/>
              <a:gd name="connsiteY24383" fmla="*/ 2997642 h 4608812"/>
              <a:gd name="connsiteX24384" fmla="*/ 6001454 w 12184637"/>
              <a:gd name="connsiteY24384" fmla="*/ 2995433 h 4608812"/>
              <a:gd name="connsiteX24385" fmla="*/ 5929009 w 12184637"/>
              <a:gd name="connsiteY24385" fmla="*/ 3087978 h 4608812"/>
              <a:gd name="connsiteX24386" fmla="*/ 6001454 w 12184637"/>
              <a:gd name="connsiteY24386" fmla="*/ 2995433 h 4608812"/>
              <a:gd name="connsiteX24387" fmla="*/ 6000497 w 12184637"/>
              <a:gd name="connsiteY24387" fmla="*/ 2987629 h 4608812"/>
              <a:gd name="connsiteX24388" fmla="*/ 5992693 w 12184637"/>
              <a:gd name="connsiteY24388" fmla="*/ 2988586 h 4608812"/>
              <a:gd name="connsiteX24389" fmla="*/ 5920248 w 12184637"/>
              <a:gd name="connsiteY24389" fmla="*/ 3081131 h 4608812"/>
              <a:gd name="connsiteX24390" fmla="*/ 5921205 w 12184637"/>
              <a:gd name="connsiteY24390" fmla="*/ 3088935 h 4608812"/>
              <a:gd name="connsiteX24391" fmla="*/ 5924665 w 12184637"/>
              <a:gd name="connsiteY24391" fmla="*/ 3090113 h 4608812"/>
              <a:gd name="connsiteX24392" fmla="*/ 5929009 w 12184637"/>
              <a:gd name="connsiteY24392" fmla="*/ 3087978 h 4608812"/>
              <a:gd name="connsiteX24393" fmla="*/ 5859140 w 12184637"/>
              <a:gd name="connsiteY24393" fmla="*/ 3179270 h 4608812"/>
              <a:gd name="connsiteX24394" fmla="*/ 5929009 w 12184637"/>
              <a:gd name="connsiteY24394" fmla="*/ 3087904 h 4608812"/>
              <a:gd name="connsiteX24395" fmla="*/ 5927978 w 12184637"/>
              <a:gd name="connsiteY24395" fmla="*/ 3080100 h 4608812"/>
              <a:gd name="connsiteX24396" fmla="*/ 5920174 w 12184637"/>
              <a:gd name="connsiteY24396" fmla="*/ 3081131 h 4608812"/>
              <a:gd name="connsiteX24397" fmla="*/ 5850306 w 12184637"/>
              <a:gd name="connsiteY24397" fmla="*/ 3172497 h 4608812"/>
              <a:gd name="connsiteX24398" fmla="*/ 5851336 w 12184637"/>
              <a:gd name="connsiteY24398" fmla="*/ 3180301 h 4608812"/>
              <a:gd name="connsiteX24399" fmla="*/ 5854796 w 12184637"/>
              <a:gd name="connsiteY24399" fmla="*/ 3181479 h 4608812"/>
              <a:gd name="connsiteX24400" fmla="*/ 5859140 w 12184637"/>
              <a:gd name="connsiteY24400" fmla="*/ 3179270 h 4608812"/>
              <a:gd name="connsiteX24401" fmla="*/ 5793542 w 12184637"/>
              <a:gd name="connsiteY24401" fmla="*/ 3268207 h 4608812"/>
              <a:gd name="connsiteX24402" fmla="*/ 5859214 w 12184637"/>
              <a:gd name="connsiteY24402" fmla="*/ 3179197 h 4608812"/>
              <a:gd name="connsiteX24403" fmla="*/ 5858036 w 12184637"/>
              <a:gd name="connsiteY24403" fmla="*/ 3171393 h 4608812"/>
              <a:gd name="connsiteX24404" fmla="*/ 5850232 w 12184637"/>
              <a:gd name="connsiteY24404" fmla="*/ 3172571 h 4608812"/>
              <a:gd name="connsiteX24405" fmla="*/ 5784560 w 12184637"/>
              <a:gd name="connsiteY24405" fmla="*/ 3261581 h 4608812"/>
              <a:gd name="connsiteX24406" fmla="*/ 5785738 w 12184637"/>
              <a:gd name="connsiteY24406" fmla="*/ 3269385 h 4608812"/>
              <a:gd name="connsiteX24407" fmla="*/ 5789125 w 12184637"/>
              <a:gd name="connsiteY24407" fmla="*/ 3270490 h 4608812"/>
              <a:gd name="connsiteX24408" fmla="*/ 5793542 w 12184637"/>
              <a:gd name="connsiteY24408" fmla="*/ 3268207 h 4608812"/>
              <a:gd name="connsiteX24409" fmla="*/ 5733687 w 12184637"/>
              <a:gd name="connsiteY24409" fmla="*/ 3353684 h 4608812"/>
              <a:gd name="connsiteX24410" fmla="*/ 5793616 w 12184637"/>
              <a:gd name="connsiteY24410" fmla="*/ 3268060 h 4608812"/>
              <a:gd name="connsiteX24411" fmla="*/ 5792217 w 12184637"/>
              <a:gd name="connsiteY24411" fmla="*/ 3260330 h 4608812"/>
              <a:gd name="connsiteX24412" fmla="*/ 5784486 w 12184637"/>
              <a:gd name="connsiteY24412" fmla="*/ 3261655 h 4608812"/>
              <a:gd name="connsiteX24413" fmla="*/ 5724557 w 12184637"/>
              <a:gd name="connsiteY24413" fmla="*/ 3347279 h 4608812"/>
              <a:gd name="connsiteX24414" fmla="*/ 5725882 w 12184637"/>
              <a:gd name="connsiteY24414" fmla="*/ 3355009 h 4608812"/>
              <a:gd name="connsiteX24415" fmla="*/ 5729122 w 12184637"/>
              <a:gd name="connsiteY24415" fmla="*/ 3356040 h 4608812"/>
              <a:gd name="connsiteX24416" fmla="*/ 5733687 w 12184637"/>
              <a:gd name="connsiteY24416" fmla="*/ 3353684 h 4608812"/>
              <a:gd name="connsiteX24417" fmla="*/ 5677733 w 12184637"/>
              <a:gd name="connsiteY24417" fmla="*/ 3434080 h 4608812"/>
              <a:gd name="connsiteX24418" fmla="*/ 5733687 w 12184637"/>
              <a:gd name="connsiteY24418" fmla="*/ 3353684 h 4608812"/>
              <a:gd name="connsiteX24419" fmla="*/ 5732288 w 12184637"/>
              <a:gd name="connsiteY24419" fmla="*/ 3345953 h 4608812"/>
              <a:gd name="connsiteX24420" fmla="*/ 5724557 w 12184637"/>
              <a:gd name="connsiteY24420" fmla="*/ 3347352 h 4608812"/>
              <a:gd name="connsiteX24421" fmla="*/ 5668604 w 12184637"/>
              <a:gd name="connsiteY24421" fmla="*/ 3427749 h 4608812"/>
              <a:gd name="connsiteX24422" fmla="*/ 5670002 w 12184637"/>
              <a:gd name="connsiteY24422" fmla="*/ 3435479 h 4608812"/>
              <a:gd name="connsiteX24423" fmla="*/ 5673242 w 12184637"/>
              <a:gd name="connsiteY24423" fmla="*/ 3436510 h 4608812"/>
              <a:gd name="connsiteX24424" fmla="*/ 5677733 w 12184637"/>
              <a:gd name="connsiteY24424" fmla="*/ 3434080 h 4608812"/>
              <a:gd name="connsiteX24425" fmla="*/ 5624135 w 12184637"/>
              <a:gd name="connsiteY24425" fmla="*/ 3507704 h 4608812"/>
              <a:gd name="connsiteX24426" fmla="*/ 5677659 w 12184637"/>
              <a:gd name="connsiteY24426" fmla="*/ 3434228 h 4608812"/>
              <a:gd name="connsiteX24427" fmla="*/ 5676408 w 12184637"/>
              <a:gd name="connsiteY24427" fmla="*/ 3426424 h 4608812"/>
              <a:gd name="connsiteX24428" fmla="*/ 5668604 w 12184637"/>
              <a:gd name="connsiteY24428" fmla="*/ 3427675 h 4608812"/>
              <a:gd name="connsiteX24429" fmla="*/ 5615079 w 12184637"/>
              <a:gd name="connsiteY24429" fmla="*/ 3501151 h 4608812"/>
              <a:gd name="connsiteX24430" fmla="*/ 5616331 w 12184637"/>
              <a:gd name="connsiteY24430" fmla="*/ 3508955 h 4608812"/>
              <a:gd name="connsiteX24431" fmla="*/ 5619644 w 12184637"/>
              <a:gd name="connsiteY24431" fmla="*/ 3509986 h 4608812"/>
              <a:gd name="connsiteX24432" fmla="*/ 5624135 w 12184637"/>
              <a:gd name="connsiteY24432" fmla="*/ 3507704 h 4608812"/>
              <a:gd name="connsiteX24433" fmla="*/ 5571274 w 12184637"/>
              <a:gd name="connsiteY24433" fmla="*/ 3572639 h 4608812"/>
              <a:gd name="connsiteX24434" fmla="*/ 5623988 w 12184637"/>
              <a:gd name="connsiteY24434" fmla="*/ 3507925 h 4608812"/>
              <a:gd name="connsiteX24435" fmla="*/ 5623178 w 12184637"/>
              <a:gd name="connsiteY24435" fmla="*/ 3500047 h 4608812"/>
              <a:gd name="connsiteX24436" fmla="*/ 5615300 w 12184637"/>
              <a:gd name="connsiteY24436" fmla="*/ 3500857 h 4608812"/>
              <a:gd name="connsiteX24437" fmla="*/ 5562586 w 12184637"/>
              <a:gd name="connsiteY24437" fmla="*/ 3565571 h 4608812"/>
              <a:gd name="connsiteX24438" fmla="*/ 5563396 w 12184637"/>
              <a:gd name="connsiteY24438" fmla="*/ 3573449 h 4608812"/>
              <a:gd name="connsiteX24439" fmla="*/ 5566930 w 12184637"/>
              <a:gd name="connsiteY24439" fmla="*/ 3574701 h 4608812"/>
              <a:gd name="connsiteX24440" fmla="*/ 5571274 w 12184637"/>
              <a:gd name="connsiteY24440" fmla="*/ 3572639 h 4608812"/>
              <a:gd name="connsiteX24441" fmla="*/ 5517602 w 12184637"/>
              <a:gd name="connsiteY24441" fmla="*/ 3627194 h 4608812"/>
              <a:gd name="connsiteX24442" fmla="*/ 5570905 w 12184637"/>
              <a:gd name="connsiteY24442" fmla="*/ 3573081 h 4608812"/>
              <a:gd name="connsiteX24443" fmla="*/ 5570832 w 12184637"/>
              <a:gd name="connsiteY24443" fmla="*/ 3565203 h 4608812"/>
              <a:gd name="connsiteX24444" fmla="*/ 5562955 w 12184637"/>
              <a:gd name="connsiteY24444" fmla="*/ 3565277 h 4608812"/>
              <a:gd name="connsiteX24445" fmla="*/ 5509651 w 12184637"/>
              <a:gd name="connsiteY24445" fmla="*/ 3619390 h 4608812"/>
              <a:gd name="connsiteX24446" fmla="*/ 5509725 w 12184637"/>
              <a:gd name="connsiteY24446" fmla="*/ 3627268 h 4608812"/>
              <a:gd name="connsiteX24447" fmla="*/ 5513701 w 12184637"/>
              <a:gd name="connsiteY24447" fmla="*/ 3628887 h 4608812"/>
              <a:gd name="connsiteX24448" fmla="*/ 5517602 w 12184637"/>
              <a:gd name="connsiteY24448" fmla="*/ 3627194 h 4608812"/>
              <a:gd name="connsiteX24449" fmla="*/ 5463342 w 12184637"/>
              <a:gd name="connsiteY24449" fmla="*/ 3670779 h 4608812"/>
              <a:gd name="connsiteX24450" fmla="*/ 5517087 w 12184637"/>
              <a:gd name="connsiteY24450" fmla="*/ 3627562 h 4608812"/>
              <a:gd name="connsiteX24451" fmla="*/ 5517970 w 12184637"/>
              <a:gd name="connsiteY24451" fmla="*/ 3619758 h 4608812"/>
              <a:gd name="connsiteX24452" fmla="*/ 5510166 w 12184637"/>
              <a:gd name="connsiteY24452" fmla="*/ 3618948 h 4608812"/>
              <a:gd name="connsiteX24453" fmla="*/ 5456422 w 12184637"/>
              <a:gd name="connsiteY24453" fmla="*/ 3662165 h 4608812"/>
              <a:gd name="connsiteX24454" fmla="*/ 5455538 w 12184637"/>
              <a:gd name="connsiteY24454" fmla="*/ 3669969 h 4608812"/>
              <a:gd name="connsiteX24455" fmla="*/ 5459955 w 12184637"/>
              <a:gd name="connsiteY24455" fmla="*/ 3672031 h 4608812"/>
              <a:gd name="connsiteX24456" fmla="*/ 5463342 w 12184637"/>
              <a:gd name="connsiteY24456" fmla="*/ 3670779 h 4608812"/>
              <a:gd name="connsiteX24457" fmla="*/ 5408566 w 12184637"/>
              <a:gd name="connsiteY24457" fmla="*/ 3703173 h 4608812"/>
              <a:gd name="connsiteX24458" fmla="*/ 5462679 w 12184637"/>
              <a:gd name="connsiteY24458" fmla="*/ 3671294 h 4608812"/>
              <a:gd name="connsiteX24459" fmla="*/ 5464667 w 12184637"/>
              <a:gd name="connsiteY24459" fmla="*/ 3663638 h 4608812"/>
              <a:gd name="connsiteX24460" fmla="*/ 5457011 w 12184637"/>
              <a:gd name="connsiteY24460" fmla="*/ 3661650 h 4608812"/>
              <a:gd name="connsiteX24461" fmla="*/ 5402897 w 12184637"/>
              <a:gd name="connsiteY24461" fmla="*/ 3693529 h 4608812"/>
              <a:gd name="connsiteX24462" fmla="*/ 5400910 w 12184637"/>
              <a:gd name="connsiteY24462" fmla="*/ 3701185 h 4608812"/>
              <a:gd name="connsiteX24463" fmla="*/ 5405769 w 12184637"/>
              <a:gd name="connsiteY24463" fmla="*/ 3703909 h 4608812"/>
              <a:gd name="connsiteX24464" fmla="*/ 5408566 w 12184637"/>
              <a:gd name="connsiteY24464" fmla="*/ 3703173 h 4608812"/>
              <a:gd name="connsiteX24465" fmla="*/ 5353275 w 12184637"/>
              <a:gd name="connsiteY24465" fmla="*/ 3723861 h 4608812"/>
              <a:gd name="connsiteX24466" fmla="*/ 5407683 w 12184637"/>
              <a:gd name="connsiteY24466" fmla="*/ 3703615 h 4608812"/>
              <a:gd name="connsiteX24467" fmla="*/ 5410996 w 12184637"/>
              <a:gd name="connsiteY24467" fmla="*/ 3696473 h 4608812"/>
              <a:gd name="connsiteX24468" fmla="*/ 5403854 w 12184637"/>
              <a:gd name="connsiteY24468" fmla="*/ 3693160 h 4608812"/>
              <a:gd name="connsiteX24469" fmla="*/ 5349447 w 12184637"/>
              <a:gd name="connsiteY24469" fmla="*/ 3713407 h 4608812"/>
              <a:gd name="connsiteX24470" fmla="*/ 5346134 w 12184637"/>
              <a:gd name="connsiteY24470" fmla="*/ 3720548 h 4608812"/>
              <a:gd name="connsiteX24471" fmla="*/ 5351361 w 12184637"/>
              <a:gd name="connsiteY24471" fmla="*/ 3724156 h 4608812"/>
              <a:gd name="connsiteX24472" fmla="*/ 5353275 w 12184637"/>
              <a:gd name="connsiteY24472" fmla="*/ 3723861 h 4608812"/>
              <a:gd name="connsiteX24473" fmla="*/ 5297690 w 12184637"/>
              <a:gd name="connsiteY24473" fmla="*/ 3732549 h 4608812"/>
              <a:gd name="connsiteX24474" fmla="*/ 5352171 w 12184637"/>
              <a:gd name="connsiteY24474" fmla="*/ 3724156 h 4608812"/>
              <a:gd name="connsiteX24475" fmla="*/ 5356810 w 12184637"/>
              <a:gd name="connsiteY24475" fmla="*/ 3717751 h 4608812"/>
              <a:gd name="connsiteX24476" fmla="*/ 5350404 w 12184637"/>
              <a:gd name="connsiteY24476" fmla="*/ 3713112 h 4608812"/>
              <a:gd name="connsiteX24477" fmla="*/ 5295923 w 12184637"/>
              <a:gd name="connsiteY24477" fmla="*/ 3721505 h 4608812"/>
              <a:gd name="connsiteX24478" fmla="*/ 5291285 w 12184637"/>
              <a:gd name="connsiteY24478" fmla="*/ 3727911 h 4608812"/>
              <a:gd name="connsiteX24479" fmla="*/ 5296807 w 12184637"/>
              <a:gd name="connsiteY24479" fmla="*/ 3732622 h 4608812"/>
              <a:gd name="connsiteX24480" fmla="*/ 5297690 w 12184637"/>
              <a:gd name="connsiteY24480" fmla="*/ 3732549 h 4608812"/>
              <a:gd name="connsiteX24481" fmla="*/ 5302402 w 12184637"/>
              <a:gd name="connsiteY24481" fmla="*/ 3727027 h 4608812"/>
              <a:gd name="connsiteX24482" fmla="*/ 5296807 w 12184637"/>
              <a:gd name="connsiteY24482" fmla="*/ 3721505 h 4608812"/>
              <a:gd name="connsiteX24483" fmla="*/ 5240926 w 12184637"/>
              <a:gd name="connsiteY24483" fmla="*/ 3721873 h 4608812"/>
              <a:gd name="connsiteX24484" fmla="*/ 5240926 w 12184637"/>
              <a:gd name="connsiteY24484" fmla="*/ 3721873 h 4608812"/>
              <a:gd name="connsiteX24485" fmla="*/ 5235405 w 12184637"/>
              <a:gd name="connsiteY24485" fmla="*/ 3727469 h 4608812"/>
              <a:gd name="connsiteX24486" fmla="*/ 5241000 w 12184637"/>
              <a:gd name="connsiteY24486" fmla="*/ 3732991 h 4608812"/>
              <a:gd name="connsiteX24487" fmla="*/ 5296880 w 12184637"/>
              <a:gd name="connsiteY24487" fmla="*/ 3732622 h 4608812"/>
              <a:gd name="connsiteX24488" fmla="*/ 5296880 w 12184637"/>
              <a:gd name="connsiteY24488" fmla="*/ 3732622 h 4608812"/>
              <a:gd name="connsiteX24489" fmla="*/ 5302402 w 12184637"/>
              <a:gd name="connsiteY24489" fmla="*/ 3727027 h 4608812"/>
              <a:gd name="connsiteX24490" fmla="*/ 7552842 w 12184637"/>
              <a:gd name="connsiteY24490" fmla="*/ 3234782 h 4608812"/>
              <a:gd name="connsiteX24491" fmla="*/ 7579420 w 12184637"/>
              <a:gd name="connsiteY24491" fmla="*/ 3135538 h 4608812"/>
              <a:gd name="connsiteX24492" fmla="*/ 7575444 w 12184637"/>
              <a:gd name="connsiteY24492" fmla="*/ 3128691 h 4608812"/>
              <a:gd name="connsiteX24493" fmla="*/ 7568597 w 12184637"/>
              <a:gd name="connsiteY24493" fmla="*/ 3132667 h 4608812"/>
              <a:gd name="connsiteX24494" fmla="*/ 7542019 w 12184637"/>
              <a:gd name="connsiteY24494" fmla="*/ 3231911 h 4608812"/>
              <a:gd name="connsiteX24495" fmla="*/ 7545994 w 12184637"/>
              <a:gd name="connsiteY24495" fmla="*/ 3238758 h 4608812"/>
              <a:gd name="connsiteX24496" fmla="*/ 7547467 w 12184637"/>
              <a:gd name="connsiteY24496" fmla="*/ 3238979 h 4608812"/>
              <a:gd name="connsiteX24497" fmla="*/ 7552842 w 12184637"/>
              <a:gd name="connsiteY24497" fmla="*/ 3234782 h 4608812"/>
              <a:gd name="connsiteX24498" fmla="*/ 7553284 w 12184637"/>
              <a:gd name="connsiteY24498" fmla="*/ 3350297 h 4608812"/>
              <a:gd name="connsiteX24499" fmla="*/ 7553063 w 12184637"/>
              <a:gd name="connsiteY24499" fmla="*/ 3233310 h 4608812"/>
              <a:gd name="connsiteX24500" fmla="*/ 7547467 w 12184637"/>
              <a:gd name="connsiteY24500" fmla="*/ 3227715 h 4608812"/>
              <a:gd name="connsiteX24501" fmla="*/ 7541872 w 12184637"/>
              <a:gd name="connsiteY24501" fmla="*/ 3233310 h 4608812"/>
              <a:gd name="connsiteX24502" fmla="*/ 7542093 w 12184637"/>
              <a:gd name="connsiteY24502" fmla="*/ 3350297 h 4608812"/>
              <a:gd name="connsiteX24503" fmla="*/ 7547689 w 12184637"/>
              <a:gd name="connsiteY24503" fmla="*/ 3355893 h 4608812"/>
              <a:gd name="connsiteX24504" fmla="*/ 7547689 w 12184637"/>
              <a:gd name="connsiteY24504" fmla="*/ 3355893 h 4608812"/>
              <a:gd name="connsiteX24505" fmla="*/ 7553284 w 12184637"/>
              <a:gd name="connsiteY24505" fmla="*/ 3350297 h 4608812"/>
              <a:gd name="connsiteX24506" fmla="*/ 7578095 w 12184637"/>
              <a:gd name="connsiteY24506" fmla="*/ 3489298 h 4608812"/>
              <a:gd name="connsiteX24507" fmla="*/ 7582365 w 12184637"/>
              <a:gd name="connsiteY24507" fmla="*/ 3482672 h 4608812"/>
              <a:gd name="connsiteX24508" fmla="*/ 7553210 w 12184637"/>
              <a:gd name="connsiteY24508" fmla="*/ 3349119 h 4608812"/>
              <a:gd name="connsiteX24509" fmla="*/ 7546584 w 12184637"/>
              <a:gd name="connsiteY24509" fmla="*/ 3344849 h 4608812"/>
              <a:gd name="connsiteX24510" fmla="*/ 7542313 w 12184637"/>
              <a:gd name="connsiteY24510" fmla="*/ 3351475 h 4608812"/>
              <a:gd name="connsiteX24511" fmla="*/ 7571469 w 12184637"/>
              <a:gd name="connsiteY24511" fmla="*/ 3485028 h 4608812"/>
              <a:gd name="connsiteX24512" fmla="*/ 7576917 w 12184637"/>
              <a:gd name="connsiteY24512" fmla="*/ 3489445 h 4608812"/>
              <a:gd name="connsiteX24513" fmla="*/ 7578095 w 12184637"/>
              <a:gd name="connsiteY24513" fmla="*/ 3489298 h 4608812"/>
              <a:gd name="connsiteX24514" fmla="*/ 7517429 w 12184637"/>
              <a:gd name="connsiteY24514" fmla="*/ 3577425 h 4608812"/>
              <a:gd name="connsiteX24515" fmla="*/ 7581408 w 12184637"/>
              <a:gd name="connsiteY24515" fmla="*/ 3487089 h 4608812"/>
              <a:gd name="connsiteX24516" fmla="*/ 7580082 w 12184637"/>
              <a:gd name="connsiteY24516" fmla="*/ 3479285 h 4608812"/>
              <a:gd name="connsiteX24517" fmla="*/ 7572278 w 12184637"/>
              <a:gd name="connsiteY24517" fmla="*/ 3480610 h 4608812"/>
              <a:gd name="connsiteX24518" fmla="*/ 7508300 w 12184637"/>
              <a:gd name="connsiteY24518" fmla="*/ 3570946 h 4608812"/>
              <a:gd name="connsiteX24519" fmla="*/ 7509625 w 12184637"/>
              <a:gd name="connsiteY24519" fmla="*/ 3578750 h 4608812"/>
              <a:gd name="connsiteX24520" fmla="*/ 7512864 w 12184637"/>
              <a:gd name="connsiteY24520" fmla="*/ 3579781 h 4608812"/>
              <a:gd name="connsiteX24521" fmla="*/ 7517429 w 12184637"/>
              <a:gd name="connsiteY24521" fmla="*/ 3577425 h 4608812"/>
              <a:gd name="connsiteX24522" fmla="*/ 7568524 w 12184637"/>
              <a:gd name="connsiteY24522" fmla="*/ 3726217 h 4608812"/>
              <a:gd name="connsiteX24523" fmla="*/ 7571836 w 12184637"/>
              <a:gd name="connsiteY24523" fmla="*/ 3719076 h 4608812"/>
              <a:gd name="connsiteX24524" fmla="*/ 7518092 w 12184637"/>
              <a:gd name="connsiteY24524" fmla="*/ 3572271 h 4608812"/>
              <a:gd name="connsiteX24525" fmla="*/ 7510950 w 12184637"/>
              <a:gd name="connsiteY24525" fmla="*/ 3568958 h 4608812"/>
              <a:gd name="connsiteX24526" fmla="*/ 7507637 w 12184637"/>
              <a:gd name="connsiteY24526" fmla="*/ 3576100 h 4608812"/>
              <a:gd name="connsiteX24527" fmla="*/ 7561382 w 12184637"/>
              <a:gd name="connsiteY24527" fmla="*/ 3722904 h 4608812"/>
              <a:gd name="connsiteX24528" fmla="*/ 7566683 w 12184637"/>
              <a:gd name="connsiteY24528" fmla="*/ 3726585 h 4608812"/>
              <a:gd name="connsiteX24529" fmla="*/ 7568524 w 12184637"/>
              <a:gd name="connsiteY24529" fmla="*/ 3726217 h 4608812"/>
              <a:gd name="connsiteX24530" fmla="*/ 7650024 w 12184637"/>
              <a:gd name="connsiteY24530" fmla="*/ 3869046 h 4608812"/>
              <a:gd name="connsiteX24531" fmla="*/ 7652159 w 12184637"/>
              <a:gd name="connsiteY24531" fmla="*/ 3861463 h 4608812"/>
              <a:gd name="connsiteX24532" fmla="*/ 7571469 w 12184637"/>
              <a:gd name="connsiteY24532" fmla="*/ 3718266 h 4608812"/>
              <a:gd name="connsiteX24533" fmla="*/ 7563885 w 12184637"/>
              <a:gd name="connsiteY24533" fmla="*/ 3716131 h 4608812"/>
              <a:gd name="connsiteX24534" fmla="*/ 7561750 w 12184637"/>
              <a:gd name="connsiteY24534" fmla="*/ 3723714 h 4608812"/>
              <a:gd name="connsiteX24535" fmla="*/ 7642442 w 12184637"/>
              <a:gd name="connsiteY24535" fmla="*/ 3866911 h 4608812"/>
              <a:gd name="connsiteX24536" fmla="*/ 7647374 w 12184637"/>
              <a:gd name="connsiteY24536" fmla="*/ 3869782 h 4608812"/>
              <a:gd name="connsiteX24537" fmla="*/ 7650024 w 12184637"/>
              <a:gd name="connsiteY24537" fmla="*/ 3869046 h 4608812"/>
              <a:gd name="connsiteX24538" fmla="*/ 7756410 w 12184637"/>
              <a:gd name="connsiteY24538" fmla="*/ 3998181 h 4608812"/>
              <a:gd name="connsiteX24539" fmla="*/ 7757220 w 12184637"/>
              <a:gd name="connsiteY24539" fmla="*/ 3990304 h 4608812"/>
              <a:gd name="connsiteX24540" fmla="*/ 7651571 w 12184637"/>
              <a:gd name="connsiteY24540" fmla="*/ 3860653 h 4608812"/>
              <a:gd name="connsiteX24541" fmla="*/ 7643693 w 12184637"/>
              <a:gd name="connsiteY24541" fmla="*/ 3859844 h 4608812"/>
              <a:gd name="connsiteX24542" fmla="*/ 7642883 w 12184637"/>
              <a:gd name="connsiteY24542" fmla="*/ 3867721 h 4608812"/>
              <a:gd name="connsiteX24543" fmla="*/ 7748532 w 12184637"/>
              <a:gd name="connsiteY24543" fmla="*/ 3997372 h 4608812"/>
              <a:gd name="connsiteX24544" fmla="*/ 7752876 w 12184637"/>
              <a:gd name="connsiteY24544" fmla="*/ 3999433 h 4608812"/>
              <a:gd name="connsiteX24545" fmla="*/ 7756410 w 12184637"/>
              <a:gd name="connsiteY24545" fmla="*/ 3998181 h 4608812"/>
              <a:gd name="connsiteX24546" fmla="*/ 7885618 w 12184637"/>
              <a:gd name="connsiteY24546" fmla="*/ 4103610 h 4608812"/>
              <a:gd name="connsiteX24547" fmla="*/ 7884882 w 12184637"/>
              <a:gd name="connsiteY24547" fmla="*/ 4095732 h 4608812"/>
              <a:gd name="connsiteX24548" fmla="*/ 7756484 w 12184637"/>
              <a:gd name="connsiteY24548" fmla="*/ 3989494 h 4608812"/>
              <a:gd name="connsiteX24549" fmla="*/ 7748606 w 12184637"/>
              <a:gd name="connsiteY24549" fmla="*/ 3990230 h 4608812"/>
              <a:gd name="connsiteX24550" fmla="*/ 7749343 w 12184637"/>
              <a:gd name="connsiteY24550" fmla="*/ 3998108 h 4608812"/>
              <a:gd name="connsiteX24551" fmla="*/ 7877741 w 12184637"/>
              <a:gd name="connsiteY24551" fmla="*/ 4104346 h 4608812"/>
              <a:gd name="connsiteX24552" fmla="*/ 7881348 w 12184637"/>
              <a:gd name="connsiteY24552" fmla="*/ 4105598 h 4608812"/>
              <a:gd name="connsiteX24553" fmla="*/ 7885618 w 12184637"/>
              <a:gd name="connsiteY24553" fmla="*/ 4103610 h 4608812"/>
              <a:gd name="connsiteX24554" fmla="*/ 8030656 w 12184637"/>
              <a:gd name="connsiteY24554" fmla="*/ 4183564 h 4608812"/>
              <a:gd name="connsiteX24555" fmla="*/ 8028521 w 12184637"/>
              <a:gd name="connsiteY24555" fmla="*/ 4175982 h 4608812"/>
              <a:gd name="connsiteX24556" fmla="*/ 7884072 w 12184637"/>
              <a:gd name="connsiteY24556" fmla="*/ 4095217 h 4608812"/>
              <a:gd name="connsiteX24557" fmla="*/ 7876489 w 12184637"/>
              <a:gd name="connsiteY24557" fmla="*/ 4097352 h 4608812"/>
              <a:gd name="connsiteX24558" fmla="*/ 7878624 w 12184637"/>
              <a:gd name="connsiteY24558" fmla="*/ 4104935 h 4608812"/>
              <a:gd name="connsiteX24559" fmla="*/ 8023073 w 12184637"/>
              <a:gd name="connsiteY24559" fmla="*/ 4185700 h 4608812"/>
              <a:gd name="connsiteX24560" fmla="*/ 8025797 w 12184637"/>
              <a:gd name="connsiteY24560" fmla="*/ 4186436 h 4608812"/>
              <a:gd name="connsiteX24561" fmla="*/ 8030656 w 12184637"/>
              <a:gd name="connsiteY24561" fmla="*/ 4183564 h 4608812"/>
              <a:gd name="connsiteX24562" fmla="*/ 8184749 w 12184637"/>
              <a:gd name="connsiteY24562" fmla="*/ 4235911 h 4608812"/>
              <a:gd name="connsiteX24563" fmla="*/ 8181289 w 12184637"/>
              <a:gd name="connsiteY24563" fmla="*/ 4228843 h 4608812"/>
              <a:gd name="connsiteX24564" fmla="*/ 8027564 w 12184637"/>
              <a:gd name="connsiteY24564" fmla="*/ 4175613 h 4608812"/>
              <a:gd name="connsiteX24565" fmla="*/ 8020496 w 12184637"/>
              <a:gd name="connsiteY24565" fmla="*/ 4179074 h 4608812"/>
              <a:gd name="connsiteX24566" fmla="*/ 8023957 w 12184637"/>
              <a:gd name="connsiteY24566" fmla="*/ 4186142 h 4608812"/>
              <a:gd name="connsiteX24567" fmla="*/ 8177682 w 12184637"/>
              <a:gd name="connsiteY24567" fmla="*/ 4239371 h 4608812"/>
              <a:gd name="connsiteX24568" fmla="*/ 8179522 w 12184637"/>
              <a:gd name="connsiteY24568" fmla="*/ 4239665 h 4608812"/>
              <a:gd name="connsiteX24569" fmla="*/ 8184749 w 12184637"/>
              <a:gd name="connsiteY24569" fmla="*/ 4235911 h 4608812"/>
              <a:gd name="connsiteX24570" fmla="*/ 8341199 w 12184637"/>
              <a:gd name="connsiteY24570" fmla="*/ 4258955 h 4608812"/>
              <a:gd name="connsiteX24571" fmla="*/ 8336560 w 12184637"/>
              <a:gd name="connsiteY24571" fmla="*/ 4252623 h 4608812"/>
              <a:gd name="connsiteX24572" fmla="*/ 8180332 w 12184637"/>
              <a:gd name="connsiteY24572" fmla="*/ 4228548 h 4608812"/>
              <a:gd name="connsiteX24573" fmla="*/ 8174001 w 12184637"/>
              <a:gd name="connsiteY24573" fmla="*/ 4233187 h 4608812"/>
              <a:gd name="connsiteX24574" fmla="*/ 8178639 w 12184637"/>
              <a:gd name="connsiteY24574" fmla="*/ 4239519 h 4608812"/>
              <a:gd name="connsiteX24575" fmla="*/ 8334867 w 12184637"/>
              <a:gd name="connsiteY24575" fmla="*/ 4263593 h 4608812"/>
              <a:gd name="connsiteX24576" fmla="*/ 8335751 w 12184637"/>
              <a:gd name="connsiteY24576" fmla="*/ 4263667 h 4608812"/>
              <a:gd name="connsiteX24577" fmla="*/ 8341199 w 12184637"/>
              <a:gd name="connsiteY24577" fmla="*/ 4258955 h 4608812"/>
              <a:gd name="connsiteX24578" fmla="*/ 8335972 w 12184637"/>
              <a:gd name="connsiteY24578" fmla="*/ 4263667 h 4608812"/>
              <a:gd name="connsiteX24579" fmla="*/ 8487930 w 12184637"/>
              <a:gd name="connsiteY24579" fmla="*/ 4256893 h 4608812"/>
              <a:gd name="connsiteX24580" fmla="*/ 8493230 w 12184637"/>
              <a:gd name="connsiteY24580" fmla="*/ 4251077 h 4608812"/>
              <a:gd name="connsiteX24581" fmla="*/ 8487415 w 12184637"/>
              <a:gd name="connsiteY24581" fmla="*/ 4245776 h 4608812"/>
              <a:gd name="connsiteX24582" fmla="*/ 8335457 w 12184637"/>
              <a:gd name="connsiteY24582" fmla="*/ 4252550 h 4608812"/>
              <a:gd name="connsiteX24583" fmla="*/ 8330155 w 12184637"/>
              <a:gd name="connsiteY24583" fmla="*/ 4258366 h 4608812"/>
              <a:gd name="connsiteX24584" fmla="*/ 8335751 w 12184637"/>
              <a:gd name="connsiteY24584" fmla="*/ 4263667 h 4608812"/>
              <a:gd name="connsiteX24585" fmla="*/ 8335972 w 12184637"/>
              <a:gd name="connsiteY24585" fmla="*/ 4263667 h 4608812"/>
              <a:gd name="connsiteX24586" fmla="*/ 8492052 w 12184637"/>
              <a:gd name="connsiteY24586" fmla="*/ 4254685 h 4608812"/>
              <a:gd name="connsiteX24587" fmla="*/ 8574290 w 12184637"/>
              <a:gd name="connsiteY24587" fmla="*/ 4147931 h 4608812"/>
              <a:gd name="connsiteX24588" fmla="*/ 8573259 w 12184637"/>
              <a:gd name="connsiteY24588" fmla="*/ 4140127 h 4608812"/>
              <a:gd name="connsiteX24589" fmla="*/ 8565455 w 12184637"/>
              <a:gd name="connsiteY24589" fmla="*/ 4141157 h 4608812"/>
              <a:gd name="connsiteX24590" fmla="*/ 8483218 w 12184637"/>
              <a:gd name="connsiteY24590" fmla="*/ 4247911 h 4608812"/>
              <a:gd name="connsiteX24591" fmla="*/ 8484249 w 12184637"/>
              <a:gd name="connsiteY24591" fmla="*/ 4255715 h 4608812"/>
              <a:gd name="connsiteX24592" fmla="*/ 8487709 w 12184637"/>
              <a:gd name="connsiteY24592" fmla="*/ 4256893 h 4608812"/>
              <a:gd name="connsiteX24593" fmla="*/ 8492052 w 12184637"/>
              <a:gd name="connsiteY24593" fmla="*/ 4254685 h 4608812"/>
              <a:gd name="connsiteX24594" fmla="*/ 8571197 w 12184637"/>
              <a:gd name="connsiteY24594" fmla="*/ 4149992 h 4608812"/>
              <a:gd name="connsiteX24595" fmla="*/ 8712554 w 12184637"/>
              <a:gd name="connsiteY24595" fmla="*/ 4117230 h 4608812"/>
              <a:gd name="connsiteX24596" fmla="*/ 8716750 w 12184637"/>
              <a:gd name="connsiteY24596" fmla="*/ 4110530 h 4608812"/>
              <a:gd name="connsiteX24597" fmla="*/ 8710051 w 12184637"/>
              <a:gd name="connsiteY24597" fmla="*/ 4106334 h 4608812"/>
              <a:gd name="connsiteX24598" fmla="*/ 8568694 w 12184637"/>
              <a:gd name="connsiteY24598" fmla="*/ 4139096 h 4608812"/>
              <a:gd name="connsiteX24599" fmla="*/ 8564498 w 12184637"/>
              <a:gd name="connsiteY24599" fmla="*/ 4145796 h 4608812"/>
              <a:gd name="connsiteX24600" fmla="*/ 8569946 w 12184637"/>
              <a:gd name="connsiteY24600" fmla="*/ 4150140 h 4608812"/>
              <a:gd name="connsiteX24601" fmla="*/ 8571197 w 12184637"/>
              <a:gd name="connsiteY24601" fmla="*/ 4149992 h 4608812"/>
              <a:gd name="connsiteX24602" fmla="*/ 8713585 w 12184637"/>
              <a:gd name="connsiteY24602" fmla="*/ 4116936 h 4608812"/>
              <a:gd name="connsiteX24603" fmla="*/ 8834842 w 12184637"/>
              <a:gd name="connsiteY24603" fmla="*/ 4060761 h 4608812"/>
              <a:gd name="connsiteX24604" fmla="*/ 8837566 w 12184637"/>
              <a:gd name="connsiteY24604" fmla="*/ 4053325 h 4608812"/>
              <a:gd name="connsiteX24605" fmla="*/ 8830130 w 12184637"/>
              <a:gd name="connsiteY24605" fmla="*/ 4050601 h 4608812"/>
              <a:gd name="connsiteX24606" fmla="*/ 8708873 w 12184637"/>
              <a:gd name="connsiteY24606" fmla="*/ 4106776 h 4608812"/>
              <a:gd name="connsiteX24607" fmla="*/ 8706149 w 12184637"/>
              <a:gd name="connsiteY24607" fmla="*/ 4114212 h 4608812"/>
              <a:gd name="connsiteX24608" fmla="*/ 8711229 w 12184637"/>
              <a:gd name="connsiteY24608" fmla="*/ 4117451 h 4608812"/>
              <a:gd name="connsiteX24609" fmla="*/ 8713585 w 12184637"/>
              <a:gd name="connsiteY24609" fmla="*/ 4116936 h 4608812"/>
              <a:gd name="connsiteX24610" fmla="*/ 8837198 w 12184637"/>
              <a:gd name="connsiteY24610" fmla="*/ 4058847 h 4608812"/>
              <a:gd name="connsiteX24611" fmla="*/ 8859138 w 12184637"/>
              <a:gd name="connsiteY24611" fmla="*/ 4026084 h 4608812"/>
              <a:gd name="connsiteX24612" fmla="*/ 8857591 w 12184637"/>
              <a:gd name="connsiteY24612" fmla="*/ 4018354 h 4608812"/>
              <a:gd name="connsiteX24613" fmla="*/ 8849862 w 12184637"/>
              <a:gd name="connsiteY24613" fmla="*/ 4019900 h 4608812"/>
              <a:gd name="connsiteX24614" fmla="*/ 8827922 w 12184637"/>
              <a:gd name="connsiteY24614" fmla="*/ 4052663 h 4608812"/>
              <a:gd name="connsiteX24615" fmla="*/ 8829468 w 12184637"/>
              <a:gd name="connsiteY24615" fmla="*/ 4060393 h 4608812"/>
              <a:gd name="connsiteX24616" fmla="*/ 8832633 w 12184637"/>
              <a:gd name="connsiteY24616" fmla="*/ 4061350 h 4608812"/>
              <a:gd name="connsiteX24617" fmla="*/ 8837198 w 12184637"/>
              <a:gd name="connsiteY24617" fmla="*/ 4058847 h 4608812"/>
              <a:gd name="connsiteX24618" fmla="*/ 8859138 w 12184637"/>
              <a:gd name="connsiteY24618" fmla="*/ 4026084 h 4608812"/>
              <a:gd name="connsiteX24619" fmla="*/ 8920981 w 12184637"/>
              <a:gd name="connsiteY24619" fmla="*/ 3933835 h 4608812"/>
              <a:gd name="connsiteX24620" fmla="*/ 8919435 w 12184637"/>
              <a:gd name="connsiteY24620" fmla="*/ 3926104 h 4608812"/>
              <a:gd name="connsiteX24621" fmla="*/ 8911704 w 12184637"/>
              <a:gd name="connsiteY24621" fmla="*/ 3927650 h 4608812"/>
              <a:gd name="connsiteX24622" fmla="*/ 8849862 w 12184637"/>
              <a:gd name="connsiteY24622" fmla="*/ 4019900 h 4608812"/>
              <a:gd name="connsiteX24623" fmla="*/ 8851407 w 12184637"/>
              <a:gd name="connsiteY24623" fmla="*/ 4027631 h 4608812"/>
              <a:gd name="connsiteX24624" fmla="*/ 8854574 w 12184637"/>
              <a:gd name="connsiteY24624" fmla="*/ 4028588 h 4608812"/>
              <a:gd name="connsiteX24625" fmla="*/ 8859138 w 12184637"/>
              <a:gd name="connsiteY24625" fmla="*/ 4026084 h 4608812"/>
              <a:gd name="connsiteX24626" fmla="*/ 8921128 w 12184637"/>
              <a:gd name="connsiteY24626" fmla="*/ 3933540 h 4608812"/>
              <a:gd name="connsiteX24627" fmla="*/ 8949842 w 12184637"/>
              <a:gd name="connsiteY24627" fmla="*/ 3885685 h 4608812"/>
              <a:gd name="connsiteX24628" fmla="*/ 8947927 w 12184637"/>
              <a:gd name="connsiteY24628" fmla="*/ 3878028 h 4608812"/>
              <a:gd name="connsiteX24629" fmla="*/ 8940270 w 12184637"/>
              <a:gd name="connsiteY24629" fmla="*/ 3879942 h 4608812"/>
              <a:gd name="connsiteX24630" fmla="*/ 8911558 w 12184637"/>
              <a:gd name="connsiteY24630" fmla="*/ 3927798 h 4608812"/>
              <a:gd name="connsiteX24631" fmla="*/ 8913472 w 12184637"/>
              <a:gd name="connsiteY24631" fmla="*/ 3935454 h 4608812"/>
              <a:gd name="connsiteX24632" fmla="*/ 8916343 w 12184637"/>
              <a:gd name="connsiteY24632" fmla="*/ 3936264 h 4608812"/>
              <a:gd name="connsiteX24633" fmla="*/ 8921128 w 12184637"/>
              <a:gd name="connsiteY24633" fmla="*/ 3933540 h 4608812"/>
              <a:gd name="connsiteX24634" fmla="*/ 8949768 w 12184637"/>
              <a:gd name="connsiteY24634" fmla="*/ 3885685 h 4608812"/>
              <a:gd name="connsiteX24635" fmla="*/ 9006973 w 12184637"/>
              <a:gd name="connsiteY24635" fmla="*/ 3790196 h 4608812"/>
              <a:gd name="connsiteX24636" fmla="*/ 9005059 w 12184637"/>
              <a:gd name="connsiteY24636" fmla="*/ 3782539 h 4608812"/>
              <a:gd name="connsiteX24637" fmla="*/ 8997402 w 12184637"/>
              <a:gd name="connsiteY24637" fmla="*/ 3784453 h 4608812"/>
              <a:gd name="connsiteX24638" fmla="*/ 8940197 w 12184637"/>
              <a:gd name="connsiteY24638" fmla="*/ 3879942 h 4608812"/>
              <a:gd name="connsiteX24639" fmla="*/ 8942111 w 12184637"/>
              <a:gd name="connsiteY24639" fmla="*/ 3887599 h 4608812"/>
              <a:gd name="connsiteX24640" fmla="*/ 8944982 w 12184637"/>
              <a:gd name="connsiteY24640" fmla="*/ 3888409 h 4608812"/>
              <a:gd name="connsiteX24641" fmla="*/ 8949768 w 12184637"/>
              <a:gd name="connsiteY24641" fmla="*/ 3885685 h 4608812"/>
              <a:gd name="connsiteX24642" fmla="*/ 9007047 w 12184637"/>
              <a:gd name="connsiteY24642" fmla="*/ 3790122 h 4608812"/>
              <a:gd name="connsiteX24643" fmla="*/ 9028839 w 12184637"/>
              <a:gd name="connsiteY24643" fmla="*/ 3752059 h 4608812"/>
              <a:gd name="connsiteX24644" fmla="*/ 9026777 w 12184637"/>
              <a:gd name="connsiteY24644" fmla="*/ 3744476 h 4608812"/>
              <a:gd name="connsiteX24645" fmla="*/ 9019195 w 12184637"/>
              <a:gd name="connsiteY24645" fmla="*/ 3746537 h 4608812"/>
              <a:gd name="connsiteX24646" fmla="*/ 8997402 w 12184637"/>
              <a:gd name="connsiteY24646" fmla="*/ 3784600 h 4608812"/>
              <a:gd name="connsiteX24647" fmla="*/ 8999464 w 12184637"/>
              <a:gd name="connsiteY24647" fmla="*/ 3792184 h 4608812"/>
              <a:gd name="connsiteX24648" fmla="*/ 9002261 w 12184637"/>
              <a:gd name="connsiteY24648" fmla="*/ 3792920 h 4608812"/>
              <a:gd name="connsiteX24649" fmla="*/ 9007047 w 12184637"/>
              <a:gd name="connsiteY24649" fmla="*/ 3790122 h 4608812"/>
              <a:gd name="connsiteX24650" fmla="*/ 9028839 w 12184637"/>
              <a:gd name="connsiteY24650" fmla="*/ 3752059 h 4608812"/>
              <a:gd name="connsiteX24651" fmla="*/ 9097014 w 12184637"/>
              <a:gd name="connsiteY24651" fmla="*/ 3633010 h 4608812"/>
              <a:gd name="connsiteX24652" fmla="*/ 9094953 w 12184637"/>
              <a:gd name="connsiteY24652" fmla="*/ 3625427 h 4608812"/>
              <a:gd name="connsiteX24653" fmla="*/ 9087370 w 12184637"/>
              <a:gd name="connsiteY24653" fmla="*/ 3627488 h 4608812"/>
              <a:gd name="connsiteX24654" fmla="*/ 9019195 w 12184637"/>
              <a:gd name="connsiteY24654" fmla="*/ 3746537 h 4608812"/>
              <a:gd name="connsiteX24655" fmla="*/ 9021256 w 12184637"/>
              <a:gd name="connsiteY24655" fmla="*/ 3754120 h 4608812"/>
              <a:gd name="connsiteX24656" fmla="*/ 9024053 w 12184637"/>
              <a:gd name="connsiteY24656" fmla="*/ 3754857 h 4608812"/>
              <a:gd name="connsiteX24657" fmla="*/ 9028839 w 12184637"/>
              <a:gd name="connsiteY24657" fmla="*/ 3752059 h 4608812"/>
              <a:gd name="connsiteX24658" fmla="*/ 9097014 w 12184637"/>
              <a:gd name="connsiteY24658" fmla="*/ 3633010 h 4608812"/>
              <a:gd name="connsiteX24659" fmla="*/ 9138980 w 12184637"/>
              <a:gd name="connsiteY24659" fmla="*/ 3560565 h 4608812"/>
              <a:gd name="connsiteX24660" fmla="*/ 9136918 w 12184637"/>
              <a:gd name="connsiteY24660" fmla="*/ 3552982 h 4608812"/>
              <a:gd name="connsiteX24661" fmla="*/ 9129335 w 12184637"/>
              <a:gd name="connsiteY24661" fmla="*/ 3555043 h 4608812"/>
              <a:gd name="connsiteX24662" fmla="*/ 9087370 w 12184637"/>
              <a:gd name="connsiteY24662" fmla="*/ 3627488 h 4608812"/>
              <a:gd name="connsiteX24663" fmla="*/ 9089431 w 12184637"/>
              <a:gd name="connsiteY24663" fmla="*/ 3635072 h 4608812"/>
              <a:gd name="connsiteX24664" fmla="*/ 9092302 w 12184637"/>
              <a:gd name="connsiteY24664" fmla="*/ 3635808 h 4608812"/>
              <a:gd name="connsiteX24665" fmla="*/ 9097014 w 12184637"/>
              <a:gd name="connsiteY24665" fmla="*/ 3633010 h 4608812"/>
              <a:gd name="connsiteX24666" fmla="*/ 9138980 w 12184637"/>
              <a:gd name="connsiteY24666" fmla="*/ 3560565 h 4608812"/>
              <a:gd name="connsiteX24667" fmla="*/ 9193240 w 12184637"/>
              <a:gd name="connsiteY24667" fmla="*/ 3466843 h 4608812"/>
              <a:gd name="connsiteX24668" fmla="*/ 9191179 w 12184637"/>
              <a:gd name="connsiteY24668" fmla="*/ 3459259 h 4608812"/>
              <a:gd name="connsiteX24669" fmla="*/ 9183595 w 12184637"/>
              <a:gd name="connsiteY24669" fmla="*/ 3461321 h 4608812"/>
              <a:gd name="connsiteX24670" fmla="*/ 9129335 w 12184637"/>
              <a:gd name="connsiteY24670" fmla="*/ 3555043 h 4608812"/>
              <a:gd name="connsiteX24671" fmla="*/ 9131397 w 12184637"/>
              <a:gd name="connsiteY24671" fmla="*/ 3562626 h 4608812"/>
              <a:gd name="connsiteX24672" fmla="*/ 9134268 w 12184637"/>
              <a:gd name="connsiteY24672" fmla="*/ 3563363 h 4608812"/>
              <a:gd name="connsiteX24673" fmla="*/ 9138980 w 12184637"/>
              <a:gd name="connsiteY24673" fmla="*/ 3560565 h 4608812"/>
              <a:gd name="connsiteX24674" fmla="*/ 9193240 w 12184637"/>
              <a:gd name="connsiteY24674" fmla="*/ 3466843 h 4608812"/>
              <a:gd name="connsiteX24675" fmla="*/ 9213854 w 12184637"/>
              <a:gd name="connsiteY24675" fmla="*/ 3431872 h 4608812"/>
              <a:gd name="connsiteX24676" fmla="*/ 9211866 w 12184637"/>
              <a:gd name="connsiteY24676" fmla="*/ 3424215 h 4608812"/>
              <a:gd name="connsiteX24677" fmla="*/ 9204210 w 12184637"/>
              <a:gd name="connsiteY24677" fmla="*/ 3426203 h 4608812"/>
              <a:gd name="connsiteX24678" fmla="*/ 9183595 w 12184637"/>
              <a:gd name="connsiteY24678" fmla="*/ 3461174 h 4608812"/>
              <a:gd name="connsiteX24679" fmla="*/ 9185583 w 12184637"/>
              <a:gd name="connsiteY24679" fmla="*/ 3468831 h 4608812"/>
              <a:gd name="connsiteX24680" fmla="*/ 9188455 w 12184637"/>
              <a:gd name="connsiteY24680" fmla="*/ 3469640 h 4608812"/>
              <a:gd name="connsiteX24681" fmla="*/ 9193240 w 12184637"/>
              <a:gd name="connsiteY24681" fmla="*/ 3466843 h 4608812"/>
              <a:gd name="connsiteX24682" fmla="*/ 9213854 w 12184637"/>
              <a:gd name="connsiteY24682" fmla="*/ 3431872 h 4608812"/>
              <a:gd name="connsiteX24683" fmla="*/ 9292189 w 12184637"/>
              <a:gd name="connsiteY24683" fmla="*/ 3299056 h 4608812"/>
              <a:gd name="connsiteX24684" fmla="*/ 9290201 w 12184637"/>
              <a:gd name="connsiteY24684" fmla="*/ 3291399 h 4608812"/>
              <a:gd name="connsiteX24685" fmla="*/ 9282545 w 12184637"/>
              <a:gd name="connsiteY24685" fmla="*/ 3293386 h 4608812"/>
              <a:gd name="connsiteX24686" fmla="*/ 9204210 w 12184637"/>
              <a:gd name="connsiteY24686" fmla="*/ 3426203 h 4608812"/>
              <a:gd name="connsiteX24687" fmla="*/ 9206197 w 12184637"/>
              <a:gd name="connsiteY24687" fmla="*/ 3433860 h 4608812"/>
              <a:gd name="connsiteX24688" fmla="*/ 9209069 w 12184637"/>
              <a:gd name="connsiteY24688" fmla="*/ 3434669 h 4608812"/>
              <a:gd name="connsiteX24689" fmla="*/ 9213854 w 12184637"/>
              <a:gd name="connsiteY24689" fmla="*/ 3431872 h 4608812"/>
              <a:gd name="connsiteX24690" fmla="*/ 9290570 w 12184637"/>
              <a:gd name="connsiteY24690" fmla="*/ 3300822 h 4608812"/>
              <a:gd name="connsiteX24691" fmla="*/ 9390182 w 12184637"/>
              <a:gd name="connsiteY24691" fmla="*/ 3232574 h 4608812"/>
              <a:gd name="connsiteX24692" fmla="*/ 9391654 w 12184637"/>
              <a:gd name="connsiteY24692" fmla="*/ 3224843 h 4608812"/>
              <a:gd name="connsiteX24693" fmla="*/ 9383924 w 12184637"/>
              <a:gd name="connsiteY24693" fmla="*/ 3223371 h 4608812"/>
              <a:gd name="connsiteX24694" fmla="*/ 9284312 w 12184637"/>
              <a:gd name="connsiteY24694" fmla="*/ 3291620 h 4608812"/>
              <a:gd name="connsiteX24695" fmla="*/ 9282839 w 12184637"/>
              <a:gd name="connsiteY24695" fmla="*/ 3299350 h 4608812"/>
              <a:gd name="connsiteX24696" fmla="*/ 9287477 w 12184637"/>
              <a:gd name="connsiteY24696" fmla="*/ 3301780 h 4608812"/>
              <a:gd name="connsiteX24697" fmla="*/ 9290570 w 12184637"/>
              <a:gd name="connsiteY24697" fmla="*/ 3300822 h 4608812"/>
              <a:gd name="connsiteX24698" fmla="*/ 9391581 w 12184637"/>
              <a:gd name="connsiteY24698" fmla="*/ 3231249 h 4608812"/>
              <a:gd name="connsiteX24699" fmla="*/ 9409986 w 12184637"/>
              <a:gd name="connsiteY24699" fmla="*/ 3205259 h 4608812"/>
              <a:gd name="connsiteX24700" fmla="*/ 9408661 w 12184637"/>
              <a:gd name="connsiteY24700" fmla="*/ 3197455 h 4608812"/>
              <a:gd name="connsiteX24701" fmla="*/ 9400857 w 12184637"/>
              <a:gd name="connsiteY24701" fmla="*/ 3198781 h 4608812"/>
              <a:gd name="connsiteX24702" fmla="*/ 9382451 w 12184637"/>
              <a:gd name="connsiteY24702" fmla="*/ 3224770 h 4608812"/>
              <a:gd name="connsiteX24703" fmla="*/ 9383777 w 12184637"/>
              <a:gd name="connsiteY24703" fmla="*/ 3232574 h 4608812"/>
              <a:gd name="connsiteX24704" fmla="*/ 9387016 w 12184637"/>
              <a:gd name="connsiteY24704" fmla="*/ 3233604 h 4608812"/>
              <a:gd name="connsiteX24705" fmla="*/ 9391581 w 12184637"/>
              <a:gd name="connsiteY24705" fmla="*/ 3231249 h 4608812"/>
              <a:gd name="connsiteX24706" fmla="*/ 9410134 w 12184637"/>
              <a:gd name="connsiteY24706" fmla="*/ 3204891 h 4608812"/>
              <a:gd name="connsiteX24707" fmla="*/ 9480591 w 12184637"/>
              <a:gd name="connsiteY24707" fmla="*/ 3091512 h 4608812"/>
              <a:gd name="connsiteX24708" fmla="*/ 9478824 w 12184637"/>
              <a:gd name="connsiteY24708" fmla="*/ 3083855 h 4608812"/>
              <a:gd name="connsiteX24709" fmla="*/ 9471168 w 12184637"/>
              <a:gd name="connsiteY24709" fmla="*/ 3085622 h 4608812"/>
              <a:gd name="connsiteX24710" fmla="*/ 9400710 w 12184637"/>
              <a:gd name="connsiteY24710" fmla="*/ 3199002 h 4608812"/>
              <a:gd name="connsiteX24711" fmla="*/ 9402477 w 12184637"/>
              <a:gd name="connsiteY24711" fmla="*/ 3206658 h 4608812"/>
              <a:gd name="connsiteX24712" fmla="*/ 9405422 w 12184637"/>
              <a:gd name="connsiteY24712" fmla="*/ 3207468 h 4608812"/>
              <a:gd name="connsiteX24713" fmla="*/ 9410134 w 12184637"/>
              <a:gd name="connsiteY24713" fmla="*/ 3204891 h 4608812"/>
              <a:gd name="connsiteX24714" fmla="*/ 9480591 w 12184637"/>
              <a:gd name="connsiteY24714" fmla="*/ 3091585 h 4608812"/>
              <a:gd name="connsiteX24715" fmla="*/ 9499954 w 12184637"/>
              <a:gd name="connsiteY24715" fmla="*/ 3061252 h 4608812"/>
              <a:gd name="connsiteX24716" fmla="*/ 9498261 w 12184637"/>
              <a:gd name="connsiteY24716" fmla="*/ 3053522 h 4608812"/>
              <a:gd name="connsiteX24717" fmla="*/ 9490531 w 12184637"/>
              <a:gd name="connsiteY24717" fmla="*/ 3055216 h 4608812"/>
              <a:gd name="connsiteX24718" fmla="*/ 9471168 w 12184637"/>
              <a:gd name="connsiteY24718" fmla="*/ 3085548 h 4608812"/>
              <a:gd name="connsiteX24719" fmla="*/ 9472861 w 12184637"/>
              <a:gd name="connsiteY24719" fmla="*/ 3093279 h 4608812"/>
              <a:gd name="connsiteX24720" fmla="*/ 9475879 w 12184637"/>
              <a:gd name="connsiteY24720" fmla="*/ 3094162 h 4608812"/>
              <a:gd name="connsiteX24721" fmla="*/ 9480591 w 12184637"/>
              <a:gd name="connsiteY24721" fmla="*/ 3091585 h 4608812"/>
              <a:gd name="connsiteX24722" fmla="*/ 9499734 w 12184637"/>
              <a:gd name="connsiteY24722" fmla="*/ 3061547 h 4608812"/>
              <a:gd name="connsiteX24723" fmla="*/ 9557528 w 12184637"/>
              <a:gd name="connsiteY24723" fmla="*/ 2982623 h 4608812"/>
              <a:gd name="connsiteX24724" fmla="*/ 9556349 w 12184637"/>
              <a:gd name="connsiteY24724" fmla="*/ 2974819 h 4608812"/>
              <a:gd name="connsiteX24725" fmla="*/ 9548545 w 12184637"/>
              <a:gd name="connsiteY24725" fmla="*/ 2975997 h 4608812"/>
              <a:gd name="connsiteX24726" fmla="*/ 9490751 w 12184637"/>
              <a:gd name="connsiteY24726" fmla="*/ 3054921 h 4608812"/>
              <a:gd name="connsiteX24727" fmla="*/ 9491929 w 12184637"/>
              <a:gd name="connsiteY24727" fmla="*/ 3062725 h 4608812"/>
              <a:gd name="connsiteX24728" fmla="*/ 9495242 w 12184637"/>
              <a:gd name="connsiteY24728" fmla="*/ 3063829 h 4608812"/>
              <a:gd name="connsiteX24729" fmla="*/ 9499734 w 12184637"/>
              <a:gd name="connsiteY24729" fmla="*/ 3061547 h 4608812"/>
              <a:gd name="connsiteX24730" fmla="*/ 9557380 w 12184637"/>
              <a:gd name="connsiteY24730" fmla="*/ 2982844 h 4608812"/>
              <a:gd name="connsiteX24731" fmla="*/ 9572620 w 12184637"/>
              <a:gd name="connsiteY24731" fmla="*/ 2964291 h 4608812"/>
              <a:gd name="connsiteX24732" fmla="*/ 9571884 w 12184637"/>
              <a:gd name="connsiteY24732" fmla="*/ 2956413 h 4608812"/>
              <a:gd name="connsiteX24733" fmla="*/ 9564007 w 12184637"/>
              <a:gd name="connsiteY24733" fmla="*/ 2957149 h 4608812"/>
              <a:gd name="connsiteX24734" fmla="*/ 9548766 w 12184637"/>
              <a:gd name="connsiteY24734" fmla="*/ 2975702 h 4608812"/>
              <a:gd name="connsiteX24735" fmla="*/ 9549502 w 12184637"/>
              <a:gd name="connsiteY24735" fmla="*/ 2983580 h 4608812"/>
              <a:gd name="connsiteX24736" fmla="*/ 9553110 w 12184637"/>
              <a:gd name="connsiteY24736" fmla="*/ 2984832 h 4608812"/>
              <a:gd name="connsiteX24737" fmla="*/ 9557380 w 12184637"/>
              <a:gd name="connsiteY24737" fmla="*/ 2982844 h 4608812"/>
              <a:gd name="connsiteX24738" fmla="*/ 9573062 w 12184637"/>
              <a:gd name="connsiteY24738" fmla="*/ 2963702 h 4608812"/>
              <a:gd name="connsiteX24739" fmla="*/ 9618414 w 12184637"/>
              <a:gd name="connsiteY24739" fmla="*/ 2890889 h 4608812"/>
              <a:gd name="connsiteX24740" fmla="*/ 9616646 w 12184637"/>
              <a:gd name="connsiteY24740" fmla="*/ 2883232 h 4608812"/>
              <a:gd name="connsiteX24741" fmla="*/ 9608990 w 12184637"/>
              <a:gd name="connsiteY24741" fmla="*/ 2884999 h 4608812"/>
              <a:gd name="connsiteX24742" fmla="*/ 9563638 w 12184637"/>
              <a:gd name="connsiteY24742" fmla="*/ 2957812 h 4608812"/>
              <a:gd name="connsiteX24743" fmla="*/ 9565405 w 12184637"/>
              <a:gd name="connsiteY24743" fmla="*/ 2965469 h 4608812"/>
              <a:gd name="connsiteX24744" fmla="*/ 9568424 w 12184637"/>
              <a:gd name="connsiteY24744" fmla="*/ 2966279 h 4608812"/>
              <a:gd name="connsiteX24745" fmla="*/ 9573062 w 12184637"/>
              <a:gd name="connsiteY24745" fmla="*/ 2963702 h 4608812"/>
              <a:gd name="connsiteX24746" fmla="*/ 9618340 w 12184637"/>
              <a:gd name="connsiteY24746" fmla="*/ 2891036 h 4608812"/>
              <a:gd name="connsiteX24747" fmla="*/ 9634242 w 12184637"/>
              <a:gd name="connsiteY24747" fmla="*/ 2867403 h 4608812"/>
              <a:gd name="connsiteX24748" fmla="*/ 9632697 w 12184637"/>
              <a:gd name="connsiteY24748" fmla="*/ 2859672 h 4608812"/>
              <a:gd name="connsiteX24749" fmla="*/ 9624966 w 12184637"/>
              <a:gd name="connsiteY24749" fmla="*/ 2861218 h 4608812"/>
              <a:gd name="connsiteX24750" fmla="*/ 9609064 w 12184637"/>
              <a:gd name="connsiteY24750" fmla="*/ 2884851 h 4608812"/>
              <a:gd name="connsiteX24751" fmla="*/ 9610610 w 12184637"/>
              <a:gd name="connsiteY24751" fmla="*/ 2892582 h 4608812"/>
              <a:gd name="connsiteX24752" fmla="*/ 9613776 w 12184637"/>
              <a:gd name="connsiteY24752" fmla="*/ 2893539 h 4608812"/>
              <a:gd name="connsiteX24753" fmla="*/ 9618340 w 12184637"/>
              <a:gd name="connsiteY24753" fmla="*/ 2891036 h 4608812"/>
              <a:gd name="connsiteX24754" fmla="*/ 7099397 w 12184637"/>
              <a:gd name="connsiteY24754" fmla="*/ 3539509 h 4608812"/>
              <a:gd name="connsiteX24755" fmla="*/ 7123030 w 12184637"/>
              <a:gd name="connsiteY24755" fmla="*/ 3511311 h 4608812"/>
              <a:gd name="connsiteX24756" fmla="*/ 7122367 w 12184637"/>
              <a:gd name="connsiteY24756" fmla="*/ 3503433 h 4608812"/>
              <a:gd name="connsiteX24757" fmla="*/ 7114490 w 12184637"/>
              <a:gd name="connsiteY24757" fmla="*/ 3504170 h 4608812"/>
              <a:gd name="connsiteX24758" fmla="*/ 7090856 w 12184637"/>
              <a:gd name="connsiteY24758" fmla="*/ 3532367 h 4608812"/>
              <a:gd name="connsiteX24759" fmla="*/ 7091519 w 12184637"/>
              <a:gd name="connsiteY24759" fmla="*/ 3540245 h 4608812"/>
              <a:gd name="connsiteX24760" fmla="*/ 7095127 w 12184637"/>
              <a:gd name="connsiteY24760" fmla="*/ 3541570 h 4608812"/>
              <a:gd name="connsiteX24761" fmla="*/ 7099397 w 12184637"/>
              <a:gd name="connsiteY24761" fmla="*/ 3539509 h 4608812"/>
              <a:gd name="connsiteX24762" fmla="*/ 7058389 w 12184637"/>
              <a:gd name="connsiteY24762" fmla="*/ 3594432 h 4608812"/>
              <a:gd name="connsiteX24763" fmla="*/ 7099617 w 12184637"/>
              <a:gd name="connsiteY24763" fmla="*/ 3539214 h 4608812"/>
              <a:gd name="connsiteX24764" fmla="*/ 7098513 w 12184637"/>
              <a:gd name="connsiteY24764" fmla="*/ 3531410 h 4608812"/>
              <a:gd name="connsiteX24765" fmla="*/ 7090709 w 12184637"/>
              <a:gd name="connsiteY24765" fmla="*/ 3532515 h 4608812"/>
              <a:gd name="connsiteX24766" fmla="*/ 7049480 w 12184637"/>
              <a:gd name="connsiteY24766" fmla="*/ 3587732 h 4608812"/>
              <a:gd name="connsiteX24767" fmla="*/ 7050585 w 12184637"/>
              <a:gd name="connsiteY24767" fmla="*/ 3595536 h 4608812"/>
              <a:gd name="connsiteX24768" fmla="*/ 7053971 w 12184637"/>
              <a:gd name="connsiteY24768" fmla="*/ 3596640 h 4608812"/>
              <a:gd name="connsiteX24769" fmla="*/ 7058389 w 12184637"/>
              <a:gd name="connsiteY24769" fmla="*/ 3594432 h 4608812"/>
              <a:gd name="connsiteX24770" fmla="*/ 7028056 w 12184637"/>
              <a:gd name="connsiteY24770" fmla="*/ 3642140 h 4608812"/>
              <a:gd name="connsiteX24771" fmla="*/ 7058609 w 12184637"/>
              <a:gd name="connsiteY24771" fmla="*/ 3594064 h 4608812"/>
              <a:gd name="connsiteX24772" fmla="*/ 7056916 w 12184637"/>
              <a:gd name="connsiteY24772" fmla="*/ 3586333 h 4608812"/>
              <a:gd name="connsiteX24773" fmla="*/ 7049186 w 12184637"/>
              <a:gd name="connsiteY24773" fmla="*/ 3588027 h 4608812"/>
              <a:gd name="connsiteX24774" fmla="*/ 7018632 w 12184637"/>
              <a:gd name="connsiteY24774" fmla="*/ 3636103 h 4608812"/>
              <a:gd name="connsiteX24775" fmla="*/ 7020325 w 12184637"/>
              <a:gd name="connsiteY24775" fmla="*/ 3643833 h 4608812"/>
              <a:gd name="connsiteX24776" fmla="*/ 7023344 w 12184637"/>
              <a:gd name="connsiteY24776" fmla="*/ 3644716 h 4608812"/>
              <a:gd name="connsiteX24777" fmla="*/ 7028056 w 12184637"/>
              <a:gd name="connsiteY24777" fmla="*/ 3642140 h 4608812"/>
              <a:gd name="connsiteX24778" fmla="*/ 7025626 w 12184637"/>
              <a:gd name="connsiteY24778" fmla="*/ 3645453 h 4608812"/>
              <a:gd name="connsiteX24779" fmla="*/ 7027835 w 12184637"/>
              <a:gd name="connsiteY24779" fmla="*/ 3642434 h 4608812"/>
              <a:gd name="connsiteX24780" fmla="*/ 7026583 w 12184637"/>
              <a:gd name="connsiteY24780" fmla="*/ 3634630 h 4608812"/>
              <a:gd name="connsiteX24781" fmla="*/ 7018779 w 12184637"/>
              <a:gd name="connsiteY24781" fmla="*/ 3635882 h 4608812"/>
              <a:gd name="connsiteX24782" fmla="*/ 7016571 w 12184637"/>
              <a:gd name="connsiteY24782" fmla="*/ 3638900 h 4608812"/>
              <a:gd name="connsiteX24783" fmla="*/ 7017822 w 12184637"/>
              <a:gd name="connsiteY24783" fmla="*/ 3646704 h 4608812"/>
              <a:gd name="connsiteX24784" fmla="*/ 7021135 w 12184637"/>
              <a:gd name="connsiteY24784" fmla="*/ 3647735 h 4608812"/>
              <a:gd name="connsiteX24785" fmla="*/ 7025626 w 12184637"/>
              <a:gd name="connsiteY24785" fmla="*/ 3645453 h 4608812"/>
              <a:gd name="connsiteX24786" fmla="*/ 6995735 w 12184637"/>
              <a:gd name="connsiteY24786" fmla="*/ 3679982 h 4608812"/>
              <a:gd name="connsiteX24787" fmla="*/ 7025405 w 12184637"/>
              <a:gd name="connsiteY24787" fmla="*/ 3645821 h 4608812"/>
              <a:gd name="connsiteX24788" fmla="*/ 7024890 w 12184637"/>
              <a:gd name="connsiteY24788" fmla="*/ 3637943 h 4608812"/>
              <a:gd name="connsiteX24789" fmla="*/ 7017012 w 12184637"/>
              <a:gd name="connsiteY24789" fmla="*/ 3638459 h 4608812"/>
              <a:gd name="connsiteX24790" fmla="*/ 6987342 w 12184637"/>
              <a:gd name="connsiteY24790" fmla="*/ 3672620 h 4608812"/>
              <a:gd name="connsiteX24791" fmla="*/ 6987858 w 12184637"/>
              <a:gd name="connsiteY24791" fmla="*/ 3680497 h 4608812"/>
              <a:gd name="connsiteX24792" fmla="*/ 6991539 w 12184637"/>
              <a:gd name="connsiteY24792" fmla="*/ 3681896 h 4608812"/>
              <a:gd name="connsiteX24793" fmla="*/ 6995735 w 12184637"/>
              <a:gd name="connsiteY24793" fmla="*/ 3679982 h 4608812"/>
              <a:gd name="connsiteX24794" fmla="*/ 6964445 w 12184637"/>
              <a:gd name="connsiteY24794" fmla="*/ 3697799 h 4608812"/>
              <a:gd name="connsiteX24795" fmla="*/ 6994189 w 12184637"/>
              <a:gd name="connsiteY24795" fmla="*/ 3681234 h 4608812"/>
              <a:gd name="connsiteX24796" fmla="*/ 6996324 w 12184637"/>
              <a:gd name="connsiteY24796" fmla="*/ 3673650 h 4608812"/>
              <a:gd name="connsiteX24797" fmla="*/ 6988741 w 12184637"/>
              <a:gd name="connsiteY24797" fmla="*/ 3671515 h 4608812"/>
              <a:gd name="connsiteX24798" fmla="*/ 6958997 w 12184637"/>
              <a:gd name="connsiteY24798" fmla="*/ 3688080 h 4608812"/>
              <a:gd name="connsiteX24799" fmla="*/ 6956862 w 12184637"/>
              <a:gd name="connsiteY24799" fmla="*/ 3695664 h 4608812"/>
              <a:gd name="connsiteX24800" fmla="*/ 6961795 w 12184637"/>
              <a:gd name="connsiteY24800" fmla="*/ 3698535 h 4608812"/>
              <a:gd name="connsiteX24801" fmla="*/ 6964445 w 12184637"/>
              <a:gd name="connsiteY24801" fmla="*/ 3697799 h 4608812"/>
              <a:gd name="connsiteX24802" fmla="*/ 6895387 w 12184637"/>
              <a:gd name="connsiteY24802" fmla="*/ 3744181 h 4608812"/>
              <a:gd name="connsiteX24803" fmla="*/ 6964813 w 12184637"/>
              <a:gd name="connsiteY24803" fmla="*/ 3697578 h 4608812"/>
              <a:gd name="connsiteX24804" fmla="*/ 6966360 w 12184637"/>
              <a:gd name="connsiteY24804" fmla="*/ 3689847 h 4608812"/>
              <a:gd name="connsiteX24805" fmla="*/ 6958629 w 12184637"/>
              <a:gd name="connsiteY24805" fmla="*/ 3688301 h 4608812"/>
              <a:gd name="connsiteX24806" fmla="*/ 6889202 w 12184637"/>
              <a:gd name="connsiteY24806" fmla="*/ 3734905 h 4608812"/>
              <a:gd name="connsiteX24807" fmla="*/ 6887656 w 12184637"/>
              <a:gd name="connsiteY24807" fmla="*/ 3742635 h 4608812"/>
              <a:gd name="connsiteX24808" fmla="*/ 6892295 w 12184637"/>
              <a:gd name="connsiteY24808" fmla="*/ 3745138 h 4608812"/>
              <a:gd name="connsiteX24809" fmla="*/ 6895387 w 12184637"/>
              <a:gd name="connsiteY24809" fmla="*/ 3744181 h 4608812"/>
              <a:gd name="connsiteX24810" fmla="*/ 6833396 w 12184637"/>
              <a:gd name="connsiteY24810" fmla="*/ 3829069 h 4608812"/>
              <a:gd name="connsiteX24811" fmla="*/ 6896786 w 12184637"/>
              <a:gd name="connsiteY24811" fmla="*/ 3742856 h 4608812"/>
              <a:gd name="connsiteX24812" fmla="*/ 6895607 w 12184637"/>
              <a:gd name="connsiteY24812" fmla="*/ 3735052 h 4608812"/>
              <a:gd name="connsiteX24813" fmla="*/ 6887803 w 12184637"/>
              <a:gd name="connsiteY24813" fmla="*/ 3736230 h 4608812"/>
              <a:gd name="connsiteX24814" fmla="*/ 6824414 w 12184637"/>
              <a:gd name="connsiteY24814" fmla="*/ 3822443 h 4608812"/>
              <a:gd name="connsiteX24815" fmla="*/ 6825592 w 12184637"/>
              <a:gd name="connsiteY24815" fmla="*/ 3830247 h 4608812"/>
              <a:gd name="connsiteX24816" fmla="*/ 6828905 w 12184637"/>
              <a:gd name="connsiteY24816" fmla="*/ 3831351 h 4608812"/>
              <a:gd name="connsiteX24817" fmla="*/ 6833396 w 12184637"/>
              <a:gd name="connsiteY24817" fmla="*/ 3829069 h 4608812"/>
              <a:gd name="connsiteX24818" fmla="*/ 6833101 w 12184637"/>
              <a:gd name="connsiteY24818" fmla="*/ 3829437 h 4608812"/>
              <a:gd name="connsiteX24819" fmla="*/ 6833396 w 12184637"/>
              <a:gd name="connsiteY24819" fmla="*/ 3829069 h 4608812"/>
              <a:gd name="connsiteX24820" fmla="*/ 6832144 w 12184637"/>
              <a:gd name="connsiteY24820" fmla="*/ 3821412 h 4608812"/>
              <a:gd name="connsiteX24821" fmla="*/ 6824193 w 12184637"/>
              <a:gd name="connsiteY24821" fmla="*/ 3822663 h 4608812"/>
              <a:gd name="connsiteX24822" fmla="*/ 6825297 w 12184637"/>
              <a:gd name="connsiteY24822" fmla="*/ 3830468 h 4608812"/>
              <a:gd name="connsiteX24823" fmla="*/ 6828684 w 12184637"/>
              <a:gd name="connsiteY24823" fmla="*/ 3831572 h 4608812"/>
              <a:gd name="connsiteX24824" fmla="*/ 6833101 w 12184637"/>
              <a:gd name="connsiteY24824" fmla="*/ 3829437 h 4608812"/>
              <a:gd name="connsiteX24825" fmla="*/ 6801812 w 12184637"/>
              <a:gd name="connsiteY24825" fmla="*/ 3870004 h 4608812"/>
              <a:gd name="connsiteX24826" fmla="*/ 6833028 w 12184637"/>
              <a:gd name="connsiteY24826" fmla="*/ 3829511 h 4608812"/>
              <a:gd name="connsiteX24827" fmla="*/ 6831997 w 12184637"/>
              <a:gd name="connsiteY24827" fmla="*/ 3821707 h 4608812"/>
              <a:gd name="connsiteX24828" fmla="*/ 6824193 w 12184637"/>
              <a:gd name="connsiteY24828" fmla="*/ 3822737 h 4608812"/>
              <a:gd name="connsiteX24829" fmla="*/ 6792977 w 12184637"/>
              <a:gd name="connsiteY24829" fmla="*/ 3863230 h 4608812"/>
              <a:gd name="connsiteX24830" fmla="*/ 6794008 w 12184637"/>
              <a:gd name="connsiteY24830" fmla="*/ 3871034 h 4608812"/>
              <a:gd name="connsiteX24831" fmla="*/ 6797468 w 12184637"/>
              <a:gd name="connsiteY24831" fmla="*/ 3872212 h 4608812"/>
              <a:gd name="connsiteX24832" fmla="*/ 6801812 w 12184637"/>
              <a:gd name="connsiteY24832" fmla="*/ 3870004 h 4608812"/>
              <a:gd name="connsiteX24833" fmla="*/ 6771700 w 12184637"/>
              <a:gd name="connsiteY24833" fmla="*/ 3909097 h 4608812"/>
              <a:gd name="connsiteX24834" fmla="*/ 6801812 w 12184637"/>
              <a:gd name="connsiteY24834" fmla="*/ 3870004 h 4608812"/>
              <a:gd name="connsiteX24835" fmla="*/ 6800781 w 12184637"/>
              <a:gd name="connsiteY24835" fmla="*/ 3862200 h 4608812"/>
              <a:gd name="connsiteX24836" fmla="*/ 6792977 w 12184637"/>
              <a:gd name="connsiteY24836" fmla="*/ 3863230 h 4608812"/>
              <a:gd name="connsiteX24837" fmla="*/ 6762865 w 12184637"/>
              <a:gd name="connsiteY24837" fmla="*/ 3902324 h 4608812"/>
              <a:gd name="connsiteX24838" fmla="*/ 6763896 w 12184637"/>
              <a:gd name="connsiteY24838" fmla="*/ 3910128 h 4608812"/>
              <a:gd name="connsiteX24839" fmla="*/ 6767356 w 12184637"/>
              <a:gd name="connsiteY24839" fmla="*/ 3911306 h 4608812"/>
              <a:gd name="connsiteX24840" fmla="*/ 6771700 w 12184637"/>
              <a:gd name="connsiteY24840" fmla="*/ 3909097 h 4608812"/>
              <a:gd name="connsiteX24841" fmla="*/ 6752631 w 12184637"/>
              <a:gd name="connsiteY24841" fmla="*/ 3917711 h 4608812"/>
              <a:gd name="connsiteX24842" fmla="*/ 6769418 w 12184637"/>
              <a:gd name="connsiteY24842" fmla="*/ 3910791 h 4608812"/>
              <a:gd name="connsiteX24843" fmla="*/ 6772436 w 12184637"/>
              <a:gd name="connsiteY24843" fmla="*/ 3903502 h 4608812"/>
              <a:gd name="connsiteX24844" fmla="*/ 6765147 w 12184637"/>
              <a:gd name="connsiteY24844" fmla="*/ 3900483 h 4608812"/>
              <a:gd name="connsiteX24845" fmla="*/ 6748361 w 12184637"/>
              <a:gd name="connsiteY24845" fmla="*/ 3907404 h 4608812"/>
              <a:gd name="connsiteX24846" fmla="*/ 6745343 w 12184637"/>
              <a:gd name="connsiteY24846" fmla="*/ 3914692 h 4608812"/>
              <a:gd name="connsiteX24847" fmla="*/ 6750570 w 12184637"/>
              <a:gd name="connsiteY24847" fmla="*/ 3918153 h 4608812"/>
              <a:gd name="connsiteX24848" fmla="*/ 6752631 w 12184637"/>
              <a:gd name="connsiteY24848" fmla="*/ 3917711 h 4608812"/>
              <a:gd name="connsiteX24849" fmla="*/ 6650222 w 12184637"/>
              <a:gd name="connsiteY24849" fmla="*/ 3959823 h 4608812"/>
              <a:gd name="connsiteX24850" fmla="*/ 6752631 w 12184637"/>
              <a:gd name="connsiteY24850" fmla="*/ 3917711 h 4608812"/>
              <a:gd name="connsiteX24851" fmla="*/ 6755650 w 12184637"/>
              <a:gd name="connsiteY24851" fmla="*/ 3910423 h 4608812"/>
              <a:gd name="connsiteX24852" fmla="*/ 6748361 w 12184637"/>
              <a:gd name="connsiteY24852" fmla="*/ 3907404 h 4608812"/>
              <a:gd name="connsiteX24853" fmla="*/ 6645951 w 12184637"/>
              <a:gd name="connsiteY24853" fmla="*/ 3949517 h 4608812"/>
              <a:gd name="connsiteX24854" fmla="*/ 6642933 w 12184637"/>
              <a:gd name="connsiteY24854" fmla="*/ 3956805 h 4608812"/>
              <a:gd name="connsiteX24855" fmla="*/ 6648160 w 12184637"/>
              <a:gd name="connsiteY24855" fmla="*/ 3960265 h 4608812"/>
              <a:gd name="connsiteX24856" fmla="*/ 6650222 w 12184637"/>
              <a:gd name="connsiteY24856" fmla="*/ 3959823 h 4608812"/>
              <a:gd name="connsiteX24857" fmla="*/ 6590440 w 12184637"/>
              <a:gd name="connsiteY24857" fmla="*/ 4030649 h 4608812"/>
              <a:gd name="connsiteX24858" fmla="*/ 6652430 w 12184637"/>
              <a:gd name="connsiteY24858" fmla="*/ 3958278 h 4608812"/>
              <a:gd name="connsiteX24859" fmla="*/ 6651841 w 12184637"/>
              <a:gd name="connsiteY24859" fmla="*/ 3950400 h 4608812"/>
              <a:gd name="connsiteX24860" fmla="*/ 6643963 w 12184637"/>
              <a:gd name="connsiteY24860" fmla="*/ 3950989 h 4608812"/>
              <a:gd name="connsiteX24861" fmla="*/ 6581973 w 12184637"/>
              <a:gd name="connsiteY24861" fmla="*/ 4023360 h 4608812"/>
              <a:gd name="connsiteX24862" fmla="*/ 6582562 w 12184637"/>
              <a:gd name="connsiteY24862" fmla="*/ 4031238 h 4608812"/>
              <a:gd name="connsiteX24863" fmla="*/ 6586243 w 12184637"/>
              <a:gd name="connsiteY24863" fmla="*/ 4032563 h 4608812"/>
              <a:gd name="connsiteX24864" fmla="*/ 6590440 w 12184637"/>
              <a:gd name="connsiteY24864" fmla="*/ 4030649 h 4608812"/>
              <a:gd name="connsiteX24865" fmla="*/ 6572328 w 12184637"/>
              <a:gd name="connsiteY24865" fmla="*/ 4047951 h 4608812"/>
              <a:gd name="connsiteX24866" fmla="*/ 6589998 w 12184637"/>
              <a:gd name="connsiteY24866" fmla="*/ 4031091 h 4608812"/>
              <a:gd name="connsiteX24867" fmla="*/ 6590145 w 12184637"/>
              <a:gd name="connsiteY24867" fmla="*/ 4023213 h 4608812"/>
              <a:gd name="connsiteX24868" fmla="*/ 6582267 w 12184637"/>
              <a:gd name="connsiteY24868" fmla="*/ 4023066 h 4608812"/>
              <a:gd name="connsiteX24869" fmla="*/ 6564598 w 12184637"/>
              <a:gd name="connsiteY24869" fmla="*/ 4039926 h 4608812"/>
              <a:gd name="connsiteX24870" fmla="*/ 6564451 w 12184637"/>
              <a:gd name="connsiteY24870" fmla="*/ 4047803 h 4608812"/>
              <a:gd name="connsiteX24871" fmla="*/ 6568500 w 12184637"/>
              <a:gd name="connsiteY24871" fmla="*/ 4049497 h 4608812"/>
              <a:gd name="connsiteX24872" fmla="*/ 6572328 w 12184637"/>
              <a:gd name="connsiteY24872" fmla="*/ 4047951 h 4608812"/>
              <a:gd name="connsiteX24873" fmla="*/ 6528670 w 12184637"/>
              <a:gd name="connsiteY24873" fmla="*/ 4089474 h 4608812"/>
              <a:gd name="connsiteX24874" fmla="*/ 6572328 w 12184637"/>
              <a:gd name="connsiteY24874" fmla="*/ 4047877 h 4608812"/>
              <a:gd name="connsiteX24875" fmla="*/ 6572549 w 12184637"/>
              <a:gd name="connsiteY24875" fmla="*/ 4039999 h 4608812"/>
              <a:gd name="connsiteX24876" fmla="*/ 6564672 w 12184637"/>
              <a:gd name="connsiteY24876" fmla="*/ 4039779 h 4608812"/>
              <a:gd name="connsiteX24877" fmla="*/ 6521013 w 12184637"/>
              <a:gd name="connsiteY24877" fmla="*/ 4081375 h 4608812"/>
              <a:gd name="connsiteX24878" fmla="*/ 6520792 w 12184637"/>
              <a:gd name="connsiteY24878" fmla="*/ 4089253 h 4608812"/>
              <a:gd name="connsiteX24879" fmla="*/ 6524841 w 12184637"/>
              <a:gd name="connsiteY24879" fmla="*/ 4091020 h 4608812"/>
              <a:gd name="connsiteX24880" fmla="*/ 6528670 w 12184637"/>
              <a:gd name="connsiteY24880" fmla="*/ 4089474 h 4608812"/>
              <a:gd name="connsiteX24881" fmla="*/ 6490459 w 12184637"/>
              <a:gd name="connsiteY24881" fmla="*/ 4117304 h 4608812"/>
              <a:gd name="connsiteX24882" fmla="*/ 6528154 w 12184637"/>
              <a:gd name="connsiteY24882" fmla="*/ 4089990 h 4608812"/>
              <a:gd name="connsiteX24883" fmla="*/ 6529406 w 12184637"/>
              <a:gd name="connsiteY24883" fmla="*/ 4082185 h 4608812"/>
              <a:gd name="connsiteX24884" fmla="*/ 6521602 w 12184637"/>
              <a:gd name="connsiteY24884" fmla="*/ 4080934 h 4608812"/>
              <a:gd name="connsiteX24885" fmla="*/ 6483907 w 12184637"/>
              <a:gd name="connsiteY24885" fmla="*/ 4108248 h 4608812"/>
              <a:gd name="connsiteX24886" fmla="*/ 6482655 w 12184637"/>
              <a:gd name="connsiteY24886" fmla="*/ 4116052 h 4608812"/>
              <a:gd name="connsiteX24887" fmla="*/ 6487220 w 12184637"/>
              <a:gd name="connsiteY24887" fmla="*/ 4118334 h 4608812"/>
              <a:gd name="connsiteX24888" fmla="*/ 6490459 w 12184637"/>
              <a:gd name="connsiteY24888" fmla="*/ 4117304 h 4608812"/>
              <a:gd name="connsiteX24889" fmla="*/ 6467047 w 12184637"/>
              <a:gd name="connsiteY24889" fmla="*/ 4134237 h 4608812"/>
              <a:gd name="connsiteX24890" fmla="*/ 6490386 w 12184637"/>
              <a:gd name="connsiteY24890" fmla="*/ 4117304 h 4608812"/>
              <a:gd name="connsiteX24891" fmla="*/ 6491637 w 12184637"/>
              <a:gd name="connsiteY24891" fmla="*/ 4109500 h 4608812"/>
              <a:gd name="connsiteX24892" fmla="*/ 6483833 w 12184637"/>
              <a:gd name="connsiteY24892" fmla="*/ 4108248 h 4608812"/>
              <a:gd name="connsiteX24893" fmla="*/ 6460495 w 12184637"/>
              <a:gd name="connsiteY24893" fmla="*/ 4125181 h 4608812"/>
              <a:gd name="connsiteX24894" fmla="*/ 6459243 w 12184637"/>
              <a:gd name="connsiteY24894" fmla="*/ 4132985 h 4608812"/>
              <a:gd name="connsiteX24895" fmla="*/ 6463808 w 12184637"/>
              <a:gd name="connsiteY24895" fmla="*/ 4135268 h 4608812"/>
              <a:gd name="connsiteX24896" fmla="*/ 6467047 w 12184637"/>
              <a:gd name="connsiteY24896" fmla="*/ 4134237 h 4608812"/>
              <a:gd name="connsiteX24897" fmla="*/ 6434285 w 12184637"/>
              <a:gd name="connsiteY24897" fmla="*/ 4142556 h 4608812"/>
              <a:gd name="connsiteX24898" fmla="*/ 6465133 w 12184637"/>
              <a:gd name="connsiteY24898" fmla="*/ 4135194 h 4608812"/>
              <a:gd name="connsiteX24899" fmla="*/ 6469256 w 12184637"/>
              <a:gd name="connsiteY24899" fmla="*/ 4128494 h 4608812"/>
              <a:gd name="connsiteX24900" fmla="*/ 6462556 w 12184637"/>
              <a:gd name="connsiteY24900" fmla="*/ 4124372 h 4608812"/>
              <a:gd name="connsiteX24901" fmla="*/ 6431708 w 12184637"/>
              <a:gd name="connsiteY24901" fmla="*/ 4131734 h 4608812"/>
              <a:gd name="connsiteX24902" fmla="*/ 6427585 w 12184637"/>
              <a:gd name="connsiteY24902" fmla="*/ 4138433 h 4608812"/>
              <a:gd name="connsiteX24903" fmla="*/ 6433033 w 12184637"/>
              <a:gd name="connsiteY24903" fmla="*/ 4142704 h 4608812"/>
              <a:gd name="connsiteX24904" fmla="*/ 6434285 w 12184637"/>
              <a:gd name="connsiteY24904" fmla="*/ 4142556 h 4608812"/>
              <a:gd name="connsiteX24905" fmla="*/ 6327899 w 12184637"/>
              <a:gd name="connsiteY24905" fmla="*/ 4168030 h 4608812"/>
              <a:gd name="connsiteX24906" fmla="*/ 6434285 w 12184637"/>
              <a:gd name="connsiteY24906" fmla="*/ 4142556 h 4608812"/>
              <a:gd name="connsiteX24907" fmla="*/ 6438408 w 12184637"/>
              <a:gd name="connsiteY24907" fmla="*/ 4135857 h 4608812"/>
              <a:gd name="connsiteX24908" fmla="*/ 6431708 w 12184637"/>
              <a:gd name="connsiteY24908" fmla="*/ 4131734 h 4608812"/>
              <a:gd name="connsiteX24909" fmla="*/ 6325323 w 12184637"/>
              <a:gd name="connsiteY24909" fmla="*/ 4157207 h 4608812"/>
              <a:gd name="connsiteX24910" fmla="*/ 6321200 w 12184637"/>
              <a:gd name="connsiteY24910" fmla="*/ 4163907 h 4608812"/>
              <a:gd name="connsiteX24911" fmla="*/ 6326648 w 12184637"/>
              <a:gd name="connsiteY24911" fmla="*/ 4168177 h 4608812"/>
              <a:gd name="connsiteX24912" fmla="*/ 6327899 w 12184637"/>
              <a:gd name="connsiteY24912" fmla="*/ 4168030 h 4608812"/>
              <a:gd name="connsiteX24913" fmla="*/ 6182199 w 12184637"/>
              <a:gd name="connsiteY24913" fmla="*/ 4172963 h 4608812"/>
              <a:gd name="connsiteX24914" fmla="*/ 6326795 w 12184637"/>
              <a:gd name="connsiteY24914" fmla="*/ 4168177 h 4608812"/>
              <a:gd name="connsiteX24915" fmla="*/ 6332169 w 12184637"/>
              <a:gd name="connsiteY24915" fmla="*/ 4162435 h 4608812"/>
              <a:gd name="connsiteX24916" fmla="*/ 6326427 w 12184637"/>
              <a:gd name="connsiteY24916" fmla="*/ 4157060 h 4608812"/>
              <a:gd name="connsiteX24917" fmla="*/ 6181831 w 12184637"/>
              <a:gd name="connsiteY24917" fmla="*/ 4161846 h 4608812"/>
              <a:gd name="connsiteX24918" fmla="*/ 6176456 w 12184637"/>
              <a:gd name="connsiteY24918" fmla="*/ 4167588 h 4608812"/>
              <a:gd name="connsiteX24919" fmla="*/ 6182052 w 12184637"/>
              <a:gd name="connsiteY24919" fmla="*/ 4172963 h 4608812"/>
              <a:gd name="connsiteX24920" fmla="*/ 6182199 w 12184637"/>
              <a:gd name="connsiteY24920" fmla="*/ 4172963 h 4608812"/>
              <a:gd name="connsiteX24921" fmla="*/ 6187500 w 12184637"/>
              <a:gd name="connsiteY24921" fmla="*/ 4168324 h 4608812"/>
              <a:gd name="connsiteX24922" fmla="*/ 6182935 w 12184637"/>
              <a:gd name="connsiteY24922" fmla="*/ 4161846 h 4608812"/>
              <a:gd name="connsiteX24923" fmla="*/ 6036498 w 12184637"/>
              <a:gd name="connsiteY24923" fmla="*/ 4136372 h 4608812"/>
              <a:gd name="connsiteX24924" fmla="*/ 6030020 w 12184637"/>
              <a:gd name="connsiteY24924" fmla="*/ 4140937 h 4608812"/>
              <a:gd name="connsiteX24925" fmla="*/ 6034585 w 12184637"/>
              <a:gd name="connsiteY24925" fmla="*/ 4147416 h 4608812"/>
              <a:gd name="connsiteX24926" fmla="*/ 6181021 w 12184637"/>
              <a:gd name="connsiteY24926" fmla="*/ 4172889 h 4608812"/>
              <a:gd name="connsiteX24927" fmla="*/ 6182052 w 12184637"/>
              <a:gd name="connsiteY24927" fmla="*/ 4172963 h 4608812"/>
              <a:gd name="connsiteX24928" fmla="*/ 6187500 w 12184637"/>
              <a:gd name="connsiteY24928" fmla="*/ 4168324 h 4608812"/>
              <a:gd name="connsiteX24929" fmla="*/ 6040842 w 12184637"/>
              <a:gd name="connsiteY24929" fmla="*/ 4143881 h 4608812"/>
              <a:gd name="connsiteX24930" fmla="*/ 6037529 w 12184637"/>
              <a:gd name="connsiteY24930" fmla="*/ 4136740 h 4608812"/>
              <a:gd name="connsiteX24931" fmla="*/ 5894553 w 12184637"/>
              <a:gd name="connsiteY24931" fmla="*/ 4083953 h 4608812"/>
              <a:gd name="connsiteX24932" fmla="*/ 5887412 w 12184637"/>
              <a:gd name="connsiteY24932" fmla="*/ 4087265 h 4608812"/>
              <a:gd name="connsiteX24933" fmla="*/ 5890725 w 12184637"/>
              <a:gd name="connsiteY24933" fmla="*/ 4094407 h 4608812"/>
              <a:gd name="connsiteX24934" fmla="*/ 6033701 w 12184637"/>
              <a:gd name="connsiteY24934" fmla="*/ 4147195 h 4608812"/>
              <a:gd name="connsiteX24935" fmla="*/ 6035689 w 12184637"/>
              <a:gd name="connsiteY24935" fmla="*/ 4147563 h 4608812"/>
              <a:gd name="connsiteX24936" fmla="*/ 6040842 w 12184637"/>
              <a:gd name="connsiteY24936" fmla="*/ 4143881 h 4608812"/>
              <a:gd name="connsiteX24937" fmla="*/ 5897425 w 12184637"/>
              <a:gd name="connsiteY24937" fmla="*/ 4091904 h 4608812"/>
              <a:gd name="connsiteX24938" fmla="*/ 5895363 w 12184637"/>
              <a:gd name="connsiteY24938" fmla="*/ 4084321 h 4608812"/>
              <a:gd name="connsiteX24939" fmla="*/ 5761074 w 12184637"/>
              <a:gd name="connsiteY24939" fmla="*/ 4007090 h 4608812"/>
              <a:gd name="connsiteX24940" fmla="*/ 5753491 w 12184637"/>
              <a:gd name="connsiteY24940" fmla="*/ 4009151 h 4608812"/>
              <a:gd name="connsiteX24941" fmla="*/ 5755553 w 12184637"/>
              <a:gd name="connsiteY24941" fmla="*/ 4016735 h 4608812"/>
              <a:gd name="connsiteX24942" fmla="*/ 5889841 w 12184637"/>
              <a:gd name="connsiteY24942" fmla="*/ 4093965 h 4608812"/>
              <a:gd name="connsiteX24943" fmla="*/ 5892639 w 12184637"/>
              <a:gd name="connsiteY24943" fmla="*/ 4094701 h 4608812"/>
              <a:gd name="connsiteX24944" fmla="*/ 5897425 w 12184637"/>
              <a:gd name="connsiteY24944" fmla="*/ 4091904 h 4608812"/>
              <a:gd name="connsiteX24945" fmla="*/ 5762694 w 12184637"/>
              <a:gd name="connsiteY24945" fmla="*/ 4015409 h 4608812"/>
              <a:gd name="connsiteX24946" fmla="*/ 5761958 w 12184637"/>
              <a:gd name="connsiteY24946" fmla="*/ 4007532 h 4608812"/>
              <a:gd name="connsiteX24947" fmla="*/ 5641805 w 12184637"/>
              <a:gd name="connsiteY24947" fmla="*/ 3908876 h 4608812"/>
              <a:gd name="connsiteX24948" fmla="*/ 5633927 w 12184637"/>
              <a:gd name="connsiteY24948" fmla="*/ 3909613 h 4608812"/>
              <a:gd name="connsiteX24949" fmla="*/ 5634663 w 12184637"/>
              <a:gd name="connsiteY24949" fmla="*/ 3917490 h 4608812"/>
              <a:gd name="connsiteX24950" fmla="*/ 5754817 w 12184637"/>
              <a:gd name="connsiteY24950" fmla="*/ 4016145 h 4608812"/>
              <a:gd name="connsiteX24951" fmla="*/ 5758424 w 12184637"/>
              <a:gd name="connsiteY24951" fmla="*/ 4017397 h 4608812"/>
              <a:gd name="connsiteX24952" fmla="*/ 5762694 w 12184637"/>
              <a:gd name="connsiteY24952" fmla="*/ 4015409 h 4608812"/>
              <a:gd name="connsiteX24953" fmla="*/ 5641878 w 12184637"/>
              <a:gd name="connsiteY24953" fmla="*/ 3917417 h 4608812"/>
              <a:gd name="connsiteX24954" fmla="*/ 5642467 w 12184637"/>
              <a:gd name="connsiteY24954" fmla="*/ 3909539 h 4608812"/>
              <a:gd name="connsiteX24955" fmla="*/ 5541824 w 12184637"/>
              <a:gd name="connsiteY24955" fmla="*/ 3792699 h 4608812"/>
              <a:gd name="connsiteX24956" fmla="*/ 5533947 w 12184637"/>
              <a:gd name="connsiteY24956" fmla="*/ 3792110 h 4608812"/>
              <a:gd name="connsiteX24957" fmla="*/ 5533358 w 12184637"/>
              <a:gd name="connsiteY24957" fmla="*/ 3799988 h 4608812"/>
              <a:gd name="connsiteX24958" fmla="*/ 5634001 w 12184637"/>
              <a:gd name="connsiteY24958" fmla="*/ 3916828 h 4608812"/>
              <a:gd name="connsiteX24959" fmla="*/ 5638271 w 12184637"/>
              <a:gd name="connsiteY24959" fmla="*/ 3918742 h 4608812"/>
              <a:gd name="connsiteX24960" fmla="*/ 5641878 w 12184637"/>
              <a:gd name="connsiteY24960" fmla="*/ 3917417 h 4608812"/>
              <a:gd name="connsiteX24961" fmla="*/ 5540499 w 12184637"/>
              <a:gd name="connsiteY24961" fmla="*/ 3801166 h 4608812"/>
              <a:gd name="connsiteX24962" fmla="*/ 5542413 w 12184637"/>
              <a:gd name="connsiteY24962" fmla="*/ 3793509 h 4608812"/>
              <a:gd name="connsiteX24963" fmla="*/ 5464667 w 12184637"/>
              <a:gd name="connsiteY24963" fmla="*/ 3663564 h 4608812"/>
              <a:gd name="connsiteX24964" fmla="*/ 5457011 w 12184637"/>
              <a:gd name="connsiteY24964" fmla="*/ 3661650 h 4608812"/>
              <a:gd name="connsiteX24965" fmla="*/ 5455096 w 12184637"/>
              <a:gd name="connsiteY24965" fmla="*/ 3669307 h 4608812"/>
              <a:gd name="connsiteX24966" fmla="*/ 5532842 w 12184637"/>
              <a:gd name="connsiteY24966" fmla="*/ 3799251 h 4608812"/>
              <a:gd name="connsiteX24967" fmla="*/ 5537628 w 12184637"/>
              <a:gd name="connsiteY24967" fmla="*/ 3801975 h 4608812"/>
              <a:gd name="connsiteX24968" fmla="*/ 5540499 w 12184637"/>
              <a:gd name="connsiteY24968" fmla="*/ 3801166 h 4608812"/>
              <a:gd name="connsiteX24969" fmla="*/ 5461870 w 12184637"/>
              <a:gd name="connsiteY24969" fmla="*/ 3671662 h 4608812"/>
              <a:gd name="connsiteX24970" fmla="*/ 5465109 w 12184637"/>
              <a:gd name="connsiteY24970" fmla="*/ 3664521 h 4608812"/>
              <a:gd name="connsiteX24971" fmla="*/ 5413426 w 12184637"/>
              <a:gd name="connsiteY24971" fmla="*/ 3526477 h 4608812"/>
              <a:gd name="connsiteX24972" fmla="*/ 5406284 w 12184637"/>
              <a:gd name="connsiteY24972" fmla="*/ 3523238 h 4608812"/>
              <a:gd name="connsiteX24973" fmla="*/ 5403045 w 12184637"/>
              <a:gd name="connsiteY24973" fmla="*/ 3530379 h 4608812"/>
              <a:gd name="connsiteX24974" fmla="*/ 5454728 w 12184637"/>
              <a:gd name="connsiteY24974" fmla="*/ 3668423 h 4608812"/>
              <a:gd name="connsiteX24975" fmla="*/ 5459955 w 12184637"/>
              <a:gd name="connsiteY24975" fmla="*/ 3672031 h 4608812"/>
              <a:gd name="connsiteX24976" fmla="*/ 5461870 w 12184637"/>
              <a:gd name="connsiteY24976" fmla="*/ 3671662 h 4608812"/>
              <a:gd name="connsiteX24977" fmla="*/ 5409082 w 12184637"/>
              <a:gd name="connsiteY24977" fmla="*/ 3533913 h 4608812"/>
              <a:gd name="connsiteX24978" fmla="*/ 5413720 w 12184637"/>
              <a:gd name="connsiteY24978" fmla="*/ 3527508 h 4608812"/>
              <a:gd name="connsiteX24979" fmla="*/ 5391265 w 12184637"/>
              <a:gd name="connsiteY24979" fmla="*/ 3386373 h 4608812"/>
              <a:gd name="connsiteX24980" fmla="*/ 5384860 w 12184637"/>
              <a:gd name="connsiteY24980" fmla="*/ 3381734 h 4608812"/>
              <a:gd name="connsiteX24981" fmla="*/ 5380222 w 12184637"/>
              <a:gd name="connsiteY24981" fmla="*/ 3388140 h 4608812"/>
              <a:gd name="connsiteX24982" fmla="*/ 5402677 w 12184637"/>
              <a:gd name="connsiteY24982" fmla="*/ 3529275 h 4608812"/>
              <a:gd name="connsiteX24983" fmla="*/ 5408198 w 12184637"/>
              <a:gd name="connsiteY24983" fmla="*/ 3533987 h 4608812"/>
              <a:gd name="connsiteX24984" fmla="*/ 5409082 w 12184637"/>
              <a:gd name="connsiteY24984" fmla="*/ 3533913 h 4608812"/>
              <a:gd name="connsiteX24985" fmla="*/ 6404983 w 12184637"/>
              <a:gd name="connsiteY24985" fmla="*/ 2084788 h 4608812"/>
              <a:gd name="connsiteX24986" fmla="*/ 6422432 w 12184637"/>
              <a:gd name="connsiteY24986" fmla="*/ 2073745 h 4608812"/>
              <a:gd name="connsiteX24987" fmla="*/ 6424125 w 12184637"/>
              <a:gd name="connsiteY24987" fmla="*/ 2066014 h 4608812"/>
              <a:gd name="connsiteX24988" fmla="*/ 6416394 w 12184637"/>
              <a:gd name="connsiteY24988" fmla="*/ 2064321 h 4608812"/>
              <a:gd name="connsiteX24989" fmla="*/ 6398946 w 12184637"/>
              <a:gd name="connsiteY24989" fmla="*/ 2075364 h 4608812"/>
              <a:gd name="connsiteX24990" fmla="*/ 6397252 w 12184637"/>
              <a:gd name="connsiteY24990" fmla="*/ 2083095 h 4608812"/>
              <a:gd name="connsiteX24991" fmla="*/ 6401964 w 12184637"/>
              <a:gd name="connsiteY24991" fmla="*/ 2085672 h 4608812"/>
              <a:gd name="connsiteX24992" fmla="*/ 6404983 w 12184637"/>
              <a:gd name="connsiteY24992" fmla="*/ 2084788 h 4608812"/>
              <a:gd name="connsiteX24993" fmla="*/ 6367582 w 12184637"/>
              <a:gd name="connsiteY24993" fmla="*/ 2132496 h 4608812"/>
              <a:gd name="connsiteX24994" fmla="*/ 6406308 w 12184637"/>
              <a:gd name="connsiteY24994" fmla="*/ 2083536 h 4608812"/>
              <a:gd name="connsiteX24995" fmla="*/ 6405425 w 12184637"/>
              <a:gd name="connsiteY24995" fmla="*/ 2075732 h 4608812"/>
              <a:gd name="connsiteX24996" fmla="*/ 6397621 w 12184637"/>
              <a:gd name="connsiteY24996" fmla="*/ 2076616 h 4608812"/>
              <a:gd name="connsiteX24997" fmla="*/ 6358821 w 12184637"/>
              <a:gd name="connsiteY24997" fmla="*/ 2125575 h 4608812"/>
              <a:gd name="connsiteX24998" fmla="*/ 6359704 w 12184637"/>
              <a:gd name="connsiteY24998" fmla="*/ 2133379 h 4608812"/>
              <a:gd name="connsiteX24999" fmla="*/ 6363238 w 12184637"/>
              <a:gd name="connsiteY24999" fmla="*/ 2134557 h 4608812"/>
              <a:gd name="connsiteX25000" fmla="*/ 6367582 w 12184637"/>
              <a:gd name="connsiteY25000" fmla="*/ 2132496 h 4608812"/>
              <a:gd name="connsiteX25001" fmla="*/ 6337691 w 12184637"/>
              <a:gd name="connsiteY25001" fmla="*/ 2155687 h 4608812"/>
              <a:gd name="connsiteX25002" fmla="*/ 6366625 w 12184637"/>
              <a:gd name="connsiteY25002" fmla="*/ 2133527 h 4608812"/>
              <a:gd name="connsiteX25003" fmla="*/ 6367656 w 12184637"/>
              <a:gd name="connsiteY25003" fmla="*/ 2125723 h 4608812"/>
              <a:gd name="connsiteX25004" fmla="*/ 6359852 w 12184637"/>
              <a:gd name="connsiteY25004" fmla="*/ 2124692 h 4608812"/>
              <a:gd name="connsiteX25005" fmla="*/ 6330918 w 12184637"/>
              <a:gd name="connsiteY25005" fmla="*/ 2146853 h 4608812"/>
              <a:gd name="connsiteX25006" fmla="*/ 6329887 w 12184637"/>
              <a:gd name="connsiteY25006" fmla="*/ 2154657 h 4608812"/>
              <a:gd name="connsiteX25007" fmla="*/ 6334378 w 12184637"/>
              <a:gd name="connsiteY25007" fmla="*/ 2156865 h 4608812"/>
              <a:gd name="connsiteX25008" fmla="*/ 6337691 w 12184637"/>
              <a:gd name="connsiteY25008" fmla="*/ 2155687 h 4608812"/>
              <a:gd name="connsiteX25009" fmla="*/ 6290204 w 12184637"/>
              <a:gd name="connsiteY25009" fmla="*/ 2238292 h 4608812"/>
              <a:gd name="connsiteX25010" fmla="*/ 6339090 w 12184637"/>
              <a:gd name="connsiteY25010" fmla="*/ 2154067 h 4608812"/>
              <a:gd name="connsiteX25011" fmla="*/ 6337102 w 12184637"/>
              <a:gd name="connsiteY25011" fmla="*/ 2146484 h 4608812"/>
              <a:gd name="connsiteX25012" fmla="*/ 6329519 w 12184637"/>
              <a:gd name="connsiteY25012" fmla="*/ 2148546 h 4608812"/>
              <a:gd name="connsiteX25013" fmla="*/ 6280633 w 12184637"/>
              <a:gd name="connsiteY25013" fmla="*/ 2232771 h 4608812"/>
              <a:gd name="connsiteX25014" fmla="*/ 6282694 w 12184637"/>
              <a:gd name="connsiteY25014" fmla="*/ 2240354 h 4608812"/>
              <a:gd name="connsiteX25015" fmla="*/ 6285566 w 12184637"/>
              <a:gd name="connsiteY25015" fmla="*/ 2241090 h 4608812"/>
              <a:gd name="connsiteX25016" fmla="*/ 6290204 w 12184637"/>
              <a:gd name="connsiteY25016" fmla="*/ 2238292 h 4608812"/>
              <a:gd name="connsiteX25017" fmla="*/ 6202887 w 12184637"/>
              <a:gd name="connsiteY25017" fmla="*/ 2299032 h 4608812"/>
              <a:gd name="connsiteX25018" fmla="*/ 6288511 w 12184637"/>
              <a:gd name="connsiteY25018" fmla="*/ 2240060 h 4608812"/>
              <a:gd name="connsiteX25019" fmla="*/ 6289983 w 12184637"/>
              <a:gd name="connsiteY25019" fmla="*/ 2232329 h 4608812"/>
              <a:gd name="connsiteX25020" fmla="*/ 6282253 w 12184637"/>
              <a:gd name="connsiteY25020" fmla="*/ 2230930 h 4608812"/>
              <a:gd name="connsiteX25021" fmla="*/ 6196629 w 12184637"/>
              <a:gd name="connsiteY25021" fmla="*/ 2289902 h 4608812"/>
              <a:gd name="connsiteX25022" fmla="*/ 6195157 w 12184637"/>
              <a:gd name="connsiteY25022" fmla="*/ 2297633 h 4608812"/>
              <a:gd name="connsiteX25023" fmla="*/ 6199795 w 12184637"/>
              <a:gd name="connsiteY25023" fmla="*/ 2300062 h 4608812"/>
              <a:gd name="connsiteX25024" fmla="*/ 6202887 w 12184637"/>
              <a:gd name="connsiteY25024" fmla="*/ 2299032 h 4608812"/>
              <a:gd name="connsiteX25025" fmla="*/ 6174763 w 12184637"/>
              <a:gd name="connsiteY25025" fmla="*/ 2395036 h 4608812"/>
              <a:gd name="connsiteX25026" fmla="*/ 6205022 w 12184637"/>
              <a:gd name="connsiteY25026" fmla="*/ 2296087 h 4608812"/>
              <a:gd name="connsiteX25027" fmla="*/ 6201341 w 12184637"/>
              <a:gd name="connsiteY25027" fmla="*/ 2289166 h 4608812"/>
              <a:gd name="connsiteX25028" fmla="*/ 6194420 w 12184637"/>
              <a:gd name="connsiteY25028" fmla="*/ 2292847 h 4608812"/>
              <a:gd name="connsiteX25029" fmla="*/ 6164161 w 12184637"/>
              <a:gd name="connsiteY25029" fmla="*/ 2391797 h 4608812"/>
              <a:gd name="connsiteX25030" fmla="*/ 6167842 w 12184637"/>
              <a:gd name="connsiteY25030" fmla="*/ 2398717 h 4608812"/>
              <a:gd name="connsiteX25031" fmla="*/ 6169536 w 12184637"/>
              <a:gd name="connsiteY25031" fmla="*/ 2398938 h 4608812"/>
              <a:gd name="connsiteX25032" fmla="*/ 6174763 w 12184637"/>
              <a:gd name="connsiteY25032" fmla="*/ 2395036 h 4608812"/>
              <a:gd name="connsiteX25033" fmla="*/ 6166959 w 12184637"/>
              <a:gd name="connsiteY25033" fmla="*/ 2499287 h 4608812"/>
              <a:gd name="connsiteX25034" fmla="*/ 6174984 w 12184637"/>
              <a:gd name="connsiteY25034" fmla="*/ 2393785 h 4608812"/>
              <a:gd name="connsiteX25035" fmla="*/ 6169830 w 12184637"/>
              <a:gd name="connsiteY25035" fmla="*/ 2387821 h 4608812"/>
              <a:gd name="connsiteX25036" fmla="*/ 6163867 w 12184637"/>
              <a:gd name="connsiteY25036" fmla="*/ 2392975 h 4608812"/>
              <a:gd name="connsiteX25037" fmla="*/ 6155842 w 12184637"/>
              <a:gd name="connsiteY25037" fmla="*/ 2498477 h 4608812"/>
              <a:gd name="connsiteX25038" fmla="*/ 6160996 w 12184637"/>
              <a:gd name="connsiteY25038" fmla="*/ 2504440 h 4608812"/>
              <a:gd name="connsiteX25039" fmla="*/ 6161511 w 12184637"/>
              <a:gd name="connsiteY25039" fmla="*/ 2504440 h 4608812"/>
              <a:gd name="connsiteX25040" fmla="*/ 6166959 w 12184637"/>
              <a:gd name="connsiteY25040" fmla="*/ 2499287 h 4608812"/>
              <a:gd name="connsiteX25041" fmla="*/ 6082145 w 12184637"/>
              <a:gd name="connsiteY25041" fmla="*/ 2580493 h 4608812"/>
              <a:gd name="connsiteX25042" fmla="*/ 6165192 w 12184637"/>
              <a:gd name="connsiteY25042" fmla="*/ 2502968 h 4608812"/>
              <a:gd name="connsiteX25043" fmla="*/ 6165486 w 12184637"/>
              <a:gd name="connsiteY25043" fmla="*/ 2495090 h 4608812"/>
              <a:gd name="connsiteX25044" fmla="*/ 6157609 w 12184637"/>
              <a:gd name="connsiteY25044" fmla="*/ 2494796 h 4608812"/>
              <a:gd name="connsiteX25045" fmla="*/ 6074562 w 12184637"/>
              <a:gd name="connsiteY25045" fmla="*/ 2572321 h 4608812"/>
              <a:gd name="connsiteX25046" fmla="*/ 6074267 w 12184637"/>
              <a:gd name="connsiteY25046" fmla="*/ 2580199 h 4608812"/>
              <a:gd name="connsiteX25047" fmla="*/ 6078390 w 12184637"/>
              <a:gd name="connsiteY25047" fmla="*/ 2581966 h 4608812"/>
              <a:gd name="connsiteX25048" fmla="*/ 6082145 w 12184637"/>
              <a:gd name="connsiteY25048" fmla="*/ 2580493 h 4608812"/>
              <a:gd name="connsiteX25049" fmla="*/ 6098784 w 12184637"/>
              <a:gd name="connsiteY25049" fmla="*/ 2695861 h 4608812"/>
              <a:gd name="connsiteX25050" fmla="*/ 6103348 w 12184637"/>
              <a:gd name="connsiteY25050" fmla="*/ 2689455 h 4608812"/>
              <a:gd name="connsiteX25051" fmla="*/ 6083839 w 12184637"/>
              <a:gd name="connsiteY25051" fmla="*/ 2575487 h 4608812"/>
              <a:gd name="connsiteX25052" fmla="*/ 6077433 w 12184637"/>
              <a:gd name="connsiteY25052" fmla="*/ 2570922 h 4608812"/>
              <a:gd name="connsiteX25053" fmla="*/ 6072868 w 12184637"/>
              <a:gd name="connsiteY25053" fmla="*/ 2577327 h 4608812"/>
              <a:gd name="connsiteX25054" fmla="*/ 6092379 w 12184637"/>
              <a:gd name="connsiteY25054" fmla="*/ 2691296 h 4608812"/>
              <a:gd name="connsiteX25055" fmla="*/ 6097900 w 12184637"/>
              <a:gd name="connsiteY25055" fmla="*/ 2695934 h 4608812"/>
              <a:gd name="connsiteX25056" fmla="*/ 6098784 w 12184637"/>
              <a:gd name="connsiteY25056" fmla="*/ 2695861 h 4608812"/>
              <a:gd name="connsiteX25057" fmla="*/ 6141191 w 12184637"/>
              <a:gd name="connsiteY25057" fmla="*/ 2808946 h 4608812"/>
              <a:gd name="connsiteX25058" fmla="*/ 6144504 w 12184637"/>
              <a:gd name="connsiteY25058" fmla="*/ 2801804 h 4608812"/>
              <a:gd name="connsiteX25059" fmla="*/ 6102980 w 12184637"/>
              <a:gd name="connsiteY25059" fmla="*/ 2688425 h 4608812"/>
              <a:gd name="connsiteX25060" fmla="*/ 6095839 w 12184637"/>
              <a:gd name="connsiteY25060" fmla="*/ 2685112 h 4608812"/>
              <a:gd name="connsiteX25061" fmla="*/ 6092526 w 12184637"/>
              <a:gd name="connsiteY25061" fmla="*/ 2692253 h 4608812"/>
              <a:gd name="connsiteX25062" fmla="*/ 6134049 w 12184637"/>
              <a:gd name="connsiteY25062" fmla="*/ 2805633 h 4608812"/>
              <a:gd name="connsiteX25063" fmla="*/ 6139350 w 12184637"/>
              <a:gd name="connsiteY25063" fmla="*/ 2809314 h 4608812"/>
              <a:gd name="connsiteX25064" fmla="*/ 6141191 w 12184637"/>
              <a:gd name="connsiteY25064" fmla="*/ 2808946 h 4608812"/>
              <a:gd name="connsiteX25065" fmla="*/ 6201709 w 12184637"/>
              <a:gd name="connsiteY25065" fmla="*/ 2917614 h 4608812"/>
              <a:gd name="connsiteX25066" fmla="*/ 6203918 w 12184637"/>
              <a:gd name="connsiteY25066" fmla="*/ 2910031 h 4608812"/>
              <a:gd name="connsiteX25067" fmla="*/ 6144209 w 12184637"/>
              <a:gd name="connsiteY25067" fmla="*/ 2801068 h 4608812"/>
              <a:gd name="connsiteX25068" fmla="*/ 6136626 w 12184637"/>
              <a:gd name="connsiteY25068" fmla="*/ 2798860 h 4608812"/>
              <a:gd name="connsiteX25069" fmla="*/ 6134418 w 12184637"/>
              <a:gd name="connsiteY25069" fmla="*/ 2806443 h 4608812"/>
              <a:gd name="connsiteX25070" fmla="*/ 6194126 w 12184637"/>
              <a:gd name="connsiteY25070" fmla="*/ 2915405 h 4608812"/>
              <a:gd name="connsiteX25071" fmla="*/ 6199059 w 12184637"/>
              <a:gd name="connsiteY25071" fmla="*/ 2918276 h 4608812"/>
              <a:gd name="connsiteX25072" fmla="*/ 6201709 w 12184637"/>
              <a:gd name="connsiteY25072" fmla="*/ 2917614 h 4608812"/>
              <a:gd name="connsiteX25073" fmla="*/ 6268706 w 12184637"/>
              <a:gd name="connsiteY25073" fmla="*/ 3004710 h 4608812"/>
              <a:gd name="connsiteX25074" fmla="*/ 6269810 w 12184637"/>
              <a:gd name="connsiteY25074" fmla="*/ 2996906 h 4608812"/>
              <a:gd name="connsiteX25075" fmla="*/ 6203403 w 12184637"/>
              <a:gd name="connsiteY25075" fmla="*/ 2909368 h 4608812"/>
              <a:gd name="connsiteX25076" fmla="*/ 6195599 w 12184637"/>
              <a:gd name="connsiteY25076" fmla="*/ 2908263 h 4608812"/>
              <a:gd name="connsiteX25077" fmla="*/ 6194494 w 12184637"/>
              <a:gd name="connsiteY25077" fmla="*/ 2916068 h 4608812"/>
              <a:gd name="connsiteX25078" fmla="*/ 6260902 w 12184637"/>
              <a:gd name="connsiteY25078" fmla="*/ 3003606 h 4608812"/>
              <a:gd name="connsiteX25079" fmla="*/ 6265393 w 12184637"/>
              <a:gd name="connsiteY25079" fmla="*/ 3005814 h 4608812"/>
              <a:gd name="connsiteX25080" fmla="*/ 6268706 w 12184637"/>
              <a:gd name="connsiteY25080" fmla="*/ 3004710 h 4608812"/>
              <a:gd name="connsiteX25081" fmla="*/ 6331212 w 12184637"/>
              <a:gd name="connsiteY25081" fmla="*/ 3052786 h 4608812"/>
              <a:gd name="connsiteX25082" fmla="*/ 6330329 w 12184637"/>
              <a:gd name="connsiteY25082" fmla="*/ 3044982 h 4608812"/>
              <a:gd name="connsiteX25083" fmla="*/ 6268853 w 12184637"/>
              <a:gd name="connsiteY25083" fmla="*/ 2995949 h 4608812"/>
              <a:gd name="connsiteX25084" fmla="*/ 6261049 w 12184637"/>
              <a:gd name="connsiteY25084" fmla="*/ 2996832 h 4608812"/>
              <a:gd name="connsiteX25085" fmla="*/ 6261933 w 12184637"/>
              <a:gd name="connsiteY25085" fmla="*/ 3004636 h 4608812"/>
              <a:gd name="connsiteX25086" fmla="*/ 6323408 w 12184637"/>
              <a:gd name="connsiteY25086" fmla="*/ 3053669 h 4608812"/>
              <a:gd name="connsiteX25087" fmla="*/ 6326942 w 12184637"/>
              <a:gd name="connsiteY25087" fmla="*/ 3054921 h 4608812"/>
              <a:gd name="connsiteX25088" fmla="*/ 6331212 w 12184637"/>
              <a:gd name="connsiteY25088" fmla="*/ 3052786 h 4608812"/>
              <a:gd name="connsiteX25089" fmla="*/ 6344464 w 12184637"/>
              <a:gd name="connsiteY25089" fmla="*/ 3155564 h 4608812"/>
              <a:gd name="connsiteX25090" fmla="*/ 6349029 w 12184637"/>
              <a:gd name="connsiteY25090" fmla="*/ 3149159 h 4608812"/>
              <a:gd name="connsiteX25091" fmla="*/ 6332317 w 12184637"/>
              <a:gd name="connsiteY25091" fmla="*/ 3048442 h 4608812"/>
              <a:gd name="connsiteX25092" fmla="*/ 6325911 w 12184637"/>
              <a:gd name="connsiteY25092" fmla="*/ 3043878 h 4608812"/>
              <a:gd name="connsiteX25093" fmla="*/ 6321347 w 12184637"/>
              <a:gd name="connsiteY25093" fmla="*/ 3050283 h 4608812"/>
              <a:gd name="connsiteX25094" fmla="*/ 6338059 w 12184637"/>
              <a:gd name="connsiteY25094" fmla="*/ 3150999 h 4608812"/>
              <a:gd name="connsiteX25095" fmla="*/ 6343581 w 12184637"/>
              <a:gd name="connsiteY25095" fmla="*/ 3155637 h 4608812"/>
              <a:gd name="connsiteX25096" fmla="*/ 6344464 w 12184637"/>
              <a:gd name="connsiteY25096" fmla="*/ 3155564 h 4608812"/>
              <a:gd name="connsiteX25097" fmla="*/ 6350502 w 12184637"/>
              <a:gd name="connsiteY25097" fmla="*/ 3157993 h 4608812"/>
              <a:gd name="connsiteX25098" fmla="*/ 6351017 w 12184637"/>
              <a:gd name="connsiteY25098" fmla="*/ 3150116 h 4608812"/>
              <a:gd name="connsiteX25099" fmla="*/ 6347704 w 12184637"/>
              <a:gd name="connsiteY25099" fmla="*/ 3146361 h 4608812"/>
              <a:gd name="connsiteX25100" fmla="*/ 6339826 w 12184637"/>
              <a:gd name="connsiteY25100" fmla="*/ 3145846 h 4608812"/>
              <a:gd name="connsiteX25101" fmla="*/ 6339311 w 12184637"/>
              <a:gd name="connsiteY25101" fmla="*/ 3153723 h 4608812"/>
              <a:gd name="connsiteX25102" fmla="*/ 6342624 w 12184637"/>
              <a:gd name="connsiteY25102" fmla="*/ 3157478 h 4608812"/>
              <a:gd name="connsiteX25103" fmla="*/ 6346894 w 12184637"/>
              <a:gd name="connsiteY25103" fmla="*/ 3159392 h 4608812"/>
              <a:gd name="connsiteX25104" fmla="*/ 6350502 w 12184637"/>
              <a:gd name="connsiteY25104" fmla="*/ 3157993 h 4608812"/>
              <a:gd name="connsiteX25105" fmla="*/ 6429868 w 12184637"/>
              <a:gd name="connsiteY25105" fmla="*/ 3249581 h 4608812"/>
              <a:gd name="connsiteX25106" fmla="*/ 6430456 w 12184637"/>
              <a:gd name="connsiteY25106" fmla="*/ 3241703 h 4608812"/>
              <a:gd name="connsiteX25107" fmla="*/ 6351091 w 12184637"/>
              <a:gd name="connsiteY25107" fmla="*/ 3150189 h 4608812"/>
              <a:gd name="connsiteX25108" fmla="*/ 6343213 w 12184637"/>
              <a:gd name="connsiteY25108" fmla="*/ 3149600 h 4608812"/>
              <a:gd name="connsiteX25109" fmla="*/ 6342624 w 12184637"/>
              <a:gd name="connsiteY25109" fmla="*/ 3157478 h 4608812"/>
              <a:gd name="connsiteX25110" fmla="*/ 6421990 w 12184637"/>
              <a:gd name="connsiteY25110" fmla="*/ 3248992 h 4608812"/>
              <a:gd name="connsiteX25111" fmla="*/ 6426260 w 12184637"/>
              <a:gd name="connsiteY25111" fmla="*/ 3250906 h 4608812"/>
              <a:gd name="connsiteX25112" fmla="*/ 6429868 w 12184637"/>
              <a:gd name="connsiteY25112" fmla="*/ 3249581 h 4608812"/>
              <a:gd name="connsiteX25113" fmla="*/ 6427070 w 12184637"/>
              <a:gd name="connsiteY25113" fmla="*/ 3250832 h 4608812"/>
              <a:gd name="connsiteX25114" fmla="*/ 6482508 w 12184637"/>
              <a:gd name="connsiteY25114" fmla="*/ 3241777 h 4608812"/>
              <a:gd name="connsiteX25115" fmla="*/ 6487146 w 12184637"/>
              <a:gd name="connsiteY25115" fmla="*/ 3235372 h 4608812"/>
              <a:gd name="connsiteX25116" fmla="*/ 6480741 w 12184637"/>
              <a:gd name="connsiteY25116" fmla="*/ 3230733 h 4608812"/>
              <a:gd name="connsiteX25117" fmla="*/ 6425376 w 12184637"/>
              <a:gd name="connsiteY25117" fmla="*/ 3239789 h 4608812"/>
              <a:gd name="connsiteX25118" fmla="*/ 6420738 w 12184637"/>
              <a:gd name="connsiteY25118" fmla="*/ 3246194 h 4608812"/>
              <a:gd name="connsiteX25119" fmla="*/ 6426260 w 12184637"/>
              <a:gd name="connsiteY25119" fmla="*/ 3250832 h 4608812"/>
              <a:gd name="connsiteX25120" fmla="*/ 6427070 w 12184637"/>
              <a:gd name="connsiteY25120" fmla="*/ 3250832 h 4608812"/>
              <a:gd name="connsiteX25121" fmla="*/ 6598096 w 12184637"/>
              <a:gd name="connsiteY25121" fmla="*/ 3305240 h 4608812"/>
              <a:gd name="connsiteX25122" fmla="*/ 6596108 w 12184637"/>
              <a:gd name="connsiteY25122" fmla="*/ 3297583 h 4608812"/>
              <a:gd name="connsiteX25123" fmla="*/ 6484348 w 12184637"/>
              <a:gd name="connsiteY25123" fmla="*/ 3231469 h 4608812"/>
              <a:gd name="connsiteX25124" fmla="*/ 6476692 w 12184637"/>
              <a:gd name="connsiteY25124" fmla="*/ 3233457 h 4608812"/>
              <a:gd name="connsiteX25125" fmla="*/ 6478679 w 12184637"/>
              <a:gd name="connsiteY25125" fmla="*/ 3241114 h 4608812"/>
              <a:gd name="connsiteX25126" fmla="*/ 6590440 w 12184637"/>
              <a:gd name="connsiteY25126" fmla="*/ 3307228 h 4608812"/>
              <a:gd name="connsiteX25127" fmla="*/ 6593311 w 12184637"/>
              <a:gd name="connsiteY25127" fmla="*/ 3308038 h 4608812"/>
              <a:gd name="connsiteX25128" fmla="*/ 6598096 w 12184637"/>
              <a:gd name="connsiteY25128" fmla="*/ 3305240 h 4608812"/>
              <a:gd name="connsiteX25129" fmla="*/ 6733268 w 12184637"/>
              <a:gd name="connsiteY25129" fmla="*/ 3351549 h 4608812"/>
              <a:gd name="connsiteX25130" fmla="*/ 6729882 w 12184637"/>
              <a:gd name="connsiteY25130" fmla="*/ 3344407 h 4608812"/>
              <a:gd name="connsiteX25131" fmla="*/ 6595151 w 12184637"/>
              <a:gd name="connsiteY25131" fmla="*/ 3297141 h 4608812"/>
              <a:gd name="connsiteX25132" fmla="*/ 6588010 w 12184637"/>
              <a:gd name="connsiteY25132" fmla="*/ 3300528 h 4608812"/>
              <a:gd name="connsiteX25133" fmla="*/ 6591397 w 12184637"/>
              <a:gd name="connsiteY25133" fmla="*/ 3307669 h 4608812"/>
              <a:gd name="connsiteX25134" fmla="*/ 6726127 w 12184637"/>
              <a:gd name="connsiteY25134" fmla="*/ 3354936 h 4608812"/>
              <a:gd name="connsiteX25135" fmla="*/ 6728041 w 12184637"/>
              <a:gd name="connsiteY25135" fmla="*/ 3355230 h 4608812"/>
              <a:gd name="connsiteX25136" fmla="*/ 6733268 w 12184637"/>
              <a:gd name="connsiteY25136" fmla="*/ 3351549 h 4608812"/>
              <a:gd name="connsiteX25137" fmla="*/ 6731502 w 12184637"/>
              <a:gd name="connsiteY25137" fmla="*/ 3354052 h 4608812"/>
              <a:gd name="connsiteX25138" fmla="*/ 6765883 w 12184637"/>
              <a:gd name="connsiteY25138" fmla="*/ 3326517 h 4608812"/>
              <a:gd name="connsiteX25139" fmla="*/ 6766767 w 12184637"/>
              <a:gd name="connsiteY25139" fmla="*/ 3318713 h 4608812"/>
              <a:gd name="connsiteX25140" fmla="*/ 6758963 w 12184637"/>
              <a:gd name="connsiteY25140" fmla="*/ 3317829 h 4608812"/>
              <a:gd name="connsiteX25141" fmla="*/ 6724581 w 12184637"/>
              <a:gd name="connsiteY25141" fmla="*/ 3345365 h 4608812"/>
              <a:gd name="connsiteX25142" fmla="*/ 6723698 w 12184637"/>
              <a:gd name="connsiteY25142" fmla="*/ 3353169 h 4608812"/>
              <a:gd name="connsiteX25143" fmla="*/ 6728115 w 12184637"/>
              <a:gd name="connsiteY25143" fmla="*/ 3355230 h 4608812"/>
              <a:gd name="connsiteX25144" fmla="*/ 6731502 w 12184637"/>
              <a:gd name="connsiteY25144" fmla="*/ 3354052 h 4608812"/>
              <a:gd name="connsiteX25145" fmla="*/ 6766178 w 12184637"/>
              <a:gd name="connsiteY25145" fmla="*/ 3326223 h 4608812"/>
              <a:gd name="connsiteX25146" fmla="*/ 6802916 w 12184637"/>
              <a:gd name="connsiteY25146" fmla="*/ 3292724 h 4608812"/>
              <a:gd name="connsiteX25147" fmla="*/ 6803284 w 12184637"/>
              <a:gd name="connsiteY25147" fmla="*/ 3284846 h 4608812"/>
              <a:gd name="connsiteX25148" fmla="*/ 6795406 w 12184637"/>
              <a:gd name="connsiteY25148" fmla="*/ 3284478 h 4608812"/>
              <a:gd name="connsiteX25149" fmla="*/ 6758669 w 12184637"/>
              <a:gd name="connsiteY25149" fmla="*/ 3317977 h 4608812"/>
              <a:gd name="connsiteX25150" fmla="*/ 6758300 w 12184637"/>
              <a:gd name="connsiteY25150" fmla="*/ 3325854 h 4608812"/>
              <a:gd name="connsiteX25151" fmla="*/ 6762497 w 12184637"/>
              <a:gd name="connsiteY25151" fmla="*/ 3327695 h 4608812"/>
              <a:gd name="connsiteX25152" fmla="*/ 6766178 w 12184637"/>
              <a:gd name="connsiteY25152" fmla="*/ 3326223 h 4608812"/>
              <a:gd name="connsiteX25153" fmla="*/ 6803284 w 12184637"/>
              <a:gd name="connsiteY25153" fmla="*/ 3292429 h 4608812"/>
              <a:gd name="connsiteX25154" fmla="*/ 6846501 w 12184637"/>
              <a:gd name="connsiteY25154" fmla="*/ 3245531 h 4608812"/>
              <a:gd name="connsiteX25155" fmla="*/ 6846207 w 12184637"/>
              <a:gd name="connsiteY25155" fmla="*/ 3237654 h 4608812"/>
              <a:gd name="connsiteX25156" fmla="*/ 6838329 w 12184637"/>
              <a:gd name="connsiteY25156" fmla="*/ 3237948 h 4608812"/>
              <a:gd name="connsiteX25157" fmla="*/ 6795112 w 12184637"/>
              <a:gd name="connsiteY25157" fmla="*/ 3284846 h 4608812"/>
              <a:gd name="connsiteX25158" fmla="*/ 6795406 w 12184637"/>
              <a:gd name="connsiteY25158" fmla="*/ 3292724 h 4608812"/>
              <a:gd name="connsiteX25159" fmla="*/ 6799235 w 12184637"/>
              <a:gd name="connsiteY25159" fmla="*/ 3294196 h 4608812"/>
              <a:gd name="connsiteX25160" fmla="*/ 6803284 w 12184637"/>
              <a:gd name="connsiteY25160" fmla="*/ 3292429 h 4608812"/>
              <a:gd name="connsiteX25161" fmla="*/ 6846648 w 12184637"/>
              <a:gd name="connsiteY25161" fmla="*/ 3245310 h 4608812"/>
              <a:gd name="connsiteX25162" fmla="*/ 6894577 w 12184637"/>
              <a:gd name="connsiteY25162" fmla="*/ 3188105 h 4608812"/>
              <a:gd name="connsiteX25163" fmla="*/ 6893914 w 12184637"/>
              <a:gd name="connsiteY25163" fmla="*/ 3180228 h 4608812"/>
              <a:gd name="connsiteX25164" fmla="*/ 6886037 w 12184637"/>
              <a:gd name="connsiteY25164" fmla="*/ 3180964 h 4608812"/>
              <a:gd name="connsiteX25165" fmla="*/ 6838108 w 12184637"/>
              <a:gd name="connsiteY25165" fmla="*/ 3238169 h 4608812"/>
              <a:gd name="connsiteX25166" fmla="*/ 6838771 w 12184637"/>
              <a:gd name="connsiteY25166" fmla="*/ 3246047 h 4608812"/>
              <a:gd name="connsiteX25167" fmla="*/ 6842378 w 12184637"/>
              <a:gd name="connsiteY25167" fmla="*/ 3247372 h 4608812"/>
              <a:gd name="connsiteX25168" fmla="*/ 6846648 w 12184637"/>
              <a:gd name="connsiteY25168" fmla="*/ 3245310 h 4608812"/>
              <a:gd name="connsiteX25169" fmla="*/ 6894650 w 12184637"/>
              <a:gd name="connsiteY25169" fmla="*/ 3187958 h 4608812"/>
              <a:gd name="connsiteX25170" fmla="*/ 6945377 w 12184637"/>
              <a:gd name="connsiteY25170" fmla="*/ 3123538 h 4608812"/>
              <a:gd name="connsiteX25171" fmla="*/ 6944420 w 12184637"/>
              <a:gd name="connsiteY25171" fmla="*/ 3115734 h 4608812"/>
              <a:gd name="connsiteX25172" fmla="*/ 6936616 w 12184637"/>
              <a:gd name="connsiteY25172" fmla="*/ 3116691 h 4608812"/>
              <a:gd name="connsiteX25173" fmla="*/ 6885890 w 12184637"/>
              <a:gd name="connsiteY25173" fmla="*/ 3181111 h 4608812"/>
              <a:gd name="connsiteX25174" fmla="*/ 6886846 w 12184637"/>
              <a:gd name="connsiteY25174" fmla="*/ 3188915 h 4608812"/>
              <a:gd name="connsiteX25175" fmla="*/ 6890307 w 12184637"/>
              <a:gd name="connsiteY25175" fmla="*/ 3190093 h 4608812"/>
              <a:gd name="connsiteX25176" fmla="*/ 6894650 w 12184637"/>
              <a:gd name="connsiteY25176" fmla="*/ 3187958 h 4608812"/>
              <a:gd name="connsiteX25177" fmla="*/ 6945524 w 12184637"/>
              <a:gd name="connsiteY25177" fmla="*/ 3123464 h 4608812"/>
              <a:gd name="connsiteX25178" fmla="*/ 6997208 w 12184637"/>
              <a:gd name="connsiteY25178" fmla="*/ 3054995 h 4608812"/>
              <a:gd name="connsiteX25179" fmla="*/ 6996103 w 12184637"/>
              <a:gd name="connsiteY25179" fmla="*/ 3047191 h 4608812"/>
              <a:gd name="connsiteX25180" fmla="*/ 6988299 w 12184637"/>
              <a:gd name="connsiteY25180" fmla="*/ 3048295 h 4608812"/>
              <a:gd name="connsiteX25181" fmla="*/ 6936616 w 12184637"/>
              <a:gd name="connsiteY25181" fmla="*/ 3116764 h 4608812"/>
              <a:gd name="connsiteX25182" fmla="*/ 6937720 w 12184637"/>
              <a:gd name="connsiteY25182" fmla="*/ 3124568 h 4608812"/>
              <a:gd name="connsiteX25183" fmla="*/ 6941107 w 12184637"/>
              <a:gd name="connsiteY25183" fmla="*/ 3125673 h 4608812"/>
              <a:gd name="connsiteX25184" fmla="*/ 6945524 w 12184637"/>
              <a:gd name="connsiteY25184" fmla="*/ 3123464 h 4608812"/>
              <a:gd name="connsiteX25185" fmla="*/ 6997208 w 12184637"/>
              <a:gd name="connsiteY25185" fmla="*/ 3054921 h 4608812"/>
              <a:gd name="connsiteX25186" fmla="*/ 7047861 w 12184637"/>
              <a:gd name="connsiteY25186" fmla="*/ 2985789 h 4608812"/>
              <a:gd name="connsiteX25187" fmla="*/ 7046682 w 12184637"/>
              <a:gd name="connsiteY25187" fmla="*/ 2977985 h 4608812"/>
              <a:gd name="connsiteX25188" fmla="*/ 7038878 w 12184637"/>
              <a:gd name="connsiteY25188" fmla="*/ 2979163 h 4608812"/>
              <a:gd name="connsiteX25189" fmla="*/ 6988226 w 12184637"/>
              <a:gd name="connsiteY25189" fmla="*/ 3048295 h 4608812"/>
              <a:gd name="connsiteX25190" fmla="*/ 6989404 w 12184637"/>
              <a:gd name="connsiteY25190" fmla="*/ 3056099 h 4608812"/>
              <a:gd name="connsiteX25191" fmla="*/ 6992716 w 12184637"/>
              <a:gd name="connsiteY25191" fmla="*/ 3057203 h 4608812"/>
              <a:gd name="connsiteX25192" fmla="*/ 6997208 w 12184637"/>
              <a:gd name="connsiteY25192" fmla="*/ 3054921 h 4608812"/>
              <a:gd name="connsiteX25193" fmla="*/ 7047934 w 12184637"/>
              <a:gd name="connsiteY25193" fmla="*/ 2985715 h 4608812"/>
              <a:gd name="connsiteX25194" fmla="*/ 7094611 w 12184637"/>
              <a:gd name="connsiteY25194" fmla="*/ 2917908 h 4608812"/>
              <a:gd name="connsiteX25195" fmla="*/ 7093139 w 12184637"/>
              <a:gd name="connsiteY25195" fmla="*/ 2910178 h 4608812"/>
              <a:gd name="connsiteX25196" fmla="*/ 7085408 w 12184637"/>
              <a:gd name="connsiteY25196" fmla="*/ 2911650 h 4608812"/>
              <a:gd name="connsiteX25197" fmla="*/ 7038731 w 12184637"/>
              <a:gd name="connsiteY25197" fmla="*/ 2979457 h 4608812"/>
              <a:gd name="connsiteX25198" fmla="*/ 7040204 w 12184637"/>
              <a:gd name="connsiteY25198" fmla="*/ 2987188 h 4608812"/>
              <a:gd name="connsiteX25199" fmla="*/ 7043369 w 12184637"/>
              <a:gd name="connsiteY25199" fmla="*/ 2988145 h 4608812"/>
              <a:gd name="connsiteX25200" fmla="*/ 7047934 w 12184637"/>
              <a:gd name="connsiteY25200" fmla="*/ 2985715 h 4608812"/>
              <a:gd name="connsiteX25201" fmla="*/ 7094832 w 12184637"/>
              <a:gd name="connsiteY25201" fmla="*/ 2917614 h 4608812"/>
              <a:gd name="connsiteX25202" fmla="*/ 7134589 w 12184637"/>
              <a:gd name="connsiteY25202" fmla="*/ 2853120 h 4608812"/>
              <a:gd name="connsiteX25203" fmla="*/ 7132748 w 12184637"/>
              <a:gd name="connsiteY25203" fmla="*/ 2845463 h 4608812"/>
              <a:gd name="connsiteX25204" fmla="*/ 7125091 w 12184637"/>
              <a:gd name="connsiteY25204" fmla="*/ 2847303 h 4608812"/>
              <a:gd name="connsiteX25205" fmla="*/ 7085335 w 12184637"/>
              <a:gd name="connsiteY25205" fmla="*/ 2911797 h 4608812"/>
              <a:gd name="connsiteX25206" fmla="*/ 7087175 w 12184637"/>
              <a:gd name="connsiteY25206" fmla="*/ 2919454 h 4608812"/>
              <a:gd name="connsiteX25207" fmla="*/ 7090120 w 12184637"/>
              <a:gd name="connsiteY25207" fmla="*/ 2920264 h 4608812"/>
              <a:gd name="connsiteX25208" fmla="*/ 7094832 w 12184637"/>
              <a:gd name="connsiteY25208" fmla="*/ 2917614 h 4608812"/>
              <a:gd name="connsiteX25209" fmla="*/ 7134810 w 12184637"/>
              <a:gd name="connsiteY25209" fmla="*/ 2852752 h 4608812"/>
              <a:gd name="connsiteX25210" fmla="*/ 7164701 w 12184637"/>
              <a:gd name="connsiteY25210" fmla="*/ 2793706 h 4608812"/>
              <a:gd name="connsiteX25211" fmla="*/ 7162271 w 12184637"/>
              <a:gd name="connsiteY25211" fmla="*/ 2786196 h 4608812"/>
              <a:gd name="connsiteX25212" fmla="*/ 7154761 w 12184637"/>
              <a:gd name="connsiteY25212" fmla="*/ 2788626 h 4608812"/>
              <a:gd name="connsiteX25213" fmla="*/ 7124870 w 12184637"/>
              <a:gd name="connsiteY25213" fmla="*/ 2847672 h 4608812"/>
              <a:gd name="connsiteX25214" fmla="*/ 7127300 w 12184637"/>
              <a:gd name="connsiteY25214" fmla="*/ 2855181 h 4608812"/>
              <a:gd name="connsiteX25215" fmla="*/ 7129877 w 12184637"/>
              <a:gd name="connsiteY25215" fmla="*/ 2855770 h 4608812"/>
              <a:gd name="connsiteX25216" fmla="*/ 7134810 w 12184637"/>
              <a:gd name="connsiteY25216" fmla="*/ 2852752 h 4608812"/>
              <a:gd name="connsiteX25217" fmla="*/ 7164995 w 12184637"/>
              <a:gd name="connsiteY25217" fmla="*/ 2792970 h 4608812"/>
              <a:gd name="connsiteX25218" fmla="*/ 7182076 w 12184637"/>
              <a:gd name="connsiteY25218" fmla="*/ 2741433 h 4608812"/>
              <a:gd name="connsiteX25219" fmla="*/ 7178542 w 12184637"/>
              <a:gd name="connsiteY25219" fmla="*/ 2734366 h 4608812"/>
              <a:gd name="connsiteX25220" fmla="*/ 7171474 w 12184637"/>
              <a:gd name="connsiteY25220" fmla="*/ 2737900 h 4608812"/>
              <a:gd name="connsiteX25221" fmla="*/ 7154393 w 12184637"/>
              <a:gd name="connsiteY25221" fmla="*/ 2789436 h 4608812"/>
              <a:gd name="connsiteX25222" fmla="*/ 7157927 w 12184637"/>
              <a:gd name="connsiteY25222" fmla="*/ 2796504 h 4608812"/>
              <a:gd name="connsiteX25223" fmla="*/ 7159694 w 12184637"/>
              <a:gd name="connsiteY25223" fmla="*/ 2796798 h 4608812"/>
              <a:gd name="connsiteX25224" fmla="*/ 7164995 w 12184637"/>
              <a:gd name="connsiteY25224" fmla="*/ 2792970 h 4608812"/>
              <a:gd name="connsiteX25225" fmla="*/ 7182370 w 12184637"/>
              <a:gd name="connsiteY25225" fmla="*/ 2740403 h 4608812"/>
              <a:gd name="connsiteX25226" fmla="*/ 7188701 w 12184637"/>
              <a:gd name="connsiteY25226" fmla="*/ 2690044 h 4608812"/>
              <a:gd name="connsiteX25227" fmla="*/ 7183842 w 12184637"/>
              <a:gd name="connsiteY25227" fmla="*/ 2683786 h 4608812"/>
              <a:gd name="connsiteX25228" fmla="*/ 7177585 w 12184637"/>
              <a:gd name="connsiteY25228" fmla="*/ 2688646 h 4608812"/>
              <a:gd name="connsiteX25229" fmla="*/ 7171253 w 12184637"/>
              <a:gd name="connsiteY25229" fmla="*/ 2739004 h 4608812"/>
              <a:gd name="connsiteX25230" fmla="*/ 7176112 w 12184637"/>
              <a:gd name="connsiteY25230" fmla="*/ 2745262 h 4608812"/>
              <a:gd name="connsiteX25231" fmla="*/ 7176848 w 12184637"/>
              <a:gd name="connsiteY25231" fmla="*/ 2745336 h 4608812"/>
              <a:gd name="connsiteX25232" fmla="*/ 7182370 w 12184637"/>
              <a:gd name="connsiteY25232" fmla="*/ 2740403 h 4608812"/>
              <a:gd name="connsiteX25233" fmla="*/ 7183327 w 12184637"/>
              <a:gd name="connsiteY25233" fmla="*/ 2694904 h 4608812"/>
              <a:gd name="connsiteX25234" fmla="*/ 7188628 w 12184637"/>
              <a:gd name="connsiteY25234" fmla="*/ 2689087 h 4608812"/>
              <a:gd name="connsiteX25235" fmla="*/ 7186272 w 12184637"/>
              <a:gd name="connsiteY25235" fmla="*/ 2633428 h 4608812"/>
              <a:gd name="connsiteX25236" fmla="*/ 7180456 w 12184637"/>
              <a:gd name="connsiteY25236" fmla="*/ 2628127 h 4608812"/>
              <a:gd name="connsiteX25237" fmla="*/ 7175155 w 12184637"/>
              <a:gd name="connsiteY25237" fmla="*/ 2633944 h 4608812"/>
              <a:gd name="connsiteX25238" fmla="*/ 7177511 w 12184637"/>
              <a:gd name="connsiteY25238" fmla="*/ 2689603 h 4608812"/>
              <a:gd name="connsiteX25239" fmla="*/ 7183106 w 12184637"/>
              <a:gd name="connsiteY25239" fmla="*/ 2694904 h 4608812"/>
              <a:gd name="connsiteX25240" fmla="*/ 7183327 w 12184637"/>
              <a:gd name="connsiteY25240" fmla="*/ 2694904 h 4608812"/>
              <a:gd name="connsiteX25241" fmla="*/ 7181486 w 12184637"/>
              <a:gd name="connsiteY25241" fmla="*/ 2639244 h 4608812"/>
              <a:gd name="connsiteX25242" fmla="*/ 7186272 w 12184637"/>
              <a:gd name="connsiteY25242" fmla="*/ 2632986 h 4608812"/>
              <a:gd name="connsiteX25243" fmla="*/ 7177437 w 12184637"/>
              <a:gd name="connsiteY25243" fmla="*/ 2565768 h 4608812"/>
              <a:gd name="connsiteX25244" fmla="*/ 7171179 w 12184637"/>
              <a:gd name="connsiteY25244" fmla="*/ 2560983 h 4608812"/>
              <a:gd name="connsiteX25245" fmla="*/ 7166394 w 12184637"/>
              <a:gd name="connsiteY25245" fmla="*/ 2567241 h 4608812"/>
              <a:gd name="connsiteX25246" fmla="*/ 7175229 w 12184637"/>
              <a:gd name="connsiteY25246" fmla="*/ 2634459 h 4608812"/>
              <a:gd name="connsiteX25247" fmla="*/ 7180750 w 12184637"/>
              <a:gd name="connsiteY25247" fmla="*/ 2639318 h 4608812"/>
              <a:gd name="connsiteX25248" fmla="*/ 7181486 w 12184637"/>
              <a:gd name="connsiteY25248" fmla="*/ 2639244 h 4608812"/>
              <a:gd name="connsiteX25249" fmla="*/ 7172799 w 12184637"/>
              <a:gd name="connsiteY25249" fmla="*/ 2571953 h 4608812"/>
              <a:gd name="connsiteX25250" fmla="*/ 7177437 w 12184637"/>
              <a:gd name="connsiteY25250" fmla="*/ 2565548 h 4608812"/>
              <a:gd name="connsiteX25251" fmla="*/ 7164259 w 12184637"/>
              <a:gd name="connsiteY25251" fmla="*/ 2480366 h 4608812"/>
              <a:gd name="connsiteX25252" fmla="*/ 7157927 w 12184637"/>
              <a:gd name="connsiteY25252" fmla="*/ 2475727 h 4608812"/>
              <a:gd name="connsiteX25253" fmla="*/ 7153289 w 12184637"/>
              <a:gd name="connsiteY25253" fmla="*/ 2482059 h 4608812"/>
              <a:gd name="connsiteX25254" fmla="*/ 7166467 w 12184637"/>
              <a:gd name="connsiteY25254" fmla="*/ 2567241 h 4608812"/>
              <a:gd name="connsiteX25255" fmla="*/ 7171989 w 12184637"/>
              <a:gd name="connsiteY25255" fmla="*/ 2571953 h 4608812"/>
              <a:gd name="connsiteX25256" fmla="*/ 7172799 w 12184637"/>
              <a:gd name="connsiteY25256" fmla="*/ 2571953 h 4608812"/>
              <a:gd name="connsiteX25257" fmla="*/ 7159768 w 12184637"/>
              <a:gd name="connsiteY25257" fmla="*/ 2486771 h 4608812"/>
              <a:gd name="connsiteX25258" fmla="*/ 7164259 w 12184637"/>
              <a:gd name="connsiteY25258" fmla="*/ 2480292 h 4608812"/>
              <a:gd name="connsiteX25259" fmla="*/ 7147325 w 12184637"/>
              <a:gd name="connsiteY25259" fmla="*/ 2384435 h 4608812"/>
              <a:gd name="connsiteX25260" fmla="*/ 7140846 w 12184637"/>
              <a:gd name="connsiteY25260" fmla="*/ 2379944 h 4608812"/>
              <a:gd name="connsiteX25261" fmla="*/ 7136355 w 12184637"/>
              <a:gd name="connsiteY25261" fmla="*/ 2386422 h 4608812"/>
              <a:gd name="connsiteX25262" fmla="*/ 7153289 w 12184637"/>
              <a:gd name="connsiteY25262" fmla="*/ 2482280 h 4608812"/>
              <a:gd name="connsiteX25263" fmla="*/ 7158810 w 12184637"/>
              <a:gd name="connsiteY25263" fmla="*/ 2486844 h 4608812"/>
              <a:gd name="connsiteX25264" fmla="*/ 7159768 w 12184637"/>
              <a:gd name="connsiteY25264" fmla="*/ 2486771 h 4608812"/>
              <a:gd name="connsiteX25265" fmla="*/ 7142908 w 12184637"/>
              <a:gd name="connsiteY25265" fmla="*/ 2390913 h 4608812"/>
              <a:gd name="connsiteX25266" fmla="*/ 7147252 w 12184637"/>
              <a:gd name="connsiteY25266" fmla="*/ 2384361 h 4608812"/>
              <a:gd name="connsiteX25267" fmla="*/ 7127006 w 12184637"/>
              <a:gd name="connsiteY25267" fmla="*/ 2285191 h 4608812"/>
              <a:gd name="connsiteX25268" fmla="*/ 7120453 w 12184637"/>
              <a:gd name="connsiteY25268" fmla="*/ 2280847 h 4608812"/>
              <a:gd name="connsiteX25269" fmla="*/ 7116109 w 12184637"/>
              <a:gd name="connsiteY25269" fmla="*/ 2287399 h 4608812"/>
              <a:gd name="connsiteX25270" fmla="*/ 7136355 w 12184637"/>
              <a:gd name="connsiteY25270" fmla="*/ 2386570 h 4608812"/>
              <a:gd name="connsiteX25271" fmla="*/ 7141877 w 12184637"/>
              <a:gd name="connsiteY25271" fmla="*/ 2391061 h 4608812"/>
              <a:gd name="connsiteX25272" fmla="*/ 7142908 w 12184637"/>
              <a:gd name="connsiteY25272" fmla="*/ 2390913 h 4608812"/>
              <a:gd name="connsiteX25273" fmla="*/ 7122882 w 12184637"/>
              <a:gd name="connsiteY25273" fmla="*/ 2291669 h 4608812"/>
              <a:gd name="connsiteX25274" fmla="*/ 7127006 w 12184637"/>
              <a:gd name="connsiteY25274" fmla="*/ 2284896 h 4608812"/>
              <a:gd name="connsiteX25275" fmla="*/ 7103961 w 12184637"/>
              <a:gd name="connsiteY25275" fmla="*/ 2189554 h 4608812"/>
              <a:gd name="connsiteX25276" fmla="*/ 7097261 w 12184637"/>
              <a:gd name="connsiteY25276" fmla="*/ 2185431 h 4608812"/>
              <a:gd name="connsiteX25277" fmla="*/ 7093139 w 12184637"/>
              <a:gd name="connsiteY25277" fmla="*/ 2192131 h 4608812"/>
              <a:gd name="connsiteX25278" fmla="*/ 7116183 w 12184637"/>
              <a:gd name="connsiteY25278" fmla="*/ 2287473 h 4608812"/>
              <a:gd name="connsiteX25279" fmla="*/ 7121631 w 12184637"/>
              <a:gd name="connsiteY25279" fmla="*/ 2291743 h 4608812"/>
              <a:gd name="connsiteX25280" fmla="*/ 7122882 w 12184637"/>
              <a:gd name="connsiteY25280" fmla="*/ 2291669 h 4608812"/>
              <a:gd name="connsiteX25281" fmla="*/ 7100059 w 12184637"/>
              <a:gd name="connsiteY25281" fmla="*/ 2196180 h 4608812"/>
              <a:gd name="connsiteX25282" fmla="*/ 7103814 w 12184637"/>
              <a:gd name="connsiteY25282" fmla="*/ 2189259 h 4608812"/>
              <a:gd name="connsiteX25283" fmla="*/ 7078488 w 12184637"/>
              <a:gd name="connsiteY25283" fmla="*/ 2104814 h 4608812"/>
              <a:gd name="connsiteX25284" fmla="*/ 7071567 w 12184637"/>
              <a:gd name="connsiteY25284" fmla="*/ 2101059 h 4608812"/>
              <a:gd name="connsiteX25285" fmla="*/ 7067812 w 12184637"/>
              <a:gd name="connsiteY25285" fmla="*/ 2107979 h 4608812"/>
              <a:gd name="connsiteX25286" fmla="*/ 7093139 w 12184637"/>
              <a:gd name="connsiteY25286" fmla="*/ 2192425 h 4608812"/>
              <a:gd name="connsiteX25287" fmla="*/ 7098513 w 12184637"/>
              <a:gd name="connsiteY25287" fmla="*/ 2196401 h 4608812"/>
              <a:gd name="connsiteX25288" fmla="*/ 7100059 w 12184637"/>
              <a:gd name="connsiteY25288" fmla="*/ 2196180 h 4608812"/>
              <a:gd name="connsiteX25289" fmla="*/ 7075248 w 12184637"/>
              <a:gd name="connsiteY25289" fmla="*/ 2111587 h 4608812"/>
              <a:gd name="connsiteX25290" fmla="*/ 7078340 w 12184637"/>
              <a:gd name="connsiteY25290" fmla="*/ 2104372 h 4608812"/>
              <a:gd name="connsiteX25291" fmla="*/ 7049701 w 12184637"/>
              <a:gd name="connsiteY25291" fmla="*/ 2032663 h 4608812"/>
              <a:gd name="connsiteX25292" fmla="*/ 7042486 w 12184637"/>
              <a:gd name="connsiteY25292" fmla="*/ 2029571 h 4608812"/>
              <a:gd name="connsiteX25293" fmla="*/ 7039394 w 12184637"/>
              <a:gd name="connsiteY25293" fmla="*/ 2036786 h 4608812"/>
              <a:gd name="connsiteX25294" fmla="*/ 7067960 w 12184637"/>
              <a:gd name="connsiteY25294" fmla="*/ 2108495 h 4608812"/>
              <a:gd name="connsiteX25295" fmla="*/ 7073187 w 12184637"/>
              <a:gd name="connsiteY25295" fmla="*/ 2112029 h 4608812"/>
              <a:gd name="connsiteX25296" fmla="*/ 7075248 w 12184637"/>
              <a:gd name="connsiteY25296" fmla="*/ 2111587 h 4608812"/>
              <a:gd name="connsiteX25297" fmla="*/ 7047345 w 12184637"/>
              <a:gd name="connsiteY25297" fmla="*/ 2039583 h 4608812"/>
              <a:gd name="connsiteX25298" fmla="*/ 7049406 w 12184637"/>
              <a:gd name="connsiteY25298" fmla="*/ 2032000 h 4608812"/>
              <a:gd name="connsiteX25299" fmla="*/ 7016571 w 12184637"/>
              <a:gd name="connsiteY25299" fmla="*/ 1974942 h 4608812"/>
              <a:gd name="connsiteX25300" fmla="*/ 7008987 w 12184637"/>
              <a:gd name="connsiteY25300" fmla="*/ 1972881 h 4608812"/>
              <a:gd name="connsiteX25301" fmla="*/ 7006926 w 12184637"/>
              <a:gd name="connsiteY25301" fmla="*/ 1980464 h 4608812"/>
              <a:gd name="connsiteX25302" fmla="*/ 7039762 w 12184637"/>
              <a:gd name="connsiteY25302" fmla="*/ 2037522 h 4608812"/>
              <a:gd name="connsiteX25303" fmla="*/ 7044621 w 12184637"/>
              <a:gd name="connsiteY25303" fmla="*/ 2040320 h 4608812"/>
              <a:gd name="connsiteX25304" fmla="*/ 7047345 w 12184637"/>
              <a:gd name="connsiteY25304" fmla="*/ 2039583 h 4608812"/>
              <a:gd name="connsiteX25305" fmla="*/ 8488077 w 12184637"/>
              <a:gd name="connsiteY25305" fmla="*/ 1723593 h 4608812"/>
              <a:gd name="connsiteX25306" fmla="*/ 8487709 w 12184637"/>
              <a:gd name="connsiteY25306" fmla="*/ 1715715 h 4608812"/>
              <a:gd name="connsiteX25307" fmla="*/ 8412466 w 12184637"/>
              <a:gd name="connsiteY25307" fmla="*/ 1647613 h 4608812"/>
              <a:gd name="connsiteX25308" fmla="*/ 8404589 w 12184637"/>
              <a:gd name="connsiteY25308" fmla="*/ 1647982 h 4608812"/>
              <a:gd name="connsiteX25309" fmla="*/ 8404956 w 12184637"/>
              <a:gd name="connsiteY25309" fmla="*/ 1655859 h 4608812"/>
              <a:gd name="connsiteX25310" fmla="*/ 8480199 w 12184637"/>
              <a:gd name="connsiteY25310" fmla="*/ 1723961 h 4608812"/>
              <a:gd name="connsiteX25311" fmla="*/ 8483954 w 12184637"/>
              <a:gd name="connsiteY25311" fmla="*/ 1725433 h 4608812"/>
              <a:gd name="connsiteX25312" fmla="*/ 8488077 w 12184637"/>
              <a:gd name="connsiteY25312" fmla="*/ 1723593 h 4608812"/>
              <a:gd name="connsiteX25313" fmla="*/ 8413055 w 12184637"/>
              <a:gd name="connsiteY25313" fmla="*/ 1655270 h 4608812"/>
              <a:gd name="connsiteX25314" fmla="*/ 8412245 w 12184637"/>
              <a:gd name="connsiteY25314" fmla="*/ 1647393 h 4608812"/>
              <a:gd name="connsiteX25315" fmla="*/ 8381471 w 12184637"/>
              <a:gd name="connsiteY25315" fmla="*/ 1622140 h 4608812"/>
              <a:gd name="connsiteX25316" fmla="*/ 8373593 w 12184637"/>
              <a:gd name="connsiteY25316" fmla="*/ 1622950 h 4608812"/>
              <a:gd name="connsiteX25317" fmla="*/ 8374403 w 12184637"/>
              <a:gd name="connsiteY25317" fmla="*/ 1630827 h 4608812"/>
              <a:gd name="connsiteX25318" fmla="*/ 8405177 w 12184637"/>
              <a:gd name="connsiteY25318" fmla="*/ 1656080 h 4608812"/>
              <a:gd name="connsiteX25319" fmla="*/ 8408785 w 12184637"/>
              <a:gd name="connsiteY25319" fmla="*/ 1657332 h 4608812"/>
              <a:gd name="connsiteX25320" fmla="*/ 8413055 w 12184637"/>
              <a:gd name="connsiteY25320" fmla="*/ 1655270 h 4608812"/>
              <a:gd name="connsiteX25321" fmla="*/ 8382207 w 12184637"/>
              <a:gd name="connsiteY25321" fmla="*/ 1630018 h 4608812"/>
              <a:gd name="connsiteX25322" fmla="*/ 8381397 w 12184637"/>
              <a:gd name="connsiteY25322" fmla="*/ 1622140 h 4608812"/>
              <a:gd name="connsiteX25323" fmla="*/ 8284288 w 12184637"/>
              <a:gd name="connsiteY25323" fmla="*/ 1542553 h 4608812"/>
              <a:gd name="connsiteX25324" fmla="*/ 8276411 w 12184637"/>
              <a:gd name="connsiteY25324" fmla="*/ 1543363 h 4608812"/>
              <a:gd name="connsiteX25325" fmla="*/ 8277220 w 12184637"/>
              <a:gd name="connsiteY25325" fmla="*/ 1551241 h 4608812"/>
              <a:gd name="connsiteX25326" fmla="*/ 8374329 w 12184637"/>
              <a:gd name="connsiteY25326" fmla="*/ 1630827 h 4608812"/>
              <a:gd name="connsiteX25327" fmla="*/ 8377864 w 12184637"/>
              <a:gd name="connsiteY25327" fmla="*/ 1632079 h 4608812"/>
              <a:gd name="connsiteX25328" fmla="*/ 8382207 w 12184637"/>
              <a:gd name="connsiteY25328" fmla="*/ 1630018 h 4608812"/>
              <a:gd name="connsiteX25329" fmla="*/ 8286129 w 12184637"/>
              <a:gd name="connsiteY25329" fmla="*/ 1548517 h 4608812"/>
              <a:gd name="connsiteX25330" fmla="*/ 8282447 w 12184637"/>
              <a:gd name="connsiteY25330" fmla="*/ 1541523 h 4608812"/>
              <a:gd name="connsiteX25331" fmla="*/ 8156699 w 12184637"/>
              <a:gd name="connsiteY25331" fmla="*/ 1503238 h 4608812"/>
              <a:gd name="connsiteX25332" fmla="*/ 8149705 w 12184637"/>
              <a:gd name="connsiteY25332" fmla="*/ 1506920 h 4608812"/>
              <a:gd name="connsiteX25333" fmla="*/ 8153386 w 12184637"/>
              <a:gd name="connsiteY25333" fmla="*/ 1513914 h 4608812"/>
              <a:gd name="connsiteX25334" fmla="*/ 8279135 w 12184637"/>
              <a:gd name="connsiteY25334" fmla="*/ 1552198 h 4608812"/>
              <a:gd name="connsiteX25335" fmla="*/ 8280828 w 12184637"/>
              <a:gd name="connsiteY25335" fmla="*/ 1552419 h 4608812"/>
              <a:gd name="connsiteX25336" fmla="*/ 8286129 w 12184637"/>
              <a:gd name="connsiteY25336" fmla="*/ 1548517 h 4608812"/>
              <a:gd name="connsiteX25337" fmla="*/ 8160602 w 12184637"/>
              <a:gd name="connsiteY25337" fmla="*/ 1509276 h 4608812"/>
              <a:gd name="connsiteX25338" fmla="*/ 8155742 w 12184637"/>
              <a:gd name="connsiteY25338" fmla="*/ 1503091 h 4608812"/>
              <a:gd name="connsiteX25339" fmla="*/ 8022852 w 12184637"/>
              <a:gd name="connsiteY25339" fmla="*/ 1487336 h 4608812"/>
              <a:gd name="connsiteX25340" fmla="*/ 8016668 w 12184637"/>
              <a:gd name="connsiteY25340" fmla="*/ 1492195 h 4608812"/>
              <a:gd name="connsiteX25341" fmla="*/ 8021527 w 12184637"/>
              <a:gd name="connsiteY25341" fmla="*/ 1498379 h 4608812"/>
              <a:gd name="connsiteX25342" fmla="*/ 8154417 w 12184637"/>
              <a:gd name="connsiteY25342" fmla="*/ 1514135 h 4608812"/>
              <a:gd name="connsiteX25343" fmla="*/ 8155154 w 12184637"/>
              <a:gd name="connsiteY25343" fmla="*/ 1514208 h 4608812"/>
              <a:gd name="connsiteX25344" fmla="*/ 8160602 w 12184637"/>
              <a:gd name="connsiteY25344" fmla="*/ 1509276 h 4608812"/>
              <a:gd name="connsiteX25345" fmla="*/ 7883925 w 12184637"/>
              <a:gd name="connsiteY25345" fmla="*/ 1499999 h 4608812"/>
              <a:gd name="connsiteX25346" fmla="*/ 8022263 w 12184637"/>
              <a:gd name="connsiteY25346" fmla="*/ 1498453 h 4608812"/>
              <a:gd name="connsiteX25347" fmla="*/ 8027785 w 12184637"/>
              <a:gd name="connsiteY25347" fmla="*/ 1492784 h 4608812"/>
              <a:gd name="connsiteX25348" fmla="*/ 8022190 w 12184637"/>
              <a:gd name="connsiteY25348" fmla="*/ 1487262 h 4608812"/>
              <a:gd name="connsiteX25349" fmla="*/ 8022190 w 12184637"/>
              <a:gd name="connsiteY25349" fmla="*/ 1487262 h 4608812"/>
              <a:gd name="connsiteX25350" fmla="*/ 7883851 w 12184637"/>
              <a:gd name="connsiteY25350" fmla="*/ 1488808 h 4608812"/>
              <a:gd name="connsiteX25351" fmla="*/ 7878330 w 12184637"/>
              <a:gd name="connsiteY25351" fmla="*/ 1494477 h 4608812"/>
              <a:gd name="connsiteX25352" fmla="*/ 7883925 w 12184637"/>
              <a:gd name="connsiteY25352" fmla="*/ 1499999 h 4608812"/>
              <a:gd name="connsiteX25353" fmla="*/ 7883925 w 12184637"/>
              <a:gd name="connsiteY25353" fmla="*/ 1499999 h 4608812"/>
              <a:gd name="connsiteX25354" fmla="*/ 7742422 w 12184637"/>
              <a:gd name="connsiteY25354" fmla="*/ 1513546 h 4608812"/>
              <a:gd name="connsiteX25355" fmla="*/ 7884367 w 12184637"/>
              <a:gd name="connsiteY25355" fmla="*/ 1499999 h 4608812"/>
              <a:gd name="connsiteX25356" fmla="*/ 7889373 w 12184637"/>
              <a:gd name="connsiteY25356" fmla="*/ 1493888 h 4608812"/>
              <a:gd name="connsiteX25357" fmla="*/ 7883263 w 12184637"/>
              <a:gd name="connsiteY25357" fmla="*/ 1488882 h 4608812"/>
              <a:gd name="connsiteX25358" fmla="*/ 7741317 w 12184637"/>
              <a:gd name="connsiteY25358" fmla="*/ 1502429 h 4608812"/>
              <a:gd name="connsiteX25359" fmla="*/ 7736311 w 12184637"/>
              <a:gd name="connsiteY25359" fmla="*/ 1508539 h 4608812"/>
              <a:gd name="connsiteX25360" fmla="*/ 7741907 w 12184637"/>
              <a:gd name="connsiteY25360" fmla="*/ 1513619 h 4608812"/>
              <a:gd name="connsiteX25361" fmla="*/ 7742422 w 12184637"/>
              <a:gd name="connsiteY25361" fmla="*/ 1513546 h 4608812"/>
              <a:gd name="connsiteX25362" fmla="*/ 7746250 w 12184637"/>
              <a:gd name="connsiteY25362" fmla="*/ 1511484 h 4608812"/>
              <a:gd name="connsiteX25363" fmla="*/ 7745440 w 12184637"/>
              <a:gd name="connsiteY25363" fmla="*/ 1503607 h 4608812"/>
              <a:gd name="connsiteX25364" fmla="*/ 7605483 w 12184637"/>
              <a:gd name="connsiteY25364" fmla="*/ 1390521 h 4608812"/>
              <a:gd name="connsiteX25365" fmla="*/ 7597604 w 12184637"/>
              <a:gd name="connsiteY25365" fmla="*/ 1391331 h 4608812"/>
              <a:gd name="connsiteX25366" fmla="*/ 7598415 w 12184637"/>
              <a:gd name="connsiteY25366" fmla="*/ 1399209 h 4608812"/>
              <a:gd name="connsiteX25367" fmla="*/ 7738372 w 12184637"/>
              <a:gd name="connsiteY25367" fmla="*/ 1512294 h 4608812"/>
              <a:gd name="connsiteX25368" fmla="*/ 7741907 w 12184637"/>
              <a:gd name="connsiteY25368" fmla="*/ 1513546 h 4608812"/>
              <a:gd name="connsiteX25369" fmla="*/ 7746250 w 12184637"/>
              <a:gd name="connsiteY25369" fmla="*/ 1511484 h 4608812"/>
              <a:gd name="connsiteX25370" fmla="*/ 7461844 w 12184637"/>
              <a:gd name="connsiteY25370" fmla="*/ 1419750 h 4608812"/>
              <a:gd name="connsiteX25371" fmla="*/ 7602685 w 12184637"/>
              <a:gd name="connsiteY25371" fmla="*/ 1400460 h 4608812"/>
              <a:gd name="connsiteX25372" fmla="*/ 7607471 w 12184637"/>
              <a:gd name="connsiteY25372" fmla="*/ 1394202 h 4608812"/>
              <a:gd name="connsiteX25373" fmla="*/ 7601212 w 12184637"/>
              <a:gd name="connsiteY25373" fmla="*/ 1389417 h 4608812"/>
              <a:gd name="connsiteX25374" fmla="*/ 7460371 w 12184637"/>
              <a:gd name="connsiteY25374" fmla="*/ 1408706 h 4608812"/>
              <a:gd name="connsiteX25375" fmla="*/ 7455585 w 12184637"/>
              <a:gd name="connsiteY25375" fmla="*/ 1414964 h 4608812"/>
              <a:gd name="connsiteX25376" fmla="*/ 7461107 w 12184637"/>
              <a:gd name="connsiteY25376" fmla="*/ 1419750 h 4608812"/>
              <a:gd name="connsiteX25377" fmla="*/ 7461844 w 12184637"/>
              <a:gd name="connsiteY25377" fmla="*/ 1419750 h 4608812"/>
              <a:gd name="connsiteX25378" fmla="*/ 7322843 w 12184637"/>
              <a:gd name="connsiteY25378" fmla="*/ 1441690 h 4608812"/>
              <a:gd name="connsiteX25379" fmla="*/ 7461991 w 12184637"/>
              <a:gd name="connsiteY25379" fmla="*/ 1419676 h 4608812"/>
              <a:gd name="connsiteX25380" fmla="*/ 7466629 w 12184637"/>
              <a:gd name="connsiteY25380" fmla="*/ 1413271 h 4608812"/>
              <a:gd name="connsiteX25381" fmla="*/ 7460224 w 12184637"/>
              <a:gd name="connsiteY25381" fmla="*/ 1408633 h 4608812"/>
              <a:gd name="connsiteX25382" fmla="*/ 7321076 w 12184637"/>
              <a:gd name="connsiteY25382" fmla="*/ 1430646 h 4608812"/>
              <a:gd name="connsiteX25383" fmla="*/ 7316438 w 12184637"/>
              <a:gd name="connsiteY25383" fmla="*/ 1437051 h 4608812"/>
              <a:gd name="connsiteX25384" fmla="*/ 7321960 w 12184637"/>
              <a:gd name="connsiteY25384" fmla="*/ 1441763 h 4608812"/>
              <a:gd name="connsiteX25385" fmla="*/ 7322843 w 12184637"/>
              <a:gd name="connsiteY25385" fmla="*/ 1441690 h 4608812"/>
              <a:gd name="connsiteX25386" fmla="*/ 7326230 w 12184637"/>
              <a:gd name="connsiteY25386" fmla="*/ 1439775 h 4608812"/>
              <a:gd name="connsiteX25387" fmla="*/ 7325567 w 12184637"/>
              <a:gd name="connsiteY25387" fmla="*/ 1431898 h 4608812"/>
              <a:gd name="connsiteX25388" fmla="*/ 7190837 w 12184637"/>
              <a:gd name="connsiteY25388" fmla="*/ 1318739 h 4608812"/>
              <a:gd name="connsiteX25389" fmla="*/ 7182959 w 12184637"/>
              <a:gd name="connsiteY25389" fmla="*/ 1319401 h 4608812"/>
              <a:gd name="connsiteX25390" fmla="*/ 7183621 w 12184637"/>
              <a:gd name="connsiteY25390" fmla="*/ 1327279 h 4608812"/>
              <a:gd name="connsiteX25391" fmla="*/ 7318352 w 12184637"/>
              <a:gd name="connsiteY25391" fmla="*/ 1440438 h 4608812"/>
              <a:gd name="connsiteX25392" fmla="*/ 7321960 w 12184637"/>
              <a:gd name="connsiteY25392" fmla="*/ 1441763 h 4608812"/>
              <a:gd name="connsiteX25393" fmla="*/ 7326230 w 12184637"/>
              <a:gd name="connsiteY25393" fmla="*/ 1439775 h 4608812"/>
              <a:gd name="connsiteX25394" fmla="*/ 7057505 w 12184637"/>
              <a:gd name="connsiteY25394" fmla="*/ 1351427 h 4608812"/>
              <a:gd name="connsiteX25395" fmla="*/ 7188260 w 12184637"/>
              <a:gd name="connsiteY25395" fmla="*/ 1328531 h 4608812"/>
              <a:gd name="connsiteX25396" fmla="*/ 7192751 w 12184637"/>
              <a:gd name="connsiteY25396" fmla="*/ 1322052 h 4608812"/>
              <a:gd name="connsiteX25397" fmla="*/ 7186272 w 12184637"/>
              <a:gd name="connsiteY25397" fmla="*/ 1317561 h 4608812"/>
              <a:gd name="connsiteX25398" fmla="*/ 7055517 w 12184637"/>
              <a:gd name="connsiteY25398" fmla="*/ 1340458 h 4608812"/>
              <a:gd name="connsiteX25399" fmla="*/ 7051026 w 12184637"/>
              <a:gd name="connsiteY25399" fmla="*/ 1346936 h 4608812"/>
              <a:gd name="connsiteX25400" fmla="*/ 7056548 w 12184637"/>
              <a:gd name="connsiteY25400" fmla="*/ 1351575 h 4608812"/>
              <a:gd name="connsiteX25401" fmla="*/ 7057505 w 12184637"/>
              <a:gd name="connsiteY25401" fmla="*/ 1351427 h 4608812"/>
              <a:gd name="connsiteX25402" fmla="*/ 7060745 w 12184637"/>
              <a:gd name="connsiteY25402" fmla="*/ 1349587 h 4608812"/>
              <a:gd name="connsiteX25403" fmla="*/ 7060229 w 12184637"/>
              <a:gd name="connsiteY25403" fmla="*/ 1341709 h 4608812"/>
              <a:gd name="connsiteX25404" fmla="*/ 6932861 w 12184637"/>
              <a:gd name="connsiteY25404" fmla="*/ 1230391 h 4608812"/>
              <a:gd name="connsiteX25405" fmla="*/ 6924983 w 12184637"/>
              <a:gd name="connsiteY25405" fmla="*/ 1230906 h 4608812"/>
              <a:gd name="connsiteX25406" fmla="*/ 6925498 w 12184637"/>
              <a:gd name="connsiteY25406" fmla="*/ 1238784 h 4608812"/>
              <a:gd name="connsiteX25407" fmla="*/ 7052867 w 12184637"/>
              <a:gd name="connsiteY25407" fmla="*/ 1350102 h 4608812"/>
              <a:gd name="connsiteX25408" fmla="*/ 7056548 w 12184637"/>
              <a:gd name="connsiteY25408" fmla="*/ 1351501 h 4608812"/>
              <a:gd name="connsiteX25409" fmla="*/ 7060745 w 12184637"/>
              <a:gd name="connsiteY25409" fmla="*/ 1349587 h 4608812"/>
              <a:gd name="connsiteX25410" fmla="*/ 6933524 w 12184637"/>
              <a:gd name="connsiteY25410" fmla="*/ 1238195 h 4608812"/>
              <a:gd name="connsiteX25411" fmla="*/ 6932788 w 12184637"/>
              <a:gd name="connsiteY25411" fmla="*/ 1230317 h 4608812"/>
              <a:gd name="connsiteX25412" fmla="*/ 6804977 w 12184637"/>
              <a:gd name="connsiteY25412" fmla="*/ 1124521 h 4608812"/>
              <a:gd name="connsiteX25413" fmla="*/ 6797100 w 12184637"/>
              <a:gd name="connsiteY25413" fmla="*/ 1125257 h 4608812"/>
              <a:gd name="connsiteX25414" fmla="*/ 6797836 w 12184637"/>
              <a:gd name="connsiteY25414" fmla="*/ 1133135 h 4608812"/>
              <a:gd name="connsiteX25415" fmla="*/ 6925646 w 12184637"/>
              <a:gd name="connsiteY25415" fmla="*/ 1238931 h 4608812"/>
              <a:gd name="connsiteX25416" fmla="*/ 6929253 w 12184637"/>
              <a:gd name="connsiteY25416" fmla="*/ 1240183 h 4608812"/>
              <a:gd name="connsiteX25417" fmla="*/ 6933524 w 12184637"/>
              <a:gd name="connsiteY25417" fmla="*/ 1238195 h 4608812"/>
              <a:gd name="connsiteX25418" fmla="*/ 6694690 w 12184637"/>
              <a:gd name="connsiteY25418" fmla="*/ 1156179 h 4608812"/>
              <a:gd name="connsiteX25419" fmla="*/ 6802474 w 12184637"/>
              <a:gd name="connsiteY25419" fmla="*/ 1134239 h 4608812"/>
              <a:gd name="connsiteX25420" fmla="*/ 6806818 w 12184637"/>
              <a:gd name="connsiteY25420" fmla="*/ 1127687 h 4608812"/>
              <a:gd name="connsiteX25421" fmla="*/ 6800266 w 12184637"/>
              <a:gd name="connsiteY25421" fmla="*/ 1123343 h 4608812"/>
              <a:gd name="connsiteX25422" fmla="*/ 6692481 w 12184637"/>
              <a:gd name="connsiteY25422" fmla="*/ 1145282 h 4608812"/>
              <a:gd name="connsiteX25423" fmla="*/ 6688137 w 12184637"/>
              <a:gd name="connsiteY25423" fmla="*/ 1151835 h 4608812"/>
              <a:gd name="connsiteX25424" fmla="*/ 6693659 w 12184637"/>
              <a:gd name="connsiteY25424" fmla="*/ 1156326 h 4608812"/>
              <a:gd name="connsiteX25425" fmla="*/ 6694690 w 12184637"/>
              <a:gd name="connsiteY25425" fmla="*/ 1156179 h 4608812"/>
              <a:gd name="connsiteX25426" fmla="*/ 6697856 w 12184637"/>
              <a:gd name="connsiteY25426" fmla="*/ 1154338 h 4608812"/>
              <a:gd name="connsiteX25427" fmla="*/ 6697193 w 12184637"/>
              <a:gd name="connsiteY25427" fmla="*/ 1146460 h 4608812"/>
              <a:gd name="connsiteX25428" fmla="*/ 6584476 w 12184637"/>
              <a:gd name="connsiteY25428" fmla="*/ 1051045 h 4608812"/>
              <a:gd name="connsiteX25429" fmla="*/ 6576599 w 12184637"/>
              <a:gd name="connsiteY25429" fmla="*/ 1051707 h 4608812"/>
              <a:gd name="connsiteX25430" fmla="*/ 6577261 w 12184637"/>
              <a:gd name="connsiteY25430" fmla="*/ 1059585 h 4608812"/>
              <a:gd name="connsiteX25431" fmla="*/ 6689978 w 12184637"/>
              <a:gd name="connsiteY25431" fmla="*/ 1155001 h 4608812"/>
              <a:gd name="connsiteX25432" fmla="*/ 6693659 w 12184637"/>
              <a:gd name="connsiteY25432" fmla="*/ 1156326 h 4608812"/>
              <a:gd name="connsiteX25433" fmla="*/ 6697856 w 12184637"/>
              <a:gd name="connsiteY25433" fmla="*/ 1154338 h 4608812"/>
              <a:gd name="connsiteX25434" fmla="*/ 6585360 w 12184637"/>
              <a:gd name="connsiteY25434" fmla="*/ 1058628 h 4608812"/>
              <a:gd name="connsiteX25435" fmla="*/ 6584255 w 12184637"/>
              <a:gd name="connsiteY25435" fmla="*/ 1050824 h 4608812"/>
              <a:gd name="connsiteX25436" fmla="*/ 6476176 w 12184637"/>
              <a:gd name="connsiteY25436" fmla="*/ 969176 h 4608812"/>
              <a:gd name="connsiteX25437" fmla="*/ 6468372 w 12184637"/>
              <a:gd name="connsiteY25437" fmla="*/ 970280 h 4608812"/>
              <a:gd name="connsiteX25438" fmla="*/ 6469476 w 12184637"/>
              <a:gd name="connsiteY25438" fmla="*/ 978084 h 4608812"/>
              <a:gd name="connsiteX25439" fmla="*/ 6577556 w 12184637"/>
              <a:gd name="connsiteY25439" fmla="*/ 1059732 h 4608812"/>
              <a:gd name="connsiteX25440" fmla="*/ 6580942 w 12184637"/>
              <a:gd name="connsiteY25440" fmla="*/ 1060837 h 4608812"/>
              <a:gd name="connsiteX25441" fmla="*/ 6585360 w 12184637"/>
              <a:gd name="connsiteY25441" fmla="*/ 1058628 h 4608812"/>
              <a:gd name="connsiteX25442" fmla="*/ 6477575 w 12184637"/>
              <a:gd name="connsiteY25442" fmla="*/ 976612 h 4608812"/>
              <a:gd name="connsiteX25443" fmla="*/ 6475882 w 12184637"/>
              <a:gd name="connsiteY25443" fmla="*/ 968881 h 4608812"/>
              <a:gd name="connsiteX25444" fmla="*/ 6374723 w 12184637"/>
              <a:gd name="connsiteY25444" fmla="*/ 904314 h 4608812"/>
              <a:gd name="connsiteX25445" fmla="*/ 6366993 w 12184637"/>
              <a:gd name="connsiteY25445" fmla="*/ 906007 h 4608812"/>
              <a:gd name="connsiteX25446" fmla="*/ 6368687 w 12184637"/>
              <a:gd name="connsiteY25446" fmla="*/ 913738 h 4608812"/>
              <a:gd name="connsiteX25447" fmla="*/ 6469845 w 12184637"/>
              <a:gd name="connsiteY25447" fmla="*/ 978305 h 4608812"/>
              <a:gd name="connsiteX25448" fmla="*/ 6472863 w 12184637"/>
              <a:gd name="connsiteY25448" fmla="*/ 979189 h 4608812"/>
              <a:gd name="connsiteX25449" fmla="*/ 6477575 w 12184637"/>
              <a:gd name="connsiteY25449" fmla="*/ 976612 h 4608812"/>
              <a:gd name="connsiteX25450" fmla="*/ 6376785 w 12184637"/>
              <a:gd name="connsiteY25450" fmla="*/ 911382 h 4608812"/>
              <a:gd name="connsiteX25451" fmla="*/ 6373987 w 12184637"/>
              <a:gd name="connsiteY25451" fmla="*/ 904019 h 4608812"/>
              <a:gd name="connsiteX25452" fmla="*/ 6274817 w 12184637"/>
              <a:gd name="connsiteY25452" fmla="*/ 858888 h 4608812"/>
              <a:gd name="connsiteX25453" fmla="*/ 6267455 w 12184637"/>
              <a:gd name="connsiteY25453" fmla="*/ 861686 h 4608812"/>
              <a:gd name="connsiteX25454" fmla="*/ 6270252 w 12184637"/>
              <a:gd name="connsiteY25454" fmla="*/ 869048 h 4608812"/>
              <a:gd name="connsiteX25455" fmla="*/ 6369423 w 12184637"/>
              <a:gd name="connsiteY25455" fmla="*/ 914179 h 4608812"/>
              <a:gd name="connsiteX25456" fmla="*/ 6371779 w 12184637"/>
              <a:gd name="connsiteY25456" fmla="*/ 914695 h 4608812"/>
              <a:gd name="connsiteX25457" fmla="*/ 6376785 w 12184637"/>
              <a:gd name="connsiteY25457" fmla="*/ 911382 h 4608812"/>
              <a:gd name="connsiteX25458" fmla="*/ 6277983 w 12184637"/>
              <a:gd name="connsiteY25458" fmla="*/ 865146 h 4608812"/>
              <a:gd name="connsiteX25459" fmla="*/ 6273786 w 12184637"/>
              <a:gd name="connsiteY25459" fmla="*/ 858446 h 4608812"/>
              <a:gd name="connsiteX25460" fmla="*/ 6171671 w 12184637"/>
              <a:gd name="connsiteY25460" fmla="*/ 835182 h 4608812"/>
              <a:gd name="connsiteX25461" fmla="*/ 6164971 w 12184637"/>
              <a:gd name="connsiteY25461" fmla="*/ 839378 h 4608812"/>
              <a:gd name="connsiteX25462" fmla="*/ 6169168 w 12184637"/>
              <a:gd name="connsiteY25462" fmla="*/ 846078 h 4608812"/>
              <a:gd name="connsiteX25463" fmla="*/ 6271283 w 12184637"/>
              <a:gd name="connsiteY25463" fmla="*/ 869343 h 4608812"/>
              <a:gd name="connsiteX25464" fmla="*/ 6272534 w 12184637"/>
              <a:gd name="connsiteY25464" fmla="*/ 869490 h 4608812"/>
              <a:gd name="connsiteX25465" fmla="*/ 6277983 w 12184637"/>
              <a:gd name="connsiteY25465" fmla="*/ 865146 h 4608812"/>
              <a:gd name="connsiteX25466" fmla="*/ 6176014 w 12184637"/>
              <a:gd name="connsiteY25466" fmla="*/ 840924 h 4608812"/>
              <a:gd name="connsiteX25467" fmla="*/ 6170714 w 12184637"/>
              <a:gd name="connsiteY25467" fmla="*/ 835034 h 4608812"/>
              <a:gd name="connsiteX25468" fmla="*/ 6072353 w 12184637"/>
              <a:gd name="connsiteY25468" fmla="*/ 829733 h 4608812"/>
              <a:gd name="connsiteX25469" fmla="*/ 6066463 w 12184637"/>
              <a:gd name="connsiteY25469" fmla="*/ 835034 h 4608812"/>
              <a:gd name="connsiteX25470" fmla="*/ 6071764 w 12184637"/>
              <a:gd name="connsiteY25470" fmla="*/ 840924 h 4608812"/>
              <a:gd name="connsiteX25471" fmla="*/ 6170125 w 12184637"/>
              <a:gd name="connsiteY25471" fmla="*/ 846225 h 4608812"/>
              <a:gd name="connsiteX25472" fmla="*/ 6170493 w 12184637"/>
              <a:gd name="connsiteY25472" fmla="*/ 846225 h 4608812"/>
              <a:gd name="connsiteX25473" fmla="*/ 6176014 w 12184637"/>
              <a:gd name="connsiteY25473" fmla="*/ 840924 h 4608812"/>
              <a:gd name="connsiteX25474" fmla="*/ 6075445 w 12184637"/>
              <a:gd name="connsiteY25474" fmla="*/ 839746 h 4608812"/>
              <a:gd name="connsiteX25475" fmla="*/ 6076476 w 12184637"/>
              <a:gd name="connsiteY25475" fmla="*/ 831942 h 4608812"/>
              <a:gd name="connsiteX25476" fmla="*/ 6039370 w 12184637"/>
              <a:gd name="connsiteY25476" fmla="*/ 783351 h 4608812"/>
              <a:gd name="connsiteX25477" fmla="*/ 6031566 w 12184637"/>
              <a:gd name="connsiteY25477" fmla="*/ 782320 h 4608812"/>
              <a:gd name="connsiteX25478" fmla="*/ 6030535 w 12184637"/>
              <a:gd name="connsiteY25478" fmla="*/ 790124 h 4608812"/>
              <a:gd name="connsiteX25479" fmla="*/ 6067641 w 12184637"/>
              <a:gd name="connsiteY25479" fmla="*/ 838715 h 4608812"/>
              <a:gd name="connsiteX25480" fmla="*/ 6072132 w 12184637"/>
              <a:gd name="connsiteY25480" fmla="*/ 840924 h 4608812"/>
              <a:gd name="connsiteX25481" fmla="*/ 6075445 w 12184637"/>
              <a:gd name="connsiteY25481" fmla="*/ 839746 h 4608812"/>
              <a:gd name="connsiteX25482" fmla="*/ 6038266 w 12184637"/>
              <a:gd name="connsiteY25482" fmla="*/ 791229 h 4608812"/>
              <a:gd name="connsiteX25483" fmla="*/ 6039444 w 12184637"/>
              <a:gd name="connsiteY25483" fmla="*/ 783424 h 4608812"/>
              <a:gd name="connsiteX25484" fmla="*/ 6001012 w 12184637"/>
              <a:gd name="connsiteY25484" fmla="*/ 730857 h 4608812"/>
              <a:gd name="connsiteX25485" fmla="*/ 5993208 w 12184637"/>
              <a:gd name="connsiteY25485" fmla="*/ 729680 h 4608812"/>
              <a:gd name="connsiteX25486" fmla="*/ 5992030 w 12184637"/>
              <a:gd name="connsiteY25486" fmla="*/ 737484 h 4608812"/>
              <a:gd name="connsiteX25487" fmla="*/ 6030462 w 12184637"/>
              <a:gd name="connsiteY25487" fmla="*/ 790051 h 4608812"/>
              <a:gd name="connsiteX25488" fmla="*/ 6035026 w 12184637"/>
              <a:gd name="connsiteY25488" fmla="*/ 792333 h 4608812"/>
              <a:gd name="connsiteX25489" fmla="*/ 6038266 w 12184637"/>
              <a:gd name="connsiteY25489" fmla="*/ 791229 h 4608812"/>
              <a:gd name="connsiteX25490" fmla="*/ 5999687 w 12184637"/>
              <a:gd name="connsiteY25490" fmla="*/ 738809 h 4608812"/>
              <a:gd name="connsiteX25491" fmla="*/ 6001159 w 12184637"/>
              <a:gd name="connsiteY25491" fmla="*/ 731078 h 4608812"/>
              <a:gd name="connsiteX25492" fmla="*/ 5958973 w 12184637"/>
              <a:gd name="connsiteY25492" fmla="*/ 669897 h 4608812"/>
              <a:gd name="connsiteX25493" fmla="*/ 5951243 w 12184637"/>
              <a:gd name="connsiteY25493" fmla="*/ 668499 h 4608812"/>
              <a:gd name="connsiteX25494" fmla="*/ 5949771 w 12184637"/>
              <a:gd name="connsiteY25494" fmla="*/ 676229 h 4608812"/>
              <a:gd name="connsiteX25495" fmla="*/ 5991957 w 12184637"/>
              <a:gd name="connsiteY25495" fmla="*/ 737410 h 4608812"/>
              <a:gd name="connsiteX25496" fmla="*/ 5996595 w 12184637"/>
              <a:gd name="connsiteY25496" fmla="*/ 739840 h 4608812"/>
              <a:gd name="connsiteX25497" fmla="*/ 5999687 w 12184637"/>
              <a:gd name="connsiteY25497" fmla="*/ 738809 h 4608812"/>
              <a:gd name="connsiteX25498" fmla="*/ 5786916 w 12184637"/>
              <a:gd name="connsiteY25498" fmla="*/ 680278 h 4608812"/>
              <a:gd name="connsiteX25499" fmla="*/ 5954409 w 12184637"/>
              <a:gd name="connsiteY25499" fmla="*/ 678585 h 4608812"/>
              <a:gd name="connsiteX25500" fmla="*/ 5959931 w 12184637"/>
              <a:gd name="connsiteY25500" fmla="*/ 672990 h 4608812"/>
              <a:gd name="connsiteX25501" fmla="*/ 5954335 w 12184637"/>
              <a:gd name="connsiteY25501" fmla="*/ 667468 h 4608812"/>
              <a:gd name="connsiteX25502" fmla="*/ 5954335 w 12184637"/>
              <a:gd name="connsiteY25502" fmla="*/ 667468 h 4608812"/>
              <a:gd name="connsiteX25503" fmla="*/ 5786842 w 12184637"/>
              <a:gd name="connsiteY25503" fmla="*/ 669161 h 4608812"/>
              <a:gd name="connsiteX25504" fmla="*/ 5781321 w 12184637"/>
              <a:gd name="connsiteY25504" fmla="*/ 674757 h 4608812"/>
              <a:gd name="connsiteX25505" fmla="*/ 5786916 w 12184637"/>
              <a:gd name="connsiteY25505" fmla="*/ 680278 h 4608812"/>
              <a:gd name="connsiteX25506" fmla="*/ 5786916 w 12184637"/>
              <a:gd name="connsiteY25506" fmla="*/ 680278 h 4608812"/>
              <a:gd name="connsiteX25507" fmla="*/ 5652333 w 12184637"/>
              <a:gd name="connsiteY25507" fmla="*/ 709065 h 4608812"/>
              <a:gd name="connsiteX25508" fmla="*/ 5787947 w 12184637"/>
              <a:gd name="connsiteY25508" fmla="*/ 680131 h 4608812"/>
              <a:gd name="connsiteX25509" fmla="*/ 5792217 w 12184637"/>
              <a:gd name="connsiteY25509" fmla="*/ 673505 h 4608812"/>
              <a:gd name="connsiteX25510" fmla="*/ 5785591 w 12184637"/>
              <a:gd name="connsiteY25510" fmla="*/ 669235 h 4608812"/>
              <a:gd name="connsiteX25511" fmla="*/ 5649977 w 12184637"/>
              <a:gd name="connsiteY25511" fmla="*/ 698169 h 4608812"/>
              <a:gd name="connsiteX25512" fmla="*/ 5645707 w 12184637"/>
              <a:gd name="connsiteY25512" fmla="*/ 704795 h 4608812"/>
              <a:gd name="connsiteX25513" fmla="*/ 5651155 w 12184637"/>
              <a:gd name="connsiteY25513" fmla="*/ 709212 h 4608812"/>
              <a:gd name="connsiteX25514" fmla="*/ 5652333 w 12184637"/>
              <a:gd name="connsiteY25514" fmla="*/ 709065 h 4608812"/>
              <a:gd name="connsiteX25515" fmla="*/ 5564795 w 12184637"/>
              <a:gd name="connsiteY25515" fmla="*/ 767669 h 4608812"/>
              <a:gd name="connsiteX25516" fmla="*/ 5654321 w 12184637"/>
              <a:gd name="connsiteY25516" fmla="*/ 708329 h 4608812"/>
              <a:gd name="connsiteX25517" fmla="*/ 5655867 w 12184637"/>
              <a:gd name="connsiteY25517" fmla="*/ 700598 h 4608812"/>
              <a:gd name="connsiteX25518" fmla="*/ 5648136 w 12184637"/>
              <a:gd name="connsiteY25518" fmla="*/ 699052 h 4608812"/>
              <a:gd name="connsiteX25519" fmla="*/ 5558611 w 12184637"/>
              <a:gd name="connsiteY25519" fmla="*/ 758319 h 4608812"/>
              <a:gd name="connsiteX25520" fmla="*/ 5557064 w 12184637"/>
              <a:gd name="connsiteY25520" fmla="*/ 766049 h 4608812"/>
              <a:gd name="connsiteX25521" fmla="*/ 5561776 w 12184637"/>
              <a:gd name="connsiteY25521" fmla="*/ 768553 h 4608812"/>
              <a:gd name="connsiteX25522" fmla="*/ 5564795 w 12184637"/>
              <a:gd name="connsiteY25522" fmla="*/ 767669 h 4608812"/>
              <a:gd name="connsiteX25523" fmla="*/ 5517897 w 12184637"/>
              <a:gd name="connsiteY25523" fmla="*/ 850422 h 4608812"/>
              <a:gd name="connsiteX25524" fmla="*/ 5566562 w 12184637"/>
              <a:gd name="connsiteY25524" fmla="*/ 765828 h 4608812"/>
              <a:gd name="connsiteX25525" fmla="*/ 5564500 w 12184637"/>
              <a:gd name="connsiteY25525" fmla="*/ 758245 h 4608812"/>
              <a:gd name="connsiteX25526" fmla="*/ 5556917 w 12184637"/>
              <a:gd name="connsiteY25526" fmla="*/ 760307 h 4608812"/>
              <a:gd name="connsiteX25527" fmla="*/ 5508252 w 12184637"/>
              <a:gd name="connsiteY25527" fmla="*/ 844900 h 4608812"/>
              <a:gd name="connsiteX25528" fmla="*/ 5510314 w 12184637"/>
              <a:gd name="connsiteY25528" fmla="*/ 852483 h 4608812"/>
              <a:gd name="connsiteX25529" fmla="*/ 5513111 w 12184637"/>
              <a:gd name="connsiteY25529" fmla="*/ 853219 h 4608812"/>
              <a:gd name="connsiteX25530" fmla="*/ 5517897 w 12184637"/>
              <a:gd name="connsiteY25530" fmla="*/ 850422 h 4608812"/>
              <a:gd name="connsiteX25531" fmla="*/ 5505675 w 12184637"/>
              <a:gd name="connsiteY25531" fmla="*/ 953052 h 4608812"/>
              <a:gd name="connsiteX25532" fmla="*/ 5518560 w 12184637"/>
              <a:gd name="connsiteY25532" fmla="*/ 848286 h 4608812"/>
              <a:gd name="connsiteX25533" fmla="*/ 5513701 w 12184637"/>
              <a:gd name="connsiteY25533" fmla="*/ 842102 h 4608812"/>
              <a:gd name="connsiteX25534" fmla="*/ 5507516 w 12184637"/>
              <a:gd name="connsiteY25534" fmla="*/ 846961 h 4608812"/>
              <a:gd name="connsiteX25535" fmla="*/ 5494632 w 12184637"/>
              <a:gd name="connsiteY25535" fmla="*/ 951727 h 4608812"/>
              <a:gd name="connsiteX25536" fmla="*/ 5499491 w 12184637"/>
              <a:gd name="connsiteY25536" fmla="*/ 957911 h 4608812"/>
              <a:gd name="connsiteX25537" fmla="*/ 5500227 w 12184637"/>
              <a:gd name="connsiteY25537" fmla="*/ 957985 h 4608812"/>
              <a:gd name="connsiteX25538" fmla="*/ 5505675 w 12184637"/>
              <a:gd name="connsiteY25538" fmla="*/ 953052 h 4608812"/>
              <a:gd name="connsiteX25539" fmla="*/ 5518928 w 12184637"/>
              <a:gd name="connsiteY25539" fmla="*/ 1077402 h 4608812"/>
              <a:gd name="connsiteX25540" fmla="*/ 5523640 w 12184637"/>
              <a:gd name="connsiteY25540" fmla="*/ 1071070 h 4608812"/>
              <a:gd name="connsiteX25541" fmla="*/ 5505675 w 12184637"/>
              <a:gd name="connsiteY25541" fmla="*/ 951506 h 4608812"/>
              <a:gd name="connsiteX25542" fmla="*/ 5499344 w 12184637"/>
              <a:gd name="connsiteY25542" fmla="*/ 946794 h 4608812"/>
              <a:gd name="connsiteX25543" fmla="*/ 5494632 w 12184637"/>
              <a:gd name="connsiteY25543" fmla="*/ 953126 h 4608812"/>
              <a:gd name="connsiteX25544" fmla="*/ 5512596 w 12184637"/>
              <a:gd name="connsiteY25544" fmla="*/ 1072690 h 4608812"/>
              <a:gd name="connsiteX25545" fmla="*/ 5518118 w 12184637"/>
              <a:gd name="connsiteY25545" fmla="*/ 1077476 h 4608812"/>
              <a:gd name="connsiteX25546" fmla="*/ 5518928 w 12184637"/>
              <a:gd name="connsiteY25546" fmla="*/ 1077402 h 4608812"/>
              <a:gd name="connsiteX25547" fmla="*/ 5563838 w 12184637"/>
              <a:gd name="connsiteY25547" fmla="*/ 1205948 h 4608812"/>
              <a:gd name="connsiteX25548" fmla="*/ 5567298 w 12184637"/>
              <a:gd name="connsiteY25548" fmla="*/ 1198880 h 4608812"/>
              <a:gd name="connsiteX25549" fmla="*/ 5523345 w 12184637"/>
              <a:gd name="connsiteY25549" fmla="*/ 1070113 h 4608812"/>
              <a:gd name="connsiteX25550" fmla="*/ 5516277 w 12184637"/>
              <a:gd name="connsiteY25550" fmla="*/ 1066653 h 4608812"/>
              <a:gd name="connsiteX25551" fmla="*/ 5512817 w 12184637"/>
              <a:gd name="connsiteY25551" fmla="*/ 1073721 h 4608812"/>
              <a:gd name="connsiteX25552" fmla="*/ 5556770 w 12184637"/>
              <a:gd name="connsiteY25552" fmla="*/ 1202488 h 4608812"/>
              <a:gd name="connsiteX25553" fmla="*/ 5562071 w 12184637"/>
              <a:gd name="connsiteY25553" fmla="*/ 1206242 h 4608812"/>
              <a:gd name="connsiteX25554" fmla="*/ 5563838 w 12184637"/>
              <a:gd name="connsiteY25554" fmla="*/ 1205948 h 4608812"/>
              <a:gd name="connsiteX25555" fmla="*/ 5727355 w 12184637"/>
              <a:gd name="connsiteY25555" fmla="*/ 1241066 h 4608812"/>
              <a:gd name="connsiteX25556" fmla="*/ 5723232 w 12184637"/>
              <a:gd name="connsiteY25556" fmla="*/ 1234367 h 4608812"/>
              <a:gd name="connsiteX25557" fmla="*/ 5563323 w 12184637"/>
              <a:gd name="connsiteY25557" fmla="*/ 1195273 h 4608812"/>
              <a:gd name="connsiteX25558" fmla="*/ 5556623 w 12184637"/>
              <a:gd name="connsiteY25558" fmla="*/ 1199396 h 4608812"/>
              <a:gd name="connsiteX25559" fmla="*/ 5560745 w 12184637"/>
              <a:gd name="connsiteY25559" fmla="*/ 1206095 h 4608812"/>
              <a:gd name="connsiteX25560" fmla="*/ 5720655 w 12184637"/>
              <a:gd name="connsiteY25560" fmla="*/ 1245189 h 4608812"/>
              <a:gd name="connsiteX25561" fmla="*/ 5721980 w 12184637"/>
              <a:gd name="connsiteY25561" fmla="*/ 1245336 h 4608812"/>
              <a:gd name="connsiteX25562" fmla="*/ 5727355 w 12184637"/>
              <a:gd name="connsiteY25562" fmla="*/ 1241066 h 4608812"/>
              <a:gd name="connsiteX25563" fmla="*/ 5792512 w 12184637"/>
              <a:gd name="connsiteY25563" fmla="*/ 1369833 h 4608812"/>
              <a:gd name="connsiteX25564" fmla="*/ 5794720 w 12184637"/>
              <a:gd name="connsiteY25564" fmla="*/ 1362250 h 4608812"/>
              <a:gd name="connsiteX25565" fmla="*/ 5726766 w 12184637"/>
              <a:gd name="connsiteY25565" fmla="*/ 1237091 h 4608812"/>
              <a:gd name="connsiteX25566" fmla="*/ 5719183 w 12184637"/>
              <a:gd name="connsiteY25566" fmla="*/ 1234882 h 4608812"/>
              <a:gd name="connsiteX25567" fmla="*/ 5716974 w 12184637"/>
              <a:gd name="connsiteY25567" fmla="*/ 1242465 h 4608812"/>
              <a:gd name="connsiteX25568" fmla="*/ 5784928 w 12184637"/>
              <a:gd name="connsiteY25568" fmla="*/ 1367624 h 4608812"/>
              <a:gd name="connsiteX25569" fmla="*/ 5789861 w 12184637"/>
              <a:gd name="connsiteY25569" fmla="*/ 1370569 h 4608812"/>
              <a:gd name="connsiteX25570" fmla="*/ 5792512 w 12184637"/>
              <a:gd name="connsiteY25570" fmla="*/ 1369833 h 4608812"/>
              <a:gd name="connsiteX25571" fmla="*/ 5877105 w 12184637"/>
              <a:gd name="connsiteY25571" fmla="*/ 1491753 h 4608812"/>
              <a:gd name="connsiteX25572" fmla="*/ 5878577 w 12184637"/>
              <a:gd name="connsiteY25572" fmla="*/ 1484023 h 4608812"/>
              <a:gd name="connsiteX25573" fmla="*/ 5794499 w 12184637"/>
              <a:gd name="connsiteY25573" fmla="*/ 1361808 h 4608812"/>
              <a:gd name="connsiteX25574" fmla="*/ 5786769 w 12184637"/>
              <a:gd name="connsiteY25574" fmla="*/ 1360409 h 4608812"/>
              <a:gd name="connsiteX25575" fmla="*/ 5785296 w 12184637"/>
              <a:gd name="connsiteY25575" fmla="*/ 1368140 h 4608812"/>
              <a:gd name="connsiteX25576" fmla="*/ 5869374 w 12184637"/>
              <a:gd name="connsiteY25576" fmla="*/ 1490354 h 4608812"/>
              <a:gd name="connsiteX25577" fmla="*/ 5874012 w 12184637"/>
              <a:gd name="connsiteY25577" fmla="*/ 1492784 h 4608812"/>
              <a:gd name="connsiteX25578" fmla="*/ 5877105 w 12184637"/>
              <a:gd name="connsiteY25578" fmla="*/ 1491753 h 4608812"/>
              <a:gd name="connsiteX25579" fmla="*/ 6037529 w 12184637"/>
              <a:gd name="connsiteY25579" fmla="*/ 1509276 h 4608812"/>
              <a:gd name="connsiteX25580" fmla="*/ 6032744 w 12184637"/>
              <a:gd name="connsiteY25580" fmla="*/ 1503018 h 4608812"/>
              <a:gd name="connsiteX25581" fmla="*/ 5874749 w 12184637"/>
              <a:gd name="connsiteY25581" fmla="*/ 1481667 h 4608812"/>
              <a:gd name="connsiteX25582" fmla="*/ 5868491 w 12184637"/>
              <a:gd name="connsiteY25582" fmla="*/ 1486452 h 4608812"/>
              <a:gd name="connsiteX25583" fmla="*/ 5873276 w 12184637"/>
              <a:gd name="connsiteY25583" fmla="*/ 1492710 h 4608812"/>
              <a:gd name="connsiteX25584" fmla="*/ 6031272 w 12184637"/>
              <a:gd name="connsiteY25584" fmla="*/ 1514061 h 4608812"/>
              <a:gd name="connsiteX25585" fmla="*/ 6032081 w 12184637"/>
              <a:gd name="connsiteY25585" fmla="*/ 1514135 h 4608812"/>
              <a:gd name="connsiteX25586" fmla="*/ 6037529 w 12184637"/>
              <a:gd name="connsiteY25586" fmla="*/ 1509276 h 4608812"/>
              <a:gd name="connsiteX25587" fmla="*/ 6134344 w 12184637"/>
              <a:gd name="connsiteY25587" fmla="*/ 1622434 h 4608812"/>
              <a:gd name="connsiteX25588" fmla="*/ 6134786 w 12184637"/>
              <a:gd name="connsiteY25588" fmla="*/ 1614557 h 4608812"/>
              <a:gd name="connsiteX25589" fmla="*/ 6036130 w 12184637"/>
              <a:gd name="connsiteY25589" fmla="*/ 1504711 h 4608812"/>
              <a:gd name="connsiteX25590" fmla="*/ 6028253 w 12184637"/>
              <a:gd name="connsiteY25590" fmla="*/ 1504269 h 4608812"/>
              <a:gd name="connsiteX25591" fmla="*/ 6027811 w 12184637"/>
              <a:gd name="connsiteY25591" fmla="*/ 1512147 h 4608812"/>
              <a:gd name="connsiteX25592" fmla="*/ 6126466 w 12184637"/>
              <a:gd name="connsiteY25592" fmla="*/ 1621993 h 4608812"/>
              <a:gd name="connsiteX25593" fmla="*/ 6130663 w 12184637"/>
              <a:gd name="connsiteY25593" fmla="*/ 1623833 h 4608812"/>
              <a:gd name="connsiteX25594" fmla="*/ 6134344 w 12184637"/>
              <a:gd name="connsiteY25594" fmla="*/ 1622434 h 4608812"/>
              <a:gd name="connsiteX25595" fmla="*/ 6292486 w 12184637"/>
              <a:gd name="connsiteY25595" fmla="*/ 1632815 h 4608812"/>
              <a:gd name="connsiteX25596" fmla="*/ 6287406 w 12184637"/>
              <a:gd name="connsiteY25596" fmla="*/ 1626778 h 4608812"/>
              <a:gd name="connsiteX25597" fmla="*/ 6131105 w 12184637"/>
              <a:gd name="connsiteY25597" fmla="*/ 1612716 h 4608812"/>
              <a:gd name="connsiteX25598" fmla="*/ 6125067 w 12184637"/>
              <a:gd name="connsiteY25598" fmla="*/ 1617796 h 4608812"/>
              <a:gd name="connsiteX25599" fmla="*/ 6130147 w 12184637"/>
              <a:gd name="connsiteY25599" fmla="*/ 1623833 h 4608812"/>
              <a:gd name="connsiteX25600" fmla="*/ 6286449 w 12184637"/>
              <a:gd name="connsiteY25600" fmla="*/ 1637895 h 4608812"/>
              <a:gd name="connsiteX25601" fmla="*/ 6286965 w 12184637"/>
              <a:gd name="connsiteY25601" fmla="*/ 1637895 h 4608812"/>
              <a:gd name="connsiteX25602" fmla="*/ 6292486 w 12184637"/>
              <a:gd name="connsiteY25602" fmla="*/ 1632815 h 4608812"/>
              <a:gd name="connsiteX25603" fmla="*/ 6401670 w 12184637"/>
              <a:gd name="connsiteY25603" fmla="*/ 1728820 h 4608812"/>
              <a:gd name="connsiteX25604" fmla="*/ 6401007 w 12184637"/>
              <a:gd name="connsiteY25604" fmla="*/ 1720942 h 4608812"/>
              <a:gd name="connsiteX25605" fmla="*/ 6290498 w 12184637"/>
              <a:gd name="connsiteY25605" fmla="*/ 1628030 h 4608812"/>
              <a:gd name="connsiteX25606" fmla="*/ 6282621 w 12184637"/>
              <a:gd name="connsiteY25606" fmla="*/ 1628692 h 4608812"/>
              <a:gd name="connsiteX25607" fmla="*/ 6283284 w 12184637"/>
              <a:gd name="connsiteY25607" fmla="*/ 1636570 h 4608812"/>
              <a:gd name="connsiteX25608" fmla="*/ 6393792 w 12184637"/>
              <a:gd name="connsiteY25608" fmla="*/ 1729483 h 4608812"/>
              <a:gd name="connsiteX25609" fmla="*/ 6397399 w 12184637"/>
              <a:gd name="connsiteY25609" fmla="*/ 1730808 h 4608812"/>
              <a:gd name="connsiteX25610" fmla="*/ 6401670 w 12184637"/>
              <a:gd name="connsiteY25610" fmla="*/ 1728820 h 4608812"/>
              <a:gd name="connsiteX25611" fmla="*/ 6518878 w 12184637"/>
              <a:gd name="connsiteY25611" fmla="*/ 1816358 h 4608812"/>
              <a:gd name="connsiteX25612" fmla="*/ 6517774 w 12184637"/>
              <a:gd name="connsiteY25612" fmla="*/ 1808554 h 4608812"/>
              <a:gd name="connsiteX25613" fmla="*/ 6400786 w 12184637"/>
              <a:gd name="connsiteY25613" fmla="*/ 1720721 h 4608812"/>
              <a:gd name="connsiteX25614" fmla="*/ 6392982 w 12184637"/>
              <a:gd name="connsiteY25614" fmla="*/ 1721826 h 4608812"/>
              <a:gd name="connsiteX25615" fmla="*/ 6394086 w 12184637"/>
              <a:gd name="connsiteY25615" fmla="*/ 1729630 h 4608812"/>
              <a:gd name="connsiteX25616" fmla="*/ 6511074 w 12184637"/>
              <a:gd name="connsiteY25616" fmla="*/ 1817462 h 4608812"/>
              <a:gd name="connsiteX25617" fmla="*/ 6514461 w 12184637"/>
              <a:gd name="connsiteY25617" fmla="*/ 1818567 h 4608812"/>
              <a:gd name="connsiteX25618" fmla="*/ 6518878 w 12184637"/>
              <a:gd name="connsiteY25618" fmla="*/ 1816358 h 4608812"/>
              <a:gd name="connsiteX25619" fmla="*/ 6680039 w 12184637"/>
              <a:gd name="connsiteY25619" fmla="*/ 1823131 h 4608812"/>
              <a:gd name="connsiteX25620" fmla="*/ 6674812 w 12184637"/>
              <a:gd name="connsiteY25620" fmla="*/ 1817241 h 4608812"/>
              <a:gd name="connsiteX25621" fmla="*/ 6514755 w 12184637"/>
              <a:gd name="connsiteY25621" fmla="*/ 1807523 h 4608812"/>
              <a:gd name="connsiteX25622" fmla="*/ 6508865 w 12184637"/>
              <a:gd name="connsiteY25622" fmla="*/ 1812750 h 4608812"/>
              <a:gd name="connsiteX25623" fmla="*/ 6514093 w 12184637"/>
              <a:gd name="connsiteY25623" fmla="*/ 1818640 h 4608812"/>
              <a:gd name="connsiteX25624" fmla="*/ 6674149 w 12184637"/>
              <a:gd name="connsiteY25624" fmla="*/ 1828358 h 4608812"/>
              <a:gd name="connsiteX25625" fmla="*/ 6674517 w 12184637"/>
              <a:gd name="connsiteY25625" fmla="*/ 1828358 h 4608812"/>
              <a:gd name="connsiteX25626" fmla="*/ 6680039 w 12184637"/>
              <a:gd name="connsiteY25626" fmla="*/ 1823131 h 4608812"/>
              <a:gd name="connsiteX25627" fmla="*/ 6831850 w 12184637"/>
              <a:gd name="connsiteY25627" fmla="*/ 1821806 h 4608812"/>
              <a:gd name="connsiteX25628" fmla="*/ 6826255 w 12184637"/>
              <a:gd name="connsiteY25628" fmla="*/ 1816284 h 4608812"/>
              <a:gd name="connsiteX25629" fmla="*/ 6674370 w 12184637"/>
              <a:gd name="connsiteY25629" fmla="*/ 1817241 h 4608812"/>
              <a:gd name="connsiteX25630" fmla="*/ 6674370 w 12184637"/>
              <a:gd name="connsiteY25630" fmla="*/ 1817241 h 4608812"/>
              <a:gd name="connsiteX25631" fmla="*/ 6668848 w 12184637"/>
              <a:gd name="connsiteY25631" fmla="*/ 1822837 h 4608812"/>
              <a:gd name="connsiteX25632" fmla="*/ 6674444 w 12184637"/>
              <a:gd name="connsiteY25632" fmla="*/ 1828358 h 4608812"/>
              <a:gd name="connsiteX25633" fmla="*/ 6826328 w 12184637"/>
              <a:gd name="connsiteY25633" fmla="*/ 1827401 h 4608812"/>
              <a:gd name="connsiteX25634" fmla="*/ 6826328 w 12184637"/>
              <a:gd name="connsiteY25634" fmla="*/ 1827401 h 4608812"/>
              <a:gd name="connsiteX25635" fmla="*/ 6831850 w 12184637"/>
              <a:gd name="connsiteY25635" fmla="*/ 1821806 h 4608812"/>
              <a:gd name="connsiteX25636" fmla="*/ 6826549 w 12184637"/>
              <a:gd name="connsiteY25636" fmla="*/ 1827401 h 4608812"/>
              <a:gd name="connsiteX25637" fmla="*/ 6973648 w 12184637"/>
              <a:gd name="connsiteY25637" fmla="*/ 1820113 h 4608812"/>
              <a:gd name="connsiteX25638" fmla="*/ 6978949 w 12184637"/>
              <a:gd name="connsiteY25638" fmla="*/ 1814296 h 4608812"/>
              <a:gd name="connsiteX25639" fmla="*/ 6973133 w 12184637"/>
              <a:gd name="connsiteY25639" fmla="*/ 1808996 h 4608812"/>
              <a:gd name="connsiteX25640" fmla="*/ 6826034 w 12184637"/>
              <a:gd name="connsiteY25640" fmla="*/ 1816284 h 4608812"/>
              <a:gd name="connsiteX25641" fmla="*/ 6820733 w 12184637"/>
              <a:gd name="connsiteY25641" fmla="*/ 1822101 h 4608812"/>
              <a:gd name="connsiteX25642" fmla="*/ 6826328 w 12184637"/>
              <a:gd name="connsiteY25642" fmla="*/ 1827401 h 4608812"/>
              <a:gd name="connsiteX25643" fmla="*/ 6826549 w 12184637"/>
              <a:gd name="connsiteY25643" fmla="*/ 1827401 h 4608812"/>
              <a:gd name="connsiteX25644" fmla="*/ 6973722 w 12184637"/>
              <a:gd name="connsiteY25644" fmla="*/ 1820113 h 4608812"/>
              <a:gd name="connsiteX25645" fmla="*/ 7119570 w 12184637"/>
              <a:gd name="connsiteY25645" fmla="*/ 1810763 h 4608812"/>
              <a:gd name="connsiteX25646" fmla="*/ 7124796 w 12184637"/>
              <a:gd name="connsiteY25646" fmla="*/ 1804873 h 4608812"/>
              <a:gd name="connsiteX25647" fmla="*/ 7118907 w 12184637"/>
              <a:gd name="connsiteY25647" fmla="*/ 1799645 h 4608812"/>
              <a:gd name="connsiteX25648" fmla="*/ 6973059 w 12184637"/>
              <a:gd name="connsiteY25648" fmla="*/ 1808996 h 4608812"/>
              <a:gd name="connsiteX25649" fmla="*/ 6967832 w 12184637"/>
              <a:gd name="connsiteY25649" fmla="*/ 1814885 h 4608812"/>
              <a:gd name="connsiteX25650" fmla="*/ 6973427 w 12184637"/>
              <a:gd name="connsiteY25650" fmla="*/ 1820113 h 4608812"/>
              <a:gd name="connsiteX25651" fmla="*/ 6973722 w 12184637"/>
              <a:gd name="connsiteY25651" fmla="*/ 1820113 h 4608812"/>
              <a:gd name="connsiteX25652" fmla="*/ 7119570 w 12184637"/>
              <a:gd name="connsiteY25652" fmla="*/ 1810763 h 4608812"/>
              <a:gd name="connsiteX25653" fmla="*/ 7265932 w 12184637"/>
              <a:gd name="connsiteY25653" fmla="*/ 1801265 h 4608812"/>
              <a:gd name="connsiteX25654" fmla="*/ 7271159 w 12184637"/>
              <a:gd name="connsiteY25654" fmla="*/ 1795375 h 4608812"/>
              <a:gd name="connsiteX25655" fmla="*/ 7265270 w 12184637"/>
              <a:gd name="connsiteY25655" fmla="*/ 1790148 h 4608812"/>
              <a:gd name="connsiteX25656" fmla="*/ 7118907 w 12184637"/>
              <a:gd name="connsiteY25656" fmla="*/ 1799645 h 4608812"/>
              <a:gd name="connsiteX25657" fmla="*/ 7113679 w 12184637"/>
              <a:gd name="connsiteY25657" fmla="*/ 1805535 h 4608812"/>
              <a:gd name="connsiteX25658" fmla="*/ 7119275 w 12184637"/>
              <a:gd name="connsiteY25658" fmla="*/ 1810763 h 4608812"/>
              <a:gd name="connsiteX25659" fmla="*/ 7119570 w 12184637"/>
              <a:gd name="connsiteY25659" fmla="*/ 1810763 h 4608812"/>
              <a:gd name="connsiteX25660" fmla="*/ 7265932 w 12184637"/>
              <a:gd name="connsiteY25660" fmla="*/ 1801265 h 4608812"/>
              <a:gd name="connsiteX25661" fmla="*/ 7414578 w 12184637"/>
              <a:gd name="connsiteY25661" fmla="*/ 1793535 h 4608812"/>
              <a:gd name="connsiteX25662" fmla="*/ 7419878 w 12184637"/>
              <a:gd name="connsiteY25662" fmla="*/ 1787719 h 4608812"/>
              <a:gd name="connsiteX25663" fmla="*/ 7414062 w 12184637"/>
              <a:gd name="connsiteY25663" fmla="*/ 1782418 h 4608812"/>
              <a:gd name="connsiteX25664" fmla="*/ 7265417 w 12184637"/>
              <a:gd name="connsiteY25664" fmla="*/ 1790148 h 4608812"/>
              <a:gd name="connsiteX25665" fmla="*/ 7260116 w 12184637"/>
              <a:gd name="connsiteY25665" fmla="*/ 1795964 h 4608812"/>
              <a:gd name="connsiteX25666" fmla="*/ 7265711 w 12184637"/>
              <a:gd name="connsiteY25666" fmla="*/ 1801265 h 4608812"/>
              <a:gd name="connsiteX25667" fmla="*/ 7265932 w 12184637"/>
              <a:gd name="connsiteY25667" fmla="*/ 1801265 h 4608812"/>
              <a:gd name="connsiteX25668" fmla="*/ 7536424 w 12184637"/>
              <a:gd name="connsiteY25668" fmla="*/ 1889981 h 4608812"/>
              <a:gd name="connsiteX25669" fmla="*/ 7535687 w 12184637"/>
              <a:gd name="connsiteY25669" fmla="*/ 1882103 h 4608812"/>
              <a:gd name="connsiteX25670" fmla="*/ 7417817 w 12184637"/>
              <a:gd name="connsiteY25670" fmla="*/ 1783669 h 4608812"/>
              <a:gd name="connsiteX25671" fmla="*/ 7409939 w 12184637"/>
              <a:gd name="connsiteY25671" fmla="*/ 1784405 h 4608812"/>
              <a:gd name="connsiteX25672" fmla="*/ 7410675 w 12184637"/>
              <a:gd name="connsiteY25672" fmla="*/ 1792283 h 4608812"/>
              <a:gd name="connsiteX25673" fmla="*/ 7528546 w 12184637"/>
              <a:gd name="connsiteY25673" fmla="*/ 1890717 h 4608812"/>
              <a:gd name="connsiteX25674" fmla="*/ 7532154 w 12184637"/>
              <a:gd name="connsiteY25674" fmla="*/ 1892042 h 4608812"/>
              <a:gd name="connsiteX25675" fmla="*/ 7536424 w 12184637"/>
              <a:gd name="connsiteY25675" fmla="*/ 1889981 h 4608812"/>
              <a:gd name="connsiteX25676" fmla="*/ 7645607 w 12184637"/>
              <a:gd name="connsiteY25676" fmla="*/ 1996072 h 4608812"/>
              <a:gd name="connsiteX25677" fmla="*/ 7645459 w 12184637"/>
              <a:gd name="connsiteY25677" fmla="*/ 1988194 h 4608812"/>
              <a:gd name="connsiteX25678" fmla="*/ 7535909 w 12184637"/>
              <a:gd name="connsiteY25678" fmla="*/ 1882398 h 4608812"/>
              <a:gd name="connsiteX25679" fmla="*/ 7528031 w 12184637"/>
              <a:gd name="connsiteY25679" fmla="*/ 1882545 h 4608812"/>
              <a:gd name="connsiteX25680" fmla="*/ 7528178 w 12184637"/>
              <a:gd name="connsiteY25680" fmla="*/ 1890423 h 4608812"/>
              <a:gd name="connsiteX25681" fmla="*/ 7637730 w 12184637"/>
              <a:gd name="connsiteY25681" fmla="*/ 1996219 h 4608812"/>
              <a:gd name="connsiteX25682" fmla="*/ 7641632 w 12184637"/>
              <a:gd name="connsiteY25682" fmla="*/ 1997766 h 4608812"/>
              <a:gd name="connsiteX25683" fmla="*/ 7645607 w 12184637"/>
              <a:gd name="connsiteY25683" fmla="*/ 1996072 h 4608812"/>
              <a:gd name="connsiteX25684" fmla="*/ 7800879 w 12184637"/>
              <a:gd name="connsiteY25684" fmla="*/ 2008073 h 4608812"/>
              <a:gd name="connsiteX25685" fmla="*/ 7795872 w 12184637"/>
              <a:gd name="connsiteY25685" fmla="*/ 2001962 h 4608812"/>
              <a:gd name="connsiteX25686" fmla="*/ 7642147 w 12184637"/>
              <a:gd name="connsiteY25686" fmla="*/ 1986648 h 4608812"/>
              <a:gd name="connsiteX25687" fmla="*/ 7636036 w 12184637"/>
              <a:gd name="connsiteY25687" fmla="*/ 1991655 h 4608812"/>
              <a:gd name="connsiteX25688" fmla="*/ 7641042 w 12184637"/>
              <a:gd name="connsiteY25688" fmla="*/ 1997766 h 4608812"/>
              <a:gd name="connsiteX25689" fmla="*/ 7794768 w 12184637"/>
              <a:gd name="connsiteY25689" fmla="*/ 2013079 h 4608812"/>
              <a:gd name="connsiteX25690" fmla="*/ 7795357 w 12184637"/>
              <a:gd name="connsiteY25690" fmla="*/ 2013079 h 4608812"/>
              <a:gd name="connsiteX25691" fmla="*/ 7800879 w 12184637"/>
              <a:gd name="connsiteY25691" fmla="*/ 2008073 h 4608812"/>
              <a:gd name="connsiteX25692" fmla="*/ 7963438 w 12184637"/>
              <a:gd name="connsiteY25692" fmla="*/ 2029423 h 4608812"/>
              <a:gd name="connsiteX25693" fmla="*/ 7958653 w 12184637"/>
              <a:gd name="connsiteY25693" fmla="*/ 2023165 h 4608812"/>
              <a:gd name="connsiteX25694" fmla="*/ 7796093 w 12184637"/>
              <a:gd name="connsiteY25694" fmla="*/ 2001962 h 4608812"/>
              <a:gd name="connsiteX25695" fmla="*/ 7789835 w 12184637"/>
              <a:gd name="connsiteY25695" fmla="*/ 2006748 h 4608812"/>
              <a:gd name="connsiteX25696" fmla="*/ 7794620 w 12184637"/>
              <a:gd name="connsiteY25696" fmla="*/ 2013006 h 4608812"/>
              <a:gd name="connsiteX25697" fmla="*/ 7957181 w 12184637"/>
              <a:gd name="connsiteY25697" fmla="*/ 2034209 h 4608812"/>
              <a:gd name="connsiteX25698" fmla="*/ 7957917 w 12184637"/>
              <a:gd name="connsiteY25698" fmla="*/ 2034283 h 4608812"/>
              <a:gd name="connsiteX25699" fmla="*/ 7963438 w 12184637"/>
              <a:gd name="connsiteY25699" fmla="*/ 2029423 h 4608812"/>
              <a:gd name="connsiteX25700" fmla="*/ 8156552 w 12184637"/>
              <a:gd name="connsiteY25700" fmla="*/ 2060713 h 4608812"/>
              <a:gd name="connsiteX25701" fmla="*/ 8151914 w 12184637"/>
              <a:gd name="connsiteY25701" fmla="*/ 2054308 h 4608812"/>
              <a:gd name="connsiteX25702" fmla="*/ 7958800 w 12184637"/>
              <a:gd name="connsiteY25702" fmla="*/ 2023165 h 4608812"/>
              <a:gd name="connsiteX25703" fmla="*/ 7952395 w 12184637"/>
              <a:gd name="connsiteY25703" fmla="*/ 2027804 h 4608812"/>
              <a:gd name="connsiteX25704" fmla="*/ 7957033 w 12184637"/>
              <a:gd name="connsiteY25704" fmla="*/ 2034209 h 4608812"/>
              <a:gd name="connsiteX25705" fmla="*/ 8150147 w 12184637"/>
              <a:gd name="connsiteY25705" fmla="*/ 2065352 h 4608812"/>
              <a:gd name="connsiteX25706" fmla="*/ 8151104 w 12184637"/>
              <a:gd name="connsiteY25706" fmla="*/ 2065425 h 4608812"/>
              <a:gd name="connsiteX25707" fmla="*/ 8156552 w 12184637"/>
              <a:gd name="connsiteY25707" fmla="*/ 2060713 h 4608812"/>
              <a:gd name="connsiteX25708" fmla="*/ 8153313 w 12184637"/>
              <a:gd name="connsiteY25708" fmla="*/ 2064910 h 4608812"/>
              <a:gd name="connsiteX25709" fmla="*/ 8231353 w 12184637"/>
              <a:gd name="connsiteY25709" fmla="*/ 2029792 h 4608812"/>
              <a:gd name="connsiteX25710" fmla="*/ 8234151 w 12184637"/>
              <a:gd name="connsiteY25710" fmla="*/ 2022429 h 4608812"/>
              <a:gd name="connsiteX25711" fmla="*/ 8226789 w 12184637"/>
              <a:gd name="connsiteY25711" fmla="*/ 2019632 h 4608812"/>
              <a:gd name="connsiteX25712" fmla="*/ 8148748 w 12184637"/>
              <a:gd name="connsiteY25712" fmla="*/ 2054750 h 4608812"/>
              <a:gd name="connsiteX25713" fmla="*/ 8145951 w 12184637"/>
              <a:gd name="connsiteY25713" fmla="*/ 2062112 h 4608812"/>
              <a:gd name="connsiteX25714" fmla="*/ 8151104 w 12184637"/>
              <a:gd name="connsiteY25714" fmla="*/ 2065425 h 4608812"/>
              <a:gd name="connsiteX25715" fmla="*/ 8153313 w 12184637"/>
              <a:gd name="connsiteY25715" fmla="*/ 2064910 h 4608812"/>
              <a:gd name="connsiteX25716" fmla="*/ 8231353 w 12184637"/>
              <a:gd name="connsiteY25716" fmla="*/ 2029865 h 4608812"/>
              <a:gd name="connsiteX25717" fmla="*/ 8233415 w 12184637"/>
              <a:gd name="connsiteY25717" fmla="*/ 2028982 h 4608812"/>
              <a:gd name="connsiteX25718" fmla="*/ 8236286 w 12184637"/>
              <a:gd name="connsiteY25718" fmla="*/ 2021619 h 4608812"/>
              <a:gd name="connsiteX25719" fmla="*/ 8228923 w 12184637"/>
              <a:gd name="connsiteY25719" fmla="*/ 2018748 h 4608812"/>
              <a:gd name="connsiteX25720" fmla="*/ 8226862 w 12184637"/>
              <a:gd name="connsiteY25720" fmla="*/ 2019632 h 4608812"/>
              <a:gd name="connsiteX25721" fmla="*/ 8223991 w 12184637"/>
              <a:gd name="connsiteY25721" fmla="*/ 2026994 h 4608812"/>
              <a:gd name="connsiteX25722" fmla="*/ 8229144 w 12184637"/>
              <a:gd name="connsiteY25722" fmla="*/ 2030307 h 4608812"/>
              <a:gd name="connsiteX25723" fmla="*/ 8231353 w 12184637"/>
              <a:gd name="connsiteY25723" fmla="*/ 2029865 h 4608812"/>
              <a:gd name="connsiteX25724" fmla="*/ 8235623 w 12184637"/>
              <a:gd name="connsiteY25724" fmla="*/ 2027288 h 4608812"/>
              <a:gd name="connsiteX25725" fmla="*/ 8262570 w 12184637"/>
              <a:gd name="connsiteY25725" fmla="*/ 1992170 h 4608812"/>
              <a:gd name="connsiteX25726" fmla="*/ 8261539 w 12184637"/>
              <a:gd name="connsiteY25726" fmla="*/ 1984366 h 4608812"/>
              <a:gd name="connsiteX25727" fmla="*/ 8253734 w 12184637"/>
              <a:gd name="connsiteY25727" fmla="*/ 1985397 h 4608812"/>
              <a:gd name="connsiteX25728" fmla="*/ 8226789 w 12184637"/>
              <a:gd name="connsiteY25728" fmla="*/ 2020515 h 4608812"/>
              <a:gd name="connsiteX25729" fmla="*/ 8227820 w 12184637"/>
              <a:gd name="connsiteY25729" fmla="*/ 2028319 h 4608812"/>
              <a:gd name="connsiteX25730" fmla="*/ 8231280 w 12184637"/>
              <a:gd name="connsiteY25730" fmla="*/ 2029497 h 4608812"/>
              <a:gd name="connsiteX25731" fmla="*/ 8235623 w 12184637"/>
              <a:gd name="connsiteY25731" fmla="*/ 2027288 h 4608812"/>
              <a:gd name="connsiteX25732" fmla="*/ 8262496 w 12184637"/>
              <a:gd name="connsiteY25732" fmla="*/ 1992170 h 4608812"/>
              <a:gd name="connsiteX25733" fmla="*/ 8302915 w 12184637"/>
              <a:gd name="connsiteY25733" fmla="*/ 1939530 h 4608812"/>
              <a:gd name="connsiteX25734" fmla="*/ 8301884 w 12184637"/>
              <a:gd name="connsiteY25734" fmla="*/ 1931725 h 4608812"/>
              <a:gd name="connsiteX25735" fmla="*/ 8294080 w 12184637"/>
              <a:gd name="connsiteY25735" fmla="*/ 1932756 h 4608812"/>
              <a:gd name="connsiteX25736" fmla="*/ 8253661 w 12184637"/>
              <a:gd name="connsiteY25736" fmla="*/ 1985397 h 4608812"/>
              <a:gd name="connsiteX25737" fmla="*/ 8254691 w 12184637"/>
              <a:gd name="connsiteY25737" fmla="*/ 1993201 h 4608812"/>
              <a:gd name="connsiteX25738" fmla="*/ 8258152 w 12184637"/>
              <a:gd name="connsiteY25738" fmla="*/ 1994379 h 4608812"/>
              <a:gd name="connsiteX25739" fmla="*/ 8262496 w 12184637"/>
              <a:gd name="connsiteY25739" fmla="*/ 1992170 h 4608812"/>
              <a:gd name="connsiteX25740" fmla="*/ 8302989 w 12184637"/>
              <a:gd name="connsiteY25740" fmla="*/ 1939530 h 4608812"/>
              <a:gd name="connsiteX25741" fmla="*/ 8328094 w 12184637"/>
              <a:gd name="connsiteY25741" fmla="*/ 1906767 h 4608812"/>
              <a:gd name="connsiteX25742" fmla="*/ 8327064 w 12184637"/>
              <a:gd name="connsiteY25742" fmla="*/ 1898963 h 4608812"/>
              <a:gd name="connsiteX25743" fmla="*/ 8319259 w 12184637"/>
              <a:gd name="connsiteY25743" fmla="*/ 1899994 h 4608812"/>
              <a:gd name="connsiteX25744" fmla="*/ 8294154 w 12184637"/>
              <a:gd name="connsiteY25744" fmla="*/ 1932756 h 4608812"/>
              <a:gd name="connsiteX25745" fmla="*/ 8295184 w 12184637"/>
              <a:gd name="connsiteY25745" fmla="*/ 1940560 h 4608812"/>
              <a:gd name="connsiteX25746" fmla="*/ 8298645 w 12184637"/>
              <a:gd name="connsiteY25746" fmla="*/ 1941738 h 4608812"/>
              <a:gd name="connsiteX25747" fmla="*/ 8302989 w 12184637"/>
              <a:gd name="connsiteY25747" fmla="*/ 1939530 h 4608812"/>
              <a:gd name="connsiteX25748" fmla="*/ 5644013 w 12184637"/>
              <a:gd name="connsiteY25748" fmla="*/ 2759177 h 4608812"/>
              <a:gd name="connsiteX25749" fmla="*/ 5741564 w 12184637"/>
              <a:gd name="connsiteY25749" fmla="*/ 2734881 h 4608812"/>
              <a:gd name="connsiteX25750" fmla="*/ 5745614 w 12184637"/>
              <a:gd name="connsiteY25750" fmla="*/ 2728108 h 4608812"/>
              <a:gd name="connsiteX25751" fmla="*/ 5738840 w 12184637"/>
              <a:gd name="connsiteY25751" fmla="*/ 2724058 h 4608812"/>
              <a:gd name="connsiteX25752" fmla="*/ 5641289 w 12184637"/>
              <a:gd name="connsiteY25752" fmla="*/ 2748354 h 4608812"/>
              <a:gd name="connsiteX25753" fmla="*/ 5637240 w 12184637"/>
              <a:gd name="connsiteY25753" fmla="*/ 2755127 h 4608812"/>
              <a:gd name="connsiteX25754" fmla="*/ 5642688 w 12184637"/>
              <a:gd name="connsiteY25754" fmla="*/ 2759324 h 4608812"/>
              <a:gd name="connsiteX25755" fmla="*/ 5644013 w 12184637"/>
              <a:gd name="connsiteY25755" fmla="*/ 2759177 h 4608812"/>
              <a:gd name="connsiteX25756" fmla="*/ 5509578 w 12184637"/>
              <a:gd name="connsiteY25756" fmla="*/ 2822198 h 4608812"/>
              <a:gd name="connsiteX25757" fmla="*/ 5645044 w 12184637"/>
              <a:gd name="connsiteY25757" fmla="*/ 2758882 h 4608812"/>
              <a:gd name="connsiteX25758" fmla="*/ 5647694 w 12184637"/>
              <a:gd name="connsiteY25758" fmla="*/ 2751446 h 4608812"/>
              <a:gd name="connsiteX25759" fmla="*/ 5640259 w 12184637"/>
              <a:gd name="connsiteY25759" fmla="*/ 2748722 h 4608812"/>
              <a:gd name="connsiteX25760" fmla="*/ 5504792 w 12184637"/>
              <a:gd name="connsiteY25760" fmla="*/ 2812038 h 4608812"/>
              <a:gd name="connsiteX25761" fmla="*/ 5502142 w 12184637"/>
              <a:gd name="connsiteY25761" fmla="*/ 2819474 h 4608812"/>
              <a:gd name="connsiteX25762" fmla="*/ 5507222 w 12184637"/>
              <a:gd name="connsiteY25762" fmla="*/ 2822713 h 4608812"/>
              <a:gd name="connsiteX25763" fmla="*/ 5509578 w 12184637"/>
              <a:gd name="connsiteY25763" fmla="*/ 2822198 h 4608812"/>
              <a:gd name="connsiteX25764" fmla="*/ 5512522 w 12184637"/>
              <a:gd name="connsiteY25764" fmla="*/ 2818738 h 4608812"/>
              <a:gd name="connsiteX25765" fmla="*/ 5508841 w 12184637"/>
              <a:gd name="connsiteY25765" fmla="*/ 2811744 h 4608812"/>
              <a:gd name="connsiteX25766" fmla="*/ 5448397 w 12184637"/>
              <a:gd name="connsiteY25766" fmla="*/ 2793191 h 4608812"/>
              <a:gd name="connsiteX25767" fmla="*/ 5441403 w 12184637"/>
              <a:gd name="connsiteY25767" fmla="*/ 2796872 h 4608812"/>
              <a:gd name="connsiteX25768" fmla="*/ 5445084 w 12184637"/>
              <a:gd name="connsiteY25768" fmla="*/ 2803866 h 4608812"/>
              <a:gd name="connsiteX25769" fmla="*/ 5505528 w 12184637"/>
              <a:gd name="connsiteY25769" fmla="*/ 2822419 h 4608812"/>
              <a:gd name="connsiteX25770" fmla="*/ 5507222 w 12184637"/>
              <a:gd name="connsiteY25770" fmla="*/ 2822640 h 4608812"/>
              <a:gd name="connsiteX25771" fmla="*/ 5512522 w 12184637"/>
              <a:gd name="connsiteY25771" fmla="*/ 2818738 h 4608812"/>
              <a:gd name="connsiteX25772" fmla="*/ 5452151 w 12184637"/>
              <a:gd name="connsiteY25772" fmla="*/ 2799964 h 4608812"/>
              <a:gd name="connsiteX25773" fmla="*/ 5448176 w 12184637"/>
              <a:gd name="connsiteY25773" fmla="*/ 2793191 h 4608812"/>
              <a:gd name="connsiteX25774" fmla="*/ 5384860 w 12184637"/>
              <a:gd name="connsiteY25774" fmla="*/ 2776773 h 4608812"/>
              <a:gd name="connsiteX25775" fmla="*/ 5378086 w 12184637"/>
              <a:gd name="connsiteY25775" fmla="*/ 2780748 h 4608812"/>
              <a:gd name="connsiteX25776" fmla="*/ 5382062 w 12184637"/>
              <a:gd name="connsiteY25776" fmla="*/ 2787521 h 4608812"/>
              <a:gd name="connsiteX25777" fmla="*/ 5445378 w 12184637"/>
              <a:gd name="connsiteY25777" fmla="*/ 2803940 h 4608812"/>
              <a:gd name="connsiteX25778" fmla="*/ 5446851 w 12184637"/>
              <a:gd name="connsiteY25778" fmla="*/ 2804087 h 4608812"/>
              <a:gd name="connsiteX25779" fmla="*/ 5452151 w 12184637"/>
              <a:gd name="connsiteY25779" fmla="*/ 2799964 h 4608812"/>
              <a:gd name="connsiteX25780" fmla="*/ 5269492 w 12184637"/>
              <a:gd name="connsiteY25780" fmla="*/ 2880140 h 4608812"/>
              <a:gd name="connsiteX25781" fmla="*/ 5386995 w 12184637"/>
              <a:gd name="connsiteY25781" fmla="*/ 2786491 h 4608812"/>
              <a:gd name="connsiteX25782" fmla="*/ 5387878 w 12184637"/>
              <a:gd name="connsiteY25782" fmla="*/ 2778687 h 4608812"/>
              <a:gd name="connsiteX25783" fmla="*/ 5380074 w 12184637"/>
              <a:gd name="connsiteY25783" fmla="*/ 2777803 h 4608812"/>
              <a:gd name="connsiteX25784" fmla="*/ 5262645 w 12184637"/>
              <a:gd name="connsiteY25784" fmla="*/ 2871452 h 4608812"/>
              <a:gd name="connsiteX25785" fmla="*/ 5261762 w 12184637"/>
              <a:gd name="connsiteY25785" fmla="*/ 2879256 h 4608812"/>
              <a:gd name="connsiteX25786" fmla="*/ 5266179 w 12184637"/>
              <a:gd name="connsiteY25786" fmla="*/ 2881391 h 4608812"/>
              <a:gd name="connsiteX25787" fmla="*/ 5269492 w 12184637"/>
              <a:gd name="connsiteY25787" fmla="*/ 2880140 h 4608812"/>
              <a:gd name="connsiteX25788" fmla="*/ 5271480 w 12184637"/>
              <a:gd name="connsiteY25788" fmla="*/ 2876606 h 4608812"/>
              <a:gd name="connsiteX25789" fmla="*/ 5266842 w 12184637"/>
              <a:gd name="connsiteY25789" fmla="*/ 2870274 h 4608812"/>
              <a:gd name="connsiteX25790" fmla="*/ 5202054 w 12184637"/>
              <a:gd name="connsiteY25790" fmla="*/ 2860040 h 4608812"/>
              <a:gd name="connsiteX25791" fmla="*/ 5195722 w 12184637"/>
              <a:gd name="connsiteY25791" fmla="*/ 2864679 h 4608812"/>
              <a:gd name="connsiteX25792" fmla="*/ 5200360 w 12184637"/>
              <a:gd name="connsiteY25792" fmla="*/ 2871010 h 4608812"/>
              <a:gd name="connsiteX25793" fmla="*/ 5265149 w 12184637"/>
              <a:gd name="connsiteY25793" fmla="*/ 2881244 h 4608812"/>
              <a:gd name="connsiteX25794" fmla="*/ 5266032 w 12184637"/>
              <a:gd name="connsiteY25794" fmla="*/ 2881317 h 4608812"/>
              <a:gd name="connsiteX25795" fmla="*/ 5271480 w 12184637"/>
              <a:gd name="connsiteY25795" fmla="*/ 2876606 h 4608812"/>
              <a:gd name="connsiteX25796" fmla="*/ 5206765 w 12184637"/>
              <a:gd name="connsiteY25796" fmla="*/ 2866078 h 4608812"/>
              <a:gd name="connsiteX25797" fmla="*/ 5201759 w 12184637"/>
              <a:gd name="connsiteY25797" fmla="*/ 2860040 h 4608812"/>
              <a:gd name="connsiteX25798" fmla="*/ 5138222 w 12184637"/>
              <a:gd name="connsiteY25798" fmla="*/ 2854003 h 4608812"/>
              <a:gd name="connsiteX25799" fmla="*/ 5132185 w 12184637"/>
              <a:gd name="connsiteY25799" fmla="*/ 2859010 h 4608812"/>
              <a:gd name="connsiteX25800" fmla="*/ 5137191 w 12184637"/>
              <a:gd name="connsiteY25800" fmla="*/ 2865047 h 4608812"/>
              <a:gd name="connsiteX25801" fmla="*/ 5200728 w 12184637"/>
              <a:gd name="connsiteY25801" fmla="*/ 2871084 h 4608812"/>
              <a:gd name="connsiteX25802" fmla="*/ 5201317 w 12184637"/>
              <a:gd name="connsiteY25802" fmla="*/ 2871084 h 4608812"/>
              <a:gd name="connsiteX25803" fmla="*/ 5206765 w 12184637"/>
              <a:gd name="connsiteY25803" fmla="*/ 2866078 h 4608812"/>
              <a:gd name="connsiteX25804" fmla="*/ 5046414 w 12184637"/>
              <a:gd name="connsiteY25804" fmla="*/ 2980267 h 4608812"/>
              <a:gd name="connsiteX25805" fmla="*/ 5141977 w 12184637"/>
              <a:gd name="connsiteY25805" fmla="*/ 2862985 h 4608812"/>
              <a:gd name="connsiteX25806" fmla="*/ 5141167 w 12184637"/>
              <a:gd name="connsiteY25806" fmla="*/ 2855108 h 4608812"/>
              <a:gd name="connsiteX25807" fmla="*/ 5133289 w 12184637"/>
              <a:gd name="connsiteY25807" fmla="*/ 2855918 h 4608812"/>
              <a:gd name="connsiteX25808" fmla="*/ 5037726 w 12184637"/>
              <a:gd name="connsiteY25808" fmla="*/ 2973199 h 4608812"/>
              <a:gd name="connsiteX25809" fmla="*/ 5038536 w 12184637"/>
              <a:gd name="connsiteY25809" fmla="*/ 2981077 h 4608812"/>
              <a:gd name="connsiteX25810" fmla="*/ 5042070 w 12184637"/>
              <a:gd name="connsiteY25810" fmla="*/ 2982328 h 4608812"/>
              <a:gd name="connsiteX25811" fmla="*/ 5046414 w 12184637"/>
              <a:gd name="connsiteY25811" fmla="*/ 2980267 h 4608812"/>
              <a:gd name="connsiteX25812" fmla="*/ 4975883 w 12184637"/>
              <a:gd name="connsiteY25812" fmla="*/ 3115439 h 4608812"/>
              <a:gd name="connsiteX25813" fmla="*/ 5047077 w 12184637"/>
              <a:gd name="connsiteY25813" fmla="*/ 2979310 h 4608812"/>
              <a:gd name="connsiteX25814" fmla="*/ 5044721 w 12184637"/>
              <a:gd name="connsiteY25814" fmla="*/ 2971800 h 4608812"/>
              <a:gd name="connsiteX25815" fmla="*/ 5037211 w 12184637"/>
              <a:gd name="connsiteY25815" fmla="*/ 2974156 h 4608812"/>
              <a:gd name="connsiteX25816" fmla="*/ 4966018 w 12184637"/>
              <a:gd name="connsiteY25816" fmla="*/ 3110286 h 4608812"/>
              <a:gd name="connsiteX25817" fmla="*/ 4968374 w 12184637"/>
              <a:gd name="connsiteY25817" fmla="*/ 3117795 h 4608812"/>
              <a:gd name="connsiteX25818" fmla="*/ 4971024 w 12184637"/>
              <a:gd name="connsiteY25818" fmla="*/ 3118458 h 4608812"/>
              <a:gd name="connsiteX25819" fmla="*/ 4975883 w 12184637"/>
              <a:gd name="connsiteY25819" fmla="*/ 3115439 h 4608812"/>
              <a:gd name="connsiteX25820" fmla="*/ 4932445 w 12184637"/>
              <a:gd name="connsiteY25820" fmla="*/ 3263201 h 4608812"/>
              <a:gd name="connsiteX25821" fmla="*/ 4976251 w 12184637"/>
              <a:gd name="connsiteY25821" fmla="*/ 3114482 h 4608812"/>
              <a:gd name="connsiteX25822" fmla="*/ 4972496 w 12184637"/>
              <a:gd name="connsiteY25822" fmla="*/ 3107562 h 4608812"/>
              <a:gd name="connsiteX25823" fmla="*/ 4965576 w 12184637"/>
              <a:gd name="connsiteY25823" fmla="*/ 3111316 h 4608812"/>
              <a:gd name="connsiteX25824" fmla="*/ 4921770 w 12184637"/>
              <a:gd name="connsiteY25824" fmla="*/ 3260035 h 4608812"/>
              <a:gd name="connsiteX25825" fmla="*/ 4925525 w 12184637"/>
              <a:gd name="connsiteY25825" fmla="*/ 3266956 h 4608812"/>
              <a:gd name="connsiteX25826" fmla="*/ 4927144 w 12184637"/>
              <a:gd name="connsiteY25826" fmla="*/ 3267177 h 4608812"/>
              <a:gd name="connsiteX25827" fmla="*/ 4932445 w 12184637"/>
              <a:gd name="connsiteY25827" fmla="*/ 3263201 h 4608812"/>
              <a:gd name="connsiteX25828" fmla="*/ 4919193 w 12184637"/>
              <a:gd name="connsiteY25828" fmla="*/ 3416926 h 4608812"/>
              <a:gd name="connsiteX25829" fmla="*/ 4932666 w 12184637"/>
              <a:gd name="connsiteY25829" fmla="*/ 3262097 h 4608812"/>
              <a:gd name="connsiteX25830" fmla="*/ 4927586 w 12184637"/>
              <a:gd name="connsiteY25830" fmla="*/ 3256060 h 4608812"/>
              <a:gd name="connsiteX25831" fmla="*/ 4921549 w 12184637"/>
              <a:gd name="connsiteY25831" fmla="*/ 3261140 h 4608812"/>
              <a:gd name="connsiteX25832" fmla="*/ 4908076 w 12184637"/>
              <a:gd name="connsiteY25832" fmla="*/ 3415969 h 4608812"/>
              <a:gd name="connsiteX25833" fmla="*/ 4913156 w 12184637"/>
              <a:gd name="connsiteY25833" fmla="*/ 3422006 h 4608812"/>
              <a:gd name="connsiteX25834" fmla="*/ 4913672 w 12184637"/>
              <a:gd name="connsiteY25834" fmla="*/ 3422006 h 4608812"/>
              <a:gd name="connsiteX25835" fmla="*/ 4919193 w 12184637"/>
              <a:gd name="connsiteY25835" fmla="*/ 3416926 h 4608812"/>
              <a:gd name="connsiteX25836" fmla="*/ 4934286 w 12184637"/>
              <a:gd name="connsiteY25836" fmla="*/ 3576247 h 4608812"/>
              <a:gd name="connsiteX25837" fmla="*/ 4939071 w 12184637"/>
              <a:gd name="connsiteY25837" fmla="*/ 3569989 h 4608812"/>
              <a:gd name="connsiteX25838" fmla="*/ 4919193 w 12184637"/>
              <a:gd name="connsiteY25838" fmla="*/ 3415748 h 4608812"/>
              <a:gd name="connsiteX25839" fmla="*/ 4912935 w 12184637"/>
              <a:gd name="connsiteY25839" fmla="*/ 3410963 h 4608812"/>
              <a:gd name="connsiteX25840" fmla="*/ 4908150 w 12184637"/>
              <a:gd name="connsiteY25840" fmla="*/ 3417221 h 4608812"/>
              <a:gd name="connsiteX25841" fmla="*/ 4928028 w 12184637"/>
              <a:gd name="connsiteY25841" fmla="*/ 3571461 h 4608812"/>
              <a:gd name="connsiteX25842" fmla="*/ 4933549 w 12184637"/>
              <a:gd name="connsiteY25842" fmla="*/ 3576321 h 4608812"/>
              <a:gd name="connsiteX25843" fmla="*/ 4934286 w 12184637"/>
              <a:gd name="connsiteY25843" fmla="*/ 3576247 h 4608812"/>
              <a:gd name="connsiteX25844" fmla="*/ 4983908 w 12184637"/>
              <a:gd name="connsiteY25844" fmla="*/ 3724671 h 4608812"/>
              <a:gd name="connsiteX25845" fmla="*/ 4987442 w 12184637"/>
              <a:gd name="connsiteY25845" fmla="*/ 3717603 h 4608812"/>
              <a:gd name="connsiteX25846" fmla="*/ 4938777 w 12184637"/>
              <a:gd name="connsiteY25846" fmla="*/ 3568958 h 4608812"/>
              <a:gd name="connsiteX25847" fmla="*/ 4931709 w 12184637"/>
              <a:gd name="connsiteY25847" fmla="*/ 3565424 h 4608812"/>
              <a:gd name="connsiteX25848" fmla="*/ 4928175 w 12184637"/>
              <a:gd name="connsiteY25848" fmla="*/ 3572492 h 4608812"/>
              <a:gd name="connsiteX25849" fmla="*/ 4976840 w 12184637"/>
              <a:gd name="connsiteY25849" fmla="*/ 3721137 h 4608812"/>
              <a:gd name="connsiteX25850" fmla="*/ 4982215 w 12184637"/>
              <a:gd name="connsiteY25850" fmla="*/ 3724966 h 4608812"/>
              <a:gd name="connsiteX25851" fmla="*/ 4983908 w 12184637"/>
              <a:gd name="connsiteY25851" fmla="*/ 3724671 h 4608812"/>
              <a:gd name="connsiteX25852" fmla="*/ 5057457 w 12184637"/>
              <a:gd name="connsiteY25852" fmla="*/ 3862126 h 4608812"/>
              <a:gd name="connsiteX25853" fmla="*/ 5059813 w 12184637"/>
              <a:gd name="connsiteY25853" fmla="*/ 3854616 h 4608812"/>
              <a:gd name="connsiteX25854" fmla="*/ 4987147 w 12184637"/>
              <a:gd name="connsiteY25854" fmla="*/ 3716793 h 4608812"/>
              <a:gd name="connsiteX25855" fmla="*/ 4979638 w 12184637"/>
              <a:gd name="connsiteY25855" fmla="*/ 3714437 h 4608812"/>
              <a:gd name="connsiteX25856" fmla="*/ 4977282 w 12184637"/>
              <a:gd name="connsiteY25856" fmla="*/ 3721947 h 4608812"/>
              <a:gd name="connsiteX25857" fmla="*/ 5049948 w 12184637"/>
              <a:gd name="connsiteY25857" fmla="*/ 3859770 h 4608812"/>
              <a:gd name="connsiteX25858" fmla="*/ 5054955 w 12184637"/>
              <a:gd name="connsiteY25858" fmla="*/ 3862714 h 4608812"/>
              <a:gd name="connsiteX25859" fmla="*/ 5057457 w 12184637"/>
              <a:gd name="connsiteY25859" fmla="*/ 3862126 h 4608812"/>
              <a:gd name="connsiteX25860" fmla="*/ 5150223 w 12184637"/>
              <a:gd name="connsiteY25860" fmla="*/ 3983457 h 4608812"/>
              <a:gd name="connsiteX25861" fmla="*/ 5151327 w 12184637"/>
              <a:gd name="connsiteY25861" fmla="*/ 3975653 h 4608812"/>
              <a:gd name="connsiteX25862" fmla="*/ 5059372 w 12184637"/>
              <a:gd name="connsiteY25862" fmla="*/ 3853806 h 4608812"/>
              <a:gd name="connsiteX25863" fmla="*/ 5051568 w 12184637"/>
              <a:gd name="connsiteY25863" fmla="*/ 3852702 h 4608812"/>
              <a:gd name="connsiteX25864" fmla="*/ 5050463 w 12184637"/>
              <a:gd name="connsiteY25864" fmla="*/ 3860506 h 4608812"/>
              <a:gd name="connsiteX25865" fmla="*/ 5142418 w 12184637"/>
              <a:gd name="connsiteY25865" fmla="*/ 3982352 h 4608812"/>
              <a:gd name="connsiteX25866" fmla="*/ 5146910 w 12184637"/>
              <a:gd name="connsiteY25866" fmla="*/ 3984561 h 4608812"/>
              <a:gd name="connsiteX25867" fmla="*/ 5150223 w 12184637"/>
              <a:gd name="connsiteY25867" fmla="*/ 3983457 h 4608812"/>
              <a:gd name="connsiteX25868" fmla="*/ 5147278 w 12184637"/>
              <a:gd name="connsiteY25868" fmla="*/ 3984561 h 4608812"/>
              <a:gd name="connsiteX25869" fmla="*/ 5218545 w 12184637"/>
              <a:gd name="connsiteY25869" fmla="*/ 3979776 h 4608812"/>
              <a:gd name="connsiteX25870" fmla="*/ 5223772 w 12184637"/>
              <a:gd name="connsiteY25870" fmla="*/ 3973812 h 4608812"/>
              <a:gd name="connsiteX25871" fmla="*/ 5217882 w 12184637"/>
              <a:gd name="connsiteY25871" fmla="*/ 3968585 h 4608812"/>
              <a:gd name="connsiteX25872" fmla="*/ 5146542 w 12184637"/>
              <a:gd name="connsiteY25872" fmla="*/ 3973370 h 4608812"/>
              <a:gd name="connsiteX25873" fmla="*/ 5141314 w 12184637"/>
              <a:gd name="connsiteY25873" fmla="*/ 3979260 h 4608812"/>
              <a:gd name="connsiteX25874" fmla="*/ 5146910 w 12184637"/>
              <a:gd name="connsiteY25874" fmla="*/ 3984488 h 4608812"/>
              <a:gd name="connsiteX25875" fmla="*/ 5147278 w 12184637"/>
              <a:gd name="connsiteY25875" fmla="*/ 3984561 h 4608812"/>
              <a:gd name="connsiteX25876" fmla="*/ 5292242 w 12184637"/>
              <a:gd name="connsiteY25876" fmla="*/ 3974254 h 4608812"/>
              <a:gd name="connsiteX25877" fmla="*/ 5286646 w 12184637"/>
              <a:gd name="connsiteY25877" fmla="*/ 3968658 h 4608812"/>
              <a:gd name="connsiteX25878" fmla="*/ 5218103 w 12184637"/>
              <a:gd name="connsiteY25878" fmla="*/ 3968658 h 4608812"/>
              <a:gd name="connsiteX25879" fmla="*/ 5218030 w 12184637"/>
              <a:gd name="connsiteY25879" fmla="*/ 3968658 h 4608812"/>
              <a:gd name="connsiteX25880" fmla="*/ 5212508 w 12184637"/>
              <a:gd name="connsiteY25880" fmla="*/ 3974254 h 4608812"/>
              <a:gd name="connsiteX25881" fmla="*/ 5218103 w 12184637"/>
              <a:gd name="connsiteY25881" fmla="*/ 3979849 h 4608812"/>
              <a:gd name="connsiteX25882" fmla="*/ 5286646 w 12184637"/>
              <a:gd name="connsiteY25882" fmla="*/ 3979849 h 4608812"/>
              <a:gd name="connsiteX25883" fmla="*/ 5286720 w 12184637"/>
              <a:gd name="connsiteY25883" fmla="*/ 3979849 h 4608812"/>
              <a:gd name="connsiteX25884" fmla="*/ 5292242 w 12184637"/>
              <a:gd name="connsiteY25884" fmla="*/ 3974254 h 4608812"/>
              <a:gd name="connsiteX25885" fmla="*/ 5402014 w 12184637"/>
              <a:gd name="connsiteY25885" fmla="*/ 4076958 h 4608812"/>
              <a:gd name="connsiteX25886" fmla="*/ 5401572 w 12184637"/>
              <a:gd name="connsiteY25886" fmla="*/ 4069081 h 4608812"/>
              <a:gd name="connsiteX25887" fmla="*/ 5290475 w 12184637"/>
              <a:gd name="connsiteY25887" fmla="*/ 3970131 h 4608812"/>
              <a:gd name="connsiteX25888" fmla="*/ 5282597 w 12184637"/>
              <a:gd name="connsiteY25888" fmla="*/ 3970573 h 4608812"/>
              <a:gd name="connsiteX25889" fmla="*/ 5283039 w 12184637"/>
              <a:gd name="connsiteY25889" fmla="*/ 3978450 h 4608812"/>
              <a:gd name="connsiteX25890" fmla="*/ 5394136 w 12184637"/>
              <a:gd name="connsiteY25890" fmla="*/ 4077400 h 4608812"/>
              <a:gd name="connsiteX25891" fmla="*/ 5397891 w 12184637"/>
              <a:gd name="connsiteY25891" fmla="*/ 4078799 h 4608812"/>
              <a:gd name="connsiteX25892" fmla="*/ 5402014 w 12184637"/>
              <a:gd name="connsiteY25892" fmla="*/ 4076958 h 4608812"/>
              <a:gd name="connsiteX25893" fmla="*/ 5416592 w 12184637"/>
              <a:gd name="connsiteY25893" fmla="*/ 4084541 h 4608812"/>
              <a:gd name="connsiteX25894" fmla="*/ 5414677 w 12184637"/>
              <a:gd name="connsiteY25894" fmla="*/ 4076885 h 4608812"/>
              <a:gd name="connsiteX25895" fmla="*/ 5400689 w 12184637"/>
              <a:gd name="connsiteY25895" fmla="*/ 4068491 h 4608812"/>
              <a:gd name="connsiteX25896" fmla="*/ 5393032 w 12184637"/>
              <a:gd name="connsiteY25896" fmla="*/ 4070406 h 4608812"/>
              <a:gd name="connsiteX25897" fmla="*/ 5394946 w 12184637"/>
              <a:gd name="connsiteY25897" fmla="*/ 4078062 h 4608812"/>
              <a:gd name="connsiteX25898" fmla="*/ 5408934 w 12184637"/>
              <a:gd name="connsiteY25898" fmla="*/ 4086455 h 4608812"/>
              <a:gd name="connsiteX25899" fmla="*/ 5411880 w 12184637"/>
              <a:gd name="connsiteY25899" fmla="*/ 4087265 h 4608812"/>
              <a:gd name="connsiteX25900" fmla="*/ 5416592 w 12184637"/>
              <a:gd name="connsiteY25900" fmla="*/ 4084541 h 4608812"/>
              <a:gd name="connsiteX25901" fmla="*/ 5527026 w 12184637"/>
              <a:gd name="connsiteY25901" fmla="*/ 4150802 h 4608812"/>
              <a:gd name="connsiteX25902" fmla="*/ 5525112 w 12184637"/>
              <a:gd name="connsiteY25902" fmla="*/ 4143145 h 4608812"/>
              <a:gd name="connsiteX25903" fmla="*/ 5414677 w 12184637"/>
              <a:gd name="connsiteY25903" fmla="*/ 4076885 h 4608812"/>
              <a:gd name="connsiteX25904" fmla="*/ 5407020 w 12184637"/>
              <a:gd name="connsiteY25904" fmla="*/ 4078799 h 4608812"/>
              <a:gd name="connsiteX25905" fmla="*/ 5408934 w 12184637"/>
              <a:gd name="connsiteY25905" fmla="*/ 4086455 h 4608812"/>
              <a:gd name="connsiteX25906" fmla="*/ 5519369 w 12184637"/>
              <a:gd name="connsiteY25906" fmla="*/ 4152716 h 4608812"/>
              <a:gd name="connsiteX25907" fmla="*/ 5522314 w 12184637"/>
              <a:gd name="connsiteY25907" fmla="*/ 4153526 h 4608812"/>
              <a:gd name="connsiteX25908" fmla="*/ 5527026 w 12184637"/>
              <a:gd name="connsiteY25908" fmla="*/ 4150802 h 4608812"/>
              <a:gd name="connsiteX25909" fmla="*/ 5549702 w 12184637"/>
              <a:gd name="connsiteY25909" fmla="*/ 4157502 h 4608812"/>
              <a:gd name="connsiteX25910" fmla="*/ 5546316 w 12184637"/>
              <a:gd name="connsiteY25910" fmla="*/ 4150360 h 4608812"/>
              <a:gd name="connsiteX25911" fmla="*/ 5524155 w 12184637"/>
              <a:gd name="connsiteY25911" fmla="*/ 4142630 h 4608812"/>
              <a:gd name="connsiteX25912" fmla="*/ 5517013 w 12184637"/>
              <a:gd name="connsiteY25912" fmla="*/ 4146017 h 4608812"/>
              <a:gd name="connsiteX25913" fmla="*/ 5520400 w 12184637"/>
              <a:gd name="connsiteY25913" fmla="*/ 4153158 h 4608812"/>
              <a:gd name="connsiteX25914" fmla="*/ 5542561 w 12184637"/>
              <a:gd name="connsiteY25914" fmla="*/ 4160888 h 4608812"/>
              <a:gd name="connsiteX25915" fmla="*/ 5544475 w 12184637"/>
              <a:gd name="connsiteY25915" fmla="*/ 4161183 h 4608812"/>
              <a:gd name="connsiteX25916" fmla="*/ 5549702 w 12184637"/>
              <a:gd name="connsiteY25916" fmla="*/ 4157502 h 4608812"/>
              <a:gd name="connsiteX25917" fmla="*/ 5661315 w 12184637"/>
              <a:gd name="connsiteY25917" fmla="*/ 4196596 h 4608812"/>
              <a:gd name="connsiteX25918" fmla="*/ 5657928 w 12184637"/>
              <a:gd name="connsiteY25918" fmla="*/ 4189454 h 4608812"/>
              <a:gd name="connsiteX25919" fmla="*/ 5546316 w 12184637"/>
              <a:gd name="connsiteY25919" fmla="*/ 4150360 h 4608812"/>
              <a:gd name="connsiteX25920" fmla="*/ 5539174 w 12184637"/>
              <a:gd name="connsiteY25920" fmla="*/ 4153747 h 4608812"/>
              <a:gd name="connsiteX25921" fmla="*/ 5542561 w 12184637"/>
              <a:gd name="connsiteY25921" fmla="*/ 4160888 h 4608812"/>
              <a:gd name="connsiteX25922" fmla="*/ 5654173 w 12184637"/>
              <a:gd name="connsiteY25922" fmla="*/ 4199982 h 4608812"/>
              <a:gd name="connsiteX25923" fmla="*/ 5656088 w 12184637"/>
              <a:gd name="connsiteY25923" fmla="*/ 4200277 h 4608812"/>
              <a:gd name="connsiteX25924" fmla="*/ 5661315 w 12184637"/>
              <a:gd name="connsiteY25924" fmla="*/ 4196596 h 4608812"/>
              <a:gd name="connsiteX25925" fmla="*/ 5730962 w 12184637"/>
              <a:gd name="connsiteY25925" fmla="*/ 4199835 h 4608812"/>
              <a:gd name="connsiteX25926" fmla="*/ 5725735 w 12184637"/>
              <a:gd name="connsiteY25926" fmla="*/ 4193872 h 4608812"/>
              <a:gd name="connsiteX25927" fmla="*/ 5656382 w 12184637"/>
              <a:gd name="connsiteY25927" fmla="*/ 4189234 h 4608812"/>
              <a:gd name="connsiteX25928" fmla="*/ 5650418 w 12184637"/>
              <a:gd name="connsiteY25928" fmla="*/ 4194461 h 4608812"/>
              <a:gd name="connsiteX25929" fmla="*/ 5655646 w 12184637"/>
              <a:gd name="connsiteY25929" fmla="*/ 4200425 h 4608812"/>
              <a:gd name="connsiteX25930" fmla="*/ 5724999 w 12184637"/>
              <a:gd name="connsiteY25930" fmla="*/ 4205062 h 4608812"/>
              <a:gd name="connsiteX25931" fmla="*/ 5725440 w 12184637"/>
              <a:gd name="connsiteY25931" fmla="*/ 4205062 h 4608812"/>
              <a:gd name="connsiteX25932" fmla="*/ 5730962 w 12184637"/>
              <a:gd name="connsiteY25932" fmla="*/ 4199835 h 4608812"/>
              <a:gd name="connsiteX25933" fmla="*/ 5798033 w 12184637"/>
              <a:gd name="connsiteY25933" fmla="*/ 4208523 h 4608812"/>
              <a:gd name="connsiteX25934" fmla="*/ 5793174 w 12184637"/>
              <a:gd name="connsiteY25934" fmla="*/ 4202265 h 4608812"/>
              <a:gd name="connsiteX25935" fmla="*/ 5726103 w 12184637"/>
              <a:gd name="connsiteY25935" fmla="*/ 4193872 h 4608812"/>
              <a:gd name="connsiteX25936" fmla="*/ 5719846 w 12184637"/>
              <a:gd name="connsiteY25936" fmla="*/ 4198731 h 4608812"/>
              <a:gd name="connsiteX25937" fmla="*/ 5724704 w 12184637"/>
              <a:gd name="connsiteY25937" fmla="*/ 4204989 h 4608812"/>
              <a:gd name="connsiteX25938" fmla="*/ 5791775 w 12184637"/>
              <a:gd name="connsiteY25938" fmla="*/ 4213382 h 4608812"/>
              <a:gd name="connsiteX25939" fmla="*/ 5792512 w 12184637"/>
              <a:gd name="connsiteY25939" fmla="*/ 4213456 h 4608812"/>
              <a:gd name="connsiteX25940" fmla="*/ 5798033 w 12184637"/>
              <a:gd name="connsiteY25940" fmla="*/ 4208523 h 4608812"/>
              <a:gd name="connsiteX25941" fmla="*/ 5868196 w 12184637"/>
              <a:gd name="connsiteY25941" fmla="*/ 4216033 h 4608812"/>
              <a:gd name="connsiteX25942" fmla="*/ 5863263 w 12184637"/>
              <a:gd name="connsiteY25942" fmla="*/ 4209848 h 4608812"/>
              <a:gd name="connsiteX25943" fmla="*/ 5793100 w 12184637"/>
              <a:gd name="connsiteY25943" fmla="*/ 4202265 h 4608812"/>
              <a:gd name="connsiteX25944" fmla="*/ 5786916 w 12184637"/>
              <a:gd name="connsiteY25944" fmla="*/ 4207198 h 4608812"/>
              <a:gd name="connsiteX25945" fmla="*/ 5791849 w 12184637"/>
              <a:gd name="connsiteY25945" fmla="*/ 4213382 h 4608812"/>
              <a:gd name="connsiteX25946" fmla="*/ 5862012 w 12184637"/>
              <a:gd name="connsiteY25946" fmla="*/ 4220965 h 4608812"/>
              <a:gd name="connsiteX25947" fmla="*/ 5862674 w 12184637"/>
              <a:gd name="connsiteY25947" fmla="*/ 4220965 h 4608812"/>
              <a:gd name="connsiteX25948" fmla="*/ 5868196 w 12184637"/>
              <a:gd name="connsiteY25948" fmla="*/ 4216033 h 4608812"/>
              <a:gd name="connsiteX25949" fmla="*/ 5885203 w 12184637"/>
              <a:gd name="connsiteY25949" fmla="*/ 4217284 h 4608812"/>
              <a:gd name="connsiteX25950" fmla="*/ 5880123 w 12184637"/>
              <a:gd name="connsiteY25950" fmla="*/ 4211247 h 4608812"/>
              <a:gd name="connsiteX25951" fmla="*/ 5863116 w 12184637"/>
              <a:gd name="connsiteY25951" fmla="*/ 4209848 h 4608812"/>
              <a:gd name="connsiteX25952" fmla="*/ 5857079 w 12184637"/>
              <a:gd name="connsiteY25952" fmla="*/ 4214928 h 4608812"/>
              <a:gd name="connsiteX25953" fmla="*/ 5862159 w 12184637"/>
              <a:gd name="connsiteY25953" fmla="*/ 4220965 h 4608812"/>
              <a:gd name="connsiteX25954" fmla="*/ 5879166 w 12184637"/>
              <a:gd name="connsiteY25954" fmla="*/ 4222364 h 4608812"/>
              <a:gd name="connsiteX25955" fmla="*/ 5879681 w 12184637"/>
              <a:gd name="connsiteY25955" fmla="*/ 4222364 h 4608812"/>
              <a:gd name="connsiteX25956" fmla="*/ 5885203 w 12184637"/>
              <a:gd name="connsiteY25956" fmla="*/ 4217284 h 4608812"/>
              <a:gd name="connsiteX25957" fmla="*/ 5938506 w 12184637"/>
              <a:gd name="connsiteY25957" fmla="*/ 4224499 h 4608812"/>
              <a:gd name="connsiteX25958" fmla="*/ 5933721 w 12184637"/>
              <a:gd name="connsiteY25958" fmla="*/ 4218241 h 4608812"/>
              <a:gd name="connsiteX25959" fmla="*/ 5880418 w 12184637"/>
              <a:gd name="connsiteY25959" fmla="*/ 4211247 h 4608812"/>
              <a:gd name="connsiteX25960" fmla="*/ 5874159 w 12184637"/>
              <a:gd name="connsiteY25960" fmla="*/ 4216033 h 4608812"/>
              <a:gd name="connsiteX25961" fmla="*/ 5878945 w 12184637"/>
              <a:gd name="connsiteY25961" fmla="*/ 4222290 h 4608812"/>
              <a:gd name="connsiteX25962" fmla="*/ 5932248 w 12184637"/>
              <a:gd name="connsiteY25962" fmla="*/ 4229285 h 4608812"/>
              <a:gd name="connsiteX25963" fmla="*/ 5933058 w 12184637"/>
              <a:gd name="connsiteY25963" fmla="*/ 4229358 h 4608812"/>
              <a:gd name="connsiteX25964" fmla="*/ 5938506 w 12184637"/>
              <a:gd name="connsiteY25964" fmla="*/ 4224499 h 4608812"/>
              <a:gd name="connsiteX25965" fmla="*/ 5979735 w 12184637"/>
              <a:gd name="connsiteY25965" fmla="*/ 4228107 h 4608812"/>
              <a:gd name="connsiteX25966" fmla="*/ 5974729 w 12184637"/>
              <a:gd name="connsiteY25966" fmla="*/ 4222069 h 4608812"/>
              <a:gd name="connsiteX25967" fmla="*/ 5933573 w 12184637"/>
              <a:gd name="connsiteY25967" fmla="*/ 4218241 h 4608812"/>
              <a:gd name="connsiteX25968" fmla="*/ 5927536 w 12184637"/>
              <a:gd name="connsiteY25968" fmla="*/ 4223248 h 4608812"/>
              <a:gd name="connsiteX25969" fmla="*/ 5932543 w 12184637"/>
              <a:gd name="connsiteY25969" fmla="*/ 4229285 h 4608812"/>
              <a:gd name="connsiteX25970" fmla="*/ 5973698 w 12184637"/>
              <a:gd name="connsiteY25970" fmla="*/ 4233113 h 4608812"/>
              <a:gd name="connsiteX25971" fmla="*/ 5974287 w 12184637"/>
              <a:gd name="connsiteY25971" fmla="*/ 4233113 h 4608812"/>
              <a:gd name="connsiteX25972" fmla="*/ 5979735 w 12184637"/>
              <a:gd name="connsiteY25972" fmla="*/ 4228107 h 4608812"/>
              <a:gd name="connsiteX25973" fmla="*/ 6002190 w 12184637"/>
              <a:gd name="connsiteY25973" fmla="*/ 4283766 h 4608812"/>
              <a:gd name="connsiteX25974" fmla="*/ 6004694 w 12184637"/>
              <a:gd name="connsiteY25974" fmla="*/ 4276256 h 4608812"/>
              <a:gd name="connsiteX25975" fmla="*/ 5979146 w 12184637"/>
              <a:gd name="connsiteY25975" fmla="*/ 4225088 h 4608812"/>
              <a:gd name="connsiteX25976" fmla="*/ 5971636 w 12184637"/>
              <a:gd name="connsiteY25976" fmla="*/ 4222585 h 4608812"/>
              <a:gd name="connsiteX25977" fmla="*/ 5969134 w 12184637"/>
              <a:gd name="connsiteY25977" fmla="*/ 4230095 h 4608812"/>
              <a:gd name="connsiteX25978" fmla="*/ 5994681 w 12184637"/>
              <a:gd name="connsiteY25978" fmla="*/ 4281263 h 4608812"/>
              <a:gd name="connsiteX25979" fmla="*/ 5999687 w 12184637"/>
              <a:gd name="connsiteY25979" fmla="*/ 4284355 h 4608812"/>
              <a:gd name="connsiteX25980" fmla="*/ 6002190 w 12184637"/>
              <a:gd name="connsiteY25980" fmla="*/ 4283766 h 4608812"/>
              <a:gd name="connsiteX25981" fmla="*/ 6130589 w 12184637"/>
              <a:gd name="connsiteY25981" fmla="*/ 4409146 h 4608812"/>
              <a:gd name="connsiteX25982" fmla="*/ 6130589 w 12184637"/>
              <a:gd name="connsiteY25982" fmla="*/ 4401268 h 4608812"/>
              <a:gd name="connsiteX25983" fmla="*/ 6003663 w 12184637"/>
              <a:gd name="connsiteY25983" fmla="*/ 4274858 h 4608812"/>
              <a:gd name="connsiteX25984" fmla="*/ 5995785 w 12184637"/>
              <a:gd name="connsiteY25984" fmla="*/ 4274858 h 4608812"/>
              <a:gd name="connsiteX25985" fmla="*/ 5995785 w 12184637"/>
              <a:gd name="connsiteY25985" fmla="*/ 4282735 h 4608812"/>
              <a:gd name="connsiteX25986" fmla="*/ 6122711 w 12184637"/>
              <a:gd name="connsiteY25986" fmla="*/ 4409146 h 4608812"/>
              <a:gd name="connsiteX25987" fmla="*/ 6126687 w 12184637"/>
              <a:gd name="connsiteY25987" fmla="*/ 4410766 h 4608812"/>
              <a:gd name="connsiteX25988" fmla="*/ 6130589 w 12184637"/>
              <a:gd name="connsiteY25988" fmla="*/ 4409146 h 4608812"/>
              <a:gd name="connsiteX25989" fmla="*/ 6127497 w 12184637"/>
              <a:gd name="connsiteY25989" fmla="*/ 4410692 h 4608812"/>
              <a:gd name="connsiteX25990" fmla="*/ 6200825 w 12184637"/>
              <a:gd name="connsiteY25990" fmla="*/ 4399649 h 4608812"/>
              <a:gd name="connsiteX25991" fmla="*/ 6205537 w 12184637"/>
              <a:gd name="connsiteY25991" fmla="*/ 4393317 h 4608812"/>
              <a:gd name="connsiteX25992" fmla="*/ 6199206 w 12184637"/>
              <a:gd name="connsiteY25992" fmla="*/ 4388605 h 4608812"/>
              <a:gd name="connsiteX25993" fmla="*/ 6125877 w 12184637"/>
              <a:gd name="connsiteY25993" fmla="*/ 4399649 h 4608812"/>
              <a:gd name="connsiteX25994" fmla="*/ 6121165 w 12184637"/>
              <a:gd name="connsiteY25994" fmla="*/ 4405980 h 4608812"/>
              <a:gd name="connsiteX25995" fmla="*/ 6126687 w 12184637"/>
              <a:gd name="connsiteY25995" fmla="*/ 4410692 h 4608812"/>
              <a:gd name="connsiteX25996" fmla="*/ 6127497 w 12184637"/>
              <a:gd name="connsiteY25996" fmla="*/ 4410692 h 4608812"/>
              <a:gd name="connsiteX25997" fmla="*/ 6200457 w 12184637"/>
              <a:gd name="connsiteY25997" fmla="*/ 4399722 h 4608812"/>
              <a:gd name="connsiteX25998" fmla="*/ 6265319 w 12184637"/>
              <a:gd name="connsiteY25998" fmla="*/ 4393906 h 4608812"/>
              <a:gd name="connsiteX25999" fmla="*/ 6270399 w 12184637"/>
              <a:gd name="connsiteY25999" fmla="*/ 4387869 h 4608812"/>
              <a:gd name="connsiteX26000" fmla="*/ 6264362 w 12184637"/>
              <a:gd name="connsiteY26000" fmla="*/ 4382789 h 4608812"/>
              <a:gd name="connsiteX26001" fmla="*/ 6199500 w 12184637"/>
              <a:gd name="connsiteY26001" fmla="*/ 4388605 h 4608812"/>
              <a:gd name="connsiteX26002" fmla="*/ 6194420 w 12184637"/>
              <a:gd name="connsiteY26002" fmla="*/ 4394642 h 4608812"/>
              <a:gd name="connsiteX26003" fmla="*/ 6200016 w 12184637"/>
              <a:gd name="connsiteY26003" fmla="*/ 4399722 h 4608812"/>
              <a:gd name="connsiteX26004" fmla="*/ 6200457 w 12184637"/>
              <a:gd name="connsiteY26004" fmla="*/ 4399722 h 4608812"/>
              <a:gd name="connsiteX26005" fmla="*/ 6335335 w 12184637"/>
              <a:gd name="connsiteY26005" fmla="*/ 4388164 h 4608812"/>
              <a:gd name="connsiteX26006" fmla="*/ 6329740 w 12184637"/>
              <a:gd name="connsiteY26006" fmla="*/ 4382642 h 4608812"/>
              <a:gd name="connsiteX26007" fmla="*/ 6264804 w 12184637"/>
              <a:gd name="connsiteY26007" fmla="*/ 4382789 h 4608812"/>
              <a:gd name="connsiteX26008" fmla="*/ 6264804 w 12184637"/>
              <a:gd name="connsiteY26008" fmla="*/ 4382789 h 4608812"/>
              <a:gd name="connsiteX26009" fmla="*/ 6259282 w 12184637"/>
              <a:gd name="connsiteY26009" fmla="*/ 4388384 h 4608812"/>
              <a:gd name="connsiteX26010" fmla="*/ 6264878 w 12184637"/>
              <a:gd name="connsiteY26010" fmla="*/ 4393906 h 4608812"/>
              <a:gd name="connsiteX26011" fmla="*/ 6329813 w 12184637"/>
              <a:gd name="connsiteY26011" fmla="*/ 4393759 h 4608812"/>
              <a:gd name="connsiteX26012" fmla="*/ 6329813 w 12184637"/>
              <a:gd name="connsiteY26012" fmla="*/ 4393759 h 4608812"/>
              <a:gd name="connsiteX26013" fmla="*/ 6335335 w 12184637"/>
              <a:gd name="connsiteY26013" fmla="*/ 4388164 h 4608812"/>
              <a:gd name="connsiteX26014" fmla="*/ 6409253 w 12184637"/>
              <a:gd name="connsiteY26014" fmla="*/ 4394642 h 4608812"/>
              <a:gd name="connsiteX26015" fmla="*/ 6404173 w 12184637"/>
              <a:gd name="connsiteY26015" fmla="*/ 4388605 h 4608812"/>
              <a:gd name="connsiteX26016" fmla="*/ 6330181 w 12184637"/>
              <a:gd name="connsiteY26016" fmla="*/ 4382642 h 4608812"/>
              <a:gd name="connsiteX26017" fmla="*/ 6324144 w 12184637"/>
              <a:gd name="connsiteY26017" fmla="*/ 4387722 h 4608812"/>
              <a:gd name="connsiteX26018" fmla="*/ 6329224 w 12184637"/>
              <a:gd name="connsiteY26018" fmla="*/ 4393759 h 4608812"/>
              <a:gd name="connsiteX26019" fmla="*/ 6403216 w 12184637"/>
              <a:gd name="connsiteY26019" fmla="*/ 4399796 h 4608812"/>
              <a:gd name="connsiteX26020" fmla="*/ 6403731 w 12184637"/>
              <a:gd name="connsiteY26020" fmla="*/ 4399796 h 4608812"/>
              <a:gd name="connsiteX26021" fmla="*/ 6409253 w 12184637"/>
              <a:gd name="connsiteY26021" fmla="*/ 4394642 h 4608812"/>
              <a:gd name="connsiteX26022" fmla="*/ 6488324 w 12184637"/>
              <a:gd name="connsiteY26022" fmla="*/ 4404950 h 4608812"/>
              <a:gd name="connsiteX26023" fmla="*/ 6483465 w 12184637"/>
              <a:gd name="connsiteY26023" fmla="*/ 4398692 h 4608812"/>
              <a:gd name="connsiteX26024" fmla="*/ 6404394 w 12184637"/>
              <a:gd name="connsiteY26024" fmla="*/ 4388605 h 4608812"/>
              <a:gd name="connsiteX26025" fmla="*/ 6398136 w 12184637"/>
              <a:gd name="connsiteY26025" fmla="*/ 4393464 h 4608812"/>
              <a:gd name="connsiteX26026" fmla="*/ 6402995 w 12184637"/>
              <a:gd name="connsiteY26026" fmla="*/ 4399722 h 4608812"/>
              <a:gd name="connsiteX26027" fmla="*/ 6482066 w 12184637"/>
              <a:gd name="connsiteY26027" fmla="*/ 4409809 h 4608812"/>
              <a:gd name="connsiteX26028" fmla="*/ 6482803 w 12184637"/>
              <a:gd name="connsiteY26028" fmla="*/ 4409882 h 4608812"/>
              <a:gd name="connsiteX26029" fmla="*/ 6488324 w 12184637"/>
              <a:gd name="connsiteY26029" fmla="*/ 4404950 h 4608812"/>
              <a:gd name="connsiteX26030" fmla="*/ 6568279 w 12184637"/>
              <a:gd name="connsiteY26030" fmla="*/ 4417024 h 4608812"/>
              <a:gd name="connsiteX26031" fmla="*/ 6563567 w 12184637"/>
              <a:gd name="connsiteY26031" fmla="*/ 4410692 h 4608812"/>
              <a:gd name="connsiteX26032" fmla="*/ 6483686 w 12184637"/>
              <a:gd name="connsiteY26032" fmla="*/ 4398692 h 4608812"/>
              <a:gd name="connsiteX26033" fmla="*/ 6477354 w 12184637"/>
              <a:gd name="connsiteY26033" fmla="*/ 4403403 h 4608812"/>
              <a:gd name="connsiteX26034" fmla="*/ 6482066 w 12184637"/>
              <a:gd name="connsiteY26034" fmla="*/ 4409735 h 4608812"/>
              <a:gd name="connsiteX26035" fmla="*/ 6561948 w 12184637"/>
              <a:gd name="connsiteY26035" fmla="*/ 4421736 h 4608812"/>
              <a:gd name="connsiteX26036" fmla="*/ 6562831 w 12184637"/>
              <a:gd name="connsiteY26036" fmla="*/ 4421809 h 4608812"/>
              <a:gd name="connsiteX26037" fmla="*/ 6568279 w 12184637"/>
              <a:gd name="connsiteY26037" fmla="*/ 4417024 h 4608812"/>
              <a:gd name="connsiteX26038" fmla="*/ 6571003 w 12184637"/>
              <a:gd name="connsiteY26038" fmla="*/ 4421220 h 4608812"/>
              <a:gd name="connsiteX26039" fmla="*/ 6569163 w 12184637"/>
              <a:gd name="connsiteY26039" fmla="*/ 4413563 h 4608812"/>
              <a:gd name="connsiteX26040" fmla="*/ 6565629 w 12184637"/>
              <a:gd name="connsiteY26040" fmla="*/ 4411428 h 4608812"/>
              <a:gd name="connsiteX26041" fmla="*/ 6557972 w 12184637"/>
              <a:gd name="connsiteY26041" fmla="*/ 4413269 h 4608812"/>
              <a:gd name="connsiteX26042" fmla="*/ 6559812 w 12184637"/>
              <a:gd name="connsiteY26042" fmla="*/ 4420926 h 4608812"/>
              <a:gd name="connsiteX26043" fmla="*/ 6563346 w 12184637"/>
              <a:gd name="connsiteY26043" fmla="*/ 4423061 h 4608812"/>
              <a:gd name="connsiteX26044" fmla="*/ 6566291 w 12184637"/>
              <a:gd name="connsiteY26044" fmla="*/ 4423871 h 4608812"/>
              <a:gd name="connsiteX26045" fmla="*/ 6571003 w 12184637"/>
              <a:gd name="connsiteY26045" fmla="*/ 4421220 h 4608812"/>
              <a:gd name="connsiteX26046" fmla="*/ 6687696 w 12184637"/>
              <a:gd name="connsiteY26046" fmla="*/ 4492635 h 4608812"/>
              <a:gd name="connsiteX26047" fmla="*/ 6685855 w 12184637"/>
              <a:gd name="connsiteY26047" fmla="*/ 4484978 h 4608812"/>
              <a:gd name="connsiteX26048" fmla="*/ 6569163 w 12184637"/>
              <a:gd name="connsiteY26048" fmla="*/ 4413563 h 4608812"/>
              <a:gd name="connsiteX26049" fmla="*/ 6561505 w 12184637"/>
              <a:gd name="connsiteY26049" fmla="*/ 4415404 h 4608812"/>
              <a:gd name="connsiteX26050" fmla="*/ 6563346 w 12184637"/>
              <a:gd name="connsiteY26050" fmla="*/ 4423061 h 4608812"/>
              <a:gd name="connsiteX26051" fmla="*/ 6680039 w 12184637"/>
              <a:gd name="connsiteY26051" fmla="*/ 4494475 h 4608812"/>
              <a:gd name="connsiteX26052" fmla="*/ 6682984 w 12184637"/>
              <a:gd name="connsiteY26052" fmla="*/ 4495285 h 4608812"/>
              <a:gd name="connsiteX26053" fmla="*/ 6687696 w 12184637"/>
              <a:gd name="connsiteY26053" fmla="*/ 4492635 h 4608812"/>
              <a:gd name="connsiteX26054" fmla="*/ 6691819 w 12184637"/>
              <a:gd name="connsiteY26054" fmla="*/ 4495138 h 4608812"/>
              <a:gd name="connsiteX26055" fmla="*/ 6689978 w 12184637"/>
              <a:gd name="connsiteY26055" fmla="*/ 4487481 h 4608812"/>
              <a:gd name="connsiteX26056" fmla="*/ 6685855 w 12184637"/>
              <a:gd name="connsiteY26056" fmla="*/ 4484978 h 4608812"/>
              <a:gd name="connsiteX26057" fmla="*/ 6678198 w 12184637"/>
              <a:gd name="connsiteY26057" fmla="*/ 4486819 h 4608812"/>
              <a:gd name="connsiteX26058" fmla="*/ 6680039 w 12184637"/>
              <a:gd name="connsiteY26058" fmla="*/ 4494475 h 4608812"/>
              <a:gd name="connsiteX26059" fmla="*/ 6684162 w 12184637"/>
              <a:gd name="connsiteY26059" fmla="*/ 4496979 h 4608812"/>
              <a:gd name="connsiteX26060" fmla="*/ 6687107 w 12184637"/>
              <a:gd name="connsiteY26060" fmla="*/ 4497788 h 4608812"/>
              <a:gd name="connsiteX26061" fmla="*/ 6691819 w 12184637"/>
              <a:gd name="connsiteY26061" fmla="*/ 4495138 h 4608812"/>
              <a:gd name="connsiteX26062" fmla="*/ 6703009 w 12184637"/>
              <a:gd name="connsiteY26062" fmla="*/ 4496831 h 4608812"/>
              <a:gd name="connsiteX26063" fmla="*/ 6699181 w 12184637"/>
              <a:gd name="connsiteY26063" fmla="*/ 4489911 h 4608812"/>
              <a:gd name="connsiteX26064" fmla="*/ 6688579 w 12184637"/>
              <a:gd name="connsiteY26064" fmla="*/ 4486892 h 4608812"/>
              <a:gd name="connsiteX26065" fmla="*/ 6681659 w 12184637"/>
              <a:gd name="connsiteY26065" fmla="*/ 4490721 h 4608812"/>
              <a:gd name="connsiteX26066" fmla="*/ 6685487 w 12184637"/>
              <a:gd name="connsiteY26066" fmla="*/ 4497641 h 4608812"/>
              <a:gd name="connsiteX26067" fmla="*/ 6696089 w 12184637"/>
              <a:gd name="connsiteY26067" fmla="*/ 4500660 h 4608812"/>
              <a:gd name="connsiteX26068" fmla="*/ 6697635 w 12184637"/>
              <a:gd name="connsiteY26068" fmla="*/ 4500881 h 4608812"/>
              <a:gd name="connsiteX26069" fmla="*/ 6703009 w 12184637"/>
              <a:gd name="connsiteY26069" fmla="*/ 4496831 h 4608812"/>
              <a:gd name="connsiteX26070" fmla="*/ 6774718 w 12184637"/>
              <a:gd name="connsiteY26070" fmla="*/ 4517372 h 4608812"/>
              <a:gd name="connsiteX26071" fmla="*/ 6770890 w 12184637"/>
              <a:gd name="connsiteY26071" fmla="*/ 4510452 h 4608812"/>
              <a:gd name="connsiteX26072" fmla="*/ 6699181 w 12184637"/>
              <a:gd name="connsiteY26072" fmla="*/ 4489911 h 4608812"/>
              <a:gd name="connsiteX26073" fmla="*/ 6692260 w 12184637"/>
              <a:gd name="connsiteY26073" fmla="*/ 4493739 h 4608812"/>
              <a:gd name="connsiteX26074" fmla="*/ 6696089 w 12184637"/>
              <a:gd name="connsiteY26074" fmla="*/ 4500660 h 4608812"/>
              <a:gd name="connsiteX26075" fmla="*/ 6767798 w 12184637"/>
              <a:gd name="connsiteY26075" fmla="*/ 4521200 h 4608812"/>
              <a:gd name="connsiteX26076" fmla="*/ 6769344 w 12184637"/>
              <a:gd name="connsiteY26076" fmla="*/ 4521422 h 4608812"/>
              <a:gd name="connsiteX26077" fmla="*/ 6774718 w 12184637"/>
              <a:gd name="connsiteY26077" fmla="*/ 4517372 h 4608812"/>
              <a:gd name="connsiteX26078" fmla="*/ 6807628 w 12184637"/>
              <a:gd name="connsiteY26078" fmla="*/ 4526796 h 4608812"/>
              <a:gd name="connsiteX26079" fmla="*/ 6803800 w 12184637"/>
              <a:gd name="connsiteY26079" fmla="*/ 4519875 h 4608812"/>
              <a:gd name="connsiteX26080" fmla="*/ 6770890 w 12184637"/>
              <a:gd name="connsiteY26080" fmla="*/ 4510452 h 4608812"/>
              <a:gd name="connsiteX26081" fmla="*/ 6763969 w 12184637"/>
              <a:gd name="connsiteY26081" fmla="*/ 4514280 h 4608812"/>
              <a:gd name="connsiteX26082" fmla="*/ 6767798 w 12184637"/>
              <a:gd name="connsiteY26082" fmla="*/ 4521200 h 4608812"/>
              <a:gd name="connsiteX26083" fmla="*/ 6800708 w 12184637"/>
              <a:gd name="connsiteY26083" fmla="*/ 4530624 h 4608812"/>
              <a:gd name="connsiteX26084" fmla="*/ 6802253 w 12184637"/>
              <a:gd name="connsiteY26084" fmla="*/ 4530845 h 4608812"/>
              <a:gd name="connsiteX26085" fmla="*/ 6807628 w 12184637"/>
              <a:gd name="connsiteY26085" fmla="*/ 4526796 h 4608812"/>
              <a:gd name="connsiteX26086" fmla="*/ 6819334 w 12184637"/>
              <a:gd name="connsiteY26086" fmla="*/ 4530109 h 4608812"/>
              <a:gd name="connsiteX26087" fmla="*/ 6815505 w 12184637"/>
              <a:gd name="connsiteY26087" fmla="*/ 4523188 h 4608812"/>
              <a:gd name="connsiteX26088" fmla="*/ 6803800 w 12184637"/>
              <a:gd name="connsiteY26088" fmla="*/ 4519802 h 4608812"/>
              <a:gd name="connsiteX26089" fmla="*/ 6796879 w 12184637"/>
              <a:gd name="connsiteY26089" fmla="*/ 4523630 h 4608812"/>
              <a:gd name="connsiteX26090" fmla="*/ 6800708 w 12184637"/>
              <a:gd name="connsiteY26090" fmla="*/ 4530551 h 4608812"/>
              <a:gd name="connsiteX26091" fmla="*/ 6812413 w 12184637"/>
              <a:gd name="connsiteY26091" fmla="*/ 4533938 h 4608812"/>
              <a:gd name="connsiteX26092" fmla="*/ 6813960 w 12184637"/>
              <a:gd name="connsiteY26092" fmla="*/ 4534158 h 4608812"/>
              <a:gd name="connsiteX26093" fmla="*/ 6819334 w 12184637"/>
              <a:gd name="connsiteY26093" fmla="*/ 4530109 h 4608812"/>
              <a:gd name="connsiteX26094" fmla="*/ 6830525 w 12184637"/>
              <a:gd name="connsiteY26094" fmla="*/ 4533275 h 4608812"/>
              <a:gd name="connsiteX26095" fmla="*/ 6826696 w 12184637"/>
              <a:gd name="connsiteY26095" fmla="*/ 4526354 h 4608812"/>
              <a:gd name="connsiteX26096" fmla="*/ 6815505 w 12184637"/>
              <a:gd name="connsiteY26096" fmla="*/ 4523188 h 4608812"/>
              <a:gd name="connsiteX26097" fmla="*/ 6808585 w 12184637"/>
              <a:gd name="connsiteY26097" fmla="*/ 4527017 h 4608812"/>
              <a:gd name="connsiteX26098" fmla="*/ 6812413 w 12184637"/>
              <a:gd name="connsiteY26098" fmla="*/ 4533938 h 4608812"/>
              <a:gd name="connsiteX26099" fmla="*/ 6823604 w 12184637"/>
              <a:gd name="connsiteY26099" fmla="*/ 4537103 h 4608812"/>
              <a:gd name="connsiteX26100" fmla="*/ 6825150 w 12184637"/>
              <a:gd name="connsiteY26100" fmla="*/ 4537324 h 4608812"/>
              <a:gd name="connsiteX26101" fmla="*/ 6830525 w 12184637"/>
              <a:gd name="connsiteY26101" fmla="*/ 4533275 h 4608812"/>
              <a:gd name="connsiteX26102" fmla="*/ 583892 w 12184637"/>
              <a:gd name="connsiteY26102" fmla="*/ 1785878 h 4608812"/>
              <a:gd name="connsiteX26103" fmla="*/ 584480 w 12184637"/>
              <a:gd name="connsiteY26103" fmla="*/ 1778000 h 4608812"/>
              <a:gd name="connsiteX26104" fmla="*/ 518809 w 12184637"/>
              <a:gd name="connsiteY26104" fmla="*/ 1702021 h 4608812"/>
              <a:gd name="connsiteX26105" fmla="*/ 510931 w 12184637"/>
              <a:gd name="connsiteY26105" fmla="*/ 1701432 h 4608812"/>
              <a:gd name="connsiteX26106" fmla="*/ 510342 w 12184637"/>
              <a:gd name="connsiteY26106" fmla="*/ 1709310 h 4608812"/>
              <a:gd name="connsiteX26107" fmla="*/ 576014 w 12184637"/>
              <a:gd name="connsiteY26107" fmla="*/ 1785289 h 4608812"/>
              <a:gd name="connsiteX26108" fmla="*/ 580284 w 12184637"/>
              <a:gd name="connsiteY26108" fmla="*/ 1787203 h 4608812"/>
              <a:gd name="connsiteX26109" fmla="*/ 583892 w 12184637"/>
              <a:gd name="connsiteY26109" fmla="*/ 1785878 h 4608812"/>
              <a:gd name="connsiteX26110" fmla="*/ 517631 w 12184637"/>
              <a:gd name="connsiteY26110" fmla="*/ 1710340 h 4608812"/>
              <a:gd name="connsiteX26111" fmla="*/ 519324 w 12184637"/>
              <a:gd name="connsiteY26111" fmla="*/ 1702610 h 4608812"/>
              <a:gd name="connsiteX26112" fmla="*/ 463297 w 12184637"/>
              <a:gd name="connsiteY26112" fmla="*/ 1615735 h 4608812"/>
              <a:gd name="connsiteX26113" fmla="*/ 455566 w 12184637"/>
              <a:gd name="connsiteY26113" fmla="*/ 1614041 h 4608812"/>
              <a:gd name="connsiteX26114" fmla="*/ 453873 w 12184637"/>
              <a:gd name="connsiteY26114" fmla="*/ 1621772 h 4608812"/>
              <a:gd name="connsiteX26115" fmla="*/ 509900 w 12184637"/>
              <a:gd name="connsiteY26115" fmla="*/ 1708647 h 4608812"/>
              <a:gd name="connsiteX26116" fmla="*/ 514612 w 12184637"/>
              <a:gd name="connsiteY26116" fmla="*/ 1711224 h 4608812"/>
              <a:gd name="connsiteX26117" fmla="*/ 517631 w 12184637"/>
              <a:gd name="connsiteY26117" fmla="*/ 1710340 h 4608812"/>
              <a:gd name="connsiteX26118" fmla="*/ 460867 w 12184637"/>
              <a:gd name="connsiteY26118" fmla="*/ 1623833 h 4608812"/>
              <a:gd name="connsiteX26119" fmla="*/ 463591 w 12184637"/>
              <a:gd name="connsiteY26119" fmla="*/ 1616471 h 4608812"/>
              <a:gd name="connsiteX26120" fmla="*/ 418460 w 12184637"/>
              <a:gd name="connsiteY26120" fmla="*/ 1517816 h 4608812"/>
              <a:gd name="connsiteX26121" fmla="*/ 411098 w 12184637"/>
              <a:gd name="connsiteY26121" fmla="*/ 1515092 h 4608812"/>
              <a:gd name="connsiteX26122" fmla="*/ 408374 w 12184637"/>
              <a:gd name="connsiteY26122" fmla="*/ 1522454 h 4608812"/>
              <a:gd name="connsiteX26123" fmla="*/ 453505 w 12184637"/>
              <a:gd name="connsiteY26123" fmla="*/ 1621109 h 4608812"/>
              <a:gd name="connsiteX26124" fmla="*/ 458585 w 12184637"/>
              <a:gd name="connsiteY26124" fmla="*/ 1624349 h 4608812"/>
              <a:gd name="connsiteX26125" fmla="*/ 460867 w 12184637"/>
              <a:gd name="connsiteY26125" fmla="*/ 1623833 h 4608812"/>
              <a:gd name="connsiteX26126" fmla="*/ 415073 w 12184637"/>
              <a:gd name="connsiteY26126" fmla="*/ 1525399 h 4608812"/>
              <a:gd name="connsiteX26127" fmla="*/ 418681 w 12184637"/>
              <a:gd name="connsiteY26127" fmla="*/ 1518405 h 4608812"/>
              <a:gd name="connsiteX26128" fmla="*/ 385109 w 12184637"/>
              <a:gd name="connsiteY26128" fmla="*/ 1411946 h 4608812"/>
              <a:gd name="connsiteX26129" fmla="*/ 378115 w 12184637"/>
              <a:gd name="connsiteY26129" fmla="*/ 1408338 h 4608812"/>
              <a:gd name="connsiteX26130" fmla="*/ 374507 w 12184637"/>
              <a:gd name="connsiteY26130" fmla="*/ 1415332 h 4608812"/>
              <a:gd name="connsiteX26131" fmla="*/ 408079 w 12184637"/>
              <a:gd name="connsiteY26131" fmla="*/ 1521791 h 4608812"/>
              <a:gd name="connsiteX26132" fmla="*/ 413454 w 12184637"/>
              <a:gd name="connsiteY26132" fmla="*/ 1525693 h 4608812"/>
              <a:gd name="connsiteX26133" fmla="*/ 415073 w 12184637"/>
              <a:gd name="connsiteY26133" fmla="*/ 1525399 h 4608812"/>
              <a:gd name="connsiteX26134" fmla="*/ 380912 w 12184637"/>
              <a:gd name="connsiteY26134" fmla="*/ 1419087 h 4608812"/>
              <a:gd name="connsiteX26135" fmla="*/ 385330 w 12184637"/>
              <a:gd name="connsiteY26135" fmla="*/ 1412535 h 4608812"/>
              <a:gd name="connsiteX26136" fmla="*/ 363832 w 12184637"/>
              <a:gd name="connsiteY26136" fmla="*/ 1302321 h 4608812"/>
              <a:gd name="connsiteX26137" fmla="*/ 357279 w 12184637"/>
              <a:gd name="connsiteY26137" fmla="*/ 1297903 h 4608812"/>
              <a:gd name="connsiteX26138" fmla="*/ 352862 w 12184637"/>
              <a:gd name="connsiteY26138" fmla="*/ 1304456 h 4608812"/>
              <a:gd name="connsiteX26139" fmla="*/ 374360 w 12184637"/>
              <a:gd name="connsiteY26139" fmla="*/ 1414670 h 4608812"/>
              <a:gd name="connsiteX26140" fmla="*/ 379882 w 12184637"/>
              <a:gd name="connsiteY26140" fmla="*/ 1419161 h 4608812"/>
              <a:gd name="connsiteX26141" fmla="*/ 380912 w 12184637"/>
              <a:gd name="connsiteY26141" fmla="*/ 1419087 h 4608812"/>
              <a:gd name="connsiteX26142" fmla="*/ 358825 w 12184637"/>
              <a:gd name="connsiteY26142" fmla="*/ 1308947 h 4608812"/>
              <a:gd name="connsiteX26143" fmla="*/ 363905 w 12184637"/>
              <a:gd name="connsiteY26143" fmla="*/ 1302910 h 4608812"/>
              <a:gd name="connsiteX26144" fmla="*/ 354997 w 12184637"/>
              <a:gd name="connsiteY26144" fmla="*/ 1192990 h 4608812"/>
              <a:gd name="connsiteX26145" fmla="*/ 348960 w 12184637"/>
              <a:gd name="connsiteY26145" fmla="*/ 1187910 h 4608812"/>
              <a:gd name="connsiteX26146" fmla="*/ 343880 w 12184637"/>
              <a:gd name="connsiteY26146" fmla="*/ 1193947 h 4608812"/>
              <a:gd name="connsiteX26147" fmla="*/ 352788 w 12184637"/>
              <a:gd name="connsiteY26147" fmla="*/ 1303867 h 4608812"/>
              <a:gd name="connsiteX26148" fmla="*/ 358384 w 12184637"/>
              <a:gd name="connsiteY26148" fmla="*/ 1309020 h 4608812"/>
              <a:gd name="connsiteX26149" fmla="*/ 358825 w 12184637"/>
              <a:gd name="connsiteY26149" fmla="*/ 1308947 h 4608812"/>
              <a:gd name="connsiteX26150" fmla="*/ 354997 w 12184637"/>
              <a:gd name="connsiteY26150" fmla="*/ 1193653 h 4608812"/>
              <a:gd name="connsiteX26151" fmla="*/ 359046 w 12184637"/>
              <a:gd name="connsiteY26151" fmla="*/ 1088004 h 4608812"/>
              <a:gd name="connsiteX26152" fmla="*/ 353672 w 12184637"/>
              <a:gd name="connsiteY26152" fmla="*/ 1082261 h 4608812"/>
              <a:gd name="connsiteX26153" fmla="*/ 347929 w 12184637"/>
              <a:gd name="connsiteY26153" fmla="*/ 1087635 h 4608812"/>
              <a:gd name="connsiteX26154" fmla="*/ 343880 w 12184637"/>
              <a:gd name="connsiteY26154" fmla="*/ 1193285 h 4608812"/>
              <a:gd name="connsiteX26155" fmla="*/ 349254 w 12184637"/>
              <a:gd name="connsiteY26155" fmla="*/ 1199027 h 4608812"/>
              <a:gd name="connsiteX26156" fmla="*/ 349475 w 12184637"/>
              <a:gd name="connsiteY26156" fmla="*/ 1199027 h 4608812"/>
              <a:gd name="connsiteX26157" fmla="*/ 354997 w 12184637"/>
              <a:gd name="connsiteY26157" fmla="*/ 1193653 h 4608812"/>
              <a:gd name="connsiteX26158" fmla="*/ 358973 w 12184637"/>
              <a:gd name="connsiteY26158" fmla="*/ 1088666 h 4608812"/>
              <a:gd name="connsiteX26159" fmla="*/ 374728 w 12184637"/>
              <a:gd name="connsiteY26159" fmla="*/ 989349 h 4608812"/>
              <a:gd name="connsiteX26160" fmla="*/ 370090 w 12184637"/>
              <a:gd name="connsiteY26160" fmla="*/ 982943 h 4608812"/>
              <a:gd name="connsiteX26161" fmla="*/ 363685 w 12184637"/>
              <a:gd name="connsiteY26161" fmla="*/ 987582 h 4608812"/>
              <a:gd name="connsiteX26162" fmla="*/ 347929 w 12184637"/>
              <a:gd name="connsiteY26162" fmla="*/ 1086899 h 4608812"/>
              <a:gd name="connsiteX26163" fmla="*/ 352567 w 12184637"/>
              <a:gd name="connsiteY26163" fmla="*/ 1093305 h 4608812"/>
              <a:gd name="connsiteX26164" fmla="*/ 353525 w 12184637"/>
              <a:gd name="connsiteY26164" fmla="*/ 1093378 h 4608812"/>
              <a:gd name="connsiteX26165" fmla="*/ 358973 w 12184637"/>
              <a:gd name="connsiteY26165" fmla="*/ 1088666 h 4608812"/>
              <a:gd name="connsiteX26166" fmla="*/ 374581 w 12184637"/>
              <a:gd name="connsiteY26166" fmla="*/ 990011 h 4608812"/>
              <a:gd name="connsiteX26167" fmla="*/ 400791 w 12184637"/>
              <a:gd name="connsiteY26167" fmla="*/ 899160 h 4608812"/>
              <a:gd name="connsiteX26168" fmla="*/ 396962 w 12184637"/>
              <a:gd name="connsiteY26168" fmla="*/ 892240 h 4608812"/>
              <a:gd name="connsiteX26169" fmla="*/ 390042 w 12184637"/>
              <a:gd name="connsiteY26169" fmla="*/ 896068 h 4608812"/>
              <a:gd name="connsiteX26170" fmla="*/ 363832 w 12184637"/>
              <a:gd name="connsiteY26170" fmla="*/ 986919 h 4608812"/>
              <a:gd name="connsiteX26171" fmla="*/ 367660 w 12184637"/>
              <a:gd name="connsiteY26171" fmla="*/ 993840 h 4608812"/>
              <a:gd name="connsiteX26172" fmla="*/ 369206 w 12184637"/>
              <a:gd name="connsiteY26172" fmla="*/ 994060 h 4608812"/>
              <a:gd name="connsiteX26173" fmla="*/ 374581 w 12184637"/>
              <a:gd name="connsiteY26173" fmla="*/ 990011 h 4608812"/>
              <a:gd name="connsiteX26174" fmla="*/ 400570 w 12184637"/>
              <a:gd name="connsiteY26174" fmla="*/ 899823 h 4608812"/>
              <a:gd name="connsiteX26175" fmla="*/ 435835 w 12184637"/>
              <a:gd name="connsiteY26175" fmla="*/ 819353 h 4608812"/>
              <a:gd name="connsiteX26176" fmla="*/ 432964 w 12184637"/>
              <a:gd name="connsiteY26176" fmla="*/ 811990 h 4608812"/>
              <a:gd name="connsiteX26177" fmla="*/ 425602 w 12184637"/>
              <a:gd name="connsiteY26177" fmla="*/ 814862 h 4608812"/>
              <a:gd name="connsiteX26178" fmla="*/ 390262 w 12184637"/>
              <a:gd name="connsiteY26178" fmla="*/ 895332 h 4608812"/>
              <a:gd name="connsiteX26179" fmla="*/ 393134 w 12184637"/>
              <a:gd name="connsiteY26179" fmla="*/ 902694 h 4608812"/>
              <a:gd name="connsiteX26180" fmla="*/ 395416 w 12184637"/>
              <a:gd name="connsiteY26180" fmla="*/ 903136 h 4608812"/>
              <a:gd name="connsiteX26181" fmla="*/ 400570 w 12184637"/>
              <a:gd name="connsiteY26181" fmla="*/ 899823 h 4608812"/>
              <a:gd name="connsiteX26182" fmla="*/ 435467 w 12184637"/>
              <a:gd name="connsiteY26182" fmla="*/ 820089 h 4608812"/>
              <a:gd name="connsiteX26183" fmla="*/ 478537 w 12184637"/>
              <a:gd name="connsiteY26183" fmla="*/ 751987 h 4608812"/>
              <a:gd name="connsiteX26184" fmla="*/ 476770 w 12184637"/>
              <a:gd name="connsiteY26184" fmla="*/ 744257 h 4608812"/>
              <a:gd name="connsiteX26185" fmla="*/ 469039 w 12184637"/>
              <a:gd name="connsiteY26185" fmla="*/ 746024 h 4608812"/>
              <a:gd name="connsiteX26186" fmla="*/ 425970 w 12184637"/>
              <a:gd name="connsiteY26186" fmla="*/ 814125 h 4608812"/>
              <a:gd name="connsiteX26187" fmla="*/ 427737 w 12184637"/>
              <a:gd name="connsiteY26187" fmla="*/ 821856 h 4608812"/>
              <a:gd name="connsiteX26188" fmla="*/ 430755 w 12184637"/>
              <a:gd name="connsiteY26188" fmla="*/ 822739 h 4608812"/>
              <a:gd name="connsiteX26189" fmla="*/ 435467 w 12184637"/>
              <a:gd name="connsiteY26189" fmla="*/ 820089 h 4608812"/>
              <a:gd name="connsiteX26190" fmla="*/ 3296906 w 12184637"/>
              <a:gd name="connsiteY26190" fmla="*/ 100790 h 4608812"/>
              <a:gd name="connsiteX26191" fmla="*/ 3293151 w 12184637"/>
              <a:gd name="connsiteY26191" fmla="*/ 93870 h 4608812"/>
              <a:gd name="connsiteX26192" fmla="*/ 3197294 w 12184637"/>
              <a:gd name="connsiteY26192" fmla="*/ 65083 h 4608812"/>
              <a:gd name="connsiteX26193" fmla="*/ 3190373 w 12184637"/>
              <a:gd name="connsiteY26193" fmla="*/ 68838 h 4608812"/>
              <a:gd name="connsiteX26194" fmla="*/ 3194128 w 12184637"/>
              <a:gd name="connsiteY26194" fmla="*/ 75758 h 4608812"/>
              <a:gd name="connsiteX26195" fmla="*/ 3289985 w 12184637"/>
              <a:gd name="connsiteY26195" fmla="*/ 104545 h 4608812"/>
              <a:gd name="connsiteX26196" fmla="*/ 3291605 w 12184637"/>
              <a:gd name="connsiteY26196" fmla="*/ 104766 h 4608812"/>
              <a:gd name="connsiteX26197" fmla="*/ 3296906 w 12184637"/>
              <a:gd name="connsiteY26197" fmla="*/ 100790 h 4608812"/>
              <a:gd name="connsiteX26198" fmla="*/ 3385401 w 12184637"/>
              <a:gd name="connsiteY26198" fmla="*/ 183543 h 4608812"/>
              <a:gd name="connsiteX26199" fmla="*/ 3384959 w 12184637"/>
              <a:gd name="connsiteY26199" fmla="*/ 175665 h 4608812"/>
              <a:gd name="connsiteX26200" fmla="*/ 3295286 w 12184637"/>
              <a:gd name="connsiteY26200" fmla="*/ 95048 h 4608812"/>
              <a:gd name="connsiteX26201" fmla="*/ 3287409 w 12184637"/>
              <a:gd name="connsiteY26201" fmla="*/ 95489 h 4608812"/>
              <a:gd name="connsiteX26202" fmla="*/ 3287850 w 12184637"/>
              <a:gd name="connsiteY26202" fmla="*/ 103367 h 4608812"/>
              <a:gd name="connsiteX26203" fmla="*/ 3377523 w 12184637"/>
              <a:gd name="connsiteY26203" fmla="*/ 183984 h 4608812"/>
              <a:gd name="connsiteX26204" fmla="*/ 3381278 w 12184637"/>
              <a:gd name="connsiteY26204" fmla="*/ 185383 h 4608812"/>
              <a:gd name="connsiteX26205" fmla="*/ 3385401 w 12184637"/>
              <a:gd name="connsiteY26205" fmla="*/ 183543 h 4608812"/>
              <a:gd name="connsiteX26206" fmla="*/ 3573729 w 12184637"/>
              <a:gd name="connsiteY26206" fmla="*/ 184132 h 4608812"/>
              <a:gd name="connsiteX26207" fmla="*/ 3568281 w 12184637"/>
              <a:gd name="connsiteY26207" fmla="*/ 178463 h 4608812"/>
              <a:gd name="connsiteX26208" fmla="*/ 3381352 w 12184637"/>
              <a:gd name="connsiteY26208" fmla="*/ 174266 h 4608812"/>
              <a:gd name="connsiteX26209" fmla="*/ 3375683 w 12184637"/>
              <a:gd name="connsiteY26209" fmla="*/ 179714 h 4608812"/>
              <a:gd name="connsiteX26210" fmla="*/ 3381131 w 12184637"/>
              <a:gd name="connsiteY26210" fmla="*/ 185383 h 4608812"/>
              <a:gd name="connsiteX26211" fmla="*/ 3568060 w 12184637"/>
              <a:gd name="connsiteY26211" fmla="*/ 189580 h 4608812"/>
              <a:gd name="connsiteX26212" fmla="*/ 3568207 w 12184637"/>
              <a:gd name="connsiteY26212" fmla="*/ 189580 h 4608812"/>
              <a:gd name="connsiteX26213" fmla="*/ 3573729 w 12184637"/>
              <a:gd name="connsiteY26213" fmla="*/ 184132 h 4608812"/>
              <a:gd name="connsiteX26214" fmla="*/ 3784660 w 12184637"/>
              <a:gd name="connsiteY26214" fmla="*/ 206366 h 4608812"/>
              <a:gd name="connsiteX26215" fmla="*/ 3779653 w 12184637"/>
              <a:gd name="connsiteY26215" fmla="*/ 200255 h 4608812"/>
              <a:gd name="connsiteX26216" fmla="*/ 3568723 w 12184637"/>
              <a:gd name="connsiteY26216" fmla="*/ 178463 h 4608812"/>
              <a:gd name="connsiteX26217" fmla="*/ 3562612 w 12184637"/>
              <a:gd name="connsiteY26217" fmla="*/ 183469 h 4608812"/>
              <a:gd name="connsiteX26218" fmla="*/ 3567619 w 12184637"/>
              <a:gd name="connsiteY26218" fmla="*/ 189580 h 4608812"/>
              <a:gd name="connsiteX26219" fmla="*/ 3778549 w 12184637"/>
              <a:gd name="connsiteY26219" fmla="*/ 211372 h 4608812"/>
              <a:gd name="connsiteX26220" fmla="*/ 3779138 w 12184637"/>
              <a:gd name="connsiteY26220" fmla="*/ 211372 h 4608812"/>
              <a:gd name="connsiteX26221" fmla="*/ 3784660 w 12184637"/>
              <a:gd name="connsiteY26221" fmla="*/ 206366 h 4608812"/>
              <a:gd name="connsiteX26222" fmla="*/ 4022389 w 12184637"/>
              <a:gd name="connsiteY26222" fmla="*/ 249730 h 4608812"/>
              <a:gd name="connsiteX26223" fmla="*/ 4017898 w 12184637"/>
              <a:gd name="connsiteY26223" fmla="*/ 243251 h 4608812"/>
              <a:gd name="connsiteX26224" fmla="*/ 3780095 w 12184637"/>
              <a:gd name="connsiteY26224" fmla="*/ 200255 h 4608812"/>
              <a:gd name="connsiteX26225" fmla="*/ 3773616 w 12184637"/>
              <a:gd name="connsiteY26225" fmla="*/ 204746 h 4608812"/>
              <a:gd name="connsiteX26226" fmla="*/ 3778107 w 12184637"/>
              <a:gd name="connsiteY26226" fmla="*/ 211225 h 4608812"/>
              <a:gd name="connsiteX26227" fmla="*/ 4015910 w 12184637"/>
              <a:gd name="connsiteY26227" fmla="*/ 254221 h 4608812"/>
              <a:gd name="connsiteX26228" fmla="*/ 4016941 w 12184637"/>
              <a:gd name="connsiteY26228" fmla="*/ 254295 h 4608812"/>
              <a:gd name="connsiteX26229" fmla="*/ 4022389 w 12184637"/>
              <a:gd name="connsiteY26229" fmla="*/ 249730 h 4608812"/>
              <a:gd name="connsiteX26230" fmla="*/ 4274990 w 12184637"/>
              <a:gd name="connsiteY26230" fmla="*/ 310469 h 4608812"/>
              <a:gd name="connsiteX26231" fmla="*/ 4270868 w 12184637"/>
              <a:gd name="connsiteY26231" fmla="*/ 303769 h 4608812"/>
              <a:gd name="connsiteX26232" fmla="*/ 4018193 w 12184637"/>
              <a:gd name="connsiteY26232" fmla="*/ 243398 h 4608812"/>
              <a:gd name="connsiteX26233" fmla="*/ 4011493 w 12184637"/>
              <a:gd name="connsiteY26233" fmla="*/ 247521 h 4608812"/>
              <a:gd name="connsiteX26234" fmla="*/ 4015616 w 12184637"/>
              <a:gd name="connsiteY26234" fmla="*/ 254221 h 4608812"/>
              <a:gd name="connsiteX26235" fmla="*/ 4268290 w 12184637"/>
              <a:gd name="connsiteY26235" fmla="*/ 314592 h 4608812"/>
              <a:gd name="connsiteX26236" fmla="*/ 4269616 w 12184637"/>
              <a:gd name="connsiteY26236" fmla="*/ 314739 h 4608812"/>
              <a:gd name="connsiteX26237" fmla="*/ 4274990 w 12184637"/>
              <a:gd name="connsiteY26237" fmla="*/ 310469 h 4608812"/>
              <a:gd name="connsiteX26238" fmla="*/ 4530389 w 12184637"/>
              <a:gd name="connsiteY26238" fmla="*/ 384828 h 4608812"/>
              <a:gd name="connsiteX26239" fmla="*/ 4526561 w 12184637"/>
              <a:gd name="connsiteY26239" fmla="*/ 377908 h 4608812"/>
              <a:gd name="connsiteX26240" fmla="*/ 4271088 w 12184637"/>
              <a:gd name="connsiteY26240" fmla="*/ 303769 h 4608812"/>
              <a:gd name="connsiteX26241" fmla="*/ 4264168 w 12184637"/>
              <a:gd name="connsiteY26241" fmla="*/ 307598 h 4608812"/>
              <a:gd name="connsiteX26242" fmla="*/ 4267996 w 12184637"/>
              <a:gd name="connsiteY26242" fmla="*/ 314518 h 4608812"/>
              <a:gd name="connsiteX26243" fmla="*/ 4523469 w 12184637"/>
              <a:gd name="connsiteY26243" fmla="*/ 388657 h 4608812"/>
              <a:gd name="connsiteX26244" fmla="*/ 4525088 w 12184637"/>
              <a:gd name="connsiteY26244" fmla="*/ 388878 h 4608812"/>
              <a:gd name="connsiteX26245" fmla="*/ 4530389 w 12184637"/>
              <a:gd name="connsiteY26245" fmla="*/ 384828 h 4608812"/>
              <a:gd name="connsiteX26246" fmla="*/ 4774082 w 12184637"/>
              <a:gd name="connsiteY26246" fmla="*/ 471925 h 4608812"/>
              <a:gd name="connsiteX26247" fmla="*/ 4770695 w 12184637"/>
              <a:gd name="connsiteY26247" fmla="*/ 464783 h 4608812"/>
              <a:gd name="connsiteX26248" fmla="*/ 4526929 w 12184637"/>
              <a:gd name="connsiteY26248" fmla="*/ 378055 h 4608812"/>
              <a:gd name="connsiteX26249" fmla="*/ 4519788 w 12184637"/>
              <a:gd name="connsiteY26249" fmla="*/ 381442 h 4608812"/>
              <a:gd name="connsiteX26250" fmla="*/ 4523174 w 12184637"/>
              <a:gd name="connsiteY26250" fmla="*/ 388583 h 4608812"/>
              <a:gd name="connsiteX26251" fmla="*/ 4766940 w 12184637"/>
              <a:gd name="connsiteY26251" fmla="*/ 475311 h 4608812"/>
              <a:gd name="connsiteX26252" fmla="*/ 4768854 w 12184637"/>
              <a:gd name="connsiteY26252" fmla="*/ 475606 h 4608812"/>
              <a:gd name="connsiteX26253" fmla="*/ 4774082 w 12184637"/>
              <a:gd name="connsiteY26253" fmla="*/ 471925 h 4608812"/>
              <a:gd name="connsiteX26254" fmla="*/ 4991786 w 12184637"/>
              <a:gd name="connsiteY26254" fmla="*/ 570727 h 4608812"/>
              <a:gd name="connsiteX26255" fmla="*/ 4988988 w 12184637"/>
              <a:gd name="connsiteY26255" fmla="*/ 563365 h 4608812"/>
              <a:gd name="connsiteX26256" fmla="*/ 4771137 w 12184637"/>
              <a:gd name="connsiteY26256" fmla="*/ 465004 h 4608812"/>
              <a:gd name="connsiteX26257" fmla="*/ 4763774 w 12184637"/>
              <a:gd name="connsiteY26257" fmla="*/ 467802 h 4608812"/>
              <a:gd name="connsiteX26258" fmla="*/ 4766572 w 12184637"/>
              <a:gd name="connsiteY26258" fmla="*/ 475164 h 4608812"/>
              <a:gd name="connsiteX26259" fmla="*/ 4984423 w 12184637"/>
              <a:gd name="connsiteY26259" fmla="*/ 573525 h 4608812"/>
              <a:gd name="connsiteX26260" fmla="*/ 4986779 w 12184637"/>
              <a:gd name="connsiteY26260" fmla="*/ 574040 h 4608812"/>
              <a:gd name="connsiteX26261" fmla="*/ 4991786 w 12184637"/>
              <a:gd name="connsiteY26261" fmla="*/ 570727 h 4608812"/>
              <a:gd name="connsiteX26262" fmla="*/ 5186740 w 12184637"/>
              <a:gd name="connsiteY26262" fmla="*/ 672327 h 4608812"/>
              <a:gd name="connsiteX26263" fmla="*/ 5184384 w 12184637"/>
              <a:gd name="connsiteY26263" fmla="*/ 664818 h 4608812"/>
              <a:gd name="connsiteX26264" fmla="*/ 4989282 w 12184637"/>
              <a:gd name="connsiteY26264" fmla="*/ 563512 h 4608812"/>
              <a:gd name="connsiteX26265" fmla="*/ 4981773 w 12184637"/>
              <a:gd name="connsiteY26265" fmla="*/ 565868 h 4608812"/>
              <a:gd name="connsiteX26266" fmla="*/ 4984129 w 12184637"/>
              <a:gd name="connsiteY26266" fmla="*/ 573377 h 4608812"/>
              <a:gd name="connsiteX26267" fmla="*/ 5179230 w 12184637"/>
              <a:gd name="connsiteY26267" fmla="*/ 674757 h 4608812"/>
              <a:gd name="connsiteX26268" fmla="*/ 5181807 w 12184637"/>
              <a:gd name="connsiteY26268" fmla="*/ 675346 h 4608812"/>
              <a:gd name="connsiteX26269" fmla="*/ 5186740 w 12184637"/>
              <a:gd name="connsiteY26269" fmla="*/ 672327 h 4608812"/>
              <a:gd name="connsiteX26270" fmla="*/ 5361521 w 12184637"/>
              <a:gd name="connsiteY26270" fmla="*/ 767743 h 4608812"/>
              <a:gd name="connsiteX26271" fmla="*/ 5359313 w 12184637"/>
              <a:gd name="connsiteY26271" fmla="*/ 760160 h 4608812"/>
              <a:gd name="connsiteX26272" fmla="*/ 5184457 w 12184637"/>
              <a:gd name="connsiteY26272" fmla="*/ 664891 h 4608812"/>
              <a:gd name="connsiteX26273" fmla="*/ 5176874 w 12184637"/>
              <a:gd name="connsiteY26273" fmla="*/ 667100 h 4608812"/>
              <a:gd name="connsiteX26274" fmla="*/ 5179083 w 12184637"/>
              <a:gd name="connsiteY26274" fmla="*/ 674683 h 4608812"/>
              <a:gd name="connsiteX26275" fmla="*/ 5353938 w 12184637"/>
              <a:gd name="connsiteY26275" fmla="*/ 769951 h 4608812"/>
              <a:gd name="connsiteX26276" fmla="*/ 5356662 w 12184637"/>
              <a:gd name="connsiteY26276" fmla="*/ 770614 h 4608812"/>
              <a:gd name="connsiteX26277" fmla="*/ 5361521 w 12184637"/>
              <a:gd name="connsiteY26277" fmla="*/ 767743 h 4608812"/>
              <a:gd name="connsiteX26278" fmla="*/ 5517970 w 12184637"/>
              <a:gd name="connsiteY26278" fmla="*/ 850201 h 4608812"/>
              <a:gd name="connsiteX26279" fmla="*/ 5515614 w 12184637"/>
              <a:gd name="connsiteY26279" fmla="*/ 842691 h 4608812"/>
              <a:gd name="connsiteX26280" fmla="*/ 5359239 w 12184637"/>
              <a:gd name="connsiteY26280" fmla="*/ 760160 h 4608812"/>
              <a:gd name="connsiteX26281" fmla="*/ 5351730 w 12184637"/>
              <a:gd name="connsiteY26281" fmla="*/ 762515 h 4608812"/>
              <a:gd name="connsiteX26282" fmla="*/ 5354085 w 12184637"/>
              <a:gd name="connsiteY26282" fmla="*/ 770025 h 4608812"/>
              <a:gd name="connsiteX26283" fmla="*/ 5510461 w 12184637"/>
              <a:gd name="connsiteY26283" fmla="*/ 852557 h 4608812"/>
              <a:gd name="connsiteX26284" fmla="*/ 5513111 w 12184637"/>
              <a:gd name="connsiteY26284" fmla="*/ 853219 h 4608812"/>
              <a:gd name="connsiteX26285" fmla="*/ 5517970 w 12184637"/>
              <a:gd name="connsiteY26285" fmla="*/ 850201 h 4608812"/>
              <a:gd name="connsiteX26286" fmla="*/ 5657560 w 12184637"/>
              <a:gd name="connsiteY26286" fmla="*/ 912780 h 4608812"/>
              <a:gd name="connsiteX26287" fmla="*/ 5654762 w 12184637"/>
              <a:gd name="connsiteY26287" fmla="*/ 905418 h 4608812"/>
              <a:gd name="connsiteX26288" fmla="*/ 5515320 w 12184637"/>
              <a:gd name="connsiteY26288" fmla="*/ 842544 h 4608812"/>
              <a:gd name="connsiteX26289" fmla="*/ 5507958 w 12184637"/>
              <a:gd name="connsiteY26289" fmla="*/ 845342 h 4608812"/>
              <a:gd name="connsiteX26290" fmla="*/ 5510755 w 12184637"/>
              <a:gd name="connsiteY26290" fmla="*/ 852704 h 4608812"/>
              <a:gd name="connsiteX26291" fmla="*/ 5650198 w 12184637"/>
              <a:gd name="connsiteY26291" fmla="*/ 915578 h 4608812"/>
              <a:gd name="connsiteX26292" fmla="*/ 5652554 w 12184637"/>
              <a:gd name="connsiteY26292" fmla="*/ 916093 h 4608812"/>
              <a:gd name="connsiteX26293" fmla="*/ 5657560 w 12184637"/>
              <a:gd name="connsiteY26293" fmla="*/ 912780 h 4608812"/>
              <a:gd name="connsiteX26294" fmla="*/ 5783456 w 12184637"/>
              <a:gd name="connsiteY26294" fmla="*/ 958353 h 4608812"/>
              <a:gd name="connsiteX26295" fmla="*/ 5780143 w 12184637"/>
              <a:gd name="connsiteY26295" fmla="*/ 951212 h 4608812"/>
              <a:gd name="connsiteX26296" fmla="*/ 5654468 w 12184637"/>
              <a:gd name="connsiteY26296" fmla="*/ 905271 h 4608812"/>
              <a:gd name="connsiteX26297" fmla="*/ 5647326 w 12184637"/>
              <a:gd name="connsiteY26297" fmla="*/ 908584 h 4608812"/>
              <a:gd name="connsiteX26298" fmla="*/ 5650640 w 12184637"/>
              <a:gd name="connsiteY26298" fmla="*/ 915725 h 4608812"/>
              <a:gd name="connsiteX26299" fmla="*/ 5776314 w 12184637"/>
              <a:gd name="connsiteY26299" fmla="*/ 961666 h 4608812"/>
              <a:gd name="connsiteX26300" fmla="*/ 5778302 w 12184637"/>
              <a:gd name="connsiteY26300" fmla="*/ 962034 h 4608812"/>
              <a:gd name="connsiteX26301" fmla="*/ 5783456 w 12184637"/>
              <a:gd name="connsiteY26301" fmla="*/ 958353 h 4608812"/>
              <a:gd name="connsiteX26302" fmla="*/ 5898750 w 12184637"/>
              <a:gd name="connsiteY26302" fmla="*/ 989643 h 4608812"/>
              <a:gd name="connsiteX26303" fmla="*/ 5894848 w 12184637"/>
              <a:gd name="connsiteY26303" fmla="*/ 982796 h 4608812"/>
              <a:gd name="connsiteX26304" fmla="*/ 5779701 w 12184637"/>
              <a:gd name="connsiteY26304" fmla="*/ 950991 h 4608812"/>
              <a:gd name="connsiteX26305" fmla="*/ 5772854 w 12184637"/>
              <a:gd name="connsiteY26305" fmla="*/ 954893 h 4608812"/>
              <a:gd name="connsiteX26306" fmla="*/ 5776756 w 12184637"/>
              <a:gd name="connsiteY26306" fmla="*/ 961740 h 4608812"/>
              <a:gd name="connsiteX26307" fmla="*/ 5891903 w 12184637"/>
              <a:gd name="connsiteY26307" fmla="*/ 993545 h 4608812"/>
              <a:gd name="connsiteX26308" fmla="*/ 5893449 w 12184637"/>
              <a:gd name="connsiteY26308" fmla="*/ 993766 h 4608812"/>
              <a:gd name="connsiteX26309" fmla="*/ 5898750 w 12184637"/>
              <a:gd name="connsiteY26309" fmla="*/ 989643 h 4608812"/>
              <a:gd name="connsiteX26310" fmla="*/ 6007344 w 12184637"/>
              <a:gd name="connsiteY26310" fmla="*/ 1008270 h 4608812"/>
              <a:gd name="connsiteX26311" fmla="*/ 6002853 w 12184637"/>
              <a:gd name="connsiteY26311" fmla="*/ 1001791 h 4608812"/>
              <a:gd name="connsiteX26312" fmla="*/ 5894332 w 12184637"/>
              <a:gd name="connsiteY26312" fmla="*/ 982649 h 4608812"/>
              <a:gd name="connsiteX26313" fmla="*/ 5887853 w 12184637"/>
              <a:gd name="connsiteY26313" fmla="*/ 987140 h 4608812"/>
              <a:gd name="connsiteX26314" fmla="*/ 5892345 w 12184637"/>
              <a:gd name="connsiteY26314" fmla="*/ 993619 h 4608812"/>
              <a:gd name="connsiteX26315" fmla="*/ 6000865 w 12184637"/>
              <a:gd name="connsiteY26315" fmla="*/ 1012761 h 4608812"/>
              <a:gd name="connsiteX26316" fmla="*/ 6001896 w 12184637"/>
              <a:gd name="connsiteY26316" fmla="*/ 1012834 h 4608812"/>
              <a:gd name="connsiteX26317" fmla="*/ 6007344 w 12184637"/>
              <a:gd name="connsiteY26317" fmla="*/ 1008270 h 4608812"/>
              <a:gd name="connsiteX26318" fmla="*/ 6113140 w 12184637"/>
              <a:gd name="connsiteY26318" fmla="*/ 1015853 h 4608812"/>
              <a:gd name="connsiteX26319" fmla="*/ 6107987 w 12184637"/>
              <a:gd name="connsiteY26319" fmla="*/ 1009889 h 4608812"/>
              <a:gd name="connsiteX26320" fmla="*/ 6002264 w 12184637"/>
              <a:gd name="connsiteY26320" fmla="*/ 1001791 h 4608812"/>
              <a:gd name="connsiteX26321" fmla="*/ 5996300 w 12184637"/>
              <a:gd name="connsiteY26321" fmla="*/ 1006944 h 4608812"/>
              <a:gd name="connsiteX26322" fmla="*/ 6001454 w 12184637"/>
              <a:gd name="connsiteY26322" fmla="*/ 1012908 h 4608812"/>
              <a:gd name="connsiteX26323" fmla="*/ 6107177 w 12184637"/>
              <a:gd name="connsiteY26323" fmla="*/ 1021006 h 4608812"/>
              <a:gd name="connsiteX26324" fmla="*/ 6107692 w 12184637"/>
              <a:gd name="connsiteY26324" fmla="*/ 1021006 h 4608812"/>
              <a:gd name="connsiteX26325" fmla="*/ 6113140 w 12184637"/>
              <a:gd name="connsiteY26325" fmla="*/ 1015853 h 4608812"/>
              <a:gd name="connsiteX26326" fmla="*/ 6215182 w 12184637"/>
              <a:gd name="connsiteY26326" fmla="*/ 1014969 h 4608812"/>
              <a:gd name="connsiteX26327" fmla="*/ 6209587 w 12184637"/>
              <a:gd name="connsiteY26327" fmla="*/ 1009448 h 4608812"/>
              <a:gd name="connsiteX26328" fmla="*/ 6107619 w 12184637"/>
              <a:gd name="connsiteY26328" fmla="*/ 1009889 h 4608812"/>
              <a:gd name="connsiteX26329" fmla="*/ 6107619 w 12184637"/>
              <a:gd name="connsiteY26329" fmla="*/ 1009889 h 4608812"/>
              <a:gd name="connsiteX26330" fmla="*/ 6102097 w 12184637"/>
              <a:gd name="connsiteY26330" fmla="*/ 1015485 h 4608812"/>
              <a:gd name="connsiteX26331" fmla="*/ 6107692 w 12184637"/>
              <a:gd name="connsiteY26331" fmla="*/ 1021006 h 4608812"/>
              <a:gd name="connsiteX26332" fmla="*/ 6209660 w 12184637"/>
              <a:gd name="connsiteY26332" fmla="*/ 1020565 h 4608812"/>
              <a:gd name="connsiteX26333" fmla="*/ 6209660 w 12184637"/>
              <a:gd name="connsiteY26333" fmla="*/ 1020565 h 4608812"/>
              <a:gd name="connsiteX26334" fmla="*/ 6215182 w 12184637"/>
              <a:gd name="connsiteY26334" fmla="*/ 1014969 h 4608812"/>
              <a:gd name="connsiteX26335" fmla="*/ 6209955 w 12184637"/>
              <a:gd name="connsiteY26335" fmla="*/ 1020565 h 4608812"/>
              <a:gd name="connsiteX26336" fmla="*/ 6307285 w 12184637"/>
              <a:gd name="connsiteY26336" fmla="*/ 1014233 h 4608812"/>
              <a:gd name="connsiteX26337" fmla="*/ 6312512 w 12184637"/>
              <a:gd name="connsiteY26337" fmla="*/ 1008343 h 4608812"/>
              <a:gd name="connsiteX26338" fmla="*/ 6306622 w 12184637"/>
              <a:gd name="connsiteY26338" fmla="*/ 1003116 h 4608812"/>
              <a:gd name="connsiteX26339" fmla="*/ 6209292 w 12184637"/>
              <a:gd name="connsiteY26339" fmla="*/ 1009448 h 4608812"/>
              <a:gd name="connsiteX26340" fmla="*/ 6204065 w 12184637"/>
              <a:gd name="connsiteY26340" fmla="*/ 1015338 h 4608812"/>
              <a:gd name="connsiteX26341" fmla="*/ 6209660 w 12184637"/>
              <a:gd name="connsiteY26341" fmla="*/ 1020565 h 4608812"/>
              <a:gd name="connsiteX26342" fmla="*/ 6209955 w 12184637"/>
              <a:gd name="connsiteY26342" fmla="*/ 1020565 h 4608812"/>
              <a:gd name="connsiteX26343" fmla="*/ 6307800 w 12184637"/>
              <a:gd name="connsiteY26343" fmla="*/ 1014233 h 4608812"/>
              <a:gd name="connsiteX26344" fmla="*/ 6396810 w 12184637"/>
              <a:gd name="connsiteY26344" fmla="*/ 1000834 h 4608812"/>
              <a:gd name="connsiteX26345" fmla="*/ 6401522 w 12184637"/>
              <a:gd name="connsiteY26345" fmla="*/ 994502 h 4608812"/>
              <a:gd name="connsiteX26346" fmla="*/ 6395191 w 12184637"/>
              <a:gd name="connsiteY26346" fmla="*/ 989790 h 4608812"/>
              <a:gd name="connsiteX26347" fmla="*/ 6306180 w 12184637"/>
              <a:gd name="connsiteY26347" fmla="*/ 1003190 h 4608812"/>
              <a:gd name="connsiteX26348" fmla="*/ 6301469 w 12184637"/>
              <a:gd name="connsiteY26348" fmla="*/ 1009521 h 4608812"/>
              <a:gd name="connsiteX26349" fmla="*/ 6306990 w 12184637"/>
              <a:gd name="connsiteY26349" fmla="*/ 1014233 h 4608812"/>
              <a:gd name="connsiteX26350" fmla="*/ 6307800 w 12184637"/>
              <a:gd name="connsiteY26350" fmla="*/ 1014233 h 4608812"/>
              <a:gd name="connsiteX26351" fmla="*/ 6489355 w 12184637"/>
              <a:gd name="connsiteY26351" fmla="*/ 1079022 h 4608812"/>
              <a:gd name="connsiteX26352" fmla="*/ 6488913 w 12184637"/>
              <a:gd name="connsiteY26352" fmla="*/ 1071144 h 4608812"/>
              <a:gd name="connsiteX26353" fmla="*/ 6399608 w 12184637"/>
              <a:gd name="connsiteY26353" fmla="*/ 991115 h 4608812"/>
              <a:gd name="connsiteX26354" fmla="*/ 6391730 w 12184637"/>
              <a:gd name="connsiteY26354" fmla="*/ 991557 h 4608812"/>
              <a:gd name="connsiteX26355" fmla="*/ 6392172 w 12184637"/>
              <a:gd name="connsiteY26355" fmla="*/ 999435 h 4608812"/>
              <a:gd name="connsiteX26356" fmla="*/ 6481477 w 12184637"/>
              <a:gd name="connsiteY26356" fmla="*/ 1079463 h 4608812"/>
              <a:gd name="connsiteX26357" fmla="*/ 6485232 w 12184637"/>
              <a:gd name="connsiteY26357" fmla="*/ 1080862 h 4608812"/>
              <a:gd name="connsiteX26358" fmla="*/ 6489355 w 12184637"/>
              <a:gd name="connsiteY26358" fmla="*/ 1079022 h 4608812"/>
              <a:gd name="connsiteX26359" fmla="*/ 6486410 w 12184637"/>
              <a:gd name="connsiteY26359" fmla="*/ 1080715 h 4608812"/>
              <a:gd name="connsiteX26360" fmla="*/ 6582047 w 12184637"/>
              <a:gd name="connsiteY26360" fmla="*/ 1060689 h 4608812"/>
              <a:gd name="connsiteX26361" fmla="*/ 6586390 w 12184637"/>
              <a:gd name="connsiteY26361" fmla="*/ 1054063 h 4608812"/>
              <a:gd name="connsiteX26362" fmla="*/ 6579764 w 12184637"/>
              <a:gd name="connsiteY26362" fmla="*/ 1049720 h 4608812"/>
              <a:gd name="connsiteX26363" fmla="*/ 6484128 w 12184637"/>
              <a:gd name="connsiteY26363" fmla="*/ 1069745 h 4608812"/>
              <a:gd name="connsiteX26364" fmla="*/ 6479784 w 12184637"/>
              <a:gd name="connsiteY26364" fmla="*/ 1076371 h 4608812"/>
              <a:gd name="connsiteX26365" fmla="*/ 6485306 w 12184637"/>
              <a:gd name="connsiteY26365" fmla="*/ 1080789 h 4608812"/>
              <a:gd name="connsiteX26366" fmla="*/ 6486410 w 12184637"/>
              <a:gd name="connsiteY26366" fmla="*/ 1080715 h 4608812"/>
              <a:gd name="connsiteX26367" fmla="*/ 6582267 w 12184637"/>
              <a:gd name="connsiteY26367" fmla="*/ 1060689 h 4608812"/>
              <a:gd name="connsiteX26368" fmla="*/ 6674002 w 12184637"/>
              <a:gd name="connsiteY26368" fmla="*/ 1037130 h 4608812"/>
              <a:gd name="connsiteX26369" fmla="*/ 6677977 w 12184637"/>
              <a:gd name="connsiteY26369" fmla="*/ 1030357 h 4608812"/>
              <a:gd name="connsiteX26370" fmla="*/ 6671204 w 12184637"/>
              <a:gd name="connsiteY26370" fmla="*/ 1026381 h 4608812"/>
              <a:gd name="connsiteX26371" fmla="*/ 6579469 w 12184637"/>
              <a:gd name="connsiteY26371" fmla="*/ 1049940 h 4608812"/>
              <a:gd name="connsiteX26372" fmla="*/ 6575494 w 12184637"/>
              <a:gd name="connsiteY26372" fmla="*/ 1056714 h 4608812"/>
              <a:gd name="connsiteX26373" fmla="*/ 6580942 w 12184637"/>
              <a:gd name="connsiteY26373" fmla="*/ 1060910 h 4608812"/>
              <a:gd name="connsiteX26374" fmla="*/ 6582267 w 12184637"/>
              <a:gd name="connsiteY26374" fmla="*/ 1060689 h 4608812"/>
              <a:gd name="connsiteX26375" fmla="*/ 6674076 w 12184637"/>
              <a:gd name="connsiteY26375" fmla="*/ 1037130 h 4608812"/>
              <a:gd name="connsiteX26376" fmla="*/ 6765368 w 12184637"/>
              <a:gd name="connsiteY26376" fmla="*/ 1012172 h 4608812"/>
              <a:gd name="connsiteX26377" fmla="*/ 6769270 w 12184637"/>
              <a:gd name="connsiteY26377" fmla="*/ 1005325 h 4608812"/>
              <a:gd name="connsiteX26378" fmla="*/ 6762423 w 12184637"/>
              <a:gd name="connsiteY26378" fmla="*/ 1001423 h 4608812"/>
              <a:gd name="connsiteX26379" fmla="*/ 6671130 w 12184637"/>
              <a:gd name="connsiteY26379" fmla="*/ 1026381 h 4608812"/>
              <a:gd name="connsiteX26380" fmla="*/ 6667229 w 12184637"/>
              <a:gd name="connsiteY26380" fmla="*/ 1033228 h 4608812"/>
              <a:gd name="connsiteX26381" fmla="*/ 6672677 w 12184637"/>
              <a:gd name="connsiteY26381" fmla="*/ 1037351 h 4608812"/>
              <a:gd name="connsiteX26382" fmla="*/ 6674076 w 12184637"/>
              <a:gd name="connsiteY26382" fmla="*/ 1037130 h 4608812"/>
              <a:gd name="connsiteX26383" fmla="*/ 6765368 w 12184637"/>
              <a:gd name="connsiteY26383" fmla="*/ 1012245 h 4608812"/>
              <a:gd name="connsiteX26384" fmla="*/ 6859753 w 12184637"/>
              <a:gd name="connsiteY26384" fmla="*/ 988097 h 4608812"/>
              <a:gd name="connsiteX26385" fmla="*/ 6863803 w 12184637"/>
              <a:gd name="connsiteY26385" fmla="*/ 981324 h 4608812"/>
              <a:gd name="connsiteX26386" fmla="*/ 6857029 w 12184637"/>
              <a:gd name="connsiteY26386" fmla="*/ 977274 h 4608812"/>
              <a:gd name="connsiteX26387" fmla="*/ 6762644 w 12184637"/>
              <a:gd name="connsiteY26387" fmla="*/ 1001423 h 4608812"/>
              <a:gd name="connsiteX26388" fmla="*/ 6758595 w 12184637"/>
              <a:gd name="connsiteY26388" fmla="*/ 1008196 h 4608812"/>
              <a:gd name="connsiteX26389" fmla="*/ 6764043 w 12184637"/>
              <a:gd name="connsiteY26389" fmla="*/ 1012393 h 4608812"/>
              <a:gd name="connsiteX26390" fmla="*/ 6765368 w 12184637"/>
              <a:gd name="connsiteY26390" fmla="*/ 1012245 h 4608812"/>
              <a:gd name="connsiteX26391" fmla="*/ 6859532 w 12184637"/>
              <a:gd name="connsiteY26391" fmla="*/ 988097 h 4608812"/>
              <a:gd name="connsiteX26392" fmla="*/ 6960469 w 12184637"/>
              <a:gd name="connsiteY26392" fmla="*/ 966746 h 4608812"/>
              <a:gd name="connsiteX26393" fmla="*/ 6964740 w 12184637"/>
              <a:gd name="connsiteY26393" fmla="*/ 960120 h 4608812"/>
              <a:gd name="connsiteX26394" fmla="*/ 6958114 w 12184637"/>
              <a:gd name="connsiteY26394" fmla="*/ 955850 h 4608812"/>
              <a:gd name="connsiteX26395" fmla="*/ 6857176 w 12184637"/>
              <a:gd name="connsiteY26395" fmla="*/ 977201 h 4608812"/>
              <a:gd name="connsiteX26396" fmla="*/ 6852832 w 12184637"/>
              <a:gd name="connsiteY26396" fmla="*/ 983827 h 4608812"/>
              <a:gd name="connsiteX26397" fmla="*/ 6858354 w 12184637"/>
              <a:gd name="connsiteY26397" fmla="*/ 988244 h 4608812"/>
              <a:gd name="connsiteX26398" fmla="*/ 6859532 w 12184637"/>
              <a:gd name="connsiteY26398" fmla="*/ 988097 h 4608812"/>
              <a:gd name="connsiteX26399" fmla="*/ 6959955 w 12184637"/>
              <a:gd name="connsiteY26399" fmla="*/ 966820 h 4608812"/>
              <a:gd name="connsiteX26400" fmla="*/ 7069579 w 12184637"/>
              <a:gd name="connsiteY26400" fmla="*/ 955114 h 4608812"/>
              <a:gd name="connsiteX26401" fmla="*/ 7074512 w 12184637"/>
              <a:gd name="connsiteY26401" fmla="*/ 949003 h 4608812"/>
              <a:gd name="connsiteX26402" fmla="*/ 7068401 w 12184637"/>
              <a:gd name="connsiteY26402" fmla="*/ 944070 h 4608812"/>
              <a:gd name="connsiteX26403" fmla="*/ 6958776 w 12184637"/>
              <a:gd name="connsiteY26403" fmla="*/ 955776 h 4608812"/>
              <a:gd name="connsiteX26404" fmla="*/ 6953844 w 12184637"/>
              <a:gd name="connsiteY26404" fmla="*/ 961887 h 4608812"/>
              <a:gd name="connsiteX26405" fmla="*/ 6959439 w 12184637"/>
              <a:gd name="connsiteY26405" fmla="*/ 966893 h 4608812"/>
              <a:gd name="connsiteX26406" fmla="*/ 6959955 w 12184637"/>
              <a:gd name="connsiteY26406" fmla="*/ 966820 h 4608812"/>
              <a:gd name="connsiteX26407" fmla="*/ 7261589 w 12184637"/>
              <a:gd name="connsiteY26407" fmla="*/ 1062456 h 4608812"/>
              <a:gd name="connsiteX26408" fmla="*/ 7259601 w 12184637"/>
              <a:gd name="connsiteY26408" fmla="*/ 1054800 h 4608812"/>
              <a:gd name="connsiteX26409" fmla="*/ 7071788 w 12184637"/>
              <a:gd name="connsiteY26409" fmla="*/ 944733 h 4608812"/>
              <a:gd name="connsiteX26410" fmla="*/ 7064131 w 12184637"/>
              <a:gd name="connsiteY26410" fmla="*/ 946721 h 4608812"/>
              <a:gd name="connsiteX26411" fmla="*/ 7066119 w 12184637"/>
              <a:gd name="connsiteY26411" fmla="*/ 954378 h 4608812"/>
              <a:gd name="connsiteX26412" fmla="*/ 7253932 w 12184637"/>
              <a:gd name="connsiteY26412" fmla="*/ 1064444 h 4608812"/>
              <a:gd name="connsiteX26413" fmla="*/ 7256803 w 12184637"/>
              <a:gd name="connsiteY26413" fmla="*/ 1065180 h 4608812"/>
              <a:gd name="connsiteX26414" fmla="*/ 7261589 w 12184637"/>
              <a:gd name="connsiteY26414" fmla="*/ 1062456 h 4608812"/>
              <a:gd name="connsiteX26415" fmla="*/ 7389840 w 12184637"/>
              <a:gd name="connsiteY26415" fmla="*/ 1066727 h 4608812"/>
              <a:gd name="connsiteX26416" fmla="*/ 7384539 w 12184637"/>
              <a:gd name="connsiteY26416" fmla="*/ 1060837 h 4608812"/>
              <a:gd name="connsiteX26417" fmla="*/ 7257024 w 12184637"/>
              <a:gd name="connsiteY26417" fmla="*/ 1053990 h 4608812"/>
              <a:gd name="connsiteX26418" fmla="*/ 7251134 w 12184637"/>
              <a:gd name="connsiteY26418" fmla="*/ 1059291 h 4608812"/>
              <a:gd name="connsiteX26419" fmla="*/ 7256435 w 12184637"/>
              <a:gd name="connsiteY26419" fmla="*/ 1065180 h 4608812"/>
              <a:gd name="connsiteX26420" fmla="*/ 7383950 w 12184637"/>
              <a:gd name="connsiteY26420" fmla="*/ 1072027 h 4608812"/>
              <a:gd name="connsiteX26421" fmla="*/ 7384318 w 12184637"/>
              <a:gd name="connsiteY26421" fmla="*/ 1072027 h 4608812"/>
              <a:gd name="connsiteX26422" fmla="*/ 7389840 w 12184637"/>
              <a:gd name="connsiteY26422" fmla="*/ 1066727 h 4608812"/>
              <a:gd name="connsiteX26423" fmla="*/ 7546510 w 12184637"/>
              <a:gd name="connsiteY26423" fmla="*/ 1164056 h 4608812"/>
              <a:gd name="connsiteX26424" fmla="*/ 7544596 w 12184637"/>
              <a:gd name="connsiteY26424" fmla="*/ 1156400 h 4608812"/>
              <a:gd name="connsiteX26425" fmla="*/ 7387116 w 12184637"/>
              <a:gd name="connsiteY26425" fmla="*/ 1061647 h 4608812"/>
              <a:gd name="connsiteX26426" fmla="*/ 7379459 w 12184637"/>
              <a:gd name="connsiteY26426" fmla="*/ 1063561 h 4608812"/>
              <a:gd name="connsiteX26427" fmla="*/ 7381374 w 12184637"/>
              <a:gd name="connsiteY26427" fmla="*/ 1071218 h 4608812"/>
              <a:gd name="connsiteX26428" fmla="*/ 7538853 w 12184637"/>
              <a:gd name="connsiteY26428" fmla="*/ 1165971 h 4608812"/>
              <a:gd name="connsiteX26429" fmla="*/ 7541798 w 12184637"/>
              <a:gd name="connsiteY26429" fmla="*/ 1166780 h 4608812"/>
              <a:gd name="connsiteX26430" fmla="*/ 7546510 w 12184637"/>
              <a:gd name="connsiteY26430" fmla="*/ 1164056 h 4608812"/>
              <a:gd name="connsiteX26431" fmla="*/ 7568081 w 12184637"/>
              <a:gd name="connsiteY26431" fmla="*/ 1177088 h 4608812"/>
              <a:gd name="connsiteX26432" fmla="*/ 7566168 w 12184637"/>
              <a:gd name="connsiteY26432" fmla="*/ 1169431 h 4608812"/>
              <a:gd name="connsiteX26433" fmla="*/ 7544596 w 12184637"/>
              <a:gd name="connsiteY26433" fmla="*/ 1156400 h 4608812"/>
              <a:gd name="connsiteX26434" fmla="*/ 7536939 w 12184637"/>
              <a:gd name="connsiteY26434" fmla="*/ 1158314 h 4608812"/>
              <a:gd name="connsiteX26435" fmla="*/ 7538853 w 12184637"/>
              <a:gd name="connsiteY26435" fmla="*/ 1165971 h 4608812"/>
              <a:gd name="connsiteX26436" fmla="*/ 7560425 w 12184637"/>
              <a:gd name="connsiteY26436" fmla="*/ 1179002 h 4608812"/>
              <a:gd name="connsiteX26437" fmla="*/ 7563370 w 12184637"/>
              <a:gd name="connsiteY26437" fmla="*/ 1179812 h 4608812"/>
              <a:gd name="connsiteX26438" fmla="*/ 7568081 w 12184637"/>
              <a:gd name="connsiteY26438" fmla="*/ 1177088 h 4608812"/>
              <a:gd name="connsiteX26439" fmla="*/ 7713782 w 12184637"/>
              <a:gd name="connsiteY26439" fmla="*/ 1270368 h 4608812"/>
              <a:gd name="connsiteX26440" fmla="*/ 7712089 w 12184637"/>
              <a:gd name="connsiteY26440" fmla="*/ 1262638 h 4608812"/>
              <a:gd name="connsiteX26441" fmla="*/ 7566315 w 12184637"/>
              <a:gd name="connsiteY26441" fmla="*/ 1169505 h 4608812"/>
              <a:gd name="connsiteX26442" fmla="*/ 7558585 w 12184637"/>
              <a:gd name="connsiteY26442" fmla="*/ 1171198 h 4608812"/>
              <a:gd name="connsiteX26443" fmla="*/ 7560278 w 12184637"/>
              <a:gd name="connsiteY26443" fmla="*/ 1178928 h 4608812"/>
              <a:gd name="connsiteX26444" fmla="*/ 7706052 w 12184637"/>
              <a:gd name="connsiteY26444" fmla="*/ 1272062 h 4608812"/>
              <a:gd name="connsiteX26445" fmla="*/ 7709070 w 12184637"/>
              <a:gd name="connsiteY26445" fmla="*/ 1272945 h 4608812"/>
              <a:gd name="connsiteX26446" fmla="*/ 7713782 w 12184637"/>
              <a:gd name="connsiteY26446" fmla="*/ 1270368 h 4608812"/>
              <a:gd name="connsiteX26447" fmla="*/ 7732924 w 12184637"/>
              <a:gd name="connsiteY26447" fmla="*/ 1282590 h 4608812"/>
              <a:gd name="connsiteX26448" fmla="*/ 7731231 w 12184637"/>
              <a:gd name="connsiteY26448" fmla="*/ 1274859 h 4608812"/>
              <a:gd name="connsiteX26449" fmla="*/ 7712015 w 12184637"/>
              <a:gd name="connsiteY26449" fmla="*/ 1262564 h 4608812"/>
              <a:gd name="connsiteX26450" fmla="*/ 7704284 w 12184637"/>
              <a:gd name="connsiteY26450" fmla="*/ 1264258 h 4608812"/>
              <a:gd name="connsiteX26451" fmla="*/ 7705978 w 12184637"/>
              <a:gd name="connsiteY26451" fmla="*/ 1271988 h 4608812"/>
              <a:gd name="connsiteX26452" fmla="*/ 7725194 w 12184637"/>
              <a:gd name="connsiteY26452" fmla="*/ 1284283 h 4608812"/>
              <a:gd name="connsiteX26453" fmla="*/ 7728212 w 12184637"/>
              <a:gd name="connsiteY26453" fmla="*/ 1285167 h 4608812"/>
              <a:gd name="connsiteX26454" fmla="*/ 7732924 w 12184637"/>
              <a:gd name="connsiteY26454" fmla="*/ 1282590 h 4608812"/>
              <a:gd name="connsiteX26455" fmla="*/ 7868759 w 12184637"/>
              <a:gd name="connsiteY26455" fmla="*/ 1376754 h 4608812"/>
              <a:gd name="connsiteX26456" fmla="*/ 7867360 w 12184637"/>
              <a:gd name="connsiteY26456" fmla="*/ 1369023 h 4608812"/>
              <a:gd name="connsiteX26457" fmla="*/ 7731452 w 12184637"/>
              <a:gd name="connsiteY26457" fmla="*/ 1275006 h 4608812"/>
              <a:gd name="connsiteX26458" fmla="*/ 7723721 w 12184637"/>
              <a:gd name="connsiteY26458" fmla="*/ 1276405 h 4608812"/>
              <a:gd name="connsiteX26459" fmla="*/ 7725120 w 12184637"/>
              <a:gd name="connsiteY26459" fmla="*/ 1284136 h 4608812"/>
              <a:gd name="connsiteX26460" fmla="*/ 7861028 w 12184637"/>
              <a:gd name="connsiteY26460" fmla="*/ 1378153 h 4608812"/>
              <a:gd name="connsiteX26461" fmla="*/ 7864268 w 12184637"/>
              <a:gd name="connsiteY26461" fmla="*/ 1379110 h 4608812"/>
              <a:gd name="connsiteX26462" fmla="*/ 7868759 w 12184637"/>
              <a:gd name="connsiteY26462" fmla="*/ 1376754 h 4608812"/>
              <a:gd name="connsiteX26463" fmla="*/ 7885251 w 12184637"/>
              <a:gd name="connsiteY26463" fmla="*/ 1388239 h 4608812"/>
              <a:gd name="connsiteX26464" fmla="*/ 7883851 w 12184637"/>
              <a:gd name="connsiteY26464" fmla="*/ 1380509 h 4608812"/>
              <a:gd name="connsiteX26465" fmla="*/ 7867360 w 12184637"/>
              <a:gd name="connsiteY26465" fmla="*/ 1369097 h 4608812"/>
              <a:gd name="connsiteX26466" fmla="*/ 7859630 w 12184637"/>
              <a:gd name="connsiteY26466" fmla="*/ 1370496 h 4608812"/>
              <a:gd name="connsiteX26467" fmla="*/ 7861028 w 12184637"/>
              <a:gd name="connsiteY26467" fmla="*/ 1378226 h 4608812"/>
              <a:gd name="connsiteX26468" fmla="*/ 7877520 w 12184637"/>
              <a:gd name="connsiteY26468" fmla="*/ 1389638 h 4608812"/>
              <a:gd name="connsiteX26469" fmla="*/ 7880760 w 12184637"/>
              <a:gd name="connsiteY26469" fmla="*/ 1390595 h 4608812"/>
              <a:gd name="connsiteX26470" fmla="*/ 7885251 w 12184637"/>
              <a:gd name="connsiteY26470" fmla="*/ 1388239 h 4608812"/>
              <a:gd name="connsiteX26471" fmla="*/ 8020275 w 12184637"/>
              <a:gd name="connsiteY26471" fmla="*/ 1405320 h 4608812"/>
              <a:gd name="connsiteX26472" fmla="*/ 8015563 w 12184637"/>
              <a:gd name="connsiteY26472" fmla="*/ 1398988 h 4608812"/>
              <a:gd name="connsiteX26473" fmla="*/ 7881496 w 12184637"/>
              <a:gd name="connsiteY26473" fmla="*/ 1379552 h 4608812"/>
              <a:gd name="connsiteX26474" fmla="*/ 7875164 w 12184637"/>
              <a:gd name="connsiteY26474" fmla="*/ 1384263 h 4608812"/>
              <a:gd name="connsiteX26475" fmla="*/ 7879876 w 12184637"/>
              <a:gd name="connsiteY26475" fmla="*/ 1390595 h 4608812"/>
              <a:gd name="connsiteX26476" fmla="*/ 8013944 w 12184637"/>
              <a:gd name="connsiteY26476" fmla="*/ 1410032 h 4608812"/>
              <a:gd name="connsiteX26477" fmla="*/ 8014827 w 12184637"/>
              <a:gd name="connsiteY26477" fmla="*/ 1410105 h 4608812"/>
              <a:gd name="connsiteX26478" fmla="*/ 8020275 w 12184637"/>
              <a:gd name="connsiteY26478" fmla="*/ 1405320 h 4608812"/>
              <a:gd name="connsiteX26479" fmla="*/ 8136674 w 12184637"/>
              <a:gd name="connsiteY26479" fmla="*/ 1494919 h 4608812"/>
              <a:gd name="connsiteX26480" fmla="*/ 8135496 w 12184637"/>
              <a:gd name="connsiteY26480" fmla="*/ 1487115 h 4608812"/>
              <a:gd name="connsiteX26481" fmla="*/ 8018067 w 12184637"/>
              <a:gd name="connsiteY26481" fmla="*/ 1399945 h 4608812"/>
              <a:gd name="connsiteX26482" fmla="*/ 8010263 w 12184637"/>
              <a:gd name="connsiteY26482" fmla="*/ 1401123 h 4608812"/>
              <a:gd name="connsiteX26483" fmla="*/ 8011441 w 12184637"/>
              <a:gd name="connsiteY26483" fmla="*/ 1408927 h 4608812"/>
              <a:gd name="connsiteX26484" fmla="*/ 8128870 w 12184637"/>
              <a:gd name="connsiteY26484" fmla="*/ 1496097 h 4608812"/>
              <a:gd name="connsiteX26485" fmla="*/ 8132256 w 12184637"/>
              <a:gd name="connsiteY26485" fmla="*/ 1497201 h 4608812"/>
              <a:gd name="connsiteX26486" fmla="*/ 8136674 w 12184637"/>
              <a:gd name="connsiteY26486" fmla="*/ 1494919 h 4608812"/>
              <a:gd name="connsiteX26487" fmla="*/ 8159571 w 12184637"/>
              <a:gd name="connsiteY26487" fmla="*/ 1511926 h 4608812"/>
              <a:gd name="connsiteX26488" fmla="*/ 8158393 w 12184637"/>
              <a:gd name="connsiteY26488" fmla="*/ 1504122 h 4608812"/>
              <a:gd name="connsiteX26489" fmla="*/ 8135496 w 12184637"/>
              <a:gd name="connsiteY26489" fmla="*/ 1487115 h 4608812"/>
              <a:gd name="connsiteX26490" fmla="*/ 8127691 w 12184637"/>
              <a:gd name="connsiteY26490" fmla="*/ 1488293 h 4608812"/>
              <a:gd name="connsiteX26491" fmla="*/ 8128870 w 12184637"/>
              <a:gd name="connsiteY26491" fmla="*/ 1496097 h 4608812"/>
              <a:gd name="connsiteX26492" fmla="*/ 8151766 w 12184637"/>
              <a:gd name="connsiteY26492" fmla="*/ 1513104 h 4608812"/>
              <a:gd name="connsiteX26493" fmla="*/ 8155154 w 12184637"/>
              <a:gd name="connsiteY26493" fmla="*/ 1514208 h 4608812"/>
              <a:gd name="connsiteX26494" fmla="*/ 8159571 w 12184637"/>
              <a:gd name="connsiteY26494" fmla="*/ 1511926 h 4608812"/>
              <a:gd name="connsiteX26495" fmla="*/ 8289368 w 12184637"/>
              <a:gd name="connsiteY26495" fmla="*/ 1621330 h 4608812"/>
              <a:gd name="connsiteX26496" fmla="*/ 8288705 w 12184637"/>
              <a:gd name="connsiteY26496" fmla="*/ 1613452 h 4608812"/>
              <a:gd name="connsiteX26497" fmla="*/ 8158687 w 12184637"/>
              <a:gd name="connsiteY26497" fmla="*/ 1504269 h 4608812"/>
              <a:gd name="connsiteX26498" fmla="*/ 8150809 w 12184637"/>
              <a:gd name="connsiteY26498" fmla="*/ 1504932 h 4608812"/>
              <a:gd name="connsiteX26499" fmla="*/ 8151472 w 12184637"/>
              <a:gd name="connsiteY26499" fmla="*/ 1512809 h 4608812"/>
              <a:gd name="connsiteX26500" fmla="*/ 8281490 w 12184637"/>
              <a:gd name="connsiteY26500" fmla="*/ 1621993 h 4608812"/>
              <a:gd name="connsiteX26501" fmla="*/ 8285098 w 12184637"/>
              <a:gd name="connsiteY26501" fmla="*/ 1623318 h 4608812"/>
              <a:gd name="connsiteX26502" fmla="*/ 8289368 w 12184637"/>
              <a:gd name="connsiteY26502" fmla="*/ 1621330 h 4608812"/>
              <a:gd name="connsiteX26503" fmla="*/ 8410699 w 12184637"/>
              <a:gd name="connsiteY26503" fmla="*/ 1733974 h 4608812"/>
              <a:gd name="connsiteX26504" fmla="*/ 8410404 w 12184637"/>
              <a:gd name="connsiteY26504" fmla="*/ 1726096 h 4608812"/>
              <a:gd name="connsiteX26505" fmla="*/ 8288853 w 12184637"/>
              <a:gd name="connsiteY26505" fmla="*/ 1613673 h 4608812"/>
              <a:gd name="connsiteX26506" fmla="*/ 8280975 w 12184637"/>
              <a:gd name="connsiteY26506" fmla="*/ 1613968 h 4608812"/>
              <a:gd name="connsiteX26507" fmla="*/ 8281270 w 12184637"/>
              <a:gd name="connsiteY26507" fmla="*/ 1621845 h 4608812"/>
              <a:gd name="connsiteX26508" fmla="*/ 8402821 w 12184637"/>
              <a:gd name="connsiteY26508" fmla="*/ 1734268 h 4608812"/>
              <a:gd name="connsiteX26509" fmla="*/ 8406649 w 12184637"/>
              <a:gd name="connsiteY26509" fmla="*/ 1735740 h 4608812"/>
              <a:gd name="connsiteX26510" fmla="*/ 8410699 w 12184637"/>
              <a:gd name="connsiteY26510" fmla="*/ 1733974 h 4608812"/>
              <a:gd name="connsiteX26511" fmla="*/ 8446480 w 12184637"/>
              <a:gd name="connsiteY26511" fmla="*/ 1769754 h 4608812"/>
              <a:gd name="connsiteX26512" fmla="*/ 8446480 w 12184637"/>
              <a:gd name="connsiteY26512" fmla="*/ 1761877 h 4608812"/>
              <a:gd name="connsiteX26513" fmla="*/ 8410552 w 12184637"/>
              <a:gd name="connsiteY26513" fmla="*/ 1726243 h 4608812"/>
              <a:gd name="connsiteX26514" fmla="*/ 8402674 w 12184637"/>
              <a:gd name="connsiteY26514" fmla="*/ 1726243 h 4608812"/>
              <a:gd name="connsiteX26515" fmla="*/ 8402674 w 12184637"/>
              <a:gd name="connsiteY26515" fmla="*/ 1734121 h 4608812"/>
              <a:gd name="connsiteX26516" fmla="*/ 8438603 w 12184637"/>
              <a:gd name="connsiteY26516" fmla="*/ 1769754 h 4608812"/>
              <a:gd name="connsiteX26517" fmla="*/ 8442578 w 12184637"/>
              <a:gd name="connsiteY26517" fmla="*/ 1771374 h 4608812"/>
              <a:gd name="connsiteX26518" fmla="*/ 8446480 w 12184637"/>
              <a:gd name="connsiteY26518" fmla="*/ 1769754 h 4608812"/>
              <a:gd name="connsiteX26519" fmla="*/ 581977 w 12184637"/>
              <a:gd name="connsiteY26519" fmla="*/ 1786982 h 4608812"/>
              <a:gd name="connsiteX26520" fmla="*/ 676509 w 12184637"/>
              <a:gd name="connsiteY26520" fmla="*/ 1756797 h 4608812"/>
              <a:gd name="connsiteX26521" fmla="*/ 680117 w 12184637"/>
              <a:gd name="connsiteY26521" fmla="*/ 1749803 h 4608812"/>
              <a:gd name="connsiteX26522" fmla="*/ 673123 w 12184637"/>
              <a:gd name="connsiteY26522" fmla="*/ 1746195 h 4608812"/>
              <a:gd name="connsiteX26523" fmla="*/ 578591 w 12184637"/>
              <a:gd name="connsiteY26523" fmla="*/ 1776380 h 4608812"/>
              <a:gd name="connsiteX26524" fmla="*/ 574983 w 12184637"/>
              <a:gd name="connsiteY26524" fmla="*/ 1783375 h 4608812"/>
              <a:gd name="connsiteX26525" fmla="*/ 580358 w 12184637"/>
              <a:gd name="connsiteY26525" fmla="*/ 1787277 h 4608812"/>
              <a:gd name="connsiteX26526" fmla="*/ 581977 w 12184637"/>
              <a:gd name="connsiteY26526" fmla="*/ 1786982 h 4608812"/>
              <a:gd name="connsiteX26527" fmla="*/ 677172 w 12184637"/>
              <a:gd name="connsiteY26527" fmla="*/ 1756502 h 4608812"/>
              <a:gd name="connsiteX26528" fmla="*/ 768465 w 12184637"/>
              <a:gd name="connsiteY26528" fmla="*/ 1713433 h 4608812"/>
              <a:gd name="connsiteX26529" fmla="*/ 771115 w 12184637"/>
              <a:gd name="connsiteY26529" fmla="*/ 1705997 h 4608812"/>
              <a:gd name="connsiteX26530" fmla="*/ 763679 w 12184637"/>
              <a:gd name="connsiteY26530" fmla="*/ 1703346 h 4608812"/>
              <a:gd name="connsiteX26531" fmla="*/ 672387 w 12184637"/>
              <a:gd name="connsiteY26531" fmla="*/ 1746416 h 4608812"/>
              <a:gd name="connsiteX26532" fmla="*/ 669736 w 12184637"/>
              <a:gd name="connsiteY26532" fmla="*/ 1753852 h 4608812"/>
              <a:gd name="connsiteX26533" fmla="*/ 674816 w 12184637"/>
              <a:gd name="connsiteY26533" fmla="*/ 1757018 h 4608812"/>
              <a:gd name="connsiteX26534" fmla="*/ 677172 w 12184637"/>
              <a:gd name="connsiteY26534" fmla="*/ 1756502 h 4608812"/>
              <a:gd name="connsiteX26535" fmla="*/ 769275 w 12184637"/>
              <a:gd name="connsiteY26535" fmla="*/ 1712991 h 4608812"/>
              <a:gd name="connsiteX26536" fmla="*/ 850776 w 12184637"/>
              <a:gd name="connsiteY26536" fmla="*/ 1657037 h 4608812"/>
              <a:gd name="connsiteX26537" fmla="*/ 852174 w 12184637"/>
              <a:gd name="connsiteY26537" fmla="*/ 1649307 h 4608812"/>
              <a:gd name="connsiteX26538" fmla="*/ 844444 w 12184637"/>
              <a:gd name="connsiteY26538" fmla="*/ 1647908 h 4608812"/>
              <a:gd name="connsiteX26539" fmla="*/ 762943 w 12184637"/>
              <a:gd name="connsiteY26539" fmla="*/ 1703862 h 4608812"/>
              <a:gd name="connsiteX26540" fmla="*/ 761544 w 12184637"/>
              <a:gd name="connsiteY26540" fmla="*/ 1711592 h 4608812"/>
              <a:gd name="connsiteX26541" fmla="*/ 766182 w 12184637"/>
              <a:gd name="connsiteY26541" fmla="*/ 1714022 h 4608812"/>
              <a:gd name="connsiteX26542" fmla="*/ 769275 w 12184637"/>
              <a:gd name="connsiteY26542" fmla="*/ 1712991 h 4608812"/>
              <a:gd name="connsiteX26543" fmla="*/ 851659 w 12184637"/>
              <a:gd name="connsiteY26543" fmla="*/ 1656301 h 4608812"/>
              <a:gd name="connsiteX26544" fmla="*/ 916374 w 12184637"/>
              <a:gd name="connsiteY26544" fmla="*/ 1586212 h 4608812"/>
              <a:gd name="connsiteX26545" fmla="*/ 916079 w 12184637"/>
              <a:gd name="connsiteY26545" fmla="*/ 1578334 h 4608812"/>
              <a:gd name="connsiteX26546" fmla="*/ 908202 w 12184637"/>
              <a:gd name="connsiteY26546" fmla="*/ 1578629 h 4608812"/>
              <a:gd name="connsiteX26547" fmla="*/ 843487 w 12184637"/>
              <a:gd name="connsiteY26547" fmla="*/ 1648718 h 4608812"/>
              <a:gd name="connsiteX26548" fmla="*/ 843781 w 12184637"/>
              <a:gd name="connsiteY26548" fmla="*/ 1656596 h 4608812"/>
              <a:gd name="connsiteX26549" fmla="*/ 847610 w 12184637"/>
              <a:gd name="connsiteY26549" fmla="*/ 1658068 h 4608812"/>
              <a:gd name="connsiteX26550" fmla="*/ 851659 w 12184637"/>
              <a:gd name="connsiteY26550" fmla="*/ 1656301 h 4608812"/>
              <a:gd name="connsiteX26551" fmla="*/ 917331 w 12184637"/>
              <a:gd name="connsiteY26551" fmla="*/ 1584813 h 4608812"/>
              <a:gd name="connsiteX26552" fmla="*/ 958413 w 12184637"/>
              <a:gd name="connsiteY26552" fmla="*/ 1499263 h 4608812"/>
              <a:gd name="connsiteX26553" fmla="*/ 955836 w 12184637"/>
              <a:gd name="connsiteY26553" fmla="*/ 1491827 h 4608812"/>
              <a:gd name="connsiteX26554" fmla="*/ 948400 w 12184637"/>
              <a:gd name="connsiteY26554" fmla="*/ 1494404 h 4608812"/>
              <a:gd name="connsiteX26555" fmla="*/ 907318 w 12184637"/>
              <a:gd name="connsiteY26555" fmla="*/ 1579954 h 4608812"/>
              <a:gd name="connsiteX26556" fmla="*/ 909895 w 12184637"/>
              <a:gd name="connsiteY26556" fmla="*/ 1587390 h 4608812"/>
              <a:gd name="connsiteX26557" fmla="*/ 912325 w 12184637"/>
              <a:gd name="connsiteY26557" fmla="*/ 1587905 h 4608812"/>
              <a:gd name="connsiteX26558" fmla="*/ 917331 w 12184637"/>
              <a:gd name="connsiteY26558" fmla="*/ 1584813 h 4608812"/>
              <a:gd name="connsiteX26559" fmla="*/ 958781 w 12184637"/>
              <a:gd name="connsiteY26559" fmla="*/ 1498085 h 4608812"/>
              <a:gd name="connsiteX26560" fmla="*/ 980352 w 12184637"/>
              <a:gd name="connsiteY26560" fmla="*/ 1401270 h 4608812"/>
              <a:gd name="connsiteX26561" fmla="*/ 976156 w 12184637"/>
              <a:gd name="connsiteY26561" fmla="*/ 1394644 h 4608812"/>
              <a:gd name="connsiteX26562" fmla="*/ 969530 w 12184637"/>
              <a:gd name="connsiteY26562" fmla="*/ 1398841 h 4608812"/>
              <a:gd name="connsiteX26563" fmla="*/ 947958 w 12184637"/>
              <a:gd name="connsiteY26563" fmla="*/ 1495655 h 4608812"/>
              <a:gd name="connsiteX26564" fmla="*/ 952155 w 12184637"/>
              <a:gd name="connsiteY26564" fmla="*/ 1502281 h 4608812"/>
              <a:gd name="connsiteX26565" fmla="*/ 953406 w 12184637"/>
              <a:gd name="connsiteY26565" fmla="*/ 1502429 h 4608812"/>
              <a:gd name="connsiteX26566" fmla="*/ 958781 w 12184637"/>
              <a:gd name="connsiteY26566" fmla="*/ 1498085 h 4608812"/>
              <a:gd name="connsiteX26567" fmla="*/ 980500 w 12184637"/>
              <a:gd name="connsiteY26567" fmla="*/ 1400387 h 4608812"/>
              <a:gd name="connsiteX26568" fmla="*/ 986831 w 12184637"/>
              <a:gd name="connsiteY26568" fmla="*/ 1296357 h 4608812"/>
              <a:gd name="connsiteX26569" fmla="*/ 981604 w 12184637"/>
              <a:gd name="connsiteY26569" fmla="*/ 1290467 h 4608812"/>
              <a:gd name="connsiteX26570" fmla="*/ 975714 w 12184637"/>
              <a:gd name="connsiteY26570" fmla="*/ 1295695 h 4608812"/>
              <a:gd name="connsiteX26571" fmla="*/ 969383 w 12184637"/>
              <a:gd name="connsiteY26571" fmla="*/ 1399724 h 4608812"/>
              <a:gd name="connsiteX26572" fmla="*/ 974610 w 12184637"/>
              <a:gd name="connsiteY26572" fmla="*/ 1405614 h 4608812"/>
              <a:gd name="connsiteX26573" fmla="*/ 974978 w 12184637"/>
              <a:gd name="connsiteY26573" fmla="*/ 1405614 h 4608812"/>
              <a:gd name="connsiteX26574" fmla="*/ 980500 w 12184637"/>
              <a:gd name="connsiteY26574" fmla="*/ 1400387 h 4608812"/>
              <a:gd name="connsiteX26575" fmla="*/ 981678 w 12184637"/>
              <a:gd name="connsiteY26575" fmla="*/ 1301584 h 4608812"/>
              <a:gd name="connsiteX26576" fmla="*/ 986905 w 12184637"/>
              <a:gd name="connsiteY26576" fmla="*/ 1295695 h 4608812"/>
              <a:gd name="connsiteX26577" fmla="*/ 980131 w 12184637"/>
              <a:gd name="connsiteY26577" fmla="*/ 1189236 h 4608812"/>
              <a:gd name="connsiteX26578" fmla="*/ 974242 w 12184637"/>
              <a:gd name="connsiteY26578" fmla="*/ 1184008 h 4608812"/>
              <a:gd name="connsiteX26579" fmla="*/ 969014 w 12184637"/>
              <a:gd name="connsiteY26579" fmla="*/ 1189898 h 4608812"/>
              <a:gd name="connsiteX26580" fmla="*/ 975788 w 12184637"/>
              <a:gd name="connsiteY26580" fmla="*/ 1296357 h 4608812"/>
              <a:gd name="connsiteX26581" fmla="*/ 981383 w 12184637"/>
              <a:gd name="connsiteY26581" fmla="*/ 1301584 h 4608812"/>
              <a:gd name="connsiteX26582" fmla="*/ 981678 w 12184637"/>
              <a:gd name="connsiteY26582" fmla="*/ 1301584 h 4608812"/>
              <a:gd name="connsiteX26583" fmla="*/ 975493 w 12184637"/>
              <a:gd name="connsiteY26583" fmla="*/ 1195052 h 4608812"/>
              <a:gd name="connsiteX26584" fmla="*/ 980058 w 12184637"/>
              <a:gd name="connsiteY26584" fmla="*/ 1188647 h 4608812"/>
              <a:gd name="connsiteX26585" fmla="*/ 962536 w 12184637"/>
              <a:gd name="connsiteY26585" fmla="*/ 1084470 h 4608812"/>
              <a:gd name="connsiteX26586" fmla="*/ 956130 w 12184637"/>
              <a:gd name="connsiteY26586" fmla="*/ 1079905 h 4608812"/>
              <a:gd name="connsiteX26587" fmla="*/ 951566 w 12184637"/>
              <a:gd name="connsiteY26587" fmla="*/ 1086310 h 4608812"/>
              <a:gd name="connsiteX26588" fmla="*/ 969088 w 12184637"/>
              <a:gd name="connsiteY26588" fmla="*/ 1190487 h 4608812"/>
              <a:gd name="connsiteX26589" fmla="*/ 974610 w 12184637"/>
              <a:gd name="connsiteY26589" fmla="*/ 1195125 h 4608812"/>
              <a:gd name="connsiteX26590" fmla="*/ 975493 w 12184637"/>
              <a:gd name="connsiteY26590" fmla="*/ 1195052 h 4608812"/>
              <a:gd name="connsiteX26591" fmla="*/ 958560 w 12184637"/>
              <a:gd name="connsiteY26591" fmla="*/ 1090728 h 4608812"/>
              <a:gd name="connsiteX26592" fmla="*/ 962315 w 12184637"/>
              <a:gd name="connsiteY26592" fmla="*/ 1083807 h 4608812"/>
              <a:gd name="connsiteX26593" fmla="*/ 933528 w 12184637"/>
              <a:gd name="connsiteY26593" fmla="*/ 986109 h 4608812"/>
              <a:gd name="connsiteX26594" fmla="*/ 926607 w 12184637"/>
              <a:gd name="connsiteY26594" fmla="*/ 982354 h 4608812"/>
              <a:gd name="connsiteX26595" fmla="*/ 922853 w 12184637"/>
              <a:gd name="connsiteY26595" fmla="*/ 989275 h 4608812"/>
              <a:gd name="connsiteX26596" fmla="*/ 951639 w 12184637"/>
              <a:gd name="connsiteY26596" fmla="*/ 1086973 h 4608812"/>
              <a:gd name="connsiteX26597" fmla="*/ 957014 w 12184637"/>
              <a:gd name="connsiteY26597" fmla="*/ 1090949 h 4608812"/>
              <a:gd name="connsiteX26598" fmla="*/ 958560 w 12184637"/>
              <a:gd name="connsiteY26598" fmla="*/ 1090728 h 4608812"/>
              <a:gd name="connsiteX26599" fmla="*/ 930509 w 12184637"/>
              <a:gd name="connsiteY26599" fmla="*/ 992662 h 4608812"/>
              <a:gd name="connsiteX26600" fmla="*/ 933234 w 12184637"/>
              <a:gd name="connsiteY26600" fmla="*/ 985226 h 4608812"/>
              <a:gd name="connsiteX26601" fmla="*/ 892667 w 12184637"/>
              <a:gd name="connsiteY26601" fmla="*/ 898203 h 4608812"/>
              <a:gd name="connsiteX26602" fmla="*/ 885231 w 12184637"/>
              <a:gd name="connsiteY26602" fmla="*/ 895479 h 4608812"/>
              <a:gd name="connsiteX26603" fmla="*/ 882507 w 12184637"/>
              <a:gd name="connsiteY26603" fmla="*/ 902915 h 4608812"/>
              <a:gd name="connsiteX26604" fmla="*/ 923074 w 12184637"/>
              <a:gd name="connsiteY26604" fmla="*/ 989938 h 4608812"/>
              <a:gd name="connsiteX26605" fmla="*/ 928153 w 12184637"/>
              <a:gd name="connsiteY26605" fmla="*/ 993177 h 4608812"/>
              <a:gd name="connsiteX26606" fmla="*/ 930509 w 12184637"/>
              <a:gd name="connsiteY26606" fmla="*/ 992662 h 4608812"/>
              <a:gd name="connsiteX26607" fmla="*/ 890974 w 12184637"/>
              <a:gd name="connsiteY26607" fmla="*/ 905124 h 4608812"/>
              <a:gd name="connsiteX26608" fmla="*/ 892078 w 12184637"/>
              <a:gd name="connsiteY26608" fmla="*/ 897320 h 4608812"/>
              <a:gd name="connsiteX26609" fmla="*/ 837450 w 12184637"/>
              <a:gd name="connsiteY26609" fmla="*/ 824801 h 4608812"/>
              <a:gd name="connsiteX26610" fmla="*/ 829646 w 12184637"/>
              <a:gd name="connsiteY26610" fmla="*/ 823696 h 4608812"/>
              <a:gd name="connsiteX26611" fmla="*/ 828541 w 12184637"/>
              <a:gd name="connsiteY26611" fmla="*/ 831500 h 4608812"/>
              <a:gd name="connsiteX26612" fmla="*/ 883170 w 12184637"/>
              <a:gd name="connsiteY26612" fmla="*/ 904019 h 4608812"/>
              <a:gd name="connsiteX26613" fmla="*/ 887661 w 12184637"/>
              <a:gd name="connsiteY26613" fmla="*/ 906228 h 4608812"/>
              <a:gd name="connsiteX26614" fmla="*/ 890974 w 12184637"/>
              <a:gd name="connsiteY26614" fmla="*/ 905124 h 4608812"/>
              <a:gd name="connsiteX26615" fmla="*/ 7131717 w 12184637"/>
              <a:gd name="connsiteY26615" fmla="*/ 1928854 h 4608812"/>
              <a:gd name="connsiteX26616" fmla="*/ 7126932 w 12184637"/>
              <a:gd name="connsiteY26616" fmla="*/ 1922596 h 4608812"/>
              <a:gd name="connsiteX26617" fmla="*/ 7028718 w 12184637"/>
              <a:gd name="connsiteY26617" fmla="*/ 1909565 h 4608812"/>
              <a:gd name="connsiteX26618" fmla="*/ 7022461 w 12184637"/>
              <a:gd name="connsiteY26618" fmla="*/ 1914350 h 4608812"/>
              <a:gd name="connsiteX26619" fmla="*/ 7027246 w 12184637"/>
              <a:gd name="connsiteY26619" fmla="*/ 1920608 h 4608812"/>
              <a:gd name="connsiteX26620" fmla="*/ 7125459 w 12184637"/>
              <a:gd name="connsiteY26620" fmla="*/ 1933640 h 4608812"/>
              <a:gd name="connsiteX26621" fmla="*/ 7126269 w 12184637"/>
              <a:gd name="connsiteY26621" fmla="*/ 1933713 h 4608812"/>
              <a:gd name="connsiteX26622" fmla="*/ 7131717 w 12184637"/>
              <a:gd name="connsiteY26622" fmla="*/ 1928854 h 4608812"/>
              <a:gd name="connsiteX26623" fmla="*/ 7133042 w 12184637"/>
              <a:gd name="connsiteY26623" fmla="*/ 1930032 h 4608812"/>
              <a:gd name="connsiteX26624" fmla="*/ 7129140 w 12184637"/>
              <a:gd name="connsiteY26624" fmla="*/ 1923185 h 4608812"/>
              <a:gd name="connsiteX26625" fmla="*/ 7127594 w 12184637"/>
              <a:gd name="connsiteY26625" fmla="*/ 1922743 h 4608812"/>
              <a:gd name="connsiteX26626" fmla="*/ 7120747 w 12184637"/>
              <a:gd name="connsiteY26626" fmla="*/ 1926645 h 4608812"/>
              <a:gd name="connsiteX26627" fmla="*/ 7124650 w 12184637"/>
              <a:gd name="connsiteY26627" fmla="*/ 1933492 h 4608812"/>
              <a:gd name="connsiteX26628" fmla="*/ 7126195 w 12184637"/>
              <a:gd name="connsiteY26628" fmla="*/ 1933934 h 4608812"/>
              <a:gd name="connsiteX26629" fmla="*/ 7127668 w 12184637"/>
              <a:gd name="connsiteY26629" fmla="*/ 1934155 h 4608812"/>
              <a:gd name="connsiteX26630" fmla="*/ 7133042 w 12184637"/>
              <a:gd name="connsiteY26630" fmla="*/ 1930032 h 4608812"/>
              <a:gd name="connsiteX26631" fmla="*/ 7156528 w 12184637"/>
              <a:gd name="connsiteY26631" fmla="*/ 1936216 h 4608812"/>
              <a:gd name="connsiteX26632" fmla="*/ 7152553 w 12184637"/>
              <a:gd name="connsiteY26632" fmla="*/ 1929369 h 4608812"/>
              <a:gd name="connsiteX26633" fmla="*/ 7129140 w 12184637"/>
              <a:gd name="connsiteY26633" fmla="*/ 1923111 h 4608812"/>
              <a:gd name="connsiteX26634" fmla="*/ 7122294 w 12184637"/>
              <a:gd name="connsiteY26634" fmla="*/ 1927087 h 4608812"/>
              <a:gd name="connsiteX26635" fmla="*/ 7126269 w 12184637"/>
              <a:gd name="connsiteY26635" fmla="*/ 1933934 h 4608812"/>
              <a:gd name="connsiteX26636" fmla="*/ 7149681 w 12184637"/>
              <a:gd name="connsiteY26636" fmla="*/ 1940192 h 4608812"/>
              <a:gd name="connsiteX26637" fmla="*/ 7151154 w 12184637"/>
              <a:gd name="connsiteY26637" fmla="*/ 1940413 h 4608812"/>
              <a:gd name="connsiteX26638" fmla="*/ 7156528 w 12184637"/>
              <a:gd name="connsiteY26638" fmla="*/ 1936216 h 4608812"/>
              <a:gd name="connsiteX26639" fmla="*/ 7224335 w 12184637"/>
              <a:gd name="connsiteY26639" fmla="*/ 1954328 h 4608812"/>
              <a:gd name="connsiteX26640" fmla="*/ 7220360 w 12184637"/>
              <a:gd name="connsiteY26640" fmla="*/ 1947481 h 4608812"/>
              <a:gd name="connsiteX26641" fmla="*/ 7152553 w 12184637"/>
              <a:gd name="connsiteY26641" fmla="*/ 1929443 h 4608812"/>
              <a:gd name="connsiteX26642" fmla="*/ 7145706 w 12184637"/>
              <a:gd name="connsiteY26642" fmla="*/ 1933419 h 4608812"/>
              <a:gd name="connsiteX26643" fmla="*/ 7149681 w 12184637"/>
              <a:gd name="connsiteY26643" fmla="*/ 1940266 h 4608812"/>
              <a:gd name="connsiteX26644" fmla="*/ 7217488 w 12184637"/>
              <a:gd name="connsiteY26644" fmla="*/ 1958303 h 4608812"/>
              <a:gd name="connsiteX26645" fmla="*/ 7218961 w 12184637"/>
              <a:gd name="connsiteY26645" fmla="*/ 1958524 h 4608812"/>
              <a:gd name="connsiteX26646" fmla="*/ 7224335 w 12184637"/>
              <a:gd name="connsiteY26646" fmla="*/ 1954328 h 4608812"/>
              <a:gd name="connsiteX26647" fmla="*/ 7258864 w 12184637"/>
              <a:gd name="connsiteY26647" fmla="*/ 1974942 h 4608812"/>
              <a:gd name="connsiteX26648" fmla="*/ 7256656 w 12184637"/>
              <a:gd name="connsiteY26648" fmla="*/ 1967359 h 4608812"/>
              <a:gd name="connsiteX26649" fmla="*/ 7221611 w 12184637"/>
              <a:gd name="connsiteY26649" fmla="*/ 1947996 h 4608812"/>
              <a:gd name="connsiteX26650" fmla="*/ 7214028 w 12184637"/>
              <a:gd name="connsiteY26650" fmla="*/ 1950205 h 4608812"/>
              <a:gd name="connsiteX26651" fmla="*/ 7216237 w 12184637"/>
              <a:gd name="connsiteY26651" fmla="*/ 1957788 h 4608812"/>
              <a:gd name="connsiteX26652" fmla="*/ 7251281 w 12184637"/>
              <a:gd name="connsiteY26652" fmla="*/ 1977151 h 4608812"/>
              <a:gd name="connsiteX26653" fmla="*/ 7254006 w 12184637"/>
              <a:gd name="connsiteY26653" fmla="*/ 1977814 h 4608812"/>
              <a:gd name="connsiteX26654" fmla="*/ 7258864 w 12184637"/>
              <a:gd name="connsiteY26654" fmla="*/ 1974942 h 4608812"/>
              <a:gd name="connsiteX26655" fmla="*/ 7298326 w 12184637"/>
              <a:gd name="connsiteY26655" fmla="*/ 2014993 h 4608812"/>
              <a:gd name="connsiteX26656" fmla="*/ 7298179 w 12184637"/>
              <a:gd name="connsiteY26656" fmla="*/ 2007116 h 4608812"/>
              <a:gd name="connsiteX26657" fmla="*/ 7257907 w 12184637"/>
              <a:gd name="connsiteY26657" fmla="*/ 1968169 h 4608812"/>
              <a:gd name="connsiteX26658" fmla="*/ 7250030 w 12184637"/>
              <a:gd name="connsiteY26658" fmla="*/ 1968316 h 4608812"/>
              <a:gd name="connsiteX26659" fmla="*/ 7250177 w 12184637"/>
              <a:gd name="connsiteY26659" fmla="*/ 1976194 h 4608812"/>
              <a:gd name="connsiteX26660" fmla="*/ 7290449 w 12184637"/>
              <a:gd name="connsiteY26660" fmla="*/ 2015140 h 4608812"/>
              <a:gd name="connsiteX26661" fmla="*/ 7294351 w 12184637"/>
              <a:gd name="connsiteY26661" fmla="*/ 2016687 h 4608812"/>
              <a:gd name="connsiteX26662" fmla="*/ 7298326 w 12184637"/>
              <a:gd name="connsiteY26662" fmla="*/ 2014993 h 4608812"/>
              <a:gd name="connsiteX26663" fmla="*/ 7339040 w 12184637"/>
              <a:gd name="connsiteY26663" fmla="*/ 2072125 h 4608812"/>
              <a:gd name="connsiteX26664" fmla="*/ 7340218 w 12184637"/>
              <a:gd name="connsiteY26664" fmla="*/ 2064321 h 4608812"/>
              <a:gd name="connsiteX26665" fmla="*/ 7298768 w 12184637"/>
              <a:gd name="connsiteY26665" fmla="*/ 2007778 h 4608812"/>
              <a:gd name="connsiteX26666" fmla="*/ 7290964 w 12184637"/>
              <a:gd name="connsiteY26666" fmla="*/ 2006600 h 4608812"/>
              <a:gd name="connsiteX26667" fmla="*/ 7289786 w 12184637"/>
              <a:gd name="connsiteY26667" fmla="*/ 2014404 h 4608812"/>
              <a:gd name="connsiteX26668" fmla="*/ 7331236 w 12184637"/>
              <a:gd name="connsiteY26668" fmla="*/ 2070947 h 4608812"/>
              <a:gd name="connsiteX26669" fmla="*/ 7335801 w 12184637"/>
              <a:gd name="connsiteY26669" fmla="*/ 2073229 h 4608812"/>
              <a:gd name="connsiteX26670" fmla="*/ 7339040 w 12184637"/>
              <a:gd name="connsiteY26670" fmla="*/ 2072125 h 4608812"/>
              <a:gd name="connsiteX26671" fmla="*/ 7415977 w 12184637"/>
              <a:gd name="connsiteY26671" fmla="*/ 2094948 h 4608812"/>
              <a:gd name="connsiteX26672" fmla="*/ 7412516 w 12184637"/>
              <a:gd name="connsiteY26672" fmla="*/ 2087880 h 4608812"/>
              <a:gd name="connsiteX26673" fmla="*/ 7337568 w 12184637"/>
              <a:gd name="connsiteY26673" fmla="*/ 2062407 h 4608812"/>
              <a:gd name="connsiteX26674" fmla="*/ 7330500 w 12184637"/>
              <a:gd name="connsiteY26674" fmla="*/ 2065867 h 4608812"/>
              <a:gd name="connsiteX26675" fmla="*/ 7333960 w 12184637"/>
              <a:gd name="connsiteY26675" fmla="*/ 2072935 h 4608812"/>
              <a:gd name="connsiteX26676" fmla="*/ 7408909 w 12184637"/>
              <a:gd name="connsiteY26676" fmla="*/ 2098408 h 4608812"/>
              <a:gd name="connsiteX26677" fmla="*/ 7410749 w 12184637"/>
              <a:gd name="connsiteY26677" fmla="*/ 2098703 h 4608812"/>
              <a:gd name="connsiteX26678" fmla="*/ 7415977 w 12184637"/>
              <a:gd name="connsiteY26678" fmla="*/ 2094948 h 4608812"/>
              <a:gd name="connsiteX26679" fmla="*/ 7419216 w 12184637"/>
              <a:gd name="connsiteY26679" fmla="*/ 2097525 h 4608812"/>
              <a:gd name="connsiteX26680" fmla="*/ 7416860 w 12184637"/>
              <a:gd name="connsiteY26680" fmla="*/ 2090015 h 4608812"/>
              <a:gd name="connsiteX26681" fmla="*/ 7413326 w 12184637"/>
              <a:gd name="connsiteY26681" fmla="*/ 2088175 h 4608812"/>
              <a:gd name="connsiteX26682" fmla="*/ 7405817 w 12184637"/>
              <a:gd name="connsiteY26682" fmla="*/ 2090531 h 4608812"/>
              <a:gd name="connsiteX26683" fmla="*/ 7408172 w 12184637"/>
              <a:gd name="connsiteY26683" fmla="*/ 2098040 h 4608812"/>
              <a:gd name="connsiteX26684" fmla="*/ 7411706 w 12184637"/>
              <a:gd name="connsiteY26684" fmla="*/ 2099881 h 4608812"/>
              <a:gd name="connsiteX26685" fmla="*/ 7414283 w 12184637"/>
              <a:gd name="connsiteY26685" fmla="*/ 2100470 h 4608812"/>
              <a:gd name="connsiteX26686" fmla="*/ 7419216 w 12184637"/>
              <a:gd name="connsiteY26686" fmla="*/ 2097525 h 4608812"/>
              <a:gd name="connsiteX26687" fmla="*/ 7426136 w 12184637"/>
              <a:gd name="connsiteY26687" fmla="*/ 2101206 h 4608812"/>
              <a:gd name="connsiteX26688" fmla="*/ 7423781 w 12184637"/>
              <a:gd name="connsiteY26688" fmla="*/ 2093697 h 4608812"/>
              <a:gd name="connsiteX26689" fmla="*/ 7416786 w 12184637"/>
              <a:gd name="connsiteY26689" fmla="*/ 2090015 h 4608812"/>
              <a:gd name="connsiteX26690" fmla="*/ 7409277 w 12184637"/>
              <a:gd name="connsiteY26690" fmla="*/ 2092371 h 4608812"/>
              <a:gd name="connsiteX26691" fmla="*/ 7411633 w 12184637"/>
              <a:gd name="connsiteY26691" fmla="*/ 2099881 h 4608812"/>
              <a:gd name="connsiteX26692" fmla="*/ 7418627 w 12184637"/>
              <a:gd name="connsiteY26692" fmla="*/ 2103562 h 4608812"/>
              <a:gd name="connsiteX26693" fmla="*/ 7421277 w 12184637"/>
              <a:gd name="connsiteY26693" fmla="*/ 2104225 h 4608812"/>
              <a:gd name="connsiteX26694" fmla="*/ 7426136 w 12184637"/>
              <a:gd name="connsiteY26694" fmla="*/ 2101206 h 4608812"/>
              <a:gd name="connsiteX26695" fmla="*/ 7471783 w 12184637"/>
              <a:gd name="connsiteY26695" fmla="*/ 2125060 h 4608812"/>
              <a:gd name="connsiteX26696" fmla="*/ 7469427 w 12184637"/>
              <a:gd name="connsiteY26696" fmla="*/ 2117550 h 4608812"/>
              <a:gd name="connsiteX26697" fmla="*/ 7423781 w 12184637"/>
              <a:gd name="connsiteY26697" fmla="*/ 2093697 h 4608812"/>
              <a:gd name="connsiteX26698" fmla="*/ 7416271 w 12184637"/>
              <a:gd name="connsiteY26698" fmla="*/ 2096053 h 4608812"/>
              <a:gd name="connsiteX26699" fmla="*/ 7418627 w 12184637"/>
              <a:gd name="connsiteY26699" fmla="*/ 2103562 h 4608812"/>
              <a:gd name="connsiteX26700" fmla="*/ 7464273 w 12184637"/>
              <a:gd name="connsiteY26700" fmla="*/ 2127416 h 4608812"/>
              <a:gd name="connsiteX26701" fmla="*/ 7466924 w 12184637"/>
              <a:gd name="connsiteY26701" fmla="*/ 2128078 h 4608812"/>
              <a:gd name="connsiteX26702" fmla="*/ 7471783 w 12184637"/>
              <a:gd name="connsiteY26702" fmla="*/ 2125060 h 4608812"/>
              <a:gd name="connsiteX26703" fmla="*/ 7503882 w 12184637"/>
              <a:gd name="connsiteY26703" fmla="*/ 2156718 h 4608812"/>
              <a:gd name="connsiteX26704" fmla="*/ 7503588 w 12184637"/>
              <a:gd name="connsiteY26704" fmla="*/ 2148840 h 4608812"/>
              <a:gd name="connsiteX26705" fmla="*/ 7470679 w 12184637"/>
              <a:gd name="connsiteY26705" fmla="*/ 2118360 h 4608812"/>
              <a:gd name="connsiteX26706" fmla="*/ 7462801 w 12184637"/>
              <a:gd name="connsiteY26706" fmla="*/ 2118655 h 4608812"/>
              <a:gd name="connsiteX26707" fmla="*/ 7463095 w 12184637"/>
              <a:gd name="connsiteY26707" fmla="*/ 2126532 h 4608812"/>
              <a:gd name="connsiteX26708" fmla="*/ 7496005 w 12184637"/>
              <a:gd name="connsiteY26708" fmla="*/ 2157013 h 4608812"/>
              <a:gd name="connsiteX26709" fmla="*/ 7499833 w 12184637"/>
              <a:gd name="connsiteY26709" fmla="*/ 2158485 h 4608812"/>
              <a:gd name="connsiteX26710" fmla="*/ 7503882 w 12184637"/>
              <a:gd name="connsiteY26710" fmla="*/ 2156718 h 4608812"/>
              <a:gd name="connsiteX26711" fmla="*/ 7533553 w 12184637"/>
              <a:gd name="connsiteY26711" fmla="*/ 2213850 h 4608812"/>
              <a:gd name="connsiteX26712" fmla="*/ 7535687 w 12184637"/>
              <a:gd name="connsiteY26712" fmla="*/ 2206267 h 4608812"/>
              <a:gd name="connsiteX26713" fmla="*/ 7504619 w 12184637"/>
              <a:gd name="connsiteY26713" fmla="*/ 2150313 h 4608812"/>
              <a:gd name="connsiteX26714" fmla="*/ 7497035 w 12184637"/>
              <a:gd name="connsiteY26714" fmla="*/ 2148178 h 4608812"/>
              <a:gd name="connsiteX26715" fmla="*/ 7494900 w 12184637"/>
              <a:gd name="connsiteY26715" fmla="*/ 2155761 h 4608812"/>
              <a:gd name="connsiteX26716" fmla="*/ 7525969 w 12184637"/>
              <a:gd name="connsiteY26716" fmla="*/ 2211715 h 4608812"/>
              <a:gd name="connsiteX26717" fmla="*/ 7530902 w 12184637"/>
              <a:gd name="connsiteY26717" fmla="*/ 2214586 h 4608812"/>
              <a:gd name="connsiteX26718" fmla="*/ 7533553 w 12184637"/>
              <a:gd name="connsiteY26718" fmla="*/ 2213850 h 4608812"/>
              <a:gd name="connsiteX26719" fmla="*/ 7553504 w 12184637"/>
              <a:gd name="connsiteY26719" fmla="*/ 2235937 h 4608812"/>
              <a:gd name="connsiteX26720" fmla="*/ 7554167 w 12184637"/>
              <a:gd name="connsiteY26720" fmla="*/ 2228059 h 4608812"/>
              <a:gd name="connsiteX26721" fmla="*/ 7535099 w 12184637"/>
              <a:gd name="connsiteY26721" fmla="*/ 2205309 h 4608812"/>
              <a:gd name="connsiteX26722" fmla="*/ 7527221 w 12184637"/>
              <a:gd name="connsiteY26722" fmla="*/ 2204647 h 4608812"/>
              <a:gd name="connsiteX26723" fmla="*/ 7526558 w 12184637"/>
              <a:gd name="connsiteY26723" fmla="*/ 2212524 h 4608812"/>
              <a:gd name="connsiteX26724" fmla="*/ 7545627 w 12184637"/>
              <a:gd name="connsiteY26724" fmla="*/ 2235274 h 4608812"/>
              <a:gd name="connsiteX26725" fmla="*/ 7549970 w 12184637"/>
              <a:gd name="connsiteY26725" fmla="*/ 2237262 h 4608812"/>
              <a:gd name="connsiteX26726" fmla="*/ 7553504 w 12184637"/>
              <a:gd name="connsiteY26726" fmla="*/ 2235937 h 4608812"/>
              <a:gd name="connsiteX26727" fmla="*/ 7591126 w 12184637"/>
              <a:gd name="connsiteY26727" fmla="*/ 2325683 h 4608812"/>
              <a:gd name="connsiteX26728" fmla="*/ 7593997 w 12184637"/>
              <a:gd name="connsiteY26728" fmla="*/ 2318321 h 4608812"/>
              <a:gd name="connsiteX26729" fmla="*/ 7554977 w 12184637"/>
              <a:gd name="connsiteY26729" fmla="*/ 2229384 h 4608812"/>
              <a:gd name="connsiteX26730" fmla="*/ 7547615 w 12184637"/>
              <a:gd name="connsiteY26730" fmla="*/ 2226513 h 4608812"/>
              <a:gd name="connsiteX26731" fmla="*/ 7544743 w 12184637"/>
              <a:gd name="connsiteY26731" fmla="*/ 2233875 h 4608812"/>
              <a:gd name="connsiteX26732" fmla="*/ 7583763 w 12184637"/>
              <a:gd name="connsiteY26732" fmla="*/ 2322812 h 4608812"/>
              <a:gd name="connsiteX26733" fmla="*/ 7588917 w 12184637"/>
              <a:gd name="connsiteY26733" fmla="*/ 2326125 h 4608812"/>
              <a:gd name="connsiteX26734" fmla="*/ 7591126 w 12184637"/>
              <a:gd name="connsiteY26734" fmla="*/ 2325683 h 4608812"/>
              <a:gd name="connsiteX26735" fmla="*/ 7592156 w 12184637"/>
              <a:gd name="connsiteY26735" fmla="*/ 2325831 h 4608812"/>
              <a:gd name="connsiteX26736" fmla="*/ 7593997 w 12184637"/>
              <a:gd name="connsiteY26736" fmla="*/ 2318174 h 4608812"/>
              <a:gd name="connsiteX26737" fmla="*/ 7593703 w 12184637"/>
              <a:gd name="connsiteY26737" fmla="*/ 2317658 h 4608812"/>
              <a:gd name="connsiteX26738" fmla="*/ 7586193 w 12184637"/>
              <a:gd name="connsiteY26738" fmla="*/ 2316112 h 4608812"/>
              <a:gd name="connsiteX26739" fmla="*/ 7584500 w 12184637"/>
              <a:gd name="connsiteY26739" fmla="*/ 2324064 h 4608812"/>
              <a:gd name="connsiteX26740" fmla="*/ 7589285 w 12184637"/>
              <a:gd name="connsiteY26740" fmla="*/ 2326714 h 4608812"/>
              <a:gd name="connsiteX26741" fmla="*/ 7592156 w 12184637"/>
              <a:gd name="connsiteY26741" fmla="*/ 2325831 h 4608812"/>
              <a:gd name="connsiteX26742" fmla="*/ 7590242 w 12184637"/>
              <a:gd name="connsiteY26742" fmla="*/ 2326567 h 4608812"/>
              <a:gd name="connsiteX26743" fmla="*/ 7629778 w 12184637"/>
              <a:gd name="connsiteY26743" fmla="*/ 2319278 h 4608812"/>
              <a:gd name="connsiteX26744" fmla="*/ 7634269 w 12184637"/>
              <a:gd name="connsiteY26744" fmla="*/ 2312799 h 4608812"/>
              <a:gd name="connsiteX26745" fmla="*/ 7627791 w 12184637"/>
              <a:gd name="connsiteY26745" fmla="*/ 2308308 h 4608812"/>
              <a:gd name="connsiteX26746" fmla="*/ 7588255 w 12184637"/>
              <a:gd name="connsiteY26746" fmla="*/ 2315597 h 4608812"/>
              <a:gd name="connsiteX26747" fmla="*/ 7583763 w 12184637"/>
              <a:gd name="connsiteY26747" fmla="*/ 2322076 h 4608812"/>
              <a:gd name="connsiteX26748" fmla="*/ 7589285 w 12184637"/>
              <a:gd name="connsiteY26748" fmla="*/ 2326640 h 4608812"/>
              <a:gd name="connsiteX26749" fmla="*/ 7590242 w 12184637"/>
              <a:gd name="connsiteY26749" fmla="*/ 2326567 h 4608812"/>
              <a:gd name="connsiteX26750" fmla="*/ 7763846 w 12184637"/>
              <a:gd name="connsiteY26750" fmla="*/ 2317216 h 4608812"/>
              <a:gd name="connsiteX26751" fmla="*/ 7758398 w 12184637"/>
              <a:gd name="connsiteY26751" fmla="*/ 2311474 h 4608812"/>
              <a:gd name="connsiteX26752" fmla="*/ 7628894 w 12184637"/>
              <a:gd name="connsiteY26752" fmla="*/ 2308234 h 4608812"/>
              <a:gd name="connsiteX26753" fmla="*/ 7623152 w 12184637"/>
              <a:gd name="connsiteY26753" fmla="*/ 2313683 h 4608812"/>
              <a:gd name="connsiteX26754" fmla="*/ 7628600 w 12184637"/>
              <a:gd name="connsiteY26754" fmla="*/ 2319425 h 4608812"/>
              <a:gd name="connsiteX26755" fmla="*/ 7758103 w 12184637"/>
              <a:gd name="connsiteY26755" fmla="*/ 2322665 h 4608812"/>
              <a:gd name="connsiteX26756" fmla="*/ 7758324 w 12184637"/>
              <a:gd name="connsiteY26756" fmla="*/ 2322665 h 4608812"/>
              <a:gd name="connsiteX26757" fmla="*/ 7763846 w 12184637"/>
              <a:gd name="connsiteY26757" fmla="*/ 2317216 h 4608812"/>
              <a:gd name="connsiteX26758" fmla="*/ 7899533 w 12184637"/>
              <a:gd name="connsiteY26758" fmla="*/ 2345709 h 4608812"/>
              <a:gd name="connsiteX26759" fmla="*/ 7895190 w 12184637"/>
              <a:gd name="connsiteY26759" fmla="*/ 2339156 h 4608812"/>
              <a:gd name="connsiteX26760" fmla="*/ 7759355 w 12184637"/>
              <a:gd name="connsiteY26760" fmla="*/ 2311621 h 4608812"/>
              <a:gd name="connsiteX26761" fmla="*/ 7752803 w 12184637"/>
              <a:gd name="connsiteY26761" fmla="*/ 2315965 h 4608812"/>
              <a:gd name="connsiteX26762" fmla="*/ 7757146 w 12184637"/>
              <a:gd name="connsiteY26762" fmla="*/ 2322517 h 4608812"/>
              <a:gd name="connsiteX26763" fmla="*/ 7892981 w 12184637"/>
              <a:gd name="connsiteY26763" fmla="*/ 2350053 h 4608812"/>
              <a:gd name="connsiteX26764" fmla="*/ 7894159 w 12184637"/>
              <a:gd name="connsiteY26764" fmla="*/ 2350200 h 4608812"/>
              <a:gd name="connsiteX26765" fmla="*/ 7899533 w 12184637"/>
              <a:gd name="connsiteY26765" fmla="*/ 2345709 h 4608812"/>
              <a:gd name="connsiteX26766" fmla="*/ 8003784 w 12184637"/>
              <a:gd name="connsiteY26766" fmla="*/ 2382079 h 4608812"/>
              <a:gd name="connsiteX26767" fmla="*/ 8000324 w 12184637"/>
              <a:gd name="connsiteY26767" fmla="*/ 2375011 h 4608812"/>
              <a:gd name="connsiteX26768" fmla="*/ 7895852 w 12184637"/>
              <a:gd name="connsiteY26768" fmla="*/ 2339377 h 4608812"/>
              <a:gd name="connsiteX26769" fmla="*/ 7888784 w 12184637"/>
              <a:gd name="connsiteY26769" fmla="*/ 2342837 h 4608812"/>
              <a:gd name="connsiteX26770" fmla="*/ 7892245 w 12184637"/>
              <a:gd name="connsiteY26770" fmla="*/ 2349905 h 4608812"/>
              <a:gd name="connsiteX26771" fmla="*/ 7996716 w 12184637"/>
              <a:gd name="connsiteY26771" fmla="*/ 2385539 h 4608812"/>
              <a:gd name="connsiteX26772" fmla="*/ 7998557 w 12184637"/>
              <a:gd name="connsiteY26772" fmla="*/ 2385833 h 4608812"/>
              <a:gd name="connsiteX26773" fmla="*/ 8003784 w 12184637"/>
              <a:gd name="connsiteY26773" fmla="*/ 2382079 h 4608812"/>
              <a:gd name="connsiteX26774" fmla="*/ 2971786 w 12184637"/>
              <a:gd name="connsiteY26774" fmla="*/ 2026773 h 4608812"/>
              <a:gd name="connsiteX26775" fmla="*/ 2969651 w 12184637"/>
              <a:gd name="connsiteY26775" fmla="*/ 2019190 h 4608812"/>
              <a:gd name="connsiteX26776" fmla="*/ 2883438 w 12184637"/>
              <a:gd name="connsiteY26776" fmla="*/ 1970746 h 4608812"/>
              <a:gd name="connsiteX26777" fmla="*/ 2875855 w 12184637"/>
              <a:gd name="connsiteY26777" fmla="*/ 1972881 h 4608812"/>
              <a:gd name="connsiteX26778" fmla="*/ 2877990 w 12184637"/>
              <a:gd name="connsiteY26778" fmla="*/ 1980464 h 4608812"/>
              <a:gd name="connsiteX26779" fmla="*/ 2964203 w 12184637"/>
              <a:gd name="connsiteY26779" fmla="*/ 2028908 h 4608812"/>
              <a:gd name="connsiteX26780" fmla="*/ 2967000 w 12184637"/>
              <a:gd name="connsiteY26780" fmla="*/ 2029644 h 4608812"/>
              <a:gd name="connsiteX26781" fmla="*/ 2971786 w 12184637"/>
              <a:gd name="connsiteY26781" fmla="*/ 2026773 h 4608812"/>
              <a:gd name="connsiteX26782" fmla="*/ 2885721 w 12184637"/>
              <a:gd name="connsiteY26782" fmla="*/ 1977961 h 4608812"/>
              <a:gd name="connsiteX26783" fmla="*/ 2882996 w 12184637"/>
              <a:gd name="connsiteY26783" fmla="*/ 1970525 h 4608812"/>
              <a:gd name="connsiteX26784" fmla="*/ 2807165 w 12184637"/>
              <a:gd name="connsiteY26784" fmla="*/ 1935186 h 4608812"/>
              <a:gd name="connsiteX26785" fmla="*/ 2799729 w 12184637"/>
              <a:gd name="connsiteY26785" fmla="*/ 1937910 h 4608812"/>
              <a:gd name="connsiteX26786" fmla="*/ 2802453 w 12184637"/>
              <a:gd name="connsiteY26786" fmla="*/ 1945346 h 4608812"/>
              <a:gd name="connsiteX26787" fmla="*/ 2878285 w 12184637"/>
              <a:gd name="connsiteY26787" fmla="*/ 1980685 h 4608812"/>
              <a:gd name="connsiteX26788" fmla="*/ 2880714 w 12184637"/>
              <a:gd name="connsiteY26788" fmla="*/ 1981200 h 4608812"/>
              <a:gd name="connsiteX26789" fmla="*/ 2885721 w 12184637"/>
              <a:gd name="connsiteY26789" fmla="*/ 1977961 h 4608812"/>
              <a:gd name="connsiteX26790" fmla="*/ 2707479 w 12184637"/>
              <a:gd name="connsiteY26790" fmla="*/ 1960659 h 4608812"/>
              <a:gd name="connsiteX26791" fmla="*/ 2805692 w 12184637"/>
              <a:gd name="connsiteY26791" fmla="*/ 1945714 h 4608812"/>
              <a:gd name="connsiteX26792" fmla="*/ 2810404 w 12184637"/>
              <a:gd name="connsiteY26792" fmla="*/ 1939382 h 4608812"/>
              <a:gd name="connsiteX26793" fmla="*/ 2804072 w 12184637"/>
              <a:gd name="connsiteY26793" fmla="*/ 1934670 h 4608812"/>
              <a:gd name="connsiteX26794" fmla="*/ 2705859 w 12184637"/>
              <a:gd name="connsiteY26794" fmla="*/ 1949616 h 4608812"/>
              <a:gd name="connsiteX26795" fmla="*/ 2701147 w 12184637"/>
              <a:gd name="connsiteY26795" fmla="*/ 1955948 h 4608812"/>
              <a:gd name="connsiteX26796" fmla="*/ 2706669 w 12184637"/>
              <a:gd name="connsiteY26796" fmla="*/ 1960659 h 4608812"/>
              <a:gd name="connsiteX26797" fmla="*/ 2707479 w 12184637"/>
              <a:gd name="connsiteY26797" fmla="*/ 1960659 h 4608812"/>
              <a:gd name="connsiteX26798" fmla="*/ 2711822 w 12184637"/>
              <a:gd name="connsiteY26798" fmla="*/ 1957273 h 4608812"/>
              <a:gd name="connsiteX26799" fmla="*/ 2708730 w 12184637"/>
              <a:gd name="connsiteY26799" fmla="*/ 1950058 h 4608812"/>
              <a:gd name="connsiteX26800" fmla="*/ 2640629 w 12184637"/>
              <a:gd name="connsiteY26800" fmla="*/ 1922891 h 4608812"/>
              <a:gd name="connsiteX26801" fmla="*/ 2633414 w 12184637"/>
              <a:gd name="connsiteY26801" fmla="*/ 1925983 h 4608812"/>
              <a:gd name="connsiteX26802" fmla="*/ 2636506 w 12184637"/>
              <a:gd name="connsiteY26802" fmla="*/ 1933198 h 4608812"/>
              <a:gd name="connsiteX26803" fmla="*/ 2704608 w 12184637"/>
              <a:gd name="connsiteY26803" fmla="*/ 1960365 h 4608812"/>
              <a:gd name="connsiteX26804" fmla="*/ 2706743 w 12184637"/>
              <a:gd name="connsiteY26804" fmla="*/ 1960733 h 4608812"/>
              <a:gd name="connsiteX26805" fmla="*/ 2711822 w 12184637"/>
              <a:gd name="connsiteY26805" fmla="*/ 1957273 h 4608812"/>
              <a:gd name="connsiteX26806" fmla="*/ 2643795 w 12184637"/>
              <a:gd name="connsiteY26806" fmla="*/ 1929959 h 4608812"/>
              <a:gd name="connsiteX26807" fmla="*/ 2640482 w 12184637"/>
              <a:gd name="connsiteY26807" fmla="*/ 1922817 h 4608812"/>
              <a:gd name="connsiteX26808" fmla="*/ 2577239 w 12184637"/>
              <a:gd name="connsiteY26808" fmla="*/ 1899331 h 4608812"/>
              <a:gd name="connsiteX26809" fmla="*/ 2570098 w 12184637"/>
              <a:gd name="connsiteY26809" fmla="*/ 1902644 h 4608812"/>
              <a:gd name="connsiteX26810" fmla="*/ 2573411 w 12184637"/>
              <a:gd name="connsiteY26810" fmla="*/ 1909786 h 4608812"/>
              <a:gd name="connsiteX26811" fmla="*/ 2636653 w 12184637"/>
              <a:gd name="connsiteY26811" fmla="*/ 1933272 h 4608812"/>
              <a:gd name="connsiteX26812" fmla="*/ 2638641 w 12184637"/>
              <a:gd name="connsiteY26812" fmla="*/ 1933640 h 4608812"/>
              <a:gd name="connsiteX26813" fmla="*/ 2643795 w 12184637"/>
              <a:gd name="connsiteY26813" fmla="*/ 1929959 h 4608812"/>
              <a:gd name="connsiteX26814" fmla="*/ 2580626 w 12184637"/>
              <a:gd name="connsiteY26814" fmla="*/ 1906252 h 4608812"/>
              <a:gd name="connsiteX26815" fmla="*/ 2577092 w 12184637"/>
              <a:gd name="connsiteY26815" fmla="*/ 1899258 h 4608812"/>
              <a:gd name="connsiteX26816" fmla="*/ 2516500 w 12184637"/>
              <a:gd name="connsiteY26816" fmla="*/ 1879453 h 4608812"/>
              <a:gd name="connsiteX26817" fmla="*/ 2509506 w 12184637"/>
              <a:gd name="connsiteY26817" fmla="*/ 1882987 h 4608812"/>
              <a:gd name="connsiteX26818" fmla="*/ 2513040 w 12184637"/>
              <a:gd name="connsiteY26818" fmla="*/ 1889981 h 4608812"/>
              <a:gd name="connsiteX26819" fmla="*/ 2573632 w 12184637"/>
              <a:gd name="connsiteY26819" fmla="*/ 1909786 h 4608812"/>
              <a:gd name="connsiteX26820" fmla="*/ 2575399 w 12184637"/>
              <a:gd name="connsiteY26820" fmla="*/ 1910080 h 4608812"/>
              <a:gd name="connsiteX26821" fmla="*/ 2580626 w 12184637"/>
              <a:gd name="connsiteY26821" fmla="*/ 1906252 h 4608812"/>
              <a:gd name="connsiteX26822" fmla="*/ 2520108 w 12184637"/>
              <a:gd name="connsiteY26822" fmla="*/ 1886153 h 4608812"/>
              <a:gd name="connsiteX26823" fmla="*/ 2516132 w 12184637"/>
              <a:gd name="connsiteY26823" fmla="*/ 1879306 h 4608812"/>
              <a:gd name="connsiteX26824" fmla="*/ 2455688 w 12184637"/>
              <a:gd name="connsiteY26824" fmla="*/ 1863109 h 4608812"/>
              <a:gd name="connsiteX26825" fmla="*/ 2448840 w 12184637"/>
              <a:gd name="connsiteY26825" fmla="*/ 1867084 h 4608812"/>
              <a:gd name="connsiteX26826" fmla="*/ 2452816 w 12184637"/>
              <a:gd name="connsiteY26826" fmla="*/ 1873931 h 4608812"/>
              <a:gd name="connsiteX26827" fmla="*/ 2513261 w 12184637"/>
              <a:gd name="connsiteY26827" fmla="*/ 1890128 h 4608812"/>
              <a:gd name="connsiteX26828" fmla="*/ 2514733 w 12184637"/>
              <a:gd name="connsiteY26828" fmla="*/ 1890349 h 4608812"/>
              <a:gd name="connsiteX26829" fmla="*/ 2520108 w 12184637"/>
              <a:gd name="connsiteY26829" fmla="*/ 1886153 h 4608812"/>
              <a:gd name="connsiteX26830" fmla="*/ 2459737 w 12184637"/>
              <a:gd name="connsiteY26830" fmla="*/ 1869661 h 4608812"/>
              <a:gd name="connsiteX26831" fmla="*/ 2455393 w 12184637"/>
              <a:gd name="connsiteY26831" fmla="*/ 1863109 h 4608812"/>
              <a:gd name="connsiteX26832" fmla="*/ 2392740 w 12184637"/>
              <a:gd name="connsiteY26832" fmla="*/ 1850519 h 4608812"/>
              <a:gd name="connsiteX26833" fmla="*/ 2386187 w 12184637"/>
              <a:gd name="connsiteY26833" fmla="*/ 1854863 h 4608812"/>
              <a:gd name="connsiteX26834" fmla="*/ 2390531 w 12184637"/>
              <a:gd name="connsiteY26834" fmla="*/ 1861415 h 4608812"/>
              <a:gd name="connsiteX26835" fmla="*/ 2453184 w 12184637"/>
              <a:gd name="connsiteY26835" fmla="*/ 1874005 h 4608812"/>
              <a:gd name="connsiteX26836" fmla="*/ 2454362 w 12184637"/>
              <a:gd name="connsiteY26836" fmla="*/ 1874152 h 4608812"/>
              <a:gd name="connsiteX26837" fmla="*/ 2459737 w 12184637"/>
              <a:gd name="connsiteY26837" fmla="*/ 1869661 h 4608812"/>
              <a:gd name="connsiteX26838" fmla="*/ 2397083 w 12184637"/>
              <a:gd name="connsiteY26838" fmla="*/ 1856630 h 4608812"/>
              <a:gd name="connsiteX26839" fmla="*/ 2392298 w 12184637"/>
              <a:gd name="connsiteY26839" fmla="*/ 1850372 h 4608812"/>
              <a:gd name="connsiteX26840" fmla="*/ 2324712 w 12184637"/>
              <a:gd name="connsiteY26840" fmla="*/ 1841243 h 4608812"/>
              <a:gd name="connsiteX26841" fmla="*/ 2318454 w 12184637"/>
              <a:gd name="connsiteY26841" fmla="*/ 1846028 h 4608812"/>
              <a:gd name="connsiteX26842" fmla="*/ 2323239 w 12184637"/>
              <a:gd name="connsiteY26842" fmla="*/ 1852286 h 4608812"/>
              <a:gd name="connsiteX26843" fmla="*/ 2390826 w 12184637"/>
              <a:gd name="connsiteY26843" fmla="*/ 1861415 h 4608812"/>
              <a:gd name="connsiteX26844" fmla="*/ 2391635 w 12184637"/>
              <a:gd name="connsiteY26844" fmla="*/ 1861489 h 4608812"/>
              <a:gd name="connsiteX26845" fmla="*/ 2397083 w 12184637"/>
              <a:gd name="connsiteY26845" fmla="*/ 1856630 h 4608812"/>
              <a:gd name="connsiteX26846" fmla="*/ 2329571 w 12184637"/>
              <a:gd name="connsiteY26846" fmla="*/ 1847059 h 4608812"/>
              <a:gd name="connsiteX26847" fmla="*/ 2324270 w 12184637"/>
              <a:gd name="connsiteY26847" fmla="*/ 1841169 h 4608812"/>
              <a:gd name="connsiteX26848" fmla="*/ 2255874 w 12184637"/>
              <a:gd name="connsiteY26848" fmla="*/ 1837561 h 4608812"/>
              <a:gd name="connsiteX26849" fmla="*/ 2249984 w 12184637"/>
              <a:gd name="connsiteY26849" fmla="*/ 1842862 h 4608812"/>
              <a:gd name="connsiteX26850" fmla="*/ 2255285 w 12184637"/>
              <a:gd name="connsiteY26850" fmla="*/ 1848752 h 4608812"/>
              <a:gd name="connsiteX26851" fmla="*/ 2323681 w 12184637"/>
              <a:gd name="connsiteY26851" fmla="*/ 1852360 h 4608812"/>
              <a:gd name="connsiteX26852" fmla="*/ 2324049 w 12184637"/>
              <a:gd name="connsiteY26852" fmla="*/ 1852360 h 4608812"/>
              <a:gd name="connsiteX26853" fmla="*/ 2329571 w 12184637"/>
              <a:gd name="connsiteY26853" fmla="*/ 1847059 h 4608812"/>
              <a:gd name="connsiteX26854" fmla="*/ 2261101 w 12184637"/>
              <a:gd name="connsiteY26854" fmla="*/ 1844114 h 4608812"/>
              <a:gd name="connsiteX26855" fmla="*/ 2256537 w 12184637"/>
              <a:gd name="connsiteY26855" fmla="*/ 1837709 h 4608812"/>
              <a:gd name="connsiteX26856" fmla="*/ 2248291 w 12184637"/>
              <a:gd name="connsiteY26856" fmla="*/ 1836310 h 4608812"/>
              <a:gd name="connsiteX26857" fmla="*/ 2241886 w 12184637"/>
              <a:gd name="connsiteY26857" fmla="*/ 1840874 h 4608812"/>
              <a:gd name="connsiteX26858" fmla="*/ 2246450 w 12184637"/>
              <a:gd name="connsiteY26858" fmla="*/ 1847280 h 4608812"/>
              <a:gd name="connsiteX26859" fmla="*/ 2254696 w 12184637"/>
              <a:gd name="connsiteY26859" fmla="*/ 1848679 h 4608812"/>
              <a:gd name="connsiteX26860" fmla="*/ 2255653 w 12184637"/>
              <a:gd name="connsiteY26860" fmla="*/ 1848752 h 4608812"/>
              <a:gd name="connsiteX26861" fmla="*/ 2261101 w 12184637"/>
              <a:gd name="connsiteY26861" fmla="*/ 1844114 h 4608812"/>
              <a:gd name="connsiteX26862" fmla="*/ 2252782 w 12184637"/>
              <a:gd name="connsiteY26862" fmla="*/ 1842936 h 4608812"/>
              <a:gd name="connsiteX26863" fmla="*/ 2248512 w 12184637"/>
              <a:gd name="connsiteY26863" fmla="*/ 1836310 h 4608812"/>
              <a:gd name="connsiteX26864" fmla="*/ 2230474 w 12184637"/>
              <a:gd name="connsiteY26864" fmla="*/ 1832334 h 4608812"/>
              <a:gd name="connsiteX26865" fmla="*/ 2223848 w 12184637"/>
              <a:gd name="connsiteY26865" fmla="*/ 1836604 h 4608812"/>
              <a:gd name="connsiteX26866" fmla="*/ 2228118 w 12184637"/>
              <a:gd name="connsiteY26866" fmla="*/ 1843230 h 4608812"/>
              <a:gd name="connsiteX26867" fmla="*/ 2246156 w 12184637"/>
              <a:gd name="connsiteY26867" fmla="*/ 1847206 h 4608812"/>
              <a:gd name="connsiteX26868" fmla="*/ 2247408 w 12184637"/>
              <a:gd name="connsiteY26868" fmla="*/ 1847353 h 4608812"/>
              <a:gd name="connsiteX26869" fmla="*/ 2252782 w 12184637"/>
              <a:gd name="connsiteY26869" fmla="*/ 1842936 h 4608812"/>
              <a:gd name="connsiteX26870" fmla="*/ 2216118 w 12184637"/>
              <a:gd name="connsiteY26870" fmla="*/ 1843893 h 4608812"/>
              <a:gd name="connsiteX26871" fmla="*/ 2229591 w 12184637"/>
              <a:gd name="connsiteY26871" fmla="*/ 1843304 h 4608812"/>
              <a:gd name="connsiteX26872" fmla="*/ 2234965 w 12184637"/>
              <a:gd name="connsiteY26872" fmla="*/ 1837488 h 4608812"/>
              <a:gd name="connsiteX26873" fmla="*/ 2229149 w 12184637"/>
              <a:gd name="connsiteY26873" fmla="*/ 1832113 h 4608812"/>
              <a:gd name="connsiteX26874" fmla="*/ 2215676 w 12184637"/>
              <a:gd name="connsiteY26874" fmla="*/ 1832702 h 4608812"/>
              <a:gd name="connsiteX26875" fmla="*/ 2210301 w 12184637"/>
              <a:gd name="connsiteY26875" fmla="*/ 1838518 h 4608812"/>
              <a:gd name="connsiteX26876" fmla="*/ 2215897 w 12184637"/>
              <a:gd name="connsiteY26876" fmla="*/ 1843893 h 4608812"/>
              <a:gd name="connsiteX26877" fmla="*/ 2216118 w 12184637"/>
              <a:gd name="connsiteY26877" fmla="*/ 1843893 h 4608812"/>
              <a:gd name="connsiteX26878" fmla="*/ 2324565 w 12184637"/>
              <a:gd name="connsiteY26878" fmla="*/ 1852286 h 4608812"/>
              <a:gd name="connsiteX26879" fmla="*/ 2422631 w 12184637"/>
              <a:gd name="connsiteY26879" fmla="*/ 1842862 h 4608812"/>
              <a:gd name="connsiteX26880" fmla="*/ 2427637 w 12184637"/>
              <a:gd name="connsiteY26880" fmla="*/ 1836751 h 4608812"/>
              <a:gd name="connsiteX26881" fmla="*/ 2421526 w 12184637"/>
              <a:gd name="connsiteY26881" fmla="*/ 1831745 h 4608812"/>
              <a:gd name="connsiteX26882" fmla="*/ 2323460 w 12184637"/>
              <a:gd name="connsiteY26882" fmla="*/ 1841169 h 4608812"/>
              <a:gd name="connsiteX26883" fmla="*/ 2318454 w 12184637"/>
              <a:gd name="connsiteY26883" fmla="*/ 1847280 h 4608812"/>
              <a:gd name="connsiteX26884" fmla="*/ 2324049 w 12184637"/>
              <a:gd name="connsiteY26884" fmla="*/ 1852286 h 4608812"/>
              <a:gd name="connsiteX26885" fmla="*/ 2324565 w 12184637"/>
              <a:gd name="connsiteY26885" fmla="*/ 1852286 h 4608812"/>
              <a:gd name="connsiteX26886" fmla="*/ 2423809 w 12184637"/>
              <a:gd name="connsiteY26886" fmla="*/ 1842641 h 4608812"/>
              <a:gd name="connsiteX26887" fmla="*/ 2510390 w 12184637"/>
              <a:gd name="connsiteY26887" fmla="*/ 1813781 h 4608812"/>
              <a:gd name="connsiteX26888" fmla="*/ 2513924 w 12184637"/>
              <a:gd name="connsiteY26888" fmla="*/ 1806713 h 4608812"/>
              <a:gd name="connsiteX26889" fmla="*/ 2506856 w 12184637"/>
              <a:gd name="connsiteY26889" fmla="*/ 1803179 h 4608812"/>
              <a:gd name="connsiteX26890" fmla="*/ 2420275 w 12184637"/>
              <a:gd name="connsiteY26890" fmla="*/ 1832040 h 4608812"/>
              <a:gd name="connsiteX26891" fmla="*/ 2416741 w 12184637"/>
              <a:gd name="connsiteY26891" fmla="*/ 1839107 h 4608812"/>
              <a:gd name="connsiteX26892" fmla="*/ 2422042 w 12184637"/>
              <a:gd name="connsiteY26892" fmla="*/ 1842936 h 4608812"/>
              <a:gd name="connsiteX26893" fmla="*/ 2423809 w 12184637"/>
              <a:gd name="connsiteY26893" fmla="*/ 1842641 h 4608812"/>
              <a:gd name="connsiteX26894" fmla="*/ 2511788 w 12184637"/>
              <a:gd name="connsiteY26894" fmla="*/ 1813119 h 4608812"/>
              <a:gd name="connsiteX26895" fmla="*/ 2585559 w 12184637"/>
              <a:gd name="connsiteY26895" fmla="*/ 1763202 h 4608812"/>
              <a:gd name="connsiteX26896" fmla="*/ 2587031 w 12184637"/>
              <a:gd name="connsiteY26896" fmla="*/ 1755472 h 4608812"/>
              <a:gd name="connsiteX26897" fmla="*/ 2579301 w 12184637"/>
              <a:gd name="connsiteY26897" fmla="*/ 1753999 h 4608812"/>
              <a:gd name="connsiteX26898" fmla="*/ 2505604 w 12184637"/>
              <a:gd name="connsiteY26898" fmla="*/ 1803916 h 4608812"/>
              <a:gd name="connsiteX26899" fmla="*/ 2504132 w 12184637"/>
              <a:gd name="connsiteY26899" fmla="*/ 1811646 h 4608812"/>
              <a:gd name="connsiteX26900" fmla="*/ 2508770 w 12184637"/>
              <a:gd name="connsiteY26900" fmla="*/ 1814076 h 4608812"/>
              <a:gd name="connsiteX26901" fmla="*/ 2511788 w 12184637"/>
              <a:gd name="connsiteY26901" fmla="*/ 1813119 h 4608812"/>
              <a:gd name="connsiteX26902" fmla="*/ 2586737 w 12184637"/>
              <a:gd name="connsiteY26902" fmla="*/ 1762098 h 4608812"/>
              <a:gd name="connsiteX26903" fmla="*/ 2646077 w 12184637"/>
              <a:gd name="connsiteY26903" fmla="*/ 1689505 h 4608812"/>
              <a:gd name="connsiteX26904" fmla="*/ 2645267 w 12184637"/>
              <a:gd name="connsiteY26904" fmla="*/ 1681627 h 4608812"/>
              <a:gd name="connsiteX26905" fmla="*/ 2637390 w 12184637"/>
              <a:gd name="connsiteY26905" fmla="*/ 1682437 h 4608812"/>
              <a:gd name="connsiteX26906" fmla="*/ 2578049 w 12184637"/>
              <a:gd name="connsiteY26906" fmla="*/ 1755030 h 4608812"/>
              <a:gd name="connsiteX26907" fmla="*/ 2578859 w 12184637"/>
              <a:gd name="connsiteY26907" fmla="*/ 1762907 h 4608812"/>
              <a:gd name="connsiteX26908" fmla="*/ 2582393 w 12184637"/>
              <a:gd name="connsiteY26908" fmla="*/ 1764159 h 4608812"/>
              <a:gd name="connsiteX26909" fmla="*/ 2586737 w 12184637"/>
              <a:gd name="connsiteY26909" fmla="*/ 1762098 h 4608812"/>
              <a:gd name="connsiteX26910" fmla="*/ 2646813 w 12184637"/>
              <a:gd name="connsiteY26910" fmla="*/ 1688254 h 4608812"/>
              <a:gd name="connsiteX26911" fmla="*/ 2690177 w 12184637"/>
              <a:gd name="connsiteY26911" fmla="*/ 1591513 h 4608812"/>
              <a:gd name="connsiteX26912" fmla="*/ 2687380 w 12184637"/>
              <a:gd name="connsiteY26912" fmla="*/ 1584150 h 4608812"/>
              <a:gd name="connsiteX26913" fmla="*/ 2680017 w 12184637"/>
              <a:gd name="connsiteY26913" fmla="*/ 1586948 h 4608812"/>
              <a:gd name="connsiteX26914" fmla="*/ 2636653 w 12184637"/>
              <a:gd name="connsiteY26914" fmla="*/ 1683689 h 4608812"/>
              <a:gd name="connsiteX26915" fmla="*/ 2639451 w 12184637"/>
              <a:gd name="connsiteY26915" fmla="*/ 1691051 h 4608812"/>
              <a:gd name="connsiteX26916" fmla="*/ 2641807 w 12184637"/>
              <a:gd name="connsiteY26916" fmla="*/ 1691567 h 4608812"/>
              <a:gd name="connsiteX26917" fmla="*/ 2646813 w 12184637"/>
              <a:gd name="connsiteY26917" fmla="*/ 1688254 h 4608812"/>
              <a:gd name="connsiteX26918" fmla="*/ 2690546 w 12184637"/>
              <a:gd name="connsiteY26918" fmla="*/ 1590408 h 4608812"/>
              <a:gd name="connsiteX26919" fmla="*/ 2716608 w 12184637"/>
              <a:gd name="connsiteY26919" fmla="*/ 1474378 h 4608812"/>
              <a:gd name="connsiteX26920" fmla="*/ 2712412 w 12184637"/>
              <a:gd name="connsiteY26920" fmla="*/ 1467678 h 4608812"/>
              <a:gd name="connsiteX26921" fmla="*/ 2705712 w 12184637"/>
              <a:gd name="connsiteY26921" fmla="*/ 1471875 h 4608812"/>
              <a:gd name="connsiteX26922" fmla="*/ 2679649 w 12184637"/>
              <a:gd name="connsiteY26922" fmla="*/ 1587905 h 4608812"/>
              <a:gd name="connsiteX26923" fmla="*/ 2683846 w 12184637"/>
              <a:gd name="connsiteY26923" fmla="*/ 1594605 h 4608812"/>
              <a:gd name="connsiteX26924" fmla="*/ 2685097 w 12184637"/>
              <a:gd name="connsiteY26924" fmla="*/ 1594752 h 4608812"/>
              <a:gd name="connsiteX26925" fmla="*/ 2690546 w 12184637"/>
              <a:gd name="connsiteY26925" fmla="*/ 1590408 h 4608812"/>
              <a:gd name="connsiteX26926" fmla="*/ 2716829 w 12184637"/>
              <a:gd name="connsiteY26926" fmla="*/ 1473495 h 4608812"/>
              <a:gd name="connsiteX26927" fmla="*/ 2724339 w 12184637"/>
              <a:gd name="connsiteY26927" fmla="*/ 1343403 h 4608812"/>
              <a:gd name="connsiteX26928" fmla="*/ 2719111 w 12184637"/>
              <a:gd name="connsiteY26928" fmla="*/ 1337513 h 4608812"/>
              <a:gd name="connsiteX26929" fmla="*/ 2713221 w 12184637"/>
              <a:gd name="connsiteY26929" fmla="*/ 1342740 h 4608812"/>
              <a:gd name="connsiteX26930" fmla="*/ 2705712 w 12184637"/>
              <a:gd name="connsiteY26930" fmla="*/ 1472832 h 4608812"/>
              <a:gd name="connsiteX26931" fmla="*/ 2710939 w 12184637"/>
              <a:gd name="connsiteY26931" fmla="*/ 1478722 h 4608812"/>
              <a:gd name="connsiteX26932" fmla="*/ 2711307 w 12184637"/>
              <a:gd name="connsiteY26932" fmla="*/ 1478722 h 4608812"/>
              <a:gd name="connsiteX26933" fmla="*/ 2716829 w 12184637"/>
              <a:gd name="connsiteY26933" fmla="*/ 1473495 h 4608812"/>
              <a:gd name="connsiteX26934" fmla="*/ 2719259 w 12184637"/>
              <a:gd name="connsiteY26934" fmla="*/ 1348630 h 4608812"/>
              <a:gd name="connsiteX26935" fmla="*/ 2724339 w 12184637"/>
              <a:gd name="connsiteY26935" fmla="*/ 1342593 h 4608812"/>
              <a:gd name="connsiteX26936" fmla="*/ 2712043 w 12184637"/>
              <a:gd name="connsiteY26936" fmla="*/ 1203813 h 4608812"/>
              <a:gd name="connsiteX26937" fmla="*/ 2706006 w 12184637"/>
              <a:gd name="connsiteY26937" fmla="*/ 1198733 h 4608812"/>
              <a:gd name="connsiteX26938" fmla="*/ 2700926 w 12184637"/>
              <a:gd name="connsiteY26938" fmla="*/ 1204770 h 4608812"/>
              <a:gd name="connsiteX26939" fmla="*/ 2713221 w 12184637"/>
              <a:gd name="connsiteY26939" fmla="*/ 1343550 h 4608812"/>
              <a:gd name="connsiteX26940" fmla="*/ 2718817 w 12184637"/>
              <a:gd name="connsiteY26940" fmla="*/ 1348630 h 4608812"/>
              <a:gd name="connsiteX26941" fmla="*/ 2719259 w 12184637"/>
              <a:gd name="connsiteY26941" fmla="*/ 1348630 h 4608812"/>
              <a:gd name="connsiteX26942" fmla="*/ 2707700 w 12184637"/>
              <a:gd name="connsiteY26942" fmla="*/ 1209776 h 4608812"/>
              <a:gd name="connsiteX26943" fmla="*/ 2711822 w 12184637"/>
              <a:gd name="connsiteY26943" fmla="*/ 1203077 h 4608812"/>
              <a:gd name="connsiteX26944" fmla="*/ 2678545 w 12184637"/>
              <a:gd name="connsiteY26944" fmla="*/ 1061131 h 4608812"/>
              <a:gd name="connsiteX26945" fmla="*/ 2671845 w 12184637"/>
              <a:gd name="connsiteY26945" fmla="*/ 1057008 h 4608812"/>
              <a:gd name="connsiteX26946" fmla="*/ 2667722 w 12184637"/>
              <a:gd name="connsiteY26946" fmla="*/ 1063708 h 4608812"/>
              <a:gd name="connsiteX26947" fmla="*/ 2701000 w 12184637"/>
              <a:gd name="connsiteY26947" fmla="*/ 1205653 h 4608812"/>
              <a:gd name="connsiteX26948" fmla="*/ 2706448 w 12184637"/>
              <a:gd name="connsiteY26948" fmla="*/ 1209924 h 4608812"/>
              <a:gd name="connsiteX26949" fmla="*/ 2707700 w 12184637"/>
              <a:gd name="connsiteY26949" fmla="*/ 1209776 h 4608812"/>
              <a:gd name="connsiteX26950" fmla="*/ 2675158 w 12184637"/>
              <a:gd name="connsiteY26950" fmla="*/ 1067536 h 4608812"/>
              <a:gd name="connsiteX26951" fmla="*/ 2678398 w 12184637"/>
              <a:gd name="connsiteY26951" fmla="*/ 1060321 h 4608812"/>
              <a:gd name="connsiteX26952" fmla="*/ 2625831 w 12184637"/>
              <a:gd name="connsiteY26952" fmla="*/ 921615 h 4608812"/>
              <a:gd name="connsiteX26953" fmla="*/ 2618616 w 12184637"/>
              <a:gd name="connsiteY26953" fmla="*/ 918376 h 4608812"/>
              <a:gd name="connsiteX26954" fmla="*/ 2615376 w 12184637"/>
              <a:gd name="connsiteY26954" fmla="*/ 925591 h 4608812"/>
              <a:gd name="connsiteX26955" fmla="*/ 2667943 w 12184637"/>
              <a:gd name="connsiteY26955" fmla="*/ 1064297 h 4608812"/>
              <a:gd name="connsiteX26956" fmla="*/ 2673170 w 12184637"/>
              <a:gd name="connsiteY26956" fmla="*/ 1067905 h 4608812"/>
              <a:gd name="connsiteX26957" fmla="*/ 2675158 w 12184637"/>
              <a:gd name="connsiteY26957" fmla="*/ 1067536 h 4608812"/>
              <a:gd name="connsiteX26958" fmla="*/ 2623254 w 12184637"/>
              <a:gd name="connsiteY26958" fmla="*/ 928609 h 4608812"/>
              <a:gd name="connsiteX26959" fmla="*/ 2625463 w 12184637"/>
              <a:gd name="connsiteY26959" fmla="*/ 921026 h 4608812"/>
              <a:gd name="connsiteX26960" fmla="*/ 2555300 w 12184637"/>
              <a:gd name="connsiteY26960" fmla="*/ 792038 h 4608812"/>
              <a:gd name="connsiteX26961" fmla="*/ 2547717 w 12184637"/>
              <a:gd name="connsiteY26961" fmla="*/ 789830 h 4608812"/>
              <a:gd name="connsiteX26962" fmla="*/ 2545508 w 12184637"/>
              <a:gd name="connsiteY26962" fmla="*/ 797413 h 4608812"/>
              <a:gd name="connsiteX26963" fmla="*/ 2615671 w 12184637"/>
              <a:gd name="connsiteY26963" fmla="*/ 926401 h 4608812"/>
              <a:gd name="connsiteX26964" fmla="*/ 2620603 w 12184637"/>
              <a:gd name="connsiteY26964" fmla="*/ 929346 h 4608812"/>
              <a:gd name="connsiteX26965" fmla="*/ 2623254 w 12184637"/>
              <a:gd name="connsiteY26965" fmla="*/ 928609 h 4608812"/>
              <a:gd name="connsiteX26966" fmla="*/ 2553827 w 12184637"/>
              <a:gd name="connsiteY26966" fmla="*/ 799106 h 4608812"/>
              <a:gd name="connsiteX26967" fmla="*/ 2554858 w 12184637"/>
              <a:gd name="connsiteY26967" fmla="*/ 791302 h 4608812"/>
              <a:gd name="connsiteX26968" fmla="*/ 2468793 w 12184637"/>
              <a:gd name="connsiteY26968" fmla="*/ 678217 h 4608812"/>
              <a:gd name="connsiteX26969" fmla="*/ 2460988 w 12184637"/>
              <a:gd name="connsiteY26969" fmla="*/ 677186 h 4608812"/>
              <a:gd name="connsiteX26970" fmla="*/ 2459958 w 12184637"/>
              <a:gd name="connsiteY26970" fmla="*/ 684990 h 4608812"/>
              <a:gd name="connsiteX26971" fmla="*/ 2546023 w 12184637"/>
              <a:gd name="connsiteY26971" fmla="*/ 798075 h 4608812"/>
              <a:gd name="connsiteX26972" fmla="*/ 2550514 w 12184637"/>
              <a:gd name="connsiteY26972" fmla="*/ 800284 h 4608812"/>
              <a:gd name="connsiteX26973" fmla="*/ 2553827 w 12184637"/>
              <a:gd name="connsiteY26973" fmla="*/ 799106 h 4608812"/>
              <a:gd name="connsiteX26974" fmla="*/ 2468498 w 12184637"/>
              <a:gd name="connsiteY26974" fmla="*/ 685358 h 4608812"/>
              <a:gd name="connsiteX26975" fmla="*/ 2468130 w 12184637"/>
              <a:gd name="connsiteY26975" fmla="*/ 677481 h 4608812"/>
              <a:gd name="connsiteX26976" fmla="*/ 2368002 w 12184637"/>
              <a:gd name="connsiteY26976" fmla="*/ 586262 h 4608812"/>
              <a:gd name="connsiteX26977" fmla="*/ 2360125 w 12184637"/>
              <a:gd name="connsiteY26977" fmla="*/ 586630 h 4608812"/>
              <a:gd name="connsiteX26978" fmla="*/ 2360493 w 12184637"/>
              <a:gd name="connsiteY26978" fmla="*/ 594507 h 4608812"/>
              <a:gd name="connsiteX26979" fmla="*/ 2460620 w 12184637"/>
              <a:gd name="connsiteY26979" fmla="*/ 685726 h 4608812"/>
              <a:gd name="connsiteX26980" fmla="*/ 2464449 w 12184637"/>
              <a:gd name="connsiteY26980" fmla="*/ 687199 h 4608812"/>
              <a:gd name="connsiteX26981" fmla="*/ 2468498 w 12184637"/>
              <a:gd name="connsiteY26981" fmla="*/ 685358 h 4608812"/>
              <a:gd name="connsiteX26982" fmla="*/ 2368959 w 12184637"/>
              <a:gd name="connsiteY26982" fmla="*/ 593256 h 4608812"/>
              <a:gd name="connsiteX26983" fmla="*/ 2367192 w 12184637"/>
              <a:gd name="connsiteY26983" fmla="*/ 585599 h 4608812"/>
              <a:gd name="connsiteX26984" fmla="*/ 2257347 w 12184637"/>
              <a:gd name="connsiteY26984" fmla="*/ 517424 h 4608812"/>
              <a:gd name="connsiteX26985" fmla="*/ 2249690 w 12184637"/>
              <a:gd name="connsiteY26985" fmla="*/ 519191 h 4608812"/>
              <a:gd name="connsiteX26986" fmla="*/ 2251457 w 12184637"/>
              <a:gd name="connsiteY26986" fmla="*/ 526848 h 4608812"/>
              <a:gd name="connsiteX26987" fmla="*/ 2361303 w 12184637"/>
              <a:gd name="connsiteY26987" fmla="*/ 595023 h 4608812"/>
              <a:gd name="connsiteX26988" fmla="*/ 2364247 w 12184637"/>
              <a:gd name="connsiteY26988" fmla="*/ 595833 h 4608812"/>
              <a:gd name="connsiteX26989" fmla="*/ 2368959 w 12184637"/>
              <a:gd name="connsiteY26989" fmla="*/ 593256 h 4608812"/>
              <a:gd name="connsiteX26990" fmla="*/ 2259629 w 12184637"/>
              <a:gd name="connsiteY26990" fmla="*/ 524124 h 4608812"/>
              <a:gd name="connsiteX26991" fmla="*/ 2256390 w 12184637"/>
              <a:gd name="connsiteY26991" fmla="*/ 516908 h 4608812"/>
              <a:gd name="connsiteX26992" fmla="*/ 2141169 w 12184637"/>
              <a:gd name="connsiteY26992" fmla="*/ 472808 h 4608812"/>
              <a:gd name="connsiteX26993" fmla="*/ 2133954 w 12184637"/>
              <a:gd name="connsiteY26993" fmla="*/ 476048 h 4608812"/>
              <a:gd name="connsiteX26994" fmla="*/ 2137194 w 12184637"/>
              <a:gd name="connsiteY26994" fmla="*/ 483263 h 4608812"/>
              <a:gd name="connsiteX26995" fmla="*/ 2252414 w 12184637"/>
              <a:gd name="connsiteY26995" fmla="*/ 527363 h 4608812"/>
              <a:gd name="connsiteX26996" fmla="*/ 2254475 w 12184637"/>
              <a:gd name="connsiteY26996" fmla="*/ 527731 h 4608812"/>
              <a:gd name="connsiteX26997" fmla="*/ 2259629 w 12184637"/>
              <a:gd name="connsiteY26997" fmla="*/ 524124 h 4608812"/>
              <a:gd name="connsiteX26998" fmla="*/ 2144703 w 12184637"/>
              <a:gd name="connsiteY26998" fmla="*/ 478919 h 4608812"/>
              <a:gd name="connsiteX26999" fmla="*/ 2140138 w 12184637"/>
              <a:gd name="connsiteY26999" fmla="*/ 472514 h 4608812"/>
              <a:gd name="connsiteX27000" fmla="*/ 2023666 w 12184637"/>
              <a:gd name="connsiteY27000" fmla="*/ 453372 h 4608812"/>
              <a:gd name="connsiteX27001" fmla="*/ 2017261 w 12184637"/>
              <a:gd name="connsiteY27001" fmla="*/ 457936 h 4608812"/>
              <a:gd name="connsiteX27002" fmla="*/ 2021826 w 12184637"/>
              <a:gd name="connsiteY27002" fmla="*/ 464342 h 4608812"/>
              <a:gd name="connsiteX27003" fmla="*/ 2138298 w 12184637"/>
              <a:gd name="connsiteY27003" fmla="*/ 483484 h 4608812"/>
              <a:gd name="connsiteX27004" fmla="*/ 2139255 w 12184637"/>
              <a:gd name="connsiteY27004" fmla="*/ 483557 h 4608812"/>
              <a:gd name="connsiteX27005" fmla="*/ 2144703 w 12184637"/>
              <a:gd name="connsiteY27005" fmla="*/ 478919 h 4608812"/>
              <a:gd name="connsiteX27006" fmla="*/ 1909330 w 12184637"/>
              <a:gd name="connsiteY27006" fmla="*/ 471041 h 4608812"/>
              <a:gd name="connsiteX27007" fmla="*/ 2023078 w 12184637"/>
              <a:gd name="connsiteY27007" fmla="*/ 464415 h 4608812"/>
              <a:gd name="connsiteX27008" fmla="*/ 2028305 w 12184637"/>
              <a:gd name="connsiteY27008" fmla="*/ 458525 h 4608812"/>
              <a:gd name="connsiteX27009" fmla="*/ 2022415 w 12184637"/>
              <a:gd name="connsiteY27009" fmla="*/ 453298 h 4608812"/>
              <a:gd name="connsiteX27010" fmla="*/ 1908667 w 12184637"/>
              <a:gd name="connsiteY27010" fmla="*/ 459924 h 4608812"/>
              <a:gd name="connsiteX27011" fmla="*/ 1903440 w 12184637"/>
              <a:gd name="connsiteY27011" fmla="*/ 465814 h 4608812"/>
              <a:gd name="connsiteX27012" fmla="*/ 1909035 w 12184637"/>
              <a:gd name="connsiteY27012" fmla="*/ 471041 h 4608812"/>
              <a:gd name="connsiteX27013" fmla="*/ 1909330 w 12184637"/>
              <a:gd name="connsiteY27013" fmla="*/ 471041 h 4608812"/>
              <a:gd name="connsiteX27014" fmla="*/ 1837179 w 12184637"/>
              <a:gd name="connsiteY27014" fmla="*/ 493496 h 4608812"/>
              <a:gd name="connsiteX27015" fmla="*/ 1910581 w 12184637"/>
              <a:gd name="connsiteY27015" fmla="*/ 470820 h 4608812"/>
              <a:gd name="connsiteX27016" fmla="*/ 1914263 w 12184637"/>
              <a:gd name="connsiteY27016" fmla="*/ 463826 h 4608812"/>
              <a:gd name="connsiteX27017" fmla="*/ 1907268 w 12184637"/>
              <a:gd name="connsiteY27017" fmla="*/ 460145 h 4608812"/>
              <a:gd name="connsiteX27018" fmla="*/ 1833866 w 12184637"/>
              <a:gd name="connsiteY27018" fmla="*/ 482821 h 4608812"/>
              <a:gd name="connsiteX27019" fmla="*/ 1830185 w 12184637"/>
              <a:gd name="connsiteY27019" fmla="*/ 489815 h 4608812"/>
              <a:gd name="connsiteX27020" fmla="*/ 1835559 w 12184637"/>
              <a:gd name="connsiteY27020" fmla="*/ 493717 h 4608812"/>
              <a:gd name="connsiteX27021" fmla="*/ 1837179 w 12184637"/>
              <a:gd name="connsiteY27021" fmla="*/ 493496 h 4608812"/>
              <a:gd name="connsiteX27022" fmla="*/ 73830 w 12184637"/>
              <a:gd name="connsiteY27022" fmla="*/ 1000318 h 4608812"/>
              <a:gd name="connsiteX27023" fmla="*/ 76112 w 12184637"/>
              <a:gd name="connsiteY27023" fmla="*/ 998919 h 4608812"/>
              <a:gd name="connsiteX27024" fmla="*/ 78027 w 12184637"/>
              <a:gd name="connsiteY27024" fmla="*/ 991263 h 4608812"/>
              <a:gd name="connsiteX27025" fmla="*/ 70370 w 12184637"/>
              <a:gd name="connsiteY27025" fmla="*/ 989349 h 4608812"/>
              <a:gd name="connsiteX27026" fmla="*/ 68087 w 12184637"/>
              <a:gd name="connsiteY27026" fmla="*/ 990747 h 4608812"/>
              <a:gd name="connsiteX27027" fmla="*/ 66173 w 12184637"/>
              <a:gd name="connsiteY27027" fmla="*/ 998404 h 4608812"/>
              <a:gd name="connsiteX27028" fmla="*/ 70959 w 12184637"/>
              <a:gd name="connsiteY27028" fmla="*/ 1001128 h 4608812"/>
              <a:gd name="connsiteX27029" fmla="*/ 73830 w 12184637"/>
              <a:gd name="connsiteY27029" fmla="*/ 1000318 h 4608812"/>
              <a:gd name="connsiteX27030" fmla="*/ 73977 w 12184637"/>
              <a:gd name="connsiteY27030" fmla="*/ 999729 h 4608812"/>
              <a:gd name="connsiteX27031" fmla="*/ 90763 w 12184637"/>
              <a:gd name="connsiteY27031" fmla="*/ 997594 h 4608812"/>
              <a:gd name="connsiteX27032" fmla="*/ 95549 w 12184637"/>
              <a:gd name="connsiteY27032" fmla="*/ 991336 h 4608812"/>
              <a:gd name="connsiteX27033" fmla="*/ 89291 w 12184637"/>
              <a:gd name="connsiteY27033" fmla="*/ 986551 h 4608812"/>
              <a:gd name="connsiteX27034" fmla="*/ 72505 w 12184637"/>
              <a:gd name="connsiteY27034" fmla="*/ 988686 h 4608812"/>
              <a:gd name="connsiteX27035" fmla="*/ 67719 w 12184637"/>
              <a:gd name="connsiteY27035" fmla="*/ 994944 h 4608812"/>
              <a:gd name="connsiteX27036" fmla="*/ 73241 w 12184637"/>
              <a:gd name="connsiteY27036" fmla="*/ 999803 h 4608812"/>
              <a:gd name="connsiteX27037" fmla="*/ 73977 w 12184637"/>
              <a:gd name="connsiteY27037" fmla="*/ 999729 h 4608812"/>
              <a:gd name="connsiteX27038" fmla="*/ 90395 w 12184637"/>
              <a:gd name="connsiteY27038" fmla="*/ 997594 h 4608812"/>
              <a:gd name="connsiteX27039" fmla="*/ 118740 w 12184637"/>
              <a:gd name="connsiteY27039" fmla="*/ 995533 h 4608812"/>
              <a:gd name="connsiteX27040" fmla="*/ 123894 w 12184637"/>
              <a:gd name="connsiteY27040" fmla="*/ 989569 h 4608812"/>
              <a:gd name="connsiteX27041" fmla="*/ 117930 w 12184637"/>
              <a:gd name="connsiteY27041" fmla="*/ 984416 h 4608812"/>
              <a:gd name="connsiteX27042" fmla="*/ 89585 w 12184637"/>
              <a:gd name="connsiteY27042" fmla="*/ 986477 h 4608812"/>
              <a:gd name="connsiteX27043" fmla="*/ 84432 w 12184637"/>
              <a:gd name="connsiteY27043" fmla="*/ 992441 h 4608812"/>
              <a:gd name="connsiteX27044" fmla="*/ 90027 w 12184637"/>
              <a:gd name="connsiteY27044" fmla="*/ 997594 h 4608812"/>
              <a:gd name="connsiteX27045" fmla="*/ 90395 w 12184637"/>
              <a:gd name="connsiteY27045" fmla="*/ 997594 h 4608812"/>
              <a:gd name="connsiteX27046" fmla="*/ 118593 w 12184637"/>
              <a:gd name="connsiteY27046" fmla="*/ 995606 h 4608812"/>
              <a:gd name="connsiteX27047" fmla="*/ 161957 w 12184637"/>
              <a:gd name="connsiteY27047" fmla="*/ 993619 h 4608812"/>
              <a:gd name="connsiteX27048" fmla="*/ 167258 w 12184637"/>
              <a:gd name="connsiteY27048" fmla="*/ 987802 h 4608812"/>
              <a:gd name="connsiteX27049" fmla="*/ 161662 w 12184637"/>
              <a:gd name="connsiteY27049" fmla="*/ 982502 h 4608812"/>
              <a:gd name="connsiteX27050" fmla="*/ 161442 w 12184637"/>
              <a:gd name="connsiteY27050" fmla="*/ 982502 h 4608812"/>
              <a:gd name="connsiteX27051" fmla="*/ 118078 w 12184637"/>
              <a:gd name="connsiteY27051" fmla="*/ 984489 h 4608812"/>
              <a:gd name="connsiteX27052" fmla="*/ 112777 w 12184637"/>
              <a:gd name="connsiteY27052" fmla="*/ 990306 h 4608812"/>
              <a:gd name="connsiteX27053" fmla="*/ 118372 w 12184637"/>
              <a:gd name="connsiteY27053" fmla="*/ 995606 h 4608812"/>
              <a:gd name="connsiteX27054" fmla="*/ 118593 w 12184637"/>
              <a:gd name="connsiteY27054" fmla="*/ 995606 h 4608812"/>
              <a:gd name="connsiteX27055" fmla="*/ 161810 w 12184637"/>
              <a:gd name="connsiteY27055" fmla="*/ 993545 h 4608812"/>
              <a:gd name="connsiteX27056" fmla="*/ 218941 w 12184637"/>
              <a:gd name="connsiteY27056" fmla="*/ 992220 h 4608812"/>
              <a:gd name="connsiteX27057" fmla="*/ 224389 w 12184637"/>
              <a:gd name="connsiteY27057" fmla="*/ 986551 h 4608812"/>
              <a:gd name="connsiteX27058" fmla="*/ 218794 w 12184637"/>
              <a:gd name="connsiteY27058" fmla="*/ 981103 h 4608812"/>
              <a:gd name="connsiteX27059" fmla="*/ 218720 w 12184637"/>
              <a:gd name="connsiteY27059" fmla="*/ 981103 h 4608812"/>
              <a:gd name="connsiteX27060" fmla="*/ 161589 w 12184637"/>
              <a:gd name="connsiteY27060" fmla="*/ 982428 h 4608812"/>
              <a:gd name="connsiteX27061" fmla="*/ 156141 w 12184637"/>
              <a:gd name="connsiteY27061" fmla="*/ 988097 h 4608812"/>
              <a:gd name="connsiteX27062" fmla="*/ 161736 w 12184637"/>
              <a:gd name="connsiteY27062" fmla="*/ 993545 h 4608812"/>
              <a:gd name="connsiteX27063" fmla="*/ 161810 w 12184637"/>
              <a:gd name="connsiteY27063" fmla="*/ 993545 h 4608812"/>
              <a:gd name="connsiteX27064" fmla="*/ 294037 w 12184637"/>
              <a:gd name="connsiteY27064" fmla="*/ 986551 h 4608812"/>
              <a:gd name="connsiteX27065" fmla="*/ 288442 w 12184637"/>
              <a:gd name="connsiteY27065" fmla="*/ 980956 h 4608812"/>
              <a:gd name="connsiteX27066" fmla="*/ 218794 w 12184637"/>
              <a:gd name="connsiteY27066" fmla="*/ 981029 h 4608812"/>
              <a:gd name="connsiteX27067" fmla="*/ 218794 w 12184637"/>
              <a:gd name="connsiteY27067" fmla="*/ 981029 h 4608812"/>
              <a:gd name="connsiteX27068" fmla="*/ 213272 w 12184637"/>
              <a:gd name="connsiteY27068" fmla="*/ 986624 h 4608812"/>
              <a:gd name="connsiteX27069" fmla="*/ 218868 w 12184637"/>
              <a:gd name="connsiteY27069" fmla="*/ 992220 h 4608812"/>
              <a:gd name="connsiteX27070" fmla="*/ 288515 w 12184637"/>
              <a:gd name="connsiteY27070" fmla="*/ 992146 h 4608812"/>
              <a:gd name="connsiteX27071" fmla="*/ 288515 w 12184637"/>
              <a:gd name="connsiteY27071" fmla="*/ 992146 h 4608812"/>
              <a:gd name="connsiteX27072" fmla="*/ 294037 w 12184637"/>
              <a:gd name="connsiteY27072" fmla="*/ 986551 h 4608812"/>
              <a:gd name="connsiteX27073" fmla="*/ 374802 w 12184637"/>
              <a:gd name="connsiteY27073" fmla="*/ 988612 h 4608812"/>
              <a:gd name="connsiteX27074" fmla="*/ 369354 w 12184637"/>
              <a:gd name="connsiteY27074" fmla="*/ 982870 h 4608812"/>
              <a:gd name="connsiteX27075" fmla="*/ 288589 w 12184637"/>
              <a:gd name="connsiteY27075" fmla="*/ 981029 h 4608812"/>
              <a:gd name="connsiteX27076" fmla="*/ 288442 w 12184637"/>
              <a:gd name="connsiteY27076" fmla="*/ 981029 h 4608812"/>
              <a:gd name="connsiteX27077" fmla="*/ 282920 w 12184637"/>
              <a:gd name="connsiteY27077" fmla="*/ 986477 h 4608812"/>
              <a:gd name="connsiteX27078" fmla="*/ 288368 w 12184637"/>
              <a:gd name="connsiteY27078" fmla="*/ 992220 h 4608812"/>
              <a:gd name="connsiteX27079" fmla="*/ 369133 w 12184637"/>
              <a:gd name="connsiteY27079" fmla="*/ 994060 h 4608812"/>
              <a:gd name="connsiteX27080" fmla="*/ 369280 w 12184637"/>
              <a:gd name="connsiteY27080" fmla="*/ 994060 h 4608812"/>
              <a:gd name="connsiteX27081" fmla="*/ 374802 w 12184637"/>
              <a:gd name="connsiteY27081" fmla="*/ 988612 h 4608812"/>
              <a:gd name="connsiteX27082" fmla="*/ 465211 w 12184637"/>
              <a:gd name="connsiteY27082" fmla="*/ 993177 h 4608812"/>
              <a:gd name="connsiteX27083" fmla="*/ 459910 w 12184637"/>
              <a:gd name="connsiteY27083" fmla="*/ 987361 h 4608812"/>
              <a:gd name="connsiteX27084" fmla="*/ 369501 w 12184637"/>
              <a:gd name="connsiteY27084" fmla="*/ 982943 h 4608812"/>
              <a:gd name="connsiteX27085" fmla="*/ 363685 w 12184637"/>
              <a:gd name="connsiteY27085" fmla="*/ 988244 h 4608812"/>
              <a:gd name="connsiteX27086" fmla="*/ 368985 w 12184637"/>
              <a:gd name="connsiteY27086" fmla="*/ 994060 h 4608812"/>
              <a:gd name="connsiteX27087" fmla="*/ 459395 w 12184637"/>
              <a:gd name="connsiteY27087" fmla="*/ 998478 h 4608812"/>
              <a:gd name="connsiteX27088" fmla="*/ 459689 w 12184637"/>
              <a:gd name="connsiteY27088" fmla="*/ 998478 h 4608812"/>
              <a:gd name="connsiteX27089" fmla="*/ 465211 w 12184637"/>
              <a:gd name="connsiteY27089" fmla="*/ 993177 h 4608812"/>
              <a:gd name="connsiteX27090" fmla="*/ 561216 w 12184637"/>
              <a:gd name="connsiteY27090" fmla="*/ 998699 h 4608812"/>
              <a:gd name="connsiteX27091" fmla="*/ 555988 w 12184637"/>
              <a:gd name="connsiteY27091" fmla="*/ 992809 h 4608812"/>
              <a:gd name="connsiteX27092" fmla="*/ 459984 w 12184637"/>
              <a:gd name="connsiteY27092" fmla="*/ 987361 h 4608812"/>
              <a:gd name="connsiteX27093" fmla="*/ 454094 w 12184637"/>
              <a:gd name="connsiteY27093" fmla="*/ 992588 h 4608812"/>
              <a:gd name="connsiteX27094" fmla="*/ 459321 w 12184637"/>
              <a:gd name="connsiteY27094" fmla="*/ 998478 h 4608812"/>
              <a:gd name="connsiteX27095" fmla="*/ 555326 w 12184637"/>
              <a:gd name="connsiteY27095" fmla="*/ 1003926 h 4608812"/>
              <a:gd name="connsiteX27096" fmla="*/ 555694 w 12184637"/>
              <a:gd name="connsiteY27096" fmla="*/ 1003926 h 4608812"/>
              <a:gd name="connsiteX27097" fmla="*/ 561216 w 12184637"/>
              <a:gd name="connsiteY27097" fmla="*/ 998699 h 4608812"/>
              <a:gd name="connsiteX27098" fmla="*/ 658619 w 12184637"/>
              <a:gd name="connsiteY27098" fmla="*/ 1003631 h 4608812"/>
              <a:gd name="connsiteX27099" fmla="*/ 653318 w 12184637"/>
              <a:gd name="connsiteY27099" fmla="*/ 997815 h 4608812"/>
              <a:gd name="connsiteX27100" fmla="*/ 555915 w 12184637"/>
              <a:gd name="connsiteY27100" fmla="*/ 992809 h 4608812"/>
              <a:gd name="connsiteX27101" fmla="*/ 550098 w 12184637"/>
              <a:gd name="connsiteY27101" fmla="*/ 998110 h 4608812"/>
              <a:gd name="connsiteX27102" fmla="*/ 555399 w 12184637"/>
              <a:gd name="connsiteY27102" fmla="*/ 1003926 h 4608812"/>
              <a:gd name="connsiteX27103" fmla="*/ 652803 w 12184637"/>
              <a:gd name="connsiteY27103" fmla="*/ 1008932 h 4608812"/>
              <a:gd name="connsiteX27104" fmla="*/ 653097 w 12184637"/>
              <a:gd name="connsiteY27104" fmla="*/ 1008932 h 4608812"/>
              <a:gd name="connsiteX27105" fmla="*/ 658619 w 12184637"/>
              <a:gd name="connsiteY27105" fmla="*/ 1003631 h 4608812"/>
              <a:gd name="connsiteX27106" fmla="*/ 754329 w 12184637"/>
              <a:gd name="connsiteY27106" fmla="*/ 1004441 h 4608812"/>
              <a:gd name="connsiteX27107" fmla="*/ 748807 w 12184637"/>
              <a:gd name="connsiteY27107" fmla="*/ 998846 h 4608812"/>
              <a:gd name="connsiteX27108" fmla="*/ 653097 w 12184637"/>
              <a:gd name="connsiteY27108" fmla="*/ 997742 h 4608812"/>
              <a:gd name="connsiteX27109" fmla="*/ 653024 w 12184637"/>
              <a:gd name="connsiteY27109" fmla="*/ 997742 h 4608812"/>
              <a:gd name="connsiteX27110" fmla="*/ 647502 w 12184637"/>
              <a:gd name="connsiteY27110" fmla="*/ 1003263 h 4608812"/>
              <a:gd name="connsiteX27111" fmla="*/ 653024 w 12184637"/>
              <a:gd name="connsiteY27111" fmla="*/ 1008859 h 4608812"/>
              <a:gd name="connsiteX27112" fmla="*/ 748734 w 12184637"/>
              <a:gd name="connsiteY27112" fmla="*/ 1009963 h 4608812"/>
              <a:gd name="connsiteX27113" fmla="*/ 748807 w 12184637"/>
              <a:gd name="connsiteY27113" fmla="*/ 1009963 h 4608812"/>
              <a:gd name="connsiteX27114" fmla="*/ 754329 w 12184637"/>
              <a:gd name="connsiteY27114" fmla="*/ 1004441 h 4608812"/>
              <a:gd name="connsiteX27115" fmla="*/ 749102 w 12184637"/>
              <a:gd name="connsiteY27115" fmla="*/ 1009963 h 4608812"/>
              <a:gd name="connsiteX27116" fmla="*/ 839879 w 12184637"/>
              <a:gd name="connsiteY27116" fmla="*/ 1003779 h 4608812"/>
              <a:gd name="connsiteX27117" fmla="*/ 845033 w 12184637"/>
              <a:gd name="connsiteY27117" fmla="*/ 997815 h 4608812"/>
              <a:gd name="connsiteX27118" fmla="*/ 839069 w 12184637"/>
              <a:gd name="connsiteY27118" fmla="*/ 992662 h 4608812"/>
              <a:gd name="connsiteX27119" fmla="*/ 748292 w 12184637"/>
              <a:gd name="connsiteY27119" fmla="*/ 998846 h 4608812"/>
              <a:gd name="connsiteX27120" fmla="*/ 743138 w 12184637"/>
              <a:gd name="connsiteY27120" fmla="*/ 1004809 h 4608812"/>
              <a:gd name="connsiteX27121" fmla="*/ 748734 w 12184637"/>
              <a:gd name="connsiteY27121" fmla="*/ 1010037 h 4608812"/>
              <a:gd name="connsiteX27122" fmla="*/ 749102 w 12184637"/>
              <a:gd name="connsiteY27122" fmla="*/ 1009963 h 4608812"/>
              <a:gd name="connsiteX27123" fmla="*/ 840174 w 12184637"/>
              <a:gd name="connsiteY27123" fmla="*/ 1003779 h 4608812"/>
              <a:gd name="connsiteX27124" fmla="*/ 928816 w 12184637"/>
              <a:gd name="connsiteY27124" fmla="*/ 993177 h 4608812"/>
              <a:gd name="connsiteX27125" fmla="*/ 933675 w 12184637"/>
              <a:gd name="connsiteY27125" fmla="*/ 986993 h 4608812"/>
              <a:gd name="connsiteX27126" fmla="*/ 927491 w 12184637"/>
              <a:gd name="connsiteY27126" fmla="*/ 982133 h 4608812"/>
              <a:gd name="connsiteX27127" fmla="*/ 838849 w 12184637"/>
              <a:gd name="connsiteY27127" fmla="*/ 992735 h 4608812"/>
              <a:gd name="connsiteX27128" fmla="*/ 833989 w 12184637"/>
              <a:gd name="connsiteY27128" fmla="*/ 998919 h 4608812"/>
              <a:gd name="connsiteX27129" fmla="*/ 839585 w 12184637"/>
              <a:gd name="connsiteY27129" fmla="*/ 1003852 h 4608812"/>
              <a:gd name="connsiteX27130" fmla="*/ 840174 w 12184637"/>
              <a:gd name="connsiteY27130" fmla="*/ 1003779 h 4608812"/>
              <a:gd name="connsiteX27131" fmla="*/ 928963 w 12184637"/>
              <a:gd name="connsiteY27131" fmla="*/ 993177 h 4608812"/>
              <a:gd name="connsiteX27132" fmla="*/ 1018268 w 12184637"/>
              <a:gd name="connsiteY27132" fmla="*/ 980808 h 4608812"/>
              <a:gd name="connsiteX27133" fmla="*/ 1023054 w 12184637"/>
              <a:gd name="connsiteY27133" fmla="*/ 974550 h 4608812"/>
              <a:gd name="connsiteX27134" fmla="*/ 1016796 w 12184637"/>
              <a:gd name="connsiteY27134" fmla="*/ 969765 h 4608812"/>
              <a:gd name="connsiteX27135" fmla="*/ 927491 w 12184637"/>
              <a:gd name="connsiteY27135" fmla="*/ 982133 h 4608812"/>
              <a:gd name="connsiteX27136" fmla="*/ 922705 w 12184637"/>
              <a:gd name="connsiteY27136" fmla="*/ 988391 h 4608812"/>
              <a:gd name="connsiteX27137" fmla="*/ 928227 w 12184637"/>
              <a:gd name="connsiteY27137" fmla="*/ 993177 h 4608812"/>
              <a:gd name="connsiteX27138" fmla="*/ 928963 w 12184637"/>
              <a:gd name="connsiteY27138" fmla="*/ 993177 h 4608812"/>
              <a:gd name="connsiteX27139" fmla="*/ 1018268 w 12184637"/>
              <a:gd name="connsiteY27139" fmla="*/ 980808 h 4608812"/>
              <a:gd name="connsiteX27140" fmla="*/ 1109487 w 12184637"/>
              <a:gd name="connsiteY27140" fmla="*/ 967851 h 4608812"/>
              <a:gd name="connsiteX27141" fmla="*/ 1114199 w 12184637"/>
              <a:gd name="connsiteY27141" fmla="*/ 961593 h 4608812"/>
              <a:gd name="connsiteX27142" fmla="*/ 1107941 w 12184637"/>
              <a:gd name="connsiteY27142" fmla="*/ 956881 h 4608812"/>
              <a:gd name="connsiteX27143" fmla="*/ 1016722 w 12184637"/>
              <a:gd name="connsiteY27143" fmla="*/ 969838 h 4608812"/>
              <a:gd name="connsiteX27144" fmla="*/ 1012010 w 12184637"/>
              <a:gd name="connsiteY27144" fmla="*/ 976096 h 4608812"/>
              <a:gd name="connsiteX27145" fmla="*/ 1017532 w 12184637"/>
              <a:gd name="connsiteY27145" fmla="*/ 980882 h 4608812"/>
              <a:gd name="connsiteX27146" fmla="*/ 1018268 w 12184637"/>
              <a:gd name="connsiteY27146" fmla="*/ 980808 h 4608812"/>
              <a:gd name="connsiteX27147" fmla="*/ 1109414 w 12184637"/>
              <a:gd name="connsiteY27147" fmla="*/ 967851 h 4608812"/>
              <a:gd name="connsiteX27148" fmla="*/ 1203872 w 12184637"/>
              <a:gd name="connsiteY27148" fmla="*/ 955335 h 4608812"/>
              <a:gd name="connsiteX27149" fmla="*/ 1208658 w 12184637"/>
              <a:gd name="connsiteY27149" fmla="*/ 949077 h 4608812"/>
              <a:gd name="connsiteX27150" fmla="*/ 1202400 w 12184637"/>
              <a:gd name="connsiteY27150" fmla="*/ 944291 h 4608812"/>
              <a:gd name="connsiteX27151" fmla="*/ 1107941 w 12184637"/>
              <a:gd name="connsiteY27151" fmla="*/ 956807 h 4608812"/>
              <a:gd name="connsiteX27152" fmla="*/ 1103156 w 12184637"/>
              <a:gd name="connsiteY27152" fmla="*/ 963065 h 4608812"/>
              <a:gd name="connsiteX27153" fmla="*/ 1108678 w 12184637"/>
              <a:gd name="connsiteY27153" fmla="*/ 967924 h 4608812"/>
              <a:gd name="connsiteX27154" fmla="*/ 1109414 w 12184637"/>
              <a:gd name="connsiteY27154" fmla="*/ 967851 h 4608812"/>
              <a:gd name="connsiteX27155" fmla="*/ 1203799 w 12184637"/>
              <a:gd name="connsiteY27155" fmla="*/ 955335 h 4608812"/>
              <a:gd name="connsiteX27156" fmla="*/ 1299214 w 12184637"/>
              <a:gd name="connsiteY27156" fmla="*/ 943849 h 4608812"/>
              <a:gd name="connsiteX27157" fmla="*/ 1304074 w 12184637"/>
              <a:gd name="connsiteY27157" fmla="*/ 937665 h 4608812"/>
              <a:gd name="connsiteX27158" fmla="*/ 1297889 w 12184637"/>
              <a:gd name="connsiteY27158" fmla="*/ 932806 h 4608812"/>
              <a:gd name="connsiteX27159" fmla="*/ 1202474 w 12184637"/>
              <a:gd name="connsiteY27159" fmla="*/ 944291 h 4608812"/>
              <a:gd name="connsiteX27160" fmla="*/ 1197614 w 12184637"/>
              <a:gd name="connsiteY27160" fmla="*/ 950476 h 4608812"/>
              <a:gd name="connsiteX27161" fmla="*/ 1203210 w 12184637"/>
              <a:gd name="connsiteY27161" fmla="*/ 955408 h 4608812"/>
              <a:gd name="connsiteX27162" fmla="*/ 1203799 w 12184637"/>
              <a:gd name="connsiteY27162" fmla="*/ 955335 h 4608812"/>
              <a:gd name="connsiteX27163" fmla="*/ 1299141 w 12184637"/>
              <a:gd name="connsiteY27163" fmla="*/ 943849 h 4608812"/>
              <a:gd name="connsiteX27164" fmla="*/ 1393378 w 12184637"/>
              <a:gd name="connsiteY27164" fmla="*/ 933837 h 4608812"/>
              <a:gd name="connsiteX27165" fmla="*/ 1398311 w 12184637"/>
              <a:gd name="connsiteY27165" fmla="*/ 927726 h 4608812"/>
              <a:gd name="connsiteX27166" fmla="*/ 1392200 w 12184637"/>
              <a:gd name="connsiteY27166" fmla="*/ 922793 h 4608812"/>
              <a:gd name="connsiteX27167" fmla="*/ 1297963 w 12184637"/>
              <a:gd name="connsiteY27167" fmla="*/ 932806 h 4608812"/>
              <a:gd name="connsiteX27168" fmla="*/ 1293030 w 12184637"/>
              <a:gd name="connsiteY27168" fmla="*/ 938917 h 4608812"/>
              <a:gd name="connsiteX27169" fmla="*/ 1298625 w 12184637"/>
              <a:gd name="connsiteY27169" fmla="*/ 943923 h 4608812"/>
              <a:gd name="connsiteX27170" fmla="*/ 1299141 w 12184637"/>
              <a:gd name="connsiteY27170" fmla="*/ 943849 h 4608812"/>
              <a:gd name="connsiteX27171" fmla="*/ 1393305 w 12184637"/>
              <a:gd name="connsiteY27171" fmla="*/ 933910 h 4608812"/>
              <a:gd name="connsiteX27172" fmla="*/ 1484303 w 12184637"/>
              <a:gd name="connsiteY27172" fmla="*/ 925885 h 4608812"/>
              <a:gd name="connsiteX27173" fmla="*/ 1489383 w 12184637"/>
              <a:gd name="connsiteY27173" fmla="*/ 919848 h 4608812"/>
              <a:gd name="connsiteX27174" fmla="*/ 1483346 w 12184637"/>
              <a:gd name="connsiteY27174" fmla="*/ 914768 h 4608812"/>
              <a:gd name="connsiteX27175" fmla="*/ 1392348 w 12184637"/>
              <a:gd name="connsiteY27175" fmla="*/ 922793 h 4608812"/>
              <a:gd name="connsiteX27176" fmla="*/ 1387268 w 12184637"/>
              <a:gd name="connsiteY27176" fmla="*/ 928830 h 4608812"/>
              <a:gd name="connsiteX27177" fmla="*/ 1392863 w 12184637"/>
              <a:gd name="connsiteY27177" fmla="*/ 933910 h 4608812"/>
              <a:gd name="connsiteX27178" fmla="*/ 1393305 w 12184637"/>
              <a:gd name="connsiteY27178" fmla="*/ 933910 h 4608812"/>
              <a:gd name="connsiteX27179" fmla="*/ 1484156 w 12184637"/>
              <a:gd name="connsiteY27179" fmla="*/ 925885 h 4608812"/>
              <a:gd name="connsiteX27180" fmla="*/ 1569780 w 12184637"/>
              <a:gd name="connsiteY27180" fmla="*/ 920290 h 4608812"/>
              <a:gd name="connsiteX27181" fmla="*/ 1575007 w 12184637"/>
              <a:gd name="connsiteY27181" fmla="*/ 914327 h 4608812"/>
              <a:gd name="connsiteX27182" fmla="*/ 1569043 w 12184637"/>
              <a:gd name="connsiteY27182" fmla="*/ 909099 h 4608812"/>
              <a:gd name="connsiteX27183" fmla="*/ 1483420 w 12184637"/>
              <a:gd name="connsiteY27183" fmla="*/ 914695 h 4608812"/>
              <a:gd name="connsiteX27184" fmla="*/ 1478192 w 12184637"/>
              <a:gd name="connsiteY27184" fmla="*/ 920658 h 4608812"/>
              <a:gd name="connsiteX27185" fmla="*/ 1483788 w 12184637"/>
              <a:gd name="connsiteY27185" fmla="*/ 925885 h 4608812"/>
              <a:gd name="connsiteX27186" fmla="*/ 1484156 w 12184637"/>
              <a:gd name="connsiteY27186" fmla="*/ 925885 h 4608812"/>
              <a:gd name="connsiteX27187" fmla="*/ 1569632 w 12184637"/>
              <a:gd name="connsiteY27187" fmla="*/ 920216 h 4608812"/>
              <a:gd name="connsiteX27188" fmla="*/ 1649808 w 12184637"/>
              <a:gd name="connsiteY27188" fmla="*/ 916462 h 4608812"/>
              <a:gd name="connsiteX27189" fmla="*/ 1655109 w 12184637"/>
              <a:gd name="connsiteY27189" fmla="*/ 910645 h 4608812"/>
              <a:gd name="connsiteX27190" fmla="*/ 1649293 w 12184637"/>
              <a:gd name="connsiteY27190" fmla="*/ 905344 h 4608812"/>
              <a:gd name="connsiteX27191" fmla="*/ 1569117 w 12184637"/>
              <a:gd name="connsiteY27191" fmla="*/ 909099 h 4608812"/>
              <a:gd name="connsiteX27192" fmla="*/ 1563816 w 12184637"/>
              <a:gd name="connsiteY27192" fmla="*/ 914915 h 4608812"/>
              <a:gd name="connsiteX27193" fmla="*/ 1569412 w 12184637"/>
              <a:gd name="connsiteY27193" fmla="*/ 920216 h 4608812"/>
              <a:gd name="connsiteX27194" fmla="*/ 1569632 w 12184637"/>
              <a:gd name="connsiteY27194" fmla="*/ 920216 h 4608812"/>
              <a:gd name="connsiteX27195" fmla="*/ 1649734 w 12184637"/>
              <a:gd name="connsiteY27195" fmla="*/ 916462 h 4608812"/>
              <a:gd name="connsiteX27196" fmla="*/ 1724462 w 12184637"/>
              <a:gd name="connsiteY27196" fmla="*/ 914032 h 4608812"/>
              <a:gd name="connsiteX27197" fmla="*/ 1729836 w 12184637"/>
              <a:gd name="connsiteY27197" fmla="*/ 908289 h 4608812"/>
              <a:gd name="connsiteX27198" fmla="*/ 1724094 w 12184637"/>
              <a:gd name="connsiteY27198" fmla="*/ 902915 h 4608812"/>
              <a:gd name="connsiteX27199" fmla="*/ 1649366 w 12184637"/>
              <a:gd name="connsiteY27199" fmla="*/ 905344 h 4608812"/>
              <a:gd name="connsiteX27200" fmla="*/ 1643992 w 12184637"/>
              <a:gd name="connsiteY27200" fmla="*/ 911087 h 4608812"/>
              <a:gd name="connsiteX27201" fmla="*/ 1649587 w 12184637"/>
              <a:gd name="connsiteY27201" fmla="*/ 916462 h 4608812"/>
              <a:gd name="connsiteX27202" fmla="*/ 1649734 w 12184637"/>
              <a:gd name="connsiteY27202" fmla="*/ 916462 h 4608812"/>
              <a:gd name="connsiteX27203" fmla="*/ 1724388 w 12184637"/>
              <a:gd name="connsiteY27203" fmla="*/ 914032 h 4608812"/>
              <a:gd name="connsiteX27204" fmla="*/ 1793594 w 12184637"/>
              <a:gd name="connsiteY27204" fmla="*/ 912412 h 4608812"/>
              <a:gd name="connsiteX27205" fmla="*/ 1799042 w 12184637"/>
              <a:gd name="connsiteY27205" fmla="*/ 906743 h 4608812"/>
              <a:gd name="connsiteX27206" fmla="*/ 1793373 w 12184637"/>
              <a:gd name="connsiteY27206" fmla="*/ 901295 h 4608812"/>
              <a:gd name="connsiteX27207" fmla="*/ 1724167 w 12184637"/>
              <a:gd name="connsiteY27207" fmla="*/ 902915 h 4608812"/>
              <a:gd name="connsiteX27208" fmla="*/ 1718719 w 12184637"/>
              <a:gd name="connsiteY27208" fmla="*/ 908584 h 4608812"/>
              <a:gd name="connsiteX27209" fmla="*/ 1724315 w 12184637"/>
              <a:gd name="connsiteY27209" fmla="*/ 914032 h 4608812"/>
              <a:gd name="connsiteX27210" fmla="*/ 1724388 w 12184637"/>
              <a:gd name="connsiteY27210" fmla="*/ 914032 h 4608812"/>
              <a:gd name="connsiteX27211" fmla="*/ 1793594 w 12184637"/>
              <a:gd name="connsiteY27211" fmla="*/ 912412 h 4608812"/>
              <a:gd name="connsiteX27212" fmla="*/ 1857352 w 12184637"/>
              <a:gd name="connsiteY27212" fmla="*/ 911087 h 4608812"/>
              <a:gd name="connsiteX27213" fmla="*/ 1862800 w 12184637"/>
              <a:gd name="connsiteY27213" fmla="*/ 905418 h 4608812"/>
              <a:gd name="connsiteX27214" fmla="*/ 1857205 w 12184637"/>
              <a:gd name="connsiteY27214" fmla="*/ 899970 h 4608812"/>
              <a:gd name="connsiteX27215" fmla="*/ 1857131 w 12184637"/>
              <a:gd name="connsiteY27215" fmla="*/ 899970 h 4608812"/>
              <a:gd name="connsiteX27216" fmla="*/ 1793373 w 12184637"/>
              <a:gd name="connsiteY27216" fmla="*/ 901295 h 4608812"/>
              <a:gd name="connsiteX27217" fmla="*/ 1787925 w 12184637"/>
              <a:gd name="connsiteY27217" fmla="*/ 906964 h 4608812"/>
              <a:gd name="connsiteX27218" fmla="*/ 1793521 w 12184637"/>
              <a:gd name="connsiteY27218" fmla="*/ 912412 h 4608812"/>
              <a:gd name="connsiteX27219" fmla="*/ 1793594 w 12184637"/>
              <a:gd name="connsiteY27219" fmla="*/ 912412 h 4608812"/>
              <a:gd name="connsiteX27220" fmla="*/ 1914115 w 12184637"/>
              <a:gd name="connsiteY27220" fmla="*/ 910645 h 4608812"/>
              <a:gd name="connsiteX27221" fmla="*/ 1919637 w 12184637"/>
              <a:gd name="connsiteY27221" fmla="*/ 905050 h 4608812"/>
              <a:gd name="connsiteX27222" fmla="*/ 1914042 w 12184637"/>
              <a:gd name="connsiteY27222" fmla="*/ 899528 h 4608812"/>
              <a:gd name="connsiteX27223" fmla="*/ 1857131 w 12184637"/>
              <a:gd name="connsiteY27223" fmla="*/ 899970 h 4608812"/>
              <a:gd name="connsiteX27224" fmla="*/ 1851609 w 12184637"/>
              <a:gd name="connsiteY27224" fmla="*/ 905565 h 4608812"/>
              <a:gd name="connsiteX27225" fmla="*/ 1857205 w 12184637"/>
              <a:gd name="connsiteY27225" fmla="*/ 911087 h 4608812"/>
              <a:gd name="connsiteX27226" fmla="*/ 1914115 w 12184637"/>
              <a:gd name="connsiteY27226" fmla="*/ 910645 h 4608812"/>
              <a:gd name="connsiteX27227" fmla="*/ 1968523 w 12184637"/>
              <a:gd name="connsiteY27227" fmla="*/ 906302 h 4608812"/>
              <a:gd name="connsiteX27228" fmla="*/ 1963075 w 12184637"/>
              <a:gd name="connsiteY27228" fmla="*/ 900633 h 4608812"/>
              <a:gd name="connsiteX27229" fmla="*/ 1914263 w 12184637"/>
              <a:gd name="connsiteY27229" fmla="*/ 899528 h 4608812"/>
              <a:gd name="connsiteX27230" fmla="*/ 1908594 w 12184637"/>
              <a:gd name="connsiteY27230" fmla="*/ 904976 h 4608812"/>
              <a:gd name="connsiteX27231" fmla="*/ 1914042 w 12184637"/>
              <a:gd name="connsiteY27231" fmla="*/ 910645 h 4608812"/>
              <a:gd name="connsiteX27232" fmla="*/ 1962854 w 12184637"/>
              <a:gd name="connsiteY27232" fmla="*/ 911750 h 4608812"/>
              <a:gd name="connsiteX27233" fmla="*/ 1963001 w 12184637"/>
              <a:gd name="connsiteY27233" fmla="*/ 911750 h 4608812"/>
              <a:gd name="connsiteX27234" fmla="*/ 1968523 w 12184637"/>
              <a:gd name="connsiteY27234" fmla="*/ 906302 h 4608812"/>
              <a:gd name="connsiteX27235" fmla="*/ 7591126 w 12184637"/>
              <a:gd name="connsiteY27235" fmla="*/ 2326346 h 4608812"/>
              <a:gd name="connsiteX27236" fmla="*/ 7594439 w 12184637"/>
              <a:gd name="connsiteY27236" fmla="*/ 2319204 h 4608812"/>
              <a:gd name="connsiteX27237" fmla="*/ 7594071 w 12184637"/>
              <a:gd name="connsiteY27237" fmla="*/ 2318174 h 4608812"/>
              <a:gd name="connsiteX27238" fmla="*/ 7586929 w 12184637"/>
              <a:gd name="connsiteY27238" fmla="*/ 2314861 h 4608812"/>
              <a:gd name="connsiteX27239" fmla="*/ 7583617 w 12184637"/>
              <a:gd name="connsiteY27239" fmla="*/ 2322002 h 4608812"/>
              <a:gd name="connsiteX27240" fmla="*/ 7583984 w 12184637"/>
              <a:gd name="connsiteY27240" fmla="*/ 2323033 h 4608812"/>
              <a:gd name="connsiteX27241" fmla="*/ 7589285 w 12184637"/>
              <a:gd name="connsiteY27241" fmla="*/ 2326640 h 4608812"/>
              <a:gd name="connsiteX27242" fmla="*/ 7591126 w 12184637"/>
              <a:gd name="connsiteY27242" fmla="*/ 2326346 h 4608812"/>
              <a:gd name="connsiteX27243" fmla="*/ 7613507 w 12184637"/>
              <a:gd name="connsiteY27243" fmla="*/ 2370667 h 4608812"/>
              <a:gd name="connsiteX27244" fmla="*/ 7616010 w 12184637"/>
              <a:gd name="connsiteY27244" fmla="*/ 2363231 h 4608812"/>
              <a:gd name="connsiteX27245" fmla="*/ 7594071 w 12184637"/>
              <a:gd name="connsiteY27245" fmla="*/ 2318689 h 4608812"/>
              <a:gd name="connsiteX27246" fmla="*/ 7586635 w 12184637"/>
              <a:gd name="connsiteY27246" fmla="*/ 2316186 h 4608812"/>
              <a:gd name="connsiteX27247" fmla="*/ 7584132 w 12184637"/>
              <a:gd name="connsiteY27247" fmla="*/ 2323622 h 4608812"/>
              <a:gd name="connsiteX27248" fmla="*/ 7606071 w 12184637"/>
              <a:gd name="connsiteY27248" fmla="*/ 2368164 h 4608812"/>
              <a:gd name="connsiteX27249" fmla="*/ 7611078 w 12184637"/>
              <a:gd name="connsiteY27249" fmla="*/ 2371256 h 4608812"/>
              <a:gd name="connsiteX27250" fmla="*/ 7613507 w 12184637"/>
              <a:gd name="connsiteY27250" fmla="*/ 2370667 h 4608812"/>
              <a:gd name="connsiteX27251" fmla="*/ 7621312 w 12184637"/>
              <a:gd name="connsiteY27251" fmla="*/ 2426547 h 4608812"/>
              <a:gd name="connsiteX27252" fmla="*/ 7625876 w 12184637"/>
              <a:gd name="connsiteY27252" fmla="*/ 2420142 h 4608812"/>
              <a:gd name="connsiteX27253" fmla="*/ 7616600 w 12184637"/>
              <a:gd name="connsiteY27253" fmla="*/ 2364777 h 4608812"/>
              <a:gd name="connsiteX27254" fmla="*/ 7610195 w 12184637"/>
              <a:gd name="connsiteY27254" fmla="*/ 2360212 h 4608812"/>
              <a:gd name="connsiteX27255" fmla="*/ 7605630 w 12184637"/>
              <a:gd name="connsiteY27255" fmla="*/ 2366618 h 4608812"/>
              <a:gd name="connsiteX27256" fmla="*/ 7614907 w 12184637"/>
              <a:gd name="connsiteY27256" fmla="*/ 2421982 h 4608812"/>
              <a:gd name="connsiteX27257" fmla="*/ 7620428 w 12184637"/>
              <a:gd name="connsiteY27257" fmla="*/ 2426621 h 4608812"/>
              <a:gd name="connsiteX27258" fmla="*/ 7621312 w 12184637"/>
              <a:gd name="connsiteY27258" fmla="*/ 2426547 h 4608812"/>
              <a:gd name="connsiteX27259" fmla="*/ 7627275 w 12184637"/>
              <a:gd name="connsiteY27259" fmla="*/ 2513275 h 4608812"/>
              <a:gd name="connsiteX27260" fmla="*/ 7632429 w 12184637"/>
              <a:gd name="connsiteY27260" fmla="*/ 2507312 h 4608812"/>
              <a:gd name="connsiteX27261" fmla="*/ 7625950 w 12184637"/>
              <a:gd name="connsiteY27261" fmla="*/ 2420657 h 4608812"/>
              <a:gd name="connsiteX27262" fmla="*/ 7619986 w 12184637"/>
              <a:gd name="connsiteY27262" fmla="*/ 2415503 h 4608812"/>
              <a:gd name="connsiteX27263" fmla="*/ 7614833 w 12184637"/>
              <a:gd name="connsiteY27263" fmla="*/ 2421467 h 4608812"/>
              <a:gd name="connsiteX27264" fmla="*/ 7621312 w 12184637"/>
              <a:gd name="connsiteY27264" fmla="*/ 2508122 h 4608812"/>
              <a:gd name="connsiteX27265" fmla="*/ 7626907 w 12184637"/>
              <a:gd name="connsiteY27265" fmla="*/ 2513275 h 4608812"/>
              <a:gd name="connsiteX27266" fmla="*/ 7627275 w 12184637"/>
              <a:gd name="connsiteY27266" fmla="*/ 2513275 h 4608812"/>
              <a:gd name="connsiteX27267" fmla="*/ 7654221 w 12184637"/>
              <a:gd name="connsiteY27267" fmla="*/ 2562971 h 4608812"/>
              <a:gd name="connsiteX27268" fmla="*/ 7656724 w 12184637"/>
              <a:gd name="connsiteY27268" fmla="*/ 2555535 h 4608812"/>
              <a:gd name="connsiteX27269" fmla="*/ 7631839 w 12184637"/>
              <a:gd name="connsiteY27269" fmla="*/ 2505324 h 4608812"/>
              <a:gd name="connsiteX27270" fmla="*/ 7624403 w 12184637"/>
              <a:gd name="connsiteY27270" fmla="*/ 2502821 h 4608812"/>
              <a:gd name="connsiteX27271" fmla="*/ 7621900 w 12184637"/>
              <a:gd name="connsiteY27271" fmla="*/ 2510257 h 4608812"/>
              <a:gd name="connsiteX27272" fmla="*/ 7646785 w 12184637"/>
              <a:gd name="connsiteY27272" fmla="*/ 2560468 h 4608812"/>
              <a:gd name="connsiteX27273" fmla="*/ 7651792 w 12184637"/>
              <a:gd name="connsiteY27273" fmla="*/ 2563560 h 4608812"/>
              <a:gd name="connsiteX27274" fmla="*/ 7654221 w 12184637"/>
              <a:gd name="connsiteY27274" fmla="*/ 2562971 h 4608812"/>
              <a:gd name="connsiteX27275" fmla="*/ 7655767 w 12184637"/>
              <a:gd name="connsiteY27275" fmla="*/ 2564738 h 4608812"/>
              <a:gd name="connsiteX27276" fmla="*/ 7657093 w 12184637"/>
              <a:gd name="connsiteY27276" fmla="*/ 2559216 h 4608812"/>
              <a:gd name="connsiteX27277" fmla="*/ 7652969 w 12184637"/>
              <a:gd name="connsiteY27277" fmla="*/ 2552516 h 4608812"/>
              <a:gd name="connsiteX27278" fmla="*/ 7646270 w 12184637"/>
              <a:gd name="connsiteY27278" fmla="*/ 2556639 h 4608812"/>
              <a:gd name="connsiteX27279" fmla="*/ 7644944 w 12184637"/>
              <a:gd name="connsiteY27279" fmla="*/ 2562161 h 4608812"/>
              <a:gd name="connsiteX27280" fmla="*/ 7649067 w 12184637"/>
              <a:gd name="connsiteY27280" fmla="*/ 2568861 h 4608812"/>
              <a:gd name="connsiteX27281" fmla="*/ 7650466 w 12184637"/>
              <a:gd name="connsiteY27281" fmla="*/ 2569008 h 4608812"/>
              <a:gd name="connsiteX27282" fmla="*/ 7655767 w 12184637"/>
              <a:gd name="connsiteY27282" fmla="*/ 2564738 h 4608812"/>
              <a:gd name="connsiteX27283" fmla="*/ 9610831 w 12184637"/>
              <a:gd name="connsiteY27283" fmla="*/ 1467089 h 4608812"/>
              <a:gd name="connsiteX27284" fmla="*/ 9608401 w 12184637"/>
              <a:gd name="connsiteY27284" fmla="*/ 1459580 h 4608812"/>
              <a:gd name="connsiteX27285" fmla="*/ 9572841 w 12184637"/>
              <a:gd name="connsiteY27285" fmla="*/ 1441616 h 4608812"/>
              <a:gd name="connsiteX27286" fmla="*/ 9565331 w 12184637"/>
              <a:gd name="connsiteY27286" fmla="*/ 1444045 h 4608812"/>
              <a:gd name="connsiteX27287" fmla="*/ 9567761 w 12184637"/>
              <a:gd name="connsiteY27287" fmla="*/ 1451555 h 4608812"/>
              <a:gd name="connsiteX27288" fmla="*/ 9603321 w 12184637"/>
              <a:gd name="connsiteY27288" fmla="*/ 1469519 h 4608812"/>
              <a:gd name="connsiteX27289" fmla="*/ 9605898 w 12184637"/>
              <a:gd name="connsiteY27289" fmla="*/ 1470108 h 4608812"/>
              <a:gd name="connsiteX27290" fmla="*/ 9610831 w 12184637"/>
              <a:gd name="connsiteY27290" fmla="*/ 1467089 h 4608812"/>
              <a:gd name="connsiteX27291" fmla="*/ 9661925 w 12184637"/>
              <a:gd name="connsiteY27291" fmla="*/ 1492858 h 4608812"/>
              <a:gd name="connsiteX27292" fmla="*/ 9659496 w 12184637"/>
              <a:gd name="connsiteY27292" fmla="*/ 1485348 h 4608812"/>
              <a:gd name="connsiteX27293" fmla="*/ 9608401 w 12184637"/>
              <a:gd name="connsiteY27293" fmla="*/ 1459580 h 4608812"/>
              <a:gd name="connsiteX27294" fmla="*/ 9600892 w 12184637"/>
              <a:gd name="connsiteY27294" fmla="*/ 1462009 h 4608812"/>
              <a:gd name="connsiteX27295" fmla="*/ 9603321 w 12184637"/>
              <a:gd name="connsiteY27295" fmla="*/ 1469519 h 4608812"/>
              <a:gd name="connsiteX27296" fmla="*/ 9654415 w 12184637"/>
              <a:gd name="connsiteY27296" fmla="*/ 1495287 h 4608812"/>
              <a:gd name="connsiteX27297" fmla="*/ 9656993 w 12184637"/>
              <a:gd name="connsiteY27297" fmla="*/ 1495876 h 4608812"/>
              <a:gd name="connsiteX27298" fmla="*/ 9661925 w 12184637"/>
              <a:gd name="connsiteY27298" fmla="*/ 1492858 h 4608812"/>
              <a:gd name="connsiteX27299" fmla="*/ 9672011 w 12184637"/>
              <a:gd name="connsiteY27299" fmla="*/ 1509496 h 4608812"/>
              <a:gd name="connsiteX27300" fmla="*/ 9672968 w 12184637"/>
              <a:gd name="connsiteY27300" fmla="*/ 1501692 h 4608812"/>
              <a:gd name="connsiteX27301" fmla="*/ 9661336 w 12184637"/>
              <a:gd name="connsiteY27301" fmla="*/ 1486894 h 4608812"/>
              <a:gd name="connsiteX27302" fmla="*/ 9653532 w 12184637"/>
              <a:gd name="connsiteY27302" fmla="*/ 1485937 h 4608812"/>
              <a:gd name="connsiteX27303" fmla="*/ 9652575 w 12184637"/>
              <a:gd name="connsiteY27303" fmla="*/ 1493741 h 4608812"/>
              <a:gd name="connsiteX27304" fmla="*/ 9664208 w 12184637"/>
              <a:gd name="connsiteY27304" fmla="*/ 1508539 h 4608812"/>
              <a:gd name="connsiteX27305" fmla="*/ 9668625 w 12184637"/>
              <a:gd name="connsiteY27305" fmla="*/ 1510674 h 4608812"/>
              <a:gd name="connsiteX27306" fmla="*/ 9672011 w 12184637"/>
              <a:gd name="connsiteY27306" fmla="*/ 1509496 h 4608812"/>
              <a:gd name="connsiteX27307" fmla="*/ 9707719 w 12184637"/>
              <a:gd name="connsiteY27307" fmla="*/ 1529448 h 4608812"/>
              <a:gd name="connsiteX27308" fmla="*/ 9705951 w 12184637"/>
              <a:gd name="connsiteY27308" fmla="*/ 1521791 h 4608812"/>
              <a:gd name="connsiteX27309" fmla="*/ 9671570 w 12184637"/>
              <a:gd name="connsiteY27309" fmla="*/ 1500367 h 4608812"/>
              <a:gd name="connsiteX27310" fmla="*/ 9663913 w 12184637"/>
              <a:gd name="connsiteY27310" fmla="*/ 1502134 h 4608812"/>
              <a:gd name="connsiteX27311" fmla="*/ 9665680 w 12184637"/>
              <a:gd name="connsiteY27311" fmla="*/ 1509791 h 4608812"/>
              <a:gd name="connsiteX27312" fmla="*/ 9700062 w 12184637"/>
              <a:gd name="connsiteY27312" fmla="*/ 1531215 h 4608812"/>
              <a:gd name="connsiteX27313" fmla="*/ 9703081 w 12184637"/>
              <a:gd name="connsiteY27313" fmla="*/ 1532025 h 4608812"/>
              <a:gd name="connsiteX27314" fmla="*/ 9707719 w 12184637"/>
              <a:gd name="connsiteY27314" fmla="*/ 1529448 h 4608812"/>
              <a:gd name="connsiteX27315" fmla="*/ 9719278 w 12184637"/>
              <a:gd name="connsiteY27315" fmla="*/ 1536737 h 4608812"/>
              <a:gd name="connsiteX27316" fmla="*/ 9717511 w 12184637"/>
              <a:gd name="connsiteY27316" fmla="*/ 1529080 h 4608812"/>
              <a:gd name="connsiteX27317" fmla="*/ 9705879 w 12184637"/>
              <a:gd name="connsiteY27317" fmla="*/ 1521865 h 4608812"/>
              <a:gd name="connsiteX27318" fmla="*/ 9698221 w 12184637"/>
              <a:gd name="connsiteY27318" fmla="*/ 1523632 h 4608812"/>
              <a:gd name="connsiteX27319" fmla="*/ 9699988 w 12184637"/>
              <a:gd name="connsiteY27319" fmla="*/ 1531289 h 4608812"/>
              <a:gd name="connsiteX27320" fmla="*/ 9711620 w 12184637"/>
              <a:gd name="connsiteY27320" fmla="*/ 1538504 h 4608812"/>
              <a:gd name="connsiteX27321" fmla="*/ 9714639 w 12184637"/>
              <a:gd name="connsiteY27321" fmla="*/ 1539387 h 4608812"/>
              <a:gd name="connsiteX27322" fmla="*/ 9719278 w 12184637"/>
              <a:gd name="connsiteY27322" fmla="*/ 1536737 h 4608812"/>
              <a:gd name="connsiteX27323" fmla="*/ 9739450 w 12184637"/>
              <a:gd name="connsiteY27323" fmla="*/ 1554480 h 4608812"/>
              <a:gd name="connsiteX27324" fmla="*/ 9738714 w 12184637"/>
              <a:gd name="connsiteY27324" fmla="*/ 1546603 h 4608812"/>
              <a:gd name="connsiteX27325" fmla="*/ 9718099 w 12184637"/>
              <a:gd name="connsiteY27325" fmla="*/ 1529448 h 4608812"/>
              <a:gd name="connsiteX27326" fmla="*/ 9710222 w 12184637"/>
              <a:gd name="connsiteY27326" fmla="*/ 1530185 h 4608812"/>
              <a:gd name="connsiteX27327" fmla="*/ 9710958 w 12184637"/>
              <a:gd name="connsiteY27327" fmla="*/ 1538062 h 4608812"/>
              <a:gd name="connsiteX27328" fmla="*/ 9731573 w 12184637"/>
              <a:gd name="connsiteY27328" fmla="*/ 1555216 h 4608812"/>
              <a:gd name="connsiteX27329" fmla="*/ 9735180 w 12184637"/>
              <a:gd name="connsiteY27329" fmla="*/ 1556542 h 4608812"/>
              <a:gd name="connsiteX27330" fmla="*/ 9739450 w 12184637"/>
              <a:gd name="connsiteY27330" fmla="*/ 1554480 h 4608812"/>
              <a:gd name="connsiteX27331" fmla="*/ 9747991 w 12184637"/>
              <a:gd name="connsiteY27331" fmla="*/ 1561548 h 4608812"/>
              <a:gd name="connsiteX27332" fmla="*/ 9747255 w 12184637"/>
              <a:gd name="connsiteY27332" fmla="*/ 1553670 h 4608812"/>
              <a:gd name="connsiteX27333" fmla="*/ 9738788 w 12184637"/>
              <a:gd name="connsiteY27333" fmla="*/ 1546603 h 4608812"/>
              <a:gd name="connsiteX27334" fmla="*/ 9730910 w 12184637"/>
              <a:gd name="connsiteY27334" fmla="*/ 1547339 h 4608812"/>
              <a:gd name="connsiteX27335" fmla="*/ 9731647 w 12184637"/>
              <a:gd name="connsiteY27335" fmla="*/ 1555216 h 4608812"/>
              <a:gd name="connsiteX27336" fmla="*/ 9740113 w 12184637"/>
              <a:gd name="connsiteY27336" fmla="*/ 1562284 h 4608812"/>
              <a:gd name="connsiteX27337" fmla="*/ 9743720 w 12184637"/>
              <a:gd name="connsiteY27337" fmla="*/ 1563610 h 4608812"/>
              <a:gd name="connsiteX27338" fmla="*/ 9747991 w 12184637"/>
              <a:gd name="connsiteY27338" fmla="*/ 1561548 h 4608812"/>
              <a:gd name="connsiteX27339" fmla="*/ 2284366 w 12184637"/>
              <a:gd name="connsiteY27339" fmla="*/ 1834985 h 4608812"/>
              <a:gd name="connsiteX27340" fmla="*/ 2374702 w 12184637"/>
              <a:gd name="connsiteY27340" fmla="*/ 1801265 h 4608812"/>
              <a:gd name="connsiteX27341" fmla="*/ 2377942 w 12184637"/>
              <a:gd name="connsiteY27341" fmla="*/ 1794124 h 4608812"/>
              <a:gd name="connsiteX27342" fmla="*/ 2370800 w 12184637"/>
              <a:gd name="connsiteY27342" fmla="*/ 1790884 h 4608812"/>
              <a:gd name="connsiteX27343" fmla="*/ 2280464 w 12184637"/>
              <a:gd name="connsiteY27343" fmla="*/ 1824604 h 4608812"/>
              <a:gd name="connsiteX27344" fmla="*/ 2277225 w 12184637"/>
              <a:gd name="connsiteY27344" fmla="*/ 1831745 h 4608812"/>
              <a:gd name="connsiteX27345" fmla="*/ 2282452 w 12184637"/>
              <a:gd name="connsiteY27345" fmla="*/ 1835353 h 4608812"/>
              <a:gd name="connsiteX27346" fmla="*/ 2284366 w 12184637"/>
              <a:gd name="connsiteY27346" fmla="*/ 1834985 h 4608812"/>
              <a:gd name="connsiteX27347" fmla="*/ 2375880 w 12184637"/>
              <a:gd name="connsiteY27347" fmla="*/ 1800603 h 4608812"/>
              <a:gd name="connsiteX27348" fmla="*/ 2453994 w 12184637"/>
              <a:gd name="connsiteY27348" fmla="*/ 1746048 h 4608812"/>
              <a:gd name="connsiteX27349" fmla="*/ 2455393 w 12184637"/>
              <a:gd name="connsiteY27349" fmla="*/ 1738317 h 4608812"/>
              <a:gd name="connsiteX27350" fmla="*/ 2447663 w 12184637"/>
              <a:gd name="connsiteY27350" fmla="*/ 1736918 h 4608812"/>
              <a:gd name="connsiteX27351" fmla="*/ 2369548 w 12184637"/>
              <a:gd name="connsiteY27351" fmla="*/ 1791473 h 4608812"/>
              <a:gd name="connsiteX27352" fmla="*/ 2368150 w 12184637"/>
              <a:gd name="connsiteY27352" fmla="*/ 1799204 h 4608812"/>
              <a:gd name="connsiteX27353" fmla="*/ 2372788 w 12184637"/>
              <a:gd name="connsiteY27353" fmla="*/ 1801560 h 4608812"/>
              <a:gd name="connsiteX27354" fmla="*/ 2375880 w 12184637"/>
              <a:gd name="connsiteY27354" fmla="*/ 1800603 h 4608812"/>
              <a:gd name="connsiteX27355" fmla="*/ 2455098 w 12184637"/>
              <a:gd name="connsiteY27355" fmla="*/ 1745017 h 4608812"/>
              <a:gd name="connsiteX27356" fmla="*/ 2518782 w 12184637"/>
              <a:gd name="connsiteY27356" fmla="*/ 1669332 h 4608812"/>
              <a:gd name="connsiteX27357" fmla="*/ 2518120 w 12184637"/>
              <a:gd name="connsiteY27357" fmla="*/ 1661455 h 4608812"/>
              <a:gd name="connsiteX27358" fmla="*/ 2510242 w 12184637"/>
              <a:gd name="connsiteY27358" fmla="*/ 1662117 h 4608812"/>
              <a:gd name="connsiteX27359" fmla="*/ 2446558 w 12184637"/>
              <a:gd name="connsiteY27359" fmla="*/ 1737802 h 4608812"/>
              <a:gd name="connsiteX27360" fmla="*/ 2447221 w 12184637"/>
              <a:gd name="connsiteY27360" fmla="*/ 1745680 h 4608812"/>
              <a:gd name="connsiteX27361" fmla="*/ 2450828 w 12184637"/>
              <a:gd name="connsiteY27361" fmla="*/ 1747005 h 4608812"/>
              <a:gd name="connsiteX27362" fmla="*/ 2455098 w 12184637"/>
              <a:gd name="connsiteY27362" fmla="*/ 1745017 h 4608812"/>
              <a:gd name="connsiteX27363" fmla="*/ 2519519 w 12184637"/>
              <a:gd name="connsiteY27363" fmla="*/ 1668228 h 4608812"/>
              <a:gd name="connsiteX27364" fmla="*/ 2566564 w 12184637"/>
              <a:gd name="connsiteY27364" fmla="*/ 1571193 h 4608812"/>
              <a:gd name="connsiteX27365" fmla="*/ 2563987 w 12184637"/>
              <a:gd name="connsiteY27365" fmla="*/ 1563757 h 4608812"/>
              <a:gd name="connsiteX27366" fmla="*/ 2556551 w 12184637"/>
              <a:gd name="connsiteY27366" fmla="*/ 1566334 h 4608812"/>
              <a:gd name="connsiteX27367" fmla="*/ 2509506 w 12184637"/>
              <a:gd name="connsiteY27367" fmla="*/ 1663369 h 4608812"/>
              <a:gd name="connsiteX27368" fmla="*/ 2512083 w 12184637"/>
              <a:gd name="connsiteY27368" fmla="*/ 1670805 h 4608812"/>
              <a:gd name="connsiteX27369" fmla="*/ 2514586 w 12184637"/>
              <a:gd name="connsiteY27369" fmla="*/ 1671394 h 4608812"/>
              <a:gd name="connsiteX27370" fmla="*/ 2519519 w 12184637"/>
              <a:gd name="connsiteY27370" fmla="*/ 1668228 h 4608812"/>
              <a:gd name="connsiteX27371" fmla="*/ 2566932 w 12184637"/>
              <a:gd name="connsiteY27371" fmla="*/ 1570162 h 4608812"/>
              <a:gd name="connsiteX27372" fmla="*/ 2596013 w 12184637"/>
              <a:gd name="connsiteY27372" fmla="*/ 1456414 h 4608812"/>
              <a:gd name="connsiteX27373" fmla="*/ 2591964 w 12184637"/>
              <a:gd name="connsiteY27373" fmla="*/ 1449641 h 4608812"/>
              <a:gd name="connsiteX27374" fmla="*/ 2585191 w 12184637"/>
              <a:gd name="connsiteY27374" fmla="*/ 1453690 h 4608812"/>
              <a:gd name="connsiteX27375" fmla="*/ 2556109 w 12184637"/>
              <a:gd name="connsiteY27375" fmla="*/ 1567438 h 4608812"/>
              <a:gd name="connsiteX27376" fmla="*/ 2560159 w 12184637"/>
              <a:gd name="connsiteY27376" fmla="*/ 1574211 h 4608812"/>
              <a:gd name="connsiteX27377" fmla="*/ 2561558 w 12184637"/>
              <a:gd name="connsiteY27377" fmla="*/ 1574358 h 4608812"/>
              <a:gd name="connsiteX27378" fmla="*/ 2566932 w 12184637"/>
              <a:gd name="connsiteY27378" fmla="*/ 1570162 h 4608812"/>
              <a:gd name="connsiteX27379" fmla="*/ 2596161 w 12184637"/>
              <a:gd name="connsiteY27379" fmla="*/ 1455457 h 4608812"/>
              <a:gd name="connsiteX27380" fmla="*/ 2605879 w 12184637"/>
              <a:gd name="connsiteY27380" fmla="*/ 1329635 h 4608812"/>
              <a:gd name="connsiteX27381" fmla="*/ 2600725 w 12184637"/>
              <a:gd name="connsiteY27381" fmla="*/ 1323671 h 4608812"/>
              <a:gd name="connsiteX27382" fmla="*/ 2594762 w 12184637"/>
              <a:gd name="connsiteY27382" fmla="*/ 1328825 h 4608812"/>
              <a:gd name="connsiteX27383" fmla="*/ 2585043 w 12184637"/>
              <a:gd name="connsiteY27383" fmla="*/ 1454647 h 4608812"/>
              <a:gd name="connsiteX27384" fmla="*/ 2590197 w 12184637"/>
              <a:gd name="connsiteY27384" fmla="*/ 1460611 h 4608812"/>
              <a:gd name="connsiteX27385" fmla="*/ 2590712 w 12184637"/>
              <a:gd name="connsiteY27385" fmla="*/ 1460611 h 4608812"/>
              <a:gd name="connsiteX27386" fmla="*/ 2596161 w 12184637"/>
              <a:gd name="connsiteY27386" fmla="*/ 1455457 h 4608812"/>
              <a:gd name="connsiteX27387" fmla="*/ 2600725 w 12184637"/>
              <a:gd name="connsiteY27387" fmla="*/ 1334789 h 4608812"/>
              <a:gd name="connsiteX27388" fmla="*/ 2605805 w 12184637"/>
              <a:gd name="connsiteY27388" fmla="*/ 1328751 h 4608812"/>
              <a:gd name="connsiteX27389" fmla="*/ 2594835 w 12184637"/>
              <a:gd name="connsiteY27389" fmla="*/ 1195788 h 4608812"/>
              <a:gd name="connsiteX27390" fmla="*/ 2588798 w 12184637"/>
              <a:gd name="connsiteY27390" fmla="*/ 1190708 h 4608812"/>
              <a:gd name="connsiteX27391" fmla="*/ 2583718 w 12184637"/>
              <a:gd name="connsiteY27391" fmla="*/ 1196745 h 4608812"/>
              <a:gd name="connsiteX27392" fmla="*/ 2594688 w 12184637"/>
              <a:gd name="connsiteY27392" fmla="*/ 1329709 h 4608812"/>
              <a:gd name="connsiteX27393" fmla="*/ 2600283 w 12184637"/>
              <a:gd name="connsiteY27393" fmla="*/ 1334862 h 4608812"/>
              <a:gd name="connsiteX27394" fmla="*/ 2600725 w 12184637"/>
              <a:gd name="connsiteY27394" fmla="*/ 1334789 h 4608812"/>
              <a:gd name="connsiteX27395" fmla="*/ 2590639 w 12184637"/>
              <a:gd name="connsiteY27395" fmla="*/ 1201678 h 4608812"/>
              <a:gd name="connsiteX27396" fmla="*/ 2594762 w 12184637"/>
              <a:gd name="connsiteY27396" fmla="*/ 1194978 h 4608812"/>
              <a:gd name="connsiteX27397" fmla="*/ 2561999 w 12184637"/>
              <a:gd name="connsiteY27397" fmla="*/ 1059806 h 4608812"/>
              <a:gd name="connsiteX27398" fmla="*/ 2555300 w 12184637"/>
              <a:gd name="connsiteY27398" fmla="*/ 1055683 h 4608812"/>
              <a:gd name="connsiteX27399" fmla="*/ 2551177 w 12184637"/>
              <a:gd name="connsiteY27399" fmla="*/ 1062383 h 4608812"/>
              <a:gd name="connsiteX27400" fmla="*/ 2583939 w 12184637"/>
              <a:gd name="connsiteY27400" fmla="*/ 1197555 h 4608812"/>
              <a:gd name="connsiteX27401" fmla="*/ 2589387 w 12184637"/>
              <a:gd name="connsiteY27401" fmla="*/ 1201825 h 4608812"/>
              <a:gd name="connsiteX27402" fmla="*/ 2590639 w 12184637"/>
              <a:gd name="connsiteY27402" fmla="*/ 1201678 h 4608812"/>
              <a:gd name="connsiteX27403" fmla="*/ 2558686 w 12184637"/>
              <a:gd name="connsiteY27403" fmla="*/ 1066211 h 4608812"/>
              <a:gd name="connsiteX27404" fmla="*/ 2561779 w 12184637"/>
              <a:gd name="connsiteY27404" fmla="*/ 1058996 h 4608812"/>
              <a:gd name="connsiteX27405" fmla="*/ 2508917 w 12184637"/>
              <a:gd name="connsiteY27405" fmla="*/ 927505 h 4608812"/>
              <a:gd name="connsiteX27406" fmla="*/ 2501628 w 12184637"/>
              <a:gd name="connsiteY27406" fmla="*/ 924413 h 4608812"/>
              <a:gd name="connsiteX27407" fmla="*/ 2498536 w 12184637"/>
              <a:gd name="connsiteY27407" fmla="*/ 931628 h 4608812"/>
              <a:gd name="connsiteX27408" fmla="*/ 2551398 w 12184637"/>
              <a:gd name="connsiteY27408" fmla="*/ 1063119 h 4608812"/>
              <a:gd name="connsiteX27409" fmla="*/ 2556625 w 12184637"/>
              <a:gd name="connsiteY27409" fmla="*/ 1066579 h 4608812"/>
              <a:gd name="connsiteX27410" fmla="*/ 2558686 w 12184637"/>
              <a:gd name="connsiteY27410" fmla="*/ 1066211 h 4608812"/>
              <a:gd name="connsiteX27411" fmla="*/ 2506561 w 12184637"/>
              <a:gd name="connsiteY27411" fmla="*/ 934352 h 4608812"/>
              <a:gd name="connsiteX27412" fmla="*/ 2508549 w 12184637"/>
              <a:gd name="connsiteY27412" fmla="*/ 926695 h 4608812"/>
              <a:gd name="connsiteX27413" fmla="*/ 2437282 w 12184637"/>
              <a:gd name="connsiteY27413" fmla="*/ 804702 h 4608812"/>
              <a:gd name="connsiteX27414" fmla="*/ 2429625 w 12184637"/>
              <a:gd name="connsiteY27414" fmla="*/ 802714 h 4608812"/>
              <a:gd name="connsiteX27415" fmla="*/ 2427637 w 12184637"/>
              <a:gd name="connsiteY27415" fmla="*/ 810371 h 4608812"/>
              <a:gd name="connsiteX27416" fmla="*/ 2498904 w 12184637"/>
              <a:gd name="connsiteY27416" fmla="*/ 932364 h 4608812"/>
              <a:gd name="connsiteX27417" fmla="*/ 2503764 w 12184637"/>
              <a:gd name="connsiteY27417" fmla="*/ 935162 h 4608812"/>
              <a:gd name="connsiteX27418" fmla="*/ 2506561 w 12184637"/>
              <a:gd name="connsiteY27418" fmla="*/ 934352 h 4608812"/>
              <a:gd name="connsiteX27419" fmla="*/ 2436030 w 12184637"/>
              <a:gd name="connsiteY27419" fmla="*/ 811917 h 4608812"/>
              <a:gd name="connsiteX27420" fmla="*/ 2436766 w 12184637"/>
              <a:gd name="connsiteY27420" fmla="*/ 804039 h 4608812"/>
              <a:gd name="connsiteX27421" fmla="*/ 2349007 w 12184637"/>
              <a:gd name="connsiteY27421" fmla="*/ 697359 h 4608812"/>
              <a:gd name="connsiteX27422" fmla="*/ 2341130 w 12184637"/>
              <a:gd name="connsiteY27422" fmla="*/ 696623 h 4608812"/>
              <a:gd name="connsiteX27423" fmla="*/ 2340394 w 12184637"/>
              <a:gd name="connsiteY27423" fmla="*/ 704500 h 4608812"/>
              <a:gd name="connsiteX27424" fmla="*/ 2428152 w 12184637"/>
              <a:gd name="connsiteY27424" fmla="*/ 811180 h 4608812"/>
              <a:gd name="connsiteX27425" fmla="*/ 2432496 w 12184637"/>
              <a:gd name="connsiteY27425" fmla="*/ 813242 h 4608812"/>
              <a:gd name="connsiteX27426" fmla="*/ 2436030 w 12184637"/>
              <a:gd name="connsiteY27426" fmla="*/ 811917 h 4608812"/>
              <a:gd name="connsiteX27427" fmla="*/ 2349007 w 12184637"/>
              <a:gd name="connsiteY27427" fmla="*/ 704500 h 4608812"/>
              <a:gd name="connsiteX27428" fmla="*/ 2348345 w 12184637"/>
              <a:gd name="connsiteY27428" fmla="*/ 696623 h 4608812"/>
              <a:gd name="connsiteX27429" fmla="*/ 2245935 w 12184637"/>
              <a:gd name="connsiteY27429" fmla="*/ 610778 h 4608812"/>
              <a:gd name="connsiteX27430" fmla="*/ 2238057 w 12184637"/>
              <a:gd name="connsiteY27430" fmla="*/ 611441 h 4608812"/>
              <a:gd name="connsiteX27431" fmla="*/ 2238720 w 12184637"/>
              <a:gd name="connsiteY27431" fmla="*/ 619318 h 4608812"/>
              <a:gd name="connsiteX27432" fmla="*/ 2341130 w 12184637"/>
              <a:gd name="connsiteY27432" fmla="*/ 705163 h 4608812"/>
              <a:gd name="connsiteX27433" fmla="*/ 2344737 w 12184637"/>
              <a:gd name="connsiteY27433" fmla="*/ 706488 h 4608812"/>
              <a:gd name="connsiteX27434" fmla="*/ 2349007 w 12184637"/>
              <a:gd name="connsiteY27434" fmla="*/ 704500 h 4608812"/>
              <a:gd name="connsiteX27435" fmla="*/ 2247113 w 12184637"/>
              <a:gd name="connsiteY27435" fmla="*/ 617846 h 4608812"/>
              <a:gd name="connsiteX27436" fmla="*/ 2245052 w 12184637"/>
              <a:gd name="connsiteY27436" fmla="*/ 610263 h 4608812"/>
              <a:gd name="connsiteX27437" fmla="*/ 2133071 w 12184637"/>
              <a:gd name="connsiteY27437" fmla="*/ 546652 h 4608812"/>
              <a:gd name="connsiteX27438" fmla="*/ 2125488 w 12184637"/>
              <a:gd name="connsiteY27438" fmla="*/ 548714 h 4608812"/>
              <a:gd name="connsiteX27439" fmla="*/ 2127549 w 12184637"/>
              <a:gd name="connsiteY27439" fmla="*/ 556297 h 4608812"/>
              <a:gd name="connsiteX27440" fmla="*/ 2239530 w 12184637"/>
              <a:gd name="connsiteY27440" fmla="*/ 619907 h 4608812"/>
              <a:gd name="connsiteX27441" fmla="*/ 2242328 w 12184637"/>
              <a:gd name="connsiteY27441" fmla="*/ 620644 h 4608812"/>
              <a:gd name="connsiteX27442" fmla="*/ 2247113 w 12184637"/>
              <a:gd name="connsiteY27442" fmla="*/ 617846 h 4608812"/>
              <a:gd name="connsiteX27443" fmla="*/ 2135574 w 12184637"/>
              <a:gd name="connsiteY27443" fmla="*/ 553278 h 4608812"/>
              <a:gd name="connsiteX27444" fmla="*/ 2132114 w 12184637"/>
              <a:gd name="connsiteY27444" fmla="*/ 546211 h 4608812"/>
              <a:gd name="connsiteX27445" fmla="*/ 2015494 w 12184637"/>
              <a:gd name="connsiteY27445" fmla="*/ 505865 h 4608812"/>
              <a:gd name="connsiteX27446" fmla="*/ 2008427 w 12184637"/>
              <a:gd name="connsiteY27446" fmla="*/ 509325 h 4608812"/>
              <a:gd name="connsiteX27447" fmla="*/ 2011887 w 12184637"/>
              <a:gd name="connsiteY27447" fmla="*/ 516393 h 4608812"/>
              <a:gd name="connsiteX27448" fmla="*/ 2128506 w 12184637"/>
              <a:gd name="connsiteY27448" fmla="*/ 556739 h 4608812"/>
              <a:gd name="connsiteX27449" fmla="*/ 2130347 w 12184637"/>
              <a:gd name="connsiteY27449" fmla="*/ 557033 h 4608812"/>
              <a:gd name="connsiteX27450" fmla="*/ 2135574 w 12184637"/>
              <a:gd name="connsiteY27450" fmla="*/ 553278 h 4608812"/>
              <a:gd name="connsiteX27451" fmla="*/ 2019176 w 12184637"/>
              <a:gd name="connsiteY27451" fmla="*/ 511902 h 4608812"/>
              <a:gd name="connsiteX27452" fmla="*/ 2014390 w 12184637"/>
              <a:gd name="connsiteY27452" fmla="*/ 505644 h 4608812"/>
              <a:gd name="connsiteX27453" fmla="*/ 1898065 w 12184637"/>
              <a:gd name="connsiteY27453" fmla="*/ 489741 h 4608812"/>
              <a:gd name="connsiteX27454" fmla="*/ 1891808 w 12184637"/>
              <a:gd name="connsiteY27454" fmla="*/ 494527 h 4608812"/>
              <a:gd name="connsiteX27455" fmla="*/ 1896593 w 12184637"/>
              <a:gd name="connsiteY27455" fmla="*/ 500785 h 4608812"/>
              <a:gd name="connsiteX27456" fmla="*/ 2012918 w 12184637"/>
              <a:gd name="connsiteY27456" fmla="*/ 516688 h 4608812"/>
              <a:gd name="connsiteX27457" fmla="*/ 2013728 w 12184637"/>
              <a:gd name="connsiteY27457" fmla="*/ 516761 h 4608812"/>
              <a:gd name="connsiteX27458" fmla="*/ 2019176 w 12184637"/>
              <a:gd name="connsiteY27458" fmla="*/ 511902 h 4608812"/>
              <a:gd name="connsiteX27459" fmla="*/ 1798969 w 12184637"/>
              <a:gd name="connsiteY27459" fmla="*/ 509252 h 4608812"/>
              <a:gd name="connsiteX27460" fmla="*/ 1897771 w 12184637"/>
              <a:gd name="connsiteY27460" fmla="*/ 500785 h 4608812"/>
              <a:gd name="connsiteX27461" fmla="*/ 1902851 w 12184637"/>
              <a:gd name="connsiteY27461" fmla="*/ 494748 h 4608812"/>
              <a:gd name="connsiteX27462" fmla="*/ 1896814 w 12184637"/>
              <a:gd name="connsiteY27462" fmla="*/ 489668 h 4608812"/>
              <a:gd name="connsiteX27463" fmla="*/ 1798012 w 12184637"/>
              <a:gd name="connsiteY27463" fmla="*/ 498135 h 4608812"/>
              <a:gd name="connsiteX27464" fmla="*/ 1792932 w 12184637"/>
              <a:gd name="connsiteY27464" fmla="*/ 504172 h 4608812"/>
              <a:gd name="connsiteX27465" fmla="*/ 1798527 w 12184637"/>
              <a:gd name="connsiteY27465" fmla="*/ 509252 h 4608812"/>
              <a:gd name="connsiteX27466" fmla="*/ 1798969 w 12184637"/>
              <a:gd name="connsiteY27466" fmla="*/ 509252 h 4608812"/>
              <a:gd name="connsiteX27467" fmla="*/ 10643764 w 12184637"/>
              <a:gd name="connsiteY27467" fmla="*/ 3085327 h 4608812"/>
              <a:gd name="connsiteX27468" fmla="*/ 10710098 w 12184637"/>
              <a:gd name="connsiteY27468" fmla="*/ 3015974 h 4608812"/>
              <a:gd name="connsiteX27469" fmla="*/ 10709951 w 12184637"/>
              <a:gd name="connsiteY27469" fmla="*/ 3008097 h 4608812"/>
              <a:gd name="connsiteX27470" fmla="*/ 10702073 w 12184637"/>
              <a:gd name="connsiteY27470" fmla="*/ 3008244 h 4608812"/>
              <a:gd name="connsiteX27471" fmla="*/ 10635739 w 12184637"/>
              <a:gd name="connsiteY27471" fmla="*/ 3077597 h 4608812"/>
              <a:gd name="connsiteX27472" fmla="*/ 10635886 w 12184637"/>
              <a:gd name="connsiteY27472" fmla="*/ 3085475 h 4608812"/>
              <a:gd name="connsiteX27473" fmla="*/ 10639789 w 12184637"/>
              <a:gd name="connsiteY27473" fmla="*/ 3087021 h 4608812"/>
              <a:gd name="connsiteX27474" fmla="*/ 10643764 w 12184637"/>
              <a:gd name="connsiteY27474" fmla="*/ 3085327 h 4608812"/>
              <a:gd name="connsiteX27475" fmla="*/ 10560201 w 12184637"/>
              <a:gd name="connsiteY27475" fmla="*/ 3134729 h 4608812"/>
              <a:gd name="connsiteX27476" fmla="*/ 10642586 w 12184637"/>
              <a:gd name="connsiteY27476" fmla="*/ 3086211 h 4608812"/>
              <a:gd name="connsiteX27477" fmla="*/ 10644574 w 12184637"/>
              <a:gd name="connsiteY27477" fmla="*/ 3078554 h 4608812"/>
              <a:gd name="connsiteX27478" fmla="*/ 10636917 w 12184637"/>
              <a:gd name="connsiteY27478" fmla="*/ 3076566 h 4608812"/>
              <a:gd name="connsiteX27479" fmla="*/ 10554532 w 12184637"/>
              <a:gd name="connsiteY27479" fmla="*/ 3125084 h 4608812"/>
              <a:gd name="connsiteX27480" fmla="*/ 10552545 w 12184637"/>
              <a:gd name="connsiteY27480" fmla="*/ 3132741 h 4608812"/>
              <a:gd name="connsiteX27481" fmla="*/ 10557404 w 12184637"/>
              <a:gd name="connsiteY27481" fmla="*/ 3135465 h 4608812"/>
              <a:gd name="connsiteX27482" fmla="*/ 10560201 w 12184637"/>
              <a:gd name="connsiteY27482" fmla="*/ 3134729 h 4608812"/>
              <a:gd name="connsiteX27483" fmla="*/ 10485400 w 12184637"/>
              <a:gd name="connsiteY27483" fmla="*/ 3156668 h 4608812"/>
              <a:gd name="connsiteX27484" fmla="*/ 10558877 w 12184637"/>
              <a:gd name="connsiteY27484" fmla="*/ 3135244 h 4608812"/>
              <a:gd name="connsiteX27485" fmla="*/ 10562704 w 12184637"/>
              <a:gd name="connsiteY27485" fmla="*/ 3128323 h 4608812"/>
              <a:gd name="connsiteX27486" fmla="*/ 10555784 w 12184637"/>
              <a:gd name="connsiteY27486" fmla="*/ 3124495 h 4608812"/>
              <a:gd name="connsiteX27487" fmla="*/ 10482308 w 12184637"/>
              <a:gd name="connsiteY27487" fmla="*/ 3145846 h 4608812"/>
              <a:gd name="connsiteX27488" fmla="*/ 10478480 w 12184637"/>
              <a:gd name="connsiteY27488" fmla="*/ 3152766 h 4608812"/>
              <a:gd name="connsiteX27489" fmla="*/ 10483854 w 12184637"/>
              <a:gd name="connsiteY27489" fmla="*/ 3156742 h 4608812"/>
              <a:gd name="connsiteX27490" fmla="*/ 10485400 w 12184637"/>
              <a:gd name="connsiteY27490" fmla="*/ 3156668 h 4608812"/>
              <a:gd name="connsiteX27491" fmla="*/ 7437106 w 12184637"/>
              <a:gd name="connsiteY27491" fmla="*/ 2320456 h 4608812"/>
              <a:gd name="connsiteX27492" fmla="*/ 7432615 w 12184637"/>
              <a:gd name="connsiteY27492" fmla="*/ 2313977 h 4608812"/>
              <a:gd name="connsiteX27493" fmla="*/ 7339924 w 12184637"/>
              <a:gd name="connsiteY27493" fmla="*/ 2296749 h 4608812"/>
              <a:gd name="connsiteX27494" fmla="*/ 7333445 w 12184637"/>
              <a:gd name="connsiteY27494" fmla="*/ 2301240 h 4608812"/>
              <a:gd name="connsiteX27495" fmla="*/ 7337936 w 12184637"/>
              <a:gd name="connsiteY27495" fmla="*/ 2307719 h 4608812"/>
              <a:gd name="connsiteX27496" fmla="*/ 7430628 w 12184637"/>
              <a:gd name="connsiteY27496" fmla="*/ 2324947 h 4608812"/>
              <a:gd name="connsiteX27497" fmla="*/ 7431732 w 12184637"/>
              <a:gd name="connsiteY27497" fmla="*/ 2325021 h 4608812"/>
              <a:gd name="connsiteX27498" fmla="*/ 7437106 w 12184637"/>
              <a:gd name="connsiteY27498" fmla="*/ 2320456 h 4608812"/>
              <a:gd name="connsiteX27499" fmla="*/ 7344488 w 12184637"/>
              <a:gd name="connsiteY27499" fmla="*/ 2302786 h 4608812"/>
              <a:gd name="connsiteX27500" fmla="*/ 7339556 w 12184637"/>
              <a:gd name="connsiteY27500" fmla="*/ 2296676 h 4608812"/>
              <a:gd name="connsiteX27501" fmla="*/ 7235305 w 12184637"/>
              <a:gd name="connsiteY27501" fmla="*/ 2285779 h 4608812"/>
              <a:gd name="connsiteX27502" fmla="*/ 7229194 w 12184637"/>
              <a:gd name="connsiteY27502" fmla="*/ 2290712 h 4608812"/>
              <a:gd name="connsiteX27503" fmla="*/ 7234127 w 12184637"/>
              <a:gd name="connsiteY27503" fmla="*/ 2296823 h 4608812"/>
              <a:gd name="connsiteX27504" fmla="*/ 7338377 w 12184637"/>
              <a:gd name="connsiteY27504" fmla="*/ 2307719 h 4608812"/>
              <a:gd name="connsiteX27505" fmla="*/ 7339040 w 12184637"/>
              <a:gd name="connsiteY27505" fmla="*/ 2307719 h 4608812"/>
              <a:gd name="connsiteX27506" fmla="*/ 7344488 w 12184637"/>
              <a:gd name="connsiteY27506" fmla="*/ 2302786 h 4608812"/>
              <a:gd name="connsiteX27507" fmla="*/ 7240164 w 12184637"/>
              <a:gd name="connsiteY27507" fmla="*/ 2291596 h 4608812"/>
              <a:gd name="connsiteX27508" fmla="*/ 7234863 w 12184637"/>
              <a:gd name="connsiteY27508" fmla="*/ 2285779 h 4608812"/>
              <a:gd name="connsiteX27509" fmla="*/ 7121778 w 12184637"/>
              <a:gd name="connsiteY27509" fmla="*/ 2280699 h 4608812"/>
              <a:gd name="connsiteX27510" fmla="*/ 7115962 w 12184637"/>
              <a:gd name="connsiteY27510" fmla="*/ 2286000 h 4608812"/>
              <a:gd name="connsiteX27511" fmla="*/ 7121263 w 12184637"/>
              <a:gd name="connsiteY27511" fmla="*/ 2291817 h 4608812"/>
              <a:gd name="connsiteX27512" fmla="*/ 7234348 w 12184637"/>
              <a:gd name="connsiteY27512" fmla="*/ 2296897 h 4608812"/>
              <a:gd name="connsiteX27513" fmla="*/ 7234643 w 12184637"/>
              <a:gd name="connsiteY27513" fmla="*/ 2296897 h 4608812"/>
              <a:gd name="connsiteX27514" fmla="*/ 7240164 w 12184637"/>
              <a:gd name="connsiteY27514" fmla="*/ 2291596 h 4608812"/>
              <a:gd name="connsiteX27515" fmla="*/ 7003171 w 12184637"/>
              <a:gd name="connsiteY27515" fmla="*/ 2293142 h 4608812"/>
              <a:gd name="connsiteX27516" fmla="*/ 7121631 w 12184637"/>
              <a:gd name="connsiteY27516" fmla="*/ 2291817 h 4608812"/>
              <a:gd name="connsiteX27517" fmla="*/ 7127152 w 12184637"/>
              <a:gd name="connsiteY27517" fmla="*/ 2286147 h 4608812"/>
              <a:gd name="connsiteX27518" fmla="*/ 7121557 w 12184637"/>
              <a:gd name="connsiteY27518" fmla="*/ 2280626 h 4608812"/>
              <a:gd name="connsiteX27519" fmla="*/ 7121557 w 12184637"/>
              <a:gd name="connsiteY27519" fmla="*/ 2280626 h 4608812"/>
              <a:gd name="connsiteX27520" fmla="*/ 7003098 w 12184637"/>
              <a:gd name="connsiteY27520" fmla="*/ 2281951 h 4608812"/>
              <a:gd name="connsiteX27521" fmla="*/ 6997576 w 12184637"/>
              <a:gd name="connsiteY27521" fmla="*/ 2287620 h 4608812"/>
              <a:gd name="connsiteX27522" fmla="*/ 7003171 w 12184637"/>
              <a:gd name="connsiteY27522" fmla="*/ 2293142 h 4608812"/>
              <a:gd name="connsiteX27523" fmla="*/ 7003171 w 12184637"/>
              <a:gd name="connsiteY27523" fmla="*/ 2293142 h 4608812"/>
              <a:gd name="connsiteX27524" fmla="*/ 6883165 w 12184637"/>
              <a:gd name="connsiteY27524" fmla="*/ 2301388 h 4608812"/>
              <a:gd name="connsiteX27525" fmla="*/ 7003466 w 12184637"/>
              <a:gd name="connsiteY27525" fmla="*/ 2293068 h 4608812"/>
              <a:gd name="connsiteX27526" fmla="*/ 7008619 w 12184637"/>
              <a:gd name="connsiteY27526" fmla="*/ 2287105 h 4608812"/>
              <a:gd name="connsiteX27527" fmla="*/ 7002656 w 12184637"/>
              <a:gd name="connsiteY27527" fmla="*/ 2281951 h 4608812"/>
              <a:gd name="connsiteX27528" fmla="*/ 6882355 w 12184637"/>
              <a:gd name="connsiteY27528" fmla="*/ 2290270 h 4608812"/>
              <a:gd name="connsiteX27529" fmla="*/ 6877202 w 12184637"/>
              <a:gd name="connsiteY27529" fmla="*/ 2296234 h 4608812"/>
              <a:gd name="connsiteX27530" fmla="*/ 6882797 w 12184637"/>
              <a:gd name="connsiteY27530" fmla="*/ 2301388 h 4608812"/>
              <a:gd name="connsiteX27531" fmla="*/ 6883165 w 12184637"/>
              <a:gd name="connsiteY27531" fmla="*/ 2301388 h 4608812"/>
              <a:gd name="connsiteX27532" fmla="*/ 6764779 w 12184637"/>
              <a:gd name="connsiteY27532" fmla="*/ 2317216 h 4608812"/>
              <a:gd name="connsiteX27533" fmla="*/ 6883460 w 12184637"/>
              <a:gd name="connsiteY27533" fmla="*/ 2301388 h 4608812"/>
              <a:gd name="connsiteX27534" fmla="*/ 6888245 w 12184637"/>
              <a:gd name="connsiteY27534" fmla="*/ 2295130 h 4608812"/>
              <a:gd name="connsiteX27535" fmla="*/ 6881987 w 12184637"/>
              <a:gd name="connsiteY27535" fmla="*/ 2290344 h 4608812"/>
              <a:gd name="connsiteX27536" fmla="*/ 6763307 w 12184637"/>
              <a:gd name="connsiteY27536" fmla="*/ 2306173 h 4608812"/>
              <a:gd name="connsiteX27537" fmla="*/ 6758521 w 12184637"/>
              <a:gd name="connsiteY27537" fmla="*/ 2312431 h 4608812"/>
              <a:gd name="connsiteX27538" fmla="*/ 6764043 w 12184637"/>
              <a:gd name="connsiteY27538" fmla="*/ 2317290 h 4608812"/>
              <a:gd name="connsiteX27539" fmla="*/ 6764779 w 12184637"/>
              <a:gd name="connsiteY27539" fmla="*/ 2317216 h 4608812"/>
              <a:gd name="connsiteX27540" fmla="*/ 6651768 w 12184637"/>
              <a:gd name="connsiteY27540" fmla="*/ 2340923 h 4608812"/>
              <a:gd name="connsiteX27541" fmla="*/ 6765221 w 12184637"/>
              <a:gd name="connsiteY27541" fmla="*/ 2317069 h 4608812"/>
              <a:gd name="connsiteX27542" fmla="*/ 6769491 w 12184637"/>
              <a:gd name="connsiteY27542" fmla="*/ 2310443 h 4608812"/>
              <a:gd name="connsiteX27543" fmla="*/ 6762865 w 12184637"/>
              <a:gd name="connsiteY27543" fmla="*/ 2306173 h 4608812"/>
              <a:gd name="connsiteX27544" fmla="*/ 6649412 w 12184637"/>
              <a:gd name="connsiteY27544" fmla="*/ 2330027 h 4608812"/>
              <a:gd name="connsiteX27545" fmla="*/ 6645068 w 12184637"/>
              <a:gd name="connsiteY27545" fmla="*/ 2336653 h 4608812"/>
              <a:gd name="connsiteX27546" fmla="*/ 6650590 w 12184637"/>
              <a:gd name="connsiteY27546" fmla="*/ 2341071 h 4608812"/>
              <a:gd name="connsiteX27547" fmla="*/ 6651768 w 12184637"/>
              <a:gd name="connsiteY27547" fmla="*/ 2340923 h 4608812"/>
              <a:gd name="connsiteX27548" fmla="*/ 6544572 w 12184637"/>
              <a:gd name="connsiteY27548" fmla="*/ 2373759 h 4608812"/>
              <a:gd name="connsiteX27549" fmla="*/ 6652209 w 12184637"/>
              <a:gd name="connsiteY27549" fmla="*/ 2340850 h 4608812"/>
              <a:gd name="connsiteX27550" fmla="*/ 6655890 w 12184637"/>
              <a:gd name="connsiteY27550" fmla="*/ 2333855 h 4608812"/>
              <a:gd name="connsiteX27551" fmla="*/ 6648897 w 12184637"/>
              <a:gd name="connsiteY27551" fmla="*/ 2330174 h 4608812"/>
              <a:gd name="connsiteX27552" fmla="*/ 6541259 w 12184637"/>
              <a:gd name="connsiteY27552" fmla="*/ 2363084 h 4608812"/>
              <a:gd name="connsiteX27553" fmla="*/ 6537578 w 12184637"/>
              <a:gd name="connsiteY27553" fmla="*/ 2370078 h 4608812"/>
              <a:gd name="connsiteX27554" fmla="*/ 6542953 w 12184637"/>
              <a:gd name="connsiteY27554" fmla="*/ 2374054 h 4608812"/>
              <a:gd name="connsiteX27555" fmla="*/ 6544572 w 12184637"/>
              <a:gd name="connsiteY27555" fmla="*/ 2373759 h 4608812"/>
              <a:gd name="connsiteX27556" fmla="*/ 6443708 w 12184637"/>
              <a:gd name="connsiteY27556" fmla="*/ 2416534 h 4608812"/>
              <a:gd name="connsiteX27557" fmla="*/ 6545088 w 12184637"/>
              <a:gd name="connsiteY27557" fmla="*/ 2373538 h 4608812"/>
              <a:gd name="connsiteX27558" fmla="*/ 6548033 w 12184637"/>
              <a:gd name="connsiteY27558" fmla="*/ 2366250 h 4608812"/>
              <a:gd name="connsiteX27559" fmla="*/ 6540744 w 12184637"/>
              <a:gd name="connsiteY27559" fmla="*/ 2363305 h 4608812"/>
              <a:gd name="connsiteX27560" fmla="*/ 6439365 w 12184637"/>
              <a:gd name="connsiteY27560" fmla="*/ 2406301 h 4608812"/>
              <a:gd name="connsiteX27561" fmla="*/ 6436420 w 12184637"/>
              <a:gd name="connsiteY27561" fmla="*/ 2413589 h 4608812"/>
              <a:gd name="connsiteX27562" fmla="*/ 6441573 w 12184637"/>
              <a:gd name="connsiteY27562" fmla="*/ 2416976 h 4608812"/>
              <a:gd name="connsiteX27563" fmla="*/ 6443708 w 12184637"/>
              <a:gd name="connsiteY27563" fmla="*/ 2416534 h 4608812"/>
              <a:gd name="connsiteX27564" fmla="*/ 6349618 w 12184637"/>
              <a:gd name="connsiteY27564" fmla="*/ 2470279 h 4608812"/>
              <a:gd name="connsiteX27565" fmla="*/ 6444297 w 12184637"/>
              <a:gd name="connsiteY27565" fmla="*/ 2416240 h 4608812"/>
              <a:gd name="connsiteX27566" fmla="*/ 6446359 w 12184637"/>
              <a:gd name="connsiteY27566" fmla="*/ 2408657 h 4608812"/>
              <a:gd name="connsiteX27567" fmla="*/ 6438776 w 12184637"/>
              <a:gd name="connsiteY27567" fmla="*/ 2406595 h 4608812"/>
              <a:gd name="connsiteX27568" fmla="*/ 6344096 w 12184637"/>
              <a:gd name="connsiteY27568" fmla="*/ 2460635 h 4608812"/>
              <a:gd name="connsiteX27569" fmla="*/ 6342035 w 12184637"/>
              <a:gd name="connsiteY27569" fmla="*/ 2468218 h 4608812"/>
              <a:gd name="connsiteX27570" fmla="*/ 6346894 w 12184637"/>
              <a:gd name="connsiteY27570" fmla="*/ 2471015 h 4608812"/>
              <a:gd name="connsiteX27571" fmla="*/ 6349618 w 12184637"/>
              <a:gd name="connsiteY27571" fmla="*/ 2470279 h 4608812"/>
              <a:gd name="connsiteX27572" fmla="*/ 6262669 w 12184637"/>
              <a:gd name="connsiteY27572" fmla="*/ 2535877 h 4608812"/>
              <a:gd name="connsiteX27573" fmla="*/ 6350281 w 12184637"/>
              <a:gd name="connsiteY27573" fmla="*/ 2469911 h 4608812"/>
              <a:gd name="connsiteX27574" fmla="*/ 6351385 w 12184637"/>
              <a:gd name="connsiteY27574" fmla="*/ 2462107 h 4608812"/>
              <a:gd name="connsiteX27575" fmla="*/ 6343581 w 12184637"/>
              <a:gd name="connsiteY27575" fmla="*/ 2461003 h 4608812"/>
              <a:gd name="connsiteX27576" fmla="*/ 6256043 w 12184637"/>
              <a:gd name="connsiteY27576" fmla="*/ 2526969 h 4608812"/>
              <a:gd name="connsiteX27577" fmla="*/ 6254939 w 12184637"/>
              <a:gd name="connsiteY27577" fmla="*/ 2534773 h 4608812"/>
              <a:gd name="connsiteX27578" fmla="*/ 6259430 w 12184637"/>
              <a:gd name="connsiteY27578" fmla="*/ 2536982 h 4608812"/>
              <a:gd name="connsiteX27579" fmla="*/ 6262669 w 12184637"/>
              <a:gd name="connsiteY27579" fmla="*/ 2535877 h 4608812"/>
              <a:gd name="connsiteX27580" fmla="*/ 6180653 w 12184637"/>
              <a:gd name="connsiteY27580" fmla="*/ 2611268 h 4608812"/>
              <a:gd name="connsiteX27581" fmla="*/ 6263037 w 12184637"/>
              <a:gd name="connsiteY27581" fmla="*/ 2535583 h 4608812"/>
              <a:gd name="connsiteX27582" fmla="*/ 6263331 w 12184637"/>
              <a:gd name="connsiteY27582" fmla="*/ 2527705 h 4608812"/>
              <a:gd name="connsiteX27583" fmla="*/ 6255454 w 12184637"/>
              <a:gd name="connsiteY27583" fmla="*/ 2527337 h 4608812"/>
              <a:gd name="connsiteX27584" fmla="*/ 6173070 w 12184637"/>
              <a:gd name="connsiteY27584" fmla="*/ 2603022 h 4608812"/>
              <a:gd name="connsiteX27585" fmla="*/ 6172701 w 12184637"/>
              <a:gd name="connsiteY27585" fmla="*/ 2610900 h 4608812"/>
              <a:gd name="connsiteX27586" fmla="*/ 6176824 w 12184637"/>
              <a:gd name="connsiteY27586" fmla="*/ 2612666 h 4608812"/>
              <a:gd name="connsiteX27587" fmla="*/ 6180653 w 12184637"/>
              <a:gd name="connsiteY27587" fmla="*/ 2611268 h 4608812"/>
              <a:gd name="connsiteX27588" fmla="*/ 7088500 w 12184637"/>
              <a:gd name="connsiteY27588" fmla="*/ 3635072 h 4608812"/>
              <a:gd name="connsiteX27589" fmla="*/ 7099986 w 12184637"/>
              <a:gd name="connsiteY27589" fmla="*/ 3541865 h 4608812"/>
              <a:gd name="connsiteX27590" fmla="*/ 7095127 w 12184637"/>
              <a:gd name="connsiteY27590" fmla="*/ 3535680 h 4608812"/>
              <a:gd name="connsiteX27591" fmla="*/ 7088942 w 12184637"/>
              <a:gd name="connsiteY27591" fmla="*/ 3540540 h 4608812"/>
              <a:gd name="connsiteX27592" fmla="*/ 7077457 w 12184637"/>
              <a:gd name="connsiteY27592" fmla="*/ 3633747 h 4608812"/>
              <a:gd name="connsiteX27593" fmla="*/ 7082316 w 12184637"/>
              <a:gd name="connsiteY27593" fmla="*/ 3639931 h 4608812"/>
              <a:gd name="connsiteX27594" fmla="*/ 7083052 w 12184637"/>
              <a:gd name="connsiteY27594" fmla="*/ 3640005 h 4608812"/>
              <a:gd name="connsiteX27595" fmla="*/ 7088500 w 12184637"/>
              <a:gd name="connsiteY27595" fmla="*/ 3635072 h 4608812"/>
              <a:gd name="connsiteX27596" fmla="*/ 7098513 w 12184637"/>
              <a:gd name="connsiteY27596" fmla="*/ 3785116 h 4608812"/>
              <a:gd name="connsiteX27597" fmla="*/ 7103520 w 12184637"/>
              <a:gd name="connsiteY27597" fmla="*/ 3779005 h 4608812"/>
              <a:gd name="connsiteX27598" fmla="*/ 7088500 w 12184637"/>
              <a:gd name="connsiteY27598" fmla="*/ 3633820 h 4608812"/>
              <a:gd name="connsiteX27599" fmla="*/ 7082389 w 12184637"/>
              <a:gd name="connsiteY27599" fmla="*/ 3628814 h 4608812"/>
              <a:gd name="connsiteX27600" fmla="*/ 7077383 w 12184637"/>
              <a:gd name="connsiteY27600" fmla="*/ 3634925 h 4608812"/>
              <a:gd name="connsiteX27601" fmla="*/ 7092403 w 12184637"/>
              <a:gd name="connsiteY27601" fmla="*/ 3780109 h 4608812"/>
              <a:gd name="connsiteX27602" fmla="*/ 7097998 w 12184637"/>
              <a:gd name="connsiteY27602" fmla="*/ 3785116 h 4608812"/>
              <a:gd name="connsiteX27603" fmla="*/ 7098513 w 12184637"/>
              <a:gd name="connsiteY27603" fmla="*/ 3785116 h 4608812"/>
              <a:gd name="connsiteX27604" fmla="*/ 7143497 w 12184637"/>
              <a:gd name="connsiteY27604" fmla="*/ 3930595 h 4608812"/>
              <a:gd name="connsiteX27605" fmla="*/ 7147252 w 12184637"/>
              <a:gd name="connsiteY27605" fmla="*/ 3923675 h 4608812"/>
              <a:gd name="connsiteX27606" fmla="*/ 7103299 w 12184637"/>
              <a:gd name="connsiteY27606" fmla="*/ 3777975 h 4608812"/>
              <a:gd name="connsiteX27607" fmla="*/ 7096378 w 12184637"/>
              <a:gd name="connsiteY27607" fmla="*/ 3774220 h 4608812"/>
              <a:gd name="connsiteX27608" fmla="*/ 7092623 w 12184637"/>
              <a:gd name="connsiteY27608" fmla="*/ 3781140 h 4608812"/>
              <a:gd name="connsiteX27609" fmla="*/ 7136576 w 12184637"/>
              <a:gd name="connsiteY27609" fmla="*/ 3926840 h 4608812"/>
              <a:gd name="connsiteX27610" fmla="*/ 7141951 w 12184637"/>
              <a:gd name="connsiteY27610" fmla="*/ 3930816 h 4608812"/>
              <a:gd name="connsiteX27611" fmla="*/ 7143497 w 12184637"/>
              <a:gd name="connsiteY27611" fmla="*/ 3930595 h 4608812"/>
              <a:gd name="connsiteX27612" fmla="*/ 7214249 w 12184637"/>
              <a:gd name="connsiteY27612" fmla="*/ 4069154 h 4608812"/>
              <a:gd name="connsiteX27613" fmla="*/ 7216752 w 12184637"/>
              <a:gd name="connsiteY27613" fmla="*/ 4061644 h 4608812"/>
              <a:gd name="connsiteX27614" fmla="*/ 7146957 w 12184637"/>
              <a:gd name="connsiteY27614" fmla="*/ 3922791 h 4608812"/>
              <a:gd name="connsiteX27615" fmla="*/ 7139447 w 12184637"/>
              <a:gd name="connsiteY27615" fmla="*/ 3920288 h 4608812"/>
              <a:gd name="connsiteX27616" fmla="*/ 7136944 w 12184637"/>
              <a:gd name="connsiteY27616" fmla="*/ 3927798 h 4608812"/>
              <a:gd name="connsiteX27617" fmla="*/ 7206739 w 12184637"/>
              <a:gd name="connsiteY27617" fmla="*/ 4066651 h 4608812"/>
              <a:gd name="connsiteX27618" fmla="*/ 7211745 w 12184637"/>
              <a:gd name="connsiteY27618" fmla="*/ 4069743 h 4608812"/>
              <a:gd name="connsiteX27619" fmla="*/ 7214249 w 12184637"/>
              <a:gd name="connsiteY27619" fmla="*/ 4069154 h 4608812"/>
              <a:gd name="connsiteX27620" fmla="*/ 7307603 w 12184637"/>
              <a:gd name="connsiteY27620" fmla="*/ 4193356 h 4608812"/>
              <a:gd name="connsiteX27621" fmla="*/ 7308781 w 12184637"/>
              <a:gd name="connsiteY27621" fmla="*/ 4185552 h 4608812"/>
              <a:gd name="connsiteX27622" fmla="*/ 7216237 w 12184637"/>
              <a:gd name="connsiteY27622" fmla="*/ 4060835 h 4608812"/>
              <a:gd name="connsiteX27623" fmla="*/ 7208433 w 12184637"/>
              <a:gd name="connsiteY27623" fmla="*/ 4059657 h 4608812"/>
              <a:gd name="connsiteX27624" fmla="*/ 7207255 w 12184637"/>
              <a:gd name="connsiteY27624" fmla="*/ 4067461 h 4608812"/>
              <a:gd name="connsiteX27625" fmla="*/ 7299799 w 12184637"/>
              <a:gd name="connsiteY27625" fmla="*/ 4192178 h 4608812"/>
              <a:gd name="connsiteX27626" fmla="*/ 7304290 w 12184637"/>
              <a:gd name="connsiteY27626" fmla="*/ 4194461 h 4608812"/>
              <a:gd name="connsiteX27627" fmla="*/ 7307603 w 12184637"/>
              <a:gd name="connsiteY27627" fmla="*/ 4193356 h 4608812"/>
              <a:gd name="connsiteX27628" fmla="*/ 7420394 w 12184637"/>
              <a:gd name="connsiteY27628" fmla="*/ 4295987 h 4608812"/>
              <a:gd name="connsiteX27629" fmla="*/ 7420099 w 12184637"/>
              <a:gd name="connsiteY27629" fmla="*/ 4288110 h 4608812"/>
              <a:gd name="connsiteX27630" fmla="*/ 7308045 w 12184637"/>
              <a:gd name="connsiteY27630" fmla="*/ 4184743 h 4608812"/>
              <a:gd name="connsiteX27631" fmla="*/ 7300167 w 12184637"/>
              <a:gd name="connsiteY27631" fmla="*/ 4185037 h 4608812"/>
              <a:gd name="connsiteX27632" fmla="*/ 7300462 w 12184637"/>
              <a:gd name="connsiteY27632" fmla="*/ 4192915 h 4608812"/>
              <a:gd name="connsiteX27633" fmla="*/ 7412516 w 12184637"/>
              <a:gd name="connsiteY27633" fmla="*/ 4296282 h 4608812"/>
              <a:gd name="connsiteX27634" fmla="*/ 7416345 w 12184637"/>
              <a:gd name="connsiteY27634" fmla="*/ 4297754 h 4608812"/>
              <a:gd name="connsiteX27635" fmla="*/ 7420394 w 12184637"/>
              <a:gd name="connsiteY27635" fmla="*/ 4295987 h 4608812"/>
              <a:gd name="connsiteX27636" fmla="*/ 7422970 w 12184637"/>
              <a:gd name="connsiteY27636" fmla="*/ 4296282 h 4608812"/>
              <a:gd name="connsiteX27637" fmla="*/ 7421130 w 12184637"/>
              <a:gd name="connsiteY27637" fmla="*/ 4288625 h 4608812"/>
              <a:gd name="connsiteX27638" fmla="*/ 7419216 w 12184637"/>
              <a:gd name="connsiteY27638" fmla="*/ 4287447 h 4608812"/>
              <a:gd name="connsiteX27639" fmla="*/ 7411559 w 12184637"/>
              <a:gd name="connsiteY27639" fmla="*/ 4289287 h 4608812"/>
              <a:gd name="connsiteX27640" fmla="*/ 7413399 w 12184637"/>
              <a:gd name="connsiteY27640" fmla="*/ 4296945 h 4608812"/>
              <a:gd name="connsiteX27641" fmla="*/ 7415314 w 12184637"/>
              <a:gd name="connsiteY27641" fmla="*/ 4298122 h 4608812"/>
              <a:gd name="connsiteX27642" fmla="*/ 7418259 w 12184637"/>
              <a:gd name="connsiteY27642" fmla="*/ 4298932 h 4608812"/>
              <a:gd name="connsiteX27643" fmla="*/ 7422970 w 12184637"/>
              <a:gd name="connsiteY27643" fmla="*/ 4296282 h 4608812"/>
              <a:gd name="connsiteX27644" fmla="*/ 7547835 w 12184637"/>
              <a:gd name="connsiteY27644" fmla="*/ 4373218 h 4608812"/>
              <a:gd name="connsiteX27645" fmla="*/ 7545994 w 12184637"/>
              <a:gd name="connsiteY27645" fmla="*/ 4365561 h 4608812"/>
              <a:gd name="connsiteX27646" fmla="*/ 7421056 w 12184637"/>
              <a:gd name="connsiteY27646" fmla="*/ 4288699 h 4608812"/>
              <a:gd name="connsiteX27647" fmla="*/ 7413399 w 12184637"/>
              <a:gd name="connsiteY27647" fmla="*/ 4290539 h 4608812"/>
              <a:gd name="connsiteX27648" fmla="*/ 7415240 w 12184637"/>
              <a:gd name="connsiteY27648" fmla="*/ 4298196 h 4608812"/>
              <a:gd name="connsiteX27649" fmla="*/ 7540179 w 12184637"/>
              <a:gd name="connsiteY27649" fmla="*/ 4375059 h 4608812"/>
              <a:gd name="connsiteX27650" fmla="*/ 7543124 w 12184637"/>
              <a:gd name="connsiteY27650" fmla="*/ 4375868 h 4608812"/>
              <a:gd name="connsiteX27651" fmla="*/ 7547835 w 12184637"/>
              <a:gd name="connsiteY27651" fmla="*/ 4373218 h 4608812"/>
              <a:gd name="connsiteX27652" fmla="*/ 7552179 w 12184637"/>
              <a:gd name="connsiteY27652" fmla="*/ 4373512 h 4608812"/>
              <a:gd name="connsiteX27653" fmla="*/ 7548792 w 12184637"/>
              <a:gd name="connsiteY27653" fmla="*/ 4366371 h 4608812"/>
              <a:gd name="connsiteX27654" fmla="*/ 7544965 w 12184637"/>
              <a:gd name="connsiteY27654" fmla="*/ 4365046 h 4608812"/>
              <a:gd name="connsiteX27655" fmla="*/ 7537823 w 12184637"/>
              <a:gd name="connsiteY27655" fmla="*/ 4368432 h 4608812"/>
              <a:gd name="connsiteX27656" fmla="*/ 7541210 w 12184637"/>
              <a:gd name="connsiteY27656" fmla="*/ 4375574 h 4608812"/>
              <a:gd name="connsiteX27657" fmla="*/ 7545038 w 12184637"/>
              <a:gd name="connsiteY27657" fmla="*/ 4376899 h 4608812"/>
              <a:gd name="connsiteX27658" fmla="*/ 7546952 w 12184637"/>
              <a:gd name="connsiteY27658" fmla="*/ 4377194 h 4608812"/>
              <a:gd name="connsiteX27659" fmla="*/ 7552179 w 12184637"/>
              <a:gd name="connsiteY27659" fmla="*/ 4373512 h 4608812"/>
              <a:gd name="connsiteX27660" fmla="*/ 7578905 w 12184637"/>
              <a:gd name="connsiteY27660" fmla="*/ 4383084 h 4608812"/>
              <a:gd name="connsiteX27661" fmla="*/ 7575517 w 12184637"/>
              <a:gd name="connsiteY27661" fmla="*/ 4375942 h 4608812"/>
              <a:gd name="connsiteX27662" fmla="*/ 7548792 w 12184637"/>
              <a:gd name="connsiteY27662" fmla="*/ 4366371 h 4608812"/>
              <a:gd name="connsiteX27663" fmla="*/ 7541651 w 12184637"/>
              <a:gd name="connsiteY27663" fmla="*/ 4369758 h 4608812"/>
              <a:gd name="connsiteX27664" fmla="*/ 7545038 w 12184637"/>
              <a:gd name="connsiteY27664" fmla="*/ 4376899 h 4608812"/>
              <a:gd name="connsiteX27665" fmla="*/ 7571763 w 12184637"/>
              <a:gd name="connsiteY27665" fmla="*/ 4386470 h 4608812"/>
              <a:gd name="connsiteX27666" fmla="*/ 7573677 w 12184637"/>
              <a:gd name="connsiteY27666" fmla="*/ 4386765 h 4608812"/>
              <a:gd name="connsiteX27667" fmla="*/ 7578905 w 12184637"/>
              <a:gd name="connsiteY27667" fmla="*/ 4383084 h 4608812"/>
              <a:gd name="connsiteX27668" fmla="*/ 7667989 w 12184637"/>
              <a:gd name="connsiteY27668" fmla="*/ 4414889 h 4608812"/>
              <a:gd name="connsiteX27669" fmla="*/ 7664602 w 12184637"/>
              <a:gd name="connsiteY27669" fmla="*/ 4407747 h 4608812"/>
              <a:gd name="connsiteX27670" fmla="*/ 7575517 w 12184637"/>
              <a:gd name="connsiteY27670" fmla="*/ 4375868 h 4608812"/>
              <a:gd name="connsiteX27671" fmla="*/ 7568376 w 12184637"/>
              <a:gd name="connsiteY27671" fmla="*/ 4379255 h 4608812"/>
              <a:gd name="connsiteX27672" fmla="*/ 7571763 w 12184637"/>
              <a:gd name="connsiteY27672" fmla="*/ 4386396 h 4608812"/>
              <a:gd name="connsiteX27673" fmla="*/ 7660847 w 12184637"/>
              <a:gd name="connsiteY27673" fmla="*/ 4418275 h 4608812"/>
              <a:gd name="connsiteX27674" fmla="*/ 7662762 w 12184637"/>
              <a:gd name="connsiteY27674" fmla="*/ 4418570 h 4608812"/>
              <a:gd name="connsiteX27675" fmla="*/ 7667989 w 12184637"/>
              <a:gd name="connsiteY27675" fmla="*/ 4414889 h 4608812"/>
              <a:gd name="connsiteX27676" fmla="*/ 7685142 w 12184637"/>
              <a:gd name="connsiteY27676" fmla="*/ 4421073 h 4608812"/>
              <a:gd name="connsiteX27677" fmla="*/ 7681756 w 12184637"/>
              <a:gd name="connsiteY27677" fmla="*/ 4413932 h 4608812"/>
              <a:gd name="connsiteX27678" fmla="*/ 7664602 w 12184637"/>
              <a:gd name="connsiteY27678" fmla="*/ 4407821 h 4608812"/>
              <a:gd name="connsiteX27679" fmla="*/ 7657460 w 12184637"/>
              <a:gd name="connsiteY27679" fmla="*/ 4411207 h 4608812"/>
              <a:gd name="connsiteX27680" fmla="*/ 7660847 w 12184637"/>
              <a:gd name="connsiteY27680" fmla="*/ 4418349 h 4608812"/>
              <a:gd name="connsiteX27681" fmla="*/ 7678001 w 12184637"/>
              <a:gd name="connsiteY27681" fmla="*/ 4424460 h 4608812"/>
              <a:gd name="connsiteX27682" fmla="*/ 7679916 w 12184637"/>
              <a:gd name="connsiteY27682" fmla="*/ 4424754 h 4608812"/>
              <a:gd name="connsiteX27683" fmla="*/ 7685142 w 12184637"/>
              <a:gd name="connsiteY27683" fmla="*/ 4421073 h 4608812"/>
              <a:gd name="connsiteX27684" fmla="*/ 7703917 w 12184637"/>
              <a:gd name="connsiteY27684" fmla="*/ 4421883 h 4608812"/>
              <a:gd name="connsiteX27685" fmla="*/ 7698984 w 12184637"/>
              <a:gd name="connsiteY27685" fmla="*/ 4415699 h 4608812"/>
              <a:gd name="connsiteX27686" fmla="*/ 7680504 w 12184637"/>
              <a:gd name="connsiteY27686" fmla="*/ 4413637 h 4608812"/>
              <a:gd name="connsiteX27687" fmla="*/ 7674320 w 12184637"/>
              <a:gd name="connsiteY27687" fmla="*/ 4418570 h 4608812"/>
              <a:gd name="connsiteX27688" fmla="*/ 7679253 w 12184637"/>
              <a:gd name="connsiteY27688" fmla="*/ 4424754 h 4608812"/>
              <a:gd name="connsiteX27689" fmla="*/ 7697733 w 12184637"/>
              <a:gd name="connsiteY27689" fmla="*/ 4426816 h 4608812"/>
              <a:gd name="connsiteX27690" fmla="*/ 7698395 w 12184637"/>
              <a:gd name="connsiteY27690" fmla="*/ 4426889 h 4608812"/>
              <a:gd name="connsiteX27691" fmla="*/ 7703917 w 12184637"/>
              <a:gd name="connsiteY27691" fmla="*/ 4421883 h 4608812"/>
              <a:gd name="connsiteX27692" fmla="*/ 7774742 w 12184637"/>
              <a:gd name="connsiteY27692" fmla="*/ 4429834 h 4608812"/>
              <a:gd name="connsiteX27693" fmla="*/ 7769809 w 12184637"/>
              <a:gd name="connsiteY27693" fmla="*/ 4423650 h 4608812"/>
              <a:gd name="connsiteX27694" fmla="*/ 7698984 w 12184637"/>
              <a:gd name="connsiteY27694" fmla="*/ 4415699 h 4608812"/>
              <a:gd name="connsiteX27695" fmla="*/ 7692800 w 12184637"/>
              <a:gd name="connsiteY27695" fmla="*/ 4420631 h 4608812"/>
              <a:gd name="connsiteX27696" fmla="*/ 7697733 w 12184637"/>
              <a:gd name="connsiteY27696" fmla="*/ 4426816 h 4608812"/>
              <a:gd name="connsiteX27697" fmla="*/ 7768558 w 12184637"/>
              <a:gd name="connsiteY27697" fmla="*/ 4434767 h 4608812"/>
              <a:gd name="connsiteX27698" fmla="*/ 7769220 w 12184637"/>
              <a:gd name="connsiteY27698" fmla="*/ 4434841 h 4608812"/>
              <a:gd name="connsiteX27699" fmla="*/ 7774742 w 12184637"/>
              <a:gd name="connsiteY27699" fmla="*/ 4429834 h 4608812"/>
              <a:gd name="connsiteX27700" fmla="*/ 7827383 w 12184637"/>
              <a:gd name="connsiteY27700" fmla="*/ 4435798 h 4608812"/>
              <a:gd name="connsiteX27701" fmla="*/ 7822450 w 12184637"/>
              <a:gd name="connsiteY27701" fmla="*/ 4429613 h 4608812"/>
              <a:gd name="connsiteX27702" fmla="*/ 7769883 w 12184637"/>
              <a:gd name="connsiteY27702" fmla="*/ 4423650 h 4608812"/>
              <a:gd name="connsiteX27703" fmla="*/ 7763699 w 12184637"/>
              <a:gd name="connsiteY27703" fmla="*/ 4428583 h 4608812"/>
              <a:gd name="connsiteX27704" fmla="*/ 7768632 w 12184637"/>
              <a:gd name="connsiteY27704" fmla="*/ 4434767 h 4608812"/>
              <a:gd name="connsiteX27705" fmla="*/ 7821198 w 12184637"/>
              <a:gd name="connsiteY27705" fmla="*/ 4440730 h 4608812"/>
              <a:gd name="connsiteX27706" fmla="*/ 7821861 w 12184637"/>
              <a:gd name="connsiteY27706" fmla="*/ 4440804 h 4608812"/>
              <a:gd name="connsiteX27707" fmla="*/ 7827383 w 12184637"/>
              <a:gd name="connsiteY27707" fmla="*/ 4435798 h 4608812"/>
              <a:gd name="connsiteX27708" fmla="*/ 5711747 w 12184637"/>
              <a:gd name="connsiteY27708" fmla="*/ 2409761 h 4608812"/>
              <a:gd name="connsiteX27709" fmla="*/ 5710569 w 12184637"/>
              <a:gd name="connsiteY27709" fmla="*/ 2401957 h 4608812"/>
              <a:gd name="connsiteX27710" fmla="*/ 5635768 w 12184637"/>
              <a:gd name="connsiteY27710" fmla="*/ 2346519 h 4608812"/>
              <a:gd name="connsiteX27711" fmla="*/ 5627963 w 12184637"/>
              <a:gd name="connsiteY27711" fmla="*/ 2347697 h 4608812"/>
              <a:gd name="connsiteX27712" fmla="*/ 5629142 w 12184637"/>
              <a:gd name="connsiteY27712" fmla="*/ 2355501 h 4608812"/>
              <a:gd name="connsiteX27713" fmla="*/ 5703943 w 12184637"/>
              <a:gd name="connsiteY27713" fmla="*/ 2410939 h 4608812"/>
              <a:gd name="connsiteX27714" fmla="*/ 5707329 w 12184637"/>
              <a:gd name="connsiteY27714" fmla="*/ 2412043 h 4608812"/>
              <a:gd name="connsiteX27715" fmla="*/ 5711747 w 12184637"/>
              <a:gd name="connsiteY27715" fmla="*/ 2409761 h 4608812"/>
              <a:gd name="connsiteX27716" fmla="*/ 5637314 w 12184637"/>
              <a:gd name="connsiteY27716" fmla="*/ 2353586 h 4608812"/>
              <a:gd name="connsiteX27717" fmla="*/ 5635031 w 12184637"/>
              <a:gd name="connsiteY27717" fmla="*/ 2346077 h 4608812"/>
              <a:gd name="connsiteX27718" fmla="*/ 5520179 w 12184637"/>
              <a:gd name="connsiteY27718" fmla="*/ 2284969 h 4608812"/>
              <a:gd name="connsiteX27719" fmla="*/ 5512670 w 12184637"/>
              <a:gd name="connsiteY27719" fmla="*/ 2287252 h 4608812"/>
              <a:gd name="connsiteX27720" fmla="*/ 5514952 w 12184637"/>
              <a:gd name="connsiteY27720" fmla="*/ 2294762 h 4608812"/>
              <a:gd name="connsiteX27721" fmla="*/ 5629804 w 12184637"/>
              <a:gd name="connsiteY27721" fmla="*/ 2355869 h 4608812"/>
              <a:gd name="connsiteX27722" fmla="*/ 5632455 w 12184637"/>
              <a:gd name="connsiteY27722" fmla="*/ 2356531 h 4608812"/>
              <a:gd name="connsiteX27723" fmla="*/ 5637314 w 12184637"/>
              <a:gd name="connsiteY27723" fmla="*/ 2353586 h 4608812"/>
              <a:gd name="connsiteX27724" fmla="*/ 5522756 w 12184637"/>
              <a:gd name="connsiteY27724" fmla="*/ 2291743 h 4608812"/>
              <a:gd name="connsiteX27725" fmla="*/ 5519517 w 12184637"/>
              <a:gd name="connsiteY27725" fmla="*/ 2284601 h 4608812"/>
              <a:gd name="connsiteX27726" fmla="*/ 5376687 w 12184637"/>
              <a:gd name="connsiteY27726" fmla="*/ 2230930 h 4608812"/>
              <a:gd name="connsiteX27727" fmla="*/ 5369546 w 12184637"/>
              <a:gd name="connsiteY27727" fmla="*/ 2234170 h 4608812"/>
              <a:gd name="connsiteX27728" fmla="*/ 5372786 w 12184637"/>
              <a:gd name="connsiteY27728" fmla="*/ 2241311 h 4608812"/>
              <a:gd name="connsiteX27729" fmla="*/ 5515614 w 12184637"/>
              <a:gd name="connsiteY27729" fmla="*/ 2294982 h 4608812"/>
              <a:gd name="connsiteX27730" fmla="*/ 5517602 w 12184637"/>
              <a:gd name="connsiteY27730" fmla="*/ 2295350 h 4608812"/>
              <a:gd name="connsiteX27731" fmla="*/ 5522756 w 12184637"/>
              <a:gd name="connsiteY27731" fmla="*/ 2291743 h 4608812"/>
              <a:gd name="connsiteX27732" fmla="*/ 5375951 w 12184637"/>
              <a:gd name="connsiteY27732" fmla="*/ 2241606 h 4608812"/>
              <a:gd name="connsiteX27733" fmla="*/ 5380148 w 12184637"/>
              <a:gd name="connsiteY27733" fmla="*/ 2234906 h 4608812"/>
              <a:gd name="connsiteX27734" fmla="*/ 5344662 w 12184637"/>
              <a:gd name="connsiteY27734" fmla="*/ 2081917 h 4608812"/>
              <a:gd name="connsiteX27735" fmla="*/ 5337962 w 12184637"/>
              <a:gd name="connsiteY27735" fmla="*/ 2077720 h 4608812"/>
              <a:gd name="connsiteX27736" fmla="*/ 5333765 w 12184637"/>
              <a:gd name="connsiteY27736" fmla="*/ 2084420 h 4608812"/>
              <a:gd name="connsiteX27737" fmla="*/ 5369252 w 12184637"/>
              <a:gd name="connsiteY27737" fmla="*/ 2237409 h 4608812"/>
              <a:gd name="connsiteX27738" fmla="*/ 5374700 w 12184637"/>
              <a:gd name="connsiteY27738" fmla="*/ 2241753 h 4608812"/>
              <a:gd name="connsiteX27739" fmla="*/ 5375951 w 12184637"/>
              <a:gd name="connsiteY27739" fmla="*/ 2241606 h 4608812"/>
              <a:gd name="connsiteX27740" fmla="*/ 5341054 w 12184637"/>
              <a:gd name="connsiteY27740" fmla="*/ 2088469 h 4608812"/>
              <a:gd name="connsiteX27741" fmla="*/ 5344514 w 12184637"/>
              <a:gd name="connsiteY27741" fmla="*/ 2081401 h 4608812"/>
              <a:gd name="connsiteX27742" fmla="*/ 5293199 w 12184637"/>
              <a:gd name="connsiteY27742" fmla="*/ 1934155 h 4608812"/>
              <a:gd name="connsiteX27743" fmla="*/ 5286131 w 12184637"/>
              <a:gd name="connsiteY27743" fmla="*/ 1930695 h 4608812"/>
              <a:gd name="connsiteX27744" fmla="*/ 5282671 w 12184637"/>
              <a:gd name="connsiteY27744" fmla="*/ 1937763 h 4608812"/>
              <a:gd name="connsiteX27745" fmla="*/ 5333986 w 12184637"/>
              <a:gd name="connsiteY27745" fmla="*/ 2085009 h 4608812"/>
              <a:gd name="connsiteX27746" fmla="*/ 5339287 w 12184637"/>
              <a:gd name="connsiteY27746" fmla="*/ 2088764 h 4608812"/>
              <a:gd name="connsiteX27747" fmla="*/ 5341054 w 12184637"/>
              <a:gd name="connsiteY27747" fmla="*/ 2088469 h 4608812"/>
              <a:gd name="connsiteX27748" fmla="*/ 5290917 w 12184637"/>
              <a:gd name="connsiteY27748" fmla="*/ 1940634 h 4608812"/>
              <a:gd name="connsiteX27749" fmla="*/ 5292684 w 12184637"/>
              <a:gd name="connsiteY27749" fmla="*/ 1932977 h 4608812"/>
              <a:gd name="connsiteX27750" fmla="*/ 5207575 w 12184637"/>
              <a:gd name="connsiteY27750" fmla="*/ 1796848 h 4608812"/>
              <a:gd name="connsiteX27751" fmla="*/ 5199919 w 12184637"/>
              <a:gd name="connsiteY27751" fmla="*/ 1795081 h 4608812"/>
              <a:gd name="connsiteX27752" fmla="*/ 5198151 w 12184637"/>
              <a:gd name="connsiteY27752" fmla="*/ 1802738 h 4608812"/>
              <a:gd name="connsiteX27753" fmla="*/ 5283260 w 12184637"/>
              <a:gd name="connsiteY27753" fmla="*/ 1938867 h 4608812"/>
              <a:gd name="connsiteX27754" fmla="*/ 5288045 w 12184637"/>
              <a:gd name="connsiteY27754" fmla="*/ 1941517 h 4608812"/>
              <a:gd name="connsiteX27755" fmla="*/ 5290917 w 12184637"/>
              <a:gd name="connsiteY27755" fmla="*/ 1940634 h 4608812"/>
              <a:gd name="connsiteX27756" fmla="*/ 5206250 w 12184637"/>
              <a:gd name="connsiteY27756" fmla="*/ 1804210 h 4608812"/>
              <a:gd name="connsiteX27757" fmla="*/ 5207207 w 12184637"/>
              <a:gd name="connsiteY27757" fmla="*/ 1796406 h 4608812"/>
              <a:gd name="connsiteX27758" fmla="*/ 5105681 w 12184637"/>
              <a:gd name="connsiteY27758" fmla="*/ 1665946 h 4608812"/>
              <a:gd name="connsiteX27759" fmla="*/ 5097877 w 12184637"/>
              <a:gd name="connsiteY27759" fmla="*/ 1664989 h 4608812"/>
              <a:gd name="connsiteX27760" fmla="*/ 5096919 w 12184637"/>
              <a:gd name="connsiteY27760" fmla="*/ 1672793 h 4608812"/>
              <a:gd name="connsiteX27761" fmla="*/ 5198446 w 12184637"/>
              <a:gd name="connsiteY27761" fmla="*/ 1803253 h 4608812"/>
              <a:gd name="connsiteX27762" fmla="*/ 5202863 w 12184637"/>
              <a:gd name="connsiteY27762" fmla="*/ 1805388 h 4608812"/>
              <a:gd name="connsiteX27763" fmla="*/ 5206250 w 12184637"/>
              <a:gd name="connsiteY27763" fmla="*/ 1804210 h 4608812"/>
              <a:gd name="connsiteX27764" fmla="*/ 5106785 w 12184637"/>
              <a:gd name="connsiteY27764" fmla="*/ 1670216 h 4608812"/>
              <a:gd name="connsiteX27765" fmla="*/ 5102147 w 12184637"/>
              <a:gd name="connsiteY27765" fmla="*/ 1663811 h 4608812"/>
              <a:gd name="connsiteX27766" fmla="*/ 4905941 w 12184637"/>
              <a:gd name="connsiteY27766" fmla="*/ 1632963 h 4608812"/>
              <a:gd name="connsiteX27767" fmla="*/ 4899609 w 12184637"/>
              <a:gd name="connsiteY27767" fmla="*/ 1637601 h 4608812"/>
              <a:gd name="connsiteX27768" fmla="*/ 4904248 w 12184637"/>
              <a:gd name="connsiteY27768" fmla="*/ 1643932 h 4608812"/>
              <a:gd name="connsiteX27769" fmla="*/ 5100454 w 12184637"/>
              <a:gd name="connsiteY27769" fmla="*/ 1674780 h 4608812"/>
              <a:gd name="connsiteX27770" fmla="*/ 5101337 w 12184637"/>
              <a:gd name="connsiteY27770" fmla="*/ 1674854 h 4608812"/>
              <a:gd name="connsiteX27771" fmla="*/ 5106785 w 12184637"/>
              <a:gd name="connsiteY27771" fmla="*/ 1670216 h 4608812"/>
              <a:gd name="connsiteX27772" fmla="*/ 4908297 w 12184637"/>
              <a:gd name="connsiteY27772" fmla="*/ 1642975 h 4608812"/>
              <a:gd name="connsiteX27773" fmla="*/ 4909549 w 12184637"/>
              <a:gd name="connsiteY27773" fmla="*/ 1635171 h 4608812"/>
              <a:gd name="connsiteX27774" fmla="*/ 4810967 w 12184637"/>
              <a:gd name="connsiteY27774" fmla="*/ 1497569 h 4608812"/>
              <a:gd name="connsiteX27775" fmla="*/ 4803163 w 12184637"/>
              <a:gd name="connsiteY27775" fmla="*/ 1496318 h 4608812"/>
              <a:gd name="connsiteX27776" fmla="*/ 4801911 w 12184637"/>
              <a:gd name="connsiteY27776" fmla="*/ 1504122 h 4608812"/>
              <a:gd name="connsiteX27777" fmla="*/ 4900493 w 12184637"/>
              <a:gd name="connsiteY27777" fmla="*/ 1641724 h 4608812"/>
              <a:gd name="connsiteX27778" fmla="*/ 4905057 w 12184637"/>
              <a:gd name="connsiteY27778" fmla="*/ 1644080 h 4608812"/>
              <a:gd name="connsiteX27779" fmla="*/ 4908297 w 12184637"/>
              <a:gd name="connsiteY27779" fmla="*/ 1642975 h 4608812"/>
              <a:gd name="connsiteX27780" fmla="*/ 4809568 w 12184637"/>
              <a:gd name="connsiteY27780" fmla="*/ 1505521 h 4608812"/>
              <a:gd name="connsiteX27781" fmla="*/ 4811114 w 12184637"/>
              <a:gd name="connsiteY27781" fmla="*/ 1497790 h 4608812"/>
              <a:gd name="connsiteX27782" fmla="*/ 4709809 w 12184637"/>
              <a:gd name="connsiteY27782" fmla="*/ 1345317 h 4608812"/>
              <a:gd name="connsiteX27783" fmla="*/ 4702078 w 12184637"/>
              <a:gd name="connsiteY27783" fmla="*/ 1343771 h 4608812"/>
              <a:gd name="connsiteX27784" fmla="*/ 4700532 w 12184637"/>
              <a:gd name="connsiteY27784" fmla="*/ 1351501 h 4608812"/>
              <a:gd name="connsiteX27785" fmla="*/ 4801838 w 12184637"/>
              <a:gd name="connsiteY27785" fmla="*/ 1503975 h 4608812"/>
              <a:gd name="connsiteX27786" fmla="*/ 4806549 w 12184637"/>
              <a:gd name="connsiteY27786" fmla="*/ 1506478 h 4608812"/>
              <a:gd name="connsiteX27787" fmla="*/ 4809568 w 12184637"/>
              <a:gd name="connsiteY27787" fmla="*/ 1505521 h 4608812"/>
              <a:gd name="connsiteX27788" fmla="*/ 4707968 w 12184637"/>
              <a:gd name="connsiteY27788" fmla="*/ 1353194 h 4608812"/>
              <a:gd name="connsiteX27789" fmla="*/ 4709956 w 12184637"/>
              <a:gd name="connsiteY27789" fmla="*/ 1345538 h 4608812"/>
              <a:gd name="connsiteX27790" fmla="*/ 4607031 w 12184637"/>
              <a:gd name="connsiteY27790" fmla="*/ 1169505 h 4608812"/>
              <a:gd name="connsiteX27791" fmla="*/ 4599374 w 12184637"/>
              <a:gd name="connsiteY27791" fmla="*/ 1167517 h 4608812"/>
              <a:gd name="connsiteX27792" fmla="*/ 4597386 w 12184637"/>
              <a:gd name="connsiteY27792" fmla="*/ 1175173 h 4608812"/>
              <a:gd name="connsiteX27793" fmla="*/ 4700311 w 12184637"/>
              <a:gd name="connsiteY27793" fmla="*/ 1351207 h 4608812"/>
              <a:gd name="connsiteX27794" fmla="*/ 4705171 w 12184637"/>
              <a:gd name="connsiteY27794" fmla="*/ 1354004 h 4608812"/>
              <a:gd name="connsiteX27795" fmla="*/ 4707968 w 12184637"/>
              <a:gd name="connsiteY27795" fmla="*/ 1353194 h 4608812"/>
              <a:gd name="connsiteX27796" fmla="*/ 4607620 w 12184637"/>
              <a:gd name="connsiteY27796" fmla="*/ 1173701 h 4608812"/>
              <a:gd name="connsiteX27797" fmla="*/ 4603644 w 12184637"/>
              <a:gd name="connsiteY27797" fmla="*/ 1166928 h 4608812"/>
              <a:gd name="connsiteX27798" fmla="*/ 4411120 w 12184637"/>
              <a:gd name="connsiteY27798" fmla="*/ 1116864 h 4608812"/>
              <a:gd name="connsiteX27799" fmla="*/ 4404346 w 12184637"/>
              <a:gd name="connsiteY27799" fmla="*/ 1120840 h 4608812"/>
              <a:gd name="connsiteX27800" fmla="*/ 4408322 w 12184637"/>
              <a:gd name="connsiteY27800" fmla="*/ 1127613 h 4608812"/>
              <a:gd name="connsiteX27801" fmla="*/ 4600846 w 12184637"/>
              <a:gd name="connsiteY27801" fmla="*/ 1177677 h 4608812"/>
              <a:gd name="connsiteX27802" fmla="*/ 4602319 w 12184637"/>
              <a:gd name="connsiteY27802" fmla="*/ 1177824 h 4608812"/>
              <a:gd name="connsiteX27803" fmla="*/ 4607620 w 12184637"/>
              <a:gd name="connsiteY27803" fmla="*/ 1173701 h 4608812"/>
              <a:gd name="connsiteX27804" fmla="*/ 4415169 w 12184637"/>
              <a:gd name="connsiteY27804" fmla="*/ 1123196 h 4608812"/>
              <a:gd name="connsiteX27805" fmla="*/ 4410604 w 12184637"/>
              <a:gd name="connsiteY27805" fmla="*/ 1116717 h 4608812"/>
              <a:gd name="connsiteX27806" fmla="*/ 4223896 w 12184637"/>
              <a:gd name="connsiteY27806" fmla="*/ 1084249 h 4608812"/>
              <a:gd name="connsiteX27807" fmla="*/ 4217417 w 12184637"/>
              <a:gd name="connsiteY27807" fmla="*/ 1088813 h 4608812"/>
              <a:gd name="connsiteX27808" fmla="*/ 4221982 w 12184637"/>
              <a:gd name="connsiteY27808" fmla="*/ 1095292 h 4608812"/>
              <a:gd name="connsiteX27809" fmla="*/ 4408690 w 12184637"/>
              <a:gd name="connsiteY27809" fmla="*/ 1127760 h 4608812"/>
              <a:gd name="connsiteX27810" fmla="*/ 4409721 w 12184637"/>
              <a:gd name="connsiteY27810" fmla="*/ 1127834 h 4608812"/>
              <a:gd name="connsiteX27811" fmla="*/ 4415169 w 12184637"/>
              <a:gd name="connsiteY27811" fmla="*/ 1123196 h 4608812"/>
              <a:gd name="connsiteX27812" fmla="*/ 4228534 w 12184637"/>
              <a:gd name="connsiteY27812" fmla="*/ 1089918 h 4608812"/>
              <a:gd name="connsiteX27813" fmla="*/ 4223159 w 12184637"/>
              <a:gd name="connsiteY27813" fmla="*/ 1084175 h 4608812"/>
              <a:gd name="connsiteX27814" fmla="*/ 4046022 w 12184637"/>
              <a:gd name="connsiteY27814" fmla="*/ 1077844 h 4608812"/>
              <a:gd name="connsiteX27815" fmla="*/ 4040280 w 12184637"/>
              <a:gd name="connsiteY27815" fmla="*/ 1083218 h 4608812"/>
              <a:gd name="connsiteX27816" fmla="*/ 4045654 w 12184637"/>
              <a:gd name="connsiteY27816" fmla="*/ 1088961 h 4608812"/>
              <a:gd name="connsiteX27817" fmla="*/ 4222791 w 12184637"/>
              <a:gd name="connsiteY27817" fmla="*/ 1095292 h 4608812"/>
              <a:gd name="connsiteX27818" fmla="*/ 4223012 w 12184637"/>
              <a:gd name="connsiteY27818" fmla="*/ 1095292 h 4608812"/>
              <a:gd name="connsiteX27819" fmla="*/ 4228534 w 12184637"/>
              <a:gd name="connsiteY27819" fmla="*/ 1089918 h 4608812"/>
              <a:gd name="connsiteX27820" fmla="*/ 3879266 w 12184637"/>
              <a:gd name="connsiteY27820" fmla="*/ 1104863 h 4608812"/>
              <a:gd name="connsiteX27821" fmla="*/ 4046390 w 12184637"/>
              <a:gd name="connsiteY27821" fmla="*/ 1088961 h 4608812"/>
              <a:gd name="connsiteX27822" fmla="*/ 4051397 w 12184637"/>
              <a:gd name="connsiteY27822" fmla="*/ 1082850 h 4608812"/>
              <a:gd name="connsiteX27823" fmla="*/ 4045286 w 12184637"/>
              <a:gd name="connsiteY27823" fmla="*/ 1077844 h 4608812"/>
              <a:gd name="connsiteX27824" fmla="*/ 3878161 w 12184637"/>
              <a:gd name="connsiteY27824" fmla="*/ 1093746 h 4608812"/>
              <a:gd name="connsiteX27825" fmla="*/ 3873155 w 12184637"/>
              <a:gd name="connsiteY27825" fmla="*/ 1099857 h 4608812"/>
              <a:gd name="connsiteX27826" fmla="*/ 3878750 w 12184637"/>
              <a:gd name="connsiteY27826" fmla="*/ 1104863 h 4608812"/>
              <a:gd name="connsiteX27827" fmla="*/ 3879266 w 12184637"/>
              <a:gd name="connsiteY27827" fmla="*/ 1104863 h 4608812"/>
              <a:gd name="connsiteX27828" fmla="*/ 3723332 w 12184637"/>
              <a:gd name="connsiteY27828" fmla="*/ 1138877 h 4608812"/>
              <a:gd name="connsiteX27829" fmla="*/ 3880002 w 12184637"/>
              <a:gd name="connsiteY27829" fmla="*/ 1104716 h 4608812"/>
              <a:gd name="connsiteX27830" fmla="*/ 3884272 w 12184637"/>
              <a:gd name="connsiteY27830" fmla="*/ 1098090 h 4608812"/>
              <a:gd name="connsiteX27831" fmla="*/ 3877646 w 12184637"/>
              <a:gd name="connsiteY27831" fmla="*/ 1093820 h 4608812"/>
              <a:gd name="connsiteX27832" fmla="*/ 3720976 w 12184637"/>
              <a:gd name="connsiteY27832" fmla="*/ 1127907 h 4608812"/>
              <a:gd name="connsiteX27833" fmla="*/ 3716706 w 12184637"/>
              <a:gd name="connsiteY27833" fmla="*/ 1134534 h 4608812"/>
              <a:gd name="connsiteX27834" fmla="*/ 3722154 w 12184637"/>
              <a:gd name="connsiteY27834" fmla="*/ 1138951 h 4608812"/>
              <a:gd name="connsiteX27835" fmla="*/ 3723332 w 12184637"/>
              <a:gd name="connsiteY27835" fmla="*/ 1138877 h 4608812"/>
              <a:gd name="connsiteX27836" fmla="*/ 3578368 w 12184637"/>
              <a:gd name="connsiteY27836" fmla="*/ 1167664 h 4608812"/>
              <a:gd name="connsiteX27837" fmla="*/ 3723258 w 12184637"/>
              <a:gd name="connsiteY27837" fmla="*/ 1138877 h 4608812"/>
              <a:gd name="connsiteX27838" fmla="*/ 3727675 w 12184637"/>
              <a:gd name="connsiteY27838" fmla="*/ 1132325 h 4608812"/>
              <a:gd name="connsiteX27839" fmla="*/ 3721123 w 12184637"/>
              <a:gd name="connsiteY27839" fmla="*/ 1127907 h 4608812"/>
              <a:gd name="connsiteX27840" fmla="*/ 3576232 w 12184637"/>
              <a:gd name="connsiteY27840" fmla="*/ 1156694 h 4608812"/>
              <a:gd name="connsiteX27841" fmla="*/ 3571815 w 12184637"/>
              <a:gd name="connsiteY27841" fmla="*/ 1163247 h 4608812"/>
              <a:gd name="connsiteX27842" fmla="*/ 3577337 w 12184637"/>
              <a:gd name="connsiteY27842" fmla="*/ 1167738 h 4608812"/>
              <a:gd name="connsiteX27843" fmla="*/ 3578368 w 12184637"/>
              <a:gd name="connsiteY27843" fmla="*/ 1167664 h 4608812"/>
              <a:gd name="connsiteX27844" fmla="*/ 3582785 w 12184637"/>
              <a:gd name="connsiteY27844" fmla="*/ 1162216 h 4608812"/>
              <a:gd name="connsiteX27845" fmla="*/ 3577190 w 12184637"/>
              <a:gd name="connsiteY27845" fmla="*/ 1156620 h 4608812"/>
              <a:gd name="connsiteX27846" fmla="*/ 3445625 w 12184637"/>
              <a:gd name="connsiteY27846" fmla="*/ 1156400 h 4608812"/>
              <a:gd name="connsiteX27847" fmla="*/ 3445551 w 12184637"/>
              <a:gd name="connsiteY27847" fmla="*/ 1156400 h 4608812"/>
              <a:gd name="connsiteX27848" fmla="*/ 3440029 w 12184637"/>
              <a:gd name="connsiteY27848" fmla="*/ 1161921 h 4608812"/>
              <a:gd name="connsiteX27849" fmla="*/ 3445625 w 12184637"/>
              <a:gd name="connsiteY27849" fmla="*/ 1167517 h 4608812"/>
              <a:gd name="connsiteX27850" fmla="*/ 3577190 w 12184637"/>
              <a:gd name="connsiteY27850" fmla="*/ 1167738 h 4608812"/>
              <a:gd name="connsiteX27851" fmla="*/ 3577263 w 12184637"/>
              <a:gd name="connsiteY27851" fmla="*/ 1167738 h 4608812"/>
              <a:gd name="connsiteX27852" fmla="*/ 3582785 w 12184637"/>
              <a:gd name="connsiteY27852" fmla="*/ 1162216 h 4608812"/>
              <a:gd name="connsiteX27853" fmla="*/ 3451220 w 12184637"/>
              <a:gd name="connsiteY27853" fmla="*/ 1162584 h 4608812"/>
              <a:gd name="connsiteX27854" fmla="*/ 3446287 w 12184637"/>
              <a:gd name="connsiteY27854" fmla="*/ 1156400 h 4608812"/>
              <a:gd name="connsiteX27855" fmla="*/ 3331214 w 12184637"/>
              <a:gd name="connsiteY27855" fmla="*/ 1143295 h 4608812"/>
              <a:gd name="connsiteX27856" fmla="*/ 3325030 w 12184637"/>
              <a:gd name="connsiteY27856" fmla="*/ 1148227 h 4608812"/>
              <a:gd name="connsiteX27857" fmla="*/ 3329963 w 12184637"/>
              <a:gd name="connsiteY27857" fmla="*/ 1154412 h 4608812"/>
              <a:gd name="connsiteX27858" fmla="*/ 3445036 w 12184637"/>
              <a:gd name="connsiteY27858" fmla="*/ 1167517 h 4608812"/>
              <a:gd name="connsiteX27859" fmla="*/ 3445699 w 12184637"/>
              <a:gd name="connsiteY27859" fmla="*/ 1167590 h 4608812"/>
              <a:gd name="connsiteX27860" fmla="*/ 3451220 w 12184637"/>
              <a:gd name="connsiteY27860" fmla="*/ 1162584 h 4608812"/>
              <a:gd name="connsiteX27861" fmla="*/ 3336147 w 12184637"/>
              <a:gd name="connsiteY27861" fmla="*/ 1149479 h 4608812"/>
              <a:gd name="connsiteX27862" fmla="*/ 3331141 w 12184637"/>
              <a:gd name="connsiteY27862" fmla="*/ 1143368 h 4608812"/>
              <a:gd name="connsiteX27863" fmla="*/ 3235136 w 12184637"/>
              <a:gd name="connsiteY27863" fmla="*/ 1133650 h 4608812"/>
              <a:gd name="connsiteX27864" fmla="*/ 3229025 w 12184637"/>
              <a:gd name="connsiteY27864" fmla="*/ 1138656 h 4608812"/>
              <a:gd name="connsiteX27865" fmla="*/ 3234032 w 12184637"/>
              <a:gd name="connsiteY27865" fmla="*/ 1144767 h 4608812"/>
              <a:gd name="connsiteX27866" fmla="*/ 3330036 w 12184637"/>
              <a:gd name="connsiteY27866" fmla="*/ 1154485 h 4608812"/>
              <a:gd name="connsiteX27867" fmla="*/ 3330626 w 12184637"/>
              <a:gd name="connsiteY27867" fmla="*/ 1154485 h 4608812"/>
              <a:gd name="connsiteX27868" fmla="*/ 3336147 w 12184637"/>
              <a:gd name="connsiteY27868" fmla="*/ 1149479 h 4608812"/>
              <a:gd name="connsiteX27869" fmla="*/ 3240143 w 12184637"/>
              <a:gd name="connsiteY27869" fmla="*/ 1139834 h 4608812"/>
              <a:gd name="connsiteX27870" fmla="*/ 3235283 w 12184637"/>
              <a:gd name="connsiteY27870" fmla="*/ 1133650 h 4608812"/>
              <a:gd name="connsiteX27871" fmla="*/ 3153562 w 12184637"/>
              <a:gd name="connsiteY27871" fmla="*/ 1123711 h 4608812"/>
              <a:gd name="connsiteX27872" fmla="*/ 3147377 w 12184637"/>
              <a:gd name="connsiteY27872" fmla="*/ 1128570 h 4608812"/>
              <a:gd name="connsiteX27873" fmla="*/ 3152236 w 12184637"/>
              <a:gd name="connsiteY27873" fmla="*/ 1134754 h 4608812"/>
              <a:gd name="connsiteX27874" fmla="*/ 3233958 w 12184637"/>
              <a:gd name="connsiteY27874" fmla="*/ 1144693 h 4608812"/>
              <a:gd name="connsiteX27875" fmla="*/ 3234695 w 12184637"/>
              <a:gd name="connsiteY27875" fmla="*/ 1144767 h 4608812"/>
              <a:gd name="connsiteX27876" fmla="*/ 3240143 w 12184637"/>
              <a:gd name="connsiteY27876" fmla="*/ 1139834 h 4608812"/>
              <a:gd name="connsiteX27877" fmla="*/ 3158347 w 12184637"/>
              <a:gd name="connsiteY27877" fmla="*/ 1130337 h 4608812"/>
              <a:gd name="connsiteX27878" fmla="*/ 3153930 w 12184637"/>
              <a:gd name="connsiteY27878" fmla="*/ 1123785 h 4608812"/>
              <a:gd name="connsiteX27879" fmla="*/ 3081779 w 12184637"/>
              <a:gd name="connsiteY27879" fmla="*/ 1110017 h 4608812"/>
              <a:gd name="connsiteX27880" fmla="*/ 3075227 w 12184637"/>
              <a:gd name="connsiteY27880" fmla="*/ 1114434 h 4608812"/>
              <a:gd name="connsiteX27881" fmla="*/ 3079644 w 12184637"/>
              <a:gd name="connsiteY27881" fmla="*/ 1120987 h 4608812"/>
              <a:gd name="connsiteX27882" fmla="*/ 3151795 w 12184637"/>
              <a:gd name="connsiteY27882" fmla="*/ 1134754 h 4608812"/>
              <a:gd name="connsiteX27883" fmla="*/ 3152899 w 12184637"/>
              <a:gd name="connsiteY27883" fmla="*/ 1134828 h 4608812"/>
              <a:gd name="connsiteX27884" fmla="*/ 3158347 w 12184637"/>
              <a:gd name="connsiteY27884" fmla="*/ 1130337 h 4608812"/>
              <a:gd name="connsiteX27885" fmla="*/ 3086196 w 12184637"/>
              <a:gd name="connsiteY27885" fmla="*/ 1116790 h 4608812"/>
              <a:gd name="connsiteX27886" fmla="*/ 3082074 w 12184637"/>
              <a:gd name="connsiteY27886" fmla="*/ 1110091 h 4608812"/>
              <a:gd name="connsiteX27887" fmla="*/ 3018169 w 12184637"/>
              <a:gd name="connsiteY27887" fmla="*/ 1094703 h 4608812"/>
              <a:gd name="connsiteX27888" fmla="*/ 3011469 w 12184637"/>
              <a:gd name="connsiteY27888" fmla="*/ 1098826 h 4608812"/>
              <a:gd name="connsiteX27889" fmla="*/ 3015592 w 12184637"/>
              <a:gd name="connsiteY27889" fmla="*/ 1105526 h 4608812"/>
              <a:gd name="connsiteX27890" fmla="*/ 3079497 w 12184637"/>
              <a:gd name="connsiteY27890" fmla="*/ 1120913 h 4608812"/>
              <a:gd name="connsiteX27891" fmla="*/ 3080822 w 12184637"/>
              <a:gd name="connsiteY27891" fmla="*/ 1121060 h 4608812"/>
              <a:gd name="connsiteX27892" fmla="*/ 3086196 w 12184637"/>
              <a:gd name="connsiteY27892" fmla="*/ 1116790 h 4608812"/>
              <a:gd name="connsiteX27893" fmla="*/ 3022292 w 12184637"/>
              <a:gd name="connsiteY27893" fmla="*/ 1101477 h 4608812"/>
              <a:gd name="connsiteX27894" fmla="*/ 3018316 w 12184637"/>
              <a:gd name="connsiteY27894" fmla="*/ 1094703 h 4608812"/>
              <a:gd name="connsiteX27895" fmla="*/ 2961479 w 12184637"/>
              <a:gd name="connsiteY27895" fmla="*/ 1079979 h 4608812"/>
              <a:gd name="connsiteX27896" fmla="*/ 2954706 w 12184637"/>
              <a:gd name="connsiteY27896" fmla="*/ 1083954 h 4608812"/>
              <a:gd name="connsiteX27897" fmla="*/ 2958681 w 12184637"/>
              <a:gd name="connsiteY27897" fmla="*/ 1090728 h 4608812"/>
              <a:gd name="connsiteX27898" fmla="*/ 3015518 w 12184637"/>
              <a:gd name="connsiteY27898" fmla="*/ 1105452 h 4608812"/>
              <a:gd name="connsiteX27899" fmla="*/ 3016991 w 12184637"/>
              <a:gd name="connsiteY27899" fmla="*/ 1105600 h 4608812"/>
              <a:gd name="connsiteX27900" fmla="*/ 3022292 w 12184637"/>
              <a:gd name="connsiteY27900" fmla="*/ 1101477 h 4608812"/>
              <a:gd name="connsiteX27901" fmla="*/ 2965454 w 12184637"/>
              <a:gd name="connsiteY27901" fmla="*/ 1086605 h 4608812"/>
              <a:gd name="connsiteX27902" fmla="*/ 2961258 w 12184637"/>
              <a:gd name="connsiteY27902" fmla="*/ 1079905 h 4608812"/>
              <a:gd name="connsiteX27903" fmla="*/ 2910237 w 12184637"/>
              <a:gd name="connsiteY27903" fmla="*/ 1068052 h 4608812"/>
              <a:gd name="connsiteX27904" fmla="*/ 2903537 w 12184637"/>
              <a:gd name="connsiteY27904" fmla="*/ 1072248 h 4608812"/>
              <a:gd name="connsiteX27905" fmla="*/ 2907734 w 12184637"/>
              <a:gd name="connsiteY27905" fmla="*/ 1078948 h 4608812"/>
              <a:gd name="connsiteX27906" fmla="*/ 2958755 w 12184637"/>
              <a:gd name="connsiteY27906" fmla="*/ 1090801 h 4608812"/>
              <a:gd name="connsiteX27907" fmla="*/ 2960080 w 12184637"/>
              <a:gd name="connsiteY27907" fmla="*/ 1090949 h 4608812"/>
              <a:gd name="connsiteX27908" fmla="*/ 2965454 w 12184637"/>
              <a:gd name="connsiteY27908" fmla="*/ 1086605 h 4608812"/>
              <a:gd name="connsiteX27909" fmla="*/ 2914507 w 12184637"/>
              <a:gd name="connsiteY27909" fmla="*/ 1074310 h 4608812"/>
              <a:gd name="connsiteX27910" fmla="*/ 2909795 w 12184637"/>
              <a:gd name="connsiteY27910" fmla="*/ 1067978 h 4608812"/>
              <a:gd name="connsiteX27911" fmla="*/ 2863339 w 12184637"/>
              <a:gd name="connsiteY27911" fmla="*/ 1061352 h 4608812"/>
              <a:gd name="connsiteX27912" fmla="*/ 2857007 w 12184637"/>
              <a:gd name="connsiteY27912" fmla="*/ 1066064 h 4608812"/>
              <a:gd name="connsiteX27913" fmla="*/ 2861719 w 12184637"/>
              <a:gd name="connsiteY27913" fmla="*/ 1072396 h 4608812"/>
              <a:gd name="connsiteX27914" fmla="*/ 2908176 w 12184637"/>
              <a:gd name="connsiteY27914" fmla="*/ 1079022 h 4608812"/>
              <a:gd name="connsiteX27915" fmla="*/ 2908985 w 12184637"/>
              <a:gd name="connsiteY27915" fmla="*/ 1079095 h 4608812"/>
              <a:gd name="connsiteX27916" fmla="*/ 2914507 w 12184637"/>
              <a:gd name="connsiteY27916" fmla="*/ 1074310 h 4608812"/>
              <a:gd name="connsiteX27917" fmla="*/ 2868051 w 12184637"/>
              <a:gd name="connsiteY27917" fmla="*/ 1067242 h 4608812"/>
              <a:gd name="connsiteX27918" fmla="*/ 2862824 w 12184637"/>
              <a:gd name="connsiteY27918" fmla="*/ 1061278 h 4608812"/>
              <a:gd name="connsiteX27919" fmla="*/ 2818503 w 12184637"/>
              <a:gd name="connsiteY27919" fmla="*/ 1058333 h 4608812"/>
              <a:gd name="connsiteX27920" fmla="*/ 2812539 w 12184637"/>
              <a:gd name="connsiteY27920" fmla="*/ 1063561 h 4608812"/>
              <a:gd name="connsiteX27921" fmla="*/ 2817766 w 12184637"/>
              <a:gd name="connsiteY27921" fmla="*/ 1069524 h 4608812"/>
              <a:gd name="connsiteX27922" fmla="*/ 2862087 w 12184637"/>
              <a:gd name="connsiteY27922" fmla="*/ 1072469 h 4608812"/>
              <a:gd name="connsiteX27923" fmla="*/ 2862529 w 12184637"/>
              <a:gd name="connsiteY27923" fmla="*/ 1072469 h 4608812"/>
              <a:gd name="connsiteX27924" fmla="*/ 2868051 w 12184637"/>
              <a:gd name="connsiteY27924" fmla="*/ 1067242 h 4608812"/>
              <a:gd name="connsiteX27925" fmla="*/ 2823804 w 12184637"/>
              <a:gd name="connsiteY27925" fmla="*/ 1064003 h 4608812"/>
              <a:gd name="connsiteX27926" fmla="*/ 2818355 w 12184637"/>
              <a:gd name="connsiteY27926" fmla="*/ 1058333 h 4608812"/>
              <a:gd name="connsiteX27927" fmla="*/ 2773740 w 12184637"/>
              <a:gd name="connsiteY27927" fmla="*/ 1057597 h 4608812"/>
              <a:gd name="connsiteX27928" fmla="*/ 2768071 w 12184637"/>
              <a:gd name="connsiteY27928" fmla="*/ 1063045 h 4608812"/>
              <a:gd name="connsiteX27929" fmla="*/ 2773519 w 12184637"/>
              <a:gd name="connsiteY27929" fmla="*/ 1068714 h 4608812"/>
              <a:gd name="connsiteX27930" fmla="*/ 2818134 w 12184637"/>
              <a:gd name="connsiteY27930" fmla="*/ 1069451 h 4608812"/>
              <a:gd name="connsiteX27931" fmla="*/ 2818282 w 12184637"/>
              <a:gd name="connsiteY27931" fmla="*/ 1069451 h 4608812"/>
              <a:gd name="connsiteX27932" fmla="*/ 2823804 w 12184637"/>
              <a:gd name="connsiteY27932" fmla="*/ 1064003 h 4608812"/>
              <a:gd name="connsiteX27933" fmla="*/ 2779114 w 12184637"/>
              <a:gd name="connsiteY27933" fmla="*/ 1063266 h 4608812"/>
              <a:gd name="connsiteX27934" fmla="*/ 2773519 w 12184637"/>
              <a:gd name="connsiteY27934" fmla="*/ 1057671 h 4608812"/>
              <a:gd name="connsiteX27935" fmla="*/ 2726032 w 12184637"/>
              <a:gd name="connsiteY27935" fmla="*/ 1057671 h 4608812"/>
              <a:gd name="connsiteX27936" fmla="*/ 2725958 w 12184637"/>
              <a:gd name="connsiteY27936" fmla="*/ 1057671 h 4608812"/>
              <a:gd name="connsiteX27937" fmla="*/ 2720437 w 12184637"/>
              <a:gd name="connsiteY27937" fmla="*/ 1063266 h 4608812"/>
              <a:gd name="connsiteX27938" fmla="*/ 2726032 w 12184637"/>
              <a:gd name="connsiteY27938" fmla="*/ 1068862 h 4608812"/>
              <a:gd name="connsiteX27939" fmla="*/ 2773519 w 12184637"/>
              <a:gd name="connsiteY27939" fmla="*/ 1068862 h 4608812"/>
              <a:gd name="connsiteX27940" fmla="*/ 2773592 w 12184637"/>
              <a:gd name="connsiteY27940" fmla="*/ 1068862 h 4608812"/>
              <a:gd name="connsiteX27941" fmla="*/ 2779114 w 12184637"/>
              <a:gd name="connsiteY27941" fmla="*/ 1063266 h 4608812"/>
              <a:gd name="connsiteX27942" fmla="*/ 2731701 w 12184637"/>
              <a:gd name="connsiteY27942" fmla="*/ 1063340 h 4608812"/>
              <a:gd name="connsiteX27943" fmla="*/ 2726253 w 12184637"/>
              <a:gd name="connsiteY27943" fmla="*/ 1057671 h 4608812"/>
              <a:gd name="connsiteX27944" fmla="*/ 2673318 w 12184637"/>
              <a:gd name="connsiteY27944" fmla="*/ 1056787 h 4608812"/>
              <a:gd name="connsiteX27945" fmla="*/ 2667649 w 12184637"/>
              <a:gd name="connsiteY27945" fmla="*/ 1062236 h 4608812"/>
              <a:gd name="connsiteX27946" fmla="*/ 2673097 w 12184637"/>
              <a:gd name="connsiteY27946" fmla="*/ 1067905 h 4608812"/>
              <a:gd name="connsiteX27947" fmla="*/ 2726032 w 12184637"/>
              <a:gd name="connsiteY27947" fmla="*/ 1068788 h 4608812"/>
              <a:gd name="connsiteX27948" fmla="*/ 2726179 w 12184637"/>
              <a:gd name="connsiteY27948" fmla="*/ 1068788 h 4608812"/>
              <a:gd name="connsiteX27949" fmla="*/ 2731701 w 12184637"/>
              <a:gd name="connsiteY27949" fmla="*/ 1063340 h 4608812"/>
              <a:gd name="connsiteX27950" fmla="*/ 2678766 w 12184637"/>
              <a:gd name="connsiteY27950" fmla="*/ 1062456 h 4608812"/>
              <a:gd name="connsiteX27951" fmla="*/ 2673318 w 12184637"/>
              <a:gd name="connsiteY27951" fmla="*/ 1056787 h 4608812"/>
              <a:gd name="connsiteX27952" fmla="*/ 2616333 w 12184637"/>
              <a:gd name="connsiteY27952" fmla="*/ 1055830 h 4608812"/>
              <a:gd name="connsiteX27953" fmla="*/ 2610664 w 12184637"/>
              <a:gd name="connsiteY27953" fmla="*/ 1061278 h 4608812"/>
              <a:gd name="connsiteX27954" fmla="*/ 2616112 w 12184637"/>
              <a:gd name="connsiteY27954" fmla="*/ 1066947 h 4608812"/>
              <a:gd name="connsiteX27955" fmla="*/ 2673097 w 12184637"/>
              <a:gd name="connsiteY27955" fmla="*/ 1067905 h 4608812"/>
              <a:gd name="connsiteX27956" fmla="*/ 2673244 w 12184637"/>
              <a:gd name="connsiteY27956" fmla="*/ 1067905 h 4608812"/>
              <a:gd name="connsiteX27957" fmla="*/ 2678766 w 12184637"/>
              <a:gd name="connsiteY27957" fmla="*/ 1062456 h 4608812"/>
              <a:gd name="connsiteX27958" fmla="*/ 2621781 w 12184637"/>
              <a:gd name="connsiteY27958" fmla="*/ 1061426 h 4608812"/>
              <a:gd name="connsiteX27959" fmla="*/ 2616260 w 12184637"/>
              <a:gd name="connsiteY27959" fmla="*/ 1055830 h 4608812"/>
              <a:gd name="connsiteX27960" fmla="*/ 2556625 w 12184637"/>
              <a:gd name="connsiteY27960" fmla="*/ 1055462 h 4608812"/>
              <a:gd name="connsiteX27961" fmla="*/ 2556551 w 12184637"/>
              <a:gd name="connsiteY27961" fmla="*/ 1055462 h 4608812"/>
              <a:gd name="connsiteX27962" fmla="*/ 2551029 w 12184637"/>
              <a:gd name="connsiteY27962" fmla="*/ 1060984 h 4608812"/>
              <a:gd name="connsiteX27963" fmla="*/ 2556551 w 12184637"/>
              <a:gd name="connsiteY27963" fmla="*/ 1066579 h 4608812"/>
              <a:gd name="connsiteX27964" fmla="*/ 2616186 w 12184637"/>
              <a:gd name="connsiteY27964" fmla="*/ 1066947 h 4608812"/>
              <a:gd name="connsiteX27965" fmla="*/ 2616260 w 12184637"/>
              <a:gd name="connsiteY27965" fmla="*/ 1066947 h 4608812"/>
              <a:gd name="connsiteX27966" fmla="*/ 2621781 w 12184637"/>
              <a:gd name="connsiteY27966" fmla="*/ 1061426 h 4608812"/>
              <a:gd name="connsiteX27967" fmla="*/ 2495959 w 12184637"/>
              <a:gd name="connsiteY27967" fmla="*/ 1067684 h 4608812"/>
              <a:gd name="connsiteX27968" fmla="*/ 2556699 w 12184637"/>
              <a:gd name="connsiteY27968" fmla="*/ 1066579 h 4608812"/>
              <a:gd name="connsiteX27969" fmla="*/ 2562147 w 12184637"/>
              <a:gd name="connsiteY27969" fmla="*/ 1060910 h 4608812"/>
              <a:gd name="connsiteX27970" fmla="*/ 2556551 w 12184637"/>
              <a:gd name="connsiteY27970" fmla="*/ 1055462 h 4608812"/>
              <a:gd name="connsiteX27971" fmla="*/ 2556478 w 12184637"/>
              <a:gd name="connsiteY27971" fmla="*/ 1055462 h 4608812"/>
              <a:gd name="connsiteX27972" fmla="*/ 2495739 w 12184637"/>
              <a:gd name="connsiteY27972" fmla="*/ 1056566 h 4608812"/>
              <a:gd name="connsiteX27973" fmla="*/ 2490290 w 12184637"/>
              <a:gd name="connsiteY27973" fmla="*/ 1062236 h 4608812"/>
              <a:gd name="connsiteX27974" fmla="*/ 2495959 w 12184637"/>
              <a:gd name="connsiteY27974" fmla="*/ 1067684 h 4608812"/>
              <a:gd name="connsiteX27975" fmla="*/ 2495959 w 12184637"/>
              <a:gd name="connsiteY27975" fmla="*/ 1067684 h 4608812"/>
              <a:gd name="connsiteX27976" fmla="*/ 2435809 w 12184637"/>
              <a:gd name="connsiteY27976" fmla="*/ 1070923 h 4608812"/>
              <a:gd name="connsiteX27977" fmla="*/ 2496107 w 12184637"/>
              <a:gd name="connsiteY27977" fmla="*/ 1067684 h 4608812"/>
              <a:gd name="connsiteX27978" fmla="*/ 2501334 w 12184637"/>
              <a:gd name="connsiteY27978" fmla="*/ 1061794 h 4608812"/>
              <a:gd name="connsiteX27979" fmla="*/ 2495444 w 12184637"/>
              <a:gd name="connsiteY27979" fmla="*/ 1056566 h 4608812"/>
              <a:gd name="connsiteX27980" fmla="*/ 2435147 w 12184637"/>
              <a:gd name="connsiteY27980" fmla="*/ 1059806 h 4608812"/>
              <a:gd name="connsiteX27981" fmla="*/ 2429919 w 12184637"/>
              <a:gd name="connsiteY27981" fmla="*/ 1065696 h 4608812"/>
              <a:gd name="connsiteX27982" fmla="*/ 2435515 w 12184637"/>
              <a:gd name="connsiteY27982" fmla="*/ 1070997 h 4608812"/>
              <a:gd name="connsiteX27983" fmla="*/ 2435809 w 12184637"/>
              <a:gd name="connsiteY27983" fmla="*/ 1070923 h 4608812"/>
              <a:gd name="connsiteX27984" fmla="*/ 2377721 w 12184637"/>
              <a:gd name="connsiteY27984" fmla="*/ 1075414 h 4608812"/>
              <a:gd name="connsiteX27985" fmla="*/ 2435956 w 12184637"/>
              <a:gd name="connsiteY27985" fmla="*/ 1070923 h 4608812"/>
              <a:gd name="connsiteX27986" fmla="*/ 2441110 w 12184637"/>
              <a:gd name="connsiteY27986" fmla="*/ 1064960 h 4608812"/>
              <a:gd name="connsiteX27987" fmla="*/ 2435147 w 12184637"/>
              <a:gd name="connsiteY27987" fmla="*/ 1059806 h 4608812"/>
              <a:gd name="connsiteX27988" fmla="*/ 2376911 w 12184637"/>
              <a:gd name="connsiteY27988" fmla="*/ 1064297 h 4608812"/>
              <a:gd name="connsiteX27989" fmla="*/ 2371757 w 12184637"/>
              <a:gd name="connsiteY27989" fmla="*/ 1070260 h 4608812"/>
              <a:gd name="connsiteX27990" fmla="*/ 2377352 w 12184637"/>
              <a:gd name="connsiteY27990" fmla="*/ 1075414 h 4608812"/>
              <a:gd name="connsiteX27991" fmla="*/ 2377721 w 12184637"/>
              <a:gd name="connsiteY27991" fmla="*/ 1075414 h 4608812"/>
              <a:gd name="connsiteX27992" fmla="*/ 2323534 w 12184637"/>
              <a:gd name="connsiteY27992" fmla="*/ 1080126 h 4608812"/>
              <a:gd name="connsiteX27993" fmla="*/ 2377794 w 12184637"/>
              <a:gd name="connsiteY27993" fmla="*/ 1075414 h 4608812"/>
              <a:gd name="connsiteX27994" fmla="*/ 2382874 w 12184637"/>
              <a:gd name="connsiteY27994" fmla="*/ 1069377 h 4608812"/>
              <a:gd name="connsiteX27995" fmla="*/ 2376837 w 12184637"/>
              <a:gd name="connsiteY27995" fmla="*/ 1064297 h 4608812"/>
              <a:gd name="connsiteX27996" fmla="*/ 2322577 w 12184637"/>
              <a:gd name="connsiteY27996" fmla="*/ 1069009 h 4608812"/>
              <a:gd name="connsiteX27997" fmla="*/ 2317497 w 12184637"/>
              <a:gd name="connsiteY27997" fmla="*/ 1075046 h 4608812"/>
              <a:gd name="connsiteX27998" fmla="*/ 2323092 w 12184637"/>
              <a:gd name="connsiteY27998" fmla="*/ 1080126 h 4608812"/>
              <a:gd name="connsiteX27999" fmla="*/ 2323534 w 12184637"/>
              <a:gd name="connsiteY27999" fmla="*/ 1080126 h 4608812"/>
              <a:gd name="connsiteX28000" fmla="*/ 2274943 w 12184637"/>
              <a:gd name="connsiteY28000" fmla="*/ 1084102 h 4608812"/>
              <a:gd name="connsiteX28001" fmla="*/ 2323460 w 12184637"/>
              <a:gd name="connsiteY28001" fmla="*/ 1080126 h 4608812"/>
              <a:gd name="connsiteX28002" fmla="*/ 2328540 w 12184637"/>
              <a:gd name="connsiteY28002" fmla="*/ 1074089 h 4608812"/>
              <a:gd name="connsiteX28003" fmla="*/ 2322503 w 12184637"/>
              <a:gd name="connsiteY28003" fmla="*/ 1069009 h 4608812"/>
              <a:gd name="connsiteX28004" fmla="*/ 2273985 w 12184637"/>
              <a:gd name="connsiteY28004" fmla="*/ 1072985 h 4608812"/>
              <a:gd name="connsiteX28005" fmla="*/ 2268906 w 12184637"/>
              <a:gd name="connsiteY28005" fmla="*/ 1079022 h 4608812"/>
              <a:gd name="connsiteX28006" fmla="*/ 2274501 w 12184637"/>
              <a:gd name="connsiteY28006" fmla="*/ 1084175 h 4608812"/>
              <a:gd name="connsiteX28007" fmla="*/ 2274943 w 12184637"/>
              <a:gd name="connsiteY28007" fmla="*/ 1084102 h 4608812"/>
              <a:gd name="connsiteX28008" fmla="*/ 2233935 w 12184637"/>
              <a:gd name="connsiteY28008" fmla="*/ 1086237 h 4608812"/>
              <a:gd name="connsiteX28009" fmla="*/ 2274795 w 12184637"/>
              <a:gd name="connsiteY28009" fmla="*/ 1084102 h 4608812"/>
              <a:gd name="connsiteX28010" fmla="*/ 2280096 w 12184637"/>
              <a:gd name="connsiteY28010" fmla="*/ 1078285 h 4608812"/>
              <a:gd name="connsiteX28011" fmla="*/ 2274280 w 12184637"/>
              <a:gd name="connsiteY28011" fmla="*/ 1072985 h 4608812"/>
              <a:gd name="connsiteX28012" fmla="*/ 2233419 w 12184637"/>
              <a:gd name="connsiteY28012" fmla="*/ 1075120 h 4608812"/>
              <a:gd name="connsiteX28013" fmla="*/ 2228118 w 12184637"/>
              <a:gd name="connsiteY28013" fmla="*/ 1080936 h 4608812"/>
              <a:gd name="connsiteX28014" fmla="*/ 2233714 w 12184637"/>
              <a:gd name="connsiteY28014" fmla="*/ 1086237 h 4608812"/>
              <a:gd name="connsiteX28015" fmla="*/ 2233935 w 12184637"/>
              <a:gd name="connsiteY28015" fmla="*/ 1086237 h 4608812"/>
              <a:gd name="connsiteX28016" fmla="*/ 2199773 w 12184637"/>
              <a:gd name="connsiteY28016" fmla="*/ 1086605 h 4608812"/>
              <a:gd name="connsiteX28017" fmla="*/ 2233714 w 12184637"/>
              <a:gd name="connsiteY28017" fmla="*/ 1086237 h 4608812"/>
              <a:gd name="connsiteX28018" fmla="*/ 2239235 w 12184637"/>
              <a:gd name="connsiteY28018" fmla="*/ 1080568 h 4608812"/>
              <a:gd name="connsiteX28019" fmla="*/ 2233640 w 12184637"/>
              <a:gd name="connsiteY28019" fmla="*/ 1075046 h 4608812"/>
              <a:gd name="connsiteX28020" fmla="*/ 2233640 w 12184637"/>
              <a:gd name="connsiteY28020" fmla="*/ 1075046 h 4608812"/>
              <a:gd name="connsiteX28021" fmla="*/ 2199700 w 12184637"/>
              <a:gd name="connsiteY28021" fmla="*/ 1075414 h 4608812"/>
              <a:gd name="connsiteX28022" fmla="*/ 2194178 w 12184637"/>
              <a:gd name="connsiteY28022" fmla="*/ 1081083 h 4608812"/>
              <a:gd name="connsiteX28023" fmla="*/ 2199773 w 12184637"/>
              <a:gd name="connsiteY28023" fmla="*/ 1086605 h 4608812"/>
              <a:gd name="connsiteX28024" fmla="*/ 2199773 w 12184637"/>
              <a:gd name="connsiteY28024" fmla="*/ 1086605 h 4608812"/>
              <a:gd name="connsiteX28025" fmla="*/ 2205295 w 12184637"/>
              <a:gd name="connsiteY28025" fmla="*/ 1081304 h 4608812"/>
              <a:gd name="connsiteX28026" fmla="*/ 2199994 w 12184637"/>
              <a:gd name="connsiteY28026" fmla="*/ 1075488 h 4608812"/>
              <a:gd name="connsiteX28027" fmla="*/ 2172091 w 12184637"/>
              <a:gd name="connsiteY28027" fmla="*/ 1074236 h 4608812"/>
              <a:gd name="connsiteX28028" fmla="*/ 2166275 w 12184637"/>
              <a:gd name="connsiteY28028" fmla="*/ 1079537 h 4608812"/>
              <a:gd name="connsiteX28029" fmla="*/ 2171576 w 12184637"/>
              <a:gd name="connsiteY28029" fmla="*/ 1085353 h 4608812"/>
              <a:gd name="connsiteX28030" fmla="*/ 2199479 w 12184637"/>
              <a:gd name="connsiteY28030" fmla="*/ 1086605 h 4608812"/>
              <a:gd name="connsiteX28031" fmla="*/ 2199773 w 12184637"/>
              <a:gd name="connsiteY28031" fmla="*/ 1086605 h 4608812"/>
              <a:gd name="connsiteX28032" fmla="*/ 2205295 w 12184637"/>
              <a:gd name="connsiteY28032" fmla="*/ 1081304 h 4608812"/>
              <a:gd name="connsiteX28033" fmla="*/ 2177392 w 12184637"/>
              <a:gd name="connsiteY28033" fmla="*/ 1080494 h 4608812"/>
              <a:gd name="connsiteX28034" fmla="*/ 2172533 w 12184637"/>
              <a:gd name="connsiteY28034" fmla="*/ 1074236 h 4608812"/>
              <a:gd name="connsiteX28035" fmla="*/ 2149783 w 12184637"/>
              <a:gd name="connsiteY28035" fmla="*/ 1071365 h 4608812"/>
              <a:gd name="connsiteX28036" fmla="*/ 2143525 w 12184637"/>
              <a:gd name="connsiteY28036" fmla="*/ 1076224 h 4608812"/>
              <a:gd name="connsiteX28037" fmla="*/ 2148384 w 12184637"/>
              <a:gd name="connsiteY28037" fmla="*/ 1082482 h 4608812"/>
              <a:gd name="connsiteX28038" fmla="*/ 2171134 w 12184637"/>
              <a:gd name="connsiteY28038" fmla="*/ 1085353 h 4608812"/>
              <a:gd name="connsiteX28039" fmla="*/ 2171870 w 12184637"/>
              <a:gd name="connsiteY28039" fmla="*/ 1085427 h 4608812"/>
              <a:gd name="connsiteX28040" fmla="*/ 2177392 w 12184637"/>
              <a:gd name="connsiteY28040" fmla="*/ 1080494 h 4608812"/>
              <a:gd name="connsiteX28041" fmla="*/ 2154495 w 12184637"/>
              <a:gd name="connsiteY28041" fmla="*/ 1078212 h 4608812"/>
              <a:gd name="connsiteX28042" fmla="*/ 2150372 w 12184637"/>
              <a:gd name="connsiteY28042" fmla="*/ 1071512 h 4608812"/>
              <a:gd name="connsiteX28043" fmla="*/ 2131819 w 12184637"/>
              <a:gd name="connsiteY28043" fmla="*/ 1067095 h 4608812"/>
              <a:gd name="connsiteX28044" fmla="*/ 2125120 w 12184637"/>
              <a:gd name="connsiteY28044" fmla="*/ 1071218 h 4608812"/>
              <a:gd name="connsiteX28045" fmla="*/ 2129242 w 12184637"/>
              <a:gd name="connsiteY28045" fmla="*/ 1077917 h 4608812"/>
              <a:gd name="connsiteX28046" fmla="*/ 2147795 w 12184637"/>
              <a:gd name="connsiteY28046" fmla="*/ 1082335 h 4608812"/>
              <a:gd name="connsiteX28047" fmla="*/ 2149121 w 12184637"/>
              <a:gd name="connsiteY28047" fmla="*/ 1082482 h 4608812"/>
              <a:gd name="connsiteX28048" fmla="*/ 2154495 w 12184637"/>
              <a:gd name="connsiteY28048" fmla="*/ 1078212 h 4608812"/>
              <a:gd name="connsiteX28049" fmla="*/ 2135942 w 12184637"/>
              <a:gd name="connsiteY28049" fmla="*/ 1074015 h 4608812"/>
              <a:gd name="connsiteX28050" fmla="*/ 2132114 w 12184637"/>
              <a:gd name="connsiteY28050" fmla="*/ 1067095 h 4608812"/>
              <a:gd name="connsiteX28051" fmla="*/ 2114150 w 12184637"/>
              <a:gd name="connsiteY28051" fmla="*/ 1062015 h 4608812"/>
              <a:gd name="connsiteX28052" fmla="*/ 2107229 w 12184637"/>
              <a:gd name="connsiteY28052" fmla="*/ 1065843 h 4608812"/>
              <a:gd name="connsiteX28053" fmla="*/ 2111057 w 12184637"/>
              <a:gd name="connsiteY28053" fmla="*/ 1072764 h 4608812"/>
              <a:gd name="connsiteX28054" fmla="*/ 2129022 w 12184637"/>
              <a:gd name="connsiteY28054" fmla="*/ 1077844 h 4608812"/>
              <a:gd name="connsiteX28055" fmla="*/ 2130568 w 12184637"/>
              <a:gd name="connsiteY28055" fmla="*/ 1078064 h 4608812"/>
              <a:gd name="connsiteX28056" fmla="*/ 2135942 w 12184637"/>
              <a:gd name="connsiteY28056" fmla="*/ 1074015 h 4608812"/>
              <a:gd name="connsiteX28057" fmla="*/ 2118052 w 12184637"/>
              <a:gd name="connsiteY28057" fmla="*/ 1068641 h 4608812"/>
              <a:gd name="connsiteX28058" fmla="*/ 2113929 w 12184637"/>
              <a:gd name="connsiteY28058" fmla="*/ 1061941 h 4608812"/>
              <a:gd name="connsiteX28059" fmla="*/ 2092872 w 12184637"/>
              <a:gd name="connsiteY28059" fmla="*/ 1056935 h 4608812"/>
              <a:gd name="connsiteX28060" fmla="*/ 2086173 w 12184637"/>
              <a:gd name="connsiteY28060" fmla="*/ 1061058 h 4608812"/>
              <a:gd name="connsiteX28061" fmla="*/ 2090296 w 12184637"/>
              <a:gd name="connsiteY28061" fmla="*/ 1067757 h 4608812"/>
              <a:gd name="connsiteX28062" fmla="*/ 2111352 w 12184637"/>
              <a:gd name="connsiteY28062" fmla="*/ 1072764 h 4608812"/>
              <a:gd name="connsiteX28063" fmla="*/ 2112677 w 12184637"/>
              <a:gd name="connsiteY28063" fmla="*/ 1072911 h 4608812"/>
              <a:gd name="connsiteX28064" fmla="*/ 2118052 w 12184637"/>
              <a:gd name="connsiteY28064" fmla="*/ 1068641 h 4608812"/>
              <a:gd name="connsiteX28065" fmla="*/ 2097069 w 12184637"/>
              <a:gd name="connsiteY28065" fmla="*/ 1063193 h 4608812"/>
              <a:gd name="connsiteX28066" fmla="*/ 2092357 w 12184637"/>
              <a:gd name="connsiteY28066" fmla="*/ 1056861 h 4608812"/>
              <a:gd name="connsiteX28067" fmla="*/ 2064454 w 12184637"/>
              <a:gd name="connsiteY28067" fmla="*/ 1052812 h 4608812"/>
              <a:gd name="connsiteX28068" fmla="*/ 2058122 w 12184637"/>
              <a:gd name="connsiteY28068" fmla="*/ 1057524 h 4608812"/>
              <a:gd name="connsiteX28069" fmla="*/ 2062834 w 12184637"/>
              <a:gd name="connsiteY28069" fmla="*/ 1063855 h 4608812"/>
              <a:gd name="connsiteX28070" fmla="*/ 2090737 w 12184637"/>
              <a:gd name="connsiteY28070" fmla="*/ 1067905 h 4608812"/>
              <a:gd name="connsiteX28071" fmla="*/ 2091621 w 12184637"/>
              <a:gd name="connsiteY28071" fmla="*/ 1067978 h 4608812"/>
              <a:gd name="connsiteX28072" fmla="*/ 2097069 w 12184637"/>
              <a:gd name="connsiteY28072" fmla="*/ 1063193 h 4608812"/>
              <a:gd name="connsiteX28073" fmla="*/ 2069239 w 12184637"/>
              <a:gd name="connsiteY28073" fmla="*/ 1058702 h 4608812"/>
              <a:gd name="connsiteX28074" fmla="*/ 2064012 w 12184637"/>
              <a:gd name="connsiteY28074" fmla="*/ 1052812 h 4608812"/>
              <a:gd name="connsiteX28075" fmla="*/ 2025360 w 12184637"/>
              <a:gd name="connsiteY28075" fmla="*/ 1050677 h 4608812"/>
              <a:gd name="connsiteX28076" fmla="*/ 2019470 w 12184637"/>
              <a:gd name="connsiteY28076" fmla="*/ 1055904 h 4608812"/>
              <a:gd name="connsiteX28077" fmla="*/ 2024697 w 12184637"/>
              <a:gd name="connsiteY28077" fmla="*/ 1061794 h 4608812"/>
              <a:gd name="connsiteX28078" fmla="*/ 2063349 w 12184637"/>
              <a:gd name="connsiteY28078" fmla="*/ 1063929 h 4608812"/>
              <a:gd name="connsiteX28079" fmla="*/ 2063718 w 12184637"/>
              <a:gd name="connsiteY28079" fmla="*/ 1063929 h 4608812"/>
              <a:gd name="connsiteX28080" fmla="*/ 2069239 w 12184637"/>
              <a:gd name="connsiteY28080" fmla="*/ 1058702 h 4608812"/>
              <a:gd name="connsiteX28081" fmla="*/ 2030587 w 12184637"/>
              <a:gd name="connsiteY28081" fmla="*/ 1056272 h 4608812"/>
              <a:gd name="connsiteX28082" fmla="*/ 2025139 w 12184637"/>
              <a:gd name="connsiteY28082" fmla="*/ 1050603 h 4608812"/>
              <a:gd name="connsiteX28083" fmla="*/ 1976695 w 12184637"/>
              <a:gd name="connsiteY28083" fmla="*/ 1049720 h 4608812"/>
              <a:gd name="connsiteX28084" fmla="*/ 1971026 w 12184637"/>
              <a:gd name="connsiteY28084" fmla="*/ 1055168 h 4608812"/>
              <a:gd name="connsiteX28085" fmla="*/ 1976474 w 12184637"/>
              <a:gd name="connsiteY28085" fmla="*/ 1060837 h 4608812"/>
              <a:gd name="connsiteX28086" fmla="*/ 2024918 w 12184637"/>
              <a:gd name="connsiteY28086" fmla="*/ 1061720 h 4608812"/>
              <a:gd name="connsiteX28087" fmla="*/ 2025065 w 12184637"/>
              <a:gd name="connsiteY28087" fmla="*/ 1061720 h 4608812"/>
              <a:gd name="connsiteX28088" fmla="*/ 2030587 w 12184637"/>
              <a:gd name="connsiteY28088" fmla="*/ 1056272 h 4608812"/>
              <a:gd name="connsiteX28089" fmla="*/ 1982217 w 12184637"/>
              <a:gd name="connsiteY28089" fmla="*/ 1055389 h 4608812"/>
              <a:gd name="connsiteX28090" fmla="*/ 1976621 w 12184637"/>
              <a:gd name="connsiteY28090" fmla="*/ 1049793 h 4608812"/>
              <a:gd name="connsiteX28091" fmla="*/ 1919563 w 12184637"/>
              <a:gd name="connsiteY28091" fmla="*/ 1049793 h 4608812"/>
              <a:gd name="connsiteX28092" fmla="*/ 1919490 w 12184637"/>
              <a:gd name="connsiteY28092" fmla="*/ 1049793 h 4608812"/>
              <a:gd name="connsiteX28093" fmla="*/ 1913968 w 12184637"/>
              <a:gd name="connsiteY28093" fmla="*/ 1055389 h 4608812"/>
              <a:gd name="connsiteX28094" fmla="*/ 1919563 w 12184637"/>
              <a:gd name="connsiteY28094" fmla="*/ 1060984 h 4608812"/>
              <a:gd name="connsiteX28095" fmla="*/ 1976621 w 12184637"/>
              <a:gd name="connsiteY28095" fmla="*/ 1060984 h 4608812"/>
              <a:gd name="connsiteX28096" fmla="*/ 1976695 w 12184637"/>
              <a:gd name="connsiteY28096" fmla="*/ 1060984 h 4608812"/>
              <a:gd name="connsiteX28097" fmla="*/ 1982217 w 12184637"/>
              <a:gd name="connsiteY28097" fmla="*/ 1055389 h 4608812"/>
              <a:gd name="connsiteX28098" fmla="*/ 1925085 w 12184637"/>
              <a:gd name="connsiteY28098" fmla="*/ 1055315 h 4608812"/>
              <a:gd name="connsiteX28099" fmla="*/ 1919490 w 12184637"/>
              <a:gd name="connsiteY28099" fmla="*/ 1049793 h 4608812"/>
              <a:gd name="connsiteX28100" fmla="*/ 1854849 w 12184637"/>
              <a:gd name="connsiteY28100" fmla="*/ 1050161 h 4608812"/>
              <a:gd name="connsiteX28101" fmla="*/ 1854849 w 12184637"/>
              <a:gd name="connsiteY28101" fmla="*/ 1050161 h 4608812"/>
              <a:gd name="connsiteX28102" fmla="*/ 1849327 w 12184637"/>
              <a:gd name="connsiteY28102" fmla="*/ 1055757 h 4608812"/>
              <a:gd name="connsiteX28103" fmla="*/ 1854922 w 12184637"/>
              <a:gd name="connsiteY28103" fmla="*/ 1061278 h 4608812"/>
              <a:gd name="connsiteX28104" fmla="*/ 1919563 w 12184637"/>
              <a:gd name="connsiteY28104" fmla="*/ 1060910 h 4608812"/>
              <a:gd name="connsiteX28105" fmla="*/ 1919563 w 12184637"/>
              <a:gd name="connsiteY28105" fmla="*/ 1060910 h 4608812"/>
              <a:gd name="connsiteX28106" fmla="*/ 1925085 w 12184637"/>
              <a:gd name="connsiteY28106" fmla="*/ 1055315 h 4608812"/>
              <a:gd name="connsiteX28107" fmla="*/ 1860444 w 12184637"/>
              <a:gd name="connsiteY28107" fmla="*/ 1055683 h 4608812"/>
              <a:gd name="connsiteX28108" fmla="*/ 1854849 w 12184637"/>
              <a:gd name="connsiteY28108" fmla="*/ 1050161 h 4608812"/>
              <a:gd name="connsiteX28109" fmla="*/ 1783802 w 12184637"/>
              <a:gd name="connsiteY28109" fmla="*/ 1050382 h 4608812"/>
              <a:gd name="connsiteX28110" fmla="*/ 1783802 w 12184637"/>
              <a:gd name="connsiteY28110" fmla="*/ 1050382 h 4608812"/>
              <a:gd name="connsiteX28111" fmla="*/ 1778280 w 12184637"/>
              <a:gd name="connsiteY28111" fmla="*/ 1055977 h 4608812"/>
              <a:gd name="connsiteX28112" fmla="*/ 1783876 w 12184637"/>
              <a:gd name="connsiteY28112" fmla="*/ 1061499 h 4608812"/>
              <a:gd name="connsiteX28113" fmla="*/ 1854922 w 12184637"/>
              <a:gd name="connsiteY28113" fmla="*/ 1061278 h 4608812"/>
              <a:gd name="connsiteX28114" fmla="*/ 1854922 w 12184637"/>
              <a:gd name="connsiteY28114" fmla="*/ 1061278 h 4608812"/>
              <a:gd name="connsiteX28115" fmla="*/ 1860444 w 12184637"/>
              <a:gd name="connsiteY28115" fmla="*/ 1055683 h 4608812"/>
              <a:gd name="connsiteX28116" fmla="*/ 1789398 w 12184637"/>
              <a:gd name="connsiteY28116" fmla="*/ 1055904 h 4608812"/>
              <a:gd name="connsiteX28117" fmla="*/ 1783802 w 12184637"/>
              <a:gd name="connsiteY28117" fmla="*/ 1050382 h 4608812"/>
              <a:gd name="connsiteX28118" fmla="*/ 1706645 w 12184637"/>
              <a:gd name="connsiteY28118" fmla="*/ 1050750 h 4608812"/>
              <a:gd name="connsiteX28119" fmla="*/ 1706645 w 12184637"/>
              <a:gd name="connsiteY28119" fmla="*/ 1050750 h 4608812"/>
              <a:gd name="connsiteX28120" fmla="*/ 1701123 w 12184637"/>
              <a:gd name="connsiteY28120" fmla="*/ 1056346 h 4608812"/>
              <a:gd name="connsiteX28121" fmla="*/ 1706719 w 12184637"/>
              <a:gd name="connsiteY28121" fmla="*/ 1061867 h 4608812"/>
              <a:gd name="connsiteX28122" fmla="*/ 1783876 w 12184637"/>
              <a:gd name="connsiteY28122" fmla="*/ 1061499 h 4608812"/>
              <a:gd name="connsiteX28123" fmla="*/ 1783876 w 12184637"/>
              <a:gd name="connsiteY28123" fmla="*/ 1061499 h 4608812"/>
              <a:gd name="connsiteX28124" fmla="*/ 1789398 w 12184637"/>
              <a:gd name="connsiteY28124" fmla="*/ 1055904 h 4608812"/>
              <a:gd name="connsiteX28125" fmla="*/ 1623672 w 12184637"/>
              <a:gd name="connsiteY28125" fmla="*/ 1062751 h 4608812"/>
              <a:gd name="connsiteX28126" fmla="*/ 1706719 w 12184637"/>
              <a:gd name="connsiteY28126" fmla="*/ 1061794 h 4608812"/>
              <a:gd name="connsiteX28127" fmla="*/ 1712240 w 12184637"/>
              <a:gd name="connsiteY28127" fmla="*/ 1056125 h 4608812"/>
              <a:gd name="connsiteX28128" fmla="*/ 1706645 w 12184637"/>
              <a:gd name="connsiteY28128" fmla="*/ 1050603 h 4608812"/>
              <a:gd name="connsiteX28129" fmla="*/ 1706645 w 12184637"/>
              <a:gd name="connsiteY28129" fmla="*/ 1050603 h 4608812"/>
              <a:gd name="connsiteX28130" fmla="*/ 1623598 w 12184637"/>
              <a:gd name="connsiteY28130" fmla="*/ 1051560 h 4608812"/>
              <a:gd name="connsiteX28131" fmla="*/ 1618076 w 12184637"/>
              <a:gd name="connsiteY28131" fmla="*/ 1057229 h 4608812"/>
              <a:gd name="connsiteX28132" fmla="*/ 1623672 w 12184637"/>
              <a:gd name="connsiteY28132" fmla="*/ 1062751 h 4608812"/>
              <a:gd name="connsiteX28133" fmla="*/ 1623672 w 12184637"/>
              <a:gd name="connsiteY28133" fmla="*/ 1062751 h 4608812"/>
              <a:gd name="connsiteX28134" fmla="*/ 1535177 w 12184637"/>
              <a:gd name="connsiteY28134" fmla="*/ 1064592 h 4608812"/>
              <a:gd name="connsiteX28135" fmla="*/ 1623672 w 12184637"/>
              <a:gd name="connsiteY28135" fmla="*/ 1062751 h 4608812"/>
              <a:gd name="connsiteX28136" fmla="*/ 1629120 w 12184637"/>
              <a:gd name="connsiteY28136" fmla="*/ 1057082 h 4608812"/>
              <a:gd name="connsiteX28137" fmla="*/ 1623525 w 12184637"/>
              <a:gd name="connsiteY28137" fmla="*/ 1051634 h 4608812"/>
              <a:gd name="connsiteX28138" fmla="*/ 1623451 w 12184637"/>
              <a:gd name="connsiteY28138" fmla="*/ 1051634 h 4608812"/>
              <a:gd name="connsiteX28139" fmla="*/ 1534956 w 12184637"/>
              <a:gd name="connsiteY28139" fmla="*/ 1053474 h 4608812"/>
              <a:gd name="connsiteX28140" fmla="*/ 1529508 w 12184637"/>
              <a:gd name="connsiteY28140" fmla="*/ 1059143 h 4608812"/>
              <a:gd name="connsiteX28141" fmla="*/ 1535103 w 12184637"/>
              <a:gd name="connsiteY28141" fmla="*/ 1064592 h 4608812"/>
              <a:gd name="connsiteX28142" fmla="*/ 1535177 w 12184637"/>
              <a:gd name="connsiteY28142" fmla="*/ 1064592 h 4608812"/>
              <a:gd name="connsiteX28143" fmla="*/ 1441602 w 12184637"/>
              <a:gd name="connsiteY28143" fmla="*/ 1067831 h 4608812"/>
              <a:gd name="connsiteX28144" fmla="*/ 1535250 w 12184637"/>
              <a:gd name="connsiteY28144" fmla="*/ 1064665 h 4608812"/>
              <a:gd name="connsiteX28145" fmla="*/ 1540625 w 12184637"/>
              <a:gd name="connsiteY28145" fmla="*/ 1058922 h 4608812"/>
              <a:gd name="connsiteX28146" fmla="*/ 1535030 w 12184637"/>
              <a:gd name="connsiteY28146" fmla="*/ 1053548 h 4608812"/>
              <a:gd name="connsiteX28147" fmla="*/ 1534882 w 12184637"/>
              <a:gd name="connsiteY28147" fmla="*/ 1053548 h 4608812"/>
              <a:gd name="connsiteX28148" fmla="*/ 1441234 w 12184637"/>
              <a:gd name="connsiteY28148" fmla="*/ 1056714 h 4608812"/>
              <a:gd name="connsiteX28149" fmla="*/ 1435859 w 12184637"/>
              <a:gd name="connsiteY28149" fmla="*/ 1062456 h 4608812"/>
              <a:gd name="connsiteX28150" fmla="*/ 1441454 w 12184637"/>
              <a:gd name="connsiteY28150" fmla="*/ 1067831 h 4608812"/>
              <a:gd name="connsiteX28151" fmla="*/ 1441602 w 12184637"/>
              <a:gd name="connsiteY28151" fmla="*/ 1067831 h 4608812"/>
              <a:gd name="connsiteX28152" fmla="*/ 1344566 w 12184637"/>
              <a:gd name="connsiteY28152" fmla="*/ 1071954 h 4608812"/>
              <a:gd name="connsiteX28153" fmla="*/ 1441602 w 12184637"/>
              <a:gd name="connsiteY28153" fmla="*/ 1067757 h 4608812"/>
              <a:gd name="connsiteX28154" fmla="*/ 1446903 w 12184637"/>
              <a:gd name="connsiteY28154" fmla="*/ 1061941 h 4608812"/>
              <a:gd name="connsiteX28155" fmla="*/ 1441086 w 12184637"/>
              <a:gd name="connsiteY28155" fmla="*/ 1056640 h 4608812"/>
              <a:gd name="connsiteX28156" fmla="*/ 1344051 w 12184637"/>
              <a:gd name="connsiteY28156" fmla="*/ 1060837 h 4608812"/>
              <a:gd name="connsiteX28157" fmla="*/ 1338750 w 12184637"/>
              <a:gd name="connsiteY28157" fmla="*/ 1066653 h 4608812"/>
              <a:gd name="connsiteX28158" fmla="*/ 1344345 w 12184637"/>
              <a:gd name="connsiteY28158" fmla="*/ 1071954 h 4608812"/>
              <a:gd name="connsiteX28159" fmla="*/ 1344566 w 12184637"/>
              <a:gd name="connsiteY28159" fmla="*/ 1071954 h 4608812"/>
              <a:gd name="connsiteX28160" fmla="*/ 1246132 w 12184637"/>
              <a:gd name="connsiteY28160" fmla="*/ 1076739 h 4608812"/>
              <a:gd name="connsiteX28161" fmla="*/ 1344640 w 12184637"/>
              <a:gd name="connsiteY28161" fmla="*/ 1071954 h 4608812"/>
              <a:gd name="connsiteX28162" fmla="*/ 1349941 w 12184637"/>
              <a:gd name="connsiteY28162" fmla="*/ 1066138 h 4608812"/>
              <a:gd name="connsiteX28163" fmla="*/ 1344125 w 12184637"/>
              <a:gd name="connsiteY28163" fmla="*/ 1060837 h 4608812"/>
              <a:gd name="connsiteX28164" fmla="*/ 1245617 w 12184637"/>
              <a:gd name="connsiteY28164" fmla="*/ 1065622 h 4608812"/>
              <a:gd name="connsiteX28165" fmla="*/ 1240316 w 12184637"/>
              <a:gd name="connsiteY28165" fmla="*/ 1071438 h 4608812"/>
              <a:gd name="connsiteX28166" fmla="*/ 1245911 w 12184637"/>
              <a:gd name="connsiteY28166" fmla="*/ 1076739 h 4608812"/>
              <a:gd name="connsiteX28167" fmla="*/ 1246132 w 12184637"/>
              <a:gd name="connsiteY28167" fmla="*/ 1076739 h 4608812"/>
              <a:gd name="connsiteX28168" fmla="*/ 1148066 w 12184637"/>
              <a:gd name="connsiteY28168" fmla="*/ 1081746 h 4608812"/>
              <a:gd name="connsiteX28169" fmla="*/ 1246132 w 12184637"/>
              <a:gd name="connsiteY28169" fmla="*/ 1076739 h 4608812"/>
              <a:gd name="connsiteX28170" fmla="*/ 1251433 w 12184637"/>
              <a:gd name="connsiteY28170" fmla="*/ 1070849 h 4608812"/>
              <a:gd name="connsiteX28171" fmla="*/ 1245543 w 12184637"/>
              <a:gd name="connsiteY28171" fmla="*/ 1065549 h 4608812"/>
              <a:gd name="connsiteX28172" fmla="*/ 1147477 w 12184637"/>
              <a:gd name="connsiteY28172" fmla="*/ 1070555 h 4608812"/>
              <a:gd name="connsiteX28173" fmla="*/ 1142176 w 12184637"/>
              <a:gd name="connsiteY28173" fmla="*/ 1076445 h 4608812"/>
              <a:gd name="connsiteX28174" fmla="*/ 1147772 w 12184637"/>
              <a:gd name="connsiteY28174" fmla="*/ 1081746 h 4608812"/>
              <a:gd name="connsiteX28175" fmla="*/ 1148066 w 12184637"/>
              <a:gd name="connsiteY28175" fmla="*/ 1081746 h 4608812"/>
              <a:gd name="connsiteX28176" fmla="*/ 1052356 w 12184637"/>
              <a:gd name="connsiteY28176" fmla="*/ 1086605 h 4608812"/>
              <a:gd name="connsiteX28177" fmla="*/ 1148066 w 12184637"/>
              <a:gd name="connsiteY28177" fmla="*/ 1081746 h 4608812"/>
              <a:gd name="connsiteX28178" fmla="*/ 1153367 w 12184637"/>
              <a:gd name="connsiteY28178" fmla="*/ 1075929 h 4608812"/>
              <a:gd name="connsiteX28179" fmla="*/ 1147551 w 12184637"/>
              <a:gd name="connsiteY28179" fmla="*/ 1070629 h 4608812"/>
              <a:gd name="connsiteX28180" fmla="*/ 1051841 w 12184637"/>
              <a:gd name="connsiteY28180" fmla="*/ 1075488 h 4608812"/>
              <a:gd name="connsiteX28181" fmla="*/ 1046540 w 12184637"/>
              <a:gd name="connsiteY28181" fmla="*/ 1081304 h 4608812"/>
              <a:gd name="connsiteX28182" fmla="*/ 1052135 w 12184637"/>
              <a:gd name="connsiteY28182" fmla="*/ 1086605 h 4608812"/>
              <a:gd name="connsiteX28183" fmla="*/ 1052356 w 12184637"/>
              <a:gd name="connsiteY28183" fmla="*/ 1086605 h 4608812"/>
              <a:gd name="connsiteX28184" fmla="*/ 957235 w 12184637"/>
              <a:gd name="connsiteY28184" fmla="*/ 1090949 h 4608812"/>
              <a:gd name="connsiteX28185" fmla="*/ 1052356 w 12184637"/>
              <a:gd name="connsiteY28185" fmla="*/ 1086605 h 4608812"/>
              <a:gd name="connsiteX28186" fmla="*/ 1057657 w 12184637"/>
              <a:gd name="connsiteY28186" fmla="*/ 1080789 h 4608812"/>
              <a:gd name="connsiteX28187" fmla="*/ 1051841 w 12184637"/>
              <a:gd name="connsiteY28187" fmla="*/ 1075488 h 4608812"/>
              <a:gd name="connsiteX28188" fmla="*/ 956719 w 12184637"/>
              <a:gd name="connsiteY28188" fmla="*/ 1079831 h 4608812"/>
              <a:gd name="connsiteX28189" fmla="*/ 951418 w 12184637"/>
              <a:gd name="connsiteY28189" fmla="*/ 1085648 h 4608812"/>
              <a:gd name="connsiteX28190" fmla="*/ 957014 w 12184637"/>
              <a:gd name="connsiteY28190" fmla="*/ 1090949 h 4608812"/>
              <a:gd name="connsiteX28191" fmla="*/ 957235 w 12184637"/>
              <a:gd name="connsiteY28191" fmla="*/ 1090949 h 4608812"/>
              <a:gd name="connsiteX28192" fmla="*/ 861009 w 12184637"/>
              <a:gd name="connsiteY28192" fmla="*/ 1094262 h 4608812"/>
              <a:gd name="connsiteX28193" fmla="*/ 957235 w 12184637"/>
              <a:gd name="connsiteY28193" fmla="*/ 1090949 h 4608812"/>
              <a:gd name="connsiteX28194" fmla="*/ 962609 w 12184637"/>
              <a:gd name="connsiteY28194" fmla="*/ 1085206 h 4608812"/>
              <a:gd name="connsiteX28195" fmla="*/ 957014 w 12184637"/>
              <a:gd name="connsiteY28195" fmla="*/ 1079831 h 4608812"/>
              <a:gd name="connsiteX28196" fmla="*/ 956867 w 12184637"/>
              <a:gd name="connsiteY28196" fmla="*/ 1079831 h 4608812"/>
              <a:gd name="connsiteX28197" fmla="*/ 860641 w 12184637"/>
              <a:gd name="connsiteY28197" fmla="*/ 1083144 h 4608812"/>
              <a:gd name="connsiteX28198" fmla="*/ 855267 w 12184637"/>
              <a:gd name="connsiteY28198" fmla="*/ 1088887 h 4608812"/>
              <a:gd name="connsiteX28199" fmla="*/ 860862 w 12184637"/>
              <a:gd name="connsiteY28199" fmla="*/ 1094262 h 4608812"/>
              <a:gd name="connsiteX28200" fmla="*/ 861009 w 12184637"/>
              <a:gd name="connsiteY28200" fmla="*/ 1094262 h 4608812"/>
              <a:gd name="connsiteX28201" fmla="*/ 761839 w 12184637"/>
              <a:gd name="connsiteY28201" fmla="*/ 1096102 h 4608812"/>
              <a:gd name="connsiteX28202" fmla="*/ 860936 w 12184637"/>
              <a:gd name="connsiteY28202" fmla="*/ 1094262 h 4608812"/>
              <a:gd name="connsiteX28203" fmla="*/ 866384 w 12184637"/>
              <a:gd name="connsiteY28203" fmla="*/ 1088593 h 4608812"/>
              <a:gd name="connsiteX28204" fmla="*/ 860788 w 12184637"/>
              <a:gd name="connsiteY28204" fmla="*/ 1083144 h 4608812"/>
              <a:gd name="connsiteX28205" fmla="*/ 860715 w 12184637"/>
              <a:gd name="connsiteY28205" fmla="*/ 1083144 h 4608812"/>
              <a:gd name="connsiteX28206" fmla="*/ 761618 w 12184637"/>
              <a:gd name="connsiteY28206" fmla="*/ 1084985 h 4608812"/>
              <a:gd name="connsiteX28207" fmla="*/ 756170 w 12184637"/>
              <a:gd name="connsiteY28207" fmla="*/ 1090654 h 4608812"/>
              <a:gd name="connsiteX28208" fmla="*/ 761839 w 12184637"/>
              <a:gd name="connsiteY28208" fmla="*/ 1096102 h 4608812"/>
              <a:gd name="connsiteX28209" fmla="*/ 761839 w 12184637"/>
              <a:gd name="connsiteY28209" fmla="*/ 1096102 h 4608812"/>
              <a:gd name="connsiteX28210" fmla="*/ 767287 w 12184637"/>
              <a:gd name="connsiteY28210" fmla="*/ 1090507 h 4608812"/>
              <a:gd name="connsiteX28211" fmla="*/ 761691 w 12184637"/>
              <a:gd name="connsiteY28211" fmla="*/ 1084911 h 4608812"/>
              <a:gd name="connsiteX28212" fmla="*/ 658104 w 12184637"/>
              <a:gd name="connsiteY28212" fmla="*/ 1084911 h 4608812"/>
              <a:gd name="connsiteX28213" fmla="*/ 658030 w 12184637"/>
              <a:gd name="connsiteY28213" fmla="*/ 1084911 h 4608812"/>
              <a:gd name="connsiteX28214" fmla="*/ 652508 w 12184637"/>
              <a:gd name="connsiteY28214" fmla="*/ 1090507 h 4608812"/>
              <a:gd name="connsiteX28215" fmla="*/ 658104 w 12184637"/>
              <a:gd name="connsiteY28215" fmla="*/ 1096102 h 4608812"/>
              <a:gd name="connsiteX28216" fmla="*/ 761691 w 12184637"/>
              <a:gd name="connsiteY28216" fmla="*/ 1096102 h 4608812"/>
              <a:gd name="connsiteX28217" fmla="*/ 761765 w 12184637"/>
              <a:gd name="connsiteY28217" fmla="*/ 1096102 h 4608812"/>
              <a:gd name="connsiteX28218" fmla="*/ 767287 w 12184637"/>
              <a:gd name="connsiteY28218" fmla="*/ 1090507 h 4608812"/>
              <a:gd name="connsiteX28219" fmla="*/ 663699 w 12184637"/>
              <a:gd name="connsiteY28219" fmla="*/ 1090580 h 4608812"/>
              <a:gd name="connsiteX28220" fmla="*/ 658177 w 12184637"/>
              <a:gd name="connsiteY28220" fmla="*/ 1084985 h 4608812"/>
              <a:gd name="connsiteX28221" fmla="*/ 553338 w 12184637"/>
              <a:gd name="connsiteY28221" fmla="*/ 1083954 h 4608812"/>
              <a:gd name="connsiteX28222" fmla="*/ 553264 w 12184637"/>
              <a:gd name="connsiteY28222" fmla="*/ 1083954 h 4608812"/>
              <a:gd name="connsiteX28223" fmla="*/ 547742 w 12184637"/>
              <a:gd name="connsiteY28223" fmla="*/ 1089476 h 4608812"/>
              <a:gd name="connsiteX28224" fmla="*/ 553264 w 12184637"/>
              <a:gd name="connsiteY28224" fmla="*/ 1095072 h 4608812"/>
              <a:gd name="connsiteX28225" fmla="*/ 658104 w 12184637"/>
              <a:gd name="connsiteY28225" fmla="*/ 1096102 h 4608812"/>
              <a:gd name="connsiteX28226" fmla="*/ 658177 w 12184637"/>
              <a:gd name="connsiteY28226" fmla="*/ 1096102 h 4608812"/>
              <a:gd name="connsiteX28227" fmla="*/ 663699 w 12184637"/>
              <a:gd name="connsiteY28227" fmla="*/ 1090580 h 4608812"/>
              <a:gd name="connsiteX28228" fmla="*/ 558860 w 12184637"/>
              <a:gd name="connsiteY28228" fmla="*/ 1089550 h 4608812"/>
              <a:gd name="connsiteX28229" fmla="*/ 553338 w 12184637"/>
              <a:gd name="connsiteY28229" fmla="*/ 1083881 h 4608812"/>
              <a:gd name="connsiteX28230" fmla="*/ 450634 w 12184637"/>
              <a:gd name="connsiteY28230" fmla="*/ 1082703 h 4608812"/>
              <a:gd name="connsiteX28231" fmla="*/ 450560 w 12184637"/>
              <a:gd name="connsiteY28231" fmla="*/ 1082703 h 4608812"/>
              <a:gd name="connsiteX28232" fmla="*/ 445038 w 12184637"/>
              <a:gd name="connsiteY28232" fmla="*/ 1088224 h 4608812"/>
              <a:gd name="connsiteX28233" fmla="*/ 450560 w 12184637"/>
              <a:gd name="connsiteY28233" fmla="*/ 1093894 h 4608812"/>
              <a:gd name="connsiteX28234" fmla="*/ 553264 w 12184637"/>
              <a:gd name="connsiteY28234" fmla="*/ 1095072 h 4608812"/>
              <a:gd name="connsiteX28235" fmla="*/ 553338 w 12184637"/>
              <a:gd name="connsiteY28235" fmla="*/ 1095072 h 4608812"/>
              <a:gd name="connsiteX28236" fmla="*/ 558860 w 12184637"/>
              <a:gd name="connsiteY28236" fmla="*/ 1089550 h 4608812"/>
              <a:gd name="connsiteX28237" fmla="*/ 456155 w 12184637"/>
              <a:gd name="connsiteY28237" fmla="*/ 1088298 h 4608812"/>
              <a:gd name="connsiteX28238" fmla="*/ 450634 w 12184637"/>
              <a:gd name="connsiteY28238" fmla="*/ 1082703 h 4608812"/>
              <a:gd name="connsiteX28239" fmla="*/ 353525 w 12184637"/>
              <a:gd name="connsiteY28239" fmla="*/ 1082187 h 4608812"/>
              <a:gd name="connsiteX28240" fmla="*/ 353451 w 12184637"/>
              <a:gd name="connsiteY28240" fmla="*/ 1082187 h 4608812"/>
              <a:gd name="connsiteX28241" fmla="*/ 347929 w 12184637"/>
              <a:gd name="connsiteY28241" fmla="*/ 1087709 h 4608812"/>
              <a:gd name="connsiteX28242" fmla="*/ 353451 w 12184637"/>
              <a:gd name="connsiteY28242" fmla="*/ 1093305 h 4608812"/>
              <a:gd name="connsiteX28243" fmla="*/ 450560 w 12184637"/>
              <a:gd name="connsiteY28243" fmla="*/ 1093820 h 4608812"/>
              <a:gd name="connsiteX28244" fmla="*/ 450634 w 12184637"/>
              <a:gd name="connsiteY28244" fmla="*/ 1093820 h 4608812"/>
              <a:gd name="connsiteX28245" fmla="*/ 456155 w 12184637"/>
              <a:gd name="connsiteY28245" fmla="*/ 1088298 h 4608812"/>
              <a:gd name="connsiteX28246" fmla="*/ 265324 w 12184637"/>
              <a:gd name="connsiteY28246" fmla="*/ 1094409 h 4608812"/>
              <a:gd name="connsiteX28247" fmla="*/ 353598 w 12184637"/>
              <a:gd name="connsiteY28247" fmla="*/ 1093305 h 4608812"/>
              <a:gd name="connsiteX28248" fmla="*/ 359120 w 12184637"/>
              <a:gd name="connsiteY28248" fmla="*/ 1087635 h 4608812"/>
              <a:gd name="connsiteX28249" fmla="*/ 353525 w 12184637"/>
              <a:gd name="connsiteY28249" fmla="*/ 1082114 h 4608812"/>
              <a:gd name="connsiteX28250" fmla="*/ 353525 w 12184637"/>
              <a:gd name="connsiteY28250" fmla="*/ 1082114 h 4608812"/>
              <a:gd name="connsiteX28251" fmla="*/ 265250 w 12184637"/>
              <a:gd name="connsiteY28251" fmla="*/ 1083218 h 4608812"/>
              <a:gd name="connsiteX28252" fmla="*/ 259729 w 12184637"/>
              <a:gd name="connsiteY28252" fmla="*/ 1088887 h 4608812"/>
              <a:gd name="connsiteX28253" fmla="*/ 265324 w 12184637"/>
              <a:gd name="connsiteY28253" fmla="*/ 1094409 h 4608812"/>
              <a:gd name="connsiteX28254" fmla="*/ 265324 w 12184637"/>
              <a:gd name="connsiteY28254" fmla="*/ 1094409 h 4608812"/>
              <a:gd name="connsiteX28255" fmla="*/ 188388 w 12184637"/>
              <a:gd name="connsiteY28255" fmla="*/ 1096470 h 4608812"/>
              <a:gd name="connsiteX28256" fmla="*/ 265398 w 12184637"/>
              <a:gd name="connsiteY28256" fmla="*/ 1094409 h 4608812"/>
              <a:gd name="connsiteX28257" fmla="*/ 270846 w 12184637"/>
              <a:gd name="connsiteY28257" fmla="*/ 1088666 h 4608812"/>
              <a:gd name="connsiteX28258" fmla="*/ 265103 w 12184637"/>
              <a:gd name="connsiteY28258" fmla="*/ 1083218 h 4608812"/>
              <a:gd name="connsiteX28259" fmla="*/ 188093 w 12184637"/>
              <a:gd name="connsiteY28259" fmla="*/ 1085280 h 4608812"/>
              <a:gd name="connsiteX28260" fmla="*/ 182645 w 12184637"/>
              <a:gd name="connsiteY28260" fmla="*/ 1091022 h 4608812"/>
              <a:gd name="connsiteX28261" fmla="*/ 188240 w 12184637"/>
              <a:gd name="connsiteY28261" fmla="*/ 1096470 h 4608812"/>
              <a:gd name="connsiteX28262" fmla="*/ 188388 w 12184637"/>
              <a:gd name="connsiteY28262" fmla="*/ 1096470 h 4608812"/>
              <a:gd name="connsiteX28263" fmla="*/ 124998 w 12184637"/>
              <a:gd name="connsiteY28263" fmla="*/ 1098974 h 4608812"/>
              <a:gd name="connsiteX28264" fmla="*/ 188461 w 12184637"/>
              <a:gd name="connsiteY28264" fmla="*/ 1096470 h 4608812"/>
              <a:gd name="connsiteX28265" fmla="*/ 193836 w 12184637"/>
              <a:gd name="connsiteY28265" fmla="*/ 1090654 h 4608812"/>
              <a:gd name="connsiteX28266" fmla="*/ 188020 w 12184637"/>
              <a:gd name="connsiteY28266" fmla="*/ 1085280 h 4608812"/>
              <a:gd name="connsiteX28267" fmla="*/ 124556 w 12184637"/>
              <a:gd name="connsiteY28267" fmla="*/ 1087783 h 4608812"/>
              <a:gd name="connsiteX28268" fmla="*/ 119182 w 12184637"/>
              <a:gd name="connsiteY28268" fmla="*/ 1093599 h 4608812"/>
              <a:gd name="connsiteX28269" fmla="*/ 124777 w 12184637"/>
              <a:gd name="connsiteY28269" fmla="*/ 1098974 h 4608812"/>
              <a:gd name="connsiteX28270" fmla="*/ 124998 w 12184637"/>
              <a:gd name="connsiteY28270" fmla="*/ 1098974 h 4608812"/>
              <a:gd name="connsiteX28271" fmla="*/ 77290 w 12184637"/>
              <a:gd name="connsiteY28271" fmla="*/ 1101256 h 4608812"/>
              <a:gd name="connsiteX28272" fmla="*/ 124998 w 12184637"/>
              <a:gd name="connsiteY28272" fmla="*/ 1098974 h 4608812"/>
              <a:gd name="connsiteX28273" fmla="*/ 130299 w 12184637"/>
              <a:gd name="connsiteY28273" fmla="*/ 1093157 h 4608812"/>
              <a:gd name="connsiteX28274" fmla="*/ 124483 w 12184637"/>
              <a:gd name="connsiteY28274" fmla="*/ 1087856 h 4608812"/>
              <a:gd name="connsiteX28275" fmla="*/ 76775 w 12184637"/>
              <a:gd name="connsiteY28275" fmla="*/ 1090139 h 4608812"/>
              <a:gd name="connsiteX28276" fmla="*/ 71474 w 12184637"/>
              <a:gd name="connsiteY28276" fmla="*/ 1095955 h 4608812"/>
              <a:gd name="connsiteX28277" fmla="*/ 77069 w 12184637"/>
              <a:gd name="connsiteY28277" fmla="*/ 1101256 h 4608812"/>
              <a:gd name="connsiteX28278" fmla="*/ 77290 w 12184637"/>
              <a:gd name="connsiteY28278" fmla="*/ 1101256 h 4608812"/>
              <a:gd name="connsiteX28279" fmla="*/ 47473 w 12184637"/>
              <a:gd name="connsiteY28279" fmla="*/ 1102802 h 4608812"/>
              <a:gd name="connsiteX28280" fmla="*/ 77364 w 12184637"/>
              <a:gd name="connsiteY28280" fmla="*/ 1101256 h 4608812"/>
              <a:gd name="connsiteX28281" fmla="*/ 82665 w 12184637"/>
              <a:gd name="connsiteY28281" fmla="*/ 1095440 h 4608812"/>
              <a:gd name="connsiteX28282" fmla="*/ 76775 w 12184637"/>
              <a:gd name="connsiteY28282" fmla="*/ 1090139 h 4608812"/>
              <a:gd name="connsiteX28283" fmla="*/ 46884 w 12184637"/>
              <a:gd name="connsiteY28283" fmla="*/ 1091685 h 4608812"/>
              <a:gd name="connsiteX28284" fmla="*/ 41583 w 12184637"/>
              <a:gd name="connsiteY28284" fmla="*/ 1097575 h 4608812"/>
              <a:gd name="connsiteX28285" fmla="*/ 47178 w 12184637"/>
              <a:gd name="connsiteY28285" fmla="*/ 1102876 h 4608812"/>
              <a:gd name="connsiteX28286" fmla="*/ 47473 w 12184637"/>
              <a:gd name="connsiteY28286" fmla="*/ 1102802 h 4608812"/>
              <a:gd name="connsiteX28287" fmla="*/ 32822 w 12184637"/>
              <a:gd name="connsiteY28287" fmla="*/ 1103391 h 4608812"/>
              <a:gd name="connsiteX28288" fmla="*/ 47473 w 12184637"/>
              <a:gd name="connsiteY28288" fmla="*/ 1102802 h 4608812"/>
              <a:gd name="connsiteX28289" fmla="*/ 52774 w 12184637"/>
              <a:gd name="connsiteY28289" fmla="*/ 1096986 h 4608812"/>
              <a:gd name="connsiteX28290" fmla="*/ 46958 w 12184637"/>
              <a:gd name="connsiteY28290" fmla="*/ 1091685 h 4608812"/>
              <a:gd name="connsiteX28291" fmla="*/ 32307 w 12184637"/>
              <a:gd name="connsiteY28291" fmla="*/ 1092274 h 4608812"/>
              <a:gd name="connsiteX28292" fmla="*/ 27006 w 12184637"/>
              <a:gd name="connsiteY28292" fmla="*/ 1098090 h 4608812"/>
              <a:gd name="connsiteX28293" fmla="*/ 32601 w 12184637"/>
              <a:gd name="connsiteY28293" fmla="*/ 1103465 h 4608812"/>
              <a:gd name="connsiteX28294" fmla="*/ 32822 w 12184637"/>
              <a:gd name="connsiteY28294" fmla="*/ 1103391 h 4608812"/>
              <a:gd name="connsiteX28295" fmla="*/ 37976 w 12184637"/>
              <a:gd name="connsiteY28295" fmla="*/ 1099121 h 4608812"/>
              <a:gd name="connsiteX28296" fmla="*/ 33853 w 12184637"/>
              <a:gd name="connsiteY28296" fmla="*/ 1092421 h 4608812"/>
              <a:gd name="connsiteX28297" fmla="*/ 31938 w 12184637"/>
              <a:gd name="connsiteY28297" fmla="*/ 1091979 h 4608812"/>
              <a:gd name="connsiteX28298" fmla="*/ 25239 w 12184637"/>
              <a:gd name="connsiteY28298" fmla="*/ 1096102 h 4608812"/>
              <a:gd name="connsiteX28299" fmla="*/ 29362 w 12184637"/>
              <a:gd name="connsiteY28299" fmla="*/ 1102802 h 4608812"/>
              <a:gd name="connsiteX28300" fmla="*/ 31276 w 12184637"/>
              <a:gd name="connsiteY28300" fmla="*/ 1103244 h 4608812"/>
              <a:gd name="connsiteX28301" fmla="*/ 32601 w 12184637"/>
              <a:gd name="connsiteY28301" fmla="*/ 1103391 h 4608812"/>
              <a:gd name="connsiteX28302" fmla="*/ 37976 w 12184637"/>
              <a:gd name="connsiteY28302" fmla="*/ 1099121 h 4608812"/>
              <a:gd name="connsiteX28303" fmla="*/ 11119075 w 12184637"/>
              <a:gd name="connsiteY28303" fmla="*/ 2118728 h 4608812"/>
              <a:gd name="connsiteX28304" fmla="*/ 11115468 w 12184637"/>
              <a:gd name="connsiteY28304" fmla="*/ 2111734 h 4608812"/>
              <a:gd name="connsiteX28305" fmla="*/ 11026899 w 12184637"/>
              <a:gd name="connsiteY28305" fmla="*/ 2083757 h 4608812"/>
              <a:gd name="connsiteX28306" fmla="*/ 11019905 w 12184637"/>
              <a:gd name="connsiteY28306" fmla="*/ 2087365 h 4608812"/>
              <a:gd name="connsiteX28307" fmla="*/ 11023513 w 12184637"/>
              <a:gd name="connsiteY28307" fmla="*/ 2094359 h 4608812"/>
              <a:gd name="connsiteX28308" fmla="*/ 11112081 w 12184637"/>
              <a:gd name="connsiteY28308" fmla="*/ 2122336 h 4608812"/>
              <a:gd name="connsiteX28309" fmla="*/ 11113775 w 12184637"/>
              <a:gd name="connsiteY28309" fmla="*/ 2122630 h 4608812"/>
              <a:gd name="connsiteX28310" fmla="*/ 11119075 w 12184637"/>
              <a:gd name="connsiteY28310" fmla="*/ 2118728 h 4608812"/>
              <a:gd name="connsiteX28311" fmla="*/ 11232896 w 12184637"/>
              <a:gd name="connsiteY28311" fmla="*/ 2146190 h 4608812"/>
              <a:gd name="connsiteX28312" fmla="*/ 11228774 w 12184637"/>
              <a:gd name="connsiteY28312" fmla="*/ 2139490 h 4608812"/>
              <a:gd name="connsiteX28313" fmla="*/ 11115026 w 12184637"/>
              <a:gd name="connsiteY28313" fmla="*/ 2111734 h 4608812"/>
              <a:gd name="connsiteX28314" fmla="*/ 11108327 w 12184637"/>
              <a:gd name="connsiteY28314" fmla="*/ 2115857 h 4608812"/>
              <a:gd name="connsiteX28315" fmla="*/ 11112449 w 12184637"/>
              <a:gd name="connsiteY28315" fmla="*/ 2122557 h 4608812"/>
              <a:gd name="connsiteX28316" fmla="*/ 11226197 w 12184637"/>
              <a:gd name="connsiteY28316" fmla="*/ 2150313 h 4608812"/>
              <a:gd name="connsiteX28317" fmla="*/ 11227522 w 12184637"/>
              <a:gd name="connsiteY28317" fmla="*/ 2150460 h 4608812"/>
              <a:gd name="connsiteX28318" fmla="*/ 11232896 w 12184637"/>
              <a:gd name="connsiteY28318" fmla="*/ 2146190 h 4608812"/>
              <a:gd name="connsiteX28319" fmla="*/ 11343552 w 12184637"/>
              <a:gd name="connsiteY28319" fmla="*/ 2164007 h 4608812"/>
              <a:gd name="connsiteX28320" fmla="*/ 11338988 w 12184637"/>
              <a:gd name="connsiteY28320" fmla="*/ 2157601 h 4608812"/>
              <a:gd name="connsiteX28321" fmla="*/ 11228479 w 12184637"/>
              <a:gd name="connsiteY28321" fmla="*/ 2139343 h 4608812"/>
              <a:gd name="connsiteX28322" fmla="*/ 11222074 w 12184637"/>
              <a:gd name="connsiteY28322" fmla="*/ 2143908 h 4608812"/>
              <a:gd name="connsiteX28323" fmla="*/ 11226639 w 12184637"/>
              <a:gd name="connsiteY28323" fmla="*/ 2150313 h 4608812"/>
              <a:gd name="connsiteX28324" fmla="*/ 11337147 w 12184637"/>
              <a:gd name="connsiteY28324" fmla="*/ 2168571 h 4608812"/>
              <a:gd name="connsiteX28325" fmla="*/ 11338104 w 12184637"/>
              <a:gd name="connsiteY28325" fmla="*/ 2168645 h 4608812"/>
              <a:gd name="connsiteX28326" fmla="*/ 11343552 w 12184637"/>
              <a:gd name="connsiteY28326" fmla="*/ 2164007 h 4608812"/>
              <a:gd name="connsiteX28327" fmla="*/ 11446110 w 12184637"/>
              <a:gd name="connsiteY28327" fmla="*/ 2170559 h 4608812"/>
              <a:gd name="connsiteX28328" fmla="*/ 11440956 w 12184637"/>
              <a:gd name="connsiteY28328" fmla="*/ 2164596 h 4608812"/>
              <a:gd name="connsiteX28329" fmla="*/ 11338473 w 12184637"/>
              <a:gd name="connsiteY28329" fmla="*/ 2157528 h 4608812"/>
              <a:gd name="connsiteX28330" fmla="*/ 11332509 w 12184637"/>
              <a:gd name="connsiteY28330" fmla="*/ 2162681 h 4608812"/>
              <a:gd name="connsiteX28331" fmla="*/ 11337662 w 12184637"/>
              <a:gd name="connsiteY28331" fmla="*/ 2168645 h 4608812"/>
              <a:gd name="connsiteX28332" fmla="*/ 11440146 w 12184637"/>
              <a:gd name="connsiteY28332" fmla="*/ 2175713 h 4608812"/>
              <a:gd name="connsiteX28333" fmla="*/ 11440588 w 12184637"/>
              <a:gd name="connsiteY28333" fmla="*/ 2175713 h 4608812"/>
              <a:gd name="connsiteX28334" fmla="*/ 11446110 w 12184637"/>
              <a:gd name="connsiteY28334" fmla="*/ 2170559 h 4608812"/>
              <a:gd name="connsiteX28335" fmla="*/ 11440882 w 12184637"/>
              <a:gd name="connsiteY28335" fmla="*/ 2175713 h 4608812"/>
              <a:gd name="connsiteX28336" fmla="*/ 11530703 w 12184637"/>
              <a:gd name="connsiteY28336" fmla="*/ 2169897 h 4608812"/>
              <a:gd name="connsiteX28337" fmla="*/ 11535930 w 12184637"/>
              <a:gd name="connsiteY28337" fmla="*/ 2164007 h 4608812"/>
              <a:gd name="connsiteX28338" fmla="*/ 11530040 w 12184637"/>
              <a:gd name="connsiteY28338" fmla="*/ 2158779 h 4608812"/>
              <a:gd name="connsiteX28339" fmla="*/ 11440220 w 12184637"/>
              <a:gd name="connsiteY28339" fmla="*/ 2164596 h 4608812"/>
              <a:gd name="connsiteX28340" fmla="*/ 11434993 w 12184637"/>
              <a:gd name="connsiteY28340" fmla="*/ 2170486 h 4608812"/>
              <a:gd name="connsiteX28341" fmla="*/ 11440588 w 12184637"/>
              <a:gd name="connsiteY28341" fmla="*/ 2175713 h 4608812"/>
              <a:gd name="connsiteX28342" fmla="*/ 11440882 w 12184637"/>
              <a:gd name="connsiteY28342" fmla="*/ 2175713 h 4608812"/>
              <a:gd name="connsiteX28343" fmla="*/ 11531734 w 12184637"/>
              <a:gd name="connsiteY28343" fmla="*/ 2169749 h 4608812"/>
              <a:gd name="connsiteX28344" fmla="*/ 11604620 w 12184637"/>
              <a:gd name="connsiteY28344" fmla="*/ 2151564 h 4608812"/>
              <a:gd name="connsiteX28345" fmla="*/ 11608670 w 12184637"/>
              <a:gd name="connsiteY28345" fmla="*/ 2144791 h 4608812"/>
              <a:gd name="connsiteX28346" fmla="*/ 11601896 w 12184637"/>
              <a:gd name="connsiteY28346" fmla="*/ 2140742 h 4608812"/>
              <a:gd name="connsiteX28347" fmla="*/ 11529009 w 12184637"/>
              <a:gd name="connsiteY28347" fmla="*/ 2158927 h 4608812"/>
              <a:gd name="connsiteX28348" fmla="*/ 11524960 w 12184637"/>
              <a:gd name="connsiteY28348" fmla="*/ 2165700 h 4608812"/>
              <a:gd name="connsiteX28349" fmla="*/ 11530408 w 12184637"/>
              <a:gd name="connsiteY28349" fmla="*/ 2169897 h 4608812"/>
              <a:gd name="connsiteX28350" fmla="*/ 11531734 w 12184637"/>
              <a:gd name="connsiteY28350" fmla="*/ 2169749 h 4608812"/>
              <a:gd name="connsiteX28351" fmla="*/ 11606093 w 12184637"/>
              <a:gd name="connsiteY28351" fmla="*/ 2150975 h 4608812"/>
              <a:gd name="connsiteX28352" fmla="*/ 11657555 w 12184637"/>
              <a:gd name="connsiteY28352" fmla="*/ 2120864 h 4608812"/>
              <a:gd name="connsiteX28353" fmla="*/ 11659543 w 12184637"/>
              <a:gd name="connsiteY28353" fmla="*/ 2113207 h 4608812"/>
              <a:gd name="connsiteX28354" fmla="*/ 11651886 w 12184637"/>
              <a:gd name="connsiteY28354" fmla="*/ 2111219 h 4608812"/>
              <a:gd name="connsiteX28355" fmla="*/ 11600424 w 12184637"/>
              <a:gd name="connsiteY28355" fmla="*/ 2141331 h 4608812"/>
              <a:gd name="connsiteX28356" fmla="*/ 11598436 w 12184637"/>
              <a:gd name="connsiteY28356" fmla="*/ 2148988 h 4608812"/>
              <a:gd name="connsiteX28357" fmla="*/ 11603295 w 12184637"/>
              <a:gd name="connsiteY28357" fmla="*/ 2151785 h 4608812"/>
              <a:gd name="connsiteX28358" fmla="*/ 11606093 w 12184637"/>
              <a:gd name="connsiteY28358" fmla="*/ 2150975 h 4608812"/>
              <a:gd name="connsiteX28359" fmla="*/ 11659837 w 12184637"/>
              <a:gd name="connsiteY28359" fmla="*/ 2118287 h 4608812"/>
              <a:gd name="connsiteX28360" fmla="*/ 11707472 w 12184637"/>
              <a:gd name="connsiteY28360" fmla="*/ 2011238 h 4608812"/>
              <a:gd name="connsiteX28361" fmla="*/ 11704674 w 12184637"/>
              <a:gd name="connsiteY28361" fmla="*/ 2003876 h 4608812"/>
              <a:gd name="connsiteX28362" fmla="*/ 11697312 w 12184637"/>
              <a:gd name="connsiteY28362" fmla="*/ 2006674 h 4608812"/>
              <a:gd name="connsiteX28363" fmla="*/ 11649677 w 12184637"/>
              <a:gd name="connsiteY28363" fmla="*/ 2113722 h 4608812"/>
              <a:gd name="connsiteX28364" fmla="*/ 11652475 w 12184637"/>
              <a:gd name="connsiteY28364" fmla="*/ 2121084 h 4608812"/>
              <a:gd name="connsiteX28365" fmla="*/ 11654758 w 12184637"/>
              <a:gd name="connsiteY28365" fmla="*/ 2121600 h 4608812"/>
              <a:gd name="connsiteX28366" fmla="*/ 11659837 w 12184637"/>
              <a:gd name="connsiteY28366" fmla="*/ 2118287 h 4608812"/>
              <a:gd name="connsiteX28367" fmla="*/ 11706956 w 12184637"/>
              <a:gd name="connsiteY28367" fmla="*/ 2012048 h 4608812"/>
              <a:gd name="connsiteX28368" fmla="*/ 11719325 w 12184637"/>
              <a:gd name="connsiteY28368" fmla="*/ 1993422 h 4608812"/>
              <a:gd name="connsiteX28369" fmla="*/ 11717779 w 12184637"/>
              <a:gd name="connsiteY28369" fmla="*/ 1985691 h 4608812"/>
              <a:gd name="connsiteX28370" fmla="*/ 11710049 w 12184637"/>
              <a:gd name="connsiteY28370" fmla="*/ 1987237 h 4608812"/>
              <a:gd name="connsiteX28371" fmla="*/ 11697680 w 12184637"/>
              <a:gd name="connsiteY28371" fmla="*/ 2005864 h 4608812"/>
              <a:gd name="connsiteX28372" fmla="*/ 11699226 w 12184637"/>
              <a:gd name="connsiteY28372" fmla="*/ 2013594 h 4608812"/>
              <a:gd name="connsiteX28373" fmla="*/ 11702318 w 12184637"/>
              <a:gd name="connsiteY28373" fmla="*/ 2014552 h 4608812"/>
              <a:gd name="connsiteX28374" fmla="*/ 11706956 w 12184637"/>
              <a:gd name="connsiteY28374" fmla="*/ 2012048 h 4608812"/>
              <a:gd name="connsiteX28375" fmla="*/ 11719546 w 12184637"/>
              <a:gd name="connsiteY28375" fmla="*/ 1993127 h 4608812"/>
              <a:gd name="connsiteX28376" fmla="*/ 11738172 w 12184637"/>
              <a:gd name="connsiteY28376" fmla="*/ 1960807 h 4608812"/>
              <a:gd name="connsiteX28377" fmla="*/ 11736111 w 12184637"/>
              <a:gd name="connsiteY28377" fmla="*/ 1953223 h 4608812"/>
              <a:gd name="connsiteX28378" fmla="*/ 11728528 w 12184637"/>
              <a:gd name="connsiteY28378" fmla="*/ 1955285 h 4608812"/>
              <a:gd name="connsiteX28379" fmla="*/ 11709901 w 12184637"/>
              <a:gd name="connsiteY28379" fmla="*/ 1987605 h 4608812"/>
              <a:gd name="connsiteX28380" fmla="*/ 11711963 w 12184637"/>
              <a:gd name="connsiteY28380" fmla="*/ 1995189 h 4608812"/>
              <a:gd name="connsiteX28381" fmla="*/ 11714761 w 12184637"/>
              <a:gd name="connsiteY28381" fmla="*/ 1995925 h 4608812"/>
              <a:gd name="connsiteX28382" fmla="*/ 11719546 w 12184637"/>
              <a:gd name="connsiteY28382" fmla="*/ 1993127 h 4608812"/>
              <a:gd name="connsiteX28383" fmla="*/ 7621532 w 12184637"/>
              <a:gd name="connsiteY28383" fmla="*/ 3070897 h 4608812"/>
              <a:gd name="connsiteX28384" fmla="*/ 7628894 w 12184637"/>
              <a:gd name="connsiteY28384" fmla="*/ 3053522 h 4608812"/>
              <a:gd name="connsiteX28385" fmla="*/ 7625950 w 12184637"/>
              <a:gd name="connsiteY28385" fmla="*/ 3046234 h 4608812"/>
              <a:gd name="connsiteX28386" fmla="*/ 7618661 w 12184637"/>
              <a:gd name="connsiteY28386" fmla="*/ 3049178 h 4608812"/>
              <a:gd name="connsiteX28387" fmla="*/ 7611299 w 12184637"/>
              <a:gd name="connsiteY28387" fmla="*/ 3066553 h 4608812"/>
              <a:gd name="connsiteX28388" fmla="*/ 7614243 w 12184637"/>
              <a:gd name="connsiteY28388" fmla="*/ 3073842 h 4608812"/>
              <a:gd name="connsiteX28389" fmla="*/ 7616452 w 12184637"/>
              <a:gd name="connsiteY28389" fmla="*/ 3074284 h 4608812"/>
              <a:gd name="connsiteX28390" fmla="*/ 7621532 w 12184637"/>
              <a:gd name="connsiteY28390" fmla="*/ 3070897 h 4608812"/>
              <a:gd name="connsiteX28391" fmla="*/ 7540620 w 12184637"/>
              <a:gd name="connsiteY28391" fmla="*/ 3103880 h 4608812"/>
              <a:gd name="connsiteX28392" fmla="*/ 7618367 w 12184637"/>
              <a:gd name="connsiteY28392" fmla="*/ 3073916 h 4608812"/>
              <a:gd name="connsiteX28393" fmla="*/ 7621532 w 12184637"/>
              <a:gd name="connsiteY28393" fmla="*/ 3066701 h 4608812"/>
              <a:gd name="connsiteX28394" fmla="*/ 7614317 w 12184637"/>
              <a:gd name="connsiteY28394" fmla="*/ 3063535 h 4608812"/>
              <a:gd name="connsiteX28395" fmla="*/ 7536571 w 12184637"/>
              <a:gd name="connsiteY28395" fmla="*/ 3093499 h 4608812"/>
              <a:gd name="connsiteX28396" fmla="*/ 7533405 w 12184637"/>
              <a:gd name="connsiteY28396" fmla="*/ 3100715 h 4608812"/>
              <a:gd name="connsiteX28397" fmla="*/ 7538633 w 12184637"/>
              <a:gd name="connsiteY28397" fmla="*/ 3104249 h 4608812"/>
              <a:gd name="connsiteX28398" fmla="*/ 7540620 w 12184637"/>
              <a:gd name="connsiteY28398" fmla="*/ 3103880 h 4608812"/>
              <a:gd name="connsiteX28399" fmla="*/ 7544228 w 12184637"/>
              <a:gd name="connsiteY28399" fmla="*/ 3099095 h 4608812"/>
              <a:gd name="connsiteX28400" fmla="*/ 7539074 w 12184637"/>
              <a:gd name="connsiteY28400" fmla="*/ 3093131 h 4608812"/>
              <a:gd name="connsiteX28401" fmla="*/ 7498950 w 12184637"/>
              <a:gd name="connsiteY28401" fmla="*/ 3090039 h 4608812"/>
              <a:gd name="connsiteX28402" fmla="*/ 7492986 w 12184637"/>
              <a:gd name="connsiteY28402" fmla="*/ 3095193 h 4608812"/>
              <a:gd name="connsiteX28403" fmla="*/ 7498140 w 12184637"/>
              <a:gd name="connsiteY28403" fmla="*/ 3101156 h 4608812"/>
              <a:gd name="connsiteX28404" fmla="*/ 7538265 w 12184637"/>
              <a:gd name="connsiteY28404" fmla="*/ 3104249 h 4608812"/>
              <a:gd name="connsiteX28405" fmla="*/ 7538780 w 12184637"/>
              <a:gd name="connsiteY28405" fmla="*/ 3104249 h 4608812"/>
              <a:gd name="connsiteX28406" fmla="*/ 7544228 w 12184637"/>
              <a:gd name="connsiteY28406" fmla="*/ 3099095 h 4608812"/>
              <a:gd name="connsiteX28407" fmla="*/ 7491955 w 12184637"/>
              <a:gd name="connsiteY28407" fmla="*/ 3102555 h 4608812"/>
              <a:gd name="connsiteX28408" fmla="*/ 7499612 w 12184637"/>
              <a:gd name="connsiteY28408" fmla="*/ 3101009 h 4608812"/>
              <a:gd name="connsiteX28409" fmla="*/ 7503956 w 12184637"/>
              <a:gd name="connsiteY28409" fmla="*/ 3094457 h 4608812"/>
              <a:gd name="connsiteX28410" fmla="*/ 7497404 w 12184637"/>
              <a:gd name="connsiteY28410" fmla="*/ 3090113 h 4608812"/>
              <a:gd name="connsiteX28411" fmla="*/ 7489747 w 12184637"/>
              <a:gd name="connsiteY28411" fmla="*/ 3091659 h 4608812"/>
              <a:gd name="connsiteX28412" fmla="*/ 7485403 w 12184637"/>
              <a:gd name="connsiteY28412" fmla="*/ 3098211 h 4608812"/>
              <a:gd name="connsiteX28413" fmla="*/ 7490925 w 12184637"/>
              <a:gd name="connsiteY28413" fmla="*/ 3102702 h 4608812"/>
              <a:gd name="connsiteX28414" fmla="*/ 7491955 w 12184637"/>
              <a:gd name="connsiteY28414" fmla="*/ 3102555 h 4608812"/>
              <a:gd name="connsiteX28415" fmla="*/ 7441671 w 12184637"/>
              <a:gd name="connsiteY28415" fmla="*/ 3125673 h 4608812"/>
              <a:gd name="connsiteX28416" fmla="*/ 7493134 w 12184637"/>
              <a:gd name="connsiteY28416" fmla="*/ 3102187 h 4608812"/>
              <a:gd name="connsiteX28417" fmla="*/ 7495858 w 12184637"/>
              <a:gd name="connsiteY28417" fmla="*/ 3094825 h 4608812"/>
              <a:gd name="connsiteX28418" fmla="*/ 7488495 w 12184637"/>
              <a:gd name="connsiteY28418" fmla="*/ 3092101 h 4608812"/>
              <a:gd name="connsiteX28419" fmla="*/ 7437033 w 12184637"/>
              <a:gd name="connsiteY28419" fmla="*/ 3115586 h 4608812"/>
              <a:gd name="connsiteX28420" fmla="*/ 7434309 w 12184637"/>
              <a:gd name="connsiteY28420" fmla="*/ 3122949 h 4608812"/>
              <a:gd name="connsiteX28421" fmla="*/ 7439389 w 12184637"/>
              <a:gd name="connsiteY28421" fmla="*/ 3126188 h 4608812"/>
              <a:gd name="connsiteX28422" fmla="*/ 7441671 w 12184637"/>
              <a:gd name="connsiteY28422" fmla="*/ 3125673 h 4608812"/>
              <a:gd name="connsiteX28423" fmla="*/ 7364587 w 12184637"/>
              <a:gd name="connsiteY28423" fmla="*/ 3155785 h 4608812"/>
              <a:gd name="connsiteX28424" fmla="*/ 7441376 w 12184637"/>
              <a:gd name="connsiteY28424" fmla="*/ 3125820 h 4608812"/>
              <a:gd name="connsiteX28425" fmla="*/ 7444542 w 12184637"/>
              <a:gd name="connsiteY28425" fmla="*/ 3118605 h 4608812"/>
              <a:gd name="connsiteX28426" fmla="*/ 7437327 w 12184637"/>
              <a:gd name="connsiteY28426" fmla="*/ 3115439 h 4608812"/>
              <a:gd name="connsiteX28427" fmla="*/ 7360538 w 12184637"/>
              <a:gd name="connsiteY28427" fmla="*/ 3145404 h 4608812"/>
              <a:gd name="connsiteX28428" fmla="*/ 7357372 w 12184637"/>
              <a:gd name="connsiteY28428" fmla="*/ 3152619 h 4608812"/>
              <a:gd name="connsiteX28429" fmla="*/ 7362600 w 12184637"/>
              <a:gd name="connsiteY28429" fmla="*/ 3156153 h 4608812"/>
              <a:gd name="connsiteX28430" fmla="*/ 7364587 w 12184637"/>
              <a:gd name="connsiteY28430" fmla="*/ 3155785 h 4608812"/>
              <a:gd name="connsiteX28431" fmla="*/ 7266079 w 12184637"/>
              <a:gd name="connsiteY28431" fmla="*/ 3184719 h 4608812"/>
              <a:gd name="connsiteX28432" fmla="*/ 7364072 w 12184637"/>
              <a:gd name="connsiteY28432" fmla="*/ 3155932 h 4608812"/>
              <a:gd name="connsiteX28433" fmla="*/ 7367827 w 12184637"/>
              <a:gd name="connsiteY28433" fmla="*/ 3149011 h 4608812"/>
              <a:gd name="connsiteX28434" fmla="*/ 7360906 w 12184637"/>
              <a:gd name="connsiteY28434" fmla="*/ 3145257 h 4608812"/>
              <a:gd name="connsiteX28435" fmla="*/ 7262914 w 12184637"/>
              <a:gd name="connsiteY28435" fmla="*/ 3174043 h 4608812"/>
              <a:gd name="connsiteX28436" fmla="*/ 7259159 w 12184637"/>
              <a:gd name="connsiteY28436" fmla="*/ 3180964 h 4608812"/>
              <a:gd name="connsiteX28437" fmla="*/ 7264534 w 12184637"/>
              <a:gd name="connsiteY28437" fmla="*/ 3184940 h 4608812"/>
              <a:gd name="connsiteX28438" fmla="*/ 7266079 w 12184637"/>
              <a:gd name="connsiteY28438" fmla="*/ 3184719 h 4608812"/>
              <a:gd name="connsiteX28439" fmla="*/ 7150565 w 12184637"/>
              <a:gd name="connsiteY28439" fmla="*/ 3204744 h 4608812"/>
              <a:gd name="connsiteX28440" fmla="*/ 7265491 w 12184637"/>
              <a:gd name="connsiteY28440" fmla="*/ 3184866 h 4608812"/>
              <a:gd name="connsiteX28441" fmla="*/ 7270055 w 12184637"/>
              <a:gd name="connsiteY28441" fmla="*/ 3178387 h 4608812"/>
              <a:gd name="connsiteX28442" fmla="*/ 7263576 w 12184637"/>
              <a:gd name="connsiteY28442" fmla="*/ 3173822 h 4608812"/>
              <a:gd name="connsiteX28443" fmla="*/ 7148650 w 12184637"/>
              <a:gd name="connsiteY28443" fmla="*/ 3193701 h 4608812"/>
              <a:gd name="connsiteX28444" fmla="*/ 7144086 w 12184637"/>
              <a:gd name="connsiteY28444" fmla="*/ 3200180 h 4608812"/>
              <a:gd name="connsiteX28445" fmla="*/ 7149607 w 12184637"/>
              <a:gd name="connsiteY28445" fmla="*/ 3204818 h 4608812"/>
              <a:gd name="connsiteX28446" fmla="*/ 7150565 w 12184637"/>
              <a:gd name="connsiteY28446" fmla="*/ 3204744 h 4608812"/>
              <a:gd name="connsiteX28447" fmla="*/ 7023197 w 12184637"/>
              <a:gd name="connsiteY28447" fmla="*/ 3208867 h 4608812"/>
              <a:gd name="connsiteX28448" fmla="*/ 7149755 w 12184637"/>
              <a:gd name="connsiteY28448" fmla="*/ 3204818 h 4608812"/>
              <a:gd name="connsiteX28449" fmla="*/ 7155129 w 12184637"/>
              <a:gd name="connsiteY28449" fmla="*/ 3199075 h 4608812"/>
              <a:gd name="connsiteX28450" fmla="*/ 7149534 w 12184637"/>
              <a:gd name="connsiteY28450" fmla="*/ 3193701 h 4608812"/>
              <a:gd name="connsiteX28451" fmla="*/ 7149387 w 12184637"/>
              <a:gd name="connsiteY28451" fmla="*/ 3193701 h 4608812"/>
              <a:gd name="connsiteX28452" fmla="*/ 7022829 w 12184637"/>
              <a:gd name="connsiteY28452" fmla="*/ 3197750 h 4608812"/>
              <a:gd name="connsiteX28453" fmla="*/ 7017454 w 12184637"/>
              <a:gd name="connsiteY28453" fmla="*/ 3203493 h 4608812"/>
              <a:gd name="connsiteX28454" fmla="*/ 7023049 w 12184637"/>
              <a:gd name="connsiteY28454" fmla="*/ 3208867 h 4608812"/>
              <a:gd name="connsiteX28455" fmla="*/ 7023197 w 12184637"/>
              <a:gd name="connsiteY28455" fmla="*/ 3208867 h 4608812"/>
              <a:gd name="connsiteX28456" fmla="*/ 7028498 w 12184637"/>
              <a:gd name="connsiteY28456" fmla="*/ 3204082 h 4608812"/>
              <a:gd name="connsiteX28457" fmla="*/ 7023786 w 12184637"/>
              <a:gd name="connsiteY28457" fmla="*/ 3197824 h 4608812"/>
              <a:gd name="connsiteX28458" fmla="*/ 6891043 w 12184637"/>
              <a:gd name="connsiteY28458" fmla="*/ 3179050 h 4608812"/>
              <a:gd name="connsiteX28459" fmla="*/ 6884785 w 12184637"/>
              <a:gd name="connsiteY28459" fmla="*/ 3183762 h 4608812"/>
              <a:gd name="connsiteX28460" fmla="*/ 6889497 w 12184637"/>
              <a:gd name="connsiteY28460" fmla="*/ 3190020 h 4608812"/>
              <a:gd name="connsiteX28461" fmla="*/ 7022239 w 12184637"/>
              <a:gd name="connsiteY28461" fmla="*/ 3208793 h 4608812"/>
              <a:gd name="connsiteX28462" fmla="*/ 7023049 w 12184637"/>
              <a:gd name="connsiteY28462" fmla="*/ 3208867 h 4608812"/>
              <a:gd name="connsiteX28463" fmla="*/ 7028498 w 12184637"/>
              <a:gd name="connsiteY28463" fmla="*/ 3204082 h 4608812"/>
              <a:gd name="connsiteX28464" fmla="*/ 6895681 w 12184637"/>
              <a:gd name="connsiteY28464" fmla="*/ 3185970 h 4608812"/>
              <a:gd name="connsiteX28465" fmla="*/ 6891706 w 12184637"/>
              <a:gd name="connsiteY28465" fmla="*/ 3179123 h 4608812"/>
              <a:gd name="connsiteX28466" fmla="*/ 6761908 w 12184637"/>
              <a:gd name="connsiteY28466" fmla="*/ 3144668 h 4608812"/>
              <a:gd name="connsiteX28467" fmla="*/ 6755061 w 12184637"/>
              <a:gd name="connsiteY28467" fmla="*/ 3148643 h 4608812"/>
              <a:gd name="connsiteX28468" fmla="*/ 6759037 w 12184637"/>
              <a:gd name="connsiteY28468" fmla="*/ 3155490 h 4608812"/>
              <a:gd name="connsiteX28469" fmla="*/ 6888834 w 12184637"/>
              <a:gd name="connsiteY28469" fmla="*/ 3189946 h 4608812"/>
              <a:gd name="connsiteX28470" fmla="*/ 6890307 w 12184637"/>
              <a:gd name="connsiteY28470" fmla="*/ 3190167 h 4608812"/>
              <a:gd name="connsiteX28471" fmla="*/ 6895681 w 12184637"/>
              <a:gd name="connsiteY28471" fmla="*/ 3185970 h 4608812"/>
              <a:gd name="connsiteX28472" fmla="*/ 6765737 w 12184637"/>
              <a:gd name="connsiteY28472" fmla="*/ 3152030 h 4608812"/>
              <a:gd name="connsiteX28473" fmla="*/ 6762423 w 12184637"/>
              <a:gd name="connsiteY28473" fmla="*/ 3144889 h 4608812"/>
              <a:gd name="connsiteX28474" fmla="*/ 6644626 w 12184637"/>
              <a:gd name="connsiteY28474" fmla="*/ 3101893 h 4608812"/>
              <a:gd name="connsiteX28475" fmla="*/ 6637485 w 12184637"/>
              <a:gd name="connsiteY28475" fmla="*/ 3105206 h 4608812"/>
              <a:gd name="connsiteX28476" fmla="*/ 6640798 w 12184637"/>
              <a:gd name="connsiteY28476" fmla="*/ 3112347 h 4608812"/>
              <a:gd name="connsiteX28477" fmla="*/ 6758595 w 12184637"/>
              <a:gd name="connsiteY28477" fmla="*/ 3155343 h 4608812"/>
              <a:gd name="connsiteX28478" fmla="*/ 6760583 w 12184637"/>
              <a:gd name="connsiteY28478" fmla="*/ 3155711 h 4608812"/>
              <a:gd name="connsiteX28479" fmla="*/ 6765737 w 12184637"/>
              <a:gd name="connsiteY28479" fmla="*/ 3152030 h 4608812"/>
              <a:gd name="connsiteX28480" fmla="*/ 6647866 w 12184637"/>
              <a:gd name="connsiteY28480" fmla="*/ 3109328 h 4608812"/>
              <a:gd name="connsiteX28481" fmla="*/ 6644994 w 12184637"/>
              <a:gd name="connsiteY28481" fmla="*/ 3101966 h 4608812"/>
              <a:gd name="connsiteX28482" fmla="*/ 6545014 w 12184637"/>
              <a:gd name="connsiteY28482" fmla="*/ 3058676 h 4608812"/>
              <a:gd name="connsiteX28483" fmla="*/ 6537652 w 12184637"/>
              <a:gd name="connsiteY28483" fmla="*/ 3061547 h 4608812"/>
              <a:gd name="connsiteX28484" fmla="*/ 6540523 w 12184637"/>
              <a:gd name="connsiteY28484" fmla="*/ 3068909 h 4608812"/>
              <a:gd name="connsiteX28485" fmla="*/ 6640503 w 12184637"/>
              <a:gd name="connsiteY28485" fmla="*/ 3112200 h 4608812"/>
              <a:gd name="connsiteX28486" fmla="*/ 6642786 w 12184637"/>
              <a:gd name="connsiteY28486" fmla="*/ 3112642 h 4608812"/>
              <a:gd name="connsiteX28487" fmla="*/ 6647866 w 12184637"/>
              <a:gd name="connsiteY28487" fmla="*/ 3109328 h 4608812"/>
              <a:gd name="connsiteX28488" fmla="*/ 6547812 w 12184637"/>
              <a:gd name="connsiteY28488" fmla="*/ 3066185 h 4608812"/>
              <a:gd name="connsiteX28489" fmla="*/ 6545088 w 12184637"/>
              <a:gd name="connsiteY28489" fmla="*/ 3058749 h 4608812"/>
              <a:gd name="connsiteX28490" fmla="*/ 6468593 w 12184637"/>
              <a:gd name="connsiteY28490" fmla="*/ 3023263 h 4608812"/>
              <a:gd name="connsiteX28491" fmla="*/ 6461157 w 12184637"/>
              <a:gd name="connsiteY28491" fmla="*/ 3025987 h 4608812"/>
              <a:gd name="connsiteX28492" fmla="*/ 6463881 w 12184637"/>
              <a:gd name="connsiteY28492" fmla="*/ 3033423 h 4608812"/>
              <a:gd name="connsiteX28493" fmla="*/ 6540376 w 12184637"/>
              <a:gd name="connsiteY28493" fmla="*/ 3068909 h 4608812"/>
              <a:gd name="connsiteX28494" fmla="*/ 6542732 w 12184637"/>
              <a:gd name="connsiteY28494" fmla="*/ 3069425 h 4608812"/>
              <a:gd name="connsiteX28495" fmla="*/ 6547812 w 12184637"/>
              <a:gd name="connsiteY28495" fmla="*/ 3066185 h 4608812"/>
              <a:gd name="connsiteX28496" fmla="*/ 6471096 w 12184637"/>
              <a:gd name="connsiteY28496" fmla="*/ 3031141 h 4608812"/>
              <a:gd name="connsiteX28497" fmla="*/ 6469108 w 12184637"/>
              <a:gd name="connsiteY28497" fmla="*/ 3023484 h 4608812"/>
              <a:gd name="connsiteX28498" fmla="*/ 6408958 w 12184637"/>
              <a:gd name="connsiteY28498" fmla="*/ 2988439 h 4608812"/>
              <a:gd name="connsiteX28499" fmla="*/ 6401302 w 12184637"/>
              <a:gd name="connsiteY28499" fmla="*/ 2990427 h 4608812"/>
              <a:gd name="connsiteX28500" fmla="*/ 6403289 w 12184637"/>
              <a:gd name="connsiteY28500" fmla="*/ 2998084 h 4608812"/>
              <a:gd name="connsiteX28501" fmla="*/ 6463440 w 12184637"/>
              <a:gd name="connsiteY28501" fmla="*/ 3033129 h 4608812"/>
              <a:gd name="connsiteX28502" fmla="*/ 6466311 w 12184637"/>
              <a:gd name="connsiteY28502" fmla="*/ 3033865 h 4608812"/>
              <a:gd name="connsiteX28503" fmla="*/ 6471096 w 12184637"/>
              <a:gd name="connsiteY28503" fmla="*/ 3031141 h 4608812"/>
              <a:gd name="connsiteX28504" fmla="*/ 6410431 w 12184637"/>
              <a:gd name="connsiteY28504" fmla="*/ 2996906 h 4608812"/>
              <a:gd name="connsiteX28505" fmla="*/ 6409694 w 12184637"/>
              <a:gd name="connsiteY28505" fmla="*/ 2989028 h 4608812"/>
              <a:gd name="connsiteX28506" fmla="*/ 6358747 w 12184637"/>
              <a:gd name="connsiteY28506" fmla="*/ 2947137 h 4608812"/>
              <a:gd name="connsiteX28507" fmla="*/ 6350870 w 12184637"/>
              <a:gd name="connsiteY28507" fmla="*/ 2947873 h 4608812"/>
              <a:gd name="connsiteX28508" fmla="*/ 6351606 w 12184637"/>
              <a:gd name="connsiteY28508" fmla="*/ 2955751 h 4608812"/>
              <a:gd name="connsiteX28509" fmla="*/ 6402553 w 12184637"/>
              <a:gd name="connsiteY28509" fmla="*/ 2997642 h 4608812"/>
              <a:gd name="connsiteX28510" fmla="*/ 6406161 w 12184637"/>
              <a:gd name="connsiteY28510" fmla="*/ 2998894 h 4608812"/>
              <a:gd name="connsiteX28511" fmla="*/ 6410431 w 12184637"/>
              <a:gd name="connsiteY28511" fmla="*/ 2996906 h 4608812"/>
              <a:gd name="connsiteX28512" fmla="*/ 6358747 w 12184637"/>
              <a:gd name="connsiteY28512" fmla="*/ 2955677 h 4608812"/>
              <a:gd name="connsiteX28513" fmla="*/ 6359484 w 12184637"/>
              <a:gd name="connsiteY28513" fmla="*/ 2947799 h 4608812"/>
              <a:gd name="connsiteX28514" fmla="*/ 6311629 w 12184637"/>
              <a:gd name="connsiteY28514" fmla="*/ 2890079 h 4608812"/>
              <a:gd name="connsiteX28515" fmla="*/ 6303751 w 12184637"/>
              <a:gd name="connsiteY28515" fmla="*/ 2889342 h 4608812"/>
              <a:gd name="connsiteX28516" fmla="*/ 6303014 w 12184637"/>
              <a:gd name="connsiteY28516" fmla="*/ 2897220 h 4608812"/>
              <a:gd name="connsiteX28517" fmla="*/ 6350870 w 12184637"/>
              <a:gd name="connsiteY28517" fmla="*/ 2954941 h 4608812"/>
              <a:gd name="connsiteX28518" fmla="*/ 6355214 w 12184637"/>
              <a:gd name="connsiteY28518" fmla="*/ 2956929 h 4608812"/>
              <a:gd name="connsiteX28519" fmla="*/ 6358747 w 12184637"/>
              <a:gd name="connsiteY28519" fmla="*/ 2955677 h 4608812"/>
              <a:gd name="connsiteX28520" fmla="*/ 6310230 w 12184637"/>
              <a:gd name="connsiteY28520" fmla="*/ 2898398 h 4608812"/>
              <a:gd name="connsiteX28521" fmla="*/ 6312070 w 12184637"/>
              <a:gd name="connsiteY28521" fmla="*/ 2890741 h 4608812"/>
              <a:gd name="connsiteX28522" fmla="*/ 6261270 w 12184637"/>
              <a:gd name="connsiteY28522" fmla="*/ 2808357 h 4608812"/>
              <a:gd name="connsiteX28523" fmla="*/ 6253614 w 12184637"/>
              <a:gd name="connsiteY28523" fmla="*/ 2806516 h 4608812"/>
              <a:gd name="connsiteX28524" fmla="*/ 6251773 w 12184637"/>
              <a:gd name="connsiteY28524" fmla="*/ 2814173 h 4608812"/>
              <a:gd name="connsiteX28525" fmla="*/ 6302573 w 12184637"/>
              <a:gd name="connsiteY28525" fmla="*/ 2896557 h 4608812"/>
              <a:gd name="connsiteX28526" fmla="*/ 6307358 w 12184637"/>
              <a:gd name="connsiteY28526" fmla="*/ 2899208 h 4608812"/>
              <a:gd name="connsiteX28527" fmla="*/ 6310230 w 12184637"/>
              <a:gd name="connsiteY28527" fmla="*/ 2898398 h 4608812"/>
              <a:gd name="connsiteX28528" fmla="*/ 6258841 w 12184637"/>
              <a:gd name="connsiteY28528" fmla="*/ 2816382 h 4608812"/>
              <a:gd name="connsiteX28529" fmla="*/ 6261491 w 12184637"/>
              <a:gd name="connsiteY28529" fmla="*/ 2808946 h 4608812"/>
              <a:gd name="connsiteX28530" fmla="*/ 6215476 w 12184637"/>
              <a:gd name="connsiteY28530" fmla="*/ 2710585 h 4608812"/>
              <a:gd name="connsiteX28531" fmla="*/ 6208041 w 12184637"/>
              <a:gd name="connsiteY28531" fmla="*/ 2707935 h 4608812"/>
              <a:gd name="connsiteX28532" fmla="*/ 6205390 w 12184637"/>
              <a:gd name="connsiteY28532" fmla="*/ 2715371 h 4608812"/>
              <a:gd name="connsiteX28533" fmla="*/ 6251405 w 12184637"/>
              <a:gd name="connsiteY28533" fmla="*/ 2813731 h 4608812"/>
              <a:gd name="connsiteX28534" fmla="*/ 6256485 w 12184637"/>
              <a:gd name="connsiteY28534" fmla="*/ 2816971 h 4608812"/>
              <a:gd name="connsiteX28535" fmla="*/ 6258841 w 12184637"/>
              <a:gd name="connsiteY28535" fmla="*/ 2816382 h 4608812"/>
              <a:gd name="connsiteX28536" fmla="*/ 6212164 w 12184637"/>
              <a:gd name="connsiteY28536" fmla="*/ 2718316 h 4608812"/>
              <a:gd name="connsiteX28537" fmla="*/ 6215771 w 12184637"/>
              <a:gd name="connsiteY28537" fmla="*/ 2711321 h 4608812"/>
              <a:gd name="connsiteX28538" fmla="*/ 6182199 w 12184637"/>
              <a:gd name="connsiteY28538" fmla="*/ 2605451 h 4608812"/>
              <a:gd name="connsiteX28539" fmla="*/ 6175205 w 12184637"/>
              <a:gd name="connsiteY28539" fmla="*/ 2601844 h 4608812"/>
              <a:gd name="connsiteX28540" fmla="*/ 6171597 w 12184637"/>
              <a:gd name="connsiteY28540" fmla="*/ 2608838 h 4608812"/>
              <a:gd name="connsiteX28541" fmla="*/ 6205169 w 12184637"/>
              <a:gd name="connsiteY28541" fmla="*/ 2714708 h 4608812"/>
              <a:gd name="connsiteX28542" fmla="*/ 6210544 w 12184637"/>
              <a:gd name="connsiteY28542" fmla="*/ 2718610 h 4608812"/>
              <a:gd name="connsiteX28543" fmla="*/ 6212164 w 12184637"/>
              <a:gd name="connsiteY28543" fmla="*/ 2718316 h 4608812"/>
              <a:gd name="connsiteX28544" fmla="*/ 5516572 w 12184637"/>
              <a:gd name="connsiteY28544" fmla="*/ 2670534 h 4608812"/>
              <a:gd name="connsiteX28545" fmla="*/ 5517308 w 12184637"/>
              <a:gd name="connsiteY28545" fmla="*/ 2662657 h 4608812"/>
              <a:gd name="connsiteX28546" fmla="*/ 5457968 w 12184637"/>
              <a:gd name="connsiteY28546" fmla="*/ 2591537 h 4608812"/>
              <a:gd name="connsiteX28547" fmla="*/ 5450090 w 12184637"/>
              <a:gd name="connsiteY28547" fmla="*/ 2590800 h 4608812"/>
              <a:gd name="connsiteX28548" fmla="*/ 5449354 w 12184637"/>
              <a:gd name="connsiteY28548" fmla="*/ 2598678 h 4608812"/>
              <a:gd name="connsiteX28549" fmla="*/ 5508694 w 12184637"/>
              <a:gd name="connsiteY28549" fmla="*/ 2669798 h 4608812"/>
              <a:gd name="connsiteX28550" fmla="*/ 5513038 w 12184637"/>
              <a:gd name="connsiteY28550" fmla="*/ 2671786 h 4608812"/>
              <a:gd name="connsiteX28551" fmla="*/ 5516572 w 12184637"/>
              <a:gd name="connsiteY28551" fmla="*/ 2670534 h 4608812"/>
              <a:gd name="connsiteX28552" fmla="*/ 5458336 w 12184637"/>
              <a:gd name="connsiteY28552" fmla="*/ 2598089 h 4608812"/>
              <a:gd name="connsiteX28553" fmla="*/ 5456569 w 12184637"/>
              <a:gd name="connsiteY28553" fmla="*/ 2590359 h 4608812"/>
              <a:gd name="connsiteX28554" fmla="*/ 5331188 w 12184637"/>
              <a:gd name="connsiteY28554" fmla="*/ 2511582 h 4608812"/>
              <a:gd name="connsiteX28555" fmla="*/ 5323458 w 12184637"/>
              <a:gd name="connsiteY28555" fmla="*/ 2513349 h 4608812"/>
              <a:gd name="connsiteX28556" fmla="*/ 5325225 w 12184637"/>
              <a:gd name="connsiteY28556" fmla="*/ 2521079 h 4608812"/>
              <a:gd name="connsiteX28557" fmla="*/ 5450605 w 12184637"/>
              <a:gd name="connsiteY28557" fmla="*/ 2599856 h 4608812"/>
              <a:gd name="connsiteX28558" fmla="*/ 5453624 w 12184637"/>
              <a:gd name="connsiteY28558" fmla="*/ 2600739 h 4608812"/>
              <a:gd name="connsiteX28559" fmla="*/ 5458336 w 12184637"/>
              <a:gd name="connsiteY28559" fmla="*/ 2598089 h 4608812"/>
              <a:gd name="connsiteX28560" fmla="*/ 5333544 w 12184637"/>
              <a:gd name="connsiteY28560" fmla="*/ 2518134 h 4608812"/>
              <a:gd name="connsiteX28561" fmla="*/ 5330084 w 12184637"/>
              <a:gd name="connsiteY28561" fmla="*/ 2511066 h 4608812"/>
              <a:gd name="connsiteX28562" fmla="*/ 5189759 w 12184637"/>
              <a:gd name="connsiteY28562" fmla="*/ 2462917 h 4608812"/>
              <a:gd name="connsiteX28563" fmla="*/ 5182691 w 12184637"/>
              <a:gd name="connsiteY28563" fmla="*/ 2466377 h 4608812"/>
              <a:gd name="connsiteX28564" fmla="*/ 5186151 w 12184637"/>
              <a:gd name="connsiteY28564" fmla="*/ 2473445 h 4608812"/>
              <a:gd name="connsiteX28565" fmla="*/ 5326476 w 12184637"/>
              <a:gd name="connsiteY28565" fmla="*/ 2521595 h 4608812"/>
              <a:gd name="connsiteX28566" fmla="*/ 5328317 w 12184637"/>
              <a:gd name="connsiteY28566" fmla="*/ 2521889 h 4608812"/>
              <a:gd name="connsiteX28567" fmla="*/ 5333544 w 12184637"/>
              <a:gd name="connsiteY28567" fmla="*/ 2518134 h 4608812"/>
              <a:gd name="connsiteX28568" fmla="*/ 5193440 w 12184637"/>
              <a:gd name="connsiteY28568" fmla="*/ 2468880 h 4608812"/>
              <a:gd name="connsiteX28569" fmla="*/ 5188580 w 12184637"/>
              <a:gd name="connsiteY28569" fmla="*/ 2462696 h 4608812"/>
              <a:gd name="connsiteX28570" fmla="*/ 5036769 w 12184637"/>
              <a:gd name="connsiteY28570" fmla="*/ 2443922 h 4608812"/>
              <a:gd name="connsiteX28571" fmla="*/ 5030585 w 12184637"/>
              <a:gd name="connsiteY28571" fmla="*/ 2448781 h 4608812"/>
              <a:gd name="connsiteX28572" fmla="*/ 5035444 w 12184637"/>
              <a:gd name="connsiteY28572" fmla="*/ 2454966 h 4608812"/>
              <a:gd name="connsiteX28573" fmla="*/ 5187255 w 12184637"/>
              <a:gd name="connsiteY28573" fmla="*/ 2473739 h 4608812"/>
              <a:gd name="connsiteX28574" fmla="*/ 5187991 w 12184637"/>
              <a:gd name="connsiteY28574" fmla="*/ 2473813 h 4608812"/>
              <a:gd name="connsiteX28575" fmla="*/ 5193440 w 12184637"/>
              <a:gd name="connsiteY28575" fmla="*/ 2468880 h 4608812"/>
              <a:gd name="connsiteX28576" fmla="*/ 4876639 w 12184637"/>
              <a:gd name="connsiteY28576" fmla="*/ 2464316 h 4608812"/>
              <a:gd name="connsiteX28577" fmla="*/ 5036401 w 12184637"/>
              <a:gd name="connsiteY28577" fmla="*/ 2454966 h 4608812"/>
              <a:gd name="connsiteX28578" fmla="*/ 5041629 w 12184637"/>
              <a:gd name="connsiteY28578" fmla="*/ 2449076 h 4608812"/>
              <a:gd name="connsiteX28579" fmla="*/ 5035739 w 12184637"/>
              <a:gd name="connsiteY28579" fmla="*/ 2443848 h 4608812"/>
              <a:gd name="connsiteX28580" fmla="*/ 4875977 w 12184637"/>
              <a:gd name="connsiteY28580" fmla="*/ 2453199 h 4608812"/>
              <a:gd name="connsiteX28581" fmla="*/ 4870749 w 12184637"/>
              <a:gd name="connsiteY28581" fmla="*/ 2459089 h 4608812"/>
              <a:gd name="connsiteX28582" fmla="*/ 4876345 w 12184637"/>
              <a:gd name="connsiteY28582" fmla="*/ 2464316 h 4608812"/>
              <a:gd name="connsiteX28583" fmla="*/ 4876639 w 12184637"/>
              <a:gd name="connsiteY28583" fmla="*/ 2464316 h 4608812"/>
              <a:gd name="connsiteX28584" fmla="*/ 4716877 w 12184637"/>
              <a:gd name="connsiteY28584" fmla="*/ 2499581 h 4608812"/>
              <a:gd name="connsiteX28585" fmla="*/ 4877522 w 12184637"/>
              <a:gd name="connsiteY28585" fmla="*/ 2464242 h 4608812"/>
              <a:gd name="connsiteX28586" fmla="*/ 4881793 w 12184637"/>
              <a:gd name="connsiteY28586" fmla="*/ 2457616 h 4608812"/>
              <a:gd name="connsiteX28587" fmla="*/ 4875166 w 12184637"/>
              <a:gd name="connsiteY28587" fmla="*/ 2453346 h 4608812"/>
              <a:gd name="connsiteX28588" fmla="*/ 4714521 w 12184637"/>
              <a:gd name="connsiteY28588" fmla="*/ 2488685 h 4608812"/>
              <a:gd name="connsiteX28589" fmla="*/ 4710251 w 12184637"/>
              <a:gd name="connsiteY28589" fmla="*/ 2495311 h 4608812"/>
              <a:gd name="connsiteX28590" fmla="*/ 4715699 w 12184637"/>
              <a:gd name="connsiteY28590" fmla="*/ 2499728 h 4608812"/>
              <a:gd name="connsiteX28591" fmla="*/ 4716877 w 12184637"/>
              <a:gd name="connsiteY28591" fmla="*/ 2499581 h 4608812"/>
              <a:gd name="connsiteX28592" fmla="*/ 4563151 w 12184637"/>
              <a:gd name="connsiteY28592" fmla="*/ 2558627 h 4608812"/>
              <a:gd name="connsiteX28593" fmla="*/ 4717613 w 12184637"/>
              <a:gd name="connsiteY28593" fmla="*/ 2499360 h 4608812"/>
              <a:gd name="connsiteX28594" fmla="*/ 4720779 w 12184637"/>
              <a:gd name="connsiteY28594" fmla="*/ 2492145 h 4608812"/>
              <a:gd name="connsiteX28595" fmla="*/ 4713563 w 12184637"/>
              <a:gd name="connsiteY28595" fmla="*/ 2488906 h 4608812"/>
              <a:gd name="connsiteX28596" fmla="*/ 4559102 w 12184637"/>
              <a:gd name="connsiteY28596" fmla="*/ 2548172 h 4608812"/>
              <a:gd name="connsiteX28597" fmla="*/ 4555936 w 12184637"/>
              <a:gd name="connsiteY28597" fmla="*/ 2555388 h 4608812"/>
              <a:gd name="connsiteX28598" fmla="*/ 4561164 w 12184637"/>
              <a:gd name="connsiteY28598" fmla="*/ 2558995 h 4608812"/>
              <a:gd name="connsiteX28599" fmla="*/ 4563151 w 12184637"/>
              <a:gd name="connsiteY28599" fmla="*/ 2558627 h 4608812"/>
              <a:gd name="connsiteX28600" fmla="*/ 4422899 w 12184637"/>
              <a:gd name="connsiteY28600" fmla="*/ 2639244 h 4608812"/>
              <a:gd name="connsiteX28601" fmla="*/ 4563888 w 12184637"/>
              <a:gd name="connsiteY28601" fmla="*/ 2558259 h 4608812"/>
              <a:gd name="connsiteX28602" fmla="*/ 4565949 w 12184637"/>
              <a:gd name="connsiteY28602" fmla="*/ 2550676 h 4608812"/>
              <a:gd name="connsiteX28603" fmla="*/ 4558366 w 12184637"/>
              <a:gd name="connsiteY28603" fmla="*/ 2548614 h 4608812"/>
              <a:gd name="connsiteX28604" fmla="*/ 4417377 w 12184637"/>
              <a:gd name="connsiteY28604" fmla="*/ 2629600 h 4608812"/>
              <a:gd name="connsiteX28605" fmla="*/ 4415316 w 12184637"/>
              <a:gd name="connsiteY28605" fmla="*/ 2637183 h 4608812"/>
              <a:gd name="connsiteX28606" fmla="*/ 4420175 w 12184637"/>
              <a:gd name="connsiteY28606" fmla="*/ 2639981 h 4608812"/>
              <a:gd name="connsiteX28607" fmla="*/ 4422899 w 12184637"/>
              <a:gd name="connsiteY28607" fmla="*/ 2639244 h 4608812"/>
              <a:gd name="connsiteX28608" fmla="*/ 4303483 w 12184637"/>
              <a:gd name="connsiteY28608" fmla="*/ 2739004 h 4608812"/>
              <a:gd name="connsiteX28609" fmla="*/ 4423709 w 12184637"/>
              <a:gd name="connsiteY28609" fmla="*/ 2638655 h 4608812"/>
              <a:gd name="connsiteX28610" fmla="*/ 4424445 w 12184637"/>
              <a:gd name="connsiteY28610" fmla="*/ 2630778 h 4608812"/>
              <a:gd name="connsiteX28611" fmla="*/ 4416568 w 12184637"/>
              <a:gd name="connsiteY28611" fmla="*/ 2630042 h 4608812"/>
              <a:gd name="connsiteX28612" fmla="*/ 4296341 w 12184637"/>
              <a:gd name="connsiteY28612" fmla="*/ 2730390 h 4608812"/>
              <a:gd name="connsiteX28613" fmla="*/ 4295605 w 12184637"/>
              <a:gd name="connsiteY28613" fmla="*/ 2738268 h 4608812"/>
              <a:gd name="connsiteX28614" fmla="*/ 4299948 w 12184637"/>
              <a:gd name="connsiteY28614" fmla="*/ 2740256 h 4608812"/>
              <a:gd name="connsiteX28615" fmla="*/ 4303483 w 12184637"/>
              <a:gd name="connsiteY28615" fmla="*/ 2739004 h 4608812"/>
              <a:gd name="connsiteX28616" fmla="*/ 4208214 w 12184637"/>
              <a:gd name="connsiteY28616" fmla="*/ 2856580 h 4608812"/>
              <a:gd name="connsiteX28617" fmla="*/ 4304219 w 12184637"/>
              <a:gd name="connsiteY28617" fmla="*/ 2738268 h 4608812"/>
              <a:gd name="connsiteX28618" fmla="*/ 4303409 w 12184637"/>
              <a:gd name="connsiteY28618" fmla="*/ 2730464 h 4608812"/>
              <a:gd name="connsiteX28619" fmla="*/ 4295605 w 12184637"/>
              <a:gd name="connsiteY28619" fmla="*/ 2731273 h 4608812"/>
              <a:gd name="connsiteX28620" fmla="*/ 4199600 w 12184637"/>
              <a:gd name="connsiteY28620" fmla="*/ 2849586 h 4608812"/>
              <a:gd name="connsiteX28621" fmla="*/ 4200410 w 12184637"/>
              <a:gd name="connsiteY28621" fmla="*/ 2857390 h 4608812"/>
              <a:gd name="connsiteX28622" fmla="*/ 4203944 w 12184637"/>
              <a:gd name="connsiteY28622" fmla="*/ 2858642 h 4608812"/>
              <a:gd name="connsiteX28623" fmla="*/ 4208214 w 12184637"/>
              <a:gd name="connsiteY28623" fmla="*/ 2856580 h 4608812"/>
              <a:gd name="connsiteX28624" fmla="*/ 4140186 w 12184637"/>
              <a:gd name="connsiteY28624" fmla="*/ 2990574 h 4608812"/>
              <a:gd name="connsiteX28625" fmla="*/ 4208877 w 12184637"/>
              <a:gd name="connsiteY28625" fmla="*/ 2855623 h 4608812"/>
              <a:gd name="connsiteX28626" fmla="*/ 4206447 w 12184637"/>
              <a:gd name="connsiteY28626" fmla="*/ 2848113 h 4608812"/>
              <a:gd name="connsiteX28627" fmla="*/ 4198938 w 12184637"/>
              <a:gd name="connsiteY28627" fmla="*/ 2850543 h 4608812"/>
              <a:gd name="connsiteX28628" fmla="*/ 4130247 w 12184637"/>
              <a:gd name="connsiteY28628" fmla="*/ 2985494 h 4608812"/>
              <a:gd name="connsiteX28629" fmla="*/ 4132677 w 12184637"/>
              <a:gd name="connsiteY28629" fmla="*/ 2993004 h 4608812"/>
              <a:gd name="connsiteX28630" fmla="*/ 4135253 w 12184637"/>
              <a:gd name="connsiteY28630" fmla="*/ 2993593 h 4608812"/>
              <a:gd name="connsiteX28631" fmla="*/ 4140186 w 12184637"/>
              <a:gd name="connsiteY28631" fmla="*/ 2990574 h 4608812"/>
              <a:gd name="connsiteX28632" fmla="*/ 4102344 w 12184637"/>
              <a:gd name="connsiteY28632" fmla="*/ 3139588 h 4608812"/>
              <a:gd name="connsiteX28633" fmla="*/ 4140554 w 12184637"/>
              <a:gd name="connsiteY28633" fmla="*/ 2989323 h 4608812"/>
              <a:gd name="connsiteX28634" fmla="*/ 4136505 w 12184637"/>
              <a:gd name="connsiteY28634" fmla="*/ 2982549 h 4608812"/>
              <a:gd name="connsiteX28635" fmla="*/ 4129731 w 12184637"/>
              <a:gd name="connsiteY28635" fmla="*/ 2986599 h 4608812"/>
              <a:gd name="connsiteX28636" fmla="*/ 4091521 w 12184637"/>
              <a:gd name="connsiteY28636" fmla="*/ 3136864 h 4608812"/>
              <a:gd name="connsiteX28637" fmla="*/ 4095571 w 12184637"/>
              <a:gd name="connsiteY28637" fmla="*/ 3143637 h 4608812"/>
              <a:gd name="connsiteX28638" fmla="*/ 4096969 w 12184637"/>
              <a:gd name="connsiteY28638" fmla="*/ 3143784 h 4608812"/>
              <a:gd name="connsiteX28639" fmla="*/ 4102344 w 12184637"/>
              <a:gd name="connsiteY28639" fmla="*/ 3139588 h 4608812"/>
              <a:gd name="connsiteX28640" fmla="*/ 4097706 w 12184637"/>
              <a:gd name="connsiteY28640" fmla="*/ 3302737 h 4608812"/>
              <a:gd name="connsiteX28641" fmla="*/ 4102491 w 12184637"/>
              <a:gd name="connsiteY28641" fmla="*/ 3138410 h 4608812"/>
              <a:gd name="connsiteX28642" fmla="*/ 4097116 w 12184637"/>
              <a:gd name="connsiteY28642" fmla="*/ 3132667 h 4608812"/>
              <a:gd name="connsiteX28643" fmla="*/ 4096896 w 12184637"/>
              <a:gd name="connsiteY28643" fmla="*/ 3132667 h 4608812"/>
              <a:gd name="connsiteX28644" fmla="*/ 4091374 w 12184637"/>
              <a:gd name="connsiteY28644" fmla="*/ 3138042 h 4608812"/>
              <a:gd name="connsiteX28645" fmla="*/ 4086588 w 12184637"/>
              <a:gd name="connsiteY28645" fmla="*/ 3302368 h 4608812"/>
              <a:gd name="connsiteX28646" fmla="*/ 4091963 w 12184637"/>
              <a:gd name="connsiteY28646" fmla="*/ 3308111 h 4608812"/>
              <a:gd name="connsiteX28647" fmla="*/ 4092184 w 12184637"/>
              <a:gd name="connsiteY28647" fmla="*/ 3308111 h 4608812"/>
              <a:gd name="connsiteX28648" fmla="*/ 4097706 w 12184637"/>
              <a:gd name="connsiteY28648" fmla="*/ 3302737 h 4608812"/>
              <a:gd name="connsiteX28649" fmla="*/ 4118983 w 12184637"/>
              <a:gd name="connsiteY28649" fmla="*/ 3478107 h 4608812"/>
              <a:gd name="connsiteX28650" fmla="*/ 4123621 w 12184637"/>
              <a:gd name="connsiteY28650" fmla="*/ 3471775 h 4608812"/>
              <a:gd name="connsiteX28651" fmla="*/ 4097632 w 12184637"/>
              <a:gd name="connsiteY28651" fmla="*/ 3301780 h 4608812"/>
              <a:gd name="connsiteX28652" fmla="*/ 4091300 w 12184637"/>
              <a:gd name="connsiteY28652" fmla="*/ 3297141 h 4608812"/>
              <a:gd name="connsiteX28653" fmla="*/ 4086662 w 12184637"/>
              <a:gd name="connsiteY28653" fmla="*/ 3303473 h 4608812"/>
              <a:gd name="connsiteX28654" fmla="*/ 4112651 w 12184637"/>
              <a:gd name="connsiteY28654" fmla="*/ 3473469 h 4608812"/>
              <a:gd name="connsiteX28655" fmla="*/ 4118173 w 12184637"/>
              <a:gd name="connsiteY28655" fmla="*/ 3478181 h 4608812"/>
              <a:gd name="connsiteX28656" fmla="*/ 4118983 w 12184637"/>
              <a:gd name="connsiteY28656" fmla="*/ 3478107 h 4608812"/>
              <a:gd name="connsiteX28657" fmla="*/ 4123253 w 12184637"/>
              <a:gd name="connsiteY28657" fmla="*/ 3488488 h 4608812"/>
              <a:gd name="connsiteX28658" fmla="*/ 4126860 w 12184637"/>
              <a:gd name="connsiteY28658" fmla="*/ 3481494 h 4608812"/>
              <a:gd name="connsiteX28659" fmla="*/ 4123400 w 12184637"/>
              <a:gd name="connsiteY28659" fmla="*/ 3470892 h 4608812"/>
              <a:gd name="connsiteX28660" fmla="*/ 4116406 w 12184637"/>
              <a:gd name="connsiteY28660" fmla="*/ 3467285 h 4608812"/>
              <a:gd name="connsiteX28661" fmla="*/ 4112798 w 12184637"/>
              <a:gd name="connsiteY28661" fmla="*/ 3474279 h 4608812"/>
              <a:gd name="connsiteX28662" fmla="*/ 4116259 w 12184637"/>
              <a:gd name="connsiteY28662" fmla="*/ 3484880 h 4608812"/>
              <a:gd name="connsiteX28663" fmla="*/ 4121633 w 12184637"/>
              <a:gd name="connsiteY28663" fmla="*/ 3488709 h 4608812"/>
              <a:gd name="connsiteX28664" fmla="*/ 4123253 w 12184637"/>
              <a:gd name="connsiteY28664" fmla="*/ 3488488 h 4608812"/>
              <a:gd name="connsiteX28665" fmla="*/ 4173979 w 12184637"/>
              <a:gd name="connsiteY28665" fmla="*/ 3645011 h 4608812"/>
              <a:gd name="connsiteX28666" fmla="*/ 4177587 w 12184637"/>
              <a:gd name="connsiteY28666" fmla="*/ 3638017 h 4608812"/>
              <a:gd name="connsiteX28667" fmla="*/ 4126860 w 12184637"/>
              <a:gd name="connsiteY28667" fmla="*/ 3481494 h 4608812"/>
              <a:gd name="connsiteX28668" fmla="*/ 4119866 w 12184637"/>
              <a:gd name="connsiteY28668" fmla="*/ 3477886 h 4608812"/>
              <a:gd name="connsiteX28669" fmla="*/ 4116259 w 12184637"/>
              <a:gd name="connsiteY28669" fmla="*/ 3484880 h 4608812"/>
              <a:gd name="connsiteX28670" fmla="*/ 4166985 w 12184637"/>
              <a:gd name="connsiteY28670" fmla="*/ 3641403 h 4608812"/>
              <a:gd name="connsiteX28671" fmla="*/ 4172360 w 12184637"/>
              <a:gd name="connsiteY28671" fmla="*/ 3645232 h 4608812"/>
              <a:gd name="connsiteX28672" fmla="*/ 4173979 w 12184637"/>
              <a:gd name="connsiteY28672" fmla="*/ 3645011 h 4608812"/>
              <a:gd name="connsiteX28673" fmla="*/ 4180311 w 12184637"/>
              <a:gd name="connsiteY28673" fmla="*/ 3655539 h 4608812"/>
              <a:gd name="connsiteX28674" fmla="*/ 4182740 w 12184637"/>
              <a:gd name="connsiteY28674" fmla="*/ 3648029 h 4608812"/>
              <a:gd name="connsiteX28675" fmla="*/ 4177145 w 12184637"/>
              <a:gd name="connsiteY28675" fmla="*/ 3637133 h 4608812"/>
              <a:gd name="connsiteX28676" fmla="*/ 4169636 w 12184637"/>
              <a:gd name="connsiteY28676" fmla="*/ 3634704 h 4608812"/>
              <a:gd name="connsiteX28677" fmla="*/ 4167206 w 12184637"/>
              <a:gd name="connsiteY28677" fmla="*/ 3642213 h 4608812"/>
              <a:gd name="connsiteX28678" fmla="*/ 4172801 w 12184637"/>
              <a:gd name="connsiteY28678" fmla="*/ 3653109 h 4608812"/>
              <a:gd name="connsiteX28679" fmla="*/ 4177808 w 12184637"/>
              <a:gd name="connsiteY28679" fmla="*/ 3656128 h 4608812"/>
              <a:gd name="connsiteX28680" fmla="*/ 4180311 w 12184637"/>
              <a:gd name="connsiteY28680" fmla="*/ 3655539 h 4608812"/>
              <a:gd name="connsiteX28681" fmla="*/ 4254449 w 12184637"/>
              <a:gd name="connsiteY28681" fmla="*/ 3800503 h 4608812"/>
              <a:gd name="connsiteX28682" fmla="*/ 4256879 w 12184637"/>
              <a:gd name="connsiteY28682" fmla="*/ 3792994 h 4608812"/>
              <a:gd name="connsiteX28683" fmla="*/ 4182740 w 12184637"/>
              <a:gd name="connsiteY28683" fmla="*/ 3648029 h 4608812"/>
              <a:gd name="connsiteX28684" fmla="*/ 4175231 w 12184637"/>
              <a:gd name="connsiteY28684" fmla="*/ 3645600 h 4608812"/>
              <a:gd name="connsiteX28685" fmla="*/ 4172801 w 12184637"/>
              <a:gd name="connsiteY28685" fmla="*/ 3653109 h 4608812"/>
              <a:gd name="connsiteX28686" fmla="*/ 4246940 w 12184637"/>
              <a:gd name="connsiteY28686" fmla="*/ 3798074 h 4608812"/>
              <a:gd name="connsiteX28687" fmla="*/ 4251946 w 12184637"/>
              <a:gd name="connsiteY28687" fmla="*/ 3801092 h 4608812"/>
              <a:gd name="connsiteX28688" fmla="*/ 4254449 w 12184637"/>
              <a:gd name="connsiteY28688" fmla="*/ 3800503 h 4608812"/>
              <a:gd name="connsiteX28689" fmla="*/ 4266892 w 12184637"/>
              <a:gd name="connsiteY28689" fmla="*/ 3815301 h 4608812"/>
              <a:gd name="connsiteX28690" fmla="*/ 4267996 w 12184637"/>
              <a:gd name="connsiteY28690" fmla="*/ 3807497 h 4608812"/>
              <a:gd name="connsiteX28691" fmla="*/ 4256437 w 12184637"/>
              <a:gd name="connsiteY28691" fmla="*/ 3792184 h 4608812"/>
              <a:gd name="connsiteX28692" fmla="*/ 4248633 w 12184637"/>
              <a:gd name="connsiteY28692" fmla="*/ 3791079 h 4608812"/>
              <a:gd name="connsiteX28693" fmla="*/ 4247529 w 12184637"/>
              <a:gd name="connsiteY28693" fmla="*/ 3798883 h 4608812"/>
              <a:gd name="connsiteX28694" fmla="*/ 4259088 w 12184637"/>
              <a:gd name="connsiteY28694" fmla="*/ 3814197 h 4608812"/>
              <a:gd name="connsiteX28695" fmla="*/ 4263578 w 12184637"/>
              <a:gd name="connsiteY28695" fmla="*/ 3816406 h 4608812"/>
              <a:gd name="connsiteX28696" fmla="*/ 4266892 w 12184637"/>
              <a:gd name="connsiteY28696" fmla="*/ 3815301 h 4608812"/>
              <a:gd name="connsiteX28697" fmla="*/ 4351853 w 12184637"/>
              <a:gd name="connsiteY28697" fmla="*/ 3928019 h 4608812"/>
              <a:gd name="connsiteX28698" fmla="*/ 4352957 w 12184637"/>
              <a:gd name="connsiteY28698" fmla="*/ 3920214 h 4608812"/>
              <a:gd name="connsiteX28699" fmla="*/ 4267922 w 12184637"/>
              <a:gd name="connsiteY28699" fmla="*/ 3807497 h 4608812"/>
              <a:gd name="connsiteX28700" fmla="*/ 4260118 w 12184637"/>
              <a:gd name="connsiteY28700" fmla="*/ 3806393 h 4608812"/>
              <a:gd name="connsiteX28701" fmla="*/ 4259014 w 12184637"/>
              <a:gd name="connsiteY28701" fmla="*/ 3814197 h 4608812"/>
              <a:gd name="connsiteX28702" fmla="*/ 4344049 w 12184637"/>
              <a:gd name="connsiteY28702" fmla="*/ 3926914 h 4608812"/>
              <a:gd name="connsiteX28703" fmla="*/ 4348540 w 12184637"/>
              <a:gd name="connsiteY28703" fmla="*/ 3929123 h 4608812"/>
              <a:gd name="connsiteX28704" fmla="*/ 4351853 w 12184637"/>
              <a:gd name="connsiteY28704" fmla="*/ 3928019 h 4608812"/>
              <a:gd name="connsiteX28705" fmla="*/ 4358037 w 12184637"/>
              <a:gd name="connsiteY28705" fmla="*/ 3936191 h 4608812"/>
              <a:gd name="connsiteX28706" fmla="*/ 4359142 w 12184637"/>
              <a:gd name="connsiteY28706" fmla="*/ 3928387 h 4608812"/>
              <a:gd name="connsiteX28707" fmla="*/ 4353031 w 12184637"/>
              <a:gd name="connsiteY28707" fmla="*/ 3920288 h 4608812"/>
              <a:gd name="connsiteX28708" fmla="*/ 4345227 w 12184637"/>
              <a:gd name="connsiteY28708" fmla="*/ 3919184 h 4608812"/>
              <a:gd name="connsiteX28709" fmla="*/ 4344122 w 12184637"/>
              <a:gd name="connsiteY28709" fmla="*/ 3926988 h 4608812"/>
              <a:gd name="connsiteX28710" fmla="*/ 4350233 w 12184637"/>
              <a:gd name="connsiteY28710" fmla="*/ 3935086 h 4608812"/>
              <a:gd name="connsiteX28711" fmla="*/ 4354724 w 12184637"/>
              <a:gd name="connsiteY28711" fmla="*/ 3937295 h 4608812"/>
              <a:gd name="connsiteX28712" fmla="*/ 4358037 w 12184637"/>
              <a:gd name="connsiteY28712" fmla="*/ 3936191 h 4608812"/>
              <a:gd name="connsiteX28713" fmla="*/ 4371805 w 12184637"/>
              <a:gd name="connsiteY28713" fmla="*/ 3947750 h 4608812"/>
              <a:gd name="connsiteX28714" fmla="*/ 4371510 w 12184637"/>
              <a:gd name="connsiteY28714" fmla="*/ 3939872 h 4608812"/>
              <a:gd name="connsiteX28715" fmla="*/ 4358405 w 12184637"/>
              <a:gd name="connsiteY28715" fmla="*/ 3927650 h 4608812"/>
              <a:gd name="connsiteX28716" fmla="*/ 4350527 w 12184637"/>
              <a:gd name="connsiteY28716" fmla="*/ 3927945 h 4608812"/>
              <a:gd name="connsiteX28717" fmla="*/ 4350822 w 12184637"/>
              <a:gd name="connsiteY28717" fmla="*/ 3935823 h 4608812"/>
              <a:gd name="connsiteX28718" fmla="*/ 4363927 w 12184637"/>
              <a:gd name="connsiteY28718" fmla="*/ 3948044 h 4608812"/>
              <a:gd name="connsiteX28719" fmla="*/ 4367755 w 12184637"/>
              <a:gd name="connsiteY28719" fmla="*/ 3949517 h 4608812"/>
              <a:gd name="connsiteX28720" fmla="*/ 4371805 w 12184637"/>
              <a:gd name="connsiteY28720" fmla="*/ 3947750 h 4608812"/>
              <a:gd name="connsiteX28721" fmla="*/ 4447048 w 12184637"/>
              <a:gd name="connsiteY28721" fmla="*/ 4017839 h 4608812"/>
              <a:gd name="connsiteX28722" fmla="*/ 4446753 w 12184637"/>
              <a:gd name="connsiteY28722" fmla="*/ 4009961 h 4608812"/>
              <a:gd name="connsiteX28723" fmla="*/ 4371584 w 12184637"/>
              <a:gd name="connsiteY28723" fmla="*/ 3939872 h 4608812"/>
              <a:gd name="connsiteX28724" fmla="*/ 4363706 w 12184637"/>
              <a:gd name="connsiteY28724" fmla="*/ 3940166 h 4608812"/>
              <a:gd name="connsiteX28725" fmla="*/ 4364001 w 12184637"/>
              <a:gd name="connsiteY28725" fmla="*/ 3948044 h 4608812"/>
              <a:gd name="connsiteX28726" fmla="*/ 4439170 w 12184637"/>
              <a:gd name="connsiteY28726" fmla="*/ 4018133 h 4608812"/>
              <a:gd name="connsiteX28727" fmla="*/ 4442998 w 12184637"/>
              <a:gd name="connsiteY28727" fmla="*/ 4019605 h 4608812"/>
              <a:gd name="connsiteX28728" fmla="*/ 4447048 w 12184637"/>
              <a:gd name="connsiteY28728" fmla="*/ 4017839 h 4608812"/>
              <a:gd name="connsiteX28729" fmla="*/ 4479883 w 12184637"/>
              <a:gd name="connsiteY28729" fmla="*/ 4048466 h 4608812"/>
              <a:gd name="connsiteX28730" fmla="*/ 4479589 w 12184637"/>
              <a:gd name="connsiteY28730" fmla="*/ 4040588 h 4608812"/>
              <a:gd name="connsiteX28731" fmla="*/ 4446679 w 12184637"/>
              <a:gd name="connsiteY28731" fmla="*/ 4009888 h 4608812"/>
              <a:gd name="connsiteX28732" fmla="*/ 4438802 w 12184637"/>
              <a:gd name="connsiteY28732" fmla="*/ 4010182 h 4608812"/>
              <a:gd name="connsiteX28733" fmla="*/ 4439096 w 12184637"/>
              <a:gd name="connsiteY28733" fmla="*/ 4018060 h 4608812"/>
              <a:gd name="connsiteX28734" fmla="*/ 4472006 w 12184637"/>
              <a:gd name="connsiteY28734" fmla="*/ 4048760 h 4608812"/>
              <a:gd name="connsiteX28735" fmla="*/ 4475834 w 12184637"/>
              <a:gd name="connsiteY28735" fmla="*/ 4050233 h 4608812"/>
              <a:gd name="connsiteX28736" fmla="*/ 4479883 w 12184637"/>
              <a:gd name="connsiteY28736" fmla="*/ 4048466 h 4608812"/>
              <a:gd name="connsiteX28737" fmla="*/ 4519493 w 12184637"/>
              <a:gd name="connsiteY28737" fmla="*/ 4062307 h 4608812"/>
              <a:gd name="connsiteX28738" fmla="*/ 4516401 w 12184637"/>
              <a:gd name="connsiteY28738" fmla="*/ 4055092 h 4608812"/>
              <a:gd name="connsiteX28739" fmla="*/ 4477896 w 12184637"/>
              <a:gd name="connsiteY28739" fmla="*/ 4039558 h 4608812"/>
              <a:gd name="connsiteX28740" fmla="*/ 4470681 w 12184637"/>
              <a:gd name="connsiteY28740" fmla="*/ 4042650 h 4608812"/>
              <a:gd name="connsiteX28741" fmla="*/ 4473773 w 12184637"/>
              <a:gd name="connsiteY28741" fmla="*/ 4049865 h 4608812"/>
              <a:gd name="connsiteX28742" fmla="*/ 4512278 w 12184637"/>
              <a:gd name="connsiteY28742" fmla="*/ 4065399 h 4608812"/>
              <a:gd name="connsiteX28743" fmla="*/ 4514413 w 12184637"/>
              <a:gd name="connsiteY28743" fmla="*/ 4065841 h 4608812"/>
              <a:gd name="connsiteX28744" fmla="*/ 4519493 w 12184637"/>
              <a:gd name="connsiteY28744" fmla="*/ 4062307 h 4608812"/>
              <a:gd name="connsiteX28745" fmla="*/ 4555053 w 12184637"/>
              <a:gd name="connsiteY28745" fmla="*/ 4071878 h 4608812"/>
              <a:gd name="connsiteX28746" fmla="*/ 4551224 w 12184637"/>
              <a:gd name="connsiteY28746" fmla="*/ 4064958 h 4608812"/>
              <a:gd name="connsiteX28747" fmla="*/ 4515885 w 12184637"/>
              <a:gd name="connsiteY28747" fmla="*/ 4054871 h 4608812"/>
              <a:gd name="connsiteX28748" fmla="*/ 4508965 w 12184637"/>
              <a:gd name="connsiteY28748" fmla="*/ 4058700 h 4608812"/>
              <a:gd name="connsiteX28749" fmla="*/ 4512793 w 12184637"/>
              <a:gd name="connsiteY28749" fmla="*/ 4065620 h 4608812"/>
              <a:gd name="connsiteX28750" fmla="*/ 4548132 w 12184637"/>
              <a:gd name="connsiteY28750" fmla="*/ 4075707 h 4608812"/>
              <a:gd name="connsiteX28751" fmla="*/ 4549679 w 12184637"/>
              <a:gd name="connsiteY28751" fmla="*/ 4075927 h 4608812"/>
              <a:gd name="connsiteX28752" fmla="*/ 4555053 w 12184637"/>
              <a:gd name="connsiteY28752" fmla="*/ 4071878 h 4608812"/>
              <a:gd name="connsiteX28753" fmla="*/ 4594147 w 12184637"/>
              <a:gd name="connsiteY28753" fmla="*/ 4083805 h 4608812"/>
              <a:gd name="connsiteX28754" fmla="*/ 4590392 w 12184637"/>
              <a:gd name="connsiteY28754" fmla="*/ 4076885 h 4608812"/>
              <a:gd name="connsiteX28755" fmla="*/ 4551298 w 12184637"/>
              <a:gd name="connsiteY28755" fmla="*/ 4065031 h 4608812"/>
              <a:gd name="connsiteX28756" fmla="*/ 4544377 w 12184637"/>
              <a:gd name="connsiteY28756" fmla="*/ 4068786 h 4608812"/>
              <a:gd name="connsiteX28757" fmla="*/ 4548132 w 12184637"/>
              <a:gd name="connsiteY28757" fmla="*/ 4075707 h 4608812"/>
              <a:gd name="connsiteX28758" fmla="*/ 4587226 w 12184637"/>
              <a:gd name="connsiteY28758" fmla="*/ 4087560 h 4608812"/>
              <a:gd name="connsiteX28759" fmla="*/ 4588919 w 12184637"/>
              <a:gd name="connsiteY28759" fmla="*/ 4087781 h 4608812"/>
              <a:gd name="connsiteX28760" fmla="*/ 4594147 w 12184637"/>
              <a:gd name="connsiteY28760" fmla="*/ 4083805 h 4608812"/>
              <a:gd name="connsiteX28761" fmla="*/ 4644284 w 12184637"/>
              <a:gd name="connsiteY28761" fmla="*/ 4105377 h 4608812"/>
              <a:gd name="connsiteX28762" fmla="*/ 4641266 w 12184637"/>
              <a:gd name="connsiteY28762" fmla="*/ 4098088 h 4608812"/>
              <a:gd name="connsiteX28763" fmla="*/ 4590907 w 12184637"/>
              <a:gd name="connsiteY28763" fmla="*/ 4077106 h 4608812"/>
              <a:gd name="connsiteX28764" fmla="*/ 4583619 w 12184637"/>
              <a:gd name="connsiteY28764" fmla="*/ 4080124 h 4608812"/>
              <a:gd name="connsiteX28765" fmla="*/ 4586637 w 12184637"/>
              <a:gd name="connsiteY28765" fmla="*/ 4087413 h 4608812"/>
              <a:gd name="connsiteX28766" fmla="*/ 4636996 w 12184637"/>
              <a:gd name="connsiteY28766" fmla="*/ 4108395 h 4608812"/>
              <a:gd name="connsiteX28767" fmla="*/ 4639204 w 12184637"/>
              <a:gd name="connsiteY28767" fmla="*/ 4108837 h 4608812"/>
              <a:gd name="connsiteX28768" fmla="*/ 4644284 w 12184637"/>
              <a:gd name="connsiteY28768" fmla="*/ 4105377 h 4608812"/>
              <a:gd name="connsiteX28769" fmla="*/ 4701563 w 12184637"/>
              <a:gd name="connsiteY28769" fmla="*/ 4133206 h 4608812"/>
              <a:gd name="connsiteX28770" fmla="*/ 4698986 w 12184637"/>
              <a:gd name="connsiteY28770" fmla="*/ 4125770 h 4608812"/>
              <a:gd name="connsiteX28771" fmla="*/ 4641560 w 12184637"/>
              <a:gd name="connsiteY28771" fmla="*/ 4098162 h 4608812"/>
              <a:gd name="connsiteX28772" fmla="*/ 4634124 w 12184637"/>
              <a:gd name="connsiteY28772" fmla="*/ 4100738 h 4608812"/>
              <a:gd name="connsiteX28773" fmla="*/ 4636701 w 12184637"/>
              <a:gd name="connsiteY28773" fmla="*/ 4108174 h 4608812"/>
              <a:gd name="connsiteX28774" fmla="*/ 4694127 w 12184637"/>
              <a:gd name="connsiteY28774" fmla="*/ 4135783 h 4608812"/>
              <a:gd name="connsiteX28775" fmla="*/ 4696556 w 12184637"/>
              <a:gd name="connsiteY28775" fmla="*/ 4136299 h 4608812"/>
              <a:gd name="connsiteX28776" fmla="*/ 4701563 w 12184637"/>
              <a:gd name="connsiteY28776" fmla="*/ 4133206 h 4608812"/>
              <a:gd name="connsiteX28777" fmla="*/ 4755308 w 12184637"/>
              <a:gd name="connsiteY28777" fmla="*/ 4161109 h 4608812"/>
              <a:gd name="connsiteX28778" fmla="*/ 4752878 w 12184637"/>
              <a:gd name="connsiteY28778" fmla="*/ 4153600 h 4608812"/>
              <a:gd name="connsiteX28779" fmla="*/ 4699060 w 12184637"/>
              <a:gd name="connsiteY28779" fmla="*/ 4125770 h 4608812"/>
              <a:gd name="connsiteX28780" fmla="*/ 4691550 w 12184637"/>
              <a:gd name="connsiteY28780" fmla="*/ 4128200 h 4608812"/>
              <a:gd name="connsiteX28781" fmla="*/ 4693980 w 12184637"/>
              <a:gd name="connsiteY28781" fmla="*/ 4135709 h 4608812"/>
              <a:gd name="connsiteX28782" fmla="*/ 4747798 w 12184637"/>
              <a:gd name="connsiteY28782" fmla="*/ 4163539 h 4608812"/>
              <a:gd name="connsiteX28783" fmla="*/ 4750375 w 12184637"/>
              <a:gd name="connsiteY28783" fmla="*/ 4164128 h 4608812"/>
              <a:gd name="connsiteX28784" fmla="*/ 4755308 w 12184637"/>
              <a:gd name="connsiteY28784" fmla="*/ 4161109 h 4608812"/>
              <a:gd name="connsiteX28785" fmla="*/ 4758768 w 12184637"/>
              <a:gd name="connsiteY28785" fmla="*/ 4166999 h 4608812"/>
              <a:gd name="connsiteX28786" fmla="*/ 4758768 w 12184637"/>
              <a:gd name="connsiteY28786" fmla="*/ 4159122 h 4608812"/>
              <a:gd name="connsiteX28787" fmla="*/ 4754277 w 12184637"/>
              <a:gd name="connsiteY28787" fmla="*/ 4154704 h 4608812"/>
              <a:gd name="connsiteX28788" fmla="*/ 4746399 w 12184637"/>
              <a:gd name="connsiteY28788" fmla="*/ 4154704 h 4608812"/>
              <a:gd name="connsiteX28789" fmla="*/ 4746399 w 12184637"/>
              <a:gd name="connsiteY28789" fmla="*/ 4162582 h 4608812"/>
              <a:gd name="connsiteX28790" fmla="*/ 4750890 w 12184637"/>
              <a:gd name="connsiteY28790" fmla="*/ 4166999 h 4608812"/>
              <a:gd name="connsiteX28791" fmla="*/ 4754866 w 12184637"/>
              <a:gd name="connsiteY28791" fmla="*/ 4168619 h 4608812"/>
              <a:gd name="connsiteX28792" fmla="*/ 4758768 w 12184637"/>
              <a:gd name="connsiteY28792" fmla="*/ 4166999 h 4608812"/>
              <a:gd name="connsiteX28793" fmla="*/ 4764290 w 12184637"/>
              <a:gd name="connsiteY28793" fmla="*/ 4171343 h 4608812"/>
              <a:gd name="connsiteX28794" fmla="*/ 4763774 w 12184637"/>
              <a:gd name="connsiteY28794" fmla="*/ 4163465 h 4608812"/>
              <a:gd name="connsiteX28795" fmla="*/ 4758547 w 12184637"/>
              <a:gd name="connsiteY28795" fmla="*/ 4158901 h 4608812"/>
              <a:gd name="connsiteX28796" fmla="*/ 4750670 w 12184637"/>
              <a:gd name="connsiteY28796" fmla="*/ 4159416 h 4608812"/>
              <a:gd name="connsiteX28797" fmla="*/ 4751185 w 12184637"/>
              <a:gd name="connsiteY28797" fmla="*/ 4167294 h 4608812"/>
              <a:gd name="connsiteX28798" fmla="*/ 4756412 w 12184637"/>
              <a:gd name="connsiteY28798" fmla="*/ 4171859 h 4608812"/>
              <a:gd name="connsiteX28799" fmla="*/ 4760167 w 12184637"/>
              <a:gd name="connsiteY28799" fmla="*/ 4173258 h 4608812"/>
              <a:gd name="connsiteX28800" fmla="*/ 4764290 w 12184637"/>
              <a:gd name="connsiteY28800" fmla="*/ 4171343 h 4608812"/>
              <a:gd name="connsiteX28801" fmla="*/ 4766720 w 12184637"/>
              <a:gd name="connsiteY28801" fmla="*/ 4170533 h 4608812"/>
              <a:gd name="connsiteX28802" fmla="*/ 4763774 w 12184637"/>
              <a:gd name="connsiteY28802" fmla="*/ 4163171 h 4608812"/>
              <a:gd name="connsiteX28803" fmla="*/ 4762229 w 12184637"/>
              <a:gd name="connsiteY28803" fmla="*/ 4162508 h 4608812"/>
              <a:gd name="connsiteX28804" fmla="*/ 4754866 w 12184637"/>
              <a:gd name="connsiteY28804" fmla="*/ 4165453 h 4608812"/>
              <a:gd name="connsiteX28805" fmla="*/ 4757811 w 12184637"/>
              <a:gd name="connsiteY28805" fmla="*/ 4172816 h 4608812"/>
              <a:gd name="connsiteX28806" fmla="*/ 4759357 w 12184637"/>
              <a:gd name="connsiteY28806" fmla="*/ 4173478 h 4608812"/>
              <a:gd name="connsiteX28807" fmla="*/ 4761566 w 12184637"/>
              <a:gd name="connsiteY28807" fmla="*/ 4173920 h 4608812"/>
              <a:gd name="connsiteX28808" fmla="*/ 4766720 w 12184637"/>
              <a:gd name="connsiteY28808" fmla="*/ 4170533 h 4608812"/>
              <a:gd name="connsiteX28809" fmla="*/ 4790721 w 12184637"/>
              <a:gd name="connsiteY28809" fmla="*/ 4185184 h 4608812"/>
              <a:gd name="connsiteX28810" fmla="*/ 4788659 w 12184637"/>
              <a:gd name="connsiteY28810" fmla="*/ 4177601 h 4608812"/>
              <a:gd name="connsiteX28811" fmla="*/ 4764364 w 12184637"/>
              <a:gd name="connsiteY28811" fmla="*/ 4163539 h 4608812"/>
              <a:gd name="connsiteX28812" fmla="*/ 4756781 w 12184637"/>
              <a:gd name="connsiteY28812" fmla="*/ 4165600 h 4608812"/>
              <a:gd name="connsiteX28813" fmla="*/ 4758842 w 12184637"/>
              <a:gd name="connsiteY28813" fmla="*/ 4173184 h 4608812"/>
              <a:gd name="connsiteX28814" fmla="*/ 4783137 w 12184637"/>
              <a:gd name="connsiteY28814" fmla="*/ 4187246 h 4608812"/>
              <a:gd name="connsiteX28815" fmla="*/ 4786009 w 12184637"/>
              <a:gd name="connsiteY28815" fmla="*/ 4187982 h 4608812"/>
              <a:gd name="connsiteX28816" fmla="*/ 4790721 w 12184637"/>
              <a:gd name="connsiteY28816" fmla="*/ 4185184 h 4608812"/>
              <a:gd name="connsiteX28817" fmla="*/ 4804194 w 12184637"/>
              <a:gd name="connsiteY28817" fmla="*/ 4184669 h 4608812"/>
              <a:gd name="connsiteX28818" fmla="*/ 4799335 w 12184637"/>
              <a:gd name="connsiteY28818" fmla="*/ 4178411 h 4608812"/>
              <a:gd name="connsiteX28819" fmla="*/ 4786598 w 12184637"/>
              <a:gd name="connsiteY28819" fmla="*/ 4176791 h 4608812"/>
              <a:gd name="connsiteX28820" fmla="*/ 4780340 w 12184637"/>
              <a:gd name="connsiteY28820" fmla="*/ 4181650 h 4608812"/>
              <a:gd name="connsiteX28821" fmla="*/ 4785199 w 12184637"/>
              <a:gd name="connsiteY28821" fmla="*/ 4187908 h 4608812"/>
              <a:gd name="connsiteX28822" fmla="*/ 4797936 w 12184637"/>
              <a:gd name="connsiteY28822" fmla="*/ 4189528 h 4608812"/>
              <a:gd name="connsiteX28823" fmla="*/ 4798672 w 12184637"/>
              <a:gd name="connsiteY28823" fmla="*/ 4189602 h 4608812"/>
              <a:gd name="connsiteX28824" fmla="*/ 4804194 w 12184637"/>
              <a:gd name="connsiteY28824" fmla="*/ 4184669 h 4608812"/>
              <a:gd name="connsiteX28825" fmla="*/ 4818992 w 12184637"/>
              <a:gd name="connsiteY28825" fmla="*/ 4197479 h 4608812"/>
              <a:gd name="connsiteX28826" fmla="*/ 4817446 w 12184637"/>
              <a:gd name="connsiteY28826" fmla="*/ 4189749 h 4608812"/>
              <a:gd name="connsiteX28827" fmla="*/ 4801764 w 12184637"/>
              <a:gd name="connsiteY28827" fmla="*/ 4179368 h 4608812"/>
              <a:gd name="connsiteX28828" fmla="*/ 4794034 w 12184637"/>
              <a:gd name="connsiteY28828" fmla="*/ 4180914 h 4608812"/>
              <a:gd name="connsiteX28829" fmla="*/ 4795580 w 12184637"/>
              <a:gd name="connsiteY28829" fmla="*/ 4188644 h 4608812"/>
              <a:gd name="connsiteX28830" fmla="*/ 4811261 w 12184637"/>
              <a:gd name="connsiteY28830" fmla="*/ 4199026 h 4608812"/>
              <a:gd name="connsiteX28831" fmla="*/ 4814354 w 12184637"/>
              <a:gd name="connsiteY28831" fmla="*/ 4199982 h 4608812"/>
              <a:gd name="connsiteX28832" fmla="*/ 4818992 w 12184637"/>
              <a:gd name="connsiteY28832" fmla="*/ 4197479 h 4608812"/>
              <a:gd name="connsiteX28833" fmla="*/ 4821863 w 12184637"/>
              <a:gd name="connsiteY28833" fmla="*/ 4198805 h 4608812"/>
              <a:gd name="connsiteX28834" fmla="*/ 4819949 w 12184637"/>
              <a:gd name="connsiteY28834" fmla="*/ 4191148 h 4608812"/>
              <a:gd name="connsiteX28835" fmla="*/ 4817225 w 12184637"/>
              <a:gd name="connsiteY28835" fmla="*/ 4189528 h 4608812"/>
              <a:gd name="connsiteX28836" fmla="*/ 4809568 w 12184637"/>
              <a:gd name="connsiteY28836" fmla="*/ 4191442 h 4608812"/>
              <a:gd name="connsiteX28837" fmla="*/ 4811483 w 12184637"/>
              <a:gd name="connsiteY28837" fmla="*/ 4199099 h 4608812"/>
              <a:gd name="connsiteX28838" fmla="*/ 4814207 w 12184637"/>
              <a:gd name="connsiteY28838" fmla="*/ 4200719 h 4608812"/>
              <a:gd name="connsiteX28839" fmla="*/ 4817078 w 12184637"/>
              <a:gd name="connsiteY28839" fmla="*/ 4201529 h 4608812"/>
              <a:gd name="connsiteX28840" fmla="*/ 4821863 w 12184637"/>
              <a:gd name="connsiteY28840" fmla="*/ 4198805 h 4608812"/>
              <a:gd name="connsiteX28841" fmla="*/ 4852638 w 12184637"/>
              <a:gd name="connsiteY28841" fmla="*/ 4215664 h 4608812"/>
              <a:gd name="connsiteX28842" fmla="*/ 4850429 w 12184637"/>
              <a:gd name="connsiteY28842" fmla="*/ 4208081 h 4608812"/>
              <a:gd name="connsiteX28843" fmla="*/ 4819728 w 12184637"/>
              <a:gd name="connsiteY28843" fmla="*/ 4191074 h 4608812"/>
              <a:gd name="connsiteX28844" fmla="*/ 4812145 w 12184637"/>
              <a:gd name="connsiteY28844" fmla="*/ 4193283 h 4608812"/>
              <a:gd name="connsiteX28845" fmla="*/ 4814354 w 12184637"/>
              <a:gd name="connsiteY28845" fmla="*/ 4200866 h 4608812"/>
              <a:gd name="connsiteX28846" fmla="*/ 4845055 w 12184637"/>
              <a:gd name="connsiteY28846" fmla="*/ 4217873 h 4608812"/>
              <a:gd name="connsiteX28847" fmla="*/ 4847779 w 12184637"/>
              <a:gd name="connsiteY28847" fmla="*/ 4218536 h 4608812"/>
              <a:gd name="connsiteX28848" fmla="*/ 4852638 w 12184637"/>
              <a:gd name="connsiteY28848" fmla="*/ 4215664 h 4608812"/>
              <a:gd name="connsiteX28849" fmla="*/ 4867215 w 12184637"/>
              <a:gd name="connsiteY28849" fmla="*/ 4225751 h 4608812"/>
              <a:gd name="connsiteX28850" fmla="*/ 4865595 w 12184637"/>
              <a:gd name="connsiteY28850" fmla="*/ 4218020 h 4608812"/>
              <a:gd name="connsiteX28851" fmla="*/ 4850797 w 12184637"/>
              <a:gd name="connsiteY28851" fmla="*/ 4208302 h 4608812"/>
              <a:gd name="connsiteX28852" fmla="*/ 4843067 w 12184637"/>
              <a:gd name="connsiteY28852" fmla="*/ 4209922 h 4608812"/>
              <a:gd name="connsiteX28853" fmla="*/ 4844687 w 12184637"/>
              <a:gd name="connsiteY28853" fmla="*/ 4217652 h 4608812"/>
              <a:gd name="connsiteX28854" fmla="*/ 4859485 w 12184637"/>
              <a:gd name="connsiteY28854" fmla="*/ 4227370 h 4608812"/>
              <a:gd name="connsiteX28855" fmla="*/ 4862577 w 12184637"/>
              <a:gd name="connsiteY28855" fmla="*/ 4228254 h 4608812"/>
              <a:gd name="connsiteX28856" fmla="*/ 4867215 w 12184637"/>
              <a:gd name="connsiteY28856" fmla="*/ 4225751 h 4608812"/>
              <a:gd name="connsiteX28857" fmla="*/ 4868687 w 12184637"/>
              <a:gd name="connsiteY28857" fmla="*/ 4227518 h 4608812"/>
              <a:gd name="connsiteX28858" fmla="*/ 4867730 w 12184637"/>
              <a:gd name="connsiteY28858" fmla="*/ 4219714 h 4608812"/>
              <a:gd name="connsiteX28859" fmla="*/ 4865963 w 12184637"/>
              <a:gd name="connsiteY28859" fmla="*/ 4218388 h 4608812"/>
              <a:gd name="connsiteX28860" fmla="*/ 4858159 w 12184637"/>
              <a:gd name="connsiteY28860" fmla="*/ 4219345 h 4608812"/>
              <a:gd name="connsiteX28861" fmla="*/ 4859117 w 12184637"/>
              <a:gd name="connsiteY28861" fmla="*/ 4227149 h 4608812"/>
              <a:gd name="connsiteX28862" fmla="*/ 4860883 w 12184637"/>
              <a:gd name="connsiteY28862" fmla="*/ 4228475 h 4608812"/>
              <a:gd name="connsiteX28863" fmla="*/ 4864344 w 12184637"/>
              <a:gd name="connsiteY28863" fmla="*/ 4229653 h 4608812"/>
              <a:gd name="connsiteX28864" fmla="*/ 4868687 w 12184637"/>
              <a:gd name="connsiteY28864" fmla="*/ 4227518 h 4608812"/>
              <a:gd name="connsiteX28865" fmla="*/ 425013 w 12184637"/>
              <a:gd name="connsiteY28865" fmla="*/ 1727274 h 4608812"/>
              <a:gd name="connsiteX28866" fmla="*/ 515569 w 12184637"/>
              <a:gd name="connsiteY28866" fmla="*/ 1711150 h 4608812"/>
              <a:gd name="connsiteX28867" fmla="*/ 520060 w 12184637"/>
              <a:gd name="connsiteY28867" fmla="*/ 1704671 h 4608812"/>
              <a:gd name="connsiteX28868" fmla="*/ 513581 w 12184637"/>
              <a:gd name="connsiteY28868" fmla="*/ 1700180 h 4608812"/>
              <a:gd name="connsiteX28869" fmla="*/ 423025 w 12184637"/>
              <a:gd name="connsiteY28869" fmla="*/ 1716304 h 4608812"/>
              <a:gd name="connsiteX28870" fmla="*/ 418534 w 12184637"/>
              <a:gd name="connsiteY28870" fmla="*/ 1722783 h 4608812"/>
              <a:gd name="connsiteX28871" fmla="*/ 424056 w 12184637"/>
              <a:gd name="connsiteY28871" fmla="*/ 1727347 h 4608812"/>
              <a:gd name="connsiteX28872" fmla="*/ 425013 w 12184637"/>
              <a:gd name="connsiteY28872" fmla="*/ 1727274 h 4608812"/>
              <a:gd name="connsiteX28873" fmla="*/ 516084 w 12184637"/>
              <a:gd name="connsiteY28873" fmla="*/ 1711003 h 4608812"/>
              <a:gd name="connsiteX28874" fmla="*/ 609880 w 12184637"/>
              <a:gd name="connsiteY28874" fmla="*/ 1685088 h 4608812"/>
              <a:gd name="connsiteX28875" fmla="*/ 613783 w 12184637"/>
              <a:gd name="connsiteY28875" fmla="*/ 1678241 h 4608812"/>
              <a:gd name="connsiteX28876" fmla="*/ 606936 w 12184637"/>
              <a:gd name="connsiteY28876" fmla="*/ 1674339 h 4608812"/>
              <a:gd name="connsiteX28877" fmla="*/ 513140 w 12184637"/>
              <a:gd name="connsiteY28877" fmla="*/ 1700254 h 4608812"/>
              <a:gd name="connsiteX28878" fmla="*/ 509238 w 12184637"/>
              <a:gd name="connsiteY28878" fmla="*/ 1707101 h 4608812"/>
              <a:gd name="connsiteX28879" fmla="*/ 514612 w 12184637"/>
              <a:gd name="connsiteY28879" fmla="*/ 1711224 h 4608812"/>
              <a:gd name="connsiteX28880" fmla="*/ 516084 w 12184637"/>
              <a:gd name="connsiteY28880" fmla="*/ 1711003 h 4608812"/>
              <a:gd name="connsiteX28881" fmla="*/ 610396 w 12184637"/>
              <a:gd name="connsiteY28881" fmla="*/ 1684941 h 4608812"/>
              <a:gd name="connsiteX28882" fmla="*/ 700511 w 12184637"/>
              <a:gd name="connsiteY28882" fmla="*/ 1650043 h 4608812"/>
              <a:gd name="connsiteX28883" fmla="*/ 703676 w 12184637"/>
              <a:gd name="connsiteY28883" fmla="*/ 1642828 h 4608812"/>
              <a:gd name="connsiteX28884" fmla="*/ 696461 w 12184637"/>
              <a:gd name="connsiteY28884" fmla="*/ 1639662 h 4608812"/>
              <a:gd name="connsiteX28885" fmla="*/ 606347 w 12184637"/>
              <a:gd name="connsiteY28885" fmla="*/ 1674560 h 4608812"/>
              <a:gd name="connsiteX28886" fmla="*/ 603181 w 12184637"/>
              <a:gd name="connsiteY28886" fmla="*/ 1681775 h 4608812"/>
              <a:gd name="connsiteX28887" fmla="*/ 608408 w 12184637"/>
              <a:gd name="connsiteY28887" fmla="*/ 1685309 h 4608812"/>
              <a:gd name="connsiteX28888" fmla="*/ 610396 w 12184637"/>
              <a:gd name="connsiteY28888" fmla="*/ 1684941 h 4608812"/>
              <a:gd name="connsiteX28889" fmla="*/ 701173 w 12184637"/>
              <a:gd name="connsiteY28889" fmla="*/ 1649675 h 4608812"/>
              <a:gd name="connsiteX28890" fmla="*/ 780613 w 12184637"/>
              <a:gd name="connsiteY28890" fmla="*/ 1606532 h 4608812"/>
              <a:gd name="connsiteX28891" fmla="*/ 782821 w 12184637"/>
              <a:gd name="connsiteY28891" fmla="*/ 1598949 h 4608812"/>
              <a:gd name="connsiteX28892" fmla="*/ 775238 w 12184637"/>
              <a:gd name="connsiteY28892" fmla="*/ 1596740 h 4608812"/>
              <a:gd name="connsiteX28893" fmla="*/ 695799 w 12184637"/>
              <a:gd name="connsiteY28893" fmla="*/ 1639883 h 4608812"/>
              <a:gd name="connsiteX28894" fmla="*/ 693590 w 12184637"/>
              <a:gd name="connsiteY28894" fmla="*/ 1647466 h 4608812"/>
              <a:gd name="connsiteX28895" fmla="*/ 698523 w 12184637"/>
              <a:gd name="connsiteY28895" fmla="*/ 1650411 h 4608812"/>
              <a:gd name="connsiteX28896" fmla="*/ 701173 w 12184637"/>
              <a:gd name="connsiteY28896" fmla="*/ 1649675 h 4608812"/>
              <a:gd name="connsiteX28897" fmla="*/ 781791 w 12184637"/>
              <a:gd name="connsiteY28897" fmla="*/ 1605722 h 4608812"/>
              <a:gd name="connsiteX28898" fmla="*/ 841499 w 12184637"/>
              <a:gd name="connsiteY28898" fmla="*/ 1549695 h 4608812"/>
              <a:gd name="connsiteX28899" fmla="*/ 841720 w 12184637"/>
              <a:gd name="connsiteY28899" fmla="*/ 1541817 h 4608812"/>
              <a:gd name="connsiteX28900" fmla="*/ 833842 w 12184637"/>
              <a:gd name="connsiteY28900" fmla="*/ 1541596 h 4608812"/>
              <a:gd name="connsiteX28901" fmla="*/ 774134 w 12184637"/>
              <a:gd name="connsiteY28901" fmla="*/ 1597623 h 4608812"/>
              <a:gd name="connsiteX28902" fmla="*/ 773913 w 12184637"/>
              <a:gd name="connsiteY28902" fmla="*/ 1605501 h 4608812"/>
              <a:gd name="connsiteX28903" fmla="*/ 778036 w 12184637"/>
              <a:gd name="connsiteY28903" fmla="*/ 1607268 h 4608812"/>
              <a:gd name="connsiteX28904" fmla="*/ 781791 w 12184637"/>
              <a:gd name="connsiteY28904" fmla="*/ 1605722 h 4608812"/>
              <a:gd name="connsiteX28905" fmla="*/ 842824 w 12184637"/>
              <a:gd name="connsiteY28905" fmla="*/ 1547780 h 4608812"/>
              <a:gd name="connsiteX28906" fmla="*/ 873893 w 12184637"/>
              <a:gd name="connsiteY28906" fmla="*/ 1474010 h 4608812"/>
              <a:gd name="connsiteX28907" fmla="*/ 870948 w 12184637"/>
              <a:gd name="connsiteY28907" fmla="*/ 1466721 h 4608812"/>
              <a:gd name="connsiteX28908" fmla="*/ 863660 w 12184637"/>
              <a:gd name="connsiteY28908" fmla="*/ 1469666 h 4608812"/>
              <a:gd name="connsiteX28909" fmla="*/ 832591 w 12184637"/>
              <a:gd name="connsiteY28909" fmla="*/ 1543437 h 4608812"/>
              <a:gd name="connsiteX28910" fmla="*/ 835536 w 12184637"/>
              <a:gd name="connsiteY28910" fmla="*/ 1550725 h 4608812"/>
              <a:gd name="connsiteX28911" fmla="*/ 837744 w 12184637"/>
              <a:gd name="connsiteY28911" fmla="*/ 1551167 h 4608812"/>
              <a:gd name="connsiteX28912" fmla="*/ 842824 w 12184637"/>
              <a:gd name="connsiteY28912" fmla="*/ 1547780 h 4608812"/>
              <a:gd name="connsiteX28913" fmla="*/ 874335 w 12184637"/>
              <a:gd name="connsiteY28913" fmla="*/ 1472611 h 4608812"/>
              <a:gd name="connsiteX28914" fmla="*/ 886041 w 12184637"/>
              <a:gd name="connsiteY28914" fmla="*/ 1385147 h 4608812"/>
              <a:gd name="connsiteX28915" fmla="*/ 881256 w 12184637"/>
              <a:gd name="connsiteY28915" fmla="*/ 1378889 h 4608812"/>
              <a:gd name="connsiteX28916" fmla="*/ 874998 w 12184637"/>
              <a:gd name="connsiteY28916" fmla="*/ 1383674 h 4608812"/>
              <a:gd name="connsiteX28917" fmla="*/ 863291 w 12184637"/>
              <a:gd name="connsiteY28917" fmla="*/ 1471139 h 4608812"/>
              <a:gd name="connsiteX28918" fmla="*/ 868077 w 12184637"/>
              <a:gd name="connsiteY28918" fmla="*/ 1477397 h 4608812"/>
              <a:gd name="connsiteX28919" fmla="*/ 868887 w 12184637"/>
              <a:gd name="connsiteY28919" fmla="*/ 1477470 h 4608812"/>
              <a:gd name="connsiteX28920" fmla="*/ 874335 w 12184637"/>
              <a:gd name="connsiteY28920" fmla="*/ 1472611 h 4608812"/>
              <a:gd name="connsiteX28921" fmla="*/ 886115 w 12184637"/>
              <a:gd name="connsiteY28921" fmla="*/ 1384558 h 4608812"/>
              <a:gd name="connsiteX28922" fmla="*/ 887734 w 12184637"/>
              <a:gd name="connsiteY28922" fmla="*/ 1287449 h 4608812"/>
              <a:gd name="connsiteX28923" fmla="*/ 882213 w 12184637"/>
              <a:gd name="connsiteY28923" fmla="*/ 1281780 h 4608812"/>
              <a:gd name="connsiteX28924" fmla="*/ 876544 w 12184637"/>
              <a:gd name="connsiteY28924" fmla="*/ 1287228 h 4608812"/>
              <a:gd name="connsiteX28925" fmla="*/ 874924 w 12184637"/>
              <a:gd name="connsiteY28925" fmla="*/ 1384337 h 4608812"/>
              <a:gd name="connsiteX28926" fmla="*/ 880372 w 12184637"/>
              <a:gd name="connsiteY28926" fmla="*/ 1390006 h 4608812"/>
              <a:gd name="connsiteX28927" fmla="*/ 880519 w 12184637"/>
              <a:gd name="connsiteY28927" fmla="*/ 1390006 h 4608812"/>
              <a:gd name="connsiteX28928" fmla="*/ 886115 w 12184637"/>
              <a:gd name="connsiteY28928" fmla="*/ 1384558 h 4608812"/>
              <a:gd name="connsiteX28929" fmla="*/ 882507 w 12184637"/>
              <a:gd name="connsiteY28929" fmla="*/ 1292897 h 4608812"/>
              <a:gd name="connsiteX28930" fmla="*/ 887661 w 12184637"/>
              <a:gd name="connsiteY28930" fmla="*/ 1286934 h 4608812"/>
              <a:gd name="connsiteX28931" fmla="*/ 880593 w 12184637"/>
              <a:gd name="connsiteY28931" fmla="*/ 1186364 h 4608812"/>
              <a:gd name="connsiteX28932" fmla="*/ 874629 w 12184637"/>
              <a:gd name="connsiteY28932" fmla="*/ 1181211 h 4608812"/>
              <a:gd name="connsiteX28933" fmla="*/ 869476 w 12184637"/>
              <a:gd name="connsiteY28933" fmla="*/ 1187174 h 4608812"/>
              <a:gd name="connsiteX28934" fmla="*/ 876544 w 12184637"/>
              <a:gd name="connsiteY28934" fmla="*/ 1287817 h 4608812"/>
              <a:gd name="connsiteX28935" fmla="*/ 882139 w 12184637"/>
              <a:gd name="connsiteY28935" fmla="*/ 1292971 h 4608812"/>
              <a:gd name="connsiteX28936" fmla="*/ 882507 w 12184637"/>
              <a:gd name="connsiteY28936" fmla="*/ 1292897 h 4608812"/>
              <a:gd name="connsiteX28937" fmla="*/ 875881 w 12184637"/>
              <a:gd name="connsiteY28937" fmla="*/ 1192254 h 4608812"/>
              <a:gd name="connsiteX28938" fmla="*/ 880593 w 12184637"/>
              <a:gd name="connsiteY28938" fmla="*/ 1185922 h 4608812"/>
              <a:gd name="connsiteX28939" fmla="*/ 866310 w 12184637"/>
              <a:gd name="connsiteY28939" fmla="*/ 1087856 h 4608812"/>
              <a:gd name="connsiteX28940" fmla="*/ 859978 w 12184637"/>
              <a:gd name="connsiteY28940" fmla="*/ 1083144 h 4608812"/>
              <a:gd name="connsiteX28941" fmla="*/ 855267 w 12184637"/>
              <a:gd name="connsiteY28941" fmla="*/ 1089476 h 4608812"/>
              <a:gd name="connsiteX28942" fmla="*/ 869549 w 12184637"/>
              <a:gd name="connsiteY28942" fmla="*/ 1187542 h 4608812"/>
              <a:gd name="connsiteX28943" fmla="*/ 875071 w 12184637"/>
              <a:gd name="connsiteY28943" fmla="*/ 1192328 h 4608812"/>
              <a:gd name="connsiteX28944" fmla="*/ 875881 w 12184637"/>
              <a:gd name="connsiteY28944" fmla="*/ 1192254 h 4608812"/>
              <a:gd name="connsiteX28945" fmla="*/ 862113 w 12184637"/>
              <a:gd name="connsiteY28945" fmla="*/ 1094114 h 4608812"/>
              <a:gd name="connsiteX28946" fmla="*/ 866236 w 12184637"/>
              <a:gd name="connsiteY28946" fmla="*/ 1087415 h 4608812"/>
              <a:gd name="connsiteX28947" fmla="*/ 844959 w 12184637"/>
              <a:gd name="connsiteY28947" fmla="*/ 997005 h 4608812"/>
              <a:gd name="connsiteX28948" fmla="*/ 838260 w 12184637"/>
              <a:gd name="connsiteY28948" fmla="*/ 992882 h 4608812"/>
              <a:gd name="connsiteX28949" fmla="*/ 834137 w 12184637"/>
              <a:gd name="connsiteY28949" fmla="*/ 999582 h 4608812"/>
              <a:gd name="connsiteX28950" fmla="*/ 855414 w 12184637"/>
              <a:gd name="connsiteY28950" fmla="*/ 1089991 h 4608812"/>
              <a:gd name="connsiteX28951" fmla="*/ 860862 w 12184637"/>
              <a:gd name="connsiteY28951" fmla="*/ 1094262 h 4608812"/>
              <a:gd name="connsiteX28952" fmla="*/ 862113 w 12184637"/>
              <a:gd name="connsiteY28952" fmla="*/ 1094114 h 4608812"/>
              <a:gd name="connsiteX28953" fmla="*/ 841425 w 12184637"/>
              <a:gd name="connsiteY28953" fmla="*/ 1003484 h 4608812"/>
              <a:gd name="connsiteX28954" fmla="*/ 844812 w 12184637"/>
              <a:gd name="connsiteY28954" fmla="*/ 996343 h 4608812"/>
              <a:gd name="connsiteX28955" fmla="*/ 816909 w 12184637"/>
              <a:gd name="connsiteY28955" fmla="*/ 918670 h 4608812"/>
              <a:gd name="connsiteX28956" fmla="*/ 809767 w 12184637"/>
              <a:gd name="connsiteY28956" fmla="*/ 915284 h 4608812"/>
              <a:gd name="connsiteX28957" fmla="*/ 806381 w 12184637"/>
              <a:gd name="connsiteY28957" fmla="*/ 922425 h 4608812"/>
              <a:gd name="connsiteX28958" fmla="*/ 834284 w 12184637"/>
              <a:gd name="connsiteY28958" fmla="*/ 1000097 h 4608812"/>
              <a:gd name="connsiteX28959" fmla="*/ 839585 w 12184637"/>
              <a:gd name="connsiteY28959" fmla="*/ 1003779 h 4608812"/>
              <a:gd name="connsiteX28960" fmla="*/ 841425 w 12184637"/>
              <a:gd name="connsiteY28960" fmla="*/ 1003484 h 4608812"/>
              <a:gd name="connsiteX28961" fmla="*/ 814774 w 12184637"/>
              <a:gd name="connsiteY28961" fmla="*/ 925149 h 4608812"/>
              <a:gd name="connsiteX28962" fmla="*/ 816246 w 12184637"/>
              <a:gd name="connsiteY28962" fmla="*/ 917419 h 4608812"/>
              <a:gd name="connsiteX28963" fmla="*/ 774134 w 12184637"/>
              <a:gd name="connsiteY28963" fmla="*/ 855354 h 4608812"/>
              <a:gd name="connsiteX28964" fmla="*/ 766403 w 12184637"/>
              <a:gd name="connsiteY28964" fmla="*/ 853882 h 4608812"/>
              <a:gd name="connsiteX28965" fmla="*/ 764931 w 12184637"/>
              <a:gd name="connsiteY28965" fmla="*/ 861612 h 4608812"/>
              <a:gd name="connsiteX28966" fmla="*/ 807043 w 12184637"/>
              <a:gd name="connsiteY28966" fmla="*/ 923677 h 4608812"/>
              <a:gd name="connsiteX28967" fmla="*/ 811682 w 12184637"/>
              <a:gd name="connsiteY28967" fmla="*/ 926106 h 4608812"/>
              <a:gd name="connsiteX28968" fmla="*/ 814774 w 12184637"/>
              <a:gd name="connsiteY28968" fmla="*/ 925149 h 4608812"/>
              <a:gd name="connsiteX28969" fmla="*/ 774207 w 12184637"/>
              <a:gd name="connsiteY28969" fmla="*/ 861612 h 4608812"/>
              <a:gd name="connsiteX28970" fmla="*/ 772735 w 12184637"/>
              <a:gd name="connsiteY28970" fmla="*/ 853882 h 4608812"/>
              <a:gd name="connsiteX28971" fmla="*/ 708904 w 12184637"/>
              <a:gd name="connsiteY28971" fmla="*/ 810297 h 4608812"/>
              <a:gd name="connsiteX28972" fmla="*/ 701173 w 12184637"/>
              <a:gd name="connsiteY28972" fmla="*/ 811769 h 4608812"/>
              <a:gd name="connsiteX28973" fmla="*/ 702646 w 12184637"/>
              <a:gd name="connsiteY28973" fmla="*/ 819500 h 4608812"/>
              <a:gd name="connsiteX28974" fmla="*/ 766477 w 12184637"/>
              <a:gd name="connsiteY28974" fmla="*/ 863085 h 4608812"/>
              <a:gd name="connsiteX28975" fmla="*/ 769643 w 12184637"/>
              <a:gd name="connsiteY28975" fmla="*/ 864042 h 4608812"/>
              <a:gd name="connsiteX28976" fmla="*/ 774207 w 12184637"/>
              <a:gd name="connsiteY28976" fmla="*/ 861612 h 4608812"/>
              <a:gd name="connsiteX28977" fmla="*/ 710892 w 12184637"/>
              <a:gd name="connsiteY28977" fmla="*/ 816923 h 4608812"/>
              <a:gd name="connsiteX28978" fmla="*/ 707726 w 12184637"/>
              <a:gd name="connsiteY28978" fmla="*/ 809708 h 4608812"/>
              <a:gd name="connsiteX28979" fmla="*/ 631231 w 12184637"/>
              <a:gd name="connsiteY28979" fmla="*/ 779596 h 4608812"/>
              <a:gd name="connsiteX28980" fmla="*/ 624016 w 12184637"/>
              <a:gd name="connsiteY28980" fmla="*/ 782762 h 4608812"/>
              <a:gd name="connsiteX28981" fmla="*/ 627182 w 12184637"/>
              <a:gd name="connsiteY28981" fmla="*/ 789977 h 4608812"/>
              <a:gd name="connsiteX28982" fmla="*/ 703676 w 12184637"/>
              <a:gd name="connsiteY28982" fmla="*/ 820089 h 4608812"/>
              <a:gd name="connsiteX28983" fmla="*/ 705738 w 12184637"/>
              <a:gd name="connsiteY28983" fmla="*/ 820457 h 4608812"/>
              <a:gd name="connsiteX28984" fmla="*/ 710892 w 12184637"/>
              <a:gd name="connsiteY28984" fmla="*/ 816923 h 4608812"/>
              <a:gd name="connsiteX28985" fmla="*/ 634618 w 12184637"/>
              <a:gd name="connsiteY28985" fmla="*/ 786222 h 4608812"/>
              <a:gd name="connsiteX28986" fmla="*/ 630716 w 12184637"/>
              <a:gd name="connsiteY28986" fmla="*/ 779375 h 4608812"/>
              <a:gd name="connsiteX28987" fmla="*/ 550835 w 12184637"/>
              <a:gd name="connsiteY28987" fmla="*/ 757730 h 4608812"/>
              <a:gd name="connsiteX28988" fmla="*/ 543988 w 12184637"/>
              <a:gd name="connsiteY28988" fmla="*/ 761632 h 4608812"/>
              <a:gd name="connsiteX28989" fmla="*/ 547890 w 12184637"/>
              <a:gd name="connsiteY28989" fmla="*/ 768479 h 4608812"/>
              <a:gd name="connsiteX28990" fmla="*/ 627771 w 12184637"/>
              <a:gd name="connsiteY28990" fmla="*/ 790124 h 4608812"/>
              <a:gd name="connsiteX28991" fmla="*/ 629243 w 12184637"/>
              <a:gd name="connsiteY28991" fmla="*/ 790345 h 4608812"/>
              <a:gd name="connsiteX28992" fmla="*/ 634618 w 12184637"/>
              <a:gd name="connsiteY28992" fmla="*/ 786222 h 4608812"/>
              <a:gd name="connsiteX28993" fmla="*/ 554884 w 12184637"/>
              <a:gd name="connsiteY28993" fmla="*/ 764135 h 4608812"/>
              <a:gd name="connsiteX28994" fmla="*/ 550393 w 12184637"/>
              <a:gd name="connsiteY28994" fmla="*/ 757656 h 4608812"/>
              <a:gd name="connsiteX28995" fmla="*/ 474856 w 12184637"/>
              <a:gd name="connsiteY28995" fmla="*/ 743521 h 4608812"/>
              <a:gd name="connsiteX28996" fmla="*/ 468377 w 12184637"/>
              <a:gd name="connsiteY28996" fmla="*/ 748012 h 4608812"/>
              <a:gd name="connsiteX28997" fmla="*/ 472868 w 12184637"/>
              <a:gd name="connsiteY28997" fmla="*/ 754491 h 4608812"/>
              <a:gd name="connsiteX28998" fmla="*/ 548405 w 12184637"/>
              <a:gd name="connsiteY28998" fmla="*/ 768626 h 4608812"/>
              <a:gd name="connsiteX28999" fmla="*/ 549509 w 12184637"/>
              <a:gd name="connsiteY28999" fmla="*/ 768700 h 4608812"/>
              <a:gd name="connsiteX29000" fmla="*/ 554884 w 12184637"/>
              <a:gd name="connsiteY29000" fmla="*/ 764135 h 4608812"/>
              <a:gd name="connsiteX29001" fmla="*/ 7533405 w 12184637"/>
              <a:gd name="connsiteY29001" fmla="*/ 2536540 h 4608812"/>
              <a:gd name="connsiteX29002" fmla="*/ 7538485 w 12184637"/>
              <a:gd name="connsiteY29002" fmla="*/ 2530503 h 4608812"/>
              <a:gd name="connsiteX29003" fmla="*/ 7530755 w 12184637"/>
              <a:gd name="connsiteY29003" fmla="*/ 2439136 h 4608812"/>
              <a:gd name="connsiteX29004" fmla="*/ 7524718 w 12184637"/>
              <a:gd name="connsiteY29004" fmla="*/ 2434056 h 4608812"/>
              <a:gd name="connsiteX29005" fmla="*/ 7519638 w 12184637"/>
              <a:gd name="connsiteY29005" fmla="*/ 2440094 h 4608812"/>
              <a:gd name="connsiteX29006" fmla="*/ 7527368 w 12184637"/>
              <a:gd name="connsiteY29006" fmla="*/ 2531460 h 4608812"/>
              <a:gd name="connsiteX29007" fmla="*/ 7532963 w 12184637"/>
              <a:gd name="connsiteY29007" fmla="*/ 2536540 h 4608812"/>
              <a:gd name="connsiteX29008" fmla="*/ 7533405 w 12184637"/>
              <a:gd name="connsiteY29008" fmla="*/ 2536540 h 4608812"/>
              <a:gd name="connsiteX29009" fmla="*/ 7534804 w 12184637"/>
              <a:gd name="connsiteY29009" fmla="*/ 2616127 h 4608812"/>
              <a:gd name="connsiteX29010" fmla="*/ 7540253 w 12184637"/>
              <a:gd name="connsiteY29010" fmla="*/ 2610458 h 4608812"/>
              <a:gd name="connsiteX29011" fmla="*/ 7538485 w 12184637"/>
              <a:gd name="connsiteY29011" fmla="*/ 2530945 h 4608812"/>
              <a:gd name="connsiteX29012" fmla="*/ 7532890 w 12184637"/>
              <a:gd name="connsiteY29012" fmla="*/ 2525497 h 4608812"/>
              <a:gd name="connsiteX29013" fmla="*/ 7532817 w 12184637"/>
              <a:gd name="connsiteY29013" fmla="*/ 2525497 h 4608812"/>
              <a:gd name="connsiteX29014" fmla="*/ 7527368 w 12184637"/>
              <a:gd name="connsiteY29014" fmla="*/ 2531165 h 4608812"/>
              <a:gd name="connsiteX29015" fmla="*/ 7529135 w 12184637"/>
              <a:gd name="connsiteY29015" fmla="*/ 2610679 h 4608812"/>
              <a:gd name="connsiteX29016" fmla="*/ 7534730 w 12184637"/>
              <a:gd name="connsiteY29016" fmla="*/ 2616127 h 4608812"/>
              <a:gd name="connsiteX29017" fmla="*/ 7534804 w 12184637"/>
              <a:gd name="connsiteY29017" fmla="*/ 2616127 h 4608812"/>
              <a:gd name="connsiteX29018" fmla="*/ 7537455 w 12184637"/>
              <a:gd name="connsiteY29018" fmla="*/ 2671270 h 4608812"/>
              <a:gd name="connsiteX29019" fmla="*/ 7540253 w 12184637"/>
              <a:gd name="connsiteY29019" fmla="*/ 2610826 h 4608812"/>
              <a:gd name="connsiteX29020" fmla="*/ 7534951 w 12184637"/>
              <a:gd name="connsiteY29020" fmla="*/ 2605010 h 4608812"/>
              <a:gd name="connsiteX29021" fmla="*/ 7529135 w 12184637"/>
              <a:gd name="connsiteY29021" fmla="*/ 2610310 h 4608812"/>
              <a:gd name="connsiteX29022" fmla="*/ 7526338 w 12184637"/>
              <a:gd name="connsiteY29022" fmla="*/ 2670755 h 4608812"/>
              <a:gd name="connsiteX29023" fmla="*/ 7531638 w 12184637"/>
              <a:gd name="connsiteY29023" fmla="*/ 2676571 h 4608812"/>
              <a:gd name="connsiteX29024" fmla="*/ 7531933 w 12184637"/>
              <a:gd name="connsiteY29024" fmla="*/ 2676571 h 4608812"/>
              <a:gd name="connsiteX29025" fmla="*/ 7537455 w 12184637"/>
              <a:gd name="connsiteY29025" fmla="*/ 2671270 h 4608812"/>
              <a:gd name="connsiteX29026" fmla="*/ 7529282 w 12184637"/>
              <a:gd name="connsiteY29026" fmla="*/ 2719420 h 4608812"/>
              <a:gd name="connsiteX29027" fmla="*/ 7537381 w 12184637"/>
              <a:gd name="connsiteY29027" fmla="*/ 2671933 h 4608812"/>
              <a:gd name="connsiteX29028" fmla="*/ 7532817 w 12184637"/>
              <a:gd name="connsiteY29028" fmla="*/ 2665528 h 4608812"/>
              <a:gd name="connsiteX29029" fmla="*/ 7526411 w 12184637"/>
              <a:gd name="connsiteY29029" fmla="*/ 2670093 h 4608812"/>
              <a:gd name="connsiteX29030" fmla="*/ 7518313 w 12184637"/>
              <a:gd name="connsiteY29030" fmla="*/ 2717579 h 4608812"/>
              <a:gd name="connsiteX29031" fmla="*/ 7522877 w 12184637"/>
              <a:gd name="connsiteY29031" fmla="*/ 2723985 h 4608812"/>
              <a:gd name="connsiteX29032" fmla="*/ 7523834 w 12184637"/>
              <a:gd name="connsiteY29032" fmla="*/ 2724058 h 4608812"/>
              <a:gd name="connsiteX29033" fmla="*/ 7529282 w 12184637"/>
              <a:gd name="connsiteY29033" fmla="*/ 2719420 h 4608812"/>
              <a:gd name="connsiteX29034" fmla="*/ 7514926 w 12184637"/>
              <a:gd name="connsiteY29034" fmla="*/ 2761017 h 4608812"/>
              <a:gd name="connsiteX29035" fmla="*/ 7529062 w 12184637"/>
              <a:gd name="connsiteY29035" fmla="*/ 2720377 h 4608812"/>
              <a:gd name="connsiteX29036" fmla="*/ 7525601 w 12184637"/>
              <a:gd name="connsiteY29036" fmla="*/ 2713309 h 4608812"/>
              <a:gd name="connsiteX29037" fmla="*/ 7518534 w 12184637"/>
              <a:gd name="connsiteY29037" fmla="*/ 2716770 h 4608812"/>
              <a:gd name="connsiteX29038" fmla="*/ 7504398 w 12184637"/>
              <a:gd name="connsiteY29038" fmla="*/ 2757410 h 4608812"/>
              <a:gd name="connsiteX29039" fmla="*/ 7507858 w 12184637"/>
              <a:gd name="connsiteY29039" fmla="*/ 2764477 h 4608812"/>
              <a:gd name="connsiteX29040" fmla="*/ 7509699 w 12184637"/>
              <a:gd name="connsiteY29040" fmla="*/ 2764772 h 4608812"/>
              <a:gd name="connsiteX29041" fmla="*/ 7514926 w 12184637"/>
              <a:gd name="connsiteY29041" fmla="*/ 2761017 h 4608812"/>
              <a:gd name="connsiteX29042" fmla="*/ 7500938 w 12184637"/>
              <a:gd name="connsiteY29042" fmla="*/ 2801436 h 4608812"/>
              <a:gd name="connsiteX29043" fmla="*/ 7514926 w 12184637"/>
              <a:gd name="connsiteY29043" fmla="*/ 2761017 h 4608812"/>
              <a:gd name="connsiteX29044" fmla="*/ 7511466 w 12184637"/>
              <a:gd name="connsiteY29044" fmla="*/ 2753949 h 4608812"/>
              <a:gd name="connsiteX29045" fmla="*/ 7504398 w 12184637"/>
              <a:gd name="connsiteY29045" fmla="*/ 2757410 h 4608812"/>
              <a:gd name="connsiteX29046" fmla="*/ 7490409 w 12184637"/>
              <a:gd name="connsiteY29046" fmla="*/ 2797829 h 4608812"/>
              <a:gd name="connsiteX29047" fmla="*/ 7493870 w 12184637"/>
              <a:gd name="connsiteY29047" fmla="*/ 2804897 h 4608812"/>
              <a:gd name="connsiteX29048" fmla="*/ 7495710 w 12184637"/>
              <a:gd name="connsiteY29048" fmla="*/ 2805191 h 4608812"/>
              <a:gd name="connsiteX29049" fmla="*/ 7500938 w 12184637"/>
              <a:gd name="connsiteY29049" fmla="*/ 2801436 h 4608812"/>
              <a:gd name="connsiteX29050" fmla="*/ 7493723 w 12184637"/>
              <a:gd name="connsiteY29050" fmla="*/ 2847303 h 4608812"/>
              <a:gd name="connsiteX29051" fmla="*/ 7501232 w 12184637"/>
              <a:gd name="connsiteY29051" fmla="*/ 2800479 h 4608812"/>
              <a:gd name="connsiteX29052" fmla="*/ 7496594 w 12184637"/>
              <a:gd name="connsiteY29052" fmla="*/ 2794074 h 4608812"/>
              <a:gd name="connsiteX29053" fmla="*/ 7490188 w 12184637"/>
              <a:gd name="connsiteY29053" fmla="*/ 2798712 h 4608812"/>
              <a:gd name="connsiteX29054" fmla="*/ 7482679 w 12184637"/>
              <a:gd name="connsiteY29054" fmla="*/ 2845537 h 4608812"/>
              <a:gd name="connsiteX29055" fmla="*/ 7487317 w 12184637"/>
              <a:gd name="connsiteY29055" fmla="*/ 2851942 h 4608812"/>
              <a:gd name="connsiteX29056" fmla="*/ 7488274 w 12184637"/>
              <a:gd name="connsiteY29056" fmla="*/ 2852015 h 4608812"/>
              <a:gd name="connsiteX29057" fmla="*/ 7493723 w 12184637"/>
              <a:gd name="connsiteY29057" fmla="*/ 2847303 h 4608812"/>
              <a:gd name="connsiteX29058" fmla="*/ 7485035 w 12184637"/>
              <a:gd name="connsiteY29058" fmla="*/ 2901122 h 4608812"/>
              <a:gd name="connsiteX29059" fmla="*/ 7493723 w 12184637"/>
              <a:gd name="connsiteY29059" fmla="*/ 2847303 h 4608812"/>
              <a:gd name="connsiteX29060" fmla="*/ 7489084 w 12184637"/>
              <a:gd name="connsiteY29060" fmla="*/ 2840898 h 4608812"/>
              <a:gd name="connsiteX29061" fmla="*/ 7482679 w 12184637"/>
              <a:gd name="connsiteY29061" fmla="*/ 2845537 h 4608812"/>
              <a:gd name="connsiteX29062" fmla="*/ 7473991 w 12184637"/>
              <a:gd name="connsiteY29062" fmla="*/ 2899355 h 4608812"/>
              <a:gd name="connsiteX29063" fmla="*/ 7478630 w 12184637"/>
              <a:gd name="connsiteY29063" fmla="*/ 2905760 h 4608812"/>
              <a:gd name="connsiteX29064" fmla="*/ 7479587 w 12184637"/>
              <a:gd name="connsiteY29064" fmla="*/ 2905834 h 4608812"/>
              <a:gd name="connsiteX29065" fmla="*/ 7485035 w 12184637"/>
              <a:gd name="connsiteY29065" fmla="*/ 2901122 h 4608812"/>
              <a:gd name="connsiteX29066" fmla="*/ 7467365 w 12184637"/>
              <a:gd name="connsiteY29066" fmla="*/ 2963187 h 4608812"/>
              <a:gd name="connsiteX29067" fmla="*/ 7484888 w 12184637"/>
              <a:gd name="connsiteY29067" fmla="*/ 2901785 h 4608812"/>
              <a:gd name="connsiteX29068" fmla="*/ 7481059 w 12184637"/>
              <a:gd name="connsiteY29068" fmla="*/ 2894864 h 4608812"/>
              <a:gd name="connsiteX29069" fmla="*/ 7474139 w 12184637"/>
              <a:gd name="connsiteY29069" fmla="*/ 2898693 h 4608812"/>
              <a:gd name="connsiteX29070" fmla="*/ 7456616 w 12184637"/>
              <a:gd name="connsiteY29070" fmla="*/ 2960094 h 4608812"/>
              <a:gd name="connsiteX29071" fmla="*/ 7460445 w 12184637"/>
              <a:gd name="connsiteY29071" fmla="*/ 2967015 h 4608812"/>
              <a:gd name="connsiteX29072" fmla="*/ 7461991 w 12184637"/>
              <a:gd name="connsiteY29072" fmla="*/ 2967236 h 4608812"/>
              <a:gd name="connsiteX29073" fmla="*/ 7467365 w 12184637"/>
              <a:gd name="connsiteY29073" fmla="*/ 2963187 h 4608812"/>
              <a:gd name="connsiteX29074" fmla="*/ 7377545 w 12184637"/>
              <a:gd name="connsiteY29074" fmla="*/ 2989617 h 4608812"/>
              <a:gd name="connsiteX29075" fmla="*/ 7463463 w 12184637"/>
              <a:gd name="connsiteY29075" fmla="*/ 2967089 h 4608812"/>
              <a:gd name="connsiteX29076" fmla="*/ 7467439 w 12184637"/>
              <a:gd name="connsiteY29076" fmla="*/ 2960315 h 4608812"/>
              <a:gd name="connsiteX29077" fmla="*/ 7460665 w 12184637"/>
              <a:gd name="connsiteY29077" fmla="*/ 2956339 h 4608812"/>
              <a:gd name="connsiteX29078" fmla="*/ 7374747 w 12184637"/>
              <a:gd name="connsiteY29078" fmla="*/ 2978868 h 4608812"/>
              <a:gd name="connsiteX29079" fmla="*/ 7370772 w 12184637"/>
              <a:gd name="connsiteY29079" fmla="*/ 2985642 h 4608812"/>
              <a:gd name="connsiteX29080" fmla="*/ 7376220 w 12184637"/>
              <a:gd name="connsiteY29080" fmla="*/ 2989838 h 4608812"/>
              <a:gd name="connsiteX29081" fmla="*/ 7377545 w 12184637"/>
              <a:gd name="connsiteY29081" fmla="*/ 2989617 h 4608812"/>
              <a:gd name="connsiteX29082" fmla="*/ 7276681 w 12184637"/>
              <a:gd name="connsiteY29082" fmla="*/ 3003385 h 4608812"/>
              <a:gd name="connsiteX29083" fmla="*/ 7376882 w 12184637"/>
              <a:gd name="connsiteY29083" fmla="*/ 2989764 h 4608812"/>
              <a:gd name="connsiteX29084" fmla="*/ 7381668 w 12184637"/>
              <a:gd name="connsiteY29084" fmla="*/ 2983506 h 4608812"/>
              <a:gd name="connsiteX29085" fmla="*/ 7375410 w 12184637"/>
              <a:gd name="connsiteY29085" fmla="*/ 2978721 h 4608812"/>
              <a:gd name="connsiteX29086" fmla="*/ 7275209 w 12184637"/>
              <a:gd name="connsiteY29086" fmla="*/ 2992341 h 4608812"/>
              <a:gd name="connsiteX29087" fmla="*/ 7270423 w 12184637"/>
              <a:gd name="connsiteY29087" fmla="*/ 2998599 h 4608812"/>
              <a:gd name="connsiteX29088" fmla="*/ 7275945 w 12184637"/>
              <a:gd name="connsiteY29088" fmla="*/ 3003458 h 4608812"/>
              <a:gd name="connsiteX29089" fmla="*/ 7276681 w 12184637"/>
              <a:gd name="connsiteY29089" fmla="*/ 3003385 h 4608812"/>
              <a:gd name="connsiteX29090" fmla="*/ 7281467 w 12184637"/>
              <a:gd name="connsiteY29090" fmla="*/ 2997789 h 4608812"/>
              <a:gd name="connsiteX29091" fmla="*/ 7275871 w 12184637"/>
              <a:gd name="connsiteY29091" fmla="*/ 2992268 h 4608812"/>
              <a:gd name="connsiteX29092" fmla="*/ 7163964 w 12184637"/>
              <a:gd name="connsiteY29092" fmla="*/ 2993004 h 4608812"/>
              <a:gd name="connsiteX29093" fmla="*/ 7163964 w 12184637"/>
              <a:gd name="connsiteY29093" fmla="*/ 2993004 h 4608812"/>
              <a:gd name="connsiteX29094" fmla="*/ 7158442 w 12184637"/>
              <a:gd name="connsiteY29094" fmla="*/ 2998599 h 4608812"/>
              <a:gd name="connsiteX29095" fmla="*/ 7164038 w 12184637"/>
              <a:gd name="connsiteY29095" fmla="*/ 3004121 h 4608812"/>
              <a:gd name="connsiteX29096" fmla="*/ 7275945 w 12184637"/>
              <a:gd name="connsiteY29096" fmla="*/ 3003311 h 4608812"/>
              <a:gd name="connsiteX29097" fmla="*/ 7275945 w 12184637"/>
              <a:gd name="connsiteY29097" fmla="*/ 3003311 h 4608812"/>
              <a:gd name="connsiteX29098" fmla="*/ 7281467 w 12184637"/>
              <a:gd name="connsiteY29098" fmla="*/ 2997789 h 4608812"/>
              <a:gd name="connsiteX29099" fmla="*/ 7169560 w 12184637"/>
              <a:gd name="connsiteY29099" fmla="*/ 2999336 h 4608812"/>
              <a:gd name="connsiteX29100" fmla="*/ 7164774 w 12184637"/>
              <a:gd name="connsiteY29100" fmla="*/ 2993078 h 4608812"/>
              <a:gd name="connsiteX29101" fmla="*/ 7044106 w 12184637"/>
              <a:gd name="connsiteY29101" fmla="*/ 2977028 h 4608812"/>
              <a:gd name="connsiteX29102" fmla="*/ 7037848 w 12184637"/>
              <a:gd name="connsiteY29102" fmla="*/ 2981813 h 4608812"/>
              <a:gd name="connsiteX29103" fmla="*/ 7042633 w 12184637"/>
              <a:gd name="connsiteY29103" fmla="*/ 2988071 h 4608812"/>
              <a:gd name="connsiteX29104" fmla="*/ 7163302 w 12184637"/>
              <a:gd name="connsiteY29104" fmla="*/ 3004121 h 4608812"/>
              <a:gd name="connsiteX29105" fmla="*/ 7164111 w 12184637"/>
              <a:gd name="connsiteY29105" fmla="*/ 3004195 h 4608812"/>
              <a:gd name="connsiteX29106" fmla="*/ 7169560 w 12184637"/>
              <a:gd name="connsiteY29106" fmla="*/ 2999336 h 4608812"/>
              <a:gd name="connsiteX29107" fmla="*/ 7048817 w 12184637"/>
              <a:gd name="connsiteY29107" fmla="*/ 2983801 h 4608812"/>
              <a:gd name="connsiteX29108" fmla="*/ 7044694 w 12184637"/>
              <a:gd name="connsiteY29108" fmla="*/ 2977101 h 4608812"/>
              <a:gd name="connsiteX29109" fmla="*/ 6923879 w 12184637"/>
              <a:gd name="connsiteY29109" fmla="*/ 2948241 h 4608812"/>
              <a:gd name="connsiteX29110" fmla="*/ 6917179 w 12184637"/>
              <a:gd name="connsiteY29110" fmla="*/ 2952364 h 4608812"/>
              <a:gd name="connsiteX29111" fmla="*/ 6921302 w 12184637"/>
              <a:gd name="connsiteY29111" fmla="*/ 2959064 h 4608812"/>
              <a:gd name="connsiteX29112" fmla="*/ 7042118 w 12184637"/>
              <a:gd name="connsiteY29112" fmla="*/ 2987924 h 4608812"/>
              <a:gd name="connsiteX29113" fmla="*/ 7043443 w 12184637"/>
              <a:gd name="connsiteY29113" fmla="*/ 2988071 h 4608812"/>
              <a:gd name="connsiteX29114" fmla="*/ 7048817 w 12184637"/>
              <a:gd name="connsiteY29114" fmla="*/ 2983801 h 4608812"/>
              <a:gd name="connsiteX29115" fmla="*/ 6927854 w 12184637"/>
              <a:gd name="connsiteY29115" fmla="*/ 2955456 h 4608812"/>
              <a:gd name="connsiteX29116" fmla="*/ 6924321 w 12184637"/>
              <a:gd name="connsiteY29116" fmla="*/ 2948388 h 4608812"/>
              <a:gd name="connsiteX29117" fmla="*/ 6811972 w 12184637"/>
              <a:gd name="connsiteY29117" fmla="*/ 2910914 h 4608812"/>
              <a:gd name="connsiteX29118" fmla="*/ 6804904 w 12184637"/>
              <a:gd name="connsiteY29118" fmla="*/ 2914448 h 4608812"/>
              <a:gd name="connsiteX29119" fmla="*/ 6808438 w 12184637"/>
              <a:gd name="connsiteY29119" fmla="*/ 2921516 h 4608812"/>
              <a:gd name="connsiteX29120" fmla="*/ 6920787 w 12184637"/>
              <a:gd name="connsiteY29120" fmla="*/ 2958990 h 4608812"/>
              <a:gd name="connsiteX29121" fmla="*/ 6922628 w 12184637"/>
              <a:gd name="connsiteY29121" fmla="*/ 2959285 h 4608812"/>
              <a:gd name="connsiteX29122" fmla="*/ 6927854 w 12184637"/>
              <a:gd name="connsiteY29122" fmla="*/ 2955456 h 4608812"/>
              <a:gd name="connsiteX29123" fmla="*/ 6815285 w 12184637"/>
              <a:gd name="connsiteY29123" fmla="*/ 2918497 h 4608812"/>
              <a:gd name="connsiteX29124" fmla="*/ 6812413 w 12184637"/>
              <a:gd name="connsiteY29124" fmla="*/ 2911135 h 4608812"/>
              <a:gd name="connsiteX29125" fmla="*/ 6717145 w 12184637"/>
              <a:gd name="connsiteY29125" fmla="*/ 2869170 h 4608812"/>
              <a:gd name="connsiteX29126" fmla="*/ 6709783 w 12184637"/>
              <a:gd name="connsiteY29126" fmla="*/ 2872041 h 4608812"/>
              <a:gd name="connsiteX29127" fmla="*/ 6712654 w 12184637"/>
              <a:gd name="connsiteY29127" fmla="*/ 2879403 h 4608812"/>
              <a:gd name="connsiteX29128" fmla="*/ 6807922 w 12184637"/>
              <a:gd name="connsiteY29128" fmla="*/ 2921368 h 4608812"/>
              <a:gd name="connsiteX29129" fmla="*/ 6810205 w 12184637"/>
              <a:gd name="connsiteY29129" fmla="*/ 2921810 h 4608812"/>
              <a:gd name="connsiteX29130" fmla="*/ 6815285 w 12184637"/>
              <a:gd name="connsiteY29130" fmla="*/ 2918497 h 4608812"/>
              <a:gd name="connsiteX29131" fmla="*/ 6719722 w 12184637"/>
              <a:gd name="connsiteY29131" fmla="*/ 2877121 h 4608812"/>
              <a:gd name="connsiteX29132" fmla="*/ 6717881 w 12184637"/>
              <a:gd name="connsiteY29132" fmla="*/ 2869464 h 4608812"/>
              <a:gd name="connsiteX29133" fmla="*/ 6648234 w 12184637"/>
              <a:gd name="connsiteY29133" fmla="*/ 2827131 h 4608812"/>
              <a:gd name="connsiteX29134" fmla="*/ 6640577 w 12184637"/>
              <a:gd name="connsiteY29134" fmla="*/ 2828971 h 4608812"/>
              <a:gd name="connsiteX29135" fmla="*/ 6642418 w 12184637"/>
              <a:gd name="connsiteY29135" fmla="*/ 2836628 h 4608812"/>
              <a:gd name="connsiteX29136" fmla="*/ 6711991 w 12184637"/>
              <a:gd name="connsiteY29136" fmla="*/ 2878962 h 4608812"/>
              <a:gd name="connsiteX29137" fmla="*/ 6714936 w 12184637"/>
              <a:gd name="connsiteY29137" fmla="*/ 2879771 h 4608812"/>
              <a:gd name="connsiteX29138" fmla="*/ 6719722 w 12184637"/>
              <a:gd name="connsiteY29138" fmla="*/ 2877121 h 4608812"/>
              <a:gd name="connsiteX29139" fmla="*/ 6649412 w 12184637"/>
              <a:gd name="connsiteY29139" fmla="*/ 2835671 h 4608812"/>
              <a:gd name="connsiteX29140" fmla="*/ 6649043 w 12184637"/>
              <a:gd name="connsiteY29140" fmla="*/ 2827793 h 4608812"/>
              <a:gd name="connsiteX29141" fmla="*/ 6598538 w 12184637"/>
              <a:gd name="connsiteY29141" fmla="*/ 2781705 h 4608812"/>
              <a:gd name="connsiteX29142" fmla="*/ 6590660 w 12184637"/>
              <a:gd name="connsiteY29142" fmla="*/ 2782073 h 4608812"/>
              <a:gd name="connsiteX29143" fmla="*/ 6591028 w 12184637"/>
              <a:gd name="connsiteY29143" fmla="*/ 2789951 h 4608812"/>
              <a:gd name="connsiteX29144" fmla="*/ 6641534 w 12184637"/>
              <a:gd name="connsiteY29144" fmla="*/ 2836039 h 4608812"/>
              <a:gd name="connsiteX29145" fmla="*/ 6645362 w 12184637"/>
              <a:gd name="connsiteY29145" fmla="*/ 2837512 h 4608812"/>
              <a:gd name="connsiteX29146" fmla="*/ 6649412 w 12184637"/>
              <a:gd name="connsiteY29146" fmla="*/ 2835671 h 4608812"/>
              <a:gd name="connsiteX29147" fmla="*/ 6598023 w 12184637"/>
              <a:gd name="connsiteY29147" fmla="*/ 2790319 h 4608812"/>
              <a:gd name="connsiteX29148" fmla="*/ 6599348 w 12184637"/>
              <a:gd name="connsiteY29148" fmla="*/ 2782515 h 4608812"/>
              <a:gd name="connsiteX29149" fmla="*/ 6561358 w 12184637"/>
              <a:gd name="connsiteY29149" fmla="*/ 2729212 h 4608812"/>
              <a:gd name="connsiteX29150" fmla="*/ 6553554 w 12184637"/>
              <a:gd name="connsiteY29150" fmla="*/ 2727887 h 4608812"/>
              <a:gd name="connsiteX29151" fmla="*/ 6552229 w 12184637"/>
              <a:gd name="connsiteY29151" fmla="*/ 2735691 h 4608812"/>
              <a:gd name="connsiteX29152" fmla="*/ 6590219 w 12184637"/>
              <a:gd name="connsiteY29152" fmla="*/ 2788994 h 4608812"/>
              <a:gd name="connsiteX29153" fmla="*/ 6594783 w 12184637"/>
              <a:gd name="connsiteY29153" fmla="*/ 2791350 h 4608812"/>
              <a:gd name="connsiteX29154" fmla="*/ 6598023 w 12184637"/>
              <a:gd name="connsiteY29154" fmla="*/ 2790319 h 4608812"/>
              <a:gd name="connsiteX29155" fmla="*/ 6559297 w 12184637"/>
              <a:gd name="connsiteY29155" fmla="*/ 2737458 h 4608812"/>
              <a:gd name="connsiteX29156" fmla="*/ 6561800 w 12184637"/>
              <a:gd name="connsiteY29156" fmla="*/ 2729948 h 4608812"/>
              <a:gd name="connsiteX29157" fmla="*/ 6529774 w 12184637"/>
              <a:gd name="connsiteY29157" fmla="*/ 2666043 h 4608812"/>
              <a:gd name="connsiteX29158" fmla="*/ 6522265 w 12184637"/>
              <a:gd name="connsiteY29158" fmla="*/ 2663540 h 4608812"/>
              <a:gd name="connsiteX29159" fmla="*/ 6519761 w 12184637"/>
              <a:gd name="connsiteY29159" fmla="*/ 2671050 h 4608812"/>
              <a:gd name="connsiteX29160" fmla="*/ 6551788 w 12184637"/>
              <a:gd name="connsiteY29160" fmla="*/ 2734955 h 4608812"/>
              <a:gd name="connsiteX29161" fmla="*/ 6556794 w 12184637"/>
              <a:gd name="connsiteY29161" fmla="*/ 2738047 h 4608812"/>
              <a:gd name="connsiteX29162" fmla="*/ 6559297 w 12184637"/>
              <a:gd name="connsiteY29162" fmla="*/ 2737458 h 4608812"/>
              <a:gd name="connsiteX29163" fmla="*/ 6526903 w 12184637"/>
              <a:gd name="connsiteY29163" fmla="*/ 2673700 h 4608812"/>
              <a:gd name="connsiteX29164" fmla="*/ 6529848 w 12184637"/>
              <a:gd name="connsiteY29164" fmla="*/ 2666411 h 4608812"/>
              <a:gd name="connsiteX29165" fmla="*/ 6497233 w 12184637"/>
              <a:gd name="connsiteY29165" fmla="*/ 2588665 h 4608812"/>
              <a:gd name="connsiteX29166" fmla="*/ 6489944 w 12184637"/>
              <a:gd name="connsiteY29166" fmla="*/ 2585720 h 4608812"/>
              <a:gd name="connsiteX29167" fmla="*/ 6486999 w 12184637"/>
              <a:gd name="connsiteY29167" fmla="*/ 2593009 h 4608812"/>
              <a:gd name="connsiteX29168" fmla="*/ 6519687 w 12184637"/>
              <a:gd name="connsiteY29168" fmla="*/ 2670755 h 4608812"/>
              <a:gd name="connsiteX29169" fmla="*/ 6524841 w 12184637"/>
              <a:gd name="connsiteY29169" fmla="*/ 2674142 h 4608812"/>
              <a:gd name="connsiteX29170" fmla="*/ 6526903 w 12184637"/>
              <a:gd name="connsiteY29170" fmla="*/ 2673700 h 4608812"/>
              <a:gd name="connsiteX29171" fmla="*/ 6493846 w 12184637"/>
              <a:gd name="connsiteY29171" fmla="*/ 2596175 h 4608812"/>
              <a:gd name="connsiteX29172" fmla="*/ 6497380 w 12184637"/>
              <a:gd name="connsiteY29172" fmla="*/ 2589107 h 4608812"/>
              <a:gd name="connsiteX29173" fmla="*/ 6468299 w 12184637"/>
              <a:gd name="connsiteY29173" fmla="*/ 2501937 h 4608812"/>
              <a:gd name="connsiteX29174" fmla="*/ 6461231 w 12184637"/>
              <a:gd name="connsiteY29174" fmla="*/ 2498403 h 4608812"/>
              <a:gd name="connsiteX29175" fmla="*/ 6457697 w 12184637"/>
              <a:gd name="connsiteY29175" fmla="*/ 2505471 h 4608812"/>
              <a:gd name="connsiteX29176" fmla="*/ 6486778 w 12184637"/>
              <a:gd name="connsiteY29176" fmla="*/ 2592641 h 4608812"/>
              <a:gd name="connsiteX29177" fmla="*/ 6492079 w 12184637"/>
              <a:gd name="connsiteY29177" fmla="*/ 2596469 h 4608812"/>
              <a:gd name="connsiteX29178" fmla="*/ 6493846 w 12184637"/>
              <a:gd name="connsiteY29178" fmla="*/ 2596175 h 4608812"/>
              <a:gd name="connsiteX29179" fmla="*/ 6464249 w 12184637"/>
              <a:gd name="connsiteY29179" fmla="*/ 2509152 h 4608812"/>
              <a:gd name="connsiteX29180" fmla="*/ 6468446 w 12184637"/>
              <a:gd name="connsiteY29180" fmla="*/ 2502452 h 4608812"/>
              <a:gd name="connsiteX29181" fmla="*/ 6447021 w 12184637"/>
              <a:gd name="connsiteY29181" fmla="*/ 2410203 h 4608812"/>
              <a:gd name="connsiteX29182" fmla="*/ 6440322 w 12184637"/>
              <a:gd name="connsiteY29182" fmla="*/ 2406006 h 4608812"/>
              <a:gd name="connsiteX29183" fmla="*/ 6436125 w 12184637"/>
              <a:gd name="connsiteY29183" fmla="*/ 2412706 h 4608812"/>
              <a:gd name="connsiteX29184" fmla="*/ 6457549 w 12184637"/>
              <a:gd name="connsiteY29184" fmla="*/ 2504956 h 4608812"/>
              <a:gd name="connsiteX29185" fmla="*/ 6462998 w 12184637"/>
              <a:gd name="connsiteY29185" fmla="*/ 2509299 h 4608812"/>
              <a:gd name="connsiteX29186" fmla="*/ 6464249 w 12184637"/>
              <a:gd name="connsiteY29186" fmla="*/ 2509152 h 4608812"/>
              <a:gd name="connsiteX29187" fmla="*/ 6442089 w 12184637"/>
              <a:gd name="connsiteY29187" fmla="*/ 2416976 h 4608812"/>
              <a:gd name="connsiteX29188" fmla="*/ 6447021 w 12184637"/>
              <a:gd name="connsiteY29188" fmla="*/ 2410865 h 4608812"/>
              <a:gd name="connsiteX29189" fmla="*/ 6437156 w 12184637"/>
              <a:gd name="connsiteY29189" fmla="*/ 2317732 h 4608812"/>
              <a:gd name="connsiteX29190" fmla="*/ 6431045 w 12184637"/>
              <a:gd name="connsiteY29190" fmla="*/ 2312799 h 4608812"/>
              <a:gd name="connsiteX29191" fmla="*/ 6426113 w 12184637"/>
              <a:gd name="connsiteY29191" fmla="*/ 2318910 h 4608812"/>
              <a:gd name="connsiteX29192" fmla="*/ 6435978 w 12184637"/>
              <a:gd name="connsiteY29192" fmla="*/ 2412043 h 4608812"/>
              <a:gd name="connsiteX29193" fmla="*/ 6441573 w 12184637"/>
              <a:gd name="connsiteY29193" fmla="*/ 2417050 h 4608812"/>
              <a:gd name="connsiteX29194" fmla="*/ 6442089 w 12184637"/>
              <a:gd name="connsiteY29194" fmla="*/ 2416976 h 4608812"/>
              <a:gd name="connsiteX29195" fmla="*/ 6437230 w 12184637"/>
              <a:gd name="connsiteY29195" fmla="*/ 2318615 h 4608812"/>
              <a:gd name="connsiteX29196" fmla="*/ 6442972 w 12184637"/>
              <a:gd name="connsiteY29196" fmla="*/ 2228869 h 4608812"/>
              <a:gd name="connsiteX29197" fmla="*/ 6437745 w 12184637"/>
              <a:gd name="connsiteY29197" fmla="*/ 2222979 h 4608812"/>
              <a:gd name="connsiteX29198" fmla="*/ 6431855 w 12184637"/>
              <a:gd name="connsiteY29198" fmla="*/ 2228206 h 4608812"/>
              <a:gd name="connsiteX29199" fmla="*/ 6426113 w 12184637"/>
              <a:gd name="connsiteY29199" fmla="*/ 2317953 h 4608812"/>
              <a:gd name="connsiteX29200" fmla="*/ 6431340 w 12184637"/>
              <a:gd name="connsiteY29200" fmla="*/ 2323843 h 4608812"/>
              <a:gd name="connsiteX29201" fmla="*/ 6431708 w 12184637"/>
              <a:gd name="connsiteY29201" fmla="*/ 2323843 h 4608812"/>
              <a:gd name="connsiteX29202" fmla="*/ 6437230 w 12184637"/>
              <a:gd name="connsiteY29202" fmla="*/ 2318615 h 4608812"/>
              <a:gd name="connsiteX29203" fmla="*/ 6442825 w 12184637"/>
              <a:gd name="connsiteY29203" fmla="*/ 2229973 h 4608812"/>
              <a:gd name="connsiteX29204" fmla="*/ 6464912 w 12184637"/>
              <a:gd name="connsiteY29204" fmla="*/ 2146705 h 4608812"/>
              <a:gd name="connsiteX29205" fmla="*/ 6460936 w 12184637"/>
              <a:gd name="connsiteY29205" fmla="*/ 2139858 h 4608812"/>
              <a:gd name="connsiteX29206" fmla="*/ 6454089 w 12184637"/>
              <a:gd name="connsiteY29206" fmla="*/ 2143834 h 4608812"/>
              <a:gd name="connsiteX29207" fmla="*/ 6432002 w 12184637"/>
              <a:gd name="connsiteY29207" fmla="*/ 2227102 h 4608812"/>
              <a:gd name="connsiteX29208" fmla="*/ 6435978 w 12184637"/>
              <a:gd name="connsiteY29208" fmla="*/ 2233949 h 4608812"/>
              <a:gd name="connsiteX29209" fmla="*/ 6437451 w 12184637"/>
              <a:gd name="connsiteY29209" fmla="*/ 2234170 h 4608812"/>
              <a:gd name="connsiteX29210" fmla="*/ 6442825 w 12184637"/>
              <a:gd name="connsiteY29210" fmla="*/ 2229973 h 4608812"/>
              <a:gd name="connsiteX29211" fmla="*/ 6464397 w 12184637"/>
              <a:gd name="connsiteY29211" fmla="*/ 2147883 h 4608812"/>
              <a:gd name="connsiteX29212" fmla="*/ 6503638 w 12184637"/>
              <a:gd name="connsiteY29212" fmla="*/ 2074039 h 4608812"/>
              <a:gd name="connsiteX29213" fmla="*/ 6501355 w 12184637"/>
              <a:gd name="connsiteY29213" fmla="*/ 2066530 h 4608812"/>
              <a:gd name="connsiteX29214" fmla="*/ 6493846 w 12184637"/>
              <a:gd name="connsiteY29214" fmla="*/ 2068812 h 4608812"/>
              <a:gd name="connsiteX29215" fmla="*/ 6454605 w 12184637"/>
              <a:gd name="connsiteY29215" fmla="*/ 2142656 h 4608812"/>
              <a:gd name="connsiteX29216" fmla="*/ 6456887 w 12184637"/>
              <a:gd name="connsiteY29216" fmla="*/ 2150165 h 4608812"/>
              <a:gd name="connsiteX29217" fmla="*/ 6459537 w 12184637"/>
              <a:gd name="connsiteY29217" fmla="*/ 2150828 h 4608812"/>
              <a:gd name="connsiteX29218" fmla="*/ 6464397 w 12184637"/>
              <a:gd name="connsiteY29218" fmla="*/ 2147883 h 4608812"/>
              <a:gd name="connsiteX29219" fmla="*/ 6500398 w 12184637"/>
              <a:gd name="connsiteY29219" fmla="*/ 2076763 h 4608812"/>
              <a:gd name="connsiteX29220" fmla="*/ 6580868 w 12184637"/>
              <a:gd name="connsiteY29220" fmla="*/ 2051437 h 4608812"/>
              <a:gd name="connsiteX29221" fmla="*/ 6584476 w 12184637"/>
              <a:gd name="connsiteY29221" fmla="*/ 2044443 h 4608812"/>
              <a:gd name="connsiteX29222" fmla="*/ 6577482 w 12184637"/>
              <a:gd name="connsiteY29222" fmla="*/ 2040835 h 4608812"/>
              <a:gd name="connsiteX29223" fmla="*/ 6497012 w 12184637"/>
              <a:gd name="connsiteY29223" fmla="*/ 2066162 h 4608812"/>
              <a:gd name="connsiteX29224" fmla="*/ 6493404 w 12184637"/>
              <a:gd name="connsiteY29224" fmla="*/ 2073156 h 4608812"/>
              <a:gd name="connsiteX29225" fmla="*/ 6498779 w 12184637"/>
              <a:gd name="connsiteY29225" fmla="*/ 2077058 h 4608812"/>
              <a:gd name="connsiteX29226" fmla="*/ 6500398 w 12184637"/>
              <a:gd name="connsiteY29226" fmla="*/ 2076763 h 4608812"/>
              <a:gd name="connsiteX29227" fmla="*/ 6580280 w 12184637"/>
              <a:gd name="connsiteY29227" fmla="*/ 2051510 h 4608812"/>
              <a:gd name="connsiteX29228" fmla="*/ 6658762 w 12184637"/>
              <a:gd name="connsiteY29228" fmla="*/ 2036123 h 4608812"/>
              <a:gd name="connsiteX29229" fmla="*/ 6663179 w 12184637"/>
              <a:gd name="connsiteY29229" fmla="*/ 2029571 h 4608812"/>
              <a:gd name="connsiteX29230" fmla="*/ 6656627 w 12184637"/>
              <a:gd name="connsiteY29230" fmla="*/ 2025153 h 4608812"/>
              <a:gd name="connsiteX29231" fmla="*/ 6578144 w 12184637"/>
              <a:gd name="connsiteY29231" fmla="*/ 2040541 h 4608812"/>
              <a:gd name="connsiteX29232" fmla="*/ 6573727 w 12184637"/>
              <a:gd name="connsiteY29232" fmla="*/ 2047093 h 4608812"/>
              <a:gd name="connsiteX29233" fmla="*/ 6579249 w 12184637"/>
              <a:gd name="connsiteY29233" fmla="*/ 2051584 h 4608812"/>
              <a:gd name="connsiteX29234" fmla="*/ 6580280 w 12184637"/>
              <a:gd name="connsiteY29234" fmla="*/ 2051510 h 4608812"/>
              <a:gd name="connsiteX29235" fmla="*/ 6658614 w 12184637"/>
              <a:gd name="connsiteY29235" fmla="*/ 2036197 h 4608812"/>
              <a:gd name="connsiteX29236" fmla="*/ 6738643 w 12184637"/>
              <a:gd name="connsiteY29236" fmla="*/ 2023460 h 4608812"/>
              <a:gd name="connsiteX29237" fmla="*/ 6743281 w 12184637"/>
              <a:gd name="connsiteY29237" fmla="*/ 2017055 h 4608812"/>
              <a:gd name="connsiteX29238" fmla="*/ 6736876 w 12184637"/>
              <a:gd name="connsiteY29238" fmla="*/ 2012416 h 4608812"/>
              <a:gd name="connsiteX29239" fmla="*/ 6656848 w 12184637"/>
              <a:gd name="connsiteY29239" fmla="*/ 2025153 h 4608812"/>
              <a:gd name="connsiteX29240" fmla="*/ 6652209 w 12184637"/>
              <a:gd name="connsiteY29240" fmla="*/ 2031559 h 4608812"/>
              <a:gd name="connsiteX29241" fmla="*/ 6657731 w 12184637"/>
              <a:gd name="connsiteY29241" fmla="*/ 2036270 h 4608812"/>
              <a:gd name="connsiteX29242" fmla="*/ 6658614 w 12184637"/>
              <a:gd name="connsiteY29242" fmla="*/ 2036197 h 4608812"/>
              <a:gd name="connsiteX29243" fmla="*/ 6738864 w 12184637"/>
              <a:gd name="connsiteY29243" fmla="*/ 2023460 h 4608812"/>
              <a:gd name="connsiteX29244" fmla="*/ 6824120 w 12184637"/>
              <a:gd name="connsiteY29244" fmla="*/ 2006011 h 4608812"/>
              <a:gd name="connsiteX29245" fmla="*/ 6828463 w 12184637"/>
              <a:gd name="connsiteY29245" fmla="*/ 1999459 h 4608812"/>
              <a:gd name="connsiteX29246" fmla="*/ 6821911 w 12184637"/>
              <a:gd name="connsiteY29246" fmla="*/ 1995115 h 4608812"/>
              <a:gd name="connsiteX29247" fmla="*/ 6736655 w 12184637"/>
              <a:gd name="connsiteY29247" fmla="*/ 2012564 h 4608812"/>
              <a:gd name="connsiteX29248" fmla="*/ 6732311 w 12184637"/>
              <a:gd name="connsiteY29248" fmla="*/ 2019116 h 4608812"/>
              <a:gd name="connsiteX29249" fmla="*/ 6737833 w 12184637"/>
              <a:gd name="connsiteY29249" fmla="*/ 2023607 h 4608812"/>
              <a:gd name="connsiteX29250" fmla="*/ 6738864 w 12184637"/>
              <a:gd name="connsiteY29250" fmla="*/ 2023460 h 4608812"/>
              <a:gd name="connsiteX29251" fmla="*/ 6823899 w 12184637"/>
              <a:gd name="connsiteY29251" fmla="*/ 2006011 h 4608812"/>
              <a:gd name="connsiteX29252" fmla="*/ 6914970 w 12184637"/>
              <a:gd name="connsiteY29252" fmla="*/ 1990403 h 4608812"/>
              <a:gd name="connsiteX29253" fmla="*/ 6919535 w 12184637"/>
              <a:gd name="connsiteY29253" fmla="*/ 1983998 h 4608812"/>
              <a:gd name="connsiteX29254" fmla="*/ 6913130 w 12184637"/>
              <a:gd name="connsiteY29254" fmla="*/ 1979433 h 4608812"/>
              <a:gd name="connsiteX29255" fmla="*/ 6822058 w 12184637"/>
              <a:gd name="connsiteY29255" fmla="*/ 1995041 h 4608812"/>
              <a:gd name="connsiteX29256" fmla="*/ 6817493 w 12184637"/>
              <a:gd name="connsiteY29256" fmla="*/ 2001447 h 4608812"/>
              <a:gd name="connsiteX29257" fmla="*/ 6823015 w 12184637"/>
              <a:gd name="connsiteY29257" fmla="*/ 2006085 h 4608812"/>
              <a:gd name="connsiteX29258" fmla="*/ 6823899 w 12184637"/>
              <a:gd name="connsiteY29258" fmla="*/ 2006011 h 4608812"/>
              <a:gd name="connsiteX29259" fmla="*/ 6914455 w 12184637"/>
              <a:gd name="connsiteY29259" fmla="*/ 1990477 h 4608812"/>
              <a:gd name="connsiteX29260" fmla="*/ 7012153 w 12184637"/>
              <a:gd name="connsiteY29260" fmla="*/ 1983262 h 4608812"/>
              <a:gd name="connsiteX29261" fmla="*/ 7017307 w 12184637"/>
              <a:gd name="connsiteY29261" fmla="*/ 1977298 h 4608812"/>
              <a:gd name="connsiteX29262" fmla="*/ 7011343 w 12184637"/>
              <a:gd name="connsiteY29262" fmla="*/ 1972145 h 4608812"/>
              <a:gd name="connsiteX29263" fmla="*/ 6913645 w 12184637"/>
              <a:gd name="connsiteY29263" fmla="*/ 1979360 h 4608812"/>
              <a:gd name="connsiteX29264" fmla="*/ 6908492 w 12184637"/>
              <a:gd name="connsiteY29264" fmla="*/ 1985323 h 4608812"/>
              <a:gd name="connsiteX29265" fmla="*/ 6914087 w 12184637"/>
              <a:gd name="connsiteY29265" fmla="*/ 1990477 h 4608812"/>
              <a:gd name="connsiteX29266" fmla="*/ 6914455 w 12184637"/>
              <a:gd name="connsiteY29266" fmla="*/ 1990477 h 4608812"/>
              <a:gd name="connsiteX29267" fmla="*/ 10474946 w 12184637"/>
              <a:gd name="connsiteY29267" fmla="*/ 713924 h 4608812"/>
              <a:gd name="connsiteX29268" fmla="*/ 10517058 w 12184637"/>
              <a:gd name="connsiteY29268" fmla="*/ 711936 h 4608812"/>
              <a:gd name="connsiteX29269" fmla="*/ 10522359 w 12184637"/>
              <a:gd name="connsiteY29269" fmla="*/ 706120 h 4608812"/>
              <a:gd name="connsiteX29270" fmla="*/ 10516543 w 12184637"/>
              <a:gd name="connsiteY29270" fmla="*/ 700819 h 4608812"/>
              <a:gd name="connsiteX29271" fmla="*/ 10474430 w 12184637"/>
              <a:gd name="connsiteY29271" fmla="*/ 702807 h 4608812"/>
              <a:gd name="connsiteX29272" fmla="*/ 10469130 w 12184637"/>
              <a:gd name="connsiteY29272" fmla="*/ 708623 h 4608812"/>
              <a:gd name="connsiteX29273" fmla="*/ 10474725 w 12184637"/>
              <a:gd name="connsiteY29273" fmla="*/ 713924 h 4608812"/>
              <a:gd name="connsiteX29274" fmla="*/ 10474946 w 12184637"/>
              <a:gd name="connsiteY29274" fmla="*/ 713924 h 4608812"/>
              <a:gd name="connsiteX29275" fmla="*/ 10517132 w 12184637"/>
              <a:gd name="connsiteY29275" fmla="*/ 711863 h 4608812"/>
              <a:gd name="connsiteX29276" fmla="*/ 10616744 w 12184637"/>
              <a:gd name="connsiteY29276" fmla="*/ 705089 h 4608812"/>
              <a:gd name="connsiteX29277" fmla="*/ 10621898 w 12184637"/>
              <a:gd name="connsiteY29277" fmla="*/ 699126 h 4608812"/>
              <a:gd name="connsiteX29278" fmla="*/ 10615935 w 12184637"/>
              <a:gd name="connsiteY29278" fmla="*/ 693972 h 4608812"/>
              <a:gd name="connsiteX29279" fmla="*/ 10516322 w 12184637"/>
              <a:gd name="connsiteY29279" fmla="*/ 700746 h 4608812"/>
              <a:gd name="connsiteX29280" fmla="*/ 10511168 w 12184637"/>
              <a:gd name="connsiteY29280" fmla="*/ 706709 h 4608812"/>
              <a:gd name="connsiteX29281" fmla="*/ 10516764 w 12184637"/>
              <a:gd name="connsiteY29281" fmla="*/ 711936 h 4608812"/>
              <a:gd name="connsiteX29282" fmla="*/ 10517132 w 12184637"/>
              <a:gd name="connsiteY29282" fmla="*/ 711863 h 4608812"/>
              <a:gd name="connsiteX29283" fmla="*/ 10665409 w 12184637"/>
              <a:gd name="connsiteY29283" fmla="*/ 717900 h 4608812"/>
              <a:gd name="connsiteX29284" fmla="*/ 10662169 w 12184637"/>
              <a:gd name="connsiteY29284" fmla="*/ 710758 h 4608812"/>
              <a:gd name="connsiteX29285" fmla="*/ 10618364 w 12184637"/>
              <a:gd name="connsiteY29285" fmla="*/ 694414 h 4608812"/>
              <a:gd name="connsiteX29286" fmla="*/ 10611223 w 12184637"/>
              <a:gd name="connsiteY29286" fmla="*/ 697653 h 4608812"/>
              <a:gd name="connsiteX29287" fmla="*/ 10614462 w 12184637"/>
              <a:gd name="connsiteY29287" fmla="*/ 704795 h 4608812"/>
              <a:gd name="connsiteX29288" fmla="*/ 10658268 w 12184637"/>
              <a:gd name="connsiteY29288" fmla="*/ 721139 h 4608812"/>
              <a:gd name="connsiteX29289" fmla="*/ 10660255 w 12184637"/>
              <a:gd name="connsiteY29289" fmla="*/ 721507 h 4608812"/>
              <a:gd name="connsiteX29290" fmla="*/ 10665409 w 12184637"/>
              <a:gd name="connsiteY29290" fmla="*/ 717900 h 4608812"/>
              <a:gd name="connsiteX29291" fmla="*/ 10770028 w 12184637"/>
              <a:gd name="connsiteY29291" fmla="*/ 720329 h 4608812"/>
              <a:gd name="connsiteX29292" fmla="*/ 10764653 w 12184637"/>
              <a:gd name="connsiteY29292" fmla="*/ 714513 h 4608812"/>
              <a:gd name="connsiteX29293" fmla="*/ 10660329 w 12184637"/>
              <a:gd name="connsiteY29293" fmla="*/ 710317 h 4608812"/>
              <a:gd name="connsiteX29294" fmla="*/ 10654513 w 12184637"/>
              <a:gd name="connsiteY29294" fmla="*/ 715691 h 4608812"/>
              <a:gd name="connsiteX29295" fmla="*/ 10659888 w 12184637"/>
              <a:gd name="connsiteY29295" fmla="*/ 721507 h 4608812"/>
              <a:gd name="connsiteX29296" fmla="*/ 10764212 w 12184637"/>
              <a:gd name="connsiteY29296" fmla="*/ 725704 h 4608812"/>
              <a:gd name="connsiteX29297" fmla="*/ 10764506 w 12184637"/>
              <a:gd name="connsiteY29297" fmla="*/ 725704 h 4608812"/>
              <a:gd name="connsiteX29298" fmla="*/ 10770028 w 12184637"/>
              <a:gd name="connsiteY29298" fmla="*/ 720329 h 4608812"/>
              <a:gd name="connsiteX29299" fmla="*/ 10812508 w 12184637"/>
              <a:gd name="connsiteY29299" fmla="*/ 753533 h 4608812"/>
              <a:gd name="connsiteX29300" fmla="*/ 10811110 w 12184637"/>
              <a:gd name="connsiteY29300" fmla="*/ 745803 h 4608812"/>
              <a:gd name="connsiteX29301" fmla="*/ 10767672 w 12184637"/>
              <a:gd name="connsiteY29301" fmla="*/ 715544 h 4608812"/>
              <a:gd name="connsiteX29302" fmla="*/ 10759941 w 12184637"/>
              <a:gd name="connsiteY29302" fmla="*/ 716943 h 4608812"/>
              <a:gd name="connsiteX29303" fmla="*/ 10761340 w 12184637"/>
              <a:gd name="connsiteY29303" fmla="*/ 724673 h 4608812"/>
              <a:gd name="connsiteX29304" fmla="*/ 10804777 w 12184637"/>
              <a:gd name="connsiteY29304" fmla="*/ 754932 h 4608812"/>
              <a:gd name="connsiteX29305" fmla="*/ 10808017 w 12184637"/>
              <a:gd name="connsiteY29305" fmla="*/ 755963 h 4608812"/>
              <a:gd name="connsiteX29306" fmla="*/ 10812508 w 12184637"/>
              <a:gd name="connsiteY29306" fmla="*/ 753533 h 4608812"/>
              <a:gd name="connsiteX29307" fmla="*/ 10846227 w 12184637"/>
              <a:gd name="connsiteY29307" fmla="*/ 793437 h 4608812"/>
              <a:gd name="connsiteX29308" fmla="*/ 10846670 w 12184637"/>
              <a:gd name="connsiteY29308" fmla="*/ 785559 h 4608812"/>
              <a:gd name="connsiteX29309" fmla="*/ 10812067 w 12184637"/>
              <a:gd name="connsiteY29309" fmla="*/ 746613 h 4608812"/>
              <a:gd name="connsiteX29310" fmla="*/ 10804189 w 12184637"/>
              <a:gd name="connsiteY29310" fmla="*/ 746171 h 4608812"/>
              <a:gd name="connsiteX29311" fmla="*/ 10803748 w 12184637"/>
              <a:gd name="connsiteY29311" fmla="*/ 754049 h 4608812"/>
              <a:gd name="connsiteX29312" fmla="*/ 10838350 w 12184637"/>
              <a:gd name="connsiteY29312" fmla="*/ 792995 h 4608812"/>
              <a:gd name="connsiteX29313" fmla="*/ 10842546 w 12184637"/>
              <a:gd name="connsiteY29313" fmla="*/ 794836 h 4608812"/>
              <a:gd name="connsiteX29314" fmla="*/ 10846227 w 12184637"/>
              <a:gd name="connsiteY29314" fmla="*/ 793437 h 4608812"/>
              <a:gd name="connsiteX29315" fmla="*/ 10851087 w 12184637"/>
              <a:gd name="connsiteY29315" fmla="*/ 793290 h 4608812"/>
              <a:gd name="connsiteX29316" fmla="*/ 10848363 w 12184637"/>
              <a:gd name="connsiteY29316" fmla="*/ 785854 h 4608812"/>
              <a:gd name="connsiteX29317" fmla="*/ 10844829 w 12184637"/>
              <a:gd name="connsiteY29317" fmla="*/ 784234 h 4608812"/>
              <a:gd name="connsiteX29318" fmla="*/ 10837393 w 12184637"/>
              <a:gd name="connsiteY29318" fmla="*/ 786958 h 4608812"/>
              <a:gd name="connsiteX29319" fmla="*/ 10840117 w 12184637"/>
              <a:gd name="connsiteY29319" fmla="*/ 794394 h 4608812"/>
              <a:gd name="connsiteX29320" fmla="*/ 10843651 w 12184637"/>
              <a:gd name="connsiteY29320" fmla="*/ 796014 h 4608812"/>
              <a:gd name="connsiteX29321" fmla="*/ 10846007 w 12184637"/>
              <a:gd name="connsiteY29321" fmla="*/ 796529 h 4608812"/>
              <a:gd name="connsiteX29322" fmla="*/ 10851087 w 12184637"/>
              <a:gd name="connsiteY29322" fmla="*/ 793290 h 4608812"/>
              <a:gd name="connsiteX29323" fmla="*/ 10958724 w 12184637"/>
              <a:gd name="connsiteY29323" fmla="*/ 808824 h 4608812"/>
              <a:gd name="connsiteX29324" fmla="*/ 10954085 w 12184637"/>
              <a:gd name="connsiteY29324" fmla="*/ 802419 h 4608812"/>
              <a:gd name="connsiteX29325" fmla="*/ 10846891 w 12184637"/>
              <a:gd name="connsiteY29325" fmla="*/ 785412 h 4608812"/>
              <a:gd name="connsiteX29326" fmla="*/ 10840485 w 12184637"/>
              <a:gd name="connsiteY29326" fmla="*/ 790051 h 4608812"/>
              <a:gd name="connsiteX29327" fmla="*/ 10845124 w 12184637"/>
              <a:gd name="connsiteY29327" fmla="*/ 796456 h 4608812"/>
              <a:gd name="connsiteX29328" fmla="*/ 10952319 w 12184637"/>
              <a:gd name="connsiteY29328" fmla="*/ 813463 h 4608812"/>
              <a:gd name="connsiteX29329" fmla="*/ 10953276 w 12184637"/>
              <a:gd name="connsiteY29329" fmla="*/ 813536 h 4608812"/>
              <a:gd name="connsiteX29330" fmla="*/ 10958724 w 12184637"/>
              <a:gd name="connsiteY29330" fmla="*/ 808824 h 4608812"/>
              <a:gd name="connsiteX29331" fmla="*/ 10991781 w 12184637"/>
              <a:gd name="connsiteY29331" fmla="*/ 858815 h 4608812"/>
              <a:gd name="connsiteX29332" fmla="*/ 10992885 w 12184637"/>
              <a:gd name="connsiteY29332" fmla="*/ 851011 h 4608812"/>
              <a:gd name="connsiteX29333" fmla="*/ 10957693 w 12184637"/>
              <a:gd name="connsiteY29333" fmla="*/ 804554 h 4608812"/>
              <a:gd name="connsiteX29334" fmla="*/ 10949889 w 12184637"/>
              <a:gd name="connsiteY29334" fmla="*/ 803450 h 4608812"/>
              <a:gd name="connsiteX29335" fmla="*/ 10948785 w 12184637"/>
              <a:gd name="connsiteY29335" fmla="*/ 811254 h 4608812"/>
              <a:gd name="connsiteX29336" fmla="*/ 10983977 w 12184637"/>
              <a:gd name="connsiteY29336" fmla="*/ 857710 h 4608812"/>
              <a:gd name="connsiteX29337" fmla="*/ 10988468 w 12184637"/>
              <a:gd name="connsiteY29337" fmla="*/ 859919 h 4608812"/>
              <a:gd name="connsiteX29338" fmla="*/ 10991781 w 12184637"/>
              <a:gd name="connsiteY29338" fmla="*/ 858815 h 4608812"/>
              <a:gd name="connsiteX29339" fmla="*/ 11090509 w 12184637"/>
              <a:gd name="connsiteY29339" fmla="*/ 886202 h 4608812"/>
              <a:gd name="connsiteX29340" fmla="*/ 11086828 w 12184637"/>
              <a:gd name="connsiteY29340" fmla="*/ 879208 h 4608812"/>
              <a:gd name="connsiteX29341" fmla="*/ 10990087 w 12184637"/>
              <a:gd name="connsiteY29341" fmla="*/ 849096 h 4608812"/>
              <a:gd name="connsiteX29342" fmla="*/ 10983093 w 12184637"/>
              <a:gd name="connsiteY29342" fmla="*/ 852778 h 4608812"/>
              <a:gd name="connsiteX29343" fmla="*/ 10986775 w 12184637"/>
              <a:gd name="connsiteY29343" fmla="*/ 859772 h 4608812"/>
              <a:gd name="connsiteX29344" fmla="*/ 11083516 w 12184637"/>
              <a:gd name="connsiteY29344" fmla="*/ 889884 h 4608812"/>
              <a:gd name="connsiteX29345" fmla="*/ 11085209 w 12184637"/>
              <a:gd name="connsiteY29345" fmla="*/ 890104 h 4608812"/>
              <a:gd name="connsiteX29346" fmla="*/ 11090509 w 12184637"/>
              <a:gd name="connsiteY29346" fmla="*/ 886202 h 4608812"/>
              <a:gd name="connsiteX29347" fmla="*/ 11117382 w 12184637"/>
              <a:gd name="connsiteY29347" fmla="*/ 938843 h 4608812"/>
              <a:gd name="connsiteX29348" fmla="*/ 11119296 w 12184637"/>
              <a:gd name="connsiteY29348" fmla="*/ 931186 h 4608812"/>
              <a:gd name="connsiteX29349" fmla="*/ 11089921 w 12184637"/>
              <a:gd name="connsiteY29349" fmla="*/ 881638 h 4608812"/>
              <a:gd name="connsiteX29350" fmla="*/ 11082264 w 12184637"/>
              <a:gd name="connsiteY29350" fmla="*/ 879724 h 4608812"/>
              <a:gd name="connsiteX29351" fmla="*/ 11080349 w 12184637"/>
              <a:gd name="connsiteY29351" fmla="*/ 887380 h 4608812"/>
              <a:gd name="connsiteX29352" fmla="*/ 11109725 w 12184637"/>
              <a:gd name="connsiteY29352" fmla="*/ 936929 h 4608812"/>
              <a:gd name="connsiteX29353" fmla="*/ 11114584 w 12184637"/>
              <a:gd name="connsiteY29353" fmla="*/ 939653 h 4608812"/>
              <a:gd name="connsiteX29354" fmla="*/ 11117382 w 12184637"/>
              <a:gd name="connsiteY29354" fmla="*/ 938843 h 4608812"/>
              <a:gd name="connsiteX29355" fmla="*/ 11199177 w 12184637"/>
              <a:gd name="connsiteY29355" fmla="*/ 979851 h 4608812"/>
              <a:gd name="connsiteX29356" fmla="*/ 11196895 w 12184637"/>
              <a:gd name="connsiteY29356" fmla="*/ 972268 h 4608812"/>
              <a:gd name="connsiteX29357" fmla="*/ 11117235 w 12184637"/>
              <a:gd name="connsiteY29357" fmla="*/ 929125 h 4608812"/>
              <a:gd name="connsiteX29358" fmla="*/ 11109651 w 12184637"/>
              <a:gd name="connsiteY29358" fmla="*/ 931407 h 4608812"/>
              <a:gd name="connsiteX29359" fmla="*/ 11111934 w 12184637"/>
              <a:gd name="connsiteY29359" fmla="*/ 938990 h 4608812"/>
              <a:gd name="connsiteX29360" fmla="*/ 11191594 w 12184637"/>
              <a:gd name="connsiteY29360" fmla="*/ 982133 h 4608812"/>
              <a:gd name="connsiteX29361" fmla="*/ 11194318 w 12184637"/>
              <a:gd name="connsiteY29361" fmla="*/ 982796 h 4608812"/>
              <a:gd name="connsiteX29362" fmla="*/ 11199177 w 12184637"/>
              <a:gd name="connsiteY29362" fmla="*/ 979851 h 4608812"/>
              <a:gd name="connsiteX29363" fmla="*/ 11206687 w 12184637"/>
              <a:gd name="connsiteY29363" fmla="*/ 989054 h 4608812"/>
              <a:gd name="connsiteX29364" fmla="*/ 11206466 w 12184637"/>
              <a:gd name="connsiteY29364" fmla="*/ 981176 h 4608812"/>
              <a:gd name="connsiteX29365" fmla="*/ 11198073 w 12184637"/>
              <a:gd name="connsiteY29365" fmla="*/ 973151 h 4608812"/>
              <a:gd name="connsiteX29366" fmla="*/ 11190196 w 12184637"/>
              <a:gd name="connsiteY29366" fmla="*/ 973372 h 4608812"/>
              <a:gd name="connsiteX29367" fmla="*/ 11190416 w 12184637"/>
              <a:gd name="connsiteY29367" fmla="*/ 981250 h 4608812"/>
              <a:gd name="connsiteX29368" fmla="*/ 11198809 w 12184637"/>
              <a:gd name="connsiteY29368" fmla="*/ 989275 h 4608812"/>
              <a:gd name="connsiteX29369" fmla="*/ 11202711 w 12184637"/>
              <a:gd name="connsiteY29369" fmla="*/ 990821 h 4608812"/>
              <a:gd name="connsiteX29370" fmla="*/ 11206687 w 12184637"/>
              <a:gd name="connsiteY29370" fmla="*/ 989054 h 4608812"/>
              <a:gd name="connsiteX29371" fmla="*/ 11257414 w 12184637"/>
              <a:gd name="connsiteY29371" fmla="*/ 1037498 h 4608812"/>
              <a:gd name="connsiteX29372" fmla="*/ 11257192 w 12184637"/>
              <a:gd name="connsiteY29372" fmla="*/ 1029620 h 4608812"/>
              <a:gd name="connsiteX29373" fmla="*/ 11206466 w 12184637"/>
              <a:gd name="connsiteY29373" fmla="*/ 981176 h 4608812"/>
              <a:gd name="connsiteX29374" fmla="*/ 11198589 w 12184637"/>
              <a:gd name="connsiteY29374" fmla="*/ 981397 h 4608812"/>
              <a:gd name="connsiteX29375" fmla="*/ 11198809 w 12184637"/>
              <a:gd name="connsiteY29375" fmla="*/ 989275 h 4608812"/>
              <a:gd name="connsiteX29376" fmla="*/ 11249535 w 12184637"/>
              <a:gd name="connsiteY29376" fmla="*/ 1037719 h 4608812"/>
              <a:gd name="connsiteX29377" fmla="*/ 11253438 w 12184637"/>
              <a:gd name="connsiteY29377" fmla="*/ 1039265 h 4608812"/>
              <a:gd name="connsiteX29378" fmla="*/ 11257414 w 12184637"/>
              <a:gd name="connsiteY29378" fmla="*/ 1037498 h 4608812"/>
              <a:gd name="connsiteX29379" fmla="*/ 11274862 w 12184637"/>
              <a:gd name="connsiteY29379" fmla="*/ 1075929 h 4608812"/>
              <a:gd name="connsiteX29380" fmla="*/ 11277291 w 12184637"/>
              <a:gd name="connsiteY29380" fmla="*/ 1068420 h 4608812"/>
              <a:gd name="connsiteX29381" fmla="*/ 11258371 w 12184637"/>
              <a:gd name="connsiteY29381" fmla="*/ 1031019 h 4608812"/>
              <a:gd name="connsiteX29382" fmla="*/ 11250861 w 12184637"/>
              <a:gd name="connsiteY29382" fmla="*/ 1028590 h 4608812"/>
              <a:gd name="connsiteX29383" fmla="*/ 11248431 w 12184637"/>
              <a:gd name="connsiteY29383" fmla="*/ 1036099 h 4608812"/>
              <a:gd name="connsiteX29384" fmla="*/ 11267353 w 12184637"/>
              <a:gd name="connsiteY29384" fmla="*/ 1073500 h 4608812"/>
              <a:gd name="connsiteX29385" fmla="*/ 11272358 w 12184637"/>
              <a:gd name="connsiteY29385" fmla="*/ 1076592 h 4608812"/>
              <a:gd name="connsiteX29386" fmla="*/ 11274862 w 12184637"/>
              <a:gd name="connsiteY29386" fmla="*/ 1075929 h 4608812"/>
              <a:gd name="connsiteX29387" fmla="*/ 2823067 w 12184637"/>
              <a:gd name="connsiteY29387" fmla="*/ 1806787 h 4608812"/>
              <a:gd name="connsiteX29388" fmla="*/ 2871511 w 12184637"/>
              <a:gd name="connsiteY29388" fmla="*/ 1729409 h 4608812"/>
              <a:gd name="connsiteX29389" fmla="*/ 2869744 w 12184637"/>
              <a:gd name="connsiteY29389" fmla="*/ 1721752 h 4608812"/>
              <a:gd name="connsiteX29390" fmla="*/ 2862087 w 12184637"/>
              <a:gd name="connsiteY29390" fmla="*/ 1723519 h 4608812"/>
              <a:gd name="connsiteX29391" fmla="*/ 2813643 w 12184637"/>
              <a:gd name="connsiteY29391" fmla="*/ 1800897 h 4608812"/>
              <a:gd name="connsiteX29392" fmla="*/ 2815410 w 12184637"/>
              <a:gd name="connsiteY29392" fmla="*/ 1808554 h 4608812"/>
              <a:gd name="connsiteX29393" fmla="*/ 2818429 w 12184637"/>
              <a:gd name="connsiteY29393" fmla="*/ 1809437 h 4608812"/>
              <a:gd name="connsiteX29394" fmla="*/ 2823067 w 12184637"/>
              <a:gd name="connsiteY29394" fmla="*/ 1806787 h 4608812"/>
              <a:gd name="connsiteX29395" fmla="*/ 2872100 w 12184637"/>
              <a:gd name="connsiteY29395" fmla="*/ 1728157 h 4608812"/>
              <a:gd name="connsiteX29396" fmla="*/ 2905157 w 12184637"/>
              <a:gd name="connsiteY29396" fmla="*/ 1626999 h 4608812"/>
              <a:gd name="connsiteX29397" fmla="*/ 2901623 w 12184637"/>
              <a:gd name="connsiteY29397" fmla="*/ 1620005 h 4608812"/>
              <a:gd name="connsiteX29398" fmla="*/ 2894629 w 12184637"/>
              <a:gd name="connsiteY29398" fmla="*/ 1623539 h 4608812"/>
              <a:gd name="connsiteX29399" fmla="*/ 2861572 w 12184637"/>
              <a:gd name="connsiteY29399" fmla="*/ 1724697 h 4608812"/>
              <a:gd name="connsiteX29400" fmla="*/ 2865106 w 12184637"/>
              <a:gd name="connsiteY29400" fmla="*/ 1731691 h 4608812"/>
              <a:gd name="connsiteX29401" fmla="*/ 2866873 w 12184637"/>
              <a:gd name="connsiteY29401" fmla="*/ 1731986 h 4608812"/>
              <a:gd name="connsiteX29402" fmla="*/ 2872100 w 12184637"/>
              <a:gd name="connsiteY29402" fmla="*/ 1728157 h 4608812"/>
              <a:gd name="connsiteX29403" fmla="*/ 2905378 w 12184637"/>
              <a:gd name="connsiteY29403" fmla="*/ 1626042 h 4608812"/>
              <a:gd name="connsiteX29404" fmla="*/ 2922238 w 12184637"/>
              <a:gd name="connsiteY29404" fmla="*/ 1505153 h 4608812"/>
              <a:gd name="connsiteX29405" fmla="*/ 2917452 w 12184637"/>
              <a:gd name="connsiteY29405" fmla="*/ 1498895 h 4608812"/>
              <a:gd name="connsiteX29406" fmla="*/ 2911194 w 12184637"/>
              <a:gd name="connsiteY29406" fmla="*/ 1503680 h 4608812"/>
              <a:gd name="connsiteX29407" fmla="*/ 2894334 w 12184637"/>
              <a:gd name="connsiteY29407" fmla="*/ 1624570 h 4608812"/>
              <a:gd name="connsiteX29408" fmla="*/ 2899120 w 12184637"/>
              <a:gd name="connsiteY29408" fmla="*/ 1630827 h 4608812"/>
              <a:gd name="connsiteX29409" fmla="*/ 2899930 w 12184637"/>
              <a:gd name="connsiteY29409" fmla="*/ 1630901 h 4608812"/>
              <a:gd name="connsiteX29410" fmla="*/ 2905378 w 12184637"/>
              <a:gd name="connsiteY29410" fmla="*/ 1626042 h 4608812"/>
              <a:gd name="connsiteX29411" fmla="*/ 2922311 w 12184637"/>
              <a:gd name="connsiteY29411" fmla="*/ 1504416 h 4608812"/>
              <a:gd name="connsiteX29412" fmla="*/ 2922091 w 12184637"/>
              <a:gd name="connsiteY29412" fmla="*/ 1367993 h 4608812"/>
              <a:gd name="connsiteX29413" fmla="*/ 2916495 w 12184637"/>
              <a:gd name="connsiteY29413" fmla="*/ 1362397 h 4608812"/>
              <a:gd name="connsiteX29414" fmla="*/ 2910900 w 12184637"/>
              <a:gd name="connsiteY29414" fmla="*/ 1367993 h 4608812"/>
              <a:gd name="connsiteX29415" fmla="*/ 2911121 w 12184637"/>
              <a:gd name="connsiteY29415" fmla="*/ 1504416 h 4608812"/>
              <a:gd name="connsiteX29416" fmla="*/ 2916716 w 12184637"/>
              <a:gd name="connsiteY29416" fmla="*/ 1510012 h 4608812"/>
              <a:gd name="connsiteX29417" fmla="*/ 2916716 w 12184637"/>
              <a:gd name="connsiteY29417" fmla="*/ 1510012 h 4608812"/>
              <a:gd name="connsiteX29418" fmla="*/ 2922311 w 12184637"/>
              <a:gd name="connsiteY29418" fmla="*/ 1504416 h 4608812"/>
              <a:gd name="connsiteX29419" fmla="*/ 2917158 w 12184637"/>
              <a:gd name="connsiteY29419" fmla="*/ 1373514 h 4608812"/>
              <a:gd name="connsiteX29420" fmla="*/ 2922017 w 12184637"/>
              <a:gd name="connsiteY29420" fmla="*/ 1367330 h 4608812"/>
              <a:gd name="connsiteX29421" fmla="*/ 2904126 w 12184637"/>
              <a:gd name="connsiteY29421" fmla="*/ 1219936 h 4608812"/>
              <a:gd name="connsiteX29422" fmla="*/ 2897942 w 12184637"/>
              <a:gd name="connsiteY29422" fmla="*/ 1215077 h 4608812"/>
              <a:gd name="connsiteX29423" fmla="*/ 2893083 w 12184637"/>
              <a:gd name="connsiteY29423" fmla="*/ 1221262 h 4608812"/>
              <a:gd name="connsiteX29424" fmla="*/ 2910973 w 12184637"/>
              <a:gd name="connsiteY29424" fmla="*/ 1368655 h 4608812"/>
              <a:gd name="connsiteX29425" fmla="*/ 2916569 w 12184637"/>
              <a:gd name="connsiteY29425" fmla="*/ 1373588 h 4608812"/>
              <a:gd name="connsiteX29426" fmla="*/ 2917158 w 12184637"/>
              <a:gd name="connsiteY29426" fmla="*/ 1373514 h 4608812"/>
              <a:gd name="connsiteX29427" fmla="*/ 2899930 w 12184637"/>
              <a:gd name="connsiteY29427" fmla="*/ 1226047 h 4608812"/>
              <a:gd name="connsiteX29428" fmla="*/ 2904053 w 12184637"/>
              <a:gd name="connsiteY29428" fmla="*/ 1219347 h 4608812"/>
              <a:gd name="connsiteX29429" fmla="*/ 2867904 w 12184637"/>
              <a:gd name="connsiteY29429" fmla="*/ 1065622 h 4608812"/>
              <a:gd name="connsiteX29430" fmla="*/ 2861204 w 12184637"/>
              <a:gd name="connsiteY29430" fmla="*/ 1061499 h 4608812"/>
              <a:gd name="connsiteX29431" fmla="*/ 2857081 w 12184637"/>
              <a:gd name="connsiteY29431" fmla="*/ 1068199 h 4608812"/>
              <a:gd name="connsiteX29432" fmla="*/ 2893230 w 12184637"/>
              <a:gd name="connsiteY29432" fmla="*/ 1221924 h 4608812"/>
              <a:gd name="connsiteX29433" fmla="*/ 2898678 w 12184637"/>
              <a:gd name="connsiteY29433" fmla="*/ 1226194 h 4608812"/>
              <a:gd name="connsiteX29434" fmla="*/ 2899930 w 12184637"/>
              <a:gd name="connsiteY29434" fmla="*/ 1226047 h 4608812"/>
              <a:gd name="connsiteX29435" fmla="*/ 2864370 w 12184637"/>
              <a:gd name="connsiteY29435" fmla="*/ 1072101 h 4608812"/>
              <a:gd name="connsiteX29436" fmla="*/ 2867757 w 12184637"/>
              <a:gd name="connsiteY29436" fmla="*/ 1065033 h 4608812"/>
              <a:gd name="connsiteX29437" fmla="*/ 2866947 w 12184637"/>
              <a:gd name="connsiteY29437" fmla="*/ 1062751 h 4608812"/>
              <a:gd name="connsiteX29438" fmla="*/ 2859879 w 12184637"/>
              <a:gd name="connsiteY29438" fmla="*/ 1059364 h 4608812"/>
              <a:gd name="connsiteX29439" fmla="*/ 2856492 w 12184637"/>
              <a:gd name="connsiteY29439" fmla="*/ 1066432 h 4608812"/>
              <a:gd name="connsiteX29440" fmla="*/ 2857302 w 12184637"/>
              <a:gd name="connsiteY29440" fmla="*/ 1068714 h 4608812"/>
              <a:gd name="connsiteX29441" fmla="*/ 2862603 w 12184637"/>
              <a:gd name="connsiteY29441" fmla="*/ 1072469 h 4608812"/>
              <a:gd name="connsiteX29442" fmla="*/ 2864370 w 12184637"/>
              <a:gd name="connsiteY29442" fmla="*/ 1072101 h 4608812"/>
              <a:gd name="connsiteX29443" fmla="*/ 2863560 w 12184637"/>
              <a:gd name="connsiteY29443" fmla="*/ 1069892 h 4608812"/>
              <a:gd name="connsiteX29444" fmla="*/ 2867020 w 12184637"/>
              <a:gd name="connsiteY29444" fmla="*/ 1062825 h 4608812"/>
              <a:gd name="connsiteX29445" fmla="*/ 2814527 w 12184637"/>
              <a:gd name="connsiteY29445" fmla="*/ 912486 h 4608812"/>
              <a:gd name="connsiteX29446" fmla="*/ 2807459 w 12184637"/>
              <a:gd name="connsiteY29446" fmla="*/ 909026 h 4608812"/>
              <a:gd name="connsiteX29447" fmla="*/ 2803999 w 12184637"/>
              <a:gd name="connsiteY29447" fmla="*/ 916093 h 4608812"/>
              <a:gd name="connsiteX29448" fmla="*/ 2856492 w 12184637"/>
              <a:gd name="connsiteY29448" fmla="*/ 1066432 h 4608812"/>
              <a:gd name="connsiteX29449" fmla="*/ 2861793 w 12184637"/>
              <a:gd name="connsiteY29449" fmla="*/ 1070187 h 4608812"/>
              <a:gd name="connsiteX29450" fmla="*/ 2863560 w 12184637"/>
              <a:gd name="connsiteY29450" fmla="*/ 1069892 h 4608812"/>
              <a:gd name="connsiteX29451" fmla="*/ 2811582 w 12184637"/>
              <a:gd name="connsiteY29451" fmla="*/ 919259 h 4608812"/>
              <a:gd name="connsiteX29452" fmla="*/ 2814232 w 12184637"/>
              <a:gd name="connsiteY29452" fmla="*/ 911823 h 4608812"/>
              <a:gd name="connsiteX29453" fmla="*/ 2744879 w 12184637"/>
              <a:gd name="connsiteY29453" fmla="*/ 767522 h 4608812"/>
              <a:gd name="connsiteX29454" fmla="*/ 2737443 w 12184637"/>
              <a:gd name="connsiteY29454" fmla="*/ 764871 h 4608812"/>
              <a:gd name="connsiteX29455" fmla="*/ 2734793 w 12184637"/>
              <a:gd name="connsiteY29455" fmla="*/ 772307 h 4608812"/>
              <a:gd name="connsiteX29456" fmla="*/ 2804146 w 12184637"/>
              <a:gd name="connsiteY29456" fmla="*/ 916609 h 4608812"/>
              <a:gd name="connsiteX29457" fmla="*/ 2809226 w 12184637"/>
              <a:gd name="connsiteY29457" fmla="*/ 919775 h 4608812"/>
              <a:gd name="connsiteX29458" fmla="*/ 2811582 w 12184637"/>
              <a:gd name="connsiteY29458" fmla="*/ 919259 h 4608812"/>
              <a:gd name="connsiteX29459" fmla="*/ 2742891 w 12184637"/>
              <a:gd name="connsiteY29459" fmla="*/ 774663 h 4608812"/>
              <a:gd name="connsiteX29460" fmla="*/ 2744511 w 12184637"/>
              <a:gd name="connsiteY29460" fmla="*/ 766933 h 4608812"/>
              <a:gd name="connsiteX29461" fmla="*/ 2660360 w 12184637"/>
              <a:gd name="connsiteY29461" fmla="*/ 638019 h 4608812"/>
              <a:gd name="connsiteX29462" fmla="*/ 2652630 w 12184637"/>
              <a:gd name="connsiteY29462" fmla="*/ 636399 h 4608812"/>
              <a:gd name="connsiteX29463" fmla="*/ 2651010 w 12184637"/>
              <a:gd name="connsiteY29463" fmla="*/ 644129 h 4608812"/>
              <a:gd name="connsiteX29464" fmla="*/ 2735235 w 12184637"/>
              <a:gd name="connsiteY29464" fmla="*/ 773044 h 4608812"/>
              <a:gd name="connsiteX29465" fmla="*/ 2739947 w 12184637"/>
              <a:gd name="connsiteY29465" fmla="*/ 775547 h 4608812"/>
              <a:gd name="connsiteX29466" fmla="*/ 2742891 w 12184637"/>
              <a:gd name="connsiteY29466" fmla="*/ 774663 h 4608812"/>
              <a:gd name="connsiteX29467" fmla="*/ 2659477 w 12184637"/>
              <a:gd name="connsiteY29467" fmla="*/ 645160 h 4608812"/>
              <a:gd name="connsiteX29468" fmla="*/ 2659845 w 12184637"/>
              <a:gd name="connsiteY29468" fmla="*/ 637282 h 4608812"/>
              <a:gd name="connsiteX29469" fmla="*/ 2562073 w 12184637"/>
              <a:gd name="connsiteY29469" fmla="*/ 530382 h 4608812"/>
              <a:gd name="connsiteX29470" fmla="*/ 2554195 w 12184637"/>
              <a:gd name="connsiteY29470" fmla="*/ 530013 h 4608812"/>
              <a:gd name="connsiteX29471" fmla="*/ 2553827 w 12184637"/>
              <a:gd name="connsiteY29471" fmla="*/ 537891 h 4608812"/>
              <a:gd name="connsiteX29472" fmla="*/ 2651599 w 12184637"/>
              <a:gd name="connsiteY29472" fmla="*/ 644792 h 4608812"/>
              <a:gd name="connsiteX29473" fmla="*/ 2655722 w 12184637"/>
              <a:gd name="connsiteY29473" fmla="*/ 646633 h 4608812"/>
              <a:gd name="connsiteX29474" fmla="*/ 2659477 w 12184637"/>
              <a:gd name="connsiteY29474" fmla="*/ 645160 h 4608812"/>
              <a:gd name="connsiteX29475" fmla="*/ 2562368 w 12184637"/>
              <a:gd name="connsiteY29475" fmla="*/ 537523 h 4608812"/>
              <a:gd name="connsiteX29476" fmla="*/ 2561337 w 12184637"/>
              <a:gd name="connsiteY29476" fmla="*/ 529719 h 4608812"/>
              <a:gd name="connsiteX29477" fmla="*/ 2453332 w 12184637"/>
              <a:gd name="connsiteY29477" fmla="*/ 446672 h 4608812"/>
              <a:gd name="connsiteX29478" fmla="*/ 2445528 w 12184637"/>
              <a:gd name="connsiteY29478" fmla="*/ 447703 h 4608812"/>
              <a:gd name="connsiteX29479" fmla="*/ 2446558 w 12184637"/>
              <a:gd name="connsiteY29479" fmla="*/ 455507 h 4608812"/>
              <a:gd name="connsiteX29480" fmla="*/ 2554563 w 12184637"/>
              <a:gd name="connsiteY29480" fmla="*/ 538554 h 4608812"/>
              <a:gd name="connsiteX29481" fmla="*/ 2558024 w 12184637"/>
              <a:gd name="connsiteY29481" fmla="*/ 539732 h 4608812"/>
              <a:gd name="connsiteX29482" fmla="*/ 2562368 w 12184637"/>
              <a:gd name="connsiteY29482" fmla="*/ 537523 h 4608812"/>
              <a:gd name="connsiteX29483" fmla="*/ 2454951 w 12184637"/>
              <a:gd name="connsiteY29483" fmla="*/ 453593 h 4608812"/>
              <a:gd name="connsiteX29484" fmla="*/ 2452448 w 12184637"/>
              <a:gd name="connsiteY29484" fmla="*/ 446157 h 4608812"/>
              <a:gd name="connsiteX29485" fmla="*/ 2337670 w 12184637"/>
              <a:gd name="connsiteY29485" fmla="*/ 388730 h 4608812"/>
              <a:gd name="connsiteX29486" fmla="*/ 2330234 w 12184637"/>
              <a:gd name="connsiteY29486" fmla="*/ 391234 h 4608812"/>
              <a:gd name="connsiteX29487" fmla="*/ 2332737 w 12184637"/>
              <a:gd name="connsiteY29487" fmla="*/ 398670 h 4608812"/>
              <a:gd name="connsiteX29488" fmla="*/ 2447515 w 12184637"/>
              <a:gd name="connsiteY29488" fmla="*/ 456096 h 4608812"/>
              <a:gd name="connsiteX29489" fmla="*/ 2450018 w 12184637"/>
              <a:gd name="connsiteY29489" fmla="*/ 456685 h 4608812"/>
              <a:gd name="connsiteX29490" fmla="*/ 2454951 w 12184637"/>
              <a:gd name="connsiteY29490" fmla="*/ 453593 h 4608812"/>
              <a:gd name="connsiteX29491" fmla="*/ 2340541 w 12184637"/>
              <a:gd name="connsiteY29491" fmla="*/ 395062 h 4608812"/>
              <a:gd name="connsiteX29492" fmla="*/ 2336492 w 12184637"/>
              <a:gd name="connsiteY29492" fmla="*/ 388289 h 4608812"/>
              <a:gd name="connsiteX29493" fmla="*/ 2218032 w 12184637"/>
              <a:gd name="connsiteY29493" fmla="*/ 358030 h 4608812"/>
              <a:gd name="connsiteX29494" fmla="*/ 2211259 w 12184637"/>
              <a:gd name="connsiteY29494" fmla="*/ 362079 h 4608812"/>
              <a:gd name="connsiteX29495" fmla="*/ 2215308 w 12184637"/>
              <a:gd name="connsiteY29495" fmla="*/ 368852 h 4608812"/>
              <a:gd name="connsiteX29496" fmla="*/ 2333768 w 12184637"/>
              <a:gd name="connsiteY29496" fmla="*/ 399111 h 4608812"/>
              <a:gd name="connsiteX29497" fmla="*/ 2335166 w 12184637"/>
              <a:gd name="connsiteY29497" fmla="*/ 399259 h 4608812"/>
              <a:gd name="connsiteX29498" fmla="*/ 2340541 w 12184637"/>
              <a:gd name="connsiteY29498" fmla="*/ 395062 h 4608812"/>
              <a:gd name="connsiteX29499" fmla="*/ 2222302 w 12184637"/>
              <a:gd name="connsiteY29499" fmla="*/ 363478 h 4608812"/>
              <a:gd name="connsiteX29500" fmla="*/ 2216780 w 12184637"/>
              <a:gd name="connsiteY29500" fmla="*/ 357809 h 4608812"/>
              <a:gd name="connsiteX29501" fmla="*/ 2097805 w 12184637"/>
              <a:gd name="connsiteY29501" fmla="*/ 356189 h 4608812"/>
              <a:gd name="connsiteX29502" fmla="*/ 2097658 w 12184637"/>
              <a:gd name="connsiteY29502" fmla="*/ 356189 h 4608812"/>
              <a:gd name="connsiteX29503" fmla="*/ 2092136 w 12184637"/>
              <a:gd name="connsiteY29503" fmla="*/ 361711 h 4608812"/>
              <a:gd name="connsiteX29504" fmla="*/ 2097658 w 12184637"/>
              <a:gd name="connsiteY29504" fmla="*/ 367380 h 4608812"/>
              <a:gd name="connsiteX29505" fmla="*/ 2216633 w 12184637"/>
              <a:gd name="connsiteY29505" fmla="*/ 368999 h 4608812"/>
              <a:gd name="connsiteX29506" fmla="*/ 2216780 w 12184637"/>
              <a:gd name="connsiteY29506" fmla="*/ 368999 h 4608812"/>
              <a:gd name="connsiteX29507" fmla="*/ 2222302 w 12184637"/>
              <a:gd name="connsiteY29507" fmla="*/ 363478 h 4608812"/>
              <a:gd name="connsiteX29508" fmla="*/ 1990904 w 12184637"/>
              <a:gd name="connsiteY29508" fmla="*/ 394252 h 4608812"/>
              <a:gd name="connsiteX29509" fmla="*/ 2099057 w 12184637"/>
              <a:gd name="connsiteY29509" fmla="*/ 367159 h 4608812"/>
              <a:gd name="connsiteX29510" fmla="*/ 2103106 w 12184637"/>
              <a:gd name="connsiteY29510" fmla="*/ 360386 h 4608812"/>
              <a:gd name="connsiteX29511" fmla="*/ 2096333 w 12184637"/>
              <a:gd name="connsiteY29511" fmla="*/ 356336 h 4608812"/>
              <a:gd name="connsiteX29512" fmla="*/ 1988180 w 12184637"/>
              <a:gd name="connsiteY29512" fmla="*/ 383430 h 4608812"/>
              <a:gd name="connsiteX29513" fmla="*/ 1984131 w 12184637"/>
              <a:gd name="connsiteY29513" fmla="*/ 390203 h 4608812"/>
              <a:gd name="connsiteX29514" fmla="*/ 1989579 w 12184637"/>
              <a:gd name="connsiteY29514" fmla="*/ 394399 h 4608812"/>
              <a:gd name="connsiteX29515" fmla="*/ 1990904 w 12184637"/>
              <a:gd name="connsiteY29515" fmla="*/ 394252 h 4608812"/>
              <a:gd name="connsiteX29516" fmla="*/ 1985309 w 12184637"/>
              <a:gd name="connsiteY29516" fmla="*/ 395651 h 4608812"/>
              <a:gd name="connsiteX29517" fmla="*/ 1990978 w 12184637"/>
              <a:gd name="connsiteY29517" fmla="*/ 394252 h 4608812"/>
              <a:gd name="connsiteX29518" fmla="*/ 1995027 w 12184637"/>
              <a:gd name="connsiteY29518" fmla="*/ 387479 h 4608812"/>
              <a:gd name="connsiteX29519" fmla="*/ 1988254 w 12184637"/>
              <a:gd name="connsiteY29519" fmla="*/ 383430 h 4608812"/>
              <a:gd name="connsiteX29520" fmla="*/ 1982585 w 12184637"/>
              <a:gd name="connsiteY29520" fmla="*/ 384828 h 4608812"/>
              <a:gd name="connsiteX29521" fmla="*/ 1978536 w 12184637"/>
              <a:gd name="connsiteY29521" fmla="*/ 391602 h 4608812"/>
              <a:gd name="connsiteX29522" fmla="*/ 1983984 w 12184637"/>
              <a:gd name="connsiteY29522" fmla="*/ 395798 h 4608812"/>
              <a:gd name="connsiteX29523" fmla="*/ 1985309 w 12184637"/>
              <a:gd name="connsiteY29523" fmla="*/ 395651 h 4608812"/>
              <a:gd name="connsiteX29524" fmla="*/ 1945552 w 12184637"/>
              <a:gd name="connsiteY29524" fmla="*/ 422597 h 4608812"/>
              <a:gd name="connsiteX29525" fmla="*/ 1987002 w 12184637"/>
              <a:gd name="connsiteY29525" fmla="*/ 394841 h 4608812"/>
              <a:gd name="connsiteX29526" fmla="*/ 1988548 w 12184637"/>
              <a:gd name="connsiteY29526" fmla="*/ 387111 h 4608812"/>
              <a:gd name="connsiteX29527" fmla="*/ 1980818 w 12184637"/>
              <a:gd name="connsiteY29527" fmla="*/ 385565 h 4608812"/>
              <a:gd name="connsiteX29528" fmla="*/ 1939368 w 12184637"/>
              <a:gd name="connsiteY29528" fmla="*/ 413321 h 4608812"/>
              <a:gd name="connsiteX29529" fmla="*/ 1937822 w 12184637"/>
              <a:gd name="connsiteY29529" fmla="*/ 421051 h 4608812"/>
              <a:gd name="connsiteX29530" fmla="*/ 1942534 w 12184637"/>
              <a:gd name="connsiteY29530" fmla="*/ 423554 h 4608812"/>
              <a:gd name="connsiteX29531" fmla="*/ 1945552 w 12184637"/>
              <a:gd name="connsiteY29531" fmla="*/ 422597 h 4608812"/>
              <a:gd name="connsiteX29532" fmla="*/ 1897844 w 12184637"/>
              <a:gd name="connsiteY29532" fmla="*/ 451973 h 4608812"/>
              <a:gd name="connsiteX29533" fmla="*/ 1945405 w 12184637"/>
              <a:gd name="connsiteY29533" fmla="*/ 422744 h 4608812"/>
              <a:gd name="connsiteX29534" fmla="*/ 1947246 w 12184637"/>
              <a:gd name="connsiteY29534" fmla="*/ 415088 h 4608812"/>
              <a:gd name="connsiteX29535" fmla="*/ 1939589 w 12184637"/>
              <a:gd name="connsiteY29535" fmla="*/ 413247 h 4608812"/>
              <a:gd name="connsiteX29536" fmla="*/ 1892028 w 12184637"/>
              <a:gd name="connsiteY29536" fmla="*/ 442475 h 4608812"/>
              <a:gd name="connsiteX29537" fmla="*/ 1890188 w 12184637"/>
              <a:gd name="connsiteY29537" fmla="*/ 450132 h 4608812"/>
              <a:gd name="connsiteX29538" fmla="*/ 1894973 w 12184637"/>
              <a:gd name="connsiteY29538" fmla="*/ 452783 h 4608812"/>
              <a:gd name="connsiteX29539" fmla="*/ 1897844 w 12184637"/>
              <a:gd name="connsiteY29539" fmla="*/ 451973 h 4608812"/>
              <a:gd name="connsiteX29540" fmla="*/ 1845057 w 12184637"/>
              <a:gd name="connsiteY29540" fmla="*/ 481275 h 4608812"/>
              <a:gd name="connsiteX29541" fmla="*/ 1897624 w 12184637"/>
              <a:gd name="connsiteY29541" fmla="*/ 452120 h 4608812"/>
              <a:gd name="connsiteX29542" fmla="*/ 1899832 w 12184637"/>
              <a:gd name="connsiteY29542" fmla="*/ 444537 h 4608812"/>
              <a:gd name="connsiteX29543" fmla="*/ 1892249 w 12184637"/>
              <a:gd name="connsiteY29543" fmla="*/ 442328 h 4608812"/>
              <a:gd name="connsiteX29544" fmla="*/ 1839682 w 12184637"/>
              <a:gd name="connsiteY29544" fmla="*/ 471483 h 4608812"/>
              <a:gd name="connsiteX29545" fmla="*/ 1837474 w 12184637"/>
              <a:gd name="connsiteY29545" fmla="*/ 479066 h 4608812"/>
              <a:gd name="connsiteX29546" fmla="*/ 1842406 w 12184637"/>
              <a:gd name="connsiteY29546" fmla="*/ 481937 h 4608812"/>
              <a:gd name="connsiteX29547" fmla="*/ 1845057 w 12184637"/>
              <a:gd name="connsiteY29547" fmla="*/ 481275 h 4608812"/>
              <a:gd name="connsiteX29548" fmla="*/ 1842922 w 12184637"/>
              <a:gd name="connsiteY29548" fmla="*/ 482526 h 4608812"/>
              <a:gd name="connsiteX29549" fmla="*/ 1845278 w 12184637"/>
              <a:gd name="connsiteY29549" fmla="*/ 481128 h 4608812"/>
              <a:gd name="connsiteX29550" fmla="*/ 1847118 w 12184637"/>
              <a:gd name="connsiteY29550" fmla="*/ 473471 h 4608812"/>
              <a:gd name="connsiteX29551" fmla="*/ 1839461 w 12184637"/>
              <a:gd name="connsiteY29551" fmla="*/ 471630 h 4608812"/>
              <a:gd name="connsiteX29552" fmla="*/ 1837105 w 12184637"/>
              <a:gd name="connsiteY29552" fmla="*/ 473029 h 4608812"/>
              <a:gd name="connsiteX29553" fmla="*/ 1835265 w 12184637"/>
              <a:gd name="connsiteY29553" fmla="*/ 480686 h 4608812"/>
              <a:gd name="connsiteX29554" fmla="*/ 1840050 w 12184637"/>
              <a:gd name="connsiteY29554" fmla="*/ 483336 h 4608812"/>
              <a:gd name="connsiteX29555" fmla="*/ 1842922 w 12184637"/>
              <a:gd name="connsiteY29555" fmla="*/ 482526 h 4608812"/>
              <a:gd name="connsiteX29556" fmla="*/ 11226344 w 12184637"/>
              <a:gd name="connsiteY29556" fmla="*/ 197310 h 4608812"/>
              <a:gd name="connsiteX29557" fmla="*/ 11294078 w 12184637"/>
              <a:gd name="connsiteY29557" fmla="*/ 136424 h 4608812"/>
              <a:gd name="connsiteX29558" fmla="*/ 11294519 w 12184637"/>
              <a:gd name="connsiteY29558" fmla="*/ 128546 h 4608812"/>
              <a:gd name="connsiteX29559" fmla="*/ 11286642 w 12184637"/>
              <a:gd name="connsiteY29559" fmla="*/ 128104 h 4608812"/>
              <a:gd name="connsiteX29560" fmla="*/ 11218908 w 12184637"/>
              <a:gd name="connsiteY29560" fmla="*/ 188991 h 4608812"/>
              <a:gd name="connsiteX29561" fmla="*/ 11218467 w 12184637"/>
              <a:gd name="connsiteY29561" fmla="*/ 196868 h 4608812"/>
              <a:gd name="connsiteX29562" fmla="*/ 11222663 w 12184637"/>
              <a:gd name="connsiteY29562" fmla="*/ 198709 h 4608812"/>
              <a:gd name="connsiteX29563" fmla="*/ 11226344 w 12184637"/>
              <a:gd name="connsiteY29563" fmla="*/ 197310 h 4608812"/>
              <a:gd name="connsiteX29564" fmla="*/ 11163176 w 12184637"/>
              <a:gd name="connsiteY29564" fmla="*/ 269535 h 4608812"/>
              <a:gd name="connsiteX29565" fmla="*/ 11226860 w 12184637"/>
              <a:gd name="connsiteY29565" fmla="*/ 196868 h 4608812"/>
              <a:gd name="connsiteX29566" fmla="*/ 11226344 w 12184637"/>
              <a:gd name="connsiteY29566" fmla="*/ 188991 h 4608812"/>
              <a:gd name="connsiteX29567" fmla="*/ 11218467 w 12184637"/>
              <a:gd name="connsiteY29567" fmla="*/ 189506 h 4608812"/>
              <a:gd name="connsiteX29568" fmla="*/ 11154782 w 12184637"/>
              <a:gd name="connsiteY29568" fmla="*/ 262172 h 4608812"/>
              <a:gd name="connsiteX29569" fmla="*/ 11155298 w 12184637"/>
              <a:gd name="connsiteY29569" fmla="*/ 270050 h 4608812"/>
              <a:gd name="connsiteX29570" fmla="*/ 11158979 w 12184637"/>
              <a:gd name="connsiteY29570" fmla="*/ 271449 h 4608812"/>
              <a:gd name="connsiteX29571" fmla="*/ 11163176 w 12184637"/>
              <a:gd name="connsiteY29571" fmla="*/ 269535 h 4608812"/>
              <a:gd name="connsiteX29572" fmla="*/ 11104056 w 12184637"/>
              <a:gd name="connsiteY29572" fmla="*/ 352729 h 4608812"/>
              <a:gd name="connsiteX29573" fmla="*/ 11163470 w 12184637"/>
              <a:gd name="connsiteY29573" fmla="*/ 269019 h 4608812"/>
              <a:gd name="connsiteX29574" fmla="*/ 11162145 w 12184637"/>
              <a:gd name="connsiteY29574" fmla="*/ 261289 h 4608812"/>
              <a:gd name="connsiteX29575" fmla="*/ 11154415 w 12184637"/>
              <a:gd name="connsiteY29575" fmla="*/ 262614 h 4608812"/>
              <a:gd name="connsiteX29576" fmla="*/ 11095000 w 12184637"/>
              <a:gd name="connsiteY29576" fmla="*/ 346324 h 4608812"/>
              <a:gd name="connsiteX29577" fmla="*/ 11096326 w 12184637"/>
              <a:gd name="connsiteY29577" fmla="*/ 354054 h 4608812"/>
              <a:gd name="connsiteX29578" fmla="*/ 11099565 w 12184637"/>
              <a:gd name="connsiteY29578" fmla="*/ 355085 h 4608812"/>
              <a:gd name="connsiteX29579" fmla="*/ 11104056 w 12184637"/>
              <a:gd name="connsiteY29579" fmla="*/ 352729 h 4608812"/>
              <a:gd name="connsiteX29580" fmla="*/ 11049428 w 12184637"/>
              <a:gd name="connsiteY29580" fmla="*/ 445199 h 4608812"/>
              <a:gd name="connsiteX29581" fmla="*/ 11104277 w 12184637"/>
              <a:gd name="connsiteY29581" fmla="*/ 352361 h 4608812"/>
              <a:gd name="connsiteX29582" fmla="*/ 11102289 w 12184637"/>
              <a:gd name="connsiteY29582" fmla="*/ 344704 h 4608812"/>
              <a:gd name="connsiteX29583" fmla="*/ 11094632 w 12184637"/>
              <a:gd name="connsiteY29583" fmla="*/ 346692 h 4608812"/>
              <a:gd name="connsiteX29584" fmla="*/ 11039783 w 12184637"/>
              <a:gd name="connsiteY29584" fmla="*/ 439530 h 4608812"/>
              <a:gd name="connsiteX29585" fmla="*/ 11041771 w 12184637"/>
              <a:gd name="connsiteY29585" fmla="*/ 447187 h 4608812"/>
              <a:gd name="connsiteX29586" fmla="*/ 11044642 w 12184637"/>
              <a:gd name="connsiteY29586" fmla="*/ 447997 h 4608812"/>
              <a:gd name="connsiteX29587" fmla="*/ 11049428 w 12184637"/>
              <a:gd name="connsiteY29587" fmla="*/ 445199 h 4608812"/>
              <a:gd name="connsiteX29588" fmla="*/ 10999659 w 12184637"/>
              <a:gd name="connsiteY29588" fmla="*/ 544812 h 4608812"/>
              <a:gd name="connsiteX29589" fmla="*/ 11049648 w 12184637"/>
              <a:gd name="connsiteY29589" fmla="*/ 444831 h 4608812"/>
              <a:gd name="connsiteX29590" fmla="*/ 11047145 w 12184637"/>
              <a:gd name="connsiteY29590" fmla="*/ 437395 h 4608812"/>
              <a:gd name="connsiteX29591" fmla="*/ 11039709 w 12184637"/>
              <a:gd name="connsiteY29591" fmla="*/ 439899 h 4608812"/>
              <a:gd name="connsiteX29592" fmla="*/ 10989719 w 12184637"/>
              <a:gd name="connsiteY29592" fmla="*/ 539879 h 4608812"/>
              <a:gd name="connsiteX29593" fmla="*/ 10992223 w 12184637"/>
              <a:gd name="connsiteY29593" fmla="*/ 547315 h 4608812"/>
              <a:gd name="connsiteX29594" fmla="*/ 10994726 w 12184637"/>
              <a:gd name="connsiteY29594" fmla="*/ 547904 h 4608812"/>
              <a:gd name="connsiteX29595" fmla="*/ 10999659 w 12184637"/>
              <a:gd name="connsiteY29595" fmla="*/ 544812 h 4608812"/>
              <a:gd name="connsiteX29596" fmla="*/ 10952540 w 12184637"/>
              <a:gd name="connsiteY29596" fmla="*/ 654363 h 4608812"/>
              <a:gd name="connsiteX29597" fmla="*/ 10999806 w 12184637"/>
              <a:gd name="connsiteY29597" fmla="*/ 544517 h 4608812"/>
              <a:gd name="connsiteX29598" fmla="*/ 10996861 w 12184637"/>
              <a:gd name="connsiteY29598" fmla="*/ 537155 h 4608812"/>
              <a:gd name="connsiteX29599" fmla="*/ 10989499 w 12184637"/>
              <a:gd name="connsiteY29599" fmla="*/ 540100 h 4608812"/>
              <a:gd name="connsiteX29600" fmla="*/ 10942232 w 12184637"/>
              <a:gd name="connsiteY29600" fmla="*/ 649946 h 4608812"/>
              <a:gd name="connsiteX29601" fmla="*/ 10945177 w 12184637"/>
              <a:gd name="connsiteY29601" fmla="*/ 657308 h 4608812"/>
              <a:gd name="connsiteX29602" fmla="*/ 10947386 w 12184637"/>
              <a:gd name="connsiteY29602" fmla="*/ 657750 h 4608812"/>
              <a:gd name="connsiteX29603" fmla="*/ 10952540 w 12184637"/>
              <a:gd name="connsiteY29603" fmla="*/ 654363 h 4608812"/>
              <a:gd name="connsiteX29604" fmla="*/ 10915949 w 12184637"/>
              <a:gd name="connsiteY29604" fmla="*/ 750883 h 4608812"/>
              <a:gd name="connsiteX29605" fmla="*/ 10952613 w 12184637"/>
              <a:gd name="connsiteY29605" fmla="*/ 654142 h 4608812"/>
              <a:gd name="connsiteX29606" fmla="*/ 10949373 w 12184637"/>
              <a:gd name="connsiteY29606" fmla="*/ 646927 h 4608812"/>
              <a:gd name="connsiteX29607" fmla="*/ 10942159 w 12184637"/>
              <a:gd name="connsiteY29607" fmla="*/ 650166 h 4608812"/>
              <a:gd name="connsiteX29608" fmla="*/ 10905494 w 12184637"/>
              <a:gd name="connsiteY29608" fmla="*/ 746907 h 4608812"/>
              <a:gd name="connsiteX29609" fmla="*/ 10908733 w 12184637"/>
              <a:gd name="connsiteY29609" fmla="*/ 754122 h 4608812"/>
              <a:gd name="connsiteX29610" fmla="*/ 10910721 w 12184637"/>
              <a:gd name="connsiteY29610" fmla="*/ 754491 h 4608812"/>
              <a:gd name="connsiteX29611" fmla="*/ 10915949 w 12184637"/>
              <a:gd name="connsiteY29611" fmla="*/ 750883 h 4608812"/>
              <a:gd name="connsiteX29612" fmla="*/ 10915286 w 12184637"/>
              <a:gd name="connsiteY29612" fmla="*/ 752576 h 4608812"/>
              <a:gd name="connsiteX29613" fmla="*/ 10915949 w 12184637"/>
              <a:gd name="connsiteY29613" fmla="*/ 750957 h 4608812"/>
              <a:gd name="connsiteX29614" fmla="*/ 10912857 w 12184637"/>
              <a:gd name="connsiteY29614" fmla="*/ 743742 h 4608812"/>
              <a:gd name="connsiteX29615" fmla="*/ 10905642 w 12184637"/>
              <a:gd name="connsiteY29615" fmla="*/ 746834 h 4608812"/>
              <a:gd name="connsiteX29616" fmla="*/ 10904979 w 12184637"/>
              <a:gd name="connsiteY29616" fmla="*/ 748453 h 4608812"/>
              <a:gd name="connsiteX29617" fmla="*/ 10908071 w 12184637"/>
              <a:gd name="connsiteY29617" fmla="*/ 755668 h 4608812"/>
              <a:gd name="connsiteX29618" fmla="*/ 10910206 w 12184637"/>
              <a:gd name="connsiteY29618" fmla="*/ 756037 h 4608812"/>
              <a:gd name="connsiteX29619" fmla="*/ 10915286 w 12184637"/>
              <a:gd name="connsiteY29619" fmla="*/ 752576 h 4608812"/>
              <a:gd name="connsiteX29620" fmla="*/ 8271994 w 12184637"/>
              <a:gd name="connsiteY29620" fmla="*/ 2342543 h 4608812"/>
              <a:gd name="connsiteX29621" fmla="*/ 8274202 w 12184637"/>
              <a:gd name="connsiteY29621" fmla="*/ 2334960 h 4608812"/>
              <a:gd name="connsiteX29622" fmla="*/ 8230690 w 12184637"/>
              <a:gd name="connsiteY29622" fmla="*/ 2254931 h 4608812"/>
              <a:gd name="connsiteX29623" fmla="*/ 8223108 w 12184637"/>
              <a:gd name="connsiteY29623" fmla="*/ 2252723 h 4608812"/>
              <a:gd name="connsiteX29624" fmla="*/ 8220899 w 12184637"/>
              <a:gd name="connsiteY29624" fmla="*/ 2260306 h 4608812"/>
              <a:gd name="connsiteX29625" fmla="*/ 8264410 w 12184637"/>
              <a:gd name="connsiteY29625" fmla="*/ 2340334 h 4608812"/>
              <a:gd name="connsiteX29626" fmla="*/ 8269342 w 12184637"/>
              <a:gd name="connsiteY29626" fmla="*/ 2343279 h 4608812"/>
              <a:gd name="connsiteX29627" fmla="*/ 8271994 w 12184637"/>
              <a:gd name="connsiteY29627" fmla="*/ 2342543 h 4608812"/>
              <a:gd name="connsiteX29628" fmla="*/ 8334278 w 12184637"/>
              <a:gd name="connsiteY29628" fmla="*/ 2418375 h 4608812"/>
              <a:gd name="connsiteX29629" fmla="*/ 8335088 w 12184637"/>
              <a:gd name="connsiteY29629" fmla="*/ 2410571 h 4608812"/>
              <a:gd name="connsiteX29630" fmla="*/ 8273687 w 12184637"/>
              <a:gd name="connsiteY29630" fmla="*/ 2334150 h 4608812"/>
              <a:gd name="connsiteX29631" fmla="*/ 8265882 w 12184637"/>
              <a:gd name="connsiteY29631" fmla="*/ 2333267 h 4608812"/>
              <a:gd name="connsiteX29632" fmla="*/ 8264999 w 12184637"/>
              <a:gd name="connsiteY29632" fmla="*/ 2341071 h 4608812"/>
              <a:gd name="connsiteX29633" fmla="*/ 8326400 w 12184637"/>
              <a:gd name="connsiteY29633" fmla="*/ 2417491 h 4608812"/>
              <a:gd name="connsiteX29634" fmla="*/ 8330745 w 12184637"/>
              <a:gd name="connsiteY29634" fmla="*/ 2419553 h 4608812"/>
              <a:gd name="connsiteX29635" fmla="*/ 8334278 w 12184637"/>
              <a:gd name="connsiteY29635" fmla="*/ 2418375 h 4608812"/>
              <a:gd name="connsiteX29636" fmla="*/ 8411435 w 12184637"/>
              <a:gd name="connsiteY29636" fmla="*/ 2487949 h 4608812"/>
              <a:gd name="connsiteX29637" fmla="*/ 8411067 w 12184637"/>
              <a:gd name="connsiteY29637" fmla="*/ 2480071 h 4608812"/>
              <a:gd name="connsiteX29638" fmla="*/ 8334500 w 12184637"/>
              <a:gd name="connsiteY29638" fmla="*/ 2409908 h 4608812"/>
              <a:gd name="connsiteX29639" fmla="*/ 8326621 w 12184637"/>
              <a:gd name="connsiteY29639" fmla="*/ 2410276 h 4608812"/>
              <a:gd name="connsiteX29640" fmla="*/ 8326990 w 12184637"/>
              <a:gd name="connsiteY29640" fmla="*/ 2418154 h 4608812"/>
              <a:gd name="connsiteX29641" fmla="*/ 8403558 w 12184637"/>
              <a:gd name="connsiteY29641" fmla="*/ 2488317 h 4608812"/>
              <a:gd name="connsiteX29642" fmla="*/ 8407386 w 12184637"/>
              <a:gd name="connsiteY29642" fmla="*/ 2489789 h 4608812"/>
              <a:gd name="connsiteX29643" fmla="*/ 8411435 w 12184637"/>
              <a:gd name="connsiteY29643" fmla="*/ 2487949 h 4608812"/>
              <a:gd name="connsiteX29644" fmla="*/ 8492494 w 12184637"/>
              <a:gd name="connsiteY29644" fmla="*/ 2535951 h 4608812"/>
              <a:gd name="connsiteX29645" fmla="*/ 8490654 w 12184637"/>
              <a:gd name="connsiteY29645" fmla="*/ 2528294 h 4608812"/>
              <a:gd name="connsiteX29646" fmla="*/ 8410257 w 12184637"/>
              <a:gd name="connsiteY29646" fmla="*/ 2479482 h 4608812"/>
              <a:gd name="connsiteX29647" fmla="*/ 8402601 w 12184637"/>
              <a:gd name="connsiteY29647" fmla="*/ 2481323 h 4608812"/>
              <a:gd name="connsiteX29648" fmla="*/ 8404441 w 12184637"/>
              <a:gd name="connsiteY29648" fmla="*/ 2488980 h 4608812"/>
              <a:gd name="connsiteX29649" fmla="*/ 8484837 w 12184637"/>
              <a:gd name="connsiteY29649" fmla="*/ 2537792 h 4608812"/>
              <a:gd name="connsiteX29650" fmla="*/ 8487782 w 12184637"/>
              <a:gd name="connsiteY29650" fmla="*/ 2538601 h 4608812"/>
              <a:gd name="connsiteX29651" fmla="*/ 8492494 w 12184637"/>
              <a:gd name="connsiteY29651" fmla="*/ 2535951 h 4608812"/>
              <a:gd name="connsiteX29652" fmla="*/ 8565970 w 12184637"/>
              <a:gd name="connsiteY29652" fmla="*/ 2546258 h 4608812"/>
              <a:gd name="connsiteX29653" fmla="*/ 8561406 w 12184637"/>
              <a:gd name="connsiteY29653" fmla="*/ 2539853 h 4608812"/>
              <a:gd name="connsiteX29654" fmla="*/ 8488592 w 12184637"/>
              <a:gd name="connsiteY29654" fmla="*/ 2527558 h 4608812"/>
              <a:gd name="connsiteX29655" fmla="*/ 8482187 w 12184637"/>
              <a:gd name="connsiteY29655" fmla="*/ 2532123 h 4608812"/>
              <a:gd name="connsiteX29656" fmla="*/ 8486752 w 12184637"/>
              <a:gd name="connsiteY29656" fmla="*/ 2538528 h 4608812"/>
              <a:gd name="connsiteX29657" fmla="*/ 8559565 w 12184637"/>
              <a:gd name="connsiteY29657" fmla="*/ 2550823 h 4608812"/>
              <a:gd name="connsiteX29658" fmla="*/ 8560522 w 12184637"/>
              <a:gd name="connsiteY29658" fmla="*/ 2550897 h 4608812"/>
              <a:gd name="connsiteX29659" fmla="*/ 8565970 w 12184637"/>
              <a:gd name="connsiteY29659" fmla="*/ 2546258 h 4608812"/>
              <a:gd name="connsiteX29660" fmla="*/ 8560743 w 12184637"/>
              <a:gd name="connsiteY29660" fmla="*/ 2550897 h 4608812"/>
              <a:gd name="connsiteX29661" fmla="*/ 8627814 w 12184637"/>
              <a:gd name="connsiteY29661" fmla="*/ 2547657 h 4608812"/>
              <a:gd name="connsiteX29662" fmla="*/ 8633114 w 12184637"/>
              <a:gd name="connsiteY29662" fmla="*/ 2541841 h 4608812"/>
              <a:gd name="connsiteX29663" fmla="*/ 8627299 w 12184637"/>
              <a:gd name="connsiteY29663" fmla="*/ 2536540 h 4608812"/>
              <a:gd name="connsiteX29664" fmla="*/ 8560227 w 12184637"/>
              <a:gd name="connsiteY29664" fmla="*/ 2539779 h 4608812"/>
              <a:gd name="connsiteX29665" fmla="*/ 8554927 w 12184637"/>
              <a:gd name="connsiteY29665" fmla="*/ 2545596 h 4608812"/>
              <a:gd name="connsiteX29666" fmla="*/ 8560522 w 12184637"/>
              <a:gd name="connsiteY29666" fmla="*/ 2550897 h 4608812"/>
              <a:gd name="connsiteX29667" fmla="*/ 8560743 w 12184637"/>
              <a:gd name="connsiteY29667" fmla="*/ 2550897 h 4608812"/>
              <a:gd name="connsiteX29668" fmla="*/ 8696504 w 12184637"/>
              <a:gd name="connsiteY29668" fmla="*/ 2545007 h 4608812"/>
              <a:gd name="connsiteX29669" fmla="*/ 8691203 w 12184637"/>
              <a:gd name="connsiteY29669" fmla="*/ 2539191 h 4608812"/>
              <a:gd name="connsiteX29670" fmla="*/ 8627888 w 12184637"/>
              <a:gd name="connsiteY29670" fmla="*/ 2536540 h 4608812"/>
              <a:gd name="connsiteX29671" fmla="*/ 8622071 w 12184637"/>
              <a:gd name="connsiteY29671" fmla="*/ 2541841 h 4608812"/>
              <a:gd name="connsiteX29672" fmla="*/ 8627372 w 12184637"/>
              <a:gd name="connsiteY29672" fmla="*/ 2547657 h 4608812"/>
              <a:gd name="connsiteX29673" fmla="*/ 8690688 w 12184637"/>
              <a:gd name="connsiteY29673" fmla="*/ 2550308 h 4608812"/>
              <a:gd name="connsiteX29674" fmla="*/ 8690982 w 12184637"/>
              <a:gd name="connsiteY29674" fmla="*/ 2550308 h 4608812"/>
              <a:gd name="connsiteX29675" fmla="*/ 8696504 w 12184637"/>
              <a:gd name="connsiteY29675" fmla="*/ 2545007 h 4608812"/>
              <a:gd name="connsiteX29676" fmla="*/ 8766078 w 12184637"/>
              <a:gd name="connsiteY29676" fmla="*/ 2564811 h 4608812"/>
              <a:gd name="connsiteX29677" fmla="*/ 8762102 w 12184637"/>
              <a:gd name="connsiteY29677" fmla="*/ 2557964 h 4608812"/>
              <a:gd name="connsiteX29678" fmla="*/ 8692308 w 12184637"/>
              <a:gd name="connsiteY29678" fmla="*/ 2539411 h 4608812"/>
              <a:gd name="connsiteX29679" fmla="*/ 8685460 w 12184637"/>
              <a:gd name="connsiteY29679" fmla="*/ 2543387 h 4608812"/>
              <a:gd name="connsiteX29680" fmla="*/ 8689436 w 12184637"/>
              <a:gd name="connsiteY29680" fmla="*/ 2550234 h 4608812"/>
              <a:gd name="connsiteX29681" fmla="*/ 8759231 w 12184637"/>
              <a:gd name="connsiteY29681" fmla="*/ 2568787 h 4608812"/>
              <a:gd name="connsiteX29682" fmla="*/ 8760704 w 12184637"/>
              <a:gd name="connsiteY29682" fmla="*/ 2569008 h 4608812"/>
              <a:gd name="connsiteX29683" fmla="*/ 8766078 w 12184637"/>
              <a:gd name="connsiteY29683" fmla="*/ 2564811 h 4608812"/>
              <a:gd name="connsiteX29684" fmla="*/ 8852217 w 12184637"/>
              <a:gd name="connsiteY29684" fmla="*/ 2610384 h 4608812"/>
              <a:gd name="connsiteX29685" fmla="*/ 8849788 w 12184637"/>
              <a:gd name="connsiteY29685" fmla="*/ 2602875 h 4608812"/>
              <a:gd name="connsiteX29686" fmla="*/ 8763281 w 12184637"/>
              <a:gd name="connsiteY29686" fmla="*/ 2558332 h 4608812"/>
              <a:gd name="connsiteX29687" fmla="*/ 8755771 w 12184637"/>
              <a:gd name="connsiteY29687" fmla="*/ 2560762 h 4608812"/>
              <a:gd name="connsiteX29688" fmla="*/ 8758200 w 12184637"/>
              <a:gd name="connsiteY29688" fmla="*/ 2568272 h 4608812"/>
              <a:gd name="connsiteX29689" fmla="*/ 8844707 w 12184637"/>
              <a:gd name="connsiteY29689" fmla="*/ 2612814 h 4608812"/>
              <a:gd name="connsiteX29690" fmla="*/ 8847284 w 12184637"/>
              <a:gd name="connsiteY29690" fmla="*/ 2613403 h 4608812"/>
              <a:gd name="connsiteX29691" fmla="*/ 8852217 w 12184637"/>
              <a:gd name="connsiteY29691" fmla="*/ 2610384 h 4608812"/>
              <a:gd name="connsiteX29692" fmla="*/ 8956689 w 12184637"/>
              <a:gd name="connsiteY29692" fmla="*/ 2665749 h 4608812"/>
              <a:gd name="connsiteX29693" fmla="*/ 8954406 w 12184637"/>
              <a:gd name="connsiteY29693" fmla="*/ 2658239 h 4608812"/>
              <a:gd name="connsiteX29694" fmla="*/ 8849935 w 12184637"/>
              <a:gd name="connsiteY29694" fmla="*/ 2602948 h 4608812"/>
              <a:gd name="connsiteX29695" fmla="*/ 8842426 w 12184637"/>
              <a:gd name="connsiteY29695" fmla="*/ 2605230 h 4608812"/>
              <a:gd name="connsiteX29696" fmla="*/ 8844781 w 12184637"/>
              <a:gd name="connsiteY29696" fmla="*/ 2612740 h 4608812"/>
              <a:gd name="connsiteX29697" fmla="*/ 8949253 w 12184637"/>
              <a:gd name="connsiteY29697" fmla="*/ 2668031 h 4608812"/>
              <a:gd name="connsiteX29698" fmla="*/ 8951903 w 12184637"/>
              <a:gd name="connsiteY29698" fmla="*/ 2668694 h 4608812"/>
              <a:gd name="connsiteX29699" fmla="*/ 8956689 w 12184637"/>
              <a:gd name="connsiteY29699" fmla="*/ 2665749 h 4608812"/>
              <a:gd name="connsiteX29700" fmla="*/ 9080596 w 12184637"/>
              <a:gd name="connsiteY29700" fmla="*/ 2716181 h 4608812"/>
              <a:gd name="connsiteX29701" fmla="*/ 9077578 w 12184637"/>
              <a:gd name="connsiteY29701" fmla="*/ 2708892 h 4608812"/>
              <a:gd name="connsiteX29702" fmla="*/ 8953818 w 12184637"/>
              <a:gd name="connsiteY29702" fmla="*/ 2658018 h 4608812"/>
              <a:gd name="connsiteX29703" fmla="*/ 8946529 w 12184637"/>
              <a:gd name="connsiteY29703" fmla="*/ 2661037 h 4608812"/>
              <a:gd name="connsiteX29704" fmla="*/ 8949547 w 12184637"/>
              <a:gd name="connsiteY29704" fmla="*/ 2668326 h 4608812"/>
              <a:gd name="connsiteX29705" fmla="*/ 9073308 w 12184637"/>
              <a:gd name="connsiteY29705" fmla="*/ 2719199 h 4608812"/>
              <a:gd name="connsiteX29706" fmla="*/ 9075443 w 12184637"/>
              <a:gd name="connsiteY29706" fmla="*/ 2719641 h 4608812"/>
              <a:gd name="connsiteX29707" fmla="*/ 9080596 w 12184637"/>
              <a:gd name="connsiteY29707" fmla="*/ 2716181 h 4608812"/>
              <a:gd name="connsiteX29708" fmla="*/ 9213339 w 12184637"/>
              <a:gd name="connsiteY29708" fmla="*/ 2751372 h 4608812"/>
              <a:gd name="connsiteX29709" fmla="*/ 9209437 w 12184637"/>
              <a:gd name="connsiteY29709" fmla="*/ 2744526 h 4608812"/>
              <a:gd name="connsiteX29710" fmla="*/ 9076915 w 12184637"/>
              <a:gd name="connsiteY29710" fmla="*/ 2708671 h 4608812"/>
              <a:gd name="connsiteX29711" fmla="*/ 9070068 w 12184637"/>
              <a:gd name="connsiteY29711" fmla="*/ 2712573 h 4608812"/>
              <a:gd name="connsiteX29712" fmla="*/ 9073970 w 12184637"/>
              <a:gd name="connsiteY29712" fmla="*/ 2719420 h 4608812"/>
              <a:gd name="connsiteX29713" fmla="*/ 9206492 w 12184637"/>
              <a:gd name="connsiteY29713" fmla="*/ 2755274 h 4608812"/>
              <a:gd name="connsiteX29714" fmla="*/ 9207965 w 12184637"/>
              <a:gd name="connsiteY29714" fmla="*/ 2755495 h 4608812"/>
              <a:gd name="connsiteX29715" fmla="*/ 9213339 w 12184637"/>
              <a:gd name="connsiteY29715" fmla="*/ 2751372 h 4608812"/>
              <a:gd name="connsiteX29716" fmla="*/ 9344168 w 12184637"/>
              <a:gd name="connsiteY29716" fmla="*/ 2760575 h 4608812"/>
              <a:gd name="connsiteX29717" fmla="*/ 9339087 w 12184637"/>
              <a:gd name="connsiteY29717" fmla="*/ 2754612 h 4608812"/>
              <a:gd name="connsiteX29718" fmla="*/ 9208480 w 12184637"/>
              <a:gd name="connsiteY29718" fmla="*/ 2744378 h 4608812"/>
              <a:gd name="connsiteX29719" fmla="*/ 9202516 w 12184637"/>
              <a:gd name="connsiteY29719" fmla="*/ 2749458 h 4608812"/>
              <a:gd name="connsiteX29720" fmla="*/ 9207596 w 12184637"/>
              <a:gd name="connsiteY29720" fmla="*/ 2755422 h 4608812"/>
              <a:gd name="connsiteX29721" fmla="*/ 9338204 w 12184637"/>
              <a:gd name="connsiteY29721" fmla="*/ 2765655 h 4608812"/>
              <a:gd name="connsiteX29722" fmla="*/ 9338719 w 12184637"/>
              <a:gd name="connsiteY29722" fmla="*/ 2765655 h 4608812"/>
              <a:gd name="connsiteX29723" fmla="*/ 9344168 w 12184637"/>
              <a:gd name="connsiteY29723" fmla="*/ 2760575 h 4608812"/>
              <a:gd name="connsiteX29724" fmla="*/ 9338940 w 12184637"/>
              <a:gd name="connsiteY29724" fmla="*/ 2765729 h 4608812"/>
              <a:gd name="connsiteX29725" fmla="*/ 9458799 w 12184637"/>
              <a:gd name="connsiteY29725" fmla="*/ 2757704 h 4608812"/>
              <a:gd name="connsiteX29726" fmla="*/ 9464026 w 12184637"/>
              <a:gd name="connsiteY29726" fmla="*/ 2751814 h 4608812"/>
              <a:gd name="connsiteX29727" fmla="*/ 9458063 w 12184637"/>
              <a:gd name="connsiteY29727" fmla="*/ 2746587 h 4608812"/>
              <a:gd name="connsiteX29728" fmla="*/ 9338204 w 12184637"/>
              <a:gd name="connsiteY29728" fmla="*/ 2754612 h 4608812"/>
              <a:gd name="connsiteX29729" fmla="*/ 9332977 w 12184637"/>
              <a:gd name="connsiteY29729" fmla="*/ 2760502 h 4608812"/>
              <a:gd name="connsiteX29730" fmla="*/ 9338572 w 12184637"/>
              <a:gd name="connsiteY29730" fmla="*/ 2765729 h 4608812"/>
              <a:gd name="connsiteX29731" fmla="*/ 9338940 w 12184637"/>
              <a:gd name="connsiteY29731" fmla="*/ 2765729 h 4608812"/>
              <a:gd name="connsiteX29732" fmla="*/ 9459461 w 12184637"/>
              <a:gd name="connsiteY29732" fmla="*/ 2757630 h 4608812"/>
              <a:gd name="connsiteX29733" fmla="*/ 9559883 w 12184637"/>
              <a:gd name="connsiteY29733" fmla="*/ 2738783 h 4608812"/>
              <a:gd name="connsiteX29734" fmla="*/ 9564300 w 12184637"/>
              <a:gd name="connsiteY29734" fmla="*/ 2732304 h 4608812"/>
              <a:gd name="connsiteX29735" fmla="*/ 9557822 w 12184637"/>
              <a:gd name="connsiteY29735" fmla="*/ 2727887 h 4608812"/>
              <a:gd name="connsiteX29736" fmla="*/ 9457400 w 12184637"/>
              <a:gd name="connsiteY29736" fmla="*/ 2746734 h 4608812"/>
              <a:gd name="connsiteX29737" fmla="*/ 9452982 w 12184637"/>
              <a:gd name="connsiteY29737" fmla="*/ 2753213 h 4608812"/>
              <a:gd name="connsiteX29738" fmla="*/ 9458504 w 12184637"/>
              <a:gd name="connsiteY29738" fmla="*/ 2757778 h 4608812"/>
              <a:gd name="connsiteX29739" fmla="*/ 9459461 w 12184637"/>
              <a:gd name="connsiteY29739" fmla="*/ 2757630 h 4608812"/>
              <a:gd name="connsiteX29740" fmla="*/ 9560031 w 12184637"/>
              <a:gd name="connsiteY29740" fmla="*/ 2738709 h 4608812"/>
              <a:gd name="connsiteX29741" fmla="*/ 9636009 w 12184637"/>
              <a:gd name="connsiteY29741" fmla="*/ 2722439 h 4608812"/>
              <a:gd name="connsiteX29742" fmla="*/ 9640280 w 12184637"/>
              <a:gd name="connsiteY29742" fmla="*/ 2715813 h 4608812"/>
              <a:gd name="connsiteX29743" fmla="*/ 9633654 w 12184637"/>
              <a:gd name="connsiteY29743" fmla="*/ 2711542 h 4608812"/>
              <a:gd name="connsiteX29744" fmla="*/ 9557675 w 12184637"/>
              <a:gd name="connsiteY29744" fmla="*/ 2727813 h 4608812"/>
              <a:gd name="connsiteX29745" fmla="*/ 9553404 w 12184637"/>
              <a:gd name="connsiteY29745" fmla="*/ 2734439 h 4608812"/>
              <a:gd name="connsiteX29746" fmla="*/ 9558852 w 12184637"/>
              <a:gd name="connsiteY29746" fmla="*/ 2738857 h 4608812"/>
              <a:gd name="connsiteX29747" fmla="*/ 9560031 w 12184637"/>
              <a:gd name="connsiteY29747" fmla="*/ 2738709 h 4608812"/>
              <a:gd name="connsiteX29748" fmla="*/ 9687031 w 12184637"/>
              <a:gd name="connsiteY29748" fmla="*/ 2716917 h 4608812"/>
              <a:gd name="connsiteX29749" fmla="*/ 9681435 w 12184637"/>
              <a:gd name="connsiteY29749" fmla="*/ 2711395 h 4608812"/>
              <a:gd name="connsiteX29750" fmla="*/ 9634758 w 12184637"/>
              <a:gd name="connsiteY29750" fmla="*/ 2711542 h 4608812"/>
              <a:gd name="connsiteX29751" fmla="*/ 9634758 w 12184637"/>
              <a:gd name="connsiteY29751" fmla="*/ 2711542 h 4608812"/>
              <a:gd name="connsiteX29752" fmla="*/ 9629237 w 12184637"/>
              <a:gd name="connsiteY29752" fmla="*/ 2717138 h 4608812"/>
              <a:gd name="connsiteX29753" fmla="*/ 9634832 w 12184637"/>
              <a:gd name="connsiteY29753" fmla="*/ 2722659 h 4608812"/>
              <a:gd name="connsiteX29754" fmla="*/ 9681509 w 12184637"/>
              <a:gd name="connsiteY29754" fmla="*/ 2722512 h 4608812"/>
              <a:gd name="connsiteX29755" fmla="*/ 9681509 w 12184637"/>
              <a:gd name="connsiteY29755" fmla="*/ 2722512 h 4608812"/>
              <a:gd name="connsiteX29756" fmla="*/ 9687031 w 12184637"/>
              <a:gd name="connsiteY29756" fmla="*/ 2716917 h 4608812"/>
              <a:gd name="connsiteX29757" fmla="*/ 9712872 w 12184637"/>
              <a:gd name="connsiteY29757" fmla="*/ 2726267 h 4608812"/>
              <a:gd name="connsiteX29758" fmla="*/ 9709118 w 12184637"/>
              <a:gd name="connsiteY29758" fmla="*/ 2719346 h 4608812"/>
              <a:gd name="connsiteX29759" fmla="*/ 9683055 w 12184637"/>
              <a:gd name="connsiteY29759" fmla="*/ 2711542 h 4608812"/>
              <a:gd name="connsiteX29760" fmla="*/ 9676134 w 12184637"/>
              <a:gd name="connsiteY29760" fmla="*/ 2715297 h 4608812"/>
              <a:gd name="connsiteX29761" fmla="*/ 9679889 w 12184637"/>
              <a:gd name="connsiteY29761" fmla="*/ 2722218 h 4608812"/>
              <a:gd name="connsiteX29762" fmla="*/ 9705951 w 12184637"/>
              <a:gd name="connsiteY29762" fmla="*/ 2730022 h 4608812"/>
              <a:gd name="connsiteX29763" fmla="*/ 9707572 w 12184637"/>
              <a:gd name="connsiteY29763" fmla="*/ 2730243 h 4608812"/>
              <a:gd name="connsiteX29764" fmla="*/ 9712872 w 12184637"/>
              <a:gd name="connsiteY29764" fmla="*/ 2726267 h 4608812"/>
              <a:gd name="connsiteX29765" fmla="*/ 9727597 w 12184637"/>
              <a:gd name="connsiteY29765" fmla="*/ 2735396 h 4608812"/>
              <a:gd name="connsiteX29766" fmla="*/ 9725314 w 12184637"/>
              <a:gd name="connsiteY29766" fmla="*/ 2727887 h 4608812"/>
              <a:gd name="connsiteX29767" fmla="*/ 9710148 w 12184637"/>
              <a:gd name="connsiteY29767" fmla="*/ 2719862 h 4608812"/>
              <a:gd name="connsiteX29768" fmla="*/ 9702639 w 12184637"/>
              <a:gd name="connsiteY29768" fmla="*/ 2722144 h 4608812"/>
              <a:gd name="connsiteX29769" fmla="*/ 9704921 w 12184637"/>
              <a:gd name="connsiteY29769" fmla="*/ 2729654 h 4608812"/>
              <a:gd name="connsiteX29770" fmla="*/ 9720087 w 12184637"/>
              <a:gd name="connsiteY29770" fmla="*/ 2737679 h 4608812"/>
              <a:gd name="connsiteX29771" fmla="*/ 9722738 w 12184637"/>
              <a:gd name="connsiteY29771" fmla="*/ 2738341 h 4608812"/>
              <a:gd name="connsiteX29772" fmla="*/ 9727597 w 12184637"/>
              <a:gd name="connsiteY29772" fmla="*/ 2735396 h 4608812"/>
              <a:gd name="connsiteX29773" fmla="*/ 9726198 w 12184637"/>
              <a:gd name="connsiteY29773" fmla="*/ 2737090 h 4608812"/>
              <a:gd name="connsiteX29774" fmla="*/ 9729364 w 12184637"/>
              <a:gd name="connsiteY29774" fmla="*/ 2734513 h 4608812"/>
              <a:gd name="connsiteX29775" fmla="*/ 9730100 w 12184637"/>
              <a:gd name="connsiteY29775" fmla="*/ 2726635 h 4608812"/>
              <a:gd name="connsiteX29776" fmla="*/ 9722223 w 12184637"/>
              <a:gd name="connsiteY29776" fmla="*/ 2725899 h 4608812"/>
              <a:gd name="connsiteX29777" fmla="*/ 9719056 w 12184637"/>
              <a:gd name="connsiteY29777" fmla="*/ 2728476 h 4608812"/>
              <a:gd name="connsiteX29778" fmla="*/ 9718320 w 12184637"/>
              <a:gd name="connsiteY29778" fmla="*/ 2736354 h 4608812"/>
              <a:gd name="connsiteX29779" fmla="*/ 9722664 w 12184637"/>
              <a:gd name="connsiteY29779" fmla="*/ 2738415 h 4608812"/>
              <a:gd name="connsiteX29780" fmla="*/ 9726198 w 12184637"/>
              <a:gd name="connsiteY29780" fmla="*/ 2737090 h 4608812"/>
              <a:gd name="connsiteX29781" fmla="*/ 9730321 w 12184637"/>
              <a:gd name="connsiteY29781" fmla="*/ 2733408 h 4608812"/>
              <a:gd name="connsiteX29782" fmla="*/ 9738641 w 12184637"/>
              <a:gd name="connsiteY29782" fmla="*/ 2721776 h 4608812"/>
              <a:gd name="connsiteX29783" fmla="*/ 9737389 w 12184637"/>
              <a:gd name="connsiteY29783" fmla="*/ 2713972 h 4608812"/>
              <a:gd name="connsiteX29784" fmla="*/ 9729585 w 12184637"/>
              <a:gd name="connsiteY29784" fmla="*/ 2715223 h 4608812"/>
              <a:gd name="connsiteX29785" fmla="*/ 9721266 w 12184637"/>
              <a:gd name="connsiteY29785" fmla="*/ 2726856 h 4608812"/>
              <a:gd name="connsiteX29786" fmla="*/ 9722517 w 12184637"/>
              <a:gd name="connsiteY29786" fmla="*/ 2734660 h 4608812"/>
              <a:gd name="connsiteX29787" fmla="*/ 9725830 w 12184637"/>
              <a:gd name="connsiteY29787" fmla="*/ 2735691 h 4608812"/>
              <a:gd name="connsiteX29788" fmla="*/ 9730321 w 12184637"/>
              <a:gd name="connsiteY29788" fmla="*/ 2733408 h 4608812"/>
              <a:gd name="connsiteX29789" fmla="*/ 7655841 w 12184637"/>
              <a:gd name="connsiteY29789" fmla="*/ 2643735 h 4608812"/>
              <a:gd name="connsiteX29790" fmla="*/ 7656724 w 12184637"/>
              <a:gd name="connsiteY29790" fmla="*/ 2635931 h 4608812"/>
              <a:gd name="connsiteX29791" fmla="*/ 7648920 w 12184637"/>
              <a:gd name="connsiteY29791" fmla="*/ 2635048 h 4608812"/>
              <a:gd name="connsiteX29792" fmla="*/ 7648257 w 12184637"/>
              <a:gd name="connsiteY29792" fmla="*/ 2635563 h 4608812"/>
              <a:gd name="connsiteX29793" fmla="*/ 7647742 w 12184637"/>
              <a:gd name="connsiteY29793" fmla="*/ 2643147 h 4608812"/>
              <a:gd name="connsiteX29794" fmla="*/ 7652086 w 12184637"/>
              <a:gd name="connsiteY29794" fmla="*/ 2645061 h 4608812"/>
              <a:gd name="connsiteX29795" fmla="*/ 7655841 w 12184637"/>
              <a:gd name="connsiteY29795" fmla="*/ 2643735 h 4608812"/>
              <a:gd name="connsiteX29796" fmla="*/ 7655914 w 12184637"/>
              <a:gd name="connsiteY29796" fmla="*/ 2643662 h 4608812"/>
              <a:gd name="connsiteX29797" fmla="*/ 7724531 w 12184637"/>
              <a:gd name="connsiteY29797" fmla="*/ 2586089 h 4608812"/>
              <a:gd name="connsiteX29798" fmla="*/ 7725194 w 12184637"/>
              <a:gd name="connsiteY29798" fmla="*/ 2578211 h 4608812"/>
              <a:gd name="connsiteX29799" fmla="*/ 7717316 w 12184637"/>
              <a:gd name="connsiteY29799" fmla="*/ 2577548 h 4608812"/>
              <a:gd name="connsiteX29800" fmla="*/ 7648699 w 12184637"/>
              <a:gd name="connsiteY29800" fmla="*/ 2635122 h 4608812"/>
              <a:gd name="connsiteX29801" fmla="*/ 7648037 w 12184637"/>
              <a:gd name="connsiteY29801" fmla="*/ 2642999 h 4608812"/>
              <a:gd name="connsiteX29802" fmla="*/ 7652307 w 12184637"/>
              <a:gd name="connsiteY29802" fmla="*/ 2644987 h 4608812"/>
              <a:gd name="connsiteX29803" fmla="*/ 7655914 w 12184637"/>
              <a:gd name="connsiteY29803" fmla="*/ 2643662 h 4608812"/>
              <a:gd name="connsiteX29804" fmla="*/ 7722985 w 12184637"/>
              <a:gd name="connsiteY29804" fmla="*/ 2586972 h 4608812"/>
              <a:gd name="connsiteX29805" fmla="*/ 7830843 w 12184637"/>
              <a:gd name="connsiteY29805" fmla="*/ 2544491 h 4608812"/>
              <a:gd name="connsiteX29806" fmla="*/ 7834009 w 12184637"/>
              <a:gd name="connsiteY29806" fmla="*/ 2537276 h 4608812"/>
              <a:gd name="connsiteX29807" fmla="*/ 7826793 w 12184637"/>
              <a:gd name="connsiteY29807" fmla="*/ 2534111 h 4608812"/>
              <a:gd name="connsiteX29808" fmla="*/ 7718936 w 12184637"/>
              <a:gd name="connsiteY29808" fmla="*/ 2576591 h 4608812"/>
              <a:gd name="connsiteX29809" fmla="*/ 7715770 w 12184637"/>
              <a:gd name="connsiteY29809" fmla="*/ 2583806 h 4608812"/>
              <a:gd name="connsiteX29810" fmla="*/ 7720997 w 12184637"/>
              <a:gd name="connsiteY29810" fmla="*/ 2587340 h 4608812"/>
              <a:gd name="connsiteX29811" fmla="*/ 7722985 w 12184637"/>
              <a:gd name="connsiteY29811" fmla="*/ 2586972 h 4608812"/>
              <a:gd name="connsiteX29812" fmla="*/ 7890920 w 12184637"/>
              <a:gd name="connsiteY29812" fmla="*/ 2575929 h 4608812"/>
              <a:gd name="connsiteX29813" fmla="*/ 7888932 w 12184637"/>
              <a:gd name="connsiteY29813" fmla="*/ 2568272 h 4608812"/>
              <a:gd name="connsiteX29814" fmla="*/ 7831653 w 12184637"/>
              <a:gd name="connsiteY29814" fmla="*/ 2534552 h 4608812"/>
              <a:gd name="connsiteX29815" fmla="*/ 7823996 w 12184637"/>
              <a:gd name="connsiteY29815" fmla="*/ 2536540 h 4608812"/>
              <a:gd name="connsiteX29816" fmla="*/ 7825984 w 12184637"/>
              <a:gd name="connsiteY29816" fmla="*/ 2544197 h 4608812"/>
              <a:gd name="connsiteX29817" fmla="*/ 7883263 w 12184637"/>
              <a:gd name="connsiteY29817" fmla="*/ 2577916 h 4608812"/>
              <a:gd name="connsiteX29818" fmla="*/ 7886134 w 12184637"/>
              <a:gd name="connsiteY29818" fmla="*/ 2578726 h 4608812"/>
              <a:gd name="connsiteX29819" fmla="*/ 7890920 w 12184637"/>
              <a:gd name="connsiteY29819" fmla="*/ 2575929 h 4608812"/>
              <a:gd name="connsiteX29820" fmla="*/ 11084840 w 12184637"/>
              <a:gd name="connsiteY29820" fmla="*/ 1972807 h 4608812"/>
              <a:gd name="connsiteX29821" fmla="*/ 11081012 w 12184637"/>
              <a:gd name="connsiteY29821" fmla="*/ 1965887 h 4608812"/>
              <a:gd name="connsiteX29822" fmla="*/ 11079834 w 12184637"/>
              <a:gd name="connsiteY29822" fmla="*/ 1965519 h 4608812"/>
              <a:gd name="connsiteX29823" fmla="*/ 11072913 w 12184637"/>
              <a:gd name="connsiteY29823" fmla="*/ 1969347 h 4608812"/>
              <a:gd name="connsiteX29824" fmla="*/ 11076742 w 12184637"/>
              <a:gd name="connsiteY29824" fmla="*/ 1976267 h 4608812"/>
              <a:gd name="connsiteX29825" fmla="*/ 11077920 w 12184637"/>
              <a:gd name="connsiteY29825" fmla="*/ 1976636 h 4608812"/>
              <a:gd name="connsiteX29826" fmla="*/ 11079466 w 12184637"/>
              <a:gd name="connsiteY29826" fmla="*/ 1976857 h 4608812"/>
              <a:gd name="connsiteX29827" fmla="*/ 11084840 w 12184637"/>
              <a:gd name="connsiteY29827" fmla="*/ 1972807 h 4608812"/>
              <a:gd name="connsiteX29828" fmla="*/ 11171274 w 12184637"/>
              <a:gd name="connsiteY29828" fmla="*/ 1994011 h 4608812"/>
              <a:gd name="connsiteX29829" fmla="*/ 11167225 w 12184637"/>
              <a:gd name="connsiteY29829" fmla="*/ 1987237 h 4608812"/>
              <a:gd name="connsiteX29830" fmla="*/ 11080864 w 12184637"/>
              <a:gd name="connsiteY29830" fmla="*/ 1965813 h 4608812"/>
              <a:gd name="connsiteX29831" fmla="*/ 11074092 w 12184637"/>
              <a:gd name="connsiteY29831" fmla="*/ 1969862 h 4608812"/>
              <a:gd name="connsiteX29832" fmla="*/ 11078140 w 12184637"/>
              <a:gd name="connsiteY29832" fmla="*/ 1976636 h 4608812"/>
              <a:gd name="connsiteX29833" fmla="*/ 11164501 w 12184637"/>
              <a:gd name="connsiteY29833" fmla="*/ 1998060 h 4608812"/>
              <a:gd name="connsiteX29834" fmla="*/ 11165900 w 12184637"/>
              <a:gd name="connsiteY29834" fmla="*/ 1998207 h 4608812"/>
              <a:gd name="connsiteX29835" fmla="*/ 11171274 w 12184637"/>
              <a:gd name="connsiteY29835" fmla="*/ 1994011 h 4608812"/>
              <a:gd name="connsiteX29836" fmla="*/ 11286126 w 12184637"/>
              <a:gd name="connsiteY29836" fmla="*/ 2016466 h 4608812"/>
              <a:gd name="connsiteX29837" fmla="*/ 11281709 w 12184637"/>
              <a:gd name="connsiteY29837" fmla="*/ 2009913 h 4608812"/>
              <a:gd name="connsiteX29838" fmla="*/ 11166930 w 12184637"/>
              <a:gd name="connsiteY29838" fmla="*/ 1987237 h 4608812"/>
              <a:gd name="connsiteX29839" fmla="*/ 11160378 w 12184637"/>
              <a:gd name="connsiteY29839" fmla="*/ 1991655 h 4608812"/>
              <a:gd name="connsiteX29840" fmla="*/ 11164795 w 12184637"/>
              <a:gd name="connsiteY29840" fmla="*/ 1998207 h 4608812"/>
              <a:gd name="connsiteX29841" fmla="*/ 11279574 w 12184637"/>
              <a:gd name="connsiteY29841" fmla="*/ 2020883 h 4608812"/>
              <a:gd name="connsiteX29842" fmla="*/ 11280678 w 12184637"/>
              <a:gd name="connsiteY29842" fmla="*/ 2020957 h 4608812"/>
              <a:gd name="connsiteX29843" fmla="*/ 11286126 w 12184637"/>
              <a:gd name="connsiteY29843" fmla="*/ 2016466 h 4608812"/>
              <a:gd name="connsiteX29844" fmla="*/ 11397298 w 12184637"/>
              <a:gd name="connsiteY29844" fmla="*/ 2031485 h 4608812"/>
              <a:gd name="connsiteX29845" fmla="*/ 11392512 w 12184637"/>
              <a:gd name="connsiteY29845" fmla="*/ 2025227 h 4608812"/>
              <a:gd name="connsiteX29846" fmla="*/ 11281341 w 12184637"/>
              <a:gd name="connsiteY29846" fmla="*/ 2009840 h 4608812"/>
              <a:gd name="connsiteX29847" fmla="*/ 11275082 w 12184637"/>
              <a:gd name="connsiteY29847" fmla="*/ 2014625 h 4608812"/>
              <a:gd name="connsiteX29848" fmla="*/ 11279868 w 12184637"/>
              <a:gd name="connsiteY29848" fmla="*/ 2020883 h 4608812"/>
              <a:gd name="connsiteX29849" fmla="*/ 11391039 w 12184637"/>
              <a:gd name="connsiteY29849" fmla="*/ 2036270 h 4608812"/>
              <a:gd name="connsiteX29850" fmla="*/ 11391850 w 12184637"/>
              <a:gd name="connsiteY29850" fmla="*/ 2036344 h 4608812"/>
              <a:gd name="connsiteX29851" fmla="*/ 11397298 w 12184637"/>
              <a:gd name="connsiteY29851" fmla="*/ 2031485 h 4608812"/>
              <a:gd name="connsiteX29852" fmla="*/ 11500444 w 12184637"/>
              <a:gd name="connsiteY29852" fmla="*/ 2037375 h 4608812"/>
              <a:gd name="connsiteX29853" fmla="*/ 11495216 w 12184637"/>
              <a:gd name="connsiteY29853" fmla="*/ 2031485 h 4608812"/>
              <a:gd name="connsiteX29854" fmla="*/ 11392143 w 12184637"/>
              <a:gd name="connsiteY29854" fmla="*/ 2025153 h 4608812"/>
              <a:gd name="connsiteX29855" fmla="*/ 11386254 w 12184637"/>
              <a:gd name="connsiteY29855" fmla="*/ 2030381 h 4608812"/>
              <a:gd name="connsiteX29856" fmla="*/ 11391481 w 12184637"/>
              <a:gd name="connsiteY29856" fmla="*/ 2036270 h 4608812"/>
              <a:gd name="connsiteX29857" fmla="*/ 11494554 w 12184637"/>
              <a:gd name="connsiteY29857" fmla="*/ 2042602 h 4608812"/>
              <a:gd name="connsiteX29858" fmla="*/ 11494922 w 12184637"/>
              <a:gd name="connsiteY29858" fmla="*/ 2042602 h 4608812"/>
              <a:gd name="connsiteX29859" fmla="*/ 11500444 w 12184637"/>
              <a:gd name="connsiteY29859" fmla="*/ 2037375 h 4608812"/>
              <a:gd name="connsiteX29860" fmla="*/ 11495142 w 12184637"/>
              <a:gd name="connsiteY29860" fmla="*/ 2042602 h 4608812"/>
              <a:gd name="connsiteX29861" fmla="*/ 11585846 w 12184637"/>
              <a:gd name="connsiteY29861" fmla="*/ 2038258 h 4608812"/>
              <a:gd name="connsiteX29862" fmla="*/ 11591147 w 12184637"/>
              <a:gd name="connsiteY29862" fmla="*/ 2032442 h 4608812"/>
              <a:gd name="connsiteX29863" fmla="*/ 11585331 w 12184637"/>
              <a:gd name="connsiteY29863" fmla="*/ 2027141 h 4608812"/>
              <a:gd name="connsiteX29864" fmla="*/ 11494627 w 12184637"/>
              <a:gd name="connsiteY29864" fmla="*/ 2031485 h 4608812"/>
              <a:gd name="connsiteX29865" fmla="*/ 11489327 w 12184637"/>
              <a:gd name="connsiteY29865" fmla="*/ 2037301 h 4608812"/>
              <a:gd name="connsiteX29866" fmla="*/ 11494922 w 12184637"/>
              <a:gd name="connsiteY29866" fmla="*/ 2042602 h 4608812"/>
              <a:gd name="connsiteX29867" fmla="*/ 11495142 w 12184637"/>
              <a:gd name="connsiteY29867" fmla="*/ 2042602 h 4608812"/>
              <a:gd name="connsiteX29868" fmla="*/ 11586730 w 12184637"/>
              <a:gd name="connsiteY29868" fmla="*/ 2038111 h 4608812"/>
              <a:gd name="connsiteX29869" fmla="*/ 11659837 w 12184637"/>
              <a:gd name="connsiteY29869" fmla="*/ 2023239 h 4608812"/>
              <a:gd name="connsiteX29870" fmla="*/ 11664182 w 12184637"/>
              <a:gd name="connsiteY29870" fmla="*/ 2016687 h 4608812"/>
              <a:gd name="connsiteX29871" fmla="*/ 11657629 w 12184637"/>
              <a:gd name="connsiteY29871" fmla="*/ 2012343 h 4608812"/>
              <a:gd name="connsiteX29872" fmla="*/ 11584521 w 12184637"/>
              <a:gd name="connsiteY29872" fmla="*/ 2027215 h 4608812"/>
              <a:gd name="connsiteX29873" fmla="*/ 11580177 w 12184637"/>
              <a:gd name="connsiteY29873" fmla="*/ 2033767 h 4608812"/>
              <a:gd name="connsiteX29874" fmla="*/ 11585699 w 12184637"/>
              <a:gd name="connsiteY29874" fmla="*/ 2038258 h 4608812"/>
              <a:gd name="connsiteX29875" fmla="*/ 11586730 w 12184637"/>
              <a:gd name="connsiteY29875" fmla="*/ 2038111 h 4608812"/>
              <a:gd name="connsiteX29876" fmla="*/ 11663961 w 12184637"/>
              <a:gd name="connsiteY29876" fmla="*/ 2019779 h 4608812"/>
              <a:gd name="connsiteX29877" fmla="*/ 11714540 w 12184637"/>
              <a:gd name="connsiteY29877" fmla="*/ 1882177 h 4608812"/>
              <a:gd name="connsiteX29878" fmla="*/ 11711226 w 12184637"/>
              <a:gd name="connsiteY29878" fmla="*/ 1875036 h 4608812"/>
              <a:gd name="connsiteX29879" fmla="*/ 11704085 w 12184637"/>
              <a:gd name="connsiteY29879" fmla="*/ 1878349 h 4608812"/>
              <a:gd name="connsiteX29880" fmla="*/ 11653506 w 12184637"/>
              <a:gd name="connsiteY29880" fmla="*/ 2015950 h 4608812"/>
              <a:gd name="connsiteX29881" fmla="*/ 11656819 w 12184637"/>
              <a:gd name="connsiteY29881" fmla="*/ 2023092 h 4608812"/>
              <a:gd name="connsiteX29882" fmla="*/ 11658806 w 12184637"/>
              <a:gd name="connsiteY29882" fmla="*/ 2023460 h 4608812"/>
              <a:gd name="connsiteX29883" fmla="*/ 11663961 w 12184637"/>
              <a:gd name="connsiteY29883" fmla="*/ 2019779 h 4608812"/>
              <a:gd name="connsiteX29884" fmla="*/ 11714540 w 12184637"/>
              <a:gd name="connsiteY29884" fmla="*/ 1881956 h 4608812"/>
              <a:gd name="connsiteX29885" fmla="*/ 11761511 w 12184637"/>
              <a:gd name="connsiteY29885" fmla="*/ 1737139 h 4608812"/>
              <a:gd name="connsiteX29886" fmla="*/ 11757904 w 12184637"/>
              <a:gd name="connsiteY29886" fmla="*/ 1730145 h 4608812"/>
              <a:gd name="connsiteX29887" fmla="*/ 11750909 w 12184637"/>
              <a:gd name="connsiteY29887" fmla="*/ 1733753 h 4608812"/>
              <a:gd name="connsiteX29888" fmla="*/ 11703937 w 12184637"/>
              <a:gd name="connsiteY29888" fmla="*/ 1878570 h 4608812"/>
              <a:gd name="connsiteX29889" fmla="*/ 11707545 w 12184637"/>
              <a:gd name="connsiteY29889" fmla="*/ 1885564 h 4608812"/>
              <a:gd name="connsiteX29890" fmla="*/ 11709313 w 12184637"/>
              <a:gd name="connsiteY29890" fmla="*/ 1885858 h 4608812"/>
              <a:gd name="connsiteX29891" fmla="*/ 11714540 w 12184637"/>
              <a:gd name="connsiteY29891" fmla="*/ 1881956 h 4608812"/>
              <a:gd name="connsiteX29892" fmla="*/ 11761585 w 12184637"/>
              <a:gd name="connsiteY29892" fmla="*/ 1736992 h 4608812"/>
              <a:gd name="connsiteX29893" fmla="*/ 11807378 w 12184637"/>
              <a:gd name="connsiteY29893" fmla="*/ 1587095 h 4608812"/>
              <a:gd name="connsiteX29894" fmla="*/ 11803697 w 12184637"/>
              <a:gd name="connsiteY29894" fmla="*/ 1580101 h 4608812"/>
              <a:gd name="connsiteX29895" fmla="*/ 11796703 w 12184637"/>
              <a:gd name="connsiteY29895" fmla="*/ 1583782 h 4608812"/>
              <a:gd name="connsiteX29896" fmla="*/ 11750909 w 12184637"/>
              <a:gd name="connsiteY29896" fmla="*/ 1733679 h 4608812"/>
              <a:gd name="connsiteX29897" fmla="*/ 11754590 w 12184637"/>
              <a:gd name="connsiteY29897" fmla="*/ 1740673 h 4608812"/>
              <a:gd name="connsiteX29898" fmla="*/ 11756284 w 12184637"/>
              <a:gd name="connsiteY29898" fmla="*/ 1740894 h 4608812"/>
              <a:gd name="connsiteX29899" fmla="*/ 11761585 w 12184637"/>
              <a:gd name="connsiteY29899" fmla="*/ 1736992 h 4608812"/>
              <a:gd name="connsiteX29900" fmla="*/ 11807378 w 12184637"/>
              <a:gd name="connsiteY29900" fmla="*/ 1587022 h 4608812"/>
              <a:gd name="connsiteX29901" fmla="*/ 11849859 w 12184637"/>
              <a:gd name="connsiteY29901" fmla="*/ 1440659 h 4608812"/>
              <a:gd name="connsiteX29902" fmla="*/ 11846031 w 12184637"/>
              <a:gd name="connsiteY29902" fmla="*/ 1433738 h 4608812"/>
              <a:gd name="connsiteX29903" fmla="*/ 11839110 w 12184637"/>
              <a:gd name="connsiteY29903" fmla="*/ 1437567 h 4608812"/>
              <a:gd name="connsiteX29904" fmla="*/ 11796630 w 12184637"/>
              <a:gd name="connsiteY29904" fmla="*/ 1583929 h 4608812"/>
              <a:gd name="connsiteX29905" fmla="*/ 11800458 w 12184637"/>
              <a:gd name="connsiteY29905" fmla="*/ 1590850 h 4608812"/>
              <a:gd name="connsiteX29906" fmla="*/ 11802078 w 12184637"/>
              <a:gd name="connsiteY29906" fmla="*/ 1591071 h 4608812"/>
              <a:gd name="connsiteX29907" fmla="*/ 11807378 w 12184637"/>
              <a:gd name="connsiteY29907" fmla="*/ 1587022 h 4608812"/>
              <a:gd name="connsiteX29908" fmla="*/ 11847135 w 12184637"/>
              <a:gd name="connsiteY29908" fmla="*/ 1444045 h 4608812"/>
              <a:gd name="connsiteX29909" fmla="*/ 11906475 w 12184637"/>
              <a:gd name="connsiteY29909" fmla="*/ 1411798 h 4608812"/>
              <a:gd name="connsiteX29910" fmla="*/ 11908684 w 12184637"/>
              <a:gd name="connsiteY29910" fmla="*/ 1404215 h 4608812"/>
              <a:gd name="connsiteX29911" fmla="*/ 11901101 w 12184637"/>
              <a:gd name="connsiteY29911" fmla="*/ 1402007 h 4608812"/>
              <a:gd name="connsiteX29912" fmla="*/ 11841761 w 12184637"/>
              <a:gd name="connsiteY29912" fmla="*/ 1434254 h 4608812"/>
              <a:gd name="connsiteX29913" fmla="*/ 11839552 w 12184637"/>
              <a:gd name="connsiteY29913" fmla="*/ 1441837 h 4608812"/>
              <a:gd name="connsiteX29914" fmla="*/ 11844485 w 12184637"/>
              <a:gd name="connsiteY29914" fmla="*/ 1444782 h 4608812"/>
              <a:gd name="connsiteX29915" fmla="*/ 11847135 w 12184637"/>
              <a:gd name="connsiteY29915" fmla="*/ 1444045 h 4608812"/>
              <a:gd name="connsiteX29916" fmla="*/ 11908316 w 12184637"/>
              <a:gd name="connsiteY29916" fmla="*/ 1410252 h 4608812"/>
              <a:gd name="connsiteX29917" fmla="*/ 11935409 w 12184637"/>
              <a:gd name="connsiteY29917" fmla="*/ 1373441 h 4608812"/>
              <a:gd name="connsiteX29918" fmla="*/ 11934231 w 12184637"/>
              <a:gd name="connsiteY29918" fmla="*/ 1365637 h 4608812"/>
              <a:gd name="connsiteX29919" fmla="*/ 11926427 w 12184637"/>
              <a:gd name="connsiteY29919" fmla="*/ 1366815 h 4608812"/>
              <a:gd name="connsiteX29920" fmla="*/ 11899334 w 12184637"/>
              <a:gd name="connsiteY29920" fmla="*/ 1403626 h 4608812"/>
              <a:gd name="connsiteX29921" fmla="*/ 11900512 w 12184637"/>
              <a:gd name="connsiteY29921" fmla="*/ 1411430 h 4608812"/>
              <a:gd name="connsiteX29922" fmla="*/ 11903898 w 12184637"/>
              <a:gd name="connsiteY29922" fmla="*/ 1412535 h 4608812"/>
              <a:gd name="connsiteX29923" fmla="*/ 11908316 w 12184637"/>
              <a:gd name="connsiteY29923" fmla="*/ 1410252 h 4608812"/>
              <a:gd name="connsiteX29924" fmla="*/ 10702295 w 12184637"/>
              <a:gd name="connsiteY29924" fmla="*/ 2989838 h 4608812"/>
              <a:gd name="connsiteX29925" fmla="*/ 10779525 w 12184637"/>
              <a:gd name="connsiteY29925" fmla="*/ 2943971 h 4608812"/>
              <a:gd name="connsiteX29926" fmla="*/ 10781439 w 12184637"/>
              <a:gd name="connsiteY29926" fmla="*/ 2936314 h 4608812"/>
              <a:gd name="connsiteX29927" fmla="*/ 10773782 w 12184637"/>
              <a:gd name="connsiteY29927" fmla="*/ 2934400 h 4608812"/>
              <a:gd name="connsiteX29928" fmla="*/ 10696552 w 12184637"/>
              <a:gd name="connsiteY29928" fmla="*/ 2980267 h 4608812"/>
              <a:gd name="connsiteX29929" fmla="*/ 10694637 w 12184637"/>
              <a:gd name="connsiteY29929" fmla="*/ 2987924 h 4608812"/>
              <a:gd name="connsiteX29930" fmla="*/ 10699497 w 12184637"/>
              <a:gd name="connsiteY29930" fmla="*/ 2990648 h 4608812"/>
              <a:gd name="connsiteX29931" fmla="*/ 10702295 w 12184637"/>
              <a:gd name="connsiteY29931" fmla="*/ 2989838 h 4608812"/>
              <a:gd name="connsiteX29932" fmla="*/ 10630586 w 12184637"/>
              <a:gd name="connsiteY29932" fmla="*/ 3063093 h 4608812"/>
              <a:gd name="connsiteX29933" fmla="*/ 10703399 w 12184637"/>
              <a:gd name="connsiteY29933" fmla="*/ 2989028 h 4608812"/>
              <a:gd name="connsiteX29934" fmla="*/ 10703325 w 12184637"/>
              <a:gd name="connsiteY29934" fmla="*/ 2981151 h 4608812"/>
              <a:gd name="connsiteX29935" fmla="*/ 10695447 w 12184637"/>
              <a:gd name="connsiteY29935" fmla="*/ 2981224 h 4608812"/>
              <a:gd name="connsiteX29936" fmla="*/ 10622634 w 12184637"/>
              <a:gd name="connsiteY29936" fmla="*/ 3055289 h 4608812"/>
              <a:gd name="connsiteX29937" fmla="*/ 10622707 w 12184637"/>
              <a:gd name="connsiteY29937" fmla="*/ 3063167 h 4608812"/>
              <a:gd name="connsiteX29938" fmla="*/ 10626683 w 12184637"/>
              <a:gd name="connsiteY29938" fmla="*/ 3064786 h 4608812"/>
              <a:gd name="connsiteX29939" fmla="*/ 10630586 w 12184637"/>
              <a:gd name="connsiteY29939" fmla="*/ 3063093 h 4608812"/>
              <a:gd name="connsiteX29940" fmla="*/ 10561306 w 12184637"/>
              <a:gd name="connsiteY29940" fmla="*/ 3133845 h 4608812"/>
              <a:gd name="connsiteX29941" fmla="*/ 10630512 w 12184637"/>
              <a:gd name="connsiteY29941" fmla="*/ 3063093 h 4608812"/>
              <a:gd name="connsiteX29942" fmla="*/ 10630438 w 12184637"/>
              <a:gd name="connsiteY29942" fmla="*/ 3055216 h 4608812"/>
              <a:gd name="connsiteX29943" fmla="*/ 10622560 w 12184637"/>
              <a:gd name="connsiteY29943" fmla="*/ 3055289 h 4608812"/>
              <a:gd name="connsiteX29944" fmla="*/ 10553355 w 12184637"/>
              <a:gd name="connsiteY29944" fmla="*/ 3126041 h 4608812"/>
              <a:gd name="connsiteX29945" fmla="*/ 10553429 w 12184637"/>
              <a:gd name="connsiteY29945" fmla="*/ 3133919 h 4608812"/>
              <a:gd name="connsiteX29946" fmla="*/ 10557404 w 12184637"/>
              <a:gd name="connsiteY29946" fmla="*/ 3135538 h 4608812"/>
              <a:gd name="connsiteX29947" fmla="*/ 10561306 w 12184637"/>
              <a:gd name="connsiteY29947" fmla="*/ 3133845 h 4608812"/>
              <a:gd name="connsiteX29948" fmla="*/ 10493647 w 12184637"/>
              <a:gd name="connsiteY29948" fmla="*/ 3196793 h 4608812"/>
              <a:gd name="connsiteX29949" fmla="*/ 10561085 w 12184637"/>
              <a:gd name="connsiteY29949" fmla="*/ 3133992 h 4608812"/>
              <a:gd name="connsiteX29950" fmla="*/ 10561380 w 12184637"/>
              <a:gd name="connsiteY29950" fmla="*/ 3126114 h 4608812"/>
              <a:gd name="connsiteX29951" fmla="*/ 10553501 w 12184637"/>
              <a:gd name="connsiteY29951" fmla="*/ 3125820 h 4608812"/>
              <a:gd name="connsiteX29952" fmla="*/ 10486063 w 12184637"/>
              <a:gd name="connsiteY29952" fmla="*/ 3188621 h 4608812"/>
              <a:gd name="connsiteX29953" fmla="*/ 10485768 w 12184637"/>
              <a:gd name="connsiteY29953" fmla="*/ 3196498 h 4608812"/>
              <a:gd name="connsiteX29954" fmla="*/ 10489892 w 12184637"/>
              <a:gd name="connsiteY29954" fmla="*/ 3198265 h 4608812"/>
              <a:gd name="connsiteX29955" fmla="*/ 10493647 w 12184637"/>
              <a:gd name="connsiteY29955" fmla="*/ 3196793 h 4608812"/>
              <a:gd name="connsiteX29956" fmla="*/ 10432171 w 12184637"/>
              <a:gd name="connsiteY29956" fmla="*/ 3242734 h 4608812"/>
              <a:gd name="connsiteX29957" fmla="*/ 10493205 w 12184637"/>
              <a:gd name="connsiteY29957" fmla="*/ 3197235 h 4608812"/>
              <a:gd name="connsiteX29958" fmla="*/ 10494383 w 12184637"/>
              <a:gd name="connsiteY29958" fmla="*/ 3189430 h 4608812"/>
              <a:gd name="connsiteX29959" fmla="*/ 10486578 w 12184637"/>
              <a:gd name="connsiteY29959" fmla="*/ 3188326 h 4608812"/>
              <a:gd name="connsiteX29960" fmla="*/ 10425545 w 12184637"/>
              <a:gd name="connsiteY29960" fmla="*/ 3233825 h 4608812"/>
              <a:gd name="connsiteX29961" fmla="*/ 10424367 w 12184637"/>
              <a:gd name="connsiteY29961" fmla="*/ 3241629 h 4608812"/>
              <a:gd name="connsiteX29962" fmla="*/ 10428858 w 12184637"/>
              <a:gd name="connsiteY29962" fmla="*/ 3243838 h 4608812"/>
              <a:gd name="connsiteX29963" fmla="*/ 10432171 w 12184637"/>
              <a:gd name="connsiteY29963" fmla="*/ 3242734 h 4608812"/>
              <a:gd name="connsiteX29964" fmla="*/ 7255036 w 12184637"/>
              <a:gd name="connsiteY29964" fmla="*/ 1970967 h 4608812"/>
              <a:gd name="connsiteX29965" fmla="*/ 7252533 w 12184637"/>
              <a:gd name="connsiteY29965" fmla="*/ 1963531 h 4608812"/>
              <a:gd name="connsiteX29966" fmla="*/ 7221390 w 12184637"/>
              <a:gd name="connsiteY29966" fmla="*/ 1947996 h 4608812"/>
              <a:gd name="connsiteX29967" fmla="*/ 7213955 w 12184637"/>
              <a:gd name="connsiteY29967" fmla="*/ 1950499 h 4608812"/>
              <a:gd name="connsiteX29968" fmla="*/ 7216457 w 12184637"/>
              <a:gd name="connsiteY29968" fmla="*/ 1957935 h 4608812"/>
              <a:gd name="connsiteX29969" fmla="*/ 7247600 w 12184637"/>
              <a:gd name="connsiteY29969" fmla="*/ 1973543 h 4608812"/>
              <a:gd name="connsiteX29970" fmla="*/ 7250103 w 12184637"/>
              <a:gd name="connsiteY29970" fmla="*/ 1974133 h 4608812"/>
              <a:gd name="connsiteX29971" fmla="*/ 7255036 w 12184637"/>
              <a:gd name="connsiteY29971" fmla="*/ 1970967 h 4608812"/>
              <a:gd name="connsiteX29972" fmla="*/ 7305026 w 12184637"/>
              <a:gd name="connsiteY29972" fmla="*/ 1992023 h 4608812"/>
              <a:gd name="connsiteX29973" fmla="*/ 7302081 w 12184637"/>
              <a:gd name="connsiteY29973" fmla="*/ 1984734 h 4608812"/>
              <a:gd name="connsiteX29974" fmla="*/ 7252312 w 12184637"/>
              <a:gd name="connsiteY29974" fmla="*/ 1963383 h 4608812"/>
              <a:gd name="connsiteX29975" fmla="*/ 7245023 w 12184637"/>
              <a:gd name="connsiteY29975" fmla="*/ 1966328 h 4608812"/>
              <a:gd name="connsiteX29976" fmla="*/ 7247968 w 12184637"/>
              <a:gd name="connsiteY29976" fmla="*/ 1973617 h 4608812"/>
              <a:gd name="connsiteX29977" fmla="*/ 7297737 w 12184637"/>
              <a:gd name="connsiteY29977" fmla="*/ 1994968 h 4608812"/>
              <a:gd name="connsiteX29978" fmla="*/ 7299946 w 12184637"/>
              <a:gd name="connsiteY29978" fmla="*/ 1995410 h 4608812"/>
              <a:gd name="connsiteX29979" fmla="*/ 7305026 w 12184637"/>
              <a:gd name="connsiteY29979" fmla="*/ 1992023 h 4608812"/>
              <a:gd name="connsiteX29980" fmla="*/ 7310401 w 12184637"/>
              <a:gd name="connsiteY29980" fmla="*/ 1991507 h 4608812"/>
              <a:gd name="connsiteX29981" fmla="*/ 7305762 w 12184637"/>
              <a:gd name="connsiteY29981" fmla="*/ 1985102 h 4608812"/>
              <a:gd name="connsiteX29982" fmla="*/ 7300756 w 12184637"/>
              <a:gd name="connsiteY29982" fmla="*/ 1984292 h 4608812"/>
              <a:gd name="connsiteX29983" fmla="*/ 7294351 w 12184637"/>
              <a:gd name="connsiteY29983" fmla="*/ 1988931 h 4608812"/>
              <a:gd name="connsiteX29984" fmla="*/ 7298989 w 12184637"/>
              <a:gd name="connsiteY29984" fmla="*/ 1995336 h 4608812"/>
              <a:gd name="connsiteX29985" fmla="*/ 7303996 w 12184637"/>
              <a:gd name="connsiteY29985" fmla="*/ 1996146 h 4608812"/>
              <a:gd name="connsiteX29986" fmla="*/ 7304953 w 12184637"/>
              <a:gd name="connsiteY29986" fmla="*/ 1996219 h 4608812"/>
              <a:gd name="connsiteX29987" fmla="*/ 7310401 w 12184637"/>
              <a:gd name="connsiteY29987" fmla="*/ 1991507 h 4608812"/>
              <a:gd name="connsiteX29988" fmla="*/ 7305321 w 12184637"/>
              <a:gd name="connsiteY29988" fmla="*/ 1996146 h 4608812"/>
              <a:gd name="connsiteX29989" fmla="*/ 7352366 w 12184637"/>
              <a:gd name="connsiteY29989" fmla="*/ 1992244 h 4608812"/>
              <a:gd name="connsiteX29990" fmla="*/ 7357446 w 12184637"/>
              <a:gd name="connsiteY29990" fmla="*/ 1986207 h 4608812"/>
              <a:gd name="connsiteX29991" fmla="*/ 7351409 w 12184637"/>
              <a:gd name="connsiteY29991" fmla="*/ 1981127 h 4608812"/>
              <a:gd name="connsiteX29992" fmla="*/ 7304364 w 12184637"/>
              <a:gd name="connsiteY29992" fmla="*/ 1985029 h 4608812"/>
              <a:gd name="connsiteX29993" fmla="*/ 7299284 w 12184637"/>
              <a:gd name="connsiteY29993" fmla="*/ 1991066 h 4608812"/>
              <a:gd name="connsiteX29994" fmla="*/ 7304879 w 12184637"/>
              <a:gd name="connsiteY29994" fmla="*/ 1996219 h 4608812"/>
              <a:gd name="connsiteX29995" fmla="*/ 7305321 w 12184637"/>
              <a:gd name="connsiteY29995" fmla="*/ 1996146 h 4608812"/>
              <a:gd name="connsiteX29996" fmla="*/ 7426136 w 12184637"/>
              <a:gd name="connsiteY29996" fmla="*/ 2064026 h 4608812"/>
              <a:gd name="connsiteX29997" fmla="*/ 7426284 w 12184637"/>
              <a:gd name="connsiteY29997" fmla="*/ 2056149 h 4608812"/>
              <a:gd name="connsiteX29998" fmla="*/ 7355900 w 12184637"/>
              <a:gd name="connsiteY29998" fmla="*/ 1982893 h 4608812"/>
              <a:gd name="connsiteX29999" fmla="*/ 7348022 w 12184637"/>
              <a:gd name="connsiteY29999" fmla="*/ 1982746 h 4608812"/>
              <a:gd name="connsiteX30000" fmla="*/ 7347875 w 12184637"/>
              <a:gd name="connsiteY30000" fmla="*/ 1990624 h 4608812"/>
              <a:gd name="connsiteX30001" fmla="*/ 7418259 w 12184637"/>
              <a:gd name="connsiteY30001" fmla="*/ 2063879 h 4608812"/>
              <a:gd name="connsiteX30002" fmla="*/ 7422308 w 12184637"/>
              <a:gd name="connsiteY30002" fmla="*/ 2065572 h 4608812"/>
              <a:gd name="connsiteX30003" fmla="*/ 7426136 w 12184637"/>
              <a:gd name="connsiteY30003" fmla="*/ 2064026 h 4608812"/>
              <a:gd name="connsiteX30004" fmla="*/ 7436444 w 12184637"/>
              <a:gd name="connsiteY30004" fmla="*/ 2074775 h 4608812"/>
              <a:gd name="connsiteX30005" fmla="*/ 7436591 w 12184637"/>
              <a:gd name="connsiteY30005" fmla="*/ 2066898 h 4608812"/>
              <a:gd name="connsiteX30006" fmla="*/ 7426284 w 12184637"/>
              <a:gd name="connsiteY30006" fmla="*/ 2056149 h 4608812"/>
              <a:gd name="connsiteX30007" fmla="*/ 7418406 w 12184637"/>
              <a:gd name="connsiteY30007" fmla="*/ 2056001 h 4608812"/>
              <a:gd name="connsiteX30008" fmla="*/ 7418259 w 12184637"/>
              <a:gd name="connsiteY30008" fmla="*/ 2063879 h 4608812"/>
              <a:gd name="connsiteX30009" fmla="*/ 7428566 w 12184637"/>
              <a:gd name="connsiteY30009" fmla="*/ 2074628 h 4608812"/>
              <a:gd name="connsiteX30010" fmla="*/ 7432615 w 12184637"/>
              <a:gd name="connsiteY30010" fmla="*/ 2076321 h 4608812"/>
              <a:gd name="connsiteX30011" fmla="*/ 7436444 w 12184637"/>
              <a:gd name="connsiteY30011" fmla="*/ 2074775 h 4608812"/>
              <a:gd name="connsiteX30012" fmla="*/ 7459929 w 12184637"/>
              <a:gd name="connsiteY30012" fmla="*/ 2099218 h 4608812"/>
              <a:gd name="connsiteX30013" fmla="*/ 7460077 w 12184637"/>
              <a:gd name="connsiteY30013" fmla="*/ 2091341 h 4608812"/>
              <a:gd name="connsiteX30014" fmla="*/ 7436591 w 12184637"/>
              <a:gd name="connsiteY30014" fmla="*/ 2066898 h 4608812"/>
              <a:gd name="connsiteX30015" fmla="*/ 7428713 w 12184637"/>
              <a:gd name="connsiteY30015" fmla="*/ 2066750 h 4608812"/>
              <a:gd name="connsiteX30016" fmla="*/ 7428566 w 12184637"/>
              <a:gd name="connsiteY30016" fmla="*/ 2074628 h 4608812"/>
              <a:gd name="connsiteX30017" fmla="*/ 7452052 w 12184637"/>
              <a:gd name="connsiteY30017" fmla="*/ 2099071 h 4608812"/>
              <a:gd name="connsiteX30018" fmla="*/ 7456101 w 12184637"/>
              <a:gd name="connsiteY30018" fmla="*/ 2100764 h 4608812"/>
              <a:gd name="connsiteX30019" fmla="*/ 7459929 w 12184637"/>
              <a:gd name="connsiteY30019" fmla="*/ 2099218 h 4608812"/>
              <a:gd name="connsiteX30020" fmla="*/ 7600402 w 12184637"/>
              <a:gd name="connsiteY30020" fmla="*/ 2095905 h 4608812"/>
              <a:gd name="connsiteX30021" fmla="*/ 7594880 w 12184637"/>
              <a:gd name="connsiteY30021" fmla="*/ 2090310 h 4608812"/>
              <a:gd name="connsiteX30022" fmla="*/ 7456175 w 12184637"/>
              <a:gd name="connsiteY30022" fmla="*/ 2089647 h 4608812"/>
              <a:gd name="connsiteX30023" fmla="*/ 7456101 w 12184637"/>
              <a:gd name="connsiteY30023" fmla="*/ 2089647 h 4608812"/>
              <a:gd name="connsiteX30024" fmla="*/ 7450579 w 12184637"/>
              <a:gd name="connsiteY30024" fmla="*/ 2095169 h 4608812"/>
              <a:gd name="connsiteX30025" fmla="*/ 7456101 w 12184637"/>
              <a:gd name="connsiteY30025" fmla="*/ 2100764 h 4608812"/>
              <a:gd name="connsiteX30026" fmla="*/ 7594807 w 12184637"/>
              <a:gd name="connsiteY30026" fmla="*/ 2101427 h 4608812"/>
              <a:gd name="connsiteX30027" fmla="*/ 7594880 w 12184637"/>
              <a:gd name="connsiteY30027" fmla="*/ 2101427 h 4608812"/>
              <a:gd name="connsiteX30028" fmla="*/ 7600402 w 12184637"/>
              <a:gd name="connsiteY30028" fmla="*/ 2095905 h 4608812"/>
              <a:gd name="connsiteX30029" fmla="*/ 7744409 w 12184637"/>
              <a:gd name="connsiteY30029" fmla="*/ 2111734 h 4608812"/>
              <a:gd name="connsiteX30030" fmla="*/ 7739476 w 12184637"/>
              <a:gd name="connsiteY30030" fmla="*/ 2105623 h 4608812"/>
              <a:gd name="connsiteX30031" fmla="*/ 7595396 w 12184637"/>
              <a:gd name="connsiteY30031" fmla="*/ 2090383 h 4608812"/>
              <a:gd name="connsiteX30032" fmla="*/ 7589285 w 12184637"/>
              <a:gd name="connsiteY30032" fmla="*/ 2095316 h 4608812"/>
              <a:gd name="connsiteX30033" fmla="*/ 7594218 w 12184637"/>
              <a:gd name="connsiteY30033" fmla="*/ 2101427 h 4608812"/>
              <a:gd name="connsiteX30034" fmla="*/ 7738299 w 12184637"/>
              <a:gd name="connsiteY30034" fmla="*/ 2116667 h 4608812"/>
              <a:gd name="connsiteX30035" fmla="*/ 7738961 w 12184637"/>
              <a:gd name="connsiteY30035" fmla="*/ 2116667 h 4608812"/>
              <a:gd name="connsiteX30036" fmla="*/ 7744409 w 12184637"/>
              <a:gd name="connsiteY30036" fmla="*/ 2111734 h 4608812"/>
              <a:gd name="connsiteX30037" fmla="*/ 7892687 w 12184637"/>
              <a:gd name="connsiteY30037" fmla="*/ 2138018 h 4608812"/>
              <a:gd name="connsiteX30038" fmla="*/ 7888122 w 12184637"/>
              <a:gd name="connsiteY30038" fmla="*/ 2131539 h 4608812"/>
              <a:gd name="connsiteX30039" fmla="*/ 7739845 w 12184637"/>
              <a:gd name="connsiteY30039" fmla="*/ 2105623 h 4608812"/>
              <a:gd name="connsiteX30040" fmla="*/ 7733366 w 12184637"/>
              <a:gd name="connsiteY30040" fmla="*/ 2110188 h 4608812"/>
              <a:gd name="connsiteX30041" fmla="*/ 7737931 w 12184637"/>
              <a:gd name="connsiteY30041" fmla="*/ 2116667 h 4608812"/>
              <a:gd name="connsiteX30042" fmla="*/ 7886208 w 12184637"/>
              <a:gd name="connsiteY30042" fmla="*/ 2142582 h 4608812"/>
              <a:gd name="connsiteX30043" fmla="*/ 7887239 w 12184637"/>
              <a:gd name="connsiteY30043" fmla="*/ 2142656 h 4608812"/>
              <a:gd name="connsiteX30044" fmla="*/ 7892687 w 12184637"/>
              <a:gd name="connsiteY30044" fmla="*/ 2138018 h 4608812"/>
              <a:gd name="connsiteX30045" fmla="*/ 8044203 w 12184637"/>
              <a:gd name="connsiteY30045" fmla="*/ 2170927 h 4608812"/>
              <a:gd name="connsiteX30046" fmla="*/ 8039933 w 12184637"/>
              <a:gd name="connsiteY30046" fmla="*/ 2164301 h 4608812"/>
              <a:gd name="connsiteX30047" fmla="*/ 7888342 w 12184637"/>
              <a:gd name="connsiteY30047" fmla="*/ 2131539 h 4608812"/>
              <a:gd name="connsiteX30048" fmla="*/ 7881717 w 12184637"/>
              <a:gd name="connsiteY30048" fmla="*/ 2135809 h 4608812"/>
              <a:gd name="connsiteX30049" fmla="*/ 7885987 w 12184637"/>
              <a:gd name="connsiteY30049" fmla="*/ 2142435 h 4608812"/>
              <a:gd name="connsiteX30050" fmla="*/ 8037577 w 12184637"/>
              <a:gd name="connsiteY30050" fmla="*/ 2175198 h 4608812"/>
              <a:gd name="connsiteX30051" fmla="*/ 8038829 w 12184637"/>
              <a:gd name="connsiteY30051" fmla="*/ 2175345 h 4608812"/>
              <a:gd name="connsiteX30052" fmla="*/ 8044203 w 12184637"/>
              <a:gd name="connsiteY30052" fmla="*/ 2170927 h 4608812"/>
              <a:gd name="connsiteX30053" fmla="*/ 8119814 w 12184637"/>
              <a:gd name="connsiteY30053" fmla="*/ 2195665 h 4608812"/>
              <a:gd name="connsiteX30054" fmla="*/ 8116207 w 12184637"/>
              <a:gd name="connsiteY30054" fmla="*/ 2188670 h 4608812"/>
              <a:gd name="connsiteX30055" fmla="*/ 8040522 w 12184637"/>
              <a:gd name="connsiteY30055" fmla="*/ 2164448 h 4608812"/>
              <a:gd name="connsiteX30056" fmla="*/ 8033528 w 12184637"/>
              <a:gd name="connsiteY30056" fmla="*/ 2168056 h 4608812"/>
              <a:gd name="connsiteX30057" fmla="*/ 8037135 w 12184637"/>
              <a:gd name="connsiteY30057" fmla="*/ 2175050 h 4608812"/>
              <a:gd name="connsiteX30058" fmla="*/ 8112820 w 12184637"/>
              <a:gd name="connsiteY30058" fmla="*/ 2199272 h 4608812"/>
              <a:gd name="connsiteX30059" fmla="*/ 8114587 w 12184637"/>
              <a:gd name="connsiteY30059" fmla="*/ 2199567 h 4608812"/>
              <a:gd name="connsiteX30060" fmla="*/ 8119814 w 12184637"/>
              <a:gd name="connsiteY30060" fmla="*/ 2195665 h 4608812"/>
              <a:gd name="connsiteX30061" fmla="*/ 10579049 w 12184637"/>
              <a:gd name="connsiteY30061" fmla="*/ 3146803 h 4608812"/>
              <a:gd name="connsiteX30062" fmla="*/ 10643617 w 12184637"/>
              <a:gd name="connsiteY30062" fmla="*/ 3085475 h 4608812"/>
              <a:gd name="connsiteX30063" fmla="*/ 10643837 w 12184637"/>
              <a:gd name="connsiteY30063" fmla="*/ 3077597 h 4608812"/>
              <a:gd name="connsiteX30064" fmla="*/ 10635960 w 12184637"/>
              <a:gd name="connsiteY30064" fmla="*/ 3077376 h 4608812"/>
              <a:gd name="connsiteX30065" fmla="*/ 10571392 w 12184637"/>
              <a:gd name="connsiteY30065" fmla="*/ 3138704 h 4608812"/>
              <a:gd name="connsiteX30066" fmla="*/ 10571171 w 12184637"/>
              <a:gd name="connsiteY30066" fmla="*/ 3146582 h 4608812"/>
              <a:gd name="connsiteX30067" fmla="*/ 10575221 w 12184637"/>
              <a:gd name="connsiteY30067" fmla="*/ 3148349 h 4608812"/>
              <a:gd name="connsiteX30068" fmla="*/ 10579049 w 12184637"/>
              <a:gd name="connsiteY30068" fmla="*/ 3146803 h 4608812"/>
              <a:gd name="connsiteX30069" fmla="*/ 10492690 w 12184637"/>
              <a:gd name="connsiteY30069" fmla="*/ 3197529 h 4608812"/>
              <a:gd name="connsiteX30070" fmla="*/ 10578019 w 12184637"/>
              <a:gd name="connsiteY30070" fmla="*/ 3147539 h 4608812"/>
              <a:gd name="connsiteX30071" fmla="*/ 10580007 w 12184637"/>
              <a:gd name="connsiteY30071" fmla="*/ 3139882 h 4608812"/>
              <a:gd name="connsiteX30072" fmla="*/ 10572349 w 12184637"/>
              <a:gd name="connsiteY30072" fmla="*/ 3137894 h 4608812"/>
              <a:gd name="connsiteX30073" fmla="*/ 10487020 w 12184637"/>
              <a:gd name="connsiteY30073" fmla="*/ 3187884 h 4608812"/>
              <a:gd name="connsiteX30074" fmla="*/ 10485032 w 12184637"/>
              <a:gd name="connsiteY30074" fmla="*/ 3195541 h 4608812"/>
              <a:gd name="connsiteX30075" fmla="*/ 10489892 w 12184637"/>
              <a:gd name="connsiteY30075" fmla="*/ 3198265 h 4608812"/>
              <a:gd name="connsiteX30076" fmla="*/ 10492690 w 12184637"/>
              <a:gd name="connsiteY30076" fmla="*/ 3197529 h 4608812"/>
              <a:gd name="connsiteX30077" fmla="*/ 10451828 w 12184637"/>
              <a:gd name="connsiteY30077" fmla="*/ 3209751 h 4608812"/>
              <a:gd name="connsiteX30078" fmla="*/ 10491511 w 12184637"/>
              <a:gd name="connsiteY30078" fmla="*/ 3198045 h 4608812"/>
              <a:gd name="connsiteX30079" fmla="*/ 10495266 w 12184637"/>
              <a:gd name="connsiteY30079" fmla="*/ 3191124 h 4608812"/>
              <a:gd name="connsiteX30080" fmla="*/ 10488345 w 12184637"/>
              <a:gd name="connsiteY30080" fmla="*/ 3187369 h 4608812"/>
              <a:gd name="connsiteX30081" fmla="*/ 10448662 w 12184637"/>
              <a:gd name="connsiteY30081" fmla="*/ 3199075 h 4608812"/>
              <a:gd name="connsiteX30082" fmla="*/ 10444907 w 12184637"/>
              <a:gd name="connsiteY30082" fmla="*/ 3205996 h 4608812"/>
              <a:gd name="connsiteX30083" fmla="*/ 10450283 w 12184637"/>
              <a:gd name="connsiteY30083" fmla="*/ 3209971 h 4608812"/>
              <a:gd name="connsiteX30084" fmla="*/ 10451828 w 12184637"/>
              <a:gd name="connsiteY30084" fmla="*/ 3209751 h 4608812"/>
              <a:gd name="connsiteX30085" fmla="*/ 11057748 w 12184637"/>
              <a:gd name="connsiteY30085" fmla="*/ 2234832 h 4608812"/>
              <a:gd name="connsiteX30086" fmla="*/ 11054581 w 12184637"/>
              <a:gd name="connsiteY30086" fmla="*/ 2227617 h 4608812"/>
              <a:gd name="connsiteX30087" fmla="*/ 10973448 w 12184637"/>
              <a:gd name="connsiteY30087" fmla="*/ 2196401 h 4608812"/>
              <a:gd name="connsiteX30088" fmla="*/ 10966233 w 12184637"/>
              <a:gd name="connsiteY30088" fmla="*/ 2199567 h 4608812"/>
              <a:gd name="connsiteX30089" fmla="*/ 10969400 w 12184637"/>
              <a:gd name="connsiteY30089" fmla="*/ 2206782 h 4608812"/>
              <a:gd name="connsiteX30090" fmla="*/ 11050532 w 12184637"/>
              <a:gd name="connsiteY30090" fmla="*/ 2237998 h 4608812"/>
              <a:gd name="connsiteX30091" fmla="*/ 11052593 w 12184637"/>
              <a:gd name="connsiteY30091" fmla="*/ 2238366 h 4608812"/>
              <a:gd name="connsiteX30092" fmla="*/ 11057748 w 12184637"/>
              <a:gd name="connsiteY30092" fmla="*/ 2234832 h 4608812"/>
              <a:gd name="connsiteX30093" fmla="*/ 11170685 w 12184637"/>
              <a:gd name="connsiteY30093" fmla="*/ 2267006 h 4608812"/>
              <a:gd name="connsiteX30094" fmla="*/ 11166857 w 12184637"/>
              <a:gd name="connsiteY30094" fmla="*/ 2260085 h 4608812"/>
              <a:gd name="connsiteX30095" fmla="*/ 11054066 w 12184637"/>
              <a:gd name="connsiteY30095" fmla="*/ 2227470 h 4608812"/>
              <a:gd name="connsiteX30096" fmla="*/ 11047145 w 12184637"/>
              <a:gd name="connsiteY30096" fmla="*/ 2231298 h 4608812"/>
              <a:gd name="connsiteX30097" fmla="*/ 11050974 w 12184637"/>
              <a:gd name="connsiteY30097" fmla="*/ 2238219 h 4608812"/>
              <a:gd name="connsiteX30098" fmla="*/ 11163764 w 12184637"/>
              <a:gd name="connsiteY30098" fmla="*/ 2270834 h 4608812"/>
              <a:gd name="connsiteX30099" fmla="*/ 11165385 w 12184637"/>
              <a:gd name="connsiteY30099" fmla="*/ 2271055 h 4608812"/>
              <a:gd name="connsiteX30100" fmla="*/ 11170685 w 12184637"/>
              <a:gd name="connsiteY30100" fmla="*/ 2267006 h 4608812"/>
              <a:gd name="connsiteX30101" fmla="*/ 11281046 w 12184637"/>
              <a:gd name="connsiteY30101" fmla="*/ 2287178 h 4608812"/>
              <a:gd name="connsiteX30102" fmla="*/ 11276629 w 12184637"/>
              <a:gd name="connsiteY30102" fmla="*/ 2280699 h 4608812"/>
              <a:gd name="connsiteX30103" fmla="*/ 11166415 w 12184637"/>
              <a:gd name="connsiteY30103" fmla="*/ 2259938 h 4608812"/>
              <a:gd name="connsiteX30104" fmla="*/ 11159937 w 12184637"/>
              <a:gd name="connsiteY30104" fmla="*/ 2264355 h 4608812"/>
              <a:gd name="connsiteX30105" fmla="*/ 11164354 w 12184637"/>
              <a:gd name="connsiteY30105" fmla="*/ 2270834 h 4608812"/>
              <a:gd name="connsiteX30106" fmla="*/ 11274567 w 12184637"/>
              <a:gd name="connsiteY30106" fmla="*/ 2291596 h 4608812"/>
              <a:gd name="connsiteX30107" fmla="*/ 11275672 w 12184637"/>
              <a:gd name="connsiteY30107" fmla="*/ 2291669 h 4608812"/>
              <a:gd name="connsiteX30108" fmla="*/ 11281046 w 12184637"/>
              <a:gd name="connsiteY30108" fmla="*/ 2287178 h 4608812"/>
              <a:gd name="connsiteX30109" fmla="*/ 11383383 w 12184637"/>
              <a:gd name="connsiteY30109" fmla="*/ 2293804 h 4608812"/>
              <a:gd name="connsiteX30110" fmla="*/ 11378229 w 12184637"/>
              <a:gd name="connsiteY30110" fmla="*/ 2287841 h 4608812"/>
              <a:gd name="connsiteX30111" fmla="*/ 11275966 w 12184637"/>
              <a:gd name="connsiteY30111" fmla="*/ 2280626 h 4608812"/>
              <a:gd name="connsiteX30112" fmla="*/ 11270003 w 12184637"/>
              <a:gd name="connsiteY30112" fmla="*/ 2285779 h 4608812"/>
              <a:gd name="connsiteX30113" fmla="*/ 11275156 w 12184637"/>
              <a:gd name="connsiteY30113" fmla="*/ 2291743 h 4608812"/>
              <a:gd name="connsiteX30114" fmla="*/ 11377419 w 12184637"/>
              <a:gd name="connsiteY30114" fmla="*/ 2298958 h 4608812"/>
              <a:gd name="connsiteX30115" fmla="*/ 11377861 w 12184637"/>
              <a:gd name="connsiteY30115" fmla="*/ 2298958 h 4608812"/>
              <a:gd name="connsiteX30116" fmla="*/ 11383383 w 12184637"/>
              <a:gd name="connsiteY30116" fmla="*/ 2293804 h 4608812"/>
              <a:gd name="connsiteX30117" fmla="*/ 11378376 w 12184637"/>
              <a:gd name="connsiteY30117" fmla="*/ 2298958 h 4608812"/>
              <a:gd name="connsiteX30118" fmla="*/ 11468197 w 12184637"/>
              <a:gd name="connsiteY30118" fmla="*/ 2290933 h 4608812"/>
              <a:gd name="connsiteX30119" fmla="*/ 11473276 w 12184637"/>
              <a:gd name="connsiteY30119" fmla="*/ 2284896 h 4608812"/>
              <a:gd name="connsiteX30120" fmla="*/ 11467240 w 12184637"/>
              <a:gd name="connsiteY30120" fmla="*/ 2279816 h 4608812"/>
              <a:gd name="connsiteX30121" fmla="*/ 11377419 w 12184637"/>
              <a:gd name="connsiteY30121" fmla="*/ 2287841 h 4608812"/>
              <a:gd name="connsiteX30122" fmla="*/ 11372339 w 12184637"/>
              <a:gd name="connsiteY30122" fmla="*/ 2293878 h 4608812"/>
              <a:gd name="connsiteX30123" fmla="*/ 11377935 w 12184637"/>
              <a:gd name="connsiteY30123" fmla="*/ 2298958 h 4608812"/>
              <a:gd name="connsiteX30124" fmla="*/ 11378376 w 12184637"/>
              <a:gd name="connsiteY30124" fmla="*/ 2298958 h 4608812"/>
              <a:gd name="connsiteX30125" fmla="*/ 11472614 w 12184637"/>
              <a:gd name="connsiteY30125" fmla="*/ 2287915 h 4608812"/>
              <a:gd name="connsiteX30126" fmla="*/ 11535267 w 12184637"/>
              <a:gd name="connsiteY30126" fmla="*/ 2166878 h 4608812"/>
              <a:gd name="connsiteX30127" fmla="*/ 11532911 w 12184637"/>
              <a:gd name="connsiteY30127" fmla="*/ 2159368 h 4608812"/>
              <a:gd name="connsiteX30128" fmla="*/ 11525401 w 12184637"/>
              <a:gd name="connsiteY30128" fmla="*/ 2161724 h 4608812"/>
              <a:gd name="connsiteX30129" fmla="*/ 11462748 w 12184637"/>
              <a:gd name="connsiteY30129" fmla="*/ 2282761 h 4608812"/>
              <a:gd name="connsiteX30130" fmla="*/ 11465104 w 12184637"/>
              <a:gd name="connsiteY30130" fmla="*/ 2290270 h 4608812"/>
              <a:gd name="connsiteX30131" fmla="*/ 11467681 w 12184637"/>
              <a:gd name="connsiteY30131" fmla="*/ 2290859 h 4608812"/>
              <a:gd name="connsiteX30132" fmla="*/ 11472614 w 12184637"/>
              <a:gd name="connsiteY30132" fmla="*/ 2287915 h 4608812"/>
              <a:gd name="connsiteX30133" fmla="*/ 11535488 w 12184637"/>
              <a:gd name="connsiteY30133" fmla="*/ 2166510 h 4608812"/>
              <a:gd name="connsiteX30134" fmla="*/ 11590705 w 12184637"/>
              <a:gd name="connsiteY30134" fmla="*/ 2034798 h 4608812"/>
              <a:gd name="connsiteX30135" fmla="*/ 11587687 w 12184637"/>
              <a:gd name="connsiteY30135" fmla="*/ 2027509 h 4608812"/>
              <a:gd name="connsiteX30136" fmla="*/ 11580398 w 12184637"/>
              <a:gd name="connsiteY30136" fmla="*/ 2030528 h 4608812"/>
              <a:gd name="connsiteX30137" fmla="*/ 11525181 w 12184637"/>
              <a:gd name="connsiteY30137" fmla="*/ 2162240 h 4608812"/>
              <a:gd name="connsiteX30138" fmla="*/ 11528199 w 12184637"/>
              <a:gd name="connsiteY30138" fmla="*/ 2169528 h 4608812"/>
              <a:gd name="connsiteX30139" fmla="*/ 11530408 w 12184637"/>
              <a:gd name="connsiteY30139" fmla="*/ 2169970 h 4608812"/>
              <a:gd name="connsiteX30140" fmla="*/ 11535488 w 12184637"/>
              <a:gd name="connsiteY30140" fmla="*/ 2166510 h 4608812"/>
              <a:gd name="connsiteX30141" fmla="*/ 11590852 w 12184637"/>
              <a:gd name="connsiteY30141" fmla="*/ 2034503 h 4608812"/>
              <a:gd name="connsiteX30142" fmla="*/ 11640033 w 12184637"/>
              <a:gd name="connsiteY30142" fmla="*/ 1895061 h 4608812"/>
              <a:gd name="connsiteX30143" fmla="*/ 11636647 w 12184637"/>
              <a:gd name="connsiteY30143" fmla="*/ 1887920 h 4608812"/>
              <a:gd name="connsiteX30144" fmla="*/ 11629505 w 12184637"/>
              <a:gd name="connsiteY30144" fmla="*/ 1891306 h 4608812"/>
              <a:gd name="connsiteX30145" fmla="*/ 11580325 w 12184637"/>
              <a:gd name="connsiteY30145" fmla="*/ 2030749 h 4608812"/>
              <a:gd name="connsiteX30146" fmla="*/ 11583711 w 12184637"/>
              <a:gd name="connsiteY30146" fmla="*/ 2037890 h 4608812"/>
              <a:gd name="connsiteX30147" fmla="*/ 11585625 w 12184637"/>
              <a:gd name="connsiteY30147" fmla="*/ 2038185 h 4608812"/>
              <a:gd name="connsiteX30148" fmla="*/ 11590852 w 12184637"/>
              <a:gd name="connsiteY30148" fmla="*/ 2034503 h 4608812"/>
              <a:gd name="connsiteX30149" fmla="*/ 11640107 w 12184637"/>
              <a:gd name="connsiteY30149" fmla="*/ 1894840 h 4608812"/>
              <a:gd name="connsiteX30150" fmla="*/ 11685238 w 12184637"/>
              <a:gd name="connsiteY30150" fmla="*/ 1750392 h 4608812"/>
              <a:gd name="connsiteX30151" fmla="*/ 11681557 w 12184637"/>
              <a:gd name="connsiteY30151" fmla="*/ 1743397 h 4608812"/>
              <a:gd name="connsiteX30152" fmla="*/ 11674562 w 12184637"/>
              <a:gd name="connsiteY30152" fmla="*/ 1747078 h 4608812"/>
              <a:gd name="connsiteX30153" fmla="*/ 11629431 w 12184637"/>
              <a:gd name="connsiteY30153" fmla="*/ 1891527 h 4608812"/>
              <a:gd name="connsiteX30154" fmla="*/ 11633112 w 12184637"/>
              <a:gd name="connsiteY30154" fmla="*/ 1898521 h 4608812"/>
              <a:gd name="connsiteX30155" fmla="*/ 11634806 w 12184637"/>
              <a:gd name="connsiteY30155" fmla="*/ 1898742 h 4608812"/>
              <a:gd name="connsiteX30156" fmla="*/ 11640107 w 12184637"/>
              <a:gd name="connsiteY30156" fmla="*/ 1894840 h 4608812"/>
              <a:gd name="connsiteX30157" fmla="*/ 11685311 w 12184637"/>
              <a:gd name="connsiteY30157" fmla="*/ 1750244 h 4608812"/>
              <a:gd name="connsiteX30158" fmla="*/ 11728307 w 12184637"/>
              <a:gd name="connsiteY30158" fmla="*/ 1603587 h 4608812"/>
              <a:gd name="connsiteX30159" fmla="*/ 11724552 w 12184637"/>
              <a:gd name="connsiteY30159" fmla="*/ 1596666 h 4608812"/>
              <a:gd name="connsiteX30160" fmla="*/ 11717632 w 12184637"/>
              <a:gd name="connsiteY30160" fmla="*/ 1600421 h 4608812"/>
              <a:gd name="connsiteX30161" fmla="*/ 11674636 w 12184637"/>
              <a:gd name="connsiteY30161" fmla="*/ 1747078 h 4608812"/>
              <a:gd name="connsiteX30162" fmla="*/ 11678390 w 12184637"/>
              <a:gd name="connsiteY30162" fmla="*/ 1753999 h 4608812"/>
              <a:gd name="connsiteX30163" fmla="*/ 11680010 w 12184637"/>
              <a:gd name="connsiteY30163" fmla="*/ 1754220 h 4608812"/>
              <a:gd name="connsiteX30164" fmla="*/ 11685311 w 12184637"/>
              <a:gd name="connsiteY30164" fmla="*/ 1750244 h 4608812"/>
              <a:gd name="connsiteX30165" fmla="*/ 11728307 w 12184637"/>
              <a:gd name="connsiteY30165" fmla="*/ 1603513 h 4608812"/>
              <a:gd name="connsiteX30166" fmla="*/ 11766959 w 12184637"/>
              <a:gd name="connsiteY30166" fmla="*/ 1462893 h 4608812"/>
              <a:gd name="connsiteX30167" fmla="*/ 11763057 w 12184637"/>
              <a:gd name="connsiteY30167" fmla="*/ 1456046 h 4608812"/>
              <a:gd name="connsiteX30168" fmla="*/ 11756211 w 12184637"/>
              <a:gd name="connsiteY30168" fmla="*/ 1459948 h 4608812"/>
              <a:gd name="connsiteX30169" fmla="*/ 11717558 w 12184637"/>
              <a:gd name="connsiteY30169" fmla="*/ 1600568 h 4608812"/>
              <a:gd name="connsiteX30170" fmla="*/ 11721460 w 12184637"/>
              <a:gd name="connsiteY30170" fmla="*/ 1607415 h 4608812"/>
              <a:gd name="connsiteX30171" fmla="*/ 11723007 w 12184637"/>
              <a:gd name="connsiteY30171" fmla="*/ 1607636 h 4608812"/>
              <a:gd name="connsiteX30172" fmla="*/ 11728307 w 12184637"/>
              <a:gd name="connsiteY30172" fmla="*/ 1603513 h 4608812"/>
              <a:gd name="connsiteX30173" fmla="*/ 11763057 w 12184637"/>
              <a:gd name="connsiteY30173" fmla="*/ 1466795 h 4608812"/>
              <a:gd name="connsiteX30174" fmla="*/ 11845957 w 12184637"/>
              <a:gd name="connsiteY30174" fmla="*/ 1444561 h 4608812"/>
              <a:gd name="connsiteX30175" fmla="*/ 11849859 w 12184637"/>
              <a:gd name="connsiteY30175" fmla="*/ 1437714 h 4608812"/>
              <a:gd name="connsiteX30176" fmla="*/ 11843012 w 12184637"/>
              <a:gd name="connsiteY30176" fmla="*/ 1433812 h 4608812"/>
              <a:gd name="connsiteX30177" fmla="*/ 11760112 w 12184637"/>
              <a:gd name="connsiteY30177" fmla="*/ 1456046 h 4608812"/>
              <a:gd name="connsiteX30178" fmla="*/ 11756211 w 12184637"/>
              <a:gd name="connsiteY30178" fmla="*/ 1462893 h 4608812"/>
              <a:gd name="connsiteX30179" fmla="*/ 11761659 w 12184637"/>
              <a:gd name="connsiteY30179" fmla="*/ 1467016 h 4608812"/>
              <a:gd name="connsiteX30180" fmla="*/ 11763057 w 12184637"/>
              <a:gd name="connsiteY30180" fmla="*/ 1466795 h 4608812"/>
              <a:gd name="connsiteX30181" fmla="*/ 11849859 w 12184637"/>
              <a:gd name="connsiteY30181" fmla="*/ 1440659 h 4608812"/>
              <a:gd name="connsiteX30182" fmla="*/ 11887112 w 12184637"/>
              <a:gd name="connsiteY30182" fmla="*/ 1306591 h 4608812"/>
              <a:gd name="connsiteX30183" fmla="*/ 11883211 w 12184637"/>
              <a:gd name="connsiteY30183" fmla="*/ 1299744 h 4608812"/>
              <a:gd name="connsiteX30184" fmla="*/ 11876363 w 12184637"/>
              <a:gd name="connsiteY30184" fmla="*/ 1303646 h 4608812"/>
              <a:gd name="connsiteX30185" fmla="*/ 11839110 w 12184637"/>
              <a:gd name="connsiteY30185" fmla="*/ 1437714 h 4608812"/>
              <a:gd name="connsiteX30186" fmla="*/ 11843012 w 12184637"/>
              <a:gd name="connsiteY30186" fmla="*/ 1444561 h 4608812"/>
              <a:gd name="connsiteX30187" fmla="*/ 11844558 w 12184637"/>
              <a:gd name="connsiteY30187" fmla="*/ 1444782 h 4608812"/>
              <a:gd name="connsiteX30188" fmla="*/ 11849859 w 12184637"/>
              <a:gd name="connsiteY30188" fmla="*/ 1440659 h 4608812"/>
              <a:gd name="connsiteX30189" fmla="*/ 11887112 w 12184637"/>
              <a:gd name="connsiteY30189" fmla="*/ 1306517 h 4608812"/>
              <a:gd name="connsiteX30190" fmla="*/ 11915530 w 12184637"/>
              <a:gd name="connsiteY30190" fmla="*/ 1197260 h 4608812"/>
              <a:gd name="connsiteX30191" fmla="*/ 11911555 w 12184637"/>
              <a:gd name="connsiteY30191" fmla="*/ 1190487 h 4608812"/>
              <a:gd name="connsiteX30192" fmla="*/ 11904782 w 12184637"/>
              <a:gd name="connsiteY30192" fmla="*/ 1194463 h 4608812"/>
              <a:gd name="connsiteX30193" fmla="*/ 11876363 w 12184637"/>
              <a:gd name="connsiteY30193" fmla="*/ 1303720 h 4608812"/>
              <a:gd name="connsiteX30194" fmla="*/ 11880339 w 12184637"/>
              <a:gd name="connsiteY30194" fmla="*/ 1310493 h 4608812"/>
              <a:gd name="connsiteX30195" fmla="*/ 11881811 w 12184637"/>
              <a:gd name="connsiteY30195" fmla="*/ 1310640 h 4608812"/>
              <a:gd name="connsiteX30196" fmla="*/ 11887112 w 12184637"/>
              <a:gd name="connsiteY30196" fmla="*/ 1306517 h 4608812"/>
              <a:gd name="connsiteX30197" fmla="*/ 11915604 w 12184637"/>
              <a:gd name="connsiteY30197" fmla="*/ 1197040 h 4608812"/>
              <a:gd name="connsiteX30198" fmla="*/ 11930918 w 12184637"/>
              <a:gd name="connsiteY30198" fmla="*/ 1125257 h 4608812"/>
              <a:gd name="connsiteX30199" fmla="*/ 11926648 w 12184637"/>
              <a:gd name="connsiteY30199" fmla="*/ 1118631 h 4608812"/>
              <a:gd name="connsiteX30200" fmla="*/ 11920022 w 12184637"/>
              <a:gd name="connsiteY30200" fmla="*/ 1122901 h 4608812"/>
              <a:gd name="connsiteX30201" fmla="*/ 11904708 w 12184637"/>
              <a:gd name="connsiteY30201" fmla="*/ 1194684 h 4608812"/>
              <a:gd name="connsiteX30202" fmla="*/ 11908979 w 12184637"/>
              <a:gd name="connsiteY30202" fmla="*/ 1201310 h 4608812"/>
              <a:gd name="connsiteX30203" fmla="*/ 11910156 w 12184637"/>
              <a:gd name="connsiteY30203" fmla="*/ 1201457 h 4608812"/>
              <a:gd name="connsiteX30204" fmla="*/ 11915604 w 12184637"/>
              <a:gd name="connsiteY30204" fmla="*/ 1197040 h 4608812"/>
              <a:gd name="connsiteX30205" fmla="*/ 11930992 w 12184637"/>
              <a:gd name="connsiteY30205" fmla="*/ 1124815 h 4608812"/>
              <a:gd name="connsiteX30206" fmla="*/ 11937617 w 12184637"/>
              <a:gd name="connsiteY30206" fmla="*/ 1076298 h 4608812"/>
              <a:gd name="connsiteX30207" fmla="*/ 11932833 w 12184637"/>
              <a:gd name="connsiteY30207" fmla="*/ 1070040 h 4608812"/>
              <a:gd name="connsiteX30208" fmla="*/ 11926574 w 12184637"/>
              <a:gd name="connsiteY30208" fmla="*/ 1074825 h 4608812"/>
              <a:gd name="connsiteX30209" fmla="*/ 11919949 w 12184637"/>
              <a:gd name="connsiteY30209" fmla="*/ 1123343 h 4608812"/>
              <a:gd name="connsiteX30210" fmla="*/ 11924733 w 12184637"/>
              <a:gd name="connsiteY30210" fmla="*/ 1129601 h 4608812"/>
              <a:gd name="connsiteX30211" fmla="*/ 11925544 w 12184637"/>
              <a:gd name="connsiteY30211" fmla="*/ 1129674 h 4608812"/>
              <a:gd name="connsiteX30212" fmla="*/ 11930992 w 12184637"/>
              <a:gd name="connsiteY30212" fmla="*/ 1124815 h 4608812"/>
              <a:gd name="connsiteX30213" fmla="*/ 11937691 w 12184637"/>
              <a:gd name="connsiteY30213" fmla="*/ 1075856 h 4608812"/>
              <a:gd name="connsiteX30214" fmla="*/ 11939753 w 12184637"/>
              <a:gd name="connsiteY30214" fmla="*/ 1036320 h 4608812"/>
              <a:gd name="connsiteX30215" fmla="*/ 11934452 w 12184637"/>
              <a:gd name="connsiteY30215" fmla="*/ 1030504 h 4608812"/>
              <a:gd name="connsiteX30216" fmla="*/ 11928636 w 12184637"/>
              <a:gd name="connsiteY30216" fmla="*/ 1035805 h 4608812"/>
              <a:gd name="connsiteX30217" fmla="*/ 11926574 w 12184637"/>
              <a:gd name="connsiteY30217" fmla="*/ 1075340 h 4608812"/>
              <a:gd name="connsiteX30218" fmla="*/ 11931875 w 12184637"/>
              <a:gd name="connsiteY30218" fmla="*/ 1081157 h 4608812"/>
              <a:gd name="connsiteX30219" fmla="*/ 11932169 w 12184637"/>
              <a:gd name="connsiteY30219" fmla="*/ 1081157 h 4608812"/>
              <a:gd name="connsiteX30220" fmla="*/ 11937691 w 12184637"/>
              <a:gd name="connsiteY30220" fmla="*/ 1075856 h 4608812"/>
              <a:gd name="connsiteX30221" fmla="*/ 11939679 w 12184637"/>
              <a:gd name="connsiteY30221" fmla="*/ 1036467 h 4608812"/>
              <a:gd name="connsiteX30222" fmla="*/ 11943066 w 12184637"/>
              <a:gd name="connsiteY30222" fmla="*/ 993251 h 4608812"/>
              <a:gd name="connsiteX30223" fmla="*/ 11937912 w 12184637"/>
              <a:gd name="connsiteY30223" fmla="*/ 987287 h 4608812"/>
              <a:gd name="connsiteX30224" fmla="*/ 11931949 w 12184637"/>
              <a:gd name="connsiteY30224" fmla="*/ 992441 h 4608812"/>
              <a:gd name="connsiteX30225" fmla="*/ 11928562 w 12184637"/>
              <a:gd name="connsiteY30225" fmla="*/ 1035658 h 4608812"/>
              <a:gd name="connsiteX30226" fmla="*/ 11933716 w 12184637"/>
              <a:gd name="connsiteY30226" fmla="*/ 1041621 h 4608812"/>
              <a:gd name="connsiteX30227" fmla="*/ 11934231 w 12184637"/>
              <a:gd name="connsiteY30227" fmla="*/ 1041621 h 4608812"/>
              <a:gd name="connsiteX30228" fmla="*/ 11939679 w 12184637"/>
              <a:gd name="connsiteY30228" fmla="*/ 1036467 h 4608812"/>
              <a:gd name="connsiteX30229" fmla="*/ 11942993 w 12184637"/>
              <a:gd name="connsiteY30229" fmla="*/ 993766 h 4608812"/>
              <a:gd name="connsiteX30230" fmla="*/ 11953226 w 12184637"/>
              <a:gd name="connsiteY30230" fmla="*/ 934205 h 4608812"/>
              <a:gd name="connsiteX30231" fmla="*/ 11948661 w 12184637"/>
              <a:gd name="connsiteY30231" fmla="*/ 927800 h 4608812"/>
              <a:gd name="connsiteX30232" fmla="*/ 11942256 w 12184637"/>
              <a:gd name="connsiteY30232" fmla="*/ 932364 h 4608812"/>
              <a:gd name="connsiteX30233" fmla="*/ 11932023 w 12184637"/>
              <a:gd name="connsiteY30233" fmla="*/ 991925 h 4608812"/>
              <a:gd name="connsiteX30234" fmla="*/ 11936587 w 12184637"/>
              <a:gd name="connsiteY30234" fmla="*/ 998331 h 4608812"/>
              <a:gd name="connsiteX30235" fmla="*/ 11937545 w 12184637"/>
              <a:gd name="connsiteY30235" fmla="*/ 998404 h 4608812"/>
              <a:gd name="connsiteX30236" fmla="*/ 11942993 w 12184637"/>
              <a:gd name="connsiteY30236" fmla="*/ 993766 h 4608812"/>
              <a:gd name="connsiteX30237" fmla="*/ 11953226 w 12184637"/>
              <a:gd name="connsiteY30237" fmla="*/ 934352 h 4608812"/>
              <a:gd name="connsiteX30238" fmla="*/ 11967583 w 12184637"/>
              <a:gd name="connsiteY30238" fmla="*/ 861833 h 4608812"/>
              <a:gd name="connsiteX30239" fmla="*/ 11963165 w 12184637"/>
              <a:gd name="connsiteY30239" fmla="*/ 855281 h 4608812"/>
              <a:gd name="connsiteX30240" fmla="*/ 11956613 w 12184637"/>
              <a:gd name="connsiteY30240" fmla="*/ 859698 h 4608812"/>
              <a:gd name="connsiteX30241" fmla="*/ 11942256 w 12184637"/>
              <a:gd name="connsiteY30241" fmla="*/ 932217 h 4608812"/>
              <a:gd name="connsiteX30242" fmla="*/ 11946674 w 12184637"/>
              <a:gd name="connsiteY30242" fmla="*/ 938769 h 4608812"/>
              <a:gd name="connsiteX30243" fmla="*/ 11947777 w 12184637"/>
              <a:gd name="connsiteY30243" fmla="*/ 938843 h 4608812"/>
              <a:gd name="connsiteX30244" fmla="*/ 11953226 w 12184637"/>
              <a:gd name="connsiteY30244" fmla="*/ 934352 h 4608812"/>
              <a:gd name="connsiteX30245" fmla="*/ 11967583 w 12184637"/>
              <a:gd name="connsiteY30245" fmla="*/ 861686 h 4608812"/>
              <a:gd name="connsiteX30246" fmla="*/ 11982528 w 12184637"/>
              <a:gd name="connsiteY30246" fmla="*/ 779670 h 4608812"/>
              <a:gd name="connsiteX30247" fmla="*/ 11978037 w 12184637"/>
              <a:gd name="connsiteY30247" fmla="*/ 773191 h 4608812"/>
              <a:gd name="connsiteX30248" fmla="*/ 11971558 w 12184637"/>
              <a:gd name="connsiteY30248" fmla="*/ 777682 h 4608812"/>
              <a:gd name="connsiteX30249" fmla="*/ 11956613 w 12184637"/>
              <a:gd name="connsiteY30249" fmla="*/ 859698 h 4608812"/>
              <a:gd name="connsiteX30250" fmla="*/ 11961104 w 12184637"/>
              <a:gd name="connsiteY30250" fmla="*/ 866177 h 4608812"/>
              <a:gd name="connsiteX30251" fmla="*/ 11962134 w 12184637"/>
              <a:gd name="connsiteY30251" fmla="*/ 866251 h 4608812"/>
              <a:gd name="connsiteX30252" fmla="*/ 11967583 w 12184637"/>
              <a:gd name="connsiteY30252" fmla="*/ 861686 h 4608812"/>
              <a:gd name="connsiteX30253" fmla="*/ 11982455 w 12184637"/>
              <a:gd name="connsiteY30253" fmla="*/ 779670 h 4608812"/>
              <a:gd name="connsiteX30254" fmla="*/ 11997179 w 12184637"/>
              <a:gd name="connsiteY30254" fmla="*/ 692058 h 4608812"/>
              <a:gd name="connsiteX30255" fmla="*/ 11992615 w 12184637"/>
              <a:gd name="connsiteY30255" fmla="*/ 685653 h 4608812"/>
              <a:gd name="connsiteX30256" fmla="*/ 11986209 w 12184637"/>
              <a:gd name="connsiteY30256" fmla="*/ 690217 h 4608812"/>
              <a:gd name="connsiteX30257" fmla="*/ 11971485 w 12184637"/>
              <a:gd name="connsiteY30257" fmla="*/ 777829 h 4608812"/>
              <a:gd name="connsiteX30258" fmla="*/ 11976049 w 12184637"/>
              <a:gd name="connsiteY30258" fmla="*/ 784234 h 4608812"/>
              <a:gd name="connsiteX30259" fmla="*/ 11977007 w 12184637"/>
              <a:gd name="connsiteY30259" fmla="*/ 784308 h 4608812"/>
              <a:gd name="connsiteX30260" fmla="*/ 11982455 w 12184637"/>
              <a:gd name="connsiteY30260" fmla="*/ 779670 h 4608812"/>
              <a:gd name="connsiteX30261" fmla="*/ 11997253 w 12184637"/>
              <a:gd name="connsiteY30261" fmla="*/ 691911 h 4608812"/>
              <a:gd name="connsiteX30262" fmla="*/ 12010284 w 12184637"/>
              <a:gd name="connsiteY30262" fmla="*/ 602606 h 4608812"/>
              <a:gd name="connsiteX30263" fmla="*/ 12005572 w 12184637"/>
              <a:gd name="connsiteY30263" fmla="*/ 596274 h 4608812"/>
              <a:gd name="connsiteX30264" fmla="*/ 11999241 w 12184637"/>
              <a:gd name="connsiteY30264" fmla="*/ 600986 h 4608812"/>
              <a:gd name="connsiteX30265" fmla="*/ 11986209 w 12184637"/>
              <a:gd name="connsiteY30265" fmla="*/ 690291 h 4608812"/>
              <a:gd name="connsiteX30266" fmla="*/ 11990921 w 12184637"/>
              <a:gd name="connsiteY30266" fmla="*/ 696623 h 4608812"/>
              <a:gd name="connsiteX30267" fmla="*/ 11991805 w 12184637"/>
              <a:gd name="connsiteY30267" fmla="*/ 696696 h 4608812"/>
              <a:gd name="connsiteX30268" fmla="*/ 11997253 w 12184637"/>
              <a:gd name="connsiteY30268" fmla="*/ 691911 h 4608812"/>
              <a:gd name="connsiteX30269" fmla="*/ 12010284 w 12184637"/>
              <a:gd name="connsiteY30269" fmla="*/ 602532 h 4608812"/>
              <a:gd name="connsiteX30270" fmla="*/ 12021695 w 12184637"/>
              <a:gd name="connsiteY30270" fmla="*/ 516688 h 4608812"/>
              <a:gd name="connsiteX30271" fmla="*/ 12016910 w 12184637"/>
              <a:gd name="connsiteY30271" fmla="*/ 510430 h 4608812"/>
              <a:gd name="connsiteX30272" fmla="*/ 12010652 w 12184637"/>
              <a:gd name="connsiteY30272" fmla="*/ 515215 h 4608812"/>
              <a:gd name="connsiteX30273" fmla="*/ 11999241 w 12184637"/>
              <a:gd name="connsiteY30273" fmla="*/ 601060 h 4608812"/>
              <a:gd name="connsiteX30274" fmla="*/ 12004026 w 12184637"/>
              <a:gd name="connsiteY30274" fmla="*/ 607318 h 4608812"/>
              <a:gd name="connsiteX30275" fmla="*/ 12004835 w 12184637"/>
              <a:gd name="connsiteY30275" fmla="*/ 607391 h 4608812"/>
              <a:gd name="connsiteX30276" fmla="*/ 12010284 w 12184637"/>
              <a:gd name="connsiteY30276" fmla="*/ 602532 h 4608812"/>
              <a:gd name="connsiteX30277" fmla="*/ 12021695 w 12184637"/>
              <a:gd name="connsiteY30277" fmla="*/ 516614 h 4608812"/>
              <a:gd name="connsiteX30278" fmla="*/ 12030972 w 12184637"/>
              <a:gd name="connsiteY30278" fmla="*/ 439530 h 4608812"/>
              <a:gd name="connsiteX30279" fmla="*/ 12026113 w 12184637"/>
              <a:gd name="connsiteY30279" fmla="*/ 433346 h 4608812"/>
              <a:gd name="connsiteX30280" fmla="*/ 12019929 w 12184637"/>
              <a:gd name="connsiteY30280" fmla="*/ 438205 h 4608812"/>
              <a:gd name="connsiteX30281" fmla="*/ 12010652 w 12184637"/>
              <a:gd name="connsiteY30281" fmla="*/ 515289 h 4608812"/>
              <a:gd name="connsiteX30282" fmla="*/ 12015511 w 12184637"/>
              <a:gd name="connsiteY30282" fmla="*/ 521473 h 4608812"/>
              <a:gd name="connsiteX30283" fmla="*/ 12016247 w 12184637"/>
              <a:gd name="connsiteY30283" fmla="*/ 521547 h 4608812"/>
              <a:gd name="connsiteX30284" fmla="*/ 12021695 w 12184637"/>
              <a:gd name="connsiteY30284" fmla="*/ 516614 h 4608812"/>
              <a:gd name="connsiteX30285" fmla="*/ 12030972 w 12184637"/>
              <a:gd name="connsiteY30285" fmla="*/ 439604 h 4608812"/>
              <a:gd name="connsiteX30286" fmla="*/ 12039513 w 12184637"/>
              <a:gd name="connsiteY30286" fmla="*/ 375257 h 4608812"/>
              <a:gd name="connsiteX30287" fmla="*/ 12034727 w 12184637"/>
              <a:gd name="connsiteY30287" fmla="*/ 368999 h 4608812"/>
              <a:gd name="connsiteX30288" fmla="*/ 12028469 w 12184637"/>
              <a:gd name="connsiteY30288" fmla="*/ 373785 h 4608812"/>
              <a:gd name="connsiteX30289" fmla="*/ 12019929 w 12184637"/>
              <a:gd name="connsiteY30289" fmla="*/ 438132 h 4608812"/>
              <a:gd name="connsiteX30290" fmla="*/ 12024714 w 12184637"/>
              <a:gd name="connsiteY30290" fmla="*/ 444390 h 4608812"/>
              <a:gd name="connsiteX30291" fmla="*/ 12025524 w 12184637"/>
              <a:gd name="connsiteY30291" fmla="*/ 444463 h 4608812"/>
              <a:gd name="connsiteX30292" fmla="*/ 12030972 w 12184637"/>
              <a:gd name="connsiteY30292" fmla="*/ 439604 h 4608812"/>
              <a:gd name="connsiteX30293" fmla="*/ 12039439 w 12184637"/>
              <a:gd name="connsiteY30293" fmla="*/ 375626 h 4608812"/>
              <a:gd name="connsiteX30294" fmla="*/ 12048789 w 12184637"/>
              <a:gd name="connsiteY30294" fmla="*/ 327991 h 4608812"/>
              <a:gd name="connsiteX30295" fmla="*/ 12044371 w 12184637"/>
              <a:gd name="connsiteY30295" fmla="*/ 321439 h 4608812"/>
              <a:gd name="connsiteX30296" fmla="*/ 12037819 w 12184637"/>
              <a:gd name="connsiteY30296" fmla="*/ 325856 h 4608812"/>
              <a:gd name="connsiteX30297" fmla="*/ 12028469 w 12184637"/>
              <a:gd name="connsiteY30297" fmla="*/ 373490 h 4608812"/>
              <a:gd name="connsiteX30298" fmla="*/ 12032886 w 12184637"/>
              <a:gd name="connsiteY30298" fmla="*/ 380043 h 4608812"/>
              <a:gd name="connsiteX30299" fmla="*/ 12033991 w 12184637"/>
              <a:gd name="connsiteY30299" fmla="*/ 380117 h 4608812"/>
              <a:gd name="connsiteX30300" fmla="*/ 12039439 w 12184637"/>
              <a:gd name="connsiteY30300" fmla="*/ 375626 h 4608812"/>
              <a:gd name="connsiteX30301" fmla="*/ 12048789 w 12184637"/>
              <a:gd name="connsiteY30301" fmla="*/ 327770 h 4608812"/>
              <a:gd name="connsiteX30302" fmla="*/ 12054531 w 12184637"/>
              <a:gd name="connsiteY30302" fmla="*/ 290591 h 4608812"/>
              <a:gd name="connsiteX30303" fmla="*/ 12049893 w 12184637"/>
              <a:gd name="connsiteY30303" fmla="*/ 284259 h 4608812"/>
              <a:gd name="connsiteX30304" fmla="*/ 12043561 w 12184637"/>
              <a:gd name="connsiteY30304" fmla="*/ 288897 h 4608812"/>
              <a:gd name="connsiteX30305" fmla="*/ 12037819 w 12184637"/>
              <a:gd name="connsiteY30305" fmla="*/ 326077 h 4608812"/>
              <a:gd name="connsiteX30306" fmla="*/ 12042458 w 12184637"/>
              <a:gd name="connsiteY30306" fmla="*/ 332409 h 4608812"/>
              <a:gd name="connsiteX30307" fmla="*/ 12043341 w 12184637"/>
              <a:gd name="connsiteY30307" fmla="*/ 332482 h 4608812"/>
              <a:gd name="connsiteX30308" fmla="*/ 12048789 w 12184637"/>
              <a:gd name="connsiteY30308" fmla="*/ 327770 h 4608812"/>
              <a:gd name="connsiteX30309" fmla="*/ 12049451 w 12184637"/>
              <a:gd name="connsiteY30309" fmla="*/ 295376 h 4608812"/>
              <a:gd name="connsiteX30310" fmla="*/ 12054531 w 12184637"/>
              <a:gd name="connsiteY30310" fmla="*/ 289339 h 4608812"/>
              <a:gd name="connsiteX30311" fmla="*/ 12051807 w 12184637"/>
              <a:gd name="connsiteY30311" fmla="*/ 256356 h 4608812"/>
              <a:gd name="connsiteX30312" fmla="*/ 12045770 w 12184637"/>
              <a:gd name="connsiteY30312" fmla="*/ 251276 h 4608812"/>
              <a:gd name="connsiteX30313" fmla="*/ 12040690 w 12184637"/>
              <a:gd name="connsiteY30313" fmla="*/ 257313 h 4608812"/>
              <a:gd name="connsiteX30314" fmla="*/ 12043415 w 12184637"/>
              <a:gd name="connsiteY30314" fmla="*/ 290296 h 4608812"/>
              <a:gd name="connsiteX30315" fmla="*/ 12049009 w 12184637"/>
              <a:gd name="connsiteY30315" fmla="*/ 295376 h 4608812"/>
              <a:gd name="connsiteX30316" fmla="*/ 12049451 w 12184637"/>
              <a:gd name="connsiteY30316" fmla="*/ 295376 h 4608812"/>
              <a:gd name="connsiteX30317" fmla="*/ 12048273 w 12184637"/>
              <a:gd name="connsiteY30317" fmla="*/ 261951 h 4608812"/>
              <a:gd name="connsiteX30318" fmla="*/ 12051439 w 12184637"/>
              <a:gd name="connsiteY30318" fmla="*/ 254736 h 4608812"/>
              <a:gd name="connsiteX30319" fmla="*/ 12037819 w 12184637"/>
              <a:gd name="connsiteY30319" fmla="*/ 219692 h 4608812"/>
              <a:gd name="connsiteX30320" fmla="*/ 12030604 w 12184637"/>
              <a:gd name="connsiteY30320" fmla="*/ 216526 h 4608812"/>
              <a:gd name="connsiteX30321" fmla="*/ 12027438 w 12184637"/>
              <a:gd name="connsiteY30321" fmla="*/ 223741 h 4608812"/>
              <a:gd name="connsiteX30322" fmla="*/ 12041058 w 12184637"/>
              <a:gd name="connsiteY30322" fmla="*/ 258786 h 4608812"/>
              <a:gd name="connsiteX30323" fmla="*/ 12046285 w 12184637"/>
              <a:gd name="connsiteY30323" fmla="*/ 262319 h 4608812"/>
              <a:gd name="connsiteX30324" fmla="*/ 12048273 w 12184637"/>
              <a:gd name="connsiteY30324" fmla="*/ 261951 h 4608812"/>
              <a:gd name="connsiteX30325" fmla="*/ 12035684 w 12184637"/>
              <a:gd name="connsiteY30325" fmla="*/ 226465 h 4608812"/>
              <a:gd name="connsiteX30326" fmla="*/ 12037377 w 12184637"/>
              <a:gd name="connsiteY30326" fmla="*/ 218735 h 4608812"/>
              <a:gd name="connsiteX30327" fmla="*/ 12009547 w 12184637"/>
              <a:gd name="connsiteY30327" fmla="*/ 175518 h 4608812"/>
              <a:gd name="connsiteX30328" fmla="*/ 12001818 w 12184637"/>
              <a:gd name="connsiteY30328" fmla="*/ 173824 h 4608812"/>
              <a:gd name="connsiteX30329" fmla="*/ 12000124 w 12184637"/>
              <a:gd name="connsiteY30329" fmla="*/ 181555 h 4608812"/>
              <a:gd name="connsiteX30330" fmla="*/ 12027953 w 12184637"/>
              <a:gd name="connsiteY30330" fmla="*/ 224772 h 4608812"/>
              <a:gd name="connsiteX30331" fmla="*/ 12032665 w 12184637"/>
              <a:gd name="connsiteY30331" fmla="*/ 227348 h 4608812"/>
              <a:gd name="connsiteX30332" fmla="*/ 12035684 w 12184637"/>
              <a:gd name="connsiteY30332" fmla="*/ 226465 h 4608812"/>
              <a:gd name="connsiteX30333" fmla="*/ 12010431 w 12184637"/>
              <a:gd name="connsiteY30333" fmla="*/ 179199 h 4608812"/>
              <a:gd name="connsiteX30334" fmla="*/ 12005499 w 12184637"/>
              <a:gd name="connsiteY30334" fmla="*/ 173015 h 4608812"/>
              <a:gd name="connsiteX30335" fmla="*/ 11929078 w 12184637"/>
              <a:gd name="connsiteY30335" fmla="*/ 164401 h 4608812"/>
              <a:gd name="connsiteX30336" fmla="*/ 11922893 w 12184637"/>
              <a:gd name="connsiteY30336" fmla="*/ 169333 h 4608812"/>
              <a:gd name="connsiteX30337" fmla="*/ 11927826 w 12184637"/>
              <a:gd name="connsiteY30337" fmla="*/ 175518 h 4608812"/>
              <a:gd name="connsiteX30338" fmla="*/ 12004247 w 12184637"/>
              <a:gd name="connsiteY30338" fmla="*/ 184132 h 4608812"/>
              <a:gd name="connsiteX30339" fmla="*/ 12004909 w 12184637"/>
              <a:gd name="connsiteY30339" fmla="*/ 184205 h 4608812"/>
              <a:gd name="connsiteX30340" fmla="*/ 12010431 w 12184637"/>
              <a:gd name="connsiteY30340" fmla="*/ 179199 h 4608812"/>
              <a:gd name="connsiteX30341" fmla="*/ 11931949 w 12184637"/>
              <a:gd name="connsiteY30341" fmla="*/ 174266 h 4608812"/>
              <a:gd name="connsiteX30342" fmla="*/ 11932685 w 12184637"/>
              <a:gd name="connsiteY30342" fmla="*/ 166388 h 4608812"/>
              <a:gd name="connsiteX30343" fmla="*/ 11894180 w 12184637"/>
              <a:gd name="connsiteY30343" fmla="*/ 119417 h 4608812"/>
              <a:gd name="connsiteX30344" fmla="*/ 11886302 w 12184637"/>
              <a:gd name="connsiteY30344" fmla="*/ 118681 h 4608812"/>
              <a:gd name="connsiteX30345" fmla="*/ 11885566 w 12184637"/>
              <a:gd name="connsiteY30345" fmla="*/ 126558 h 4608812"/>
              <a:gd name="connsiteX30346" fmla="*/ 11924071 w 12184637"/>
              <a:gd name="connsiteY30346" fmla="*/ 173530 h 4608812"/>
              <a:gd name="connsiteX30347" fmla="*/ 11928415 w 12184637"/>
              <a:gd name="connsiteY30347" fmla="*/ 175591 h 4608812"/>
              <a:gd name="connsiteX30348" fmla="*/ 11931949 w 12184637"/>
              <a:gd name="connsiteY30348" fmla="*/ 174266 h 4608812"/>
              <a:gd name="connsiteX30349" fmla="*/ 11803918 w 12184637"/>
              <a:gd name="connsiteY30349" fmla="*/ 129945 h 4608812"/>
              <a:gd name="connsiteX30350" fmla="*/ 11889983 w 12184637"/>
              <a:gd name="connsiteY30350" fmla="*/ 128620 h 4608812"/>
              <a:gd name="connsiteX30351" fmla="*/ 11895505 w 12184637"/>
              <a:gd name="connsiteY30351" fmla="*/ 122951 h 4608812"/>
              <a:gd name="connsiteX30352" fmla="*/ 11889910 w 12184637"/>
              <a:gd name="connsiteY30352" fmla="*/ 117429 h 4608812"/>
              <a:gd name="connsiteX30353" fmla="*/ 11889836 w 12184637"/>
              <a:gd name="connsiteY30353" fmla="*/ 117429 h 4608812"/>
              <a:gd name="connsiteX30354" fmla="*/ 11803771 w 12184637"/>
              <a:gd name="connsiteY30354" fmla="*/ 118754 h 4608812"/>
              <a:gd name="connsiteX30355" fmla="*/ 11798249 w 12184637"/>
              <a:gd name="connsiteY30355" fmla="*/ 124423 h 4608812"/>
              <a:gd name="connsiteX30356" fmla="*/ 11803918 w 12184637"/>
              <a:gd name="connsiteY30356" fmla="*/ 129945 h 4608812"/>
              <a:gd name="connsiteX30357" fmla="*/ 11803918 w 12184637"/>
              <a:gd name="connsiteY30357" fmla="*/ 129945 h 4608812"/>
              <a:gd name="connsiteX30358" fmla="*/ 11807821 w 12184637"/>
              <a:gd name="connsiteY30358" fmla="*/ 128252 h 4608812"/>
              <a:gd name="connsiteX30359" fmla="*/ 11807673 w 12184637"/>
              <a:gd name="connsiteY30359" fmla="*/ 120374 h 4608812"/>
              <a:gd name="connsiteX30360" fmla="*/ 11762174 w 12184637"/>
              <a:gd name="connsiteY30360" fmla="*/ 76274 h 4608812"/>
              <a:gd name="connsiteX30361" fmla="*/ 11754296 w 12184637"/>
              <a:gd name="connsiteY30361" fmla="*/ 76421 h 4608812"/>
              <a:gd name="connsiteX30362" fmla="*/ 11754444 w 12184637"/>
              <a:gd name="connsiteY30362" fmla="*/ 84299 h 4608812"/>
              <a:gd name="connsiteX30363" fmla="*/ 11799942 w 12184637"/>
              <a:gd name="connsiteY30363" fmla="*/ 128399 h 4608812"/>
              <a:gd name="connsiteX30364" fmla="*/ 11803845 w 12184637"/>
              <a:gd name="connsiteY30364" fmla="*/ 129945 h 4608812"/>
              <a:gd name="connsiteX30365" fmla="*/ 11807821 w 12184637"/>
              <a:gd name="connsiteY30365" fmla="*/ 128252 h 4608812"/>
              <a:gd name="connsiteX30366" fmla="*/ 11762910 w 12184637"/>
              <a:gd name="connsiteY30366" fmla="*/ 83489 h 4608812"/>
              <a:gd name="connsiteX30367" fmla="*/ 11761511 w 12184637"/>
              <a:gd name="connsiteY30367" fmla="*/ 75758 h 4608812"/>
              <a:gd name="connsiteX30368" fmla="*/ 11708871 w 12184637"/>
              <a:gd name="connsiteY30368" fmla="*/ 39168 h 4608812"/>
              <a:gd name="connsiteX30369" fmla="*/ 11701140 w 12184637"/>
              <a:gd name="connsiteY30369" fmla="*/ 40566 h 4608812"/>
              <a:gd name="connsiteX30370" fmla="*/ 11702539 w 12184637"/>
              <a:gd name="connsiteY30370" fmla="*/ 48297 h 4608812"/>
              <a:gd name="connsiteX30371" fmla="*/ 11755180 w 12184637"/>
              <a:gd name="connsiteY30371" fmla="*/ 84888 h 4608812"/>
              <a:gd name="connsiteX30372" fmla="*/ 11758419 w 12184637"/>
              <a:gd name="connsiteY30372" fmla="*/ 85918 h 4608812"/>
              <a:gd name="connsiteX30373" fmla="*/ 11762910 w 12184637"/>
              <a:gd name="connsiteY30373" fmla="*/ 83489 h 4608812"/>
              <a:gd name="connsiteX30374" fmla="*/ 11710859 w 12184637"/>
              <a:gd name="connsiteY30374" fmla="*/ 45867 h 4608812"/>
              <a:gd name="connsiteX30375" fmla="*/ 11707840 w 12184637"/>
              <a:gd name="connsiteY30375" fmla="*/ 38579 h 4608812"/>
              <a:gd name="connsiteX30376" fmla="*/ 11649604 w 12184637"/>
              <a:gd name="connsiteY30376" fmla="*/ 14430 h 4608812"/>
              <a:gd name="connsiteX30377" fmla="*/ 11642315 w 12184637"/>
              <a:gd name="connsiteY30377" fmla="*/ 17449 h 4608812"/>
              <a:gd name="connsiteX30378" fmla="*/ 11645334 w 12184637"/>
              <a:gd name="connsiteY30378" fmla="*/ 24737 h 4608812"/>
              <a:gd name="connsiteX30379" fmla="*/ 11703570 w 12184637"/>
              <a:gd name="connsiteY30379" fmla="*/ 48886 h 4608812"/>
              <a:gd name="connsiteX30380" fmla="*/ 11705778 w 12184637"/>
              <a:gd name="connsiteY30380" fmla="*/ 49328 h 4608812"/>
              <a:gd name="connsiteX30381" fmla="*/ 11710859 w 12184637"/>
              <a:gd name="connsiteY30381" fmla="*/ 45867 h 4608812"/>
              <a:gd name="connsiteX30382" fmla="*/ 11652991 w 12184637"/>
              <a:gd name="connsiteY30382" fmla="*/ 20467 h 4608812"/>
              <a:gd name="connsiteX30383" fmla="*/ 11648426 w 12184637"/>
              <a:gd name="connsiteY30383" fmla="*/ 13988 h 4608812"/>
              <a:gd name="connsiteX30384" fmla="*/ 11586288 w 12184637"/>
              <a:gd name="connsiteY30384" fmla="*/ 3239 h 4608812"/>
              <a:gd name="connsiteX30385" fmla="*/ 11579809 w 12184637"/>
              <a:gd name="connsiteY30385" fmla="*/ 7804 h 4608812"/>
              <a:gd name="connsiteX30386" fmla="*/ 11584373 w 12184637"/>
              <a:gd name="connsiteY30386" fmla="*/ 14283 h 4608812"/>
              <a:gd name="connsiteX30387" fmla="*/ 11646512 w 12184637"/>
              <a:gd name="connsiteY30387" fmla="*/ 25032 h 4608812"/>
              <a:gd name="connsiteX30388" fmla="*/ 11647543 w 12184637"/>
              <a:gd name="connsiteY30388" fmla="*/ 25106 h 4608812"/>
              <a:gd name="connsiteX30389" fmla="*/ 11652991 w 12184637"/>
              <a:gd name="connsiteY30389" fmla="*/ 20467 h 4608812"/>
              <a:gd name="connsiteX30390" fmla="*/ 11512443 w 12184637"/>
              <a:gd name="connsiteY30390" fmla="*/ 28050 h 4608812"/>
              <a:gd name="connsiteX30391" fmla="*/ 11586361 w 12184637"/>
              <a:gd name="connsiteY30391" fmla="*/ 14283 h 4608812"/>
              <a:gd name="connsiteX30392" fmla="*/ 11590852 w 12184637"/>
              <a:gd name="connsiteY30392" fmla="*/ 7804 h 4608812"/>
              <a:gd name="connsiteX30393" fmla="*/ 11584373 w 12184637"/>
              <a:gd name="connsiteY30393" fmla="*/ 3313 h 4608812"/>
              <a:gd name="connsiteX30394" fmla="*/ 11510456 w 12184637"/>
              <a:gd name="connsiteY30394" fmla="*/ 17081 h 4608812"/>
              <a:gd name="connsiteX30395" fmla="*/ 11505966 w 12184637"/>
              <a:gd name="connsiteY30395" fmla="*/ 23559 h 4608812"/>
              <a:gd name="connsiteX30396" fmla="*/ 11511487 w 12184637"/>
              <a:gd name="connsiteY30396" fmla="*/ 28124 h 4608812"/>
              <a:gd name="connsiteX30397" fmla="*/ 11512443 w 12184637"/>
              <a:gd name="connsiteY30397" fmla="*/ 28050 h 4608812"/>
              <a:gd name="connsiteX30398" fmla="*/ 11452735 w 12184637"/>
              <a:gd name="connsiteY30398" fmla="*/ 31879 h 4608812"/>
              <a:gd name="connsiteX30399" fmla="*/ 11511781 w 12184637"/>
              <a:gd name="connsiteY30399" fmla="*/ 28198 h 4608812"/>
              <a:gd name="connsiteX30400" fmla="*/ 11517009 w 12184637"/>
              <a:gd name="connsiteY30400" fmla="*/ 22308 h 4608812"/>
              <a:gd name="connsiteX30401" fmla="*/ 11511119 w 12184637"/>
              <a:gd name="connsiteY30401" fmla="*/ 17081 h 4608812"/>
              <a:gd name="connsiteX30402" fmla="*/ 11452073 w 12184637"/>
              <a:gd name="connsiteY30402" fmla="*/ 20762 h 4608812"/>
              <a:gd name="connsiteX30403" fmla="*/ 11446846 w 12184637"/>
              <a:gd name="connsiteY30403" fmla="*/ 26652 h 4608812"/>
              <a:gd name="connsiteX30404" fmla="*/ 11452441 w 12184637"/>
              <a:gd name="connsiteY30404" fmla="*/ 31879 h 4608812"/>
              <a:gd name="connsiteX30405" fmla="*/ 11452735 w 12184637"/>
              <a:gd name="connsiteY30405" fmla="*/ 31879 h 4608812"/>
              <a:gd name="connsiteX30406" fmla="*/ 11410991 w 12184637"/>
              <a:gd name="connsiteY30406" fmla="*/ 46751 h 4608812"/>
              <a:gd name="connsiteX30407" fmla="*/ 11454208 w 12184637"/>
              <a:gd name="connsiteY30407" fmla="*/ 31511 h 4608812"/>
              <a:gd name="connsiteX30408" fmla="*/ 11457595 w 12184637"/>
              <a:gd name="connsiteY30408" fmla="*/ 24369 h 4608812"/>
              <a:gd name="connsiteX30409" fmla="*/ 11450453 w 12184637"/>
              <a:gd name="connsiteY30409" fmla="*/ 20983 h 4608812"/>
              <a:gd name="connsiteX30410" fmla="*/ 11407237 w 12184637"/>
              <a:gd name="connsiteY30410" fmla="*/ 36223 h 4608812"/>
              <a:gd name="connsiteX30411" fmla="*/ 11403849 w 12184637"/>
              <a:gd name="connsiteY30411" fmla="*/ 43364 h 4608812"/>
              <a:gd name="connsiteX30412" fmla="*/ 11409151 w 12184637"/>
              <a:gd name="connsiteY30412" fmla="*/ 47045 h 4608812"/>
              <a:gd name="connsiteX30413" fmla="*/ 11410991 w 12184637"/>
              <a:gd name="connsiteY30413" fmla="*/ 46751 h 4608812"/>
              <a:gd name="connsiteX30414" fmla="*/ 11387211 w 12184637"/>
              <a:gd name="connsiteY30414" fmla="*/ 55217 h 4608812"/>
              <a:gd name="connsiteX30415" fmla="*/ 11410991 w 12184637"/>
              <a:gd name="connsiteY30415" fmla="*/ 46824 h 4608812"/>
              <a:gd name="connsiteX30416" fmla="*/ 11414378 w 12184637"/>
              <a:gd name="connsiteY30416" fmla="*/ 39683 h 4608812"/>
              <a:gd name="connsiteX30417" fmla="*/ 11407237 w 12184637"/>
              <a:gd name="connsiteY30417" fmla="*/ 36296 h 4608812"/>
              <a:gd name="connsiteX30418" fmla="*/ 11383456 w 12184637"/>
              <a:gd name="connsiteY30418" fmla="*/ 44689 h 4608812"/>
              <a:gd name="connsiteX30419" fmla="*/ 11380069 w 12184637"/>
              <a:gd name="connsiteY30419" fmla="*/ 51831 h 4608812"/>
              <a:gd name="connsiteX30420" fmla="*/ 11385371 w 12184637"/>
              <a:gd name="connsiteY30420" fmla="*/ 55512 h 4608812"/>
              <a:gd name="connsiteX30421" fmla="*/ 11387211 w 12184637"/>
              <a:gd name="connsiteY30421" fmla="*/ 55217 h 4608812"/>
              <a:gd name="connsiteX30422" fmla="*/ 11326545 w 12184637"/>
              <a:gd name="connsiteY30422" fmla="*/ 87832 h 4608812"/>
              <a:gd name="connsiteX30423" fmla="*/ 11388021 w 12184637"/>
              <a:gd name="connsiteY30423" fmla="*/ 54849 h 4608812"/>
              <a:gd name="connsiteX30424" fmla="*/ 11390303 w 12184637"/>
              <a:gd name="connsiteY30424" fmla="*/ 47266 h 4608812"/>
              <a:gd name="connsiteX30425" fmla="*/ 11382719 w 12184637"/>
              <a:gd name="connsiteY30425" fmla="*/ 44984 h 4608812"/>
              <a:gd name="connsiteX30426" fmla="*/ 11321244 w 12184637"/>
              <a:gd name="connsiteY30426" fmla="*/ 77967 h 4608812"/>
              <a:gd name="connsiteX30427" fmla="*/ 11318962 w 12184637"/>
              <a:gd name="connsiteY30427" fmla="*/ 85550 h 4608812"/>
              <a:gd name="connsiteX30428" fmla="*/ 11323895 w 12184637"/>
              <a:gd name="connsiteY30428" fmla="*/ 88495 h 4608812"/>
              <a:gd name="connsiteX30429" fmla="*/ 11326545 w 12184637"/>
              <a:gd name="connsiteY30429" fmla="*/ 87832 h 4608812"/>
              <a:gd name="connsiteX30430" fmla="*/ 11267941 w 12184637"/>
              <a:gd name="connsiteY30430" fmla="*/ 129577 h 4608812"/>
              <a:gd name="connsiteX30431" fmla="*/ 11327208 w 12184637"/>
              <a:gd name="connsiteY30431" fmla="*/ 87464 h 4608812"/>
              <a:gd name="connsiteX30432" fmla="*/ 11328533 w 12184637"/>
              <a:gd name="connsiteY30432" fmla="*/ 79660 h 4608812"/>
              <a:gd name="connsiteX30433" fmla="*/ 11320729 w 12184637"/>
              <a:gd name="connsiteY30433" fmla="*/ 78335 h 4608812"/>
              <a:gd name="connsiteX30434" fmla="*/ 11261462 w 12184637"/>
              <a:gd name="connsiteY30434" fmla="*/ 120448 h 4608812"/>
              <a:gd name="connsiteX30435" fmla="*/ 11260138 w 12184637"/>
              <a:gd name="connsiteY30435" fmla="*/ 128252 h 4608812"/>
              <a:gd name="connsiteX30436" fmla="*/ 11264702 w 12184637"/>
              <a:gd name="connsiteY30436" fmla="*/ 130608 h 4608812"/>
              <a:gd name="connsiteX30437" fmla="*/ 11267941 w 12184637"/>
              <a:gd name="connsiteY30437" fmla="*/ 129577 h 4608812"/>
              <a:gd name="connsiteX30438" fmla="*/ 11270224 w 12184637"/>
              <a:gd name="connsiteY30438" fmla="*/ 125822 h 4608812"/>
              <a:gd name="connsiteX30439" fmla="*/ 11265512 w 12184637"/>
              <a:gd name="connsiteY30439" fmla="*/ 119490 h 4608812"/>
              <a:gd name="connsiteX30440" fmla="*/ 11248652 w 12184637"/>
              <a:gd name="connsiteY30440" fmla="*/ 117061 h 4608812"/>
              <a:gd name="connsiteX30441" fmla="*/ 11242320 w 12184637"/>
              <a:gd name="connsiteY30441" fmla="*/ 121773 h 4608812"/>
              <a:gd name="connsiteX30442" fmla="*/ 11247032 w 12184637"/>
              <a:gd name="connsiteY30442" fmla="*/ 128104 h 4608812"/>
              <a:gd name="connsiteX30443" fmla="*/ 11263892 w 12184637"/>
              <a:gd name="connsiteY30443" fmla="*/ 130534 h 4608812"/>
              <a:gd name="connsiteX30444" fmla="*/ 11264776 w 12184637"/>
              <a:gd name="connsiteY30444" fmla="*/ 130608 h 4608812"/>
              <a:gd name="connsiteX30445" fmla="*/ 11270224 w 12184637"/>
              <a:gd name="connsiteY30445" fmla="*/ 125822 h 4608812"/>
              <a:gd name="connsiteX30446" fmla="*/ 11238345 w 12184637"/>
              <a:gd name="connsiteY30446" fmla="*/ 130976 h 4608812"/>
              <a:gd name="connsiteX30447" fmla="*/ 11249314 w 12184637"/>
              <a:gd name="connsiteY30447" fmla="*/ 127883 h 4608812"/>
              <a:gd name="connsiteX30448" fmla="*/ 11253217 w 12184637"/>
              <a:gd name="connsiteY30448" fmla="*/ 121037 h 4608812"/>
              <a:gd name="connsiteX30449" fmla="*/ 11246370 w 12184637"/>
              <a:gd name="connsiteY30449" fmla="*/ 117135 h 4608812"/>
              <a:gd name="connsiteX30450" fmla="*/ 11235400 w 12184637"/>
              <a:gd name="connsiteY30450" fmla="*/ 120227 h 4608812"/>
              <a:gd name="connsiteX30451" fmla="*/ 11231498 w 12184637"/>
              <a:gd name="connsiteY30451" fmla="*/ 127074 h 4608812"/>
              <a:gd name="connsiteX30452" fmla="*/ 11236872 w 12184637"/>
              <a:gd name="connsiteY30452" fmla="*/ 131123 h 4608812"/>
              <a:gd name="connsiteX30453" fmla="*/ 11238345 w 12184637"/>
              <a:gd name="connsiteY30453" fmla="*/ 130976 h 4608812"/>
              <a:gd name="connsiteX30454" fmla="*/ 11232381 w 12184637"/>
              <a:gd name="connsiteY30454" fmla="*/ 135099 h 4608812"/>
              <a:gd name="connsiteX30455" fmla="*/ 11239818 w 12184637"/>
              <a:gd name="connsiteY30455" fmla="*/ 130313 h 4608812"/>
              <a:gd name="connsiteX30456" fmla="*/ 11241511 w 12184637"/>
              <a:gd name="connsiteY30456" fmla="*/ 122583 h 4608812"/>
              <a:gd name="connsiteX30457" fmla="*/ 11233780 w 12184637"/>
              <a:gd name="connsiteY30457" fmla="*/ 120889 h 4608812"/>
              <a:gd name="connsiteX30458" fmla="*/ 11226344 w 12184637"/>
              <a:gd name="connsiteY30458" fmla="*/ 125675 h 4608812"/>
              <a:gd name="connsiteX30459" fmla="*/ 11224651 w 12184637"/>
              <a:gd name="connsiteY30459" fmla="*/ 133405 h 4608812"/>
              <a:gd name="connsiteX30460" fmla="*/ 11229363 w 12184637"/>
              <a:gd name="connsiteY30460" fmla="*/ 135982 h 4608812"/>
              <a:gd name="connsiteX30461" fmla="*/ 11232381 w 12184637"/>
              <a:gd name="connsiteY30461" fmla="*/ 135099 h 4608812"/>
              <a:gd name="connsiteX30462" fmla="*/ 11208454 w 12184637"/>
              <a:gd name="connsiteY30462" fmla="*/ 160940 h 4608812"/>
              <a:gd name="connsiteX30463" fmla="*/ 11233486 w 12184637"/>
              <a:gd name="connsiteY30463" fmla="*/ 134289 h 4608812"/>
              <a:gd name="connsiteX30464" fmla="*/ 11233265 w 12184637"/>
              <a:gd name="connsiteY30464" fmla="*/ 126411 h 4608812"/>
              <a:gd name="connsiteX30465" fmla="*/ 11225387 w 12184637"/>
              <a:gd name="connsiteY30465" fmla="*/ 126632 h 4608812"/>
              <a:gd name="connsiteX30466" fmla="*/ 11200356 w 12184637"/>
              <a:gd name="connsiteY30466" fmla="*/ 153283 h 4608812"/>
              <a:gd name="connsiteX30467" fmla="*/ 11200576 w 12184637"/>
              <a:gd name="connsiteY30467" fmla="*/ 161161 h 4608812"/>
              <a:gd name="connsiteX30468" fmla="*/ 11204404 w 12184637"/>
              <a:gd name="connsiteY30468" fmla="*/ 162634 h 4608812"/>
              <a:gd name="connsiteX30469" fmla="*/ 11208454 w 12184637"/>
              <a:gd name="connsiteY30469" fmla="*/ 160940 h 4608812"/>
              <a:gd name="connsiteX30470" fmla="*/ 11198441 w 12184637"/>
              <a:gd name="connsiteY30470" fmla="*/ 170364 h 4608812"/>
              <a:gd name="connsiteX30471" fmla="*/ 11208233 w 12184637"/>
              <a:gd name="connsiteY30471" fmla="*/ 161161 h 4608812"/>
              <a:gd name="connsiteX30472" fmla="*/ 11208454 w 12184637"/>
              <a:gd name="connsiteY30472" fmla="*/ 153283 h 4608812"/>
              <a:gd name="connsiteX30473" fmla="*/ 11200576 w 12184637"/>
              <a:gd name="connsiteY30473" fmla="*/ 153063 h 4608812"/>
              <a:gd name="connsiteX30474" fmla="*/ 11190784 w 12184637"/>
              <a:gd name="connsiteY30474" fmla="*/ 162266 h 4608812"/>
              <a:gd name="connsiteX30475" fmla="*/ 11190563 w 12184637"/>
              <a:gd name="connsiteY30475" fmla="*/ 170143 h 4608812"/>
              <a:gd name="connsiteX30476" fmla="*/ 11194686 w 12184637"/>
              <a:gd name="connsiteY30476" fmla="*/ 171910 h 4608812"/>
              <a:gd name="connsiteX30477" fmla="*/ 11198441 w 12184637"/>
              <a:gd name="connsiteY30477" fmla="*/ 170364 h 4608812"/>
              <a:gd name="connsiteX30478" fmla="*/ 11151322 w 12184637"/>
              <a:gd name="connsiteY30478" fmla="*/ 213360 h 4608812"/>
              <a:gd name="connsiteX30479" fmla="*/ 11198368 w 12184637"/>
              <a:gd name="connsiteY30479" fmla="*/ 170438 h 4608812"/>
              <a:gd name="connsiteX30480" fmla="*/ 11198735 w 12184637"/>
              <a:gd name="connsiteY30480" fmla="*/ 162560 h 4608812"/>
              <a:gd name="connsiteX30481" fmla="*/ 11190858 w 12184637"/>
              <a:gd name="connsiteY30481" fmla="*/ 162192 h 4608812"/>
              <a:gd name="connsiteX30482" fmla="*/ 11143813 w 12184637"/>
              <a:gd name="connsiteY30482" fmla="*/ 205114 h 4608812"/>
              <a:gd name="connsiteX30483" fmla="*/ 11143444 w 12184637"/>
              <a:gd name="connsiteY30483" fmla="*/ 212992 h 4608812"/>
              <a:gd name="connsiteX30484" fmla="*/ 11147641 w 12184637"/>
              <a:gd name="connsiteY30484" fmla="*/ 214832 h 4608812"/>
              <a:gd name="connsiteX30485" fmla="*/ 11151322 w 12184637"/>
              <a:gd name="connsiteY30485" fmla="*/ 213360 h 4608812"/>
              <a:gd name="connsiteX30486" fmla="*/ 11140205 w 12184637"/>
              <a:gd name="connsiteY30486" fmla="*/ 226612 h 4608812"/>
              <a:gd name="connsiteX30487" fmla="*/ 11151764 w 12184637"/>
              <a:gd name="connsiteY30487" fmla="*/ 212918 h 4608812"/>
              <a:gd name="connsiteX30488" fmla="*/ 11151101 w 12184637"/>
              <a:gd name="connsiteY30488" fmla="*/ 205041 h 4608812"/>
              <a:gd name="connsiteX30489" fmla="*/ 11143224 w 12184637"/>
              <a:gd name="connsiteY30489" fmla="*/ 205703 h 4608812"/>
              <a:gd name="connsiteX30490" fmla="*/ 11131665 w 12184637"/>
              <a:gd name="connsiteY30490" fmla="*/ 219397 h 4608812"/>
              <a:gd name="connsiteX30491" fmla="*/ 11132328 w 12184637"/>
              <a:gd name="connsiteY30491" fmla="*/ 227275 h 4608812"/>
              <a:gd name="connsiteX30492" fmla="*/ 11135935 w 12184637"/>
              <a:gd name="connsiteY30492" fmla="*/ 228600 h 4608812"/>
              <a:gd name="connsiteX30493" fmla="*/ 11140205 w 12184637"/>
              <a:gd name="connsiteY30493" fmla="*/ 226612 h 4608812"/>
              <a:gd name="connsiteX30494" fmla="*/ 11095516 w 12184637"/>
              <a:gd name="connsiteY30494" fmla="*/ 282934 h 4608812"/>
              <a:gd name="connsiteX30495" fmla="*/ 11140279 w 12184637"/>
              <a:gd name="connsiteY30495" fmla="*/ 226391 h 4608812"/>
              <a:gd name="connsiteX30496" fmla="*/ 11139395 w 12184637"/>
              <a:gd name="connsiteY30496" fmla="*/ 218587 h 4608812"/>
              <a:gd name="connsiteX30497" fmla="*/ 11131591 w 12184637"/>
              <a:gd name="connsiteY30497" fmla="*/ 219471 h 4608812"/>
              <a:gd name="connsiteX30498" fmla="*/ 11086828 w 12184637"/>
              <a:gd name="connsiteY30498" fmla="*/ 276013 h 4608812"/>
              <a:gd name="connsiteX30499" fmla="*/ 11087712 w 12184637"/>
              <a:gd name="connsiteY30499" fmla="*/ 283817 h 4608812"/>
              <a:gd name="connsiteX30500" fmla="*/ 11091246 w 12184637"/>
              <a:gd name="connsiteY30500" fmla="*/ 284995 h 4608812"/>
              <a:gd name="connsiteX30501" fmla="*/ 11095516 w 12184637"/>
              <a:gd name="connsiteY30501" fmla="*/ 282934 h 4608812"/>
              <a:gd name="connsiteX30502" fmla="*/ 11094412 w 12184637"/>
              <a:gd name="connsiteY30502" fmla="*/ 284554 h 4608812"/>
              <a:gd name="connsiteX30503" fmla="*/ 11095736 w 12184637"/>
              <a:gd name="connsiteY30503" fmla="*/ 282713 h 4608812"/>
              <a:gd name="connsiteX30504" fmla="*/ 11094412 w 12184637"/>
              <a:gd name="connsiteY30504" fmla="*/ 274909 h 4608812"/>
              <a:gd name="connsiteX30505" fmla="*/ 11086607 w 12184637"/>
              <a:gd name="connsiteY30505" fmla="*/ 276234 h 4608812"/>
              <a:gd name="connsiteX30506" fmla="*/ 11085283 w 12184637"/>
              <a:gd name="connsiteY30506" fmla="*/ 278075 h 4608812"/>
              <a:gd name="connsiteX30507" fmla="*/ 11086607 w 12184637"/>
              <a:gd name="connsiteY30507" fmla="*/ 285879 h 4608812"/>
              <a:gd name="connsiteX30508" fmla="*/ 11089847 w 12184637"/>
              <a:gd name="connsiteY30508" fmla="*/ 286910 h 4608812"/>
              <a:gd name="connsiteX30509" fmla="*/ 11094412 w 12184637"/>
              <a:gd name="connsiteY30509" fmla="*/ 284554 h 4608812"/>
              <a:gd name="connsiteX30510" fmla="*/ 11085356 w 12184637"/>
              <a:gd name="connsiteY30510" fmla="*/ 296628 h 4608812"/>
              <a:gd name="connsiteX30511" fmla="*/ 11094264 w 12184637"/>
              <a:gd name="connsiteY30511" fmla="*/ 284701 h 4608812"/>
              <a:gd name="connsiteX30512" fmla="*/ 11093160 w 12184637"/>
              <a:gd name="connsiteY30512" fmla="*/ 276897 h 4608812"/>
              <a:gd name="connsiteX30513" fmla="*/ 11085356 w 12184637"/>
              <a:gd name="connsiteY30513" fmla="*/ 278001 h 4608812"/>
              <a:gd name="connsiteX30514" fmla="*/ 11076447 w 12184637"/>
              <a:gd name="connsiteY30514" fmla="*/ 289928 h 4608812"/>
              <a:gd name="connsiteX30515" fmla="*/ 11077552 w 12184637"/>
              <a:gd name="connsiteY30515" fmla="*/ 297732 h 4608812"/>
              <a:gd name="connsiteX30516" fmla="*/ 11080938 w 12184637"/>
              <a:gd name="connsiteY30516" fmla="*/ 298837 h 4608812"/>
              <a:gd name="connsiteX30517" fmla="*/ 11085356 w 12184637"/>
              <a:gd name="connsiteY30517" fmla="*/ 296628 h 4608812"/>
              <a:gd name="connsiteX30518" fmla="*/ 11058336 w 12184637"/>
              <a:gd name="connsiteY30518" fmla="*/ 333734 h 4608812"/>
              <a:gd name="connsiteX30519" fmla="*/ 11085429 w 12184637"/>
              <a:gd name="connsiteY30519" fmla="*/ 296554 h 4608812"/>
              <a:gd name="connsiteX30520" fmla="*/ 11084178 w 12184637"/>
              <a:gd name="connsiteY30520" fmla="*/ 288750 h 4608812"/>
              <a:gd name="connsiteX30521" fmla="*/ 11076373 w 12184637"/>
              <a:gd name="connsiteY30521" fmla="*/ 290002 h 4608812"/>
              <a:gd name="connsiteX30522" fmla="*/ 11049281 w 12184637"/>
              <a:gd name="connsiteY30522" fmla="*/ 327181 h 4608812"/>
              <a:gd name="connsiteX30523" fmla="*/ 11050532 w 12184637"/>
              <a:gd name="connsiteY30523" fmla="*/ 334986 h 4608812"/>
              <a:gd name="connsiteX30524" fmla="*/ 11053845 w 12184637"/>
              <a:gd name="connsiteY30524" fmla="*/ 336016 h 4608812"/>
              <a:gd name="connsiteX30525" fmla="*/ 11058336 w 12184637"/>
              <a:gd name="connsiteY30525" fmla="*/ 333734 h 4608812"/>
              <a:gd name="connsiteX30526" fmla="*/ 11038237 w 12184637"/>
              <a:gd name="connsiteY30526" fmla="*/ 368190 h 4608812"/>
              <a:gd name="connsiteX30527" fmla="*/ 11058705 w 12184637"/>
              <a:gd name="connsiteY30527" fmla="*/ 333219 h 4608812"/>
              <a:gd name="connsiteX30528" fmla="*/ 11056717 w 12184637"/>
              <a:gd name="connsiteY30528" fmla="*/ 325635 h 4608812"/>
              <a:gd name="connsiteX30529" fmla="*/ 11049133 w 12184637"/>
              <a:gd name="connsiteY30529" fmla="*/ 327623 h 4608812"/>
              <a:gd name="connsiteX30530" fmla="*/ 11028666 w 12184637"/>
              <a:gd name="connsiteY30530" fmla="*/ 362594 h 4608812"/>
              <a:gd name="connsiteX30531" fmla="*/ 11030654 w 12184637"/>
              <a:gd name="connsiteY30531" fmla="*/ 370177 h 4608812"/>
              <a:gd name="connsiteX30532" fmla="*/ 11033525 w 12184637"/>
              <a:gd name="connsiteY30532" fmla="*/ 370914 h 4608812"/>
              <a:gd name="connsiteX30533" fmla="*/ 11038237 w 12184637"/>
              <a:gd name="connsiteY30533" fmla="*/ 368190 h 4608812"/>
              <a:gd name="connsiteX30534" fmla="*/ 11028887 w 12184637"/>
              <a:gd name="connsiteY30534" fmla="*/ 384902 h 4608812"/>
              <a:gd name="connsiteX30535" fmla="*/ 11038237 w 12184637"/>
              <a:gd name="connsiteY30535" fmla="*/ 368116 h 4608812"/>
              <a:gd name="connsiteX30536" fmla="*/ 11036102 w 12184637"/>
              <a:gd name="connsiteY30536" fmla="*/ 360533 h 4608812"/>
              <a:gd name="connsiteX30537" fmla="*/ 11028518 w 12184637"/>
              <a:gd name="connsiteY30537" fmla="*/ 362668 h 4608812"/>
              <a:gd name="connsiteX30538" fmla="*/ 11019168 w 12184637"/>
              <a:gd name="connsiteY30538" fmla="*/ 379454 h 4608812"/>
              <a:gd name="connsiteX30539" fmla="*/ 11021303 w 12184637"/>
              <a:gd name="connsiteY30539" fmla="*/ 387037 h 4608812"/>
              <a:gd name="connsiteX30540" fmla="*/ 11024028 w 12184637"/>
              <a:gd name="connsiteY30540" fmla="*/ 387773 h 4608812"/>
              <a:gd name="connsiteX30541" fmla="*/ 11028887 w 12184637"/>
              <a:gd name="connsiteY30541" fmla="*/ 384902 h 4608812"/>
              <a:gd name="connsiteX30542" fmla="*/ 10985302 w 12184637"/>
              <a:gd name="connsiteY30542" fmla="*/ 463090 h 4608812"/>
              <a:gd name="connsiteX30543" fmla="*/ 11028961 w 12184637"/>
              <a:gd name="connsiteY30543" fmla="*/ 384976 h 4608812"/>
              <a:gd name="connsiteX30544" fmla="*/ 11026825 w 12184637"/>
              <a:gd name="connsiteY30544" fmla="*/ 377393 h 4608812"/>
              <a:gd name="connsiteX30545" fmla="*/ 11019242 w 12184637"/>
              <a:gd name="connsiteY30545" fmla="*/ 379528 h 4608812"/>
              <a:gd name="connsiteX30546" fmla="*/ 10975584 w 12184637"/>
              <a:gd name="connsiteY30546" fmla="*/ 457642 h 4608812"/>
              <a:gd name="connsiteX30547" fmla="*/ 10977719 w 12184637"/>
              <a:gd name="connsiteY30547" fmla="*/ 465225 h 4608812"/>
              <a:gd name="connsiteX30548" fmla="*/ 10980516 w 12184637"/>
              <a:gd name="connsiteY30548" fmla="*/ 465961 h 4608812"/>
              <a:gd name="connsiteX30549" fmla="*/ 10985302 w 12184637"/>
              <a:gd name="connsiteY30549" fmla="*/ 463090 h 4608812"/>
              <a:gd name="connsiteX30550" fmla="*/ 10976908 w 12184637"/>
              <a:gd name="connsiteY30550" fmla="*/ 480980 h 4608812"/>
              <a:gd name="connsiteX30551" fmla="*/ 10985449 w 12184637"/>
              <a:gd name="connsiteY30551" fmla="*/ 462722 h 4608812"/>
              <a:gd name="connsiteX30552" fmla="*/ 10982799 w 12184637"/>
              <a:gd name="connsiteY30552" fmla="*/ 455286 h 4608812"/>
              <a:gd name="connsiteX30553" fmla="*/ 10975363 w 12184637"/>
              <a:gd name="connsiteY30553" fmla="*/ 457936 h 4608812"/>
              <a:gd name="connsiteX30554" fmla="*/ 10966822 w 12184637"/>
              <a:gd name="connsiteY30554" fmla="*/ 476195 h 4608812"/>
              <a:gd name="connsiteX30555" fmla="*/ 10969546 w 12184637"/>
              <a:gd name="connsiteY30555" fmla="*/ 483631 h 4608812"/>
              <a:gd name="connsiteX30556" fmla="*/ 10971976 w 12184637"/>
              <a:gd name="connsiteY30556" fmla="*/ 484146 h 4608812"/>
              <a:gd name="connsiteX30557" fmla="*/ 10976908 w 12184637"/>
              <a:gd name="connsiteY30557" fmla="*/ 480980 h 4608812"/>
              <a:gd name="connsiteX30558" fmla="*/ 10934723 w 12184637"/>
              <a:gd name="connsiteY30558" fmla="*/ 570064 h 4608812"/>
              <a:gd name="connsiteX30559" fmla="*/ 10976908 w 12184637"/>
              <a:gd name="connsiteY30559" fmla="*/ 480980 h 4608812"/>
              <a:gd name="connsiteX30560" fmla="*/ 10974258 w 12184637"/>
              <a:gd name="connsiteY30560" fmla="*/ 473544 h 4608812"/>
              <a:gd name="connsiteX30561" fmla="*/ 10966822 w 12184637"/>
              <a:gd name="connsiteY30561" fmla="*/ 476195 h 4608812"/>
              <a:gd name="connsiteX30562" fmla="*/ 10924636 w 12184637"/>
              <a:gd name="connsiteY30562" fmla="*/ 565279 h 4608812"/>
              <a:gd name="connsiteX30563" fmla="*/ 10927287 w 12184637"/>
              <a:gd name="connsiteY30563" fmla="*/ 572715 h 4608812"/>
              <a:gd name="connsiteX30564" fmla="*/ 10929717 w 12184637"/>
              <a:gd name="connsiteY30564" fmla="*/ 573230 h 4608812"/>
              <a:gd name="connsiteX30565" fmla="*/ 10934723 w 12184637"/>
              <a:gd name="connsiteY30565" fmla="*/ 570064 h 4608812"/>
              <a:gd name="connsiteX30566" fmla="*/ 10884659 w 12184637"/>
              <a:gd name="connsiteY30566" fmla="*/ 691175 h 4608812"/>
              <a:gd name="connsiteX30567" fmla="*/ 10934796 w 12184637"/>
              <a:gd name="connsiteY30567" fmla="*/ 569770 h 4608812"/>
              <a:gd name="connsiteX30568" fmla="*/ 10931777 w 12184637"/>
              <a:gd name="connsiteY30568" fmla="*/ 562481 h 4608812"/>
              <a:gd name="connsiteX30569" fmla="*/ 10924489 w 12184637"/>
              <a:gd name="connsiteY30569" fmla="*/ 565500 h 4608812"/>
              <a:gd name="connsiteX30570" fmla="*/ 10874352 w 12184637"/>
              <a:gd name="connsiteY30570" fmla="*/ 686904 h 4608812"/>
              <a:gd name="connsiteX30571" fmla="*/ 10877371 w 12184637"/>
              <a:gd name="connsiteY30571" fmla="*/ 694193 h 4608812"/>
              <a:gd name="connsiteX30572" fmla="*/ 10879505 w 12184637"/>
              <a:gd name="connsiteY30572" fmla="*/ 694635 h 4608812"/>
              <a:gd name="connsiteX30573" fmla="*/ 10884659 w 12184637"/>
              <a:gd name="connsiteY30573" fmla="*/ 691175 h 4608812"/>
              <a:gd name="connsiteX30574" fmla="*/ 10868020 w 12184637"/>
              <a:gd name="connsiteY30574" fmla="*/ 736232 h 4608812"/>
              <a:gd name="connsiteX30575" fmla="*/ 10884733 w 12184637"/>
              <a:gd name="connsiteY30575" fmla="*/ 691027 h 4608812"/>
              <a:gd name="connsiteX30576" fmla="*/ 10881419 w 12184637"/>
              <a:gd name="connsiteY30576" fmla="*/ 683886 h 4608812"/>
              <a:gd name="connsiteX30577" fmla="*/ 10874278 w 12184637"/>
              <a:gd name="connsiteY30577" fmla="*/ 687199 h 4608812"/>
              <a:gd name="connsiteX30578" fmla="*/ 10857566 w 12184637"/>
              <a:gd name="connsiteY30578" fmla="*/ 732404 h 4608812"/>
              <a:gd name="connsiteX30579" fmla="*/ 10860878 w 12184637"/>
              <a:gd name="connsiteY30579" fmla="*/ 739545 h 4608812"/>
              <a:gd name="connsiteX30580" fmla="*/ 10862866 w 12184637"/>
              <a:gd name="connsiteY30580" fmla="*/ 739913 h 4608812"/>
              <a:gd name="connsiteX30581" fmla="*/ 10868020 w 12184637"/>
              <a:gd name="connsiteY30581" fmla="*/ 736232 h 4608812"/>
              <a:gd name="connsiteX30582" fmla="*/ 10866474 w 12184637"/>
              <a:gd name="connsiteY30582" fmla="*/ 741091 h 4608812"/>
              <a:gd name="connsiteX30583" fmla="*/ 10868756 w 12184637"/>
              <a:gd name="connsiteY30583" fmla="*/ 733582 h 4608812"/>
              <a:gd name="connsiteX30584" fmla="*/ 10867726 w 12184637"/>
              <a:gd name="connsiteY30584" fmla="*/ 731667 h 4608812"/>
              <a:gd name="connsiteX30585" fmla="*/ 10860216 w 12184637"/>
              <a:gd name="connsiteY30585" fmla="*/ 729385 h 4608812"/>
              <a:gd name="connsiteX30586" fmla="*/ 10857934 w 12184637"/>
              <a:gd name="connsiteY30586" fmla="*/ 736895 h 4608812"/>
              <a:gd name="connsiteX30587" fmla="*/ 10858965 w 12184637"/>
              <a:gd name="connsiteY30587" fmla="*/ 738809 h 4608812"/>
              <a:gd name="connsiteX30588" fmla="*/ 10863897 w 12184637"/>
              <a:gd name="connsiteY30588" fmla="*/ 741754 h 4608812"/>
              <a:gd name="connsiteX30589" fmla="*/ 10866474 w 12184637"/>
              <a:gd name="connsiteY30589" fmla="*/ 741091 h 4608812"/>
              <a:gd name="connsiteX30590" fmla="*/ 10883481 w 12184637"/>
              <a:gd name="connsiteY30590" fmla="*/ 742343 h 4608812"/>
              <a:gd name="connsiteX30591" fmla="*/ 10879874 w 12184637"/>
              <a:gd name="connsiteY30591" fmla="*/ 735348 h 4608812"/>
              <a:gd name="connsiteX30592" fmla="*/ 10865517 w 12184637"/>
              <a:gd name="connsiteY30592" fmla="*/ 730857 h 4608812"/>
              <a:gd name="connsiteX30593" fmla="*/ 10858523 w 12184637"/>
              <a:gd name="connsiteY30593" fmla="*/ 734465 h 4608812"/>
              <a:gd name="connsiteX30594" fmla="*/ 10862130 w 12184637"/>
              <a:gd name="connsiteY30594" fmla="*/ 741459 h 4608812"/>
              <a:gd name="connsiteX30595" fmla="*/ 10876487 w 12184637"/>
              <a:gd name="connsiteY30595" fmla="*/ 745950 h 4608812"/>
              <a:gd name="connsiteX30596" fmla="*/ 10878180 w 12184637"/>
              <a:gd name="connsiteY30596" fmla="*/ 746245 h 4608812"/>
              <a:gd name="connsiteX30597" fmla="*/ 10883481 w 12184637"/>
              <a:gd name="connsiteY30597" fmla="*/ 742343 h 4608812"/>
              <a:gd name="connsiteX30598" fmla="*/ 10892389 w 12184637"/>
              <a:gd name="connsiteY30598" fmla="*/ 743521 h 4608812"/>
              <a:gd name="connsiteX30599" fmla="*/ 10887972 w 12184637"/>
              <a:gd name="connsiteY30599" fmla="*/ 736968 h 4608812"/>
              <a:gd name="connsiteX30600" fmla="*/ 10879284 w 12184637"/>
              <a:gd name="connsiteY30600" fmla="*/ 735275 h 4608812"/>
              <a:gd name="connsiteX30601" fmla="*/ 10872732 w 12184637"/>
              <a:gd name="connsiteY30601" fmla="*/ 739692 h 4608812"/>
              <a:gd name="connsiteX30602" fmla="*/ 10877150 w 12184637"/>
              <a:gd name="connsiteY30602" fmla="*/ 746245 h 4608812"/>
              <a:gd name="connsiteX30603" fmla="*/ 10885837 w 12184637"/>
              <a:gd name="connsiteY30603" fmla="*/ 747938 h 4608812"/>
              <a:gd name="connsiteX30604" fmla="*/ 10886941 w 12184637"/>
              <a:gd name="connsiteY30604" fmla="*/ 748012 h 4608812"/>
              <a:gd name="connsiteX30605" fmla="*/ 10892389 w 12184637"/>
              <a:gd name="connsiteY30605" fmla="*/ 743521 h 4608812"/>
              <a:gd name="connsiteX30606" fmla="*/ 10910501 w 12184637"/>
              <a:gd name="connsiteY30606" fmla="*/ 748233 h 4608812"/>
              <a:gd name="connsiteX30607" fmla="*/ 10906451 w 12184637"/>
              <a:gd name="connsiteY30607" fmla="*/ 741459 h 4608812"/>
              <a:gd name="connsiteX30608" fmla="*/ 10888267 w 12184637"/>
              <a:gd name="connsiteY30608" fmla="*/ 736968 h 4608812"/>
              <a:gd name="connsiteX30609" fmla="*/ 10881493 w 12184637"/>
              <a:gd name="connsiteY30609" fmla="*/ 741017 h 4608812"/>
              <a:gd name="connsiteX30610" fmla="*/ 10885543 w 12184637"/>
              <a:gd name="connsiteY30610" fmla="*/ 747791 h 4608812"/>
              <a:gd name="connsiteX30611" fmla="*/ 10903727 w 12184637"/>
              <a:gd name="connsiteY30611" fmla="*/ 752282 h 4608812"/>
              <a:gd name="connsiteX30612" fmla="*/ 10905126 w 12184637"/>
              <a:gd name="connsiteY30612" fmla="*/ 752429 h 4608812"/>
              <a:gd name="connsiteX30613" fmla="*/ 10910501 w 12184637"/>
              <a:gd name="connsiteY30613" fmla="*/ 748233 h 4608812"/>
              <a:gd name="connsiteX30614" fmla="*/ 10915360 w 12184637"/>
              <a:gd name="connsiteY30614" fmla="*/ 752282 h 4608812"/>
              <a:gd name="connsiteX30615" fmla="*/ 10913004 w 12184637"/>
              <a:gd name="connsiteY30615" fmla="*/ 744772 h 4608812"/>
              <a:gd name="connsiteX30616" fmla="*/ 10907630 w 12184637"/>
              <a:gd name="connsiteY30616" fmla="*/ 741975 h 4608812"/>
              <a:gd name="connsiteX30617" fmla="*/ 10900120 w 12184637"/>
              <a:gd name="connsiteY30617" fmla="*/ 744331 h 4608812"/>
              <a:gd name="connsiteX30618" fmla="*/ 10902476 w 12184637"/>
              <a:gd name="connsiteY30618" fmla="*/ 751840 h 4608812"/>
              <a:gd name="connsiteX30619" fmla="*/ 10907850 w 12184637"/>
              <a:gd name="connsiteY30619" fmla="*/ 754638 h 4608812"/>
              <a:gd name="connsiteX30620" fmla="*/ 10910501 w 12184637"/>
              <a:gd name="connsiteY30620" fmla="*/ 755300 h 4608812"/>
              <a:gd name="connsiteX30621" fmla="*/ 10915360 w 12184637"/>
              <a:gd name="connsiteY30621" fmla="*/ 752282 h 4608812"/>
              <a:gd name="connsiteX30622" fmla="*/ 10959386 w 12184637"/>
              <a:gd name="connsiteY30622" fmla="*/ 765755 h 4608812"/>
              <a:gd name="connsiteX30623" fmla="*/ 10955852 w 12184637"/>
              <a:gd name="connsiteY30623" fmla="*/ 758761 h 4608812"/>
              <a:gd name="connsiteX30624" fmla="*/ 10912194 w 12184637"/>
              <a:gd name="connsiteY30624" fmla="*/ 744404 h 4608812"/>
              <a:gd name="connsiteX30625" fmla="*/ 10905200 w 12184637"/>
              <a:gd name="connsiteY30625" fmla="*/ 747938 h 4608812"/>
              <a:gd name="connsiteX30626" fmla="*/ 10908733 w 12184637"/>
              <a:gd name="connsiteY30626" fmla="*/ 754932 h 4608812"/>
              <a:gd name="connsiteX30627" fmla="*/ 10952392 w 12184637"/>
              <a:gd name="connsiteY30627" fmla="*/ 769289 h 4608812"/>
              <a:gd name="connsiteX30628" fmla="*/ 10954159 w 12184637"/>
              <a:gd name="connsiteY30628" fmla="*/ 769583 h 4608812"/>
              <a:gd name="connsiteX30629" fmla="*/ 10959386 w 12184637"/>
              <a:gd name="connsiteY30629" fmla="*/ 765755 h 4608812"/>
              <a:gd name="connsiteX30630" fmla="*/ 10961890 w 12184637"/>
              <a:gd name="connsiteY30630" fmla="*/ 766712 h 4608812"/>
              <a:gd name="connsiteX30631" fmla="*/ 10958429 w 12184637"/>
              <a:gd name="connsiteY30631" fmla="*/ 759644 h 4608812"/>
              <a:gd name="connsiteX30632" fmla="*/ 10955926 w 12184637"/>
              <a:gd name="connsiteY30632" fmla="*/ 758761 h 4608812"/>
              <a:gd name="connsiteX30633" fmla="*/ 10948859 w 12184637"/>
              <a:gd name="connsiteY30633" fmla="*/ 762221 h 4608812"/>
              <a:gd name="connsiteX30634" fmla="*/ 10952319 w 12184637"/>
              <a:gd name="connsiteY30634" fmla="*/ 769289 h 4608812"/>
              <a:gd name="connsiteX30635" fmla="*/ 10954822 w 12184637"/>
              <a:gd name="connsiteY30635" fmla="*/ 770172 h 4608812"/>
              <a:gd name="connsiteX30636" fmla="*/ 10956662 w 12184637"/>
              <a:gd name="connsiteY30636" fmla="*/ 770467 h 4608812"/>
              <a:gd name="connsiteX30637" fmla="*/ 10961890 w 12184637"/>
              <a:gd name="connsiteY30637" fmla="*/ 766712 h 4608812"/>
              <a:gd name="connsiteX30638" fmla="*/ 11006653 w 12184637"/>
              <a:gd name="connsiteY30638" fmla="*/ 798223 h 4608812"/>
              <a:gd name="connsiteX30639" fmla="*/ 11005107 w 12184637"/>
              <a:gd name="connsiteY30639" fmla="*/ 790492 h 4608812"/>
              <a:gd name="connsiteX30640" fmla="*/ 10959681 w 12184637"/>
              <a:gd name="connsiteY30640" fmla="*/ 760233 h 4608812"/>
              <a:gd name="connsiteX30641" fmla="*/ 10951951 w 12184637"/>
              <a:gd name="connsiteY30641" fmla="*/ 761779 h 4608812"/>
              <a:gd name="connsiteX30642" fmla="*/ 10953497 w 12184637"/>
              <a:gd name="connsiteY30642" fmla="*/ 769510 h 4608812"/>
              <a:gd name="connsiteX30643" fmla="*/ 10998922 w 12184637"/>
              <a:gd name="connsiteY30643" fmla="*/ 799769 h 4608812"/>
              <a:gd name="connsiteX30644" fmla="*/ 11002088 w 12184637"/>
              <a:gd name="connsiteY30644" fmla="*/ 800726 h 4608812"/>
              <a:gd name="connsiteX30645" fmla="*/ 11006653 w 12184637"/>
              <a:gd name="connsiteY30645" fmla="*/ 798223 h 4608812"/>
              <a:gd name="connsiteX30646" fmla="*/ 11010407 w 12184637"/>
              <a:gd name="connsiteY30646" fmla="*/ 799106 h 4608812"/>
              <a:gd name="connsiteX30647" fmla="*/ 11007757 w 12184637"/>
              <a:gd name="connsiteY30647" fmla="*/ 791670 h 4608812"/>
              <a:gd name="connsiteX30648" fmla="*/ 11004371 w 12184637"/>
              <a:gd name="connsiteY30648" fmla="*/ 790124 h 4608812"/>
              <a:gd name="connsiteX30649" fmla="*/ 10996935 w 12184637"/>
              <a:gd name="connsiteY30649" fmla="*/ 792848 h 4608812"/>
              <a:gd name="connsiteX30650" fmla="*/ 10999659 w 12184637"/>
              <a:gd name="connsiteY30650" fmla="*/ 800284 h 4608812"/>
              <a:gd name="connsiteX30651" fmla="*/ 11003045 w 12184637"/>
              <a:gd name="connsiteY30651" fmla="*/ 801830 h 4608812"/>
              <a:gd name="connsiteX30652" fmla="*/ 11005474 w 12184637"/>
              <a:gd name="connsiteY30652" fmla="*/ 802346 h 4608812"/>
              <a:gd name="connsiteX30653" fmla="*/ 11010407 w 12184637"/>
              <a:gd name="connsiteY30653" fmla="*/ 799106 h 4608812"/>
              <a:gd name="connsiteX30654" fmla="*/ 11053036 w 12184637"/>
              <a:gd name="connsiteY30654" fmla="*/ 841881 h 4608812"/>
              <a:gd name="connsiteX30655" fmla="*/ 11052814 w 12184637"/>
              <a:gd name="connsiteY30655" fmla="*/ 834004 h 4608812"/>
              <a:gd name="connsiteX30656" fmla="*/ 11009155 w 12184637"/>
              <a:gd name="connsiteY30656" fmla="*/ 792627 h 4608812"/>
              <a:gd name="connsiteX30657" fmla="*/ 11001278 w 12184637"/>
              <a:gd name="connsiteY30657" fmla="*/ 792848 h 4608812"/>
              <a:gd name="connsiteX30658" fmla="*/ 11001499 w 12184637"/>
              <a:gd name="connsiteY30658" fmla="*/ 800726 h 4608812"/>
              <a:gd name="connsiteX30659" fmla="*/ 11045157 w 12184637"/>
              <a:gd name="connsiteY30659" fmla="*/ 842102 h 4608812"/>
              <a:gd name="connsiteX30660" fmla="*/ 11049060 w 12184637"/>
              <a:gd name="connsiteY30660" fmla="*/ 843648 h 4608812"/>
              <a:gd name="connsiteX30661" fmla="*/ 11053036 w 12184637"/>
              <a:gd name="connsiteY30661" fmla="*/ 841881 h 4608812"/>
              <a:gd name="connsiteX30662" fmla="*/ 11088595 w 12184637"/>
              <a:gd name="connsiteY30662" fmla="*/ 888926 h 4608812"/>
              <a:gd name="connsiteX30663" fmla="*/ 11089552 w 12184637"/>
              <a:gd name="connsiteY30663" fmla="*/ 881122 h 4608812"/>
              <a:gd name="connsiteX30664" fmla="*/ 11053403 w 12184637"/>
              <a:gd name="connsiteY30664" fmla="*/ 834666 h 4608812"/>
              <a:gd name="connsiteX30665" fmla="*/ 11045599 w 12184637"/>
              <a:gd name="connsiteY30665" fmla="*/ 833709 h 4608812"/>
              <a:gd name="connsiteX30666" fmla="*/ 11044642 w 12184637"/>
              <a:gd name="connsiteY30666" fmla="*/ 841513 h 4608812"/>
              <a:gd name="connsiteX30667" fmla="*/ 11080792 w 12184637"/>
              <a:gd name="connsiteY30667" fmla="*/ 887969 h 4608812"/>
              <a:gd name="connsiteX30668" fmla="*/ 11085209 w 12184637"/>
              <a:gd name="connsiteY30668" fmla="*/ 890104 h 4608812"/>
              <a:gd name="connsiteX30669" fmla="*/ 11088595 w 12184637"/>
              <a:gd name="connsiteY30669" fmla="*/ 888926 h 4608812"/>
              <a:gd name="connsiteX30670" fmla="*/ 11170464 w 12184637"/>
              <a:gd name="connsiteY30670" fmla="*/ 930450 h 4608812"/>
              <a:gd name="connsiteX30671" fmla="*/ 11168182 w 12184637"/>
              <a:gd name="connsiteY30671" fmla="*/ 922867 h 4608812"/>
              <a:gd name="connsiteX30672" fmla="*/ 11087785 w 12184637"/>
              <a:gd name="connsiteY30672" fmla="*/ 879576 h 4608812"/>
              <a:gd name="connsiteX30673" fmla="*/ 11080202 w 12184637"/>
              <a:gd name="connsiteY30673" fmla="*/ 881859 h 4608812"/>
              <a:gd name="connsiteX30674" fmla="*/ 11082485 w 12184637"/>
              <a:gd name="connsiteY30674" fmla="*/ 889442 h 4608812"/>
              <a:gd name="connsiteX30675" fmla="*/ 11162881 w 12184637"/>
              <a:gd name="connsiteY30675" fmla="*/ 932732 h 4608812"/>
              <a:gd name="connsiteX30676" fmla="*/ 11165531 w 12184637"/>
              <a:gd name="connsiteY30676" fmla="*/ 933395 h 4608812"/>
              <a:gd name="connsiteX30677" fmla="*/ 11170464 w 12184637"/>
              <a:gd name="connsiteY30677" fmla="*/ 930450 h 4608812"/>
              <a:gd name="connsiteX30678" fmla="*/ 11183422 w 12184637"/>
              <a:gd name="connsiteY30678" fmla="*/ 958353 h 4608812"/>
              <a:gd name="connsiteX30679" fmla="*/ 11185410 w 12184637"/>
              <a:gd name="connsiteY30679" fmla="*/ 950696 h 4608812"/>
              <a:gd name="connsiteX30680" fmla="*/ 11170390 w 12184637"/>
              <a:gd name="connsiteY30680" fmla="*/ 925002 h 4608812"/>
              <a:gd name="connsiteX30681" fmla="*/ 11162733 w 12184637"/>
              <a:gd name="connsiteY30681" fmla="*/ 923014 h 4608812"/>
              <a:gd name="connsiteX30682" fmla="*/ 11160746 w 12184637"/>
              <a:gd name="connsiteY30682" fmla="*/ 930671 h 4608812"/>
              <a:gd name="connsiteX30683" fmla="*/ 11175765 w 12184637"/>
              <a:gd name="connsiteY30683" fmla="*/ 956365 h 4608812"/>
              <a:gd name="connsiteX30684" fmla="*/ 11180624 w 12184637"/>
              <a:gd name="connsiteY30684" fmla="*/ 959163 h 4608812"/>
              <a:gd name="connsiteX30685" fmla="*/ 11183422 w 12184637"/>
              <a:gd name="connsiteY30685" fmla="*/ 958353 h 4608812"/>
              <a:gd name="connsiteX30686" fmla="*/ 11197042 w 12184637"/>
              <a:gd name="connsiteY30686" fmla="*/ 982060 h 4608812"/>
              <a:gd name="connsiteX30687" fmla="*/ 11199104 w 12184637"/>
              <a:gd name="connsiteY30687" fmla="*/ 974477 h 4608812"/>
              <a:gd name="connsiteX30688" fmla="*/ 11185410 w 12184637"/>
              <a:gd name="connsiteY30688" fmla="*/ 950770 h 4608812"/>
              <a:gd name="connsiteX30689" fmla="*/ 11177826 w 12184637"/>
              <a:gd name="connsiteY30689" fmla="*/ 948709 h 4608812"/>
              <a:gd name="connsiteX30690" fmla="*/ 11175765 w 12184637"/>
              <a:gd name="connsiteY30690" fmla="*/ 956292 h 4608812"/>
              <a:gd name="connsiteX30691" fmla="*/ 11189459 w 12184637"/>
              <a:gd name="connsiteY30691" fmla="*/ 979998 h 4608812"/>
              <a:gd name="connsiteX30692" fmla="*/ 11194318 w 12184637"/>
              <a:gd name="connsiteY30692" fmla="*/ 982796 h 4608812"/>
              <a:gd name="connsiteX30693" fmla="*/ 11197042 w 12184637"/>
              <a:gd name="connsiteY30693" fmla="*/ 982060 h 4608812"/>
              <a:gd name="connsiteX30694" fmla="*/ 11218024 w 12184637"/>
              <a:gd name="connsiteY30694" fmla="*/ 1032050 h 4608812"/>
              <a:gd name="connsiteX30695" fmla="*/ 11220896 w 12184637"/>
              <a:gd name="connsiteY30695" fmla="*/ 1024761 h 4608812"/>
              <a:gd name="connsiteX30696" fmla="*/ 11199398 w 12184637"/>
              <a:gd name="connsiteY30696" fmla="*/ 975066 h 4608812"/>
              <a:gd name="connsiteX30697" fmla="*/ 11192036 w 12184637"/>
              <a:gd name="connsiteY30697" fmla="*/ 972194 h 4608812"/>
              <a:gd name="connsiteX30698" fmla="*/ 11189165 w 12184637"/>
              <a:gd name="connsiteY30698" fmla="*/ 979483 h 4608812"/>
              <a:gd name="connsiteX30699" fmla="*/ 11210662 w 12184637"/>
              <a:gd name="connsiteY30699" fmla="*/ 1029179 h 4608812"/>
              <a:gd name="connsiteX30700" fmla="*/ 11215816 w 12184637"/>
              <a:gd name="connsiteY30700" fmla="*/ 1032565 h 4608812"/>
              <a:gd name="connsiteX30701" fmla="*/ 11218024 w 12184637"/>
              <a:gd name="connsiteY30701" fmla="*/ 1032050 h 4608812"/>
              <a:gd name="connsiteX30702" fmla="*/ 11232675 w 12184637"/>
              <a:gd name="connsiteY30702" fmla="*/ 1080126 h 4608812"/>
              <a:gd name="connsiteX30703" fmla="*/ 11236284 w 12184637"/>
              <a:gd name="connsiteY30703" fmla="*/ 1073132 h 4608812"/>
              <a:gd name="connsiteX30704" fmla="*/ 11221117 w 12184637"/>
              <a:gd name="connsiteY30704" fmla="*/ 1025277 h 4608812"/>
              <a:gd name="connsiteX30705" fmla="*/ 11214123 w 12184637"/>
              <a:gd name="connsiteY30705" fmla="*/ 1021669 h 4608812"/>
              <a:gd name="connsiteX30706" fmla="*/ 11210516 w 12184637"/>
              <a:gd name="connsiteY30706" fmla="*/ 1028663 h 4608812"/>
              <a:gd name="connsiteX30707" fmla="*/ 11225682 w 12184637"/>
              <a:gd name="connsiteY30707" fmla="*/ 1076518 h 4608812"/>
              <a:gd name="connsiteX30708" fmla="*/ 11231056 w 12184637"/>
              <a:gd name="connsiteY30708" fmla="*/ 1080420 h 4608812"/>
              <a:gd name="connsiteX30709" fmla="*/ 11232675 w 12184637"/>
              <a:gd name="connsiteY30709" fmla="*/ 1080126 h 4608812"/>
              <a:gd name="connsiteX30710" fmla="*/ 11262419 w 12184637"/>
              <a:gd name="connsiteY30710" fmla="*/ 1106925 h 4608812"/>
              <a:gd name="connsiteX30711" fmla="*/ 11262493 w 12184637"/>
              <a:gd name="connsiteY30711" fmla="*/ 1099047 h 4608812"/>
              <a:gd name="connsiteX30712" fmla="*/ 11234958 w 12184637"/>
              <a:gd name="connsiteY30712" fmla="*/ 1070923 h 4608812"/>
              <a:gd name="connsiteX30713" fmla="*/ 11227081 w 12184637"/>
              <a:gd name="connsiteY30713" fmla="*/ 1070849 h 4608812"/>
              <a:gd name="connsiteX30714" fmla="*/ 11227007 w 12184637"/>
              <a:gd name="connsiteY30714" fmla="*/ 1078727 h 4608812"/>
              <a:gd name="connsiteX30715" fmla="*/ 11254542 w 12184637"/>
              <a:gd name="connsiteY30715" fmla="*/ 1106851 h 4608812"/>
              <a:gd name="connsiteX30716" fmla="*/ 11258591 w 12184637"/>
              <a:gd name="connsiteY30716" fmla="*/ 1108545 h 4608812"/>
              <a:gd name="connsiteX30717" fmla="*/ 11262419 w 12184637"/>
              <a:gd name="connsiteY30717" fmla="*/ 1106925 h 4608812"/>
              <a:gd name="connsiteX30718" fmla="*/ 11288630 w 12184637"/>
              <a:gd name="connsiteY30718" fmla="*/ 1133797 h 4608812"/>
              <a:gd name="connsiteX30719" fmla="*/ 11288703 w 12184637"/>
              <a:gd name="connsiteY30719" fmla="*/ 1125920 h 4608812"/>
              <a:gd name="connsiteX30720" fmla="*/ 11262493 w 12184637"/>
              <a:gd name="connsiteY30720" fmla="*/ 1099047 h 4608812"/>
              <a:gd name="connsiteX30721" fmla="*/ 11254616 w 12184637"/>
              <a:gd name="connsiteY30721" fmla="*/ 1098974 h 4608812"/>
              <a:gd name="connsiteX30722" fmla="*/ 11254542 w 12184637"/>
              <a:gd name="connsiteY30722" fmla="*/ 1106851 h 4608812"/>
              <a:gd name="connsiteX30723" fmla="*/ 11280752 w 12184637"/>
              <a:gd name="connsiteY30723" fmla="*/ 1133724 h 4608812"/>
              <a:gd name="connsiteX30724" fmla="*/ 11284801 w 12184637"/>
              <a:gd name="connsiteY30724" fmla="*/ 1135417 h 4608812"/>
              <a:gd name="connsiteX30725" fmla="*/ 11288630 w 12184637"/>
              <a:gd name="connsiteY30725" fmla="*/ 1133797 h 4608812"/>
              <a:gd name="connsiteX30726" fmla="*/ 11300336 w 12184637"/>
              <a:gd name="connsiteY30726" fmla="*/ 1153234 h 4608812"/>
              <a:gd name="connsiteX30727" fmla="*/ 11301881 w 12184637"/>
              <a:gd name="connsiteY30727" fmla="*/ 1145503 h 4608812"/>
              <a:gd name="connsiteX30728" fmla="*/ 11289439 w 12184637"/>
              <a:gd name="connsiteY30728" fmla="*/ 1126729 h 4608812"/>
              <a:gd name="connsiteX30729" fmla="*/ 11281709 w 12184637"/>
              <a:gd name="connsiteY30729" fmla="*/ 1125183 h 4608812"/>
              <a:gd name="connsiteX30730" fmla="*/ 11280163 w 12184637"/>
              <a:gd name="connsiteY30730" fmla="*/ 1132914 h 4608812"/>
              <a:gd name="connsiteX30731" fmla="*/ 11292605 w 12184637"/>
              <a:gd name="connsiteY30731" fmla="*/ 1151688 h 4608812"/>
              <a:gd name="connsiteX30732" fmla="*/ 11297317 w 12184637"/>
              <a:gd name="connsiteY30732" fmla="*/ 1154191 h 4608812"/>
              <a:gd name="connsiteX30733" fmla="*/ 11300336 w 12184637"/>
              <a:gd name="connsiteY30733" fmla="*/ 1153234 h 4608812"/>
              <a:gd name="connsiteX30734" fmla="*/ 11309023 w 12184637"/>
              <a:gd name="connsiteY30734" fmla="*/ 1155663 h 4608812"/>
              <a:gd name="connsiteX30735" fmla="*/ 11307109 w 12184637"/>
              <a:gd name="connsiteY30735" fmla="*/ 1148006 h 4608812"/>
              <a:gd name="connsiteX30736" fmla="*/ 11300041 w 12184637"/>
              <a:gd name="connsiteY30736" fmla="*/ 1143810 h 4608812"/>
              <a:gd name="connsiteX30737" fmla="*/ 11292385 w 12184637"/>
              <a:gd name="connsiteY30737" fmla="*/ 1145724 h 4608812"/>
              <a:gd name="connsiteX30738" fmla="*/ 11294299 w 12184637"/>
              <a:gd name="connsiteY30738" fmla="*/ 1153381 h 4608812"/>
              <a:gd name="connsiteX30739" fmla="*/ 11301366 w 12184637"/>
              <a:gd name="connsiteY30739" fmla="*/ 1157578 h 4608812"/>
              <a:gd name="connsiteX30740" fmla="*/ 11304238 w 12184637"/>
              <a:gd name="connsiteY30740" fmla="*/ 1158387 h 4608812"/>
              <a:gd name="connsiteX30741" fmla="*/ 11309023 w 12184637"/>
              <a:gd name="connsiteY30741" fmla="*/ 1155663 h 4608812"/>
              <a:gd name="connsiteX30742" fmla="*/ 11313588 w 12184637"/>
              <a:gd name="connsiteY30742" fmla="*/ 1204770 h 4608812"/>
              <a:gd name="connsiteX30743" fmla="*/ 11318079 w 12184637"/>
              <a:gd name="connsiteY30743" fmla="*/ 1198291 h 4608812"/>
              <a:gd name="connsiteX30744" fmla="*/ 11309760 w 12184637"/>
              <a:gd name="connsiteY30744" fmla="*/ 1151761 h 4608812"/>
              <a:gd name="connsiteX30745" fmla="*/ 11303281 w 12184637"/>
              <a:gd name="connsiteY30745" fmla="*/ 1147270 h 4608812"/>
              <a:gd name="connsiteX30746" fmla="*/ 11298790 w 12184637"/>
              <a:gd name="connsiteY30746" fmla="*/ 1153749 h 4608812"/>
              <a:gd name="connsiteX30747" fmla="*/ 11307109 w 12184637"/>
              <a:gd name="connsiteY30747" fmla="*/ 1200279 h 4608812"/>
              <a:gd name="connsiteX30748" fmla="*/ 11312631 w 12184637"/>
              <a:gd name="connsiteY30748" fmla="*/ 1204844 h 4608812"/>
              <a:gd name="connsiteX30749" fmla="*/ 11313588 w 12184637"/>
              <a:gd name="connsiteY30749" fmla="*/ 1204770 h 4608812"/>
              <a:gd name="connsiteX30750" fmla="*/ 11315429 w 12184637"/>
              <a:gd name="connsiteY30750" fmla="*/ 1246073 h 4608812"/>
              <a:gd name="connsiteX30751" fmla="*/ 11320656 w 12184637"/>
              <a:gd name="connsiteY30751" fmla="*/ 1240183 h 4608812"/>
              <a:gd name="connsiteX30752" fmla="*/ 11318226 w 12184637"/>
              <a:gd name="connsiteY30752" fmla="*/ 1198954 h 4608812"/>
              <a:gd name="connsiteX30753" fmla="*/ 11312336 w 12184637"/>
              <a:gd name="connsiteY30753" fmla="*/ 1193727 h 4608812"/>
              <a:gd name="connsiteX30754" fmla="*/ 11307109 w 12184637"/>
              <a:gd name="connsiteY30754" fmla="*/ 1199616 h 4608812"/>
              <a:gd name="connsiteX30755" fmla="*/ 11309538 w 12184637"/>
              <a:gd name="connsiteY30755" fmla="*/ 1240845 h 4608812"/>
              <a:gd name="connsiteX30756" fmla="*/ 11315134 w 12184637"/>
              <a:gd name="connsiteY30756" fmla="*/ 1246073 h 4608812"/>
              <a:gd name="connsiteX30757" fmla="*/ 11315429 w 12184637"/>
              <a:gd name="connsiteY30757" fmla="*/ 1246073 h 4608812"/>
              <a:gd name="connsiteX30758" fmla="*/ 11312851 w 12184637"/>
              <a:gd name="connsiteY30758" fmla="*/ 1272282 h 4608812"/>
              <a:gd name="connsiteX30759" fmla="*/ 11320435 w 12184637"/>
              <a:gd name="connsiteY30759" fmla="*/ 1241876 h 4608812"/>
              <a:gd name="connsiteX30760" fmla="*/ 11316386 w 12184637"/>
              <a:gd name="connsiteY30760" fmla="*/ 1235103 h 4608812"/>
              <a:gd name="connsiteX30761" fmla="*/ 11309612 w 12184637"/>
              <a:gd name="connsiteY30761" fmla="*/ 1239152 h 4608812"/>
              <a:gd name="connsiteX30762" fmla="*/ 11302029 w 12184637"/>
              <a:gd name="connsiteY30762" fmla="*/ 1269558 h 4608812"/>
              <a:gd name="connsiteX30763" fmla="*/ 11306078 w 12184637"/>
              <a:gd name="connsiteY30763" fmla="*/ 1276332 h 4608812"/>
              <a:gd name="connsiteX30764" fmla="*/ 11307477 w 12184637"/>
              <a:gd name="connsiteY30764" fmla="*/ 1276479 h 4608812"/>
              <a:gd name="connsiteX30765" fmla="*/ 11312851 w 12184637"/>
              <a:gd name="connsiteY30765" fmla="*/ 1272282 h 4608812"/>
              <a:gd name="connsiteX30766" fmla="*/ 11317489 w 12184637"/>
              <a:gd name="connsiteY30766" fmla="*/ 1278982 h 4608812"/>
              <a:gd name="connsiteX30767" fmla="*/ 11316680 w 12184637"/>
              <a:gd name="connsiteY30767" fmla="*/ 1271178 h 4608812"/>
              <a:gd name="connsiteX30768" fmla="*/ 11311011 w 12184637"/>
              <a:gd name="connsiteY30768" fmla="*/ 1266613 h 4608812"/>
              <a:gd name="connsiteX30769" fmla="*/ 11303207 w 12184637"/>
              <a:gd name="connsiteY30769" fmla="*/ 1267423 h 4608812"/>
              <a:gd name="connsiteX30770" fmla="*/ 11304017 w 12184637"/>
              <a:gd name="connsiteY30770" fmla="*/ 1275227 h 4608812"/>
              <a:gd name="connsiteX30771" fmla="*/ 11309760 w 12184637"/>
              <a:gd name="connsiteY30771" fmla="*/ 1279792 h 4608812"/>
              <a:gd name="connsiteX30772" fmla="*/ 11313293 w 12184637"/>
              <a:gd name="connsiteY30772" fmla="*/ 1281044 h 4608812"/>
              <a:gd name="connsiteX30773" fmla="*/ 11317489 w 12184637"/>
              <a:gd name="connsiteY30773" fmla="*/ 1278982 h 4608812"/>
              <a:gd name="connsiteX30774" fmla="*/ 11322644 w 12184637"/>
              <a:gd name="connsiteY30774" fmla="*/ 1285682 h 4608812"/>
              <a:gd name="connsiteX30775" fmla="*/ 11322937 w 12184637"/>
              <a:gd name="connsiteY30775" fmla="*/ 1277804 h 4608812"/>
              <a:gd name="connsiteX30776" fmla="*/ 11317196 w 12184637"/>
              <a:gd name="connsiteY30776" fmla="*/ 1271693 h 4608812"/>
              <a:gd name="connsiteX30777" fmla="*/ 11309317 w 12184637"/>
              <a:gd name="connsiteY30777" fmla="*/ 1271399 h 4608812"/>
              <a:gd name="connsiteX30778" fmla="*/ 11309023 w 12184637"/>
              <a:gd name="connsiteY30778" fmla="*/ 1279277 h 4608812"/>
              <a:gd name="connsiteX30779" fmla="*/ 11314765 w 12184637"/>
              <a:gd name="connsiteY30779" fmla="*/ 1285387 h 4608812"/>
              <a:gd name="connsiteX30780" fmla="*/ 11318889 w 12184637"/>
              <a:gd name="connsiteY30780" fmla="*/ 1287154 h 4608812"/>
              <a:gd name="connsiteX30781" fmla="*/ 11322644 w 12184637"/>
              <a:gd name="connsiteY30781" fmla="*/ 1285682 h 4608812"/>
              <a:gd name="connsiteX30782" fmla="*/ 11322717 w 12184637"/>
              <a:gd name="connsiteY30782" fmla="*/ 1322125 h 4608812"/>
              <a:gd name="connsiteX30783" fmla="*/ 11324410 w 12184637"/>
              <a:gd name="connsiteY30783" fmla="*/ 1281854 h 4608812"/>
              <a:gd name="connsiteX30784" fmla="*/ 11319110 w 12184637"/>
              <a:gd name="connsiteY30784" fmla="*/ 1276037 h 4608812"/>
              <a:gd name="connsiteX30785" fmla="*/ 11313293 w 12184637"/>
              <a:gd name="connsiteY30785" fmla="*/ 1281338 h 4608812"/>
              <a:gd name="connsiteX30786" fmla="*/ 11311600 w 12184637"/>
              <a:gd name="connsiteY30786" fmla="*/ 1321610 h 4608812"/>
              <a:gd name="connsiteX30787" fmla="*/ 11316901 w 12184637"/>
              <a:gd name="connsiteY30787" fmla="*/ 1327426 h 4608812"/>
              <a:gd name="connsiteX30788" fmla="*/ 11317196 w 12184637"/>
              <a:gd name="connsiteY30788" fmla="*/ 1327426 h 4608812"/>
              <a:gd name="connsiteX30789" fmla="*/ 11322717 w 12184637"/>
              <a:gd name="connsiteY30789" fmla="*/ 1322125 h 4608812"/>
              <a:gd name="connsiteX30790" fmla="*/ 11314913 w 12184637"/>
              <a:gd name="connsiteY30790" fmla="*/ 1353194 h 4608812"/>
              <a:gd name="connsiteX30791" fmla="*/ 11322570 w 12184637"/>
              <a:gd name="connsiteY30791" fmla="*/ 1323303 h 4608812"/>
              <a:gd name="connsiteX30792" fmla="*/ 11318520 w 12184637"/>
              <a:gd name="connsiteY30792" fmla="*/ 1316530 h 4608812"/>
              <a:gd name="connsiteX30793" fmla="*/ 11311748 w 12184637"/>
              <a:gd name="connsiteY30793" fmla="*/ 1320579 h 4608812"/>
              <a:gd name="connsiteX30794" fmla="*/ 11304090 w 12184637"/>
              <a:gd name="connsiteY30794" fmla="*/ 1350470 h 4608812"/>
              <a:gd name="connsiteX30795" fmla="*/ 11308139 w 12184637"/>
              <a:gd name="connsiteY30795" fmla="*/ 1357244 h 4608812"/>
              <a:gd name="connsiteX30796" fmla="*/ 11309538 w 12184637"/>
              <a:gd name="connsiteY30796" fmla="*/ 1357391 h 4608812"/>
              <a:gd name="connsiteX30797" fmla="*/ 11314913 w 12184637"/>
              <a:gd name="connsiteY30797" fmla="*/ 1353194 h 4608812"/>
              <a:gd name="connsiteX30798" fmla="*/ 11298126 w 12184637"/>
              <a:gd name="connsiteY30798" fmla="*/ 1423136 h 4608812"/>
              <a:gd name="connsiteX30799" fmla="*/ 11314986 w 12184637"/>
              <a:gd name="connsiteY30799" fmla="*/ 1353121 h 4608812"/>
              <a:gd name="connsiteX30800" fmla="*/ 11310864 w 12184637"/>
              <a:gd name="connsiteY30800" fmla="*/ 1346421 h 4608812"/>
              <a:gd name="connsiteX30801" fmla="*/ 11304164 w 12184637"/>
              <a:gd name="connsiteY30801" fmla="*/ 1350544 h 4608812"/>
              <a:gd name="connsiteX30802" fmla="*/ 11287304 w 12184637"/>
              <a:gd name="connsiteY30802" fmla="*/ 1420560 h 4608812"/>
              <a:gd name="connsiteX30803" fmla="*/ 11291427 w 12184637"/>
              <a:gd name="connsiteY30803" fmla="*/ 1427259 h 4608812"/>
              <a:gd name="connsiteX30804" fmla="*/ 11292752 w 12184637"/>
              <a:gd name="connsiteY30804" fmla="*/ 1427407 h 4608812"/>
              <a:gd name="connsiteX30805" fmla="*/ 11298126 w 12184637"/>
              <a:gd name="connsiteY30805" fmla="*/ 1423136 h 4608812"/>
              <a:gd name="connsiteX30806" fmla="*/ 11293488 w 12184637"/>
              <a:gd name="connsiteY30806" fmla="*/ 1446549 h 4608812"/>
              <a:gd name="connsiteX30807" fmla="*/ 11298126 w 12184637"/>
              <a:gd name="connsiteY30807" fmla="*/ 1422916 h 4608812"/>
              <a:gd name="connsiteX30808" fmla="*/ 11293709 w 12184637"/>
              <a:gd name="connsiteY30808" fmla="*/ 1416363 h 4608812"/>
              <a:gd name="connsiteX30809" fmla="*/ 11287157 w 12184637"/>
              <a:gd name="connsiteY30809" fmla="*/ 1420780 h 4608812"/>
              <a:gd name="connsiteX30810" fmla="*/ 11282518 w 12184637"/>
              <a:gd name="connsiteY30810" fmla="*/ 1444414 h 4608812"/>
              <a:gd name="connsiteX30811" fmla="*/ 11286937 w 12184637"/>
              <a:gd name="connsiteY30811" fmla="*/ 1450966 h 4608812"/>
              <a:gd name="connsiteX30812" fmla="*/ 11288040 w 12184637"/>
              <a:gd name="connsiteY30812" fmla="*/ 1451040 h 4608812"/>
              <a:gd name="connsiteX30813" fmla="*/ 11293488 w 12184637"/>
              <a:gd name="connsiteY30813" fmla="*/ 1446549 h 4608812"/>
              <a:gd name="connsiteX30814" fmla="*/ 11288850 w 12184637"/>
              <a:gd name="connsiteY30814" fmla="*/ 1462378 h 4608812"/>
              <a:gd name="connsiteX30815" fmla="*/ 11293415 w 12184637"/>
              <a:gd name="connsiteY30815" fmla="*/ 1447064 h 4608812"/>
              <a:gd name="connsiteX30816" fmla="*/ 11289661 w 12184637"/>
              <a:gd name="connsiteY30816" fmla="*/ 1440143 h 4608812"/>
              <a:gd name="connsiteX30817" fmla="*/ 11282740 w 12184637"/>
              <a:gd name="connsiteY30817" fmla="*/ 1443898 h 4608812"/>
              <a:gd name="connsiteX30818" fmla="*/ 11278175 w 12184637"/>
              <a:gd name="connsiteY30818" fmla="*/ 1459212 h 4608812"/>
              <a:gd name="connsiteX30819" fmla="*/ 11281930 w 12184637"/>
              <a:gd name="connsiteY30819" fmla="*/ 1466132 h 4608812"/>
              <a:gd name="connsiteX30820" fmla="*/ 11283549 w 12184637"/>
              <a:gd name="connsiteY30820" fmla="*/ 1466353 h 4608812"/>
              <a:gd name="connsiteX30821" fmla="*/ 11288850 w 12184637"/>
              <a:gd name="connsiteY30821" fmla="*/ 1462378 h 4608812"/>
              <a:gd name="connsiteX30822" fmla="*/ 11264702 w 12184637"/>
              <a:gd name="connsiteY30822" fmla="*/ 1544173 h 4608812"/>
              <a:gd name="connsiteX30823" fmla="*/ 11288777 w 12184637"/>
              <a:gd name="connsiteY30823" fmla="*/ 1462378 h 4608812"/>
              <a:gd name="connsiteX30824" fmla="*/ 11285022 w 12184637"/>
              <a:gd name="connsiteY30824" fmla="*/ 1455457 h 4608812"/>
              <a:gd name="connsiteX30825" fmla="*/ 11278101 w 12184637"/>
              <a:gd name="connsiteY30825" fmla="*/ 1459212 h 4608812"/>
              <a:gd name="connsiteX30826" fmla="*/ 11254026 w 12184637"/>
              <a:gd name="connsiteY30826" fmla="*/ 1541081 h 4608812"/>
              <a:gd name="connsiteX30827" fmla="*/ 11257781 w 12184637"/>
              <a:gd name="connsiteY30827" fmla="*/ 1548001 h 4608812"/>
              <a:gd name="connsiteX30828" fmla="*/ 11259401 w 12184637"/>
              <a:gd name="connsiteY30828" fmla="*/ 1548222 h 4608812"/>
              <a:gd name="connsiteX30829" fmla="*/ 11264702 w 12184637"/>
              <a:gd name="connsiteY30829" fmla="*/ 1544173 h 4608812"/>
              <a:gd name="connsiteX30830" fmla="*/ 11232823 w 12184637"/>
              <a:gd name="connsiteY30830" fmla="*/ 1568837 h 4608812"/>
              <a:gd name="connsiteX30831" fmla="*/ 11262714 w 12184637"/>
              <a:gd name="connsiteY30831" fmla="*/ 1547118 h 4608812"/>
              <a:gd name="connsiteX30832" fmla="*/ 11263965 w 12184637"/>
              <a:gd name="connsiteY30832" fmla="*/ 1539314 h 4608812"/>
              <a:gd name="connsiteX30833" fmla="*/ 11256162 w 12184637"/>
              <a:gd name="connsiteY30833" fmla="*/ 1538062 h 4608812"/>
              <a:gd name="connsiteX30834" fmla="*/ 11226270 w 12184637"/>
              <a:gd name="connsiteY30834" fmla="*/ 1559781 h 4608812"/>
              <a:gd name="connsiteX30835" fmla="*/ 11225019 w 12184637"/>
              <a:gd name="connsiteY30835" fmla="*/ 1567585 h 4608812"/>
              <a:gd name="connsiteX30836" fmla="*/ 11229584 w 12184637"/>
              <a:gd name="connsiteY30836" fmla="*/ 1569867 h 4608812"/>
              <a:gd name="connsiteX30837" fmla="*/ 11232823 w 12184637"/>
              <a:gd name="connsiteY30837" fmla="*/ 1568837 h 4608812"/>
              <a:gd name="connsiteX30838" fmla="*/ 11184820 w 12184637"/>
              <a:gd name="connsiteY30838" fmla="*/ 1586138 h 4608812"/>
              <a:gd name="connsiteX30839" fmla="*/ 11231424 w 12184637"/>
              <a:gd name="connsiteY30839" fmla="*/ 1569573 h 4608812"/>
              <a:gd name="connsiteX30840" fmla="*/ 11234811 w 12184637"/>
              <a:gd name="connsiteY30840" fmla="*/ 1562432 h 4608812"/>
              <a:gd name="connsiteX30841" fmla="*/ 11227670 w 12184637"/>
              <a:gd name="connsiteY30841" fmla="*/ 1559045 h 4608812"/>
              <a:gd name="connsiteX30842" fmla="*/ 11181066 w 12184637"/>
              <a:gd name="connsiteY30842" fmla="*/ 1575610 h 4608812"/>
              <a:gd name="connsiteX30843" fmla="*/ 11177679 w 12184637"/>
              <a:gd name="connsiteY30843" fmla="*/ 1582751 h 4608812"/>
              <a:gd name="connsiteX30844" fmla="*/ 11182980 w 12184637"/>
              <a:gd name="connsiteY30844" fmla="*/ 1586433 h 4608812"/>
              <a:gd name="connsiteX30845" fmla="*/ 11184820 w 12184637"/>
              <a:gd name="connsiteY30845" fmla="*/ 1586138 h 4608812"/>
              <a:gd name="connsiteX30846" fmla="*/ 11151764 w 12184637"/>
              <a:gd name="connsiteY30846" fmla="*/ 1675958 h 4608812"/>
              <a:gd name="connsiteX30847" fmla="*/ 11188134 w 12184637"/>
              <a:gd name="connsiteY30847" fmla="*/ 1582899 h 4608812"/>
              <a:gd name="connsiteX30848" fmla="*/ 11184968 w 12184637"/>
              <a:gd name="connsiteY30848" fmla="*/ 1575684 h 4608812"/>
              <a:gd name="connsiteX30849" fmla="*/ 11177753 w 12184637"/>
              <a:gd name="connsiteY30849" fmla="*/ 1578849 h 4608812"/>
              <a:gd name="connsiteX30850" fmla="*/ 11141383 w 12184637"/>
              <a:gd name="connsiteY30850" fmla="*/ 1671909 h 4608812"/>
              <a:gd name="connsiteX30851" fmla="*/ 11144549 w 12184637"/>
              <a:gd name="connsiteY30851" fmla="*/ 1679124 h 4608812"/>
              <a:gd name="connsiteX30852" fmla="*/ 11146610 w 12184637"/>
              <a:gd name="connsiteY30852" fmla="*/ 1679492 h 4608812"/>
              <a:gd name="connsiteX30853" fmla="*/ 11151764 w 12184637"/>
              <a:gd name="connsiteY30853" fmla="*/ 1675958 h 4608812"/>
              <a:gd name="connsiteX30854" fmla="*/ 11077994 w 12184637"/>
              <a:gd name="connsiteY30854" fmla="*/ 1692450 h 4608812"/>
              <a:gd name="connsiteX30855" fmla="*/ 11147641 w 12184637"/>
              <a:gd name="connsiteY30855" fmla="*/ 1679419 h 4608812"/>
              <a:gd name="connsiteX30856" fmla="*/ 11152132 w 12184637"/>
              <a:gd name="connsiteY30856" fmla="*/ 1672940 h 4608812"/>
              <a:gd name="connsiteX30857" fmla="*/ 11145653 w 12184637"/>
              <a:gd name="connsiteY30857" fmla="*/ 1668449 h 4608812"/>
              <a:gd name="connsiteX30858" fmla="*/ 11076006 w 12184637"/>
              <a:gd name="connsiteY30858" fmla="*/ 1681480 h 4608812"/>
              <a:gd name="connsiteX30859" fmla="*/ 11071515 w 12184637"/>
              <a:gd name="connsiteY30859" fmla="*/ 1687959 h 4608812"/>
              <a:gd name="connsiteX30860" fmla="*/ 11077037 w 12184637"/>
              <a:gd name="connsiteY30860" fmla="*/ 1692524 h 4608812"/>
              <a:gd name="connsiteX30861" fmla="*/ 11077994 w 12184637"/>
              <a:gd name="connsiteY30861" fmla="*/ 1692450 h 4608812"/>
              <a:gd name="connsiteX30862" fmla="*/ 10989572 w 12184637"/>
              <a:gd name="connsiteY30862" fmla="*/ 1702242 h 4608812"/>
              <a:gd name="connsiteX30863" fmla="*/ 11077552 w 12184637"/>
              <a:gd name="connsiteY30863" fmla="*/ 1692450 h 4608812"/>
              <a:gd name="connsiteX30864" fmla="*/ 11082485 w 12184637"/>
              <a:gd name="connsiteY30864" fmla="*/ 1686266 h 4608812"/>
              <a:gd name="connsiteX30865" fmla="*/ 11076300 w 12184637"/>
              <a:gd name="connsiteY30865" fmla="*/ 1681333 h 4608812"/>
              <a:gd name="connsiteX30866" fmla="*/ 10988320 w 12184637"/>
              <a:gd name="connsiteY30866" fmla="*/ 1691125 h 4608812"/>
              <a:gd name="connsiteX30867" fmla="*/ 10983387 w 12184637"/>
              <a:gd name="connsiteY30867" fmla="*/ 1697309 h 4608812"/>
              <a:gd name="connsiteX30868" fmla="*/ 10988983 w 12184637"/>
              <a:gd name="connsiteY30868" fmla="*/ 1702242 h 4608812"/>
              <a:gd name="connsiteX30869" fmla="*/ 10989572 w 12184637"/>
              <a:gd name="connsiteY30869" fmla="*/ 1702242 h 4608812"/>
              <a:gd name="connsiteX30870" fmla="*/ 10953202 w 12184637"/>
              <a:gd name="connsiteY30870" fmla="*/ 1788528 h 4608812"/>
              <a:gd name="connsiteX30871" fmla="*/ 10994063 w 12184637"/>
              <a:gd name="connsiteY30871" fmla="*/ 1699003 h 4608812"/>
              <a:gd name="connsiteX30872" fmla="*/ 10991339 w 12184637"/>
              <a:gd name="connsiteY30872" fmla="*/ 1691640 h 4608812"/>
              <a:gd name="connsiteX30873" fmla="*/ 10983977 w 12184637"/>
              <a:gd name="connsiteY30873" fmla="*/ 1694364 h 4608812"/>
              <a:gd name="connsiteX30874" fmla="*/ 10943116 w 12184637"/>
              <a:gd name="connsiteY30874" fmla="*/ 1783890 h 4608812"/>
              <a:gd name="connsiteX30875" fmla="*/ 10945840 w 12184637"/>
              <a:gd name="connsiteY30875" fmla="*/ 1791252 h 4608812"/>
              <a:gd name="connsiteX30876" fmla="*/ 10948196 w 12184637"/>
              <a:gd name="connsiteY30876" fmla="*/ 1791768 h 4608812"/>
              <a:gd name="connsiteX30877" fmla="*/ 10953202 w 12184637"/>
              <a:gd name="connsiteY30877" fmla="*/ 1788528 h 4608812"/>
              <a:gd name="connsiteX30878" fmla="*/ 10915360 w 12184637"/>
              <a:gd name="connsiteY30878" fmla="*/ 1868630 h 4608812"/>
              <a:gd name="connsiteX30879" fmla="*/ 10953128 w 12184637"/>
              <a:gd name="connsiteY30879" fmla="*/ 1788602 h 4608812"/>
              <a:gd name="connsiteX30880" fmla="*/ 10950478 w 12184637"/>
              <a:gd name="connsiteY30880" fmla="*/ 1781166 h 4608812"/>
              <a:gd name="connsiteX30881" fmla="*/ 10943042 w 12184637"/>
              <a:gd name="connsiteY30881" fmla="*/ 1783816 h 4608812"/>
              <a:gd name="connsiteX30882" fmla="*/ 10905273 w 12184637"/>
              <a:gd name="connsiteY30882" fmla="*/ 1863845 h 4608812"/>
              <a:gd name="connsiteX30883" fmla="*/ 10907924 w 12184637"/>
              <a:gd name="connsiteY30883" fmla="*/ 1871281 h 4608812"/>
              <a:gd name="connsiteX30884" fmla="*/ 10910354 w 12184637"/>
              <a:gd name="connsiteY30884" fmla="*/ 1871796 h 4608812"/>
              <a:gd name="connsiteX30885" fmla="*/ 10915360 w 12184637"/>
              <a:gd name="connsiteY30885" fmla="*/ 1868630 h 4608812"/>
              <a:gd name="connsiteX30886" fmla="*/ 10885690 w 12184637"/>
              <a:gd name="connsiteY30886" fmla="*/ 1936290 h 4608812"/>
              <a:gd name="connsiteX30887" fmla="*/ 10915360 w 12184637"/>
              <a:gd name="connsiteY30887" fmla="*/ 1868483 h 4608812"/>
              <a:gd name="connsiteX30888" fmla="*/ 10912488 w 12184637"/>
              <a:gd name="connsiteY30888" fmla="*/ 1861121 h 4608812"/>
              <a:gd name="connsiteX30889" fmla="*/ 10905126 w 12184637"/>
              <a:gd name="connsiteY30889" fmla="*/ 1863992 h 4608812"/>
              <a:gd name="connsiteX30890" fmla="*/ 10875456 w 12184637"/>
              <a:gd name="connsiteY30890" fmla="*/ 1931799 h 4608812"/>
              <a:gd name="connsiteX30891" fmla="*/ 10878328 w 12184637"/>
              <a:gd name="connsiteY30891" fmla="*/ 1939162 h 4608812"/>
              <a:gd name="connsiteX30892" fmla="*/ 10880610 w 12184637"/>
              <a:gd name="connsiteY30892" fmla="*/ 1939603 h 4608812"/>
              <a:gd name="connsiteX30893" fmla="*/ 10885690 w 12184637"/>
              <a:gd name="connsiteY30893" fmla="*/ 1936290 h 4608812"/>
              <a:gd name="connsiteX30894" fmla="*/ 10772384 w 12184637"/>
              <a:gd name="connsiteY30894" fmla="*/ 1954107 h 4608812"/>
              <a:gd name="connsiteX30895" fmla="*/ 10881346 w 12184637"/>
              <a:gd name="connsiteY30895" fmla="*/ 1939530 h 4608812"/>
              <a:gd name="connsiteX30896" fmla="*/ 10886131 w 12184637"/>
              <a:gd name="connsiteY30896" fmla="*/ 1933272 h 4608812"/>
              <a:gd name="connsiteX30897" fmla="*/ 10879874 w 12184637"/>
              <a:gd name="connsiteY30897" fmla="*/ 1928486 h 4608812"/>
              <a:gd name="connsiteX30898" fmla="*/ 10770911 w 12184637"/>
              <a:gd name="connsiteY30898" fmla="*/ 1943064 h 4608812"/>
              <a:gd name="connsiteX30899" fmla="*/ 10766125 w 12184637"/>
              <a:gd name="connsiteY30899" fmla="*/ 1949321 h 4608812"/>
              <a:gd name="connsiteX30900" fmla="*/ 10771647 w 12184637"/>
              <a:gd name="connsiteY30900" fmla="*/ 1954180 h 4608812"/>
              <a:gd name="connsiteX30901" fmla="*/ 10772384 w 12184637"/>
              <a:gd name="connsiteY30901" fmla="*/ 1954107 h 4608812"/>
              <a:gd name="connsiteX30902" fmla="*/ 10777242 w 12184637"/>
              <a:gd name="connsiteY30902" fmla="*/ 1948659 h 4608812"/>
              <a:gd name="connsiteX30903" fmla="*/ 10771721 w 12184637"/>
              <a:gd name="connsiteY30903" fmla="*/ 1943064 h 4608812"/>
              <a:gd name="connsiteX30904" fmla="*/ 10651642 w 12184637"/>
              <a:gd name="connsiteY30904" fmla="*/ 1942548 h 4608812"/>
              <a:gd name="connsiteX30905" fmla="*/ 10651568 w 12184637"/>
              <a:gd name="connsiteY30905" fmla="*/ 1942548 h 4608812"/>
              <a:gd name="connsiteX30906" fmla="*/ 10646046 w 12184637"/>
              <a:gd name="connsiteY30906" fmla="*/ 1948070 h 4608812"/>
              <a:gd name="connsiteX30907" fmla="*/ 10651568 w 12184637"/>
              <a:gd name="connsiteY30907" fmla="*/ 1953665 h 4608812"/>
              <a:gd name="connsiteX30908" fmla="*/ 10771647 w 12184637"/>
              <a:gd name="connsiteY30908" fmla="*/ 1954180 h 4608812"/>
              <a:gd name="connsiteX30909" fmla="*/ 10771721 w 12184637"/>
              <a:gd name="connsiteY30909" fmla="*/ 1954180 h 4608812"/>
              <a:gd name="connsiteX30910" fmla="*/ 10777242 w 12184637"/>
              <a:gd name="connsiteY30910" fmla="*/ 1948659 h 4608812"/>
              <a:gd name="connsiteX30911" fmla="*/ 10657090 w 12184637"/>
              <a:gd name="connsiteY30911" fmla="*/ 1948953 h 4608812"/>
              <a:gd name="connsiteX30912" fmla="*/ 10652451 w 12184637"/>
              <a:gd name="connsiteY30912" fmla="*/ 1942548 h 4608812"/>
              <a:gd name="connsiteX30913" fmla="*/ 10530385 w 12184637"/>
              <a:gd name="connsiteY30913" fmla="*/ 1923038 h 4608812"/>
              <a:gd name="connsiteX30914" fmla="*/ 10523979 w 12184637"/>
              <a:gd name="connsiteY30914" fmla="*/ 1927676 h 4608812"/>
              <a:gd name="connsiteX30915" fmla="*/ 10528618 w 12184637"/>
              <a:gd name="connsiteY30915" fmla="*/ 1934081 h 4608812"/>
              <a:gd name="connsiteX30916" fmla="*/ 10650685 w 12184637"/>
              <a:gd name="connsiteY30916" fmla="*/ 1953592 h 4608812"/>
              <a:gd name="connsiteX30917" fmla="*/ 10651642 w 12184637"/>
              <a:gd name="connsiteY30917" fmla="*/ 1953665 h 4608812"/>
              <a:gd name="connsiteX30918" fmla="*/ 10657090 w 12184637"/>
              <a:gd name="connsiteY30918" fmla="*/ 1948953 h 4608812"/>
              <a:gd name="connsiteX30919" fmla="*/ 10534802 w 12184637"/>
              <a:gd name="connsiteY30919" fmla="*/ 1930106 h 4608812"/>
              <a:gd name="connsiteX30920" fmla="*/ 10531047 w 12184637"/>
              <a:gd name="connsiteY30920" fmla="*/ 1923185 h 4608812"/>
              <a:gd name="connsiteX30921" fmla="*/ 10418993 w 12184637"/>
              <a:gd name="connsiteY30921" fmla="*/ 1890349 h 4608812"/>
              <a:gd name="connsiteX30922" fmla="*/ 10412072 w 12184637"/>
              <a:gd name="connsiteY30922" fmla="*/ 1894104 h 4608812"/>
              <a:gd name="connsiteX30923" fmla="*/ 10415826 w 12184637"/>
              <a:gd name="connsiteY30923" fmla="*/ 1901025 h 4608812"/>
              <a:gd name="connsiteX30924" fmla="*/ 10527881 w 12184637"/>
              <a:gd name="connsiteY30924" fmla="*/ 1933861 h 4608812"/>
              <a:gd name="connsiteX30925" fmla="*/ 10529501 w 12184637"/>
              <a:gd name="connsiteY30925" fmla="*/ 1934081 h 4608812"/>
              <a:gd name="connsiteX30926" fmla="*/ 10534802 w 12184637"/>
              <a:gd name="connsiteY30926" fmla="*/ 1930106 h 4608812"/>
              <a:gd name="connsiteX30927" fmla="*/ 10422526 w 12184637"/>
              <a:gd name="connsiteY30927" fmla="*/ 1898006 h 4608812"/>
              <a:gd name="connsiteX30928" fmla="*/ 10419729 w 12184637"/>
              <a:gd name="connsiteY30928" fmla="*/ 1890644 h 4608812"/>
              <a:gd name="connsiteX30929" fmla="*/ 10329614 w 12184637"/>
              <a:gd name="connsiteY30929" fmla="*/ 1850077 h 4608812"/>
              <a:gd name="connsiteX30930" fmla="*/ 10322252 w 12184637"/>
              <a:gd name="connsiteY30930" fmla="*/ 1852875 h 4608812"/>
              <a:gd name="connsiteX30931" fmla="*/ 10325049 w 12184637"/>
              <a:gd name="connsiteY30931" fmla="*/ 1860237 h 4608812"/>
              <a:gd name="connsiteX30932" fmla="*/ 10415164 w 12184637"/>
              <a:gd name="connsiteY30932" fmla="*/ 1900804 h 4608812"/>
              <a:gd name="connsiteX30933" fmla="*/ 10417520 w 12184637"/>
              <a:gd name="connsiteY30933" fmla="*/ 1901319 h 4608812"/>
              <a:gd name="connsiteX30934" fmla="*/ 10422526 w 12184637"/>
              <a:gd name="connsiteY30934" fmla="*/ 1898006 h 4608812"/>
              <a:gd name="connsiteX30935" fmla="*/ 10331970 w 12184637"/>
              <a:gd name="connsiteY30935" fmla="*/ 1858249 h 4608812"/>
              <a:gd name="connsiteX30936" fmla="*/ 10330350 w 12184637"/>
              <a:gd name="connsiteY30936" fmla="*/ 1850519 h 4608812"/>
              <a:gd name="connsiteX30937" fmla="*/ 10275869 w 12184637"/>
              <a:gd name="connsiteY30937" fmla="*/ 1814665 h 4608812"/>
              <a:gd name="connsiteX30938" fmla="*/ 10268139 w 12184637"/>
              <a:gd name="connsiteY30938" fmla="*/ 1816284 h 4608812"/>
              <a:gd name="connsiteX30939" fmla="*/ 10269758 w 12184637"/>
              <a:gd name="connsiteY30939" fmla="*/ 1824015 h 4608812"/>
              <a:gd name="connsiteX30940" fmla="*/ 10324240 w 12184637"/>
              <a:gd name="connsiteY30940" fmla="*/ 1859869 h 4608812"/>
              <a:gd name="connsiteX30941" fmla="*/ 10327331 w 12184637"/>
              <a:gd name="connsiteY30941" fmla="*/ 1860753 h 4608812"/>
              <a:gd name="connsiteX30942" fmla="*/ 10331970 w 12184637"/>
              <a:gd name="connsiteY30942" fmla="*/ 1858249 h 4608812"/>
              <a:gd name="connsiteX30943" fmla="*/ 10272997 w 12184637"/>
              <a:gd name="connsiteY30943" fmla="*/ 1824898 h 4608812"/>
              <a:gd name="connsiteX30944" fmla="*/ 10278445 w 12184637"/>
              <a:gd name="connsiteY30944" fmla="*/ 1819229 h 4608812"/>
              <a:gd name="connsiteX30945" fmla="*/ 10277342 w 12184637"/>
              <a:gd name="connsiteY30945" fmla="*/ 1765558 h 4608812"/>
              <a:gd name="connsiteX30946" fmla="*/ 10271746 w 12184637"/>
              <a:gd name="connsiteY30946" fmla="*/ 1760110 h 4608812"/>
              <a:gd name="connsiteX30947" fmla="*/ 10271673 w 12184637"/>
              <a:gd name="connsiteY30947" fmla="*/ 1760110 h 4608812"/>
              <a:gd name="connsiteX30948" fmla="*/ 10266225 w 12184637"/>
              <a:gd name="connsiteY30948" fmla="*/ 1765779 h 4608812"/>
              <a:gd name="connsiteX30949" fmla="*/ 10267328 w 12184637"/>
              <a:gd name="connsiteY30949" fmla="*/ 1819450 h 4608812"/>
              <a:gd name="connsiteX30950" fmla="*/ 10272924 w 12184637"/>
              <a:gd name="connsiteY30950" fmla="*/ 1824898 h 4608812"/>
              <a:gd name="connsiteX30951" fmla="*/ 10272997 w 12184637"/>
              <a:gd name="connsiteY30951" fmla="*/ 1824898 h 4608812"/>
              <a:gd name="connsiteX30952" fmla="*/ 10277268 w 12184637"/>
              <a:gd name="connsiteY30952" fmla="*/ 1766662 h 4608812"/>
              <a:gd name="connsiteX30953" fmla="*/ 10291329 w 12184637"/>
              <a:gd name="connsiteY30953" fmla="*/ 1689063 h 4608812"/>
              <a:gd name="connsiteX30954" fmla="*/ 10286838 w 12184637"/>
              <a:gd name="connsiteY30954" fmla="*/ 1682585 h 4608812"/>
              <a:gd name="connsiteX30955" fmla="*/ 10280360 w 12184637"/>
              <a:gd name="connsiteY30955" fmla="*/ 1687076 h 4608812"/>
              <a:gd name="connsiteX30956" fmla="*/ 10266298 w 12184637"/>
              <a:gd name="connsiteY30956" fmla="*/ 1764674 h 4608812"/>
              <a:gd name="connsiteX30957" fmla="*/ 10270789 w 12184637"/>
              <a:gd name="connsiteY30957" fmla="*/ 1771153 h 4608812"/>
              <a:gd name="connsiteX30958" fmla="*/ 10271820 w 12184637"/>
              <a:gd name="connsiteY30958" fmla="*/ 1771227 h 4608812"/>
              <a:gd name="connsiteX30959" fmla="*/ 10277268 w 12184637"/>
              <a:gd name="connsiteY30959" fmla="*/ 1766662 h 4608812"/>
              <a:gd name="connsiteX30960" fmla="*/ 10291109 w 12184637"/>
              <a:gd name="connsiteY30960" fmla="*/ 1689873 h 4608812"/>
              <a:gd name="connsiteX30961" fmla="*/ 10320926 w 12184637"/>
              <a:gd name="connsiteY30961" fmla="*/ 1601967 h 4608812"/>
              <a:gd name="connsiteX30962" fmla="*/ 10317466 w 12184637"/>
              <a:gd name="connsiteY30962" fmla="*/ 1594899 h 4608812"/>
              <a:gd name="connsiteX30963" fmla="*/ 10310398 w 12184637"/>
              <a:gd name="connsiteY30963" fmla="*/ 1598360 h 4608812"/>
              <a:gd name="connsiteX30964" fmla="*/ 10280581 w 12184637"/>
              <a:gd name="connsiteY30964" fmla="*/ 1686266 h 4608812"/>
              <a:gd name="connsiteX30965" fmla="*/ 10284041 w 12184637"/>
              <a:gd name="connsiteY30965" fmla="*/ 1693334 h 4608812"/>
              <a:gd name="connsiteX30966" fmla="*/ 10285881 w 12184637"/>
              <a:gd name="connsiteY30966" fmla="*/ 1693628 h 4608812"/>
              <a:gd name="connsiteX30967" fmla="*/ 10291109 w 12184637"/>
              <a:gd name="connsiteY30967" fmla="*/ 1689873 h 4608812"/>
              <a:gd name="connsiteX30968" fmla="*/ 10320779 w 12184637"/>
              <a:gd name="connsiteY30968" fmla="*/ 1602409 h 4608812"/>
              <a:gd name="connsiteX30969" fmla="*/ 10361345 w 12184637"/>
              <a:gd name="connsiteY30969" fmla="*/ 1511190 h 4608812"/>
              <a:gd name="connsiteX30970" fmla="*/ 10358547 w 12184637"/>
              <a:gd name="connsiteY30970" fmla="*/ 1503827 h 4608812"/>
              <a:gd name="connsiteX30971" fmla="*/ 10351185 w 12184637"/>
              <a:gd name="connsiteY30971" fmla="*/ 1506625 h 4608812"/>
              <a:gd name="connsiteX30972" fmla="*/ 10310545 w 12184637"/>
              <a:gd name="connsiteY30972" fmla="*/ 1597844 h 4608812"/>
              <a:gd name="connsiteX30973" fmla="*/ 10313343 w 12184637"/>
              <a:gd name="connsiteY30973" fmla="*/ 1605207 h 4608812"/>
              <a:gd name="connsiteX30974" fmla="*/ 10315625 w 12184637"/>
              <a:gd name="connsiteY30974" fmla="*/ 1605722 h 4608812"/>
              <a:gd name="connsiteX30975" fmla="*/ 10320779 w 12184637"/>
              <a:gd name="connsiteY30975" fmla="*/ 1602409 h 4608812"/>
              <a:gd name="connsiteX30976" fmla="*/ 10361198 w 12184637"/>
              <a:gd name="connsiteY30976" fmla="*/ 1511484 h 4608812"/>
              <a:gd name="connsiteX30977" fmla="*/ 10407433 w 12184637"/>
              <a:gd name="connsiteY30977" fmla="*/ 1424020 h 4608812"/>
              <a:gd name="connsiteX30978" fmla="*/ 10405151 w 12184637"/>
              <a:gd name="connsiteY30978" fmla="*/ 1416510 h 4608812"/>
              <a:gd name="connsiteX30979" fmla="*/ 10397642 w 12184637"/>
              <a:gd name="connsiteY30979" fmla="*/ 1418793 h 4608812"/>
              <a:gd name="connsiteX30980" fmla="*/ 10351406 w 12184637"/>
              <a:gd name="connsiteY30980" fmla="*/ 1506257 h 4608812"/>
              <a:gd name="connsiteX30981" fmla="*/ 10353689 w 12184637"/>
              <a:gd name="connsiteY30981" fmla="*/ 1513767 h 4608812"/>
              <a:gd name="connsiteX30982" fmla="*/ 10356339 w 12184637"/>
              <a:gd name="connsiteY30982" fmla="*/ 1514429 h 4608812"/>
              <a:gd name="connsiteX30983" fmla="*/ 10361198 w 12184637"/>
              <a:gd name="connsiteY30983" fmla="*/ 1511484 h 4608812"/>
              <a:gd name="connsiteX30984" fmla="*/ 10407212 w 12184637"/>
              <a:gd name="connsiteY30984" fmla="*/ 1424388 h 4608812"/>
              <a:gd name="connsiteX30985" fmla="*/ 10457571 w 12184637"/>
              <a:gd name="connsiteY30985" fmla="*/ 1345611 h 4608812"/>
              <a:gd name="connsiteX30986" fmla="*/ 10455878 w 12184637"/>
              <a:gd name="connsiteY30986" fmla="*/ 1337881 h 4608812"/>
              <a:gd name="connsiteX30987" fmla="*/ 10448147 w 12184637"/>
              <a:gd name="connsiteY30987" fmla="*/ 1339574 h 4608812"/>
              <a:gd name="connsiteX30988" fmla="*/ 10397789 w 12184637"/>
              <a:gd name="connsiteY30988" fmla="*/ 1418351 h 4608812"/>
              <a:gd name="connsiteX30989" fmla="*/ 10399482 w 12184637"/>
              <a:gd name="connsiteY30989" fmla="*/ 1426081 h 4608812"/>
              <a:gd name="connsiteX30990" fmla="*/ 10402501 w 12184637"/>
              <a:gd name="connsiteY30990" fmla="*/ 1426965 h 4608812"/>
              <a:gd name="connsiteX30991" fmla="*/ 10407212 w 12184637"/>
              <a:gd name="connsiteY30991" fmla="*/ 1424388 h 4608812"/>
              <a:gd name="connsiteX30992" fmla="*/ 10457276 w 12184637"/>
              <a:gd name="connsiteY30992" fmla="*/ 1346127 h 4608812"/>
              <a:gd name="connsiteX30993" fmla="*/ 10510212 w 12184637"/>
              <a:gd name="connsiteY30993" fmla="*/ 1281044 h 4608812"/>
              <a:gd name="connsiteX30994" fmla="*/ 10509401 w 12184637"/>
              <a:gd name="connsiteY30994" fmla="*/ 1273166 h 4608812"/>
              <a:gd name="connsiteX30995" fmla="*/ 10501524 w 12184637"/>
              <a:gd name="connsiteY30995" fmla="*/ 1273976 h 4608812"/>
              <a:gd name="connsiteX30996" fmla="*/ 10448588 w 12184637"/>
              <a:gd name="connsiteY30996" fmla="*/ 1339059 h 4608812"/>
              <a:gd name="connsiteX30997" fmla="*/ 10449399 w 12184637"/>
              <a:gd name="connsiteY30997" fmla="*/ 1346936 h 4608812"/>
              <a:gd name="connsiteX30998" fmla="*/ 10452933 w 12184637"/>
              <a:gd name="connsiteY30998" fmla="*/ 1348188 h 4608812"/>
              <a:gd name="connsiteX30999" fmla="*/ 10457276 w 12184637"/>
              <a:gd name="connsiteY30999" fmla="*/ 1346127 h 4608812"/>
              <a:gd name="connsiteX31000" fmla="*/ 10509770 w 12184637"/>
              <a:gd name="connsiteY31000" fmla="*/ 1281559 h 4608812"/>
              <a:gd name="connsiteX31001" fmla="*/ 10553944 w 12184637"/>
              <a:gd name="connsiteY31001" fmla="*/ 1239226 h 4608812"/>
              <a:gd name="connsiteX31002" fmla="*/ 10554091 w 12184637"/>
              <a:gd name="connsiteY31002" fmla="*/ 1231348 h 4608812"/>
              <a:gd name="connsiteX31003" fmla="*/ 10546213 w 12184637"/>
              <a:gd name="connsiteY31003" fmla="*/ 1231201 h 4608812"/>
              <a:gd name="connsiteX31004" fmla="*/ 10502039 w 12184637"/>
              <a:gd name="connsiteY31004" fmla="*/ 1273534 h 4608812"/>
              <a:gd name="connsiteX31005" fmla="*/ 10501892 w 12184637"/>
              <a:gd name="connsiteY31005" fmla="*/ 1281412 h 4608812"/>
              <a:gd name="connsiteX31006" fmla="*/ 10505941 w 12184637"/>
              <a:gd name="connsiteY31006" fmla="*/ 1283105 h 4608812"/>
              <a:gd name="connsiteX31007" fmla="*/ 10509770 w 12184637"/>
              <a:gd name="connsiteY31007" fmla="*/ 1281559 h 4608812"/>
              <a:gd name="connsiteX31008" fmla="*/ 10550851 w 12184637"/>
              <a:gd name="connsiteY31008" fmla="*/ 1240698 h 4608812"/>
              <a:gd name="connsiteX31009" fmla="*/ 10620941 w 12184637"/>
              <a:gd name="connsiteY31009" fmla="*/ 1230833 h 4608812"/>
              <a:gd name="connsiteX31010" fmla="*/ 10625653 w 12184637"/>
              <a:gd name="connsiteY31010" fmla="*/ 1224575 h 4608812"/>
              <a:gd name="connsiteX31011" fmla="*/ 10619395 w 12184637"/>
              <a:gd name="connsiteY31011" fmla="*/ 1219863 h 4608812"/>
              <a:gd name="connsiteX31012" fmla="*/ 10549305 w 12184637"/>
              <a:gd name="connsiteY31012" fmla="*/ 1229728 h 4608812"/>
              <a:gd name="connsiteX31013" fmla="*/ 10544593 w 12184637"/>
              <a:gd name="connsiteY31013" fmla="*/ 1235986 h 4608812"/>
              <a:gd name="connsiteX31014" fmla="*/ 10550115 w 12184637"/>
              <a:gd name="connsiteY31014" fmla="*/ 1240772 h 4608812"/>
              <a:gd name="connsiteX31015" fmla="*/ 10550851 w 12184637"/>
              <a:gd name="connsiteY31015" fmla="*/ 1240698 h 4608812"/>
              <a:gd name="connsiteX31016" fmla="*/ 10620499 w 12184637"/>
              <a:gd name="connsiteY31016" fmla="*/ 1230833 h 4608812"/>
              <a:gd name="connsiteX31017" fmla="*/ 10723424 w 12184637"/>
              <a:gd name="connsiteY31017" fmla="*/ 1223397 h 4608812"/>
              <a:gd name="connsiteX31018" fmla="*/ 10728578 w 12184637"/>
              <a:gd name="connsiteY31018" fmla="*/ 1217433 h 4608812"/>
              <a:gd name="connsiteX31019" fmla="*/ 10722615 w 12184637"/>
              <a:gd name="connsiteY31019" fmla="*/ 1212280 h 4608812"/>
              <a:gd name="connsiteX31020" fmla="*/ 10619690 w 12184637"/>
              <a:gd name="connsiteY31020" fmla="*/ 1219716 h 4608812"/>
              <a:gd name="connsiteX31021" fmla="*/ 10614535 w 12184637"/>
              <a:gd name="connsiteY31021" fmla="*/ 1225679 h 4608812"/>
              <a:gd name="connsiteX31022" fmla="*/ 10620131 w 12184637"/>
              <a:gd name="connsiteY31022" fmla="*/ 1230833 h 4608812"/>
              <a:gd name="connsiteX31023" fmla="*/ 10620499 w 12184637"/>
              <a:gd name="connsiteY31023" fmla="*/ 1230833 h 4608812"/>
              <a:gd name="connsiteX31024" fmla="*/ 10723130 w 12184637"/>
              <a:gd name="connsiteY31024" fmla="*/ 1223397 h 4608812"/>
              <a:gd name="connsiteX31025" fmla="*/ 10840485 w 12184637"/>
              <a:gd name="connsiteY31025" fmla="*/ 1221630 h 4608812"/>
              <a:gd name="connsiteX31026" fmla="*/ 10846007 w 12184637"/>
              <a:gd name="connsiteY31026" fmla="*/ 1215961 h 4608812"/>
              <a:gd name="connsiteX31027" fmla="*/ 10840412 w 12184637"/>
              <a:gd name="connsiteY31027" fmla="*/ 1210439 h 4608812"/>
              <a:gd name="connsiteX31028" fmla="*/ 10840338 w 12184637"/>
              <a:gd name="connsiteY31028" fmla="*/ 1210439 h 4608812"/>
              <a:gd name="connsiteX31029" fmla="*/ 10722982 w 12184637"/>
              <a:gd name="connsiteY31029" fmla="*/ 1212206 h 4608812"/>
              <a:gd name="connsiteX31030" fmla="*/ 10717460 w 12184637"/>
              <a:gd name="connsiteY31030" fmla="*/ 1217875 h 4608812"/>
              <a:gd name="connsiteX31031" fmla="*/ 10723130 w 12184637"/>
              <a:gd name="connsiteY31031" fmla="*/ 1223397 h 4608812"/>
              <a:gd name="connsiteX31032" fmla="*/ 10723130 w 12184637"/>
              <a:gd name="connsiteY31032" fmla="*/ 1223397 h 4608812"/>
              <a:gd name="connsiteX31033" fmla="*/ 10964614 w 12184637"/>
              <a:gd name="connsiteY31033" fmla="*/ 1219863 h 4608812"/>
              <a:gd name="connsiteX31034" fmla="*/ 10959240 w 12184637"/>
              <a:gd name="connsiteY31034" fmla="*/ 1214120 h 4608812"/>
              <a:gd name="connsiteX31035" fmla="*/ 10840632 w 12184637"/>
              <a:gd name="connsiteY31035" fmla="*/ 1210439 h 4608812"/>
              <a:gd name="connsiteX31036" fmla="*/ 10834890 w 12184637"/>
              <a:gd name="connsiteY31036" fmla="*/ 1215813 h 4608812"/>
              <a:gd name="connsiteX31037" fmla="*/ 10840264 w 12184637"/>
              <a:gd name="connsiteY31037" fmla="*/ 1221556 h 4608812"/>
              <a:gd name="connsiteX31038" fmla="*/ 10958871 w 12184637"/>
              <a:gd name="connsiteY31038" fmla="*/ 1225237 h 4608812"/>
              <a:gd name="connsiteX31039" fmla="*/ 10959092 w 12184637"/>
              <a:gd name="connsiteY31039" fmla="*/ 1225237 h 4608812"/>
              <a:gd name="connsiteX31040" fmla="*/ 10964614 w 12184637"/>
              <a:gd name="connsiteY31040" fmla="*/ 1219863 h 4608812"/>
              <a:gd name="connsiteX31041" fmla="*/ 11071589 w 12184637"/>
              <a:gd name="connsiteY31041" fmla="*/ 1228992 h 4608812"/>
              <a:gd name="connsiteX31042" fmla="*/ 11066508 w 12184637"/>
              <a:gd name="connsiteY31042" fmla="*/ 1222955 h 4608812"/>
              <a:gd name="connsiteX31043" fmla="*/ 10959534 w 12184637"/>
              <a:gd name="connsiteY31043" fmla="*/ 1214120 h 4608812"/>
              <a:gd name="connsiteX31044" fmla="*/ 10953497 w 12184637"/>
              <a:gd name="connsiteY31044" fmla="*/ 1219200 h 4608812"/>
              <a:gd name="connsiteX31045" fmla="*/ 10958576 w 12184637"/>
              <a:gd name="connsiteY31045" fmla="*/ 1225237 h 4608812"/>
              <a:gd name="connsiteX31046" fmla="*/ 11065551 w 12184637"/>
              <a:gd name="connsiteY31046" fmla="*/ 1234072 h 4608812"/>
              <a:gd name="connsiteX31047" fmla="*/ 11066067 w 12184637"/>
              <a:gd name="connsiteY31047" fmla="*/ 1234072 h 4608812"/>
              <a:gd name="connsiteX31048" fmla="*/ 11071589 w 12184637"/>
              <a:gd name="connsiteY31048" fmla="*/ 1228992 h 4608812"/>
              <a:gd name="connsiteX31049" fmla="*/ 11159642 w 12184637"/>
              <a:gd name="connsiteY31049" fmla="*/ 1242980 h 4608812"/>
              <a:gd name="connsiteX31050" fmla="*/ 11155003 w 12184637"/>
              <a:gd name="connsiteY31050" fmla="*/ 1236649 h 4608812"/>
              <a:gd name="connsiteX31051" fmla="*/ 11066877 w 12184637"/>
              <a:gd name="connsiteY31051" fmla="*/ 1223029 h 4608812"/>
              <a:gd name="connsiteX31052" fmla="*/ 11060545 w 12184637"/>
              <a:gd name="connsiteY31052" fmla="*/ 1227667 h 4608812"/>
              <a:gd name="connsiteX31053" fmla="*/ 11065183 w 12184637"/>
              <a:gd name="connsiteY31053" fmla="*/ 1233998 h 4608812"/>
              <a:gd name="connsiteX31054" fmla="*/ 11153310 w 12184637"/>
              <a:gd name="connsiteY31054" fmla="*/ 1247619 h 4608812"/>
              <a:gd name="connsiteX31055" fmla="*/ 11154194 w 12184637"/>
              <a:gd name="connsiteY31055" fmla="*/ 1247692 h 4608812"/>
              <a:gd name="connsiteX31056" fmla="*/ 11159642 w 12184637"/>
              <a:gd name="connsiteY31056" fmla="*/ 1242980 h 4608812"/>
              <a:gd name="connsiteX31057" fmla="*/ 11221853 w 12184637"/>
              <a:gd name="connsiteY31057" fmla="*/ 1261754 h 4608812"/>
              <a:gd name="connsiteX31058" fmla="*/ 11218024 w 12184637"/>
              <a:gd name="connsiteY31058" fmla="*/ 1254834 h 4608812"/>
              <a:gd name="connsiteX31059" fmla="*/ 11155666 w 12184637"/>
              <a:gd name="connsiteY31059" fmla="*/ 1236796 h 4608812"/>
              <a:gd name="connsiteX31060" fmla="*/ 11148746 w 12184637"/>
              <a:gd name="connsiteY31060" fmla="*/ 1240624 h 4608812"/>
              <a:gd name="connsiteX31061" fmla="*/ 11152574 w 12184637"/>
              <a:gd name="connsiteY31061" fmla="*/ 1247545 h 4608812"/>
              <a:gd name="connsiteX31062" fmla="*/ 11214933 w 12184637"/>
              <a:gd name="connsiteY31062" fmla="*/ 1265583 h 4608812"/>
              <a:gd name="connsiteX31063" fmla="*/ 11216552 w 12184637"/>
              <a:gd name="connsiteY31063" fmla="*/ 1265804 h 4608812"/>
              <a:gd name="connsiteX31064" fmla="*/ 11221853 w 12184637"/>
              <a:gd name="connsiteY31064" fmla="*/ 1261754 h 4608812"/>
              <a:gd name="connsiteX31065" fmla="*/ 11253879 w 12184637"/>
              <a:gd name="connsiteY31065" fmla="*/ 1280160 h 4608812"/>
              <a:gd name="connsiteX31066" fmla="*/ 11251597 w 12184637"/>
              <a:gd name="connsiteY31066" fmla="*/ 1272651 h 4608812"/>
              <a:gd name="connsiteX31067" fmla="*/ 11219129 w 12184637"/>
              <a:gd name="connsiteY31067" fmla="*/ 1255349 h 4608812"/>
              <a:gd name="connsiteX31068" fmla="*/ 11211619 w 12184637"/>
              <a:gd name="connsiteY31068" fmla="*/ 1257632 h 4608812"/>
              <a:gd name="connsiteX31069" fmla="*/ 11213902 w 12184637"/>
              <a:gd name="connsiteY31069" fmla="*/ 1265141 h 4608812"/>
              <a:gd name="connsiteX31070" fmla="*/ 11246370 w 12184637"/>
              <a:gd name="connsiteY31070" fmla="*/ 1282443 h 4608812"/>
              <a:gd name="connsiteX31071" fmla="*/ 11249020 w 12184637"/>
              <a:gd name="connsiteY31071" fmla="*/ 1283105 h 4608812"/>
              <a:gd name="connsiteX31072" fmla="*/ 11253879 w 12184637"/>
              <a:gd name="connsiteY31072" fmla="*/ 1280160 h 4608812"/>
              <a:gd name="connsiteX31073" fmla="*/ 11252702 w 12184637"/>
              <a:gd name="connsiteY31073" fmla="*/ 1332433 h 4608812"/>
              <a:gd name="connsiteX31074" fmla="*/ 11257855 w 12184637"/>
              <a:gd name="connsiteY31074" fmla="*/ 1326469 h 4608812"/>
              <a:gd name="connsiteX31075" fmla="*/ 11254468 w 12184637"/>
              <a:gd name="connsiteY31075" fmla="*/ 1277142 h 4608812"/>
              <a:gd name="connsiteX31076" fmla="*/ 11248505 w 12184637"/>
              <a:gd name="connsiteY31076" fmla="*/ 1271988 h 4608812"/>
              <a:gd name="connsiteX31077" fmla="*/ 11243351 w 12184637"/>
              <a:gd name="connsiteY31077" fmla="*/ 1277951 h 4608812"/>
              <a:gd name="connsiteX31078" fmla="*/ 11246738 w 12184637"/>
              <a:gd name="connsiteY31078" fmla="*/ 1327279 h 4608812"/>
              <a:gd name="connsiteX31079" fmla="*/ 11252333 w 12184637"/>
              <a:gd name="connsiteY31079" fmla="*/ 1332506 h 4608812"/>
              <a:gd name="connsiteX31080" fmla="*/ 11252702 w 12184637"/>
              <a:gd name="connsiteY31080" fmla="*/ 1332433 h 4608812"/>
              <a:gd name="connsiteX31081" fmla="*/ 11247547 w 12184637"/>
              <a:gd name="connsiteY31081" fmla="*/ 1401418 h 4608812"/>
              <a:gd name="connsiteX31082" fmla="*/ 11257855 w 12184637"/>
              <a:gd name="connsiteY31082" fmla="*/ 1327647 h 4608812"/>
              <a:gd name="connsiteX31083" fmla="*/ 11253069 w 12184637"/>
              <a:gd name="connsiteY31083" fmla="*/ 1321316 h 4608812"/>
              <a:gd name="connsiteX31084" fmla="*/ 11246738 w 12184637"/>
              <a:gd name="connsiteY31084" fmla="*/ 1326101 h 4608812"/>
              <a:gd name="connsiteX31085" fmla="*/ 11236430 w 12184637"/>
              <a:gd name="connsiteY31085" fmla="*/ 1399871 h 4608812"/>
              <a:gd name="connsiteX31086" fmla="*/ 11241142 w 12184637"/>
              <a:gd name="connsiteY31086" fmla="*/ 1406203 h 4608812"/>
              <a:gd name="connsiteX31087" fmla="*/ 11241952 w 12184637"/>
              <a:gd name="connsiteY31087" fmla="*/ 1406277 h 4608812"/>
              <a:gd name="connsiteX31088" fmla="*/ 11247547 w 12184637"/>
              <a:gd name="connsiteY31088" fmla="*/ 1401418 h 4608812"/>
              <a:gd name="connsiteX31089" fmla="*/ 11222148 w 12184637"/>
              <a:gd name="connsiteY31089" fmla="*/ 1489103 h 4608812"/>
              <a:gd name="connsiteX31090" fmla="*/ 11247400 w 12184637"/>
              <a:gd name="connsiteY31090" fmla="*/ 1402154 h 4608812"/>
              <a:gd name="connsiteX31091" fmla="*/ 11243572 w 12184637"/>
              <a:gd name="connsiteY31091" fmla="*/ 1395233 h 4608812"/>
              <a:gd name="connsiteX31092" fmla="*/ 11236651 w 12184637"/>
              <a:gd name="connsiteY31092" fmla="*/ 1399062 h 4608812"/>
              <a:gd name="connsiteX31093" fmla="*/ 11211399 w 12184637"/>
              <a:gd name="connsiteY31093" fmla="*/ 1486011 h 4608812"/>
              <a:gd name="connsiteX31094" fmla="*/ 11215227 w 12184637"/>
              <a:gd name="connsiteY31094" fmla="*/ 1492931 h 4608812"/>
              <a:gd name="connsiteX31095" fmla="*/ 11216847 w 12184637"/>
              <a:gd name="connsiteY31095" fmla="*/ 1493152 h 4608812"/>
              <a:gd name="connsiteX31096" fmla="*/ 11222148 w 12184637"/>
              <a:gd name="connsiteY31096" fmla="*/ 1489103 h 4608812"/>
              <a:gd name="connsiteX31097" fmla="*/ 11188208 w 12184637"/>
              <a:gd name="connsiteY31097" fmla="*/ 1582751 h 4608812"/>
              <a:gd name="connsiteX31098" fmla="*/ 11222074 w 12184637"/>
              <a:gd name="connsiteY31098" fmla="*/ 1489471 h 4608812"/>
              <a:gd name="connsiteX31099" fmla="*/ 11218761 w 12184637"/>
              <a:gd name="connsiteY31099" fmla="*/ 1482329 h 4608812"/>
              <a:gd name="connsiteX31100" fmla="*/ 11211619 w 12184637"/>
              <a:gd name="connsiteY31100" fmla="*/ 1485642 h 4608812"/>
              <a:gd name="connsiteX31101" fmla="*/ 11177753 w 12184637"/>
              <a:gd name="connsiteY31101" fmla="*/ 1578923 h 4608812"/>
              <a:gd name="connsiteX31102" fmla="*/ 11181066 w 12184637"/>
              <a:gd name="connsiteY31102" fmla="*/ 1586064 h 4608812"/>
              <a:gd name="connsiteX31103" fmla="*/ 11182980 w 12184637"/>
              <a:gd name="connsiteY31103" fmla="*/ 1586433 h 4608812"/>
              <a:gd name="connsiteX31104" fmla="*/ 11188208 w 12184637"/>
              <a:gd name="connsiteY31104" fmla="*/ 1582751 h 4608812"/>
              <a:gd name="connsiteX31105" fmla="*/ 11117014 w 12184637"/>
              <a:gd name="connsiteY31105" fmla="*/ 1599096 h 4608812"/>
              <a:gd name="connsiteX31106" fmla="*/ 11183937 w 12184637"/>
              <a:gd name="connsiteY31106" fmla="*/ 1586359 h 4608812"/>
              <a:gd name="connsiteX31107" fmla="*/ 11188355 w 12184637"/>
              <a:gd name="connsiteY31107" fmla="*/ 1579807 h 4608812"/>
              <a:gd name="connsiteX31108" fmla="*/ 11181802 w 12184637"/>
              <a:gd name="connsiteY31108" fmla="*/ 1575389 h 4608812"/>
              <a:gd name="connsiteX31109" fmla="*/ 11114878 w 12184637"/>
              <a:gd name="connsiteY31109" fmla="*/ 1588126 h 4608812"/>
              <a:gd name="connsiteX31110" fmla="*/ 11110461 w 12184637"/>
              <a:gd name="connsiteY31110" fmla="*/ 1594679 h 4608812"/>
              <a:gd name="connsiteX31111" fmla="*/ 11115983 w 12184637"/>
              <a:gd name="connsiteY31111" fmla="*/ 1599243 h 4608812"/>
              <a:gd name="connsiteX31112" fmla="*/ 11117014 w 12184637"/>
              <a:gd name="connsiteY31112" fmla="*/ 1599096 h 4608812"/>
              <a:gd name="connsiteX31113" fmla="*/ 11031316 w 12184637"/>
              <a:gd name="connsiteY31113" fmla="*/ 1606826 h 4608812"/>
              <a:gd name="connsiteX31114" fmla="*/ 11116499 w 12184637"/>
              <a:gd name="connsiteY31114" fmla="*/ 1599170 h 4608812"/>
              <a:gd name="connsiteX31115" fmla="*/ 11121578 w 12184637"/>
              <a:gd name="connsiteY31115" fmla="*/ 1593132 h 4608812"/>
              <a:gd name="connsiteX31116" fmla="*/ 11115542 w 12184637"/>
              <a:gd name="connsiteY31116" fmla="*/ 1588052 h 4608812"/>
              <a:gd name="connsiteX31117" fmla="*/ 11030359 w 12184637"/>
              <a:gd name="connsiteY31117" fmla="*/ 1595709 h 4608812"/>
              <a:gd name="connsiteX31118" fmla="*/ 11025279 w 12184637"/>
              <a:gd name="connsiteY31118" fmla="*/ 1601746 h 4608812"/>
              <a:gd name="connsiteX31119" fmla="*/ 11030875 w 12184637"/>
              <a:gd name="connsiteY31119" fmla="*/ 1606826 h 4608812"/>
              <a:gd name="connsiteX31120" fmla="*/ 11031316 w 12184637"/>
              <a:gd name="connsiteY31120" fmla="*/ 1606826 h 4608812"/>
              <a:gd name="connsiteX31121" fmla="*/ 10930011 w 12184637"/>
              <a:gd name="connsiteY31121" fmla="*/ 1608225 h 4608812"/>
              <a:gd name="connsiteX31122" fmla="*/ 11030875 w 12184637"/>
              <a:gd name="connsiteY31122" fmla="*/ 1606900 h 4608812"/>
              <a:gd name="connsiteX31123" fmla="*/ 11036397 w 12184637"/>
              <a:gd name="connsiteY31123" fmla="*/ 1601231 h 4608812"/>
              <a:gd name="connsiteX31124" fmla="*/ 11030801 w 12184637"/>
              <a:gd name="connsiteY31124" fmla="*/ 1595709 h 4608812"/>
              <a:gd name="connsiteX31125" fmla="*/ 11030801 w 12184637"/>
              <a:gd name="connsiteY31125" fmla="*/ 1595709 h 4608812"/>
              <a:gd name="connsiteX31126" fmla="*/ 10929937 w 12184637"/>
              <a:gd name="connsiteY31126" fmla="*/ 1597034 h 4608812"/>
              <a:gd name="connsiteX31127" fmla="*/ 10924415 w 12184637"/>
              <a:gd name="connsiteY31127" fmla="*/ 1602703 h 4608812"/>
              <a:gd name="connsiteX31128" fmla="*/ 10930011 w 12184637"/>
              <a:gd name="connsiteY31128" fmla="*/ 1608225 h 4608812"/>
              <a:gd name="connsiteX31129" fmla="*/ 10930011 w 12184637"/>
              <a:gd name="connsiteY31129" fmla="*/ 1608225 h 4608812"/>
              <a:gd name="connsiteX31130" fmla="*/ 10935532 w 12184637"/>
              <a:gd name="connsiteY31130" fmla="*/ 1602924 h 4608812"/>
              <a:gd name="connsiteX31131" fmla="*/ 10930305 w 12184637"/>
              <a:gd name="connsiteY31131" fmla="*/ 1597034 h 4608812"/>
              <a:gd name="connsiteX31132" fmla="*/ 10816852 w 12184637"/>
              <a:gd name="connsiteY31132" fmla="*/ 1590776 h 4608812"/>
              <a:gd name="connsiteX31133" fmla="*/ 10810962 w 12184637"/>
              <a:gd name="connsiteY31133" fmla="*/ 1596004 h 4608812"/>
              <a:gd name="connsiteX31134" fmla="*/ 10816189 w 12184637"/>
              <a:gd name="connsiteY31134" fmla="*/ 1601894 h 4608812"/>
              <a:gd name="connsiteX31135" fmla="*/ 10929643 w 12184637"/>
              <a:gd name="connsiteY31135" fmla="*/ 1608151 h 4608812"/>
              <a:gd name="connsiteX31136" fmla="*/ 10930011 w 12184637"/>
              <a:gd name="connsiteY31136" fmla="*/ 1608151 h 4608812"/>
              <a:gd name="connsiteX31137" fmla="*/ 10935532 w 12184637"/>
              <a:gd name="connsiteY31137" fmla="*/ 1602924 h 4608812"/>
              <a:gd name="connsiteX31138" fmla="*/ 10822006 w 12184637"/>
              <a:gd name="connsiteY31138" fmla="*/ 1597034 h 4608812"/>
              <a:gd name="connsiteX31139" fmla="*/ 10817147 w 12184637"/>
              <a:gd name="connsiteY31139" fmla="*/ 1590850 h 4608812"/>
              <a:gd name="connsiteX31140" fmla="*/ 10693975 w 12184637"/>
              <a:gd name="connsiteY31140" fmla="*/ 1575757 h 4608812"/>
              <a:gd name="connsiteX31141" fmla="*/ 10687791 w 12184637"/>
              <a:gd name="connsiteY31141" fmla="*/ 1580616 h 4608812"/>
              <a:gd name="connsiteX31142" fmla="*/ 10692649 w 12184637"/>
              <a:gd name="connsiteY31142" fmla="*/ 1586801 h 4608812"/>
              <a:gd name="connsiteX31143" fmla="*/ 10815821 w 12184637"/>
              <a:gd name="connsiteY31143" fmla="*/ 1601894 h 4608812"/>
              <a:gd name="connsiteX31144" fmla="*/ 10816558 w 12184637"/>
              <a:gd name="connsiteY31144" fmla="*/ 1601967 h 4608812"/>
              <a:gd name="connsiteX31145" fmla="*/ 10822006 w 12184637"/>
              <a:gd name="connsiteY31145" fmla="*/ 1597034 h 4608812"/>
              <a:gd name="connsiteX31146" fmla="*/ 10698761 w 12184637"/>
              <a:gd name="connsiteY31146" fmla="*/ 1582236 h 4608812"/>
              <a:gd name="connsiteX31147" fmla="*/ 10694196 w 12184637"/>
              <a:gd name="connsiteY31147" fmla="*/ 1575757 h 4608812"/>
              <a:gd name="connsiteX31148" fmla="*/ 10570435 w 12184637"/>
              <a:gd name="connsiteY31148" fmla="*/ 1554407 h 4608812"/>
              <a:gd name="connsiteX31149" fmla="*/ 10563956 w 12184637"/>
              <a:gd name="connsiteY31149" fmla="*/ 1558971 h 4608812"/>
              <a:gd name="connsiteX31150" fmla="*/ 10568521 w 12184637"/>
              <a:gd name="connsiteY31150" fmla="*/ 1565450 h 4608812"/>
              <a:gd name="connsiteX31151" fmla="*/ 10692282 w 12184637"/>
              <a:gd name="connsiteY31151" fmla="*/ 1586801 h 4608812"/>
              <a:gd name="connsiteX31152" fmla="*/ 10693313 w 12184637"/>
              <a:gd name="connsiteY31152" fmla="*/ 1586874 h 4608812"/>
              <a:gd name="connsiteX31153" fmla="*/ 10698761 w 12184637"/>
              <a:gd name="connsiteY31153" fmla="*/ 1582236 h 4608812"/>
              <a:gd name="connsiteX31154" fmla="*/ 10575000 w 12184637"/>
              <a:gd name="connsiteY31154" fmla="*/ 1561106 h 4608812"/>
              <a:gd name="connsiteX31155" fmla="*/ 10570730 w 12184637"/>
              <a:gd name="connsiteY31155" fmla="*/ 1554480 h 4608812"/>
              <a:gd name="connsiteX31156" fmla="*/ 10455509 w 12184637"/>
              <a:gd name="connsiteY31156" fmla="*/ 1529522 h 4608812"/>
              <a:gd name="connsiteX31157" fmla="*/ 10448883 w 12184637"/>
              <a:gd name="connsiteY31157" fmla="*/ 1533792 h 4608812"/>
              <a:gd name="connsiteX31158" fmla="*/ 10453154 w 12184637"/>
              <a:gd name="connsiteY31158" fmla="*/ 1540418 h 4608812"/>
              <a:gd name="connsiteX31159" fmla="*/ 10568373 w 12184637"/>
              <a:gd name="connsiteY31159" fmla="*/ 1565376 h 4608812"/>
              <a:gd name="connsiteX31160" fmla="*/ 10569625 w 12184637"/>
              <a:gd name="connsiteY31160" fmla="*/ 1565524 h 4608812"/>
              <a:gd name="connsiteX31161" fmla="*/ 10575000 w 12184637"/>
              <a:gd name="connsiteY31161" fmla="*/ 1561106 h 4608812"/>
              <a:gd name="connsiteX31162" fmla="*/ 10459706 w 12184637"/>
              <a:gd name="connsiteY31162" fmla="*/ 1536369 h 4608812"/>
              <a:gd name="connsiteX31163" fmla="*/ 10455731 w 12184637"/>
              <a:gd name="connsiteY31163" fmla="*/ 1529522 h 4608812"/>
              <a:gd name="connsiteX31164" fmla="*/ 10357664 w 12184637"/>
              <a:gd name="connsiteY31164" fmla="*/ 1503459 h 4608812"/>
              <a:gd name="connsiteX31165" fmla="*/ 10350818 w 12184637"/>
              <a:gd name="connsiteY31165" fmla="*/ 1507435 h 4608812"/>
              <a:gd name="connsiteX31166" fmla="*/ 10354793 w 12184637"/>
              <a:gd name="connsiteY31166" fmla="*/ 1514282 h 4608812"/>
              <a:gd name="connsiteX31167" fmla="*/ 10452859 w 12184637"/>
              <a:gd name="connsiteY31167" fmla="*/ 1540345 h 4608812"/>
              <a:gd name="connsiteX31168" fmla="*/ 10454331 w 12184637"/>
              <a:gd name="connsiteY31168" fmla="*/ 1540565 h 4608812"/>
              <a:gd name="connsiteX31169" fmla="*/ 10459706 w 12184637"/>
              <a:gd name="connsiteY31169" fmla="*/ 1536369 h 4608812"/>
              <a:gd name="connsiteX31170" fmla="*/ 10361566 w 12184637"/>
              <a:gd name="connsiteY31170" fmla="*/ 1510674 h 4608812"/>
              <a:gd name="connsiteX31171" fmla="*/ 10358106 w 12184637"/>
              <a:gd name="connsiteY31171" fmla="*/ 1503607 h 4608812"/>
              <a:gd name="connsiteX31172" fmla="*/ 10285808 w 12184637"/>
              <a:gd name="connsiteY31172" fmla="*/ 1479016 h 4608812"/>
              <a:gd name="connsiteX31173" fmla="*/ 10278740 w 12184637"/>
              <a:gd name="connsiteY31173" fmla="*/ 1482477 h 4608812"/>
              <a:gd name="connsiteX31174" fmla="*/ 10282200 w 12184637"/>
              <a:gd name="connsiteY31174" fmla="*/ 1489545 h 4608812"/>
              <a:gd name="connsiteX31175" fmla="*/ 10354499 w 12184637"/>
              <a:gd name="connsiteY31175" fmla="*/ 1514135 h 4608812"/>
              <a:gd name="connsiteX31176" fmla="*/ 10356339 w 12184637"/>
              <a:gd name="connsiteY31176" fmla="*/ 1514429 h 4608812"/>
              <a:gd name="connsiteX31177" fmla="*/ 10361566 w 12184637"/>
              <a:gd name="connsiteY31177" fmla="*/ 1510674 h 4608812"/>
              <a:gd name="connsiteX31178" fmla="*/ 10289048 w 12184637"/>
              <a:gd name="connsiteY31178" fmla="*/ 1486673 h 4608812"/>
              <a:gd name="connsiteX31179" fmla="*/ 10286471 w 12184637"/>
              <a:gd name="connsiteY31179" fmla="*/ 1479237 h 4608812"/>
              <a:gd name="connsiteX31180" fmla="*/ 10232431 w 12184637"/>
              <a:gd name="connsiteY31180" fmla="*/ 1453175 h 4608812"/>
              <a:gd name="connsiteX31181" fmla="*/ 10224995 w 12184637"/>
              <a:gd name="connsiteY31181" fmla="*/ 1455751 h 4608812"/>
              <a:gd name="connsiteX31182" fmla="*/ 10227572 w 12184637"/>
              <a:gd name="connsiteY31182" fmla="*/ 1463187 h 4608812"/>
              <a:gd name="connsiteX31183" fmla="*/ 10281612 w 12184637"/>
              <a:gd name="connsiteY31183" fmla="*/ 1489250 h 4608812"/>
              <a:gd name="connsiteX31184" fmla="*/ 10284041 w 12184637"/>
              <a:gd name="connsiteY31184" fmla="*/ 1489765 h 4608812"/>
              <a:gd name="connsiteX31185" fmla="*/ 10289048 w 12184637"/>
              <a:gd name="connsiteY31185" fmla="*/ 1486673 h 4608812"/>
              <a:gd name="connsiteX31186" fmla="*/ 10234493 w 12184637"/>
              <a:gd name="connsiteY31186" fmla="*/ 1461494 h 4608812"/>
              <a:gd name="connsiteX31187" fmla="*/ 10233168 w 12184637"/>
              <a:gd name="connsiteY31187" fmla="*/ 1453764 h 4608812"/>
              <a:gd name="connsiteX31188" fmla="*/ 10190098 w 12184637"/>
              <a:gd name="connsiteY31188" fmla="*/ 1423431 h 4608812"/>
              <a:gd name="connsiteX31189" fmla="*/ 10182368 w 12184637"/>
              <a:gd name="connsiteY31189" fmla="*/ 1424756 h 4608812"/>
              <a:gd name="connsiteX31190" fmla="*/ 10183692 w 12184637"/>
              <a:gd name="connsiteY31190" fmla="*/ 1432487 h 4608812"/>
              <a:gd name="connsiteX31191" fmla="*/ 10226763 w 12184637"/>
              <a:gd name="connsiteY31191" fmla="*/ 1462819 h 4608812"/>
              <a:gd name="connsiteX31192" fmla="*/ 10230002 w 12184637"/>
              <a:gd name="connsiteY31192" fmla="*/ 1463850 h 4608812"/>
              <a:gd name="connsiteX31193" fmla="*/ 10234493 w 12184637"/>
              <a:gd name="connsiteY31193" fmla="*/ 1461494 h 4608812"/>
              <a:gd name="connsiteX31194" fmla="*/ 10190907 w 12184637"/>
              <a:gd name="connsiteY31194" fmla="*/ 1431750 h 4608812"/>
              <a:gd name="connsiteX31195" fmla="*/ 10190687 w 12184637"/>
              <a:gd name="connsiteY31195" fmla="*/ 1423873 h 4608812"/>
              <a:gd name="connsiteX31196" fmla="*/ 10151299 w 12184637"/>
              <a:gd name="connsiteY31196" fmla="*/ 1386398 h 4608812"/>
              <a:gd name="connsiteX31197" fmla="*/ 10143421 w 12184637"/>
              <a:gd name="connsiteY31197" fmla="*/ 1386619 h 4608812"/>
              <a:gd name="connsiteX31198" fmla="*/ 10143642 w 12184637"/>
              <a:gd name="connsiteY31198" fmla="*/ 1394497 h 4608812"/>
              <a:gd name="connsiteX31199" fmla="*/ 10183030 w 12184637"/>
              <a:gd name="connsiteY31199" fmla="*/ 1431971 h 4608812"/>
              <a:gd name="connsiteX31200" fmla="*/ 10186932 w 12184637"/>
              <a:gd name="connsiteY31200" fmla="*/ 1433517 h 4608812"/>
              <a:gd name="connsiteX31201" fmla="*/ 10190907 w 12184637"/>
              <a:gd name="connsiteY31201" fmla="*/ 1431750 h 4608812"/>
              <a:gd name="connsiteX31202" fmla="*/ 10151299 w 12184637"/>
              <a:gd name="connsiteY31202" fmla="*/ 1394571 h 4608812"/>
              <a:gd name="connsiteX31203" fmla="*/ 10151666 w 12184637"/>
              <a:gd name="connsiteY31203" fmla="*/ 1386693 h 4608812"/>
              <a:gd name="connsiteX31204" fmla="*/ 10108818 w 12184637"/>
              <a:gd name="connsiteY31204" fmla="*/ 1339280 h 4608812"/>
              <a:gd name="connsiteX31205" fmla="*/ 10100940 w 12184637"/>
              <a:gd name="connsiteY31205" fmla="*/ 1338911 h 4608812"/>
              <a:gd name="connsiteX31206" fmla="*/ 10100572 w 12184637"/>
              <a:gd name="connsiteY31206" fmla="*/ 1346789 h 4608812"/>
              <a:gd name="connsiteX31207" fmla="*/ 10143494 w 12184637"/>
              <a:gd name="connsiteY31207" fmla="*/ 1394202 h 4608812"/>
              <a:gd name="connsiteX31208" fmla="*/ 10147690 w 12184637"/>
              <a:gd name="connsiteY31208" fmla="*/ 1396043 h 4608812"/>
              <a:gd name="connsiteX31209" fmla="*/ 10151299 w 12184637"/>
              <a:gd name="connsiteY31209" fmla="*/ 1394571 h 4608812"/>
              <a:gd name="connsiteX31210" fmla="*/ 10108008 w 12184637"/>
              <a:gd name="connsiteY31210" fmla="*/ 1347452 h 4608812"/>
              <a:gd name="connsiteX31211" fmla="*/ 10109038 w 12184637"/>
              <a:gd name="connsiteY31211" fmla="*/ 1339648 h 4608812"/>
              <a:gd name="connsiteX31212" fmla="*/ 10067073 w 12184637"/>
              <a:gd name="connsiteY31212" fmla="*/ 1285240 h 4608812"/>
              <a:gd name="connsiteX31213" fmla="*/ 10059270 w 12184637"/>
              <a:gd name="connsiteY31213" fmla="*/ 1284209 h 4608812"/>
              <a:gd name="connsiteX31214" fmla="*/ 10058239 w 12184637"/>
              <a:gd name="connsiteY31214" fmla="*/ 1292014 h 4608812"/>
              <a:gd name="connsiteX31215" fmla="*/ 10100204 w 12184637"/>
              <a:gd name="connsiteY31215" fmla="*/ 1346421 h 4608812"/>
              <a:gd name="connsiteX31216" fmla="*/ 10104695 w 12184637"/>
              <a:gd name="connsiteY31216" fmla="*/ 1348556 h 4608812"/>
              <a:gd name="connsiteX31217" fmla="*/ 10108008 w 12184637"/>
              <a:gd name="connsiteY31217" fmla="*/ 1347452 h 4608812"/>
              <a:gd name="connsiteX31218" fmla="*/ 10065601 w 12184637"/>
              <a:gd name="connsiteY31218" fmla="*/ 1293339 h 4608812"/>
              <a:gd name="connsiteX31219" fmla="*/ 10067368 w 12184637"/>
              <a:gd name="connsiteY31219" fmla="*/ 1285682 h 4608812"/>
              <a:gd name="connsiteX31220" fmla="*/ 10030630 w 12184637"/>
              <a:gd name="connsiteY31220" fmla="*/ 1227151 h 4608812"/>
              <a:gd name="connsiteX31221" fmla="*/ 10022973 w 12184637"/>
              <a:gd name="connsiteY31221" fmla="*/ 1225385 h 4608812"/>
              <a:gd name="connsiteX31222" fmla="*/ 10021206 w 12184637"/>
              <a:gd name="connsiteY31222" fmla="*/ 1233041 h 4608812"/>
              <a:gd name="connsiteX31223" fmla="*/ 10057944 w 12184637"/>
              <a:gd name="connsiteY31223" fmla="*/ 1291572 h 4608812"/>
              <a:gd name="connsiteX31224" fmla="*/ 10062730 w 12184637"/>
              <a:gd name="connsiteY31224" fmla="*/ 1294149 h 4608812"/>
              <a:gd name="connsiteX31225" fmla="*/ 10065601 w 12184637"/>
              <a:gd name="connsiteY31225" fmla="*/ 1293339 h 4608812"/>
              <a:gd name="connsiteX31226" fmla="*/ 10028200 w 12184637"/>
              <a:gd name="connsiteY31226" fmla="*/ 1235176 h 4608812"/>
              <a:gd name="connsiteX31227" fmla="*/ 10030998 w 12184637"/>
              <a:gd name="connsiteY31227" fmla="*/ 1227814 h 4608812"/>
              <a:gd name="connsiteX31228" fmla="*/ 10003758 w 12184637"/>
              <a:gd name="connsiteY31228" fmla="*/ 1167958 h 4608812"/>
              <a:gd name="connsiteX31229" fmla="*/ 9996395 w 12184637"/>
              <a:gd name="connsiteY31229" fmla="*/ 1165161 h 4608812"/>
              <a:gd name="connsiteX31230" fmla="*/ 9993598 w 12184637"/>
              <a:gd name="connsiteY31230" fmla="*/ 1172523 h 4608812"/>
              <a:gd name="connsiteX31231" fmla="*/ 10020838 w 12184637"/>
              <a:gd name="connsiteY31231" fmla="*/ 1232379 h 4608812"/>
              <a:gd name="connsiteX31232" fmla="*/ 10025992 w 12184637"/>
              <a:gd name="connsiteY31232" fmla="*/ 1235618 h 4608812"/>
              <a:gd name="connsiteX31233" fmla="*/ 10028200 w 12184637"/>
              <a:gd name="connsiteY31233" fmla="*/ 1235176 h 4608812"/>
              <a:gd name="connsiteX31234" fmla="*/ 9999929 w 12184637"/>
              <a:gd name="connsiteY31234" fmla="*/ 1175689 h 4608812"/>
              <a:gd name="connsiteX31235" fmla="*/ 10004125 w 12184637"/>
              <a:gd name="connsiteY31235" fmla="*/ 1168989 h 4608812"/>
              <a:gd name="connsiteX31236" fmla="*/ 9990653 w 12184637"/>
              <a:gd name="connsiteY31236" fmla="*/ 1110680 h 4608812"/>
              <a:gd name="connsiteX31237" fmla="*/ 9983953 w 12184637"/>
              <a:gd name="connsiteY31237" fmla="*/ 1106483 h 4608812"/>
              <a:gd name="connsiteX31238" fmla="*/ 9979756 w 12184637"/>
              <a:gd name="connsiteY31238" fmla="*/ 1113183 h 4608812"/>
              <a:gd name="connsiteX31239" fmla="*/ 9993229 w 12184637"/>
              <a:gd name="connsiteY31239" fmla="*/ 1171492 h 4608812"/>
              <a:gd name="connsiteX31240" fmla="*/ 9998677 w 12184637"/>
              <a:gd name="connsiteY31240" fmla="*/ 1175836 h 4608812"/>
              <a:gd name="connsiteX31241" fmla="*/ 9999929 w 12184637"/>
              <a:gd name="connsiteY31241" fmla="*/ 1175689 h 4608812"/>
              <a:gd name="connsiteX31242" fmla="*/ 9990800 w 12184637"/>
              <a:gd name="connsiteY31242" fmla="*/ 1112152 h 4608812"/>
              <a:gd name="connsiteX31243" fmla="*/ 9993377 w 12184637"/>
              <a:gd name="connsiteY31243" fmla="*/ 1057671 h 4608812"/>
              <a:gd name="connsiteX31244" fmla="*/ 9988076 w 12184637"/>
              <a:gd name="connsiteY31244" fmla="*/ 1051855 h 4608812"/>
              <a:gd name="connsiteX31245" fmla="*/ 9982259 w 12184637"/>
              <a:gd name="connsiteY31245" fmla="*/ 1057155 h 4608812"/>
              <a:gd name="connsiteX31246" fmla="*/ 9979683 w 12184637"/>
              <a:gd name="connsiteY31246" fmla="*/ 1111637 h 4608812"/>
              <a:gd name="connsiteX31247" fmla="*/ 9984983 w 12184637"/>
              <a:gd name="connsiteY31247" fmla="*/ 1117453 h 4608812"/>
              <a:gd name="connsiteX31248" fmla="*/ 9985278 w 12184637"/>
              <a:gd name="connsiteY31248" fmla="*/ 1117453 h 4608812"/>
              <a:gd name="connsiteX31249" fmla="*/ 9990800 w 12184637"/>
              <a:gd name="connsiteY31249" fmla="*/ 1112152 h 4608812"/>
              <a:gd name="connsiteX31250" fmla="*/ 9992935 w 12184637"/>
              <a:gd name="connsiteY31250" fmla="*/ 1059659 h 4608812"/>
              <a:gd name="connsiteX31251" fmla="*/ 10013770 w 12184637"/>
              <a:gd name="connsiteY31251" fmla="*/ 1011288 h 4608812"/>
              <a:gd name="connsiteX31252" fmla="*/ 10010825 w 12184637"/>
              <a:gd name="connsiteY31252" fmla="*/ 1003926 h 4608812"/>
              <a:gd name="connsiteX31253" fmla="*/ 10003463 w 12184637"/>
              <a:gd name="connsiteY31253" fmla="*/ 1006871 h 4608812"/>
              <a:gd name="connsiteX31254" fmla="*/ 9982628 w 12184637"/>
              <a:gd name="connsiteY31254" fmla="*/ 1055241 h 4608812"/>
              <a:gd name="connsiteX31255" fmla="*/ 9985573 w 12184637"/>
              <a:gd name="connsiteY31255" fmla="*/ 1062604 h 4608812"/>
              <a:gd name="connsiteX31256" fmla="*/ 9987781 w 12184637"/>
              <a:gd name="connsiteY31256" fmla="*/ 1063045 h 4608812"/>
              <a:gd name="connsiteX31257" fmla="*/ 9992935 w 12184637"/>
              <a:gd name="connsiteY31257" fmla="*/ 1059659 h 4608812"/>
              <a:gd name="connsiteX31258" fmla="*/ 10012666 w 12184637"/>
              <a:gd name="connsiteY31258" fmla="*/ 1012982 h 4608812"/>
              <a:gd name="connsiteX31259" fmla="*/ 10082167 w 12184637"/>
              <a:gd name="connsiteY31259" fmla="*/ 941273 h 4608812"/>
              <a:gd name="connsiteX31260" fmla="*/ 10082019 w 12184637"/>
              <a:gd name="connsiteY31260" fmla="*/ 933395 h 4608812"/>
              <a:gd name="connsiteX31261" fmla="*/ 10074141 w 12184637"/>
              <a:gd name="connsiteY31261" fmla="*/ 933542 h 4608812"/>
              <a:gd name="connsiteX31262" fmla="*/ 10004641 w 12184637"/>
              <a:gd name="connsiteY31262" fmla="*/ 1005251 h 4608812"/>
              <a:gd name="connsiteX31263" fmla="*/ 10004789 w 12184637"/>
              <a:gd name="connsiteY31263" fmla="*/ 1013129 h 4608812"/>
              <a:gd name="connsiteX31264" fmla="*/ 10008690 w 12184637"/>
              <a:gd name="connsiteY31264" fmla="*/ 1014675 h 4608812"/>
              <a:gd name="connsiteX31265" fmla="*/ 10012666 w 12184637"/>
              <a:gd name="connsiteY31265" fmla="*/ 1012982 h 4608812"/>
              <a:gd name="connsiteX31266" fmla="*/ 10082167 w 12184637"/>
              <a:gd name="connsiteY31266" fmla="*/ 941273 h 4608812"/>
              <a:gd name="connsiteX31267" fmla="*/ 10099909 w 12184637"/>
              <a:gd name="connsiteY31267" fmla="*/ 922940 h 4608812"/>
              <a:gd name="connsiteX31268" fmla="*/ 10099763 w 12184637"/>
              <a:gd name="connsiteY31268" fmla="*/ 915063 h 4608812"/>
              <a:gd name="connsiteX31269" fmla="*/ 10091884 w 12184637"/>
              <a:gd name="connsiteY31269" fmla="*/ 915210 h 4608812"/>
              <a:gd name="connsiteX31270" fmla="*/ 10074141 w 12184637"/>
              <a:gd name="connsiteY31270" fmla="*/ 933542 h 4608812"/>
              <a:gd name="connsiteX31271" fmla="*/ 10074288 w 12184637"/>
              <a:gd name="connsiteY31271" fmla="*/ 941420 h 4608812"/>
              <a:gd name="connsiteX31272" fmla="*/ 10078191 w 12184637"/>
              <a:gd name="connsiteY31272" fmla="*/ 942966 h 4608812"/>
              <a:gd name="connsiteX31273" fmla="*/ 10082167 w 12184637"/>
              <a:gd name="connsiteY31273" fmla="*/ 941273 h 4608812"/>
              <a:gd name="connsiteX31274" fmla="*/ 10099468 w 12184637"/>
              <a:gd name="connsiteY31274" fmla="*/ 923309 h 4608812"/>
              <a:gd name="connsiteX31275" fmla="*/ 10170220 w 12184637"/>
              <a:gd name="connsiteY31275" fmla="*/ 864042 h 4608812"/>
              <a:gd name="connsiteX31276" fmla="*/ 10170882 w 12184637"/>
              <a:gd name="connsiteY31276" fmla="*/ 856164 h 4608812"/>
              <a:gd name="connsiteX31277" fmla="*/ 10163005 w 12184637"/>
              <a:gd name="connsiteY31277" fmla="*/ 855502 h 4608812"/>
              <a:gd name="connsiteX31278" fmla="*/ 10092253 w 12184637"/>
              <a:gd name="connsiteY31278" fmla="*/ 914768 h 4608812"/>
              <a:gd name="connsiteX31279" fmla="*/ 10091590 w 12184637"/>
              <a:gd name="connsiteY31279" fmla="*/ 922646 h 4608812"/>
              <a:gd name="connsiteX31280" fmla="*/ 10095934 w 12184637"/>
              <a:gd name="connsiteY31280" fmla="*/ 924634 h 4608812"/>
              <a:gd name="connsiteX31281" fmla="*/ 10099468 w 12184637"/>
              <a:gd name="connsiteY31281" fmla="*/ 923309 h 4608812"/>
              <a:gd name="connsiteX31282" fmla="*/ 10170220 w 12184637"/>
              <a:gd name="connsiteY31282" fmla="*/ 864042 h 4608812"/>
              <a:gd name="connsiteX31283" fmla="*/ 10184576 w 12184637"/>
              <a:gd name="connsiteY31283" fmla="*/ 852041 h 4608812"/>
              <a:gd name="connsiteX31284" fmla="*/ 10185313 w 12184637"/>
              <a:gd name="connsiteY31284" fmla="*/ 844164 h 4608812"/>
              <a:gd name="connsiteX31285" fmla="*/ 10177435 w 12184637"/>
              <a:gd name="connsiteY31285" fmla="*/ 843427 h 4608812"/>
              <a:gd name="connsiteX31286" fmla="*/ 10163078 w 12184637"/>
              <a:gd name="connsiteY31286" fmla="*/ 855428 h 4608812"/>
              <a:gd name="connsiteX31287" fmla="*/ 10162342 w 12184637"/>
              <a:gd name="connsiteY31287" fmla="*/ 863306 h 4608812"/>
              <a:gd name="connsiteX31288" fmla="*/ 10166686 w 12184637"/>
              <a:gd name="connsiteY31288" fmla="*/ 865293 h 4608812"/>
              <a:gd name="connsiteX31289" fmla="*/ 10170220 w 12184637"/>
              <a:gd name="connsiteY31289" fmla="*/ 864042 h 4608812"/>
              <a:gd name="connsiteX31290" fmla="*/ 10183913 w 12184637"/>
              <a:gd name="connsiteY31290" fmla="*/ 852557 h 4608812"/>
              <a:gd name="connsiteX31291" fmla="*/ 10257758 w 12184637"/>
              <a:gd name="connsiteY31291" fmla="*/ 806248 h 4608812"/>
              <a:gd name="connsiteX31292" fmla="*/ 10259525 w 12184637"/>
              <a:gd name="connsiteY31292" fmla="*/ 798591 h 4608812"/>
              <a:gd name="connsiteX31293" fmla="*/ 10251867 w 12184637"/>
              <a:gd name="connsiteY31293" fmla="*/ 796824 h 4608812"/>
              <a:gd name="connsiteX31294" fmla="*/ 10178023 w 12184637"/>
              <a:gd name="connsiteY31294" fmla="*/ 843133 h 4608812"/>
              <a:gd name="connsiteX31295" fmla="*/ 10176256 w 12184637"/>
              <a:gd name="connsiteY31295" fmla="*/ 850790 h 4608812"/>
              <a:gd name="connsiteX31296" fmla="*/ 10181042 w 12184637"/>
              <a:gd name="connsiteY31296" fmla="*/ 853367 h 4608812"/>
              <a:gd name="connsiteX31297" fmla="*/ 10183913 w 12184637"/>
              <a:gd name="connsiteY31297" fmla="*/ 852557 h 4608812"/>
              <a:gd name="connsiteX31298" fmla="*/ 10257831 w 12184637"/>
              <a:gd name="connsiteY31298" fmla="*/ 806174 h 4608812"/>
              <a:gd name="connsiteX31299" fmla="*/ 10265930 w 12184637"/>
              <a:gd name="connsiteY31299" fmla="*/ 801094 h 4608812"/>
              <a:gd name="connsiteX31300" fmla="*/ 10267697 w 12184637"/>
              <a:gd name="connsiteY31300" fmla="*/ 793437 h 4608812"/>
              <a:gd name="connsiteX31301" fmla="*/ 10260040 w 12184637"/>
              <a:gd name="connsiteY31301" fmla="*/ 791670 h 4608812"/>
              <a:gd name="connsiteX31302" fmla="*/ 10251941 w 12184637"/>
              <a:gd name="connsiteY31302" fmla="*/ 796750 h 4608812"/>
              <a:gd name="connsiteX31303" fmla="*/ 10250174 w 12184637"/>
              <a:gd name="connsiteY31303" fmla="*/ 804407 h 4608812"/>
              <a:gd name="connsiteX31304" fmla="*/ 10254960 w 12184637"/>
              <a:gd name="connsiteY31304" fmla="*/ 806984 h 4608812"/>
              <a:gd name="connsiteX31305" fmla="*/ 10257831 w 12184637"/>
              <a:gd name="connsiteY31305" fmla="*/ 806174 h 4608812"/>
              <a:gd name="connsiteX31306" fmla="*/ 10266887 w 12184637"/>
              <a:gd name="connsiteY31306" fmla="*/ 800358 h 4608812"/>
              <a:gd name="connsiteX31307" fmla="*/ 10291477 w 12184637"/>
              <a:gd name="connsiteY31307" fmla="*/ 775841 h 4608812"/>
              <a:gd name="connsiteX31308" fmla="*/ 10291477 w 12184637"/>
              <a:gd name="connsiteY31308" fmla="*/ 767964 h 4608812"/>
              <a:gd name="connsiteX31309" fmla="*/ 10283599 w 12184637"/>
              <a:gd name="connsiteY31309" fmla="*/ 767964 h 4608812"/>
              <a:gd name="connsiteX31310" fmla="*/ 10259009 w 12184637"/>
              <a:gd name="connsiteY31310" fmla="*/ 792480 h 4608812"/>
              <a:gd name="connsiteX31311" fmla="*/ 10259009 w 12184637"/>
              <a:gd name="connsiteY31311" fmla="*/ 800358 h 4608812"/>
              <a:gd name="connsiteX31312" fmla="*/ 10262985 w 12184637"/>
              <a:gd name="connsiteY31312" fmla="*/ 801977 h 4608812"/>
              <a:gd name="connsiteX31313" fmla="*/ 10266887 w 12184637"/>
              <a:gd name="connsiteY31313" fmla="*/ 800358 h 4608812"/>
              <a:gd name="connsiteX31314" fmla="*/ 10289563 w 12184637"/>
              <a:gd name="connsiteY31314" fmla="*/ 777019 h 4608812"/>
              <a:gd name="connsiteX31315" fmla="*/ 10343896 w 12184637"/>
              <a:gd name="connsiteY31315" fmla="*/ 754785 h 4608812"/>
              <a:gd name="connsiteX31316" fmla="*/ 10346915 w 12184637"/>
              <a:gd name="connsiteY31316" fmla="*/ 747496 h 4608812"/>
              <a:gd name="connsiteX31317" fmla="*/ 10339627 w 12184637"/>
              <a:gd name="connsiteY31317" fmla="*/ 744478 h 4608812"/>
              <a:gd name="connsiteX31318" fmla="*/ 10285293 w 12184637"/>
              <a:gd name="connsiteY31318" fmla="*/ 766712 h 4608812"/>
              <a:gd name="connsiteX31319" fmla="*/ 10282274 w 12184637"/>
              <a:gd name="connsiteY31319" fmla="*/ 774001 h 4608812"/>
              <a:gd name="connsiteX31320" fmla="*/ 10287502 w 12184637"/>
              <a:gd name="connsiteY31320" fmla="*/ 777461 h 4608812"/>
              <a:gd name="connsiteX31321" fmla="*/ 10289563 w 12184637"/>
              <a:gd name="connsiteY31321" fmla="*/ 777019 h 4608812"/>
              <a:gd name="connsiteX31322" fmla="*/ 10343896 w 12184637"/>
              <a:gd name="connsiteY31322" fmla="*/ 754785 h 4608812"/>
              <a:gd name="connsiteX31323" fmla="*/ 10398083 w 12184637"/>
              <a:gd name="connsiteY31323" fmla="*/ 732919 h 4608812"/>
              <a:gd name="connsiteX31324" fmla="*/ 10401176 w 12184637"/>
              <a:gd name="connsiteY31324" fmla="*/ 725704 h 4608812"/>
              <a:gd name="connsiteX31325" fmla="*/ 10393961 w 12184637"/>
              <a:gd name="connsiteY31325" fmla="*/ 722612 h 4608812"/>
              <a:gd name="connsiteX31326" fmla="*/ 10339774 w 12184637"/>
              <a:gd name="connsiteY31326" fmla="*/ 744478 h 4608812"/>
              <a:gd name="connsiteX31327" fmla="*/ 10336682 w 12184637"/>
              <a:gd name="connsiteY31327" fmla="*/ 751693 h 4608812"/>
              <a:gd name="connsiteX31328" fmla="*/ 10341908 w 12184637"/>
              <a:gd name="connsiteY31328" fmla="*/ 755153 h 4608812"/>
              <a:gd name="connsiteX31329" fmla="*/ 10343896 w 12184637"/>
              <a:gd name="connsiteY31329" fmla="*/ 754785 h 4608812"/>
              <a:gd name="connsiteX31330" fmla="*/ 10435116 w 12184637"/>
              <a:gd name="connsiteY31330" fmla="*/ 728133 h 4608812"/>
              <a:gd name="connsiteX31331" fmla="*/ 10429594 w 12184637"/>
              <a:gd name="connsiteY31331" fmla="*/ 722538 h 4608812"/>
              <a:gd name="connsiteX31332" fmla="*/ 10396022 w 12184637"/>
              <a:gd name="connsiteY31332" fmla="*/ 722244 h 4608812"/>
              <a:gd name="connsiteX31333" fmla="*/ 10395949 w 12184637"/>
              <a:gd name="connsiteY31333" fmla="*/ 722244 h 4608812"/>
              <a:gd name="connsiteX31334" fmla="*/ 10390427 w 12184637"/>
              <a:gd name="connsiteY31334" fmla="*/ 727765 h 4608812"/>
              <a:gd name="connsiteX31335" fmla="*/ 10395949 w 12184637"/>
              <a:gd name="connsiteY31335" fmla="*/ 733361 h 4608812"/>
              <a:gd name="connsiteX31336" fmla="*/ 10429520 w 12184637"/>
              <a:gd name="connsiteY31336" fmla="*/ 733655 h 4608812"/>
              <a:gd name="connsiteX31337" fmla="*/ 10429594 w 12184637"/>
              <a:gd name="connsiteY31337" fmla="*/ 733655 h 4608812"/>
              <a:gd name="connsiteX31338" fmla="*/ 10435116 w 12184637"/>
              <a:gd name="connsiteY31338" fmla="*/ 728133 h 4608812"/>
              <a:gd name="connsiteX31339" fmla="*/ 10456467 w 12184637"/>
              <a:gd name="connsiteY31339" fmla="*/ 749705 h 4608812"/>
              <a:gd name="connsiteX31340" fmla="*/ 10455583 w 12184637"/>
              <a:gd name="connsiteY31340" fmla="*/ 741827 h 4608812"/>
              <a:gd name="connsiteX31341" fmla="*/ 10432980 w 12184637"/>
              <a:gd name="connsiteY31341" fmla="*/ 723716 h 4608812"/>
              <a:gd name="connsiteX31342" fmla="*/ 10425103 w 12184637"/>
              <a:gd name="connsiteY31342" fmla="*/ 724600 h 4608812"/>
              <a:gd name="connsiteX31343" fmla="*/ 10425986 w 12184637"/>
              <a:gd name="connsiteY31343" fmla="*/ 732477 h 4608812"/>
              <a:gd name="connsiteX31344" fmla="*/ 10448588 w 12184637"/>
              <a:gd name="connsiteY31344" fmla="*/ 750662 h 4608812"/>
              <a:gd name="connsiteX31345" fmla="*/ 10452123 w 12184637"/>
              <a:gd name="connsiteY31345" fmla="*/ 751914 h 4608812"/>
              <a:gd name="connsiteX31346" fmla="*/ 10456467 w 12184637"/>
              <a:gd name="connsiteY31346" fmla="*/ 749705 h 4608812"/>
              <a:gd name="connsiteX31347" fmla="*/ 10453227 w 12184637"/>
              <a:gd name="connsiteY31347" fmla="*/ 751693 h 4608812"/>
              <a:gd name="connsiteX31348" fmla="*/ 10556153 w 12184637"/>
              <a:gd name="connsiteY31348" fmla="*/ 729974 h 4608812"/>
              <a:gd name="connsiteX31349" fmla="*/ 10560423 w 12184637"/>
              <a:gd name="connsiteY31349" fmla="*/ 723348 h 4608812"/>
              <a:gd name="connsiteX31350" fmla="*/ 10553796 w 12184637"/>
              <a:gd name="connsiteY31350" fmla="*/ 719078 h 4608812"/>
              <a:gd name="connsiteX31351" fmla="*/ 10450871 w 12184637"/>
              <a:gd name="connsiteY31351" fmla="*/ 740797 h 4608812"/>
              <a:gd name="connsiteX31352" fmla="*/ 10446528 w 12184637"/>
              <a:gd name="connsiteY31352" fmla="*/ 747423 h 4608812"/>
              <a:gd name="connsiteX31353" fmla="*/ 10452049 w 12184637"/>
              <a:gd name="connsiteY31353" fmla="*/ 751840 h 4608812"/>
              <a:gd name="connsiteX31354" fmla="*/ 10453227 w 12184637"/>
              <a:gd name="connsiteY31354" fmla="*/ 751693 h 4608812"/>
              <a:gd name="connsiteX31355" fmla="*/ 10589651 w 12184637"/>
              <a:gd name="connsiteY31355" fmla="*/ 760086 h 4608812"/>
              <a:gd name="connsiteX31356" fmla="*/ 10589724 w 12184637"/>
              <a:gd name="connsiteY31356" fmla="*/ 752208 h 4608812"/>
              <a:gd name="connsiteX31357" fmla="*/ 10559023 w 12184637"/>
              <a:gd name="connsiteY31357" fmla="*/ 720697 h 4608812"/>
              <a:gd name="connsiteX31358" fmla="*/ 10551146 w 12184637"/>
              <a:gd name="connsiteY31358" fmla="*/ 720624 h 4608812"/>
              <a:gd name="connsiteX31359" fmla="*/ 10551072 w 12184637"/>
              <a:gd name="connsiteY31359" fmla="*/ 728502 h 4608812"/>
              <a:gd name="connsiteX31360" fmla="*/ 10581773 w 12184637"/>
              <a:gd name="connsiteY31360" fmla="*/ 760012 h 4608812"/>
              <a:gd name="connsiteX31361" fmla="*/ 10585822 w 12184637"/>
              <a:gd name="connsiteY31361" fmla="*/ 761706 h 4608812"/>
              <a:gd name="connsiteX31362" fmla="*/ 10589651 w 12184637"/>
              <a:gd name="connsiteY31362" fmla="*/ 760086 h 4608812"/>
              <a:gd name="connsiteX31363" fmla="*/ 10586191 w 12184637"/>
              <a:gd name="connsiteY31363" fmla="*/ 761632 h 4608812"/>
              <a:gd name="connsiteX31364" fmla="*/ 10698613 w 12184637"/>
              <a:gd name="connsiteY31364" fmla="*/ 752061 h 4608812"/>
              <a:gd name="connsiteX31365" fmla="*/ 10703693 w 12184637"/>
              <a:gd name="connsiteY31365" fmla="*/ 746024 h 4608812"/>
              <a:gd name="connsiteX31366" fmla="*/ 10697656 w 12184637"/>
              <a:gd name="connsiteY31366" fmla="*/ 740944 h 4608812"/>
              <a:gd name="connsiteX31367" fmla="*/ 10585233 w 12184637"/>
              <a:gd name="connsiteY31367" fmla="*/ 750515 h 4608812"/>
              <a:gd name="connsiteX31368" fmla="*/ 10580154 w 12184637"/>
              <a:gd name="connsiteY31368" fmla="*/ 756552 h 4608812"/>
              <a:gd name="connsiteX31369" fmla="*/ 10585748 w 12184637"/>
              <a:gd name="connsiteY31369" fmla="*/ 761632 h 4608812"/>
              <a:gd name="connsiteX31370" fmla="*/ 10586191 w 12184637"/>
              <a:gd name="connsiteY31370" fmla="*/ 761632 h 4608812"/>
              <a:gd name="connsiteX31371" fmla="*/ 10734615 w 12184637"/>
              <a:gd name="connsiteY31371" fmla="*/ 792038 h 4608812"/>
              <a:gd name="connsiteX31372" fmla="*/ 10735499 w 12184637"/>
              <a:gd name="connsiteY31372" fmla="*/ 784234 h 4608812"/>
              <a:gd name="connsiteX31373" fmla="*/ 10702516 w 12184637"/>
              <a:gd name="connsiteY31373" fmla="*/ 743005 h 4608812"/>
              <a:gd name="connsiteX31374" fmla="*/ 10694711 w 12184637"/>
              <a:gd name="connsiteY31374" fmla="*/ 742122 h 4608812"/>
              <a:gd name="connsiteX31375" fmla="*/ 10693828 w 12184637"/>
              <a:gd name="connsiteY31375" fmla="*/ 749926 h 4608812"/>
              <a:gd name="connsiteX31376" fmla="*/ 10726811 w 12184637"/>
              <a:gd name="connsiteY31376" fmla="*/ 791155 h 4608812"/>
              <a:gd name="connsiteX31377" fmla="*/ 10731228 w 12184637"/>
              <a:gd name="connsiteY31377" fmla="*/ 793216 h 4608812"/>
              <a:gd name="connsiteX31378" fmla="*/ 10734615 w 12184637"/>
              <a:gd name="connsiteY31378" fmla="*/ 792038 h 4608812"/>
              <a:gd name="connsiteX31379" fmla="*/ 10763181 w 12184637"/>
              <a:gd name="connsiteY31379" fmla="*/ 840630 h 4608812"/>
              <a:gd name="connsiteX31380" fmla="*/ 10765095 w 12184637"/>
              <a:gd name="connsiteY31380" fmla="*/ 832973 h 4608812"/>
              <a:gd name="connsiteX31381" fmla="*/ 10735866 w 12184637"/>
              <a:gd name="connsiteY31381" fmla="*/ 784750 h 4608812"/>
              <a:gd name="connsiteX31382" fmla="*/ 10728210 w 12184637"/>
              <a:gd name="connsiteY31382" fmla="*/ 782835 h 4608812"/>
              <a:gd name="connsiteX31383" fmla="*/ 10726296 w 12184637"/>
              <a:gd name="connsiteY31383" fmla="*/ 790492 h 4608812"/>
              <a:gd name="connsiteX31384" fmla="*/ 10755524 w 12184637"/>
              <a:gd name="connsiteY31384" fmla="*/ 838715 h 4608812"/>
              <a:gd name="connsiteX31385" fmla="*/ 10760310 w 12184637"/>
              <a:gd name="connsiteY31385" fmla="*/ 841366 h 4608812"/>
              <a:gd name="connsiteX31386" fmla="*/ 10763181 w 12184637"/>
              <a:gd name="connsiteY31386" fmla="*/ 840630 h 4608812"/>
              <a:gd name="connsiteX31387" fmla="*/ 10884438 w 12184637"/>
              <a:gd name="connsiteY31387" fmla="*/ 838126 h 4608812"/>
              <a:gd name="connsiteX31388" fmla="*/ 10878990 w 12184637"/>
              <a:gd name="connsiteY31388" fmla="*/ 832457 h 4608812"/>
              <a:gd name="connsiteX31389" fmla="*/ 10760383 w 12184637"/>
              <a:gd name="connsiteY31389" fmla="*/ 830322 h 4608812"/>
              <a:gd name="connsiteX31390" fmla="*/ 10760236 w 12184637"/>
              <a:gd name="connsiteY31390" fmla="*/ 830322 h 4608812"/>
              <a:gd name="connsiteX31391" fmla="*/ 10754714 w 12184637"/>
              <a:gd name="connsiteY31391" fmla="*/ 835771 h 4608812"/>
              <a:gd name="connsiteX31392" fmla="*/ 10760162 w 12184637"/>
              <a:gd name="connsiteY31392" fmla="*/ 841440 h 4608812"/>
              <a:gd name="connsiteX31393" fmla="*/ 10878769 w 12184637"/>
              <a:gd name="connsiteY31393" fmla="*/ 843575 h 4608812"/>
              <a:gd name="connsiteX31394" fmla="*/ 10878916 w 12184637"/>
              <a:gd name="connsiteY31394" fmla="*/ 843575 h 4608812"/>
              <a:gd name="connsiteX31395" fmla="*/ 10884438 w 12184637"/>
              <a:gd name="connsiteY31395" fmla="*/ 838126 h 4608812"/>
              <a:gd name="connsiteX31396" fmla="*/ 10993916 w 12184637"/>
              <a:gd name="connsiteY31396" fmla="*/ 855207 h 4608812"/>
              <a:gd name="connsiteX31397" fmla="*/ 10989204 w 12184637"/>
              <a:gd name="connsiteY31397" fmla="*/ 848875 h 4608812"/>
              <a:gd name="connsiteX31398" fmla="*/ 10879653 w 12184637"/>
              <a:gd name="connsiteY31398" fmla="*/ 832457 h 4608812"/>
              <a:gd name="connsiteX31399" fmla="*/ 10873321 w 12184637"/>
              <a:gd name="connsiteY31399" fmla="*/ 837169 h 4608812"/>
              <a:gd name="connsiteX31400" fmla="*/ 10878033 w 12184637"/>
              <a:gd name="connsiteY31400" fmla="*/ 843501 h 4608812"/>
              <a:gd name="connsiteX31401" fmla="*/ 10987584 w 12184637"/>
              <a:gd name="connsiteY31401" fmla="*/ 859919 h 4608812"/>
              <a:gd name="connsiteX31402" fmla="*/ 10988468 w 12184637"/>
              <a:gd name="connsiteY31402" fmla="*/ 859993 h 4608812"/>
              <a:gd name="connsiteX31403" fmla="*/ 10993916 w 12184637"/>
              <a:gd name="connsiteY31403" fmla="*/ 855207 h 4608812"/>
              <a:gd name="connsiteX31404" fmla="*/ 11020273 w 12184637"/>
              <a:gd name="connsiteY31404" fmla="*/ 909467 h 4608812"/>
              <a:gd name="connsiteX31405" fmla="*/ 11022334 w 12184637"/>
              <a:gd name="connsiteY31405" fmla="*/ 901884 h 4608812"/>
              <a:gd name="connsiteX31406" fmla="*/ 10993327 w 12184637"/>
              <a:gd name="connsiteY31406" fmla="*/ 851673 h 4608812"/>
              <a:gd name="connsiteX31407" fmla="*/ 10985744 w 12184637"/>
              <a:gd name="connsiteY31407" fmla="*/ 849612 h 4608812"/>
              <a:gd name="connsiteX31408" fmla="*/ 10983682 w 12184637"/>
              <a:gd name="connsiteY31408" fmla="*/ 857195 h 4608812"/>
              <a:gd name="connsiteX31409" fmla="*/ 11012690 w 12184637"/>
              <a:gd name="connsiteY31409" fmla="*/ 907406 h 4608812"/>
              <a:gd name="connsiteX31410" fmla="*/ 11017549 w 12184637"/>
              <a:gd name="connsiteY31410" fmla="*/ 910204 h 4608812"/>
              <a:gd name="connsiteX31411" fmla="*/ 11020273 w 12184637"/>
              <a:gd name="connsiteY31411" fmla="*/ 909467 h 4608812"/>
              <a:gd name="connsiteX31412" fmla="*/ 11119885 w 12184637"/>
              <a:gd name="connsiteY31412" fmla="*/ 935677 h 4608812"/>
              <a:gd name="connsiteX31413" fmla="*/ 11116130 w 12184637"/>
              <a:gd name="connsiteY31413" fmla="*/ 928757 h 4608812"/>
              <a:gd name="connsiteX31414" fmla="*/ 11019022 w 12184637"/>
              <a:gd name="connsiteY31414" fmla="*/ 899307 h 4608812"/>
              <a:gd name="connsiteX31415" fmla="*/ 11012101 w 12184637"/>
              <a:gd name="connsiteY31415" fmla="*/ 903062 h 4608812"/>
              <a:gd name="connsiteX31416" fmla="*/ 11015855 w 12184637"/>
              <a:gd name="connsiteY31416" fmla="*/ 909983 h 4608812"/>
              <a:gd name="connsiteX31417" fmla="*/ 11112965 w 12184637"/>
              <a:gd name="connsiteY31417" fmla="*/ 939432 h 4608812"/>
              <a:gd name="connsiteX31418" fmla="*/ 11114658 w 12184637"/>
              <a:gd name="connsiteY31418" fmla="*/ 939653 h 4608812"/>
              <a:gd name="connsiteX31419" fmla="*/ 11119885 w 12184637"/>
              <a:gd name="connsiteY31419" fmla="*/ 935677 h 4608812"/>
              <a:gd name="connsiteX31420" fmla="*/ 11139763 w 12184637"/>
              <a:gd name="connsiteY31420" fmla="*/ 989717 h 4608812"/>
              <a:gd name="connsiteX31421" fmla="*/ 11142561 w 12184637"/>
              <a:gd name="connsiteY31421" fmla="*/ 982354 h 4608812"/>
              <a:gd name="connsiteX31422" fmla="*/ 11119664 w 12184637"/>
              <a:gd name="connsiteY31422" fmla="*/ 931775 h 4608812"/>
              <a:gd name="connsiteX31423" fmla="*/ 11112302 w 12184637"/>
              <a:gd name="connsiteY31423" fmla="*/ 928978 h 4608812"/>
              <a:gd name="connsiteX31424" fmla="*/ 11109504 w 12184637"/>
              <a:gd name="connsiteY31424" fmla="*/ 936340 h 4608812"/>
              <a:gd name="connsiteX31425" fmla="*/ 11132401 w 12184637"/>
              <a:gd name="connsiteY31425" fmla="*/ 986919 h 4608812"/>
              <a:gd name="connsiteX31426" fmla="*/ 11137555 w 12184637"/>
              <a:gd name="connsiteY31426" fmla="*/ 990158 h 4608812"/>
              <a:gd name="connsiteX31427" fmla="*/ 11139763 w 12184637"/>
              <a:gd name="connsiteY31427" fmla="*/ 989717 h 4608812"/>
              <a:gd name="connsiteX31428" fmla="*/ 11220676 w 12184637"/>
              <a:gd name="connsiteY31428" fmla="*/ 1029547 h 4608812"/>
              <a:gd name="connsiteX31429" fmla="*/ 11218393 w 12184637"/>
              <a:gd name="connsiteY31429" fmla="*/ 1021964 h 4608812"/>
              <a:gd name="connsiteX31430" fmla="*/ 11140058 w 12184637"/>
              <a:gd name="connsiteY31430" fmla="*/ 979704 h 4608812"/>
              <a:gd name="connsiteX31431" fmla="*/ 11132474 w 12184637"/>
              <a:gd name="connsiteY31431" fmla="*/ 981986 h 4608812"/>
              <a:gd name="connsiteX31432" fmla="*/ 11134757 w 12184637"/>
              <a:gd name="connsiteY31432" fmla="*/ 989569 h 4608812"/>
              <a:gd name="connsiteX31433" fmla="*/ 11213092 w 12184637"/>
              <a:gd name="connsiteY31433" fmla="*/ 1031829 h 4608812"/>
              <a:gd name="connsiteX31434" fmla="*/ 11215743 w 12184637"/>
              <a:gd name="connsiteY31434" fmla="*/ 1032492 h 4608812"/>
              <a:gd name="connsiteX31435" fmla="*/ 11220676 w 12184637"/>
              <a:gd name="connsiteY31435" fmla="*/ 1029547 h 4608812"/>
              <a:gd name="connsiteX31436" fmla="*/ 11225976 w 12184637"/>
              <a:gd name="connsiteY31436" fmla="*/ 1036835 h 4608812"/>
              <a:gd name="connsiteX31437" fmla="*/ 11225903 w 12184637"/>
              <a:gd name="connsiteY31437" fmla="*/ 1028958 h 4608812"/>
              <a:gd name="connsiteX31438" fmla="*/ 11219719 w 12184637"/>
              <a:gd name="connsiteY31438" fmla="*/ 1022921 h 4608812"/>
              <a:gd name="connsiteX31439" fmla="*/ 11211840 w 12184637"/>
              <a:gd name="connsiteY31439" fmla="*/ 1022994 h 4608812"/>
              <a:gd name="connsiteX31440" fmla="*/ 11211914 w 12184637"/>
              <a:gd name="connsiteY31440" fmla="*/ 1030872 h 4608812"/>
              <a:gd name="connsiteX31441" fmla="*/ 11218098 w 12184637"/>
              <a:gd name="connsiteY31441" fmla="*/ 1036909 h 4608812"/>
              <a:gd name="connsiteX31442" fmla="*/ 11222000 w 12184637"/>
              <a:gd name="connsiteY31442" fmla="*/ 1038455 h 4608812"/>
              <a:gd name="connsiteX31443" fmla="*/ 11225976 w 12184637"/>
              <a:gd name="connsiteY31443" fmla="*/ 1036835 h 4608812"/>
              <a:gd name="connsiteX31444" fmla="*/ 11276555 w 12184637"/>
              <a:gd name="connsiteY31444" fmla="*/ 1086899 h 4608812"/>
              <a:gd name="connsiteX31445" fmla="*/ 11276555 w 12184637"/>
              <a:gd name="connsiteY31445" fmla="*/ 1079022 h 4608812"/>
              <a:gd name="connsiteX31446" fmla="*/ 11225976 w 12184637"/>
              <a:gd name="connsiteY31446" fmla="*/ 1028958 h 4608812"/>
              <a:gd name="connsiteX31447" fmla="*/ 11218098 w 12184637"/>
              <a:gd name="connsiteY31447" fmla="*/ 1028958 h 4608812"/>
              <a:gd name="connsiteX31448" fmla="*/ 11218098 w 12184637"/>
              <a:gd name="connsiteY31448" fmla="*/ 1036835 h 4608812"/>
              <a:gd name="connsiteX31449" fmla="*/ 11268677 w 12184637"/>
              <a:gd name="connsiteY31449" fmla="*/ 1086899 h 4608812"/>
              <a:gd name="connsiteX31450" fmla="*/ 11272653 w 12184637"/>
              <a:gd name="connsiteY31450" fmla="*/ 1088519 h 4608812"/>
              <a:gd name="connsiteX31451" fmla="*/ 11276555 w 12184637"/>
              <a:gd name="connsiteY31451" fmla="*/ 1086899 h 4608812"/>
              <a:gd name="connsiteX31452" fmla="*/ 11280973 w 12184637"/>
              <a:gd name="connsiteY31452" fmla="*/ 1088445 h 4608812"/>
              <a:gd name="connsiteX31453" fmla="*/ 11279353 w 12184637"/>
              <a:gd name="connsiteY31453" fmla="*/ 1080715 h 4608812"/>
              <a:gd name="connsiteX31454" fmla="*/ 11275672 w 12184637"/>
              <a:gd name="connsiteY31454" fmla="*/ 1078359 h 4608812"/>
              <a:gd name="connsiteX31455" fmla="*/ 11267941 w 12184637"/>
              <a:gd name="connsiteY31455" fmla="*/ 1079979 h 4608812"/>
              <a:gd name="connsiteX31456" fmla="*/ 11269561 w 12184637"/>
              <a:gd name="connsiteY31456" fmla="*/ 1087709 h 4608812"/>
              <a:gd name="connsiteX31457" fmla="*/ 11273242 w 12184637"/>
              <a:gd name="connsiteY31457" fmla="*/ 1090065 h 4608812"/>
              <a:gd name="connsiteX31458" fmla="*/ 11276334 w 12184637"/>
              <a:gd name="connsiteY31458" fmla="*/ 1090949 h 4608812"/>
              <a:gd name="connsiteX31459" fmla="*/ 11280973 w 12184637"/>
              <a:gd name="connsiteY31459" fmla="*/ 1088445 h 4608812"/>
              <a:gd name="connsiteX31460" fmla="*/ 11287820 w 12184637"/>
              <a:gd name="connsiteY31460" fmla="*/ 1098605 h 4608812"/>
              <a:gd name="connsiteX31461" fmla="*/ 11288335 w 12184637"/>
              <a:gd name="connsiteY31461" fmla="*/ 1090728 h 4608812"/>
              <a:gd name="connsiteX31462" fmla="*/ 11280458 w 12184637"/>
              <a:gd name="connsiteY31462" fmla="*/ 1081672 h 4608812"/>
              <a:gd name="connsiteX31463" fmla="*/ 11272579 w 12184637"/>
              <a:gd name="connsiteY31463" fmla="*/ 1081157 h 4608812"/>
              <a:gd name="connsiteX31464" fmla="*/ 11272064 w 12184637"/>
              <a:gd name="connsiteY31464" fmla="*/ 1089034 h 4608812"/>
              <a:gd name="connsiteX31465" fmla="*/ 11279942 w 12184637"/>
              <a:gd name="connsiteY31465" fmla="*/ 1098090 h 4608812"/>
              <a:gd name="connsiteX31466" fmla="*/ 11284212 w 12184637"/>
              <a:gd name="connsiteY31466" fmla="*/ 1100004 h 4608812"/>
              <a:gd name="connsiteX31467" fmla="*/ 11287820 w 12184637"/>
              <a:gd name="connsiteY31467" fmla="*/ 1098605 h 4608812"/>
              <a:gd name="connsiteX31468" fmla="*/ 11295697 w 12184637"/>
              <a:gd name="connsiteY31468" fmla="*/ 1106851 h 4608812"/>
              <a:gd name="connsiteX31469" fmla="*/ 11295992 w 12184637"/>
              <a:gd name="connsiteY31469" fmla="*/ 1098974 h 4608812"/>
              <a:gd name="connsiteX31470" fmla="*/ 11288261 w 12184637"/>
              <a:gd name="connsiteY31470" fmla="*/ 1090654 h 4608812"/>
              <a:gd name="connsiteX31471" fmla="*/ 11280384 w 12184637"/>
              <a:gd name="connsiteY31471" fmla="*/ 1090360 h 4608812"/>
              <a:gd name="connsiteX31472" fmla="*/ 11280089 w 12184637"/>
              <a:gd name="connsiteY31472" fmla="*/ 1098237 h 4608812"/>
              <a:gd name="connsiteX31473" fmla="*/ 11287820 w 12184637"/>
              <a:gd name="connsiteY31473" fmla="*/ 1106557 h 4608812"/>
              <a:gd name="connsiteX31474" fmla="*/ 11291942 w 12184637"/>
              <a:gd name="connsiteY31474" fmla="*/ 1108324 h 4608812"/>
              <a:gd name="connsiteX31475" fmla="*/ 11295697 w 12184637"/>
              <a:gd name="connsiteY31475" fmla="*/ 1106851 h 4608812"/>
              <a:gd name="connsiteX31476" fmla="*/ 11390303 w 12184637"/>
              <a:gd name="connsiteY31476" fmla="*/ 1172008 h 4608812"/>
              <a:gd name="connsiteX31477" fmla="*/ 11388978 w 12184637"/>
              <a:gd name="connsiteY31477" fmla="*/ 1164204 h 4608812"/>
              <a:gd name="connsiteX31478" fmla="*/ 11295109 w 12184637"/>
              <a:gd name="connsiteY31478" fmla="*/ 1098164 h 4608812"/>
              <a:gd name="connsiteX31479" fmla="*/ 11287304 w 12184637"/>
              <a:gd name="connsiteY31479" fmla="*/ 1099489 h 4608812"/>
              <a:gd name="connsiteX31480" fmla="*/ 11288630 w 12184637"/>
              <a:gd name="connsiteY31480" fmla="*/ 1107293 h 4608812"/>
              <a:gd name="connsiteX31481" fmla="*/ 11382499 w 12184637"/>
              <a:gd name="connsiteY31481" fmla="*/ 1173333 h 4608812"/>
              <a:gd name="connsiteX31482" fmla="*/ 11385738 w 12184637"/>
              <a:gd name="connsiteY31482" fmla="*/ 1174364 h 4608812"/>
              <a:gd name="connsiteX31483" fmla="*/ 11390303 w 12184637"/>
              <a:gd name="connsiteY31483" fmla="*/ 1172008 h 4608812"/>
              <a:gd name="connsiteX31484" fmla="*/ 11501106 w 12184637"/>
              <a:gd name="connsiteY31484" fmla="*/ 1217875 h 4608812"/>
              <a:gd name="connsiteX31485" fmla="*/ 11498161 w 12184637"/>
              <a:gd name="connsiteY31485" fmla="*/ 1210586 h 4608812"/>
              <a:gd name="connsiteX31486" fmla="*/ 11387947 w 12184637"/>
              <a:gd name="connsiteY31486" fmla="*/ 1163762 h 4608812"/>
              <a:gd name="connsiteX31487" fmla="*/ 11380659 w 12184637"/>
              <a:gd name="connsiteY31487" fmla="*/ 1166707 h 4608812"/>
              <a:gd name="connsiteX31488" fmla="*/ 11383603 w 12184637"/>
              <a:gd name="connsiteY31488" fmla="*/ 1173996 h 4608812"/>
              <a:gd name="connsiteX31489" fmla="*/ 11493818 w 12184637"/>
              <a:gd name="connsiteY31489" fmla="*/ 1220820 h 4608812"/>
              <a:gd name="connsiteX31490" fmla="*/ 11496026 w 12184637"/>
              <a:gd name="connsiteY31490" fmla="*/ 1221262 h 4608812"/>
              <a:gd name="connsiteX31491" fmla="*/ 11501106 w 12184637"/>
              <a:gd name="connsiteY31491" fmla="*/ 1217875 h 4608812"/>
              <a:gd name="connsiteX31492" fmla="*/ 11613013 w 12184637"/>
              <a:gd name="connsiteY31492" fmla="*/ 1242465 h 4608812"/>
              <a:gd name="connsiteX31493" fmla="*/ 11608817 w 12184637"/>
              <a:gd name="connsiteY31493" fmla="*/ 1235765 h 4608812"/>
              <a:gd name="connsiteX31494" fmla="*/ 11497204 w 12184637"/>
              <a:gd name="connsiteY31494" fmla="*/ 1210218 h 4608812"/>
              <a:gd name="connsiteX31495" fmla="*/ 11490504 w 12184637"/>
              <a:gd name="connsiteY31495" fmla="*/ 1214415 h 4608812"/>
              <a:gd name="connsiteX31496" fmla="*/ 11494701 w 12184637"/>
              <a:gd name="connsiteY31496" fmla="*/ 1221114 h 4608812"/>
              <a:gd name="connsiteX31497" fmla="*/ 11606313 w 12184637"/>
              <a:gd name="connsiteY31497" fmla="*/ 1246662 h 4608812"/>
              <a:gd name="connsiteX31498" fmla="*/ 11607565 w 12184637"/>
              <a:gd name="connsiteY31498" fmla="*/ 1246809 h 4608812"/>
              <a:gd name="connsiteX31499" fmla="*/ 11613013 w 12184637"/>
              <a:gd name="connsiteY31499" fmla="*/ 1242465 h 4608812"/>
              <a:gd name="connsiteX31500" fmla="*/ 11722123 w 12184637"/>
              <a:gd name="connsiteY31500" fmla="*/ 1246441 h 4608812"/>
              <a:gd name="connsiteX31501" fmla="*/ 11716822 w 12184637"/>
              <a:gd name="connsiteY31501" fmla="*/ 1240624 h 4608812"/>
              <a:gd name="connsiteX31502" fmla="*/ 11607860 w 12184637"/>
              <a:gd name="connsiteY31502" fmla="*/ 1235618 h 4608812"/>
              <a:gd name="connsiteX31503" fmla="*/ 11602043 w 12184637"/>
              <a:gd name="connsiteY31503" fmla="*/ 1240919 h 4608812"/>
              <a:gd name="connsiteX31504" fmla="*/ 11607344 w 12184637"/>
              <a:gd name="connsiteY31504" fmla="*/ 1246735 h 4608812"/>
              <a:gd name="connsiteX31505" fmla="*/ 11716307 w 12184637"/>
              <a:gd name="connsiteY31505" fmla="*/ 1251742 h 4608812"/>
              <a:gd name="connsiteX31506" fmla="*/ 11716601 w 12184637"/>
              <a:gd name="connsiteY31506" fmla="*/ 1251742 h 4608812"/>
              <a:gd name="connsiteX31507" fmla="*/ 11722123 w 12184637"/>
              <a:gd name="connsiteY31507" fmla="*/ 1246441 h 4608812"/>
              <a:gd name="connsiteX31508" fmla="*/ 11717337 w 12184637"/>
              <a:gd name="connsiteY31508" fmla="*/ 1251742 h 4608812"/>
              <a:gd name="connsiteX31509" fmla="*/ 11819453 w 12184637"/>
              <a:gd name="connsiteY31509" fmla="*/ 1237017 h 4608812"/>
              <a:gd name="connsiteX31510" fmla="*/ 11824165 w 12184637"/>
              <a:gd name="connsiteY31510" fmla="*/ 1230685 h 4608812"/>
              <a:gd name="connsiteX31511" fmla="*/ 11817833 w 12184637"/>
              <a:gd name="connsiteY31511" fmla="*/ 1225974 h 4608812"/>
              <a:gd name="connsiteX31512" fmla="*/ 11715718 w 12184637"/>
              <a:gd name="connsiteY31512" fmla="*/ 1240698 h 4608812"/>
              <a:gd name="connsiteX31513" fmla="*/ 11711006 w 12184637"/>
              <a:gd name="connsiteY31513" fmla="*/ 1247030 h 4608812"/>
              <a:gd name="connsiteX31514" fmla="*/ 11716528 w 12184637"/>
              <a:gd name="connsiteY31514" fmla="*/ 1251815 h 4608812"/>
              <a:gd name="connsiteX31515" fmla="*/ 11717337 w 12184637"/>
              <a:gd name="connsiteY31515" fmla="*/ 1251742 h 4608812"/>
              <a:gd name="connsiteX31516" fmla="*/ 11820705 w 12184637"/>
              <a:gd name="connsiteY31516" fmla="*/ 1236722 h 4608812"/>
              <a:gd name="connsiteX31517" fmla="*/ 11912144 w 12184637"/>
              <a:gd name="connsiteY31517" fmla="*/ 1201089 h 4608812"/>
              <a:gd name="connsiteX31518" fmla="*/ 11915310 w 12184637"/>
              <a:gd name="connsiteY31518" fmla="*/ 1193874 h 4608812"/>
              <a:gd name="connsiteX31519" fmla="*/ 11908095 w 12184637"/>
              <a:gd name="connsiteY31519" fmla="*/ 1190708 h 4608812"/>
              <a:gd name="connsiteX31520" fmla="*/ 11816655 w 12184637"/>
              <a:gd name="connsiteY31520" fmla="*/ 1226342 h 4608812"/>
              <a:gd name="connsiteX31521" fmla="*/ 11813489 w 12184637"/>
              <a:gd name="connsiteY31521" fmla="*/ 1233557 h 4608812"/>
              <a:gd name="connsiteX31522" fmla="*/ 11818717 w 12184637"/>
              <a:gd name="connsiteY31522" fmla="*/ 1237091 h 4608812"/>
              <a:gd name="connsiteX31523" fmla="*/ 11820705 w 12184637"/>
              <a:gd name="connsiteY31523" fmla="*/ 1236722 h 4608812"/>
              <a:gd name="connsiteX31524" fmla="*/ 11913470 w 12184637"/>
              <a:gd name="connsiteY31524" fmla="*/ 1200353 h 4608812"/>
              <a:gd name="connsiteX31525" fmla="*/ 11990258 w 12184637"/>
              <a:gd name="connsiteY31525" fmla="*/ 1142779 h 4608812"/>
              <a:gd name="connsiteX31526" fmla="*/ 11991363 w 12184637"/>
              <a:gd name="connsiteY31526" fmla="*/ 1134975 h 4608812"/>
              <a:gd name="connsiteX31527" fmla="*/ 11983559 w 12184637"/>
              <a:gd name="connsiteY31527" fmla="*/ 1133871 h 4608812"/>
              <a:gd name="connsiteX31528" fmla="*/ 11906770 w 12184637"/>
              <a:gd name="connsiteY31528" fmla="*/ 1191444 h 4608812"/>
              <a:gd name="connsiteX31529" fmla="*/ 11905665 w 12184637"/>
              <a:gd name="connsiteY31529" fmla="*/ 1199248 h 4608812"/>
              <a:gd name="connsiteX31530" fmla="*/ 11910156 w 12184637"/>
              <a:gd name="connsiteY31530" fmla="*/ 1201457 h 4608812"/>
              <a:gd name="connsiteX31531" fmla="*/ 11913470 w 12184637"/>
              <a:gd name="connsiteY31531" fmla="*/ 1200353 h 4608812"/>
              <a:gd name="connsiteX31532" fmla="*/ 11992320 w 12184637"/>
              <a:gd name="connsiteY31532" fmla="*/ 1139687 h 4608812"/>
              <a:gd name="connsiteX31533" fmla="*/ 12010652 w 12184637"/>
              <a:gd name="connsiteY31533" fmla="*/ 1069819 h 4608812"/>
              <a:gd name="connsiteX31534" fmla="*/ 12006676 w 12184637"/>
              <a:gd name="connsiteY31534" fmla="*/ 1063045 h 4608812"/>
              <a:gd name="connsiteX31535" fmla="*/ 11999903 w 12184637"/>
              <a:gd name="connsiteY31535" fmla="*/ 1067021 h 4608812"/>
              <a:gd name="connsiteX31536" fmla="*/ 11981571 w 12184637"/>
              <a:gd name="connsiteY31536" fmla="*/ 1136889 h 4608812"/>
              <a:gd name="connsiteX31537" fmla="*/ 11985546 w 12184637"/>
              <a:gd name="connsiteY31537" fmla="*/ 1143663 h 4608812"/>
              <a:gd name="connsiteX31538" fmla="*/ 11987019 w 12184637"/>
              <a:gd name="connsiteY31538" fmla="*/ 1143884 h 4608812"/>
              <a:gd name="connsiteX31539" fmla="*/ 11992320 w 12184637"/>
              <a:gd name="connsiteY31539" fmla="*/ 1139687 h 4608812"/>
              <a:gd name="connsiteX31540" fmla="*/ 12009547 w 12184637"/>
              <a:gd name="connsiteY31540" fmla="*/ 1071954 h 4608812"/>
              <a:gd name="connsiteX31541" fmla="*/ 12012345 w 12184637"/>
              <a:gd name="connsiteY31541" fmla="*/ 1068567 h 4608812"/>
              <a:gd name="connsiteX31542" fmla="*/ 12011609 w 12184637"/>
              <a:gd name="connsiteY31542" fmla="*/ 1060689 h 4608812"/>
              <a:gd name="connsiteX31543" fmla="*/ 12003732 w 12184637"/>
              <a:gd name="connsiteY31543" fmla="*/ 1061426 h 4608812"/>
              <a:gd name="connsiteX31544" fmla="*/ 12000934 w 12184637"/>
              <a:gd name="connsiteY31544" fmla="*/ 1064812 h 4608812"/>
              <a:gd name="connsiteX31545" fmla="*/ 12001670 w 12184637"/>
              <a:gd name="connsiteY31545" fmla="*/ 1072690 h 4608812"/>
              <a:gd name="connsiteX31546" fmla="*/ 12005278 w 12184637"/>
              <a:gd name="connsiteY31546" fmla="*/ 1073942 h 4608812"/>
              <a:gd name="connsiteX31547" fmla="*/ 12009547 w 12184637"/>
              <a:gd name="connsiteY31547" fmla="*/ 1071954 h 4608812"/>
              <a:gd name="connsiteX31548" fmla="*/ 12012345 w 12184637"/>
              <a:gd name="connsiteY31548" fmla="*/ 1068494 h 4608812"/>
              <a:gd name="connsiteX31549" fmla="*/ 12017499 w 12184637"/>
              <a:gd name="connsiteY31549" fmla="*/ 1062309 h 4608812"/>
              <a:gd name="connsiteX31550" fmla="*/ 12016762 w 12184637"/>
              <a:gd name="connsiteY31550" fmla="*/ 1054431 h 4608812"/>
              <a:gd name="connsiteX31551" fmla="*/ 12008885 w 12184637"/>
              <a:gd name="connsiteY31551" fmla="*/ 1055168 h 4608812"/>
              <a:gd name="connsiteX31552" fmla="*/ 12003732 w 12184637"/>
              <a:gd name="connsiteY31552" fmla="*/ 1061426 h 4608812"/>
              <a:gd name="connsiteX31553" fmla="*/ 12004468 w 12184637"/>
              <a:gd name="connsiteY31553" fmla="*/ 1069303 h 4608812"/>
              <a:gd name="connsiteX31554" fmla="*/ 12008075 w 12184637"/>
              <a:gd name="connsiteY31554" fmla="*/ 1070555 h 4608812"/>
              <a:gd name="connsiteX31555" fmla="*/ 12012345 w 12184637"/>
              <a:gd name="connsiteY31555" fmla="*/ 1068494 h 4608812"/>
              <a:gd name="connsiteX31556" fmla="*/ 12017499 w 12184637"/>
              <a:gd name="connsiteY31556" fmla="*/ 1062309 h 4608812"/>
              <a:gd name="connsiteX31557" fmla="*/ 12069109 w 12184637"/>
              <a:gd name="connsiteY31557" fmla="*/ 1000613 h 4608812"/>
              <a:gd name="connsiteX31558" fmla="*/ 12068446 w 12184637"/>
              <a:gd name="connsiteY31558" fmla="*/ 992735 h 4608812"/>
              <a:gd name="connsiteX31559" fmla="*/ 12060569 w 12184637"/>
              <a:gd name="connsiteY31559" fmla="*/ 993471 h 4608812"/>
              <a:gd name="connsiteX31560" fmla="*/ 12008959 w 12184637"/>
              <a:gd name="connsiteY31560" fmla="*/ 1055168 h 4608812"/>
              <a:gd name="connsiteX31561" fmla="*/ 12009621 w 12184637"/>
              <a:gd name="connsiteY31561" fmla="*/ 1063045 h 4608812"/>
              <a:gd name="connsiteX31562" fmla="*/ 12013229 w 12184637"/>
              <a:gd name="connsiteY31562" fmla="*/ 1064371 h 4608812"/>
              <a:gd name="connsiteX31563" fmla="*/ 12017499 w 12184637"/>
              <a:gd name="connsiteY31563" fmla="*/ 1062309 h 4608812"/>
              <a:gd name="connsiteX31564" fmla="*/ 12069036 w 12184637"/>
              <a:gd name="connsiteY31564" fmla="*/ 1000686 h 4608812"/>
              <a:gd name="connsiteX31565" fmla="*/ 12072201 w 12184637"/>
              <a:gd name="connsiteY31565" fmla="*/ 997005 h 4608812"/>
              <a:gd name="connsiteX31566" fmla="*/ 12071612 w 12184637"/>
              <a:gd name="connsiteY31566" fmla="*/ 989128 h 4608812"/>
              <a:gd name="connsiteX31567" fmla="*/ 12063734 w 12184637"/>
              <a:gd name="connsiteY31567" fmla="*/ 989717 h 4608812"/>
              <a:gd name="connsiteX31568" fmla="*/ 12060569 w 12184637"/>
              <a:gd name="connsiteY31568" fmla="*/ 993398 h 4608812"/>
              <a:gd name="connsiteX31569" fmla="*/ 12061157 w 12184637"/>
              <a:gd name="connsiteY31569" fmla="*/ 1001275 h 4608812"/>
              <a:gd name="connsiteX31570" fmla="*/ 12064838 w 12184637"/>
              <a:gd name="connsiteY31570" fmla="*/ 1002601 h 4608812"/>
              <a:gd name="connsiteX31571" fmla="*/ 12069036 w 12184637"/>
              <a:gd name="connsiteY31571" fmla="*/ 1000686 h 4608812"/>
              <a:gd name="connsiteX31572" fmla="*/ 12073305 w 12184637"/>
              <a:gd name="connsiteY31572" fmla="*/ 994797 h 4608812"/>
              <a:gd name="connsiteX31573" fmla="*/ 12079342 w 12184637"/>
              <a:gd name="connsiteY31573" fmla="*/ 972415 h 4608812"/>
              <a:gd name="connsiteX31574" fmla="*/ 12075441 w 12184637"/>
              <a:gd name="connsiteY31574" fmla="*/ 965568 h 4608812"/>
              <a:gd name="connsiteX31575" fmla="*/ 12068593 w 12184637"/>
              <a:gd name="connsiteY31575" fmla="*/ 969470 h 4608812"/>
              <a:gd name="connsiteX31576" fmla="*/ 12062557 w 12184637"/>
              <a:gd name="connsiteY31576" fmla="*/ 991852 h 4608812"/>
              <a:gd name="connsiteX31577" fmla="*/ 12066458 w 12184637"/>
              <a:gd name="connsiteY31577" fmla="*/ 998699 h 4608812"/>
              <a:gd name="connsiteX31578" fmla="*/ 12067931 w 12184637"/>
              <a:gd name="connsiteY31578" fmla="*/ 998919 h 4608812"/>
              <a:gd name="connsiteX31579" fmla="*/ 12073305 w 12184637"/>
              <a:gd name="connsiteY31579" fmla="*/ 994797 h 4608812"/>
              <a:gd name="connsiteX31580" fmla="*/ 12076250 w 12184637"/>
              <a:gd name="connsiteY31580" fmla="*/ 976096 h 4608812"/>
              <a:gd name="connsiteX31581" fmla="*/ 12079048 w 12184637"/>
              <a:gd name="connsiteY31581" fmla="*/ 968734 h 4608812"/>
              <a:gd name="connsiteX31582" fmla="*/ 12068520 w 12184637"/>
              <a:gd name="connsiteY31582" fmla="*/ 945248 h 4608812"/>
              <a:gd name="connsiteX31583" fmla="*/ 12061157 w 12184637"/>
              <a:gd name="connsiteY31583" fmla="*/ 942451 h 4608812"/>
              <a:gd name="connsiteX31584" fmla="*/ 12058360 w 12184637"/>
              <a:gd name="connsiteY31584" fmla="*/ 949813 h 4608812"/>
              <a:gd name="connsiteX31585" fmla="*/ 12068888 w 12184637"/>
              <a:gd name="connsiteY31585" fmla="*/ 973299 h 4608812"/>
              <a:gd name="connsiteX31586" fmla="*/ 12074041 w 12184637"/>
              <a:gd name="connsiteY31586" fmla="*/ 976612 h 4608812"/>
              <a:gd name="connsiteX31587" fmla="*/ 12076250 w 12184637"/>
              <a:gd name="connsiteY31587" fmla="*/ 976096 h 4608812"/>
              <a:gd name="connsiteX31588" fmla="*/ 12068152 w 12184637"/>
              <a:gd name="connsiteY31588" fmla="*/ 950549 h 4608812"/>
              <a:gd name="connsiteX31589" fmla="*/ 12107246 w 12184637"/>
              <a:gd name="connsiteY31589" fmla="*/ 888779 h 4608812"/>
              <a:gd name="connsiteX31590" fmla="*/ 12105479 w 12184637"/>
              <a:gd name="connsiteY31590" fmla="*/ 881049 h 4608812"/>
              <a:gd name="connsiteX31591" fmla="*/ 12097748 w 12184637"/>
              <a:gd name="connsiteY31591" fmla="*/ 882816 h 4608812"/>
              <a:gd name="connsiteX31592" fmla="*/ 12058654 w 12184637"/>
              <a:gd name="connsiteY31592" fmla="*/ 944586 h 4608812"/>
              <a:gd name="connsiteX31593" fmla="*/ 12060421 w 12184637"/>
              <a:gd name="connsiteY31593" fmla="*/ 952316 h 4608812"/>
              <a:gd name="connsiteX31594" fmla="*/ 12063440 w 12184637"/>
              <a:gd name="connsiteY31594" fmla="*/ 953200 h 4608812"/>
              <a:gd name="connsiteX31595" fmla="*/ 12068152 w 12184637"/>
              <a:gd name="connsiteY31595" fmla="*/ 950549 h 4608812"/>
              <a:gd name="connsiteX31596" fmla="*/ 12107761 w 12184637"/>
              <a:gd name="connsiteY31596" fmla="*/ 887675 h 4608812"/>
              <a:gd name="connsiteX31597" fmla="*/ 12133750 w 12184637"/>
              <a:gd name="connsiteY31597" fmla="*/ 815230 h 4608812"/>
              <a:gd name="connsiteX31598" fmla="*/ 12130363 w 12184637"/>
              <a:gd name="connsiteY31598" fmla="*/ 808088 h 4608812"/>
              <a:gd name="connsiteX31599" fmla="*/ 12123222 w 12184637"/>
              <a:gd name="connsiteY31599" fmla="*/ 811475 h 4608812"/>
              <a:gd name="connsiteX31600" fmla="*/ 12097233 w 12184637"/>
              <a:gd name="connsiteY31600" fmla="*/ 883920 h 4608812"/>
              <a:gd name="connsiteX31601" fmla="*/ 12100619 w 12184637"/>
              <a:gd name="connsiteY31601" fmla="*/ 891062 h 4608812"/>
              <a:gd name="connsiteX31602" fmla="*/ 12102534 w 12184637"/>
              <a:gd name="connsiteY31602" fmla="*/ 891356 h 4608812"/>
              <a:gd name="connsiteX31603" fmla="*/ 12107761 w 12184637"/>
              <a:gd name="connsiteY31603" fmla="*/ 887675 h 4608812"/>
              <a:gd name="connsiteX31604" fmla="*/ 12133971 w 12184637"/>
              <a:gd name="connsiteY31604" fmla="*/ 814493 h 4608812"/>
              <a:gd name="connsiteX31605" fmla="*/ 12151419 w 12184637"/>
              <a:gd name="connsiteY31605" fmla="*/ 732183 h 4608812"/>
              <a:gd name="connsiteX31606" fmla="*/ 12147150 w 12184637"/>
              <a:gd name="connsiteY31606" fmla="*/ 725557 h 4608812"/>
              <a:gd name="connsiteX31607" fmla="*/ 12140523 w 12184637"/>
              <a:gd name="connsiteY31607" fmla="*/ 729827 h 4608812"/>
              <a:gd name="connsiteX31608" fmla="*/ 12123075 w 12184637"/>
              <a:gd name="connsiteY31608" fmla="*/ 812137 h 4608812"/>
              <a:gd name="connsiteX31609" fmla="*/ 12127345 w 12184637"/>
              <a:gd name="connsiteY31609" fmla="*/ 818764 h 4608812"/>
              <a:gd name="connsiteX31610" fmla="*/ 12128523 w 12184637"/>
              <a:gd name="connsiteY31610" fmla="*/ 818911 h 4608812"/>
              <a:gd name="connsiteX31611" fmla="*/ 12133971 w 12184637"/>
              <a:gd name="connsiteY31611" fmla="*/ 814493 h 4608812"/>
              <a:gd name="connsiteX31612" fmla="*/ 12151419 w 12184637"/>
              <a:gd name="connsiteY31612" fmla="*/ 731741 h 4608812"/>
              <a:gd name="connsiteX31613" fmla="*/ 12163125 w 12184637"/>
              <a:gd name="connsiteY31613" fmla="*/ 644792 h 4608812"/>
              <a:gd name="connsiteX31614" fmla="*/ 12158340 w 12184637"/>
              <a:gd name="connsiteY31614" fmla="*/ 638534 h 4608812"/>
              <a:gd name="connsiteX31615" fmla="*/ 12152082 w 12184637"/>
              <a:gd name="connsiteY31615" fmla="*/ 643319 h 4608812"/>
              <a:gd name="connsiteX31616" fmla="*/ 12140376 w 12184637"/>
              <a:gd name="connsiteY31616" fmla="*/ 730269 h 4608812"/>
              <a:gd name="connsiteX31617" fmla="*/ 12145162 w 12184637"/>
              <a:gd name="connsiteY31617" fmla="*/ 736526 h 4608812"/>
              <a:gd name="connsiteX31618" fmla="*/ 12145971 w 12184637"/>
              <a:gd name="connsiteY31618" fmla="*/ 736600 h 4608812"/>
              <a:gd name="connsiteX31619" fmla="*/ 12151419 w 12184637"/>
              <a:gd name="connsiteY31619" fmla="*/ 731741 h 4608812"/>
              <a:gd name="connsiteX31620" fmla="*/ 12163199 w 12184637"/>
              <a:gd name="connsiteY31620" fmla="*/ 644645 h 4608812"/>
              <a:gd name="connsiteX31621" fmla="*/ 12172108 w 12184637"/>
              <a:gd name="connsiteY31621" fmla="*/ 558358 h 4608812"/>
              <a:gd name="connsiteX31622" fmla="*/ 12167101 w 12184637"/>
              <a:gd name="connsiteY31622" fmla="*/ 552248 h 4608812"/>
              <a:gd name="connsiteX31623" fmla="*/ 12160991 w 12184637"/>
              <a:gd name="connsiteY31623" fmla="*/ 557254 h 4608812"/>
              <a:gd name="connsiteX31624" fmla="*/ 12152082 w 12184637"/>
              <a:gd name="connsiteY31624" fmla="*/ 643540 h 4608812"/>
              <a:gd name="connsiteX31625" fmla="*/ 12157089 w 12184637"/>
              <a:gd name="connsiteY31625" fmla="*/ 649651 h 4608812"/>
              <a:gd name="connsiteX31626" fmla="*/ 12157677 w 12184637"/>
              <a:gd name="connsiteY31626" fmla="*/ 649651 h 4608812"/>
              <a:gd name="connsiteX31627" fmla="*/ 12163199 w 12184637"/>
              <a:gd name="connsiteY31627" fmla="*/ 644645 h 4608812"/>
              <a:gd name="connsiteX31628" fmla="*/ 12172108 w 12184637"/>
              <a:gd name="connsiteY31628" fmla="*/ 557990 h 4608812"/>
              <a:gd name="connsiteX31629" fmla="*/ 12174685 w 12184637"/>
              <a:gd name="connsiteY31629" fmla="*/ 478919 h 4608812"/>
              <a:gd name="connsiteX31630" fmla="*/ 12169310 w 12184637"/>
              <a:gd name="connsiteY31630" fmla="*/ 473176 h 4608812"/>
              <a:gd name="connsiteX31631" fmla="*/ 12163567 w 12184637"/>
              <a:gd name="connsiteY31631" fmla="*/ 478551 h 4608812"/>
              <a:gd name="connsiteX31632" fmla="*/ 12160991 w 12184637"/>
              <a:gd name="connsiteY31632" fmla="*/ 557622 h 4608812"/>
              <a:gd name="connsiteX31633" fmla="*/ 12166365 w 12184637"/>
              <a:gd name="connsiteY31633" fmla="*/ 563365 h 4608812"/>
              <a:gd name="connsiteX31634" fmla="*/ 12166586 w 12184637"/>
              <a:gd name="connsiteY31634" fmla="*/ 563365 h 4608812"/>
              <a:gd name="connsiteX31635" fmla="*/ 12172108 w 12184637"/>
              <a:gd name="connsiteY31635" fmla="*/ 557990 h 4608812"/>
              <a:gd name="connsiteX31636" fmla="*/ 12169752 w 12184637"/>
              <a:gd name="connsiteY31636" fmla="*/ 484293 h 4608812"/>
              <a:gd name="connsiteX31637" fmla="*/ 12174685 w 12184637"/>
              <a:gd name="connsiteY31637" fmla="*/ 478183 h 4608812"/>
              <a:gd name="connsiteX31638" fmla="*/ 12167543 w 12184637"/>
              <a:gd name="connsiteY31638" fmla="*/ 413100 h 4608812"/>
              <a:gd name="connsiteX31639" fmla="*/ 12161432 w 12184637"/>
              <a:gd name="connsiteY31639" fmla="*/ 408167 h 4608812"/>
              <a:gd name="connsiteX31640" fmla="*/ 12156500 w 12184637"/>
              <a:gd name="connsiteY31640" fmla="*/ 414278 h 4608812"/>
              <a:gd name="connsiteX31641" fmla="*/ 12163641 w 12184637"/>
              <a:gd name="connsiteY31641" fmla="*/ 479361 h 4608812"/>
              <a:gd name="connsiteX31642" fmla="*/ 12169237 w 12184637"/>
              <a:gd name="connsiteY31642" fmla="*/ 484293 h 4608812"/>
              <a:gd name="connsiteX31643" fmla="*/ 12169752 w 12184637"/>
              <a:gd name="connsiteY31643" fmla="*/ 484293 h 4608812"/>
              <a:gd name="connsiteX31644" fmla="*/ 12164230 w 12184637"/>
              <a:gd name="connsiteY31644" fmla="*/ 418769 h 4608812"/>
              <a:gd name="connsiteX31645" fmla="*/ 12167028 w 12184637"/>
              <a:gd name="connsiteY31645" fmla="*/ 411406 h 4608812"/>
              <a:gd name="connsiteX31646" fmla="*/ 12145677 w 12184637"/>
              <a:gd name="connsiteY31646" fmla="*/ 363625 h 4608812"/>
              <a:gd name="connsiteX31647" fmla="*/ 12138314 w 12184637"/>
              <a:gd name="connsiteY31647" fmla="*/ 360827 h 4608812"/>
              <a:gd name="connsiteX31648" fmla="*/ 12135517 w 12184637"/>
              <a:gd name="connsiteY31648" fmla="*/ 368190 h 4608812"/>
              <a:gd name="connsiteX31649" fmla="*/ 12156867 w 12184637"/>
              <a:gd name="connsiteY31649" fmla="*/ 415971 h 4608812"/>
              <a:gd name="connsiteX31650" fmla="*/ 12162022 w 12184637"/>
              <a:gd name="connsiteY31650" fmla="*/ 419284 h 4608812"/>
              <a:gd name="connsiteX31651" fmla="*/ 12164230 w 12184637"/>
              <a:gd name="connsiteY31651" fmla="*/ 418769 h 4608812"/>
              <a:gd name="connsiteX31652" fmla="*/ 12145677 w 12184637"/>
              <a:gd name="connsiteY31652" fmla="*/ 368190 h 4608812"/>
              <a:gd name="connsiteX31653" fmla="*/ 12158340 w 12184637"/>
              <a:gd name="connsiteY31653" fmla="*/ 340213 h 4608812"/>
              <a:gd name="connsiteX31654" fmla="*/ 12155543 w 12184637"/>
              <a:gd name="connsiteY31654" fmla="*/ 332850 h 4608812"/>
              <a:gd name="connsiteX31655" fmla="*/ 12148180 w 12184637"/>
              <a:gd name="connsiteY31655" fmla="*/ 335648 h 4608812"/>
              <a:gd name="connsiteX31656" fmla="*/ 12135517 w 12184637"/>
              <a:gd name="connsiteY31656" fmla="*/ 363625 h 4608812"/>
              <a:gd name="connsiteX31657" fmla="*/ 12138314 w 12184637"/>
              <a:gd name="connsiteY31657" fmla="*/ 370987 h 4608812"/>
              <a:gd name="connsiteX31658" fmla="*/ 12140671 w 12184637"/>
              <a:gd name="connsiteY31658" fmla="*/ 371503 h 4608812"/>
              <a:gd name="connsiteX31659" fmla="*/ 12145677 w 12184637"/>
              <a:gd name="connsiteY31659" fmla="*/ 368190 h 4608812"/>
              <a:gd name="connsiteX31660" fmla="*/ 12153334 w 12184637"/>
              <a:gd name="connsiteY31660" fmla="*/ 343526 h 4608812"/>
              <a:gd name="connsiteX31661" fmla="*/ 12158855 w 12184637"/>
              <a:gd name="connsiteY31661" fmla="*/ 337857 h 4608812"/>
              <a:gd name="connsiteX31662" fmla="*/ 12158487 w 12184637"/>
              <a:gd name="connsiteY31662" fmla="*/ 310175 h 4608812"/>
              <a:gd name="connsiteX31663" fmla="*/ 12152892 w 12184637"/>
              <a:gd name="connsiteY31663" fmla="*/ 304653 h 4608812"/>
              <a:gd name="connsiteX31664" fmla="*/ 12152892 w 12184637"/>
              <a:gd name="connsiteY31664" fmla="*/ 304653 h 4608812"/>
              <a:gd name="connsiteX31665" fmla="*/ 12147371 w 12184637"/>
              <a:gd name="connsiteY31665" fmla="*/ 310322 h 4608812"/>
              <a:gd name="connsiteX31666" fmla="*/ 12147738 w 12184637"/>
              <a:gd name="connsiteY31666" fmla="*/ 338004 h 4608812"/>
              <a:gd name="connsiteX31667" fmla="*/ 12153334 w 12184637"/>
              <a:gd name="connsiteY31667" fmla="*/ 343526 h 4608812"/>
              <a:gd name="connsiteX31668" fmla="*/ 12153334 w 12184637"/>
              <a:gd name="connsiteY31668" fmla="*/ 343526 h 4608812"/>
              <a:gd name="connsiteX31669" fmla="*/ 12157236 w 12184637"/>
              <a:gd name="connsiteY31669" fmla="*/ 313782 h 4608812"/>
              <a:gd name="connsiteX31670" fmla="*/ 12156353 w 12184637"/>
              <a:gd name="connsiteY31670" fmla="*/ 305978 h 4608812"/>
              <a:gd name="connsiteX31671" fmla="*/ 12119982 w 12184637"/>
              <a:gd name="connsiteY31671" fmla="*/ 277118 h 4608812"/>
              <a:gd name="connsiteX31672" fmla="*/ 12112179 w 12184637"/>
              <a:gd name="connsiteY31672" fmla="*/ 278001 h 4608812"/>
              <a:gd name="connsiteX31673" fmla="*/ 12113062 w 12184637"/>
              <a:gd name="connsiteY31673" fmla="*/ 285805 h 4608812"/>
              <a:gd name="connsiteX31674" fmla="*/ 12149431 w 12184637"/>
              <a:gd name="connsiteY31674" fmla="*/ 314666 h 4608812"/>
              <a:gd name="connsiteX31675" fmla="*/ 12152965 w 12184637"/>
              <a:gd name="connsiteY31675" fmla="*/ 315844 h 4608812"/>
              <a:gd name="connsiteX31676" fmla="*/ 12157236 w 12184637"/>
              <a:gd name="connsiteY31676" fmla="*/ 313782 h 4608812"/>
              <a:gd name="connsiteX31677" fmla="*/ 12120866 w 12184637"/>
              <a:gd name="connsiteY31677" fmla="*/ 284922 h 4608812"/>
              <a:gd name="connsiteX31678" fmla="*/ 12119908 w 12184637"/>
              <a:gd name="connsiteY31678" fmla="*/ 277118 h 4608812"/>
              <a:gd name="connsiteX31679" fmla="*/ 12112031 w 12184637"/>
              <a:gd name="connsiteY31679" fmla="*/ 270933 h 4608812"/>
              <a:gd name="connsiteX31680" fmla="*/ 12104227 w 12184637"/>
              <a:gd name="connsiteY31680" fmla="*/ 271890 h 4608812"/>
              <a:gd name="connsiteX31681" fmla="*/ 12105184 w 12184637"/>
              <a:gd name="connsiteY31681" fmla="*/ 279695 h 4608812"/>
              <a:gd name="connsiteX31682" fmla="*/ 12113062 w 12184637"/>
              <a:gd name="connsiteY31682" fmla="*/ 285879 h 4608812"/>
              <a:gd name="connsiteX31683" fmla="*/ 12116522 w 12184637"/>
              <a:gd name="connsiteY31683" fmla="*/ 287057 h 4608812"/>
              <a:gd name="connsiteX31684" fmla="*/ 12120866 w 12184637"/>
              <a:gd name="connsiteY31684" fmla="*/ 284922 h 4608812"/>
              <a:gd name="connsiteX31685" fmla="*/ 12113945 w 12184637"/>
              <a:gd name="connsiteY31685" fmla="*/ 276897 h 4608812"/>
              <a:gd name="connsiteX31686" fmla="*/ 12110191 w 12184637"/>
              <a:gd name="connsiteY31686" fmla="*/ 269976 h 4608812"/>
              <a:gd name="connsiteX31687" fmla="*/ 12047832 w 12184637"/>
              <a:gd name="connsiteY31687" fmla="*/ 251497 h 4608812"/>
              <a:gd name="connsiteX31688" fmla="*/ 12040911 w 12184637"/>
              <a:gd name="connsiteY31688" fmla="*/ 255252 h 4608812"/>
              <a:gd name="connsiteX31689" fmla="*/ 12044666 w 12184637"/>
              <a:gd name="connsiteY31689" fmla="*/ 262172 h 4608812"/>
              <a:gd name="connsiteX31690" fmla="*/ 12107024 w 12184637"/>
              <a:gd name="connsiteY31690" fmla="*/ 280652 h 4608812"/>
              <a:gd name="connsiteX31691" fmla="*/ 12108645 w 12184637"/>
              <a:gd name="connsiteY31691" fmla="*/ 280873 h 4608812"/>
              <a:gd name="connsiteX31692" fmla="*/ 12113945 w 12184637"/>
              <a:gd name="connsiteY31692" fmla="*/ 276897 h 4608812"/>
              <a:gd name="connsiteX31693" fmla="*/ 12051807 w 12184637"/>
              <a:gd name="connsiteY31693" fmla="*/ 257239 h 4608812"/>
              <a:gd name="connsiteX31694" fmla="*/ 12046727 w 12184637"/>
              <a:gd name="connsiteY31694" fmla="*/ 251202 h 4608812"/>
              <a:gd name="connsiteX31695" fmla="*/ 11970454 w 12184637"/>
              <a:gd name="connsiteY31695" fmla="*/ 244871 h 4608812"/>
              <a:gd name="connsiteX31696" fmla="*/ 11964416 w 12184637"/>
              <a:gd name="connsiteY31696" fmla="*/ 249951 h 4608812"/>
              <a:gd name="connsiteX31697" fmla="*/ 11969497 w 12184637"/>
              <a:gd name="connsiteY31697" fmla="*/ 255988 h 4608812"/>
              <a:gd name="connsiteX31698" fmla="*/ 12045770 w 12184637"/>
              <a:gd name="connsiteY31698" fmla="*/ 262319 h 4608812"/>
              <a:gd name="connsiteX31699" fmla="*/ 12046285 w 12184637"/>
              <a:gd name="connsiteY31699" fmla="*/ 262319 h 4608812"/>
              <a:gd name="connsiteX31700" fmla="*/ 12051807 w 12184637"/>
              <a:gd name="connsiteY31700" fmla="*/ 257239 h 4608812"/>
              <a:gd name="connsiteX31701" fmla="*/ 11883578 w 12184637"/>
              <a:gd name="connsiteY31701" fmla="*/ 257460 h 4608812"/>
              <a:gd name="connsiteX31702" fmla="*/ 11970085 w 12184637"/>
              <a:gd name="connsiteY31702" fmla="*/ 255988 h 4608812"/>
              <a:gd name="connsiteX31703" fmla="*/ 11975534 w 12184637"/>
              <a:gd name="connsiteY31703" fmla="*/ 250319 h 4608812"/>
              <a:gd name="connsiteX31704" fmla="*/ 11969938 w 12184637"/>
              <a:gd name="connsiteY31704" fmla="*/ 244871 h 4608812"/>
              <a:gd name="connsiteX31705" fmla="*/ 11969864 w 12184637"/>
              <a:gd name="connsiteY31705" fmla="*/ 244871 h 4608812"/>
              <a:gd name="connsiteX31706" fmla="*/ 11883357 w 12184637"/>
              <a:gd name="connsiteY31706" fmla="*/ 246343 h 4608812"/>
              <a:gd name="connsiteX31707" fmla="*/ 11877909 w 12184637"/>
              <a:gd name="connsiteY31707" fmla="*/ 252012 h 4608812"/>
              <a:gd name="connsiteX31708" fmla="*/ 11883578 w 12184637"/>
              <a:gd name="connsiteY31708" fmla="*/ 257460 h 4608812"/>
              <a:gd name="connsiteX31709" fmla="*/ 11883578 w 12184637"/>
              <a:gd name="connsiteY31709" fmla="*/ 257460 h 4608812"/>
              <a:gd name="connsiteX31710" fmla="*/ 11791108 w 12184637"/>
              <a:gd name="connsiteY31710" fmla="*/ 262246 h 4608812"/>
              <a:gd name="connsiteX31711" fmla="*/ 11883799 w 12184637"/>
              <a:gd name="connsiteY31711" fmla="*/ 257460 h 4608812"/>
              <a:gd name="connsiteX31712" fmla="*/ 11889100 w 12184637"/>
              <a:gd name="connsiteY31712" fmla="*/ 251570 h 4608812"/>
              <a:gd name="connsiteX31713" fmla="*/ 11883284 w 12184637"/>
              <a:gd name="connsiteY31713" fmla="*/ 246270 h 4608812"/>
              <a:gd name="connsiteX31714" fmla="*/ 11790592 w 12184637"/>
              <a:gd name="connsiteY31714" fmla="*/ 251055 h 4608812"/>
              <a:gd name="connsiteX31715" fmla="*/ 11785291 w 12184637"/>
              <a:gd name="connsiteY31715" fmla="*/ 256871 h 4608812"/>
              <a:gd name="connsiteX31716" fmla="*/ 11790887 w 12184637"/>
              <a:gd name="connsiteY31716" fmla="*/ 262172 h 4608812"/>
              <a:gd name="connsiteX31717" fmla="*/ 11791108 w 12184637"/>
              <a:gd name="connsiteY31717" fmla="*/ 262246 h 4608812"/>
              <a:gd name="connsiteX31718" fmla="*/ 11697680 w 12184637"/>
              <a:gd name="connsiteY31718" fmla="*/ 274173 h 4608812"/>
              <a:gd name="connsiteX31719" fmla="*/ 11791476 w 12184637"/>
              <a:gd name="connsiteY31719" fmla="*/ 262172 h 4608812"/>
              <a:gd name="connsiteX31720" fmla="*/ 11796261 w 12184637"/>
              <a:gd name="connsiteY31720" fmla="*/ 255914 h 4608812"/>
              <a:gd name="connsiteX31721" fmla="*/ 11790003 w 12184637"/>
              <a:gd name="connsiteY31721" fmla="*/ 251129 h 4608812"/>
              <a:gd name="connsiteX31722" fmla="*/ 11696208 w 12184637"/>
              <a:gd name="connsiteY31722" fmla="*/ 263129 h 4608812"/>
              <a:gd name="connsiteX31723" fmla="*/ 11691422 w 12184637"/>
              <a:gd name="connsiteY31723" fmla="*/ 269387 h 4608812"/>
              <a:gd name="connsiteX31724" fmla="*/ 11696944 w 12184637"/>
              <a:gd name="connsiteY31724" fmla="*/ 274246 h 4608812"/>
              <a:gd name="connsiteX31725" fmla="*/ 11697680 w 12184637"/>
              <a:gd name="connsiteY31725" fmla="*/ 274173 h 4608812"/>
              <a:gd name="connsiteX31726" fmla="*/ 11608301 w 12184637"/>
              <a:gd name="connsiteY31726" fmla="*/ 297070 h 4608812"/>
              <a:gd name="connsiteX31727" fmla="*/ 11698342 w 12184637"/>
              <a:gd name="connsiteY31727" fmla="*/ 274026 h 4608812"/>
              <a:gd name="connsiteX31728" fmla="*/ 11702392 w 12184637"/>
              <a:gd name="connsiteY31728" fmla="*/ 267252 h 4608812"/>
              <a:gd name="connsiteX31729" fmla="*/ 11695618 w 12184637"/>
              <a:gd name="connsiteY31729" fmla="*/ 263203 h 4608812"/>
              <a:gd name="connsiteX31730" fmla="*/ 11605577 w 12184637"/>
              <a:gd name="connsiteY31730" fmla="*/ 286247 h 4608812"/>
              <a:gd name="connsiteX31731" fmla="*/ 11601528 w 12184637"/>
              <a:gd name="connsiteY31731" fmla="*/ 293020 h 4608812"/>
              <a:gd name="connsiteX31732" fmla="*/ 11606976 w 12184637"/>
              <a:gd name="connsiteY31732" fmla="*/ 297217 h 4608812"/>
              <a:gd name="connsiteX31733" fmla="*/ 11608301 w 12184637"/>
              <a:gd name="connsiteY31733" fmla="*/ 297070 h 4608812"/>
              <a:gd name="connsiteX31734" fmla="*/ 11527684 w 12184637"/>
              <a:gd name="connsiteY31734" fmla="*/ 334544 h 4608812"/>
              <a:gd name="connsiteX31735" fmla="*/ 11609332 w 12184637"/>
              <a:gd name="connsiteY31735" fmla="*/ 296701 h 4608812"/>
              <a:gd name="connsiteX31736" fmla="*/ 11612056 w 12184637"/>
              <a:gd name="connsiteY31736" fmla="*/ 289266 h 4608812"/>
              <a:gd name="connsiteX31737" fmla="*/ 11604620 w 12184637"/>
              <a:gd name="connsiteY31737" fmla="*/ 286541 h 4608812"/>
              <a:gd name="connsiteX31738" fmla="*/ 11522972 w 12184637"/>
              <a:gd name="connsiteY31738" fmla="*/ 324384 h 4608812"/>
              <a:gd name="connsiteX31739" fmla="*/ 11520248 w 12184637"/>
              <a:gd name="connsiteY31739" fmla="*/ 331820 h 4608812"/>
              <a:gd name="connsiteX31740" fmla="*/ 11525328 w 12184637"/>
              <a:gd name="connsiteY31740" fmla="*/ 335059 h 4608812"/>
              <a:gd name="connsiteX31741" fmla="*/ 11527684 w 12184637"/>
              <a:gd name="connsiteY31741" fmla="*/ 334544 h 4608812"/>
              <a:gd name="connsiteX31742" fmla="*/ 11460761 w 12184637"/>
              <a:gd name="connsiteY31742" fmla="*/ 390203 h 4608812"/>
              <a:gd name="connsiteX31743" fmla="*/ 11528862 w 12184637"/>
              <a:gd name="connsiteY31743" fmla="*/ 333734 h 4608812"/>
              <a:gd name="connsiteX31744" fmla="*/ 11529598 w 12184637"/>
              <a:gd name="connsiteY31744" fmla="*/ 325856 h 4608812"/>
              <a:gd name="connsiteX31745" fmla="*/ 11521720 w 12184637"/>
              <a:gd name="connsiteY31745" fmla="*/ 325120 h 4608812"/>
              <a:gd name="connsiteX31746" fmla="*/ 11453619 w 12184637"/>
              <a:gd name="connsiteY31746" fmla="*/ 381589 h 4608812"/>
              <a:gd name="connsiteX31747" fmla="*/ 11452883 w 12184637"/>
              <a:gd name="connsiteY31747" fmla="*/ 389467 h 4608812"/>
              <a:gd name="connsiteX31748" fmla="*/ 11457226 w 12184637"/>
              <a:gd name="connsiteY31748" fmla="*/ 391455 h 4608812"/>
              <a:gd name="connsiteX31749" fmla="*/ 11460761 w 12184637"/>
              <a:gd name="connsiteY31749" fmla="*/ 390203 h 4608812"/>
              <a:gd name="connsiteX31750" fmla="*/ 11406058 w 12184637"/>
              <a:gd name="connsiteY31750" fmla="*/ 460881 h 4608812"/>
              <a:gd name="connsiteX31751" fmla="*/ 11461571 w 12184637"/>
              <a:gd name="connsiteY31751" fmla="*/ 389319 h 4608812"/>
              <a:gd name="connsiteX31752" fmla="*/ 11460613 w 12184637"/>
              <a:gd name="connsiteY31752" fmla="*/ 381515 h 4608812"/>
              <a:gd name="connsiteX31753" fmla="*/ 11452809 w 12184637"/>
              <a:gd name="connsiteY31753" fmla="*/ 382473 h 4608812"/>
              <a:gd name="connsiteX31754" fmla="*/ 11397298 w 12184637"/>
              <a:gd name="connsiteY31754" fmla="*/ 454034 h 4608812"/>
              <a:gd name="connsiteX31755" fmla="*/ 11398255 w 12184637"/>
              <a:gd name="connsiteY31755" fmla="*/ 461838 h 4608812"/>
              <a:gd name="connsiteX31756" fmla="*/ 11401715 w 12184637"/>
              <a:gd name="connsiteY31756" fmla="*/ 463016 h 4608812"/>
              <a:gd name="connsiteX31757" fmla="*/ 11406058 w 12184637"/>
              <a:gd name="connsiteY31757" fmla="*/ 460881 h 4608812"/>
              <a:gd name="connsiteX31758" fmla="*/ 11362989 w 12184637"/>
              <a:gd name="connsiteY31758" fmla="*/ 543192 h 4608812"/>
              <a:gd name="connsiteX31759" fmla="*/ 11406574 w 12184637"/>
              <a:gd name="connsiteY31759" fmla="*/ 460071 h 4608812"/>
              <a:gd name="connsiteX31760" fmla="*/ 11404218 w 12184637"/>
              <a:gd name="connsiteY31760" fmla="*/ 452562 h 4608812"/>
              <a:gd name="connsiteX31761" fmla="*/ 11396708 w 12184637"/>
              <a:gd name="connsiteY31761" fmla="*/ 454918 h 4608812"/>
              <a:gd name="connsiteX31762" fmla="*/ 11353124 w 12184637"/>
              <a:gd name="connsiteY31762" fmla="*/ 538038 h 4608812"/>
              <a:gd name="connsiteX31763" fmla="*/ 11355479 w 12184637"/>
              <a:gd name="connsiteY31763" fmla="*/ 545548 h 4608812"/>
              <a:gd name="connsiteX31764" fmla="*/ 11358130 w 12184637"/>
              <a:gd name="connsiteY31764" fmla="*/ 546211 h 4608812"/>
              <a:gd name="connsiteX31765" fmla="*/ 11362989 w 12184637"/>
              <a:gd name="connsiteY31765" fmla="*/ 543192 h 4608812"/>
              <a:gd name="connsiteX31766" fmla="*/ 11331110 w 12184637"/>
              <a:gd name="connsiteY31766" fmla="*/ 633675 h 4608812"/>
              <a:gd name="connsiteX31767" fmla="*/ 11363284 w 12184637"/>
              <a:gd name="connsiteY31767" fmla="*/ 542456 h 4608812"/>
              <a:gd name="connsiteX31768" fmla="*/ 11359896 w 12184637"/>
              <a:gd name="connsiteY31768" fmla="*/ 535314 h 4608812"/>
              <a:gd name="connsiteX31769" fmla="*/ 11352755 w 12184637"/>
              <a:gd name="connsiteY31769" fmla="*/ 538701 h 4608812"/>
              <a:gd name="connsiteX31770" fmla="*/ 11320582 w 12184637"/>
              <a:gd name="connsiteY31770" fmla="*/ 629920 h 4608812"/>
              <a:gd name="connsiteX31771" fmla="*/ 11323968 w 12184637"/>
              <a:gd name="connsiteY31771" fmla="*/ 637062 h 4608812"/>
              <a:gd name="connsiteX31772" fmla="*/ 11325883 w 12184637"/>
              <a:gd name="connsiteY31772" fmla="*/ 637356 h 4608812"/>
              <a:gd name="connsiteX31773" fmla="*/ 11331110 w 12184637"/>
              <a:gd name="connsiteY31773" fmla="*/ 633675 h 4608812"/>
              <a:gd name="connsiteX31774" fmla="*/ 11309686 w 12184637"/>
              <a:gd name="connsiteY31774" fmla="*/ 729017 h 4608812"/>
              <a:gd name="connsiteX31775" fmla="*/ 11331331 w 12184637"/>
              <a:gd name="connsiteY31775" fmla="*/ 633086 h 4608812"/>
              <a:gd name="connsiteX31776" fmla="*/ 11327134 w 12184637"/>
              <a:gd name="connsiteY31776" fmla="*/ 626386 h 4608812"/>
              <a:gd name="connsiteX31777" fmla="*/ 11320435 w 12184637"/>
              <a:gd name="connsiteY31777" fmla="*/ 630583 h 4608812"/>
              <a:gd name="connsiteX31778" fmla="*/ 11298790 w 12184637"/>
              <a:gd name="connsiteY31778" fmla="*/ 726514 h 4608812"/>
              <a:gd name="connsiteX31779" fmla="*/ 11302986 w 12184637"/>
              <a:gd name="connsiteY31779" fmla="*/ 733213 h 4608812"/>
              <a:gd name="connsiteX31780" fmla="*/ 11304238 w 12184637"/>
              <a:gd name="connsiteY31780" fmla="*/ 733361 h 4608812"/>
              <a:gd name="connsiteX31781" fmla="*/ 11309686 w 12184637"/>
              <a:gd name="connsiteY31781" fmla="*/ 729017 h 4608812"/>
              <a:gd name="connsiteX31782" fmla="*/ 11301955 w 12184637"/>
              <a:gd name="connsiteY31782" fmla="*/ 828261 h 4608812"/>
              <a:gd name="connsiteX31783" fmla="*/ 11309760 w 12184637"/>
              <a:gd name="connsiteY31783" fmla="*/ 728207 h 4608812"/>
              <a:gd name="connsiteX31784" fmla="*/ 11304605 w 12184637"/>
              <a:gd name="connsiteY31784" fmla="*/ 722244 h 4608812"/>
              <a:gd name="connsiteX31785" fmla="*/ 11298642 w 12184637"/>
              <a:gd name="connsiteY31785" fmla="*/ 727397 h 4608812"/>
              <a:gd name="connsiteX31786" fmla="*/ 11290838 w 12184637"/>
              <a:gd name="connsiteY31786" fmla="*/ 827451 h 4608812"/>
              <a:gd name="connsiteX31787" fmla="*/ 11295992 w 12184637"/>
              <a:gd name="connsiteY31787" fmla="*/ 833415 h 4608812"/>
              <a:gd name="connsiteX31788" fmla="*/ 11296507 w 12184637"/>
              <a:gd name="connsiteY31788" fmla="*/ 833415 h 4608812"/>
              <a:gd name="connsiteX31789" fmla="*/ 11301955 w 12184637"/>
              <a:gd name="connsiteY31789" fmla="*/ 828261 h 4608812"/>
              <a:gd name="connsiteX31790" fmla="*/ 11306152 w 12184637"/>
              <a:gd name="connsiteY31790" fmla="*/ 936929 h 4608812"/>
              <a:gd name="connsiteX31791" fmla="*/ 11311232 w 12184637"/>
              <a:gd name="connsiteY31791" fmla="*/ 930892 h 4608812"/>
              <a:gd name="connsiteX31792" fmla="*/ 11301955 w 12184637"/>
              <a:gd name="connsiteY31792" fmla="*/ 827377 h 4608812"/>
              <a:gd name="connsiteX31793" fmla="*/ 11295918 w 12184637"/>
              <a:gd name="connsiteY31793" fmla="*/ 822298 h 4608812"/>
              <a:gd name="connsiteX31794" fmla="*/ 11290838 w 12184637"/>
              <a:gd name="connsiteY31794" fmla="*/ 828335 h 4608812"/>
              <a:gd name="connsiteX31795" fmla="*/ 11300114 w 12184637"/>
              <a:gd name="connsiteY31795" fmla="*/ 931849 h 4608812"/>
              <a:gd name="connsiteX31796" fmla="*/ 11305710 w 12184637"/>
              <a:gd name="connsiteY31796" fmla="*/ 936929 h 4608812"/>
              <a:gd name="connsiteX31797" fmla="*/ 11306152 w 12184637"/>
              <a:gd name="connsiteY31797" fmla="*/ 936929 h 4608812"/>
              <a:gd name="connsiteX31798" fmla="*/ 11345246 w 12184637"/>
              <a:gd name="connsiteY31798" fmla="*/ 1029988 h 4608812"/>
              <a:gd name="connsiteX31799" fmla="*/ 11348338 w 12184637"/>
              <a:gd name="connsiteY31799" fmla="*/ 1022773 h 4608812"/>
              <a:gd name="connsiteX31800" fmla="*/ 11310790 w 12184637"/>
              <a:gd name="connsiteY31800" fmla="*/ 929346 h 4608812"/>
              <a:gd name="connsiteX31801" fmla="*/ 11303575 w 12184637"/>
              <a:gd name="connsiteY31801" fmla="*/ 926253 h 4608812"/>
              <a:gd name="connsiteX31802" fmla="*/ 11300483 w 12184637"/>
              <a:gd name="connsiteY31802" fmla="*/ 933469 h 4608812"/>
              <a:gd name="connsiteX31803" fmla="*/ 11338031 w 12184637"/>
              <a:gd name="connsiteY31803" fmla="*/ 1026896 h 4608812"/>
              <a:gd name="connsiteX31804" fmla="*/ 11343258 w 12184637"/>
              <a:gd name="connsiteY31804" fmla="*/ 1030430 h 4608812"/>
              <a:gd name="connsiteX31805" fmla="*/ 11345246 w 12184637"/>
              <a:gd name="connsiteY31805" fmla="*/ 1029988 h 4608812"/>
              <a:gd name="connsiteX31806" fmla="*/ 11424023 w 12184637"/>
              <a:gd name="connsiteY31806" fmla="*/ 1098237 h 4608812"/>
              <a:gd name="connsiteX31807" fmla="*/ 11423654 w 12184637"/>
              <a:gd name="connsiteY31807" fmla="*/ 1090360 h 4608812"/>
              <a:gd name="connsiteX31808" fmla="*/ 11346939 w 12184637"/>
              <a:gd name="connsiteY31808" fmla="*/ 1020638 h 4608812"/>
              <a:gd name="connsiteX31809" fmla="*/ 11339061 w 12184637"/>
              <a:gd name="connsiteY31809" fmla="*/ 1021006 h 4608812"/>
              <a:gd name="connsiteX31810" fmla="*/ 11339429 w 12184637"/>
              <a:gd name="connsiteY31810" fmla="*/ 1028884 h 4608812"/>
              <a:gd name="connsiteX31811" fmla="*/ 11416145 w 12184637"/>
              <a:gd name="connsiteY31811" fmla="*/ 1098605 h 4608812"/>
              <a:gd name="connsiteX31812" fmla="*/ 11419900 w 12184637"/>
              <a:gd name="connsiteY31812" fmla="*/ 1100078 h 4608812"/>
              <a:gd name="connsiteX31813" fmla="*/ 11424023 w 12184637"/>
              <a:gd name="connsiteY31813" fmla="*/ 1098237 h 4608812"/>
              <a:gd name="connsiteX31814" fmla="*/ 11524665 w 12184637"/>
              <a:gd name="connsiteY31814" fmla="*/ 1144252 h 4608812"/>
              <a:gd name="connsiteX31815" fmla="*/ 11522015 w 12184637"/>
              <a:gd name="connsiteY31815" fmla="*/ 1136816 h 4608812"/>
              <a:gd name="connsiteX31816" fmla="*/ 11422255 w 12184637"/>
              <a:gd name="connsiteY31816" fmla="*/ 1089476 h 4608812"/>
              <a:gd name="connsiteX31817" fmla="*/ 11414820 w 12184637"/>
              <a:gd name="connsiteY31817" fmla="*/ 1092127 h 4608812"/>
              <a:gd name="connsiteX31818" fmla="*/ 11417470 w 12184637"/>
              <a:gd name="connsiteY31818" fmla="*/ 1099563 h 4608812"/>
              <a:gd name="connsiteX31819" fmla="*/ 11517229 w 12184637"/>
              <a:gd name="connsiteY31819" fmla="*/ 1146902 h 4608812"/>
              <a:gd name="connsiteX31820" fmla="*/ 11519659 w 12184637"/>
              <a:gd name="connsiteY31820" fmla="*/ 1147418 h 4608812"/>
              <a:gd name="connsiteX31821" fmla="*/ 11524665 w 12184637"/>
              <a:gd name="connsiteY31821" fmla="*/ 1144252 h 4608812"/>
              <a:gd name="connsiteX31822" fmla="*/ 11630830 w 12184637"/>
              <a:gd name="connsiteY31822" fmla="*/ 1169505 h 4608812"/>
              <a:gd name="connsiteX31823" fmla="*/ 11626781 w 12184637"/>
              <a:gd name="connsiteY31823" fmla="*/ 1162731 h 4608812"/>
              <a:gd name="connsiteX31824" fmla="*/ 11521058 w 12184637"/>
              <a:gd name="connsiteY31824" fmla="*/ 1136374 h 4608812"/>
              <a:gd name="connsiteX31825" fmla="*/ 11514284 w 12184637"/>
              <a:gd name="connsiteY31825" fmla="*/ 1140423 h 4608812"/>
              <a:gd name="connsiteX31826" fmla="*/ 11518334 w 12184637"/>
              <a:gd name="connsiteY31826" fmla="*/ 1147197 h 4608812"/>
              <a:gd name="connsiteX31827" fmla="*/ 11624056 w 12184637"/>
              <a:gd name="connsiteY31827" fmla="*/ 1173554 h 4608812"/>
              <a:gd name="connsiteX31828" fmla="*/ 11625456 w 12184637"/>
              <a:gd name="connsiteY31828" fmla="*/ 1173701 h 4608812"/>
              <a:gd name="connsiteX31829" fmla="*/ 11630830 w 12184637"/>
              <a:gd name="connsiteY31829" fmla="*/ 1169505 h 4608812"/>
              <a:gd name="connsiteX31830" fmla="*/ 11737215 w 12184637"/>
              <a:gd name="connsiteY31830" fmla="*/ 1174143 h 4608812"/>
              <a:gd name="connsiteX31831" fmla="*/ 11731915 w 12184637"/>
              <a:gd name="connsiteY31831" fmla="*/ 1168253 h 4608812"/>
              <a:gd name="connsiteX31832" fmla="*/ 11625676 w 12184637"/>
              <a:gd name="connsiteY31832" fmla="*/ 1162584 h 4608812"/>
              <a:gd name="connsiteX31833" fmla="*/ 11619787 w 12184637"/>
              <a:gd name="connsiteY31833" fmla="*/ 1167885 h 4608812"/>
              <a:gd name="connsiteX31834" fmla="*/ 11625087 w 12184637"/>
              <a:gd name="connsiteY31834" fmla="*/ 1173775 h 4608812"/>
              <a:gd name="connsiteX31835" fmla="*/ 11731326 w 12184637"/>
              <a:gd name="connsiteY31835" fmla="*/ 1179444 h 4608812"/>
              <a:gd name="connsiteX31836" fmla="*/ 11731694 w 12184637"/>
              <a:gd name="connsiteY31836" fmla="*/ 1179444 h 4608812"/>
              <a:gd name="connsiteX31837" fmla="*/ 11737215 w 12184637"/>
              <a:gd name="connsiteY31837" fmla="*/ 1174143 h 4608812"/>
              <a:gd name="connsiteX31838" fmla="*/ 11732503 w 12184637"/>
              <a:gd name="connsiteY31838" fmla="*/ 1179296 h 4608812"/>
              <a:gd name="connsiteX31839" fmla="*/ 11833956 w 12184637"/>
              <a:gd name="connsiteY31839" fmla="*/ 1164645 h 4608812"/>
              <a:gd name="connsiteX31840" fmla="*/ 11838668 w 12184637"/>
              <a:gd name="connsiteY31840" fmla="*/ 1158314 h 4608812"/>
              <a:gd name="connsiteX31841" fmla="*/ 11832337 w 12184637"/>
              <a:gd name="connsiteY31841" fmla="*/ 1153602 h 4608812"/>
              <a:gd name="connsiteX31842" fmla="*/ 11730884 w 12184637"/>
              <a:gd name="connsiteY31842" fmla="*/ 1168253 h 4608812"/>
              <a:gd name="connsiteX31843" fmla="*/ 11726172 w 12184637"/>
              <a:gd name="connsiteY31843" fmla="*/ 1174584 h 4608812"/>
              <a:gd name="connsiteX31844" fmla="*/ 11731694 w 12184637"/>
              <a:gd name="connsiteY31844" fmla="*/ 1179370 h 4608812"/>
              <a:gd name="connsiteX31845" fmla="*/ 11732503 w 12184637"/>
              <a:gd name="connsiteY31845" fmla="*/ 1179296 h 4608812"/>
              <a:gd name="connsiteX31846" fmla="*/ 11835134 w 12184637"/>
              <a:gd name="connsiteY31846" fmla="*/ 1164425 h 4608812"/>
              <a:gd name="connsiteX31847" fmla="*/ 11927458 w 12184637"/>
              <a:gd name="connsiteY31847" fmla="*/ 1129306 h 4608812"/>
              <a:gd name="connsiteX31848" fmla="*/ 11930697 w 12184637"/>
              <a:gd name="connsiteY31848" fmla="*/ 1122091 h 4608812"/>
              <a:gd name="connsiteX31849" fmla="*/ 11923482 w 12184637"/>
              <a:gd name="connsiteY31849" fmla="*/ 1118852 h 4608812"/>
              <a:gd name="connsiteX31850" fmla="*/ 11831159 w 12184637"/>
              <a:gd name="connsiteY31850" fmla="*/ 1153970 h 4608812"/>
              <a:gd name="connsiteX31851" fmla="*/ 11827920 w 12184637"/>
              <a:gd name="connsiteY31851" fmla="*/ 1161185 h 4608812"/>
              <a:gd name="connsiteX31852" fmla="*/ 11833147 w 12184637"/>
              <a:gd name="connsiteY31852" fmla="*/ 1164793 h 4608812"/>
              <a:gd name="connsiteX31853" fmla="*/ 11835134 w 12184637"/>
              <a:gd name="connsiteY31853" fmla="*/ 1164425 h 4608812"/>
              <a:gd name="connsiteX31854" fmla="*/ 11928636 w 12184637"/>
              <a:gd name="connsiteY31854" fmla="*/ 1128644 h 4608812"/>
              <a:gd name="connsiteX31855" fmla="*/ 11932759 w 12184637"/>
              <a:gd name="connsiteY31855" fmla="*/ 1125772 h 4608812"/>
              <a:gd name="connsiteX31856" fmla="*/ 11934157 w 12184637"/>
              <a:gd name="connsiteY31856" fmla="*/ 1118042 h 4608812"/>
              <a:gd name="connsiteX31857" fmla="*/ 11926427 w 12184637"/>
              <a:gd name="connsiteY31857" fmla="*/ 1116643 h 4608812"/>
              <a:gd name="connsiteX31858" fmla="*/ 11922304 w 12184637"/>
              <a:gd name="connsiteY31858" fmla="*/ 1119514 h 4608812"/>
              <a:gd name="connsiteX31859" fmla="*/ 11920906 w 12184637"/>
              <a:gd name="connsiteY31859" fmla="*/ 1127245 h 4608812"/>
              <a:gd name="connsiteX31860" fmla="*/ 11925544 w 12184637"/>
              <a:gd name="connsiteY31860" fmla="*/ 1129674 h 4608812"/>
              <a:gd name="connsiteX31861" fmla="*/ 11928636 w 12184637"/>
              <a:gd name="connsiteY31861" fmla="*/ 1128644 h 4608812"/>
              <a:gd name="connsiteX31862" fmla="*/ 11932759 w 12184637"/>
              <a:gd name="connsiteY31862" fmla="*/ 1125772 h 4608812"/>
              <a:gd name="connsiteX31863" fmla="*/ 12008444 w 12184637"/>
              <a:gd name="connsiteY31863" fmla="*/ 1072985 h 4608812"/>
              <a:gd name="connsiteX31864" fmla="*/ 12009842 w 12184637"/>
              <a:gd name="connsiteY31864" fmla="*/ 1065254 h 4608812"/>
              <a:gd name="connsiteX31865" fmla="*/ 12002111 w 12184637"/>
              <a:gd name="connsiteY31865" fmla="*/ 1063855 h 4608812"/>
              <a:gd name="connsiteX31866" fmla="*/ 11926427 w 12184637"/>
              <a:gd name="connsiteY31866" fmla="*/ 1116643 h 4608812"/>
              <a:gd name="connsiteX31867" fmla="*/ 11925028 w 12184637"/>
              <a:gd name="connsiteY31867" fmla="*/ 1124374 h 4608812"/>
              <a:gd name="connsiteX31868" fmla="*/ 11929666 w 12184637"/>
              <a:gd name="connsiteY31868" fmla="*/ 1126729 h 4608812"/>
              <a:gd name="connsiteX31869" fmla="*/ 11932759 w 12184637"/>
              <a:gd name="connsiteY31869" fmla="*/ 1125772 h 4608812"/>
              <a:gd name="connsiteX31870" fmla="*/ 12010799 w 12184637"/>
              <a:gd name="connsiteY31870" fmla="*/ 1069083 h 4608812"/>
              <a:gd name="connsiteX31871" fmla="*/ 12015659 w 12184637"/>
              <a:gd name="connsiteY31871" fmla="*/ 1029105 h 4608812"/>
              <a:gd name="connsiteX31872" fmla="*/ 12010799 w 12184637"/>
              <a:gd name="connsiteY31872" fmla="*/ 1022921 h 4608812"/>
              <a:gd name="connsiteX31873" fmla="*/ 12004615 w 12184637"/>
              <a:gd name="connsiteY31873" fmla="*/ 1027780 h 4608812"/>
              <a:gd name="connsiteX31874" fmla="*/ 11999756 w 12184637"/>
              <a:gd name="connsiteY31874" fmla="*/ 1067757 h 4608812"/>
              <a:gd name="connsiteX31875" fmla="*/ 12004615 w 12184637"/>
              <a:gd name="connsiteY31875" fmla="*/ 1073942 h 4608812"/>
              <a:gd name="connsiteX31876" fmla="*/ 12005351 w 12184637"/>
              <a:gd name="connsiteY31876" fmla="*/ 1074015 h 4608812"/>
              <a:gd name="connsiteX31877" fmla="*/ 12010799 w 12184637"/>
              <a:gd name="connsiteY31877" fmla="*/ 1069083 h 4608812"/>
              <a:gd name="connsiteX31878" fmla="*/ 12010726 w 12184637"/>
              <a:gd name="connsiteY31878" fmla="*/ 1033964 h 4608812"/>
              <a:gd name="connsiteX31879" fmla="*/ 12015732 w 12184637"/>
              <a:gd name="connsiteY31879" fmla="*/ 1027853 h 4608812"/>
              <a:gd name="connsiteX31880" fmla="*/ 12012714 w 12184637"/>
              <a:gd name="connsiteY31880" fmla="*/ 997079 h 4608812"/>
              <a:gd name="connsiteX31881" fmla="*/ 12006603 w 12184637"/>
              <a:gd name="connsiteY31881" fmla="*/ 992073 h 4608812"/>
              <a:gd name="connsiteX31882" fmla="*/ 12001596 w 12184637"/>
              <a:gd name="connsiteY31882" fmla="*/ 998183 h 4608812"/>
              <a:gd name="connsiteX31883" fmla="*/ 12004615 w 12184637"/>
              <a:gd name="connsiteY31883" fmla="*/ 1028958 h 4608812"/>
              <a:gd name="connsiteX31884" fmla="*/ 12010211 w 12184637"/>
              <a:gd name="connsiteY31884" fmla="*/ 1033964 h 4608812"/>
              <a:gd name="connsiteX31885" fmla="*/ 12010726 w 12184637"/>
              <a:gd name="connsiteY31885" fmla="*/ 1033964 h 4608812"/>
              <a:gd name="connsiteX31886" fmla="*/ 12007192 w 12184637"/>
              <a:gd name="connsiteY31886" fmla="*/ 1003263 h 4608812"/>
              <a:gd name="connsiteX31887" fmla="*/ 12012640 w 12184637"/>
              <a:gd name="connsiteY31887" fmla="*/ 997594 h 4608812"/>
              <a:gd name="connsiteX31888" fmla="*/ 12012051 w 12184637"/>
              <a:gd name="connsiteY31888" fmla="*/ 962402 h 4608812"/>
              <a:gd name="connsiteX31889" fmla="*/ 12006382 w 12184637"/>
              <a:gd name="connsiteY31889" fmla="*/ 956954 h 4608812"/>
              <a:gd name="connsiteX31890" fmla="*/ 12000934 w 12184637"/>
              <a:gd name="connsiteY31890" fmla="*/ 962623 h 4608812"/>
              <a:gd name="connsiteX31891" fmla="*/ 12001523 w 12184637"/>
              <a:gd name="connsiteY31891" fmla="*/ 997815 h 4608812"/>
              <a:gd name="connsiteX31892" fmla="*/ 12007192 w 12184637"/>
              <a:gd name="connsiteY31892" fmla="*/ 1003263 h 4608812"/>
              <a:gd name="connsiteX31893" fmla="*/ 12007192 w 12184637"/>
              <a:gd name="connsiteY31893" fmla="*/ 1003263 h 4608812"/>
              <a:gd name="connsiteX31894" fmla="*/ 12011904 w 12184637"/>
              <a:gd name="connsiteY31894" fmla="*/ 963801 h 4608812"/>
              <a:gd name="connsiteX31895" fmla="*/ 12024714 w 12184637"/>
              <a:gd name="connsiteY31895" fmla="*/ 910424 h 4608812"/>
              <a:gd name="connsiteX31896" fmla="*/ 12020591 w 12184637"/>
              <a:gd name="connsiteY31896" fmla="*/ 903725 h 4608812"/>
              <a:gd name="connsiteX31897" fmla="*/ 12013892 w 12184637"/>
              <a:gd name="connsiteY31897" fmla="*/ 907848 h 4608812"/>
              <a:gd name="connsiteX31898" fmla="*/ 12001081 w 12184637"/>
              <a:gd name="connsiteY31898" fmla="*/ 961224 h 4608812"/>
              <a:gd name="connsiteX31899" fmla="*/ 12005204 w 12184637"/>
              <a:gd name="connsiteY31899" fmla="*/ 967924 h 4608812"/>
              <a:gd name="connsiteX31900" fmla="*/ 12006529 w 12184637"/>
              <a:gd name="connsiteY31900" fmla="*/ 968071 h 4608812"/>
              <a:gd name="connsiteX31901" fmla="*/ 12011904 w 12184637"/>
              <a:gd name="connsiteY31901" fmla="*/ 963801 h 4608812"/>
              <a:gd name="connsiteX31902" fmla="*/ 12024641 w 12184637"/>
              <a:gd name="connsiteY31902" fmla="*/ 910572 h 4608812"/>
              <a:gd name="connsiteX31903" fmla="*/ 12042973 w 12184637"/>
              <a:gd name="connsiteY31903" fmla="*/ 842323 h 4608812"/>
              <a:gd name="connsiteX31904" fmla="*/ 12039070 w 12184637"/>
              <a:gd name="connsiteY31904" fmla="*/ 835476 h 4608812"/>
              <a:gd name="connsiteX31905" fmla="*/ 12032224 w 12184637"/>
              <a:gd name="connsiteY31905" fmla="*/ 839378 h 4608812"/>
              <a:gd name="connsiteX31906" fmla="*/ 12013892 w 12184637"/>
              <a:gd name="connsiteY31906" fmla="*/ 907627 h 4608812"/>
              <a:gd name="connsiteX31907" fmla="*/ 12017793 w 12184637"/>
              <a:gd name="connsiteY31907" fmla="*/ 914474 h 4608812"/>
              <a:gd name="connsiteX31908" fmla="*/ 12019266 w 12184637"/>
              <a:gd name="connsiteY31908" fmla="*/ 914695 h 4608812"/>
              <a:gd name="connsiteX31909" fmla="*/ 12024641 w 12184637"/>
              <a:gd name="connsiteY31909" fmla="*/ 910572 h 4608812"/>
              <a:gd name="connsiteX31910" fmla="*/ 12043120 w 12184637"/>
              <a:gd name="connsiteY31910" fmla="*/ 841955 h 4608812"/>
              <a:gd name="connsiteX31911" fmla="*/ 12058875 w 12184637"/>
              <a:gd name="connsiteY31911" fmla="*/ 762147 h 4608812"/>
              <a:gd name="connsiteX31912" fmla="*/ 12054458 w 12184637"/>
              <a:gd name="connsiteY31912" fmla="*/ 755595 h 4608812"/>
              <a:gd name="connsiteX31913" fmla="*/ 12047906 w 12184637"/>
              <a:gd name="connsiteY31913" fmla="*/ 760012 h 4608812"/>
              <a:gd name="connsiteX31914" fmla="*/ 12032150 w 12184637"/>
              <a:gd name="connsiteY31914" fmla="*/ 839820 h 4608812"/>
              <a:gd name="connsiteX31915" fmla="*/ 12036567 w 12184637"/>
              <a:gd name="connsiteY31915" fmla="*/ 846372 h 4608812"/>
              <a:gd name="connsiteX31916" fmla="*/ 12037672 w 12184637"/>
              <a:gd name="connsiteY31916" fmla="*/ 846446 h 4608812"/>
              <a:gd name="connsiteX31917" fmla="*/ 12043120 w 12184637"/>
              <a:gd name="connsiteY31917" fmla="*/ 841955 h 4608812"/>
              <a:gd name="connsiteX31918" fmla="*/ 12058949 w 12184637"/>
              <a:gd name="connsiteY31918" fmla="*/ 761853 h 4608812"/>
              <a:gd name="connsiteX31919" fmla="*/ 12072201 w 12184637"/>
              <a:gd name="connsiteY31919" fmla="*/ 675640 h 4608812"/>
              <a:gd name="connsiteX31920" fmla="*/ 12067563 w 12184637"/>
              <a:gd name="connsiteY31920" fmla="*/ 669309 h 4608812"/>
              <a:gd name="connsiteX31921" fmla="*/ 12061231 w 12184637"/>
              <a:gd name="connsiteY31921" fmla="*/ 673947 h 4608812"/>
              <a:gd name="connsiteX31922" fmla="*/ 12047979 w 12184637"/>
              <a:gd name="connsiteY31922" fmla="*/ 760160 h 4608812"/>
              <a:gd name="connsiteX31923" fmla="*/ 12052618 w 12184637"/>
              <a:gd name="connsiteY31923" fmla="*/ 766491 h 4608812"/>
              <a:gd name="connsiteX31924" fmla="*/ 12053501 w 12184637"/>
              <a:gd name="connsiteY31924" fmla="*/ 766565 h 4608812"/>
              <a:gd name="connsiteX31925" fmla="*/ 12058949 w 12184637"/>
              <a:gd name="connsiteY31925" fmla="*/ 761853 h 4608812"/>
              <a:gd name="connsiteX31926" fmla="*/ 12072201 w 12184637"/>
              <a:gd name="connsiteY31926" fmla="*/ 675493 h 4608812"/>
              <a:gd name="connsiteX31927" fmla="*/ 12082950 w 12184637"/>
              <a:gd name="connsiteY31927" fmla="*/ 588249 h 4608812"/>
              <a:gd name="connsiteX31928" fmla="*/ 12078091 w 12184637"/>
              <a:gd name="connsiteY31928" fmla="*/ 582065 h 4608812"/>
              <a:gd name="connsiteX31929" fmla="*/ 12071907 w 12184637"/>
              <a:gd name="connsiteY31929" fmla="*/ 586924 h 4608812"/>
              <a:gd name="connsiteX31930" fmla="*/ 12061157 w 12184637"/>
              <a:gd name="connsiteY31930" fmla="*/ 674168 h 4608812"/>
              <a:gd name="connsiteX31931" fmla="*/ 12066017 w 12184637"/>
              <a:gd name="connsiteY31931" fmla="*/ 680352 h 4608812"/>
              <a:gd name="connsiteX31932" fmla="*/ 12066753 w 12184637"/>
              <a:gd name="connsiteY31932" fmla="*/ 680426 h 4608812"/>
              <a:gd name="connsiteX31933" fmla="*/ 12072201 w 12184637"/>
              <a:gd name="connsiteY31933" fmla="*/ 675493 h 4608812"/>
              <a:gd name="connsiteX31934" fmla="*/ 12082877 w 12184637"/>
              <a:gd name="connsiteY31934" fmla="*/ 588102 h 4608812"/>
              <a:gd name="connsiteX31935" fmla="*/ 12089797 w 12184637"/>
              <a:gd name="connsiteY31935" fmla="*/ 506380 h 4608812"/>
              <a:gd name="connsiteX31936" fmla="*/ 12084717 w 12184637"/>
              <a:gd name="connsiteY31936" fmla="*/ 500343 h 4608812"/>
              <a:gd name="connsiteX31937" fmla="*/ 12078680 w 12184637"/>
              <a:gd name="connsiteY31937" fmla="*/ 505423 h 4608812"/>
              <a:gd name="connsiteX31938" fmla="*/ 12071760 w 12184637"/>
              <a:gd name="connsiteY31938" fmla="*/ 587145 h 4608812"/>
              <a:gd name="connsiteX31939" fmla="*/ 12076839 w 12184637"/>
              <a:gd name="connsiteY31939" fmla="*/ 593182 h 4608812"/>
              <a:gd name="connsiteX31940" fmla="*/ 12077355 w 12184637"/>
              <a:gd name="connsiteY31940" fmla="*/ 593182 h 4608812"/>
              <a:gd name="connsiteX31941" fmla="*/ 12082877 w 12184637"/>
              <a:gd name="connsiteY31941" fmla="*/ 588102 h 4608812"/>
              <a:gd name="connsiteX31942" fmla="*/ 12089871 w 12184637"/>
              <a:gd name="connsiteY31942" fmla="*/ 506086 h 4608812"/>
              <a:gd name="connsiteX31943" fmla="*/ 12092226 w 12184637"/>
              <a:gd name="connsiteY31943" fmla="*/ 436659 h 4608812"/>
              <a:gd name="connsiteX31944" fmla="*/ 12086852 w 12184637"/>
              <a:gd name="connsiteY31944" fmla="*/ 430917 h 4608812"/>
              <a:gd name="connsiteX31945" fmla="*/ 12081110 w 12184637"/>
              <a:gd name="connsiteY31945" fmla="*/ 436291 h 4608812"/>
              <a:gd name="connsiteX31946" fmla="*/ 12078753 w 12184637"/>
              <a:gd name="connsiteY31946" fmla="*/ 505718 h 4608812"/>
              <a:gd name="connsiteX31947" fmla="*/ 12084128 w 12184637"/>
              <a:gd name="connsiteY31947" fmla="*/ 511460 h 4608812"/>
              <a:gd name="connsiteX31948" fmla="*/ 12084349 w 12184637"/>
              <a:gd name="connsiteY31948" fmla="*/ 511460 h 4608812"/>
              <a:gd name="connsiteX31949" fmla="*/ 12089871 w 12184637"/>
              <a:gd name="connsiteY31949" fmla="*/ 506086 h 4608812"/>
              <a:gd name="connsiteX31950" fmla="*/ 12092153 w 12184637"/>
              <a:gd name="connsiteY31950" fmla="*/ 436806 h 4608812"/>
              <a:gd name="connsiteX31951" fmla="*/ 12095613 w 12184637"/>
              <a:gd name="connsiteY31951" fmla="*/ 380779 h 4608812"/>
              <a:gd name="connsiteX31952" fmla="*/ 12090386 w 12184637"/>
              <a:gd name="connsiteY31952" fmla="*/ 374889 h 4608812"/>
              <a:gd name="connsiteX31953" fmla="*/ 12084496 w 12184637"/>
              <a:gd name="connsiteY31953" fmla="*/ 380117 h 4608812"/>
              <a:gd name="connsiteX31954" fmla="*/ 12081036 w 12184637"/>
              <a:gd name="connsiteY31954" fmla="*/ 436144 h 4608812"/>
              <a:gd name="connsiteX31955" fmla="*/ 12086263 w 12184637"/>
              <a:gd name="connsiteY31955" fmla="*/ 442034 h 4608812"/>
              <a:gd name="connsiteX31956" fmla="*/ 12086632 w 12184637"/>
              <a:gd name="connsiteY31956" fmla="*/ 442034 h 4608812"/>
              <a:gd name="connsiteX31957" fmla="*/ 12092153 w 12184637"/>
              <a:gd name="connsiteY31957" fmla="*/ 436806 h 4608812"/>
              <a:gd name="connsiteX31958" fmla="*/ 12095466 w 12184637"/>
              <a:gd name="connsiteY31958" fmla="*/ 381810 h 4608812"/>
              <a:gd name="connsiteX31959" fmla="*/ 12105994 w 12184637"/>
              <a:gd name="connsiteY31959" fmla="*/ 340213 h 4608812"/>
              <a:gd name="connsiteX31960" fmla="*/ 12101945 w 12184637"/>
              <a:gd name="connsiteY31960" fmla="*/ 333439 h 4608812"/>
              <a:gd name="connsiteX31961" fmla="*/ 12095171 w 12184637"/>
              <a:gd name="connsiteY31961" fmla="*/ 337489 h 4608812"/>
              <a:gd name="connsiteX31962" fmla="*/ 12084644 w 12184637"/>
              <a:gd name="connsiteY31962" fmla="*/ 379086 h 4608812"/>
              <a:gd name="connsiteX31963" fmla="*/ 12088692 w 12184637"/>
              <a:gd name="connsiteY31963" fmla="*/ 385859 h 4608812"/>
              <a:gd name="connsiteX31964" fmla="*/ 12090092 w 12184637"/>
              <a:gd name="connsiteY31964" fmla="*/ 386006 h 4608812"/>
              <a:gd name="connsiteX31965" fmla="*/ 12095466 w 12184637"/>
              <a:gd name="connsiteY31965" fmla="*/ 381810 h 4608812"/>
              <a:gd name="connsiteX31966" fmla="*/ 12105921 w 12184637"/>
              <a:gd name="connsiteY31966" fmla="*/ 340360 h 4608812"/>
              <a:gd name="connsiteX31967" fmla="*/ 12115050 w 12184637"/>
              <a:gd name="connsiteY31967" fmla="*/ 307303 h 4608812"/>
              <a:gd name="connsiteX31968" fmla="*/ 12111148 w 12184637"/>
              <a:gd name="connsiteY31968" fmla="*/ 300456 h 4608812"/>
              <a:gd name="connsiteX31969" fmla="*/ 12104300 w 12184637"/>
              <a:gd name="connsiteY31969" fmla="*/ 304358 h 4608812"/>
              <a:gd name="connsiteX31970" fmla="*/ 12095171 w 12184637"/>
              <a:gd name="connsiteY31970" fmla="*/ 337415 h 4608812"/>
              <a:gd name="connsiteX31971" fmla="*/ 12099073 w 12184637"/>
              <a:gd name="connsiteY31971" fmla="*/ 344262 h 4608812"/>
              <a:gd name="connsiteX31972" fmla="*/ 12100619 w 12184637"/>
              <a:gd name="connsiteY31972" fmla="*/ 344483 h 4608812"/>
              <a:gd name="connsiteX31973" fmla="*/ 12105921 w 12184637"/>
              <a:gd name="connsiteY31973" fmla="*/ 340360 h 4608812"/>
              <a:gd name="connsiteX31974" fmla="*/ 12109896 w 12184637"/>
              <a:gd name="connsiteY31974" fmla="*/ 311353 h 4608812"/>
              <a:gd name="connsiteX31975" fmla="*/ 12115270 w 12184637"/>
              <a:gd name="connsiteY31975" fmla="*/ 305610 h 4608812"/>
              <a:gd name="connsiteX31976" fmla="*/ 12114240 w 12184637"/>
              <a:gd name="connsiteY31976" fmla="*/ 275130 h 4608812"/>
              <a:gd name="connsiteX31977" fmla="*/ 12108645 w 12184637"/>
              <a:gd name="connsiteY31977" fmla="*/ 269755 h 4608812"/>
              <a:gd name="connsiteX31978" fmla="*/ 12108497 w 12184637"/>
              <a:gd name="connsiteY31978" fmla="*/ 269755 h 4608812"/>
              <a:gd name="connsiteX31979" fmla="*/ 12103123 w 12184637"/>
              <a:gd name="connsiteY31979" fmla="*/ 275498 h 4608812"/>
              <a:gd name="connsiteX31980" fmla="*/ 12104154 w 12184637"/>
              <a:gd name="connsiteY31980" fmla="*/ 305978 h 4608812"/>
              <a:gd name="connsiteX31981" fmla="*/ 12109748 w 12184637"/>
              <a:gd name="connsiteY31981" fmla="*/ 311353 h 4608812"/>
              <a:gd name="connsiteX31982" fmla="*/ 12109896 w 12184637"/>
              <a:gd name="connsiteY31982" fmla="*/ 311353 h 4608812"/>
              <a:gd name="connsiteX31983" fmla="*/ 12110706 w 12184637"/>
              <a:gd name="connsiteY31983" fmla="*/ 280431 h 4608812"/>
              <a:gd name="connsiteX31984" fmla="*/ 12113798 w 12184637"/>
              <a:gd name="connsiteY31984" fmla="*/ 273142 h 4608812"/>
              <a:gd name="connsiteX31985" fmla="*/ 12100252 w 12184637"/>
              <a:gd name="connsiteY31985" fmla="*/ 239717 h 4608812"/>
              <a:gd name="connsiteX31986" fmla="*/ 12092963 w 12184637"/>
              <a:gd name="connsiteY31986" fmla="*/ 236625 h 4608812"/>
              <a:gd name="connsiteX31987" fmla="*/ 12089871 w 12184637"/>
              <a:gd name="connsiteY31987" fmla="*/ 243914 h 4608812"/>
              <a:gd name="connsiteX31988" fmla="*/ 12103417 w 12184637"/>
              <a:gd name="connsiteY31988" fmla="*/ 277339 h 4608812"/>
              <a:gd name="connsiteX31989" fmla="*/ 12108645 w 12184637"/>
              <a:gd name="connsiteY31989" fmla="*/ 280799 h 4608812"/>
              <a:gd name="connsiteX31990" fmla="*/ 12110706 w 12184637"/>
              <a:gd name="connsiteY31990" fmla="*/ 280431 h 4608812"/>
              <a:gd name="connsiteX31991" fmla="*/ 12098190 w 12184637"/>
              <a:gd name="connsiteY31991" fmla="*/ 246490 h 4608812"/>
              <a:gd name="connsiteX31992" fmla="*/ 12099662 w 12184637"/>
              <a:gd name="connsiteY31992" fmla="*/ 238760 h 4608812"/>
              <a:gd name="connsiteX31993" fmla="*/ 12071317 w 12184637"/>
              <a:gd name="connsiteY31993" fmla="*/ 197089 h 4608812"/>
              <a:gd name="connsiteX31994" fmla="*/ 12063587 w 12184637"/>
              <a:gd name="connsiteY31994" fmla="*/ 195617 h 4608812"/>
              <a:gd name="connsiteX31995" fmla="*/ 12062114 w 12184637"/>
              <a:gd name="connsiteY31995" fmla="*/ 203347 h 4608812"/>
              <a:gd name="connsiteX31996" fmla="*/ 12090459 w 12184637"/>
              <a:gd name="connsiteY31996" fmla="*/ 245018 h 4608812"/>
              <a:gd name="connsiteX31997" fmla="*/ 12095098 w 12184637"/>
              <a:gd name="connsiteY31997" fmla="*/ 247448 h 4608812"/>
              <a:gd name="connsiteX31998" fmla="*/ 12098190 w 12184637"/>
              <a:gd name="connsiteY31998" fmla="*/ 246490 h 4608812"/>
              <a:gd name="connsiteX31999" fmla="*/ 12071980 w 12184637"/>
              <a:gd name="connsiteY31999" fmla="*/ 202096 h 4608812"/>
              <a:gd name="connsiteX32000" fmla="*/ 12068593 w 12184637"/>
              <a:gd name="connsiteY32000" fmla="*/ 194954 h 4608812"/>
              <a:gd name="connsiteX32001" fmla="*/ 12006750 w 12184637"/>
              <a:gd name="connsiteY32001" fmla="*/ 173309 h 4608812"/>
              <a:gd name="connsiteX32002" fmla="*/ 11999608 w 12184637"/>
              <a:gd name="connsiteY32002" fmla="*/ 176696 h 4608812"/>
              <a:gd name="connsiteX32003" fmla="*/ 12002995 w 12184637"/>
              <a:gd name="connsiteY32003" fmla="*/ 183837 h 4608812"/>
              <a:gd name="connsiteX32004" fmla="*/ 12064838 w 12184637"/>
              <a:gd name="connsiteY32004" fmla="*/ 205482 h 4608812"/>
              <a:gd name="connsiteX32005" fmla="*/ 12066753 w 12184637"/>
              <a:gd name="connsiteY32005" fmla="*/ 205777 h 4608812"/>
              <a:gd name="connsiteX32006" fmla="*/ 12071980 w 12184637"/>
              <a:gd name="connsiteY32006" fmla="*/ 202096 h 4608812"/>
              <a:gd name="connsiteX32007" fmla="*/ 12008517 w 12184637"/>
              <a:gd name="connsiteY32007" fmla="*/ 182806 h 4608812"/>
              <a:gd name="connsiteX32008" fmla="*/ 12009106 w 12184637"/>
              <a:gd name="connsiteY32008" fmla="*/ 174929 h 4608812"/>
              <a:gd name="connsiteX32009" fmla="*/ 11969055 w 12184637"/>
              <a:gd name="connsiteY32009" fmla="*/ 128767 h 4608812"/>
              <a:gd name="connsiteX32010" fmla="*/ 11961177 w 12184637"/>
              <a:gd name="connsiteY32010" fmla="*/ 128178 h 4608812"/>
              <a:gd name="connsiteX32011" fmla="*/ 11960589 w 12184637"/>
              <a:gd name="connsiteY32011" fmla="*/ 136056 h 4608812"/>
              <a:gd name="connsiteX32012" fmla="*/ 12000639 w 12184637"/>
              <a:gd name="connsiteY32012" fmla="*/ 182217 h 4608812"/>
              <a:gd name="connsiteX32013" fmla="*/ 12004909 w 12184637"/>
              <a:gd name="connsiteY32013" fmla="*/ 184132 h 4608812"/>
              <a:gd name="connsiteX32014" fmla="*/ 12008517 w 12184637"/>
              <a:gd name="connsiteY32014" fmla="*/ 182806 h 4608812"/>
              <a:gd name="connsiteX32015" fmla="*/ 11969055 w 12184637"/>
              <a:gd name="connsiteY32015" fmla="*/ 136056 h 4608812"/>
              <a:gd name="connsiteX32016" fmla="*/ 11968540 w 12184637"/>
              <a:gd name="connsiteY32016" fmla="*/ 128178 h 4608812"/>
              <a:gd name="connsiteX32017" fmla="*/ 11917887 w 12184637"/>
              <a:gd name="connsiteY32017" fmla="*/ 84151 h 4608812"/>
              <a:gd name="connsiteX32018" fmla="*/ 11910009 w 12184637"/>
              <a:gd name="connsiteY32018" fmla="*/ 84667 h 4608812"/>
              <a:gd name="connsiteX32019" fmla="*/ 11910525 w 12184637"/>
              <a:gd name="connsiteY32019" fmla="*/ 92544 h 4608812"/>
              <a:gd name="connsiteX32020" fmla="*/ 11961177 w 12184637"/>
              <a:gd name="connsiteY32020" fmla="*/ 136571 h 4608812"/>
              <a:gd name="connsiteX32021" fmla="*/ 11964859 w 12184637"/>
              <a:gd name="connsiteY32021" fmla="*/ 137970 h 4608812"/>
              <a:gd name="connsiteX32022" fmla="*/ 11969055 w 12184637"/>
              <a:gd name="connsiteY32022" fmla="*/ 136056 h 4608812"/>
              <a:gd name="connsiteX32023" fmla="*/ 11918918 w 12184637"/>
              <a:gd name="connsiteY32023" fmla="*/ 91293 h 4608812"/>
              <a:gd name="connsiteX32024" fmla="*/ 11917151 w 12184637"/>
              <a:gd name="connsiteY32024" fmla="*/ 83636 h 4608812"/>
              <a:gd name="connsiteX32025" fmla="*/ 11857516 w 12184637"/>
              <a:gd name="connsiteY32025" fmla="*/ 46603 h 4608812"/>
              <a:gd name="connsiteX32026" fmla="*/ 11849859 w 12184637"/>
              <a:gd name="connsiteY32026" fmla="*/ 48370 h 4608812"/>
              <a:gd name="connsiteX32027" fmla="*/ 11851626 w 12184637"/>
              <a:gd name="connsiteY32027" fmla="*/ 56027 h 4608812"/>
              <a:gd name="connsiteX32028" fmla="*/ 11911261 w 12184637"/>
              <a:gd name="connsiteY32028" fmla="*/ 93060 h 4608812"/>
              <a:gd name="connsiteX32029" fmla="*/ 11914206 w 12184637"/>
              <a:gd name="connsiteY32029" fmla="*/ 93870 h 4608812"/>
              <a:gd name="connsiteX32030" fmla="*/ 11918918 w 12184637"/>
              <a:gd name="connsiteY32030" fmla="*/ 91293 h 4608812"/>
              <a:gd name="connsiteX32031" fmla="*/ 11859724 w 12184637"/>
              <a:gd name="connsiteY32031" fmla="*/ 53303 h 4608812"/>
              <a:gd name="connsiteX32032" fmla="*/ 11856485 w 12184637"/>
              <a:gd name="connsiteY32032" fmla="*/ 46162 h 4608812"/>
              <a:gd name="connsiteX32033" fmla="*/ 11789267 w 12184637"/>
              <a:gd name="connsiteY32033" fmla="*/ 20983 h 4608812"/>
              <a:gd name="connsiteX32034" fmla="*/ 11782125 w 12184637"/>
              <a:gd name="connsiteY32034" fmla="*/ 24222 h 4608812"/>
              <a:gd name="connsiteX32035" fmla="*/ 11785365 w 12184637"/>
              <a:gd name="connsiteY32035" fmla="*/ 31363 h 4608812"/>
              <a:gd name="connsiteX32036" fmla="*/ 11852583 w 12184637"/>
              <a:gd name="connsiteY32036" fmla="*/ 56543 h 4608812"/>
              <a:gd name="connsiteX32037" fmla="*/ 11854571 w 12184637"/>
              <a:gd name="connsiteY32037" fmla="*/ 56911 h 4608812"/>
              <a:gd name="connsiteX32038" fmla="*/ 11859724 w 12184637"/>
              <a:gd name="connsiteY32038" fmla="*/ 53303 h 4608812"/>
              <a:gd name="connsiteX32039" fmla="*/ 11792801 w 12184637"/>
              <a:gd name="connsiteY32039" fmla="*/ 27093 h 4608812"/>
              <a:gd name="connsiteX32040" fmla="*/ 11788237 w 12184637"/>
              <a:gd name="connsiteY32040" fmla="*/ 20688 h 4608812"/>
              <a:gd name="connsiteX32041" fmla="*/ 11731620 w 12184637"/>
              <a:gd name="connsiteY32041" fmla="*/ 10970 h 4608812"/>
              <a:gd name="connsiteX32042" fmla="*/ 11725215 w 12184637"/>
              <a:gd name="connsiteY32042" fmla="*/ 15534 h 4608812"/>
              <a:gd name="connsiteX32043" fmla="*/ 11729779 w 12184637"/>
              <a:gd name="connsiteY32043" fmla="*/ 21940 h 4608812"/>
              <a:gd name="connsiteX32044" fmla="*/ 11786396 w 12184637"/>
              <a:gd name="connsiteY32044" fmla="*/ 31658 h 4608812"/>
              <a:gd name="connsiteX32045" fmla="*/ 11787353 w 12184637"/>
              <a:gd name="connsiteY32045" fmla="*/ 31732 h 4608812"/>
              <a:gd name="connsiteX32046" fmla="*/ 11792801 w 12184637"/>
              <a:gd name="connsiteY32046" fmla="*/ 27093 h 4608812"/>
              <a:gd name="connsiteX32047" fmla="*/ 11736258 w 12184637"/>
              <a:gd name="connsiteY32047" fmla="*/ 17007 h 4608812"/>
              <a:gd name="connsiteX32048" fmla="*/ 11731252 w 12184637"/>
              <a:gd name="connsiteY32048" fmla="*/ 10970 h 4608812"/>
              <a:gd name="connsiteX32049" fmla="*/ 11719767 w 12184637"/>
              <a:gd name="connsiteY32049" fmla="*/ 9866 h 4608812"/>
              <a:gd name="connsiteX32050" fmla="*/ 11713730 w 12184637"/>
              <a:gd name="connsiteY32050" fmla="*/ 14872 h 4608812"/>
              <a:gd name="connsiteX32051" fmla="*/ 11718736 w 12184637"/>
              <a:gd name="connsiteY32051" fmla="*/ 20909 h 4608812"/>
              <a:gd name="connsiteX32052" fmla="*/ 11730221 w 12184637"/>
              <a:gd name="connsiteY32052" fmla="*/ 22013 h 4608812"/>
              <a:gd name="connsiteX32053" fmla="*/ 11730810 w 12184637"/>
              <a:gd name="connsiteY32053" fmla="*/ 22013 h 4608812"/>
              <a:gd name="connsiteX32054" fmla="*/ 11736258 w 12184637"/>
              <a:gd name="connsiteY32054" fmla="*/ 17007 h 4608812"/>
              <a:gd name="connsiteX32055" fmla="*/ 11647837 w 12184637"/>
              <a:gd name="connsiteY32055" fmla="*/ 25106 h 4608812"/>
              <a:gd name="connsiteX32056" fmla="*/ 11719546 w 12184637"/>
              <a:gd name="connsiteY32056" fmla="*/ 20983 h 4608812"/>
              <a:gd name="connsiteX32057" fmla="*/ 11724773 w 12184637"/>
              <a:gd name="connsiteY32057" fmla="*/ 15093 h 4608812"/>
              <a:gd name="connsiteX32058" fmla="*/ 11718883 w 12184637"/>
              <a:gd name="connsiteY32058" fmla="*/ 9866 h 4608812"/>
              <a:gd name="connsiteX32059" fmla="*/ 11647174 w 12184637"/>
              <a:gd name="connsiteY32059" fmla="*/ 13988 h 4608812"/>
              <a:gd name="connsiteX32060" fmla="*/ 11641947 w 12184637"/>
              <a:gd name="connsiteY32060" fmla="*/ 19878 h 4608812"/>
              <a:gd name="connsiteX32061" fmla="*/ 11647543 w 12184637"/>
              <a:gd name="connsiteY32061" fmla="*/ 25106 h 4608812"/>
              <a:gd name="connsiteX32062" fmla="*/ 11647837 w 12184637"/>
              <a:gd name="connsiteY32062" fmla="*/ 25106 h 4608812"/>
              <a:gd name="connsiteX32063" fmla="*/ 11568324 w 12184637"/>
              <a:gd name="connsiteY32063" fmla="*/ 38505 h 4608812"/>
              <a:gd name="connsiteX32064" fmla="*/ 11648426 w 12184637"/>
              <a:gd name="connsiteY32064" fmla="*/ 25032 h 4608812"/>
              <a:gd name="connsiteX32065" fmla="*/ 11652991 w 12184637"/>
              <a:gd name="connsiteY32065" fmla="*/ 18627 h 4608812"/>
              <a:gd name="connsiteX32066" fmla="*/ 11646586 w 12184637"/>
              <a:gd name="connsiteY32066" fmla="*/ 14062 h 4608812"/>
              <a:gd name="connsiteX32067" fmla="*/ 11566484 w 12184637"/>
              <a:gd name="connsiteY32067" fmla="*/ 27535 h 4608812"/>
              <a:gd name="connsiteX32068" fmla="*/ 11561919 w 12184637"/>
              <a:gd name="connsiteY32068" fmla="*/ 33940 h 4608812"/>
              <a:gd name="connsiteX32069" fmla="*/ 11567441 w 12184637"/>
              <a:gd name="connsiteY32069" fmla="*/ 38579 h 4608812"/>
              <a:gd name="connsiteX32070" fmla="*/ 11568324 w 12184637"/>
              <a:gd name="connsiteY32070" fmla="*/ 38505 h 4608812"/>
              <a:gd name="connsiteX32071" fmla="*/ 11572889 w 12184637"/>
              <a:gd name="connsiteY32071" fmla="*/ 34014 h 4608812"/>
              <a:gd name="connsiteX32072" fmla="*/ 11568398 w 12184637"/>
              <a:gd name="connsiteY32072" fmla="*/ 27535 h 4608812"/>
              <a:gd name="connsiteX32073" fmla="*/ 11512443 w 12184637"/>
              <a:gd name="connsiteY32073" fmla="*/ 17081 h 4608812"/>
              <a:gd name="connsiteX32074" fmla="*/ 11505966 w 12184637"/>
              <a:gd name="connsiteY32074" fmla="*/ 21572 h 4608812"/>
              <a:gd name="connsiteX32075" fmla="*/ 11510456 w 12184637"/>
              <a:gd name="connsiteY32075" fmla="*/ 28050 h 4608812"/>
              <a:gd name="connsiteX32076" fmla="*/ 11566410 w 12184637"/>
              <a:gd name="connsiteY32076" fmla="*/ 38505 h 4608812"/>
              <a:gd name="connsiteX32077" fmla="*/ 11567514 w 12184637"/>
              <a:gd name="connsiteY32077" fmla="*/ 38579 h 4608812"/>
              <a:gd name="connsiteX32078" fmla="*/ 11572889 w 12184637"/>
              <a:gd name="connsiteY32078" fmla="*/ 34014 h 4608812"/>
              <a:gd name="connsiteX32079" fmla="*/ 11437643 w 12184637"/>
              <a:gd name="connsiteY32079" fmla="*/ 52714 h 4608812"/>
              <a:gd name="connsiteX32080" fmla="*/ 11513180 w 12184637"/>
              <a:gd name="connsiteY32080" fmla="*/ 27830 h 4608812"/>
              <a:gd name="connsiteX32081" fmla="*/ 11516714 w 12184637"/>
              <a:gd name="connsiteY32081" fmla="*/ 20762 h 4608812"/>
              <a:gd name="connsiteX32082" fmla="*/ 11509647 w 12184637"/>
              <a:gd name="connsiteY32082" fmla="*/ 17228 h 4608812"/>
              <a:gd name="connsiteX32083" fmla="*/ 11434109 w 12184637"/>
              <a:gd name="connsiteY32083" fmla="*/ 42112 h 4608812"/>
              <a:gd name="connsiteX32084" fmla="*/ 11430575 w 12184637"/>
              <a:gd name="connsiteY32084" fmla="*/ 49180 h 4608812"/>
              <a:gd name="connsiteX32085" fmla="*/ 11435876 w 12184637"/>
              <a:gd name="connsiteY32085" fmla="*/ 53009 h 4608812"/>
              <a:gd name="connsiteX32086" fmla="*/ 11437643 w 12184637"/>
              <a:gd name="connsiteY32086" fmla="*/ 52714 h 4608812"/>
              <a:gd name="connsiteX32087" fmla="*/ 11385665 w 12184637"/>
              <a:gd name="connsiteY32087" fmla="*/ 55512 h 4608812"/>
              <a:gd name="connsiteX32088" fmla="*/ 11436170 w 12184637"/>
              <a:gd name="connsiteY32088" fmla="*/ 53009 h 4608812"/>
              <a:gd name="connsiteX32089" fmla="*/ 11441472 w 12184637"/>
              <a:gd name="connsiteY32089" fmla="*/ 47192 h 4608812"/>
              <a:gd name="connsiteX32090" fmla="*/ 11435655 w 12184637"/>
              <a:gd name="connsiteY32090" fmla="*/ 41892 h 4608812"/>
              <a:gd name="connsiteX32091" fmla="*/ 11385150 w 12184637"/>
              <a:gd name="connsiteY32091" fmla="*/ 44395 h 4608812"/>
              <a:gd name="connsiteX32092" fmla="*/ 11379849 w 12184637"/>
              <a:gd name="connsiteY32092" fmla="*/ 50211 h 4608812"/>
              <a:gd name="connsiteX32093" fmla="*/ 11385443 w 12184637"/>
              <a:gd name="connsiteY32093" fmla="*/ 55512 h 4608812"/>
              <a:gd name="connsiteX32094" fmla="*/ 11385665 w 12184637"/>
              <a:gd name="connsiteY32094" fmla="*/ 55512 h 4608812"/>
              <a:gd name="connsiteX32095" fmla="*/ 11333245 w 12184637"/>
              <a:gd name="connsiteY32095" fmla="*/ 73034 h 4608812"/>
              <a:gd name="connsiteX32096" fmla="*/ 11387138 w 12184637"/>
              <a:gd name="connsiteY32096" fmla="*/ 55217 h 4608812"/>
              <a:gd name="connsiteX32097" fmla="*/ 11390671 w 12184637"/>
              <a:gd name="connsiteY32097" fmla="*/ 48150 h 4608812"/>
              <a:gd name="connsiteX32098" fmla="*/ 11383603 w 12184637"/>
              <a:gd name="connsiteY32098" fmla="*/ 44616 h 4608812"/>
              <a:gd name="connsiteX32099" fmla="*/ 11329711 w 12184637"/>
              <a:gd name="connsiteY32099" fmla="*/ 62432 h 4608812"/>
              <a:gd name="connsiteX32100" fmla="*/ 11326177 w 12184637"/>
              <a:gd name="connsiteY32100" fmla="*/ 69500 h 4608812"/>
              <a:gd name="connsiteX32101" fmla="*/ 11331478 w 12184637"/>
              <a:gd name="connsiteY32101" fmla="*/ 73329 h 4608812"/>
              <a:gd name="connsiteX32102" fmla="*/ 11333245 w 12184637"/>
              <a:gd name="connsiteY32102" fmla="*/ 73034 h 4608812"/>
              <a:gd name="connsiteX32103" fmla="*/ 11309612 w 12184637"/>
              <a:gd name="connsiteY32103" fmla="*/ 87317 h 4608812"/>
              <a:gd name="connsiteX32104" fmla="*/ 11334349 w 12184637"/>
              <a:gd name="connsiteY32104" fmla="*/ 72519 h 4608812"/>
              <a:gd name="connsiteX32105" fmla="*/ 11336264 w 12184637"/>
              <a:gd name="connsiteY32105" fmla="*/ 64862 h 4608812"/>
              <a:gd name="connsiteX32106" fmla="*/ 11328607 w 12184637"/>
              <a:gd name="connsiteY32106" fmla="*/ 62948 h 4608812"/>
              <a:gd name="connsiteX32107" fmla="*/ 11303869 w 12184637"/>
              <a:gd name="connsiteY32107" fmla="*/ 77746 h 4608812"/>
              <a:gd name="connsiteX32108" fmla="*/ 11301955 w 12184637"/>
              <a:gd name="connsiteY32108" fmla="*/ 85403 h 4608812"/>
              <a:gd name="connsiteX32109" fmla="*/ 11306741 w 12184637"/>
              <a:gd name="connsiteY32109" fmla="*/ 88127 h 4608812"/>
              <a:gd name="connsiteX32110" fmla="*/ 11309612 w 12184637"/>
              <a:gd name="connsiteY32110" fmla="*/ 87317 h 4608812"/>
              <a:gd name="connsiteX32111" fmla="*/ 11284654 w 12184637"/>
              <a:gd name="connsiteY32111" fmla="*/ 102042 h 4608812"/>
              <a:gd name="connsiteX32112" fmla="*/ 11309538 w 12184637"/>
              <a:gd name="connsiteY32112" fmla="*/ 87317 h 4608812"/>
              <a:gd name="connsiteX32113" fmla="*/ 11311526 w 12184637"/>
              <a:gd name="connsiteY32113" fmla="*/ 79660 h 4608812"/>
              <a:gd name="connsiteX32114" fmla="*/ 11303869 w 12184637"/>
              <a:gd name="connsiteY32114" fmla="*/ 77672 h 4608812"/>
              <a:gd name="connsiteX32115" fmla="*/ 11278985 w 12184637"/>
              <a:gd name="connsiteY32115" fmla="*/ 92397 h 4608812"/>
              <a:gd name="connsiteX32116" fmla="*/ 11276997 w 12184637"/>
              <a:gd name="connsiteY32116" fmla="*/ 100054 h 4608812"/>
              <a:gd name="connsiteX32117" fmla="*/ 11281856 w 12184637"/>
              <a:gd name="connsiteY32117" fmla="*/ 102778 h 4608812"/>
              <a:gd name="connsiteX32118" fmla="*/ 11284654 w 12184637"/>
              <a:gd name="connsiteY32118" fmla="*/ 102042 h 4608812"/>
              <a:gd name="connsiteX32119" fmla="*/ 11257119 w 12184637"/>
              <a:gd name="connsiteY32119" fmla="*/ 126043 h 4608812"/>
              <a:gd name="connsiteX32120" fmla="*/ 11285464 w 12184637"/>
              <a:gd name="connsiteY32120" fmla="*/ 101379 h 4608812"/>
              <a:gd name="connsiteX32121" fmla="*/ 11286052 w 12184637"/>
              <a:gd name="connsiteY32121" fmla="*/ 93501 h 4608812"/>
              <a:gd name="connsiteX32122" fmla="*/ 11278175 w 12184637"/>
              <a:gd name="connsiteY32122" fmla="*/ 92912 h 4608812"/>
              <a:gd name="connsiteX32123" fmla="*/ 11249830 w 12184637"/>
              <a:gd name="connsiteY32123" fmla="*/ 117576 h 4608812"/>
              <a:gd name="connsiteX32124" fmla="*/ 11249241 w 12184637"/>
              <a:gd name="connsiteY32124" fmla="*/ 125454 h 4608812"/>
              <a:gd name="connsiteX32125" fmla="*/ 11253511 w 12184637"/>
              <a:gd name="connsiteY32125" fmla="*/ 127368 h 4608812"/>
              <a:gd name="connsiteX32126" fmla="*/ 11257119 w 12184637"/>
              <a:gd name="connsiteY32126" fmla="*/ 126043 h 4608812"/>
              <a:gd name="connsiteX32127" fmla="*/ 11253143 w 12184637"/>
              <a:gd name="connsiteY32127" fmla="*/ 129577 h 4608812"/>
              <a:gd name="connsiteX32128" fmla="*/ 11257119 w 12184637"/>
              <a:gd name="connsiteY32128" fmla="*/ 126117 h 4608812"/>
              <a:gd name="connsiteX32129" fmla="*/ 11257634 w 12184637"/>
              <a:gd name="connsiteY32129" fmla="*/ 118239 h 4608812"/>
              <a:gd name="connsiteX32130" fmla="*/ 11249756 w 12184637"/>
              <a:gd name="connsiteY32130" fmla="*/ 117723 h 4608812"/>
              <a:gd name="connsiteX32131" fmla="*/ 11245781 w 12184637"/>
              <a:gd name="connsiteY32131" fmla="*/ 121184 h 4608812"/>
              <a:gd name="connsiteX32132" fmla="*/ 11245266 w 12184637"/>
              <a:gd name="connsiteY32132" fmla="*/ 129061 h 4608812"/>
              <a:gd name="connsiteX32133" fmla="*/ 11249535 w 12184637"/>
              <a:gd name="connsiteY32133" fmla="*/ 130976 h 4608812"/>
              <a:gd name="connsiteX32134" fmla="*/ 11253143 w 12184637"/>
              <a:gd name="connsiteY32134" fmla="*/ 129577 h 4608812"/>
              <a:gd name="connsiteX32135" fmla="*/ 11207571 w 12184637"/>
              <a:gd name="connsiteY32135" fmla="*/ 161677 h 4608812"/>
              <a:gd name="connsiteX32136" fmla="*/ 11252702 w 12184637"/>
              <a:gd name="connsiteY32136" fmla="*/ 129945 h 4608812"/>
              <a:gd name="connsiteX32137" fmla="*/ 11254026 w 12184637"/>
              <a:gd name="connsiteY32137" fmla="*/ 122141 h 4608812"/>
              <a:gd name="connsiteX32138" fmla="*/ 11246223 w 12184637"/>
              <a:gd name="connsiteY32138" fmla="*/ 120816 h 4608812"/>
              <a:gd name="connsiteX32139" fmla="*/ 11201092 w 12184637"/>
              <a:gd name="connsiteY32139" fmla="*/ 152547 h 4608812"/>
              <a:gd name="connsiteX32140" fmla="*/ 11199766 w 12184637"/>
              <a:gd name="connsiteY32140" fmla="*/ 160351 h 4608812"/>
              <a:gd name="connsiteX32141" fmla="*/ 11204331 w 12184637"/>
              <a:gd name="connsiteY32141" fmla="*/ 162707 h 4608812"/>
              <a:gd name="connsiteX32142" fmla="*/ 11207571 w 12184637"/>
              <a:gd name="connsiteY32142" fmla="*/ 161677 h 4608812"/>
              <a:gd name="connsiteX32143" fmla="*/ 11204773 w 12184637"/>
              <a:gd name="connsiteY32143" fmla="*/ 181481 h 4608812"/>
              <a:gd name="connsiteX32144" fmla="*/ 11210221 w 12184637"/>
              <a:gd name="connsiteY32144" fmla="*/ 175812 h 4608812"/>
              <a:gd name="connsiteX32145" fmla="*/ 11209926 w 12184637"/>
              <a:gd name="connsiteY32145" fmla="*/ 156965 h 4608812"/>
              <a:gd name="connsiteX32146" fmla="*/ 11204331 w 12184637"/>
              <a:gd name="connsiteY32146" fmla="*/ 151517 h 4608812"/>
              <a:gd name="connsiteX32147" fmla="*/ 11204257 w 12184637"/>
              <a:gd name="connsiteY32147" fmla="*/ 151517 h 4608812"/>
              <a:gd name="connsiteX32148" fmla="*/ 11198809 w 12184637"/>
              <a:gd name="connsiteY32148" fmla="*/ 157186 h 4608812"/>
              <a:gd name="connsiteX32149" fmla="*/ 11199104 w 12184637"/>
              <a:gd name="connsiteY32149" fmla="*/ 176033 h 4608812"/>
              <a:gd name="connsiteX32150" fmla="*/ 11204773 w 12184637"/>
              <a:gd name="connsiteY32150" fmla="*/ 181481 h 4608812"/>
              <a:gd name="connsiteX32151" fmla="*/ 11204773 w 12184637"/>
              <a:gd name="connsiteY32151" fmla="*/ 181481 h 4608812"/>
              <a:gd name="connsiteX32152" fmla="*/ 11226639 w 12184637"/>
              <a:gd name="connsiteY32152" fmla="*/ 197016 h 4608812"/>
              <a:gd name="connsiteX32153" fmla="*/ 11226491 w 12184637"/>
              <a:gd name="connsiteY32153" fmla="*/ 189138 h 4608812"/>
              <a:gd name="connsiteX32154" fmla="*/ 11208528 w 12184637"/>
              <a:gd name="connsiteY32154" fmla="*/ 171910 h 4608812"/>
              <a:gd name="connsiteX32155" fmla="*/ 11200649 w 12184637"/>
              <a:gd name="connsiteY32155" fmla="*/ 172057 h 4608812"/>
              <a:gd name="connsiteX32156" fmla="*/ 11200797 w 12184637"/>
              <a:gd name="connsiteY32156" fmla="*/ 179935 h 4608812"/>
              <a:gd name="connsiteX32157" fmla="*/ 11218761 w 12184637"/>
              <a:gd name="connsiteY32157" fmla="*/ 197163 h 4608812"/>
              <a:gd name="connsiteX32158" fmla="*/ 11222663 w 12184637"/>
              <a:gd name="connsiteY32158" fmla="*/ 198709 h 4608812"/>
              <a:gd name="connsiteX32159" fmla="*/ 11226639 w 12184637"/>
              <a:gd name="connsiteY32159" fmla="*/ 197016 h 4608812"/>
              <a:gd name="connsiteX32160" fmla="*/ 11255426 w 12184637"/>
              <a:gd name="connsiteY32160" fmla="*/ 218587 h 4608812"/>
              <a:gd name="connsiteX32161" fmla="*/ 11254468 w 12184637"/>
              <a:gd name="connsiteY32161" fmla="*/ 210783 h 4608812"/>
              <a:gd name="connsiteX32162" fmla="*/ 11226124 w 12184637"/>
              <a:gd name="connsiteY32162" fmla="*/ 188770 h 4608812"/>
              <a:gd name="connsiteX32163" fmla="*/ 11218319 w 12184637"/>
              <a:gd name="connsiteY32163" fmla="*/ 189727 h 4608812"/>
              <a:gd name="connsiteX32164" fmla="*/ 11219276 w 12184637"/>
              <a:gd name="connsiteY32164" fmla="*/ 197531 h 4608812"/>
              <a:gd name="connsiteX32165" fmla="*/ 11247621 w 12184637"/>
              <a:gd name="connsiteY32165" fmla="*/ 219544 h 4608812"/>
              <a:gd name="connsiteX32166" fmla="*/ 11251081 w 12184637"/>
              <a:gd name="connsiteY32166" fmla="*/ 220722 h 4608812"/>
              <a:gd name="connsiteX32167" fmla="*/ 11255426 w 12184637"/>
              <a:gd name="connsiteY32167" fmla="*/ 218587 h 4608812"/>
              <a:gd name="connsiteX32168" fmla="*/ 11290176 w 12184637"/>
              <a:gd name="connsiteY32168" fmla="*/ 244429 h 4608812"/>
              <a:gd name="connsiteX32169" fmla="*/ 11289071 w 12184637"/>
              <a:gd name="connsiteY32169" fmla="*/ 236625 h 4608812"/>
              <a:gd name="connsiteX32170" fmla="*/ 11254395 w 12184637"/>
              <a:gd name="connsiteY32170" fmla="*/ 210636 h 4608812"/>
              <a:gd name="connsiteX32171" fmla="*/ 11246590 w 12184637"/>
              <a:gd name="connsiteY32171" fmla="*/ 211740 h 4608812"/>
              <a:gd name="connsiteX32172" fmla="*/ 11247695 w 12184637"/>
              <a:gd name="connsiteY32172" fmla="*/ 219544 h 4608812"/>
              <a:gd name="connsiteX32173" fmla="*/ 11282371 w 12184637"/>
              <a:gd name="connsiteY32173" fmla="*/ 245533 h 4608812"/>
              <a:gd name="connsiteX32174" fmla="*/ 11285758 w 12184637"/>
              <a:gd name="connsiteY32174" fmla="*/ 246638 h 4608812"/>
              <a:gd name="connsiteX32175" fmla="*/ 11290176 w 12184637"/>
              <a:gd name="connsiteY32175" fmla="*/ 244429 h 4608812"/>
              <a:gd name="connsiteX32176" fmla="*/ 11327649 w 12184637"/>
              <a:gd name="connsiteY32176" fmla="*/ 273657 h 4608812"/>
              <a:gd name="connsiteX32177" fmla="*/ 11326692 w 12184637"/>
              <a:gd name="connsiteY32177" fmla="*/ 265853 h 4608812"/>
              <a:gd name="connsiteX32178" fmla="*/ 11289145 w 12184637"/>
              <a:gd name="connsiteY32178" fmla="*/ 236699 h 4608812"/>
              <a:gd name="connsiteX32179" fmla="*/ 11281341 w 12184637"/>
              <a:gd name="connsiteY32179" fmla="*/ 237656 h 4608812"/>
              <a:gd name="connsiteX32180" fmla="*/ 11282298 w 12184637"/>
              <a:gd name="connsiteY32180" fmla="*/ 245460 h 4608812"/>
              <a:gd name="connsiteX32181" fmla="*/ 11319846 w 12184637"/>
              <a:gd name="connsiteY32181" fmla="*/ 274615 h 4608812"/>
              <a:gd name="connsiteX32182" fmla="*/ 11323306 w 12184637"/>
              <a:gd name="connsiteY32182" fmla="*/ 275792 h 4608812"/>
              <a:gd name="connsiteX32183" fmla="*/ 11327649 w 12184637"/>
              <a:gd name="connsiteY32183" fmla="*/ 273657 h 4608812"/>
              <a:gd name="connsiteX32184" fmla="*/ 11365713 w 12184637"/>
              <a:gd name="connsiteY32184" fmla="*/ 304506 h 4608812"/>
              <a:gd name="connsiteX32185" fmla="*/ 11364903 w 12184637"/>
              <a:gd name="connsiteY32185" fmla="*/ 296701 h 4608812"/>
              <a:gd name="connsiteX32186" fmla="*/ 11326840 w 12184637"/>
              <a:gd name="connsiteY32186" fmla="*/ 266001 h 4608812"/>
              <a:gd name="connsiteX32187" fmla="*/ 11319036 w 12184637"/>
              <a:gd name="connsiteY32187" fmla="*/ 266810 h 4608812"/>
              <a:gd name="connsiteX32188" fmla="*/ 11319846 w 12184637"/>
              <a:gd name="connsiteY32188" fmla="*/ 274615 h 4608812"/>
              <a:gd name="connsiteX32189" fmla="*/ 11357908 w 12184637"/>
              <a:gd name="connsiteY32189" fmla="*/ 305315 h 4608812"/>
              <a:gd name="connsiteX32190" fmla="*/ 11361443 w 12184637"/>
              <a:gd name="connsiteY32190" fmla="*/ 306567 h 4608812"/>
              <a:gd name="connsiteX32191" fmla="*/ 11365713 w 12184637"/>
              <a:gd name="connsiteY32191" fmla="*/ 304506 h 4608812"/>
              <a:gd name="connsiteX32192" fmla="*/ 11402009 w 12184637"/>
              <a:gd name="connsiteY32192" fmla="*/ 335206 h 4608812"/>
              <a:gd name="connsiteX32193" fmla="*/ 11401346 w 12184637"/>
              <a:gd name="connsiteY32193" fmla="*/ 327329 h 4608812"/>
              <a:gd name="connsiteX32194" fmla="*/ 11364977 w 12184637"/>
              <a:gd name="connsiteY32194" fmla="*/ 296701 h 4608812"/>
              <a:gd name="connsiteX32195" fmla="*/ 11357099 w 12184637"/>
              <a:gd name="connsiteY32195" fmla="*/ 297364 h 4608812"/>
              <a:gd name="connsiteX32196" fmla="*/ 11357762 w 12184637"/>
              <a:gd name="connsiteY32196" fmla="*/ 305242 h 4608812"/>
              <a:gd name="connsiteX32197" fmla="*/ 11394205 w 12184637"/>
              <a:gd name="connsiteY32197" fmla="*/ 335869 h 4608812"/>
              <a:gd name="connsiteX32198" fmla="*/ 11397813 w 12184637"/>
              <a:gd name="connsiteY32198" fmla="*/ 337194 h 4608812"/>
              <a:gd name="connsiteX32199" fmla="*/ 11402009 w 12184637"/>
              <a:gd name="connsiteY32199" fmla="*/ 335206 h 4608812"/>
              <a:gd name="connsiteX32200" fmla="*/ 11434624 w 12184637"/>
              <a:gd name="connsiteY32200" fmla="*/ 364140 h 4608812"/>
              <a:gd name="connsiteX32201" fmla="*/ 11434109 w 12184637"/>
              <a:gd name="connsiteY32201" fmla="*/ 356263 h 4608812"/>
              <a:gd name="connsiteX32202" fmla="*/ 11401420 w 12184637"/>
              <a:gd name="connsiteY32202" fmla="*/ 327402 h 4608812"/>
              <a:gd name="connsiteX32203" fmla="*/ 11393543 w 12184637"/>
              <a:gd name="connsiteY32203" fmla="*/ 327918 h 4608812"/>
              <a:gd name="connsiteX32204" fmla="*/ 11394058 w 12184637"/>
              <a:gd name="connsiteY32204" fmla="*/ 335795 h 4608812"/>
              <a:gd name="connsiteX32205" fmla="*/ 11426821 w 12184637"/>
              <a:gd name="connsiteY32205" fmla="*/ 364656 h 4608812"/>
              <a:gd name="connsiteX32206" fmla="*/ 11430575 w 12184637"/>
              <a:gd name="connsiteY32206" fmla="*/ 366055 h 4608812"/>
              <a:gd name="connsiteX32207" fmla="*/ 11434624 w 12184637"/>
              <a:gd name="connsiteY32207" fmla="*/ 364140 h 4608812"/>
              <a:gd name="connsiteX32208" fmla="*/ 11461202 w 12184637"/>
              <a:gd name="connsiteY32208" fmla="*/ 389761 h 4608812"/>
              <a:gd name="connsiteX32209" fmla="*/ 11460981 w 12184637"/>
              <a:gd name="connsiteY32209" fmla="*/ 381884 h 4608812"/>
              <a:gd name="connsiteX32210" fmla="*/ 11434256 w 12184637"/>
              <a:gd name="connsiteY32210" fmla="*/ 356410 h 4608812"/>
              <a:gd name="connsiteX32211" fmla="*/ 11426378 w 12184637"/>
              <a:gd name="connsiteY32211" fmla="*/ 356631 h 4608812"/>
              <a:gd name="connsiteX32212" fmla="*/ 11426599 w 12184637"/>
              <a:gd name="connsiteY32212" fmla="*/ 364508 h 4608812"/>
              <a:gd name="connsiteX32213" fmla="*/ 11453325 w 12184637"/>
              <a:gd name="connsiteY32213" fmla="*/ 389982 h 4608812"/>
              <a:gd name="connsiteX32214" fmla="*/ 11457226 w 12184637"/>
              <a:gd name="connsiteY32214" fmla="*/ 391528 h 4608812"/>
              <a:gd name="connsiteX32215" fmla="*/ 11461202 w 12184637"/>
              <a:gd name="connsiteY32215" fmla="*/ 389761 h 4608812"/>
              <a:gd name="connsiteX32216" fmla="*/ 11486455 w 12184637"/>
              <a:gd name="connsiteY32216" fmla="*/ 412805 h 4608812"/>
              <a:gd name="connsiteX32217" fmla="*/ 11486087 w 12184637"/>
              <a:gd name="connsiteY32217" fmla="*/ 404928 h 4608812"/>
              <a:gd name="connsiteX32218" fmla="*/ 11460907 w 12184637"/>
              <a:gd name="connsiteY32218" fmla="*/ 381810 h 4608812"/>
              <a:gd name="connsiteX32219" fmla="*/ 11453030 w 12184637"/>
              <a:gd name="connsiteY32219" fmla="*/ 382178 h 4608812"/>
              <a:gd name="connsiteX32220" fmla="*/ 11453398 w 12184637"/>
              <a:gd name="connsiteY32220" fmla="*/ 390056 h 4608812"/>
              <a:gd name="connsiteX32221" fmla="*/ 11478577 w 12184637"/>
              <a:gd name="connsiteY32221" fmla="*/ 413173 h 4608812"/>
              <a:gd name="connsiteX32222" fmla="*/ 11482406 w 12184637"/>
              <a:gd name="connsiteY32222" fmla="*/ 414646 h 4608812"/>
              <a:gd name="connsiteX32223" fmla="*/ 11486455 w 12184637"/>
              <a:gd name="connsiteY32223" fmla="*/ 412805 h 4608812"/>
              <a:gd name="connsiteX32224" fmla="*/ 11514726 w 12184637"/>
              <a:gd name="connsiteY32224" fmla="*/ 434377 h 4608812"/>
              <a:gd name="connsiteX32225" fmla="*/ 11513769 w 12184637"/>
              <a:gd name="connsiteY32225" fmla="*/ 426573 h 4608812"/>
              <a:gd name="connsiteX32226" fmla="*/ 11485792 w 12184637"/>
              <a:gd name="connsiteY32226" fmla="*/ 404707 h 4608812"/>
              <a:gd name="connsiteX32227" fmla="*/ 11477988 w 12184637"/>
              <a:gd name="connsiteY32227" fmla="*/ 405664 h 4608812"/>
              <a:gd name="connsiteX32228" fmla="*/ 11478945 w 12184637"/>
              <a:gd name="connsiteY32228" fmla="*/ 413468 h 4608812"/>
              <a:gd name="connsiteX32229" fmla="*/ 11506922 w 12184637"/>
              <a:gd name="connsiteY32229" fmla="*/ 435334 h 4608812"/>
              <a:gd name="connsiteX32230" fmla="*/ 11510383 w 12184637"/>
              <a:gd name="connsiteY32230" fmla="*/ 436512 h 4608812"/>
              <a:gd name="connsiteX32231" fmla="*/ 11514726 w 12184637"/>
              <a:gd name="connsiteY32231" fmla="*/ 434377 h 4608812"/>
              <a:gd name="connsiteX32232" fmla="*/ 11555514 w 12184637"/>
              <a:gd name="connsiteY32232" fmla="*/ 448586 h 4608812"/>
              <a:gd name="connsiteX32233" fmla="*/ 11552348 w 12184637"/>
              <a:gd name="connsiteY32233" fmla="*/ 441371 h 4608812"/>
              <a:gd name="connsiteX32234" fmla="*/ 11512371 w 12184637"/>
              <a:gd name="connsiteY32234" fmla="*/ 425689 h 4608812"/>
              <a:gd name="connsiteX32235" fmla="*/ 11505155 w 12184637"/>
              <a:gd name="connsiteY32235" fmla="*/ 428855 h 4608812"/>
              <a:gd name="connsiteX32236" fmla="*/ 11508321 w 12184637"/>
              <a:gd name="connsiteY32236" fmla="*/ 436070 h 4608812"/>
              <a:gd name="connsiteX32237" fmla="*/ 11548299 w 12184637"/>
              <a:gd name="connsiteY32237" fmla="*/ 451752 h 4608812"/>
              <a:gd name="connsiteX32238" fmla="*/ 11550360 w 12184637"/>
              <a:gd name="connsiteY32238" fmla="*/ 452120 h 4608812"/>
              <a:gd name="connsiteX32239" fmla="*/ 11555514 w 12184637"/>
              <a:gd name="connsiteY32239" fmla="*/ 448586 h 4608812"/>
              <a:gd name="connsiteX32240" fmla="*/ 11616327 w 12184637"/>
              <a:gd name="connsiteY32240" fmla="*/ 451457 h 4608812"/>
              <a:gd name="connsiteX32241" fmla="*/ 11611172 w 12184637"/>
              <a:gd name="connsiteY32241" fmla="*/ 445494 h 4608812"/>
              <a:gd name="connsiteX32242" fmla="*/ 11550728 w 12184637"/>
              <a:gd name="connsiteY32242" fmla="*/ 441003 h 4608812"/>
              <a:gd name="connsiteX32243" fmla="*/ 11544764 w 12184637"/>
              <a:gd name="connsiteY32243" fmla="*/ 446157 h 4608812"/>
              <a:gd name="connsiteX32244" fmla="*/ 11549918 w 12184637"/>
              <a:gd name="connsiteY32244" fmla="*/ 452120 h 4608812"/>
              <a:gd name="connsiteX32245" fmla="*/ 11610363 w 12184637"/>
              <a:gd name="connsiteY32245" fmla="*/ 456611 h 4608812"/>
              <a:gd name="connsiteX32246" fmla="*/ 11610805 w 12184637"/>
              <a:gd name="connsiteY32246" fmla="*/ 456611 h 4608812"/>
              <a:gd name="connsiteX32247" fmla="*/ 11616327 w 12184637"/>
              <a:gd name="connsiteY32247" fmla="*/ 451457 h 4608812"/>
              <a:gd name="connsiteX32248" fmla="*/ 11610805 w 12184637"/>
              <a:gd name="connsiteY32248" fmla="*/ 456611 h 4608812"/>
              <a:gd name="connsiteX32249" fmla="*/ 11686710 w 12184637"/>
              <a:gd name="connsiteY32249" fmla="*/ 455654 h 4608812"/>
              <a:gd name="connsiteX32250" fmla="*/ 11692232 w 12184637"/>
              <a:gd name="connsiteY32250" fmla="*/ 449985 h 4608812"/>
              <a:gd name="connsiteX32251" fmla="*/ 11686636 w 12184637"/>
              <a:gd name="connsiteY32251" fmla="*/ 444463 h 4608812"/>
              <a:gd name="connsiteX32252" fmla="*/ 11686636 w 12184637"/>
              <a:gd name="connsiteY32252" fmla="*/ 444463 h 4608812"/>
              <a:gd name="connsiteX32253" fmla="*/ 11610731 w 12184637"/>
              <a:gd name="connsiteY32253" fmla="*/ 445420 h 4608812"/>
              <a:gd name="connsiteX32254" fmla="*/ 11605209 w 12184637"/>
              <a:gd name="connsiteY32254" fmla="*/ 451089 h 4608812"/>
              <a:gd name="connsiteX32255" fmla="*/ 11610805 w 12184637"/>
              <a:gd name="connsiteY32255" fmla="*/ 456611 h 4608812"/>
              <a:gd name="connsiteX32256" fmla="*/ 11610805 w 12184637"/>
              <a:gd name="connsiteY32256" fmla="*/ 456611 h 4608812"/>
              <a:gd name="connsiteX32257" fmla="*/ 11778886 w 12184637"/>
              <a:gd name="connsiteY32257" fmla="*/ 449470 h 4608812"/>
              <a:gd name="connsiteX32258" fmla="*/ 11773291 w 12184637"/>
              <a:gd name="connsiteY32258" fmla="*/ 443948 h 4608812"/>
              <a:gd name="connsiteX32259" fmla="*/ 11686563 w 12184637"/>
              <a:gd name="connsiteY32259" fmla="*/ 444537 h 4608812"/>
              <a:gd name="connsiteX32260" fmla="*/ 11681041 w 12184637"/>
              <a:gd name="connsiteY32260" fmla="*/ 450132 h 4608812"/>
              <a:gd name="connsiteX32261" fmla="*/ 11686636 w 12184637"/>
              <a:gd name="connsiteY32261" fmla="*/ 455654 h 4608812"/>
              <a:gd name="connsiteX32262" fmla="*/ 11773365 w 12184637"/>
              <a:gd name="connsiteY32262" fmla="*/ 455065 h 4608812"/>
              <a:gd name="connsiteX32263" fmla="*/ 11778886 w 12184637"/>
              <a:gd name="connsiteY32263" fmla="*/ 449470 h 4608812"/>
              <a:gd name="connsiteX32264" fmla="*/ 11773438 w 12184637"/>
              <a:gd name="connsiteY32264" fmla="*/ 455065 h 4608812"/>
              <a:gd name="connsiteX32265" fmla="*/ 11863332 w 12184637"/>
              <a:gd name="connsiteY32265" fmla="*/ 453298 h 4608812"/>
              <a:gd name="connsiteX32266" fmla="*/ 11868780 w 12184637"/>
              <a:gd name="connsiteY32266" fmla="*/ 447629 h 4608812"/>
              <a:gd name="connsiteX32267" fmla="*/ 11863184 w 12184637"/>
              <a:gd name="connsiteY32267" fmla="*/ 442181 h 4608812"/>
              <a:gd name="connsiteX32268" fmla="*/ 11863111 w 12184637"/>
              <a:gd name="connsiteY32268" fmla="*/ 442181 h 4608812"/>
              <a:gd name="connsiteX32269" fmla="*/ 11773217 w 12184637"/>
              <a:gd name="connsiteY32269" fmla="*/ 443948 h 4608812"/>
              <a:gd name="connsiteX32270" fmla="*/ 11767769 w 12184637"/>
              <a:gd name="connsiteY32270" fmla="*/ 449617 h 4608812"/>
              <a:gd name="connsiteX32271" fmla="*/ 11773438 w 12184637"/>
              <a:gd name="connsiteY32271" fmla="*/ 455065 h 4608812"/>
              <a:gd name="connsiteX32272" fmla="*/ 11773438 w 12184637"/>
              <a:gd name="connsiteY32272" fmla="*/ 455065 h 4608812"/>
              <a:gd name="connsiteX32273" fmla="*/ 11863479 w 12184637"/>
              <a:gd name="connsiteY32273" fmla="*/ 453372 h 4608812"/>
              <a:gd name="connsiteX32274" fmla="*/ 11949324 w 12184637"/>
              <a:gd name="connsiteY32274" fmla="*/ 449028 h 4608812"/>
              <a:gd name="connsiteX32275" fmla="*/ 11954625 w 12184637"/>
              <a:gd name="connsiteY32275" fmla="*/ 443212 h 4608812"/>
              <a:gd name="connsiteX32276" fmla="*/ 11948808 w 12184637"/>
              <a:gd name="connsiteY32276" fmla="*/ 437911 h 4608812"/>
              <a:gd name="connsiteX32277" fmla="*/ 11862964 w 12184637"/>
              <a:gd name="connsiteY32277" fmla="*/ 442255 h 4608812"/>
              <a:gd name="connsiteX32278" fmla="*/ 11857663 w 12184637"/>
              <a:gd name="connsiteY32278" fmla="*/ 448071 h 4608812"/>
              <a:gd name="connsiteX32279" fmla="*/ 11863258 w 12184637"/>
              <a:gd name="connsiteY32279" fmla="*/ 453372 h 4608812"/>
              <a:gd name="connsiteX32280" fmla="*/ 11863479 w 12184637"/>
              <a:gd name="connsiteY32280" fmla="*/ 453372 h 4608812"/>
              <a:gd name="connsiteX32281" fmla="*/ 11949398 w 12184637"/>
              <a:gd name="connsiteY32281" fmla="*/ 449028 h 4608812"/>
              <a:gd name="connsiteX32282" fmla="*/ 12025745 w 12184637"/>
              <a:gd name="connsiteY32282" fmla="*/ 444463 h 4608812"/>
              <a:gd name="connsiteX32283" fmla="*/ 12030972 w 12184637"/>
              <a:gd name="connsiteY32283" fmla="*/ 438573 h 4608812"/>
              <a:gd name="connsiteX32284" fmla="*/ 12025082 w 12184637"/>
              <a:gd name="connsiteY32284" fmla="*/ 433346 h 4608812"/>
              <a:gd name="connsiteX32285" fmla="*/ 11948735 w 12184637"/>
              <a:gd name="connsiteY32285" fmla="*/ 437911 h 4608812"/>
              <a:gd name="connsiteX32286" fmla="*/ 11943508 w 12184637"/>
              <a:gd name="connsiteY32286" fmla="*/ 443801 h 4608812"/>
              <a:gd name="connsiteX32287" fmla="*/ 11949103 w 12184637"/>
              <a:gd name="connsiteY32287" fmla="*/ 449028 h 4608812"/>
              <a:gd name="connsiteX32288" fmla="*/ 11949398 w 12184637"/>
              <a:gd name="connsiteY32288" fmla="*/ 449028 h 4608812"/>
              <a:gd name="connsiteX32289" fmla="*/ 12025598 w 12184637"/>
              <a:gd name="connsiteY32289" fmla="*/ 444463 h 4608812"/>
              <a:gd name="connsiteX32290" fmla="*/ 12086778 w 12184637"/>
              <a:gd name="connsiteY32290" fmla="*/ 442107 h 4608812"/>
              <a:gd name="connsiteX32291" fmla="*/ 12092153 w 12184637"/>
              <a:gd name="connsiteY32291" fmla="*/ 436291 h 4608812"/>
              <a:gd name="connsiteX32292" fmla="*/ 12086337 w 12184637"/>
              <a:gd name="connsiteY32292" fmla="*/ 430917 h 4608812"/>
              <a:gd name="connsiteX32293" fmla="*/ 12025155 w 12184637"/>
              <a:gd name="connsiteY32293" fmla="*/ 433273 h 4608812"/>
              <a:gd name="connsiteX32294" fmla="*/ 12019781 w 12184637"/>
              <a:gd name="connsiteY32294" fmla="*/ 439089 h 4608812"/>
              <a:gd name="connsiteX32295" fmla="*/ 12025377 w 12184637"/>
              <a:gd name="connsiteY32295" fmla="*/ 444463 h 4608812"/>
              <a:gd name="connsiteX32296" fmla="*/ 12025598 w 12184637"/>
              <a:gd name="connsiteY32296" fmla="*/ 444463 h 4608812"/>
              <a:gd name="connsiteX32297" fmla="*/ 12087368 w 12184637"/>
              <a:gd name="connsiteY32297" fmla="*/ 442034 h 4608812"/>
              <a:gd name="connsiteX32298" fmla="*/ 12133014 w 12184637"/>
              <a:gd name="connsiteY32298" fmla="*/ 435702 h 4608812"/>
              <a:gd name="connsiteX32299" fmla="*/ 12137799 w 12184637"/>
              <a:gd name="connsiteY32299" fmla="*/ 429444 h 4608812"/>
              <a:gd name="connsiteX32300" fmla="*/ 12131542 w 12184637"/>
              <a:gd name="connsiteY32300" fmla="*/ 424659 h 4608812"/>
              <a:gd name="connsiteX32301" fmla="*/ 12085895 w 12184637"/>
              <a:gd name="connsiteY32301" fmla="*/ 430990 h 4608812"/>
              <a:gd name="connsiteX32302" fmla="*/ 12081110 w 12184637"/>
              <a:gd name="connsiteY32302" fmla="*/ 437248 h 4608812"/>
              <a:gd name="connsiteX32303" fmla="*/ 12086632 w 12184637"/>
              <a:gd name="connsiteY32303" fmla="*/ 442034 h 4608812"/>
              <a:gd name="connsiteX32304" fmla="*/ 12087368 w 12184637"/>
              <a:gd name="connsiteY32304" fmla="*/ 442034 h 4608812"/>
              <a:gd name="connsiteX32305" fmla="*/ 12134928 w 12184637"/>
              <a:gd name="connsiteY32305" fmla="*/ 435039 h 4608812"/>
              <a:gd name="connsiteX32306" fmla="*/ 12164672 w 12184637"/>
              <a:gd name="connsiteY32306" fmla="*/ 418548 h 4608812"/>
              <a:gd name="connsiteX32307" fmla="*/ 12166880 w 12184637"/>
              <a:gd name="connsiteY32307" fmla="*/ 410965 h 4608812"/>
              <a:gd name="connsiteX32308" fmla="*/ 12159298 w 12184637"/>
              <a:gd name="connsiteY32308" fmla="*/ 408756 h 4608812"/>
              <a:gd name="connsiteX32309" fmla="*/ 12129554 w 12184637"/>
              <a:gd name="connsiteY32309" fmla="*/ 425248 h 4608812"/>
              <a:gd name="connsiteX32310" fmla="*/ 12127345 w 12184637"/>
              <a:gd name="connsiteY32310" fmla="*/ 432831 h 4608812"/>
              <a:gd name="connsiteX32311" fmla="*/ 12132278 w 12184637"/>
              <a:gd name="connsiteY32311" fmla="*/ 435702 h 4608812"/>
              <a:gd name="connsiteX32312" fmla="*/ 12134928 w 12184637"/>
              <a:gd name="connsiteY32312" fmla="*/ 435039 h 4608812"/>
              <a:gd name="connsiteX32313" fmla="*/ 12166660 w 12184637"/>
              <a:gd name="connsiteY32313" fmla="*/ 416634 h 4608812"/>
              <a:gd name="connsiteX32314" fmla="*/ 12181016 w 12184637"/>
              <a:gd name="connsiteY32314" fmla="*/ 393958 h 4608812"/>
              <a:gd name="connsiteX32315" fmla="*/ 12179249 w 12184637"/>
              <a:gd name="connsiteY32315" fmla="*/ 386227 h 4608812"/>
              <a:gd name="connsiteX32316" fmla="*/ 12171518 w 12184637"/>
              <a:gd name="connsiteY32316" fmla="*/ 387994 h 4608812"/>
              <a:gd name="connsiteX32317" fmla="*/ 12157162 w 12184637"/>
              <a:gd name="connsiteY32317" fmla="*/ 410670 h 4608812"/>
              <a:gd name="connsiteX32318" fmla="*/ 12158929 w 12184637"/>
              <a:gd name="connsiteY32318" fmla="*/ 418401 h 4608812"/>
              <a:gd name="connsiteX32319" fmla="*/ 12161948 w 12184637"/>
              <a:gd name="connsiteY32319" fmla="*/ 419284 h 4608812"/>
              <a:gd name="connsiteX32320" fmla="*/ 12166660 w 12184637"/>
              <a:gd name="connsiteY32320" fmla="*/ 416634 h 4608812"/>
              <a:gd name="connsiteX32321" fmla="*/ 12178587 w 12184637"/>
              <a:gd name="connsiteY32321" fmla="*/ 396093 h 4608812"/>
              <a:gd name="connsiteX32322" fmla="*/ 12181458 w 12184637"/>
              <a:gd name="connsiteY32322" fmla="*/ 388730 h 4608812"/>
              <a:gd name="connsiteX32323" fmla="*/ 12158414 w 12184637"/>
              <a:gd name="connsiteY32323" fmla="*/ 335722 h 4608812"/>
              <a:gd name="connsiteX32324" fmla="*/ 12151052 w 12184637"/>
              <a:gd name="connsiteY32324" fmla="*/ 332850 h 4608812"/>
              <a:gd name="connsiteX32325" fmla="*/ 12148180 w 12184637"/>
              <a:gd name="connsiteY32325" fmla="*/ 340213 h 4608812"/>
              <a:gd name="connsiteX32326" fmla="*/ 12171225 w 12184637"/>
              <a:gd name="connsiteY32326" fmla="*/ 393221 h 4608812"/>
              <a:gd name="connsiteX32327" fmla="*/ 12176378 w 12184637"/>
              <a:gd name="connsiteY32327" fmla="*/ 396535 h 4608812"/>
              <a:gd name="connsiteX32328" fmla="*/ 12178587 w 12184637"/>
              <a:gd name="connsiteY32328" fmla="*/ 396093 h 4608812"/>
              <a:gd name="connsiteX32329" fmla="*/ 12157751 w 12184637"/>
              <a:gd name="connsiteY32329" fmla="*/ 341317 h 4608812"/>
              <a:gd name="connsiteX32330" fmla="*/ 12156574 w 12184637"/>
              <a:gd name="connsiteY32330" fmla="*/ 333513 h 4608812"/>
              <a:gd name="connsiteX32331" fmla="*/ 12112988 w 12184637"/>
              <a:gd name="connsiteY32331" fmla="*/ 301340 h 4608812"/>
              <a:gd name="connsiteX32332" fmla="*/ 12105184 w 12184637"/>
              <a:gd name="connsiteY32332" fmla="*/ 302518 h 4608812"/>
              <a:gd name="connsiteX32333" fmla="*/ 12106362 w 12184637"/>
              <a:gd name="connsiteY32333" fmla="*/ 310322 h 4608812"/>
              <a:gd name="connsiteX32334" fmla="*/ 12149947 w 12184637"/>
              <a:gd name="connsiteY32334" fmla="*/ 342495 h 4608812"/>
              <a:gd name="connsiteX32335" fmla="*/ 12153334 w 12184637"/>
              <a:gd name="connsiteY32335" fmla="*/ 343599 h 4608812"/>
              <a:gd name="connsiteX32336" fmla="*/ 12157751 w 12184637"/>
              <a:gd name="connsiteY32336" fmla="*/ 341317 h 4608812"/>
              <a:gd name="connsiteX32337" fmla="*/ 12115050 w 12184637"/>
              <a:gd name="connsiteY32337" fmla="*/ 307230 h 4608812"/>
              <a:gd name="connsiteX32338" fmla="*/ 12111074 w 12184637"/>
              <a:gd name="connsiteY32338" fmla="*/ 300456 h 4608812"/>
              <a:gd name="connsiteX32339" fmla="*/ 12050409 w 12184637"/>
              <a:gd name="connsiteY32339" fmla="*/ 284406 h 4608812"/>
              <a:gd name="connsiteX32340" fmla="*/ 12043635 w 12184637"/>
              <a:gd name="connsiteY32340" fmla="*/ 288382 h 4608812"/>
              <a:gd name="connsiteX32341" fmla="*/ 12047611 w 12184637"/>
              <a:gd name="connsiteY32341" fmla="*/ 295155 h 4608812"/>
              <a:gd name="connsiteX32342" fmla="*/ 12108276 w 12184637"/>
              <a:gd name="connsiteY32342" fmla="*/ 311205 h 4608812"/>
              <a:gd name="connsiteX32343" fmla="*/ 12109748 w 12184637"/>
              <a:gd name="connsiteY32343" fmla="*/ 311426 h 4608812"/>
              <a:gd name="connsiteX32344" fmla="*/ 12115050 w 12184637"/>
              <a:gd name="connsiteY32344" fmla="*/ 307230 h 4608812"/>
              <a:gd name="connsiteX32345" fmla="*/ 12054605 w 12184637"/>
              <a:gd name="connsiteY32345" fmla="*/ 290149 h 4608812"/>
              <a:gd name="connsiteX32346" fmla="*/ 12049378 w 12184637"/>
              <a:gd name="connsiteY32346" fmla="*/ 284259 h 4608812"/>
              <a:gd name="connsiteX32347" fmla="*/ 11974503 w 12184637"/>
              <a:gd name="connsiteY32347" fmla="*/ 279547 h 4608812"/>
              <a:gd name="connsiteX32348" fmla="*/ 11968613 w 12184637"/>
              <a:gd name="connsiteY32348" fmla="*/ 284775 h 4608812"/>
              <a:gd name="connsiteX32349" fmla="*/ 11973840 w 12184637"/>
              <a:gd name="connsiteY32349" fmla="*/ 290664 h 4608812"/>
              <a:gd name="connsiteX32350" fmla="*/ 12048715 w 12184637"/>
              <a:gd name="connsiteY32350" fmla="*/ 295376 h 4608812"/>
              <a:gd name="connsiteX32351" fmla="*/ 12049083 w 12184637"/>
              <a:gd name="connsiteY32351" fmla="*/ 295376 h 4608812"/>
              <a:gd name="connsiteX32352" fmla="*/ 12054605 w 12184637"/>
              <a:gd name="connsiteY32352" fmla="*/ 290149 h 4608812"/>
              <a:gd name="connsiteX32353" fmla="*/ 11889395 w 12184637"/>
              <a:gd name="connsiteY32353" fmla="*/ 292726 h 4608812"/>
              <a:gd name="connsiteX32354" fmla="*/ 11974283 w 12184637"/>
              <a:gd name="connsiteY32354" fmla="*/ 290664 h 4608812"/>
              <a:gd name="connsiteX32355" fmla="*/ 11979731 w 12184637"/>
              <a:gd name="connsiteY32355" fmla="*/ 284922 h 4608812"/>
              <a:gd name="connsiteX32356" fmla="*/ 11973988 w 12184637"/>
              <a:gd name="connsiteY32356" fmla="*/ 279474 h 4608812"/>
              <a:gd name="connsiteX32357" fmla="*/ 11889100 w 12184637"/>
              <a:gd name="connsiteY32357" fmla="*/ 281535 h 4608812"/>
              <a:gd name="connsiteX32358" fmla="*/ 11883652 w 12184637"/>
              <a:gd name="connsiteY32358" fmla="*/ 287278 h 4608812"/>
              <a:gd name="connsiteX32359" fmla="*/ 11889247 w 12184637"/>
              <a:gd name="connsiteY32359" fmla="*/ 292726 h 4608812"/>
              <a:gd name="connsiteX32360" fmla="*/ 11889395 w 12184637"/>
              <a:gd name="connsiteY32360" fmla="*/ 292726 h 4608812"/>
              <a:gd name="connsiteX32361" fmla="*/ 11798838 w 12184637"/>
              <a:gd name="connsiteY32361" fmla="*/ 297143 h 4608812"/>
              <a:gd name="connsiteX32362" fmla="*/ 11889542 w 12184637"/>
              <a:gd name="connsiteY32362" fmla="*/ 292726 h 4608812"/>
              <a:gd name="connsiteX32363" fmla="*/ 11894843 w 12184637"/>
              <a:gd name="connsiteY32363" fmla="*/ 286910 h 4608812"/>
              <a:gd name="connsiteX32364" fmla="*/ 11889026 w 12184637"/>
              <a:gd name="connsiteY32364" fmla="*/ 281609 h 4608812"/>
              <a:gd name="connsiteX32365" fmla="*/ 11798323 w 12184637"/>
              <a:gd name="connsiteY32365" fmla="*/ 286026 h 4608812"/>
              <a:gd name="connsiteX32366" fmla="*/ 11793022 w 12184637"/>
              <a:gd name="connsiteY32366" fmla="*/ 291842 h 4608812"/>
              <a:gd name="connsiteX32367" fmla="*/ 11798618 w 12184637"/>
              <a:gd name="connsiteY32367" fmla="*/ 297143 h 4608812"/>
              <a:gd name="connsiteX32368" fmla="*/ 11798838 w 12184637"/>
              <a:gd name="connsiteY32368" fmla="*/ 297143 h 4608812"/>
              <a:gd name="connsiteX32369" fmla="*/ 11708208 w 12184637"/>
              <a:gd name="connsiteY32369" fmla="*/ 307524 h 4608812"/>
              <a:gd name="connsiteX32370" fmla="*/ 11799206 w 12184637"/>
              <a:gd name="connsiteY32370" fmla="*/ 297143 h 4608812"/>
              <a:gd name="connsiteX32371" fmla="*/ 11804139 w 12184637"/>
              <a:gd name="connsiteY32371" fmla="*/ 290959 h 4608812"/>
              <a:gd name="connsiteX32372" fmla="*/ 11797954 w 12184637"/>
              <a:gd name="connsiteY32372" fmla="*/ 286026 h 4608812"/>
              <a:gd name="connsiteX32373" fmla="*/ 11706956 w 12184637"/>
              <a:gd name="connsiteY32373" fmla="*/ 296407 h 4608812"/>
              <a:gd name="connsiteX32374" fmla="*/ 11702023 w 12184637"/>
              <a:gd name="connsiteY32374" fmla="*/ 302591 h 4608812"/>
              <a:gd name="connsiteX32375" fmla="*/ 11707619 w 12184637"/>
              <a:gd name="connsiteY32375" fmla="*/ 307524 h 4608812"/>
              <a:gd name="connsiteX32376" fmla="*/ 11708208 w 12184637"/>
              <a:gd name="connsiteY32376" fmla="*/ 307524 h 4608812"/>
              <a:gd name="connsiteX32377" fmla="*/ 11622952 w 12184637"/>
              <a:gd name="connsiteY32377" fmla="*/ 327623 h 4608812"/>
              <a:gd name="connsiteX32378" fmla="*/ 11708871 w 12184637"/>
              <a:gd name="connsiteY32378" fmla="*/ 307450 h 4608812"/>
              <a:gd name="connsiteX32379" fmla="*/ 11712994 w 12184637"/>
              <a:gd name="connsiteY32379" fmla="*/ 300751 h 4608812"/>
              <a:gd name="connsiteX32380" fmla="*/ 11706294 w 12184637"/>
              <a:gd name="connsiteY32380" fmla="*/ 296628 h 4608812"/>
              <a:gd name="connsiteX32381" fmla="*/ 11620375 w 12184637"/>
              <a:gd name="connsiteY32381" fmla="*/ 316801 h 4608812"/>
              <a:gd name="connsiteX32382" fmla="*/ 11616253 w 12184637"/>
              <a:gd name="connsiteY32382" fmla="*/ 323500 h 4608812"/>
              <a:gd name="connsiteX32383" fmla="*/ 11621701 w 12184637"/>
              <a:gd name="connsiteY32383" fmla="*/ 327770 h 4608812"/>
              <a:gd name="connsiteX32384" fmla="*/ 11622952 w 12184637"/>
              <a:gd name="connsiteY32384" fmla="*/ 327623 h 4608812"/>
              <a:gd name="connsiteX32385" fmla="*/ 11547488 w 12184637"/>
              <a:gd name="connsiteY32385" fmla="*/ 361490 h 4608812"/>
              <a:gd name="connsiteX32386" fmla="*/ 11623983 w 12184637"/>
              <a:gd name="connsiteY32386" fmla="*/ 327255 h 4608812"/>
              <a:gd name="connsiteX32387" fmla="*/ 11626781 w 12184637"/>
              <a:gd name="connsiteY32387" fmla="*/ 319893 h 4608812"/>
              <a:gd name="connsiteX32388" fmla="*/ 11619418 w 12184637"/>
              <a:gd name="connsiteY32388" fmla="*/ 317095 h 4608812"/>
              <a:gd name="connsiteX32389" fmla="*/ 11542924 w 12184637"/>
              <a:gd name="connsiteY32389" fmla="*/ 351330 h 4608812"/>
              <a:gd name="connsiteX32390" fmla="*/ 11540126 w 12184637"/>
              <a:gd name="connsiteY32390" fmla="*/ 358692 h 4608812"/>
              <a:gd name="connsiteX32391" fmla="*/ 11545280 w 12184637"/>
              <a:gd name="connsiteY32391" fmla="*/ 362005 h 4608812"/>
              <a:gd name="connsiteX32392" fmla="*/ 11547488 w 12184637"/>
              <a:gd name="connsiteY32392" fmla="*/ 361490 h 4608812"/>
              <a:gd name="connsiteX32393" fmla="*/ 11485939 w 12184637"/>
              <a:gd name="connsiteY32393" fmla="*/ 413321 h 4608812"/>
              <a:gd name="connsiteX32394" fmla="*/ 11548740 w 12184637"/>
              <a:gd name="connsiteY32394" fmla="*/ 360680 h 4608812"/>
              <a:gd name="connsiteX32395" fmla="*/ 11549402 w 12184637"/>
              <a:gd name="connsiteY32395" fmla="*/ 352802 h 4608812"/>
              <a:gd name="connsiteX32396" fmla="*/ 11541525 w 12184637"/>
              <a:gd name="connsiteY32396" fmla="*/ 352140 h 4608812"/>
              <a:gd name="connsiteX32397" fmla="*/ 11478724 w 12184637"/>
              <a:gd name="connsiteY32397" fmla="*/ 404780 h 4608812"/>
              <a:gd name="connsiteX32398" fmla="*/ 11478062 w 12184637"/>
              <a:gd name="connsiteY32398" fmla="*/ 412658 h 4608812"/>
              <a:gd name="connsiteX32399" fmla="*/ 11482406 w 12184637"/>
              <a:gd name="connsiteY32399" fmla="*/ 414646 h 4608812"/>
              <a:gd name="connsiteX32400" fmla="*/ 11485939 w 12184637"/>
              <a:gd name="connsiteY32400" fmla="*/ 413321 h 4608812"/>
              <a:gd name="connsiteX32401" fmla="*/ 11436096 w 12184637"/>
              <a:gd name="connsiteY32401" fmla="*/ 480097 h 4608812"/>
              <a:gd name="connsiteX32402" fmla="*/ 11486823 w 12184637"/>
              <a:gd name="connsiteY32402" fmla="*/ 412437 h 4608812"/>
              <a:gd name="connsiteX32403" fmla="*/ 11485719 w 12184637"/>
              <a:gd name="connsiteY32403" fmla="*/ 404633 h 4608812"/>
              <a:gd name="connsiteX32404" fmla="*/ 11477915 w 12184637"/>
              <a:gd name="connsiteY32404" fmla="*/ 405737 h 4608812"/>
              <a:gd name="connsiteX32405" fmla="*/ 11427188 w 12184637"/>
              <a:gd name="connsiteY32405" fmla="*/ 473397 h 4608812"/>
              <a:gd name="connsiteX32406" fmla="*/ 11428293 w 12184637"/>
              <a:gd name="connsiteY32406" fmla="*/ 481201 h 4608812"/>
              <a:gd name="connsiteX32407" fmla="*/ 11431679 w 12184637"/>
              <a:gd name="connsiteY32407" fmla="*/ 482306 h 4608812"/>
              <a:gd name="connsiteX32408" fmla="*/ 11436096 w 12184637"/>
              <a:gd name="connsiteY32408" fmla="*/ 480097 h 4608812"/>
              <a:gd name="connsiteX32409" fmla="*/ 11397003 w 12184637"/>
              <a:gd name="connsiteY32409" fmla="*/ 558579 h 4608812"/>
              <a:gd name="connsiteX32410" fmla="*/ 11436612 w 12184637"/>
              <a:gd name="connsiteY32410" fmla="*/ 479213 h 4608812"/>
              <a:gd name="connsiteX32411" fmla="*/ 11434109 w 12184637"/>
              <a:gd name="connsiteY32411" fmla="*/ 471777 h 4608812"/>
              <a:gd name="connsiteX32412" fmla="*/ 11426599 w 12184637"/>
              <a:gd name="connsiteY32412" fmla="*/ 474281 h 4608812"/>
              <a:gd name="connsiteX32413" fmla="*/ 11386990 w 12184637"/>
              <a:gd name="connsiteY32413" fmla="*/ 553646 h 4608812"/>
              <a:gd name="connsiteX32414" fmla="*/ 11389493 w 12184637"/>
              <a:gd name="connsiteY32414" fmla="*/ 561082 h 4608812"/>
              <a:gd name="connsiteX32415" fmla="*/ 11391996 w 12184637"/>
              <a:gd name="connsiteY32415" fmla="*/ 561671 h 4608812"/>
              <a:gd name="connsiteX32416" fmla="*/ 11397003 w 12184637"/>
              <a:gd name="connsiteY32416" fmla="*/ 558579 h 4608812"/>
              <a:gd name="connsiteX32417" fmla="*/ 11368069 w 12184637"/>
              <a:gd name="connsiteY32417" fmla="*/ 645013 h 4608812"/>
              <a:gd name="connsiteX32418" fmla="*/ 11397298 w 12184637"/>
              <a:gd name="connsiteY32418" fmla="*/ 557843 h 4608812"/>
              <a:gd name="connsiteX32419" fmla="*/ 11393763 w 12184637"/>
              <a:gd name="connsiteY32419" fmla="*/ 550775 h 4608812"/>
              <a:gd name="connsiteX32420" fmla="*/ 11386695 w 12184637"/>
              <a:gd name="connsiteY32420" fmla="*/ 554309 h 4608812"/>
              <a:gd name="connsiteX32421" fmla="*/ 11357467 w 12184637"/>
              <a:gd name="connsiteY32421" fmla="*/ 641479 h 4608812"/>
              <a:gd name="connsiteX32422" fmla="*/ 11361001 w 12184637"/>
              <a:gd name="connsiteY32422" fmla="*/ 648547 h 4608812"/>
              <a:gd name="connsiteX32423" fmla="*/ 11362842 w 12184637"/>
              <a:gd name="connsiteY32423" fmla="*/ 648841 h 4608812"/>
              <a:gd name="connsiteX32424" fmla="*/ 11368069 w 12184637"/>
              <a:gd name="connsiteY32424" fmla="*/ 645013 h 4608812"/>
              <a:gd name="connsiteX32425" fmla="*/ 11348927 w 12184637"/>
              <a:gd name="connsiteY32425" fmla="*/ 735496 h 4608812"/>
              <a:gd name="connsiteX32426" fmla="*/ 11368290 w 12184637"/>
              <a:gd name="connsiteY32426" fmla="*/ 644424 h 4608812"/>
              <a:gd name="connsiteX32427" fmla="*/ 11364020 w 12184637"/>
              <a:gd name="connsiteY32427" fmla="*/ 637798 h 4608812"/>
              <a:gd name="connsiteX32428" fmla="*/ 11357394 w 12184637"/>
              <a:gd name="connsiteY32428" fmla="*/ 642068 h 4608812"/>
              <a:gd name="connsiteX32429" fmla="*/ 11338031 w 12184637"/>
              <a:gd name="connsiteY32429" fmla="*/ 733213 h 4608812"/>
              <a:gd name="connsiteX32430" fmla="*/ 11342300 w 12184637"/>
              <a:gd name="connsiteY32430" fmla="*/ 739840 h 4608812"/>
              <a:gd name="connsiteX32431" fmla="*/ 11343479 w 12184637"/>
              <a:gd name="connsiteY32431" fmla="*/ 739987 h 4608812"/>
              <a:gd name="connsiteX32432" fmla="*/ 11348927 w 12184637"/>
              <a:gd name="connsiteY32432" fmla="*/ 735496 h 4608812"/>
              <a:gd name="connsiteX32433" fmla="*/ 11343626 w 12184637"/>
              <a:gd name="connsiteY32433" fmla="*/ 825611 h 4608812"/>
              <a:gd name="connsiteX32434" fmla="*/ 11349000 w 12184637"/>
              <a:gd name="connsiteY32434" fmla="*/ 734686 h 4608812"/>
              <a:gd name="connsiteX32435" fmla="*/ 11343773 w 12184637"/>
              <a:gd name="connsiteY32435" fmla="*/ 728796 h 4608812"/>
              <a:gd name="connsiteX32436" fmla="*/ 11337883 w 12184637"/>
              <a:gd name="connsiteY32436" fmla="*/ 734023 h 4608812"/>
              <a:gd name="connsiteX32437" fmla="*/ 11332509 w 12184637"/>
              <a:gd name="connsiteY32437" fmla="*/ 824948 h 4608812"/>
              <a:gd name="connsiteX32438" fmla="*/ 11337736 w 12184637"/>
              <a:gd name="connsiteY32438" fmla="*/ 830838 h 4608812"/>
              <a:gd name="connsiteX32439" fmla="*/ 11338104 w 12184637"/>
              <a:gd name="connsiteY32439" fmla="*/ 830838 h 4608812"/>
              <a:gd name="connsiteX32440" fmla="*/ 11343626 w 12184637"/>
              <a:gd name="connsiteY32440" fmla="*/ 825611 h 4608812"/>
              <a:gd name="connsiteX32441" fmla="*/ 11351136 w 12184637"/>
              <a:gd name="connsiteY32441" fmla="*/ 917566 h 4608812"/>
              <a:gd name="connsiteX32442" fmla="*/ 11355848 w 12184637"/>
              <a:gd name="connsiteY32442" fmla="*/ 911308 h 4608812"/>
              <a:gd name="connsiteX32443" fmla="*/ 11343552 w 12184637"/>
              <a:gd name="connsiteY32443" fmla="*/ 824580 h 4608812"/>
              <a:gd name="connsiteX32444" fmla="*/ 11337295 w 12184637"/>
              <a:gd name="connsiteY32444" fmla="*/ 819868 h 4608812"/>
              <a:gd name="connsiteX32445" fmla="*/ 11332583 w 12184637"/>
              <a:gd name="connsiteY32445" fmla="*/ 826126 h 4608812"/>
              <a:gd name="connsiteX32446" fmla="*/ 11344878 w 12184637"/>
              <a:gd name="connsiteY32446" fmla="*/ 912854 h 4608812"/>
              <a:gd name="connsiteX32447" fmla="*/ 11350400 w 12184637"/>
              <a:gd name="connsiteY32447" fmla="*/ 917640 h 4608812"/>
              <a:gd name="connsiteX32448" fmla="*/ 11351136 w 12184637"/>
              <a:gd name="connsiteY32448" fmla="*/ 917566 h 4608812"/>
              <a:gd name="connsiteX32449" fmla="*/ 11388831 w 12184637"/>
              <a:gd name="connsiteY32449" fmla="*/ 993177 h 4608812"/>
              <a:gd name="connsiteX32450" fmla="*/ 11391481 w 12184637"/>
              <a:gd name="connsiteY32450" fmla="*/ 985741 h 4608812"/>
              <a:gd name="connsiteX32451" fmla="*/ 11355406 w 12184637"/>
              <a:gd name="connsiteY32451" fmla="*/ 909615 h 4608812"/>
              <a:gd name="connsiteX32452" fmla="*/ 11347970 w 12184637"/>
              <a:gd name="connsiteY32452" fmla="*/ 906964 h 4608812"/>
              <a:gd name="connsiteX32453" fmla="*/ 11345319 w 12184637"/>
              <a:gd name="connsiteY32453" fmla="*/ 914400 h 4608812"/>
              <a:gd name="connsiteX32454" fmla="*/ 11381395 w 12184637"/>
              <a:gd name="connsiteY32454" fmla="*/ 990526 h 4608812"/>
              <a:gd name="connsiteX32455" fmla="*/ 11386474 w 12184637"/>
              <a:gd name="connsiteY32455" fmla="*/ 993692 h 4608812"/>
              <a:gd name="connsiteX32456" fmla="*/ 11388831 w 12184637"/>
              <a:gd name="connsiteY32456" fmla="*/ 993177 h 4608812"/>
              <a:gd name="connsiteX32457" fmla="*/ 11456785 w 12184637"/>
              <a:gd name="connsiteY32457" fmla="*/ 1050824 h 4608812"/>
              <a:gd name="connsiteX32458" fmla="*/ 11456343 w 12184637"/>
              <a:gd name="connsiteY32458" fmla="*/ 1042946 h 4608812"/>
              <a:gd name="connsiteX32459" fmla="*/ 11390229 w 12184637"/>
              <a:gd name="connsiteY32459" fmla="*/ 983974 h 4608812"/>
              <a:gd name="connsiteX32460" fmla="*/ 11382352 w 12184637"/>
              <a:gd name="connsiteY32460" fmla="*/ 984416 h 4608812"/>
              <a:gd name="connsiteX32461" fmla="*/ 11382793 w 12184637"/>
              <a:gd name="connsiteY32461" fmla="*/ 992293 h 4608812"/>
              <a:gd name="connsiteX32462" fmla="*/ 11448908 w 12184637"/>
              <a:gd name="connsiteY32462" fmla="*/ 1051266 h 4608812"/>
              <a:gd name="connsiteX32463" fmla="*/ 11452661 w 12184637"/>
              <a:gd name="connsiteY32463" fmla="*/ 1052664 h 4608812"/>
              <a:gd name="connsiteX32464" fmla="*/ 11456785 w 12184637"/>
              <a:gd name="connsiteY32464" fmla="*/ 1050824 h 4608812"/>
              <a:gd name="connsiteX32465" fmla="*/ 11544838 w 12184637"/>
              <a:gd name="connsiteY32465" fmla="*/ 1091390 h 4608812"/>
              <a:gd name="connsiteX32466" fmla="*/ 11542261 w 12184637"/>
              <a:gd name="connsiteY32466" fmla="*/ 1083954 h 4608812"/>
              <a:gd name="connsiteX32467" fmla="*/ 11455092 w 12184637"/>
              <a:gd name="connsiteY32467" fmla="*/ 1042136 h 4608812"/>
              <a:gd name="connsiteX32468" fmla="*/ 11447656 w 12184637"/>
              <a:gd name="connsiteY32468" fmla="*/ 1044713 h 4608812"/>
              <a:gd name="connsiteX32469" fmla="*/ 11450232 w 12184637"/>
              <a:gd name="connsiteY32469" fmla="*/ 1052149 h 4608812"/>
              <a:gd name="connsiteX32470" fmla="*/ 11537402 w 12184637"/>
              <a:gd name="connsiteY32470" fmla="*/ 1093967 h 4608812"/>
              <a:gd name="connsiteX32471" fmla="*/ 11539832 w 12184637"/>
              <a:gd name="connsiteY32471" fmla="*/ 1094483 h 4608812"/>
              <a:gd name="connsiteX32472" fmla="*/ 11544838 w 12184637"/>
              <a:gd name="connsiteY32472" fmla="*/ 1091390 h 4608812"/>
              <a:gd name="connsiteX32473" fmla="*/ 11643935 w 12184637"/>
              <a:gd name="connsiteY32473" fmla="*/ 1115023 h 4608812"/>
              <a:gd name="connsiteX32474" fmla="*/ 11639886 w 12184637"/>
              <a:gd name="connsiteY32474" fmla="*/ 1108250 h 4608812"/>
              <a:gd name="connsiteX32475" fmla="*/ 11541157 w 12184637"/>
              <a:gd name="connsiteY32475" fmla="*/ 1083586 h 4608812"/>
              <a:gd name="connsiteX32476" fmla="*/ 11534384 w 12184637"/>
              <a:gd name="connsiteY32476" fmla="*/ 1087635 h 4608812"/>
              <a:gd name="connsiteX32477" fmla="*/ 11538433 w 12184637"/>
              <a:gd name="connsiteY32477" fmla="*/ 1094409 h 4608812"/>
              <a:gd name="connsiteX32478" fmla="*/ 11637162 w 12184637"/>
              <a:gd name="connsiteY32478" fmla="*/ 1119073 h 4608812"/>
              <a:gd name="connsiteX32479" fmla="*/ 11638560 w 12184637"/>
              <a:gd name="connsiteY32479" fmla="*/ 1119220 h 4608812"/>
              <a:gd name="connsiteX32480" fmla="*/ 11643935 w 12184637"/>
              <a:gd name="connsiteY32480" fmla="*/ 1115023 h 4608812"/>
              <a:gd name="connsiteX32481" fmla="*/ 11746860 w 12184637"/>
              <a:gd name="connsiteY32481" fmla="*/ 1120251 h 4608812"/>
              <a:gd name="connsiteX32482" fmla="*/ 11741633 w 12184637"/>
              <a:gd name="connsiteY32482" fmla="*/ 1114361 h 4608812"/>
              <a:gd name="connsiteX32483" fmla="*/ 11638855 w 12184637"/>
              <a:gd name="connsiteY32483" fmla="*/ 1108103 h 4608812"/>
              <a:gd name="connsiteX32484" fmla="*/ 11632966 w 12184637"/>
              <a:gd name="connsiteY32484" fmla="*/ 1113330 h 4608812"/>
              <a:gd name="connsiteX32485" fmla="*/ 11638192 w 12184637"/>
              <a:gd name="connsiteY32485" fmla="*/ 1119220 h 4608812"/>
              <a:gd name="connsiteX32486" fmla="*/ 11740970 w 12184637"/>
              <a:gd name="connsiteY32486" fmla="*/ 1125478 h 4608812"/>
              <a:gd name="connsiteX32487" fmla="*/ 11741339 w 12184637"/>
              <a:gd name="connsiteY32487" fmla="*/ 1125478 h 4608812"/>
              <a:gd name="connsiteX32488" fmla="*/ 11746860 w 12184637"/>
              <a:gd name="connsiteY32488" fmla="*/ 1120251 h 4608812"/>
              <a:gd name="connsiteX32489" fmla="*/ 11742075 w 12184637"/>
              <a:gd name="connsiteY32489" fmla="*/ 1125478 h 4608812"/>
              <a:gd name="connsiteX32490" fmla="*/ 11841687 w 12184637"/>
              <a:gd name="connsiteY32490" fmla="*/ 1112152 h 4608812"/>
              <a:gd name="connsiteX32491" fmla="*/ 11846473 w 12184637"/>
              <a:gd name="connsiteY32491" fmla="*/ 1105894 h 4608812"/>
              <a:gd name="connsiteX32492" fmla="*/ 11840214 w 12184637"/>
              <a:gd name="connsiteY32492" fmla="*/ 1101109 h 4608812"/>
              <a:gd name="connsiteX32493" fmla="*/ 11740603 w 12184637"/>
              <a:gd name="connsiteY32493" fmla="*/ 1114434 h 4608812"/>
              <a:gd name="connsiteX32494" fmla="*/ 11735817 w 12184637"/>
              <a:gd name="connsiteY32494" fmla="*/ 1120692 h 4608812"/>
              <a:gd name="connsiteX32495" fmla="*/ 11741339 w 12184637"/>
              <a:gd name="connsiteY32495" fmla="*/ 1125552 h 4608812"/>
              <a:gd name="connsiteX32496" fmla="*/ 11742075 w 12184637"/>
              <a:gd name="connsiteY32496" fmla="*/ 1125478 h 4608812"/>
              <a:gd name="connsiteX32497" fmla="*/ 11842718 w 12184637"/>
              <a:gd name="connsiteY32497" fmla="*/ 1111931 h 4608812"/>
              <a:gd name="connsiteX32498" fmla="*/ 11933863 w 12184637"/>
              <a:gd name="connsiteY32498" fmla="*/ 1080862 h 4608812"/>
              <a:gd name="connsiteX32499" fmla="*/ 11937324 w 12184637"/>
              <a:gd name="connsiteY32499" fmla="*/ 1073794 h 4608812"/>
              <a:gd name="connsiteX32500" fmla="*/ 11930255 w 12184637"/>
              <a:gd name="connsiteY32500" fmla="*/ 1070334 h 4608812"/>
              <a:gd name="connsiteX32501" fmla="*/ 11839110 w 12184637"/>
              <a:gd name="connsiteY32501" fmla="*/ 1101403 h 4608812"/>
              <a:gd name="connsiteX32502" fmla="*/ 11835649 w 12184637"/>
              <a:gd name="connsiteY32502" fmla="*/ 1108471 h 4608812"/>
              <a:gd name="connsiteX32503" fmla="*/ 11840951 w 12184637"/>
              <a:gd name="connsiteY32503" fmla="*/ 1112226 h 4608812"/>
              <a:gd name="connsiteX32504" fmla="*/ 11842718 w 12184637"/>
              <a:gd name="connsiteY32504" fmla="*/ 1111931 h 4608812"/>
              <a:gd name="connsiteX32505" fmla="*/ 11934967 w 12184637"/>
              <a:gd name="connsiteY32505" fmla="*/ 1080347 h 4608812"/>
              <a:gd name="connsiteX32506" fmla="*/ 12013008 w 12184637"/>
              <a:gd name="connsiteY32506" fmla="*/ 1033228 h 4608812"/>
              <a:gd name="connsiteX32507" fmla="*/ 12014922 w 12184637"/>
              <a:gd name="connsiteY32507" fmla="*/ 1025571 h 4608812"/>
              <a:gd name="connsiteX32508" fmla="*/ 12007266 w 12184637"/>
              <a:gd name="connsiteY32508" fmla="*/ 1023657 h 4608812"/>
              <a:gd name="connsiteX32509" fmla="*/ 11929225 w 12184637"/>
              <a:gd name="connsiteY32509" fmla="*/ 1070776 h 4608812"/>
              <a:gd name="connsiteX32510" fmla="*/ 11927311 w 12184637"/>
              <a:gd name="connsiteY32510" fmla="*/ 1078433 h 4608812"/>
              <a:gd name="connsiteX32511" fmla="*/ 11932096 w 12184637"/>
              <a:gd name="connsiteY32511" fmla="*/ 1081157 h 4608812"/>
              <a:gd name="connsiteX32512" fmla="*/ 11934967 w 12184637"/>
              <a:gd name="connsiteY32512" fmla="*/ 1080347 h 4608812"/>
              <a:gd name="connsiteX32513" fmla="*/ 12013892 w 12184637"/>
              <a:gd name="connsiteY32513" fmla="*/ 1032565 h 4608812"/>
              <a:gd name="connsiteX32514" fmla="*/ 12077723 w 12184637"/>
              <a:gd name="connsiteY32514" fmla="*/ 975213 h 4608812"/>
              <a:gd name="connsiteX32515" fmla="*/ 12078165 w 12184637"/>
              <a:gd name="connsiteY32515" fmla="*/ 967335 h 4608812"/>
              <a:gd name="connsiteX32516" fmla="*/ 12070287 w 12184637"/>
              <a:gd name="connsiteY32516" fmla="*/ 966893 h 4608812"/>
              <a:gd name="connsiteX32517" fmla="*/ 12006456 w 12184637"/>
              <a:gd name="connsiteY32517" fmla="*/ 1024246 h 4608812"/>
              <a:gd name="connsiteX32518" fmla="*/ 12006014 w 12184637"/>
              <a:gd name="connsiteY32518" fmla="*/ 1032124 h 4608812"/>
              <a:gd name="connsiteX32519" fmla="*/ 12010211 w 12184637"/>
              <a:gd name="connsiteY32519" fmla="*/ 1033964 h 4608812"/>
              <a:gd name="connsiteX32520" fmla="*/ 12013892 w 12184637"/>
              <a:gd name="connsiteY32520" fmla="*/ 1032565 h 4608812"/>
              <a:gd name="connsiteX32521" fmla="*/ 12078901 w 12184637"/>
              <a:gd name="connsiteY32521" fmla="*/ 973593 h 4608812"/>
              <a:gd name="connsiteX32522" fmla="*/ 12119025 w 12184637"/>
              <a:gd name="connsiteY32522" fmla="*/ 893712 h 4608812"/>
              <a:gd name="connsiteX32523" fmla="*/ 12116522 w 12184637"/>
              <a:gd name="connsiteY32523" fmla="*/ 886202 h 4608812"/>
              <a:gd name="connsiteX32524" fmla="*/ 12109012 w 12184637"/>
              <a:gd name="connsiteY32524" fmla="*/ 888706 h 4608812"/>
              <a:gd name="connsiteX32525" fmla="*/ 12068888 w 12184637"/>
              <a:gd name="connsiteY32525" fmla="*/ 968587 h 4608812"/>
              <a:gd name="connsiteX32526" fmla="*/ 12071391 w 12184637"/>
              <a:gd name="connsiteY32526" fmla="*/ 976096 h 4608812"/>
              <a:gd name="connsiteX32527" fmla="*/ 12073968 w 12184637"/>
              <a:gd name="connsiteY32527" fmla="*/ 976685 h 4608812"/>
              <a:gd name="connsiteX32528" fmla="*/ 12078901 w 12184637"/>
              <a:gd name="connsiteY32528" fmla="*/ 973593 h 4608812"/>
              <a:gd name="connsiteX32529" fmla="*/ 12119320 w 12184637"/>
              <a:gd name="connsiteY32529" fmla="*/ 892976 h 4608812"/>
              <a:gd name="connsiteX32530" fmla="*/ 12145898 w 12184637"/>
              <a:gd name="connsiteY32530" fmla="*/ 811622 h 4608812"/>
              <a:gd name="connsiteX32531" fmla="*/ 12142364 w 12184637"/>
              <a:gd name="connsiteY32531" fmla="*/ 804628 h 4608812"/>
              <a:gd name="connsiteX32532" fmla="*/ 12135370 w 12184637"/>
              <a:gd name="connsiteY32532" fmla="*/ 808162 h 4608812"/>
              <a:gd name="connsiteX32533" fmla="*/ 12108791 w 12184637"/>
              <a:gd name="connsiteY32533" fmla="*/ 889515 h 4608812"/>
              <a:gd name="connsiteX32534" fmla="*/ 12112326 w 12184637"/>
              <a:gd name="connsiteY32534" fmla="*/ 896510 h 4608812"/>
              <a:gd name="connsiteX32535" fmla="*/ 12114093 w 12184637"/>
              <a:gd name="connsiteY32535" fmla="*/ 896804 h 4608812"/>
              <a:gd name="connsiteX32536" fmla="*/ 12119320 w 12184637"/>
              <a:gd name="connsiteY32536" fmla="*/ 892976 h 4608812"/>
              <a:gd name="connsiteX32537" fmla="*/ 12146045 w 12184637"/>
              <a:gd name="connsiteY32537" fmla="*/ 811401 h 4608812"/>
              <a:gd name="connsiteX32538" fmla="*/ 12146855 w 12184637"/>
              <a:gd name="connsiteY32538" fmla="*/ 808604 h 4608812"/>
              <a:gd name="connsiteX32539" fmla="*/ 12143026 w 12184637"/>
              <a:gd name="connsiteY32539" fmla="*/ 801683 h 4608812"/>
              <a:gd name="connsiteX32540" fmla="*/ 12136106 w 12184637"/>
              <a:gd name="connsiteY32540" fmla="*/ 805511 h 4608812"/>
              <a:gd name="connsiteX32541" fmla="*/ 12135296 w 12184637"/>
              <a:gd name="connsiteY32541" fmla="*/ 808309 h 4608812"/>
              <a:gd name="connsiteX32542" fmla="*/ 12139125 w 12184637"/>
              <a:gd name="connsiteY32542" fmla="*/ 815230 h 4608812"/>
              <a:gd name="connsiteX32543" fmla="*/ 12140744 w 12184637"/>
              <a:gd name="connsiteY32543" fmla="*/ 815451 h 4608812"/>
              <a:gd name="connsiteX32544" fmla="*/ 12146045 w 12184637"/>
              <a:gd name="connsiteY32544" fmla="*/ 811401 h 4608812"/>
              <a:gd name="connsiteX32545" fmla="*/ 2992548 w 12184637"/>
              <a:gd name="connsiteY32545" fmla="*/ 2135073 h 4608812"/>
              <a:gd name="connsiteX32546" fmla="*/ 3066392 w 12184637"/>
              <a:gd name="connsiteY32546" fmla="*/ 2090310 h 4608812"/>
              <a:gd name="connsiteX32547" fmla="*/ 3068306 w 12184637"/>
              <a:gd name="connsiteY32547" fmla="*/ 2082653 h 4608812"/>
              <a:gd name="connsiteX32548" fmla="*/ 3060649 w 12184637"/>
              <a:gd name="connsiteY32548" fmla="*/ 2080739 h 4608812"/>
              <a:gd name="connsiteX32549" fmla="*/ 2986805 w 12184637"/>
              <a:gd name="connsiteY32549" fmla="*/ 2125502 h 4608812"/>
              <a:gd name="connsiteX32550" fmla="*/ 2984891 w 12184637"/>
              <a:gd name="connsiteY32550" fmla="*/ 2133159 h 4608812"/>
              <a:gd name="connsiteX32551" fmla="*/ 2989677 w 12184637"/>
              <a:gd name="connsiteY32551" fmla="*/ 2135883 h 4608812"/>
              <a:gd name="connsiteX32552" fmla="*/ 2992548 w 12184637"/>
              <a:gd name="connsiteY32552" fmla="*/ 2135073 h 4608812"/>
              <a:gd name="connsiteX32553" fmla="*/ 3067643 w 12184637"/>
              <a:gd name="connsiteY32553" fmla="*/ 2089353 h 4608812"/>
              <a:gd name="connsiteX32554" fmla="*/ 3125364 w 12184637"/>
              <a:gd name="connsiteY32554" fmla="*/ 2026920 h 4608812"/>
              <a:gd name="connsiteX32555" fmla="*/ 3125069 w 12184637"/>
              <a:gd name="connsiteY32555" fmla="*/ 2019042 h 4608812"/>
              <a:gd name="connsiteX32556" fmla="*/ 3117192 w 12184637"/>
              <a:gd name="connsiteY32556" fmla="*/ 2019337 h 4608812"/>
              <a:gd name="connsiteX32557" fmla="*/ 3059471 w 12184637"/>
              <a:gd name="connsiteY32557" fmla="*/ 2081770 h 4608812"/>
              <a:gd name="connsiteX32558" fmla="*/ 3059766 w 12184637"/>
              <a:gd name="connsiteY32558" fmla="*/ 2089647 h 4608812"/>
              <a:gd name="connsiteX32559" fmla="*/ 3063594 w 12184637"/>
              <a:gd name="connsiteY32559" fmla="*/ 2091120 h 4608812"/>
              <a:gd name="connsiteX32560" fmla="*/ 3067643 w 12184637"/>
              <a:gd name="connsiteY32560" fmla="*/ 2089353 h 4608812"/>
              <a:gd name="connsiteX32561" fmla="*/ 3126027 w 12184637"/>
              <a:gd name="connsiteY32561" fmla="*/ 2026037 h 4608812"/>
              <a:gd name="connsiteX32562" fmla="*/ 3173735 w 12184637"/>
              <a:gd name="connsiteY32562" fmla="*/ 1947407 h 4608812"/>
              <a:gd name="connsiteX32563" fmla="*/ 3171894 w 12184637"/>
              <a:gd name="connsiteY32563" fmla="*/ 1939750 h 4608812"/>
              <a:gd name="connsiteX32564" fmla="*/ 3164237 w 12184637"/>
              <a:gd name="connsiteY32564" fmla="*/ 1941591 h 4608812"/>
              <a:gd name="connsiteX32565" fmla="*/ 3116529 w 12184637"/>
              <a:gd name="connsiteY32565" fmla="*/ 2020220 h 4608812"/>
              <a:gd name="connsiteX32566" fmla="*/ 3118370 w 12184637"/>
              <a:gd name="connsiteY32566" fmla="*/ 2027877 h 4608812"/>
              <a:gd name="connsiteX32567" fmla="*/ 3121315 w 12184637"/>
              <a:gd name="connsiteY32567" fmla="*/ 2028687 h 4608812"/>
              <a:gd name="connsiteX32568" fmla="*/ 3126027 w 12184637"/>
              <a:gd name="connsiteY32568" fmla="*/ 2026037 h 4608812"/>
              <a:gd name="connsiteX32569" fmla="*/ 3174176 w 12184637"/>
              <a:gd name="connsiteY32569" fmla="*/ 1946524 h 4608812"/>
              <a:gd name="connsiteX32570" fmla="*/ 3211577 w 12184637"/>
              <a:gd name="connsiteY32570" fmla="*/ 1851844 h 4608812"/>
              <a:gd name="connsiteX32571" fmla="*/ 3208411 w 12184637"/>
              <a:gd name="connsiteY32571" fmla="*/ 1844629 h 4608812"/>
              <a:gd name="connsiteX32572" fmla="*/ 3201196 w 12184637"/>
              <a:gd name="connsiteY32572" fmla="*/ 1847795 h 4608812"/>
              <a:gd name="connsiteX32573" fmla="*/ 3163795 w 12184637"/>
              <a:gd name="connsiteY32573" fmla="*/ 1942474 h 4608812"/>
              <a:gd name="connsiteX32574" fmla="*/ 3166961 w 12184637"/>
              <a:gd name="connsiteY32574" fmla="*/ 1949690 h 4608812"/>
              <a:gd name="connsiteX32575" fmla="*/ 3169023 w 12184637"/>
              <a:gd name="connsiteY32575" fmla="*/ 1950058 h 4608812"/>
              <a:gd name="connsiteX32576" fmla="*/ 3174176 w 12184637"/>
              <a:gd name="connsiteY32576" fmla="*/ 1946524 h 4608812"/>
              <a:gd name="connsiteX32577" fmla="*/ 3211798 w 12184637"/>
              <a:gd name="connsiteY32577" fmla="*/ 1851108 h 4608812"/>
              <a:gd name="connsiteX32578" fmla="*/ 3238670 w 12184637"/>
              <a:gd name="connsiteY32578" fmla="*/ 1740600 h 4608812"/>
              <a:gd name="connsiteX32579" fmla="*/ 3234547 w 12184637"/>
              <a:gd name="connsiteY32579" fmla="*/ 1733826 h 4608812"/>
              <a:gd name="connsiteX32580" fmla="*/ 3227774 w 12184637"/>
              <a:gd name="connsiteY32580" fmla="*/ 1737949 h 4608812"/>
              <a:gd name="connsiteX32581" fmla="*/ 3200902 w 12184637"/>
              <a:gd name="connsiteY32581" fmla="*/ 1848458 h 4608812"/>
              <a:gd name="connsiteX32582" fmla="*/ 3205024 w 12184637"/>
              <a:gd name="connsiteY32582" fmla="*/ 1855231 h 4608812"/>
              <a:gd name="connsiteX32583" fmla="*/ 3206350 w 12184637"/>
              <a:gd name="connsiteY32583" fmla="*/ 1855378 h 4608812"/>
              <a:gd name="connsiteX32584" fmla="*/ 3211798 w 12184637"/>
              <a:gd name="connsiteY32584" fmla="*/ 1851108 h 4608812"/>
              <a:gd name="connsiteX32585" fmla="*/ 3238817 w 12184637"/>
              <a:gd name="connsiteY32585" fmla="*/ 1739790 h 4608812"/>
              <a:gd name="connsiteX32586" fmla="*/ 3250965 w 12184637"/>
              <a:gd name="connsiteY32586" fmla="*/ 1612790 h 4608812"/>
              <a:gd name="connsiteX32587" fmla="*/ 3245959 w 12184637"/>
              <a:gd name="connsiteY32587" fmla="*/ 1606753 h 4608812"/>
              <a:gd name="connsiteX32588" fmla="*/ 3239922 w 12184637"/>
              <a:gd name="connsiteY32588" fmla="*/ 1611759 h 4608812"/>
              <a:gd name="connsiteX32589" fmla="*/ 3227774 w 12184637"/>
              <a:gd name="connsiteY32589" fmla="*/ 1738759 h 4608812"/>
              <a:gd name="connsiteX32590" fmla="*/ 3232780 w 12184637"/>
              <a:gd name="connsiteY32590" fmla="*/ 1744796 h 4608812"/>
              <a:gd name="connsiteX32591" fmla="*/ 3233369 w 12184637"/>
              <a:gd name="connsiteY32591" fmla="*/ 1744796 h 4608812"/>
              <a:gd name="connsiteX32592" fmla="*/ 3238817 w 12184637"/>
              <a:gd name="connsiteY32592" fmla="*/ 1739790 h 4608812"/>
              <a:gd name="connsiteX32593" fmla="*/ 3245664 w 12184637"/>
              <a:gd name="connsiteY32593" fmla="*/ 1617870 h 4608812"/>
              <a:gd name="connsiteX32594" fmla="*/ 3250965 w 12184637"/>
              <a:gd name="connsiteY32594" fmla="*/ 1612054 h 4608812"/>
              <a:gd name="connsiteX32595" fmla="*/ 3244265 w 12184637"/>
              <a:gd name="connsiteY32595" fmla="*/ 1468194 h 4608812"/>
              <a:gd name="connsiteX32596" fmla="*/ 3238670 w 12184637"/>
              <a:gd name="connsiteY32596" fmla="*/ 1462893 h 4608812"/>
              <a:gd name="connsiteX32597" fmla="*/ 3238449 w 12184637"/>
              <a:gd name="connsiteY32597" fmla="*/ 1462893 h 4608812"/>
              <a:gd name="connsiteX32598" fmla="*/ 3233149 w 12184637"/>
              <a:gd name="connsiteY32598" fmla="*/ 1468709 h 4608812"/>
              <a:gd name="connsiteX32599" fmla="*/ 3239848 w 12184637"/>
              <a:gd name="connsiteY32599" fmla="*/ 1612569 h 4608812"/>
              <a:gd name="connsiteX32600" fmla="*/ 3245443 w 12184637"/>
              <a:gd name="connsiteY32600" fmla="*/ 1617870 h 4608812"/>
              <a:gd name="connsiteX32601" fmla="*/ 3245664 w 12184637"/>
              <a:gd name="connsiteY32601" fmla="*/ 1617870 h 4608812"/>
              <a:gd name="connsiteX32602" fmla="*/ 3239627 w 12184637"/>
              <a:gd name="connsiteY32602" fmla="*/ 1473863 h 4608812"/>
              <a:gd name="connsiteX32603" fmla="*/ 3244118 w 12184637"/>
              <a:gd name="connsiteY32603" fmla="*/ 1467384 h 4608812"/>
              <a:gd name="connsiteX32604" fmla="*/ 3214522 w 12184637"/>
              <a:gd name="connsiteY32604" fmla="*/ 1306370 h 4608812"/>
              <a:gd name="connsiteX32605" fmla="*/ 3208043 w 12184637"/>
              <a:gd name="connsiteY32605" fmla="*/ 1301879 h 4608812"/>
              <a:gd name="connsiteX32606" fmla="*/ 3203552 w 12184637"/>
              <a:gd name="connsiteY32606" fmla="*/ 1308358 h 4608812"/>
              <a:gd name="connsiteX32607" fmla="*/ 3233149 w 12184637"/>
              <a:gd name="connsiteY32607" fmla="*/ 1469372 h 4608812"/>
              <a:gd name="connsiteX32608" fmla="*/ 3238670 w 12184637"/>
              <a:gd name="connsiteY32608" fmla="*/ 1473936 h 4608812"/>
              <a:gd name="connsiteX32609" fmla="*/ 3239627 w 12184637"/>
              <a:gd name="connsiteY32609" fmla="*/ 1473863 h 4608812"/>
              <a:gd name="connsiteX32610" fmla="*/ 3210767 w 12184637"/>
              <a:gd name="connsiteY32610" fmla="*/ 1312702 h 4608812"/>
              <a:gd name="connsiteX32611" fmla="*/ 3214374 w 12184637"/>
              <a:gd name="connsiteY32611" fmla="*/ 1305707 h 4608812"/>
              <a:gd name="connsiteX32612" fmla="*/ 3158200 w 12184637"/>
              <a:gd name="connsiteY32612" fmla="*/ 1127539 h 4608812"/>
              <a:gd name="connsiteX32613" fmla="*/ 3151206 w 12184637"/>
              <a:gd name="connsiteY32613" fmla="*/ 1123932 h 4608812"/>
              <a:gd name="connsiteX32614" fmla="*/ 3147598 w 12184637"/>
              <a:gd name="connsiteY32614" fmla="*/ 1130926 h 4608812"/>
              <a:gd name="connsiteX32615" fmla="*/ 3203773 w 12184637"/>
              <a:gd name="connsiteY32615" fmla="*/ 1309094 h 4608812"/>
              <a:gd name="connsiteX32616" fmla="*/ 3209147 w 12184637"/>
              <a:gd name="connsiteY32616" fmla="*/ 1312996 h 4608812"/>
              <a:gd name="connsiteX32617" fmla="*/ 3210767 w 12184637"/>
              <a:gd name="connsiteY32617" fmla="*/ 1312702 h 4608812"/>
              <a:gd name="connsiteX32618" fmla="*/ 3155034 w 12184637"/>
              <a:gd name="connsiteY32618" fmla="*/ 1134386 h 4608812"/>
              <a:gd name="connsiteX32619" fmla="*/ 3158053 w 12184637"/>
              <a:gd name="connsiteY32619" fmla="*/ 1127098 h 4608812"/>
              <a:gd name="connsiteX32620" fmla="*/ 3081337 w 12184637"/>
              <a:gd name="connsiteY32620" fmla="*/ 942745 h 4608812"/>
              <a:gd name="connsiteX32621" fmla="*/ 3074049 w 12184637"/>
              <a:gd name="connsiteY32621" fmla="*/ 939726 h 4608812"/>
              <a:gd name="connsiteX32622" fmla="*/ 3071030 w 12184637"/>
              <a:gd name="connsiteY32622" fmla="*/ 947015 h 4608812"/>
              <a:gd name="connsiteX32623" fmla="*/ 3147746 w 12184637"/>
              <a:gd name="connsiteY32623" fmla="*/ 1131368 h 4608812"/>
              <a:gd name="connsiteX32624" fmla="*/ 3152899 w 12184637"/>
              <a:gd name="connsiteY32624" fmla="*/ 1134828 h 4608812"/>
              <a:gd name="connsiteX32625" fmla="*/ 3155034 w 12184637"/>
              <a:gd name="connsiteY32625" fmla="*/ 1134386 h 4608812"/>
              <a:gd name="connsiteX32626" fmla="*/ 3078687 w 12184637"/>
              <a:gd name="connsiteY32626" fmla="*/ 949887 h 4608812"/>
              <a:gd name="connsiteX32627" fmla="*/ 3081116 w 12184637"/>
              <a:gd name="connsiteY32627" fmla="*/ 942377 h 4608812"/>
              <a:gd name="connsiteX32628" fmla="*/ 2989971 w 12184637"/>
              <a:gd name="connsiteY32628" fmla="*/ 762515 h 4608812"/>
              <a:gd name="connsiteX32629" fmla="*/ 2982461 w 12184637"/>
              <a:gd name="connsiteY32629" fmla="*/ 760086 h 4608812"/>
              <a:gd name="connsiteX32630" fmla="*/ 2980032 w 12184637"/>
              <a:gd name="connsiteY32630" fmla="*/ 767595 h 4608812"/>
              <a:gd name="connsiteX32631" fmla="*/ 3071177 w 12184637"/>
              <a:gd name="connsiteY32631" fmla="*/ 947457 h 4608812"/>
              <a:gd name="connsiteX32632" fmla="*/ 3076184 w 12184637"/>
              <a:gd name="connsiteY32632" fmla="*/ 950476 h 4608812"/>
              <a:gd name="connsiteX32633" fmla="*/ 3078687 w 12184637"/>
              <a:gd name="connsiteY32633" fmla="*/ 949887 h 4608812"/>
              <a:gd name="connsiteX32634" fmla="*/ 2987909 w 12184637"/>
              <a:gd name="connsiteY32634" fmla="*/ 769804 h 4608812"/>
              <a:gd name="connsiteX32635" fmla="*/ 2989824 w 12184637"/>
              <a:gd name="connsiteY32635" fmla="*/ 762147 h 4608812"/>
              <a:gd name="connsiteX32636" fmla="*/ 2890138 w 12184637"/>
              <a:gd name="connsiteY32636" fmla="*/ 597084 h 4608812"/>
              <a:gd name="connsiteX32637" fmla="*/ 2882481 w 12184637"/>
              <a:gd name="connsiteY32637" fmla="*/ 595170 h 4608812"/>
              <a:gd name="connsiteX32638" fmla="*/ 2880567 w 12184637"/>
              <a:gd name="connsiteY32638" fmla="*/ 602827 h 4608812"/>
              <a:gd name="connsiteX32639" fmla="*/ 2980179 w 12184637"/>
              <a:gd name="connsiteY32639" fmla="*/ 767964 h 4608812"/>
              <a:gd name="connsiteX32640" fmla="*/ 2984965 w 12184637"/>
              <a:gd name="connsiteY32640" fmla="*/ 770688 h 4608812"/>
              <a:gd name="connsiteX32641" fmla="*/ 2987909 w 12184637"/>
              <a:gd name="connsiteY32641" fmla="*/ 769804 h 4608812"/>
              <a:gd name="connsiteX32642" fmla="*/ 2888666 w 12184637"/>
              <a:gd name="connsiteY32642" fmla="*/ 604446 h 4608812"/>
              <a:gd name="connsiteX32643" fmla="*/ 2889917 w 12184637"/>
              <a:gd name="connsiteY32643" fmla="*/ 596642 h 4608812"/>
              <a:gd name="connsiteX32644" fmla="*/ 2787655 w 12184637"/>
              <a:gd name="connsiteY32644" fmla="*/ 456096 h 4608812"/>
              <a:gd name="connsiteX32645" fmla="*/ 2779850 w 12184637"/>
              <a:gd name="connsiteY32645" fmla="*/ 454844 h 4608812"/>
              <a:gd name="connsiteX32646" fmla="*/ 2778599 w 12184637"/>
              <a:gd name="connsiteY32646" fmla="*/ 462648 h 4608812"/>
              <a:gd name="connsiteX32647" fmla="*/ 2880862 w 12184637"/>
              <a:gd name="connsiteY32647" fmla="*/ 603195 h 4608812"/>
              <a:gd name="connsiteX32648" fmla="*/ 2885426 w 12184637"/>
              <a:gd name="connsiteY32648" fmla="*/ 605477 h 4608812"/>
              <a:gd name="connsiteX32649" fmla="*/ 2888666 w 12184637"/>
              <a:gd name="connsiteY32649" fmla="*/ 604446 h 4608812"/>
              <a:gd name="connsiteX32650" fmla="*/ 2786918 w 12184637"/>
              <a:gd name="connsiteY32650" fmla="*/ 463458 h 4608812"/>
              <a:gd name="connsiteX32651" fmla="*/ 2787213 w 12184637"/>
              <a:gd name="connsiteY32651" fmla="*/ 455580 h 4608812"/>
              <a:gd name="connsiteX32652" fmla="*/ 2682815 w 12184637"/>
              <a:gd name="connsiteY32652" fmla="*/ 343968 h 4608812"/>
              <a:gd name="connsiteX32653" fmla="*/ 2674937 w 12184637"/>
              <a:gd name="connsiteY32653" fmla="*/ 343673 h 4608812"/>
              <a:gd name="connsiteX32654" fmla="*/ 2674643 w 12184637"/>
              <a:gd name="connsiteY32654" fmla="*/ 351551 h 4608812"/>
              <a:gd name="connsiteX32655" fmla="*/ 2779041 w 12184637"/>
              <a:gd name="connsiteY32655" fmla="*/ 463164 h 4608812"/>
              <a:gd name="connsiteX32656" fmla="*/ 2783163 w 12184637"/>
              <a:gd name="connsiteY32656" fmla="*/ 464931 h 4608812"/>
              <a:gd name="connsiteX32657" fmla="*/ 2786918 w 12184637"/>
              <a:gd name="connsiteY32657" fmla="*/ 463458 h 4608812"/>
              <a:gd name="connsiteX32658" fmla="*/ 2683257 w 12184637"/>
              <a:gd name="connsiteY32658" fmla="*/ 351109 h 4608812"/>
              <a:gd name="connsiteX32659" fmla="*/ 2682079 w 12184637"/>
              <a:gd name="connsiteY32659" fmla="*/ 343305 h 4608812"/>
              <a:gd name="connsiteX32660" fmla="*/ 2575988 w 12184637"/>
              <a:gd name="connsiteY32660" fmla="*/ 264823 h 4608812"/>
              <a:gd name="connsiteX32661" fmla="*/ 2568184 w 12184637"/>
              <a:gd name="connsiteY32661" fmla="*/ 266001 h 4608812"/>
              <a:gd name="connsiteX32662" fmla="*/ 2569362 w 12184637"/>
              <a:gd name="connsiteY32662" fmla="*/ 273805 h 4608812"/>
              <a:gd name="connsiteX32663" fmla="*/ 2675453 w 12184637"/>
              <a:gd name="connsiteY32663" fmla="*/ 352287 h 4608812"/>
              <a:gd name="connsiteX32664" fmla="*/ 2678766 w 12184637"/>
              <a:gd name="connsiteY32664" fmla="*/ 353391 h 4608812"/>
              <a:gd name="connsiteX32665" fmla="*/ 2683257 w 12184637"/>
              <a:gd name="connsiteY32665" fmla="*/ 351109 h 4608812"/>
              <a:gd name="connsiteX32666" fmla="*/ 2577902 w 12184637"/>
              <a:gd name="connsiteY32666" fmla="*/ 271301 h 4608812"/>
              <a:gd name="connsiteX32667" fmla="*/ 2574736 w 12184637"/>
              <a:gd name="connsiteY32667" fmla="*/ 264086 h 4608812"/>
              <a:gd name="connsiteX32668" fmla="*/ 2467320 w 12184637"/>
              <a:gd name="connsiteY32668" fmla="*/ 222563 h 4608812"/>
              <a:gd name="connsiteX32669" fmla="*/ 2460105 w 12184637"/>
              <a:gd name="connsiteY32669" fmla="*/ 225729 h 4608812"/>
              <a:gd name="connsiteX32670" fmla="*/ 2463271 w 12184637"/>
              <a:gd name="connsiteY32670" fmla="*/ 232944 h 4608812"/>
              <a:gd name="connsiteX32671" fmla="*/ 2570687 w 12184637"/>
              <a:gd name="connsiteY32671" fmla="*/ 274467 h 4608812"/>
              <a:gd name="connsiteX32672" fmla="*/ 2572748 w 12184637"/>
              <a:gd name="connsiteY32672" fmla="*/ 274835 h 4608812"/>
              <a:gd name="connsiteX32673" fmla="*/ 2577902 w 12184637"/>
              <a:gd name="connsiteY32673" fmla="*/ 271301 h 4608812"/>
              <a:gd name="connsiteX32674" fmla="*/ 2470854 w 12184637"/>
              <a:gd name="connsiteY32674" fmla="*/ 227864 h 4608812"/>
              <a:gd name="connsiteX32675" fmla="*/ 2465332 w 12184637"/>
              <a:gd name="connsiteY32675" fmla="*/ 222268 h 4608812"/>
              <a:gd name="connsiteX32676" fmla="*/ 2356811 w 12184637"/>
              <a:gd name="connsiteY32676" fmla="*/ 221385 h 4608812"/>
              <a:gd name="connsiteX32677" fmla="*/ 2356738 w 12184637"/>
              <a:gd name="connsiteY32677" fmla="*/ 221385 h 4608812"/>
              <a:gd name="connsiteX32678" fmla="*/ 2351216 w 12184637"/>
              <a:gd name="connsiteY32678" fmla="*/ 226907 h 4608812"/>
              <a:gd name="connsiteX32679" fmla="*/ 2356738 w 12184637"/>
              <a:gd name="connsiteY32679" fmla="*/ 232502 h 4608812"/>
              <a:gd name="connsiteX32680" fmla="*/ 2465259 w 12184637"/>
              <a:gd name="connsiteY32680" fmla="*/ 233386 h 4608812"/>
              <a:gd name="connsiteX32681" fmla="*/ 2465332 w 12184637"/>
              <a:gd name="connsiteY32681" fmla="*/ 233386 h 4608812"/>
              <a:gd name="connsiteX32682" fmla="*/ 2470854 w 12184637"/>
              <a:gd name="connsiteY32682" fmla="*/ 227864 h 4608812"/>
              <a:gd name="connsiteX32683" fmla="*/ 2277446 w 12184637"/>
              <a:gd name="connsiteY32683" fmla="*/ 261951 h 4608812"/>
              <a:gd name="connsiteX32684" fmla="*/ 2358652 w 12184637"/>
              <a:gd name="connsiteY32684" fmla="*/ 232208 h 4608812"/>
              <a:gd name="connsiteX32685" fmla="*/ 2361965 w 12184637"/>
              <a:gd name="connsiteY32685" fmla="*/ 225066 h 4608812"/>
              <a:gd name="connsiteX32686" fmla="*/ 2354824 w 12184637"/>
              <a:gd name="connsiteY32686" fmla="*/ 221753 h 4608812"/>
              <a:gd name="connsiteX32687" fmla="*/ 2273617 w 12184637"/>
              <a:gd name="connsiteY32687" fmla="*/ 251497 h 4608812"/>
              <a:gd name="connsiteX32688" fmla="*/ 2270304 w 12184637"/>
              <a:gd name="connsiteY32688" fmla="*/ 258638 h 4608812"/>
              <a:gd name="connsiteX32689" fmla="*/ 2275605 w 12184637"/>
              <a:gd name="connsiteY32689" fmla="*/ 262319 h 4608812"/>
              <a:gd name="connsiteX32690" fmla="*/ 2277446 w 12184637"/>
              <a:gd name="connsiteY32690" fmla="*/ 261951 h 4608812"/>
              <a:gd name="connsiteX32691" fmla="*/ 2255506 w 12184637"/>
              <a:gd name="connsiteY32691" fmla="*/ 269976 h 4608812"/>
              <a:gd name="connsiteX32692" fmla="*/ 2277519 w 12184637"/>
              <a:gd name="connsiteY32692" fmla="*/ 261951 h 4608812"/>
              <a:gd name="connsiteX32693" fmla="*/ 2280833 w 12184637"/>
              <a:gd name="connsiteY32693" fmla="*/ 254810 h 4608812"/>
              <a:gd name="connsiteX32694" fmla="*/ 2273691 w 12184637"/>
              <a:gd name="connsiteY32694" fmla="*/ 251497 h 4608812"/>
              <a:gd name="connsiteX32695" fmla="*/ 2251678 w 12184637"/>
              <a:gd name="connsiteY32695" fmla="*/ 259522 h 4608812"/>
              <a:gd name="connsiteX32696" fmla="*/ 2248365 w 12184637"/>
              <a:gd name="connsiteY32696" fmla="*/ 266663 h 4608812"/>
              <a:gd name="connsiteX32697" fmla="*/ 2253666 w 12184637"/>
              <a:gd name="connsiteY32697" fmla="*/ 270344 h 4608812"/>
              <a:gd name="connsiteX32698" fmla="*/ 2255506 w 12184637"/>
              <a:gd name="connsiteY32698" fmla="*/ 269976 h 4608812"/>
              <a:gd name="connsiteX32699" fmla="*/ 2205000 w 12184637"/>
              <a:gd name="connsiteY32699" fmla="*/ 288529 h 4608812"/>
              <a:gd name="connsiteX32700" fmla="*/ 2255506 w 12184637"/>
              <a:gd name="connsiteY32700" fmla="*/ 269976 h 4608812"/>
              <a:gd name="connsiteX32701" fmla="*/ 2258819 w 12184637"/>
              <a:gd name="connsiteY32701" fmla="*/ 262835 h 4608812"/>
              <a:gd name="connsiteX32702" fmla="*/ 2251678 w 12184637"/>
              <a:gd name="connsiteY32702" fmla="*/ 259522 h 4608812"/>
              <a:gd name="connsiteX32703" fmla="*/ 2201172 w 12184637"/>
              <a:gd name="connsiteY32703" fmla="*/ 278075 h 4608812"/>
              <a:gd name="connsiteX32704" fmla="*/ 2197859 w 12184637"/>
              <a:gd name="connsiteY32704" fmla="*/ 285216 h 4608812"/>
              <a:gd name="connsiteX32705" fmla="*/ 2203160 w 12184637"/>
              <a:gd name="connsiteY32705" fmla="*/ 288897 h 4608812"/>
              <a:gd name="connsiteX32706" fmla="*/ 2205000 w 12184637"/>
              <a:gd name="connsiteY32706" fmla="*/ 288529 h 4608812"/>
              <a:gd name="connsiteX32707" fmla="*/ 2184312 w 12184637"/>
              <a:gd name="connsiteY32707" fmla="*/ 296113 h 4608812"/>
              <a:gd name="connsiteX32708" fmla="*/ 2204927 w 12184637"/>
              <a:gd name="connsiteY32708" fmla="*/ 288529 h 4608812"/>
              <a:gd name="connsiteX32709" fmla="*/ 2208240 w 12184637"/>
              <a:gd name="connsiteY32709" fmla="*/ 281388 h 4608812"/>
              <a:gd name="connsiteX32710" fmla="*/ 2201098 w 12184637"/>
              <a:gd name="connsiteY32710" fmla="*/ 278075 h 4608812"/>
              <a:gd name="connsiteX32711" fmla="*/ 2180484 w 12184637"/>
              <a:gd name="connsiteY32711" fmla="*/ 285658 h 4608812"/>
              <a:gd name="connsiteX32712" fmla="*/ 2177171 w 12184637"/>
              <a:gd name="connsiteY32712" fmla="*/ 292799 h 4608812"/>
              <a:gd name="connsiteX32713" fmla="*/ 2182472 w 12184637"/>
              <a:gd name="connsiteY32713" fmla="*/ 296481 h 4608812"/>
              <a:gd name="connsiteX32714" fmla="*/ 2184312 w 12184637"/>
              <a:gd name="connsiteY32714" fmla="*/ 296113 h 4608812"/>
              <a:gd name="connsiteX32715" fmla="*/ 9486113 w 12184637"/>
              <a:gd name="connsiteY32715" fmla="*/ 3855868 h 4608812"/>
              <a:gd name="connsiteX32716" fmla="*/ 9497966 w 12184637"/>
              <a:gd name="connsiteY32716" fmla="*/ 3849315 h 4608812"/>
              <a:gd name="connsiteX32717" fmla="*/ 9500101 w 12184637"/>
              <a:gd name="connsiteY32717" fmla="*/ 3841732 h 4608812"/>
              <a:gd name="connsiteX32718" fmla="*/ 9492518 w 12184637"/>
              <a:gd name="connsiteY32718" fmla="*/ 3839597 h 4608812"/>
              <a:gd name="connsiteX32719" fmla="*/ 9480665 w 12184637"/>
              <a:gd name="connsiteY32719" fmla="*/ 3846149 h 4608812"/>
              <a:gd name="connsiteX32720" fmla="*/ 9478530 w 12184637"/>
              <a:gd name="connsiteY32720" fmla="*/ 3853733 h 4608812"/>
              <a:gd name="connsiteX32721" fmla="*/ 9483462 w 12184637"/>
              <a:gd name="connsiteY32721" fmla="*/ 3856604 h 4608812"/>
              <a:gd name="connsiteX32722" fmla="*/ 9486113 w 12184637"/>
              <a:gd name="connsiteY32722" fmla="*/ 3855868 h 4608812"/>
              <a:gd name="connsiteX32723" fmla="*/ 9480738 w 12184637"/>
              <a:gd name="connsiteY32723" fmla="*/ 3858003 h 4608812"/>
              <a:gd name="connsiteX32724" fmla="*/ 9485450 w 12184637"/>
              <a:gd name="connsiteY32724" fmla="*/ 3856162 h 4608812"/>
              <a:gd name="connsiteX32725" fmla="*/ 9488616 w 12184637"/>
              <a:gd name="connsiteY32725" fmla="*/ 3848947 h 4608812"/>
              <a:gd name="connsiteX32726" fmla="*/ 9481401 w 12184637"/>
              <a:gd name="connsiteY32726" fmla="*/ 3845781 h 4608812"/>
              <a:gd name="connsiteX32727" fmla="*/ 9476690 w 12184637"/>
              <a:gd name="connsiteY32727" fmla="*/ 3847622 h 4608812"/>
              <a:gd name="connsiteX32728" fmla="*/ 9473523 w 12184637"/>
              <a:gd name="connsiteY32728" fmla="*/ 3854837 h 4608812"/>
              <a:gd name="connsiteX32729" fmla="*/ 9478750 w 12184637"/>
              <a:gd name="connsiteY32729" fmla="*/ 3858371 h 4608812"/>
              <a:gd name="connsiteX32730" fmla="*/ 9480738 w 12184637"/>
              <a:gd name="connsiteY32730" fmla="*/ 3858003 h 4608812"/>
              <a:gd name="connsiteX32731" fmla="*/ 9386059 w 12184637"/>
              <a:gd name="connsiteY32731" fmla="*/ 3906079 h 4608812"/>
              <a:gd name="connsiteX32732" fmla="*/ 9481254 w 12184637"/>
              <a:gd name="connsiteY32732" fmla="*/ 3857856 h 4608812"/>
              <a:gd name="connsiteX32733" fmla="*/ 9483683 w 12184637"/>
              <a:gd name="connsiteY32733" fmla="*/ 3850346 h 4608812"/>
              <a:gd name="connsiteX32734" fmla="*/ 9476174 w 12184637"/>
              <a:gd name="connsiteY32734" fmla="*/ 3847917 h 4608812"/>
              <a:gd name="connsiteX32735" fmla="*/ 9380979 w 12184637"/>
              <a:gd name="connsiteY32735" fmla="*/ 3896140 h 4608812"/>
              <a:gd name="connsiteX32736" fmla="*/ 9378549 w 12184637"/>
              <a:gd name="connsiteY32736" fmla="*/ 3903649 h 4608812"/>
              <a:gd name="connsiteX32737" fmla="*/ 9383556 w 12184637"/>
              <a:gd name="connsiteY32737" fmla="*/ 3906741 h 4608812"/>
              <a:gd name="connsiteX32738" fmla="*/ 9386059 w 12184637"/>
              <a:gd name="connsiteY32738" fmla="*/ 3906079 h 4608812"/>
              <a:gd name="connsiteX32739" fmla="*/ 9262299 w 12184637"/>
              <a:gd name="connsiteY32739" fmla="*/ 3936853 h 4608812"/>
              <a:gd name="connsiteX32740" fmla="*/ 9384881 w 12184637"/>
              <a:gd name="connsiteY32740" fmla="*/ 3906520 h 4608812"/>
              <a:gd name="connsiteX32741" fmla="*/ 9388930 w 12184637"/>
              <a:gd name="connsiteY32741" fmla="*/ 3899747 h 4608812"/>
              <a:gd name="connsiteX32742" fmla="*/ 9382157 w 12184637"/>
              <a:gd name="connsiteY32742" fmla="*/ 3895698 h 4608812"/>
              <a:gd name="connsiteX32743" fmla="*/ 9259574 w 12184637"/>
              <a:gd name="connsiteY32743" fmla="*/ 3926031 h 4608812"/>
              <a:gd name="connsiteX32744" fmla="*/ 9255525 w 12184637"/>
              <a:gd name="connsiteY32744" fmla="*/ 3932804 h 4608812"/>
              <a:gd name="connsiteX32745" fmla="*/ 9260973 w 12184637"/>
              <a:gd name="connsiteY32745" fmla="*/ 3937074 h 4608812"/>
              <a:gd name="connsiteX32746" fmla="*/ 9262299 w 12184637"/>
              <a:gd name="connsiteY32746" fmla="*/ 3936853 h 4608812"/>
              <a:gd name="connsiteX32747" fmla="*/ 9190516 w 12184637"/>
              <a:gd name="connsiteY32747" fmla="*/ 3988316 h 4608812"/>
              <a:gd name="connsiteX32748" fmla="*/ 9264212 w 12184637"/>
              <a:gd name="connsiteY32748" fmla="*/ 3935970 h 4608812"/>
              <a:gd name="connsiteX32749" fmla="*/ 9265538 w 12184637"/>
              <a:gd name="connsiteY32749" fmla="*/ 3928166 h 4608812"/>
              <a:gd name="connsiteX32750" fmla="*/ 9257733 w 12184637"/>
              <a:gd name="connsiteY32750" fmla="*/ 3926840 h 4608812"/>
              <a:gd name="connsiteX32751" fmla="*/ 9184037 w 12184637"/>
              <a:gd name="connsiteY32751" fmla="*/ 3979186 h 4608812"/>
              <a:gd name="connsiteX32752" fmla="*/ 9182712 w 12184637"/>
              <a:gd name="connsiteY32752" fmla="*/ 3986990 h 4608812"/>
              <a:gd name="connsiteX32753" fmla="*/ 9187276 w 12184637"/>
              <a:gd name="connsiteY32753" fmla="*/ 3989346 h 4608812"/>
              <a:gd name="connsiteX32754" fmla="*/ 9190516 w 12184637"/>
              <a:gd name="connsiteY32754" fmla="*/ 3988316 h 4608812"/>
              <a:gd name="connsiteX32755" fmla="*/ 9118439 w 12184637"/>
              <a:gd name="connsiteY32755" fmla="*/ 4040294 h 4608812"/>
              <a:gd name="connsiteX32756" fmla="*/ 9190589 w 12184637"/>
              <a:gd name="connsiteY32756" fmla="*/ 3988242 h 4608812"/>
              <a:gd name="connsiteX32757" fmla="*/ 9191841 w 12184637"/>
              <a:gd name="connsiteY32757" fmla="*/ 3980438 h 4608812"/>
              <a:gd name="connsiteX32758" fmla="*/ 9184037 w 12184637"/>
              <a:gd name="connsiteY32758" fmla="*/ 3979186 h 4608812"/>
              <a:gd name="connsiteX32759" fmla="*/ 9111886 w 12184637"/>
              <a:gd name="connsiteY32759" fmla="*/ 4031238 h 4608812"/>
              <a:gd name="connsiteX32760" fmla="*/ 9110634 w 12184637"/>
              <a:gd name="connsiteY32760" fmla="*/ 4039042 h 4608812"/>
              <a:gd name="connsiteX32761" fmla="*/ 9115199 w 12184637"/>
              <a:gd name="connsiteY32761" fmla="*/ 4041324 h 4608812"/>
              <a:gd name="connsiteX32762" fmla="*/ 9118439 w 12184637"/>
              <a:gd name="connsiteY32762" fmla="*/ 4040294 h 4608812"/>
              <a:gd name="connsiteX32763" fmla="*/ 9048938 w 12184637"/>
              <a:gd name="connsiteY32763" fmla="*/ 4087339 h 4608812"/>
              <a:gd name="connsiteX32764" fmla="*/ 9118291 w 12184637"/>
              <a:gd name="connsiteY32764" fmla="*/ 4040441 h 4608812"/>
              <a:gd name="connsiteX32765" fmla="*/ 9119764 w 12184637"/>
              <a:gd name="connsiteY32765" fmla="*/ 4032711 h 4608812"/>
              <a:gd name="connsiteX32766" fmla="*/ 9112034 w 12184637"/>
              <a:gd name="connsiteY32766" fmla="*/ 4031238 h 4608812"/>
              <a:gd name="connsiteX32767" fmla="*/ 9042680 w 12184637"/>
              <a:gd name="connsiteY32767" fmla="*/ 4078136 h 4608812"/>
              <a:gd name="connsiteX32768" fmla="*/ 9041208 w 12184637"/>
              <a:gd name="connsiteY32768" fmla="*/ 4085866 h 4608812"/>
              <a:gd name="connsiteX32769" fmla="*/ 9045846 w 12184637"/>
              <a:gd name="connsiteY32769" fmla="*/ 4088296 h 4608812"/>
              <a:gd name="connsiteX32770" fmla="*/ 9048938 w 12184637"/>
              <a:gd name="connsiteY32770" fmla="*/ 4087339 h 4608812"/>
              <a:gd name="connsiteX32771" fmla="*/ 8983119 w 12184637"/>
              <a:gd name="connsiteY32771" fmla="*/ 4124740 h 4608812"/>
              <a:gd name="connsiteX32772" fmla="*/ 9048497 w 12184637"/>
              <a:gd name="connsiteY32772" fmla="*/ 4087560 h 4608812"/>
              <a:gd name="connsiteX32773" fmla="*/ 9050558 w 12184637"/>
              <a:gd name="connsiteY32773" fmla="*/ 4079977 h 4608812"/>
              <a:gd name="connsiteX32774" fmla="*/ 9042975 w 12184637"/>
              <a:gd name="connsiteY32774" fmla="*/ 4077915 h 4608812"/>
              <a:gd name="connsiteX32775" fmla="*/ 8977598 w 12184637"/>
              <a:gd name="connsiteY32775" fmla="*/ 4115095 h 4608812"/>
              <a:gd name="connsiteX32776" fmla="*/ 8975536 w 12184637"/>
              <a:gd name="connsiteY32776" fmla="*/ 4122678 h 4608812"/>
              <a:gd name="connsiteX32777" fmla="*/ 8980395 w 12184637"/>
              <a:gd name="connsiteY32777" fmla="*/ 4125476 h 4608812"/>
              <a:gd name="connsiteX32778" fmla="*/ 8983119 w 12184637"/>
              <a:gd name="connsiteY32778" fmla="*/ 4124740 h 4608812"/>
              <a:gd name="connsiteX32779" fmla="*/ 8919877 w 12184637"/>
              <a:gd name="connsiteY32779" fmla="*/ 4153158 h 4608812"/>
              <a:gd name="connsiteX32780" fmla="*/ 8982677 w 12184637"/>
              <a:gd name="connsiteY32780" fmla="*/ 4124961 h 4608812"/>
              <a:gd name="connsiteX32781" fmla="*/ 8985475 w 12184637"/>
              <a:gd name="connsiteY32781" fmla="*/ 4117598 h 4608812"/>
              <a:gd name="connsiteX32782" fmla="*/ 8978113 w 12184637"/>
              <a:gd name="connsiteY32782" fmla="*/ 4114801 h 4608812"/>
              <a:gd name="connsiteX32783" fmla="*/ 8915313 w 12184637"/>
              <a:gd name="connsiteY32783" fmla="*/ 4142998 h 4608812"/>
              <a:gd name="connsiteX32784" fmla="*/ 8912515 w 12184637"/>
              <a:gd name="connsiteY32784" fmla="*/ 4150360 h 4608812"/>
              <a:gd name="connsiteX32785" fmla="*/ 8917668 w 12184637"/>
              <a:gd name="connsiteY32785" fmla="*/ 4153673 h 4608812"/>
              <a:gd name="connsiteX32786" fmla="*/ 8919877 w 12184637"/>
              <a:gd name="connsiteY32786" fmla="*/ 4153158 h 4608812"/>
              <a:gd name="connsiteX32787" fmla="*/ 8857739 w 12184637"/>
              <a:gd name="connsiteY32787" fmla="*/ 4173184 h 4608812"/>
              <a:gd name="connsiteX32788" fmla="*/ 8919288 w 12184637"/>
              <a:gd name="connsiteY32788" fmla="*/ 4153305 h 4608812"/>
              <a:gd name="connsiteX32789" fmla="*/ 8922895 w 12184637"/>
              <a:gd name="connsiteY32789" fmla="*/ 4146311 h 4608812"/>
              <a:gd name="connsiteX32790" fmla="*/ 8915901 w 12184637"/>
              <a:gd name="connsiteY32790" fmla="*/ 4142704 h 4608812"/>
              <a:gd name="connsiteX32791" fmla="*/ 8854353 w 12184637"/>
              <a:gd name="connsiteY32791" fmla="*/ 4162582 h 4608812"/>
              <a:gd name="connsiteX32792" fmla="*/ 8850745 w 12184637"/>
              <a:gd name="connsiteY32792" fmla="*/ 4169576 h 4608812"/>
              <a:gd name="connsiteX32793" fmla="*/ 8856119 w 12184637"/>
              <a:gd name="connsiteY32793" fmla="*/ 4173404 h 4608812"/>
              <a:gd name="connsiteX32794" fmla="*/ 8857739 w 12184637"/>
              <a:gd name="connsiteY32794" fmla="*/ 4173184 h 4608812"/>
              <a:gd name="connsiteX32795" fmla="*/ 8795675 w 12184637"/>
              <a:gd name="connsiteY32795" fmla="*/ 4185552 h 4608812"/>
              <a:gd name="connsiteX32796" fmla="*/ 8857150 w 12184637"/>
              <a:gd name="connsiteY32796" fmla="*/ 4173404 h 4608812"/>
              <a:gd name="connsiteX32797" fmla="*/ 8861567 w 12184637"/>
              <a:gd name="connsiteY32797" fmla="*/ 4166852 h 4608812"/>
              <a:gd name="connsiteX32798" fmla="*/ 8855015 w 12184637"/>
              <a:gd name="connsiteY32798" fmla="*/ 4162435 h 4608812"/>
              <a:gd name="connsiteX32799" fmla="*/ 8793540 w 12184637"/>
              <a:gd name="connsiteY32799" fmla="*/ 4174583 h 4608812"/>
              <a:gd name="connsiteX32800" fmla="*/ 8789122 w 12184637"/>
              <a:gd name="connsiteY32800" fmla="*/ 4181135 h 4608812"/>
              <a:gd name="connsiteX32801" fmla="*/ 8794644 w 12184637"/>
              <a:gd name="connsiteY32801" fmla="*/ 4185626 h 4608812"/>
              <a:gd name="connsiteX32802" fmla="*/ 8795675 w 12184637"/>
              <a:gd name="connsiteY32802" fmla="*/ 4185552 h 4608812"/>
              <a:gd name="connsiteX32803" fmla="*/ 8716603 w 12184637"/>
              <a:gd name="connsiteY32803" fmla="*/ 4192178 h 4608812"/>
              <a:gd name="connsiteX32804" fmla="*/ 8795012 w 12184637"/>
              <a:gd name="connsiteY32804" fmla="*/ 4185552 h 4608812"/>
              <a:gd name="connsiteX32805" fmla="*/ 8800092 w 12184637"/>
              <a:gd name="connsiteY32805" fmla="*/ 4179515 h 4608812"/>
              <a:gd name="connsiteX32806" fmla="*/ 8794055 w 12184637"/>
              <a:gd name="connsiteY32806" fmla="*/ 4174435 h 4608812"/>
              <a:gd name="connsiteX32807" fmla="*/ 8715647 w 12184637"/>
              <a:gd name="connsiteY32807" fmla="*/ 4181062 h 4608812"/>
              <a:gd name="connsiteX32808" fmla="*/ 8710566 w 12184637"/>
              <a:gd name="connsiteY32808" fmla="*/ 4187098 h 4608812"/>
              <a:gd name="connsiteX32809" fmla="*/ 8716162 w 12184637"/>
              <a:gd name="connsiteY32809" fmla="*/ 4192178 h 4608812"/>
              <a:gd name="connsiteX32810" fmla="*/ 8716603 w 12184637"/>
              <a:gd name="connsiteY32810" fmla="*/ 4192178 h 4608812"/>
              <a:gd name="connsiteX32811" fmla="*/ 2958976 w 12184637"/>
              <a:gd name="connsiteY32811" fmla="*/ 1937026 h 4608812"/>
              <a:gd name="connsiteX32812" fmla="*/ 3015150 w 12184637"/>
              <a:gd name="connsiteY32812" fmla="*/ 1872532 h 4608812"/>
              <a:gd name="connsiteX32813" fmla="*/ 3014635 w 12184637"/>
              <a:gd name="connsiteY32813" fmla="*/ 1864655 h 4608812"/>
              <a:gd name="connsiteX32814" fmla="*/ 3006757 w 12184637"/>
              <a:gd name="connsiteY32814" fmla="*/ 1865170 h 4608812"/>
              <a:gd name="connsiteX32815" fmla="*/ 2950583 w 12184637"/>
              <a:gd name="connsiteY32815" fmla="*/ 1929664 h 4608812"/>
              <a:gd name="connsiteX32816" fmla="*/ 2951098 w 12184637"/>
              <a:gd name="connsiteY32816" fmla="*/ 1937542 h 4608812"/>
              <a:gd name="connsiteX32817" fmla="*/ 2954779 w 12184637"/>
              <a:gd name="connsiteY32817" fmla="*/ 1938940 h 4608812"/>
              <a:gd name="connsiteX32818" fmla="*/ 2958976 w 12184637"/>
              <a:gd name="connsiteY32818" fmla="*/ 1937026 h 4608812"/>
              <a:gd name="connsiteX32819" fmla="*/ 3015960 w 12184637"/>
              <a:gd name="connsiteY32819" fmla="*/ 1871354 h 4608812"/>
              <a:gd name="connsiteX32820" fmla="*/ 3056821 w 12184637"/>
              <a:gd name="connsiteY32820" fmla="*/ 1786025 h 4608812"/>
              <a:gd name="connsiteX32821" fmla="*/ 3054170 w 12184637"/>
              <a:gd name="connsiteY32821" fmla="*/ 1778589 h 4608812"/>
              <a:gd name="connsiteX32822" fmla="*/ 3046735 w 12184637"/>
              <a:gd name="connsiteY32822" fmla="*/ 1781240 h 4608812"/>
              <a:gd name="connsiteX32823" fmla="*/ 3005874 w 12184637"/>
              <a:gd name="connsiteY32823" fmla="*/ 1866569 h 4608812"/>
              <a:gd name="connsiteX32824" fmla="*/ 3008524 w 12184637"/>
              <a:gd name="connsiteY32824" fmla="*/ 1874005 h 4608812"/>
              <a:gd name="connsiteX32825" fmla="*/ 3010954 w 12184637"/>
              <a:gd name="connsiteY32825" fmla="*/ 1874520 h 4608812"/>
              <a:gd name="connsiteX32826" fmla="*/ 3015960 w 12184637"/>
              <a:gd name="connsiteY32826" fmla="*/ 1871354 h 4608812"/>
              <a:gd name="connsiteX32827" fmla="*/ 3057189 w 12184637"/>
              <a:gd name="connsiteY32827" fmla="*/ 1784994 h 4608812"/>
              <a:gd name="connsiteX32828" fmla="*/ 3085534 w 12184637"/>
              <a:gd name="connsiteY32828" fmla="*/ 1680376 h 4608812"/>
              <a:gd name="connsiteX32829" fmla="*/ 3081632 w 12184637"/>
              <a:gd name="connsiteY32829" fmla="*/ 1673529 h 4608812"/>
              <a:gd name="connsiteX32830" fmla="*/ 3074785 w 12184637"/>
              <a:gd name="connsiteY32830" fmla="*/ 1677431 h 4608812"/>
              <a:gd name="connsiteX32831" fmla="*/ 3046440 w 12184637"/>
              <a:gd name="connsiteY32831" fmla="*/ 1782050 h 4608812"/>
              <a:gd name="connsiteX32832" fmla="*/ 3050342 w 12184637"/>
              <a:gd name="connsiteY32832" fmla="*/ 1788896 h 4608812"/>
              <a:gd name="connsiteX32833" fmla="*/ 3051815 w 12184637"/>
              <a:gd name="connsiteY32833" fmla="*/ 1789117 h 4608812"/>
              <a:gd name="connsiteX32834" fmla="*/ 3057189 w 12184637"/>
              <a:gd name="connsiteY32834" fmla="*/ 1784994 h 4608812"/>
              <a:gd name="connsiteX32835" fmla="*/ 3085755 w 12184637"/>
              <a:gd name="connsiteY32835" fmla="*/ 1679492 h 4608812"/>
              <a:gd name="connsiteX32836" fmla="*/ 3098860 w 12184637"/>
              <a:gd name="connsiteY32836" fmla="*/ 1557057 h 4608812"/>
              <a:gd name="connsiteX32837" fmla="*/ 3093927 w 12184637"/>
              <a:gd name="connsiteY32837" fmla="*/ 1550946 h 4608812"/>
              <a:gd name="connsiteX32838" fmla="*/ 3087816 w 12184637"/>
              <a:gd name="connsiteY32838" fmla="*/ 1555879 h 4608812"/>
              <a:gd name="connsiteX32839" fmla="*/ 3074711 w 12184637"/>
              <a:gd name="connsiteY32839" fmla="*/ 1678314 h 4608812"/>
              <a:gd name="connsiteX32840" fmla="*/ 3079644 w 12184637"/>
              <a:gd name="connsiteY32840" fmla="*/ 1684425 h 4608812"/>
              <a:gd name="connsiteX32841" fmla="*/ 3080307 w 12184637"/>
              <a:gd name="connsiteY32841" fmla="*/ 1684425 h 4608812"/>
              <a:gd name="connsiteX32842" fmla="*/ 3085755 w 12184637"/>
              <a:gd name="connsiteY32842" fmla="*/ 1679492 h 4608812"/>
              <a:gd name="connsiteX32843" fmla="*/ 3093485 w 12184637"/>
              <a:gd name="connsiteY32843" fmla="*/ 1562137 h 4608812"/>
              <a:gd name="connsiteX32844" fmla="*/ 3098860 w 12184637"/>
              <a:gd name="connsiteY32844" fmla="*/ 1556394 h 4608812"/>
              <a:gd name="connsiteX32845" fmla="*/ 3094295 w 12184637"/>
              <a:gd name="connsiteY32845" fmla="*/ 1417836 h 4608812"/>
              <a:gd name="connsiteX32846" fmla="*/ 3088552 w 12184637"/>
              <a:gd name="connsiteY32846" fmla="*/ 1412461 h 4608812"/>
              <a:gd name="connsiteX32847" fmla="*/ 3083178 w 12184637"/>
              <a:gd name="connsiteY32847" fmla="*/ 1418204 h 4608812"/>
              <a:gd name="connsiteX32848" fmla="*/ 3087816 w 12184637"/>
              <a:gd name="connsiteY32848" fmla="*/ 1556762 h 4608812"/>
              <a:gd name="connsiteX32849" fmla="*/ 3093412 w 12184637"/>
              <a:gd name="connsiteY32849" fmla="*/ 1562137 h 4608812"/>
              <a:gd name="connsiteX32850" fmla="*/ 3093485 w 12184637"/>
              <a:gd name="connsiteY32850" fmla="*/ 1562137 h 4608812"/>
              <a:gd name="connsiteX32851" fmla="*/ 3089583 w 12184637"/>
              <a:gd name="connsiteY32851" fmla="*/ 1423505 h 4608812"/>
              <a:gd name="connsiteX32852" fmla="*/ 3094221 w 12184637"/>
              <a:gd name="connsiteY32852" fmla="*/ 1417099 h 4608812"/>
              <a:gd name="connsiteX32853" fmla="*/ 3069484 w 12184637"/>
              <a:gd name="connsiteY32853" fmla="*/ 1264258 h 4608812"/>
              <a:gd name="connsiteX32854" fmla="*/ 3063079 w 12184637"/>
              <a:gd name="connsiteY32854" fmla="*/ 1259619 h 4608812"/>
              <a:gd name="connsiteX32855" fmla="*/ 3058441 w 12184637"/>
              <a:gd name="connsiteY32855" fmla="*/ 1266025 h 4608812"/>
              <a:gd name="connsiteX32856" fmla="*/ 3083178 w 12184637"/>
              <a:gd name="connsiteY32856" fmla="*/ 1418866 h 4608812"/>
              <a:gd name="connsiteX32857" fmla="*/ 3088700 w 12184637"/>
              <a:gd name="connsiteY32857" fmla="*/ 1423578 h 4608812"/>
              <a:gd name="connsiteX32858" fmla="*/ 3089583 w 12184637"/>
              <a:gd name="connsiteY32858" fmla="*/ 1423505 h 4608812"/>
              <a:gd name="connsiteX32859" fmla="*/ 3065508 w 12184637"/>
              <a:gd name="connsiteY32859" fmla="*/ 1270516 h 4608812"/>
              <a:gd name="connsiteX32860" fmla="*/ 3069337 w 12184637"/>
              <a:gd name="connsiteY32860" fmla="*/ 1263595 h 4608812"/>
              <a:gd name="connsiteX32861" fmla="*/ 3022218 w 12184637"/>
              <a:gd name="connsiteY32861" fmla="*/ 1098532 h 4608812"/>
              <a:gd name="connsiteX32862" fmla="*/ 3015297 w 12184637"/>
              <a:gd name="connsiteY32862" fmla="*/ 1094703 h 4608812"/>
              <a:gd name="connsiteX32863" fmla="*/ 3011469 w 12184637"/>
              <a:gd name="connsiteY32863" fmla="*/ 1101624 h 4608812"/>
              <a:gd name="connsiteX32864" fmla="*/ 3058588 w 12184637"/>
              <a:gd name="connsiteY32864" fmla="*/ 1266687 h 4608812"/>
              <a:gd name="connsiteX32865" fmla="*/ 3063962 w 12184637"/>
              <a:gd name="connsiteY32865" fmla="*/ 1270736 h 4608812"/>
              <a:gd name="connsiteX32866" fmla="*/ 3065508 w 12184637"/>
              <a:gd name="connsiteY32866" fmla="*/ 1270516 h 4608812"/>
              <a:gd name="connsiteX32867" fmla="*/ 3018905 w 12184637"/>
              <a:gd name="connsiteY32867" fmla="*/ 1105305 h 4608812"/>
              <a:gd name="connsiteX32868" fmla="*/ 3021997 w 12184637"/>
              <a:gd name="connsiteY32868" fmla="*/ 1098090 h 4608812"/>
              <a:gd name="connsiteX32869" fmla="*/ 3021334 w 12184637"/>
              <a:gd name="connsiteY32869" fmla="*/ 1096397 h 4608812"/>
              <a:gd name="connsiteX32870" fmla="*/ 3014120 w 12184637"/>
              <a:gd name="connsiteY32870" fmla="*/ 1093305 h 4608812"/>
              <a:gd name="connsiteX32871" fmla="*/ 3011027 w 12184637"/>
              <a:gd name="connsiteY32871" fmla="*/ 1100520 h 4608812"/>
              <a:gd name="connsiteX32872" fmla="*/ 3011690 w 12184637"/>
              <a:gd name="connsiteY32872" fmla="*/ 1102213 h 4608812"/>
              <a:gd name="connsiteX32873" fmla="*/ 3016917 w 12184637"/>
              <a:gd name="connsiteY32873" fmla="*/ 1105747 h 4608812"/>
              <a:gd name="connsiteX32874" fmla="*/ 3018905 w 12184637"/>
              <a:gd name="connsiteY32874" fmla="*/ 1105305 h 4608812"/>
              <a:gd name="connsiteX32875" fmla="*/ 3018242 w 12184637"/>
              <a:gd name="connsiteY32875" fmla="*/ 1103612 h 4608812"/>
              <a:gd name="connsiteX32876" fmla="*/ 3021408 w 12184637"/>
              <a:gd name="connsiteY32876" fmla="*/ 1096397 h 4608812"/>
              <a:gd name="connsiteX32877" fmla="*/ 2957650 w 12184637"/>
              <a:gd name="connsiteY32877" fmla="*/ 933763 h 4608812"/>
              <a:gd name="connsiteX32878" fmla="*/ 2950435 w 12184637"/>
              <a:gd name="connsiteY32878" fmla="*/ 930597 h 4608812"/>
              <a:gd name="connsiteX32879" fmla="*/ 2947270 w 12184637"/>
              <a:gd name="connsiteY32879" fmla="*/ 937812 h 4608812"/>
              <a:gd name="connsiteX32880" fmla="*/ 3011027 w 12184637"/>
              <a:gd name="connsiteY32880" fmla="*/ 1100446 h 4608812"/>
              <a:gd name="connsiteX32881" fmla="*/ 3016254 w 12184637"/>
              <a:gd name="connsiteY32881" fmla="*/ 1103980 h 4608812"/>
              <a:gd name="connsiteX32882" fmla="*/ 3018242 w 12184637"/>
              <a:gd name="connsiteY32882" fmla="*/ 1103612 h 4608812"/>
              <a:gd name="connsiteX32883" fmla="*/ 2954485 w 12184637"/>
              <a:gd name="connsiteY32883" fmla="*/ 940978 h 4608812"/>
              <a:gd name="connsiteX32884" fmla="*/ 2957650 w 12184637"/>
              <a:gd name="connsiteY32884" fmla="*/ 933763 h 4608812"/>
              <a:gd name="connsiteX32885" fmla="*/ 2956178 w 12184637"/>
              <a:gd name="connsiteY32885" fmla="*/ 930008 h 4608812"/>
              <a:gd name="connsiteX32886" fmla="*/ 2948963 w 12184637"/>
              <a:gd name="connsiteY32886" fmla="*/ 926842 h 4608812"/>
              <a:gd name="connsiteX32887" fmla="*/ 2945797 w 12184637"/>
              <a:gd name="connsiteY32887" fmla="*/ 934058 h 4608812"/>
              <a:gd name="connsiteX32888" fmla="*/ 2947270 w 12184637"/>
              <a:gd name="connsiteY32888" fmla="*/ 937812 h 4608812"/>
              <a:gd name="connsiteX32889" fmla="*/ 2952497 w 12184637"/>
              <a:gd name="connsiteY32889" fmla="*/ 941346 h 4608812"/>
              <a:gd name="connsiteX32890" fmla="*/ 2954485 w 12184637"/>
              <a:gd name="connsiteY32890" fmla="*/ 940978 h 4608812"/>
              <a:gd name="connsiteX32891" fmla="*/ 2953454 w 12184637"/>
              <a:gd name="connsiteY32891" fmla="*/ 937002 h 4608812"/>
              <a:gd name="connsiteX32892" fmla="*/ 2955957 w 12184637"/>
              <a:gd name="connsiteY32892" fmla="*/ 929567 h 4608812"/>
              <a:gd name="connsiteX32893" fmla="*/ 2955368 w 12184637"/>
              <a:gd name="connsiteY32893" fmla="*/ 928315 h 4608812"/>
              <a:gd name="connsiteX32894" fmla="*/ 2947932 w 12184637"/>
              <a:gd name="connsiteY32894" fmla="*/ 925812 h 4608812"/>
              <a:gd name="connsiteX32895" fmla="*/ 2945429 w 12184637"/>
              <a:gd name="connsiteY32895" fmla="*/ 933248 h 4608812"/>
              <a:gd name="connsiteX32896" fmla="*/ 2946018 w 12184637"/>
              <a:gd name="connsiteY32896" fmla="*/ 934499 h 4608812"/>
              <a:gd name="connsiteX32897" fmla="*/ 2951024 w 12184637"/>
              <a:gd name="connsiteY32897" fmla="*/ 937591 h 4608812"/>
              <a:gd name="connsiteX32898" fmla="*/ 2953454 w 12184637"/>
              <a:gd name="connsiteY32898" fmla="*/ 937002 h 4608812"/>
              <a:gd name="connsiteX32899" fmla="*/ 2952865 w 12184637"/>
              <a:gd name="connsiteY32899" fmla="*/ 935751 h 4608812"/>
              <a:gd name="connsiteX32900" fmla="*/ 2955368 w 12184637"/>
              <a:gd name="connsiteY32900" fmla="*/ 928241 h 4608812"/>
              <a:gd name="connsiteX32901" fmla="*/ 2876665 w 12184637"/>
              <a:gd name="connsiteY32901" fmla="*/ 770467 h 4608812"/>
              <a:gd name="connsiteX32902" fmla="*/ 2869155 w 12184637"/>
              <a:gd name="connsiteY32902" fmla="*/ 767964 h 4608812"/>
              <a:gd name="connsiteX32903" fmla="*/ 2866652 w 12184637"/>
              <a:gd name="connsiteY32903" fmla="*/ 775473 h 4608812"/>
              <a:gd name="connsiteX32904" fmla="*/ 2945355 w 12184637"/>
              <a:gd name="connsiteY32904" fmla="*/ 933248 h 4608812"/>
              <a:gd name="connsiteX32905" fmla="*/ 2950362 w 12184637"/>
              <a:gd name="connsiteY32905" fmla="*/ 936340 h 4608812"/>
              <a:gd name="connsiteX32906" fmla="*/ 2952865 w 12184637"/>
              <a:gd name="connsiteY32906" fmla="*/ 935751 h 4608812"/>
              <a:gd name="connsiteX32907" fmla="*/ 2874162 w 12184637"/>
              <a:gd name="connsiteY32907" fmla="*/ 777976 h 4608812"/>
              <a:gd name="connsiteX32908" fmla="*/ 2876665 w 12184637"/>
              <a:gd name="connsiteY32908" fmla="*/ 770467 h 4608812"/>
              <a:gd name="connsiteX32909" fmla="*/ 2874972 w 12184637"/>
              <a:gd name="connsiteY32909" fmla="*/ 767154 h 4608812"/>
              <a:gd name="connsiteX32910" fmla="*/ 2867462 w 12184637"/>
              <a:gd name="connsiteY32910" fmla="*/ 764651 h 4608812"/>
              <a:gd name="connsiteX32911" fmla="*/ 2864959 w 12184637"/>
              <a:gd name="connsiteY32911" fmla="*/ 772160 h 4608812"/>
              <a:gd name="connsiteX32912" fmla="*/ 2866652 w 12184637"/>
              <a:gd name="connsiteY32912" fmla="*/ 775473 h 4608812"/>
              <a:gd name="connsiteX32913" fmla="*/ 2871659 w 12184637"/>
              <a:gd name="connsiteY32913" fmla="*/ 778565 h 4608812"/>
              <a:gd name="connsiteX32914" fmla="*/ 2874162 w 12184637"/>
              <a:gd name="connsiteY32914" fmla="*/ 777976 h 4608812"/>
              <a:gd name="connsiteX32915" fmla="*/ 2872984 w 12184637"/>
              <a:gd name="connsiteY32915" fmla="*/ 774369 h 4608812"/>
              <a:gd name="connsiteX32916" fmla="*/ 2874751 w 12184637"/>
              <a:gd name="connsiteY32916" fmla="*/ 766712 h 4608812"/>
              <a:gd name="connsiteX32917" fmla="*/ 2870333 w 12184637"/>
              <a:gd name="connsiteY32917" fmla="*/ 759571 h 4608812"/>
              <a:gd name="connsiteX32918" fmla="*/ 2862677 w 12184637"/>
              <a:gd name="connsiteY32918" fmla="*/ 757804 h 4608812"/>
              <a:gd name="connsiteX32919" fmla="*/ 2860909 w 12184637"/>
              <a:gd name="connsiteY32919" fmla="*/ 765460 h 4608812"/>
              <a:gd name="connsiteX32920" fmla="*/ 2865327 w 12184637"/>
              <a:gd name="connsiteY32920" fmla="*/ 772602 h 4608812"/>
              <a:gd name="connsiteX32921" fmla="*/ 2870112 w 12184637"/>
              <a:gd name="connsiteY32921" fmla="*/ 775252 h 4608812"/>
              <a:gd name="connsiteX32922" fmla="*/ 2872984 w 12184637"/>
              <a:gd name="connsiteY32922" fmla="*/ 774369 h 4608812"/>
              <a:gd name="connsiteX32923" fmla="*/ 2868493 w 12184637"/>
              <a:gd name="connsiteY32923" fmla="*/ 767301 h 4608812"/>
              <a:gd name="connsiteX32924" fmla="*/ 2870260 w 12184637"/>
              <a:gd name="connsiteY32924" fmla="*/ 759644 h 4608812"/>
              <a:gd name="connsiteX32925" fmla="*/ 2782354 w 12184637"/>
              <a:gd name="connsiteY32925" fmla="*/ 618803 h 4608812"/>
              <a:gd name="connsiteX32926" fmla="*/ 2774697 w 12184637"/>
              <a:gd name="connsiteY32926" fmla="*/ 617036 h 4608812"/>
              <a:gd name="connsiteX32927" fmla="*/ 2772930 w 12184637"/>
              <a:gd name="connsiteY32927" fmla="*/ 624693 h 4608812"/>
              <a:gd name="connsiteX32928" fmla="*/ 2860836 w 12184637"/>
              <a:gd name="connsiteY32928" fmla="*/ 765460 h 4608812"/>
              <a:gd name="connsiteX32929" fmla="*/ 2865621 w 12184637"/>
              <a:gd name="connsiteY32929" fmla="*/ 768111 h 4608812"/>
              <a:gd name="connsiteX32930" fmla="*/ 2868493 w 12184637"/>
              <a:gd name="connsiteY32930" fmla="*/ 767301 h 4608812"/>
              <a:gd name="connsiteX32931" fmla="*/ 2781176 w 12184637"/>
              <a:gd name="connsiteY32931" fmla="*/ 626092 h 4608812"/>
              <a:gd name="connsiteX32932" fmla="*/ 2782059 w 12184637"/>
              <a:gd name="connsiteY32932" fmla="*/ 618288 h 4608812"/>
              <a:gd name="connsiteX32933" fmla="*/ 2681932 w 12184637"/>
              <a:gd name="connsiteY32933" fmla="*/ 492981 h 4608812"/>
              <a:gd name="connsiteX32934" fmla="*/ 2674127 w 12184637"/>
              <a:gd name="connsiteY32934" fmla="*/ 492097 h 4608812"/>
              <a:gd name="connsiteX32935" fmla="*/ 2673244 w 12184637"/>
              <a:gd name="connsiteY32935" fmla="*/ 499902 h 4608812"/>
              <a:gd name="connsiteX32936" fmla="*/ 2773445 w 12184637"/>
              <a:gd name="connsiteY32936" fmla="*/ 625208 h 4608812"/>
              <a:gd name="connsiteX32937" fmla="*/ 2777863 w 12184637"/>
              <a:gd name="connsiteY32937" fmla="*/ 627270 h 4608812"/>
              <a:gd name="connsiteX32938" fmla="*/ 2781176 w 12184637"/>
              <a:gd name="connsiteY32938" fmla="*/ 626092 h 4608812"/>
              <a:gd name="connsiteX32939" fmla="*/ 2681563 w 12184637"/>
              <a:gd name="connsiteY32939" fmla="*/ 500270 h 4608812"/>
              <a:gd name="connsiteX32940" fmla="*/ 2681343 w 12184637"/>
              <a:gd name="connsiteY32940" fmla="*/ 492392 h 4608812"/>
              <a:gd name="connsiteX32941" fmla="*/ 2575104 w 12184637"/>
              <a:gd name="connsiteY32941" fmla="*/ 393001 h 4608812"/>
              <a:gd name="connsiteX32942" fmla="*/ 2567227 w 12184637"/>
              <a:gd name="connsiteY32942" fmla="*/ 393221 h 4608812"/>
              <a:gd name="connsiteX32943" fmla="*/ 2567448 w 12184637"/>
              <a:gd name="connsiteY32943" fmla="*/ 401099 h 4608812"/>
              <a:gd name="connsiteX32944" fmla="*/ 2673686 w 12184637"/>
              <a:gd name="connsiteY32944" fmla="*/ 500491 h 4608812"/>
              <a:gd name="connsiteX32945" fmla="*/ 2677514 w 12184637"/>
              <a:gd name="connsiteY32945" fmla="*/ 501963 h 4608812"/>
              <a:gd name="connsiteX32946" fmla="*/ 2681563 w 12184637"/>
              <a:gd name="connsiteY32946" fmla="*/ 500270 h 4608812"/>
              <a:gd name="connsiteX32947" fmla="*/ 2575988 w 12184637"/>
              <a:gd name="connsiteY32947" fmla="*/ 400068 h 4608812"/>
              <a:gd name="connsiteX32948" fmla="*/ 2574294 w 12184637"/>
              <a:gd name="connsiteY32948" fmla="*/ 392338 h 4608812"/>
              <a:gd name="connsiteX32949" fmla="*/ 2463712 w 12184637"/>
              <a:gd name="connsiteY32949" fmla="*/ 321954 h 4608812"/>
              <a:gd name="connsiteX32950" fmla="*/ 2455982 w 12184637"/>
              <a:gd name="connsiteY32950" fmla="*/ 323648 h 4608812"/>
              <a:gd name="connsiteX32951" fmla="*/ 2457675 w 12184637"/>
              <a:gd name="connsiteY32951" fmla="*/ 331378 h 4608812"/>
              <a:gd name="connsiteX32952" fmla="*/ 2568257 w 12184637"/>
              <a:gd name="connsiteY32952" fmla="*/ 401762 h 4608812"/>
              <a:gd name="connsiteX32953" fmla="*/ 2571276 w 12184637"/>
              <a:gd name="connsiteY32953" fmla="*/ 402645 h 4608812"/>
              <a:gd name="connsiteX32954" fmla="*/ 2575988 w 12184637"/>
              <a:gd name="connsiteY32954" fmla="*/ 400068 h 4608812"/>
              <a:gd name="connsiteX32955" fmla="*/ 2465995 w 12184637"/>
              <a:gd name="connsiteY32955" fmla="*/ 328433 h 4608812"/>
              <a:gd name="connsiteX32956" fmla="*/ 2462534 w 12184637"/>
              <a:gd name="connsiteY32956" fmla="*/ 321365 h 4608812"/>
              <a:gd name="connsiteX32957" fmla="*/ 2349081 w 12184637"/>
              <a:gd name="connsiteY32957" fmla="*/ 282860 h 4608812"/>
              <a:gd name="connsiteX32958" fmla="*/ 2342013 w 12184637"/>
              <a:gd name="connsiteY32958" fmla="*/ 286321 h 4608812"/>
              <a:gd name="connsiteX32959" fmla="*/ 2345474 w 12184637"/>
              <a:gd name="connsiteY32959" fmla="*/ 293388 h 4608812"/>
              <a:gd name="connsiteX32960" fmla="*/ 2458927 w 12184637"/>
              <a:gd name="connsiteY32960" fmla="*/ 331893 h 4608812"/>
              <a:gd name="connsiteX32961" fmla="*/ 2460768 w 12184637"/>
              <a:gd name="connsiteY32961" fmla="*/ 332188 h 4608812"/>
              <a:gd name="connsiteX32962" fmla="*/ 2465995 w 12184637"/>
              <a:gd name="connsiteY32962" fmla="*/ 328433 h 4608812"/>
              <a:gd name="connsiteX32963" fmla="*/ 2352836 w 12184637"/>
              <a:gd name="connsiteY32963" fmla="*/ 288382 h 4608812"/>
              <a:gd name="connsiteX32964" fmla="*/ 2347461 w 12184637"/>
              <a:gd name="connsiteY32964" fmla="*/ 282639 h 4608812"/>
              <a:gd name="connsiteX32965" fmla="*/ 2232609 w 12184637"/>
              <a:gd name="connsiteY32965" fmla="*/ 278737 h 4608812"/>
              <a:gd name="connsiteX32966" fmla="*/ 2226867 w 12184637"/>
              <a:gd name="connsiteY32966" fmla="*/ 284112 h 4608812"/>
              <a:gd name="connsiteX32967" fmla="*/ 2232241 w 12184637"/>
              <a:gd name="connsiteY32967" fmla="*/ 289855 h 4608812"/>
              <a:gd name="connsiteX32968" fmla="*/ 2347093 w 12184637"/>
              <a:gd name="connsiteY32968" fmla="*/ 293757 h 4608812"/>
              <a:gd name="connsiteX32969" fmla="*/ 2347314 w 12184637"/>
              <a:gd name="connsiteY32969" fmla="*/ 293757 h 4608812"/>
              <a:gd name="connsiteX32970" fmla="*/ 2352836 w 12184637"/>
              <a:gd name="connsiteY32970" fmla="*/ 288382 h 4608812"/>
              <a:gd name="connsiteX32971" fmla="*/ 2147354 w 12184637"/>
              <a:gd name="connsiteY32971" fmla="*/ 314003 h 4608812"/>
              <a:gd name="connsiteX32972" fmla="*/ 2233861 w 12184637"/>
              <a:gd name="connsiteY32972" fmla="*/ 289634 h 4608812"/>
              <a:gd name="connsiteX32973" fmla="*/ 2237689 w 12184637"/>
              <a:gd name="connsiteY32973" fmla="*/ 282787 h 4608812"/>
              <a:gd name="connsiteX32974" fmla="*/ 2230842 w 12184637"/>
              <a:gd name="connsiteY32974" fmla="*/ 278958 h 4608812"/>
              <a:gd name="connsiteX32975" fmla="*/ 2144335 w 12184637"/>
              <a:gd name="connsiteY32975" fmla="*/ 303328 h 4608812"/>
              <a:gd name="connsiteX32976" fmla="*/ 2140507 w 12184637"/>
              <a:gd name="connsiteY32976" fmla="*/ 310175 h 4608812"/>
              <a:gd name="connsiteX32977" fmla="*/ 2145881 w 12184637"/>
              <a:gd name="connsiteY32977" fmla="*/ 314224 h 4608812"/>
              <a:gd name="connsiteX32978" fmla="*/ 2147354 w 12184637"/>
              <a:gd name="connsiteY32978" fmla="*/ 314003 h 4608812"/>
              <a:gd name="connsiteX32979" fmla="*/ 2124089 w 12184637"/>
              <a:gd name="connsiteY32979" fmla="*/ 320555 h 4608812"/>
              <a:gd name="connsiteX32980" fmla="*/ 2147354 w 12184637"/>
              <a:gd name="connsiteY32980" fmla="*/ 314003 h 4608812"/>
              <a:gd name="connsiteX32981" fmla="*/ 2151182 w 12184637"/>
              <a:gd name="connsiteY32981" fmla="*/ 307156 h 4608812"/>
              <a:gd name="connsiteX32982" fmla="*/ 2144335 w 12184637"/>
              <a:gd name="connsiteY32982" fmla="*/ 303328 h 4608812"/>
              <a:gd name="connsiteX32983" fmla="*/ 2121070 w 12184637"/>
              <a:gd name="connsiteY32983" fmla="*/ 309880 h 4608812"/>
              <a:gd name="connsiteX32984" fmla="*/ 2117242 w 12184637"/>
              <a:gd name="connsiteY32984" fmla="*/ 316727 h 4608812"/>
              <a:gd name="connsiteX32985" fmla="*/ 2122616 w 12184637"/>
              <a:gd name="connsiteY32985" fmla="*/ 320776 h 4608812"/>
              <a:gd name="connsiteX32986" fmla="*/ 2124089 w 12184637"/>
              <a:gd name="connsiteY32986" fmla="*/ 320555 h 4608812"/>
              <a:gd name="connsiteX32987" fmla="*/ 9386354 w 12184637"/>
              <a:gd name="connsiteY32987" fmla="*/ 3905858 h 4608812"/>
              <a:gd name="connsiteX32988" fmla="*/ 9459830 w 12184637"/>
              <a:gd name="connsiteY32988" fmla="*/ 3862273 h 4608812"/>
              <a:gd name="connsiteX32989" fmla="*/ 9461744 w 12184637"/>
              <a:gd name="connsiteY32989" fmla="*/ 3854616 h 4608812"/>
              <a:gd name="connsiteX32990" fmla="*/ 9454087 w 12184637"/>
              <a:gd name="connsiteY32990" fmla="*/ 3852702 h 4608812"/>
              <a:gd name="connsiteX32991" fmla="*/ 9380611 w 12184637"/>
              <a:gd name="connsiteY32991" fmla="*/ 3896287 h 4608812"/>
              <a:gd name="connsiteX32992" fmla="*/ 9378697 w 12184637"/>
              <a:gd name="connsiteY32992" fmla="*/ 3903944 h 4608812"/>
              <a:gd name="connsiteX32993" fmla="*/ 9383556 w 12184637"/>
              <a:gd name="connsiteY32993" fmla="*/ 3906668 h 4608812"/>
              <a:gd name="connsiteX32994" fmla="*/ 9386354 w 12184637"/>
              <a:gd name="connsiteY32994" fmla="*/ 3905858 h 4608812"/>
              <a:gd name="connsiteX32995" fmla="*/ 9313172 w 12184637"/>
              <a:gd name="connsiteY32995" fmla="*/ 3954155 h 4608812"/>
              <a:gd name="connsiteX32996" fmla="*/ 9386574 w 12184637"/>
              <a:gd name="connsiteY32996" fmla="*/ 3905784 h 4608812"/>
              <a:gd name="connsiteX32997" fmla="*/ 9388121 w 12184637"/>
              <a:gd name="connsiteY32997" fmla="*/ 3898054 h 4608812"/>
              <a:gd name="connsiteX32998" fmla="*/ 9380390 w 12184637"/>
              <a:gd name="connsiteY32998" fmla="*/ 3896508 h 4608812"/>
              <a:gd name="connsiteX32999" fmla="*/ 9306988 w 12184637"/>
              <a:gd name="connsiteY32999" fmla="*/ 3944878 h 4608812"/>
              <a:gd name="connsiteX33000" fmla="*/ 9305442 w 12184637"/>
              <a:gd name="connsiteY33000" fmla="*/ 3952609 h 4608812"/>
              <a:gd name="connsiteX33001" fmla="*/ 9310154 w 12184637"/>
              <a:gd name="connsiteY33001" fmla="*/ 3955112 h 4608812"/>
              <a:gd name="connsiteX33002" fmla="*/ 9313172 w 12184637"/>
              <a:gd name="connsiteY33002" fmla="*/ 3954155 h 4608812"/>
              <a:gd name="connsiteX33003" fmla="*/ 9188748 w 12184637"/>
              <a:gd name="connsiteY33003" fmla="*/ 3989126 h 4608812"/>
              <a:gd name="connsiteX33004" fmla="*/ 9311552 w 12184637"/>
              <a:gd name="connsiteY33004" fmla="*/ 3954891 h 4608812"/>
              <a:gd name="connsiteX33005" fmla="*/ 9315455 w 12184637"/>
              <a:gd name="connsiteY33005" fmla="*/ 3948044 h 4608812"/>
              <a:gd name="connsiteX33006" fmla="*/ 9308607 w 12184637"/>
              <a:gd name="connsiteY33006" fmla="*/ 3944142 h 4608812"/>
              <a:gd name="connsiteX33007" fmla="*/ 9185804 w 12184637"/>
              <a:gd name="connsiteY33007" fmla="*/ 3978377 h 4608812"/>
              <a:gd name="connsiteX33008" fmla="*/ 9181902 w 12184637"/>
              <a:gd name="connsiteY33008" fmla="*/ 3985224 h 4608812"/>
              <a:gd name="connsiteX33009" fmla="*/ 9187276 w 12184637"/>
              <a:gd name="connsiteY33009" fmla="*/ 3989273 h 4608812"/>
              <a:gd name="connsiteX33010" fmla="*/ 9188748 w 12184637"/>
              <a:gd name="connsiteY33010" fmla="*/ 3989126 h 4608812"/>
              <a:gd name="connsiteX33011" fmla="*/ 9057700 w 12184637"/>
              <a:gd name="connsiteY33011" fmla="*/ 3993764 h 4608812"/>
              <a:gd name="connsiteX33012" fmla="*/ 9187424 w 12184637"/>
              <a:gd name="connsiteY33012" fmla="*/ 3989273 h 4608812"/>
              <a:gd name="connsiteX33013" fmla="*/ 9192798 w 12184637"/>
              <a:gd name="connsiteY33013" fmla="*/ 3983530 h 4608812"/>
              <a:gd name="connsiteX33014" fmla="*/ 9187203 w 12184637"/>
              <a:gd name="connsiteY33014" fmla="*/ 3978156 h 4608812"/>
              <a:gd name="connsiteX33015" fmla="*/ 9187055 w 12184637"/>
              <a:gd name="connsiteY33015" fmla="*/ 3978156 h 4608812"/>
              <a:gd name="connsiteX33016" fmla="*/ 9057331 w 12184637"/>
              <a:gd name="connsiteY33016" fmla="*/ 3982647 h 4608812"/>
              <a:gd name="connsiteX33017" fmla="*/ 9051957 w 12184637"/>
              <a:gd name="connsiteY33017" fmla="*/ 3988389 h 4608812"/>
              <a:gd name="connsiteX33018" fmla="*/ 9057552 w 12184637"/>
              <a:gd name="connsiteY33018" fmla="*/ 3993764 h 4608812"/>
              <a:gd name="connsiteX33019" fmla="*/ 9057700 w 12184637"/>
              <a:gd name="connsiteY33019" fmla="*/ 3993764 h 4608812"/>
              <a:gd name="connsiteX33020" fmla="*/ 9063000 w 12184637"/>
              <a:gd name="connsiteY33020" fmla="*/ 3989200 h 4608812"/>
              <a:gd name="connsiteX33021" fmla="*/ 9058509 w 12184637"/>
              <a:gd name="connsiteY33021" fmla="*/ 3982721 h 4608812"/>
              <a:gd name="connsiteX33022" fmla="*/ 8936443 w 12184637"/>
              <a:gd name="connsiteY33022" fmla="*/ 3961002 h 4608812"/>
              <a:gd name="connsiteX33023" fmla="*/ 8929964 w 12184637"/>
              <a:gd name="connsiteY33023" fmla="*/ 3965493 h 4608812"/>
              <a:gd name="connsiteX33024" fmla="*/ 8934455 w 12184637"/>
              <a:gd name="connsiteY33024" fmla="*/ 3971971 h 4608812"/>
              <a:gd name="connsiteX33025" fmla="*/ 9056521 w 12184637"/>
              <a:gd name="connsiteY33025" fmla="*/ 3993690 h 4608812"/>
              <a:gd name="connsiteX33026" fmla="*/ 9057552 w 12184637"/>
              <a:gd name="connsiteY33026" fmla="*/ 3993764 h 4608812"/>
              <a:gd name="connsiteX33027" fmla="*/ 9063000 w 12184637"/>
              <a:gd name="connsiteY33027" fmla="*/ 3989200 h 4608812"/>
              <a:gd name="connsiteX33028" fmla="*/ 9415067 w 12184637"/>
              <a:gd name="connsiteY33028" fmla="*/ 3898790 h 4608812"/>
              <a:gd name="connsiteX33029" fmla="*/ 9424196 w 12184637"/>
              <a:gd name="connsiteY33029" fmla="*/ 3893489 h 4608812"/>
              <a:gd name="connsiteX33030" fmla="*/ 9426183 w 12184637"/>
              <a:gd name="connsiteY33030" fmla="*/ 3885832 h 4608812"/>
              <a:gd name="connsiteX33031" fmla="*/ 9418527 w 12184637"/>
              <a:gd name="connsiteY33031" fmla="*/ 3883845 h 4608812"/>
              <a:gd name="connsiteX33032" fmla="*/ 9409398 w 12184637"/>
              <a:gd name="connsiteY33032" fmla="*/ 3889145 h 4608812"/>
              <a:gd name="connsiteX33033" fmla="*/ 9407410 w 12184637"/>
              <a:gd name="connsiteY33033" fmla="*/ 3896802 h 4608812"/>
              <a:gd name="connsiteX33034" fmla="*/ 9412269 w 12184637"/>
              <a:gd name="connsiteY33034" fmla="*/ 3899600 h 4608812"/>
              <a:gd name="connsiteX33035" fmla="*/ 9415067 w 12184637"/>
              <a:gd name="connsiteY33035" fmla="*/ 3898790 h 4608812"/>
              <a:gd name="connsiteX33036" fmla="*/ 9312731 w 12184637"/>
              <a:gd name="connsiteY33036" fmla="*/ 3954375 h 4608812"/>
              <a:gd name="connsiteX33037" fmla="*/ 9414920 w 12184637"/>
              <a:gd name="connsiteY33037" fmla="*/ 3898864 h 4608812"/>
              <a:gd name="connsiteX33038" fmla="*/ 9417128 w 12184637"/>
              <a:gd name="connsiteY33038" fmla="*/ 3891280 h 4608812"/>
              <a:gd name="connsiteX33039" fmla="*/ 9409545 w 12184637"/>
              <a:gd name="connsiteY33039" fmla="*/ 3889072 h 4608812"/>
              <a:gd name="connsiteX33040" fmla="*/ 9307356 w 12184637"/>
              <a:gd name="connsiteY33040" fmla="*/ 3944584 h 4608812"/>
              <a:gd name="connsiteX33041" fmla="*/ 9305147 w 12184637"/>
              <a:gd name="connsiteY33041" fmla="*/ 3952167 h 4608812"/>
              <a:gd name="connsiteX33042" fmla="*/ 9310080 w 12184637"/>
              <a:gd name="connsiteY33042" fmla="*/ 3955112 h 4608812"/>
              <a:gd name="connsiteX33043" fmla="*/ 9312731 w 12184637"/>
              <a:gd name="connsiteY33043" fmla="*/ 3954375 h 4608812"/>
              <a:gd name="connsiteX33044" fmla="*/ 9241168 w 12184637"/>
              <a:gd name="connsiteY33044" fmla="*/ 4002672 h 4608812"/>
              <a:gd name="connsiteX33045" fmla="*/ 9313172 w 12184637"/>
              <a:gd name="connsiteY33045" fmla="*/ 3954155 h 4608812"/>
              <a:gd name="connsiteX33046" fmla="*/ 9314719 w 12184637"/>
              <a:gd name="connsiteY33046" fmla="*/ 3946424 h 4608812"/>
              <a:gd name="connsiteX33047" fmla="*/ 9306988 w 12184637"/>
              <a:gd name="connsiteY33047" fmla="*/ 3944878 h 4608812"/>
              <a:gd name="connsiteX33048" fmla="*/ 9234984 w 12184637"/>
              <a:gd name="connsiteY33048" fmla="*/ 3993396 h 4608812"/>
              <a:gd name="connsiteX33049" fmla="*/ 9233438 w 12184637"/>
              <a:gd name="connsiteY33049" fmla="*/ 4001126 h 4608812"/>
              <a:gd name="connsiteX33050" fmla="*/ 9238077 w 12184637"/>
              <a:gd name="connsiteY33050" fmla="*/ 4003556 h 4608812"/>
              <a:gd name="connsiteX33051" fmla="*/ 9241168 w 12184637"/>
              <a:gd name="connsiteY33051" fmla="*/ 4002672 h 4608812"/>
              <a:gd name="connsiteX33052" fmla="*/ 9171668 w 12184637"/>
              <a:gd name="connsiteY33052" fmla="*/ 4046994 h 4608812"/>
              <a:gd name="connsiteX33053" fmla="*/ 9241022 w 12184637"/>
              <a:gd name="connsiteY33053" fmla="*/ 4002746 h 4608812"/>
              <a:gd name="connsiteX33054" fmla="*/ 9242715 w 12184637"/>
              <a:gd name="connsiteY33054" fmla="*/ 3995016 h 4608812"/>
              <a:gd name="connsiteX33055" fmla="*/ 9234984 w 12184637"/>
              <a:gd name="connsiteY33055" fmla="*/ 3993322 h 4608812"/>
              <a:gd name="connsiteX33056" fmla="*/ 9165632 w 12184637"/>
              <a:gd name="connsiteY33056" fmla="*/ 4037570 h 4608812"/>
              <a:gd name="connsiteX33057" fmla="*/ 9163937 w 12184637"/>
              <a:gd name="connsiteY33057" fmla="*/ 4045300 h 4608812"/>
              <a:gd name="connsiteX33058" fmla="*/ 9168649 w 12184637"/>
              <a:gd name="connsiteY33058" fmla="*/ 4047877 h 4608812"/>
              <a:gd name="connsiteX33059" fmla="*/ 9171668 w 12184637"/>
              <a:gd name="connsiteY33059" fmla="*/ 4046994 h 4608812"/>
              <a:gd name="connsiteX33060" fmla="*/ 9105850 w 12184637"/>
              <a:gd name="connsiteY33060" fmla="*/ 4082774 h 4608812"/>
              <a:gd name="connsiteX33061" fmla="*/ 9171373 w 12184637"/>
              <a:gd name="connsiteY33061" fmla="*/ 4047141 h 4608812"/>
              <a:gd name="connsiteX33062" fmla="*/ 9173583 w 12184637"/>
              <a:gd name="connsiteY33062" fmla="*/ 4039558 h 4608812"/>
              <a:gd name="connsiteX33063" fmla="*/ 9165999 w 12184637"/>
              <a:gd name="connsiteY33063" fmla="*/ 4037349 h 4608812"/>
              <a:gd name="connsiteX33064" fmla="*/ 9100474 w 12184637"/>
              <a:gd name="connsiteY33064" fmla="*/ 4072982 h 4608812"/>
              <a:gd name="connsiteX33065" fmla="*/ 9098266 w 12184637"/>
              <a:gd name="connsiteY33065" fmla="*/ 4080566 h 4608812"/>
              <a:gd name="connsiteX33066" fmla="*/ 9103198 w 12184637"/>
              <a:gd name="connsiteY33066" fmla="*/ 4083511 h 4608812"/>
              <a:gd name="connsiteX33067" fmla="*/ 9105850 w 12184637"/>
              <a:gd name="connsiteY33067" fmla="*/ 4082774 h 4608812"/>
              <a:gd name="connsiteX33068" fmla="*/ 9103862 w 12184637"/>
              <a:gd name="connsiteY33068" fmla="*/ 4083511 h 4608812"/>
              <a:gd name="connsiteX33069" fmla="*/ 9104965 w 12184637"/>
              <a:gd name="connsiteY33069" fmla="*/ 4083142 h 4608812"/>
              <a:gd name="connsiteX33070" fmla="*/ 9108353 w 12184637"/>
              <a:gd name="connsiteY33070" fmla="*/ 4076075 h 4608812"/>
              <a:gd name="connsiteX33071" fmla="*/ 9101284 w 12184637"/>
              <a:gd name="connsiteY33071" fmla="*/ 4072688 h 4608812"/>
              <a:gd name="connsiteX33072" fmla="*/ 9100180 w 12184637"/>
              <a:gd name="connsiteY33072" fmla="*/ 4073056 h 4608812"/>
              <a:gd name="connsiteX33073" fmla="*/ 9096793 w 12184637"/>
              <a:gd name="connsiteY33073" fmla="*/ 4080124 h 4608812"/>
              <a:gd name="connsiteX33074" fmla="*/ 9102095 w 12184637"/>
              <a:gd name="connsiteY33074" fmla="*/ 4083879 h 4608812"/>
              <a:gd name="connsiteX33075" fmla="*/ 9103862 w 12184637"/>
              <a:gd name="connsiteY33075" fmla="*/ 4083511 h 4608812"/>
              <a:gd name="connsiteX33076" fmla="*/ 9004985 w 12184637"/>
              <a:gd name="connsiteY33076" fmla="*/ 4120469 h 4608812"/>
              <a:gd name="connsiteX33077" fmla="*/ 9104009 w 12184637"/>
              <a:gd name="connsiteY33077" fmla="*/ 4083511 h 4608812"/>
              <a:gd name="connsiteX33078" fmla="*/ 9107248 w 12184637"/>
              <a:gd name="connsiteY33078" fmla="*/ 4076369 h 4608812"/>
              <a:gd name="connsiteX33079" fmla="*/ 9100107 w 12184637"/>
              <a:gd name="connsiteY33079" fmla="*/ 4073130 h 4608812"/>
              <a:gd name="connsiteX33080" fmla="*/ 9001083 w 12184637"/>
              <a:gd name="connsiteY33080" fmla="*/ 4110089 h 4608812"/>
              <a:gd name="connsiteX33081" fmla="*/ 8997844 w 12184637"/>
              <a:gd name="connsiteY33081" fmla="*/ 4117230 h 4608812"/>
              <a:gd name="connsiteX33082" fmla="*/ 9003071 w 12184637"/>
              <a:gd name="connsiteY33082" fmla="*/ 4120837 h 4608812"/>
              <a:gd name="connsiteX33083" fmla="*/ 9004985 w 12184637"/>
              <a:gd name="connsiteY33083" fmla="*/ 4120469 h 4608812"/>
              <a:gd name="connsiteX33084" fmla="*/ 8953965 w 12184637"/>
              <a:gd name="connsiteY33084" fmla="*/ 4141305 h 4608812"/>
              <a:gd name="connsiteX33085" fmla="*/ 9005133 w 12184637"/>
              <a:gd name="connsiteY33085" fmla="*/ 4120396 h 4608812"/>
              <a:gd name="connsiteX33086" fmla="*/ 9008151 w 12184637"/>
              <a:gd name="connsiteY33086" fmla="*/ 4113107 h 4608812"/>
              <a:gd name="connsiteX33087" fmla="*/ 9000863 w 12184637"/>
              <a:gd name="connsiteY33087" fmla="*/ 4110089 h 4608812"/>
              <a:gd name="connsiteX33088" fmla="*/ 8949694 w 12184637"/>
              <a:gd name="connsiteY33088" fmla="*/ 4130997 h 4608812"/>
              <a:gd name="connsiteX33089" fmla="*/ 8946675 w 12184637"/>
              <a:gd name="connsiteY33089" fmla="*/ 4138286 h 4608812"/>
              <a:gd name="connsiteX33090" fmla="*/ 8951903 w 12184637"/>
              <a:gd name="connsiteY33090" fmla="*/ 4141747 h 4608812"/>
              <a:gd name="connsiteX33091" fmla="*/ 8953965 w 12184637"/>
              <a:gd name="connsiteY33091" fmla="*/ 4141305 h 4608812"/>
              <a:gd name="connsiteX33092" fmla="*/ 8919435 w 12184637"/>
              <a:gd name="connsiteY33092" fmla="*/ 4153305 h 4608812"/>
              <a:gd name="connsiteX33093" fmla="*/ 8953670 w 12184637"/>
              <a:gd name="connsiteY33093" fmla="*/ 4141379 h 4608812"/>
              <a:gd name="connsiteX33094" fmla="*/ 8957130 w 12184637"/>
              <a:gd name="connsiteY33094" fmla="*/ 4134311 h 4608812"/>
              <a:gd name="connsiteX33095" fmla="*/ 8950063 w 12184637"/>
              <a:gd name="connsiteY33095" fmla="*/ 4130850 h 4608812"/>
              <a:gd name="connsiteX33096" fmla="*/ 8915828 w 12184637"/>
              <a:gd name="connsiteY33096" fmla="*/ 4142777 h 4608812"/>
              <a:gd name="connsiteX33097" fmla="*/ 8912368 w 12184637"/>
              <a:gd name="connsiteY33097" fmla="*/ 4149845 h 4608812"/>
              <a:gd name="connsiteX33098" fmla="*/ 8917668 w 12184637"/>
              <a:gd name="connsiteY33098" fmla="*/ 4153600 h 4608812"/>
              <a:gd name="connsiteX33099" fmla="*/ 8919435 w 12184637"/>
              <a:gd name="connsiteY33099" fmla="*/ 4153305 h 4608812"/>
              <a:gd name="connsiteX33100" fmla="*/ 8790595 w 12184637"/>
              <a:gd name="connsiteY33100" fmla="*/ 4165306 h 4608812"/>
              <a:gd name="connsiteX33101" fmla="*/ 8918110 w 12184637"/>
              <a:gd name="connsiteY33101" fmla="*/ 4153673 h 4608812"/>
              <a:gd name="connsiteX33102" fmla="*/ 8923116 w 12184637"/>
              <a:gd name="connsiteY33102" fmla="*/ 4147636 h 4608812"/>
              <a:gd name="connsiteX33103" fmla="*/ 8917080 w 12184637"/>
              <a:gd name="connsiteY33103" fmla="*/ 4142630 h 4608812"/>
              <a:gd name="connsiteX33104" fmla="*/ 8789564 w 12184637"/>
              <a:gd name="connsiteY33104" fmla="*/ 4154263 h 4608812"/>
              <a:gd name="connsiteX33105" fmla="*/ 8784558 w 12184637"/>
              <a:gd name="connsiteY33105" fmla="*/ 4160300 h 4608812"/>
              <a:gd name="connsiteX33106" fmla="*/ 8790153 w 12184637"/>
              <a:gd name="connsiteY33106" fmla="*/ 4165380 h 4608812"/>
              <a:gd name="connsiteX33107" fmla="*/ 8790595 w 12184637"/>
              <a:gd name="connsiteY33107" fmla="*/ 4165306 h 4608812"/>
              <a:gd name="connsiteX33108" fmla="*/ 8795601 w 12184637"/>
              <a:gd name="connsiteY33108" fmla="*/ 4160520 h 4608812"/>
              <a:gd name="connsiteX33109" fmla="*/ 8790816 w 12184637"/>
              <a:gd name="connsiteY33109" fmla="*/ 4154263 h 4608812"/>
              <a:gd name="connsiteX33110" fmla="*/ 8753562 w 12184637"/>
              <a:gd name="connsiteY33110" fmla="*/ 4149109 h 4608812"/>
              <a:gd name="connsiteX33111" fmla="*/ 8747304 w 12184637"/>
              <a:gd name="connsiteY33111" fmla="*/ 4153895 h 4608812"/>
              <a:gd name="connsiteX33112" fmla="*/ 8752090 w 12184637"/>
              <a:gd name="connsiteY33112" fmla="*/ 4160152 h 4608812"/>
              <a:gd name="connsiteX33113" fmla="*/ 8789343 w 12184637"/>
              <a:gd name="connsiteY33113" fmla="*/ 4165306 h 4608812"/>
              <a:gd name="connsiteX33114" fmla="*/ 8790153 w 12184637"/>
              <a:gd name="connsiteY33114" fmla="*/ 4165380 h 4608812"/>
              <a:gd name="connsiteX33115" fmla="*/ 8795601 w 12184637"/>
              <a:gd name="connsiteY33115" fmla="*/ 4160520 h 4608812"/>
              <a:gd name="connsiteX33116" fmla="*/ 2970240 w 12184637"/>
              <a:gd name="connsiteY33116" fmla="*/ 2028466 h 4608812"/>
              <a:gd name="connsiteX33117" fmla="*/ 3037532 w 12184637"/>
              <a:gd name="connsiteY33117" fmla="*/ 1977814 h 4608812"/>
              <a:gd name="connsiteX33118" fmla="*/ 3038636 w 12184637"/>
              <a:gd name="connsiteY33118" fmla="*/ 1970009 h 4608812"/>
              <a:gd name="connsiteX33119" fmla="*/ 3030832 w 12184637"/>
              <a:gd name="connsiteY33119" fmla="*/ 1968905 h 4608812"/>
              <a:gd name="connsiteX33120" fmla="*/ 2963540 w 12184637"/>
              <a:gd name="connsiteY33120" fmla="*/ 2019558 h 4608812"/>
              <a:gd name="connsiteX33121" fmla="*/ 2962436 w 12184637"/>
              <a:gd name="connsiteY33121" fmla="*/ 2027362 h 4608812"/>
              <a:gd name="connsiteX33122" fmla="*/ 2966927 w 12184637"/>
              <a:gd name="connsiteY33122" fmla="*/ 2029571 h 4608812"/>
              <a:gd name="connsiteX33123" fmla="*/ 2970240 w 12184637"/>
              <a:gd name="connsiteY33123" fmla="*/ 2028466 h 4608812"/>
              <a:gd name="connsiteX33124" fmla="*/ 3038636 w 12184637"/>
              <a:gd name="connsiteY33124" fmla="*/ 1976709 h 4608812"/>
              <a:gd name="connsiteX33125" fmla="*/ 3090908 w 12184637"/>
              <a:gd name="connsiteY33125" fmla="*/ 1906178 h 4608812"/>
              <a:gd name="connsiteX33126" fmla="*/ 3089730 w 12184637"/>
              <a:gd name="connsiteY33126" fmla="*/ 1898374 h 4608812"/>
              <a:gd name="connsiteX33127" fmla="*/ 3081926 w 12184637"/>
              <a:gd name="connsiteY33127" fmla="*/ 1899552 h 4608812"/>
              <a:gd name="connsiteX33128" fmla="*/ 3029654 w 12184637"/>
              <a:gd name="connsiteY33128" fmla="*/ 1970083 h 4608812"/>
              <a:gd name="connsiteX33129" fmla="*/ 3030832 w 12184637"/>
              <a:gd name="connsiteY33129" fmla="*/ 1977887 h 4608812"/>
              <a:gd name="connsiteX33130" fmla="*/ 3034219 w 12184637"/>
              <a:gd name="connsiteY33130" fmla="*/ 1978991 h 4608812"/>
              <a:gd name="connsiteX33131" fmla="*/ 3038636 w 12184637"/>
              <a:gd name="connsiteY33131" fmla="*/ 1976709 h 4608812"/>
              <a:gd name="connsiteX33132" fmla="*/ 3091497 w 12184637"/>
              <a:gd name="connsiteY33132" fmla="*/ 1905074 h 4608812"/>
              <a:gd name="connsiteX33133" fmla="*/ 3130444 w 12184637"/>
              <a:gd name="connsiteY33133" fmla="*/ 1815843 h 4608812"/>
              <a:gd name="connsiteX33134" fmla="*/ 3127573 w 12184637"/>
              <a:gd name="connsiteY33134" fmla="*/ 1808480 h 4608812"/>
              <a:gd name="connsiteX33135" fmla="*/ 3120210 w 12184637"/>
              <a:gd name="connsiteY33135" fmla="*/ 1811352 h 4608812"/>
              <a:gd name="connsiteX33136" fmla="*/ 3081264 w 12184637"/>
              <a:gd name="connsiteY33136" fmla="*/ 1900583 h 4608812"/>
              <a:gd name="connsiteX33137" fmla="*/ 3084135 w 12184637"/>
              <a:gd name="connsiteY33137" fmla="*/ 1907945 h 4608812"/>
              <a:gd name="connsiteX33138" fmla="*/ 3086417 w 12184637"/>
              <a:gd name="connsiteY33138" fmla="*/ 1908387 h 4608812"/>
              <a:gd name="connsiteX33139" fmla="*/ 3091497 w 12184637"/>
              <a:gd name="connsiteY33139" fmla="*/ 1905074 h 4608812"/>
              <a:gd name="connsiteX33140" fmla="*/ 3130739 w 12184637"/>
              <a:gd name="connsiteY33140" fmla="*/ 1814959 h 4608812"/>
              <a:gd name="connsiteX33141" fmla="*/ 3158274 w 12184637"/>
              <a:gd name="connsiteY33141" fmla="*/ 1708132 h 4608812"/>
              <a:gd name="connsiteX33142" fmla="*/ 3154298 w 12184637"/>
              <a:gd name="connsiteY33142" fmla="*/ 1701358 h 4608812"/>
              <a:gd name="connsiteX33143" fmla="*/ 3147525 w 12184637"/>
              <a:gd name="connsiteY33143" fmla="*/ 1705334 h 4608812"/>
              <a:gd name="connsiteX33144" fmla="*/ 3119989 w 12184637"/>
              <a:gd name="connsiteY33144" fmla="*/ 1812161 h 4608812"/>
              <a:gd name="connsiteX33145" fmla="*/ 3124039 w 12184637"/>
              <a:gd name="connsiteY33145" fmla="*/ 1818935 h 4608812"/>
              <a:gd name="connsiteX33146" fmla="*/ 3125438 w 12184637"/>
              <a:gd name="connsiteY33146" fmla="*/ 1819082 h 4608812"/>
              <a:gd name="connsiteX33147" fmla="*/ 3130739 w 12184637"/>
              <a:gd name="connsiteY33147" fmla="*/ 1814959 h 4608812"/>
              <a:gd name="connsiteX33148" fmla="*/ 3158494 w 12184637"/>
              <a:gd name="connsiteY33148" fmla="*/ 1707396 h 4608812"/>
              <a:gd name="connsiteX33149" fmla="*/ 3171158 w 12184637"/>
              <a:gd name="connsiteY33149" fmla="*/ 1583488 h 4608812"/>
              <a:gd name="connsiteX33150" fmla="*/ 3166151 w 12184637"/>
              <a:gd name="connsiteY33150" fmla="*/ 1577377 h 4608812"/>
              <a:gd name="connsiteX33151" fmla="*/ 3160041 w 12184637"/>
              <a:gd name="connsiteY33151" fmla="*/ 1582383 h 4608812"/>
              <a:gd name="connsiteX33152" fmla="*/ 3147377 w 12184637"/>
              <a:gd name="connsiteY33152" fmla="*/ 1706291 h 4608812"/>
              <a:gd name="connsiteX33153" fmla="*/ 3152384 w 12184637"/>
              <a:gd name="connsiteY33153" fmla="*/ 1712402 h 4608812"/>
              <a:gd name="connsiteX33154" fmla="*/ 3152973 w 12184637"/>
              <a:gd name="connsiteY33154" fmla="*/ 1712402 h 4608812"/>
              <a:gd name="connsiteX33155" fmla="*/ 3158494 w 12184637"/>
              <a:gd name="connsiteY33155" fmla="*/ 1707396 h 4608812"/>
              <a:gd name="connsiteX33156" fmla="*/ 3165783 w 12184637"/>
              <a:gd name="connsiteY33156" fmla="*/ 1588494 h 4608812"/>
              <a:gd name="connsiteX33157" fmla="*/ 3171158 w 12184637"/>
              <a:gd name="connsiteY33157" fmla="*/ 1582678 h 4608812"/>
              <a:gd name="connsiteX33158" fmla="*/ 3165489 w 12184637"/>
              <a:gd name="connsiteY33158" fmla="*/ 1442205 h 4608812"/>
              <a:gd name="connsiteX33159" fmla="*/ 3159672 w 12184637"/>
              <a:gd name="connsiteY33159" fmla="*/ 1436830 h 4608812"/>
              <a:gd name="connsiteX33160" fmla="*/ 3154298 w 12184637"/>
              <a:gd name="connsiteY33160" fmla="*/ 1442647 h 4608812"/>
              <a:gd name="connsiteX33161" fmla="*/ 3159967 w 12184637"/>
              <a:gd name="connsiteY33161" fmla="*/ 1583120 h 4608812"/>
              <a:gd name="connsiteX33162" fmla="*/ 3165562 w 12184637"/>
              <a:gd name="connsiteY33162" fmla="*/ 1588494 h 4608812"/>
              <a:gd name="connsiteX33163" fmla="*/ 3165783 w 12184637"/>
              <a:gd name="connsiteY33163" fmla="*/ 1588494 h 4608812"/>
              <a:gd name="connsiteX33164" fmla="*/ 3160850 w 12184637"/>
              <a:gd name="connsiteY33164" fmla="*/ 1447947 h 4608812"/>
              <a:gd name="connsiteX33165" fmla="*/ 3165415 w 12184637"/>
              <a:gd name="connsiteY33165" fmla="*/ 1441469 h 4608812"/>
              <a:gd name="connsiteX33166" fmla="*/ 3138174 w 12184637"/>
              <a:gd name="connsiteY33166" fmla="*/ 1285314 h 4608812"/>
              <a:gd name="connsiteX33167" fmla="*/ 3131696 w 12184637"/>
              <a:gd name="connsiteY33167" fmla="*/ 1280749 h 4608812"/>
              <a:gd name="connsiteX33168" fmla="*/ 3127131 w 12184637"/>
              <a:gd name="connsiteY33168" fmla="*/ 1287228 h 4608812"/>
              <a:gd name="connsiteX33169" fmla="*/ 3154372 w 12184637"/>
              <a:gd name="connsiteY33169" fmla="*/ 1443383 h 4608812"/>
              <a:gd name="connsiteX33170" fmla="*/ 3159893 w 12184637"/>
              <a:gd name="connsiteY33170" fmla="*/ 1448021 h 4608812"/>
              <a:gd name="connsiteX33171" fmla="*/ 3160850 w 12184637"/>
              <a:gd name="connsiteY33171" fmla="*/ 1447947 h 4608812"/>
              <a:gd name="connsiteX33172" fmla="*/ 3134272 w 12184637"/>
              <a:gd name="connsiteY33172" fmla="*/ 1291645 h 4608812"/>
              <a:gd name="connsiteX33173" fmla="*/ 3137954 w 12184637"/>
              <a:gd name="connsiteY33173" fmla="*/ 1284725 h 4608812"/>
              <a:gd name="connsiteX33174" fmla="*/ 3086049 w 12184637"/>
              <a:gd name="connsiteY33174" fmla="*/ 1113919 h 4608812"/>
              <a:gd name="connsiteX33175" fmla="*/ 3079129 w 12184637"/>
              <a:gd name="connsiteY33175" fmla="*/ 1110238 h 4608812"/>
              <a:gd name="connsiteX33176" fmla="*/ 3075448 w 12184637"/>
              <a:gd name="connsiteY33176" fmla="*/ 1117158 h 4608812"/>
              <a:gd name="connsiteX33177" fmla="*/ 3127352 w 12184637"/>
              <a:gd name="connsiteY33177" fmla="*/ 1287964 h 4608812"/>
              <a:gd name="connsiteX33178" fmla="*/ 3132726 w 12184637"/>
              <a:gd name="connsiteY33178" fmla="*/ 1291940 h 4608812"/>
              <a:gd name="connsiteX33179" fmla="*/ 3134272 w 12184637"/>
              <a:gd name="connsiteY33179" fmla="*/ 1291645 h 4608812"/>
              <a:gd name="connsiteX33180" fmla="*/ 3082884 w 12184637"/>
              <a:gd name="connsiteY33180" fmla="*/ 1120692 h 4608812"/>
              <a:gd name="connsiteX33181" fmla="*/ 3085902 w 12184637"/>
              <a:gd name="connsiteY33181" fmla="*/ 1113404 h 4608812"/>
              <a:gd name="connsiteX33182" fmla="*/ 3016402 w 12184637"/>
              <a:gd name="connsiteY33182" fmla="*/ 943113 h 4608812"/>
              <a:gd name="connsiteX33183" fmla="*/ 3009113 w 12184637"/>
              <a:gd name="connsiteY33183" fmla="*/ 940095 h 4608812"/>
              <a:gd name="connsiteX33184" fmla="*/ 3006094 w 12184637"/>
              <a:gd name="connsiteY33184" fmla="*/ 947383 h 4608812"/>
              <a:gd name="connsiteX33185" fmla="*/ 3075595 w 12184637"/>
              <a:gd name="connsiteY33185" fmla="*/ 1117674 h 4608812"/>
              <a:gd name="connsiteX33186" fmla="*/ 3080822 w 12184637"/>
              <a:gd name="connsiteY33186" fmla="*/ 1121134 h 4608812"/>
              <a:gd name="connsiteX33187" fmla="*/ 3082884 w 12184637"/>
              <a:gd name="connsiteY33187" fmla="*/ 1120692 h 4608812"/>
              <a:gd name="connsiteX33188" fmla="*/ 3013310 w 12184637"/>
              <a:gd name="connsiteY33188" fmla="*/ 950402 h 4608812"/>
              <a:gd name="connsiteX33189" fmla="*/ 3016402 w 12184637"/>
              <a:gd name="connsiteY33189" fmla="*/ 943113 h 4608812"/>
              <a:gd name="connsiteX33190" fmla="*/ 3014267 w 12184637"/>
              <a:gd name="connsiteY33190" fmla="*/ 937812 h 4608812"/>
              <a:gd name="connsiteX33191" fmla="*/ 3006978 w 12184637"/>
              <a:gd name="connsiteY33191" fmla="*/ 934720 h 4608812"/>
              <a:gd name="connsiteX33192" fmla="*/ 3003886 w 12184637"/>
              <a:gd name="connsiteY33192" fmla="*/ 942009 h 4608812"/>
              <a:gd name="connsiteX33193" fmla="*/ 3006021 w 12184637"/>
              <a:gd name="connsiteY33193" fmla="*/ 947310 h 4608812"/>
              <a:gd name="connsiteX33194" fmla="*/ 3011248 w 12184637"/>
              <a:gd name="connsiteY33194" fmla="*/ 950770 h 4608812"/>
              <a:gd name="connsiteX33195" fmla="*/ 3013310 w 12184637"/>
              <a:gd name="connsiteY33195" fmla="*/ 950402 h 4608812"/>
              <a:gd name="connsiteX33196" fmla="*/ 3011616 w 12184637"/>
              <a:gd name="connsiteY33196" fmla="*/ 944954 h 4608812"/>
              <a:gd name="connsiteX33197" fmla="*/ 3014046 w 12184637"/>
              <a:gd name="connsiteY33197" fmla="*/ 937444 h 4608812"/>
              <a:gd name="connsiteX33198" fmla="*/ 2927612 w 12184637"/>
              <a:gd name="connsiteY33198" fmla="*/ 766933 h 4608812"/>
              <a:gd name="connsiteX33199" fmla="*/ 2920103 w 12184637"/>
              <a:gd name="connsiteY33199" fmla="*/ 764503 h 4608812"/>
              <a:gd name="connsiteX33200" fmla="*/ 2917673 w 12184637"/>
              <a:gd name="connsiteY33200" fmla="*/ 772013 h 4608812"/>
              <a:gd name="connsiteX33201" fmla="*/ 3004107 w 12184637"/>
              <a:gd name="connsiteY33201" fmla="*/ 942524 h 4608812"/>
              <a:gd name="connsiteX33202" fmla="*/ 3009113 w 12184637"/>
              <a:gd name="connsiteY33202" fmla="*/ 945543 h 4608812"/>
              <a:gd name="connsiteX33203" fmla="*/ 3011616 w 12184637"/>
              <a:gd name="connsiteY33203" fmla="*/ 944954 h 4608812"/>
              <a:gd name="connsiteX33204" fmla="*/ 2925624 w 12184637"/>
              <a:gd name="connsiteY33204" fmla="*/ 774222 h 4608812"/>
              <a:gd name="connsiteX33205" fmla="*/ 2927465 w 12184637"/>
              <a:gd name="connsiteY33205" fmla="*/ 766565 h 4608812"/>
              <a:gd name="connsiteX33206" fmla="*/ 2831092 w 12184637"/>
              <a:gd name="connsiteY33206" fmla="*/ 610336 h 4608812"/>
              <a:gd name="connsiteX33207" fmla="*/ 2823435 w 12184637"/>
              <a:gd name="connsiteY33207" fmla="*/ 608496 h 4608812"/>
              <a:gd name="connsiteX33208" fmla="*/ 2821595 w 12184637"/>
              <a:gd name="connsiteY33208" fmla="*/ 616153 h 4608812"/>
              <a:gd name="connsiteX33209" fmla="*/ 2917894 w 12184637"/>
              <a:gd name="connsiteY33209" fmla="*/ 772307 h 4608812"/>
              <a:gd name="connsiteX33210" fmla="*/ 2922679 w 12184637"/>
              <a:gd name="connsiteY33210" fmla="*/ 774958 h 4608812"/>
              <a:gd name="connsiteX33211" fmla="*/ 2925624 w 12184637"/>
              <a:gd name="connsiteY33211" fmla="*/ 774222 h 4608812"/>
              <a:gd name="connsiteX33212" fmla="*/ 2829767 w 12184637"/>
              <a:gd name="connsiteY33212" fmla="*/ 617699 h 4608812"/>
              <a:gd name="connsiteX33213" fmla="*/ 2830798 w 12184637"/>
              <a:gd name="connsiteY33213" fmla="*/ 609895 h 4608812"/>
              <a:gd name="connsiteX33214" fmla="*/ 2729492 w 12184637"/>
              <a:gd name="connsiteY33214" fmla="*/ 477152 h 4608812"/>
              <a:gd name="connsiteX33215" fmla="*/ 2721688 w 12184637"/>
              <a:gd name="connsiteY33215" fmla="*/ 476121 h 4608812"/>
              <a:gd name="connsiteX33216" fmla="*/ 2720657 w 12184637"/>
              <a:gd name="connsiteY33216" fmla="*/ 483925 h 4608812"/>
              <a:gd name="connsiteX33217" fmla="*/ 2821963 w 12184637"/>
              <a:gd name="connsiteY33217" fmla="*/ 616668 h 4608812"/>
              <a:gd name="connsiteX33218" fmla="*/ 2826454 w 12184637"/>
              <a:gd name="connsiteY33218" fmla="*/ 618877 h 4608812"/>
              <a:gd name="connsiteX33219" fmla="*/ 2829767 w 12184637"/>
              <a:gd name="connsiteY33219" fmla="*/ 617699 h 4608812"/>
              <a:gd name="connsiteX33220" fmla="*/ 2728977 w 12184637"/>
              <a:gd name="connsiteY33220" fmla="*/ 484441 h 4608812"/>
              <a:gd name="connsiteX33221" fmla="*/ 2728977 w 12184637"/>
              <a:gd name="connsiteY33221" fmla="*/ 476563 h 4608812"/>
              <a:gd name="connsiteX33222" fmla="*/ 2623696 w 12184637"/>
              <a:gd name="connsiteY33222" fmla="*/ 371061 h 4608812"/>
              <a:gd name="connsiteX33223" fmla="*/ 2615818 w 12184637"/>
              <a:gd name="connsiteY33223" fmla="*/ 371061 h 4608812"/>
              <a:gd name="connsiteX33224" fmla="*/ 2615818 w 12184637"/>
              <a:gd name="connsiteY33224" fmla="*/ 378939 h 4608812"/>
              <a:gd name="connsiteX33225" fmla="*/ 2721099 w 12184637"/>
              <a:gd name="connsiteY33225" fmla="*/ 484441 h 4608812"/>
              <a:gd name="connsiteX33226" fmla="*/ 2725075 w 12184637"/>
              <a:gd name="connsiteY33226" fmla="*/ 486060 h 4608812"/>
              <a:gd name="connsiteX33227" fmla="*/ 2728977 w 12184637"/>
              <a:gd name="connsiteY33227" fmla="*/ 484441 h 4608812"/>
              <a:gd name="connsiteX33228" fmla="*/ 2624358 w 12184637"/>
              <a:gd name="connsiteY33228" fmla="*/ 378202 h 4608812"/>
              <a:gd name="connsiteX33229" fmla="*/ 2622959 w 12184637"/>
              <a:gd name="connsiteY33229" fmla="*/ 370472 h 4608812"/>
              <a:gd name="connsiteX33230" fmla="*/ 2514660 w 12184637"/>
              <a:gd name="connsiteY33230" fmla="*/ 295818 h 4608812"/>
              <a:gd name="connsiteX33231" fmla="*/ 2506929 w 12184637"/>
              <a:gd name="connsiteY33231" fmla="*/ 297217 h 4608812"/>
              <a:gd name="connsiteX33232" fmla="*/ 2508328 w 12184637"/>
              <a:gd name="connsiteY33232" fmla="*/ 304947 h 4608812"/>
              <a:gd name="connsiteX33233" fmla="*/ 2616628 w 12184637"/>
              <a:gd name="connsiteY33233" fmla="*/ 379601 h 4608812"/>
              <a:gd name="connsiteX33234" fmla="*/ 2619867 w 12184637"/>
              <a:gd name="connsiteY33234" fmla="*/ 380558 h 4608812"/>
              <a:gd name="connsiteX33235" fmla="*/ 2624358 w 12184637"/>
              <a:gd name="connsiteY33235" fmla="*/ 378202 h 4608812"/>
              <a:gd name="connsiteX33236" fmla="*/ 2516648 w 12184637"/>
              <a:gd name="connsiteY33236" fmla="*/ 302297 h 4608812"/>
              <a:gd name="connsiteX33237" fmla="*/ 2513334 w 12184637"/>
              <a:gd name="connsiteY33237" fmla="*/ 295155 h 4608812"/>
              <a:gd name="connsiteX33238" fmla="*/ 2402826 w 12184637"/>
              <a:gd name="connsiteY33238" fmla="*/ 254736 h 4608812"/>
              <a:gd name="connsiteX33239" fmla="*/ 2395685 w 12184637"/>
              <a:gd name="connsiteY33239" fmla="*/ 258049 h 4608812"/>
              <a:gd name="connsiteX33240" fmla="*/ 2398998 w 12184637"/>
              <a:gd name="connsiteY33240" fmla="*/ 265191 h 4608812"/>
              <a:gd name="connsiteX33241" fmla="*/ 2509506 w 12184637"/>
              <a:gd name="connsiteY33241" fmla="*/ 305610 h 4608812"/>
              <a:gd name="connsiteX33242" fmla="*/ 2511494 w 12184637"/>
              <a:gd name="connsiteY33242" fmla="*/ 305978 h 4608812"/>
              <a:gd name="connsiteX33243" fmla="*/ 2516648 w 12184637"/>
              <a:gd name="connsiteY33243" fmla="*/ 302297 h 4608812"/>
              <a:gd name="connsiteX33244" fmla="*/ 2406581 w 12184637"/>
              <a:gd name="connsiteY33244" fmla="*/ 260111 h 4608812"/>
              <a:gd name="connsiteX33245" fmla="*/ 2401133 w 12184637"/>
              <a:gd name="connsiteY33245" fmla="*/ 254368 h 4608812"/>
              <a:gd name="connsiteX33246" fmla="*/ 2289225 w 12184637"/>
              <a:gd name="connsiteY33246" fmla="*/ 251497 h 4608812"/>
              <a:gd name="connsiteX33247" fmla="*/ 2289005 w 12184637"/>
              <a:gd name="connsiteY33247" fmla="*/ 251497 h 4608812"/>
              <a:gd name="connsiteX33248" fmla="*/ 2283483 w 12184637"/>
              <a:gd name="connsiteY33248" fmla="*/ 256945 h 4608812"/>
              <a:gd name="connsiteX33249" fmla="*/ 2288931 w 12184637"/>
              <a:gd name="connsiteY33249" fmla="*/ 262688 h 4608812"/>
              <a:gd name="connsiteX33250" fmla="*/ 2400838 w 12184637"/>
              <a:gd name="connsiteY33250" fmla="*/ 265559 h 4608812"/>
              <a:gd name="connsiteX33251" fmla="*/ 2401059 w 12184637"/>
              <a:gd name="connsiteY33251" fmla="*/ 265559 h 4608812"/>
              <a:gd name="connsiteX33252" fmla="*/ 2406581 w 12184637"/>
              <a:gd name="connsiteY33252" fmla="*/ 260111 h 4608812"/>
              <a:gd name="connsiteX33253" fmla="*/ 2234818 w 12184637"/>
              <a:gd name="connsiteY33253" fmla="*/ 289339 h 4608812"/>
              <a:gd name="connsiteX33254" fmla="*/ 2291508 w 12184637"/>
              <a:gd name="connsiteY33254" fmla="*/ 262099 h 4608812"/>
              <a:gd name="connsiteX33255" fmla="*/ 2294158 w 12184637"/>
              <a:gd name="connsiteY33255" fmla="*/ 254663 h 4608812"/>
              <a:gd name="connsiteX33256" fmla="*/ 2286722 w 12184637"/>
              <a:gd name="connsiteY33256" fmla="*/ 252086 h 4608812"/>
              <a:gd name="connsiteX33257" fmla="*/ 2230033 w 12184637"/>
              <a:gd name="connsiteY33257" fmla="*/ 279326 h 4608812"/>
              <a:gd name="connsiteX33258" fmla="*/ 2227382 w 12184637"/>
              <a:gd name="connsiteY33258" fmla="*/ 286762 h 4608812"/>
              <a:gd name="connsiteX33259" fmla="*/ 2232462 w 12184637"/>
              <a:gd name="connsiteY33259" fmla="*/ 289928 h 4608812"/>
              <a:gd name="connsiteX33260" fmla="*/ 2234818 w 12184637"/>
              <a:gd name="connsiteY33260" fmla="*/ 289339 h 4608812"/>
              <a:gd name="connsiteX33261" fmla="*/ 2186300 w 12184637"/>
              <a:gd name="connsiteY33261" fmla="*/ 314886 h 4608812"/>
              <a:gd name="connsiteX33262" fmla="*/ 2235039 w 12184637"/>
              <a:gd name="connsiteY33262" fmla="*/ 289266 h 4608812"/>
              <a:gd name="connsiteX33263" fmla="*/ 2237395 w 12184637"/>
              <a:gd name="connsiteY33263" fmla="*/ 281756 h 4608812"/>
              <a:gd name="connsiteX33264" fmla="*/ 2229885 w 12184637"/>
              <a:gd name="connsiteY33264" fmla="*/ 279400 h 4608812"/>
              <a:gd name="connsiteX33265" fmla="*/ 2181147 w 12184637"/>
              <a:gd name="connsiteY33265" fmla="*/ 305021 h 4608812"/>
              <a:gd name="connsiteX33266" fmla="*/ 2178791 w 12184637"/>
              <a:gd name="connsiteY33266" fmla="*/ 312530 h 4608812"/>
              <a:gd name="connsiteX33267" fmla="*/ 2183797 w 12184637"/>
              <a:gd name="connsiteY33267" fmla="*/ 315475 h 4608812"/>
              <a:gd name="connsiteX33268" fmla="*/ 2186300 w 12184637"/>
              <a:gd name="connsiteY33268" fmla="*/ 314886 h 4608812"/>
              <a:gd name="connsiteX33269" fmla="*/ 2142642 w 12184637"/>
              <a:gd name="connsiteY33269" fmla="*/ 340066 h 4608812"/>
              <a:gd name="connsiteX33270" fmla="*/ 2186448 w 12184637"/>
              <a:gd name="connsiteY33270" fmla="*/ 314739 h 4608812"/>
              <a:gd name="connsiteX33271" fmla="*/ 2188509 w 12184637"/>
              <a:gd name="connsiteY33271" fmla="*/ 307156 h 4608812"/>
              <a:gd name="connsiteX33272" fmla="*/ 2180926 w 12184637"/>
              <a:gd name="connsiteY33272" fmla="*/ 305095 h 4608812"/>
              <a:gd name="connsiteX33273" fmla="*/ 2137120 w 12184637"/>
              <a:gd name="connsiteY33273" fmla="*/ 330421 h 4608812"/>
              <a:gd name="connsiteX33274" fmla="*/ 2135058 w 12184637"/>
              <a:gd name="connsiteY33274" fmla="*/ 338004 h 4608812"/>
              <a:gd name="connsiteX33275" fmla="*/ 2139918 w 12184637"/>
              <a:gd name="connsiteY33275" fmla="*/ 340802 h 4608812"/>
              <a:gd name="connsiteX33276" fmla="*/ 2142642 w 12184637"/>
              <a:gd name="connsiteY33276" fmla="*/ 340066 h 4608812"/>
              <a:gd name="connsiteX33277" fmla="*/ 2100677 w 12184637"/>
              <a:gd name="connsiteY33277" fmla="*/ 366496 h 4608812"/>
              <a:gd name="connsiteX33278" fmla="*/ 2142863 w 12184637"/>
              <a:gd name="connsiteY33278" fmla="*/ 339992 h 4608812"/>
              <a:gd name="connsiteX33279" fmla="*/ 2144630 w 12184637"/>
              <a:gd name="connsiteY33279" fmla="*/ 332335 h 4608812"/>
              <a:gd name="connsiteX33280" fmla="*/ 2136973 w 12184637"/>
              <a:gd name="connsiteY33280" fmla="*/ 330568 h 4608812"/>
              <a:gd name="connsiteX33281" fmla="*/ 2094787 w 12184637"/>
              <a:gd name="connsiteY33281" fmla="*/ 357073 h 4608812"/>
              <a:gd name="connsiteX33282" fmla="*/ 2093020 w 12184637"/>
              <a:gd name="connsiteY33282" fmla="*/ 364729 h 4608812"/>
              <a:gd name="connsiteX33283" fmla="*/ 2097805 w 12184637"/>
              <a:gd name="connsiteY33283" fmla="*/ 367306 h 4608812"/>
              <a:gd name="connsiteX33284" fmla="*/ 2100677 w 12184637"/>
              <a:gd name="connsiteY33284" fmla="*/ 366496 h 4608812"/>
              <a:gd name="connsiteX33285" fmla="*/ 2058490 w 12184637"/>
              <a:gd name="connsiteY33285" fmla="*/ 393369 h 4608812"/>
              <a:gd name="connsiteX33286" fmla="*/ 2100750 w 12184637"/>
              <a:gd name="connsiteY33286" fmla="*/ 366423 h 4608812"/>
              <a:gd name="connsiteX33287" fmla="*/ 2102443 w 12184637"/>
              <a:gd name="connsiteY33287" fmla="*/ 358692 h 4608812"/>
              <a:gd name="connsiteX33288" fmla="*/ 2094713 w 12184637"/>
              <a:gd name="connsiteY33288" fmla="*/ 356999 h 4608812"/>
              <a:gd name="connsiteX33289" fmla="*/ 2052453 w 12184637"/>
              <a:gd name="connsiteY33289" fmla="*/ 383945 h 4608812"/>
              <a:gd name="connsiteX33290" fmla="*/ 2050760 w 12184637"/>
              <a:gd name="connsiteY33290" fmla="*/ 391675 h 4608812"/>
              <a:gd name="connsiteX33291" fmla="*/ 2055472 w 12184637"/>
              <a:gd name="connsiteY33291" fmla="*/ 394252 h 4608812"/>
              <a:gd name="connsiteX33292" fmla="*/ 2058490 w 12184637"/>
              <a:gd name="connsiteY33292" fmla="*/ 393369 h 4608812"/>
              <a:gd name="connsiteX33293" fmla="*/ 2014096 w 12184637"/>
              <a:gd name="connsiteY33293" fmla="*/ 420168 h 4608812"/>
              <a:gd name="connsiteX33294" fmla="*/ 2058343 w 12184637"/>
              <a:gd name="connsiteY33294" fmla="*/ 393442 h 4608812"/>
              <a:gd name="connsiteX33295" fmla="*/ 2060257 w 12184637"/>
              <a:gd name="connsiteY33295" fmla="*/ 385786 h 4608812"/>
              <a:gd name="connsiteX33296" fmla="*/ 2052601 w 12184637"/>
              <a:gd name="connsiteY33296" fmla="*/ 383871 h 4608812"/>
              <a:gd name="connsiteX33297" fmla="*/ 2008353 w 12184637"/>
              <a:gd name="connsiteY33297" fmla="*/ 410597 h 4608812"/>
              <a:gd name="connsiteX33298" fmla="*/ 2006439 w 12184637"/>
              <a:gd name="connsiteY33298" fmla="*/ 418253 h 4608812"/>
              <a:gd name="connsiteX33299" fmla="*/ 2011224 w 12184637"/>
              <a:gd name="connsiteY33299" fmla="*/ 420977 h 4608812"/>
              <a:gd name="connsiteX33300" fmla="*/ 2014096 w 12184637"/>
              <a:gd name="connsiteY33300" fmla="*/ 420168 h 4608812"/>
              <a:gd name="connsiteX33301" fmla="*/ 1965725 w 12184637"/>
              <a:gd name="connsiteY33301" fmla="*/ 446157 h 4608812"/>
              <a:gd name="connsiteX33302" fmla="*/ 2013875 w 12184637"/>
              <a:gd name="connsiteY33302" fmla="*/ 420315 h 4608812"/>
              <a:gd name="connsiteX33303" fmla="*/ 2016157 w 12184637"/>
              <a:gd name="connsiteY33303" fmla="*/ 412732 h 4608812"/>
              <a:gd name="connsiteX33304" fmla="*/ 2008574 w 12184637"/>
              <a:gd name="connsiteY33304" fmla="*/ 410449 h 4608812"/>
              <a:gd name="connsiteX33305" fmla="*/ 1960424 w 12184637"/>
              <a:gd name="connsiteY33305" fmla="*/ 436291 h 4608812"/>
              <a:gd name="connsiteX33306" fmla="*/ 1958142 w 12184637"/>
              <a:gd name="connsiteY33306" fmla="*/ 443874 h 4608812"/>
              <a:gd name="connsiteX33307" fmla="*/ 1963075 w 12184637"/>
              <a:gd name="connsiteY33307" fmla="*/ 446819 h 4608812"/>
              <a:gd name="connsiteX33308" fmla="*/ 1965725 w 12184637"/>
              <a:gd name="connsiteY33308" fmla="*/ 446157 h 4608812"/>
              <a:gd name="connsiteX33309" fmla="*/ 1911244 w 12184637"/>
              <a:gd name="connsiteY33309" fmla="*/ 470599 h 4608812"/>
              <a:gd name="connsiteX33310" fmla="*/ 1965357 w 12184637"/>
              <a:gd name="connsiteY33310" fmla="*/ 446304 h 4608812"/>
              <a:gd name="connsiteX33311" fmla="*/ 1968155 w 12184637"/>
              <a:gd name="connsiteY33311" fmla="*/ 438941 h 4608812"/>
              <a:gd name="connsiteX33312" fmla="*/ 1960792 w 12184637"/>
              <a:gd name="connsiteY33312" fmla="*/ 436144 h 4608812"/>
              <a:gd name="connsiteX33313" fmla="*/ 1906679 w 12184637"/>
              <a:gd name="connsiteY33313" fmla="*/ 460439 h 4608812"/>
              <a:gd name="connsiteX33314" fmla="*/ 1903882 w 12184637"/>
              <a:gd name="connsiteY33314" fmla="*/ 467802 h 4608812"/>
              <a:gd name="connsiteX33315" fmla="*/ 1909035 w 12184637"/>
              <a:gd name="connsiteY33315" fmla="*/ 471115 h 4608812"/>
              <a:gd name="connsiteX33316" fmla="*/ 1911244 w 12184637"/>
              <a:gd name="connsiteY33316" fmla="*/ 470599 h 4608812"/>
              <a:gd name="connsiteX33317" fmla="*/ 1851536 w 12184637"/>
              <a:gd name="connsiteY33317" fmla="*/ 492318 h 4608812"/>
              <a:gd name="connsiteX33318" fmla="*/ 1910876 w 12184637"/>
              <a:gd name="connsiteY33318" fmla="*/ 470747 h 4608812"/>
              <a:gd name="connsiteX33319" fmla="*/ 1914189 w 12184637"/>
              <a:gd name="connsiteY33319" fmla="*/ 463605 h 4608812"/>
              <a:gd name="connsiteX33320" fmla="*/ 1907047 w 12184637"/>
              <a:gd name="connsiteY33320" fmla="*/ 460292 h 4608812"/>
              <a:gd name="connsiteX33321" fmla="*/ 1847707 w 12184637"/>
              <a:gd name="connsiteY33321" fmla="*/ 481864 h 4608812"/>
              <a:gd name="connsiteX33322" fmla="*/ 1844394 w 12184637"/>
              <a:gd name="connsiteY33322" fmla="*/ 489005 h 4608812"/>
              <a:gd name="connsiteX33323" fmla="*/ 1849695 w 12184637"/>
              <a:gd name="connsiteY33323" fmla="*/ 492686 h 4608812"/>
              <a:gd name="connsiteX33324" fmla="*/ 1851536 w 12184637"/>
              <a:gd name="connsiteY33324" fmla="*/ 492318 h 4608812"/>
              <a:gd name="connsiteX33325" fmla="*/ 1800220 w 12184637"/>
              <a:gd name="connsiteY33325" fmla="*/ 509031 h 4608812"/>
              <a:gd name="connsiteX33326" fmla="*/ 1851315 w 12184637"/>
              <a:gd name="connsiteY33326" fmla="*/ 492392 h 4608812"/>
              <a:gd name="connsiteX33327" fmla="*/ 1854922 w 12184637"/>
              <a:gd name="connsiteY33327" fmla="*/ 485398 h 4608812"/>
              <a:gd name="connsiteX33328" fmla="*/ 1847928 w 12184637"/>
              <a:gd name="connsiteY33328" fmla="*/ 481790 h 4608812"/>
              <a:gd name="connsiteX33329" fmla="*/ 1796834 w 12184637"/>
              <a:gd name="connsiteY33329" fmla="*/ 498429 h 4608812"/>
              <a:gd name="connsiteX33330" fmla="*/ 1793226 w 12184637"/>
              <a:gd name="connsiteY33330" fmla="*/ 505423 h 4608812"/>
              <a:gd name="connsiteX33331" fmla="*/ 1798600 w 12184637"/>
              <a:gd name="connsiteY33331" fmla="*/ 509252 h 4608812"/>
              <a:gd name="connsiteX33332" fmla="*/ 1800220 w 12184637"/>
              <a:gd name="connsiteY33332" fmla="*/ 509031 h 4608812"/>
              <a:gd name="connsiteX33333" fmla="*/ 1790281 w 12184637"/>
              <a:gd name="connsiteY33333" fmla="*/ 510062 h 4608812"/>
              <a:gd name="connsiteX33334" fmla="*/ 1799042 w 12184637"/>
              <a:gd name="connsiteY33334" fmla="*/ 509325 h 4608812"/>
              <a:gd name="connsiteX33335" fmla="*/ 1804122 w 12184637"/>
              <a:gd name="connsiteY33335" fmla="*/ 503288 h 4608812"/>
              <a:gd name="connsiteX33336" fmla="*/ 1798085 w 12184637"/>
              <a:gd name="connsiteY33336" fmla="*/ 498208 h 4608812"/>
              <a:gd name="connsiteX33337" fmla="*/ 1789324 w 12184637"/>
              <a:gd name="connsiteY33337" fmla="*/ 498944 h 4608812"/>
              <a:gd name="connsiteX33338" fmla="*/ 1784244 w 12184637"/>
              <a:gd name="connsiteY33338" fmla="*/ 504981 h 4608812"/>
              <a:gd name="connsiteX33339" fmla="*/ 1789839 w 12184637"/>
              <a:gd name="connsiteY33339" fmla="*/ 510062 h 4608812"/>
              <a:gd name="connsiteX33340" fmla="*/ 1790281 w 12184637"/>
              <a:gd name="connsiteY33340" fmla="*/ 510062 h 4608812"/>
              <a:gd name="connsiteX33341" fmla="*/ 1786526 w 12184637"/>
              <a:gd name="connsiteY33341" fmla="*/ 510356 h 4608812"/>
              <a:gd name="connsiteX33342" fmla="*/ 1790207 w 12184637"/>
              <a:gd name="connsiteY33342" fmla="*/ 510062 h 4608812"/>
              <a:gd name="connsiteX33343" fmla="*/ 1795287 w 12184637"/>
              <a:gd name="connsiteY33343" fmla="*/ 504024 h 4608812"/>
              <a:gd name="connsiteX33344" fmla="*/ 1789250 w 12184637"/>
              <a:gd name="connsiteY33344" fmla="*/ 498944 h 4608812"/>
              <a:gd name="connsiteX33345" fmla="*/ 1785569 w 12184637"/>
              <a:gd name="connsiteY33345" fmla="*/ 499239 h 4608812"/>
              <a:gd name="connsiteX33346" fmla="*/ 1780489 w 12184637"/>
              <a:gd name="connsiteY33346" fmla="*/ 505276 h 4608812"/>
              <a:gd name="connsiteX33347" fmla="*/ 1786085 w 12184637"/>
              <a:gd name="connsiteY33347" fmla="*/ 510356 h 4608812"/>
              <a:gd name="connsiteX33348" fmla="*/ 1786526 w 12184637"/>
              <a:gd name="connsiteY33348" fmla="*/ 510356 h 4608812"/>
              <a:gd name="connsiteX33349" fmla="*/ 1786305 w 12184637"/>
              <a:gd name="connsiteY33349" fmla="*/ 510356 h 4608812"/>
              <a:gd name="connsiteX33350" fmla="*/ 1786453 w 12184637"/>
              <a:gd name="connsiteY33350" fmla="*/ 510356 h 4608812"/>
              <a:gd name="connsiteX33351" fmla="*/ 1791533 w 12184637"/>
              <a:gd name="connsiteY33351" fmla="*/ 504393 h 4608812"/>
              <a:gd name="connsiteX33352" fmla="*/ 1785496 w 12184637"/>
              <a:gd name="connsiteY33352" fmla="*/ 499239 h 4608812"/>
              <a:gd name="connsiteX33353" fmla="*/ 1780342 w 12184637"/>
              <a:gd name="connsiteY33353" fmla="*/ 505202 h 4608812"/>
              <a:gd name="connsiteX33354" fmla="*/ 1785937 w 12184637"/>
              <a:gd name="connsiteY33354" fmla="*/ 510356 h 4608812"/>
              <a:gd name="connsiteX33355" fmla="*/ 1786305 w 12184637"/>
              <a:gd name="connsiteY33355" fmla="*/ 510356 h 4608812"/>
              <a:gd name="connsiteX33356" fmla="*/ 9507169 w 12184637"/>
              <a:gd name="connsiteY33356" fmla="*/ 1650927 h 4608812"/>
              <a:gd name="connsiteX33357" fmla="*/ 9510703 w 12184637"/>
              <a:gd name="connsiteY33357" fmla="*/ 1643859 h 4608812"/>
              <a:gd name="connsiteX33358" fmla="*/ 9484198 w 12184637"/>
              <a:gd name="connsiteY33358" fmla="*/ 1564714 h 4608812"/>
              <a:gd name="connsiteX33359" fmla="*/ 9477131 w 12184637"/>
              <a:gd name="connsiteY33359" fmla="*/ 1561180 h 4608812"/>
              <a:gd name="connsiteX33360" fmla="*/ 9473597 w 12184637"/>
              <a:gd name="connsiteY33360" fmla="*/ 1568248 h 4608812"/>
              <a:gd name="connsiteX33361" fmla="*/ 9500101 w 12184637"/>
              <a:gd name="connsiteY33361" fmla="*/ 1647393 h 4608812"/>
              <a:gd name="connsiteX33362" fmla="*/ 9505402 w 12184637"/>
              <a:gd name="connsiteY33362" fmla="*/ 1651221 h 4608812"/>
              <a:gd name="connsiteX33363" fmla="*/ 9507169 w 12184637"/>
              <a:gd name="connsiteY33363" fmla="*/ 1650927 h 4608812"/>
              <a:gd name="connsiteX33364" fmla="*/ 9524324 w 12184637"/>
              <a:gd name="connsiteY33364" fmla="*/ 1734489 h 4608812"/>
              <a:gd name="connsiteX33365" fmla="*/ 9528593 w 12184637"/>
              <a:gd name="connsiteY33365" fmla="*/ 1727863 h 4608812"/>
              <a:gd name="connsiteX33366" fmla="*/ 9510850 w 12184637"/>
              <a:gd name="connsiteY33366" fmla="*/ 1644448 h 4608812"/>
              <a:gd name="connsiteX33367" fmla="*/ 9504225 w 12184637"/>
              <a:gd name="connsiteY33367" fmla="*/ 1640178 h 4608812"/>
              <a:gd name="connsiteX33368" fmla="*/ 9499954 w 12184637"/>
              <a:gd name="connsiteY33368" fmla="*/ 1646804 h 4608812"/>
              <a:gd name="connsiteX33369" fmla="*/ 9517697 w 12184637"/>
              <a:gd name="connsiteY33369" fmla="*/ 1730219 h 4608812"/>
              <a:gd name="connsiteX33370" fmla="*/ 9523219 w 12184637"/>
              <a:gd name="connsiteY33370" fmla="*/ 1734636 h 4608812"/>
              <a:gd name="connsiteX33371" fmla="*/ 9524324 w 12184637"/>
              <a:gd name="connsiteY33371" fmla="*/ 1734489 h 4608812"/>
              <a:gd name="connsiteX33372" fmla="*/ 9534115 w 12184637"/>
              <a:gd name="connsiteY33372" fmla="*/ 1818419 h 4608812"/>
              <a:gd name="connsiteX33373" fmla="*/ 9538974 w 12184637"/>
              <a:gd name="connsiteY33373" fmla="*/ 1812235 h 4608812"/>
              <a:gd name="connsiteX33374" fmla="*/ 9528667 w 12184637"/>
              <a:gd name="connsiteY33374" fmla="*/ 1728378 h 4608812"/>
              <a:gd name="connsiteX33375" fmla="*/ 9522483 w 12184637"/>
              <a:gd name="connsiteY33375" fmla="*/ 1723519 h 4608812"/>
              <a:gd name="connsiteX33376" fmla="*/ 9517624 w 12184637"/>
              <a:gd name="connsiteY33376" fmla="*/ 1729703 h 4608812"/>
              <a:gd name="connsiteX33377" fmla="*/ 9527931 w 12184637"/>
              <a:gd name="connsiteY33377" fmla="*/ 1813560 h 4608812"/>
              <a:gd name="connsiteX33378" fmla="*/ 9533526 w 12184637"/>
              <a:gd name="connsiteY33378" fmla="*/ 1818419 h 4608812"/>
              <a:gd name="connsiteX33379" fmla="*/ 9534115 w 12184637"/>
              <a:gd name="connsiteY33379" fmla="*/ 1818419 h 4608812"/>
              <a:gd name="connsiteX33380" fmla="*/ 9537870 w 12184637"/>
              <a:gd name="connsiteY33380" fmla="*/ 1898890 h 4608812"/>
              <a:gd name="connsiteX33381" fmla="*/ 9543171 w 12184637"/>
              <a:gd name="connsiteY33381" fmla="*/ 1893073 h 4608812"/>
              <a:gd name="connsiteX33382" fmla="*/ 9538974 w 12184637"/>
              <a:gd name="connsiteY33382" fmla="*/ 1812603 h 4608812"/>
              <a:gd name="connsiteX33383" fmla="*/ 9533379 w 12184637"/>
              <a:gd name="connsiteY33383" fmla="*/ 1807302 h 4608812"/>
              <a:gd name="connsiteX33384" fmla="*/ 9533158 w 12184637"/>
              <a:gd name="connsiteY33384" fmla="*/ 1807302 h 4608812"/>
              <a:gd name="connsiteX33385" fmla="*/ 9527857 w 12184637"/>
              <a:gd name="connsiteY33385" fmla="*/ 1813119 h 4608812"/>
              <a:gd name="connsiteX33386" fmla="*/ 9532053 w 12184637"/>
              <a:gd name="connsiteY33386" fmla="*/ 1893589 h 4608812"/>
              <a:gd name="connsiteX33387" fmla="*/ 9537649 w 12184637"/>
              <a:gd name="connsiteY33387" fmla="*/ 1898890 h 4608812"/>
              <a:gd name="connsiteX33388" fmla="*/ 9537870 w 12184637"/>
              <a:gd name="connsiteY33388" fmla="*/ 1898890 h 4608812"/>
              <a:gd name="connsiteX33389" fmla="*/ 9542729 w 12184637"/>
              <a:gd name="connsiteY33389" fmla="*/ 1966697 h 4608812"/>
              <a:gd name="connsiteX33390" fmla="*/ 9543171 w 12184637"/>
              <a:gd name="connsiteY33390" fmla="*/ 1893368 h 4608812"/>
              <a:gd name="connsiteX33391" fmla="*/ 9537649 w 12184637"/>
              <a:gd name="connsiteY33391" fmla="*/ 1887772 h 4608812"/>
              <a:gd name="connsiteX33392" fmla="*/ 9537575 w 12184637"/>
              <a:gd name="connsiteY33392" fmla="*/ 1887772 h 4608812"/>
              <a:gd name="connsiteX33393" fmla="*/ 9532053 w 12184637"/>
              <a:gd name="connsiteY33393" fmla="*/ 1893294 h 4608812"/>
              <a:gd name="connsiteX33394" fmla="*/ 9531612 w 12184637"/>
              <a:gd name="connsiteY33394" fmla="*/ 1966623 h 4608812"/>
              <a:gd name="connsiteX33395" fmla="*/ 9537134 w 12184637"/>
              <a:gd name="connsiteY33395" fmla="*/ 1972218 h 4608812"/>
              <a:gd name="connsiteX33396" fmla="*/ 9537208 w 12184637"/>
              <a:gd name="connsiteY33396" fmla="*/ 1972218 h 4608812"/>
              <a:gd name="connsiteX33397" fmla="*/ 9542729 w 12184637"/>
              <a:gd name="connsiteY33397" fmla="*/ 1966697 h 4608812"/>
              <a:gd name="connsiteX33398" fmla="*/ 9536324 w 12184637"/>
              <a:gd name="connsiteY33398" fmla="*/ 2036491 h 4608812"/>
              <a:gd name="connsiteX33399" fmla="*/ 9542729 w 12184637"/>
              <a:gd name="connsiteY33399" fmla="*/ 1967138 h 4608812"/>
              <a:gd name="connsiteX33400" fmla="*/ 9537723 w 12184637"/>
              <a:gd name="connsiteY33400" fmla="*/ 1961101 h 4608812"/>
              <a:gd name="connsiteX33401" fmla="*/ 9531686 w 12184637"/>
              <a:gd name="connsiteY33401" fmla="*/ 1966107 h 4608812"/>
              <a:gd name="connsiteX33402" fmla="*/ 9525281 w 12184637"/>
              <a:gd name="connsiteY33402" fmla="*/ 2035461 h 4608812"/>
              <a:gd name="connsiteX33403" fmla="*/ 9530287 w 12184637"/>
              <a:gd name="connsiteY33403" fmla="*/ 2041498 h 4608812"/>
              <a:gd name="connsiteX33404" fmla="*/ 9530876 w 12184637"/>
              <a:gd name="connsiteY33404" fmla="*/ 2041498 h 4608812"/>
              <a:gd name="connsiteX33405" fmla="*/ 9536324 w 12184637"/>
              <a:gd name="connsiteY33405" fmla="*/ 2036491 h 4608812"/>
              <a:gd name="connsiteX33406" fmla="*/ 9522704 w 12184637"/>
              <a:gd name="connsiteY33406" fmla="*/ 2105623 h 4608812"/>
              <a:gd name="connsiteX33407" fmla="*/ 9536250 w 12184637"/>
              <a:gd name="connsiteY33407" fmla="*/ 2037080 h 4608812"/>
              <a:gd name="connsiteX33408" fmla="*/ 9531833 w 12184637"/>
              <a:gd name="connsiteY33408" fmla="*/ 2030528 h 4608812"/>
              <a:gd name="connsiteX33409" fmla="*/ 9525281 w 12184637"/>
              <a:gd name="connsiteY33409" fmla="*/ 2034945 h 4608812"/>
              <a:gd name="connsiteX33410" fmla="*/ 9511733 w 12184637"/>
              <a:gd name="connsiteY33410" fmla="*/ 2103488 h 4608812"/>
              <a:gd name="connsiteX33411" fmla="*/ 9516151 w 12184637"/>
              <a:gd name="connsiteY33411" fmla="*/ 2110041 h 4608812"/>
              <a:gd name="connsiteX33412" fmla="*/ 9517255 w 12184637"/>
              <a:gd name="connsiteY33412" fmla="*/ 2110114 h 4608812"/>
              <a:gd name="connsiteX33413" fmla="*/ 9522704 w 12184637"/>
              <a:gd name="connsiteY33413" fmla="*/ 2105623 h 4608812"/>
              <a:gd name="connsiteX33414" fmla="*/ 9500617 w 12184637"/>
              <a:gd name="connsiteY33414" fmla="*/ 2177185 h 4608812"/>
              <a:gd name="connsiteX33415" fmla="*/ 9522557 w 12184637"/>
              <a:gd name="connsiteY33415" fmla="*/ 2106212 h 4608812"/>
              <a:gd name="connsiteX33416" fmla="*/ 9518875 w 12184637"/>
              <a:gd name="connsiteY33416" fmla="*/ 2099218 h 4608812"/>
              <a:gd name="connsiteX33417" fmla="*/ 9511881 w 12184637"/>
              <a:gd name="connsiteY33417" fmla="*/ 2102899 h 4608812"/>
              <a:gd name="connsiteX33418" fmla="*/ 9489941 w 12184637"/>
              <a:gd name="connsiteY33418" fmla="*/ 2173872 h 4608812"/>
              <a:gd name="connsiteX33419" fmla="*/ 9493622 w 12184637"/>
              <a:gd name="connsiteY33419" fmla="*/ 2180866 h 4608812"/>
              <a:gd name="connsiteX33420" fmla="*/ 9495316 w 12184637"/>
              <a:gd name="connsiteY33420" fmla="*/ 2181087 h 4608812"/>
              <a:gd name="connsiteX33421" fmla="*/ 9500617 w 12184637"/>
              <a:gd name="connsiteY33421" fmla="*/ 2177185 h 4608812"/>
              <a:gd name="connsiteX33422" fmla="*/ 9468885 w 12184637"/>
              <a:gd name="connsiteY33422" fmla="*/ 2254269 h 4608812"/>
              <a:gd name="connsiteX33423" fmla="*/ 9500470 w 12184637"/>
              <a:gd name="connsiteY33423" fmla="*/ 2177627 h 4608812"/>
              <a:gd name="connsiteX33424" fmla="*/ 9497451 w 12184637"/>
              <a:gd name="connsiteY33424" fmla="*/ 2170338 h 4608812"/>
              <a:gd name="connsiteX33425" fmla="*/ 9490162 w 12184637"/>
              <a:gd name="connsiteY33425" fmla="*/ 2173357 h 4608812"/>
              <a:gd name="connsiteX33426" fmla="*/ 9458578 w 12184637"/>
              <a:gd name="connsiteY33426" fmla="*/ 2249998 h 4608812"/>
              <a:gd name="connsiteX33427" fmla="*/ 9461596 w 12184637"/>
              <a:gd name="connsiteY33427" fmla="*/ 2257287 h 4608812"/>
              <a:gd name="connsiteX33428" fmla="*/ 9463732 w 12184637"/>
              <a:gd name="connsiteY33428" fmla="*/ 2257729 h 4608812"/>
              <a:gd name="connsiteX33429" fmla="*/ 9468885 w 12184637"/>
              <a:gd name="connsiteY33429" fmla="*/ 2254269 h 4608812"/>
              <a:gd name="connsiteX33430" fmla="*/ 9430159 w 12184637"/>
              <a:gd name="connsiteY33430" fmla="*/ 2335401 h 4608812"/>
              <a:gd name="connsiteX33431" fmla="*/ 9468738 w 12184637"/>
              <a:gd name="connsiteY33431" fmla="*/ 2254563 h 4608812"/>
              <a:gd name="connsiteX33432" fmla="*/ 9466087 w 12184637"/>
              <a:gd name="connsiteY33432" fmla="*/ 2247127 h 4608812"/>
              <a:gd name="connsiteX33433" fmla="*/ 9458651 w 12184637"/>
              <a:gd name="connsiteY33433" fmla="*/ 2249778 h 4608812"/>
              <a:gd name="connsiteX33434" fmla="*/ 9420073 w 12184637"/>
              <a:gd name="connsiteY33434" fmla="*/ 2330616 h 4608812"/>
              <a:gd name="connsiteX33435" fmla="*/ 9422723 w 12184637"/>
              <a:gd name="connsiteY33435" fmla="*/ 2338052 h 4608812"/>
              <a:gd name="connsiteX33436" fmla="*/ 9425153 w 12184637"/>
              <a:gd name="connsiteY33436" fmla="*/ 2338567 h 4608812"/>
              <a:gd name="connsiteX33437" fmla="*/ 9430159 w 12184637"/>
              <a:gd name="connsiteY33437" fmla="*/ 2335401 h 4608812"/>
              <a:gd name="connsiteX33438" fmla="*/ 9387016 w 12184637"/>
              <a:gd name="connsiteY33438" fmla="*/ 2419406 h 4608812"/>
              <a:gd name="connsiteX33439" fmla="*/ 9430085 w 12184637"/>
              <a:gd name="connsiteY33439" fmla="*/ 2335549 h 4608812"/>
              <a:gd name="connsiteX33440" fmla="*/ 9427656 w 12184637"/>
              <a:gd name="connsiteY33440" fmla="*/ 2328039 h 4608812"/>
              <a:gd name="connsiteX33441" fmla="*/ 9420147 w 12184637"/>
              <a:gd name="connsiteY33441" fmla="*/ 2330469 h 4608812"/>
              <a:gd name="connsiteX33442" fmla="*/ 9377077 w 12184637"/>
              <a:gd name="connsiteY33442" fmla="*/ 2414326 h 4608812"/>
              <a:gd name="connsiteX33443" fmla="*/ 9379506 w 12184637"/>
              <a:gd name="connsiteY33443" fmla="*/ 2421835 h 4608812"/>
              <a:gd name="connsiteX33444" fmla="*/ 9382083 w 12184637"/>
              <a:gd name="connsiteY33444" fmla="*/ 2422424 h 4608812"/>
              <a:gd name="connsiteX33445" fmla="*/ 9387016 w 12184637"/>
              <a:gd name="connsiteY33445" fmla="*/ 2419406 h 4608812"/>
              <a:gd name="connsiteX33446" fmla="*/ 9341811 w 12184637"/>
              <a:gd name="connsiteY33446" fmla="*/ 2505103 h 4608812"/>
              <a:gd name="connsiteX33447" fmla="*/ 9386942 w 12184637"/>
              <a:gd name="connsiteY33447" fmla="*/ 2419479 h 4608812"/>
              <a:gd name="connsiteX33448" fmla="*/ 9384587 w 12184637"/>
              <a:gd name="connsiteY33448" fmla="*/ 2411970 h 4608812"/>
              <a:gd name="connsiteX33449" fmla="*/ 9377077 w 12184637"/>
              <a:gd name="connsiteY33449" fmla="*/ 2414326 h 4608812"/>
              <a:gd name="connsiteX33450" fmla="*/ 9331946 w 12184637"/>
              <a:gd name="connsiteY33450" fmla="*/ 2499949 h 4608812"/>
              <a:gd name="connsiteX33451" fmla="*/ 9334302 w 12184637"/>
              <a:gd name="connsiteY33451" fmla="*/ 2507459 h 4608812"/>
              <a:gd name="connsiteX33452" fmla="*/ 9336952 w 12184637"/>
              <a:gd name="connsiteY33452" fmla="*/ 2508122 h 4608812"/>
              <a:gd name="connsiteX33453" fmla="*/ 9341811 w 12184637"/>
              <a:gd name="connsiteY33453" fmla="*/ 2505103 h 4608812"/>
              <a:gd name="connsiteX33454" fmla="*/ 9297049 w 12184637"/>
              <a:gd name="connsiteY33454" fmla="*/ 2591389 h 4608812"/>
              <a:gd name="connsiteX33455" fmla="*/ 9341885 w 12184637"/>
              <a:gd name="connsiteY33455" fmla="*/ 2505029 h 4608812"/>
              <a:gd name="connsiteX33456" fmla="*/ 9339529 w 12184637"/>
              <a:gd name="connsiteY33456" fmla="*/ 2497520 h 4608812"/>
              <a:gd name="connsiteX33457" fmla="*/ 9332020 w 12184637"/>
              <a:gd name="connsiteY33457" fmla="*/ 2499876 h 4608812"/>
              <a:gd name="connsiteX33458" fmla="*/ 9287183 w 12184637"/>
              <a:gd name="connsiteY33458" fmla="*/ 2586236 h 4608812"/>
              <a:gd name="connsiteX33459" fmla="*/ 9289539 w 12184637"/>
              <a:gd name="connsiteY33459" fmla="*/ 2593745 h 4608812"/>
              <a:gd name="connsiteX33460" fmla="*/ 9292116 w 12184637"/>
              <a:gd name="connsiteY33460" fmla="*/ 2594334 h 4608812"/>
              <a:gd name="connsiteX33461" fmla="*/ 9297049 w 12184637"/>
              <a:gd name="connsiteY33461" fmla="*/ 2591389 h 4608812"/>
              <a:gd name="connsiteX33462" fmla="*/ 9253685 w 12184637"/>
              <a:gd name="connsiteY33462" fmla="*/ 2674952 h 4608812"/>
              <a:gd name="connsiteX33463" fmla="*/ 9297049 w 12184637"/>
              <a:gd name="connsiteY33463" fmla="*/ 2591316 h 4608812"/>
              <a:gd name="connsiteX33464" fmla="*/ 9294692 w 12184637"/>
              <a:gd name="connsiteY33464" fmla="*/ 2583806 h 4608812"/>
              <a:gd name="connsiteX33465" fmla="*/ 9287183 w 12184637"/>
              <a:gd name="connsiteY33465" fmla="*/ 2586162 h 4608812"/>
              <a:gd name="connsiteX33466" fmla="*/ 9243819 w 12184637"/>
              <a:gd name="connsiteY33466" fmla="*/ 2669798 h 4608812"/>
              <a:gd name="connsiteX33467" fmla="*/ 9246175 w 12184637"/>
              <a:gd name="connsiteY33467" fmla="*/ 2677308 h 4608812"/>
              <a:gd name="connsiteX33468" fmla="*/ 9248752 w 12184637"/>
              <a:gd name="connsiteY33468" fmla="*/ 2677897 h 4608812"/>
              <a:gd name="connsiteX33469" fmla="*/ 9253685 w 12184637"/>
              <a:gd name="connsiteY33469" fmla="*/ 2674952 h 4608812"/>
              <a:gd name="connsiteX33470" fmla="*/ 9212897 w 12184637"/>
              <a:gd name="connsiteY33470" fmla="*/ 2752550 h 4608812"/>
              <a:gd name="connsiteX33471" fmla="*/ 9253685 w 12184637"/>
              <a:gd name="connsiteY33471" fmla="*/ 2675025 h 4608812"/>
              <a:gd name="connsiteX33472" fmla="*/ 9251328 w 12184637"/>
              <a:gd name="connsiteY33472" fmla="*/ 2667516 h 4608812"/>
              <a:gd name="connsiteX33473" fmla="*/ 9243819 w 12184637"/>
              <a:gd name="connsiteY33473" fmla="*/ 2669872 h 4608812"/>
              <a:gd name="connsiteX33474" fmla="*/ 9203032 w 12184637"/>
              <a:gd name="connsiteY33474" fmla="*/ 2747397 h 4608812"/>
              <a:gd name="connsiteX33475" fmla="*/ 9205387 w 12184637"/>
              <a:gd name="connsiteY33475" fmla="*/ 2754906 h 4608812"/>
              <a:gd name="connsiteX33476" fmla="*/ 9208038 w 12184637"/>
              <a:gd name="connsiteY33476" fmla="*/ 2755569 h 4608812"/>
              <a:gd name="connsiteX33477" fmla="*/ 9212897 w 12184637"/>
              <a:gd name="connsiteY33477" fmla="*/ 2752550 h 4608812"/>
              <a:gd name="connsiteX33478" fmla="*/ 9175718 w 12184637"/>
              <a:gd name="connsiteY33478" fmla="*/ 2820799 h 4608812"/>
              <a:gd name="connsiteX33479" fmla="*/ 9212897 w 12184637"/>
              <a:gd name="connsiteY33479" fmla="*/ 2752550 h 4608812"/>
              <a:gd name="connsiteX33480" fmla="*/ 9210689 w 12184637"/>
              <a:gd name="connsiteY33480" fmla="*/ 2744967 h 4608812"/>
              <a:gd name="connsiteX33481" fmla="*/ 9203106 w 12184637"/>
              <a:gd name="connsiteY33481" fmla="*/ 2747176 h 4608812"/>
              <a:gd name="connsiteX33482" fmla="*/ 9165925 w 12184637"/>
              <a:gd name="connsiteY33482" fmla="*/ 2815425 h 4608812"/>
              <a:gd name="connsiteX33483" fmla="*/ 9168134 w 12184637"/>
              <a:gd name="connsiteY33483" fmla="*/ 2823008 h 4608812"/>
              <a:gd name="connsiteX33484" fmla="*/ 9170859 w 12184637"/>
              <a:gd name="connsiteY33484" fmla="*/ 2823671 h 4608812"/>
              <a:gd name="connsiteX33485" fmla="*/ 9175718 w 12184637"/>
              <a:gd name="connsiteY33485" fmla="*/ 2820799 h 4608812"/>
              <a:gd name="connsiteX33486" fmla="*/ 9143176 w 12184637"/>
              <a:gd name="connsiteY33486" fmla="*/ 2876679 h 4608812"/>
              <a:gd name="connsiteX33487" fmla="*/ 9175644 w 12184637"/>
              <a:gd name="connsiteY33487" fmla="*/ 2820946 h 4608812"/>
              <a:gd name="connsiteX33488" fmla="*/ 9173656 w 12184637"/>
              <a:gd name="connsiteY33488" fmla="*/ 2813290 h 4608812"/>
              <a:gd name="connsiteX33489" fmla="*/ 9165999 w 12184637"/>
              <a:gd name="connsiteY33489" fmla="*/ 2815278 h 4608812"/>
              <a:gd name="connsiteX33490" fmla="*/ 9133531 w 12184637"/>
              <a:gd name="connsiteY33490" fmla="*/ 2871010 h 4608812"/>
              <a:gd name="connsiteX33491" fmla="*/ 9135519 w 12184637"/>
              <a:gd name="connsiteY33491" fmla="*/ 2878667 h 4608812"/>
              <a:gd name="connsiteX33492" fmla="*/ 9138390 w 12184637"/>
              <a:gd name="connsiteY33492" fmla="*/ 2879403 h 4608812"/>
              <a:gd name="connsiteX33493" fmla="*/ 9143176 w 12184637"/>
              <a:gd name="connsiteY33493" fmla="*/ 2876679 h 4608812"/>
              <a:gd name="connsiteX33494" fmla="*/ 9109531 w 12184637"/>
              <a:gd name="connsiteY33494" fmla="*/ 2932486 h 4608812"/>
              <a:gd name="connsiteX33495" fmla="*/ 9143176 w 12184637"/>
              <a:gd name="connsiteY33495" fmla="*/ 2876753 h 4608812"/>
              <a:gd name="connsiteX33496" fmla="*/ 9141262 w 12184637"/>
              <a:gd name="connsiteY33496" fmla="*/ 2869096 h 4608812"/>
              <a:gd name="connsiteX33497" fmla="*/ 9133605 w 12184637"/>
              <a:gd name="connsiteY33497" fmla="*/ 2871010 h 4608812"/>
              <a:gd name="connsiteX33498" fmla="*/ 9099959 w 12184637"/>
              <a:gd name="connsiteY33498" fmla="*/ 2926743 h 4608812"/>
              <a:gd name="connsiteX33499" fmla="*/ 9101874 w 12184637"/>
              <a:gd name="connsiteY33499" fmla="*/ 2934400 h 4608812"/>
              <a:gd name="connsiteX33500" fmla="*/ 9104819 w 12184637"/>
              <a:gd name="connsiteY33500" fmla="*/ 2935210 h 4608812"/>
              <a:gd name="connsiteX33501" fmla="*/ 9109531 w 12184637"/>
              <a:gd name="connsiteY33501" fmla="*/ 2932486 h 4608812"/>
              <a:gd name="connsiteX33502" fmla="*/ 9069038 w 12184637"/>
              <a:gd name="connsiteY33502" fmla="*/ 3000513 h 4608812"/>
              <a:gd name="connsiteX33503" fmla="*/ 9109531 w 12184637"/>
              <a:gd name="connsiteY33503" fmla="*/ 2932412 h 4608812"/>
              <a:gd name="connsiteX33504" fmla="*/ 9107616 w 12184637"/>
              <a:gd name="connsiteY33504" fmla="*/ 2924755 h 4608812"/>
              <a:gd name="connsiteX33505" fmla="*/ 9099959 w 12184637"/>
              <a:gd name="connsiteY33505" fmla="*/ 2926669 h 4608812"/>
              <a:gd name="connsiteX33506" fmla="*/ 9059467 w 12184637"/>
              <a:gd name="connsiteY33506" fmla="*/ 2994771 h 4608812"/>
              <a:gd name="connsiteX33507" fmla="*/ 9061381 w 12184637"/>
              <a:gd name="connsiteY33507" fmla="*/ 3002428 h 4608812"/>
              <a:gd name="connsiteX33508" fmla="*/ 9064252 w 12184637"/>
              <a:gd name="connsiteY33508" fmla="*/ 3003238 h 4608812"/>
              <a:gd name="connsiteX33509" fmla="*/ 9069038 w 12184637"/>
              <a:gd name="connsiteY33509" fmla="*/ 3000513 h 4608812"/>
              <a:gd name="connsiteX33510" fmla="*/ 9016102 w 12184637"/>
              <a:gd name="connsiteY33510" fmla="*/ 3092911 h 4608812"/>
              <a:gd name="connsiteX33511" fmla="*/ 9069038 w 12184637"/>
              <a:gd name="connsiteY33511" fmla="*/ 3000440 h 4608812"/>
              <a:gd name="connsiteX33512" fmla="*/ 9066976 w 12184637"/>
              <a:gd name="connsiteY33512" fmla="*/ 2992857 h 4608812"/>
              <a:gd name="connsiteX33513" fmla="*/ 9059393 w 12184637"/>
              <a:gd name="connsiteY33513" fmla="*/ 2994918 h 4608812"/>
              <a:gd name="connsiteX33514" fmla="*/ 9006458 w 12184637"/>
              <a:gd name="connsiteY33514" fmla="*/ 3087389 h 4608812"/>
              <a:gd name="connsiteX33515" fmla="*/ 9008519 w 12184637"/>
              <a:gd name="connsiteY33515" fmla="*/ 3094972 h 4608812"/>
              <a:gd name="connsiteX33516" fmla="*/ 9011317 w 12184637"/>
              <a:gd name="connsiteY33516" fmla="*/ 3095708 h 4608812"/>
              <a:gd name="connsiteX33517" fmla="*/ 9016102 w 12184637"/>
              <a:gd name="connsiteY33517" fmla="*/ 3092911 h 4608812"/>
              <a:gd name="connsiteX33518" fmla="*/ 8945498 w 12184637"/>
              <a:gd name="connsiteY33518" fmla="*/ 3221236 h 4608812"/>
              <a:gd name="connsiteX33519" fmla="*/ 9016176 w 12184637"/>
              <a:gd name="connsiteY33519" fmla="*/ 3092837 h 4608812"/>
              <a:gd name="connsiteX33520" fmla="*/ 9013967 w 12184637"/>
              <a:gd name="connsiteY33520" fmla="*/ 3085254 h 4608812"/>
              <a:gd name="connsiteX33521" fmla="*/ 9006385 w 12184637"/>
              <a:gd name="connsiteY33521" fmla="*/ 3087462 h 4608812"/>
              <a:gd name="connsiteX33522" fmla="*/ 8935706 w 12184637"/>
              <a:gd name="connsiteY33522" fmla="*/ 3215861 h 4608812"/>
              <a:gd name="connsiteX33523" fmla="*/ 8937915 w 12184637"/>
              <a:gd name="connsiteY33523" fmla="*/ 3223444 h 4608812"/>
              <a:gd name="connsiteX33524" fmla="*/ 8940639 w 12184637"/>
              <a:gd name="connsiteY33524" fmla="*/ 3224107 h 4608812"/>
              <a:gd name="connsiteX33525" fmla="*/ 8945498 w 12184637"/>
              <a:gd name="connsiteY33525" fmla="*/ 3221236 h 4608812"/>
              <a:gd name="connsiteX33526" fmla="*/ 8862451 w 12184637"/>
              <a:gd name="connsiteY33526" fmla="*/ 3374151 h 4608812"/>
              <a:gd name="connsiteX33527" fmla="*/ 8945498 w 12184637"/>
              <a:gd name="connsiteY33527" fmla="*/ 3221236 h 4608812"/>
              <a:gd name="connsiteX33528" fmla="*/ 8943289 w 12184637"/>
              <a:gd name="connsiteY33528" fmla="*/ 3213653 h 4608812"/>
              <a:gd name="connsiteX33529" fmla="*/ 8935706 w 12184637"/>
              <a:gd name="connsiteY33529" fmla="*/ 3215861 h 4608812"/>
              <a:gd name="connsiteX33530" fmla="*/ 8852659 w 12184637"/>
              <a:gd name="connsiteY33530" fmla="*/ 3368777 h 4608812"/>
              <a:gd name="connsiteX33531" fmla="*/ 8854867 w 12184637"/>
              <a:gd name="connsiteY33531" fmla="*/ 3376360 h 4608812"/>
              <a:gd name="connsiteX33532" fmla="*/ 8857591 w 12184637"/>
              <a:gd name="connsiteY33532" fmla="*/ 3377022 h 4608812"/>
              <a:gd name="connsiteX33533" fmla="*/ 8862451 w 12184637"/>
              <a:gd name="connsiteY33533" fmla="*/ 3374151 h 4608812"/>
              <a:gd name="connsiteX33534" fmla="*/ 8772410 w 12184637"/>
              <a:gd name="connsiteY33534" fmla="*/ 3540540 h 4608812"/>
              <a:gd name="connsiteX33535" fmla="*/ 8862451 w 12184637"/>
              <a:gd name="connsiteY33535" fmla="*/ 3374078 h 4608812"/>
              <a:gd name="connsiteX33536" fmla="*/ 8860168 w 12184637"/>
              <a:gd name="connsiteY33536" fmla="*/ 3366494 h 4608812"/>
              <a:gd name="connsiteX33537" fmla="*/ 8852586 w 12184637"/>
              <a:gd name="connsiteY33537" fmla="*/ 3368777 h 4608812"/>
              <a:gd name="connsiteX33538" fmla="*/ 8762545 w 12184637"/>
              <a:gd name="connsiteY33538" fmla="*/ 3535239 h 4608812"/>
              <a:gd name="connsiteX33539" fmla="*/ 8764826 w 12184637"/>
              <a:gd name="connsiteY33539" fmla="*/ 3542822 h 4608812"/>
              <a:gd name="connsiteX33540" fmla="*/ 8767550 w 12184637"/>
              <a:gd name="connsiteY33540" fmla="*/ 3543484 h 4608812"/>
              <a:gd name="connsiteX33541" fmla="*/ 8772410 w 12184637"/>
              <a:gd name="connsiteY33541" fmla="*/ 3540540 h 4608812"/>
              <a:gd name="connsiteX33542" fmla="*/ 8680307 w 12184637"/>
              <a:gd name="connsiteY33542" fmla="*/ 3709947 h 4608812"/>
              <a:gd name="connsiteX33543" fmla="*/ 8772336 w 12184637"/>
              <a:gd name="connsiteY33543" fmla="*/ 3540540 h 4608812"/>
              <a:gd name="connsiteX33544" fmla="*/ 8770127 w 12184637"/>
              <a:gd name="connsiteY33544" fmla="*/ 3532956 h 4608812"/>
              <a:gd name="connsiteX33545" fmla="*/ 8762545 w 12184637"/>
              <a:gd name="connsiteY33545" fmla="*/ 3535165 h 4608812"/>
              <a:gd name="connsiteX33546" fmla="*/ 8670516 w 12184637"/>
              <a:gd name="connsiteY33546" fmla="*/ 3704572 h 4608812"/>
              <a:gd name="connsiteX33547" fmla="*/ 8672724 w 12184637"/>
              <a:gd name="connsiteY33547" fmla="*/ 3712155 h 4608812"/>
              <a:gd name="connsiteX33548" fmla="*/ 8675448 w 12184637"/>
              <a:gd name="connsiteY33548" fmla="*/ 3712818 h 4608812"/>
              <a:gd name="connsiteX33549" fmla="*/ 8680307 w 12184637"/>
              <a:gd name="connsiteY33549" fmla="*/ 3709947 h 4608812"/>
              <a:gd name="connsiteX33550" fmla="*/ 8591076 w 12184637"/>
              <a:gd name="connsiteY33550" fmla="*/ 3872212 h 4608812"/>
              <a:gd name="connsiteX33551" fmla="*/ 8680307 w 12184637"/>
              <a:gd name="connsiteY33551" fmla="*/ 3709947 h 4608812"/>
              <a:gd name="connsiteX33552" fmla="*/ 8678098 w 12184637"/>
              <a:gd name="connsiteY33552" fmla="*/ 3702363 h 4608812"/>
              <a:gd name="connsiteX33553" fmla="*/ 8670516 w 12184637"/>
              <a:gd name="connsiteY33553" fmla="*/ 3704572 h 4608812"/>
              <a:gd name="connsiteX33554" fmla="*/ 8581284 w 12184637"/>
              <a:gd name="connsiteY33554" fmla="*/ 3866837 h 4608812"/>
              <a:gd name="connsiteX33555" fmla="*/ 8583493 w 12184637"/>
              <a:gd name="connsiteY33555" fmla="*/ 3874421 h 4608812"/>
              <a:gd name="connsiteX33556" fmla="*/ 8586217 w 12184637"/>
              <a:gd name="connsiteY33556" fmla="*/ 3875084 h 4608812"/>
              <a:gd name="connsiteX33557" fmla="*/ 8591076 w 12184637"/>
              <a:gd name="connsiteY33557" fmla="*/ 3872212 h 4608812"/>
              <a:gd name="connsiteX33558" fmla="*/ 8504569 w 12184637"/>
              <a:gd name="connsiteY33558" fmla="*/ 4021888 h 4608812"/>
              <a:gd name="connsiteX33559" fmla="*/ 8591002 w 12184637"/>
              <a:gd name="connsiteY33559" fmla="*/ 3872359 h 4608812"/>
              <a:gd name="connsiteX33560" fmla="*/ 8588941 w 12184637"/>
              <a:gd name="connsiteY33560" fmla="*/ 3864776 h 4608812"/>
              <a:gd name="connsiteX33561" fmla="*/ 8581357 w 12184637"/>
              <a:gd name="connsiteY33561" fmla="*/ 3866837 h 4608812"/>
              <a:gd name="connsiteX33562" fmla="*/ 8494924 w 12184637"/>
              <a:gd name="connsiteY33562" fmla="*/ 4016366 h 4608812"/>
              <a:gd name="connsiteX33563" fmla="*/ 8496985 w 12184637"/>
              <a:gd name="connsiteY33563" fmla="*/ 4023949 h 4608812"/>
              <a:gd name="connsiteX33564" fmla="*/ 8499783 w 12184637"/>
              <a:gd name="connsiteY33564" fmla="*/ 4024685 h 4608812"/>
              <a:gd name="connsiteX33565" fmla="*/ 8504569 w 12184637"/>
              <a:gd name="connsiteY33565" fmla="*/ 4021888 h 4608812"/>
              <a:gd name="connsiteX33566" fmla="*/ 122421 w 12184637"/>
              <a:gd name="connsiteY33566" fmla="*/ 914032 h 4608812"/>
              <a:gd name="connsiteX33567" fmla="*/ 129047 w 12184637"/>
              <a:gd name="connsiteY33567" fmla="*/ 906522 h 4608812"/>
              <a:gd name="connsiteX33568" fmla="*/ 128532 w 12184637"/>
              <a:gd name="connsiteY33568" fmla="*/ 898645 h 4608812"/>
              <a:gd name="connsiteX33569" fmla="*/ 120654 w 12184637"/>
              <a:gd name="connsiteY33569" fmla="*/ 899160 h 4608812"/>
              <a:gd name="connsiteX33570" fmla="*/ 114028 w 12184637"/>
              <a:gd name="connsiteY33570" fmla="*/ 906670 h 4608812"/>
              <a:gd name="connsiteX33571" fmla="*/ 114544 w 12184637"/>
              <a:gd name="connsiteY33571" fmla="*/ 914547 h 4608812"/>
              <a:gd name="connsiteX33572" fmla="*/ 118298 w 12184637"/>
              <a:gd name="connsiteY33572" fmla="*/ 915946 h 4608812"/>
              <a:gd name="connsiteX33573" fmla="*/ 122421 w 12184637"/>
              <a:gd name="connsiteY33573" fmla="*/ 914032 h 4608812"/>
              <a:gd name="connsiteX33574" fmla="*/ 126397 w 12184637"/>
              <a:gd name="connsiteY33574" fmla="*/ 908142 h 4608812"/>
              <a:gd name="connsiteX33575" fmla="*/ 144876 w 12184637"/>
              <a:gd name="connsiteY33575" fmla="*/ 902768 h 4608812"/>
              <a:gd name="connsiteX33576" fmla="*/ 148705 w 12184637"/>
              <a:gd name="connsiteY33576" fmla="*/ 895847 h 4608812"/>
              <a:gd name="connsiteX33577" fmla="*/ 141784 w 12184637"/>
              <a:gd name="connsiteY33577" fmla="*/ 892019 h 4608812"/>
              <a:gd name="connsiteX33578" fmla="*/ 123305 w 12184637"/>
              <a:gd name="connsiteY33578" fmla="*/ 897393 h 4608812"/>
              <a:gd name="connsiteX33579" fmla="*/ 119476 w 12184637"/>
              <a:gd name="connsiteY33579" fmla="*/ 904314 h 4608812"/>
              <a:gd name="connsiteX33580" fmla="*/ 124851 w 12184637"/>
              <a:gd name="connsiteY33580" fmla="*/ 908289 h 4608812"/>
              <a:gd name="connsiteX33581" fmla="*/ 126397 w 12184637"/>
              <a:gd name="connsiteY33581" fmla="*/ 908142 h 4608812"/>
              <a:gd name="connsiteX33582" fmla="*/ 143919 w 12184637"/>
              <a:gd name="connsiteY33582" fmla="*/ 902989 h 4608812"/>
              <a:gd name="connsiteX33583" fmla="*/ 171013 w 12184637"/>
              <a:gd name="connsiteY33583" fmla="*/ 899970 h 4608812"/>
              <a:gd name="connsiteX33584" fmla="*/ 175945 w 12184637"/>
              <a:gd name="connsiteY33584" fmla="*/ 893859 h 4608812"/>
              <a:gd name="connsiteX33585" fmla="*/ 169835 w 12184637"/>
              <a:gd name="connsiteY33585" fmla="*/ 888926 h 4608812"/>
              <a:gd name="connsiteX33586" fmla="*/ 142741 w 12184637"/>
              <a:gd name="connsiteY33586" fmla="*/ 891945 h 4608812"/>
              <a:gd name="connsiteX33587" fmla="*/ 137809 w 12184637"/>
              <a:gd name="connsiteY33587" fmla="*/ 898056 h 4608812"/>
              <a:gd name="connsiteX33588" fmla="*/ 143404 w 12184637"/>
              <a:gd name="connsiteY33588" fmla="*/ 902989 h 4608812"/>
              <a:gd name="connsiteX33589" fmla="*/ 143919 w 12184637"/>
              <a:gd name="connsiteY33589" fmla="*/ 902989 h 4608812"/>
              <a:gd name="connsiteX33590" fmla="*/ 170718 w 12184637"/>
              <a:gd name="connsiteY33590" fmla="*/ 900044 h 4608812"/>
              <a:gd name="connsiteX33591" fmla="*/ 209886 w 12184637"/>
              <a:gd name="connsiteY33591" fmla="*/ 897909 h 4608812"/>
              <a:gd name="connsiteX33592" fmla="*/ 215113 w 12184637"/>
              <a:gd name="connsiteY33592" fmla="*/ 892019 h 4608812"/>
              <a:gd name="connsiteX33593" fmla="*/ 209223 w 12184637"/>
              <a:gd name="connsiteY33593" fmla="*/ 886791 h 4608812"/>
              <a:gd name="connsiteX33594" fmla="*/ 170056 w 12184637"/>
              <a:gd name="connsiteY33594" fmla="*/ 888926 h 4608812"/>
              <a:gd name="connsiteX33595" fmla="*/ 164828 w 12184637"/>
              <a:gd name="connsiteY33595" fmla="*/ 894816 h 4608812"/>
              <a:gd name="connsiteX33596" fmla="*/ 170424 w 12184637"/>
              <a:gd name="connsiteY33596" fmla="*/ 900044 h 4608812"/>
              <a:gd name="connsiteX33597" fmla="*/ 170718 w 12184637"/>
              <a:gd name="connsiteY33597" fmla="*/ 900044 h 4608812"/>
              <a:gd name="connsiteX33598" fmla="*/ 209591 w 12184637"/>
              <a:gd name="connsiteY33598" fmla="*/ 897835 h 4608812"/>
              <a:gd name="connsiteX33599" fmla="*/ 260391 w 12184637"/>
              <a:gd name="connsiteY33599" fmla="*/ 897172 h 4608812"/>
              <a:gd name="connsiteX33600" fmla="*/ 265913 w 12184637"/>
              <a:gd name="connsiteY33600" fmla="*/ 891503 h 4608812"/>
              <a:gd name="connsiteX33601" fmla="*/ 260318 w 12184637"/>
              <a:gd name="connsiteY33601" fmla="*/ 885982 h 4608812"/>
              <a:gd name="connsiteX33602" fmla="*/ 260318 w 12184637"/>
              <a:gd name="connsiteY33602" fmla="*/ 885982 h 4608812"/>
              <a:gd name="connsiteX33603" fmla="*/ 209518 w 12184637"/>
              <a:gd name="connsiteY33603" fmla="*/ 886644 h 4608812"/>
              <a:gd name="connsiteX33604" fmla="*/ 203996 w 12184637"/>
              <a:gd name="connsiteY33604" fmla="*/ 892313 h 4608812"/>
              <a:gd name="connsiteX33605" fmla="*/ 209591 w 12184637"/>
              <a:gd name="connsiteY33605" fmla="*/ 897835 h 4608812"/>
              <a:gd name="connsiteX33606" fmla="*/ 209591 w 12184637"/>
              <a:gd name="connsiteY33606" fmla="*/ 897835 h 4608812"/>
              <a:gd name="connsiteX33607" fmla="*/ 327977 w 12184637"/>
              <a:gd name="connsiteY33607" fmla="*/ 893270 h 4608812"/>
              <a:gd name="connsiteX33608" fmla="*/ 322529 w 12184637"/>
              <a:gd name="connsiteY33608" fmla="*/ 887528 h 4608812"/>
              <a:gd name="connsiteX33609" fmla="*/ 260391 w 12184637"/>
              <a:gd name="connsiteY33609" fmla="*/ 885982 h 4608812"/>
              <a:gd name="connsiteX33610" fmla="*/ 254649 w 12184637"/>
              <a:gd name="connsiteY33610" fmla="*/ 891430 h 4608812"/>
              <a:gd name="connsiteX33611" fmla="*/ 260097 w 12184637"/>
              <a:gd name="connsiteY33611" fmla="*/ 897172 h 4608812"/>
              <a:gd name="connsiteX33612" fmla="*/ 322235 w 12184637"/>
              <a:gd name="connsiteY33612" fmla="*/ 898718 h 4608812"/>
              <a:gd name="connsiteX33613" fmla="*/ 322382 w 12184637"/>
              <a:gd name="connsiteY33613" fmla="*/ 898718 h 4608812"/>
              <a:gd name="connsiteX33614" fmla="*/ 327977 w 12184637"/>
              <a:gd name="connsiteY33614" fmla="*/ 893270 h 4608812"/>
              <a:gd name="connsiteX33615" fmla="*/ 401011 w 12184637"/>
              <a:gd name="connsiteY33615" fmla="*/ 897909 h 4608812"/>
              <a:gd name="connsiteX33616" fmla="*/ 395784 w 12184637"/>
              <a:gd name="connsiteY33616" fmla="*/ 892019 h 4608812"/>
              <a:gd name="connsiteX33617" fmla="*/ 322750 w 12184637"/>
              <a:gd name="connsiteY33617" fmla="*/ 887601 h 4608812"/>
              <a:gd name="connsiteX33618" fmla="*/ 316860 w 12184637"/>
              <a:gd name="connsiteY33618" fmla="*/ 892828 h 4608812"/>
              <a:gd name="connsiteX33619" fmla="*/ 322087 w 12184637"/>
              <a:gd name="connsiteY33619" fmla="*/ 898718 h 4608812"/>
              <a:gd name="connsiteX33620" fmla="*/ 395122 w 12184637"/>
              <a:gd name="connsiteY33620" fmla="*/ 903136 h 4608812"/>
              <a:gd name="connsiteX33621" fmla="*/ 395490 w 12184637"/>
              <a:gd name="connsiteY33621" fmla="*/ 903136 h 4608812"/>
              <a:gd name="connsiteX33622" fmla="*/ 401011 w 12184637"/>
              <a:gd name="connsiteY33622" fmla="*/ 897909 h 4608812"/>
              <a:gd name="connsiteX33623" fmla="*/ 484353 w 12184637"/>
              <a:gd name="connsiteY33623" fmla="*/ 906154 h 4608812"/>
              <a:gd name="connsiteX33624" fmla="*/ 479347 w 12184637"/>
              <a:gd name="connsiteY33624" fmla="*/ 900044 h 4608812"/>
              <a:gd name="connsiteX33625" fmla="*/ 395931 w 12184637"/>
              <a:gd name="connsiteY33625" fmla="*/ 892019 h 4608812"/>
              <a:gd name="connsiteX33626" fmla="*/ 389821 w 12184637"/>
              <a:gd name="connsiteY33626" fmla="*/ 897025 h 4608812"/>
              <a:gd name="connsiteX33627" fmla="*/ 394827 w 12184637"/>
              <a:gd name="connsiteY33627" fmla="*/ 903136 h 4608812"/>
              <a:gd name="connsiteX33628" fmla="*/ 478242 w 12184637"/>
              <a:gd name="connsiteY33628" fmla="*/ 911161 h 4608812"/>
              <a:gd name="connsiteX33629" fmla="*/ 478831 w 12184637"/>
              <a:gd name="connsiteY33629" fmla="*/ 911161 h 4608812"/>
              <a:gd name="connsiteX33630" fmla="*/ 484353 w 12184637"/>
              <a:gd name="connsiteY33630" fmla="*/ 906154 h 4608812"/>
              <a:gd name="connsiteX33631" fmla="*/ 572112 w 12184637"/>
              <a:gd name="connsiteY33631" fmla="*/ 916756 h 4608812"/>
              <a:gd name="connsiteX33632" fmla="*/ 567253 w 12184637"/>
              <a:gd name="connsiteY33632" fmla="*/ 910572 h 4608812"/>
              <a:gd name="connsiteX33633" fmla="*/ 479494 w 12184637"/>
              <a:gd name="connsiteY33633" fmla="*/ 900117 h 4608812"/>
              <a:gd name="connsiteX33634" fmla="*/ 473309 w 12184637"/>
              <a:gd name="connsiteY33634" fmla="*/ 904976 h 4608812"/>
              <a:gd name="connsiteX33635" fmla="*/ 478169 w 12184637"/>
              <a:gd name="connsiteY33635" fmla="*/ 911161 h 4608812"/>
              <a:gd name="connsiteX33636" fmla="*/ 565927 w 12184637"/>
              <a:gd name="connsiteY33636" fmla="*/ 921615 h 4608812"/>
              <a:gd name="connsiteX33637" fmla="*/ 566664 w 12184637"/>
              <a:gd name="connsiteY33637" fmla="*/ 921689 h 4608812"/>
              <a:gd name="connsiteX33638" fmla="*/ 572112 w 12184637"/>
              <a:gd name="connsiteY33638" fmla="*/ 916756 h 4608812"/>
              <a:gd name="connsiteX33639" fmla="*/ 658325 w 12184637"/>
              <a:gd name="connsiteY33639" fmla="*/ 928536 h 4608812"/>
              <a:gd name="connsiteX33640" fmla="*/ 653539 w 12184637"/>
              <a:gd name="connsiteY33640" fmla="*/ 922278 h 4608812"/>
              <a:gd name="connsiteX33641" fmla="*/ 567326 w 12184637"/>
              <a:gd name="connsiteY33641" fmla="*/ 910572 h 4608812"/>
              <a:gd name="connsiteX33642" fmla="*/ 561068 w 12184637"/>
              <a:gd name="connsiteY33642" fmla="*/ 915357 h 4608812"/>
              <a:gd name="connsiteX33643" fmla="*/ 565854 w 12184637"/>
              <a:gd name="connsiteY33643" fmla="*/ 921615 h 4608812"/>
              <a:gd name="connsiteX33644" fmla="*/ 652067 w 12184637"/>
              <a:gd name="connsiteY33644" fmla="*/ 933321 h 4608812"/>
              <a:gd name="connsiteX33645" fmla="*/ 652876 w 12184637"/>
              <a:gd name="connsiteY33645" fmla="*/ 933395 h 4608812"/>
              <a:gd name="connsiteX33646" fmla="*/ 658325 w 12184637"/>
              <a:gd name="connsiteY33646" fmla="*/ 928536 h 4608812"/>
              <a:gd name="connsiteX33647" fmla="*/ 740783 w 12184637"/>
              <a:gd name="connsiteY33647" fmla="*/ 932364 h 4608812"/>
              <a:gd name="connsiteX33648" fmla="*/ 735482 w 12184637"/>
              <a:gd name="connsiteY33648" fmla="*/ 926548 h 4608812"/>
              <a:gd name="connsiteX33649" fmla="*/ 653097 w 12184637"/>
              <a:gd name="connsiteY33649" fmla="*/ 922204 h 4608812"/>
              <a:gd name="connsiteX33650" fmla="*/ 647281 w 12184637"/>
              <a:gd name="connsiteY33650" fmla="*/ 927505 h 4608812"/>
              <a:gd name="connsiteX33651" fmla="*/ 652582 w 12184637"/>
              <a:gd name="connsiteY33651" fmla="*/ 933321 h 4608812"/>
              <a:gd name="connsiteX33652" fmla="*/ 734966 w 12184637"/>
              <a:gd name="connsiteY33652" fmla="*/ 937665 h 4608812"/>
              <a:gd name="connsiteX33653" fmla="*/ 735261 w 12184637"/>
              <a:gd name="connsiteY33653" fmla="*/ 937665 h 4608812"/>
              <a:gd name="connsiteX33654" fmla="*/ 740783 w 12184637"/>
              <a:gd name="connsiteY33654" fmla="*/ 932364 h 4608812"/>
              <a:gd name="connsiteX33655" fmla="*/ 736071 w 12184637"/>
              <a:gd name="connsiteY33655" fmla="*/ 937591 h 4608812"/>
              <a:gd name="connsiteX33656" fmla="*/ 812491 w 12184637"/>
              <a:gd name="connsiteY33656" fmla="*/ 926033 h 4608812"/>
              <a:gd name="connsiteX33657" fmla="*/ 817203 w 12184637"/>
              <a:gd name="connsiteY33657" fmla="*/ 919701 h 4608812"/>
              <a:gd name="connsiteX33658" fmla="*/ 810872 w 12184637"/>
              <a:gd name="connsiteY33658" fmla="*/ 914989 h 4608812"/>
              <a:gd name="connsiteX33659" fmla="*/ 734451 w 12184637"/>
              <a:gd name="connsiteY33659" fmla="*/ 926548 h 4608812"/>
              <a:gd name="connsiteX33660" fmla="*/ 729739 w 12184637"/>
              <a:gd name="connsiteY33660" fmla="*/ 932880 h 4608812"/>
              <a:gd name="connsiteX33661" fmla="*/ 735261 w 12184637"/>
              <a:gd name="connsiteY33661" fmla="*/ 937591 h 4608812"/>
              <a:gd name="connsiteX33662" fmla="*/ 736071 w 12184637"/>
              <a:gd name="connsiteY33662" fmla="*/ 937591 h 4608812"/>
              <a:gd name="connsiteX33663" fmla="*/ 813080 w 12184637"/>
              <a:gd name="connsiteY33663" fmla="*/ 925959 h 4608812"/>
              <a:gd name="connsiteX33664" fmla="*/ 889060 w 12184637"/>
              <a:gd name="connsiteY33664" fmla="*/ 906081 h 4608812"/>
              <a:gd name="connsiteX33665" fmla="*/ 893035 w 12184637"/>
              <a:gd name="connsiteY33665" fmla="*/ 899307 h 4608812"/>
              <a:gd name="connsiteX33666" fmla="*/ 886262 w 12184637"/>
              <a:gd name="connsiteY33666" fmla="*/ 895332 h 4608812"/>
              <a:gd name="connsiteX33667" fmla="*/ 810283 w 12184637"/>
              <a:gd name="connsiteY33667" fmla="*/ 915210 h 4608812"/>
              <a:gd name="connsiteX33668" fmla="*/ 806307 w 12184637"/>
              <a:gd name="connsiteY33668" fmla="*/ 921983 h 4608812"/>
              <a:gd name="connsiteX33669" fmla="*/ 811755 w 12184637"/>
              <a:gd name="connsiteY33669" fmla="*/ 926180 h 4608812"/>
              <a:gd name="connsiteX33670" fmla="*/ 813080 w 12184637"/>
              <a:gd name="connsiteY33670" fmla="*/ 925959 h 4608812"/>
              <a:gd name="connsiteX33671" fmla="*/ 888986 w 12184637"/>
              <a:gd name="connsiteY33671" fmla="*/ 906007 h 4608812"/>
              <a:gd name="connsiteX33672" fmla="*/ 970045 w 12184637"/>
              <a:gd name="connsiteY33672" fmla="*/ 885245 h 4608812"/>
              <a:gd name="connsiteX33673" fmla="*/ 974021 w 12184637"/>
              <a:gd name="connsiteY33673" fmla="*/ 878472 h 4608812"/>
              <a:gd name="connsiteX33674" fmla="*/ 967247 w 12184637"/>
              <a:gd name="connsiteY33674" fmla="*/ 874496 h 4608812"/>
              <a:gd name="connsiteX33675" fmla="*/ 886188 w 12184637"/>
              <a:gd name="connsiteY33675" fmla="*/ 895258 h 4608812"/>
              <a:gd name="connsiteX33676" fmla="*/ 882213 w 12184637"/>
              <a:gd name="connsiteY33676" fmla="*/ 902031 h 4608812"/>
              <a:gd name="connsiteX33677" fmla="*/ 887661 w 12184637"/>
              <a:gd name="connsiteY33677" fmla="*/ 906228 h 4608812"/>
              <a:gd name="connsiteX33678" fmla="*/ 888986 w 12184637"/>
              <a:gd name="connsiteY33678" fmla="*/ 906007 h 4608812"/>
              <a:gd name="connsiteX33679" fmla="*/ 969972 w 12184637"/>
              <a:gd name="connsiteY33679" fmla="*/ 885245 h 4608812"/>
              <a:gd name="connsiteX33680" fmla="*/ 1055669 w 12184637"/>
              <a:gd name="connsiteY33680" fmla="*/ 864631 h 4608812"/>
              <a:gd name="connsiteX33681" fmla="*/ 1059792 w 12184637"/>
              <a:gd name="connsiteY33681" fmla="*/ 857931 h 4608812"/>
              <a:gd name="connsiteX33682" fmla="*/ 1053092 w 12184637"/>
              <a:gd name="connsiteY33682" fmla="*/ 853808 h 4608812"/>
              <a:gd name="connsiteX33683" fmla="*/ 967395 w 12184637"/>
              <a:gd name="connsiteY33683" fmla="*/ 874423 h 4608812"/>
              <a:gd name="connsiteX33684" fmla="*/ 963272 w 12184637"/>
              <a:gd name="connsiteY33684" fmla="*/ 881122 h 4608812"/>
              <a:gd name="connsiteX33685" fmla="*/ 968720 w 12184637"/>
              <a:gd name="connsiteY33685" fmla="*/ 885393 h 4608812"/>
              <a:gd name="connsiteX33686" fmla="*/ 969972 w 12184637"/>
              <a:gd name="connsiteY33686" fmla="*/ 885245 h 4608812"/>
              <a:gd name="connsiteX33687" fmla="*/ 1055522 w 12184637"/>
              <a:gd name="connsiteY33687" fmla="*/ 864631 h 4608812"/>
              <a:gd name="connsiteX33688" fmla="*/ 1145489 w 12184637"/>
              <a:gd name="connsiteY33688" fmla="*/ 845194 h 4608812"/>
              <a:gd name="connsiteX33689" fmla="*/ 1149759 w 12184637"/>
              <a:gd name="connsiteY33689" fmla="*/ 838568 h 4608812"/>
              <a:gd name="connsiteX33690" fmla="*/ 1143133 w 12184637"/>
              <a:gd name="connsiteY33690" fmla="*/ 834298 h 4608812"/>
              <a:gd name="connsiteX33691" fmla="*/ 1053166 w 12184637"/>
              <a:gd name="connsiteY33691" fmla="*/ 853735 h 4608812"/>
              <a:gd name="connsiteX33692" fmla="*/ 1048896 w 12184637"/>
              <a:gd name="connsiteY33692" fmla="*/ 860361 h 4608812"/>
              <a:gd name="connsiteX33693" fmla="*/ 1054344 w 12184637"/>
              <a:gd name="connsiteY33693" fmla="*/ 864778 h 4608812"/>
              <a:gd name="connsiteX33694" fmla="*/ 1055522 w 12184637"/>
              <a:gd name="connsiteY33694" fmla="*/ 864631 h 4608812"/>
              <a:gd name="connsiteX33695" fmla="*/ 1145342 w 12184637"/>
              <a:gd name="connsiteY33695" fmla="*/ 845194 h 4608812"/>
              <a:gd name="connsiteX33696" fmla="*/ 1237003 w 12184637"/>
              <a:gd name="connsiteY33696" fmla="*/ 827525 h 4608812"/>
              <a:gd name="connsiteX33697" fmla="*/ 1241420 w 12184637"/>
              <a:gd name="connsiteY33697" fmla="*/ 820972 h 4608812"/>
              <a:gd name="connsiteX33698" fmla="*/ 1234868 w 12184637"/>
              <a:gd name="connsiteY33698" fmla="*/ 816555 h 4608812"/>
              <a:gd name="connsiteX33699" fmla="*/ 1143207 w 12184637"/>
              <a:gd name="connsiteY33699" fmla="*/ 834224 h 4608812"/>
              <a:gd name="connsiteX33700" fmla="*/ 1138789 w 12184637"/>
              <a:gd name="connsiteY33700" fmla="*/ 840777 h 4608812"/>
              <a:gd name="connsiteX33701" fmla="*/ 1144311 w 12184637"/>
              <a:gd name="connsiteY33701" fmla="*/ 845268 h 4608812"/>
              <a:gd name="connsiteX33702" fmla="*/ 1145342 w 12184637"/>
              <a:gd name="connsiteY33702" fmla="*/ 845194 h 4608812"/>
              <a:gd name="connsiteX33703" fmla="*/ 1236929 w 12184637"/>
              <a:gd name="connsiteY33703" fmla="*/ 827598 h 4608812"/>
              <a:gd name="connsiteX33704" fmla="*/ 1327780 w 12184637"/>
              <a:gd name="connsiteY33704" fmla="*/ 812285 h 4608812"/>
              <a:gd name="connsiteX33705" fmla="*/ 1332345 w 12184637"/>
              <a:gd name="connsiteY33705" fmla="*/ 805880 h 4608812"/>
              <a:gd name="connsiteX33706" fmla="*/ 1325940 w 12184637"/>
              <a:gd name="connsiteY33706" fmla="*/ 801315 h 4608812"/>
              <a:gd name="connsiteX33707" fmla="*/ 1235089 w 12184637"/>
              <a:gd name="connsiteY33707" fmla="*/ 816702 h 4608812"/>
              <a:gd name="connsiteX33708" fmla="*/ 1230524 w 12184637"/>
              <a:gd name="connsiteY33708" fmla="*/ 823107 h 4608812"/>
              <a:gd name="connsiteX33709" fmla="*/ 1236046 w 12184637"/>
              <a:gd name="connsiteY33709" fmla="*/ 827746 h 4608812"/>
              <a:gd name="connsiteX33710" fmla="*/ 1236929 w 12184637"/>
              <a:gd name="connsiteY33710" fmla="*/ 827598 h 4608812"/>
              <a:gd name="connsiteX33711" fmla="*/ 1327633 w 12184637"/>
              <a:gd name="connsiteY33711" fmla="*/ 812285 h 4608812"/>
              <a:gd name="connsiteX33712" fmla="*/ 1415245 w 12184637"/>
              <a:gd name="connsiteY33712" fmla="*/ 799769 h 4608812"/>
              <a:gd name="connsiteX33713" fmla="*/ 1419956 w 12184637"/>
              <a:gd name="connsiteY33713" fmla="*/ 793437 h 4608812"/>
              <a:gd name="connsiteX33714" fmla="*/ 1413625 w 12184637"/>
              <a:gd name="connsiteY33714" fmla="*/ 788725 h 4608812"/>
              <a:gd name="connsiteX33715" fmla="*/ 1326013 w 12184637"/>
              <a:gd name="connsiteY33715" fmla="*/ 801241 h 4608812"/>
              <a:gd name="connsiteX33716" fmla="*/ 1321301 w 12184637"/>
              <a:gd name="connsiteY33716" fmla="*/ 807573 h 4608812"/>
              <a:gd name="connsiteX33717" fmla="*/ 1326823 w 12184637"/>
              <a:gd name="connsiteY33717" fmla="*/ 812358 h 4608812"/>
              <a:gd name="connsiteX33718" fmla="*/ 1327633 w 12184637"/>
              <a:gd name="connsiteY33718" fmla="*/ 812285 h 4608812"/>
              <a:gd name="connsiteX33719" fmla="*/ 1415097 w 12184637"/>
              <a:gd name="connsiteY33719" fmla="*/ 799769 h 4608812"/>
              <a:gd name="connsiteX33720" fmla="*/ 1497187 w 12184637"/>
              <a:gd name="connsiteY33720" fmla="*/ 790640 h 4608812"/>
              <a:gd name="connsiteX33721" fmla="*/ 1502120 w 12184637"/>
              <a:gd name="connsiteY33721" fmla="*/ 784455 h 4608812"/>
              <a:gd name="connsiteX33722" fmla="*/ 1495936 w 12184637"/>
              <a:gd name="connsiteY33722" fmla="*/ 779522 h 4608812"/>
              <a:gd name="connsiteX33723" fmla="*/ 1413846 w 12184637"/>
              <a:gd name="connsiteY33723" fmla="*/ 788652 h 4608812"/>
              <a:gd name="connsiteX33724" fmla="*/ 1408913 w 12184637"/>
              <a:gd name="connsiteY33724" fmla="*/ 794836 h 4608812"/>
              <a:gd name="connsiteX33725" fmla="*/ 1414508 w 12184637"/>
              <a:gd name="connsiteY33725" fmla="*/ 799769 h 4608812"/>
              <a:gd name="connsiteX33726" fmla="*/ 1415097 w 12184637"/>
              <a:gd name="connsiteY33726" fmla="*/ 799769 h 4608812"/>
              <a:gd name="connsiteX33727" fmla="*/ 1497040 w 12184637"/>
              <a:gd name="connsiteY33727" fmla="*/ 790640 h 4608812"/>
              <a:gd name="connsiteX33728" fmla="*/ 1573829 w 12184637"/>
              <a:gd name="connsiteY33728" fmla="*/ 784161 h 4608812"/>
              <a:gd name="connsiteX33729" fmla="*/ 1578909 w 12184637"/>
              <a:gd name="connsiteY33729" fmla="*/ 778124 h 4608812"/>
              <a:gd name="connsiteX33730" fmla="*/ 1572872 w 12184637"/>
              <a:gd name="connsiteY33730" fmla="*/ 773044 h 4608812"/>
              <a:gd name="connsiteX33731" fmla="*/ 1496083 w 12184637"/>
              <a:gd name="connsiteY33731" fmla="*/ 779522 h 4608812"/>
              <a:gd name="connsiteX33732" fmla="*/ 1491003 w 12184637"/>
              <a:gd name="connsiteY33732" fmla="*/ 785559 h 4608812"/>
              <a:gd name="connsiteX33733" fmla="*/ 1496598 w 12184637"/>
              <a:gd name="connsiteY33733" fmla="*/ 790640 h 4608812"/>
              <a:gd name="connsiteX33734" fmla="*/ 1497040 w 12184637"/>
              <a:gd name="connsiteY33734" fmla="*/ 790640 h 4608812"/>
              <a:gd name="connsiteX33735" fmla="*/ 1573682 w 12184637"/>
              <a:gd name="connsiteY33735" fmla="*/ 784161 h 4608812"/>
              <a:gd name="connsiteX33736" fmla="*/ 1645391 w 12184637"/>
              <a:gd name="connsiteY33736" fmla="*/ 779743 h 4608812"/>
              <a:gd name="connsiteX33737" fmla="*/ 1650618 w 12184637"/>
              <a:gd name="connsiteY33737" fmla="*/ 773853 h 4608812"/>
              <a:gd name="connsiteX33738" fmla="*/ 1644728 w 12184637"/>
              <a:gd name="connsiteY33738" fmla="*/ 768626 h 4608812"/>
              <a:gd name="connsiteX33739" fmla="*/ 1573019 w 12184637"/>
              <a:gd name="connsiteY33739" fmla="*/ 773044 h 4608812"/>
              <a:gd name="connsiteX33740" fmla="*/ 1567792 w 12184637"/>
              <a:gd name="connsiteY33740" fmla="*/ 778933 h 4608812"/>
              <a:gd name="connsiteX33741" fmla="*/ 1573387 w 12184637"/>
              <a:gd name="connsiteY33741" fmla="*/ 784161 h 4608812"/>
              <a:gd name="connsiteX33742" fmla="*/ 1573682 w 12184637"/>
              <a:gd name="connsiteY33742" fmla="*/ 784161 h 4608812"/>
              <a:gd name="connsiteX33743" fmla="*/ 1645317 w 12184637"/>
              <a:gd name="connsiteY33743" fmla="*/ 779743 h 4608812"/>
              <a:gd name="connsiteX33744" fmla="*/ 1712240 w 12184637"/>
              <a:gd name="connsiteY33744" fmla="*/ 776651 h 4608812"/>
              <a:gd name="connsiteX33745" fmla="*/ 1717541 w 12184637"/>
              <a:gd name="connsiteY33745" fmla="*/ 770835 h 4608812"/>
              <a:gd name="connsiteX33746" fmla="*/ 1711725 w 12184637"/>
              <a:gd name="connsiteY33746" fmla="*/ 765534 h 4608812"/>
              <a:gd name="connsiteX33747" fmla="*/ 1644802 w 12184637"/>
              <a:gd name="connsiteY33747" fmla="*/ 768626 h 4608812"/>
              <a:gd name="connsiteX33748" fmla="*/ 1639501 w 12184637"/>
              <a:gd name="connsiteY33748" fmla="*/ 774442 h 4608812"/>
              <a:gd name="connsiteX33749" fmla="*/ 1645096 w 12184637"/>
              <a:gd name="connsiteY33749" fmla="*/ 779743 h 4608812"/>
              <a:gd name="connsiteX33750" fmla="*/ 1645317 w 12184637"/>
              <a:gd name="connsiteY33750" fmla="*/ 779743 h 4608812"/>
              <a:gd name="connsiteX33751" fmla="*/ 1712167 w 12184637"/>
              <a:gd name="connsiteY33751" fmla="*/ 776651 h 4608812"/>
              <a:gd name="connsiteX33752" fmla="*/ 1774526 w 12184637"/>
              <a:gd name="connsiteY33752" fmla="*/ 774295 h 4608812"/>
              <a:gd name="connsiteX33753" fmla="*/ 1779900 w 12184637"/>
              <a:gd name="connsiteY33753" fmla="*/ 768553 h 4608812"/>
              <a:gd name="connsiteX33754" fmla="*/ 1774158 w 12184637"/>
              <a:gd name="connsiteY33754" fmla="*/ 763178 h 4608812"/>
              <a:gd name="connsiteX33755" fmla="*/ 1711799 w 12184637"/>
              <a:gd name="connsiteY33755" fmla="*/ 765534 h 4608812"/>
              <a:gd name="connsiteX33756" fmla="*/ 1706424 w 12184637"/>
              <a:gd name="connsiteY33756" fmla="*/ 771277 h 4608812"/>
              <a:gd name="connsiteX33757" fmla="*/ 1712020 w 12184637"/>
              <a:gd name="connsiteY33757" fmla="*/ 776651 h 4608812"/>
              <a:gd name="connsiteX33758" fmla="*/ 1712167 w 12184637"/>
              <a:gd name="connsiteY33758" fmla="*/ 776651 h 4608812"/>
              <a:gd name="connsiteX33759" fmla="*/ 1774378 w 12184637"/>
              <a:gd name="connsiteY33759" fmla="*/ 774295 h 4608812"/>
              <a:gd name="connsiteX33760" fmla="*/ 1830774 w 12184637"/>
              <a:gd name="connsiteY33760" fmla="*/ 773412 h 4608812"/>
              <a:gd name="connsiteX33761" fmla="*/ 1836222 w 12184637"/>
              <a:gd name="connsiteY33761" fmla="*/ 767743 h 4608812"/>
              <a:gd name="connsiteX33762" fmla="*/ 1830627 w 12184637"/>
              <a:gd name="connsiteY33762" fmla="*/ 762295 h 4608812"/>
              <a:gd name="connsiteX33763" fmla="*/ 1830553 w 12184637"/>
              <a:gd name="connsiteY33763" fmla="*/ 762295 h 4608812"/>
              <a:gd name="connsiteX33764" fmla="*/ 1774158 w 12184637"/>
              <a:gd name="connsiteY33764" fmla="*/ 763178 h 4608812"/>
              <a:gd name="connsiteX33765" fmla="*/ 1768709 w 12184637"/>
              <a:gd name="connsiteY33765" fmla="*/ 768847 h 4608812"/>
              <a:gd name="connsiteX33766" fmla="*/ 1774378 w 12184637"/>
              <a:gd name="connsiteY33766" fmla="*/ 774295 h 4608812"/>
              <a:gd name="connsiteX33767" fmla="*/ 1774378 w 12184637"/>
              <a:gd name="connsiteY33767" fmla="*/ 774295 h 4608812"/>
              <a:gd name="connsiteX33768" fmla="*/ 1885329 w 12184637"/>
              <a:gd name="connsiteY33768" fmla="*/ 769215 h 4608812"/>
              <a:gd name="connsiteX33769" fmla="*/ 1879881 w 12184637"/>
              <a:gd name="connsiteY33769" fmla="*/ 763473 h 4608812"/>
              <a:gd name="connsiteX33770" fmla="*/ 1830847 w 12184637"/>
              <a:gd name="connsiteY33770" fmla="*/ 762221 h 4608812"/>
              <a:gd name="connsiteX33771" fmla="*/ 1825105 w 12184637"/>
              <a:gd name="connsiteY33771" fmla="*/ 767669 h 4608812"/>
              <a:gd name="connsiteX33772" fmla="*/ 1830553 w 12184637"/>
              <a:gd name="connsiteY33772" fmla="*/ 773412 h 4608812"/>
              <a:gd name="connsiteX33773" fmla="*/ 1879586 w 12184637"/>
              <a:gd name="connsiteY33773" fmla="*/ 774663 h 4608812"/>
              <a:gd name="connsiteX33774" fmla="*/ 1879733 w 12184637"/>
              <a:gd name="connsiteY33774" fmla="*/ 774663 h 4608812"/>
              <a:gd name="connsiteX33775" fmla="*/ 1885329 w 12184637"/>
              <a:gd name="connsiteY33775" fmla="*/ 769215 h 4608812"/>
              <a:gd name="connsiteX33776" fmla="*/ 1964915 w 12184637"/>
              <a:gd name="connsiteY33776" fmla="*/ 909467 h 4608812"/>
              <a:gd name="connsiteX33777" fmla="*/ 1966830 w 12184637"/>
              <a:gd name="connsiteY33777" fmla="*/ 901811 h 4608812"/>
              <a:gd name="connsiteX33778" fmla="*/ 1884519 w 12184637"/>
              <a:gd name="connsiteY33778" fmla="*/ 766123 h 4608812"/>
              <a:gd name="connsiteX33779" fmla="*/ 1876862 w 12184637"/>
              <a:gd name="connsiteY33779" fmla="*/ 764209 h 4608812"/>
              <a:gd name="connsiteX33780" fmla="*/ 1874948 w 12184637"/>
              <a:gd name="connsiteY33780" fmla="*/ 771866 h 4608812"/>
              <a:gd name="connsiteX33781" fmla="*/ 1957258 w 12184637"/>
              <a:gd name="connsiteY33781" fmla="*/ 907553 h 4608812"/>
              <a:gd name="connsiteX33782" fmla="*/ 1962044 w 12184637"/>
              <a:gd name="connsiteY33782" fmla="*/ 910204 h 4608812"/>
              <a:gd name="connsiteX33783" fmla="*/ 1964915 w 12184637"/>
              <a:gd name="connsiteY33783" fmla="*/ 909467 h 4608812"/>
              <a:gd name="connsiteX33784" fmla="*/ 1965872 w 12184637"/>
              <a:gd name="connsiteY33784" fmla="*/ 910940 h 4608812"/>
              <a:gd name="connsiteX33785" fmla="*/ 1967713 w 12184637"/>
              <a:gd name="connsiteY33785" fmla="*/ 903283 h 4608812"/>
              <a:gd name="connsiteX33786" fmla="*/ 1966830 w 12184637"/>
              <a:gd name="connsiteY33786" fmla="*/ 901811 h 4608812"/>
              <a:gd name="connsiteX33787" fmla="*/ 1959173 w 12184637"/>
              <a:gd name="connsiteY33787" fmla="*/ 899970 h 4608812"/>
              <a:gd name="connsiteX33788" fmla="*/ 1957332 w 12184637"/>
              <a:gd name="connsiteY33788" fmla="*/ 907627 h 4608812"/>
              <a:gd name="connsiteX33789" fmla="*/ 1958216 w 12184637"/>
              <a:gd name="connsiteY33789" fmla="*/ 909099 h 4608812"/>
              <a:gd name="connsiteX33790" fmla="*/ 1963001 w 12184637"/>
              <a:gd name="connsiteY33790" fmla="*/ 911750 h 4608812"/>
              <a:gd name="connsiteX33791" fmla="*/ 1965872 w 12184637"/>
              <a:gd name="connsiteY33791" fmla="*/ 910940 h 4608812"/>
              <a:gd name="connsiteX33792" fmla="*/ 2008058 w 12184637"/>
              <a:gd name="connsiteY33792" fmla="*/ 909909 h 4608812"/>
              <a:gd name="connsiteX33793" fmla="*/ 2002978 w 12184637"/>
              <a:gd name="connsiteY33793" fmla="*/ 903872 h 4608812"/>
              <a:gd name="connsiteX33794" fmla="*/ 1963443 w 12184637"/>
              <a:gd name="connsiteY33794" fmla="*/ 900633 h 4608812"/>
              <a:gd name="connsiteX33795" fmla="*/ 1957406 w 12184637"/>
              <a:gd name="connsiteY33795" fmla="*/ 905713 h 4608812"/>
              <a:gd name="connsiteX33796" fmla="*/ 1962486 w 12184637"/>
              <a:gd name="connsiteY33796" fmla="*/ 911750 h 4608812"/>
              <a:gd name="connsiteX33797" fmla="*/ 2002021 w 12184637"/>
              <a:gd name="connsiteY33797" fmla="*/ 914989 h 4608812"/>
              <a:gd name="connsiteX33798" fmla="*/ 2002537 w 12184637"/>
              <a:gd name="connsiteY33798" fmla="*/ 914989 h 4608812"/>
              <a:gd name="connsiteX33799" fmla="*/ 2008058 w 12184637"/>
              <a:gd name="connsiteY33799" fmla="*/ 909909 h 4608812"/>
              <a:gd name="connsiteX33800" fmla="*/ 2037140 w 12184637"/>
              <a:gd name="connsiteY33800" fmla="*/ 916535 h 4608812"/>
              <a:gd name="connsiteX33801" fmla="*/ 2032796 w 12184637"/>
              <a:gd name="connsiteY33801" fmla="*/ 909983 h 4608812"/>
              <a:gd name="connsiteX33802" fmla="*/ 2003641 w 12184637"/>
              <a:gd name="connsiteY33802" fmla="*/ 904019 h 4608812"/>
              <a:gd name="connsiteX33803" fmla="*/ 1997089 w 12184637"/>
              <a:gd name="connsiteY33803" fmla="*/ 908363 h 4608812"/>
              <a:gd name="connsiteX33804" fmla="*/ 2001432 w 12184637"/>
              <a:gd name="connsiteY33804" fmla="*/ 914915 h 4608812"/>
              <a:gd name="connsiteX33805" fmla="*/ 2030587 w 12184637"/>
              <a:gd name="connsiteY33805" fmla="*/ 920879 h 4608812"/>
              <a:gd name="connsiteX33806" fmla="*/ 2031765 w 12184637"/>
              <a:gd name="connsiteY33806" fmla="*/ 921026 h 4608812"/>
              <a:gd name="connsiteX33807" fmla="*/ 2037140 w 12184637"/>
              <a:gd name="connsiteY33807" fmla="*/ 916535 h 4608812"/>
              <a:gd name="connsiteX33808" fmla="*/ 2059300 w 12184637"/>
              <a:gd name="connsiteY33808" fmla="*/ 924855 h 4608812"/>
              <a:gd name="connsiteX33809" fmla="*/ 2055840 w 12184637"/>
              <a:gd name="connsiteY33809" fmla="*/ 917787 h 4608812"/>
              <a:gd name="connsiteX33810" fmla="*/ 2033458 w 12184637"/>
              <a:gd name="connsiteY33810" fmla="*/ 910130 h 4608812"/>
              <a:gd name="connsiteX33811" fmla="*/ 2026391 w 12184637"/>
              <a:gd name="connsiteY33811" fmla="*/ 913590 h 4608812"/>
              <a:gd name="connsiteX33812" fmla="*/ 2029851 w 12184637"/>
              <a:gd name="connsiteY33812" fmla="*/ 920658 h 4608812"/>
              <a:gd name="connsiteX33813" fmla="*/ 2052232 w 12184637"/>
              <a:gd name="connsiteY33813" fmla="*/ 928315 h 4608812"/>
              <a:gd name="connsiteX33814" fmla="*/ 2054073 w 12184637"/>
              <a:gd name="connsiteY33814" fmla="*/ 928609 h 4608812"/>
              <a:gd name="connsiteX33815" fmla="*/ 2059300 w 12184637"/>
              <a:gd name="connsiteY33815" fmla="*/ 924855 h 4608812"/>
              <a:gd name="connsiteX33816" fmla="*/ 2078148 w 12184637"/>
              <a:gd name="connsiteY33816" fmla="*/ 933469 h 4608812"/>
              <a:gd name="connsiteX33817" fmla="*/ 2075203 w 12184637"/>
              <a:gd name="connsiteY33817" fmla="*/ 926106 h 4608812"/>
              <a:gd name="connsiteX33818" fmla="*/ 2056208 w 12184637"/>
              <a:gd name="connsiteY33818" fmla="*/ 917934 h 4608812"/>
              <a:gd name="connsiteX33819" fmla="*/ 2048846 w 12184637"/>
              <a:gd name="connsiteY33819" fmla="*/ 920879 h 4608812"/>
              <a:gd name="connsiteX33820" fmla="*/ 2051791 w 12184637"/>
              <a:gd name="connsiteY33820" fmla="*/ 928241 h 4608812"/>
              <a:gd name="connsiteX33821" fmla="*/ 2070786 w 12184637"/>
              <a:gd name="connsiteY33821" fmla="*/ 936413 h 4608812"/>
              <a:gd name="connsiteX33822" fmla="*/ 2073068 w 12184637"/>
              <a:gd name="connsiteY33822" fmla="*/ 936855 h 4608812"/>
              <a:gd name="connsiteX33823" fmla="*/ 2078148 w 12184637"/>
              <a:gd name="connsiteY33823" fmla="*/ 933469 h 4608812"/>
              <a:gd name="connsiteX33824" fmla="*/ 2097216 w 12184637"/>
              <a:gd name="connsiteY33824" fmla="*/ 940978 h 4608812"/>
              <a:gd name="connsiteX33825" fmla="*/ 2094124 w 12184637"/>
              <a:gd name="connsiteY33825" fmla="*/ 933763 h 4608812"/>
              <a:gd name="connsiteX33826" fmla="*/ 2075129 w 12184637"/>
              <a:gd name="connsiteY33826" fmla="*/ 926106 h 4608812"/>
              <a:gd name="connsiteX33827" fmla="*/ 2067914 w 12184637"/>
              <a:gd name="connsiteY33827" fmla="*/ 929198 h 4608812"/>
              <a:gd name="connsiteX33828" fmla="*/ 2071006 w 12184637"/>
              <a:gd name="connsiteY33828" fmla="*/ 936413 h 4608812"/>
              <a:gd name="connsiteX33829" fmla="*/ 2090001 w 12184637"/>
              <a:gd name="connsiteY33829" fmla="*/ 944070 h 4608812"/>
              <a:gd name="connsiteX33830" fmla="*/ 2092136 w 12184637"/>
              <a:gd name="connsiteY33830" fmla="*/ 944438 h 4608812"/>
              <a:gd name="connsiteX33831" fmla="*/ 2097216 w 12184637"/>
              <a:gd name="connsiteY33831" fmla="*/ 940978 h 4608812"/>
              <a:gd name="connsiteX33832" fmla="*/ 2119745 w 12184637"/>
              <a:gd name="connsiteY33832" fmla="*/ 946353 h 4608812"/>
              <a:gd name="connsiteX33833" fmla="*/ 2115843 w 12184637"/>
              <a:gd name="connsiteY33833" fmla="*/ 939506 h 4608812"/>
              <a:gd name="connsiteX33834" fmla="*/ 2093535 w 12184637"/>
              <a:gd name="connsiteY33834" fmla="*/ 933469 h 4608812"/>
              <a:gd name="connsiteX33835" fmla="*/ 2086688 w 12184637"/>
              <a:gd name="connsiteY33835" fmla="*/ 937371 h 4608812"/>
              <a:gd name="connsiteX33836" fmla="*/ 2090590 w 12184637"/>
              <a:gd name="connsiteY33836" fmla="*/ 944218 h 4608812"/>
              <a:gd name="connsiteX33837" fmla="*/ 2112898 w 12184637"/>
              <a:gd name="connsiteY33837" fmla="*/ 950255 h 4608812"/>
              <a:gd name="connsiteX33838" fmla="*/ 2114370 w 12184637"/>
              <a:gd name="connsiteY33838" fmla="*/ 950476 h 4608812"/>
              <a:gd name="connsiteX33839" fmla="*/ 2119745 w 12184637"/>
              <a:gd name="connsiteY33839" fmla="*/ 946353 h 4608812"/>
              <a:gd name="connsiteX33840" fmla="*/ 2146985 w 12184637"/>
              <a:gd name="connsiteY33840" fmla="*/ 949887 h 4608812"/>
              <a:gd name="connsiteX33841" fmla="*/ 2142347 w 12184637"/>
              <a:gd name="connsiteY33841" fmla="*/ 943555 h 4608812"/>
              <a:gd name="connsiteX33842" fmla="*/ 2115254 w 12184637"/>
              <a:gd name="connsiteY33842" fmla="*/ 939432 h 4608812"/>
              <a:gd name="connsiteX33843" fmla="*/ 2108922 w 12184637"/>
              <a:gd name="connsiteY33843" fmla="*/ 944070 h 4608812"/>
              <a:gd name="connsiteX33844" fmla="*/ 2113561 w 12184637"/>
              <a:gd name="connsiteY33844" fmla="*/ 950402 h 4608812"/>
              <a:gd name="connsiteX33845" fmla="*/ 2140654 w 12184637"/>
              <a:gd name="connsiteY33845" fmla="*/ 954598 h 4608812"/>
              <a:gd name="connsiteX33846" fmla="*/ 2141537 w 12184637"/>
              <a:gd name="connsiteY33846" fmla="*/ 954672 h 4608812"/>
              <a:gd name="connsiteX33847" fmla="*/ 2146985 w 12184637"/>
              <a:gd name="connsiteY33847" fmla="*/ 949887 h 4608812"/>
              <a:gd name="connsiteX33848" fmla="*/ 2180263 w 12184637"/>
              <a:gd name="connsiteY33848" fmla="*/ 951506 h 4608812"/>
              <a:gd name="connsiteX33849" fmla="*/ 2175036 w 12184637"/>
              <a:gd name="connsiteY33849" fmla="*/ 945616 h 4608812"/>
              <a:gd name="connsiteX33850" fmla="*/ 2141832 w 12184637"/>
              <a:gd name="connsiteY33850" fmla="*/ 943555 h 4608812"/>
              <a:gd name="connsiteX33851" fmla="*/ 2135942 w 12184637"/>
              <a:gd name="connsiteY33851" fmla="*/ 948782 h 4608812"/>
              <a:gd name="connsiteX33852" fmla="*/ 2141169 w 12184637"/>
              <a:gd name="connsiteY33852" fmla="*/ 954672 h 4608812"/>
              <a:gd name="connsiteX33853" fmla="*/ 2174373 w 12184637"/>
              <a:gd name="connsiteY33853" fmla="*/ 956733 h 4608812"/>
              <a:gd name="connsiteX33854" fmla="*/ 2174741 w 12184637"/>
              <a:gd name="connsiteY33854" fmla="*/ 956733 h 4608812"/>
              <a:gd name="connsiteX33855" fmla="*/ 2180263 w 12184637"/>
              <a:gd name="connsiteY33855" fmla="*/ 951506 h 4608812"/>
              <a:gd name="connsiteX33856" fmla="*/ 2221051 w 12184637"/>
              <a:gd name="connsiteY33856" fmla="*/ 950770 h 4608812"/>
              <a:gd name="connsiteX33857" fmla="*/ 2215455 w 12184637"/>
              <a:gd name="connsiteY33857" fmla="*/ 945248 h 4608812"/>
              <a:gd name="connsiteX33858" fmla="*/ 2174741 w 12184637"/>
              <a:gd name="connsiteY33858" fmla="*/ 945543 h 4608812"/>
              <a:gd name="connsiteX33859" fmla="*/ 2169220 w 12184637"/>
              <a:gd name="connsiteY33859" fmla="*/ 951138 h 4608812"/>
              <a:gd name="connsiteX33860" fmla="*/ 2174815 w 12184637"/>
              <a:gd name="connsiteY33860" fmla="*/ 956660 h 4608812"/>
              <a:gd name="connsiteX33861" fmla="*/ 2215529 w 12184637"/>
              <a:gd name="connsiteY33861" fmla="*/ 956365 h 4608812"/>
              <a:gd name="connsiteX33862" fmla="*/ 2221051 w 12184637"/>
              <a:gd name="connsiteY33862" fmla="*/ 950770 h 4608812"/>
              <a:gd name="connsiteX33863" fmla="*/ 2215750 w 12184637"/>
              <a:gd name="connsiteY33863" fmla="*/ 956365 h 4608812"/>
              <a:gd name="connsiteX33864" fmla="*/ 2265224 w 12184637"/>
              <a:gd name="connsiteY33864" fmla="*/ 953494 h 4608812"/>
              <a:gd name="connsiteX33865" fmla="*/ 2270452 w 12184637"/>
              <a:gd name="connsiteY33865" fmla="*/ 947604 h 4608812"/>
              <a:gd name="connsiteX33866" fmla="*/ 2264562 w 12184637"/>
              <a:gd name="connsiteY33866" fmla="*/ 942377 h 4608812"/>
              <a:gd name="connsiteX33867" fmla="*/ 2215087 w 12184637"/>
              <a:gd name="connsiteY33867" fmla="*/ 945248 h 4608812"/>
              <a:gd name="connsiteX33868" fmla="*/ 2209860 w 12184637"/>
              <a:gd name="connsiteY33868" fmla="*/ 951138 h 4608812"/>
              <a:gd name="connsiteX33869" fmla="*/ 2215455 w 12184637"/>
              <a:gd name="connsiteY33869" fmla="*/ 956365 h 4608812"/>
              <a:gd name="connsiteX33870" fmla="*/ 2215750 w 12184637"/>
              <a:gd name="connsiteY33870" fmla="*/ 956365 h 4608812"/>
              <a:gd name="connsiteX33871" fmla="*/ 2265372 w 12184637"/>
              <a:gd name="connsiteY33871" fmla="*/ 953494 h 4608812"/>
              <a:gd name="connsiteX33872" fmla="*/ 2321178 w 12184637"/>
              <a:gd name="connsiteY33872" fmla="*/ 949003 h 4608812"/>
              <a:gd name="connsiteX33873" fmla="*/ 2326258 w 12184637"/>
              <a:gd name="connsiteY33873" fmla="*/ 942966 h 4608812"/>
              <a:gd name="connsiteX33874" fmla="*/ 2320221 w 12184637"/>
              <a:gd name="connsiteY33874" fmla="*/ 937886 h 4608812"/>
              <a:gd name="connsiteX33875" fmla="*/ 2264414 w 12184637"/>
              <a:gd name="connsiteY33875" fmla="*/ 942377 h 4608812"/>
              <a:gd name="connsiteX33876" fmla="*/ 2259334 w 12184637"/>
              <a:gd name="connsiteY33876" fmla="*/ 948414 h 4608812"/>
              <a:gd name="connsiteX33877" fmla="*/ 2264930 w 12184637"/>
              <a:gd name="connsiteY33877" fmla="*/ 953568 h 4608812"/>
              <a:gd name="connsiteX33878" fmla="*/ 2265372 w 12184637"/>
              <a:gd name="connsiteY33878" fmla="*/ 953494 h 4608812"/>
              <a:gd name="connsiteX33879" fmla="*/ 2321178 w 12184637"/>
              <a:gd name="connsiteY33879" fmla="*/ 949003 h 4608812"/>
              <a:gd name="connsiteX33880" fmla="*/ 2381034 w 12184637"/>
              <a:gd name="connsiteY33880" fmla="*/ 943849 h 4608812"/>
              <a:gd name="connsiteX33881" fmla="*/ 2386114 w 12184637"/>
              <a:gd name="connsiteY33881" fmla="*/ 937812 h 4608812"/>
              <a:gd name="connsiteX33882" fmla="*/ 2380076 w 12184637"/>
              <a:gd name="connsiteY33882" fmla="*/ 932732 h 4608812"/>
              <a:gd name="connsiteX33883" fmla="*/ 2320221 w 12184637"/>
              <a:gd name="connsiteY33883" fmla="*/ 937886 h 4608812"/>
              <a:gd name="connsiteX33884" fmla="*/ 2315141 w 12184637"/>
              <a:gd name="connsiteY33884" fmla="*/ 943923 h 4608812"/>
              <a:gd name="connsiteX33885" fmla="*/ 2320736 w 12184637"/>
              <a:gd name="connsiteY33885" fmla="*/ 949003 h 4608812"/>
              <a:gd name="connsiteX33886" fmla="*/ 2321178 w 12184637"/>
              <a:gd name="connsiteY33886" fmla="*/ 949003 h 4608812"/>
              <a:gd name="connsiteX33887" fmla="*/ 2380960 w 12184637"/>
              <a:gd name="connsiteY33887" fmla="*/ 943849 h 4608812"/>
              <a:gd name="connsiteX33888" fmla="*/ 2442656 w 12184637"/>
              <a:gd name="connsiteY33888" fmla="*/ 938917 h 4608812"/>
              <a:gd name="connsiteX33889" fmla="*/ 2447810 w 12184637"/>
              <a:gd name="connsiteY33889" fmla="*/ 932880 h 4608812"/>
              <a:gd name="connsiteX33890" fmla="*/ 2441773 w 12184637"/>
              <a:gd name="connsiteY33890" fmla="*/ 927726 h 4608812"/>
              <a:gd name="connsiteX33891" fmla="*/ 2380076 w 12184637"/>
              <a:gd name="connsiteY33891" fmla="*/ 932659 h 4608812"/>
              <a:gd name="connsiteX33892" fmla="*/ 2374996 w 12184637"/>
              <a:gd name="connsiteY33892" fmla="*/ 938696 h 4608812"/>
              <a:gd name="connsiteX33893" fmla="*/ 2380592 w 12184637"/>
              <a:gd name="connsiteY33893" fmla="*/ 943849 h 4608812"/>
              <a:gd name="connsiteX33894" fmla="*/ 2380960 w 12184637"/>
              <a:gd name="connsiteY33894" fmla="*/ 943849 h 4608812"/>
              <a:gd name="connsiteX33895" fmla="*/ 2442583 w 12184637"/>
              <a:gd name="connsiteY33895" fmla="*/ 938917 h 4608812"/>
              <a:gd name="connsiteX33896" fmla="*/ 2504058 w 12184637"/>
              <a:gd name="connsiteY33896" fmla="*/ 935088 h 4608812"/>
              <a:gd name="connsiteX33897" fmla="*/ 2509285 w 12184637"/>
              <a:gd name="connsiteY33897" fmla="*/ 929198 h 4608812"/>
              <a:gd name="connsiteX33898" fmla="*/ 2503395 w 12184637"/>
              <a:gd name="connsiteY33898" fmla="*/ 923971 h 4608812"/>
              <a:gd name="connsiteX33899" fmla="*/ 2441920 w 12184637"/>
              <a:gd name="connsiteY33899" fmla="*/ 927800 h 4608812"/>
              <a:gd name="connsiteX33900" fmla="*/ 2436693 w 12184637"/>
              <a:gd name="connsiteY33900" fmla="*/ 933689 h 4608812"/>
              <a:gd name="connsiteX33901" fmla="*/ 2442288 w 12184637"/>
              <a:gd name="connsiteY33901" fmla="*/ 938917 h 4608812"/>
              <a:gd name="connsiteX33902" fmla="*/ 2442583 w 12184637"/>
              <a:gd name="connsiteY33902" fmla="*/ 938917 h 4608812"/>
              <a:gd name="connsiteX33903" fmla="*/ 2503984 w 12184637"/>
              <a:gd name="connsiteY33903" fmla="*/ 935088 h 4608812"/>
              <a:gd name="connsiteX33904" fmla="*/ 2563840 w 12184637"/>
              <a:gd name="connsiteY33904" fmla="*/ 931996 h 4608812"/>
              <a:gd name="connsiteX33905" fmla="*/ 2569141 w 12184637"/>
              <a:gd name="connsiteY33905" fmla="*/ 926106 h 4608812"/>
              <a:gd name="connsiteX33906" fmla="*/ 2563251 w 12184637"/>
              <a:gd name="connsiteY33906" fmla="*/ 920805 h 4608812"/>
              <a:gd name="connsiteX33907" fmla="*/ 2503395 w 12184637"/>
              <a:gd name="connsiteY33907" fmla="*/ 923897 h 4608812"/>
              <a:gd name="connsiteX33908" fmla="*/ 2498094 w 12184637"/>
              <a:gd name="connsiteY33908" fmla="*/ 929714 h 4608812"/>
              <a:gd name="connsiteX33909" fmla="*/ 2503690 w 12184637"/>
              <a:gd name="connsiteY33909" fmla="*/ 935015 h 4608812"/>
              <a:gd name="connsiteX33910" fmla="*/ 2503984 w 12184637"/>
              <a:gd name="connsiteY33910" fmla="*/ 935088 h 4608812"/>
              <a:gd name="connsiteX33911" fmla="*/ 2563840 w 12184637"/>
              <a:gd name="connsiteY33911" fmla="*/ 932070 h 4608812"/>
              <a:gd name="connsiteX33912" fmla="*/ 2620898 w 12184637"/>
              <a:gd name="connsiteY33912" fmla="*/ 929272 h 4608812"/>
              <a:gd name="connsiteX33913" fmla="*/ 2626199 w 12184637"/>
              <a:gd name="connsiteY33913" fmla="*/ 923456 h 4608812"/>
              <a:gd name="connsiteX33914" fmla="*/ 2620383 w 12184637"/>
              <a:gd name="connsiteY33914" fmla="*/ 918155 h 4608812"/>
              <a:gd name="connsiteX33915" fmla="*/ 2563325 w 12184637"/>
              <a:gd name="connsiteY33915" fmla="*/ 920953 h 4608812"/>
              <a:gd name="connsiteX33916" fmla="*/ 2558024 w 12184637"/>
              <a:gd name="connsiteY33916" fmla="*/ 926769 h 4608812"/>
              <a:gd name="connsiteX33917" fmla="*/ 2563619 w 12184637"/>
              <a:gd name="connsiteY33917" fmla="*/ 932070 h 4608812"/>
              <a:gd name="connsiteX33918" fmla="*/ 2563840 w 12184637"/>
              <a:gd name="connsiteY33918" fmla="*/ 932070 h 4608812"/>
              <a:gd name="connsiteX33919" fmla="*/ 2620898 w 12184637"/>
              <a:gd name="connsiteY33919" fmla="*/ 929272 h 4608812"/>
              <a:gd name="connsiteX33920" fmla="*/ 2673833 w 12184637"/>
              <a:gd name="connsiteY33920" fmla="*/ 926401 h 4608812"/>
              <a:gd name="connsiteX33921" fmla="*/ 2679060 w 12184637"/>
              <a:gd name="connsiteY33921" fmla="*/ 920511 h 4608812"/>
              <a:gd name="connsiteX33922" fmla="*/ 2673170 w 12184637"/>
              <a:gd name="connsiteY33922" fmla="*/ 915284 h 4608812"/>
              <a:gd name="connsiteX33923" fmla="*/ 2620235 w 12184637"/>
              <a:gd name="connsiteY33923" fmla="*/ 918155 h 4608812"/>
              <a:gd name="connsiteX33924" fmla="*/ 2615008 w 12184637"/>
              <a:gd name="connsiteY33924" fmla="*/ 924045 h 4608812"/>
              <a:gd name="connsiteX33925" fmla="*/ 2620603 w 12184637"/>
              <a:gd name="connsiteY33925" fmla="*/ 929346 h 4608812"/>
              <a:gd name="connsiteX33926" fmla="*/ 2620898 w 12184637"/>
              <a:gd name="connsiteY33926" fmla="*/ 929272 h 4608812"/>
              <a:gd name="connsiteX33927" fmla="*/ 2673980 w 12184637"/>
              <a:gd name="connsiteY33927" fmla="*/ 926401 h 4608812"/>
              <a:gd name="connsiteX33928" fmla="*/ 2721762 w 12184637"/>
              <a:gd name="connsiteY33928" fmla="*/ 923088 h 4608812"/>
              <a:gd name="connsiteX33929" fmla="*/ 2726915 w 12184637"/>
              <a:gd name="connsiteY33929" fmla="*/ 917124 h 4608812"/>
              <a:gd name="connsiteX33930" fmla="*/ 2720952 w 12184637"/>
              <a:gd name="connsiteY33930" fmla="*/ 911971 h 4608812"/>
              <a:gd name="connsiteX33931" fmla="*/ 2673170 w 12184637"/>
              <a:gd name="connsiteY33931" fmla="*/ 915284 h 4608812"/>
              <a:gd name="connsiteX33932" fmla="*/ 2668017 w 12184637"/>
              <a:gd name="connsiteY33932" fmla="*/ 921247 h 4608812"/>
              <a:gd name="connsiteX33933" fmla="*/ 2673612 w 12184637"/>
              <a:gd name="connsiteY33933" fmla="*/ 926401 h 4608812"/>
              <a:gd name="connsiteX33934" fmla="*/ 2673980 w 12184637"/>
              <a:gd name="connsiteY33934" fmla="*/ 926401 h 4608812"/>
              <a:gd name="connsiteX33935" fmla="*/ 2721688 w 12184637"/>
              <a:gd name="connsiteY33935" fmla="*/ 923088 h 4608812"/>
              <a:gd name="connsiteX33936" fmla="*/ 2766230 w 12184637"/>
              <a:gd name="connsiteY33936" fmla="*/ 920511 h 4608812"/>
              <a:gd name="connsiteX33937" fmla="*/ 2771457 w 12184637"/>
              <a:gd name="connsiteY33937" fmla="*/ 914621 h 4608812"/>
              <a:gd name="connsiteX33938" fmla="*/ 2765568 w 12184637"/>
              <a:gd name="connsiteY33938" fmla="*/ 909394 h 4608812"/>
              <a:gd name="connsiteX33939" fmla="*/ 2721025 w 12184637"/>
              <a:gd name="connsiteY33939" fmla="*/ 911971 h 4608812"/>
              <a:gd name="connsiteX33940" fmla="*/ 2715798 w 12184637"/>
              <a:gd name="connsiteY33940" fmla="*/ 917860 h 4608812"/>
              <a:gd name="connsiteX33941" fmla="*/ 2721394 w 12184637"/>
              <a:gd name="connsiteY33941" fmla="*/ 923088 h 4608812"/>
              <a:gd name="connsiteX33942" fmla="*/ 2721688 w 12184637"/>
              <a:gd name="connsiteY33942" fmla="*/ 923088 h 4608812"/>
              <a:gd name="connsiteX33943" fmla="*/ 2765936 w 12184637"/>
              <a:gd name="connsiteY33943" fmla="*/ 920437 h 4608812"/>
              <a:gd name="connsiteX33944" fmla="*/ 2809226 w 12184637"/>
              <a:gd name="connsiteY33944" fmla="*/ 919775 h 4608812"/>
              <a:gd name="connsiteX33945" fmla="*/ 2814748 w 12184637"/>
              <a:gd name="connsiteY33945" fmla="*/ 914106 h 4608812"/>
              <a:gd name="connsiteX33946" fmla="*/ 2809152 w 12184637"/>
              <a:gd name="connsiteY33946" fmla="*/ 908584 h 4608812"/>
              <a:gd name="connsiteX33947" fmla="*/ 2809079 w 12184637"/>
              <a:gd name="connsiteY33947" fmla="*/ 908584 h 4608812"/>
              <a:gd name="connsiteX33948" fmla="*/ 2765788 w 12184637"/>
              <a:gd name="connsiteY33948" fmla="*/ 909246 h 4608812"/>
              <a:gd name="connsiteX33949" fmla="*/ 2760267 w 12184637"/>
              <a:gd name="connsiteY33949" fmla="*/ 914915 h 4608812"/>
              <a:gd name="connsiteX33950" fmla="*/ 2765936 w 12184637"/>
              <a:gd name="connsiteY33950" fmla="*/ 920437 h 4608812"/>
              <a:gd name="connsiteX33951" fmla="*/ 2765936 w 12184637"/>
              <a:gd name="connsiteY33951" fmla="*/ 920437 h 4608812"/>
              <a:gd name="connsiteX33952" fmla="*/ 2858775 w 12184637"/>
              <a:gd name="connsiteY33952" fmla="*/ 917051 h 4608812"/>
              <a:gd name="connsiteX33953" fmla="*/ 2853547 w 12184637"/>
              <a:gd name="connsiteY33953" fmla="*/ 911161 h 4608812"/>
              <a:gd name="connsiteX33954" fmla="*/ 2809521 w 12184637"/>
              <a:gd name="connsiteY33954" fmla="*/ 908731 h 4608812"/>
              <a:gd name="connsiteX33955" fmla="*/ 2803631 w 12184637"/>
              <a:gd name="connsiteY33955" fmla="*/ 913958 h 4608812"/>
              <a:gd name="connsiteX33956" fmla="*/ 2808858 w 12184637"/>
              <a:gd name="connsiteY33956" fmla="*/ 919848 h 4608812"/>
              <a:gd name="connsiteX33957" fmla="*/ 2852885 w 12184637"/>
              <a:gd name="connsiteY33957" fmla="*/ 922278 h 4608812"/>
              <a:gd name="connsiteX33958" fmla="*/ 2853253 w 12184637"/>
              <a:gd name="connsiteY33958" fmla="*/ 922278 h 4608812"/>
              <a:gd name="connsiteX33959" fmla="*/ 2858775 w 12184637"/>
              <a:gd name="connsiteY33959" fmla="*/ 917051 h 4608812"/>
              <a:gd name="connsiteX33960" fmla="*/ 2905231 w 12184637"/>
              <a:gd name="connsiteY33960" fmla="*/ 924266 h 4608812"/>
              <a:gd name="connsiteX33961" fmla="*/ 2900519 w 12184637"/>
              <a:gd name="connsiteY33961" fmla="*/ 917934 h 4608812"/>
              <a:gd name="connsiteX33962" fmla="*/ 2853989 w 12184637"/>
              <a:gd name="connsiteY33962" fmla="*/ 911161 h 4608812"/>
              <a:gd name="connsiteX33963" fmla="*/ 2847657 w 12184637"/>
              <a:gd name="connsiteY33963" fmla="*/ 915873 h 4608812"/>
              <a:gd name="connsiteX33964" fmla="*/ 2852369 w 12184637"/>
              <a:gd name="connsiteY33964" fmla="*/ 922204 h 4608812"/>
              <a:gd name="connsiteX33965" fmla="*/ 2898899 w 12184637"/>
              <a:gd name="connsiteY33965" fmla="*/ 928978 h 4608812"/>
              <a:gd name="connsiteX33966" fmla="*/ 2899782 w 12184637"/>
              <a:gd name="connsiteY33966" fmla="*/ 929051 h 4608812"/>
              <a:gd name="connsiteX33967" fmla="*/ 2905231 w 12184637"/>
              <a:gd name="connsiteY33967" fmla="*/ 924266 h 4608812"/>
              <a:gd name="connsiteX33968" fmla="*/ 2956472 w 12184637"/>
              <a:gd name="connsiteY33968" fmla="*/ 932953 h 4608812"/>
              <a:gd name="connsiteX33969" fmla="*/ 2951908 w 12184637"/>
              <a:gd name="connsiteY33969" fmla="*/ 926548 h 4608812"/>
              <a:gd name="connsiteX33970" fmla="*/ 2900666 w 12184637"/>
              <a:gd name="connsiteY33970" fmla="*/ 918008 h 4608812"/>
              <a:gd name="connsiteX33971" fmla="*/ 2894261 w 12184637"/>
              <a:gd name="connsiteY33971" fmla="*/ 922572 h 4608812"/>
              <a:gd name="connsiteX33972" fmla="*/ 2898826 w 12184637"/>
              <a:gd name="connsiteY33972" fmla="*/ 928978 h 4608812"/>
              <a:gd name="connsiteX33973" fmla="*/ 2950067 w 12184637"/>
              <a:gd name="connsiteY33973" fmla="*/ 937518 h 4608812"/>
              <a:gd name="connsiteX33974" fmla="*/ 2951024 w 12184637"/>
              <a:gd name="connsiteY33974" fmla="*/ 937591 h 4608812"/>
              <a:gd name="connsiteX33975" fmla="*/ 2956472 w 12184637"/>
              <a:gd name="connsiteY33975" fmla="*/ 932953 h 4608812"/>
              <a:gd name="connsiteX33976" fmla="*/ 3014635 w 12184637"/>
              <a:gd name="connsiteY33976" fmla="*/ 940684 h 4608812"/>
              <a:gd name="connsiteX33977" fmla="*/ 3009849 w 12184637"/>
              <a:gd name="connsiteY33977" fmla="*/ 934426 h 4608812"/>
              <a:gd name="connsiteX33978" fmla="*/ 2951761 w 12184637"/>
              <a:gd name="connsiteY33978" fmla="*/ 926474 h 4608812"/>
              <a:gd name="connsiteX33979" fmla="*/ 2945503 w 12184637"/>
              <a:gd name="connsiteY33979" fmla="*/ 931260 h 4608812"/>
              <a:gd name="connsiteX33980" fmla="*/ 2950288 w 12184637"/>
              <a:gd name="connsiteY33980" fmla="*/ 937518 h 4608812"/>
              <a:gd name="connsiteX33981" fmla="*/ 3008377 w 12184637"/>
              <a:gd name="connsiteY33981" fmla="*/ 945469 h 4608812"/>
              <a:gd name="connsiteX33982" fmla="*/ 3009187 w 12184637"/>
              <a:gd name="connsiteY33982" fmla="*/ 945543 h 4608812"/>
              <a:gd name="connsiteX33983" fmla="*/ 3014635 w 12184637"/>
              <a:gd name="connsiteY33983" fmla="*/ 940684 h 4608812"/>
              <a:gd name="connsiteX33984" fmla="*/ 3081779 w 12184637"/>
              <a:gd name="connsiteY33984" fmla="*/ 945322 h 4608812"/>
              <a:gd name="connsiteX33985" fmla="*/ 3076626 w 12184637"/>
              <a:gd name="connsiteY33985" fmla="*/ 939358 h 4608812"/>
              <a:gd name="connsiteX33986" fmla="*/ 3009555 w 12184637"/>
              <a:gd name="connsiteY33986" fmla="*/ 934426 h 4608812"/>
              <a:gd name="connsiteX33987" fmla="*/ 3003591 w 12184637"/>
              <a:gd name="connsiteY33987" fmla="*/ 939579 h 4608812"/>
              <a:gd name="connsiteX33988" fmla="*/ 3008745 w 12184637"/>
              <a:gd name="connsiteY33988" fmla="*/ 945543 h 4608812"/>
              <a:gd name="connsiteX33989" fmla="*/ 3075816 w 12184637"/>
              <a:gd name="connsiteY33989" fmla="*/ 950476 h 4608812"/>
              <a:gd name="connsiteX33990" fmla="*/ 3076257 w 12184637"/>
              <a:gd name="connsiteY33990" fmla="*/ 950476 h 4608812"/>
              <a:gd name="connsiteX33991" fmla="*/ 3081779 w 12184637"/>
              <a:gd name="connsiteY33991" fmla="*/ 945322 h 4608812"/>
              <a:gd name="connsiteX33992" fmla="*/ 3159967 w 12184637"/>
              <a:gd name="connsiteY33992" fmla="*/ 944512 h 4608812"/>
              <a:gd name="connsiteX33993" fmla="*/ 3154372 w 12184637"/>
              <a:gd name="connsiteY33993" fmla="*/ 938990 h 4608812"/>
              <a:gd name="connsiteX33994" fmla="*/ 3076110 w 12184637"/>
              <a:gd name="connsiteY33994" fmla="*/ 939358 h 4608812"/>
              <a:gd name="connsiteX33995" fmla="*/ 3076110 w 12184637"/>
              <a:gd name="connsiteY33995" fmla="*/ 939358 h 4608812"/>
              <a:gd name="connsiteX33996" fmla="*/ 3070588 w 12184637"/>
              <a:gd name="connsiteY33996" fmla="*/ 944954 h 4608812"/>
              <a:gd name="connsiteX33997" fmla="*/ 3076184 w 12184637"/>
              <a:gd name="connsiteY33997" fmla="*/ 950476 h 4608812"/>
              <a:gd name="connsiteX33998" fmla="*/ 3154445 w 12184637"/>
              <a:gd name="connsiteY33998" fmla="*/ 950107 h 4608812"/>
              <a:gd name="connsiteX33999" fmla="*/ 3154445 w 12184637"/>
              <a:gd name="connsiteY33999" fmla="*/ 950107 h 4608812"/>
              <a:gd name="connsiteX34000" fmla="*/ 3159967 w 12184637"/>
              <a:gd name="connsiteY34000" fmla="*/ 944512 h 4608812"/>
              <a:gd name="connsiteX34001" fmla="*/ 3154666 w 12184637"/>
              <a:gd name="connsiteY34001" fmla="*/ 950107 h 4608812"/>
              <a:gd name="connsiteX34002" fmla="*/ 3246327 w 12184637"/>
              <a:gd name="connsiteY34002" fmla="*/ 945690 h 4608812"/>
              <a:gd name="connsiteX34003" fmla="*/ 3251628 w 12184637"/>
              <a:gd name="connsiteY34003" fmla="*/ 939874 h 4608812"/>
              <a:gd name="connsiteX34004" fmla="*/ 3245811 w 12184637"/>
              <a:gd name="connsiteY34004" fmla="*/ 934573 h 4608812"/>
              <a:gd name="connsiteX34005" fmla="*/ 3154151 w 12184637"/>
              <a:gd name="connsiteY34005" fmla="*/ 938990 h 4608812"/>
              <a:gd name="connsiteX34006" fmla="*/ 3148850 w 12184637"/>
              <a:gd name="connsiteY34006" fmla="*/ 944807 h 4608812"/>
              <a:gd name="connsiteX34007" fmla="*/ 3154445 w 12184637"/>
              <a:gd name="connsiteY34007" fmla="*/ 950107 h 4608812"/>
              <a:gd name="connsiteX34008" fmla="*/ 3154666 w 12184637"/>
              <a:gd name="connsiteY34008" fmla="*/ 950107 h 4608812"/>
              <a:gd name="connsiteX34009" fmla="*/ 3246401 w 12184637"/>
              <a:gd name="connsiteY34009" fmla="*/ 945690 h 4608812"/>
              <a:gd name="connsiteX34010" fmla="*/ 3353670 w 12184637"/>
              <a:gd name="connsiteY34010" fmla="*/ 938696 h 4608812"/>
              <a:gd name="connsiteX34011" fmla="*/ 3358897 w 12184637"/>
              <a:gd name="connsiteY34011" fmla="*/ 932806 h 4608812"/>
              <a:gd name="connsiteX34012" fmla="*/ 3353007 w 12184637"/>
              <a:gd name="connsiteY34012" fmla="*/ 927579 h 4608812"/>
              <a:gd name="connsiteX34013" fmla="*/ 3245738 w 12184637"/>
              <a:gd name="connsiteY34013" fmla="*/ 934573 h 4608812"/>
              <a:gd name="connsiteX34014" fmla="*/ 3240511 w 12184637"/>
              <a:gd name="connsiteY34014" fmla="*/ 940463 h 4608812"/>
              <a:gd name="connsiteX34015" fmla="*/ 3246106 w 12184637"/>
              <a:gd name="connsiteY34015" fmla="*/ 945690 h 4608812"/>
              <a:gd name="connsiteX34016" fmla="*/ 3246401 w 12184637"/>
              <a:gd name="connsiteY34016" fmla="*/ 945690 h 4608812"/>
              <a:gd name="connsiteX34017" fmla="*/ 3353890 w 12184637"/>
              <a:gd name="connsiteY34017" fmla="*/ 938696 h 4608812"/>
              <a:gd name="connsiteX34018" fmla="*/ 3477209 w 12184637"/>
              <a:gd name="connsiteY34018" fmla="*/ 925591 h 4608812"/>
              <a:gd name="connsiteX34019" fmla="*/ 3482142 w 12184637"/>
              <a:gd name="connsiteY34019" fmla="*/ 919480 h 4608812"/>
              <a:gd name="connsiteX34020" fmla="*/ 3476031 w 12184637"/>
              <a:gd name="connsiteY34020" fmla="*/ 914547 h 4608812"/>
              <a:gd name="connsiteX34021" fmla="*/ 3352712 w 12184637"/>
              <a:gd name="connsiteY34021" fmla="*/ 927652 h 4608812"/>
              <a:gd name="connsiteX34022" fmla="*/ 3347780 w 12184637"/>
              <a:gd name="connsiteY34022" fmla="*/ 933763 h 4608812"/>
              <a:gd name="connsiteX34023" fmla="*/ 3353375 w 12184637"/>
              <a:gd name="connsiteY34023" fmla="*/ 938769 h 4608812"/>
              <a:gd name="connsiteX34024" fmla="*/ 3353890 w 12184637"/>
              <a:gd name="connsiteY34024" fmla="*/ 938696 h 4608812"/>
              <a:gd name="connsiteX34025" fmla="*/ 3477577 w 12184637"/>
              <a:gd name="connsiteY34025" fmla="*/ 925517 h 4608812"/>
              <a:gd name="connsiteX34026" fmla="*/ 3617093 w 12184637"/>
              <a:gd name="connsiteY34026" fmla="*/ 902915 h 4608812"/>
              <a:gd name="connsiteX34027" fmla="*/ 3621732 w 12184637"/>
              <a:gd name="connsiteY34027" fmla="*/ 896510 h 4608812"/>
              <a:gd name="connsiteX34028" fmla="*/ 3615326 w 12184637"/>
              <a:gd name="connsiteY34028" fmla="*/ 891871 h 4608812"/>
              <a:gd name="connsiteX34029" fmla="*/ 3475810 w 12184637"/>
              <a:gd name="connsiteY34029" fmla="*/ 914474 h 4608812"/>
              <a:gd name="connsiteX34030" fmla="*/ 3471172 w 12184637"/>
              <a:gd name="connsiteY34030" fmla="*/ 920879 h 4608812"/>
              <a:gd name="connsiteX34031" fmla="*/ 3476694 w 12184637"/>
              <a:gd name="connsiteY34031" fmla="*/ 925591 h 4608812"/>
              <a:gd name="connsiteX34032" fmla="*/ 3477577 w 12184637"/>
              <a:gd name="connsiteY34032" fmla="*/ 925517 h 4608812"/>
              <a:gd name="connsiteX34033" fmla="*/ 3616946 w 12184637"/>
              <a:gd name="connsiteY34033" fmla="*/ 902915 h 4608812"/>
              <a:gd name="connsiteX34034" fmla="*/ 3771113 w 12184637"/>
              <a:gd name="connsiteY34034" fmla="*/ 882448 h 4608812"/>
              <a:gd name="connsiteX34035" fmla="*/ 3775898 w 12184637"/>
              <a:gd name="connsiteY34035" fmla="*/ 876190 h 4608812"/>
              <a:gd name="connsiteX34036" fmla="*/ 3769641 w 12184637"/>
              <a:gd name="connsiteY34036" fmla="*/ 871404 h 4608812"/>
              <a:gd name="connsiteX34037" fmla="*/ 3615474 w 12184637"/>
              <a:gd name="connsiteY34037" fmla="*/ 891871 h 4608812"/>
              <a:gd name="connsiteX34038" fmla="*/ 3610688 w 12184637"/>
              <a:gd name="connsiteY34038" fmla="*/ 898129 h 4608812"/>
              <a:gd name="connsiteX34039" fmla="*/ 3616210 w 12184637"/>
              <a:gd name="connsiteY34039" fmla="*/ 902989 h 4608812"/>
              <a:gd name="connsiteX34040" fmla="*/ 3616946 w 12184637"/>
              <a:gd name="connsiteY34040" fmla="*/ 902915 h 4608812"/>
              <a:gd name="connsiteX34041" fmla="*/ 3770598 w 12184637"/>
              <a:gd name="connsiteY34041" fmla="*/ 882595 h 4608812"/>
              <a:gd name="connsiteX34042" fmla="*/ 3938017 w 12184637"/>
              <a:gd name="connsiteY34042" fmla="*/ 875895 h 4608812"/>
              <a:gd name="connsiteX34043" fmla="*/ 3943391 w 12184637"/>
              <a:gd name="connsiteY34043" fmla="*/ 870079 h 4608812"/>
              <a:gd name="connsiteX34044" fmla="*/ 3937796 w 12184637"/>
              <a:gd name="connsiteY34044" fmla="*/ 864704 h 4608812"/>
              <a:gd name="connsiteX34045" fmla="*/ 3937575 w 12184637"/>
              <a:gd name="connsiteY34045" fmla="*/ 864704 h 4608812"/>
              <a:gd name="connsiteX34046" fmla="*/ 3770156 w 12184637"/>
              <a:gd name="connsiteY34046" fmla="*/ 871404 h 4608812"/>
              <a:gd name="connsiteX34047" fmla="*/ 3764781 w 12184637"/>
              <a:gd name="connsiteY34047" fmla="*/ 877220 h 4608812"/>
              <a:gd name="connsiteX34048" fmla="*/ 3770377 w 12184637"/>
              <a:gd name="connsiteY34048" fmla="*/ 882595 h 4608812"/>
              <a:gd name="connsiteX34049" fmla="*/ 3770598 w 12184637"/>
              <a:gd name="connsiteY34049" fmla="*/ 882595 h 4608812"/>
              <a:gd name="connsiteX34050" fmla="*/ 4122737 w 12184637"/>
              <a:gd name="connsiteY34050" fmla="*/ 884435 h 4608812"/>
              <a:gd name="connsiteX34051" fmla="*/ 4117584 w 12184637"/>
              <a:gd name="connsiteY34051" fmla="*/ 878472 h 4608812"/>
              <a:gd name="connsiteX34052" fmla="*/ 3938237 w 12184637"/>
              <a:gd name="connsiteY34052" fmla="*/ 864778 h 4608812"/>
              <a:gd name="connsiteX34053" fmla="*/ 3932274 w 12184637"/>
              <a:gd name="connsiteY34053" fmla="*/ 869932 h 4608812"/>
              <a:gd name="connsiteX34054" fmla="*/ 3937428 w 12184637"/>
              <a:gd name="connsiteY34054" fmla="*/ 875895 h 4608812"/>
              <a:gd name="connsiteX34055" fmla="*/ 4116774 w 12184637"/>
              <a:gd name="connsiteY34055" fmla="*/ 889589 h 4608812"/>
              <a:gd name="connsiteX34056" fmla="*/ 4117289 w 12184637"/>
              <a:gd name="connsiteY34056" fmla="*/ 889589 h 4608812"/>
              <a:gd name="connsiteX34057" fmla="*/ 4122737 w 12184637"/>
              <a:gd name="connsiteY34057" fmla="*/ 884435 h 4608812"/>
              <a:gd name="connsiteX34058" fmla="*/ 4312759 w 12184637"/>
              <a:gd name="connsiteY34058" fmla="*/ 925885 h 4608812"/>
              <a:gd name="connsiteX34059" fmla="*/ 4308489 w 12184637"/>
              <a:gd name="connsiteY34059" fmla="*/ 919259 h 4608812"/>
              <a:gd name="connsiteX34060" fmla="*/ 4118320 w 12184637"/>
              <a:gd name="connsiteY34060" fmla="*/ 878546 h 4608812"/>
              <a:gd name="connsiteX34061" fmla="*/ 4111694 w 12184637"/>
              <a:gd name="connsiteY34061" fmla="*/ 882816 h 4608812"/>
              <a:gd name="connsiteX34062" fmla="*/ 4115964 w 12184637"/>
              <a:gd name="connsiteY34062" fmla="*/ 889442 h 4608812"/>
              <a:gd name="connsiteX34063" fmla="*/ 4306133 w 12184637"/>
              <a:gd name="connsiteY34063" fmla="*/ 930155 h 4608812"/>
              <a:gd name="connsiteX34064" fmla="*/ 4307311 w 12184637"/>
              <a:gd name="connsiteY34064" fmla="*/ 930303 h 4608812"/>
              <a:gd name="connsiteX34065" fmla="*/ 4312759 w 12184637"/>
              <a:gd name="connsiteY34065" fmla="*/ 925885 h 4608812"/>
              <a:gd name="connsiteX34066" fmla="*/ 4509333 w 12184637"/>
              <a:gd name="connsiteY34066" fmla="*/ 985299 h 4608812"/>
              <a:gd name="connsiteX34067" fmla="*/ 4505578 w 12184637"/>
              <a:gd name="connsiteY34067" fmla="*/ 978379 h 4608812"/>
              <a:gd name="connsiteX34068" fmla="*/ 4308857 w 12184637"/>
              <a:gd name="connsiteY34068" fmla="*/ 919333 h 4608812"/>
              <a:gd name="connsiteX34069" fmla="*/ 4301936 w 12184637"/>
              <a:gd name="connsiteY34069" fmla="*/ 923088 h 4608812"/>
              <a:gd name="connsiteX34070" fmla="*/ 4305691 w 12184637"/>
              <a:gd name="connsiteY34070" fmla="*/ 930008 h 4608812"/>
              <a:gd name="connsiteX34071" fmla="*/ 4502412 w 12184637"/>
              <a:gd name="connsiteY34071" fmla="*/ 989054 h 4608812"/>
              <a:gd name="connsiteX34072" fmla="*/ 4504032 w 12184637"/>
              <a:gd name="connsiteY34072" fmla="*/ 989275 h 4608812"/>
              <a:gd name="connsiteX34073" fmla="*/ 4509333 w 12184637"/>
              <a:gd name="connsiteY34073" fmla="*/ 985299 h 4608812"/>
              <a:gd name="connsiteX34074" fmla="*/ 4708336 w 12184637"/>
              <a:gd name="connsiteY34074" fmla="*/ 1054358 h 4608812"/>
              <a:gd name="connsiteX34075" fmla="*/ 4704876 w 12184637"/>
              <a:gd name="connsiteY34075" fmla="*/ 1047290 h 4608812"/>
              <a:gd name="connsiteX34076" fmla="*/ 4505799 w 12184637"/>
              <a:gd name="connsiteY34076" fmla="*/ 978452 h 4608812"/>
              <a:gd name="connsiteX34077" fmla="*/ 4498731 w 12184637"/>
              <a:gd name="connsiteY34077" fmla="*/ 981913 h 4608812"/>
              <a:gd name="connsiteX34078" fmla="*/ 4502191 w 12184637"/>
              <a:gd name="connsiteY34078" fmla="*/ 988980 h 4608812"/>
              <a:gd name="connsiteX34079" fmla="*/ 4701268 w 12184637"/>
              <a:gd name="connsiteY34079" fmla="*/ 1057818 h 4608812"/>
              <a:gd name="connsiteX34080" fmla="*/ 4703109 w 12184637"/>
              <a:gd name="connsiteY34080" fmla="*/ 1058113 h 4608812"/>
              <a:gd name="connsiteX34081" fmla="*/ 4708336 w 12184637"/>
              <a:gd name="connsiteY34081" fmla="*/ 1054358 h 4608812"/>
              <a:gd name="connsiteX34082" fmla="*/ 4905720 w 12184637"/>
              <a:gd name="connsiteY34082" fmla="*/ 1124668 h 4608812"/>
              <a:gd name="connsiteX34083" fmla="*/ 4902333 w 12184637"/>
              <a:gd name="connsiteY34083" fmla="*/ 1117526 h 4608812"/>
              <a:gd name="connsiteX34084" fmla="*/ 4704950 w 12184637"/>
              <a:gd name="connsiteY34084" fmla="*/ 1047290 h 4608812"/>
              <a:gd name="connsiteX34085" fmla="*/ 4697808 w 12184637"/>
              <a:gd name="connsiteY34085" fmla="*/ 1050677 h 4608812"/>
              <a:gd name="connsiteX34086" fmla="*/ 4701195 w 12184637"/>
              <a:gd name="connsiteY34086" fmla="*/ 1057818 h 4608812"/>
              <a:gd name="connsiteX34087" fmla="*/ 4898578 w 12184637"/>
              <a:gd name="connsiteY34087" fmla="*/ 1128055 h 4608812"/>
              <a:gd name="connsiteX34088" fmla="*/ 4900493 w 12184637"/>
              <a:gd name="connsiteY34088" fmla="*/ 1128349 h 4608812"/>
              <a:gd name="connsiteX34089" fmla="*/ 4905720 w 12184637"/>
              <a:gd name="connsiteY34089" fmla="*/ 1124668 h 4608812"/>
              <a:gd name="connsiteX34090" fmla="*/ 5097582 w 12184637"/>
              <a:gd name="connsiteY34090" fmla="*/ 1187984 h 4608812"/>
              <a:gd name="connsiteX34091" fmla="*/ 5094048 w 12184637"/>
              <a:gd name="connsiteY34091" fmla="*/ 1180916 h 4608812"/>
              <a:gd name="connsiteX34092" fmla="*/ 4902186 w 12184637"/>
              <a:gd name="connsiteY34092" fmla="*/ 1117453 h 4608812"/>
              <a:gd name="connsiteX34093" fmla="*/ 4895118 w 12184637"/>
              <a:gd name="connsiteY34093" fmla="*/ 1120987 h 4608812"/>
              <a:gd name="connsiteX34094" fmla="*/ 4898652 w 12184637"/>
              <a:gd name="connsiteY34094" fmla="*/ 1128055 h 4608812"/>
              <a:gd name="connsiteX34095" fmla="*/ 5090514 w 12184637"/>
              <a:gd name="connsiteY34095" fmla="*/ 1191444 h 4608812"/>
              <a:gd name="connsiteX34096" fmla="*/ 5092281 w 12184637"/>
              <a:gd name="connsiteY34096" fmla="*/ 1191739 h 4608812"/>
              <a:gd name="connsiteX34097" fmla="*/ 5097582 w 12184637"/>
              <a:gd name="connsiteY34097" fmla="*/ 1187984 h 4608812"/>
              <a:gd name="connsiteX34098" fmla="*/ 5181439 w 12184637"/>
              <a:gd name="connsiteY34098" fmla="*/ 1348335 h 4608812"/>
              <a:gd name="connsiteX34099" fmla="*/ 5183648 w 12184637"/>
              <a:gd name="connsiteY34099" fmla="*/ 1340752 h 4608812"/>
              <a:gd name="connsiteX34100" fmla="*/ 5097140 w 12184637"/>
              <a:gd name="connsiteY34100" fmla="*/ 1183493 h 4608812"/>
              <a:gd name="connsiteX34101" fmla="*/ 5089557 w 12184637"/>
              <a:gd name="connsiteY34101" fmla="*/ 1181284 h 4608812"/>
              <a:gd name="connsiteX34102" fmla="*/ 5087348 w 12184637"/>
              <a:gd name="connsiteY34102" fmla="*/ 1188867 h 4608812"/>
              <a:gd name="connsiteX34103" fmla="*/ 5173856 w 12184637"/>
              <a:gd name="connsiteY34103" fmla="*/ 1346127 h 4608812"/>
              <a:gd name="connsiteX34104" fmla="*/ 5178788 w 12184637"/>
              <a:gd name="connsiteY34104" fmla="*/ 1348998 h 4608812"/>
              <a:gd name="connsiteX34105" fmla="*/ 5181439 w 12184637"/>
              <a:gd name="connsiteY34105" fmla="*/ 1348335 h 4608812"/>
              <a:gd name="connsiteX34106" fmla="*/ 5367338 w 12184637"/>
              <a:gd name="connsiteY34106" fmla="*/ 1389932 h 4608812"/>
              <a:gd name="connsiteX34107" fmla="*/ 5363288 w 12184637"/>
              <a:gd name="connsiteY34107" fmla="*/ 1383159 h 4608812"/>
              <a:gd name="connsiteX34108" fmla="*/ 5180114 w 12184637"/>
              <a:gd name="connsiteY34108" fmla="*/ 1338028 h 4608812"/>
              <a:gd name="connsiteX34109" fmla="*/ 5173340 w 12184637"/>
              <a:gd name="connsiteY34109" fmla="*/ 1342077 h 4608812"/>
              <a:gd name="connsiteX34110" fmla="*/ 5177389 w 12184637"/>
              <a:gd name="connsiteY34110" fmla="*/ 1348851 h 4608812"/>
              <a:gd name="connsiteX34111" fmla="*/ 5360564 w 12184637"/>
              <a:gd name="connsiteY34111" fmla="*/ 1393982 h 4608812"/>
              <a:gd name="connsiteX34112" fmla="*/ 5361963 w 12184637"/>
              <a:gd name="connsiteY34112" fmla="*/ 1394129 h 4608812"/>
              <a:gd name="connsiteX34113" fmla="*/ 5367338 w 12184637"/>
              <a:gd name="connsiteY34113" fmla="*/ 1389932 h 4608812"/>
              <a:gd name="connsiteX34114" fmla="*/ 5460986 w 12184637"/>
              <a:gd name="connsiteY34114" fmla="*/ 1526062 h 4608812"/>
              <a:gd name="connsiteX34115" fmla="*/ 5462238 w 12184637"/>
              <a:gd name="connsiteY34115" fmla="*/ 1518258 h 4608812"/>
              <a:gd name="connsiteX34116" fmla="*/ 5366454 w 12184637"/>
              <a:gd name="connsiteY34116" fmla="*/ 1385294 h 4608812"/>
              <a:gd name="connsiteX34117" fmla="*/ 5358650 w 12184637"/>
              <a:gd name="connsiteY34117" fmla="*/ 1384043 h 4608812"/>
              <a:gd name="connsiteX34118" fmla="*/ 5357398 w 12184637"/>
              <a:gd name="connsiteY34118" fmla="*/ 1391847 h 4608812"/>
              <a:gd name="connsiteX34119" fmla="*/ 5453182 w 12184637"/>
              <a:gd name="connsiteY34119" fmla="*/ 1524810 h 4608812"/>
              <a:gd name="connsiteX34120" fmla="*/ 5457747 w 12184637"/>
              <a:gd name="connsiteY34120" fmla="*/ 1527092 h 4608812"/>
              <a:gd name="connsiteX34121" fmla="*/ 5460986 w 12184637"/>
              <a:gd name="connsiteY34121" fmla="*/ 1526062 h 4608812"/>
              <a:gd name="connsiteX34122" fmla="*/ 5639375 w 12184637"/>
              <a:gd name="connsiteY34122" fmla="*/ 1551903 h 4608812"/>
              <a:gd name="connsiteX34123" fmla="*/ 5634810 w 12184637"/>
              <a:gd name="connsiteY34123" fmla="*/ 1545498 h 4608812"/>
              <a:gd name="connsiteX34124" fmla="*/ 5458630 w 12184637"/>
              <a:gd name="connsiteY34124" fmla="*/ 1516049 h 4608812"/>
              <a:gd name="connsiteX34125" fmla="*/ 5452225 w 12184637"/>
              <a:gd name="connsiteY34125" fmla="*/ 1520613 h 4608812"/>
              <a:gd name="connsiteX34126" fmla="*/ 5456790 w 12184637"/>
              <a:gd name="connsiteY34126" fmla="*/ 1527019 h 4608812"/>
              <a:gd name="connsiteX34127" fmla="*/ 5632970 w 12184637"/>
              <a:gd name="connsiteY34127" fmla="*/ 1556468 h 4608812"/>
              <a:gd name="connsiteX34128" fmla="*/ 5633927 w 12184637"/>
              <a:gd name="connsiteY34128" fmla="*/ 1556542 h 4608812"/>
              <a:gd name="connsiteX34129" fmla="*/ 5639375 w 12184637"/>
              <a:gd name="connsiteY34129" fmla="*/ 1551903 h 4608812"/>
              <a:gd name="connsiteX34130" fmla="*/ 5738619 w 12184637"/>
              <a:gd name="connsiteY34130" fmla="*/ 1658731 h 4608812"/>
              <a:gd name="connsiteX34131" fmla="*/ 5738766 w 12184637"/>
              <a:gd name="connsiteY34131" fmla="*/ 1650853 h 4608812"/>
              <a:gd name="connsiteX34132" fmla="*/ 5637903 w 12184637"/>
              <a:gd name="connsiteY34132" fmla="*/ 1547118 h 4608812"/>
              <a:gd name="connsiteX34133" fmla="*/ 5630025 w 12184637"/>
              <a:gd name="connsiteY34133" fmla="*/ 1546971 h 4608812"/>
              <a:gd name="connsiteX34134" fmla="*/ 5629878 w 12184637"/>
              <a:gd name="connsiteY34134" fmla="*/ 1554848 h 4608812"/>
              <a:gd name="connsiteX34135" fmla="*/ 5730742 w 12184637"/>
              <a:gd name="connsiteY34135" fmla="*/ 1658583 h 4608812"/>
              <a:gd name="connsiteX34136" fmla="*/ 5734791 w 12184637"/>
              <a:gd name="connsiteY34136" fmla="*/ 1660277 h 4608812"/>
              <a:gd name="connsiteX34137" fmla="*/ 5738619 w 12184637"/>
              <a:gd name="connsiteY34137" fmla="*/ 1658731 h 4608812"/>
              <a:gd name="connsiteX34138" fmla="*/ 5911854 w 12184637"/>
              <a:gd name="connsiteY34138" fmla="*/ 1674780 h 4608812"/>
              <a:gd name="connsiteX34139" fmla="*/ 5906922 w 12184637"/>
              <a:gd name="connsiteY34139" fmla="*/ 1668596 h 4608812"/>
              <a:gd name="connsiteX34140" fmla="*/ 5735380 w 12184637"/>
              <a:gd name="connsiteY34140" fmla="*/ 1649160 h 4608812"/>
              <a:gd name="connsiteX34141" fmla="*/ 5729195 w 12184637"/>
              <a:gd name="connsiteY34141" fmla="*/ 1654092 h 4608812"/>
              <a:gd name="connsiteX34142" fmla="*/ 5734128 w 12184637"/>
              <a:gd name="connsiteY34142" fmla="*/ 1660277 h 4608812"/>
              <a:gd name="connsiteX34143" fmla="*/ 5905670 w 12184637"/>
              <a:gd name="connsiteY34143" fmla="*/ 1679713 h 4608812"/>
              <a:gd name="connsiteX34144" fmla="*/ 5906333 w 12184637"/>
              <a:gd name="connsiteY34144" fmla="*/ 1679787 h 4608812"/>
              <a:gd name="connsiteX34145" fmla="*/ 5911854 w 12184637"/>
              <a:gd name="connsiteY34145" fmla="*/ 1674780 h 4608812"/>
              <a:gd name="connsiteX34146" fmla="*/ 6079495 w 12184637"/>
              <a:gd name="connsiteY34146" fmla="*/ 1694364 h 4608812"/>
              <a:gd name="connsiteX34147" fmla="*/ 6074636 w 12184637"/>
              <a:gd name="connsiteY34147" fmla="*/ 1688180 h 4608812"/>
              <a:gd name="connsiteX34148" fmla="*/ 5906996 w 12184637"/>
              <a:gd name="connsiteY34148" fmla="*/ 1668670 h 4608812"/>
              <a:gd name="connsiteX34149" fmla="*/ 5900811 w 12184637"/>
              <a:gd name="connsiteY34149" fmla="*/ 1673529 h 4608812"/>
              <a:gd name="connsiteX34150" fmla="*/ 5905670 w 12184637"/>
              <a:gd name="connsiteY34150" fmla="*/ 1679713 h 4608812"/>
              <a:gd name="connsiteX34151" fmla="*/ 6073310 w 12184637"/>
              <a:gd name="connsiteY34151" fmla="*/ 1699223 h 4608812"/>
              <a:gd name="connsiteX34152" fmla="*/ 6073973 w 12184637"/>
              <a:gd name="connsiteY34152" fmla="*/ 1699297 h 4608812"/>
              <a:gd name="connsiteX34153" fmla="*/ 6079495 w 12184637"/>
              <a:gd name="connsiteY34153" fmla="*/ 1694364 h 4608812"/>
              <a:gd name="connsiteX34154" fmla="*/ 6185954 w 12184637"/>
              <a:gd name="connsiteY34154" fmla="*/ 1782565 h 4608812"/>
              <a:gd name="connsiteX34155" fmla="*/ 6185070 w 12184637"/>
              <a:gd name="connsiteY34155" fmla="*/ 1774761 h 4608812"/>
              <a:gd name="connsiteX34156" fmla="*/ 6077433 w 12184637"/>
              <a:gd name="connsiteY34156" fmla="*/ 1689358 h 4608812"/>
              <a:gd name="connsiteX34157" fmla="*/ 6069629 w 12184637"/>
              <a:gd name="connsiteY34157" fmla="*/ 1690241 h 4608812"/>
              <a:gd name="connsiteX34158" fmla="*/ 6070513 w 12184637"/>
              <a:gd name="connsiteY34158" fmla="*/ 1698045 h 4608812"/>
              <a:gd name="connsiteX34159" fmla="*/ 6178150 w 12184637"/>
              <a:gd name="connsiteY34159" fmla="*/ 1783448 h 4608812"/>
              <a:gd name="connsiteX34160" fmla="*/ 6181684 w 12184637"/>
              <a:gd name="connsiteY34160" fmla="*/ 1784626 h 4608812"/>
              <a:gd name="connsiteX34161" fmla="*/ 6185954 w 12184637"/>
              <a:gd name="connsiteY34161" fmla="*/ 1782565 h 4608812"/>
              <a:gd name="connsiteX34162" fmla="*/ 6293149 w 12184637"/>
              <a:gd name="connsiteY34162" fmla="*/ 1868189 h 4608812"/>
              <a:gd name="connsiteX34163" fmla="*/ 6292266 w 12184637"/>
              <a:gd name="connsiteY34163" fmla="*/ 1860385 h 4608812"/>
              <a:gd name="connsiteX34164" fmla="*/ 6185070 w 12184637"/>
              <a:gd name="connsiteY34164" fmla="*/ 1774761 h 4608812"/>
              <a:gd name="connsiteX34165" fmla="*/ 6177266 w 12184637"/>
              <a:gd name="connsiteY34165" fmla="*/ 1775644 h 4608812"/>
              <a:gd name="connsiteX34166" fmla="*/ 6178150 w 12184637"/>
              <a:gd name="connsiteY34166" fmla="*/ 1783448 h 4608812"/>
              <a:gd name="connsiteX34167" fmla="*/ 6285345 w 12184637"/>
              <a:gd name="connsiteY34167" fmla="*/ 1869072 h 4608812"/>
              <a:gd name="connsiteX34168" fmla="*/ 6288879 w 12184637"/>
              <a:gd name="connsiteY34168" fmla="*/ 1870324 h 4608812"/>
              <a:gd name="connsiteX34169" fmla="*/ 6293149 w 12184637"/>
              <a:gd name="connsiteY34169" fmla="*/ 1868189 h 4608812"/>
              <a:gd name="connsiteX34170" fmla="*/ 6466532 w 12184637"/>
              <a:gd name="connsiteY34170" fmla="*/ 1885711 h 4608812"/>
              <a:gd name="connsiteX34171" fmla="*/ 6461672 w 12184637"/>
              <a:gd name="connsiteY34171" fmla="*/ 1879527 h 4608812"/>
              <a:gd name="connsiteX34172" fmla="*/ 6289468 w 12184637"/>
              <a:gd name="connsiteY34172" fmla="*/ 1859207 h 4608812"/>
              <a:gd name="connsiteX34173" fmla="*/ 6283284 w 12184637"/>
              <a:gd name="connsiteY34173" fmla="*/ 1864066 h 4608812"/>
              <a:gd name="connsiteX34174" fmla="*/ 6288143 w 12184637"/>
              <a:gd name="connsiteY34174" fmla="*/ 1870250 h 4608812"/>
              <a:gd name="connsiteX34175" fmla="*/ 6460347 w 12184637"/>
              <a:gd name="connsiteY34175" fmla="*/ 1890570 h 4608812"/>
              <a:gd name="connsiteX34176" fmla="*/ 6461084 w 12184637"/>
              <a:gd name="connsiteY34176" fmla="*/ 1890644 h 4608812"/>
              <a:gd name="connsiteX34177" fmla="*/ 6466532 w 12184637"/>
              <a:gd name="connsiteY34177" fmla="*/ 1885711 h 4608812"/>
              <a:gd name="connsiteX34178" fmla="*/ 6640945 w 12184637"/>
              <a:gd name="connsiteY34178" fmla="*/ 1907798 h 4608812"/>
              <a:gd name="connsiteX34179" fmla="*/ 6636086 w 12184637"/>
              <a:gd name="connsiteY34179" fmla="*/ 1901540 h 4608812"/>
              <a:gd name="connsiteX34180" fmla="*/ 6461672 w 12184637"/>
              <a:gd name="connsiteY34180" fmla="*/ 1879527 h 4608812"/>
              <a:gd name="connsiteX34181" fmla="*/ 6455415 w 12184637"/>
              <a:gd name="connsiteY34181" fmla="*/ 1884386 h 4608812"/>
              <a:gd name="connsiteX34182" fmla="*/ 6460274 w 12184637"/>
              <a:gd name="connsiteY34182" fmla="*/ 1890644 h 4608812"/>
              <a:gd name="connsiteX34183" fmla="*/ 6634687 w 12184637"/>
              <a:gd name="connsiteY34183" fmla="*/ 1912657 h 4608812"/>
              <a:gd name="connsiteX34184" fmla="*/ 6635423 w 12184637"/>
              <a:gd name="connsiteY34184" fmla="*/ 1912731 h 4608812"/>
              <a:gd name="connsiteX34185" fmla="*/ 6640945 w 12184637"/>
              <a:gd name="connsiteY34185" fmla="*/ 1907798 h 4608812"/>
              <a:gd name="connsiteX34186" fmla="*/ 6801149 w 12184637"/>
              <a:gd name="connsiteY34186" fmla="*/ 1920461 h 4608812"/>
              <a:gd name="connsiteX34187" fmla="*/ 6796069 w 12184637"/>
              <a:gd name="connsiteY34187" fmla="*/ 1914424 h 4608812"/>
              <a:gd name="connsiteX34188" fmla="*/ 6635865 w 12184637"/>
              <a:gd name="connsiteY34188" fmla="*/ 1901466 h 4608812"/>
              <a:gd name="connsiteX34189" fmla="*/ 6629828 w 12184637"/>
              <a:gd name="connsiteY34189" fmla="*/ 1906546 h 4608812"/>
              <a:gd name="connsiteX34190" fmla="*/ 6634908 w 12184637"/>
              <a:gd name="connsiteY34190" fmla="*/ 1912583 h 4608812"/>
              <a:gd name="connsiteX34191" fmla="*/ 6795112 w 12184637"/>
              <a:gd name="connsiteY34191" fmla="*/ 1925541 h 4608812"/>
              <a:gd name="connsiteX34192" fmla="*/ 6795628 w 12184637"/>
              <a:gd name="connsiteY34192" fmla="*/ 1925541 h 4608812"/>
              <a:gd name="connsiteX34193" fmla="*/ 6801149 w 12184637"/>
              <a:gd name="connsiteY34193" fmla="*/ 1920461 h 4608812"/>
              <a:gd name="connsiteX34194" fmla="*/ 10026581 w 12184637"/>
              <a:gd name="connsiteY34194" fmla="*/ 2266343 h 4608812"/>
              <a:gd name="connsiteX34195" fmla="*/ 10024740 w 12184637"/>
              <a:gd name="connsiteY34195" fmla="*/ 2258686 h 4608812"/>
              <a:gd name="connsiteX34196" fmla="*/ 9953915 w 12184637"/>
              <a:gd name="connsiteY34196" fmla="*/ 2215249 h 4608812"/>
              <a:gd name="connsiteX34197" fmla="*/ 9946258 w 12184637"/>
              <a:gd name="connsiteY34197" fmla="*/ 2217089 h 4608812"/>
              <a:gd name="connsiteX34198" fmla="*/ 9948098 w 12184637"/>
              <a:gd name="connsiteY34198" fmla="*/ 2224746 h 4608812"/>
              <a:gd name="connsiteX34199" fmla="*/ 10018924 w 12184637"/>
              <a:gd name="connsiteY34199" fmla="*/ 2268183 h 4608812"/>
              <a:gd name="connsiteX34200" fmla="*/ 10021869 w 12184637"/>
              <a:gd name="connsiteY34200" fmla="*/ 2268993 h 4608812"/>
              <a:gd name="connsiteX34201" fmla="*/ 10026581 w 12184637"/>
              <a:gd name="connsiteY34201" fmla="*/ 2266343 h 4608812"/>
              <a:gd name="connsiteX34202" fmla="*/ 10163741 w 12184637"/>
              <a:gd name="connsiteY34202" fmla="*/ 2336948 h 4608812"/>
              <a:gd name="connsiteX34203" fmla="*/ 10161385 w 12184637"/>
              <a:gd name="connsiteY34203" fmla="*/ 2329438 h 4608812"/>
              <a:gd name="connsiteX34204" fmla="*/ 10024445 w 12184637"/>
              <a:gd name="connsiteY34204" fmla="*/ 2258465 h 4608812"/>
              <a:gd name="connsiteX34205" fmla="*/ 10016937 w 12184637"/>
              <a:gd name="connsiteY34205" fmla="*/ 2260821 h 4608812"/>
              <a:gd name="connsiteX34206" fmla="*/ 10019292 w 12184637"/>
              <a:gd name="connsiteY34206" fmla="*/ 2268331 h 4608812"/>
              <a:gd name="connsiteX34207" fmla="*/ 10156231 w 12184637"/>
              <a:gd name="connsiteY34207" fmla="*/ 2339303 h 4608812"/>
              <a:gd name="connsiteX34208" fmla="*/ 10158808 w 12184637"/>
              <a:gd name="connsiteY34208" fmla="*/ 2339893 h 4608812"/>
              <a:gd name="connsiteX34209" fmla="*/ 10163741 w 12184637"/>
              <a:gd name="connsiteY34209" fmla="*/ 2336948 h 4608812"/>
              <a:gd name="connsiteX34210" fmla="*/ 10308484 w 12184637"/>
              <a:gd name="connsiteY34210" fmla="*/ 2382962 h 4608812"/>
              <a:gd name="connsiteX34211" fmla="*/ 10304877 w 12184637"/>
              <a:gd name="connsiteY34211" fmla="*/ 2375968 h 4608812"/>
              <a:gd name="connsiteX34212" fmla="*/ 10160502 w 12184637"/>
              <a:gd name="connsiteY34212" fmla="*/ 2329143 h 4608812"/>
              <a:gd name="connsiteX34213" fmla="*/ 10153507 w 12184637"/>
              <a:gd name="connsiteY34213" fmla="*/ 2332751 h 4608812"/>
              <a:gd name="connsiteX34214" fmla="*/ 10157114 w 12184637"/>
              <a:gd name="connsiteY34214" fmla="*/ 2339745 h 4608812"/>
              <a:gd name="connsiteX34215" fmla="*/ 10301489 w 12184637"/>
              <a:gd name="connsiteY34215" fmla="*/ 2386570 h 4608812"/>
              <a:gd name="connsiteX34216" fmla="*/ 10303256 w 12184637"/>
              <a:gd name="connsiteY34216" fmla="*/ 2386864 h 4608812"/>
              <a:gd name="connsiteX34217" fmla="*/ 10308484 w 12184637"/>
              <a:gd name="connsiteY34217" fmla="*/ 2382962 h 4608812"/>
              <a:gd name="connsiteX34218" fmla="*/ 10454626 w 12184637"/>
              <a:gd name="connsiteY34218" fmla="*/ 2403871 h 4608812"/>
              <a:gd name="connsiteX34219" fmla="*/ 10449914 w 12184637"/>
              <a:gd name="connsiteY34219" fmla="*/ 2397539 h 4608812"/>
              <a:gd name="connsiteX34220" fmla="*/ 10303993 w 12184637"/>
              <a:gd name="connsiteY34220" fmla="*/ 2375673 h 4608812"/>
              <a:gd name="connsiteX34221" fmla="*/ 10297661 w 12184637"/>
              <a:gd name="connsiteY34221" fmla="*/ 2380385 h 4608812"/>
              <a:gd name="connsiteX34222" fmla="*/ 10302373 w 12184637"/>
              <a:gd name="connsiteY34222" fmla="*/ 2386717 h 4608812"/>
              <a:gd name="connsiteX34223" fmla="*/ 10448295 w 12184637"/>
              <a:gd name="connsiteY34223" fmla="*/ 2408583 h 4608812"/>
              <a:gd name="connsiteX34224" fmla="*/ 10449178 w 12184637"/>
              <a:gd name="connsiteY34224" fmla="*/ 2408657 h 4608812"/>
              <a:gd name="connsiteX34225" fmla="*/ 10454626 w 12184637"/>
              <a:gd name="connsiteY34225" fmla="*/ 2403871 h 4608812"/>
              <a:gd name="connsiteX34226" fmla="*/ 10449325 w 12184637"/>
              <a:gd name="connsiteY34226" fmla="*/ 2408657 h 4608812"/>
              <a:gd name="connsiteX34227" fmla="*/ 10590755 w 12184637"/>
              <a:gd name="connsiteY34227" fmla="*/ 2404902 h 4608812"/>
              <a:gd name="connsiteX34228" fmla="*/ 10596203 w 12184637"/>
              <a:gd name="connsiteY34228" fmla="*/ 2399159 h 4608812"/>
              <a:gd name="connsiteX34229" fmla="*/ 10590460 w 12184637"/>
              <a:gd name="connsiteY34229" fmla="*/ 2393711 h 4608812"/>
              <a:gd name="connsiteX34230" fmla="*/ 10449031 w 12184637"/>
              <a:gd name="connsiteY34230" fmla="*/ 2397466 h 4608812"/>
              <a:gd name="connsiteX34231" fmla="*/ 10443583 w 12184637"/>
              <a:gd name="connsiteY34231" fmla="*/ 2403209 h 4608812"/>
              <a:gd name="connsiteX34232" fmla="*/ 10449178 w 12184637"/>
              <a:gd name="connsiteY34232" fmla="*/ 2408657 h 4608812"/>
              <a:gd name="connsiteX34233" fmla="*/ 10449325 w 12184637"/>
              <a:gd name="connsiteY34233" fmla="*/ 2408657 h 4608812"/>
              <a:gd name="connsiteX34234" fmla="*/ 10591786 w 12184637"/>
              <a:gd name="connsiteY34234" fmla="*/ 2404755 h 4608812"/>
              <a:gd name="connsiteX34235" fmla="*/ 10724749 w 12184637"/>
              <a:gd name="connsiteY34235" fmla="*/ 2375011 h 4608812"/>
              <a:gd name="connsiteX34236" fmla="*/ 10728946 w 12184637"/>
              <a:gd name="connsiteY34236" fmla="*/ 2368385 h 4608812"/>
              <a:gd name="connsiteX34237" fmla="*/ 10722320 w 12184637"/>
              <a:gd name="connsiteY34237" fmla="*/ 2364188 h 4608812"/>
              <a:gd name="connsiteX34238" fmla="*/ 10589357 w 12184637"/>
              <a:gd name="connsiteY34238" fmla="*/ 2393932 h 4608812"/>
              <a:gd name="connsiteX34239" fmla="*/ 10585160 w 12184637"/>
              <a:gd name="connsiteY34239" fmla="*/ 2400558 h 4608812"/>
              <a:gd name="connsiteX34240" fmla="*/ 10590608 w 12184637"/>
              <a:gd name="connsiteY34240" fmla="*/ 2404902 h 4608812"/>
              <a:gd name="connsiteX34241" fmla="*/ 10591786 w 12184637"/>
              <a:gd name="connsiteY34241" fmla="*/ 2404755 h 4608812"/>
              <a:gd name="connsiteX34242" fmla="*/ 10728651 w 12184637"/>
              <a:gd name="connsiteY34242" fmla="*/ 2371771 h 4608812"/>
              <a:gd name="connsiteX34243" fmla="*/ 10794102 w 12184637"/>
              <a:gd name="connsiteY34243" fmla="*/ 2216205 h 4608812"/>
              <a:gd name="connsiteX34244" fmla="*/ 10791084 w 12184637"/>
              <a:gd name="connsiteY34244" fmla="*/ 2208917 h 4608812"/>
              <a:gd name="connsiteX34245" fmla="*/ 10783795 w 12184637"/>
              <a:gd name="connsiteY34245" fmla="*/ 2211862 h 4608812"/>
              <a:gd name="connsiteX34246" fmla="*/ 10718344 w 12184637"/>
              <a:gd name="connsiteY34246" fmla="*/ 2367428 h 4608812"/>
              <a:gd name="connsiteX34247" fmla="*/ 10721363 w 12184637"/>
              <a:gd name="connsiteY34247" fmla="*/ 2374716 h 4608812"/>
              <a:gd name="connsiteX34248" fmla="*/ 10723572 w 12184637"/>
              <a:gd name="connsiteY34248" fmla="*/ 2375158 h 4608812"/>
              <a:gd name="connsiteX34249" fmla="*/ 10728651 w 12184637"/>
              <a:gd name="connsiteY34249" fmla="*/ 2371771 h 4608812"/>
              <a:gd name="connsiteX34250" fmla="*/ 10791452 w 12184637"/>
              <a:gd name="connsiteY34250" fmla="*/ 2219003 h 4608812"/>
              <a:gd name="connsiteX34251" fmla="*/ 10919704 w 12184637"/>
              <a:gd name="connsiteY34251" fmla="*/ 2154067 h 4608812"/>
              <a:gd name="connsiteX34252" fmla="*/ 10922133 w 12184637"/>
              <a:gd name="connsiteY34252" fmla="*/ 2146558 h 4608812"/>
              <a:gd name="connsiteX34253" fmla="*/ 10914624 w 12184637"/>
              <a:gd name="connsiteY34253" fmla="*/ 2144129 h 4608812"/>
              <a:gd name="connsiteX34254" fmla="*/ 10786372 w 12184637"/>
              <a:gd name="connsiteY34254" fmla="*/ 2208991 h 4608812"/>
              <a:gd name="connsiteX34255" fmla="*/ 10783942 w 12184637"/>
              <a:gd name="connsiteY34255" fmla="*/ 2216500 h 4608812"/>
              <a:gd name="connsiteX34256" fmla="*/ 10788949 w 12184637"/>
              <a:gd name="connsiteY34256" fmla="*/ 2219592 h 4608812"/>
              <a:gd name="connsiteX34257" fmla="*/ 10791452 w 12184637"/>
              <a:gd name="connsiteY34257" fmla="*/ 2219003 h 4608812"/>
              <a:gd name="connsiteX34258" fmla="*/ 10922428 w 12184637"/>
              <a:gd name="connsiteY34258" fmla="*/ 2150975 h 4608812"/>
              <a:gd name="connsiteX34259" fmla="*/ 10956588 w 12184637"/>
              <a:gd name="connsiteY34259" fmla="*/ 2052541 h 4608812"/>
              <a:gd name="connsiteX34260" fmla="*/ 10953128 w 12184637"/>
              <a:gd name="connsiteY34260" fmla="*/ 2045473 h 4608812"/>
              <a:gd name="connsiteX34261" fmla="*/ 10946061 w 12184637"/>
              <a:gd name="connsiteY34261" fmla="*/ 2048933 h 4608812"/>
              <a:gd name="connsiteX34262" fmla="*/ 10911900 w 12184637"/>
              <a:gd name="connsiteY34262" fmla="*/ 2147368 h 4608812"/>
              <a:gd name="connsiteX34263" fmla="*/ 10915360 w 12184637"/>
              <a:gd name="connsiteY34263" fmla="*/ 2154436 h 4608812"/>
              <a:gd name="connsiteX34264" fmla="*/ 10917200 w 12184637"/>
              <a:gd name="connsiteY34264" fmla="*/ 2154730 h 4608812"/>
              <a:gd name="connsiteX34265" fmla="*/ 10922428 w 12184637"/>
              <a:gd name="connsiteY34265" fmla="*/ 2150975 h 4608812"/>
              <a:gd name="connsiteX34266" fmla="*/ 10954822 w 12184637"/>
              <a:gd name="connsiteY34266" fmla="*/ 2055044 h 4608812"/>
              <a:gd name="connsiteX34267" fmla="*/ 10963288 w 12184637"/>
              <a:gd name="connsiteY34267" fmla="*/ 2048271 h 4608812"/>
              <a:gd name="connsiteX34268" fmla="*/ 10964172 w 12184637"/>
              <a:gd name="connsiteY34268" fmla="*/ 2040467 h 4608812"/>
              <a:gd name="connsiteX34269" fmla="*/ 10956368 w 12184637"/>
              <a:gd name="connsiteY34269" fmla="*/ 2039583 h 4608812"/>
              <a:gd name="connsiteX34270" fmla="*/ 10947901 w 12184637"/>
              <a:gd name="connsiteY34270" fmla="*/ 2046357 h 4608812"/>
              <a:gd name="connsiteX34271" fmla="*/ 10947018 w 12184637"/>
              <a:gd name="connsiteY34271" fmla="*/ 2054161 h 4608812"/>
              <a:gd name="connsiteX34272" fmla="*/ 10951435 w 12184637"/>
              <a:gd name="connsiteY34272" fmla="*/ 2056222 h 4608812"/>
              <a:gd name="connsiteX34273" fmla="*/ 10954822 w 12184637"/>
              <a:gd name="connsiteY34273" fmla="*/ 2055044 h 4608812"/>
              <a:gd name="connsiteX34274" fmla="*/ 10963288 w 12184637"/>
              <a:gd name="connsiteY34274" fmla="*/ 2048197 h 4608812"/>
              <a:gd name="connsiteX34275" fmla="*/ 11061649 w 12184637"/>
              <a:gd name="connsiteY34275" fmla="*/ 1969200 h 4608812"/>
              <a:gd name="connsiteX34276" fmla="*/ 11062459 w 12184637"/>
              <a:gd name="connsiteY34276" fmla="*/ 1961396 h 4608812"/>
              <a:gd name="connsiteX34277" fmla="*/ 11054655 w 12184637"/>
              <a:gd name="connsiteY34277" fmla="*/ 1960512 h 4608812"/>
              <a:gd name="connsiteX34278" fmla="*/ 10956295 w 12184637"/>
              <a:gd name="connsiteY34278" fmla="*/ 2039510 h 4608812"/>
              <a:gd name="connsiteX34279" fmla="*/ 10955485 w 12184637"/>
              <a:gd name="connsiteY34279" fmla="*/ 2047314 h 4608812"/>
              <a:gd name="connsiteX34280" fmla="*/ 10959828 w 12184637"/>
              <a:gd name="connsiteY34280" fmla="*/ 2049375 h 4608812"/>
              <a:gd name="connsiteX34281" fmla="*/ 10963288 w 12184637"/>
              <a:gd name="connsiteY34281" fmla="*/ 2048197 h 4608812"/>
              <a:gd name="connsiteX34282" fmla="*/ 11058410 w 12184637"/>
              <a:gd name="connsiteY34282" fmla="*/ 1970451 h 4608812"/>
              <a:gd name="connsiteX34283" fmla="*/ 11063637 w 12184637"/>
              <a:gd name="connsiteY34283" fmla="*/ 1964561 h 4608812"/>
              <a:gd name="connsiteX34284" fmla="*/ 11061501 w 12184637"/>
              <a:gd name="connsiteY34284" fmla="*/ 1926351 h 4608812"/>
              <a:gd name="connsiteX34285" fmla="*/ 11055612 w 12184637"/>
              <a:gd name="connsiteY34285" fmla="*/ 1921124 h 4608812"/>
              <a:gd name="connsiteX34286" fmla="*/ 11050385 w 12184637"/>
              <a:gd name="connsiteY34286" fmla="*/ 1927013 h 4608812"/>
              <a:gd name="connsiteX34287" fmla="*/ 11052520 w 12184637"/>
              <a:gd name="connsiteY34287" fmla="*/ 1965224 h 4608812"/>
              <a:gd name="connsiteX34288" fmla="*/ 11058115 w 12184637"/>
              <a:gd name="connsiteY34288" fmla="*/ 1970451 h 4608812"/>
              <a:gd name="connsiteX34289" fmla="*/ 11058410 w 12184637"/>
              <a:gd name="connsiteY34289" fmla="*/ 1970451 h 4608812"/>
              <a:gd name="connsiteX34290" fmla="*/ 11058336 w 12184637"/>
              <a:gd name="connsiteY34290" fmla="*/ 1931725 h 4608812"/>
              <a:gd name="connsiteX34291" fmla="*/ 11061060 w 12184637"/>
              <a:gd name="connsiteY34291" fmla="*/ 1924289 h 4608812"/>
              <a:gd name="connsiteX34292" fmla="*/ 11048691 w 12184637"/>
              <a:gd name="connsiteY34292" fmla="*/ 1897638 h 4608812"/>
              <a:gd name="connsiteX34293" fmla="*/ 11041255 w 12184637"/>
              <a:gd name="connsiteY34293" fmla="*/ 1894914 h 4608812"/>
              <a:gd name="connsiteX34294" fmla="*/ 11038531 w 12184637"/>
              <a:gd name="connsiteY34294" fmla="*/ 1902350 h 4608812"/>
              <a:gd name="connsiteX34295" fmla="*/ 11050900 w 12184637"/>
              <a:gd name="connsiteY34295" fmla="*/ 1929001 h 4608812"/>
              <a:gd name="connsiteX34296" fmla="*/ 11055980 w 12184637"/>
              <a:gd name="connsiteY34296" fmla="*/ 1932241 h 4608812"/>
              <a:gd name="connsiteX34297" fmla="*/ 11058336 w 12184637"/>
              <a:gd name="connsiteY34297" fmla="*/ 1931725 h 4608812"/>
              <a:gd name="connsiteX34298" fmla="*/ 11047366 w 12184637"/>
              <a:gd name="connsiteY34298" fmla="*/ 1904117 h 4608812"/>
              <a:gd name="connsiteX34299" fmla="*/ 11047808 w 12184637"/>
              <a:gd name="connsiteY34299" fmla="*/ 1896239 h 4608812"/>
              <a:gd name="connsiteX34300" fmla="*/ 11031316 w 12184637"/>
              <a:gd name="connsiteY34300" fmla="*/ 1877760 h 4608812"/>
              <a:gd name="connsiteX34301" fmla="*/ 11023439 w 12184637"/>
              <a:gd name="connsiteY34301" fmla="*/ 1877318 h 4608812"/>
              <a:gd name="connsiteX34302" fmla="*/ 11022997 w 12184637"/>
              <a:gd name="connsiteY34302" fmla="*/ 1885196 h 4608812"/>
              <a:gd name="connsiteX34303" fmla="*/ 11039488 w 12184637"/>
              <a:gd name="connsiteY34303" fmla="*/ 1903675 h 4608812"/>
              <a:gd name="connsiteX34304" fmla="*/ 11043685 w 12184637"/>
              <a:gd name="connsiteY34304" fmla="*/ 1905516 h 4608812"/>
              <a:gd name="connsiteX34305" fmla="*/ 11047366 w 12184637"/>
              <a:gd name="connsiteY34305" fmla="*/ 1904117 h 4608812"/>
              <a:gd name="connsiteX34306" fmla="*/ 3114468 w 12184637"/>
              <a:gd name="connsiteY34306" fmla="*/ 2319867 h 4608812"/>
              <a:gd name="connsiteX34307" fmla="*/ 3115057 w 12184637"/>
              <a:gd name="connsiteY34307" fmla="*/ 2311989 h 4608812"/>
              <a:gd name="connsiteX34308" fmla="*/ 3100553 w 12184637"/>
              <a:gd name="connsiteY34308" fmla="*/ 2295277 h 4608812"/>
              <a:gd name="connsiteX34309" fmla="*/ 3092675 w 12184637"/>
              <a:gd name="connsiteY34309" fmla="*/ 2294688 h 4608812"/>
              <a:gd name="connsiteX34310" fmla="*/ 3092086 w 12184637"/>
              <a:gd name="connsiteY34310" fmla="*/ 2302566 h 4608812"/>
              <a:gd name="connsiteX34311" fmla="*/ 3106590 w 12184637"/>
              <a:gd name="connsiteY34311" fmla="*/ 2319278 h 4608812"/>
              <a:gd name="connsiteX34312" fmla="*/ 3110860 w 12184637"/>
              <a:gd name="connsiteY34312" fmla="*/ 2321192 h 4608812"/>
              <a:gd name="connsiteX34313" fmla="*/ 3114468 w 12184637"/>
              <a:gd name="connsiteY34313" fmla="*/ 2319867 h 4608812"/>
              <a:gd name="connsiteX34314" fmla="*/ 3100332 w 12184637"/>
              <a:gd name="connsiteY34314" fmla="*/ 2302860 h 4608812"/>
              <a:gd name="connsiteX34315" fmla="*/ 3100259 w 12184637"/>
              <a:gd name="connsiteY34315" fmla="*/ 2294982 h 4608812"/>
              <a:gd name="connsiteX34316" fmla="*/ 3093117 w 12184637"/>
              <a:gd name="connsiteY34316" fmla="*/ 2288062 h 4608812"/>
              <a:gd name="connsiteX34317" fmla="*/ 3085239 w 12184637"/>
              <a:gd name="connsiteY34317" fmla="*/ 2288135 h 4608812"/>
              <a:gd name="connsiteX34318" fmla="*/ 3085313 w 12184637"/>
              <a:gd name="connsiteY34318" fmla="*/ 2296013 h 4608812"/>
              <a:gd name="connsiteX34319" fmla="*/ 3092454 w 12184637"/>
              <a:gd name="connsiteY34319" fmla="*/ 2302934 h 4608812"/>
              <a:gd name="connsiteX34320" fmla="*/ 3096356 w 12184637"/>
              <a:gd name="connsiteY34320" fmla="*/ 2304553 h 4608812"/>
              <a:gd name="connsiteX34321" fmla="*/ 3100332 w 12184637"/>
              <a:gd name="connsiteY34321" fmla="*/ 2302860 h 4608812"/>
              <a:gd name="connsiteX34322" fmla="*/ 3093191 w 12184637"/>
              <a:gd name="connsiteY34322" fmla="*/ 2295940 h 4608812"/>
              <a:gd name="connsiteX34323" fmla="*/ 3093117 w 12184637"/>
              <a:gd name="connsiteY34323" fmla="*/ 2288062 h 4608812"/>
              <a:gd name="connsiteX34324" fmla="*/ 3082663 w 12184637"/>
              <a:gd name="connsiteY34324" fmla="*/ 2277828 h 4608812"/>
              <a:gd name="connsiteX34325" fmla="*/ 3074785 w 12184637"/>
              <a:gd name="connsiteY34325" fmla="*/ 2277902 h 4608812"/>
              <a:gd name="connsiteX34326" fmla="*/ 3074859 w 12184637"/>
              <a:gd name="connsiteY34326" fmla="*/ 2285779 h 4608812"/>
              <a:gd name="connsiteX34327" fmla="*/ 3085313 w 12184637"/>
              <a:gd name="connsiteY34327" fmla="*/ 2296013 h 4608812"/>
              <a:gd name="connsiteX34328" fmla="*/ 3089215 w 12184637"/>
              <a:gd name="connsiteY34328" fmla="*/ 2297633 h 4608812"/>
              <a:gd name="connsiteX34329" fmla="*/ 3093191 w 12184637"/>
              <a:gd name="connsiteY34329" fmla="*/ 2295940 h 4608812"/>
              <a:gd name="connsiteX34330" fmla="*/ 3082000 w 12184637"/>
              <a:gd name="connsiteY34330" fmla="*/ 2286442 h 4608812"/>
              <a:gd name="connsiteX34331" fmla="*/ 3083325 w 12184637"/>
              <a:gd name="connsiteY34331" fmla="*/ 2278638 h 4608812"/>
              <a:gd name="connsiteX34332" fmla="*/ 3062048 w 12184637"/>
              <a:gd name="connsiteY34332" fmla="*/ 2248452 h 4608812"/>
              <a:gd name="connsiteX34333" fmla="*/ 3054244 w 12184637"/>
              <a:gd name="connsiteY34333" fmla="*/ 2247127 h 4608812"/>
              <a:gd name="connsiteX34334" fmla="*/ 3052919 w 12184637"/>
              <a:gd name="connsiteY34334" fmla="*/ 2254931 h 4608812"/>
              <a:gd name="connsiteX34335" fmla="*/ 3074196 w 12184637"/>
              <a:gd name="connsiteY34335" fmla="*/ 2285117 h 4608812"/>
              <a:gd name="connsiteX34336" fmla="*/ 3078761 w 12184637"/>
              <a:gd name="connsiteY34336" fmla="*/ 2287473 h 4608812"/>
              <a:gd name="connsiteX34337" fmla="*/ 3082000 w 12184637"/>
              <a:gd name="connsiteY34337" fmla="*/ 2286442 h 4608812"/>
              <a:gd name="connsiteX34338" fmla="*/ 3060723 w 12184637"/>
              <a:gd name="connsiteY34338" fmla="*/ 2256183 h 4608812"/>
              <a:gd name="connsiteX34339" fmla="*/ 3062048 w 12184637"/>
              <a:gd name="connsiteY34339" fmla="*/ 2248452 h 4608812"/>
              <a:gd name="connsiteX34340" fmla="*/ 3034808 w 12184637"/>
              <a:gd name="connsiteY34340" fmla="*/ 2209800 h 4608812"/>
              <a:gd name="connsiteX34341" fmla="*/ 3027077 w 12184637"/>
              <a:gd name="connsiteY34341" fmla="*/ 2208475 h 4608812"/>
              <a:gd name="connsiteX34342" fmla="*/ 3025752 w 12184637"/>
              <a:gd name="connsiteY34342" fmla="*/ 2216205 h 4608812"/>
              <a:gd name="connsiteX34343" fmla="*/ 3053066 w 12184637"/>
              <a:gd name="connsiteY34343" fmla="*/ 2254858 h 4608812"/>
              <a:gd name="connsiteX34344" fmla="*/ 3057631 w 12184637"/>
              <a:gd name="connsiteY34344" fmla="*/ 2257214 h 4608812"/>
              <a:gd name="connsiteX34345" fmla="*/ 3060723 w 12184637"/>
              <a:gd name="connsiteY34345" fmla="*/ 2256183 h 4608812"/>
              <a:gd name="connsiteX34346" fmla="*/ 3032672 w 12184637"/>
              <a:gd name="connsiteY34346" fmla="*/ 2217973 h 4608812"/>
              <a:gd name="connsiteX34347" fmla="*/ 3035249 w 12184637"/>
              <a:gd name="connsiteY34347" fmla="*/ 2210537 h 4608812"/>
              <a:gd name="connsiteX34348" fmla="*/ 2994757 w 12184637"/>
              <a:gd name="connsiteY34348" fmla="*/ 2127784 h 4608812"/>
              <a:gd name="connsiteX34349" fmla="*/ 2987321 w 12184637"/>
              <a:gd name="connsiteY34349" fmla="*/ 2125207 h 4608812"/>
              <a:gd name="connsiteX34350" fmla="*/ 2984744 w 12184637"/>
              <a:gd name="connsiteY34350" fmla="*/ 2132643 h 4608812"/>
              <a:gd name="connsiteX34351" fmla="*/ 3025236 w 12184637"/>
              <a:gd name="connsiteY34351" fmla="*/ 2215396 h 4608812"/>
              <a:gd name="connsiteX34352" fmla="*/ 3030243 w 12184637"/>
              <a:gd name="connsiteY34352" fmla="*/ 2218488 h 4608812"/>
              <a:gd name="connsiteX34353" fmla="*/ 3032672 w 12184637"/>
              <a:gd name="connsiteY34353" fmla="*/ 2217973 h 4608812"/>
              <a:gd name="connsiteX34354" fmla="*/ 2994167 w 12184637"/>
              <a:gd name="connsiteY34354" fmla="*/ 2133600 h 4608812"/>
              <a:gd name="connsiteX34355" fmla="*/ 2992989 w 12184637"/>
              <a:gd name="connsiteY34355" fmla="*/ 2125796 h 4608812"/>
              <a:gd name="connsiteX34356" fmla="*/ 2876076 w 12184637"/>
              <a:gd name="connsiteY34356" fmla="*/ 2038921 h 4608812"/>
              <a:gd name="connsiteX34357" fmla="*/ 2868272 w 12184637"/>
              <a:gd name="connsiteY34357" fmla="*/ 2040099 h 4608812"/>
              <a:gd name="connsiteX34358" fmla="*/ 2869450 w 12184637"/>
              <a:gd name="connsiteY34358" fmla="*/ 2047903 h 4608812"/>
              <a:gd name="connsiteX34359" fmla="*/ 2986363 w 12184637"/>
              <a:gd name="connsiteY34359" fmla="*/ 2134778 h 4608812"/>
              <a:gd name="connsiteX34360" fmla="*/ 2989750 w 12184637"/>
              <a:gd name="connsiteY34360" fmla="*/ 2135883 h 4608812"/>
              <a:gd name="connsiteX34361" fmla="*/ 2994167 w 12184637"/>
              <a:gd name="connsiteY34361" fmla="*/ 2133600 h 4608812"/>
              <a:gd name="connsiteX34362" fmla="*/ 2878211 w 12184637"/>
              <a:gd name="connsiteY34362" fmla="*/ 2044369 h 4608812"/>
              <a:gd name="connsiteX34363" fmla="*/ 2873646 w 12184637"/>
              <a:gd name="connsiteY34363" fmla="*/ 2037964 h 4608812"/>
              <a:gd name="connsiteX34364" fmla="*/ 2745763 w 12184637"/>
              <a:gd name="connsiteY34364" fmla="*/ 2016024 h 4608812"/>
              <a:gd name="connsiteX34365" fmla="*/ 2739358 w 12184637"/>
              <a:gd name="connsiteY34365" fmla="*/ 2020589 h 4608812"/>
              <a:gd name="connsiteX34366" fmla="*/ 2743922 w 12184637"/>
              <a:gd name="connsiteY34366" fmla="*/ 2026994 h 4608812"/>
              <a:gd name="connsiteX34367" fmla="*/ 2871806 w 12184637"/>
              <a:gd name="connsiteY34367" fmla="*/ 2048933 h 4608812"/>
              <a:gd name="connsiteX34368" fmla="*/ 2872763 w 12184637"/>
              <a:gd name="connsiteY34368" fmla="*/ 2049007 h 4608812"/>
              <a:gd name="connsiteX34369" fmla="*/ 2878211 w 12184637"/>
              <a:gd name="connsiteY34369" fmla="*/ 2044369 h 4608812"/>
              <a:gd name="connsiteX34370" fmla="*/ 2750401 w 12184637"/>
              <a:gd name="connsiteY34370" fmla="*/ 2022356 h 4608812"/>
              <a:gd name="connsiteX34371" fmla="*/ 2745837 w 12184637"/>
              <a:gd name="connsiteY34371" fmla="*/ 2015950 h 4608812"/>
              <a:gd name="connsiteX34372" fmla="*/ 2741125 w 12184637"/>
              <a:gd name="connsiteY34372" fmla="*/ 2015140 h 4608812"/>
              <a:gd name="connsiteX34373" fmla="*/ 2734719 w 12184637"/>
              <a:gd name="connsiteY34373" fmla="*/ 2019705 h 4608812"/>
              <a:gd name="connsiteX34374" fmla="*/ 2739284 w 12184637"/>
              <a:gd name="connsiteY34374" fmla="*/ 2026110 h 4608812"/>
              <a:gd name="connsiteX34375" fmla="*/ 2743996 w 12184637"/>
              <a:gd name="connsiteY34375" fmla="*/ 2026920 h 4608812"/>
              <a:gd name="connsiteX34376" fmla="*/ 2744953 w 12184637"/>
              <a:gd name="connsiteY34376" fmla="*/ 2026994 h 4608812"/>
              <a:gd name="connsiteX34377" fmla="*/ 2750401 w 12184637"/>
              <a:gd name="connsiteY34377" fmla="*/ 2022356 h 4608812"/>
              <a:gd name="connsiteX34378" fmla="*/ 2745468 w 12184637"/>
              <a:gd name="connsiteY34378" fmla="*/ 2022356 h 4608812"/>
              <a:gd name="connsiteX34379" fmla="*/ 2741861 w 12184637"/>
              <a:gd name="connsiteY34379" fmla="*/ 2015361 h 4608812"/>
              <a:gd name="connsiteX34380" fmla="*/ 2666986 w 12184637"/>
              <a:gd name="connsiteY34380" fmla="*/ 1991287 h 4608812"/>
              <a:gd name="connsiteX34381" fmla="*/ 2659992 w 12184637"/>
              <a:gd name="connsiteY34381" fmla="*/ 1994894 h 4608812"/>
              <a:gd name="connsiteX34382" fmla="*/ 2663599 w 12184637"/>
              <a:gd name="connsiteY34382" fmla="*/ 2001888 h 4608812"/>
              <a:gd name="connsiteX34383" fmla="*/ 2738474 w 12184637"/>
              <a:gd name="connsiteY34383" fmla="*/ 2025963 h 4608812"/>
              <a:gd name="connsiteX34384" fmla="*/ 2740241 w 12184637"/>
              <a:gd name="connsiteY34384" fmla="*/ 2026258 h 4608812"/>
              <a:gd name="connsiteX34385" fmla="*/ 2745468 w 12184637"/>
              <a:gd name="connsiteY34385" fmla="*/ 2022356 h 4608812"/>
              <a:gd name="connsiteX34386" fmla="*/ 2661612 w 12184637"/>
              <a:gd name="connsiteY34386" fmla="*/ 2003140 h 4608812"/>
              <a:gd name="connsiteX34387" fmla="*/ 2666544 w 12184637"/>
              <a:gd name="connsiteY34387" fmla="*/ 2001962 h 4608812"/>
              <a:gd name="connsiteX34388" fmla="*/ 2670741 w 12184637"/>
              <a:gd name="connsiteY34388" fmla="*/ 1995262 h 4608812"/>
              <a:gd name="connsiteX34389" fmla="*/ 2664041 w 12184637"/>
              <a:gd name="connsiteY34389" fmla="*/ 1991066 h 4608812"/>
              <a:gd name="connsiteX34390" fmla="*/ 2659108 w 12184637"/>
              <a:gd name="connsiteY34390" fmla="*/ 1992244 h 4608812"/>
              <a:gd name="connsiteX34391" fmla="*/ 2654912 w 12184637"/>
              <a:gd name="connsiteY34391" fmla="*/ 1998943 h 4608812"/>
              <a:gd name="connsiteX34392" fmla="*/ 2660360 w 12184637"/>
              <a:gd name="connsiteY34392" fmla="*/ 2003287 h 4608812"/>
              <a:gd name="connsiteX34393" fmla="*/ 2661612 w 12184637"/>
              <a:gd name="connsiteY34393" fmla="*/ 2003140 h 4608812"/>
              <a:gd name="connsiteX34394" fmla="*/ 2665366 w 12184637"/>
              <a:gd name="connsiteY34394" fmla="*/ 2000048 h 4608812"/>
              <a:gd name="connsiteX34395" fmla="*/ 2662716 w 12184637"/>
              <a:gd name="connsiteY34395" fmla="*/ 1992612 h 4608812"/>
              <a:gd name="connsiteX34396" fmla="*/ 2610223 w 12184637"/>
              <a:gd name="connsiteY34396" fmla="*/ 1967654 h 4608812"/>
              <a:gd name="connsiteX34397" fmla="*/ 2602787 w 12184637"/>
              <a:gd name="connsiteY34397" fmla="*/ 1970304 h 4608812"/>
              <a:gd name="connsiteX34398" fmla="*/ 2605437 w 12184637"/>
              <a:gd name="connsiteY34398" fmla="*/ 1977740 h 4608812"/>
              <a:gd name="connsiteX34399" fmla="*/ 2657930 w 12184637"/>
              <a:gd name="connsiteY34399" fmla="*/ 2002698 h 4608812"/>
              <a:gd name="connsiteX34400" fmla="*/ 2660360 w 12184637"/>
              <a:gd name="connsiteY34400" fmla="*/ 2003214 h 4608812"/>
              <a:gd name="connsiteX34401" fmla="*/ 2665366 w 12184637"/>
              <a:gd name="connsiteY34401" fmla="*/ 2000048 h 4608812"/>
              <a:gd name="connsiteX34402" fmla="*/ 2613020 w 12184637"/>
              <a:gd name="connsiteY34402" fmla="*/ 1974869 h 4608812"/>
              <a:gd name="connsiteX34403" fmla="*/ 2610002 w 12184637"/>
              <a:gd name="connsiteY34403" fmla="*/ 1967580 h 4608812"/>
              <a:gd name="connsiteX34404" fmla="*/ 2595793 w 12184637"/>
              <a:gd name="connsiteY34404" fmla="*/ 1961690 h 4608812"/>
              <a:gd name="connsiteX34405" fmla="*/ 2588504 w 12184637"/>
              <a:gd name="connsiteY34405" fmla="*/ 1964709 h 4608812"/>
              <a:gd name="connsiteX34406" fmla="*/ 2591522 w 12184637"/>
              <a:gd name="connsiteY34406" fmla="*/ 1971997 h 4608812"/>
              <a:gd name="connsiteX34407" fmla="*/ 2605732 w 12184637"/>
              <a:gd name="connsiteY34407" fmla="*/ 1977887 h 4608812"/>
              <a:gd name="connsiteX34408" fmla="*/ 2607940 w 12184637"/>
              <a:gd name="connsiteY34408" fmla="*/ 1978329 h 4608812"/>
              <a:gd name="connsiteX34409" fmla="*/ 2613020 w 12184637"/>
              <a:gd name="connsiteY34409" fmla="*/ 1974869 h 4608812"/>
              <a:gd name="connsiteX34410" fmla="*/ 2598885 w 12184637"/>
              <a:gd name="connsiteY34410" fmla="*/ 1968758 h 4608812"/>
              <a:gd name="connsiteX34411" fmla="*/ 2595572 w 12184637"/>
              <a:gd name="connsiteY34411" fmla="*/ 1961616 h 4608812"/>
              <a:gd name="connsiteX34412" fmla="*/ 2592038 w 12184637"/>
              <a:gd name="connsiteY34412" fmla="*/ 1960291 h 4608812"/>
              <a:gd name="connsiteX34413" fmla="*/ 2584896 w 12184637"/>
              <a:gd name="connsiteY34413" fmla="*/ 1963604 h 4608812"/>
              <a:gd name="connsiteX34414" fmla="*/ 2588209 w 12184637"/>
              <a:gd name="connsiteY34414" fmla="*/ 1970746 h 4608812"/>
              <a:gd name="connsiteX34415" fmla="*/ 2591743 w 12184637"/>
              <a:gd name="connsiteY34415" fmla="*/ 1972071 h 4608812"/>
              <a:gd name="connsiteX34416" fmla="*/ 2593731 w 12184637"/>
              <a:gd name="connsiteY34416" fmla="*/ 1972439 h 4608812"/>
              <a:gd name="connsiteX34417" fmla="*/ 2598885 w 12184637"/>
              <a:gd name="connsiteY34417" fmla="*/ 1968758 h 4608812"/>
              <a:gd name="connsiteX34418" fmla="*/ 2594394 w 12184637"/>
              <a:gd name="connsiteY34418" fmla="*/ 1969200 h 4608812"/>
              <a:gd name="connsiteX34419" fmla="*/ 2593805 w 12184637"/>
              <a:gd name="connsiteY34419" fmla="*/ 1961322 h 4608812"/>
              <a:gd name="connsiteX34420" fmla="*/ 2586295 w 12184637"/>
              <a:gd name="connsiteY34420" fmla="*/ 1954917 h 4608812"/>
              <a:gd name="connsiteX34421" fmla="*/ 2578417 w 12184637"/>
              <a:gd name="connsiteY34421" fmla="*/ 1955506 h 4608812"/>
              <a:gd name="connsiteX34422" fmla="*/ 2579006 w 12184637"/>
              <a:gd name="connsiteY34422" fmla="*/ 1963383 h 4608812"/>
              <a:gd name="connsiteX34423" fmla="*/ 2586516 w 12184637"/>
              <a:gd name="connsiteY34423" fmla="*/ 1969789 h 4608812"/>
              <a:gd name="connsiteX34424" fmla="*/ 2590197 w 12184637"/>
              <a:gd name="connsiteY34424" fmla="*/ 1971114 h 4608812"/>
              <a:gd name="connsiteX34425" fmla="*/ 2594394 w 12184637"/>
              <a:gd name="connsiteY34425" fmla="*/ 1969200 h 4608812"/>
              <a:gd name="connsiteX34426" fmla="*/ 2587915 w 12184637"/>
              <a:gd name="connsiteY34426" fmla="*/ 1961027 h 4608812"/>
              <a:gd name="connsiteX34427" fmla="*/ 2584528 w 12184637"/>
              <a:gd name="connsiteY34427" fmla="*/ 1953886 h 4608812"/>
              <a:gd name="connsiteX34428" fmla="*/ 2540207 w 12184637"/>
              <a:gd name="connsiteY34428" fmla="*/ 1938204 h 4608812"/>
              <a:gd name="connsiteX34429" fmla="*/ 2533065 w 12184637"/>
              <a:gd name="connsiteY34429" fmla="*/ 1941591 h 4608812"/>
              <a:gd name="connsiteX34430" fmla="*/ 2536452 w 12184637"/>
              <a:gd name="connsiteY34430" fmla="*/ 1948732 h 4608812"/>
              <a:gd name="connsiteX34431" fmla="*/ 2580773 w 12184637"/>
              <a:gd name="connsiteY34431" fmla="*/ 1964414 h 4608812"/>
              <a:gd name="connsiteX34432" fmla="*/ 2582688 w 12184637"/>
              <a:gd name="connsiteY34432" fmla="*/ 1964709 h 4608812"/>
              <a:gd name="connsiteX34433" fmla="*/ 2587915 w 12184637"/>
              <a:gd name="connsiteY34433" fmla="*/ 1961027 h 4608812"/>
              <a:gd name="connsiteX34434" fmla="*/ 2543667 w 12184637"/>
              <a:gd name="connsiteY34434" fmla="*/ 1945198 h 4608812"/>
              <a:gd name="connsiteX34435" fmla="*/ 2540133 w 12184637"/>
              <a:gd name="connsiteY34435" fmla="*/ 1938131 h 4608812"/>
              <a:gd name="connsiteX34436" fmla="*/ 2519224 w 12184637"/>
              <a:gd name="connsiteY34436" fmla="*/ 1931063 h 4608812"/>
              <a:gd name="connsiteX34437" fmla="*/ 2512156 w 12184637"/>
              <a:gd name="connsiteY34437" fmla="*/ 1934597 h 4608812"/>
              <a:gd name="connsiteX34438" fmla="*/ 2515690 w 12184637"/>
              <a:gd name="connsiteY34438" fmla="*/ 1941665 h 4608812"/>
              <a:gd name="connsiteX34439" fmla="*/ 2536599 w 12184637"/>
              <a:gd name="connsiteY34439" fmla="*/ 1948732 h 4608812"/>
              <a:gd name="connsiteX34440" fmla="*/ 2538440 w 12184637"/>
              <a:gd name="connsiteY34440" fmla="*/ 1949027 h 4608812"/>
              <a:gd name="connsiteX34441" fmla="*/ 2543667 w 12184637"/>
              <a:gd name="connsiteY34441" fmla="*/ 1945198 h 4608812"/>
              <a:gd name="connsiteX34442" fmla="*/ 10513819 w 12184637"/>
              <a:gd name="connsiteY34442" fmla="*/ 3195909 h 4608812"/>
              <a:gd name="connsiteX34443" fmla="*/ 10578534 w 12184637"/>
              <a:gd name="connsiteY34443" fmla="*/ 3147245 h 4608812"/>
              <a:gd name="connsiteX34444" fmla="*/ 10579638 w 12184637"/>
              <a:gd name="connsiteY34444" fmla="*/ 3139441 h 4608812"/>
              <a:gd name="connsiteX34445" fmla="*/ 10571834 w 12184637"/>
              <a:gd name="connsiteY34445" fmla="*/ 3138336 h 4608812"/>
              <a:gd name="connsiteX34446" fmla="*/ 10507046 w 12184637"/>
              <a:gd name="connsiteY34446" fmla="*/ 3187001 h 4608812"/>
              <a:gd name="connsiteX34447" fmla="*/ 10505941 w 12184637"/>
              <a:gd name="connsiteY34447" fmla="*/ 3194805 h 4608812"/>
              <a:gd name="connsiteX34448" fmla="*/ 10510432 w 12184637"/>
              <a:gd name="connsiteY34448" fmla="*/ 3197014 h 4608812"/>
              <a:gd name="connsiteX34449" fmla="*/ 10513819 w 12184637"/>
              <a:gd name="connsiteY34449" fmla="*/ 3195909 h 4608812"/>
              <a:gd name="connsiteX34450" fmla="*/ 10461546 w 12184637"/>
              <a:gd name="connsiteY34450" fmla="*/ 3226537 h 4608812"/>
              <a:gd name="connsiteX34451" fmla="*/ 10513303 w 12184637"/>
              <a:gd name="connsiteY34451" fmla="*/ 3196204 h 4608812"/>
              <a:gd name="connsiteX34452" fmla="*/ 10515291 w 12184637"/>
              <a:gd name="connsiteY34452" fmla="*/ 3188547 h 4608812"/>
              <a:gd name="connsiteX34453" fmla="*/ 10507634 w 12184637"/>
              <a:gd name="connsiteY34453" fmla="*/ 3186559 h 4608812"/>
              <a:gd name="connsiteX34454" fmla="*/ 10455878 w 12184637"/>
              <a:gd name="connsiteY34454" fmla="*/ 3216892 h 4608812"/>
              <a:gd name="connsiteX34455" fmla="*/ 10453890 w 12184637"/>
              <a:gd name="connsiteY34455" fmla="*/ 3224549 h 4608812"/>
              <a:gd name="connsiteX34456" fmla="*/ 10458748 w 12184637"/>
              <a:gd name="connsiteY34456" fmla="*/ 3227273 h 4608812"/>
              <a:gd name="connsiteX34457" fmla="*/ 10461546 w 12184637"/>
              <a:gd name="connsiteY34457" fmla="*/ 3226537 h 4608812"/>
              <a:gd name="connsiteX34458" fmla="*/ 10430625 w 12184637"/>
              <a:gd name="connsiteY34458" fmla="*/ 3244648 h 4608812"/>
              <a:gd name="connsiteX34459" fmla="*/ 10461546 w 12184637"/>
              <a:gd name="connsiteY34459" fmla="*/ 3226537 h 4608812"/>
              <a:gd name="connsiteX34460" fmla="*/ 10463534 w 12184637"/>
              <a:gd name="connsiteY34460" fmla="*/ 3218880 h 4608812"/>
              <a:gd name="connsiteX34461" fmla="*/ 10455878 w 12184637"/>
              <a:gd name="connsiteY34461" fmla="*/ 3216892 h 4608812"/>
              <a:gd name="connsiteX34462" fmla="*/ 10424956 w 12184637"/>
              <a:gd name="connsiteY34462" fmla="*/ 3235003 h 4608812"/>
              <a:gd name="connsiteX34463" fmla="*/ 10422968 w 12184637"/>
              <a:gd name="connsiteY34463" fmla="*/ 3242660 h 4608812"/>
              <a:gd name="connsiteX34464" fmla="*/ 10427827 w 12184637"/>
              <a:gd name="connsiteY34464" fmla="*/ 3245384 h 4608812"/>
              <a:gd name="connsiteX34465" fmla="*/ 10430625 w 12184637"/>
              <a:gd name="connsiteY34465" fmla="*/ 3244648 h 4608812"/>
              <a:gd name="connsiteX34466" fmla="*/ 5457379 w 12184637"/>
              <a:gd name="connsiteY34466" fmla="*/ 2673774 h 4608812"/>
              <a:gd name="connsiteX34467" fmla="*/ 5452888 w 12184637"/>
              <a:gd name="connsiteY34467" fmla="*/ 2667295 h 4608812"/>
              <a:gd name="connsiteX34468" fmla="*/ 5373448 w 12184637"/>
              <a:gd name="connsiteY34468" fmla="*/ 2652423 h 4608812"/>
              <a:gd name="connsiteX34469" fmla="*/ 5366969 w 12184637"/>
              <a:gd name="connsiteY34469" fmla="*/ 2656914 h 4608812"/>
              <a:gd name="connsiteX34470" fmla="*/ 5371461 w 12184637"/>
              <a:gd name="connsiteY34470" fmla="*/ 2663393 h 4608812"/>
              <a:gd name="connsiteX34471" fmla="*/ 5450900 w 12184637"/>
              <a:gd name="connsiteY34471" fmla="*/ 2678265 h 4608812"/>
              <a:gd name="connsiteX34472" fmla="*/ 5452004 w 12184637"/>
              <a:gd name="connsiteY34472" fmla="*/ 2678338 h 4608812"/>
              <a:gd name="connsiteX34473" fmla="*/ 5457379 w 12184637"/>
              <a:gd name="connsiteY34473" fmla="*/ 2673774 h 4608812"/>
              <a:gd name="connsiteX34474" fmla="*/ 5208238 w 12184637"/>
              <a:gd name="connsiteY34474" fmla="*/ 2666411 h 4608812"/>
              <a:gd name="connsiteX34475" fmla="*/ 5372565 w 12184637"/>
              <a:gd name="connsiteY34475" fmla="*/ 2663466 h 4608812"/>
              <a:gd name="connsiteX34476" fmla="*/ 5378013 w 12184637"/>
              <a:gd name="connsiteY34476" fmla="*/ 2657797 h 4608812"/>
              <a:gd name="connsiteX34477" fmla="*/ 5372344 w 12184637"/>
              <a:gd name="connsiteY34477" fmla="*/ 2652349 h 4608812"/>
              <a:gd name="connsiteX34478" fmla="*/ 5208017 w 12184637"/>
              <a:gd name="connsiteY34478" fmla="*/ 2655294 h 4608812"/>
              <a:gd name="connsiteX34479" fmla="*/ 5202569 w 12184637"/>
              <a:gd name="connsiteY34479" fmla="*/ 2660963 h 4608812"/>
              <a:gd name="connsiteX34480" fmla="*/ 5208238 w 12184637"/>
              <a:gd name="connsiteY34480" fmla="*/ 2666411 h 4608812"/>
              <a:gd name="connsiteX34481" fmla="*/ 5208238 w 12184637"/>
              <a:gd name="connsiteY34481" fmla="*/ 2666411 h 4608812"/>
              <a:gd name="connsiteX34482" fmla="*/ 5046120 w 12184637"/>
              <a:gd name="connsiteY34482" fmla="*/ 2699468 h 4608812"/>
              <a:gd name="connsiteX34483" fmla="*/ 5209195 w 12184637"/>
              <a:gd name="connsiteY34483" fmla="*/ 2666338 h 4608812"/>
              <a:gd name="connsiteX34484" fmla="*/ 5213539 w 12184637"/>
              <a:gd name="connsiteY34484" fmla="*/ 2659785 h 4608812"/>
              <a:gd name="connsiteX34485" fmla="*/ 5206986 w 12184637"/>
              <a:gd name="connsiteY34485" fmla="*/ 2655441 h 4608812"/>
              <a:gd name="connsiteX34486" fmla="*/ 5043911 w 12184637"/>
              <a:gd name="connsiteY34486" fmla="*/ 2688572 h 4608812"/>
              <a:gd name="connsiteX34487" fmla="*/ 5039567 w 12184637"/>
              <a:gd name="connsiteY34487" fmla="*/ 2695124 h 4608812"/>
              <a:gd name="connsiteX34488" fmla="*/ 5045089 w 12184637"/>
              <a:gd name="connsiteY34488" fmla="*/ 2699615 h 4608812"/>
              <a:gd name="connsiteX34489" fmla="*/ 5046120 w 12184637"/>
              <a:gd name="connsiteY34489" fmla="*/ 2699468 h 4608812"/>
              <a:gd name="connsiteX34490" fmla="*/ 5050095 w 12184637"/>
              <a:gd name="connsiteY34490" fmla="*/ 2696376 h 4608812"/>
              <a:gd name="connsiteX34491" fmla="*/ 5047445 w 12184637"/>
              <a:gd name="connsiteY34491" fmla="*/ 2688940 h 4608812"/>
              <a:gd name="connsiteX34492" fmla="*/ 5001578 w 12184637"/>
              <a:gd name="connsiteY34492" fmla="*/ 2667442 h 4608812"/>
              <a:gd name="connsiteX34493" fmla="*/ 4994142 w 12184637"/>
              <a:gd name="connsiteY34493" fmla="*/ 2670093 h 4608812"/>
              <a:gd name="connsiteX34494" fmla="*/ 4996792 w 12184637"/>
              <a:gd name="connsiteY34494" fmla="*/ 2677528 h 4608812"/>
              <a:gd name="connsiteX34495" fmla="*/ 5042659 w 12184637"/>
              <a:gd name="connsiteY34495" fmla="*/ 2699026 h 4608812"/>
              <a:gd name="connsiteX34496" fmla="*/ 5045089 w 12184637"/>
              <a:gd name="connsiteY34496" fmla="*/ 2699542 h 4608812"/>
              <a:gd name="connsiteX34497" fmla="*/ 5050095 w 12184637"/>
              <a:gd name="connsiteY34497" fmla="*/ 2696376 h 4608812"/>
              <a:gd name="connsiteX34498" fmla="*/ 5004228 w 12184637"/>
              <a:gd name="connsiteY34498" fmla="*/ 2674731 h 4608812"/>
              <a:gd name="connsiteX34499" fmla="*/ 5001430 w 12184637"/>
              <a:gd name="connsiteY34499" fmla="*/ 2667368 h 4608812"/>
              <a:gd name="connsiteX34500" fmla="*/ 4945845 w 12184637"/>
              <a:gd name="connsiteY34500" fmla="*/ 2642410 h 4608812"/>
              <a:gd name="connsiteX34501" fmla="*/ 4938483 w 12184637"/>
              <a:gd name="connsiteY34501" fmla="*/ 2645208 h 4608812"/>
              <a:gd name="connsiteX34502" fmla="*/ 4941280 w 12184637"/>
              <a:gd name="connsiteY34502" fmla="*/ 2652570 h 4608812"/>
              <a:gd name="connsiteX34503" fmla="*/ 4996866 w 12184637"/>
              <a:gd name="connsiteY34503" fmla="*/ 2677528 h 4608812"/>
              <a:gd name="connsiteX34504" fmla="*/ 4999222 w 12184637"/>
              <a:gd name="connsiteY34504" fmla="*/ 2678044 h 4608812"/>
              <a:gd name="connsiteX34505" fmla="*/ 5004228 w 12184637"/>
              <a:gd name="connsiteY34505" fmla="*/ 2674731 h 4608812"/>
              <a:gd name="connsiteX34506" fmla="*/ 4788807 w 12184637"/>
              <a:gd name="connsiteY34506" fmla="*/ 2714119 h 4608812"/>
              <a:gd name="connsiteX34507" fmla="*/ 4945550 w 12184637"/>
              <a:gd name="connsiteY34507" fmla="*/ 2652717 h 4608812"/>
              <a:gd name="connsiteX34508" fmla="*/ 4948716 w 12184637"/>
              <a:gd name="connsiteY34508" fmla="*/ 2645502 h 4608812"/>
              <a:gd name="connsiteX34509" fmla="*/ 4941501 w 12184637"/>
              <a:gd name="connsiteY34509" fmla="*/ 2642337 h 4608812"/>
              <a:gd name="connsiteX34510" fmla="*/ 4784757 w 12184637"/>
              <a:gd name="connsiteY34510" fmla="*/ 2703738 h 4608812"/>
              <a:gd name="connsiteX34511" fmla="*/ 4781592 w 12184637"/>
              <a:gd name="connsiteY34511" fmla="*/ 2710953 h 4608812"/>
              <a:gd name="connsiteX34512" fmla="*/ 4786819 w 12184637"/>
              <a:gd name="connsiteY34512" fmla="*/ 2714487 h 4608812"/>
              <a:gd name="connsiteX34513" fmla="*/ 4788807 w 12184637"/>
              <a:gd name="connsiteY34513" fmla="*/ 2714119 h 4608812"/>
              <a:gd name="connsiteX34514" fmla="*/ 4791899 w 12184637"/>
              <a:gd name="connsiteY34514" fmla="*/ 2711174 h 4608812"/>
              <a:gd name="connsiteX34515" fmla="*/ 4789027 w 12184637"/>
              <a:gd name="connsiteY34515" fmla="*/ 2703812 h 4608812"/>
              <a:gd name="connsiteX34516" fmla="*/ 4730571 w 12184637"/>
              <a:gd name="connsiteY34516" fmla="*/ 2678044 h 4608812"/>
              <a:gd name="connsiteX34517" fmla="*/ 4723208 w 12184637"/>
              <a:gd name="connsiteY34517" fmla="*/ 2680915 h 4608812"/>
              <a:gd name="connsiteX34518" fmla="*/ 4726079 w 12184637"/>
              <a:gd name="connsiteY34518" fmla="*/ 2688278 h 4608812"/>
              <a:gd name="connsiteX34519" fmla="*/ 4784536 w 12184637"/>
              <a:gd name="connsiteY34519" fmla="*/ 2714046 h 4608812"/>
              <a:gd name="connsiteX34520" fmla="*/ 4786819 w 12184637"/>
              <a:gd name="connsiteY34520" fmla="*/ 2714487 h 4608812"/>
              <a:gd name="connsiteX34521" fmla="*/ 4791899 w 12184637"/>
              <a:gd name="connsiteY34521" fmla="*/ 2711174 h 4608812"/>
              <a:gd name="connsiteX34522" fmla="*/ 4591128 w 12184637"/>
              <a:gd name="connsiteY34522" fmla="*/ 2772355 h 4608812"/>
              <a:gd name="connsiteX34523" fmla="*/ 4731233 w 12184637"/>
              <a:gd name="connsiteY34523" fmla="*/ 2687909 h 4608812"/>
              <a:gd name="connsiteX34524" fmla="*/ 4733147 w 12184637"/>
              <a:gd name="connsiteY34524" fmla="*/ 2680252 h 4608812"/>
              <a:gd name="connsiteX34525" fmla="*/ 4725491 w 12184637"/>
              <a:gd name="connsiteY34525" fmla="*/ 2678338 h 4608812"/>
              <a:gd name="connsiteX34526" fmla="*/ 4585386 w 12184637"/>
              <a:gd name="connsiteY34526" fmla="*/ 2762784 h 4608812"/>
              <a:gd name="connsiteX34527" fmla="*/ 4583471 w 12184637"/>
              <a:gd name="connsiteY34527" fmla="*/ 2770441 h 4608812"/>
              <a:gd name="connsiteX34528" fmla="*/ 4588257 w 12184637"/>
              <a:gd name="connsiteY34528" fmla="*/ 2773165 h 4608812"/>
              <a:gd name="connsiteX34529" fmla="*/ 4591128 w 12184637"/>
              <a:gd name="connsiteY34529" fmla="*/ 2772355 h 4608812"/>
              <a:gd name="connsiteX34530" fmla="*/ 4477896 w 12184637"/>
              <a:gd name="connsiteY34530" fmla="*/ 2875060 h 4608812"/>
              <a:gd name="connsiteX34531" fmla="*/ 4592012 w 12184637"/>
              <a:gd name="connsiteY34531" fmla="*/ 2771766 h 4608812"/>
              <a:gd name="connsiteX34532" fmla="*/ 4592380 w 12184637"/>
              <a:gd name="connsiteY34532" fmla="*/ 2763889 h 4608812"/>
              <a:gd name="connsiteX34533" fmla="*/ 4584502 w 12184637"/>
              <a:gd name="connsiteY34533" fmla="*/ 2763520 h 4608812"/>
              <a:gd name="connsiteX34534" fmla="*/ 4470386 w 12184637"/>
              <a:gd name="connsiteY34534" fmla="*/ 2866814 h 4608812"/>
              <a:gd name="connsiteX34535" fmla="*/ 4470018 w 12184637"/>
              <a:gd name="connsiteY34535" fmla="*/ 2874691 h 4608812"/>
              <a:gd name="connsiteX34536" fmla="*/ 4474215 w 12184637"/>
              <a:gd name="connsiteY34536" fmla="*/ 2876532 h 4608812"/>
              <a:gd name="connsiteX34537" fmla="*/ 4477896 w 12184637"/>
              <a:gd name="connsiteY34537" fmla="*/ 2875060 h 4608812"/>
              <a:gd name="connsiteX34538" fmla="*/ 4392566 w 12184637"/>
              <a:gd name="connsiteY34538" fmla="*/ 2994918 h 4608812"/>
              <a:gd name="connsiteX34539" fmla="*/ 4478706 w 12184637"/>
              <a:gd name="connsiteY34539" fmla="*/ 2874176 h 4608812"/>
              <a:gd name="connsiteX34540" fmla="*/ 4477381 w 12184637"/>
              <a:gd name="connsiteY34540" fmla="*/ 2866372 h 4608812"/>
              <a:gd name="connsiteX34541" fmla="*/ 4469576 w 12184637"/>
              <a:gd name="connsiteY34541" fmla="*/ 2867697 h 4608812"/>
              <a:gd name="connsiteX34542" fmla="*/ 4383437 w 12184637"/>
              <a:gd name="connsiteY34542" fmla="*/ 2988439 h 4608812"/>
              <a:gd name="connsiteX34543" fmla="*/ 4384762 w 12184637"/>
              <a:gd name="connsiteY34543" fmla="*/ 2996243 h 4608812"/>
              <a:gd name="connsiteX34544" fmla="*/ 4388002 w 12184637"/>
              <a:gd name="connsiteY34544" fmla="*/ 2997274 h 4608812"/>
              <a:gd name="connsiteX34545" fmla="*/ 4392566 w 12184637"/>
              <a:gd name="connsiteY34545" fmla="*/ 2994918 h 4608812"/>
              <a:gd name="connsiteX34546" fmla="*/ 4336907 w 12184637"/>
              <a:gd name="connsiteY34546" fmla="*/ 3130458 h 4608812"/>
              <a:gd name="connsiteX34547" fmla="*/ 4393229 w 12184637"/>
              <a:gd name="connsiteY34547" fmla="*/ 2993740 h 4608812"/>
              <a:gd name="connsiteX34548" fmla="*/ 4390210 w 12184637"/>
              <a:gd name="connsiteY34548" fmla="*/ 2986452 h 4608812"/>
              <a:gd name="connsiteX34549" fmla="*/ 4382922 w 12184637"/>
              <a:gd name="connsiteY34549" fmla="*/ 2989470 h 4608812"/>
              <a:gd name="connsiteX34550" fmla="*/ 4326600 w 12184637"/>
              <a:gd name="connsiteY34550" fmla="*/ 3126188 h 4608812"/>
              <a:gd name="connsiteX34551" fmla="*/ 4329619 w 12184637"/>
              <a:gd name="connsiteY34551" fmla="*/ 3133477 h 4608812"/>
              <a:gd name="connsiteX34552" fmla="*/ 4331754 w 12184637"/>
              <a:gd name="connsiteY34552" fmla="*/ 3133919 h 4608812"/>
              <a:gd name="connsiteX34553" fmla="*/ 4336907 w 12184637"/>
              <a:gd name="connsiteY34553" fmla="*/ 3130458 h 4608812"/>
              <a:gd name="connsiteX34554" fmla="*/ 4312612 w 12184637"/>
              <a:gd name="connsiteY34554" fmla="*/ 3280576 h 4608812"/>
              <a:gd name="connsiteX34555" fmla="*/ 4337275 w 12184637"/>
              <a:gd name="connsiteY34555" fmla="*/ 3129207 h 4608812"/>
              <a:gd name="connsiteX34556" fmla="*/ 4332637 w 12184637"/>
              <a:gd name="connsiteY34556" fmla="*/ 3122802 h 4608812"/>
              <a:gd name="connsiteX34557" fmla="*/ 4326232 w 12184637"/>
              <a:gd name="connsiteY34557" fmla="*/ 3127440 h 4608812"/>
              <a:gd name="connsiteX34558" fmla="*/ 4301568 w 12184637"/>
              <a:gd name="connsiteY34558" fmla="*/ 3278809 h 4608812"/>
              <a:gd name="connsiteX34559" fmla="*/ 4306207 w 12184637"/>
              <a:gd name="connsiteY34559" fmla="*/ 3285214 h 4608812"/>
              <a:gd name="connsiteX34560" fmla="*/ 4307164 w 12184637"/>
              <a:gd name="connsiteY34560" fmla="*/ 3285288 h 4608812"/>
              <a:gd name="connsiteX34561" fmla="*/ 4312612 w 12184637"/>
              <a:gd name="connsiteY34561" fmla="*/ 3280576 h 4608812"/>
              <a:gd name="connsiteX34562" fmla="*/ 4316146 w 12184637"/>
              <a:gd name="connsiteY34562" fmla="*/ 3450057 h 4608812"/>
              <a:gd name="connsiteX34563" fmla="*/ 4321373 w 12184637"/>
              <a:gd name="connsiteY34563" fmla="*/ 3444167 h 4608812"/>
              <a:gd name="connsiteX34564" fmla="*/ 4312612 w 12184637"/>
              <a:gd name="connsiteY34564" fmla="*/ 3279398 h 4608812"/>
              <a:gd name="connsiteX34565" fmla="*/ 4306722 w 12184637"/>
              <a:gd name="connsiteY34565" fmla="*/ 3274171 h 4608812"/>
              <a:gd name="connsiteX34566" fmla="*/ 4301495 w 12184637"/>
              <a:gd name="connsiteY34566" fmla="*/ 3280061 h 4608812"/>
              <a:gd name="connsiteX34567" fmla="*/ 4310256 w 12184637"/>
              <a:gd name="connsiteY34567" fmla="*/ 3444829 h 4608812"/>
              <a:gd name="connsiteX34568" fmla="*/ 4315851 w 12184637"/>
              <a:gd name="connsiteY34568" fmla="*/ 3450130 h 4608812"/>
              <a:gd name="connsiteX34569" fmla="*/ 4316146 w 12184637"/>
              <a:gd name="connsiteY34569" fmla="*/ 3450057 h 4608812"/>
              <a:gd name="connsiteX34570" fmla="*/ 4354430 w 12184637"/>
              <a:gd name="connsiteY34570" fmla="*/ 3618286 h 4608812"/>
              <a:gd name="connsiteX34571" fmla="*/ 4358700 w 12184637"/>
              <a:gd name="connsiteY34571" fmla="*/ 3611660 h 4608812"/>
              <a:gd name="connsiteX34572" fmla="*/ 4321299 w 12184637"/>
              <a:gd name="connsiteY34572" fmla="*/ 3443283 h 4608812"/>
              <a:gd name="connsiteX34573" fmla="*/ 4314673 w 12184637"/>
              <a:gd name="connsiteY34573" fmla="*/ 3439013 h 4608812"/>
              <a:gd name="connsiteX34574" fmla="*/ 4310403 w 12184637"/>
              <a:gd name="connsiteY34574" fmla="*/ 3445639 h 4608812"/>
              <a:gd name="connsiteX34575" fmla="*/ 4347803 w 12184637"/>
              <a:gd name="connsiteY34575" fmla="*/ 3614016 h 4608812"/>
              <a:gd name="connsiteX34576" fmla="*/ 4353252 w 12184637"/>
              <a:gd name="connsiteY34576" fmla="*/ 3618359 h 4608812"/>
              <a:gd name="connsiteX34577" fmla="*/ 4354430 w 12184637"/>
              <a:gd name="connsiteY34577" fmla="*/ 3618286 h 4608812"/>
              <a:gd name="connsiteX34578" fmla="*/ 4416420 w 12184637"/>
              <a:gd name="connsiteY34578" fmla="*/ 3780036 h 4608812"/>
              <a:gd name="connsiteX34579" fmla="*/ 4419660 w 12184637"/>
              <a:gd name="connsiteY34579" fmla="*/ 3772821 h 4608812"/>
              <a:gd name="connsiteX34580" fmla="*/ 4358405 w 12184637"/>
              <a:gd name="connsiteY34580" fmla="*/ 3610776 h 4608812"/>
              <a:gd name="connsiteX34581" fmla="*/ 4351190 w 12184637"/>
              <a:gd name="connsiteY34581" fmla="*/ 3607537 h 4608812"/>
              <a:gd name="connsiteX34582" fmla="*/ 4347951 w 12184637"/>
              <a:gd name="connsiteY34582" fmla="*/ 3614752 h 4608812"/>
              <a:gd name="connsiteX34583" fmla="*/ 4409205 w 12184637"/>
              <a:gd name="connsiteY34583" fmla="*/ 3776796 h 4608812"/>
              <a:gd name="connsiteX34584" fmla="*/ 4414433 w 12184637"/>
              <a:gd name="connsiteY34584" fmla="*/ 3780404 h 4608812"/>
              <a:gd name="connsiteX34585" fmla="*/ 4416420 w 12184637"/>
              <a:gd name="connsiteY34585" fmla="*/ 3780036 h 4608812"/>
              <a:gd name="connsiteX34586" fmla="*/ 4495197 w 12184637"/>
              <a:gd name="connsiteY34586" fmla="*/ 3921245 h 4608812"/>
              <a:gd name="connsiteX34587" fmla="*/ 4497406 w 12184637"/>
              <a:gd name="connsiteY34587" fmla="*/ 3913662 h 4608812"/>
              <a:gd name="connsiteX34588" fmla="*/ 4419365 w 12184637"/>
              <a:gd name="connsiteY34588" fmla="*/ 3772158 h 4608812"/>
              <a:gd name="connsiteX34589" fmla="*/ 4411782 w 12184637"/>
              <a:gd name="connsiteY34589" fmla="*/ 3769949 h 4608812"/>
              <a:gd name="connsiteX34590" fmla="*/ 4409573 w 12184637"/>
              <a:gd name="connsiteY34590" fmla="*/ 3777533 h 4608812"/>
              <a:gd name="connsiteX34591" fmla="*/ 4487614 w 12184637"/>
              <a:gd name="connsiteY34591" fmla="*/ 3919036 h 4608812"/>
              <a:gd name="connsiteX34592" fmla="*/ 4492547 w 12184637"/>
              <a:gd name="connsiteY34592" fmla="*/ 3921908 h 4608812"/>
              <a:gd name="connsiteX34593" fmla="*/ 4495197 w 12184637"/>
              <a:gd name="connsiteY34593" fmla="*/ 3921245 h 4608812"/>
              <a:gd name="connsiteX34594" fmla="*/ 4497479 w 12184637"/>
              <a:gd name="connsiteY34594" fmla="*/ 3925442 h 4608812"/>
              <a:gd name="connsiteX34595" fmla="*/ 4499688 w 12184637"/>
              <a:gd name="connsiteY34595" fmla="*/ 3917859 h 4608812"/>
              <a:gd name="connsiteX34596" fmla="*/ 4497406 w 12184637"/>
              <a:gd name="connsiteY34596" fmla="*/ 3913662 h 4608812"/>
              <a:gd name="connsiteX34597" fmla="*/ 4489823 w 12184637"/>
              <a:gd name="connsiteY34597" fmla="*/ 3911453 h 4608812"/>
              <a:gd name="connsiteX34598" fmla="*/ 4487614 w 12184637"/>
              <a:gd name="connsiteY34598" fmla="*/ 3919036 h 4608812"/>
              <a:gd name="connsiteX34599" fmla="*/ 4489897 w 12184637"/>
              <a:gd name="connsiteY34599" fmla="*/ 3923233 h 4608812"/>
              <a:gd name="connsiteX34600" fmla="*/ 4494829 w 12184637"/>
              <a:gd name="connsiteY34600" fmla="*/ 3926104 h 4608812"/>
              <a:gd name="connsiteX34601" fmla="*/ 4497479 w 12184637"/>
              <a:gd name="connsiteY34601" fmla="*/ 3925442 h 4608812"/>
              <a:gd name="connsiteX34602" fmla="*/ 4588551 w 12184637"/>
              <a:gd name="connsiteY34602" fmla="*/ 4038968 h 4608812"/>
              <a:gd name="connsiteX34603" fmla="*/ 4589435 w 12184637"/>
              <a:gd name="connsiteY34603" fmla="*/ 4031164 h 4608812"/>
              <a:gd name="connsiteX34604" fmla="*/ 4499173 w 12184637"/>
              <a:gd name="connsiteY34604" fmla="*/ 3917196 h 4608812"/>
              <a:gd name="connsiteX34605" fmla="*/ 4491369 w 12184637"/>
              <a:gd name="connsiteY34605" fmla="*/ 3916312 h 4608812"/>
              <a:gd name="connsiteX34606" fmla="*/ 4490485 w 12184637"/>
              <a:gd name="connsiteY34606" fmla="*/ 3924116 h 4608812"/>
              <a:gd name="connsiteX34607" fmla="*/ 4580747 w 12184637"/>
              <a:gd name="connsiteY34607" fmla="*/ 4038085 h 4608812"/>
              <a:gd name="connsiteX34608" fmla="*/ 4585165 w 12184637"/>
              <a:gd name="connsiteY34608" fmla="*/ 4040220 h 4608812"/>
              <a:gd name="connsiteX34609" fmla="*/ 4588551 w 12184637"/>
              <a:gd name="connsiteY34609" fmla="*/ 4038968 h 4608812"/>
              <a:gd name="connsiteX34610" fmla="*/ 4592674 w 12184637"/>
              <a:gd name="connsiteY34610" fmla="*/ 4044196 h 4608812"/>
              <a:gd name="connsiteX34611" fmla="*/ 4593631 w 12184637"/>
              <a:gd name="connsiteY34611" fmla="*/ 4036392 h 4608812"/>
              <a:gd name="connsiteX34612" fmla="*/ 4589435 w 12184637"/>
              <a:gd name="connsiteY34612" fmla="*/ 4031091 h 4608812"/>
              <a:gd name="connsiteX34613" fmla="*/ 4581631 w 12184637"/>
              <a:gd name="connsiteY34613" fmla="*/ 4030134 h 4608812"/>
              <a:gd name="connsiteX34614" fmla="*/ 4580674 w 12184637"/>
              <a:gd name="connsiteY34614" fmla="*/ 4037938 h 4608812"/>
              <a:gd name="connsiteX34615" fmla="*/ 4584870 w 12184637"/>
              <a:gd name="connsiteY34615" fmla="*/ 4043239 h 4608812"/>
              <a:gd name="connsiteX34616" fmla="*/ 4589288 w 12184637"/>
              <a:gd name="connsiteY34616" fmla="*/ 4045374 h 4608812"/>
              <a:gd name="connsiteX34617" fmla="*/ 4592674 w 12184637"/>
              <a:gd name="connsiteY34617" fmla="*/ 4044196 h 4608812"/>
              <a:gd name="connsiteX34618" fmla="*/ 4692434 w 12184637"/>
              <a:gd name="connsiteY34618" fmla="*/ 4127316 h 4608812"/>
              <a:gd name="connsiteX34619" fmla="*/ 4691771 w 12184637"/>
              <a:gd name="connsiteY34619" fmla="*/ 4119439 h 4608812"/>
              <a:gd name="connsiteX34620" fmla="*/ 4592822 w 12184637"/>
              <a:gd name="connsiteY34620" fmla="*/ 4035582 h 4608812"/>
              <a:gd name="connsiteX34621" fmla="*/ 4584944 w 12184637"/>
              <a:gd name="connsiteY34621" fmla="*/ 4036244 h 4608812"/>
              <a:gd name="connsiteX34622" fmla="*/ 4585607 w 12184637"/>
              <a:gd name="connsiteY34622" fmla="*/ 4044122 h 4608812"/>
              <a:gd name="connsiteX34623" fmla="*/ 4684556 w 12184637"/>
              <a:gd name="connsiteY34623" fmla="*/ 4127979 h 4608812"/>
              <a:gd name="connsiteX34624" fmla="*/ 4688237 w 12184637"/>
              <a:gd name="connsiteY34624" fmla="*/ 4129304 h 4608812"/>
              <a:gd name="connsiteX34625" fmla="*/ 4692434 w 12184637"/>
              <a:gd name="connsiteY34625" fmla="*/ 4127316 h 4608812"/>
              <a:gd name="connsiteX34626" fmla="*/ 4698324 w 12184637"/>
              <a:gd name="connsiteY34626" fmla="*/ 4132249 h 4608812"/>
              <a:gd name="connsiteX34627" fmla="*/ 4697661 w 12184637"/>
              <a:gd name="connsiteY34627" fmla="*/ 4124372 h 4608812"/>
              <a:gd name="connsiteX34628" fmla="*/ 4691771 w 12184637"/>
              <a:gd name="connsiteY34628" fmla="*/ 4119439 h 4608812"/>
              <a:gd name="connsiteX34629" fmla="*/ 4683893 w 12184637"/>
              <a:gd name="connsiteY34629" fmla="*/ 4120101 h 4608812"/>
              <a:gd name="connsiteX34630" fmla="*/ 4684556 w 12184637"/>
              <a:gd name="connsiteY34630" fmla="*/ 4127979 h 4608812"/>
              <a:gd name="connsiteX34631" fmla="*/ 4690446 w 12184637"/>
              <a:gd name="connsiteY34631" fmla="*/ 4132912 h 4608812"/>
              <a:gd name="connsiteX34632" fmla="*/ 4694054 w 12184637"/>
              <a:gd name="connsiteY34632" fmla="*/ 4134237 h 4608812"/>
              <a:gd name="connsiteX34633" fmla="*/ 4698324 w 12184637"/>
              <a:gd name="connsiteY34633" fmla="*/ 4132249 h 4608812"/>
              <a:gd name="connsiteX34634" fmla="*/ 4700827 w 12184637"/>
              <a:gd name="connsiteY34634" fmla="*/ 4134384 h 4608812"/>
              <a:gd name="connsiteX34635" fmla="*/ 4700164 w 12184637"/>
              <a:gd name="connsiteY34635" fmla="*/ 4126507 h 4608812"/>
              <a:gd name="connsiteX34636" fmla="*/ 4697661 w 12184637"/>
              <a:gd name="connsiteY34636" fmla="*/ 4124372 h 4608812"/>
              <a:gd name="connsiteX34637" fmla="*/ 4689783 w 12184637"/>
              <a:gd name="connsiteY34637" fmla="*/ 4125034 h 4608812"/>
              <a:gd name="connsiteX34638" fmla="*/ 4690446 w 12184637"/>
              <a:gd name="connsiteY34638" fmla="*/ 4132912 h 4608812"/>
              <a:gd name="connsiteX34639" fmla="*/ 4692949 w 12184637"/>
              <a:gd name="connsiteY34639" fmla="*/ 4135047 h 4608812"/>
              <a:gd name="connsiteX34640" fmla="*/ 4696630 w 12184637"/>
              <a:gd name="connsiteY34640" fmla="*/ 4136372 h 4608812"/>
              <a:gd name="connsiteX34641" fmla="*/ 4700827 w 12184637"/>
              <a:gd name="connsiteY34641" fmla="*/ 4134384 h 4608812"/>
              <a:gd name="connsiteX34642" fmla="*/ 4755308 w 12184637"/>
              <a:gd name="connsiteY34642" fmla="*/ 4161109 h 4608812"/>
              <a:gd name="connsiteX34643" fmla="*/ 4752878 w 12184637"/>
              <a:gd name="connsiteY34643" fmla="*/ 4153600 h 4608812"/>
              <a:gd name="connsiteX34644" fmla="*/ 4699060 w 12184637"/>
              <a:gd name="connsiteY34644" fmla="*/ 4125770 h 4608812"/>
              <a:gd name="connsiteX34645" fmla="*/ 4691550 w 12184637"/>
              <a:gd name="connsiteY34645" fmla="*/ 4128200 h 4608812"/>
              <a:gd name="connsiteX34646" fmla="*/ 4693980 w 12184637"/>
              <a:gd name="connsiteY34646" fmla="*/ 4135709 h 4608812"/>
              <a:gd name="connsiteX34647" fmla="*/ 4747798 w 12184637"/>
              <a:gd name="connsiteY34647" fmla="*/ 4163539 h 4608812"/>
              <a:gd name="connsiteX34648" fmla="*/ 4750375 w 12184637"/>
              <a:gd name="connsiteY34648" fmla="*/ 4164128 h 4608812"/>
              <a:gd name="connsiteX34649" fmla="*/ 4755308 w 12184637"/>
              <a:gd name="connsiteY34649" fmla="*/ 4161109 h 4608812"/>
              <a:gd name="connsiteX34650" fmla="*/ 4759578 w 12184637"/>
              <a:gd name="connsiteY34650" fmla="*/ 4162582 h 4608812"/>
              <a:gd name="connsiteX34651" fmla="*/ 4756707 w 12184637"/>
              <a:gd name="connsiteY34651" fmla="*/ 4155220 h 4608812"/>
              <a:gd name="connsiteX34652" fmla="*/ 4752584 w 12184637"/>
              <a:gd name="connsiteY34652" fmla="*/ 4153453 h 4608812"/>
              <a:gd name="connsiteX34653" fmla="*/ 4745222 w 12184637"/>
              <a:gd name="connsiteY34653" fmla="*/ 4156324 h 4608812"/>
              <a:gd name="connsiteX34654" fmla="*/ 4748093 w 12184637"/>
              <a:gd name="connsiteY34654" fmla="*/ 4163686 h 4608812"/>
              <a:gd name="connsiteX34655" fmla="*/ 4752216 w 12184637"/>
              <a:gd name="connsiteY34655" fmla="*/ 4165453 h 4608812"/>
              <a:gd name="connsiteX34656" fmla="*/ 4754498 w 12184637"/>
              <a:gd name="connsiteY34656" fmla="*/ 4165895 h 4608812"/>
              <a:gd name="connsiteX34657" fmla="*/ 4759578 w 12184637"/>
              <a:gd name="connsiteY34657" fmla="*/ 4162582 h 4608812"/>
              <a:gd name="connsiteX34658" fmla="*/ 4760462 w 12184637"/>
              <a:gd name="connsiteY34658" fmla="*/ 4163465 h 4608812"/>
              <a:gd name="connsiteX34659" fmla="*/ 4758032 w 12184637"/>
              <a:gd name="connsiteY34659" fmla="*/ 4155956 h 4608812"/>
              <a:gd name="connsiteX34660" fmla="*/ 4757001 w 12184637"/>
              <a:gd name="connsiteY34660" fmla="*/ 4155440 h 4608812"/>
              <a:gd name="connsiteX34661" fmla="*/ 4749492 w 12184637"/>
              <a:gd name="connsiteY34661" fmla="*/ 4157870 h 4608812"/>
              <a:gd name="connsiteX34662" fmla="*/ 4751921 w 12184637"/>
              <a:gd name="connsiteY34662" fmla="*/ 4165380 h 4608812"/>
              <a:gd name="connsiteX34663" fmla="*/ 4752952 w 12184637"/>
              <a:gd name="connsiteY34663" fmla="*/ 4165895 h 4608812"/>
              <a:gd name="connsiteX34664" fmla="*/ 4755529 w 12184637"/>
              <a:gd name="connsiteY34664" fmla="*/ 4166484 h 4608812"/>
              <a:gd name="connsiteX34665" fmla="*/ 4760462 w 12184637"/>
              <a:gd name="connsiteY34665" fmla="*/ 4163465 h 4608812"/>
              <a:gd name="connsiteX34666" fmla="*/ 10678441 w 12184637"/>
              <a:gd name="connsiteY34666" fmla="*/ 2797976 h 4608812"/>
              <a:gd name="connsiteX34667" fmla="*/ 10689042 w 12184637"/>
              <a:gd name="connsiteY34667" fmla="*/ 2790761 h 4608812"/>
              <a:gd name="connsiteX34668" fmla="*/ 10690515 w 12184637"/>
              <a:gd name="connsiteY34668" fmla="*/ 2783031 h 4608812"/>
              <a:gd name="connsiteX34669" fmla="*/ 10682784 w 12184637"/>
              <a:gd name="connsiteY34669" fmla="*/ 2781558 h 4608812"/>
              <a:gd name="connsiteX34670" fmla="*/ 10672183 w 12184637"/>
              <a:gd name="connsiteY34670" fmla="*/ 2788773 h 4608812"/>
              <a:gd name="connsiteX34671" fmla="*/ 10670710 w 12184637"/>
              <a:gd name="connsiteY34671" fmla="*/ 2796504 h 4608812"/>
              <a:gd name="connsiteX34672" fmla="*/ 10675348 w 12184637"/>
              <a:gd name="connsiteY34672" fmla="*/ 2798933 h 4608812"/>
              <a:gd name="connsiteX34673" fmla="*/ 10678441 w 12184637"/>
              <a:gd name="connsiteY34673" fmla="*/ 2797976 h 4608812"/>
              <a:gd name="connsiteX34674" fmla="*/ 10645825 w 12184637"/>
              <a:gd name="connsiteY34674" fmla="*/ 2855255 h 4608812"/>
              <a:gd name="connsiteX34675" fmla="*/ 10680208 w 12184637"/>
              <a:gd name="connsiteY34675" fmla="*/ 2796209 h 4608812"/>
              <a:gd name="connsiteX34676" fmla="*/ 10678220 w 12184637"/>
              <a:gd name="connsiteY34676" fmla="*/ 2788552 h 4608812"/>
              <a:gd name="connsiteX34677" fmla="*/ 10670563 w 12184637"/>
              <a:gd name="connsiteY34677" fmla="*/ 2790540 h 4608812"/>
              <a:gd name="connsiteX34678" fmla="*/ 10636181 w 12184637"/>
              <a:gd name="connsiteY34678" fmla="*/ 2849586 h 4608812"/>
              <a:gd name="connsiteX34679" fmla="*/ 10638168 w 12184637"/>
              <a:gd name="connsiteY34679" fmla="*/ 2857243 h 4608812"/>
              <a:gd name="connsiteX34680" fmla="*/ 10641040 w 12184637"/>
              <a:gd name="connsiteY34680" fmla="*/ 2857979 h 4608812"/>
              <a:gd name="connsiteX34681" fmla="*/ 10645825 w 12184637"/>
              <a:gd name="connsiteY34681" fmla="*/ 2855255 h 4608812"/>
              <a:gd name="connsiteX34682" fmla="*/ 10630438 w 12184637"/>
              <a:gd name="connsiteY34682" fmla="*/ 2885440 h 4608812"/>
              <a:gd name="connsiteX34683" fmla="*/ 10645973 w 12184637"/>
              <a:gd name="connsiteY34683" fmla="*/ 2854960 h 4608812"/>
              <a:gd name="connsiteX34684" fmla="*/ 10643543 w 12184637"/>
              <a:gd name="connsiteY34684" fmla="*/ 2847451 h 4608812"/>
              <a:gd name="connsiteX34685" fmla="*/ 10636034 w 12184637"/>
              <a:gd name="connsiteY34685" fmla="*/ 2849880 h 4608812"/>
              <a:gd name="connsiteX34686" fmla="*/ 10620499 w 12184637"/>
              <a:gd name="connsiteY34686" fmla="*/ 2880360 h 4608812"/>
              <a:gd name="connsiteX34687" fmla="*/ 10622929 w 12184637"/>
              <a:gd name="connsiteY34687" fmla="*/ 2887870 h 4608812"/>
              <a:gd name="connsiteX34688" fmla="*/ 10625505 w 12184637"/>
              <a:gd name="connsiteY34688" fmla="*/ 2888459 h 4608812"/>
              <a:gd name="connsiteX34689" fmla="*/ 10630438 w 12184637"/>
              <a:gd name="connsiteY34689" fmla="*/ 2885440 h 4608812"/>
              <a:gd name="connsiteX34690" fmla="*/ 10613063 w 12184637"/>
              <a:gd name="connsiteY34690" fmla="*/ 2919602 h 4608812"/>
              <a:gd name="connsiteX34691" fmla="*/ 10630438 w 12184637"/>
              <a:gd name="connsiteY34691" fmla="*/ 2885440 h 4608812"/>
              <a:gd name="connsiteX34692" fmla="*/ 10628009 w 12184637"/>
              <a:gd name="connsiteY34692" fmla="*/ 2877931 h 4608812"/>
              <a:gd name="connsiteX34693" fmla="*/ 10620499 w 12184637"/>
              <a:gd name="connsiteY34693" fmla="*/ 2880360 h 4608812"/>
              <a:gd name="connsiteX34694" fmla="*/ 10603124 w 12184637"/>
              <a:gd name="connsiteY34694" fmla="*/ 2914522 h 4608812"/>
              <a:gd name="connsiteX34695" fmla="*/ 10605554 w 12184637"/>
              <a:gd name="connsiteY34695" fmla="*/ 2922031 h 4608812"/>
              <a:gd name="connsiteX34696" fmla="*/ 10608130 w 12184637"/>
              <a:gd name="connsiteY34696" fmla="*/ 2922620 h 4608812"/>
              <a:gd name="connsiteX34697" fmla="*/ 10613063 w 12184637"/>
              <a:gd name="connsiteY34697" fmla="*/ 2919602 h 4608812"/>
              <a:gd name="connsiteX34698" fmla="*/ 10604154 w 12184637"/>
              <a:gd name="connsiteY34698" fmla="*/ 2946989 h 4608812"/>
              <a:gd name="connsiteX34699" fmla="*/ 10613357 w 12184637"/>
              <a:gd name="connsiteY34699" fmla="*/ 2918792 h 4608812"/>
              <a:gd name="connsiteX34700" fmla="*/ 10609823 w 12184637"/>
              <a:gd name="connsiteY34700" fmla="*/ 2911797 h 4608812"/>
              <a:gd name="connsiteX34701" fmla="*/ 10602830 w 12184637"/>
              <a:gd name="connsiteY34701" fmla="*/ 2915331 h 4608812"/>
              <a:gd name="connsiteX34702" fmla="*/ 10593627 w 12184637"/>
              <a:gd name="connsiteY34702" fmla="*/ 2943529 h 4608812"/>
              <a:gd name="connsiteX34703" fmla="*/ 10597160 w 12184637"/>
              <a:gd name="connsiteY34703" fmla="*/ 2950523 h 4608812"/>
              <a:gd name="connsiteX34704" fmla="*/ 10598927 w 12184637"/>
              <a:gd name="connsiteY34704" fmla="*/ 2950818 h 4608812"/>
              <a:gd name="connsiteX34705" fmla="*/ 10604154 w 12184637"/>
              <a:gd name="connsiteY34705" fmla="*/ 2946989 h 4608812"/>
              <a:gd name="connsiteX34706" fmla="*/ 10570951 w 12184637"/>
              <a:gd name="connsiteY34706" fmla="*/ 3015974 h 4608812"/>
              <a:gd name="connsiteX34707" fmla="*/ 10603860 w 12184637"/>
              <a:gd name="connsiteY34707" fmla="*/ 2947726 h 4608812"/>
              <a:gd name="connsiteX34708" fmla="*/ 10601284 w 12184637"/>
              <a:gd name="connsiteY34708" fmla="*/ 2940290 h 4608812"/>
              <a:gd name="connsiteX34709" fmla="*/ 10593848 w 12184637"/>
              <a:gd name="connsiteY34709" fmla="*/ 2942866 h 4608812"/>
              <a:gd name="connsiteX34710" fmla="*/ 10560937 w 12184637"/>
              <a:gd name="connsiteY34710" fmla="*/ 3011115 h 4608812"/>
              <a:gd name="connsiteX34711" fmla="*/ 10563515 w 12184637"/>
              <a:gd name="connsiteY34711" fmla="*/ 3018551 h 4608812"/>
              <a:gd name="connsiteX34712" fmla="*/ 10565944 w 12184637"/>
              <a:gd name="connsiteY34712" fmla="*/ 3019067 h 4608812"/>
              <a:gd name="connsiteX34713" fmla="*/ 10570951 w 12184637"/>
              <a:gd name="connsiteY34713" fmla="*/ 3015974 h 4608812"/>
              <a:gd name="connsiteX34714" fmla="*/ 7530534 w 12184637"/>
              <a:gd name="connsiteY34714" fmla="*/ 2441198 h 4608812"/>
              <a:gd name="connsiteX34715" fmla="*/ 7526706 w 12184637"/>
              <a:gd name="connsiteY34715" fmla="*/ 2434278 h 4608812"/>
              <a:gd name="connsiteX34716" fmla="*/ 7449990 w 12184637"/>
              <a:gd name="connsiteY34716" fmla="*/ 2412117 h 4608812"/>
              <a:gd name="connsiteX34717" fmla="*/ 7443070 w 12184637"/>
              <a:gd name="connsiteY34717" fmla="*/ 2415945 h 4608812"/>
              <a:gd name="connsiteX34718" fmla="*/ 7446898 w 12184637"/>
              <a:gd name="connsiteY34718" fmla="*/ 2422866 h 4608812"/>
              <a:gd name="connsiteX34719" fmla="*/ 7523614 w 12184637"/>
              <a:gd name="connsiteY34719" fmla="*/ 2445026 h 4608812"/>
              <a:gd name="connsiteX34720" fmla="*/ 7525233 w 12184637"/>
              <a:gd name="connsiteY34720" fmla="*/ 2445247 h 4608812"/>
              <a:gd name="connsiteX34721" fmla="*/ 7530534 w 12184637"/>
              <a:gd name="connsiteY34721" fmla="*/ 2441198 h 4608812"/>
              <a:gd name="connsiteX34722" fmla="*/ 7453966 w 12184637"/>
              <a:gd name="connsiteY34722" fmla="*/ 2418448 h 4608812"/>
              <a:gd name="connsiteX34723" fmla="*/ 7449401 w 12184637"/>
              <a:gd name="connsiteY34723" fmla="*/ 2411970 h 4608812"/>
              <a:gd name="connsiteX34724" fmla="*/ 7358329 w 12184637"/>
              <a:gd name="connsiteY34724" fmla="*/ 2396288 h 4608812"/>
              <a:gd name="connsiteX34725" fmla="*/ 7351851 w 12184637"/>
              <a:gd name="connsiteY34725" fmla="*/ 2400853 h 4608812"/>
              <a:gd name="connsiteX34726" fmla="*/ 7356415 w 12184637"/>
              <a:gd name="connsiteY34726" fmla="*/ 2407331 h 4608812"/>
              <a:gd name="connsiteX34727" fmla="*/ 7447487 w 12184637"/>
              <a:gd name="connsiteY34727" fmla="*/ 2423013 h 4608812"/>
              <a:gd name="connsiteX34728" fmla="*/ 7448518 w 12184637"/>
              <a:gd name="connsiteY34728" fmla="*/ 2423087 h 4608812"/>
              <a:gd name="connsiteX34729" fmla="*/ 7453966 w 12184637"/>
              <a:gd name="connsiteY34729" fmla="*/ 2418448 h 4608812"/>
              <a:gd name="connsiteX34730" fmla="*/ 7362968 w 12184637"/>
              <a:gd name="connsiteY34730" fmla="*/ 2402325 h 4608812"/>
              <a:gd name="connsiteX34731" fmla="*/ 7357961 w 12184637"/>
              <a:gd name="connsiteY34731" fmla="*/ 2396214 h 4608812"/>
              <a:gd name="connsiteX34732" fmla="*/ 7254962 w 12184637"/>
              <a:gd name="connsiteY34732" fmla="*/ 2385907 h 4608812"/>
              <a:gd name="connsiteX34733" fmla="*/ 7248852 w 12184637"/>
              <a:gd name="connsiteY34733" fmla="*/ 2390913 h 4608812"/>
              <a:gd name="connsiteX34734" fmla="*/ 7253858 w 12184637"/>
              <a:gd name="connsiteY34734" fmla="*/ 2397024 h 4608812"/>
              <a:gd name="connsiteX34735" fmla="*/ 7356857 w 12184637"/>
              <a:gd name="connsiteY34735" fmla="*/ 2407331 h 4608812"/>
              <a:gd name="connsiteX34736" fmla="*/ 7357446 w 12184637"/>
              <a:gd name="connsiteY34736" fmla="*/ 2407331 h 4608812"/>
              <a:gd name="connsiteX34737" fmla="*/ 7362968 w 12184637"/>
              <a:gd name="connsiteY34737" fmla="*/ 2402325 h 4608812"/>
              <a:gd name="connsiteX34738" fmla="*/ 7259969 w 12184637"/>
              <a:gd name="connsiteY34738" fmla="*/ 2391797 h 4608812"/>
              <a:gd name="connsiteX34739" fmla="*/ 7254668 w 12184637"/>
              <a:gd name="connsiteY34739" fmla="*/ 2385907 h 4608812"/>
              <a:gd name="connsiteX34740" fmla="*/ 7142098 w 12184637"/>
              <a:gd name="connsiteY34740" fmla="*/ 2379870 h 4608812"/>
              <a:gd name="connsiteX34741" fmla="*/ 7136208 w 12184637"/>
              <a:gd name="connsiteY34741" fmla="*/ 2385171 h 4608812"/>
              <a:gd name="connsiteX34742" fmla="*/ 7141509 w 12184637"/>
              <a:gd name="connsiteY34742" fmla="*/ 2391061 h 4608812"/>
              <a:gd name="connsiteX34743" fmla="*/ 7254079 w 12184637"/>
              <a:gd name="connsiteY34743" fmla="*/ 2397098 h 4608812"/>
              <a:gd name="connsiteX34744" fmla="*/ 7254447 w 12184637"/>
              <a:gd name="connsiteY34744" fmla="*/ 2397098 h 4608812"/>
              <a:gd name="connsiteX34745" fmla="*/ 7259969 w 12184637"/>
              <a:gd name="connsiteY34745" fmla="*/ 2391797 h 4608812"/>
              <a:gd name="connsiteX34746" fmla="*/ 7147399 w 12184637"/>
              <a:gd name="connsiteY34746" fmla="*/ 2385465 h 4608812"/>
              <a:gd name="connsiteX34747" fmla="*/ 7141877 w 12184637"/>
              <a:gd name="connsiteY34747" fmla="*/ 2379870 h 4608812"/>
              <a:gd name="connsiteX34748" fmla="*/ 7023418 w 12184637"/>
              <a:gd name="connsiteY34748" fmla="*/ 2379281 h 4608812"/>
              <a:gd name="connsiteX34749" fmla="*/ 7017822 w 12184637"/>
              <a:gd name="connsiteY34749" fmla="*/ 2384803 h 4608812"/>
              <a:gd name="connsiteX34750" fmla="*/ 7023344 w 12184637"/>
              <a:gd name="connsiteY34750" fmla="*/ 2390398 h 4608812"/>
              <a:gd name="connsiteX34751" fmla="*/ 7141803 w 12184637"/>
              <a:gd name="connsiteY34751" fmla="*/ 2390987 h 4608812"/>
              <a:gd name="connsiteX34752" fmla="*/ 7141877 w 12184637"/>
              <a:gd name="connsiteY34752" fmla="*/ 2390987 h 4608812"/>
              <a:gd name="connsiteX34753" fmla="*/ 7147399 w 12184637"/>
              <a:gd name="connsiteY34753" fmla="*/ 2385465 h 4608812"/>
              <a:gd name="connsiteX34754" fmla="*/ 6902970 w 12184637"/>
              <a:gd name="connsiteY34754" fmla="*/ 2396435 h 4608812"/>
              <a:gd name="connsiteX34755" fmla="*/ 7023638 w 12184637"/>
              <a:gd name="connsiteY34755" fmla="*/ 2390472 h 4608812"/>
              <a:gd name="connsiteX34756" fmla="*/ 7028939 w 12184637"/>
              <a:gd name="connsiteY34756" fmla="*/ 2384655 h 4608812"/>
              <a:gd name="connsiteX34757" fmla="*/ 7023123 w 12184637"/>
              <a:gd name="connsiteY34757" fmla="*/ 2379354 h 4608812"/>
              <a:gd name="connsiteX34758" fmla="*/ 6902455 w 12184637"/>
              <a:gd name="connsiteY34758" fmla="*/ 2385318 h 4608812"/>
              <a:gd name="connsiteX34759" fmla="*/ 6897154 w 12184637"/>
              <a:gd name="connsiteY34759" fmla="*/ 2391134 h 4608812"/>
              <a:gd name="connsiteX34760" fmla="*/ 6902749 w 12184637"/>
              <a:gd name="connsiteY34760" fmla="*/ 2396435 h 4608812"/>
              <a:gd name="connsiteX34761" fmla="*/ 6902970 w 12184637"/>
              <a:gd name="connsiteY34761" fmla="*/ 2396435 h 4608812"/>
              <a:gd name="connsiteX34762" fmla="*/ 6784363 w 12184637"/>
              <a:gd name="connsiteY34762" fmla="*/ 2410055 h 4608812"/>
              <a:gd name="connsiteX34763" fmla="*/ 6903338 w 12184637"/>
              <a:gd name="connsiteY34763" fmla="*/ 2396361 h 4608812"/>
              <a:gd name="connsiteX34764" fmla="*/ 6908271 w 12184637"/>
              <a:gd name="connsiteY34764" fmla="*/ 2390177 h 4608812"/>
              <a:gd name="connsiteX34765" fmla="*/ 6902086 w 12184637"/>
              <a:gd name="connsiteY34765" fmla="*/ 2385244 h 4608812"/>
              <a:gd name="connsiteX34766" fmla="*/ 6783111 w 12184637"/>
              <a:gd name="connsiteY34766" fmla="*/ 2398938 h 4608812"/>
              <a:gd name="connsiteX34767" fmla="*/ 6778179 w 12184637"/>
              <a:gd name="connsiteY34767" fmla="*/ 2405123 h 4608812"/>
              <a:gd name="connsiteX34768" fmla="*/ 6783774 w 12184637"/>
              <a:gd name="connsiteY34768" fmla="*/ 2410055 h 4608812"/>
              <a:gd name="connsiteX34769" fmla="*/ 6784363 w 12184637"/>
              <a:gd name="connsiteY34769" fmla="*/ 2410055 h 4608812"/>
              <a:gd name="connsiteX34770" fmla="*/ 6671278 w 12184637"/>
              <a:gd name="connsiteY34770" fmla="*/ 2432510 h 4608812"/>
              <a:gd name="connsiteX34771" fmla="*/ 6784805 w 12184637"/>
              <a:gd name="connsiteY34771" fmla="*/ 2410055 h 4608812"/>
              <a:gd name="connsiteX34772" fmla="*/ 6789222 w 12184637"/>
              <a:gd name="connsiteY34772" fmla="*/ 2403503 h 4608812"/>
              <a:gd name="connsiteX34773" fmla="*/ 6782670 w 12184637"/>
              <a:gd name="connsiteY34773" fmla="*/ 2399085 h 4608812"/>
              <a:gd name="connsiteX34774" fmla="*/ 6669143 w 12184637"/>
              <a:gd name="connsiteY34774" fmla="*/ 2421541 h 4608812"/>
              <a:gd name="connsiteX34775" fmla="*/ 6664725 w 12184637"/>
              <a:gd name="connsiteY34775" fmla="*/ 2428093 h 4608812"/>
              <a:gd name="connsiteX34776" fmla="*/ 6670247 w 12184637"/>
              <a:gd name="connsiteY34776" fmla="*/ 2432584 h 4608812"/>
              <a:gd name="connsiteX34777" fmla="*/ 6671278 w 12184637"/>
              <a:gd name="connsiteY34777" fmla="*/ 2432510 h 4608812"/>
              <a:gd name="connsiteX34778" fmla="*/ 6564672 w 12184637"/>
              <a:gd name="connsiteY34778" fmla="*/ 2464978 h 4608812"/>
              <a:gd name="connsiteX34779" fmla="*/ 6671867 w 12184637"/>
              <a:gd name="connsiteY34779" fmla="*/ 2432363 h 4608812"/>
              <a:gd name="connsiteX34780" fmla="*/ 6675548 w 12184637"/>
              <a:gd name="connsiteY34780" fmla="*/ 2425369 h 4608812"/>
              <a:gd name="connsiteX34781" fmla="*/ 6668554 w 12184637"/>
              <a:gd name="connsiteY34781" fmla="*/ 2421688 h 4608812"/>
              <a:gd name="connsiteX34782" fmla="*/ 6561358 w 12184637"/>
              <a:gd name="connsiteY34782" fmla="*/ 2454303 h 4608812"/>
              <a:gd name="connsiteX34783" fmla="*/ 6557677 w 12184637"/>
              <a:gd name="connsiteY34783" fmla="*/ 2461297 h 4608812"/>
              <a:gd name="connsiteX34784" fmla="*/ 6563052 w 12184637"/>
              <a:gd name="connsiteY34784" fmla="*/ 2465273 h 4608812"/>
              <a:gd name="connsiteX34785" fmla="*/ 6564672 w 12184637"/>
              <a:gd name="connsiteY34785" fmla="*/ 2464978 h 4608812"/>
              <a:gd name="connsiteX34786" fmla="*/ 6465207 w 12184637"/>
              <a:gd name="connsiteY34786" fmla="*/ 2508784 h 4608812"/>
              <a:gd name="connsiteX34787" fmla="*/ 6565260 w 12184637"/>
              <a:gd name="connsiteY34787" fmla="*/ 2464757 h 4608812"/>
              <a:gd name="connsiteX34788" fmla="*/ 6568132 w 12184637"/>
              <a:gd name="connsiteY34788" fmla="*/ 2457395 h 4608812"/>
              <a:gd name="connsiteX34789" fmla="*/ 6560769 w 12184637"/>
              <a:gd name="connsiteY34789" fmla="*/ 2454524 h 4608812"/>
              <a:gd name="connsiteX34790" fmla="*/ 6460716 w 12184637"/>
              <a:gd name="connsiteY34790" fmla="*/ 2498550 h 4608812"/>
              <a:gd name="connsiteX34791" fmla="*/ 6457844 w 12184637"/>
              <a:gd name="connsiteY34791" fmla="*/ 2505913 h 4608812"/>
              <a:gd name="connsiteX34792" fmla="*/ 6462998 w 12184637"/>
              <a:gd name="connsiteY34792" fmla="*/ 2509226 h 4608812"/>
              <a:gd name="connsiteX34793" fmla="*/ 6465207 w 12184637"/>
              <a:gd name="connsiteY34793" fmla="*/ 2508784 h 4608812"/>
              <a:gd name="connsiteX34794" fmla="*/ 6373766 w 12184637"/>
              <a:gd name="connsiteY34794" fmla="*/ 2565180 h 4608812"/>
              <a:gd name="connsiteX34795" fmla="*/ 6465943 w 12184637"/>
              <a:gd name="connsiteY34795" fmla="*/ 2508416 h 4608812"/>
              <a:gd name="connsiteX34796" fmla="*/ 6467783 w 12184637"/>
              <a:gd name="connsiteY34796" fmla="*/ 2500759 h 4608812"/>
              <a:gd name="connsiteX34797" fmla="*/ 6460127 w 12184637"/>
              <a:gd name="connsiteY34797" fmla="*/ 2498919 h 4608812"/>
              <a:gd name="connsiteX34798" fmla="*/ 6367950 w 12184637"/>
              <a:gd name="connsiteY34798" fmla="*/ 2555682 h 4608812"/>
              <a:gd name="connsiteX34799" fmla="*/ 6366110 w 12184637"/>
              <a:gd name="connsiteY34799" fmla="*/ 2563339 h 4608812"/>
              <a:gd name="connsiteX34800" fmla="*/ 6370895 w 12184637"/>
              <a:gd name="connsiteY34800" fmla="*/ 2565989 h 4608812"/>
              <a:gd name="connsiteX34801" fmla="*/ 6373766 w 12184637"/>
              <a:gd name="connsiteY34801" fmla="*/ 2565180 h 4608812"/>
              <a:gd name="connsiteX34802" fmla="*/ 6290720 w 12184637"/>
              <a:gd name="connsiteY34802" fmla="*/ 2635269 h 4608812"/>
              <a:gd name="connsiteX34803" fmla="*/ 6374429 w 12184637"/>
              <a:gd name="connsiteY34803" fmla="*/ 2564664 h 4608812"/>
              <a:gd name="connsiteX34804" fmla="*/ 6375092 w 12184637"/>
              <a:gd name="connsiteY34804" fmla="*/ 2556786 h 4608812"/>
              <a:gd name="connsiteX34805" fmla="*/ 6367214 w 12184637"/>
              <a:gd name="connsiteY34805" fmla="*/ 2556124 h 4608812"/>
              <a:gd name="connsiteX34806" fmla="*/ 6283505 w 12184637"/>
              <a:gd name="connsiteY34806" fmla="*/ 2626728 h 4608812"/>
              <a:gd name="connsiteX34807" fmla="*/ 6282842 w 12184637"/>
              <a:gd name="connsiteY34807" fmla="*/ 2634606 h 4608812"/>
              <a:gd name="connsiteX34808" fmla="*/ 6287112 w 12184637"/>
              <a:gd name="connsiteY34808" fmla="*/ 2636594 h 4608812"/>
              <a:gd name="connsiteX34809" fmla="*/ 6290720 w 12184637"/>
              <a:gd name="connsiteY34809" fmla="*/ 2635269 h 4608812"/>
              <a:gd name="connsiteX34810" fmla="*/ 7183474 w 12184637"/>
              <a:gd name="connsiteY34810" fmla="*/ 2114679 h 4608812"/>
              <a:gd name="connsiteX34811" fmla="*/ 7186198 w 12184637"/>
              <a:gd name="connsiteY34811" fmla="*/ 2107317 h 4608812"/>
              <a:gd name="connsiteX34812" fmla="*/ 7152994 w 12184637"/>
              <a:gd name="connsiteY34812" fmla="*/ 2034872 h 4608812"/>
              <a:gd name="connsiteX34813" fmla="*/ 7145632 w 12184637"/>
              <a:gd name="connsiteY34813" fmla="*/ 2032147 h 4608812"/>
              <a:gd name="connsiteX34814" fmla="*/ 7142908 w 12184637"/>
              <a:gd name="connsiteY34814" fmla="*/ 2039510 h 4608812"/>
              <a:gd name="connsiteX34815" fmla="*/ 7176112 w 12184637"/>
              <a:gd name="connsiteY34815" fmla="*/ 2111955 h 4608812"/>
              <a:gd name="connsiteX34816" fmla="*/ 7181192 w 12184637"/>
              <a:gd name="connsiteY34816" fmla="*/ 2115194 h 4608812"/>
              <a:gd name="connsiteX34817" fmla="*/ 7183474 w 12184637"/>
              <a:gd name="connsiteY34817" fmla="*/ 2114679 h 4608812"/>
              <a:gd name="connsiteX34818" fmla="*/ 7211967 w 12184637"/>
              <a:gd name="connsiteY34818" fmla="*/ 2200303 h 4608812"/>
              <a:gd name="connsiteX34819" fmla="*/ 7215427 w 12184637"/>
              <a:gd name="connsiteY34819" fmla="*/ 2193235 h 4608812"/>
              <a:gd name="connsiteX34820" fmla="*/ 7186419 w 12184637"/>
              <a:gd name="connsiteY34820" fmla="*/ 2107906 h 4608812"/>
              <a:gd name="connsiteX34821" fmla="*/ 7179352 w 12184637"/>
              <a:gd name="connsiteY34821" fmla="*/ 2104446 h 4608812"/>
              <a:gd name="connsiteX34822" fmla="*/ 7175891 w 12184637"/>
              <a:gd name="connsiteY34822" fmla="*/ 2111513 h 4608812"/>
              <a:gd name="connsiteX34823" fmla="*/ 7204899 w 12184637"/>
              <a:gd name="connsiteY34823" fmla="*/ 2196843 h 4608812"/>
              <a:gd name="connsiteX34824" fmla="*/ 7210200 w 12184637"/>
              <a:gd name="connsiteY34824" fmla="*/ 2200597 h 4608812"/>
              <a:gd name="connsiteX34825" fmla="*/ 7211967 w 12184637"/>
              <a:gd name="connsiteY34825" fmla="*/ 2200303 h 4608812"/>
              <a:gd name="connsiteX34826" fmla="*/ 7235968 w 12184637"/>
              <a:gd name="connsiteY34826" fmla="*/ 2296749 h 4608812"/>
              <a:gd name="connsiteX34827" fmla="*/ 7240017 w 12184637"/>
              <a:gd name="connsiteY34827" fmla="*/ 2289976 h 4608812"/>
              <a:gd name="connsiteX34828" fmla="*/ 7215574 w 12184637"/>
              <a:gd name="connsiteY34828" fmla="*/ 2193677 h 4608812"/>
              <a:gd name="connsiteX34829" fmla="*/ 7208801 w 12184637"/>
              <a:gd name="connsiteY34829" fmla="*/ 2189628 h 4608812"/>
              <a:gd name="connsiteX34830" fmla="*/ 7204752 w 12184637"/>
              <a:gd name="connsiteY34830" fmla="*/ 2196401 h 4608812"/>
              <a:gd name="connsiteX34831" fmla="*/ 7229194 w 12184637"/>
              <a:gd name="connsiteY34831" fmla="*/ 2292700 h 4608812"/>
              <a:gd name="connsiteX34832" fmla="*/ 7234643 w 12184637"/>
              <a:gd name="connsiteY34832" fmla="*/ 2296897 h 4608812"/>
              <a:gd name="connsiteX34833" fmla="*/ 7235968 w 12184637"/>
              <a:gd name="connsiteY34833" fmla="*/ 2296749 h 4608812"/>
              <a:gd name="connsiteX34834" fmla="*/ 7255478 w 12184637"/>
              <a:gd name="connsiteY34834" fmla="*/ 2396951 h 4608812"/>
              <a:gd name="connsiteX34835" fmla="*/ 7259895 w 12184637"/>
              <a:gd name="connsiteY34835" fmla="*/ 2390398 h 4608812"/>
              <a:gd name="connsiteX34836" fmla="*/ 7240091 w 12184637"/>
              <a:gd name="connsiteY34836" fmla="*/ 2290270 h 4608812"/>
              <a:gd name="connsiteX34837" fmla="*/ 7233538 w 12184637"/>
              <a:gd name="connsiteY34837" fmla="*/ 2285853 h 4608812"/>
              <a:gd name="connsiteX34838" fmla="*/ 7229121 w 12184637"/>
              <a:gd name="connsiteY34838" fmla="*/ 2292406 h 4608812"/>
              <a:gd name="connsiteX34839" fmla="*/ 7248926 w 12184637"/>
              <a:gd name="connsiteY34839" fmla="*/ 2392533 h 4608812"/>
              <a:gd name="connsiteX34840" fmla="*/ 7254447 w 12184637"/>
              <a:gd name="connsiteY34840" fmla="*/ 2397024 h 4608812"/>
              <a:gd name="connsiteX34841" fmla="*/ 7255478 w 12184637"/>
              <a:gd name="connsiteY34841" fmla="*/ 2396951 h 4608812"/>
              <a:gd name="connsiteX34842" fmla="*/ 7270350 w 12184637"/>
              <a:gd name="connsiteY34842" fmla="*/ 2493618 h 4608812"/>
              <a:gd name="connsiteX34843" fmla="*/ 7274988 w 12184637"/>
              <a:gd name="connsiteY34843" fmla="*/ 2487286 h 4608812"/>
              <a:gd name="connsiteX34844" fmla="*/ 7259895 w 12184637"/>
              <a:gd name="connsiteY34844" fmla="*/ 2390619 h 4608812"/>
              <a:gd name="connsiteX34845" fmla="*/ 7253563 w 12184637"/>
              <a:gd name="connsiteY34845" fmla="*/ 2385981 h 4608812"/>
              <a:gd name="connsiteX34846" fmla="*/ 7248926 w 12184637"/>
              <a:gd name="connsiteY34846" fmla="*/ 2392312 h 4608812"/>
              <a:gd name="connsiteX34847" fmla="*/ 7264018 w 12184637"/>
              <a:gd name="connsiteY34847" fmla="*/ 2488980 h 4608812"/>
              <a:gd name="connsiteX34848" fmla="*/ 7269540 w 12184637"/>
              <a:gd name="connsiteY34848" fmla="*/ 2493691 h 4608812"/>
              <a:gd name="connsiteX34849" fmla="*/ 7270350 w 12184637"/>
              <a:gd name="connsiteY34849" fmla="*/ 2493618 h 4608812"/>
              <a:gd name="connsiteX34850" fmla="*/ 7280510 w 12184637"/>
              <a:gd name="connsiteY34850" fmla="*/ 2579389 h 4608812"/>
              <a:gd name="connsiteX34851" fmla="*/ 7285369 w 12184637"/>
              <a:gd name="connsiteY34851" fmla="*/ 2573204 h 4608812"/>
              <a:gd name="connsiteX34852" fmla="*/ 7274988 w 12184637"/>
              <a:gd name="connsiteY34852" fmla="*/ 2487507 h 4608812"/>
              <a:gd name="connsiteX34853" fmla="*/ 7268803 w 12184637"/>
              <a:gd name="connsiteY34853" fmla="*/ 2482648 h 4608812"/>
              <a:gd name="connsiteX34854" fmla="*/ 7263944 w 12184637"/>
              <a:gd name="connsiteY34854" fmla="*/ 2488832 h 4608812"/>
              <a:gd name="connsiteX34855" fmla="*/ 7274325 w 12184637"/>
              <a:gd name="connsiteY34855" fmla="*/ 2574530 h 4608812"/>
              <a:gd name="connsiteX34856" fmla="*/ 7279921 w 12184637"/>
              <a:gd name="connsiteY34856" fmla="*/ 2579462 h 4608812"/>
              <a:gd name="connsiteX34857" fmla="*/ 7280510 w 12184637"/>
              <a:gd name="connsiteY34857" fmla="*/ 2579389 h 4608812"/>
              <a:gd name="connsiteX34858" fmla="*/ 7285958 w 12184637"/>
              <a:gd name="connsiteY34858" fmla="*/ 2646828 h 4608812"/>
              <a:gd name="connsiteX34859" fmla="*/ 7291038 w 12184637"/>
              <a:gd name="connsiteY34859" fmla="*/ 2640791 h 4608812"/>
              <a:gd name="connsiteX34860" fmla="*/ 7285369 w 12184637"/>
              <a:gd name="connsiteY34860" fmla="*/ 2573352 h 4608812"/>
              <a:gd name="connsiteX34861" fmla="*/ 7279331 w 12184637"/>
              <a:gd name="connsiteY34861" fmla="*/ 2568272 h 4608812"/>
              <a:gd name="connsiteX34862" fmla="*/ 7274252 w 12184637"/>
              <a:gd name="connsiteY34862" fmla="*/ 2574309 h 4608812"/>
              <a:gd name="connsiteX34863" fmla="*/ 7279921 w 12184637"/>
              <a:gd name="connsiteY34863" fmla="*/ 2641748 h 4608812"/>
              <a:gd name="connsiteX34864" fmla="*/ 7285516 w 12184637"/>
              <a:gd name="connsiteY34864" fmla="*/ 2646828 h 4608812"/>
              <a:gd name="connsiteX34865" fmla="*/ 7285958 w 12184637"/>
              <a:gd name="connsiteY34865" fmla="*/ 2646828 h 4608812"/>
              <a:gd name="connsiteX34866" fmla="*/ 7290743 w 12184637"/>
              <a:gd name="connsiteY34866" fmla="*/ 2697112 h 4608812"/>
              <a:gd name="connsiteX34867" fmla="*/ 7291038 w 12184637"/>
              <a:gd name="connsiteY34867" fmla="*/ 2641306 h 4608812"/>
              <a:gd name="connsiteX34868" fmla="*/ 7285516 w 12184637"/>
              <a:gd name="connsiteY34868" fmla="*/ 2635711 h 4608812"/>
              <a:gd name="connsiteX34869" fmla="*/ 7285442 w 12184637"/>
              <a:gd name="connsiteY34869" fmla="*/ 2635711 h 4608812"/>
              <a:gd name="connsiteX34870" fmla="*/ 7279921 w 12184637"/>
              <a:gd name="connsiteY34870" fmla="*/ 2641232 h 4608812"/>
              <a:gd name="connsiteX34871" fmla="*/ 7279626 w 12184637"/>
              <a:gd name="connsiteY34871" fmla="*/ 2697039 h 4608812"/>
              <a:gd name="connsiteX34872" fmla="*/ 7285148 w 12184637"/>
              <a:gd name="connsiteY34872" fmla="*/ 2702634 h 4608812"/>
              <a:gd name="connsiteX34873" fmla="*/ 7285222 w 12184637"/>
              <a:gd name="connsiteY34873" fmla="*/ 2702634 h 4608812"/>
              <a:gd name="connsiteX34874" fmla="*/ 7290743 w 12184637"/>
              <a:gd name="connsiteY34874" fmla="*/ 2697112 h 4608812"/>
              <a:gd name="connsiteX34875" fmla="*/ 7283234 w 12184637"/>
              <a:gd name="connsiteY34875" fmla="*/ 2748722 h 4608812"/>
              <a:gd name="connsiteX34876" fmla="*/ 7290670 w 12184637"/>
              <a:gd name="connsiteY34876" fmla="*/ 2697922 h 4608812"/>
              <a:gd name="connsiteX34877" fmla="*/ 7285958 w 12184637"/>
              <a:gd name="connsiteY34877" fmla="*/ 2691590 h 4608812"/>
              <a:gd name="connsiteX34878" fmla="*/ 7279626 w 12184637"/>
              <a:gd name="connsiteY34878" fmla="*/ 2696302 h 4608812"/>
              <a:gd name="connsiteX34879" fmla="*/ 7272190 w 12184637"/>
              <a:gd name="connsiteY34879" fmla="*/ 2747102 h 4608812"/>
              <a:gd name="connsiteX34880" fmla="*/ 7276902 w 12184637"/>
              <a:gd name="connsiteY34880" fmla="*/ 2753434 h 4608812"/>
              <a:gd name="connsiteX34881" fmla="*/ 7277786 w 12184637"/>
              <a:gd name="connsiteY34881" fmla="*/ 2753508 h 4608812"/>
              <a:gd name="connsiteX34882" fmla="*/ 7283234 w 12184637"/>
              <a:gd name="connsiteY34882" fmla="*/ 2748722 h 4608812"/>
              <a:gd name="connsiteX34883" fmla="*/ 7267331 w 12184637"/>
              <a:gd name="connsiteY34883" fmla="*/ 2802099 h 4608812"/>
              <a:gd name="connsiteX34884" fmla="*/ 7283086 w 12184637"/>
              <a:gd name="connsiteY34884" fmla="*/ 2749532 h 4608812"/>
              <a:gd name="connsiteX34885" fmla="*/ 7279331 w 12184637"/>
              <a:gd name="connsiteY34885" fmla="*/ 2742611 h 4608812"/>
              <a:gd name="connsiteX34886" fmla="*/ 7272411 w 12184637"/>
              <a:gd name="connsiteY34886" fmla="*/ 2746366 h 4608812"/>
              <a:gd name="connsiteX34887" fmla="*/ 7256656 w 12184637"/>
              <a:gd name="connsiteY34887" fmla="*/ 2798933 h 4608812"/>
              <a:gd name="connsiteX34888" fmla="*/ 7260411 w 12184637"/>
              <a:gd name="connsiteY34888" fmla="*/ 2805854 h 4608812"/>
              <a:gd name="connsiteX34889" fmla="*/ 7262030 w 12184637"/>
              <a:gd name="connsiteY34889" fmla="*/ 2806075 h 4608812"/>
              <a:gd name="connsiteX34890" fmla="*/ 7267331 w 12184637"/>
              <a:gd name="connsiteY34890" fmla="*/ 2802099 h 4608812"/>
              <a:gd name="connsiteX34891" fmla="*/ 7241931 w 12184637"/>
              <a:gd name="connsiteY34891" fmla="*/ 2863648 h 4608812"/>
              <a:gd name="connsiteX34892" fmla="*/ 7267110 w 12184637"/>
              <a:gd name="connsiteY34892" fmla="*/ 2802614 h 4608812"/>
              <a:gd name="connsiteX34893" fmla="*/ 7264092 w 12184637"/>
              <a:gd name="connsiteY34893" fmla="*/ 2795326 h 4608812"/>
              <a:gd name="connsiteX34894" fmla="*/ 7256803 w 12184637"/>
              <a:gd name="connsiteY34894" fmla="*/ 2798344 h 4608812"/>
              <a:gd name="connsiteX34895" fmla="*/ 7231624 w 12184637"/>
              <a:gd name="connsiteY34895" fmla="*/ 2859378 h 4608812"/>
              <a:gd name="connsiteX34896" fmla="*/ 7234643 w 12184637"/>
              <a:gd name="connsiteY34896" fmla="*/ 2866666 h 4608812"/>
              <a:gd name="connsiteX34897" fmla="*/ 7236778 w 12184637"/>
              <a:gd name="connsiteY34897" fmla="*/ 2867108 h 4608812"/>
              <a:gd name="connsiteX34898" fmla="*/ 7241931 w 12184637"/>
              <a:gd name="connsiteY34898" fmla="*/ 2863648 h 4608812"/>
              <a:gd name="connsiteX34899" fmla="*/ 7208580 w 12184637"/>
              <a:gd name="connsiteY34899" fmla="*/ 2930940 h 4608812"/>
              <a:gd name="connsiteX34900" fmla="*/ 7241710 w 12184637"/>
              <a:gd name="connsiteY34900" fmla="*/ 2864016 h 4608812"/>
              <a:gd name="connsiteX34901" fmla="*/ 7239207 w 12184637"/>
              <a:gd name="connsiteY34901" fmla="*/ 2856580 h 4608812"/>
              <a:gd name="connsiteX34902" fmla="*/ 7231771 w 12184637"/>
              <a:gd name="connsiteY34902" fmla="*/ 2859083 h 4608812"/>
              <a:gd name="connsiteX34903" fmla="*/ 7198641 w 12184637"/>
              <a:gd name="connsiteY34903" fmla="*/ 2926007 h 4608812"/>
              <a:gd name="connsiteX34904" fmla="*/ 7201144 w 12184637"/>
              <a:gd name="connsiteY34904" fmla="*/ 2933443 h 4608812"/>
              <a:gd name="connsiteX34905" fmla="*/ 7203647 w 12184637"/>
              <a:gd name="connsiteY34905" fmla="*/ 2934032 h 4608812"/>
              <a:gd name="connsiteX34906" fmla="*/ 7208580 w 12184637"/>
              <a:gd name="connsiteY34906" fmla="*/ 2930940 h 4608812"/>
              <a:gd name="connsiteX34907" fmla="*/ 7168897 w 12184637"/>
              <a:gd name="connsiteY34907" fmla="*/ 3001323 h 4608812"/>
              <a:gd name="connsiteX34908" fmla="*/ 7208506 w 12184637"/>
              <a:gd name="connsiteY34908" fmla="*/ 2931160 h 4608812"/>
              <a:gd name="connsiteX34909" fmla="*/ 7206371 w 12184637"/>
              <a:gd name="connsiteY34909" fmla="*/ 2923577 h 4608812"/>
              <a:gd name="connsiteX34910" fmla="*/ 7198788 w 12184637"/>
              <a:gd name="connsiteY34910" fmla="*/ 2925712 h 4608812"/>
              <a:gd name="connsiteX34911" fmla="*/ 7159179 w 12184637"/>
              <a:gd name="connsiteY34911" fmla="*/ 2995875 h 4608812"/>
              <a:gd name="connsiteX34912" fmla="*/ 7161314 w 12184637"/>
              <a:gd name="connsiteY34912" fmla="*/ 3003458 h 4608812"/>
              <a:gd name="connsiteX34913" fmla="*/ 7164111 w 12184637"/>
              <a:gd name="connsiteY34913" fmla="*/ 3004195 h 4608812"/>
              <a:gd name="connsiteX34914" fmla="*/ 7168897 w 12184637"/>
              <a:gd name="connsiteY34914" fmla="*/ 3001323 h 4608812"/>
              <a:gd name="connsiteX34915" fmla="*/ 7124208 w 12184637"/>
              <a:gd name="connsiteY34915" fmla="*/ 3072443 h 4608812"/>
              <a:gd name="connsiteX34916" fmla="*/ 7168750 w 12184637"/>
              <a:gd name="connsiteY34916" fmla="*/ 3001544 h 4608812"/>
              <a:gd name="connsiteX34917" fmla="*/ 7166983 w 12184637"/>
              <a:gd name="connsiteY34917" fmla="*/ 2993887 h 4608812"/>
              <a:gd name="connsiteX34918" fmla="*/ 7159326 w 12184637"/>
              <a:gd name="connsiteY34918" fmla="*/ 2995654 h 4608812"/>
              <a:gd name="connsiteX34919" fmla="*/ 7114784 w 12184637"/>
              <a:gd name="connsiteY34919" fmla="*/ 3066553 h 4608812"/>
              <a:gd name="connsiteX34920" fmla="*/ 7116551 w 12184637"/>
              <a:gd name="connsiteY34920" fmla="*/ 3074210 h 4608812"/>
              <a:gd name="connsiteX34921" fmla="*/ 7119570 w 12184637"/>
              <a:gd name="connsiteY34921" fmla="*/ 3075094 h 4608812"/>
              <a:gd name="connsiteX34922" fmla="*/ 7124208 w 12184637"/>
              <a:gd name="connsiteY34922" fmla="*/ 3072443 h 4608812"/>
              <a:gd name="connsiteX34923" fmla="*/ 7076058 w 12184637"/>
              <a:gd name="connsiteY34923" fmla="*/ 3141870 h 4608812"/>
              <a:gd name="connsiteX34924" fmla="*/ 7124060 w 12184637"/>
              <a:gd name="connsiteY34924" fmla="*/ 3072664 h 4608812"/>
              <a:gd name="connsiteX34925" fmla="*/ 7122662 w 12184637"/>
              <a:gd name="connsiteY34925" fmla="*/ 3064934 h 4608812"/>
              <a:gd name="connsiteX34926" fmla="*/ 7114931 w 12184637"/>
              <a:gd name="connsiteY34926" fmla="*/ 3066332 h 4608812"/>
              <a:gd name="connsiteX34927" fmla="*/ 7066929 w 12184637"/>
              <a:gd name="connsiteY34927" fmla="*/ 3135538 h 4608812"/>
              <a:gd name="connsiteX34928" fmla="*/ 7068328 w 12184637"/>
              <a:gd name="connsiteY34928" fmla="*/ 3143269 h 4608812"/>
              <a:gd name="connsiteX34929" fmla="*/ 7071567 w 12184637"/>
              <a:gd name="connsiteY34929" fmla="*/ 3144226 h 4608812"/>
              <a:gd name="connsiteX34930" fmla="*/ 7076058 w 12184637"/>
              <a:gd name="connsiteY34930" fmla="*/ 3141870 h 4608812"/>
              <a:gd name="connsiteX34931" fmla="*/ 9459387 w 12184637"/>
              <a:gd name="connsiteY34931" fmla="*/ 3862568 h 4608812"/>
              <a:gd name="connsiteX34932" fmla="*/ 9531465 w 12184637"/>
              <a:gd name="connsiteY34932" fmla="*/ 3828627 h 4608812"/>
              <a:gd name="connsiteX34933" fmla="*/ 9534115 w 12184637"/>
              <a:gd name="connsiteY34933" fmla="*/ 3821191 h 4608812"/>
              <a:gd name="connsiteX34934" fmla="*/ 9526679 w 12184637"/>
              <a:gd name="connsiteY34934" fmla="*/ 3818541 h 4608812"/>
              <a:gd name="connsiteX34935" fmla="*/ 9454603 w 12184637"/>
              <a:gd name="connsiteY34935" fmla="*/ 3852481 h 4608812"/>
              <a:gd name="connsiteX34936" fmla="*/ 9451951 w 12184637"/>
              <a:gd name="connsiteY34936" fmla="*/ 3859917 h 4608812"/>
              <a:gd name="connsiteX34937" fmla="*/ 9457032 w 12184637"/>
              <a:gd name="connsiteY34937" fmla="*/ 3863083 h 4608812"/>
              <a:gd name="connsiteX34938" fmla="*/ 9459387 w 12184637"/>
              <a:gd name="connsiteY34938" fmla="*/ 3862568 h 4608812"/>
              <a:gd name="connsiteX34939" fmla="*/ 9335922 w 12184637"/>
              <a:gd name="connsiteY34939" fmla="*/ 3889219 h 4608812"/>
              <a:gd name="connsiteX34940" fmla="*/ 9458136 w 12184637"/>
              <a:gd name="connsiteY34940" fmla="*/ 3862936 h 4608812"/>
              <a:gd name="connsiteX34941" fmla="*/ 9462406 w 12184637"/>
              <a:gd name="connsiteY34941" fmla="*/ 3856309 h 4608812"/>
              <a:gd name="connsiteX34942" fmla="*/ 9455780 w 12184637"/>
              <a:gd name="connsiteY34942" fmla="*/ 3852039 h 4608812"/>
              <a:gd name="connsiteX34943" fmla="*/ 9333566 w 12184637"/>
              <a:gd name="connsiteY34943" fmla="*/ 3878323 h 4608812"/>
              <a:gd name="connsiteX34944" fmla="*/ 9329296 w 12184637"/>
              <a:gd name="connsiteY34944" fmla="*/ 3884949 h 4608812"/>
              <a:gd name="connsiteX34945" fmla="*/ 9334744 w 12184637"/>
              <a:gd name="connsiteY34945" fmla="*/ 3889366 h 4608812"/>
              <a:gd name="connsiteX34946" fmla="*/ 9335922 w 12184637"/>
              <a:gd name="connsiteY34946" fmla="*/ 3889219 h 4608812"/>
              <a:gd name="connsiteX34947" fmla="*/ 9340339 w 12184637"/>
              <a:gd name="connsiteY34947" fmla="*/ 3883918 h 4608812"/>
              <a:gd name="connsiteX34948" fmla="*/ 9334891 w 12184637"/>
              <a:gd name="connsiteY34948" fmla="*/ 3878176 h 4608812"/>
              <a:gd name="connsiteX34949" fmla="*/ 9206345 w 12184637"/>
              <a:gd name="connsiteY34949" fmla="*/ 3875010 h 4608812"/>
              <a:gd name="connsiteX34950" fmla="*/ 9200603 w 12184637"/>
              <a:gd name="connsiteY34950" fmla="*/ 3880458 h 4608812"/>
              <a:gd name="connsiteX34951" fmla="*/ 9206051 w 12184637"/>
              <a:gd name="connsiteY34951" fmla="*/ 3886200 h 4608812"/>
              <a:gd name="connsiteX34952" fmla="*/ 9334596 w 12184637"/>
              <a:gd name="connsiteY34952" fmla="*/ 3889366 h 4608812"/>
              <a:gd name="connsiteX34953" fmla="*/ 9334744 w 12184637"/>
              <a:gd name="connsiteY34953" fmla="*/ 3889366 h 4608812"/>
              <a:gd name="connsiteX34954" fmla="*/ 9340339 w 12184637"/>
              <a:gd name="connsiteY34954" fmla="*/ 3883918 h 4608812"/>
              <a:gd name="connsiteX34955" fmla="*/ 9211646 w 12184637"/>
              <a:gd name="connsiteY34955" fmla="*/ 3881857 h 4608812"/>
              <a:gd name="connsiteX34956" fmla="*/ 9207449 w 12184637"/>
              <a:gd name="connsiteY34956" fmla="*/ 3875157 h 4608812"/>
              <a:gd name="connsiteX34957" fmla="*/ 9078461 w 12184637"/>
              <a:gd name="connsiteY34957" fmla="*/ 3845634 h 4608812"/>
              <a:gd name="connsiteX34958" fmla="*/ 9071762 w 12184637"/>
              <a:gd name="connsiteY34958" fmla="*/ 3849830 h 4608812"/>
              <a:gd name="connsiteX34959" fmla="*/ 9075958 w 12184637"/>
              <a:gd name="connsiteY34959" fmla="*/ 3856530 h 4608812"/>
              <a:gd name="connsiteX34960" fmla="*/ 9204946 w 12184637"/>
              <a:gd name="connsiteY34960" fmla="*/ 3886053 h 4608812"/>
              <a:gd name="connsiteX34961" fmla="*/ 9206197 w 12184637"/>
              <a:gd name="connsiteY34961" fmla="*/ 3886200 h 4608812"/>
              <a:gd name="connsiteX34962" fmla="*/ 9211646 w 12184637"/>
              <a:gd name="connsiteY34962" fmla="*/ 3881857 h 4608812"/>
              <a:gd name="connsiteX34963" fmla="*/ 9004764 w 12184637"/>
              <a:gd name="connsiteY34963" fmla="*/ 3910275 h 4608812"/>
              <a:gd name="connsiteX34964" fmla="*/ 9080523 w 12184637"/>
              <a:gd name="connsiteY34964" fmla="*/ 3855647 h 4608812"/>
              <a:gd name="connsiteX34965" fmla="*/ 9081775 w 12184637"/>
              <a:gd name="connsiteY34965" fmla="*/ 3847843 h 4608812"/>
              <a:gd name="connsiteX34966" fmla="*/ 9073970 w 12184637"/>
              <a:gd name="connsiteY34966" fmla="*/ 3846591 h 4608812"/>
              <a:gd name="connsiteX34967" fmla="*/ 8998212 w 12184637"/>
              <a:gd name="connsiteY34967" fmla="*/ 3901220 h 4608812"/>
              <a:gd name="connsiteX34968" fmla="*/ 8996961 w 12184637"/>
              <a:gd name="connsiteY34968" fmla="*/ 3909024 h 4608812"/>
              <a:gd name="connsiteX34969" fmla="*/ 9001525 w 12184637"/>
              <a:gd name="connsiteY34969" fmla="*/ 3911306 h 4608812"/>
              <a:gd name="connsiteX34970" fmla="*/ 9004764 w 12184637"/>
              <a:gd name="connsiteY34970" fmla="*/ 3910275 h 4608812"/>
              <a:gd name="connsiteX34971" fmla="*/ 9006678 w 12184637"/>
              <a:gd name="connsiteY34971" fmla="*/ 3907846 h 4608812"/>
              <a:gd name="connsiteX34972" fmla="*/ 9003587 w 12184637"/>
              <a:gd name="connsiteY34972" fmla="*/ 3900557 h 4608812"/>
              <a:gd name="connsiteX34973" fmla="*/ 8984371 w 12184637"/>
              <a:gd name="connsiteY34973" fmla="*/ 3892753 h 4608812"/>
              <a:gd name="connsiteX34974" fmla="*/ 8977082 w 12184637"/>
              <a:gd name="connsiteY34974" fmla="*/ 3895845 h 4608812"/>
              <a:gd name="connsiteX34975" fmla="*/ 8980174 w 12184637"/>
              <a:gd name="connsiteY34975" fmla="*/ 3903134 h 4608812"/>
              <a:gd name="connsiteX34976" fmla="*/ 8999390 w 12184637"/>
              <a:gd name="connsiteY34976" fmla="*/ 3910938 h 4608812"/>
              <a:gd name="connsiteX34977" fmla="*/ 9001525 w 12184637"/>
              <a:gd name="connsiteY34977" fmla="*/ 3911380 h 4608812"/>
              <a:gd name="connsiteX34978" fmla="*/ 9006678 w 12184637"/>
              <a:gd name="connsiteY34978" fmla="*/ 3907846 h 4608812"/>
              <a:gd name="connsiteX34979" fmla="*/ 2959933 w 12184637"/>
              <a:gd name="connsiteY34979" fmla="*/ 1935628 h 4608812"/>
              <a:gd name="connsiteX34980" fmla="*/ 2956988 w 12184637"/>
              <a:gd name="connsiteY34980" fmla="*/ 1928265 h 4608812"/>
              <a:gd name="connsiteX34981" fmla="*/ 2884616 w 12184637"/>
              <a:gd name="connsiteY34981" fmla="*/ 1897122 h 4608812"/>
              <a:gd name="connsiteX34982" fmla="*/ 2877254 w 12184637"/>
              <a:gd name="connsiteY34982" fmla="*/ 1900067 h 4608812"/>
              <a:gd name="connsiteX34983" fmla="*/ 2880199 w 12184637"/>
              <a:gd name="connsiteY34983" fmla="*/ 1907430 h 4608812"/>
              <a:gd name="connsiteX34984" fmla="*/ 2952570 w 12184637"/>
              <a:gd name="connsiteY34984" fmla="*/ 1938572 h 4608812"/>
              <a:gd name="connsiteX34985" fmla="*/ 2954853 w 12184637"/>
              <a:gd name="connsiteY34985" fmla="*/ 1939014 h 4608812"/>
              <a:gd name="connsiteX34986" fmla="*/ 2959933 w 12184637"/>
              <a:gd name="connsiteY34986" fmla="*/ 1935628 h 4608812"/>
              <a:gd name="connsiteX34987" fmla="*/ 2887708 w 12184637"/>
              <a:gd name="connsiteY34987" fmla="*/ 1904190 h 4608812"/>
              <a:gd name="connsiteX34988" fmla="*/ 2884395 w 12184637"/>
              <a:gd name="connsiteY34988" fmla="*/ 1897049 h 4608812"/>
              <a:gd name="connsiteX34989" fmla="*/ 2817840 w 12184637"/>
              <a:gd name="connsiteY34989" fmla="*/ 1872753 h 4608812"/>
              <a:gd name="connsiteX34990" fmla="*/ 2810699 w 12184637"/>
              <a:gd name="connsiteY34990" fmla="*/ 1876066 h 4608812"/>
              <a:gd name="connsiteX34991" fmla="*/ 2814012 w 12184637"/>
              <a:gd name="connsiteY34991" fmla="*/ 1883208 h 4608812"/>
              <a:gd name="connsiteX34992" fmla="*/ 2880567 w 12184637"/>
              <a:gd name="connsiteY34992" fmla="*/ 1907503 h 4608812"/>
              <a:gd name="connsiteX34993" fmla="*/ 2882555 w 12184637"/>
              <a:gd name="connsiteY34993" fmla="*/ 1907872 h 4608812"/>
              <a:gd name="connsiteX34994" fmla="*/ 2887708 w 12184637"/>
              <a:gd name="connsiteY34994" fmla="*/ 1904190 h 4608812"/>
              <a:gd name="connsiteX34995" fmla="*/ 2821227 w 12184637"/>
              <a:gd name="connsiteY34995" fmla="*/ 1879600 h 4608812"/>
              <a:gd name="connsiteX34996" fmla="*/ 2817619 w 12184637"/>
              <a:gd name="connsiteY34996" fmla="*/ 1872606 h 4608812"/>
              <a:gd name="connsiteX34997" fmla="*/ 2755702 w 12184637"/>
              <a:gd name="connsiteY34997" fmla="*/ 1853170 h 4608812"/>
              <a:gd name="connsiteX34998" fmla="*/ 2748708 w 12184637"/>
              <a:gd name="connsiteY34998" fmla="*/ 1856777 h 4608812"/>
              <a:gd name="connsiteX34999" fmla="*/ 2752315 w 12184637"/>
              <a:gd name="connsiteY34999" fmla="*/ 1863771 h 4608812"/>
              <a:gd name="connsiteX35000" fmla="*/ 2814232 w 12184637"/>
              <a:gd name="connsiteY35000" fmla="*/ 1883208 h 4608812"/>
              <a:gd name="connsiteX35001" fmla="*/ 2815926 w 12184637"/>
              <a:gd name="connsiteY35001" fmla="*/ 1883502 h 4608812"/>
              <a:gd name="connsiteX35002" fmla="*/ 2821227 w 12184637"/>
              <a:gd name="connsiteY35002" fmla="*/ 1879600 h 4608812"/>
              <a:gd name="connsiteX35003" fmla="*/ 2675305 w 12184637"/>
              <a:gd name="connsiteY35003" fmla="*/ 1896828 h 4608812"/>
              <a:gd name="connsiteX35004" fmla="*/ 2756144 w 12184637"/>
              <a:gd name="connsiteY35004" fmla="*/ 1863624 h 4608812"/>
              <a:gd name="connsiteX35005" fmla="*/ 2759162 w 12184637"/>
              <a:gd name="connsiteY35005" fmla="*/ 1856335 h 4608812"/>
              <a:gd name="connsiteX35006" fmla="*/ 2751874 w 12184637"/>
              <a:gd name="connsiteY35006" fmla="*/ 1853317 h 4608812"/>
              <a:gd name="connsiteX35007" fmla="*/ 2671035 w 12184637"/>
              <a:gd name="connsiteY35007" fmla="*/ 1886521 h 4608812"/>
              <a:gd name="connsiteX35008" fmla="*/ 2668017 w 12184637"/>
              <a:gd name="connsiteY35008" fmla="*/ 1893810 h 4608812"/>
              <a:gd name="connsiteX35009" fmla="*/ 2673244 w 12184637"/>
              <a:gd name="connsiteY35009" fmla="*/ 1897270 h 4608812"/>
              <a:gd name="connsiteX35010" fmla="*/ 2675305 w 12184637"/>
              <a:gd name="connsiteY35010" fmla="*/ 1896828 h 4608812"/>
              <a:gd name="connsiteX35011" fmla="*/ 2576062 w 12184637"/>
              <a:gd name="connsiteY35011" fmla="*/ 1910080 h 4608812"/>
              <a:gd name="connsiteX35012" fmla="*/ 2673907 w 12184637"/>
              <a:gd name="connsiteY35012" fmla="*/ 1897196 h 4608812"/>
              <a:gd name="connsiteX35013" fmla="*/ 2678692 w 12184637"/>
              <a:gd name="connsiteY35013" fmla="*/ 1890938 h 4608812"/>
              <a:gd name="connsiteX35014" fmla="*/ 2672434 w 12184637"/>
              <a:gd name="connsiteY35014" fmla="*/ 1886153 h 4608812"/>
              <a:gd name="connsiteX35015" fmla="*/ 2574589 w 12184637"/>
              <a:gd name="connsiteY35015" fmla="*/ 1899037 h 4608812"/>
              <a:gd name="connsiteX35016" fmla="*/ 2569804 w 12184637"/>
              <a:gd name="connsiteY35016" fmla="*/ 1905295 h 4608812"/>
              <a:gd name="connsiteX35017" fmla="*/ 2575325 w 12184637"/>
              <a:gd name="connsiteY35017" fmla="*/ 1910154 h 4608812"/>
              <a:gd name="connsiteX35018" fmla="*/ 2576062 w 12184637"/>
              <a:gd name="connsiteY35018" fmla="*/ 1910080 h 4608812"/>
              <a:gd name="connsiteX35019" fmla="*/ 2580920 w 12184637"/>
              <a:gd name="connsiteY35019" fmla="*/ 1904853 h 4608812"/>
              <a:gd name="connsiteX35020" fmla="*/ 2575620 w 12184637"/>
              <a:gd name="connsiteY35020" fmla="*/ 1898963 h 4608812"/>
              <a:gd name="connsiteX35021" fmla="*/ 2460031 w 12184637"/>
              <a:gd name="connsiteY35021" fmla="*/ 1892779 h 4608812"/>
              <a:gd name="connsiteX35022" fmla="*/ 2454141 w 12184637"/>
              <a:gd name="connsiteY35022" fmla="*/ 1898080 h 4608812"/>
              <a:gd name="connsiteX35023" fmla="*/ 2459442 w 12184637"/>
              <a:gd name="connsiteY35023" fmla="*/ 1903969 h 4608812"/>
              <a:gd name="connsiteX35024" fmla="*/ 2575031 w 12184637"/>
              <a:gd name="connsiteY35024" fmla="*/ 1910154 h 4608812"/>
              <a:gd name="connsiteX35025" fmla="*/ 2575399 w 12184637"/>
              <a:gd name="connsiteY35025" fmla="*/ 1910154 h 4608812"/>
              <a:gd name="connsiteX35026" fmla="*/ 2580920 w 12184637"/>
              <a:gd name="connsiteY35026" fmla="*/ 1904853 h 4608812"/>
              <a:gd name="connsiteX35027" fmla="*/ 2465185 w 12184637"/>
              <a:gd name="connsiteY35027" fmla="*/ 1899626 h 4608812"/>
              <a:gd name="connsiteX35028" fmla="*/ 2460988 w 12184637"/>
              <a:gd name="connsiteY35028" fmla="*/ 1893000 h 4608812"/>
              <a:gd name="connsiteX35029" fmla="*/ 2410557 w 12184637"/>
              <a:gd name="connsiteY35029" fmla="*/ 1881735 h 4608812"/>
              <a:gd name="connsiteX35030" fmla="*/ 2403930 w 12184637"/>
              <a:gd name="connsiteY35030" fmla="*/ 1885932 h 4608812"/>
              <a:gd name="connsiteX35031" fmla="*/ 2408127 w 12184637"/>
              <a:gd name="connsiteY35031" fmla="*/ 1892558 h 4608812"/>
              <a:gd name="connsiteX35032" fmla="*/ 2458559 w 12184637"/>
              <a:gd name="connsiteY35032" fmla="*/ 1903822 h 4608812"/>
              <a:gd name="connsiteX35033" fmla="*/ 2459810 w 12184637"/>
              <a:gd name="connsiteY35033" fmla="*/ 1903969 h 4608812"/>
              <a:gd name="connsiteX35034" fmla="*/ 2465185 w 12184637"/>
              <a:gd name="connsiteY35034" fmla="*/ 1899626 h 4608812"/>
              <a:gd name="connsiteX35035" fmla="*/ 2414753 w 12184637"/>
              <a:gd name="connsiteY35035" fmla="*/ 1888361 h 4608812"/>
              <a:gd name="connsiteX35036" fmla="*/ 2410557 w 12184637"/>
              <a:gd name="connsiteY35036" fmla="*/ 1881735 h 4608812"/>
              <a:gd name="connsiteX35037" fmla="*/ 2358063 w 12184637"/>
              <a:gd name="connsiteY35037" fmla="*/ 1870029 h 4608812"/>
              <a:gd name="connsiteX35038" fmla="*/ 2351437 w 12184637"/>
              <a:gd name="connsiteY35038" fmla="*/ 1874226 h 4608812"/>
              <a:gd name="connsiteX35039" fmla="*/ 2355634 w 12184637"/>
              <a:gd name="connsiteY35039" fmla="*/ 1880852 h 4608812"/>
              <a:gd name="connsiteX35040" fmla="*/ 2408127 w 12184637"/>
              <a:gd name="connsiteY35040" fmla="*/ 1892558 h 4608812"/>
              <a:gd name="connsiteX35041" fmla="*/ 2409379 w 12184637"/>
              <a:gd name="connsiteY35041" fmla="*/ 1892705 h 4608812"/>
              <a:gd name="connsiteX35042" fmla="*/ 2414753 w 12184637"/>
              <a:gd name="connsiteY35042" fmla="*/ 1888361 h 4608812"/>
              <a:gd name="connsiteX35043" fmla="*/ 2362333 w 12184637"/>
              <a:gd name="connsiteY35043" fmla="*/ 1876655 h 4608812"/>
              <a:gd name="connsiteX35044" fmla="*/ 2358137 w 12184637"/>
              <a:gd name="connsiteY35044" fmla="*/ 1870029 h 4608812"/>
              <a:gd name="connsiteX35045" fmla="*/ 2334430 w 12184637"/>
              <a:gd name="connsiteY35045" fmla="*/ 1864802 h 4608812"/>
              <a:gd name="connsiteX35046" fmla="*/ 2327804 w 12184637"/>
              <a:gd name="connsiteY35046" fmla="*/ 1868998 h 4608812"/>
              <a:gd name="connsiteX35047" fmla="*/ 2332000 w 12184637"/>
              <a:gd name="connsiteY35047" fmla="*/ 1875625 h 4608812"/>
              <a:gd name="connsiteX35048" fmla="*/ 2355707 w 12184637"/>
              <a:gd name="connsiteY35048" fmla="*/ 1880852 h 4608812"/>
              <a:gd name="connsiteX35049" fmla="*/ 2356959 w 12184637"/>
              <a:gd name="connsiteY35049" fmla="*/ 1880999 h 4608812"/>
              <a:gd name="connsiteX35050" fmla="*/ 2362333 w 12184637"/>
              <a:gd name="connsiteY35050" fmla="*/ 1876655 h 4608812"/>
              <a:gd name="connsiteX35051" fmla="*/ 9786201 w 12184637"/>
              <a:gd name="connsiteY35051" fmla="*/ 3732181 h 4608812"/>
              <a:gd name="connsiteX35052" fmla="*/ 9859014 w 12184637"/>
              <a:gd name="connsiteY35052" fmla="*/ 3705824 h 4608812"/>
              <a:gd name="connsiteX35053" fmla="*/ 9862328 w 12184637"/>
              <a:gd name="connsiteY35053" fmla="*/ 3698682 h 4608812"/>
              <a:gd name="connsiteX35054" fmla="*/ 9855186 w 12184637"/>
              <a:gd name="connsiteY35054" fmla="*/ 3695369 h 4608812"/>
              <a:gd name="connsiteX35055" fmla="*/ 9782372 w 12184637"/>
              <a:gd name="connsiteY35055" fmla="*/ 3721726 h 4608812"/>
              <a:gd name="connsiteX35056" fmla="*/ 9779060 w 12184637"/>
              <a:gd name="connsiteY35056" fmla="*/ 3728868 h 4608812"/>
              <a:gd name="connsiteX35057" fmla="*/ 9784360 w 12184637"/>
              <a:gd name="connsiteY35057" fmla="*/ 3732549 h 4608812"/>
              <a:gd name="connsiteX35058" fmla="*/ 9786201 w 12184637"/>
              <a:gd name="connsiteY35058" fmla="*/ 3732181 h 4608812"/>
              <a:gd name="connsiteX35059" fmla="*/ 9751893 w 12184637"/>
              <a:gd name="connsiteY35059" fmla="*/ 3743445 h 4608812"/>
              <a:gd name="connsiteX35060" fmla="*/ 9786053 w 12184637"/>
              <a:gd name="connsiteY35060" fmla="*/ 3732254 h 4608812"/>
              <a:gd name="connsiteX35061" fmla="*/ 9789588 w 12184637"/>
              <a:gd name="connsiteY35061" fmla="*/ 3725187 h 4608812"/>
              <a:gd name="connsiteX35062" fmla="*/ 9782520 w 12184637"/>
              <a:gd name="connsiteY35062" fmla="*/ 3721653 h 4608812"/>
              <a:gd name="connsiteX35063" fmla="*/ 9748358 w 12184637"/>
              <a:gd name="connsiteY35063" fmla="*/ 3732843 h 4608812"/>
              <a:gd name="connsiteX35064" fmla="*/ 9744825 w 12184637"/>
              <a:gd name="connsiteY35064" fmla="*/ 3739911 h 4608812"/>
              <a:gd name="connsiteX35065" fmla="*/ 9750199 w 12184637"/>
              <a:gd name="connsiteY35065" fmla="*/ 3743740 h 4608812"/>
              <a:gd name="connsiteX35066" fmla="*/ 9751893 w 12184637"/>
              <a:gd name="connsiteY35066" fmla="*/ 3743445 h 4608812"/>
              <a:gd name="connsiteX35067" fmla="*/ 9674147 w 12184637"/>
              <a:gd name="connsiteY35067" fmla="*/ 3773557 h 4608812"/>
              <a:gd name="connsiteX35068" fmla="*/ 9752187 w 12184637"/>
              <a:gd name="connsiteY35068" fmla="*/ 3743298 h 4608812"/>
              <a:gd name="connsiteX35069" fmla="*/ 9755353 w 12184637"/>
              <a:gd name="connsiteY35069" fmla="*/ 3736083 h 4608812"/>
              <a:gd name="connsiteX35070" fmla="*/ 9748138 w 12184637"/>
              <a:gd name="connsiteY35070" fmla="*/ 3732917 h 4608812"/>
              <a:gd name="connsiteX35071" fmla="*/ 9670097 w 12184637"/>
              <a:gd name="connsiteY35071" fmla="*/ 3763176 h 4608812"/>
              <a:gd name="connsiteX35072" fmla="*/ 9666932 w 12184637"/>
              <a:gd name="connsiteY35072" fmla="*/ 3770391 h 4608812"/>
              <a:gd name="connsiteX35073" fmla="*/ 9672159 w 12184637"/>
              <a:gd name="connsiteY35073" fmla="*/ 3773925 h 4608812"/>
              <a:gd name="connsiteX35074" fmla="*/ 9674147 w 12184637"/>
              <a:gd name="connsiteY35074" fmla="*/ 3773557 h 4608812"/>
              <a:gd name="connsiteX35075" fmla="*/ 9602438 w 12184637"/>
              <a:gd name="connsiteY35075" fmla="*/ 3800430 h 4608812"/>
              <a:gd name="connsiteX35076" fmla="*/ 9674073 w 12184637"/>
              <a:gd name="connsiteY35076" fmla="*/ 3773631 h 4608812"/>
              <a:gd name="connsiteX35077" fmla="*/ 9677313 w 12184637"/>
              <a:gd name="connsiteY35077" fmla="*/ 3766489 h 4608812"/>
              <a:gd name="connsiteX35078" fmla="*/ 9670171 w 12184637"/>
              <a:gd name="connsiteY35078" fmla="*/ 3763250 h 4608812"/>
              <a:gd name="connsiteX35079" fmla="*/ 9598535 w 12184637"/>
              <a:gd name="connsiteY35079" fmla="*/ 3790048 h 4608812"/>
              <a:gd name="connsiteX35080" fmla="*/ 9595296 w 12184637"/>
              <a:gd name="connsiteY35080" fmla="*/ 3797190 h 4608812"/>
              <a:gd name="connsiteX35081" fmla="*/ 9600523 w 12184637"/>
              <a:gd name="connsiteY35081" fmla="*/ 3800798 h 4608812"/>
              <a:gd name="connsiteX35082" fmla="*/ 9602438 w 12184637"/>
              <a:gd name="connsiteY35082" fmla="*/ 3800430 h 4608812"/>
              <a:gd name="connsiteX35083" fmla="*/ 9480076 w 12184637"/>
              <a:gd name="connsiteY35083" fmla="*/ 3819719 h 4608812"/>
              <a:gd name="connsiteX35084" fmla="*/ 9601333 w 12184637"/>
              <a:gd name="connsiteY35084" fmla="*/ 3800724 h 4608812"/>
              <a:gd name="connsiteX35085" fmla="*/ 9605971 w 12184637"/>
              <a:gd name="connsiteY35085" fmla="*/ 3794392 h 4608812"/>
              <a:gd name="connsiteX35086" fmla="*/ 9599640 w 12184637"/>
              <a:gd name="connsiteY35086" fmla="*/ 3789754 h 4608812"/>
              <a:gd name="connsiteX35087" fmla="*/ 9478383 w 12184637"/>
              <a:gd name="connsiteY35087" fmla="*/ 3808749 h 4608812"/>
              <a:gd name="connsiteX35088" fmla="*/ 9473744 w 12184637"/>
              <a:gd name="connsiteY35088" fmla="*/ 3815080 h 4608812"/>
              <a:gd name="connsiteX35089" fmla="*/ 9479266 w 12184637"/>
              <a:gd name="connsiteY35089" fmla="*/ 3819792 h 4608812"/>
              <a:gd name="connsiteX35090" fmla="*/ 9480076 w 12184637"/>
              <a:gd name="connsiteY35090" fmla="*/ 3819719 h 4608812"/>
              <a:gd name="connsiteX35091" fmla="*/ 9409618 w 12184637"/>
              <a:gd name="connsiteY35091" fmla="*/ 3851156 h 4608812"/>
              <a:gd name="connsiteX35092" fmla="*/ 9481548 w 12184637"/>
              <a:gd name="connsiteY35092" fmla="*/ 3819277 h 4608812"/>
              <a:gd name="connsiteX35093" fmla="*/ 9484419 w 12184637"/>
              <a:gd name="connsiteY35093" fmla="*/ 3811915 h 4608812"/>
              <a:gd name="connsiteX35094" fmla="*/ 9477057 w 12184637"/>
              <a:gd name="connsiteY35094" fmla="*/ 3809043 h 4608812"/>
              <a:gd name="connsiteX35095" fmla="*/ 9405127 w 12184637"/>
              <a:gd name="connsiteY35095" fmla="*/ 3840922 h 4608812"/>
              <a:gd name="connsiteX35096" fmla="*/ 9402256 w 12184637"/>
              <a:gd name="connsiteY35096" fmla="*/ 3848285 h 4608812"/>
              <a:gd name="connsiteX35097" fmla="*/ 9407410 w 12184637"/>
              <a:gd name="connsiteY35097" fmla="*/ 3851598 h 4608812"/>
              <a:gd name="connsiteX35098" fmla="*/ 9409618 w 12184637"/>
              <a:gd name="connsiteY35098" fmla="*/ 3851156 h 4608812"/>
              <a:gd name="connsiteX35099" fmla="*/ 9412932 w 12184637"/>
              <a:gd name="connsiteY35099" fmla="*/ 3846370 h 4608812"/>
              <a:gd name="connsiteX35100" fmla="*/ 9407631 w 12184637"/>
              <a:gd name="connsiteY35100" fmla="*/ 3840481 h 4608812"/>
              <a:gd name="connsiteX35101" fmla="*/ 9280262 w 12184637"/>
              <a:gd name="connsiteY35101" fmla="*/ 3833781 h 4608812"/>
              <a:gd name="connsiteX35102" fmla="*/ 9274372 w 12184637"/>
              <a:gd name="connsiteY35102" fmla="*/ 3839082 h 4608812"/>
              <a:gd name="connsiteX35103" fmla="*/ 9279674 w 12184637"/>
              <a:gd name="connsiteY35103" fmla="*/ 3844971 h 4608812"/>
              <a:gd name="connsiteX35104" fmla="*/ 9407041 w 12184637"/>
              <a:gd name="connsiteY35104" fmla="*/ 3851671 h 4608812"/>
              <a:gd name="connsiteX35105" fmla="*/ 9407410 w 12184637"/>
              <a:gd name="connsiteY35105" fmla="*/ 3851671 h 4608812"/>
              <a:gd name="connsiteX35106" fmla="*/ 9412932 w 12184637"/>
              <a:gd name="connsiteY35106" fmla="*/ 3846370 h 4608812"/>
              <a:gd name="connsiteX35107" fmla="*/ 9285416 w 12184637"/>
              <a:gd name="connsiteY35107" fmla="*/ 3840701 h 4608812"/>
              <a:gd name="connsiteX35108" fmla="*/ 9281367 w 12184637"/>
              <a:gd name="connsiteY35108" fmla="*/ 3833928 h 4608812"/>
              <a:gd name="connsiteX35109" fmla="*/ 9153851 w 12184637"/>
              <a:gd name="connsiteY35109" fmla="*/ 3801460 h 4608812"/>
              <a:gd name="connsiteX35110" fmla="*/ 9147078 w 12184637"/>
              <a:gd name="connsiteY35110" fmla="*/ 3805510 h 4608812"/>
              <a:gd name="connsiteX35111" fmla="*/ 9151127 w 12184637"/>
              <a:gd name="connsiteY35111" fmla="*/ 3812283 h 4608812"/>
              <a:gd name="connsiteX35112" fmla="*/ 9278643 w 12184637"/>
              <a:gd name="connsiteY35112" fmla="*/ 3844750 h 4608812"/>
              <a:gd name="connsiteX35113" fmla="*/ 9280041 w 12184637"/>
              <a:gd name="connsiteY35113" fmla="*/ 3844898 h 4608812"/>
              <a:gd name="connsiteX35114" fmla="*/ 9285416 w 12184637"/>
              <a:gd name="connsiteY35114" fmla="*/ 3840701 h 4608812"/>
              <a:gd name="connsiteX35115" fmla="*/ 9157606 w 12184637"/>
              <a:gd name="connsiteY35115" fmla="*/ 3809191 h 4608812"/>
              <a:gd name="connsiteX35116" fmla="*/ 9154808 w 12184637"/>
              <a:gd name="connsiteY35116" fmla="*/ 3801828 h 4608812"/>
              <a:gd name="connsiteX35117" fmla="*/ 9070657 w 12184637"/>
              <a:gd name="connsiteY35117" fmla="*/ 3764133 h 4608812"/>
              <a:gd name="connsiteX35118" fmla="*/ 9063295 w 12184637"/>
              <a:gd name="connsiteY35118" fmla="*/ 3766931 h 4608812"/>
              <a:gd name="connsiteX35119" fmla="*/ 9066093 w 12184637"/>
              <a:gd name="connsiteY35119" fmla="*/ 3774293 h 4608812"/>
              <a:gd name="connsiteX35120" fmla="*/ 9150244 w 12184637"/>
              <a:gd name="connsiteY35120" fmla="*/ 3811988 h 4608812"/>
              <a:gd name="connsiteX35121" fmla="*/ 9152600 w 12184637"/>
              <a:gd name="connsiteY35121" fmla="*/ 3812504 h 4608812"/>
              <a:gd name="connsiteX35122" fmla="*/ 9157606 w 12184637"/>
              <a:gd name="connsiteY35122" fmla="*/ 3809191 h 4608812"/>
              <a:gd name="connsiteX35123" fmla="*/ 9345125 w 12184637"/>
              <a:gd name="connsiteY35123" fmla="*/ 1566628 h 4608812"/>
              <a:gd name="connsiteX35124" fmla="*/ 9347849 w 12184637"/>
              <a:gd name="connsiteY35124" fmla="*/ 1559192 h 4608812"/>
              <a:gd name="connsiteX35125" fmla="*/ 9315307 w 12184637"/>
              <a:gd name="connsiteY35125" fmla="*/ 1489029 h 4608812"/>
              <a:gd name="connsiteX35126" fmla="*/ 9307871 w 12184637"/>
              <a:gd name="connsiteY35126" fmla="*/ 1486305 h 4608812"/>
              <a:gd name="connsiteX35127" fmla="*/ 9305147 w 12184637"/>
              <a:gd name="connsiteY35127" fmla="*/ 1493741 h 4608812"/>
              <a:gd name="connsiteX35128" fmla="*/ 9337689 w 12184637"/>
              <a:gd name="connsiteY35128" fmla="*/ 1563904 h 4608812"/>
              <a:gd name="connsiteX35129" fmla="*/ 9342768 w 12184637"/>
              <a:gd name="connsiteY35129" fmla="*/ 1567143 h 4608812"/>
              <a:gd name="connsiteX35130" fmla="*/ 9345125 w 12184637"/>
              <a:gd name="connsiteY35130" fmla="*/ 1566628 h 4608812"/>
              <a:gd name="connsiteX35131" fmla="*/ 9369346 w 12184637"/>
              <a:gd name="connsiteY35131" fmla="*/ 1644669 h 4608812"/>
              <a:gd name="connsiteX35132" fmla="*/ 9372954 w 12184637"/>
              <a:gd name="connsiteY35132" fmla="*/ 1637674 h 4608812"/>
              <a:gd name="connsiteX35133" fmla="*/ 9348069 w 12184637"/>
              <a:gd name="connsiteY35133" fmla="*/ 1559855 h 4608812"/>
              <a:gd name="connsiteX35134" fmla="*/ 9341075 w 12184637"/>
              <a:gd name="connsiteY35134" fmla="*/ 1556247 h 4608812"/>
              <a:gd name="connsiteX35135" fmla="*/ 9337468 w 12184637"/>
              <a:gd name="connsiteY35135" fmla="*/ 1563241 h 4608812"/>
              <a:gd name="connsiteX35136" fmla="*/ 9362353 w 12184637"/>
              <a:gd name="connsiteY35136" fmla="*/ 1641061 h 4608812"/>
              <a:gd name="connsiteX35137" fmla="*/ 9367727 w 12184637"/>
              <a:gd name="connsiteY35137" fmla="*/ 1644963 h 4608812"/>
              <a:gd name="connsiteX35138" fmla="*/ 9369346 w 12184637"/>
              <a:gd name="connsiteY35138" fmla="*/ 1644669 h 4608812"/>
              <a:gd name="connsiteX35139" fmla="*/ 9386942 w 12184637"/>
              <a:gd name="connsiteY35139" fmla="*/ 1726685 h 4608812"/>
              <a:gd name="connsiteX35140" fmla="*/ 9391212 w 12184637"/>
              <a:gd name="connsiteY35140" fmla="*/ 1720059 h 4608812"/>
              <a:gd name="connsiteX35141" fmla="*/ 9373101 w 12184637"/>
              <a:gd name="connsiteY35141" fmla="*/ 1638190 h 4608812"/>
              <a:gd name="connsiteX35142" fmla="*/ 9366475 w 12184637"/>
              <a:gd name="connsiteY35142" fmla="*/ 1633920 h 4608812"/>
              <a:gd name="connsiteX35143" fmla="*/ 9362205 w 12184637"/>
              <a:gd name="connsiteY35143" fmla="*/ 1640546 h 4608812"/>
              <a:gd name="connsiteX35144" fmla="*/ 9380316 w 12184637"/>
              <a:gd name="connsiteY35144" fmla="*/ 1722415 h 4608812"/>
              <a:gd name="connsiteX35145" fmla="*/ 9385764 w 12184637"/>
              <a:gd name="connsiteY35145" fmla="*/ 1726758 h 4608812"/>
              <a:gd name="connsiteX35146" fmla="*/ 9386942 w 12184637"/>
              <a:gd name="connsiteY35146" fmla="*/ 1726685 h 4608812"/>
              <a:gd name="connsiteX35147" fmla="*/ 9398869 w 12184637"/>
              <a:gd name="connsiteY35147" fmla="*/ 1809069 h 4608812"/>
              <a:gd name="connsiteX35148" fmla="*/ 9403581 w 12184637"/>
              <a:gd name="connsiteY35148" fmla="*/ 1802738 h 4608812"/>
              <a:gd name="connsiteX35149" fmla="*/ 9391286 w 12184637"/>
              <a:gd name="connsiteY35149" fmla="*/ 1720427 h 4608812"/>
              <a:gd name="connsiteX35150" fmla="*/ 9384954 w 12184637"/>
              <a:gd name="connsiteY35150" fmla="*/ 1715715 h 4608812"/>
              <a:gd name="connsiteX35151" fmla="*/ 9380242 w 12184637"/>
              <a:gd name="connsiteY35151" fmla="*/ 1722047 h 4608812"/>
              <a:gd name="connsiteX35152" fmla="*/ 9392538 w 12184637"/>
              <a:gd name="connsiteY35152" fmla="*/ 1804357 h 4608812"/>
              <a:gd name="connsiteX35153" fmla="*/ 9398060 w 12184637"/>
              <a:gd name="connsiteY35153" fmla="*/ 1809143 h 4608812"/>
              <a:gd name="connsiteX35154" fmla="*/ 9398869 w 12184637"/>
              <a:gd name="connsiteY35154" fmla="*/ 1809069 h 4608812"/>
              <a:gd name="connsiteX35155" fmla="*/ 9405937 w 12184637"/>
              <a:gd name="connsiteY35155" fmla="*/ 1888214 h 4608812"/>
              <a:gd name="connsiteX35156" fmla="*/ 9410944 w 12184637"/>
              <a:gd name="connsiteY35156" fmla="*/ 1882177 h 4608812"/>
              <a:gd name="connsiteX35157" fmla="*/ 9403508 w 12184637"/>
              <a:gd name="connsiteY35157" fmla="*/ 1803106 h 4608812"/>
              <a:gd name="connsiteX35158" fmla="*/ 9397471 w 12184637"/>
              <a:gd name="connsiteY35158" fmla="*/ 1798099 h 4608812"/>
              <a:gd name="connsiteX35159" fmla="*/ 9392464 w 12184637"/>
              <a:gd name="connsiteY35159" fmla="*/ 1804136 h 4608812"/>
              <a:gd name="connsiteX35160" fmla="*/ 9399900 w 12184637"/>
              <a:gd name="connsiteY35160" fmla="*/ 1883208 h 4608812"/>
              <a:gd name="connsiteX35161" fmla="*/ 9405496 w 12184637"/>
              <a:gd name="connsiteY35161" fmla="*/ 1888288 h 4608812"/>
              <a:gd name="connsiteX35162" fmla="*/ 9405937 w 12184637"/>
              <a:gd name="connsiteY35162" fmla="*/ 1888214 h 4608812"/>
              <a:gd name="connsiteX35163" fmla="*/ 9409324 w 12184637"/>
              <a:gd name="connsiteY35163" fmla="*/ 1960365 h 4608812"/>
              <a:gd name="connsiteX35164" fmla="*/ 9414625 w 12184637"/>
              <a:gd name="connsiteY35164" fmla="*/ 1954549 h 4608812"/>
              <a:gd name="connsiteX35165" fmla="*/ 9411091 w 12184637"/>
              <a:gd name="connsiteY35165" fmla="*/ 1882398 h 4608812"/>
              <a:gd name="connsiteX35166" fmla="*/ 9405275 w 12184637"/>
              <a:gd name="connsiteY35166" fmla="*/ 1877097 h 4608812"/>
              <a:gd name="connsiteX35167" fmla="*/ 9399974 w 12184637"/>
              <a:gd name="connsiteY35167" fmla="*/ 1882913 h 4608812"/>
              <a:gd name="connsiteX35168" fmla="*/ 9403508 w 12184637"/>
              <a:gd name="connsiteY35168" fmla="*/ 1955064 h 4608812"/>
              <a:gd name="connsiteX35169" fmla="*/ 9409103 w 12184637"/>
              <a:gd name="connsiteY35169" fmla="*/ 1960365 h 4608812"/>
              <a:gd name="connsiteX35170" fmla="*/ 9409324 w 12184637"/>
              <a:gd name="connsiteY35170" fmla="*/ 1960365 h 4608812"/>
              <a:gd name="connsiteX35171" fmla="*/ 9412122 w 12184637"/>
              <a:gd name="connsiteY35171" fmla="*/ 2023018 h 4608812"/>
              <a:gd name="connsiteX35172" fmla="*/ 9414625 w 12184637"/>
              <a:gd name="connsiteY35172" fmla="*/ 1954990 h 4608812"/>
              <a:gd name="connsiteX35173" fmla="*/ 9409250 w 12184637"/>
              <a:gd name="connsiteY35173" fmla="*/ 1949248 h 4608812"/>
              <a:gd name="connsiteX35174" fmla="*/ 9403508 w 12184637"/>
              <a:gd name="connsiteY35174" fmla="*/ 1954622 h 4608812"/>
              <a:gd name="connsiteX35175" fmla="*/ 9401005 w 12184637"/>
              <a:gd name="connsiteY35175" fmla="*/ 2022650 h 4608812"/>
              <a:gd name="connsiteX35176" fmla="*/ 9406379 w 12184637"/>
              <a:gd name="connsiteY35176" fmla="*/ 2028393 h 4608812"/>
              <a:gd name="connsiteX35177" fmla="*/ 9406600 w 12184637"/>
              <a:gd name="connsiteY35177" fmla="*/ 2028393 h 4608812"/>
              <a:gd name="connsiteX35178" fmla="*/ 9412122 w 12184637"/>
              <a:gd name="connsiteY35178" fmla="*/ 2023018 h 4608812"/>
              <a:gd name="connsiteX35179" fmla="*/ 9401372 w 12184637"/>
              <a:gd name="connsiteY35179" fmla="*/ 2090383 h 4608812"/>
              <a:gd name="connsiteX35180" fmla="*/ 9412048 w 12184637"/>
              <a:gd name="connsiteY35180" fmla="*/ 2023681 h 4608812"/>
              <a:gd name="connsiteX35181" fmla="*/ 9407410 w 12184637"/>
              <a:gd name="connsiteY35181" fmla="*/ 2017276 h 4608812"/>
              <a:gd name="connsiteX35182" fmla="*/ 9401005 w 12184637"/>
              <a:gd name="connsiteY35182" fmla="*/ 2021914 h 4608812"/>
              <a:gd name="connsiteX35183" fmla="*/ 9390329 w 12184637"/>
              <a:gd name="connsiteY35183" fmla="*/ 2088616 h 4608812"/>
              <a:gd name="connsiteX35184" fmla="*/ 9394967 w 12184637"/>
              <a:gd name="connsiteY35184" fmla="*/ 2095022 h 4608812"/>
              <a:gd name="connsiteX35185" fmla="*/ 9395924 w 12184637"/>
              <a:gd name="connsiteY35185" fmla="*/ 2095095 h 4608812"/>
              <a:gd name="connsiteX35186" fmla="*/ 9401372 w 12184637"/>
              <a:gd name="connsiteY35186" fmla="*/ 2090383 h 4608812"/>
              <a:gd name="connsiteX35187" fmla="*/ 9380096 w 12184637"/>
              <a:gd name="connsiteY35187" fmla="*/ 2159368 h 4608812"/>
              <a:gd name="connsiteX35188" fmla="*/ 9401152 w 12184637"/>
              <a:gd name="connsiteY35188" fmla="*/ 2091193 h 4608812"/>
              <a:gd name="connsiteX35189" fmla="*/ 9397471 w 12184637"/>
              <a:gd name="connsiteY35189" fmla="*/ 2084199 h 4608812"/>
              <a:gd name="connsiteX35190" fmla="*/ 9390476 w 12184637"/>
              <a:gd name="connsiteY35190" fmla="*/ 2087880 h 4608812"/>
              <a:gd name="connsiteX35191" fmla="*/ 9369420 w 12184637"/>
              <a:gd name="connsiteY35191" fmla="*/ 2156055 h 4608812"/>
              <a:gd name="connsiteX35192" fmla="*/ 9373101 w 12184637"/>
              <a:gd name="connsiteY35192" fmla="*/ 2163050 h 4608812"/>
              <a:gd name="connsiteX35193" fmla="*/ 9374794 w 12184637"/>
              <a:gd name="connsiteY35193" fmla="*/ 2163270 h 4608812"/>
              <a:gd name="connsiteX35194" fmla="*/ 9380096 w 12184637"/>
              <a:gd name="connsiteY35194" fmla="*/ 2159368 h 4608812"/>
              <a:gd name="connsiteX35195" fmla="*/ 9346302 w 12184637"/>
              <a:gd name="connsiteY35195" fmla="*/ 2232476 h 4608812"/>
              <a:gd name="connsiteX35196" fmla="*/ 9379801 w 12184637"/>
              <a:gd name="connsiteY35196" fmla="*/ 2160031 h 4608812"/>
              <a:gd name="connsiteX35197" fmla="*/ 9377077 w 12184637"/>
              <a:gd name="connsiteY35197" fmla="*/ 2152669 h 4608812"/>
              <a:gd name="connsiteX35198" fmla="*/ 9369715 w 12184637"/>
              <a:gd name="connsiteY35198" fmla="*/ 2155393 h 4608812"/>
              <a:gd name="connsiteX35199" fmla="*/ 9336216 w 12184637"/>
              <a:gd name="connsiteY35199" fmla="*/ 2227838 h 4608812"/>
              <a:gd name="connsiteX35200" fmla="*/ 9338940 w 12184637"/>
              <a:gd name="connsiteY35200" fmla="*/ 2235200 h 4608812"/>
              <a:gd name="connsiteX35201" fmla="*/ 9341296 w 12184637"/>
              <a:gd name="connsiteY35201" fmla="*/ 2235716 h 4608812"/>
              <a:gd name="connsiteX35202" fmla="*/ 9346302 w 12184637"/>
              <a:gd name="connsiteY35202" fmla="*/ 2232476 h 4608812"/>
              <a:gd name="connsiteX35203" fmla="*/ 9304043 w 12184637"/>
              <a:gd name="connsiteY35203" fmla="*/ 2308971 h 4608812"/>
              <a:gd name="connsiteX35204" fmla="*/ 9346155 w 12184637"/>
              <a:gd name="connsiteY35204" fmla="*/ 2232771 h 4608812"/>
              <a:gd name="connsiteX35205" fmla="*/ 9343947 w 12184637"/>
              <a:gd name="connsiteY35205" fmla="*/ 2225187 h 4608812"/>
              <a:gd name="connsiteX35206" fmla="*/ 9336363 w 12184637"/>
              <a:gd name="connsiteY35206" fmla="*/ 2227396 h 4608812"/>
              <a:gd name="connsiteX35207" fmla="*/ 9294251 w 12184637"/>
              <a:gd name="connsiteY35207" fmla="*/ 2303596 h 4608812"/>
              <a:gd name="connsiteX35208" fmla="*/ 9296459 w 12184637"/>
              <a:gd name="connsiteY35208" fmla="*/ 2311180 h 4608812"/>
              <a:gd name="connsiteX35209" fmla="*/ 9299183 w 12184637"/>
              <a:gd name="connsiteY35209" fmla="*/ 2311842 h 4608812"/>
              <a:gd name="connsiteX35210" fmla="*/ 9304043 w 12184637"/>
              <a:gd name="connsiteY35210" fmla="*/ 2308971 h 4608812"/>
              <a:gd name="connsiteX35211" fmla="*/ 9257071 w 12184637"/>
              <a:gd name="connsiteY35211" fmla="*/ 2388557 h 4608812"/>
              <a:gd name="connsiteX35212" fmla="*/ 9303969 w 12184637"/>
              <a:gd name="connsiteY35212" fmla="*/ 2309118 h 4608812"/>
              <a:gd name="connsiteX35213" fmla="*/ 9301981 w 12184637"/>
              <a:gd name="connsiteY35213" fmla="*/ 2301461 h 4608812"/>
              <a:gd name="connsiteX35214" fmla="*/ 9294325 w 12184637"/>
              <a:gd name="connsiteY35214" fmla="*/ 2303449 h 4608812"/>
              <a:gd name="connsiteX35215" fmla="*/ 9247427 w 12184637"/>
              <a:gd name="connsiteY35215" fmla="*/ 2382888 h 4608812"/>
              <a:gd name="connsiteX35216" fmla="*/ 9249415 w 12184637"/>
              <a:gd name="connsiteY35216" fmla="*/ 2390545 h 4608812"/>
              <a:gd name="connsiteX35217" fmla="*/ 9252285 w 12184637"/>
              <a:gd name="connsiteY35217" fmla="*/ 2391355 h 4608812"/>
              <a:gd name="connsiteX35218" fmla="*/ 9257071 w 12184637"/>
              <a:gd name="connsiteY35218" fmla="*/ 2388557 h 4608812"/>
              <a:gd name="connsiteX35219" fmla="*/ 9209142 w 12184637"/>
              <a:gd name="connsiteY35219" fmla="*/ 2470868 h 4608812"/>
              <a:gd name="connsiteX35220" fmla="*/ 9257071 w 12184637"/>
              <a:gd name="connsiteY35220" fmla="*/ 2388557 h 4608812"/>
              <a:gd name="connsiteX35221" fmla="*/ 9255083 w 12184637"/>
              <a:gd name="connsiteY35221" fmla="*/ 2380901 h 4608812"/>
              <a:gd name="connsiteX35222" fmla="*/ 9247427 w 12184637"/>
              <a:gd name="connsiteY35222" fmla="*/ 2382888 h 4608812"/>
              <a:gd name="connsiteX35223" fmla="*/ 9199498 w 12184637"/>
              <a:gd name="connsiteY35223" fmla="*/ 2465199 h 4608812"/>
              <a:gd name="connsiteX35224" fmla="*/ 9201486 w 12184637"/>
              <a:gd name="connsiteY35224" fmla="*/ 2472856 h 4608812"/>
              <a:gd name="connsiteX35225" fmla="*/ 9204357 w 12184637"/>
              <a:gd name="connsiteY35225" fmla="*/ 2473592 h 4608812"/>
              <a:gd name="connsiteX35226" fmla="*/ 9209142 w 12184637"/>
              <a:gd name="connsiteY35226" fmla="*/ 2470868 h 4608812"/>
              <a:gd name="connsiteX35227" fmla="*/ 9163864 w 12184637"/>
              <a:gd name="connsiteY35227" fmla="*/ 2555608 h 4608812"/>
              <a:gd name="connsiteX35228" fmla="*/ 9209216 w 12184637"/>
              <a:gd name="connsiteY35228" fmla="*/ 2470721 h 4608812"/>
              <a:gd name="connsiteX35229" fmla="*/ 9206934 w 12184637"/>
              <a:gd name="connsiteY35229" fmla="*/ 2463138 h 4608812"/>
              <a:gd name="connsiteX35230" fmla="*/ 9199351 w 12184637"/>
              <a:gd name="connsiteY35230" fmla="*/ 2465420 h 4608812"/>
              <a:gd name="connsiteX35231" fmla="*/ 9153999 w 12184637"/>
              <a:gd name="connsiteY35231" fmla="*/ 2550308 h 4608812"/>
              <a:gd name="connsiteX35232" fmla="*/ 9156281 w 12184637"/>
              <a:gd name="connsiteY35232" fmla="*/ 2557891 h 4608812"/>
              <a:gd name="connsiteX35233" fmla="*/ 9158932 w 12184637"/>
              <a:gd name="connsiteY35233" fmla="*/ 2558553 h 4608812"/>
              <a:gd name="connsiteX35234" fmla="*/ 9163864 w 12184637"/>
              <a:gd name="connsiteY35234" fmla="*/ 2555608 h 4608812"/>
              <a:gd name="connsiteX35235" fmla="*/ 9121015 w 12184637"/>
              <a:gd name="connsiteY35235" fmla="*/ 2638876 h 4608812"/>
              <a:gd name="connsiteX35236" fmla="*/ 9163937 w 12184637"/>
              <a:gd name="connsiteY35236" fmla="*/ 2555535 h 4608812"/>
              <a:gd name="connsiteX35237" fmla="*/ 9161508 w 12184637"/>
              <a:gd name="connsiteY35237" fmla="*/ 2548025 h 4608812"/>
              <a:gd name="connsiteX35238" fmla="*/ 9153999 w 12184637"/>
              <a:gd name="connsiteY35238" fmla="*/ 2550455 h 4608812"/>
              <a:gd name="connsiteX35239" fmla="*/ 9111077 w 12184637"/>
              <a:gd name="connsiteY35239" fmla="*/ 2633796 h 4608812"/>
              <a:gd name="connsiteX35240" fmla="*/ 9113506 w 12184637"/>
              <a:gd name="connsiteY35240" fmla="*/ 2641306 h 4608812"/>
              <a:gd name="connsiteX35241" fmla="*/ 9116082 w 12184637"/>
              <a:gd name="connsiteY35241" fmla="*/ 2641895 h 4608812"/>
              <a:gd name="connsiteX35242" fmla="*/ 9121015 w 12184637"/>
              <a:gd name="connsiteY35242" fmla="*/ 2638876 h 4608812"/>
              <a:gd name="connsiteX35243" fmla="*/ 9080375 w 12184637"/>
              <a:gd name="connsiteY35243" fmla="*/ 2716622 h 4608812"/>
              <a:gd name="connsiteX35244" fmla="*/ 9120942 w 12184637"/>
              <a:gd name="connsiteY35244" fmla="*/ 2638876 h 4608812"/>
              <a:gd name="connsiteX35245" fmla="*/ 9118586 w 12184637"/>
              <a:gd name="connsiteY35245" fmla="*/ 2631367 h 4608812"/>
              <a:gd name="connsiteX35246" fmla="*/ 9111077 w 12184637"/>
              <a:gd name="connsiteY35246" fmla="*/ 2633723 h 4608812"/>
              <a:gd name="connsiteX35247" fmla="*/ 9070510 w 12184637"/>
              <a:gd name="connsiteY35247" fmla="*/ 2711469 h 4608812"/>
              <a:gd name="connsiteX35248" fmla="*/ 9072866 w 12184637"/>
              <a:gd name="connsiteY35248" fmla="*/ 2718978 h 4608812"/>
              <a:gd name="connsiteX35249" fmla="*/ 9075516 w 12184637"/>
              <a:gd name="connsiteY35249" fmla="*/ 2719641 h 4608812"/>
              <a:gd name="connsiteX35250" fmla="*/ 9080375 w 12184637"/>
              <a:gd name="connsiteY35250" fmla="*/ 2716622 h 4608812"/>
              <a:gd name="connsiteX35251" fmla="*/ 9042018 w 12184637"/>
              <a:gd name="connsiteY35251" fmla="*/ 2785018 h 4608812"/>
              <a:gd name="connsiteX35252" fmla="*/ 9080375 w 12184637"/>
              <a:gd name="connsiteY35252" fmla="*/ 2716770 h 4608812"/>
              <a:gd name="connsiteX35253" fmla="*/ 9078241 w 12184637"/>
              <a:gd name="connsiteY35253" fmla="*/ 2709187 h 4608812"/>
              <a:gd name="connsiteX35254" fmla="*/ 9070657 w 12184637"/>
              <a:gd name="connsiteY35254" fmla="*/ 2711321 h 4608812"/>
              <a:gd name="connsiteX35255" fmla="*/ 9032299 w 12184637"/>
              <a:gd name="connsiteY35255" fmla="*/ 2779570 h 4608812"/>
              <a:gd name="connsiteX35256" fmla="*/ 9034435 w 12184637"/>
              <a:gd name="connsiteY35256" fmla="*/ 2787153 h 4608812"/>
              <a:gd name="connsiteX35257" fmla="*/ 9037232 w 12184637"/>
              <a:gd name="connsiteY35257" fmla="*/ 2787890 h 4608812"/>
              <a:gd name="connsiteX35258" fmla="*/ 9042018 w 12184637"/>
              <a:gd name="connsiteY35258" fmla="*/ 2785018 h 4608812"/>
              <a:gd name="connsiteX35259" fmla="*/ 9005501 w 12184637"/>
              <a:gd name="connsiteY35259" fmla="*/ 2840089 h 4608812"/>
              <a:gd name="connsiteX35260" fmla="*/ 9041723 w 12184637"/>
              <a:gd name="connsiteY35260" fmla="*/ 2785313 h 4608812"/>
              <a:gd name="connsiteX35261" fmla="*/ 9040177 w 12184637"/>
              <a:gd name="connsiteY35261" fmla="*/ 2777582 h 4608812"/>
              <a:gd name="connsiteX35262" fmla="*/ 9032447 w 12184637"/>
              <a:gd name="connsiteY35262" fmla="*/ 2779129 h 4608812"/>
              <a:gd name="connsiteX35263" fmla="*/ 8996225 w 12184637"/>
              <a:gd name="connsiteY35263" fmla="*/ 2833904 h 4608812"/>
              <a:gd name="connsiteX35264" fmla="*/ 8997770 w 12184637"/>
              <a:gd name="connsiteY35264" fmla="*/ 2841635 h 4608812"/>
              <a:gd name="connsiteX35265" fmla="*/ 9000863 w 12184637"/>
              <a:gd name="connsiteY35265" fmla="*/ 2842592 h 4608812"/>
              <a:gd name="connsiteX35266" fmla="*/ 9005501 w 12184637"/>
              <a:gd name="connsiteY35266" fmla="*/ 2840089 h 4608812"/>
              <a:gd name="connsiteX35267" fmla="*/ 8966480 w 12184637"/>
              <a:gd name="connsiteY35267" fmla="*/ 2894717 h 4608812"/>
              <a:gd name="connsiteX35268" fmla="*/ 9005427 w 12184637"/>
              <a:gd name="connsiteY35268" fmla="*/ 2840236 h 4608812"/>
              <a:gd name="connsiteX35269" fmla="*/ 9004176 w 12184637"/>
              <a:gd name="connsiteY35269" fmla="*/ 2832432 h 4608812"/>
              <a:gd name="connsiteX35270" fmla="*/ 8996371 w 12184637"/>
              <a:gd name="connsiteY35270" fmla="*/ 2833683 h 4608812"/>
              <a:gd name="connsiteX35271" fmla="*/ 8957425 w 12184637"/>
              <a:gd name="connsiteY35271" fmla="*/ 2888165 h 4608812"/>
              <a:gd name="connsiteX35272" fmla="*/ 8958676 w 12184637"/>
              <a:gd name="connsiteY35272" fmla="*/ 2895969 h 4608812"/>
              <a:gd name="connsiteX35273" fmla="*/ 8961990 w 12184637"/>
              <a:gd name="connsiteY35273" fmla="*/ 2896999 h 4608812"/>
              <a:gd name="connsiteX35274" fmla="*/ 8966480 w 12184637"/>
              <a:gd name="connsiteY35274" fmla="*/ 2894717 h 4608812"/>
              <a:gd name="connsiteX35275" fmla="*/ 8920245 w 12184637"/>
              <a:gd name="connsiteY35275" fmla="*/ 2961788 h 4608812"/>
              <a:gd name="connsiteX35276" fmla="*/ 8966554 w 12184637"/>
              <a:gd name="connsiteY35276" fmla="*/ 2894643 h 4608812"/>
              <a:gd name="connsiteX35277" fmla="*/ 8965155 w 12184637"/>
              <a:gd name="connsiteY35277" fmla="*/ 2886913 h 4608812"/>
              <a:gd name="connsiteX35278" fmla="*/ 8957425 w 12184637"/>
              <a:gd name="connsiteY35278" fmla="*/ 2888312 h 4608812"/>
              <a:gd name="connsiteX35279" fmla="*/ 8911116 w 12184637"/>
              <a:gd name="connsiteY35279" fmla="*/ 2955456 h 4608812"/>
              <a:gd name="connsiteX35280" fmla="*/ 8912515 w 12184637"/>
              <a:gd name="connsiteY35280" fmla="*/ 2963187 h 4608812"/>
              <a:gd name="connsiteX35281" fmla="*/ 8915754 w 12184637"/>
              <a:gd name="connsiteY35281" fmla="*/ 2964143 h 4608812"/>
              <a:gd name="connsiteX35282" fmla="*/ 8920245 w 12184637"/>
              <a:gd name="connsiteY35282" fmla="*/ 2961788 h 4608812"/>
              <a:gd name="connsiteX35283" fmla="*/ 8862230 w 12184637"/>
              <a:gd name="connsiteY35283" fmla="*/ 3053964 h 4608812"/>
              <a:gd name="connsiteX35284" fmla="*/ 8920319 w 12184637"/>
              <a:gd name="connsiteY35284" fmla="*/ 2961567 h 4608812"/>
              <a:gd name="connsiteX35285" fmla="*/ 8918552 w 12184637"/>
              <a:gd name="connsiteY35285" fmla="*/ 2953910 h 4608812"/>
              <a:gd name="connsiteX35286" fmla="*/ 8910895 w 12184637"/>
              <a:gd name="connsiteY35286" fmla="*/ 2955677 h 4608812"/>
              <a:gd name="connsiteX35287" fmla="*/ 8852806 w 12184637"/>
              <a:gd name="connsiteY35287" fmla="*/ 3048074 h 4608812"/>
              <a:gd name="connsiteX35288" fmla="*/ 8854574 w 12184637"/>
              <a:gd name="connsiteY35288" fmla="*/ 3055731 h 4608812"/>
              <a:gd name="connsiteX35289" fmla="*/ 8857591 w 12184637"/>
              <a:gd name="connsiteY35289" fmla="*/ 3056614 h 4608812"/>
              <a:gd name="connsiteX35290" fmla="*/ 8862230 w 12184637"/>
              <a:gd name="connsiteY35290" fmla="*/ 3053964 h 4608812"/>
              <a:gd name="connsiteX35291" fmla="*/ 8788165 w 12184637"/>
              <a:gd name="connsiteY35291" fmla="*/ 3183541 h 4608812"/>
              <a:gd name="connsiteX35292" fmla="*/ 8862451 w 12184637"/>
              <a:gd name="connsiteY35292" fmla="*/ 3053743 h 4608812"/>
              <a:gd name="connsiteX35293" fmla="*/ 8860389 w 12184637"/>
              <a:gd name="connsiteY35293" fmla="*/ 3046160 h 4608812"/>
              <a:gd name="connsiteX35294" fmla="*/ 8852806 w 12184637"/>
              <a:gd name="connsiteY35294" fmla="*/ 3048221 h 4608812"/>
              <a:gd name="connsiteX35295" fmla="*/ 8778520 w 12184637"/>
              <a:gd name="connsiteY35295" fmla="*/ 3178019 h 4608812"/>
              <a:gd name="connsiteX35296" fmla="*/ 8780582 w 12184637"/>
              <a:gd name="connsiteY35296" fmla="*/ 3185602 h 4608812"/>
              <a:gd name="connsiteX35297" fmla="*/ 8783380 w 12184637"/>
              <a:gd name="connsiteY35297" fmla="*/ 3186338 h 4608812"/>
              <a:gd name="connsiteX35298" fmla="*/ 8788165 w 12184637"/>
              <a:gd name="connsiteY35298" fmla="*/ 3183541 h 4608812"/>
              <a:gd name="connsiteX35299" fmla="*/ 8702983 w 12184637"/>
              <a:gd name="connsiteY35299" fmla="*/ 3338738 h 4608812"/>
              <a:gd name="connsiteX35300" fmla="*/ 8788165 w 12184637"/>
              <a:gd name="connsiteY35300" fmla="*/ 3183467 h 4608812"/>
              <a:gd name="connsiteX35301" fmla="*/ 8785956 w 12184637"/>
              <a:gd name="connsiteY35301" fmla="*/ 3175884 h 4608812"/>
              <a:gd name="connsiteX35302" fmla="*/ 8778373 w 12184637"/>
              <a:gd name="connsiteY35302" fmla="*/ 3178093 h 4608812"/>
              <a:gd name="connsiteX35303" fmla="*/ 8693191 w 12184637"/>
              <a:gd name="connsiteY35303" fmla="*/ 3333364 h 4608812"/>
              <a:gd name="connsiteX35304" fmla="*/ 8695400 w 12184637"/>
              <a:gd name="connsiteY35304" fmla="*/ 3340947 h 4608812"/>
              <a:gd name="connsiteX35305" fmla="*/ 8698124 w 12184637"/>
              <a:gd name="connsiteY35305" fmla="*/ 3341610 h 4608812"/>
              <a:gd name="connsiteX35306" fmla="*/ 8702983 w 12184637"/>
              <a:gd name="connsiteY35306" fmla="*/ 3338738 h 4608812"/>
              <a:gd name="connsiteX35307" fmla="*/ 8611837 w 12184637"/>
              <a:gd name="connsiteY35307" fmla="*/ 3507998 h 4608812"/>
              <a:gd name="connsiteX35308" fmla="*/ 8702983 w 12184637"/>
              <a:gd name="connsiteY35308" fmla="*/ 3338738 h 4608812"/>
              <a:gd name="connsiteX35309" fmla="*/ 8700701 w 12184637"/>
              <a:gd name="connsiteY35309" fmla="*/ 3331155 h 4608812"/>
              <a:gd name="connsiteX35310" fmla="*/ 8693118 w 12184637"/>
              <a:gd name="connsiteY35310" fmla="*/ 3333437 h 4608812"/>
              <a:gd name="connsiteX35311" fmla="*/ 8601972 w 12184637"/>
              <a:gd name="connsiteY35311" fmla="*/ 3502697 h 4608812"/>
              <a:gd name="connsiteX35312" fmla="*/ 8604255 w 12184637"/>
              <a:gd name="connsiteY35312" fmla="*/ 3510280 h 4608812"/>
              <a:gd name="connsiteX35313" fmla="*/ 8606905 w 12184637"/>
              <a:gd name="connsiteY35313" fmla="*/ 3510943 h 4608812"/>
              <a:gd name="connsiteX35314" fmla="*/ 8611837 w 12184637"/>
              <a:gd name="connsiteY35314" fmla="*/ 3507998 h 4608812"/>
              <a:gd name="connsiteX35315" fmla="*/ 8519514 w 12184637"/>
              <a:gd name="connsiteY35315" fmla="*/ 3680129 h 4608812"/>
              <a:gd name="connsiteX35316" fmla="*/ 8611837 w 12184637"/>
              <a:gd name="connsiteY35316" fmla="*/ 3507998 h 4608812"/>
              <a:gd name="connsiteX35317" fmla="*/ 8609555 w 12184637"/>
              <a:gd name="connsiteY35317" fmla="*/ 3500488 h 4608812"/>
              <a:gd name="connsiteX35318" fmla="*/ 8602046 w 12184637"/>
              <a:gd name="connsiteY35318" fmla="*/ 3502771 h 4608812"/>
              <a:gd name="connsiteX35319" fmla="*/ 8509722 w 12184637"/>
              <a:gd name="connsiteY35319" fmla="*/ 3674902 h 4608812"/>
              <a:gd name="connsiteX35320" fmla="*/ 8512005 w 12184637"/>
              <a:gd name="connsiteY35320" fmla="*/ 3682412 h 4608812"/>
              <a:gd name="connsiteX35321" fmla="*/ 8514655 w 12184637"/>
              <a:gd name="connsiteY35321" fmla="*/ 3683074 h 4608812"/>
              <a:gd name="connsiteX35322" fmla="*/ 8519514 w 12184637"/>
              <a:gd name="connsiteY35322" fmla="*/ 3680129 h 4608812"/>
              <a:gd name="connsiteX35323" fmla="*/ 8430503 w 12184637"/>
              <a:gd name="connsiteY35323" fmla="*/ 3844603 h 4608812"/>
              <a:gd name="connsiteX35324" fmla="*/ 8519514 w 12184637"/>
              <a:gd name="connsiteY35324" fmla="*/ 3680129 h 4608812"/>
              <a:gd name="connsiteX35325" fmla="*/ 8517232 w 12184637"/>
              <a:gd name="connsiteY35325" fmla="*/ 3672546 h 4608812"/>
              <a:gd name="connsiteX35326" fmla="*/ 8509648 w 12184637"/>
              <a:gd name="connsiteY35326" fmla="*/ 3674828 h 4608812"/>
              <a:gd name="connsiteX35327" fmla="*/ 8420638 w 12184637"/>
              <a:gd name="connsiteY35327" fmla="*/ 3839302 h 4608812"/>
              <a:gd name="connsiteX35328" fmla="*/ 8422921 w 12184637"/>
              <a:gd name="connsiteY35328" fmla="*/ 3846886 h 4608812"/>
              <a:gd name="connsiteX35329" fmla="*/ 8425645 w 12184637"/>
              <a:gd name="connsiteY35329" fmla="*/ 3847548 h 4608812"/>
              <a:gd name="connsiteX35330" fmla="*/ 8430503 w 12184637"/>
              <a:gd name="connsiteY35330" fmla="*/ 3844603 h 4608812"/>
              <a:gd name="connsiteX35331" fmla="*/ 8344880 w 12184637"/>
              <a:gd name="connsiteY35331" fmla="*/ 3995973 h 4608812"/>
              <a:gd name="connsiteX35332" fmla="*/ 8430430 w 12184637"/>
              <a:gd name="connsiteY35332" fmla="*/ 3844750 h 4608812"/>
              <a:gd name="connsiteX35333" fmla="*/ 8428295 w 12184637"/>
              <a:gd name="connsiteY35333" fmla="*/ 3837167 h 4608812"/>
              <a:gd name="connsiteX35334" fmla="*/ 8420712 w 12184637"/>
              <a:gd name="connsiteY35334" fmla="*/ 3839302 h 4608812"/>
              <a:gd name="connsiteX35335" fmla="*/ 8335162 w 12184637"/>
              <a:gd name="connsiteY35335" fmla="*/ 3990525 h 4608812"/>
              <a:gd name="connsiteX35336" fmla="*/ 8337297 w 12184637"/>
              <a:gd name="connsiteY35336" fmla="*/ 3998108 h 4608812"/>
              <a:gd name="connsiteX35337" fmla="*/ 8340095 w 12184637"/>
              <a:gd name="connsiteY35337" fmla="*/ 3998844 h 4608812"/>
              <a:gd name="connsiteX35338" fmla="*/ 8344880 w 12184637"/>
              <a:gd name="connsiteY35338" fmla="*/ 3995973 h 4608812"/>
              <a:gd name="connsiteX35339" fmla="*/ 8262717 w 12184637"/>
              <a:gd name="connsiteY35339" fmla="*/ 4128642 h 4608812"/>
              <a:gd name="connsiteX35340" fmla="*/ 8344806 w 12184637"/>
              <a:gd name="connsiteY35340" fmla="*/ 3996120 h 4608812"/>
              <a:gd name="connsiteX35341" fmla="*/ 8343039 w 12184637"/>
              <a:gd name="connsiteY35341" fmla="*/ 3988463 h 4608812"/>
              <a:gd name="connsiteX35342" fmla="*/ 8335383 w 12184637"/>
              <a:gd name="connsiteY35342" fmla="*/ 3990230 h 4608812"/>
              <a:gd name="connsiteX35343" fmla="*/ 8253293 w 12184637"/>
              <a:gd name="connsiteY35343" fmla="*/ 4122752 h 4608812"/>
              <a:gd name="connsiteX35344" fmla="*/ 8255060 w 12184637"/>
              <a:gd name="connsiteY35344" fmla="*/ 4130409 h 4608812"/>
              <a:gd name="connsiteX35345" fmla="*/ 8258005 w 12184637"/>
              <a:gd name="connsiteY35345" fmla="*/ 4131218 h 4608812"/>
              <a:gd name="connsiteX35346" fmla="*/ 8262717 w 12184637"/>
              <a:gd name="connsiteY35346" fmla="*/ 4128642 h 4608812"/>
              <a:gd name="connsiteX35347" fmla="*/ 8184013 w 12184637"/>
              <a:gd name="connsiteY35347" fmla="*/ 4237309 h 4608812"/>
              <a:gd name="connsiteX35348" fmla="*/ 8262496 w 12184637"/>
              <a:gd name="connsiteY35348" fmla="*/ 4128936 h 4608812"/>
              <a:gd name="connsiteX35349" fmla="*/ 8261244 w 12184637"/>
              <a:gd name="connsiteY35349" fmla="*/ 4121132 h 4608812"/>
              <a:gd name="connsiteX35350" fmla="*/ 8253440 w 12184637"/>
              <a:gd name="connsiteY35350" fmla="*/ 4122384 h 4608812"/>
              <a:gd name="connsiteX35351" fmla="*/ 8174958 w 12184637"/>
              <a:gd name="connsiteY35351" fmla="*/ 4230757 h 4608812"/>
              <a:gd name="connsiteX35352" fmla="*/ 8176210 w 12184637"/>
              <a:gd name="connsiteY35352" fmla="*/ 4238561 h 4608812"/>
              <a:gd name="connsiteX35353" fmla="*/ 8179522 w 12184637"/>
              <a:gd name="connsiteY35353" fmla="*/ 4239592 h 4608812"/>
              <a:gd name="connsiteX35354" fmla="*/ 8184013 w 12184637"/>
              <a:gd name="connsiteY35354" fmla="*/ 4237309 h 4608812"/>
              <a:gd name="connsiteX35355" fmla="*/ 8108844 w 12184637"/>
              <a:gd name="connsiteY35355" fmla="*/ 4316896 h 4608812"/>
              <a:gd name="connsiteX35356" fmla="*/ 8183498 w 12184637"/>
              <a:gd name="connsiteY35356" fmla="*/ 4237899 h 4608812"/>
              <a:gd name="connsiteX35357" fmla="*/ 8183277 w 12184637"/>
              <a:gd name="connsiteY35357" fmla="*/ 4230021 h 4608812"/>
              <a:gd name="connsiteX35358" fmla="*/ 8175400 w 12184637"/>
              <a:gd name="connsiteY35358" fmla="*/ 4230242 h 4608812"/>
              <a:gd name="connsiteX35359" fmla="*/ 8100746 w 12184637"/>
              <a:gd name="connsiteY35359" fmla="*/ 4309239 h 4608812"/>
              <a:gd name="connsiteX35360" fmla="*/ 8100966 w 12184637"/>
              <a:gd name="connsiteY35360" fmla="*/ 4317117 h 4608812"/>
              <a:gd name="connsiteX35361" fmla="*/ 8104868 w 12184637"/>
              <a:gd name="connsiteY35361" fmla="*/ 4318663 h 4608812"/>
              <a:gd name="connsiteX35362" fmla="*/ 8108844 w 12184637"/>
              <a:gd name="connsiteY35362" fmla="*/ 4316896 h 4608812"/>
              <a:gd name="connsiteX35363" fmla="*/ 9531096 w 12184637"/>
              <a:gd name="connsiteY35363" fmla="*/ 3828701 h 4608812"/>
              <a:gd name="connsiteX35364" fmla="*/ 9602511 w 12184637"/>
              <a:gd name="connsiteY35364" fmla="*/ 3800356 h 4608812"/>
              <a:gd name="connsiteX35365" fmla="*/ 9605603 w 12184637"/>
              <a:gd name="connsiteY35365" fmla="*/ 3793141 h 4608812"/>
              <a:gd name="connsiteX35366" fmla="*/ 9598388 w 12184637"/>
              <a:gd name="connsiteY35366" fmla="*/ 3790048 h 4608812"/>
              <a:gd name="connsiteX35367" fmla="*/ 9526974 w 12184637"/>
              <a:gd name="connsiteY35367" fmla="*/ 3818394 h 4608812"/>
              <a:gd name="connsiteX35368" fmla="*/ 9523881 w 12184637"/>
              <a:gd name="connsiteY35368" fmla="*/ 3825609 h 4608812"/>
              <a:gd name="connsiteX35369" fmla="*/ 9529109 w 12184637"/>
              <a:gd name="connsiteY35369" fmla="*/ 3829142 h 4608812"/>
              <a:gd name="connsiteX35370" fmla="*/ 9531096 w 12184637"/>
              <a:gd name="connsiteY35370" fmla="*/ 3828701 h 4608812"/>
              <a:gd name="connsiteX35371" fmla="*/ 9408367 w 12184637"/>
              <a:gd name="connsiteY35371" fmla="*/ 3851524 h 4608812"/>
              <a:gd name="connsiteX35372" fmla="*/ 9530066 w 12184637"/>
              <a:gd name="connsiteY35372" fmla="*/ 3828995 h 4608812"/>
              <a:gd name="connsiteX35373" fmla="*/ 9534557 w 12184637"/>
              <a:gd name="connsiteY35373" fmla="*/ 3822516 h 4608812"/>
              <a:gd name="connsiteX35374" fmla="*/ 9528078 w 12184637"/>
              <a:gd name="connsiteY35374" fmla="*/ 3818026 h 4608812"/>
              <a:gd name="connsiteX35375" fmla="*/ 9406379 w 12184637"/>
              <a:gd name="connsiteY35375" fmla="*/ 3840554 h 4608812"/>
              <a:gd name="connsiteX35376" fmla="*/ 9401888 w 12184637"/>
              <a:gd name="connsiteY35376" fmla="*/ 3847033 h 4608812"/>
              <a:gd name="connsiteX35377" fmla="*/ 9407410 w 12184637"/>
              <a:gd name="connsiteY35377" fmla="*/ 3851598 h 4608812"/>
              <a:gd name="connsiteX35378" fmla="*/ 9408367 w 12184637"/>
              <a:gd name="connsiteY35378" fmla="*/ 3851524 h 4608812"/>
              <a:gd name="connsiteX35379" fmla="*/ 9337320 w 12184637"/>
              <a:gd name="connsiteY35379" fmla="*/ 3888704 h 4608812"/>
              <a:gd name="connsiteX35380" fmla="*/ 9409913 w 12184637"/>
              <a:gd name="connsiteY35380" fmla="*/ 3851009 h 4608812"/>
              <a:gd name="connsiteX35381" fmla="*/ 9412269 w 12184637"/>
              <a:gd name="connsiteY35381" fmla="*/ 3843499 h 4608812"/>
              <a:gd name="connsiteX35382" fmla="*/ 9404760 w 12184637"/>
              <a:gd name="connsiteY35382" fmla="*/ 3841143 h 4608812"/>
              <a:gd name="connsiteX35383" fmla="*/ 9332167 w 12184637"/>
              <a:gd name="connsiteY35383" fmla="*/ 3878838 h 4608812"/>
              <a:gd name="connsiteX35384" fmla="*/ 9329811 w 12184637"/>
              <a:gd name="connsiteY35384" fmla="*/ 3886348 h 4608812"/>
              <a:gd name="connsiteX35385" fmla="*/ 9334818 w 12184637"/>
              <a:gd name="connsiteY35385" fmla="*/ 3889366 h 4608812"/>
              <a:gd name="connsiteX35386" fmla="*/ 9337320 w 12184637"/>
              <a:gd name="connsiteY35386" fmla="*/ 3888704 h 4608812"/>
              <a:gd name="connsiteX35387" fmla="*/ 9263992 w 12184637"/>
              <a:gd name="connsiteY35387" fmla="*/ 3936117 h 4608812"/>
              <a:gd name="connsiteX35388" fmla="*/ 9337835 w 12184637"/>
              <a:gd name="connsiteY35388" fmla="*/ 3888483 h 4608812"/>
              <a:gd name="connsiteX35389" fmla="*/ 9339456 w 12184637"/>
              <a:gd name="connsiteY35389" fmla="*/ 3880752 h 4608812"/>
              <a:gd name="connsiteX35390" fmla="*/ 9331725 w 12184637"/>
              <a:gd name="connsiteY35390" fmla="*/ 3879133 h 4608812"/>
              <a:gd name="connsiteX35391" fmla="*/ 9257881 w 12184637"/>
              <a:gd name="connsiteY35391" fmla="*/ 3926767 h 4608812"/>
              <a:gd name="connsiteX35392" fmla="*/ 9256261 w 12184637"/>
              <a:gd name="connsiteY35392" fmla="*/ 3934497 h 4608812"/>
              <a:gd name="connsiteX35393" fmla="*/ 9260973 w 12184637"/>
              <a:gd name="connsiteY35393" fmla="*/ 3937074 h 4608812"/>
              <a:gd name="connsiteX35394" fmla="*/ 9263992 w 12184637"/>
              <a:gd name="connsiteY35394" fmla="*/ 3936117 h 4608812"/>
              <a:gd name="connsiteX35395" fmla="*/ 9266495 w 12184637"/>
              <a:gd name="connsiteY35395" fmla="*/ 3931405 h 4608812"/>
              <a:gd name="connsiteX35396" fmla="*/ 9260900 w 12184637"/>
              <a:gd name="connsiteY35396" fmla="*/ 3925883 h 4608812"/>
              <a:gd name="connsiteX35397" fmla="*/ 9131544 w 12184637"/>
              <a:gd name="connsiteY35397" fmla="*/ 3926546 h 4608812"/>
              <a:gd name="connsiteX35398" fmla="*/ 9131544 w 12184637"/>
              <a:gd name="connsiteY35398" fmla="*/ 3926546 h 4608812"/>
              <a:gd name="connsiteX35399" fmla="*/ 9126022 w 12184637"/>
              <a:gd name="connsiteY35399" fmla="*/ 3932142 h 4608812"/>
              <a:gd name="connsiteX35400" fmla="*/ 9131618 w 12184637"/>
              <a:gd name="connsiteY35400" fmla="*/ 3937663 h 4608812"/>
              <a:gd name="connsiteX35401" fmla="*/ 9260973 w 12184637"/>
              <a:gd name="connsiteY35401" fmla="*/ 3937000 h 4608812"/>
              <a:gd name="connsiteX35402" fmla="*/ 9260973 w 12184637"/>
              <a:gd name="connsiteY35402" fmla="*/ 3937000 h 4608812"/>
              <a:gd name="connsiteX35403" fmla="*/ 9266495 w 12184637"/>
              <a:gd name="connsiteY35403" fmla="*/ 3931405 h 4608812"/>
              <a:gd name="connsiteX35404" fmla="*/ 9137066 w 12184637"/>
              <a:gd name="connsiteY35404" fmla="*/ 3933172 h 4608812"/>
              <a:gd name="connsiteX35405" fmla="*/ 9132721 w 12184637"/>
              <a:gd name="connsiteY35405" fmla="*/ 3926620 h 4608812"/>
              <a:gd name="connsiteX35406" fmla="*/ 9002630 w 12184637"/>
              <a:gd name="connsiteY35406" fmla="*/ 3900263 h 4608812"/>
              <a:gd name="connsiteX35407" fmla="*/ 8996077 w 12184637"/>
              <a:gd name="connsiteY35407" fmla="*/ 3904606 h 4608812"/>
              <a:gd name="connsiteX35408" fmla="*/ 9000421 w 12184637"/>
              <a:gd name="connsiteY35408" fmla="*/ 3911159 h 4608812"/>
              <a:gd name="connsiteX35409" fmla="*/ 9130513 w 12184637"/>
              <a:gd name="connsiteY35409" fmla="*/ 3937516 h 4608812"/>
              <a:gd name="connsiteX35410" fmla="*/ 9131690 w 12184637"/>
              <a:gd name="connsiteY35410" fmla="*/ 3937663 h 4608812"/>
              <a:gd name="connsiteX35411" fmla="*/ 9137066 w 12184637"/>
              <a:gd name="connsiteY35411" fmla="*/ 3933172 h 4608812"/>
              <a:gd name="connsiteX35412" fmla="*/ 8951387 w 12184637"/>
              <a:gd name="connsiteY35412" fmla="*/ 3952535 h 4608812"/>
              <a:gd name="connsiteX35413" fmla="*/ 9004912 w 12184637"/>
              <a:gd name="connsiteY35413" fmla="*/ 3910128 h 4608812"/>
              <a:gd name="connsiteX35414" fmla="*/ 9005795 w 12184637"/>
              <a:gd name="connsiteY35414" fmla="*/ 3902324 h 4608812"/>
              <a:gd name="connsiteX35415" fmla="*/ 8997991 w 12184637"/>
              <a:gd name="connsiteY35415" fmla="*/ 3901440 h 4608812"/>
              <a:gd name="connsiteX35416" fmla="*/ 8944467 w 12184637"/>
              <a:gd name="connsiteY35416" fmla="*/ 3943847 h 4608812"/>
              <a:gd name="connsiteX35417" fmla="*/ 8943584 w 12184637"/>
              <a:gd name="connsiteY35417" fmla="*/ 3951651 h 4608812"/>
              <a:gd name="connsiteX35418" fmla="*/ 8948001 w 12184637"/>
              <a:gd name="connsiteY35418" fmla="*/ 3953787 h 4608812"/>
              <a:gd name="connsiteX35419" fmla="*/ 8951387 w 12184637"/>
              <a:gd name="connsiteY35419" fmla="*/ 3952535 h 4608812"/>
              <a:gd name="connsiteX35420" fmla="*/ 5483441 w 12184637"/>
              <a:gd name="connsiteY35420" fmla="*/ 4251298 h 4608812"/>
              <a:gd name="connsiteX35421" fmla="*/ 5558021 w 12184637"/>
              <a:gd name="connsiteY35421" fmla="*/ 4234070 h 4608812"/>
              <a:gd name="connsiteX35422" fmla="*/ 5562218 w 12184637"/>
              <a:gd name="connsiteY35422" fmla="*/ 4227370 h 4608812"/>
              <a:gd name="connsiteX35423" fmla="*/ 5555519 w 12184637"/>
              <a:gd name="connsiteY35423" fmla="*/ 4223174 h 4608812"/>
              <a:gd name="connsiteX35424" fmla="*/ 5480938 w 12184637"/>
              <a:gd name="connsiteY35424" fmla="*/ 4240402 h 4608812"/>
              <a:gd name="connsiteX35425" fmla="*/ 5476742 w 12184637"/>
              <a:gd name="connsiteY35425" fmla="*/ 4247101 h 4608812"/>
              <a:gd name="connsiteX35426" fmla="*/ 5482190 w 12184637"/>
              <a:gd name="connsiteY35426" fmla="*/ 4251445 h 4608812"/>
              <a:gd name="connsiteX35427" fmla="*/ 5483441 w 12184637"/>
              <a:gd name="connsiteY35427" fmla="*/ 4251298 h 4608812"/>
              <a:gd name="connsiteX35428" fmla="*/ 5487785 w 12184637"/>
              <a:gd name="connsiteY35428" fmla="*/ 4246365 h 4608812"/>
              <a:gd name="connsiteX35429" fmla="*/ 5482779 w 12184637"/>
              <a:gd name="connsiteY35429" fmla="*/ 4240328 h 4608812"/>
              <a:gd name="connsiteX35430" fmla="*/ 5348048 w 12184637"/>
              <a:gd name="connsiteY35430" fmla="*/ 4227739 h 4608812"/>
              <a:gd name="connsiteX35431" fmla="*/ 5342011 w 12184637"/>
              <a:gd name="connsiteY35431" fmla="*/ 4232745 h 4608812"/>
              <a:gd name="connsiteX35432" fmla="*/ 5347018 w 12184637"/>
              <a:gd name="connsiteY35432" fmla="*/ 4238782 h 4608812"/>
              <a:gd name="connsiteX35433" fmla="*/ 5481748 w 12184637"/>
              <a:gd name="connsiteY35433" fmla="*/ 4251372 h 4608812"/>
              <a:gd name="connsiteX35434" fmla="*/ 5482337 w 12184637"/>
              <a:gd name="connsiteY35434" fmla="*/ 4251372 h 4608812"/>
              <a:gd name="connsiteX35435" fmla="*/ 5487785 w 12184637"/>
              <a:gd name="connsiteY35435" fmla="*/ 4246365 h 4608812"/>
              <a:gd name="connsiteX35436" fmla="*/ 5352687 w 12184637"/>
              <a:gd name="connsiteY35436" fmla="*/ 4235248 h 4608812"/>
              <a:gd name="connsiteX35437" fmla="*/ 5349447 w 12184637"/>
              <a:gd name="connsiteY35437" fmla="*/ 4228107 h 4608812"/>
              <a:gd name="connsiteX35438" fmla="*/ 5224877 w 12184637"/>
              <a:gd name="connsiteY35438" fmla="*/ 4181282 h 4608812"/>
              <a:gd name="connsiteX35439" fmla="*/ 5217735 w 12184637"/>
              <a:gd name="connsiteY35439" fmla="*/ 4184522 h 4608812"/>
              <a:gd name="connsiteX35440" fmla="*/ 5220975 w 12184637"/>
              <a:gd name="connsiteY35440" fmla="*/ 4191663 h 4608812"/>
              <a:gd name="connsiteX35441" fmla="*/ 5345545 w 12184637"/>
              <a:gd name="connsiteY35441" fmla="*/ 4238488 h 4608812"/>
              <a:gd name="connsiteX35442" fmla="*/ 5347533 w 12184637"/>
              <a:gd name="connsiteY35442" fmla="*/ 4238856 h 4608812"/>
              <a:gd name="connsiteX35443" fmla="*/ 5352687 w 12184637"/>
              <a:gd name="connsiteY35443" fmla="*/ 4235248 h 4608812"/>
              <a:gd name="connsiteX35444" fmla="*/ 5227454 w 12184637"/>
              <a:gd name="connsiteY35444" fmla="*/ 4189602 h 4608812"/>
              <a:gd name="connsiteX35445" fmla="*/ 5225981 w 12184637"/>
              <a:gd name="connsiteY35445" fmla="*/ 4181871 h 4608812"/>
              <a:gd name="connsiteX35446" fmla="*/ 5112527 w 12184637"/>
              <a:gd name="connsiteY35446" fmla="*/ 4104641 h 4608812"/>
              <a:gd name="connsiteX35447" fmla="*/ 5104797 w 12184637"/>
              <a:gd name="connsiteY35447" fmla="*/ 4106113 h 4608812"/>
              <a:gd name="connsiteX35448" fmla="*/ 5106270 w 12184637"/>
              <a:gd name="connsiteY35448" fmla="*/ 4113844 h 4608812"/>
              <a:gd name="connsiteX35449" fmla="*/ 5219723 w 12184637"/>
              <a:gd name="connsiteY35449" fmla="*/ 4191074 h 4608812"/>
              <a:gd name="connsiteX35450" fmla="*/ 5222889 w 12184637"/>
              <a:gd name="connsiteY35450" fmla="*/ 4192031 h 4608812"/>
              <a:gd name="connsiteX35451" fmla="*/ 5227454 w 12184637"/>
              <a:gd name="connsiteY35451" fmla="*/ 4189602 h 4608812"/>
              <a:gd name="connsiteX35452" fmla="*/ 5047519 w 12184637"/>
              <a:gd name="connsiteY35452" fmla="*/ 4138875 h 4608812"/>
              <a:gd name="connsiteX35453" fmla="*/ 5111423 w 12184637"/>
              <a:gd name="connsiteY35453" fmla="*/ 4114432 h 4608812"/>
              <a:gd name="connsiteX35454" fmla="*/ 5114663 w 12184637"/>
              <a:gd name="connsiteY35454" fmla="*/ 4107217 h 4608812"/>
              <a:gd name="connsiteX35455" fmla="*/ 5107447 w 12184637"/>
              <a:gd name="connsiteY35455" fmla="*/ 4103978 h 4608812"/>
              <a:gd name="connsiteX35456" fmla="*/ 5043543 w 12184637"/>
              <a:gd name="connsiteY35456" fmla="*/ 4128421 h 4608812"/>
              <a:gd name="connsiteX35457" fmla="*/ 5040303 w 12184637"/>
              <a:gd name="connsiteY35457" fmla="*/ 4135636 h 4608812"/>
              <a:gd name="connsiteX35458" fmla="*/ 5045531 w 12184637"/>
              <a:gd name="connsiteY35458" fmla="*/ 4139243 h 4608812"/>
              <a:gd name="connsiteX35459" fmla="*/ 5047519 w 12184637"/>
              <a:gd name="connsiteY35459" fmla="*/ 4138875 h 4608812"/>
              <a:gd name="connsiteX35460" fmla="*/ 4989798 w 12184637"/>
              <a:gd name="connsiteY35460" fmla="*/ 4164128 h 4608812"/>
              <a:gd name="connsiteX35461" fmla="*/ 5047739 w 12184637"/>
              <a:gd name="connsiteY35461" fmla="*/ 4138801 h 4608812"/>
              <a:gd name="connsiteX35462" fmla="*/ 5050611 w 12184637"/>
              <a:gd name="connsiteY35462" fmla="*/ 4131439 h 4608812"/>
              <a:gd name="connsiteX35463" fmla="*/ 5043248 w 12184637"/>
              <a:gd name="connsiteY35463" fmla="*/ 4128568 h 4608812"/>
              <a:gd name="connsiteX35464" fmla="*/ 4985307 w 12184637"/>
              <a:gd name="connsiteY35464" fmla="*/ 4153895 h 4608812"/>
              <a:gd name="connsiteX35465" fmla="*/ 4982435 w 12184637"/>
              <a:gd name="connsiteY35465" fmla="*/ 4161257 h 4608812"/>
              <a:gd name="connsiteX35466" fmla="*/ 4987589 w 12184637"/>
              <a:gd name="connsiteY35466" fmla="*/ 4164570 h 4608812"/>
              <a:gd name="connsiteX35467" fmla="*/ 4989798 w 12184637"/>
              <a:gd name="connsiteY35467" fmla="*/ 4164128 h 4608812"/>
              <a:gd name="connsiteX35468" fmla="*/ 4937084 w 12184637"/>
              <a:gd name="connsiteY35468" fmla="*/ 4184890 h 4608812"/>
              <a:gd name="connsiteX35469" fmla="*/ 4989577 w 12184637"/>
              <a:gd name="connsiteY35469" fmla="*/ 4164202 h 4608812"/>
              <a:gd name="connsiteX35470" fmla="*/ 4992743 w 12184637"/>
              <a:gd name="connsiteY35470" fmla="*/ 4156987 h 4608812"/>
              <a:gd name="connsiteX35471" fmla="*/ 4985527 w 12184637"/>
              <a:gd name="connsiteY35471" fmla="*/ 4153821 h 4608812"/>
              <a:gd name="connsiteX35472" fmla="*/ 4933035 w 12184637"/>
              <a:gd name="connsiteY35472" fmla="*/ 4174509 h 4608812"/>
              <a:gd name="connsiteX35473" fmla="*/ 4929868 w 12184637"/>
              <a:gd name="connsiteY35473" fmla="*/ 4181724 h 4608812"/>
              <a:gd name="connsiteX35474" fmla="*/ 4935096 w 12184637"/>
              <a:gd name="connsiteY35474" fmla="*/ 4185258 h 4608812"/>
              <a:gd name="connsiteX35475" fmla="*/ 4937084 w 12184637"/>
              <a:gd name="connsiteY35475" fmla="*/ 4184890 h 4608812"/>
              <a:gd name="connsiteX35476" fmla="*/ 4888934 w 12184637"/>
              <a:gd name="connsiteY35476" fmla="*/ 4195713 h 4608812"/>
              <a:gd name="connsiteX35477" fmla="*/ 4936274 w 12184637"/>
              <a:gd name="connsiteY35477" fmla="*/ 4185111 h 4608812"/>
              <a:gd name="connsiteX35478" fmla="*/ 4940470 w 12184637"/>
              <a:gd name="connsiteY35478" fmla="*/ 4178484 h 4608812"/>
              <a:gd name="connsiteX35479" fmla="*/ 4933844 w 12184637"/>
              <a:gd name="connsiteY35479" fmla="*/ 4174288 h 4608812"/>
              <a:gd name="connsiteX35480" fmla="*/ 4886505 w 12184637"/>
              <a:gd name="connsiteY35480" fmla="*/ 4184890 h 4608812"/>
              <a:gd name="connsiteX35481" fmla="*/ 4882308 w 12184637"/>
              <a:gd name="connsiteY35481" fmla="*/ 4191516 h 4608812"/>
              <a:gd name="connsiteX35482" fmla="*/ 4887756 w 12184637"/>
              <a:gd name="connsiteY35482" fmla="*/ 4195860 h 4608812"/>
              <a:gd name="connsiteX35483" fmla="*/ 4888934 w 12184637"/>
              <a:gd name="connsiteY35483" fmla="*/ 4195713 h 4608812"/>
              <a:gd name="connsiteX35484" fmla="*/ 5798549 w 12184637"/>
              <a:gd name="connsiteY35484" fmla="*/ 458010 h 4608812"/>
              <a:gd name="connsiteX35485" fmla="*/ 5797370 w 12184637"/>
              <a:gd name="connsiteY35485" fmla="*/ 450206 h 4608812"/>
              <a:gd name="connsiteX35486" fmla="*/ 5735895 w 12184637"/>
              <a:gd name="connsiteY35486" fmla="*/ 405148 h 4608812"/>
              <a:gd name="connsiteX35487" fmla="*/ 5728091 w 12184637"/>
              <a:gd name="connsiteY35487" fmla="*/ 406326 h 4608812"/>
              <a:gd name="connsiteX35488" fmla="*/ 5729269 w 12184637"/>
              <a:gd name="connsiteY35488" fmla="*/ 414130 h 4608812"/>
              <a:gd name="connsiteX35489" fmla="*/ 5790745 w 12184637"/>
              <a:gd name="connsiteY35489" fmla="*/ 459188 h 4608812"/>
              <a:gd name="connsiteX35490" fmla="*/ 5794057 w 12184637"/>
              <a:gd name="connsiteY35490" fmla="*/ 460292 h 4608812"/>
              <a:gd name="connsiteX35491" fmla="*/ 5798549 w 12184637"/>
              <a:gd name="connsiteY35491" fmla="*/ 458010 h 4608812"/>
              <a:gd name="connsiteX35492" fmla="*/ 5856195 w 12184637"/>
              <a:gd name="connsiteY35492" fmla="*/ 526406 h 4608812"/>
              <a:gd name="connsiteX35493" fmla="*/ 5856784 w 12184637"/>
              <a:gd name="connsiteY35493" fmla="*/ 518528 h 4608812"/>
              <a:gd name="connsiteX35494" fmla="*/ 5798328 w 12184637"/>
              <a:gd name="connsiteY35494" fmla="*/ 451016 h 4608812"/>
              <a:gd name="connsiteX35495" fmla="*/ 5790450 w 12184637"/>
              <a:gd name="connsiteY35495" fmla="*/ 450427 h 4608812"/>
              <a:gd name="connsiteX35496" fmla="*/ 5789861 w 12184637"/>
              <a:gd name="connsiteY35496" fmla="*/ 458304 h 4608812"/>
              <a:gd name="connsiteX35497" fmla="*/ 5848318 w 12184637"/>
              <a:gd name="connsiteY35497" fmla="*/ 525817 h 4608812"/>
              <a:gd name="connsiteX35498" fmla="*/ 5852588 w 12184637"/>
              <a:gd name="connsiteY35498" fmla="*/ 527731 h 4608812"/>
              <a:gd name="connsiteX35499" fmla="*/ 5856195 w 12184637"/>
              <a:gd name="connsiteY35499" fmla="*/ 526406 h 4608812"/>
              <a:gd name="connsiteX35500" fmla="*/ 6132430 w 12184637"/>
              <a:gd name="connsiteY35500" fmla="*/ 576617 h 4608812"/>
              <a:gd name="connsiteX35501" fmla="*/ 6128012 w 12184637"/>
              <a:gd name="connsiteY35501" fmla="*/ 570064 h 4608812"/>
              <a:gd name="connsiteX35502" fmla="*/ 5853619 w 12184637"/>
              <a:gd name="connsiteY35502" fmla="*/ 516761 h 4608812"/>
              <a:gd name="connsiteX35503" fmla="*/ 5847066 w 12184637"/>
              <a:gd name="connsiteY35503" fmla="*/ 521179 h 4608812"/>
              <a:gd name="connsiteX35504" fmla="*/ 5851484 w 12184637"/>
              <a:gd name="connsiteY35504" fmla="*/ 527731 h 4608812"/>
              <a:gd name="connsiteX35505" fmla="*/ 6125877 w 12184637"/>
              <a:gd name="connsiteY35505" fmla="*/ 581034 h 4608812"/>
              <a:gd name="connsiteX35506" fmla="*/ 6126982 w 12184637"/>
              <a:gd name="connsiteY35506" fmla="*/ 581108 h 4608812"/>
              <a:gd name="connsiteX35507" fmla="*/ 6132430 w 12184637"/>
              <a:gd name="connsiteY35507" fmla="*/ 576617 h 4608812"/>
              <a:gd name="connsiteX35508" fmla="*/ 6403069 w 12184637"/>
              <a:gd name="connsiteY35508" fmla="*/ 651565 h 4608812"/>
              <a:gd name="connsiteX35509" fmla="*/ 6399166 w 12184637"/>
              <a:gd name="connsiteY35509" fmla="*/ 644718 h 4608812"/>
              <a:gd name="connsiteX35510" fmla="*/ 6128454 w 12184637"/>
              <a:gd name="connsiteY35510" fmla="*/ 570212 h 4608812"/>
              <a:gd name="connsiteX35511" fmla="*/ 6121607 w 12184637"/>
              <a:gd name="connsiteY35511" fmla="*/ 574114 h 4608812"/>
              <a:gd name="connsiteX35512" fmla="*/ 6125509 w 12184637"/>
              <a:gd name="connsiteY35512" fmla="*/ 580961 h 4608812"/>
              <a:gd name="connsiteX35513" fmla="*/ 6396222 w 12184637"/>
              <a:gd name="connsiteY35513" fmla="*/ 655541 h 4608812"/>
              <a:gd name="connsiteX35514" fmla="*/ 6397768 w 12184637"/>
              <a:gd name="connsiteY35514" fmla="*/ 655762 h 4608812"/>
              <a:gd name="connsiteX35515" fmla="*/ 6403069 w 12184637"/>
              <a:gd name="connsiteY35515" fmla="*/ 651565 h 4608812"/>
              <a:gd name="connsiteX35516" fmla="*/ 6647498 w 12184637"/>
              <a:gd name="connsiteY35516" fmla="*/ 742269 h 4608812"/>
              <a:gd name="connsiteX35517" fmla="*/ 6644185 w 12184637"/>
              <a:gd name="connsiteY35517" fmla="*/ 735128 h 4608812"/>
              <a:gd name="connsiteX35518" fmla="*/ 6399608 w 12184637"/>
              <a:gd name="connsiteY35518" fmla="*/ 644866 h 4608812"/>
              <a:gd name="connsiteX35519" fmla="*/ 6392467 w 12184637"/>
              <a:gd name="connsiteY35519" fmla="*/ 648179 h 4608812"/>
              <a:gd name="connsiteX35520" fmla="*/ 6395780 w 12184637"/>
              <a:gd name="connsiteY35520" fmla="*/ 655320 h 4608812"/>
              <a:gd name="connsiteX35521" fmla="*/ 6640356 w 12184637"/>
              <a:gd name="connsiteY35521" fmla="*/ 745582 h 4608812"/>
              <a:gd name="connsiteX35522" fmla="*/ 6642344 w 12184637"/>
              <a:gd name="connsiteY35522" fmla="*/ 745950 h 4608812"/>
              <a:gd name="connsiteX35523" fmla="*/ 6647498 w 12184637"/>
              <a:gd name="connsiteY35523" fmla="*/ 742269 h 4608812"/>
              <a:gd name="connsiteX35524" fmla="*/ 6870060 w 12184637"/>
              <a:gd name="connsiteY35524" fmla="*/ 844164 h 4608812"/>
              <a:gd name="connsiteX35525" fmla="*/ 6867336 w 12184637"/>
              <a:gd name="connsiteY35525" fmla="*/ 836801 h 4608812"/>
              <a:gd name="connsiteX35526" fmla="*/ 6644553 w 12184637"/>
              <a:gd name="connsiteY35526" fmla="*/ 735275 h 4608812"/>
              <a:gd name="connsiteX35527" fmla="*/ 6637190 w 12184637"/>
              <a:gd name="connsiteY35527" fmla="*/ 737999 h 4608812"/>
              <a:gd name="connsiteX35528" fmla="*/ 6639914 w 12184637"/>
              <a:gd name="connsiteY35528" fmla="*/ 745361 h 4608812"/>
              <a:gd name="connsiteX35529" fmla="*/ 6862698 w 12184637"/>
              <a:gd name="connsiteY35529" fmla="*/ 846814 h 4608812"/>
              <a:gd name="connsiteX35530" fmla="*/ 6865054 w 12184637"/>
              <a:gd name="connsiteY35530" fmla="*/ 847329 h 4608812"/>
              <a:gd name="connsiteX35531" fmla="*/ 6870060 w 12184637"/>
              <a:gd name="connsiteY35531" fmla="*/ 844164 h 4608812"/>
              <a:gd name="connsiteX35532" fmla="*/ 7073923 w 12184637"/>
              <a:gd name="connsiteY35532" fmla="*/ 952169 h 4608812"/>
              <a:gd name="connsiteX35533" fmla="*/ 7071567 w 12184637"/>
              <a:gd name="connsiteY35533" fmla="*/ 944659 h 4608812"/>
              <a:gd name="connsiteX35534" fmla="*/ 6867631 w 12184637"/>
              <a:gd name="connsiteY35534" fmla="*/ 836875 h 4608812"/>
              <a:gd name="connsiteX35535" fmla="*/ 6860121 w 12184637"/>
              <a:gd name="connsiteY35535" fmla="*/ 839231 h 4608812"/>
              <a:gd name="connsiteX35536" fmla="*/ 6862477 w 12184637"/>
              <a:gd name="connsiteY35536" fmla="*/ 846740 h 4608812"/>
              <a:gd name="connsiteX35537" fmla="*/ 7066413 w 12184637"/>
              <a:gd name="connsiteY35537" fmla="*/ 954525 h 4608812"/>
              <a:gd name="connsiteX35538" fmla="*/ 7069064 w 12184637"/>
              <a:gd name="connsiteY35538" fmla="*/ 955187 h 4608812"/>
              <a:gd name="connsiteX35539" fmla="*/ 7073923 w 12184637"/>
              <a:gd name="connsiteY35539" fmla="*/ 952169 h 4608812"/>
              <a:gd name="connsiteX35540" fmla="*/ 7195033 w 12184637"/>
              <a:gd name="connsiteY35540" fmla="*/ 954378 h 4608812"/>
              <a:gd name="connsiteX35541" fmla="*/ 7189659 w 12184637"/>
              <a:gd name="connsiteY35541" fmla="*/ 948635 h 4608812"/>
              <a:gd name="connsiteX35542" fmla="*/ 7069137 w 12184637"/>
              <a:gd name="connsiteY35542" fmla="*/ 944070 h 4608812"/>
              <a:gd name="connsiteX35543" fmla="*/ 7063395 w 12184637"/>
              <a:gd name="connsiteY35543" fmla="*/ 949445 h 4608812"/>
              <a:gd name="connsiteX35544" fmla="*/ 7068769 w 12184637"/>
              <a:gd name="connsiteY35544" fmla="*/ 955187 h 4608812"/>
              <a:gd name="connsiteX35545" fmla="*/ 7189290 w 12184637"/>
              <a:gd name="connsiteY35545" fmla="*/ 959752 h 4608812"/>
              <a:gd name="connsiteX35546" fmla="*/ 7189512 w 12184637"/>
              <a:gd name="connsiteY35546" fmla="*/ 959752 h 4608812"/>
              <a:gd name="connsiteX35547" fmla="*/ 7195033 w 12184637"/>
              <a:gd name="connsiteY35547" fmla="*/ 954378 h 4608812"/>
              <a:gd name="connsiteX35548" fmla="*/ 7328585 w 12184637"/>
              <a:gd name="connsiteY35548" fmla="*/ 982575 h 4608812"/>
              <a:gd name="connsiteX35549" fmla="*/ 7324242 w 12184637"/>
              <a:gd name="connsiteY35549" fmla="*/ 976023 h 4608812"/>
              <a:gd name="connsiteX35550" fmla="*/ 7190616 w 12184637"/>
              <a:gd name="connsiteY35550" fmla="*/ 948709 h 4608812"/>
              <a:gd name="connsiteX35551" fmla="*/ 7184064 w 12184637"/>
              <a:gd name="connsiteY35551" fmla="*/ 953052 h 4608812"/>
              <a:gd name="connsiteX35552" fmla="*/ 7188407 w 12184637"/>
              <a:gd name="connsiteY35552" fmla="*/ 959605 h 4608812"/>
              <a:gd name="connsiteX35553" fmla="*/ 7322033 w 12184637"/>
              <a:gd name="connsiteY35553" fmla="*/ 986919 h 4608812"/>
              <a:gd name="connsiteX35554" fmla="*/ 7323211 w 12184637"/>
              <a:gd name="connsiteY35554" fmla="*/ 987066 h 4608812"/>
              <a:gd name="connsiteX35555" fmla="*/ 7328585 w 12184637"/>
              <a:gd name="connsiteY35555" fmla="*/ 982575 h 4608812"/>
              <a:gd name="connsiteX35556" fmla="*/ 7484740 w 12184637"/>
              <a:gd name="connsiteY35556" fmla="*/ 1074310 h 4608812"/>
              <a:gd name="connsiteX35557" fmla="*/ 7482679 w 12184637"/>
              <a:gd name="connsiteY35557" fmla="*/ 1066727 h 4608812"/>
              <a:gd name="connsiteX35558" fmla="*/ 7325935 w 12184637"/>
              <a:gd name="connsiteY35558" fmla="*/ 976612 h 4608812"/>
              <a:gd name="connsiteX35559" fmla="*/ 7318352 w 12184637"/>
              <a:gd name="connsiteY35559" fmla="*/ 978673 h 4608812"/>
              <a:gd name="connsiteX35560" fmla="*/ 7320413 w 12184637"/>
              <a:gd name="connsiteY35560" fmla="*/ 986256 h 4608812"/>
              <a:gd name="connsiteX35561" fmla="*/ 7477157 w 12184637"/>
              <a:gd name="connsiteY35561" fmla="*/ 1076371 h 4608812"/>
              <a:gd name="connsiteX35562" fmla="*/ 7479955 w 12184637"/>
              <a:gd name="connsiteY35562" fmla="*/ 1077107 h 4608812"/>
              <a:gd name="connsiteX35563" fmla="*/ 7484740 w 12184637"/>
              <a:gd name="connsiteY35563" fmla="*/ 1074310 h 4608812"/>
              <a:gd name="connsiteX35564" fmla="*/ 7523098 w 12184637"/>
              <a:gd name="connsiteY35564" fmla="*/ 1096397 h 4608812"/>
              <a:gd name="connsiteX35565" fmla="*/ 7521037 w 12184637"/>
              <a:gd name="connsiteY35565" fmla="*/ 1088813 h 4608812"/>
              <a:gd name="connsiteX35566" fmla="*/ 7482605 w 12184637"/>
              <a:gd name="connsiteY35566" fmla="*/ 1066727 h 4608812"/>
              <a:gd name="connsiteX35567" fmla="*/ 7475022 w 12184637"/>
              <a:gd name="connsiteY35567" fmla="*/ 1068788 h 4608812"/>
              <a:gd name="connsiteX35568" fmla="*/ 7477084 w 12184637"/>
              <a:gd name="connsiteY35568" fmla="*/ 1076371 h 4608812"/>
              <a:gd name="connsiteX35569" fmla="*/ 7515515 w 12184637"/>
              <a:gd name="connsiteY35569" fmla="*/ 1098458 h 4608812"/>
              <a:gd name="connsiteX35570" fmla="*/ 7518313 w 12184637"/>
              <a:gd name="connsiteY35570" fmla="*/ 1099194 h 4608812"/>
              <a:gd name="connsiteX35571" fmla="*/ 7523098 w 12184637"/>
              <a:gd name="connsiteY35571" fmla="*/ 1096397 h 4608812"/>
              <a:gd name="connsiteX35572" fmla="*/ 7667546 w 12184637"/>
              <a:gd name="connsiteY35572" fmla="*/ 1181873 h 4608812"/>
              <a:gd name="connsiteX35573" fmla="*/ 7665559 w 12184637"/>
              <a:gd name="connsiteY35573" fmla="*/ 1174216 h 4608812"/>
              <a:gd name="connsiteX35574" fmla="*/ 7521110 w 12184637"/>
              <a:gd name="connsiteY35574" fmla="*/ 1088813 h 4608812"/>
              <a:gd name="connsiteX35575" fmla="*/ 7513454 w 12184637"/>
              <a:gd name="connsiteY35575" fmla="*/ 1090801 h 4608812"/>
              <a:gd name="connsiteX35576" fmla="*/ 7515441 w 12184637"/>
              <a:gd name="connsiteY35576" fmla="*/ 1098458 h 4608812"/>
              <a:gd name="connsiteX35577" fmla="*/ 7659890 w 12184637"/>
              <a:gd name="connsiteY35577" fmla="*/ 1183861 h 4608812"/>
              <a:gd name="connsiteX35578" fmla="*/ 7662762 w 12184637"/>
              <a:gd name="connsiteY35578" fmla="*/ 1184671 h 4608812"/>
              <a:gd name="connsiteX35579" fmla="*/ 7667546 w 12184637"/>
              <a:gd name="connsiteY35579" fmla="*/ 1181873 h 4608812"/>
              <a:gd name="connsiteX35580" fmla="*/ 7702517 w 12184637"/>
              <a:gd name="connsiteY35580" fmla="*/ 1202561 h 4608812"/>
              <a:gd name="connsiteX35581" fmla="*/ 7700530 w 12184637"/>
              <a:gd name="connsiteY35581" fmla="*/ 1194905 h 4608812"/>
              <a:gd name="connsiteX35582" fmla="*/ 7665559 w 12184637"/>
              <a:gd name="connsiteY35582" fmla="*/ 1174216 h 4608812"/>
              <a:gd name="connsiteX35583" fmla="*/ 7657902 w 12184637"/>
              <a:gd name="connsiteY35583" fmla="*/ 1176204 h 4608812"/>
              <a:gd name="connsiteX35584" fmla="*/ 7659890 w 12184637"/>
              <a:gd name="connsiteY35584" fmla="*/ 1183861 h 4608812"/>
              <a:gd name="connsiteX35585" fmla="*/ 7694861 w 12184637"/>
              <a:gd name="connsiteY35585" fmla="*/ 1204549 h 4608812"/>
              <a:gd name="connsiteX35586" fmla="*/ 7697733 w 12184637"/>
              <a:gd name="connsiteY35586" fmla="*/ 1205359 h 4608812"/>
              <a:gd name="connsiteX35587" fmla="*/ 7702517 w 12184637"/>
              <a:gd name="connsiteY35587" fmla="*/ 1202561 h 4608812"/>
              <a:gd name="connsiteX35588" fmla="*/ 7838205 w 12184637"/>
              <a:gd name="connsiteY35588" fmla="*/ 1251153 h 4608812"/>
              <a:gd name="connsiteX35589" fmla="*/ 7834893 w 12184637"/>
              <a:gd name="connsiteY35589" fmla="*/ 1244011 h 4608812"/>
              <a:gd name="connsiteX35590" fmla="*/ 7699647 w 12184637"/>
              <a:gd name="connsiteY35590" fmla="*/ 1194536 h 4608812"/>
              <a:gd name="connsiteX35591" fmla="*/ 7692505 w 12184637"/>
              <a:gd name="connsiteY35591" fmla="*/ 1197849 h 4608812"/>
              <a:gd name="connsiteX35592" fmla="*/ 7695818 w 12184637"/>
              <a:gd name="connsiteY35592" fmla="*/ 1204991 h 4608812"/>
              <a:gd name="connsiteX35593" fmla="*/ 7831064 w 12184637"/>
              <a:gd name="connsiteY35593" fmla="*/ 1254466 h 4608812"/>
              <a:gd name="connsiteX35594" fmla="*/ 7833052 w 12184637"/>
              <a:gd name="connsiteY35594" fmla="*/ 1254834 h 4608812"/>
              <a:gd name="connsiteX35595" fmla="*/ 7838205 w 12184637"/>
              <a:gd name="connsiteY35595" fmla="*/ 1251153 h 4608812"/>
              <a:gd name="connsiteX35596" fmla="*/ 7961156 w 12184637"/>
              <a:gd name="connsiteY35596" fmla="*/ 1321095 h 4608812"/>
              <a:gd name="connsiteX35597" fmla="*/ 7959021 w 12184637"/>
              <a:gd name="connsiteY35597" fmla="*/ 1313512 h 4608812"/>
              <a:gd name="connsiteX35598" fmla="*/ 7835629 w 12184637"/>
              <a:gd name="connsiteY35598" fmla="*/ 1244379 h 4608812"/>
              <a:gd name="connsiteX35599" fmla="*/ 7828045 w 12184637"/>
              <a:gd name="connsiteY35599" fmla="*/ 1246514 h 4608812"/>
              <a:gd name="connsiteX35600" fmla="*/ 7830181 w 12184637"/>
              <a:gd name="connsiteY35600" fmla="*/ 1254098 h 4608812"/>
              <a:gd name="connsiteX35601" fmla="*/ 7953573 w 12184637"/>
              <a:gd name="connsiteY35601" fmla="*/ 1323230 h 4608812"/>
              <a:gd name="connsiteX35602" fmla="*/ 7956371 w 12184637"/>
              <a:gd name="connsiteY35602" fmla="*/ 1323966 h 4608812"/>
              <a:gd name="connsiteX35603" fmla="*/ 7961156 w 12184637"/>
              <a:gd name="connsiteY35603" fmla="*/ 1321095 h 4608812"/>
              <a:gd name="connsiteX35604" fmla="*/ 7967046 w 12184637"/>
              <a:gd name="connsiteY35604" fmla="*/ 1324555 h 4608812"/>
              <a:gd name="connsiteX35605" fmla="*/ 7964984 w 12184637"/>
              <a:gd name="connsiteY35605" fmla="*/ 1316972 h 4608812"/>
              <a:gd name="connsiteX35606" fmla="*/ 7959095 w 12184637"/>
              <a:gd name="connsiteY35606" fmla="*/ 1313585 h 4608812"/>
              <a:gd name="connsiteX35607" fmla="*/ 7951512 w 12184637"/>
              <a:gd name="connsiteY35607" fmla="*/ 1315647 h 4608812"/>
              <a:gd name="connsiteX35608" fmla="*/ 7953573 w 12184637"/>
              <a:gd name="connsiteY35608" fmla="*/ 1323230 h 4608812"/>
              <a:gd name="connsiteX35609" fmla="*/ 7959463 w 12184637"/>
              <a:gd name="connsiteY35609" fmla="*/ 1326616 h 4608812"/>
              <a:gd name="connsiteX35610" fmla="*/ 7962334 w 12184637"/>
              <a:gd name="connsiteY35610" fmla="*/ 1327353 h 4608812"/>
              <a:gd name="connsiteX35611" fmla="*/ 7967046 w 12184637"/>
              <a:gd name="connsiteY35611" fmla="*/ 1324555 h 4608812"/>
              <a:gd name="connsiteX35612" fmla="*/ 8327873 w 12184637"/>
              <a:gd name="connsiteY35612" fmla="*/ 1907062 h 4608812"/>
              <a:gd name="connsiteX35613" fmla="*/ 8327873 w 12184637"/>
              <a:gd name="connsiteY35613" fmla="*/ 1899184 h 4608812"/>
              <a:gd name="connsiteX35614" fmla="*/ 8274202 w 12184637"/>
              <a:gd name="connsiteY35614" fmla="*/ 1845881 h 4608812"/>
              <a:gd name="connsiteX35615" fmla="*/ 8266324 w 12184637"/>
              <a:gd name="connsiteY35615" fmla="*/ 1845881 h 4608812"/>
              <a:gd name="connsiteX35616" fmla="*/ 8266324 w 12184637"/>
              <a:gd name="connsiteY35616" fmla="*/ 1853758 h 4608812"/>
              <a:gd name="connsiteX35617" fmla="*/ 8319995 w 12184637"/>
              <a:gd name="connsiteY35617" fmla="*/ 1907062 h 4608812"/>
              <a:gd name="connsiteX35618" fmla="*/ 8323971 w 12184637"/>
              <a:gd name="connsiteY35618" fmla="*/ 1908681 h 4608812"/>
              <a:gd name="connsiteX35619" fmla="*/ 8327873 w 12184637"/>
              <a:gd name="connsiteY35619" fmla="*/ 1907062 h 4608812"/>
              <a:gd name="connsiteX35620" fmla="*/ 8274202 w 12184637"/>
              <a:gd name="connsiteY35620" fmla="*/ 1853685 h 4608812"/>
              <a:gd name="connsiteX35621" fmla="*/ 8274128 w 12184637"/>
              <a:gd name="connsiteY35621" fmla="*/ 1845807 h 4608812"/>
              <a:gd name="connsiteX35622" fmla="*/ 8149484 w 12184637"/>
              <a:gd name="connsiteY35622" fmla="*/ 1723887 h 4608812"/>
              <a:gd name="connsiteX35623" fmla="*/ 8141606 w 12184637"/>
              <a:gd name="connsiteY35623" fmla="*/ 1723961 h 4608812"/>
              <a:gd name="connsiteX35624" fmla="*/ 8141680 w 12184637"/>
              <a:gd name="connsiteY35624" fmla="*/ 1731838 h 4608812"/>
              <a:gd name="connsiteX35625" fmla="*/ 8266324 w 12184637"/>
              <a:gd name="connsiteY35625" fmla="*/ 1853758 h 4608812"/>
              <a:gd name="connsiteX35626" fmla="*/ 8270299 w 12184637"/>
              <a:gd name="connsiteY35626" fmla="*/ 1855378 h 4608812"/>
              <a:gd name="connsiteX35627" fmla="*/ 8274202 w 12184637"/>
              <a:gd name="connsiteY35627" fmla="*/ 1853685 h 4608812"/>
              <a:gd name="connsiteX35628" fmla="*/ 8149705 w 12184637"/>
              <a:gd name="connsiteY35628" fmla="*/ 1731691 h 4608812"/>
              <a:gd name="connsiteX35629" fmla="*/ 8149411 w 12184637"/>
              <a:gd name="connsiteY35629" fmla="*/ 1723814 h 4608812"/>
              <a:gd name="connsiteX35630" fmla="*/ 8021380 w 12184637"/>
              <a:gd name="connsiteY35630" fmla="*/ 1605280 h 4608812"/>
              <a:gd name="connsiteX35631" fmla="*/ 8013502 w 12184637"/>
              <a:gd name="connsiteY35631" fmla="*/ 1605575 h 4608812"/>
              <a:gd name="connsiteX35632" fmla="*/ 8013796 w 12184637"/>
              <a:gd name="connsiteY35632" fmla="*/ 1613452 h 4608812"/>
              <a:gd name="connsiteX35633" fmla="*/ 8141827 w 12184637"/>
              <a:gd name="connsiteY35633" fmla="*/ 1731986 h 4608812"/>
              <a:gd name="connsiteX35634" fmla="*/ 8145656 w 12184637"/>
              <a:gd name="connsiteY35634" fmla="*/ 1733458 h 4608812"/>
              <a:gd name="connsiteX35635" fmla="*/ 8149705 w 12184637"/>
              <a:gd name="connsiteY35635" fmla="*/ 1731691 h 4608812"/>
              <a:gd name="connsiteX35636" fmla="*/ 8021748 w 12184637"/>
              <a:gd name="connsiteY35636" fmla="*/ 1612937 h 4608812"/>
              <a:gd name="connsiteX35637" fmla="*/ 8021159 w 12184637"/>
              <a:gd name="connsiteY35637" fmla="*/ 1605059 h 4608812"/>
              <a:gd name="connsiteX35638" fmla="*/ 7887459 w 12184637"/>
              <a:gd name="connsiteY35638" fmla="*/ 1490207 h 4608812"/>
              <a:gd name="connsiteX35639" fmla="*/ 7879582 w 12184637"/>
              <a:gd name="connsiteY35639" fmla="*/ 1490796 h 4608812"/>
              <a:gd name="connsiteX35640" fmla="*/ 7880170 w 12184637"/>
              <a:gd name="connsiteY35640" fmla="*/ 1498674 h 4608812"/>
              <a:gd name="connsiteX35641" fmla="*/ 8013870 w 12184637"/>
              <a:gd name="connsiteY35641" fmla="*/ 1613526 h 4608812"/>
              <a:gd name="connsiteX35642" fmla="*/ 8017551 w 12184637"/>
              <a:gd name="connsiteY35642" fmla="*/ 1614851 h 4608812"/>
              <a:gd name="connsiteX35643" fmla="*/ 8021748 w 12184637"/>
              <a:gd name="connsiteY35643" fmla="*/ 1612937 h 4608812"/>
              <a:gd name="connsiteX35644" fmla="*/ 7888269 w 12184637"/>
              <a:gd name="connsiteY35644" fmla="*/ 1497864 h 4608812"/>
              <a:gd name="connsiteX35645" fmla="*/ 7887312 w 12184637"/>
              <a:gd name="connsiteY35645" fmla="*/ 1490060 h 4608812"/>
              <a:gd name="connsiteX35646" fmla="*/ 7745882 w 12184637"/>
              <a:gd name="connsiteY35646" fmla="*/ 1379110 h 4608812"/>
              <a:gd name="connsiteX35647" fmla="*/ 7738078 w 12184637"/>
              <a:gd name="connsiteY35647" fmla="*/ 1380067 h 4608812"/>
              <a:gd name="connsiteX35648" fmla="*/ 7739035 w 12184637"/>
              <a:gd name="connsiteY35648" fmla="*/ 1387871 h 4608812"/>
              <a:gd name="connsiteX35649" fmla="*/ 7880465 w 12184637"/>
              <a:gd name="connsiteY35649" fmla="*/ 1498821 h 4608812"/>
              <a:gd name="connsiteX35650" fmla="*/ 7883925 w 12184637"/>
              <a:gd name="connsiteY35650" fmla="*/ 1499999 h 4608812"/>
              <a:gd name="connsiteX35651" fmla="*/ 7888269 w 12184637"/>
              <a:gd name="connsiteY35651" fmla="*/ 1497864 h 4608812"/>
              <a:gd name="connsiteX35652" fmla="*/ 7746986 w 12184637"/>
              <a:gd name="connsiteY35652" fmla="*/ 1386767 h 4608812"/>
              <a:gd name="connsiteX35653" fmla="*/ 7745734 w 12184637"/>
              <a:gd name="connsiteY35653" fmla="*/ 1378963 h 4608812"/>
              <a:gd name="connsiteX35654" fmla="*/ 7595101 w 12184637"/>
              <a:gd name="connsiteY35654" fmla="*/ 1270516 h 4608812"/>
              <a:gd name="connsiteX35655" fmla="*/ 7587298 w 12184637"/>
              <a:gd name="connsiteY35655" fmla="*/ 1271767 h 4608812"/>
              <a:gd name="connsiteX35656" fmla="*/ 7588549 w 12184637"/>
              <a:gd name="connsiteY35656" fmla="*/ 1279571 h 4608812"/>
              <a:gd name="connsiteX35657" fmla="*/ 7739183 w 12184637"/>
              <a:gd name="connsiteY35657" fmla="*/ 1388018 h 4608812"/>
              <a:gd name="connsiteX35658" fmla="*/ 7742495 w 12184637"/>
              <a:gd name="connsiteY35658" fmla="*/ 1389049 h 4608812"/>
              <a:gd name="connsiteX35659" fmla="*/ 7746986 w 12184637"/>
              <a:gd name="connsiteY35659" fmla="*/ 1386767 h 4608812"/>
              <a:gd name="connsiteX35660" fmla="*/ 7596501 w 12184637"/>
              <a:gd name="connsiteY35660" fmla="*/ 1278172 h 4608812"/>
              <a:gd name="connsiteX35661" fmla="*/ 7594954 w 12184637"/>
              <a:gd name="connsiteY35661" fmla="*/ 1270442 h 4608812"/>
              <a:gd name="connsiteX35662" fmla="*/ 7433572 w 12184637"/>
              <a:gd name="connsiteY35662" fmla="*/ 1163026 h 4608812"/>
              <a:gd name="connsiteX35663" fmla="*/ 7425842 w 12184637"/>
              <a:gd name="connsiteY35663" fmla="*/ 1164572 h 4608812"/>
              <a:gd name="connsiteX35664" fmla="*/ 7427388 w 12184637"/>
              <a:gd name="connsiteY35664" fmla="*/ 1172302 h 4608812"/>
              <a:gd name="connsiteX35665" fmla="*/ 7588770 w 12184637"/>
              <a:gd name="connsiteY35665" fmla="*/ 1279718 h 4608812"/>
              <a:gd name="connsiteX35666" fmla="*/ 7591936 w 12184637"/>
              <a:gd name="connsiteY35666" fmla="*/ 1280676 h 4608812"/>
              <a:gd name="connsiteX35667" fmla="*/ 7596501 w 12184637"/>
              <a:gd name="connsiteY35667" fmla="*/ 1278172 h 4608812"/>
              <a:gd name="connsiteX35668" fmla="*/ 7300314 w 12184637"/>
              <a:gd name="connsiteY35668" fmla="*/ 1180769 h 4608812"/>
              <a:gd name="connsiteX35669" fmla="*/ 7430774 w 12184637"/>
              <a:gd name="connsiteY35669" fmla="*/ 1173186 h 4608812"/>
              <a:gd name="connsiteX35670" fmla="*/ 7436002 w 12184637"/>
              <a:gd name="connsiteY35670" fmla="*/ 1167296 h 4608812"/>
              <a:gd name="connsiteX35671" fmla="*/ 7430112 w 12184637"/>
              <a:gd name="connsiteY35671" fmla="*/ 1162069 h 4608812"/>
              <a:gd name="connsiteX35672" fmla="*/ 7299652 w 12184637"/>
              <a:gd name="connsiteY35672" fmla="*/ 1169652 h 4608812"/>
              <a:gd name="connsiteX35673" fmla="*/ 7294425 w 12184637"/>
              <a:gd name="connsiteY35673" fmla="*/ 1175542 h 4608812"/>
              <a:gd name="connsiteX35674" fmla="*/ 7300020 w 12184637"/>
              <a:gd name="connsiteY35674" fmla="*/ 1180769 h 4608812"/>
              <a:gd name="connsiteX35675" fmla="*/ 7300314 w 12184637"/>
              <a:gd name="connsiteY35675" fmla="*/ 1180769 h 4608812"/>
              <a:gd name="connsiteX35676" fmla="*/ 7304732 w 12184637"/>
              <a:gd name="connsiteY35676" fmla="*/ 1178266 h 4608812"/>
              <a:gd name="connsiteX35677" fmla="*/ 7303112 w 12184637"/>
              <a:gd name="connsiteY35677" fmla="*/ 1170535 h 4608812"/>
              <a:gd name="connsiteX35678" fmla="*/ 7138417 w 12184637"/>
              <a:gd name="connsiteY35678" fmla="*/ 1063119 h 4608812"/>
              <a:gd name="connsiteX35679" fmla="*/ 7130687 w 12184637"/>
              <a:gd name="connsiteY35679" fmla="*/ 1064739 h 4608812"/>
              <a:gd name="connsiteX35680" fmla="*/ 7132306 w 12184637"/>
              <a:gd name="connsiteY35680" fmla="*/ 1072469 h 4608812"/>
              <a:gd name="connsiteX35681" fmla="*/ 7297001 w 12184637"/>
              <a:gd name="connsiteY35681" fmla="*/ 1179885 h 4608812"/>
              <a:gd name="connsiteX35682" fmla="*/ 7300093 w 12184637"/>
              <a:gd name="connsiteY35682" fmla="*/ 1180769 h 4608812"/>
              <a:gd name="connsiteX35683" fmla="*/ 7304732 w 12184637"/>
              <a:gd name="connsiteY35683" fmla="*/ 1178266 h 4608812"/>
              <a:gd name="connsiteX35684" fmla="*/ 7020399 w 12184637"/>
              <a:gd name="connsiteY35684" fmla="*/ 1090728 h 4608812"/>
              <a:gd name="connsiteX35685" fmla="*/ 7136135 w 12184637"/>
              <a:gd name="connsiteY35685" fmla="*/ 1073279 h 4608812"/>
              <a:gd name="connsiteX35686" fmla="*/ 7140846 w 12184637"/>
              <a:gd name="connsiteY35686" fmla="*/ 1066947 h 4608812"/>
              <a:gd name="connsiteX35687" fmla="*/ 7134515 w 12184637"/>
              <a:gd name="connsiteY35687" fmla="*/ 1062236 h 4608812"/>
              <a:gd name="connsiteX35688" fmla="*/ 7018779 w 12184637"/>
              <a:gd name="connsiteY35688" fmla="*/ 1079684 h 4608812"/>
              <a:gd name="connsiteX35689" fmla="*/ 7014067 w 12184637"/>
              <a:gd name="connsiteY35689" fmla="*/ 1086016 h 4608812"/>
              <a:gd name="connsiteX35690" fmla="*/ 7019589 w 12184637"/>
              <a:gd name="connsiteY35690" fmla="*/ 1090728 h 4608812"/>
              <a:gd name="connsiteX35691" fmla="*/ 7020399 w 12184637"/>
              <a:gd name="connsiteY35691" fmla="*/ 1090728 h 4608812"/>
              <a:gd name="connsiteX35692" fmla="*/ 6910185 w 12184637"/>
              <a:gd name="connsiteY35692" fmla="*/ 1111710 h 4608812"/>
              <a:gd name="connsiteX35693" fmla="*/ 7020546 w 12184637"/>
              <a:gd name="connsiteY35693" fmla="*/ 1090654 h 4608812"/>
              <a:gd name="connsiteX35694" fmla="*/ 7024963 w 12184637"/>
              <a:gd name="connsiteY35694" fmla="*/ 1084102 h 4608812"/>
              <a:gd name="connsiteX35695" fmla="*/ 7018411 w 12184637"/>
              <a:gd name="connsiteY35695" fmla="*/ 1079684 h 4608812"/>
              <a:gd name="connsiteX35696" fmla="*/ 6908050 w 12184637"/>
              <a:gd name="connsiteY35696" fmla="*/ 1100740 h 4608812"/>
              <a:gd name="connsiteX35697" fmla="*/ 6903633 w 12184637"/>
              <a:gd name="connsiteY35697" fmla="*/ 1107293 h 4608812"/>
              <a:gd name="connsiteX35698" fmla="*/ 6909154 w 12184637"/>
              <a:gd name="connsiteY35698" fmla="*/ 1111858 h 4608812"/>
              <a:gd name="connsiteX35699" fmla="*/ 6910185 w 12184637"/>
              <a:gd name="connsiteY35699" fmla="*/ 1111710 h 4608812"/>
              <a:gd name="connsiteX35700" fmla="*/ 6913719 w 12184637"/>
              <a:gd name="connsiteY35700" fmla="*/ 1109428 h 4608812"/>
              <a:gd name="connsiteX35701" fmla="*/ 6912246 w 12184637"/>
              <a:gd name="connsiteY35701" fmla="*/ 1101698 h 4608812"/>
              <a:gd name="connsiteX35702" fmla="*/ 6767062 w 12184637"/>
              <a:gd name="connsiteY35702" fmla="*/ 1002233 h 4608812"/>
              <a:gd name="connsiteX35703" fmla="*/ 6759331 w 12184637"/>
              <a:gd name="connsiteY35703" fmla="*/ 1003705 h 4608812"/>
              <a:gd name="connsiteX35704" fmla="*/ 6760803 w 12184637"/>
              <a:gd name="connsiteY35704" fmla="*/ 1011436 h 4608812"/>
              <a:gd name="connsiteX35705" fmla="*/ 6905989 w 12184637"/>
              <a:gd name="connsiteY35705" fmla="*/ 1110900 h 4608812"/>
              <a:gd name="connsiteX35706" fmla="*/ 6909154 w 12184637"/>
              <a:gd name="connsiteY35706" fmla="*/ 1111858 h 4608812"/>
              <a:gd name="connsiteX35707" fmla="*/ 6913719 w 12184637"/>
              <a:gd name="connsiteY35707" fmla="*/ 1109428 h 4608812"/>
              <a:gd name="connsiteX35708" fmla="*/ 6768755 w 12184637"/>
              <a:gd name="connsiteY35708" fmla="*/ 1009669 h 4608812"/>
              <a:gd name="connsiteX35709" fmla="*/ 6766841 w 12184637"/>
              <a:gd name="connsiteY35709" fmla="*/ 1002012 h 4608812"/>
              <a:gd name="connsiteX35710" fmla="*/ 6617901 w 12184637"/>
              <a:gd name="connsiteY35710" fmla="*/ 913001 h 4608812"/>
              <a:gd name="connsiteX35711" fmla="*/ 6610244 w 12184637"/>
              <a:gd name="connsiteY35711" fmla="*/ 914915 h 4608812"/>
              <a:gd name="connsiteX35712" fmla="*/ 6612158 w 12184637"/>
              <a:gd name="connsiteY35712" fmla="*/ 922572 h 4608812"/>
              <a:gd name="connsiteX35713" fmla="*/ 6761098 w 12184637"/>
              <a:gd name="connsiteY35713" fmla="*/ 1011583 h 4608812"/>
              <a:gd name="connsiteX35714" fmla="*/ 6763969 w 12184637"/>
              <a:gd name="connsiteY35714" fmla="*/ 1012393 h 4608812"/>
              <a:gd name="connsiteX35715" fmla="*/ 6768755 w 12184637"/>
              <a:gd name="connsiteY35715" fmla="*/ 1009669 h 4608812"/>
              <a:gd name="connsiteX35716" fmla="*/ 6545971 w 12184637"/>
              <a:gd name="connsiteY35716" fmla="*/ 951948 h 4608812"/>
              <a:gd name="connsiteX35717" fmla="*/ 6617165 w 12184637"/>
              <a:gd name="connsiteY35717" fmla="*/ 923014 h 4608812"/>
              <a:gd name="connsiteX35718" fmla="*/ 6620257 w 12184637"/>
              <a:gd name="connsiteY35718" fmla="*/ 915725 h 4608812"/>
              <a:gd name="connsiteX35719" fmla="*/ 6612968 w 12184637"/>
              <a:gd name="connsiteY35719" fmla="*/ 912633 h 4608812"/>
              <a:gd name="connsiteX35720" fmla="*/ 6541774 w 12184637"/>
              <a:gd name="connsiteY35720" fmla="*/ 941567 h 4608812"/>
              <a:gd name="connsiteX35721" fmla="*/ 6538682 w 12184637"/>
              <a:gd name="connsiteY35721" fmla="*/ 948856 h 4608812"/>
              <a:gd name="connsiteX35722" fmla="*/ 6543910 w 12184637"/>
              <a:gd name="connsiteY35722" fmla="*/ 952316 h 4608812"/>
              <a:gd name="connsiteX35723" fmla="*/ 6545971 w 12184637"/>
              <a:gd name="connsiteY35723" fmla="*/ 951948 h 4608812"/>
              <a:gd name="connsiteX35724" fmla="*/ 6548769 w 12184637"/>
              <a:gd name="connsiteY35724" fmla="*/ 949445 h 4608812"/>
              <a:gd name="connsiteX35725" fmla="*/ 6546560 w 12184637"/>
              <a:gd name="connsiteY35725" fmla="*/ 941862 h 4608812"/>
              <a:gd name="connsiteX35726" fmla="*/ 6418603 w 12184637"/>
              <a:gd name="connsiteY35726" fmla="*/ 872288 h 4608812"/>
              <a:gd name="connsiteX35727" fmla="*/ 6411020 w 12184637"/>
              <a:gd name="connsiteY35727" fmla="*/ 874496 h 4608812"/>
              <a:gd name="connsiteX35728" fmla="*/ 6413229 w 12184637"/>
              <a:gd name="connsiteY35728" fmla="*/ 882080 h 4608812"/>
              <a:gd name="connsiteX35729" fmla="*/ 6541186 w 12184637"/>
              <a:gd name="connsiteY35729" fmla="*/ 951653 h 4608812"/>
              <a:gd name="connsiteX35730" fmla="*/ 6543910 w 12184637"/>
              <a:gd name="connsiteY35730" fmla="*/ 952316 h 4608812"/>
              <a:gd name="connsiteX35731" fmla="*/ 6548769 w 12184637"/>
              <a:gd name="connsiteY35731" fmla="*/ 949445 h 4608812"/>
              <a:gd name="connsiteX35732" fmla="*/ 6421033 w 12184637"/>
              <a:gd name="connsiteY35732" fmla="*/ 879282 h 4608812"/>
              <a:gd name="connsiteX35733" fmla="*/ 6417940 w 12184637"/>
              <a:gd name="connsiteY35733" fmla="*/ 872067 h 4608812"/>
              <a:gd name="connsiteX35734" fmla="*/ 6289689 w 12184637"/>
              <a:gd name="connsiteY35734" fmla="*/ 820825 h 4608812"/>
              <a:gd name="connsiteX35735" fmla="*/ 6282474 w 12184637"/>
              <a:gd name="connsiteY35735" fmla="*/ 823917 h 4608812"/>
              <a:gd name="connsiteX35736" fmla="*/ 6285566 w 12184637"/>
              <a:gd name="connsiteY35736" fmla="*/ 831132 h 4608812"/>
              <a:gd name="connsiteX35737" fmla="*/ 6413817 w 12184637"/>
              <a:gd name="connsiteY35737" fmla="*/ 882374 h 4608812"/>
              <a:gd name="connsiteX35738" fmla="*/ 6415953 w 12184637"/>
              <a:gd name="connsiteY35738" fmla="*/ 882742 h 4608812"/>
              <a:gd name="connsiteX35739" fmla="*/ 6421033 w 12184637"/>
              <a:gd name="connsiteY35739" fmla="*/ 879282 h 4608812"/>
              <a:gd name="connsiteX35740" fmla="*/ 6293076 w 12184637"/>
              <a:gd name="connsiteY35740" fmla="*/ 827157 h 4608812"/>
              <a:gd name="connsiteX35741" fmla="*/ 6288879 w 12184637"/>
              <a:gd name="connsiteY35741" fmla="*/ 820457 h 4608812"/>
              <a:gd name="connsiteX35742" fmla="*/ 6159229 w 12184637"/>
              <a:gd name="connsiteY35742" fmla="*/ 790640 h 4608812"/>
              <a:gd name="connsiteX35743" fmla="*/ 6152529 w 12184637"/>
              <a:gd name="connsiteY35743" fmla="*/ 794836 h 4608812"/>
              <a:gd name="connsiteX35744" fmla="*/ 6156725 w 12184637"/>
              <a:gd name="connsiteY35744" fmla="*/ 801536 h 4608812"/>
              <a:gd name="connsiteX35745" fmla="*/ 6286376 w 12184637"/>
              <a:gd name="connsiteY35745" fmla="*/ 831353 h 4608812"/>
              <a:gd name="connsiteX35746" fmla="*/ 6287628 w 12184637"/>
              <a:gd name="connsiteY35746" fmla="*/ 831500 h 4608812"/>
              <a:gd name="connsiteX35747" fmla="*/ 6293076 w 12184637"/>
              <a:gd name="connsiteY35747" fmla="*/ 827157 h 4608812"/>
              <a:gd name="connsiteX35748" fmla="*/ 6163498 w 12184637"/>
              <a:gd name="connsiteY35748" fmla="*/ 796529 h 4608812"/>
              <a:gd name="connsiteX35749" fmla="*/ 6158345 w 12184637"/>
              <a:gd name="connsiteY35749" fmla="*/ 790566 h 4608812"/>
              <a:gd name="connsiteX35750" fmla="*/ 6035321 w 12184637"/>
              <a:gd name="connsiteY35750" fmla="*/ 781216 h 4608812"/>
              <a:gd name="connsiteX35751" fmla="*/ 6029357 w 12184637"/>
              <a:gd name="connsiteY35751" fmla="*/ 786369 h 4608812"/>
              <a:gd name="connsiteX35752" fmla="*/ 6034511 w 12184637"/>
              <a:gd name="connsiteY35752" fmla="*/ 792333 h 4608812"/>
              <a:gd name="connsiteX35753" fmla="*/ 6157535 w 12184637"/>
              <a:gd name="connsiteY35753" fmla="*/ 801683 h 4608812"/>
              <a:gd name="connsiteX35754" fmla="*/ 6157977 w 12184637"/>
              <a:gd name="connsiteY35754" fmla="*/ 801683 h 4608812"/>
              <a:gd name="connsiteX35755" fmla="*/ 6163498 w 12184637"/>
              <a:gd name="connsiteY35755" fmla="*/ 796529 h 4608812"/>
              <a:gd name="connsiteX35756" fmla="*/ 5927463 w 12184637"/>
              <a:gd name="connsiteY35756" fmla="*/ 802714 h 4608812"/>
              <a:gd name="connsiteX35757" fmla="*/ 6035468 w 12184637"/>
              <a:gd name="connsiteY35757" fmla="*/ 792333 h 4608812"/>
              <a:gd name="connsiteX35758" fmla="*/ 6040474 w 12184637"/>
              <a:gd name="connsiteY35758" fmla="*/ 786222 h 4608812"/>
              <a:gd name="connsiteX35759" fmla="*/ 6034364 w 12184637"/>
              <a:gd name="connsiteY35759" fmla="*/ 781216 h 4608812"/>
              <a:gd name="connsiteX35760" fmla="*/ 5926358 w 12184637"/>
              <a:gd name="connsiteY35760" fmla="*/ 791597 h 4608812"/>
              <a:gd name="connsiteX35761" fmla="*/ 5921352 w 12184637"/>
              <a:gd name="connsiteY35761" fmla="*/ 797707 h 4608812"/>
              <a:gd name="connsiteX35762" fmla="*/ 5926948 w 12184637"/>
              <a:gd name="connsiteY35762" fmla="*/ 802787 h 4608812"/>
              <a:gd name="connsiteX35763" fmla="*/ 5927463 w 12184637"/>
              <a:gd name="connsiteY35763" fmla="*/ 802714 h 4608812"/>
              <a:gd name="connsiteX35764" fmla="*/ 5845667 w 12184637"/>
              <a:gd name="connsiteY35764" fmla="*/ 833783 h 4608812"/>
              <a:gd name="connsiteX35765" fmla="*/ 5928861 w 12184637"/>
              <a:gd name="connsiteY35765" fmla="*/ 802346 h 4608812"/>
              <a:gd name="connsiteX35766" fmla="*/ 5932101 w 12184637"/>
              <a:gd name="connsiteY35766" fmla="*/ 795131 h 4608812"/>
              <a:gd name="connsiteX35767" fmla="*/ 5924886 w 12184637"/>
              <a:gd name="connsiteY35767" fmla="*/ 791891 h 4608812"/>
              <a:gd name="connsiteX35768" fmla="*/ 5841692 w 12184637"/>
              <a:gd name="connsiteY35768" fmla="*/ 823328 h 4608812"/>
              <a:gd name="connsiteX35769" fmla="*/ 5838452 w 12184637"/>
              <a:gd name="connsiteY35769" fmla="*/ 830543 h 4608812"/>
              <a:gd name="connsiteX35770" fmla="*/ 5843679 w 12184637"/>
              <a:gd name="connsiteY35770" fmla="*/ 834151 h 4608812"/>
              <a:gd name="connsiteX35771" fmla="*/ 5845667 w 12184637"/>
              <a:gd name="connsiteY35771" fmla="*/ 833783 h 4608812"/>
              <a:gd name="connsiteX35772" fmla="*/ 5799800 w 12184637"/>
              <a:gd name="connsiteY35772" fmla="*/ 886350 h 4608812"/>
              <a:gd name="connsiteX35773" fmla="*/ 5847876 w 12184637"/>
              <a:gd name="connsiteY35773" fmla="*/ 832310 h 4608812"/>
              <a:gd name="connsiteX35774" fmla="*/ 5847434 w 12184637"/>
              <a:gd name="connsiteY35774" fmla="*/ 824433 h 4608812"/>
              <a:gd name="connsiteX35775" fmla="*/ 5839556 w 12184637"/>
              <a:gd name="connsiteY35775" fmla="*/ 824874 h 4608812"/>
              <a:gd name="connsiteX35776" fmla="*/ 5791481 w 12184637"/>
              <a:gd name="connsiteY35776" fmla="*/ 878914 h 4608812"/>
              <a:gd name="connsiteX35777" fmla="*/ 5791922 w 12184637"/>
              <a:gd name="connsiteY35777" fmla="*/ 886791 h 4608812"/>
              <a:gd name="connsiteX35778" fmla="*/ 5795677 w 12184637"/>
              <a:gd name="connsiteY35778" fmla="*/ 888190 h 4608812"/>
              <a:gd name="connsiteX35779" fmla="*/ 5799800 w 12184637"/>
              <a:gd name="connsiteY35779" fmla="*/ 886350 h 4608812"/>
              <a:gd name="connsiteX35780" fmla="*/ 5783603 w 12184637"/>
              <a:gd name="connsiteY35780" fmla="*/ 957691 h 4608812"/>
              <a:gd name="connsiteX35781" fmla="*/ 5801052 w 12184637"/>
              <a:gd name="connsiteY35781" fmla="*/ 883920 h 4608812"/>
              <a:gd name="connsiteX35782" fmla="*/ 5796929 w 12184637"/>
              <a:gd name="connsiteY35782" fmla="*/ 877220 h 4608812"/>
              <a:gd name="connsiteX35783" fmla="*/ 5790229 w 12184637"/>
              <a:gd name="connsiteY35783" fmla="*/ 881343 h 4608812"/>
              <a:gd name="connsiteX35784" fmla="*/ 5772781 w 12184637"/>
              <a:gd name="connsiteY35784" fmla="*/ 955114 h 4608812"/>
              <a:gd name="connsiteX35785" fmla="*/ 5776903 w 12184637"/>
              <a:gd name="connsiteY35785" fmla="*/ 961813 h 4608812"/>
              <a:gd name="connsiteX35786" fmla="*/ 5778229 w 12184637"/>
              <a:gd name="connsiteY35786" fmla="*/ 961961 h 4608812"/>
              <a:gd name="connsiteX35787" fmla="*/ 5783603 w 12184637"/>
              <a:gd name="connsiteY35787" fmla="*/ 957691 h 4608812"/>
              <a:gd name="connsiteX35788" fmla="*/ 5787652 w 12184637"/>
              <a:gd name="connsiteY35788" fmla="*/ 1052959 h 4608812"/>
              <a:gd name="connsiteX35789" fmla="*/ 5792659 w 12184637"/>
              <a:gd name="connsiteY35789" fmla="*/ 1046848 h 4608812"/>
              <a:gd name="connsiteX35790" fmla="*/ 5783750 w 12184637"/>
              <a:gd name="connsiteY35790" fmla="*/ 955850 h 4608812"/>
              <a:gd name="connsiteX35791" fmla="*/ 5777640 w 12184637"/>
              <a:gd name="connsiteY35791" fmla="*/ 950844 h 4608812"/>
              <a:gd name="connsiteX35792" fmla="*/ 5772633 w 12184637"/>
              <a:gd name="connsiteY35792" fmla="*/ 956954 h 4608812"/>
              <a:gd name="connsiteX35793" fmla="*/ 5781542 w 12184637"/>
              <a:gd name="connsiteY35793" fmla="*/ 1047953 h 4608812"/>
              <a:gd name="connsiteX35794" fmla="*/ 5787137 w 12184637"/>
              <a:gd name="connsiteY35794" fmla="*/ 1052959 h 4608812"/>
              <a:gd name="connsiteX35795" fmla="*/ 5787652 w 12184637"/>
              <a:gd name="connsiteY35795" fmla="*/ 1052959 h 4608812"/>
              <a:gd name="connsiteX35796" fmla="*/ 5821372 w 12184637"/>
              <a:gd name="connsiteY35796" fmla="*/ 1157798 h 4608812"/>
              <a:gd name="connsiteX35797" fmla="*/ 5825053 w 12184637"/>
              <a:gd name="connsiteY35797" fmla="*/ 1150804 h 4608812"/>
              <a:gd name="connsiteX35798" fmla="*/ 5792438 w 12184637"/>
              <a:gd name="connsiteY35798" fmla="*/ 1045670 h 4608812"/>
              <a:gd name="connsiteX35799" fmla="*/ 5785444 w 12184637"/>
              <a:gd name="connsiteY35799" fmla="*/ 1041989 h 4608812"/>
              <a:gd name="connsiteX35800" fmla="*/ 5781762 w 12184637"/>
              <a:gd name="connsiteY35800" fmla="*/ 1048983 h 4608812"/>
              <a:gd name="connsiteX35801" fmla="*/ 5814377 w 12184637"/>
              <a:gd name="connsiteY35801" fmla="*/ 1154117 h 4608812"/>
              <a:gd name="connsiteX35802" fmla="*/ 5819752 w 12184637"/>
              <a:gd name="connsiteY35802" fmla="*/ 1158019 h 4608812"/>
              <a:gd name="connsiteX35803" fmla="*/ 5821372 w 12184637"/>
              <a:gd name="connsiteY35803" fmla="*/ 1157798 h 4608812"/>
              <a:gd name="connsiteX35804" fmla="*/ 5875706 w 12184637"/>
              <a:gd name="connsiteY35804" fmla="*/ 1273755 h 4608812"/>
              <a:gd name="connsiteX35805" fmla="*/ 5878430 w 12184637"/>
              <a:gd name="connsiteY35805" fmla="*/ 1266393 h 4608812"/>
              <a:gd name="connsiteX35806" fmla="*/ 5824759 w 12184637"/>
              <a:gd name="connsiteY35806" fmla="*/ 1150215 h 4608812"/>
              <a:gd name="connsiteX35807" fmla="*/ 5817396 w 12184637"/>
              <a:gd name="connsiteY35807" fmla="*/ 1147491 h 4608812"/>
              <a:gd name="connsiteX35808" fmla="*/ 5814672 w 12184637"/>
              <a:gd name="connsiteY35808" fmla="*/ 1154854 h 4608812"/>
              <a:gd name="connsiteX35809" fmla="*/ 5868343 w 12184637"/>
              <a:gd name="connsiteY35809" fmla="*/ 1271031 h 4608812"/>
              <a:gd name="connsiteX35810" fmla="*/ 5873423 w 12184637"/>
              <a:gd name="connsiteY35810" fmla="*/ 1274270 h 4608812"/>
              <a:gd name="connsiteX35811" fmla="*/ 5875706 w 12184637"/>
              <a:gd name="connsiteY35811" fmla="*/ 1273755 h 4608812"/>
              <a:gd name="connsiteX35812" fmla="*/ 5948004 w 12184637"/>
              <a:gd name="connsiteY35812" fmla="*/ 1394423 h 4608812"/>
              <a:gd name="connsiteX35813" fmla="*/ 5949918 w 12184637"/>
              <a:gd name="connsiteY35813" fmla="*/ 1386767 h 4608812"/>
              <a:gd name="connsiteX35814" fmla="*/ 5878135 w 12184637"/>
              <a:gd name="connsiteY35814" fmla="*/ 1265877 h 4608812"/>
              <a:gd name="connsiteX35815" fmla="*/ 5870478 w 12184637"/>
              <a:gd name="connsiteY35815" fmla="*/ 1263963 h 4608812"/>
              <a:gd name="connsiteX35816" fmla="*/ 5868564 w 12184637"/>
              <a:gd name="connsiteY35816" fmla="*/ 1271620 h 4608812"/>
              <a:gd name="connsiteX35817" fmla="*/ 5940347 w 12184637"/>
              <a:gd name="connsiteY35817" fmla="*/ 1392509 h 4608812"/>
              <a:gd name="connsiteX35818" fmla="*/ 5945206 w 12184637"/>
              <a:gd name="connsiteY35818" fmla="*/ 1395233 h 4608812"/>
              <a:gd name="connsiteX35819" fmla="*/ 5948004 w 12184637"/>
              <a:gd name="connsiteY35819" fmla="*/ 1394423 h 4608812"/>
              <a:gd name="connsiteX35820" fmla="*/ 6035247 w 12184637"/>
              <a:gd name="connsiteY35820" fmla="*/ 1513030 h 4608812"/>
              <a:gd name="connsiteX35821" fmla="*/ 6036498 w 12184637"/>
              <a:gd name="connsiteY35821" fmla="*/ 1505226 h 4608812"/>
              <a:gd name="connsiteX35822" fmla="*/ 5949697 w 12184637"/>
              <a:gd name="connsiteY35822" fmla="*/ 1386325 h 4608812"/>
              <a:gd name="connsiteX35823" fmla="*/ 5941893 w 12184637"/>
              <a:gd name="connsiteY35823" fmla="*/ 1385073 h 4608812"/>
              <a:gd name="connsiteX35824" fmla="*/ 5940641 w 12184637"/>
              <a:gd name="connsiteY35824" fmla="*/ 1392877 h 4608812"/>
              <a:gd name="connsiteX35825" fmla="*/ 6027443 w 12184637"/>
              <a:gd name="connsiteY35825" fmla="*/ 1511779 h 4608812"/>
              <a:gd name="connsiteX35826" fmla="*/ 6032008 w 12184637"/>
              <a:gd name="connsiteY35826" fmla="*/ 1514061 h 4608812"/>
              <a:gd name="connsiteX35827" fmla="*/ 6035247 w 12184637"/>
              <a:gd name="connsiteY35827" fmla="*/ 1513030 h 4608812"/>
              <a:gd name="connsiteX35828" fmla="*/ 6190739 w 12184637"/>
              <a:gd name="connsiteY35828" fmla="*/ 1524147 h 4608812"/>
              <a:gd name="connsiteX35829" fmla="*/ 6185733 w 12184637"/>
              <a:gd name="connsiteY35829" fmla="*/ 1518037 h 4608812"/>
              <a:gd name="connsiteX35830" fmla="*/ 6032523 w 12184637"/>
              <a:gd name="connsiteY35830" fmla="*/ 1502944 h 4608812"/>
              <a:gd name="connsiteX35831" fmla="*/ 6026412 w 12184637"/>
              <a:gd name="connsiteY35831" fmla="*/ 1507950 h 4608812"/>
              <a:gd name="connsiteX35832" fmla="*/ 6031418 w 12184637"/>
              <a:gd name="connsiteY35832" fmla="*/ 1514061 h 4608812"/>
              <a:gd name="connsiteX35833" fmla="*/ 6184629 w 12184637"/>
              <a:gd name="connsiteY35833" fmla="*/ 1529154 h 4608812"/>
              <a:gd name="connsiteX35834" fmla="*/ 6185217 w 12184637"/>
              <a:gd name="connsiteY35834" fmla="*/ 1529154 h 4608812"/>
              <a:gd name="connsiteX35835" fmla="*/ 6190739 w 12184637"/>
              <a:gd name="connsiteY35835" fmla="*/ 1524147 h 4608812"/>
              <a:gd name="connsiteX35836" fmla="*/ 6290720 w 12184637"/>
              <a:gd name="connsiteY35836" fmla="*/ 1636423 h 4608812"/>
              <a:gd name="connsiteX35837" fmla="*/ 6291014 w 12184637"/>
              <a:gd name="connsiteY35837" fmla="*/ 1628545 h 4608812"/>
              <a:gd name="connsiteX35838" fmla="*/ 6189267 w 12184637"/>
              <a:gd name="connsiteY35838" fmla="*/ 1519804 h 4608812"/>
              <a:gd name="connsiteX35839" fmla="*/ 6181389 w 12184637"/>
              <a:gd name="connsiteY35839" fmla="*/ 1519509 h 4608812"/>
              <a:gd name="connsiteX35840" fmla="*/ 6181095 w 12184637"/>
              <a:gd name="connsiteY35840" fmla="*/ 1527387 h 4608812"/>
              <a:gd name="connsiteX35841" fmla="*/ 6282842 w 12184637"/>
              <a:gd name="connsiteY35841" fmla="*/ 1636128 h 4608812"/>
              <a:gd name="connsiteX35842" fmla="*/ 6286965 w 12184637"/>
              <a:gd name="connsiteY35842" fmla="*/ 1637895 h 4608812"/>
              <a:gd name="connsiteX35843" fmla="*/ 6290720 w 12184637"/>
              <a:gd name="connsiteY35843" fmla="*/ 1636423 h 4608812"/>
              <a:gd name="connsiteX35844" fmla="*/ 6445107 w 12184637"/>
              <a:gd name="connsiteY35844" fmla="*/ 1640472 h 4608812"/>
              <a:gd name="connsiteX35845" fmla="*/ 6439807 w 12184637"/>
              <a:gd name="connsiteY35845" fmla="*/ 1634656 h 4608812"/>
              <a:gd name="connsiteX35846" fmla="*/ 6287186 w 12184637"/>
              <a:gd name="connsiteY35846" fmla="*/ 1626778 h 4608812"/>
              <a:gd name="connsiteX35847" fmla="*/ 6281369 w 12184637"/>
              <a:gd name="connsiteY35847" fmla="*/ 1632079 h 4608812"/>
              <a:gd name="connsiteX35848" fmla="*/ 6286670 w 12184637"/>
              <a:gd name="connsiteY35848" fmla="*/ 1637895 h 4608812"/>
              <a:gd name="connsiteX35849" fmla="*/ 6439291 w 12184637"/>
              <a:gd name="connsiteY35849" fmla="*/ 1645773 h 4608812"/>
              <a:gd name="connsiteX35850" fmla="*/ 6439585 w 12184637"/>
              <a:gd name="connsiteY35850" fmla="*/ 1645773 h 4608812"/>
              <a:gd name="connsiteX35851" fmla="*/ 6445107 w 12184637"/>
              <a:gd name="connsiteY35851" fmla="*/ 1640472 h 4608812"/>
              <a:gd name="connsiteX35852" fmla="*/ 6557383 w 12184637"/>
              <a:gd name="connsiteY35852" fmla="*/ 1736845 h 4608812"/>
              <a:gd name="connsiteX35853" fmla="*/ 6556573 w 12184637"/>
              <a:gd name="connsiteY35853" fmla="*/ 1728967 h 4608812"/>
              <a:gd name="connsiteX35854" fmla="*/ 6443046 w 12184637"/>
              <a:gd name="connsiteY35854" fmla="*/ 1635834 h 4608812"/>
              <a:gd name="connsiteX35855" fmla="*/ 6435168 w 12184637"/>
              <a:gd name="connsiteY35855" fmla="*/ 1636644 h 4608812"/>
              <a:gd name="connsiteX35856" fmla="*/ 6435978 w 12184637"/>
              <a:gd name="connsiteY35856" fmla="*/ 1644521 h 4608812"/>
              <a:gd name="connsiteX35857" fmla="*/ 6549505 w 12184637"/>
              <a:gd name="connsiteY35857" fmla="*/ 1737655 h 4608812"/>
              <a:gd name="connsiteX35858" fmla="*/ 6553113 w 12184637"/>
              <a:gd name="connsiteY35858" fmla="*/ 1738906 h 4608812"/>
              <a:gd name="connsiteX35859" fmla="*/ 6557383 w 12184637"/>
              <a:gd name="connsiteY35859" fmla="*/ 1736845 h 4608812"/>
              <a:gd name="connsiteX35860" fmla="*/ 6678934 w 12184637"/>
              <a:gd name="connsiteY35860" fmla="*/ 1826076 h 4608812"/>
              <a:gd name="connsiteX35861" fmla="*/ 6677757 w 12184637"/>
              <a:gd name="connsiteY35861" fmla="*/ 1818272 h 4608812"/>
              <a:gd name="connsiteX35862" fmla="*/ 6556352 w 12184637"/>
              <a:gd name="connsiteY35862" fmla="*/ 1728820 h 4608812"/>
              <a:gd name="connsiteX35863" fmla="*/ 6548548 w 12184637"/>
              <a:gd name="connsiteY35863" fmla="*/ 1729998 h 4608812"/>
              <a:gd name="connsiteX35864" fmla="*/ 6549726 w 12184637"/>
              <a:gd name="connsiteY35864" fmla="*/ 1737802 h 4608812"/>
              <a:gd name="connsiteX35865" fmla="*/ 6671130 w 12184637"/>
              <a:gd name="connsiteY35865" fmla="*/ 1827254 h 4608812"/>
              <a:gd name="connsiteX35866" fmla="*/ 6674517 w 12184637"/>
              <a:gd name="connsiteY35866" fmla="*/ 1828358 h 4608812"/>
              <a:gd name="connsiteX35867" fmla="*/ 6678934 w 12184637"/>
              <a:gd name="connsiteY35867" fmla="*/ 1826076 h 4608812"/>
              <a:gd name="connsiteX35868" fmla="*/ 6805419 w 12184637"/>
              <a:gd name="connsiteY35868" fmla="*/ 1922596 h 4608812"/>
              <a:gd name="connsiteX35869" fmla="*/ 6804389 w 12184637"/>
              <a:gd name="connsiteY35869" fmla="*/ 1914792 h 4608812"/>
              <a:gd name="connsiteX35870" fmla="*/ 6677830 w 12184637"/>
              <a:gd name="connsiteY35870" fmla="*/ 1818346 h 4608812"/>
              <a:gd name="connsiteX35871" fmla="*/ 6670026 w 12184637"/>
              <a:gd name="connsiteY35871" fmla="*/ 1819376 h 4608812"/>
              <a:gd name="connsiteX35872" fmla="*/ 6671057 w 12184637"/>
              <a:gd name="connsiteY35872" fmla="*/ 1827180 h 4608812"/>
              <a:gd name="connsiteX35873" fmla="*/ 6797615 w 12184637"/>
              <a:gd name="connsiteY35873" fmla="*/ 1923627 h 4608812"/>
              <a:gd name="connsiteX35874" fmla="*/ 6801002 w 12184637"/>
              <a:gd name="connsiteY35874" fmla="*/ 1924731 h 4608812"/>
              <a:gd name="connsiteX35875" fmla="*/ 6805419 w 12184637"/>
              <a:gd name="connsiteY35875" fmla="*/ 1922596 h 4608812"/>
              <a:gd name="connsiteX35876" fmla="*/ 10687201 w 12184637"/>
              <a:gd name="connsiteY35876" fmla="*/ 2795326 h 4608812"/>
              <a:gd name="connsiteX35877" fmla="*/ 10682563 w 12184637"/>
              <a:gd name="connsiteY35877" fmla="*/ 2788920 h 4608812"/>
              <a:gd name="connsiteX35878" fmla="*/ 10681386 w 12184637"/>
              <a:gd name="connsiteY35878" fmla="*/ 2788699 h 4608812"/>
              <a:gd name="connsiteX35879" fmla="*/ 10674980 w 12184637"/>
              <a:gd name="connsiteY35879" fmla="*/ 2793338 h 4608812"/>
              <a:gd name="connsiteX35880" fmla="*/ 10679618 w 12184637"/>
              <a:gd name="connsiteY35880" fmla="*/ 2799743 h 4608812"/>
              <a:gd name="connsiteX35881" fmla="*/ 10680796 w 12184637"/>
              <a:gd name="connsiteY35881" fmla="*/ 2799964 h 4608812"/>
              <a:gd name="connsiteX35882" fmla="*/ 10681753 w 12184637"/>
              <a:gd name="connsiteY35882" fmla="*/ 2800038 h 4608812"/>
              <a:gd name="connsiteX35883" fmla="*/ 10687201 w 12184637"/>
              <a:gd name="connsiteY35883" fmla="*/ 2795326 h 4608812"/>
              <a:gd name="connsiteX35884" fmla="*/ 10760457 w 12184637"/>
              <a:gd name="connsiteY35884" fmla="*/ 2807105 h 4608812"/>
              <a:gd name="connsiteX35885" fmla="*/ 10755819 w 12184637"/>
              <a:gd name="connsiteY35885" fmla="*/ 2800700 h 4608812"/>
              <a:gd name="connsiteX35886" fmla="*/ 10682563 w 12184637"/>
              <a:gd name="connsiteY35886" fmla="*/ 2788847 h 4608812"/>
              <a:gd name="connsiteX35887" fmla="*/ 10676158 w 12184637"/>
              <a:gd name="connsiteY35887" fmla="*/ 2793485 h 4608812"/>
              <a:gd name="connsiteX35888" fmla="*/ 10680796 w 12184637"/>
              <a:gd name="connsiteY35888" fmla="*/ 2799890 h 4608812"/>
              <a:gd name="connsiteX35889" fmla="*/ 10754052 w 12184637"/>
              <a:gd name="connsiteY35889" fmla="*/ 2811744 h 4608812"/>
              <a:gd name="connsiteX35890" fmla="*/ 10755009 w 12184637"/>
              <a:gd name="connsiteY35890" fmla="*/ 2811817 h 4608812"/>
              <a:gd name="connsiteX35891" fmla="*/ 10760457 w 12184637"/>
              <a:gd name="connsiteY35891" fmla="*/ 2807105 h 4608812"/>
              <a:gd name="connsiteX35892" fmla="*/ 10758248 w 12184637"/>
              <a:gd name="connsiteY35892" fmla="*/ 2810786 h 4608812"/>
              <a:gd name="connsiteX35893" fmla="*/ 10851823 w 12184637"/>
              <a:gd name="connsiteY35893" fmla="*/ 2743274 h 4608812"/>
              <a:gd name="connsiteX35894" fmla="*/ 10853075 w 12184637"/>
              <a:gd name="connsiteY35894" fmla="*/ 2735470 h 4608812"/>
              <a:gd name="connsiteX35895" fmla="*/ 10845270 w 12184637"/>
              <a:gd name="connsiteY35895" fmla="*/ 2734218 h 4608812"/>
              <a:gd name="connsiteX35896" fmla="*/ 10751695 w 12184637"/>
              <a:gd name="connsiteY35896" fmla="*/ 2801731 h 4608812"/>
              <a:gd name="connsiteX35897" fmla="*/ 10750443 w 12184637"/>
              <a:gd name="connsiteY35897" fmla="*/ 2809535 h 4608812"/>
              <a:gd name="connsiteX35898" fmla="*/ 10755009 w 12184637"/>
              <a:gd name="connsiteY35898" fmla="*/ 2811817 h 4608812"/>
              <a:gd name="connsiteX35899" fmla="*/ 10758248 w 12184637"/>
              <a:gd name="connsiteY35899" fmla="*/ 2810786 h 4608812"/>
              <a:gd name="connsiteX35900" fmla="*/ 10960564 w 12184637"/>
              <a:gd name="connsiteY35900" fmla="*/ 2739004 h 4608812"/>
              <a:gd name="connsiteX35901" fmla="*/ 10954969 w 12184637"/>
              <a:gd name="connsiteY35901" fmla="*/ 2733408 h 4608812"/>
              <a:gd name="connsiteX35902" fmla="*/ 10848584 w 12184637"/>
              <a:gd name="connsiteY35902" fmla="*/ 2733114 h 4608812"/>
              <a:gd name="connsiteX35903" fmla="*/ 10848510 w 12184637"/>
              <a:gd name="connsiteY35903" fmla="*/ 2733114 h 4608812"/>
              <a:gd name="connsiteX35904" fmla="*/ 10842988 w 12184637"/>
              <a:gd name="connsiteY35904" fmla="*/ 2738709 h 4608812"/>
              <a:gd name="connsiteX35905" fmla="*/ 10848584 w 12184637"/>
              <a:gd name="connsiteY35905" fmla="*/ 2744305 h 4608812"/>
              <a:gd name="connsiteX35906" fmla="*/ 10954969 w 12184637"/>
              <a:gd name="connsiteY35906" fmla="*/ 2744599 h 4608812"/>
              <a:gd name="connsiteX35907" fmla="*/ 10955043 w 12184637"/>
              <a:gd name="connsiteY35907" fmla="*/ 2744599 h 4608812"/>
              <a:gd name="connsiteX35908" fmla="*/ 10960564 w 12184637"/>
              <a:gd name="connsiteY35908" fmla="*/ 2739004 h 4608812"/>
              <a:gd name="connsiteX35909" fmla="*/ 10956221 w 12184637"/>
              <a:gd name="connsiteY35909" fmla="*/ 2744452 h 4608812"/>
              <a:gd name="connsiteX35910" fmla="*/ 11048617 w 12184637"/>
              <a:gd name="connsiteY35910" fmla="*/ 2723249 h 4608812"/>
              <a:gd name="connsiteX35911" fmla="*/ 11052814 w 12184637"/>
              <a:gd name="connsiteY35911" fmla="*/ 2716549 h 4608812"/>
              <a:gd name="connsiteX35912" fmla="*/ 11046114 w 12184637"/>
              <a:gd name="connsiteY35912" fmla="*/ 2712352 h 4608812"/>
              <a:gd name="connsiteX35913" fmla="*/ 10953718 w 12184637"/>
              <a:gd name="connsiteY35913" fmla="*/ 2733556 h 4608812"/>
              <a:gd name="connsiteX35914" fmla="*/ 10949521 w 12184637"/>
              <a:gd name="connsiteY35914" fmla="*/ 2740256 h 4608812"/>
              <a:gd name="connsiteX35915" fmla="*/ 10954969 w 12184637"/>
              <a:gd name="connsiteY35915" fmla="*/ 2744599 h 4608812"/>
              <a:gd name="connsiteX35916" fmla="*/ 10956221 w 12184637"/>
              <a:gd name="connsiteY35916" fmla="*/ 2744452 h 4608812"/>
              <a:gd name="connsiteX35917" fmla="*/ 11050017 w 12184637"/>
              <a:gd name="connsiteY35917" fmla="*/ 2722733 h 4608812"/>
              <a:gd name="connsiteX35918" fmla="*/ 11127100 w 12184637"/>
              <a:gd name="connsiteY35918" fmla="*/ 2681725 h 4608812"/>
              <a:gd name="connsiteX35919" fmla="*/ 11129383 w 12184637"/>
              <a:gd name="connsiteY35919" fmla="*/ 2674216 h 4608812"/>
              <a:gd name="connsiteX35920" fmla="*/ 11121873 w 12184637"/>
              <a:gd name="connsiteY35920" fmla="*/ 2671933 h 4608812"/>
              <a:gd name="connsiteX35921" fmla="*/ 11044790 w 12184637"/>
              <a:gd name="connsiteY35921" fmla="*/ 2712941 h 4608812"/>
              <a:gd name="connsiteX35922" fmla="*/ 11042507 w 12184637"/>
              <a:gd name="connsiteY35922" fmla="*/ 2720451 h 4608812"/>
              <a:gd name="connsiteX35923" fmla="*/ 11047440 w 12184637"/>
              <a:gd name="connsiteY35923" fmla="*/ 2723396 h 4608812"/>
              <a:gd name="connsiteX35924" fmla="*/ 11050017 w 12184637"/>
              <a:gd name="connsiteY35924" fmla="*/ 2722733 h 4608812"/>
              <a:gd name="connsiteX35925" fmla="*/ 11127690 w 12184637"/>
              <a:gd name="connsiteY35925" fmla="*/ 2681357 h 4608812"/>
              <a:gd name="connsiteX35926" fmla="*/ 11175617 w 12184637"/>
              <a:gd name="connsiteY35926" fmla="*/ 2647343 h 4608812"/>
              <a:gd name="connsiteX35927" fmla="*/ 11176943 w 12184637"/>
              <a:gd name="connsiteY35927" fmla="*/ 2639539 h 4608812"/>
              <a:gd name="connsiteX35928" fmla="*/ 11169139 w 12184637"/>
              <a:gd name="connsiteY35928" fmla="*/ 2638214 h 4608812"/>
              <a:gd name="connsiteX35929" fmla="*/ 11121211 w 12184637"/>
              <a:gd name="connsiteY35929" fmla="*/ 2672228 h 4608812"/>
              <a:gd name="connsiteX35930" fmla="*/ 11119885 w 12184637"/>
              <a:gd name="connsiteY35930" fmla="*/ 2680032 h 4608812"/>
              <a:gd name="connsiteX35931" fmla="*/ 11124450 w 12184637"/>
              <a:gd name="connsiteY35931" fmla="*/ 2682388 h 4608812"/>
              <a:gd name="connsiteX35932" fmla="*/ 11127690 w 12184637"/>
              <a:gd name="connsiteY35932" fmla="*/ 2681357 h 4608812"/>
              <a:gd name="connsiteX35933" fmla="*/ 11175617 w 12184637"/>
              <a:gd name="connsiteY35933" fmla="*/ 2647343 h 4608812"/>
              <a:gd name="connsiteX35934" fmla="*/ 11221043 w 12184637"/>
              <a:gd name="connsiteY35934" fmla="*/ 2615170 h 4608812"/>
              <a:gd name="connsiteX35935" fmla="*/ 11222369 w 12184637"/>
              <a:gd name="connsiteY35935" fmla="*/ 2607366 h 4608812"/>
              <a:gd name="connsiteX35936" fmla="*/ 11214564 w 12184637"/>
              <a:gd name="connsiteY35936" fmla="*/ 2606040 h 4608812"/>
              <a:gd name="connsiteX35937" fmla="*/ 11169139 w 12184637"/>
              <a:gd name="connsiteY35937" fmla="*/ 2638214 h 4608812"/>
              <a:gd name="connsiteX35938" fmla="*/ 11167814 w 12184637"/>
              <a:gd name="connsiteY35938" fmla="*/ 2646018 h 4608812"/>
              <a:gd name="connsiteX35939" fmla="*/ 11172378 w 12184637"/>
              <a:gd name="connsiteY35939" fmla="*/ 2648374 h 4608812"/>
              <a:gd name="connsiteX35940" fmla="*/ 11175617 w 12184637"/>
              <a:gd name="connsiteY35940" fmla="*/ 2647343 h 4608812"/>
              <a:gd name="connsiteX35941" fmla="*/ 12010799 w 12184637"/>
              <a:gd name="connsiteY35941" fmla="*/ 1001791 h 4608812"/>
              <a:gd name="connsiteX35942" fmla="*/ 12067121 w 12184637"/>
              <a:gd name="connsiteY35942" fmla="*/ 951653 h 4608812"/>
              <a:gd name="connsiteX35943" fmla="*/ 12067563 w 12184637"/>
              <a:gd name="connsiteY35943" fmla="*/ 943776 h 4608812"/>
              <a:gd name="connsiteX35944" fmla="*/ 12059685 w 12184637"/>
              <a:gd name="connsiteY35944" fmla="*/ 943334 h 4608812"/>
              <a:gd name="connsiteX35945" fmla="*/ 12003363 w 12184637"/>
              <a:gd name="connsiteY35945" fmla="*/ 993471 h 4608812"/>
              <a:gd name="connsiteX35946" fmla="*/ 12002922 w 12184637"/>
              <a:gd name="connsiteY35946" fmla="*/ 1001349 h 4608812"/>
              <a:gd name="connsiteX35947" fmla="*/ 12007118 w 12184637"/>
              <a:gd name="connsiteY35947" fmla="*/ 1003190 h 4608812"/>
              <a:gd name="connsiteX35948" fmla="*/ 12010799 w 12184637"/>
              <a:gd name="connsiteY35948" fmla="*/ 1001791 h 4608812"/>
              <a:gd name="connsiteX35949" fmla="*/ 11936734 w 12184637"/>
              <a:gd name="connsiteY35949" fmla="*/ 1040958 h 4608812"/>
              <a:gd name="connsiteX35950" fmla="*/ 12009695 w 12184637"/>
              <a:gd name="connsiteY35950" fmla="*/ 1002601 h 4608812"/>
              <a:gd name="connsiteX35951" fmla="*/ 12012051 w 12184637"/>
              <a:gd name="connsiteY35951" fmla="*/ 995091 h 4608812"/>
              <a:gd name="connsiteX35952" fmla="*/ 12004542 w 12184637"/>
              <a:gd name="connsiteY35952" fmla="*/ 992735 h 4608812"/>
              <a:gd name="connsiteX35953" fmla="*/ 11931581 w 12184637"/>
              <a:gd name="connsiteY35953" fmla="*/ 1031093 h 4608812"/>
              <a:gd name="connsiteX35954" fmla="*/ 11929225 w 12184637"/>
              <a:gd name="connsiteY35954" fmla="*/ 1038602 h 4608812"/>
              <a:gd name="connsiteX35955" fmla="*/ 11934231 w 12184637"/>
              <a:gd name="connsiteY35955" fmla="*/ 1041547 h 4608812"/>
              <a:gd name="connsiteX35956" fmla="*/ 11936734 w 12184637"/>
              <a:gd name="connsiteY35956" fmla="*/ 1040958 h 4608812"/>
              <a:gd name="connsiteX35957" fmla="*/ 11847209 w 12184637"/>
              <a:gd name="connsiteY35957" fmla="*/ 1067684 h 4608812"/>
              <a:gd name="connsiteX35958" fmla="*/ 11935777 w 12184637"/>
              <a:gd name="connsiteY35958" fmla="*/ 1041327 h 4608812"/>
              <a:gd name="connsiteX35959" fmla="*/ 11939532 w 12184637"/>
              <a:gd name="connsiteY35959" fmla="*/ 1034406 h 4608812"/>
              <a:gd name="connsiteX35960" fmla="*/ 11932612 w 12184637"/>
              <a:gd name="connsiteY35960" fmla="*/ 1030651 h 4608812"/>
              <a:gd name="connsiteX35961" fmla="*/ 11844043 w 12184637"/>
              <a:gd name="connsiteY35961" fmla="*/ 1057008 h 4608812"/>
              <a:gd name="connsiteX35962" fmla="*/ 11840288 w 12184637"/>
              <a:gd name="connsiteY35962" fmla="*/ 1063929 h 4608812"/>
              <a:gd name="connsiteX35963" fmla="*/ 11845662 w 12184637"/>
              <a:gd name="connsiteY35963" fmla="*/ 1067905 h 4608812"/>
              <a:gd name="connsiteX35964" fmla="*/ 11847209 w 12184637"/>
              <a:gd name="connsiteY35964" fmla="*/ 1067684 h 4608812"/>
              <a:gd name="connsiteX35965" fmla="*/ 11748775 w 12184637"/>
              <a:gd name="connsiteY35965" fmla="*/ 1079169 h 4608812"/>
              <a:gd name="connsiteX35966" fmla="*/ 11846252 w 12184637"/>
              <a:gd name="connsiteY35966" fmla="*/ 1067831 h 4608812"/>
              <a:gd name="connsiteX35967" fmla="*/ 11851184 w 12184637"/>
              <a:gd name="connsiteY35967" fmla="*/ 1061647 h 4608812"/>
              <a:gd name="connsiteX35968" fmla="*/ 11845000 w 12184637"/>
              <a:gd name="connsiteY35968" fmla="*/ 1056714 h 4608812"/>
              <a:gd name="connsiteX35969" fmla="*/ 11747523 w 12184637"/>
              <a:gd name="connsiteY35969" fmla="*/ 1068052 h 4608812"/>
              <a:gd name="connsiteX35970" fmla="*/ 11742590 w 12184637"/>
              <a:gd name="connsiteY35970" fmla="*/ 1074236 h 4608812"/>
              <a:gd name="connsiteX35971" fmla="*/ 11748185 w 12184637"/>
              <a:gd name="connsiteY35971" fmla="*/ 1079169 h 4608812"/>
              <a:gd name="connsiteX35972" fmla="*/ 11748775 w 12184637"/>
              <a:gd name="connsiteY35972" fmla="*/ 1079169 h 4608812"/>
              <a:gd name="connsiteX35973" fmla="*/ 11753707 w 12184637"/>
              <a:gd name="connsiteY35973" fmla="*/ 1074015 h 4608812"/>
              <a:gd name="connsiteX35974" fmla="*/ 11748480 w 12184637"/>
              <a:gd name="connsiteY35974" fmla="*/ 1068052 h 4608812"/>
              <a:gd name="connsiteX35975" fmla="*/ 11649236 w 12184637"/>
              <a:gd name="connsiteY35975" fmla="*/ 1061278 h 4608812"/>
              <a:gd name="connsiteX35976" fmla="*/ 11643272 w 12184637"/>
              <a:gd name="connsiteY35976" fmla="*/ 1066506 h 4608812"/>
              <a:gd name="connsiteX35977" fmla="*/ 11648500 w 12184637"/>
              <a:gd name="connsiteY35977" fmla="*/ 1072469 h 4608812"/>
              <a:gd name="connsiteX35978" fmla="*/ 11747744 w 12184637"/>
              <a:gd name="connsiteY35978" fmla="*/ 1079242 h 4608812"/>
              <a:gd name="connsiteX35979" fmla="*/ 11748185 w 12184637"/>
              <a:gd name="connsiteY35979" fmla="*/ 1079242 h 4608812"/>
              <a:gd name="connsiteX35980" fmla="*/ 11753707 w 12184637"/>
              <a:gd name="connsiteY35980" fmla="*/ 1074015 h 4608812"/>
              <a:gd name="connsiteX35981" fmla="*/ 11654242 w 12184637"/>
              <a:gd name="connsiteY35981" fmla="*/ 1068199 h 4608812"/>
              <a:gd name="connsiteX35982" fmla="*/ 11650119 w 12184637"/>
              <a:gd name="connsiteY35982" fmla="*/ 1061499 h 4608812"/>
              <a:gd name="connsiteX35983" fmla="*/ 11557575 w 12184637"/>
              <a:gd name="connsiteY35983" fmla="*/ 1039339 h 4608812"/>
              <a:gd name="connsiteX35984" fmla="*/ 11550875 w 12184637"/>
              <a:gd name="connsiteY35984" fmla="*/ 1043462 h 4608812"/>
              <a:gd name="connsiteX35985" fmla="*/ 11554998 w 12184637"/>
              <a:gd name="connsiteY35985" fmla="*/ 1050161 h 4608812"/>
              <a:gd name="connsiteX35986" fmla="*/ 11647543 w 12184637"/>
              <a:gd name="connsiteY35986" fmla="*/ 1072322 h 4608812"/>
              <a:gd name="connsiteX35987" fmla="*/ 11648867 w 12184637"/>
              <a:gd name="connsiteY35987" fmla="*/ 1072469 h 4608812"/>
              <a:gd name="connsiteX35988" fmla="*/ 11654242 w 12184637"/>
              <a:gd name="connsiteY35988" fmla="*/ 1068199 h 4608812"/>
              <a:gd name="connsiteX35989" fmla="*/ 11561403 w 12184637"/>
              <a:gd name="connsiteY35989" fmla="*/ 1047069 h 4608812"/>
              <a:gd name="connsiteX35990" fmla="*/ 11558605 w 12184637"/>
              <a:gd name="connsiteY35990" fmla="*/ 1039707 h 4608812"/>
              <a:gd name="connsiteX35991" fmla="*/ 11481448 w 12184637"/>
              <a:gd name="connsiteY35991" fmla="*/ 1005030 h 4608812"/>
              <a:gd name="connsiteX35992" fmla="*/ 11474086 w 12184637"/>
              <a:gd name="connsiteY35992" fmla="*/ 1007828 h 4608812"/>
              <a:gd name="connsiteX35993" fmla="*/ 11476884 w 12184637"/>
              <a:gd name="connsiteY35993" fmla="*/ 1015190 h 4608812"/>
              <a:gd name="connsiteX35994" fmla="*/ 11554041 w 12184637"/>
              <a:gd name="connsiteY35994" fmla="*/ 1049867 h 4608812"/>
              <a:gd name="connsiteX35995" fmla="*/ 11556397 w 12184637"/>
              <a:gd name="connsiteY35995" fmla="*/ 1050382 h 4608812"/>
              <a:gd name="connsiteX35996" fmla="*/ 11561403 w 12184637"/>
              <a:gd name="connsiteY35996" fmla="*/ 1047069 h 4608812"/>
              <a:gd name="connsiteX35997" fmla="*/ 11483436 w 12184637"/>
              <a:gd name="connsiteY35997" fmla="*/ 1013718 h 4608812"/>
              <a:gd name="connsiteX35998" fmla="*/ 11482848 w 12184637"/>
              <a:gd name="connsiteY35998" fmla="*/ 1005840 h 4608812"/>
              <a:gd name="connsiteX35999" fmla="*/ 11426305 w 12184637"/>
              <a:gd name="connsiteY35999" fmla="*/ 957617 h 4608812"/>
              <a:gd name="connsiteX36000" fmla="*/ 11418427 w 12184637"/>
              <a:gd name="connsiteY36000" fmla="*/ 958206 h 4608812"/>
              <a:gd name="connsiteX36001" fmla="*/ 11419016 w 12184637"/>
              <a:gd name="connsiteY36001" fmla="*/ 966084 h 4608812"/>
              <a:gd name="connsiteX36002" fmla="*/ 11475559 w 12184637"/>
              <a:gd name="connsiteY36002" fmla="*/ 1014307 h 4608812"/>
              <a:gd name="connsiteX36003" fmla="*/ 11479240 w 12184637"/>
              <a:gd name="connsiteY36003" fmla="*/ 1015632 h 4608812"/>
              <a:gd name="connsiteX36004" fmla="*/ 11483436 w 12184637"/>
              <a:gd name="connsiteY36004" fmla="*/ 1013718 h 4608812"/>
              <a:gd name="connsiteX36005" fmla="*/ 11425053 w 12184637"/>
              <a:gd name="connsiteY36005" fmla="*/ 966893 h 4608812"/>
              <a:gd name="connsiteX36006" fmla="*/ 11427630 w 12184637"/>
              <a:gd name="connsiteY36006" fmla="*/ 959458 h 4608812"/>
              <a:gd name="connsiteX36007" fmla="*/ 11397150 w 12184637"/>
              <a:gd name="connsiteY36007" fmla="*/ 896657 h 4608812"/>
              <a:gd name="connsiteX36008" fmla="*/ 11389714 w 12184637"/>
              <a:gd name="connsiteY36008" fmla="*/ 894080 h 4608812"/>
              <a:gd name="connsiteX36009" fmla="*/ 11387138 w 12184637"/>
              <a:gd name="connsiteY36009" fmla="*/ 901516 h 4608812"/>
              <a:gd name="connsiteX36010" fmla="*/ 11417618 w 12184637"/>
              <a:gd name="connsiteY36010" fmla="*/ 964317 h 4608812"/>
              <a:gd name="connsiteX36011" fmla="*/ 11422697 w 12184637"/>
              <a:gd name="connsiteY36011" fmla="*/ 967482 h 4608812"/>
              <a:gd name="connsiteX36012" fmla="*/ 11425053 w 12184637"/>
              <a:gd name="connsiteY36012" fmla="*/ 966893 h 4608812"/>
              <a:gd name="connsiteX36013" fmla="*/ 11392880 w 12184637"/>
              <a:gd name="connsiteY36013" fmla="*/ 904535 h 4608812"/>
              <a:gd name="connsiteX36014" fmla="*/ 11397665 w 12184637"/>
              <a:gd name="connsiteY36014" fmla="*/ 898277 h 4608812"/>
              <a:gd name="connsiteX36015" fmla="*/ 11387800 w 12184637"/>
              <a:gd name="connsiteY36015" fmla="*/ 823623 h 4608812"/>
              <a:gd name="connsiteX36016" fmla="*/ 11381542 w 12184637"/>
              <a:gd name="connsiteY36016" fmla="*/ 818837 h 4608812"/>
              <a:gd name="connsiteX36017" fmla="*/ 11376756 w 12184637"/>
              <a:gd name="connsiteY36017" fmla="*/ 825095 h 4608812"/>
              <a:gd name="connsiteX36018" fmla="*/ 11386622 w 12184637"/>
              <a:gd name="connsiteY36018" fmla="*/ 899749 h 4608812"/>
              <a:gd name="connsiteX36019" fmla="*/ 11392143 w 12184637"/>
              <a:gd name="connsiteY36019" fmla="*/ 904608 h 4608812"/>
              <a:gd name="connsiteX36020" fmla="*/ 11392880 w 12184637"/>
              <a:gd name="connsiteY36020" fmla="*/ 904535 h 4608812"/>
              <a:gd name="connsiteX36021" fmla="*/ 11387874 w 12184637"/>
              <a:gd name="connsiteY36021" fmla="*/ 824727 h 4608812"/>
              <a:gd name="connsiteX36022" fmla="*/ 11393101 w 12184637"/>
              <a:gd name="connsiteY36022" fmla="*/ 741091 h 4608812"/>
              <a:gd name="connsiteX36023" fmla="*/ 11387874 w 12184637"/>
              <a:gd name="connsiteY36023" fmla="*/ 735201 h 4608812"/>
              <a:gd name="connsiteX36024" fmla="*/ 11381983 w 12184637"/>
              <a:gd name="connsiteY36024" fmla="*/ 740428 h 4608812"/>
              <a:gd name="connsiteX36025" fmla="*/ 11376756 w 12184637"/>
              <a:gd name="connsiteY36025" fmla="*/ 824064 h 4608812"/>
              <a:gd name="connsiteX36026" fmla="*/ 11381983 w 12184637"/>
              <a:gd name="connsiteY36026" fmla="*/ 829954 h 4608812"/>
              <a:gd name="connsiteX36027" fmla="*/ 11382352 w 12184637"/>
              <a:gd name="connsiteY36027" fmla="*/ 829954 h 4608812"/>
              <a:gd name="connsiteX36028" fmla="*/ 11387874 w 12184637"/>
              <a:gd name="connsiteY36028" fmla="*/ 824727 h 4608812"/>
              <a:gd name="connsiteX36029" fmla="*/ 11392953 w 12184637"/>
              <a:gd name="connsiteY36029" fmla="*/ 741827 h 4608812"/>
              <a:gd name="connsiteX36030" fmla="*/ 11410697 w 12184637"/>
              <a:gd name="connsiteY36030" fmla="*/ 655026 h 4608812"/>
              <a:gd name="connsiteX36031" fmla="*/ 11406353 w 12184637"/>
              <a:gd name="connsiteY36031" fmla="*/ 648473 h 4608812"/>
              <a:gd name="connsiteX36032" fmla="*/ 11399801 w 12184637"/>
              <a:gd name="connsiteY36032" fmla="*/ 652817 h 4608812"/>
              <a:gd name="connsiteX36033" fmla="*/ 11382057 w 12184637"/>
              <a:gd name="connsiteY36033" fmla="*/ 739619 h 4608812"/>
              <a:gd name="connsiteX36034" fmla="*/ 11386401 w 12184637"/>
              <a:gd name="connsiteY36034" fmla="*/ 746171 h 4608812"/>
              <a:gd name="connsiteX36035" fmla="*/ 11387579 w 12184637"/>
              <a:gd name="connsiteY36035" fmla="*/ 746245 h 4608812"/>
              <a:gd name="connsiteX36036" fmla="*/ 11392953 w 12184637"/>
              <a:gd name="connsiteY36036" fmla="*/ 741827 h 4608812"/>
              <a:gd name="connsiteX36037" fmla="*/ 11410549 w 12184637"/>
              <a:gd name="connsiteY36037" fmla="*/ 655615 h 4608812"/>
              <a:gd name="connsiteX36038" fmla="*/ 11437275 w 12184637"/>
              <a:gd name="connsiteY36038" fmla="*/ 571611 h 4608812"/>
              <a:gd name="connsiteX36039" fmla="*/ 11433667 w 12184637"/>
              <a:gd name="connsiteY36039" fmla="*/ 564616 h 4608812"/>
              <a:gd name="connsiteX36040" fmla="*/ 11426673 w 12184637"/>
              <a:gd name="connsiteY36040" fmla="*/ 568224 h 4608812"/>
              <a:gd name="connsiteX36041" fmla="*/ 11399948 w 12184637"/>
              <a:gd name="connsiteY36041" fmla="*/ 652228 h 4608812"/>
              <a:gd name="connsiteX36042" fmla="*/ 11403555 w 12184637"/>
              <a:gd name="connsiteY36042" fmla="*/ 659222 h 4608812"/>
              <a:gd name="connsiteX36043" fmla="*/ 11405322 w 12184637"/>
              <a:gd name="connsiteY36043" fmla="*/ 659517 h 4608812"/>
              <a:gd name="connsiteX36044" fmla="*/ 11410549 w 12184637"/>
              <a:gd name="connsiteY36044" fmla="*/ 655615 h 4608812"/>
              <a:gd name="connsiteX36045" fmla="*/ 11437053 w 12184637"/>
              <a:gd name="connsiteY36045" fmla="*/ 572273 h 4608812"/>
              <a:gd name="connsiteX36046" fmla="*/ 11472393 w 12184637"/>
              <a:gd name="connsiteY36046" fmla="*/ 496220 h 4608812"/>
              <a:gd name="connsiteX36047" fmla="*/ 11469669 w 12184637"/>
              <a:gd name="connsiteY36047" fmla="*/ 488784 h 4608812"/>
              <a:gd name="connsiteX36048" fmla="*/ 11462233 w 12184637"/>
              <a:gd name="connsiteY36048" fmla="*/ 491508 h 4608812"/>
              <a:gd name="connsiteX36049" fmla="*/ 11426893 w 12184637"/>
              <a:gd name="connsiteY36049" fmla="*/ 567561 h 4608812"/>
              <a:gd name="connsiteX36050" fmla="*/ 11429617 w 12184637"/>
              <a:gd name="connsiteY36050" fmla="*/ 574997 h 4608812"/>
              <a:gd name="connsiteX36051" fmla="*/ 11431974 w 12184637"/>
              <a:gd name="connsiteY36051" fmla="*/ 575513 h 4608812"/>
              <a:gd name="connsiteX36052" fmla="*/ 11437053 w 12184637"/>
              <a:gd name="connsiteY36052" fmla="*/ 572273 h 4608812"/>
              <a:gd name="connsiteX36053" fmla="*/ 11471878 w 12184637"/>
              <a:gd name="connsiteY36053" fmla="*/ 497030 h 4608812"/>
              <a:gd name="connsiteX36054" fmla="*/ 11514947 w 12184637"/>
              <a:gd name="connsiteY36054" fmla="*/ 434082 h 4608812"/>
              <a:gd name="connsiteX36055" fmla="*/ 11513474 w 12184637"/>
              <a:gd name="connsiteY36055" fmla="*/ 426352 h 4608812"/>
              <a:gd name="connsiteX36056" fmla="*/ 11505744 w 12184637"/>
              <a:gd name="connsiteY36056" fmla="*/ 427824 h 4608812"/>
              <a:gd name="connsiteX36057" fmla="*/ 11462675 w 12184637"/>
              <a:gd name="connsiteY36057" fmla="*/ 490772 h 4608812"/>
              <a:gd name="connsiteX36058" fmla="*/ 11464147 w 12184637"/>
              <a:gd name="connsiteY36058" fmla="*/ 498503 h 4608812"/>
              <a:gd name="connsiteX36059" fmla="*/ 11467313 w 12184637"/>
              <a:gd name="connsiteY36059" fmla="*/ 499460 h 4608812"/>
              <a:gd name="connsiteX36060" fmla="*/ 11471878 w 12184637"/>
              <a:gd name="connsiteY36060" fmla="*/ 497030 h 4608812"/>
              <a:gd name="connsiteX36061" fmla="*/ 11514064 w 12184637"/>
              <a:gd name="connsiteY36061" fmla="*/ 435113 h 4608812"/>
              <a:gd name="connsiteX36062" fmla="*/ 11567956 w 12184637"/>
              <a:gd name="connsiteY36062" fmla="*/ 387994 h 4608812"/>
              <a:gd name="connsiteX36063" fmla="*/ 11568472 w 12184637"/>
              <a:gd name="connsiteY36063" fmla="*/ 380117 h 4608812"/>
              <a:gd name="connsiteX36064" fmla="*/ 11560593 w 12184637"/>
              <a:gd name="connsiteY36064" fmla="*/ 379601 h 4608812"/>
              <a:gd name="connsiteX36065" fmla="*/ 11506702 w 12184637"/>
              <a:gd name="connsiteY36065" fmla="*/ 426720 h 4608812"/>
              <a:gd name="connsiteX36066" fmla="*/ 11506186 w 12184637"/>
              <a:gd name="connsiteY36066" fmla="*/ 434598 h 4608812"/>
              <a:gd name="connsiteX36067" fmla="*/ 11510456 w 12184637"/>
              <a:gd name="connsiteY36067" fmla="*/ 436512 h 4608812"/>
              <a:gd name="connsiteX36068" fmla="*/ 11514064 w 12184637"/>
              <a:gd name="connsiteY36068" fmla="*/ 435113 h 4608812"/>
              <a:gd name="connsiteX36069" fmla="*/ 11566410 w 12184637"/>
              <a:gd name="connsiteY36069" fmla="*/ 388951 h 4608812"/>
              <a:gd name="connsiteX36070" fmla="*/ 11633922 w 12184637"/>
              <a:gd name="connsiteY36070" fmla="*/ 360386 h 4608812"/>
              <a:gd name="connsiteX36071" fmla="*/ 11636867 w 12184637"/>
              <a:gd name="connsiteY36071" fmla="*/ 353097 h 4608812"/>
              <a:gd name="connsiteX36072" fmla="*/ 11629578 w 12184637"/>
              <a:gd name="connsiteY36072" fmla="*/ 350152 h 4608812"/>
              <a:gd name="connsiteX36073" fmla="*/ 11562066 w 12184637"/>
              <a:gd name="connsiteY36073" fmla="*/ 378718 h 4608812"/>
              <a:gd name="connsiteX36074" fmla="*/ 11559121 w 12184637"/>
              <a:gd name="connsiteY36074" fmla="*/ 386006 h 4608812"/>
              <a:gd name="connsiteX36075" fmla="*/ 11564275 w 12184637"/>
              <a:gd name="connsiteY36075" fmla="*/ 389393 h 4608812"/>
              <a:gd name="connsiteX36076" fmla="*/ 11566410 w 12184637"/>
              <a:gd name="connsiteY36076" fmla="*/ 388951 h 4608812"/>
              <a:gd name="connsiteX36077" fmla="*/ 11632818 w 12184637"/>
              <a:gd name="connsiteY36077" fmla="*/ 360680 h 4608812"/>
              <a:gd name="connsiteX36078" fmla="*/ 11711447 w 12184637"/>
              <a:gd name="connsiteY36078" fmla="*/ 345072 h 4608812"/>
              <a:gd name="connsiteX36079" fmla="*/ 11715864 w 12184637"/>
              <a:gd name="connsiteY36079" fmla="*/ 338519 h 4608812"/>
              <a:gd name="connsiteX36080" fmla="*/ 11709313 w 12184637"/>
              <a:gd name="connsiteY36080" fmla="*/ 334102 h 4608812"/>
              <a:gd name="connsiteX36081" fmla="*/ 11630683 w 12184637"/>
              <a:gd name="connsiteY36081" fmla="*/ 349710 h 4608812"/>
              <a:gd name="connsiteX36082" fmla="*/ 11626266 w 12184637"/>
              <a:gd name="connsiteY36082" fmla="*/ 356263 h 4608812"/>
              <a:gd name="connsiteX36083" fmla="*/ 11631787 w 12184637"/>
              <a:gd name="connsiteY36083" fmla="*/ 360754 h 4608812"/>
              <a:gd name="connsiteX36084" fmla="*/ 11632818 w 12184637"/>
              <a:gd name="connsiteY36084" fmla="*/ 360680 h 4608812"/>
              <a:gd name="connsiteX36085" fmla="*/ 11710859 w 12184637"/>
              <a:gd name="connsiteY36085" fmla="*/ 345219 h 4608812"/>
              <a:gd name="connsiteX36086" fmla="*/ 11798028 w 12184637"/>
              <a:gd name="connsiteY36086" fmla="*/ 336973 h 4608812"/>
              <a:gd name="connsiteX36087" fmla="*/ 11803035 w 12184637"/>
              <a:gd name="connsiteY36087" fmla="*/ 330936 h 4608812"/>
              <a:gd name="connsiteX36088" fmla="*/ 11796924 w 12184637"/>
              <a:gd name="connsiteY36088" fmla="*/ 325930 h 4608812"/>
              <a:gd name="connsiteX36089" fmla="*/ 11709754 w 12184637"/>
              <a:gd name="connsiteY36089" fmla="*/ 334176 h 4608812"/>
              <a:gd name="connsiteX36090" fmla="*/ 11704748 w 12184637"/>
              <a:gd name="connsiteY36090" fmla="*/ 340286 h 4608812"/>
              <a:gd name="connsiteX36091" fmla="*/ 11710343 w 12184637"/>
              <a:gd name="connsiteY36091" fmla="*/ 345366 h 4608812"/>
              <a:gd name="connsiteX36092" fmla="*/ 11710859 w 12184637"/>
              <a:gd name="connsiteY36092" fmla="*/ 345219 h 4608812"/>
              <a:gd name="connsiteX36093" fmla="*/ 11797733 w 12184637"/>
              <a:gd name="connsiteY36093" fmla="*/ 336973 h 4608812"/>
              <a:gd name="connsiteX36094" fmla="*/ 11886744 w 12184637"/>
              <a:gd name="connsiteY36094" fmla="*/ 332998 h 4608812"/>
              <a:gd name="connsiteX36095" fmla="*/ 11892045 w 12184637"/>
              <a:gd name="connsiteY36095" fmla="*/ 327181 h 4608812"/>
              <a:gd name="connsiteX36096" fmla="*/ 11886229 w 12184637"/>
              <a:gd name="connsiteY36096" fmla="*/ 321881 h 4608812"/>
              <a:gd name="connsiteX36097" fmla="*/ 11797218 w 12184637"/>
              <a:gd name="connsiteY36097" fmla="*/ 325856 h 4608812"/>
              <a:gd name="connsiteX36098" fmla="*/ 11791918 w 12184637"/>
              <a:gd name="connsiteY36098" fmla="*/ 331673 h 4608812"/>
              <a:gd name="connsiteX36099" fmla="*/ 11797513 w 12184637"/>
              <a:gd name="connsiteY36099" fmla="*/ 336973 h 4608812"/>
              <a:gd name="connsiteX36100" fmla="*/ 11797733 w 12184637"/>
              <a:gd name="connsiteY36100" fmla="*/ 336973 h 4608812"/>
              <a:gd name="connsiteX36101" fmla="*/ 11886744 w 12184637"/>
              <a:gd name="connsiteY36101" fmla="*/ 332998 h 4608812"/>
              <a:gd name="connsiteX36102" fmla="*/ 11970454 w 12184637"/>
              <a:gd name="connsiteY36102" fmla="*/ 330126 h 4608812"/>
              <a:gd name="connsiteX36103" fmla="*/ 11975828 w 12184637"/>
              <a:gd name="connsiteY36103" fmla="*/ 324384 h 4608812"/>
              <a:gd name="connsiteX36104" fmla="*/ 11970233 w 12184637"/>
              <a:gd name="connsiteY36104" fmla="*/ 319009 h 4608812"/>
              <a:gd name="connsiteX36105" fmla="*/ 11970085 w 12184637"/>
              <a:gd name="connsiteY36105" fmla="*/ 319009 h 4608812"/>
              <a:gd name="connsiteX36106" fmla="*/ 11886376 w 12184637"/>
              <a:gd name="connsiteY36106" fmla="*/ 321881 h 4608812"/>
              <a:gd name="connsiteX36107" fmla="*/ 11881002 w 12184637"/>
              <a:gd name="connsiteY36107" fmla="*/ 327623 h 4608812"/>
              <a:gd name="connsiteX36108" fmla="*/ 11886597 w 12184637"/>
              <a:gd name="connsiteY36108" fmla="*/ 332998 h 4608812"/>
              <a:gd name="connsiteX36109" fmla="*/ 11886744 w 12184637"/>
              <a:gd name="connsiteY36109" fmla="*/ 332998 h 4608812"/>
              <a:gd name="connsiteX36110" fmla="*/ 12048863 w 12184637"/>
              <a:gd name="connsiteY36110" fmla="*/ 327108 h 4608812"/>
              <a:gd name="connsiteX36111" fmla="*/ 12043488 w 12184637"/>
              <a:gd name="connsiteY36111" fmla="*/ 321365 h 4608812"/>
              <a:gd name="connsiteX36112" fmla="*/ 11970454 w 12184637"/>
              <a:gd name="connsiteY36112" fmla="*/ 318936 h 4608812"/>
              <a:gd name="connsiteX36113" fmla="*/ 11964711 w 12184637"/>
              <a:gd name="connsiteY36113" fmla="*/ 324310 h 4608812"/>
              <a:gd name="connsiteX36114" fmla="*/ 11970085 w 12184637"/>
              <a:gd name="connsiteY36114" fmla="*/ 330053 h 4608812"/>
              <a:gd name="connsiteX36115" fmla="*/ 12043120 w 12184637"/>
              <a:gd name="connsiteY36115" fmla="*/ 332482 h 4608812"/>
              <a:gd name="connsiteX36116" fmla="*/ 12043341 w 12184637"/>
              <a:gd name="connsiteY36116" fmla="*/ 332482 h 4608812"/>
              <a:gd name="connsiteX36117" fmla="*/ 12048863 w 12184637"/>
              <a:gd name="connsiteY36117" fmla="*/ 327108 h 4608812"/>
              <a:gd name="connsiteX36118" fmla="*/ 12106067 w 12184637"/>
              <a:gd name="connsiteY36118" fmla="*/ 339992 h 4608812"/>
              <a:gd name="connsiteX36119" fmla="*/ 12101724 w 12184637"/>
              <a:gd name="connsiteY36119" fmla="*/ 333439 h 4608812"/>
              <a:gd name="connsiteX36120" fmla="*/ 12044445 w 12184637"/>
              <a:gd name="connsiteY36120" fmla="*/ 321512 h 4608812"/>
              <a:gd name="connsiteX36121" fmla="*/ 12037819 w 12184637"/>
              <a:gd name="connsiteY36121" fmla="*/ 325856 h 4608812"/>
              <a:gd name="connsiteX36122" fmla="*/ 12042163 w 12184637"/>
              <a:gd name="connsiteY36122" fmla="*/ 332482 h 4608812"/>
              <a:gd name="connsiteX36123" fmla="*/ 12099442 w 12184637"/>
              <a:gd name="connsiteY36123" fmla="*/ 344409 h 4608812"/>
              <a:gd name="connsiteX36124" fmla="*/ 12100619 w 12184637"/>
              <a:gd name="connsiteY36124" fmla="*/ 344557 h 4608812"/>
              <a:gd name="connsiteX36125" fmla="*/ 12106067 w 12184637"/>
              <a:gd name="connsiteY36125" fmla="*/ 339992 h 4608812"/>
              <a:gd name="connsiteX36126" fmla="*/ 12145235 w 12184637"/>
              <a:gd name="connsiteY36126" fmla="*/ 369073 h 4608812"/>
              <a:gd name="connsiteX36127" fmla="*/ 12143762 w 12184637"/>
              <a:gd name="connsiteY36127" fmla="*/ 361343 h 4608812"/>
              <a:gd name="connsiteX36128" fmla="*/ 12103712 w 12184637"/>
              <a:gd name="connsiteY36128" fmla="*/ 334249 h 4608812"/>
              <a:gd name="connsiteX36129" fmla="*/ 12095981 w 12184637"/>
              <a:gd name="connsiteY36129" fmla="*/ 335722 h 4608812"/>
              <a:gd name="connsiteX36130" fmla="*/ 12097454 w 12184637"/>
              <a:gd name="connsiteY36130" fmla="*/ 343452 h 4608812"/>
              <a:gd name="connsiteX36131" fmla="*/ 12137505 w 12184637"/>
              <a:gd name="connsiteY36131" fmla="*/ 370546 h 4608812"/>
              <a:gd name="connsiteX36132" fmla="*/ 12140671 w 12184637"/>
              <a:gd name="connsiteY36132" fmla="*/ 371503 h 4608812"/>
              <a:gd name="connsiteX36133" fmla="*/ 12145235 w 12184637"/>
              <a:gd name="connsiteY36133" fmla="*/ 369073 h 4608812"/>
              <a:gd name="connsiteX36134" fmla="*/ 11287599 w 12184637"/>
              <a:gd name="connsiteY36134" fmla="*/ 1382938 h 4608812"/>
              <a:gd name="connsiteX36135" fmla="*/ 11292752 w 12184637"/>
              <a:gd name="connsiteY36135" fmla="*/ 1307916 h 4608812"/>
              <a:gd name="connsiteX36136" fmla="*/ 11287599 w 12184637"/>
              <a:gd name="connsiteY36136" fmla="*/ 1301953 h 4608812"/>
              <a:gd name="connsiteX36137" fmla="*/ 11281635 w 12184637"/>
              <a:gd name="connsiteY36137" fmla="*/ 1307106 h 4608812"/>
              <a:gd name="connsiteX36138" fmla="*/ 11276482 w 12184637"/>
              <a:gd name="connsiteY36138" fmla="*/ 1382128 h 4608812"/>
              <a:gd name="connsiteX36139" fmla="*/ 11281635 w 12184637"/>
              <a:gd name="connsiteY36139" fmla="*/ 1388092 h 4608812"/>
              <a:gd name="connsiteX36140" fmla="*/ 11282077 w 12184637"/>
              <a:gd name="connsiteY36140" fmla="*/ 1388092 h 4608812"/>
              <a:gd name="connsiteX36141" fmla="*/ 11287599 w 12184637"/>
              <a:gd name="connsiteY36141" fmla="*/ 1382938 h 4608812"/>
              <a:gd name="connsiteX36142" fmla="*/ 11288630 w 12184637"/>
              <a:gd name="connsiteY36142" fmla="*/ 1312923 h 4608812"/>
              <a:gd name="connsiteX36143" fmla="*/ 11292605 w 12184637"/>
              <a:gd name="connsiteY36143" fmla="*/ 1306149 h 4608812"/>
              <a:gd name="connsiteX36144" fmla="*/ 11277144 w 12184637"/>
              <a:gd name="connsiteY36144" fmla="*/ 1246588 h 4608812"/>
              <a:gd name="connsiteX36145" fmla="*/ 11270371 w 12184637"/>
              <a:gd name="connsiteY36145" fmla="*/ 1242612 h 4608812"/>
              <a:gd name="connsiteX36146" fmla="*/ 11266395 w 12184637"/>
              <a:gd name="connsiteY36146" fmla="*/ 1249386 h 4608812"/>
              <a:gd name="connsiteX36147" fmla="*/ 11281856 w 12184637"/>
              <a:gd name="connsiteY36147" fmla="*/ 1308947 h 4608812"/>
              <a:gd name="connsiteX36148" fmla="*/ 11287304 w 12184637"/>
              <a:gd name="connsiteY36148" fmla="*/ 1313143 h 4608812"/>
              <a:gd name="connsiteX36149" fmla="*/ 11288630 w 12184637"/>
              <a:gd name="connsiteY36149" fmla="*/ 1312923 h 4608812"/>
              <a:gd name="connsiteX36150" fmla="*/ 11276849 w 12184637"/>
              <a:gd name="connsiteY36150" fmla="*/ 1250196 h 4608812"/>
              <a:gd name="connsiteX36151" fmla="*/ 11293268 w 12184637"/>
              <a:gd name="connsiteY36151" fmla="*/ 1213237 h 4608812"/>
              <a:gd name="connsiteX36152" fmla="*/ 11290470 w 12184637"/>
              <a:gd name="connsiteY36152" fmla="*/ 1205874 h 4608812"/>
              <a:gd name="connsiteX36153" fmla="*/ 11283108 w 12184637"/>
              <a:gd name="connsiteY36153" fmla="*/ 1208746 h 4608812"/>
              <a:gd name="connsiteX36154" fmla="*/ 11266690 w 12184637"/>
              <a:gd name="connsiteY36154" fmla="*/ 1245704 h 4608812"/>
              <a:gd name="connsiteX36155" fmla="*/ 11269487 w 12184637"/>
              <a:gd name="connsiteY36155" fmla="*/ 1253067 h 4608812"/>
              <a:gd name="connsiteX36156" fmla="*/ 11271770 w 12184637"/>
              <a:gd name="connsiteY36156" fmla="*/ 1253582 h 4608812"/>
              <a:gd name="connsiteX36157" fmla="*/ 11276849 w 12184637"/>
              <a:gd name="connsiteY36157" fmla="*/ 1250196 h 4608812"/>
              <a:gd name="connsiteX36158" fmla="*/ 11293709 w 12184637"/>
              <a:gd name="connsiteY36158" fmla="*/ 1211396 h 4608812"/>
              <a:gd name="connsiteX36159" fmla="*/ 11296802 w 12184637"/>
              <a:gd name="connsiteY36159" fmla="*/ 1172449 h 4608812"/>
              <a:gd name="connsiteX36160" fmla="*/ 11291721 w 12184637"/>
              <a:gd name="connsiteY36160" fmla="*/ 1166486 h 4608812"/>
              <a:gd name="connsiteX36161" fmla="*/ 11285758 w 12184637"/>
              <a:gd name="connsiteY36161" fmla="*/ 1171566 h 4608812"/>
              <a:gd name="connsiteX36162" fmla="*/ 11282666 w 12184637"/>
              <a:gd name="connsiteY36162" fmla="*/ 1210513 h 4608812"/>
              <a:gd name="connsiteX36163" fmla="*/ 11287746 w 12184637"/>
              <a:gd name="connsiteY36163" fmla="*/ 1216476 h 4608812"/>
              <a:gd name="connsiteX36164" fmla="*/ 11288261 w 12184637"/>
              <a:gd name="connsiteY36164" fmla="*/ 1216476 h 4608812"/>
              <a:gd name="connsiteX36165" fmla="*/ 11293709 w 12184637"/>
              <a:gd name="connsiteY36165" fmla="*/ 1211396 h 4608812"/>
              <a:gd name="connsiteX36166" fmla="*/ 11295109 w 12184637"/>
              <a:gd name="connsiteY36166" fmla="*/ 1176057 h 4608812"/>
              <a:gd name="connsiteX36167" fmla="*/ 11295255 w 12184637"/>
              <a:gd name="connsiteY36167" fmla="*/ 1168179 h 4608812"/>
              <a:gd name="connsiteX36168" fmla="*/ 11253069 w 12184637"/>
              <a:gd name="connsiteY36168" fmla="*/ 1124079 h 4608812"/>
              <a:gd name="connsiteX36169" fmla="*/ 11245192 w 12184637"/>
              <a:gd name="connsiteY36169" fmla="*/ 1123932 h 4608812"/>
              <a:gd name="connsiteX36170" fmla="*/ 11245044 w 12184637"/>
              <a:gd name="connsiteY36170" fmla="*/ 1131809 h 4608812"/>
              <a:gd name="connsiteX36171" fmla="*/ 11287230 w 12184637"/>
              <a:gd name="connsiteY36171" fmla="*/ 1175910 h 4608812"/>
              <a:gd name="connsiteX36172" fmla="*/ 11291280 w 12184637"/>
              <a:gd name="connsiteY36172" fmla="*/ 1177603 h 4608812"/>
              <a:gd name="connsiteX36173" fmla="*/ 11295109 w 12184637"/>
              <a:gd name="connsiteY36173" fmla="*/ 1176057 h 4608812"/>
              <a:gd name="connsiteX36174" fmla="*/ 11252922 w 12184637"/>
              <a:gd name="connsiteY36174" fmla="*/ 1131957 h 4608812"/>
              <a:gd name="connsiteX36175" fmla="*/ 11253143 w 12184637"/>
              <a:gd name="connsiteY36175" fmla="*/ 1124079 h 4608812"/>
              <a:gd name="connsiteX36176" fmla="*/ 11244603 w 12184637"/>
              <a:gd name="connsiteY36176" fmla="*/ 1115023 h 4608812"/>
              <a:gd name="connsiteX36177" fmla="*/ 11236725 w 12184637"/>
              <a:gd name="connsiteY36177" fmla="*/ 1114802 h 4608812"/>
              <a:gd name="connsiteX36178" fmla="*/ 11236504 w 12184637"/>
              <a:gd name="connsiteY36178" fmla="*/ 1122680 h 4608812"/>
              <a:gd name="connsiteX36179" fmla="*/ 11245118 w 12184637"/>
              <a:gd name="connsiteY36179" fmla="*/ 1131736 h 4608812"/>
              <a:gd name="connsiteX36180" fmla="*/ 11249168 w 12184637"/>
              <a:gd name="connsiteY36180" fmla="*/ 1133503 h 4608812"/>
              <a:gd name="connsiteX36181" fmla="*/ 11252922 w 12184637"/>
              <a:gd name="connsiteY36181" fmla="*/ 1131957 h 4608812"/>
              <a:gd name="connsiteX36182" fmla="*/ 11241658 w 12184637"/>
              <a:gd name="connsiteY36182" fmla="*/ 1124300 h 4608812"/>
              <a:gd name="connsiteX36183" fmla="*/ 11245928 w 12184637"/>
              <a:gd name="connsiteY36183" fmla="*/ 1117674 h 4608812"/>
              <a:gd name="connsiteX36184" fmla="*/ 11236430 w 12184637"/>
              <a:gd name="connsiteY36184" fmla="*/ 1073574 h 4608812"/>
              <a:gd name="connsiteX36185" fmla="*/ 11229805 w 12184637"/>
              <a:gd name="connsiteY36185" fmla="*/ 1069303 h 4608812"/>
              <a:gd name="connsiteX36186" fmla="*/ 11225534 w 12184637"/>
              <a:gd name="connsiteY36186" fmla="*/ 1075929 h 4608812"/>
              <a:gd name="connsiteX36187" fmla="*/ 11235032 w 12184637"/>
              <a:gd name="connsiteY36187" fmla="*/ 1120030 h 4608812"/>
              <a:gd name="connsiteX36188" fmla="*/ 11240480 w 12184637"/>
              <a:gd name="connsiteY36188" fmla="*/ 1124447 h 4608812"/>
              <a:gd name="connsiteX36189" fmla="*/ 11241658 w 12184637"/>
              <a:gd name="connsiteY36189" fmla="*/ 1124300 h 4608812"/>
              <a:gd name="connsiteX36190" fmla="*/ 11235915 w 12184637"/>
              <a:gd name="connsiteY36190" fmla="*/ 1077402 h 4608812"/>
              <a:gd name="connsiteX36191" fmla="*/ 11233633 w 12184637"/>
              <a:gd name="connsiteY36191" fmla="*/ 1069892 h 4608812"/>
              <a:gd name="connsiteX36192" fmla="*/ 11157139 w 12184637"/>
              <a:gd name="connsiteY36192" fmla="*/ 1029179 h 4608812"/>
              <a:gd name="connsiteX36193" fmla="*/ 11149629 w 12184637"/>
              <a:gd name="connsiteY36193" fmla="*/ 1031461 h 4608812"/>
              <a:gd name="connsiteX36194" fmla="*/ 11151911 w 12184637"/>
              <a:gd name="connsiteY36194" fmla="*/ 1038971 h 4608812"/>
              <a:gd name="connsiteX36195" fmla="*/ 11228406 w 12184637"/>
              <a:gd name="connsiteY36195" fmla="*/ 1079684 h 4608812"/>
              <a:gd name="connsiteX36196" fmla="*/ 11231056 w 12184637"/>
              <a:gd name="connsiteY36196" fmla="*/ 1080347 h 4608812"/>
              <a:gd name="connsiteX36197" fmla="*/ 11235915 w 12184637"/>
              <a:gd name="connsiteY36197" fmla="*/ 1077402 h 4608812"/>
              <a:gd name="connsiteX36198" fmla="*/ 11156328 w 12184637"/>
              <a:gd name="connsiteY36198" fmla="*/ 1039339 h 4608812"/>
              <a:gd name="connsiteX36199" fmla="*/ 11159789 w 12184637"/>
              <a:gd name="connsiteY36199" fmla="*/ 1032271 h 4608812"/>
              <a:gd name="connsiteX36200" fmla="*/ 11142782 w 12184637"/>
              <a:gd name="connsiteY36200" fmla="*/ 982796 h 4608812"/>
              <a:gd name="connsiteX36201" fmla="*/ 11135714 w 12184637"/>
              <a:gd name="connsiteY36201" fmla="*/ 979336 h 4608812"/>
              <a:gd name="connsiteX36202" fmla="*/ 11132254 w 12184637"/>
              <a:gd name="connsiteY36202" fmla="*/ 986404 h 4608812"/>
              <a:gd name="connsiteX36203" fmla="*/ 11149261 w 12184637"/>
              <a:gd name="connsiteY36203" fmla="*/ 1035878 h 4608812"/>
              <a:gd name="connsiteX36204" fmla="*/ 11154561 w 12184637"/>
              <a:gd name="connsiteY36204" fmla="*/ 1039633 h 4608812"/>
              <a:gd name="connsiteX36205" fmla="*/ 11156328 w 12184637"/>
              <a:gd name="connsiteY36205" fmla="*/ 1039339 h 4608812"/>
              <a:gd name="connsiteX36206" fmla="*/ 11142782 w 12184637"/>
              <a:gd name="connsiteY36206" fmla="*/ 986183 h 4608812"/>
              <a:gd name="connsiteX36207" fmla="*/ 11139027 w 12184637"/>
              <a:gd name="connsiteY36207" fmla="*/ 979262 h 4608812"/>
              <a:gd name="connsiteX36208" fmla="*/ 11042433 w 12184637"/>
              <a:gd name="connsiteY36208" fmla="*/ 951064 h 4608812"/>
              <a:gd name="connsiteX36209" fmla="*/ 11035513 w 12184637"/>
              <a:gd name="connsiteY36209" fmla="*/ 954819 h 4608812"/>
              <a:gd name="connsiteX36210" fmla="*/ 11039268 w 12184637"/>
              <a:gd name="connsiteY36210" fmla="*/ 961740 h 4608812"/>
              <a:gd name="connsiteX36211" fmla="*/ 11135862 w 12184637"/>
              <a:gd name="connsiteY36211" fmla="*/ 989938 h 4608812"/>
              <a:gd name="connsiteX36212" fmla="*/ 11137481 w 12184637"/>
              <a:gd name="connsiteY36212" fmla="*/ 990158 h 4608812"/>
              <a:gd name="connsiteX36213" fmla="*/ 11142782 w 12184637"/>
              <a:gd name="connsiteY36213" fmla="*/ 986183 h 4608812"/>
              <a:gd name="connsiteX36214" fmla="*/ 11046409 w 12184637"/>
              <a:gd name="connsiteY36214" fmla="*/ 957102 h 4608812"/>
              <a:gd name="connsiteX36215" fmla="*/ 11041550 w 12184637"/>
              <a:gd name="connsiteY36215" fmla="*/ 950844 h 4608812"/>
              <a:gd name="connsiteX36216" fmla="*/ 10930379 w 12184637"/>
              <a:gd name="connsiteY36216" fmla="*/ 936782 h 4608812"/>
              <a:gd name="connsiteX36217" fmla="*/ 10924121 w 12184637"/>
              <a:gd name="connsiteY36217" fmla="*/ 941641 h 4608812"/>
              <a:gd name="connsiteX36218" fmla="*/ 10928980 w 12184637"/>
              <a:gd name="connsiteY36218" fmla="*/ 947899 h 4608812"/>
              <a:gd name="connsiteX36219" fmla="*/ 11040151 w 12184637"/>
              <a:gd name="connsiteY36219" fmla="*/ 961961 h 4608812"/>
              <a:gd name="connsiteX36220" fmla="*/ 11040888 w 12184637"/>
              <a:gd name="connsiteY36220" fmla="*/ 962034 h 4608812"/>
              <a:gd name="connsiteX36221" fmla="*/ 11046409 w 12184637"/>
              <a:gd name="connsiteY36221" fmla="*/ 957102 h 4608812"/>
              <a:gd name="connsiteX36222" fmla="*/ 10935238 w 12184637"/>
              <a:gd name="connsiteY36222" fmla="*/ 942377 h 4608812"/>
              <a:gd name="connsiteX36223" fmla="*/ 10929643 w 12184637"/>
              <a:gd name="connsiteY36223" fmla="*/ 936782 h 4608812"/>
              <a:gd name="connsiteX36224" fmla="*/ 10807575 w 12184637"/>
              <a:gd name="connsiteY36224" fmla="*/ 937002 h 4608812"/>
              <a:gd name="connsiteX36225" fmla="*/ 10807575 w 12184637"/>
              <a:gd name="connsiteY36225" fmla="*/ 937002 h 4608812"/>
              <a:gd name="connsiteX36226" fmla="*/ 10802053 w 12184637"/>
              <a:gd name="connsiteY36226" fmla="*/ 942598 h 4608812"/>
              <a:gd name="connsiteX36227" fmla="*/ 10807649 w 12184637"/>
              <a:gd name="connsiteY36227" fmla="*/ 948193 h 4608812"/>
              <a:gd name="connsiteX36228" fmla="*/ 10929717 w 12184637"/>
              <a:gd name="connsiteY36228" fmla="*/ 947972 h 4608812"/>
              <a:gd name="connsiteX36229" fmla="*/ 10929717 w 12184637"/>
              <a:gd name="connsiteY36229" fmla="*/ 947972 h 4608812"/>
              <a:gd name="connsiteX36230" fmla="*/ 10935238 w 12184637"/>
              <a:gd name="connsiteY36230" fmla="*/ 942377 h 4608812"/>
              <a:gd name="connsiteX36231" fmla="*/ 10682122 w 12184637"/>
              <a:gd name="connsiteY36231" fmla="*/ 962771 h 4608812"/>
              <a:gd name="connsiteX36232" fmla="*/ 10808238 w 12184637"/>
              <a:gd name="connsiteY36232" fmla="*/ 948193 h 4608812"/>
              <a:gd name="connsiteX36233" fmla="*/ 10813171 w 12184637"/>
              <a:gd name="connsiteY36233" fmla="*/ 942009 h 4608812"/>
              <a:gd name="connsiteX36234" fmla="*/ 10806986 w 12184637"/>
              <a:gd name="connsiteY36234" fmla="*/ 937076 h 4608812"/>
              <a:gd name="connsiteX36235" fmla="*/ 10680870 w 12184637"/>
              <a:gd name="connsiteY36235" fmla="*/ 951653 h 4608812"/>
              <a:gd name="connsiteX36236" fmla="*/ 10675937 w 12184637"/>
              <a:gd name="connsiteY36236" fmla="*/ 957838 h 4608812"/>
              <a:gd name="connsiteX36237" fmla="*/ 10681532 w 12184637"/>
              <a:gd name="connsiteY36237" fmla="*/ 962771 h 4608812"/>
              <a:gd name="connsiteX36238" fmla="*/ 10682122 w 12184637"/>
              <a:gd name="connsiteY36238" fmla="*/ 962771 h 4608812"/>
              <a:gd name="connsiteX36239" fmla="*/ 10558803 w 12184637"/>
              <a:gd name="connsiteY36239" fmla="*/ 991557 h 4608812"/>
              <a:gd name="connsiteX36240" fmla="*/ 10682784 w 12184637"/>
              <a:gd name="connsiteY36240" fmla="*/ 962623 h 4608812"/>
              <a:gd name="connsiteX36241" fmla="*/ 10686908 w 12184637"/>
              <a:gd name="connsiteY36241" fmla="*/ 955924 h 4608812"/>
              <a:gd name="connsiteX36242" fmla="*/ 10680208 w 12184637"/>
              <a:gd name="connsiteY36242" fmla="*/ 951801 h 4608812"/>
              <a:gd name="connsiteX36243" fmla="*/ 10556226 w 12184637"/>
              <a:gd name="connsiteY36243" fmla="*/ 980735 h 4608812"/>
              <a:gd name="connsiteX36244" fmla="*/ 10552103 w 12184637"/>
              <a:gd name="connsiteY36244" fmla="*/ 987434 h 4608812"/>
              <a:gd name="connsiteX36245" fmla="*/ 10557551 w 12184637"/>
              <a:gd name="connsiteY36245" fmla="*/ 991704 h 4608812"/>
              <a:gd name="connsiteX36246" fmla="*/ 10558803 w 12184637"/>
              <a:gd name="connsiteY36246" fmla="*/ 991557 h 4608812"/>
              <a:gd name="connsiteX36247" fmla="*/ 10444024 w 12184637"/>
              <a:gd name="connsiteY36247" fmla="*/ 1034553 h 4608812"/>
              <a:gd name="connsiteX36248" fmla="*/ 10559465 w 12184637"/>
              <a:gd name="connsiteY36248" fmla="*/ 991336 h 4608812"/>
              <a:gd name="connsiteX36249" fmla="*/ 10562704 w 12184637"/>
              <a:gd name="connsiteY36249" fmla="*/ 984195 h 4608812"/>
              <a:gd name="connsiteX36250" fmla="*/ 10555563 w 12184637"/>
              <a:gd name="connsiteY36250" fmla="*/ 980956 h 4608812"/>
              <a:gd name="connsiteX36251" fmla="*/ 10440122 w 12184637"/>
              <a:gd name="connsiteY36251" fmla="*/ 1024172 h 4608812"/>
              <a:gd name="connsiteX36252" fmla="*/ 10436883 w 12184637"/>
              <a:gd name="connsiteY36252" fmla="*/ 1031314 h 4608812"/>
              <a:gd name="connsiteX36253" fmla="*/ 10442110 w 12184637"/>
              <a:gd name="connsiteY36253" fmla="*/ 1034921 h 4608812"/>
              <a:gd name="connsiteX36254" fmla="*/ 10444024 w 12184637"/>
              <a:gd name="connsiteY36254" fmla="*/ 1034553 h 4608812"/>
              <a:gd name="connsiteX36255" fmla="*/ 10344191 w 12184637"/>
              <a:gd name="connsiteY36255" fmla="*/ 1091611 h 4608812"/>
              <a:gd name="connsiteX36256" fmla="*/ 10444834 w 12184637"/>
              <a:gd name="connsiteY36256" fmla="*/ 1034259 h 4608812"/>
              <a:gd name="connsiteX36257" fmla="*/ 10446895 w 12184637"/>
              <a:gd name="connsiteY36257" fmla="*/ 1026675 h 4608812"/>
              <a:gd name="connsiteX36258" fmla="*/ 10439313 w 12184637"/>
              <a:gd name="connsiteY36258" fmla="*/ 1024614 h 4608812"/>
              <a:gd name="connsiteX36259" fmla="*/ 10338670 w 12184637"/>
              <a:gd name="connsiteY36259" fmla="*/ 1081967 h 4608812"/>
              <a:gd name="connsiteX36260" fmla="*/ 10336608 w 12184637"/>
              <a:gd name="connsiteY36260" fmla="*/ 1089550 h 4608812"/>
              <a:gd name="connsiteX36261" fmla="*/ 10341467 w 12184637"/>
              <a:gd name="connsiteY36261" fmla="*/ 1092347 h 4608812"/>
              <a:gd name="connsiteX36262" fmla="*/ 10344191 w 12184637"/>
              <a:gd name="connsiteY36262" fmla="*/ 1091611 h 4608812"/>
              <a:gd name="connsiteX36263" fmla="*/ 10256727 w 12184637"/>
              <a:gd name="connsiteY36263" fmla="*/ 1162510 h 4608812"/>
              <a:gd name="connsiteX36264" fmla="*/ 10344927 w 12184637"/>
              <a:gd name="connsiteY36264" fmla="*/ 1091022 h 4608812"/>
              <a:gd name="connsiteX36265" fmla="*/ 10345737 w 12184637"/>
              <a:gd name="connsiteY36265" fmla="*/ 1083144 h 4608812"/>
              <a:gd name="connsiteX36266" fmla="*/ 10337860 w 12184637"/>
              <a:gd name="connsiteY36266" fmla="*/ 1082335 h 4608812"/>
              <a:gd name="connsiteX36267" fmla="*/ 10249659 w 12184637"/>
              <a:gd name="connsiteY36267" fmla="*/ 1153823 h 4608812"/>
              <a:gd name="connsiteX36268" fmla="*/ 10248850 w 12184637"/>
              <a:gd name="connsiteY36268" fmla="*/ 1161700 h 4608812"/>
              <a:gd name="connsiteX36269" fmla="*/ 10253193 w 12184637"/>
              <a:gd name="connsiteY36269" fmla="*/ 1163762 h 4608812"/>
              <a:gd name="connsiteX36270" fmla="*/ 10256727 w 12184637"/>
              <a:gd name="connsiteY36270" fmla="*/ 1162510 h 4608812"/>
              <a:gd name="connsiteX36271" fmla="*/ 10179201 w 12184637"/>
              <a:gd name="connsiteY36271" fmla="*/ 1247471 h 4608812"/>
              <a:gd name="connsiteX36272" fmla="*/ 10257316 w 12184637"/>
              <a:gd name="connsiteY36272" fmla="*/ 1161995 h 4608812"/>
              <a:gd name="connsiteX36273" fmla="*/ 10256948 w 12184637"/>
              <a:gd name="connsiteY36273" fmla="*/ 1154117 h 4608812"/>
              <a:gd name="connsiteX36274" fmla="*/ 10249070 w 12184637"/>
              <a:gd name="connsiteY36274" fmla="*/ 1154485 h 4608812"/>
              <a:gd name="connsiteX36275" fmla="*/ 10170956 w 12184637"/>
              <a:gd name="connsiteY36275" fmla="*/ 1239962 h 4608812"/>
              <a:gd name="connsiteX36276" fmla="*/ 10171324 w 12184637"/>
              <a:gd name="connsiteY36276" fmla="*/ 1247840 h 4608812"/>
              <a:gd name="connsiteX36277" fmla="*/ 10175153 w 12184637"/>
              <a:gd name="connsiteY36277" fmla="*/ 1249312 h 4608812"/>
              <a:gd name="connsiteX36278" fmla="*/ 10179201 w 12184637"/>
              <a:gd name="connsiteY36278" fmla="*/ 1247471 h 4608812"/>
              <a:gd name="connsiteX36279" fmla="*/ 10109186 w 12184637"/>
              <a:gd name="connsiteY36279" fmla="*/ 1346274 h 4608812"/>
              <a:gd name="connsiteX36280" fmla="*/ 10179644 w 12184637"/>
              <a:gd name="connsiteY36280" fmla="*/ 1246882 h 4608812"/>
              <a:gd name="connsiteX36281" fmla="*/ 10178318 w 12184637"/>
              <a:gd name="connsiteY36281" fmla="*/ 1239078 h 4608812"/>
              <a:gd name="connsiteX36282" fmla="*/ 10170514 w 12184637"/>
              <a:gd name="connsiteY36282" fmla="*/ 1240404 h 4608812"/>
              <a:gd name="connsiteX36283" fmla="*/ 10100056 w 12184637"/>
              <a:gd name="connsiteY36283" fmla="*/ 1339795 h 4608812"/>
              <a:gd name="connsiteX36284" fmla="*/ 10101382 w 12184637"/>
              <a:gd name="connsiteY36284" fmla="*/ 1347599 h 4608812"/>
              <a:gd name="connsiteX36285" fmla="*/ 10104621 w 12184637"/>
              <a:gd name="connsiteY36285" fmla="*/ 1348630 h 4608812"/>
              <a:gd name="connsiteX36286" fmla="*/ 10109186 w 12184637"/>
              <a:gd name="connsiteY36286" fmla="*/ 1346274 h 4608812"/>
              <a:gd name="connsiteX36287" fmla="*/ 10044250 w 12184637"/>
              <a:gd name="connsiteY36287" fmla="*/ 1459064 h 4608812"/>
              <a:gd name="connsiteX36288" fmla="*/ 10109480 w 12184637"/>
              <a:gd name="connsiteY36288" fmla="*/ 1345832 h 4608812"/>
              <a:gd name="connsiteX36289" fmla="*/ 10107419 w 12184637"/>
              <a:gd name="connsiteY36289" fmla="*/ 1338249 h 4608812"/>
              <a:gd name="connsiteX36290" fmla="*/ 10099835 w 12184637"/>
              <a:gd name="connsiteY36290" fmla="*/ 1340310 h 4608812"/>
              <a:gd name="connsiteX36291" fmla="*/ 10034605 w 12184637"/>
              <a:gd name="connsiteY36291" fmla="*/ 1453543 h 4608812"/>
              <a:gd name="connsiteX36292" fmla="*/ 10036667 w 12184637"/>
              <a:gd name="connsiteY36292" fmla="*/ 1461126 h 4608812"/>
              <a:gd name="connsiteX36293" fmla="*/ 10039465 w 12184637"/>
              <a:gd name="connsiteY36293" fmla="*/ 1461862 h 4608812"/>
              <a:gd name="connsiteX36294" fmla="*/ 10044250 w 12184637"/>
              <a:gd name="connsiteY36294" fmla="*/ 1459064 h 4608812"/>
              <a:gd name="connsiteX36295" fmla="*/ 9984468 w 12184637"/>
              <a:gd name="connsiteY36295" fmla="*/ 1589598 h 4608812"/>
              <a:gd name="connsiteX36296" fmla="*/ 10044472 w 12184637"/>
              <a:gd name="connsiteY36296" fmla="*/ 1458549 h 4608812"/>
              <a:gd name="connsiteX36297" fmla="*/ 10041748 w 12184637"/>
              <a:gd name="connsiteY36297" fmla="*/ 1451187 h 4608812"/>
              <a:gd name="connsiteX36298" fmla="*/ 10034385 w 12184637"/>
              <a:gd name="connsiteY36298" fmla="*/ 1453911 h 4608812"/>
              <a:gd name="connsiteX36299" fmla="*/ 9974382 w 12184637"/>
              <a:gd name="connsiteY36299" fmla="*/ 1584960 h 4608812"/>
              <a:gd name="connsiteX36300" fmla="*/ 9977106 w 12184637"/>
              <a:gd name="connsiteY36300" fmla="*/ 1592323 h 4608812"/>
              <a:gd name="connsiteX36301" fmla="*/ 9979462 w 12184637"/>
              <a:gd name="connsiteY36301" fmla="*/ 1592838 h 4608812"/>
              <a:gd name="connsiteX36302" fmla="*/ 9984468 w 12184637"/>
              <a:gd name="connsiteY36302" fmla="*/ 1589598 h 4608812"/>
              <a:gd name="connsiteX36303" fmla="*/ 9929987 w 12184637"/>
              <a:gd name="connsiteY36303" fmla="*/ 1741851 h 4608812"/>
              <a:gd name="connsiteX36304" fmla="*/ 9984690 w 12184637"/>
              <a:gd name="connsiteY36304" fmla="*/ 1589157 h 4608812"/>
              <a:gd name="connsiteX36305" fmla="*/ 9981302 w 12184637"/>
              <a:gd name="connsiteY36305" fmla="*/ 1582015 h 4608812"/>
              <a:gd name="connsiteX36306" fmla="*/ 9974161 w 12184637"/>
              <a:gd name="connsiteY36306" fmla="*/ 1585402 h 4608812"/>
              <a:gd name="connsiteX36307" fmla="*/ 9919459 w 12184637"/>
              <a:gd name="connsiteY36307" fmla="*/ 1738096 h 4608812"/>
              <a:gd name="connsiteX36308" fmla="*/ 9922846 w 12184637"/>
              <a:gd name="connsiteY36308" fmla="*/ 1745238 h 4608812"/>
              <a:gd name="connsiteX36309" fmla="*/ 9924760 w 12184637"/>
              <a:gd name="connsiteY36309" fmla="*/ 1745532 h 4608812"/>
              <a:gd name="connsiteX36310" fmla="*/ 9929987 w 12184637"/>
              <a:gd name="connsiteY36310" fmla="*/ 1741851 h 4608812"/>
              <a:gd name="connsiteX36311" fmla="*/ 9913496 w 12184637"/>
              <a:gd name="connsiteY36311" fmla="*/ 1788896 h 4608812"/>
              <a:gd name="connsiteX36312" fmla="*/ 9929987 w 12184637"/>
              <a:gd name="connsiteY36312" fmla="*/ 1741851 h 4608812"/>
              <a:gd name="connsiteX36313" fmla="*/ 9926601 w 12184637"/>
              <a:gd name="connsiteY36313" fmla="*/ 1734710 h 4608812"/>
              <a:gd name="connsiteX36314" fmla="*/ 9919459 w 12184637"/>
              <a:gd name="connsiteY36314" fmla="*/ 1738096 h 4608812"/>
              <a:gd name="connsiteX36315" fmla="*/ 9902967 w 12184637"/>
              <a:gd name="connsiteY36315" fmla="*/ 1785142 h 4608812"/>
              <a:gd name="connsiteX36316" fmla="*/ 9906354 w 12184637"/>
              <a:gd name="connsiteY36316" fmla="*/ 1792283 h 4608812"/>
              <a:gd name="connsiteX36317" fmla="*/ 9908269 w 12184637"/>
              <a:gd name="connsiteY36317" fmla="*/ 1792578 h 4608812"/>
              <a:gd name="connsiteX36318" fmla="*/ 9913496 w 12184637"/>
              <a:gd name="connsiteY36318" fmla="*/ 1788896 h 4608812"/>
              <a:gd name="connsiteX36319" fmla="*/ 9913201 w 12184637"/>
              <a:gd name="connsiteY36319" fmla="*/ 1789633 h 4608812"/>
              <a:gd name="connsiteX36320" fmla="*/ 9913496 w 12184637"/>
              <a:gd name="connsiteY36320" fmla="*/ 1788823 h 4608812"/>
              <a:gd name="connsiteX36321" fmla="*/ 9909888 w 12184637"/>
              <a:gd name="connsiteY36321" fmla="*/ 1782123 h 4608812"/>
              <a:gd name="connsiteX36322" fmla="*/ 9902673 w 12184637"/>
              <a:gd name="connsiteY36322" fmla="*/ 1785952 h 4608812"/>
              <a:gd name="connsiteX36323" fmla="*/ 9906133 w 12184637"/>
              <a:gd name="connsiteY36323" fmla="*/ 1793019 h 4608812"/>
              <a:gd name="connsiteX36324" fmla="*/ 9907974 w 12184637"/>
              <a:gd name="connsiteY36324" fmla="*/ 1793314 h 4608812"/>
              <a:gd name="connsiteX36325" fmla="*/ 9913201 w 12184637"/>
              <a:gd name="connsiteY36325" fmla="*/ 1789633 h 4608812"/>
              <a:gd name="connsiteX36326" fmla="*/ 9917913 w 12184637"/>
              <a:gd name="connsiteY36326" fmla="*/ 1804431 h 4608812"/>
              <a:gd name="connsiteX36327" fmla="*/ 9919827 w 12184637"/>
              <a:gd name="connsiteY36327" fmla="*/ 1796774 h 4608812"/>
              <a:gd name="connsiteX36328" fmla="*/ 9912760 w 12184637"/>
              <a:gd name="connsiteY36328" fmla="*/ 1784994 h 4608812"/>
              <a:gd name="connsiteX36329" fmla="*/ 9905102 w 12184637"/>
              <a:gd name="connsiteY36329" fmla="*/ 1783080 h 4608812"/>
              <a:gd name="connsiteX36330" fmla="*/ 9903188 w 12184637"/>
              <a:gd name="connsiteY36330" fmla="*/ 1790737 h 4608812"/>
              <a:gd name="connsiteX36331" fmla="*/ 9910256 w 12184637"/>
              <a:gd name="connsiteY36331" fmla="*/ 1802517 h 4608812"/>
              <a:gd name="connsiteX36332" fmla="*/ 9915041 w 12184637"/>
              <a:gd name="connsiteY36332" fmla="*/ 1805241 h 4608812"/>
              <a:gd name="connsiteX36333" fmla="*/ 9917913 w 12184637"/>
              <a:gd name="connsiteY36333" fmla="*/ 1804431 h 4608812"/>
              <a:gd name="connsiteX36334" fmla="*/ 9943092 w 12184637"/>
              <a:gd name="connsiteY36334" fmla="*/ 1891380 h 4608812"/>
              <a:gd name="connsiteX36335" fmla="*/ 9946773 w 12184637"/>
              <a:gd name="connsiteY36335" fmla="*/ 1884386 h 4608812"/>
              <a:gd name="connsiteX36336" fmla="*/ 9920342 w 12184637"/>
              <a:gd name="connsiteY36336" fmla="*/ 1797952 h 4608812"/>
              <a:gd name="connsiteX36337" fmla="*/ 9913348 w 12184637"/>
              <a:gd name="connsiteY36337" fmla="*/ 1794271 h 4608812"/>
              <a:gd name="connsiteX36338" fmla="*/ 9909667 w 12184637"/>
              <a:gd name="connsiteY36338" fmla="*/ 1801265 h 4608812"/>
              <a:gd name="connsiteX36339" fmla="*/ 9936098 w 12184637"/>
              <a:gd name="connsiteY36339" fmla="*/ 1887699 h 4608812"/>
              <a:gd name="connsiteX36340" fmla="*/ 9941473 w 12184637"/>
              <a:gd name="connsiteY36340" fmla="*/ 1891674 h 4608812"/>
              <a:gd name="connsiteX36341" fmla="*/ 9943092 w 12184637"/>
              <a:gd name="connsiteY36341" fmla="*/ 1891380 h 4608812"/>
              <a:gd name="connsiteX36342" fmla="*/ 9956639 w 12184637"/>
              <a:gd name="connsiteY36342" fmla="*/ 1959113 h 4608812"/>
              <a:gd name="connsiteX36343" fmla="*/ 9960982 w 12184637"/>
              <a:gd name="connsiteY36343" fmla="*/ 1952561 h 4608812"/>
              <a:gd name="connsiteX36344" fmla="*/ 9946994 w 12184637"/>
              <a:gd name="connsiteY36344" fmla="*/ 1884975 h 4608812"/>
              <a:gd name="connsiteX36345" fmla="*/ 9940442 w 12184637"/>
              <a:gd name="connsiteY36345" fmla="*/ 1880631 h 4608812"/>
              <a:gd name="connsiteX36346" fmla="*/ 9936098 w 12184637"/>
              <a:gd name="connsiteY36346" fmla="*/ 1887183 h 4608812"/>
              <a:gd name="connsiteX36347" fmla="*/ 9950086 w 12184637"/>
              <a:gd name="connsiteY36347" fmla="*/ 1954770 h 4608812"/>
              <a:gd name="connsiteX36348" fmla="*/ 9955608 w 12184637"/>
              <a:gd name="connsiteY36348" fmla="*/ 1959187 h 4608812"/>
              <a:gd name="connsiteX36349" fmla="*/ 9956639 w 12184637"/>
              <a:gd name="connsiteY36349" fmla="*/ 1959113 h 4608812"/>
              <a:gd name="connsiteX36350" fmla="*/ 9961056 w 12184637"/>
              <a:gd name="connsiteY36350" fmla="*/ 1968022 h 4608812"/>
              <a:gd name="connsiteX36351" fmla="*/ 9961056 w 12184637"/>
              <a:gd name="connsiteY36351" fmla="*/ 1953665 h 4608812"/>
              <a:gd name="connsiteX36352" fmla="*/ 9955460 w 12184637"/>
              <a:gd name="connsiteY36352" fmla="*/ 1948070 h 4608812"/>
              <a:gd name="connsiteX36353" fmla="*/ 9955460 w 12184637"/>
              <a:gd name="connsiteY36353" fmla="*/ 1948070 h 4608812"/>
              <a:gd name="connsiteX36354" fmla="*/ 9949939 w 12184637"/>
              <a:gd name="connsiteY36354" fmla="*/ 1953665 h 4608812"/>
              <a:gd name="connsiteX36355" fmla="*/ 9949939 w 12184637"/>
              <a:gd name="connsiteY36355" fmla="*/ 1968022 h 4608812"/>
              <a:gd name="connsiteX36356" fmla="*/ 9955534 w 12184637"/>
              <a:gd name="connsiteY36356" fmla="*/ 1973617 h 4608812"/>
              <a:gd name="connsiteX36357" fmla="*/ 9955534 w 12184637"/>
              <a:gd name="connsiteY36357" fmla="*/ 1973617 h 4608812"/>
              <a:gd name="connsiteX36358" fmla="*/ 9961056 w 12184637"/>
              <a:gd name="connsiteY36358" fmla="*/ 1968022 h 4608812"/>
              <a:gd name="connsiteX36359" fmla="*/ 9959584 w 12184637"/>
              <a:gd name="connsiteY36359" fmla="*/ 2053056 h 4608812"/>
              <a:gd name="connsiteX36360" fmla="*/ 9961056 w 12184637"/>
              <a:gd name="connsiteY36360" fmla="*/ 1968095 h 4608812"/>
              <a:gd name="connsiteX36361" fmla="*/ 9955608 w 12184637"/>
              <a:gd name="connsiteY36361" fmla="*/ 1962426 h 4608812"/>
              <a:gd name="connsiteX36362" fmla="*/ 9955460 w 12184637"/>
              <a:gd name="connsiteY36362" fmla="*/ 1962426 h 4608812"/>
              <a:gd name="connsiteX36363" fmla="*/ 9949939 w 12184637"/>
              <a:gd name="connsiteY36363" fmla="*/ 1967875 h 4608812"/>
              <a:gd name="connsiteX36364" fmla="*/ 9948467 w 12184637"/>
              <a:gd name="connsiteY36364" fmla="*/ 2052836 h 4608812"/>
              <a:gd name="connsiteX36365" fmla="*/ 9953915 w 12184637"/>
              <a:gd name="connsiteY36365" fmla="*/ 2058505 h 4608812"/>
              <a:gd name="connsiteX36366" fmla="*/ 9954062 w 12184637"/>
              <a:gd name="connsiteY36366" fmla="*/ 2058505 h 4608812"/>
              <a:gd name="connsiteX36367" fmla="*/ 9959584 w 12184637"/>
              <a:gd name="connsiteY36367" fmla="*/ 2053056 h 4608812"/>
              <a:gd name="connsiteX36368" fmla="*/ 9951779 w 12184637"/>
              <a:gd name="connsiteY36368" fmla="*/ 2123514 h 4608812"/>
              <a:gd name="connsiteX36369" fmla="*/ 9959584 w 12184637"/>
              <a:gd name="connsiteY36369" fmla="*/ 2053572 h 4608812"/>
              <a:gd name="connsiteX36370" fmla="*/ 9954651 w 12184637"/>
              <a:gd name="connsiteY36370" fmla="*/ 2047387 h 4608812"/>
              <a:gd name="connsiteX36371" fmla="*/ 9948540 w 12184637"/>
              <a:gd name="connsiteY36371" fmla="*/ 2052320 h 4608812"/>
              <a:gd name="connsiteX36372" fmla="*/ 9940736 w 12184637"/>
              <a:gd name="connsiteY36372" fmla="*/ 2122262 h 4608812"/>
              <a:gd name="connsiteX36373" fmla="*/ 9945669 w 12184637"/>
              <a:gd name="connsiteY36373" fmla="*/ 2128373 h 4608812"/>
              <a:gd name="connsiteX36374" fmla="*/ 9946331 w 12184637"/>
              <a:gd name="connsiteY36374" fmla="*/ 2128447 h 4608812"/>
              <a:gd name="connsiteX36375" fmla="*/ 9951779 w 12184637"/>
              <a:gd name="connsiteY36375" fmla="*/ 2123514 h 4608812"/>
              <a:gd name="connsiteX36376" fmla="*/ 9938748 w 12184637"/>
              <a:gd name="connsiteY36376" fmla="*/ 2177995 h 4608812"/>
              <a:gd name="connsiteX36377" fmla="*/ 9951632 w 12184637"/>
              <a:gd name="connsiteY36377" fmla="*/ 2124250 h 4608812"/>
              <a:gd name="connsiteX36378" fmla="*/ 9947509 w 12184637"/>
              <a:gd name="connsiteY36378" fmla="*/ 2117550 h 4608812"/>
              <a:gd name="connsiteX36379" fmla="*/ 9940810 w 12184637"/>
              <a:gd name="connsiteY36379" fmla="*/ 2121673 h 4608812"/>
              <a:gd name="connsiteX36380" fmla="*/ 9927925 w 12184637"/>
              <a:gd name="connsiteY36380" fmla="*/ 2175418 h 4608812"/>
              <a:gd name="connsiteX36381" fmla="*/ 9932049 w 12184637"/>
              <a:gd name="connsiteY36381" fmla="*/ 2182118 h 4608812"/>
              <a:gd name="connsiteX36382" fmla="*/ 9933373 w 12184637"/>
              <a:gd name="connsiteY36382" fmla="*/ 2182265 h 4608812"/>
              <a:gd name="connsiteX36383" fmla="*/ 9938748 w 12184637"/>
              <a:gd name="connsiteY36383" fmla="*/ 2177995 h 4608812"/>
              <a:gd name="connsiteX36384" fmla="*/ 9939337 w 12184637"/>
              <a:gd name="connsiteY36384" fmla="*/ 2253753 h 4608812"/>
              <a:gd name="connsiteX36385" fmla="*/ 9944491 w 12184637"/>
              <a:gd name="connsiteY36385" fmla="*/ 2247790 h 4608812"/>
              <a:gd name="connsiteX36386" fmla="*/ 9938895 w 12184637"/>
              <a:gd name="connsiteY36386" fmla="*/ 2176302 h 4608812"/>
              <a:gd name="connsiteX36387" fmla="*/ 9932932 w 12184637"/>
              <a:gd name="connsiteY36387" fmla="*/ 2171148 h 4608812"/>
              <a:gd name="connsiteX36388" fmla="*/ 9927778 w 12184637"/>
              <a:gd name="connsiteY36388" fmla="*/ 2177112 h 4608812"/>
              <a:gd name="connsiteX36389" fmla="*/ 9933373 w 12184637"/>
              <a:gd name="connsiteY36389" fmla="*/ 2248600 h 4608812"/>
              <a:gd name="connsiteX36390" fmla="*/ 9938969 w 12184637"/>
              <a:gd name="connsiteY36390" fmla="*/ 2253753 h 4608812"/>
              <a:gd name="connsiteX36391" fmla="*/ 9939337 w 12184637"/>
              <a:gd name="connsiteY36391" fmla="*/ 2253753 h 4608812"/>
              <a:gd name="connsiteX36392" fmla="*/ 9919386 w 12184637"/>
              <a:gd name="connsiteY36392" fmla="*/ 2288503 h 4608812"/>
              <a:gd name="connsiteX36393" fmla="*/ 9943607 w 12184637"/>
              <a:gd name="connsiteY36393" fmla="*/ 2251176 h 4608812"/>
              <a:gd name="connsiteX36394" fmla="*/ 9941988 w 12184637"/>
              <a:gd name="connsiteY36394" fmla="*/ 2243446 h 4608812"/>
              <a:gd name="connsiteX36395" fmla="*/ 9934257 w 12184637"/>
              <a:gd name="connsiteY36395" fmla="*/ 2245066 h 4608812"/>
              <a:gd name="connsiteX36396" fmla="*/ 9910036 w 12184637"/>
              <a:gd name="connsiteY36396" fmla="*/ 2282393 h 4608812"/>
              <a:gd name="connsiteX36397" fmla="*/ 9911655 w 12184637"/>
              <a:gd name="connsiteY36397" fmla="*/ 2290123 h 4608812"/>
              <a:gd name="connsiteX36398" fmla="*/ 9914748 w 12184637"/>
              <a:gd name="connsiteY36398" fmla="*/ 2291007 h 4608812"/>
              <a:gd name="connsiteX36399" fmla="*/ 9919386 w 12184637"/>
              <a:gd name="connsiteY36399" fmla="*/ 2288503 h 4608812"/>
              <a:gd name="connsiteX36400" fmla="*/ 9880806 w 12184637"/>
              <a:gd name="connsiteY36400" fmla="*/ 2317069 h 4608812"/>
              <a:gd name="connsiteX36401" fmla="*/ 9917986 w 12184637"/>
              <a:gd name="connsiteY36401" fmla="*/ 2290050 h 4608812"/>
              <a:gd name="connsiteX36402" fmla="*/ 9919238 w 12184637"/>
              <a:gd name="connsiteY36402" fmla="*/ 2282245 h 4608812"/>
              <a:gd name="connsiteX36403" fmla="*/ 9911434 w 12184637"/>
              <a:gd name="connsiteY36403" fmla="*/ 2280994 h 4608812"/>
              <a:gd name="connsiteX36404" fmla="*/ 9874255 w 12184637"/>
              <a:gd name="connsiteY36404" fmla="*/ 2308014 h 4608812"/>
              <a:gd name="connsiteX36405" fmla="*/ 9873003 w 12184637"/>
              <a:gd name="connsiteY36405" fmla="*/ 2315818 h 4608812"/>
              <a:gd name="connsiteX36406" fmla="*/ 9877567 w 12184637"/>
              <a:gd name="connsiteY36406" fmla="*/ 2318100 h 4608812"/>
              <a:gd name="connsiteX36407" fmla="*/ 9880806 w 12184637"/>
              <a:gd name="connsiteY36407" fmla="*/ 2317069 h 4608812"/>
              <a:gd name="connsiteX36408" fmla="*/ 9825221 w 12184637"/>
              <a:gd name="connsiteY36408" fmla="*/ 2336579 h 4608812"/>
              <a:gd name="connsiteX36409" fmla="*/ 9879334 w 12184637"/>
              <a:gd name="connsiteY36409" fmla="*/ 2317806 h 4608812"/>
              <a:gd name="connsiteX36410" fmla="*/ 9882794 w 12184637"/>
              <a:gd name="connsiteY36410" fmla="*/ 2310738 h 4608812"/>
              <a:gd name="connsiteX36411" fmla="*/ 9875727 w 12184637"/>
              <a:gd name="connsiteY36411" fmla="*/ 2307278 h 4608812"/>
              <a:gd name="connsiteX36412" fmla="*/ 9821614 w 12184637"/>
              <a:gd name="connsiteY36412" fmla="*/ 2326051 h 4608812"/>
              <a:gd name="connsiteX36413" fmla="*/ 9818154 w 12184637"/>
              <a:gd name="connsiteY36413" fmla="*/ 2333119 h 4608812"/>
              <a:gd name="connsiteX36414" fmla="*/ 9823455 w 12184637"/>
              <a:gd name="connsiteY36414" fmla="*/ 2336874 h 4608812"/>
              <a:gd name="connsiteX36415" fmla="*/ 9825221 w 12184637"/>
              <a:gd name="connsiteY36415" fmla="*/ 2336579 h 4608812"/>
              <a:gd name="connsiteX36416" fmla="*/ 9749242 w 12184637"/>
              <a:gd name="connsiteY36416" fmla="*/ 2349316 h 4608812"/>
              <a:gd name="connsiteX36417" fmla="*/ 9824338 w 12184637"/>
              <a:gd name="connsiteY36417" fmla="*/ 2336874 h 4608812"/>
              <a:gd name="connsiteX36418" fmla="*/ 9828903 w 12184637"/>
              <a:gd name="connsiteY36418" fmla="*/ 2330469 h 4608812"/>
              <a:gd name="connsiteX36419" fmla="*/ 9822497 w 12184637"/>
              <a:gd name="connsiteY36419" fmla="*/ 2325904 h 4608812"/>
              <a:gd name="connsiteX36420" fmla="*/ 9747401 w 12184637"/>
              <a:gd name="connsiteY36420" fmla="*/ 2338346 h 4608812"/>
              <a:gd name="connsiteX36421" fmla="*/ 9742837 w 12184637"/>
              <a:gd name="connsiteY36421" fmla="*/ 2344752 h 4608812"/>
              <a:gd name="connsiteX36422" fmla="*/ 9748358 w 12184637"/>
              <a:gd name="connsiteY36422" fmla="*/ 2349390 h 4608812"/>
              <a:gd name="connsiteX36423" fmla="*/ 9749242 w 12184637"/>
              <a:gd name="connsiteY36423" fmla="*/ 2349316 h 4608812"/>
              <a:gd name="connsiteX36424" fmla="*/ 9655152 w 12184637"/>
              <a:gd name="connsiteY36424" fmla="*/ 2354691 h 4608812"/>
              <a:gd name="connsiteX36425" fmla="*/ 9748653 w 12184637"/>
              <a:gd name="connsiteY36425" fmla="*/ 2349390 h 4608812"/>
              <a:gd name="connsiteX36426" fmla="*/ 9753880 w 12184637"/>
              <a:gd name="connsiteY36426" fmla="*/ 2343500 h 4608812"/>
              <a:gd name="connsiteX36427" fmla="*/ 9747991 w 12184637"/>
              <a:gd name="connsiteY36427" fmla="*/ 2338273 h 4608812"/>
              <a:gd name="connsiteX36428" fmla="*/ 9654489 w 12184637"/>
              <a:gd name="connsiteY36428" fmla="*/ 2343574 h 4608812"/>
              <a:gd name="connsiteX36429" fmla="*/ 9649262 w 12184637"/>
              <a:gd name="connsiteY36429" fmla="*/ 2349463 h 4608812"/>
              <a:gd name="connsiteX36430" fmla="*/ 9654857 w 12184637"/>
              <a:gd name="connsiteY36430" fmla="*/ 2354691 h 4608812"/>
              <a:gd name="connsiteX36431" fmla="*/ 9655152 w 12184637"/>
              <a:gd name="connsiteY36431" fmla="*/ 2354691 h 4608812"/>
              <a:gd name="connsiteX36432" fmla="*/ 9660379 w 12184637"/>
              <a:gd name="connsiteY36432" fmla="*/ 2349243 h 4608812"/>
              <a:gd name="connsiteX36433" fmla="*/ 9654931 w 12184637"/>
              <a:gd name="connsiteY36433" fmla="*/ 2343500 h 4608812"/>
              <a:gd name="connsiteX36434" fmla="*/ 9545527 w 12184637"/>
              <a:gd name="connsiteY36434" fmla="*/ 2340776 h 4608812"/>
              <a:gd name="connsiteX36435" fmla="*/ 9539784 w 12184637"/>
              <a:gd name="connsiteY36435" fmla="*/ 2346224 h 4608812"/>
              <a:gd name="connsiteX36436" fmla="*/ 9545232 w 12184637"/>
              <a:gd name="connsiteY36436" fmla="*/ 2351967 h 4608812"/>
              <a:gd name="connsiteX36437" fmla="*/ 9654636 w 12184637"/>
              <a:gd name="connsiteY36437" fmla="*/ 2354691 h 4608812"/>
              <a:gd name="connsiteX36438" fmla="*/ 9654784 w 12184637"/>
              <a:gd name="connsiteY36438" fmla="*/ 2354691 h 4608812"/>
              <a:gd name="connsiteX36439" fmla="*/ 9660379 w 12184637"/>
              <a:gd name="connsiteY36439" fmla="*/ 2349243 h 4608812"/>
              <a:gd name="connsiteX36440" fmla="*/ 9550975 w 12184637"/>
              <a:gd name="connsiteY36440" fmla="*/ 2347034 h 4608812"/>
              <a:gd name="connsiteX36441" fmla="*/ 9546042 w 12184637"/>
              <a:gd name="connsiteY36441" fmla="*/ 2340850 h 4608812"/>
              <a:gd name="connsiteX36442" fmla="*/ 9425742 w 12184637"/>
              <a:gd name="connsiteY36442" fmla="*/ 2327450 h 4608812"/>
              <a:gd name="connsiteX36443" fmla="*/ 9419558 w 12184637"/>
              <a:gd name="connsiteY36443" fmla="*/ 2332383 h 4608812"/>
              <a:gd name="connsiteX36444" fmla="*/ 9424490 w 12184637"/>
              <a:gd name="connsiteY36444" fmla="*/ 2338494 h 4608812"/>
              <a:gd name="connsiteX36445" fmla="*/ 9544791 w 12184637"/>
              <a:gd name="connsiteY36445" fmla="*/ 2351893 h 4608812"/>
              <a:gd name="connsiteX36446" fmla="*/ 9545453 w 12184637"/>
              <a:gd name="connsiteY36446" fmla="*/ 2351967 h 4608812"/>
              <a:gd name="connsiteX36447" fmla="*/ 9550975 w 12184637"/>
              <a:gd name="connsiteY36447" fmla="*/ 2347034 h 4608812"/>
              <a:gd name="connsiteX36448" fmla="*/ 9430601 w 12184637"/>
              <a:gd name="connsiteY36448" fmla="*/ 2334150 h 4608812"/>
              <a:gd name="connsiteX36449" fmla="*/ 9426331 w 12184637"/>
              <a:gd name="connsiteY36449" fmla="*/ 2327524 h 4608812"/>
              <a:gd name="connsiteX36450" fmla="*/ 9300361 w 12184637"/>
              <a:gd name="connsiteY36450" fmla="*/ 2300799 h 4608812"/>
              <a:gd name="connsiteX36451" fmla="*/ 9293735 w 12184637"/>
              <a:gd name="connsiteY36451" fmla="*/ 2305069 h 4608812"/>
              <a:gd name="connsiteX36452" fmla="*/ 9298006 w 12184637"/>
              <a:gd name="connsiteY36452" fmla="*/ 2311695 h 4608812"/>
              <a:gd name="connsiteX36453" fmla="*/ 9423975 w 12184637"/>
              <a:gd name="connsiteY36453" fmla="*/ 2338420 h 4608812"/>
              <a:gd name="connsiteX36454" fmla="*/ 9425153 w 12184637"/>
              <a:gd name="connsiteY36454" fmla="*/ 2338567 h 4608812"/>
              <a:gd name="connsiteX36455" fmla="*/ 9430601 w 12184637"/>
              <a:gd name="connsiteY36455" fmla="*/ 2334150 h 4608812"/>
              <a:gd name="connsiteX36456" fmla="*/ 9304558 w 12184637"/>
              <a:gd name="connsiteY36456" fmla="*/ 2307866 h 4608812"/>
              <a:gd name="connsiteX36457" fmla="*/ 9300730 w 12184637"/>
              <a:gd name="connsiteY36457" fmla="*/ 2300946 h 4608812"/>
              <a:gd name="connsiteX36458" fmla="*/ 9178000 w 12184637"/>
              <a:gd name="connsiteY36458" fmla="*/ 2265459 h 4608812"/>
              <a:gd name="connsiteX36459" fmla="*/ 9171080 w 12184637"/>
              <a:gd name="connsiteY36459" fmla="*/ 2269288 h 4608812"/>
              <a:gd name="connsiteX36460" fmla="*/ 9174907 w 12184637"/>
              <a:gd name="connsiteY36460" fmla="*/ 2276209 h 4608812"/>
              <a:gd name="connsiteX36461" fmla="*/ 9297637 w 12184637"/>
              <a:gd name="connsiteY36461" fmla="*/ 2311695 h 4608812"/>
              <a:gd name="connsiteX36462" fmla="*/ 9299257 w 12184637"/>
              <a:gd name="connsiteY36462" fmla="*/ 2311916 h 4608812"/>
              <a:gd name="connsiteX36463" fmla="*/ 9304558 w 12184637"/>
              <a:gd name="connsiteY36463" fmla="*/ 2307866 h 4608812"/>
              <a:gd name="connsiteX36464" fmla="*/ 9181681 w 12184637"/>
              <a:gd name="connsiteY36464" fmla="*/ 2272675 h 4608812"/>
              <a:gd name="connsiteX36465" fmla="*/ 9178295 w 12184637"/>
              <a:gd name="connsiteY36465" fmla="*/ 2265533 h 4608812"/>
              <a:gd name="connsiteX36466" fmla="*/ 9067639 w 12184637"/>
              <a:gd name="connsiteY36466" fmla="*/ 2225850 h 4608812"/>
              <a:gd name="connsiteX36467" fmla="*/ 9060497 w 12184637"/>
              <a:gd name="connsiteY36467" fmla="*/ 2229237 h 4608812"/>
              <a:gd name="connsiteX36468" fmla="*/ 9063884 w 12184637"/>
              <a:gd name="connsiteY36468" fmla="*/ 2236378 h 4608812"/>
              <a:gd name="connsiteX36469" fmla="*/ 9174540 w 12184637"/>
              <a:gd name="connsiteY36469" fmla="*/ 2276061 h 4608812"/>
              <a:gd name="connsiteX36470" fmla="*/ 9176454 w 12184637"/>
              <a:gd name="connsiteY36470" fmla="*/ 2276356 h 4608812"/>
              <a:gd name="connsiteX36471" fmla="*/ 9181681 w 12184637"/>
              <a:gd name="connsiteY36471" fmla="*/ 2272675 h 4608812"/>
              <a:gd name="connsiteX36472" fmla="*/ 9070879 w 12184637"/>
              <a:gd name="connsiteY36472" fmla="*/ 2233433 h 4608812"/>
              <a:gd name="connsiteX36473" fmla="*/ 9068081 w 12184637"/>
              <a:gd name="connsiteY36473" fmla="*/ 2226071 h 4608812"/>
              <a:gd name="connsiteX36474" fmla="*/ 8977745 w 12184637"/>
              <a:gd name="connsiteY36474" fmla="*/ 2185136 h 4608812"/>
              <a:gd name="connsiteX36475" fmla="*/ 8970383 w 12184637"/>
              <a:gd name="connsiteY36475" fmla="*/ 2187934 h 4608812"/>
              <a:gd name="connsiteX36476" fmla="*/ 8973180 w 12184637"/>
              <a:gd name="connsiteY36476" fmla="*/ 2195296 h 4608812"/>
              <a:gd name="connsiteX36477" fmla="*/ 9063516 w 12184637"/>
              <a:gd name="connsiteY36477" fmla="*/ 2236231 h 4608812"/>
              <a:gd name="connsiteX36478" fmla="*/ 9065872 w 12184637"/>
              <a:gd name="connsiteY36478" fmla="*/ 2236746 h 4608812"/>
              <a:gd name="connsiteX36479" fmla="*/ 9070879 w 12184637"/>
              <a:gd name="connsiteY36479" fmla="*/ 2233433 h 4608812"/>
              <a:gd name="connsiteX36480" fmla="*/ 8980101 w 12184637"/>
              <a:gd name="connsiteY36480" fmla="*/ 2193162 h 4608812"/>
              <a:gd name="connsiteX36481" fmla="*/ 8978407 w 12184637"/>
              <a:gd name="connsiteY36481" fmla="*/ 2185431 h 4608812"/>
              <a:gd name="connsiteX36482" fmla="*/ 8916416 w 12184637"/>
              <a:gd name="connsiteY36482" fmla="*/ 2146043 h 4608812"/>
              <a:gd name="connsiteX36483" fmla="*/ 8908686 w 12184637"/>
              <a:gd name="connsiteY36483" fmla="*/ 2147736 h 4608812"/>
              <a:gd name="connsiteX36484" fmla="*/ 8910380 w 12184637"/>
              <a:gd name="connsiteY36484" fmla="*/ 2155466 h 4608812"/>
              <a:gd name="connsiteX36485" fmla="*/ 8972371 w 12184637"/>
              <a:gd name="connsiteY36485" fmla="*/ 2194855 h 4608812"/>
              <a:gd name="connsiteX36486" fmla="*/ 8975389 w 12184637"/>
              <a:gd name="connsiteY36486" fmla="*/ 2195738 h 4608812"/>
              <a:gd name="connsiteX36487" fmla="*/ 8980101 w 12184637"/>
              <a:gd name="connsiteY36487" fmla="*/ 2193162 h 4608812"/>
              <a:gd name="connsiteX36488" fmla="*/ 8917521 w 12184637"/>
              <a:gd name="connsiteY36488" fmla="*/ 2154657 h 4608812"/>
              <a:gd name="connsiteX36489" fmla="*/ 8917300 w 12184637"/>
              <a:gd name="connsiteY36489" fmla="*/ 2146779 h 4608812"/>
              <a:gd name="connsiteX36490" fmla="*/ 8874820 w 12184637"/>
              <a:gd name="connsiteY36490" fmla="*/ 2106507 h 4608812"/>
              <a:gd name="connsiteX36491" fmla="*/ 8866942 w 12184637"/>
              <a:gd name="connsiteY36491" fmla="*/ 2106728 h 4608812"/>
              <a:gd name="connsiteX36492" fmla="*/ 8867163 w 12184637"/>
              <a:gd name="connsiteY36492" fmla="*/ 2114606 h 4608812"/>
              <a:gd name="connsiteX36493" fmla="*/ 8909644 w 12184637"/>
              <a:gd name="connsiteY36493" fmla="*/ 2154804 h 4608812"/>
              <a:gd name="connsiteX36494" fmla="*/ 8913545 w 12184637"/>
              <a:gd name="connsiteY36494" fmla="*/ 2156350 h 4608812"/>
              <a:gd name="connsiteX36495" fmla="*/ 8917521 w 12184637"/>
              <a:gd name="connsiteY36495" fmla="*/ 2154657 h 4608812"/>
              <a:gd name="connsiteX36496" fmla="*/ 8874230 w 12184637"/>
              <a:gd name="connsiteY36496" fmla="*/ 2115121 h 4608812"/>
              <a:gd name="connsiteX36497" fmla="*/ 8875409 w 12184637"/>
              <a:gd name="connsiteY36497" fmla="*/ 2107317 h 4608812"/>
              <a:gd name="connsiteX36498" fmla="*/ 8843530 w 12184637"/>
              <a:gd name="connsiteY36498" fmla="*/ 2063806 h 4608812"/>
              <a:gd name="connsiteX36499" fmla="*/ 8835726 w 12184637"/>
              <a:gd name="connsiteY36499" fmla="*/ 2062628 h 4608812"/>
              <a:gd name="connsiteX36500" fmla="*/ 8834547 w 12184637"/>
              <a:gd name="connsiteY36500" fmla="*/ 2070432 h 4608812"/>
              <a:gd name="connsiteX36501" fmla="*/ 8866427 w 12184637"/>
              <a:gd name="connsiteY36501" fmla="*/ 2113943 h 4608812"/>
              <a:gd name="connsiteX36502" fmla="*/ 8870991 w 12184637"/>
              <a:gd name="connsiteY36502" fmla="*/ 2116225 h 4608812"/>
              <a:gd name="connsiteX36503" fmla="*/ 8874230 w 12184637"/>
              <a:gd name="connsiteY36503" fmla="*/ 2115121 h 4608812"/>
              <a:gd name="connsiteX36504" fmla="*/ 8841836 w 12184637"/>
              <a:gd name="connsiteY36504" fmla="*/ 2071904 h 4608812"/>
              <a:gd name="connsiteX36505" fmla="*/ 8843971 w 12184637"/>
              <a:gd name="connsiteY36505" fmla="*/ 2064321 h 4608812"/>
              <a:gd name="connsiteX36506" fmla="*/ 8815774 w 12184637"/>
              <a:gd name="connsiteY36506" fmla="*/ 2014552 h 4608812"/>
              <a:gd name="connsiteX36507" fmla="*/ 8808191 w 12184637"/>
              <a:gd name="connsiteY36507" fmla="*/ 2012416 h 4608812"/>
              <a:gd name="connsiteX36508" fmla="*/ 8806055 w 12184637"/>
              <a:gd name="connsiteY36508" fmla="*/ 2020000 h 4608812"/>
              <a:gd name="connsiteX36509" fmla="*/ 8834254 w 12184637"/>
              <a:gd name="connsiteY36509" fmla="*/ 2069769 h 4608812"/>
              <a:gd name="connsiteX36510" fmla="*/ 8839112 w 12184637"/>
              <a:gd name="connsiteY36510" fmla="*/ 2072567 h 4608812"/>
              <a:gd name="connsiteX36511" fmla="*/ 8841836 w 12184637"/>
              <a:gd name="connsiteY36511" fmla="*/ 2071904 h 4608812"/>
              <a:gd name="connsiteX36512" fmla="*/ 8813565 w 12184637"/>
              <a:gd name="connsiteY36512" fmla="*/ 2022208 h 4608812"/>
              <a:gd name="connsiteX36513" fmla="*/ 8815848 w 12184637"/>
              <a:gd name="connsiteY36513" fmla="*/ 2014699 h 4608812"/>
              <a:gd name="connsiteX36514" fmla="*/ 8784484 w 12184637"/>
              <a:gd name="connsiteY36514" fmla="*/ 1955727 h 4608812"/>
              <a:gd name="connsiteX36515" fmla="*/ 8776974 w 12184637"/>
              <a:gd name="connsiteY36515" fmla="*/ 1953444 h 4608812"/>
              <a:gd name="connsiteX36516" fmla="*/ 8774692 w 12184637"/>
              <a:gd name="connsiteY36516" fmla="*/ 1960954 h 4608812"/>
              <a:gd name="connsiteX36517" fmla="*/ 8806055 w 12184637"/>
              <a:gd name="connsiteY36517" fmla="*/ 2019926 h 4608812"/>
              <a:gd name="connsiteX36518" fmla="*/ 8810988 w 12184637"/>
              <a:gd name="connsiteY36518" fmla="*/ 2022871 h 4608812"/>
              <a:gd name="connsiteX36519" fmla="*/ 8813565 w 12184637"/>
              <a:gd name="connsiteY36519" fmla="*/ 2022208 h 4608812"/>
              <a:gd name="connsiteX36520" fmla="*/ 8781980 w 12184637"/>
              <a:gd name="connsiteY36520" fmla="*/ 1963383 h 4608812"/>
              <a:gd name="connsiteX36521" fmla="*/ 8784558 w 12184637"/>
              <a:gd name="connsiteY36521" fmla="*/ 1955948 h 4608812"/>
              <a:gd name="connsiteX36522" fmla="*/ 8753121 w 12184637"/>
              <a:gd name="connsiteY36522" fmla="*/ 1890276 h 4608812"/>
              <a:gd name="connsiteX36523" fmla="*/ 8745685 w 12184637"/>
              <a:gd name="connsiteY36523" fmla="*/ 1887625 h 4608812"/>
              <a:gd name="connsiteX36524" fmla="*/ 8743034 w 12184637"/>
              <a:gd name="connsiteY36524" fmla="*/ 1895061 h 4608812"/>
              <a:gd name="connsiteX36525" fmla="*/ 8774472 w 12184637"/>
              <a:gd name="connsiteY36525" fmla="*/ 1960733 h 4608812"/>
              <a:gd name="connsiteX36526" fmla="*/ 8779551 w 12184637"/>
              <a:gd name="connsiteY36526" fmla="*/ 1963899 h 4608812"/>
              <a:gd name="connsiteX36527" fmla="*/ 8781980 w 12184637"/>
              <a:gd name="connsiteY36527" fmla="*/ 1963383 h 4608812"/>
              <a:gd name="connsiteX36528" fmla="*/ 8750249 w 12184637"/>
              <a:gd name="connsiteY36528" fmla="*/ 1897859 h 4608812"/>
              <a:gd name="connsiteX36529" fmla="*/ 8753268 w 12184637"/>
              <a:gd name="connsiteY36529" fmla="*/ 1890570 h 4608812"/>
              <a:gd name="connsiteX36530" fmla="*/ 8724702 w 12184637"/>
              <a:gd name="connsiteY36530" fmla="*/ 1820554 h 4608812"/>
              <a:gd name="connsiteX36531" fmla="*/ 8717414 w 12184637"/>
              <a:gd name="connsiteY36531" fmla="*/ 1817536 h 4608812"/>
              <a:gd name="connsiteX36532" fmla="*/ 8714395 w 12184637"/>
              <a:gd name="connsiteY36532" fmla="*/ 1824825 h 4608812"/>
              <a:gd name="connsiteX36533" fmla="*/ 8742961 w 12184637"/>
              <a:gd name="connsiteY36533" fmla="*/ 1894840 h 4608812"/>
              <a:gd name="connsiteX36534" fmla="*/ 8748188 w 12184637"/>
              <a:gd name="connsiteY36534" fmla="*/ 1898300 h 4608812"/>
              <a:gd name="connsiteX36535" fmla="*/ 8750249 w 12184637"/>
              <a:gd name="connsiteY36535" fmla="*/ 1897859 h 4608812"/>
              <a:gd name="connsiteX36536" fmla="*/ 8721241 w 12184637"/>
              <a:gd name="connsiteY36536" fmla="*/ 1827990 h 4608812"/>
              <a:gd name="connsiteX36537" fmla="*/ 8724850 w 12184637"/>
              <a:gd name="connsiteY36537" fmla="*/ 1820996 h 4608812"/>
              <a:gd name="connsiteX36538" fmla="*/ 8702247 w 12184637"/>
              <a:gd name="connsiteY36538" fmla="*/ 1749066 h 4608812"/>
              <a:gd name="connsiteX36539" fmla="*/ 8695253 w 12184637"/>
              <a:gd name="connsiteY36539" fmla="*/ 1745459 h 4608812"/>
              <a:gd name="connsiteX36540" fmla="*/ 8691645 w 12184637"/>
              <a:gd name="connsiteY36540" fmla="*/ 1752453 h 4608812"/>
              <a:gd name="connsiteX36541" fmla="*/ 8714247 w 12184637"/>
              <a:gd name="connsiteY36541" fmla="*/ 1824383 h 4608812"/>
              <a:gd name="connsiteX36542" fmla="*/ 8719622 w 12184637"/>
              <a:gd name="connsiteY36542" fmla="*/ 1828285 h 4608812"/>
              <a:gd name="connsiteX36543" fmla="*/ 8721241 w 12184637"/>
              <a:gd name="connsiteY36543" fmla="*/ 1827990 h 4608812"/>
              <a:gd name="connsiteX36544" fmla="*/ 8697977 w 12184637"/>
              <a:gd name="connsiteY36544" fmla="*/ 1756208 h 4608812"/>
              <a:gd name="connsiteX36545" fmla="*/ 8702394 w 12184637"/>
              <a:gd name="connsiteY36545" fmla="*/ 1749655 h 4608812"/>
              <a:gd name="connsiteX36546" fmla="*/ 8688627 w 12184637"/>
              <a:gd name="connsiteY36546" fmla="*/ 1678241 h 4608812"/>
              <a:gd name="connsiteX36547" fmla="*/ 8682074 w 12184637"/>
              <a:gd name="connsiteY36547" fmla="*/ 1673823 h 4608812"/>
              <a:gd name="connsiteX36548" fmla="*/ 8677657 w 12184637"/>
              <a:gd name="connsiteY36548" fmla="*/ 1680376 h 4608812"/>
              <a:gd name="connsiteX36549" fmla="*/ 8691424 w 12184637"/>
              <a:gd name="connsiteY36549" fmla="*/ 1751790 h 4608812"/>
              <a:gd name="connsiteX36550" fmla="*/ 8696946 w 12184637"/>
              <a:gd name="connsiteY36550" fmla="*/ 1756281 h 4608812"/>
              <a:gd name="connsiteX36551" fmla="*/ 8697977 w 12184637"/>
              <a:gd name="connsiteY36551" fmla="*/ 1756208 h 4608812"/>
              <a:gd name="connsiteX36552" fmla="*/ 8688774 w 12184637"/>
              <a:gd name="connsiteY36552" fmla="*/ 1679271 h 4608812"/>
              <a:gd name="connsiteX36553" fmla="*/ 8688479 w 12184637"/>
              <a:gd name="connsiteY36553" fmla="*/ 1611980 h 4608812"/>
              <a:gd name="connsiteX36554" fmla="*/ 8682884 w 12184637"/>
              <a:gd name="connsiteY36554" fmla="*/ 1606458 h 4608812"/>
              <a:gd name="connsiteX36555" fmla="*/ 8682884 w 12184637"/>
              <a:gd name="connsiteY36555" fmla="*/ 1606458 h 4608812"/>
              <a:gd name="connsiteX36556" fmla="*/ 8677362 w 12184637"/>
              <a:gd name="connsiteY36556" fmla="*/ 1612054 h 4608812"/>
              <a:gd name="connsiteX36557" fmla="*/ 8677657 w 12184637"/>
              <a:gd name="connsiteY36557" fmla="*/ 1679345 h 4608812"/>
              <a:gd name="connsiteX36558" fmla="*/ 8683252 w 12184637"/>
              <a:gd name="connsiteY36558" fmla="*/ 1684867 h 4608812"/>
              <a:gd name="connsiteX36559" fmla="*/ 8683252 w 12184637"/>
              <a:gd name="connsiteY36559" fmla="*/ 1684867 h 4608812"/>
              <a:gd name="connsiteX36560" fmla="*/ 8688774 w 12184637"/>
              <a:gd name="connsiteY36560" fmla="*/ 1679271 h 4608812"/>
              <a:gd name="connsiteX36561" fmla="*/ 8688258 w 12184637"/>
              <a:gd name="connsiteY36561" fmla="*/ 1613600 h 4608812"/>
              <a:gd name="connsiteX36562" fmla="*/ 8706075 w 12184637"/>
              <a:gd name="connsiteY36562" fmla="*/ 1553891 h 4608812"/>
              <a:gd name="connsiteX36563" fmla="*/ 8702320 w 12184637"/>
              <a:gd name="connsiteY36563" fmla="*/ 1546971 h 4608812"/>
              <a:gd name="connsiteX36564" fmla="*/ 8695400 w 12184637"/>
              <a:gd name="connsiteY36564" fmla="*/ 1550725 h 4608812"/>
              <a:gd name="connsiteX36565" fmla="*/ 8677583 w 12184637"/>
              <a:gd name="connsiteY36565" fmla="*/ 1610434 h 4608812"/>
              <a:gd name="connsiteX36566" fmla="*/ 8681338 w 12184637"/>
              <a:gd name="connsiteY36566" fmla="*/ 1617354 h 4608812"/>
              <a:gd name="connsiteX36567" fmla="*/ 8682958 w 12184637"/>
              <a:gd name="connsiteY36567" fmla="*/ 1617575 h 4608812"/>
              <a:gd name="connsiteX36568" fmla="*/ 8688258 w 12184637"/>
              <a:gd name="connsiteY36568" fmla="*/ 1613600 h 4608812"/>
              <a:gd name="connsiteX36569" fmla="*/ 8703278 w 12184637"/>
              <a:gd name="connsiteY36569" fmla="*/ 1557278 h 4608812"/>
              <a:gd name="connsiteX36570" fmla="*/ 8796116 w 12184637"/>
              <a:gd name="connsiteY36570" fmla="*/ 1509938 h 4608812"/>
              <a:gd name="connsiteX36571" fmla="*/ 8798546 w 12184637"/>
              <a:gd name="connsiteY36571" fmla="*/ 1502429 h 4608812"/>
              <a:gd name="connsiteX36572" fmla="*/ 8791037 w 12184637"/>
              <a:gd name="connsiteY36572" fmla="*/ 1499999 h 4608812"/>
              <a:gd name="connsiteX36573" fmla="*/ 8698197 w 12184637"/>
              <a:gd name="connsiteY36573" fmla="*/ 1547339 h 4608812"/>
              <a:gd name="connsiteX36574" fmla="*/ 8695768 w 12184637"/>
              <a:gd name="connsiteY36574" fmla="*/ 1554848 h 4608812"/>
              <a:gd name="connsiteX36575" fmla="*/ 8700775 w 12184637"/>
              <a:gd name="connsiteY36575" fmla="*/ 1557867 h 4608812"/>
              <a:gd name="connsiteX36576" fmla="*/ 8703278 w 12184637"/>
              <a:gd name="connsiteY36576" fmla="*/ 1557278 h 4608812"/>
              <a:gd name="connsiteX36577" fmla="*/ 8798031 w 12184637"/>
              <a:gd name="connsiteY36577" fmla="*/ 1508392 h 4608812"/>
              <a:gd name="connsiteX36578" fmla="*/ 8829909 w 12184637"/>
              <a:gd name="connsiteY36578" fmla="*/ 1466942 h 4608812"/>
              <a:gd name="connsiteX36579" fmla="*/ 8828878 w 12184637"/>
              <a:gd name="connsiteY36579" fmla="*/ 1459138 h 4608812"/>
              <a:gd name="connsiteX36580" fmla="*/ 8821075 w 12184637"/>
              <a:gd name="connsiteY36580" fmla="*/ 1460169 h 4608812"/>
              <a:gd name="connsiteX36581" fmla="*/ 8789196 w 12184637"/>
              <a:gd name="connsiteY36581" fmla="*/ 1501619 h 4608812"/>
              <a:gd name="connsiteX36582" fmla="*/ 8790226 w 12184637"/>
              <a:gd name="connsiteY36582" fmla="*/ 1509423 h 4608812"/>
              <a:gd name="connsiteX36583" fmla="*/ 8793687 w 12184637"/>
              <a:gd name="connsiteY36583" fmla="*/ 1510601 h 4608812"/>
              <a:gd name="connsiteX36584" fmla="*/ 8798031 w 12184637"/>
              <a:gd name="connsiteY36584" fmla="*/ 1508392 h 4608812"/>
              <a:gd name="connsiteX36585" fmla="*/ 8826891 w 12184637"/>
              <a:gd name="connsiteY36585" fmla="*/ 1469004 h 4608812"/>
              <a:gd name="connsiteX36586" fmla="*/ 8890207 w 12184637"/>
              <a:gd name="connsiteY36586" fmla="*/ 1452880 h 4608812"/>
              <a:gd name="connsiteX36587" fmla="*/ 8894256 w 12184637"/>
              <a:gd name="connsiteY36587" fmla="*/ 1446107 h 4608812"/>
              <a:gd name="connsiteX36588" fmla="*/ 8887483 w 12184637"/>
              <a:gd name="connsiteY36588" fmla="*/ 1442058 h 4608812"/>
              <a:gd name="connsiteX36589" fmla="*/ 8824167 w 12184637"/>
              <a:gd name="connsiteY36589" fmla="*/ 1458181 h 4608812"/>
              <a:gd name="connsiteX36590" fmla="*/ 8820118 w 12184637"/>
              <a:gd name="connsiteY36590" fmla="*/ 1464954 h 4608812"/>
              <a:gd name="connsiteX36591" fmla="*/ 8825566 w 12184637"/>
              <a:gd name="connsiteY36591" fmla="*/ 1469151 h 4608812"/>
              <a:gd name="connsiteX36592" fmla="*/ 8826891 w 12184637"/>
              <a:gd name="connsiteY36592" fmla="*/ 1469004 h 4608812"/>
              <a:gd name="connsiteX36593" fmla="*/ 8891164 w 12184637"/>
              <a:gd name="connsiteY36593" fmla="*/ 1452512 h 4608812"/>
              <a:gd name="connsiteX36594" fmla="*/ 8956983 w 12184637"/>
              <a:gd name="connsiteY36594" fmla="*/ 1421517 h 4608812"/>
              <a:gd name="connsiteX36595" fmla="*/ 8959633 w 12184637"/>
              <a:gd name="connsiteY36595" fmla="*/ 1414081 h 4608812"/>
              <a:gd name="connsiteX36596" fmla="*/ 8952197 w 12184637"/>
              <a:gd name="connsiteY36596" fmla="*/ 1411430 h 4608812"/>
              <a:gd name="connsiteX36597" fmla="*/ 8886378 w 12184637"/>
              <a:gd name="connsiteY36597" fmla="*/ 1442426 h 4608812"/>
              <a:gd name="connsiteX36598" fmla="*/ 8883728 w 12184637"/>
              <a:gd name="connsiteY36598" fmla="*/ 1449862 h 4608812"/>
              <a:gd name="connsiteX36599" fmla="*/ 8888808 w 12184637"/>
              <a:gd name="connsiteY36599" fmla="*/ 1453027 h 4608812"/>
              <a:gd name="connsiteX36600" fmla="*/ 8891164 w 12184637"/>
              <a:gd name="connsiteY36600" fmla="*/ 1452512 h 4608812"/>
              <a:gd name="connsiteX36601" fmla="*/ 8996592 w 12184637"/>
              <a:gd name="connsiteY36601" fmla="*/ 1435211 h 4608812"/>
              <a:gd name="connsiteX36602" fmla="*/ 8993794 w 12184637"/>
              <a:gd name="connsiteY36602" fmla="*/ 1427848 h 4608812"/>
              <a:gd name="connsiteX36603" fmla="*/ 8956909 w 12184637"/>
              <a:gd name="connsiteY36603" fmla="*/ 1411430 h 4608812"/>
              <a:gd name="connsiteX36604" fmla="*/ 8949547 w 12184637"/>
              <a:gd name="connsiteY36604" fmla="*/ 1414228 h 4608812"/>
              <a:gd name="connsiteX36605" fmla="*/ 8952345 w 12184637"/>
              <a:gd name="connsiteY36605" fmla="*/ 1421590 h 4608812"/>
              <a:gd name="connsiteX36606" fmla="*/ 8989230 w 12184637"/>
              <a:gd name="connsiteY36606" fmla="*/ 1438008 h 4608812"/>
              <a:gd name="connsiteX36607" fmla="*/ 8991513 w 12184637"/>
              <a:gd name="connsiteY36607" fmla="*/ 1438524 h 4608812"/>
              <a:gd name="connsiteX36608" fmla="*/ 8996592 w 12184637"/>
              <a:gd name="connsiteY36608" fmla="*/ 1435211 h 4608812"/>
              <a:gd name="connsiteX36609" fmla="*/ 8992764 w 12184637"/>
              <a:gd name="connsiteY36609" fmla="*/ 1438303 h 4608812"/>
              <a:gd name="connsiteX36610" fmla="*/ 9102904 w 12184637"/>
              <a:gd name="connsiteY36610" fmla="*/ 1411725 h 4608812"/>
              <a:gd name="connsiteX36611" fmla="*/ 9107027 w 12184637"/>
              <a:gd name="connsiteY36611" fmla="*/ 1405025 h 4608812"/>
              <a:gd name="connsiteX36612" fmla="*/ 9100328 w 12184637"/>
              <a:gd name="connsiteY36612" fmla="*/ 1400902 h 4608812"/>
              <a:gd name="connsiteX36613" fmla="*/ 8990187 w 12184637"/>
              <a:gd name="connsiteY36613" fmla="*/ 1427480 h 4608812"/>
              <a:gd name="connsiteX36614" fmla="*/ 8986064 w 12184637"/>
              <a:gd name="connsiteY36614" fmla="*/ 1434180 h 4608812"/>
              <a:gd name="connsiteX36615" fmla="*/ 8991513 w 12184637"/>
              <a:gd name="connsiteY36615" fmla="*/ 1438450 h 4608812"/>
              <a:gd name="connsiteX36616" fmla="*/ 8992764 w 12184637"/>
              <a:gd name="connsiteY36616" fmla="*/ 1438303 h 4608812"/>
              <a:gd name="connsiteX36617" fmla="*/ 9145090 w 12184637"/>
              <a:gd name="connsiteY36617" fmla="*/ 1449714 h 4608812"/>
              <a:gd name="connsiteX36618" fmla="*/ 9145090 w 12184637"/>
              <a:gd name="connsiteY36618" fmla="*/ 1441837 h 4608812"/>
              <a:gd name="connsiteX36619" fmla="*/ 9105555 w 12184637"/>
              <a:gd name="connsiteY36619" fmla="*/ 1402375 h 4608812"/>
              <a:gd name="connsiteX36620" fmla="*/ 9097677 w 12184637"/>
              <a:gd name="connsiteY36620" fmla="*/ 1402375 h 4608812"/>
              <a:gd name="connsiteX36621" fmla="*/ 9097677 w 12184637"/>
              <a:gd name="connsiteY36621" fmla="*/ 1410252 h 4608812"/>
              <a:gd name="connsiteX36622" fmla="*/ 9137212 w 12184637"/>
              <a:gd name="connsiteY36622" fmla="*/ 1449714 h 4608812"/>
              <a:gd name="connsiteX36623" fmla="*/ 9141188 w 12184637"/>
              <a:gd name="connsiteY36623" fmla="*/ 1451334 h 4608812"/>
              <a:gd name="connsiteX36624" fmla="*/ 9145090 w 12184637"/>
              <a:gd name="connsiteY36624" fmla="*/ 1449714 h 4608812"/>
              <a:gd name="connsiteX36625" fmla="*/ 9177043 w 12184637"/>
              <a:gd name="connsiteY36625" fmla="*/ 1507656 h 4608812"/>
              <a:gd name="connsiteX36626" fmla="*/ 9179104 w 12184637"/>
              <a:gd name="connsiteY36626" fmla="*/ 1499999 h 4608812"/>
              <a:gd name="connsiteX36627" fmla="*/ 9145974 w 12184637"/>
              <a:gd name="connsiteY36627" fmla="*/ 1442941 h 4608812"/>
              <a:gd name="connsiteX36628" fmla="*/ 9138317 w 12184637"/>
              <a:gd name="connsiteY36628" fmla="*/ 1440953 h 4608812"/>
              <a:gd name="connsiteX36629" fmla="*/ 9136329 w 12184637"/>
              <a:gd name="connsiteY36629" fmla="*/ 1448610 h 4608812"/>
              <a:gd name="connsiteX36630" fmla="*/ 9169459 w 12184637"/>
              <a:gd name="connsiteY36630" fmla="*/ 1505668 h 4608812"/>
              <a:gd name="connsiteX36631" fmla="*/ 9174319 w 12184637"/>
              <a:gd name="connsiteY36631" fmla="*/ 1508466 h 4608812"/>
              <a:gd name="connsiteX36632" fmla="*/ 9177043 w 12184637"/>
              <a:gd name="connsiteY36632" fmla="*/ 1507656 h 4608812"/>
              <a:gd name="connsiteX36633" fmla="*/ 9203915 w 12184637"/>
              <a:gd name="connsiteY36633" fmla="*/ 1577377 h 4608812"/>
              <a:gd name="connsiteX36634" fmla="*/ 9207008 w 12184637"/>
              <a:gd name="connsiteY36634" fmla="*/ 1570162 h 4608812"/>
              <a:gd name="connsiteX36635" fmla="*/ 9179399 w 12184637"/>
              <a:gd name="connsiteY36635" fmla="*/ 1500735 h 4608812"/>
              <a:gd name="connsiteX36636" fmla="*/ 9172183 w 12184637"/>
              <a:gd name="connsiteY36636" fmla="*/ 1497643 h 4608812"/>
              <a:gd name="connsiteX36637" fmla="*/ 9169092 w 12184637"/>
              <a:gd name="connsiteY36637" fmla="*/ 1504858 h 4608812"/>
              <a:gd name="connsiteX36638" fmla="*/ 9196700 w 12184637"/>
              <a:gd name="connsiteY36638" fmla="*/ 1574285 h 4608812"/>
              <a:gd name="connsiteX36639" fmla="*/ 9201927 w 12184637"/>
              <a:gd name="connsiteY36639" fmla="*/ 1577819 h 4608812"/>
              <a:gd name="connsiteX36640" fmla="*/ 9203915 w 12184637"/>
              <a:gd name="connsiteY36640" fmla="*/ 1577377 h 4608812"/>
              <a:gd name="connsiteX36641" fmla="*/ 9226371 w 12184637"/>
              <a:gd name="connsiteY36641" fmla="*/ 1654092 h 4608812"/>
              <a:gd name="connsiteX36642" fmla="*/ 9230125 w 12184637"/>
              <a:gd name="connsiteY36642" fmla="*/ 1647172 h 4608812"/>
              <a:gd name="connsiteX36643" fmla="*/ 9207228 w 12184637"/>
              <a:gd name="connsiteY36643" fmla="*/ 1570604 h 4608812"/>
              <a:gd name="connsiteX36644" fmla="*/ 9200308 w 12184637"/>
              <a:gd name="connsiteY36644" fmla="*/ 1566849 h 4608812"/>
              <a:gd name="connsiteX36645" fmla="*/ 9196553 w 12184637"/>
              <a:gd name="connsiteY36645" fmla="*/ 1573769 h 4608812"/>
              <a:gd name="connsiteX36646" fmla="*/ 9219523 w 12184637"/>
              <a:gd name="connsiteY36646" fmla="*/ 1650338 h 4608812"/>
              <a:gd name="connsiteX36647" fmla="*/ 9224898 w 12184637"/>
              <a:gd name="connsiteY36647" fmla="*/ 1654313 h 4608812"/>
              <a:gd name="connsiteX36648" fmla="*/ 9226371 w 12184637"/>
              <a:gd name="connsiteY36648" fmla="*/ 1654092 h 4608812"/>
              <a:gd name="connsiteX36649" fmla="*/ 9244703 w 12184637"/>
              <a:gd name="connsiteY36649" fmla="*/ 1734194 h 4608812"/>
              <a:gd name="connsiteX36650" fmla="*/ 9248825 w 12184637"/>
              <a:gd name="connsiteY36650" fmla="*/ 1727495 h 4608812"/>
              <a:gd name="connsiteX36651" fmla="*/ 9230198 w 12184637"/>
              <a:gd name="connsiteY36651" fmla="*/ 1647466 h 4608812"/>
              <a:gd name="connsiteX36652" fmla="*/ 9223499 w 12184637"/>
              <a:gd name="connsiteY36652" fmla="*/ 1643343 h 4608812"/>
              <a:gd name="connsiteX36653" fmla="*/ 9219376 w 12184637"/>
              <a:gd name="connsiteY36653" fmla="*/ 1650043 h 4608812"/>
              <a:gd name="connsiteX36654" fmla="*/ 9238003 w 12184637"/>
              <a:gd name="connsiteY36654" fmla="*/ 1730072 h 4608812"/>
              <a:gd name="connsiteX36655" fmla="*/ 9243451 w 12184637"/>
              <a:gd name="connsiteY36655" fmla="*/ 1734342 h 4608812"/>
              <a:gd name="connsiteX36656" fmla="*/ 9244703 w 12184637"/>
              <a:gd name="connsiteY36656" fmla="*/ 1734194 h 4608812"/>
              <a:gd name="connsiteX36657" fmla="*/ 9259206 w 12184637"/>
              <a:gd name="connsiteY36657" fmla="*/ 1814223 h 4608812"/>
              <a:gd name="connsiteX36658" fmla="*/ 9263697 w 12184637"/>
              <a:gd name="connsiteY36658" fmla="*/ 1807744 h 4608812"/>
              <a:gd name="connsiteX36659" fmla="*/ 9248973 w 12184637"/>
              <a:gd name="connsiteY36659" fmla="*/ 1727789 h 4608812"/>
              <a:gd name="connsiteX36660" fmla="*/ 9242494 w 12184637"/>
              <a:gd name="connsiteY36660" fmla="*/ 1723298 h 4608812"/>
              <a:gd name="connsiteX36661" fmla="*/ 9238003 w 12184637"/>
              <a:gd name="connsiteY36661" fmla="*/ 1729777 h 4608812"/>
              <a:gd name="connsiteX36662" fmla="*/ 9252727 w 12184637"/>
              <a:gd name="connsiteY36662" fmla="*/ 1809732 h 4608812"/>
              <a:gd name="connsiteX36663" fmla="*/ 9258249 w 12184637"/>
              <a:gd name="connsiteY36663" fmla="*/ 1814296 h 4608812"/>
              <a:gd name="connsiteX36664" fmla="*/ 9259206 w 12184637"/>
              <a:gd name="connsiteY36664" fmla="*/ 1814223 h 4608812"/>
              <a:gd name="connsiteX36665" fmla="*/ 9270324 w 12184637"/>
              <a:gd name="connsiteY36665" fmla="*/ 1890423 h 4608812"/>
              <a:gd name="connsiteX36666" fmla="*/ 9275036 w 12184637"/>
              <a:gd name="connsiteY36666" fmla="*/ 1884091 h 4608812"/>
              <a:gd name="connsiteX36667" fmla="*/ 9263771 w 12184637"/>
              <a:gd name="connsiteY36667" fmla="*/ 1807891 h 4608812"/>
              <a:gd name="connsiteX36668" fmla="*/ 9257439 w 12184637"/>
              <a:gd name="connsiteY36668" fmla="*/ 1803179 h 4608812"/>
              <a:gd name="connsiteX36669" fmla="*/ 9252727 w 12184637"/>
              <a:gd name="connsiteY36669" fmla="*/ 1809511 h 4608812"/>
              <a:gd name="connsiteX36670" fmla="*/ 9263992 w 12184637"/>
              <a:gd name="connsiteY36670" fmla="*/ 1885711 h 4608812"/>
              <a:gd name="connsiteX36671" fmla="*/ 9269514 w 12184637"/>
              <a:gd name="connsiteY36671" fmla="*/ 1890496 h 4608812"/>
              <a:gd name="connsiteX36672" fmla="*/ 9270324 w 12184637"/>
              <a:gd name="connsiteY36672" fmla="*/ 1890423 h 4608812"/>
              <a:gd name="connsiteX36673" fmla="*/ 9278422 w 12184637"/>
              <a:gd name="connsiteY36673" fmla="*/ 1959187 h 4608812"/>
              <a:gd name="connsiteX36674" fmla="*/ 9283281 w 12184637"/>
              <a:gd name="connsiteY36674" fmla="*/ 1953002 h 4608812"/>
              <a:gd name="connsiteX36675" fmla="*/ 9275036 w 12184637"/>
              <a:gd name="connsiteY36675" fmla="*/ 1884312 h 4608812"/>
              <a:gd name="connsiteX36676" fmla="*/ 9268851 w 12184637"/>
              <a:gd name="connsiteY36676" fmla="*/ 1879453 h 4608812"/>
              <a:gd name="connsiteX36677" fmla="*/ 9263992 w 12184637"/>
              <a:gd name="connsiteY36677" fmla="*/ 1885637 h 4608812"/>
              <a:gd name="connsiteX36678" fmla="*/ 9272238 w 12184637"/>
              <a:gd name="connsiteY36678" fmla="*/ 1954328 h 4608812"/>
              <a:gd name="connsiteX36679" fmla="*/ 9277833 w 12184637"/>
              <a:gd name="connsiteY36679" fmla="*/ 1959260 h 4608812"/>
              <a:gd name="connsiteX36680" fmla="*/ 9278422 w 12184637"/>
              <a:gd name="connsiteY36680" fmla="*/ 1959187 h 4608812"/>
              <a:gd name="connsiteX36681" fmla="*/ 9280851 w 12184637"/>
              <a:gd name="connsiteY36681" fmla="*/ 2022871 h 4608812"/>
              <a:gd name="connsiteX36682" fmla="*/ 9286153 w 12184637"/>
              <a:gd name="connsiteY36682" fmla="*/ 2017055 h 4608812"/>
              <a:gd name="connsiteX36683" fmla="*/ 9283281 w 12184637"/>
              <a:gd name="connsiteY36683" fmla="*/ 1953371 h 4608812"/>
              <a:gd name="connsiteX36684" fmla="*/ 9277465 w 12184637"/>
              <a:gd name="connsiteY36684" fmla="*/ 1948070 h 4608812"/>
              <a:gd name="connsiteX36685" fmla="*/ 9272164 w 12184637"/>
              <a:gd name="connsiteY36685" fmla="*/ 1953886 h 4608812"/>
              <a:gd name="connsiteX36686" fmla="*/ 9275036 w 12184637"/>
              <a:gd name="connsiteY36686" fmla="*/ 2017570 h 4608812"/>
              <a:gd name="connsiteX36687" fmla="*/ 9280631 w 12184637"/>
              <a:gd name="connsiteY36687" fmla="*/ 2022871 h 4608812"/>
              <a:gd name="connsiteX36688" fmla="*/ 9280851 w 12184637"/>
              <a:gd name="connsiteY36688" fmla="*/ 2022871 h 4608812"/>
              <a:gd name="connsiteX36689" fmla="*/ 9281293 w 12184637"/>
              <a:gd name="connsiteY36689" fmla="*/ 2078898 h 4608812"/>
              <a:gd name="connsiteX36690" fmla="*/ 9286153 w 12184637"/>
              <a:gd name="connsiteY36690" fmla="*/ 2017791 h 4608812"/>
              <a:gd name="connsiteX36691" fmla="*/ 9281072 w 12184637"/>
              <a:gd name="connsiteY36691" fmla="*/ 2011828 h 4608812"/>
              <a:gd name="connsiteX36692" fmla="*/ 9275109 w 12184637"/>
              <a:gd name="connsiteY36692" fmla="*/ 2016981 h 4608812"/>
              <a:gd name="connsiteX36693" fmla="*/ 9270250 w 12184637"/>
              <a:gd name="connsiteY36693" fmla="*/ 2078088 h 4608812"/>
              <a:gd name="connsiteX36694" fmla="*/ 9275329 w 12184637"/>
              <a:gd name="connsiteY36694" fmla="*/ 2084052 h 4608812"/>
              <a:gd name="connsiteX36695" fmla="*/ 9275845 w 12184637"/>
              <a:gd name="connsiteY36695" fmla="*/ 2084052 h 4608812"/>
              <a:gd name="connsiteX36696" fmla="*/ 9281293 w 12184637"/>
              <a:gd name="connsiteY36696" fmla="*/ 2078898 h 4608812"/>
              <a:gd name="connsiteX36697" fmla="*/ 9263550 w 12184637"/>
              <a:gd name="connsiteY36697" fmla="*/ 2141183 h 4608812"/>
              <a:gd name="connsiteX36698" fmla="*/ 9281146 w 12184637"/>
              <a:gd name="connsiteY36698" fmla="*/ 2080002 h 4608812"/>
              <a:gd name="connsiteX36699" fmla="*/ 9277317 w 12184637"/>
              <a:gd name="connsiteY36699" fmla="*/ 2073082 h 4608812"/>
              <a:gd name="connsiteX36700" fmla="*/ 9270397 w 12184637"/>
              <a:gd name="connsiteY36700" fmla="*/ 2076910 h 4608812"/>
              <a:gd name="connsiteX36701" fmla="*/ 9252801 w 12184637"/>
              <a:gd name="connsiteY36701" fmla="*/ 2138091 h 4608812"/>
              <a:gd name="connsiteX36702" fmla="*/ 9256630 w 12184637"/>
              <a:gd name="connsiteY36702" fmla="*/ 2145012 h 4608812"/>
              <a:gd name="connsiteX36703" fmla="*/ 9258176 w 12184637"/>
              <a:gd name="connsiteY36703" fmla="*/ 2145233 h 4608812"/>
              <a:gd name="connsiteX36704" fmla="*/ 9263550 w 12184637"/>
              <a:gd name="connsiteY36704" fmla="*/ 2141183 h 4608812"/>
              <a:gd name="connsiteX36705" fmla="*/ 9227695 w 12184637"/>
              <a:gd name="connsiteY36705" fmla="*/ 2206046 h 4608812"/>
              <a:gd name="connsiteX36706" fmla="*/ 9263035 w 12184637"/>
              <a:gd name="connsiteY36706" fmla="*/ 2142361 h 4608812"/>
              <a:gd name="connsiteX36707" fmla="*/ 9260900 w 12184637"/>
              <a:gd name="connsiteY36707" fmla="*/ 2134778 h 4608812"/>
              <a:gd name="connsiteX36708" fmla="*/ 9253316 w 12184637"/>
              <a:gd name="connsiteY36708" fmla="*/ 2136913 h 4608812"/>
              <a:gd name="connsiteX36709" fmla="*/ 9217978 w 12184637"/>
              <a:gd name="connsiteY36709" fmla="*/ 2200597 h 4608812"/>
              <a:gd name="connsiteX36710" fmla="*/ 9220112 w 12184637"/>
              <a:gd name="connsiteY36710" fmla="*/ 2208181 h 4608812"/>
              <a:gd name="connsiteX36711" fmla="*/ 9222836 w 12184637"/>
              <a:gd name="connsiteY36711" fmla="*/ 2208843 h 4608812"/>
              <a:gd name="connsiteX36712" fmla="*/ 9227695 w 12184637"/>
              <a:gd name="connsiteY36712" fmla="*/ 2206046 h 4608812"/>
              <a:gd name="connsiteX36713" fmla="*/ 9181019 w 12184637"/>
              <a:gd name="connsiteY36713" fmla="*/ 2274000 h 4608812"/>
              <a:gd name="connsiteX36714" fmla="*/ 9227401 w 12184637"/>
              <a:gd name="connsiteY36714" fmla="*/ 2206561 h 4608812"/>
              <a:gd name="connsiteX36715" fmla="*/ 9225929 w 12184637"/>
              <a:gd name="connsiteY36715" fmla="*/ 2198830 h 4608812"/>
              <a:gd name="connsiteX36716" fmla="*/ 9218198 w 12184637"/>
              <a:gd name="connsiteY36716" fmla="*/ 2200303 h 4608812"/>
              <a:gd name="connsiteX36717" fmla="*/ 9171816 w 12184637"/>
              <a:gd name="connsiteY36717" fmla="*/ 2267742 h 4608812"/>
              <a:gd name="connsiteX36718" fmla="*/ 9173288 w 12184637"/>
              <a:gd name="connsiteY36718" fmla="*/ 2275472 h 4608812"/>
              <a:gd name="connsiteX36719" fmla="*/ 9176454 w 12184637"/>
              <a:gd name="connsiteY36719" fmla="*/ 2276429 h 4608812"/>
              <a:gd name="connsiteX36720" fmla="*/ 9181019 w 12184637"/>
              <a:gd name="connsiteY36720" fmla="*/ 2274000 h 4608812"/>
              <a:gd name="connsiteX36721" fmla="*/ 9130292 w 12184637"/>
              <a:gd name="connsiteY36721" fmla="*/ 2346445 h 4608812"/>
              <a:gd name="connsiteX36722" fmla="*/ 9181019 w 12184637"/>
              <a:gd name="connsiteY36722" fmla="*/ 2274000 h 4608812"/>
              <a:gd name="connsiteX36723" fmla="*/ 9179619 w 12184637"/>
              <a:gd name="connsiteY36723" fmla="*/ 2266269 h 4608812"/>
              <a:gd name="connsiteX36724" fmla="*/ 9171889 w 12184637"/>
              <a:gd name="connsiteY36724" fmla="*/ 2267668 h 4608812"/>
              <a:gd name="connsiteX36725" fmla="*/ 9121163 w 12184637"/>
              <a:gd name="connsiteY36725" fmla="*/ 2340113 h 4608812"/>
              <a:gd name="connsiteX36726" fmla="*/ 9122488 w 12184637"/>
              <a:gd name="connsiteY36726" fmla="*/ 2347844 h 4608812"/>
              <a:gd name="connsiteX36727" fmla="*/ 9125727 w 12184637"/>
              <a:gd name="connsiteY36727" fmla="*/ 2348875 h 4608812"/>
              <a:gd name="connsiteX36728" fmla="*/ 9130292 w 12184637"/>
              <a:gd name="connsiteY36728" fmla="*/ 2346445 h 4608812"/>
              <a:gd name="connsiteX36729" fmla="*/ 9079934 w 12184637"/>
              <a:gd name="connsiteY36729" fmla="*/ 2423749 h 4608812"/>
              <a:gd name="connsiteX36730" fmla="*/ 9130366 w 12184637"/>
              <a:gd name="connsiteY36730" fmla="*/ 2346224 h 4608812"/>
              <a:gd name="connsiteX36731" fmla="*/ 9128746 w 12184637"/>
              <a:gd name="connsiteY36731" fmla="*/ 2338494 h 4608812"/>
              <a:gd name="connsiteX36732" fmla="*/ 9121015 w 12184637"/>
              <a:gd name="connsiteY36732" fmla="*/ 2340113 h 4608812"/>
              <a:gd name="connsiteX36733" fmla="*/ 9070584 w 12184637"/>
              <a:gd name="connsiteY36733" fmla="*/ 2417639 h 4608812"/>
              <a:gd name="connsiteX36734" fmla="*/ 9072203 w 12184637"/>
              <a:gd name="connsiteY36734" fmla="*/ 2425369 h 4608812"/>
              <a:gd name="connsiteX36735" fmla="*/ 9075296 w 12184637"/>
              <a:gd name="connsiteY36735" fmla="*/ 2426252 h 4608812"/>
              <a:gd name="connsiteX36736" fmla="*/ 9079934 w 12184637"/>
              <a:gd name="connsiteY36736" fmla="*/ 2423749 h 4608812"/>
              <a:gd name="connsiteX36737" fmla="*/ 9034435 w 12184637"/>
              <a:gd name="connsiteY36737" fmla="*/ 2506134 h 4608812"/>
              <a:gd name="connsiteX36738" fmla="*/ 9080154 w 12184637"/>
              <a:gd name="connsiteY36738" fmla="*/ 2423455 h 4608812"/>
              <a:gd name="connsiteX36739" fmla="*/ 9077946 w 12184637"/>
              <a:gd name="connsiteY36739" fmla="*/ 2415872 h 4608812"/>
              <a:gd name="connsiteX36740" fmla="*/ 9070363 w 12184637"/>
              <a:gd name="connsiteY36740" fmla="*/ 2418080 h 4608812"/>
              <a:gd name="connsiteX36741" fmla="*/ 9024643 w 12184637"/>
              <a:gd name="connsiteY36741" fmla="*/ 2500759 h 4608812"/>
              <a:gd name="connsiteX36742" fmla="*/ 9026851 w 12184637"/>
              <a:gd name="connsiteY36742" fmla="*/ 2508342 h 4608812"/>
              <a:gd name="connsiteX36743" fmla="*/ 9029575 w 12184637"/>
              <a:gd name="connsiteY36743" fmla="*/ 2509005 h 4608812"/>
              <a:gd name="connsiteX36744" fmla="*/ 9034435 w 12184637"/>
              <a:gd name="connsiteY36744" fmla="*/ 2506134 h 4608812"/>
              <a:gd name="connsiteX36745" fmla="*/ 8993427 w 12184637"/>
              <a:gd name="connsiteY36745" fmla="*/ 2588444 h 4608812"/>
              <a:gd name="connsiteX36746" fmla="*/ 9034508 w 12184637"/>
              <a:gd name="connsiteY36746" fmla="*/ 2505913 h 4608812"/>
              <a:gd name="connsiteX36747" fmla="*/ 9032005 w 12184637"/>
              <a:gd name="connsiteY36747" fmla="*/ 2498403 h 4608812"/>
              <a:gd name="connsiteX36748" fmla="*/ 9024496 w 12184637"/>
              <a:gd name="connsiteY36748" fmla="*/ 2500906 h 4608812"/>
              <a:gd name="connsiteX36749" fmla="*/ 8983414 w 12184637"/>
              <a:gd name="connsiteY36749" fmla="*/ 2583438 h 4608812"/>
              <a:gd name="connsiteX36750" fmla="*/ 8985917 w 12184637"/>
              <a:gd name="connsiteY36750" fmla="*/ 2590948 h 4608812"/>
              <a:gd name="connsiteX36751" fmla="*/ 8988420 w 12184637"/>
              <a:gd name="connsiteY36751" fmla="*/ 2591537 h 4608812"/>
              <a:gd name="connsiteX36752" fmla="*/ 8993427 w 12184637"/>
              <a:gd name="connsiteY36752" fmla="*/ 2588444 h 4608812"/>
              <a:gd name="connsiteX36753" fmla="*/ 8956763 w 12184637"/>
              <a:gd name="connsiteY36753" fmla="*/ 2665602 h 4608812"/>
              <a:gd name="connsiteX36754" fmla="*/ 8993427 w 12184637"/>
              <a:gd name="connsiteY36754" fmla="*/ 2588371 h 4608812"/>
              <a:gd name="connsiteX36755" fmla="*/ 8990776 w 12184637"/>
              <a:gd name="connsiteY36755" fmla="*/ 2580935 h 4608812"/>
              <a:gd name="connsiteX36756" fmla="*/ 8983340 w 12184637"/>
              <a:gd name="connsiteY36756" fmla="*/ 2583585 h 4608812"/>
              <a:gd name="connsiteX36757" fmla="*/ 8946675 w 12184637"/>
              <a:gd name="connsiteY36757" fmla="*/ 2660816 h 4608812"/>
              <a:gd name="connsiteX36758" fmla="*/ 8949327 w 12184637"/>
              <a:gd name="connsiteY36758" fmla="*/ 2668252 h 4608812"/>
              <a:gd name="connsiteX36759" fmla="*/ 8951756 w 12184637"/>
              <a:gd name="connsiteY36759" fmla="*/ 2668767 h 4608812"/>
              <a:gd name="connsiteX36760" fmla="*/ 8956763 w 12184637"/>
              <a:gd name="connsiteY36760" fmla="*/ 2665602 h 4608812"/>
              <a:gd name="connsiteX36761" fmla="*/ 8920540 w 12184637"/>
              <a:gd name="connsiteY36761" fmla="*/ 2732230 h 4608812"/>
              <a:gd name="connsiteX36762" fmla="*/ 8956615 w 12184637"/>
              <a:gd name="connsiteY36762" fmla="*/ 2665896 h 4608812"/>
              <a:gd name="connsiteX36763" fmla="*/ 8954406 w 12184637"/>
              <a:gd name="connsiteY36763" fmla="*/ 2658313 h 4608812"/>
              <a:gd name="connsiteX36764" fmla="*/ 8946823 w 12184637"/>
              <a:gd name="connsiteY36764" fmla="*/ 2660521 h 4608812"/>
              <a:gd name="connsiteX36765" fmla="*/ 8910748 w 12184637"/>
              <a:gd name="connsiteY36765" fmla="*/ 2726856 h 4608812"/>
              <a:gd name="connsiteX36766" fmla="*/ 8912956 w 12184637"/>
              <a:gd name="connsiteY36766" fmla="*/ 2734439 h 4608812"/>
              <a:gd name="connsiteX36767" fmla="*/ 8915680 w 12184637"/>
              <a:gd name="connsiteY36767" fmla="*/ 2735102 h 4608812"/>
              <a:gd name="connsiteX36768" fmla="*/ 8920540 w 12184637"/>
              <a:gd name="connsiteY36768" fmla="*/ 2732230 h 4608812"/>
              <a:gd name="connsiteX36769" fmla="*/ 8880709 w 12184637"/>
              <a:gd name="connsiteY36769" fmla="*/ 2782957 h 4608812"/>
              <a:gd name="connsiteX36770" fmla="*/ 8920024 w 12184637"/>
              <a:gd name="connsiteY36770" fmla="*/ 2732967 h 4608812"/>
              <a:gd name="connsiteX36771" fmla="*/ 8919067 w 12184637"/>
              <a:gd name="connsiteY36771" fmla="*/ 2725163 h 4608812"/>
              <a:gd name="connsiteX36772" fmla="*/ 8911263 w 12184637"/>
              <a:gd name="connsiteY36772" fmla="*/ 2726120 h 4608812"/>
              <a:gd name="connsiteX36773" fmla="*/ 8871949 w 12184637"/>
              <a:gd name="connsiteY36773" fmla="*/ 2776110 h 4608812"/>
              <a:gd name="connsiteX36774" fmla="*/ 8872906 w 12184637"/>
              <a:gd name="connsiteY36774" fmla="*/ 2783914 h 4608812"/>
              <a:gd name="connsiteX36775" fmla="*/ 8876366 w 12184637"/>
              <a:gd name="connsiteY36775" fmla="*/ 2785092 h 4608812"/>
              <a:gd name="connsiteX36776" fmla="*/ 8880709 w 12184637"/>
              <a:gd name="connsiteY36776" fmla="*/ 2782957 h 4608812"/>
              <a:gd name="connsiteX36777" fmla="*/ 8834916 w 12184637"/>
              <a:gd name="connsiteY36777" fmla="*/ 2831769 h 4608812"/>
              <a:gd name="connsiteX36778" fmla="*/ 8880342 w 12184637"/>
              <a:gd name="connsiteY36778" fmla="*/ 2783399 h 4608812"/>
              <a:gd name="connsiteX36779" fmla="*/ 8880121 w 12184637"/>
              <a:gd name="connsiteY36779" fmla="*/ 2775521 h 4608812"/>
              <a:gd name="connsiteX36780" fmla="*/ 8872242 w 12184637"/>
              <a:gd name="connsiteY36780" fmla="*/ 2775742 h 4608812"/>
              <a:gd name="connsiteX36781" fmla="*/ 8826818 w 12184637"/>
              <a:gd name="connsiteY36781" fmla="*/ 2824112 h 4608812"/>
              <a:gd name="connsiteX36782" fmla="*/ 8827038 w 12184637"/>
              <a:gd name="connsiteY36782" fmla="*/ 2831990 h 4608812"/>
              <a:gd name="connsiteX36783" fmla="*/ 8830866 w 12184637"/>
              <a:gd name="connsiteY36783" fmla="*/ 2833462 h 4608812"/>
              <a:gd name="connsiteX36784" fmla="*/ 8834916 w 12184637"/>
              <a:gd name="connsiteY36784" fmla="*/ 2831769 h 4608812"/>
              <a:gd name="connsiteX36785" fmla="*/ 8780803 w 12184637"/>
              <a:gd name="connsiteY36785" fmla="*/ 2892803 h 4608812"/>
              <a:gd name="connsiteX36786" fmla="*/ 8835063 w 12184637"/>
              <a:gd name="connsiteY36786" fmla="*/ 2831622 h 4608812"/>
              <a:gd name="connsiteX36787" fmla="*/ 8834621 w 12184637"/>
              <a:gd name="connsiteY36787" fmla="*/ 2823744 h 4608812"/>
              <a:gd name="connsiteX36788" fmla="*/ 8826744 w 12184637"/>
              <a:gd name="connsiteY36788" fmla="*/ 2824186 h 4608812"/>
              <a:gd name="connsiteX36789" fmla="*/ 8772484 w 12184637"/>
              <a:gd name="connsiteY36789" fmla="*/ 2885367 h 4608812"/>
              <a:gd name="connsiteX36790" fmla="*/ 8772925 w 12184637"/>
              <a:gd name="connsiteY36790" fmla="*/ 2893245 h 4608812"/>
              <a:gd name="connsiteX36791" fmla="*/ 8776680 w 12184637"/>
              <a:gd name="connsiteY36791" fmla="*/ 2894643 h 4608812"/>
              <a:gd name="connsiteX36792" fmla="*/ 8780803 w 12184637"/>
              <a:gd name="connsiteY36792" fmla="*/ 2892803 h 4608812"/>
              <a:gd name="connsiteX36793" fmla="*/ 8715205 w 12184637"/>
              <a:gd name="connsiteY36793" fmla="*/ 2982034 h 4608812"/>
              <a:gd name="connsiteX36794" fmla="*/ 8781097 w 12184637"/>
              <a:gd name="connsiteY36794" fmla="*/ 2892361 h 4608812"/>
              <a:gd name="connsiteX36795" fmla="*/ 8779920 w 12184637"/>
              <a:gd name="connsiteY36795" fmla="*/ 2884557 h 4608812"/>
              <a:gd name="connsiteX36796" fmla="*/ 8772115 w 12184637"/>
              <a:gd name="connsiteY36796" fmla="*/ 2885735 h 4608812"/>
              <a:gd name="connsiteX36797" fmla="*/ 8706223 w 12184637"/>
              <a:gd name="connsiteY36797" fmla="*/ 2975408 h 4608812"/>
              <a:gd name="connsiteX36798" fmla="*/ 8707400 w 12184637"/>
              <a:gd name="connsiteY36798" fmla="*/ 2983212 h 4608812"/>
              <a:gd name="connsiteX36799" fmla="*/ 8710714 w 12184637"/>
              <a:gd name="connsiteY36799" fmla="*/ 2984316 h 4608812"/>
              <a:gd name="connsiteX36800" fmla="*/ 8715205 w 12184637"/>
              <a:gd name="connsiteY36800" fmla="*/ 2982034 h 4608812"/>
              <a:gd name="connsiteX36801" fmla="*/ 8635471 w 12184637"/>
              <a:gd name="connsiteY36801" fmla="*/ 3114998 h 4608812"/>
              <a:gd name="connsiteX36802" fmla="*/ 8715499 w 12184637"/>
              <a:gd name="connsiteY36802" fmla="*/ 2981592 h 4608812"/>
              <a:gd name="connsiteX36803" fmla="*/ 8713585 w 12184637"/>
              <a:gd name="connsiteY36803" fmla="*/ 2973935 h 4608812"/>
              <a:gd name="connsiteX36804" fmla="*/ 8705928 w 12184637"/>
              <a:gd name="connsiteY36804" fmla="*/ 2975850 h 4608812"/>
              <a:gd name="connsiteX36805" fmla="*/ 8625900 w 12184637"/>
              <a:gd name="connsiteY36805" fmla="*/ 3109255 h 4608812"/>
              <a:gd name="connsiteX36806" fmla="*/ 8627814 w 12184637"/>
              <a:gd name="connsiteY36806" fmla="*/ 3116912 h 4608812"/>
              <a:gd name="connsiteX36807" fmla="*/ 8630759 w 12184637"/>
              <a:gd name="connsiteY36807" fmla="*/ 3117722 h 4608812"/>
              <a:gd name="connsiteX36808" fmla="*/ 8635471 w 12184637"/>
              <a:gd name="connsiteY36808" fmla="*/ 3114998 h 4608812"/>
              <a:gd name="connsiteX36809" fmla="*/ 8546460 w 12184637"/>
              <a:gd name="connsiteY36809" fmla="*/ 3275864 h 4608812"/>
              <a:gd name="connsiteX36810" fmla="*/ 8635617 w 12184637"/>
              <a:gd name="connsiteY36810" fmla="*/ 3114777 h 4608812"/>
              <a:gd name="connsiteX36811" fmla="*/ 8633409 w 12184637"/>
              <a:gd name="connsiteY36811" fmla="*/ 3107194 h 4608812"/>
              <a:gd name="connsiteX36812" fmla="*/ 8625826 w 12184637"/>
              <a:gd name="connsiteY36812" fmla="*/ 3109402 h 4608812"/>
              <a:gd name="connsiteX36813" fmla="*/ 8536742 w 12184637"/>
              <a:gd name="connsiteY36813" fmla="*/ 3270490 h 4608812"/>
              <a:gd name="connsiteX36814" fmla="*/ 8538951 w 12184637"/>
              <a:gd name="connsiteY36814" fmla="*/ 3278073 h 4608812"/>
              <a:gd name="connsiteX36815" fmla="*/ 8541675 w 12184637"/>
              <a:gd name="connsiteY36815" fmla="*/ 3278735 h 4608812"/>
              <a:gd name="connsiteX36816" fmla="*/ 8546460 w 12184637"/>
              <a:gd name="connsiteY36816" fmla="*/ 3275864 h 4608812"/>
              <a:gd name="connsiteX36817" fmla="*/ 8453032 w 12184637"/>
              <a:gd name="connsiteY36817" fmla="*/ 3449026 h 4608812"/>
              <a:gd name="connsiteX36818" fmla="*/ 8546460 w 12184637"/>
              <a:gd name="connsiteY36818" fmla="*/ 3275791 h 4608812"/>
              <a:gd name="connsiteX36819" fmla="*/ 8544178 w 12184637"/>
              <a:gd name="connsiteY36819" fmla="*/ 3268207 h 4608812"/>
              <a:gd name="connsiteX36820" fmla="*/ 8536595 w 12184637"/>
              <a:gd name="connsiteY36820" fmla="*/ 3270490 h 4608812"/>
              <a:gd name="connsiteX36821" fmla="*/ 8443167 w 12184637"/>
              <a:gd name="connsiteY36821" fmla="*/ 3443725 h 4608812"/>
              <a:gd name="connsiteX36822" fmla="*/ 8445449 w 12184637"/>
              <a:gd name="connsiteY36822" fmla="*/ 3451308 h 4608812"/>
              <a:gd name="connsiteX36823" fmla="*/ 8448099 w 12184637"/>
              <a:gd name="connsiteY36823" fmla="*/ 3451971 h 4608812"/>
              <a:gd name="connsiteX36824" fmla="*/ 8453032 w 12184637"/>
              <a:gd name="connsiteY36824" fmla="*/ 3449026 h 4608812"/>
              <a:gd name="connsiteX36825" fmla="*/ 8359899 w 12184637"/>
              <a:gd name="connsiteY36825" fmla="*/ 3623734 h 4608812"/>
              <a:gd name="connsiteX36826" fmla="*/ 8453032 w 12184637"/>
              <a:gd name="connsiteY36826" fmla="*/ 3449026 h 4608812"/>
              <a:gd name="connsiteX36827" fmla="*/ 8450750 w 12184637"/>
              <a:gd name="connsiteY36827" fmla="*/ 3441516 h 4608812"/>
              <a:gd name="connsiteX36828" fmla="*/ 8443241 w 12184637"/>
              <a:gd name="connsiteY36828" fmla="*/ 3443799 h 4608812"/>
              <a:gd name="connsiteX36829" fmla="*/ 8350108 w 12184637"/>
              <a:gd name="connsiteY36829" fmla="*/ 3618506 h 4608812"/>
              <a:gd name="connsiteX36830" fmla="*/ 8352389 w 12184637"/>
              <a:gd name="connsiteY36830" fmla="*/ 3626016 h 4608812"/>
              <a:gd name="connsiteX36831" fmla="*/ 8355040 w 12184637"/>
              <a:gd name="connsiteY36831" fmla="*/ 3626679 h 4608812"/>
              <a:gd name="connsiteX36832" fmla="*/ 8359899 w 12184637"/>
              <a:gd name="connsiteY36832" fmla="*/ 3623734 h 4608812"/>
              <a:gd name="connsiteX36833" fmla="*/ 8271330 w 12184637"/>
              <a:gd name="connsiteY36833" fmla="*/ 3789975 h 4608812"/>
              <a:gd name="connsiteX36834" fmla="*/ 8359899 w 12184637"/>
              <a:gd name="connsiteY36834" fmla="*/ 3623807 h 4608812"/>
              <a:gd name="connsiteX36835" fmla="*/ 8357617 w 12184637"/>
              <a:gd name="connsiteY36835" fmla="*/ 3616298 h 4608812"/>
              <a:gd name="connsiteX36836" fmla="*/ 8350108 w 12184637"/>
              <a:gd name="connsiteY36836" fmla="*/ 3618580 h 4608812"/>
              <a:gd name="connsiteX36837" fmla="*/ 8261539 w 12184637"/>
              <a:gd name="connsiteY36837" fmla="*/ 3784748 h 4608812"/>
              <a:gd name="connsiteX36838" fmla="*/ 8263821 w 12184637"/>
              <a:gd name="connsiteY36838" fmla="*/ 3792257 h 4608812"/>
              <a:gd name="connsiteX36839" fmla="*/ 8266472 w 12184637"/>
              <a:gd name="connsiteY36839" fmla="*/ 3792920 h 4608812"/>
              <a:gd name="connsiteX36840" fmla="*/ 8271330 w 12184637"/>
              <a:gd name="connsiteY36840" fmla="*/ 3789975 h 4608812"/>
              <a:gd name="connsiteX36841" fmla="*/ 8187032 w 12184637"/>
              <a:gd name="connsiteY36841" fmla="*/ 3942228 h 4608812"/>
              <a:gd name="connsiteX36842" fmla="*/ 8271257 w 12184637"/>
              <a:gd name="connsiteY36842" fmla="*/ 3790048 h 4608812"/>
              <a:gd name="connsiteX36843" fmla="*/ 8269048 w 12184637"/>
              <a:gd name="connsiteY36843" fmla="*/ 3782465 h 4608812"/>
              <a:gd name="connsiteX36844" fmla="*/ 8261465 w 12184637"/>
              <a:gd name="connsiteY36844" fmla="*/ 3784674 h 4608812"/>
              <a:gd name="connsiteX36845" fmla="*/ 8177241 w 12184637"/>
              <a:gd name="connsiteY36845" fmla="*/ 3936853 h 4608812"/>
              <a:gd name="connsiteX36846" fmla="*/ 8179449 w 12184637"/>
              <a:gd name="connsiteY36846" fmla="*/ 3944436 h 4608812"/>
              <a:gd name="connsiteX36847" fmla="*/ 8182173 w 12184637"/>
              <a:gd name="connsiteY36847" fmla="*/ 3945099 h 4608812"/>
              <a:gd name="connsiteX36848" fmla="*/ 8187032 w 12184637"/>
              <a:gd name="connsiteY36848" fmla="*/ 3942228 h 4608812"/>
              <a:gd name="connsiteX36849" fmla="*/ 8106783 w 12184637"/>
              <a:gd name="connsiteY36849" fmla="*/ 4075338 h 4608812"/>
              <a:gd name="connsiteX36850" fmla="*/ 8186958 w 12184637"/>
              <a:gd name="connsiteY36850" fmla="*/ 3942449 h 4608812"/>
              <a:gd name="connsiteX36851" fmla="*/ 8185044 w 12184637"/>
              <a:gd name="connsiteY36851" fmla="*/ 3934792 h 4608812"/>
              <a:gd name="connsiteX36852" fmla="*/ 8177387 w 12184637"/>
              <a:gd name="connsiteY36852" fmla="*/ 3936706 h 4608812"/>
              <a:gd name="connsiteX36853" fmla="*/ 8097212 w 12184637"/>
              <a:gd name="connsiteY36853" fmla="*/ 4069596 h 4608812"/>
              <a:gd name="connsiteX36854" fmla="*/ 8099126 w 12184637"/>
              <a:gd name="connsiteY36854" fmla="*/ 4077253 h 4608812"/>
              <a:gd name="connsiteX36855" fmla="*/ 8102071 w 12184637"/>
              <a:gd name="connsiteY36855" fmla="*/ 4078062 h 4608812"/>
              <a:gd name="connsiteX36856" fmla="*/ 8106783 w 12184637"/>
              <a:gd name="connsiteY36856" fmla="*/ 4075338 h 4608812"/>
              <a:gd name="connsiteX36857" fmla="*/ 8030288 w 12184637"/>
              <a:gd name="connsiteY36857" fmla="*/ 4184006 h 4608812"/>
              <a:gd name="connsiteX36858" fmla="*/ 8106562 w 12184637"/>
              <a:gd name="connsiteY36858" fmla="*/ 4075633 h 4608812"/>
              <a:gd name="connsiteX36859" fmla="*/ 8105237 w 12184637"/>
              <a:gd name="connsiteY36859" fmla="*/ 4067829 h 4608812"/>
              <a:gd name="connsiteX36860" fmla="*/ 8097432 w 12184637"/>
              <a:gd name="connsiteY36860" fmla="*/ 4069154 h 4608812"/>
              <a:gd name="connsiteX36861" fmla="*/ 8021159 w 12184637"/>
              <a:gd name="connsiteY36861" fmla="*/ 4177527 h 4608812"/>
              <a:gd name="connsiteX36862" fmla="*/ 8022484 w 12184637"/>
              <a:gd name="connsiteY36862" fmla="*/ 4185331 h 4608812"/>
              <a:gd name="connsiteX36863" fmla="*/ 8025723 w 12184637"/>
              <a:gd name="connsiteY36863" fmla="*/ 4186362 h 4608812"/>
              <a:gd name="connsiteX36864" fmla="*/ 8030288 w 12184637"/>
              <a:gd name="connsiteY36864" fmla="*/ 4184006 h 4608812"/>
              <a:gd name="connsiteX36865" fmla="*/ 7957401 w 12184637"/>
              <a:gd name="connsiteY36865" fmla="*/ 4263299 h 4608812"/>
              <a:gd name="connsiteX36866" fmla="*/ 8029847 w 12184637"/>
              <a:gd name="connsiteY36866" fmla="*/ 4184595 h 4608812"/>
              <a:gd name="connsiteX36867" fmla="*/ 8029552 w 12184637"/>
              <a:gd name="connsiteY36867" fmla="*/ 4176718 h 4608812"/>
              <a:gd name="connsiteX36868" fmla="*/ 8021675 w 12184637"/>
              <a:gd name="connsiteY36868" fmla="*/ 4177012 h 4608812"/>
              <a:gd name="connsiteX36869" fmla="*/ 7949229 w 12184637"/>
              <a:gd name="connsiteY36869" fmla="*/ 4255715 h 4608812"/>
              <a:gd name="connsiteX36870" fmla="*/ 7949524 w 12184637"/>
              <a:gd name="connsiteY36870" fmla="*/ 4263593 h 4608812"/>
              <a:gd name="connsiteX36871" fmla="*/ 7953352 w 12184637"/>
              <a:gd name="connsiteY36871" fmla="*/ 4265066 h 4608812"/>
              <a:gd name="connsiteX36872" fmla="*/ 7957401 w 12184637"/>
              <a:gd name="connsiteY36872" fmla="*/ 4263299 h 4608812"/>
              <a:gd name="connsiteX36873" fmla="*/ 7887018 w 12184637"/>
              <a:gd name="connsiteY36873" fmla="*/ 4317633 h 4608812"/>
              <a:gd name="connsiteX36874" fmla="*/ 7956739 w 12184637"/>
              <a:gd name="connsiteY36874" fmla="*/ 4263888 h 4608812"/>
              <a:gd name="connsiteX36875" fmla="*/ 7957769 w 12184637"/>
              <a:gd name="connsiteY36875" fmla="*/ 4256084 h 4608812"/>
              <a:gd name="connsiteX36876" fmla="*/ 7949966 w 12184637"/>
              <a:gd name="connsiteY36876" fmla="*/ 4255053 h 4608812"/>
              <a:gd name="connsiteX36877" fmla="*/ 7880244 w 12184637"/>
              <a:gd name="connsiteY36877" fmla="*/ 4308798 h 4608812"/>
              <a:gd name="connsiteX36878" fmla="*/ 7879213 w 12184637"/>
              <a:gd name="connsiteY36878" fmla="*/ 4316602 h 4608812"/>
              <a:gd name="connsiteX36879" fmla="*/ 7883705 w 12184637"/>
              <a:gd name="connsiteY36879" fmla="*/ 4318737 h 4608812"/>
              <a:gd name="connsiteX36880" fmla="*/ 7887018 w 12184637"/>
              <a:gd name="connsiteY36880" fmla="*/ 4317633 h 4608812"/>
              <a:gd name="connsiteX36881" fmla="*/ 7817959 w 12184637"/>
              <a:gd name="connsiteY36881" fmla="*/ 4351720 h 4608812"/>
              <a:gd name="connsiteX36882" fmla="*/ 7886060 w 12184637"/>
              <a:gd name="connsiteY36882" fmla="*/ 4318222 h 4608812"/>
              <a:gd name="connsiteX36883" fmla="*/ 7888563 w 12184637"/>
              <a:gd name="connsiteY36883" fmla="*/ 4310786 h 4608812"/>
              <a:gd name="connsiteX36884" fmla="*/ 7881127 w 12184637"/>
              <a:gd name="connsiteY36884" fmla="*/ 4308282 h 4608812"/>
              <a:gd name="connsiteX36885" fmla="*/ 7813026 w 12184637"/>
              <a:gd name="connsiteY36885" fmla="*/ 4341781 h 4608812"/>
              <a:gd name="connsiteX36886" fmla="*/ 7810523 w 12184637"/>
              <a:gd name="connsiteY36886" fmla="*/ 4349217 h 4608812"/>
              <a:gd name="connsiteX36887" fmla="*/ 7815530 w 12184637"/>
              <a:gd name="connsiteY36887" fmla="*/ 4352309 h 4608812"/>
              <a:gd name="connsiteX36888" fmla="*/ 7817959 w 12184637"/>
              <a:gd name="connsiteY36888" fmla="*/ 4351720 h 4608812"/>
              <a:gd name="connsiteX36889" fmla="*/ 7820315 w 12184637"/>
              <a:gd name="connsiteY36889" fmla="*/ 4349585 h 4608812"/>
              <a:gd name="connsiteX36890" fmla="*/ 7818327 w 12184637"/>
              <a:gd name="connsiteY36890" fmla="*/ 4341928 h 4608812"/>
              <a:gd name="connsiteX36891" fmla="*/ 7679842 w 12184637"/>
              <a:gd name="connsiteY36891" fmla="*/ 4259912 h 4608812"/>
              <a:gd name="connsiteX36892" fmla="*/ 7672185 w 12184637"/>
              <a:gd name="connsiteY36892" fmla="*/ 4261900 h 4608812"/>
              <a:gd name="connsiteX36893" fmla="*/ 7674173 w 12184637"/>
              <a:gd name="connsiteY36893" fmla="*/ 4269556 h 4608812"/>
              <a:gd name="connsiteX36894" fmla="*/ 7812658 w 12184637"/>
              <a:gd name="connsiteY36894" fmla="*/ 4351573 h 4608812"/>
              <a:gd name="connsiteX36895" fmla="*/ 7815530 w 12184637"/>
              <a:gd name="connsiteY36895" fmla="*/ 4352383 h 4608812"/>
              <a:gd name="connsiteX36896" fmla="*/ 7820315 w 12184637"/>
              <a:gd name="connsiteY36896" fmla="*/ 4349585 h 4608812"/>
              <a:gd name="connsiteX36897" fmla="*/ 7613434 w 12184637"/>
              <a:gd name="connsiteY36897" fmla="*/ 4288183 h 4608812"/>
              <a:gd name="connsiteX36898" fmla="*/ 7678516 w 12184637"/>
              <a:gd name="connsiteY36898" fmla="*/ 4269998 h 4608812"/>
              <a:gd name="connsiteX36899" fmla="*/ 7682418 w 12184637"/>
              <a:gd name="connsiteY36899" fmla="*/ 4263151 h 4608812"/>
              <a:gd name="connsiteX36900" fmla="*/ 7675572 w 12184637"/>
              <a:gd name="connsiteY36900" fmla="*/ 4259249 h 4608812"/>
              <a:gd name="connsiteX36901" fmla="*/ 7610488 w 12184637"/>
              <a:gd name="connsiteY36901" fmla="*/ 4277434 h 4608812"/>
              <a:gd name="connsiteX36902" fmla="*/ 7606587 w 12184637"/>
              <a:gd name="connsiteY36902" fmla="*/ 4284281 h 4608812"/>
              <a:gd name="connsiteX36903" fmla="*/ 7611961 w 12184637"/>
              <a:gd name="connsiteY36903" fmla="*/ 4288330 h 4608812"/>
              <a:gd name="connsiteX36904" fmla="*/ 7613434 w 12184637"/>
              <a:gd name="connsiteY36904" fmla="*/ 4288183 h 4608812"/>
              <a:gd name="connsiteX36905" fmla="*/ 7547467 w 12184637"/>
              <a:gd name="connsiteY36905" fmla="*/ 4295840 h 4608812"/>
              <a:gd name="connsiteX36906" fmla="*/ 7612624 w 12184637"/>
              <a:gd name="connsiteY36906" fmla="*/ 4288404 h 4608812"/>
              <a:gd name="connsiteX36907" fmla="*/ 7617557 w 12184637"/>
              <a:gd name="connsiteY36907" fmla="*/ 4282220 h 4608812"/>
              <a:gd name="connsiteX36908" fmla="*/ 7611372 w 12184637"/>
              <a:gd name="connsiteY36908" fmla="*/ 4277287 h 4608812"/>
              <a:gd name="connsiteX36909" fmla="*/ 7546216 w 12184637"/>
              <a:gd name="connsiteY36909" fmla="*/ 4284723 h 4608812"/>
              <a:gd name="connsiteX36910" fmla="*/ 7541283 w 12184637"/>
              <a:gd name="connsiteY36910" fmla="*/ 4290907 h 4608812"/>
              <a:gd name="connsiteX36911" fmla="*/ 7546879 w 12184637"/>
              <a:gd name="connsiteY36911" fmla="*/ 4295840 h 4608812"/>
              <a:gd name="connsiteX36912" fmla="*/ 7547467 w 12184637"/>
              <a:gd name="connsiteY36912" fmla="*/ 4295840 h 4608812"/>
              <a:gd name="connsiteX36913" fmla="*/ 7481795 w 12184637"/>
              <a:gd name="connsiteY36913" fmla="*/ 4297460 h 4608812"/>
              <a:gd name="connsiteX36914" fmla="*/ 7547025 w 12184637"/>
              <a:gd name="connsiteY36914" fmla="*/ 4295914 h 4608812"/>
              <a:gd name="connsiteX36915" fmla="*/ 7552473 w 12184637"/>
              <a:gd name="connsiteY36915" fmla="*/ 4290171 h 4608812"/>
              <a:gd name="connsiteX36916" fmla="*/ 7546731 w 12184637"/>
              <a:gd name="connsiteY36916" fmla="*/ 4284723 h 4608812"/>
              <a:gd name="connsiteX36917" fmla="*/ 7481501 w 12184637"/>
              <a:gd name="connsiteY36917" fmla="*/ 4286269 h 4608812"/>
              <a:gd name="connsiteX36918" fmla="*/ 7476053 w 12184637"/>
              <a:gd name="connsiteY36918" fmla="*/ 4292011 h 4608812"/>
              <a:gd name="connsiteX36919" fmla="*/ 7481648 w 12184637"/>
              <a:gd name="connsiteY36919" fmla="*/ 4297460 h 4608812"/>
              <a:gd name="connsiteX36920" fmla="*/ 7481795 w 12184637"/>
              <a:gd name="connsiteY36920" fmla="*/ 4297460 h 4608812"/>
              <a:gd name="connsiteX36921" fmla="*/ 7487244 w 12184637"/>
              <a:gd name="connsiteY36921" fmla="*/ 4291864 h 4608812"/>
              <a:gd name="connsiteX36922" fmla="*/ 7481648 w 12184637"/>
              <a:gd name="connsiteY36922" fmla="*/ 4286343 h 4608812"/>
              <a:gd name="connsiteX36923" fmla="*/ 7416345 w 12184637"/>
              <a:gd name="connsiteY36923" fmla="*/ 4286711 h 4608812"/>
              <a:gd name="connsiteX36924" fmla="*/ 7416345 w 12184637"/>
              <a:gd name="connsiteY36924" fmla="*/ 4286711 h 4608812"/>
              <a:gd name="connsiteX36925" fmla="*/ 7410823 w 12184637"/>
              <a:gd name="connsiteY36925" fmla="*/ 4292306 h 4608812"/>
              <a:gd name="connsiteX36926" fmla="*/ 7416418 w 12184637"/>
              <a:gd name="connsiteY36926" fmla="*/ 4297828 h 4608812"/>
              <a:gd name="connsiteX36927" fmla="*/ 7481722 w 12184637"/>
              <a:gd name="connsiteY36927" fmla="*/ 4297460 h 4608812"/>
              <a:gd name="connsiteX36928" fmla="*/ 7481722 w 12184637"/>
              <a:gd name="connsiteY36928" fmla="*/ 4297460 h 4608812"/>
              <a:gd name="connsiteX36929" fmla="*/ 7487244 w 12184637"/>
              <a:gd name="connsiteY36929" fmla="*/ 4291864 h 4608812"/>
              <a:gd name="connsiteX36930" fmla="*/ 7351041 w 12184637"/>
              <a:gd name="connsiteY36930" fmla="*/ 4301435 h 4608812"/>
              <a:gd name="connsiteX36931" fmla="*/ 7416639 w 12184637"/>
              <a:gd name="connsiteY36931" fmla="*/ 4297754 h 4608812"/>
              <a:gd name="connsiteX36932" fmla="*/ 7421866 w 12184637"/>
              <a:gd name="connsiteY36932" fmla="*/ 4291864 h 4608812"/>
              <a:gd name="connsiteX36933" fmla="*/ 7415977 w 12184637"/>
              <a:gd name="connsiteY36933" fmla="*/ 4286637 h 4608812"/>
              <a:gd name="connsiteX36934" fmla="*/ 7350378 w 12184637"/>
              <a:gd name="connsiteY36934" fmla="*/ 4290318 h 4608812"/>
              <a:gd name="connsiteX36935" fmla="*/ 7345151 w 12184637"/>
              <a:gd name="connsiteY36935" fmla="*/ 4296208 h 4608812"/>
              <a:gd name="connsiteX36936" fmla="*/ 7350746 w 12184637"/>
              <a:gd name="connsiteY36936" fmla="*/ 4301435 h 4608812"/>
              <a:gd name="connsiteX36937" fmla="*/ 7351041 w 12184637"/>
              <a:gd name="connsiteY36937" fmla="*/ 4301435 h 4608812"/>
              <a:gd name="connsiteX36938" fmla="*/ 7285884 w 12184637"/>
              <a:gd name="connsiteY36938" fmla="*/ 4312700 h 4608812"/>
              <a:gd name="connsiteX36939" fmla="*/ 7351703 w 12184637"/>
              <a:gd name="connsiteY36939" fmla="*/ 4301362 h 4608812"/>
              <a:gd name="connsiteX36940" fmla="*/ 7356268 w 12184637"/>
              <a:gd name="connsiteY36940" fmla="*/ 4294957 h 4608812"/>
              <a:gd name="connsiteX36941" fmla="*/ 7349863 w 12184637"/>
              <a:gd name="connsiteY36941" fmla="*/ 4290392 h 4608812"/>
              <a:gd name="connsiteX36942" fmla="*/ 7284043 w 12184637"/>
              <a:gd name="connsiteY36942" fmla="*/ 4301730 h 4608812"/>
              <a:gd name="connsiteX36943" fmla="*/ 7279479 w 12184637"/>
              <a:gd name="connsiteY36943" fmla="*/ 4308135 h 4608812"/>
              <a:gd name="connsiteX36944" fmla="*/ 7285001 w 12184637"/>
              <a:gd name="connsiteY36944" fmla="*/ 4312773 h 4608812"/>
              <a:gd name="connsiteX36945" fmla="*/ 7285884 w 12184637"/>
              <a:gd name="connsiteY36945" fmla="*/ 4312700 h 4608812"/>
              <a:gd name="connsiteX36946" fmla="*/ 7221243 w 12184637"/>
              <a:gd name="connsiteY36946" fmla="*/ 4329560 h 4608812"/>
              <a:gd name="connsiteX36947" fmla="*/ 7286399 w 12184637"/>
              <a:gd name="connsiteY36947" fmla="*/ 4312700 h 4608812"/>
              <a:gd name="connsiteX36948" fmla="*/ 7290375 w 12184637"/>
              <a:gd name="connsiteY36948" fmla="*/ 4305926 h 4608812"/>
              <a:gd name="connsiteX36949" fmla="*/ 7283602 w 12184637"/>
              <a:gd name="connsiteY36949" fmla="*/ 4301951 h 4608812"/>
              <a:gd name="connsiteX36950" fmla="*/ 7218445 w 12184637"/>
              <a:gd name="connsiteY36950" fmla="*/ 4318810 h 4608812"/>
              <a:gd name="connsiteX36951" fmla="*/ 7214469 w 12184637"/>
              <a:gd name="connsiteY36951" fmla="*/ 4325584 h 4608812"/>
              <a:gd name="connsiteX36952" fmla="*/ 7219918 w 12184637"/>
              <a:gd name="connsiteY36952" fmla="*/ 4329780 h 4608812"/>
              <a:gd name="connsiteX36953" fmla="*/ 7221243 w 12184637"/>
              <a:gd name="connsiteY36953" fmla="*/ 4329560 h 4608812"/>
              <a:gd name="connsiteX36954" fmla="*/ 7157853 w 12184637"/>
              <a:gd name="connsiteY36954" fmla="*/ 4349880 h 4608812"/>
              <a:gd name="connsiteX36955" fmla="*/ 7221537 w 12184637"/>
              <a:gd name="connsiteY36955" fmla="*/ 4329486 h 4608812"/>
              <a:gd name="connsiteX36956" fmla="*/ 7225145 w 12184637"/>
              <a:gd name="connsiteY36956" fmla="*/ 4322492 h 4608812"/>
              <a:gd name="connsiteX36957" fmla="*/ 7218151 w 12184637"/>
              <a:gd name="connsiteY36957" fmla="*/ 4318884 h 4608812"/>
              <a:gd name="connsiteX36958" fmla="*/ 7154467 w 12184637"/>
              <a:gd name="connsiteY36958" fmla="*/ 4339278 h 4608812"/>
              <a:gd name="connsiteX36959" fmla="*/ 7150859 w 12184637"/>
              <a:gd name="connsiteY36959" fmla="*/ 4346272 h 4608812"/>
              <a:gd name="connsiteX36960" fmla="*/ 7156234 w 12184637"/>
              <a:gd name="connsiteY36960" fmla="*/ 4350174 h 4608812"/>
              <a:gd name="connsiteX36961" fmla="*/ 7157853 w 12184637"/>
              <a:gd name="connsiteY36961" fmla="*/ 4349880 h 4608812"/>
              <a:gd name="connsiteX36962" fmla="*/ 7096525 w 12184637"/>
              <a:gd name="connsiteY36962" fmla="*/ 4371819 h 4608812"/>
              <a:gd name="connsiteX36963" fmla="*/ 7158001 w 12184637"/>
              <a:gd name="connsiteY36963" fmla="*/ 4349806 h 4608812"/>
              <a:gd name="connsiteX36964" fmla="*/ 7161387 w 12184637"/>
              <a:gd name="connsiteY36964" fmla="*/ 4342664 h 4608812"/>
              <a:gd name="connsiteX36965" fmla="*/ 7154246 w 12184637"/>
              <a:gd name="connsiteY36965" fmla="*/ 4339278 h 4608812"/>
              <a:gd name="connsiteX36966" fmla="*/ 7092771 w 12184637"/>
              <a:gd name="connsiteY36966" fmla="*/ 4361291 h 4608812"/>
              <a:gd name="connsiteX36967" fmla="*/ 7089384 w 12184637"/>
              <a:gd name="connsiteY36967" fmla="*/ 4368432 h 4608812"/>
              <a:gd name="connsiteX36968" fmla="*/ 7094685 w 12184637"/>
              <a:gd name="connsiteY36968" fmla="*/ 4372113 h 4608812"/>
              <a:gd name="connsiteX36969" fmla="*/ 7096525 w 12184637"/>
              <a:gd name="connsiteY36969" fmla="*/ 4371819 h 4608812"/>
              <a:gd name="connsiteX36970" fmla="*/ 7037995 w 12184637"/>
              <a:gd name="connsiteY36970" fmla="*/ 4393538 h 4608812"/>
              <a:gd name="connsiteX36971" fmla="*/ 7096599 w 12184637"/>
              <a:gd name="connsiteY36971" fmla="*/ 4371819 h 4608812"/>
              <a:gd name="connsiteX36972" fmla="*/ 7099912 w 12184637"/>
              <a:gd name="connsiteY36972" fmla="*/ 4364678 h 4608812"/>
              <a:gd name="connsiteX36973" fmla="*/ 7092771 w 12184637"/>
              <a:gd name="connsiteY36973" fmla="*/ 4361365 h 4608812"/>
              <a:gd name="connsiteX36974" fmla="*/ 7034166 w 12184637"/>
              <a:gd name="connsiteY36974" fmla="*/ 4383084 h 4608812"/>
              <a:gd name="connsiteX36975" fmla="*/ 7030853 w 12184637"/>
              <a:gd name="connsiteY36975" fmla="*/ 4390225 h 4608812"/>
              <a:gd name="connsiteX36976" fmla="*/ 7036081 w 12184637"/>
              <a:gd name="connsiteY36976" fmla="*/ 4393832 h 4608812"/>
              <a:gd name="connsiteX36977" fmla="*/ 7037995 w 12184637"/>
              <a:gd name="connsiteY36977" fmla="*/ 4393538 h 4608812"/>
              <a:gd name="connsiteX36978" fmla="*/ 6981526 w 12184637"/>
              <a:gd name="connsiteY36978" fmla="*/ 4413416 h 4608812"/>
              <a:gd name="connsiteX36979" fmla="*/ 7037921 w 12184637"/>
              <a:gd name="connsiteY36979" fmla="*/ 4393538 h 4608812"/>
              <a:gd name="connsiteX36980" fmla="*/ 7041308 w 12184637"/>
              <a:gd name="connsiteY36980" fmla="*/ 4386396 h 4608812"/>
              <a:gd name="connsiteX36981" fmla="*/ 7034166 w 12184637"/>
              <a:gd name="connsiteY36981" fmla="*/ 4383010 h 4608812"/>
              <a:gd name="connsiteX36982" fmla="*/ 6977845 w 12184637"/>
              <a:gd name="connsiteY36982" fmla="*/ 4402888 h 4608812"/>
              <a:gd name="connsiteX36983" fmla="*/ 6974458 w 12184637"/>
              <a:gd name="connsiteY36983" fmla="*/ 4410030 h 4608812"/>
              <a:gd name="connsiteX36984" fmla="*/ 6979759 w 12184637"/>
              <a:gd name="connsiteY36984" fmla="*/ 4413711 h 4608812"/>
              <a:gd name="connsiteX36985" fmla="*/ 6981526 w 12184637"/>
              <a:gd name="connsiteY36985" fmla="*/ 4413416 h 4608812"/>
              <a:gd name="connsiteX36986" fmla="*/ 6926603 w 12184637"/>
              <a:gd name="connsiteY36986" fmla="*/ 4429982 h 4608812"/>
              <a:gd name="connsiteX36987" fmla="*/ 6981231 w 12184637"/>
              <a:gd name="connsiteY36987" fmla="*/ 4413490 h 4608812"/>
              <a:gd name="connsiteX36988" fmla="*/ 6984986 w 12184637"/>
              <a:gd name="connsiteY36988" fmla="*/ 4406570 h 4608812"/>
              <a:gd name="connsiteX36989" fmla="*/ 6978066 w 12184637"/>
              <a:gd name="connsiteY36989" fmla="*/ 4402815 h 4608812"/>
              <a:gd name="connsiteX36990" fmla="*/ 6923437 w 12184637"/>
              <a:gd name="connsiteY36990" fmla="*/ 4419306 h 4608812"/>
              <a:gd name="connsiteX36991" fmla="*/ 6919682 w 12184637"/>
              <a:gd name="connsiteY36991" fmla="*/ 4426227 h 4608812"/>
              <a:gd name="connsiteX36992" fmla="*/ 6925057 w 12184637"/>
              <a:gd name="connsiteY36992" fmla="*/ 4430202 h 4608812"/>
              <a:gd name="connsiteX36993" fmla="*/ 6926603 w 12184637"/>
              <a:gd name="connsiteY36993" fmla="*/ 4429982 h 4608812"/>
              <a:gd name="connsiteX36994" fmla="*/ 6872784 w 12184637"/>
              <a:gd name="connsiteY36994" fmla="*/ 4441688 h 4608812"/>
              <a:gd name="connsiteX36995" fmla="*/ 6926161 w 12184637"/>
              <a:gd name="connsiteY36995" fmla="*/ 4430055 h 4608812"/>
              <a:gd name="connsiteX36996" fmla="*/ 6930432 w 12184637"/>
              <a:gd name="connsiteY36996" fmla="*/ 4423429 h 4608812"/>
              <a:gd name="connsiteX36997" fmla="*/ 6923805 w 12184637"/>
              <a:gd name="connsiteY36997" fmla="*/ 4419159 h 4608812"/>
              <a:gd name="connsiteX36998" fmla="*/ 6870428 w 12184637"/>
              <a:gd name="connsiteY36998" fmla="*/ 4430791 h 4608812"/>
              <a:gd name="connsiteX36999" fmla="*/ 6866158 w 12184637"/>
              <a:gd name="connsiteY36999" fmla="*/ 4437417 h 4608812"/>
              <a:gd name="connsiteX37000" fmla="*/ 6871607 w 12184637"/>
              <a:gd name="connsiteY37000" fmla="*/ 4441835 h 4608812"/>
              <a:gd name="connsiteX37001" fmla="*/ 6872784 w 12184637"/>
              <a:gd name="connsiteY37001" fmla="*/ 4441688 h 4608812"/>
              <a:gd name="connsiteX37002" fmla="*/ 6819555 w 12184637"/>
              <a:gd name="connsiteY37002" fmla="*/ 4447062 h 4608812"/>
              <a:gd name="connsiteX37003" fmla="*/ 6872122 w 12184637"/>
              <a:gd name="connsiteY37003" fmla="*/ 4441761 h 4608812"/>
              <a:gd name="connsiteX37004" fmla="*/ 6877128 w 12184637"/>
              <a:gd name="connsiteY37004" fmla="*/ 4435650 h 4608812"/>
              <a:gd name="connsiteX37005" fmla="*/ 6871018 w 12184637"/>
              <a:gd name="connsiteY37005" fmla="*/ 4430644 h 4608812"/>
              <a:gd name="connsiteX37006" fmla="*/ 6818451 w 12184637"/>
              <a:gd name="connsiteY37006" fmla="*/ 4435945 h 4608812"/>
              <a:gd name="connsiteX37007" fmla="*/ 6813444 w 12184637"/>
              <a:gd name="connsiteY37007" fmla="*/ 4442056 h 4608812"/>
              <a:gd name="connsiteX37008" fmla="*/ 6819040 w 12184637"/>
              <a:gd name="connsiteY37008" fmla="*/ 4447062 h 4608812"/>
              <a:gd name="connsiteX37009" fmla="*/ 6819555 w 12184637"/>
              <a:gd name="connsiteY37009" fmla="*/ 4447062 h 4608812"/>
              <a:gd name="connsiteX37010" fmla="*/ 6824635 w 12184637"/>
              <a:gd name="connsiteY37010" fmla="*/ 4441541 h 4608812"/>
              <a:gd name="connsiteX37011" fmla="*/ 6819113 w 12184637"/>
              <a:gd name="connsiteY37011" fmla="*/ 4435945 h 4608812"/>
              <a:gd name="connsiteX37012" fmla="*/ 6764485 w 12184637"/>
              <a:gd name="connsiteY37012" fmla="*/ 4435724 h 4608812"/>
              <a:gd name="connsiteX37013" fmla="*/ 6764411 w 12184637"/>
              <a:gd name="connsiteY37013" fmla="*/ 4435724 h 4608812"/>
              <a:gd name="connsiteX37014" fmla="*/ 6758890 w 12184637"/>
              <a:gd name="connsiteY37014" fmla="*/ 4441246 h 4608812"/>
              <a:gd name="connsiteX37015" fmla="*/ 6764411 w 12184637"/>
              <a:gd name="connsiteY37015" fmla="*/ 4446841 h 4608812"/>
              <a:gd name="connsiteX37016" fmla="*/ 6819040 w 12184637"/>
              <a:gd name="connsiteY37016" fmla="*/ 4447062 h 4608812"/>
              <a:gd name="connsiteX37017" fmla="*/ 6819113 w 12184637"/>
              <a:gd name="connsiteY37017" fmla="*/ 4447062 h 4608812"/>
              <a:gd name="connsiteX37018" fmla="*/ 6824635 w 12184637"/>
              <a:gd name="connsiteY37018" fmla="*/ 4441541 h 4608812"/>
              <a:gd name="connsiteX37019" fmla="*/ 6769933 w 12184637"/>
              <a:gd name="connsiteY37019" fmla="*/ 4441688 h 4608812"/>
              <a:gd name="connsiteX37020" fmla="*/ 6764853 w 12184637"/>
              <a:gd name="connsiteY37020" fmla="*/ 4435650 h 4608812"/>
              <a:gd name="connsiteX37021" fmla="*/ 6705513 w 12184637"/>
              <a:gd name="connsiteY37021" fmla="*/ 4430791 h 4608812"/>
              <a:gd name="connsiteX37022" fmla="*/ 6699476 w 12184637"/>
              <a:gd name="connsiteY37022" fmla="*/ 4435871 h 4608812"/>
              <a:gd name="connsiteX37023" fmla="*/ 6704556 w 12184637"/>
              <a:gd name="connsiteY37023" fmla="*/ 4441909 h 4608812"/>
              <a:gd name="connsiteX37024" fmla="*/ 6763896 w 12184637"/>
              <a:gd name="connsiteY37024" fmla="*/ 4446768 h 4608812"/>
              <a:gd name="connsiteX37025" fmla="*/ 6764411 w 12184637"/>
              <a:gd name="connsiteY37025" fmla="*/ 4446768 h 4608812"/>
              <a:gd name="connsiteX37026" fmla="*/ 6769933 w 12184637"/>
              <a:gd name="connsiteY37026" fmla="*/ 4441688 h 4608812"/>
              <a:gd name="connsiteX37027" fmla="*/ 6710592 w 12184637"/>
              <a:gd name="connsiteY37027" fmla="*/ 4437123 h 4608812"/>
              <a:gd name="connsiteX37028" fmla="*/ 6705807 w 12184637"/>
              <a:gd name="connsiteY37028" fmla="*/ 4430865 h 4608812"/>
              <a:gd name="connsiteX37029" fmla="*/ 6639325 w 12184637"/>
              <a:gd name="connsiteY37029" fmla="*/ 4422251 h 4608812"/>
              <a:gd name="connsiteX37030" fmla="*/ 6633067 w 12184637"/>
              <a:gd name="connsiteY37030" fmla="*/ 4427037 h 4608812"/>
              <a:gd name="connsiteX37031" fmla="*/ 6637853 w 12184637"/>
              <a:gd name="connsiteY37031" fmla="*/ 4433294 h 4608812"/>
              <a:gd name="connsiteX37032" fmla="*/ 6704335 w 12184637"/>
              <a:gd name="connsiteY37032" fmla="*/ 4441909 h 4608812"/>
              <a:gd name="connsiteX37033" fmla="*/ 6705144 w 12184637"/>
              <a:gd name="connsiteY37033" fmla="*/ 4441982 h 4608812"/>
              <a:gd name="connsiteX37034" fmla="*/ 6710592 w 12184637"/>
              <a:gd name="connsiteY37034" fmla="*/ 4437123 h 4608812"/>
              <a:gd name="connsiteX37035" fmla="*/ 6644111 w 12184637"/>
              <a:gd name="connsiteY37035" fmla="*/ 4428583 h 4608812"/>
              <a:gd name="connsiteX37036" fmla="*/ 6639473 w 12184637"/>
              <a:gd name="connsiteY37036" fmla="*/ 4422251 h 4608812"/>
              <a:gd name="connsiteX37037" fmla="*/ 6563567 w 12184637"/>
              <a:gd name="connsiteY37037" fmla="*/ 4410692 h 4608812"/>
              <a:gd name="connsiteX37038" fmla="*/ 6557236 w 12184637"/>
              <a:gd name="connsiteY37038" fmla="*/ 4415330 h 4608812"/>
              <a:gd name="connsiteX37039" fmla="*/ 6561874 w 12184637"/>
              <a:gd name="connsiteY37039" fmla="*/ 4421662 h 4608812"/>
              <a:gd name="connsiteX37040" fmla="*/ 6637779 w 12184637"/>
              <a:gd name="connsiteY37040" fmla="*/ 4433221 h 4608812"/>
              <a:gd name="connsiteX37041" fmla="*/ 6638663 w 12184637"/>
              <a:gd name="connsiteY37041" fmla="*/ 4433294 h 4608812"/>
              <a:gd name="connsiteX37042" fmla="*/ 6644111 w 12184637"/>
              <a:gd name="connsiteY37042" fmla="*/ 4428583 h 4608812"/>
              <a:gd name="connsiteX37043" fmla="*/ 6566659 w 12184637"/>
              <a:gd name="connsiteY37043" fmla="*/ 4420190 h 4608812"/>
              <a:gd name="connsiteX37044" fmla="*/ 6566733 w 12184637"/>
              <a:gd name="connsiteY37044" fmla="*/ 4412312 h 4608812"/>
              <a:gd name="connsiteX37045" fmla="*/ 6564745 w 12184637"/>
              <a:gd name="connsiteY37045" fmla="*/ 4410251 h 4608812"/>
              <a:gd name="connsiteX37046" fmla="*/ 6556868 w 12184637"/>
              <a:gd name="connsiteY37046" fmla="*/ 4410177 h 4608812"/>
              <a:gd name="connsiteX37047" fmla="*/ 6556794 w 12184637"/>
              <a:gd name="connsiteY37047" fmla="*/ 4418055 h 4608812"/>
              <a:gd name="connsiteX37048" fmla="*/ 6558781 w 12184637"/>
              <a:gd name="connsiteY37048" fmla="*/ 4420116 h 4608812"/>
              <a:gd name="connsiteX37049" fmla="*/ 6562831 w 12184637"/>
              <a:gd name="connsiteY37049" fmla="*/ 4421809 h 4608812"/>
              <a:gd name="connsiteX37050" fmla="*/ 6566659 w 12184637"/>
              <a:gd name="connsiteY37050" fmla="*/ 4420190 h 4608812"/>
              <a:gd name="connsiteX37051" fmla="*/ 6564672 w 12184637"/>
              <a:gd name="connsiteY37051" fmla="*/ 4418128 h 4608812"/>
              <a:gd name="connsiteX37052" fmla="*/ 6564745 w 12184637"/>
              <a:gd name="connsiteY37052" fmla="*/ 4410251 h 4608812"/>
              <a:gd name="connsiteX37053" fmla="*/ 6460863 w 12184637"/>
              <a:gd name="connsiteY37053" fmla="*/ 4304822 h 4608812"/>
              <a:gd name="connsiteX37054" fmla="*/ 6452985 w 12184637"/>
              <a:gd name="connsiteY37054" fmla="*/ 4304749 h 4608812"/>
              <a:gd name="connsiteX37055" fmla="*/ 6452911 w 12184637"/>
              <a:gd name="connsiteY37055" fmla="*/ 4312626 h 4608812"/>
              <a:gd name="connsiteX37056" fmla="*/ 6556794 w 12184637"/>
              <a:gd name="connsiteY37056" fmla="*/ 4418055 h 4608812"/>
              <a:gd name="connsiteX37057" fmla="*/ 6560769 w 12184637"/>
              <a:gd name="connsiteY37057" fmla="*/ 4419748 h 4608812"/>
              <a:gd name="connsiteX37058" fmla="*/ 6564672 w 12184637"/>
              <a:gd name="connsiteY37058" fmla="*/ 4418128 h 4608812"/>
              <a:gd name="connsiteX37059" fmla="*/ 6459759 w 12184637"/>
              <a:gd name="connsiteY37059" fmla="*/ 4313436 h 4608812"/>
              <a:gd name="connsiteX37060" fmla="*/ 6461525 w 12184637"/>
              <a:gd name="connsiteY37060" fmla="*/ 4305779 h 4608812"/>
              <a:gd name="connsiteX37061" fmla="*/ 6460568 w 12184637"/>
              <a:gd name="connsiteY37061" fmla="*/ 4304307 h 4608812"/>
              <a:gd name="connsiteX37062" fmla="*/ 6452911 w 12184637"/>
              <a:gd name="connsiteY37062" fmla="*/ 4302540 h 4608812"/>
              <a:gd name="connsiteX37063" fmla="*/ 6451144 w 12184637"/>
              <a:gd name="connsiteY37063" fmla="*/ 4310197 h 4608812"/>
              <a:gd name="connsiteX37064" fmla="*/ 6452101 w 12184637"/>
              <a:gd name="connsiteY37064" fmla="*/ 4311669 h 4608812"/>
              <a:gd name="connsiteX37065" fmla="*/ 6456887 w 12184637"/>
              <a:gd name="connsiteY37065" fmla="*/ 4314246 h 4608812"/>
              <a:gd name="connsiteX37066" fmla="*/ 6459759 w 12184637"/>
              <a:gd name="connsiteY37066" fmla="*/ 4313436 h 4608812"/>
              <a:gd name="connsiteX37067" fmla="*/ 6458801 w 12184637"/>
              <a:gd name="connsiteY37067" fmla="*/ 4311890 h 4608812"/>
              <a:gd name="connsiteX37068" fmla="*/ 6460568 w 12184637"/>
              <a:gd name="connsiteY37068" fmla="*/ 4304233 h 4608812"/>
              <a:gd name="connsiteX37069" fmla="*/ 6379362 w 12184637"/>
              <a:gd name="connsiteY37069" fmla="*/ 4173184 h 4608812"/>
              <a:gd name="connsiteX37070" fmla="*/ 6371705 w 12184637"/>
              <a:gd name="connsiteY37070" fmla="*/ 4171417 h 4608812"/>
              <a:gd name="connsiteX37071" fmla="*/ 6369938 w 12184637"/>
              <a:gd name="connsiteY37071" fmla="*/ 4179074 h 4608812"/>
              <a:gd name="connsiteX37072" fmla="*/ 6451144 w 12184637"/>
              <a:gd name="connsiteY37072" fmla="*/ 4310123 h 4608812"/>
              <a:gd name="connsiteX37073" fmla="*/ 6455930 w 12184637"/>
              <a:gd name="connsiteY37073" fmla="*/ 4312773 h 4608812"/>
              <a:gd name="connsiteX37074" fmla="*/ 6458801 w 12184637"/>
              <a:gd name="connsiteY37074" fmla="*/ 4311890 h 4608812"/>
              <a:gd name="connsiteX37075" fmla="*/ 6377521 w 12184637"/>
              <a:gd name="connsiteY37075" fmla="*/ 4180914 h 4608812"/>
              <a:gd name="connsiteX37076" fmla="*/ 6379435 w 12184637"/>
              <a:gd name="connsiteY37076" fmla="*/ 4173258 h 4608812"/>
              <a:gd name="connsiteX37077" fmla="*/ 6378699 w 12184637"/>
              <a:gd name="connsiteY37077" fmla="*/ 4172079 h 4608812"/>
              <a:gd name="connsiteX37078" fmla="*/ 6371042 w 12184637"/>
              <a:gd name="connsiteY37078" fmla="*/ 4170165 h 4608812"/>
              <a:gd name="connsiteX37079" fmla="*/ 6369128 w 12184637"/>
              <a:gd name="connsiteY37079" fmla="*/ 4177822 h 4608812"/>
              <a:gd name="connsiteX37080" fmla="*/ 6369864 w 12184637"/>
              <a:gd name="connsiteY37080" fmla="*/ 4179000 h 4608812"/>
              <a:gd name="connsiteX37081" fmla="*/ 6374650 w 12184637"/>
              <a:gd name="connsiteY37081" fmla="*/ 4181724 h 4608812"/>
              <a:gd name="connsiteX37082" fmla="*/ 6377521 w 12184637"/>
              <a:gd name="connsiteY37082" fmla="*/ 4180914 h 4608812"/>
              <a:gd name="connsiteX37083" fmla="*/ 6379435 w 12184637"/>
              <a:gd name="connsiteY37083" fmla="*/ 4175908 h 4608812"/>
              <a:gd name="connsiteX37084" fmla="*/ 6374871 w 12184637"/>
              <a:gd name="connsiteY37084" fmla="*/ 4169429 h 4608812"/>
              <a:gd name="connsiteX37085" fmla="*/ 6356097 w 12184637"/>
              <a:gd name="connsiteY37085" fmla="*/ 4166116 h 4608812"/>
              <a:gd name="connsiteX37086" fmla="*/ 6349618 w 12184637"/>
              <a:gd name="connsiteY37086" fmla="*/ 4170680 h 4608812"/>
              <a:gd name="connsiteX37087" fmla="*/ 6354183 w 12184637"/>
              <a:gd name="connsiteY37087" fmla="*/ 4177159 h 4608812"/>
              <a:gd name="connsiteX37088" fmla="*/ 6372957 w 12184637"/>
              <a:gd name="connsiteY37088" fmla="*/ 4180472 h 4608812"/>
              <a:gd name="connsiteX37089" fmla="*/ 6373987 w 12184637"/>
              <a:gd name="connsiteY37089" fmla="*/ 4180546 h 4608812"/>
              <a:gd name="connsiteX37090" fmla="*/ 6379435 w 12184637"/>
              <a:gd name="connsiteY37090" fmla="*/ 4175908 h 4608812"/>
              <a:gd name="connsiteX37091" fmla="*/ 6303972 w 12184637"/>
              <a:gd name="connsiteY37091" fmla="*/ 4185847 h 4608812"/>
              <a:gd name="connsiteX37092" fmla="*/ 6356097 w 12184637"/>
              <a:gd name="connsiteY37092" fmla="*/ 4177159 h 4608812"/>
              <a:gd name="connsiteX37093" fmla="*/ 6360662 w 12184637"/>
              <a:gd name="connsiteY37093" fmla="*/ 4170754 h 4608812"/>
              <a:gd name="connsiteX37094" fmla="*/ 6354256 w 12184637"/>
              <a:gd name="connsiteY37094" fmla="*/ 4166190 h 4608812"/>
              <a:gd name="connsiteX37095" fmla="*/ 6302131 w 12184637"/>
              <a:gd name="connsiteY37095" fmla="*/ 4174877 h 4608812"/>
              <a:gd name="connsiteX37096" fmla="*/ 6297566 w 12184637"/>
              <a:gd name="connsiteY37096" fmla="*/ 4181282 h 4608812"/>
              <a:gd name="connsiteX37097" fmla="*/ 6303088 w 12184637"/>
              <a:gd name="connsiteY37097" fmla="*/ 4185920 h 4608812"/>
              <a:gd name="connsiteX37098" fmla="*/ 6303972 w 12184637"/>
              <a:gd name="connsiteY37098" fmla="*/ 4185847 h 4608812"/>
              <a:gd name="connsiteX37099" fmla="*/ 6266645 w 12184637"/>
              <a:gd name="connsiteY37099" fmla="*/ 4200204 h 4608812"/>
              <a:gd name="connsiteX37100" fmla="*/ 6305002 w 12184637"/>
              <a:gd name="connsiteY37100" fmla="*/ 4185626 h 4608812"/>
              <a:gd name="connsiteX37101" fmla="*/ 6308242 w 12184637"/>
              <a:gd name="connsiteY37101" fmla="*/ 4178411 h 4608812"/>
              <a:gd name="connsiteX37102" fmla="*/ 6301027 w 12184637"/>
              <a:gd name="connsiteY37102" fmla="*/ 4175171 h 4608812"/>
              <a:gd name="connsiteX37103" fmla="*/ 6262669 w 12184637"/>
              <a:gd name="connsiteY37103" fmla="*/ 4189749 h 4608812"/>
              <a:gd name="connsiteX37104" fmla="*/ 6259430 w 12184637"/>
              <a:gd name="connsiteY37104" fmla="*/ 4196964 h 4608812"/>
              <a:gd name="connsiteX37105" fmla="*/ 6264657 w 12184637"/>
              <a:gd name="connsiteY37105" fmla="*/ 4200572 h 4608812"/>
              <a:gd name="connsiteX37106" fmla="*/ 6266645 w 12184637"/>
              <a:gd name="connsiteY37106" fmla="*/ 4200204 h 4608812"/>
              <a:gd name="connsiteX37107" fmla="*/ 6119987 w 12184637"/>
              <a:gd name="connsiteY37107" fmla="*/ 4207272 h 4608812"/>
              <a:gd name="connsiteX37108" fmla="*/ 6264878 w 12184637"/>
              <a:gd name="connsiteY37108" fmla="*/ 4200572 h 4608812"/>
              <a:gd name="connsiteX37109" fmla="*/ 6270179 w 12184637"/>
              <a:gd name="connsiteY37109" fmla="*/ 4194755 h 4608812"/>
              <a:gd name="connsiteX37110" fmla="*/ 6264362 w 12184637"/>
              <a:gd name="connsiteY37110" fmla="*/ 4189454 h 4608812"/>
              <a:gd name="connsiteX37111" fmla="*/ 6119472 w 12184637"/>
              <a:gd name="connsiteY37111" fmla="*/ 4196154 h 4608812"/>
              <a:gd name="connsiteX37112" fmla="*/ 6114171 w 12184637"/>
              <a:gd name="connsiteY37112" fmla="*/ 4201970 h 4608812"/>
              <a:gd name="connsiteX37113" fmla="*/ 6119766 w 12184637"/>
              <a:gd name="connsiteY37113" fmla="*/ 4207272 h 4608812"/>
              <a:gd name="connsiteX37114" fmla="*/ 6119987 w 12184637"/>
              <a:gd name="connsiteY37114" fmla="*/ 4207272 h 4608812"/>
              <a:gd name="connsiteX37115" fmla="*/ 6125215 w 12184637"/>
              <a:gd name="connsiteY37115" fmla="*/ 4202560 h 4608812"/>
              <a:gd name="connsiteX37116" fmla="*/ 6120576 w 12184637"/>
              <a:gd name="connsiteY37116" fmla="*/ 4196154 h 4608812"/>
              <a:gd name="connsiteX37117" fmla="*/ 5974066 w 12184637"/>
              <a:gd name="connsiteY37117" fmla="*/ 4172153 h 4608812"/>
              <a:gd name="connsiteX37118" fmla="*/ 5967661 w 12184637"/>
              <a:gd name="connsiteY37118" fmla="*/ 4176791 h 4608812"/>
              <a:gd name="connsiteX37119" fmla="*/ 5972299 w 12184637"/>
              <a:gd name="connsiteY37119" fmla="*/ 4183196 h 4608812"/>
              <a:gd name="connsiteX37120" fmla="*/ 6118810 w 12184637"/>
              <a:gd name="connsiteY37120" fmla="*/ 4207198 h 4608812"/>
              <a:gd name="connsiteX37121" fmla="*/ 6119766 w 12184637"/>
              <a:gd name="connsiteY37121" fmla="*/ 4207272 h 4608812"/>
              <a:gd name="connsiteX37122" fmla="*/ 6125215 w 12184637"/>
              <a:gd name="connsiteY37122" fmla="*/ 4202560 h 4608812"/>
              <a:gd name="connsiteX37123" fmla="*/ 5913474 w 12184637"/>
              <a:gd name="connsiteY37123" fmla="*/ 4204621 h 4608812"/>
              <a:gd name="connsiteX37124" fmla="*/ 5975097 w 12184637"/>
              <a:gd name="connsiteY37124" fmla="*/ 4182902 h 4608812"/>
              <a:gd name="connsiteX37125" fmla="*/ 5978484 w 12184637"/>
              <a:gd name="connsiteY37125" fmla="*/ 4175760 h 4608812"/>
              <a:gd name="connsiteX37126" fmla="*/ 5971342 w 12184637"/>
              <a:gd name="connsiteY37126" fmla="*/ 4172374 h 4608812"/>
              <a:gd name="connsiteX37127" fmla="*/ 5909720 w 12184637"/>
              <a:gd name="connsiteY37127" fmla="*/ 4194093 h 4608812"/>
              <a:gd name="connsiteX37128" fmla="*/ 5906333 w 12184637"/>
              <a:gd name="connsiteY37128" fmla="*/ 4201234 h 4608812"/>
              <a:gd name="connsiteX37129" fmla="*/ 5911634 w 12184637"/>
              <a:gd name="connsiteY37129" fmla="*/ 4204989 h 4608812"/>
              <a:gd name="connsiteX37130" fmla="*/ 5913474 w 12184637"/>
              <a:gd name="connsiteY37130" fmla="*/ 4204621 h 4608812"/>
              <a:gd name="connsiteX37131" fmla="*/ 5851852 w 12184637"/>
              <a:gd name="connsiteY37131" fmla="*/ 4212352 h 4608812"/>
              <a:gd name="connsiteX37132" fmla="*/ 5912296 w 12184637"/>
              <a:gd name="connsiteY37132" fmla="*/ 4204989 h 4608812"/>
              <a:gd name="connsiteX37133" fmla="*/ 5917156 w 12184637"/>
              <a:gd name="connsiteY37133" fmla="*/ 4198805 h 4608812"/>
              <a:gd name="connsiteX37134" fmla="*/ 5910971 w 12184637"/>
              <a:gd name="connsiteY37134" fmla="*/ 4193946 h 4608812"/>
              <a:gd name="connsiteX37135" fmla="*/ 5850527 w 12184637"/>
              <a:gd name="connsiteY37135" fmla="*/ 4201308 h 4608812"/>
              <a:gd name="connsiteX37136" fmla="*/ 5845667 w 12184637"/>
              <a:gd name="connsiteY37136" fmla="*/ 4207492 h 4608812"/>
              <a:gd name="connsiteX37137" fmla="*/ 5851263 w 12184637"/>
              <a:gd name="connsiteY37137" fmla="*/ 4212425 h 4608812"/>
              <a:gd name="connsiteX37138" fmla="*/ 5851852 w 12184637"/>
              <a:gd name="connsiteY37138" fmla="*/ 4212352 h 4608812"/>
              <a:gd name="connsiteX37139" fmla="*/ 5792585 w 12184637"/>
              <a:gd name="connsiteY37139" fmla="*/ 4213382 h 4608812"/>
              <a:gd name="connsiteX37140" fmla="*/ 5851263 w 12184637"/>
              <a:gd name="connsiteY37140" fmla="*/ 4212352 h 4608812"/>
              <a:gd name="connsiteX37141" fmla="*/ 5856711 w 12184637"/>
              <a:gd name="connsiteY37141" fmla="*/ 4206682 h 4608812"/>
              <a:gd name="connsiteX37142" fmla="*/ 5851042 w 12184637"/>
              <a:gd name="connsiteY37142" fmla="*/ 4201234 h 4608812"/>
              <a:gd name="connsiteX37143" fmla="*/ 5792290 w 12184637"/>
              <a:gd name="connsiteY37143" fmla="*/ 4202265 h 4608812"/>
              <a:gd name="connsiteX37144" fmla="*/ 5786842 w 12184637"/>
              <a:gd name="connsiteY37144" fmla="*/ 4207934 h 4608812"/>
              <a:gd name="connsiteX37145" fmla="*/ 5792585 w 12184637"/>
              <a:gd name="connsiteY37145" fmla="*/ 4213382 h 4608812"/>
              <a:gd name="connsiteX37146" fmla="*/ 5792585 w 12184637"/>
              <a:gd name="connsiteY37146" fmla="*/ 4213382 h 4608812"/>
              <a:gd name="connsiteX37147" fmla="*/ 5798033 w 12184637"/>
              <a:gd name="connsiteY37147" fmla="*/ 4207860 h 4608812"/>
              <a:gd name="connsiteX37148" fmla="*/ 5792512 w 12184637"/>
              <a:gd name="connsiteY37148" fmla="*/ 4202265 h 4608812"/>
              <a:gd name="connsiteX37149" fmla="*/ 5734275 w 12184637"/>
              <a:gd name="connsiteY37149" fmla="*/ 4201897 h 4608812"/>
              <a:gd name="connsiteX37150" fmla="*/ 5728680 w 12184637"/>
              <a:gd name="connsiteY37150" fmla="*/ 4207418 h 4608812"/>
              <a:gd name="connsiteX37151" fmla="*/ 5734202 w 12184637"/>
              <a:gd name="connsiteY37151" fmla="*/ 4213014 h 4608812"/>
              <a:gd name="connsiteX37152" fmla="*/ 5792438 w 12184637"/>
              <a:gd name="connsiteY37152" fmla="*/ 4213382 h 4608812"/>
              <a:gd name="connsiteX37153" fmla="*/ 5792512 w 12184637"/>
              <a:gd name="connsiteY37153" fmla="*/ 4213382 h 4608812"/>
              <a:gd name="connsiteX37154" fmla="*/ 5798033 w 12184637"/>
              <a:gd name="connsiteY37154" fmla="*/ 4207860 h 4608812"/>
              <a:gd name="connsiteX37155" fmla="*/ 5739797 w 12184637"/>
              <a:gd name="connsiteY37155" fmla="*/ 4208302 h 4608812"/>
              <a:gd name="connsiteX37156" fmla="*/ 5735159 w 12184637"/>
              <a:gd name="connsiteY37156" fmla="*/ 4201897 h 4608812"/>
              <a:gd name="connsiteX37157" fmla="*/ 5656971 w 12184637"/>
              <a:gd name="connsiteY37157" fmla="*/ 4189234 h 4608812"/>
              <a:gd name="connsiteX37158" fmla="*/ 5650566 w 12184637"/>
              <a:gd name="connsiteY37158" fmla="*/ 4193872 h 4608812"/>
              <a:gd name="connsiteX37159" fmla="*/ 5655204 w 12184637"/>
              <a:gd name="connsiteY37159" fmla="*/ 4200277 h 4608812"/>
              <a:gd name="connsiteX37160" fmla="*/ 5733392 w 12184637"/>
              <a:gd name="connsiteY37160" fmla="*/ 4212940 h 4608812"/>
              <a:gd name="connsiteX37161" fmla="*/ 5734349 w 12184637"/>
              <a:gd name="connsiteY37161" fmla="*/ 4213014 h 4608812"/>
              <a:gd name="connsiteX37162" fmla="*/ 5739797 w 12184637"/>
              <a:gd name="connsiteY37162" fmla="*/ 4208302 h 4608812"/>
              <a:gd name="connsiteX37163" fmla="*/ 5579740 w 12184637"/>
              <a:gd name="connsiteY37163" fmla="*/ 4201455 h 4608812"/>
              <a:gd name="connsiteX37164" fmla="*/ 5656088 w 12184637"/>
              <a:gd name="connsiteY37164" fmla="*/ 4200351 h 4608812"/>
              <a:gd name="connsiteX37165" fmla="*/ 5661609 w 12184637"/>
              <a:gd name="connsiteY37165" fmla="*/ 4194682 h 4608812"/>
              <a:gd name="connsiteX37166" fmla="*/ 5656014 w 12184637"/>
              <a:gd name="connsiteY37166" fmla="*/ 4189160 h 4608812"/>
              <a:gd name="connsiteX37167" fmla="*/ 5655940 w 12184637"/>
              <a:gd name="connsiteY37167" fmla="*/ 4189160 h 4608812"/>
              <a:gd name="connsiteX37168" fmla="*/ 5579593 w 12184637"/>
              <a:gd name="connsiteY37168" fmla="*/ 4190264 h 4608812"/>
              <a:gd name="connsiteX37169" fmla="*/ 5574071 w 12184637"/>
              <a:gd name="connsiteY37169" fmla="*/ 4195933 h 4608812"/>
              <a:gd name="connsiteX37170" fmla="*/ 5579740 w 12184637"/>
              <a:gd name="connsiteY37170" fmla="*/ 4201455 h 4608812"/>
              <a:gd name="connsiteX37171" fmla="*/ 5579740 w 12184637"/>
              <a:gd name="connsiteY37171" fmla="*/ 4201455 h 4608812"/>
              <a:gd name="connsiteX37172" fmla="*/ 5500817 w 12184637"/>
              <a:gd name="connsiteY37172" fmla="*/ 4208229 h 4608812"/>
              <a:gd name="connsiteX37173" fmla="*/ 5580182 w 12184637"/>
              <a:gd name="connsiteY37173" fmla="*/ 4201381 h 4608812"/>
              <a:gd name="connsiteX37174" fmla="*/ 5585262 w 12184637"/>
              <a:gd name="connsiteY37174" fmla="*/ 4195345 h 4608812"/>
              <a:gd name="connsiteX37175" fmla="*/ 5579225 w 12184637"/>
              <a:gd name="connsiteY37175" fmla="*/ 4190264 h 4608812"/>
              <a:gd name="connsiteX37176" fmla="*/ 5499859 w 12184637"/>
              <a:gd name="connsiteY37176" fmla="*/ 4197038 h 4608812"/>
              <a:gd name="connsiteX37177" fmla="*/ 5494779 w 12184637"/>
              <a:gd name="connsiteY37177" fmla="*/ 4203075 h 4608812"/>
              <a:gd name="connsiteX37178" fmla="*/ 5500375 w 12184637"/>
              <a:gd name="connsiteY37178" fmla="*/ 4208155 h 4608812"/>
              <a:gd name="connsiteX37179" fmla="*/ 5500817 w 12184637"/>
              <a:gd name="connsiteY37179" fmla="*/ 4208229 h 4608812"/>
              <a:gd name="connsiteX37180" fmla="*/ 5422555 w 12184637"/>
              <a:gd name="connsiteY37180" fmla="*/ 4220671 h 4608812"/>
              <a:gd name="connsiteX37181" fmla="*/ 5501185 w 12184637"/>
              <a:gd name="connsiteY37181" fmla="*/ 4208229 h 4608812"/>
              <a:gd name="connsiteX37182" fmla="*/ 5505823 w 12184637"/>
              <a:gd name="connsiteY37182" fmla="*/ 4201823 h 4608812"/>
              <a:gd name="connsiteX37183" fmla="*/ 5499418 w 12184637"/>
              <a:gd name="connsiteY37183" fmla="*/ 4197185 h 4608812"/>
              <a:gd name="connsiteX37184" fmla="*/ 5420788 w 12184637"/>
              <a:gd name="connsiteY37184" fmla="*/ 4209628 h 4608812"/>
              <a:gd name="connsiteX37185" fmla="*/ 5416150 w 12184637"/>
              <a:gd name="connsiteY37185" fmla="*/ 4216033 h 4608812"/>
              <a:gd name="connsiteX37186" fmla="*/ 5421672 w 12184637"/>
              <a:gd name="connsiteY37186" fmla="*/ 4220744 h 4608812"/>
              <a:gd name="connsiteX37187" fmla="*/ 5422555 w 12184637"/>
              <a:gd name="connsiteY37187" fmla="*/ 4220671 h 4608812"/>
              <a:gd name="connsiteX37188" fmla="*/ 5426899 w 12184637"/>
              <a:gd name="connsiteY37188" fmla="*/ 4217137 h 4608812"/>
              <a:gd name="connsiteX37189" fmla="*/ 5423659 w 12184637"/>
              <a:gd name="connsiteY37189" fmla="*/ 4209996 h 4608812"/>
              <a:gd name="connsiteX37190" fmla="*/ 5297469 w 12184637"/>
              <a:gd name="connsiteY37190" fmla="*/ 4162950 h 4608812"/>
              <a:gd name="connsiteX37191" fmla="*/ 5290328 w 12184637"/>
              <a:gd name="connsiteY37191" fmla="*/ 4166190 h 4608812"/>
              <a:gd name="connsiteX37192" fmla="*/ 5293567 w 12184637"/>
              <a:gd name="connsiteY37192" fmla="*/ 4173331 h 4608812"/>
              <a:gd name="connsiteX37193" fmla="*/ 5419757 w 12184637"/>
              <a:gd name="connsiteY37193" fmla="*/ 4220376 h 4608812"/>
              <a:gd name="connsiteX37194" fmla="*/ 5421745 w 12184637"/>
              <a:gd name="connsiteY37194" fmla="*/ 4220744 h 4608812"/>
              <a:gd name="connsiteX37195" fmla="*/ 5426899 w 12184637"/>
              <a:gd name="connsiteY37195" fmla="*/ 4217137 h 4608812"/>
              <a:gd name="connsiteX37196" fmla="*/ 5224214 w 12184637"/>
              <a:gd name="connsiteY37196" fmla="*/ 4191884 h 4608812"/>
              <a:gd name="connsiteX37197" fmla="*/ 5296807 w 12184637"/>
              <a:gd name="connsiteY37197" fmla="*/ 4173552 h 4608812"/>
              <a:gd name="connsiteX37198" fmla="*/ 5300856 w 12184637"/>
              <a:gd name="connsiteY37198" fmla="*/ 4166779 h 4608812"/>
              <a:gd name="connsiteX37199" fmla="*/ 5294082 w 12184637"/>
              <a:gd name="connsiteY37199" fmla="*/ 4162729 h 4608812"/>
              <a:gd name="connsiteX37200" fmla="*/ 5221490 w 12184637"/>
              <a:gd name="connsiteY37200" fmla="*/ 4181062 h 4608812"/>
              <a:gd name="connsiteX37201" fmla="*/ 5217440 w 12184637"/>
              <a:gd name="connsiteY37201" fmla="*/ 4187835 h 4608812"/>
              <a:gd name="connsiteX37202" fmla="*/ 5222889 w 12184637"/>
              <a:gd name="connsiteY37202" fmla="*/ 4192031 h 4608812"/>
              <a:gd name="connsiteX37203" fmla="*/ 5224214 w 12184637"/>
              <a:gd name="connsiteY37203" fmla="*/ 4191884 h 4608812"/>
              <a:gd name="connsiteX37204" fmla="*/ 5159278 w 12184637"/>
              <a:gd name="connsiteY37204" fmla="*/ 4216106 h 4608812"/>
              <a:gd name="connsiteX37205" fmla="*/ 5224803 w 12184637"/>
              <a:gd name="connsiteY37205" fmla="*/ 4191663 h 4608812"/>
              <a:gd name="connsiteX37206" fmla="*/ 5228116 w 12184637"/>
              <a:gd name="connsiteY37206" fmla="*/ 4184522 h 4608812"/>
              <a:gd name="connsiteX37207" fmla="*/ 5220975 w 12184637"/>
              <a:gd name="connsiteY37207" fmla="*/ 4181208 h 4608812"/>
              <a:gd name="connsiteX37208" fmla="*/ 5155450 w 12184637"/>
              <a:gd name="connsiteY37208" fmla="*/ 4205652 h 4608812"/>
              <a:gd name="connsiteX37209" fmla="*/ 5152137 w 12184637"/>
              <a:gd name="connsiteY37209" fmla="*/ 4212793 h 4608812"/>
              <a:gd name="connsiteX37210" fmla="*/ 5157364 w 12184637"/>
              <a:gd name="connsiteY37210" fmla="*/ 4216401 h 4608812"/>
              <a:gd name="connsiteX37211" fmla="*/ 5159278 w 12184637"/>
              <a:gd name="connsiteY37211" fmla="*/ 4216106 h 4608812"/>
              <a:gd name="connsiteX37212" fmla="*/ 5100306 w 12184637"/>
              <a:gd name="connsiteY37212" fmla="*/ 4241212 h 4608812"/>
              <a:gd name="connsiteX37213" fmla="*/ 5159499 w 12184637"/>
              <a:gd name="connsiteY37213" fmla="*/ 4216033 h 4608812"/>
              <a:gd name="connsiteX37214" fmla="*/ 5162444 w 12184637"/>
              <a:gd name="connsiteY37214" fmla="*/ 4208744 h 4608812"/>
              <a:gd name="connsiteX37215" fmla="*/ 5155156 w 12184637"/>
              <a:gd name="connsiteY37215" fmla="*/ 4205799 h 4608812"/>
              <a:gd name="connsiteX37216" fmla="*/ 5095962 w 12184637"/>
              <a:gd name="connsiteY37216" fmla="*/ 4230978 h 4608812"/>
              <a:gd name="connsiteX37217" fmla="*/ 5093018 w 12184637"/>
              <a:gd name="connsiteY37217" fmla="*/ 4238267 h 4608812"/>
              <a:gd name="connsiteX37218" fmla="*/ 5098171 w 12184637"/>
              <a:gd name="connsiteY37218" fmla="*/ 4241653 h 4608812"/>
              <a:gd name="connsiteX37219" fmla="*/ 5100306 w 12184637"/>
              <a:gd name="connsiteY37219" fmla="*/ 4241212 h 4608812"/>
              <a:gd name="connsiteX37220" fmla="*/ 5046561 w 12184637"/>
              <a:gd name="connsiteY37220" fmla="*/ 4261900 h 4608812"/>
              <a:gd name="connsiteX37221" fmla="*/ 5100085 w 12184637"/>
              <a:gd name="connsiteY37221" fmla="*/ 4241285 h 4608812"/>
              <a:gd name="connsiteX37222" fmla="*/ 5103251 w 12184637"/>
              <a:gd name="connsiteY37222" fmla="*/ 4234070 h 4608812"/>
              <a:gd name="connsiteX37223" fmla="*/ 5096036 w 12184637"/>
              <a:gd name="connsiteY37223" fmla="*/ 4230904 h 4608812"/>
              <a:gd name="connsiteX37224" fmla="*/ 5042512 w 12184637"/>
              <a:gd name="connsiteY37224" fmla="*/ 4251519 h 4608812"/>
              <a:gd name="connsiteX37225" fmla="*/ 5039346 w 12184637"/>
              <a:gd name="connsiteY37225" fmla="*/ 4258734 h 4608812"/>
              <a:gd name="connsiteX37226" fmla="*/ 5044573 w 12184637"/>
              <a:gd name="connsiteY37226" fmla="*/ 4262268 h 4608812"/>
              <a:gd name="connsiteX37227" fmla="*/ 5046561 w 12184637"/>
              <a:gd name="connsiteY37227" fmla="*/ 4261900 h 4608812"/>
              <a:gd name="connsiteX37228" fmla="*/ 4997307 w 12184637"/>
              <a:gd name="connsiteY37228" fmla="*/ 4273091 h 4608812"/>
              <a:gd name="connsiteX37229" fmla="*/ 5045752 w 12184637"/>
              <a:gd name="connsiteY37229" fmla="*/ 4262194 h 4608812"/>
              <a:gd name="connsiteX37230" fmla="*/ 5049948 w 12184637"/>
              <a:gd name="connsiteY37230" fmla="*/ 4255568 h 4608812"/>
              <a:gd name="connsiteX37231" fmla="*/ 5043322 w 12184637"/>
              <a:gd name="connsiteY37231" fmla="*/ 4251372 h 4608812"/>
              <a:gd name="connsiteX37232" fmla="*/ 4994878 w 12184637"/>
              <a:gd name="connsiteY37232" fmla="*/ 4262268 h 4608812"/>
              <a:gd name="connsiteX37233" fmla="*/ 4990681 w 12184637"/>
              <a:gd name="connsiteY37233" fmla="*/ 4268894 h 4608812"/>
              <a:gd name="connsiteX37234" fmla="*/ 4996129 w 12184637"/>
              <a:gd name="connsiteY37234" fmla="*/ 4273238 h 4608812"/>
              <a:gd name="connsiteX37235" fmla="*/ 4997307 w 12184637"/>
              <a:gd name="connsiteY37235" fmla="*/ 4273091 h 4608812"/>
              <a:gd name="connsiteX37236" fmla="*/ 5000621 w 12184637"/>
              <a:gd name="connsiteY37236" fmla="*/ 4270882 h 4608812"/>
              <a:gd name="connsiteX37237" fmla="*/ 4999295 w 12184637"/>
              <a:gd name="connsiteY37237" fmla="*/ 4263078 h 4608812"/>
              <a:gd name="connsiteX37238" fmla="*/ 4890848 w 12184637"/>
              <a:gd name="connsiteY37238" fmla="*/ 4185773 h 4608812"/>
              <a:gd name="connsiteX37239" fmla="*/ 4883044 w 12184637"/>
              <a:gd name="connsiteY37239" fmla="*/ 4187098 h 4608812"/>
              <a:gd name="connsiteX37240" fmla="*/ 4884369 w 12184637"/>
              <a:gd name="connsiteY37240" fmla="*/ 4194903 h 4608812"/>
              <a:gd name="connsiteX37241" fmla="*/ 4992817 w 12184637"/>
              <a:gd name="connsiteY37241" fmla="*/ 4272207 h 4608812"/>
              <a:gd name="connsiteX37242" fmla="*/ 4996056 w 12184637"/>
              <a:gd name="connsiteY37242" fmla="*/ 4273238 h 4608812"/>
              <a:gd name="connsiteX37243" fmla="*/ 5000621 w 12184637"/>
              <a:gd name="connsiteY37243" fmla="*/ 4270882 h 4608812"/>
              <a:gd name="connsiteX37244" fmla="*/ 4893204 w 12184637"/>
              <a:gd name="connsiteY37244" fmla="*/ 4190927 h 4608812"/>
              <a:gd name="connsiteX37245" fmla="*/ 4888272 w 12184637"/>
              <a:gd name="connsiteY37245" fmla="*/ 4184743 h 4608812"/>
              <a:gd name="connsiteX37246" fmla="*/ 4845643 w 12184637"/>
              <a:gd name="connsiteY37246" fmla="*/ 4179883 h 4608812"/>
              <a:gd name="connsiteX37247" fmla="*/ 4839459 w 12184637"/>
              <a:gd name="connsiteY37247" fmla="*/ 4184816 h 4608812"/>
              <a:gd name="connsiteX37248" fmla="*/ 4844392 w 12184637"/>
              <a:gd name="connsiteY37248" fmla="*/ 4191000 h 4608812"/>
              <a:gd name="connsiteX37249" fmla="*/ 4887020 w 12184637"/>
              <a:gd name="connsiteY37249" fmla="*/ 4195860 h 4608812"/>
              <a:gd name="connsiteX37250" fmla="*/ 4887682 w 12184637"/>
              <a:gd name="connsiteY37250" fmla="*/ 4195933 h 4608812"/>
              <a:gd name="connsiteX37251" fmla="*/ 4893204 w 12184637"/>
              <a:gd name="connsiteY37251" fmla="*/ 4190927 h 4608812"/>
              <a:gd name="connsiteX37252" fmla="*/ 4850208 w 12184637"/>
              <a:gd name="connsiteY37252" fmla="*/ 4187614 h 4608812"/>
              <a:gd name="connsiteX37253" fmla="*/ 4847190 w 12184637"/>
              <a:gd name="connsiteY37253" fmla="*/ 4180325 h 4608812"/>
              <a:gd name="connsiteX37254" fmla="*/ 4805666 w 12184637"/>
              <a:gd name="connsiteY37254" fmla="*/ 4163244 h 4608812"/>
              <a:gd name="connsiteX37255" fmla="*/ 4798377 w 12184637"/>
              <a:gd name="connsiteY37255" fmla="*/ 4166263 h 4608812"/>
              <a:gd name="connsiteX37256" fmla="*/ 4801396 w 12184637"/>
              <a:gd name="connsiteY37256" fmla="*/ 4173552 h 4608812"/>
              <a:gd name="connsiteX37257" fmla="*/ 4842919 w 12184637"/>
              <a:gd name="connsiteY37257" fmla="*/ 4190632 h 4608812"/>
              <a:gd name="connsiteX37258" fmla="*/ 4845055 w 12184637"/>
              <a:gd name="connsiteY37258" fmla="*/ 4191074 h 4608812"/>
              <a:gd name="connsiteX37259" fmla="*/ 4850208 w 12184637"/>
              <a:gd name="connsiteY37259" fmla="*/ 4187614 h 4608812"/>
              <a:gd name="connsiteX37260" fmla="*/ 4808317 w 12184637"/>
              <a:gd name="connsiteY37260" fmla="*/ 4171270 h 4608812"/>
              <a:gd name="connsiteX37261" fmla="*/ 4806403 w 12184637"/>
              <a:gd name="connsiteY37261" fmla="*/ 4163613 h 4608812"/>
              <a:gd name="connsiteX37262" fmla="*/ 4762376 w 12184637"/>
              <a:gd name="connsiteY37262" fmla="*/ 4137329 h 4608812"/>
              <a:gd name="connsiteX37263" fmla="*/ 4754719 w 12184637"/>
              <a:gd name="connsiteY37263" fmla="*/ 4139243 h 4608812"/>
              <a:gd name="connsiteX37264" fmla="*/ 4756633 w 12184637"/>
              <a:gd name="connsiteY37264" fmla="*/ 4146900 h 4608812"/>
              <a:gd name="connsiteX37265" fmla="*/ 4800660 w 12184637"/>
              <a:gd name="connsiteY37265" fmla="*/ 4173184 h 4608812"/>
              <a:gd name="connsiteX37266" fmla="*/ 4803531 w 12184637"/>
              <a:gd name="connsiteY37266" fmla="*/ 4173994 h 4608812"/>
              <a:gd name="connsiteX37267" fmla="*/ 4808317 w 12184637"/>
              <a:gd name="connsiteY37267" fmla="*/ 4171270 h 4608812"/>
              <a:gd name="connsiteX37268" fmla="*/ 4764216 w 12184637"/>
              <a:gd name="connsiteY37268" fmla="*/ 4145207 h 4608812"/>
              <a:gd name="connsiteX37269" fmla="*/ 4762597 w 12184637"/>
              <a:gd name="connsiteY37269" fmla="*/ 4137476 h 4608812"/>
              <a:gd name="connsiteX37270" fmla="*/ 4712754 w 12184637"/>
              <a:gd name="connsiteY37270" fmla="*/ 4105156 h 4608812"/>
              <a:gd name="connsiteX37271" fmla="*/ 4705023 w 12184637"/>
              <a:gd name="connsiteY37271" fmla="*/ 4106776 h 4608812"/>
              <a:gd name="connsiteX37272" fmla="*/ 4706643 w 12184637"/>
              <a:gd name="connsiteY37272" fmla="*/ 4114506 h 4608812"/>
              <a:gd name="connsiteX37273" fmla="*/ 4756486 w 12184637"/>
              <a:gd name="connsiteY37273" fmla="*/ 4146827 h 4608812"/>
              <a:gd name="connsiteX37274" fmla="*/ 4759578 w 12184637"/>
              <a:gd name="connsiteY37274" fmla="*/ 4147710 h 4608812"/>
              <a:gd name="connsiteX37275" fmla="*/ 4764216 w 12184637"/>
              <a:gd name="connsiteY37275" fmla="*/ 4145207 h 4608812"/>
              <a:gd name="connsiteX37276" fmla="*/ 4714521 w 12184637"/>
              <a:gd name="connsiteY37276" fmla="*/ 4112665 h 4608812"/>
              <a:gd name="connsiteX37277" fmla="*/ 4712607 w 12184637"/>
              <a:gd name="connsiteY37277" fmla="*/ 4105009 h 4608812"/>
              <a:gd name="connsiteX37278" fmla="*/ 4653929 w 12184637"/>
              <a:gd name="connsiteY37278" fmla="*/ 4069743 h 4608812"/>
              <a:gd name="connsiteX37279" fmla="*/ 4646272 w 12184637"/>
              <a:gd name="connsiteY37279" fmla="*/ 4071657 h 4608812"/>
              <a:gd name="connsiteX37280" fmla="*/ 4648186 w 12184637"/>
              <a:gd name="connsiteY37280" fmla="*/ 4079314 h 4608812"/>
              <a:gd name="connsiteX37281" fmla="*/ 4706864 w 12184637"/>
              <a:gd name="connsiteY37281" fmla="*/ 4114580 h 4608812"/>
              <a:gd name="connsiteX37282" fmla="*/ 4709809 w 12184637"/>
              <a:gd name="connsiteY37282" fmla="*/ 4115389 h 4608812"/>
              <a:gd name="connsiteX37283" fmla="*/ 4714521 w 12184637"/>
              <a:gd name="connsiteY37283" fmla="*/ 4112665 h 4608812"/>
              <a:gd name="connsiteX37284" fmla="*/ 4655917 w 12184637"/>
              <a:gd name="connsiteY37284" fmla="*/ 4077326 h 4608812"/>
              <a:gd name="connsiteX37285" fmla="*/ 4653781 w 12184637"/>
              <a:gd name="connsiteY37285" fmla="*/ 4069743 h 4608812"/>
              <a:gd name="connsiteX37286" fmla="*/ 4592012 w 12184637"/>
              <a:gd name="connsiteY37286" fmla="*/ 4034993 h 4608812"/>
              <a:gd name="connsiteX37287" fmla="*/ 4584428 w 12184637"/>
              <a:gd name="connsiteY37287" fmla="*/ 4037128 h 4608812"/>
              <a:gd name="connsiteX37288" fmla="*/ 4586563 w 12184637"/>
              <a:gd name="connsiteY37288" fmla="*/ 4044711 h 4608812"/>
              <a:gd name="connsiteX37289" fmla="*/ 4648333 w 12184637"/>
              <a:gd name="connsiteY37289" fmla="*/ 4079461 h 4608812"/>
              <a:gd name="connsiteX37290" fmla="*/ 4651131 w 12184637"/>
              <a:gd name="connsiteY37290" fmla="*/ 4080198 h 4608812"/>
              <a:gd name="connsiteX37291" fmla="*/ 4655917 w 12184637"/>
              <a:gd name="connsiteY37291" fmla="*/ 4077326 h 4608812"/>
              <a:gd name="connsiteX37292" fmla="*/ 4594220 w 12184637"/>
              <a:gd name="connsiteY37292" fmla="*/ 4042429 h 4608812"/>
              <a:gd name="connsiteX37293" fmla="*/ 4591864 w 12184637"/>
              <a:gd name="connsiteY37293" fmla="*/ 4034919 h 4608812"/>
              <a:gd name="connsiteX37294" fmla="*/ 4532082 w 12184637"/>
              <a:gd name="connsiteY37294" fmla="*/ 4003777 h 4608812"/>
              <a:gd name="connsiteX37295" fmla="*/ 4524573 w 12184637"/>
              <a:gd name="connsiteY37295" fmla="*/ 4006133 h 4608812"/>
              <a:gd name="connsiteX37296" fmla="*/ 4526929 w 12184637"/>
              <a:gd name="connsiteY37296" fmla="*/ 4013642 h 4608812"/>
              <a:gd name="connsiteX37297" fmla="*/ 4586711 w 12184637"/>
              <a:gd name="connsiteY37297" fmla="*/ 4044785 h 4608812"/>
              <a:gd name="connsiteX37298" fmla="*/ 4589361 w 12184637"/>
              <a:gd name="connsiteY37298" fmla="*/ 4045447 h 4608812"/>
              <a:gd name="connsiteX37299" fmla="*/ 4594220 w 12184637"/>
              <a:gd name="connsiteY37299" fmla="*/ 4042429 h 4608812"/>
              <a:gd name="connsiteX37300" fmla="*/ 4534585 w 12184637"/>
              <a:gd name="connsiteY37300" fmla="*/ 4011065 h 4608812"/>
              <a:gd name="connsiteX37301" fmla="*/ 4531861 w 12184637"/>
              <a:gd name="connsiteY37301" fmla="*/ 4003629 h 4608812"/>
              <a:gd name="connsiteX37302" fmla="*/ 4478926 w 12184637"/>
              <a:gd name="connsiteY37302" fmla="*/ 3979039 h 4608812"/>
              <a:gd name="connsiteX37303" fmla="*/ 4471491 w 12184637"/>
              <a:gd name="connsiteY37303" fmla="*/ 3981763 h 4608812"/>
              <a:gd name="connsiteX37304" fmla="*/ 4474215 w 12184637"/>
              <a:gd name="connsiteY37304" fmla="*/ 3989200 h 4608812"/>
              <a:gd name="connsiteX37305" fmla="*/ 4527150 w 12184637"/>
              <a:gd name="connsiteY37305" fmla="*/ 4013789 h 4608812"/>
              <a:gd name="connsiteX37306" fmla="*/ 4529505 w 12184637"/>
              <a:gd name="connsiteY37306" fmla="*/ 4014305 h 4608812"/>
              <a:gd name="connsiteX37307" fmla="*/ 4534585 w 12184637"/>
              <a:gd name="connsiteY37307" fmla="*/ 4011065 h 4608812"/>
              <a:gd name="connsiteX37308" fmla="*/ 4481798 w 12184637"/>
              <a:gd name="connsiteY37308" fmla="*/ 3986033 h 4608812"/>
              <a:gd name="connsiteX37309" fmla="*/ 4478485 w 12184637"/>
              <a:gd name="connsiteY37309" fmla="*/ 3978892 h 4608812"/>
              <a:gd name="connsiteX37310" fmla="*/ 4436593 w 12184637"/>
              <a:gd name="connsiteY37310" fmla="*/ 3963431 h 4608812"/>
              <a:gd name="connsiteX37311" fmla="*/ 4429452 w 12184637"/>
              <a:gd name="connsiteY37311" fmla="*/ 3966744 h 4608812"/>
              <a:gd name="connsiteX37312" fmla="*/ 4432765 w 12184637"/>
              <a:gd name="connsiteY37312" fmla="*/ 3973886 h 4608812"/>
              <a:gd name="connsiteX37313" fmla="*/ 4474656 w 12184637"/>
              <a:gd name="connsiteY37313" fmla="*/ 3989346 h 4608812"/>
              <a:gd name="connsiteX37314" fmla="*/ 4476644 w 12184637"/>
              <a:gd name="connsiteY37314" fmla="*/ 3989714 h 4608812"/>
              <a:gd name="connsiteX37315" fmla="*/ 4481798 w 12184637"/>
              <a:gd name="connsiteY37315" fmla="*/ 3986033 h 4608812"/>
              <a:gd name="connsiteX37316" fmla="*/ 4439832 w 12184637"/>
              <a:gd name="connsiteY37316" fmla="*/ 3970646 h 4608812"/>
              <a:gd name="connsiteX37317" fmla="*/ 4436667 w 12184637"/>
              <a:gd name="connsiteY37317" fmla="*/ 3963431 h 4608812"/>
              <a:gd name="connsiteX37318" fmla="*/ 4398383 w 12184637"/>
              <a:gd name="connsiteY37318" fmla="*/ 3948633 h 4608812"/>
              <a:gd name="connsiteX37319" fmla="*/ 4391168 w 12184637"/>
              <a:gd name="connsiteY37319" fmla="*/ 3951799 h 4608812"/>
              <a:gd name="connsiteX37320" fmla="*/ 4394333 w 12184637"/>
              <a:gd name="connsiteY37320" fmla="*/ 3959014 h 4608812"/>
              <a:gd name="connsiteX37321" fmla="*/ 4432617 w 12184637"/>
              <a:gd name="connsiteY37321" fmla="*/ 3973812 h 4608812"/>
              <a:gd name="connsiteX37322" fmla="*/ 4434679 w 12184637"/>
              <a:gd name="connsiteY37322" fmla="*/ 3974180 h 4608812"/>
              <a:gd name="connsiteX37323" fmla="*/ 4439832 w 12184637"/>
              <a:gd name="connsiteY37323" fmla="*/ 3970646 h 4608812"/>
              <a:gd name="connsiteX37324" fmla="*/ 4401328 w 12184637"/>
              <a:gd name="connsiteY37324" fmla="*/ 3956511 h 4608812"/>
              <a:gd name="connsiteX37325" fmla="*/ 4399045 w 12184637"/>
              <a:gd name="connsiteY37325" fmla="*/ 3949001 h 4608812"/>
              <a:gd name="connsiteX37326" fmla="*/ 4357301 w 12184637"/>
              <a:gd name="connsiteY37326" fmla="*/ 3926840 h 4608812"/>
              <a:gd name="connsiteX37327" fmla="*/ 4349791 w 12184637"/>
              <a:gd name="connsiteY37327" fmla="*/ 3929123 h 4608812"/>
              <a:gd name="connsiteX37328" fmla="*/ 4352074 w 12184637"/>
              <a:gd name="connsiteY37328" fmla="*/ 3936632 h 4608812"/>
              <a:gd name="connsiteX37329" fmla="*/ 4393818 w 12184637"/>
              <a:gd name="connsiteY37329" fmla="*/ 3958793 h 4608812"/>
              <a:gd name="connsiteX37330" fmla="*/ 4396469 w 12184637"/>
              <a:gd name="connsiteY37330" fmla="*/ 3959455 h 4608812"/>
              <a:gd name="connsiteX37331" fmla="*/ 4401328 w 12184637"/>
              <a:gd name="connsiteY37331" fmla="*/ 3956511 h 4608812"/>
              <a:gd name="connsiteX37332" fmla="*/ 4359142 w 12184637"/>
              <a:gd name="connsiteY37332" fmla="*/ 3934939 h 4608812"/>
              <a:gd name="connsiteX37333" fmla="*/ 4357890 w 12184637"/>
              <a:gd name="connsiteY37333" fmla="*/ 3927135 h 4608812"/>
              <a:gd name="connsiteX37334" fmla="*/ 4306133 w 12184637"/>
              <a:gd name="connsiteY37334" fmla="*/ 3889881 h 4608812"/>
              <a:gd name="connsiteX37335" fmla="*/ 4298329 w 12184637"/>
              <a:gd name="connsiteY37335" fmla="*/ 3891133 h 4608812"/>
              <a:gd name="connsiteX37336" fmla="*/ 4299580 w 12184637"/>
              <a:gd name="connsiteY37336" fmla="*/ 3898937 h 4608812"/>
              <a:gd name="connsiteX37337" fmla="*/ 4351338 w 12184637"/>
              <a:gd name="connsiteY37337" fmla="*/ 3936191 h 4608812"/>
              <a:gd name="connsiteX37338" fmla="*/ 4354650 w 12184637"/>
              <a:gd name="connsiteY37338" fmla="*/ 3937222 h 4608812"/>
              <a:gd name="connsiteX37339" fmla="*/ 4359142 w 12184637"/>
              <a:gd name="connsiteY37339" fmla="*/ 3934939 h 4608812"/>
              <a:gd name="connsiteX37340" fmla="*/ 4307090 w 12184637"/>
              <a:gd name="connsiteY37340" fmla="*/ 3898127 h 4608812"/>
              <a:gd name="connsiteX37341" fmla="*/ 4306575 w 12184637"/>
              <a:gd name="connsiteY37341" fmla="*/ 3890250 h 4608812"/>
              <a:gd name="connsiteX37342" fmla="*/ 4238768 w 12184637"/>
              <a:gd name="connsiteY37342" fmla="*/ 3830689 h 4608812"/>
              <a:gd name="connsiteX37343" fmla="*/ 4230890 w 12184637"/>
              <a:gd name="connsiteY37343" fmla="*/ 3831204 h 4608812"/>
              <a:gd name="connsiteX37344" fmla="*/ 4231405 w 12184637"/>
              <a:gd name="connsiteY37344" fmla="*/ 3839082 h 4608812"/>
              <a:gd name="connsiteX37345" fmla="*/ 4299212 w 12184637"/>
              <a:gd name="connsiteY37345" fmla="*/ 3898643 h 4608812"/>
              <a:gd name="connsiteX37346" fmla="*/ 4302967 w 12184637"/>
              <a:gd name="connsiteY37346" fmla="*/ 3900041 h 4608812"/>
              <a:gd name="connsiteX37347" fmla="*/ 4307090 w 12184637"/>
              <a:gd name="connsiteY37347" fmla="*/ 3898127 h 4608812"/>
              <a:gd name="connsiteX37348" fmla="*/ 4239136 w 12184637"/>
              <a:gd name="connsiteY37348" fmla="*/ 3838787 h 4608812"/>
              <a:gd name="connsiteX37349" fmla="*/ 4238989 w 12184637"/>
              <a:gd name="connsiteY37349" fmla="*/ 3830910 h 4608812"/>
              <a:gd name="connsiteX37350" fmla="*/ 4161684 w 12184637"/>
              <a:gd name="connsiteY37350" fmla="*/ 3755814 h 4608812"/>
              <a:gd name="connsiteX37351" fmla="*/ 4153806 w 12184637"/>
              <a:gd name="connsiteY37351" fmla="*/ 3755961 h 4608812"/>
              <a:gd name="connsiteX37352" fmla="*/ 4153954 w 12184637"/>
              <a:gd name="connsiteY37352" fmla="*/ 3763839 h 4608812"/>
              <a:gd name="connsiteX37353" fmla="*/ 4231258 w 12184637"/>
              <a:gd name="connsiteY37353" fmla="*/ 3838934 h 4608812"/>
              <a:gd name="connsiteX37354" fmla="*/ 4235160 w 12184637"/>
              <a:gd name="connsiteY37354" fmla="*/ 3840481 h 4608812"/>
              <a:gd name="connsiteX37355" fmla="*/ 4239136 w 12184637"/>
              <a:gd name="connsiteY37355" fmla="*/ 3838787 h 4608812"/>
              <a:gd name="connsiteX37356" fmla="*/ 4161684 w 12184637"/>
              <a:gd name="connsiteY37356" fmla="*/ 3763839 h 4608812"/>
              <a:gd name="connsiteX37357" fmla="*/ 4161832 w 12184637"/>
              <a:gd name="connsiteY37357" fmla="*/ 3755961 h 4608812"/>
              <a:gd name="connsiteX37358" fmla="*/ 4081361 w 12184637"/>
              <a:gd name="connsiteY37358" fmla="*/ 3671810 h 4608812"/>
              <a:gd name="connsiteX37359" fmla="*/ 4073484 w 12184637"/>
              <a:gd name="connsiteY37359" fmla="*/ 3671662 h 4608812"/>
              <a:gd name="connsiteX37360" fmla="*/ 4073336 w 12184637"/>
              <a:gd name="connsiteY37360" fmla="*/ 3679540 h 4608812"/>
              <a:gd name="connsiteX37361" fmla="*/ 4153806 w 12184637"/>
              <a:gd name="connsiteY37361" fmla="*/ 3763691 h 4608812"/>
              <a:gd name="connsiteX37362" fmla="*/ 4157856 w 12184637"/>
              <a:gd name="connsiteY37362" fmla="*/ 3765385 h 4608812"/>
              <a:gd name="connsiteX37363" fmla="*/ 4161684 w 12184637"/>
              <a:gd name="connsiteY37363" fmla="*/ 3763839 h 4608812"/>
              <a:gd name="connsiteX37364" fmla="*/ 4081214 w 12184637"/>
              <a:gd name="connsiteY37364" fmla="*/ 3679687 h 4608812"/>
              <a:gd name="connsiteX37365" fmla="*/ 4081361 w 12184637"/>
              <a:gd name="connsiteY37365" fmla="*/ 3671810 h 4608812"/>
              <a:gd name="connsiteX37366" fmla="*/ 4020696 w 12184637"/>
              <a:gd name="connsiteY37366" fmla="*/ 3608199 h 4608812"/>
              <a:gd name="connsiteX37367" fmla="*/ 4012818 w 12184637"/>
              <a:gd name="connsiteY37367" fmla="*/ 3608052 h 4608812"/>
              <a:gd name="connsiteX37368" fmla="*/ 4012671 w 12184637"/>
              <a:gd name="connsiteY37368" fmla="*/ 3615930 h 4608812"/>
              <a:gd name="connsiteX37369" fmla="*/ 4073336 w 12184637"/>
              <a:gd name="connsiteY37369" fmla="*/ 3679540 h 4608812"/>
              <a:gd name="connsiteX37370" fmla="*/ 4077385 w 12184637"/>
              <a:gd name="connsiteY37370" fmla="*/ 3681234 h 4608812"/>
              <a:gd name="connsiteX37371" fmla="*/ 4081214 w 12184637"/>
              <a:gd name="connsiteY37371" fmla="*/ 3679687 h 4608812"/>
              <a:gd name="connsiteX37372" fmla="*/ 4020107 w 12184637"/>
              <a:gd name="connsiteY37372" fmla="*/ 3616445 h 4608812"/>
              <a:gd name="connsiteX37373" fmla="*/ 4021064 w 12184637"/>
              <a:gd name="connsiteY37373" fmla="*/ 3608641 h 4608812"/>
              <a:gd name="connsiteX37374" fmla="*/ 3990289 w 12184637"/>
              <a:gd name="connsiteY37374" fmla="*/ 3569326 h 4608812"/>
              <a:gd name="connsiteX37375" fmla="*/ 3982485 w 12184637"/>
              <a:gd name="connsiteY37375" fmla="*/ 3568369 h 4608812"/>
              <a:gd name="connsiteX37376" fmla="*/ 3981528 w 12184637"/>
              <a:gd name="connsiteY37376" fmla="*/ 3576173 h 4608812"/>
              <a:gd name="connsiteX37377" fmla="*/ 4012302 w 12184637"/>
              <a:gd name="connsiteY37377" fmla="*/ 3615488 h 4608812"/>
              <a:gd name="connsiteX37378" fmla="*/ 4016720 w 12184637"/>
              <a:gd name="connsiteY37378" fmla="*/ 3617623 h 4608812"/>
              <a:gd name="connsiteX37379" fmla="*/ 4020107 w 12184637"/>
              <a:gd name="connsiteY37379" fmla="*/ 3616445 h 4608812"/>
              <a:gd name="connsiteX37380" fmla="*/ 3989553 w 12184637"/>
              <a:gd name="connsiteY37380" fmla="*/ 3576983 h 4608812"/>
              <a:gd name="connsiteX37381" fmla="*/ 3990142 w 12184637"/>
              <a:gd name="connsiteY37381" fmla="*/ 3569105 h 4608812"/>
              <a:gd name="connsiteX37382" fmla="*/ 3874259 w 12184637"/>
              <a:gd name="connsiteY37382" fmla="*/ 3434154 h 4608812"/>
              <a:gd name="connsiteX37383" fmla="*/ 3866382 w 12184637"/>
              <a:gd name="connsiteY37383" fmla="*/ 3433565 h 4608812"/>
              <a:gd name="connsiteX37384" fmla="*/ 3865793 w 12184637"/>
              <a:gd name="connsiteY37384" fmla="*/ 3441443 h 4608812"/>
              <a:gd name="connsiteX37385" fmla="*/ 3981675 w 12184637"/>
              <a:gd name="connsiteY37385" fmla="*/ 3576394 h 4608812"/>
              <a:gd name="connsiteX37386" fmla="*/ 3985946 w 12184637"/>
              <a:gd name="connsiteY37386" fmla="*/ 3578308 h 4608812"/>
              <a:gd name="connsiteX37387" fmla="*/ 3989553 w 12184637"/>
              <a:gd name="connsiteY37387" fmla="*/ 3576983 h 4608812"/>
              <a:gd name="connsiteX37388" fmla="*/ 3870283 w 12184637"/>
              <a:gd name="connsiteY37388" fmla="*/ 3432829 h 4608812"/>
              <a:gd name="connsiteX37389" fmla="*/ 3872566 w 12184637"/>
              <a:gd name="connsiteY37389" fmla="*/ 3425246 h 4608812"/>
              <a:gd name="connsiteX37390" fmla="*/ 3856516 w 12184637"/>
              <a:gd name="connsiteY37390" fmla="*/ 3395355 h 4608812"/>
              <a:gd name="connsiteX37391" fmla="*/ 3848933 w 12184637"/>
              <a:gd name="connsiteY37391" fmla="*/ 3393072 h 4608812"/>
              <a:gd name="connsiteX37392" fmla="*/ 3846650 w 12184637"/>
              <a:gd name="connsiteY37392" fmla="*/ 3400655 h 4608812"/>
              <a:gd name="connsiteX37393" fmla="*/ 3862700 w 12184637"/>
              <a:gd name="connsiteY37393" fmla="*/ 3430546 h 4608812"/>
              <a:gd name="connsiteX37394" fmla="*/ 3867633 w 12184637"/>
              <a:gd name="connsiteY37394" fmla="*/ 3433491 h 4608812"/>
              <a:gd name="connsiteX37395" fmla="*/ 3870283 w 12184637"/>
              <a:gd name="connsiteY37395" fmla="*/ 3432829 h 4608812"/>
              <a:gd name="connsiteX37396" fmla="*/ 3854455 w 12184637"/>
              <a:gd name="connsiteY37396" fmla="*/ 3402717 h 4608812"/>
              <a:gd name="connsiteX37397" fmla="*/ 3856295 w 12184637"/>
              <a:gd name="connsiteY37397" fmla="*/ 3395060 h 4608812"/>
              <a:gd name="connsiteX37398" fmla="*/ 3852025 w 12184637"/>
              <a:gd name="connsiteY37398" fmla="*/ 3388066 h 4608812"/>
              <a:gd name="connsiteX37399" fmla="*/ 3844368 w 12184637"/>
              <a:gd name="connsiteY37399" fmla="*/ 3386225 h 4608812"/>
              <a:gd name="connsiteX37400" fmla="*/ 3842527 w 12184637"/>
              <a:gd name="connsiteY37400" fmla="*/ 3393882 h 4608812"/>
              <a:gd name="connsiteX37401" fmla="*/ 3846798 w 12184637"/>
              <a:gd name="connsiteY37401" fmla="*/ 3400876 h 4608812"/>
              <a:gd name="connsiteX37402" fmla="*/ 3851583 w 12184637"/>
              <a:gd name="connsiteY37402" fmla="*/ 3403527 h 4608812"/>
              <a:gd name="connsiteX37403" fmla="*/ 3854455 w 12184637"/>
              <a:gd name="connsiteY37403" fmla="*/ 3402717 h 4608812"/>
              <a:gd name="connsiteX37404" fmla="*/ 3850184 w 12184637"/>
              <a:gd name="connsiteY37404" fmla="*/ 3395723 h 4608812"/>
              <a:gd name="connsiteX37405" fmla="*/ 3852025 w 12184637"/>
              <a:gd name="connsiteY37405" fmla="*/ 3388066 h 4608812"/>
              <a:gd name="connsiteX37406" fmla="*/ 3807851 w 12184637"/>
              <a:gd name="connsiteY37406" fmla="*/ 3315694 h 4608812"/>
              <a:gd name="connsiteX37407" fmla="*/ 3800194 w 12184637"/>
              <a:gd name="connsiteY37407" fmla="*/ 3313854 h 4608812"/>
              <a:gd name="connsiteX37408" fmla="*/ 3798353 w 12184637"/>
              <a:gd name="connsiteY37408" fmla="*/ 3321511 h 4608812"/>
              <a:gd name="connsiteX37409" fmla="*/ 3842527 w 12184637"/>
              <a:gd name="connsiteY37409" fmla="*/ 3393882 h 4608812"/>
              <a:gd name="connsiteX37410" fmla="*/ 3847313 w 12184637"/>
              <a:gd name="connsiteY37410" fmla="*/ 3396533 h 4608812"/>
              <a:gd name="connsiteX37411" fmla="*/ 3850184 w 12184637"/>
              <a:gd name="connsiteY37411" fmla="*/ 3395723 h 4608812"/>
              <a:gd name="connsiteX37412" fmla="*/ 3806011 w 12184637"/>
              <a:gd name="connsiteY37412" fmla="*/ 3323351 h 4608812"/>
              <a:gd name="connsiteX37413" fmla="*/ 3807851 w 12184637"/>
              <a:gd name="connsiteY37413" fmla="*/ 3315694 h 4608812"/>
              <a:gd name="connsiteX37414" fmla="*/ 3789813 w 12184637"/>
              <a:gd name="connsiteY37414" fmla="*/ 3286171 h 4608812"/>
              <a:gd name="connsiteX37415" fmla="*/ 3782157 w 12184637"/>
              <a:gd name="connsiteY37415" fmla="*/ 3284331 h 4608812"/>
              <a:gd name="connsiteX37416" fmla="*/ 3780316 w 12184637"/>
              <a:gd name="connsiteY37416" fmla="*/ 3291988 h 4608812"/>
              <a:gd name="connsiteX37417" fmla="*/ 3798353 w 12184637"/>
              <a:gd name="connsiteY37417" fmla="*/ 3321511 h 4608812"/>
              <a:gd name="connsiteX37418" fmla="*/ 3803139 w 12184637"/>
              <a:gd name="connsiteY37418" fmla="*/ 3324161 h 4608812"/>
              <a:gd name="connsiteX37419" fmla="*/ 3806011 w 12184637"/>
              <a:gd name="connsiteY37419" fmla="*/ 3323351 h 4608812"/>
              <a:gd name="connsiteX37420" fmla="*/ 3787973 w 12184637"/>
              <a:gd name="connsiteY37420" fmla="*/ 3293828 h 4608812"/>
              <a:gd name="connsiteX37421" fmla="*/ 3789813 w 12184637"/>
              <a:gd name="connsiteY37421" fmla="*/ 3286171 h 4608812"/>
              <a:gd name="connsiteX37422" fmla="*/ 3771555 w 12184637"/>
              <a:gd name="connsiteY37422" fmla="*/ 3256354 h 4608812"/>
              <a:gd name="connsiteX37423" fmla="*/ 3763898 w 12184637"/>
              <a:gd name="connsiteY37423" fmla="*/ 3254513 h 4608812"/>
              <a:gd name="connsiteX37424" fmla="*/ 3762057 w 12184637"/>
              <a:gd name="connsiteY37424" fmla="*/ 3262170 h 4608812"/>
              <a:gd name="connsiteX37425" fmla="*/ 3780242 w 12184637"/>
              <a:gd name="connsiteY37425" fmla="*/ 3291988 h 4608812"/>
              <a:gd name="connsiteX37426" fmla="*/ 3785028 w 12184637"/>
              <a:gd name="connsiteY37426" fmla="*/ 3294638 h 4608812"/>
              <a:gd name="connsiteX37427" fmla="*/ 3787973 w 12184637"/>
              <a:gd name="connsiteY37427" fmla="*/ 3293828 h 4608812"/>
              <a:gd name="connsiteX37428" fmla="*/ 3769788 w 12184637"/>
              <a:gd name="connsiteY37428" fmla="*/ 3264011 h 4608812"/>
              <a:gd name="connsiteX37429" fmla="*/ 3771629 w 12184637"/>
              <a:gd name="connsiteY37429" fmla="*/ 3256354 h 4608812"/>
              <a:gd name="connsiteX37430" fmla="*/ 3734081 w 12184637"/>
              <a:gd name="connsiteY37430" fmla="*/ 3194879 h 4608812"/>
              <a:gd name="connsiteX37431" fmla="*/ 3726424 w 12184637"/>
              <a:gd name="connsiteY37431" fmla="*/ 3193038 h 4608812"/>
              <a:gd name="connsiteX37432" fmla="*/ 3724583 w 12184637"/>
              <a:gd name="connsiteY37432" fmla="*/ 3200695 h 4608812"/>
              <a:gd name="connsiteX37433" fmla="*/ 3762131 w 12184637"/>
              <a:gd name="connsiteY37433" fmla="*/ 3262170 h 4608812"/>
              <a:gd name="connsiteX37434" fmla="*/ 3766917 w 12184637"/>
              <a:gd name="connsiteY37434" fmla="*/ 3264821 h 4608812"/>
              <a:gd name="connsiteX37435" fmla="*/ 3769788 w 12184637"/>
              <a:gd name="connsiteY37435" fmla="*/ 3264011 h 4608812"/>
              <a:gd name="connsiteX37436" fmla="*/ 3732019 w 12184637"/>
              <a:gd name="connsiteY37436" fmla="*/ 3202683 h 4608812"/>
              <a:gd name="connsiteX37437" fmla="*/ 3734228 w 12184637"/>
              <a:gd name="connsiteY37437" fmla="*/ 3195100 h 4608812"/>
              <a:gd name="connsiteX37438" fmla="*/ 3730105 w 12184637"/>
              <a:gd name="connsiteY37438" fmla="*/ 3187516 h 4608812"/>
              <a:gd name="connsiteX37439" fmla="*/ 3722522 w 12184637"/>
              <a:gd name="connsiteY37439" fmla="*/ 3185308 h 4608812"/>
              <a:gd name="connsiteX37440" fmla="*/ 3720313 w 12184637"/>
              <a:gd name="connsiteY37440" fmla="*/ 3192891 h 4608812"/>
              <a:gd name="connsiteX37441" fmla="*/ 3724436 w 12184637"/>
              <a:gd name="connsiteY37441" fmla="*/ 3200474 h 4608812"/>
              <a:gd name="connsiteX37442" fmla="*/ 3729369 w 12184637"/>
              <a:gd name="connsiteY37442" fmla="*/ 3203419 h 4608812"/>
              <a:gd name="connsiteX37443" fmla="*/ 3732019 w 12184637"/>
              <a:gd name="connsiteY37443" fmla="*/ 3202683 h 4608812"/>
              <a:gd name="connsiteX37444" fmla="*/ 3727896 w 12184637"/>
              <a:gd name="connsiteY37444" fmla="*/ 3195100 h 4608812"/>
              <a:gd name="connsiteX37445" fmla="*/ 3730105 w 12184637"/>
              <a:gd name="connsiteY37445" fmla="*/ 3187516 h 4608812"/>
              <a:gd name="connsiteX37446" fmla="*/ 3701686 w 12184637"/>
              <a:gd name="connsiteY37446" fmla="*/ 3135538 h 4608812"/>
              <a:gd name="connsiteX37447" fmla="*/ 3694103 w 12184637"/>
              <a:gd name="connsiteY37447" fmla="*/ 3133330 h 4608812"/>
              <a:gd name="connsiteX37448" fmla="*/ 3691895 w 12184637"/>
              <a:gd name="connsiteY37448" fmla="*/ 3140913 h 4608812"/>
              <a:gd name="connsiteX37449" fmla="*/ 3720313 w 12184637"/>
              <a:gd name="connsiteY37449" fmla="*/ 3192891 h 4608812"/>
              <a:gd name="connsiteX37450" fmla="*/ 3725246 w 12184637"/>
              <a:gd name="connsiteY37450" fmla="*/ 3195762 h 4608812"/>
              <a:gd name="connsiteX37451" fmla="*/ 3727896 w 12184637"/>
              <a:gd name="connsiteY37451" fmla="*/ 3195100 h 4608812"/>
              <a:gd name="connsiteX37452" fmla="*/ 3699478 w 12184637"/>
              <a:gd name="connsiteY37452" fmla="*/ 3143122 h 4608812"/>
              <a:gd name="connsiteX37453" fmla="*/ 3701686 w 12184637"/>
              <a:gd name="connsiteY37453" fmla="*/ 3135538 h 4608812"/>
              <a:gd name="connsiteX37454" fmla="*/ 3688802 w 12184637"/>
              <a:gd name="connsiteY37454" fmla="*/ 3111905 h 4608812"/>
              <a:gd name="connsiteX37455" fmla="*/ 3681219 w 12184637"/>
              <a:gd name="connsiteY37455" fmla="*/ 3109697 h 4608812"/>
              <a:gd name="connsiteX37456" fmla="*/ 3679011 w 12184637"/>
              <a:gd name="connsiteY37456" fmla="*/ 3117280 h 4608812"/>
              <a:gd name="connsiteX37457" fmla="*/ 3691895 w 12184637"/>
              <a:gd name="connsiteY37457" fmla="*/ 3140913 h 4608812"/>
              <a:gd name="connsiteX37458" fmla="*/ 3696827 w 12184637"/>
              <a:gd name="connsiteY37458" fmla="*/ 3143784 h 4608812"/>
              <a:gd name="connsiteX37459" fmla="*/ 3699478 w 12184637"/>
              <a:gd name="connsiteY37459" fmla="*/ 3143122 h 4608812"/>
              <a:gd name="connsiteX37460" fmla="*/ 3686594 w 12184637"/>
              <a:gd name="connsiteY37460" fmla="*/ 3119488 h 4608812"/>
              <a:gd name="connsiteX37461" fmla="*/ 3688802 w 12184637"/>
              <a:gd name="connsiteY37461" fmla="*/ 3111905 h 4608812"/>
              <a:gd name="connsiteX37462" fmla="*/ 3629462 w 12184637"/>
              <a:gd name="connsiteY37462" fmla="*/ 3003238 h 4608812"/>
              <a:gd name="connsiteX37463" fmla="*/ 3621879 w 12184637"/>
              <a:gd name="connsiteY37463" fmla="*/ 3001029 h 4608812"/>
              <a:gd name="connsiteX37464" fmla="*/ 3619670 w 12184637"/>
              <a:gd name="connsiteY37464" fmla="*/ 3008612 h 4608812"/>
              <a:gd name="connsiteX37465" fmla="*/ 3679011 w 12184637"/>
              <a:gd name="connsiteY37465" fmla="*/ 3117280 h 4608812"/>
              <a:gd name="connsiteX37466" fmla="*/ 3683943 w 12184637"/>
              <a:gd name="connsiteY37466" fmla="*/ 3120151 h 4608812"/>
              <a:gd name="connsiteX37467" fmla="*/ 3686594 w 12184637"/>
              <a:gd name="connsiteY37467" fmla="*/ 3119488 h 4608812"/>
              <a:gd name="connsiteX37468" fmla="*/ 3627180 w 12184637"/>
              <a:gd name="connsiteY37468" fmla="*/ 3010821 h 4608812"/>
              <a:gd name="connsiteX37469" fmla="*/ 3629462 w 12184637"/>
              <a:gd name="connsiteY37469" fmla="*/ 3003238 h 4608812"/>
              <a:gd name="connsiteX37470" fmla="*/ 3609731 w 12184637"/>
              <a:gd name="connsiteY37470" fmla="*/ 2966573 h 4608812"/>
              <a:gd name="connsiteX37471" fmla="*/ 3602148 w 12184637"/>
              <a:gd name="connsiteY37471" fmla="*/ 2964291 h 4608812"/>
              <a:gd name="connsiteX37472" fmla="*/ 3599866 w 12184637"/>
              <a:gd name="connsiteY37472" fmla="*/ 2971874 h 4608812"/>
              <a:gd name="connsiteX37473" fmla="*/ 3619597 w 12184637"/>
              <a:gd name="connsiteY37473" fmla="*/ 3008538 h 4608812"/>
              <a:gd name="connsiteX37474" fmla="*/ 3624529 w 12184637"/>
              <a:gd name="connsiteY37474" fmla="*/ 3011483 h 4608812"/>
              <a:gd name="connsiteX37475" fmla="*/ 3627180 w 12184637"/>
              <a:gd name="connsiteY37475" fmla="*/ 3010821 h 4608812"/>
              <a:gd name="connsiteX37476" fmla="*/ 3607449 w 12184637"/>
              <a:gd name="connsiteY37476" fmla="*/ 2974083 h 4608812"/>
              <a:gd name="connsiteX37477" fmla="*/ 3609731 w 12184637"/>
              <a:gd name="connsiteY37477" fmla="*/ 2966499 h 4608812"/>
              <a:gd name="connsiteX37478" fmla="*/ 3535519 w 12184637"/>
              <a:gd name="connsiteY37478" fmla="*/ 2828383 h 4608812"/>
              <a:gd name="connsiteX37479" fmla="*/ 3527936 w 12184637"/>
              <a:gd name="connsiteY37479" fmla="*/ 2826100 h 4608812"/>
              <a:gd name="connsiteX37480" fmla="*/ 3525653 w 12184637"/>
              <a:gd name="connsiteY37480" fmla="*/ 2833683 h 4608812"/>
              <a:gd name="connsiteX37481" fmla="*/ 3599866 w 12184637"/>
              <a:gd name="connsiteY37481" fmla="*/ 2971800 h 4608812"/>
              <a:gd name="connsiteX37482" fmla="*/ 3604798 w 12184637"/>
              <a:gd name="connsiteY37482" fmla="*/ 2974745 h 4608812"/>
              <a:gd name="connsiteX37483" fmla="*/ 3607449 w 12184637"/>
              <a:gd name="connsiteY37483" fmla="*/ 2974083 h 4608812"/>
              <a:gd name="connsiteX37484" fmla="*/ 3533384 w 12184637"/>
              <a:gd name="connsiteY37484" fmla="*/ 2835892 h 4608812"/>
              <a:gd name="connsiteX37485" fmla="*/ 3535519 w 12184637"/>
              <a:gd name="connsiteY37485" fmla="*/ 2828309 h 4608812"/>
              <a:gd name="connsiteX37486" fmla="*/ 3447097 w 12184637"/>
              <a:gd name="connsiteY37486" fmla="*/ 2672301 h 4608812"/>
              <a:gd name="connsiteX37487" fmla="*/ 3439514 w 12184637"/>
              <a:gd name="connsiteY37487" fmla="*/ 2670166 h 4608812"/>
              <a:gd name="connsiteX37488" fmla="*/ 3437379 w 12184637"/>
              <a:gd name="connsiteY37488" fmla="*/ 2677749 h 4608812"/>
              <a:gd name="connsiteX37489" fmla="*/ 3525801 w 12184637"/>
              <a:gd name="connsiteY37489" fmla="*/ 2833757 h 4608812"/>
              <a:gd name="connsiteX37490" fmla="*/ 3530660 w 12184637"/>
              <a:gd name="connsiteY37490" fmla="*/ 2836555 h 4608812"/>
              <a:gd name="connsiteX37491" fmla="*/ 3533384 w 12184637"/>
              <a:gd name="connsiteY37491" fmla="*/ 2835892 h 4608812"/>
              <a:gd name="connsiteX37492" fmla="*/ 3447760 w 12184637"/>
              <a:gd name="connsiteY37492" fmla="*/ 2675541 h 4608812"/>
              <a:gd name="connsiteX37493" fmla="*/ 3455564 w 12184637"/>
              <a:gd name="connsiteY37493" fmla="*/ 2582849 h 4608812"/>
              <a:gd name="connsiteX37494" fmla="*/ 3450484 w 12184637"/>
              <a:gd name="connsiteY37494" fmla="*/ 2576812 h 4608812"/>
              <a:gd name="connsiteX37495" fmla="*/ 3444447 w 12184637"/>
              <a:gd name="connsiteY37495" fmla="*/ 2581892 h 4608812"/>
              <a:gd name="connsiteX37496" fmla="*/ 3436643 w 12184637"/>
              <a:gd name="connsiteY37496" fmla="*/ 2674584 h 4608812"/>
              <a:gd name="connsiteX37497" fmla="*/ 3441723 w 12184637"/>
              <a:gd name="connsiteY37497" fmla="*/ 2680621 h 4608812"/>
              <a:gd name="connsiteX37498" fmla="*/ 3442238 w 12184637"/>
              <a:gd name="connsiteY37498" fmla="*/ 2680621 h 4608812"/>
              <a:gd name="connsiteX37499" fmla="*/ 3447760 w 12184637"/>
              <a:gd name="connsiteY37499" fmla="*/ 2675541 h 4608812"/>
              <a:gd name="connsiteX37500" fmla="*/ 3455417 w 12184637"/>
              <a:gd name="connsiteY37500" fmla="*/ 2583585 h 4608812"/>
              <a:gd name="connsiteX37501" fmla="*/ 3478461 w 12184637"/>
              <a:gd name="connsiteY37501" fmla="*/ 2481396 h 4608812"/>
              <a:gd name="connsiteX37502" fmla="*/ 3474264 w 12184637"/>
              <a:gd name="connsiteY37502" fmla="*/ 2474697 h 4608812"/>
              <a:gd name="connsiteX37503" fmla="*/ 3467565 w 12184637"/>
              <a:gd name="connsiteY37503" fmla="*/ 2478893 h 4608812"/>
              <a:gd name="connsiteX37504" fmla="*/ 3444521 w 12184637"/>
              <a:gd name="connsiteY37504" fmla="*/ 2581082 h 4608812"/>
              <a:gd name="connsiteX37505" fmla="*/ 3448717 w 12184637"/>
              <a:gd name="connsiteY37505" fmla="*/ 2587782 h 4608812"/>
              <a:gd name="connsiteX37506" fmla="*/ 3449969 w 12184637"/>
              <a:gd name="connsiteY37506" fmla="*/ 2587929 h 4608812"/>
              <a:gd name="connsiteX37507" fmla="*/ 3455417 w 12184637"/>
              <a:gd name="connsiteY37507" fmla="*/ 2583585 h 4608812"/>
              <a:gd name="connsiteX37508" fmla="*/ 3478387 w 12184637"/>
              <a:gd name="connsiteY37508" fmla="*/ 2481764 h 4608812"/>
              <a:gd name="connsiteX37509" fmla="*/ 3511370 w 12184637"/>
              <a:gd name="connsiteY37509" fmla="*/ 2370299 h 4608812"/>
              <a:gd name="connsiteX37510" fmla="*/ 3507616 w 12184637"/>
              <a:gd name="connsiteY37510" fmla="*/ 2363378 h 4608812"/>
              <a:gd name="connsiteX37511" fmla="*/ 3500695 w 12184637"/>
              <a:gd name="connsiteY37511" fmla="*/ 2367133 h 4608812"/>
              <a:gd name="connsiteX37512" fmla="*/ 3467712 w 12184637"/>
              <a:gd name="connsiteY37512" fmla="*/ 2478599 h 4608812"/>
              <a:gd name="connsiteX37513" fmla="*/ 3471467 w 12184637"/>
              <a:gd name="connsiteY37513" fmla="*/ 2485519 h 4608812"/>
              <a:gd name="connsiteX37514" fmla="*/ 3473086 w 12184637"/>
              <a:gd name="connsiteY37514" fmla="*/ 2485740 h 4608812"/>
              <a:gd name="connsiteX37515" fmla="*/ 3478387 w 12184637"/>
              <a:gd name="connsiteY37515" fmla="*/ 2481764 h 4608812"/>
              <a:gd name="connsiteX37516" fmla="*/ 3511297 w 12184637"/>
              <a:gd name="connsiteY37516" fmla="*/ 2370372 h 4608812"/>
              <a:gd name="connsiteX37517" fmla="*/ 3548624 w 12184637"/>
              <a:gd name="connsiteY37517" fmla="*/ 2249778 h 4608812"/>
              <a:gd name="connsiteX37518" fmla="*/ 3544943 w 12184637"/>
              <a:gd name="connsiteY37518" fmla="*/ 2242784 h 4608812"/>
              <a:gd name="connsiteX37519" fmla="*/ 3537948 w 12184637"/>
              <a:gd name="connsiteY37519" fmla="*/ 2246465 h 4608812"/>
              <a:gd name="connsiteX37520" fmla="*/ 3500621 w 12184637"/>
              <a:gd name="connsiteY37520" fmla="*/ 2367060 h 4608812"/>
              <a:gd name="connsiteX37521" fmla="*/ 3504303 w 12184637"/>
              <a:gd name="connsiteY37521" fmla="*/ 2374054 h 4608812"/>
              <a:gd name="connsiteX37522" fmla="*/ 3505996 w 12184637"/>
              <a:gd name="connsiteY37522" fmla="*/ 2374274 h 4608812"/>
              <a:gd name="connsiteX37523" fmla="*/ 3511297 w 12184637"/>
              <a:gd name="connsiteY37523" fmla="*/ 2370372 h 4608812"/>
              <a:gd name="connsiteX37524" fmla="*/ 3547004 w 12184637"/>
              <a:gd name="connsiteY37524" fmla="*/ 2252354 h 4608812"/>
              <a:gd name="connsiteX37525" fmla="*/ 3547593 w 12184637"/>
              <a:gd name="connsiteY37525" fmla="*/ 2244477 h 4608812"/>
              <a:gd name="connsiteX37526" fmla="*/ 3455122 w 12184637"/>
              <a:gd name="connsiteY37526" fmla="*/ 2137797 h 4608812"/>
              <a:gd name="connsiteX37527" fmla="*/ 3447245 w 12184637"/>
              <a:gd name="connsiteY37527" fmla="*/ 2137208 h 4608812"/>
              <a:gd name="connsiteX37528" fmla="*/ 3446656 w 12184637"/>
              <a:gd name="connsiteY37528" fmla="*/ 2145085 h 4608812"/>
              <a:gd name="connsiteX37529" fmla="*/ 3539126 w 12184637"/>
              <a:gd name="connsiteY37529" fmla="*/ 2251766 h 4608812"/>
              <a:gd name="connsiteX37530" fmla="*/ 3543397 w 12184637"/>
              <a:gd name="connsiteY37530" fmla="*/ 2253680 h 4608812"/>
              <a:gd name="connsiteX37531" fmla="*/ 3547004 w 12184637"/>
              <a:gd name="connsiteY37531" fmla="*/ 2252354 h 4608812"/>
              <a:gd name="connsiteX37532" fmla="*/ 3455122 w 12184637"/>
              <a:gd name="connsiteY37532" fmla="*/ 2145159 h 4608812"/>
              <a:gd name="connsiteX37533" fmla="*/ 3454533 w 12184637"/>
              <a:gd name="connsiteY37533" fmla="*/ 2137281 h 4608812"/>
              <a:gd name="connsiteX37534" fmla="*/ 3358750 w 12184637"/>
              <a:gd name="connsiteY37534" fmla="*/ 2054676 h 4608812"/>
              <a:gd name="connsiteX37535" fmla="*/ 3350872 w 12184637"/>
              <a:gd name="connsiteY37535" fmla="*/ 2055265 h 4608812"/>
              <a:gd name="connsiteX37536" fmla="*/ 3351461 w 12184637"/>
              <a:gd name="connsiteY37536" fmla="*/ 2063143 h 4608812"/>
              <a:gd name="connsiteX37537" fmla="*/ 3447245 w 12184637"/>
              <a:gd name="connsiteY37537" fmla="*/ 2145748 h 4608812"/>
              <a:gd name="connsiteX37538" fmla="*/ 3450926 w 12184637"/>
              <a:gd name="connsiteY37538" fmla="*/ 2147073 h 4608812"/>
              <a:gd name="connsiteX37539" fmla="*/ 3455122 w 12184637"/>
              <a:gd name="connsiteY37539" fmla="*/ 2145159 h 4608812"/>
              <a:gd name="connsiteX37540" fmla="*/ 3359707 w 12184637"/>
              <a:gd name="connsiteY37540" fmla="*/ 2061965 h 4608812"/>
              <a:gd name="connsiteX37541" fmla="*/ 3358161 w 12184637"/>
              <a:gd name="connsiteY37541" fmla="*/ 2054234 h 4608812"/>
              <a:gd name="connsiteX37542" fmla="*/ 3262892 w 12184637"/>
              <a:gd name="connsiteY37542" fmla="*/ 1990256 h 4608812"/>
              <a:gd name="connsiteX37543" fmla="*/ 3255162 w 12184637"/>
              <a:gd name="connsiteY37543" fmla="*/ 1991802 h 4608812"/>
              <a:gd name="connsiteX37544" fmla="*/ 3256708 w 12184637"/>
              <a:gd name="connsiteY37544" fmla="*/ 1999532 h 4608812"/>
              <a:gd name="connsiteX37545" fmla="*/ 3351976 w 12184637"/>
              <a:gd name="connsiteY37545" fmla="*/ 2063511 h 4608812"/>
              <a:gd name="connsiteX37546" fmla="*/ 3355142 w 12184637"/>
              <a:gd name="connsiteY37546" fmla="*/ 2064468 h 4608812"/>
              <a:gd name="connsiteX37547" fmla="*/ 3359707 w 12184637"/>
              <a:gd name="connsiteY37547" fmla="*/ 2061965 h 4608812"/>
              <a:gd name="connsiteX37548" fmla="*/ 3264733 w 12184637"/>
              <a:gd name="connsiteY37548" fmla="*/ 1997545 h 4608812"/>
              <a:gd name="connsiteX37549" fmla="*/ 3262524 w 12184637"/>
              <a:gd name="connsiteY37549" fmla="*/ 1989961 h 4608812"/>
              <a:gd name="connsiteX37550" fmla="*/ 3171673 w 12184637"/>
              <a:gd name="connsiteY37550" fmla="*/ 1939603 h 4608812"/>
              <a:gd name="connsiteX37551" fmla="*/ 3164090 w 12184637"/>
              <a:gd name="connsiteY37551" fmla="*/ 1941812 h 4608812"/>
              <a:gd name="connsiteX37552" fmla="*/ 3166299 w 12184637"/>
              <a:gd name="connsiteY37552" fmla="*/ 1949395 h 4608812"/>
              <a:gd name="connsiteX37553" fmla="*/ 3257150 w 12184637"/>
              <a:gd name="connsiteY37553" fmla="*/ 1999753 h 4608812"/>
              <a:gd name="connsiteX37554" fmla="*/ 3259874 w 12184637"/>
              <a:gd name="connsiteY37554" fmla="*/ 2000416 h 4608812"/>
              <a:gd name="connsiteX37555" fmla="*/ 3264733 w 12184637"/>
              <a:gd name="connsiteY37555" fmla="*/ 1997545 h 4608812"/>
              <a:gd name="connsiteX37556" fmla="*/ 3173955 w 12184637"/>
              <a:gd name="connsiteY37556" fmla="*/ 1947039 h 4608812"/>
              <a:gd name="connsiteX37557" fmla="*/ 3171452 w 12184637"/>
              <a:gd name="connsiteY37557" fmla="*/ 1939530 h 4608812"/>
              <a:gd name="connsiteX37558" fmla="*/ 3088847 w 12184637"/>
              <a:gd name="connsiteY37558" fmla="*/ 1897859 h 4608812"/>
              <a:gd name="connsiteX37559" fmla="*/ 3081337 w 12184637"/>
              <a:gd name="connsiteY37559" fmla="*/ 1900362 h 4608812"/>
              <a:gd name="connsiteX37560" fmla="*/ 3083840 w 12184637"/>
              <a:gd name="connsiteY37560" fmla="*/ 1907872 h 4608812"/>
              <a:gd name="connsiteX37561" fmla="*/ 3166446 w 12184637"/>
              <a:gd name="connsiteY37561" fmla="*/ 1949542 h 4608812"/>
              <a:gd name="connsiteX37562" fmla="*/ 3169023 w 12184637"/>
              <a:gd name="connsiteY37562" fmla="*/ 1950131 h 4608812"/>
              <a:gd name="connsiteX37563" fmla="*/ 3173955 w 12184637"/>
              <a:gd name="connsiteY37563" fmla="*/ 1947039 h 4608812"/>
              <a:gd name="connsiteX37564" fmla="*/ 3091497 w 12184637"/>
              <a:gd name="connsiteY37564" fmla="*/ 1905147 h 4608812"/>
              <a:gd name="connsiteX37565" fmla="*/ 3088700 w 12184637"/>
              <a:gd name="connsiteY37565" fmla="*/ 1897785 h 4608812"/>
              <a:gd name="connsiteX37566" fmla="*/ 3013236 w 12184637"/>
              <a:gd name="connsiteY37566" fmla="*/ 1863845 h 4608812"/>
              <a:gd name="connsiteX37567" fmla="*/ 3005874 w 12184637"/>
              <a:gd name="connsiteY37567" fmla="*/ 1866642 h 4608812"/>
              <a:gd name="connsiteX37568" fmla="*/ 3008671 w 12184637"/>
              <a:gd name="connsiteY37568" fmla="*/ 1874005 h 4608812"/>
              <a:gd name="connsiteX37569" fmla="*/ 3084135 w 12184637"/>
              <a:gd name="connsiteY37569" fmla="*/ 1907945 h 4608812"/>
              <a:gd name="connsiteX37570" fmla="*/ 3086491 w 12184637"/>
              <a:gd name="connsiteY37570" fmla="*/ 1908461 h 4608812"/>
              <a:gd name="connsiteX37571" fmla="*/ 3091497 w 12184637"/>
              <a:gd name="connsiteY37571" fmla="*/ 1905147 h 4608812"/>
              <a:gd name="connsiteX37572" fmla="*/ 3016181 w 12184637"/>
              <a:gd name="connsiteY37572" fmla="*/ 1870986 h 4608812"/>
              <a:gd name="connsiteX37573" fmla="*/ 3013015 w 12184637"/>
              <a:gd name="connsiteY37573" fmla="*/ 1863771 h 4608812"/>
              <a:gd name="connsiteX37574" fmla="*/ 2943736 w 12184637"/>
              <a:gd name="connsiteY37574" fmla="*/ 1836531 h 4608812"/>
              <a:gd name="connsiteX37575" fmla="*/ 2936521 w 12184637"/>
              <a:gd name="connsiteY37575" fmla="*/ 1839696 h 4608812"/>
              <a:gd name="connsiteX37576" fmla="*/ 2939686 w 12184637"/>
              <a:gd name="connsiteY37576" fmla="*/ 1846912 h 4608812"/>
              <a:gd name="connsiteX37577" fmla="*/ 3008966 w 12184637"/>
              <a:gd name="connsiteY37577" fmla="*/ 1874152 h 4608812"/>
              <a:gd name="connsiteX37578" fmla="*/ 3011027 w 12184637"/>
              <a:gd name="connsiteY37578" fmla="*/ 1874520 h 4608812"/>
              <a:gd name="connsiteX37579" fmla="*/ 3016181 w 12184637"/>
              <a:gd name="connsiteY37579" fmla="*/ 1870986 h 4608812"/>
              <a:gd name="connsiteX37580" fmla="*/ 2946975 w 12184637"/>
              <a:gd name="connsiteY37580" fmla="*/ 1843451 h 4608812"/>
              <a:gd name="connsiteX37581" fmla="*/ 2943441 w 12184637"/>
              <a:gd name="connsiteY37581" fmla="*/ 1836383 h 4608812"/>
              <a:gd name="connsiteX37582" fmla="*/ 2879463 w 12184637"/>
              <a:gd name="connsiteY37582" fmla="*/ 1814959 h 4608812"/>
              <a:gd name="connsiteX37583" fmla="*/ 2872395 w 12184637"/>
              <a:gd name="connsiteY37583" fmla="*/ 1818493 h 4608812"/>
              <a:gd name="connsiteX37584" fmla="*/ 2875929 w 12184637"/>
              <a:gd name="connsiteY37584" fmla="*/ 1825561 h 4608812"/>
              <a:gd name="connsiteX37585" fmla="*/ 2939907 w 12184637"/>
              <a:gd name="connsiteY37585" fmla="*/ 1846985 h 4608812"/>
              <a:gd name="connsiteX37586" fmla="*/ 2941748 w 12184637"/>
              <a:gd name="connsiteY37586" fmla="*/ 1847280 h 4608812"/>
              <a:gd name="connsiteX37587" fmla="*/ 2946975 w 12184637"/>
              <a:gd name="connsiteY37587" fmla="*/ 1843451 h 4608812"/>
              <a:gd name="connsiteX37588" fmla="*/ 2883144 w 12184637"/>
              <a:gd name="connsiteY37588" fmla="*/ 1821732 h 4608812"/>
              <a:gd name="connsiteX37589" fmla="*/ 2879242 w 12184637"/>
              <a:gd name="connsiteY37589" fmla="*/ 1814885 h 4608812"/>
              <a:gd name="connsiteX37590" fmla="*/ 2819902 w 12184637"/>
              <a:gd name="connsiteY37590" fmla="*/ 1798467 h 4608812"/>
              <a:gd name="connsiteX37591" fmla="*/ 2813054 w 12184637"/>
              <a:gd name="connsiteY37591" fmla="*/ 1802369 h 4608812"/>
              <a:gd name="connsiteX37592" fmla="*/ 2816956 w 12184637"/>
              <a:gd name="connsiteY37592" fmla="*/ 1809216 h 4608812"/>
              <a:gd name="connsiteX37593" fmla="*/ 2876297 w 12184637"/>
              <a:gd name="connsiteY37593" fmla="*/ 1825634 h 4608812"/>
              <a:gd name="connsiteX37594" fmla="*/ 2877843 w 12184637"/>
              <a:gd name="connsiteY37594" fmla="*/ 1825855 h 4608812"/>
              <a:gd name="connsiteX37595" fmla="*/ 2883144 w 12184637"/>
              <a:gd name="connsiteY37595" fmla="*/ 1821732 h 4608812"/>
              <a:gd name="connsiteX37596" fmla="*/ 2757616 w 12184637"/>
              <a:gd name="connsiteY37596" fmla="*/ 1862740 h 4608812"/>
              <a:gd name="connsiteX37597" fmla="*/ 2821963 w 12184637"/>
              <a:gd name="connsiteY37597" fmla="*/ 1808038 h 4608812"/>
              <a:gd name="connsiteX37598" fmla="*/ 2822626 w 12184637"/>
              <a:gd name="connsiteY37598" fmla="*/ 1800161 h 4608812"/>
              <a:gd name="connsiteX37599" fmla="*/ 2814748 w 12184637"/>
              <a:gd name="connsiteY37599" fmla="*/ 1799498 h 4608812"/>
              <a:gd name="connsiteX37600" fmla="*/ 2750401 w 12184637"/>
              <a:gd name="connsiteY37600" fmla="*/ 1854200 h 4608812"/>
              <a:gd name="connsiteX37601" fmla="*/ 2749739 w 12184637"/>
              <a:gd name="connsiteY37601" fmla="*/ 1862078 h 4608812"/>
              <a:gd name="connsiteX37602" fmla="*/ 2754009 w 12184637"/>
              <a:gd name="connsiteY37602" fmla="*/ 1864066 h 4608812"/>
              <a:gd name="connsiteX37603" fmla="*/ 2757616 w 12184637"/>
              <a:gd name="connsiteY37603" fmla="*/ 1862740 h 4608812"/>
              <a:gd name="connsiteX37604" fmla="*/ 2759383 w 12184637"/>
              <a:gd name="connsiteY37604" fmla="*/ 1859869 h 4608812"/>
              <a:gd name="connsiteX37605" fmla="*/ 2755408 w 12184637"/>
              <a:gd name="connsiteY37605" fmla="*/ 1853096 h 4608812"/>
              <a:gd name="connsiteX37606" fmla="*/ 2695994 w 12184637"/>
              <a:gd name="connsiteY37606" fmla="*/ 1837488 h 4608812"/>
              <a:gd name="connsiteX37607" fmla="*/ 2689220 w 12184637"/>
              <a:gd name="connsiteY37607" fmla="*/ 1841463 h 4608812"/>
              <a:gd name="connsiteX37608" fmla="*/ 2693196 w 12184637"/>
              <a:gd name="connsiteY37608" fmla="*/ 1848237 h 4608812"/>
              <a:gd name="connsiteX37609" fmla="*/ 2752610 w 12184637"/>
              <a:gd name="connsiteY37609" fmla="*/ 1863845 h 4608812"/>
              <a:gd name="connsiteX37610" fmla="*/ 2754082 w 12184637"/>
              <a:gd name="connsiteY37610" fmla="*/ 1864066 h 4608812"/>
              <a:gd name="connsiteX37611" fmla="*/ 2759383 w 12184637"/>
              <a:gd name="connsiteY37611" fmla="*/ 1859869 h 4608812"/>
              <a:gd name="connsiteX37612" fmla="*/ 2700043 w 12184637"/>
              <a:gd name="connsiteY37612" fmla="*/ 1844114 h 4608812"/>
              <a:gd name="connsiteX37613" fmla="*/ 2695773 w 12184637"/>
              <a:gd name="connsiteY37613" fmla="*/ 1837488 h 4608812"/>
              <a:gd name="connsiteX37614" fmla="*/ 2636653 w 12184637"/>
              <a:gd name="connsiteY37614" fmla="*/ 1824677 h 4608812"/>
              <a:gd name="connsiteX37615" fmla="*/ 2630027 w 12184637"/>
              <a:gd name="connsiteY37615" fmla="*/ 1828947 h 4608812"/>
              <a:gd name="connsiteX37616" fmla="*/ 2634297 w 12184637"/>
              <a:gd name="connsiteY37616" fmla="*/ 1835574 h 4608812"/>
              <a:gd name="connsiteX37617" fmla="*/ 2693417 w 12184637"/>
              <a:gd name="connsiteY37617" fmla="*/ 1848384 h 4608812"/>
              <a:gd name="connsiteX37618" fmla="*/ 2694668 w 12184637"/>
              <a:gd name="connsiteY37618" fmla="*/ 1848531 h 4608812"/>
              <a:gd name="connsiteX37619" fmla="*/ 2700043 w 12184637"/>
              <a:gd name="connsiteY37619" fmla="*/ 1844114 h 4608812"/>
              <a:gd name="connsiteX37620" fmla="*/ 2640997 w 12184637"/>
              <a:gd name="connsiteY37620" fmla="*/ 1831156 h 4608812"/>
              <a:gd name="connsiteX37621" fmla="*/ 2636506 w 12184637"/>
              <a:gd name="connsiteY37621" fmla="*/ 1824677 h 4608812"/>
              <a:gd name="connsiteX37622" fmla="*/ 2575325 w 12184637"/>
              <a:gd name="connsiteY37622" fmla="*/ 1813560 h 4608812"/>
              <a:gd name="connsiteX37623" fmla="*/ 2568846 w 12184637"/>
              <a:gd name="connsiteY37623" fmla="*/ 1818051 h 4608812"/>
              <a:gd name="connsiteX37624" fmla="*/ 2573337 w 12184637"/>
              <a:gd name="connsiteY37624" fmla="*/ 1824530 h 4608812"/>
              <a:gd name="connsiteX37625" fmla="*/ 2634518 w 12184637"/>
              <a:gd name="connsiteY37625" fmla="*/ 1835647 h 4608812"/>
              <a:gd name="connsiteX37626" fmla="*/ 2635549 w 12184637"/>
              <a:gd name="connsiteY37626" fmla="*/ 1835721 h 4608812"/>
              <a:gd name="connsiteX37627" fmla="*/ 2640997 w 12184637"/>
              <a:gd name="connsiteY37627" fmla="*/ 1831156 h 4608812"/>
              <a:gd name="connsiteX37628" fmla="*/ 2579816 w 12184637"/>
              <a:gd name="connsiteY37628" fmla="*/ 1819892 h 4608812"/>
              <a:gd name="connsiteX37629" fmla="*/ 2575178 w 12184637"/>
              <a:gd name="connsiteY37629" fmla="*/ 1813487 h 4608812"/>
              <a:gd name="connsiteX37630" fmla="*/ 2509580 w 12184637"/>
              <a:gd name="connsiteY37630" fmla="*/ 1802958 h 4608812"/>
              <a:gd name="connsiteX37631" fmla="*/ 2503174 w 12184637"/>
              <a:gd name="connsiteY37631" fmla="*/ 1807597 h 4608812"/>
              <a:gd name="connsiteX37632" fmla="*/ 2507813 w 12184637"/>
              <a:gd name="connsiteY37632" fmla="*/ 1814002 h 4608812"/>
              <a:gd name="connsiteX37633" fmla="*/ 2573411 w 12184637"/>
              <a:gd name="connsiteY37633" fmla="*/ 1824530 h 4608812"/>
              <a:gd name="connsiteX37634" fmla="*/ 2574368 w 12184637"/>
              <a:gd name="connsiteY37634" fmla="*/ 1824604 h 4608812"/>
              <a:gd name="connsiteX37635" fmla="*/ 2579816 w 12184637"/>
              <a:gd name="connsiteY37635" fmla="*/ 1819892 h 4608812"/>
              <a:gd name="connsiteX37636" fmla="*/ 2514218 w 12184637"/>
              <a:gd name="connsiteY37636" fmla="*/ 1809143 h 4608812"/>
              <a:gd name="connsiteX37637" fmla="*/ 2509359 w 12184637"/>
              <a:gd name="connsiteY37637" fmla="*/ 1802958 h 4608812"/>
              <a:gd name="connsiteX37638" fmla="*/ 2441405 w 12184637"/>
              <a:gd name="connsiteY37638" fmla="*/ 1794713 h 4608812"/>
              <a:gd name="connsiteX37639" fmla="*/ 2435220 w 12184637"/>
              <a:gd name="connsiteY37639" fmla="*/ 1799572 h 4608812"/>
              <a:gd name="connsiteX37640" fmla="*/ 2440080 w 12184637"/>
              <a:gd name="connsiteY37640" fmla="*/ 1805756 h 4608812"/>
              <a:gd name="connsiteX37641" fmla="*/ 2508034 w 12184637"/>
              <a:gd name="connsiteY37641" fmla="*/ 1814002 h 4608812"/>
              <a:gd name="connsiteX37642" fmla="*/ 2508770 w 12184637"/>
              <a:gd name="connsiteY37642" fmla="*/ 1814076 h 4608812"/>
              <a:gd name="connsiteX37643" fmla="*/ 2514218 w 12184637"/>
              <a:gd name="connsiteY37643" fmla="*/ 1809143 h 4608812"/>
              <a:gd name="connsiteX37644" fmla="*/ 2446337 w 12184637"/>
              <a:gd name="connsiteY37644" fmla="*/ 1800603 h 4608812"/>
              <a:gd name="connsiteX37645" fmla="*/ 2441110 w 12184637"/>
              <a:gd name="connsiteY37645" fmla="*/ 1794713 h 4608812"/>
              <a:gd name="connsiteX37646" fmla="*/ 2373082 w 12184637"/>
              <a:gd name="connsiteY37646" fmla="*/ 1790516 h 4608812"/>
              <a:gd name="connsiteX37647" fmla="*/ 2367192 w 12184637"/>
              <a:gd name="connsiteY37647" fmla="*/ 1795743 h 4608812"/>
              <a:gd name="connsiteX37648" fmla="*/ 2372420 w 12184637"/>
              <a:gd name="connsiteY37648" fmla="*/ 1801633 h 4608812"/>
              <a:gd name="connsiteX37649" fmla="*/ 2440448 w 12184637"/>
              <a:gd name="connsiteY37649" fmla="*/ 1805830 h 4608812"/>
              <a:gd name="connsiteX37650" fmla="*/ 2440816 w 12184637"/>
              <a:gd name="connsiteY37650" fmla="*/ 1805830 h 4608812"/>
              <a:gd name="connsiteX37651" fmla="*/ 2446337 w 12184637"/>
              <a:gd name="connsiteY37651" fmla="*/ 1800603 h 4608812"/>
              <a:gd name="connsiteX37652" fmla="*/ 2307116 w 12184637"/>
              <a:gd name="connsiteY37652" fmla="*/ 1803179 h 4608812"/>
              <a:gd name="connsiteX37653" fmla="*/ 2372862 w 12184637"/>
              <a:gd name="connsiteY37653" fmla="*/ 1801633 h 4608812"/>
              <a:gd name="connsiteX37654" fmla="*/ 2378310 w 12184637"/>
              <a:gd name="connsiteY37654" fmla="*/ 1795964 h 4608812"/>
              <a:gd name="connsiteX37655" fmla="*/ 2372641 w 12184637"/>
              <a:gd name="connsiteY37655" fmla="*/ 1790516 h 4608812"/>
              <a:gd name="connsiteX37656" fmla="*/ 2306895 w 12184637"/>
              <a:gd name="connsiteY37656" fmla="*/ 1792062 h 4608812"/>
              <a:gd name="connsiteX37657" fmla="*/ 2301447 w 12184637"/>
              <a:gd name="connsiteY37657" fmla="*/ 1797731 h 4608812"/>
              <a:gd name="connsiteX37658" fmla="*/ 2307042 w 12184637"/>
              <a:gd name="connsiteY37658" fmla="*/ 1803179 h 4608812"/>
              <a:gd name="connsiteX37659" fmla="*/ 2307116 w 12184637"/>
              <a:gd name="connsiteY37659" fmla="*/ 1803179 h 4608812"/>
              <a:gd name="connsiteX37660" fmla="*/ 2232757 w 12184637"/>
              <a:gd name="connsiteY37660" fmla="*/ 1835794 h 4608812"/>
              <a:gd name="connsiteX37661" fmla="*/ 2309177 w 12184637"/>
              <a:gd name="connsiteY37661" fmla="*/ 1802664 h 4608812"/>
              <a:gd name="connsiteX37662" fmla="*/ 2312049 w 12184637"/>
              <a:gd name="connsiteY37662" fmla="*/ 1795375 h 4608812"/>
              <a:gd name="connsiteX37663" fmla="*/ 2304760 w 12184637"/>
              <a:gd name="connsiteY37663" fmla="*/ 1792504 h 4608812"/>
              <a:gd name="connsiteX37664" fmla="*/ 2228339 w 12184637"/>
              <a:gd name="connsiteY37664" fmla="*/ 1825634 h 4608812"/>
              <a:gd name="connsiteX37665" fmla="*/ 2225468 w 12184637"/>
              <a:gd name="connsiteY37665" fmla="*/ 1832923 h 4608812"/>
              <a:gd name="connsiteX37666" fmla="*/ 2230621 w 12184637"/>
              <a:gd name="connsiteY37666" fmla="*/ 1836310 h 4608812"/>
              <a:gd name="connsiteX37667" fmla="*/ 2232757 w 12184637"/>
              <a:gd name="connsiteY37667" fmla="*/ 1835794 h 4608812"/>
              <a:gd name="connsiteX37668" fmla="*/ 2235333 w 12184637"/>
              <a:gd name="connsiteY37668" fmla="*/ 1835794 h 4608812"/>
              <a:gd name="connsiteX37669" fmla="*/ 2235996 w 12184637"/>
              <a:gd name="connsiteY37669" fmla="*/ 1831524 h 4608812"/>
              <a:gd name="connsiteX37670" fmla="*/ 2231358 w 12184637"/>
              <a:gd name="connsiteY37670" fmla="*/ 1825119 h 4608812"/>
              <a:gd name="connsiteX37671" fmla="*/ 2224953 w 12184637"/>
              <a:gd name="connsiteY37671" fmla="*/ 1829757 h 4608812"/>
              <a:gd name="connsiteX37672" fmla="*/ 2224290 w 12184637"/>
              <a:gd name="connsiteY37672" fmla="*/ 1834027 h 4608812"/>
              <a:gd name="connsiteX37673" fmla="*/ 2228928 w 12184637"/>
              <a:gd name="connsiteY37673" fmla="*/ 1840433 h 4608812"/>
              <a:gd name="connsiteX37674" fmla="*/ 2229885 w 12184637"/>
              <a:gd name="connsiteY37674" fmla="*/ 1840506 h 4608812"/>
              <a:gd name="connsiteX37675" fmla="*/ 2235333 w 12184637"/>
              <a:gd name="connsiteY37675" fmla="*/ 1835794 h 4608812"/>
              <a:gd name="connsiteX37676" fmla="*/ 2235260 w 12184637"/>
              <a:gd name="connsiteY37676" fmla="*/ 1836236 h 4608812"/>
              <a:gd name="connsiteX37677" fmla="*/ 2235333 w 12184637"/>
              <a:gd name="connsiteY37677" fmla="*/ 1835721 h 4608812"/>
              <a:gd name="connsiteX37678" fmla="*/ 2230621 w 12184637"/>
              <a:gd name="connsiteY37678" fmla="*/ 1829610 h 4608812"/>
              <a:gd name="connsiteX37679" fmla="*/ 2224216 w 12184637"/>
              <a:gd name="connsiteY37679" fmla="*/ 1834543 h 4608812"/>
              <a:gd name="connsiteX37680" fmla="*/ 2228928 w 12184637"/>
              <a:gd name="connsiteY37680" fmla="*/ 1840874 h 4608812"/>
              <a:gd name="connsiteX37681" fmla="*/ 2229811 w 12184637"/>
              <a:gd name="connsiteY37681" fmla="*/ 1840948 h 4608812"/>
              <a:gd name="connsiteX37682" fmla="*/ 2235260 w 12184637"/>
              <a:gd name="connsiteY37682" fmla="*/ 1836236 h 4608812"/>
              <a:gd name="connsiteX37683" fmla="*/ 2234597 w 12184637"/>
              <a:gd name="connsiteY37683" fmla="*/ 1840285 h 4608812"/>
              <a:gd name="connsiteX37684" fmla="*/ 2235260 w 12184637"/>
              <a:gd name="connsiteY37684" fmla="*/ 1836310 h 4608812"/>
              <a:gd name="connsiteX37685" fmla="*/ 2230695 w 12184637"/>
              <a:gd name="connsiteY37685" fmla="*/ 1829905 h 4608812"/>
              <a:gd name="connsiteX37686" fmla="*/ 2224290 w 12184637"/>
              <a:gd name="connsiteY37686" fmla="*/ 1834469 h 4608812"/>
              <a:gd name="connsiteX37687" fmla="*/ 2223627 w 12184637"/>
              <a:gd name="connsiteY37687" fmla="*/ 1838445 h 4608812"/>
              <a:gd name="connsiteX37688" fmla="*/ 2228192 w 12184637"/>
              <a:gd name="connsiteY37688" fmla="*/ 1844850 h 4608812"/>
              <a:gd name="connsiteX37689" fmla="*/ 2229149 w 12184637"/>
              <a:gd name="connsiteY37689" fmla="*/ 1844924 h 4608812"/>
              <a:gd name="connsiteX37690" fmla="*/ 2234597 w 12184637"/>
              <a:gd name="connsiteY37690" fmla="*/ 1840285 h 4608812"/>
              <a:gd name="connsiteX37691" fmla="*/ 2234523 w 12184637"/>
              <a:gd name="connsiteY37691" fmla="*/ 1841022 h 4608812"/>
              <a:gd name="connsiteX37692" fmla="*/ 2234671 w 12184637"/>
              <a:gd name="connsiteY37692" fmla="*/ 1840212 h 4608812"/>
              <a:gd name="connsiteX37693" fmla="*/ 2229959 w 12184637"/>
              <a:gd name="connsiteY37693" fmla="*/ 1834248 h 4608812"/>
              <a:gd name="connsiteX37694" fmla="*/ 2223480 w 12184637"/>
              <a:gd name="connsiteY37694" fmla="*/ 1839255 h 4608812"/>
              <a:gd name="connsiteX37695" fmla="*/ 2228118 w 12184637"/>
              <a:gd name="connsiteY37695" fmla="*/ 1845660 h 4608812"/>
              <a:gd name="connsiteX37696" fmla="*/ 2229075 w 12184637"/>
              <a:gd name="connsiteY37696" fmla="*/ 1845734 h 4608812"/>
              <a:gd name="connsiteX37697" fmla="*/ 2234523 w 12184637"/>
              <a:gd name="connsiteY37697" fmla="*/ 1841022 h 4608812"/>
              <a:gd name="connsiteX37698" fmla="*/ 3638223 w 12184637"/>
              <a:gd name="connsiteY37698" fmla="*/ 3110580 h 4608812"/>
              <a:gd name="connsiteX37699" fmla="*/ 3639917 w 12184637"/>
              <a:gd name="connsiteY37699" fmla="*/ 3102850 h 4608812"/>
              <a:gd name="connsiteX37700" fmla="*/ 3605240 w 12184637"/>
              <a:gd name="connsiteY37700" fmla="*/ 3048589 h 4608812"/>
              <a:gd name="connsiteX37701" fmla="*/ 3597510 w 12184637"/>
              <a:gd name="connsiteY37701" fmla="*/ 3046896 h 4608812"/>
              <a:gd name="connsiteX37702" fmla="*/ 3595816 w 12184637"/>
              <a:gd name="connsiteY37702" fmla="*/ 3054626 h 4608812"/>
              <a:gd name="connsiteX37703" fmla="*/ 3630493 w 12184637"/>
              <a:gd name="connsiteY37703" fmla="*/ 3108887 h 4608812"/>
              <a:gd name="connsiteX37704" fmla="*/ 3635205 w 12184637"/>
              <a:gd name="connsiteY37704" fmla="*/ 3111464 h 4608812"/>
              <a:gd name="connsiteX37705" fmla="*/ 3638223 w 12184637"/>
              <a:gd name="connsiteY37705" fmla="*/ 3110580 h 4608812"/>
              <a:gd name="connsiteX37706" fmla="*/ 3647942 w 12184637"/>
              <a:gd name="connsiteY37706" fmla="*/ 3125746 h 4608812"/>
              <a:gd name="connsiteX37707" fmla="*/ 3649635 w 12184637"/>
              <a:gd name="connsiteY37707" fmla="*/ 3118016 h 4608812"/>
              <a:gd name="connsiteX37708" fmla="*/ 3639917 w 12184637"/>
              <a:gd name="connsiteY37708" fmla="*/ 3102776 h 4608812"/>
              <a:gd name="connsiteX37709" fmla="*/ 3632186 w 12184637"/>
              <a:gd name="connsiteY37709" fmla="*/ 3101083 h 4608812"/>
              <a:gd name="connsiteX37710" fmla="*/ 3630493 w 12184637"/>
              <a:gd name="connsiteY37710" fmla="*/ 3108813 h 4608812"/>
              <a:gd name="connsiteX37711" fmla="*/ 3640211 w 12184637"/>
              <a:gd name="connsiteY37711" fmla="*/ 3124053 h 4608812"/>
              <a:gd name="connsiteX37712" fmla="*/ 3644923 w 12184637"/>
              <a:gd name="connsiteY37712" fmla="*/ 3126630 h 4608812"/>
              <a:gd name="connsiteX37713" fmla="*/ 3647942 w 12184637"/>
              <a:gd name="connsiteY37713" fmla="*/ 3125746 h 4608812"/>
              <a:gd name="connsiteX37714" fmla="*/ 3654126 w 12184637"/>
              <a:gd name="connsiteY37714" fmla="*/ 3135538 h 4608812"/>
              <a:gd name="connsiteX37715" fmla="*/ 3655819 w 12184637"/>
              <a:gd name="connsiteY37715" fmla="*/ 3127882 h 4608812"/>
              <a:gd name="connsiteX37716" fmla="*/ 3649635 w 12184637"/>
              <a:gd name="connsiteY37716" fmla="*/ 3118163 h 4608812"/>
              <a:gd name="connsiteX37717" fmla="*/ 3641978 w 12184637"/>
              <a:gd name="connsiteY37717" fmla="*/ 3116470 h 4608812"/>
              <a:gd name="connsiteX37718" fmla="*/ 3640285 w 12184637"/>
              <a:gd name="connsiteY37718" fmla="*/ 3124127 h 4608812"/>
              <a:gd name="connsiteX37719" fmla="*/ 3646469 w 12184637"/>
              <a:gd name="connsiteY37719" fmla="*/ 3133845 h 4608812"/>
              <a:gd name="connsiteX37720" fmla="*/ 3651181 w 12184637"/>
              <a:gd name="connsiteY37720" fmla="*/ 3136422 h 4608812"/>
              <a:gd name="connsiteX37721" fmla="*/ 3654126 w 12184637"/>
              <a:gd name="connsiteY37721" fmla="*/ 3135538 h 4608812"/>
              <a:gd name="connsiteX37722" fmla="*/ 3656997 w 12184637"/>
              <a:gd name="connsiteY37722" fmla="*/ 3139441 h 4608812"/>
              <a:gd name="connsiteX37723" fmla="*/ 3658470 w 12184637"/>
              <a:gd name="connsiteY37723" fmla="*/ 3131710 h 4608812"/>
              <a:gd name="connsiteX37724" fmla="*/ 3655746 w 12184637"/>
              <a:gd name="connsiteY37724" fmla="*/ 3127734 h 4608812"/>
              <a:gd name="connsiteX37725" fmla="*/ 3648015 w 12184637"/>
              <a:gd name="connsiteY37725" fmla="*/ 3126262 h 4608812"/>
              <a:gd name="connsiteX37726" fmla="*/ 3646543 w 12184637"/>
              <a:gd name="connsiteY37726" fmla="*/ 3133992 h 4608812"/>
              <a:gd name="connsiteX37727" fmla="*/ 3649267 w 12184637"/>
              <a:gd name="connsiteY37727" fmla="*/ 3137968 h 4608812"/>
              <a:gd name="connsiteX37728" fmla="*/ 3653905 w 12184637"/>
              <a:gd name="connsiteY37728" fmla="*/ 3140397 h 4608812"/>
              <a:gd name="connsiteX37729" fmla="*/ 3656997 w 12184637"/>
              <a:gd name="connsiteY37729" fmla="*/ 3139441 h 4608812"/>
              <a:gd name="connsiteX37730" fmla="*/ 3684459 w 12184637"/>
              <a:gd name="connsiteY37730" fmla="*/ 3179860 h 4608812"/>
              <a:gd name="connsiteX37731" fmla="*/ 3685931 w 12184637"/>
              <a:gd name="connsiteY37731" fmla="*/ 3172129 h 4608812"/>
              <a:gd name="connsiteX37732" fmla="*/ 3658470 w 12184637"/>
              <a:gd name="connsiteY37732" fmla="*/ 3131710 h 4608812"/>
              <a:gd name="connsiteX37733" fmla="*/ 3650739 w 12184637"/>
              <a:gd name="connsiteY37733" fmla="*/ 3130238 h 4608812"/>
              <a:gd name="connsiteX37734" fmla="*/ 3649267 w 12184637"/>
              <a:gd name="connsiteY37734" fmla="*/ 3137968 h 4608812"/>
              <a:gd name="connsiteX37735" fmla="*/ 3676728 w 12184637"/>
              <a:gd name="connsiteY37735" fmla="*/ 3178387 h 4608812"/>
              <a:gd name="connsiteX37736" fmla="*/ 3681366 w 12184637"/>
              <a:gd name="connsiteY37736" fmla="*/ 3180817 h 4608812"/>
              <a:gd name="connsiteX37737" fmla="*/ 3684459 w 12184637"/>
              <a:gd name="connsiteY37737" fmla="*/ 3179860 h 4608812"/>
              <a:gd name="connsiteX37738" fmla="*/ 3715675 w 12184637"/>
              <a:gd name="connsiteY37738" fmla="*/ 3225948 h 4608812"/>
              <a:gd name="connsiteX37739" fmla="*/ 3717147 w 12184637"/>
              <a:gd name="connsiteY37739" fmla="*/ 3218217 h 4608812"/>
              <a:gd name="connsiteX37740" fmla="*/ 3685931 w 12184637"/>
              <a:gd name="connsiteY37740" fmla="*/ 3172129 h 4608812"/>
              <a:gd name="connsiteX37741" fmla="*/ 3678201 w 12184637"/>
              <a:gd name="connsiteY37741" fmla="*/ 3170657 h 4608812"/>
              <a:gd name="connsiteX37742" fmla="*/ 3676728 w 12184637"/>
              <a:gd name="connsiteY37742" fmla="*/ 3178387 h 4608812"/>
              <a:gd name="connsiteX37743" fmla="*/ 3707944 w 12184637"/>
              <a:gd name="connsiteY37743" fmla="*/ 3224475 h 4608812"/>
              <a:gd name="connsiteX37744" fmla="*/ 3712583 w 12184637"/>
              <a:gd name="connsiteY37744" fmla="*/ 3226905 h 4608812"/>
              <a:gd name="connsiteX37745" fmla="*/ 3715675 w 12184637"/>
              <a:gd name="connsiteY37745" fmla="*/ 3225948 h 4608812"/>
              <a:gd name="connsiteX37746" fmla="*/ 3731798 w 12184637"/>
              <a:gd name="connsiteY37746" fmla="*/ 3249654 h 4608812"/>
              <a:gd name="connsiteX37747" fmla="*/ 3733271 w 12184637"/>
              <a:gd name="connsiteY37747" fmla="*/ 3241924 h 4608812"/>
              <a:gd name="connsiteX37748" fmla="*/ 3717147 w 12184637"/>
              <a:gd name="connsiteY37748" fmla="*/ 3218217 h 4608812"/>
              <a:gd name="connsiteX37749" fmla="*/ 3709417 w 12184637"/>
              <a:gd name="connsiteY37749" fmla="*/ 3216745 h 4608812"/>
              <a:gd name="connsiteX37750" fmla="*/ 3707944 w 12184637"/>
              <a:gd name="connsiteY37750" fmla="*/ 3224475 h 4608812"/>
              <a:gd name="connsiteX37751" fmla="*/ 3724068 w 12184637"/>
              <a:gd name="connsiteY37751" fmla="*/ 3248182 h 4608812"/>
              <a:gd name="connsiteX37752" fmla="*/ 3728706 w 12184637"/>
              <a:gd name="connsiteY37752" fmla="*/ 3250611 h 4608812"/>
              <a:gd name="connsiteX37753" fmla="*/ 3731798 w 12184637"/>
              <a:gd name="connsiteY37753" fmla="*/ 3249654 h 4608812"/>
              <a:gd name="connsiteX37754" fmla="*/ 3744535 w 12184637"/>
              <a:gd name="connsiteY37754" fmla="*/ 3268355 h 4608812"/>
              <a:gd name="connsiteX37755" fmla="*/ 3746007 w 12184637"/>
              <a:gd name="connsiteY37755" fmla="*/ 3260624 h 4608812"/>
              <a:gd name="connsiteX37756" fmla="*/ 3733271 w 12184637"/>
              <a:gd name="connsiteY37756" fmla="*/ 3241850 h 4608812"/>
              <a:gd name="connsiteX37757" fmla="*/ 3725540 w 12184637"/>
              <a:gd name="connsiteY37757" fmla="*/ 3240378 h 4608812"/>
              <a:gd name="connsiteX37758" fmla="*/ 3724068 w 12184637"/>
              <a:gd name="connsiteY37758" fmla="*/ 3248108 h 4608812"/>
              <a:gd name="connsiteX37759" fmla="*/ 3736805 w 12184637"/>
              <a:gd name="connsiteY37759" fmla="*/ 3266882 h 4608812"/>
              <a:gd name="connsiteX37760" fmla="*/ 3741443 w 12184637"/>
              <a:gd name="connsiteY37760" fmla="*/ 3269312 h 4608812"/>
              <a:gd name="connsiteX37761" fmla="*/ 3744535 w 12184637"/>
              <a:gd name="connsiteY37761" fmla="*/ 3268355 h 4608812"/>
              <a:gd name="connsiteX37762" fmla="*/ 3761837 w 12184637"/>
              <a:gd name="connsiteY37762" fmla="*/ 3294123 h 4608812"/>
              <a:gd name="connsiteX37763" fmla="*/ 3763824 w 12184637"/>
              <a:gd name="connsiteY37763" fmla="*/ 3286466 h 4608812"/>
              <a:gd name="connsiteX37764" fmla="*/ 3743578 w 12184637"/>
              <a:gd name="connsiteY37764" fmla="*/ 3251937 h 4608812"/>
              <a:gd name="connsiteX37765" fmla="*/ 3735921 w 12184637"/>
              <a:gd name="connsiteY37765" fmla="*/ 3249949 h 4608812"/>
              <a:gd name="connsiteX37766" fmla="*/ 3733933 w 12184637"/>
              <a:gd name="connsiteY37766" fmla="*/ 3257606 h 4608812"/>
              <a:gd name="connsiteX37767" fmla="*/ 3754180 w 12184637"/>
              <a:gd name="connsiteY37767" fmla="*/ 3292135 h 4608812"/>
              <a:gd name="connsiteX37768" fmla="*/ 3759039 w 12184637"/>
              <a:gd name="connsiteY37768" fmla="*/ 3294859 h 4608812"/>
              <a:gd name="connsiteX37769" fmla="*/ 3761837 w 12184637"/>
              <a:gd name="connsiteY37769" fmla="*/ 3294123 h 4608812"/>
              <a:gd name="connsiteX37770" fmla="*/ 3865793 w 12184637"/>
              <a:gd name="connsiteY37770" fmla="*/ 3433491 h 4608812"/>
              <a:gd name="connsiteX37771" fmla="*/ 3866970 w 12184637"/>
              <a:gd name="connsiteY37771" fmla="*/ 3425687 h 4608812"/>
              <a:gd name="connsiteX37772" fmla="*/ 3763530 w 12184637"/>
              <a:gd name="connsiteY37772" fmla="*/ 3286024 h 4608812"/>
              <a:gd name="connsiteX37773" fmla="*/ 3755726 w 12184637"/>
              <a:gd name="connsiteY37773" fmla="*/ 3284846 h 4608812"/>
              <a:gd name="connsiteX37774" fmla="*/ 3754548 w 12184637"/>
              <a:gd name="connsiteY37774" fmla="*/ 3292650 h 4608812"/>
              <a:gd name="connsiteX37775" fmla="*/ 3857988 w 12184637"/>
              <a:gd name="connsiteY37775" fmla="*/ 3432314 h 4608812"/>
              <a:gd name="connsiteX37776" fmla="*/ 3862479 w 12184637"/>
              <a:gd name="connsiteY37776" fmla="*/ 3434596 h 4608812"/>
              <a:gd name="connsiteX37777" fmla="*/ 3865793 w 12184637"/>
              <a:gd name="connsiteY37777" fmla="*/ 3433491 h 4608812"/>
              <a:gd name="connsiteX37778" fmla="*/ 3787605 w 12184637"/>
              <a:gd name="connsiteY37778" fmla="*/ 3324087 h 4608812"/>
              <a:gd name="connsiteX37779" fmla="*/ 3788856 w 12184637"/>
              <a:gd name="connsiteY37779" fmla="*/ 3316283 h 4608812"/>
              <a:gd name="connsiteX37780" fmla="*/ 3767874 w 12184637"/>
              <a:gd name="connsiteY37780" fmla="*/ 3287497 h 4608812"/>
              <a:gd name="connsiteX37781" fmla="*/ 3760069 w 12184637"/>
              <a:gd name="connsiteY37781" fmla="*/ 3286245 h 4608812"/>
              <a:gd name="connsiteX37782" fmla="*/ 3758818 w 12184637"/>
              <a:gd name="connsiteY37782" fmla="*/ 3294049 h 4608812"/>
              <a:gd name="connsiteX37783" fmla="*/ 3779801 w 12184637"/>
              <a:gd name="connsiteY37783" fmla="*/ 3322836 h 4608812"/>
              <a:gd name="connsiteX37784" fmla="*/ 3784365 w 12184637"/>
              <a:gd name="connsiteY37784" fmla="*/ 3325118 h 4608812"/>
              <a:gd name="connsiteX37785" fmla="*/ 3787605 w 12184637"/>
              <a:gd name="connsiteY37785" fmla="*/ 3324087 h 4608812"/>
              <a:gd name="connsiteX37786" fmla="*/ 3792537 w 12184637"/>
              <a:gd name="connsiteY37786" fmla="*/ 3330787 h 4608812"/>
              <a:gd name="connsiteX37787" fmla="*/ 3793716 w 12184637"/>
              <a:gd name="connsiteY37787" fmla="*/ 3322983 h 4608812"/>
              <a:gd name="connsiteX37788" fmla="*/ 3788782 w 12184637"/>
              <a:gd name="connsiteY37788" fmla="*/ 3316283 h 4608812"/>
              <a:gd name="connsiteX37789" fmla="*/ 3780978 w 12184637"/>
              <a:gd name="connsiteY37789" fmla="*/ 3315105 h 4608812"/>
              <a:gd name="connsiteX37790" fmla="*/ 3779801 w 12184637"/>
              <a:gd name="connsiteY37790" fmla="*/ 3322909 h 4608812"/>
              <a:gd name="connsiteX37791" fmla="*/ 3784733 w 12184637"/>
              <a:gd name="connsiteY37791" fmla="*/ 3329609 h 4608812"/>
              <a:gd name="connsiteX37792" fmla="*/ 3789298 w 12184637"/>
              <a:gd name="connsiteY37792" fmla="*/ 3331891 h 4608812"/>
              <a:gd name="connsiteX37793" fmla="*/ 3792537 w 12184637"/>
              <a:gd name="connsiteY37793" fmla="*/ 3330787 h 4608812"/>
              <a:gd name="connsiteX37794" fmla="*/ 3805937 w 12184637"/>
              <a:gd name="connsiteY37794" fmla="*/ 3349119 h 4608812"/>
              <a:gd name="connsiteX37795" fmla="*/ 3807188 w 12184637"/>
              <a:gd name="connsiteY37795" fmla="*/ 3341315 h 4608812"/>
              <a:gd name="connsiteX37796" fmla="*/ 3793789 w 12184637"/>
              <a:gd name="connsiteY37796" fmla="*/ 3322983 h 4608812"/>
              <a:gd name="connsiteX37797" fmla="*/ 3785985 w 12184637"/>
              <a:gd name="connsiteY37797" fmla="*/ 3321731 h 4608812"/>
              <a:gd name="connsiteX37798" fmla="*/ 3784733 w 12184637"/>
              <a:gd name="connsiteY37798" fmla="*/ 3329535 h 4608812"/>
              <a:gd name="connsiteX37799" fmla="*/ 3798133 w 12184637"/>
              <a:gd name="connsiteY37799" fmla="*/ 3347868 h 4608812"/>
              <a:gd name="connsiteX37800" fmla="*/ 3802697 w 12184637"/>
              <a:gd name="connsiteY37800" fmla="*/ 3350150 h 4608812"/>
              <a:gd name="connsiteX37801" fmla="*/ 3805937 w 12184637"/>
              <a:gd name="connsiteY37801" fmla="*/ 3349119 h 4608812"/>
              <a:gd name="connsiteX37802" fmla="*/ 3822944 w 12184637"/>
              <a:gd name="connsiteY37802" fmla="*/ 3373562 h 4608812"/>
              <a:gd name="connsiteX37803" fmla="*/ 3824269 w 12184637"/>
              <a:gd name="connsiteY37803" fmla="*/ 3365832 h 4608812"/>
              <a:gd name="connsiteX37804" fmla="*/ 3807188 w 12184637"/>
              <a:gd name="connsiteY37804" fmla="*/ 3341462 h 4608812"/>
              <a:gd name="connsiteX37805" fmla="*/ 3799458 w 12184637"/>
              <a:gd name="connsiteY37805" fmla="*/ 3340137 h 4608812"/>
              <a:gd name="connsiteX37806" fmla="*/ 3798133 w 12184637"/>
              <a:gd name="connsiteY37806" fmla="*/ 3347868 h 4608812"/>
              <a:gd name="connsiteX37807" fmla="*/ 3815213 w 12184637"/>
              <a:gd name="connsiteY37807" fmla="*/ 3372237 h 4608812"/>
              <a:gd name="connsiteX37808" fmla="*/ 3819778 w 12184637"/>
              <a:gd name="connsiteY37808" fmla="*/ 3374593 h 4608812"/>
              <a:gd name="connsiteX37809" fmla="*/ 3822944 w 12184637"/>
              <a:gd name="connsiteY37809" fmla="*/ 3373562 h 4608812"/>
              <a:gd name="connsiteX37810" fmla="*/ 3838258 w 12184637"/>
              <a:gd name="connsiteY37810" fmla="*/ 3393514 h 4608812"/>
              <a:gd name="connsiteX37811" fmla="*/ 3839362 w 12184637"/>
              <a:gd name="connsiteY37811" fmla="*/ 3385710 h 4608812"/>
              <a:gd name="connsiteX37812" fmla="*/ 3824195 w 12184637"/>
              <a:gd name="connsiteY37812" fmla="*/ 3365611 h 4608812"/>
              <a:gd name="connsiteX37813" fmla="*/ 3816391 w 12184637"/>
              <a:gd name="connsiteY37813" fmla="*/ 3364506 h 4608812"/>
              <a:gd name="connsiteX37814" fmla="*/ 3815287 w 12184637"/>
              <a:gd name="connsiteY37814" fmla="*/ 3372310 h 4608812"/>
              <a:gd name="connsiteX37815" fmla="*/ 3830453 w 12184637"/>
              <a:gd name="connsiteY37815" fmla="*/ 3392410 h 4608812"/>
              <a:gd name="connsiteX37816" fmla="*/ 3834944 w 12184637"/>
              <a:gd name="connsiteY37816" fmla="*/ 3394618 h 4608812"/>
              <a:gd name="connsiteX37817" fmla="*/ 3838258 w 12184637"/>
              <a:gd name="connsiteY37817" fmla="*/ 3393514 h 4608812"/>
              <a:gd name="connsiteX37818" fmla="*/ 2135868 w 12184637"/>
              <a:gd name="connsiteY37818" fmla="*/ 1854127 h 4608812"/>
              <a:gd name="connsiteX37819" fmla="*/ 2192264 w 12184637"/>
              <a:gd name="connsiteY37819" fmla="*/ 1826223 h 4608812"/>
              <a:gd name="connsiteX37820" fmla="*/ 2194767 w 12184637"/>
              <a:gd name="connsiteY37820" fmla="*/ 1818714 h 4608812"/>
              <a:gd name="connsiteX37821" fmla="*/ 2187331 w 12184637"/>
              <a:gd name="connsiteY37821" fmla="*/ 1816211 h 4608812"/>
              <a:gd name="connsiteX37822" fmla="*/ 2130936 w 12184637"/>
              <a:gd name="connsiteY37822" fmla="*/ 1844114 h 4608812"/>
              <a:gd name="connsiteX37823" fmla="*/ 2128432 w 12184637"/>
              <a:gd name="connsiteY37823" fmla="*/ 1851623 h 4608812"/>
              <a:gd name="connsiteX37824" fmla="*/ 2133439 w 12184637"/>
              <a:gd name="connsiteY37824" fmla="*/ 1854716 h 4608812"/>
              <a:gd name="connsiteX37825" fmla="*/ 2135868 w 12184637"/>
              <a:gd name="connsiteY37825" fmla="*/ 1854127 h 4608812"/>
              <a:gd name="connsiteX37826" fmla="*/ 2193147 w 12184637"/>
              <a:gd name="connsiteY37826" fmla="*/ 1825634 h 4608812"/>
              <a:gd name="connsiteX37827" fmla="*/ 2202866 w 12184637"/>
              <a:gd name="connsiteY37827" fmla="*/ 1818199 h 4608812"/>
              <a:gd name="connsiteX37828" fmla="*/ 2203896 w 12184637"/>
              <a:gd name="connsiteY37828" fmla="*/ 1810394 h 4608812"/>
              <a:gd name="connsiteX37829" fmla="*/ 2196092 w 12184637"/>
              <a:gd name="connsiteY37829" fmla="*/ 1809364 h 4608812"/>
              <a:gd name="connsiteX37830" fmla="*/ 2186374 w 12184637"/>
              <a:gd name="connsiteY37830" fmla="*/ 1816800 h 4608812"/>
              <a:gd name="connsiteX37831" fmla="*/ 2185343 w 12184637"/>
              <a:gd name="connsiteY37831" fmla="*/ 1824604 h 4608812"/>
              <a:gd name="connsiteX37832" fmla="*/ 2189834 w 12184637"/>
              <a:gd name="connsiteY37832" fmla="*/ 1826812 h 4608812"/>
              <a:gd name="connsiteX37833" fmla="*/ 2193147 w 12184637"/>
              <a:gd name="connsiteY37833" fmla="*/ 1825634 h 4608812"/>
              <a:gd name="connsiteX37834" fmla="*/ 2202939 w 12184637"/>
              <a:gd name="connsiteY37834" fmla="*/ 1818199 h 4608812"/>
              <a:gd name="connsiteX37835" fmla="*/ 2277446 w 12184637"/>
              <a:gd name="connsiteY37835" fmla="*/ 1761509 h 4608812"/>
              <a:gd name="connsiteX37836" fmla="*/ 2278477 w 12184637"/>
              <a:gd name="connsiteY37836" fmla="*/ 1753705 h 4608812"/>
              <a:gd name="connsiteX37837" fmla="*/ 2270672 w 12184637"/>
              <a:gd name="connsiteY37837" fmla="*/ 1752674 h 4608812"/>
              <a:gd name="connsiteX37838" fmla="*/ 2196166 w 12184637"/>
              <a:gd name="connsiteY37838" fmla="*/ 1809364 h 4608812"/>
              <a:gd name="connsiteX37839" fmla="*/ 2195135 w 12184637"/>
              <a:gd name="connsiteY37839" fmla="*/ 1817168 h 4608812"/>
              <a:gd name="connsiteX37840" fmla="*/ 2199626 w 12184637"/>
              <a:gd name="connsiteY37840" fmla="*/ 1819376 h 4608812"/>
              <a:gd name="connsiteX37841" fmla="*/ 2202939 w 12184637"/>
              <a:gd name="connsiteY37841" fmla="*/ 1818199 h 4608812"/>
              <a:gd name="connsiteX37842" fmla="*/ 2278403 w 12184637"/>
              <a:gd name="connsiteY37842" fmla="*/ 1760625 h 4608812"/>
              <a:gd name="connsiteX37843" fmla="*/ 2283483 w 12184637"/>
              <a:gd name="connsiteY37843" fmla="*/ 1754367 h 4608812"/>
              <a:gd name="connsiteX37844" fmla="*/ 2282673 w 12184637"/>
              <a:gd name="connsiteY37844" fmla="*/ 1746490 h 4608812"/>
              <a:gd name="connsiteX37845" fmla="*/ 2274795 w 12184637"/>
              <a:gd name="connsiteY37845" fmla="*/ 1747299 h 4608812"/>
              <a:gd name="connsiteX37846" fmla="*/ 2269715 w 12184637"/>
              <a:gd name="connsiteY37846" fmla="*/ 1753557 h 4608812"/>
              <a:gd name="connsiteX37847" fmla="*/ 2270525 w 12184637"/>
              <a:gd name="connsiteY37847" fmla="*/ 1761435 h 4608812"/>
              <a:gd name="connsiteX37848" fmla="*/ 2274059 w 12184637"/>
              <a:gd name="connsiteY37848" fmla="*/ 1762687 h 4608812"/>
              <a:gd name="connsiteX37849" fmla="*/ 2278403 w 12184637"/>
              <a:gd name="connsiteY37849" fmla="*/ 1760625 h 4608812"/>
              <a:gd name="connsiteX37850" fmla="*/ 2283483 w 12184637"/>
              <a:gd name="connsiteY37850" fmla="*/ 1754367 h 4608812"/>
              <a:gd name="connsiteX37851" fmla="*/ 2346210 w 12184637"/>
              <a:gd name="connsiteY37851" fmla="*/ 1677063 h 4608812"/>
              <a:gd name="connsiteX37852" fmla="*/ 2345400 w 12184637"/>
              <a:gd name="connsiteY37852" fmla="*/ 1669259 h 4608812"/>
              <a:gd name="connsiteX37853" fmla="*/ 2337596 w 12184637"/>
              <a:gd name="connsiteY37853" fmla="*/ 1670069 h 4608812"/>
              <a:gd name="connsiteX37854" fmla="*/ 2274869 w 12184637"/>
              <a:gd name="connsiteY37854" fmla="*/ 1747373 h 4608812"/>
              <a:gd name="connsiteX37855" fmla="*/ 2275679 w 12184637"/>
              <a:gd name="connsiteY37855" fmla="*/ 1755177 h 4608812"/>
              <a:gd name="connsiteX37856" fmla="*/ 2279213 w 12184637"/>
              <a:gd name="connsiteY37856" fmla="*/ 1756429 h 4608812"/>
              <a:gd name="connsiteX37857" fmla="*/ 2283483 w 12184637"/>
              <a:gd name="connsiteY37857" fmla="*/ 1754367 h 4608812"/>
              <a:gd name="connsiteX37858" fmla="*/ 2342676 w 12184637"/>
              <a:gd name="connsiteY37858" fmla="*/ 1679051 h 4608812"/>
              <a:gd name="connsiteX37859" fmla="*/ 2395906 w 12184637"/>
              <a:gd name="connsiteY37859" fmla="*/ 1670584 h 4608812"/>
              <a:gd name="connsiteX37860" fmla="*/ 2400544 w 12184637"/>
              <a:gd name="connsiteY37860" fmla="*/ 1664179 h 4608812"/>
              <a:gd name="connsiteX37861" fmla="*/ 2394138 w 12184637"/>
              <a:gd name="connsiteY37861" fmla="*/ 1659541 h 4608812"/>
              <a:gd name="connsiteX37862" fmla="*/ 2340909 w 12184637"/>
              <a:gd name="connsiteY37862" fmla="*/ 1668007 h 4608812"/>
              <a:gd name="connsiteX37863" fmla="*/ 2336271 w 12184637"/>
              <a:gd name="connsiteY37863" fmla="*/ 1674412 h 4608812"/>
              <a:gd name="connsiteX37864" fmla="*/ 2341793 w 12184637"/>
              <a:gd name="connsiteY37864" fmla="*/ 1679124 h 4608812"/>
              <a:gd name="connsiteX37865" fmla="*/ 2342676 w 12184637"/>
              <a:gd name="connsiteY37865" fmla="*/ 1679051 h 4608812"/>
              <a:gd name="connsiteX37866" fmla="*/ 2395390 w 12184637"/>
              <a:gd name="connsiteY37866" fmla="*/ 1670658 h 4608812"/>
              <a:gd name="connsiteX37867" fmla="*/ 2452890 w 12184637"/>
              <a:gd name="connsiteY37867" fmla="*/ 1667345 h 4608812"/>
              <a:gd name="connsiteX37868" fmla="*/ 2458117 w 12184637"/>
              <a:gd name="connsiteY37868" fmla="*/ 1661455 h 4608812"/>
              <a:gd name="connsiteX37869" fmla="*/ 2452227 w 12184637"/>
              <a:gd name="connsiteY37869" fmla="*/ 1656228 h 4608812"/>
              <a:gd name="connsiteX37870" fmla="*/ 2394728 w 12184637"/>
              <a:gd name="connsiteY37870" fmla="*/ 1659541 h 4608812"/>
              <a:gd name="connsiteX37871" fmla="*/ 2389500 w 12184637"/>
              <a:gd name="connsiteY37871" fmla="*/ 1665430 h 4608812"/>
              <a:gd name="connsiteX37872" fmla="*/ 2395096 w 12184637"/>
              <a:gd name="connsiteY37872" fmla="*/ 1670658 h 4608812"/>
              <a:gd name="connsiteX37873" fmla="*/ 2395390 w 12184637"/>
              <a:gd name="connsiteY37873" fmla="*/ 1670658 h 4608812"/>
              <a:gd name="connsiteX37874" fmla="*/ 2520034 w 12184637"/>
              <a:gd name="connsiteY37874" fmla="*/ 1666093 h 4608812"/>
              <a:gd name="connsiteX37875" fmla="*/ 2514807 w 12184637"/>
              <a:gd name="connsiteY37875" fmla="*/ 1660130 h 4608812"/>
              <a:gd name="connsiteX37876" fmla="*/ 2452890 w 12184637"/>
              <a:gd name="connsiteY37876" fmla="*/ 1656154 h 4608812"/>
              <a:gd name="connsiteX37877" fmla="*/ 2446926 w 12184637"/>
              <a:gd name="connsiteY37877" fmla="*/ 1661381 h 4608812"/>
              <a:gd name="connsiteX37878" fmla="*/ 2452154 w 12184637"/>
              <a:gd name="connsiteY37878" fmla="*/ 1667345 h 4608812"/>
              <a:gd name="connsiteX37879" fmla="*/ 2514071 w 12184637"/>
              <a:gd name="connsiteY37879" fmla="*/ 1671320 h 4608812"/>
              <a:gd name="connsiteX37880" fmla="*/ 2514512 w 12184637"/>
              <a:gd name="connsiteY37880" fmla="*/ 1671320 h 4608812"/>
              <a:gd name="connsiteX37881" fmla="*/ 2520034 w 12184637"/>
              <a:gd name="connsiteY37881" fmla="*/ 1666093 h 4608812"/>
              <a:gd name="connsiteX37882" fmla="*/ 2583866 w 12184637"/>
              <a:gd name="connsiteY37882" fmla="*/ 1675443 h 4608812"/>
              <a:gd name="connsiteX37883" fmla="*/ 2579080 w 12184637"/>
              <a:gd name="connsiteY37883" fmla="*/ 1669185 h 4608812"/>
              <a:gd name="connsiteX37884" fmla="*/ 2515249 w 12184637"/>
              <a:gd name="connsiteY37884" fmla="*/ 1660277 h 4608812"/>
              <a:gd name="connsiteX37885" fmla="*/ 2508991 w 12184637"/>
              <a:gd name="connsiteY37885" fmla="*/ 1665062 h 4608812"/>
              <a:gd name="connsiteX37886" fmla="*/ 2513776 w 12184637"/>
              <a:gd name="connsiteY37886" fmla="*/ 1671320 h 4608812"/>
              <a:gd name="connsiteX37887" fmla="*/ 2577608 w 12184637"/>
              <a:gd name="connsiteY37887" fmla="*/ 1680229 h 4608812"/>
              <a:gd name="connsiteX37888" fmla="*/ 2578417 w 12184637"/>
              <a:gd name="connsiteY37888" fmla="*/ 1680302 h 4608812"/>
              <a:gd name="connsiteX37889" fmla="*/ 2583866 w 12184637"/>
              <a:gd name="connsiteY37889" fmla="*/ 1675443 h 4608812"/>
              <a:gd name="connsiteX37890" fmla="*/ 2647255 w 12184637"/>
              <a:gd name="connsiteY37890" fmla="*/ 1686928 h 4608812"/>
              <a:gd name="connsiteX37891" fmla="*/ 2642764 w 12184637"/>
              <a:gd name="connsiteY37891" fmla="*/ 1680449 h 4608812"/>
              <a:gd name="connsiteX37892" fmla="*/ 2579301 w 12184637"/>
              <a:gd name="connsiteY37892" fmla="*/ 1669112 h 4608812"/>
              <a:gd name="connsiteX37893" fmla="*/ 2572822 w 12184637"/>
              <a:gd name="connsiteY37893" fmla="*/ 1673603 h 4608812"/>
              <a:gd name="connsiteX37894" fmla="*/ 2577313 w 12184637"/>
              <a:gd name="connsiteY37894" fmla="*/ 1680081 h 4608812"/>
              <a:gd name="connsiteX37895" fmla="*/ 2640776 w 12184637"/>
              <a:gd name="connsiteY37895" fmla="*/ 1691419 h 4608812"/>
              <a:gd name="connsiteX37896" fmla="*/ 2641807 w 12184637"/>
              <a:gd name="connsiteY37896" fmla="*/ 1691493 h 4608812"/>
              <a:gd name="connsiteX37897" fmla="*/ 2647255 w 12184637"/>
              <a:gd name="connsiteY37897" fmla="*/ 1686928 h 4608812"/>
              <a:gd name="connsiteX37898" fmla="*/ 2708068 w 12184637"/>
              <a:gd name="connsiteY37898" fmla="*/ 1698487 h 4608812"/>
              <a:gd name="connsiteX37899" fmla="*/ 2703650 w 12184637"/>
              <a:gd name="connsiteY37899" fmla="*/ 1692008 h 4608812"/>
              <a:gd name="connsiteX37900" fmla="*/ 2642838 w 12184637"/>
              <a:gd name="connsiteY37900" fmla="*/ 1680523 h 4608812"/>
              <a:gd name="connsiteX37901" fmla="*/ 2636359 w 12184637"/>
              <a:gd name="connsiteY37901" fmla="*/ 1684941 h 4608812"/>
              <a:gd name="connsiteX37902" fmla="*/ 2640776 w 12184637"/>
              <a:gd name="connsiteY37902" fmla="*/ 1691419 h 4608812"/>
              <a:gd name="connsiteX37903" fmla="*/ 2701589 w 12184637"/>
              <a:gd name="connsiteY37903" fmla="*/ 1702905 h 4608812"/>
              <a:gd name="connsiteX37904" fmla="*/ 2702693 w 12184637"/>
              <a:gd name="connsiteY37904" fmla="*/ 1702978 h 4608812"/>
              <a:gd name="connsiteX37905" fmla="*/ 2708068 w 12184637"/>
              <a:gd name="connsiteY37905" fmla="*/ 1698487 h 4608812"/>
              <a:gd name="connsiteX37906" fmla="*/ 2764242 w 12184637"/>
              <a:gd name="connsiteY37906" fmla="*/ 1707690 h 4608812"/>
              <a:gd name="connsiteX37907" fmla="*/ 2759678 w 12184637"/>
              <a:gd name="connsiteY37907" fmla="*/ 1701285 h 4608812"/>
              <a:gd name="connsiteX37908" fmla="*/ 2703503 w 12184637"/>
              <a:gd name="connsiteY37908" fmla="*/ 1691935 h 4608812"/>
              <a:gd name="connsiteX37909" fmla="*/ 2697098 w 12184637"/>
              <a:gd name="connsiteY37909" fmla="*/ 1696499 h 4608812"/>
              <a:gd name="connsiteX37910" fmla="*/ 2701663 w 12184637"/>
              <a:gd name="connsiteY37910" fmla="*/ 1702905 h 4608812"/>
              <a:gd name="connsiteX37911" fmla="*/ 2757837 w 12184637"/>
              <a:gd name="connsiteY37911" fmla="*/ 1712255 h 4608812"/>
              <a:gd name="connsiteX37912" fmla="*/ 2758794 w 12184637"/>
              <a:gd name="connsiteY37912" fmla="*/ 1712328 h 4608812"/>
              <a:gd name="connsiteX37913" fmla="*/ 2764242 w 12184637"/>
              <a:gd name="connsiteY37913" fmla="*/ 1707690 h 4608812"/>
              <a:gd name="connsiteX37914" fmla="*/ 2818208 w 12184637"/>
              <a:gd name="connsiteY37914" fmla="*/ 1716746 h 4608812"/>
              <a:gd name="connsiteX37915" fmla="*/ 2813643 w 12184637"/>
              <a:gd name="connsiteY37915" fmla="*/ 1710340 h 4608812"/>
              <a:gd name="connsiteX37916" fmla="*/ 2759678 w 12184637"/>
              <a:gd name="connsiteY37916" fmla="*/ 1701285 h 4608812"/>
              <a:gd name="connsiteX37917" fmla="*/ 2753272 w 12184637"/>
              <a:gd name="connsiteY37917" fmla="*/ 1705849 h 4608812"/>
              <a:gd name="connsiteX37918" fmla="*/ 2757837 w 12184637"/>
              <a:gd name="connsiteY37918" fmla="*/ 1712255 h 4608812"/>
              <a:gd name="connsiteX37919" fmla="*/ 2811803 w 12184637"/>
              <a:gd name="connsiteY37919" fmla="*/ 1721310 h 4608812"/>
              <a:gd name="connsiteX37920" fmla="*/ 2812760 w 12184637"/>
              <a:gd name="connsiteY37920" fmla="*/ 1721384 h 4608812"/>
              <a:gd name="connsiteX37921" fmla="*/ 2818208 w 12184637"/>
              <a:gd name="connsiteY37921" fmla="*/ 1716746 h 4608812"/>
              <a:gd name="connsiteX37922" fmla="*/ 2872247 w 12184637"/>
              <a:gd name="connsiteY37922" fmla="*/ 1727495 h 4608812"/>
              <a:gd name="connsiteX37923" fmla="*/ 2867830 w 12184637"/>
              <a:gd name="connsiteY37923" fmla="*/ 1720942 h 4608812"/>
              <a:gd name="connsiteX37924" fmla="*/ 2813717 w 12184637"/>
              <a:gd name="connsiteY37924" fmla="*/ 1710340 h 4608812"/>
              <a:gd name="connsiteX37925" fmla="*/ 2807165 w 12184637"/>
              <a:gd name="connsiteY37925" fmla="*/ 1714758 h 4608812"/>
              <a:gd name="connsiteX37926" fmla="*/ 2811582 w 12184637"/>
              <a:gd name="connsiteY37926" fmla="*/ 1721310 h 4608812"/>
              <a:gd name="connsiteX37927" fmla="*/ 2865695 w 12184637"/>
              <a:gd name="connsiteY37927" fmla="*/ 1731912 h 4608812"/>
              <a:gd name="connsiteX37928" fmla="*/ 2866799 w 12184637"/>
              <a:gd name="connsiteY37928" fmla="*/ 1731986 h 4608812"/>
              <a:gd name="connsiteX37929" fmla="*/ 2872247 w 12184637"/>
              <a:gd name="connsiteY37929" fmla="*/ 1727495 h 4608812"/>
              <a:gd name="connsiteX37930" fmla="*/ 2928864 w 12184637"/>
              <a:gd name="connsiteY37930" fmla="*/ 1741630 h 4608812"/>
              <a:gd name="connsiteX37931" fmla="*/ 2924815 w 12184637"/>
              <a:gd name="connsiteY37931" fmla="*/ 1734857 h 4608812"/>
              <a:gd name="connsiteX37932" fmla="*/ 2868198 w 12184637"/>
              <a:gd name="connsiteY37932" fmla="*/ 1720942 h 4608812"/>
              <a:gd name="connsiteX37933" fmla="*/ 2861425 w 12184637"/>
              <a:gd name="connsiteY37933" fmla="*/ 1725065 h 4608812"/>
              <a:gd name="connsiteX37934" fmla="*/ 2865474 w 12184637"/>
              <a:gd name="connsiteY37934" fmla="*/ 1731765 h 4608812"/>
              <a:gd name="connsiteX37935" fmla="*/ 2922091 w 12184637"/>
              <a:gd name="connsiteY37935" fmla="*/ 1745680 h 4608812"/>
              <a:gd name="connsiteX37936" fmla="*/ 2923489 w 12184637"/>
              <a:gd name="connsiteY37936" fmla="*/ 1745827 h 4608812"/>
              <a:gd name="connsiteX37937" fmla="*/ 2928864 w 12184637"/>
              <a:gd name="connsiteY37937" fmla="*/ 1741630 h 4608812"/>
              <a:gd name="connsiteX37938" fmla="*/ 2990192 w 12184637"/>
              <a:gd name="connsiteY37938" fmla="*/ 1760846 h 4608812"/>
              <a:gd name="connsiteX37939" fmla="*/ 2986511 w 12184637"/>
              <a:gd name="connsiteY37939" fmla="*/ 1753852 h 4608812"/>
              <a:gd name="connsiteX37940" fmla="*/ 2925109 w 12184637"/>
              <a:gd name="connsiteY37940" fmla="*/ 1734931 h 4608812"/>
              <a:gd name="connsiteX37941" fmla="*/ 2918115 w 12184637"/>
              <a:gd name="connsiteY37941" fmla="*/ 1738612 h 4608812"/>
              <a:gd name="connsiteX37942" fmla="*/ 2921796 w 12184637"/>
              <a:gd name="connsiteY37942" fmla="*/ 1745606 h 4608812"/>
              <a:gd name="connsiteX37943" fmla="*/ 2983198 w 12184637"/>
              <a:gd name="connsiteY37943" fmla="*/ 1764527 h 4608812"/>
              <a:gd name="connsiteX37944" fmla="*/ 2984891 w 12184637"/>
              <a:gd name="connsiteY37944" fmla="*/ 1764748 h 4608812"/>
              <a:gd name="connsiteX37945" fmla="*/ 2990192 w 12184637"/>
              <a:gd name="connsiteY37945" fmla="*/ 1760846 h 4608812"/>
              <a:gd name="connsiteX37946" fmla="*/ 3057042 w 12184637"/>
              <a:gd name="connsiteY37946" fmla="*/ 1785436 h 4608812"/>
              <a:gd name="connsiteX37947" fmla="*/ 3053729 w 12184637"/>
              <a:gd name="connsiteY37947" fmla="*/ 1778295 h 4608812"/>
              <a:gd name="connsiteX37948" fmla="*/ 2986732 w 12184637"/>
              <a:gd name="connsiteY37948" fmla="*/ 1753999 h 4608812"/>
              <a:gd name="connsiteX37949" fmla="*/ 2979590 w 12184637"/>
              <a:gd name="connsiteY37949" fmla="*/ 1757312 h 4608812"/>
              <a:gd name="connsiteX37950" fmla="*/ 2982903 w 12184637"/>
              <a:gd name="connsiteY37950" fmla="*/ 1764454 h 4608812"/>
              <a:gd name="connsiteX37951" fmla="*/ 3049900 w 12184637"/>
              <a:gd name="connsiteY37951" fmla="*/ 1788749 h 4608812"/>
              <a:gd name="connsiteX37952" fmla="*/ 3051815 w 12184637"/>
              <a:gd name="connsiteY37952" fmla="*/ 1789117 h 4608812"/>
              <a:gd name="connsiteX37953" fmla="*/ 3057042 w 12184637"/>
              <a:gd name="connsiteY37953" fmla="*/ 1785436 h 4608812"/>
              <a:gd name="connsiteX37954" fmla="*/ 3130518 w 12184637"/>
              <a:gd name="connsiteY37954" fmla="*/ 1815695 h 4608812"/>
              <a:gd name="connsiteX37955" fmla="*/ 3127425 w 12184637"/>
              <a:gd name="connsiteY37955" fmla="*/ 1808407 h 4608812"/>
              <a:gd name="connsiteX37956" fmla="*/ 3053876 w 12184637"/>
              <a:gd name="connsiteY37956" fmla="*/ 1778368 h 4608812"/>
              <a:gd name="connsiteX37957" fmla="*/ 3046587 w 12184637"/>
              <a:gd name="connsiteY37957" fmla="*/ 1781461 h 4608812"/>
              <a:gd name="connsiteX37958" fmla="*/ 3049679 w 12184637"/>
              <a:gd name="connsiteY37958" fmla="*/ 1788749 h 4608812"/>
              <a:gd name="connsiteX37959" fmla="*/ 3123229 w 12184637"/>
              <a:gd name="connsiteY37959" fmla="*/ 1818787 h 4608812"/>
              <a:gd name="connsiteX37960" fmla="*/ 3125364 w 12184637"/>
              <a:gd name="connsiteY37960" fmla="*/ 1819229 h 4608812"/>
              <a:gd name="connsiteX37961" fmla="*/ 3130518 w 12184637"/>
              <a:gd name="connsiteY37961" fmla="*/ 1815695 h 4608812"/>
              <a:gd name="connsiteX37962" fmla="*/ 3211430 w 12184637"/>
              <a:gd name="connsiteY37962" fmla="*/ 1852065 h 4608812"/>
              <a:gd name="connsiteX37963" fmla="*/ 3208632 w 12184637"/>
              <a:gd name="connsiteY37963" fmla="*/ 1844703 h 4608812"/>
              <a:gd name="connsiteX37964" fmla="*/ 3127646 w 12184637"/>
              <a:gd name="connsiteY37964" fmla="*/ 1808480 h 4608812"/>
              <a:gd name="connsiteX37965" fmla="*/ 3120284 w 12184637"/>
              <a:gd name="connsiteY37965" fmla="*/ 1811278 h 4608812"/>
              <a:gd name="connsiteX37966" fmla="*/ 3123082 w 12184637"/>
              <a:gd name="connsiteY37966" fmla="*/ 1818640 h 4608812"/>
              <a:gd name="connsiteX37967" fmla="*/ 3204067 w 12184637"/>
              <a:gd name="connsiteY37967" fmla="*/ 1854863 h 4608812"/>
              <a:gd name="connsiteX37968" fmla="*/ 3206350 w 12184637"/>
              <a:gd name="connsiteY37968" fmla="*/ 1855378 h 4608812"/>
              <a:gd name="connsiteX37969" fmla="*/ 3211430 w 12184637"/>
              <a:gd name="connsiteY37969" fmla="*/ 1852065 h 4608812"/>
              <a:gd name="connsiteX37970" fmla="*/ 3301029 w 12184637"/>
              <a:gd name="connsiteY37970" fmla="*/ 1894988 h 4608812"/>
              <a:gd name="connsiteX37971" fmla="*/ 3298379 w 12184637"/>
              <a:gd name="connsiteY37971" fmla="*/ 1887552 h 4608812"/>
              <a:gd name="connsiteX37972" fmla="*/ 3208706 w 12184637"/>
              <a:gd name="connsiteY37972" fmla="*/ 1844703 h 4608812"/>
              <a:gd name="connsiteX37973" fmla="*/ 3201270 w 12184637"/>
              <a:gd name="connsiteY37973" fmla="*/ 1847353 h 4608812"/>
              <a:gd name="connsiteX37974" fmla="*/ 3203920 w 12184637"/>
              <a:gd name="connsiteY37974" fmla="*/ 1854789 h 4608812"/>
              <a:gd name="connsiteX37975" fmla="*/ 3293593 w 12184637"/>
              <a:gd name="connsiteY37975" fmla="*/ 1897638 h 4608812"/>
              <a:gd name="connsiteX37976" fmla="*/ 3296023 w 12184637"/>
              <a:gd name="connsiteY37976" fmla="*/ 1898153 h 4608812"/>
              <a:gd name="connsiteX37977" fmla="*/ 3301029 w 12184637"/>
              <a:gd name="connsiteY37977" fmla="*/ 1894988 h 4608812"/>
              <a:gd name="connsiteX37978" fmla="*/ 3395340 w 12184637"/>
              <a:gd name="connsiteY37978" fmla="*/ 1950573 h 4608812"/>
              <a:gd name="connsiteX37979" fmla="*/ 3393352 w 12184637"/>
              <a:gd name="connsiteY37979" fmla="*/ 1942990 h 4608812"/>
              <a:gd name="connsiteX37980" fmla="*/ 3298820 w 12184637"/>
              <a:gd name="connsiteY37980" fmla="*/ 1887846 h 4608812"/>
              <a:gd name="connsiteX37981" fmla="*/ 3291237 w 12184637"/>
              <a:gd name="connsiteY37981" fmla="*/ 1889834 h 4608812"/>
              <a:gd name="connsiteX37982" fmla="*/ 3293225 w 12184637"/>
              <a:gd name="connsiteY37982" fmla="*/ 1897417 h 4608812"/>
              <a:gd name="connsiteX37983" fmla="*/ 3387757 w 12184637"/>
              <a:gd name="connsiteY37983" fmla="*/ 1952561 h 4608812"/>
              <a:gd name="connsiteX37984" fmla="*/ 3390628 w 12184637"/>
              <a:gd name="connsiteY37984" fmla="*/ 1953297 h 4608812"/>
              <a:gd name="connsiteX37985" fmla="*/ 3395340 w 12184637"/>
              <a:gd name="connsiteY37985" fmla="*/ 1950573 h 4608812"/>
              <a:gd name="connsiteX37986" fmla="*/ 3490682 w 12184637"/>
              <a:gd name="connsiteY37986" fmla="*/ 2024417 h 4608812"/>
              <a:gd name="connsiteX37987" fmla="*/ 3489652 w 12184637"/>
              <a:gd name="connsiteY37987" fmla="*/ 2016613 h 4608812"/>
              <a:gd name="connsiteX37988" fmla="*/ 3393942 w 12184637"/>
              <a:gd name="connsiteY37988" fmla="*/ 1943358 h 4608812"/>
              <a:gd name="connsiteX37989" fmla="*/ 3386137 w 12184637"/>
              <a:gd name="connsiteY37989" fmla="*/ 1944389 h 4608812"/>
              <a:gd name="connsiteX37990" fmla="*/ 3387168 w 12184637"/>
              <a:gd name="connsiteY37990" fmla="*/ 1952193 h 4608812"/>
              <a:gd name="connsiteX37991" fmla="*/ 3482878 w 12184637"/>
              <a:gd name="connsiteY37991" fmla="*/ 2025448 h 4608812"/>
              <a:gd name="connsiteX37992" fmla="*/ 3486339 w 12184637"/>
              <a:gd name="connsiteY37992" fmla="*/ 2026626 h 4608812"/>
              <a:gd name="connsiteX37993" fmla="*/ 3490682 w 12184637"/>
              <a:gd name="connsiteY37993" fmla="*/ 2024417 h 4608812"/>
              <a:gd name="connsiteX37994" fmla="*/ 3583300 w 12184637"/>
              <a:gd name="connsiteY37994" fmla="*/ 2122704 h 4608812"/>
              <a:gd name="connsiteX37995" fmla="*/ 3583448 w 12184637"/>
              <a:gd name="connsiteY37995" fmla="*/ 2114826 h 4608812"/>
              <a:gd name="connsiteX37996" fmla="*/ 3490241 w 12184637"/>
              <a:gd name="connsiteY37996" fmla="*/ 2017202 h 4608812"/>
              <a:gd name="connsiteX37997" fmla="*/ 3482363 w 12184637"/>
              <a:gd name="connsiteY37997" fmla="*/ 2017055 h 4608812"/>
              <a:gd name="connsiteX37998" fmla="*/ 3482216 w 12184637"/>
              <a:gd name="connsiteY37998" fmla="*/ 2024932 h 4608812"/>
              <a:gd name="connsiteX37999" fmla="*/ 3575423 w 12184637"/>
              <a:gd name="connsiteY37999" fmla="*/ 2122557 h 4608812"/>
              <a:gd name="connsiteX38000" fmla="*/ 3579472 w 12184637"/>
              <a:gd name="connsiteY38000" fmla="*/ 2124250 h 4608812"/>
              <a:gd name="connsiteX38001" fmla="*/ 3583300 w 12184637"/>
              <a:gd name="connsiteY38001" fmla="*/ 2122704 h 4608812"/>
              <a:gd name="connsiteX38002" fmla="*/ 3669587 w 12184637"/>
              <a:gd name="connsiteY38002" fmla="*/ 2251986 h 4608812"/>
              <a:gd name="connsiteX38003" fmla="*/ 3671059 w 12184637"/>
              <a:gd name="connsiteY38003" fmla="*/ 2244256 h 4608812"/>
              <a:gd name="connsiteX38004" fmla="*/ 3584036 w 12184637"/>
              <a:gd name="connsiteY38004" fmla="*/ 2115563 h 4608812"/>
              <a:gd name="connsiteX38005" fmla="*/ 3576306 w 12184637"/>
              <a:gd name="connsiteY38005" fmla="*/ 2114090 h 4608812"/>
              <a:gd name="connsiteX38006" fmla="*/ 3574834 w 12184637"/>
              <a:gd name="connsiteY38006" fmla="*/ 2121821 h 4608812"/>
              <a:gd name="connsiteX38007" fmla="*/ 3661856 w 12184637"/>
              <a:gd name="connsiteY38007" fmla="*/ 2250514 h 4608812"/>
              <a:gd name="connsiteX38008" fmla="*/ 3666494 w 12184637"/>
              <a:gd name="connsiteY38008" fmla="*/ 2252944 h 4608812"/>
              <a:gd name="connsiteX38009" fmla="*/ 3669587 w 12184637"/>
              <a:gd name="connsiteY38009" fmla="*/ 2251986 h 4608812"/>
              <a:gd name="connsiteX38010" fmla="*/ 3633806 w 12184637"/>
              <a:gd name="connsiteY38010" fmla="*/ 2386054 h 4608812"/>
              <a:gd name="connsiteX38011" fmla="*/ 3671869 w 12184637"/>
              <a:gd name="connsiteY38011" fmla="*/ 2248894 h 4608812"/>
              <a:gd name="connsiteX38012" fmla="*/ 3667967 w 12184637"/>
              <a:gd name="connsiteY38012" fmla="*/ 2242047 h 4608812"/>
              <a:gd name="connsiteX38013" fmla="*/ 3661120 w 12184637"/>
              <a:gd name="connsiteY38013" fmla="*/ 2245949 h 4608812"/>
              <a:gd name="connsiteX38014" fmla="*/ 3623057 w 12184637"/>
              <a:gd name="connsiteY38014" fmla="*/ 2383109 h 4608812"/>
              <a:gd name="connsiteX38015" fmla="*/ 3626959 w 12184637"/>
              <a:gd name="connsiteY38015" fmla="*/ 2389956 h 4608812"/>
              <a:gd name="connsiteX38016" fmla="*/ 3628505 w 12184637"/>
              <a:gd name="connsiteY38016" fmla="*/ 2390177 h 4608812"/>
              <a:gd name="connsiteX38017" fmla="*/ 3633806 w 12184637"/>
              <a:gd name="connsiteY38017" fmla="*/ 2386054 h 4608812"/>
              <a:gd name="connsiteX38018" fmla="*/ 3709417 w 12184637"/>
              <a:gd name="connsiteY38018" fmla="*/ 2544050 h 4608812"/>
              <a:gd name="connsiteX38019" fmla="*/ 3711846 w 12184637"/>
              <a:gd name="connsiteY38019" fmla="*/ 2536540 h 4608812"/>
              <a:gd name="connsiteX38020" fmla="*/ 3633364 w 12184637"/>
              <a:gd name="connsiteY38020" fmla="*/ 2382005 h 4608812"/>
              <a:gd name="connsiteX38021" fmla="*/ 3625855 w 12184637"/>
              <a:gd name="connsiteY38021" fmla="*/ 2379575 h 4608812"/>
              <a:gd name="connsiteX38022" fmla="*/ 3623425 w 12184637"/>
              <a:gd name="connsiteY38022" fmla="*/ 2387085 h 4608812"/>
              <a:gd name="connsiteX38023" fmla="*/ 3701907 w 12184637"/>
              <a:gd name="connsiteY38023" fmla="*/ 2541620 h 4608812"/>
              <a:gd name="connsiteX38024" fmla="*/ 3706914 w 12184637"/>
              <a:gd name="connsiteY38024" fmla="*/ 2544639 h 4608812"/>
              <a:gd name="connsiteX38025" fmla="*/ 3709417 w 12184637"/>
              <a:gd name="connsiteY38025" fmla="*/ 2544050 h 4608812"/>
              <a:gd name="connsiteX38026" fmla="*/ 3677096 w 12184637"/>
              <a:gd name="connsiteY38026" fmla="*/ 2677602 h 4608812"/>
              <a:gd name="connsiteX38027" fmla="*/ 3712362 w 12184637"/>
              <a:gd name="connsiteY38027" fmla="*/ 2540442 h 4608812"/>
              <a:gd name="connsiteX38028" fmla="*/ 3708386 w 12184637"/>
              <a:gd name="connsiteY38028" fmla="*/ 2533669 h 4608812"/>
              <a:gd name="connsiteX38029" fmla="*/ 3701613 w 12184637"/>
              <a:gd name="connsiteY38029" fmla="*/ 2537644 h 4608812"/>
              <a:gd name="connsiteX38030" fmla="*/ 3666347 w 12184637"/>
              <a:gd name="connsiteY38030" fmla="*/ 2674804 h 4608812"/>
              <a:gd name="connsiteX38031" fmla="*/ 3670397 w 12184637"/>
              <a:gd name="connsiteY38031" fmla="*/ 2681578 h 4608812"/>
              <a:gd name="connsiteX38032" fmla="*/ 3671795 w 12184637"/>
              <a:gd name="connsiteY38032" fmla="*/ 2681725 h 4608812"/>
              <a:gd name="connsiteX38033" fmla="*/ 3677096 w 12184637"/>
              <a:gd name="connsiteY38033" fmla="*/ 2677602 h 4608812"/>
              <a:gd name="connsiteX38034" fmla="*/ 3751235 w 12184637"/>
              <a:gd name="connsiteY38034" fmla="*/ 2852163 h 4608812"/>
              <a:gd name="connsiteX38035" fmla="*/ 3754033 w 12184637"/>
              <a:gd name="connsiteY38035" fmla="*/ 2844800 h 4608812"/>
              <a:gd name="connsiteX38036" fmla="*/ 3676802 w 12184637"/>
              <a:gd name="connsiteY38036" fmla="*/ 2673921 h 4608812"/>
              <a:gd name="connsiteX38037" fmla="*/ 3669439 w 12184637"/>
              <a:gd name="connsiteY38037" fmla="*/ 2671123 h 4608812"/>
              <a:gd name="connsiteX38038" fmla="*/ 3666642 w 12184637"/>
              <a:gd name="connsiteY38038" fmla="*/ 2678486 h 4608812"/>
              <a:gd name="connsiteX38039" fmla="*/ 3743873 w 12184637"/>
              <a:gd name="connsiteY38039" fmla="*/ 2849291 h 4608812"/>
              <a:gd name="connsiteX38040" fmla="*/ 3749026 w 12184637"/>
              <a:gd name="connsiteY38040" fmla="*/ 2852604 h 4608812"/>
              <a:gd name="connsiteX38041" fmla="*/ 3751235 w 12184637"/>
              <a:gd name="connsiteY38041" fmla="*/ 2852163 h 4608812"/>
              <a:gd name="connsiteX38042" fmla="*/ 3825668 w 12184637"/>
              <a:gd name="connsiteY38042" fmla="*/ 3014944 h 4608812"/>
              <a:gd name="connsiteX38043" fmla="*/ 3828392 w 12184637"/>
              <a:gd name="connsiteY38043" fmla="*/ 3007581 h 4608812"/>
              <a:gd name="connsiteX38044" fmla="*/ 3753959 w 12184637"/>
              <a:gd name="connsiteY38044" fmla="*/ 2844800 h 4608812"/>
              <a:gd name="connsiteX38045" fmla="*/ 3746597 w 12184637"/>
              <a:gd name="connsiteY38045" fmla="*/ 2842076 h 4608812"/>
              <a:gd name="connsiteX38046" fmla="*/ 3743873 w 12184637"/>
              <a:gd name="connsiteY38046" fmla="*/ 2849439 h 4608812"/>
              <a:gd name="connsiteX38047" fmla="*/ 3818305 w 12184637"/>
              <a:gd name="connsiteY38047" fmla="*/ 3012220 h 4608812"/>
              <a:gd name="connsiteX38048" fmla="*/ 3823385 w 12184637"/>
              <a:gd name="connsiteY38048" fmla="*/ 3015459 h 4608812"/>
              <a:gd name="connsiteX38049" fmla="*/ 3825668 w 12184637"/>
              <a:gd name="connsiteY38049" fmla="*/ 3014944 h 4608812"/>
              <a:gd name="connsiteX38050" fmla="*/ 3897966 w 12184637"/>
              <a:gd name="connsiteY38050" fmla="*/ 3152545 h 4608812"/>
              <a:gd name="connsiteX38051" fmla="*/ 3900322 w 12184637"/>
              <a:gd name="connsiteY38051" fmla="*/ 3145036 h 4608812"/>
              <a:gd name="connsiteX38052" fmla="*/ 3828318 w 12184637"/>
              <a:gd name="connsiteY38052" fmla="*/ 3007287 h 4608812"/>
              <a:gd name="connsiteX38053" fmla="*/ 3820809 w 12184637"/>
              <a:gd name="connsiteY38053" fmla="*/ 3004931 h 4608812"/>
              <a:gd name="connsiteX38054" fmla="*/ 3818453 w 12184637"/>
              <a:gd name="connsiteY38054" fmla="*/ 3012440 h 4608812"/>
              <a:gd name="connsiteX38055" fmla="*/ 3890456 w 12184637"/>
              <a:gd name="connsiteY38055" fmla="*/ 3150189 h 4608812"/>
              <a:gd name="connsiteX38056" fmla="*/ 3895462 w 12184637"/>
              <a:gd name="connsiteY38056" fmla="*/ 3153208 h 4608812"/>
              <a:gd name="connsiteX38057" fmla="*/ 3897966 w 12184637"/>
              <a:gd name="connsiteY38057" fmla="*/ 3152545 h 4608812"/>
              <a:gd name="connsiteX38058" fmla="*/ 3965846 w 12184637"/>
              <a:gd name="connsiteY38058" fmla="*/ 3267103 h 4608812"/>
              <a:gd name="connsiteX38059" fmla="*/ 3967834 w 12184637"/>
              <a:gd name="connsiteY38059" fmla="*/ 3259446 h 4608812"/>
              <a:gd name="connsiteX38060" fmla="*/ 3900174 w 12184637"/>
              <a:gd name="connsiteY38060" fmla="*/ 3144741 h 4608812"/>
              <a:gd name="connsiteX38061" fmla="*/ 3892518 w 12184637"/>
              <a:gd name="connsiteY38061" fmla="*/ 3142753 h 4608812"/>
              <a:gd name="connsiteX38062" fmla="*/ 3890530 w 12184637"/>
              <a:gd name="connsiteY38062" fmla="*/ 3150410 h 4608812"/>
              <a:gd name="connsiteX38063" fmla="*/ 3958190 w 12184637"/>
              <a:gd name="connsiteY38063" fmla="*/ 3265115 h 4608812"/>
              <a:gd name="connsiteX38064" fmla="*/ 3963049 w 12184637"/>
              <a:gd name="connsiteY38064" fmla="*/ 3267839 h 4608812"/>
              <a:gd name="connsiteX38065" fmla="*/ 3965846 w 12184637"/>
              <a:gd name="connsiteY38065" fmla="*/ 3267103 h 4608812"/>
              <a:gd name="connsiteX38066" fmla="*/ 4026954 w 12184637"/>
              <a:gd name="connsiteY38066" fmla="*/ 3360163 h 4608812"/>
              <a:gd name="connsiteX38067" fmla="*/ 4028573 w 12184637"/>
              <a:gd name="connsiteY38067" fmla="*/ 3352432 h 4608812"/>
              <a:gd name="connsiteX38068" fmla="*/ 3967614 w 12184637"/>
              <a:gd name="connsiteY38068" fmla="*/ 3259225 h 4608812"/>
              <a:gd name="connsiteX38069" fmla="*/ 3959883 w 12184637"/>
              <a:gd name="connsiteY38069" fmla="*/ 3257606 h 4608812"/>
              <a:gd name="connsiteX38070" fmla="*/ 3958263 w 12184637"/>
              <a:gd name="connsiteY38070" fmla="*/ 3265336 h 4608812"/>
              <a:gd name="connsiteX38071" fmla="*/ 4019223 w 12184637"/>
              <a:gd name="connsiteY38071" fmla="*/ 3358543 h 4608812"/>
              <a:gd name="connsiteX38072" fmla="*/ 4023935 w 12184637"/>
              <a:gd name="connsiteY38072" fmla="*/ 3361046 h 4608812"/>
              <a:gd name="connsiteX38073" fmla="*/ 4026954 w 12184637"/>
              <a:gd name="connsiteY38073" fmla="*/ 3360163 h 4608812"/>
              <a:gd name="connsiteX38074" fmla="*/ 4079668 w 12184637"/>
              <a:gd name="connsiteY38074" fmla="*/ 3430473 h 4608812"/>
              <a:gd name="connsiteX38075" fmla="*/ 4080846 w 12184637"/>
              <a:gd name="connsiteY38075" fmla="*/ 3422669 h 4608812"/>
              <a:gd name="connsiteX38076" fmla="*/ 4028426 w 12184637"/>
              <a:gd name="connsiteY38076" fmla="*/ 3352138 h 4608812"/>
              <a:gd name="connsiteX38077" fmla="*/ 4020622 w 12184637"/>
              <a:gd name="connsiteY38077" fmla="*/ 3350960 h 4608812"/>
              <a:gd name="connsiteX38078" fmla="*/ 4019444 w 12184637"/>
              <a:gd name="connsiteY38078" fmla="*/ 3358764 h 4608812"/>
              <a:gd name="connsiteX38079" fmla="*/ 4071864 w 12184637"/>
              <a:gd name="connsiteY38079" fmla="*/ 3429295 h 4608812"/>
              <a:gd name="connsiteX38080" fmla="*/ 4076355 w 12184637"/>
              <a:gd name="connsiteY38080" fmla="*/ 3431577 h 4608812"/>
              <a:gd name="connsiteX38081" fmla="*/ 4079668 w 12184637"/>
              <a:gd name="connsiteY38081" fmla="*/ 3430473 h 4608812"/>
              <a:gd name="connsiteX38082" fmla="*/ 4121854 w 12184637"/>
              <a:gd name="connsiteY38082" fmla="*/ 3476708 h 4608812"/>
              <a:gd name="connsiteX38083" fmla="*/ 4122295 w 12184637"/>
              <a:gd name="connsiteY38083" fmla="*/ 3468831 h 4608812"/>
              <a:gd name="connsiteX38084" fmla="*/ 4080551 w 12184637"/>
              <a:gd name="connsiteY38084" fmla="*/ 3422301 h 4608812"/>
              <a:gd name="connsiteX38085" fmla="*/ 4072673 w 12184637"/>
              <a:gd name="connsiteY38085" fmla="*/ 3421859 h 4608812"/>
              <a:gd name="connsiteX38086" fmla="*/ 4072232 w 12184637"/>
              <a:gd name="connsiteY38086" fmla="*/ 3429737 h 4608812"/>
              <a:gd name="connsiteX38087" fmla="*/ 4113976 w 12184637"/>
              <a:gd name="connsiteY38087" fmla="*/ 3476267 h 4608812"/>
              <a:gd name="connsiteX38088" fmla="*/ 4118173 w 12184637"/>
              <a:gd name="connsiteY38088" fmla="*/ 3478107 h 4608812"/>
              <a:gd name="connsiteX38089" fmla="*/ 4121854 w 12184637"/>
              <a:gd name="connsiteY38089" fmla="*/ 3476708 h 4608812"/>
              <a:gd name="connsiteX38090" fmla="*/ 4158813 w 12184637"/>
              <a:gd name="connsiteY38090" fmla="*/ 3506231 h 4608812"/>
              <a:gd name="connsiteX38091" fmla="*/ 4158077 w 12184637"/>
              <a:gd name="connsiteY38091" fmla="*/ 3498354 h 4608812"/>
              <a:gd name="connsiteX38092" fmla="*/ 4121707 w 12184637"/>
              <a:gd name="connsiteY38092" fmla="*/ 3468241 h 4608812"/>
              <a:gd name="connsiteX38093" fmla="*/ 4113829 w 12184637"/>
              <a:gd name="connsiteY38093" fmla="*/ 3468978 h 4608812"/>
              <a:gd name="connsiteX38094" fmla="*/ 4114565 w 12184637"/>
              <a:gd name="connsiteY38094" fmla="*/ 3476856 h 4608812"/>
              <a:gd name="connsiteX38095" fmla="*/ 4150935 w 12184637"/>
              <a:gd name="connsiteY38095" fmla="*/ 3506967 h 4608812"/>
              <a:gd name="connsiteX38096" fmla="*/ 4154542 w 12184637"/>
              <a:gd name="connsiteY38096" fmla="*/ 3508219 h 4608812"/>
              <a:gd name="connsiteX38097" fmla="*/ 4158813 w 12184637"/>
              <a:gd name="connsiteY38097" fmla="*/ 3506231 h 4608812"/>
              <a:gd name="connsiteX38098" fmla="*/ 4195992 w 12184637"/>
              <a:gd name="connsiteY38098" fmla="*/ 3527140 h 4608812"/>
              <a:gd name="connsiteX38099" fmla="*/ 4194005 w 12184637"/>
              <a:gd name="connsiteY38099" fmla="*/ 3519483 h 4608812"/>
              <a:gd name="connsiteX38100" fmla="*/ 4157266 w 12184637"/>
              <a:gd name="connsiteY38100" fmla="*/ 3497838 h 4608812"/>
              <a:gd name="connsiteX38101" fmla="*/ 4149610 w 12184637"/>
              <a:gd name="connsiteY38101" fmla="*/ 3499826 h 4608812"/>
              <a:gd name="connsiteX38102" fmla="*/ 4151598 w 12184637"/>
              <a:gd name="connsiteY38102" fmla="*/ 3507483 h 4608812"/>
              <a:gd name="connsiteX38103" fmla="*/ 4188336 w 12184637"/>
              <a:gd name="connsiteY38103" fmla="*/ 3529128 h 4608812"/>
              <a:gd name="connsiteX38104" fmla="*/ 4191207 w 12184637"/>
              <a:gd name="connsiteY38104" fmla="*/ 3529938 h 4608812"/>
              <a:gd name="connsiteX38105" fmla="*/ 4195992 w 12184637"/>
              <a:gd name="connsiteY38105" fmla="*/ 3527140 h 4608812"/>
              <a:gd name="connsiteX38106" fmla="*/ 4239136 w 12184637"/>
              <a:gd name="connsiteY38106" fmla="*/ 3548491 h 4608812"/>
              <a:gd name="connsiteX38107" fmla="*/ 4236633 w 12184637"/>
              <a:gd name="connsiteY38107" fmla="*/ 3540981 h 4608812"/>
              <a:gd name="connsiteX38108" fmla="*/ 4193710 w 12184637"/>
              <a:gd name="connsiteY38108" fmla="*/ 3519336 h 4608812"/>
              <a:gd name="connsiteX38109" fmla="*/ 4186201 w 12184637"/>
              <a:gd name="connsiteY38109" fmla="*/ 3521839 h 4608812"/>
              <a:gd name="connsiteX38110" fmla="*/ 4188704 w 12184637"/>
              <a:gd name="connsiteY38110" fmla="*/ 3529349 h 4608812"/>
              <a:gd name="connsiteX38111" fmla="*/ 4231626 w 12184637"/>
              <a:gd name="connsiteY38111" fmla="*/ 3550994 h 4608812"/>
              <a:gd name="connsiteX38112" fmla="*/ 4234203 w 12184637"/>
              <a:gd name="connsiteY38112" fmla="*/ 3551583 h 4608812"/>
              <a:gd name="connsiteX38113" fmla="*/ 4239136 w 12184637"/>
              <a:gd name="connsiteY38113" fmla="*/ 3548491 h 4608812"/>
              <a:gd name="connsiteX38114" fmla="*/ 4294721 w 12184637"/>
              <a:gd name="connsiteY38114" fmla="*/ 3579045 h 4608812"/>
              <a:gd name="connsiteX38115" fmla="*/ 4292513 w 12184637"/>
              <a:gd name="connsiteY38115" fmla="*/ 3571461 h 4608812"/>
              <a:gd name="connsiteX38116" fmla="*/ 4236853 w 12184637"/>
              <a:gd name="connsiteY38116" fmla="*/ 3541055 h 4608812"/>
              <a:gd name="connsiteX38117" fmla="*/ 4229270 w 12184637"/>
              <a:gd name="connsiteY38117" fmla="*/ 3543264 h 4608812"/>
              <a:gd name="connsiteX38118" fmla="*/ 4231479 w 12184637"/>
              <a:gd name="connsiteY38118" fmla="*/ 3550847 h 4608812"/>
              <a:gd name="connsiteX38119" fmla="*/ 4287138 w 12184637"/>
              <a:gd name="connsiteY38119" fmla="*/ 3581253 h 4608812"/>
              <a:gd name="connsiteX38120" fmla="*/ 4289862 w 12184637"/>
              <a:gd name="connsiteY38120" fmla="*/ 3581916 h 4608812"/>
              <a:gd name="connsiteX38121" fmla="*/ 4294721 w 12184637"/>
              <a:gd name="connsiteY38121" fmla="*/ 3579045 h 4608812"/>
              <a:gd name="connsiteX38122" fmla="*/ 4358037 w 12184637"/>
              <a:gd name="connsiteY38122" fmla="*/ 3615562 h 4608812"/>
              <a:gd name="connsiteX38123" fmla="*/ 4355976 w 12184637"/>
              <a:gd name="connsiteY38123" fmla="*/ 3607978 h 4608812"/>
              <a:gd name="connsiteX38124" fmla="*/ 4292586 w 12184637"/>
              <a:gd name="connsiteY38124" fmla="*/ 3571535 h 4608812"/>
              <a:gd name="connsiteX38125" fmla="*/ 4285003 w 12184637"/>
              <a:gd name="connsiteY38125" fmla="*/ 3573596 h 4608812"/>
              <a:gd name="connsiteX38126" fmla="*/ 4287064 w 12184637"/>
              <a:gd name="connsiteY38126" fmla="*/ 3581180 h 4608812"/>
              <a:gd name="connsiteX38127" fmla="*/ 4350454 w 12184637"/>
              <a:gd name="connsiteY38127" fmla="*/ 3617623 h 4608812"/>
              <a:gd name="connsiteX38128" fmla="*/ 4353252 w 12184637"/>
              <a:gd name="connsiteY38128" fmla="*/ 3618359 h 4608812"/>
              <a:gd name="connsiteX38129" fmla="*/ 4358037 w 12184637"/>
              <a:gd name="connsiteY38129" fmla="*/ 3615562 h 4608812"/>
              <a:gd name="connsiteX38130" fmla="*/ 4423783 w 12184637"/>
              <a:gd name="connsiteY38130" fmla="*/ 3655245 h 4608812"/>
              <a:gd name="connsiteX38131" fmla="*/ 4421868 w 12184637"/>
              <a:gd name="connsiteY38131" fmla="*/ 3647588 h 4608812"/>
              <a:gd name="connsiteX38132" fmla="*/ 4356049 w 12184637"/>
              <a:gd name="connsiteY38132" fmla="*/ 3608052 h 4608812"/>
              <a:gd name="connsiteX38133" fmla="*/ 4348393 w 12184637"/>
              <a:gd name="connsiteY38133" fmla="*/ 3609966 h 4608812"/>
              <a:gd name="connsiteX38134" fmla="*/ 4350307 w 12184637"/>
              <a:gd name="connsiteY38134" fmla="*/ 3617623 h 4608812"/>
              <a:gd name="connsiteX38135" fmla="*/ 4416126 w 12184637"/>
              <a:gd name="connsiteY38135" fmla="*/ 3657159 h 4608812"/>
              <a:gd name="connsiteX38136" fmla="*/ 4419071 w 12184637"/>
              <a:gd name="connsiteY38136" fmla="*/ 3657969 h 4608812"/>
              <a:gd name="connsiteX38137" fmla="*/ 4423783 w 12184637"/>
              <a:gd name="connsiteY38137" fmla="*/ 3655245 h 4608812"/>
              <a:gd name="connsiteX38138" fmla="*/ 4485994 w 12184637"/>
              <a:gd name="connsiteY38138" fmla="*/ 3694707 h 4608812"/>
              <a:gd name="connsiteX38139" fmla="*/ 4484227 w 12184637"/>
              <a:gd name="connsiteY38139" fmla="*/ 3686976 h 4608812"/>
              <a:gd name="connsiteX38140" fmla="*/ 4421942 w 12184637"/>
              <a:gd name="connsiteY38140" fmla="*/ 3647588 h 4608812"/>
              <a:gd name="connsiteX38141" fmla="*/ 4414212 w 12184637"/>
              <a:gd name="connsiteY38141" fmla="*/ 3649355 h 4608812"/>
              <a:gd name="connsiteX38142" fmla="*/ 4415979 w 12184637"/>
              <a:gd name="connsiteY38142" fmla="*/ 3657085 h 4608812"/>
              <a:gd name="connsiteX38143" fmla="*/ 4478190 w 12184637"/>
              <a:gd name="connsiteY38143" fmla="*/ 3696473 h 4608812"/>
              <a:gd name="connsiteX38144" fmla="*/ 4481209 w 12184637"/>
              <a:gd name="connsiteY38144" fmla="*/ 3697357 h 4608812"/>
              <a:gd name="connsiteX38145" fmla="*/ 4485994 w 12184637"/>
              <a:gd name="connsiteY38145" fmla="*/ 3694707 h 4608812"/>
              <a:gd name="connsiteX38146" fmla="*/ 4538120 w 12184637"/>
              <a:gd name="connsiteY38146" fmla="*/ 3730561 h 4608812"/>
              <a:gd name="connsiteX38147" fmla="*/ 4536647 w 12184637"/>
              <a:gd name="connsiteY38147" fmla="*/ 3722831 h 4608812"/>
              <a:gd name="connsiteX38148" fmla="*/ 4484448 w 12184637"/>
              <a:gd name="connsiteY38148" fmla="*/ 3687197 h 4608812"/>
              <a:gd name="connsiteX38149" fmla="*/ 4476718 w 12184637"/>
              <a:gd name="connsiteY38149" fmla="*/ 3688669 h 4608812"/>
              <a:gd name="connsiteX38150" fmla="*/ 4478190 w 12184637"/>
              <a:gd name="connsiteY38150" fmla="*/ 3696400 h 4608812"/>
              <a:gd name="connsiteX38151" fmla="*/ 4530389 w 12184637"/>
              <a:gd name="connsiteY38151" fmla="*/ 3732034 h 4608812"/>
              <a:gd name="connsiteX38152" fmla="*/ 4533555 w 12184637"/>
              <a:gd name="connsiteY38152" fmla="*/ 3732991 h 4608812"/>
              <a:gd name="connsiteX38153" fmla="*/ 4538120 w 12184637"/>
              <a:gd name="connsiteY38153" fmla="*/ 3730561 h 4608812"/>
              <a:gd name="connsiteX38154" fmla="*/ 4583030 w 12184637"/>
              <a:gd name="connsiteY38154" fmla="*/ 3759789 h 4608812"/>
              <a:gd name="connsiteX38155" fmla="*/ 4581410 w 12184637"/>
              <a:gd name="connsiteY38155" fmla="*/ 3752059 h 4608812"/>
              <a:gd name="connsiteX38156" fmla="*/ 4536500 w 12184637"/>
              <a:gd name="connsiteY38156" fmla="*/ 3722683 h 4608812"/>
              <a:gd name="connsiteX38157" fmla="*/ 4528769 w 12184637"/>
              <a:gd name="connsiteY38157" fmla="*/ 3724303 h 4608812"/>
              <a:gd name="connsiteX38158" fmla="*/ 4530389 w 12184637"/>
              <a:gd name="connsiteY38158" fmla="*/ 3732034 h 4608812"/>
              <a:gd name="connsiteX38159" fmla="*/ 4575299 w 12184637"/>
              <a:gd name="connsiteY38159" fmla="*/ 3761409 h 4608812"/>
              <a:gd name="connsiteX38160" fmla="*/ 4578391 w 12184637"/>
              <a:gd name="connsiteY38160" fmla="*/ 3762293 h 4608812"/>
              <a:gd name="connsiteX38161" fmla="*/ 4583030 w 12184637"/>
              <a:gd name="connsiteY38161" fmla="*/ 3759789 h 4608812"/>
              <a:gd name="connsiteX38162" fmla="*/ 4584502 w 12184637"/>
              <a:gd name="connsiteY38162" fmla="*/ 3773852 h 4608812"/>
              <a:gd name="connsiteX38163" fmla="*/ 4587889 w 12184637"/>
              <a:gd name="connsiteY38163" fmla="*/ 3766710 h 4608812"/>
              <a:gd name="connsiteX38164" fmla="*/ 4583619 w 12184637"/>
              <a:gd name="connsiteY38164" fmla="*/ 3754857 h 4608812"/>
              <a:gd name="connsiteX38165" fmla="*/ 4576477 w 12184637"/>
              <a:gd name="connsiteY38165" fmla="*/ 3751470 h 4608812"/>
              <a:gd name="connsiteX38166" fmla="*/ 4573091 w 12184637"/>
              <a:gd name="connsiteY38166" fmla="*/ 3758611 h 4608812"/>
              <a:gd name="connsiteX38167" fmla="*/ 4577360 w 12184637"/>
              <a:gd name="connsiteY38167" fmla="*/ 3770465 h 4608812"/>
              <a:gd name="connsiteX38168" fmla="*/ 4582662 w 12184637"/>
              <a:gd name="connsiteY38168" fmla="*/ 3774146 h 4608812"/>
              <a:gd name="connsiteX38169" fmla="*/ 4584502 w 12184637"/>
              <a:gd name="connsiteY38169" fmla="*/ 3773852 h 4608812"/>
              <a:gd name="connsiteX38170" fmla="*/ 4637658 w 12184637"/>
              <a:gd name="connsiteY38170" fmla="*/ 3922497 h 4608812"/>
              <a:gd name="connsiteX38171" fmla="*/ 4641045 w 12184637"/>
              <a:gd name="connsiteY38171" fmla="*/ 3915355 h 4608812"/>
              <a:gd name="connsiteX38172" fmla="*/ 4587889 w 12184637"/>
              <a:gd name="connsiteY38172" fmla="*/ 3766710 h 4608812"/>
              <a:gd name="connsiteX38173" fmla="*/ 4580747 w 12184637"/>
              <a:gd name="connsiteY38173" fmla="*/ 3763323 h 4608812"/>
              <a:gd name="connsiteX38174" fmla="*/ 4577360 w 12184637"/>
              <a:gd name="connsiteY38174" fmla="*/ 3770465 h 4608812"/>
              <a:gd name="connsiteX38175" fmla="*/ 4630517 w 12184637"/>
              <a:gd name="connsiteY38175" fmla="*/ 3919110 h 4608812"/>
              <a:gd name="connsiteX38176" fmla="*/ 4635817 w 12184637"/>
              <a:gd name="connsiteY38176" fmla="*/ 3922791 h 4608812"/>
              <a:gd name="connsiteX38177" fmla="*/ 4637658 w 12184637"/>
              <a:gd name="connsiteY38177" fmla="*/ 3922497 h 4608812"/>
              <a:gd name="connsiteX38178" fmla="*/ 4681169 w 12184637"/>
              <a:gd name="connsiteY38178" fmla="*/ 3939356 h 4608812"/>
              <a:gd name="connsiteX38179" fmla="*/ 4678592 w 12184637"/>
              <a:gd name="connsiteY38179" fmla="*/ 3931920 h 4608812"/>
              <a:gd name="connsiteX38180" fmla="*/ 4638173 w 12184637"/>
              <a:gd name="connsiteY38180" fmla="*/ 3912263 h 4608812"/>
              <a:gd name="connsiteX38181" fmla="*/ 4630737 w 12184637"/>
              <a:gd name="connsiteY38181" fmla="*/ 3914840 h 4608812"/>
              <a:gd name="connsiteX38182" fmla="*/ 4633314 w 12184637"/>
              <a:gd name="connsiteY38182" fmla="*/ 3922276 h 4608812"/>
              <a:gd name="connsiteX38183" fmla="*/ 4673733 w 12184637"/>
              <a:gd name="connsiteY38183" fmla="*/ 3941933 h 4608812"/>
              <a:gd name="connsiteX38184" fmla="*/ 4676237 w 12184637"/>
              <a:gd name="connsiteY38184" fmla="*/ 3942522 h 4608812"/>
              <a:gd name="connsiteX38185" fmla="*/ 4681169 w 12184637"/>
              <a:gd name="connsiteY38185" fmla="*/ 3939356 h 4608812"/>
              <a:gd name="connsiteX38186" fmla="*/ 4721883 w 12184637"/>
              <a:gd name="connsiteY38186" fmla="*/ 3945688 h 4608812"/>
              <a:gd name="connsiteX38187" fmla="*/ 4717466 w 12184637"/>
              <a:gd name="connsiteY38187" fmla="*/ 3939135 h 4608812"/>
              <a:gd name="connsiteX38188" fmla="*/ 4677194 w 12184637"/>
              <a:gd name="connsiteY38188" fmla="*/ 3931405 h 4608812"/>
              <a:gd name="connsiteX38189" fmla="*/ 4670641 w 12184637"/>
              <a:gd name="connsiteY38189" fmla="*/ 3935823 h 4608812"/>
              <a:gd name="connsiteX38190" fmla="*/ 4675059 w 12184637"/>
              <a:gd name="connsiteY38190" fmla="*/ 3942375 h 4608812"/>
              <a:gd name="connsiteX38191" fmla="*/ 4715331 w 12184637"/>
              <a:gd name="connsiteY38191" fmla="*/ 3950106 h 4608812"/>
              <a:gd name="connsiteX38192" fmla="*/ 4716435 w 12184637"/>
              <a:gd name="connsiteY38192" fmla="*/ 3950179 h 4608812"/>
              <a:gd name="connsiteX38193" fmla="*/ 4721883 w 12184637"/>
              <a:gd name="connsiteY38193" fmla="*/ 3945688 h 4608812"/>
              <a:gd name="connsiteX38194" fmla="*/ 4717318 w 12184637"/>
              <a:gd name="connsiteY38194" fmla="*/ 3950106 h 4608812"/>
              <a:gd name="connsiteX38195" fmla="*/ 4761124 w 12184637"/>
              <a:gd name="connsiteY38195" fmla="*/ 3943038 h 4608812"/>
              <a:gd name="connsiteX38196" fmla="*/ 4765762 w 12184637"/>
              <a:gd name="connsiteY38196" fmla="*/ 3936632 h 4608812"/>
              <a:gd name="connsiteX38197" fmla="*/ 4759357 w 12184637"/>
              <a:gd name="connsiteY38197" fmla="*/ 3931994 h 4608812"/>
              <a:gd name="connsiteX38198" fmla="*/ 4715551 w 12184637"/>
              <a:gd name="connsiteY38198" fmla="*/ 3939062 h 4608812"/>
              <a:gd name="connsiteX38199" fmla="*/ 4710913 w 12184637"/>
              <a:gd name="connsiteY38199" fmla="*/ 3945467 h 4608812"/>
              <a:gd name="connsiteX38200" fmla="*/ 4716435 w 12184637"/>
              <a:gd name="connsiteY38200" fmla="*/ 3950179 h 4608812"/>
              <a:gd name="connsiteX38201" fmla="*/ 4717318 w 12184637"/>
              <a:gd name="connsiteY38201" fmla="*/ 3950106 h 4608812"/>
              <a:gd name="connsiteX38202" fmla="*/ 4762008 w 12184637"/>
              <a:gd name="connsiteY38202" fmla="*/ 3942817 h 4608812"/>
              <a:gd name="connsiteX38203" fmla="*/ 4810010 w 12184637"/>
              <a:gd name="connsiteY38203" fmla="*/ 3926104 h 4608812"/>
              <a:gd name="connsiteX38204" fmla="*/ 4813470 w 12184637"/>
              <a:gd name="connsiteY38204" fmla="*/ 3919036 h 4608812"/>
              <a:gd name="connsiteX38205" fmla="*/ 4806403 w 12184637"/>
              <a:gd name="connsiteY38205" fmla="*/ 3915576 h 4608812"/>
              <a:gd name="connsiteX38206" fmla="*/ 4758400 w 12184637"/>
              <a:gd name="connsiteY38206" fmla="*/ 3932288 h 4608812"/>
              <a:gd name="connsiteX38207" fmla="*/ 4754940 w 12184637"/>
              <a:gd name="connsiteY38207" fmla="*/ 3939356 h 4608812"/>
              <a:gd name="connsiteX38208" fmla="*/ 4760241 w 12184637"/>
              <a:gd name="connsiteY38208" fmla="*/ 3943111 h 4608812"/>
              <a:gd name="connsiteX38209" fmla="*/ 4762008 w 12184637"/>
              <a:gd name="connsiteY38209" fmla="*/ 3942817 h 4608812"/>
              <a:gd name="connsiteX38210" fmla="*/ 4810231 w 12184637"/>
              <a:gd name="connsiteY38210" fmla="*/ 3926031 h 4608812"/>
              <a:gd name="connsiteX38211" fmla="*/ 4863239 w 12184637"/>
              <a:gd name="connsiteY38211" fmla="*/ 3904901 h 4608812"/>
              <a:gd name="connsiteX38212" fmla="*/ 4866331 w 12184637"/>
              <a:gd name="connsiteY38212" fmla="*/ 3897685 h 4608812"/>
              <a:gd name="connsiteX38213" fmla="*/ 4859117 w 12184637"/>
              <a:gd name="connsiteY38213" fmla="*/ 3894593 h 4608812"/>
              <a:gd name="connsiteX38214" fmla="*/ 4806108 w 12184637"/>
              <a:gd name="connsiteY38214" fmla="*/ 3915723 h 4608812"/>
              <a:gd name="connsiteX38215" fmla="*/ 4803016 w 12184637"/>
              <a:gd name="connsiteY38215" fmla="*/ 3922939 h 4608812"/>
              <a:gd name="connsiteX38216" fmla="*/ 4808243 w 12184637"/>
              <a:gd name="connsiteY38216" fmla="*/ 3926472 h 4608812"/>
              <a:gd name="connsiteX38217" fmla="*/ 4810231 w 12184637"/>
              <a:gd name="connsiteY38217" fmla="*/ 3926031 h 4608812"/>
              <a:gd name="connsiteX38218" fmla="*/ 4863019 w 12184637"/>
              <a:gd name="connsiteY38218" fmla="*/ 3904975 h 4608812"/>
              <a:gd name="connsiteX38219" fmla="*/ 4921844 w 12184637"/>
              <a:gd name="connsiteY38219" fmla="*/ 3884728 h 4608812"/>
              <a:gd name="connsiteX38220" fmla="*/ 4925304 w 12184637"/>
              <a:gd name="connsiteY38220" fmla="*/ 3877660 h 4608812"/>
              <a:gd name="connsiteX38221" fmla="*/ 4918236 w 12184637"/>
              <a:gd name="connsiteY38221" fmla="*/ 3874200 h 4608812"/>
              <a:gd name="connsiteX38222" fmla="*/ 4859411 w 12184637"/>
              <a:gd name="connsiteY38222" fmla="*/ 3894446 h 4608812"/>
              <a:gd name="connsiteX38223" fmla="*/ 4855951 w 12184637"/>
              <a:gd name="connsiteY38223" fmla="*/ 3901514 h 4608812"/>
              <a:gd name="connsiteX38224" fmla="*/ 4861252 w 12184637"/>
              <a:gd name="connsiteY38224" fmla="*/ 3905269 h 4608812"/>
              <a:gd name="connsiteX38225" fmla="*/ 4863019 w 12184637"/>
              <a:gd name="connsiteY38225" fmla="*/ 3904975 h 4608812"/>
              <a:gd name="connsiteX38226" fmla="*/ 4921181 w 12184637"/>
              <a:gd name="connsiteY38226" fmla="*/ 3884875 h 4608812"/>
              <a:gd name="connsiteX38227" fmla="*/ 4986706 w 12184637"/>
              <a:gd name="connsiteY38227" fmla="*/ 3870961 h 4608812"/>
              <a:gd name="connsiteX38228" fmla="*/ 4990976 w 12184637"/>
              <a:gd name="connsiteY38228" fmla="*/ 3864334 h 4608812"/>
              <a:gd name="connsiteX38229" fmla="*/ 4984350 w 12184637"/>
              <a:gd name="connsiteY38229" fmla="*/ 3860064 h 4608812"/>
              <a:gd name="connsiteX38230" fmla="*/ 4918825 w 12184637"/>
              <a:gd name="connsiteY38230" fmla="*/ 3873979 h 4608812"/>
              <a:gd name="connsiteX38231" fmla="*/ 4914555 w 12184637"/>
              <a:gd name="connsiteY38231" fmla="*/ 3880605 h 4608812"/>
              <a:gd name="connsiteX38232" fmla="*/ 4920077 w 12184637"/>
              <a:gd name="connsiteY38232" fmla="*/ 3885023 h 4608812"/>
              <a:gd name="connsiteX38233" fmla="*/ 4921181 w 12184637"/>
              <a:gd name="connsiteY38233" fmla="*/ 3884875 h 4608812"/>
              <a:gd name="connsiteX38234" fmla="*/ 4986190 w 12184637"/>
              <a:gd name="connsiteY38234" fmla="*/ 3871034 h 4608812"/>
              <a:gd name="connsiteX38235" fmla="*/ 5055543 w 12184637"/>
              <a:gd name="connsiteY38235" fmla="*/ 3862714 h 4608812"/>
              <a:gd name="connsiteX38236" fmla="*/ 5060403 w 12184637"/>
              <a:gd name="connsiteY38236" fmla="*/ 3856530 h 4608812"/>
              <a:gd name="connsiteX38237" fmla="*/ 5054218 w 12184637"/>
              <a:gd name="connsiteY38237" fmla="*/ 3851671 h 4608812"/>
              <a:gd name="connsiteX38238" fmla="*/ 4984865 w 12184637"/>
              <a:gd name="connsiteY38238" fmla="*/ 3859990 h 4608812"/>
              <a:gd name="connsiteX38239" fmla="*/ 4980006 w 12184637"/>
              <a:gd name="connsiteY38239" fmla="*/ 3866175 h 4608812"/>
              <a:gd name="connsiteX38240" fmla="*/ 4985601 w 12184637"/>
              <a:gd name="connsiteY38240" fmla="*/ 3871108 h 4608812"/>
              <a:gd name="connsiteX38241" fmla="*/ 4986190 w 12184637"/>
              <a:gd name="connsiteY38241" fmla="*/ 3871034 h 4608812"/>
              <a:gd name="connsiteX38242" fmla="*/ 5055175 w 12184637"/>
              <a:gd name="connsiteY38242" fmla="*/ 3862714 h 4608812"/>
              <a:gd name="connsiteX38243" fmla="*/ 5125338 w 12184637"/>
              <a:gd name="connsiteY38243" fmla="*/ 3859254 h 4608812"/>
              <a:gd name="connsiteX38244" fmla="*/ 5130639 w 12184637"/>
              <a:gd name="connsiteY38244" fmla="*/ 3853438 h 4608812"/>
              <a:gd name="connsiteX38245" fmla="*/ 5124823 w 12184637"/>
              <a:gd name="connsiteY38245" fmla="*/ 3848137 h 4608812"/>
              <a:gd name="connsiteX38246" fmla="*/ 5054660 w 12184637"/>
              <a:gd name="connsiteY38246" fmla="*/ 3851598 h 4608812"/>
              <a:gd name="connsiteX38247" fmla="*/ 5049359 w 12184637"/>
              <a:gd name="connsiteY38247" fmla="*/ 3857414 h 4608812"/>
              <a:gd name="connsiteX38248" fmla="*/ 5054955 w 12184637"/>
              <a:gd name="connsiteY38248" fmla="*/ 3862714 h 4608812"/>
              <a:gd name="connsiteX38249" fmla="*/ 5055175 w 12184637"/>
              <a:gd name="connsiteY38249" fmla="*/ 3862714 h 4608812"/>
              <a:gd name="connsiteX38250" fmla="*/ 5198372 w 12184637"/>
              <a:gd name="connsiteY38250" fmla="*/ 3854542 h 4608812"/>
              <a:gd name="connsiteX38251" fmla="*/ 5192851 w 12184637"/>
              <a:gd name="connsiteY38251" fmla="*/ 3848947 h 4608812"/>
              <a:gd name="connsiteX38252" fmla="*/ 5125043 w 12184637"/>
              <a:gd name="connsiteY38252" fmla="*/ 3848211 h 4608812"/>
              <a:gd name="connsiteX38253" fmla="*/ 5119448 w 12184637"/>
              <a:gd name="connsiteY38253" fmla="*/ 3853733 h 4608812"/>
              <a:gd name="connsiteX38254" fmla="*/ 5124970 w 12184637"/>
              <a:gd name="connsiteY38254" fmla="*/ 3859328 h 4608812"/>
              <a:gd name="connsiteX38255" fmla="*/ 5192777 w 12184637"/>
              <a:gd name="connsiteY38255" fmla="*/ 3860064 h 4608812"/>
              <a:gd name="connsiteX38256" fmla="*/ 5192851 w 12184637"/>
              <a:gd name="connsiteY38256" fmla="*/ 3860064 h 4608812"/>
              <a:gd name="connsiteX38257" fmla="*/ 5198372 w 12184637"/>
              <a:gd name="connsiteY38257" fmla="*/ 3854542 h 4608812"/>
              <a:gd name="connsiteX38258" fmla="*/ 5260437 w 12184637"/>
              <a:gd name="connsiteY38258" fmla="*/ 3859033 h 4608812"/>
              <a:gd name="connsiteX38259" fmla="*/ 5255209 w 12184637"/>
              <a:gd name="connsiteY38259" fmla="*/ 3853070 h 4608812"/>
              <a:gd name="connsiteX38260" fmla="*/ 5193145 w 12184637"/>
              <a:gd name="connsiteY38260" fmla="*/ 3848874 h 4608812"/>
              <a:gd name="connsiteX38261" fmla="*/ 5187181 w 12184637"/>
              <a:gd name="connsiteY38261" fmla="*/ 3854101 h 4608812"/>
              <a:gd name="connsiteX38262" fmla="*/ 5192409 w 12184637"/>
              <a:gd name="connsiteY38262" fmla="*/ 3860064 h 4608812"/>
              <a:gd name="connsiteX38263" fmla="*/ 5254473 w 12184637"/>
              <a:gd name="connsiteY38263" fmla="*/ 3864261 h 4608812"/>
              <a:gd name="connsiteX38264" fmla="*/ 5254915 w 12184637"/>
              <a:gd name="connsiteY38264" fmla="*/ 3864261 h 4608812"/>
              <a:gd name="connsiteX38265" fmla="*/ 5260437 w 12184637"/>
              <a:gd name="connsiteY38265" fmla="*/ 3859033 h 4608812"/>
              <a:gd name="connsiteX38266" fmla="*/ 5318599 w 12184637"/>
              <a:gd name="connsiteY38266" fmla="*/ 3862788 h 4608812"/>
              <a:gd name="connsiteX38267" fmla="*/ 5313372 w 12184637"/>
              <a:gd name="connsiteY38267" fmla="*/ 3856825 h 4608812"/>
              <a:gd name="connsiteX38268" fmla="*/ 5255209 w 12184637"/>
              <a:gd name="connsiteY38268" fmla="*/ 3853070 h 4608812"/>
              <a:gd name="connsiteX38269" fmla="*/ 5249246 w 12184637"/>
              <a:gd name="connsiteY38269" fmla="*/ 3858297 h 4608812"/>
              <a:gd name="connsiteX38270" fmla="*/ 5254473 w 12184637"/>
              <a:gd name="connsiteY38270" fmla="*/ 3864261 h 4608812"/>
              <a:gd name="connsiteX38271" fmla="*/ 5312636 w 12184637"/>
              <a:gd name="connsiteY38271" fmla="*/ 3868016 h 4608812"/>
              <a:gd name="connsiteX38272" fmla="*/ 5313077 w 12184637"/>
              <a:gd name="connsiteY38272" fmla="*/ 3868016 h 4608812"/>
              <a:gd name="connsiteX38273" fmla="*/ 5318599 w 12184637"/>
              <a:gd name="connsiteY38273" fmla="*/ 3862788 h 4608812"/>
              <a:gd name="connsiteX38274" fmla="*/ 5313077 w 12184637"/>
              <a:gd name="connsiteY38274" fmla="*/ 3868016 h 4608812"/>
              <a:gd name="connsiteX38275" fmla="*/ 5368883 w 12184637"/>
              <a:gd name="connsiteY38275" fmla="*/ 3867353 h 4608812"/>
              <a:gd name="connsiteX38276" fmla="*/ 5374405 w 12184637"/>
              <a:gd name="connsiteY38276" fmla="*/ 3861684 h 4608812"/>
              <a:gd name="connsiteX38277" fmla="*/ 5368810 w 12184637"/>
              <a:gd name="connsiteY38277" fmla="*/ 3856162 h 4608812"/>
              <a:gd name="connsiteX38278" fmla="*/ 5368810 w 12184637"/>
              <a:gd name="connsiteY38278" fmla="*/ 3856162 h 4608812"/>
              <a:gd name="connsiteX38279" fmla="*/ 5313004 w 12184637"/>
              <a:gd name="connsiteY38279" fmla="*/ 3856825 h 4608812"/>
              <a:gd name="connsiteX38280" fmla="*/ 5307482 w 12184637"/>
              <a:gd name="connsiteY38280" fmla="*/ 3862494 h 4608812"/>
              <a:gd name="connsiteX38281" fmla="*/ 5313077 w 12184637"/>
              <a:gd name="connsiteY38281" fmla="*/ 3868016 h 4608812"/>
              <a:gd name="connsiteX38282" fmla="*/ 5313077 w 12184637"/>
              <a:gd name="connsiteY38282" fmla="*/ 3868016 h 4608812"/>
              <a:gd name="connsiteX38283" fmla="*/ 5467391 w 12184637"/>
              <a:gd name="connsiteY38283" fmla="*/ 3985960 h 4608812"/>
              <a:gd name="connsiteX38284" fmla="*/ 5468275 w 12184637"/>
              <a:gd name="connsiteY38284" fmla="*/ 3978156 h 4608812"/>
              <a:gd name="connsiteX38285" fmla="*/ 5373154 w 12184637"/>
              <a:gd name="connsiteY38285" fmla="*/ 3858297 h 4608812"/>
              <a:gd name="connsiteX38286" fmla="*/ 5365350 w 12184637"/>
              <a:gd name="connsiteY38286" fmla="*/ 3857414 h 4608812"/>
              <a:gd name="connsiteX38287" fmla="*/ 5364466 w 12184637"/>
              <a:gd name="connsiteY38287" fmla="*/ 3865218 h 4608812"/>
              <a:gd name="connsiteX38288" fmla="*/ 5459587 w 12184637"/>
              <a:gd name="connsiteY38288" fmla="*/ 3985077 h 4608812"/>
              <a:gd name="connsiteX38289" fmla="*/ 5464005 w 12184637"/>
              <a:gd name="connsiteY38289" fmla="*/ 3987212 h 4608812"/>
              <a:gd name="connsiteX38290" fmla="*/ 5467391 w 12184637"/>
              <a:gd name="connsiteY38290" fmla="*/ 3985960 h 4608812"/>
              <a:gd name="connsiteX38291" fmla="*/ 5583863 w 12184637"/>
              <a:gd name="connsiteY38291" fmla="*/ 4084689 h 4608812"/>
              <a:gd name="connsiteX38292" fmla="*/ 5583274 w 12184637"/>
              <a:gd name="connsiteY38292" fmla="*/ 4076811 h 4608812"/>
              <a:gd name="connsiteX38293" fmla="*/ 5467539 w 12184637"/>
              <a:gd name="connsiteY38293" fmla="*/ 3977346 h 4608812"/>
              <a:gd name="connsiteX38294" fmla="*/ 5459661 w 12184637"/>
              <a:gd name="connsiteY38294" fmla="*/ 3977935 h 4608812"/>
              <a:gd name="connsiteX38295" fmla="*/ 5460250 w 12184637"/>
              <a:gd name="connsiteY38295" fmla="*/ 3985813 h 4608812"/>
              <a:gd name="connsiteX38296" fmla="*/ 5575986 w 12184637"/>
              <a:gd name="connsiteY38296" fmla="*/ 4085278 h 4608812"/>
              <a:gd name="connsiteX38297" fmla="*/ 5579667 w 12184637"/>
              <a:gd name="connsiteY38297" fmla="*/ 4086603 h 4608812"/>
              <a:gd name="connsiteX38298" fmla="*/ 5583863 w 12184637"/>
              <a:gd name="connsiteY38298" fmla="*/ 4084689 h 4608812"/>
              <a:gd name="connsiteX38299" fmla="*/ 5580550 w 12184637"/>
              <a:gd name="connsiteY38299" fmla="*/ 4086529 h 4608812"/>
              <a:gd name="connsiteX38300" fmla="*/ 5638197 w 12184637"/>
              <a:gd name="connsiteY38300" fmla="*/ 4077253 h 4608812"/>
              <a:gd name="connsiteX38301" fmla="*/ 5642835 w 12184637"/>
              <a:gd name="connsiteY38301" fmla="*/ 4070847 h 4608812"/>
              <a:gd name="connsiteX38302" fmla="*/ 5636430 w 12184637"/>
              <a:gd name="connsiteY38302" fmla="*/ 4066209 h 4608812"/>
              <a:gd name="connsiteX38303" fmla="*/ 5578783 w 12184637"/>
              <a:gd name="connsiteY38303" fmla="*/ 4075486 h 4608812"/>
              <a:gd name="connsiteX38304" fmla="*/ 5574145 w 12184637"/>
              <a:gd name="connsiteY38304" fmla="*/ 4081891 h 4608812"/>
              <a:gd name="connsiteX38305" fmla="*/ 5579667 w 12184637"/>
              <a:gd name="connsiteY38305" fmla="*/ 4086603 h 4608812"/>
              <a:gd name="connsiteX38306" fmla="*/ 5580550 w 12184637"/>
              <a:gd name="connsiteY38306" fmla="*/ 4086529 h 4608812"/>
              <a:gd name="connsiteX38307" fmla="*/ 5639302 w 12184637"/>
              <a:gd name="connsiteY38307" fmla="*/ 4076958 h 4608812"/>
              <a:gd name="connsiteX38308" fmla="*/ 5699157 w 12184637"/>
              <a:gd name="connsiteY38308" fmla="*/ 4053693 h 4608812"/>
              <a:gd name="connsiteX38309" fmla="*/ 5702323 w 12184637"/>
              <a:gd name="connsiteY38309" fmla="*/ 4046478 h 4608812"/>
              <a:gd name="connsiteX38310" fmla="*/ 5695108 w 12184637"/>
              <a:gd name="connsiteY38310" fmla="*/ 4043312 h 4608812"/>
              <a:gd name="connsiteX38311" fmla="*/ 5635252 w 12184637"/>
              <a:gd name="connsiteY38311" fmla="*/ 4066577 h 4608812"/>
              <a:gd name="connsiteX38312" fmla="*/ 5632086 w 12184637"/>
              <a:gd name="connsiteY38312" fmla="*/ 4073792 h 4608812"/>
              <a:gd name="connsiteX38313" fmla="*/ 5637314 w 12184637"/>
              <a:gd name="connsiteY38313" fmla="*/ 4077326 h 4608812"/>
              <a:gd name="connsiteX38314" fmla="*/ 5639302 w 12184637"/>
              <a:gd name="connsiteY38314" fmla="*/ 4076958 h 4608812"/>
              <a:gd name="connsiteX38315" fmla="*/ 5700041 w 12184637"/>
              <a:gd name="connsiteY38315" fmla="*/ 4053325 h 4608812"/>
              <a:gd name="connsiteX38316" fmla="*/ 5761222 w 12184637"/>
              <a:gd name="connsiteY38316" fmla="*/ 4016661 h 4608812"/>
              <a:gd name="connsiteX38317" fmla="*/ 5763136 w 12184637"/>
              <a:gd name="connsiteY38317" fmla="*/ 4009004 h 4608812"/>
              <a:gd name="connsiteX38318" fmla="*/ 5755479 w 12184637"/>
              <a:gd name="connsiteY38318" fmla="*/ 4007090 h 4608812"/>
              <a:gd name="connsiteX38319" fmla="*/ 5694298 w 12184637"/>
              <a:gd name="connsiteY38319" fmla="*/ 4043754 h 4608812"/>
              <a:gd name="connsiteX38320" fmla="*/ 5692384 w 12184637"/>
              <a:gd name="connsiteY38320" fmla="*/ 4051411 h 4608812"/>
              <a:gd name="connsiteX38321" fmla="*/ 5697169 w 12184637"/>
              <a:gd name="connsiteY38321" fmla="*/ 4054135 h 4608812"/>
              <a:gd name="connsiteX38322" fmla="*/ 5700041 w 12184637"/>
              <a:gd name="connsiteY38322" fmla="*/ 4053325 h 4608812"/>
              <a:gd name="connsiteX38323" fmla="*/ 5761810 w 12184637"/>
              <a:gd name="connsiteY38323" fmla="*/ 4016219 h 4608812"/>
              <a:gd name="connsiteX38324" fmla="*/ 5823507 w 12184637"/>
              <a:gd name="connsiteY38324" fmla="*/ 3966744 h 4608812"/>
              <a:gd name="connsiteX38325" fmla="*/ 5824390 w 12184637"/>
              <a:gd name="connsiteY38325" fmla="*/ 3958940 h 4608812"/>
              <a:gd name="connsiteX38326" fmla="*/ 5816586 w 12184637"/>
              <a:gd name="connsiteY38326" fmla="*/ 3958057 h 4608812"/>
              <a:gd name="connsiteX38327" fmla="*/ 5754890 w 12184637"/>
              <a:gd name="connsiteY38327" fmla="*/ 4007532 h 4608812"/>
              <a:gd name="connsiteX38328" fmla="*/ 5754006 w 12184637"/>
              <a:gd name="connsiteY38328" fmla="*/ 4015336 h 4608812"/>
              <a:gd name="connsiteX38329" fmla="*/ 5758424 w 12184637"/>
              <a:gd name="connsiteY38329" fmla="*/ 4017397 h 4608812"/>
              <a:gd name="connsiteX38330" fmla="*/ 5761810 w 12184637"/>
              <a:gd name="connsiteY38330" fmla="*/ 4016219 h 4608812"/>
              <a:gd name="connsiteX38331" fmla="*/ 5824022 w 12184637"/>
              <a:gd name="connsiteY38331" fmla="*/ 3966302 h 4608812"/>
              <a:gd name="connsiteX38332" fmla="*/ 5885277 w 12184637"/>
              <a:gd name="connsiteY38332" fmla="*/ 3904680 h 4608812"/>
              <a:gd name="connsiteX38333" fmla="*/ 5885277 w 12184637"/>
              <a:gd name="connsiteY38333" fmla="*/ 3896802 h 4608812"/>
              <a:gd name="connsiteX38334" fmla="*/ 5877399 w 12184637"/>
              <a:gd name="connsiteY38334" fmla="*/ 3896802 h 4608812"/>
              <a:gd name="connsiteX38335" fmla="*/ 5816144 w 12184637"/>
              <a:gd name="connsiteY38335" fmla="*/ 3958425 h 4608812"/>
              <a:gd name="connsiteX38336" fmla="*/ 5816144 w 12184637"/>
              <a:gd name="connsiteY38336" fmla="*/ 3966302 h 4608812"/>
              <a:gd name="connsiteX38337" fmla="*/ 5820120 w 12184637"/>
              <a:gd name="connsiteY38337" fmla="*/ 3967922 h 4608812"/>
              <a:gd name="connsiteX38338" fmla="*/ 5824022 w 12184637"/>
              <a:gd name="connsiteY38338" fmla="*/ 3966302 h 4608812"/>
              <a:gd name="connsiteX38339" fmla="*/ 5885645 w 12184637"/>
              <a:gd name="connsiteY38339" fmla="*/ 3904238 h 4608812"/>
              <a:gd name="connsiteX38340" fmla="*/ 5945574 w 12184637"/>
              <a:gd name="connsiteY38340" fmla="*/ 3831130 h 4608812"/>
              <a:gd name="connsiteX38341" fmla="*/ 5944838 w 12184637"/>
              <a:gd name="connsiteY38341" fmla="*/ 3823253 h 4608812"/>
              <a:gd name="connsiteX38342" fmla="*/ 5936960 w 12184637"/>
              <a:gd name="connsiteY38342" fmla="*/ 3823989 h 4608812"/>
              <a:gd name="connsiteX38343" fmla="*/ 5877031 w 12184637"/>
              <a:gd name="connsiteY38343" fmla="*/ 3897097 h 4608812"/>
              <a:gd name="connsiteX38344" fmla="*/ 5877767 w 12184637"/>
              <a:gd name="connsiteY38344" fmla="*/ 3904975 h 4608812"/>
              <a:gd name="connsiteX38345" fmla="*/ 5881375 w 12184637"/>
              <a:gd name="connsiteY38345" fmla="*/ 3906226 h 4608812"/>
              <a:gd name="connsiteX38346" fmla="*/ 5885645 w 12184637"/>
              <a:gd name="connsiteY38346" fmla="*/ 3904238 h 4608812"/>
              <a:gd name="connsiteX38347" fmla="*/ 5945795 w 12184637"/>
              <a:gd name="connsiteY38347" fmla="*/ 3830910 h 4608812"/>
              <a:gd name="connsiteX38348" fmla="*/ 6005209 w 12184637"/>
              <a:gd name="connsiteY38348" fmla="*/ 3749629 h 4608812"/>
              <a:gd name="connsiteX38349" fmla="*/ 6004031 w 12184637"/>
              <a:gd name="connsiteY38349" fmla="*/ 3741825 h 4608812"/>
              <a:gd name="connsiteX38350" fmla="*/ 5996227 w 12184637"/>
              <a:gd name="connsiteY38350" fmla="*/ 3743003 h 4608812"/>
              <a:gd name="connsiteX38351" fmla="*/ 5936813 w 12184637"/>
              <a:gd name="connsiteY38351" fmla="*/ 3824283 h 4608812"/>
              <a:gd name="connsiteX38352" fmla="*/ 5937991 w 12184637"/>
              <a:gd name="connsiteY38352" fmla="*/ 3832087 h 4608812"/>
              <a:gd name="connsiteX38353" fmla="*/ 5941304 w 12184637"/>
              <a:gd name="connsiteY38353" fmla="*/ 3833192 h 4608812"/>
              <a:gd name="connsiteX38354" fmla="*/ 5945795 w 12184637"/>
              <a:gd name="connsiteY38354" fmla="*/ 3830910 h 4608812"/>
              <a:gd name="connsiteX38355" fmla="*/ 6005282 w 12184637"/>
              <a:gd name="connsiteY38355" fmla="*/ 3749482 h 4608812"/>
              <a:gd name="connsiteX38356" fmla="*/ 6064844 w 12184637"/>
              <a:gd name="connsiteY38356" fmla="*/ 3663269 h 4608812"/>
              <a:gd name="connsiteX38357" fmla="*/ 6063445 w 12184637"/>
              <a:gd name="connsiteY38357" fmla="*/ 3655539 h 4608812"/>
              <a:gd name="connsiteX38358" fmla="*/ 6055714 w 12184637"/>
              <a:gd name="connsiteY38358" fmla="*/ 3656938 h 4608812"/>
              <a:gd name="connsiteX38359" fmla="*/ 5996153 w 12184637"/>
              <a:gd name="connsiteY38359" fmla="*/ 3743151 h 4608812"/>
              <a:gd name="connsiteX38360" fmla="*/ 5997552 w 12184637"/>
              <a:gd name="connsiteY38360" fmla="*/ 3750881 h 4608812"/>
              <a:gd name="connsiteX38361" fmla="*/ 6000791 w 12184637"/>
              <a:gd name="connsiteY38361" fmla="*/ 3751838 h 4608812"/>
              <a:gd name="connsiteX38362" fmla="*/ 6005282 w 12184637"/>
              <a:gd name="connsiteY38362" fmla="*/ 3749482 h 4608812"/>
              <a:gd name="connsiteX38363" fmla="*/ 6064844 w 12184637"/>
              <a:gd name="connsiteY38363" fmla="*/ 3663269 h 4608812"/>
              <a:gd name="connsiteX38364" fmla="*/ 6125435 w 12184637"/>
              <a:gd name="connsiteY38364" fmla="*/ 3575511 h 4608812"/>
              <a:gd name="connsiteX38365" fmla="*/ 6124037 w 12184637"/>
              <a:gd name="connsiteY38365" fmla="*/ 3567780 h 4608812"/>
              <a:gd name="connsiteX38366" fmla="*/ 6116306 w 12184637"/>
              <a:gd name="connsiteY38366" fmla="*/ 3569179 h 4608812"/>
              <a:gd name="connsiteX38367" fmla="*/ 6055714 w 12184637"/>
              <a:gd name="connsiteY38367" fmla="*/ 3656938 h 4608812"/>
              <a:gd name="connsiteX38368" fmla="*/ 6057113 w 12184637"/>
              <a:gd name="connsiteY38368" fmla="*/ 3664668 h 4608812"/>
              <a:gd name="connsiteX38369" fmla="*/ 6060353 w 12184637"/>
              <a:gd name="connsiteY38369" fmla="*/ 3665625 h 4608812"/>
              <a:gd name="connsiteX38370" fmla="*/ 6064844 w 12184637"/>
              <a:gd name="connsiteY38370" fmla="*/ 3663269 h 4608812"/>
              <a:gd name="connsiteX38371" fmla="*/ 6125362 w 12184637"/>
              <a:gd name="connsiteY38371" fmla="*/ 3575658 h 4608812"/>
              <a:gd name="connsiteX38372" fmla="*/ 6187941 w 12184637"/>
              <a:gd name="connsiteY38372" fmla="*/ 3489740 h 4608812"/>
              <a:gd name="connsiteX38373" fmla="*/ 6186690 w 12184637"/>
              <a:gd name="connsiteY38373" fmla="*/ 3481936 h 4608812"/>
              <a:gd name="connsiteX38374" fmla="*/ 6178886 w 12184637"/>
              <a:gd name="connsiteY38374" fmla="*/ 3483187 h 4608812"/>
              <a:gd name="connsiteX38375" fmla="*/ 6116306 w 12184637"/>
              <a:gd name="connsiteY38375" fmla="*/ 3569105 h 4608812"/>
              <a:gd name="connsiteX38376" fmla="*/ 6117558 w 12184637"/>
              <a:gd name="connsiteY38376" fmla="*/ 3576909 h 4608812"/>
              <a:gd name="connsiteX38377" fmla="*/ 6120871 w 12184637"/>
              <a:gd name="connsiteY38377" fmla="*/ 3577940 h 4608812"/>
              <a:gd name="connsiteX38378" fmla="*/ 6125362 w 12184637"/>
              <a:gd name="connsiteY38378" fmla="*/ 3575658 h 4608812"/>
              <a:gd name="connsiteX38379" fmla="*/ 6187868 w 12184637"/>
              <a:gd name="connsiteY38379" fmla="*/ 3489813 h 4608812"/>
              <a:gd name="connsiteX38380" fmla="*/ 6250742 w 12184637"/>
              <a:gd name="connsiteY38380" fmla="*/ 3407650 h 4608812"/>
              <a:gd name="connsiteX38381" fmla="*/ 6249711 w 12184637"/>
              <a:gd name="connsiteY38381" fmla="*/ 3399846 h 4608812"/>
              <a:gd name="connsiteX38382" fmla="*/ 6241907 w 12184637"/>
              <a:gd name="connsiteY38382" fmla="*/ 3400876 h 4608812"/>
              <a:gd name="connsiteX38383" fmla="*/ 6179033 w 12184637"/>
              <a:gd name="connsiteY38383" fmla="*/ 3483040 h 4608812"/>
              <a:gd name="connsiteX38384" fmla="*/ 6180064 w 12184637"/>
              <a:gd name="connsiteY38384" fmla="*/ 3490844 h 4608812"/>
              <a:gd name="connsiteX38385" fmla="*/ 6183524 w 12184637"/>
              <a:gd name="connsiteY38385" fmla="*/ 3491948 h 4608812"/>
              <a:gd name="connsiteX38386" fmla="*/ 6187868 w 12184637"/>
              <a:gd name="connsiteY38386" fmla="*/ 3489813 h 4608812"/>
              <a:gd name="connsiteX38387" fmla="*/ 6250669 w 12184637"/>
              <a:gd name="connsiteY38387" fmla="*/ 3407723 h 4608812"/>
              <a:gd name="connsiteX38388" fmla="*/ 6311997 w 12184637"/>
              <a:gd name="connsiteY38388" fmla="*/ 3331229 h 4608812"/>
              <a:gd name="connsiteX38389" fmla="*/ 6311113 w 12184637"/>
              <a:gd name="connsiteY38389" fmla="*/ 3323425 h 4608812"/>
              <a:gd name="connsiteX38390" fmla="*/ 6303309 w 12184637"/>
              <a:gd name="connsiteY38390" fmla="*/ 3324308 h 4608812"/>
              <a:gd name="connsiteX38391" fmla="*/ 6241981 w 12184637"/>
              <a:gd name="connsiteY38391" fmla="*/ 3400803 h 4608812"/>
              <a:gd name="connsiteX38392" fmla="*/ 6242864 w 12184637"/>
              <a:gd name="connsiteY38392" fmla="*/ 3408607 h 4608812"/>
              <a:gd name="connsiteX38393" fmla="*/ 6246398 w 12184637"/>
              <a:gd name="connsiteY38393" fmla="*/ 3409858 h 4608812"/>
              <a:gd name="connsiteX38394" fmla="*/ 6250669 w 12184637"/>
              <a:gd name="connsiteY38394" fmla="*/ 3407723 h 4608812"/>
              <a:gd name="connsiteX38395" fmla="*/ 6311481 w 12184637"/>
              <a:gd name="connsiteY38395" fmla="*/ 3331818 h 4608812"/>
              <a:gd name="connsiteX38396" fmla="*/ 6371484 w 12184637"/>
              <a:gd name="connsiteY38396" fmla="*/ 3274245 h 4608812"/>
              <a:gd name="connsiteX38397" fmla="*/ 6371631 w 12184637"/>
              <a:gd name="connsiteY38397" fmla="*/ 3266367 h 4608812"/>
              <a:gd name="connsiteX38398" fmla="*/ 6363754 w 12184637"/>
              <a:gd name="connsiteY38398" fmla="*/ 3266220 h 4608812"/>
              <a:gd name="connsiteX38399" fmla="*/ 6303751 w 12184637"/>
              <a:gd name="connsiteY38399" fmla="*/ 3323793 h 4608812"/>
              <a:gd name="connsiteX38400" fmla="*/ 6303604 w 12184637"/>
              <a:gd name="connsiteY38400" fmla="*/ 3331671 h 4608812"/>
              <a:gd name="connsiteX38401" fmla="*/ 6307653 w 12184637"/>
              <a:gd name="connsiteY38401" fmla="*/ 3333364 h 4608812"/>
              <a:gd name="connsiteX38402" fmla="*/ 6311481 w 12184637"/>
              <a:gd name="connsiteY38402" fmla="*/ 3331818 h 4608812"/>
              <a:gd name="connsiteX38403" fmla="*/ 6369791 w 12184637"/>
              <a:gd name="connsiteY38403" fmla="*/ 3275349 h 4608812"/>
              <a:gd name="connsiteX38404" fmla="*/ 6428321 w 12184637"/>
              <a:gd name="connsiteY38404" fmla="*/ 3250464 h 4608812"/>
              <a:gd name="connsiteX38405" fmla="*/ 6431266 w 12184637"/>
              <a:gd name="connsiteY38405" fmla="*/ 3243176 h 4608812"/>
              <a:gd name="connsiteX38406" fmla="*/ 6423977 w 12184637"/>
              <a:gd name="connsiteY38406" fmla="*/ 3240230 h 4608812"/>
              <a:gd name="connsiteX38407" fmla="*/ 6365447 w 12184637"/>
              <a:gd name="connsiteY38407" fmla="*/ 3265115 h 4608812"/>
              <a:gd name="connsiteX38408" fmla="*/ 6362502 w 12184637"/>
              <a:gd name="connsiteY38408" fmla="*/ 3272404 h 4608812"/>
              <a:gd name="connsiteX38409" fmla="*/ 6367656 w 12184637"/>
              <a:gd name="connsiteY38409" fmla="*/ 3275791 h 4608812"/>
              <a:gd name="connsiteX38410" fmla="*/ 6369791 w 12184637"/>
              <a:gd name="connsiteY38410" fmla="*/ 3275349 h 4608812"/>
              <a:gd name="connsiteX38411" fmla="*/ 6555027 w 12184637"/>
              <a:gd name="connsiteY38411" fmla="*/ 3327989 h 4608812"/>
              <a:gd name="connsiteX38412" fmla="*/ 6553333 w 12184637"/>
              <a:gd name="connsiteY38412" fmla="*/ 3320259 h 4608812"/>
              <a:gd name="connsiteX38413" fmla="*/ 6429205 w 12184637"/>
              <a:gd name="connsiteY38413" fmla="*/ 3240599 h 4608812"/>
              <a:gd name="connsiteX38414" fmla="*/ 6421474 w 12184637"/>
              <a:gd name="connsiteY38414" fmla="*/ 3242292 h 4608812"/>
              <a:gd name="connsiteX38415" fmla="*/ 6423168 w 12184637"/>
              <a:gd name="connsiteY38415" fmla="*/ 3250022 h 4608812"/>
              <a:gd name="connsiteX38416" fmla="*/ 6547296 w 12184637"/>
              <a:gd name="connsiteY38416" fmla="*/ 3329683 h 4608812"/>
              <a:gd name="connsiteX38417" fmla="*/ 6550315 w 12184637"/>
              <a:gd name="connsiteY38417" fmla="*/ 3330566 h 4608812"/>
              <a:gd name="connsiteX38418" fmla="*/ 6555027 w 12184637"/>
              <a:gd name="connsiteY38418" fmla="*/ 3327989 h 4608812"/>
              <a:gd name="connsiteX38419" fmla="*/ 6697120 w 12184637"/>
              <a:gd name="connsiteY38419" fmla="*/ 3380556 h 4608812"/>
              <a:gd name="connsiteX38420" fmla="*/ 6693880 w 12184637"/>
              <a:gd name="connsiteY38420" fmla="*/ 3373341 h 4608812"/>
              <a:gd name="connsiteX38421" fmla="*/ 6552303 w 12184637"/>
              <a:gd name="connsiteY38421" fmla="*/ 3319744 h 4608812"/>
              <a:gd name="connsiteX38422" fmla="*/ 6545088 w 12184637"/>
              <a:gd name="connsiteY38422" fmla="*/ 3322983 h 4608812"/>
              <a:gd name="connsiteX38423" fmla="*/ 6548327 w 12184637"/>
              <a:gd name="connsiteY38423" fmla="*/ 3330198 h 4608812"/>
              <a:gd name="connsiteX38424" fmla="*/ 6689904 w 12184637"/>
              <a:gd name="connsiteY38424" fmla="*/ 3383796 h 4608812"/>
              <a:gd name="connsiteX38425" fmla="*/ 6691892 w 12184637"/>
              <a:gd name="connsiteY38425" fmla="*/ 3384164 h 4608812"/>
              <a:gd name="connsiteX38426" fmla="*/ 6697120 w 12184637"/>
              <a:gd name="connsiteY38426" fmla="*/ 3380556 h 4608812"/>
              <a:gd name="connsiteX38427" fmla="*/ 6846722 w 12184637"/>
              <a:gd name="connsiteY38427" fmla="*/ 3403674 h 4608812"/>
              <a:gd name="connsiteX38428" fmla="*/ 6842084 w 12184637"/>
              <a:gd name="connsiteY38428" fmla="*/ 3397269 h 4608812"/>
              <a:gd name="connsiteX38429" fmla="*/ 6692776 w 12184637"/>
              <a:gd name="connsiteY38429" fmla="*/ 3373047 h 4608812"/>
              <a:gd name="connsiteX38430" fmla="*/ 6686370 w 12184637"/>
              <a:gd name="connsiteY38430" fmla="*/ 3377685 h 4608812"/>
              <a:gd name="connsiteX38431" fmla="*/ 6691009 w 12184637"/>
              <a:gd name="connsiteY38431" fmla="*/ 3384090 h 4608812"/>
              <a:gd name="connsiteX38432" fmla="*/ 6840317 w 12184637"/>
              <a:gd name="connsiteY38432" fmla="*/ 3408312 h 4608812"/>
              <a:gd name="connsiteX38433" fmla="*/ 6841274 w 12184637"/>
              <a:gd name="connsiteY38433" fmla="*/ 3408386 h 4608812"/>
              <a:gd name="connsiteX38434" fmla="*/ 6846722 w 12184637"/>
              <a:gd name="connsiteY38434" fmla="*/ 3403674 h 4608812"/>
              <a:gd name="connsiteX38435" fmla="*/ 6841568 w 12184637"/>
              <a:gd name="connsiteY38435" fmla="*/ 3408312 h 4608812"/>
              <a:gd name="connsiteX38436" fmla="*/ 6988962 w 12184637"/>
              <a:gd name="connsiteY38436" fmla="*/ 3399772 h 4608812"/>
              <a:gd name="connsiteX38437" fmla="*/ 6994189 w 12184637"/>
              <a:gd name="connsiteY38437" fmla="*/ 3393882 h 4608812"/>
              <a:gd name="connsiteX38438" fmla="*/ 6988299 w 12184637"/>
              <a:gd name="connsiteY38438" fmla="*/ 3388655 h 4608812"/>
              <a:gd name="connsiteX38439" fmla="*/ 6840905 w 12184637"/>
              <a:gd name="connsiteY38439" fmla="*/ 3397195 h 4608812"/>
              <a:gd name="connsiteX38440" fmla="*/ 6835679 w 12184637"/>
              <a:gd name="connsiteY38440" fmla="*/ 3403085 h 4608812"/>
              <a:gd name="connsiteX38441" fmla="*/ 6841274 w 12184637"/>
              <a:gd name="connsiteY38441" fmla="*/ 3408312 h 4608812"/>
              <a:gd name="connsiteX38442" fmla="*/ 6841568 w 12184637"/>
              <a:gd name="connsiteY38442" fmla="*/ 3408312 h 4608812"/>
              <a:gd name="connsiteX38443" fmla="*/ 6992790 w 12184637"/>
              <a:gd name="connsiteY38443" fmla="*/ 3398005 h 4608812"/>
              <a:gd name="connsiteX38444" fmla="*/ 7020473 w 12184637"/>
              <a:gd name="connsiteY38444" fmla="*/ 3367452 h 4608812"/>
              <a:gd name="connsiteX38445" fmla="*/ 7020105 w 12184637"/>
              <a:gd name="connsiteY38445" fmla="*/ 3359574 h 4608812"/>
              <a:gd name="connsiteX38446" fmla="*/ 7012227 w 12184637"/>
              <a:gd name="connsiteY38446" fmla="*/ 3359942 h 4608812"/>
              <a:gd name="connsiteX38447" fmla="*/ 6984544 w 12184637"/>
              <a:gd name="connsiteY38447" fmla="*/ 3390495 h 4608812"/>
              <a:gd name="connsiteX38448" fmla="*/ 6984912 w 12184637"/>
              <a:gd name="connsiteY38448" fmla="*/ 3398373 h 4608812"/>
              <a:gd name="connsiteX38449" fmla="*/ 6988667 w 12184637"/>
              <a:gd name="connsiteY38449" fmla="*/ 3399846 h 4608812"/>
              <a:gd name="connsiteX38450" fmla="*/ 6992790 w 12184637"/>
              <a:gd name="connsiteY38450" fmla="*/ 3398005 h 4608812"/>
              <a:gd name="connsiteX38451" fmla="*/ 7020546 w 12184637"/>
              <a:gd name="connsiteY38451" fmla="*/ 3367378 h 4608812"/>
              <a:gd name="connsiteX38452" fmla="*/ 7045578 w 12184637"/>
              <a:gd name="connsiteY38452" fmla="*/ 3338738 h 4608812"/>
              <a:gd name="connsiteX38453" fmla="*/ 7045063 w 12184637"/>
              <a:gd name="connsiteY38453" fmla="*/ 3330861 h 4608812"/>
              <a:gd name="connsiteX38454" fmla="*/ 7037185 w 12184637"/>
              <a:gd name="connsiteY38454" fmla="*/ 3331376 h 4608812"/>
              <a:gd name="connsiteX38455" fmla="*/ 7012153 w 12184637"/>
              <a:gd name="connsiteY38455" fmla="*/ 3360016 h 4608812"/>
              <a:gd name="connsiteX38456" fmla="*/ 7012669 w 12184637"/>
              <a:gd name="connsiteY38456" fmla="*/ 3367893 h 4608812"/>
              <a:gd name="connsiteX38457" fmla="*/ 7016350 w 12184637"/>
              <a:gd name="connsiteY38457" fmla="*/ 3369292 h 4608812"/>
              <a:gd name="connsiteX38458" fmla="*/ 7020546 w 12184637"/>
              <a:gd name="connsiteY38458" fmla="*/ 3367378 h 4608812"/>
              <a:gd name="connsiteX38459" fmla="*/ 7045652 w 12184637"/>
              <a:gd name="connsiteY38459" fmla="*/ 3338591 h 4608812"/>
              <a:gd name="connsiteX38460" fmla="*/ 7073776 w 12184637"/>
              <a:gd name="connsiteY38460" fmla="*/ 3304872 h 4608812"/>
              <a:gd name="connsiteX38461" fmla="*/ 7073040 w 12184637"/>
              <a:gd name="connsiteY38461" fmla="*/ 3296994 h 4608812"/>
              <a:gd name="connsiteX38462" fmla="*/ 7065162 w 12184637"/>
              <a:gd name="connsiteY38462" fmla="*/ 3297730 h 4608812"/>
              <a:gd name="connsiteX38463" fmla="*/ 7037038 w 12184637"/>
              <a:gd name="connsiteY38463" fmla="*/ 3331450 h 4608812"/>
              <a:gd name="connsiteX38464" fmla="*/ 7037774 w 12184637"/>
              <a:gd name="connsiteY38464" fmla="*/ 3339327 h 4608812"/>
              <a:gd name="connsiteX38465" fmla="*/ 7041382 w 12184637"/>
              <a:gd name="connsiteY38465" fmla="*/ 3340653 h 4608812"/>
              <a:gd name="connsiteX38466" fmla="*/ 7045652 w 12184637"/>
              <a:gd name="connsiteY38466" fmla="*/ 3338591 h 4608812"/>
              <a:gd name="connsiteX38467" fmla="*/ 7073849 w 12184637"/>
              <a:gd name="connsiteY38467" fmla="*/ 3304798 h 4608812"/>
              <a:gd name="connsiteX38468" fmla="*/ 7111103 w 12184637"/>
              <a:gd name="connsiteY38468" fmla="*/ 3258710 h 4608812"/>
              <a:gd name="connsiteX38469" fmla="*/ 7110293 w 12184637"/>
              <a:gd name="connsiteY38469" fmla="*/ 3250832 h 4608812"/>
              <a:gd name="connsiteX38470" fmla="*/ 7102415 w 12184637"/>
              <a:gd name="connsiteY38470" fmla="*/ 3251642 h 4608812"/>
              <a:gd name="connsiteX38471" fmla="*/ 7065162 w 12184637"/>
              <a:gd name="connsiteY38471" fmla="*/ 3297730 h 4608812"/>
              <a:gd name="connsiteX38472" fmla="*/ 7065972 w 12184637"/>
              <a:gd name="connsiteY38472" fmla="*/ 3305608 h 4608812"/>
              <a:gd name="connsiteX38473" fmla="*/ 7069505 w 12184637"/>
              <a:gd name="connsiteY38473" fmla="*/ 3306860 h 4608812"/>
              <a:gd name="connsiteX38474" fmla="*/ 7073849 w 12184637"/>
              <a:gd name="connsiteY38474" fmla="*/ 3304798 h 4608812"/>
              <a:gd name="connsiteX38475" fmla="*/ 7111176 w 12184637"/>
              <a:gd name="connsiteY38475" fmla="*/ 3258636 h 4608812"/>
              <a:gd name="connsiteX38476" fmla="*/ 7154025 w 12184637"/>
              <a:gd name="connsiteY38476" fmla="*/ 3202683 h 4608812"/>
              <a:gd name="connsiteX38477" fmla="*/ 7152994 w 12184637"/>
              <a:gd name="connsiteY38477" fmla="*/ 3194879 h 4608812"/>
              <a:gd name="connsiteX38478" fmla="*/ 7145190 w 12184637"/>
              <a:gd name="connsiteY38478" fmla="*/ 3195909 h 4608812"/>
              <a:gd name="connsiteX38479" fmla="*/ 7102342 w 12184637"/>
              <a:gd name="connsiteY38479" fmla="*/ 3251863 h 4608812"/>
              <a:gd name="connsiteX38480" fmla="*/ 7103372 w 12184637"/>
              <a:gd name="connsiteY38480" fmla="*/ 3259667 h 4608812"/>
              <a:gd name="connsiteX38481" fmla="*/ 7106832 w 12184637"/>
              <a:gd name="connsiteY38481" fmla="*/ 3260845 h 4608812"/>
              <a:gd name="connsiteX38482" fmla="*/ 7111176 w 12184637"/>
              <a:gd name="connsiteY38482" fmla="*/ 3258636 h 4608812"/>
              <a:gd name="connsiteX38483" fmla="*/ 7154099 w 12184637"/>
              <a:gd name="connsiteY38483" fmla="*/ 3202462 h 4608812"/>
              <a:gd name="connsiteX38484" fmla="*/ 7199009 w 12184637"/>
              <a:gd name="connsiteY38484" fmla="*/ 3139146 h 4608812"/>
              <a:gd name="connsiteX38485" fmla="*/ 7197684 w 12184637"/>
              <a:gd name="connsiteY38485" fmla="*/ 3131415 h 4608812"/>
              <a:gd name="connsiteX38486" fmla="*/ 7189953 w 12184637"/>
              <a:gd name="connsiteY38486" fmla="*/ 3132741 h 4608812"/>
              <a:gd name="connsiteX38487" fmla="*/ 7145043 w 12184637"/>
              <a:gd name="connsiteY38487" fmla="*/ 3196057 h 4608812"/>
              <a:gd name="connsiteX38488" fmla="*/ 7146368 w 12184637"/>
              <a:gd name="connsiteY38488" fmla="*/ 3203787 h 4608812"/>
              <a:gd name="connsiteX38489" fmla="*/ 7149607 w 12184637"/>
              <a:gd name="connsiteY38489" fmla="*/ 3204818 h 4608812"/>
              <a:gd name="connsiteX38490" fmla="*/ 7154099 w 12184637"/>
              <a:gd name="connsiteY38490" fmla="*/ 3202462 h 4608812"/>
              <a:gd name="connsiteX38491" fmla="*/ 7195401 w 12184637"/>
              <a:gd name="connsiteY38491" fmla="*/ 3141428 h 4608812"/>
              <a:gd name="connsiteX38492" fmla="*/ 7306867 w 12184637"/>
              <a:gd name="connsiteY38492" fmla="*/ 3123390 h 4608812"/>
              <a:gd name="connsiteX38493" fmla="*/ 7311505 w 12184637"/>
              <a:gd name="connsiteY38493" fmla="*/ 3116985 h 4608812"/>
              <a:gd name="connsiteX38494" fmla="*/ 7305100 w 12184637"/>
              <a:gd name="connsiteY38494" fmla="*/ 3112347 h 4608812"/>
              <a:gd name="connsiteX38495" fmla="*/ 7193634 w 12184637"/>
              <a:gd name="connsiteY38495" fmla="*/ 3130385 h 4608812"/>
              <a:gd name="connsiteX38496" fmla="*/ 7188996 w 12184637"/>
              <a:gd name="connsiteY38496" fmla="*/ 3136790 h 4608812"/>
              <a:gd name="connsiteX38497" fmla="*/ 7194518 w 12184637"/>
              <a:gd name="connsiteY38497" fmla="*/ 3141502 h 4608812"/>
              <a:gd name="connsiteX38498" fmla="*/ 7195401 w 12184637"/>
              <a:gd name="connsiteY38498" fmla="*/ 3141428 h 4608812"/>
              <a:gd name="connsiteX38499" fmla="*/ 7310842 w 12184637"/>
              <a:gd name="connsiteY38499" fmla="*/ 3120740 h 4608812"/>
              <a:gd name="connsiteX38500" fmla="*/ 7349274 w 12184637"/>
              <a:gd name="connsiteY38500" fmla="*/ 3054700 h 4608812"/>
              <a:gd name="connsiteX38501" fmla="*/ 7347286 w 12184637"/>
              <a:gd name="connsiteY38501" fmla="*/ 3047043 h 4608812"/>
              <a:gd name="connsiteX38502" fmla="*/ 7339629 w 12184637"/>
              <a:gd name="connsiteY38502" fmla="*/ 3049031 h 4608812"/>
              <a:gd name="connsiteX38503" fmla="*/ 7301198 w 12184637"/>
              <a:gd name="connsiteY38503" fmla="*/ 3115071 h 4608812"/>
              <a:gd name="connsiteX38504" fmla="*/ 7303186 w 12184637"/>
              <a:gd name="connsiteY38504" fmla="*/ 3122728 h 4608812"/>
              <a:gd name="connsiteX38505" fmla="*/ 7306057 w 12184637"/>
              <a:gd name="connsiteY38505" fmla="*/ 3123464 h 4608812"/>
              <a:gd name="connsiteX38506" fmla="*/ 7310842 w 12184637"/>
              <a:gd name="connsiteY38506" fmla="*/ 3120740 h 4608812"/>
              <a:gd name="connsiteX38507" fmla="*/ 7345961 w 12184637"/>
              <a:gd name="connsiteY38507" fmla="*/ 3057277 h 4608812"/>
              <a:gd name="connsiteX38508" fmla="*/ 7437621 w 12184637"/>
              <a:gd name="connsiteY38508" fmla="*/ 3031877 h 4608812"/>
              <a:gd name="connsiteX38509" fmla="*/ 7441524 w 12184637"/>
              <a:gd name="connsiteY38509" fmla="*/ 3025030 h 4608812"/>
              <a:gd name="connsiteX38510" fmla="*/ 7434677 w 12184637"/>
              <a:gd name="connsiteY38510" fmla="*/ 3021128 h 4608812"/>
              <a:gd name="connsiteX38511" fmla="*/ 7343016 w 12184637"/>
              <a:gd name="connsiteY38511" fmla="*/ 3046528 h 4608812"/>
              <a:gd name="connsiteX38512" fmla="*/ 7339114 w 12184637"/>
              <a:gd name="connsiteY38512" fmla="*/ 3053375 h 4608812"/>
              <a:gd name="connsiteX38513" fmla="*/ 7344488 w 12184637"/>
              <a:gd name="connsiteY38513" fmla="*/ 3057498 h 4608812"/>
              <a:gd name="connsiteX38514" fmla="*/ 7345961 w 12184637"/>
              <a:gd name="connsiteY38514" fmla="*/ 3057277 h 4608812"/>
              <a:gd name="connsiteX38515" fmla="*/ 7441229 w 12184637"/>
              <a:gd name="connsiteY38515" fmla="*/ 3028564 h 4608812"/>
              <a:gd name="connsiteX38516" fmla="*/ 7442407 w 12184637"/>
              <a:gd name="connsiteY38516" fmla="*/ 3025545 h 4608812"/>
              <a:gd name="connsiteX38517" fmla="*/ 7439315 w 12184637"/>
              <a:gd name="connsiteY38517" fmla="*/ 3018330 h 4608812"/>
              <a:gd name="connsiteX38518" fmla="*/ 7432100 w 12184637"/>
              <a:gd name="connsiteY38518" fmla="*/ 3021423 h 4608812"/>
              <a:gd name="connsiteX38519" fmla="*/ 7430922 w 12184637"/>
              <a:gd name="connsiteY38519" fmla="*/ 3024441 h 4608812"/>
              <a:gd name="connsiteX38520" fmla="*/ 7434014 w 12184637"/>
              <a:gd name="connsiteY38520" fmla="*/ 3031656 h 4608812"/>
              <a:gd name="connsiteX38521" fmla="*/ 7436149 w 12184637"/>
              <a:gd name="connsiteY38521" fmla="*/ 3032024 h 4608812"/>
              <a:gd name="connsiteX38522" fmla="*/ 7441229 w 12184637"/>
              <a:gd name="connsiteY38522" fmla="*/ 3028564 h 4608812"/>
              <a:gd name="connsiteX38523" fmla="*/ 7442481 w 12184637"/>
              <a:gd name="connsiteY38523" fmla="*/ 3025545 h 4608812"/>
              <a:gd name="connsiteX38524" fmla="*/ 7467218 w 12184637"/>
              <a:gd name="connsiteY38524" fmla="*/ 2963775 h 4608812"/>
              <a:gd name="connsiteX38525" fmla="*/ 7464126 w 12184637"/>
              <a:gd name="connsiteY38525" fmla="*/ 2956560 h 4608812"/>
              <a:gd name="connsiteX38526" fmla="*/ 7456911 w 12184637"/>
              <a:gd name="connsiteY38526" fmla="*/ 2959653 h 4608812"/>
              <a:gd name="connsiteX38527" fmla="*/ 7432173 w 12184637"/>
              <a:gd name="connsiteY38527" fmla="*/ 3021423 h 4608812"/>
              <a:gd name="connsiteX38528" fmla="*/ 7435266 w 12184637"/>
              <a:gd name="connsiteY38528" fmla="*/ 3028637 h 4608812"/>
              <a:gd name="connsiteX38529" fmla="*/ 7437401 w 12184637"/>
              <a:gd name="connsiteY38529" fmla="*/ 3029006 h 4608812"/>
              <a:gd name="connsiteX38530" fmla="*/ 7442481 w 12184637"/>
              <a:gd name="connsiteY38530" fmla="*/ 3025545 h 4608812"/>
              <a:gd name="connsiteX38531" fmla="*/ 7464126 w 12184637"/>
              <a:gd name="connsiteY38531" fmla="*/ 2966794 h 4608812"/>
              <a:gd name="connsiteX38532" fmla="*/ 7533111 w 12184637"/>
              <a:gd name="connsiteY38532" fmla="*/ 2939185 h 4608812"/>
              <a:gd name="connsiteX38533" fmla="*/ 7536203 w 12184637"/>
              <a:gd name="connsiteY38533" fmla="*/ 2931970 h 4608812"/>
              <a:gd name="connsiteX38534" fmla="*/ 7528988 w 12184637"/>
              <a:gd name="connsiteY38534" fmla="*/ 2928878 h 4608812"/>
              <a:gd name="connsiteX38535" fmla="*/ 7460003 w 12184637"/>
              <a:gd name="connsiteY38535" fmla="*/ 2956487 h 4608812"/>
              <a:gd name="connsiteX38536" fmla="*/ 7456911 w 12184637"/>
              <a:gd name="connsiteY38536" fmla="*/ 2963702 h 4608812"/>
              <a:gd name="connsiteX38537" fmla="*/ 7462138 w 12184637"/>
              <a:gd name="connsiteY38537" fmla="*/ 2967236 h 4608812"/>
              <a:gd name="connsiteX38538" fmla="*/ 7464126 w 12184637"/>
              <a:gd name="connsiteY38538" fmla="*/ 2966794 h 4608812"/>
              <a:gd name="connsiteX38539" fmla="*/ 7533847 w 12184637"/>
              <a:gd name="connsiteY38539" fmla="*/ 2938891 h 4608812"/>
              <a:gd name="connsiteX38540" fmla="*/ 7583469 w 12184637"/>
              <a:gd name="connsiteY38540" fmla="*/ 2910104 h 4608812"/>
              <a:gd name="connsiteX38541" fmla="*/ 7585531 w 12184637"/>
              <a:gd name="connsiteY38541" fmla="*/ 2902447 h 4608812"/>
              <a:gd name="connsiteX38542" fmla="*/ 7577874 w 12184637"/>
              <a:gd name="connsiteY38542" fmla="*/ 2900459 h 4608812"/>
              <a:gd name="connsiteX38543" fmla="*/ 7528252 w 12184637"/>
              <a:gd name="connsiteY38543" fmla="*/ 2929246 h 4608812"/>
              <a:gd name="connsiteX38544" fmla="*/ 7526264 w 12184637"/>
              <a:gd name="connsiteY38544" fmla="*/ 2936903 h 4608812"/>
              <a:gd name="connsiteX38545" fmla="*/ 7531123 w 12184637"/>
              <a:gd name="connsiteY38545" fmla="*/ 2939701 h 4608812"/>
              <a:gd name="connsiteX38546" fmla="*/ 7533847 w 12184637"/>
              <a:gd name="connsiteY38546" fmla="*/ 2938891 h 4608812"/>
              <a:gd name="connsiteX38547" fmla="*/ 7584647 w 12184637"/>
              <a:gd name="connsiteY38547" fmla="*/ 2909221 h 4608812"/>
              <a:gd name="connsiteX38548" fmla="*/ 7618514 w 12184637"/>
              <a:gd name="connsiteY38548" fmla="*/ 2875133 h 4608812"/>
              <a:gd name="connsiteX38549" fmla="*/ 7618514 w 12184637"/>
              <a:gd name="connsiteY38549" fmla="*/ 2867256 h 4608812"/>
              <a:gd name="connsiteX38550" fmla="*/ 7610636 w 12184637"/>
              <a:gd name="connsiteY38550" fmla="*/ 2867256 h 4608812"/>
              <a:gd name="connsiteX38551" fmla="*/ 7576769 w 12184637"/>
              <a:gd name="connsiteY38551" fmla="*/ 2901343 h 4608812"/>
              <a:gd name="connsiteX38552" fmla="*/ 7576769 w 12184637"/>
              <a:gd name="connsiteY38552" fmla="*/ 2909221 h 4608812"/>
              <a:gd name="connsiteX38553" fmla="*/ 7580745 w 12184637"/>
              <a:gd name="connsiteY38553" fmla="*/ 2910840 h 4608812"/>
              <a:gd name="connsiteX38554" fmla="*/ 7584647 w 12184637"/>
              <a:gd name="connsiteY38554" fmla="*/ 2909221 h 4608812"/>
              <a:gd name="connsiteX38555" fmla="*/ 7620134 w 12184637"/>
              <a:gd name="connsiteY38555" fmla="*/ 2871452 h 4608812"/>
              <a:gd name="connsiteX38556" fmla="*/ 7622269 w 12184637"/>
              <a:gd name="connsiteY38556" fmla="*/ 2816750 h 4608812"/>
              <a:gd name="connsiteX38557" fmla="*/ 7616894 w 12184637"/>
              <a:gd name="connsiteY38557" fmla="*/ 2811007 h 4608812"/>
              <a:gd name="connsiteX38558" fmla="*/ 7611152 w 12184637"/>
              <a:gd name="connsiteY38558" fmla="*/ 2816382 h 4608812"/>
              <a:gd name="connsiteX38559" fmla="*/ 7609016 w 12184637"/>
              <a:gd name="connsiteY38559" fmla="*/ 2871084 h 4608812"/>
              <a:gd name="connsiteX38560" fmla="*/ 7614391 w 12184637"/>
              <a:gd name="connsiteY38560" fmla="*/ 2876826 h 4608812"/>
              <a:gd name="connsiteX38561" fmla="*/ 7614612 w 12184637"/>
              <a:gd name="connsiteY38561" fmla="*/ 2876826 h 4608812"/>
              <a:gd name="connsiteX38562" fmla="*/ 7620134 w 12184637"/>
              <a:gd name="connsiteY38562" fmla="*/ 2871452 h 4608812"/>
              <a:gd name="connsiteX38563" fmla="*/ 7618293 w 12184637"/>
              <a:gd name="connsiteY38563" fmla="*/ 2821904 h 4608812"/>
              <a:gd name="connsiteX38564" fmla="*/ 7622048 w 12184637"/>
              <a:gd name="connsiteY38564" fmla="*/ 2814983 h 4608812"/>
              <a:gd name="connsiteX38565" fmla="*/ 7608501 w 12184637"/>
              <a:gd name="connsiteY38565" fmla="*/ 2770073 h 4608812"/>
              <a:gd name="connsiteX38566" fmla="*/ 7601580 w 12184637"/>
              <a:gd name="connsiteY38566" fmla="*/ 2766318 h 4608812"/>
              <a:gd name="connsiteX38567" fmla="*/ 7597825 w 12184637"/>
              <a:gd name="connsiteY38567" fmla="*/ 2773239 h 4608812"/>
              <a:gd name="connsiteX38568" fmla="*/ 7611372 w 12184637"/>
              <a:gd name="connsiteY38568" fmla="*/ 2818149 h 4608812"/>
              <a:gd name="connsiteX38569" fmla="*/ 7616747 w 12184637"/>
              <a:gd name="connsiteY38569" fmla="*/ 2822124 h 4608812"/>
              <a:gd name="connsiteX38570" fmla="*/ 7618293 w 12184637"/>
              <a:gd name="connsiteY38570" fmla="*/ 2821904 h 4608812"/>
              <a:gd name="connsiteX38571" fmla="*/ 7606955 w 12184637"/>
              <a:gd name="connsiteY38571" fmla="*/ 2775742 h 4608812"/>
              <a:gd name="connsiteX38572" fmla="*/ 7607323 w 12184637"/>
              <a:gd name="connsiteY38572" fmla="*/ 2767864 h 4608812"/>
              <a:gd name="connsiteX38573" fmla="*/ 7576843 w 12184637"/>
              <a:gd name="connsiteY38573" fmla="*/ 2734586 h 4608812"/>
              <a:gd name="connsiteX38574" fmla="*/ 7568966 w 12184637"/>
              <a:gd name="connsiteY38574" fmla="*/ 2734218 h 4608812"/>
              <a:gd name="connsiteX38575" fmla="*/ 7568597 w 12184637"/>
              <a:gd name="connsiteY38575" fmla="*/ 2742096 h 4608812"/>
              <a:gd name="connsiteX38576" fmla="*/ 7599077 w 12184637"/>
              <a:gd name="connsiteY38576" fmla="*/ 2775374 h 4608812"/>
              <a:gd name="connsiteX38577" fmla="*/ 7603200 w 12184637"/>
              <a:gd name="connsiteY38577" fmla="*/ 2777214 h 4608812"/>
              <a:gd name="connsiteX38578" fmla="*/ 7606955 w 12184637"/>
              <a:gd name="connsiteY38578" fmla="*/ 2775742 h 4608812"/>
              <a:gd name="connsiteX38579" fmla="*/ 7577800 w 12184637"/>
              <a:gd name="connsiteY38579" fmla="*/ 2740476 h 4608812"/>
              <a:gd name="connsiteX38580" fmla="*/ 7574708 w 12184637"/>
              <a:gd name="connsiteY38580" fmla="*/ 2733188 h 4608812"/>
              <a:gd name="connsiteX38581" fmla="*/ 7525822 w 12184637"/>
              <a:gd name="connsiteY38581" fmla="*/ 2713309 h 4608812"/>
              <a:gd name="connsiteX38582" fmla="*/ 7518534 w 12184637"/>
              <a:gd name="connsiteY38582" fmla="*/ 2716401 h 4608812"/>
              <a:gd name="connsiteX38583" fmla="*/ 7521626 w 12184637"/>
              <a:gd name="connsiteY38583" fmla="*/ 2723690 h 4608812"/>
              <a:gd name="connsiteX38584" fmla="*/ 7570512 w 12184637"/>
              <a:gd name="connsiteY38584" fmla="*/ 2743568 h 4608812"/>
              <a:gd name="connsiteX38585" fmla="*/ 7572647 w 12184637"/>
              <a:gd name="connsiteY38585" fmla="*/ 2744010 h 4608812"/>
              <a:gd name="connsiteX38586" fmla="*/ 7577800 w 12184637"/>
              <a:gd name="connsiteY38586" fmla="*/ 2740476 h 4608812"/>
              <a:gd name="connsiteX38587" fmla="*/ 7529282 w 12184637"/>
              <a:gd name="connsiteY38587" fmla="*/ 2719420 h 4608812"/>
              <a:gd name="connsiteX38588" fmla="*/ 7524644 w 12184637"/>
              <a:gd name="connsiteY38588" fmla="*/ 2713015 h 4608812"/>
              <a:gd name="connsiteX38589" fmla="*/ 7459120 w 12184637"/>
              <a:gd name="connsiteY38589" fmla="*/ 2702339 h 4608812"/>
              <a:gd name="connsiteX38590" fmla="*/ 7452714 w 12184637"/>
              <a:gd name="connsiteY38590" fmla="*/ 2706978 h 4608812"/>
              <a:gd name="connsiteX38591" fmla="*/ 7457353 w 12184637"/>
              <a:gd name="connsiteY38591" fmla="*/ 2713383 h 4608812"/>
              <a:gd name="connsiteX38592" fmla="*/ 7522877 w 12184637"/>
              <a:gd name="connsiteY38592" fmla="*/ 2724058 h 4608812"/>
              <a:gd name="connsiteX38593" fmla="*/ 7523834 w 12184637"/>
              <a:gd name="connsiteY38593" fmla="*/ 2724132 h 4608812"/>
              <a:gd name="connsiteX38594" fmla="*/ 7529282 w 12184637"/>
              <a:gd name="connsiteY38594" fmla="*/ 2719420 h 4608812"/>
              <a:gd name="connsiteX38595" fmla="*/ 7463832 w 12184637"/>
              <a:gd name="connsiteY38595" fmla="*/ 2708229 h 4608812"/>
              <a:gd name="connsiteX38596" fmla="*/ 7458678 w 12184637"/>
              <a:gd name="connsiteY38596" fmla="*/ 2702266 h 4608812"/>
              <a:gd name="connsiteX38597" fmla="*/ 7378208 w 12184637"/>
              <a:gd name="connsiteY38597" fmla="*/ 2696376 h 4608812"/>
              <a:gd name="connsiteX38598" fmla="*/ 7372244 w 12184637"/>
              <a:gd name="connsiteY38598" fmla="*/ 2701530 h 4608812"/>
              <a:gd name="connsiteX38599" fmla="*/ 7377398 w 12184637"/>
              <a:gd name="connsiteY38599" fmla="*/ 2707493 h 4608812"/>
              <a:gd name="connsiteX38600" fmla="*/ 7457868 w 12184637"/>
              <a:gd name="connsiteY38600" fmla="*/ 2713383 h 4608812"/>
              <a:gd name="connsiteX38601" fmla="*/ 7458310 w 12184637"/>
              <a:gd name="connsiteY38601" fmla="*/ 2713383 h 4608812"/>
              <a:gd name="connsiteX38602" fmla="*/ 7463832 w 12184637"/>
              <a:gd name="connsiteY38602" fmla="*/ 2708229 h 4608812"/>
              <a:gd name="connsiteX38603" fmla="*/ 7383435 w 12184637"/>
              <a:gd name="connsiteY38603" fmla="*/ 2702192 h 4608812"/>
              <a:gd name="connsiteX38604" fmla="*/ 7378134 w 12184637"/>
              <a:gd name="connsiteY38604" fmla="*/ 2696376 h 4608812"/>
              <a:gd name="connsiteX38605" fmla="*/ 7285442 w 12184637"/>
              <a:gd name="connsiteY38605" fmla="*/ 2691517 h 4608812"/>
              <a:gd name="connsiteX38606" fmla="*/ 7279626 w 12184637"/>
              <a:gd name="connsiteY38606" fmla="*/ 2696818 h 4608812"/>
              <a:gd name="connsiteX38607" fmla="*/ 7284927 w 12184637"/>
              <a:gd name="connsiteY38607" fmla="*/ 2702634 h 4608812"/>
              <a:gd name="connsiteX38608" fmla="*/ 7377619 w 12184637"/>
              <a:gd name="connsiteY38608" fmla="*/ 2707493 h 4608812"/>
              <a:gd name="connsiteX38609" fmla="*/ 7377913 w 12184637"/>
              <a:gd name="connsiteY38609" fmla="*/ 2707493 h 4608812"/>
              <a:gd name="connsiteX38610" fmla="*/ 7383435 w 12184637"/>
              <a:gd name="connsiteY38610" fmla="*/ 2702192 h 4608812"/>
              <a:gd name="connsiteX38611" fmla="*/ 7290743 w 12184637"/>
              <a:gd name="connsiteY38611" fmla="*/ 2697480 h 4608812"/>
              <a:gd name="connsiteX38612" fmla="*/ 7285590 w 12184637"/>
              <a:gd name="connsiteY38612" fmla="*/ 2691517 h 4608812"/>
              <a:gd name="connsiteX38613" fmla="*/ 7183548 w 12184637"/>
              <a:gd name="connsiteY38613" fmla="*/ 2683786 h 4608812"/>
              <a:gd name="connsiteX38614" fmla="*/ 7177585 w 12184637"/>
              <a:gd name="connsiteY38614" fmla="*/ 2688940 h 4608812"/>
              <a:gd name="connsiteX38615" fmla="*/ 7182738 w 12184637"/>
              <a:gd name="connsiteY38615" fmla="*/ 2694904 h 4608812"/>
              <a:gd name="connsiteX38616" fmla="*/ 7284780 w 12184637"/>
              <a:gd name="connsiteY38616" fmla="*/ 2702634 h 4608812"/>
              <a:gd name="connsiteX38617" fmla="*/ 7285222 w 12184637"/>
              <a:gd name="connsiteY38617" fmla="*/ 2702634 h 4608812"/>
              <a:gd name="connsiteX38618" fmla="*/ 7290743 w 12184637"/>
              <a:gd name="connsiteY38618" fmla="*/ 2697480 h 4608812"/>
              <a:gd name="connsiteX38619" fmla="*/ 7188701 w 12184637"/>
              <a:gd name="connsiteY38619" fmla="*/ 2689676 h 4608812"/>
              <a:gd name="connsiteX38620" fmla="*/ 7183474 w 12184637"/>
              <a:gd name="connsiteY38620" fmla="*/ 2683786 h 4608812"/>
              <a:gd name="connsiteX38621" fmla="*/ 7076573 w 12184637"/>
              <a:gd name="connsiteY38621" fmla="*/ 2676940 h 4608812"/>
              <a:gd name="connsiteX38622" fmla="*/ 7070684 w 12184637"/>
              <a:gd name="connsiteY38622" fmla="*/ 2682167 h 4608812"/>
              <a:gd name="connsiteX38623" fmla="*/ 7075911 w 12184637"/>
              <a:gd name="connsiteY38623" fmla="*/ 2688056 h 4608812"/>
              <a:gd name="connsiteX38624" fmla="*/ 7182812 w 12184637"/>
              <a:gd name="connsiteY38624" fmla="*/ 2694904 h 4608812"/>
              <a:gd name="connsiteX38625" fmla="*/ 7183180 w 12184637"/>
              <a:gd name="connsiteY38625" fmla="*/ 2694904 h 4608812"/>
              <a:gd name="connsiteX38626" fmla="*/ 7188701 w 12184637"/>
              <a:gd name="connsiteY38626" fmla="*/ 2689676 h 4608812"/>
              <a:gd name="connsiteX38627" fmla="*/ 7081801 w 12184637"/>
              <a:gd name="connsiteY38627" fmla="*/ 2682608 h 4608812"/>
              <a:gd name="connsiteX38628" fmla="*/ 7076353 w 12184637"/>
              <a:gd name="connsiteY38628" fmla="*/ 2676940 h 4608812"/>
              <a:gd name="connsiteX38629" fmla="*/ 6969304 w 12184637"/>
              <a:gd name="connsiteY38629" fmla="*/ 2674657 h 4608812"/>
              <a:gd name="connsiteX38630" fmla="*/ 6963636 w 12184637"/>
              <a:gd name="connsiteY38630" fmla="*/ 2680105 h 4608812"/>
              <a:gd name="connsiteX38631" fmla="*/ 6969084 w 12184637"/>
              <a:gd name="connsiteY38631" fmla="*/ 2685774 h 4608812"/>
              <a:gd name="connsiteX38632" fmla="*/ 7076132 w 12184637"/>
              <a:gd name="connsiteY38632" fmla="*/ 2688056 h 4608812"/>
              <a:gd name="connsiteX38633" fmla="*/ 7076279 w 12184637"/>
              <a:gd name="connsiteY38633" fmla="*/ 2688056 h 4608812"/>
              <a:gd name="connsiteX38634" fmla="*/ 7081801 w 12184637"/>
              <a:gd name="connsiteY38634" fmla="*/ 2682608 h 4608812"/>
              <a:gd name="connsiteX38635" fmla="*/ 6865790 w 12184637"/>
              <a:gd name="connsiteY38635" fmla="*/ 2692474 h 4608812"/>
              <a:gd name="connsiteX38636" fmla="*/ 6969525 w 12184637"/>
              <a:gd name="connsiteY38636" fmla="*/ 2685774 h 4608812"/>
              <a:gd name="connsiteX38637" fmla="*/ 6974752 w 12184637"/>
              <a:gd name="connsiteY38637" fmla="*/ 2679884 h 4608812"/>
              <a:gd name="connsiteX38638" fmla="*/ 6968863 w 12184637"/>
              <a:gd name="connsiteY38638" fmla="*/ 2674657 h 4608812"/>
              <a:gd name="connsiteX38639" fmla="*/ 6865128 w 12184637"/>
              <a:gd name="connsiteY38639" fmla="*/ 2681357 h 4608812"/>
              <a:gd name="connsiteX38640" fmla="*/ 6859900 w 12184637"/>
              <a:gd name="connsiteY38640" fmla="*/ 2687247 h 4608812"/>
              <a:gd name="connsiteX38641" fmla="*/ 6865496 w 12184637"/>
              <a:gd name="connsiteY38641" fmla="*/ 2692474 h 4608812"/>
              <a:gd name="connsiteX38642" fmla="*/ 6865790 w 12184637"/>
              <a:gd name="connsiteY38642" fmla="*/ 2692474 h 4608812"/>
              <a:gd name="connsiteX38643" fmla="*/ 6769638 w 12184637"/>
              <a:gd name="connsiteY38643" fmla="*/ 2712426 h 4608812"/>
              <a:gd name="connsiteX38644" fmla="*/ 6866527 w 12184637"/>
              <a:gd name="connsiteY38644" fmla="*/ 2692400 h 4608812"/>
              <a:gd name="connsiteX38645" fmla="*/ 6870870 w 12184637"/>
              <a:gd name="connsiteY38645" fmla="*/ 2685848 h 4608812"/>
              <a:gd name="connsiteX38646" fmla="*/ 6864318 w 12184637"/>
              <a:gd name="connsiteY38646" fmla="*/ 2681504 h 4608812"/>
              <a:gd name="connsiteX38647" fmla="*/ 6767430 w 12184637"/>
              <a:gd name="connsiteY38647" fmla="*/ 2701530 h 4608812"/>
              <a:gd name="connsiteX38648" fmla="*/ 6763086 w 12184637"/>
              <a:gd name="connsiteY38648" fmla="*/ 2708082 h 4608812"/>
              <a:gd name="connsiteX38649" fmla="*/ 6768607 w 12184637"/>
              <a:gd name="connsiteY38649" fmla="*/ 2712499 h 4608812"/>
              <a:gd name="connsiteX38650" fmla="*/ 6769638 w 12184637"/>
              <a:gd name="connsiteY38650" fmla="*/ 2712426 h 4608812"/>
              <a:gd name="connsiteX38651" fmla="*/ 6680260 w 12184637"/>
              <a:gd name="connsiteY38651" fmla="*/ 2745262 h 4608812"/>
              <a:gd name="connsiteX38652" fmla="*/ 6770448 w 12184637"/>
              <a:gd name="connsiteY38652" fmla="*/ 2712205 h 4608812"/>
              <a:gd name="connsiteX38653" fmla="*/ 6773761 w 12184637"/>
              <a:gd name="connsiteY38653" fmla="*/ 2705064 h 4608812"/>
              <a:gd name="connsiteX38654" fmla="*/ 6766620 w 12184637"/>
              <a:gd name="connsiteY38654" fmla="*/ 2701751 h 4608812"/>
              <a:gd name="connsiteX38655" fmla="*/ 6676432 w 12184637"/>
              <a:gd name="connsiteY38655" fmla="*/ 2734807 h 4608812"/>
              <a:gd name="connsiteX38656" fmla="*/ 6673118 w 12184637"/>
              <a:gd name="connsiteY38656" fmla="*/ 2741949 h 4608812"/>
              <a:gd name="connsiteX38657" fmla="*/ 6678419 w 12184637"/>
              <a:gd name="connsiteY38657" fmla="*/ 2745630 h 4608812"/>
              <a:gd name="connsiteX38658" fmla="*/ 6680260 w 12184637"/>
              <a:gd name="connsiteY38658" fmla="*/ 2745262 h 4608812"/>
              <a:gd name="connsiteX38659" fmla="*/ 6597507 w 12184637"/>
              <a:gd name="connsiteY38659" fmla="*/ 2790687 h 4608812"/>
              <a:gd name="connsiteX38660" fmla="*/ 6681070 w 12184637"/>
              <a:gd name="connsiteY38660" fmla="*/ 2744894 h 4608812"/>
              <a:gd name="connsiteX38661" fmla="*/ 6683278 w 12184637"/>
              <a:gd name="connsiteY38661" fmla="*/ 2737310 h 4608812"/>
              <a:gd name="connsiteX38662" fmla="*/ 6675695 w 12184637"/>
              <a:gd name="connsiteY38662" fmla="*/ 2735102 h 4608812"/>
              <a:gd name="connsiteX38663" fmla="*/ 6592133 w 12184637"/>
              <a:gd name="connsiteY38663" fmla="*/ 2780895 h 4608812"/>
              <a:gd name="connsiteX38664" fmla="*/ 6589924 w 12184637"/>
              <a:gd name="connsiteY38664" fmla="*/ 2788479 h 4608812"/>
              <a:gd name="connsiteX38665" fmla="*/ 6594857 w 12184637"/>
              <a:gd name="connsiteY38665" fmla="*/ 2791350 h 4608812"/>
              <a:gd name="connsiteX38666" fmla="*/ 6597507 w 12184637"/>
              <a:gd name="connsiteY38666" fmla="*/ 2790687 h 4608812"/>
              <a:gd name="connsiteX38667" fmla="*/ 6522780 w 12184637"/>
              <a:gd name="connsiteY38667" fmla="*/ 2848481 h 4608812"/>
              <a:gd name="connsiteX38668" fmla="*/ 6598244 w 12184637"/>
              <a:gd name="connsiteY38668" fmla="*/ 2790246 h 4608812"/>
              <a:gd name="connsiteX38669" fmla="*/ 6599274 w 12184637"/>
              <a:gd name="connsiteY38669" fmla="*/ 2782441 h 4608812"/>
              <a:gd name="connsiteX38670" fmla="*/ 6591470 w 12184637"/>
              <a:gd name="connsiteY38670" fmla="*/ 2781411 h 4608812"/>
              <a:gd name="connsiteX38671" fmla="*/ 6516006 w 12184637"/>
              <a:gd name="connsiteY38671" fmla="*/ 2839647 h 4608812"/>
              <a:gd name="connsiteX38672" fmla="*/ 6514976 w 12184637"/>
              <a:gd name="connsiteY38672" fmla="*/ 2847451 h 4608812"/>
              <a:gd name="connsiteX38673" fmla="*/ 6519393 w 12184637"/>
              <a:gd name="connsiteY38673" fmla="*/ 2849586 h 4608812"/>
              <a:gd name="connsiteX38674" fmla="*/ 6522780 w 12184637"/>
              <a:gd name="connsiteY38674" fmla="*/ 2848481 h 4608812"/>
              <a:gd name="connsiteX38675" fmla="*/ 6457403 w 12184637"/>
              <a:gd name="connsiteY38675" fmla="*/ 2918497 h 4608812"/>
              <a:gd name="connsiteX38676" fmla="*/ 6523369 w 12184637"/>
              <a:gd name="connsiteY38676" fmla="*/ 2847893 h 4608812"/>
              <a:gd name="connsiteX38677" fmla="*/ 6523074 w 12184637"/>
              <a:gd name="connsiteY38677" fmla="*/ 2840015 h 4608812"/>
              <a:gd name="connsiteX38678" fmla="*/ 6515197 w 12184637"/>
              <a:gd name="connsiteY38678" fmla="*/ 2840309 h 4608812"/>
              <a:gd name="connsiteX38679" fmla="*/ 6449230 w 12184637"/>
              <a:gd name="connsiteY38679" fmla="*/ 2910914 h 4608812"/>
              <a:gd name="connsiteX38680" fmla="*/ 6449525 w 12184637"/>
              <a:gd name="connsiteY38680" fmla="*/ 2918792 h 4608812"/>
              <a:gd name="connsiteX38681" fmla="*/ 6453353 w 12184637"/>
              <a:gd name="connsiteY38681" fmla="*/ 2920264 h 4608812"/>
              <a:gd name="connsiteX38682" fmla="*/ 6457403 w 12184637"/>
              <a:gd name="connsiteY38682" fmla="*/ 2918497 h 4608812"/>
              <a:gd name="connsiteX38683" fmla="*/ 6410873 w 12184637"/>
              <a:gd name="connsiteY38683" fmla="*/ 2996243 h 4608812"/>
              <a:gd name="connsiteX38684" fmla="*/ 6458065 w 12184637"/>
              <a:gd name="connsiteY38684" fmla="*/ 2917540 h 4608812"/>
              <a:gd name="connsiteX38685" fmla="*/ 6456151 w 12184637"/>
              <a:gd name="connsiteY38685" fmla="*/ 2909883 h 4608812"/>
              <a:gd name="connsiteX38686" fmla="*/ 6448494 w 12184637"/>
              <a:gd name="connsiteY38686" fmla="*/ 2911797 h 4608812"/>
              <a:gd name="connsiteX38687" fmla="*/ 6401302 w 12184637"/>
              <a:gd name="connsiteY38687" fmla="*/ 2990501 h 4608812"/>
              <a:gd name="connsiteX38688" fmla="*/ 6403216 w 12184637"/>
              <a:gd name="connsiteY38688" fmla="*/ 2998158 h 4608812"/>
              <a:gd name="connsiteX38689" fmla="*/ 6406161 w 12184637"/>
              <a:gd name="connsiteY38689" fmla="*/ 2998967 h 4608812"/>
              <a:gd name="connsiteX38690" fmla="*/ 6410873 w 12184637"/>
              <a:gd name="connsiteY38690" fmla="*/ 2996243 h 4608812"/>
              <a:gd name="connsiteX38691" fmla="*/ 6392099 w 12184637"/>
              <a:gd name="connsiteY38691" fmla="*/ 3077376 h 4608812"/>
              <a:gd name="connsiteX38692" fmla="*/ 6411535 w 12184637"/>
              <a:gd name="connsiteY38692" fmla="*/ 2994624 h 4608812"/>
              <a:gd name="connsiteX38693" fmla="*/ 6407412 w 12184637"/>
              <a:gd name="connsiteY38693" fmla="*/ 2987924 h 4608812"/>
              <a:gd name="connsiteX38694" fmla="*/ 6400713 w 12184637"/>
              <a:gd name="connsiteY38694" fmla="*/ 2992047 h 4608812"/>
              <a:gd name="connsiteX38695" fmla="*/ 6381276 w 12184637"/>
              <a:gd name="connsiteY38695" fmla="*/ 3074799 h 4608812"/>
              <a:gd name="connsiteX38696" fmla="*/ 6385399 w 12184637"/>
              <a:gd name="connsiteY38696" fmla="*/ 3081499 h 4608812"/>
              <a:gd name="connsiteX38697" fmla="*/ 6386724 w 12184637"/>
              <a:gd name="connsiteY38697" fmla="*/ 3081646 h 4608812"/>
              <a:gd name="connsiteX38698" fmla="*/ 6392099 w 12184637"/>
              <a:gd name="connsiteY38698" fmla="*/ 3077376 h 4608812"/>
              <a:gd name="connsiteX38699" fmla="*/ 6409106 w 12184637"/>
              <a:gd name="connsiteY38699" fmla="*/ 3163883 h 4608812"/>
              <a:gd name="connsiteX38700" fmla="*/ 6413155 w 12184637"/>
              <a:gd name="connsiteY38700" fmla="*/ 3157110 h 4608812"/>
              <a:gd name="connsiteX38701" fmla="*/ 6392172 w 12184637"/>
              <a:gd name="connsiteY38701" fmla="*/ 3074726 h 4608812"/>
              <a:gd name="connsiteX38702" fmla="*/ 6385399 w 12184637"/>
              <a:gd name="connsiteY38702" fmla="*/ 3070676 h 4608812"/>
              <a:gd name="connsiteX38703" fmla="*/ 6381350 w 12184637"/>
              <a:gd name="connsiteY38703" fmla="*/ 3077450 h 4608812"/>
              <a:gd name="connsiteX38704" fmla="*/ 6402332 w 12184637"/>
              <a:gd name="connsiteY38704" fmla="*/ 3159834 h 4608812"/>
              <a:gd name="connsiteX38705" fmla="*/ 6407781 w 12184637"/>
              <a:gd name="connsiteY38705" fmla="*/ 3164031 h 4608812"/>
              <a:gd name="connsiteX38706" fmla="*/ 6409106 w 12184637"/>
              <a:gd name="connsiteY38706" fmla="*/ 3163883 h 4608812"/>
              <a:gd name="connsiteX38707" fmla="*/ 6414922 w 12184637"/>
              <a:gd name="connsiteY38707" fmla="*/ 3166166 h 4608812"/>
              <a:gd name="connsiteX38708" fmla="*/ 6415143 w 12184637"/>
              <a:gd name="connsiteY38708" fmla="*/ 3158288 h 4608812"/>
              <a:gd name="connsiteX38709" fmla="*/ 6411756 w 12184637"/>
              <a:gd name="connsiteY38709" fmla="*/ 3154680 h 4608812"/>
              <a:gd name="connsiteX38710" fmla="*/ 6403878 w 12184637"/>
              <a:gd name="connsiteY38710" fmla="*/ 3154459 h 4608812"/>
              <a:gd name="connsiteX38711" fmla="*/ 6403658 w 12184637"/>
              <a:gd name="connsiteY38711" fmla="*/ 3162337 h 4608812"/>
              <a:gd name="connsiteX38712" fmla="*/ 6407044 w 12184637"/>
              <a:gd name="connsiteY38712" fmla="*/ 3165945 h 4608812"/>
              <a:gd name="connsiteX38713" fmla="*/ 6411167 w 12184637"/>
              <a:gd name="connsiteY38713" fmla="*/ 3167712 h 4608812"/>
              <a:gd name="connsiteX38714" fmla="*/ 6414922 w 12184637"/>
              <a:gd name="connsiteY38714" fmla="*/ 3166166 h 4608812"/>
              <a:gd name="connsiteX38715" fmla="*/ 6485453 w 12184637"/>
              <a:gd name="connsiteY38715" fmla="*/ 3240378 h 4608812"/>
              <a:gd name="connsiteX38716" fmla="*/ 6485674 w 12184637"/>
              <a:gd name="connsiteY38716" fmla="*/ 3232500 h 4608812"/>
              <a:gd name="connsiteX38717" fmla="*/ 6415216 w 12184637"/>
              <a:gd name="connsiteY38717" fmla="*/ 3158288 h 4608812"/>
              <a:gd name="connsiteX38718" fmla="*/ 6407339 w 12184637"/>
              <a:gd name="connsiteY38718" fmla="*/ 3158067 h 4608812"/>
              <a:gd name="connsiteX38719" fmla="*/ 6407118 w 12184637"/>
              <a:gd name="connsiteY38719" fmla="*/ 3165945 h 4608812"/>
              <a:gd name="connsiteX38720" fmla="*/ 6477575 w 12184637"/>
              <a:gd name="connsiteY38720" fmla="*/ 3240157 h 4608812"/>
              <a:gd name="connsiteX38721" fmla="*/ 6481624 w 12184637"/>
              <a:gd name="connsiteY38721" fmla="*/ 3241924 h 4608812"/>
              <a:gd name="connsiteX38722" fmla="*/ 6485453 w 12184637"/>
              <a:gd name="connsiteY38722" fmla="*/ 3240378 h 4608812"/>
              <a:gd name="connsiteX38723" fmla="*/ 6482729 w 12184637"/>
              <a:gd name="connsiteY38723" fmla="*/ 3241777 h 4608812"/>
              <a:gd name="connsiteX38724" fmla="*/ 6533382 w 12184637"/>
              <a:gd name="connsiteY38724" fmla="*/ 3231396 h 4608812"/>
              <a:gd name="connsiteX38725" fmla="*/ 6537725 w 12184637"/>
              <a:gd name="connsiteY38725" fmla="*/ 3224843 h 4608812"/>
              <a:gd name="connsiteX38726" fmla="*/ 6531173 w 12184637"/>
              <a:gd name="connsiteY38726" fmla="*/ 3220499 h 4608812"/>
              <a:gd name="connsiteX38727" fmla="*/ 6480520 w 12184637"/>
              <a:gd name="connsiteY38727" fmla="*/ 3230880 h 4608812"/>
              <a:gd name="connsiteX38728" fmla="*/ 6476176 w 12184637"/>
              <a:gd name="connsiteY38728" fmla="*/ 3237433 h 4608812"/>
              <a:gd name="connsiteX38729" fmla="*/ 6481698 w 12184637"/>
              <a:gd name="connsiteY38729" fmla="*/ 3241924 h 4608812"/>
              <a:gd name="connsiteX38730" fmla="*/ 6482729 w 12184637"/>
              <a:gd name="connsiteY38730" fmla="*/ 3241777 h 4608812"/>
              <a:gd name="connsiteX38731" fmla="*/ 6534707 w 12184637"/>
              <a:gd name="connsiteY38731" fmla="*/ 3230954 h 4608812"/>
              <a:gd name="connsiteX38732" fmla="*/ 6577850 w 12184637"/>
              <a:gd name="connsiteY38732" fmla="*/ 3209751 h 4608812"/>
              <a:gd name="connsiteX38733" fmla="*/ 6580353 w 12184637"/>
              <a:gd name="connsiteY38733" fmla="*/ 3202315 h 4608812"/>
              <a:gd name="connsiteX38734" fmla="*/ 6572917 w 12184637"/>
              <a:gd name="connsiteY38734" fmla="*/ 3199811 h 4608812"/>
              <a:gd name="connsiteX38735" fmla="*/ 6529774 w 12184637"/>
              <a:gd name="connsiteY38735" fmla="*/ 3221015 h 4608812"/>
              <a:gd name="connsiteX38736" fmla="*/ 6527271 w 12184637"/>
              <a:gd name="connsiteY38736" fmla="*/ 3228451 h 4608812"/>
              <a:gd name="connsiteX38737" fmla="*/ 6532277 w 12184637"/>
              <a:gd name="connsiteY38737" fmla="*/ 3231543 h 4608812"/>
              <a:gd name="connsiteX38738" fmla="*/ 6534707 w 12184637"/>
              <a:gd name="connsiteY38738" fmla="*/ 3230954 h 4608812"/>
              <a:gd name="connsiteX38739" fmla="*/ 6579764 w 12184637"/>
              <a:gd name="connsiteY38739" fmla="*/ 3208205 h 4608812"/>
              <a:gd name="connsiteX38740" fmla="*/ 6612600 w 12184637"/>
              <a:gd name="connsiteY38740" fmla="*/ 3166460 h 4608812"/>
              <a:gd name="connsiteX38741" fmla="*/ 6611643 w 12184637"/>
              <a:gd name="connsiteY38741" fmla="*/ 3158656 h 4608812"/>
              <a:gd name="connsiteX38742" fmla="*/ 6603839 w 12184637"/>
              <a:gd name="connsiteY38742" fmla="*/ 3159613 h 4608812"/>
              <a:gd name="connsiteX38743" fmla="*/ 6571003 w 12184637"/>
              <a:gd name="connsiteY38743" fmla="*/ 3201357 h 4608812"/>
              <a:gd name="connsiteX38744" fmla="*/ 6571960 w 12184637"/>
              <a:gd name="connsiteY38744" fmla="*/ 3209162 h 4608812"/>
              <a:gd name="connsiteX38745" fmla="*/ 6575420 w 12184637"/>
              <a:gd name="connsiteY38745" fmla="*/ 3210339 h 4608812"/>
              <a:gd name="connsiteX38746" fmla="*/ 6579764 w 12184637"/>
              <a:gd name="connsiteY38746" fmla="*/ 3208205 h 4608812"/>
              <a:gd name="connsiteX38747" fmla="*/ 6612968 w 12184637"/>
              <a:gd name="connsiteY38747" fmla="*/ 3165871 h 4608812"/>
              <a:gd name="connsiteX38748" fmla="*/ 6647498 w 12184637"/>
              <a:gd name="connsiteY38748" fmla="*/ 3110065 h 4608812"/>
              <a:gd name="connsiteX38749" fmla="*/ 6645657 w 12184637"/>
              <a:gd name="connsiteY38749" fmla="*/ 3102408 h 4608812"/>
              <a:gd name="connsiteX38750" fmla="*/ 6638000 w 12184637"/>
              <a:gd name="connsiteY38750" fmla="*/ 3104249 h 4608812"/>
              <a:gd name="connsiteX38751" fmla="*/ 6603471 w 12184637"/>
              <a:gd name="connsiteY38751" fmla="*/ 3160055 h 4608812"/>
              <a:gd name="connsiteX38752" fmla="*/ 6605311 w 12184637"/>
              <a:gd name="connsiteY38752" fmla="*/ 3167712 h 4608812"/>
              <a:gd name="connsiteX38753" fmla="*/ 6608256 w 12184637"/>
              <a:gd name="connsiteY38753" fmla="*/ 3168522 h 4608812"/>
              <a:gd name="connsiteX38754" fmla="*/ 6612968 w 12184637"/>
              <a:gd name="connsiteY38754" fmla="*/ 3165871 h 4608812"/>
              <a:gd name="connsiteX38755" fmla="*/ 6647129 w 12184637"/>
              <a:gd name="connsiteY38755" fmla="*/ 3110506 h 4608812"/>
              <a:gd name="connsiteX38756" fmla="*/ 6695426 w 12184637"/>
              <a:gd name="connsiteY38756" fmla="*/ 3047191 h 4608812"/>
              <a:gd name="connsiteX38757" fmla="*/ 6694396 w 12184637"/>
              <a:gd name="connsiteY38757" fmla="*/ 3039386 h 4608812"/>
              <a:gd name="connsiteX38758" fmla="*/ 6686592 w 12184637"/>
              <a:gd name="connsiteY38758" fmla="*/ 3040417 h 4608812"/>
              <a:gd name="connsiteX38759" fmla="*/ 6638295 w 12184637"/>
              <a:gd name="connsiteY38759" fmla="*/ 3103733 h 4608812"/>
              <a:gd name="connsiteX38760" fmla="*/ 6639325 w 12184637"/>
              <a:gd name="connsiteY38760" fmla="*/ 3111537 h 4608812"/>
              <a:gd name="connsiteX38761" fmla="*/ 6642786 w 12184637"/>
              <a:gd name="connsiteY38761" fmla="*/ 3112642 h 4608812"/>
              <a:gd name="connsiteX38762" fmla="*/ 6647129 w 12184637"/>
              <a:gd name="connsiteY38762" fmla="*/ 3110506 h 4608812"/>
              <a:gd name="connsiteX38763" fmla="*/ 6695205 w 12184637"/>
              <a:gd name="connsiteY38763" fmla="*/ 3047485 h 4608812"/>
              <a:gd name="connsiteX38764" fmla="*/ 6752631 w 12184637"/>
              <a:gd name="connsiteY38764" fmla="*/ 2982034 h 4608812"/>
              <a:gd name="connsiteX38765" fmla="*/ 6752116 w 12184637"/>
              <a:gd name="connsiteY38765" fmla="*/ 2974156 h 4608812"/>
              <a:gd name="connsiteX38766" fmla="*/ 6744238 w 12184637"/>
              <a:gd name="connsiteY38766" fmla="*/ 2974672 h 4608812"/>
              <a:gd name="connsiteX38767" fmla="*/ 6686812 w 12184637"/>
              <a:gd name="connsiteY38767" fmla="*/ 3040123 h 4608812"/>
              <a:gd name="connsiteX38768" fmla="*/ 6687328 w 12184637"/>
              <a:gd name="connsiteY38768" fmla="*/ 3048000 h 4608812"/>
              <a:gd name="connsiteX38769" fmla="*/ 6691009 w 12184637"/>
              <a:gd name="connsiteY38769" fmla="*/ 3049399 h 4608812"/>
              <a:gd name="connsiteX38770" fmla="*/ 6695205 w 12184637"/>
              <a:gd name="connsiteY38770" fmla="*/ 3047485 h 4608812"/>
              <a:gd name="connsiteX38771" fmla="*/ 6752484 w 12184637"/>
              <a:gd name="connsiteY38771" fmla="*/ 2982255 h 4608812"/>
              <a:gd name="connsiteX38772" fmla="*/ 6814180 w 12184637"/>
              <a:gd name="connsiteY38772" fmla="*/ 2920117 h 4608812"/>
              <a:gd name="connsiteX38773" fmla="*/ 6814180 w 12184637"/>
              <a:gd name="connsiteY38773" fmla="*/ 2912239 h 4608812"/>
              <a:gd name="connsiteX38774" fmla="*/ 6806303 w 12184637"/>
              <a:gd name="connsiteY38774" fmla="*/ 2912239 h 4608812"/>
              <a:gd name="connsiteX38775" fmla="*/ 6744607 w 12184637"/>
              <a:gd name="connsiteY38775" fmla="*/ 2974377 h 4608812"/>
              <a:gd name="connsiteX38776" fmla="*/ 6744607 w 12184637"/>
              <a:gd name="connsiteY38776" fmla="*/ 2982255 h 4608812"/>
              <a:gd name="connsiteX38777" fmla="*/ 6748582 w 12184637"/>
              <a:gd name="connsiteY38777" fmla="*/ 2983875 h 4608812"/>
              <a:gd name="connsiteX38778" fmla="*/ 6752484 w 12184637"/>
              <a:gd name="connsiteY38778" fmla="*/ 2982255 h 4608812"/>
              <a:gd name="connsiteX38779" fmla="*/ 6813960 w 12184637"/>
              <a:gd name="connsiteY38779" fmla="*/ 2920338 h 4608812"/>
              <a:gd name="connsiteX38780" fmla="*/ 6874919 w 12184637"/>
              <a:gd name="connsiteY38780" fmla="*/ 2863722 h 4608812"/>
              <a:gd name="connsiteX38781" fmla="*/ 6875214 w 12184637"/>
              <a:gd name="connsiteY38781" fmla="*/ 2855844 h 4608812"/>
              <a:gd name="connsiteX38782" fmla="*/ 6867336 w 12184637"/>
              <a:gd name="connsiteY38782" fmla="*/ 2855549 h 4608812"/>
              <a:gd name="connsiteX38783" fmla="*/ 6806376 w 12184637"/>
              <a:gd name="connsiteY38783" fmla="*/ 2912166 h 4608812"/>
              <a:gd name="connsiteX38784" fmla="*/ 6806082 w 12184637"/>
              <a:gd name="connsiteY38784" fmla="*/ 2920043 h 4608812"/>
              <a:gd name="connsiteX38785" fmla="*/ 6810205 w 12184637"/>
              <a:gd name="connsiteY38785" fmla="*/ 2921810 h 4608812"/>
              <a:gd name="connsiteX38786" fmla="*/ 6813960 w 12184637"/>
              <a:gd name="connsiteY38786" fmla="*/ 2920338 h 4608812"/>
              <a:gd name="connsiteX38787" fmla="*/ 6874846 w 12184637"/>
              <a:gd name="connsiteY38787" fmla="*/ 2863722 h 4608812"/>
              <a:gd name="connsiteX38788" fmla="*/ 6929916 w 12184637"/>
              <a:gd name="connsiteY38788" fmla="*/ 2814762 h 4608812"/>
              <a:gd name="connsiteX38789" fmla="*/ 6930358 w 12184637"/>
              <a:gd name="connsiteY38789" fmla="*/ 2806884 h 4608812"/>
              <a:gd name="connsiteX38790" fmla="*/ 6922480 w 12184637"/>
              <a:gd name="connsiteY38790" fmla="*/ 2806443 h 4608812"/>
              <a:gd name="connsiteX38791" fmla="*/ 6867410 w 12184637"/>
              <a:gd name="connsiteY38791" fmla="*/ 2855402 h 4608812"/>
              <a:gd name="connsiteX38792" fmla="*/ 6866968 w 12184637"/>
              <a:gd name="connsiteY38792" fmla="*/ 2863280 h 4608812"/>
              <a:gd name="connsiteX38793" fmla="*/ 6871165 w 12184637"/>
              <a:gd name="connsiteY38793" fmla="*/ 2865120 h 4608812"/>
              <a:gd name="connsiteX38794" fmla="*/ 6874846 w 12184637"/>
              <a:gd name="connsiteY38794" fmla="*/ 2863722 h 4608812"/>
              <a:gd name="connsiteX38795" fmla="*/ 6930432 w 12184637"/>
              <a:gd name="connsiteY38795" fmla="*/ 2814247 h 4608812"/>
              <a:gd name="connsiteX38796" fmla="*/ 6968716 w 12184637"/>
              <a:gd name="connsiteY38796" fmla="*/ 2770220 h 4608812"/>
              <a:gd name="connsiteX38797" fmla="*/ 6968200 w 12184637"/>
              <a:gd name="connsiteY38797" fmla="*/ 2762342 h 4608812"/>
              <a:gd name="connsiteX38798" fmla="*/ 6960323 w 12184637"/>
              <a:gd name="connsiteY38798" fmla="*/ 2762858 h 4608812"/>
              <a:gd name="connsiteX38799" fmla="*/ 6922038 w 12184637"/>
              <a:gd name="connsiteY38799" fmla="*/ 2806884 h 4608812"/>
              <a:gd name="connsiteX38800" fmla="*/ 6922554 w 12184637"/>
              <a:gd name="connsiteY38800" fmla="*/ 2814762 h 4608812"/>
              <a:gd name="connsiteX38801" fmla="*/ 6926235 w 12184637"/>
              <a:gd name="connsiteY38801" fmla="*/ 2816161 h 4608812"/>
              <a:gd name="connsiteX38802" fmla="*/ 6930432 w 12184637"/>
              <a:gd name="connsiteY38802" fmla="*/ 2814247 h 4608812"/>
              <a:gd name="connsiteX38803" fmla="*/ 6969893 w 12184637"/>
              <a:gd name="connsiteY38803" fmla="*/ 2767938 h 4608812"/>
              <a:gd name="connsiteX38804" fmla="*/ 6980569 w 12184637"/>
              <a:gd name="connsiteY38804" fmla="*/ 2726120 h 4608812"/>
              <a:gd name="connsiteX38805" fmla="*/ 6976520 w 12184637"/>
              <a:gd name="connsiteY38805" fmla="*/ 2719346 h 4608812"/>
              <a:gd name="connsiteX38806" fmla="*/ 6969746 w 12184637"/>
              <a:gd name="connsiteY38806" fmla="*/ 2723396 h 4608812"/>
              <a:gd name="connsiteX38807" fmla="*/ 6959071 w 12184637"/>
              <a:gd name="connsiteY38807" fmla="*/ 2765214 h 4608812"/>
              <a:gd name="connsiteX38808" fmla="*/ 6963120 w 12184637"/>
              <a:gd name="connsiteY38808" fmla="*/ 2771987 h 4608812"/>
              <a:gd name="connsiteX38809" fmla="*/ 6964519 w 12184637"/>
              <a:gd name="connsiteY38809" fmla="*/ 2772134 h 4608812"/>
              <a:gd name="connsiteX38810" fmla="*/ 6969893 w 12184637"/>
              <a:gd name="connsiteY38810" fmla="*/ 2767938 h 4608812"/>
              <a:gd name="connsiteX38811" fmla="*/ 6975931 w 12184637"/>
              <a:gd name="connsiteY38811" fmla="*/ 2730243 h 4608812"/>
              <a:gd name="connsiteX38812" fmla="*/ 6980716 w 12184637"/>
              <a:gd name="connsiteY38812" fmla="*/ 2723985 h 4608812"/>
              <a:gd name="connsiteX38813" fmla="*/ 6974679 w 12184637"/>
              <a:gd name="connsiteY38813" fmla="*/ 2679443 h 4608812"/>
              <a:gd name="connsiteX38814" fmla="*/ 6968421 w 12184637"/>
              <a:gd name="connsiteY38814" fmla="*/ 2674657 h 4608812"/>
              <a:gd name="connsiteX38815" fmla="*/ 6963636 w 12184637"/>
              <a:gd name="connsiteY38815" fmla="*/ 2680915 h 4608812"/>
              <a:gd name="connsiteX38816" fmla="*/ 6969672 w 12184637"/>
              <a:gd name="connsiteY38816" fmla="*/ 2725457 h 4608812"/>
              <a:gd name="connsiteX38817" fmla="*/ 6975194 w 12184637"/>
              <a:gd name="connsiteY38817" fmla="*/ 2730316 h 4608812"/>
              <a:gd name="connsiteX38818" fmla="*/ 6975931 w 12184637"/>
              <a:gd name="connsiteY38818" fmla="*/ 2730243 h 4608812"/>
              <a:gd name="connsiteX38819" fmla="*/ 6970335 w 12184637"/>
              <a:gd name="connsiteY38819" fmla="*/ 2685627 h 4608812"/>
              <a:gd name="connsiteX38820" fmla="*/ 6974532 w 12184637"/>
              <a:gd name="connsiteY38820" fmla="*/ 2679001 h 4608812"/>
              <a:gd name="connsiteX38821" fmla="*/ 6962899 w 12184637"/>
              <a:gd name="connsiteY38821" fmla="*/ 2626876 h 4608812"/>
              <a:gd name="connsiteX38822" fmla="*/ 6956273 w 12184637"/>
              <a:gd name="connsiteY38822" fmla="*/ 2622679 h 4608812"/>
              <a:gd name="connsiteX38823" fmla="*/ 6952077 w 12184637"/>
              <a:gd name="connsiteY38823" fmla="*/ 2629305 h 4608812"/>
              <a:gd name="connsiteX38824" fmla="*/ 6963709 w 12184637"/>
              <a:gd name="connsiteY38824" fmla="*/ 2681430 h 4608812"/>
              <a:gd name="connsiteX38825" fmla="*/ 6969157 w 12184637"/>
              <a:gd name="connsiteY38825" fmla="*/ 2685774 h 4608812"/>
              <a:gd name="connsiteX38826" fmla="*/ 6970335 w 12184637"/>
              <a:gd name="connsiteY38826" fmla="*/ 2685627 h 4608812"/>
              <a:gd name="connsiteX38827" fmla="*/ 6958850 w 12184637"/>
              <a:gd name="connsiteY38827" fmla="*/ 2633502 h 4608812"/>
              <a:gd name="connsiteX38828" fmla="*/ 6962899 w 12184637"/>
              <a:gd name="connsiteY38828" fmla="*/ 2626728 h 4608812"/>
              <a:gd name="connsiteX38829" fmla="*/ 6946997 w 12184637"/>
              <a:gd name="connsiteY38829" fmla="*/ 2562308 h 4608812"/>
              <a:gd name="connsiteX38830" fmla="*/ 6940223 w 12184637"/>
              <a:gd name="connsiteY38830" fmla="*/ 2558259 h 4608812"/>
              <a:gd name="connsiteX38831" fmla="*/ 6936174 w 12184637"/>
              <a:gd name="connsiteY38831" fmla="*/ 2565032 h 4608812"/>
              <a:gd name="connsiteX38832" fmla="*/ 6952077 w 12184637"/>
              <a:gd name="connsiteY38832" fmla="*/ 2629452 h 4608812"/>
              <a:gd name="connsiteX38833" fmla="*/ 6957525 w 12184637"/>
              <a:gd name="connsiteY38833" fmla="*/ 2633723 h 4608812"/>
              <a:gd name="connsiteX38834" fmla="*/ 6958850 w 12184637"/>
              <a:gd name="connsiteY38834" fmla="*/ 2633502 h 4608812"/>
              <a:gd name="connsiteX38835" fmla="*/ 6942874 w 12184637"/>
              <a:gd name="connsiteY38835" fmla="*/ 2569082 h 4608812"/>
              <a:gd name="connsiteX38836" fmla="*/ 6947070 w 12184637"/>
              <a:gd name="connsiteY38836" fmla="*/ 2562382 h 4608812"/>
              <a:gd name="connsiteX38837" fmla="*/ 6928223 w 12184637"/>
              <a:gd name="connsiteY38837" fmla="*/ 2481102 h 4608812"/>
              <a:gd name="connsiteX38838" fmla="*/ 6921523 w 12184637"/>
              <a:gd name="connsiteY38838" fmla="*/ 2476905 h 4608812"/>
              <a:gd name="connsiteX38839" fmla="*/ 6917326 w 12184637"/>
              <a:gd name="connsiteY38839" fmla="*/ 2483605 h 4608812"/>
              <a:gd name="connsiteX38840" fmla="*/ 6936100 w 12184637"/>
              <a:gd name="connsiteY38840" fmla="*/ 2564959 h 4608812"/>
              <a:gd name="connsiteX38841" fmla="*/ 6941549 w 12184637"/>
              <a:gd name="connsiteY38841" fmla="*/ 2569302 h 4608812"/>
              <a:gd name="connsiteX38842" fmla="*/ 6942874 w 12184637"/>
              <a:gd name="connsiteY38842" fmla="*/ 2569082 h 4608812"/>
              <a:gd name="connsiteX38843" fmla="*/ 6924026 w 12184637"/>
              <a:gd name="connsiteY38843" fmla="*/ 2487802 h 4608812"/>
              <a:gd name="connsiteX38844" fmla="*/ 6928296 w 12184637"/>
              <a:gd name="connsiteY38844" fmla="*/ 2481175 h 4608812"/>
              <a:gd name="connsiteX38845" fmla="*/ 6908197 w 12184637"/>
              <a:gd name="connsiteY38845" fmla="*/ 2389662 h 4608812"/>
              <a:gd name="connsiteX38846" fmla="*/ 6901571 w 12184637"/>
              <a:gd name="connsiteY38846" fmla="*/ 2385392 h 4608812"/>
              <a:gd name="connsiteX38847" fmla="*/ 6897301 w 12184637"/>
              <a:gd name="connsiteY38847" fmla="*/ 2392018 h 4608812"/>
              <a:gd name="connsiteX38848" fmla="*/ 6917400 w 12184637"/>
              <a:gd name="connsiteY38848" fmla="*/ 2483531 h 4608812"/>
              <a:gd name="connsiteX38849" fmla="*/ 6922848 w 12184637"/>
              <a:gd name="connsiteY38849" fmla="*/ 2487949 h 4608812"/>
              <a:gd name="connsiteX38850" fmla="*/ 6924026 w 12184637"/>
              <a:gd name="connsiteY38850" fmla="*/ 2487802 h 4608812"/>
              <a:gd name="connsiteX38851" fmla="*/ 6903853 w 12184637"/>
              <a:gd name="connsiteY38851" fmla="*/ 2396288 h 4608812"/>
              <a:gd name="connsiteX38852" fmla="*/ 6908197 w 12184637"/>
              <a:gd name="connsiteY38852" fmla="*/ 2389662 h 4608812"/>
              <a:gd name="connsiteX38853" fmla="*/ 6888245 w 12184637"/>
              <a:gd name="connsiteY38853" fmla="*/ 2294688 h 4608812"/>
              <a:gd name="connsiteX38854" fmla="*/ 6881619 w 12184637"/>
              <a:gd name="connsiteY38854" fmla="*/ 2290418 h 4608812"/>
              <a:gd name="connsiteX38855" fmla="*/ 6877275 w 12184637"/>
              <a:gd name="connsiteY38855" fmla="*/ 2297044 h 4608812"/>
              <a:gd name="connsiteX38856" fmla="*/ 6897227 w 12184637"/>
              <a:gd name="connsiteY38856" fmla="*/ 2392018 h 4608812"/>
              <a:gd name="connsiteX38857" fmla="*/ 6902749 w 12184637"/>
              <a:gd name="connsiteY38857" fmla="*/ 2396435 h 4608812"/>
              <a:gd name="connsiteX38858" fmla="*/ 6903853 w 12184637"/>
              <a:gd name="connsiteY38858" fmla="*/ 2396288 h 4608812"/>
              <a:gd name="connsiteX38859" fmla="*/ 6883828 w 12184637"/>
              <a:gd name="connsiteY38859" fmla="*/ 2301314 h 4608812"/>
              <a:gd name="connsiteX38860" fmla="*/ 6888245 w 12184637"/>
              <a:gd name="connsiteY38860" fmla="*/ 2294762 h 4608812"/>
              <a:gd name="connsiteX38861" fmla="*/ 6869913 w 12184637"/>
              <a:gd name="connsiteY38861" fmla="*/ 2202880 h 4608812"/>
              <a:gd name="connsiteX38862" fmla="*/ 6863360 w 12184637"/>
              <a:gd name="connsiteY38862" fmla="*/ 2198462 h 4608812"/>
              <a:gd name="connsiteX38863" fmla="*/ 6858943 w 12184637"/>
              <a:gd name="connsiteY38863" fmla="*/ 2205015 h 4608812"/>
              <a:gd name="connsiteX38864" fmla="*/ 6877275 w 12184637"/>
              <a:gd name="connsiteY38864" fmla="*/ 2296897 h 4608812"/>
              <a:gd name="connsiteX38865" fmla="*/ 6882797 w 12184637"/>
              <a:gd name="connsiteY38865" fmla="*/ 2301388 h 4608812"/>
              <a:gd name="connsiteX38866" fmla="*/ 6883828 w 12184637"/>
              <a:gd name="connsiteY38866" fmla="*/ 2301314 h 4608812"/>
              <a:gd name="connsiteX38867" fmla="*/ 6865422 w 12184637"/>
              <a:gd name="connsiteY38867" fmla="*/ 2209432 h 4608812"/>
              <a:gd name="connsiteX38868" fmla="*/ 6869913 w 12184637"/>
              <a:gd name="connsiteY38868" fmla="*/ 2202953 h 4608812"/>
              <a:gd name="connsiteX38869" fmla="*/ 6854747 w 12184637"/>
              <a:gd name="connsiteY38869" fmla="*/ 2120643 h 4608812"/>
              <a:gd name="connsiteX38870" fmla="*/ 6848268 w 12184637"/>
              <a:gd name="connsiteY38870" fmla="*/ 2116152 h 4608812"/>
              <a:gd name="connsiteX38871" fmla="*/ 6843777 w 12184637"/>
              <a:gd name="connsiteY38871" fmla="*/ 2122630 h 4608812"/>
              <a:gd name="connsiteX38872" fmla="*/ 6858943 w 12184637"/>
              <a:gd name="connsiteY38872" fmla="*/ 2204941 h 4608812"/>
              <a:gd name="connsiteX38873" fmla="*/ 6864465 w 12184637"/>
              <a:gd name="connsiteY38873" fmla="*/ 2209506 h 4608812"/>
              <a:gd name="connsiteX38874" fmla="*/ 6865422 w 12184637"/>
              <a:gd name="connsiteY38874" fmla="*/ 2209432 h 4608812"/>
              <a:gd name="connsiteX38875" fmla="*/ 6850329 w 12184637"/>
              <a:gd name="connsiteY38875" fmla="*/ 2127122 h 4608812"/>
              <a:gd name="connsiteX38876" fmla="*/ 6854747 w 12184637"/>
              <a:gd name="connsiteY38876" fmla="*/ 2120569 h 4608812"/>
              <a:gd name="connsiteX38877" fmla="*/ 6841347 w 12184637"/>
              <a:gd name="connsiteY38877" fmla="*/ 2051584 h 4608812"/>
              <a:gd name="connsiteX38878" fmla="*/ 6834795 w 12184637"/>
              <a:gd name="connsiteY38878" fmla="*/ 2047167 h 4608812"/>
              <a:gd name="connsiteX38879" fmla="*/ 6830377 w 12184637"/>
              <a:gd name="connsiteY38879" fmla="*/ 2053719 h 4608812"/>
              <a:gd name="connsiteX38880" fmla="*/ 6843777 w 12184637"/>
              <a:gd name="connsiteY38880" fmla="*/ 2122704 h 4608812"/>
              <a:gd name="connsiteX38881" fmla="*/ 6849299 w 12184637"/>
              <a:gd name="connsiteY38881" fmla="*/ 2127195 h 4608812"/>
              <a:gd name="connsiteX38882" fmla="*/ 6850329 w 12184637"/>
              <a:gd name="connsiteY38882" fmla="*/ 2127122 h 4608812"/>
              <a:gd name="connsiteX38883" fmla="*/ 6837224 w 12184637"/>
              <a:gd name="connsiteY38883" fmla="*/ 2058136 h 4608812"/>
              <a:gd name="connsiteX38884" fmla="*/ 6841274 w 12184637"/>
              <a:gd name="connsiteY38884" fmla="*/ 2051363 h 4608812"/>
              <a:gd name="connsiteX38885" fmla="*/ 6828389 w 12184637"/>
              <a:gd name="connsiteY38885" fmla="*/ 1999164 h 4608812"/>
              <a:gd name="connsiteX38886" fmla="*/ 6821616 w 12184637"/>
              <a:gd name="connsiteY38886" fmla="*/ 1995115 h 4608812"/>
              <a:gd name="connsiteX38887" fmla="*/ 6817567 w 12184637"/>
              <a:gd name="connsiteY38887" fmla="*/ 2001888 h 4608812"/>
              <a:gd name="connsiteX38888" fmla="*/ 6830451 w 12184637"/>
              <a:gd name="connsiteY38888" fmla="*/ 2054087 h 4608812"/>
              <a:gd name="connsiteX38889" fmla="*/ 6835899 w 12184637"/>
              <a:gd name="connsiteY38889" fmla="*/ 2058357 h 4608812"/>
              <a:gd name="connsiteX38890" fmla="*/ 6837224 w 12184637"/>
              <a:gd name="connsiteY38890" fmla="*/ 2058136 h 4608812"/>
              <a:gd name="connsiteX38891" fmla="*/ 6826107 w 12184637"/>
              <a:gd name="connsiteY38891" fmla="*/ 2005128 h 4608812"/>
              <a:gd name="connsiteX38892" fmla="*/ 6827653 w 12184637"/>
              <a:gd name="connsiteY38892" fmla="*/ 1997397 h 4608812"/>
              <a:gd name="connsiteX38893" fmla="*/ 6804462 w 12184637"/>
              <a:gd name="connsiteY38893" fmla="*/ 1962868 h 4608812"/>
              <a:gd name="connsiteX38894" fmla="*/ 6796732 w 12184637"/>
              <a:gd name="connsiteY38894" fmla="*/ 1961322 h 4608812"/>
              <a:gd name="connsiteX38895" fmla="*/ 6795186 w 12184637"/>
              <a:gd name="connsiteY38895" fmla="*/ 1969052 h 4608812"/>
              <a:gd name="connsiteX38896" fmla="*/ 6818377 w 12184637"/>
              <a:gd name="connsiteY38896" fmla="*/ 2003582 h 4608812"/>
              <a:gd name="connsiteX38897" fmla="*/ 6823015 w 12184637"/>
              <a:gd name="connsiteY38897" fmla="*/ 2006085 h 4608812"/>
              <a:gd name="connsiteX38898" fmla="*/ 6826107 w 12184637"/>
              <a:gd name="connsiteY38898" fmla="*/ 2005128 h 4608812"/>
              <a:gd name="connsiteX38899" fmla="*/ 6805051 w 12184637"/>
              <a:gd name="connsiteY38899" fmla="*/ 1967875 h 4608812"/>
              <a:gd name="connsiteX38900" fmla="*/ 6801738 w 12184637"/>
              <a:gd name="connsiteY38900" fmla="*/ 1960733 h 4608812"/>
              <a:gd name="connsiteX38901" fmla="*/ 6757564 w 12184637"/>
              <a:gd name="connsiteY38901" fmla="*/ 1944462 h 4608812"/>
              <a:gd name="connsiteX38902" fmla="*/ 6750423 w 12184637"/>
              <a:gd name="connsiteY38902" fmla="*/ 1947775 h 4608812"/>
              <a:gd name="connsiteX38903" fmla="*/ 6753736 w 12184637"/>
              <a:gd name="connsiteY38903" fmla="*/ 1954917 h 4608812"/>
              <a:gd name="connsiteX38904" fmla="*/ 6797910 w 12184637"/>
              <a:gd name="connsiteY38904" fmla="*/ 1971187 h 4608812"/>
              <a:gd name="connsiteX38905" fmla="*/ 6799897 w 12184637"/>
              <a:gd name="connsiteY38905" fmla="*/ 1971556 h 4608812"/>
              <a:gd name="connsiteX38906" fmla="*/ 6805051 w 12184637"/>
              <a:gd name="connsiteY38906" fmla="*/ 1967875 h 4608812"/>
              <a:gd name="connsiteX38907" fmla="*/ 6761245 w 12184637"/>
              <a:gd name="connsiteY38907" fmla="*/ 1949690 h 4608812"/>
              <a:gd name="connsiteX38908" fmla="*/ 6755650 w 12184637"/>
              <a:gd name="connsiteY38908" fmla="*/ 1944094 h 4608812"/>
              <a:gd name="connsiteX38909" fmla="*/ 6697488 w 12184637"/>
              <a:gd name="connsiteY38909" fmla="*/ 1943947 h 4608812"/>
              <a:gd name="connsiteX38910" fmla="*/ 6691892 w 12184637"/>
              <a:gd name="connsiteY38910" fmla="*/ 1949542 h 4608812"/>
              <a:gd name="connsiteX38911" fmla="*/ 6697488 w 12184637"/>
              <a:gd name="connsiteY38911" fmla="*/ 1955138 h 4608812"/>
              <a:gd name="connsiteX38912" fmla="*/ 6755650 w 12184637"/>
              <a:gd name="connsiteY38912" fmla="*/ 1955285 h 4608812"/>
              <a:gd name="connsiteX38913" fmla="*/ 6755723 w 12184637"/>
              <a:gd name="connsiteY38913" fmla="*/ 1955285 h 4608812"/>
              <a:gd name="connsiteX38914" fmla="*/ 6761245 w 12184637"/>
              <a:gd name="connsiteY38914" fmla="*/ 1949690 h 4608812"/>
              <a:gd name="connsiteX38915" fmla="*/ 6633362 w 12184637"/>
              <a:gd name="connsiteY38915" fmla="*/ 1968758 h 4608812"/>
              <a:gd name="connsiteX38916" fmla="*/ 6698592 w 12184637"/>
              <a:gd name="connsiteY38916" fmla="*/ 1954990 h 4608812"/>
              <a:gd name="connsiteX38917" fmla="*/ 6702862 w 12184637"/>
              <a:gd name="connsiteY38917" fmla="*/ 1948364 h 4608812"/>
              <a:gd name="connsiteX38918" fmla="*/ 6696236 w 12184637"/>
              <a:gd name="connsiteY38918" fmla="*/ 1944020 h 4608812"/>
              <a:gd name="connsiteX38919" fmla="*/ 6631006 w 12184637"/>
              <a:gd name="connsiteY38919" fmla="*/ 1957788 h 4608812"/>
              <a:gd name="connsiteX38920" fmla="*/ 6626662 w 12184637"/>
              <a:gd name="connsiteY38920" fmla="*/ 1964414 h 4608812"/>
              <a:gd name="connsiteX38921" fmla="*/ 6632184 w 12184637"/>
              <a:gd name="connsiteY38921" fmla="*/ 1968832 h 4608812"/>
              <a:gd name="connsiteX38922" fmla="*/ 6633362 w 12184637"/>
              <a:gd name="connsiteY38922" fmla="*/ 1968758 h 4608812"/>
              <a:gd name="connsiteX38923" fmla="*/ 6594563 w 12184637"/>
              <a:gd name="connsiteY38923" fmla="*/ 1992833 h 4608812"/>
              <a:gd name="connsiteX38924" fmla="*/ 6635202 w 12184637"/>
              <a:gd name="connsiteY38924" fmla="*/ 1968022 h 4608812"/>
              <a:gd name="connsiteX38925" fmla="*/ 6637043 w 12184637"/>
              <a:gd name="connsiteY38925" fmla="*/ 1960365 h 4608812"/>
              <a:gd name="connsiteX38926" fmla="*/ 6629386 w 12184637"/>
              <a:gd name="connsiteY38926" fmla="*/ 1958524 h 4608812"/>
              <a:gd name="connsiteX38927" fmla="*/ 6588746 w 12184637"/>
              <a:gd name="connsiteY38927" fmla="*/ 1983335 h 4608812"/>
              <a:gd name="connsiteX38928" fmla="*/ 6586905 w 12184637"/>
              <a:gd name="connsiteY38928" fmla="*/ 1990992 h 4608812"/>
              <a:gd name="connsiteX38929" fmla="*/ 6591691 w 12184637"/>
              <a:gd name="connsiteY38929" fmla="*/ 1993643 h 4608812"/>
              <a:gd name="connsiteX38930" fmla="*/ 6594563 w 12184637"/>
              <a:gd name="connsiteY38930" fmla="*/ 1992833 h 4608812"/>
              <a:gd name="connsiteX38931" fmla="*/ 6558929 w 12184637"/>
              <a:gd name="connsiteY38931" fmla="*/ 2014552 h 4608812"/>
              <a:gd name="connsiteX38932" fmla="*/ 6594489 w 12184637"/>
              <a:gd name="connsiteY38932" fmla="*/ 1992833 h 4608812"/>
              <a:gd name="connsiteX38933" fmla="*/ 6596329 w 12184637"/>
              <a:gd name="connsiteY38933" fmla="*/ 1985176 h 4608812"/>
              <a:gd name="connsiteX38934" fmla="*/ 6588672 w 12184637"/>
              <a:gd name="connsiteY38934" fmla="*/ 1983335 h 4608812"/>
              <a:gd name="connsiteX38935" fmla="*/ 6553113 w 12184637"/>
              <a:gd name="connsiteY38935" fmla="*/ 2005054 h 4608812"/>
              <a:gd name="connsiteX38936" fmla="*/ 6551272 w 12184637"/>
              <a:gd name="connsiteY38936" fmla="*/ 2012711 h 4608812"/>
              <a:gd name="connsiteX38937" fmla="*/ 6556057 w 12184637"/>
              <a:gd name="connsiteY38937" fmla="*/ 2015361 h 4608812"/>
              <a:gd name="connsiteX38938" fmla="*/ 6558929 w 12184637"/>
              <a:gd name="connsiteY38938" fmla="*/ 2014552 h 4608812"/>
              <a:gd name="connsiteX38939" fmla="*/ 6482287 w 12184637"/>
              <a:gd name="connsiteY38939" fmla="*/ 2045105 h 4608812"/>
              <a:gd name="connsiteX38940" fmla="*/ 6558119 w 12184637"/>
              <a:gd name="connsiteY38940" fmla="*/ 2014993 h 4608812"/>
              <a:gd name="connsiteX38941" fmla="*/ 6561211 w 12184637"/>
              <a:gd name="connsiteY38941" fmla="*/ 2007778 h 4608812"/>
              <a:gd name="connsiteX38942" fmla="*/ 6553996 w 12184637"/>
              <a:gd name="connsiteY38942" fmla="*/ 2004686 h 4608812"/>
              <a:gd name="connsiteX38943" fmla="*/ 6478164 w 12184637"/>
              <a:gd name="connsiteY38943" fmla="*/ 2034798 h 4608812"/>
              <a:gd name="connsiteX38944" fmla="*/ 6475072 w 12184637"/>
              <a:gd name="connsiteY38944" fmla="*/ 2042013 h 4608812"/>
              <a:gd name="connsiteX38945" fmla="*/ 6480299 w 12184637"/>
              <a:gd name="connsiteY38945" fmla="*/ 2045547 h 4608812"/>
              <a:gd name="connsiteX38946" fmla="*/ 6482287 w 12184637"/>
              <a:gd name="connsiteY38946" fmla="*/ 2045105 h 4608812"/>
              <a:gd name="connsiteX38947" fmla="*/ 6467563 w 12184637"/>
              <a:gd name="connsiteY38947" fmla="*/ 2056370 h 4608812"/>
              <a:gd name="connsiteX38948" fmla="*/ 6483539 w 12184637"/>
              <a:gd name="connsiteY38948" fmla="*/ 2044443 h 4608812"/>
              <a:gd name="connsiteX38949" fmla="*/ 6484716 w 12184637"/>
              <a:gd name="connsiteY38949" fmla="*/ 2036639 h 4608812"/>
              <a:gd name="connsiteX38950" fmla="*/ 6476912 w 12184637"/>
              <a:gd name="connsiteY38950" fmla="*/ 2035534 h 4608812"/>
              <a:gd name="connsiteX38951" fmla="*/ 6460936 w 12184637"/>
              <a:gd name="connsiteY38951" fmla="*/ 2047461 h 4608812"/>
              <a:gd name="connsiteX38952" fmla="*/ 6459759 w 12184637"/>
              <a:gd name="connsiteY38952" fmla="*/ 2055265 h 4608812"/>
              <a:gd name="connsiteX38953" fmla="*/ 6464249 w 12184637"/>
              <a:gd name="connsiteY38953" fmla="*/ 2057474 h 4608812"/>
              <a:gd name="connsiteX38954" fmla="*/ 6467563 w 12184637"/>
              <a:gd name="connsiteY38954" fmla="*/ 2056370 h 4608812"/>
              <a:gd name="connsiteX38955" fmla="*/ 6423241 w 12184637"/>
              <a:gd name="connsiteY38955" fmla="*/ 2074334 h 4608812"/>
              <a:gd name="connsiteX38956" fmla="*/ 6466311 w 12184637"/>
              <a:gd name="connsiteY38956" fmla="*/ 2057032 h 4608812"/>
              <a:gd name="connsiteX38957" fmla="*/ 6469403 w 12184637"/>
              <a:gd name="connsiteY38957" fmla="*/ 2049817 h 4608812"/>
              <a:gd name="connsiteX38958" fmla="*/ 6462188 w 12184637"/>
              <a:gd name="connsiteY38958" fmla="*/ 2046725 h 4608812"/>
              <a:gd name="connsiteX38959" fmla="*/ 6419118 w 12184637"/>
              <a:gd name="connsiteY38959" fmla="*/ 2064026 h 4608812"/>
              <a:gd name="connsiteX38960" fmla="*/ 6416026 w 12184637"/>
              <a:gd name="connsiteY38960" fmla="*/ 2071241 h 4608812"/>
              <a:gd name="connsiteX38961" fmla="*/ 6421253 w 12184637"/>
              <a:gd name="connsiteY38961" fmla="*/ 2074775 h 4608812"/>
              <a:gd name="connsiteX38962" fmla="*/ 6423241 w 12184637"/>
              <a:gd name="connsiteY38962" fmla="*/ 2074334 h 4608812"/>
              <a:gd name="connsiteX38963" fmla="*/ 6426701 w 12184637"/>
              <a:gd name="connsiteY38963" fmla="*/ 2069695 h 4608812"/>
              <a:gd name="connsiteX38964" fmla="*/ 6421695 w 12184637"/>
              <a:gd name="connsiteY38964" fmla="*/ 2063585 h 4608812"/>
              <a:gd name="connsiteX38965" fmla="*/ 6314353 w 12184637"/>
              <a:gd name="connsiteY38965" fmla="*/ 2052762 h 4608812"/>
              <a:gd name="connsiteX38966" fmla="*/ 6308242 w 12184637"/>
              <a:gd name="connsiteY38966" fmla="*/ 2057768 h 4608812"/>
              <a:gd name="connsiteX38967" fmla="*/ 6313248 w 12184637"/>
              <a:gd name="connsiteY38967" fmla="*/ 2063879 h 4608812"/>
              <a:gd name="connsiteX38968" fmla="*/ 6420591 w 12184637"/>
              <a:gd name="connsiteY38968" fmla="*/ 2074702 h 4608812"/>
              <a:gd name="connsiteX38969" fmla="*/ 6421180 w 12184637"/>
              <a:gd name="connsiteY38969" fmla="*/ 2074702 h 4608812"/>
              <a:gd name="connsiteX38970" fmla="*/ 6426701 w 12184637"/>
              <a:gd name="connsiteY38970" fmla="*/ 2069695 h 4608812"/>
              <a:gd name="connsiteX38971" fmla="*/ 6317371 w 12184637"/>
              <a:gd name="connsiteY38971" fmla="*/ 2062701 h 4608812"/>
              <a:gd name="connsiteX38972" fmla="*/ 6318107 w 12184637"/>
              <a:gd name="connsiteY38972" fmla="*/ 2054823 h 4608812"/>
              <a:gd name="connsiteX38973" fmla="*/ 6223649 w 12184637"/>
              <a:gd name="connsiteY38973" fmla="*/ 1940560 h 4608812"/>
              <a:gd name="connsiteX38974" fmla="*/ 6215771 w 12184637"/>
              <a:gd name="connsiteY38974" fmla="*/ 1939824 h 4608812"/>
              <a:gd name="connsiteX38975" fmla="*/ 6215035 w 12184637"/>
              <a:gd name="connsiteY38975" fmla="*/ 1947702 h 4608812"/>
              <a:gd name="connsiteX38976" fmla="*/ 6309493 w 12184637"/>
              <a:gd name="connsiteY38976" fmla="*/ 2061965 h 4608812"/>
              <a:gd name="connsiteX38977" fmla="*/ 6313837 w 12184637"/>
              <a:gd name="connsiteY38977" fmla="*/ 2064026 h 4608812"/>
              <a:gd name="connsiteX38978" fmla="*/ 6317371 w 12184637"/>
              <a:gd name="connsiteY38978" fmla="*/ 2062701 h 4608812"/>
              <a:gd name="connsiteX38979" fmla="*/ 6223428 w 12184637"/>
              <a:gd name="connsiteY38979" fmla="*/ 1947922 h 4608812"/>
              <a:gd name="connsiteX38980" fmla="*/ 6223134 w 12184637"/>
              <a:gd name="connsiteY38980" fmla="*/ 1940045 h 4608812"/>
              <a:gd name="connsiteX38981" fmla="*/ 6121018 w 12184637"/>
              <a:gd name="connsiteY38981" fmla="*/ 1844556 h 4608812"/>
              <a:gd name="connsiteX38982" fmla="*/ 6113140 w 12184637"/>
              <a:gd name="connsiteY38982" fmla="*/ 1844850 h 4608812"/>
              <a:gd name="connsiteX38983" fmla="*/ 6113435 w 12184637"/>
              <a:gd name="connsiteY38983" fmla="*/ 1852728 h 4608812"/>
              <a:gd name="connsiteX38984" fmla="*/ 6215550 w 12184637"/>
              <a:gd name="connsiteY38984" fmla="*/ 1948217 h 4608812"/>
              <a:gd name="connsiteX38985" fmla="*/ 6219379 w 12184637"/>
              <a:gd name="connsiteY38985" fmla="*/ 1949690 h 4608812"/>
              <a:gd name="connsiteX38986" fmla="*/ 6223428 w 12184637"/>
              <a:gd name="connsiteY38986" fmla="*/ 1947922 h 4608812"/>
              <a:gd name="connsiteX38987" fmla="*/ 6121607 w 12184637"/>
              <a:gd name="connsiteY38987" fmla="*/ 1852139 h 4608812"/>
              <a:gd name="connsiteX38988" fmla="*/ 6120871 w 12184637"/>
              <a:gd name="connsiteY38988" fmla="*/ 1844261 h 4608812"/>
              <a:gd name="connsiteX38989" fmla="*/ 6015222 w 12184637"/>
              <a:gd name="connsiteY38989" fmla="*/ 1757533 h 4608812"/>
              <a:gd name="connsiteX38990" fmla="*/ 6007344 w 12184637"/>
              <a:gd name="connsiteY38990" fmla="*/ 1758269 h 4608812"/>
              <a:gd name="connsiteX38991" fmla="*/ 6008080 w 12184637"/>
              <a:gd name="connsiteY38991" fmla="*/ 1766147 h 4608812"/>
              <a:gd name="connsiteX38992" fmla="*/ 6113730 w 12184637"/>
              <a:gd name="connsiteY38992" fmla="*/ 1852875 h 4608812"/>
              <a:gd name="connsiteX38993" fmla="*/ 6117337 w 12184637"/>
              <a:gd name="connsiteY38993" fmla="*/ 1854127 h 4608812"/>
              <a:gd name="connsiteX38994" fmla="*/ 6121607 w 12184637"/>
              <a:gd name="connsiteY38994" fmla="*/ 1852139 h 4608812"/>
              <a:gd name="connsiteX38995" fmla="*/ 6015958 w 12184637"/>
              <a:gd name="connsiteY38995" fmla="*/ 1765411 h 4608812"/>
              <a:gd name="connsiteX38996" fmla="*/ 6015222 w 12184637"/>
              <a:gd name="connsiteY38996" fmla="*/ 1757533 h 4608812"/>
              <a:gd name="connsiteX38997" fmla="*/ 5909867 w 12184637"/>
              <a:gd name="connsiteY38997" fmla="*/ 1669921 h 4608812"/>
              <a:gd name="connsiteX38998" fmla="*/ 5901989 w 12184637"/>
              <a:gd name="connsiteY38998" fmla="*/ 1670658 h 4608812"/>
              <a:gd name="connsiteX38999" fmla="*/ 5902725 w 12184637"/>
              <a:gd name="connsiteY38999" fmla="*/ 1678535 h 4608812"/>
              <a:gd name="connsiteX39000" fmla="*/ 6008080 w 12184637"/>
              <a:gd name="connsiteY39000" fmla="*/ 1766147 h 4608812"/>
              <a:gd name="connsiteX39001" fmla="*/ 6011687 w 12184637"/>
              <a:gd name="connsiteY39001" fmla="*/ 1767472 h 4608812"/>
              <a:gd name="connsiteX39002" fmla="*/ 6015958 w 12184637"/>
              <a:gd name="connsiteY39002" fmla="*/ 1765411 h 4608812"/>
              <a:gd name="connsiteX39003" fmla="*/ 5910309 w 12184637"/>
              <a:gd name="connsiteY39003" fmla="*/ 1678020 h 4608812"/>
              <a:gd name="connsiteX39004" fmla="*/ 5910161 w 12184637"/>
              <a:gd name="connsiteY39004" fmla="*/ 1670142 h 4608812"/>
              <a:gd name="connsiteX39005" fmla="*/ 5808561 w 12184637"/>
              <a:gd name="connsiteY39005" fmla="*/ 1572444 h 4608812"/>
              <a:gd name="connsiteX39006" fmla="*/ 5800684 w 12184637"/>
              <a:gd name="connsiteY39006" fmla="*/ 1572592 h 4608812"/>
              <a:gd name="connsiteX39007" fmla="*/ 5800831 w 12184637"/>
              <a:gd name="connsiteY39007" fmla="*/ 1580469 h 4608812"/>
              <a:gd name="connsiteX39008" fmla="*/ 5902431 w 12184637"/>
              <a:gd name="connsiteY39008" fmla="*/ 1678167 h 4608812"/>
              <a:gd name="connsiteX39009" fmla="*/ 5906333 w 12184637"/>
              <a:gd name="connsiteY39009" fmla="*/ 1679713 h 4608812"/>
              <a:gd name="connsiteX39010" fmla="*/ 5910309 w 12184637"/>
              <a:gd name="connsiteY39010" fmla="*/ 1678020 h 4608812"/>
              <a:gd name="connsiteX39011" fmla="*/ 5810255 w 12184637"/>
              <a:gd name="connsiteY39011" fmla="*/ 1577303 h 4608812"/>
              <a:gd name="connsiteX39012" fmla="*/ 5805543 w 12184637"/>
              <a:gd name="connsiteY39012" fmla="*/ 1570972 h 4608812"/>
              <a:gd name="connsiteX39013" fmla="*/ 5634737 w 12184637"/>
              <a:gd name="connsiteY39013" fmla="*/ 1545498 h 4608812"/>
              <a:gd name="connsiteX39014" fmla="*/ 5628405 w 12184637"/>
              <a:gd name="connsiteY39014" fmla="*/ 1550210 h 4608812"/>
              <a:gd name="connsiteX39015" fmla="*/ 5633117 w 12184637"/>
              <a:gd name="connsiteY39015" fmla="*/ 1556542 h 4608812"/>
              <a:gd name="connsiteX39016" fmla="*/ 5803923 w 12184637"/>
              <a:gd name="connsiteY39016" fmla="*/ 1582015 h 4608812"/>
              <a:gd name="connsiteX39017" fmla="*/ 5804807 w 12184637"/>
              <a:gd name="connsiteY39017" fmla="*/ 1582089 h 4608812"/>
              <a:gd name="connsiteX39018" fmla="*/ 5810255 w 12184637"/>
              <a:gd name="connsiteY39018" fmla="*/ 1577303 h 4608812"/>
              <a:gd name="connsiteX39019" fmla="*/ 5637314 w 12184637"/>
              <a:gd name="connsiteY39019" fmla="*/ 1555437 h 4608812"/>
              <a:gd name="connsiteX39020" fmla="*/ 5638345 w 12184637"/>
              <a:gd name="connsiteY39020" fmla="*/ 1547633 h 4608812"/>
              <a:gd name="connsiteX39021" fmla="*/ 5543665 w 12184637"/>
              <a:gd name="connsiteY39021" fmla="*/ 1423873 h 4608812"/>
              <a:gd name="connsiteX39022" fmla="*/ 5535861 w 12184637"/>
              <a:gd name="connsiteY39022" fmla="*/ 1422842 h 4608812"/>
              <a:gd name="connsiteX39023" fmla="*/ 5534830 w 12184637"/>
              <a:gd name="connsiteY39023" fmla="*/ 1430646 h 4608812"/>
              <a:gd name="connsiteX39024" fmla="*/ 5629510 w 12184637"/>
              <a:gd name="connsiteY39024" fmla="*/ 1554407 h 4608812"/>
              <a:gd name="connsiteX39025" fmla="*/ 5634001 w 12184637"/>
              <a:gd name="connsiteY39025" fmla="*/ 1556615 h 4608812"/>
              <a:gd name="connsiteX39026" fmla="*/ 5637314 w 12184637"/>
              <a:gd name="connsiteY39026" fmla="*/ 1555437 h 4608812"/>
              <a:gd name="connsiteX39027" fmla="*/ 5542119 w 12184637"/>
              <a:gd name="connsiteY39027" fmla="*/ 1432045 h 4608812"/>
              <a:gd name="connsiteX39028" fmla="*/ 5543960 w 12184637"/>
              <a:gd name="connsiteY39028" fmla="*/ 1424388 h 4608812"/>
              <a:gd name="connsiteX39029" fmla="*/ 5461354 w 12184637"/>
              <a:gd name="connsiteY39029" fmla="*/ 1288406 h 4608812"/>
              <a:gd name="connsiteX39030" fmla="*/ 5453698 w 12184637"/>
              <a:gd name="connsiteY39030" fmla="*/ 1286565 h 4608812"/>
              <a:gd name="connsiteX39031" fmla="*/ 5451857 w 12184637"/>
              <a:gd name="connsiteY39031" fmla="*/ 1294222 h 4608812"/>
              <a:gd name="connsiteX39032" fmla="*/ 5534462 w 12184637"/>
              <a:gd name="connsiteY39032" fmla="*/ 1430204 h 4608812"/>
              <a:gd name="connsiteX39033" fmla="*/ 5539248 w 12184637"/>
              <a:gd name="connsiteY39033" fmla="*/ 1432855 h 4608812"/>
              <a:gd name="connsiteX39034" fmla="*/ 5542119 w 12184637"/>
              <a:gd name="connsiteY39034" fmla="*/ 1432045 h 4608812"/>
              <a:gd name="connsiteX39035" fmla="*/ 5458925 w 12184637"/>
              <a:gd name="connsiteY39035" fmla="*/ 1296357 h 4608812"/>
              <a:gd name="connsiteX39036" fmla="*/ 5461649 w 12184637"/>
              <a:gd name="connsiteY39036" fmla="*/ 1288921 h 4608812"/>
              <a:gd name="connsiteX39037" fmla="*/ 5396713 w 12184637"/>
              <a:gd name="connsiteY39037" fmla="*/ 1147933 h 4608812"/>
              <a:gd name="connsiteX39038" fmla="*/ 5389277 w 12184637"/>
              <a:gd name="connsiteY39038" fmla="*/ 1145209 h 4608812"/>
              <a:gd name="connsiteX39039" fmla="*/ 5386553 w 12184637"/>
              <a:gd name="connsiteY39039" fmla="*/ 1152645 h 4608812"/>
              <a:gd name="connsiteX39040" fmla="*/ 5451489 w 12184637"/>
              <a:gd name="connsiteY39040" fmla="*/ 1293633 h 4608812"/>
              <a:gd name="connsiteX39041" fmla="*/ 5456569 w 12184637"/>
              <a:gd name="connsiteY39041" fmla="*/ 1296873 h 4608812"/>
              <a:gd name="connsiteX39042" fmla="*/ 5458925 w 12184637"/>
              <a:gd name="connsiteY39042" fmla="*/ 1296357 h 4608812"/>
              <a:gd name="connsiteX39043" fmla="*/ 5396934 w 12184637"/>
              <a:gd name="connsiteY39043" fmla="*/ 1152129 h 4608812"/>
              <a:gd name="connsiteX39044" fmla="*/ 5393400 w 12184637"/>
              <a:gd name="connsiteY39044" fmla="*/ 1145062 h 4608812"/>
              <a:gd name="connsiteX39045" fmla="*/ 5213539 w 12184637"/>
              <a:gd name="connsiteY39045" fmla="*/ 1085280 h 4608812"/>
              <a:gd name="connsiteX39046" fmla="*/ 5206471 w 12184637"/>
              <a:gd name="connsiteY39046" fmla="*/ 1088813 h 4608812"/>
              <a:gd name="connsiteX39047" fmla="*/ 5210005 w 12184637"/>
              <a:gd name="connsiteY39047" fmla="*/ 1095881 h 4608812"/>
              <a:gd name="connsiteX39048" fmla="*/ 5389866 w 12184637"/>
              <a:gd name="connsiteY39048" fmla="*/ 1155663 h 4608812"/>
              <a:gd name="connsiteX39049" fmla="*/ 5391633 w 12184637"/>
              <a:gd name="connsiteY39049" fmla="*/ 1155958 h 4608812"/>
              <a:gd name="connsiteX39050" fmla="*/ 5396934 w 12184637"/>
              <a:gd name="connsiteY39050" fmla="*/ 1152129 h 4608812"/>
              <a:gd name="connsiteX39051" fmla="*/ 5213318 w 12184637"/>
              <a:gd name="connsiteY39051" fmla="*/ 1095881 h 4608812"/>
              <a:gd name="connsiteX39052" fmla="*/ 5217146 w 12184637"/>
              <a:gd name="connsiteY39052" fmla="*/ 1089034 h 4608812"/>
              <a:gd name="connsiteX39053" fmla="*/ 5174813 w 12184637"/>
              <a:gd name="connsiteY39053" fmla="*/ 938033 h 4608812"/>
              <a:gd name="connsiteX39054" fmla="*/ 5167966 w 12184637"/>
              <a:gd name="connsiteY39054" fmla="*/ 934205 h 4608812"/>
              <a:gd name="connsiteX39055" fmla="*/ 5164137 w 12184637"/>
              <a:gd name="connsiteY39055" fmla="*/ 941052 h 4608812"/>
              <a:gd name="connsiteX39056" fmla="*/ 5206471 w 12184637"/>
              <a:gd name="connsiteY39056" fmla="*/ 1092053 h 4608812"/>
              <a:gd name="connsiteX39057" fmla="*/ 5211846 w 12184637"/>
              <a:gd name="connsiteY39057" fmla="*/ 1096102 h 4608812"/>
              <a:gd name="connsiteX39058" fmla="*/ 5213318 w 12184637"/>
              <a:gd name="connsiteY39058" fmla="*/ 1095881 h 4608812"/>
              <a:gd name="connsiteX39059" fmla="*/ 5170027 w 12184637"/>
              <a:gd name="connsiteY39059" fmla="*/ 945101 h 4608812"/>
              <a:gd name="connsiteX39060" fmla="*/ 5175034 w 12184637"/>
              <a:gd name="connsiteY39060" fmla="*/ 939064 h 4608812"/>
              <a:gd name="connsiteX39061" fmla="*/ 5161929 w 12184637"/>
              <a:gd name="connsiteY39061" fmla="*/ 795572 h 4608812"/>
              <a:gd name="connsiteX39062" fmla="*/ 5155892 w 12184637"/>
              <a:gd name="connsiteY39062" fmla="*/ 790566 h 4608812"/>
              <a:gd name="connsiteX39063" fmla="*/ 5150885 w 12184637"/>
              <a:gd name="connsiteY39063" fmla="*/ 796603 h 4608812"/>
              <a:gd name="connsiteX39064" fmla="*/ 5163990 w 12184637"/>
              <a:gd name="connsiteY39064" fmla="*/ 940095 h 4608812"/>
              <a:gd name="connsiteX39065" fmla="*/ 5169585 w 12184637"/>
              <a:gd name="connsiteY39065" fmla="*/ 945175 h 4608812"/>
              <a:gd name="connsiteX39066" fmla="*/ 5170027 w 12184637"/>
              <a:gd name="connsiteY39066" fmla="*/ 945101 h 4608812"/>
              <a:gd name="connsiteX39067" fmla="*/ 5161855 w 12184637"/>
              <a:gd name="connsiteY39067" fmla="*/ 797192 h 4608812"/>
              <a:gd name="connsiteX39068" fmla="*/ 5187255 w 12184637"/>
              <a:gd name="connsiteY39068" fmla="*/ 670855 h 4608812"/>
              <a:gd name="connsiteX39069" fmla="*/ 5182911 w 12184637"/>
              <a:gd name="connsiteY39069" fmla="*/ 664302 h 4608812"/>
              <a:gd name="connsiteX39070" fmla="*/ 5176359 w 12184637"/>
              <a:gd name="connsiteY39070" fmla="*/ 668646 h 4608812"/>
              <a:gd name="connsiteX39071" fmla="*/ 5150959 w 12184637"/>
              <a:gd name="connsiteY39071" fmla="*/ 794983 h 4608812"/>
              <a:gd name="connsiteX39072" fmla="*/ 5155303 w 12184637"/>
              <a:gd name="connsiteY39072" fmla="*/ 801536 h 4608812"/>
              <a:gd name="connsiteX39073" fmla="*/ 5156481 w 12184637"/>
              <a:gd name="connsiteY39073" fmla="*/ 801683 h 4608812"/>
              <a:gd name="connsiteX39074" fmla="*/ 5161855 w 12184637"/>
              <a:gd name="connsiteY39074" fmla="*/ 797192 h 4608812"/>
              <a:gd name="connsiteX39075" fmla="*/ 5186298 w 12184637"/>
              <a:gd name="connsiteY39075" fmla="*/ 673063 h 4608812"/>
              <a:gd name="connsiteX39076" fmla="*/ 5258964 w 12184637"/>
              <a:gd name="connsiteY39076" fmla="*/ 573009 h 4608812"/>
              <a:gd name="connsiteX39077" fmla="*/ 5257713 w 12184637"/>
              <a:gd name="connsiteY39077" fmla="*/ 565205 h 4608812"/>
              <a:gd name="connsiteX39078" fmla="*/ 5249909 w 12184637"/>
              <a:gd name="connsiteY39078" fmla="*/ 566457 h 4608812"/>
              <a:gd name="connsiteX39079" fmla="*/ 5177243 w 12184637"/>
              <a:gd name="connsiteY39079" fmla="*/ 666511 h 4608812"/>
              <a:gd name="connsiteX39080" fmla="*/ 5178494 w 12184637"/>
              <a:gd name="connsiteY39080" fmla="*/ 674315 h 4608812"/>
              <a:gd name="connsiteX39081" fmla="*/ 5181807 w 12184637"/>
              <a:gd name="connsiteY39081" fmla="*/ 675346 h 4608812"/>
              <a:gd name="connsiteX39082" fmla="*/ 5186298 w 12184637"/>
              <a:gd name="connsiteY39082" fmla="*/ 673063 h 4608812"/>
              <a:gd name="connsiteX39083" fmla="*/ 5256829 w 12184637"/>
              <a:gd name="connsiteY39083" fmla="*/ 574776 h 4608812"/>
              <a:gd name="connsiteX39084" fmla="*/ 5390602 w 12184637"/>
              <a:gd name="connsiteY39084" fmla="*/ 513006 h 4608812"/>
              <a:gd name="connsiteX39085" fmla="*/ 5393326 w 12184637"/>
              <a:gd name="connsiteY39085" fmla="*/ 505644 h 4608812"/>
              <a:gd name="connsiteX39086" fmla="*/ 5385964 w 12184637"/>
              <a:gd name="connsiteY39086" fmla="*/ 502920 h 4608812"/>
              <a:gd name="connsiteX39087" fmla="*/ 5252191 w 12184637"/>
              <a:gd name="connsiteY39087" fmla="*/ 564690 h 4608812"/>
              <a:gd name="connsiteX39088" fmla="*/ 5249467 w 12184637"/>
              <a:gd name="connsiteY39088" fmla="*/ 572052 h 4608812"/>
              <a:gd name="connsiteX39089" fmla="*/ 5254547 w 12184637"/>
              <a:gd name="connsiteY39089" fmla="*/ 575292 h 4608812"/>
              <a:gd name="connsiteX39090" fmla="*/ 5256829 w 12184637"/>
              <a:gd name="connsiteY39090" fmla="*/ 574776 h 4608812"/>
              <a:gd name="connsiteX39091" fmla="*/ 5388541 w 12184637"/>
              <a:gd name="connsiteY39091" fmla="*/ 513522 h 4608812"/>
              <a:gd name="connsiteX39092" fmla="*/ 5597484 w 12184637"/>
              <a:gd name="connsiteY39092" fmla="*/ 501595 h 4608812"/>
              <a:gd name="connsiteX39093" fmla="*/ 5602711 w 12184637"/>
              <a:gd name="connsiteY39093" fmla="*/ 495705 h 4608812"/>
              <a:gd name="connsiteX39094" fmla="*/ 5596821 w 12184637"/>
              <a:gd name="connsiteY39094" fmla="*/ 490478 h 4608812"/>
              <a:gd name="connsiteX39095" fmla="*/ 5387878 w 12184637"/>
              <a:gd name="connsiteY39095" fmla="*/ 502405 h 4608812"/>
              <a:gd name="connsiteX39096" fmla="*/ 5382651 w 12184637"/>
              <a:gd name="connsiteY39096" fmla="*/ 508295 h 4608812"/>
              <a:gd name="connsiteX39097" fmla="*/ 5388246 w 12184637"/>
              <a:gd name="connsiteY39097" fmla="*/ 513522 h 4608812"/>
              <a:gd name="connsiteX39098" fmla="*/ 5388541 w 12184637"/>
              <a:gd name="connsiteY39098" fmla="*/ 513522 h 4608812"/>
              <a:gd name="connsiteX39099" fmla="*/ 5704237 w 12184637"/>
              <a:gd name="connsiteY39099" fmla="*/ 593403 h 4608812"/>
              <a:gd name="connsiteX39100" fmla="*/ 5703869 w 12184637"/>
              <a:gd name="connsiteY39100" fmla="*/ 585525 h 4608812"/>
              <a:gd name="connsiteX39101" fmla="*/ 5600870 w 12184637"/>
              <a:gd name="connsiteY39101" fmla="*/ 491950 h 4608812"/>
              <a:gd name="connsiteX39102" fmla="*/ 5592992 w 12184637"/>
              <a:gd name="connsiteY39102" fmla="*/ 492318 h 4608812"/>
              <a:gd name="connsiteX39103" fmla="*/ 5593360 w 12184637"/>
              <a:gd name="connsiteY39103" fmla="*/ 500196 h 4608812"/>
              <a:gd name="connsiteX39104" fmla="*/ 5696360 w 12184637"/>
              <a:gd name="connsiteY39104" fmla="*/ 593771 h 4608812"/>
              <a:gd name="connsiteX39105" fmla="*/ 5700114 w 12184637"/>
              <a:gd name="connsiteY39105" fmla="*/ 595244 h 4608812"/>
              <a:gd name="connsiteX39106" fmla="*/ 5704237 w 12184637"/>
              <a:gd name="connsiteY39106" fmla="*/ 593403 h 4608812"/>
              <a:gd name="connsiteX39107" fmla="*/ 5790818 w 12184637"/>
              <a:gd name="connsiteY39107" fmla="*/ 678585 h 4608812"/>
              <a:gd name="connsiteX39108" fmla="*/ 5790745 w 12184637"/>
              <a:gd name="connsiteY39108" fmla="*/ 670707 h 4608812"/>
              <a:gd name="connsiteX39109" fmla="*/ 5704016 w 12184637"/>
              <a:gd name="connsiteY39109" fmla="*/ 585673 h 4608812"/>
              <a:gd name="connsiteX39110" fmla="*/ 5696139 w 12184637"/>
              <a:gd name="connsiteY39110" fmla="*/ 585746 h 4608812"/>
              <a:gd name="connsiteX39111" fmla="*/ 5696212 w 12184637"/>
              <a:gd name="connsiteY39111" fmla="*/ 593624 h 4608812"/>
              <a:gd name="connsiteX39112" fmla="*/ 5782940 w 12184637"/>
              <a:gd name="connsiteY39112" fmla="*/ 678659 h 4608812"/>
              <a:gd name="connsiteX39113" fmla="*/ 5786916 w 12184637"/>
              <a:gd name="connsiteY39113" fmla="*/ 680278 h 4608812"/>
              <a:gd name="connsiteX39114" fmla="*/ 5790818 w 12184637"/>
              <a:gd name="connsiteY39114" fmla="*/ 678585 h 4608812"/>
              <a:gd name="connsiteX39115" fmla="*/ 5865914 w 12184637"/>
              <a:gd name="connsiteY39115" fmla="*/ 746024 h 4608812"/>
              <a:gd name="connsiteX39116" fmla="*/ 5865472 w 12184637"/>
              <a:gd name="connsiteY39116" fmla="*/ 738146 h 4608812"/>
              <a:gd name="connsiteX39117" fmla="*/ 5790524 w 12184637"/>
              <a:gd name="connsiteY39117" fmla="*/ 670560 h 4608812"/>
              <a:gd name="connsiteX39118" fmla="*/ 5782646 w 12184637"/>
              <a:gd name="connsiteY39118" fmla="*/ 670928 h 4608812"/>
              <a:gd name="connsiteX39119" fmla="*/ 5783088 w 12184637"/>
              <a:gd name="connsiteY39119" fmla="*/ 678806 h 4608812"/>
              <a:gd name="connsiteX39120" fmla="*/ 5858036 w 12184637"/>
              <a:gd name="connsiteY39120" fmla="*/ 746392 h 4608812"/>
              <a:gd name="connsiteX39121" fmla="*/ 5861791 w 12184637"/>
              <a:gd name="connsiteY39121" fmla="*/ 747791 h 4608812"/>
              <a:gd name="connsiteX39122" fmla="*/ 5865914 w 12184637"/>
              <a:gd name="connsiteY39122" fmla="*/ 746024 h 4608812"/>
              <a:gd name="connsiteX39123" fmla="*/ 5931144 w 12184637"/>
              <a:gd name="connsiteY39123" fmla="*/ 800726 h 4608812"/>
              <a:gd name="connsiteX39124" fmla="*/ 5930481 w 12184637"/>
              <a:gd name="connsiteY39124" fmla="*/ 792848 h 4608812"/>
              <a:gd name="connsiteX39125" fmla="*/ 5865325 w 12184637"/>
              <a:gd name="connsiteY39125" fmla="*/ 737925 h 4608812"/>
              <a:gd name="connsiteX39126" fmla="*/ 5857447 w 12184637"/>
              <a:gd name="connsiteY39126" fmla="*/ 738588 h 4608812"/>
              <a:gd name="connsiteX39127" fmla="*/ 5858110 w 12184637"/>
              <a:gd name="connsiteY39127" fmla="*/ 746466 h 4608812"/>
              <a:gd name="connsiteX39128" fmla="*/ 5923266 w 12184637"/>
              <a:gd name="connsiteY39128" fmla="*/ 801388 h 4608812"/>
              <a:gd name="connsiteX39129" fmla="*/ 5926874 w 12184637"/>
              <a:gd name="connsiteY39129" fmla="*/ 802714 h 4608812"/>
              <a:gd name="connsiteX39130" fmla="*/ 5931144 w 12184637"/>
              <a:gd name="connsiteY39130" fmla="*/ 800726 h 4608812"/>
              <a:gd name="connsiteX39131" fmla="*/ 5988717 w 12184637"/>
              <a:gd name="connsiteY39131" fmla="*/ 847845 h 4608812"/>
              <a:gd name="connsiteX39132" fmla="*/ 5987907 w 12184637"/>
              <a:gd name="connsiteY39132" fmla="*/ 839967 h 4608812"/>
              <a:gd name="connsiteX39133" fmla="*/ 5930408 w 12184637"/>
              <a:gd name="connsiteY39133" fmla="*/ 792848 h 4608812"/>
              <a:gd name="connsiteX39134" fmla="*/ 5922530 w 12184637"/>
              <a:gd name="connsiteY39134" fmla="*/ 793658 h 4608812"/>
              <a:gd name="connsiteX39135" fmla="*/ 5923340 w 12184637"/>
              <a:gd name="connsiteY39135" fmla="*/ 801536 h 4608812"/>
              <a:gd name="connsiteX39136" fmla="*/ 5980839 w 12184637"/>
              <a:gd name="connsiteY39136" fmla="*/ 848655 h 4608812"/>
              <a:gd name="connsiteX39137" fmla="*/ 5984374 w 12184637"/>
              <a:gd name="connsiteY39137" fmla="*/ 849906 h 4608812"/>
              <a:gd name="connsiteX39138" fmla="*/ 5988717 w 12184637"/>
              <a:gd name="connsiteY39138" fmla="*/ 847845 h 4608812"/>
              <a:gd name="connsiteX39139" fmla="*/ 6036498 w 12184637"/>
              <a:gd name="connsiteY39139" fmla="*/ 895626 h 4608812"/>
              <a:gd name="connsiteX39140" fmla="*/ 6036425 w 12184637"/>
              <a:gd name="connsiteY39140" fmla="*/ 887749 h 4608812"/>
              <a:gd name="connsiteX39141" fmla="*/ 5988275 w 12184637"/>
              <a:gd name="connsiteY39141" fmla="*/ 840262 h 4608812"/>
              <a:gd name="connsiteX39142" fmla="*/ 5980398 w 12184637"/>
              <a:gd name="connsiteY39142" fmla="*/ 840335 h 4608812"/>
              <a:gd name="connsiteX39143" fmla="*/ 5980471 w 12184637"/>
              <a:gd name="connsiteY39143" fmla="*/ 848213 h 4608812"/>
              <a:gd name="connsiteX39144" fmla="*/ 6028621 w 12184637"/>
              <a:gd name="connsiteY39144" fmla="*/ 895700 h 4608812"/>
              <a:gd name="connsiteX39145" fmla="*/ 6032597 w 12184637"/>
              <a:gd name="connsiteY39145" fmla="*/ 897320 h 4608812"/>
              <a:gd name="connsiteX39146" fmla="*/ 6036498 w 12184637"/>
              <a:gd name="connsiteY39146" fmla="*/ 895626 h 4608812"/>
              <a:gd name="connsiteX39147" fmla="*/ 6072942 w 12184637"/>
              <a:gd name="connsiteY39147" fmla="*/ 952390 h 4608812"/>
              <a:gd name="connsiteX39148" fmla="*/ 6074488 w 12184637"/>
              <a:gd name="connsiteY39148" fmla="*/ 944659 h 4608812"/>
              <a:gd name="connsiteX39149" fmla="*/ 6037161 w 12184637"/>
              <a:gd name="connsiteY39149" fmla="*/ 888632 h 4608812"/>
              <a:gd name="connsiteX39150" fmla="*/ 6029431 w 12184637"/>
              <a:gd name="connsiteY39150" fmla="*/ 887086 h 4608812"/>
              <a:gd name="connsiteX39151" fmla="*/ 6027885 w 12184637"/>
              <a:gd name="connsiteY39151" fmla="*/ 894816 h 4608812"/>
              <a:gd name="connsiteX39152" fmla="*/ 6065212 w 12184637"/>
              <a:gd name="connsiteY39152" fmla="*/ 950844 h 4608812"/>
              <a:gd name="connsiteX39153" fmla="*/ 6069924 w 12184637"/>
              <a:gd name="connsiteY39153" fmla="*/ 953347 h 4608812"/>
              <a:gd name="connsiteX39154" fmla="*/ 6072942 w 12184637"/>
              <a:gd name="connsiteY39154" fmla="*/ 952390 h 4608812"/>
              <a:gd name="connsiteX39155" fmla="*/ 6110343 w 12184637"/>
              <a:gd name="connsiteY39155" fmla="*/ 1020270 h 4608812"/>
              <a:gd name="connsiteX39156" fmla="*/ 6112478 w 12184637"/>
              <a:gd name="connsiteY39156" fmla="*/ 1012687 h 4608812"/>
              <a:gd name="connsiteX39157" fmla="*/ 6074709 w 12184637"/>
              <a:gd name="connsiteY39157" fmla="*/ 945027 h 4608812"/>
              <a:gd name="connsiteX39158" fmla="*/ 6067126 w 12184637"/>
              <a:gd name="connsiteY39158" fmla="*/ 942892 h 4608812"/>
              <a:gd name="connsiteX39159" fmla="*/ 6064991 w 12184637"/>
              <a:gd name="connsiteY39159" fmla="*/ 950476 h 4608812"/>
              <a:gd name="connsiteX39160" fmla="*/ 6102759 w 12184637"/>
              <a:gd name="connsiteY39160" fmla="*/ 1018135 h 4608812"/>
              <a:gd name="connsiteX39161" fmla="*/ 6107692 w 12184637"/>
              <a:gd name="connsiteY39161" fmla="*/ 1021006 h 4608812"/>
              <a:gd name="connsiteX39162" fmla="*/ 6110343 w 12184637"/>
              <a:gd name="connsiteY39162" fmla="*/ 1020270 h 4608812"/>
              <a:gd name="connsiteX39163" fmla="*/ 6160333 w 12184637"/>
              <a:gd name="connsiteY39163" fmla="*/ 1102728 h 4608812"/>
              <a:gd name="connsiteX39164" fmla="*/ 6162247 w 12184637"/>
              <a:gd name="connsiteY39164" fmla="*/ 1095072 h 4608812"/>
              <a:gd name="connsiteX39165" fmla="*/ 6112404 w 12184637"/>
              <a:gd name="connsiteY39165" fmla="*/ 1012540 h 4608812"/>
              <a:gd name="connsiteX39166" fmla="*/ 6104747 w 12184637"/>
              <a:gd name="connsiteY39166" fmla="*/ 1010626 h 4608812"/>
              <a:gd name="connsiteX39167" fmla="*/ 6102833 w 12184637"/>
              <a:gd name="connsiteY39167" fmla="*/ 1018282 h 4608812"/>
              <a:gd name="connsiteX39168" fmla="*/ 6152676 w 12184637"/>
              <a:gd name="connsiteY39168" fmla="*/ 1100814 h 4608812"/>
              <a:gd name="connsiteX39169" fmla="*/ 6157462 w 12184637"/>
              <a:gd name="connsiteY39169" fmla="*/ 1103538 h 4608812"/>
              <a:gd name="connsiteX39170" fmla="*/ 6160333 w 12184637"/>
              <a:gd name="connsiteY39170" fmla="*/ 1102728 h 4608812"/>
              <a:gd name="connsiteX39171" fmla="*/ 6222912 w 12184637"/>
              <a:gd name="connsiteY39171" fmla="*/ 1198954 h 4608812"/>
              <a:gd name="connsiteX39172" fmla="*/ 6224532 w 12184637"/>
              <a:gd name="connsiteY39172" fmla="*/ 1191223 h 4608812"/>
              <a:gd name="connsiteX39173" fmla="*/ 6162100 w 12184637"/>
              <a:gd name="connsiteY39173" fmla="*/ 1094924 h 4608812"/>
              <a:gd name="connsiteX39174" fmla="*/ 6154369 w 12184637"/>
              <a:gd name="connsiteY39174" fmla="*/ 1093305 h 4608812"/>
              <a:gd name="connsiteX39175" fmla="*/ 6152750 w 12184637"/>
              <a:gd name="connsiteY39175" fmla="*/ 1101035 h 4608812"/>
              <a:gd name="connsiteX39176" fmla="*/ 6215182 w 12184637"/>
              <a:gd name="connsiteY39176" fmla="*/ 1197334 h 4608812"/>
              <a:gd name="connsiteX39177" fmla="*/ 6219894 w 12184637"/>
              <a:gd name="connsiteY39177" fmla="*/ 1199911 h 4608812"/>
              <a:gd name="connsiteX39178" fmla="*/ 6222912 w 12184637"/>
              <a:gd name="connsiteY39178" fmla="*/ 1198954 h 4608812"/>
              <a:gd name="connsiteX39179" fmla="*/ 6298597 w 12184637"/>
              <a:gd name="connsiteY39179" fmla="*/ 1307695 h 4608812"/>
              <a:gd name="connsiteX39180" fmla="*/ 6299996 w 12184637"/>
              <a:gd name="connsiteY39180" fmla="*/ 1299965 h 4608812"/>
              <a:gd name="connsiteX39181" fmla="*/ 6224385 w 12184637"/>
              <a:gd name="connsiteY39181" fmla="*/ 1191076 h 4608812"/>
              <a:gd name="connsiteX39182" fmla="*/ 6216655 w 12184637"/>
              <a:gd name="connsiteY39182" fmla="*/ 1189677 h 4608812"/>
              <a:gd name="connsiteX39183" fmla="*/ 6215256 w 12184637"/>
              <a:gd name="connsiteY39183" fmla="*/ 1197408 h 4608812"/>
              <a:gd name="connsiteX39184" fmla="*/ 6290867 w 12184637"/>
              <a:gd name="connsiteY39184" fmla="*/ 1306296 h 4608812"/>
              <a:gd name="connsiteX39185" fmla="*/ 6295505 w 12184637"/>
              <a:gd name="connsiteY39185" fmla="*/ 1308726 h 4608812"/>
              <a:gd name="connsiteX39186" fmla="*/ 6298597 w 12184637"/>
              <a:gd name="connsiteY39186" fmla="*/ 1307695 h 4608812"/>
              <a:gd name="connsiteX39187" fmla="*/ 6386356 w 12184637"/>
              <a:gd name="connsiteY39187" fmla="*/ 1422695 h 4608812"/>
              <a:gd name="connsiteX39188" fmla="*/ 6387387 w 12184637"/>
              <a:gd name="connsiteY39188" fmla="*/ 1414891 h 4608812"/>
              <a:gd name="connsiteX39189" fmla="*/ 6299849 w 12184637"/>
              <a:gd name="connsiteY39189" fmla="*/ 1299744 h 4608812"/>
              <a:gd name="connsiteX39190" fmla="*/ 6292045 w 12184637"/>
              <a:gd name="connsiteY39190" fmla="*/ 1298713 h 4608812"/>
              <a:gd name="connsiteX39191" fmla="*/ 6291014 w 12184637"/>
              <a:gd name="connsiteY39191" fmla="*/ 1306517 h 4608812"/>
              <a:gd name="connsiteX39192" fmla="*/ 6378552 w 12184637"/>
              <a:gd name="connsiteY39192" fmla="*/ 1421664 h 4608812"/>
              <a:gd name="connsiteX39193" fmla="*/ 6383043 w 12184637"/>
              <a:gd name="connsiteY39193" fmla="*/ 1423873 h 4608812"/>
              <a:gd name="connsiteX39194" fmla="*/ 6386356 w 12184637"/>
              <a:gd name="connsiteY39194" fmla="*/ 1422695 h 4608812"/>
              <a:gd name="connsiteX39195" fmla="*/ 6484864 w 12184637"/>
              <a:gd name="connsiteY39195" fmla="*/ 1537400 h 4608812"/>
              <a:gd name="connsiteX39196" fmla="*/ 6485453 w 12184637"/>
              <a:gd name="connsiteY39196" fmla="*/ 1529522 h 4608812"/>
              <a:gd name="connsiteX39197" fmla="*/ 6387239 w 12184637"/>
              <a:gd name="connsiteY39197" fmla="*/ 1414670 h 4608812"/>
              <a:gd name="connsiteX39198" fmla="*/ 6379362 w 12184637"/>
              <a:gd name="connsiteY39198" fmla="*/ 1414081 h 4608812"/>
              <a:gd name="connsiteX39199" fmla="*/ 6378773 w 12184637"/>
              <a:gd name="connsiteY39199" fmla="*/ 1421958 h 4608812"/>
              <a:gd name="connsiteX39200" fmla="*/ 6476986 w 12184637"/>
              <a:gd name="connsiteY39200" fmla="*/ 1536811 h 4608812"/>
              <a:gd name="connsiteX39201" fmla="*/ 6481256 w 12184637"/>
              <a:gd name="connsiteY39201" fmla="*/ 1538725 h 4608812"/>
              <a:gd name="connsiteX39202" fmla="*/ 6484864 w 12184637"/>
              <a:gd name="connsiteY39202" fmla="*/ 1537400 h 4608812"/>
              <a:gd name="connsiteX39203" fmla="*/ 6481404 w 12184637"/>
              <a:gd name="connsiteY39203" fmla="*/ 1538725 h 4608812"/>
              <a:gd name="connsiteX39204" fmla="*/ 6625484 w 12184637"/>
              <a:gd name="connsiteY39204" fmla="*/ 1533571 h 4608812"/>
              <a:gd name="connsiteX39205" fmla="*/ 6630859 w 12184637"/>
              <a:gd name="connsiteY39205" fmla="*/ 1527829 h 4608812"/>
              <a:gd name="connsiteX39206" fmla="*/ 6625116 w 12184637"/>
              <a:gd name="connsiteY39206" fmla="*/ 1522454 h 4608812"/>
              <a:gd name="connsiteX39207" fmla="*/ 6481035 w 12184637"/>
              <a:gd name="connsiteY39207" fmla="*/ 1527608 h 4608812"/>
              <a:gd name="connsiteX39208" fmla="*/ 6475661 w 12184637"/>
              <a:gd name="connsiteY39208" fmla="*/ 1533350 h 4608812"/>
              <a:gd name="connsiteX39209" fmla="*/ 6481256 w 12184637"/>
              <a:gd name="connsiteY39209" fmla="*/ 1538725 h 4608812"/>
              <a:gd name="connsiteX39210" fmla="*/ 6481404 w 12184637"/>
              <a:gd name="connsiteY39210" fmla="*/ 1538725 h 4608812"/>
              <a:gd name="connsiteX39211" fmla="*/ 6625705 w 12184637"/>
              <a:gd name="connsiteY39211" fmla="*/ 1533498 h 4608812"/>
              <a:gd name="connsiteX39212" fmla="*/ 6767577 w 12184637"/>
              <a:gd name="connsiteY39212" fmla="*/ 1522675 h 4608812"/>
              <a:gd name="connsiteX39213" fmla="*/ 6772730 w 12184637"/>
              <a:gd name="connsiteY39213" fmla="*/ 1516711 h 4608812"/>
              <a:gd name="connsiteX39214" fmla="*/ 6766767 w 12184637"/>
              <a:gd name="connsiteY39214" fmla="*/ 1511558 h 4608812"/>
              <a:gd name="connsiteX39215" fmla="*/ 6624895 w 12184637"/>
              <a:gd name="connsiteY39215" fmla="*/ 1522380 h 4608812"/>
              <a:gd name="connsiteX39216" fmla="*/ 6619742 w 12184637"/>
              <a:gd name="connsiteY39216" fmla="*/ 1528344 h 4608812"/>
              <a:gd name="connsiteX39217" fmla="*/ 6625337 w 12184637"/>
              <a:gd name="connsiteY39217" fmla="*/ 1533498 h 4608812"/>
              <a:gd name="connsiteX39218" fmla="*/ 6625705 w 12184637"/>
              <a:gd name="connsiteY39218" fmla="*/ 1533498 h 4608812"/>
              <a:gd name="connsiteX39219" fmla="*/ 6767724 w 12184637"/>
              <a:gd name="connsiteY39219" fmla="*/ 1522675 h 4608812"/>
              <a:gd name="connsiteX39220" fmla="*/ 6907829 w 12184637"/>
              <a:gd name="connsiteY39220" fmla="*/ 1506920 h 4608812"/>
              <a:gd name="connsiteX39221" fmla="*/ 6912762 w 12184637"/>
              <a:gd name="connsiteY39221" fmla="*/ 1500735 h 4608812"/>
              <a:gd name="connsiteX39222" fmla="*/ 6906578 w 12184637"/>
              <a:gd name="connsiteY39222" fmla="*/ 1495802 h 4608812"/>
              <a:gd name="connsiteX39223" fmla="*/ 6766473 w 12184637"/>
              <a:gd name="connsiteY39223" fmla="*/ 1511558 h 4608812"/>
              <a:gd name="connsiteX39224" fmla="*/ 6761540 w 12184637"/>
              <a:gd name="connsiteY39224" fmla="*/ 1517742 h 4608812"/>
              <a:gd name="connsiteX39225" fmla="*/ 6767135 w 12184637"/>
              <a:gd name="connsiteY39225" fmla="*/ 1522675 h 4608812"/>
              <a:gd name="connsiteX39226" fmla="*/ 6767724 w 12184637"/>
              <a:gd name="connsiteY39226" fmla="*/ 1522675 h 4608812"/>
              <a:gd name="connsiteX39227" fmla="*/ 6907977 w 12184637"/>
              <a:gd name="connsiteY39227" fmla="*/ 1506920 h 4608812"/>
              <a:gd name="connsiteX39228" fmla="*/ 7046609 w 12184637"/>
              <a:gd name="connsiteY39228" fmla="*/ 1487041 h 4608812"/>
              <a:gd name="connsiteX39229" fmla="*/ 7051321 w 12184637"/>
              <a:gd name="connsiteY39229" fmla="*/ 1480710 h 4608812"/>
              <a:gd name="connsiteX39230" fmla="*/ 7044989 w 12184637"/>
              <a:gd name="connsiteY39230" fmla="*/ 1475998 h 4608812"/>
              <a:gd name="connsiteX39231" fmla="*/ 6906357 w 12184637"/>
              <a:gd name="connsiteY39231" fmla="*/ 1495876 h 4608812"/>
              <a:gd name="connsiteX39232" fmla="*/ 6901645 w 12184637"/>
              <a:gd name="connsiteY39232" fmla="*/ 1502208 h 4608812"/>
              <a:gd name="connsiteX39233" fmla="*/ 6907166 w 12184637"/>
              <a:gd name="connsiteY39233" fmla="*/ 1506993 h 4608812"/>
              <a:gd name="connsiteX39234" fmla="*/ 6907977 w 12184637"/>
              <a:gd name="connsiteY39234" fmla="*/ 1506920 h 4608812"/>
              <a:gd name="connsiteX39235" fmla="*/ 7046756 w 12184637"/>
              <a:gd name="connsiteY39235" fmla="*/ 1487041 h 4608812"/>
              <a:gd name="connsiteX39236" fmla="*/ 7184726 w 12184637"/>
              <a:gd name="connsiteY39236" fmla="*/ 1464734 h 4608812"/>
              <a:gd name="connsiteX39237" fmla="*/ 7189364 w 12184637"/>
              <a:gd name="connsiteY39237" fmla="*/ 1458328 h 4608812"/>
              <a:gd name="connsiteX39238" fmla="*/ 7182959 w 12184637"/>
              <a:gd name="connsiteY39238" fmla="*/ 1453690 h 4608812"/>
              <a:gd name="connsiteX39239" fmla="*/ 7044989 w 12184637"/>
              <a:gd name="connsiteY39239" fmla="*/ 1475998 h 4608812"/>
              <a:gd name="connsiteX39240" fmla="*/ 7040351 w 12184637"/>
              <a:gd name="connsiteY39240" fmla="*/ 1482403 h 4608812"/>
              <a:gd name="connsiteX39241" fmla="*/ 7045873 w 12184637"/>
              <a:gd name="connsiteY39241" fmla="*/ 1487115 h 4608812"/>
              <a:gd name="connsiteX39242" fmla="*/ 7046756 w 12184637"/>
              <a:gd name="connsiteY39242" fmla="*/ 1487041 h 4608812"/>
              <a:gd name="connsiteX39243" fmla="*/ 7184726 w 12184637"/>
              <a:gd name="connsiteY39243" fmla="*/ 1464660 h 4608812"/>
              <a:gd name="connsiteX39244" fmla="*/ 7322917 w 12184637"/>
              <a:gd name="connsiteY39244" fmla="*/ 1441690 h 4608812"/>
              <a:gd name="connsiteX39245" fmla="*/ 7327481 w 12184637"/>
              <a:gd name="connsiteY39245" fmla="*/ 1435284 h 4608812"/>
              <a:gd name="connsiteX39246" fmla="*/ 7321076 w 12184637"/>
              <a:gd name="connsiteY39246" fmla="*/ 1430720 h 4608812"/>
              <a:gd name="connsiteX39247" fmla="*/ 7182885 w 12184637"/>
              <a:gd name="connsiteY39247" fmla="*/ 1453690 h 4608812"/>
              <a:gd name="connsiteX39248" fmla="*/ 7178321 w 12184637"/>
              <a:gd name="connsiteY39248" fmla="*/ 1460095 h 4608812"/>
              <a:gd name="connsiteX39249" fmla="*/ 7183842 w 12184637"/>
              <a:gd name="connsiteY39249" fmla="*/ 1464734 h 4608812"/>
              <a:gd name="connsiteX39250" fmla="*/ 7184726 w 12184637"/>
              <a:gd name="connsiteY39250" fmla="*/ 1464660 h 4608812"/>
              <a:gd name="connsiteX39251" fmla="*/ 7458899 w 12184637"/>
              <a:gd name="connsiteY39251" fmla="*/ 1553008 h 4608812"/>
              <a:gd name="connsiteX39252" fmla="*/ 7458310 w 12184637"/>
              <a:gd name="connsiteY39252" fmla="*/ 1545130 h 4608812"/>
              <a:gd name="connsiteX39253" fmla="*/ 7325641 w 12184637"/>
              <a:gd name="connsiteY39253" fmla="*/ 1431898 h 4608812"/>
              <a:gd name="connsiteX39254" fmla="*/ 7317763 w 12184637"/>
              <a:gd name="connsiteY39254" fmla="*/ 1432487 h 4608812"/>
              <a:gd name="connsiteX39255" fmla="*/ 7318352 w 12184637"/>
              <a:gd name="connsiteY39255" fmla="*/ 1440364 h 4608812"/>
              <a:gd name="connsiteX39256" fmla="*/ 7451021 w 12184637"/>
              <a:gd name="connsiteY39256" fmla="*/ 1553597 h 4608812"/>
              <a:gd name="connsiteX39257" fmla="*/ 7454702 w 12184637"/>
              <a:gd name="connsiteY39257" fmla="*/ 1554922 h 4608812"/>
              <a:gd name="connsiteX39258" fmla="*/ 7458899 w 12184637"/>
              <a:gd name="connsiteY39258" fmla="*/ 1553008 h 4608812"/>
              <a:gd name="connsiteX39259" fmla="*/ 7590168 w 12184637"/>
              <a:gd name="connsiteY39259" fmla="*/ 1663516 h 4608812"/>
              <a:gd name="connsiteX39260" fmla="*/ 7589506 w 12184637"/>
              <a:gd name="connsiteY39260" fmla="*/ 1655639 h 4608812"/>
              <a:gd name="connsiteX39261" fmla="*/ 7458310 w 12184637"/>
              <a:gd name="connsiteY39261" fmla="*/ 1545056 h 4608812"/>
              <a:gd name="connsiteX39262" fmla="*/ 7450432 w 12184637"/>
              <a:gd name="connsiteY39262" fmla="*/ 1545719 h 4608812"/>
              <a:gd name="connsiteX39263" fmla="*/ 7451095 w 12184637"/>
              <a:gd name="connsiteY39263" fmla="*/ 1553597 h 4608812"/>
              <a:gd name="connsiteX39264" fmla="*/ 7582291 w 12184637"/>
              <a:gd name="connsiteY39264" fmla="*/ 1664179 h 4608812"/>
              <a:gd name="connsiteX39265" fmla="*/ 7585899 w 12184637"/>
              <a:gd name="connsiteY39265" fmla="*/ 1665504 h 4608812"/>
              <a:gd name="connsiteX39266" fmla="*/ 7590168 w 12184637"/>
              <a:gd name="connsiteY39266" fmla="*/ 1663516 h 4608812"/>
              <a:gd name="connsiteX39267" fmla="*/ 7720040 w 12184637"/>
              <a:gd name="connsiteY39267" fmla="*/ 1777338 h 4608812"/>
              <a:gd name="connsiteX39268" fmla="*/ 7719525 w 12184637"/>
              <a:gd name="connsiteY39268" fmla="*/ 1769460 h 4608812"/>
              <a:gd name="connsiteX39269" fmla="*/ 7589580 w 12184637"/>
              <a:gd name="connsiteY39269" fmla="*/ 1655786 h 4608812"/>
              <a:gd name="connsiteX39270" fmla="*/ 7581702 w 12184637"/>
              <a:gd name="connsiteY39270" fmla="*/ 1656301 h 4608812"/>
              <a:gd name="connsiteX39271" fmla="*/ 7582217 w 12184637"/>
              <a:gd name="connsiteY39271" fmla="*/ 1664179 h 4608812"/>
              <a:gd name="connsiteX39272" fmla="*/ 7712163 w 12184637"/>
              <a:gd name="connsiteY39272" fmla="*/ 1777853 h 4608812"/>
              <a:gd name="connsiteX39273" fmla="*/ 7715844 w 12184637"/>
              <a:gd name="connsiteY39273" fmla="*/ 1779252 h 4608812"/>
              <a:gd name="connsiteX39274" fmla="*/ 7720040 w 12184637"/>
              <a:gd name="connsiteY39274" fmla="*/ 1777338 h 4608812"/>
              <a:gd name="connsiteX39275" fmla="*/ 7849028 w 12184637"/>
              <a:gd name="connsiteY39275" fmla="*/ 1900436 h 4608812"/>
              <a:gd name="connsiteX39276" fmla="*/ 7848807 w 12184637"/>
              <a:gd name="connsiteY39276" fmla="*/ 1892558 h 4608812"/>
              <a:gd name="connsiteX39277" fmla="*/ 7719746 w 12184637"/>
              <a:gd name="connsiteY39277" fmla="*/ 1769607 h 4608812"/>
              <a:gd name="connsiteX39278" fmla="*/ 7711868 w 12184637"/>
              <a:gd name="connsiteY39278" fmla="*/ 1769828 h 4608812"/>
              <a:gd name="connsiteX39279" fmla="*/ 7712089 w 12184637"/>
              <a:gd name="connsiteY39279" fmla="*/ 1777706 h 4608812"/>
              <a:gd name="connsiteX39280" fmla="*/ 7841150 w 12184637"/>
              <a:gd name="connsiteY39280" fmla="*/ 1900656 h 4608812"/>
              <a:gd name="connsiteX39281" fmla="*/ 7845053 w 12184637"/>
              <a:gd name="connsiteY39281" fmla="*/ 1902203 h 4608812"/>
              <a:gd name="connsiteX39282" fmla="*/ 7849028 w 12184637"/>
              <a:gd name="connsiteY39282" fmla="*/ 1900436 h 4608812"/>
              <a:gd name="connsiteX39283" fmla="*/ 7961524 w 12184637"/>
              <a:gd name="connsiteY39283" fmla="*/ 2032957 h 4608812"/>
              <a:gd name="connsiteX39284" fmla="*/ 7962113 w 12184637"/>
              <a:gd name="connsiteY39284" fmla="*/ 2025080 h 4608812"/>
              <a:gd name="connsiteX39285" fmla="*/ 7849175 w 12184637"/>
              <a:gd name="connsiteY39285" fmla="*/ 1892926 h 4608812"/>
              <a:gd name="connsiteX39286" fmla="*/ 7841298 w 12184637"/>
              <a:gd name="connsiteY39286" fmla="*/ 1892337 h 4608812"/>
              <a:gd name="connsiteX39287" fmla="*/ 7840708 w 12184637"/>
              <a:gd name="connsiteY39287" fmla="*/ 1900215 h 4608812"/>
              <a:gd name="connsiteX39288" fmla="*/ 7953647 w 12184637"/>
              <a:gd name="connsiteY39288" fmla="*/ 2032368 h 4608812"/>
              <a:gd name="connsiteX39289" fmla="*/ 7957917 w 12184637"/>
              <a:gd name="connsiteY39289" fmla="*/ 2034283 h 4608812"/>
              <a:gd name="connsiteX39290" fmla="*/ 7961524 w 12184637"/>
              <a:gd name="connsiteY39290" fmla="*/ 2032957 h 4608812"/>
              <a:gd name="connsiteX39291" fmla="*/ 8041553 w 12184637"/>
              <a:gd name="connsiteY39291" fmla="*/ 2174608 h 4608812"/>
              <a:gd name="connsiteX39292" fmla="*/ 8043614 w 12184637"/>
              <a:gd name="connsiteY39292" fmla="*/ 2167025 h 4608812"/>
              <a:gd name="connsiteX39293" fmla="*/ 7962776 w 12184637"/>
              <a:gd name="connsiteY39293" fmla="*/ 2025963 h 4608812"/>
              <a:gd name="connsiteX39294" fmla="*/ 7955193 w 12184637"/>
              <a:gd name="connsiteY39294" fmla="*/ 2023902 h 4608812"/>
              <a:gd name="connsiteX39295" fmla="*/ 7953131 w 12184637"/>
              <a:gd name="connsiteY39295" fmla="*/ 2031485 h 4608812"/>
              <a:gd name="connsiteX39296" fmla="*/ 8033969 w 12184637"/>
              <a:gd name="connsiteY39296" fmla="*/ 2172547 h 4608812"/>
              <a:gd name="connsiteX39297" fmla="*/ 8038829 w 12184637"/>
              <a:gd name="connsiteY39297" fmla="*/ 2175345 h 4608812"/>
              <a:gd name="connsiteX39298" fmla="*/ 8041553 w 12184637"/>
              <a:gd name="connsiteY39298" fmla="*/ 2174608 h 4608812"/>
              <a:gd name="connsiteX39299" fmla="*/ 8078953 w 12184637"/>
              <a:gd name="connsiteY39299" fmla="*/ 2258686 h 4608812"/>
              <a:gd name="connsiteX39300" fmla="*/ 8081751 w 12184637"/>
              <a:gd name="connsiteY39300" fmla="*/ 2251324 h 4608812"/>
              <a:gd name="connsiteX39301" fmla="*/ 8043908 w 12184637"/>
              <a:gd name="connsiteY39301" fmla="*/ 2167467 h 4608812"/>
              <a:gd name="connsiteX39302" fmla="*/ 8036546 w 12184637"/>
              <a:gd name="connsiteY39302" fmla="*/ 2164669 h 4608812"/>
              <a:gd name="connsiteX39303" fmla="*/ 8033748 w 12184637"/>
              <a:gd name="connsiteY39303" fmla="*/ 2172032 h 4608812"/>
              <a:gd name="connsiteX39304" fmla="*/ 8071591 w 12184637"/>
              <a:gd name="connsiteY39304" fmla="*/ 2255888 h 4608812"/>
              <a:gd name="connsiteX39305" fmla="*/ 8076745 w 12184637"/>
              <a:gd name="connsiteY39305" fmla="*/ 2259201 h 4608812"/>
              <a:gd name="connsiteX39306" fmla="*/ 8078953 w 12184637"/>
              <a:gd name="connsiteY39306" fmla="*/ 2258686 h 4608812"/>
              <a:gd name="connsiteX39307" fmla="*/ 8054363 w 12184637"/>
              <a:gd name="connsiteY39307" fmla="*/ 2299179 h 4608812"/>
              <a:gd name="connsiteX39308" fmla="*/ 8081383 w 12184637"/>
              <a:gd name="connsiteY39308" fmla="*/ 2256625 h 4608812"/>
              <a:gd name="connsiteX39309" fmla="*/ 8079690 w 12184637"/>
              <a:gd name="connsiteY39309" fmla="*/ 2248968 h 4608812"/>
              <a:gd name="connsiteX39310" fmla="*/ 8072033 w 12184637"/>
              <a:gd name="connsiteY39310" fmla="*/ 2250661 h 4608812"/>
              <a:gd name="connsiteX39311" fmla="*/ 8045013 w 12184637"/>
              <a:gd name="connsiteY39311" fmla="*/ 2293215 h 4608812"/>
              <a:gd name="connsiteX39312" fmla="*/ 8046706 w 12184637"/>
              <a:gd name="connsiteY39312" fmla="*/ 2300872 h 4608812"/>
              <a:gd name="connsiteX39313" fmla="*/ 8049725 w 12184637"/>
              <a:gd name="connsiteY39313" fmla="*/ 2301756 h 4608812"/>
              <a:gd name="connsiteX39314" fmla="*/ 8054363 w 12184637"/>
              <a:gd name="connsiteY39314" fmla="*/ 2299179 h 4608812"/>
              <a:gd name="connsiteX39315" fmla="*/ 8037577 w 12184637"/>
              <a:gd name="connsiteY39315" fmla="*/ 2325536 h 4608812"/>
              <a:gd name="connsiteX39316" fmla="*/ 8054289 w 12184637"/>
              <a:gd name="connsiteY39316" fmla="*/ 2299179 h 4608812"/>
              <a:gd name="connsiteX39317" fmla="*/ 8052596 w 12184637"/>
              <a:gd name="connsiteY39317" fmla="*/ 2291522 h 4608812"/>
              <a:gd name="connsiteX39318" fmla="*/ 8044939 w 12184637"/>
              <a:gd name="connsiteY39318" fmla="*/ 2293215 h 4608812"/>
              <a:gd name="connsiteX39319" fmla="*/ 8028226 w 12184637"/>
              <a:gd name="connsiteY39319" fmla="*/ 2319572 h 4608812"/>
              <a:gd name="connsiteX39320" fmla="*/ 8029920 w 12184637"/>
              <a:gd name="connsiteY39320" fmla="*/ 2327229 h 4608812"/>
              <a:gd name="connsiteX39321" fmla="*/ 8032938 w 12184637"/>
              <a:gd name="connsiteY39321" fmla="*/ 2328113 h 4608812"/>
              <a:gd name="connsiteX39322" fmla="*/ 8037577 w 12184637"/>
              <a:gd name="connsiteY39322" fmla="*/ 2325536 h 4608812"/>
              <a:gd name="connsiteX39323" fmla="*/ 8024399 w 12184637"/>
              <a:gd name="connsiteY39323" fmla="*/ 2368974 h 4608812"/>
              <a:gd name="connsiteX39324" fmla="*/ 8038240 w 12184637"/>
              <a:gd name="connsiteY39324" fmla="*/ 2324211 h 4608812"/>
              <a:gd name="connsiteX39325" fmla="*/ 8034559 w 12184637"/>
              <a:gd name="connsiteY39325" fmla="*/ 2317216 h 4608812"/>
              <a:gd name="connsiteX39326" fmla="*/ 8027564 w 12184637"/>
              <a:gd name="connsiteY39326" fmla="*/ 2320898 h 4608812"/>
              <a:gd name="connsiteX39327" fmla="*/ 8013723 w 12184637"/>
              <a:gd name="connsiteY39327" fmla="*/ 2365661 h 4608812"/>
              <a:gd name="connsiteX39328" fmla="*/ 8017404 w 12184637"/>
              <a:gd name="connsiteY39328" fmla="*/ 2372655 h 4608812"/>
              <a:gd name="connsiteX39329" fmla="*/ 8019097 w 12184637"/>
              <a:gd name="connsiteY39329" fmla="*/ 2372876 h 4608812"/>
              <a:gd name="connsiteX39330" fmla="*/ 8024399 w 12184637"/>
              <a:gd name="connsiteY39330" fmla="*/ 2368974 h 4608812"/>
              <a:gd name="connsiteX39331" fmla="*/ 8013796 w 12184637"/>
              <a:gd name="connsiteY39331" fmla="*/ 2390987 h 4608812"/>
              <a:gd name="connsiteX39332" fmla="*/ 8024104 w 12184637"/>
              <a:gd name="connsiteY39332" fmla="*/ 2369784 h 4608812"/>
              <a:gd name="connsiteX39333" fmla="*/ 8021527 w 12184637"/>
              <a:gd name="connsiteY39333" fmla="*/ 2362348 h 4608812"/>
              <a:gd name="connsiteX39334" fmla="*/ 8014091 w 12184637"/>
              <a:gd name="connsiteY39334" fmla="*/ 2364924 h 4608812"/>
              <a:gd name="connsiteX39335" fmla="*/ 8003784 w 12184637"/>
              <a:gd name="connsiteY39335" fmla="*/ 2386128 h 4608812"/>
              <a:gd name="connsiteX39336" fmla="*/ 8006360 w 12184637"/>
              <a:gd name="connsiteY39336" fmla="*/ 2393564 h 4608812"/>
              <a:gd name="connsiteX39337" fmla="*/ 8008864 w 12184637"/>
              <a:gd name="connsiteY39337" fmla="*/ 2394153 h 4608812"/>
              <a:gd name="connsiteX39338" fmla="*/ 8013796 w 12184637"/>
              <a:gd name="connsiteY39338" fmla="*/ 2390987 h 4608812"/>
              <a:gd name="connsiteX39339" fmla="*/ 7971242 w 12184637"/>
              <a:gd name="connsiteY39339" fmla="*/ 2460487 h 4608812"/>
              <a:gd name="connsiteX39340" fmla="*/ 8013502 w 12184637"/>
              <a:gd name="connsiteY39340" fmla="*/ 2391429 h 4608812"/>
              <a:gd name="connsiteX39341" fmla="*/ 8011661 w 12184637"/>
              <a:gd name="connsiteY39341" fmla="*/ 2383772 h 4608812"/>
              <a:gd name="connsiteX39342" fmla="*/ 8004005 w 12184637"/>
              <a:gd name="connsiteY39342" fmla="*/ 2385612 h 4608812"/>
              <a:gd name="connsiteX39343" fmla="*/ 7961745 w 12184637"/>
              <a:gd name="connsiteY39343" fmla="*/ 2454671 h 4608812"/>
              <a:gd name="connsiteX39344" fmla="*/ 7963586 w 12184637"/>
              <a:gd name="connsiteY39344" fmla="*/ 2462328 h 4608812"/>
              <a:gd name="connsiteX39345" fmla="*/ 7966531 w 12184637"/>
              <a:gd name="connsiteY39345" fmla="*/ 2463138 h 4608812"/>
              <a:gd name="connsiteX39346" fmla="*/ 7971242 w 12184637"/>
              <a:gd name="connsiteY39346" fmla="*/ 2460487 h 4608812"/>
              <a:gd name="connsiteX39347" fmla="*/ 7954898 w 12184637"/>
              <a:gd name="connsiteY39347" fmla="*/ 2487212 h 4608812"/>
              <a:gd name="connsiteX39348" fmla="*/ 7971242 w 12184637"/>
              <a:gd name="connsiteY39348" fmla="*/ 2460487 h 4608812"/>
              <a:gd name="connsiteX39349" fmla="*/ 7969401 w 12184637"/>
              <a:gd name="connsiteY39349" fmla="*/ 2452831 h 4608812"/>
              <a:gd name="connsiteX39350" fmla="*/ 7961745 w 12184637"/>
              <a:gd name="connsiteY39350" fmla="*/ 2454671 h 4608812"/>
              <a:gd name="connsiteX39351" fmla="*/ 7945400 w 12184637"/>
              <a:gd name="connsiteY39351" fmla="*/ 2481396 h 4608812"/>
              <a:gd name="connsiteX39352" fmla="*/ 7947241 w 12184637"/>
              <a:gd name="connsiteY39352" fmla="*/ 2489053 h 4608812"/>
              <a:gd name="connsiteX39353" fmla="*/ 7950186 w 12184637"/>
              <a:gd name="connsiteY39353" fmla="*/ 2489863 h 4608812"/>
              <a:gd name="connsiteX39354" fmla="*/ 7954898 w 12184637"/>
              <a:gd name="connsiteY39354" fmla="*/ 2487212 h 4608812"/>
              <a:gd name="connsiteX39355" fmla="*/ 7939732 w 12184637"/>
              <a:gd name="connsiteY39355" fmla="*/ 2512024 h 4608812"/>
              <a:gd name="connsiteX39356" fmla="*/ 7954898 w 12184637"/>
              <a:gd name="connsiteY39356" fmla="*/ 2487212 h 4608812"/>
              <a:gd name="connsiteX39357" fmla="*/ 7953057 w 12184637"/>
              <a:gd name="connsiteY39357" fmla="*/ 2479556 h 4608812"/>
              <a:gd name="connsiteX39358" fmla="*/ 7945400 w 12184637"/>
              <a:gd name="connsiteY39358" fmla="*/ 2481396 h 4608812"/>
              <a:gd name="connsiteX39359" fmla="*/ 7930234 w 12184637"/>
              <a:gd name="connsiteY39359" fmla="*/ 2506207 h 4608812"/>
              <a:gd name="connsiteX39360" fmla="*/ 7932075 w 12184637"/>
              <a:gd name="connsiteY39360" fmla="*/ 2513864 h 4608812"/>
              <a:gd name="connsiteX39361" fmla="*/ 7935020 w 12184637"/>
              <a:gd name="connsiteY39361" fmla="*/ 2514674 h 4608812"/>
              <a:gd name="connsiteX39362" fmla="*/ 7939732 w 12184637"/>
              <a:gd name="connsiteY39362" fmla="*/ 2512024 h 4608812"/>
              <a:gd name="connsiteX39363" fmla="*/ 7919265 w 12184637"/>
              <a:gd name="connsiteY39363" fmla="*/ 2618924 h 4608812"/>
              <a:gd name="connsiteX39364" fmla="*/ 7918822 w 12184637"/>
              <a:gd name="connsiteY39364" fmla="*/ 2544491 h 4608812"/>
              <a:gd name="connsiteX39365" fmla="*/ 7913227 w 12184637"/>
              <a:gd name="connsiteY39365" fmla="*/ 2538970 h 4608812"/>
              <a:gd name="connsiteX39366" fmla="*/ 7913227 w 12184637"/>
              <a:gd name="connsiteY39366" fmla="*/ 2538970 h 4608812"/>
              <a:gd name="connsiteX39367" fmla="*/ 7907705 w 12184637"/>
              <a:gd name="connsiteY39367" fmla="*/ 2544565 h 4608812"/>
              <a:gd name="connsiteX39368" fmla="*/ 7908147 w 12184637"/>
              <a:gd name="connsiteY39368" fmla="*/ 2618998 h 4608812"/>
              <a:gd name="connsiteX39369" fmla="*/ 7913743 w 12184637"/>
              <a:gd name="connsiteY39369" fmla="*/ 2624520 h 4608812"/>
              <a:gd name="connsiteX39370" fmla="*/ 7913743 w 12184637"/>
              <a:gd name="connsiteY39370" fmla="*/ 2624520 h 4608812"/>
              <a:gd name="connsiteX39371" fmla="*/ 7919265 w 12184637"/>
              <a:gd name="connsiteY39371" fmla="*/ 2618924 h 4608812"/>
              <a:gd name="connsiteX39372" fmla="*/ 7939732 w 12184637"/>
              <a:gd name="connsiteY39372" fmla="*/ 2708892 h 4608812"/>
              <a:gd name="connsiteX39373" fmla="*/ 7943560 w 12184637"/>
              <a:gd name="connsiteY39373" fmla="*/ 2701971 h 4608812"/>
              <a:gd name="connsiteX39374" fmla="*/ 7919043 w 12184637"/>
              <a:gd name="connsiteY39374" fmla="*/ 2617452 h 4608812"/>
              <a:gd name="connsiteX39375" fmla="*/ 7912123 w 12184637"/>
              <a:gd name="connsiteY39375" fmla="*/ 2613624 h 4608812"/>
              <a:gd name="connsiteX39376" fmla="*/ 7908295 w 12184637"/>
              <a:gd name="connsiteY39376" fmla="*/ 2620544 h 4608812"/>
              <a:gd name="connsiteX39377" fmla="*/ 7932811 w 12184637"/>
              <a:gd name="connsiteY39377" fmla="*/ 2705064 h 4608812"/>
              <a:gd name="connsiteX39378" fmla="*/ 7938185 w 12184637"/>
              <a:gd name="connsiteY39378" fmla="*/ 2709113 h 4608812"/>
              <a:gd name="connsiteX39379" fmla="*/ 7939732 w 12184637"/>
              <a:gd name="connsiteY39379" fmla="*/ 2708892 h 4608812"/>
              <a:gd name="connsiteX39380" fmla="*/ 7988028 w 12184637"/>
              <a:gd name="connsiteY39380" fmla="*/ 2801436 h 4608812"/>
              <a:gd name="connsiteX39381" fmla="*/ 7990459 w 12184637"/>
              <a:gd name="connsiteY39381" fmla="*/ 2793927 h 4608812"/>
              <a:gd name="connsiteX39382" fmla="*/ 7943192 w 12184637"/>
              <a:gd name="connsiteY39382" fmla="*/ 2701014 h 4608812"/>
              <a:gd name="connsiteX39383" fmla="*/ 7935682 w 12184637"/>
              <a:gd name="connsiteY39383" fmla="*/ 2698585 h 4608812"/>
              <a:gd name="connsiteX39384" fmla="*/ 7933253 w 12184637"/>
              <a:gd name="connsiteY39384" fmla="*/ 2706094 h 4608812"/>
              <a:gd name="connsiteX39385" fmla="*/ 7980519 w 12184637"/>
              <a:gd name="connsiteY39385" fmla="*/ 2799007 h 4608812"/>
              <a:gd name="connsiteX39386" fmla="*/ 7985525 w 12184637"/>
              <a:gd name="connsiteY39386" fmla="*/ 2802025 h 4608812"/>
              <a:gd name="connsiteX39387" fmla="*/ 7988028 w 12184637"/>
              <a:gd name="connsiteY39387" fmla="*/ 2801436 h 4608812"/>
              <a:gd name="connsiteX39388" fmla="*/ 8058706 w 12184637"/>
              <a:gd name="connsiteY39388" fmla="*/ 2898840 h 4608812"/>
              <a:gd name="connsiteX39389" fmla="*/ 8060032 w 12184637"/>
              <a:gd name="connsiteY39389" fmla="*/ 2891036 h 4608812"/>
              <a:gd name="connsiteX39390" fmla="*/ 7990090 w 12184637"/>
              <a:gd name="connsiteY39390" fmla="*/ 2793191 h 4608812"/>
              <a:gd name="connsiteX39391" fmla="*/ 7982286 w 12184637"/>
              <a:gd name="connsiteY39391" fmla="*/ 2791865 h 4608812"/>
              <a:gd name="connsiteX39392" fmla="*/ 7980961 w 12184637"/>
              <a:gd name="connsiteY39392" fmla="*/ 2799669 h 4608812"/>
              <a:gd name="connsiteX39393" fmla="*/ 8050903 w 12184637"/>
              <a:gd name="connsiteY39393" fmla="*/ 2897515 h 4608812"/>
              <a:gd name="connsiteX39394" fmla="*/ 8055467 w 12184637"/>
              <a:gd name="connsiteY39394" fmla="*/ 2899871 h 4608812"/>
              <a:gd name="connsiteX39395" fmla="*/ 8058706 w 12184637"/>
              <a:gd name="connsiteY39395" fmla="*/ 2898840 h 4608812"/>
              <a:gd name="connsiteX39396" fmla="*/ 8151545 w 12184637"/>
              <a:gd name="connsiteY39396" fmla="*/ 2997495 h 4608812"/>
              <a:gd name="connsiteX39397" fmla="*/ 8151840 w 12184637"/>
              <a:gd name="connsiteY39397" fmla="*/ 2989617 h 4608812"/>
              <a:gd name="connsiteX39398" fmla="*/ 8059516 w 12184637"/>
              <a:gd name="connsiteY39398" fmla="*/ 2890447 h 4608812"/>
              <a:gd name="connsiteX39399" fmla="*/ 8051639 w 12184637"/>
              <a:gd name="connsiteY39399" fmla="*/ 2890152 h 4608812"/>
              <a:gd name="connsiteX39400" fmla="*/ 8051344 w 12184637"/>
              <a:gd name="connsiteY39400" fmla="*/ 2898030 h 4608812"/>
              <a:gd name="connsiteX39401" fmla="*/ 8143668 w 12184637"/>
              <a:gd name="connsiteY39401" fmla="*/ 2997200 h 4608812"/>
              <a:gd name="connsiteX39402" fmla="*/ 8147791 w 12184637"/>
              <a:gd name="connsiteY39402" fmla="*/ 2998967 h 4608812"/>
              <a:gd name="connsiteX39403" fmla="*/ 8151545 w 12184637"/>
              <a:gd name="connsiteY39403" fmla="*/ 2997495 h 4608812"/>
              <a:gd name="connsiteX39404" fmla="*/ 8265294 w 12184637"/>
              <a:gd name="connsiteY39404" fmla="*/ 3095782 h 4608812"/>
              <a:gd name="connsiteX39405" fmla="*/ 8264778 w 12184637"/>
              <a:gd name="connsiteY39405" fmla="*/ 3087904 h 4608812"/>
              <a:gd name="connsiteX39406" fmla="*/ 8151399 w 12184637"/>
              <a:gd name="connsiteY39406" fmla="*/ 2989176 h 4608812"/>
              <a:gd name="connsiteX39407" fmla="*/ 8143521 w 12184637"/>
              <a:gd name="connsiteY39407" fmla="*/ 2989691 h 4608812"/>
              <a:gd name="connsiteX39408" fmla="*/ 8144036 w 12184637"/>
              <a:gd name="connsiteY39408" fmla="*/ 2997568 h 4608812"/>
              <a:gd name="connsiteX39409" fmla="*/ 8257415 w 12184637"/>
              <a:gd name="connsiteY39409" fmla="*/ 3096297 h 4608812"/>
              <a:gd name="connsiteX39410" fmla="*/ 8261097 w 12184637"/>
              <a:gd name="connsiteY39410" fmla="*/ 3097696 h 4608812"/>
              <a:gd name="connsiteX39411" fmla="*/ 8265294 w 12184637"/>
              <a:gd name="connsiteY39411" fmla="*/ 3095782 h 4608812"/>
              <a:gd name="connsiteX39412" fmla="*/ 8398625 w 12184637"/>
              <a:gd name="connsiteY39412" fmla="*/ 3191934 h 4608812"/>
              <a:gd name="connsiteX39413" fmla="*/ 8397373 w 12184637"/>
              <a:gd name="connsiteY39413" fmla="*/ 3184130 h 4608812"/>
              <a:gd name="connsiteX39414" fmla="*/ 8264336 w 12184637"/>
              <a:gd name="connsiteY39414" fmla="*/ 3087610 h 4608812"/>
              <a:gd name="connsiteX39415" fmla="*/ 8256532 w 12184637"/>
              <a:gd name="connsiteY39415" fmla="*/ 3088861 h 4608812"/>
              <a:gd name="connsiteX39416" fmla="*/ 8257784 w 12184637"/>
              <a:gd name="connsiteY39416" fmla="*/ 3096665 h 4608812"/>
              <a:gd name="connsiteX39417" fmla="*/ 8390820 w 12184637"/>
              <a:gd name="connsiteY39417" fmla="*/ 3193185 h 4608812"/>
              <a:gd name="connsiteX39418" fmla="*/ 8394134 w 12184637"/>
              <a:gd name="connsiteY39418" fmla="*/ 3194216 h 4608812"/>
              <a:gd name="connsiteX39419" fmla="*/ 8398625 w 12184637"/>
              <a:gd name="connsiteY39419" fmla="*/ 3191934 h 4608812"/>
              <a:gd name="connsiteX39420" fmla="*/ 8546386 w 12184637"/>
              <a:gd name="connsiteY39420" fmla="*/ 3275938 h 4608812"/>
              <a:gd name="connsiteX39421" fmla="*/ 8544325 w 12184637"/>
              <a:gd name="connsiteY39421" fmla="*/ 3268355 h 4608812"/>
              <a:gd name="connsiteX39422" fmla="*/ 8396932 w 12184637"/>
              <a:gd name="connsiteY39422" fmla="*/ 3183835 h 4608812"/>
              <a:gd name="connsiteX39423" fmla="*/ 8389348 w 12184637"/>
              <a:gd name="connsiteY39423" fmla="*/ 3185897 h 4608812"/>
              <a:gd name="connsiteX39424" fmla="*/ 8391410 w 12184637"/>
              <a:gd name="connsiteY39424" fmla="*/ 3193480 h 4608812"/>
              <a:gd name="connsiteX39425" fmla="*/ 8538804 w 12184637"/>
              <a:gd name="connsiteY39425" fmla="*/ 3277999 h 4608812"/>
              <a:gd name="connsiteX39426" fmla="*/ 8541601 w 12184637"/>
              <a:gd name="connsiteY39426" fmla="*/ 3278735 h 4608812"/>
              <a:gd name="connsiteX39427" fmla="*/ 8546386 w 12184637"/>
              <a:gd name="connsiteY39427" fmla="*/ 3275938 h 4608812"/>
              <a:gd name="connsiteX39428" fmla="*/ 8703278 w 12184637"/>
              <a:gd name="connsiteY39428" fmla="*/ 3338149 h 4608812"/>
              <a:gd name="connsiteX39429" fmla="*/ 8700185 w 12184637"/>
              <a:gd name="connsiteY39429" fmla="*/ 3330934 h 4608812"/>
              <a:gd name="connsiteX39430" fmla="*/ 8543662 w 12184637"/>
              <a:gd name="connsiteY39430" fmla="*/ 3268060 h 4608812"/>
              <a:gd name="connsiteX39431" fmla="*/ 8536447 w 12184637"/>
              <a:gd name="connsiteY39431" fmla="*/ 3271152 h 4608812"/>
              <a:gd name="connsiteX39432" fmla="*/ 8539540 w 12184637"/>
              <a:gd name="connsiteY39432" fmla="*/ 3278367 h 4608812"/>
              <a:gd name="connsiteX39433" fmla="*/ 8696063 w 12184637"/>
              <a:gd name="connsiteY39433" fmla="*/ 3341241 h 4608812"/>
              <a:gd name="connsiteX39434" fmla="*/ 8698197 w 12184637"/>
              <a:gd name="connsiteY39434" fmla="*/ 3341610 h 4608812"/>
              <a:gd name="connsiteX39435" fmla="*/ 8703278 w 12184637"/>
              <a:gd name="connsiteY39435" fmla="*/ 3338149 h 4608812"/>
              <a:gd name="connsiteX39436" fmla="*/ 8862966 w 12184637"/>
              <a:gd name="connsiteY39436" fmla="*/ 3372679 h 4608812"/>
              <a:gd name="connsiteX39437" fmla="*/ 8858770 w 12184637"/>
              <a:gd name="connsiteY39437" fmla="*/ 3366053 h 4608812"/>
              <a:gd name="connsiteX39438" fmla="*/ 8699302 w 12184637"/>
              <a:gd name="connsiteY39438" fmla="*/ 3330640 h 4608812"/>
              <a:gd name="connsiteX39439" fmla="*/ 8692675 w 12184637"/>
              <a:gd name="connsiteY39439" fmla="*/ 3334836 h 4608812"/>
              <a:gd name="connsiteX39440" fmla="*/ 8696872 w 12184637"/>
              <a:gd name="connsiteY39440" fmla="*/ 3341462 h 4608812"/>
              <a:gd name="connsiteX39441" fmla="*/ 8856340 w 12184637"/>
              <a:gd name="connsiteY39441" fmla="*/ 3376875 h 4608812"/>
              <a:gd name="connsiteX39442" fmla="*/ 8857591 w 12184637"/>
              <a:gd name="connsiteY39442" fmla="*/ 3377022 h 4608812"/>
              <a:gd name="connsiteX39443" fmla="*/ 8862966 w 12184637"/>
              <a:gd name="connsiteY39443" fmla="*/ 3372679 h 4608812"/>
              <a:gd name="connsiteX39444" fmla="*/ 9019415 w 12184637"/>
              <a:gd name="connsiteY39444" fmla="*/ 3373783 h 4608812"/>
              <a:gd name="connsiteX39445" fmla="*/ 9013893 w 12184637"/>
              <a:gd name="connsiteY39445" fmla="*/ 3368114 h 4608812"/>
              <a:gd name="connsiteX39446" fmla="*/ 8857665 w 12184637"/>
              <a:gd name="connsiteY39446" fmla="*/ 3365832 h 4608812"/>
              <a:gd name="connsiteX39447" fmla="*/ 8851996 w 12184637"/>
              <a:gd name="connsiteY39447" fmla="*/ 3371354 h 4608812"/>
              <a:gd name="connsiteX39448" fmla="*/ 8857518 w 12184637"/>
              <a:gd name="connsiteY39448" fmla="*/ 3377022 h 4608812"/>
              <a:gd name="connsiteX39449" fmla="*/ 9013747 w 12184637"/>
              <a:gd name="connsiteY39449" fmla="*/ 3379305 h 4608812"/>
              <a:gd name="connsiteX39450" fmla="*/ 9013893 w 12184637"/>
              <a:gd name="connsiteY39450" fmla="*/ 3379305 h 4608812"/>
              <a:gd name="connsiteX39451" fmla="*/ 9019415 w 12184637"/>
              <a:gd name="connsiteY39451" fmla="*/ 3373783 h 4608812"/>
              <a:gd name="connsiteX39452" fmla="*/ 9014777 w 12184637"/>
              <a:gd name="connsiteY39452" fmla="*/ 3379231 h 4608812"/>
              <a:gd name="connsiteX39453" fmla="*/ 9160477 w 12184637"/>
              <a:gd name="connsiteY39453" fmla="*/ 3352653 h 4608812"/>
              <a:gd name="connsiteX39454" fmla="*/ 9164968 w 12184637"/>
              <a:gd name="connsiteY39454" fmla="*/ 3346174 h 4608812"/>
              <a:gd name="connsiteX39455" fmla="*/ 9158489 w 12184637"/>
              <a:gd name="connsiteY39455" fmla="*/ 3341683 h 4608812"/>
              <a:gd name="connsiteX39456" fmla="*/ 9012790 w 12184637"/>
              <a:gd name="connsiteY39456" fmla="*/ 3368261 h 4608812"/>
              <a:gd name="connsiteX39457" fmla="*/ 9008299 w 12184637"/>
              <a:gd name="connsiteY39457" fmla="*/ 3374740 h 4608812"/>
              <a:gd name="connsiteX39458" fmla="*/ 9013821 w 12184637"/>
              <a:gd name="connsiteY39458" fmla="*/ 3379305 h 4608812"/>
              <a:gd name="connsiteX39459" fmla="*/ 9014777 w 12184637"/>
              <a:gd name="connsiteY39459" fmla="*/ 3379231 h 4608812"/>
              <a:gd name="connsiteX39460" fmla="*/ 9161582 w 12184637"/>
              <a:gd name="connsiteY39460" fmla="*/ 3352359 h 4608812"/>
              <a:gd name="connsiteX39461" fmla="*/ 9289465 w 12184637"/>
              <a:gd name="connsiteY39461" fmla="*/ 3301412 h 4608812"/>
              <a:gd name="connsiteX39462" fmla="*/ 9292558 w 12184637"/>
              <a:gd name="connsiteY39462" fmla="*/ 3294196 h 4608812"/>
              <a:gd name="connsiteX39463" fmla="*/ 9285342 w 12184637"/>
              <a:gd name="connsiteY39463" fmla="*/ 3291104 h 4608812"/>
              <a:gd name="connsiteX39464" fmla="*/ 9157459 w 12184637"/>
              <a:gd name="connsiteY39464" fmla="*/ 3342051 h 4608812"/>
              <a:gd name="connsiteX39465" fmla="*/ 9154367 w 12184637"/>
              <a:gd name="connsiteY39465" fmla="*/ 3349267 h 4608812"/>
              <a:gd name="connsiteX39466" fmla="*/ 9159594 w 12184637"/>
              <a:gd name="connsiteY39466" fmla="*/ 3352800 h 4608812"/>
              <a:gd name="connsiteX39467" fmla="*/ 9161582 w 12184637"/>
              <a:gd name="connsiteY39467" fmla="*/ 3352359 h 4608812"/>
              <a:gd name="connsiteX39468" fmla="*/ 9292189 w 12184637"/>
              <a:gd name="connsiteY39468" fmla="*/ 3299129 h 4608812"/>
              <a:gd name="connsiteX39469" fmla="*/ 9390109 w 12184637"/>
              <a:gd name="connsiteY39469" fmla="*/ 3137453 h 4608812"/>
              <a:gd name="connsiteX39470" fmla="*/ 9388194 w 12184637"/>
              <a:gd name="connsiteY39470" fmla="*/ 3129796 h 4608812"/>
              <a:gd name="connsiteX39471" fmla="*/ 9380537 w 12184637"/>
              <a:gd name="connsiteY39471" fmla="*/ 3131710 h 4608812"/>
              <a:gd name="connsiteX39472" fmla="*/ 9282618 w 12184637"/>
              <a:gd name="connsiteY39472" fmla="*/ 3293386 h 4608812"/>
              <a:gd name="connsiteX39473" fmla="*/ 9284532 w 12184637"/>
              <a:gd name="connsiteY39473" fmla="*/ 3301043 h 4608812"/>
              <a:gd name="connsiteX39474" fmla="*/ 9287477 w 12184637"/>
              <a:gd name="connsiteY39474" fmla="*/ 3301853 h 4608812"/>
              <a:gd name="connsiteX39475" fmla="*/ 9292189 w 12184637"/>
              <a:gd name="connsiteY39475" fmla="*/ 3299129 h 4608812"/>
              <a:gd name="connsiteX39476" fmla="*/ 9390109 w 12184637"/>
              <a:gd name="connsiteY39476" fmla="*/ 3137305 h 4608812"/>
              <a:gd name="connsiteX39477" fmla="*/ 9467633 w 12184637"/>
              <a:gd name="connsiteY39477" fmla="*/ 3004195 h 4608812"/>
              <a:gd name="connsiteX39478" fmla="*/ 9465646 w 12184637"/>
              <a:gd name="connsiteY39478" fmla="*/ 2996538 h 4608812"/>
              <a:gd name="connsiteX39479" fmla="*/ 9457989 w 12184637"/>
              <a:gd name="connsiteY39479" fmla="*/ 2998526 h 4608812"/>
              <a:gd name="connsiteX39480" fmla="*/ 9380464 w 12184637"/>
              <a:gd name="connsiteY39480" fmla="*/ 3131636 h 4608812"/>
              <a:gd name="connsiteX39481" fmla="*/ 9382451 w 12184637"/>
              <a:gd name="connsiteY39481" fmla="*/ 3139293 h 4608812"/>
              <a:gd name="connsiteX39482" fmla="*/ 9385323 w 12184637"/>
              <a:gd name="connsiteY39482" fmla="*/ 3140029 h 4608812"/>
              <a:gd name="connsiteX39483" fmla="*/ 9390109 w 12184637"/>
              <a:gd name="connsiteY39483" fmla="*/ 3137305 h 4608812"/>
              <a:gd name="connsiteX39484" fmla="*/ 9466235 w 12184637"/>
              <a:gd name="connsiteY39484" fmla="*/ 3005888 h 4608812"/>
              <a:gd name="connsiteX39485" fmla="*/ 9487217 w 12184637"/>
              <a:gd name="connsiteY39485" fmla="*/ 2989838 h 4608812"/>
              <a:gd name="connsiteX39486" fmla="*/ 9488248 w 12184637"/>
              <a:gd name="connsiteY39486" fmla="*/ 2982034 h 4608812"/>
              <a:gd name="connsiteX39487" fmla="*/ 9480443 w 12184637"/>
              <a:gd name="connsiteY39487" fmla="*/ 2981003 h 4608812"/>
              <a:gd name="connsiteX39488" fmla="*/ 9459461 w 12184637"/>
              <a:gd name="connsiteY39488" fmla="*/ 2997053 h 4608812"/>
              <a:gd name="connsiteX39489" fmla="*/ 9458430 w 12184637"/>
              <a:gd name="connsiteY39489" fmla="*/ 3004857 h 4608812"/>
              <a:gd name="connsiteX39490" fmla="*/ 9462922 w 12184637"/>
              <a:gd name="connsiteY39490" fmla="*/ 3007066 h 4608812"/>
              <a:gd name="connsiteX39491" fmla="*/ 9466235 w 12184637"/>
              <a:gd name="connsiteY39491" fmla="*/ 3005888 h 4608812"/>
              <a:gd name="connsiteX39492" fmla="*/ 9487217 w 12184637"/>
              <a:gd name="connsiteY39492" fmla="*/ 2989838 h 4608812"/>
              <a:gd name="connsiteX39493" fmla="*/ 9539416 w 12184637"/>
              <a:gd name="connsiteY39493" fmla="*/ 2950008 h 4608812"/>
              <a:gd name="connsiteX39494" fmla="*/ 9540447 w 12184637"/>
              <a:gd name="connsiteY39494" fmla="*/ 2942204 h 4608812"/>
              <a:gd name="connsiteX39495" fmla="*/ 9532643 w 12184637"/>
              <a:gd name="connsiteY39495" fmla="*/ 2941173 h 4608812"/>
              <a:gd name="connsiteX39496" fmla="*/ 9480443 w 12184637"/>
              <a:gd name="connsiteY39496" fmla="*/ 2981003 h 4608812"/>
              <a:gd name="connsiteX39497" fmla="*/ 9479414 w 12184637"/>
              <a:gd name="connsiteY39497" fmla="*/ 2988807 h 4608812"/>
              <a:gd name="connsiteX39498" fmla="*/ 9483904 w 12184637"/>
              <a:gd name="connsiteY39498" fmla="*/ 2991016 h 4608812"/>
              <a:gd name="connsiteX39499" fmla="*/ 9487217 w 12184637"/>
              <a:gd name="connsiteY39499" fmla="*/ 2989838 h 4608812"/>
              <a:gd name="connsiteX39500" fmla="*/ 9539342 w 12184637"/>
              <a:gd name="connsiteY39500" fmla="*/ 2950008 h 4608812"/>
              <a:gd name="connsiteX39501" fmla="*/ 9617015 w 12184637"/>
              <a:gd name="connsiteY39501" fmla="*/ 2892435 h 4608812"/>
              <a:gd name="connsiteX39502" fmla="*/ 9618193 w 12184637"/>
              <a:gd name="connsiteY39502" fmla="*/ 2884631 h 4608812"/>
              <a:gd name="connsiteX39503" fmla="*/ 9610389 w 12184637"/>
              <a:gd name="connsiteY39503" fmla="*/ 2883453 h 4608812"/>
              <a:gd name="connsiteX39504" fmla="*/ 9532717 w 12184637"/>
              <a:gd name="connsiteY39504" fmla="*/ 2941026 h 4608812"/>
              <a:gd name="connsiteX39505" fmla="*/ 9531538 w 12184637"/>
              <a:gd name="connsiteY39505" fmla="*/ 2948830 h 4608812"/>
              <a:gd name="connsiteX39506" fmla="*/ 9536029 w 12184637"/>
              <a:gd name="connsiteY39506" fmla="*/ 2951112 h 4608812"/>
              <a:gd name="connsiteX39507" fmla="*/ 9539342 w 12184637"/>
              <a:gd name="connsiteY39507" fmla="*/ 2950008 h 4608812"/>
              <a:gd name="connsiteX39508" fmla="*/ 9617972 w 12184637"/>
              <a:gd name="connsiteY39508" fmla="*/ 2891477 h 4608812"/>
              <a:gd name="connsiteX39509" fmla="*/ 9621801 w 12184637"/>
              <a:gd name="connsiteY39509" fmla="*/ 2886839 h 4608812"/>
              <a:gd name="connsiteX39510" fmla="*/ 9621064 w 12184637"/>
              <a:gd name="connsiteY39510" fmla="*/ 2878962 h 4608812"/>
              <a:gd name="connsiteX39511" fmla="*/ 9613186 w 12184637"/>
              <a:gd name="connsiteY39511" fmla="*/ 2879698 h 4608812"/>
              <a:gd name="connsiteX39512" fmla="*/ 9609358 w 12184637"/>
              <a:gd name="connsiteY39512" fmla="*/ 2884336 h 4608812"/>
              <a:gd name="connsiteX39513" fmla="*/ 9610095 w 12184637"/>
              <a:gd name="connsiteY39513" fmla="*/ 2892214 h 4608812"/>
              <a:gd name="connsiteX39514" fmla="*/ 9613702 w 12184637"/>
              <a:gd name="connsiteY39514" fmla="*/ 2893465 h 4608812"/>
              <a:gd name="connsiteX39515" fmla="*/ 9617972 w 12184637"/>
              <a:gd name="connsiteY39515" fmla="*/ 2891477 h 4608812"/>
              <a:gd name="connsiteX39516" fmla="*/ 9622242 w 12184637"/>
              <a:gd name="connsiteY39516" fmla="*/ 2886324 h 4608812"/>
              <a:gd name="connsiteX39517" fmla="*/ 9634316 w 12184637"/>
              <a:gd name="connsiteY39517" fmla="*/ 2867329 h 4608812"/>
              <a:gd name="connsiteX39518" fmla="*/ 9632623 w 12184637"/>
              <a:gd name="connsiteY39518" fmla="*/ 2859599 h 4608812"/>
              <a:gd name="connsiteX39519" fmla="*/ 9624893 w 12184637"/>
              <a:gd name="connsiteY39519" fmla="*/ 2861292 h 4608812"/>
              <a:gd name="connsiteX39520" fmla="*/ 9612819 w 12184637"/>
              <a:gd name="connsiteY39520" fmla="*/ 2880287 h 4608812"/>
              <a:gd name="connsiteX39521" fmla="*/ 9614512 w 12184637"/>
              <a:gd name="connsiteY39521" fmla="*/ 2888017 h 4608812"/>
              <a:gd name="connsiteX39522" fmla="*/ 9617531 w 12184637"/>
              <a:gd name="connsiteY39522" fmla="*/ 2888901 h 4608812"/>
              <a:gd name="connsiteX39523" fmla="*/ 9622242 w 12184637"/>
              <a:gd name="connsiteY39523" fmla="*/ 2886324 h 4608812"/>
              <a:gd name="connsiteX39524" fmla="*/ 9634169 w 12184637"/>
              <a:gd name="connsiteY39524" fmla="*/ 2867550 h 4608812"/>
              <a:gd name="connsiteX39525" fmla="*/ 9673778 w 12184637"/>
              <a:gd name="connsiteY39525" fmla="*/ 2812259 h 4608812"/>
              <a:gd name="connsiteX39526" fmla="*/ 9672527 w 12184637"/>
              <a:gd name="connsiteY39526" fmla="*/ 2804455 h 4608812"/>
              <a:gd name="connsiteX39527" fmla="*/ 9664723 w 12184637"/>
              <a:gd name="connsiteY39527" fmla="*/ 2805706 h 4608812"/>
              <a:gd name="connsiteX39528" fmla="*/ 9625113 w 12184637"/>
              <a:gd name="connsiteY39528" fmla="*/ 2860998 h 4608812"/>
              <a:gd name="connsiteX39529" fmla="*/ 9626365 w 12184637"/>
              <a:gd name="connsiteY39529" fmla="*/ 2868802 h 4608812"/>
              <a:gd name="connsiteX39530" fmla="*/ 9629678 w 12184637"/>
              <a:gd name="connsiteY39530" fmla="*/ 2869832 h 4608812"/>
              <a:gd name="connsiteX39531" fmla="*/ 9634169 w 12184637"/>
              <a:gd name="connsiteY39531" fmla="*/ 2867550 h 4608812"/>
              <a:gd name="connsiteX39532" fmla="*/ 9673778 w 12184637"/>
              <a:gd name="connsiteY39532" fmla="*/ 2812332 h 4608812"/>
              <a:gd name="connsiteX39533" fmla="*/ 9676871 w 12184637"/>
              <a:gd name="connsiteY39533" fmla="*/ 2807989 h 4608812"/>
              <a:gd name="connsiteX39534" fmla="*/ 9675619 w 12184637"/>
              <a:gd name="connsiteY39534" fmla="*/ 2800185 h 4608812"/>
              <a:gd name="connsiteX39535" fmla="*/ 9667815 w 12184637"/>
              <a:gd name="connsiteY39535" fmla="*/ 2801436 h 4608812"/>
              <a:gd name="connsiteX39536" fmla="*/ 9664723 w 12184637"/>
              <a:gd name="connsiteY39536" fmla="*/ 2805780 h 4608812"/>
              <a:gd name="connsiteX39537" fmla="*/ 9665974 w 12184637"/>
              <a:gd name="connsiteY39537" fmla="*/ 2813584 h 4608812"/>
              <a:gd name="connsiteX39538" fmla="*/ 9669287 w 12184637"/>
              <a:gd name="connsiteY39538" fmla="*/ 2814615 h 4608812"/>
              <a:gd name="connsiteX39539" fmla="*/ 9673778 w 12184637"/>
              <a:gd name="connsiteY39539" fmla="*/ 2812332 h 4608812"/>
              <a:gd name="connsiteX39540" fmla="*/ 9676871 w 12184637"/>
              <a:gd name="connsiteY39540" fmla="*/ 2807915 h 4608812"/>
              <a:gd name="connsiteX39541" fmla="*/ 9687988 w 12184637"/>
              <a:gd name="connsiteY39541" fmla="*/ 2792381 h 4608812"/>
              <a:gd name="connsiteX39542" fmla="*/ 9686736 w 12184637"/>
              <a:gd name="connsiteY39542" fmla="*/ 2784577 h 4608812"/>
              <a:gd name="connsiteX39543" fmla="*/ 9678932 w 12184637"/>
              <a:gd name="connsiteY39543" fmla="*/ 2785828 h 4608812"/>
              <a:gd name="connsiteX39544" fmla="*/ 9667815 w 12184637"/>
              <a:gd name="connsiteY39544" fmla="*/ 2801363 h 4608812"/>
              <a:gd name="connsiteX39545" fmla="*/ 9669067 w 12184637"/>
              <a:gd name="connsiteY39545" fmla="*/ 2809167 h 4608812"/>
              <a:gd name="connsiteX39546" fmla="*/ 9672380 w 12184637"/>
              <a:gd name="connsiteY39546" fmla="*/ 2810198 h 4608812"/>
              <a:gd name="connsiteX39547" fmla="*/ 9676871 w 12184637"/>
              <a:gd name="connsiteY39547" fmla="*/ 2807915 h 4608812"/>
              <a:gd name="connsiteX39548" fmla="*/ 9688061 w 12184637"/>
              <a:gd name="connsiteY39548" fmla="*/ 2792381 h 4608812"/>
              <a:gd name="connsiteX39549" fmla="*/ 9727229 w 12184637"/>
              <a:gd name="connsiteY39549" fmla="*/ 2735912 h 4608812"/>
              <a:gd name="connsiteX39550" fmla="*/ 9725830 w 12184637"/>
              <a:gd name="connsiteY39550" fmla="*/ 2728181 h 4608812"/>
              <a:gd name="connsiteX39551" fmla="*/ 9718099 w 12184637"/>
              <a:gd name="connsiteY39551" fmla="*/ 2729580 h 4608812"/>
              <a:gd name="connsiteX39552" fmla="*/ 9678932 w 12184637"/>
              <a:gd name="connsiteY39552" fmla="*/ 2786049 h 4608812"/>
              <a:gd name="connsiteX39553" fmla="*/ 9680331 w 12184637"/>
              <a:gd name="connsiteY39553" fmla="*/ 2793780 h 4608812"/>
              <a:gd name="connsiteX39554" fmla="*/ 9683571 w 12184637"/>
              <a:gd name="connsiteY39554" fmla="*/ 2794810 h 4608812"/>
              <a:gd name="connsiteX39555" fmla="*/ 9688061 w 12184637"/>
              <a:gd name="connsiteY39555" fmla="*/ 2792381 h 4608812"/>
              <a:gd name="connsiteX39556" fmla="*/ 9727008 w 12184637"/>
              <a:gd name="connsiteY39556" fmla="*/ 2736280 h 4608812"/>
              <a:gd name="connsiteX39557" fmla="*/ 9738493 w 12184637"/>
              <a:gd name="connsiteY39557" fmla="*/ 2722071 h 4608812"/>
              <a:gd name="connsiteX39558" fmla="*/ 9737683 w 12184637"/>
              <a:gd name="connsiteY39558" fmla="*/ 2714193 h 4608812"/>
              <a:gd name="connsiteX39559" fmla="*/ 9729806 w 12184637"/>
              <a:gd name="connsiteY39559" fmla="*/ 2715003 h 4608812"/>
              <a:gd name="connsiteX39560" fmla="*/ 9718320 w 12184637"/>
              <a:gd name="connsiteY39560" fmla="*/ 2729212 h 4608812"/>
              <a:gd name="connsiteX39561" fmla="*/ 9719130 w 12184637"/>
              <a:gd name="connsiteY39561" fmla="*/ 2737090 h 4608812"/>
              <a:gd name="connsiteX39562" fmla="*/ 9722664 w 12184637"/>
              <a:gd name="connsiteY39562" fmla="*/ 2738341 h 4608812"/>
              <a:gd name="connsiteX39563" fmla="*/ 9727008 w 12184637"/>
              <a:gd name="connsiteY39563" fmla="*/ 2736280 h 4608812"/>
              <a:gd name="connsiteX39564" fmla="*/ 8611322 w 12184637"/>
              <a:gd name="connsiteY39564" fmla="*/ 1620962 h 4608812"/>
              <a:gd name="connsiteX39565" fmla="*/ 8659398 w 12184637"/>
              <a:gd name="connsiteY39565" fmla="*/ 1564714 h 4608812"/>
              <a:gd name="connsiteX39566" fmla="*/ 8658809 w 12184637"/>
              <a:gd name="connsiteY39566" fmla="*/ 1556836 h 4608812"/>
              <a:gd name="connsiteX39567" fmla="*/ 8650932 w 12184637"/>
              <a:gd name="connsiteY39567" fmla="*/ 1557425 h 4608812"/>
              <a:gd name="connsiteX39568" fmla="*/ 8602855 w 12184637"/>
              <a:gd name="connsiteY39568" fmla="*/ 1613673 h 4608812"/>
              <a:gd name="connsiteX39569" fmla="*/ 8603444 w 12184637"/>
              <a:gd name="connsiteY39569" fmla="*/ 1621551 h 4608812"/>
              <a:gd name="connsiteX39570" fmla="*/ 8607125 w 12184637"/>
              <a:gd name="connsiteY39570" fmla="*/ 1622876 h 4608812"/>
              <a:gd name="connsiteX39571" fmla="*/ 8611322 w 12184637"/>
              <a:gd name="connsiteY39571" fmla="*/ 1620962 h 4608812"/>
              <a:gd name="connsiteX39572" fmla="*/ 8589014 w 12184637"/>
              <a:gd name="connsiteY39572" fmla="*/ 1684499 h 4608812"/>
              <a:gd name="connsiteX39573" fmla="*/ 8612279 w 12184637"/>
              <a:gd name="connsiteY39573" fmla="*/ 1619195 h 4608812"/>
              <a:gd name="connsiteX39574" fmla="*/ 8608893 w 12184637"/>
              <a:gd name="connsiteY39574" fmla="*/ 1612054 h 4608812"/>
              <a:gd name="connsiteX39575" fmla="*/ 8601751 w 12184637"/>
              <a:gd name="connsiteY39575" fmla="*/ 1615440 h 4608812"/>
              <a:gd name="connsiteX39576" fmla="*/ 8578487 w 12184637"/>
              <a:gd name="connsiteY39576" fmla="*/ 1680744 h 4608812"/>
              <a:gd name="connsiteX39577" fmla="*/ 8581873 w 12184637"/>
              <a:gd name="connsiteY39577" fmla="*/ 1687885 h 4608812"/>
              <a:gd name="connsiteX39578" fmla="*/ 8583787 w 12184637"/>
              <a:gd name="connsiteY39578" fmla="*/ 1688180 h 4608812"/>
              <a:gd name="connsiteX39579" fmla="*/ 8589014 w 12184637"/>
              <a:gd name="connsiteY39579" fmla="*/ 1684499 h 4608812"/>
              <a:gd name="connsiteX39580" fmla="*/ 8586659 w 12184637"/>
              <a:gd name="connsiteY39580" fmla="*/ 1753852 h 4608812"/>
              <a:gd name="connsiteX39581" fmla="*/ 8589383 w 12184637"/>
              <a:gd name="connsiteY39581" fmla="*/ 1682879 h 4608812"/>
              <a:gd name="connsiteX39582" fmla="*/ 8584008 w 12184637"/>
              <a:gd name="connsiteY39582" fmla="*/ 1677136 h 4608812"/>
              <a:gd name="connsiteX39583" fmla="*/ 8578266 w 12184637"/>
              <a:gd name="connsiteY39583" fmla="*/ 1682511 h 4608812"/>
              <a:gd name="connsiteX39584" fmla="*/ 8575542 w 12184637"/>
              <a:gd name="connsiteY39584" fmla="*/ 1753484 h 4608812"/>
              <a:gd name="connsiteX39585" fmla="*/ 8580916 w 12184637"/>
              <a:gd name="connsiteY39585" fmla="*/ 1759226 h 4608812"/>
              <a:gd name="connsiteX39586" fmla="*/ 8581137 w 12184637"/>
              <a:gd name="connsiteY39586" fmla="*/ 1759226 h 4608812"/>
              <a:gd name="connsiteX39587" fmla="*/ 8586659 w 12184637"/>
              <a:gd name="connsiteY39587" fmla="*/ 1753852 h 4608812"/>
              <a:gd name="connsiteX39588" fmla="*/ 8595641 w 12184637"/>
              <a:gd name="connsiteY39588" fmla="*/ 1832187 h 4608812"/>
              <a:gd name="connsiteX39589" fmla="*/ 8600131 w 12184637"/>
              <a:gd name="connsiteY39589" fmla="*/ 1825708 h 4608812"/>
              <a:gd name="connsiteX39590" fmla="*/ 8586585 w 12184637"/>
              <a:gd name="connsiteY39590" fmla="*/ 1752600 h 4608812"/>
              <a:gd name="connsiteX39591" fmla="*/ 8580106 w 12184637"/>
              <a:gd name="connsiteY39591" fmla="*/ 1748109 h 4608812"/>
              <a:gd name="connsiteX39592" fmla="*/ 8575615 w 12184637"/>
              <a:gd name="connsiteY39592" fmla="*/ 1754588 h 4608812"/>
              <a:gd name="connsiteX39593" fmla="*/ 8589162 w 12184637"/>
              <a:gd name="connsiteY39593" fmla="*/ 1827696 h 4608812"/>
              <a:gd name="connsiteX39594" fmla="*/ 8594683 w 12184637"/>
              <a:gd name="connsiteY39594" fmla="*/ 1832260 h 4608812"/>
              <a:gd name="connsiteX39595" fmla="*/ 8595641 w 12184637"/>
              <a:gd name="connsiteY39595" fmla="*/ 1832187 h 4608812"/>
              <a:gd name="connsiteX39596" fmla="*/ 8621924 w 12184637"/>
              <a:gd name="connsiteY39596" fmla="*/ 1903601 h 4608812"/>
              <a:gd name="connsiteX39597" fmla="*/ 8625311 w 12184637"/>
              <a:gd name="connsiteY39597" fmla="*/ 1896460 h 4608812"/>
              <a:gd name="connsiteX39598" fmla="*/ 8599837 w 12184637"/>
              <a:gd name="connsiteY39598" fmla="*/ 1824825 h 4608812"/>
              <a:gd name="connsiteX39599" fmla="*/ 8592695 w 12184637"/>
              <a:gd name="connsiteY39599" fmla="*/ 1821438 h 4608812"/>
              <a:gd name="connsiteX39600" fmla="*/ 8589309 w 12184637"/>
              <a:gd name="connsiteY39600" fmla="*/ 1828579 h 4608812"/>
              <a:gd name="connsiteX39601" fmla="*/ 8614782 w 12184637"/>
              <a:gd name="connsiteY39601" fmla="*/ 1900215 h 4608812"/>
              <a:gd name="connsiteX39602" fmla="*/ 8620083 w 12184637"/>
              <a:gd name="connsiteY39602" fmla="*/ 1903896 h 4608812"/>
              <a:gd name="connsiteX39603" fmla="*/ 8621924 w 12184637"/>
              <a:gd name="connsiteY39603" fmla="*/ 1903601 h 4608812"/>
              <a:gd name="connsiteX39604" fmla="*/ 8655937 w 12184637"/>
              <a:gd name="connsiteY39604" fmla="*/ 1971408 h 4608812"/>
              <a:gd name="connsiteX39605" fmla="*/ 8658515 w 12184637"/>
              <a:gd name="connsiteY39605" fmla="*/ 1963972 h 4608812"/>
              <a:gd name="connsiteX39606" fmla="*/ 8625090 w 12184637"/>
              <a:gd name="connsiteY39606" fmla="*/ 1895871 h 4608812"/>
              <a:gd name="connsiteX39607" fmla="*/ 8617654 w 12184637"/>
              <a:gd name="connsiteY39607" fmla="*/ 1893294 h 4608812"/>
              <a:gd name="connsiteX39608" fmla="*/ 8615077 w 12184637"/>
              <a:gd name="connsiteY39608" fmla="*/ 1900730 h 4608812"/>
              <a:gd name="connsiteX39609" fmla="*/ 8648501 w 12184637"/>
              <a:gd name="connsiteY39609" fmla="*/ 1968832 h 4608812"/>
              <a:gd name="connsiteX39610" fmla="*/ 8653508 w 12184637"/>
              <a:gd name="connsiteY39610" fmla="*/ 1971924 h 4608812"/>
              <a:gd name="connsiteX39611" fmla="*/ 8655937 w 12184637"/>
              <a:gd name="connsiteY39611" fmla="*/ 1971408 h 4608812"/>
              <a:gd name="connsiteX39612" fmla="*/ 8693854 w 12184637"/>
              <a:gd name="connsiteY39612" fmla="*/ 2033767 h 4608812"/>
              <a:gd name="connsiteX39613" fmla="*/ 8695768 w 12184637"/>
              <a:gd name="connsiteY39613" fmla="*/ 2026110 h 4608812"/>
              <a:gd name="connsiteX39614" fmla="*/ 8658294 w 12184637"/>
              <a:gd name="connsiteY39614" fmla="*/ 1963531 h 4608812"/>
              <a:gd name="connsiteX39615" fmla="*/ 8650637 w 12184637"/>
              <a:gd name="connsiteY39615" fmla="*/ 1961616 h 4608812"/>
              <a:gd name="connsiteX39616" fmla="*/ 8648723 w 12184637"/>
              <a:gd name="connsiteY39616" fmla="*/ 1969273 h 4608812"/>
              <a:gd name="connsiteX39617" fmla="*/ 8686197 w 12184637"/>
              <a:gd name="connsiteY39617" fmla="*/ 2031853 h 4608812"/>
              <a:gd name="connsiteX39618" fmla="*/ 8690982 w 12184637"/>
              <a:gd name="connsiteY39618" fmla="*/ 2034577 h 4608812"/>
              <a:gd name="connsiteX39619" fmla="*/ 8693854 w 12184637"/>
              <a:gd name="connsiteY39619" fmla="*/ 2033767 h 4608812"/>
              <a:gd name="connsiteX39620" fmla="*/ 8731475 w 12184637"/>
              <a:gd name="connsiteY39620" fmla="*/ 2088616 h 4608812"/>
              <a:gd name="connsiteX39621" fmla="*/ 8732948 w 12184637"/>
              <a:gd name="connsiteY39621" fmla="*/ 2080886 h 4608812"/>
              <a:gd name="connsiteX39622" fmla="*/ 8695547 w 12184637"/>
              <a:gd name="connsiteY39622" fmla="*/ 2025816 h 4608812"/>
              <a:gd name="connsiteX39623" fmla="*/ 8687817 w 12184637"/>
              <a:gd name="connsiteY39623" fmla="*/ 2024343 h 4608812"/>
              <a:gd name="connsiteX39624" fmla="*/ 8686344 w 12184637"/>
              <a:gd name="connsiteY39624" fmla="*/ 2032074 h 4608812"/>
              <a:gd name="connsiteX39625" fmla="*/ 8723745 w 12184637"/>
              <a:gd name="connsiteY39625" fmla="*/ 2087144 h 4608812"/>
              <a:gd name="connsiteX39626" fmla="*/ 8728383 w 12184637"/>
              <a:gd name="connsiteY39626" fmla="*/ 2089574 h 4608812"/>
              <a:gd name="connsiteX39627" fmla="*/ 8731475 w 12184637"/>
              <a:gd name="connsiteY39627" fmla="*/ 2088616 h 4608812"/>
              <a:gd name="connsiteX39628" fmla="*/ 8764900 w 12184637"/>
              <a:gd name="connsiteY39628" fmla="*/ 2134042 h 4608812"/>
              <a:gd name="connsiteX39629" fmla="*/ 8766078 w 12184637"/>
              <a:gd name="connsiteY39629" fmla="*/ 2126238 h 4608812"/>
              <a:gd name="connsiteX39630" fmla="*/ 8732801 w 12184637"/>
              <a:gd name="connsiteY39630" fmla="*/ 2080739 h 4608812"/>
              <a:gd name="connsiteX39631" fmla="*/ 8724996 w 12184637"/>
              <a:gd name="connsiteY39631" fmla="*/ 2079561 h 4608812"/>
              <a:gd name="connsiteX39632" fmla="*/ 8723819 w 12184637"/>
              <a:gd name="connsiteY39632" fmla="*/ 2087365 h 4608812"/>
              <a:gd name="connsiteX39633" fmla="*/ 8757096 w 12184637"/>
              <a:gd name="connsiteY39633" fmla="*/ 2132864 h 4608812"/>
              <a:gd name="connsiteX39634" fmla="*/ 8761661 w 12184637"/>
              <a:gd name="connsiteY39634" fmla="*/ 2135146 h 4608812"/>
              <a:gd name="connsiteX39635" fmla="*/ 8764900 w 12184637"/>
              <a:gd name="connsiteY39635" fmla="*/ 2134042 h 4608812"/>
              <a:gd name="connsiteX39636" fmla="*/ 8802448 w 12184637"/>
              <a:gd name="connsiteY39636" fmla="*/ 2173504 h 4608812"/>
              <a:gd name="connsiteX39637" fmla="*/ 8802743 w 12184637"/>
              <a:gd name="connsiteY39637" fmla="*/ 2165626 h 4608812"/>
              <a:gd name="connsiteX39638" fmla="*/ 8765710 w 12184637"/>
              <a:gd name="connsiteY39638" fmla="*/ 2125723 h 4608812"/>
              <a:gd name="connsiteX39639" fmla="*/ 8757833 w 12184637"/>
              <a:gd name="connsiteY39639" fmla="*/ 2125428 h 4608812"/>
              <a:gd name="connsiteX39640" fmla="*/ 8757538 w 12184637"/>
              <a:gd name="connsiteY39640" fmla="*/ 2133306 h 4608812"/>
              <a:gd name="connsiteX39641" fmla="*/ 8794571 w 12184637"/>
              <a:gd name="connsiteY39641" fmla="*/ 2173210 h 4608812"/>
              <a:gd name="connsiteX39642" fmla="*/ 8798693 w 12184637"/>
              <a:gd name="connsiteY39642" fmla="*/ 2174977 h 4608812"/>
              <a:gd name="connsiteX39643" fmla="*/ 8802448 w 12184637"/>
              <a:gd name="connsiteY39643" fmla="*/ 2173504 h 4608812"/>
              <a:gd name="connsiteX39644" fmla="*/ 8851555 w 12184637"/>
              <a:gd name="connsiteY39644" fmla="*/ 2211052 h 4608812"/>
              <a:gd name="connsiteX39645" fmla="*/ 8850598 w 12184637"/>
              <a:gd name="connsiteY39645" fmla="*/ 2203248 h 4608812"/>
              <a:gd name="connsiteX39646" fmla="*/ 8802080 w 12184637"/>
              <a:gd name="connsiteY39646" fmla="*/ 2165037 h 4608812"/>
              <a:gd name="connsiteX39647" fmla="*/ 8794276 w 12184637"/>
              <a:gd name="connsiteY39647" fmla="*/ 2165995 h 4608812"/>
              <a:gd name="connsiteX39648" fmla="*/ 8795233 w 12184637"/>
              <a:gd name="connsiteY39648" fmla="*/ 2173799 h 4608812"/>
              <a:gd name="connsiteX39649" fmla="*/ 8843750 w 12184637"/>
              <a:gd name="connsiteY39649" fmla="*/ 2212009 h 4608812"/>
              <a:gd name="connsiteX39650" fmla="*/ 8847211 w 12184637"/>
              <a:gd name="connsiteY39650" fmla="*/ 2213187 h 4608812"/>
              <a:gd name="connsiteX39651" fmla="*/ 8851555 w 12184637"/>
              <a:gd name="connsiteY39651" fmla="*/ 2211052 h 4608812"/>
              <a:gd name="connsiteX39652" fmla="*/ 8919951 w 12184637"/>
              <a:gd name="connsiteY39652" fmla="*/ 2251176 h 4608812"/>
              <a:gd name="connsiteX39653" fmla="*/ 8918037 w 12184637"/>
              <a:gd name="connsiteY39653" fmla="*/ 2243520 h 4608812"/>
              <a:gd name="connsiteX39654" fmla="*/ 8850009 w 12184637"/>
              <a:gd name="connsiteY39654" fmla="*/ 2202880 h 4608812"/>
              <a:gd name="connsiteX39655" fmla="*/ 8842352 w 12184637"/>
              <a:gd name="connsiteY39655" fmla="*/ 2204794 h 4608812"/>
              <a:gd name="connsiteX39656" fmla="*/ 8844266 w 12184637"/>
              <a:gd name="connsiteY39656" fmla="*/ 2212451 h 4608812"/>
              <a:gd name="connsiteX39657" fmla="*/ 8912294 w 12184637"/>
              <a:gd name="connsiteY39657" fmla="*/ 2253091 h 4608812"/>
              <a:gd name="connsiteX39658" fmla="*/ 8915165 w 12184637"/>
              <a:gd name="connsiteY39658" fmla="*/ 2253901 h 4608812"/>
              <a:gd name="connsiteX39659" fmla="*/ 8919951 w 12184637"/>
              <a:gd name="connsiteY39659" fmla="*/ 2251176 h 4608812"/>
              <a:gd name="connsiteX39660" fmla="*/ 9015661 w 12184637"/>
              <a:gd name="connsiteY39660" fmla="*/ 2297927 h 4608812"/>
              <a:gd name="connsiteX39661" fmla="*/ 9013157 w 12184637"/>
              <a:gd name="connsiteY39661" fmla="*/ 2290491 h 4608812"/>
              <a:gd name="connsiteX39662" fmla="*/ 8917668 w 12184637"/>
              <a:gd name="connsiteY39662" fmla="*/ 2243299 h 4608812"/>
              <a:gd name="connsiteX39663" fmla="*/ 8910232 w 12184637"/>
              <a:gd name="connsiteY39663" fmla="*/ 2245802 h 4608812"/>
              <a:gd name="connsiteX39664" fmla="*/ 8912735 w 12184637"/>
              <a:gd name="connsiteY39664" fmla="*/ 2253238 h 4608812"/>
              <a:gd name="connsiteX39665" fmla="*/ 9008225 w 12184637"/>
              <a:gd name="connsiteY39665" fmla="*/ 2300430 h 4608812"/>
              <a:gd name="connsiteX39666" fmla="*/ 9010728 w 12184637"/>
              <a:gd name="connsiteY39666" fmla="*/ 2301020 h 4608812"/>
              <a:gd name="connsiteX39667" fmla="*/ 9015661 w 12184637"/>
              <a:gd name="connsiteY39667" fmla="*/ 2297927 h 4608812"/>
              <a:gd name="connsiteX39668" fmla="*/ 9130881 w 12184637"/>
              <a:gd name="connsiteY39668" fmla="*/ 2345414 h 4608812"/>
              <a:gd name="connsiteX39669" fmla="*/ 9127863 w 12184637"/>
              <a:gd name="connsiteY39669" fmla="*/ 2338125 h 4608812"/>
              <a:gd name="connsiteX39670" fmla="*/ 9012790 w 12184637"/>
              <a:gd name="connsiteY39670" fmla="*/ 2290344 h 4608812"/>
              <a:gd name="connsiteX39671" fmla="*/ 9005501 w 12184637"/>
              <a:gd name="connsiteY39671" fmla="*/ 2293363 h 4608812"/>
              <a:gd name="connsiteX39672" fmla="*/ 9008519 w 12184637"/>
              <a:gd name="connsiteY39672" fmla="*/ 2300651 h 4608812"/>
              <a:gd name="connsiteX39673" fmla="*/ 9123592 w 12184637"/>
              <a:gd name="connsiteY39673" fmla="*/ 2348433 h 4608812"/>
              <a:gd name="connsiteX39674" fmla="*/ 9125801 w 12184637"/>
              <a:gd name="connsiteY39674" fmla="*/ 2348875 h 4608812"/>
              <a:gd name="connsiteX39675" fmla="*/ 9130881 w 12184637"/>
              <a:gd name="connsiteY39675" fmla="*/ 2345414 h 4608812"/>
              <a:gd name="connsiteX39676" fmla="*/ 9257587 w 12184637"/>
              <a:gd name="connsiteY39676" fmla="*/ 2387527 h 4608812"/>
              <a:gd name="connsiteX39677" fmla="*/ 9254052 w 12184637"/>
              <a:gd name="connsiteY39677" fmla="*/ 2380459 h 4608812"/>
              <a:gd name="connsiteX39678" fmla="*/ 9127494 w 12184637"/>
              <a:gd name="connsiteY39678" fmla="*/ 2337978 h 4608812"/>
              <a:gd name="connsiteX39679" fmla="*/ 9120427 w 12184637"/>
              <a:gd name="connsiteY39679" fmla="*/ 2341512 h 4608812"/>
              <a:gd name="connsiteX39680" fmla="*/ 9123961 w 12184637"/>
              <a:gd name="connsiteY39680" fmla="*/ 2348580 h 4608812"/>
              <a:gd name="connsiteX39681" fmla="*/ 9250518 w 12184637"/>
              <a:gd name="connsiteY39681" fmla="*/ 2391061 h 4608812"/>
              <a:gd name="connsiteX39682" fmla="*/ 9252359 w 12184637"/>
              <a:gd name="connsiteY39682" fmla="*/ 2391355 h 4608812"/>
              <a:gd name="connsiteX39683" fmla="*/ 9257587 w 12184637"/>
              <a:gd name="connsiteY39683" fmla="*/ 2387527 h 4608812"/>
              <a:gd name="connsiteX39684" fmla="*/ 9387458 w 12184637"/>
              <a:gd name="connsiteY39684" fmla="*/ 2418154 h 4608812"/>
              <a:gd name="connsiteX39685" fmla="*/ 9383335 w 12184637"/>
              <a:gd name="connsiteY39685" fmla="*/ 2411454 h 4608812"/>
              <a:gd name="connsiteX39686" fmla="*/ 9253537 w 12184637"/>
              <a:gd name="connsiteY39686" fmla="*/ 2380312 h 4608812"/>
              <a:gd name="connsiteX39687" fmla="*/ 9246837 w 12184637"/>
              <a:gd name="connsiteY39687" fmla="*/ 2384435 h 4608812"/>
              <a:gd name="connsiteX39688" fmla="*/ 9250961 w 12184637"/>
              <a:gd name="connsiteY39688" fmla="*/ 2391134 h 4608812"/>
              <a:gd name="connsiteX39689" fmla="*/ 9380758 w 12184637"/>
              <a:gd name="connsiteY39689" fmla="*/ 2422277 h 4608812"/>
              <a:gd name="connsiteX39690" fmla="*/ 9382083 w 12184637"/>
              <a:gd name="connsiteY39690" fmla="*/ 2422424 h 4608812"/>
              <a:gd name="connsiteX39691" fmla="*/ 9387458 w 12184637"/>
              <a:gd name="connsiteY39691" fmla="*/ 2418154 h 4608812"/>
              <a:gd name="connsiteX39692" fmla="*/ 9512028 w 12184637"/>
              <a:gd name="connsiteY39692" fmla="*/ 2431185 h 4608812"/>
              <a:gd name="connsiteX39693" fmla="*/ 9507096 w 12184637"/>
              <a:gd name="connsiteY39693" fmla="*/ 2425001 h 4608812"/>
              <a:gd name="connsiteX39694" fmla="*/ 9382673 w 12184637"/>
              <a:gd name="connsiteY39694" fmla="*/ 2411233 h 4608812"/>
              <a:gd name="connsiteX39695" fmla="*/ 9376488 w 12184637"/>
              <a:gd name="connsiteY39695" fmla="*/ 2416166 h 4608812"/>
              <a:gd name="connsiteX39696" fmla="*/ 9381421 w 12184637"/>
              <a:gd name="connsiteY39696" fmla="*/ 2422350 h 4608812"/>
              <a:gd name="connsiteX39697" fmla="*/ 9505844 w 12184637"/>
              <a:gd name="connsiteY39697" fmla="*/ 2436118 h 4608812"/>
              <a:gd name="connsiteX39698" fmla="*/ 9506506 w 12184637"/>
              <a:gd name="connsiteY39698" fmla="*/ 2436192 h 4608812"/>
              <a:gd name="connsiteX39699" fmla="*/ 9512028 w 12184637"/>
              <a:gd name="connsiteY39699" fmla="*/ 2431185 h 4608812"/>
              <a:gd name="connsiteX39700" fmla="*/ 9626439 w 12184637"/>
              <a:gd name="connsiteY39700" fmla="*/ 2430744 h 4608812"/>
              <a:gd name="connsiteX39701" fmla="*/ 9620843 w 12184637"/>
              <a:gd name="connsiteY39701" fmla="*/ 2425148 h 4608812"/>
              <a:gd name="connsiteX39702" fmla="*/ 9506506 w 12184637"/>
              <a:gd name="connsiteY39702" fmla="*/ 2425001 h 4608812"/>
              <a:gd name="connsiteX39703" fmla="*/ 9506433 w 12184637"/>
              <a:gd name="connsiteY39703" fmla="*/ 2425001 h 4608812"/>
              <a:gd name="connsiteX39704" fmla="*/ 9500911 w 12184637"/>
              <a:gd name="connsiteY39704" fmla="*/ 2430596 h 4608812"/>
              <a:gd name="connsiteX39705" fmla="*/ 9506506 w 12184637"/>
              <a:gd name="connsiteY39705" fmla="*/ 2436192 h 4608812"/>
              <a:gd name="connsiteX39706" fmla="*/ 9620843 w 12184637"/>
              <a:gd name="connsiteY39706" fmla="*/ 2436339 h 4608812"/>
              <a:gd name="connsiteX39707" fmla="*/ 9620917 w 12184637"/>
              <a:gd name="connsiteY39707" fmla="*/ 2436339 h 4608812"/>
              <a:gd name="connsiteX39708" fmla="*/ 9626439 w 12184637"/>
              <a:gd name="connsiteY39708" fmla="*/ 2430744 h 4608812"/>
              <a:gd name="connsiteX39709" fmla="*/ 9621432 w 12184637"/>
              <a:gd name="connsiteY39709" fmla="*/ 2436265 h 4608812"/>
              <a:gd name="connsiteX39710" fmla="*/ 9721118 w 12184637"/>
              <a:gd name="connsiteY39710" fmla="*/ 2426547 h 4608812"/>
              <a:gd name="connsiteX39711" fmla="*/ 9726125 w 12184637"/>
              <a:gd name="connsiteY39711" fmla="*/ 2420436 h 4608812"/>
              <a:gd name="connsiteX39712" fmla="*/ 9720014 w 12184637"/>
              <a:gd name="connsiteY39712" fmla="*/ 2415430 h 4608812"/>
              <a:gd name="connsiteX39713" fmla="*/ 9620328 w 12184637"/>
              <a:gd name="connsiteY39713" fmla="*/ 2425148 h 4608812"/>
              <a:gd name="connsiteX39714" fmla="*/ 9615322 w 12184637"/>
              <a:gd name="connsiteY39714" fmla="*/ 2431259 h 4608812"/>
              <a:gd name="connsiteX39715" fmla="*/ 9620917 w 12184637"/>
              <a:gd name="connsiteY39715" fmla="*/ 2436265 h 4608812"/>
              <a:gd name="connsiteX39716" fmla="*/ 9621432 w 12184637"/>
              <a:gd name="connsiteY39716" fmla="*/ 2436265 h 4608812"/>
              <a:gd name="connsiteX39717" fmla="*/ 9721633 w 12184637"/>
              <a:gd name="connsiteY39717" fmla="*/ 2426473 h 4608812"/>
              <a:gd name="connsiteX39718" fmla="*/ 9802398 w 12184637"/>
              <a:gd name="connsiteY39718" fmla="*/ 2410718 h 4608812"/>
              <a:gd name="connsiteX39719" fmla="*/ 9806816 w 12184637"/>
              <a:gd name="connsiteY39719" fmla="*/ 2404165 h 4608812"/>
              <a:gd name="connsiteX39720" fmla="*/ 9800263 w 12184637"/>
              <a:gd name="connsiteY39720" fmla="*/ 2399748 h 4608812"/>
              <a:gd name="connsiteX39721" fmla="*/ 9719499 w 12184637"/>
              <a:gd name="connsiteY39721" fmla="*/ 2415503 h 4608812"/>
              <a:gd name="connsiteX39722" fmla="*/ 9715081 w 12184637"/>
              <a:gd name="connsiteY39722" fmla="*/ 2422056 h 4608812"/>
              <a:gd name="connsiteX39723" fmla="*/ 9720603 w 12184637"/>
              <a:gd name="connsiteY39723" fmla="*/ 2426547 h 4608812"/>
              <a:gd name="connsiteX39724" fmla="*/ 9721633 w 12184637"/>
              <a:gd name="connsiteY39724" fmla="*/ 2426473 h 4608812"/>
              <a:gd name="connsiteX39725" fmla="*/ 6788044 w 12184637"/>
              <a:gd name="connsiteY39725" fmla="*/ 2826542 h 4608812"/>
              <a:gd name="connsiteX39726" fmla="*/ 6786277 w 12184637"/>
              <a:gd name="connsiteY39726" fmla="*/ 2818811 h 4608812"/>
              <a:gd name="connsiteX39727" fmla="*/ 6724581 w 12184637"/>
              <a:gd name="connsiteY39727" fmla="*/ 2779791 h 4608812"/>
              <a:gd name="connsiteX39728" fmla="*/ 6716851 w 12184637"/>
              <a:gd name="connsiteY39728" fmla="*/ 2781558 h 4608812"/>
              <a:gd name="connsiteX39729" fmla="*/ 6718617 w 12184637"/>
              <a:gd name="connsiteY39729" fmla="*/ 2789288 h 4608812"/>
              <a:gd name="connsiteX39730" fmla="*/ 6780314 w 12184637"/>
              <a:gd name="connsiteY39730" fmla="*/ 2828309 h 4608812"/>
              <a:gd name="connsiteX39731" fmla="*/ 6783332 w 12184637"/>
              <a:gd name="connsiteY39731" fmla="*/ 2829192 h 4608812"/>
              <a:gd name="connsiteX39732" fmla="*/ 6788044 w 12184637"/>
              <a:gd name="connsiteY39732" fmla="*/ 2826542 h 4608812"/>
              <a:gd name="connsiteX39733" fmla="*/ 6725538 w 12184637"/>
              <a:gd name="connsiteY39733" fmla="*/ 2788552 h 4608812"/>
              <a:gd name="connsiteX39734" fmla="*/ 6725612 w 12184637"/>
              <a:gd name="connsiteY39734" fmla="*/ 2780675 h 4608812"/>
              <a:gd name="connsiteX39735" fmla="*/ 6682321 w 12184637"/>
              <a:gd name="connsiteY39735" fmla="*/ 2736133 h 4608812"/>
              <a:gd name="connsiteX39736" fmla="*/ 6674444 w 12184637"/>
              <a:gd name="connsiteY39736" fmla="*/ 2736059 h 4608812"/>
              <a:gd name="connsiteX39737" fmla="*/ 6674370 w 12184637"/>
              <a:gd name="connsiteY39737" fmla="*/ 2743937 h 4608812"/>
              <a:gd name="connsiteX39738" fmla="*/ 6717660 w 12184637"/>
              <a:gd name="connsiteY39738" fmla="*/ 2788479 h 4608812"/>
              <a:gd name="connsiteX39739" fmla="*/ 6721710 w 12184637"/>
              <a:gd name="connsiteY39739" fmla="*/ 2790172 h 4608812"/>
              <a:gd name="connsiteX39740" fmla="*/ 6725538 w 12184637"/>
              <a:gd name="connsiteY39740" fmla="*/ 2788552 h 4608812"/>
              <a:gd name="connsiteX39741" fmla="*/ 6681290 w 12184637"/>
              <a:gd name="connsiteY39741" fmla="*/ 2744746 h 4608812"/>
              <a:gd name="connsiteX39742" fmla="*/ 6683057 w 12184637"/>
              <a:gd name="connsiteY39742" fmla="*/ 2737090 h 4608812"/>
              <a:gd name="connsiteX39743" fmla="*/ 6650295 w 12184637"/>
              <a:gd name="connsiteY39743" fmla="*/ 2684596 h 4608812"/>
              <a:gd name="connsiteX39744" fmla="*/ 6642638 w 12184637"/>
              <a:gd name="connsiteY39744" fmla="*/ 2682829 h 4608812"/>
              <a:gd name="connsiteX39745" fmla="*/ 6640871 w 12184637"/>
              <a:gd name="connsiteY39745" fmla="*/ 2690486 h 4608812"/>
              <a:gd name="connsiteX39746" fmla="*/ 6673634 w 12184637"/>
              <a:gd name="connsiteY39746" fmla="*/ 2742980 h 4608812"/>
              <a:gd name="connsiteX39747" fmla="*/ 6678419 w 12184637"/>
              <a:gd name="connsiteY39747" fmla="*/ 2745630 h 4608812"/>
              <a:gd name="connsiteX39748" fmla="*/ 6681290 w 12184637"/>
              <a:gd name="connsiteY39748" fmla="*/ 2744746 h 4608812"/>
              <a:gd name="connsiteX39749" fmla="*/ 6647866 w 12184637"/>
              <a:gd name="connsiteY39749" fmla="*/ 2692621 h 4608812"/>
              <a:gd name="connsiteX39750" fmla="*/ 6650737 w 12184637"/>
              <a:gd name="connsiteY39750" fmla="*/ 2685259 h 4608812"/>
              <a:gd name="connsiteX39751" fmla="*/ 6622907 w 12184637"/>
              <a:gd name="connsiteY39751" fmla="*/ 2621722 h 4608812"/>
              <a:gd name="connsiteX39752" fmla="*/ 6615545 w 12184637"/>
              <a:gd name="connsiteY39752" fmla="*/ 2618851 h 4608812"/>
              <a:gd name="connsiteX39753" fmla="*/ 6612674 w 12184637"/>
              <a:gd name="connsiteY39753" fmla="*/ 2626213 h 4608812"/>
              <a:gd name="connsiteX39754" fmla="*/ 6640503 w 12184637"/>
              <a:gd name="connsiteY39754" fmla="*/ 2689750 h 4608812"/>
              <a:gd name="connsiteX39755" fmla="*/ 6645657 w 12184637"/>
              <a:gd name="connsiteY39755" fmla="*/ 2693063 h 4608812"/>
              <a:gd name="connsiteX39756" fmla="*/ 6647866 w 12184637"/>
              <a:gd name="connsiteY39756" fmla="*/ 2692621 h 4608812"/>
              <a:gd name="connsiteX39757" fmla="*/ 6619668 w 12184637"/>
              <a:gd name="connsiteY39757" fmla="*/ 2629232 h 4608812"/>
              <a:gd name="connsiteX39758" fmla="*/ 6622981 w 12184637"/>
              <a:gd name="connsiteY39758" fmla="*/ 2622090 h 4608812"/>
              <a:gd name="connsiteX39759" fmla="*/ 6594342 w 12184637"/>
              <a:gd name="connsiteY39759" fmla="*/ 2544491 h 4608812"/>
              <a:gd name="connsiteX39760" fmla="*/ 6587200 w 12184637"/>
              <a:gd name="connsiteY39760" fmla="*/ 2541178 h 4608812"/>
              <a:gd name="connsiteX39761" fmla="*/ 6583887 w 12184637"/>
              <a:gd name="connsiteY39761" fmla="*/ 2548320 h 4608812"/>
              <a:gd name="connsiteX39762" fmla="*/ 6612527 w 12184637"/>
              <a:gd name="connsiteY39762" fmla="*/ 2625919 h 4608812"/>
              <a:gd name="connsiteX39763" fmla="*/ 6617827 w 12184637"/>
              <a:gd name="connsiteY39763" fmla="*/ 2629526 h 4608812"/>
              <a:gd name="connsiteX39764" fmla="*/ 6619668 w 12184637"/>
              <a:gd name="connsiteY39764" fmla="*/ 2629232 h 4608812"/>
              <a:gd name="connsiteX39765" fmla="*/ 6590734 w 12184637"/>
              <a:gd name="connsiteY39765" fmla="*/ 2551780 h 4608812"/>
              <a:gd name="connsiteX39766" fmla="*/ 6594489 w 12184637"/>
              <a:gd name="connsiteY39766" fmla="*/ 2544860 h 4608812"/>
              <a:gd name="connsiteX39767" fmla="*/ 6568426 w 12184637"/>
              <a:gd name="connsiteY39767" fmla="*/ 2458058 h 4608812"/>
              <a:gd name="connsiteX39768" fmla="*/ 6561505 w 12184637"/>
              <a:gd name="connsiteY39768" fmla="*/ 2454303 h 4608812"/>
              <a:gd name="connsiteX39769" fmla="*/ 6557751 w 12184637"/>
              <a:gd name="connsiteY39769" fmla="*/ 2461223 h 4608812"/>
              <a:gd name="connsiteX39770" fmla="*/ 6583813 w 12184637"/>
              <a:gd name="connsiteY39770" fmla="*/ 2548025 h 4608812"/>
              <a:gd name="connsiteX39771" fmla="*/ 6589188 w 12184637"/>
              <a:gd name="connsiteY39771" fmla="*/ 2552001 h 4608812"/>
              <a:gd name="connsiteX39772" fmla="*/ 6590734 w 12184637"/>
              <a:gd name="connsiteY39772" fmla="*/ 2551780 h 4608812"/>
              <a:gd name="connsiteX39773" fmla="*/ 6564230 w 12184637"/>
              <a:gd name="connsiteY39773" fmla="*/ 2465125 h 4608812"/>
              <a:gd name="connsiteX39774" fmla="*/ 6568500 w 12184637"/>
              <a:gd name="connsiteY39774" fmla="*/ 2458499 h 4608812"/>
              <a:gd name="connsiteX39775" fmla="*/ 6548401 w 12184637"/>
              <a:gd name="connsiteY39775" fmla="*/ 2367280 h 4608812"/>
              <a:gd name="connsiteX39776" fmla="*/ 6541774 w 12184637"/>
              <a:gd name="connsiteY39776" fmla="*/ 2363010 h 4608812"/>
              <a:gd name="connsiteX39777" fmla="*/ 6537505 w 12184637"/>
              <a:gd name="connsiteY39777" fmla="*/ 2369636 h 4608812"/>
              <a:gd name="connsiteX39778" fmla="*/ 6557604 w 12184637"/>
              <a:gd name="connsiteY39778" fmla="*/ 2460855 h 4608812"/>
              <a:gd name="connsiteX39779" fmla="*/ 6563052 w 12184637"/>
              <a:gd name="connsiteY39779" fmla="*/ 2465199 h 4608812"/>
              <a:gd name="connsiteX39780" fmla="*/ 6564230 w 12184637"/>
              <a:gd name="connsiteY39780" fmla="*/ 2465125 h 4608812"/>
              <a:gd name="connsiteX39781" fmla="*/ 6543615 w 12184637"/>
              <a:gd name="connsiteY39781" fmla="*/ 2373980 h 4608812"/>
              <a:gd name="connsiteX39782" fmla="*/ 6548474 w 12184637"/>
              <a:gd name="connsiteY39782" fmla="*/ 2367796 h 4608812"/>
              <a:gd name="connsiteX39783" fmla="*/ 6537578 w 12184637"/>
              <a:gd name="connsiteY39783" fmla="*/ 2276871 h 4608812"/>
              <a:gd name="connsiteX39784" fmla="*/ 6531394 w 12184637"/>
              <a:gd name="connsiteY39784" fmla="*/ 2272012 h 4608812"/>
              <a:gd name="connsiteX39785" fmla="*/ 6526534 w 12184637"/>
              <a:gd name="connsiteY39785" fmla="*/ 2278196 h 4608812"/>
              <a:gd name="connsiteX39786" fmla="*/ 6537431 w 12184637"/>
              <a:gd name="connsiteY39786" fmla="*/ 2369121 h 4608812"/>
              <a:gd name="connsiteX39787" fmla="*/ 6543026 w 12184637"/>
              <a:gd name="connsiteY39787" fmla="*/ 2374054 h 4608812"/>
              <a:gd name="connsiteX39788" fmla="*/ 6543615 w 12184637"/>
              <a:gd name="connsiteY39788" fmla="*/ 2373980 h 4608812"/>
              <a:gd name="connsiteX39789" fmla="*/ 6537578 w 12184637"/>
              <a:gd name="connsiteY39789" fmla="*/ 2277607 h 4608812"/>
              <a:gd name="connsiteX39790" fmla="*/ 6539124 w 12184637"/>
              <a:gd name="connsiteY39790" fmla="*/ 2191542 h 4608812"/>
              <a:gd name="connsiteX39791" fmla="*/ 6533676 w 12184637"/>
              <a:gd name="connsiteY39791" fmla="*/ 2185873 h 4608812"/>
              <a:gd name="connsiteX39792" fmla="*/ 6533529 w 12184637"/>
              <a:gd name="connsiteY39792" fmla="*/ 2185873 h 4608812"/>
              <a:gd name="connsiteX39793" fmla="*/ 6528007 w 12184637"/>
              <a:gd name="connsiteY39793" fmla="*/ 2191321 h 4608812"/>
              <a:gd name="connsiteX39794" fmla="*/ 6526461 w 12184637"/>
              <a:gd name="connsiteY39794" fmla="*/ 2277386 h 4608812"/>
              <a:gd name="connsiteX39795" fmla="*/ 6531909 w 12184637"/>
              <a:gd name="connsiteY39795" fmla="*/ 2283055 h 4608812"/>
              <a:gd name="connsiteX39796" fmla="*/ 6532056 w 12184637"/>
              <a:gd name="connsiteY39796" fmla="*/ 2283055 h 4608812"/>
              <a:gd name="connsiteX39797" fmla="*/ 6537578 w 12184637"/>
              <a:gd name="connsiteY39797" fmla="*/ 2277607 h 4608812"/>
              <a:gd name="connsiteX39798" fmla="*/ 6538977 w 12184637"/>
              <a:gd name="connsiteY39798" fmla="*/ 2192499 h 4608812"/>
              <a:gd name="connsiteX39799" fmla="*/ 6554290 w 12184637"/>
              <a:gd name="connsiteY39799" fmla="*/ 2114385 h 4608812"/>
              <a:gd name="connsiteX39800" fmla="*/ 6549873 w 12184637"/>
              <a:gd name="connsiteY39800" fmla="*/ 2107832 h 4608812"/>
              <a:gd name="connsiteX39801" fmla="*/ 6543321 w 12184637"/>
              <a:gd name="connsiteY39801" fmla="*/ 2112250 h 4608812"/>
              <a:gd name="connsiteX39802" fmla="*/ 6528007 w 12184637"/>
              <a:gd name="connsiteY39802" fmla="*/ 2190364 h 4608812"/>
              <a:gd name="connsiteX39803" fmla="*/ 6532425 w 12184637"/>
              <a:gd name="connsiteY39803" fmla="*/ 2196916 h 4608812"/>
              <a:gd name="connsiteX39804" fmla="*/ 6533529 w 12184637"/>
              <a:gd name="connsiteY39804" fmla="*/ 2196990 h 4608812"/>
              <a:gd name="connsiteX39805" fmla="*/ 6538977 w 12184637"/>
              <a:gd name="connsiteY39805" fmla="*/ 2192499 h 4608812"/>
              <a:gd name="connsiteX39806" fmla="*/ 6553922 w 12184637"/>
              <a:gd name="connsiteY39806" fmla="*/ 2115636 h 4608812"/>
              <a:gd name="connsiteX39807" fmla="*/ 6584329 w 12184637"/>
              <a:gd name="connsiteY39807" fmla="*/ 2048345 h 4608812"/>
              <a:gd name="connsiteX39808" fmla="*/ 6581531 w 12184637"/>
              <a:gd name="connsiteY39808" fmla="*/ 2040982 h 4608812"/>
              <a:gd name="connsiteX39809" fmla="*/ 6574169 w 12184637"/>
              <a:gd name="connsiteY39809" fmla="*/ 2043780 h 4608812"/>
              <a:gd name="connsiteX39810" fmla="*/ 6543762 w 12184637"/>
              <a:gd name="connsiteY39810" fmla="*/ 2111072 h 4608812"/>
              <a:gd name="connsiteX39811" fmla="*/ 6546560 w 12184637"/>
              <a:gd name="connsiteY39811" fmla="*/ 2118434 h 4608812"/>
              <a:gd name="connsiteX39812" fmla="*/ 6548916 w 12184637"/>
              <a:gd name="connsiteY39812" fmla="*/ 2118949 h 4608812"/>
              <a:gd name="connsiteX39813" fmla="*/ 6553922 w 12184637"/>
              <a:gd name="connsiteY39813" fmla="*/ 2115636 h 4608812"/>
              <a:gd name="connsiteX39814" fmla="*/ 6583445 w 12184637"/>
              <a:gd name="connsiteY39814" fmla="*/ 2049743 h 4608812"/>
              <a:gd name="connsiteX39815" fmla="*/ 6631963 w 12184637"/>
              <a:gd name="connsiteY39815" fmla="*/ 1994673 h 4608812"/>
              <a:gd name="connsiteX39816" fmla="*/ 6631447 w 12184637"/>
              <a:gd name="connsiteY39816" fmla="*/ 1986795 h 4608812"/>
              <a:gd name="connsiteX39817" fmla="*/ 6623570 w 12184637"/>
              <a:gd name="connsiteY39817" fmla="*/ 1987311 h 4608812"/>
              <a:gd name="connsiteX39818" fmla="*/ 6575052 w 12184637"/>
              <a:gd name="connsiteY39818" fmla="*/ 2042381 h 4608812"/>
              <a:gd name="connsiteX39819" fmla="*/ 6575568 w 12184637"/>
              <a:gd name="connsiteY39819" fmla="*/ 2050259 h 4608812"/>
              <a:gd name="connsiteX39820" fmla="*/ 6579323 w 12184637"/>
              <a:gd name="connsiteY39820" fmla="*/ 2051658 h 4608812"/>
              <a:gd name="connsiteX39821" fmla="*/ 6583445 w 12184637"/>
              <a:gd name="connsiteY39821" fmla="*/ 2049743 h 4608812"/>
              <a:gd name="connsiteX39822" fmla="*/ 6630638 w 12184637"/>
              <a:gd name="connsiteY39822" fmla="*/ 1995778 h 4608812"/>
              <a:gd name="connsiteX39823" fmla="*/ 6646687 w 12184637"/>
              <a:gd name="connsiteY39823" fmla="*/ 1986207 h 4608812"/>
              <a:gd name="connsiteX39824" fmla="*/ 6648602 w 12184637"/>
              <a:gd name="connsiteY39824" fmla="*/ 1978550 h 4608812"/>
              <a:gd name="connsiteX39825" fmla="*/ 6640945 w 12184637"/>
              <a:gd name="connsiteY39825" fmla="*/ 1976636 h 4608812"/>
              <a:gd name="connsiteX39826" fmla="*/ 6624895 w 12184637"/>
              <a:gd name="connsiteY39826" fmla="*/ 1986207 h 4608812"/>
              <a:gd name="connsiteX39827" fmla="*/ 6622981 w 12184637"/>
              <a:gd name="connsiteY39827" fmla="*/ 1993863 h 4608812"/>
              <a:gd name="connsiteX39828" fmla="*/ 6627840 w 12184637"/>
              <a:gd name="connsiteY39828" fmla="*/ 1996588 h 4608812"/>
              <a:gd name="connsiteX39829" fmla="*/ 6630638 w 12184637"/>
              <a:gd name="connsiteY39829" fmla="*/ 1995778 h 4608812"/>
              <a:gd name="connsiteX39830" fmla="*/ 6646687 w 12184637"/>
              <a:gd name="connsiteY39830" fmla="*/ 1986207 h 4608812"/>
              <a:gd name="connsiteX39831" fmla="*/ 6700359 w 12184637"/>
              <a:gd name="connsiteY39831" fmla="*/ 1954254 h 4608812"/>
              <a:gd name="connsiteX39832" fmla="*/ 6702273 w 12184637"/>
              <a:gd name="connsiteY39832" fmla="*/ 1946597 h 4608812"/>
              <a:gd name="connsiteX39833" fmla="*/ 6694616 w 12184637"/>
              <a:gd name="connsiteY39833" fmla="*/ 1944683 h 4608812"/>
              <a:gd name="connsiteX39834" fmla="*/ 6640945 w 12184637"/>
              <a:gd name="connsiteY39834" fmla="*/ 1976636 h 4608812"/>
              <a:gd name="connsiteX39835" fmla="*/ 6639031 w 12184637"/>
              <a:gd name="connsiteY39835" fmla="*/ 1984292 h 4608812"/>
              <a:gd name="connsiteX39836" fmla="*/ 6643890 w 12184637"/>
              <a:gd name="connsiteY39836" fmla="*/ 1987017 h 4608812"/>
              <a:gd name="connsiteX39837" fmla="*/ 6646687 w 12184637"/>
              <a:gd name="connsiteY39837" fmla="*/ 1986207 h 4608812"/>
              <a:gd name="connsiteX39838" fmla="*/ 6699181 w 12184637"/>
              <a:gd name="connsiteY39838" fmla="*/ 1954843 h 4608812"/>
              <a:gd name="connsiteX39839" fmla="*/ 6784805 w 12184637"/>
              <a:gd name="connsiteY39839" fmla="*/ 1927161 h 4608812"/>
              <a:gd name="connsiteX39840" fmla="*/ 6788412 w 12184637"/>
              <a:gd name="connsiteY39840" fmla="*/ 1920167 h 4608812"/>
              <a:gd name="connsiteX39841" fmla="*/ 6781418 w 12184637"/>
              <a:gd name="connsiteY39841" fmla="*/ 1916559 h 4608812"/>
              <a:gd name="connsiteX39842" fmla="*/ 6695794 w 12184637"/>
              <a:gd name="connsiteY39842" fmla="*/ 1944241 h 4608812"/>
              <a:gd name="connsiteX39843" fmla="*/ 6692187 w 12184637"/>
              <a:gd name="connsiteY39843" fmla="*/ 1951236 h 4608812"/>
              <a:gd name="connsiteX39844" fmla="*/ 6697561 w 12184637"/>
              <a:gd name="connsiteY39844" fmla="*/ 1955064 h 4608812"/>
              <a:gd name="connsiteX39845" fmla="*/ 6699181 w 12184637"/>
              <a:gd name="connsiteY39845" fmla="*/ 1954843 h 4608812"/>
              <a:gd name="connsiteX39846" fmla="*/ 6842231 w 12184637"/>
              <a:gd name="connsiteY39846" fmla="*/ 1926351 h 4608812"/>
              <a:gd name="connsiteX39847" fmla="*/ 6837077 w 12184637"/>
              <a:gd name="connsiteY39847" fmla="*/ 1920387 h 4608812"/>
              <a:gd name="connsiteX39848" fmla="*/ 6783479 w 12184637"/>
              <a:gd name="connsiteY39848" fmla="*/ 1916265 h 4608812"/>
              <a:gd name="connsiteX39849" fmla="*/ 6777516 w 12184637"/>
              <a:gd name="connsiteY39849" fmla="*/ 1921418 h 4608812"/>
              <a:gd name="connsiteX39850" fmla="*/ 6782670 w 12184637"/>
              <a:gd name="connsiteY39850" fmla="*/ 1927382 h 4608812"/>
              <a:gd name="connsiteX39851" fmla="*/ 6836267 w 12184637"/>
              <a:gd name="connsiteY39851" fmla="*/ 1931505 h 4608812"/>
              <a:gd name="connsiteX39852" fmla="*/ 6836783 w 12184637"/>
              <a:gd name="connsiteY39852" fmla="*/ 1931505 h 4608812"/>
              <a:gd name="connsiteX39853" fmla="*/ 6842231 w 12184637"/>
              <a:gd name="connsiteY39853" fmla="*/ 1926351 h 4608812"/>
              <a:gd name="connsiteX39854" fmla="*/ 6837372 w 12184637"/>
              <a:gd name="connsiteY39854" fmla="*/ 1931505 h 4608812"/>
              <a:gd name="connsiteX39855" fmla="*/ 6930137 w 12184637"/>
              <a:gd name="connsiteY39855" fmla="*/ 1919946 h 4608812"/>
              <a:gd name="connsiteX39856" fmla="*/ 6934996 w 12184637"/>
              <a:gd name="connsiteY39856" fmla="*/ 1913688 h 4608812"/>
              <a:gd name="connsiteX39857" fmla="*/ 6928738 w 12184637"/>
              <a:gd name="connsiteY39857" fmla="*/ 1908829 h 4608812"/>
              <a:gd name="connsiteX39858" fmla="*/ 6835973 w 12184637"/>
              <a:gd name="connsiteY39858" fmla="*/ 1920387 h 4608812"/>
              <a:gd name="connsiteX39859" fmla="*/ 6831114 w 12184637"/>
              <a:gd name="connsiteY39859" fmla="*/ 1926645 h 4608812"/>
              <a:gd name="connsiteX39860" fmla="*/ 6836709 w 12184637"/>
              <a:gd name="connsiteY39860" fmla="*/ 1931505 h 4608812"/>
              <a:gd name="connsiteX39861" fmla="*/ 6837372 w 12184637"/>
              <a:gd name="connsiteY39861" fmla="*/ 1931505 h 4608812"/>
              <a:gd name="connsiteX39862" fmla="*/ 6957525 w 12184637"/>
              <a:gd name="connsiteY39862" fmla="*/ 1914571 h 4608812"/>
              <a:gd name="connsiteX39863" fmla="*/ 6952003 w 12184637"/>
              <a:gd name="connsiteY39863" fmla="*/ 1908976 h 4608812"/>
              <a:gd name="connsiteX39864" fmla="*/ 6929474 w 12184637"/>
              <a:gd name="connsiteY39864" fmla="*/ 1908829 h 4608812"/>
              <a:gd name="connsiteX39865" fmla="*/ 6923879 w 12184637"/>
              <a:gd name="connsiteY39865" fmla="*/ 1914350 h 4608812"/>
              <a:gd name="connsiteX39866" fmla="*/ 6929401 w 12184637"/>
              <a:gd name="connsiteY39866" fmla="*/ 1919946 h 4608812"/>
              <a:gd name="connsiteX39867" fmla="*/ 6951929 w 12184637"/>
              <a:gd name="connsiteY39867" fmla="*/ 1920093 h 4608812"/>
              <a:gd name="connsiteX39868" fmla="*/ 6952003 w 12184637"/>
              <a:gd name="connsiteY39868" fmla="*/ 1920093 h 4608812"/>
              <a:gd name="connsiteX39869" fmla="*/ 6957525 w 12184637"/>
              <a:gd name="connsiteY39869" fmla="*/ 1914571 h 4608812"/>
              <a:gd name="connsiteX39870" fmla="*/ 2749444 w 12184637"/>
              <a:gd name="connsiteY39870" fmla="*/ 2041277 h 4608812"/>
              <a:gd name="connsiteX39871" fmla="*/ 2746941 w 12184637"/>
              <a:gd name="connsiteY39871" fmla="*/ 2033841 h 4608812"/>
              <a:gd name="connsiteX39872" fmla="*/ 2714694 w 12184637"/>
              <a:gd name="connsiteY39872" fmla="*/ 2017938 h 4608812"/>
              <a:gd name="connsiteX39873" fmla="*/ 2707258 w 12184637"/>
              <a:gd name="connsiteY39873" fmla="*/ 2020441 h 4608812"/>
              <a:gd name="connsiteX39874" fmla="*/ 2709761 w 12184637"/>
              <a:gd name="connsiteY39874" fmla="*/ 2027877 h 4608812"/>
              <a:gd name="connsiteX39875" fmla="*/ 2742008 w 12184637"/>
              <a:gd name="connsiteY39875" fmla="*/ 2043780 h 4608812"/>
              <a:gd name="connsiteX39876" fmla="*/ 2744511 w 12184637"/>
              <a:gd name="connsiteY39876" fmla="*/ 2044369 h 4608812"/>
              <a:gd name="connsiteX39877" fmla="*/ 2749444 w 12184637"/>
              <a:gd name="connsiteY39877" fmla="*/ 2041277 h 4608812"/>
              <a:gd name="connsiteX39878" fmla="*/ 11453545 w 12184637"/>
              <a:gd name="connsiteY39878" fmla="*/ 31732 h 4608812"/>
              <a:gd name="connsiteX39879" fmla="*/ 11491167 w 12184637"/>
              <a:gd name="connsiteY39879" fmla="*/ 24075 h 4608812"/>
              <a:gd name="connsiteX39880" fmla="*/ 11495511 w 12184637"/>
              <a:gd name="connsiteY39880" fmla="*/ 17522 h 4608812"/>
              <a:gd name="connsiteX39881" fmla="*/ 11488958 w 12184637"/>
              <a:gd name="connsiteY39881" fmla="*/ 13179 h 4608812"/>
              <a:gd name="connsiteX39882" fmla="*/ 11451337 w 12184637"/>
              <a:gd name="connsiteY39882" fmla="*/ 20835 h 4608812"/>
              <a:gd name="connsiteX39883" fmla="*/ 11446993 w 12184637"/>
              <a:gd name="connsiteY39883" fmla="*/ 27388 h 4608812"/>
              <a:gd name="connsiteX39884" fmla="*/ 11452515 w 12184637"/>
              <a:gd name="connsiteY39884" fmla="*/ 31879 h 4608812"/>
              <a:gd name="connsiteX39885" fmla="*/ 11453545 w 12184637"/>
              <a:gd name="connsiteY39885" fmla="*/ 31732 h 4608812"/>
              <a:gd name="connsiteX39886" fmla="*/ 11491167 w 12184637"/>
              <a:gd name="connsiteY39886" fmla="*/ 24075 h 4608812"/>
              <a:gd name="connsiteX39887" fmla="*/ 11521794 w 12184637"/>
              <a:gd name="connsiteY39887" fmla="*/ 17890 h 4608812"/>
              <a:gd name="connsiteX39888" fmla="*/ 11526138 w 12184637"/>
              <a:gd name="connsiteY39888" fmla="*/ 11338 h 4608812"/>
              <a:gd name="connsiteX39889" fmla="*/ 11519586 w 12184637"/>
              <a:gd name="connsiteY39889" fmla="*/ 6994 h 4608812"/>
              <a:gd name="connsiteX39890" fmla="*/ 11488958 w 12184637"/>
              <a:gd name="connsiteY39890" fmla="*/ 13179 h 4608812"/>
              <a:gd name="connsiteX39891" fmla="*/ 11484615 w 12184637"/>
              <a:gd name="connsiteY39891" fmla="*/ 19731 h 4608812"/>
              <a:gd name="connsiteX39892" fmla="*/ 11490136 w 12184637"/>
              <a:gd name="connsiteY39892" fmla="*/ 24222 h 4608812"/>
              <a:gd name="connsiteX39893" fmla="*/ 11491167 w 12184637"/>
              <a:gd name="connsiteY39893" fmla="*/ 24075 h 4608812"/>
              <a:gd name="connsiteX39894" fmla="*/ 11520984 w 12184637"/>
              <a:gd name="connsiteY39894" fmla="*/ 17964 h 4608812"/>
              <a:gd name="connsiteX39895" fmla="*/ 11585699 w 12184637"/>
              <a:gd name="connsiteY39895" fmla="*/ 14357 h 4608812"/>
              <a:gd name="connsiteX39896" fmla="*/ 11590926 w 12184637"/>
              <a:gd name="connsiteY39896" fmla="*/ 8467 h 4608812"/>
              <a:gd name="connsiteX39897" fmla="*/ 11585037 w 12184637"/>
              <a:gd name="connsiteY39897" fmla="*/ 3239 h 4608812"/>
              <a:gd name="connsiteX39898" fmla="*/ 11520322 w 12184637"/>
              <a:gd name="connsiteY39898" fmla="*/ 6847 h 4608812"/>
              <a:gd name="connsiteX39899" fmla="*/ 11515095 w 12184637"/>
              <a:gd name="connsiteY39899" fmla="*/ 12737 h 4608812"/>
              <a:gd name="connsiteX39900" fmla="*/ 11520690 w 12184637"/>
              <a:gd name="connsiteY39900" fmla="*/ 17964 h 4608812"/>
              <a:gd name="connsiteX39901" fmla="*/ 11520984 w 12184637"/>
              <a:gd name="connsiteY39901" fmla="*/ 17964 h 4608812"/>
              <a:gd name="connsiteX39902" fmla="*/ 11585625 w 12184637"/>
              <a:gd name="connsiteY39902" fmla="*/ 14357 h 4608812"/>
              <a:gd name="connsiteX39903" fmla="*/ 11655273 w 12184637"/>
              <a:gd name="connsiteY39903" fmla="*/ 11117 h 4608812"/>
              <a:gd name="connsiteX39904" fmla="*/ 11660574 w 12184637"/>
              <a:gd name="connsiteY39904" fmla="*/ 5301 h 4608812"/>
              <a:gd name="connsiteX39905" fmla="*/ 11654979 w 12184637"/>
              <a:gd name="connsiteY39905" fmla="*/ 0 h 4608812"/>
              <a:gd name="connsiteX39906" fmla="*/ 11654758 w 12184637"/>
              <a:gd name="connsiteY39906" fmla="*/ 0 h 4608812"/>
              <a:gd name="connsiteX39907" fmla="*/ 11585110 w 12184637"/>
              <a:gd name="connsiteY39907" fmla="*/ 3239 h 4608812"/>
              <a:gd name="connsiteX39908" fmla="*/ 11579809 w 12184637"/>
              <a:gd name="connsiteY39908" fmla="*/ 9056 h 4608812"/>
              <a:gd name="connsiteX39909" fmla="*/ 11585404 w 12184637"/>
              <a:gd name="connsiteY39909" fmla="*/ 14357 h 4608812"/>
              <a:gd name="connsiteX39910" fmla="*/ 11585625 w 12184637"/>
              <a:gd name="connsiteY39910" fmla="*/ 14357 h 4608812"/>
              <a:gd name="connsiteX39911" fmla="*/ 11727645 w 12184637"/>
              <a:gd name="connsiteY39911" fmla="*/ 17743 h 4608812"/>
              <a:gd name="connsiteX39912" fmla="*/ 11723080 w 12184637"/>
              <a:gd name="connsiteY39912" fmla="*/ 11338 h 4608812"/>
              <a:gd name="connsiteX39913" fmla="*/ 11655936 w 12184637"/>
              <a:gd name="connsiteY39913" fmla="*/ 147 h 4608812"/>
              <a:gd name="connsiteX39914" fmla="*/ 11649531 w 12184637"/>
              <a:gd name="connsiteY39914" fmla="*/ 4712 h 4608812"/>
              <a:gd name="connsiteX39915" fmla="*/ 11654095 w 12184637"/>
              <a:gd name="connsiteY39915" fmla="*/ 11117 h 4608812"/>
              <a:gd name="connsiteX39916" fmla="*/ 11721240 w 12184637"/>
              <a:gd name="connsiteY39916" fmla="*/ 22308 h 4608812"/>
              <a:gd name="connsiteX39917" fmla="*/ 11722197 w 12184637"/>
              <a:gd name="connsiteY39917" fmla="*/ 22381 h 4608812"/>
              <a:gd name="connsiteX39918" fmla="*/ 11727645 w 12184637"/>
              <a:gd name="connsiteY39918" fmla="*/ 17743 h 4608812"/>
              <a:gd name="connsiteX39919" fmla="*/ 11790445 w 12184637"/>
              <a:gd name="connsiteY39919" fmla="*/ 43511 h 4608812"/>
              <a:gd name="connsiteX39920" fmla="*/ 11787279 w 12184637"/>
              <a:gd name="connsiteY39920" fmla="*/ 36296 h 4608812"/>
              <a:gd name="connsiteX39921" fmla="*/ 11724258 w 12184637"/>
              <a:gd name="connsiteY39921" fmla="*/ 11632 h 4608812"/>
              <a:gd name="connsiteX39922" fmla="*/ 11717043 w 12184637"/>
              <a:gd name="connsiteY39922" fmla="*/ 14798 h 4608812"/>
              <a:gd name="connsiteX39923" fmla="*/ 11720209 w 12184637"/>
              <a:gd name="connsiteY39923" fmla="*/ 22013 h 4608812"/>
              <a:gd name="connsiteX39924" fmla="*/ 11783230 w 12184637"/>
              <a:gd name="connsiteY39924" fmla="*/ 46677 h 4608812"/>
              <a:gd name="connsiteX39925" fmla="*/ 11785291 w 12184637"/>
              <a:gd name="connsiteY39925" fmla="*/ 47045 h 4608812"/>
              <a:gd name="connsiteX39926" fmla="*/ 11790445 w 12184637"/>
              <a:gd name="connsiteY39926" fmla="*/ 43511 h 4608812"/>
              <a:gd name="connsiteX39927" fmla="*/ 11846178 w 12184637"/>
              <a:gd name="connsiteY39927" fmla="*/ 81575 h 4608812"/>
              <a:gd name="connsiteX39928" fmla="*/ 11844558 w 12184637"/>
              <a:gd name="connsiteY39928" fmla="*/ 73844 h 4608812"/>
              <a:gd name="connsiteX39929" fmla="*/ 11788310 w 12184637"/>
              <a:gd name="connsiteY39929" fmla="*/ 36812 h 4608812"/>
              <a:gd name="connsiteX39930" fmla="*/ 11780579 w 12184637"/>
              <a:gd name="connsiteY39930" fmla="*/ 38431 h 4608812"/>
              <a:gd name="connsiteX39931" fmla="*/ 11782199 w 12184637"/>
              <a:gd name="connsiteY39931" fmla="*/ 46162 h 4608812"/>
              <a:gd name="connsiteX39932" fmla="*/ 11838521 w 12184637"/>
              <a:gd name="connsiteY39932" fmla="*/ 83194 h 4608812"/>
              <a:gd name="connsiteX39933" fmla="*/ 11841613 w 12184637"/>
              <a:gd name="connsiteY39933" fmla="*/ 84078 h 4608812"/>
              <a:gd name="connsiteX39934" fmla="*/ 11846178 w 12184637"/>
              <a:gd name="connsiteY39934" fmla="*/ 81575 h 4608812"/>
              <a:gd name="connsiteX39935" fmla="*/ 11893959 w 12184637"/>
              <a:gd name="connsiteY39935" fmla="*/ 126853 h 4608812"/>
              <a:gd name="connsiteX39936" fmla="*/ 11893665 w 12184637"/>
              <a:gd name="connsiteY39936" fmla="*/ 118975 h 4608812"/>
              <a:gd name="connsiteX39937" fmla="*/ 11845295 w 12184637"/>
              <a:gd name="connsiteY39937" fmla="*/ 74433 h 4608812"/>
              <a:gd name="connsiteX39938" fmla="*/ 11837416 w 12184637"/>
              <a:gd name="connsiteY39938" fmla="*/ 74728 h 4608812"/>
              <a:gd name="connsiteX39939" fmla="*/ 11837711 w 12184637"/>
              <a:gd name="connsiteY39939" fmla="*/ 82605 h 4608812"/>
              <a:gd name="connsiteX39940" fmla="*/ 11886081 w 12184637"/>
              <a:gd name="connsiteY39940" fmla="*/ 127147 h 4608812"/>
              <a:gd name="connsiteX39941" fmla="*/ 11889910 w 12184637"/>
              <a:gd name="connsiteY39941" fmla="*/ 128620 h 4608812"/>
              <a:gd name="connsiteX39942" fmla="*/ 11893959 w 12184637"/>
              <a:gd name="connsiteY39942" fmla="*/ 126853 h 4608812"/>
              <a:gd name="connsiteX39943" fmla="*/ 11970380 w 12184637"/>
              <a:gd name="connsiteY39943" fmla="*/ 133111 h 4608812"/>
              <a:gd name="connsiteX39944" fmla="*/ 11965521 w 12184637"/>
              <a:gd name="connsiteY39944" fmla="*/ 126853 h 4608812"/>
              <a:gd name="connsiteX39945" fmla="*/ 11890573 w 12184637"/>
              <a:gd name="connsiteY39945" fmla="*/ 117429 h 4608812"/>
              <a:gd name="connsiteX39946" fmla="*/ 11884314 w 12184637"/>
              <a:gd name="connsiteY39946" fmla="*/ 122288 h 4608812"/>
              <a:gd name="connsiteX39947" fmla="*/ 11889174 w 12184637"/>
              <a:gd name="connsiteY39947" fmla="*/ 128546 h 4608812"/>
              <a:gd name="connsiteX39948" fmla="*/ 11964122 w 12184637"/>
              <a:gd name="connsiteY39948" fmla="*/ 137970 h 4608812"/>
              <a:gd name="connsiteX39949" fmla="*/ 11964859 w 12184637"/>
              <a:gd name="connsiteY39949" fmla="*/ 138043 h 4608812"/>
              <a:gd name="connsiteX39950" fmla="*/ 11970380 w 12184637"/>
              <a:gd name="connsiteY39950" fmla="*/ 133111 h 4608812"/>
              <a:gd name="connsiteX39951" fmla="*/ 12030383 w 12184637"/>
              <a:gd name="connsiteY39951" fmla="*/ 157333 h 4608812"/>
              <a:gd name="connsiteX39952" fmla="*/ 12027143 w 12184637"/>
              <a:gd name="connsiteY39952" fmla="*/ 150118 h 4608812"/>
              <a:gd name="connsiteX39953" fmla="*/ 11966773 w 12184637"/>
              <a:gd name="connsiteY39953" fmla="*/ 127221 h 4608812"/>
              <a:gd name="connsiteX39954" fmla="*/ 11959558 w 12184637"/>
              <a:gd name="connsiteY39954" fmla="*/ 130460 h 4608812"/>
              <a:gd name="connsiteX39955" fmla="*/ 11962797 w 12184637"/>
              <a:gd name="connsiteY39955" fmla="*/ 137675 h 4608812"/>
              <a:gd name="connsiteX39956" fmla="*/ 12023168 w 12184637"/>
              <a:gd name="connsiteY39956" fmla="*/ 160572 h 4608812"/>
              <a:gd name="connsiteX39957" fmla="*/ 12025155 w 12184637"/>
              <a:gd name="connsiteY39957" fmla="*/ 160940 h 4608812"/>
              <a:gd name="connsiteX39958" fmla="*/ 12030383 w 12184637"/>
              <a:gd name="connsiteY39958" fmla="*/ 157333 h 4608812"/>
              <a:gd name="connsiteX39959" fmla="*/ 12070802 w 12184637"/>
              <a:gd name="connsiteY39959" fmla="*/ 201359 h 4608812"/>
              <a:gd name="connsiteX39960" fmla="*/ 12070802 w 12184637"/>
              <a:gd name="connsiteY39960" fmla="*/ 193482 h 4608812"/>
              <a:gd name="connsiteX39961" fmla="*/ 12029131 w 12184637"/>
              <a:gd name="connsiteY39961" fmla="*/ 151443 h 4608812"/>
              <a:gd name="connsiteX39962" fmla="*/ 12021254 w 12184637"/>
              <a:gd name="connsiteY39962" fmla="*/ 151443 h 4608812"/>
              <a:gd name="connsiteX39963" fmla="*/ 12021254 w 12184637"/>
              <a:gd name="connsiteY39963" fmla="*/ 159321 h 4608812"/>
              <a:gd name="connsiteX39964" fmla="*/ 12062924 w 12184637"/>
              <a:gd name="connsiteY39964" fmla="*/ 201359 h 4608812"/>
              <a:gd name="connsiteX39965" fmla="*/ 12066900 w 12184637"/>
              <a:gd name="connsiteY39965" fmla="*/ 202979 h 4608812"/>
              <a:gd name="connsiteX39966" fmla="*/ 12070802 w 12184637"/>
              <a:gd name="connsiteY39966" fmla="*/ 201359 h 4608812"/>
              <a:gd name="connsiteX39967" fmla="*/ 12113724 w 12184637"/>
              <a:gd name="connsiteY39967" fmla="*/ 242220 h 4608812"/>
              <a:gd name="connsiteX39968" fmla="*/ 12113577 w 12184637"/>
              <a:gd name="connsiteY39968" fmla="*/ 234343 h 4608812"/>
              <a:gd name="connsiteX39969" fmla="*/ 12070729 w 12184637"/>
              <a:gd name="connsiteY39969" fmla="*/ 193408 h 4608812"/>
              <a:gd name="connsiteX39970" fmla="*/ 12062851 w 12184637"/>
              <a:gd name="connsiteY39970" fmla="*/ 193555 h 4608812"/>
              <a:gd name="connsiteX39971" fmla="*/ 12062998 w 12184637"/>
              <a:gd name="connsiteY39971" fmla="*/ 201433 h 4608812"/>
              <a:gd name="connsiteX39972" fmla="*/ 12105847 w 12184637"/>
              <a:gd name="connsiteY39972" fmla="*/ 242368 h 4608812"/>
              <a:gd name="connsiteX39973" fmla="*/ 12109748 w 12184637"/>
              <a:gd name="connsiteY39973" fmla="*/ 243914 h 4608812"/>
              <a:gd name="connsiteX39974" fmla="*/ 12113724 w 12184637"/>
              <a:gd name="connsiteY39974" fmla="*/ 242220 h 4608812"/>
              <a:gd name="connsiteX39975" fmla="*/ 12142143 w 12184637"/>
              <a:gd name="connsiteY39975" fmla="*/ 283008 h 4608812"/>
              <a:gd name="connsiteX39976" fmla="*/ 12143395 w 12184637"/>
              <a:gd name="connsiteY39976" fmla="*/ 275204 h 4608812"/>
              <a:gd name="connsiteX39977" fmla="*/ 12114240 w 12184637"/>
              <a:gd name="connsiteY39977" fmla="*/ 235079 h 4608812"/>
              <a:gd name="connsiteX39978" fmla="*/ 12106436 w 12184637"/>
              <a:gd name="connsiteY39978" fmla="*/ 233827 h 4608812"/>
              <a:gd name="connsiteX39979" fmla="*/ 12105184 w 12184637"/>
              <a:gd name="connsiteY39979" fmla="*/ 241631 h 4608812"/>
              <a:gd name="connsiteX39980" fmla="*/ 12134339 w 12184637"/>
              <a:gd name="connsiteY39980" fmla="*/ 281756 h 4608812"/>
              <a:gd name="connsiteX39981" fmla="*/ 12138904 w 12184637"/>
              <a:gd name="connsiteY39981" fmla="*/ 284038 h 4608812"/>
              <a:gd name="connsiteX39982" fmla="*/ 12142143 w 12184637"/>
              <a:gd name="connsiteY39982" fmla="*/ 283008 h 4608812"/>
              <a:gd name="connsiteX39983" fmla="*/ 9947804 w 12184637"/>
              <a:gd name="connsiteY39983" fmla="*/ 1349881 h 4608812"/>
              <a:gd name="connsiteX39984" fmla="*/ 9950086 w 12184637"/>
              <a:gd name="connsiteY39984" fmla="*/ 1342298 h 4608812"/>
              <a:gd name="connsiteX39985" fmla="*/ 9917324 w 12184637"/>
              <a:gd name="connsiteY39985" fmla="*/ 1281559 h 4608812"/>
              <a:gd name="connsiteX39986" fmla="*/ 9909741 w 12184637"/>
              <a:gd name="connsiteY39986" fmla="*/ 1279277 h 4608812"/>
              <a:gd name="connsiteX39987" fmla="*/ 9907458 w 12184637"/>
              <a:gd name="connsiteY39987" fmla="*/ 1286860 h 4608812"/>
              <a:gd name="connsiteX39988" fmla="*/ 9940221 w 12184637"/>
              <a:gd name="connsiteY39988" fmla="*/ 1347599 h 4608812"/>
              <a:gd name="connsiteX39989" fmla="*/ 9945154 w 12184637"/>
              <a:gd name="connsiteY39989" fmla="*/ 1350544 h 4608812"/>
              <a:gd name="connsiteX39990" fmla="*/ 9947804 w 12184637"/>
              <a:gd name="connsiteY39990" fmla="*/ 1349881 h 4608812"/>
              <a:gd name="connsiteX39991" fmla="*/ 9992641 w 12184637"/>
              <a:gd name="connsiteY39991" fmla="*/ 1407823 h 4608812"/>
              <a:gd name="connsiteX39992" fmla="*/ 9993745 w 12184637"/>
              <a:gd name="connsiteY39992" fmla="*/ 1400019 h 4608812"/>
              <a:gd name="connsiteX39993" fmla="*/ 9949645 w 12184637"/>
              <a:gd name="connsiteY39993" fmla="*/ 1341562 h 4608812"/>
              <a:gd name="connsiteX39994" fmla="*/ 9941840 w 12184637"/>
              <a:gd name="connsiteY39994" fmla="*/ 1340458 h 4608812"/>
              <a:gd name="connsiteX39995" fmla="*/ 9940736 w 12184637"/>
              <a:gd name="connsiteY39995" fmla="*/ 1348262 h 4608812"/>
              <a:gd name="connsiteX39996" fmla="*/ 9984836 w 12184637"/>
              <a:gd name="connsiteY39996" fmla="*/ 1406719 h 4608812"/>
              <a:gd name="connsiteX39997" fmla="*/ 9989328 w 12184637"/>
              <a:gd name="connsiteY39997" fmla="*/ 1408927 h 4608812"/>
              <a:gd name="connsiteX39998" fmla="*/ 9992641 w 12184637"/>
              <a:gd name="connsiteY39998" fmla="*/ 1407823 h 4608812"/>
              <a:gd name="connsiteX39999" fmla="*/ 10043220 w 12184637"/>
              <a:gd name="connsiteY39999" fmla="*/ 1460316 h 4608812"/>
              <a:gd name="connsiteX40000" fmla="*/ 10043441 w 12184637"/>
              <a:gd name="connsiteY40000" fmla="*/ 1452438 h 4608812"/>
              <a:gd name="connsiteX40001" fmla="*/ 9993303 w 12184637"/>
              <a:gd name="connsiteY40001" fmla="*/ 1399503 h 4608812"/>
              <a:gd name="connsiteX40002" fmla="*/ 9985426 w 12184637"/>
              <a:gd name="connsiteY40002" fmla="*/ 1399282 h 4608812"/>
              <a:gd name="connsiteX40003" fmla="*/ 9985205 w 12184637"/>
              <a:gd name="connsiteY40003" fmla="*/ 1407160 h 4608812"/>
              <a:gd name="connsiteX40004" fmla="*/ 10035342 w 12184637"/>
              <a:gd name="connsiteY40004" fmla="*/ 1460095 h 4608812"/>
              <a:gd name="connsiteX40005" fmla="*/ 10039391 w 12184637"/>
              <a:gd name="connsiteY40005" fmla="*/ 1461862 h 4608812"/>
              <a:gd name="connsiteX40006" fmla="*/ 10043220 w 12184637"/>
              <a:gd name="connsiteY40006" fmla="*/ 1460316 h 4608812"/>
              <a:gd name="connsiteX40007" fmla="*/ 10094387 w 12184637"/>
              <a:gd name="connsiteY40007" fmla="*/ 1504196 h 4608812"/>
              <a:gd name="connsiteX40008" fmla="*/ 10093872 w 12184637"/>
              <a:gd name="connsiteY40008" fmla="*/ 1496318 h 4608812"/>
              <a:gd name="connsiteX40009" fmla="*/ 10043072 w 12184637"/>
              <a:gd name="connsiteY40009" fmla="*/ 1452070 h 4608812"/>
              <a:gd name="connsiteX40010" fmla="*/ 10035195 w 12184637"/>
              <a:gd name="connsiteY40010" fmla="*/ 1452586 h 4608812"/>
              <a:gd name="connsiteX40011" fmla="*/ 10035710 w 12184637"/>
              <a:gd name="connsiteY40011" fmla="*/ 1460463 h 4608812"/>
              <a:gd name="connsiteX40012" fmla="*/ 10086510 w 12184637"/>
              <a:gd name="connsiteY40012" fmla="*/ 1504711 h 4608812"/>
              <a:gd name="connsiteX40013" fmla="*/ 10090191 w 12184637"/>
              <a:gd name="connsiteY40013" fmla="*/ 1506110 h 4608812"/>
              <a:gd name="connsiteX40014" fmla="*/ 10094387 w 12184637"/>
              <a:gd name="connsiteY40014" fmla="*/ 1504196 h 4608812"/>
              <a:gd name="connsiteX40015" fmla="*/ 10140697 w 12184637"/>
              <a:gd name="connsiteY40015" fmla="*/ 1536074 h 4608812"/>
              <a:gd name="connsiteX40016" fmla="*/ 10139371 w 12184637"/>
              <a:gd name="connsiteY40016" fmla="*/ 1528270 h 4608812"/>
              <a:gd name="connsiteX40017" fmla="*/ 10093430 w 12184637"/>
              <a:gd name="connsiteY40017" fmla="*/ 1495950 h 4608812"/>
              <a:gd name="connsiteX40018" fmla="*/ 10085627 w 12184637"/>
              <a:gd name="connsiteY40018" fmla="*/ 1497275 h 4608812"/>
              <a:gd name="connsiteX40019" fmla="*/ 10086951 w 12184637"/>
              <a:gd name="connsiteY40019" fmla="*/ 1505079 h 4608812"/>
              <a:gd name="connsiteX40020" fmla="*/ 10132893 w 12184637"/>
              <a:gd name="connsiteY40020" fmla="*/ 1537400 h 4608812"/>
              <a:gd name="connsiteX40021" fmla="*/ 10136132 w 12184637"/>
              <a:gd name="connsiteY40021" fmla="*/ 1538430 h 4608812"/>
              <a:gd name="connsiteX40022" fmla="*/ 10140697 w 12184637"/>
              <a:gd name="connsiteY40022" fmla="*/ 1536074 h 4608812"/>
              <a:gd name="connsiteX40023" fmla="*/ 10189288 w 12184637"/>
              <a:gd name="connsiteY40023" fmla="*/ 1559928 h 4608812"/>
              <a:gd name="connsiteX40024" fmla="*/ 10186859 w 12184637"/>
              <a:gd name="connsiteY40024" fmla="*/ 1552419 h 4608812"/>
              <a:gd name="connsiteX40025" fmla="*/ 10138709 w 12184637"/>
              <a:gd name="connsiteY40025" fmla="*/ 1527829 h 4608812"/>
              <a:gd name="connsiteX40026" fmla="*/ 10131199 w 12184637"/>
              <a:gd name="connsiteY40026" fmla="*/ 1530258 h 4608812"/>
              <a:gd name="connsiteX40027" fmla="*/ 10133629 w 12184637"/>
              <a:gd name="connsiteY40027" fmla="*/ 1537768 h 4608812"/>
              <a:gd name="connsiteX40028" fmla="*/ 10181778 w 12184637"/>
              <a:gd name="connsiteY40028" fmla="*/ 1562358 h 4608812"/>
              <a:gd name="connsiteX40029" fmla="*/ 10184356 w 12184637"/>
              <a:gd name="connsiteY40029" fmla="*/ 1562947 h 4608812"/>
              <a:gd name="connsiteX40030" fmla="*/ 10189288 w 12184637"/>
              <a:gd name="connsiteY40030" fmla="*/ 1559928 h 4608812"/>
              <a:gd name="connsiteX40031" fmla="*/ 10247009 w 12184637"/>
              <a:gd name="connsiteY40031" fmla="*/ 1580322 h 4608812"/>
              <a:gd name="connsiteX40032" fmla="*/ 10243695 w 12184637"/>
              <a:gd name="connsiteY40032" fmla="*/ 1573180 h 4608812"/>
              <a:gd name="connsiteX40033" fmla="*/ 10186196 w 12184637"/>
              <a:gd name="connsiteY40033" fmla="*/ 1552198 h 4608812"/>
              <a:gd name="connsiteX40034" fmla="*/ 10179054 w 12184637"/>
              <a:gd name="connsiteY40034" fmla="*/ 1555511 h 4608812"/>
              <a:gd name="connsiteX40035" fmla="*/ 10182368 w 12184637"/>
              <a:gd name="connsiteY40035" fmla="*/ 1562652 h 4608812"/>
              <a:gd name="connsiteX40036" fmla="*/ 10239867 w 12184637"/>
              <a:gd name="connsiteY40036" fmla="*/ 1583635 h 4608812"/>
              <a:gd name="connsiteX40037" fmla="*/ 10241855 w 12184637"/>
              <a:gd name="connsiteY40037" fmla="*/ 1584003 h 4608812"/>
              <a:gd name="connsiteX40038" fmla="*/ 10247009 w 12184637"/>
              <a:gd name="connsiteY40038" fmla="*/ 1580322 h 4608812"/>
              <a:gd name="connsiteX40039" fmla="*/ 10321073 w 12184637"/>
              <a:gd name="connsiteY40039" fmla="*/ 1601673 h 4608812"/>
              <a:gd name="connsiteX40040" fmla="*/ 10317319 w 12184637"/>
              <a:gd name="connsiteY40040" fmla="*/ 1594752 h 4608812"/>
              <a:gd name="connsiteX40041" fmla="*/ 10243401 w 12184637"/>
              <a:gd name="connsiteY40041" fmla="*/ 1573033 h 4608812"/>
              <a:gd name="connsiteX40042" fmla="*/ 10236480 w 12184637"/>
              <a:gd name="connsiteY40042" fmla="*/ 1576788 h 4608812"/>
              <a:gd name="connsiteX40043" fmla="*/ 10240235 w 12184637"/>
              <a:gd name="connsiteY40043" fmla="*/ 1583709 h 4608812"/>
              <a:gd name="connsiteX40044" fmla="*/ 10314153 w 12184637"/>
              <a:gd name="connsiteY40044" fmla="*/ 1605427 h 4608812"/>
              <a:gd name="connsiteX40045" fmla="*/ 10315773 w 12184637"/>
              <a:gd name="connsiteY40045" fmla="*/ 1605648 h 4608812"/>
              <a:gd name="connsiteX40046" fmla="*/ 10321073 w 12184637"/>
              <a:gd name="connsiteY40046" fmla="*/ 1601673 h 4608812"/>
              <a:gd name="connsiteX40047" fmla="*/ 10418772 w 12184637"/>
              <a:gd name="connsiteY40047" fmla="*/ 1628251 h 4608812"/>
              <a:gd name="connsiteX40048" fmla="*/ 10414869 w 12184637"/>
              <a:gd name="connsiteY40048" fmla="*/ 1621404 h 4608812"/>
              <a:gd name="connsiteX40049" fmla="*/ 10317245 w 12184637"/>
              <a:gd name="connsiteY40049" fmla="*/ 1594752 h 4608812"/>
              <a:gd name="connsiteX40050" fmla="*/ 10310398 w 12184637"/>
              <a:gd name="connsiteY40050" fmla="*/ 1598654 h 4608812"/>
              <a:gd name="connsiteX40051" fmla="*/ 10314300 w 12184637"/>
              <a:gd name="connsiteY40051" fmla="*/ 1605501 h 4608812"/>
              <a:gd name="connsiteX40052" fmla="*/ 10411924 w 12184637"/>
              <a:gd name="connsiteY40052" fmla="*/ 1632153 h 4608812"/>
              <a:gd name="connsiteX40053" fmla="*/ 10413397 w 12184637"/>
              <a:gd name="connsiteY40053" fmla="*/ 1632374 h 4608812"/>
              <a:gd name="connsiteX40054" fmla="*/ 10418772 w 12184637"/>
              <a:gd name="connsiteY40054" fmla="*/ 1628251 h 4608812"/>
              <a:gd name="connsiteX40055" fmla="*/ 10532519 w 12184637"/>
              <a:gd name="connsiteY40055" fmla="*/ 1655639 h 4608812"/>
              <a:gd name="connsiteX40056" fmla="*/ 10528397 w 12184637"/>
              <a:gd name="connsiteY40056" fmla="*/ 1648939 h 4608812"/>
              <a:gd name="connsiteX40057" fmla="*/ 10414648 w 12184637"/>
              <a:gd name="connsiteY40057" fmla="*/ 1621404 h 4608812"/>
              <a:gd name="connsiteX40058" fmla="*/ 10407949 w 12184637"/>
              <a:gd name="connsiteY40058" fmla="*/ 1625527 h 4608812"/>
              <a:gd name="connsiteX40059" fmla="*/ 10412072 w 12184637"/>
              <a:gd name="connsiteY40059" fmla="*/ 1632226 h 4608812"/>
              <a:gd name="connsiteX40060" fmla="*/ 10525820 w 12184637"/>
              <a:gd name="connsiteY40060" fmla="*/ 1659761 h 4608812"/>
              <a:gd name="connsiteX40061" fmla="*/ 10527145 w 12184637"/>
              <a:gd name="connsiteY40061" fmla="*/ 1659909 h 4608812"/>
              <a:gd name="connsiteX40062" fmla="*/ 10532519 w 12184637"/>
              <a:gd name="connsiteY40062" fmla="*/ 1655639 h 4608812"/>
              <a:gd name="connsiteX40063" fmla="*/ 10654661 w 12184637"/>
              <a:gd name="connsiteY40063" fmla="*/ 1679640 h 4608812"/>
              <a:gd name="connsiteX40064" fmla="*/ 10650316 w 12184637"/>
              <a:gd name="connsiteY40064" fmla="*/ 1673087 h 4608812"/>
              <a:gd name="connsiteX40065" fmla="*/ 10528249 w 12184637"/>
              <a:gd name="connsiteY40065" fmla="*/ 1648865 h 4608812"/>
              <a:gd name="connsiteX40066" fmla="*/ 10521697 w 12184637"/>
              <a:gd name="connsiteY40066" fmla="*/ 1653209 h 4608812"/>
              <a:gd name="connsiteX40067" fmla="*/ 10526040 w 12184637"/>
              <a:gd name="connsiteY40067" fmla="*/ 1659761 h 4608812"/>
              <a:gd name="connsiteX40068" fmla="*/ 10648108 w 12184637"/>
              <a:gd name="connsiteY40068" fmla="*/ 1683983 h 4608812"/>
              <a:gd name="connsiteX40069" fmla="*/ 10649212 w 12184637"/>
              <a:gd name="connsiteY40069" fmla="*/ 1684131 h 4608812"/>
              <a:gd name="connsiteX40070" fmla="*/ 10654661 w 12184637"/>
              <a:gd name="connsiteY40070" fmla="*/ 1679640 h 4608812"/>
              <a:gd name="connsiteX40071" fmla="*/ 10777022 w 12184637"/>
              <a:gd name="connsiteY40071" fmla="*/ 1696131 h 4608812"/>
              <a:gd name="connsiteX40072" fmla="*/ 10772237 w 12184637"/>
              <a:gd name="connsiteY40072" fmla="*/ 1689873 h 4608812"/>
              <a:gd name="connsiteX40073" fmla="*/ 10649875 w 12184637"/>
              <a:gd name="connsiteY40073" fmla="*/ 1673087 h 4608812"/>
              <a:gd name="connsiteX40074" fmla="*/ 10643617 w 12184637"/>
              <a:gd name="connsiteY40074" fmla="*/ 1677873 h 4608812"/>
              <a:gd name="connsiteX40075" fmla="*/ 10648402 w 12184637"/>
              <a:gd name="connsiteY40075" fmla="*/ 1684131 h 4608812"/>
              <a:gd name="connsiteX40076" fmla="*/ 10770764 w 12184637"/>
              <a:gd name="connsiteY40076" fmla="*/ 1700917 h 4608812"/>
              <a:gd name="connsiteX40077" fmla="*/ 10771574 w 12184637"/>
              <a:gd name="connsiteY40077" fmla="*/ 1700990 h 4608812"/>
              <a:gd name="connsiteX40078" fmla="*/ 10777022 w 12184637"/>
              <a:gd name="connsiteY40078" fmla="*/ 1696131 h 4608812"/>
              <a:gd name="connsiteX40079" fmla="*/ 10891653 w 12184637"/>
              <a:gd name="connsiteY40079" fmla="*/ 1700696 h 4608812"/>
              <a:gd name="connsiteX40080" fmla="*/ 10886353 w 12184637"/>
              <a:gd name="connsiteY40080" fmla="*/ 1694880 h 4608812"/>
              <a:gd name="connsiteX40081" fmla="*/ 10771721 w 12184637"/>
              <a:gd name="connsiteY40081" fmla="*/ 1689800 h 4608812"/>
              <a:gd name="connsiteX40082" fmla="*/ 10765905 w 12184637"/>
              <a:gd name="connsiteY40082" fmla="*/ 1695101 h 4608812"/>
              <a:gd name="connsiteX40083" fmla="*/ 10771206 w 12184637"/>
              <a:gd name="connsiteY40083" fmla="*/ 1700917 h 4608812"/>
              <a:gd name="connsiteX40084" fmla="*/ 10885837 w 12184637"/>
              <a:gd name="connsiteY40084" fmla="*/ 1705997 h 4608812"/>
              <a:gd name="connsiteX40085" fmla="*/ 10886131 w 12184637"/>
              <a:gd name="connsiteY40085" fmla="*/ 1705997 h 4608812"/>
              <a:gd name="connsiteX40086" fmla="*/ 10891653 w 12184637"/>
              <a:gd name="connsiteY40086" fmla="*/ 1700696 h 4608812"/>
              <a:gd name="connsiteX40087" fmla="*/ 10886279 w 12184637"/>
              <a:gd name="connsiteY40087" fmla="*/ 1705997 h 4608812"/>
              <a:gd name="connsiteX40088" fmla="*/ 10989130 w 12184637"/>
              <a:gd name="connsiteY40088" fmla="*/ 1702242 h 4608812"/>
              <a:gd name="connsiteX40089" fmla="*/ 10994505 w 12184637"/>
              <a:gd name="connsiteY40089" fmla="*/ 1696499 h 4608812"/>
              <a:gd name="connsiteX40090" fmla="*/ 10988763 w 12184637"/>
              <a:gd name="connsiteY40090" fmla="*/ 1691125 h 4608812"/>
              <a:gd name="connsiteX40091" fmla="*/ 10885910 w 12184637"/>
              <a:gd name="connsiteY40091" fmla="*/ 1694880 h 4608812"/>
              <a:gd name="connsiteX40092" fmla="*/ 10880536 w 12184637"/>
              <a:gd name="connsiteY40092" fmla="*/ 1700622 h 4608812"/>
              <a:gd name="connsiteX40093" fmla="*/ 10886131 w 12184637"/>
              <a:gd name="connsiteY40093" fmla="*/ 1705997 h 4608812"/>
              <a:gd name="connsiteX40094" fmla="*/ 10886279 w 12184637"/>
              <a:gd name="connsiteY40094" fmla="*/ 1705997 h 4608812"/>
              <a:gd name="connsiteX40095" fmla="*/ 9104598 w 12184637"/>
              <a:gd name="connsiteY40095" fmla="*/ 4083363 h 4608812"/>
              <a:gd name="connsiteX40096" fmla="*/ 9105407 w 12184637"/>
              <a:gd name="connsiteY40096" fmla="*/ 4082995 h 4608812"/>
              <a:gd name="connsiteX40097" fmla="*/ 9107910 w 12184637"/>
              <a:gd name="connsiteY40097" fmla="*/ 4075854 h 4608812"/>
              <a:gd name="connsiteX40098" fmla="*/ 9100180 w 12184637"/>
              <a:gd name="connsiteY40098" fmla="*/ 4073130 h 4608812"/>
              <a:gd name="connsiteX40099" fmla="*/ 9097309 w 12184637"/>
              <a:gd name="connsiteY40099" fmla="*/ 4080492 h 4608812"/>
              <a:gd name="connsiteX40100" fmla="*/ 9102462 w 12184637"/>
              <a:gd name="connsiteY40100" fmla="*/ 4083805 h 4608812"/>
              <a:gd name="connsiteX40101" fmla="*/ 9104598 w 12184637"/>
              <a:gd name="connsiteY40101" fmla="*/ 4083363 h 4608812"/>
              <a:gd name="connsiteX40102" fmla="*/ 9042313 w 12184637"/>
              <a:gd name="connsiteY40102" fmla="*/ 4110530 h 4608812"/>
              <a:gd name="connsiteX40103" fmla="*/ 9104524 w 12184637"/>
              <a:gd name="connsiteY40103" fmla="*/ 4083363 h 4608812"/>
              <a:gd name="connsiteX40104" fmla="*/ 9107395 w 12184637"/>
              <a:gd name="connsiteY40104" fmla="*/ 4076001 h 4608812"/>
              <a:gd name="connsiteX40105" fmla="*/ 9100033 w 12184637"/>
              <a:gd name="connsiteY40105" fmla="*/ 4073130 h 4608812"/>
              <a:gd name="connsiteX40106" fmla="*/ 9037821 w 12184637"/>
              <a:gd name="connsiteY40106" fmla="*/ 4100297 h 4608812"/>
              <a:gd name="connsiteX40107" fmla="*/ 9034950 w 12184637"/>
              <a:gd name="connsiteY40107" fmla="*/ 4107659 h 4608812"/>
              <a:gd name="connsiteX40108" fmla="*/ 9040104 w 12184637"/>
              <a:gd name="connsiteY40108" fmla="*/ 4110972 h 4608812"/>
              <a:gd name="connsiteX40109" fmla="*/ 9042313 w 12184637"/>
              <a:gd name="connsiteY40109" fmla="*/ 4110530 h 4608812"/>
              <a:gd name="connsiteX40110" fmla="*/ 9004470 w 12184637"/>
              <a:gd name="connsiteY40110" fmla="*/ 4120617 h 4608812"/>
              <a:gd name="connsiteX40111" fmla="*/ 9041502 w 12184637"/>
              <a:gd name="connsiteY40111" fmla="*/ 4110751 h 4608812"/>
              <a:gd name="connsiteX40112" fmla="*/ 9045478 w 12184637"/>
              <a:gd name="connsiteY40112" fmla="*/ 4103904 h 4608812"/>
              <a:gd name="connsiteX40113" fmla="*/ 9038632 w 12184637"/>
              <a:gd name="connsiteY40113" fmla="*/ 4099929 h 4608812"/>
              <a:gd name="connsiteX40114" fmla="*/ 9001599 w 12184637"/>
              <a:gd name="connsiteY40114" fmla="*/ 4109794 h 4608812"/>
              <a:gd name="connsiteX40115" fmla="*/ 8997623 w 12184637"/>
              <a:gd name="connsiteY40115" fmla="*/ 4116641 h 4608812"/>
              <a:gd name="connsiteX40116" fmla="*/ 9003071 w 12184637"/>
              <a:gd name="connsiteY40116" fmla="*/ 4120764 h 4608812"/>
              <a:gd name="connsiteX40117" fmla="*/ 9004470 w 12184637"/>
              <a:gd name="connsiteY40117" fmla="*/ 4120617 h 4608812"/>
              <a:gd name="connsiteX40118" fmla="*/ 8981500 w 12184637"/>
              <a:gd name="connsiteY40118" fmla="*/ 4125329 h 4608812"/>
              <a:gd name="connsiteX40119" fmla="*/ 9004176 w 12184637"/>
              <a:gd name="connsiteY40119" fmla="*/ 4120617 h 4608812"/>
              <a:gd name="connsiteX40120" fmla="*/ 9008519 w 12184637"/>
              <a:gd name="connsiteY40120" fmla="*/ 4114064 h 4608812"/>
              <a:gd name="connsiteX40121" fmla="*/ 9001966 w 12184637"/>
              <a:gd name="connsiteY40121" fmla="*/ 4109721 h 4608812"/>
              <a:gd name="connsiteX40122" fmla="*/ 8979291 w 12184637"/>
              <a:gd name="connsiteY40122" fmla="*/ 4114432 h 4608812"/>
              <a:gd name="connsiteX40123" fmla="*/ 8974947 w 12184637"/>
              <a:gd name="connsiteY40123" fmla="*/ 4120985 h 4608812"/>
              <a:gd name="connsiteX40124" fmla="*/ 8980469 w 12184637"/>
              <a:gd name="connsiteY40124" fmla="*/ 4125402 h 4608812"/>
              <a:gd name="connsiteX40125" fmla="*/ 8981500 w 12184637"/>
              <a:gd name="connsiteY40125" fmla="*/ 4125329 h 4608812"/>
              <a:gd name="connsiteX40126" fmla="*/ 8852217 w 12184637"/>
              <a:gd name="connsiteY40126" fmla="*/ 4136814 h 4608812"/>
              <a:gd name="connsiteX40127" fmla="*/ 8980910 w 12184637"/>
              <a:gd name="connsiteY40127" fmla="*/ 4125402 h 4608812"/>
              <a:gd name="connsiteX40128" fmla="*/ 8985991 w 12184637"/>
              <a:gd name="connsiteY40128" fmla="*/ 4119365 h 4608812"/>
              <a:gd name="connsiteX40129" fmla="*/ 8979953 w 12184637"/>
              <a:gd name="connsiteY40129" fmla="*/ 4114285 h 4608812"/>
              <a:gd name="connsiteX40130" fmla="*/ 8851260 w 12184637"/>
              <a:gd name="connsiteY40130" fmla="*/ 4125697 h 4608812"/>
              <a:gd name="connsiteX40131" fmla="*/ 8846180 w 12184637"/>
              <a:gd name="connsiteY40131" fmla="*/ 4131734 h 4608812"/>
              <a:gd name="connsiteX40132" fmla="*/ 8851776 w 12184637"/>
              <a:gd name="connsiteY40132" fmla="*/ 4136814 h 4608812"/>
              <a:gd name="connsiteX40133" fmla="*/ 8852217 w 12184637"/>
              <a:gd name="connsiteY40133" fmla="*/ 4136814 h 4608812"/>
              <a:gd name="connsiteX40134" fmla="*/ 8857224 w 12184637"/>
              <a:gd name="connsiteY40134" fmla="*/ 4132028 h 4608812"/>
              <a:gd name="connsiteX40135" fmla="*/ 8852438 w 12184637"/>
              <a:gd name="connsiteY40135" fmla="*/ 4125770 h 4608812"/>
              <a:gd name="connsiteX40136" fmla="*/ 8791110 w 12184637"/>
              <a:gd name="connsiteY40136" fmla="*/ 4117304 h 4608812"/>
              <a:gd name="connsiteX40137" fmla="*/ 8784852 w 12184637"/>
              <a:gd name="connsiteY40137" fmla="*/ 4122089 h 4608812"/>
              <a:gd name="connsiteX40138" fmla="*/ 8789637 w 12184637"/>
              <a:gd name="connsiteY40138" fmla="*/ 4128347 h 4608812"/>
              <a:gd name="connsiteX40139" fmla="*/ 8850965 w 12184637"/>
              <a:gd name="connsiteY40139" fmla="*/ 4136814 h 4608812"/>
              <a:gd name="connsiteX40140" fmla="*/ 8851776 w 12184637"/>
              <a:gd name="connsiteY40140" fmla="*/ 4136888 h 4608812"/>
              <a:gd name="connsiteX40141" fmla="*/ 8857224 w 12184637"/>
              <a:gd name="connsiteY40141" fmla="*/ 4132028 h 4608812"/>
              <a:gd name="connsiteX40142" fmla="*/ 5594465 w 12184637"/>
              <a:gd name="connsiteY40142" fmla="*/ 4236794 h 4608812"/>
              <a:gd name="connsiteX40143" fmla="*/ 5627890 w 12184637"/>
              <a:gd name="connsiteY40143" fmla="*/ 4225751 h 4608812"/>
              <a:gd name="connsiteX40144" fmla="*/ 5631424 w 12184637"/>
              <a:gd name="connsiteY40144" fmla="*/ 4218683 h 4608812"/>
              <a:gd name="connsiteX40145" fmla="*/ 5624356 w 12184637"/>
              <a:gd name="connsiteY40145" fmla="*/ 4215149 h 4608812"/>
              <a:gd name="connsiteX40146" fmla="*/ 5590931 w 12184637"/>
              <a:gd name="connsiteY40146" fmla="*/ 4226193 h 4608812"/>
              <a:gd name="connsiteX40147" fmla="*/ 5587397 w 12184637"/>
              <a:gd name="connsiteY40147" fmla="*/ 4233260 h 4608812"/>
              <a:gd name="connsiteX40148" fmla="*/ 5592698 w 12184637"/>
              <a:gd name="connsiteY40148" fmla="*/ 4237089 h 4608812"/>
              <a:gd name="connsiteX40149" fmla="*/ 5594465 w 12184637"/>
              <a:gd name="connsiteY40149" fmla="*/ 4236794 h 4608812"/>
              <a:gd name="connsiteX40150" fmla="*/ 5563396 w 12184637"/>
              <a:gd name="connsiteY40150" fmla="*/ 4247101 h 4608812"/>
              <a:gd name="connsiteX40151" fmla="*/ 5594465 w 12184637"/>
              <a:gd name="connsiteY40151" fmla="*/ 4236868 h 4608812"/>
              <a:gd name="connsiteX40152" fmla="*/ 5597999 w 12184637"/>
              <a:gd name="connsiteY40152" fmla="*/ 4229800 h 4608812"/>
              <a:gd name="connsiteX40153" fmla="*/ 5590931 w 12184637"/>
              <a:gd name="connsiteY40153" fmla="*/ 4226266 h 4608812"/>
              <a:gd name="connsiteX40154" fmla="*/ 5559862 w 12184637"/>
              <a:gd name="connsiteY40154" fmla="*/ 4236500 h 4608812"/>
              <a:gd name="connsiteX40155" fmla="*/ 5556328 w 12184637"/>
              <a:gd name="connsiteY40155" fmla="*/ 4243568 h 4608812"/>
              <a:gd name="connsiteX40156" fmla="*/ 5561629 w 12184637"/>
              <a:gd name="connsiteY40156" fmla="*/ 4247396 h 4608812"/>
              <a:gd name="connsiteX40157" fmla="*/ 5563396 w 12184637"/>
              <a:gd name="connsiteY40157" fmla="*/ 4247101 h 4608812"/>
              <a:gd name="connsiteX40158" fmla="*/ 5521063 w 12184637"/>
              <a:gd name="connsiteY40158" fmla="*/ 4254832 h 4608812"/>
              <a:gd name="connsiteX40159" fmla="*/ 5562660 w 12184637"/>
              <a:gd name="connsiteY40159" fmla="*/ 4247249 h 4608812"/>
              <a:gd name="connsiteX40160" fmla="*/ 5567151 w 12184637"/>
              <a:gd name="connsiteY40160" fmla="*/ 4240770 h 4608812"/>
              <a:gd name="connsiteX40161" fmla="*/ 5560672 w 12184637"/>
              <a:gd name="connsiteY40161" fmla="*/ 4236279 h 4608812"/>
              <a:gd name="connsiteX40162" fmla="*/ 5519075 w 12184637"/>
              <a:gd name="connsiteY40162" fmla="*/ 4243862 h 4608812"/>
              <a:gd name="connsiteX40163" fmla="*/ 5514584 w 12184637"/>
              <a:gd name="connsiteY40163" fmla="*/ 4250341 h 4608812"/>
              <a:gd name="connsiteX40164" fmla="*/ 5520106 w 12184637"/>
              <a:gd name="connsiteY40164" fmla="*/ 4254905 h 4608812"/>
              <a:gd name="connsiteX40165" fmla="*/ 5521063 w 12184637"/>
              <a:gd name="connsiteY40165" fmla="*/ 4254832 h 4608812"/>
              <a:gd name="connsiteX40166" fmla="*/ 5478214 w 12184637"/>
              <a:gd name="connsiteY40166" fmla="*/ 4262710 h 4608812"/>
              <a:gd name="connsiteX40167" fmla="*/ 5521063 w 12184637"/>
              <a:gd name="connsiteY40167" fmla="*/ 4254905 h 4608812"/>
              <a:gd name="connsiteX40168" fmla="*/ 5525554 w 12184637"/>
              <a:gd name="connsiteY40168" fmla="*/ 4248427 h 4608812"/>
              <a:gd name="connsiteX40169" fmla="*/ 5519075 w 12184637"/>
              <a:gd name="connsiteY40169" fmla="*/ 4243936 h 4608812"/>
              <a:gd name="connsiteX40170" fmla="*/ 5476226 w 12184637"/>
              <a:gd name="connsiteY40170" fmla="*/ 4251740 h 4608812"/>
              <a:gd name="connsiteX40171" fmla="*/ 5471735 w 12184637"/>
              <a:gd name="connsiteY40171" fmla="*/ 4258219 h 4608812"/>
              <a:gd name="connsiteX40172" fmla="*/ 5477257 w 12184637"/>
              <a:gd name="connsiteY40172" fmla="*/ 4262783 h 4608812"/>
              <a:gd name="connsiteX40173" fmla="*/ 5478214 w 12184637"/>
              <a:gd name="connsiteY40173" fmla="*/ 4262710 h 4608812"/>
              <a:gd name="connsiteX40174" fmla="*/ 5417107 w 12184637"/>
              <a:gd name="connsiteY40174" fmla="*/ 4273827 h 4608812"/>
              <a:gd name="connsiteX40175" fmla="*/ 5478140 w 12184637"/>
              <a:gd name="connsiteY40175" fmla="*/ 4262710 h 4608812"/>
              <a:gd name="connsiteX40176" fmla="*/ 5482631 w 12184637"/>
              <a:gd name="connsiteY40176" fmla="*/ 4256231 h 4608812"/>
              <a:gd name="connsiteX40177" fmla="*/ 5476152 w 12184637"/>
              <a:gd name="connsiteY40177" fmla="*/ 4251740 h 4608812"/>
              <a:gd name="connsiteX40178" fmla="*/ 5415119 w 12184637"/>
              <a:gd name="connsiteY40178" fmla="*/ 4262857 h 4608812"/>
              <a:gd name="connsiteX40179" fmla="*/ 5410628 w 12184637"/>
              <a:gd name="connsiteY40179" fmla="*/ 4269336 h 4608812"/>
              <a:gd name="connsiteX40180" fmla="*/ 5416150 w 12184637"/>
              <a:gd name="connsiteY40180" fmla="*/ 4273900 h 4608812"/>
              <a:gd name="connsiteX40181" fmla="*/ 5417107 w 12184637"/>
              <a:gd name="connsiteY40181" fmla="*/ 4273827 h 4608812"/>
              <a:gd name="connsiteX40182" fmla="*/ 5421672 w 12184637"/>
              <a:gd name="connsiteY40182" fmla="*/ 4268820 h 4608812"/>
              <a:gd name="connsiteX40183" fmla="*/ 5416592 w 12184637"/>
              <a:gd name="connsiteY40183" fmla="*/ 4262783 h 4608812"/>
              <a:gd name="connsiteX40184" fmla="*/ 5281566 w 12184637"/>
              <a:gd name="connsiteY40184" fmla="*/ 4251372 h 4608812"/>
              <a:gd name="connsiteX40185" fmla="*/ 5275529 w 12184637"/>
              <a:gd name="connsiteY40185" fmla="*/ 4256452 h 4608812"/>
              <a:gd name="connsiteX40186" fmla="*/ 5280609 w 12184637"/>
              <a:gd name="connsiteY40186" fmla="*/ 4262489 h 4608812"/>
              <a:gd name="connsiteX40187" fmla="*/ 5415634 w 12184637"/>
              <a:gd name="connsiteY40187" fmla="*/ 4273900 h 4608812"/>
              <a:gd name="connsiteX40188" fmla="*/ 5416150 w 12184637"/>
              <a:gd name="connsiteY40188" fmla="*/ 4273900 h 4608812"/>
              <a:gd name="connsiteX40189" fmla="*/ 5421672 w 12184637"/>
              <a:gd name="connsiteY40189" fmla="*/ 4268820 h 4608812"/>
              <a:gd name="connsiteX40190" fmla="*/ 5286352 w 12184637"/>
              <a:gd name="connsiteY40190" fmla="*/ 4258881 h 4608812"/>
              <a:gd name="connsiteX40191" fmla="*/ 5283039 w 12184637"/>
              <a:gd name="connsiteY40191" fmla="*/ 4251740 h 4608812"/>
              <a:gd name="connsiteX40192" fmla="*/ 5159278 w 12184637"/>
              <a:gd name="connsiteY40192" fmla="*/ 4205725 h 4608812"/>
              <a:gd name="connsiteX40193" fmla="*/ 5152137 w 12184637"/>
              <a:gd name="connsiteY40193" fmla="*/ 4209038 h 4608812"/>
              <a:gd name="connsiteX40194" fmla="*/ 5155450 w 12184637"/>
              <a:gd name="connsiteY40194" fmla="*/ 4216180 h 4608812"/>
              <a:gd name="connsiteX40195" fmla="*/ 5279210 w 12184637"/>
              <a:gd name="connsiteY40195" fmla="*/ 4262194 h 4608812"/>
              <a:gd name="connsiteX40196" fmla="*/ 5281198 w 12184637"/>
              <a:gd name="connsiteY40196" fmla="*/ 4262562 h 4608812"/>
              <a:gd name="connsiteX40197" fmla="*/ 5286352 w 12184637"/>
              <a:gd name="connsiteY40197" fmla="*/ 4258881 h 4608812"/>
              <a:gd name="connsiteX40198" fmla="*/ 5161929 w 12184637"/>
              <a:gd name="connsiteY40198" fmla="*/ 4214118 h 4608812"/>
              <a:gd name="connsiteX40199" fmla="*/ 5160530 w 12184637"/>
              <a:gd name="connsiteY40199" fmla="*/ 4206388 h 4608812"/>
              <a:gd name="connsiteX40200" fmla="*/ 5048770 w 12184637"/>
              <a:gd name="connsiteY40200" fmla="*/ 4129157 h 4608812"/>
              <a:gd name="connsiteX40201" fmla="*/ 5041040 w 12184637"/>
              <a:gd name="connsiteY40201" fmla="*/ 4130556 h 4608812"/>
              <a:gd name="connsiteX40202" fmla="*/ 5042438 w 12184637"/>
              <a:gd name="connsiteY40202" fmla="*/ 4138286 h 4608812"/>
              <a:gd name="connsiteX40203" fmla="*/ 5154198 w 12184637"/>
              <a:gd name="connsiteY40203" fmla="*/ 4215517 h 4608812"/>
              <a:gd name="connsiteX40204" fmla="*/ 5157438 w 12184637"/>
              <a:gd name="connsiteY40204" fmla="*/ 4216474 h 4608812"/>
              <a:gd name="connsiteX40205" fmla="*/ 5161929 w 12184637"/>
              <a:gd name="connsiteY40205" fmla="*/ 4214118 h 4608812"/>
              <a:gd name="connsiteX40206" fmla="*/ 5049359 w 12184637"/>
              <a:gd name="connsiteY40206" fmla="*/ 4137697 h 4608812"/>
              <a:gd name="connsiteX40207" fmla="*/ 5049580 w 12184637"/>
              <a:gd name="connsiteY40207" fmla="*/ 4129820 h 4608812"/>
              <a:gd name="connsiteX40208" fmla="*/ 4950630 w 12184637"/>
              <a:gd name="connsiteY40208" fmla="*/ 4024907 h 4608812"/>
              <a:gd name="connsiteX40209" fmla="*/ 4942752 w 12184637"/>
              <a:gd name="connsiteY40209" fmla="*/ 4024685 h 4608812"/>
              <a:gd name="connsiteX40210" fmla="*/ 4942532 w 12184637"/>
              <a:gd name="connsiteY40210" fmla="*/ 4032563 h 4608812"/>
              <a:gd name="connsiteX40211" fmla="*/ 5041481 w 12184637"/>
              <a:gd name="connsiteY40211" fmla="*/ 4137476 h 4608812"/>
              <a:gd name="connsiteX40212" fmla="*/ 5045604 w 12184637"/>
              <a:gd name="connsiteY40212" fmla="*/ 4139243 h 4608812"/>
              <a:gd name="connsiteX40213" fmla="*/ 5049359 w 12184637"/>
              <a:gd name="connsiteY40213" fmla="*/ 4137697 h 4608812"/>
              <a:gd name="connsiteX40214" fmla="*/ 4949600 w 12184637"/>
              <a:gd name="connsiteY40214" fmla="*/ 4033373 h 4608812"/>
              <a:gd name="connsiteX40215" fmla="*/ 4951146 w 12184637"/>
              <a:gd name="connsiteY40215" fmla="*/ 4025643 h 4608812"/>
              <a:gd name="connsiteX40216" fmla="*/ 4865817 w 12184637"/>
              <a:gd name="connsiteY40216" fmla="*/ 3896655 h 4608812"/>
              <a:gd name="connsiteX40217" fmla="*/ 4858086 w 12184637"/>
              <a:gd name="connsiteY40217" fmla="*/ 3895109 h 4608812"/>
              <a:gd name="connsiteX40218" fmla="*/ 4856540 w 12184637"/>
              <a:gd name="connsiteY40218" fmla="*/ 3902839 h 4608812"/>
              <a:gd name="connsiteX40219" fmla="*/ 4941869 w 12184637"/>
              <a:gd name="connsiteY40219" fmla="*/ 4031827 h 4608812"/>
              <a:gd name="connsiteX40220" fmla="*/ 4946581 w 12184637"/>
              <a:gd name="connsiteY40220" fmla="*/ 4034330 h 4608812"/>
              <a:gd name="connsiteX40221" fmla="*/ 4949600 w 12184637"/>
              <a:gd name="connsiteY40221" fmla="*/ 4033373 h 4608812"/>
              <a:gd name="connsiteX40222" fmla="*/ 4863534 w 12184637"/>
              <a:gd name="connsiteY40222" fmla="*/ 3904753 h 4608812"/>
              <a:gd name="connsiteX40223" fmla="*/ 4866331 w 12184637"/>
              <a:gd name="connsiteY40223" fmla="*/ 3897391 h 4608812"/>
              <a:gd name="connsiteX40224" fmla="*/ 4799629 w 12184637"/>
              <a:gd name="connsiteY40224" fmla="*/ 3750734 h 4608812"/>
              <a:gd name="connsiteX40225" fmla="*/ 4792267 w 12184637"/>
              <a:gd name="connsiteY40225" fmla="*/ 3747936 h 4608812"/>
              <a:gd name="connsiteX40226" fmla="*/ 4789469 w 12184637"/>
              <a:gd name="connsiteY40226" fmla="*/ 3755298 h 4608812"/>
              <a:gd name="connsiteX40227" fmla="*/ 4856172 w 12184637"/>
              <a:gd name="connsiteY40227" fmla="*/ 3902029 h 4608812"/>
              <a:gd name="connsiteX40228" fmla="*/ 4861325 w 12184637"/>
              <a:gd name="connsiteY40228" fmla="*/ 3905269 h 4608812"/>
              <a:gd name="connsiteX40229" fmla="*/ 4863534 w 12184637"/>
              <a:gd name="connsiteY40229" fmla="*/ 3904753 h 4608812"/>
              <a:gd name="connsiteX40230" fmla="*/ 4796021 w 12184637"/>
              <a:gd name="connsiteY40230" fmla="*/ 3758391 h 4608812"/>
              <a:gd name="connsiteX40231" fmla="*/ 4799924 w 12184637"/>
              <a:gd name="connsiteY40231" fmla="*/ 3751544 h 4608812"/>
              <a:gd name="connsiteX40232" fmla="*/ 4757001 w 12184637"/>
              <a:gd name="connsiteY40232" fmla="*/ 3593622 h 4608812"/>
              <a:gd name="connsiteX40233" fmla="*/ 4750154 w 12184637"/>
              <a:gd name="connsiteY40233" fmla="*/ 3589720 h 4608812"/>
              <a:gd name="connsiteX40234" fmla="*/ 4746252 w 12184637"/>
              <a:gd name="connsiteY40234" fmla="*/ 3596567 h 4608812"/>
              <a:gd name="connsiteX40235" fmla="*/ 4789175 w 12184637"/>
              <a:gd name="connsiteY40235" fmla="*/ 3754489 h 4608812"/>
              <a:gd name="connsiteX40236" fmla="*/ 4794623 w 12184637"/>
              <a:gd name="connsiteY40236" fmla="*/ 3758611 h 4608812"/>
              <a:gd name="connsiteX40237" fmla="*/ 4796021 w 12184637"/>
              <a:gd name="connsiteY40237" fmla="*/ 3758391 h 4608812"/>
              <a:gd name="connsiteX40238" fmla="*/ 4752142 w 12184637"/>
              <a:gd name="connsiteY40238" fmla="*/ 3600690 h 4608812"/>
              <a:gd name="connsiteX40239" fmla="*/ 4757222 w 12184637"/>
              <a:gd name="connsiteY40239" fmla="*/ 3594653 h 4608812"/>
              <a:gd name="connsiteX40240" fmla="*/ 4742939 w 12184637"/>
              <a:gd name="connsiteY40240" fmla="*/ 3432019 h 4608812"/>
              <a:gd name="connsiteX40241" fmla="*/ 4736902 w 12184637"/>
              <a:gd name="connsiteY40241" fmla="*/ 3426939 h 4608812"/>
              <a:gd name="connsiteX40242" fmla="*/ 4731822 w 12184637"/>
              <a:gd name="connsiteY40242" fmla="*/ 3432976 h 4608812"/>
              <a:gd name="connsiteX40243" fmla="*/ 4746105 w 12184637"/>
              <a:gd name="connsiteY40243" fmla="*/ 3595610 h 4608812"/>
              <a:gd name="connsiteX40244" fmla="*/ 4751701 w 12184637"/>
              <a:gd name="connsiteY40244" fmla="*/ 3600690 h 4608812"/>
              <a:gd name="connsiteX40245" fmla="*/ 4752142 w 12184637"/>
              <a:gd name="connsiteY40245" fmla="*/ 3600690 h 4608812"/>
              <a:gd name="connsiteX40246" fmla="*/ 4742866 w 12184637"/>
              <a:gd name="connsiteY40246" fmla="*/ 3433123 h 4608812"/>
              <a:gd name="connsiteX40247" fmla="*/ 4762081 w 12184637"/>
              <a:gd name="connsiteY40247" fmla="*/ 3272183 h 4608812"/>
              <a:gd name="connsiteX40248" fmla="*/ 4757222 w 12184637"/>
              <a:gd name="connsiteY40248" fmla="*/ 3265999 h 4608812"/>
              <a:gd name="connsiteX40249" fmla="*/ 4751038 w 12184637"/>
              <a:gd name="connsiteY40249" fmla="*/ 3270858 h 4608812"/>
              <a:gd name="connsiteX40250" fmla="*/ 4731822 w 12184637"/>
              <a:gd name="connsiteY40250" fmla="*/ 3431798 h 4608812"/>
              <a:gd name="connsiteX40251" fmla="*/ 4736681 w 12184637"/>
              <a:gd name="connsiteY40251" fmla="*/ 3437982 h 4608812"/>
              <a:gd name="connsiteX40252" fmla="*/ 4737418 w 12184637"/>
              <a:gd name="connsiteY40252" fmla="*/ 3438056 h 4608812"/>
              <a:gd name="connsiteX40253" fmla="*/ 4742866 w 12184637"/>
              <a:gd name="connsiteY40253" fmla="*/ 3433123 h 4608812"/>
              <a:gd name="connsiteX40254" fmla="*/ 4761861 w 12184637"/>
              <a:gd name="connsiteY40254" fmla="*/ 3273214 h 4608812"/>
              <a:gd name="connsiteX40255" fmla="*/ 4763333 w 12184637"/>
              <a:gd name="connsiteY40255" fmla="*/ 3268575 h 4608812"/>
              <a:gd name="connsiteX40256" fmla="*/ 4759725 w 12184637"/>
              <a:gd name="connsiteY40256" fmla="*/ 3261581 h 4608812"/>
              <a:gd name="connsiteX40257" fmla="*/ 4752731 w 12184637"/>
              <a:gd name="connsiteY40257" fmla="*/ 3265189 h 4608812"/>
              <a:gd name="connsiteX40258" fmla="*/ 4751259 w 12184637"/>
              <a:gd name="connsiteY40258" fmla="*/ 3269827 h 4608812"/>
              <a:gd name="connsiteX40259" fmla="*/ 4754866 w 12184637"/>
              <a:gd name="connsiteY40259" fmla="*/ 3276821 h 4608812"/>
              <a:gd name="connsiteX40260" fmla="*/ 4756633 w 12184637"/>
              <a:gd name="connsiteY40260" fmla="*/ 3277116 h 4608812"/>
              <a:gd name="connsiteX40261" fmla="*/ 4761861 w 12184637"/>
              <a:gd name="connsiteY40261" fmla="*/ 3273214 h 4608812"/>
              <a:gd name="connsiteX40262" fmla="*/ 10985228 w 12184637"/>
              <a:gd name="connsiteY40262" fmla="*/ 2341291 h 4608812"/>
              <a:gd name="connsiteX40263" fmla="*/ 10982357 w 12184637"/>
              <a:gd name="connsiteY40263" fmla="*/ 2333929 h 4608812"/>
              <a:gd name="connsiteX40264" fmla="*/ 10920293 w 12184637"/>
              <a:gd name="connsiteY40264" fmla="*/ 2306468 h 4608812"/>
              <a:gd name="connsiteX40265" fmla="*/ 10912930 w 12184637"/>
              <a:gd name="connsiteY40265" fmla="*/ 2309339 h 4608812"/>
              <a:gd name="connsiteX40266" fmla="*/ 10915802 w 12184637"/>
              <a:gd name="connsiteY40266" fmla="*/ 2316701 h 4608812"/>
              <a:gd name="connsiteX40267" fmla="*/ 10977866 w 12184637"/>
              <a:gd name="connsiteY40267" fmla="*/ 2344163 h 4608812"/>
              <a:gd name="connsiteX40268" fmla="*/ 10980148 w 12184637"/>
              <a:gd name="connsiteY40268" fmla="*/ 2344604 h 4608812"/>
              <a:gd name="connsiteX40269" fmla="*/ 10985228 w 12184637"/>
              <a:gd name="connsiteY40269" fmla="*/ 2341291 h 4608812"/>
              <a:gd name="connsiteX40270" fmla="*/ 11097577 w 12184637"/>
              <a:gd name="connsiteY40270" fmla="*/ 2376778 h 4608812"/>
              <a:gd name="connsiteX40271" fmla="*/ 11093970 w 12184637"/>
              <a:gd name="connsiteY40271" fmla="*/ 2369784 h 4608812"/>
              <a:gd name="connsiteX40272" fmla="*/ 10981842 w 12184637"/>
              <a:gd name="connsiteY40272" fmla="*/ 2333782 h 4608812"/>
              <a:gd name="connsiteX40273" fmla="*/ 10974848 w 12184637"/>
              <a:gd name="connsiteY40273" fmla="*/ 2337389 h 4608812"/>
              <a:gd name="connsiteX40274" fmla="*/ 10978455 w 12184637"/>
              <a:gd name="connsiteY40274" fmla="*/ 2344383 h 4608812"/>
              <a:gd name="connsiteX40275" fmla="*/ 11090583 w 12184637"/>
              <a:gd name="connsiteY40275" fmla="*/ 2380385 h 4608812"/>
              <a:gd name="connsiteX40276" fmla="*/ 11092350 w 12184637"/>
              <a:gd name="connsiteY40276" fmla="*/ 2380680 h 4608812"/>
              <a:gd name="connsiteX40277" fmla="*/ 11097577 w 12184637"/>
              <a:gd name="connsiteY40277" fmla="*/ 2376778 h 4608812"/>
              <a:gd name="connsiteX40278" fmla="*/ 11207938 w 12184637"/>
              <a:gd name="connsiteY40278" fmla="*/ 2398276 h 4608812"/>
              <a:gd name="connsiteX40279" fmla="*/ 11203595 w 12184637"/>
              <a:gd name="connsiteY40279" fmla="*/ 2391723 h 4608812"/>
              <a:gd name="connsiteX40280" fmla="*/ 11093381 w 12184637"/>
              <a:gd name="connsiteY40280" fmla="*/ 2369636 h 4608812"/>
              <a:gd name="connsiteX40281" fmla="*/ 11086828 w 12184637"/>
              <a:gd name="connsiteY40281" fmla="*/ 2373980 h 4608812"/>
              <a:gd name="connsiteX40282" fmla="*/ 11091172 w 12184637"/>
              <a:gd name="connsiteY40282" fmla="*/ 2380532 h 4608812"/>
              <a:gd name="connsiteX40283" fmla="*/ 11201386 w 12184637"/>
              <a:gd name="connsiteY40283" fmla="*/ 2402619 h 4608812"/>
              <a:gd name="connsiteX40284" fmla="*/ 11202564 w 12184637"/>
              <a:gd name="connsiteY40284" fmla="*/ 2402767 h 4608812"/>
              <a:gd name="connsiteX40285" fmla="*/ 11207938 w 12184637"/>
              <a:gd name="connsiteY40285" fmla="*/ 2398276 h 4608812"/>
              <a:gd name="connsiteX40286" fmla="*/ 6677389 w 12184637"/>
              <a:gd name="connsiteY40286" fmla="*/ 4518624 h 4608812"/>
              <a:gd name="connsiteX40287" fmla="*/ 6671793 w 12184637"/>
              <a:gd name="connsiteY40287" fmla="*/ 4513028 h 4608812"/>
              <a:gd name="connsiteX40288" fmla="*/ 6604134 w 12184637"/>
              <a:gd name="connsiteY40288" fmla="*/ 4512808 h 4608812"/>
              <a:gd name="connsiteX40289" fmla="*/ 6604060 w 12184637"/>
              <a:gd name="connsiteY40289" fmla="*/ 4512808 h 4608812"/>
              <a:gd name="connsiteX40290" fmla="*/ 6598538 w 12184637"/>
              <a:gd name="connsiteY40290" fmla="*/ 4518403 h 4608812"/>
              <a:gd name="connsiteX40291" fmla="*/ 6604134 w 12184637"/>
              <a:gd name="connsiteY40291" fmla="*/ 4523998 h 4608812"/>
              <a:gd name="connsiteX40292" fmla="*/ 6671793 w 12184637"/>
              <a:gd name="connsiteY40292" fmla="*/ 4524219 h 4608812"/>
              <a:gd name="connsiteX40293" fmla="*/ 6671867 w 12184637"/>
              <a:gd name="connsiteY40293" fmla="*/ 4524219 h 4608812"/>
              <a:gd name="connsiteX40294" fmla="*/ 6677389 w 12184637"/>
              <a:gd name="connsiteY40294" fmla="*/ 4518624 h 4608812"/>
              <a:gd name="connsiteX40295" fmla="*/ 6609434 w 12184637"/>
              <a:gd name="connsiteY40295" fmla="*/ 4520096 h 4608812"/>
              <a:gd name="connsiteX40296" fmla="*/ 6605827 w 12184637"/>
              <a:gd name="connsiteY40296" fmla="*/ 4513102 h 4608812"/>
              <a:gd name="connsiteX40297" fmla="*/ 6597434 w 12184637"/>
              <a:gd name="connsiteY40297" fmla="*/ 4510378 h 4608812"/>
              <a:gd name="connsiteX40298" fmla="*/ 6590440 w 12184637"/>
              <a:gd name="connsiteY40298" fmla="*/ 4513986 h 4608812"/>
              <a:gd name="connsiteX40299" fmla="*/ 6594047 w 12184637"/>
              <a:gd name="connsiteY40299" fmla="*/ 4520980 h 4608812"/>
              <a:gd name="connsiteX40300" fmla="*/ 6602440 w 12184637"/>
              <a:gd name="connsiteY40300" fmla="*/ 4523704 h 4608812"/>
              <a:gd name="connsiteX40301" fmla="*/ 6604207 w 12184637"/>
              <a:gd name="connsiteY40301" fmla="*/ 4523998 h 4608812"/>
              <a:gd name="connsiteX40302" fmla="*/ 6609434 w 12184637"/>
              <a:gd name="connsiteY40302" fmla="*/ 4520096 h 4608812"/>
              <a:gd name="connsiteX40303" fmla="*/ 6601115 w 12184637"/>
              <a:gd name="connsiteY40303" fmla="*/ 4517372 h 4608812"/>
              <a:gd name="connsiteX40304" fmla="*/ 6597507 w 12184637"/>
              <a:gd name="connsiteY40304" fmla="*/ 4510378 h 4608812"/>
              <a:gd name="connsiteX40305" fmla="*/ 6461967 w 12184637"/>
              <a:gd name="connsiteY40305" fmla="*/ 4466425 h 4608812"/>
              <a:gd name="connsiteX40306" fmla="*/ 6454973 w 12184637"/>
              <a:gd name="connsiteY40306" fmla="*/ 4470033 h 4608812"/>
              <a:gd name="connsiteX40307" fmla="*/ 6458580 w 12184637"/>
              <a:gd name="connsiteY40307" fmla="*/ 4477027 h 4608812"/>
              <a:gd name="connsiteX40308" fmla="*/ 6594121 w 12184637"/>
              <a:gd name="connsiteY40308" fmla="*/ 4520980 h 4608812"/>
              <a:gd name="connsiteX40309" fmla="*/ 6595888 w 12184637"/>
              <a:gd name="connsiteY40309" fmla="*/ 4521274 h 4608812"/>
              <a:gd name="connsiteX40310" fmla="*/ 6601115 w 12184637"/>
              <a:gd name="connsiteY40310" fmla="*/ 4517372 h 4608812"/>
              <a:gd name="connsiteX40311" fmla="*/ 6464986 w 12184637"/>
              <a:gd name="connsiteY40311" fmla="*/ 4474744 h 4608812"/>
              <a:gd name="connsiteX40312" fmla="*/ 6463292 w 12184637"/>
              <a:gd name="connsiteY40312" fmla="*/ 4467014 h 4608812"/>
              <a:gd name="connsiteX40313" fmla="*/ 6332759 w 12184637"/>
              <a:gd name="connsiteY40313" fmla="*/ 4383452 h 4608812"/>
              <a:gd name="connsiteX40314" fmla="*/ 6325028 w 12184637"/>
              <a:gd name="connsiteY40314" fmla="*/ 4385145 h 4608812"/>
              <a:gd name="connsiteX40315" fmla="*/ 6326721 w 12184637"/>
              <a:gd name="connsiteY40315" fmla="*/ 4392875 h 4608812"/>
              <a:gd name="connsiteX40316" fmla="*/ 6457255 w 12184637"/>
              <a:gd name="connsiteY40316" fmla="*/ 4476438 h 4608812"/>
              <a:gd name="connsiteX40317" fmla="*/ 6460274 w 12184637"/>
              <a:gd name="connsiteY40317" fmla="*/ 4477321 h 4608812"/>
              <a:gd name="connsiteX40318" fmla="*/ 6464986 w 12184637"/>
              <a:gd name="connsiteY40318" fmla="*/ 4474744 h 4608812"/>
              <a:gd name="connsiteX40319" fmla="*/ 6333642 w 12184637"/>
              <a:gd name="connsiteY40319" fmla="*/ 4392139 h 4608812"/>
              <a:gd name="connsiteX40320" fmla="*/ 6333716 w 12184637"/>
              <a:gd name="connsiteY40320" fmla="*/ 4384262 h 4608812"/>
              <a:gd name="connsiteX40321" fmla="*/ 6328636 w 12184637"/>
              <a:gd name="connsiteY40321" fmla="*/ 4379034 h 4608812"/>
              <a:gd name="connsiteX40322" fmla="*/ 6320758 w 12184637"/>
              <a:gd name="connsiteY40322" fmla="*/ 4378961 h 4608812"/>
              <a:gd name="connsiteX40323" fmla="*/ 6320684 w 12184637"/>
              <a:gd name="connsiteY40323" fmla="*/ 4386838 h 4608812"/>
              <a:gd name="connsiteX40324" fmla="*/ 6325764 w 12184637"/>
              <a:gd name="connsiteY40324" fmla="*/ 4392066 h 4608812"/>
              <a:gd name="connsiteX40325" fmla="*/ 6329813 w 12184637"/>
              <a:gd name="connsiteY40325" fmla="*/ 4393759 h 4608812"/>
              <a:gd name="connsiteX40326" fmla="*/ 6333642 w 12184637"/>
              <a:gd name="connsiteY40326" fmla="*/ 4392139 h 4608812"/>
              <a:gd name="connsiteX40327" fmla="*/ 6328562 w 12184637"/>
              <a:gd name="connsiteY40327" fmla="*/ 4386912 h 4608812"/>
              <a:gd name="connsiteX40328" fmla="*/ 6328636 w 12184637"/>
              <a:gd name="connsiteY40328" fmla="*/ 4379034 h 4608812"/>
              <a:gd name="connsiteX40329" fmla="*/ 6221661 w 12184637"/>
              <a:gd name="connsiteY40329" fmla="*/ 4269851 h 4608812"/>
              <a:gd name="connsiteX40330" fmla="*/ 6213783 w 12184637"/>
              <a:gd name="connsiteY40330" fmla="*/ 4269778 h 4608812"/>
              <a:gd name="connsiteX40331" fmla="*/ 6213710 w 12184637"/>
              <a:gd name="connsiteY40331" fmla="*/ 4277655 h 4608812"/>
              <a:gd name="connsiteX40332" fmla="*/ 6320684 w 12184637"/>
              <a:gd name="connsiteY40332" fmla="*/ 4386838 h 4608812"/>
              <a:gd name="connsiteX40333" fmla="*/ 6324733 w 12184637"/>
              <a:gd name="connsiteY40333" fmla="*/ 4388532 h 4608812"/>
              <a:gd name="connsiteX40334" fmla="*/ 6328562 w 12184637"/>
              <a:gd name="connsiteY40334" fmla="*/ 4386912 h 4608812"/>
              <a:gd name="connsiteX40335" fmla="*/ 6220704 w 12184637"/>
              <a:gd name="connsiteY40335" fmla="*/ 4278465 h 4608812"/>
              <a:gd name="connsiteX40336" fmla="*/ 6222397 w 12184637"/>
              <a:gd name="connsiteY40336" fmla="*/ 4270735 h 4608812"/>
              <a:gd name="connsiteX40337" fmla="*/ 6184555 w 12184637"/>
              <a:gd name="connsiteY40337" fmla="*/ 4211173 h 4608812"/>
              <a:gd name="connsiteX40338" fmla="*/ 6176824 w 12184637"/>
              <a:gd name="connsiteY40338" fmla="*/ 4209480 h 4608812"/>
              <a:gd name="connsiteX40339" fmla="*/ 6175131 w 12184637"/>
              <a:gd name="connsiteY40339" fmla="*/ 4217210 h 4608812"/>
              <a:gd name="connsiteX40340" fmla="*/ 6212973 w 12184637"/>
              <a:gd name="connsiteY40340" fmla="*/ 4276772 h 4608812"/>
              <a:gd name="connsiteX40341" fmla="*/ 6217685 w 12184637"/>
              <a:gd name="connsiteY40341" fmla="*/ 4279348 h 4608812"/>
              <a:gd name="connsiteX40342" fmla="*/ 6220704 w 12184637"/>
              <a:gd name="connsiteY40342" fmla="*/ 4278465 h 4608812"/>
              <a:gd name="connsiteX40343" fmla="*/ 10835331 w 12184637"/>
              <a:gd name="connsiteY40343" fmla="*/ 2647196 h 4608812"/>
              <a:gd name="connsiteX40344" fmla="*/ 10831871 w 12184637"/>
              <a:gd name="connsiteY40344" fmla="*/ 2640128 h 4608812"/>
              <a:gd name="connsiteX40345" fmla="*/ 10768334 w 12184637"/>
              <a:gd name="connsiteY40345" fmla="*/ 2618041 h 4608812"/>
              <a:gd name="connsiteX40346" fmla="*/ 10761267 w 12184637"/>
              <a:gd name="connsiteY40346" fmla="*/ 2621501 h 4608812"/>
              <a:gd name="connsiteX40347" fmla="*/ 10764727 w 12184637"/>
              <a:gd name="connsiteY40347" fmla="*/ 2628569 h 4608812"/>
              <a:gd name="connsiteX40348" fmla="*/ 10828264 w 12184637"/>
              <a:gd name="connsiteY40348" fmla="*/ 2650656 h 4608812"/>
              <a:gd name="connsiteX40349" fmla="*/ 10830104 w 12184637"/>
              <a:gd name="connsiteY40349" fmla="*/ 2650951 h 4608812"/>
              <a:gd name="connsiteX40350" fmla="*/ 10835331 w 12184637"/>
              <a:gd name="connsiteY40350" fmla="*/ 2647196 h 4608812"/>
              <a:gd name="connsiteX40351" fmla="*/ 10947754 w 12184637"/>
              <a:gd name="connsiteY40351" fmla="*/ 2667737 h 4608812"/>
              <a:gd name="connsiteX40352" fmla="*/ 10943337 w 12184637"/>
              <a:gd name="connsiteY40352" fmla="*/ 2661258 h 4608812"/>
              <a:gd name="connsiteX40353" fmla="*/ 10831135 w 12184637"/>
              <a:gd name="connsiteY40353" fmla="*/ 2639981 h 4608812"/>
              <a:gd name="connsiteX40354" fmla="*/ 10824656 w 12184637"/>
              <a:gd name="connsiteY40354" fmla="*/ 2644398 h 4608812"/>
              <a:gd name="connsiteX40355" fmla="*/ 10829073 w 12184637"/>
              <a:gd name="connsiteY40355" fmla="*/ 2650877 h 4608812"/>
              <a:gd name="connsiteX40356" fmla="*/ 10941275 w 12184637"/>
              <a:gd name="connsiteY40356" fmla="*/ 2672154 h 4608812"/>
              <a:gd name="connsiteX40357" fmla="*/ 10942380 w 12184637"/>
              <a:gd name="connsiteY40357" fmla="*/ 2672228 h 4608812"/>
              <a:gd name="connsiteX40358" fmla="*/ 10947754 w 12184637"/>
              <a:gd name="connsiteY40358" fmla="*/ 2667737 h 4608812"/>
              <a:gd name="connsiteX40359" fmla="*/ 10945913 w 12184637"/>
              <a:gd name="connsiteY40359" fmla="*/ 2670902 h 4608812"/>
              <a:gd name="connsiteX40360" fmla="*/ 11037427 w 12184637"/>
              <a:gd name="connsiteY40360" fmla="*/ 2590653 h 4608812"/>
              <a:gd name="connsiteX40361" fmla="*/ 11037942 w 12184637"/>
              <a:gd name="connsiteY40361" fmla="*/ 2582775 h 4608812"/>
              <a:gd name="connsiteX40362" fmla="*/ 11030065 w 12184637"/>
              <a:gd name="connsiteY40362" fmla="*/ 2582260 h 4608812"/>
              <a:gd name="connsiteX40363" fmla="*/ 10938551 w 12184637"/>
              <a:gd name="connsiteY40363" fmla="*/ 2662509 h 4608812"/>
              <a:gd name="connsiteX40364" fmla="*/ 10938036 w 12184637"/>
              <a:gd name="connsiteY40364" fmla="*/ 2670387 h 4608812"/>
              <a:gd name="connsiteX40365" fmla="*/ 10942232 w 12184637"/>
              <a:gd name="connsiteY40365" fmla="*/ 2672301 h 4608812"/>
              <a:gd name="connsiteX40366" fmla="*/ 10945913 w 12184637"/>
              <a:gd name="connsiteY40366" fmla="*/ 2670902 h 4608812"/>
              <a:gd name="connsiteX40367" fmla="*/ 11144107 w 12184637"/>
              <a:gd name="connsiteY40367" fmla="*/ 2590211 h 4608812"/>
              <a:gd name="connsiteX40368" fmla="*/ 11138733 w 12184637"/>
              <a:gd name="connsiteY40368" fmla="*/ 2584469 h 4608812"/>
              <a:gd name="connsiteX40369" fmla="*/ 11033966 w 12184637"/>
              <a:gd name="connsiteY40369" fmla="*/ 2580861 h 4608812"/>
              <a:gd name="connsiteX40370" fmla="*/ 11028225 w 12184637"/>
              <a:gd name="connsiteY40370" fmla="*/ 2586236 h 4608812"/>
              <a:gd name="connsiteX40371" fmla="*/ 11033599 w 12184637"/>
              <a:gd name="connsiteY40371" fmla="*/ 2591978 h 4608812"/>
              <a:gd name="connsiteX40372" fmla="*/ 11138365 w 12184637"/>
              <a:gd name="connsiteY40372" fmla="*/ 2595586 h 4608812"/>
              <a:gd name="connsiteX40373" fmla="*/ 11138586 w 12184637"/>
              <a:gd name="connsiteY40373" fmla="*/ 2595586 h 4608812"/>
              <a:gd name="connsiteX40374" fmla="*/ 11144107 w 12184637"/>
              <a:gd name="connsiteY40374" fmla="*/ 2590211 h 4608812"/>
              <a:gd name="connsiteX40375" fmla="*/ 11142487 w 12184637"/>
              <a:gd name="connsiteY40375" fmla="*/ 2593966 h 4608812"/>
              <a:gd name="connsiteX40376" fmla="*/ 11229068 w 12184637"/>
              <a:gd name="connsiteY40376" fmla="*/ 2506060 h 4608812"/>
              <a:gd name="connsiteX40377" fmla="*/ 11228994 w 12184637"/>
              <a:gd name="connsiteY40377" fmla="*/ 2498182 h 4608812"/>
              <a:gd name="connsiteX40378" fmla="*/ 11221117 w 12184637"/>
              <a:gd name="connsiteY40378" fmla="*/ 2498256 h 4608812"/>
              <a:gd name="connsiteX40379" fmla="*/ 11134536 w 12184637"/>
              <a:gd name="connsiteY40379" fmla="*/ 2586162 h 4608812"/>
              <a:gd name="connsiteX40380" fmla="*/ 11134610 w 12184637"/>
              <a:gd name="connsiteY40380" fmla="*/ 2594040 h 4608812"/>
              <a:gd name="connsiteX40381" fmla="*/ 11138586 w 12184637"/>
              <a:gd name="connsiteY40381" fmla="*/ 2595659 h 4608812"/>
              <a:gd name="connsiteX40382" fmla="*/ 11142487 w 12184637"/>
              <a:gd name="connsiteY40382" fmla="*/ 2593966 h 4608812"/>
              <a:gd name="connsiteX40383" fmla="*/ 11225903 w 12184637"/>
              <a:gd name="connsiteY40383" fmla="*/ 2507680 h 4608812"/>
              <a:gd name="connsiteX40384" fmla="*/ 11317048 w 12184637"/>
              <a:gd name="connsiteY40384" fmla="*/ 2493986 h 4608812"/>
              <a:gd name="connsiteX40385" fmla="*/ 11321760 w 12184637"/>
              <a:gd name="connsiteY40385" fmla="*/ 2487654 h 4608812"/>
              <a:gd name="connsiteX40386" fmla="*/ 11315429 w 12184637"/>
              <a:gd name="connsiteY40386" fmla="*/ 2482942 h 4608812"/>
              <a:gd name="connsiteX40387" fmla="*/ 11224283 w 12184637"/>
              <a:gd name="connsiteY40387" fmla="*/ 2496636 h 4608812"/>
              <a:gd name="connsiteX40388" fmla="*/ 11219571 w 12184637"/>
              <a:gd name="connsiteY40388" fmla="*/ 2502968 h 4608812"/>
              <a:gd name="connsiteX40389" fmla="*/ 11225093 w 12184637"/>
              <a:gd name="connsiteY40389" fmla="*/ 2507753 h 4608812"/>
              <a:gd name="connsiteX40390" fmla="*/ 11225903 w 12184637"/>
              <a:gd name="connsiteY40390" fmla="*/ 2507680 h 4608812"/>
              <a:gd name="connsiteX40391" fmla="*/ 11318373 w 12184637"/>
              <a:gd name="connsiteY40391" fmla="*/ 2493618 h 4608812"/>
              <a:gd name="connsiteX40392" fmla="*/ 11394058 w 12184637"/>
              <a:gd name="connsiteY40392" fmla="*/ 2462107 h 4608812"/>
              <a:gd name="connsiteX40393" fmla="*/ 11397077 w 12184637"/>
              <a:gd name="connsiteY40393" fmla="*/ 2454818 h 4608812"/>
              <a:gd name="connsiteX40394" fmla="*/ 11389788 w 12184637"/>
              <a:gd name="connsiteY40394" fmla="*/ 2451800 h 4608812"/>
              <a:gd name="connsiteX40395" fmla="*/ 11314103 w 12184637"/>
              <a:gd name="connsiteY40395" fmla="*/ 2483310 h 4608812"/>
              <a:gd name="connsiteX40396" fmla="*/ 11311084 w 12184637"/>
              <a:gd name="connsiteY40396" fmla="*/ 2490599 h 4608812"/>
              <a:gd name="connsiteX40397" fmla="*/ 11316238 w 12184637"/>
              <a:gd name="connsiteY40397" fmla="*/ 2494060 h 4608812"/>
              <a:gd name="connsiteX40398" fmla="*/ 11318373 w 12184637"/>
              <a:gd name="connsiteY40398" fmla="*/ 2493618 h 4608812"/>
              <a:gd name="connsiteX40399" fmla="*/ 11395457 w 12184637"/>
              <a:gd name="connsiteY40399" fmla="*/ 2461223 h 4608812"/>
              <a:gd name="connsiteX40400" fmla="*/ 11452956 w 12184637"/>
              <a:gd name="connsiteY40400" fmla="*/ 2413074 h 4608812"/>
              <a:gd name="connsiteX40401" fmla="*/ 11453619 w 12184637"/>
              <a:gd name="connsiteY40401" fmla="*/ 2405196 h 4608812"/>
              <a:gd name="connsiteX40402" fmla="*/ 11445741 w 12184637"/>
              <a:gd name="connsiteY40402" fmla="*/ 2404534 h 4608812"/>
              <a:gd name="connsiteX40403" fmla="*/ 11388241 w 12184637"/>
              <a:gd name="connsiteY40403" fmla="*/ 2452683 h 4608812"/>
              <a:gd name="connsiteX40404" fmla="*/ 11387579 w 12184637"/>
              <a:gd name="connsiteY40404" fmla="*/ 2460561 h 4608812"/>
              <a:gd name="connsiteX40405" fmla="*/ 11391922 w 12184637"/>
              <a:gd name="connsiteY40405" fmla="*/ 2462549 h 4608812"/>
              <a:gd name="connsiteX40406" fmla="*/ 11395457 w 12184637"/>
              <a:gd name="connsiteY40406" fmla="*/ 2461223 h 4608812"/>
              <a:gd name="connsiteX40407" fmla="*/ 11453545 w 12184637"/>
              <a:gd name="connsiteY40407" fmla="*/ 2412559 h 4608812"/>
              <a:gd name="connsiteX40408" fmla="*/ 11500223 w 12184637"/>
              <a:gd name="connsiteY40408" fmla="*/ 2360139 h 4608812"/>
              <a:gd name="connsiteX40409" fmla="*/ 11499781 w 12184637"/>
              <a:gd name="connsiteY40409" fmla="*/ 2352261 h 4608812"/>
              <a:gd name="connsiteX40410" fmla="*/ 11491903 w 12184637"/>
              <a:gd name="connsiteY40410" fmla="*/ 2352703 h 4608812"/>
              <a:gd name="connsiteX40411" fmla="*/ 11445226 w 12184637"/>
              <a:gd name="connsiteY40411" fmla="*/ 2405123 h 4608812"/>
              <a:gd name="connsiteX40412" fmla="*/ 11445668 w 12184637"/>
              <a:gd name="connsiteY40412" fmla="*/ 2413000 h 4608812"/>
              <a:gd name="connsiteX40413" fmla="*/ 11449423 w 12184637"/>
              <a:gd name="connsiteY40413" fmla="*/ 2414399 h 4608812"/>
              <a:gd name="connsiteX40414" fmla="*/ 11453545 w 12184637"/>
              <a:gd name="connsiteY40414" fmla="*/ 2412559 h 4608812"/>
              <a:gd name="connsiteX40415" fmla="*/ 11500223 w 12184637"/>
              <a:gd name="connsiteY40415" fmla="*/ 2360139 h 4608812"/>
              <a:gd name="connsiteX40416" fmla="*/ 11529525 w 12184637"/>
              <a:gd name="connsiteY40416" fmla="*/ 2327229 h 4608812"/>
              <a:gd name="connsiteX40417" fmla="*/ 11529082 w 12184637"/>
              <a:gd name="connsiteY40417" fmla="*/ 2319352 h 4608812"/>
              <a:gd name="connsiteX40418" fmla="*/ 11521205 w 12184637"/>
              <a:gd name="connsiteY40418" fmla="*/ 2319793 h 4608812"/>
              <a:gd name="connsiteX40419" fmla="*/ 11491903 w 12184637"/>
              <a:gd name="connsiteY40419" fmla="*/ 2352703 h 4608812"/>
              <a:gd name="connsiteX40420" fmla="*/ 11492345 w 12184637"/>
              <a:gd name="connsiteY40420" fmla="*/ 2360581 h 4608812"/>
              <a:gd name="connsiteX40421" fmla="*/ 11496099 w 12184637"/>
              <a:gd name="connsiteY40421" fmla="*/ 2361980 h 4608812"/>
              <a:gd name="connsiteX40422" fmla="*/ 11500223 w 12184637"/>
              <a:gd name="connsiteY40422" fmla="*/ 2360139 h 4608812"/>
              <a:gd name="connsiteX40423" fmla="*/ 5938506 w 12184637"/>
              <a:gd name="connsiteY40423" fmla="*/ 4224425 h 4608812"/>
              <a:gd name="connsiteX40424" fmla="*/ 5933573 w 12184637"/>
              <a:gd name="connsiteY40424" fmla="*/ 4218241 h 4608812"/>
              <a:gd name="connsiteX40425" fmla="*/ 5867165 w 12184637"/>
              <a:gd name="connsiteY40425" fmla="*/ 4210953 h 4608812"/>
              <a:gd name="connsiteX40426" fmla="*/ 5861055 w 12184637"/>
              <a:gd name="connsiteY40426" fmla="*/ 4215885 h 4608812"/>
              <a:gd name="connsiteX40427" fmla="*/ 5865987 w 12184637"/>
              <a:gd name="connsiteY40427" fmla="*/ 4221996 h 4608812"/>
              <a:gd name="connsiteX40428" fmla="*/ 5932396 w 12184637"/>
              <a:gd name="connsiteY40428" fmla="*/ 4229285 h 4608812"/>
              <a:gd name="connsiteX40429" fmla="*/ 5933058 w 12184637"/>
              <a:gd name="connsiteY40429" fmla="*/ 4229285 h 4608812"/>
              <a:gd name="connsiteX40430" fmla="*/ 5938506 w 12184637"/>
              <a:gd name="connsiteY40430" fmla="*/ 4224425 h 4608812"/>
              <a:gd name="connsiteX40431" fmla="*/ 5872098 w 12184637"/>
              <a:gd name="connsiteY40431" fmla="*/ 4217063 h 4608812"/>
              <a:gd name="connsiteX40432" fmla="*/ 5867092 w 12184637"/>
              <a:gd name="connsiteY40432" fmla="*/ 4210953 h 4608812"/>
              <a:gd name="connsiteX40433" fmla="*/ 5863337 w 12184637"/>
              <a:gd name="connsiteY40433" fmla="*/ 4210584 h 4608812"/>
              <a:gd name="connsiteX40434" fmla="*/ 5857226 w 12184637"/>
              <a:gd name="connsiteY40434" fmla="*/ 4215591 h 4608812"/>
              <a:gd name="connsiteX40435" fmla="*/ 5862233 w 12184637"/>
              <a:gd name="connsiteY40435" fmla="*/ 4221701 h 4608812"/>
              <a:gd name="connsiteX40436" fmla="*/ 5865987 w 12184637"/>
              <a:gd name="connsiteY40436" fmla="*/ 4222069 h 4608812"/>
              <a:gd name="connsiteX40437" fmla="*/ 5866576 w 12184637"/>
              <a:gd name="connsiteY40437" fmla="*/ 4222069 h 4608812"/>
              <a:gd name="connsiteX40438" fmla="*/ 5872098 w 12184637"/>
              <a:gd name="connsiteY40438" fmla="*/ 4217063 h 4608812"/>
              <a:gd name="connsiteX40439" fmla="*/ 5868343 w 12184637"/>
              <a:gd name="connsiteY40439" fmla="*/ 4216842 h 4608812"/>
              <a:gd name="connsiteX40440" fmla="*/ 5863484 w 12184637"/>
              <a:gd name="connsiteY40440" fmla="*/ 4210658 h 4608812"/>
              <a:gd name="connsiteX40441" fmla="*/ 5817249 w 12184637"/>
              <a:gd name="connsiteY40441" fmla="*/ 4204989 h 4608812"/>
              <a:gd name="connsiteX40442" fmla="*/ 5811064 w 12184637"/>
              <a:gd name="connsiteY40442" fmla="*/ 4209848 h 4608812"/>
              <a:gd name="connsiteX40443" fmla="*/ 5815924 w 12184637"/>
              <a:gd name="connsiteY40443" fmla="*/ 4216033 h 4608812"/>
              <a:gd name="connsiteX40444" fmla="*/ 5862159 w 12184637"/>
              <a:gd name="connsiteY40444" fmla="*/ 4221701 h 4608812"/>
              <a:gd name="connsiteX40445" fmla="*/ 5862895 w 12184637"/>
              <a:gd name="connsiteY40445" fmla="*/ 4221775 h 4608812"/>
              <a:gd name="connsiteX40446" fmla="*/ 5868343 w 12184637"/>
              <a:gd name="connsiteY40446" fmla="*/ 4216842 h 4608812"/>
              <a:gd name="connsiteX40447" fmla="*/ 5822035 w 12184637"/>
              <a:gd name="connsiteY40447" fmla="*/ 4211394 h 4608812"/>
              <a:gd name="connsiteX40448" fmla="*/ 5817469 w 12184637"/>
              <a:gd name="connsiteY40448" fmla="*/ 4204989 h 4608812"/>
              <a:gd name="connsiteX40449" fmla="*/ 5795456 w 12184637"/>
              <a:gd name="connsiteY40449" fmla="*/ 4201234 h 4608812"/>
              <a:gd name="connsiteX40450" fmla="*/ 5789051 w 12184637"/>
              <a:gd name="connsiteY40450" fmla="*/ 4205799 h 4608812"/>
              <a:gd name="connsiteX40451" fmla="*/ 5793616 w 12184637"/>
              <a:gd name="connsiteY40451" fmla="*/ 4212204 h 4608812"/>
              <a:gd name="connsiteX40452" fmla="*/ 5815629 w 12184637"/>
              <a:gd name="connsiteY40452" fmla="*/ 4215959 h 4608812"/>
              <a:gd name="connsiteX40453" fmla="*/ 5816586 w 12184637"/>
              <a:gd name="connsiteY40453" fmla="*/ 4216033 h 4608812"/>
              <a:gd name="connsiteX40454" fmla="*/ 5822035 w 12184637"/>
              <a:gd name="connsiteY40454" fmla="*/ 4211394 h 4608812"/>
              <a:gd name="connsiteX40455" fmla="*/ 5799800 w 12184637"/>
              <a:gd name="connsiteY40455" fmla="*/ 4208597 h 4608812"/>
              <a:gd name="connsiteX40456" fmla="*/ 5796340 w 12184637"/>
              <a:gd name="connsiteY40456" fmla="*/ 4201529 h 4608812"/>
              <a:gd name="connsiteX40457" fmla="*/ 5786990 w 12184637"/>
              <a:gd name="connsiteY40457" fmla="*/ 4198289 h 4608812"/>
              <a:gd name="connsiteX40458" fmla="*/ 5779922 w 12184637"/>
              <a:gd name="connsiteY40458" fmla="*/ 4201750 h 4608812"/>
              <a:gd name="connsiteX40459" fmla="*/ 5783382 w 12184637"/>
              <a:gd name="connsiteY40459" fmla="*/ 4208817 h 4608812"/>
              <a:gd name="connsiteX40460" fmla="*/ 5792732 w 12184637"/>
              <a:gd name="connsiteY40460" fmla="*/ 4212057 h 4608812"/>
              <a:gd name="connsiteX40461" fmla="*/ 5794573 w 12184637"/>
              <a:gd name="connsiteY40461" fmla="*/ 4212352 h 4608812"/>
              <a:gd name="connsiteX40462" fmla="*/ 5799800 w 12184637"/>
              <a:gd name="connsiteY40462" fmla="*/ 4208597 h 4608812"/>
              <a:gd name="connsiteX40463" fmla="*/ 5790450 w 12184637"/>
              <a:gd name="connsiteY40463" fmla="*/ 4205284 h 4608812"/>
              <a:gd name="connsiteX40464" fmla="*/ 5787064 w 12184637"/>
              <a:gd name="connsiteY40464" fmla="*/ 4198142 h 4608812"/>
              <a:gd name="connsiteX40465" fmla="*/ 5671475 w 12184637"/>
              <a:gd name="connsiteY40465" fmla="*/ 4157723 h 4608812"/>
              <a:gd name="connsiteX40466" fmla="*/ 5664407 w 12184637"/>
              <a:gd name="connsiteY40466" fmla="*/ 4161109 h 4608812"/>
              <a:gd name="connsiteX40467" fmla="*/ 5667794 w 12184637"/>
              <a:gd name="connsiteY40467" fmla="*/ 4168251 h 4608812"/>
              <a:gd name="connsiteX40468" fmla="*/ 5783382 w 12184637"/>
              <a:gd name="connsiteY40468" fmla="*/ 4208670 h 4608812"/>
              <a:gd name="connsiteX40469" fmla="*/ 5785296 w 12184637"/>
              <a:gd name="connsiteY40469" fmla="*/ 4208965 h 4608812"/>
              <a:gd name="connsiteX40470" fmla="*/ 5790450 w 12184637"/>
              <a:gd name="connsiteY40470" fmla="*/ 4205284 h 4608812"/>
              <a:gd name="connsiteX40471" fmla="*/ 5674861 w 12184637"/>
              <a:gd name="connsiteY40471" fmla="*/ 4164864 h 4608812"/>
              <a:gd name="connsiteX40472" fmla="*/ 5671475 w 12184637"/>
              <a:gd name="connsiteY40472" fmla="*/ 4157796 h 4608812"/>
              <a:gd name="connsiteX40473" fmla="*/ 5652996 w 12184637"/>
              <a:gd name="connsiteY40473" fmla="*/ 4151317 h 4608812"/>
              <a:gd name="connsiteX40474" fmla="*/ 5645854 w 12184637"/>
              <a:gd name="connsiteY40474" fmla="*/ 4154704 h 4608812"/>
              <a:gd name="connsiteX40475" fmla="*/ 5649241 w 12184637"/>
              <a:gd name="connsiteY40475" fmla="*/ 4161846 h 4608812"/>
              <a:gd name="connsiteX40476" fmla="*/ 5667720 w 12184637"/>
              <a:gd name="connsiteY40476" fmla="*/ 4168324 h 4608812"/>
              <a:gd name="connsiteX40477" fmla="*/ 5669634 w 12184637"/>
              <a:gd name="connsiteY40477" fmla="*/ 4168619 h 4608812"/>
              <a:gd name="connsiteX40478" fmla="*/ 5674861 w 12184637"/>
              <a:gd name="connsiteY40478" fmla="*/ 4164864 h 4608812"/>
              <a:gd name="connsiteX40479" fmla="*/ 5655940 w 12184637"/>
              <a:gd name="connsiteY40479" fmla="*/ 4159343 h 4608812"/>
              <a:gd name="connsiteX40480" fmla="*/ 5653953 w 12184637"/>
              <a:gd name="connsiteY40480" fmla="*/ 4151686 h 4608812"/>
              <a:gd name="connsiteX40481" fmla="*/ 5652259 w 12184637"/>
              <a:gd name="connsiteY40481" fmla="*/ 4150655 h 4608812"/>
              <a:gd name="connsiteX40482" fmla="*/ 5644602 w 12184637"/>
              <a:gd name="connsiteY40482" fmla="*/ 4152643 h 4608812"/>
              <a:gd name="connsiteX40483" fmla="*/ 5646590 w 12184637"/>
              <a:gd name="connsiteY40483" fmla="*/ 4160300 h 4608812"/>
              <a:gd name="connsiteX40484" fmla="*/ 5648284 w 12184637"/>
              <a:gd name="connsiteY40484" fmla="*/ 4161330 h 4608812"/>
              <a:gd name="connsiteX40485" fmla="*/ 5651155 w 12184637"/>
              <a:gd name="connsiteY40485" fmla="*/ 4162067 h 4608812"/>
              <a:gd name="connsiteX40486" fmla="*/ 5655940 w 12184637"/>
              <a:gd name="connsiteY40486" fmla="*/ 4159343 h 4608812"/>
              <a:gd name="connsiteX40487" fmla="*/ 5654173 w 12184637"/>
              <a:gd name="connsiteY40487" fmla="*/ 4158385 h 4608812"/>
              <a:gd name="connsiteX40488" fmla="*/ 5652186 w 12184637"/>
              <a:gd name="connsiteY40488" fmla="*/ 4150802 h 4608812"/>
              <a:gd name="connsiteX40489" fmla="*/ 5536965 w 12184637"/>
              <a:gd name="connsiteY40489" fmla="*/ 4083584 h 4608812"/>
              <a:gd name="connsiteX40490" fmla="*/ 5529382 w 12184637"/>
              <a:gd name="connsiteY40490" fmla="*/ 4085572 h 4608812"/>
              <a:gd name="connsiteX40491" fmla="*/ 5531370 w 12184637"/>
              <a:gd name="connsiteY40491" fmla="*/ 4093155 h 4608812"/>
              <a:gd name="connsiteX40492" fmla="*/ 5646590 w 12184637"/>
              <a:gd name="connsiteY40492" fmla="*/ 4160373 h 4608812"/>
              <a:gd name="connsiteX40493" fmla="*/ 5649462 w 12184637"/>
              <a:gd name="connsiteY40493" fmla="*/ 4161109 h 4608812"/>
              <a:gd name="connsiteX40494" fmla="*/ 5654173 w 12184637"/>
              <a:gd name="connsiteY40494" fmla="*/ 4158385 h 4608812"/>
              <a:gd name="connsiteX40495" fmla="*/ 5538953 w 12184637"/>
              <a:gd name="connsiteY40495" fmla="*/ 4091167 h 4608812"/>
              <a:gd name="connsiteX40496" fmla="*/ 5536965 w 12184637"/>
              <a:gd name="connsiteY40496" fmla="*/ 4083584 h 4608812"/>
              <a:gd name="connsiteX40497" fmla="*/ 5524817 w 12184637"/>
              <a:gd name="connsiteY40497" fmla="*/ 4076443 h 4608812"/>
              <a:gd name="connsiteX40498" fmla="*/ 5517234 w 12184637"/>
              <a:gd name="connsiteY40498" fmla="*/ 4078431 h 4608812"/>
              <a:gd name="connsiteX40499" fmla="*/ 5519222 w 12184637"/>
              <a:gd name="connsiteY40499" fmla="*/ 4086014 h 4608812"/>
              <a:gd name="connsiteX40500" fmla="*/ 5531370 w 12184637"/>
              <a:gd name="connsiteY40500" fmla="*/ 4093155 h 4608812"/>
              <a:gd name="connsiteX40501" fmla="*/ 5534241 w 12184637"/>
              <a:gd name="connsiteY40501" fmla="*/ 4093891 h 4608812"/>
              <a:gd name="connsiteX40502" fmla="*/ 5538953 w 12184637"/>
              <a:gd name="connsiteY40502" fmla="*/ 4091167 h 4608812"/>
              <a:gd name="connsiteX40503" fmla="*/ 5525848 w 12184637"/>
              <a:gd name="connsiteY40503" fmla="*/ 4084689 h 4608812"/>
              <a:gd name="connsiteX40504" fmla="*/ 5525038 w 12184637"/>
              <a:gd name="connsiteY40504" fmla="*/ 4076590 h 4608812"/>
              <a:gd name="connsiteX40505" fmla="*/ 5517161 w 12184637"/>
              <a:gd name="connsiteY40505" fmla="*/ 4077106 h 4608812"/>
              <a:gd name="connsiteX40506" fmla="*/ 5517676 w 12184637"/>
              <a:gd name="connsiteY40506" fmla="*/ 4084983 h 4608812"/>
              <a:gd name="connsiteX40507" fmla="*/ 5518265 w 12184637"/>
              <a:gd name="connsiteY40507" fmla="*/ 4085498 h 4608812"/>
              <a:gd name="connsiteX40508" fmla="*/ 5521578 w 12184637"/>
              <a:gd name="connsiteY40508" fmla="*/ 4086750 h 4608812"/>
              <a:gd name="connsiteX40509" fmla="*/ 5525848 w 12184637"/>
              <a:gd name="connsiteY40509" fmla="*/ 4084689 h 4608812"/>
              <a:gd name="connsiteX40510" fmla="*/ 5525554 w 12184637"/>
              <a:gd name="connsiteY40510" fmla="*/ 4084394 h 4608812"/>
              <a:gd name="connsiteX40511" fmla="*/ 5524965 w 12184637"/>
              <a:gd name="connsiteY40511" fmla="*/ 4076517 h 4608812"/>
              <a:gd name="connsiteX40512" fmla="*/ 5419831 w 12184637"/>
              <a:gd name="connsiteY40512" fmla="*/ 3985445 h 4608812"/>
              <a:gd name="connsiteX40513" fmla="*/ 5411953 w 12184637"/>
              <a:gd name="connsiteY40513" fmla="*/ 3986033 h 4608812"/>
              <a:gd name="connsiteX40514" fmla="*/ 5412542 w 12184637"/>
              <a:gd name="connsiteY40514" fmla="*/ 3993911 h 4608812"/>
              <a:gd name="connsiteX40515" fmla="*/ 5517676 w 12184637"/>
              <a:gd name="connsiteY40515" fmla="*/ 4084983 h 4608812"/>
              <a:gd name="connsiteX40516" fmla="*/ 5521357 w 12184637"/>
              <a:gd name="connsiteY40516" fmla="*/ 4086309 h 4608812"/>
              <a:gd name="connsiteX40517" fmla="*/ 5525554 w 12184637"/>
              <a:gd name="connsiteY40517" fmla="*/ 4084394 h 4608812"/>
              <a:gd name="connsiteX40518" fmla="*/ 5420420 w 12184637"/>
              <a:gd name="connsiteY40518" fmla="*/ 3993249 h 4608812"/>
              <a:gd name="connsiteX40519" fmla="*/ 5419831 w 12184637"/>
              <a:gd name="connsiteY40519" fmla="*/ 3985371 h 4608812"/>
              <a:gd name="connsiteX40520" fmla="*/ 5411217 w 12184637"/>
              <a:gd name="connsiteY40520" fmla="*/ 3977935 h 4608812"/>
              <a:gd name="connsiteX40521" fmla="*/ 5403339 w 12184637"/>
              <a:gd name="connsiteY40521" fmla="*/ 3978524 h 4608812"/>
              <a:gd name="connsiteX40522" fmla="*/ 5403928 w 12184637"/>
              <a:gd name="connsiteY40522" fmla="*/ 3986402 h 4608812"/>
              <a:gd name="connsiteX40523" fmla="*/ 5412542 w 12184637"/>
              <a:gd name="connsiteY40523" fmla="*/ 3993911 h 4608812"/>
              <a:gd name="connsiteX40524" fmla="*/ 5416223 w 12184637"/>
              <a:gd name="connsiteY40524" fmla="*/ 3995236 h 4608812"/>
              <a:gd name="connsiteX40525" fmla="*/ 5420420 w 12184637"/>
              <a:gd name="connsiteY40525" fmla="*/ 3993249 h 4608812"/>
              <a:gd name="connsiteX40526" fmla="*/ 5413131 w 12184637"/>
              <a:gd name="connsiteY40526" fmla="*/ 3982573 h 4608812"/>
              <a:gd name="connsiteX40527" fmla="*/ 5407904 w 12184637"/>
              <a:gd name="connsiteY40527" fmla="*/ 3976610 h 4608812"/>
              <a:gd name="connsiteX40528" fmla="*/ 5349521 w 12184637"/>
              <a:gd name="connsiteY40528" fmla="*/ 3972708 h 4608812"/>
              <a:gd name="connsiteX40529" fmla="*/ 5343557 w 12184637"/>
              <a:gd name="connsiteY40529" fmla="*/ 3977935 h 4608812"/>
              <a:gd name="connsiteX40530" fmla="*/ 5348784 w 12184637"/>
              <a:gd name="connsiteY40530" fmla="*/ 3983898 h 4608812"/>
              <a:gd name="connsiteX40531" fmla="*/ 5407168 w 12184637"/>
              <a:gd name="connsiteY40531" fmla="*/ 3987801 h 4608812"/>
              <a:gd name="connsiteX40532" fmla="*/ 5407609 w 12184637"/>
              <a:gd name="connsiteY40532" fmla="*/ 3987801 h 4608812"/>
              <a:gd name="connsiteX40533" fmla="*/ 5413131 w 12184637"/>
              <a:gd name="connsiteY40533" fmla="*/ 3982573 h 4608812"/>
              <a:gd name="connsiteX40534" fmla="*/ 5354748 w 12184637"/>
              <a:gd name="connsiteY40534" fmla="*/ 3978671 h 4608812"/>
              <a:gd name="connsiteX40535" fmla="*/ 5349521 w 12184637"/>
              <a:gd name="connsiteY40535" fmla="*/ 3972708 h 4608812"/>
              <a:gd name="connsiteX40536" fmla="*/ 5287088 w 12184637"/>
              <a:gd name="connsiteY40536" fmla="*/ 3968658 h 4608812"/>
              <a:gd name="connsiteX40537" fmla="*/ 5281125 w 12184637"/>
              <a:gd name="connsiteY40537" fmla="*/ 3973886 h 4608812"/>
              <a:gd name="connsiteX40538" fmla="*/ 5286352 w 12184637"/>
              <a:gd name="connsiteY40538" fmla="*/ 3979849 h 4608812"/>
              <a:gd name="connsiteX40539" fmla="*/ 5348784 w 12184637"/>
              <a:gd name="connsiteY40539" fmla="*/ 3983898 h 4608812"/>
              <a:gd name="connsiteX40540" fmla="*/ 5349226 w 12184637"/>
              <a:gd name="connsiteY40540" fmla="*/ 3983898 h 4608812"/>
              <a:gd name="connsiteX40541" fmla="*/ 5354748 w 12184637"/>
              <a:gd name="connsiteY40541" fmla="*/ 3978671 h 4608812"/>
              <a:gd name="connsiteX40542" fmla="*/ 5290180 w 12184637"/>
              <a:gd name="connsiteY40542" fmla="*/ 3978671 h 4608812"/>
              <a:gd name="connsiteX40543" fmla="*/ 5291137 w 12184637"/>
              <a:gd name="connsiteY40543" fmla="*/ 3970867 h 4608812"/>
              <a:gd name="connsiteX40544" fmla="*/ 5287751 w 12184637"/>
              <a:gd name="connsiteY40544" fmla="*/ 3966523 h 4608812"/>
              <a:gd name="connsiteX40545" fmla="*/ 5279947 w 12184637"/>
              <a:gd name="connsiteY40545" fmla="*/ 3965566 h 4608812"/>
              <a:gd name="connsiteX40546" fmla="*/ 5278990 w 12184637"/>
              <a:gd name="connsiteY40546" fmla="*/ 3973370 h 4608812"/>
              <a:gd name="connsiteX40547" fmla="*/ 5282376 w 12184637"/>
              <a:gd name="connsiteY40547" fmla="*/ 3977714 h 4608812"/>
              <a:gd name="connsiteX40548" fmla="*/ 5286794 w 12184637"/>
              <a:gd name="connsiteY40548" fmla="*/ 3979849 h 4608812"/>
              <a:gd name="connsiteX40549" fmla="*/ 5290180 w 12184637"/>
              <a:gd name="connsiteY40549" fmla="*/ 3978671 h 4608812"/>
              <a:gd name="connsiteX40550" fmla="*/ 5286720 w 12184637"/>
              <a:gd name="connsiteY40550" fmla="*/ 3974327 h 4608812"/>
              <a:gd name="connsiteX40551" fmla="*/ 5287677 w 12184637"/>
              <a:gd name="connsiteY40551" fmla="*/ 3966523 h 4608812"/>
              <a:gd name="connsiteX40552" fmla="*/ 5197268 w 12184637"/>
              <a:gd name="connsiteY40552" fmla="*/ 3851229 h 4608812"/>
              <a:gd name="connsiteX40553" fmla="*/ 5189464 w 12184637"/>
              <a:gd name="connsiteY40553" fmla="*/ 3850272 h 4608812"/>
              <a:gd name="connsiteX40554" fmla="*/ 5188507 w 12184637"/>
              <a:gd name="connsiteY40554" fmla="*/ 3858077 h 4608812"/>
              <a:gd name="connsiteX40555" fmla="*/ 5278916 w 12184637"/>
              <a:gd name="connsiteY40555" fmla="*/ 3973370 h 4608812"/>
              <a:gd name="connsiteX40556" fmla="*/ 5283333 w 12184637"/>
              <a:gd name="connsiteY40556" fmla="*/ 3975505 h 4608812"/>
              <a:gd name="connsiteX40557" fmla="*/ 5286720 w 12184637"/>
              <a:gd name="connsiteY40557" fmla="*/ 3974327 h 4608812"/>
              <a:gd name="connsiteX40558" fmla="*/ 5196311 w 12184637"/>
              <a:gd name="connsiteY40558" fmla="*/ 3858960 h 4608812"/>
              <a:gd name="connsiteX40559" fmla="*/ 5197121 w 12184637"/>
              <a:gd name="connsiteY40559" fmla="*/ 3851082 h 4608812"/>
              <a:gd name="connsiteX40560" fmla="*/ 5189317 w 12184637"/>
              <a:gd name="connsiteY40560" fmla="*/ 3850199 h 4608812"/>
              <a:gd name="connsiteX40561" fmla="*/ 5188433 w 12184637"/>
              <a:gd name="connsiteY40561" fmla="*/ 3858003 h 4608812"/>
              <a:gd name="connsiteX40562" fmla="*/ 5188580 w 12184637"/>
              <a:gd name="connsiteY40562" fmla="*/ 3858150 h 4608812"/>
              <a:gd name="connsiteX40563" fmla="*/ 5192851 w 12184637"/>
              <a:gd name="connsiteY40563" fmla="*/ 3860212 h 4608812"/>
              <a:gd name="connsiteX40564" fmla="*/ 5196311 w 12184637"/>
              <a:gd name="connsiteY40564" fmla="*/ 3858960 h 4608812"/>
              <a:gd name="connsiteX40565" fmla="*/ 5195427 w 12184637"/>
              <a:gd name="connsiteY40565" fmla="*/ 3859402 h 4608812"/>
              <a:gd name="connsiteX40566" fmla="*/ 5197710 w 12184637"/>
              <a:gd name="connsiteY40566" fmla="*/ 3851818 h 4608812"/>
              <a:gd name="connsiteX40567" fmla="*/ 5195575 w 12184637"/>
              <a:gd name="connsiteY40567" fmla="*/ 3847843 h 4608812"/>
              <a:gd name="connsiteX40568" fmla="*/ 5187991 w 12184637"/>
              <a:gd name="connsiteY40568" fmla="*/ 3845561 h 4608812"/>
              <a:gd name="connsiteX40569" fmla="*/ 5185709 w 12184637"/>
              <a:gd name="connsiteY40569" fmla="*/ 3853144 h 4608812"/>
              <a:gd name="connsiteX40570" fmla="*/ 5187844 w 12184637"/>
              <a:gd name="connsiteY40570" fmla="*/ 3857119 h 4608812"/>
              <a:gd name="connsiteX40571" fmla="*/ 5192777 w 12184637"/>
              <a:gd name="connsiteY40571" fmla="*/ 3860064 h 4608812"/>
              <a:gd name="connsiteX40572" fmla="*/ 5195427 w 12184637"/>
              <a:gd name="connsiteY40572" fmla="*/ 3859402 h 4608812"/>
              <a:gd name="connsiteX40573" fmla="*/ 5193292 w 12184637"/>
              <a:gd name="connsiteY40573" fmla="*/ 3855426 h 4608812"/>
              <a:gd name="connsiteX40574" fmla="*/ 5195575 w 12184637"/>
              <a:gd name="connsiteY40574" fmla="*/ 3847843 h 4608812"/>
              <a:gd name="connsiteX40575" fmla="*/ 5124970 w 12184637"/>
              <a:gd name="connsiteY40575" fmla="*/ 3716793 h 4608812"/>
              <a:gd name="connsiteX40576" fmla="*/ 5117387 w 12184637"/>
              <a:gd name="connsiteY40576" fmla="*/ 3714511 h 4608812"/>
              <a:gd name="connsiteX40577" fmla="*/ 5115105 w 12184637"/>
              <a:gd name="connsiteY40577" fmla="*/ 3722094 h 4608812"/>
              <a:gd name="connsiteX40578" fmla="*/ 5185709 w 12184637"/>
              <a:gd name="connsiteY40578" fmla="*/ 3853144 h 4608812"/>
              <a:gd name="connsiteX40579" fmla="*/ 5190642 w 12184637"/>
              <a:gd name="connsiteY40579" fmla="*/ 3856089 h 4608812"/>
              <a:gd name="connsiteX40580" fmla="*/ 5193292 w 12184637"/>
              <a:gd name="connsiteY40580" fmla="*/ 3855426 h 4608812"/>
              <a:gd name="connsiteX40581" fmla="*/ 5122614 w 12184637"/>
              <a:gd name="connsiteY40581" fmla="*/ 3724156 h 4608812"/>
              <a:gd name="connsiteX40582" fmla="*/ 5124675 w 12184637"/>
              <a:gd name="connsiteY40582" fmla="*/ 3716425 h 4608812"/>
              <a:gd name="connsiteX40583" fmla="*/ 5117093 w 12184637"/>
              <a:gd name="connsiteY40583" fmla="*/ 3714217 h 4608812"/>
              <a:gd name="connsiteX40584" fmla="*/ 5114883 w 12184637"/>
              <a:gd name="connsiteY40584" fmla="*/ 3721800 h 4608812"/>
              <a:gd name="connsiteX40585" fmla="*/ 5115105 w 12184637"/>
              <a:gd name="connsiteY40585" fmla="*/ 3722168 h 4608812"/>
              <a:gd name="connsiteX40586" fmla="*/ 5119817 w 12184637"/>
              <a:gd name="connsiteY40586" fmla="*/ 3724892 h 4608812"/>
              <a:gd name="connsiteX40587" fmla="*/ 5122614 w 12184637"/>
              <a:gd name="connsiteY40587" fmla="*/ 3724156 h 4608812"/>
              <a:gd name="connsiteX40588" fmla="*/ 5121583 w 12184637"/>
              <a:gd name="connsiteY40588" fmla="*/ 3724377 h 4608812"/>
              <a:gd name="connsiteX40589" fmla="*/ 5125117 w 12184637"/>
              <a:gd name="connsiteY40589" fmla="*/ 3717309 h 4608812"/>
              <a:gd name="connsiteX40590" fmla="*/ 5076673 w 12184637"/>
              <a:gd name="connsiteY40590" fmla="*/ 3571461 h 4608812"/>
              <a:gd name="connsiteX40591" fmla="*/ 5069605 w 12184637"/>
              <a:gd name="connsiteY40591" fmla="*/ 3567927 h 4608812"/>
              <a:gd name="connsiteX40592" fmla="*/ 5066071 w 12184637"/>
              <a:gd name="connsiteY40592" fmla="*/ 3574995 h 4608812"/>
              <a:gd name="connsiteX40593" fmla="*/ 5114515 w 12184637"/>
              <a:gd name="connsiteY40593" fmla="*/ 3720843 h 4608812"/>
              <a:gd name="connsiteX40594" fmla="*/ 5119817 w 12184637"/>
              <a:gd name="connsiteY40594" fmla="*/ 3724671 h 4608812"/>
              <a:gd name="connsiteX40595" fmla="*/ 5121583 w 12184637"/>
              <a:gd name="connsiteY40595" fmla="*/ 3724377 h 4608812"/>
              <a:gd name="connsiteX40596" fmla="*/ 5072108 w 12184637"/>
              <a:gd name="connsiteY40596" fmla="*/ 3578676 h 4608812"/>
              <a:gd name="connsiteX40597" fmla="*/ 5076894 w 12184637"/>
              <a:gd name="connsiteY40597" fmla="*/ 3572418 h 4608812"/>
              <a:gd name="connsiteX40598" fmla="*/ 5056648 w 12184637"/>
              <a:gd name="connsiteY40598" fmla="*/ 3421344 h 4608812"/>
              <a:gd name="connsiteX40599" fmla="*/ 5050389 w 12184637"/>
              <a:gd name="connsiteY40599" fmla="*/ 3416558 h 4608812"/>
              <a:gd name="connsiteX40600" fmla="*/ 5045604 w 12184637"/>
              <a:gd name="connsiteY40600" fmla="*/ 3422816 h 4608812"/>
              <a:gd name="connsiteX40601" fmla="*/ 5065851 w 12184637"/>
              <a:gd name="connsiteY40601" fmla="*/ 3573891 h 4608812"/>
              <a:gd name="connsiteX40602" fmla="*/ 5071372 w 12184637"/>
              <a:gd name="connsiteY40602" fmla="*/ 3578750 h 4608812"/>
              <a:gd name="connsiteX40603" fmla="*/ 5072108 w 12184637"/>
              <a:gd name="connsiteY40603" fmla="*/ 3578676 h 4608812"/>
              <a:gd name="connsiteX40604" fmla="*/ 5056648 w 12184637"/>
              <a:gd name="connsiteY40604" fmla="*/ 3422522 h 4608812"/>
              <a:gd name="connsiteX40605" fmla="*/ 5068059 w 12184637"/>
              <a:gd name="connsiteY40605" fmla="*/ 3271447 h 4608812"/>
              <a:gd name="connsiteX40606" fmla="*/ 5062905 w 12184637"/>
              <a:gd name="connsiteY40606" fmla="*/ 3265483 h 4608812"/>
              <a:gd name="connsiteX40607" fmla="*/ 5056942 w 12184637"/>
              <a:gd name="connsiteY40607" fmla="*/ 3270637 h 4608812"/>
              <a:gd name="connsiteX40608" fmla="*/ 5045531 w 12184637"/>
              <a:gd name="connsiteY40608" fmla="*/ 3421712 h 4608812"/>
              <a:gd name="connsiteX40609" fmla="*/ 5050684 w 12184637"/>
              <a:gd name="connsiteY40609" fmla="*/ 3427675 h 4608812"/>
              <a:gd name="connsiteX40610" fmla="*/ 5051126 w 12184637"/>
              <a:gd name="connsiteY40610" fmla="*/ 3427675 h 4608812"/>
              <a:gd name="connsiteX40611" fmla="*/ 5056648 w 12184637"/>
              <a:gd name="connsiteY40611" fmla="*/ 3422522 h 4608812"/>
              <a:gd name="connsiteX40612" fmla="*/ 5067839 w 12184637"/>
              <a:gd name="connsiteY40612" fmla="*/ 3272477 h 4608812"/>
              <a:gd name="connsiteX40613" fmla="*/ 5108846 w 12184637"/>
              <a:gd name="connsiteY40613" fmla="*/ 3127219 h 4608812"/>
              <a:gd name="connsiteX40614" fmla="*/ 5105018 w 12184637"/>
              <a:gd name="connsiteY40614" fmla="*/ 3120298 h 4608812"/>
              <a:gd name="connsiteX40615" fmla="*/ 5098098 w 12184637"/>
              <a:gd name="connsiteY40615" fmla="*/ 3124127 h 4608812"/>
              <a:gd name="connsiteX40616" fmla="*/ 5057089 w 12184637"/>
              <a:gd name="connsiteY40616" fmla="*/ 3269385 h 4608812"/>
              <a:gd name="connsiteX40617" fmla="*/ 5060918 w 12184637"/>
              <a:gd name="connsiteY40617" fmla="*/ 3276306 h 4608812"/>
              <a:gd name="connsiteX40618" fmla="*/ 5062464 w 12184637"/>
              <a:gd name="connsiteY40618" fmla="*/ 3276527 h 4608812"/>
              <a:gd name="connsiteX40619" fmla="*/ 5067839 w 12184637"/>
              <a:gd name="connsiteY40619" fmla="*/ 3272477 h 4608812"/>
              <a:gd name="connsiteX40620" fmla="*/ 5108405 w 12184637"/>
              <a:gd name="connsiteY40620" fmla="*/ 3128323 h 4608812"/>
              <a:gd name="connsiteX40621" fmla="*/ 5176948 w 12184637"/>
              <a:gd name="connsiteY40621" fmla="*/ 2994697 h 4608812"/>
              <a:gd name="connsiteX40622" fmla="*/ 5174519 w 12184637"/>
              <a:gd name="connsiteY40622" fmla="*/ 2987188 h 4608812"/>
              <a:gd name="connsiteX40623" fmla="*/ 5167009 w 12184637"/>
              <a:gd name="connsiteY40623" fmla="*/ 2989617 h 4608812"/>
              <a:gd name="connsiteX40624" fmla="*/ 5098466 w 12184637"/>
              <a:gd name="connsiteY40624" fmla="*/ 3123243 h 4608812"/>
              <a:gd name="connsiteX40625" fmla="*/ 5100895 w 12184637"/>
              <a:gd name="connsiteY40625" fmla="*/ 3130753 h 4608812"/>
              <a:gd name="connsiteX40626" fmla="*/ 5103472 w 12184637"/>
              <a:gd name="connsiteY40626" fmla="*/ 3131342 h 4608812"/>
              <a:gd name="connsiteX40627" fmla="*/ 5108405 w 12184637"/>
              <a:gd name="connsiteY40627" fmla="*/ 3128323 h 4608812"/>
              <a:gd name="connsiteX40628" fmla="*/ 5176359 w 12184637"/>
              <a:gd name="connsiteY40628" fmla="*/ 2995654 h 4608812"/>
              <a:gd name="connsiteX40629" fmla="*/ 5270376 w 12184637"/>
              <a:gd name="connsiteY40629" fmla="*/ 2879256 h 4608812"/>
              <a:gd name="connsiteX40630" fmla="*/ 5269566 w 12184637"/>
              <a:gd name="connsiteY40630" fmla="*/ 2871378 h 4608812"/>
              <a:gd name="connsiteX40631" fmla="*/ 5261688 w 12184637"/>
              <a:gd name="connsiteY40631" fmla="*/ 2872188 h 4608812"/>
              <a:gd name="connsiteX40632" fmla="*/ 5167672 w 12184637"/>
              <a:gd name="connsiteY40632" fmla="*/ 2988586 h 4608812"/>
              <a:gd name="connsiteX40633" fmla="*/ 5168481 w 12184637"/>
              <a:gd name="connsiteY40633" fmla="*/ 2996464 h 4608812"/>
              <a:gd name="connsiteX40634" fmla="*/ 5172015 w 12184637"/>
              <a:gd name="connsiteY40634" fmla="*/ 2997716 h 4608812"/>
              <a:gd name="connsiteX40635" fmla="*/ 5176359 w 12184637"/>
              <a:gd name="connsiteY40635" fmla="*/ 2995654 h 4608812"/>
              <a:gd name="connsiteX40636" fmla="*/ 3308759 w 12184637"/>
              <a:gd name="connsiteY40636" fmla="*/ 2574088 h 4608812"/>
              <a:gd name="connsiteX40637" fmla="*/ 3311631 w 12184637"/>
              <a:gd name="connsiteY40637" fmla="*/ 2573131 h 4608812"/>
              <a:gd name="connsiteX40638" fmla="*/ 3315091 w 12184637"/>
              <a:gd name="connsiteY40638" fmla="*/ 2566063 h 4608812"/>
              <a:gd name="connsiteX40639" fmla="*/ 3308023 w 12184637"/>
              <a:gd name="connsiteY40639" fmla="*/ 2562603 h 4608812"/>
              <a:gd name="connsiteX40640" fmla="*/ 3305152 w 12184637"/>
              <a:gd name="connsiteY40640" fmla="*/ 2563560 h 4608812"/>
              <a:gd name="connsiteX40641" fmla="*/ 3301692 w 12184637"/>
              <a:gd name="connsiteY40641" fmla="*/ 2570628 h 4608812"/>
              <a:gd name="connsiteX40642" fmla="*/ 3306993 w 12184637"/>
              <a:gd name="connsiteY40642" fmla="*/ 2574382 h 4608812"/>
              <a:gd name="connsiteX40643" fmla="*/ 3308759 w 12184637"/>
              <a:gd name="connsiteY40643" fmla="*/ 2574088 h 4608812"/>
              <a:gd name="connsiteX40644" fmla="*/ 3331067 w 12184637"/>
              <a:gd name="connsiteY40644" fmla="*/ 2601623 h 4608812"/>
              <a:gd name="connsiteX40645" fmla="*/ 3332834 w 12184637"/>
              <a:gd name="connsiteY40645" fmla="*/ 2593966 h 4608812"/>
              <a:gd name="connsiteX40646" fmla="*/ 3314502 w 12184637"/>
              <a:gd name="connsiteY40646" fmla="*/ 2564885 h 4608812"/>
              <a:gd name="connsiteX40647" fmla="*/ 3306845 w 12184637"/>
              <a:gd name="connsiteY40647" fmla="*/ 2563118 h 4608812"/>
              <a:gd name="connsiteX40648" fmla="*/ 3305078 w 12184637"/>
              <a:gd name="connsiteY40648" fmla="*/ 2570775 h 4608812"/>
              <a:gd name="connsiteX40649" fmla="*/ 3323410 w 12184637"/>
              <a:gd name="connsiteY40649" fmla="*/ 2599856 h 4608812"/>
              <a:gd name="connsiteX40650" fmla="*/ 3328196 w 12184637"/>
              <a:gd name="connsiteY40650" fmla="*/ 2602433 h 4608812"/>
              <a:gd name="connsiteX40651" fmla="*/ 3331067 w 12184637"/>
              <a:gd name="connsiteY40651" fmla="*/ 2601623 h 4608812"/>
              <a:gd name="connsiteX40652" fmla="*/ 3373033 w 12184637"/>
              <a:gd name="connsiteY40652" fmla="*/ 2668252 h 4608812"/>
              <a:gd name="connsiteX40653" fmla="*/ 3374799 w 12184637"/>
              <a:gd name="connsiteY40653" fmla="*/ 2660595 h 4608812"/>
              <a:gd name="connsiteX40654" fmla="*/ 3332908 w 12184637"/>
              <a:gd name="connsiteY40654" fmla="*/ 2593966 h 4608812"/>
              <a:gd name="connsiteX40655" fmla="*/ 3325251 w 12184637"/>
              <a:gd name="connsiteY40655" fmla="*/ 2592199 h 4608812"/>
              <a:gd name="connsiteX40656" fmla="*/ 3323484 w 12184637"/>
              <a:gd name="connsiteY40656" fmla="*/ 2599856 h 4608812"/>
              <a:gd name="connsiteX40657" fmla="*/ 3365376 w 12184637"/>
              <a:gd name="connsiteY40657" fmla="*/ 2666485 h 4608812"/>
              <a:gd name="connsiteX40658" fmla="*/ 3370161 w 12184637"/>
              <a:gd name="connsiteY40658" fmla="*/ 2669062 h 4608812"/>
              <a:gd name="connsiteX40659" fmla="*/ 3373033 w 12184637"/>
              <a:gd name="connsiteY40659" fmla="*/ 2668252 h 4608812"/>
              <a:gd name="connsiteX40660" fmla="*/ 3390776 w 12184637"/>
              <a:gd name="connsiteY40660" fmla="*/ 2696523 h 4608812"/>
              <a:gd name="connsiteX40661" fmla="*/ 3392543 w 12184637"/>
              <a:gd name="connsiteY40661" fmla="*/ 2688866 h 4608812"/>
              <a:gd name="connsiteX40662" fmla="*/ 3374726 w 12184637"/>
              <a:gd name="connsiteY40662" fmla="*/ 2660595 h 4608812"/>
              <a:gd name="connsiteX40663" fmla="*/ 3367069 w 12184637"/>
              <a:gd name="connsiteY40663" fmla="*/ 2658828 h 4608812"/>
              <a:gd name="connsiteX40664" fmla="*/ 3365302 w 12184637"/>
              <a:gd name="connsiteY40664" fmla="*/ 2666485 h 4608812"/>
              <a:gd name="connsiteX40665" fmla="*/ 3383119 w 12184637"/>
              <a:gd name="connsiteY40665" fmla="*/ 2694756 h 4608812"/>
              <a:gd name="connsiteX40666" fmla="*/ 3387904 w 12184637"/>
              <a:gd name="connsiteY40666" fmla="*/ 2697333 h 4608812"/>
              <a:gd name="connsiteX40667" fmla="*/ 3390776 w 12184637"/>
              <a:gd name="connsiteY40667" fmla="*/ 2696523 h 4608812"/>
              <a:gd name="connsiteX40668" fmla="*/ 7548277 w 12184637"/>
              <a:gd name="connsiteY40668" fmla="*/ 3164988 h 4608812"/>
              <a:gd name="connsiteX40669" fmla="*/ 7549897 w 12184637"/>
              <a:gd name="connsiteY40669" fmla="*/ 3163589 h 4608812"/>
              <a:gd name="connsiteX40670" fmla="*/ 7550486 w 12184637"/>
              <a:gd name="connsiteY40670" fmla="*/ 3155711 h 4608812"/>
              <a:gd name="connsiteX40671" fmla="*/ 7542608 w 12184637"/>
              <a:gd name="connsiteY40671" fmla="*/ 3155122 h 4608812"/>
              <a:gd name="connsiteX40672" fmla="*/ 7540989 w 12184637"/>
              <a:gd name="connsiteY40672" fmla="*/ 3156521 h 4608812"/>
              <a:gd name="connsiteX40673" fmla="*/ 7540400 w 12184637"/>
              <a:gd name="connsiteY40673" fmla="*/ 3164399 h 4608812"/>
              <a:gd name="connsiteX40674" fmla="*/ 7544670 w 12184637"/>
              <a:gd name="connsiteY40674" fmla="*/ 3166313 h 4608812"/>
              <a:gd name="connsiteX40675" fmla="*/ 7548277 w 12184637"/>
              <a:gd name="connsiteY40675" fmla="*/ 3164988 h 4608812"/>
              <a:gd name="connsiteX40676" fmla="*/ 7501821 w 12184637"/>
              <a:gd name="connsiteY40676" fmla="*/ 3205554 h 4608812"/>
              <a:gd name="connsiteX40677" fmla="*/ 7548351 w 12184637"/>
              <a:gd name="connsiteY40677" fmla="*/ 3164988 h 4608812"/>
              <a:gd name="connsiteX40678" fmla="*/ 7548866 w 12184637"/>
              <a:gd name="connsiteY40678" fmla="*/ 3157110 h 4608812"/>
              <a:gd name="connsiteX40679" fmla="*/ 7540989 w 12184637"/>
              <a:gd name="connsiteY40679" fmla="*/ 3156595 h 4608812"/>
              <a:gd name="connsiteX40680" fmla="*/ 7494459 w 12184637"/>
              <a:gd name="connsiteY40680" fmla="*/ 3197161 h 4608812"/>
              <a:gd name="connsiteX40681" fmla="*/ 7493943 w 12184637"/>
              <a:gd name="connsiteY40681" fmla="*/ 3205039 h 4608812"/>
              <a:gd name="connsiteX40682" fmla="*/ 7498214 w 12184637"/>
              <a:gd name="connsiteY40682" fmla="*/ 3206953 h 4608812"/>
              <a:gd name="connsiteX40683" fmla="*/ 7501821 w 12184637"/>
              <a:gd name="connsiteY40683" fmla="*/ 3205554 h 4608812"/>
              <a:gd name="connsiteX40684" fmla="*/ 7492397 w 12184637"/>
              <a:gd name="connsiteY40684" fmla="*/ 3219395 h 4608812"/>
              <a:gd name="connsiteX40685" fmla="*/ 7502704 w 12184637"/>
              <a:gd name="connsiteY40685" fmla="*/ 3204523 h 4608812"/>
              <a:gd name="connsiteX40686" fmla="*/ 7501306 w 12184637"/>
              <a:gd name="connsiteY40686" fmla="*/ 3196793 h 4608812"/>
              <a:gd name="connsiteX40687" fmla="*/ 7493575 w 12184637"/>
              <a:gd name="connsiteY40687" fmla="*/ 3198192 h 4608812"/>
              <a:gd name="connsiteX40688" fmla="*/ 7483268 w 12184637"/>
              <a:gd name="connsiteY40688" fmla="*/ 3213064 h 4608812"/>
              <a:gd name="connsiteX40689" fmla="*/ 7484667 w 12184637"/>
              <a:gd name="connsiteY40689" fmla="*/ 3220794 h 4608812"/>
              <a:gd name="connsiteX40690" fmla="*/ 7487906 w 12184637"/>
              <a:gd name="connsiteY40690" fmla="*/ 3221751 h 4608812"/>
              <a:gd name="connsiteX40691" fmla="*/ 7492397 w 12184637"/>
              <a:gd name="connsiteY40691" fmla="*/ 3219395 h 4608812"/>
              <a:gd name="connsiteX40692" fmla="*/ 7434824 w 12184637"/>
              <a:gd name="connsiteY40692" fmla="*/ 3302589 h 4608812"/>
              <a:gd name="connsiteX40693" fmla="*/ 7492471 w 12184637"/>
              <a:gd name="connsiteY40693" fmla="*/ 3219321 h 4608812"/>
              <a:gd name="connsiteX40694" fmla="*/ 7491072 w 12184637"/>
              <a:gd name="connsiteY40694" fmla="*/ 3211591 h 4608812"/>
              <a:gd name="connsiteX40695" fmla="*/ 7483342 w 12184637"/>
              <a:gd name="connsiteY40695" fmla="*/ 3212990 h 4608812"/>
              <a:gd name="connsiteX40696" fmla="*/ 7425694 w 12184637"/>
              <a:gd name="connsiteY40696" fmla="*/ 3296258 h 4608812"/>
              <a:gd name="connsiteX40697" fmla="*/ 7427093 w 12184637"/>
              <a:gd name="connsiteY40697" fmla="*/ 3303988 h 4608812"/>
              <a:gd name="connsiteX40698" fmla="*/ 7430333 w 12184637"/>
              <a:gd name="connsiteY40698" fmla="*/ 3304945 h 4608812"/>
              <a:gd name="connsiteX40699" fmla="*/ 7434824 w 12184637"/>
              <a:gd name="connsiteY40699" fmla="*/ 3302589 h 4608812"/>
              <a:gd name="connsiteX40700" fmla="*/ 7392343 w 12184637"/>
              <a:gd name="connsiteY40700" fmla="*/ 3417957 h 4608812"/>
              <a:gd name="connsiteX40701" fmla="*/ 7435486 w 12184637"/>
              <a:gd name="connsiteY40701" fmla="*/ 3301412 h 4608812"/>
              <a:gd name="connsiteX40702" fmla="*/ 7432173 w 12184637"/>
              <a:gd name="connsiteY40702" fmla="*/ 3294270 h 4608812"/>
              <a:gd name="connsiteX40703" fmla="*/ 7425032 w 12184637"/>
              <a:gd name="connsiteY40703" fmla="*/ 3297583 h 4608812"/>
              <a:gd name="connsiteX40704" fmla="*/ 7381889 w 12184637"/>
              <a:gd name="connsiteY40704" fmla="*/ 3414129 h 4608812"/>
              <a:gd name="connsiteX40705" fmla="*/ 7385202 w 12184637"/>
              <a:gd name="connsiteY40705" fmla="*/ 3421270 h 4608812"/>
              <a:gd name="connsiteX40706" fmla="*/ 7387190 w 12184637"/>
              <a:gd name="connsiteY40706" fmla="*/ 3421638 h 4608812"/>
              <a:gd name="connsiteX40707" fmla="*/ 7392343 w 12184637"/>
              <a:gd name="connsiteY40707" fmla="*/ 3417957 h 4608812"/>
              <a:gd name="connsiteX40708" fmla="*/ 7378281 w 12184637"/>
              <a:gd name="connsiteY40708" fmla="*/ 3549301 h 4608812"/>
              <a:gd name="connsiteX40709" fmla="*/ 7392638 w 12184637"/>
              <a:gd name="connsiteY40709" fmla="*/ 3416632 h 4608812"/>
              <a:gd name="connsiteX40710" fmla="*/ 7387705 w 12184637"/>
              <a:gd name="connsiteY40710" fmla="*/ 3410447 h 4608812"/>
              <a:gd name="connsiteX40711" fmla="*/ 7381594 w 12184637"/>
              <a:gd name="connsiteY40711" fmla="*/ 3415380 h 4608812"/>
              <a:gd name="connsiteX40712" fmla="*/ 7367238 w 12184637"/>
              <a:gd name="connsiteY40712" fmla="*/ 3548049 h 4608812"/>
              <a:gd name="connsiteX40713" fmla="*/ 7372171 w 12184637"/>
              <a:gd name="connsiteY40713" fmla="*/ 3554234 h 4608812"/>
              <a:gd name="connsiteX40714" fmla="*/ 7372833 w 12184637"/>
              <a:gd name="connsiteY40714" fmla="*/ 3554234 h 4608812"/>
              <a:gd name="connsiteX40715" fmla="*/ 7378281 w 12184637"/>
              <a:gd name="connsiteY40715" fmla="*/ 3549301 h 4608812"/>
              <a:gd name="connsiteX40716" fmla="*/ 7391681 w 12184637"/>
              <a:gd name="connsiteY40716" fmla="*/ 3700670 h 4608812"/>
              <a:gd name="connsiteX40717" fmla="*/ 7396540 w 12184637"/>
              <a:gd name="connsiteY40717" fmla="*/ 3694412 h 4608812"/>
              <a:gd name="connsiteX40718" fmla="*/ 7378281 w 12184637"/>
              <a:gd name="connsiteY40718" fmla="*/ 3547976 h 4608812"/>
              <a:gd name="connsiteX40719" fmla="*/ 7372023 w 12184637"/>
              <a:gd name="connsiteY40719" fmla="*/ 3543116 h 4608812"/>
              <a:gd name="connsiteX40720" fmla="*/ 7367164 w 12184637"/>
              <a:gd name="connsiteY40720" fmla="*/ 3549374 h 4608812"/>
              <a:gd name="connsiteX40721" fmla="*/ 7385423 w 12184637"/>
              <a:gd name="connsiteY40721" fmla="*/ 3695811 h 4608812"/>
              <a:gd name="connsiteX40722" fmla="*/ 7391018 w 12184637"/>
              <a:gd name="connsiteY40722" fmla="*/ 3700670 h 4608812"/>
              <a:gd name="connsiteX40723" fmla="*/ 7391681 w 12184637"/>
              <a:gd name="connsiteY40723" fmla="*/ 3700670 h 4608812"/>
              <a:gd name="connsiteX40724" fmla="*/ 7441376 w 12184637"/>
              <a:gd name="connsiteY40724" fmla="*/ 3851303 h 4608812"/>
              <a:gd name="connsiteX40725" fmla="*/ 7444984 w 12184637"/>
              <a:gd name="connsiteY40725" fmla="*/ 3844309 h 4608812"/>
              <a:gd name="connsiteX40726" fmla="*/ 7396319 w 12184637"/>
              <a:gd name="connsiteY40726" fmla="*/ 3693455 h 4608812"/>
              <a:gd name="connsiteX40727" fmla="*/ 7389325 w 12184637"/>
              <a:gd name="connsiteY40727" fmla="*/ 3689847 h 4608812"/>
              <a:gd name="connsiteX40728" fmla="*/ 7385717 w 12184637"/>
              <a:gd name="connsiteY40728" fmla="*/ 3696842 h 4608812"/>
              <a:gd name="connsiteX40729" fmla="*/ 7434382 w 12184637"/>
              <a:gd name="connsiteY40729" fmla="*/ 3847696 h 4608812"/>
              <a:gd name="connsiteX40730" fmla="*/ 7439757 w 12184637"/>
              <a:gd name="connsiteY40730" fmla="*/ 3851524 h 4608812"/>
              <a:gd name="connsiteX40731" fmla="*/ 7441376 w 12184637"/>
              <a:gd name="connsiteY40731" fmla="*/ 3851303 h 4608812"/>
              <a:gd name="connsiteX40732" fmla="*/ 7518828 w 12184637"/>
              <a:gd name="connsiteY40732" fmla="*/ 3996856 h 4608812"/>
              <a:gd name="connsiteX40733" fmla="*/ 7521184 w 12184637"/>
              <a:gd name="connsiteY40733" fmla="*/ 3989346 h 4608812"/>
              <a:gd name="connsiteX40734" fmla="*/ 7444616 w 12184637"/>
              <a:gd name="connsiteY40734" fmla="*/ 3843425 h 4608812"/>
              <a:gd name="connsiteX40735" fmla="*/ 7437106 w 12184637"/>
              <a:gd name="connsiteY40735" fmla="*/ 3841069 h 4608812"/>
              <a:gd name="connsiteX40736" fmla="*/ 7434750 w 12184637"/>
              <a:gd name="connsiteY40736" fmla="*/ 3848579 h 4608812"/>
              <a:gd name="connsiteX40737" fmla="*/ 7511318 w 12184637"/>
              <a:gd name="connsiteY40737" fmla="*/ 3994500 h 4608812"/>
              <a:gd name="connsiteX40738" fmla="*/ 7516325 w 12184637"/>
              <a:gd name="connsiteY40738" fmla="*/ 3997445 h 4608812"/>
              <a:gd name="connsiteX40739" fmla="*/ 7518828 w 12184637"/>
              <a:gd name="connsiteY40739" fmla="*/ 3996856 h 4608812"/>
              <a:gd name="connsiteX40740" fmla="*/ 7621679 w 12184637"/>
              <a:gd name="connsiteY40740" fmla="*/ 4127905 h 4608812"/>
              <a:gd name="connsiteX40741" fmla="*/ 7622636 w 12184637"/>
              <a:gd name="connsiteY40741" fmla="*/ 4120101 h 4608812"/>
              <a:gd name="connsiteX40742" fmla="*/ 7520595 w 12184637"/>
              <a:gd name="connsiteY40742" fmla="*/ 3988537 h 4608812"/>
              <a:gd name="connsiteX40743" fmla="*/ 7512791 w 12184637"/>
              <a:gd name="connsiteY40743" fmla="*/ 3987580 h 4608812"/>
              <a:gd name="connsiteX40744" fmla="*/ 7511834 w 12184637"/>
              <a:gd name="connsiteY40744" fmla="*/ 3995384 h 4608812"/>
              <a:gd name="connsiteX40745" fmla="*/ 7613876 w 12184637"/>
              <a:gd name="connsiteY40745" fmla="*/ 4126948 h 4608812"/>
              <a:gd name="connsiteX40746" fmla="*/ 7618293 w 12184637"/>
              <a:gd name="connsiteY40746" fmla="*/ 4129084 h 4608812"/>
              <a:gd name="connsiteX40747" fmla="*/ 7621679 w 12184637"/>
              <a:gd name="connsiteY40747" fmla="*/ 4127905 h 4608812"/>
              <a:gd name="connsiteX40748" fmla="*/ 7747281 w 12184637"/>
              <a:gd name="connsiteY40748" fmla="*/ 4234953 h 4608812"/>
              <a:gd name="connsiteX40749" fmla="*/ 7746691 w 12184637"/>
              <a:gd name="connsiteY40749" fmla="*/ 4227076 h 4608812"/>
              <a:gd name="connsiteX40750" fmla="*/ 7621900 w 12184637"/>
              <a:gd name="connsiteY40750" fmla="*/ 4119218 h 4608812"/>
              <a:gd name="connsiteX40751" fmla="*/ 7614023 w 12184637"/>
              <a:gd name="connsiteY40751" fmla="*/ 4119807 h 4608812"/>
              <a:gd name="connsiteX40752" fmla="*/ 7614612 w 12184637"/>
              <a:gd name="connsiteY40752" fmla="*/ 4127685 h 4608812"/>
              <a:gd name="connsiteX40753" fmla="*/ 7739403 w 12184637"/>
              <a:gd name="connsiteY40753" fmla="*/ 4235543 h 4608812"/>
              <a:gd name="connsiteX40754" fmla="*/ 7743084 w 12184637"/>
              <a:gd name="connsiteY40754" fmla="*/ 4236868 h 4608812"/>
              <a:gd name="connsiteX40755" fmla="*/ 7747281 w 12184637"/>
              <a:gd name="connsiteY40755" fmla="*/ 4234953 h 4608812"/>
              <a:gd name="connsiteX40756" fmla="*/ 7888416 w 12184637"/>
              <a:gd name="connsiteY40756" fmla="*/ 4316013 h 4608812"/>
              <a:gd name="connsiteX40757" fmla="*/ 7886429 w 12184637"/>
              <a:gd name="connsiteY40757" fmla="*/ 4308430 h 4608812"/>
              <a:gd name="connsiteX40758" fmla="*/ 7745882 w 12184637"/>
              <a:gd name="connsiteY40758" fmla="*/ 4226487 h 4608812"/>
              <a:gd name="connsiteX40759" fmla="*/ 7738299 w 12184637"/>
              <a:gd name="connsiteY40759" fmla="*/ 4228475 h 4608812"/>
              <a:gd name="connsiteX40760" fmla="*/ 7740286 w 12184637"/>
              <a:gd name="connsiteY40760" fmla="*/ 4236058 h 4608812"/>
              <a:gd name="connsiteX40761" fmla="*/ 7880833 w 12184637"/>
              <a:gd name="connsiteY40761" fmla="*/ 4318001 h 4608812"/>
              <a:gd name="connsiteX40762" fmla="*/ 7883705 w 12184637"/>
              <a:gd name="connsiteY40762" fmla="*/ 4318737 h 4608812"/>
              <a:gd name="connsiteX40763" fmla="*/ 7888416 w 12184637"/>
              <a:gd name="connsiteY40763" fmla="*/ 4316013 h 4608812"/>
              <a:gd name="connsiteX40764" fmla="*/ 8038019 w 12184637"/>
              <a:gd name="connsiteY40764" fmla="*/ 4369095 h 4608812"/>
              <a:gd name="connsiteX40765" fmla="*/ 8034705 w 12184637"/>
              <a:gd name="connsiteY40765" fmla="*/ 4361953 h 4608812"/>
              <a:gd name="connsiteX40766" fmla="*/ 7885545 w 12184637"/>
              <a:gd name="connsiteY40766" fmla="*/ 4307988 h 4608812"/>
              <a:gd name="connsiteX40767" fmla="*/ 7878403 w 12184637"/>
              <a:gd name="connsiteY40767" fmla="*/ 4311301 h 4608812"/>
              <a:gd name="connsiteX40768" fmla="*/ 7881717 w 12184637"/>
              <a:gd name="connsiteY40768" fmla="*/ 4318442 h 4608812"/>
              <a:gd name="connsiteX40769" fmla="*/ 8030878 w 12184637"/>
              <a:gd name="connsiteY40769" fmla="*/ 4372408 h 4608812"/>
              <a:gd name="connsiteX40770" fmla="*/ 8032792 w 12184637"/>
              <a:gd name="connsiteY40770" fmla="*/ 4372776 h 4608812"/>
              <a:gd name="connsiteX40771" fmla="*/ 8038019 w 12184637"/>
              <a:gd name="connsiteY40771" fmla="*/ 4369095 h 4608812"/>
              <a:gd name="connsiteX40772" fmla="*/ 8188873 w 12184637"/>
              <a:gd name="connsiteY40772" fmla="*/ 4392139 h 4608812"/>
              <a:gd name="connsiteX40773" fmla="*/ 8184234 w 12184637"/>
              <a:gd name="connsiteY40773" fmla="*/ 4385734 h 4608812"/>
              <a:gd name="connsiteX40774" fmla="*/ 8033602 w 12184637"/>
              <a:gd name="connsiteY40774" fmla="*/ 4361733 h 4608812"/>
              <a:gd name="connsiteX40775" fmla="*/ 8027196 w 12184637"/>
              <a:gd name="connsiteY40775" fmla="*/ 4366371 h 4608812"/>
              <a:gd name="connsiteX40776" fmla="*/ 8031835 w 12184637"/>
              <a:gd name="connsiteY40776" fmla="*/ 4372776 h 4608812"/>
              <a:gd name="connsiteX40777" fmla="*/ 8182467 w 12184637"/>
              <a:gd name="connsiteY40777" fmla="*/ 4396778 h 4608812"/>
              <a:gd name="connsiteX40778" fmla="*/ 8183425 w 12184637"/>
              <a:gd name="connsiteY40778" fmla="*/ 4396851 h 4608812"/>
              <a:gd name="connsiteX40779" fmla="*/ 8188873 w 12184637"/>
              <a:gd name="connsiteY40779" fmla="*/ 4392139 h 4608812"/>
              <a:gd name="connsiteX40780" fmla="*/ 8183646 w 12184637"/>
              <a:gd name="connsiteY40780" fmla="*/ 4396778 h 4608812"/>
              <a:gd name="connsiteX40781" fmla="*/ 8328683 w 12184637"/>
              <a:gd name="connsiteY40781" fmla="*/ 4389047 h 4608812"/>
              <a:gd name="connsiteX40782" fmla="*/ 8333910 w 12184637"/>
              <a:gd name="connsiteY40782" fmla="*/ 4383157 h 4608812"/>
              <a:gd name="connsiteX40783" fmla="*/ 8328021 w 12184637"/>
              <a:gd name="connsiteY40783" fmla="*/ 4377930 h 4608812"/>
              <a:gd name="connsiteX40784" fmla="*/ 8182982 w 12184637"/>
              <a:gd name="connsiteY40784" fmla="*/ 4385660 h 4608812"/>
              <a:gd name="connsiteX40785" fmla="*/ 8177755 w 12184637"/>
              <a:gd name="connsiteY40785" fmla="*/ 4391550 h 4608812"/>
              <a:gd name="connsiteX40786" fmla="*/ 8183351 w 12184637"/>
              <a:gd name="connsiteY40786" fmla="*/ 4396851 h 4608812"/>
              <a:gd name="connsiteX40787" fmla="*/ 8183646 w 12184637"/>
              <a:gd name="connsiteY40787" fmla="*/ 4396778 h 4608812"/>
              <a:gd name="connsiteX40788" fmla="*/ 8331554 w 12184637"/>
              <a:gd name="connsiteY40788" fmla="*/ 4388164 h 4608812"/>
              <a:gd name="connsiteX40789" fmla="*/ 8410257 w 12184637"/>
              <a:gd name="connsiteY40789" fmla="*/ 4334418 h 4608812"/>
              <a:gd name="connsiteX40790" fmla="*/ 8411730 w 12184637"/>
              <a:gd name="connsiteY40790" fmla="*/ 4326688 h 4608812"/>
              <a:gd name="connsiteX40791" fmla="*/ 8403999 w 12184637"/>
              <a:gd name="connsiteY40791" fmla="*/ 4325216 h 4608812"/>
              <a:gd name="connsiteX40792" fmla="*/ 8325297 w 12184637"/>
              <a:gd name="connsiteY40792" fmla="*/ 4378961 h 4608812"/>
              <a:gd name="connsiteX40793" fmla="*/ 8323824 w 12184637"/>
              <a:gd name="connsiteY40793" fmla="*/ 4386691 h 4608812"/>
              <a:gd name="connsiteX40794" fmla="*/ 8328462 w 12184637"/>
              <a:gd name="connsiteY40794" fmla="*/ 4389120 h 4608812"/>
              <a:gd name="connsiteX40795" fmla="*/ 8331554 w 12184637"/>
              <a:gd name="connsiteY40795" fmla="*/ 4388164 h 4608812"/>
              <a:gd name="connsiteX40796" fmla="*/ 8408490 w 12184637"/>
              <a:gd name="connsiteY40796" fmla="*/ 4335155 h 4608812"/>
              <a:gd name="connsiteX40797" fmla="*/ 8545797 w 12184637"/>
              <a:gd name="connsiteY40797" fmla="*/ 4299374 h 4608812"/>
              <a:gd name="connsiteX40798" fmla="*/ 8549773 w 12184637"/>
              <a:gd name="connsiteY40798" fmla="*/ 4292601 h 4608812"/>
              <a:gd name="connsiteX40799" fmla="*/ 8543000 w 12184637"/>
              <a:gd name="connsiteY40799" fmla="*/ 4288625 h 4608812"/>
              <a:gd name="connsiteX40800" fmla="*/ 8405692 w 12184637"/>
              <a:gd name="connsiteY40800" fmla="*/ 4324406 h 4608812"/>
              <a:gd name="connsiteX40801" fmla="*/ 8401717 w 12184637"/>
              <a:gd name="connsiteY40801" fmla="*/ 4331179 h 4608812"/>
              <a:gd name="connsiteX40802" fmla="*/ 8407165 w 12184637"/>
              <a:gd name="connsiteY40802" fmla="*/ 4335376 h 4608812"/>
              <a:gd name="connsiteX40803" fmla="*/ 8408490 w 12184637"/>
              <a:gd name="connsiteY40803" fmla="*/ 4335155 h 4608812"/>
              <a:gd name="connsiteX40804" fmla="*/ 8546976 w 12184637"/>
              <a:gd name="connsiteY40804" fmla="*/ 4298932 h 4608812"/>
              <a:gd name="connsiteX40805" fmla="*/ 8666392 w 12184637"/>
              <a:gd name="connsiteY40805" fmla="*/ 4237457 h 4608812"/>
              <a:gd name="connsiteX40806" fmla="*/ 8668822 w 12184637"/>
              <a:gd name="connsiteY40806" fmla="*/ 4229947 h 4608812"/>
              <a:gd name="connsiteX40807" fmla="*/ 8661313 w 12184637"/>
              <a:gd name="connsiteY40807" fmla="*/ 4227518 h 4608812"/>
              <a:gd name="connsiteX40808" fmla="*/ 8541895 w 12184637"/>
              <a:gd name="connsiteY40808" fmla="*/ 4288993 h 4608812"/>
              <a:gd name="connsiteX40809" fmla="*/ 8539466 w 12184637"/>
              <a:gd name="connsiteY40809" fmla="*/ 4296503 h 4608812"/>
              <a:gd name="connsiteX40810" fmla="*/ 8544473 w 12184637"/>
              <a:gd name="connsiteY40810" fmla="*/ 4299521 h 4608812"/>
              <a:gd name="connsiteX40811" fmla="*/ 8546976 w 12184637"/>
              <a:gd name="connsiteY40811" fmla="*/ 4298932 h 4608812"/>
              <a:gd name="connsiteX40812" fmla="*/ 2348713 w 12184637"/>
              <a:gd name="connsiteY40812" fmla="*/ 1862151 h 4608812"/>
              <a:gd name="connsiteX40813" fmla="*/ 2344443 w 12184637"/>
              <a:gd name="connsiteY40813" fmla="*/ 1855525 h 4608812"/>
              <a:gd name="connsiteX40814" fmla="*/ 2283409 w 12184637"/>
              <a:gd name="connsiteY40814" fmla="*/ 1842126 h 4608812"/>
              <a:gd name="connsiteX40815" fmla="*/ 2276783 w 12184637"/>
              <a:gd name="connsiteY40815" fmla="*/ 1846396 h 4608812"/>
              <a:gd name="connsiteX40816" fmla="*/ 2281053 w 12184637"/>
              <a:gd name="connsiteY40816" fmla="*/ 1853022 h 4608812"/>
              <a:gd name="connsiteX40817" fmla="*/ 2342087 w 12184637"/>
              <a:gd name="connsiteY40817" fmla="*/ 1866422 h 4608812"/>
              <a:gd name="connsiteX40818" fmla="*/ 2343339 w 12184637"/>
              <a:gd name="connsiteY40818" fmla="*/ 1866569 h 4608812"/>
              <a:gd name="connsiteX40819" fmla="*/ 2348713 w 12184637"/>
              <a:gd name="connsiteY40819" fmla="*/ 1862151 h 4608812"/>
              <a:gd name="connsiteX40820" fmla="*/ 2459810 w 12184637"/>
              <a:gd name="connsiteY40820" fmla="*/ 1868925 h 4608812"/>
              <a:gd name="connsiteX40821" fmla="*/ 2454583 w 12184637"/>
              <a:gd name="connsiteY40821" fmla="*/ 1862961 h 4608812"/>
              <a:gd name="connsiteX40822" fmla="*/ 2343633 w 12184637"/>
              <a:gd name="connsiteY40822" fmla="*/ 1855378 h 4608812"/>
              <a:gd name="connsiteX40823" fmla="*/ 2337670 w 12184637"/>
              <a:gd name="connsiteY40823" fmla="*/ 1860605 h 4608812"/>
              <a:gd name="connsiteX40824" fmla="*/ 2342897 w 12184637"/>
              <a:gd name="connsiteY40824" fmla="*/ 1866569 h 4608812"/>
              <a:gd name="connsiteX40825" fmla="*/ 2453847 w 12184637"/>
              <a:gd name="connsiteY40825" fmla="*/ 1874152 h 4608812"/>
              <a:gd name="connsiteX40826" fmla="*/ 2454289 w 12184637"/>
              <a:gd name="connsiteY40826" fmla="*/ 1874152 h 4608812"/>
              <a:gd name="connsiteX40827" fmla="*/ 2459810 w 12184637"/>
              <a:gd name="connsiteY40827" fmla="*/ 1868925 h 4608812"/>
              <a:gd name="connsiteX40828" fmla="*/ 2454804 w 12184637"/>
              <a:gd name="connsiteY40828" fmla="*/ 1874079 h 4608812"/>
              <a:gd name="connsiteX40829" fmla="*/ 2552355 w 12184637"/>
              <a:gd name="connsiteY40829" fmla="*/ 1864507 h 4608812"/>
              <a:gd name="connsiteX40830" fmla="*/ 2557361 w 12184637"/>
              <a:gd name="connsiteY40830" fmla="*/ 1858397 h 4608812"/>
              <a:gd name="connsiteX40831" fmla="*/ 2551250 w 12184637"/>
              <a:gd name="connsiteY40831" fmla="*/ 1853390 h 4608812"/>
              <a:gd name="connsiteX40832" fmla="*/ 2453700 w 12184637"/>
              <a:gd name="connsiteY40832" fmla="*/ 1862961 h 4608812"/>
              <a:gd name="connsiteX40833" fmla="*/ 2448693 w 12184637"/>
              <a:gd name="connsiteY40833" fmla="*/ 1869072 h 4608812"/>
              <a:gd name="connsiteX40834" fmla="*/ 2454289 w 12184637"/>
              <a:gd name="connsiteY40834" fmla="*/ 1874079 h 4608812"/>
              <a:gd name="connsiteX40835" fmla="*/ 2454804 w 12184637"/>
              <a:gd name="connsiteY40835" fmla="*/ 1874079 h 4608812"/>
              <a:gd name="connsiteX40836" fmla="*/ 2553606 w 12184637"/>
              <a:gd name="connsiteY40836" fmla="*/ 1864213 h 4608812"/>
              <a:gd name="connsiteX40837" fmla="*/ 2637242 w 12184637"/>
              <a:gd name="connsiteY40837" fmla="*/ 1835426 h 4608812"/>
              <a:gd name="connsiteX40838" fmla="*/ 2640703 w 12184637"/>
              <a:gd name="connsiteY40838" fmla="*/ 1828358 h 4608812"/>
              <a:gd name="connsiteX40839" fmla="*/ 2633635 w 12184637"/>
              <a:gd name="connsiteY40839" fmla="*/ 1824898 h 4608812"/>
              <a:gd name="connsiteX40840" fmla="*/ 2549999 w 12184637"/>
              <a:gd name="connsiteY40840" fmla="*/ 1853685 h 4608812"/>
              <a:gd name="connsiteX40841" fmla="*/ 2546539 w 12184637"/>
              <a:gd name="connsiteY40841" fmla="*/ 1860753 h 4608812"/>
              <a:gd name="connsiteX40842" fmla="*/ 2551839 w 12184637"/>
              <a:gd name="connsiteY40842" fmla="*/ 1864507 h 4608812"/>
              <a:gd name="connsiteX40843" fmla="*/ 2553606 w 12184637"/>
              <a:gd name="connsiteY40843" fmla="*/ 1864213 h 4608812"/>
              <a:gd name="connsiteX40844" fmla="*/ 2638715 w 12184637"/>
              <a:gd name="connsiteY40844" fmla="*/ 1834616 h 4608812"/>
              <a:gd name="connsiteX40845" fmla="*/ 2707920 w 12184637"/>
              <a:gd name="connsiteY40845" fmla="*/ 1784553 h 4608812"/>
              <a:gd name="connsiteX40846" fmla="*/ 2709172 w 12184637"/>
              <a:gd name="connsiteY40846" fmla="*/ 1776749 h 4608812"/>
              <a:gd name="connsiteX40847" fmla="*/ 2701368 w 12184637"/>
              <a:gd name="connsiteY40847" fmla="*/ 1775497 h 4608812"/>
              <a:gd name="connsiteX40848" fmla="*/ 2632162 w 12184637"/>
              <a:gd name="connsiteY40848" fmla="*/ 1825561 h 4608812"/>
              <a:gd name="connsiteX40849" fmla="*/ 2630911 w 12184637"/>
              <a:gd name="connsiteY40849" fmla="*/ 1833365 h 4608812"/>
              <a:gd name="connsiteX40850" fmla="*/ 2635475 w 12184637"/>
              <a:gd name="connsiteY40850" fmla="*/ 1835647 h 4608812"/>
              <a:gd name="connsiteX40851" fmla="*/ 2638715 w 12184637"/>
              <a:gd name="connsiteY40851" fmla="*/ 1834616 h 4608812"/>
              <a:gd name="connsiteX40852" fmla="*/ 2709172 w 12184637"/>
              <a:gd name="connsiteY40852" fmla="*/ 1783375 h 4608812"/>
              <a:gd name="connsiteX40853" fmla="*/ 2763285 w 12184637"/>
              <a:gd name="connsiteY40853" fmla="*/ 1710120 h 4608812"/>
              <a:gd name="connsiteX40854" fmla="*/ 2762107 w 12184637"/>
              <a:gd name="connsiteY40854" fmla="*/ 1702316 h 4608812"/>
              <a:gd name="connsiteX40855" fmla="*/ 2754303 w 12184637"/>
              <a:gd name="connsiteY40855" fmla="*/ 1703494 h 4608812"/>
              <a:gd name="connsiteX40856" fmla="*/ 2700190 w 12184637"/>
              <a:gd name="connsiteY40856" fmla="*/ 1776749 h 4608812"/>
              <a:gd name="connsiteX40857" fmla="*/ 2701368 w 12184637"/>
              <a:gd name="connsiteY40857" fmla="*/ 1784553 h 4608812"/>
              <a:gd name="connsiteX40858" fmla="*/ 2704681 w 12184637"/>
              <a:gd name="connsiteY40858" fmla="*/ 1785657 h 4608812"/>
              <a:gd name="connsiteX40859" fmla="*/ 2709172 w 12184637"/>
              <a:gd name="connsiteY40859" fmla="*/ 1783375 h 4608812"/>
              <a:gd name="connsiteX40860" fmla="*/ 2763948 w 12184637"/>
              <a:gd name="connsiteY40860" fmla="*/ 1708794 h 4608812"/>
              <a:gd name="connsiteX40861" fmla="*/ 2802305 w 12184637"/>
              <a:gd name="connsiteY40861" fmla="*/ 1610287 h 4608812"/>
              <a:gd name="connsiteX40862" fmla="*/ 2799140 w 12184637"/>
              <a:gd name="connsiteY40862" fmla="*/ 1603072 h 4608812"/>
              <a:gd name="connsiteX40863" fmla="*/ 2791925 w 12184637"/>
              <a:gd name="connsiteY40863" fmla="*/ 1606237 h 4608812"/>
              <a:gd name="connsiteX40864" fmla="*/ 2753567 w 12184637"/>
              <a:gd name="connsiteY40864" fmla="*/ 1704745 h 4608812"/>
              <a:gd name="connsiteX40865" fmla="*/ 2756733 w 12184637"/>
              <a:gd name="connsiteY40865" fmla="*/ 1711960 h 4608812"/>
              <a:gd name="connsiteX40866" fmla="*/ 2758794 w 12184637"/>
              <a:gd name="connsiteY40866" fmla="*/ 1712328 h 4608812"/>
              <a:gd name="connsiteX40867" fmla="*/ 2763948 w 12184637"/>
              <a:gd name="connsiteY40867" fmla="*/ 1708794 h 4608812"/>
              <a:gd name="connsiteX40868" fmla="*/ 2802600 w 12184637"/>
              <a:gd name="connsiteY40868" fmla="*/ 1609329 h 4608812"/>
              <a:gd name="connsiteX40869" fmla="*/ 2824172 w 12184637"/>
              <a:gd name="connsiteY40869" fmla="*/ 1490502 h 4608812"/>
              <a:gd name="connsiteX40870" fmla="*/ 2819681 w 12184637"/>
              <a:gd name="connsiteY40870" fmla="*/ 1484023 h 4608812"/>
              <a:gd name="connsiteX40871" fmla="*/ 2813202 w 12184637"/>
              <a:gd name="connsiteY40871" fmla="*/ 1488514 h 4608812"/>
              <a:gd name="connsiteX40872" fmla="*/ 2791630 w 12184637"/>
              <a:gd name="connsiteY40872" fmla="*/ 1607342 h 4608812"/>
              <a:gd name="connsiteX40873" fmla="*/ 2796121 w 12184637"/>
              <a:gd name="connsiteY40873" fmla="*/ 1613820 h 4608812"/>
              <a:gd name="connsiteX40874" fmla="*/ 2797152 w 12184637"/>
              <a:gd name="connsiteY40874" fmla="*/ 1613894 h 4608812"/>
              <a:gd name="connsiteX40875" fmla="*/ 2802600 w 12184637"/>
              <a:gd name="connsiteY40875" fmla="*/ 1609329 h 4608812"/>
              <a:gd name="connsiteX40876" fmla="*/ 2824245 w 12184637"/>
              <a:gd name="connsiteY40876" fmla="*/ 1489618 h 4608812"/>
              <a:gd name="connsiteX40877" fmla="*/ 2828074 w 12184637"/>
              <a:gd name="connsiteY40877" fmla="*/ 1355550 h 4608812"/>
              <a:gd name="connsiteX40878" fmla="*/ 2822626 w 12184637"/>
              <a:gd name="connsiteY40878" fmla="*/ 1349808 h 4608812"/>
              <a:gd name="connsiteX40879" fmla="*/ 2816883 w 12184637"/>
              <a:gd name="connsiteY40879" fmla="*/ 1355256 h 4608812"/>
              <a:gd name="connsiteX40880" fmla="*/ 2813054 w 12184637"/>
              <a:gd name="connsiteY40880" fmla="*/ 1489324 h 4608812"/>
              <a:gd name="connsiteX40881" fmla="*/ 2818503 w 12184637"/>
              <a:gd name="connsiteY40881" fmla="*/ 1495066 h 4608812"/>
              <a:gd name="connsiteX40882" fmla="*/ 2818724 w 12184637"/>
              <a:gd name="connsiteY40882" fmla="*/ 1495066 h 4608812"/>
              <a:gd name="connsiteX40883" fmla="*/ 2824245 w 12184637"/>
              <a:gd name="connsiteY40883" fmla="*/ 1489618 h 4608812"/>
              <a:gd name="connsiteX40884" fmla="*/ 2823067 w 12184637"/>
              <a:gd name="connsiteY40884" fmla="*/ 1360998 h 4608812"/>
              <a:gd name="connsiteX40885" fmla="*/ 2828074 w 12184637"/>
              <a:gd name="connsiteY40885" fmla="*/ 1354888 h 4608812"/>
              <a:gd name="connsiteX40886" fmla="*/ 2813275 w 12184637"/>
              <a:gd name="connsiteY40886" fmla="*/ 1210954 h 4608812"/>
              <a:gd name="connsiteX40887" fmla="*/ 2807165 w 12184637"/>
              <a:gd name="connsiteY40887" fmla="*/ 1205948 h 4608812"/>
              <a:gd name="connsiteX40888" fmla="*/ 2802158 w 12184637"/>
              <a:gd name="connsiteY40888" fmla="*/ 1212059 h 4608812"/>
              <a:gd name="connsiteX40889" fmla="*/ 2816956 w 12184637"/>
              <a:gd name="connsiteY40889" fmla="*/ 1355992 h 4608812"/>
              <a:gd name="connsiteX40890" fmla="*/ 2822552 w 12184637"/>
              <a:gd name="connsiteY40890" fmla="*/ 1360998 h 4608812"/>
              <a:gd name="connsiteX40891" fmla="*/ 2823067 w 12184637"/>
              <a:gd name="connsiteY40891" fmla="*/ 1360998 h 4608812"/>
              <a:gd name="connsiteX40892" fmla="*/ 2808932 w 12184637"/>
              <a:gd name="connsiteY40892" fmla="*/ 1216918 h 4608812"/>
              <a:gd name="connsiteX40893" fmla="*/ 2813128 w 12184637"/>
              <a:gd name="connsiteY40893" fmla="*/ 1210218 h 4608812"/>
              <a:gd name="connsiteX40894" fmla="*/ 2778967 w 12184637"/>
              <a:gd name="connsiteY40894" fmla="*/ 1061941 h 4608812"/>
              <a:gd name="connsiteX40895" fmla="*/ 2772267 w 12184637"/>
              <a:gd name="connsiteY40895" fmla="*/ 1057744 h 4608812"/>
              <a:gd name="connsiteX40896" fmla="*/ 2768071 w 12184637"/>
              <a:gd name="connsiteY40896" fmla="*/ 1064444 h 4608812"/>
              <a:gd name="connsiteX40897" fmla="*/ 2802232 w 12184637"/>
              <a:gd name="connsiteY40897" fmla="*/ 1212721 h 4608812"/>
              <a:gd name="connsiteX40898" fmla="*/ 2807680 w 12184637"/>
              <a:gd name="connsiteY40898" fmla="*/ 1217065 h 4608812"/>
              <a:gd name="connsiteX40899" fmla="*/ 2808932 w 12184637"/>
              <a:gd name="connsiteY40899" fmla="*/ 1216918 h 4608812"/>
              <a:gd name="connsiteX40900" fmla="*/ 2775433 w 12184637"/>
              <a:gd name="connsiteY40900" fmla="*/ 1068494 h 4608812"/>
              <a:gd name="connsiteX40901" fmla="*/ 2778820 w 12184637"/>
              <a:gd name="connsiteY40901" fmla="*/ 1061352 h 4608812"/>
              <a:gd name="connsiteX40902" fmla="*/ 2726621 w 12184637"/>
              <a:gd name="connsiteY40902" fmla="*/ 915652 h 4608812"/>
              <a:gd name="connsiteX40903" fmla="*/ 2719479 w 12184637"/>
              <a:gd name="connsiteY40903" fmla="*/ 912265 h 4608812"/>
              <a:gd name="connsiteX40904" fmla="*/ 2716093 w 12184637"/>
              <a:gd name="connsiteY40904" fmla="*/ 919406 h 4608812"/>
              <a:gd name="connsiteX40905" fmla="*/ 2768292 w 12184637"/>
              <a:gd name="connsiteY40905" fmla="*/ 1065107 h 4608812"/>
              <a:gd name="connsiteX40906" fmla="*/ 2773592 w 12184637"/>
              <a:gd name="connsiteY40906" fmla="*/ 1068788 h 4608812"/>
              <a:gd name="connsiteX40907" fmla="*/ 2775433 w 12184637"/>
              <a:gd name="connsiteY40907" fmla="*/ 1068494 h 4608812"/>
              <a:gd name="connsiteX40908" fmla="*/ 2723823 w 12184637"/>
              <a:gd name="connsiteY40908" fmla="*/ 922499 h 4608812"/>
              <a:gd name="connsiteX40909" fmla="*/ 2726253 w 12184637"/>
              <a:gd name="connsiteY40909" fmla="*/ 914989 h 4608812"/>
              <a:gd name="connsiteX40910" fmla="*/ 2657194 w 12184637"/>
              <a:gd name="connsiteY40910" fmla="*/ 778565 h 4608812"/>
              <a:gd name="connsiteX40911" fmla="*/ 2649685 w 12184637"/>
              <a:gd name="connsiteY40911" fmla="*/ 776136 h 4608812"/>
              <a:gd name="connsiteX40912" fmla="*/ 2647255 w 12184637"/>
              <a:gd name="connsiteY40912" fmla="*/ 783645 h 4608812"/>
              <a:gd name="connsiteX40913" fmla="*/ 2716314 w 12184637"/>
              <a:gd name="connsiteY40913" fmla="*/ 920069 h 4608812"/>
              <a:gd name="connsiteX40914" fmla="*/ 2721320 w 12184637"/>
              <a:gd name="connsiteY40914" fmla="*/ 923161 h 4608812"/>
              <a:gd name="connsiteX40915" fmla="*/ 2723823 w 12184637"/>
              <a:gd name="connsiteY40915" fmla="*/ 922499 h 4608812"/>
              <a:gd name="connsiteX40916" fmla="*/ 2655501 w 12184637"/>
              <a:gd name="connsiteY40916" fmla="*/ 785633 h 4608812"/>
              <a:gd name="connsiteX40917" fmla="*/ 2656826 w 12184637"/>
              <a:gd name="connsiteY40917" fmla="*/ 777903 h 4608812"/>
              <a:gd name="connsiteX40918" fmla="*/ 2572454 w 12184637"/>
              <a:gd name="connsiteY40918" fmla="*/ 657382 h 4608812"/>
              <a:gd name="connsiteX40919" fmla="*/ 2564724 w 12184637"/>
              <a:gd name="connsiteY40919" fmla="*/ 656056 h 4608812"/>
              <a:gd name="connsiteX40920" fmla="*/ 2563398 w 12184637"/>
              <a:gd name="connsiteY40920" fmla="*/ 663787 h 4608812"/>
              <a:gd name="connsiteX40921" fmla="*/ 2647844 w 12184637"/>
              <a:gd name="connsiteY40921" fmla="*/ 784308 h 4608812"/>
              <a:gd name="connsiteX40922" fmla="*/ 2652482 w 12184637"/>
              <a:gd name="connsiteY40922" fmla="*/ 786664 h 4608812"/>
              <a:gd name="connsiteX40923" fmla="*/ 2655501 w 12184637"/>
              <a:gd name="connsiteY40923" fmla="*/ 785633 h 4608812"/>
              <a:gd name="connsiteX40924" fmla="*/ 2571865 w 12184637"/>
              <a:gd name="connsiteY40924" fmla="*/ 664523 h 4608812"/>
              <a:gd name="connsiteX40925" fmla="*/ 2571865 w 12184637"/>
              <a:gd name="connsiteY40925" fmla="*/ 656645 h 4608812"/>
              <a:gd name="connsiteX40926" fmla="*/ 2473504 w 12184637"/>
              <a:gd name="connsiteY40926" fmla="*/ 558285 h 4608812"/>
              <a:gd name="connsiteX40927" fmla="*/ 2465627 w 12184637"/>
              <a:gd name="connsiteY40927" fmla="*/ 558285 h 4608812"/>
              <a:gd name="connsiteX40928" fmla="*/ 2465627 w 12184637"/>
              <a:gd name="connsiteY40928" fmla="*/ 566162 h 4608812"/>
              <a:gd name="connsiteX40929" fmla="*/ 2563987 w 12184637"/>
              <a:gd name="connsiteY40929" fmla="*/ 664523 h 4608812"/>
              <a:gd name="connsiteX40930" fmla="*/ 2567963 w 12184637"/>
              <a:gd name="connsiteY40930" fmla="*/ 666143 h 4608812"/>
              <a:gd name="connsiteX40931" fmla="*/ 2571865 w 12184637"/>
              <a:gd name="connsiteY40931" fmla="*/ 664523 h 4608812"/>
              <a:gd name="connsiteX40932" fmla="*/ 2474093 w 12184637"/>
              <a:gd name="connsiteY40932" fmla="*/ 565353 h 4608812"/>
              <a:gd name="connsiteX40933" fmla="*/ 2472695 w 12184637"/>
              <a:gd name="connsiteY40933" fmla="*/ 557622 h 4608812"/>
              <a:gd name="connsiteX40934" fmla="*/ 2364174 w 12184637"/>
              <a:gd name="connsiteY40934" fmla="*/ 482747 h 4608812"/>
              <a:gd name="connsiteX40935" fmla="*/ 2356443 w 12184637"/>
              <a:gd name="connsiteY40935" fmla="*/ 484146 h 4608812"/>
              <a:gd name="connsiteX40936" fmla="*/ 2357842 w 12184637"/>
              <a:gd name="connsiteY40936" fmla="*/ 491877 h 4608812"/>
              <a:gd name="connsiteX40937" fmla="*/ 2466363 w 12184637"/>
              <a:gd name="connsiteY40937" fmla="*/ 566751 h 4608812"/>
              <a:gd name="connsiteX40938" fmla="*/ 2469602 w 12184637"/>
              <a:gd name="connsiteY40938" fmla="*/ 567708 h 4608812"/>
              <a:gd name="connsiteX40939" fmla="*/ 2474093 w 12184637"/>
              <a:gd name="connsiteY40939" fmla="*/ 565353 h 4608812"/>
              <a:gd name="connsiteX40940" fmla="*/ 2366088 w 12184637"/>
              <a:gd name="connsiteY40940" fmla="*/ 489594 h 4608812"/>
              <a:gd name="connsiteX40941" fmla="*/ 2363217 w 12184637"/>
              <a:gd name="connsiteY40941" fmla="*/ 482232 h 4608812"/>
              <a:gd name="connsiteX40942" fmla="*/ 2248291 w 12184637"/>
              <a:gd name="connsiteY40942" fmla="*/ 432095 h 4608812"/>
              <a:gd name="connsiteX40943" fmla="*/ 2240929 w 12184637"/>
              <a:gd name="connsiteY40943" fmla="*/ 434966 h 4608812"/>
              <a:gd name="connsiteX40944" fmla="*/ 2243800 w 12184637"/>
              <a:gd name="connsiteY40944" fmla="*/ 442328 h 4608812"/>
              <a:gd name="connsiteX40945" fmla="*/ 2358726 w 12184637"/>
              <a:gd name="connsiteY40945" fmla="*/ 492466 h 4608812"/>
              <a:gd name="connsiteX40946" fmla="*/ 2361008 w 12184637"/>
              <a:gd name="connsiteY40946" fmla="*/ 492907 h 4608812"/>
              <a:gd name="connsiteX40947" fmla="*/ 2366088 w 12184637"/>
              <a:gd name="connsiteY40947" fmla="*/ 489594 h 4608812"/>
              <a:gd name="connsiteX40948" fmla="*/ 2251530 w 12184637"/>
              <a:gd name="connsiteY40948" fmla="*/ 438353 h 4608812"/>
              <a:gd name="connsiteX40949" fmla="*/ 2247187 w 12184637"/>
              <a:gd name="connsiteY40949" fmla="*/ 431800 h 4608812"/>
              <a:gd name="connsiteX40950" fmla="*/ 2129463 w 12184637"/>
              <a:gd name="connsiteY40950" fmla="*/ 407504 h 4608812"/>
              <a:gd name="connsiteX40951" fmla="*/ 2122911 w 12184637"/>
              <a:gd name="connsiteY40951" fmla="*/ 411848 h 4608812"/>
              <a:gd name="connsiteX40952" fmla="*/ 2127254 w 12184637"/>
              <a:gd name="connsiteY40952" fmla="*/ 418401 h 4608812"/>
              <a:gd name="connsiteX40953" fmla="*/ 2244978 w 12184637"/>
              <a:gd name="connsiteY40953" fmla="*/ 442696 h 4608812"/>
              <a:gd name="connsiteX40954" fmla="*/ 2246156 w 12184637"/>
              <a:gd name="connsiteY40954" fmla="*/ 442844 h 4608812"/>
              <a:gd name="connsiteX40955" fmla="*/ 2251530 w 12184637"/>
              <a:gd name="connsiteY40955" fmla="*/ 438353 h 4608812"/>
              <a:gd name="connsiteX40956" fmla="*/ 2011372 w 12184637"/>
              <a:gd name="connsiteY40956" fmla="*/ 420977 h 4608812"/>
              <a:gd name="connsiteX40957" fmla="*/ 2128506 w 12184637"/>
              <a:gd name="connsiteY40957" fmla="*/ 418474 h 4608812"/>
              <a:gd name="connsiteX40958" fmla="*/ 2133954 w 12184637"/>
              <a:gd name="connsiteY40958" fmla="*/ 412805 h 4608812"/>
              <a:gd name="connsiteX40959" fmla="*/ 2128359 w 12184637"/>
              <a:gd name="connsiteY40959" fmla="*/ 407357 h 4608812"/>
              <a:gd name="connsiteX40960" fmla="*/ 2128285 w 12184637"/>
              <a:gd name="connsiteY40960" fmla="*/ 407357 h 4608812"/>
              <a:gd name="connsiteX40961" fmla="*/ 2011151 w 12184637"/>
              <a:gd name="connsiteY40961" fmla="*/ 409860 h 4608812"/>
              <a:gd name="connsiteX40962" fmla="*/ 2005703 w 12184637"/>
              <a:gd name="connsiteY40962" fmla="*/ 415529 h 4608812"/>
              <a:gd name="connsiteX40963" fmla="*/ 2011298 w 12184637"/>
              <a:gd name="connsiteY40963" fmla="*/ 420977 h 4608812"/>
              <a:gd name="connsiteX40964" fmla="*/ 2011372 w 12184637"/>
              <a:gd name="connsiteY40964" fmla="*/ 420977 h 4608812"/>
              <a:gd name="connsiteX40965" fmla="*/ 1910361 w 12184637"/>
              <a:gd name="connsiteY40965" fmla="*/ 448807 h 4608812"/>
              <a:gd name="connsiteX40966" fmla="*/ 2012697 w 12184637"/>
              <a:gd name="connsiteY40966" fmla="*/ 420757 h 4608812"/>
              <a:gd name="connsiteX40967" fmla="*/ 2016599 w 12184637"/>
              <a:gd name="connsiteY40967" fmla="*/ 413910 h 4608812"/>
              <a:gd name="connsiteX40968" fmla="*/ 2009752 w 12184637"/>
              <a:gd name="connsiteY40968" fmla="*/ 410008 h 4608812"/>
              <a:gd name="connsiteX40969" fmla="*/ 1907416 w 12184637"/>
              <a:gd name="connsiteY40969" fmla="*/ 438058 h 4608812"/>
              <a:gd name="connsiteX40970" fmla="*/ 1903514 w 12184637"/>
              <a:gd name="connsiteY40970" fmla="*/ 444905 h 4608812"/>
              <a:gd name="connsiteX40971" fmla="*/ 1908962 w 12184637"/>
              <a:gd name="connsiteY40971" fmla="*/ 449028 h 4608812"/>
              <a:gd name="connsiteX40972" fmla="*/ 1910361 w 12184637"/>
              <a:gd name="connsiteY40972" fmla="*/ 448807 h 4608812"/>
              <a:gd name="connsiteX40973" fmla="*/ 1901231 w 12184637"/>
              <a:gd name="connsiteY40973" fmla="*/ 451310 h 4608812"/>
              <a:gd name="connsiteX40974" fmla="*/ 1910361 w 12184637"/>
              <a:gd name="connsiteY40974" fmla="*/ 448807 h 4608812"/>
              <a:gd name="connsiteX40975" fmla="*/ 1914263 w 12184637"/>
              <a:gd name="connsiteY40975" fmla="*/ 441960 h 4608812"/>
              <a:gd name="connsiteX40976" fmla="*/ 1907416 w 12184637"/>
              <a:gd name="connsiteY40976" fmla="*/ 438058 h 4608812"/>
              <a:gd name="connsiteX40977" fmla="*/ 1898286 w 12184637"/>
              <a:gd name="connsiteY40977" fmla="*/ 440561 h 4608812"/>
              <a:gd name="connsiteX40978" fmla="*/ 1894384 w 12184637"/>
              <a:gd name="connsiteY40978" fmla="*/ 447408 h 4608812"/>
              <a:gd name="connsiteX40979" fmla="*/ 1899832 w 12184637"/>
              <a:gd name="connsiteY40979" fmla="*/ 451531 h 4608812"/>
              <a:gd name="connsiteX40980" fmla="*/ 1901231 w 12184637"/>
              <a:gd name="connsiteY40980" fmla="*/ 451310 h 4608812"/>
              <a:gd name="connsiteX40981" fmla="*/ 9349616 w 12184637"/>
              <a:gd name="connsiteY40981" fmla="*/ 1397810 h 4608812"/>
              <a:gd name="connsiteX40982" fmla="*/ 9345935 w 12184637"/>
              <a:gd name="connsiteY40982" fmla="*/ 1390816 h 4608812"/>
              <a:gd name="connsiteX40983" fmla="*/ 9287110 w 12184637"/>
              <a:gd name="connsiteY40983" fmla="*/ 1372484 h 4608812"/>
              <a:gd name="connsiteX40984" fmla="*/ 9280115 w 12184637"/>
              <a:gd name="connsiteY40984" fmla="*/ 1376165 h 4608812"/>
              <a:gd name="connsiteX40985" fmla="*/ 9283796 w 12184637"/>
              <a:gd name="connsiteY40985" fmla="*/ 1383159 h 4608812"/>
              <a:gd name="connsiteX40986" fmla="*/ 9342621 w 12184637"/>
              <a:gd name="connsiteY40986" fmla="*/ 1401491 h 4608812"/>
              <a:gd name="connsiteX40987" fmla="*/ 9344314 w 12184637"/>
              <a:gd name="connsiteY40987" fmla="*/ 1401712 h 4608812"/>
              <a:gd name="connsiteX40988" fmla="*/ 9349616 w 12184637"/>
              <a:gd name="connsiteY40988" fmla="*/ 1397810 h 4608812"/>
              <a:gd name="connsiteX40989" fmla="*/ 9401446 w 12184637"/>
              <a:gd name="connsiteY40989" fmla="*/ 1440217 h 4608812"/>
              <a:gd name="connsiteX40990" fmla="*/ 9400415 w 12184637"/>
              <a:gd name="connsiteY40990" fmla="*/ 1432413 h 4608812"/>
              <a:gd name="connsiteX40991" fmla="*/ 9347702 w 12184637"/>
              <a:gd name="connsiteY40991" fmla="*/ 1391773 h 4608812"/>
              <a:gd name="connsiteX40992" fmla="*/ 9339897 w 12184637"/>
              <a:gd name="connsiteY40992" fmla="*/ 1392804 h 4608812"/>
              <a:gd name="connsiteX40993" fmla="*/ 9340928 w 12184637"/>
              <a:gd name="connsiteY40993" fmla="*/ 1400608 h 4608812"/>
              <a:gd name="connsiteX40994" fmla="*/ 9393642 w 12184637"/>
              <a:gd name="connsiteY40994" fmla="*/ 1441248 h 4608812"/>
              <a:gd name="connsiteX40995" fmla="*/ 9397102 w 12184637"/>
              <a:gd name="connsiteY40995" fmla="*/ 1442426 h 4608812"/>
              <a:gd name="connsiteX40996" fmla="*/ 9401446 w 12184637"/>
              <a:gd name="connsiteY40996" fmla="*/ 1440217 h 4608812"/>
              <a:gd name="connsiteX40997" fmla="*/ 9523219 w 12184637"/>
              <a:gd name="connsiteY40997" fmla="*/ 1456782 h 4608812"/>
              <a:gd name="connsiteX40998" fmla="*/ 9518581 w 12184637"/>
              <a:gd name="connsiteY40998" fmla="*/ 1450377 h 4608812"/>
              <a:gd name="connsiteX40999" fmla="*/ 9397912 w 12184637"/>
              <a:gd name="connsiteY40999" fmla="*/ 1431309 h 4608812"/>
              <a:gd name="connsiteX41000" fmla="*/ 9391507 w 12184637"/>
              <a:gd name="connsiteY41000" fmla="*/ 1435947 h 4608812"/>
              <a:gd name="connsiteX41001" fmla="*/ 9396145 w 12184637"/>
              <a:gd name="connsiteY41001" fmla="*/ 1442352 h 4608812"/>
              <a:gd name="connsiteX41002" fmla="*/ 9516814 w 12184637"/>
              <a:gd name="connsiteY41002" fmla="*/ 1461420 h 4608812"/>
              <a:gd name="connsiteX41003" fmla="*/ 9517771 w 12184637"/>
              <a:gd name="connsiteY41003" fmla="*/ 1461494 h 4608812"/>
              <a:gd name="connsiteX41004" fmla="*/ 9523219 w 12184637"/>
              <a:gd name="connsiteY41004" fmla="*/ 1456782 h 4608812"/>
              <a:gd name="connsiteX41005" fmla="*/ 9630930 w 12184637"/>
              <a:gd name="connsiteY41005" fmla="*/ 1490575 h 4608812"/>
              <a:gd name="connsiteX41006" fmla="*/ 9627249 w 12184637"/>
              <a:gd name="connsiteY41006" fmla="*/ 1483655 h 4608812"/>
              <a:gd name="connsiteX41007" fmla="*/ 9519317 w 12184637"/>
              <a:gd name="connsiteY41007" fmla="*/ 1450598 h 4608812"/>
              <a:gd name="connsiteX41008" fmla="*/ 9512397 w 12184637"/>
              <a:gd name="connsiteY41008" fmla="*/ 1454279 h 4608812"/>
              <a:gd name="connsiteX41009" fmla="*/ 9516078 w 12184637"/>
              <a:gd name="connsiteY41009" fmla="*/ 1461200 h 4608812"/>
              <a:gd name="connsiteX41010" fmla="*/ 9624009 w 12184637"/>
              <a:gd name="connsiteY41010" fmla="*/ 1494256 h 4608812"/>
              <a:gd name="connsiteX41011" fmla="*/ 9625703 w 12184637"/>
              <a:gd name="connsiteY41011" fmla="*/ 1494477 h 4608812"/>
              <a:gd name="connsiteX41012" fmla="*/ 9630930 w 12184637"/>
              <a:gd name="connsiteY41012" fmla="*/ 1490575 h 4608812"/>
              <a:gd name="connsiteX41013" fmla="*/ 9659643 w 12184637"/>
              <a:gd name="connsiteY41013" fmla="*/ 1530847 h 4608812"/>
              <a:gd name="connsiteX41014" fmla="*/ 9660453 w 12184637"/>
              <a:gd name="connsiteY41014" fmla="*/ 1522969 h 4608812"/>
              <a:gd name="connsiteX41015" fmla="*/ 9629973 w 12184637"/>
              <a:gd name="connsiteY41015" fmla="*/ 1485348 h 4608812"/>
              <a:gd name="connsiteX41016" fmla="*/ 9622095 w 12184637"/>
              <a:gd name="connsiteY41016" fmla="*/ 1484538 h 4608812"/>
              <a:gd name="connsiteX41017" fmla="*/ 9621285 w 12184637"/>
              <a:gd name="connsiteY41017" fmla="*/ 1492416 h 4608812"/>
              <a:gd name="connsiteX41018" fmla="*/ 9651765 w 12184637"/>
              <a:gd name="connsiteY41018" fmla="*/ 1530037 h 4608812"/>
              <a:gd name="connsiteX41019" fmla="*/ 9656109 w 12184637"/>
              <a:gd name="connsiteY41019" fmla="*/ 1532099 h 4608812"/>
              <a:gd name="connsiteX41020" fmla="*/ 9659643 w 12184637"/>
              <a:gd name="connsiteY41020" fmla="*/ 1530847 h 4608812"/>
              <a:gd name="connsiteX41021" fmla="*/ 9678564 w 12184637"/>
              <a:gd name="connsiteY41021" fmla="*/ 1554186 h 4608812"/>
              <a:gd name="connsiteX41022" fmla="*/ 9679373 w 12184637"/>
              <a:gd name="connsiteY41022" fmla="*/ 1546308 h 4608812"/>
              <a:gd name="connsiteX41023" fmla="*/ 9660453 w 12184637"/>
              <a:gd name="connsiteY41023" fmla="*/ 1522969 h 4608812"/>
              <a:gd name="connsiteX41024" fmla="*/ 9652575 w 12184637"/>
              <a:gd name="connsiteY41024" fmla="*/ 1522160 h 4608812"/>
              <a:gd name="connsiteX41025" fmla="*/ 9651765 w 12184637"/>
              <a:gd name="connsiteY41025" fmla="*/ 1530037 h 4608812"/>
              <a:gd name="connsiteX41026" fmla="*/ 9670686 w 12184637"/>
              <a:gd name="connsiteY41026" fmla="*/ 1553376 h 4608812"/>
              <a:gd name="connsiteX41027" fmla="*/ 9675030 w 12184637"/>
              <a:gd name="connsiteY41027" fmla="*/ 1555437 h 4608812"/>
              <a:gd name="connsiteX41028" fmla="*/ 9678564 w 12184637"/>
              <a:gd name="connsiteY41028" fmla="*/ 1554186 h 4608812"/>
              <a:gd name="connsiteX41029" fmla="*/ 9736431 w 12184637"/>
              <a:gd name="connsiteY41029" fmla="*/ 1581500 h 4608812"/>
              <a:gd name="connsiteX41030" fmla="*/ 9734002 w 12184637"/>
              <a:gd name="connsiteY41030" fmla="*/ 1573990 h 4608812"/>
              <a:gd name="connsiteX41031" fmla="*/ 9677533 w 12184637"/>
              <a:gd name="connsiteY41031" fmla="*/ 1544909 h 4608812"/>
              <a:gd name="connsiteX41032" fmla="*/ 9670023 w 12184637"/>
              <a:gd name="connsiteY41032" fmla="*/ 1547339 h 4608812"/>
              <a:gd name="connsiteX41033" fmla="*/ 9672453 w 12184637"/>
              <a:gd name="connsiteY41033" fmla="*/ 1554848 h 4608812"/>
              <a:gd name="connsiteX41034" fmla="*/ 9728922 w 12184637"/>
              <a:gd name="connsiteY41034" fmla="*/ 1583929 h 4608812"/>
              <a:gd name="connsiteX41035" fmla="*/ 9731499 w 12184637"/>
              <a:gd name="connsiteY41035" fmla="*/ 1584518 h 4608812"/>
              <a:gd name="connsiteX41036" fmla="*/ 9736431 w 12184637"/>
              <a:gd name="connsiteY41036" fmla="*/ 1581500 h 4608812"/>
              <a:gd name="connsiteX41037" fmla="*/ 9770593 w 12184637"/>
              <a:gd name="connsiteY41037" fmla="*/ 1599096 h 4608812"/>
              <a:gd name="connsiteX41038" fmla="*/ 9768163 w 12184637"/>
              <a:gd name="connsiteY41038" fmla="*/ 1591586 h 4608812"/>
              <a:gd name="connsiteX41039" fmla="*/ 9734076 w 12184637"/>
              <a:gd name="connsiteY41039" fmla="*/ 1573990 h 4608812"/>
              <a:gd name="connsiteX41040" fmla="*/ 9726566 w 12184637"/>
              <a:gd name="connsiteY41040" fmla="*/ 1576420 h 4608812"/>
              <a:gd name="connsiteX41041" fmla="*/ 9728995 w 12184637"/>
              <a:gd name="connsiteY41041" fmla="*/ 1583929 h 4608812"/>
              <a:gd name="connsiteX41042" fmla="*/ 9763083 w 12184637"/>
              <a:gd name="connsiteY41042" fmla="*/ 1601525 h 4608812"/>
              <a:gd name="connsiteX41043" fmla="*/ 9765661 w 12184637"/>
              <a:gd name="connsiteY41043" fmla="*/ 1602114 h 4608812"/>
              <a:gd name="connsiteX41044" fmla="*/ 9770593 w 12184637"/>
              <a:gd name="connsiteY41044" fmla="*/ 1599096 h 4608812"/>
              <a:gd name="connsiteX41045" fmla="*/ 9785833 w 12184637"/>
              <a:gd name="connsiteY41045" fmla="*/ 1634288 h 4608812"/>
              <a:gd name="connsiteX41046" fmla="*/ 9788115 w 12184637"/>
              <a:gd name="connsiteY41046" fmla="*/ 1626705 h 4608812"/>
              <a:gd name="connsiteX41047" fmla="*/ 9770519 w 12184637"/>
              <a:gd name="connsiteY41047" fmla="*/ 1593869 h 4608812"/>
              <a:gd name="connsiteX41048" fmla="*/ 9762937 w 12184637"/>
              <a:gd name="connsiteY41048" fmla="*/ 1591586 h 4608812"/>
              <a:gd name="connsiteX41049" fmla="*/ 9760654 w 12184637"/>
              <a:gd name="connsiteY41049" fmla="*/ 1599170 h 4608812"/>
              <a:gd name="connsiteX41050" fmla="*/ 9778250 w 12184637"/>
              <a:gd name="connsiteY41050" fmla="*/ 1632005 h 4608812"/>
              <a:gd name="connsiteX41051" fmla="*/ 9783183 w 12184637"/>
              <a:gd name="connsiteY41051" fmla="*/ 1634950 h 4608812"/>
              <a:gd name="connsiteX41052" fmla="*/ 9785833 w 12184637"/>
              <a:gd name="connsiteY41052" fmla="*/ 1634288 h 4608812"/>
              <a:gd name="connsiteX41053" fmla="*/ 9809098 w 12184637"/>
              <a:gd name="connsiteY41053" fmla="*/ 1677652 h 4608812"/>
              <a:gd name="connsiteX41054" fmla="*/ 9811380 w 12184637"/>
              <a:gd name="connsiteY41054" fmla="*/ 1670069 h 4608812"/>
              <a:gd name="connsiteX41055" fmla="*/ 9788115 w 12184637"/>
              <a:gd name="connsiteY41055" fmla="*/ 1626705 h 4608812"/>
              <a:gd name="connsiteX41056" fmla="*/ 9780532 w 12184637"/>
              <a:gd name="connsiteY41056" fmla="*/ 1624422 h 4608812"/>
              <a:gd name="connsiteX41057" fmla="*/ 9778250 w 12184637"/>
              <a:gd name="connsiteY41057" fmla="*/ 1632005 h 4608812"/>
              <a:gd name="connsiteX41058" fmla="*/ 9801515 w 12184637"/>
              <a:gd name="connsiteY41058" fmla="*/ 1675369 h 4608812"/>
              <a:gd name="connsiteX41059" fmla="*/ 9806447 w 12184637"/>
              <a:gd name="connsiteY41059" fmla="*/ 1678314 h 4608812"/>
              <a:gd name="connsiteX41060" fmla="*/ 9809098 w 12184637"/>
              <a:gd name="connsiteY41060" fmla="*/ 1677652 h 4608812"/>
              <a:gd name="connsiteX41061" fmla="*/ 9844142 w 12184637"/>
              <a:gd name="connsiteY41061" fmla="*/ 1705555 h 4608812"/>
              <a:gd name="connsiteX41062" fmla="*/ 9843627 w 12184637"/>
              <a:gd name="connsiteY41062" fmla="*/ 1697677 h 4608812"/>
              <a:gd name="connsiteX41063" fmla="*/ 9810202 w 12184637"/>
              <a:gd name="connsiteY41063" fmla="*/ 1668523 h 4608812"/>
              <a:gd name="connsiteX41064" fmla="*/ 9802325 w 12184637"/>
              <a:gd name="connsiteY41064" fmla="*/ 1669038 h 4608812"/>
              <a:gd name="connsiteX41065" fmla="*/ 9802840 w 12184637"/>
              <a:gd name="connsiteY41065" fmla="*/ 1676916 h 4608812"/>
              <a:gd name="connsiteX41066" fmla="*/ 9836265 w 12184637"/>
              <a:gd name="connsiteY41066" fmla="*/ 1706070 h 4608812"/>
              <a:gd name="connsiteX41067" fmla="*/ 9839946 w 12184637"/>
              <a:gd name="connsiteY41067" fmla="*/ 1707469 h 4608812"/>
              <a:gd name="connsiteX41068" fmla="*/ 9844142 w 12184637"/>
              <a:gd name="connsiteY41068" fmla="*/ 1705555 h 4608812"/>
              <a:gd name="connsiteX41069" fmla="*/ 9878672 w 12184637"/>
              <a:gd name="connsiteY41069" fmla="*/ 1735593 h 4608812"/>
              <a:gd name="connsiteX41070" fmla="*/ 9878156 w 12184637"/>
              <a:gd name="connsiteY41070" fmla="*/ 1727716 h 4608812"/>
              <a:gd name="connsiteX41071" fmla="*/ 9843627 w 12184637"/>
              <a:gd name="connsiteY41071" fmla="*/ 1697677 h 4608812"/>
              <a:gd name="connsiteX41072" fmla="*/ 9835749 w 12184637"/>
              <a:gd name="connsiteY41072" fmla="*/ 1698193 h 4608812"/>
              <a:gd name="connsiteX41073" fmla="*/ 9836265 w 12184637"/>
              <a:gd name="connsiteY41073" fmla="*/ 1706070 h 4608812"/>
              <a:gd name="connsiteX41074" fmla="*/ 9870794 w 12184637"/>
              <a:gd name="connsiteY41074" fmla="*/ 1736109 h 4608812"/>
              <a:gd name="connsiteX41075" fmla="*/ 9874475 w 12184637"/>
              <a:gd name="connsiteY41075" fmla="*/ 1737507 h 4608812"/>
              <a:gd name="connsiteX41076" fmla="*/ 9878672 w 12184637"/>
              <a:gd name="connsiteY41076" fmla="*/ 1735593 h 4608812"/>
              <a:gd name="connsiteX41077" fmla="*/ 9910993 w 12184637"/>
              <a:gd name="connsiteY41077" fmla="*/ 1792209 h 4608812"/>
              <a:gd name="connsiteX41078" fmla="*/ 9912907 w 12184637"/>
              <a:gd name="connsiteY41078" fmla="*/ 1784553 h 4608812"/>
              <a:gd name="connsiteX41079" fmla="*/ 9879261 w 12184637"/>
              <a:gd name="connsiteY41079" fmla="*/ 1729114 h 4608812"/>
              <a:gd name="connsiteX41080" fmla="*/ 9871604 w 12184637"/>
              <a:gd name="connsiteY41080" fmla="*/ 1727200 h 4608812"/>
              <a:gd name="connsiteX41081" fmla="*/ 9869690 w 12184637"/>
              <a:gd name="connsiteY41081" fmla="*/ 1734857 h 4608812"/>
              <a:gd name="connsiteX41082" fmla="*/ 9903336 w 12184637"/>
              <a:gd name="connsiteY41082" fmla="*/ 1790369 h 4608812"/>
              <a:gd name="connsiteX41083" fmla="*/ 9908121 w 12184637"/>
              <a:gd name="connsiteY41083" fmla="*/ 1793019 h 4608812"/>
              <a:gd name="connsiteX41084" fmla="*/ 9910993 w 12184637"/>
              <a:gd name="connsiteY41084" fmla="*/ 1792209 h 4608812"/>
              <a:gd name="connsiteX41085" fmla="*/ 9917765 w 12184637"/>
              <a:gd name="connsiteY41085" fmla="*/ 1804505 h 4608812"/>
              <a:gd name="connsiteX41086" fmla="*/ 9919827 w 12184637"/>
              <a:gd name="connsiteY41086" fmla="*/ 1796921 h 4608812"/>
              <a:gd name="connsiteX41087" fmla="*/ 9912907 w 12184637"/>
              <a:gd name="connsiteY41087" fmla="*/ 1784700 h 4608812"/>
              <a:gd name="connsiteX41088" fmla="*/ 9905324 w 12184637"/>
              <a:gd name="connsiteY41088" fmla="*/ 1782639 h 4608812"/>
              <a:gd name="connsiteX41089" fmla="*/ 9903262 w 12184637"/>
              <a:gd name="connsiteY41089" fmla="*/ 1790222 h 4608812"/>
              <a:gd name="connsiteX41090" fmla="*/ 9910183 w 12184637"/>
              <a:gd name="connsiteY41090" fmla="*/ 1802443 h 4608812"/>
              <a:gd name="connsiteX41091" fmla="*/ 9915041 w 12184637"/>
              <a:gd name="connsiteY41091" fmla="*/ 1805241 h 4608812"/>
              <a:gd name="connsiteX41092" fmla="*/ 9917765 w 12184637"/>
              <a:gd name="connsiteY41092" fmla="*/ 1804505 h 4608812"/>
              <a:gd name="connsiteX41093" fmla="*/ 1424963 w 12184637"/>
              <a:gd name="connsiteY41093" fmla="*/ 2069622 h 4608812"/>
              <a:gd name="connsiteX41094" fmla="*/ 1484082 w 12184637"/>
              <a:gd name="connsiteY41094" fmla="*/ 2061523 h 4608812"/>
              <a:gd name="connsiteX41095" fmla="*/ 1488868 w 12184637"/>
              <a:gd name="connsiteY41095" fmla="*/ 2055265 h 4608812"/>
              <a:gd name="connsiteX41096" fmla="*/ 1482610 w 12184637"/>
              <a:gd name="connsiteY41096" fmla="*/ 2050480 h 4608812"/>
              <a:gd name="connsiteX41097" fmla="*/ 1423490 w 12184637"/>
              <a:gd name="connsiteY41097" fmla="*/ 2058578 h 4608812"/>
              <a:gd name="connsiteX41098" fmla="*/ 1418705 w 12184637"/>
              <a:gd name="connsiteY41098" fmla="*/ 2064836 h 4608812"/>
              <a:gd name="connsiteX41099" fmla="*/ 1424227 w 12184637"/>
              <a:gd name="connsiteY41099" fmla="*/ 2069622 h 4608812"/>
              <a:gd name="connsiteX41100" fmla="*/ 1424963 w 12184637"/>
              <a:gd name="connsiteY41100" fmla="*/ 2069622 h 4608812"/>
              <a:gd name="connsiteX41101" fmla="*/ 1484524 w 12184637"/>
              <a:gd name="connsiteY41101" fmla="*/ 2061523 h 4608812"/>
              <a:gd name="connsiteX41102" fmla="*/ 1504697 w 12184637"/>
              <a:gd name="connsiteY41102" fmla="*/ 2057179 h 4608812"/>
              <a:gd name="connsiteX41103" fmla="*/ 1508967 w 12184637"/>
              <a:gd name="connsiteY41103" fmla="*/ 2050553 h 4608812"/>
              <a:gd name="connsiteX41104" fmla="*/ 1502341 w 12184637"/>
              <a:gd name="connsiteY41104" fmla="*/ 2046283 h 4608812"/>
              <a:gd name="connsiteX41105" fmla="*/ 1482168 w 12184637"/>
              <a:gd name="connsiteY41105" fmla="*/ 2050627 h 4608812"/>
              <a:gd name="connsiteX41106" fmla="*/ 1477898 w 12184637"/>
              <a:gd name="connsiteY41106" fmla="*/ 2057253 h 4608812"/>
              <a:gd name="connsiteX41107" fmla="*/ 1483346 w 12184637"/>
              <a:gd name="connsiteY41107" fmla="*/ 2061670 h 4608812"/>
              <a:gd name="connsiteX41108" fmla="*/ 1484524 w 12184637"/>
              <a:gd name="connsiteY41108" fmla="*/ 2061523 h 4608812"/>
              <a:gd name="connsiteX41109" fmla="*/ 1504623 w 12184637"/>
              <a:gd name="connsiteY41109" fmla="*/ 2057179 h 4608812"/>
              <a:gd name="connsiteX41110" fmla="*/ 1547472 w 12184637"/>
              <a:gd name="connsiteY41110" fmla="*/ 2049154 h 4608812"/>
              <a:gd name="connsiteX41111" fmla="*/ 1551889 w 12184637"/>
              <a:gd name="connsiteY41111" fmla="*/ 2042676 h 4608812"/>
              <a:gd name="connsiteX41112" fmla="*/ 1545410 w 12184637"/>
              <a:gd name="connsiteY41112" fmla="*/ 2038258 h 4608812"/>
              <a:gd name="connsiteX41113" fmla="*/ 1502562 w 12184637"/>
              <a:gd name="connsiteY41113" fmla="*/ 2046283 h 4608812"/>
              <a:gd name="connsiteX41114" fmla="*/ 1498144 w 12184637"/>
              <a:gd name="connsiteY41114" fmla="*/ 2052762 h 4608812"/>
              <a:gd name="connsiteX41115" fmla="*/ 1503666 w 12184637"/>
              <a:gd name="connsiteY41115" fmla="*/ 2057327 h 4608812"/>
              <a:gd name="connsiteX41116" fmla="*/ 1504623 w 12184637"/>
              <a:gd name="connsiteY41116" fmla="*/ 2057179 h 4608812"/>
              <a:gd name="connsiteX41117" fmla="*/ 1547693 w 12184637"/>
              <a:gd name="connsiteY41117" fmla="*/ 2049081 h 4608812"/>
              <a:gd name="connsiteX41118" fmla="*/ 1594149 w 12184637"/>
              <a:gd name="connsiteY41118" fmla="*/ 2038037 h 4608812"/>
              <a:gd name="connsiteX41119" fmla="*/ 1598272 w 12184637"/>
              <a:gd name="connsiteY41119" fmla="*/ 2031338 h 4608812"/>
              <a:gd name="connsiteX41120" fmla="*/ 1591572 w 12184637"/>
              <a:gd name="connsiteY41120" fmla="*/ 2027215 h 4608812"/>
              <a:gd name="connsiteX41121" fmla="*/ 1545116 w 12184637"/>
              <a:gd name="connsiteY41121" fmla="*/ 2038258 h 4608812"/>
              <a:gd name="connsiteX41122" fmla="*/ 1540993 w 12184637"/>
              <a:gd name="connsiteY41122" fmla="*/ 2044958 h 4608812"/>
              <a:gd name="connsiteX41123" fmla="*/ 1546441 w 12184637"/>
              <a:gd name="connsiteY41123" fmla="*/ 2049228 h 4608812"/>
              <a:gd name="connsiteX41124" fmla="*/ 1547693 w 12184637"/>
              <a:gd name="connsiteY41124" fmla="*/ 2049081 h 4608812"/>
              <a:gd name="connsiteX41125" fmla="*/ 1594075 w 12184637"/>
              <a:gd name="connsiteY41125" fmla="*/ 2038111 h 4608812"/>
              <a:gd name="connsiteX41126" fmla="*/ 1616530 w 12184637"/>
              <a:gd name="connsiteY41126" fmla="*/ 2033105 h 4608812"/>
              <a:gd name="connsiteX41127" fmla="*/ 1620801 w 12184637"/>
              <a:gd name="connsiteY41127" fmla="*/ 2026479 h 4608812"/>
              <a:gd name="connsiteX41128" fmla="*/ 1614174 w 12184637"/>
              <a:gd name="connsiteY41128" fmla="*/ 2022208 h 4608812"/>
              <a:gd name="connsiteX41129" fmla="*/ 1591719 w 12184637"/>
              <a:gd name="connsiteY41129" fmla="*/ 2027215 h 4608812"/>
              <a:gd name="connsiteX41130" fmla="*/ 1587449 w 12184637"/>
              <a:gd name="connsiteY41130" fmla="*/ 2033841 h 4608812"/>
              <a:gd name="connsiteX41131" fmla="*/ 1592971 w 12184637"/>
              <a:gd name="connsiteY41131" fmla="*/ 2038185 h 4608812"/>
              <a:gd name="connsiteX41132" fmla="*/ 1594075 w 12184637"/>
              <a:gd name="connsiteY41132" fmla="*/ 2038111 h 4608812"/>
              <a:gd name="connsiteX41133" fmla="*/ 1617046 w 12184637"/>
              <a:gd name="connsiteY41133" fmla="*/ 2032957 h 4608812"/>
              <a:gd name="connsiteX41134" fmla="*/ 1646789 w 12184637"/>
              <a:gd name="connsiteY41134" fmla="*/ 2023165 h 4608812"/>
              <a:gd name="connsiteX41135" fmla="*/ 1650323 w 12184637"/>
              <a:gd name="connsiteY41135" fmla="*/ 2016098 h 4608812"/>
              <a:gd name="connsiteX41136" fmla="*/ 1643256 w 12184637"/>
              <a:gd name="connsiteY41136" fmla="*/ 2012564 h 4608812"/>
              <a:gd name="connsiteX41137" fmla="*/ 1613512 w 12184637"/>
              <a:gd name="connsiteY41137" fmla="*/ 2022356 h 4608812"/>
              <a:gd name="connsiteX41138" fmla="*/ 1609978 w 12184637"/>
              <a:gd name="connsiteY41138" fmla="*/ 2029423 h 4608812"/>
              <a:gd name="connsiteX41139" fmla="*/ 1615279 w 12184637"/>
              <a:gd name="connsiteY41139" fmla="*/ 2033252 h 4608812"/>
              <a:gd name="connsiteX41140" fmla="*/ 1617046 w 12184637"/>
              <a:gd name="connsiteY41140" fmla="*/ 2032957 h 4608812"/>
              <a:gd name="connsiteX41141" fmla="*/ 1645096 w 12184637"/>
              <a:gd name="connsiteY41141" fmla="*/ 2023460 h 4608812"/>
              <a:gd name="connsiteX41142" fmla="*/ 1668287 w 12184637"/>
              <a:gd name="connsiteY41142" fmla="*/ 2023239 h 4608812"/>
              <a:gd name="connsiteX41143" fmla="*/ 1673809 w 12184637"/>
              <a:gd name="connsiteY41143" fmla="*/ 2017644 h 4608812"/>
              <a:gd name="connsiteX41144" fmla="*/ 1668214 w 12184637"/>
              <a:gd name="connsiteY41144" fmla="*/ 2012122 h 4608812"/>
              <a:gd name="connsiteX41145" fmla="*/ 1668214 w 12184637"/>
              <a:gd name="connsiteY41145" fmla="*/ 2012122 h 4608812"/>
              <a:gd name="connsiteX41146" fmla="*/ 1645022 w 12184637"/>
              <a:gd name="connsiteY41146" fmla="*/ 2012343 h 4608812"/>
              <a:gd name="connsiteX41147" fmla="*/ 1639501 w 12184637"/>
              <a:gd name="connsiteY41147" fmla="*/ 2017938 h 4608812"/>
              <a:gd name="connsiteX41148" fmla="*/ 1645096 w 12184637"/>
              <a:gd name="connsiteY41148" fmla="*/ 2023460 h 4608812"/>
              <a:gd name="connsiteX41149" fmla="*/ 1645096 w 12184637"/>
              <a:gd name="connsiteY41149" fmla="*/ 2023460 h 4608812"/>
              <a:gd name="connsiteX41150" fmla="*/ 1670128 w 12184637"/>
              <a:gd name="connsiteY41150" fmla="*/ 2022871 h 4608812"/>
              <a:gd name="connsiteX41151" fmla="*/ 1706571 w 12184637"/>
              <a:gd name="connsiteY41151" fmla="*/ 2009913 h 4608812"/>
              <a:gd name="connsiteX41152" fmla="*/ 1709958 w 12184637"/>
              <a:gd name="connsiteY41152" fmla="*/ 2002772 h 4608812"/>
              <a:gd name="connsiteX41153" fmla="*/ 1702817 w 12184637"/>
              <a:gd name="connsiteY41153" fmla="*/ 1999385 h 4608812"/>
              <a:gd name="connsiteX41154" fmla="*/ 1666373 w 12184637"/>
              <a:gd name="connsiteY41154" fmla="*/ 2012343 h 4608812"/>
              <a:gd name="connsiteX41155" fmla="*/ 1662987 w 12184637"/>
              <a:gd name="connsiteY41155" fmla="*/ 2019484 h 4608812"/>
              <a:gd name="connsiteX41156" fmla="*/ 1668287 w 12184637"/>
              <a:gd name="connsiteY41156" fmla="*/ 2023165 h 4608812"/>
              <a:gd name="connsiteX41157" fmla="*/ 1670128 w 12184637"/>
              <a:gd name="connsiteY41157" fmla="*/ 2022871 h 4608812"/>
              <a:gd name="connsiteX41158" fmla="*/ 1707381 w 12184637"/>
              <a:gd name="connsiteY41158" fmla="*/ 2009545 h 4608812"/>
              <a:gd name="connsiteX41159" fmla="*/ 1761200 w 12184637"/>
              <a:gd name="connsiteY41159" fmla="*/ 1979875 h 4608812"/>
              <a:gd name="connsiteX41160" fmla="*/ 1763409 w 12184637"/>
              <a:gd name="connsiteY41160" fmla="*/ 1972292 h 4608812"/>
              <a:gd name="connsiteX41161" fmla="*/ 1755825 w 12184637"/>
              <a:gd name="connsiteY41161" fmla="*/ 1970083 h 4608812"/>
              <a:gd name="connsiteX41162" fmla="*/ 1702007 w 12184637"/>
              <a:gd name="connsiteY41162" fmla="*/ 1999753 h 4608812"/>
              <a:gd name="connsiteX41163" fmla="*/ 1699798 w 12184637"/>
              <a:gd name="connsiteY41163" fmla="*/ 2007336 h 4608812"/>
              <a:gd name="connsiteX41164" fmla="*/ 1704731 w 12184637"/>
              <a:gd name="connsiteY41164" fmla="*/ 2010208 h 4608812"/>
              <a:gd name="connsiteX41165" fmla="*/ 1707381 w 12184637"/>
              <a:gd name="connsiteY41165" fmla="*/ 2009545 h 4608812"/>
              <a:gd name="connsiteX41166" fmla="*/ 1760905 w 12184637"/>
              <a:gd name="connsiteY41166" fmla="*/ 1980022 h 4608812"/>
              <a:gd name="connsiteX41167" fmla="*/ 1787042 w 12184637"/>
              <a:gd name="connsiteY41167" fmla="*/ 1967654 h 4608812"/>
              <a:gd name="connsiteX41168" fmla="*/ 1789692 w 12184637"/>
              <a:gd name="connsiteY41168" fmla="*/ 1960218 h 4608812"/>
              <a:gd name="connsiteX41169" fmla="*/ 1782256 w 12184637"/>
              <a:gd name="connsiteY41169" fmla="*/ 1957567 h 4608812"/>
              <a:gd name="connsiteX41170" fmla="*/ 1756120 w 12184637"/>
              <a:gd name="connsiteY41170" fmla="*/ 1969936 h 4608812"/>
              <a:gd name="connsiteX41171" fmla="*/ 1753470 w 12184637"/>
              <a:gd name="connsiteY41171" fmla="*/ 1977372 h 4608812"/>
              <a:gd name="connsiteX41172" fmla="*/ 1758550 w 12184637"/>
              <a:gd name="connsiteY41172" fmla="*/ 1980538 h 4608812"/>
              <a:gd name="connsiteX41173" fmla="*/ 1760905 w 12184637"/>
              <a:gd name="connsiteY41173" fmla="*/ 1980022 h 4608812"/>
              <a:gd name="connsiteX41174" fmla="*/ 1788146 w 12184637"/>
              <a:gd name="connsiteY41174" fmla="*/ 1966991 h 4608812"/>
              <a:gd name="connsiteX41175" fmla="*/ 1865082 w 12184637"/>
              <a:gd name="connsiteY41175" fmla="*/ 1905957 h 4608812"/>
              <a:gd name="connsiteX41176" fmla="*/ 1865966 w 12184637"/>
              <a:gd name="connsiteY41176" fmla="*/ 1898153 h 4608812"/>
              <a:gd name="connsiteX41177" fmla="*/ 1858162 w 12184637"/>
              <a:gd name="connsiteY41177" fmla="*/ 1897270 h 4608812"/>
              <a:gd name="connsiteX41178" fmla="*/ 1781225 w 12184637"/>
              <a:gd name="connsiteY41178" fmla="*/ 1958303 h 4608812"/>
              <a:gd name="connsiteX41179" fmla="*/ 1780342 w 12184637"/>
              <a:gd name="connsiteY41179" fmla="*/ 1966107 h 4608812"/>
              <a:gd name="connsiteX41180" fmla="*/ 1784759 w 12184637"/>
              <a:gd name="connsiteY41180" fmla="*/ 1968243 h 4608812"/>
              <a:gd name="connsiteX41181" fmla="*/ 1788146 w 12184637"/>
              <a:gd name="connsiteY41181" fmla="*/ 1966991 h 4608812"/>
              <a:gd name="connsiteX41182" fmla="*/ 1865082 w 12184637"/>
              <a:gd name="connsiteY41182" fmla="*/ 1905957 h 4608812"/>
              <a:gd name="connsiteX41183" fmla="*/ 1883046 w 12184637"/>
              <a:gd name="connsiteY41183" fmla="*/ 1891748 h 4608812"/>
              <a:gd name="connsiteX41184" fmla="*/ 1883930 w 12184637"/>
              <a:gd name="connsiteY41184" fmla="*/ 1883944 h 4608812"/>
              <a:gd name="connsiteX41185" fmla="*/ 1876126 w 12184637"/>
              <a:gd name="connsiteY41185" fmla="*/ 1883061 h 4608812"/>
              <a:gd name="connsiteX41186" fmla="*/ 1858162 w 12184637"/>
              <a:gd name="connsiteY41186" fmla="*/ 1897270 h 4608812"/>
              <a:gd name="connsiteX41187" fmla="*/ 1857278 w 12184637"/>
              <a:gd name="connsiteY41187" fmla="*/ 1905074 h 4608812"/>
              <a:gd name="connsiteX41188" fmla="*/ 1861696 w 12184637"/>
              <a:gd name="connsiteY41188" fmla="*/ 1907209 h 4608812"/>
              <a:gd name="connsiteX41189" fmla="*/ 1865082 w 12184637"/>
              <a:gd name="connsiteY41189" fmla="*/ 1905957 h 4608812"/>
              <a:gd name="connsiteX41190" fmla="*/ 1883046 w 12184637"/>
              <a:gd name="connsiteY41190" fmla="*/ 1891748 h 4608812"/>
              <a:gd name="connsiteX41191" fmla="*/ 1888200 w 12184637"/>
              <a:gd name="connsiteY41191" fmla="*/ 1887699 h 4608812"/>
              <a:gd name="connsiteX41192" fmla="*/ 1889083 w 12184637"/>
              <a:gd name="connsiteY41192" fmla="*/ 1879895 h 4608812"/>
              <a:gd name="connsiteX41193" fmla="*/ 1881279 w 12184637"/>
              <a:gd name="connsiteY41193" fmla="*/ 1879011 h 4608812"/>
              <a:gd name="connsiteX41194" fmla="*/ 1876126 w 12184637"/>
              <a:gd name="connsiteY41194" fmla="*/ 1883061 h 4608812"/>
              <a:gd name="connsiteX41195" fmla="*/ 1875242 w 12184637"/>
              <a:gd name="connsiteY41195" fmla="*/ 1890864 h 4608812"/>
              <a:gd name="connsiteX41196" fmla="*/ 1879660 w 12184637"/>
              <a:gd name="connsiteY41196" fmla="*/ 1893000 h 4608812"/>
              <a:gd name="connsiteX41197" fmla="*/ 1883046 w 12184637"/>
              <a:gd name="connsiteY41197" fmla="*/ 1891748 h 4608812"/>
              <a:gd name="connsiteX41198" fmla="*/ 1889083 w 12184637"/>
              <a:gd name="connsiteY41198" fmla="*/ 1886742 h 4608812"/>
              <a:gd name="connsiteX41199" fmla="*/ 1967345 w 12184637"/>
              <a:gd name="connsiteY41199" fmla="*/ 1788160 h 4608812"/>
              <a:gd name="connsiteX41200" fmla="*/ 1966461 w 12184637"/>
              <a:gd name="connsiteY41200" fmla="*/ 1780356 h 4608812"/>
              <a:gd name="connsiteX41201" fmla="*/ 1958657 w 12184637"/>
              <a:gd name="connsiteY41201" fmla="*/ 1781240 h 4608812"/>
              <a:gd name="connsiteX41202" fmla="*/ 1880396 w 12184637"/>
              <a:gd name="connsiteY41202" fmla="*/ 1879821 h 4608812"/>
              <a:gd name="connsiteX41203" fmla="*/ 1881279 w 12184637"/>
              <a:gd name="connsiteY41203" fmla="*/ 1887625 h 4608812"/>
              <a:gd name="connsiteX41204" fmla="*/ 1884813 w 12184637"/>
              <a:gd name="connsiteY41204" fmla="*/ 1888803 h 4608812"/>
              <a:gd name="connsiteX41205" fmla="*/ 1889083 w 12184637"/>
              <a:gd name="connsiteY41205" fmla="*/ 1886742 h 4608812"/>
              <a:gd name="connsiteX41206" fmla="*/ 1967345 w 12184637"/>
              <a:gd name="connsiteY41206" fmla="*/ 1788160 h 4608812"/>
              <a:gd name="connsiteX41207" fmla="*/ 1970143 w 12184637"/>
              <a:gd name="connsiteY41207" fmla="*/ 1784626 h 4608812"/>
              <a:gd name="connsiteX41208" fmla="*/ 1969259 w 12184637"/>
              <a:gd name="connsiteY41208" fmla="*/ 1776822 h 4608812"/>
              <a:gd name="connsiteX41209" fmla="*/ 1961455 w 12184637"/>
              <a:gd name="connsiteY41209" fmla="*/ 1777706 h 4608812"/>
              <a:gd name="connsiteX41210" fmla="*/ 1958657 w 12184637"/>
              <a:gd name="connsiteY41210" fmla="*/ 1781240 h 4608812"/>
              <a:gd name="connsiteX41211" fmla="*/ 1959541 w 12184637"/>
              <a:gd name="connsiteY41211" fmla="*/ 1789044 h 4608812"/>
              <a:gd name="connsiteX41212" fmla="*/ 1963075 w 12184637"/>
              <a:gd name="connsiteY41212" fmla="*/ 1790295 h 4608812"/>
              <a:gd name="connsiteX41213" fmla="*/ 1967345 w 12184637"/>
              <a:gd name="connsiteY41213" fmla="*/ 1788160 h 4608812"/>
              <a:gd name="connsiteX41214" fmla="*/ 1970805 w 12184637"/>
              <a:gd name="connsiteY41214" fmla="*/ 1783596 h 4608812"/>
              <a:gd name="connsiteX41215" fmla="*/ 2029115 w 12184637"/>
              <a:gd name="connsiteY41215" fmla="*/ 1663148 h 4608812"/>
              <a:gd name="connsiteX41216" fmla="*/ 2026538 w 12184637"/>
              <a:gd name="connsiteY41216" fmla="*/ 1655712 h 4608812"/>
              <a:gd name="connsiteX41217" fmla="*/ 2019102 w 12184637"/>
              <a:gd name="connsiteY41217" fmla="*/ 1658289 h 4608812"/>
              <a:gd name="connsiteX41218" fmla="*/ 1960792 w 12184637"/>
              <a:gd name="connsiteY41218" fmla="*/ 1778736 h 4608812"/>
              <a:gd name="connsiteX41219" fmla="*/ 1963369 w 12184637"/>
              <a:gd name="connsiteY41219" fmla="*/ 1786172 h 4608812"/>
              <a:gd name="connsiteX41220" fmla="*/ 1965799 w 12184637"/>
              <a:gd name="connsiteY41220" fmla="*/ 1786761 h 4608812"/>
              <a:gd name="connsiteX41221" fmla="*/ 1970805 w 12184637"/>
              <a:gd name="connsiteY41221" fmla="*/ 1783596 h 4608812"/>
              <a:gd name="connsiteX41222" fmla="*/ 2029115 w 12184637"/>
              <a:gd name="connsiteY41222" fmla="*/ 1663074 h 4608812"/>
              <a:gd name="connsiteX41223" fmla="*/ 2030514 w 12184637"/>
              <a:gd name="connsiteY41223" fmla="*/ 1660277 h 4608812"/>
              <a:gd name="connsiteX41224" fmla="*/ 2027937 w 12184637"/>
              <a:gd name="connsiteY41224" fmla="*/ 1652841 h 4608812"/>
              <a:gd name="connsiteX41225" fmla="*/ 2020501 w 12184637"/>
              <a:gd name="connsiteY41225" fmla="*/ 1655418 h 4608812"/>
              <a:gd name="connsiteX41226" fmla="*/ 2019102 w 12184637"/>
              <a:gd name="connsiteY41226" fmla="*/ 1658215 h 4608812"/>
              <a:gd name="connsiteX41227" fmla="*/ 2021679 w 12184637"/>
              <a:gd name="connsiteY41227" fmla="*/ 1665651 h 4608812"/>
              <a:gd name="connsiteX41228" fmla="*/ 2024108 w 12184637"/>
              <a:gd name="connsiteY41228" fmla="*/ 1666167 h 4608812"/>
              <a:gd name="connsiteX41229" fmla="*/ 2029115 w 12184637"/>
              <a:gd name="connsiteY41229" fmla="*/ 1663074 h 4608812"/>
              <a:gd name="connsiteX41230" fmla="*/ 2030882 w 12184637"/>
              <a:gd name="connsiteY41230" fmla="*/ 1659320 h 4608812"/>
              <a:gd name="connsiteX41231" fmla="*/ 2067840 w 12184637"/>
              <a:gd name="connsiteY41231" fmla="*/ 1520025 h 4608812"/>
              <a:gd name="connsiteX41232" fmla="*/ 2063865 w 12184637"/>
              <a:gd name="connsiteY41232" fmla="*/ 1513178 h 4608812"/>
              <a:gd name="connsiteX41233" fmla="*/ 2057018 w 12184637"/>
              <a:gd name="connsiteY41233" fmla="*/ 1517153 h 4608812"/>
              <a:gd name="connsiteX41234" fmla="*/ 2020059 w 12184637"/>
              <a:gd name="connsiteY41234" fmla="*/ 1656448 h 4608812"/>
              <a:gd name="connsiteX41235" fmla="*/ 2024035 w 12184637"/>
              <a:gd name="connsiteY41235" fmla="*/ 1663295 h 4608812"/>
              <a:gd name="connsiteX41236" fmla="*/ 2025507 w 12184637"/>
              <a:gd name="connsiteY41236" fmla="*/ 1663516 h 4608812"/>
              <a:gd name="connsiteX41237" fmla="*/ 2030882 w 12184637"/>
              <a:gd name="connsiteY41237" fmla="*/ 1659320 h 4608812"/>
              <a:gd name="connsiteX41238" fmla="*/ 2067988 w 12184637"/>
              <a:gd name="connsiteY41238" fmla="*/ 1519067 h 4608812"/>
              <a:gd name="connsiteX41239" fmla="*/ 2081019 w 12184637"/>
              <a:gd name="connsiteY41239" fmla="*/ 1368876 h 4608812"/>
              <a:gd name="connsiteX41240" fmla="*/ 2075939 w 12184637"/>
              <a:gd name="connsiteY41240" fmla="*/ 1362839 h 4608812"/>
              <a:gd name="connsiteX41241" fmla="*/ 2069902 w 12184637"/>
              <a:gd name="connsiteY41241" fmla="*/ 1367919 h 4608812"/>
              <a:gd name="connsiteX41242" fmla="*/ 2056871 w 12184637"/>
              <a:gd name="connsiteY41242" fmla="*/ 1518110 h 4608812"/>
              <a:gd name="connsiteX41243" fmla="*/ 2061951 w 12184637"/>
              <a:gd name="connsiteY41243" fmla="*/ 1524147 h 4608812"/>
              <a:gd name="connsiteX41244" fmla="*/ 2062466 w 12184637"/>
              <a:gd name="connsiteY41244" fmla="*/ 1524147 h 4608812"/>
              <a:gd name="connsiteX41245" fmla="*/ 2067988 w 12184637"/>
              <a:gd name="connsiteY41245" fmla="*/ 1519067 h 4608812"/>
              <a:gd name="connsiteX41246" fmla="*/ 2075939 w 12184637"/>
              <a:gd name="connsiteY41246" fmla="*/ 1373956 h 4608812"/>
              <a:gd name="connsiteX41247" fmla="*/ 2081093 w 12184637"/>
              <a:gd name="connsiteY41247" fmla="*/ 1367993 h 4608812"/>
              <a:gd name="connsiteX41248" fmla="*/ 2069018 w 12184637"/>
              <a:gd name="connsiteY41248" fmla="*/ 1212132 h 4608812"/>
              <a:gd name="connsiteX41249" fmla="*/ 2063055 w 12184637"/>
              <a:gd name="connsiteY41249" fmla="*/ 1206979 h 4608812"/>
              <a:gd name="connsiteX41250" fmla="*/ 2057901 w 12184637"/>
              <a:gd name="connsiteY41250" fmla="*/ 1212942 h 4608812"/>
              <a:gd name="connsiteX41251" fmla="*/ 2069976 w 12184637"/>
              <a:gd name="connsiteY41251" fmla="*/ 1368802 h 4608812"/>
              <a:gd name="connsiteX41252" fmla="*/ 2075571 w 12184637"/>
              <a:gd name="connsiteY41252" fmla="*/ 1373956 h 4608812"/>
              <a:gd name="connsiteX41253" fmla="*/ 2075939 w 12184637"/>
              <a:gd name="connsiteY41253" fmla="*/ 1373956 h 4608812"/>
              <a:gd name="connsiteX41254" fmla="*/ 2064748 w 12184637"/>
              <a:gd name="connsiteY41254" fmla="*/ 1217875 h 4608812"/>
              <a:gd name="connsiteX41255" fmla="*/ 2068871 w 12184637"/>
              <a:gd name="connsiteY41255" fmla="*/ 1211175 h 4608812"/>
              <a:gd name="connsiteX41256" fmla="*/ 2030514 w 12184637"/>
              <a:gd name="connsiteY41256" fmla="*/ 1054873 h 4608812"/>
              <a:gd name="connsiteX41257" fmla="*/ 2023740 w 12184637"/>
              <a:gd name="connsiteY41257" fmla="*/ 1050750 h 4608812"/>
              <a:gd name="connsiteX41258" fmla="*/ 2019617 w 12184637"/>
              <a:gd name="connsiteY41258" fmla="*/ 1057450 h 4608812"/>
              <a:gd name="connsiteX41259" fmla="*/ 2057975 w 12184637"/>
              <a:gd name="connsiteY41259" fmla="*/ 1213752 h 4608812"/>
              <a:gd name="connsiteX41260" fmla="*/ 2063423 w 12184637"/>
              <a:gd name="connsiteY41260" fmla="*/ 1218022 h 4608812"/>
              <a:gd name="connsiteX41261" fmla="*/ 2064748 w 12184637"/>
              <a:gd name="connsiteY41261" fmla="*/ 1217875 h 4608812"/>
              <a:gd name="connsiteX41262" fmla="*/ 2027053 w 12184637"/>
              <a:gd name="connsiteY41262" fmla="*/ 1060910 h 4608812"/>
              <a:gd name="connsiteX41263" fmla="*/ 2029851 w 12184637"/>
              <a:gd name="connsiteY41263" fmla="*/ 1053180 h 4608812"/>
              <a:gd name="connsiteX41264" fmla="*/ 2022562 w 12184637"/>
              <a:gd name="connsiteY41264" fmla="*/ 1050235 h 4608812"/>
              <a:gd name="connsiteX41265" fmla="*/ 2019617 w 12184637"/>
              <a:gd name="connsiteY41265" fmla="*/ 1057524 h 4608812"/>
              <a:gd name="connsiteX41266" fmla="*/ 2019985 w 12184637"/>
              <a:gd name="connsiteY41266" fmla="*/ 1058407 h 4608812"/>
              <a:gd name="connsiteX41267" fmla="*/ 2024697 w 12184637"/>
              <a:gd name="connsiteY41267" fmla="*/ 1061499 h 4608812"/>
              <a:gd name="connsiteX41268" fmla="*/ 2027053 w 12184637"/>
              <a:gd name="connsiteY41268" fmla="*/ 1060910 h 4608812"/>
              <a:gd name="connsiteX41269" fmla="*/ 2026832 w 12184637"/>
              <a:gd name="connsiteY41269" fmla="*/ 1060469 h 4608812"/>
              <a:gd name="connsiteX41270" fmla="*/ 2029851 w 12184637"/>
              <a:gd name="connsiteY41270" fmla="*/ 1053180 h 4608812"/>
              <a:gd name="connsiteX41271" fmla="*/ 1968155 w 12184637"/>
              <a:gd name="connsiteY41271" fmla="*/ 904019 h 4608812"/>
              <a:gd name="connsiteX41272" fmla="*/ 1960866 w 12184637"/>
              <a:gd name="connsiteY41272" fmla="*/ 901001 h 4608812"/>
              <a:gd name="connsiteX41273" fmla="*/ 1957848 w 12184637"/>
              <a:gd name="connsiteY41273" fmla="*/ 908289 h 4608812"/>
              <a:gd name="connsiteX41274" fmla="*/ 2019544 w 12184637"/>
              <a:gd name="connsiteY41274" fmla="*/ 1057450 h 4608812"/>
              <a:gd name="connsiteX41275" fmla="*/ 2024697 w 12184637"/>
              <a:gd name="connsiteY41275" fmla="*/ 1060910 h 4608812"/>
              <a:gd name="connsiteX41276" fmla="*/ 2026832 w 12184637"/>
              <a:gd name="connsiteY41276" fmla="*/ 1060469 h 4608812"/>
              <a:gd name="connsiteX41277" fmla="*/ 9226812 w 12184637"/>
              <a:gd name="connsiteY41277" fmla="*/ 1395380 h 4608812"/>
              <a:gd name="connsiteX41278" fmla="*/ 9223205 w 12184637"/>
              <a:gd name="connsiteY41278" fmla="*/ 1388386 h 4608812"/>
              <a:gd name="connsiteX41279" fmla="*/ 9166661 w 12184637"/>
              <a:gd name="connsiteY41279" fmla="*/ 1370422 h 4608812"/>
              <a:gd name="connsiteX41280" fmla="*/ 9159668 w 12184637"/>
              <a:gd name="connsiteY41280" fmla="*/ 1374030 h 4608812"/>
              <a:gd name="connsiteX41281" fmla="*/ 9163275 w 12184637"/>
              <a:gd name="connsiteY41281" fmla="*/ 1381024 h 4608812"/>
              <a:gd name="connsiteX41282" fmla="*/ 9219818 w 12184637"/>
              <a:gd name="connsiteY41282" fmla="*/ 1398988 h 4608812"/>
              <a:gd name="connsiteX41283" fmla="*/ 9221511 w 12184637"/>
              <a:gd name="connsiteY41283" fmla="*/ 1399282 h 4608812"/>
              <a:gd name="connsiteX41284" fmla="*/ 9226812 w 12184637"/>
              <a:gd name="connsiteY41284" fmla="*/ 1395380 h 4608812"/>
              <a:gd name="connsiteX41285" fmla="*/ 9349910 w 12184637"/>
              <a:gd name="connsiteY41285" fmla="*/ 1396190 h 4608812"/>
              <a:gd name="connsiteX41286" fmla="*/ 9344462 w 12184637"/>
              <a:gd name="connsiteY41286" fmla="*/ 1390521 h 4608812"/>
              <a:gd name="connsiteX41287" fmla="*/ 9221659 w 12184637"/>
              <a:gd name="connsiteY41287" fmla="*/ 1388092 h 4608812"/>
              <a:gd name="connsiteX41288" fmla="*/ 9215990 w 12184637"/>
              <a:gd name="connsiteY41288" fmla="*/ 1393540 h 4608812"/>
              <a:gd name="connsiteX41289" fmla="*/ 9221438 w 12184637"/>
              <a:gd name="connsiteY41289" fmla="*/ 1399209 h 4608812"/>
              <a:gd name="connsiteX41290" fmla="*/ 9344241 w 12184637"/>
              <a:gd name="connsiteY41290" fmla="*/ 1401638 h 4608812"/>
              <a:gd name="connsiteX41291" fmla="*/ 9344388 w 12184637"/>
              <a:gd name="connsiteY41291" fmla="*/ 1401638 h 4608812"/>
              <a:gd name="connsiteX41292" fmla="*/ 9349910 w 12184637"/>
              <a:gd name="connsiteY41292" fmla="*/ 1396190 h 4608812"/>
              <a:gd name="connsiteX41293" fmla="*/ 9468885 w 12184637"/>
              <a:gd name="connsiteY41293" fmla="*/ 1415332 h 4608812"/>
              <a:gd name="connsiteX41294" fmla="*/ 9464247 w 12184637"/>
              <a:gd name="connsiteY41294" fmla="*/ 1409001 h 4608812"/>
              <a:gd name="connsiteX41295" fmla="*/ 9345198 w 12184637"/>
              <a:gd name="connsiteY41295" fmla="*/ 1390669 h 4608812"/>
              <a:gd name="connsiteX41296" fmla="*/ 9338866 w 12184637"/>
              <a:gd name="connsiteY41296" fmla="*/ 1395307 h 4608812"/>
              <a:gd name="connsiteX41297" fmla="*/ 9343505 w 12184637"/>
              <a:gd name="connsiteY41297" fmla="*/ 1401638 h 4608812"/>
              <a:gd name="connsiteX41298" fmla="*/ 9462554 w 12184637"/>
              <a:gd name="connsiteY41298" fmla="*/ 1419971 h 4608812"/>
              <a:gd name="connsiteX41299" fmla="*/ 9463437 w 12184637"/>
              <a:gd name="connsiteY41299" fmla="*/ 1420044 h 4608812"/>
              <a:gd name="connsiteX41300" fmla="*/ 9468885 w 12184637"/>
              <a:gd name="connsiteY41300" fmla="*/ 1415332 h 4608812"/>
              <a:gd name="connsiteX41301" fmla="*/ 9522188 w 12184637"/>
              <a:gd name="connsiteY41301" fmla="*/ 1459285 h 4608812"/>
              <a:gd name="connsiteX41302" fmla="*/ 9521157 w 12184637"/>
              <a:gd name="connsiteY41302" fmla="*/ 1451481 h 4608812"/>
              <a:gd name="connsiteX41303" fmla="*/ 9466823 w 12184637"/>
              <a:gd name="connsiteY41303" fmla="*/ 1410105 h 4608812"/>
              <a:gd name="connsiteX41304" fmla="*/ 9459020 w 12184637"/>
              <a:gd name="connsiteY41304" fmla="*/ 1411136 h 4608812"/>
              <a:gd name="connsiteX41305" fmla="*/ 9460051 w 12184637"/>
              <a:gd name="connsiteY41305" fmla="*/ 1418940 h 4608812"/>
              <a:gd name="connsiteX41306" fmla="*/ 9514385 w 12184637"/>
              <a:gd name="connsiteY41306" fmla="*/ 1460390 h 4608812"/>
              <a:gd name="connsiteX41307" fmla="*/ 9517771 w 12184637"/>
              <a:gd name="connsiteY41307" fmla="*/ 1461494 h 4608812"/>
              <a:gd name="connsiteX41308" fmla="*/ 9522188 w 12184637"/>
              <a:gd name="connsiteY41308" fmla="*/ 1459285 h 4608812"/>
              <a:gd name="connsiteX41309" fmla="*/ 9569160 w 12184637"/>
              <a:gd name="connsiteY41309" fmla="*/ 1519730 h 4608812"/>
              <a:gd name="connsiteX41310" fmla="*/ 9569970 w 12184637"/>
              <a:gd name="connsiteY41310" fmla="*/ 1511926 h 4608812"/>
              <a:gd name="connsiteX41311" fmla="*/ 9522041 w 12184637"/>
              <a:gd name="connsiteY41311" fmla="*/ 1452438 h 4608812"/>
              <a:gd name="connsiteX41312" fmla="*/ 9514237 w 12184637"/>
              <a:gd name="connsiteY41312" fmla="*/ 1451555 h 4608812"/>
              <a:gd name="connsiteX41313" fmla="*/ 9513354 w 12184637"/>
              <a:gd name="connsiteY41313" fmla="*/ 1459359 h 4608812"/>
              <a:gd name="connsiteX41314" fmla="*/ 9561283 w 12184637"/>
              <a:gd name="connsiteY41314" fmla="*/ 1518847 h 4608812"/>
              <a:gd name="connsiteX41315" fmla="*/ 9565700 w 12184637"/>
              <a:gd name="connsiteY41315" fmla="*/ 1520908 h 4608812"/>
              <a:gd name="connsiteX41316" fmla="*/ 9569160 w 12184637"/>
              <a:gd name="connsiteY41316" fmla="*/ 1519730 h 4608812"/>
              <a:gd name="connsiteX41317" fmla="*/ 9607150 w 12184637"/>
              <a:gd name="connsiteY41317" fmla="*/ 1592912 h 4608812"/>
              <a:gd name="connsiteX41318" fmla="*/ 9609431 w 12184637"/>
              <a:gd name="connsiteY41318" fmla="*/ 1585402 h 4608812"/>
              <a:gd name="connsiteX41319" fmla="*/ 9570559 w 12184637"/>
              <a:gd name="connsiteY41319" fmla="*/ 1512736 h 4608812"/>
              <a:gd name="connsiteX41320" fmla="*/ 9563049 w 12184637"/>
              <a:gd name="connsiteY41320" fmla="*/ 1510454 h 4608812"/>
              <a:gd name="connsiteX41321" fmla="*/ 9560767 w 12184637"/>
              <a:gd name="connsiteY41321" fmla="*/ 1517963 h 4608812"/>
              <a:gd name="connsiteX41322" fmla="*/ 9599640 w 12184637"/>
              <a:gd name="connsiteY41322" fmla="*/ 1590629 h 4608812"/>
              <a:gd name="connsiteX41323" fmla="*/ 9604573 w 12184637"/>
              <a:gd name="connsiteY41323" fmla="*/ 1593574 h 4608812"/>
              <a:gd name="connsiteX41324" fmla="*/ 9607150 w 12184637"/>
              <a:gd name="connsiteY41324" fmla="*/ 1592912 h 4608812"/>
              <a:gd name="connsiteX41325" fmla="*/ 9633580 w 12184637"/>
              <a:gd name="connsiteY41325" fmla="*/ 1673897 h 4608812"/>
              <a:gd name="connsiteX41326" fmla="*/ 9637040 w 12184637"/>
              <a:gd name="connsiteY41326" fmla="*/ 1666829 h 4608812"/>
              <a:gd name="connsiteX41327" fmla="*/ 9609800 w 12184637"/>
              <a:gd name="connsiteY41327" fmla="*/ 1586212 h 4608812"/>
              <a:gd name="connsiteX41328" fmla="*/ 9602732 w 12184637"/>
              <a:gd name="connsiteY41328" fmla="*/ 1582751 h 4608812"/>
              <a:gd name="connsiteX41329" fmla="*/ 9599271 w 12184637"/>
              <a:gd name="connsiteY41329" fmla="*/ 1589819 h 4608812"/>
              <a:gd name="connsiteX41330" fmla="*/ 9626513 w 12184637"/>
              <a:gd name="connsiteY41330" fmla="*/ 1670437 h 4608812"/>
              <a:gd name="connsiteX41331" fmla="*/ 9631813 w 12184637"/>
              <a:gd name="connsiteY41331" fmla="*/ 1674191 h 4608812"/>
              <a:gd name="connsiteX41332" fmla="*/ 9633580 w 12184637"/>
              <a:gd name="connsiteY41332" fmla="*/ 1673897 h 4608812"/>
              <a:gd name="connsiteX41333" fmla="*/ 9650072 w 12184637"/>
              <a:gd name="connsiteY41333" fmla="*/ 1758564 h 4608812"/>
              <a:gd name="connsiteX41334" fmla="*/ 9654415 w 12184637"/>
              <a:gd name="connsiteY41334" fmla="*/ 1752011 h 4608812"/>
              <a:gd name="connsiteX41335" fmla="*/ 9637261 w 12184637"/>
              <a:gd name="connsiteY41335" fmla="*/ 1667492 h 4608812"/>
              <a:gd name="connsiteX41336" fmla="*/ 9630709 w 12184637"/>
              <a:gd name="connsiteY41336" fmla="*/ 1663148 h 4608812"/>
              <a:gd name="connsiteX41337" fmla="*/ 9626365 w 12184637"/>
              <a:gd name="connsiteY41337" fmla="*/ 1669700 h 4608812"/>
              <a:gd name="connsiteX41338" fmla="*/ 9643519 w 12184637"/>
              <a:gd name="connsiteY41338" fmla="*/ 1754220 h 4608812"/>
              <a:gd name="connsiteX41339" fmla="*/ 9649041 w 12184637"/>
              <a:gd name="connsiteY41339" fmla="*/ 1758711 h 4608812"/>
              <a:gd name="connsiteX41340" fmla="*/ 9650072 w 12184637"/>
              <a:gd name="connsiteY41340" fmla="*/ 1758564 h 4608812"/>
              <a:gd name="connsiteX41341" fmla="*/ 9658096 w 12184637"/>
              <a:gd name="connsiteY41341" fmla="*/ 1843010 h 4608812"/>
              <a:gd name="connsiteX41342" fmla="*/ 9663103 w 12184637"/>
              <a:gd name="connsiteY41342" fmla="*/ 1836899 h 4608812"/>
              <a:gd name="connsiteX41343" fmla="*/ 9654489 w 12184637"/>
              <a:gd name="connsiteY41343" fmla="*/ 1752600 h 4608812"/>
              <a:gd name="connsiteX41344" fmla="*/ 9648378 w 12184637"/>
              <a:gd name="connsiteY41344" fmla="*/ 1747594 h 4608812"/>
              <a:gd name="connsiteX41345" fmla="*/ 9643372 w 12184637"/>
              <a:gd name="connsiteY41345" fmla="*/ 1753705 h 4608812"/>
              <a:gd name="connsiteX41346" fmla="*/ 9651986 w 12184637"/>
              <a:gd name="connsiteY41346" fmla="*/ 1838003 h 4608812"/>
              <a:gd name="connsiteX41347" fmla="*/ 9657581 w 12184637"/>
              <a:gd name="connsiteY41347" fmla="*/ 1843010 h 4608812"/>
              <a:gd name="connsiteX41348" fmla="*/ 9658096 w 12184637"/>
              <a:gd name="connsiteY41348" fmla="*/ 1843010 h 4608812"/>
              <a:gd name="connsiteX41349" fmla="*/ 9659348 w 12184637"/>
              <a:gd name="connsiteY41349" fmla="*/ 1922891 h 4608812"/>
              <a:gd name="connsiteX41350" fmla="*/ 9664796 w 12184637"/>
              <a:gd name="connsiteY41350" fmla="*/ 1917222 h 4608812"/>
              <a:gd name="connsiteX41351" fmla="*/ 9663103 w 12184637"/>
              <a:gd name="connsiteY41351" fmla="*/ 1837340 h 4608812"/>
              <a:gd name="connsiteX41352" fmla="*/ 9657508 w 12184637"/>
              <a:gd name="connsiteY41352" fmla="*/ 1831892 h 4608812"/>
              <a:gd name="connsiteX41353" fmla="*/ 9657434 w 12184637"/>
              <a:gd name="connsiteY41353" fmla="*/ 1831892 h 4608812"/>
              <a:gd name="connsiteX41354" fmla="*/ 9651986 w 12184637"/>
              <a:gd name="connsiteY41354" fmla="*/ 1837561 h 4608812"/>
              <a:gd name="connsiteX41355" fmla="*/ 9653679 w 12184637"/>
              <a:gd name="connsiteY41355" fmla="*/ 1917443 h 4608812"/>
              <a:gd name="connsiteX41356" fmla="*/ 9659275 w 12184637"/>
              <a:gd name="connsiteY41356" fmla="*/ 1922891 h 4608812"/>
              <a:gd name="connsiteX41357" fmla="*/ 9659348 w 12184637"/>
              <a:gd name="connsiteY41357" fmla="*/ 1922891 h 4608812"/>
              <a:gd name="connsiteX41358" fmla="*/ 9661336 w 12184637"/>
              <a:gd name="connsiteY41358" fmla="*/ 1988783 h 4608812"/>
              <a:gd name="connsiteX41359" fmla="*/ 9664796 w 12184637"/>
              <a:gd name="connsiteY41359" fmla="*/ 1917516 h 4608812"/>
              <a:gd name="connsiteX41360" fmla="*/ 9659496 w 12184637"/>
              <a:gd name="connsiteY41360" fmla="*/ 1911700 h 4608812"/>
              <a:gd name="connsiteX41361" fmla="*/ 9653679 w 12184637"/>
              <a:gd name="connsiteY41361" fmla="*/ 1917001 h 4608812"/>
              <a:gd name="connsiteX41362" fmla="*/ 9650219 w 12184637"/>
              <a:gd name="connsiteY41362" fmla="*/ 1988268 h 4608812"/>
              <a:gd name="connsiteX41363" fmla="*/ 9655520 w 12184637"/>
              <a:gd name="connsiteY41363" fmla="*/ 1994084 h 4608812"/>
              <a:gd name="connsiteX41364" fmla="*/ 9655814 w 12184637"/>
              <a:gd name="connsiteY41364" fmla="*/ 1994084 h 4608812"/>
              <a:gd name="connsiteX41365" fmla="*/ 9661336 w 12184637"/>
              <a:gd name="connsiteY41365" fmla="*/ 1988783 h 4608812"/>
              <a:gd name="connsiteX41366" fmla="*/ 9652133 w 12184637"/>
              <a:gd name="connsiteY41366" fmla="*/ 2055781 h 4608812"/>
              <a:gd name="connsiteX41367" fmla="*/ 9661336 w 12184637"/>
              <a:gd name="connsiteY41367" fmla="*/ 1989299 h 4608812"/>
              <a:gd name="connsiteX41368" fmla="*/ 9656550 w 12184637"/>
              <a:gd name="connsiteY41368" fmla="*/ 1983041 h 4608812"/>
              <a:gd name="connsiteX41369" fmla="*/ 9650293 w 12184637"/>
              <a:gd name="connsiteY41369" fmla="*/ 1987826 h 4608812"/>
              <a:gd name="connsiteX41370" fmla="*/ 9641090 w 12184637"/>
              <a:gd name="connsiteY41370" fmla="*/ 2054308 h 4608812"/>
              <a:gd name="connsiteX41371" fmla="*/ 9645875 w 12184637"/>
              <a:gd name="connsiteY41371" fmla="*/ 2060566 h 4608812"/>
              <a:gd name="connsiteX41372" fmla="*/ 9646685 w 12184637"/>
              <a:gd name="connsiteY41372" fmla="*/ 2060640 h 4608812"/>
              <a:gd name="connsiteX41373" fmla="*/ 9652133 w 12184637"/>
              <a:gd name="connsiteY41373" fmla="*/ 2055781 h 4608812"/>
              <a:gd name="connsiteX41374" fmla="*/ 9636599 w 12184637"/>
              <a:gd name="connsiteY41374" fmla="*/ 2122042 h 4608812"/>
              <a:gd name="connsiteX41375" fmla="*/ 9651986 w 12184637"/>
              <a:gd name="connsiteY41375" fmla="*/ 2056370 h 4608812"/>
              <a:gd name="connsiteX41376" fmla="*/ 9647790 w 12184637"/>
              <a:gd name="connsiteY41376" fmla="*/ 2049670 h 4608812"/>
              <a:gd name="connsiteX41377" fmla="*/ 9641090 w 12184637"/>
              <a:gd name="connsiteY41377" fmla="*/ 2053866 h 4608812"/>
              <a:gd name="connsiteX41378" fmla="*/ 9625703 w 12184637"/>
              <a:gd name="connsiteY41378" fmla="*/ 2119538 h 4608812"/>
              <a:gd name="connsiteX41379" fmla="*/ 9629899 w 12184637"/>
              <a:gd name="connsiteY41379" fmla="*/ 2126238 h 4608812"/>
              <a:gd name="connsiteX41380" fmla="*/ 9631225 w 12184637"/>
              <a:gd name="connsiteY41380" fmla="*/ 2126385 h 4608812"/>
              <a:gd name="connsiteX41381" fmla="*/ 9636599 w 12184637"/>
              <a:gd name="connsiteY41381" fmla="*/ 2122042 h 4608812"/>
              <a:gd name="connsiteX41382" fmla="*/ 9614512 w 12184637"/>
              <a:gd name="connsiteY41382" fmla="*/ 2191247 h 4608812"/>
              <a:gd name="connsiteX41383" fmla="*/ 9636525 w 12184637"/>
              <a:gd name="connsiteY41383" fmla="*/ 2122410 h 4608812"/>
              <a:gd name="connsiteX41384" fmla="*/ 9632918 w 12184637"/>
              <a:gd name="connsiteY41384" fmla="*/ 2115415 h 4608812"/>
              <a:gd name="connsiteX41385" fmla="*/ 9625923 w 12184637"/>
              <a:gd name="connsiteY41385" fmla="*/ 2119023 h 4608812"/>
              <a:gd name="connsiteX41386" fmla="*/ 9603910 w 12184637"/>
              <a:gd name="connsiteY41386" fmla="*/ 2187861 h 4608812"/>
              <a:gd name="connsiteX41387" fmla="*/ 9607517 w 12184637"/>
              <a:gd name="connsiteY41387" fmla="*/ 2194855 h 4608812"/>
              <a:gd name="connsiteX41388" fmla="*/ 9609284 w 12184637"/>
              <a:gd name="connsiteY41388" fmla="*/ 2195149 h 4608812"/>
              <a:gd name="connsiteX41389" fmla="*/ 9614512 w 12184637"/>
              <a:gd name="connsiteY41389" fmla="*/ 2191247 h 4608812"/>
              <a:gd name="connsiteX41390" fmla="*/ 9585357 w 12184637"/>
              <a:gd name="connsiteY41390" fmla="*/ 2267447 h 4608812"/>
              <a:gd name="connsiteX41391" fmla="*/ 9614438 w 12184637"/>
              <a:gd name="connsiteY41391" fmla="*/ 2191615 h 4608812"/>
              <a:gd name="connsiteX41392" fmla="*/ 9611198 w 12184637"/>
              <a:gd name="connsiteY41392" fmla="*/ 2184400 h 4608812"/>
              <a:gd name="connsiteX41393" fmla="*/ 9603983 w 12184637"/>
              <a:gd name="connsiteY41393" fmla="*/ 2187640 h 4608812"/>
              <a:gd name="connsiteX41394" fmla="*/ 9574903 w 12184637"/>
              <a:gd name="connsiteY41394" fmla="*/ 2263472 h 4608812"/>
              <a:gd name="connsiteX41395" fmla="*/ 9578142 w 12184637"/>
              <a:gd name="connsiteY41395" fmla="*/ 2270687 h 4608812"/>
              <a:gd name="connsiteX41396" fmla="*/ 9580203 w 12184637"/>
              <a:gd name="connsiteY41396" fmla="*/ 2271055 h 4608812"/>
              <a:gd name="connsiteX41397" fmla="*/ 9585357 w 12184637"/>
              <a:gd name="connsiteY41397" fmla="*/ 2267447 h 4608812"/>
              <a:gd name="connsiteX41398" fmla="*/ 9550533 w 12184637"/>
              <a:gd name="connsiteY41398" fmla="*/ 2348580 h 4608812"/>
              <a:gd name="connsiteX41399" fmla="*/ 9585210 w 12184637"/>
              <a:gd name="connsiteY41399" fmla="*/ 2267595 h 4608812"/>
              <a:gd name="connsiteX41400" fmla="*/ 9582265 w 12184637"/>
              <a:gd name="connsiteY41400" fmla="*/ 2260306 h 4608812"/>
              <a:gd name="connsiteX41401" fmla="*/ 9574976 w 12184637"/>
              <a:gd name="connsiteY41401" fmla="*/ 2263251 h 4608812"/>
              <a:gd name="connsiteX41402" fmla="*/ 9540299 w 12184637"/>
              <a:gd name="connsiteY41402" fmla="*/ 2344236 h 4608812"/>
              <a:gd name="connsiteX41403" fmla="*/ 9543244 w 12184637"/>
              <a:gd name="connsiteY41403" fmla="*/ 2351525 h 4608812"/>
              <a:gd name="connsiteX41404" fmla="*/ 9545453 w 12184637"/>
              <a:gd name="connsiteY41404" fmla="*/ 2351967 h 4608812"/>
              <a:gd name="connsiteX41405" fmla="*/ 9550533 w 12184637"/>
              <a:gd name="connsiteY41405" fmla="*/ 2348580 h 4608812"/>
              <a:gd name="connsiteX41406" fmla="*/ 9511587 w 12184637"/>
              <a:gd name="connsiteY41406" fmla="*/ 2432952 h 4608812"/>
              <a:gd name="connsiteX41407" fmla="*/ 9550533 w 12184637"/>
              <a:gd name="connsiteY41407" fmla="*/ 2348727 h 4608812"/>
              <a:gd name="connsiteX41408" fmla="*/ 9547809 w 12184637"/>
              <a:gd name="connsiteY41408" fmla="*/ 2341365 h 4608812"/>
              <a:gd name="connsiteX41409" fmla="*/ 9540447 w 12184637"/>
              <a:gd name="connsiteY41409" fmla="*/ 2344089 h 4608812"/>
              <a:gd name="connsiteX41410" fmla="*/ 9501501 w 12184637"/>
              <a:gd name="connsiteY41410" fmla="*/ 2428314 h 4608812"/>
              <a:gd name="connsiteX41411" fmla="*/ 9504225 w 12184637"/>
              <a:gd name="connsiteY41411" fmla="*/ 2435676 h 4608812"/>
              <a:gd name="connsiteX41412" fmla="*/ 9506580 w 12184637"/>
              <a:gd name="connsiteY41412" fmla="*/ 2436192 h 4608812"/>
              <a:gd name="connsiteX41413" fmla="*/ 9511587 w 12184637"/>
              <a:gd name="connsiteY41413" fmla="*/ 2432952 h 4608812"/>
              <a:gd name="connsiteX41414" fmla="*/ 9469695 w 12184637"/>
              <a:gd name="connsiteY41414" fmla="*/ 2518797 h 4608812"/>
              <a:gd name="connsiteX41415" fmla="*/ 9511513 w 12184637"/>
              <a:gd name="connsiteY41415" fmla="*/ 2433100 h 4608812"/>
              <a:gd name="connsiteX41416" fmla="*/ 9508937 w 12184637"/>
              <a:gd name="connsiteY41416" fmla="*/ 2425664 h 4608812"/>
              <a:gd name="connsiteX41417" fmla="*/ 9501501 w 12184637"/>
              <a:gd name="connsiteY41417" fmla="*/ 2428240 h 4608812"/>
              <a:gd name="connsiteX41418" fmla="*/ 9459682 w 12184637"/>
              <a:gd name="connsiteY41418" fmla="*/ 2513938 h 4608812"/>
              <a:gd name="connsiteX41419" fmla="*/ 9462259 w 12184637"/>
              <a:gd name="connsiteY41419" fmla="*/ 2521374 h 4608812"/>
              <a:gd name="connsiteX41420" fmla="*/ 9464763 w 12184637"/>
              <a:gd name="connsiteY41420" fmla="*/ 2521963 h 4608812"/>
              <a:gd name="connsiteX41421" fmla="*/ 9469695 w 12184637"/>
              <a:gd name="connsiteY41421" fmla="*/ 2518797 h 4608812"/>
              <a:gd name="connsiteX41422" fmla="*/ 9426257 w 12184637"/>
              <a:gd name="connsiteY41422" fmla="*/ 2604421 h 4608812"/>
              <a:gd name="connsiteX41423" fmla="*/ 9469695 w 12184637"/>
              <a:gd name="connsiteY41423" fmla="*/ 2518871 h 4608812"/>
              <a:gd name="connsiteX41424" fmla="*/ 9467266 w 12184637"/>
              <a:gd name="connsiteY41424" fmla="*/ 2511361 h 4608812"/>
              <a:gd name="connsiteX41425" fmla="*/ 9459756 w 12184637"/>
              <a:gd name="connsiteY41425" fmla="*/ 2513791 h 4608812"/>
              <a:gd name="connsiteX41426" fmla="*/ 9416318 w 12184637"/>
              <a:gd name="connsiteY41426" fmla="*/ 2599341 h 4608812"/>
              <a:gd name="connsiteX41427" fmla="*/ 9418748 w 12184637"/>
              <a:gd name="connsiteY41427" fmla="*/ 2606850 h 4608812"/>
              <a:gd name="connsiteX41428" fmla="*/ 9421325 w 12184637"/>
              <a:gd name="connsiteY41428" fmla="*/ 2607439 h 4608812"/>
              <a:gd name="connsiteX41429" fmla="*/ 9426257 w 12184637"/>
              <a:gd name="connsiteY41429" fmla="*/ 2604421 h 4608812"/>
              <a:gd name="connsiteX41430" fmla="*/ 9383482 w 12184637"/>
              <a:gd name="connsiteY41430" fmla="*/ 2686731 h 4608812"/>
              <a:gd name="connsiteX41431" fmla="*/ 9426257 w 12184637"/>
              <a:gd name="connsiteY41431" fmla="*/ 2604421 h 4608812"/>
              <a:gd name="connsiteX41432" fmla="*/ 9423901 w 12184637"/>
              <a:gd name="connsiteY41432" fmla="*/ 2596911 h 4608812"/>
              <a:gd name="connsiteX41433" fmla="*/ 9416392 w 12184637"/>
              <a:gd name="connsiteY41433" fmla="*/ 2599267 h 4608812"/>
              <a:gd name="connsiteX41434" fmla="*/ 9373617 w 12184637"/>
              <a:gd name="connsiteY41434" fmla="*/ 2681578 h 4608812"/>
              <a:gd name="connsiteX41435" fmla="*/ 9375973 w 12184637"/>
              <a:gd name="connsiteY41435" fmla="*/ 2689087 h 4608812"/>
              <a:gd name="connsiteX41436" fmla="*/ 9378549 w 12184637"/>
              <a:gd name="connsiteY41436" fmla="*/ 2689676 h 4608812"/>
              <a:gd name="connsiteX41437" fmla="*/ 9383482 w 12184637"/>
              <a:gd name="connsiteY41437" fmla="*/ 2686731 h 4608812"/>
              <a:gd name="connsiteX41438" fmla="*/ 9343505 w 12184637"/>
              <a:gd name="connsiteY41438" fmla="*/ 2762784 h 4608812"/>
              <a:gd name="connsiteX41439" fmla="*/ 9383409 w 12184637"/>
              <a:gd name="connsiteY41439" fmla="*/ 2686805 h 4608812"/>
              <a:gd name="connsiteX41440" fmla="*/ 9381052 w 12184637"/>
              <a:gd name="connsiteY41440" fmla="*/ 2679296 h 4608812"/>
              <a:gd name="connsiteX41441" fmla="*/ 9373543 w 12184637"/>
              <a:gd name="connsiteY41441" fmla="*/ 2681651 h 4608812"/>
              <a:gd name="connsiteX41442" fmla="*/ 9333639 w 12184637"/>
              <a:gd name="connsiteY41442" fmla="*/ 2757630 h 4608812"/>
              <a:gd name="connsiteX41443" fmla="*/ 9335995 w 12184637"/>
              <a:gd name="connsiteY41443" fmla="*/ 2765140 h 4608812"/>
              <a:gd name="connsiteX41444" fmla="*/ 9338646 w 12184637"/>
              <a:gd name="connsiteY41444" fmla="*/ 2765803 h 4608812"/>
              <a:gd name="connsiteX41445" fmla="*/ 9343505 w 12184637"/>
              <a:gd name="connsiteY41445" fmla="*/ 2762784 h 4608812"/>
              <a:gd name="connsiteX41446" fmla="*/ 9308607 w 12184637"/>
              <a:gd name="connsiteY41446" fmla="*/ 2829487 h 4608812"/>
              <a:gd name="connsiteX41447" fmla="*/ 9343505 w 12184637"/>
              <a:gd name="connsiteY41447" fmla="*/ 2762711 h 4608812"/>
              <a:gd name="connsiteX41448" fmla="*/ 9341149 w 12184637"/>
              <a:gd name="connsiteY41448" fmla="*/ 2755201 h 4608812"/>
              <a:gd name="connsiteX41449" fmla="*/ 9333639 w 12184637"/>
              <a:gd name="connsiteY41449" fmla="*/ 2757557 h 4608812"/>
              <a:gd name="connsiteX41450" fmla="*/ 9298742 w 12184637"/>
              <a:gd name="connsiteY41450" fmla="*/ 2824333 h 4608812"/>
              <a:gd name="connsiteX41451" fmla="*/ 9301098 w 12184637"/>
              <a:gd name="connsiteY41451" fmla="*/ 2831843 h 4608812"/>
              <a:gd name="connsiteX41452" fmla="*/ 9303748 w 12184637"/>
              <a:gd name="connsiteY41452" fmla="*/ 2832505 h 4608812"/>
              <a:gd name="connsiteX41453" fmla="*/ 9308607 w 12184637"/>
              <a:gd name="connsiteY41453" fmla="*/ 2829487 h 4608812"/>
              <a:gd name="connsiteX41454" fmla="*/ 9280851 w 12184637"/>
              <a:gd name="connsiteY41454" fmla="*/ 2883968 h 4608812"/>
              <a:gd name="connsiteX41455" fmla="*/ 9308681 w 12184637"/>
              <a:gd name="connsiteY41455" fmla="*/ 2829413 h 4608812"/>
              <a:gd name="connsiteX41456" fmla="*/ 9306252 w 12184637"/>
              <a:gd name="connsiteY41456" fmla="*/ 2821904 h 4608812"/>
              <a:gd name="connsiteX41457" fmla="*/ 9298742 w 12184637"/>
              <a:gd name="connsiteY41457" fmla="*/ 2824333 h 4608812"/>
              <a:gd name="connsiteX41458" fmla="*/ 9270986 w 12184637"/>
              <a:gd name="connsiteY41458" fmla="*/ 2878888 h 4608812"/>
              <a:gd name="connsiteX41459" fmla="*/ 9273415 w 12184637"/>
              <a:gd name="connsiteY41459" fmla="*/ 2886397 h 4608812"/>
              <a:gd name="connsiteX41460" fmla="*/ 9275993 w 12184637"/>
              <a:gd name="connsiteY41460" fmla="*/ 2886987 h 4608812"/>
              <a:gd name="connsiteX41461" fmla="*/ 9280851 w 12184637"/>
              <a:gd name="connsiteY41461" fmla="*/ 2883968 h 4608812"/>
              <a:gd name="connsiteX41462" fmla="*/ 9253096 w 12184637"/>
              <a:gd name="connsiteY41462" fmla="*/ 2938744 h 4608812"/>
              <a:gd name="connsiteX41463" fmla="*/ 9280851 w 12184637"/>
              <a:gd name="connsiteY41463" fmla="*/ 2883968 h 4608812"/>
              <a:gd name="connsiteX41464" fmla="*/ 9278422 w 12184637"/>
              <a:gd name="connsiteY41464" fmla="*/ 2876458 h 4608812"/>
              <a:gd name="connsiteX41465" fmla="*/ 9270912 w 12184637"/>
              <a:gd name="connsiteY41465" fmla="*/ 2878888 h 4608812"/>
              <a:gd name="connsiteX41466" fmla="*/ 9243156 w 12184637"/>
              <a:gd name="connsiteY41466" fmla="*/ 2933664 h 4608812"/>
              <a:gd name="connsiteX41467" fmla="*/ 9245586 w 12184637"/>
              <a:gd name="connsiteY41467" fmla="*/ 2941173 h 4608812"/>
              <a:gd name="connsiteX41468" fmla="*/ 9248163 w 12184637"/>
              <a:gd name="connsiteY41468" fmla="*/ 2941762 h 4608812"/>
              <a:gd name="connsiteX41469" fmla="*/ 9253096 w 12184637"/>
              <a:gd name="connsiteY41469" fmla="*/ 2938744 h 4608812"/>
              <a:gd name="connsiteX41470" fmla="*/ 9218419 w 12184637"/>
              <a:gd name="connsiteY41470" fmla="*/ 3005962 h 4608812"/>
              <a:gd name="connsiteX41471" fmla="*/ 9253096 w 12184637"/>
              <a:gd name="connsiteY41471" fmla="*/ 2938744 h 4608812"/>
              <a:gd name="connsiteX41472" fmla="*/ 9250666 w 12184637"/>
              <a:gd name="connsiteY41472" fmla="*/ 2931234 h 4608812"/>
              <a:gd name="connsiteX41473" fmla="*/ 9243156 w 12184637"/>
              <a:gd name="connsiteY41473" fmla="*/ 2933664 h 4608812"/>
              <a:gd name="connsiteX41474" fmla="*/ 9208480 w 12184637"/>
              <a:gd name="connsiteY41474" fmla="*/ 3000882 h 4608812"/>
              <a:gd name="connsiteX41475" fmla="*/ 9210909 w 12184637"/>
              <a:gd name="connsiteY41475" fmla="*/ 3008391 h 4608812"/>
              <a:gd name="connsiteX41476" fmla="*/ 9213487 w 12184637"/>
              <a:gd name="connsiteY41476" fmla="*/ 3008980 h 4608812"/>
              <a:gd name="connsiteX41477" fmla="*/ 9218419 w 12184637"/>
              <a:gd name="connsiteY41477" fmla="*/ 3005962 h 4608812"/>
              <a:gd name="connsiteX41478" fmla="*/ 9169975 w 12184637"/>
              <a:gd name="connsiteY41478" fmla="*/ 3097549 h 4608812"/>
              <a:gd name="connsiteX41479" fmla="*/ 9218345 w 12184637"/>
              <a:gd name="connsiteY41479" fmla="*/ 3006035 h 4608812"/>
              <a:gd name="connsiteX41480" fmla="*/ 9216063 w 12184637"/>
              <a:gd name="connsiteY41480" fmla="*/ 2998526 h 4608812"/>
              <a:gd name="connsiteX41481" fmla="*/ 9208554 w 12184637"/>
              <a:gd name="connsiteY41481" fmla="*/ 3000882 h 4608812"/>
              <a:gd name="connsiteX41482" fmla="*/ 9160183 w 12184637"/>
              <a:gd name="connsiteY41482" fmla="*/ 3092395 h 4608812"/>
              <a:gd name="connsiteX41483" fmla="*/ 9162465 w 12184637"/>
              <a:gd name="connsiteY41483" fmla="*/ 3099905 h 4608812"/>
              <a:gd name="connsiteX41484" fmla="*/ 9165116 w 12184637"/>
              <a:gd name="connsiteY41484" fmla="*/ 3100567 h 4608812"/>
              <a:gd name="connsiteX41485" fmla="*/ 9169975 w 12184637"/>
              <a:gd name="connsiteY41485" fmla="*/ 3097549 h 4608812"/>
              <a:gd name="connsiteX41486" fmla="*/ 9890966 w 12184637"/>
              <a:gd name="connsiteY41486" fmla="*/ 2440462 h 4608812"/>
              <a:gd name="connsiteX41487" fmla="*/ 9888537 w 12184637"/>
              <a:gd name="connsiteY41487" fmla="*/ 2432952 h 4608812"/>
              <a:gd name="connsiteX41488" fmla="*/ 9886549 w 12184637"/>
              <a:gd name="connsiteY41488" fmla="*/ 2431922 h 4608812"/>
              <a:gd name="connsiteX41489" fmla="*/ 9879040 w 12184637"/>
              <a:gd name="connsiteY41489" fmla="*/ 2434351 h 4608812"/>
              <a:gd name="connsiteX41490" fmla="*/ 9881470 w 12184637"/>
              <a:gd name="connsiteY41490" fmla="*/ 2441861 h 4608812"/>
              <a:gd name="connsiteX41491" fmla="*/ 9883458 w 12184637"/>
              <a:gd name="connsiteY41491" fmla="*/ 2442891 h 4608812"/>
              <a:gd name="connsiteX41492" fmla="*/ 9886034 w 12184637"/>
              <a:gd name="connsiteY41492" fmla="*/ 2443480 h 4608812"/>
              <a:gd name="connsiteX41493" fmla="*/ 9890966 w 12184637"/>
              <a:gd name="connsiteY41493" fmla="*/ 2440462 h 4608812"/>
              <a:gd name="connsiteX41494" fmla="*/ 9941693 w 12184637"/>
              <a:gd name="connsiteY41494" fmla="*/ 2466156 h 4608812"/>
              <a:gd name="connsiteX41495" fmla="*/ 9939264 w 12184637"/>
              <a:gd name="connsiteY41495" fmla="*/ 2458647 h 4608812"/>
              <a:gd name="connsiteX41496" fmla="*/ 9888537 w 12184637"/>
              <a:gd name="connsiteY41496" fmla="*/ 2432952 h 4608812"/>
              <a:gd name="connsiteX41497" fmla="*/ 9881028 w 12184637"/>
              <a:gd name="connsiteY41497" fmla="*/ 2435382 h 4608812"/>
              <a:gd name="connsiteX41498" fmla="*/ 9883458 w 12184637"/>
              <a:gd name="connsiteY41498" fmla="*/ 2442891 h 4608812"/>
              <a:gd name="connsiteX41499" fmla="*/ 9934183 w 12184637"/>
              <a:gd name="connsiteY41499" fmla="*/ 2468586 h 4608812"/>
              <a:gd name="connsiteX41500" fmla="*/ 9936761 w 12184637"/>
              <a:gd name="connsiteY41500" fmla="*/ 2469175 h 4608812"/>
              <a:gd name="connsiteX41501" fmla="*/ 9941693 w 12184637"/>
              <a:gd name="connsiteY41501" fmla="*/ 2466156 h 4608812"/>
              <a:gd name="connsiteX41502" fmla="*/ 10083639 w 12184637"/>
              <a:gd name="connsiteY41502" fmla="*/ 2522920 h 4608812"/>
              <a:gd name="connsiteX41503" fmla="*/ 10080546 w 12184637"/>
              <a:gd name="connsiteY41503" fmla="*/ 2515705 h 4608812"/>
              <a:gd name="connsiteX41504" fmla="*/ 9938748 w 12184637"/>
              <a:gd name="connsiteY41504" fmla="*/ 2458499 h 4608812"/>
              <a:gd name="connsiteX41505" fmla="*/ 9931533 w 12184637"/>
              <a:gd name="connsiteY41505" fmla="*/ 2461592 h 4608812"/>
              <a:gd name="connsiteX41506" fmla="*/ 9934625 w 12184637"/>
              <a:gd name="connsiteY41506" fmla="*/ 2468807 h 4608812"/>
              <a:gd name="connsiteX41507" fmla="*/ 10076424 w 12184637"/>
              <a:gd name="connsiteY41507" fmla="*/ 2526012 h 4608812"/>
              <a:gd name="connsiteX41508" fmla="*/ 10078559 w 12184637"/>
              <a:gd name="connsiteY41508" fmla="*/ 2526454 h 4608812"/>
              <a:gd name="connsiteX41509" fmla="*/ 10083639 w 12184637"/>
              <a:gd name="connsiteY41509" fmla="*/ 2522920 h 4608812"/>
              <a:gd name="connsiteX41510" fmla="*/ 10231400 w 12184637"/>
              <a:gd name="connsiteY41510" fmla="*/ 2562971 h 4608812"/>
              <a:gd name="connsiteX41511" fmla="*/ 10227499 w 12184637"/>
              <a:gd name="connsiteY41511" fmla="*/ 2556124 h 4608812"/>
              <a:gd name="connsiteX41512" fmla="*/ 10079958 w 12184637"/>
              <a:gd name="connsiteY41512" fmla="*/ 2515484 h 4608812"/>
              <a:gd name="connsiteX41513" fmla="*/ 10073110 w 12184637"/>
              <a:gd name="connsiteY41513" fmla="*/ 2519386 h 4608812"/>
              <a:gd name="connsiteX41514" fmla="*/ 10077012 w 12184637"/>
              <a:gd name="connsiteY41514" fmla="*/ 2526233 h 4608812"/>
              <a:gd name="connsiteX41515" fmla="*/ 10224554 w 12184637"/>
              <a:gd name="connsiteY41515" fmla="*/ 2566873 h 4608812"/>
              <a:gd name="connsiteX41516" fmla="*/ 10226099 w 12184637"/>
              <a:gd name="connsiteY41516" fmla="*/ 2567094 h 4608812"/>
              <a:gd name="connsiteX41517" fmla="*/ 10231400 w 12184637"/>
              <a:gd name="connsiteY41517" fmla="*/ 2562971 h 4608812"/>
              <a:gd name="connsiteX41518" fmla="*/ 10378720 w 12184637"/>
              <a:gd name="connsiteY41518" fmla="*/ 2582923 h 4608812"/>
              <a:gd name="connsiteX41519" fmla="*/ 10374009 w 12184637"/>
              <a:gd name="connsiteY41519" fmla="*/ 2576591 h 4608812"/>
              <a:gd name="connsiteX41520" fmla="*/ 10226835 w 12184637"/>
              <a:gd name="connsiteY41520" fmla="*/ 2555977 h 4608812"/>
              <a:gd name="connsiteX41521" fmla="*/ 10220504 w 12184637"/>
              <a:gd name="connsiteY41521" fmla="*/ 2560688 h 4608812"/>
              <a:gd name="connsiteX41522" fmla="*/ 10225290 w 12184637"/>
              <a:gd name="connsiteY41522" fmla="*/ 2567020 h 4608812"/>
              <a:gd name="connsiteX41523" fmla="*/ 10372462 w 12184637"/>
              <a:gd name="connsiteY41523" fmla="*/ 2587635 h 4608812"/>
              <a:gd name="connsiteX41524" fmla="*/ 10373272 w 12184637"/>
              <a:gd name="connsiteY41524" fmla="*/ 2587708 h 4608812"/>
              <a:gd name="connsiteX41525" fmla="*/ 10378720 w 12184637"/>
              <a:gd name="connsiteY41525" fmla="*/ 2582923 h 4608812"/>
              <a:gd name="connsiteX41526" fmla="*/ 10373272 w 12184637"/>
              <a:gd name="connsiteY41526" fmla="*/ 2587708 h 4608812"/>
              <a:gd name="connsiteX41527" fmla="*/ 10513819 w 12184637"/>
              <a:gd name="connsiteY41527" fmla="*/ 2584984 h 4608812"/>
              <a:gd name="connsiteX41528" fmla="*/ 10519267 w 12184637"/>
              <a:gd name="connsiteY41528" fmla="*/ 2579315 h 4608812"/>
              <a:gd name="connsiteX41529" fmla="*/ 10513598 w 12184637"/>
              <a:gd name="connsiteY41529" fmla="*/ 2573867 h 4608812"/>
              <a:gd name="connsiteX41530" fmla="*/ 10373052 w 12184637"/>
              <a:gd name="connsiteY41530" fmla="*/ 2576591 h 4608812"/>
              <a:gd name="connsiteX41531" fmla="*/ 10367603 w 12184637"/>
              <a:gd name="connsiteY41531" fmla="*/ 2582260 h 4608812"/>
              <a:gd name="connsiteX41532" fmla="*/ 10373272 w 12184637"/>
              <a:gd name="connsiteY41532" fmla="*/ 2587708 h 4608812"/>
              <a:gd name="connsiteX41533" fmla="*/ 10373272 w 12184637"/>
              <a:gd name="connsiteY41533" fmla="*/ 2587708 h 4608812"/>
              <a:gd name="connsiteX41534" fmla="*/ 10514776 w 12184637"/>
              <a:gd name="connsiteY41534" fmla="*/ 2584911 h 4608812"/>
              <a:gd name="connsiteX41535" fmla="*/ 10642660 w 12184637"/>
              <a:gd name="connsiteY41535" fmla="*/ 2560909 h 4608812"/>
              <a:gd name="connsiteX41536" fmla="*/ 10647077 w 12184637"/>
              <a:gd name="connsiteY41536" fmla="*/ 2554430 h 4608812"/>
              <a:gd name="connsiteX41537" fmla="*/ 10640598 w 12184637"/>
              <a:gd name="connsiteY41537" fmla="*/ 2550013 h 4608812"/>
              <a:gd name="connsiteX41538" fmla="*/ 10512715 w 12184637"/>
              <a:gd name="connsiteY41538" fmla="*/ 2574014 h 4608812"/>
              <a:gd name="connsiteX41539" fmla="*/ 10508298 w 12184637"/>
              <a:gd name="connsiteY41539" fmla="*/ 2580493 h 4608812"/>
              <a:gd name="connsiteX41540" fmla="*/ 10513819 w 12184637"/>
              <a:gd name="connsiteY41540" fmla="*/ 2585058 h 4608812"/>
              <a:gd name="connsiteX41541" fmla="*/ 10514776 w 12184637"/>
              <a:gd name="connsiteY41541" fmla="*/ 2584911 h 4608812"/>
              <a:gd name="connsiteX41542" fmla="*/ 10646709 w 12184637"/>
              <a:gd name="connsiteY41542" fmla="*/ 2557670 h 4608812"/>
              <a:gd name="connsiteX41543" fmla="*/ 10728578 w 12184637"/>
              <a:gd name="connsiteY41543" fmla="*/ 2371845 h 4608812"/>
              <a:gd name="connsiteX41544" fmla="*/ 10725706 w 12184637"/>
              <a:gd name="connsiteY41544" fmla="*/ 2364483 h 4608812"/>
              <a:gd name="connsiteX41545" fmla="*/ 10718344 w 12184637"/>
              <a:gd name="connsiteY41545" fmla="*/ 2367354 h 4608812"/>
              <a:gd name="connsiteX41546" fmla="*/ 10636475 w 12184637"/>
              <a:gd name="connsiteY41546" fmla="*/ 2553179 h 4608812"/>
              <a:gd name="connsiteX41547" fmla="*/ 10639346 w 12184637"/>
              <a:gd name="connsiteY41547" fmla="*/ 2560541 h 4608812"/>
              <a:gd name="connsiteX41548" fmla="*/ 10641629 w 12184637"/>
              <a:gd name="connsiteY41548" fmla="*/ 2560983 h 4608812"/>
              <a:gd name="connsiteX41549" fmla="*/ 10646709 w 12184637"/>
              <a:gd name="connsiteY41549" fmla="*/ 2557670 h 4608812"/>
              <a:gd name="connsiteX41550" fmla="*/ 10725854 w 12184637"/>
              <a:gd name="connsiteY41550" fmla="*/ 2374643 h 4608812"/>
              <a:gd name="connsiteX41551" fmla="*/ 10846375 w 12184637"/>
              <a:gd name="connsiteY41551" fmla="*/ 2318836 h 4608812"/>
              <a:gd name="connsiteX41552" fmla="*/ 10849099 w 12184637"/>
              <a:gd name="connsiteY41552" fmla="*/ 2311400 h 4608812"/>
              <a:gd name="connsiteX41553" fmla="*/ 10841663 w 12184637"/>
              <a:gd name="connsiteY41553" fmla="*/ 2308676 h 4608812"/>
              <a:gd name="connsiteX41554" fmla="*/ 10721142 w 12184637"/>
              <a:gd name="connsiteY41554" fmla="*/ 2364483 h 4608812"/>
              <a:gd name="connsiteX41555" fmla="*/ 10718418 w 12184637"/>
              <a:gd name="connsiteY41555" fmla="*/ 2371919 h 4608812"/>
              <a:gd name="connsiteX41556" fmla="*/ 10723498 w 12184637"/>
              <a:gd name="connsiteY41556" fmla="*/ 2375158 h 4608812"/>
              <a:gd name="connsiteX41557" fmla="*/ 10725854 w 12184637"/>
              <a:gd name="connsiteY41557" fmla="*/ 2374643 h 4608812"/>
              <a:gd name="connsiteX41558" fmla="*/ 10847332 w 12184637"/>
              <a:gd name="connsiteY41558" fmla="*/ 2318247 h 4608812"/>
              <a:gd name="connsiteX41559" fmla="*/ 10877002 w 12184637"/>
              <a:gd name="connsiteY41559" fmla="*/ 2296528 h 4608812"/>
              <a:gd name="connsiteX41560" fmla="*/ 10878180 w 12184637"/>
              <a:gd name="connsiteY41560" fmla="*/ 2288724 h 4608812"/>
              <a:gd name="connsiteX41561" fmla="*/ 10870376 w 12184637"/>
              <a:gd name="connsiteY41561" fmla="*/ 2287546 h 4608812"/>
              <a:gd name="connsiteX41562" fmla="*/ 10840706 w 12184637"/>
              <a:gd name="connsiteY41562" fmla="*/ 2309265 h 4608812"/>
              <a:gd name="connsiteX41563" fmla="*/ 10839528 w 12184637"/>
              <a:gd name="connsiteY41563" fmla="*/ 2317069 h 4608812"/>
              <a:gd name="connsiteX41564" fmla="*/ 10844093 w 12184637"/>
              <a:gd name="connsiteY41564" fmla="*/ 2319352 h 4608812"/>
              <a:gd name="connsiteX41565" fmla="*/ 10847332 w 12184637"/>
              <a:gd name="connsiteY41565" fmla="*/ 2318247 h 4608812"/>
              <a:gd name="connsiteX41566" fmla="*/ 10877002 w 12184637"/>
              <a:gd name="connsiteY41566" fmla="*/ 2296528 h 4608812"/>
              <a:gd name="connsiteX41567" fmla="*/ 10938404 w 12184637"/>
              <a:gd name="connsiteY41567" fmla="*/ 2251471 h 4608812"/>
              <a:gd name="connsiteX41568" fmla="*/ 10939582 w 12184637"/>
              <a:gd name="connsiteY41568" fmla="*/ 2243667 h 4608812"/>
              <a:gd name="connsiteX41569" fmla="*/ 10931777 w 12184637"/>
              <a:gd name="connsiteY41569" fmla="*/ 2242489 h 4608812"/>
              <a:gd name="connsiteX41570" fmla="*/ 10870376 w 12184637"/>
              <a:gd name="connsiteY41570" fmla="*/ 2287546 h 4608812"/>
              <a:gd name="connsiteX41571" fmla="*/ 10869198 w 12184637"/>
              <a:gd name="connsiteY41571" fmla="*/ 2295350 h 4608812"/>
              <a:gd name="connsiteX41572" fmla="*/ 10873762 w 12184637"/>
              <a:gd name="connsiteY41572" fmla="*/ 2297633 h 4608812"/>
              <a:gd name="connsiteX41573" fmla="*/ 10877002 w 12184637"/>
              <a:gd name="connsiteY41573" fmla="*/ 2296528 h 4608812"/>
              <a:gd name="connsiteX41574" fmla="*/ 10939803 w 12184637"/>
              <a:gd name="connsiteY41574" fmla="*/ 2249851 h 4608812"/>
              <a:gd name="connsiteX41575" fmla="*/ 10969326 w 12184637"/>
              <a:gd name="connsiteY41575" fmla="*/ 2201849 h 4608812"/>
              <a:gd name="connsiteX41576" fmla="*/ 10967485 w 12184637"/>
              <a:gd name="connsiteY41576" fmla="*/ 2194192 h 4608812"/>
              <a:gd name="connsiteX41577" fmla="*/ 10959828 w 12184637"/>
              <a:gd name="connsiteY41577" fmla="*/ 2196033 h 4608812"/>
              <a:gd name="connsiteX41578" fmla="*/ 10930305 w 12184637"/>
              <a:gd name="connsiteY41578" fmla="*/ 2244035 h 4608812"/>
              <a:gd name="connsiteX41579" fmla="*/ 10932146 w 12184637"/>
              <a:gd name="connsiteY41579" fmla="*/ 2251692 h 4608812"/>
              <a:gd name="connsiteX41580" fmla="*/ 10935091 w 12184637"/>
              <a:gd name="connsiteY41580" fmla="*/ 2252502 h 4608812"/>
              <a:gd name="connsiteX41581" fmla="*/ 10939803 w 12184637"/>
              <a:gd name="connsiteY41581" fmla="*/ 2249851 h 4608812"/>
              <a:gd name="connsiteX41582" fmla="*/ 10969546 w 12184637"/>
              <a:gd name="connsiteY41582" fmla="*/ 2201481 h 4608812"/>
              <a:gd name="connsiteX41583" fmla="*/ 11026604 w 12184637"/>
              <a:gd name="connsiteY41583" fmla="*/ 2090457 h 4608812"/>
              <a:gd name="connsiteX41584" fmla="*/ 11024175 w 12184637"/>
              <a:gd name="connsiteY41584" fmla="*/ 2082948 h 4608812"/>
              <a:gd name="connsiteX41585" fmla="*/ 11016665 w 12184637"/>
              <a:gd name="connsiteY41585" fmla="*/ 2085377 h 4608812"/>
              <a:gd name="connsiteX41586" fmla="*/ 10959607 w 12184637"/>
              <a:gd name="connsiteY41586" fmla="*/ 2196401 h 4608812"/>
              <a:gd name="connsiteX41587" fmla="*/ 10962037 w 12184637"/>
              <a:gd name="connsiteY41587" fmla="*/ 2203911 h 4608812"/>
              <a:gd name="connsiteX41588" fmla="*/ 10964614 w 12184637"/>
              <a:gd name="connsiteY41588" fmla="*/ 2204499 h 4608812"/>
              <a:gd name="connsiteX41589" fmla="*/ 10969546 w 12184637"/>
              <a:gd name="connsiteY41589" fmla="*/ 2201481 h 4608812"/>
              <a:gd name="connsiteX41590" fmla="*/ 11026458 w 12184637"/>
              <a:gd name="connsiteY41590" fmla="*/ 2090752 h 4608812"/>
              <a:gd name="connsiteX41591" fmla="*/ 11046704 w 12184637"/>
              <a:gd name="connsiteY41591" fmla="*/ 2056885 h 4608812"/>
              <a:gd name="connsiteX41592" fmla="*/ 11044790 w 12184637"/>
              <a:gd name="connsiteY41592" fmla="*/ 2049228 h 4608812"/>
              <a:gd name="connsiteX41593" fmla="*/ 11037133 w 12184637"/>
              <a:gd name="connsiteY41593" fmla="*/ 2051142 h 4608812"/>
              <a:gd name="connsiteX41594" fmla="*/ 11016886 w 12184637"/>
              <a:gd name="connsiteY41594" fmla="*/ 2085009 h 4608812"/>
              <a:gd name="connsiteX41595" fmla="*/ 11018801 w 12184637"/>
              <a:gd name="connsiteY41595" fmla="*/ 2092666 h 4608812"/>
              <a:gd name="connsiteX41596" fmla="*/ 11021672 w 12184637"/>
              <a:gd name="connsiteY41596" fmla="*/ 2093476 h 4608812"/>
              <a:gd name="connsiteX41597" fmla="*/ 11026458 w 12184637"/>
              <a:gd name="connsiteY41597" fmla="*/ 2090752 h 4608812"/>
              <a:gd name="connsiteX41598" fmla="*/ 11046924 w 12184637"/>
              <a:gd name="connsiteY41598" fmla="*/ 2056443 h 4608812"/>
              <a:gd name="connsiteX41599" fmla="*/ 11061208 w 12184637"/>
              <a:gd name="connsiteY41599" fmla="*/ 2026258 h 4608812"/>
              <a:gd name="connsiteX41600" fmla="*/ 11058557 w 12184637"/>
              <a:gd name="connsiteY41600" fmla="*/ 2018822 h 4608812"/>
              <a:gd name="connsiteX41601" fmla="*/ 11051121 w 12184637"/>
              <a:gd name="connsiteY41601" fmla="*/ 2021472 h 4608812"/>
              <a:gd name="connsiteX41602" fmla="*/ 11036838 w 12184637"/>
              <a:gd name="connsiteY41602" fmla="*/ 2051658 h 4608812"/>
              <a:gd name="connsiteX41603" fmla="*/ 11039488 w 12184637"/>
              <a:gd name="connsiteY41603" fmla="*/ 2059094 h 4608812"/>
              <a:gd name="connsiteX41604" fmla="*/ 11041918 w 12184637"/>
              <a:gd name="connsiteY41604" fmla="*/ 2059609 h 4608812"/>
              <a:gd name="connsiteX41605" fmla="*/ 11046924 w 12184637"/>
              <a:gd name="connsiteY41605" fmla="*/ 2056443 h 4608812"/>
              <a:gd name="connsiteX41606" fmla="*/ 11061281 w 12184637"/>
              <a:gd name="connsiteY41606" fmla="*/ 2026258 h 4608812"/>
              <a:gd name="connsiteX41607" fmla="*/ 11079024 w 12184637"/>
              <a:gd name="connsiteY41607" fmla="*/ 1989004 h 4608812"/>
              <a:gd name="connsiteX41608" fmla="*/ 11076373 w 12184637"/>
              <a:gd name="connsiteY41608" fmla="*/ 1981568 h 4608812"/>
              <a:gd name="connsiteX41609" fmla="*/ 11068937 w 12184637"/>
              <a:gd name="connsiteY41609" fmla="*/ 1984219 h 4608812"/>
              <a:gd name="connsiteX41610" fmla="*/ 11051195 w 12184637"/>
              <a:gd name="connsiteY41610" fmla="*/ 2021472 h 4608812"/>
              <a:gd name="connsiteX41611" fmla="*/ 11053845 w 12184637"/>
              <a:gd name="connsiteY41611" fmla="*/ 2028908 h 4608812"/>
              <a:gd name="connsiteX41612" fmla="*/ 11056275 w 12184637"/>
              <a:gd name="connsiteY41612" fmla="*/ 2029423 h 4608812"/>
              <a:gd name="connsiteX41613" fmla="*/ 11061281 w 12184637"/>
              <a:gd name="connsiteY41613" fmla="*/ 2026258 h 4608812"/>
              <a:gd name="connsiteX41614" fmla="*/ 3652948 w 12184637"/>
              <a:gd name="connsiteY41614" fmla="*/ 3136054 h 4608812"/>
              <a:gd name="connsiteX41615" fmla="*/ 3656408 w 12184637"/>
              <a:gd name="connsiteY41615" fmla="*/ 3128986 h 4608812"/>
              <a:gd name="connsiteX41616" fmla="*/ 3653390 w 12184637"/>
              <a:gd name="connsiteY41616" fmla="*/ 3120298 h 4608812"/>
              <a:gd name="connsiteX41617" fmla="*/ 3646322 w 12184637"/>
              <a:gd name="connsiteY41617" fmla="*/ 3116838 h 4608812"/>
              <a:gd name="connsiteX41618" fmla="*/ 3642862 w 12184637"/>
              <a:gd name="connsiteY41618" fmla="*/ 3123906 h 4608812"/>
              <a:gd name="connsiteX41619" fmla="*/ 3645880 w 12184637"/>
              <a:gd name="connsiteY41619" fmla="*/ 3132593 h 4608812"/>
              <a:gd name="connsiteX41620" fmla="*/ 3651181 w 12184637"/>
              <a:gd name="connsiteY41620" fmla="*/ 3136348 h 4608812"/>
              <a:gd name="connsiteX41621" fmla="*/ 3652948 w 12184637"/>
              <a:gd name="connsiteY41621" fmla="*/ 3136054 h 4608812"/>
              <a:gd name="connsiteX41622" fmla="*/ 3649929 w 12184637"/>
              <a:gd name="connsiteY41622" fmla="*/ 3127366 h 4608812"/>
              <a:gd name="connsiteX41623" fmla="*/ 3653390 w 12184637"/>
              <a:gd name="connsiteY41623" fmla="*/ 3120298 h 4608812"/>
              <a:gd name="connsiteX41624" fmla="*/ 3637192 w 12184637"/>
              <a:gd name="connsiteY41624" fmla="*/ 3073769 h 4608812"/>
              <a:gd name="connsiteX41625" fmla="*/ 3630125 w 12184637"/>
              <a:gd name="connsiteY41625" fmla="*/ 3070308 h 4608812"/>
              <a:gd name="connsiteX41626" fmla="*/ 3626664 w 12184637"/>
              <a:gd name="connsiteY41626" fmla="*/ 3077376 h 4608812"/>
              <a:gd name="connsiteX41627" fmla="*/ 3642862 w 12184637"/>
              <a:gd name="connsiteY41627" fmla="*/ 3123906 h 4608812"/>
              <a:gd name="connsiteX41628" fmla="*/ 3648162 w 12184637"/>
              <a:gd name="connsiteY41628" fmla="*/ 3127661 h 4608812"/>
              <a:gd name="connsiteX41629" fmla="*/ 3649929 w 12184637"/>
              <a:gd name="connsiteY41629" fmla="*/ 3127366 h 4608812"/>
              <a:gd name="connsiteX41630" fmla="*/ 3634763 w 12184637"/>
              <a:gd name="connsiteY41630" fmla="*/ 3080395 h 4608812"/>
              <a:gd name="connsiteX41631" fmla="*/ 3636824 w 12184637"/>
              <a:gd name="connsiteY41631" fmla="*/ 3072811 h 4608812"/>
              <a:gd name="connsiteX41632" fmla="*/ 3616136 w 12184637"/>
              <a:gd name="connsiteY41632" fmla="*/ 3036957 h 4608812"/>
              <a:gd name="connsiteX41633" fmla="*/ 3608553 w 12184637"/>
              <a:gd name="connsiteY41633" fmla="*/ 3034895 h 4608812"/>
              <a:gd name="connsiteX41634" fmla="*/ 3606492 w 12184637"/>
              <a:gd name="connsiteY41634" fmla="*/ 3042479 h 4608812"/>
              <a:gd name="connsiteX41635" fmla="*/ 3627180 w 12184637"/>
              <a:gd name="connsiteY41635" fmla="*/ 3078333 h 4608812"/>
              <a:gd name="connsiteX41636" fmla="*/ 3632039 w 12184637"/>
              <a:gd name="connsiteY41636" fmla="*/ 3081131 h 4608812"/>
              <a:gd name="connsiteX41637" fmla="*/ 3634763 w 12184637"/>
              <a:gd name="connsiteY41637" fmla="*/ 3080395 h 4608812"/>
              <a:gd name="connsiteX41638" fmla="*/ 3614075 w 12184637"/>
              <a:gd name="connsiteY41638" fmla="*/ 3044540 h 4608812"/>
              <a:gd name="connsiteX41639" fmla="*/ 3616136 w 12184637"/>
              <a:gd name="connsiteY41639" fmla="*/ 3036957 h 4608812"/>
              <a:gd name="connsiteX41640" fmla="*/ 3588822 w 12184637"/>
              <a:gd name="connsiteY41640" fmla="*/ 2989617 h 4608812"/>
              <a:gd name="connsiteX41641" fmla="*/ 3581239 w 12184637"/>
              <a:gd name="connsiteY41641" fmla="*/ 2987556 h 4608812"/>
              <a:gd name="connsiteX41642" fmla="*/ 3579177 w 12184637"/>
              <a:gd name="connsiteY41642" fmla="*/ 2995139 h 4608812"/>
              <a:gd name="connsiteX41643" fmla="*/ 3606492 w 12184637"/>
              <a:gd name="connsiteY41643" fmla="*/ 3042479 h 4608812"/>
              <a:gd name="connsiteX41644" fmla="*/ 3611351 w 12184637"/>
              <a:gd name="connsiteY41644" fmla="*/ 3045276 h 4608812"/>
              <a:gd name="connsiteX41645" fmla="*/ 3614075 w 12184637"/>
              <a:gd name="connsiteY41645" fmla="*/ 3044540 h 4608812"/>
              <a:gd name="connsiteX41646" fmla="*/ 3586761 w 12184637"/>
              <a:gd name="connsiteY41646" fmla="*/ 2997200 h 4608812"/>
              <a:gd name="connsiteX41647" fmla="*/ 3588822 w 12184637"/>
              <a:gd name="connsiteY41647" fmla="*/ 2989617 h 4608812"/>
              <a:gd name="connsiteX41648" fmla="*/ 3541114 w 12184637"/>
              <a:gd name="connsiteY41648" fmla="*/ 2906938 h 4608812"/>
              <a:gd name="connsiteX41649" fmla="*/ 3533531 w 12184637"/>
              <a:gd name="connsiteY41649" fmla="*/ 2904877 h 4608812"/>
              <a:gd name="connsiteX41650" fmla="*/ 3531470 w 12184637"/>
              <a:gd name="connsiteY41650" fmla="*/ 2912460 h 4608812"/>
              <a:gd name="connsiteX41651" fmla="*/ 3579177 w 12184637"/>
              <a:gd name="connsiteY41651" fmla="*/ 2995139 h 4608812"/>
              <a:gd name="connsiteX41652" fmla="*/ 3584036 w 12184637"/>
              <a:gd name="connsiteY41652" fmla="*/ 2997937 h 4608812"/>
              <a:gd name="connsiteX41653" fmla="*/ 3586761 w 12184637"/>
              <a:gd name="connsiteY41653" fmla="*/ 2997200 h 4608812"/>
              <a:gd name="connsiteX41654" fmla="*/ 3536623 w 12184637"/>
              <a:gd name="connsiteY41654" fmla="*/ 2915258 h 4608812"/>
              <a:gd name="connsiteX41655" fmla="*/ 3541777 w 12184637"/>
              <a:gd name="connsiteY41655" fmla="*/ 2909294 h 4608812"/>
              <a:gd name="connsiteX41656" fmla="*/ 3536181 w 12184637"/>
              <a:gd name="connsiteY41656" fmla="*/ 2830665 h 4608812"/>
              <a:gd name="connsiteX41657" fmla="*/ 3530218 w 12184637"/>
              <a:gd name="connsiteY41657" fmla="*/ 2825511 h 4608812"/>
              <a:gd name="connsiteX41658" fmla="*/ 3525064 w 12184637"/>
              <a:gd name="connsiteY41658" fmla="*/ 2831475 h 4608812"/>
              <a:gd name="connsiteX41659" fmla="*/ 3530660 w 12184637"/>
              <a:gd name="connsiteY41659" fmla="*/ 2910104 h 4608812"/>
              <a:gd name="connsiteX41660" fmla="*/ 3536255 w 12184637"/>
              <a:gd name="connsiteY41660" fmla="*/ 2915258 h 4608812"/>
              <a:gd name="connsiteX41661" fmla="*/ 3536623 w 12184637"/>
              <a:gd name="connsiteY41661" fmla="*/ 2915258 h 4608812"/>
              <a:gd name="connsiteX41662" fmla="*/ 3536181 w 12184637"/>
              <a:gd name="connsiteY41662" fmla="*/ 2831548 h 4608812"/>
              <a:gd name="connsiteX41663" fmla="*/ 3543765 w 12184637"/>
              <a:gd name="connsiteY41663" fmla="*/ 2738857 h 4608812"/>
              <a:gd name="connsiteX41664" fmla="*/ 3538685 w 12184637"/>
              <a:gd name="connsiteY41664" fmla="*/ 2732820 h 4608812"/>
              <a:gd name="connsiteX41665" fmla="*/ 3532648 w 12184637"/>
              <a:gd name="connsiteY41665" fmla="*/ 2737900 h 4608812"/>
              <a:gd name="connsiteX41666" fmla="*/ 3525064 w 12184637"/>
              <a:gd name="connsiteY41666" fmla="*/ 2830591 h 4608812"/>
              <a:gd name="connsiteX41667" fmla="*/ 3530144 w 12184637"/>
              <a:gd name="connsiteY41667" fmla="*/ 2836628 h 4608812"/>
              <a:gd name="connsiteX41668" fmla="*/ 3530660 w 12184637"/>
              <a:gd name="connsiteY41668" fmla="*/ 2836628 h 4608812"/>
              <a:gd name="connsiteX41669" fmla="*/ 3536181 w 12184637"/>
              <a:gd name="connsiteY41669" fmla="*/ 2831548 h 4608812"/>
              <a:gd name="connsiteX41670" fmla="*/ 3543691 w 12184637"/>
              <a:gd name="connsiteY41670" fmla="*/ 2739519 h 4608812"/>
              <a:gd name="connsiteX41671" fmla="*/ 3565336 w 12184637"/>
              <a:gd name="connsiteY41671" fmla="*/ 2633060 h 4608812"/>
              <a:gd name="connsiteX41672" fmla="*/ 3560993 w 12184637"/>
              <a:gd name="connsiteY41672" fmla="*/ 2626508 h 4608812"/>
              <a:gd name="connsiteX41673" fmla="*/ 3554440 w 12184637"/>
              <a:gd name="connsiteY41673" fmla="*/ 2630851 h 4608812"/>
              <a:gd name="connsiteX41674" fmla="*/ 3532795 w 12184637"/>
              <a:gd name="connsiteY41674" fmla="*/ 2737310 h 4608812"/>
              <a:gd name="connsiteX41675" fmla="*/ 3537138 w 12184637"/>
              <a:gd name="connsiteY41675" fmla="*/ 2743863 h 4608812"/>
              <a:gd name="connsiteX41676" fmla="*/ 3538316 w 12184637"/>
              <a:gd name="connsiteY41676" fmla="*/ 2744010 h 4608812"/>
              <a:gd name="connsiteX41677" fmla="*/ 3543691 w 12184637"/>
              <a:gd name="connsiteY41677" fmla="*/ 2739519 h 4608812"/>
              <a:gd name="connsiteX41678" fmla="*/ 3562612 w 12184637"/>
              <a:gd name="connsiteY41678" fmla="*/ 2636741 h 4608812"/>
              <a:gd name="connsiteX41679" fmla="*/ 3564674 w 12184637"/>
              <a:gd name="connsiteY41679" fmla="*/ 2629158 h 4608812"/>
              <a:gd name="connsiteX41680" fmla="*/ 3477798 w 12184637"/>
              <a:gd name="connsiteY41680" fmla="*/ 2477421 h 4608812"/>
              <a:gd name="connsiteX41681" fmla="*/ 3470215 w 12184637"/>
              <a:gd name="connsiteY41681" fmla="*/ 2475359 h 4608812"/>
              <a:gd name="connsiteX41682" fmla="*/ 3468154 w 12184637"/>
              <a:gd name="connsiteY41682" fmla="*/ 2482942 h 4608812"/>
              <a:gd name="connsiteX41683" fmla="*/ 3555029 w 12184637"/>
              <a:gd name="connsiteY41683" fmla="*/ 2634680 h 4608812"/>
              <a:gd name="connsiteX41684" fmla="*/ 3559888 w 12184637"/>
              <a:gd name="connsiteY41684" fmla="*/ 2637477 h 4608812"/>
              <a:gd name="connsiteX41685" fmla="*/ 3562612 w 12184637"/>
              <a:gd name="connsiteY41685" fmla="*/ 2636741 h 4608812"/>
              <a:gd name="connsiteX41686" fmla="*/ 3476326 w 12184637"/>
              <a:gd name="connsiteY41686" fmla="*/ 2484709 h 4608812"/>
              <a:gd name="connsiteX41687" fmla="*/ 3477504 w 12184637"/>
              <a:gd name="connsiteY41687" fmla="*/ 2476905 h 4608812"/>
              <a:gd name="connsiteX41688" fmla="*/ 3384959 w 12184637"/>
              <a:gd name="connsiteY41688" fmla="*/ 2351672 h 4608812"/>
              <a:gd name="connsiteX41689" fmla="*/ 3377155 w 12184637"/>
              <a:gd name="connsiteY41689" fmla="*/ 2350494 h 4608812"/>
              <a:gd name="connsiteX41690" fmla="*/ 3375977 w 12184637"/>
              <a:gd name="connsiteY41690" fmla="*/ 2358298 h 4608812"/>
              <a:gd name="connsiteX41691" fmla="*/ 3468522 w 12184637"/>
              <a:gd name="connsiteY41691" fmla="*/ 2483531 h 4608812"/>
              <a:gd name="connsiteX41692" fmla="*/ 3473013 w 12184637"/>
              <a:gd name="connsiteY41692" fmla="*/ 2485814 h 4608812"/>
              <a:gd name="connsiteX41693" fmla="*/ 3476326 w 12184637"/>
              <a:gd name="connsiteY41693" fmla="*/ 2484709 h 4608812"/>
              <a:gd name="connsiteX41694" fmla="*/ 3384370 w 12184637"/>
              <a:gd name="connsiteY41694" fmla="*/ 2359035 h 4608812"/>
              <a:gd name="connsiteX41695" fmla="*/ 3384518 w 12184637"/>
              <a:gd name="connsiteY41695" fmla="*/ 2351157 h 4608812"/>
              <a:gd name="connsiteX41696" fmla="*/ 3284537 w 12184637"/>
              <a:gd name="connsiteY41696" fmla="*/ 2246538 h 4608812"/>
              <a:gd name="connsiteX41697" fmla="*/ 3276660 w 12184637"/>
              <a:gd name="connsiteY41697" fmla="*/ 2246391 h 4608812"/>
              <a:gd name="connsiteX41698" fmla="*/ 3276512 w 12184637"/>
              <a:gd name="connsiteY41698" fmla="*/ 2254269 h 4608812"/>
              <a:gd name="connsiteX41699" fmla="*/ 3376493 w 12184637"/>
              <a:gd name="connsiteY41699" fmla="*/ 2358887 h 4608812"/>
              <a:gd name="connsiteX41700" fmla="*/ 3380542 w 12184637"/>
              <a:gd name="connsiteY41700" fmla="*/ 2360581 h 4608812"/>
              <a:gd name="connsiteX41701" fmla="*/ 3384370 w 12184637"/>
              <a:gd name="connsiteY41701" fmla="*/ 2359035 h 4608812"/>
              <a:gd name="connsiteX41702" fmla="*/ 3284758 w 12184637"/>
              <a:gd name="connsiteY41702" fmla="*/ 2253901 h 4608812"/>
              <a:gd name="connsiteX41703" fmla="*/ 3284022 w 12184637"/>
              <a:gd name="connsiteY41703" fmla="*/ 2246023 h 4608812"/>
              <a:gd name="connsiteX41704" fmla="*/ 3174839 w 12184637"/>
              <a:gd name="connsiteY41704" fmla="*/ 2156423 h 4608812"/>
              <a:gd name="connsiteX41705" fmla="*/ 3166961 w 12184637"/>
              <a:gd name="connsiteY41705" fmla="*/ 2157160 h 4608812"/>
              <a:gd name="connsiteX41706" fmla="*/ 3167697 w 12184637"/>
              <a:gd name="connsiteY41706" fmla="*/ 2165037 h 4608812"/>
              <a:gd name="connsiteX41707" fmla="*/ 3276880 w 12184637"/>
              <a:gd name="connsiteY41707" fmla="*/ 2254637 h 4608812"/>
              <a:gd name="connsiteX41708" fmla="*/ 3280488 w 12184637"/>
              <a:gd name="connsiteY41708" fmla="*/ 2255888 h 4608812"/>
              <a:gd name="connsiteX41709" fmla="*/ 3284758 w 12184637"/>
              <a:gd name="connsiteY41709" fmla="*/ 2253901 h 4608812"/>
              <a:gd name="connsiteX41710" fmla="*/ 3175869 w 12184637"/>
              <a:gd name="connsiteY41710" fmla="*/ 2163933 h 4608812"/>
              <a:gd name="connsiteX41711" fmla="*/ 3174471 w 12184637"/>
              <a:gd name="connsiteY41711" fmla="*/ 2156203 h 4608812"/>
              <a:gd name="connsiteX41712" fmla="*/ 3066686 w 12184637"/>
              <a:gd name="connsiteY41712" fmla="*/ 2081033 h 4608812"/>
              <a:gd name="connsiteX41713" fmla="*/ 3058956 w 12184637"/>
              <a:gd name="connsiteY41713" fmla="*/ 2082432 h 4608812"/>
              <a:gd name="connsiteX41714" fmla="*/ 3060355 w 12184637"/>
              <a:gd name="connsiteY41714" fmla="*/ 2090163 h 4608812"/>
              <a:gd name="connsiteX41715" fmla="*/ 3168139 w 12184637"/>
              <a:gd name="connsiteY41715" fmla="*/ 2165332 h 4608812"/>
              <a:gd name="connsiteX41716" fmla="*/ 3171379 w 12184637"/>
              <a:gd name="connsiteY41716" fmla="*/ 2166363 h 4608812"/>
              <a:gd name="connsiteX41717" fmla="*/ 3175869 w 12184637"/>
              <a:gd name="connsiteY41717" fmla="*/ 2163933 h 4608812"/>
              <a:gd name="connsiteX41718" fmla="*/ 3068232 w 12184637"/>
              <a:gd name="connsiteY41718" fmla="*/ 2088543 h 4608812"/>
              <a:gd name="connsiteX41719" fmla="*/ 3066539 w 12184637"/>
              <a:gd name="connsiteY41719" fmla="*/ 2080812 h 4608812"/>
              <a:gd name="connsiteX41720" fmla="*/ 2969872 w 12184637"/>
              <a:gd name="connsiteY41720" fmla="*/ 2019337 h 4608812"/>
              <a:gd name="connsiteX41721" fmla="*/ 2962141 w 12184637"/>
              <a:gd name="connsiteY41721" fmla="*/ 2021030 h 4608812"/>
              <a:gd name="connsiteX41722" fmla="*/ 2963835 w 12184637"/>
              <a:gd name="connsiteY41722" fmla="*/ 2028761 h 4608812"/>
              <a:gd name="connsiteX41723" fmla="*/ 3060502 w 12184637"/>
              <a:gd name="connsiteY41723" fmla="*/ 2090236 h 4608812"/>
              <a:gd name="connsiteX41724" fmla="*/ 3063521 w 12184637"/>
              <a:gd name="connsiteY41724" fmla="*/ 2091120 h 4608812"/>
              <a:gd name="connsiteX41725" fmla="*/ 3068232 w 12184637"/>
              <a:gd name="connsiteY41725" fmla="*/ 2088543 h 4608812"/>
              <a:gd name="connsiteX41726" fmla="*/ 2873867 w 12184637"/>
              <a:gd name="connsiteY41726" fmla="*/ 2048860 h 4608812"/>
              <a:gd name="connsiteX41727" fmla="*/ 2968031 w 12184637"/>
              <a:gd name="connsiteY41727" fmla="*/ 2029497 h 4608812"/>
              <a:gd name="connsiteX41728" fmla="*/ 2972375 w 12184637"/>
              <a:gd name="connsiteY41728" fmla="*/ 2022945 h 4608812"/>
              <a:gd name="connsiteX41729" fmla="*/ 2965822 w 12184637"/>
              <a:gd name="connsiteY41729" fmla="*/ 2018601 h 4608812"/>
              <a:gd name="connsiteX41730" fmla="*/ 2871659 w 12184637"/>
              <a:gd name="connsiteY41730" fmla="*/ 2037964 h 4608812"/>
              <a:gd name="connsiteX41731" fmla="*/ 2867315 w 12184637"/>
              <a:gd name="connsiteY41731" fmla="*/ 2044516 h 4608812"/>
              <a:gd name="connsiteX41732" fmla="*/ 2872837 w 12184637"/>
              <a:gd name="connsiteY41732" fmla="*/ 2048933 h 4608812"/>
              <a:gd name="connsiteX41733" fmla="*/ 2873867 w 12184637"/>
              <a:gd name="connsiteY41733" fmla="*/ 2048860 h 4608812"/>
              <a:gd name="connsiteX41734" fmla="*/ 2877548 w 12184637"/>
              <a:gd name="connsiteY41734" fmla="*/ 2046209 h 4608812"/>
              <a:gd name="connsiteX41735" fmla="*/ 2875487 w 12184637"/>
              <a:gd name="connsiteY41735" fmla="*/ 2038626 h 4608812"/>
              <a:gd name="connsiteX41736" fmla="*/ 2786256 w 12184637"/>
              <a:gd name="connsiteY41736" fmla="*/ 1986943 h 4608812"/>
              <a:gd name="connsiteX41737" fmla="*/ 2778672 w 12184637"/>
              <a:gd name="connsiteY41737" fmla="*/ 1989004 h 4608812"/>
              <a:gd name="connsiteX41738" fmla="*/ 2780734 w 12184637"/>
              <a:gd name="connsiteY41738" fmla="*/ 1996588 h 4608812"/>
              <a:gd name="connsiteX41739" fmla="*/ 2869965 w 12184637"/>
              <a:gd name="connsiteY41739" fmla="*/ 2048271 h 4608812"/>
              <a:gd name="connsiteX41740" fmla="*/ 2872837 w 12184637"/>
              <a:gd name="connsiteY41740" fmla="*/ 2049007 h 4608812"/>
              <a:gd name="connsiteX41741" fmla="*/ 2877548 w 12184637"/>
              <a:gd name="connsiteY41741" fmla="*/ 2046209 h 4608812"/>
              <a:gd name="connsiteX41742" fmla="*/ 2788538 w 12184637"/>
              <a:gd name="connsiteY41742" fmla="*/ 1994158 h 4608812"/>
              <a:gd name="connsiteX41743" fmla="*/ 2785888 w 12184637"/>
              <a:gd name="connsiteY41743" fmla="*/ 1986722 h 4608812"/>
              <a:gd name="connsiteX41744" fmla="*/ 2709098 w 12184637"/>
              <a:gd name="connsiteY41744" fmla="*/ 1950131 h 4608812"/>
              <a:gd name="connsiteX41745" fmla="*/ 2701663 w 12184637"/>
              <a:gd name="connsiteY41745" fmla="*/ 1952782 h 4608812"/>
              <a:gd name="connsiteX41746" fmla="*/ 2704313 w 12184637"/>
              <a:gd name="connsiteY41746" fmla="*/ 1960218 h 4608812"/>
              <a:gd name="connsiteX41747" fmla="*/ 2781102 w 12184637"/>
              <a:gd name="connsiteY41747" fmla="*/ 1996808 h 4608812"/>
              <a:gd name="connsiteX41748" fmla="*/ 2783532 w 12184637"/>
              <a:gd name="connsiteY41748" fmla="*/ 1997324 h 4608812"/>
              <a:gd name="connsiteX41749" fmla="*/ 2788538 w 12184637"/>
              <a:gd name="connsiteY41749" fmla="*/ 1994158 h 4608812"/>
              <a:gd name="connsiteX41750" fmla="*/ 2712264 w 12184637"/>
              <a:gd name="connsiteY41750" fmla="*/ 1955579 h 4608812"/>
              <a:gd name="connsiteX41751" fmla="*/ 2707111 w 12184637"/>
              <a:gd name="connsiteY41751" fmla="*/ 1949616 h 4608812"/>
              <a:gd name="connsiteX41752" fmla="*/ 2586000 w 12184637"/>
              <a:gd name="connsiteY41752" fmla="*/ 1940928 h 4608812"/>
              <a:gd name="connsiteX41753" fmla="*/ 2580037 w 12184637"/>
              <a:gd name="connsiteY41753" fmla="*/ 1946082 h 4608812"/>
              <a:gd name="connsiteX41754" fmla="*/ 2585191 w 12184637"/>
              <a:gd name="connsiteY41754" fmla="*/ 1952046 h 4608812"/>
              <a:gd name="connsiteX41755" fmla="*/ 2706301 w 12184637"/>
              <a:gd name="connsiteY41755" fmla="*/ 1960733 h 4608812"/>
              <a:gd name="connsiteX41756" fmla="*/ 2706743 w 12184637"/>
              <a:gd name="connsiteY41756" fmla="*/ 1960733 h 4608812"/>
              <a:gd name="connsiteX41757" fmla="*/ 2712264 w 12184637"/>
              <a:gd name="connsiteY41757" fmla="*/ 1955579 h 4608812"/>
              <a:gd name="connsiteX41758" fmla="*/ 2591007 w 12184637"/>
              <a:gd name="connsiteY41758" fmla="*/ 1947849 h 4608812"/>
              <a:gd name="connsiteX41759" fmla="*/ 2586958 w 12184637"/>
              <a:gd name="connsiteY41759" fmla="*/ 1941076 h 4608812"/>
              <a:gd name="connsiteX41760" fmla="*/ 2496917 w 12184637"/>
              <a:gd name="connsiteY41760" fmla="*/ 1918252 h 4608812"/>
              <a:gd name="connsiteX41761" fmla="*/ 2490143 w 12184637"/>
              <a:gd name="connsiteY41761" fmla="*/ 1922302 h 4608812"/>
              <a:gd name="connsiteX41762" fmla="*/ 2494192 w 12184637"/>
              <a:gd name="connsiteY41762" fmla="*/ 1929075 h 4608812"/>
              <a:gd name="connsiteX41763" fmla="*/ 2584234 w 12184637"/>
              <a:gd name="connsiteY41763" fmla="*/ 1951898 h 4608812"/>
              <a:gd name="connsiteX41764" fmla="*/ 2585632 w 12184637"/>
              <a:gd name="connsiteY41764" fmla="*/ 1952046 h 4608812"/>
              <a:gd name="connsiteX41765" fmla="*/ 2591007 w 12184637"/>
              <a:gd name="connsiteY41765" fmla="*/ 1947849 h 4608812"/>
              <a:gd name="connsiteX41766" fmla="*/ 2500966 w 12184637"/>
              <a:gd name="connsiteY41766" fmla="*/ 1925026 h 4608812"/>
              <a:gd name="connsiteX41767" fmla="*/ 2496917 w 12184637"/>
              <a:gd name="connsiteY41767" fmla="*/ 1918252 h 4608812"/>
              <a:gd name="connsiteX41768" fmla="*/ 2457970 w 12184637"/>
              <a:gd name="connsiteY41768" fmla="*/ 1908681 h 4608812"/>
              <a:gd name="connsiteX41769" fmla="*/ 2451196 w 12184637"/>
              <a:gd name="connsiteY41769" fmla="*/ 1912731 h 4608812"/>
              <a:gd name="connsiteX41770" fmla="*/ 2455246 w 12184637"/>
              <a:gd name="connsiteY41770" fmla="*/ 1919504 h 4608812"/>
              <a:gd name="connsiteX41771" fmla="*/ 2494192 w 12184637"/>
              <a:gd name="connsiteY41771" fmla="*/ 1929075 h 4608812"/>
              <a:gd name="connsiteX41772" fmla="*/ 2495591 w 12184637"/>
              <a:gd name="connsiteY41772" fmla="*/ 1929222 h 4608812"/>
              <a:gd name="connsiteX41773" fmla="*/ 2500966 w 12184637"/>
              <a:gd name="connsiteY41773" fmla="*/ 1925026 h 4608812"/>
              <a:gd name="connsiteX41774" fmla="*/ 11009303 w 12184637"/>
              <a:gd name="connsiteY41774" fmla="*/ 790713 h 4608812"/>
              <a:gd name="connsiteX41775" fmla="*/ 11027046 w 12184637"/>
              <a:gd name="connsiteY41775" fmla="*/ 735054 h 4608812"/>
              <a:gd name="connsiteX41776" fmla="*/ 11023439 w 12184637"/>
              <a:gd name="connsiteY41776" fmla="*/ 728060 h 4608812"/>
              <a:gd name="connsiteX41777" fmla="*/ 11016444 w 12184637"/>
              <a:gd name="connsiteY41777" fmla="*/ 731667 h 4608812"/>
              <a:gd name="connsiteX41778" fmla="*/ 10998628 w 12184637"/>
              <a:gd name="connsiteY41778" fmla="*/ 787326 h 4608812"/>
              <a:gd name="connsiteX41779" fmla="*/ 11002235 w 12184637"/>
              <a:gd name="connsiteY41779" fmla="*/ 794321 h 4608812"/>
              <a:gd name="connsiteX41780" fmla="*/ 11004002 w 12184637"/>
              <a:gd name="connsiteY41780" fmla="*/ 794615 h 4608812"/>
              <a:gd name="connsiteX41781" fmla="*/ 11009303 w 12184637"/>
              <a:gd name="connsiteY41781" fmla="*/ 790713 h 4608812"/>
              <a:gd name="connsiteX41782" fmla="*/ 11026973 w 12184637"/>
              <a:gd name="connsiteY41782" fmla="*/ 735201 h 4608812"/>
              <a:gd name="connsiteX41783" fmla="*/ 11067539 w 12184637"/>
              <a:gd name="connsiteY41783" fmla="*/ 623073 h 4608812"/>
              <a:gd name="connsiteX41784" fmla="*/ 11064226 w 12184637"/>
              <a:gd name="connsiteY41784" fmla="*/ 615932 h 4608812"/>
              <a:gd name="connsiteX41785" fmla="*/ 11057084 w 12184637"/>
              <a:gd name="connsiteY41785" fmla="*/ 619245 h 4608812"/>
              <a:gd name="connsiteX41786" fmla="*/ 11016518 w 12184637"/>
              <a:gd name="connsiteY41786" fmla="*/ 731373 h 4608812"/>
              <a:gd name="connsiteX41787" fmla="*/ 11019831 w 12184637"/>
              <a:gd name="connsiteY41787" fmla="*/ 738514 h 4608812"/>
              <a:gd name="connsiteX41788" fmla="*/ 11021746 w 12184637"/>
              <a:gd name="connsiteY41788" fmla="*/ 738882 h 4608812"/>
              <a:gd name="connsiteX41789" fmla="*/ 11026973 w 12184637"/>
              <a:gd name="connsiteY41789" fmla="*/ 735201 h 4608812"/>
              <a:gd name="connsiteX41790" fmla="*/ 11067392 w 12184637"/>
              <a:gd name="connsiteY41790" fmla="*/ 623441 h 4608812"/>
              <a:gd name="connsiteX41791" fmla="*/ 11112154 w 12184637"/>
              <a:gd name="connsiteY41791" fmla="*/ 519044 h 4608812"/>
              <a:gd name="connsiteX41792" fmla="*/ 11109210 w 12184637"/>
              <a:gd name="connsiteY41792" fmla="*/ 511755 h 4608812"/>
              <a:gd name="connsiteX41793" fmla="*/ 11101921 w 12184637"/>
              <a:gd name="connsiteY41793" fmla="*/ 514700 h 4608812"/>
              <a:gd name="connsiteX41794" fmla="*/ 11057158 w 12184637"/>
              <a:gd name="connsiteY41794" fmla="*/ 619097 h 4608812"/>
              <a:gd name="connsiteX41795" fmla="*/ 11060103 w 12184637"/>
              <a:gd name="connsiteY41795" fmla="*/ 626386 h 4608812"/>
              <a:gd name="connsiteX41796" fmla="*/ 11062312 w 12184637"/>
              <a:gd name="connsiteY41796" fmla="*/ 626828 h 4608812"/>
              <a:gd name="connsiteX41797" fmla="*/ 11067392 w 12184637"/>
              <a:gd name="connsiteY41797" fmla="*/ 623441 h 4608812"/>
              <a:gd name="connsiteX41798" fmla="*/ 11112008 w 12184637"/>
              <a:gd name="connsiteY41798" fmla="*/ 519338 h 4608812"/>
              <a:gd name="connsiteX41799" fmla="*/ 11163985 w 12184637"/>
              <a:gd name="connsiteY41799" fmla="*/ 419210 h 4608812"/>
              <a:gd name="connsiteX41800" fmla="*/ 11161630 w 12184637"/>
              <a:gd name="connsiteY41800" fmla="*/ 411701 h 4608812"/>
              <a:gd name="connsiteX41801" fmla="*/ 11154120 w 12184637"/>
              <a:gd name="connsiteY41801" fmla="*/ 414057 h 4608812"/>
              <a:gd name="connsiteX41802" fmla="*/ 11102142 w 12184637"/>
              <a:gd name="connsiteY41802" fmla="*/ 514184 h 4608812"/>
              <a:gd name="connsiteX41803" fmla="*/ 11104498 w 12184637"/>
              <a:gd name="connsiteY41803" fmla="*/ 521694 h 4608812"/>
              <a:gd name="connsiteX41804" fmla="*/ 11107075 w 12184637"/>
              <a:gd name="connsiteY41804" fmla="*/ 522283 h 4608812"/>
              <a:gd name="connsiteX41805" fmla="*/ 11112008 w 12184637"/>
              <a:gd name="connsiteY41805" fmla="*/ 519338 h 4608812"/>
              <a:gd name="connsiteX41806" fmla="*/ 11163764 w 12184637"/>
              <a:gd name="connsiteY41806" fmla="*/ 419652 h 4608812"/>
              <a:gd name="connsiteX41807" fmla="*/ 11223105 w 12184637"/>
              <a:gd name="connsiteY41807" fmla="*/ 326740 h 4608812"/>
              <a:gd name="connsiteX41808" fmla="*/ 11221412 w 12184637"/>
              <a:gd name="connsiteY41808" fmla="*/ 319009 h 4608812"/>
              <a:gd name="connsiteX41809" fmla="*/ 11213681 w 12184637"/>
              <a:gd name="connsiteY41809" fmla="*/ 320703 h 4608812"/>
              <a:gd name="connsiteX41810" fmla="*/ 11154341 w 12184637"/>
              <a:gd name="connsiteY41810" fmla="*/ 413615 h 4608812"/>
              <a:gd name="connsiteX41811" fmla="*/ 11156034 w 12184637"/>
              <a:gd name="connsiteY41811" fmla="*/ 421346 h 4608812"/>
              <a:gd name="connsiteX41812" fmla="*/ 11159052 w 12184637"/>
              <a:gd name="connsiteY41812" fmla="*/ 422229 h 4608812"/>
              <a:gd name="connsiteX41813" fmla="*/ 11163764 w 12184637"/>
              <a:gd name="connsiteY41813" fmla="*/ 419652 h 4608812"/>
              <a:gd name="connsiteX41814" fmla="*/ 11222736 w 12184637"/>
              <a:gd name="connsiteY41814" fmla="*/ 327255 h 4608812"/>
              <a:gd name="connsiteX41815" fmla="*/ 11290028 w 12184637"/>
              <a:gd name="connsiteY41815" fmla="*/ 244576 h 4608812"/>
              <a:gd name="connsiteX41816" fmla="*/ 11289218 w 12184637"/>
              <a:gd name="connsiteY41816" fmla="*/ 236699 h 4608812"/>
              <a:gd name="connsiteX41817" fmla="*/ 11281341 w 12184637"/>
              <a:gd name="connsiteY41817" fmla="*/ 237508 h 4608812"/>
              <a:gd name="connsiteX41818" fmla="*/ 11214049 w 12184637"/>
              <a:gd name="connsiteY41818" fmla="*/ 320187 h 4608812"/>
              <a:gd name="connsiteX41819" fmla="*/ 11214859 w 12184637"/>
              <a:gd name="connsiteY41819" fmla="*/ 328065 h 4608812"/>
              <a:gd name="connsiteX41820" fmla="*/ 11218393 w 12184637"/>
              <a:gd name="connsiteY41820" fmla="*/ 329317 h 4608812"/>
              <a:gd name="connsiteX41821" fmla="*/ 11222736 w 12184637"/>
              <a:gd name="connsiteY41821" fmla="*/ 327255 h 4608812"/>
              <a:gd name="connsiteX41822" fmla="*/ 11289513 w 12184637"/>
              <a:gd name="connsiteY41822" fmla="*/ 245239 h 4608812"/>
              <a:gd name="connsiteX41823" fmla="*/ 11364535 w 12184637"/>
              <a:gd name="connsiteY41823" fmla="*/ 175886 h 4608812"/>
              <a:gd name="connsiteX41824" fmla="*/ 11364830 w 12184637"/>
              <a:gd name="connsiteY41824" fmla="*/ 168008 h 4608812"/>
              <a:gd name="connsiteX41825" fmla="*/ 11356951 w 12184637"/>
              <a:gd name="connsiteY41825" fmla="*/ 167714 h 4608812"/>
              <a:gd name="connsiteX41826" fmla="*/ 11281930 w 12184637"/>
              <a:gd name="connsiteY41826" fmla="*/ 237067 h 4608812"/>
              <a:gd name="connsiteX41827" fmla="*/ 11281635 w 12184637"/>
              <a:gd name="connsiteY41827" fmla="*/ 244944 h 4608812"/>
              <a:gd name="connsiteX41828" fmla="*/ 11285758 w 12184637"/>
              <a:gd name="connsiteY41828" fmla="*/ 246711 h 4608812"/>
              <a:gd name="connsiteX41829" fmla="*/ 11289513 w 12184637"/>
              <a:gd name="connsiteY41829" fmla="*/ 245239 h 4608812"/>
              <a:gd name="connsiteX41830" fmla="*/ 11363725 w 12184637"/>
              <a:gd name="connsiteY41830" fmla="*/ 176475 h 4608812"/>
              <a:gd name="connsiteX41831" fmla="*/ 11446920 w 12184637"/>
              <a:gd name="connsiteY41831" fmla="*/ 123540 h 4608812"/>
              <a:gd name="connsiteX41832" fmla="*/ 11448613 w 12184637"/>
              <a:gd name="connsiteY41832" fmla="*/ 115809 h 4608812"/>
              <a:gd name="connsiteX41833" fmla="*/ 11440882 w 12184637"/>
              <a:gd name="connsiteY41833" fmla="*/ 114116 h 4608812"/>
              <a:gd name="connsiteX41834" fmla="*/ 11357688 w 12184637"/>
              <a:gd name="connsiteY41834" fmla="*/ 167051 h 4608812"/>
              <a:gd name="connsiteX41835" fmla="*/ 11355994 w 12184637"/>
              <a:gd name="connsiteY41835" fmla="*/ 174781 h 4608812"/>
              <a:gd name="connsiteX41836" fmla="*/ 11360706 w 12184637"/>
              <a:gd name="connsiteY41836" fmla="*/ 177358 h 4608812"/>
              <a:gd name="connsiteX41837" fmla="*/ 11363725 w 12184637"/>
              <a:gd name="connsiteY41837" fmla="*/ 176475 h 4608812"/>
              <a:gd name="connsiteX41838" fmla="*/ 11446110 w 12184637"/>
              <a:gd name="connsiteY41838" fmla="*/ 123981 h 4608812"/>
              <a:gd name="connsiteX41839" fmla="*/ 11533721 w 12184637"/>
              <a:gd name="connsiteY41839" fmla="*/ 85992 h 4608812"/>
              <a:gd name="connsiteX41840" fmla="*/ 11536592 w 12184637"/>
              <a:gd name="connsiteY41840" fmla="*/ 78703 h 4608812"/>
              <a:gd name="connsiteX41841" fmla="*/ 11529303 w 12184637"/>
              <a:gd name="connsiteY41841" fmla="*/ 75832 h 4608812"/>
              <a:gd name="connsiteX41842" fmla="*/ 11441692 w 12184637"/>
              <a:gd name="connsiteY41842" fmla="*/ 113821 h 4608812"/>
              <a:gd name="connsiteX41843" fmla="*/ 11438820 w 12184637"/>
              <a:gd name="connsiteY41843" fmla="*/ 121110 h 4608812"/>
              <a:gd name="connsiteX41844" fmla="*/ 11443974 w 12184637"/>
              <a:gd name="connsiteY41844" fmla="*/ 124497 h 4608812"/>
              <a:gd name="connsiteX41845" fmla="*/ 11446110 w 12184637"/>
              <a:gd name="connsiteY41845" fmla="*/ 123981 h 4608812"/>
              <a:gd name="connsiteX41846" fmla="*/ 11532985 w 12184637"/>
              <a:gd name="connsiteY41846" fmla="*/ 86213 h 4608812"/>
              <a:gd name="connsiteX41847" fmla="*/ 11621406 w 12184637"/>
              <a:gd name="connsiteY41847" fmla="*/ 61623 h 4608812"/>
              <a:gd name="connsiteX41848" fmla="*/ 11625308 w 12184637"/>
              <a:gd name="connsiteY41848" fmla="*/ 54776 h 4608812"/>
              <a:gd name="connsiteX41849" fmla="*/ 11618461 w 12184637"/>
              <a:gd name="connsiteY41849" fmla="*/ 50874 h 4608812"/>
              <a:gd name="connsiteX41850" fmla="*/ 11530113 w 12184637"/>
              <a:gd name="connsiteY41850" fmla="*/ 75464 h 4608812"/>
              <a:gd name="connsiteX41851" fmla="*/ 11526212 w 12184637"/>
              <a:gd name="connsiteY41851" fmla="*/ 82311 h 4608812"/>
              <a:gd name="connsiteX41852" fmla="*/ 11531586 w 12184637"/>
              <a:gd name="connsiteY41852" fmla="*/ 86434 h 4608812"/>
              <a:gd name="connsiteX41853" fmla="*/ 11532985 w 12184637"/>
              <a:gd name="connsiteY41853" fmla="*/ 86213 h 4608812"/>
              <a:gd name="connsiteX41854" fmla="*/ 11620744 w 12184637"/>
              <a:gd name="connsiteY41854" fmla="*/ 61843 h 4608812"/>
              <a:gd name="connsiteX41855" fmla="*/ 11706515 w 12184637"/>
              <a:gd name="connsiteY41855" fmla="*/ 49254 h 4608812"/>
              <a:gd name="connsiteX41856" fmla="*/ 11711226 w 12184637"/>
              <a:gd name="connsiteY41856" fmla="*/ 42922 h 4608812"/>
              <a:gd name="connsiteX41857" fmla="*/ 11704895 w 12184637"/>
              <a:gd name="connsiteY41857" fmla="*/ 38210 h 4608812"/>
              <a:gd name="connsiteX41858" fmla="*/ 11619124 w 12184637"/>
              <a:gd name="connsiteY41858" fmla="*/ 50800 h 4608812"/>
              <a:gd name="connsiteX41859" fmla="*/ 11614412 w 12184637"/>
              <a:gd name="connsiteY41859" fmla="*/ 57132 h 4608812"/>
              <a:gd name="connsiteX41860" fmla="*/ 11619934 w 12184637"/>
              <a:gd name="connsiteY41860" fmla="*/ 61917 h 4608812"/>
              <a:gd name="connsiteX41861" fmla="*/ 11620744 w 12184637"/>
              <a:gd name="connsiteY41861" fmla="*/ 61843 h 4608812"/>
              <a:gd name="connsiteX41862" fmla="*/ 11705852 w 12184637"/>
              <a:gd name="connsiteY41862" fmla="*/ 49254 h 4608812"/>
              <a:gd name="connsiteX41863" fmla="*/ 11785365 w 12184637"/>
              <a:gd name="connsiteY41863" fmla="*/ 46972 h 4608812"/>
              <a:gd name="connsiteX41864" fmla="*/ 11790813 w 12184637"/>
              <a:gd name="connsiteY41864" fmla="*/ 41229 h 4608812"/>
              <a:gd name="connsiteX41865" fmla="*/ 11785218 w 12184637"/>
              <a:gd name="connsiteY41865" fmla="*/ 35781 h 4608812"/>
              <a:gd name="connsiteX41866" fmla="*/ 11785070 w 12184637"/>
              <a:gd name="connsiteY41866" fmla="*/ 35781 h 4608812"/>
              <a:gd name="connsiteX41867" fmla="*/ 11705558 w 12184637"/>
              <a:gd name="connsiteY41867" fmla="*/ 38063 h 4608812"/>
              <a:gd name="connsiteX41868" fmla="*/ 11700110 w 12184637"/>
              <a:gd name="connsiteY41868" fmla="*/ 43806 h 4608812"/>
              <a:gd name="connsiteX41869" fmla="*/ 11705704 w 12184637"/>
              <a:gd name="connsiteY41869" fmla="*/ 49254 h 4608812"/>
              <a:gd name="connsiteX41870" fmla="*/ 11705852 w 12184637"/>
              <a:gd name="connsiteY41870" fmla="*/ 49254 h 4608812"/>
              <a:gd name="connsiteX41871" fmla="*/ 11860019 w 12184637"/>
              <a:gd name="connsiteY41871" fmla="*/ 52125 h 4608812"/>
              <a:gd name="connsiteX41872" fmla="*/ 11855307 w 12184637"/>
              <a:gd name="connsiteY41872" fmla="*/ 45794 h 4608812"/>
              <a:gd name="connsiteX41873" fmla="*/ 11786028 w 12184637"/>
              <a:gd name="connsiteY41873" fmla="*/ 35928 h 4608812"/>
              <a:gd name="connsiteX41874" fmla="*/ 11779696 w 12184637"/>
              <a:gd name="connsiteY41874" fmla="*/ 40640 h 4608812"/>
              <a:gd name="connsiteX41875" fmla="*/ 11784408 w 12184637"/>
              <a:gd name="connsiteY41875" fmla="*/ 46972 h 4608812"/>
              <a:gd name="connsiteX41876" fmla="*/ 11853688 w 12184637"/>
              <a:gd name="connsiteY41876" fmla="*/ 56837 h 4608812"/>
              <a:gd name="connsiteX41877" fmla="*/ 11854497 w 12184637"/>
              <a:gd name="connsiteY41877" fmla="*/ 56911 h 4608812"/>
              <a:gd name="connsiteX41878" fmla="*/ 11860019 w 12184637"/>
              <a:gd name="connsiteY41878" fmla="*/ 52125 h 4608812"/>
              <a:gd name="connsiteX41879" fmla="*/ 11915015 w 12184637"/>
              <a:gd name="connsiteY41879" fmla="*/ 77231 h 4608812"/>
              <a:gd name="connsiteX41880" fmla="*/ 11912070 w 12184637"/>
              <a:gd name="connsiteY41880" fmla="*/ 69942 h 4608812"/>
              <a:gd name="connsiteX41881" fmla="*/ 11856706 w 12184637"/>
              <a:gd name="connsiteY41881" fmla="*/ 46235 h 4608812"/>
              <a:gd name="connsiteX41882" fmla="*/ 11849417 w 12184637"/>
              <a:gd name="connsiteY41882" fmla="*/ 49180 h 4608812"/>
              <a:gd name="connsiteX41883" fmla="*/ 11852362 w 12184637"/>
              <a:gd name="connsiteY41883" fmla="*/ 56469 h 4608812"/>
              <a:gd name="connsiteX41884" fmla="*/ 11907727 w 12184637"/>
              <a:gd name="connsiteY41884" fmla="*/ 80176 h 4608812"/>
              <a:gd name="connsiteX41885" fmla="*/ 11909936 w 12184637"/>
              <a:gd name="connsiteY41885" fmla="*/ 80617 h 4608812"/>
              <a:gd name="connsiteX41886" fmla="*/ 11915015 w 12184637"/>
              <a:gd name="connsiteY41886" fmla="*/ 77231 h 4608812"/>
              <a:gd name="connsiteX41887" fmla="*/ 11942624 w 12184637"/>
              <a:gd name="connsiteY41887" fmla="*/ 94385 h 4608812"/>
              <a:gd name="connsiteX41888" fmla="*/ 11940636 w 12184637"/>
              <a:gd name="connsiteY41888" fmla="*/ 86728 h 4608812"/>
              <a:gd name="connsiteX41889" fmla="*/ 11912660 w 12184637"/>
              <a:gd name="connsiteY41889" fmla="*/ 70237 h 4608812"/>
              <a:gd name="connsiteX41890" fmla="*/ 11905003 w 12184637"/>
              <a:gd name="connsiteY41890" fmla="*/ 72224 h 4608812"/>
              <a:gd name="connsiteX41891" fmla="*/ 11906991 w 12184637"/>
              <a:gd name="connsiteY41891" fmla="*/ 79881 h 4608812"/>
              <a:gd name="connsiteX41892" fmla="*/ 11934967 w 12184637"/>
              <a:gd name="connsiteY41892" fmla="*/ 96373 h 4608812"/>
              <a:gd name="connsiteX41893" fmla="*/ 11937838 w 12184637"/>
              <a:gd name="connsiteY41893" fmla="*/ 97183 h 4608812"/>
              <a:gd name="connsiteX41894" fmla="*/ 11942624 w 12184637"/>
              <a:gd name="connsiteY41894" fmla="*/ 94385 h 4608812"/>
              <a:gd name="connsiteX41895" fmla="*/ 11977300 w 12184637"/>
              <a:gd name="connsiteY41895" fmla="*/ 114852 h 4608812"/>
              <a:gd name="connsiteX41896" fmla="*/ 11975313 w 12184637"/>
              <a:gd name="connsiteY41896" fmla="*/ 107195 h 4608812"/>
              <a:gd name="connsiteX41897" fmla="*/ 11940636 w 12184637"/>
              <a:gd name="connsiteY41897" fmla="*/ 86728 h 4608812"/>
              <a:gd name="connsiteX41898" fmla="*/ 11932980 w 12184637"/>
              <a:gd name="connsiteY41898" fmla="*/ 88716 h 4608812"/>
              <a:gd name="connsiteX41899" fmla="*/ 11934967 w 12184637"/>
              <a:gd name="connsiteY41899" fmla="*/ 96373 h 4608812"/>
              <a:gd name="connsiteX41900" fmla="*/ 11969644 w 12184637"/>
              <a:gd name="connsiteY41900" fmla="*/ 116840 h 4608812"/>
              <a:gd name="connsiteX41901" fmla="*/ 11972516 w 12184637"/>
              <a:gd name="connsiteY41901" fmla="*/ 117650 h 4608812"/>
              <a:gd name="connsiteX41902" fmla="*/ 11977300 w 12184637"/>
              <a:gd name="connsiteY41902" fmla="*/ 114852 h 4608812"/>
              <a:gd name="connsiteX41903" fmla="*/ 12029500 w 12184637"/>
              <a:gd name="connsiteY41903" fmla="*/ 158879 h 4608812"/>
              <a:gd name="connsiteX41904" fmla="*/ 12028763 w 12184637"/>
              <a:gd name="connsiteY41904" fmla="*/ 151001 h 4608812"/>
              <a:gd name="connsiteX41905" fmla="*/ 11976123 w 12184637"/>
              <a:gd name="connsiteY41905" fmla="*/ 107711 h 4608812"/>
              <a:gd name="connsiteX41906" fmla="*/ 11968245 w 12184637"/>
              <a:gd name="connsiteY41906" fmla="*/ 108447 h 4608812"/>
              <a:gd name="connsiteX41907" fmla="*/ 11968981 w 12184637"/>
              <a:gd name="connsiteY41907" fmla="*/ 116325 h 4608812"/>
              <a:gd name="connsiteX41908" fmla="*/ 12021622 w 12184637"/>
              <a:gd name="connsiteY41908" fmla="*/ 159615 h 4608812"/>
              <a:gd name="connsiteX41909" fmla="*/ 12025229 w 12184637"/>
              <a:gd name="connsiteY41909" fmla="*/ 160867 h 4608812"/>
              <a:gd name="connsiteX41910" fmla="*/ 12029500 w 12184637"/>
              <a:gd name="connsiteY41910" fmla="*/ 158879 h 4608812"/>
              <a:gd name="connsiteX41911" fmla="*/ 12070802 w 12184637"/>
              <a:gd name="connsiteY41911" fmla="*/ 201359 h 4608812"/>
              <a:gd name="connsiteX41912" fmla="*/ 12070802 w 12184637"/>
              <a:gd name="connsiteY41912" fmla="*/ 193482 h 4608812"/>
              <a:gd name="connsiteX41913" fmla="*/ 12029131 w 12184637"/>
              <a:gd name="connsiteY41913" fmla="*/ 151443 h 4608812"/>
              <a:gd name="connsiteX41914" fmla="*/ 12021254 w 12184637"/>
              <a:gd name="connsiteY41914" fmla="*/ 151443 h 4608812"/>
              <a:gd name="connsiteX41915" fmla="*/ 12021254 w 12184637"/>
              <a:gd name="connsiteY41915" fmla="*/ 159321 h 4608812"/>
              <a:gd name="connsiteX41916" fmla="*/ 12062924 w 12184637"/>
              <a:gd name="connsiteY41916" fmla="*/ 201359 h 4608812"/>
              <a:gd name="connsiteX41917" fmla="*/ 12066900 w 12184637"/>
              <a:gd name="connsiteY41917" fmla="*/ 202979 h 4608812"/>
              <a:gd name="connsiteX41918" fmla="*/ 12070802 w 12184637"/>
              <a:gd name="connsiteY41918" fmla="*/ 201359 h 4608812"/>
              <a:gd name="connsiteX41919" fmla="*/ 12113724 w 12184637"/>
              <a:gd name="connsiteY41919" fmla="*/ 242220 h 4608812"/>
              <a:gd name="connsiteX41920" fmla="*/ 12113577 w 12184637"/>
              <a:gd name="connsiteY41920" fmla="*/ 234343 h 4608812"/>
              <a:gd name="connsiteX41921" fmla="*/ 12070729 w 12184637"/>
              <a:gd name="connsiteY41921" fmla="*/ 193408 h 4608812"/>
              <a:gd name="connsiteX41922" fmla="*/ 12062851 w 12184637"/>
              <a:gd name="connsiteY41922" fmla="*/ 193555 h 4608812"/>
              <a:gd name="connsiteX41923" fmla="*/ 12062998 w 12184637"/>
              <a:gd name="connsiteY41923" fmla="*/ 201433 h 4608812"/>
              <a:gd name="connsiteX41924" fmla="*/ 12105847 w 12184637"/>
              <a:gd name="connsiteY41924" fmla="*/ 242368 h 4608812"/>
              <a:gd name="connsiteX41925" fmla="*/ 12109748 w 12184637"/>
              <a:gd name="connsiteY41925" fmla="*/ 243914 h 4608812"/>
              <a:gd name="connsiteX41926" fmla="*/ 12113724 w 12184637"/>
              <a:gd name="connsiteY41926" fmla="*/ 242220 h 4608812"/>
              <a:gd name="connsiteX41927" fmla="*/ 492746 w 12184637"/>
              <a:gd name="connsiteY41927" fmla="*/ 593697 h 4608812"/>
              <a:gd name="connsiteX41928" fmla="*/ 531177 w 12184637"/>
              <a:gd name="connsiteY41928" fmla="*/ 576470 h 4608812"/>
              <a:gd name="connsiteX41929" fmla="*/ 533975 w 12184637"/>
              <a:gd name="connsiteY41929" fmla="*/ 569107 h 4608812"/>
              <a:gd name="connsiteX41930" fmla="*/ 526613 w 12184637"/>
              <a:gd name="connsiteY41930" fmla="*/ 566310 h 4608812"/>
              <a:gd name="connsiteX41931" fmla="*/ 488181 w 12184637"/>
              <a:gd name="connsiteY41931" fmla="*/ 583537 h 4608812"/>
              <a:gd name="connsiteX41932" fmla="*/ 485384 w 12184637"/>
              <a:gd name="connsiteY41932" fmla="*/ 590900 h 4608812"/>
              <a:gd name="connsiteX41933" fmla="*/ 490537 w 12184637"/>
              <a:gd name="connsiteY41933" fmla="*/ 594213 h 4608812"/>
              <a:gd name="connsiteX41934" fmla="*/ 492746 w 12184637"/>
              <a:gd name="connsiteY41934" fmla="*/ 593697 h 4608812"/>
              <a:gd name="connsiteX41935" fmla="*/ 531325 w 12184637"/>
              <a:gd name="connsiteY41935" fmla="*/ 576396 h 4608812"/>
              <a:gd name="connsiteX41936" fmla="*/ 575940 w 12184637"/>
              <a:gd name="connsiteY41936" fmla="*/ 555266 h 4608812"/>
              <a:gd name="connsiteX41937" fmla="*/ 578591 w 12184637"/>
              <a:gd name="connsiteY41937" fmla="*/ 547830 h 4608812"/>
              <a:gd name="connsiteX41938" fmla="*/ 571155 w 12184637"/>
              <a:gd name="connsiteY41938" fmla="*/ 545180 h 4608812"/>
              <a:gd name="connsiteX41939" fmla="*/ 526539 w 12184637"/>
              <a:gd name="connsiteY41939" fmla="*/ 566310 h 4608812"/>
              <a:gd name="connsiteX41940" fmla="*/ 523889 w 12184637"/>
              <a:gd name="connsiteY41940" fmla="*/ 573746 h 4608812"/>
              <a:gd name="connsiteX41941" fmla="*/ 528969 w 12184637"/>
              <a:gd name="connsiteY41941" fmla="*/ 576911 h 4608812"/>
              <a:gd name="connsiteX41942" fmla="*/ 531325 w 12184637"/>
              <a:gd name="connsiteY41942" fmla="*/ 576396 h 4608812"/>
              <a:gd name="connsiteX41943" fmla="*/ 574689 w 12184637"/>
              <a:gd name="connsiteY41943" fmla="*/ 555708 h 4608812"/>
              <a:gd name="connsiteX41944" fmla="*/ 593904 w 12184637"/>
              <a:gd name="connsiteY41944" fmla="*/ 551732 h 4608812"/>
              <a:gd name="connsiteX41945" fmla="*/ 598248 w 12184637"/>
              <a:gd name="connsiteY41945" fmla="*/ 545180 h 4608812"/>
              <a:gd name="connsiteX41946" fmla="*/ 591696 w 12184637"/>
              <a:gd name="connsiteY41946" fmla="*/ 540836 h 4608812"/>
              <a:gd name="connsiteX41947" fmla="*/ 572406 w 12184637"/>
              <a:gd name="connsiteY41947" fmla="*/ 544812 h 4608812"/>
              <a:gd name="connsiteX41948" fmla="*/ 568063 w 12184637"/>
              <a:gd name="connsiteY41948" fmla="*/ 551364 h 4608812"/>
              <a:gd name="connsiteX41949" fmla="*/ 573584 w 12184637"/>
              <a:gd name="connsiteY41949" fmla="*/ 555782 h 4608812"/>
              <a:gd name="connsiteX41950" fmla="*/ 574689 w 12184637"/>
              <a:gd name="connsiteY41950" fmla="*/ 555708 h 4608812"/>
              <a:gd name="connsiteX41951" fmla="*/ 595009 w 12184637"/>
              <a:gd name="connsiteY41951" fmla="*/ 551364 h 4608812"/>
              <a:gd name="connsiteX41952" fmla="*/ 643968 w 12184637"/>
              <a:gd name="connsiteY41952" fmla="*/ 529793 h 4608812"/>
              <a:gd name="connsiteX41953" fmla="*/ 646839 w 12184637"/>
              <a:gd name="connsiteY41953" fmla="*/ 522430 h 4608812"/>
              <a:gd name="connsiteX41954" fmla="*/ 639477 w 12184637"/>
              <a:gd name="connsiteY41954" fmla="*/ 519559 h 4608812"/>
              <a:gd name="connsiteX41955" fmla="*/ 590518 w 12184637"/>
              <a:gd name="connsiteY41955" fmla="*/ 541131 h 4608812"/>
              <a:gd name="connsiteX41956" fmla="*/ 587646 w 12184637"/>
              <a:gd name="connsiteY41956" fmla="*/ 548493 h 4608812"/>
              <a:gd name="connsiteX41957" fmla="*/ 592800 w 12184637"/>
              <a:gd name="connsiteY41957" fmla="*/ 551806 h 4608812"/>
              <a:gd name="connsiteX41958" fmla="*/ 595009 w 12184637"/>
              <a:gd name="connsiteY41958" fmla="*/ 551364 h 4608812"/>
              <a:gd name="connsiteX41959" fmla="*/ 643674 w 12184637"/>
              <a:gd name="connsiteY41959" fmla="*/ 529940 h 4608812"/>
              <a:gd name="connsiteX41960" fmla="*/ 702278 w 12184637"/>
              <a:gd name="connsiteY41960" fmla="*/ 508074 h 4608812"/>
              <a:gd name="connsiteX41961" fmla="*/ 705591 w 12184637"/>
              <a:gd name="connsiteY41961" fmla="*/ 500932 h 4608812"/>
              <a:gd name="connsiteX41962" fmla="*/ 698449 w 12184637"/>
              <a:gd name="connsiteY41962" fmla="*/ 497619 h 4608812"/>
              <a:gd name="connsiteX41963" fmla="*/ 639845 w 12184637"/>
              <a:gd name="connsiteY41963" fmla="*/ 519485 h 4608812"/>
              <a:gd name="connsiteX41964" fmla="*/ 636532 w 12184637"/>
              <a:gd name="connsiteY41964" fmla="*/ 526627 h 4608812"/>
              <a:gd name="connsiteX41965" fmla="*/ 641759 w 12184637"/>
              <a:gd name="connsiteY41965" fmla="*/ 530234 h 4608812"/>
              <a:gd name="connsiteX41966" fmla="*/ 643674 w 12184637"/>
              <a:gd name="connsiteY41966" fmla="*/ 529940 h 4608812"/>
              <a:gd name="connsiteX41967" fmla="*/ 701100 w 12184637"/>
              <a:gd name="connsiteY41967" fmla="*/ 508368 h 4608812"/>
              <a:gd name="connsiteX41968" fmla="*/ 770232 w 12184637"/>
              <a:gd name="connsiteY41968" fmla="*/ 498429 h 4608812"/>
              <a:gd name="connsiteX41969" fmla="*/ 774944 w 12184637"/>
              <a:gd name="connsiteY41969" fmla="*/ 492097 h 4608812"/>
              <a:gd name="connsiteX41970" fmla="*/ 768612 w 12184637"/>
              <a:gd name="connsiteY41970" fmla="*/ 487386 h 4608812"/>
              <a:gd name="connsiteX41971" fmla="*/ 699480 w 12184637"/>
              <a:gd name="connsiteY41971" fmla="*/ 497325 h 4608812"/>
              <a:gd name="connsiteX41972" fmla="*/ 694768 w 12184637"/>
              <a:gd name="connsiteY41972" fmla="*/ 503656 h 4608812"/>
              <a:gd name="connsiteX41973" fmla="*/ 700290 w 12184637"/>
              <a:gd name="connsiteY41973" fmla="*/ 508442 h 4608812"/>
              <a:gd name="connsiteX41974" fmla="*/ 701100 w 12184637"/>
              <a:gd name="connsiteY41974" fmla="*/ 508368 h 4608812"/>
              <a:gd name="connsiteX41975" fmla="*/ 856445 w 12184637"/>
              <a:gd name="connsiteY41975" fmla="*/ 496883 h 4608812"/>
              <a:gd name="connsiteX41976" fmla="*/ 851144 w 12184637"/>
              <a:gd name="connsiteY41976" fmla="*/ 491067 h 4608812"/>
              <a:gd name="connsiteX41977" fmla="*/ 769643 w 12184637"/>
              <a:gd name="connsiteY41977" fmla="*/ 487386 h 4608812"/>
              <a:gd name="connsiteX41978" fmla="*/ 763827 w 12184637"/>
              <a:gd name="connsiteY41978" fmla="*/ 492686 h 4608812"/>
              <a:gd name="connsiteX41979" fmla="*/ 769127 w 12184637"/>
              <a:gd name="connsiteY41979" fmla="*/ 498503 h 4608812"/>
              <a:gd name="connsiteX41980" fmla="*/ 850628 w 12184637"/>
              <a:gd name="connsiteY41980" fmla="*/ 502184 h 4608812"/>
              <a:gd name="connsiteX41981" fmla="*/ 850923 w 12184637"/>
              <a:gd name="connsiteY41981" fmla="*/ 502184 h 4608812"/>
              <a:gd name="connsiteX41982" fmla="*/ 856445 w 12184637"/>
              <a:gd name="connsiteY41982" fmla="*/ 496883 h 4608812"/>
              <a:gd name="connsiteX41983" fmla="*/ 951418 w 12184637"/>
              <a:gd name="connsiteY41983" fmla="*/ 519559 h 4608812"/>
              <a:gd name="connsiteX41984" fmla="*/ 947222 w 12184637"/>
              <a:gd name="connsiteY41984" fmla="*/ 512859 h 4608812"/>
              <a:gd name="connsiteX41985" fmla="*/ 852101 w 12184637"/>
              <a:gd name="connsiteY41985" fmla="*/ 491140 h 4608812"/>
              <a:gd name="connsiteX41986" fmla="*/ 845401 w 12184637"/>
              <a:gd name="connsiteY41986" fmla="*/ 495337 h 4608812"/>
              <a:gd name="connsiteX41987" fmla="*/ 849598 w 12184637"/>
              <a:gd name="connsiteY41987" fmla="*/ 502037 h 4608812"/>
              <a:gd name="connsiteX41988" fmla="*/ 944719 w 12184637"/>
              <a:gd name="connsiteY41988" fmla="*/ 523755 h 4608812"/>
              <a:gd name="connsiteX41989" fmla="*/ 945970 w 12184637"/>
              <a:gd name="connsiteY41989" fmla="*/ 523903 h 4608812"/>
              <a:gd name="connsiteX41990" fmla="*/ 951418 w 12184637"/>
              <a:gd name="connsiteY41990" fmla="*/ 519559 h 4608812"/>
              <a:gd name="connsiteX41991" fmla="*/ 1053166 w 12184637"/>
              <a:gd name="connsiteY41991" fmla="*/ 561303 h 4608812"/>
              <a:gd name="connsiteX41992" fmla="*/ 1050074 w 12184637"/>
              <a:gd name="connsiteY41992" fmla="*/ 554088 h 4608812"/>
              <a:gd name="connsiteX41993" fmla="*/ 948105 w 12184637"/>
              <a:gd name="connsiteY41993" fmla="*/ 513227 h 4608812"/>
              <a:gd name="connsiteX41994" fmla="*/ 940890 w 12184637"/>
              <a:gd name="connsiteY41994" fmla="*/ 516319 h 4608812"/>
              <a:gd name="connsiteX41995" fmla="*/ 943983 w 12184637"/>
              <a:gd name="connsiteY41995" fmla="*/ 523535 h 4608812"/>
              <a:gd name="connsiteX41996" fmla="*/ 1045951 w 12184637"/>
              <a:gd name="connsiteY41996" fmla="*/ 564395 h 4608812"/>
              <a:gd name="connsiteX41997" fmla="*/ 1048086 w 12184637"/>
              <a:gd name="connsiteY41997" fmla="*/ 564764 h 4608812"/>
              <a:gd name="connsiteX41998" fmla="*/ 1053166 w 12184637"/>
              <a:gd name="connsiteY41998" fmla="*/ 561303 h 4608812"/>
              <a:gd name="connsiteX41999" fmla="*/ 1154839 w 12184637"/>
              <a:gd name="connsiteY41999" fmla="*/ 623073 h 4608812"/>
              <a:gd name="connsiteX42000" fmla="*/ 1152925 w 12184637"/>
              <a:gd name="connsiteY42000" fmla="*/ 615416 h 4608812"/>
              <a:gd name="connsiteX42001" fmla="*/ 1050883 w 12184637"/>
              <a:gd name="connsiteY42001" fmla="*/ 554383 h 4608812"/>
              <a:gd name="connsiteX42002" fmla="*/ 1043227 w 12184637"/>
              <a:gd name="connsiteY42002" fmla="*/ 556297 h 4608812"/>
              <a:gd name="connsiteX42003" fmla="*/ 1045141 w 12184637"/>
              <a:gd name="connsiteY42003" fmla="*/ 563954 h 4608812"/>
              <a:gd name="connsiteX42004" fmla="*/ 1147183 w 12184637"/>
              <a:gd name="connsiteY42004" fmla="*/ 624987 h 4608812"/>
              <a:gd name="connsiteX42005" fmla="*/ 1150054 w 12184637"/>
              <a:gd name="connsiteY42005" fmla="*/ 625797 h 4608812"/>
              <a:gd name="connsiteX42006" fmla="*/ 1154839 w 12184637"/>
              <a:gd name="connsiteY42006" fmla="*/ 623073 h 4608812"/>
              <a:gd name="connsiteX42007" fmla="*/ 1151379 w 12184637"/>
              <a:gd name="connsiteY42007" fmla="*/ 625650 h 4608812"/>
              <a:gd name="connsiteX42008" fmla="*/ 1231555 w 12184637"/>
              <a:gd name="connsiteY42008" fmla="*/ 605624 h 4608812"/>
              <a:gd name="connsiteX42009" fmla="*/ 1235604 w 12184637"/>
              <a:gd name="connsiteY42009" fmla="*/ 598851 h 4608812"/>
              <a:gd name="connsiteX42010" fmla="*/ 1228831 w 12184637"/>
              <a:gd name="connsiteY42010" fmla="*/ 594802 h 4608812"/>
              <a:gd name="connsiteX42011" fmla="*/ 1148655 w 12184637"/>
              <a:gd name="connsiteY42011" fmla="*/ 614827 h 4608812"/>
              <a:gd name="connsiteX42012" fmla="*/ 1144606 w 12184637"/>
              <a:gd name="connsiteY42012" fmla="*/ 621601 h 4608812"/>
              <a:gd name="connsiteX42013" fmla="*/ 1150054 w 12184637"/>
              <a:gd name="connsiteY42013" fmla="*/ 625797 h 4608812"/>
              <a:gd name="connsiteX42014" fmla="*/ 1151379 w 12184637"/>
              <a:gd name="connsiteY42014" fmla="*/ 625650 h 4608812"/>
              <a:gd name="connsiteX42015" fmla="*/ 1333449 w 12184637"/>
              <a:gd name="connsiteY42015" fmla="*/ 689481 h 4608812"/>
              <a:gd name="connsiteX42016" fmla="*/ 1332860 w 12184637"/>
              <a:gd name="connsiteY42016" fmla="*/ 681604 h 4608812"/>
              <a:gd name="connsiteX42017" fmla="*/ 1233837 w 12184637"/>
              <a:gd name="connsiteY42017" fmla="*/ 595980 h 4608812"/>
              <a:gd name="connsiteX42018" fmla="*/ 1225959 w 12184637"/>
              <a:gd name="connsiteY42018" fmla="*/ 596569 h 4608812"/>
              <a:gd name="connsiteX42019" fmla="*/ 1226548 w 12184637"/>
              <a:gd name="connsiteY42019" fmla="*/ 604446 h 4608812"/>
              <a:gd name="connsiteX42020" fmla="*/ 1325571 w 12184637"/>
              <a:gd name="connsiteY42020" fmla="*/ 690070 h 4608812"/>
              <a:gd name="connsiteX42021" fmla="*/ 1329253 w 12184637"/>
              <a:gd name="connsiteY42021" fmla="*/ 691395 h 4608812"/>
              <a:gd name="connsiteX42022" fmla="*/ 1333449 w 12184637"/>
              <a:gd name="connsiteY42022" fmla="*/ 689481 h 4608812"/>
              <a:gd name="connsiteX42023" fmla="*/ 1417895 w 12184637"/>
              <a:gd name="connsiteY42023" fmla="*/ 798591 h 4608812"/>
              <a:gd name="connsiteX42024" fmla="*/ 1418852 w 12184637"/>
              <a:gd name="connsiteY42024" fmla="*/ 790787 h 4608812"/>
              <a:gd name="connsiteX42025" fmla="*/ 1333596 w 12184637"/>
              <a:gd name="connsiteY42025" fmla="*/ 682413 h 4608812"/>
              <a:gd name="connsiteX42026" fmla="*/ 1325792 w 12184637"/>
              <a:gd name="connsiteY42026" fmla="*/ 681456 h 4608812"/>
              <a:gd name="connsiteX42027" fmla="*/ 1324835 w 12184637"/>
              <a:gd name="connsiteY42027" fmla="*/ 689260 h 4608812"/>
              <a:gd name="connsiteX42028" fmla="*/ 1410091 w 12184637"/>
              <a:gd name="connsiteY42028" fmla="*/ 797634 h 4608812"/>
              <a:gd name="connsiteX42029" fmla="*/ 1414508 w 12184637"/>
              <a:gd name="connsiteY42029" fmla="*/ 799769 h 4608812"/>
              <a:gd name="connsiteX42030" fmla="*/ 1417895 w 12184637"/>
              <a:gd name="connsiteY42030" fmla="*/ 798591 h 4608812"/>
              <a:gd name="connsiteX42031" fmla="*/ 1486438 w 12184637"/>
              <a:gd name="connsiteY42031" fmla="*/ 925149 h 4608812"/>
              <a:gd name="connsiteX42032" fmla="*/ 1488647 w 12184637"/>
              <a:gd name="connsiteY42032" fmla="*/ 917566 h 4608812"/>
              <a:gd name="connsiteX42033" fmla="*/ 1419367 w 12184637"/>
              <a:gd name="connsiteY42033" fmla="*/ 791523 h 4608812"/>
              <a:gd name="connsiteX42034" fmla="*/ 1411784 w 12184637"/>
              <a:gd name="connsiteY42034" fmla="*/ 789314 h 4608812"/>
              <a:gd name="connsiteX42035" fmla="*/ 1409576 w 12184637"/>
              <a:gd name="connsiteY42035" fmla="*/ 796897 h 4608812"/>
              <a:gd name="connsiteX42036" fmla="*/ 1478855 w 12184637"/>
              <a:gd name="connsiteY42036" fmla="*/ 922940 h 4608812"/>
              <a:gd name="connsiteX42037" fmla="*/ 1483788 w 12184637"/>
              <a:gd name="connsiteY42037" fmla="*/ 925812 h 4608812"/>
              <a:gd name="connsiteX42038" fmla="*/ 1486438 w 12184637"/>
              <a:gd name="connsiteY42038" fmla="*/ 925149 h 4608812"/>
              <a:gd name="connsiteX42039" fmla="*/ 1537017 w 12184637"/>
              <a:gd name="connsiteY42039" fmla="*/ 1064297 h 4608812"/>
              <a:gd name="connsiteX42040" fmla="*/ 1540330 w 12184637"/>
              <a:gd name="connsiteY42040" fmla="*/ 1057155 h 4608812"/>
              <a:gd name="connsiteX42041" fmla="*/ 1489089 w 12184637"/>
              <a:gd name="connsiteY42041" fmla="*/ 918376 h 4608812"/>
              <a:gd name="connsiteX42042" fmla="*/ 1481947 w 12184637"/>
              <a:gd name="connsiteY42042" fmla="*/ 915063 h 4608812"/>
              <a:gd name="connsiteX42043" fmla="*/ 1478634 w 12184637"/>
              <a:gd name="connsiteY42043" fmla="*/ 922204 h 4608812"/>
              <a:gd name="connsiteX42044" fmla="*/ 1529876 w 12184637"/>
              <a:gd name="connsiteY42044" fmla="*/ 1060984 h 4608812"/>
              <a:gd name="connsiteX42045" fmla="*/ 1535177 w 12184637"/>
              <a:gd name="connsiteY42045" fmla="*/ 1064592 h 4608812"/>
              <a:gd name="connsiteX42046" fmla="*/ 1537017 w 12184637"/>
              <a:gd name="connsiteY42046" fmla="*/ 1064297 h 4608812"/>
              <a:gd name="connsiteX42047" fmla="*/ 1567424 w 12184637"/>
              <a:gd name="connsiteY42047" fmla="*/ 1210954 h 4608812"/>
              <a:gd name="connsiteX42048" fmla="*/ 1571694 w 12184637"/>
              <a:gd name="connsiteY42048" fmla="*/ 1204328 h 4608812"/>
              <a:gd name="connsiteX42049" fmla="*/ 1540551 w 12184637"/>
              <a:gd name="connsiteY42049" fmla="*/ 1057892 h 4608812"/>
              <a:gd name="connsiteX42050" fmla="*/ 1533925 w 12184637"/>
              <a:gd name="connsiteY42050" fmla="*/ 1053622 h 4608812"/>
              <a:gd name="connsiteX42051" fmla="*/ 1529655 w 12184637"/>
              <a:gd name="connsiteY42051" fmla="*/ 1060248 h 4608812"/>
              <a:gd name="connsiteX42052" fmla="*/ 1560798 w 12184637"/>
              <a:gd name="connsiteY42052" fmla="*/ 1206684 h 4608812"/>
              <a:gd name="connsiteX42053" fmla="*/ 1566319 w 12184637"/>
              <a:gd name="connsiteY42053" fmla="*/ 1211102 h 4608812"/>
              <a:gd name="connsiteX42054" fmla="*/ 1567424 w 12184637"/>
              <a:gd name="connsiteY42054" fmla="*/ 1210954 h 4608812"/>
              <a:gd name="connsiteX42055" fmla="*/ 1575596 w 12184637"/>
              <a:gd name="connsiteY42055" fmla="*/ 1360115 h 4608812"/>
              <a:gd name="connsiteX42056" fmla="*/ 1580823 w 12184637"/>
              <a:gd name="connsiteY42056" fmla="*/ 1354225 h 4608812"/>
              <a:gd name="connsiteX42057" fmla="*/ 1571841 w 12184637"/>
              <a:gd name="connsiteY42057" fmla="*/ 1205138 h 4608812"/>
              <a:gd name="connsiteX42058" fmla="*/ 1565951 w 12184637"/>
              <a:gd name="connsiteY42058" fmla="*/ 1199911 h 4608812"/>
              <a:gd name="connsiteX42059" fmla="*/ 1560724 w 12184637"/>
              <a:gd name="connsiteY42059" fmla="*/ 1205801 h 4608812"/>
              <a:gd name="connsiteX42060" fmla="*/ 1569706 w 12184637"/>
              <a:gd name="connsiteY42060" fmla="*/ 1354888 h 4608812"/>
              <a:gd name="connsiteX42061" fmla="*/ 1575301 w 12184637"/>
              <a:gd name="connsiteY42061" fmla="*/ 1360115 h 4608812"/>
              <a:gd name="connsiteX42062" fmla="*/ 1575596 w 12184637"/>
              <a:gd name="connsiteY42062" fmla="*/ 1360115 h 4608812"/>
              <a:gd name="connsiteX42063" fmla="*/ 1567939 w 12184637"/>
              <a:gd name="connsiteY42063" fmla="*/ 1501103 h 4608812"/>
              <a:gd name="connsiteX42064" fmla="*/ 1580823 w 12184637"/>
              <a:gd name="connsiteY42064" fmla="*/ 1354961 h 4608812"/>
              <a:gd name="connsiteX42065" fmla="*/ 1575743 w 12184637"/>
              <a:gd name="connsiteY42065" fmla="*/ 1348924 h 4608812"/>
              <a:gd name="connsiteX42066" fmla="*/ 1569706 w 12184637"/>
              <a:gd name="connsiteY42066" fmla="*/ 1354004 h 4608812"/>
              <a:gd name="connsiteX42067" fmla="*/ 1556822 w 12184637"/>
              <a:gd name="connsiteY42067" fmla="*/ 1500146 h 4608812"/>
              <a:gd name="connsiteX42068" fmla="*/ 1561902 w 12184637"/>
              <a:gd name="connsiteY42068" fmla="*/ 1506183 h 4608812"/>
              <a:gd name="connsiteX42069" fmla="*/ 1562417 w 12184637"/>
              <a:gd name="connsiteY42069" fmla="*/ 1506183 h 4608812"/>
              <a:gd name="connsiteX42070" fmla="*/ 1567939 w 12184637"/>
              <a:gd name="connsiteY42070" fmla="*/ 1501103 h 4608812"/>
              <a:gd name="connsiteX42071" fmla="*/ 1533410 w 12184637"/>
              <a:gd name="connsiteY42071" fmla="*/ 1639662 h 4608812"/>
              <a:gd name="connsiteX42072" fmla="*/ 1567792 w 12184637"/>
              <a:gd name="connsiteY42072" fmla="*/ 1501987 h 4608812"/>
              <a:gd name="connsiteX42073" fmla="*/ 1563743 w 12184637"/>
              <a:gd name="connsiteY42073" fmla="*/ 1495214 h 4608812"/>
              <a:gd name="connsiteX42074" fmla="*/ 1556969 w 12184637"/>
              <a:gd name="connsiteY42074" fmla="*/ 1499263 h 4608812"/>
              <a:gd name="connsiteX42075" fmla="*/ 1522587 w 12184637"/>
              <a:gd name="connsiteY42075" fmla="*/ 1636938 h 4608812"/>
              <a:gd name="connsiteX42076" fmla="*/ 1526636 w 12184637"/>
              <a:gd name="connsiteY42076" fmla="*/ 1643711 h 4608812"/>
              <a:gd name="connsiteX42077" fmla="*/ 1528035 w 12184637"/>
              <a:gd name="connsiteY42077" fmla="*/ 1643859 h 4608812"/>
              <a:gd name="connsiteX42078" fmla="*/ 1533410 w 12184637"/>
              <a:gd name="connsiteY42078" fmla="*/ 1639662 h 4608812"/>
              <a:gd name="connsiteX42079" fmla="*/ 1477456 w 12184637"/>
              <a:gd name="connsiteY42079" fmla="*/ 1764380 h 4608812"/>
              <a:gd name="connsiteX42080" fmla="*/ 1533042 w 12184637"/>
              <a:gd name="connsiteY42080" fmla="*/ 1640619 h 4608812"/>
              <a:gd name="connsiteX42081" fmla="*/ 1530244 w 12184637"/>
              <a:gd name="connsiteY42081" fmla="*/ 1633257 h 4608812"/>
              <a:gd name="connsiteX42082" fmla="*/ 1522882 w 12184637"/>
              <a:gd name="connsiteY42082" fmla="*/ 1636055 h 4608812"/>
              <a:gd name="connsiteX42083" fmla="*/ 1467296 w 12184637"/>
              <a:gd name="connsiteY42083" fmla="*/ 1759815 h 4608812"/>
              <a:gd name="connsiteX42084" fmla="*/ 1470094 w 12184637"/>
              <a:gd name="connsiteY42084" fmla="*/ 1767178 h 4608812"/>
              <a:gd name="connsiteX42085" fmla="*/ 1472450 w 12184637"/>
              <a:gd name="connsiteY42085" fmla="*/ 1767693 h 4608812"/>
              <a:gd name="connsiteX42086" fmla="*/ 1477456 w 12184637"/>
              <a:gd name="connsiteY42086" fmla="*/ 1764380 h 4608812"/>
              <a:gd name="connsiteX42087" fmla="*/ 1400446 w 12184637"/>
              <a:gd name="connsiteY42087" fmla="*/ 1869882 h 4608812"/>
              <a:gd name="connsiteX42088" fmla="*/ 1476867 w 12184637"/>
              <a:gd name="connsiteY42088" fmla="*/ 1765411 h 4608812"/>
              <a:gd name="connsiteX42089" fmla="*/ 1475689 w 12184637"/>
              <a:gd name="connsiteY42089" fmla="*/ 1757607 h 4608812"/>
              <a:gd name="connsiteX42090" fmla="*/ 1467885 w 12184637"/>
              <a:gd name="connsiteY42090" fmla="*/ 1758785 h 4608812"/>
              <a:gd name="connsiteX42091" fmla="*/ 1391464 w 12184637"/>
              <a:gd name="connsiteY42091" fmla="*/ 1863256 h 4608812"/>
              <a:gd name="connsiteX42092" fmla="*/ 1392642 w 12184637"/>
              <a:gd name="connsiteY42092" fmla="*/ 1871060 h 4608812"/>
              <a:gd name="connsiteX42093" fmla="*/ 1395955 w 12184637"/>
              <a:gd name="connsiteY42093" fmla="*/ 1872164 h 4608812"/>
              <a:gd name="connsiteX42094" fmla="*/ 1400446 w 12184637"/>
              <a:gd name="connsiteY42094" fmla="*/ 1869882 h 4608812"/>
              <a:gd name="connsiteX42095" fmla="*/ 1306577 w 12184637"/>
              <a:gd name="connsiteY42095" fmla="*/ 1954622 h 4608812"/>
              <a:gd name="connsiteX42096" fmla="*/ 1399636 w 12184637"/>
              <a:gd name="connsiteY42096" fmla="*/ 1870692 h 4608812"/>
              <a:gd name="connsiteX42097" fmla="*/ 1400078 w 12184637"/>
              <a:gd name="connsiteY42097" fmla="*/ 1862814 h 4608812"/>
              <a:gd name="connsiteX42098" fmla="*/ 1392200 w 12184637"/>
              <a:gd name="connsiteY42098" fmla="*/ 1862372 h 4608812"/>
              <a:gd name="connsiteX42099" fmla="*/ 1299141 w 12184637"/>
              <a:gd name="connsiteY42099" fmla="*/ 1946303 h 4608812"/>
              <a:gd name="connsiteX42100" fmla="*/ 1298699 w 12184637"/>
              <a:gd name="connsiteY42100" fmla="*/ 1954180 h 4608812"/>
              <a:gd name="connsiteX42101" fmla="*/ 1302896 w 12184637"/>
              <a:gd name="connsiteY42101" fmla="*/ 1956021 h 4608812"/>
              <a:gd name="connsiteX42102" fmla="*/ 1306577 w 12184637"/>
              <a:gd name="connsiteY42102" fmla="*/ 1954622 h 4608812"/>
              <a:gd name="connsiteX42103" fmla="*/ 1200191 w 12184637"/>
              <a:gd name="connsiteY42103" fmla="*/ 2017349 h 4608812"/>
              <a:gd name="connsiteX42104" fmla="*/ 1305693 w 12184637"/>
              <a:gd name="connsiteY42104" fmla="*/ 1955285 h 4608812"/>
              <a:gd name="connsiteX42105" fmla="*/ 1307681 w 12184637"/>
              <a:gd name="connsiteY42105" fmla="*/ 1947628 h 4608812"/>
              <a:gd name="connsiteX42106" fmla="*/ 1300024 w 12184637"/>
              <a:gd name="connsiteY42106" fmla="*/ 1945640 h 4608812"/>
              <a:gd name="connsiteX42107" fmla="*/ 1194522 w 12184637"/>
              <a:gd name="connsiteY42107" fmla="*/ 2007705 h 4608812"/>
              <a:gd name="connsiteX42108" fmla="*/ 1192534 w 12184637"/>
              <a:gd name="connsiteY42108" fmla="*/ 2015361 h 4608812"/>
              <a:gd name="connsiteX42109" fmla="*/ 1197394 w 12184637"/>
              <a:gd name="connsiteY42109" fmla="*/ 2018085 h 4608812"/>
              <a:gd name="connsiteX42110" fmla="*/ 1200191 w 12184637"/>
              <a:gd name="connsiteY42110" fmla="*/ 2017349 h 4608812"/>
              <a:gd name="connsiteX42111" fmla="*/ 1085560 w 12184637"/>
              <a:gd name="connsiteY42111" fmla="*/ 2056885 h 4608812"/>
              <a:gd name="connsiteX42112" fmla="*/ 1199234 w 12184637"/>
              <a:gd name="connsiteY42112" fmla="*/ 2017864 h 4608812"/>
              <a:gd name="connsiteX42113" fmla="*/ 1202694 w 12184637"/>
              <a:gd name="connsiteY42113" fmla="*/ 2010797 h 4608812"/>
              <a:gd name="connsiteX42114" fmla="*/ 1195627 w 12184637"/>
              <a:gd name="connsiteY42114" fmla="*/ 2007336 h 4608812"/>
              <a:gd name="connsiteX42115" fmla="*/ 1081952 w 12184637"/>
              <a:gd name="connsiteY42115" fmla="*/ 2046357 h 4608812"/>
              <a:gd name="connsiteX42116" fmla="*/ 1078492 w 12184637"/>
              <a:gd name="connsiteY42116" fmla="*/ 2053425 h 4608812"/>
              <a:gd name="connsiteX42117" fmla="*/ 1083793 w 12184637"/>
              <a:gd name="connsiteY42117" fmla="*/ 2057179 h 4608812"/>
              <a:gd name="connsiteX42118" fmla="*/ 1085560 w 12184637"/>
              <a:gd name="connsiteY42118" fmla="*/ 2056885 h 4608812"/>
              <a:gd name="connsiteX42119" fmla="*/ 966806 w 12184637"/>
              <a:gd name="connsiteY42119" fmla="*/ 2071904 h 4608812"/>
              <a:gd name="connsiteX42120" fmla="*/ 1084456 w 12184637"/>
              <a:gd name="connsiteY42120" fmla="*/ 2057179 h 4608812"/>
              <a:gd name="connsiteX42121" fmla="*/ 1089315 w 12184637"/>
              <a:gd name="connsiteY42121" fmla="*/ 2050995 h 4608812"/>
              <a:gd name="connsiteX42122" fmla="*/ 1083130 w 12184637"/>
              <a:gd name="connsiteY42122" fmla="*/ 2046136 h 4608812"/>
              <a:gd name="connsiteX42123" fmla="*/ 965481 w 12184637"/>
              <a:gd name="connsiteY42123" fmla="*/ 2060861 h 4608812"/>
              <a:gd name="connsiteX42124" fmla="*/ 960621 w 12184637"/>
              <a:gd name="connsiteY42124" fmla="*/ 2067045 h 4608812"/>
              <a:gd name="connsiteX42125" fmla="*/ 966143 w 12184637"/>
              <a:gd name="connsiteY42125" fmla="*/ 2071904 h 4608812"/>
              <a:gd name="connsiteX42126" fmla="*/ 966806 w 12184637"/>
              <a:gd name="connsiteY42126" fmla="*/ 2071904 h 4608812"/>
              <a:gd name="connsiteX42127" fmla="*/ 971665 w 12184637"/>
              <a:gd name="connsiteY42127" fmla="*/ 2066603 h 4608812"/>
              <a:gd name="connsiteX42128" fmla="*/ 966290 w 12184637"/>
              <a:gd name="connsiteY42128" fmla="*/ 2060787 h 4608812"/>
              <a:gd name="connsiteX42129" fmla="*/ 850849 w 12184637"/>
              <a:gd name="connsiteY42129" fmla="*/ 2056149 h 4608812"/>
              <a:gd name="connsiteX42130" fmla="*/ 845033 w 12184637"/>
              <a:gd name="connsiteY42130" fmla="*/ 2061523 h 4608812"/>
              <a:gd name="connsiteX42131" fmla="*/ 850407 w 12184637"/>
              <a:gd name="connsiteY42131" fmla="*/ 2067339 h 4608812"/>
              <a:gd name="connsiteX42132" fmla="*/ 965849 w 12184637"/>
              <a:gd name="connsiteY42132" fmla="*/ 2071978 h 4608812"/>
              <a:gd name="connsiteX42133" fmla="*/ 966143 w 12184637"/>
              <a:gd name="connsiteY42133" fmla="*/ 2071978 h 4608812"/>
              <a:gd name="connsiteX42134" fmla="*/ 971665 w 12184637"/>
              <a:gd name="connsiteY42134" fmla="*/ 2066603 h 4608812"/>
              <a:gd name="connsiteX42135" fmla="*/ 856076 w 12184637"/>
              <a:gd name="connsiteY42135" fmla="*/ 2063216 h 4608812"/>
              <a:gd name="connsiteX42136" fmla="*/ 852101 w 12184637"/>
              <a:gd name="connsiteY42136" fmla="*/ 2056370 h 4608812"/>
              <a:gd name="connsiteX42137" fmla="*/ 782232 w 12184637"/>
              <a:gd name="connsiteY42137" fmla="*/ 2037669 h 4608812"/>
              <a:gd name="connsiteX42138" fmla="*/ 775385 w 12184637"/>
              <a:gd name="connsiteY42138" fmla="*/ 2041645 h 4608812"/>
              <a:gd name="connsiteX42139" fmla="*/ 779361 w 12184637"/>
              <a:gd name="connsiteY42139" fmla="*/ 2048492 h 4608812"/>
              <a:gd name="connsiteX42140" fmla="*/ 849229 w 12184637"/>
              <a:gd name="connsiteY42140" fmla="*/ 2067192 h 4608812"/>
              <a:gd name="connsiteX42141" fmla="*/ 850702 w 12184637"/>
              <a:gd name="connsiteY42141" fmla="*/ 2067413 h 4608812"/>
              <a:gd name="connsiteX42142" fmla="*/ 856076 w 12184637"/>
              <a:gd name="connsiteY42142" fmla="*/ 2063216 h 4608812"/>
              <a:gd name="connsiteX42143" fmla="*/ 786282 w 12184637"/>
              <a:gd name="connsiteY42143" fmla="*/ 2043927 h 4608812"/>
              <a:gd name="connsiteX42144" fmla="*/ 781643 w 12184637"/>
              <a:gd name="connsiteY42144" fmla="*/ 2037522 h 4608812"/>
              <a:gd name="connsiteX42145" fmla="*/ 682178 w 12184637"/>
              <a:gd name="connsiteY42145" fmla="*/ 2021251 h 4608812"/>
              <a:gd name="connsiteX42146" fmla="*/ 675773 w 12184637"/>
              <a:gd name="connsiteY42146" fmla="*/ 2025890 h 4608812"/>
              <a:gd name="connsiteX42147" fmla="*/ 680412 w 12184637"/>
              <a:gd name="connsiteY42147" fmla="*/ 2032295 h 4608812"/>
              <a:gd name="connsiteX42148" fmla="*/ 779876 w 12184637"/>
              <a:gd name="connsiteY42148" fmla="*/ 2048565 h 4608812"/>
              <a:gd name="connsiteX42149" fmla="*/ 780834 w 12184637"/>
              <a:gd name="connsiteY42149" fmla="*/ 2048639 h 4608812"/>
              <a:gd name="connsiteX42150" fmla="*/ 786282 w 12184637"/>
              <a:gd name="connsiteY42150" fmla="*/ 2043927 h 4608812"/>
              <a:gd name="connsiteX42151" fmla="*/ 686449 w 12184637"/>
              <a:gd name="connsiteY42151" fmla="*/ 2028834 h 4608812"/>
              <a:gd name="connsiteX42152" fmla="*/ 683283 w 12184637"/>
              <a:gd name="connsiteY42152" fmla="*/ 2021619 h 4608812"/>
              <a:gd name="connsiteX42153" fmla="*/ 614445 w 12184637"/>
              <a:gd name="connsiteY42153" fmla="*/ 1994379 h 4608812"/>
              <a:gd name="connsiteX42154" fmla="*/ 607230 w 12184637"/>
              <a:gd name="connsiteY42154" fmla="*/ 1997545 h 4608812"/>
              <a:gd name="connsiteX42155" fmla="*/ 610396 w 12184637"/>
              <a:gd name="connsiteY42155" fmla="*/ 2004760 h 4608812"/>
              <a:gd name="connsiteX42156" fmla="*/ 679234 w 12184637"/>
              <a:gd name="connsiteY42156" fmla="*/ 2032000 h 4608812"/>
              <a:gd name="connsiteX42157" fmla="*/ 681295 w 12184637"/>
              <a:gd name="connsiteY42157" fmla="*/ 2032368 h 4608812"/>
              <a:gd name="connsiteX42158" fmla="*/ 686449 w 12184637"/>
              <a:gd name="connsiteY42158" fmla="*/ 2028834 h 4608812"/>
              <a:gd name="connsiteX42159" fmla="*/ 617832 w 12184637"/>
              <a:gd name="connsiteY42159" fmla="*/ 2001152 h 4608812"/>
              <a:gd name="connsiteX42160" fmla="*/ 614077 w 12184637"/>
              <a:gd name="connsiteY42160" fmla="*/ 1994232 h 4608812"/>
              <a:gd name="connsiteX42161" fmla="*/ 534049 w 12184637"/>
              <a:gd name="connsiteY42161" fmla="*/ 1970083 h 4608812"/>
              <a:gd name="connsiteX42162" fmla="*/ 527128 w 12184637"/>
              <a:gd name="connsiteY42162" fmla="*/ 1973838 h 4608812"/>
              <a:gd name="connsiteX42163" fmla="*/ 530883 w 12184637"/>
              <a:gd name="connsiteY42163" fmla="*/ 1980759 h 4608812"/>
              <a:gd name="connsiteX42164" fmla="*/ 610911 w 12184637"/>
              <a:gd name="connsiteY42164" fmla="*/ 2004907 h 4608812"/>
              <a:gd name="connsiteX42165" fmla="*/ 612531 w 12184637"/>
              <a:gd name="connsiteY42165" fmla="*/ 2005128 h 4608812"/>
              <a:gd name="connsiteX42166" fmla="*/ 617832 w 12184637"/>
              <a:gd name="connsiteY42166" fmla="*/ 2001152 h 4608812"/>
              <a:gd name="connsiteX42167" fmla="*/ 537435 w 12184637"/>
              <a:gd name="connsiteY42167" fmla="*/ 1977887 h 4608812"/>
              <a:gd name="connsiteX42168" fmla="*/ 535079 w 12184637"/>
              <a:gd name="connsiteY42168" fmla="*/ 1970378 h 4608812"/>
              <a:gd name="connsiteX42169" fmla="*/ 468009 w 12184637"/>
              <a:gd name="connsiteY42169" fmla="*/ 1935628 h 4608812"/>
              <a:gd name="connsiteX42170" fmla="*/ 460499 w 12184637"/>
              <a:gd name="connsiteY42170" fmla="*/ 1937984 h 4608812"/>
              <a:gd name="connsiteX42171" fmla="*/ 462855 w 12184637"/>
              <a:gd name="connsiteY42171" fmla="*/ 1945493 h 4608812"/>
              <a:gd name="connsiteX42172" fmla="*/ 529926 w 12184637"/>
              <a:gd name="connsiteY42172" fmla="*/ 1980243 h 4608812"/>
              <a:gd name="connsiteX42173" fmla="*/ 532503 w 12184637"/>
              <a:gd name="connsiteY42173" fmla="*/ 1980832 h 4608812"/>
              <a:gd name="connsiteX42174" fmla="*/ 537435 w 12184637"/>
              <a:gd name="connsiteY42174" fmla="*/ 1977887 h 4608812"/>
              <a:gd name="connsiteX42175" fmla="*/ 470438 w 12184637"/>
              <a:gd name="connsiteY42175" fmla="*/ 1942916 h 4608812"/>
              <a:gd name="connsiteX42176" fmla="*/ 467788 w 12184637"/>
              <a:gd name="connsiteY42176" fmla="*/ 1935480 h 4608812"/>
              <a:gd name="connsiteX42177" fmla="*/ 408595 w 12184637"/>
              <a:gd name="connsiteY42177" fmla="*/ 1907503 h 4608812"/>
              <a:gd name="connsiteX42178" fmla="*/ 401159 w 12184637"/>
              <a:gd name="connsiteY42178" fmla="*/ 1910154 h 4608812"/>
              <a:gd name="connsiteX42179" fmla="*/ 403809 w 12184637"/>
              <a:gd name="connsiteY42179" fmla="*/ 1917590 h 4608812"/>
              <a:gd name="connsiteX42180" fmla="*/ 463002 w 12184637"/>
              <a:gd name="connsiteY42180" fmla="*/ 1945567 h 4608812"/>
              <a:gd name="connsiteX42181" fmla="*/ 465432 w 12184637"/>
              <a:gd name="connsiteY42181" fmla="*/ 1946082 h 4608812"/>
              <a:gd name="connsiteX42182" fmla="*/ 470438 w 12184637"/>
              <a:gd name="connsiteY42182" fmla="*/ 1942916 h 4608812"/>
              <a:gd name="connsiteX42183" fmla="*/ 410951 w 12184637"/>
              <a:gd name="connsiteY42183" fmla="*/ 1915528 h 4608812"/>
              <a:gd name="connsiteX42184" fmla="*/ 409110 w 12184637"/>
              <a:gd name="connsiteY42184" fmla="*/ 1907872 h 4608812"/>
              <a:gd name="connsiteX42185" fmla="*/ 373845 w 12184637"/>
              <a:gd name="connsiteY42185" fmla="*/ 1886153 h 4608812"/>
              <a:gd name="connsiteX42186" fmla="*/ 366188 w 12184637"/>
              <a:gd name="connsiteY42186" fmla="*/ 1887993 h 4608812"/>
              <a:gd name="connsiteX42187" fmla="*/ 368028 w 12184637"/>
              <a:gd name="connsiteY42187" fmla="*/ 1895650 h 4608812"/>
              <a:gd name="connsiteX42188" fmla="*/ 403294 w 12184637"/>
              <a:gd name="connsiteY42188" fmla="*/ 1917369 h 4608812"/>
              <a:gd name="connsiteX42189" fmla="*/ 406239 w 12184637"/>
              <a:gd name="connsiteY42189" fmla="*/ 1918179 h 4608812"/>
              <a:gd name="connsiteX42190" fmla="*/ 410951 w 12184637"/>
              <a:gd name="connsiteY42190" fmla="*/ 1915528 h 4608812"/>
              <a:gd name="connsiteX42191" fmla="*/ 375685 w 12184637"/>
              <a:gd name="connsiteY42191" fmla="*/ 1893810 h 4608812"/>
              <a:gd name="connsiteX42192" fmla="*/ 373845 w 12184637"/>
              <a:gd name="connsiteY42192" fmla="*/ 1886153 h 4608812"/>
              <a:gd name="connsiteX42193" fmla="*/ 345058 w 12184637"/>
              <a:gd name="connsiteY42193" fmla="*/ 1868483 h 4608812"/>
              <a:gd name="connsiteX42194" fmla="*/ 337401 w 12184637"/>
              <a:gd name="connsiteY42194" fmla="*/ 1870324 h 4608812"/>
              <a:gd name="connsiteX42195" fmla="*/ 339242 w 12184637"/>
              <a:gd name="connsiteY42195" fmla="*/ 1877981 h 4608812"/>
              <a:gd name="connsiteX42196" fmla="*/ 368028 w 12184637"/>
              <a:gd name="connsiteY42196" fmla="*/ 1895650 h 4608812"/>
              <a:gd name="connsiteX42197" fmla="*/ 370973 w 12184637"/>
              <a:gd name="connsiteY42197" fmla="*/ 1896460 h 4608812"/>
              <a:gd name="connsiteX42198" fmla="*/ 375685 w 12184637"/>
              <a:gd name="connsiteY42198" fmla="*/ 1893810 h 4608812"/>
              <a:gd name="connsiteX42199" fmla="*/ 10788286 w 12184637"/>
              <a:gd name="connsiteY42199" fmla="*/ 893417 h 4608812"/>
              <a:gd name="connsiteX42200" fmla="*/ 10790863 w 12184637"/>
              <a:gd name="connsiteY42200" fmla="*/ 885982 h 4608812"/>
              <a:gd name="connsiteX42201" fmla="*/ 10765316 w 12184637"/>
              <a:gd name="connsiteY42201" fmla="*/ 833488 h 4608812"/>
              <a:gd name="connsiteX42202" fmla="*/ 10757880 w 12184637"/>
              <a:gd name="connsiteY42202" fmla="*/ 830911 h 4608812"/>
              <a:gd name="connsiteX42203" fmla="*/ 10755303 w 12184637"/>
              <a:gd name="connsiteY42203" fmla="*/ 838347 h 4608812"/>
              <a:gd name="connsiteX42204" fmla="*/ 10780850 w 12184637"/>
              <a:gd name="connsiteY42204" fmla="*/ 890841 h 4608812"/>
              <a:gd name="connsiteX42205" fmla="*/ 10785930 w 12184637"/>
              <a:gd name="connsiteY42205" fmla="*/ 894006 h 4608812"/>
              <a:gd name="connsiteX42206" fmla="*/ 10788286 w 12184637"/>
              <a:gd name="connsiteY42206" fmla="*/ 893417 h 4608812"/>
              <a:gd name="connsiteX42207" fmla="*/ 10809711 w 12184637"/>
              <a:gd name="connsiteY42207" fmla="*/ 947825 h 4608812"/>
              <a:gd name="connsiteX42208" fmla="*/ 10812803 w 12184637"/>
              <a:gd name="connsiteY42208" fmla="*/ 940610 h 4608812"/>
              <a:gd name="connsiteX42209" fmla="*/ 10791084 w 12184637"/>
              <a:gd name="connsiteY42209" fmla="*/ 886423 h 4608812"/>
              <a:gd name="connsiteX42210" fmla="*/ 10783869 w 12184637"/>
              <a:gd name="connsiteY42210" fmla="*/ 883331 h 4608812"/>
              <a:gd name="connsiteX42211" fmla="*/ 10780777 w 12184637"/>
              <a:gd name="connsiteY42211" fmla="*/ 890546 h 4608812"/>
              <a:gd name="connsiteX42212" fmla="*/ 10802496 w 12184637"/>
              <a:gd name="connsiteY42212" fmla="*/ 944733 h 4608812"/>
              <a:gd name="connsiteX42213" fmla="*/ 10807723 w 12184637"/>
              <a:gd name="connsiteY42213" fmla="*/ 948267 h 4608812"/>
              <a:gd name="connsiteX42214" fmla="*/ 10809711 w 12184637"/>
              <a:gd name="connsiteY42214" fmla="*/ 947825 h 4608812"/>
              <a:gd name="connsiteX42215" fmla="*/ 10827969 w 12184637"/>
              <a:gd name="connsiteY42215" fmla="*/ 1001055 h 4608812"/>
              <a:gd name="connsiteX42216" fmla="*/ 10831429 w 12184637"/>
              <a:gd name="connsiteY42216" fmla="*/ 993987 h 4608812"/>
              <a:gd name="connsiteX42217" fmla="*/ 10812877 w 12184637"/>
              <a:gd name="connsiteY42217" fmla="*/ 940831 h 4608812"/>
              <a:gd name="connsiteX42218" fmla="*/ 10805808 w 12184637"/>
              <a:gd name="connsiteY42218" fmla="*/ 937371 h 4608812"/>
              <a:gd name="connsiteX42219" fmla="*/ 10802348 w 12184637"/>
              <a:gd name="connsiteY42219" fmla="*/ 944438 h 4608812"/>
              <a:gd name="connsiteX42220" fmla="*/ 10820901 w 12184637"/>
              <a:gd name="connsiteY42220" fmla="*/ 997594 h 4608812"/>
              <a:gd name="connsiteX42221" fmla="*/ 10826202 w 12184637"/>
              <a:gd name="connsiteY42221" fmla="*/ 1001349 h 4608812"/>
              <a:gd name="connsiteX42222" fmla="*/ 10827969 w 12184637"/>
              <a:gd name="connsiteY42222" fmla="*/ 1001055 h 4608812"/>
              <a:gd name="connsiteX42223" fmla="*/ 10842988 w 12184637"/>
              <a:gd name="connsiteY42223" fmla="*/ 1050382 h 4608812"/>
              <a:gd name="connsiteX42224" fmla="*/ 10846670 w 12184637"/>
              <a:gd name="connsiteY42224" fmla="*/ 1043388 h 4608812"/>
              <a:gd name="connsiteX42225" fmla="*/ 10831429 w 12184637"/>
              <a:gd name="connsiteY42225" fmla="*/ 994060 h 4608812"/>
              <a:gd name="connsiteX42226" fmla="*/ 10824435 w 12184637"/>
              <a:gd name="connsiteY42226" fmla="*/ 990379 h 4608812"/>
              <a:gd name="connsiteX42227" fmla="*/ 10820754 w 12184637"/>
              <a:gd name="connsiteY42227" fmla="*/ 997373 h 4608812"/>
              <a:gd name="connsiteX42228" fmla="*/ 10835994 w 12184637"/>
              <a:gd name="connsiteY42228" fmla="*/ 1046701 h 4608812"/>
              <a:gd name="connsiteX42229" fmla="*/ 10841369 w 12184637"/>
              <a:gd name="connsiteY42229" fmla="*/ 1050603 h 4608812"/>
              <a:gd name="connsiteX42230" fmla="*/ 10842988 w 12184637"/>
              <a:gd name="connsiteY42230" fmla="*/ 1050382 h 4608812"/>
              <a:gd name="connsiteX42231" fmla="*/ 10851749 w 12184637"/>
              <a:gd name="connsiteY42231" fmla="*/ 1100667 h 4608812"/>
              <a:gd name="connsiteX42232" fmla="*/ 10856241 w 12184637"/>
              <a:gd name="connsiteY42232" fmla="*/ 1094188 h 4608812"/>
              <a:gd name="connsiteX42233" fmla="*/ 10846891 w 12184637"/>
              <a:gd name="connsiteY42233" fmla="*/ 1044124 h 4608812"/>
              <a:gd name="connsiteX42234" fmla="*/ 10840412 w 12184637"/>
              <a:gd name="connsiteY42234" fmla="*/ 1039633 h 4608812"/>
              <a:gd name="connsiteX42235" fmla="*/ 10835921 w 12184637"/>
              <a:gd name="connsiteY42235" fmla="*/ 1046112 h 4608812"/>
              <a:gd name="connsiteX42236" fmla="*/ 10845270 w 12184637"/>
              <a:gd name="connsiteY42236" fmla="*/ 1096176 h 4608812"/>
              <a:gd name="connsiteX42237" fmla="*/ 10850792 w 12184637"/>
              <a:gd name="connsiteY42237" fmla="*/ 1100740 h 4608812"/>
              <a:gd name="connsiteX42238" fmla="*/ 10851749 w 12184637"/>
              <a:gd name="connsiteY42238" fmla="*/ 1100667 h 4608812"/>
              <a:gd name="connsiteX42239" fmla="*/ 10851381 w 12184637"/>
              <a:gd name="connsiteY42239" fmla="*/ 1156252 h 4608812"/>
              <a:gd name="connsiteX42240" fmla="*/ 10856903 w 12184637"/>
              <a:gd name="connsiteY42240" fmla="*/ 1150583 h 4608812"/>
              <a:gd name="connsiteX42241" fmla="*/ 10856314 w 12184637"/>
              <a:gd name="connsiteY42241" fmla="*/ 1095145 h 4608812"/>
              <a:gd name="connsiteX42242" fmla="*/ 10850719 w 12184637"/>
              <a:gd name="connsiteY42242" fmla="*/ 1089623 h 4608812"/>
              <a:gd name="connsiteX42243" fmla="*/ 10850719 w 12184637"/>
              <a:gd name="connsiteY42243" fmla="*/ 1089623 h 4608812"/>
              <a:gd name="connsiteX42244" fmla="*/ 10845197 w 12184637"/>
              <a:gd name="connsiteY42244" fmla="*/ 1095292 h 4608812"/>
              <a:gd name="connsiteX42245" fmla="*/ 10845786 w 12184637"/>
              <a:gd name="connsiteY42245" fmla="*/ 1150731 h 4608812"/>
              <a:gd name="connsiteX42246" fmla="*/ 10851381 w 12184637"/>
              <a:gd name="connsiteY42246" fmla="*/ 1156252 h 4608812"/>
              <a:gd name="connsiteX42247" fmla="*/ 10851381 w 12184637"/>
              <a:gd name="connsiteY42247" fmla="*/ 1156252 h 4608812"/>
              <a:gd name="connsiteX42248" fmla="*/ 10845933 w 12184637"/>
              <a:gd name="connsiteY42248" fmla="*/ 1216991 h 4608812"/>
              <a:gd name="connsiteX42249" fmla="*/ 10856830 w 12184637"/>
              <a:gd name="connsiteY42249" fmla="*/ 1151540 h 4608812"/>
              <a:gd name="connsiteX42250" fmla="*/ 10852265 w 12184637"/>
              <a:gd name="connsiteY42250" fmla="*/ 1145135 h 4608812"/>
              <a:gd name="connsiteX42251" fmla="*/ 10845860 w 12184637"/>
              <a:gd name="connsiteY42251" fmla="*/ 1149700 h 4608812"/>
              <a:gd name="connsiteX42252" fmla="*/ 10834964 w 12184637"/>
              <a:gd name="connsiteY42252" fmla="*/ 1215151 h 4608812"/>
              <a:gd name="connsiteX42253" fmla="*/ 10839528 w 12184637"/>
              <a:gd name="connsiteY42253" fmla="*/ 1221556 h 4608812"/>
              <a:gd name="connsiteX42254" fmla="*/ 10840485 w 12184637"/>
              <a:gd name="connsiteY42254" fmla="*/ 1221630 h 4608812"/>
              <a:gd name="connsiteX42255" fmla="*/ 10845933 w 12184637"/>
              <a:gd name="connsiteY42255" fmla="*/ 1216991 h 4608812"/>
              <a:gd name="connsiteX42256" fmla="*/ 10820828 w 12184637"/>
              <a:gd name="connsiteY42256" fmla="*/ 1297535 h 4608812"/>
              <a:gd name="connsiteX42257" fmla="*/ 10845786 w 12184637"/>
              <a:gd name="connsiteY42257" fmla="*/ 1217728 h 4608812"/>
              <a:gd name="connsiteX42258" fmla="*/ 10842105 w 12184637"/>
              <a:gd name="connsiteY42258" fmla="*/ 1210733 h 4608812"/>
              <a:gd name="connsiteX42259" fmla="*/ 10835110 w 12184637"/>
              <a:gd name="connsiteY42259" fmla="*/ 1214415 h 4608812"/>
              <a:gd name="connsiteX42260" fmla="*/ 10810153 w 12184637"/>
              <a:gd name="connsiteY42260" fmla="*/ 1294222 h 4608812"/>
              <a:gd name="connsiteX42261" fmla="*/ 10813834 w 12184637"/>
              <a:gd name="connsiteY42261" fmla="*/ 1301216 h 4608812"/>
              <a:gd name="connsiteX42262" fmla="*/ 10815527 w 12184637"/>
              <a:gd name="connsiteY42262" fmla="*/ 1301437 h 4608812"/>
              <a:gd name="connsiteX42263" fmla="*/ 10820828 w 12184637"/>
              <a:gd name="connsiteY42263" fmla="*/ 1297535 h 4608812"/>
              <a:gd name="connsiteX42264" fmla="*/ 10785342 w 12184637"/>
              <a:gd name="connsiteY42264" fmla="*/ 1388092 h 4608812"/>
              <a:gd name="connsiteX42265" fmla="*/ 10820680 w 12184637"/>
              <a:gd name="connsiteY42265" fmla="*/ 1297977 h 4608812"/>
              <a:gd name="connsiteX42266" fmla="*/ 10817515 w 12184637"/>
              <a:gd name="connsiteY42266" fmla="*/ 1290762 h 4608812"/>
              <a:gd name="connsiteX42267" fmla="*/ 10810299 w 12184637"/>
              <a:gd name="connsiteY42267" fmla="*/ 1293928 h 4608812"/>
              <a:gd name="connsiteX42268" fmla="*/ 10774961 w 12184637"/>
              <a:gd name="connsiteY42268" fmla="*/ 1384043 h 4608812"/>
              <a:gd name="connsiteX42269" fmla="*/ 10778126 w 12184637"/>
              <a:gd name="connsiteY42269" fmla="*/ 1391258 h 4608812"/>
              <a:gd name="connsiteX42270" fmla="*/ 10780188 w 12184637"/>
              <a:gd name="connsiteY42270" fmla="*/ 1391626 h 4608812"/>
              <a:gd name="connsiteX42271" fmla="*/ 10785342 w 12184637"/>
              <a:gd name="connsiteY42271" fmla="*/ 1388092 h 4608812"/>
              <a:gd name="connsiteX42272" fmla="*/ 10743229 w 12184637"/>
              <a:gd name="connsiteY42272" fmla="*/ 1484685 h 4608812"/>
              <a:gd name="connsiteX42273" fmla="*/ 10785194 w 12184637"/>
              <a:gd name="connsiteY42273" fmla="*/ 1388239 h 4608812"/>
              <a:gd name="connsiteX42274" fmla="*/ 10782323 w 12184637"/>
              <a:gd name="connsiteY42274" fmla="*/ 1380877 h 4608812"/>
              <a:gd name="connsiteX42275" fmla="*/ 10774961 w 12184637"/>
              <a:gd name="connsiteY42275" fmla="*/ 1383748 h 4608812"/>
              <a:gd name="connsiteX42276" fmla="*/ 10732922 w 12184637"/>
              <a:gd name="connsiteY42276" fmla="*/ 1480194 h 4608812"/>
              <a:gd name="connsiteX42277" fmla="*/ 10735793 w 12184637"/>
              <a:gd name="connsiteY42277" fmla="*/ 1487557 h 4608812"/>
              <a:gd name="connsiteX42278" fmla="*/ 10738075 w 12184637"/>
              <a:gd name="connsiteY42278" fmla="*/ 1487998 h 4608812"/>
              <a:gd name="connsiteX42279" fmla="*/ 10743229 w 12184637"/>
              <a:gd name="connsiteY42279" fmla="*/ 1484685 h 4608812"/>
              <a:gd name="connsiteX42280" fmla="*/ 10698392 w 12184637"/>
              <a:gd name="connsiteY42280" fmla="*/ 1583561 h 4608812"/>
              <a:gd name="connsiteX42281" fmla="*/ 10743229 w 12184637"/>
              <a:gd name="connsiteY42281" fmla="*/ 1484759 h 4608812"/>
              <a:gd name="connsiteX42282" fmla="*/ 10740431 w 12184637"/>
              <a:gd name="connsiteY42282" fmla="*/ 1477397 h 4608812"/>
              <a:gd name="connsiteX42283" fmla="*/ 10733069 w 12184637"/>
              <a:gd name="connsiteY42283" fmla="*/ 1480194 h 4608812"/>
              <a:gd name="connsiteX42284" fmla="*/ 10688232 w 12184637"/>
              <a:gd name="connsiteY42284" fmla="*/ 1578997 h 4608812"/>
              <a:gd name="connsiteX42285" fmla="*/ 10691030 w 12184637"/>
              <a:gd name="connsiteY42285" fmla="*/ 1586359 h 4608812"/>
              <a:gd name="connsiteX42286" fmla="*/ 10693386 w 12184637"/>
              <a:gd name="connsiteY42286" fmla="*/ 1586874 h 4608812"/>
              <a:gd name="connsiteX42287" fmla="*/ 10698392 w 12184637"/>
              <a:gd name="connsiteY42287" fmla="*/ 1583561 h 4608812"/>
              <a:gd name="connsiteX42288" fmla="*/ 10654218 w 12184637"/>
              <a:gd name="connsiteY42288" fmla="*/ 1680891 h 4608812"/>
              <a:gd name="connsiteX42289" fmla="*/ 10698319 w 12184637"/>
              <a:gd name="connsiteY42289" fmla="*/ 1583561 h 4608812"/>
              <a:gd name="connsiteX42290" fmla="*/ 10695521 w 12184637"/>
              <a:gd name="connsiteY42290" fmla="*/ 1576199 h 4608812"/>
              <a:gd name="connsiteX42291" fmla="*/ 10688159 w 12184637"/>
              <a:gd name="connsiteY42291" fmla="*/ 1578997 h 4608812"/>
              <a:gd name="connsiteX42292" fmla="*/ 10644058 w 12184637"/>
              <a:gd name="connsiteY42292" fmla="*/ 1676327 h 4608812"/>
              <a:gd name="connsiteX42293" fmla="*/ 10646856 w 12184637"/>
              <a:gd name="connsiteY42293" fmla="*/ 1683689 h 4608812"/>
              <a:gd name="connsiteX42294" fmla="*/ 10649212 w 12184637"/>
              <a:gd name="connsiteY42294" fmla="*/ 1684204 h 4608812"/>
              <a:gd name="connsiteX42295" fmla="*/ 10654218 w 12184637"/>
              <a:gd name="connsiteY42295" fmla="*/ 1680891 h 4608812"/>
              <a:gd name="connsiteX42296" fmla="*/ 10611738 w 12184637"/>
              <a:gd name="connsiteY42296" fmla="*/ 1773362 h 4608812"/>
              <a:gd name="connsiteX42297" fmla="*/ 10654292 w 12184637"/>
              <a:gd name="connsiteY42297" fmla="*/ 1680891 h 4608812"/>
              <a:gd name="connsiteX42298" fmla="*/ 10651568 w 12184637"/>
              <a:gd name="connsiteY42298" fmla="*/ 1673529 h 4608812"/>
              <a:gd name="connsiteX42299" fmla="*/ 10644206 w 12184637"/>
              <a:gd name="connsiteY42299" fmla="*/ 1676253 h 4608812"/>
              <a:gd name="connsiteX42300" fmla="*/ 10601651 w 12184637"/>
              <a:gd name="connsiteY42300" fmla="*/ 1768724 h 4608812"/>
              <a:gd name="connsiteX42301" fmla="*/ 10604375 w 12184637"/>
              <a:gd name="connsiteY42301" fmla="*/ 1776086 h 4608812"/>
              <a:gd name="connsiteX42302" fmla="*/ 10606732 w 12184637"/>
              <a:gd name="connsiteY42302" fmla="*/ 1776601 h 4608812"/>
              <a:gd name="connsiteX42303" fmla="*/ 10611738 w 12184637"/>
              <a:gd name="connsiteY42303" fmla="*/ 1773362 h 4608812"/>
              <a:gd name="connsiteX42304" fmla="*/ 10571540 w 12184637"/>
              <a:gd name="connsiteY42304" fmla="*/ 1857808 h 4608812"/>
              <a:gd name="connsiteX42305" fmla="*/ 10611664 w 12184637"/>
              <a:gd name="connsiteY42305" fmla="*/ 1773436 h 4608812"/>
              <a:gd name="connsiteX42306" fmla="*/ 10609014 w 12184637"/>
              <a:gd name="connsiteY42306" fmla="*/ 1766000 h 4608812"/>
              <a:gd name="connsiteX42307" fmla="*/ 10601578 w 12184637"/>
              <a:gd name="connsiteY42307" fmla="*/ 1768650 h 4608812"/>
              <a:gd name="connsiteX42308" fmla="*/ 10561453 w 12184637"/>
              <a:gd name="connsiteY42308" fmla="*/ 1853096 h 4608812"/>
              <a:gd name="connsiteX42309" fmla="*/ 10564104 w 12184637"/>
              <a:gd name="connsiteY42309" fmla="*/ 1860532 h 4608812"/>
              <a:gd name="connsiteX42310" fmla="*/ 10566533 w 12184637"/>
              <a:gd name="connsiteY42310" fmla="*/ 1861047 h 4608812"/>
              <a:gd name="connsiteX42311" fmla="*/ 10571540 w 12184637"/>
              <a:gd name="connsiteY42311" fmla="*/ 1857808 h 4608812"/>
              <a:gd name="connsiteX42312" fmla="*/ 10534433 w 12184637"/>
              <a:gd name="connsiteY42312" fmla="*/ 1931063 h 4608812"/>
              <a:gd name="connsiteX42313" fmla="*/ 10571466 w 12184637"/>
              <a:gd name="connsiteY42313" fmla="*/ 1857955 h 4608812"/>
              <a:gd name="connsiteX42314" fmla="*/ 10569037 w 12184637"/>
              <a:gd name="connsiteY42314" fmla="*/ 1850445 h 4608812"/>
              <a:gd name="connsiteX42315" fmla="*/ 10561527 w 12184637"/>
              <a:gd name="connsiteY42315" fmla="*/ 1852875 h 4608812"/>
              <a:gd name="connsiteX42316" fmla="*/ 10524494 w 12184637"/>
              <a:gd name="connsiteY42316" fmla="*/ 1925983 h 4608812"/>
              <a:gd name="connsiteX42317" fmla="*/ 10526924 w 12184637"/>
              <a:gd name="connsiteY42317" fmla="*/ 1933492 h 4608812"/>
              <a:gd name="connsiteX42318" fmla="*/ 10529501 w 12184637"/>
              <a:gd name="connsiteY42318" fmla="*/ 1934081 h 4608812"/>
              <a:gd name="connsiteX42319" fmla="*/ 10534433 w 12184637"/>
              <a:gd name="connsiteY42319" fmla="*/ 1931063 h 4608812"/>
              <a:gd name="connsiteX42320" fmla="*/ 10501229 w 12184637"/>
              <a:gd name="connsiteY42320" fmla="*/ 1989961 h 4608812"/>
              <a:gd name="connsiteX42321" fmla="*/ 10534286 w 12184637"/>
              <a:gd name="connsiteY42321" fmla="*/ 1931284 h 4608812"/>
              <a:gd name="connsiteX42322" fmla="*/ 10532151 w 12184637"/>
              <a:gd name="connsiteY42322" fmla="*/ 1923701 h 4608812"/>
              <a:gd name="connsiteX42323" fmla="*/ 10524568 w 12184637"/>
              <a:gd name="connsiteY42323" fmla="*/ 1925835 h 4608812"/>
              <a:gd name="connsiteX42324" fmla="*/ 10491511 w 12184637"/>
              <a:gd name="connsiteY42324" fmla="*/ 1984513 h 4608812"/>
              <a:gd name="connsiteX42325" fmla="*/ 10493647 w 12184637"/>
              <a:gd name="connsiteY42325" fmla="*/ 1992096 h 4608812"/>
              <a:gd name="connsiteX42326" fmla="*/ 10496443 w 12184637"/>
              <a:gd name="connsiteY42326" fmla="*/ 1992833 h 4608812"/>
              <a:gd name="connsiteX42327" fmla="*/ 10501229 w 12184637"/>
              <a:gd name="connsiteY42327" fmla="*/ 1989961 h 4608812"/>
              <a:gd name="connsiteX42328" fmla="*/ 10466994 w 12184637"/>
              <a:gd name="connsiteY42328" fmla="*/ 2049596 h 4608812"/>
              <a:gd name="connsiteX42329" fmla="*/ 10501229 w 12184637"/>
              <a:gd name="connsiteY42329" fmla="*/ 1989961 h 4608812"/>
              <a:gd name="connsiteX42330" fmla="*/ 10499168 w 12184637"/>
              <a:gd name="connsiteY42330" fmla="*/ 1982378 h 4608812"/>
              <a:gd name="connsiteX42331" fmla="*/ 10491585 w 12184637"/>
              <a:gd name="connsiteY42331" fmla="*/ 1984440 h 4608812"/>
              <a:gd name="connsiteX42332" fmla="*/ 10457350 w 12184637"/>
              <a:gd name="connsiteY42332" fmla="*/ 2044075 h 4608812"/>
              <a:gd name="connsiteX42333" fmla="*/ 10459412 w 12184637"/>
              <a:gd name="connsiteY42333" fmla="*/ 2051658 h 4608812"/>
              <a:gd name="connsiteX42334" fmla="*/ 10462209 w 12184637"/>
              <a:gd name="connsiteY42334" fmla="*/ 2052394 h 4608812"/>
              <a:gd name="connsiteX42335" fmla="*/ 10466994 w 12184637"/>
              <a:gd name="connsiteY42335" fmla="*/ 2049596 h 4608812"/>
              <a:gd name="connsiteX42336" fmla="*/ 10426723 w 12184637"/>
              <a:gd name="connsiteY42336" fmla="*/ 2125134 h 4608812"/>
              <a:gd name="connsiteX42337" fmla="*/ 10467142 w 12184637"/>
              <a:gd name="connsiteY42337" fmla="*/ 2049449 h 4608812"/>
              <a:gd name="connsiteX42338" fmla="*/ 10464860 w 12184637"/>
              <a:gd name="connsiteY42338" fmla="*/ 2041939 h 4608812"/>
              <a:gd name="connsiteX42339" fmla="*/ 10457350 w 12184637"/>
              <a:gd name="connsiteY42339" fmla="*/ 2044222 h 4608812"/>
              <a:gd name="connsiteX42340" fmla="*/ 10416931 w 12184637"/>
              <a:gd name="connsiteY42340" fmla="*/ 2119906 h 4608812"/>
              <a:gd name="connsiteX42341" fmla="*/ 10419213 w 12184637"/>
              <a:gd name="connsiteY42341" fmla="*/ 2127416 h 4608812"/>
              <a:gd name="connsiteX42342" fmla="*/ 10421864 w 12184637"/>
              <a:gd name="connsiteY42342" fmla="*/ 2128078 h 4608812"/>
              <a:gd name="connsiteX42343" fmla="*/ 10426723 w 12184637"/>
              <a:gd name="connsiteY42343" fmla="*/ 2125134 h 4608812"/>
              <a:gd name="connsiteX42344" fmla="*/ 10375334 w 12184637"/>
              <a:gd name="connsiteY42344" fmla="*/ 2231593 h 4608812"/>
              <a:gd name="connsiteX42345" fmla="*/ 10426796 w 12184637"/>
              <a:gd name="connsiteY42345" fmla="*/ 2124913 h 4608812"/>
              <a:gd name="connsiteX42346" fmla="*/ 10424220 w 12184637"/>
              <a:gd name="connsiteY42346" fmla="*/ 2117477 h 4608812"/>
              <a:gd name="connsiteX42347" fmla="*/ 10416784 w 12184637"/>
              <a:gd name="connsiteY42347" fmla="*/ 2120054 h 4608812"/>
              <a:gd name="connsiteX42348" fmla="*/ 10365321 w 12184637"/>
              <a:gd name="connsiteY42348" fmla="*/ 2226734 h 4608812"/>
              <a:gd name="connsiteX42349" fmla="*/ 10367898 w 12184637"/>
              <a:gd name="connsiteY42349" fmla="*/ 2234170 h 4608812"/>
              <a:gd name="connsiteX42350" fmla="*/ 10370328 w 12184637"/>
              <a:gd name="connsiteY42350" fmla="*/ 2234685 h 4608812"/>
              <a:gd name="connsiteX42351" fmla="*/ 10375334 w 12184637"/>
              <a:gd name="connsiteY42351" fmla="*/ 2231593 h 4608812"/>
              <a:gd name="connsiteX42352" fmla="*/ 10308337 w 12184637"/>
              <a:gd name="connsiteY42352" fmla="*/ 2383477 h 4608812"/>
              <a:gd name="connsiteX42353" fmla="*/ 10375481 w 12184637"/>
              <a:gd name="connsiteY42353" fmla="*/ 2231446 h 4608812"/>
              <a:gd name="connsiteX42354" fmla="*/ 10372610 w 12184637"/>
              <a:gd name="connsiteY42354" fmla="*/ 2224083 h 4608812"/>
              <a:gd name="connsiteX42355" fmla="*/ 10365247 w 12184637"/>
              <a:gd name="connsiteY42355" fmla="*/ 2226955 h 4608812"/>
              <a:gd name="connsiteX42356" fmla="*/ 10298103 w 12184637"/>
              <a:gd name="connsiteY42356" fmla="*/ 2378986 h 4608812"/>
              <a:gd name="connsiteX42357" fmla="*/ 10300974 w 12184637"/>
              <a:gd name="connsiteY42357" fmla="*/ 2386349 h 4608812"/>
              <a:gd name="connsiteX42358" fmla="*/ 10303256 w 12184637"/>
              <a:gd name="connsiteY42358" fmla="*/ 2386790 h 4608812"/>
              <a:gd name="connsiteX42359" fmla="*/ 10308337 w 12184637"/>
              <a:gd name="connsiteY42359" fmla="*/ 2383477 h 4608812"/>
              <a:gd name="connsiteX42360" fmla="*/ 10231180 w 12184637"/>
              <a:gd name="connsiteY42360" fmla="*/ 2563707 h 4608812"/>
              <a:gd name="connsiteX42361" fmla="*/ 10308337 w 12184637"/>
              <a:gd name="connsiteY42361" fmla="*/ 2383477 h 4608812"/>
              <a:gd name="connsiteX42362" fmla="*/ 10305392 w 12184637"/>
              <a:gd name="connsiteY42362" fmla="*/ 2376189 h 4608812"/>
              <a:gd name="connsiteX42363" fmla="*/ 10298103 w 12184637"/>
              <a:gd name="connsiteY42363" fmla="*/ 2379134 h 4608812"/>
              <a:gd name="connsiteX42364" fmla="*/ 10220946 w 12184637"/>
              <a:gd name="connsiteY42364" fmla="*/ 2559363 h 4608812"/>
              <a:gd name="connsiteX42365" fmla="*/ 10223891 w 12184637"/>
              <a:gd name="connsiteY42365" fmla="*/ 2566652 h 4608812"/>
              <a:gd name="connsiteX42366" fmla="*/ 10226099 w 12184637"/>
              <a:gd name="connsiteY42366" fmla="*/ 2567094 h 4608812"/>
              <a:gd name="connsiteX42367" fmla="*/ 10231180 w 12184637"/>
              <a:gd name="connsiteY42367" fmla="*/ 2563707 h 4608812"/>
              <a:gd name="connsiteX42368" fmla="*/ 10149385 w 12184637"/>
              <a:gd name="connsiteY42368" fmla="*/ 2755495 h 4608812"/>
              <a:gd name="connsiteX42369" fmla="*/ 10231106 w 12184637"/>
              <a:gd name="connsiteY42369" fmla="*/ 2563707 h 4608812"/>
              <a:gd name="connsiteX42370" fmla="*/ 10228161 w 12184637"/>
              <a:gd name="connsiteY42370" fmla="*/ 2556418 h 4608812"/>
              <a:gd name="connsiteX42371" fmla="*/ 10220872 w 12184637"/>
              <a:gd name="connsiteY42371" fmla="*/ 2559363 h 4608812"/>
              <a:gd name="connsiteX42372" fmla="*/ 10139151 w 12184637"/>
              <a:gd name="connsiteY42372" fmla="*/ 2751152 h 4608812"/>
              <a:gd name="connsiteX42373" fmla="*/ 10142096 w 12184637"/>
              <a:gd name="connsiteY42373" fmla="*/ 2758440 h 4608812"/>
              <a:gd name="connsiteX42374" fmla="*/ 10144304 w 12184637"/>
              <a:gd name="connsiteY42374" fmla="*/ 2758882 h 4608812"/>
              <a:gd name="connsiteX42375" fmla="*/ 10149385 w 12184637"/>
              <a:gd name="connsiteY42375" fmla="*/ 2755495 h 4608812"/>
              <a:gd name="connsiteX42376" fmla="*/ 10068325 w 12184637"/>
              <a:gd name="connsiteY42376" fmla="*/ 2942793 h 4608812"/>
              <a:gd name="connsiteX42377" fmla="*/ 10149385 w 12184637"/>
              <a:gd name="connsiteY42377" fmla="*/ 2755495 h 4608812"/>
              <a:gd name="connsiteX42378" fmla="*/ 10146513 w 12184637"/>
              <a:gd name="connsiteY42378" fmla="*/ 2748133 h 4608812"/>
              <a:gd name="connsiteX42379" fmla="*/ 10139151 w 12184637"/>
              <a:gd name="connsiteY42379" fmla="*/ 2751004 h 4608812"/>
              <a:gd name="connsiteX42380" fmla="*/ 10058092 w 12184637"/>
              <a:gd name="connsiteY42380" fmla="*/ 2938302 h 4608812"/>
              <a:gd name="connsiteX42381" fmla="*/ 10060963 w 12184637"/>
              <a:gd name="connsiteY42381" fmla="*/ 2945664 h 4608812"/>
              <a:gd name="connsiteX42382" fmla="*/ 10063245 w 12184637"/>
              <a:gd name="connsiteY42382" fmla="*/ 2946106 h 4608812"/>
              <a:gd name="connsiteX42383" fmla="*/ 10068325 w 12184637"/>
              <a:gd name="connsiteY42383" fmla="*/ 2942793 h 4608812"/>
              <a:gd name="connsiteX42384" fmla="*/ 9992935 w 12184637"/>
              <a:gd name="connsiteY42384" fmla="*/ 3110212 h 4608812"/>
              <a:gd name="connsiteX42385" fmla="*/ 10068252 w 12184637"/>
              <a:gd name="connsiteY42385" fmla="*/ 2942866 h 4608812"/>
              <a:gd name="connsiteX42386" fmla="*/ 10065454 w 12184637"/>
              <a:gd name="connsiteY42386" fmla="*/ 2935504 h 4608812"/>
              <a:gd name="connsiteX42387" fmla="*/ 10058092 w 12184637"/>
              <a:gd name="connsiteY42387" fmla="*/ 2938302 h 4608812"/>
              <a:gd name="connsiteX42388" fmla="*/ 9982775 w 12184637"/>
              <a:gd name="connsiteY42388" fmla="*/ 3105647 h 4608812"/>
              <a:gd name="connsiteX42389" fmla="*/ 9985573 w 12184637"/>
              <a:gd name="connsiteY42389" fmla="*/ 3113010 h 4608812"/>
              <a:gd name="connsiteX42390" fmla="*/ 9987929 w 12184637"/>
              <a:gd name="connsiteY42390" fmla="*/ 3113525 h 4608812"/>
              <a:gd name="connsiteX42391" fmla="*/ 9992935 w 12184637"/>
              <a:gd name="connsiteY42391" fmla="*/ 3110212 h 4608812"/>
              <a:gd name="connsiteX42392" fmla="*/ 9921447 w 12184637"/>
              <a:gd name="connsiteY42392" fmla="*/ 3257606 h 4608812"/>
              <a:gd name="connsiteX42393" fmla="*/ 9992862 w 12184637"/>
              <a:gd name="connsiteY42393" fmla="*/ 3110433 h 4608812"/>
              <a:gd name="connsiteX42394" fmla="*/ 9990284 w 12184637"/>
              <a:gd name="connsiteY42394" fmla="*/ 3102997 h 4608812"/>
              <a:gd name="connsiteX42395" fmla="*/ 9982849 w 12184637"/>
              <a:gd name="connsiteY42395" fmla="*/ 3105574 h 4608812"/>
              <a:gd name="connsiteX42396" fmla="*/ 9911434 w 12184637"/>
              <a:gd name="connsiteY42396" fmla="*/ 3252746 h 4608812"/>
              <a:gd name="connsiteX42397" fmla="*/ 9914011 w 12184637"/>
              <a:gd name="connsiteY42397" fmla="*/ 3260182 h 4608812"/>
              <a:gd name="connsiteX42398" fmla="*/ 9916514 w 12184637"/>
              <a:gd name="connsiteY42398" fmla="*/ 3260771 h 4608812"/>
              <a:gd name="connsiteX42399" fmla="*/ 9921447 w 12184637"/>
              <a:gd name="connsiteY42399" fmla="*/ 3257606 h 4608812"/>
              <a:gd name="connsiteX42400" fmla="*/ 9852168 w 12184637"/>
              <a:gd name="connsiteY42400" fmla="*/ 3384606 h 4608812"/>
              <a:gd name="connsiteX42401" fmla="*/ 9921373 w 12184637"/>
              <a:gd name="connsiteY42401" fmla="*/ 3257826 h 4608812"/>
              <a:gd name="connsiteX42402" fmla="*/ 9919165 w 12184637"/>
              <a:gd name="connsiteY42402" fmla="*/ 3250243 h 4608812"/>
              <a:gd name="connsiteX42403" fmla="*/ 9911581 w 12184637"/>
              <a:gd name="connsiteY42403" fmla="*/ 3252452 h 4608812"/>
              <a:gd name="connsiteX42404" fmla="*/ 9842375 w 12184637"/>
              <a:gd name="connsiteY42404" fmla="*/ 3379231 h 4608812"/>
              <a:gd name="connsiteX42405" fmla="*/ 9844584 w 12184637"/>
              <a:gd name="connsiteY42405" fmla="*/ 3386814 h 4608812"/>
              <a:gd name="connsiteX42406" fmla="*/ 9847308 w 12184637"/>
              <a:gd name="connsiteY42406" fmla="*/ 3387477 h 4608812"/>
              <a:gd name="connsiteX42407" fmla="*/ 9852168 w 12184637"/>
              <a:gd name="connsiteY42407" fmla="*/ 3384606 h 4608812"/>
              <a:gd name="connsiteX42408" fmla="*/ 9783329 w 12184637"/>
              <a:gd name="connsiteY42408" fmla="*/ 3490844 h 4608812"/>
              <a:gd name="connsiteX42409" fmla="*/ 9851947 w 12184637"/>
              <a:gd name="connsiteY42409" fmla="*/ 3384900 h 4608812"/>
              <a:gd name="connsiteX42410" fmla="*/ 9850327 w 12184637"/>
              <a:gd name="connsiteY42410" fmla="*/ 3377170 h 4608812"/>
              <a:gd name="connsiteX42411" fmla="*/ 9842596 w 12184637"/>
              <a:gd name="connsiteY42411" fmla="*/ 3378789 h 4608812"/>
              <a:gd name="connsiteX42412" fmla="*/ 9773980 w 12184637"/>
              <a:gd name="connsiteY42412" fmla="*/ 3484733 h 4608812"/>
              <a:gd name="connsiteX42413" fmla="*/ 9775599 w 12184637"/>
              <a:gd name="connsiteY42413" fmla="*/ 3492464 h 4608812"/>
              <a:gd name="connsiteX42414" fmla="*/ 9778691 w 12184637"/>
              <a:gd name="connsiteY42414" fmla="*/ 3493347 h 4608812"/>
              <a:gd name="connsiteX42415" fmla="*/ 9783329 w 12184637"/>
              <a:gd name="connsiteY42415" fmla="*/ 3490844 h 4608812"/>
              <a:gd name="connsiteX42416" fmla="*/ 9713535 w 12184637"/>
              <a:gd name="connsiteY42416" fmla="*/ 3576026 h 4608812"/>
              <a:gd name="connsiteX42417" fmla="*/ 9783036 w 12184637"/>
              <a:gd name="connsiteY42417" fmla="*/ 3491359 h 4608812"/>
              <a:gd name="connsiteX42418" fmla="*/ 9782226 w 12184637"/>
              <a:gd name="connsiteY42418" fmla="*/ 3483482 h 4608812"/>
              <a:gd name="connsiteX42419" fmla="*/ 9774348 w 12184637"/>
              <a:gd name="connsiteY42419" fmla="*/ 3484292 h 4608812"/>
              <a:gd name="connsiteX42420" fmla="*/ 9704848 w 12184637"/>
              <a:gd name="connsiteY42420" fmla="*/ 3568958 h 4608812"/>
              <a:gd name="connsiteX42421" fmla="*/ 9705657 w 12184637"/>
              <a:gd name="connsiteY42421" fmla="*/ 3576836 h 4608812"/>
              <a:gd name="connsiteX42422" fmla="*/ 9709265 w 12184637"/>
              <a:gd name="connsiteY42422" fmla="*/ 3578087 h 4608812"/>
              <a:gd name="connsiteX42423" fmla="*/ 9713535 w 12184637"/>
              <a:gd name="connsiteY42423" fmla="*/ 3576026 h 4608812"/>
              <a:gd name="connsiteX42424" fmla="*/ 6680481 w 12184637"/>
              <a:gd name="connsiteY42424" fmla="*/ 1951898 h 4608812"/>
              <a:gd name="connsiteX42425" fmla="*/ 6680481 w 12184637"/>
              <a:gd name="connsiteY42425" fmla="*/ 1944020 h 4608812"/>
              <a:gd name="connsiteX42426" fmla="*/ 6639325 w 12184637"/>
              <a:gd name="connsiteY42426" fmla="*/ 1903086 h 4608812"/>
              <a:gd name="connsiteX42427" fmla="*/ 6631447 w 12184637"/>
              <a:gd name="connsiteY42427" fmla="*/ 1903086 h 4608812"/>
              <a:gd name="connsiteX42428" fmla="*/ 6631447 w 12184637"/>
              <a:gd name="connsiteY42428" fmla="*/ 1910964 h 4608812"/>
              <a:gd name="connsiteX42429" fmla="*/ 6672603 w 12184637"/>
              <a:gd name="connsiteY42429" fmla="*/ 1951898 h 4608812"/>
              <a:gd name="connsiteX42430" fmla="*/ 6676578 w 12184637"/>
              <a:gd name="connsiteY42430" fmla="*/ 1953518 h 4608812"/>
              <a:gd name="connsiteX42431" fmla="*/ 6680481 w 12184637"/>
              <a:gd name="connsiteY42431" fmla="*/ 1951898 h 4608812"/>
              <a:gd name="connsiteX42432" fmla="*/ 6639841 w 12184637"/>
              <a:gd name="connsiteY42432" fmla="*/ 1910522 h 4608812"/>
              <a:gd name="connsiteX42433" fmla="*/ 6638883 w 12184637"/>
              <a:gd name="connsiteY42433" fmla="*/ 1902718 h 4608812"/>
              <a:gd name="connsiteX42434" fmla="*/ 6517921 w 12184637"/>
              <a:gd name="connsiteY42434" fmla="*/ 1808701 h 4608812"/>
              <a:gd name="connsiteX42435" fmla="*/ 6510117 w 12184637"/>
              <a:gd name="connsiteY42435" fmla="*/ 1809658 h 4608812"/>
              <a:gd name="connsiteX42436" fmla="*/ 6511074 w 12184637"/>
              <a:gd name="connsiteY42436" fmla="*/ 1817462 h 4608812"/>
              <a:gd name="connsiteX42437" fmla="*/ 6632037 w 12184637"/>
              <a:gd name="connsiteY42437" fmla="*/ 1911479 h 4608812"/>
              <a:gd name="connsiteX42438" fmla="*/ 6635497 w 12184637"/>
              <a:gd name="connsiteY42438" fmla="*/ 1912657 h 4608812"/>
              <a:gd name="connsiteX42439" fmla="*/ 6639841 w 12184637"/>
              <a:gd name="connsiteY42439" fmla="*/ 1910522 h 4608812"/>
              <a:gd name="connsiteX42440" fmla="*/ 6519982 w 12184637"/>
              <a:gd name="connsiteY42440" fmla="*/ 1813560 h 4608812"/>
              <a:gd name="connsiteX42441" fmla="*/ 6514976 w 12184637"/>
              <a:gd name="connsiteY42441" fmla="*/ 1807449 h 4608812"/>
              <a:gd name="connsiteX42442" fmla="*/ 6349765 w 12184637"/>
              <a:gd name="connsiteY42442" fmla="*/ 1791400 h 4608812"/>
              <a:gd name="connsiteX42443" fmla="*/ 6343655 w 12184637"/>
              <a:gd name="connsiteY42443" fmla="*/ 1796406 h 4608812"/>
              <a:gd name="connsiteX42444" fmla="*/ 6348661 w 12184637"/>
              <a:gd name="connsiteY42444" fmla="*/ 1802517 h 4608812"/>
              <a:gd name="connsiteX42445" fmla="*/ 6513871 w 12184637"/>
              <a:gd name="connsiteY42445" fmla="*/ 1818567 h 4608812"/>
              <a:gd name="connsiteX42446" fmla="*/ 6514461 w 12184637"/>
              <a:gd name="connsiteY42446" fmla="*/ 1818567 h 4608812"/>
              <a:gd name="connsiteX42447" fmla="*/ 6519982 w 12184637"/>
              <a:gd name="connsiteY42447" fmla="*/ 1813560 h 4608812"/>
              <a:gd name="connsiteX42448" fmla="*/ 6353594 w 12184637"/>
              <a:gd name="connsiteY42448" fmla="*/ 1800382 h 4608812"/>
              <a:gd name="connsiteX42449" fmla="*/ 6352563 w 12184637"/>
              <a:gd name="connsiteY42449" fmla="*/ 1792578 h 4608812"/>
              <a:gd name="connsiteX42450" fmla="*/ 6241024 w 12184637"/>
              <a:gd name="connsiteY42450" fmla="*/ 1706954 h 4608812"/>
              <a:gd name="connsiteX42451" fmla="*/ 6233220 w 12184637"/>
              <a:gd name="connsiteY42451" fmla="*/ 1707985 h 4608812"/>
              <a:gd name="connsiteX42452" fmla="*/ 6234251 w 12184637"/>
              <a:gd name="connsiteY42452" fmla="*/ 1715789 h 4608812"/>
              <a:gd name="connsiteX42453" fmla="*/ 6345790 w 12184637"/>
              <a:gd name="connsiteY42453" fmla="*/ 1801412 h 4608812"/>
              <a:gd name="connsiteX42454" fmla="*/ 6349250 w 12184637"/>
              <a:gd name="connsiteY42454" fmla="*/ 1802590 h 4608812"/>
              <a:gd name="connsiteX42455" fmla="*/ 6353594 w 12184637"/>
              <a:gd name="connsiteY42455" fmla="*/ 1800382 h 4608812"/>
              <a:gd name="connsiteX42456" fmla="*/ 6243233 w 12184637"/>
              <a:gd name="connsiteY42456" fmla="*/ 1711960 h 4608812"/>
              <a:gd name="connsiteX42457" fmla="*/ 6238300 w 12184637"/>
              <a:gd name="connsiteY42457" fmla="*/ 1705776 h 4608812"/>
              <a:gd name="connsiteX42458" fmla="*/ 6074562 w 12184637"/>
              <a:gd name="connsiteY42458" fmla="*/ 1688106 h 4608812"/>
              <a:gd name="connsiteX42459" fmla="*/ 6068377 w 12184637"/>
              <a:gd name="connsiteY42459" fmla="*/ 1693039 h 4608812"/>
              <a:gd name="connsiteX42460" fmla="*/ 6073310 w 12184637"/>
              <a:gd name="connsiteY42460" fmla="*/ 1699223 h 4608812"/>
              <a:gd name="connsiteX42461" fmla="*/ 6237048 w 12184637"/>
              <a:gd name="connsiteY42461" fmla="*/ 1716893 h 4608812"/>
              <a:gd name="connsiteX42462" fmla="*/ 6237711 w 12184637"/>
              <a:gd name="connsiteY42462" fmla="*/ 1716893 h 4608812"/>
              <a:gd name="connsiteX42463" fmla="*/ 6243233 w 12184637"/>
              <a:gd name="connsiteY42463" fmla="*/ 1711960 h 4608812"/>
              <a:gd name="connsiteX42464" fmla="*/ 6078022 w 12184637"/>
              <a:gd name="connsiteY42464" fmla="*/ 1697456 h 4608812"/>
              <a:gd name="connsiteX42465" fmla="*/ 6077654 w 12184637"/>
              <a:gd name="connsiteY42465" fmla="*/ 1689579 h 4608812"/>
              <a:gd name="connsiteX42466" fmla="*/ 5973846 w 12184637"/>
              <a:gd name="connsiteY42466" fmla="*/ 1595194 h 4608812"/>
              <a:gd name="connsiteX42467" fmla="*/ 5965968 w 12184637"/>
              <a:gd name="connsiteY42467" fmla="*/ 1595562 h 4608812"/>
              <a:gd name="connsiteX42468" fmla="*/ 5966336 w 12184637"/>
              <a:gd name="connsiteY42468" fmla="*/ 1603440 h 4608812"/>
              <a:gd name="connsiteX42469" fmla="*/ 6070144 w 12184637"/>
              <a:gd name="connsiteY42469" fmla="*/ 1697825 h 4608812"/>
              <a:gd name="connsiteX42470" fmla="*/ 6073899 w 12184637"/>
              <a:gd name="connsiteY42470" fmla="*/ 1699297 h 4608812"/>
              <a:gd name="connsiteX42471" fmla="*/ 6078022 w 12184637"/>
              <a:gd name="connsiteY42471" fmla="*/ 1697456 h 4608812"/>
              <a:gd name="connsiteX42472" fmla="*/ 5975612 w 12184637"/>
              <a:gd name="connsiteY42472" fmla="*/ 1600127 h 4608812"/>
              <a:gd name="connsiteX42473" fmla="*/ 5970827 w 12184637"/>
              <a:gd name="connsiteY42473" fmla="*/ 1593869 h 4608812"/>
              <a:gd name="connsiteX42474" fmla="*/ 5805469 w 12184637"/>
              <a:gd name="connsiteY42474" fmla="*/ 1571045 h 4608812"/>
              <a:gd name="connsiteX42475" fmla="*/ 5799211 w 12184637"/>
              <a:gd name="connsiteY42475" fmla="*/ 1575831 h 4608812"/>
              <a:gd name="connsiteX42476" fmla="*/ 5803997 w 12184637"/>
              <a:gd name="connsiteY42476" fmla="*/ 1582089 h 4608812"/>
              <a:gd name="connsiteX42477" fmla="*/ 5969354 w 12184637"/>
              <a:gd name="connsiteY42477" fmla="*/ 1604912 h 4608812"/>
              <a:gd name="connsiteX42478" fmla="*/ 5970164 w 12184637"/>
              <a:gd name="connsiteY42478" fmla="*/ 1604986 h 4608812"/>
              <a:gd name="connsiteX42479" fmla="*/ 5975612 w 12184637"/>
              <a:gd name="connsiteY42479" fmla="*/ 1600127 h 4608812"/>
              <a:gd name="connsiteX42480" fmla="*/ 5808267 w 12184637"/>
              <a:gd name="connsiteY42480" fmla="*/ 1580837 h 4608812"/>
              <a:gd name="connsiteX42481" fmla="*/ 5809077 w 12184637"/>
              <a:gd name="connsiteY42481" fmla="*/ 1572960 h 4608812"/>
              <a:gd name="connsiteX42482" fmla="*/ 5714397 w 12184637"/>
              <a:gd name="connsiteY42482" fmla="*/ 1456414 h 4608812"/>
              <a:gd name="connsiteX42483" fmla="*/ 5706520 w 12184637"/>
              <a:gd name="connsiteY42483" fmla="*/ 1455604 h 4608812"/>
              <a:gd name="connsiteX42484" fmla="*/ 5705710 w 12184637"/>
              <a:gd name="connsiteY42484" fmla="*/ 1463482 h 4608812"/>
              <a:gd name="connsiteX42485" fmla="*/ 5800389 w 12184637"/>
              <a:gd name="connsiteY42485" fmla="*/ 1580027 h 4608812"/>
              <a:gd name="connsiteX42486" fmla="*/ 5804733 w 12184637"/>
              <a:gd name="connsiteY42486" fmla="*/ 1582089 h 4608812"/>
              <a:gd name="connsiteX42487" fmla="*/ 5808267 w 12184637"/>
              <a:gd name="connsiteY42487" fmla="*/ 1580837 h 4608812"/>
              <a:gd name="connsiteX42488" fmla="*/ 5715575 w 12184637"/>
              <a:gd name="connsiteY42488" fmla="*/ 1460979 h 4608812"/>
              <a:gd name="connsiteX42489" fmla="*/ 5711158 w 12184637"/>
              <a:gd name="connsiteY42489" fmla="*/ 1454426 h 4608812"/>
              <a:gd name="connsiteX42490" fmla="*/ 5540278 w 12184637"/>
              <a:gd name="connsiteY42490" fmla="*/ 1421738 h 4608812"/>
              <a:gd name="connsiteX42491" fmla="*/ 5533726 w 12184637"/>
              <a:gd name="connsiteY42491" fmla="*/ 1426155 h 4608812"/>
              <a:gd name="connsiteX42492" fmla="*/ 5538143 w 12184637"/>
              <a:gd name="connsiteY42492" fmla="*/ 1432707 h 4608812"/>
              <a:gd name="connsiteX42493" fmla="*/ 5709023 w 12184637"/>
              <a:gd name="connsiteY42493" fmla="*/ 1465396 h 4608812"/>
              <a:gd name="connsiteX42494" fmla="*/ 5710127 w 12184637"/>
              <a:gd name="connsiteY42494" fmla="*/ 1465470 h 4608812"/>
              <a:gd name="connsiteX42495" fmla="*/ 5715575 w 12184637"/>
              <a:gd name="connsiteY42495" fmla="*/ 1460979 h 4608812"/>
              <a:gd name="connsiteX42496" fmla="*/ 5544622 w 12184637"/>
              <a:gd name="connsiteY42496" fmla="*/ 1428437 h 4608812"/>
              <a:gd name="connsiteX42497" fmla="*/ 5540352 w 12184637"/>
              <a:gd name="connsiteY42497" fmla="*/ 1421811 h 4608812"/>
              <a:gd name="connsiteX42498" fmla="*/ 5363067 w 12184637"/>
              <a:gd name="connsiteY42498" fmla="*/ 1383159 h 4608812"/>
              <a:gd name="connsiteX42499" fmla="*/ 5356441 w 12184637"/>
              <a:gd name="connsiteY42499" fmla="*/ 1387429 h 4608812"/>
              <a:gd name="connsiteX42500" fmla="*/ 5360711 w 12184637"/>
              <a:gd name="connsiteY42500" fmla="*/ 1394055 h 4608812"/>
              <a:gd name="connsiteX42501" fmla="*/ 5537996 w 12184637"/>
              <a:gd name="connsiteY42501" fmla="*/ 1432707 h 4608812"/>
              <a:gd name="connsiteX42502" fmla="*/ 5539248 w 12184637"/>
              <a:gd name="connsiteY42502" fmla="*/ 1432855 h 4608812"/>
              <a:gd name="connsiteX42503" fmla="*/ 5544622 w 12184637"/>
              <a:gd name="connsiteY42503" fmla="*/ 1428437 h 4608812"/>
              <a:gd name="connsiteX42504" fmla="*/ 5364687 w 12184637"/>
              <a:gd name="connsiteY42504" fmla="*/ 1393466 h 4608812"/>
              <a:gd name="connsiteX42505" fmla="*/ 5366749 w 12184637"/>
              <a:gd name="connsiteY42505" fmla="*/ 1385883 h 4608812"/>
              <a:gd name="connsiteX42506" fmla="*/ 5282745 w 12184637"/>
              <a:gd name="connsiteY42506" fmla="*/ 1239741 h 4608812"/>
              <a:gd name="connsiteX42507" fmla="*/ 5275161 w 12184637"/>
              <a:gd name="connsiteY42507" fmla="*/ 1237680 h 4608812"/>
              <a:gd name="connsiteX42508" fmla="*/ 5273100 w 12184637"/>
              <a:gd name="connsiteY42508" fmla="*/ 1245263 h 4608812"/>
              <a:gd name="connsiteX42509" fmla="*/ 5357104 w 12184637"/>
              <a:gd name="connsiteY42509" fmla="*/ 1391405 h 4608812"/>
              <a:gd name="connsiteX42510" fmla="*/ 5361963 w 12184637"/>
              <a:gd name="connsiteY42510" fmla="*/ 1394202 h 4608812"/>
              <a:gd name="connsiteX42511" fmla="*/ 5364687 w 12184637"/>
              <a:gd name="connsiteY42511" fmla="*/ 1393466 h 4608812"/>
              <a:gd name="connsiteX42512" fmla="*/ 5283260 w 12184637"/>
              <a:gd name="connsiteY42512" fmla="*/ 1244158 h 4608812"/>
              <a:gd name="connsiteX42513" fmla="*/ 5279505 w 12184637"/>
              <a:gd name="connsiteY42513" fmla="*/ 1237238 h 4608812"/>
              <a:gd name="connsiteX42514" fmla="*/ 5093901 w 12184637"/>
              <a:gd name="connsiteY42514" fmla="*/ 1180990 h 4608812"/>
              <a:gd name="connsiteX42515" fmla="*/ 5086980 w 12184637"/>
              <a:gd name="connsiteY42515" fmla="*/ 1184745 h 4608812"/>
              <a:gd name="connsiteX42516" fmla="*/ 5090735 w 12184637"/>
              <a:gd name="connsiteY42516" fmla="*/ 1191665 h 4608812"/>
              <a:gd name="connsiteX42517" fmla="*/ 5276339 w 12184637"/>
              <a:gd name="connsiteY42517" fmla="*/ 1247913 h 4608812"/>
              <a:gd name="connsiteX42518" fmla="*/ 5278033 w 12184637"/>
              <a:gd name="connsiteY42518" fmla="*/ 1248134 h 4608812"/>
              <a:gd name="connsiteX42519" fmla="*/ 5283260 w 12184637"/>
              <a:gd name="connsiteY42519" fmla="*/ 1244158 h 4608812"/>
              <a:gd name="connsiteX42520" fmla="*/ 5094416 w 12184637"/>
              <a:gd name="connsiteY42520" fmla="*/ 1191371 h 4608812"/>
              <a:gd name="connsiteX42521" fmla="*/ 5097361 w 12184637"/>
              <a:gd name="connsiteY42521" fmla="*/ 1184082 h 4608812"/>
              <a:gd name="connsiteX42522" fmla="*/ 5028376 w 12184637"/>
              <a:gd name="connsiteY42522" fmla="*/ 1020638 h 4608812"/>
              <a:gd name="connsiteX42523" fmla="*/ 5021088 w 12184637"/>
              <a:gd name="connsiteY42523" fmla="*/ 1017693 h 4608812"/>
              <a:gd name="connsiteX42524" fmla="*/ 5018143 w 12184637"/>
              <a:gd name="connsiteY42524" fmla="*/ 1024982 h 4608812"/>
              <a:gd name="connsiteX42525" fmla="*/ 5087128 w 12184637"/>
              <a:gd name="connsiteY42525" fmla="*/ 1188426 h 4608812"/>
              <a:gd name="connsiteX42526" fmla="*/ 5092281 w 12184637"/>
              <a:gd name="connsiteY42526" fmla="*/ 1191812 h 4608812"/>
              <a:gd name="connsiteX42527" fmla="*/ 5094416 w 12184637"/>
              <a:gd name="connsiteY42527" fmla="*/ 1191371 h 4608812"/>
              <a:gd name="connsiteX42528" fmla="*/ 5028524 w 12184637"/>
              <a:gd name="connsiteY42528" fmla="*/ 1024761 h 4608812"/>
              <a:gd name="connsiteX42529" fmla="*/ 5025284 w 12184637"/>
              <a:gd name="connsiteY42529" fmla="*/ 1017546 h 4608812"/>
              <a:gd name="connsiteX42530" fmla="*/ 4828858 w 12184637"/>
              <a:gd name="connsiteY42530" fmla="*/ 943408 h 4608812"/>
              <a:gd name="connsiteX42531" fmla="*/ 4821643 w 12184637"/>
              <a:gd name="connsiteY42531" fmla="*/ 946647 h 4608812"/>
              <a:gd name="connsiteX42532" fmla="*/ 4824882 w 12184637"/>
              <a:gd name="connsiteY42532" fmla="*/ 953862 h 4608812"/>
              <a:gd name="connsiteX42533" fmla="*/ 5021309 w 12184637"/>
              <a:gd name="connsiteY42533" fmla="*/ 1028001 h 4608812"/>
              <a:gd name="connsiteX42534" fmla="*/ 5023296 w 12184637"/>
              <a:gd name="connsiteY42534" fmla="*/ 1028369 h 4608812"/>
              <a:gd name="connsiteX42535" fmla="*/ 5028524 w 12184637"/>
              <a:gd name="connsiteY42535" fmla="*/ 1024761 h 4608812"/>
              <a:gd name="connsiteX42536" fmla="*/ 4832097 w 12184637"/>
              <a:gd name="connsiteY42536" fmla="*/ 950623 h 4608812"/>
              <a:gd name="connsiteX42537" fmla="*/ 4828931 w 12184637"/>
              <a:gd name="connsiteY42537" fmla="*/ 943408 h 4608812"/>
              <a:gd name="connsiteX42538" fmla="*/ 4625069 w 12184637"/>
              <a:gd name="connsiteY42538" fmla="*/ 864263 h 4608812"/>
              <a:gd name="connsiteX42539" fmla="*/ 4617853 w 12184637"/>
              <a:gd name="connsiteY42539" fmla="*/ 867429 h 4608812"/>
              <a:gd name="connsiteX42540" fmla="*/ 4621019 w 12184637"/>
              <a:gd name="connsiteY42540" fmla="*/ 874644 h 4608812"/>
              <a:gd name="connsiteX42541" fmla="*/ 4824882 w 12184637"/>
              <a:gd name="connsiteY42541" fmla="*/ 953789 h 4608812"/>
              <a:gd name="connsiteX42542" fmla="*/ 4826943 w 12184637"/>
              <a:gd name="connsiteY42542" fmla="*/ 954157 h 4608812"/>
              <a:gd name="connsiteX42543" fmla="*/ 4832097 w 12184637"/>
              <a:gd name="connsiteY42543" fmla="*/ 950623 h 4608812"/>
              <a:gd name="connsiteX42544" fmla="*/ 4624774 w 12184637"/>
              <a:gd name="connsiteY42544" fmla="*/ 874791 h 4608812"/>
              <a:gd name="connsiteX42545" fmla="*/ 4628308 w 12184637"/>
              <a:gd name="connsiteY42545" fmla="*/ 867723 h 4608812"/>
              <a:gd name="connsiteX42546" fmla="*/ 4568158 w 12184637"/>
              <a:gd name="connsiteY42546" fmla="*/ 689334 h 4608812"/>
              <a:gd name="connsiteX42547" fmla="*/ 4561090 w 12184637"/>
              <a:gd name="connsiteY42547" fmla="*/ 685800 h 4608812"/>
              <a:gd name="connsiteX42548" fmla="*/ 4557556 w 12184637"/>
              <a:gd name="connsiteY42548" fmla="*/ 692868 h 4608812"/>
              <a:gd name="connsiteX42549" fmla="*/ 4617706 w 12184637"/>
              <a:gd name="connsiteY42549" fmla="*/ 871257 h 4608812"/>
              <a:gd name="connsiteX42550" fmla="*/ 4623007 w 12184637"/>
              <a:gd name="connsiteY42550" fmla="*/ 875085 h 4608812"/>
              <a:gd name="connsiteX42551" fmla="*/ 4624774 w 12184637"/>
              <a:gd name="connsiteY42551" fmla="*/ 874791 h 4608812"/>
              <a:gd name="connsiteX42552" fmla="*/ 4568084 w 12184637"/>
              <a:gd name="connsiteY42552" fmla="*/ 693089 h 4608812"/>
              <a:gd name="connsiteX42553" fmla="*/ 4564771 w 12184637"/>
              <a:gd name="connsiteY42553" fmla="*/ 685947 h 4608812"/>
              <a:gd name="connsiteX42554" fmla="*/ 4347583 w 12184637"/>
              <a:gd name="connsiteY42554" fmla="*/ 605772 h 4608812"/>
              <a:gd name="connsiteX42555" fmla="*/ 4340441 w 12184637"/>
              <a:gd name="connsiteY42555" fmla="*/ 609085 h 4608812"/>
              <a:gd name="connsiteX42556" fmla="*/ 4343754 w 12184637"/>
              <a:gd name="connsiteY42556" fmla="*/ 616226 h 4608812"/>
              <a:gd name="connsiteX42557" fmla="*/ 4560943 w 12184637"/>
              <a:gd name="connsiteY42557" fmla="*/ 696402 h 4608812"/>
              <a:gd name="connsiteX42558" fmla="*/ 4562931 w 12184637"/>
              <a:gd name="connsiteY42558" fmla="*/ 696770 h 4608812"/>
              <a:gd name="connsiteX42559" fmla="*/ 4568084 w 12184637"/>
              <a:gd name="connsiteY42559" fmla="*/ 693089 h 4608812"/>
              <a:gd name="connsiteX42560" fmla="*/ 4351043 w 12184637"/>
              <a:gd name="connsiteY42560" fmla="*/ 612619 h 4608812"/>
              <a:gd name="connsiteX42561" fmla="*/ 4347435 w 12184637"/>
              <a:gd name="connsiteY42561" fmla="*/ 605624 h 4608812"/>
              <a:gd name="connsiteX42562" fmla="*/ 4132824 w 12184637"/>
              <a:gd name="connsiteY42562" fmla="*/ 537376 h 4608812"/>
              <a:gd name="connsiteX42563" fmla="*/ 4125830 w 12184637"/>
              <a:gd name="connsiteY42563" fmla="*/ 540983 h 4608812"/>
              <a:gd name="connsiteX42564" fmla="*/ 4129437 w 12184637"/>
              <a:gd name="connsiteY42564" fmla="*/ 547977 h 4608812"/>
              <a:gd name="connsiteX42565" fmla="*/ 4344049 w 12184637"/>
              <a:gd name="connsiteY42565" fmla="*/ 616226 h 4608812"/>
              <a:gd name="connsiteX42566" fmla="*/ 4345816 w 12184637"/>
              <a:gd name="connsiteY42566" fmla="*/ 616521 h 4608812"/>
              <a:gd name="connsiteX42567" fmla="*/ 4351043 w 12184637"/>
              <a:gd name="connsiteY42567" fmla="*/ 612619 h 4608812"/>
              <a:gd name="connsiteX42568" fmla="*/ 4133118 w 12184637"/>
              <a:gd name="connsiteY42568" fmla="*/ 547904 h 4608812"/>
              <a:gd name="connsiteX42569" fmla="*/ 4136210 w 12184637"/>
              <a:gd name="connsiteY42569" fmla="*/ 540689 h 4608812"/>
              <a:gd name="connsiteX42570" fmla="*/ 4072011 w 12184637"/>
              <a:gd name="connsiteY42570" fmla="*/ 378350 h 4608812"/>
              <a:gd name="connsiteX42571" fmla="*/ 4064796 w 12184637"/>
              <a:gd name="connsiteY42571" fmla="*/ 375257 h 4608812"/>
              <a:gd name="connsiteX42572" fmla="*/ 4061704 w 12184637"/>
              <a:gd name="connsiteY42572" fmla="*/ 382473 h 4608812"/>
              <a:gd name="connsiteX42573" fmla="*/ 4125903 w 12184637"/>
              <a:gd name="connsiteY42573" fmla="*/ 544812 h 4608812"/>
              <a:gd name="connsiteX42574" fmla="*/ 4131130 w 12184637"/>
              <a:gd name="connsiteY42574" fmla="*/ 548346 h 4608812"/>
              <a:gd name="connsiteX42575" fmla="*/ 4133118 w 12184637"/>
              <a:gd name="connsiteY42575" fmla="*/ 547904 h 4608812"/>
              <a:gd name="connsiteX42576" fmla="*/ 4072379 w 12184637"/>
              <a:gd name="connsiteY42576" fmla="*/ 381589 h 4608812"/>
              <a:gd name="connsiteX42577" fmla="*/ 4068109 w 12184637"/>
              <a:gd name="connsiteY42577" fmla="*/ 374963 h 4608812"/>
              <a:gd name="connsiteX42578" fmla="*/ 3849375 w 12184637"/>
              <a:gd name="connsiteY42578" fmla="*/ 327402 h 4608812"/>
              <a:gd name="connsiteX42579" fmla="*/ 3842748 w 12184637"/>
              <a:gd name="connsiteY42579" fmla="*/ 331673 h 4608812"/>
              <a:gd name="connsiteX42580" fmla="*/ 3847019 w 12184637"/>
              <a:gd name="connsiteY42580" fmla="*/ 338299 h 4608812"/>
              <a:gd name="connsiteX42581" fmla="*/ 4065753 w 12184637"/>
              <a:gd name="connsiteY42581" fmla="*/ 385859 h 4608812"/>
              <a:gd name="connsiteX42582" fmla="*/ 4067005 w 12184637"/>
              <a:gd name="connsiteY42582" fmla="*/ 386006 h 4608812"/>
              <a:gd name="connsiteX42583" fmla="*/ 4072379 w 12184637"/>
              <a:gd name="connsiteY42583" fmla="*/ 381589 h 4608812"/>
              <a:gd name="connsiteX42584" fmla="*/ 3850847 w 12184637"/>
              <a:gd name="connsiteY42584" fmla="*/ 337710 h 4608812"/>
              <a:gd name="connsiteX42585" fmla="*/ 3853056 w 12184637"/>
              <a:gd name="connsiteY42585" fmla="*/ 330126 h 4608812"/>
              <a:gd name="connsiteX42586" fmla="*/ 3783997 w 12184637"/>
              <a:gd name="connsiteY42586" fmla="*/ 203053 h 4608812"/>
              <a:gd name="connsiteX42587" fmla="*/ 3776414 w 12184637"/>
              <a:gd name="connsiteY42587" fmla="*/ 200844 h 4608812"/>
              <a:gd name="connsiteX42588" fmla="*/ 3774205 w 12184637"/>
              <a:gd name="connsiteY42588" fmla="*/ 208427 h 4608812"/>
              <a:gd name="connsiteX42589" fmla="*/ 3843264 w 12184637"/>
              <a:gd name="connsiteY42589" fmla="*/ 335501 h 4608812"/>
              <a:gd name="connsiteX42590" fmla="*/ 3848196 w 12184637"/>
              <a:gd name="connsiteY42590" fmla="*/ 338446 h 4608812"/>
              <a:gd name="connsiteX42591" fmla="*/ 3850847 w 12184637"/>
              <a:gd name="connsiteY42591" fmla="*/ 337710 h 4608812"/>
              <a:gd name="connsiteX42592" fmla="*/ 3782451 w 12184637"/>
              <a:gd name="connsiteY42592" fmla="*/ 210268 h 4608812"/>
              <a:gd name="connsiteX42593" fmla="*/ 3783629 w 12184637"/>
              <a:gd name="connsiteY42593" fmla="*/ 202464 h 4608812"/>
              <a:gd name="connsiteX42594" fmla="*/ 3718472 w 12184637"/>
              <a:gd name="connsiteY42594" fmla="*/ 114999 h 4608812"/>
              <a:gd name="connsiteX42595" fmla="*/ 3710668 w 12184637"/>
              <a:gd name="connsiteY42595" fmla="*/ 113821 h 4608812"/>
              <a:gd name="connsiteX42596" fmla="*/ 3709490 w 12184637"/>
              <a:gd name="connsiteY42596" fmla="*/ 121626 h 4608812"/>
              <a:gd name="connsiteX42597" fmla="*/ 3774647 w 12184637"/>
              <a:gd name="connsiteY42597" fmla="*/ 209090 h 4608812"/>
              <a:gd name="connsiteX42598" fmla="*/ 3779138 w 12184637"/>
              <a:gd name="connsiteY42598" fmla="*/ 211299 h 4608812"/>
              <a:gd name="connsiteX42599" fmla="*/ 3782451 w 12184637"/>
              <a:gd name="connsiteY42599" fmla="*/ 210268 h 4608812"/>
              <a:gd name="connsiteX42600" fmla="*/ 3718988 w 12184637"/>
              <a:gd name="connsiteY42600" fmla="*/ 120816 h 4608812"/>
              <a:gd name="connsiteX42601" fmla="*/ 3716485 w 12184637"/>
              <a:gd name="connsiteY42601" fmla="*/ 113306 h 4608812"/>
              <a:gd name="connsiteX42602" fmla="*/ 3643819 w 12184637"/>
              <a:gd name="connsiteY42602" fmla="*/ 76936 h 4608812"/>
              <a:gd name="connsiteX42603" fmla="*/ 3636309 w 12184637"/>
              <a:gd name="connsiteY42603" fmla="*/ 79439 h 4608812"/>
              <a:gd name="connsiteX42604" fmla="*/ 3638812 w 12184637"/>
              <a:gd name="connsiteY42604" fmla="*/ 86949 h 4608812"/>
              <a:gd name="connsiteX42605" fmla="*/ 3711478 w 12184637"/>
              <a:gd name="connsiteY42605" fmla="*/ 123319 h 4608812"/>
              <a:gd name="connsiteX42606" fmla="*/ 3714055 w 12184637"/>
              <a:gd name="connsiteY42606" fmla="*/ 123908 h 4608812"/>
              <a:gd name="connsiteX42607" fmla="*/ 3718988 w 12184637"/>
              <a:gd name="connsiteY42607" fmla="*/ 120816 h 4608812"/>
              <a:gd name="connsiteX42608" fmla="*/ 788932 w 12184637"/>
              <a:gd name="connsiteY42608" fmla="*/ 1515975 h 4608812"/>
              <a:gd name="connsiteX42609" fmla="*/ 790773 w 12184637"/>
              <a:gd name="connsiteY42609" fmla="*/ 1458696 h 4608812"/>
              <a:gd name="connsiteX42610" fmla="*/ 785398 w 12184637"/>
              <a:gd name="connsiteY42610" fmla="*/ 1452954 h 4608812"/>
              <a:gd name="connsiteX42611" fmla="*/ 785177 w 12184637"/>
              <a:gd name="connsiteY42611" fmla="*/ 1452954 h 4608812"/>
              <a:gd name="connsiteX42612" fmla="*/ 779656 w 12184637"/>
              <a:gd name="connsiteY42612" fmla="*/ 1458328 h 4608812"/>
              <a:gd name="connsiteX42613" fmla="*/ 777815 w 12184637"/>
              <a:gd name="connsiteY42613" fmla="*/ 1515607 h 4608812"/>
              <a:gd name="connsiteX42614" fmla="*/ 783189 w 12184637"/>
              <a:gd name="connsiteY42614" fmla="*/ 1521350 h 4608812"/>
              <a:gd name="connsiteX42615" fmla="*/ 783410 w 12184637"/>
              <a:gd name="connsiteY42615" fmla="*/ 1521350 h 4608812"/>
              <a:gd name="connsiteX42616" fmla="*/ 788932 w 12184637"/>
              <a:gd name="connsiteY42616" fmla="*/ 1515975 h 4608812"/>
              <a:gd name="connsiteX42617" fmla="*/ 785251 w 12184637"/>
              <a:gd name="connsiteY42617" fmla="*/ 1464071 h 4608812"/>
              <a:gd name="connsiteX42618" fmla="*/ 790773 w 12184637"/>
              <a:gd name="connsiteY42618" fmla="*/ 1458476 h 4608812"/>
              <a:gd name="connsiteX42619" fmla="*/ 790110 w 12184637"/>
              <a:gd name="connsiteY42619" fmla="*/ 1376018 h 4608812"/>
              <a:gd name="connsiteX42620" fmla="*/ 784515 w 12184637"/>
              <a:gd name="connsiteY42620" fmla="*/ 1370496 h 4608812"/>
              <a:gd name="connsiteX42621" fmla="*/ 784515 w 12184637"/>
              <a:gd name="connsiteY42621" fmla="*/ 1370496 h 4608812"/>
              <a:gd name="connsiteX42622" fmla="*/ 778993 w 12184637"/>
              <a:gd name="connsiteY42622" fmla="*/ 1376091 h 4608812"/>
              <a:gd name="connsiteX42623" fmla="*/ 779656 w 12184637"/>
              <a:gd name="connsiteY42623" fmla="*/ 1458549 h 4608812"/>
              <a:gd name="connsiteX42624" fmla="*/ 785251 w 12184637"/>
              <a:gd name="connsiteY42624" fmla="*/ 1464071 h 4608812"/>
              <a:gd name="connsiteX42625" fmla="*/ 785251 w 12184637"/>
              <a:gd name="connsiteY42625" fmla="*/ 1464071 h 4608812"/>
              <a:gd name="connsiteX42626" fmla="*/ 784736 w 12184637"/>
              <a:gd name="connsiteY42626" fmla="*/ 1381613 h 4608812"/>
              <a:gd name="connsiteX42627" fmla="*/ 790036 w 12184637"/>
              <a:gd name="connsiteY42627" fmla="*/ 1375797 h 4608812"/>
              <a:gd name="connsiteX42628" fmla="*/ 785840 w 12184637"/>
              <a:gd name="connsiteY42628" fmla="*/ 1282295 h 4608812"/>
              <a:gd name="connsiteX42629" fmla="*/ 780024 w 12184637"/>
              <a:gd name="connsiteY42629" fmla="*/ 1276994 h 4608812"/>
              <a:gd name="connsiteX42630" fmla="*/ 774723 w 12184637"/>
              <a:gd name="connsiteY42630" fmla="*/ 1282811 h 4608812"/>
              <a:gd name="connsiteX42631" fmla="*/ 778919 w 12184637"/>
              <a:gd name="connsiteY42631" fmla="*/ 1376312 h 4608812"/>
              <a:gd name="connsiteX42632" fmla="*/ 784515 w 12184637"/>
              <a:gd name="connsiteY42632" fmla="*/ 1381613 h 4608812"/>
              <a:gd name="connsiteX42633" fmla="*/ 784736 w 12184637"/>
              <a:gd name="connsiteY42633" fmla="*/ 1381613 h 4608812"/>
              <a:gd name="connsiteX42634" fmla="*/ 780760 w 12184637"/>
              <a:gd name="connsiteY42634" fmla="*/ 1288112 h 4608812"/>
              <a:gd name="connsiteX42635" fmla="*/ 785914 w 12184637"/>
              <a:gd name="connsiteY42635" fmla="*/ 1282148 h 4608812"/>
              <a:gd name="connsiteX42636" fmla="*/ 778330 w 12184637"/>
              <a:gd name="connsiteY42636" fmla="*/ 1184671 h 4608812"/>
              <a:gd name="connsiteX42637" fmla="*/ 772367 w 12184637"/>
              <a:gd name="connsiteY42637" fmla="*/ 1179517 h 4608812"/>
              <a:gd name="connsiteX42638" fmla="*/ 767213 w 12184637"/>
              <a:gd name="connsiteY42638" fmla="*/ 1185481 h 4608812"/>
              <a:gd name="connsiteX42639" fmla="*/ 774796 w 12184637"/>
              <a:gd name="connsiteY42639" fmla="*/ 1282958 h 4608812"/>
              <a:gd name="connsiteX42640" fmla="*/ 780392 w 12184637"/>
              <a:gd name="connsiteY42640" fmla="*/ 1288112 h 4608812"/>
              <a:gd name="connsiteX42641" fmla="*/ 780760 w 12184637"/>
              <a:gd name="connsiteY42641" fmla="*/ 1288112 h 4608812"/>
              <a:gd name="connsiteX42642" fmla="*/ 773398 w 12184637"/>
              <a:gd name="connsiteY42642" fmla="*/ 1190561 h 4608812"/>
              <a:gd name="connsiteX42643" fmla="*/ 778257 w 12184637"/>
              <a:gd name="connsiteY42643" fmla="*/ 1184376 h 4608812"/>
              <a:gd name="connsiteX42644" fmla="*/ 767213 w 12184637"/>
              <a:gd name="connsiteY42644" fmla="*/ 1089844 h 4608812"/>
              <a:gd name="connsiteX42645" fmla="*/ 761029 w 12184637"/>
              <a:gd name="connsiteY42645" fmla="*/ 1084985 h 4608812"/>
              <a:gd name="connsiteX42646" fmla="*/ 756170 w 12184637"/>
              <a:gd name="connsiteY42646" fmla="*/ 1091169 h 4608812"/>
              <a:gd name="connsiteX42647" fmla="*/ 767213 w 12184637"/>
              <a:gd name="connsiteY42647" fmla="*/ 1185702 h 4608812"/>
              <a:gd name="connsiteX42648" fmla="*/ 772809 w 12184637"/>
              <a:gd name="connsiteY42648" fmla="*/ 1190634 h 4608812"/>
              <a:gd name="connsiteX42649" fmla="*/ 773398 w 12184637"/>
              <a:gd name="connsiteY42649" fmla="*/ 1190561 h 4608812"/>
              <a:gd name="connsiteX42650" fmla="*/ 762575 w 12184637"/>
              <a:gd name="connsiteY42650" fmla="*/ 1096029 h 4608812"/>
              <a:gd name="connsiteX42651" fmla="*/ 767287 w 12184637"/>
              <a:gd name="connsiteY42651" fmla="*/ 1089697 h 4608812"/>
              <a:gd name="connsiteX42652" fmla="*/ 754329 w 12184637"/>
              <a:gd name="connsiteY42652" fmla="*/ 1003558 h 4608812"/>
              <a:gd name="connsiteX42653" fmla="*/ 747998 w 12184637"/>
              <a:gd name="connsiteY42653" fmla="*/ 998846 h 4608812"/>
              <a:gd name="connsiteX42654" fmla="*/ 743286 w 12184637"/>
              <a:gd name="connsiteY42654" fmla="*/ 1005178 h 4608812"/>
              <a:gd name="connsiteX42655" fmla="*/ 756243 w 12184637"/>
              <a:gd name="connsiteY42655" fmla="*/ 1091317 h 4608812"/>
              <a:gd name="connsiteX42656" fmla="*/ 761765 w 12184637"/>
              <a:gd name="connsiteY42656" fmla="*/ 1096029 h 4608812"/>
              <a:gd name="connsiteX42657" fmla="*/ 762575 w 12184637"/>
              <a:gd name="connsiteY42657" fmla="*/ 1096029 h 4608812"/>
              <a:gd name="connsiteX42658" fmla="*/ 749765 w 12184637"/>
              <a:gd name="connsiteY42658" fmla="*/ 1009889 h 4608812"/>
              <a:gd name="connsiteX42659" fmla="*/ 754182 w 12184637"/>
              <a:gd name="connsiteY42659" fmla="*/ 1003411 h 4608812"/>
              <a:gd name="connsiteX42660" fmla="*/ 740635 w 12184637"/>
              <a:gd name="connsiteY42660" fmla="*/ 931113 h 4608812"/>
              <a:gd name="connsiteX42661" fmla="*/ 734156 w 12184637"/>
              <a:gd name="connsiteY42661" fmla="*/ 926695 h 4608812"/>
              <a:gd name="connsiteX42662" fmla="*/ 729739 w 12184637"/>
              <a:gd name="connsiteY42662" fmla="*/ 933174 h 4608812"/>
              <a:gd name="connsiteX42663" fmla="*/ 743286 w 12184637"/>
              <a:gd name="connsiteY42663" fmla="*/ 1005472 h 4608812"/>
              <a:gd name="connsiteX42664" fmla="*/ 748807 w 12184637"/>
              <a:gd name="connsiteY42664" fmla="*/ 1010037 h 4608812"/>
              <a:gd name="connsiteX42665" fmla="*/ 749765 w 12184637"/>
              <a:gd name="connsiteY42665" fmla="*/ 1009889 h 4608812"/>
              <a:gd name="connsiteX42666" fmla="*/ 736439 w 12184637"/>
              <a:gd name="connsiteY42666" fmla="*/ 937518 h 4608812"/>
              <a:gd name="connsiteX42667" fmla="*/ 740635 w 12184637"/>
              <a:gd name="connsiteY42667" fmla="*/ 930818 h 4608812"/>
              <a:gd name="connsiteX42668" fmla="*/ 729592 w 12184637"/>
              <a:gd name="connsiteY42668" fmla="*/ 882889 h 4608812"/>
              <a:gd name="connsiteX42669" fmla="*/ 722892 w 12184637"/>
              <a:gd name="connsiteY42669" fmla="*/ 878693 h 4608812"/>
              <a:gd name="connsiteX42670" fmla="*/ 718696 w 12184637"/>
              <a:gd name="connsiteY42670" fmla="*/ 885393 h 4608812"/>
              <a:gd name="connsiteX42671" fmla="*/ 729739 w 12184637"/>
              <a:gd name="connsiteY42671" fmla="*/ 933321 h 4608812"/>
              <a:gd name="connsiteX42672" fmla="*/ 735187 w 12184637"/>
              <a:gd name="connsiteY42672" fmla="*/ 937665 h 4608812"/>
              <a:gd name="connsiteX42673" fmla="*/ 736439 w 12184637"/>
              <a:gd name="connsiteY42673" fmla="*/ 937518 h 4608812"/>
              <a:gd name="connsiteX42674" fmla="*/ 729445 w 12184637"/>
              <a:gd name="connsiteY42674" fmla="*/ 885982 h 4608812"/>
              <a:gd name="connsiteX42675" fmla="*/ 725984 w 12184637"/>
              <a:gd name="connsiteY42675" fmla="*/ 878914 h 4608812"/>
              <a:gd name="connsiteX42676" fmla="*/ 668926 w 12184637"/>
              <a:gd name="connsiteY42676" fmla="*/ 859477 h 4608812"/>
              <a:gd name="connsiteX42677" fmla="*/ 661858 w 12184637"/>
              <a:gd name="connsiteY42677" fmla="*/ 862937 h 4608812"/>
              <a:gd name="connsiteX42678" fmla="*/ 665319 w 12184637"/>
              <a:gd name="connsiteY42678" fmla="*/ 870005 h 4608812"/>
              <a:gd name="connsiteX42679" fmla="*/ 722377 w 12184637"/>
              <a:gd name="connsiteY42679" fmla="*/ 889442 h 4608812"/>
              <a:gd name="connsiteX42680" fmla="*/ 724217 w 12184637"/>
              <a:gd name="connsiteY42680" fmla="*/ 889736 h 4608812"/>
              <a:gd name="connsiteX42681" fmla="*/ 729445 w 12184637"/>
              <a:gd name="connsiteY42681" fmla="*/ 885982 h 4608812"/>
              <a:gd name="connsiteX42682" fmla="*/ 672460 w 12184637"/>
              <a:gd name="connsiteY42682" fmla="*/ 866103 h 4608812"/>
              <a:gd name="connsiteX42683" fmla="*/ 668485 w 12184637"/>
              <a:gd name="connsiteY42683" fmla="*/ 859330 h 4608812"/>
              <a:gd name="connsiteX42684" fmla="*/ 591254 w 12184637"/>
              <a:gd name="connsiteY42684" fmla="*/ 839010 h 4608812"/>
              <a:gd name="connsiteX42685" fmla="*/ 584480 w 12184637"/>
              <a:gd name="connsiteY42685" fmla="*/ 842986 h 4608812"/>
              <a:gd name="connsiteX42686" fmla="*/ 588456 w 12184637"/>
              <a:gd name="connsiteY42686" fmla="*/ 849759 h 4608812"/>
              <a:gd name="connsiteX42687" fmla="*/ 665687 w 12184637"/>
              <a:gd name="connsiteY42687" fmla="*/ 870079 h 4608812"/>
              <a:gd name="connsiteX42688" fmla="*/ 667159 w 12184637"/>
              <a:gd name="connsiteY42688" fmla="*/ 870300 h 4608812"/>
              <a:gd name="connsiteX42689" fmla="*/ 672460 w 12184637"/>
              <a:gd name="connsiteY42689" fmla="*/ 866103 h 4608812"/>
              <a:gd name="connsiteX42690" fmla="*/ 595377 w 12184637"/>
              <a:gd name="connsiteY42690" fmla="*/ 845415 h 4608812"/>
              <a:gd name="connsiteX42691" fmla="*/ 590959 w 12184637"/>
              <a:gd name="connsiteY42691" fmla="*/ 838863 h 4608812"/>
              <a:gd name="connsiteX42692" fmla="*/ 509606 w 12184637"/>
              <a:gd name="connsiteY42692" fmla="*/ 822886 h 4608812"/>
              <a:gd name="connsiteX42693" fmla="*/ 503053 w 12184637"/>
              <a:gd name="connsiteY42693" fmla="*/ 827304 h 4608812"/>
              <a:gd name="connsiteX42694" fmla="*/ 507471 w 12184637"/>
              <a:gd name="connsiteY42694" fmla="*/ 833856 h 4608812"/>
              <a:gd name="connsiteX42695" fmla="*/ 588824 w 12184637"/>
              <a:gd name="connsiteY42695" fmla="*/ 849833 h 4608812"/>
              <a:gd name="connsiteX42696" fmla="*/ 589929 w 12184637"/>
              <a:gd name="connsiteY42696" fmla="*/ 849906 h 4608812"/>
              <a:gd name="connsiteX42697" fmla="*/ 595377 w 12184637"/>
              <a:gd name="connsiteY42697" fmla="*/ 845415 h 4608812"/>
              <a:gd name="connsiteX42698" fmla="*/ 514097 w 12184637"/>
              <a:gd name="connsiteY42698" fmla="*/ 829218 h 4608812"/>
              <a:gd name="connsiteX42699" fmla="*/ 509385 w 12184637"/>
              <a:gd name="connsiteY42699" fmla="*/ 822886 h 4608812"/>
              <a:gd name="connsiteX42700" fmla="*/ 431565 w 12184637"/>
              <a:gd name="connsiteY42700" fmla="*/ 811622 h 4608812"/>
              <a:gd name="connsiteX42701" fmla="*/ 425234 w 12184637"/>
              <a:gd name="connsiteY42701" fmla="*/ 816334 h 4608812"/>
              <a:gd name="connsiteX42702" fmla="*/ 429945 w 12184637"/>
              <a:gd name="connsiteY42702" fmla="*/ 822666 h 4608812"/>
              <a:gd name="connsiteX42703" fmla="*/ 507765 w 12184637"/>
              <a:gd name="connsiteY42703" fmla="*/ 833930 h 4608812"/>
              <a:gd name="connsiteX42704" fmla="*/ 508649 w 12184637"/>
              <a:gd name="connsiteY42704" fmla="*/ 834004 h 4608812"/>
              <a:gd name="connsiteX42705" fmla="*/ 514097 w 12184637"/>
              <a:gd name="connsiteY42705" fmla="*/ 829218 h 4608812"/>
              <a:gd name="connsiteX42706" fmla="*/ 436277 w 12184637"/>
              <a:gd name="connsiteY42706" fmla="*/ 817659 h 4608812"/>
              <a:gd name="connsiteX42707" fmla="*/ 431271 w 12184637"/>
              <a:gd name="connsiteY42707" fmla="*/ 811549 h 4608812"/>
              <a:gd name="connsiteX42708" fmla="*/ 364568 w 12184637"/>
              <a:gd name="connsiteY42708" fmla="*/ 805143 h 4608812"/>
              <a:gd name="connsiteX42709" fmla="*/ 358457 w 12184637"/>
              <a:gd name="connsiteY42709" fmla="*/ 810150 h 4608812"/>
              <a:gd name="connsiteX42710" fmla="*/ 363464 w 12184637"/>
              <a:gd name="connsiteY42710" fmla="*/ 816260 h 4608812"/>
              <a:gd name="connsiteX42711" fmla="*/ 430166 w 12184637"/>
              <a:gd name="connsiteY42711" fmla="*/ 822666 h 4608812"/>
              <a:gd name="connsiteX42712" fmla="*/ 430755 w 12184637"/>
              <a:gd name="connsiteY42712" fmla="*/ 822666 h 4608812"/>
              <a:gd name="connsiteX42713" fmla="*/ 436277 w 12184637"/>
              <a:gd name="connsiteY42713" fmla="*/ 817659 h 4608812"/>
              <a:gd name="connsiteX42714" fmla="*/ 10088277 w 12184637"/>
              <a:gd name="connsiteY42714" fmla="*/ 1076666 h 4608812"/>
              <a:gd name="connsiteX42715" fmla="*/ 10092547 w 12184637"/>
              <a:gd name="connsiteY42715" fmla="*/ 1070040 h 4608812"/>
              <a:gd name="connsiteX42716" fmla="*/ 10080620 w 12184637"/>
              <a:gd name="connsiteY42716" fmla="*/ 1014233 h 4608812"/>
              <a:gd name="connsiteX42717" fmla="*/ 10073994 w 12184637"/>
              <a:gd name="connsiteY42717" fmla="*/ 1009963 h 4608812"/>
              <a:gd name="connsiteX42718" fmla="*/ 10069724 w 12184637"/>
              <a:gd name="connsiteY42718" fmla="*/ 1016589 h 4608812"/>
              <a:gd name="connsiteX42719" fmla="*/ 10081651 w 12184637"/>
              <a:gd name="connsiteY42719" fmla="*/ 1072396 h 4608812"/>
              <a:gd name="connsiteX42720" fmla="*/ 10087099 w 12184637"/>
              <a:gd name="connsiteY42720" fmla="*/ 1076813 h 4608812"/>
              <a:gd name="connsiteX42721" fmla="*/ 10088277 w 12184637"/>
              <a:gd name="connsiteY42721" fmla="*/ 1076666 h 4608812"/>
              <a:gd name="connsiteX42722" fmla="*/ 10111983 w 12184637"/>
              <a:gd name="connsiteY42722" fmla="*/ 1134975 h 4608812"/>
              <a:gd name="connsiteX42723" fmla="*/ 10115150 w 12184637"/>
              <a:gd name="connsiteY42723" fmla="*/ 1127760 h 4608812"/>
              <a:gd name="connsiteX42724" fmla="*/ 10092327 w 12184637"/>
              <a:gd name="connsiteY42724" fmla="*/ 1069230 h 4608812"/>
              <a:gd name="connsiteX42725" fmla="*/ 10085111 w 12184637"/>
              <a:gd name="connsiteY42725" fmla="*/ 1066064 h 4608812"/>
              <a:gd name="connsiteX42726" fmla="*/ 10081945 w 12184637"/>
              <a:gd name="connsiteY42726" fmla="*/ 1073279 h 4608812"/>
              <a:gd name="connsiteX42727" fmla="*/ 10104768 w 12184637"/>
              <a:gd name="connsiteY42727" fmla="*/ 1131809 h 4608812"/>
              <a:gd name="connsiteX42728" fmla="*/ 10109995 w 12184637"/>
              <a:gd name="connsiteY42728" fmla="*/ 1135343 h 4608812"/>
              <a:gd name="connsiteX42729" fmla="*/ 10111983 w 12184637"/>
              <a:gd name="connsiteY42729" fmla="*/ 1134975 h 4608812"/>
              <a:gd name="connsiteX42730" fmla="*/ 10142906 w 12184637"/>
              <a:gd name="connsiteY42730" fmla="*/ 1193138 h 4608812"/>
              <a:gd name="connsiteX42731" fmla="*/ 10145261 w 12184637"/>
              <a:gd name="connsiteY42731" fmla="*/ 1185628 h 4608812"/>
              <a:gd name="connsiteX42732" fmla="*/ 10114855 w 12184637"/>
              <a:gd name="connsiteY42732" fmla="*/ 1127171 h 4608812"/>
              <a:gd name="connsiteX42733" fmla="*/ 10107345 w 12184637"/>
              <a:gd name="connsiteY42733" fmla="*/ 1124815 h 4608812"/>
              <a:gd name="connsiteX42734" fmla="*/ 10104990 w 12184637"/>
              <a:gd name="connsiteY42734" fmla="*/ 1132325 h 4608812"/>
              <a:gd name="connsiteX42735" fmla="*/ 10135396 w 12184637"/>
              <a:gd name="connsiteY42735" fmla="*/ 1190782 h 4608812"/>
              <a:gd name="connsiteX42736" fmla="*/ 10140402 w 12184637"/>
              <a:gd name="connsiteY42736" fmla="*/ 1193800 h 4608812"/>
              <a:gd name="connsiteX42737" fmla="*/ 10142906 w 12184637"/>
              <a:gd name="connsiteY42737" fmla="*/ 1193138 h 4608812"/>
              <a:gd name="connsiteX42738" fmla="*/ 10178023 w 12184637"/>
              <a:gd name="connsiteY42738" fmla="*/ 1248429 h 4608812"/>
              <a:gd name="connsiteX42739" fmla="*/ 10179791 w 12184637"/>
              <a:gd name="connsiteY42739" fmla="*/ 1240772 h 4608812"/>
              <a:gd name="connsiteX42740" fmla="*/ 10145040 w 12184637"/>
              <a:gd name="connsiteY42740" fmla="*/ 1185334 h 4608812"/>
              <a:gd name="connsiteX42741" fmla="*/ 10137384 w 12184637"/>
              <a:gd name="connsiteY42741" fmla="*/ 1183567 h 4608812"/>
              <a:gd name="connsiteX42742" fmla="*/ 10135617 w 12184637"/>
              <a:gd name="connsiteY42742" fmla="*/ 1191223 h 4608812"/>
              <a:gd name="connsiteX42743" fmla="*/ 10170367 w 12184637"/>
              <a:gd name="connsiteY42743" fmla="*/ 1246662 h 4608812"/>
              <a:gd name="connsiteX42744" fmla="*/ 10175153 w 12184637"/>
              <a:gd name="connsiteY42744" fmla="*/ 1249238 h 4608812"/>
              <a:gd name="connsiteX42745" fmla="*/ 10178023 w 12184637"/>
              <a:gd name="connsiteY42745" fmla="*/ 1248429 h 4608812"/>
              <a:gd name="connsiteX42746" fmla="*/ 10214099 w 12184637"/>
              <a:gd name="connsiteY42746" fmla="*/ 1297830 h 4608812"/>
              <a:gd name="connsiteX42747" fmla="*/ 10215351 w 12184637"/>
              <a:gd name="connsiteY42747" fmla="*/ 1290026 h 4608812"/>
              <a:gd name="connsiteX42748" fmla="*/ 10179644 w 12184637"/>
              <a:gd name="connsiteY42748" fmla="*/ 1240404 h 4608812"/>
              <a:gd name="connsiteX42749" fmla="*/ 10171839 w 12184637"/>
              <a:gd name="connsiteY42749" fmla="*/ 1239152 h 4608812"/>
              <a:gd name="connsiteX42750" fmla="*/ 10170588 w 12184637"/>
              <a:gd name="connsiteY42750" fmla="*/ 1246956 h 4608812"/>
              <a:gd name="connsiteX42751" fmla="*/ 10206295 w 12184637"/>
              <a:gd name="connsiteY42751" fmla="*/ 1296578 h 4608812"/>
              <a:gd name="connsiteX42752" fmla="*/ 10210860 w 12184637"/>
              <a:gd name="connsiteY42752" fmla="*/ 1298934 h 4608812"/>
              <a:gd name="connsiteX42753" fmla="*/ 10214099 w 12184637"/>
              <a:gd name="connsiteY42753" fmla="*/ 1297830 h 4608812"/>
              <a:gd name="connsiteX42754" fmla="*/ 10247598 w 12184637"/>
              <a:gd name="connsiteY42754" fmla="*/ 1338470 h 4608812"/>
              <a:gd name="connsiteX42755" fmla="*/ 10248407 w 12184637"/>
              <a:gd name="connsiteY42755" fmla="*/ 1330592 h 4608812"/>
              <a:gd name="connsiteX42756" fmla="*/ 10215130 w 12184637"/>
              <a:gd name="connsiteY42756" fmla="*/ 1289731 h 4608812"/>
              <a:gd name="connsiteX42757" fmla="*/ 10207252 w 12184637"/>
              <a:gd name="connsiteY42757" fmla="*/ 1288921 h 4608812"/>
              <a:gd name="connsiteX42758" fmla="*/ 10206443 w 12184637"/>
              <a:gd name="connsiteY42758" fmla="*/ 1296799 h 4608812"/>
              <a:gd name="connsiteX42759" fmla="*/ 10239719 w 12184637"/>
              <a:gd name="connsiteY42759" fmla="*/ 1337660 h 4608812"/>
              <a:gd name="connsiteX42760" fmla="*/ 10244064 w 12184637"/>
              <a:gd name="connsiteY42760" fmla="*/ 1339721 h 4608812"/>
              <a:gd name="connsiteX42761" fmla="*/ 10247598 w 12184637"/>
              <a:gd name="connsiteY42761" fmla="*/ 1338470 h 4608812"/>
              <a:gd name="connsiteX42762" fmla="*/ 10286397 w 12184637"/>
              <a:gd name="connsiteY42762" fmla="*/ 1371600 h 4608812"/>
              <a:gd name="connsiteX42763" fmla="*/ 10285881 w 12184637"/>
              <a:gd name="connsiteY42763" fmla="*/ 1363722 h 4608812"/>
              <a:gd name="connsiteX42764" fmla="*/ 10247745 w 12184637"/>
              <a:gd name="connsiteY42764" fmla="*/ 1329929 h 4608812"/>
              <a:gd name="connsiteX42765" fmla="*/ 10239867 w 12184637"/>
              <a:gd name="connsiteY42765" fmla="*/ 1330445 h 4608812"/>
              <a:gd name="connsiteX42766" fmla="*/ 10240383 w 12184637"/>
              <a:gd name="connsiteY42766" fmla="*/ 1338322 h 4608812"/>
              <a:gd name="connsiteX42767" fmla="*/ 10278519 w 12184637"/>
              <a:gd name="connsiteY42767" fmla="*/ 1372116 h 4608812"/>
              <a:gd name="connsiteX42768" fmla="*/ 10282274 w 12184637"/>
              <a:gd name="connsiteY42768" fmla="*/ 1373514 h 4608812"/>
              <a:gd name="connsiteX42769" fmla="*/ 10286397 w 12184637"/>
              <a:gd name="connsiteY42769" fmla="*/ 1371600 h 4608812"/>
              <a:gd name="connsiteX42770" fmla="*/ 10337418 w 12184637"/>
              <a:gd name="connsiteY42770" fmla="*/ 1399135 h 4608812"/>
              <a:gd name="connsiteX42771" fmla="*/ 10335283 w 12184637"/>
              <a:gd name="connsiteY42771" fmla="*/ 1391552 h 4608812"/>
              <a:gd name="connsiteX42772" fmla="*/ 10284924 w 12184637"/>
              <a:gd name="connsiteY42772" fmla="*/ 1363060 h 4608812"/>
              <a:gd name="connsiteX42773" fmla="*/ 10277342 w 12184637"/>
              <a:gd name="connsiteY42773" fmla="*/ 1365195 h 4608812"/>
              <a:gd name="connsiteX42774" fmla="*/ 10279476 w 12184637"/>
              <a:gd name="connsiteY42774" fmla="*/ 1372778 h 4608812"/>
              <a:gd name="connsiteX42775" fmla="*/ 10329835 w 12184637"/>
              <a:gd name="connsiteY42775" fmla="*/ 1401270 h 4608812"/>
              <a:gd name="connsiteX42776" fmla="*/ 10332632 w 12184637"/>
              <a:gd name="connsiteY42776" fmla="*/ 1402007 h 4608812"/>
              <a:gd name="connsiteX42777" fmla="*/ 10337418 w 12184637"/>
              <a:gd name="connsiteY42777" fmla="*/ 1399135 h 4608812"/>
              <a:gd name="connsiteX42778" fmla="*/ 10407802 w 12184637"/>
              <a:gd name="connsiteY42778" fmla="*/ 1423284 h 4608812"/>
              <a:gd name="connsiteX42779" fmla="*/ 10404415 w 12184637"/>
              <a:gd name="connsiteY42779" fmla="*/ 1416142 h 4608812"/>
              <a:gd name="connsiteX42780" fmla="*/ 10334472 w 12184637"/>
              <a:gd name="connsiteY42780" fmla="*/ 1391184 h 4608812"/>
              <a:gd name="connsiteX42781" fmla="*/ 10327331 w 12184637"/>
              <a:gd name="connsiteY42781" fmla="*/ 1394571 h 4608812"/>
              <a:gd name="connsiteX42782" fmla="*/ 10330719 w 12184637"/>
              <a:gd name="connsiteY42782" fmla="*/ 1401712 h 4608812"/>
              <a:gd name="connsiteX42783" fmla="*/ 10400661 w 12184637"/>
              <a:gd name="connsiteY42783" fmla="*/ 1426670 h 4608812"/>
              <a:gd name="connsiteX42784" fmla="*/ 10402574 w 12184637"/>
              <a:gd name="connsiteY42784" fmla="*/ 1426965 h 4608812"/>
              <a:gd name="connsiteX42785" fmla="*/ 10407802 w 12184637"/>
              <a:gd name="connsiteY42785" fmla="*/ 1423284 h 4608812"/>
              <a:gd name="connsiteX42786" fmla="*/ 10504984 w 12184637"/>
              <a:gd name="connsiteY42786" fmla="*/ 1446033 h 4608812"/>
              <a:gd name="connsiteX42787" fmla="*/ 10500862 w 12184637"/>
              <a:gd name="connsiteY42787" fmla="*/ 1439334 h 4608812"/>
              <a:gd name="connsiteX42788" fmla="*/ 10403826 w 12184637"/>
              <a:gd name="connsiteY42788" fmla="*/ 1416069 h 4608812"/>
              <a:gd name="connsiteX42789" fmla="*/ 10397126 w 12184637"/>
              <a:gd name="connsiteY42789" fmla="*/ 1420191 h 4608812"/>
              <a:gd name="connsiteX42790" fmla="*/ 10401249 w 12184637"/>
              <a:gd name="connsiteY42790" fmla="*/ 1426891 h 4608812"/>
              <a:gd name="connsiteX42791" fmla="*/ 10498284 w 12184637"/>
              <a:gd name="connsiteY42791" fmla="*/ 1450156 h 4608812"/>
              <a:gd name="connsiteX42792" fmla="*/ 10499610 w 12184637"/>
              <a:gd name="connsiteY42792" fmla="*/ 1450303 h 4608812"/>
              <a:gd name="connsiteX42793" fmla="*/ 10504984 w 12184637"/>
              <a:gd name="connsiteY42793" fmla="*/ 1446033 h 4608812"/>
              <a:gd name="connsiteX42794" fmla="*/ 10620057 w 12184637"/>
              <a:gd name="connsiteY42794" fmla="*/ 1466353 h 4608812"/>
              <a:gd name="connsiteX42795" fmla="*/ 10615566 w 12184637"/>
              <a:gd name="connsiteY42795" fmla="*/ 1459874 h 4608812"/>
              <a:gd name="connsiteX42796" fmla="*/ 10500567 w 12184637"/>
              <a:gd name="connsiteY42796" fmla="*/ 1439186 h 4608812"/>
              <a:gd name="connsiteX42797" fmla="*/ 10494088 w 12184637"/>
              <a:gd name="connsiteY42797" fmla="*/ 1443677 h 4608812"/>
              <a:gd name="connsiteX42798" fmla="*/ 10498579 w 12184637"/>
              <a:gd name="connsiteY42798" fmla="*/ 1450156 h 4608812"/>
              <a:gd name="connsiteX42799" fmla="*/ 10613578 w 12184637"/>
              <a:gd name="connsiteY42799" fmla="*/ 1470844 h 4608812"/>
              <a:gd name="connsiteX42800" fmla="*/ 10614609 w 12184637"/>
              <a:gd name="connsiteY42800" fmla="*/ 1470918 h 4608812"/>
              <a:gd name="connsiteX42801" fmla="*/ 10620057 w 12184637"/>
              <a:gd name="connsiteY42801" fmla="*/ 1466353 h 4608812"/>
              <a:gd name="connsiteX42802" fmla="*/ 10743671 w 12184637"/>
              <a:gd name="connsiteY42802" fmla="*/ 1483287 h 4608812"/>
              <a:gd name="connsiteX42803" fmla="*/ 10738885 w 12184637"/>
              <a:gd name="connsiteY42803" fmla="*/ 1477029 h 4608812"/>
              <a:gd name="connsiteX42804" fmla="*/ 10615345 w 12184637"/>
              <a:gd name="connsiteY42804" fmla="*/ 1459948 h 4608812"/>
              <a:gd name="connsiteX42805" fmla="*/ 10609087 w 12184637"/>
              <a:gd name="connsiteY42805" fmla="*/ 1464734 h 4608812"/>
              <a:gd name="connsiteX42806" fmla="*/ 10613873 w 12184637"/>
              <a:gd name="connsiteY42806" fmla="*/ 1470992 h 4608812"/>
              <a:gd name="connsiteX42807" fmla="*/ 10737413 w 12184637"/>
              <a:gd name="connsiteY42807" fmla="*/ 1488072 h 4608812"/>
              <a:gd name="connsiteX42808" fmla="*/ 10738223 w 12184637"/>
              <a:gd name="connsiteY42808" fmla="*/ 1488146 h 4608812"/>
              <a:gd name="connsiteX42809" fmla="*/ 10743671 w 12184637"/>
              <a:gd name="connsiteY42809" fmla="*/ 1483287 h 4608812"/>
              <a:gd name="connsiteX42810" fmla="*/ 10866180 w 12184637"/>
              <a:gd name="connsiteY42810" fmla="*/ 1495655 h 4608812"/>
              <a:gd name="connsiteX42811" fmla="*/ 10861173 w 12184637"/>
              <a:gd name="connsiteY42811" fmla="*/ 1489545 h 4608812"/>
              <a:gd name="connsiteX42812" fmla="*/ 10738664 w 12184637"/>
              <a:gd name="connsiteY42812" fmla="*/ 1476955 h 4608812"/>
              <a:gd name="connsiteX42813" fmla="*/ 10732554 w 12184637"/>
              <a:gd name="connsiteY42813" fmla="*/ 1481961 h 4608812"/>
              <a:gd name="connsiteX42814" fmla="*/ 10737559 w 12184637"/>
              <a:gd name="connsiteY42814" fmla="*/ 1488072 h 4608812"/>
              <a:gd name="connsiteX42815" fmla="*/ 10860069 w 12184637"/>
              <a:gd name="connsiteY42815" fmla="*/ 1500662 h 4608812"/>
              <a:gd name="connsiteX42816" fmla="*/ 10860658 w 12184637"/>
              <a:gd name="connsiteY42816" fmla="*/ 1500662 h 4608812"/>
              <a:gd name="connsiteX42817" fmla="*/ 10866180 w 12184637"/>
              <a:gd name="connsiteY42817" fmla="*/ 1495655 h 4608812"/>
              <a:gd name="connsiteX42818" fmla="*/ 10977939 w 12184637"/>
              <a:gd name="connsiteY42818" fmla="*/ 1502502 h 4608812"/>
              <a:gd name="connsiteX42819" fmla="*/ 10972712 w 12184637"/>
              <a:gd name="connsiteY42819" fmla="*/ 1496612 h 4608812"/>
              <a:gd name="connsiteX42820" fmla="*/ 10860952 w 12184637"/>
              <a:gd name="connsiteY42820" fmla="*/ 1489545 h 4608812"/>
              <a:gd name="connsiteX42821" fmla="*/ 10855063 w 12184637"/>
              <a:gd name="connsiteY42821" fmla="*/ 1494772 h 4608812"/>
              <a:gd name="connsiteX42822" fmla="*/ 10860290 w 12184637"/>
              <a:gd name="connsiteY42822" fmla="*/ 1500662 h 4608812"/>
              <a:gd name="connsiteX42823" fmla="*/ 10972050 w 12184637"/>
              <a:gd name="connsiteY42823" fmla="*/ 1507729 h 4608812"/>
              <a:gd name="connsiteX42824" fmla="*/ 10972418 w 12184637"/>
              <a:gd name="connsiteY42824" fmla="*/ 1507729 h 4608812"/>
              <a:gd name="connsiteX42825" fmla="*/ 10977939 w 12184637"/>
              <a:gd name="connsiteY42825" fmla="*/ 1502502 h 4608812"/>
              <a:gd name="connsiteX42826" fmla="*/ 11076226 w 12184637"/>
              <a:gd name="connsiteY42826" fmla="*/ 1503533 h 4608812"/>
              <a:gd name="connsiteX42827" fmla="*/ 11070704 w 12184637"/>
              <a:gd name="connsiteY42827" fmla="*/ 1497864 h 4608812"/>
              <a:gd name="connsiteX42828" fmla="*/ 10972491 w 12184637"/>
              <a:gd name="connsiteY42828" fmla="*/ 1496539 h 4608812"/>
              <a:gd name="connsiteX42829" fmla="*/ 10966822 w 12184637"/>
              <a:gd name="connsiteY42829" fmla="*/ 1502061 h 4608812"/>
              <a:gd name="connsiteX42830" fmla="*/ 10972344 w 12184637"/>
              <a:gd name="connsiteY42830" fmla="*/ 1507729 h 4608812"/>
              <a:gd name="connsiteX42831" fmla="*/ 11070558 w 12184637"/>
              <a:gd name="connsiteY42831" fmla="*/ 1509055 h 4608812"/>
              <a:gd name="connsiteX42832" fmla="*/ 11070632 w 12184637"/>
              <a:gd name="connsiteY42832" fmla="*/ 1509055 h 4608812"/>
              <a:gd name="connsiteX42833" fmla="*/ 11076226 w 12184637"/>
              <a:gd name="connsiteY42833" fmla="*/ 1503533 h 4608812"/>
              <a:gd name="connsiteX42834" fmla="*/ 11070999 w 12184637"/>
              <a:gd name="connsiteY42834" fmla="*/ 1509055 h 4608812"/>
              <a:gd name="connsiteX42835" fmla="*/ 11153163 w 12184637"/>
              <a:gd name="connsiteY42835" fmla="*/ 1504269 h 4608812"/>
              <a:gd name="connsiteX42836" fmla="*/ 11158390 w 12184637"/>
              <a:gd name="connsiteY42836" fmla="*/ 1498379 h 4608812"/>
              <a:gd name="connsiteX42837" fmla="*/ 11152794 w 12184637"/>
              <a:gd name="connsiteY42837" fmla="*/ 1493152 h 4608812"/>
              <a:gd name="connsiteX42838" fmla="*/ 11152501 w 12184637"/>
              <a:gd name="connsiteY42838" fmla="*/ 1493152 h 4608812"/>
              <a:gd name="connsiteX42839" fmla="*/ 11070337 w 12184637"/>
              <a:gd name="connsiteY42839" fmla="*/ 1497938 h 4608812"/>
              <a:gd name="connsiteX42840" fmla="*/ 11065110 w 12184637"/>
              <a:gd name="connsiteY42840" fmla="*/ 1503827 h 4608812"/>
              <a:gd name="connsiteX42841" fmla="*/ 11070704 w 12184637"/>
              <a:gd name="connsiteY42841" fmla="*/ 1509055 h 4608812"/>
              <a:gd name="connsiteX42842" fmla="*/ 11070999 w 12184637"/>
              <a:gd name="connsiteY42842" fmla="*/ 1509055 h 4608812"/>
              <a:gd name="connsiteX42843" fmla="*/ 11153752 w 12184637"/>
              <a:gd name="connsiteY42843" fmla="*/ 1504196 h 4608812"/>
              <a:gd name="connsiteX42844" fmla="*/ 11217731 w 12184637"/>
              <a:gd name="connsiteY42844" fmla="*/ 1493078 h 4608812"/>
              <a:gd name="connsiteX42845" fmla="*/ 11222295 w 12184637"/>
              <a:gd name="connsiteY42845" fmla="*/ 1486600 h 4608812"/>
              <a:gd name="connsiteX42846" fmla="*/ 11215816 w 12184637"/>
              <a:gd name="connsiteY42846" fmla="*/ 1482035 h 4608812"/>
              <a:gd name="connsiteX42847" fmla="*/ 11151837 w 12184637"/>
              <a:gd name="connsiteY42847" fmla="*/ 1493152 h 4608812"/>
              <a:gd name="connsiteX42848" fmla="*/ 11147273 w 12184637"/>
              <a:gd name="connsiteY42848" fmla="*/ 1499631 h 4608812"/>
              <a:gd name="connsiteX42849" fmla="*/ 11152794 w 12184637"/>
              <a:gd name="connsiteY42849" fmla="*/ 1504269 h 4608812"/>
              <a:gd name="connsiteX42850" fmla="*/ 11153752 w 12184637"/>
              <a:gd name="connsiteY42850" fmla="*/ 1504196 h 4608812"/>
              <a:gd name="connsiteX42851" fmla="*/ 11218835 w 12184637"/>
              <a:gd name="connsiteY42851" fmla="*/ 1492784 h 4608812"/>
              <a:gd name="connsiteX42852" fmla="*/ 11262714 w 12184637"/>
              <a:gd name="connsiteY42852" fmla="*/ 1475188 h 4608812"/>
              <a:gd name="connsiteX42853" fmla="*/ 11265806 w 12184637"/>
              <a:gd name="connsiteY42853" fmla="*/ 1467973 h 4608812"/>
              <a:gd name="connsiteX42854" fmla="*/ 11258591 w 12184637"/>
              <a:gd name="connsiteY42854" fmla="*/ 1464881 h 4608812"/>
              <a:gd name="connsiteX42855" fmla="*/ 11214712 w 12184637"/>
              <a:gd name="connsiteY42855" fmla="*/ 1482477 h 4608812"/>
              <a:gd name="connsiteX42856" fmla="*/ 11211619 w 12184637"/>
              <a:gd name="connsiteY42856" fmla="*/ 1489692 h 4608812"/>
              <a:gd name="connsiteX42857" fmla="*/ 11216847 w 12184637"/>
              <a:gd name="connsiteY42857" fmla="*/ 1493226 h 4608812"/>
              <a:gd name="connsiteX42858" fmla="*/ 11218835 w 12184637"/>
              <a:gd name="connsiteY42858" fmla="*/ 1492784 h 4608812"/>
              <a:gd name="connsiteX42859" fmla="*/ 11264407 w 12184637"/>
              <a:gd name="connsiteY42859" fmla="*/ 1474084 h 4608812"/>
              <a:gd name="connsiteX42860" fmla="*/ 11295918 w 12184637"/>
              <a:gd name="connsiteY42860" fmla="*/ 1445886 h 4608812"/>
              <a:gd name="connsiteX42861" fmla="*/ 11296360 w 12184637"/>
              <a:gd name="connsiteY42861" fmla="*/ 1438008 h 4608812"/>
              <a:gd name="connsiteX42862" fmla="*/ 11288482 w 12184637"/>
              <a:gd name="connsiteY42862" fmla="*/ 1437567 h 4608812"/>
              <a:gd name="connsiteX42863" fmla="*/ 11256971 w 12184637"/>
              <a:gd name="connsiteY42863" fmla="*/ 1465764 h 4608812"/>
              <a:gd name="connsiteX42864" fmla="*/ 11256530 w 12184637"/>
              <a:gd name="connsiteY42864" fmla="*/ 1473642 h 4608812"/>
              <a:gd name="connsiteX42865" fmla="*/ 11260726 w 12184637"/>
              <a:gd name="connsiteY42865" fmla="*/ 1475483 h 4608812"/>
              <a:gd name="connsiteX42866" fmla="*/ 11264407 w 12184637"/>
              <a:gd name="connsiteY42866" fmla="*/ 1474084 h 4608812"/>
              <a:gd name="connsiteX42867" fmla="*/ 11297317 w 12184637"/>
              <a:gd name="connsiteY42867" fmla="*/ 1443972 h 4608812"/>
              <a:gd name="connsiteX42868" fmla="*/ 11305195 w 12184637"/>
              <a:gd name="connsiteY42868" fmla="*/ 1425640 h 4608812"/>
              <a:gd name="connsiteX42869" fmla="*/ 11302250 w 12184637"/>
              <a:gd name="connsiteY42869" fmla="*/ 1418351 h 4608812"/>
              <a:gd name="connsiteX42870" fmla="*/ 11294961 w 12184637"/>
              <a:gd name="connsiteY42870" fmla="*/ 1421296 h 4608812"/>
              <a:gd name="connsiteX42871" fmla="*/ 11287083 w 12184637"/>
              <a:gd name="connsiteY42871" fmla="*/ 1439628 h 4608812"/>
              <a:gd name="connsiteX42872" fmla="*/ 11290028 w 12184637"/>
              <a:gd name="connsiteY42872" fmla="*/ 1446917 h 4608812"/>
              <a:gd name="connsiteX42873" fmla="*/ 11292237 w 12184637"/>
              <a:gd name="connsiteY42873" fmla="*/ 1447358 h 4608812"/>
              <a:gd name="connsiteX42874" fmla="*/ 11297317 w 12184637"/>
              <a:gd name="connsiteY42874" fmla="*/ 1443972 h 4608812"/>
              <a:gd name="connsiteX42875" fmla="*/ 11305415 w 12184637"/>
              <a:gd name="connsiteY42875" fmla="*/ 1424903 h 4608812"/>
              <a:gd name="connsiteX42876" fmla="*/ 11307993 w 12184637"/>
              <a:gd name="connsiteY42876" fmla="*/ 1415332 h 4608812"/>
              <a:gd name="connsiteX42877" fmla="*/ 11304090 w 12184637"/>
              <a:gd name="connsiteY42877" fmla="*/ 1408485 h 4608812"/>
              <a:gd name="connsiteX42878" fmla="*/ 11297243 w 12184637"/>
              <a:gd name="connsiteY42878" fmla="*/ 1412387 h 4608812"/>
              <a:gd name="connsiteX42879" fmla="*/ 11294666 w 12184637"/>
              <a:gd name="connsiteY42879" fmla="*/ 1421958 h 4608812"/>
              <a:gd name="connsiteX42880" fmla="*/ 11298569 w 12184637"/>
              <a:gd name="connsiteY42880" fmla="*/ 1428805 h 4608812"/>
              <a:gd name="connsiteX42881" fmla="*/ 11300041 w 12184637"/>
              <a:gd name="connsiteY42881" fmla="*/ 1429026 h 4608812"/>
              <a:gd name="connsiteX42882" fmla="*/ 11305415 w 12184637"/>
              <a:gd name="connsiteY42882" fmla="*/ 1424903 h 4608812"/>
              <a:gd name="connsiteX42883" fmla="*/ 7601139 w 12184637"/>
              <a:gd name="connsiteY42883" fmla="*/ 3098285 h 4608812"/>
              <a:gd name="connsiteX42884" fmla="*/ 7595544 w 12184637"/>
              <a:gd name="connsiteY42884" fmla="*/ 3092763 h 4608812"/>
              <a:gd name="connsiteX42885" fmla="*/ 7538633 w 12184637"/>
              <a:gd name="connsiteY42885" fmla="*/ 3093131 h 4608812"/>
              <a:gd name="connsiteX42886" fmla="*/ 7538633 w 12184637"/>
              <a:gd name="connsiteY42886" fmla="*/ 3093131 h 4608812"/>
              <a:gd name="connsiteX42887" fmla="*/ 7533111 w 12184637"/>
              <a:gd name="connsiteY42887" fmla="*/ 3098727 h 4608812"/>
              <a:gd name="connsiteX42888" fmla="*/ 7538706 w 12184637"/>
              <a:gd name="connsiteY42888" fmla="*/ 3104249 h 4608812"/>
              <a:gd name="connsiteX42889" fmla="*/ 7595617 w 12184637"/>
              <a:gd name="connsiteY42889" fmla="*/ 3103880 h 4608812"/>
              <a:gd name="connsiteX42890" fmla="*/ 7595617 w 12184637"/>
              <a:gd name="connsiteY42890" fmla="*/ 3103880 h 4608812"/>
              <a:gd name="connsiteX42891" fmla="*/ 7601139 w 12184637"/>
              <a:gd name="connsiteY42891" fmla="*/ 3098285 h 4608812"/>
              <a:gd name="connsiteX42892" fmla="*/ 7480397 w 12184637"/>
              <a:gd name="connsiteY42892" fmla="*/ 3142017 h 4608812"/>
              <a:gd name="connsiteX42893" fmla="*/ 7541651 w 12184637"/>
              <a:gd name="connsiteY42893" fmla="*/ 3103439 h 4608812"/>
              <a:gd name="connsiteX42894" fmla="*/ 7543418 w 12184637"/>
              <a:gd name="connsiteY42894" fmla="*/ 3095782 h 4608812"/>
              <a:gd name="connsiteX42895" fmla="*/ 7535761 w 12184637"/>
              <a:gd name="connsiteY42895" fmla="*/ 3094015 h 4608812"/>
              <a:gd name="connsiteX42896" fmla="*/ 7474507 w 12184637"/>
              <a:gd name="connsiteY42896" fmla="*/ 3132593 h 4608812"/>
              <a:gd name="connsiteX42897" fmla="*/ 7472740 w 12184637"/>
              <a:gd name="connsiteY42897" fmla="*/ 3140250 h 4608812"/>
              <a:gd name="connsiteX42898" fmla="*/ 7477525 w 12184637"/>
              <a:gd name="connsiteY42898" fmla="*/ 3142827 h 4608812"/>
              <a:gd name="connsiteX42899" fmla="*/ 7480397 w 12184637"/>
              <a:gd name="connsiteY42899" fmla="*/ 3142017 h 4608812"/>
              <a:gd name="connsiteX42900" fmla="*/ 7459929 w 12184637"/>
              <a:gd name="connsiteY42900" fmla="*/ 3154901 h 4608812"/>
              <a:gd name="connsiteX42901" fmla="*/ 7480397 w 12184637"/>
              <a:gd name="connsiteY42901" fmla="*/ 3142017 h 4608812"/>
              <a:gd name="connsiteX42902" fmla="*/ 7482164 w 12184637"/>
              <a:gd name="connsiteY42902" fmla="*/ 3134360 h 4608812"/>
              <a:gd name="connsiteX42903" fmla="*/ 7474507 w 12184637"/>
              <a:gd name="connsiteY42903" fmla="*/ 3132593 h 4608812"/>
              <a:gd name="connsiteX42904" fmla="*/ 7454040 w 12184637"/>
              <a:gd name="connsiteY42904" fmla="*/ 3145477 h 4608812"/>
              <a:gd name="connsiteX42905" fmla="*/ 7452273 w 12184637"/>
              <a:gd name="connsiteY42905" fmla="*/ 3153134 h 4608812"/>
              <a:gd name="connsiteX42906" fmla="*/ 7457058 w 12184637"/>
              <a:gd name="connsiteY42906" fmla="*/ 3155711 h 4608812"/>
              <a:gd name="connsiteX42907" fmla="*/ 7459929 w 12184637"/>
              <a:gd name="connsiteY42907" fmla="*/ 3154901 h 4608812"/>
              <a:gd name="connsiteX42908" fmla="*/ 7453892 w 12184637"/>
              <a:gd name="connsiteY42908" fmla="*/ 3158656 h 4608812"/>
              <a:gd name="connsiteX42909" fmla="*/ 7459856 w 12184637"/>
              <a:gd name="connsiteY42909" fmla="*/ 3154901 h 4608812"/>
              <a:gd name="connsiteX42910" fmla="*/ 7461623 w 12184637"/>
              <a:gd name="connsiteY42910" fmla="*/ 3147245 h 4608812"/>
              <a:gd name="connsiteX42911" fmla="*/ 7453966 w 12184637"/>
              <a:gd name="connsiteY42911" fmla="*/ 3145477 h 4608812"/>
              <a:gd name="connsiteX42912" fmla="*/ 7448002 w 12184637"/>
              <a:gd name="connsiteY42912" fmla="*/ 3149232 h 4608812"/>
              <a:gd name="connsiteX42913" fmla="*/ 7446236 w 12184637"/>
              <a:gd name="connsiteY42913" fmla="*/ 3156889 h 4608812"/>
              <a:gd name="connsiteX42914" fmla="*/ 7451021 w 12184637"/>
              <a:gd name="connsiteY42914" fmla="*/ 3159466 h 4608812"/>
              <a:gd name="connsiteX42915" fmla="*/ 7453892 w 12184637"/>
              <a:gd name="connsiteY42915" fmla="*/ 3158656 h 4608812"/>
              <a:gd name="connsiteX42916" fmla="*/ 7439609 w 12184637"/>
              <a:gd name="connsiteY42916" fmla="*/ 3166313 h 4608812"/>
              <a:gd name="connsiteX42917" fmla="*/ 7453598 w 12184637"/>
              <a:gd name="connsiteY42917" fmla="*/ 3158803 h 4608812"/>
              <a:gd name="connsiteX42918" fmla="*/ 7455880 w 12184637"/>
              <a:gd name="connsiteY42918" fmla="*/ 3151220 h 4608812"/>
              <a:gd name="connsiteX42919" fmla="*/ 7448297 w 12184637"/>
              <a:gd name="connsiteY42919" fmla="*/ 3148938 h 4608812"/>
              <a:gd name="connsiteX42920" fmla="*/ 7434309 w 12184637"/>
              <a:gd name="connsiteY42920" fmla="*/ 3156447 h 4608812"/>
              <a:gd name="connsiteX42921" fmla="*/ 7432026 w 12184637"/>
              <a:gd name="connsiteY42921" fmla="*/ 3164031 h 4608812"/>
              <a:gd name="connsiteX42922" fmla="*/ 7436959 w 12184637"/>
              <a:gd name="connsiteY42922" fmla="*/ 3166976 h 4608812"/>
              <a:gd name="connsiteX42923" fmla="*/ 7439609 w 12184637"/>
              <a:gd name="connsiteY42923" fmla="*/ 3166313 h 4608812"/>
              <a:gd name="connsiteX42924" fmla="*/ 7393890 w 12184637"/>
              <a:gd name="connsiteY42924" fmla="*/ 3178829 h 4608812"/>
              <a:gd name="connsiteX42925" fmla="*/ 7438358 w 12184637"/>
              <a:gd name="connsiteY42925" fmla="*/ 3166828 h 4608812"/>
              <a:gd name="connsiteX42926" fmla="*/ 7442260 w 12184637"/>
              <a:gd name="connsiteY42926" fmla="*/ 3159981 h 4608812"/>
              <a:gd name="connsiteX42927" fmla="*/ 7435413 w 12184637"/>
              <a:gd name="connsiteY42927" fmla="*/ 3156079 h 4608812"/>
              <a:gd name="connsiteX42928" fmla="*/ 7390944 w 12184637"/>
              <a:gd name="connsiteY42928" fmla="*/ 3168080 h 4608812"/>
              <a:gd name="connsiteX42929" fmla="*/ 7387042 w 12184637"/>
              <a:gd name="connsiteY42929" fmla="*/ 3174927 h 4608812"/>
              <a:gd name="connsiteX42930" fmla="*/ 7392491 w 12184637"/>
              <a:gd name="connsiteY42930" fmla="*/ 3179050 h 4608812"/>
              <a:gd name="connsiteX42931" fmla="*/ 7393890 w 12184637"/>
              <a:gd name="connsiteY42931" fmla="*/ 3178829 h 4608812"/>
              <a:gd name="connsiteX42932" fmla="*/ 7322328 w 12184637"/>
              <a:gd name="connsiteY42932" fmla="*/ 3207542 h 4608812"/>
              <a:gd name="connsiteX42933" fmla="*/ 7394478 w 12184637"/>
              <a:gd name="connsiteY42933" fmla="*/ 3178608 h 4608812"/>
              <a:gd name="connsiteX42934" fmla="*/ 7397571 w 12184637"/>
              <a:gd name="connsiteY42934" fmla="*/ 3171393 h 4608812"/>
              <a:gd name="connsiteX42935" fmla="*/ 7390355 w 12184637"/>
              <a:gd name="connsiteY42935" fmla="*/ 3168301 h 4608812"/>
              <a:gd name="connsiteX42936" fmla="*/ 7318205 w 12184637"/>
              <a:gd name="connsiteY42936" fmla="*/ 3197235 h 4608812"/>
              <a:gd name="connsiteX42937" fmla="*/ 7315113 w 12184637"/>
              <a:gd name="connsiteY42937" fmla="*/ 3204450 h 4608812"/>
              <a:gd name="connsiteX42938" fmla="*/ 7320340 w 12184637"/>
              <a:gd name="connsiteY42938" fmla="*/ 3207984 h 4608812"/>
              <a:gd name="connsiteX42939" fmla="*/ 7322328 w 12184637"/>
              <a:gd name="connsiteY42939" fmla="*/ 3207542 h 4608812"/>
              <a:gd name="connsiteX42940" fmla="*/ 7225513 w 12184637"/>
              <a:gd name="connsiteY42940" fmla="*/ 3238537 h 4608812"/>
              <a:gd name="connsiteX42941" fmla="*/ 7322033 w 12184637"/>
              <a:gd name="connsiteY42941" fmla="*/ 3207615 h 4608812"/>
              <a:gd name="connsiteX42942" fmla="*/ 7325641 w 12184637"/>
              <a:gd name="connsiteY42942" fmla="*/ 3200621 h 4608812"/>
              <a:gd name="connsiteX42943" fmla="*/ 7318646 w 12184637"/>
              <a:gd name="connsiteY42943" fmla="*/ 3197014 h 4608812"/>
              <a:gd name="connsiteX42944" fmla="*/ 7222127 w 12184637"/>
              <a:gd name="connsiteY42944" fmla="*/ 3227935 h 4608812"/>
              <a:gd name="connsiteX42945" fmla="*/ 7218519 w 12184637"/>
              <a:gd name="connsiteY42945" fmla="*/ 3234930 h 4608812"/>
              <a:gd name="connsiteX42946" fmla="*/ 7223893 w 12184637"/>
              <a:gd name="connsiteY42946" fmla="*/ 3238832 h 4608812"/>
              <a:gd name="connsiteX42947" fmla="*/ 7225513 w 12184637"/>
              <a:gd name="connsiteY42947" fmla="*/ 3238537 h 4608812"/>
              <a:gd name="connsiteX42948" fmla="*/ 7107790 w 12184637"/>
              <a:gd name="connsiteY42948" fmla="*/ 3260698 h 4608812"/>
              <a:gd name="connsiteX42949" fmla="*/ 7224851 w 12184637"/>
              <a:gd name="connsiteY42949" fmla="*/ 3238758 h 4608812"/>
              <a:gd name="connsiteX42950" fmla="*/ 7229268 w 12184637"/>
              <a:gd name="connsiteY42950" fmla="*/ 3232279 h 4608812"/>
              <a:gd name="connsiteX42951" fmla="*/ 7222789 w 12184637"/>
              <a:gd name="connsiteY42951" fmla="*/ 3227862 h 4608812"/>
              <a:gd name="connsiteX42952" fmla="*/ 7105728 w 12184637"/>
              <a:gd name="connsiteY42952" fmla="*/ 3249802 h 4608812"/>
              <a:gd name="connsiteX42953" fmla="*/ 7101311 w 12184637"/>
              <a:gd name="connsiteY42953" fmla="*/ 3256280 h 4608812"/>
              <a:gd name="connsiteX42954" fmla="*/ 7106832 w 12184637"/>
              <a:gd name="connsiteY42954" fmla="*/ 3260845 h 4608812"/>
              <a:gd name="connsiteX42955" fmla="*/ 7107790 w 12184637"/>
              <a:gd name="connsiteY42955" fmla="*/ 3260698 h 4608812"/>
              <a:gd name="connsiteX42956" fmla="*/ 6977182 w 12184637"/>
              <a:gd name="connsiteY42956" fmla="*/ 3266146 h 4608812"/>
              <a:gd name="connsiteX42957" fmla="*/ 7106980 w 12184637"/>
              <a:gd name="connsiteY42957" fmla="*/ 3260771 h 4608812"/>
              <a:gd name="connsiteX42958" fmla="*/ 7112354 w 12184637"/>
              <a:gd name="connsiteY42958" fmla="*/ 3254955 h 4608812"/>
              <a:gd name="connsiteX42959" fmla="*/ 7106759 w 12184637"/>
              <a:gd name="connsiteY42959" fmla="*/ 3249581 h 4608812"/>
              <a:gd name="connsiteX42960" fmla="*/ 7106538 w 12184637"/>
              <a:gd name="connsiteY42960" fmla="*/ 3249581 h 4608812"/>
              <a:gd name="connsiteX42961" fmla="*/ 6976740 w 12184637"/>
              <a:gd name="connsiteY42961" fmla="*/ 3254955 h 4608812"/>
              <a:gd name="connsiteX42962" fmla="*/ 6971366 w 12184637"/>
              <a:gd name="connsiteY42962" fmla="*/ 3260771 h 4608812"/>
              <a:gd name="connsiteX42963" fmla="*/ 6976961 w 12184637"/>
              <a:gd name="connsiteY42963" fmla="*/ 3266146 h 4608812"/>
              <a:gd name="connsiteX42964" fmla="*/ 6977182 w 12184637"/>
              <a:gd name="connsiteY42964" fmla="*/ 3266146 h 4608812"/>
              <a:gd name="connsiteX42965" fmla="*/ 6982483 w 12184637"/>
              <a:gd name="connsiteY42965" fmla="*/ 3261360 h 4608812"/>
              <a:gd name="connsiteX42966" fmla="*/ 6977771 w 12184637"/>
              <a:gd name="connsiteY42966" fmla="*/ 3255029 h 4608812"/>
              <a:gd name="connsiteX42967" fmla="*/ 6843188 w 12184637"/>
              <a:gd name="connsiteY42967" fmla="*/ 3236181 h 4608812"/>
              <a:gd name="connsiteX42968" fmla="*/ 6836856 w 12184637"/>
              <a:gd name="connsiteY42968" fmla="*/ 3240893 h 4608812"/>
              <a:gd name="connsiteX42969" fmla="*/ 6841642 w 12184637"/>
              <a:gd name="connsiteY42969" fmla="*/ 3247225 h 4608812"/>
              <a:gd name="connsiteX42970" fmla="*/ 6976225 w 12184637"/>
              <a:gd name="connsiteY42970" fmla="*/ 3266072 h 4608812"/>
              <a:gd name="connsiteX42971" fmla="*/ 6977035 w 12184637"/>
              <a:gd name="connsiteY42971" fmla="*/ 3266146 h 4608812"/>
              <a:gd name="connsiteX42972" fmla="*/ 6982483 w 12184637"/>
              <a:gd name="connsiteY42972" fmla="*/ 3261360 h 4608812"/>
              <a:gd name="connsiteX42973" fmla="*/ 6847752 w 12184637"/>
              <a:gd name="connsiteY42973" fmla="*/ 3243249 h 4608812"/>
              <a:gd name="connsiteX42974" fmla="*/ 6843851 w 12184637"/>
              <a:gd name="connsiteY42974" fmla="*/ 3236402 h 4608812"/>
              <a:gd name="connsiteX42975" fmla="*/ 6716777 w 12184637"/>
              <a:gd name="connsiteY42975" fmla="*/ 3201210 h 4608812"/>
              <a:gd name="connsiteX42976" fmla="*/ 6709930 w 12184637"/>
              <a:gd name="connsiteY42976" fmla="*/ 3205112 h 4608812"/>
              <a:gd name="connsiteX42977" fmla="*/ 6713832 w 12184637"/>
              <a:gd name="connsiteY42977" fmla="*/ 3211959 h 4608812"/>
              <a:gd name="connsiteX42978" fmla="*/ 6840832 w 12184637"/>
              <a:gd name="connsiteY42978" fmla="*/ 3247151 h 4608812"/>
              <a:gd name="connsiteX42979" fmla="*/ 6842378 w 12184637"/>
              <a:gd name="connsiteY42979" fmla="*/ 3247372 h 4608812"/>
              <a:gd name="connsiteX42980" fmla="*/ 6847752 w 12184637"/>
              <a:gd name="connsiteY42980" fmla="*/ 3243249 h 4608812"/>
              <a:gd name="connsiteX42981" fmla="*/ 6720532 w 12184637"/>
              <a:gd name="connsiteY42981" fmla="*/ 3208646 h 4608812"/>
              <a:gd name="connsiteX42982" fmla="*/ 6717440 w 12184637"/>
              <a:gd name="connsiteY42982" fmla="*/ 3201357 h 4608812"/>
              <a:gd name="connsiteX42983" fmla="*/ 6610244 w 12184637"/>
              <a:gd name="connsiteY42983" fmla="*/ 3157773 h 4608812"/>
              <a:gd name="connsiteX42984" fmla="*/ 6602955 w 12184637"/>
              <a:gd name="connsiteY42984" fmla="*/ 3160865 h 4608812"/>
              <a:gd name="connsiteX42985" fmla="*/ 6606048 w 12184637"/>
              <a:gd name="connsiteY42985" fmla="*/ 3168154 h 4608812"/>
              <a:gd name="connsiteX42986" fmla="*/ 6713243 w 12184637"/>
              <a:gd name="connsiteY42986" fmla="*/ 3211738 h 4608812"/>
              <a:gd name="connsiteX42987" fmla="*/ 6715378 w 12184637"/>
              <a:gd name="connsiteY42987" fmla="*/ 3212180 h 4608812"/>
              <a:gd name="connsiteX42988" fmla="*/ 6720532 w 12184637"/>
              <a:gd name="connsiteY42988" fmla="*/ 3208646 h 4608812"/>
              <a:gd name="connsiteX42989" fmla="*/ 6613263 w 12184637"/>
              <a:gd name="connsiteY42989" fmla="*/ 3165282 h 4608812"/>
              <a:gd name="connsiteX42990" fmla="*/ 6610539 w 12184637"/>
              <a:gd name="connsiteY42990" fmla="*/ 3157920 h 4608812"/>
              <a:gd name="connsiteX42991" fmla="*/ 6521970 w 12184637"/>
              <a:gd name="connsiteY42991" fmla="*/ 3117501 h 4608812"/>
              <a:gd name="connsiteX42992" fmla="*/ 6514607 w 12184637"/>
              <a:gd name="connsiteY42992" fmla="*/ 3120225 h 4608812"/>
              <a:gd name="connsiteX42993" fmla="*/ 6517331 w 12184637"/>
              <a:gd name="connsiteY42993" fmla="*/ 3127587 h 4608812"/>
              <a:gd name="connsiteX42994" fmla="*/ 6605900 w 12184637"/>
              <a:gd name="connsiteY42994" fmla="*/ 3167933 h 4608812"/>
              <a:gd name="connsiteX42995" fmla="*/ 6608256 w 12184637"/>
              <a:gd name="connsiteY42995" fmla="*/ 3168448 h 4608812"/>
              <a:gd name="connsiteX42996" fmla="*/ 6613263 w 12184637"/>
              <a:gd name="connsiteY42996" fmla="*/ 3165282 h 4608812"/>
              <a:gd name="connsiteX42997" fmla="*/ 6524841 w 12184637"/>
              <a:gd name="connsiteY42997" fmla="*/ 3124421 h 4608812"/>
              <a:gd name="connsiteX42998" fmla="*/ 6521455 w 12184637"/>
              <a:gd name="connsiteY42998" fmla="*/ 3117280 h 4608812"/>
              <a:gd name="connsiteX42999" fmla="*/ 6450187 w 12184637"/>
              <a:gd name="connsiteY42999" fmla="*/ 3091806 h 4608812"/>
              <a:gd name="connsiteX43000" fmla="*/ 6443046 w 12184637"/>
              <a:gd name="connsiteY43000" fmla="*/ 3095193 h 4608812"/>
              <a:gd name="connsiteX43001" fmla="*/ 6446433 w 12184637"/>
              <a:gd name="connsiteY43001" fmla="*/ 3102334 h 4608812"/>
              <a:gd name="connsiteX43002" fmla="*/ 6517700 w 12184637"/>
              <a:gd name="connsiteY43002" fmla="*/ 3127808 h 4608812"/>
              <a:gd name="connsiteX43003" fmla="*/ 6519614 w 12184637"/>
              <a:gd name="connsiteY43003" fmla="*/ 3128102 h 4608812"/>
              <a:gd name="connsiteX43004" fmla="*/ 6524841 w 12184637"/>
              <a:gd name="connsiteY43004" fmla="*/ 3124421 h 4608812"/>
              <a:gd name="connsiteX43005" fmla="*/ 6453648 w 12184637"/>
              <a:gd name="connsiteY43005" fmla="*/ 3098874 h 4608812"/>
              <a:gd name="connsiteX43006" fmla="*/ 6450187 w 12184637"/>
              <a:gd name="connsiteY43006" fmla="*/ 3091806 h 4608812"/>
              <a:gd name="connsiteX43007" fmla="*/ 6388491 w 12184637"/>
              <a:gd name="connsiteY43007" fmla="*/ 3070824 h 4608812"/>
              <a:gd name="connsiteX43008" fmla="*/ 6381423 w 12184637"/>
              <a:gd name="connsiteY43008" fmla="*/ 3074284 h 4608812"/>
              <a:gd name="connsiteX43009" fmla="*/ 6384883 w 12184637"/>
              <a:gd name="connsiteY43009" fmla="*/ 3081352 h 4608812"/>
              <a:gd name="connsiteX43010" fmla="*/ 6446506 w 12184637"/>
              <a:gd name="connsiteY43010" fmla="*/ 3102334 h 4608812"/>
              <a:gd name="connsiteX43011" fmla="*/ 6448347 w 12184637"/>
              <a:gd name="connsiteY43011" fmla="*/ 3102629 h 4608812"/>
              <a:gd name="connsiteX43012" fmla="*/ 6453648 w 12184637"/>
              <a:gd name="connsiteY43012" fmla="*/ 3098874 h 4608812"/>
              <a:gd name="connsiteX43013" fmla="*/ 6391804 w 12184637"/>
              <a:gd name="connsiteY43013" fmla="*/ 3078407 h 4608812"/>
              <a:gd name="connsiteX43014" fmla="*/ 6389006 w 12184637"/>
              <a:gd name="connsiteY43014" fmla="*/ 3071044 h 4608812"/>
              <a:gd name="connsiteX43015" fmla="*/ 6329151 w 12184637"/>
              <a:gd name="connsiteY43015" fmla="*/ 3044246 h 4608812"/>
              <a:gd name="connsiteX43016" fmla="*/ 6321788 w 12184637"/>
              <a:gd name="connsiteY43016" fmla="*/ 3047043 h 4608812"/>
              <a:gd name="connsiteX43017" fmla="*/ 6324586 w 12184637"/>
              <a:gd name="connsiteY43017" fmla="*/ 3054406 h 4608812"/>
              <a:gd name="connsiteX43018" fmla="*/ 6384442 w 12184637"/>
              <a:gd name="connsiteY43018" fmla="*/ 3081205 h 4608812"/>
              <a:gd name="connsiteX43019" fmla="*/ 6386724 w 12184637"/>
              <a:gd name="connsiteY43019" fmla="*/ 3081720 h 4608812"/>
              <a:gd name="connsiteX43020" fmla="*/ 6391804 w 12184637"/>
              <a:gd name="connsiteY43020" fmla="*/ 3078407 h 4608812"/>
              <a:gd name="connsiteX43021" fmla="*/ 217690 w 12184637"/>
              <a:gd name="connsiteY43021" fmla="*/ 1645110 h 4608812"/>
              <a:gd name="connsiteX43022" fmla="*/ 212242 w 12184637"/>
              <a:gd name="connsiteY43022" fmla="*/ 1639368 h 4608812"/>
              <a:gd name="connsiteX43023" fmla="*/ 155552 w 12184637"/>
              <a:gd name="connsiteY43023" fmla="*/ 1637969 h 4608812"/>
              <a:gd name="connsiteX43024" fmla="*/ 149809 w 12184637"/>
              <a:gd name="connsiteY43024" fmla="*/ 1643417 h 4608812"/>
              <a:gd name="connsiteX43025" fmla="*/ 155257 w 12184637"/>
              <a:gd name="connsiteY43025" fmla="*/ 1649160 h 4608812"/>
              <a:gd name="connsiteX43026" fmla="*/ 211947 w 12184637"/>
              <a:gd name="connsiteY43026" fmla="*/ 1650558 h 4608812"/>
              <a:gd name="connsiteX43027" fmla="*/ 212094 w 12184637"/>
              <a:gd name="connsiteY43027" fmla="*/ 1650558 h 4608812"/>
              <a:gd name="connsiteX43028" fmla="*/ 217690 w 12184637"/>
              <a:gd name="connsiteY43028" fmla="*/ 1645110 h 4608812"/>
              <a:gd name="connsiteX43029" fmla="*/ 212315 w 12184637"/>
              <a:gd name="connsiteY43029" fmla="*/ 1650558 h 4608812"/>
              <a:gd name="connsiteX43030" fmla="*/ 284319 w 12184637"/>
              <a:gd name="connsiteY43030" fmla="*/ 1647393 h 4608812"/>
              <a:gd name="connsiteX43031" fmla="*/ 289620 w 12184637"/>
              <a:gd name="connsiteY43031" fmla="*/ 1641576 h 4608812"/>
              <a:gd name="connsiteX43032" fmla="*/ 283803 w 12184637"/>
              <a:gd name="connsiteY43032" fmla="*/ 1636276 h 4608812"/>
              <a:gd name="connsiteX43033" fmla="*/ 211800 w 12184637"/>
              <a:gd name="connsiteY43033" fmla="*/ 1639441 h 4608812"/>
              <a:gd name="connsiteX43034" fmla="*/ 206499 w 12184637"/>
              <a:gd name="connsiteY43034" fmla="*/ 1645258 h 4608812"/>
              <a:gd name="connsiteX43035" fmla="*/ 212094 w 12184637"/>
              <a:gd name="connsiteY43035" fmla="*/ 1650558 h 4608812"/>
              <a:gd name="connsiteX43036" fmla="*/ 212315 w 12184637"/>
              <a:gd name="connsiteY43036" fmla="*/ 1650558 h 4608812"/>
              <a:gd name="connsiteX43037" fmla="*/ 284687 w 12184637"/>
              <a:gd name="connsiteY43037" fmla="*/ 1647319 h 4608812"/>
              <a:gd name="connsiteX43038" fmla="*/ 368102 w 12184637"/>
              <a:gd name="connsiteY43038" fmla="*/ 1638852 h 4608812"/>
              <a:gd name="connsiteX43039" fmla="*/ 373108 w 12184637"/>
              <a:gd name="connsiteY43039" fmla="*/ 1632742 h 4608812"/>
              <a:gd name="connsiteX43040" fmla="*/ 366998 w 12184637"/>
              <a:gd name="connsiteY43040" fmla="*/ 1627735 h 4608812"/>
              <a:gd name="connsiteX43041" fmla="*/ 283582 w 12184637"/>
              <a:gd name="connsiteY43041" fmla="*/ 1636202 h 4608812"/>
              <a:gd name="connsiteX43042" fmla="*/ 278576 w 12184637"/>
              <a:gd name="connsiteY43042" fmla="*/ 1642313 h 4608812"/>
              <a:gd name="connsiteX43043" fmla="*/ 284171 w 12184637"/>
              <a:gd name="connsiteY43043" fmla="*/ 1647319 h 4608812"/>
              <a:gd name="connsiteX43044" fmla="*/ 284687 w 12184637"/>
              <a:gd name="connsiteY43044" fmla="*/ 1647319 h 4608812"/>
              <a:gd name="connsiteX43045" fmla="*/ 368396 w 12184637"/>
              <a:gd name="connsiteY43045" fmla="*/ 1638852 h 4608812"/>
              <a:gd name="connsiteX43046" fmla="*/ 459395 w 12184637"/>
              <a:gd name="connsiteY43046" fmla="*/ 1624275 h 4608812"/>
              <a:gd name="connsiteX43047" fmla="*/ 464033 w 12184637"/>
              <a:gd name="connsiteY43047" fmla="*/ 1617870 h 4608812"/>
              <a:gd name="connsiteX43048" fmla="*/ 457628 w 12184637"/>
              <a:gd name="connsiteY43048" fmla="*/ 1613231 h 4608812"/>
              <a:gd name="connsiteX43049" fmla="*/ 366629 w 12184637"/>
              <a:gd name="connsiteY43049" fmla="*/ 1627809 h 4608812"/>
              <a:gd name="connsiteX43050" fmla="*/ 361991 w 12184637"/>
              <a:gd name="connsiteY43050" fmla="*/ 1634214 h 4608812"/>
              <a:gd name="connsiteX43051" fmla="*/ 367513 w 12184637"/>
              <a:gd name="connsiteY43051" fmla="*/ 1638926 h 4608812"/>
              <a:gd name="connsiteX43052" fmla="*/ 368396 w 12184637"/>
              <a:gd name="connsiteY43052" fmla="*/ 1638852 h 4608812"/>
              <a:gd name="connsiteX43053" fmla="*/ 459763 w 12184637"/>
              <a:gd name="connsiteY43053" fmla="*/ 1624201 h 4608812"/>
              <a:gd name="connsiteX43054" fmla="*/ 554295 w 12184637"/>
              <a:gd name="connsiteY43054" fmla="*/ 1602777 h 4608812"/>
              <a:gd name="connsiteX43055" fmla="*/ 558491 w 12184637"/>
              <a:gd name="connsiteY43055" fmla="*/ 1596151 h 4608812"/>
              <a:gd name="connsiteX43056" fmla="*/ 551865 w 12184637"/>
              <a:gd name="connsiteY43056" fmla="*/ 1591954 h 4608812"/>
              <a:gd name="connsiteX43057" fmla="*/ 457333 w 12184637"/>
              <a:gd name="connsiteY43057" fmla="*/ 1613379 h 4608812"/>
              <a:gd name="connsiteX43058" fmla="*/ 453137 w 12184637"/>
              <a:gd name="connsiteY43058" fmla="*/ 1620005 h 4608812"/>
              <a:gd name="connsiteX43059" fmla="*/ 458585 w 12184637"/>
              <a:gd name="connsiteY43059" fmla="*/ 1624349 h 4608812"/>
              <a:gd name="connsiteX43060" fmla="*/ 459763 w 12184637"/>
              <a:gd name="connsiteY43060" fmla="*/ 1624201 h 4608812"/>
              <a:gd name="connsiteX43061" fmla="*/ 554663 w 12184637"/>
              <a:gd name="connsiteY43061" fmla="*/ 1602703 h 4608812"/>
              <a:gd name="connsiteX43062" fmla="*/ 646029 w 12184637"/>
              <a:gd name="connsiteY43062" fmla="*/ 1576273 h 4608812"/>
              <a:gd name="connsiteX43063" fmla="*/ 649858 w 12184637"/>
              <a:gd name="connsiteY43063" fmla="*/ 1569352 h 4608812"/>
              <a:gd name="connsiteX43064" fmla="*/ 642937 w 12184637"/>
              <a:gd name="connsiteY43064" fmla="*/ 1565524 h 4608812"/>
              <a:gd name="connsiteX43065" fmla="*/ 551571 w 12184637"/>
              <a:gd name="connsiteY43065" fmla="*/ 1591954 h 4608812"/>
              <a:gd name="connsiteX43066" fmla="*/ 547742 w 12184637"/>
              <a:gd name="connsiteY43066" fmla="*/ 1598875 h 4608812"/>
              <a:gd name="connsiteX43067" fmla="*/ 553117 w 12184637"/>
              <a:gd name="connsiteY43067" fmla="*/ 1602924 h 4608812"/>
              <a:gd name="connsiteX43068" fmla="*/ 554663 w 12184637"/>
              <a:gd name="connsiteY43068" fmla="*/ 1602703 h 4608812"/>
              <a:gd name="connsiteX43069" fmla="*/ 646398 w 12184637"/>
              <a:gd name="connsiteY43069" fmla="*/ 1576125 h 4608812"/>
              <a:gd name="connsiteX43070" fmla="*/ 727898 w 12184637"/>
              <a:gd name="connsiteY43070" fmla="*/ 1546529 h 4608812"/>
              <a:gd name="connsiteX43071" fmla="*/ 731211 w 12184637"/>
              <a:gd name="connsiteY43071" fmla="*/ 1539387 h 4608812"/>
              <a:gd name="connsiteX43072" fmla="*/ 724070 w 12184637"/>
              <a:gd name="connsiteY43072" fmla="*/ 1536074 h 4608812"/>
              <a:gd name="connsiteX43073" fmla="*/ 642569 w 12184637"/>
              <a:gd name="connsiteY43073" fmla="*/ 1565671 h 4608812"/>
              <a:gd name="connsiteX43074" fmla="*/ 639256 w 12184637"/>
              <a:gd name="connsiteY43074" fmla="*/ 1572812 h 4608812"/>
              <a:gd name="connsiteX43075" fmla="*/ 644557 w 12184637"/>
              <a:gd name="connsiteY43075" fmla="*/ 1576494 h 4608812"/>
              <a:gd name="connsiteX43076" fmla="*/ 646398 w 12184637"/>
              <a:gd name="connsiteY43076" fmla="*/ 1576125 h 4608812"/>
              <a:gd name="connsiteX43077" fmla="*/ 728193 w 12184637"/>
              <a:gd name="connsiteY43077" fmla="*/ 1546382 h 4608812"/>
              <a:gd name="connsiteX43078" fmla="*/ 785619 w 12184637"/>
              <a:gd name="connsiteY43078" fmla="*/ 1520834 h 4608812"/>
              <a:gd name="connsiteX43079" fmla="*/ 788417 w 12184637"/>
              <a:gd name="connsiteY43079" fmla="*/ 1513472 h 4608812"/>
              <a:gd name="connsiteX43080" fmla="*/ 781054 w 12184637"/>
              <a:gd name="connsiteY43080" fmla="*/ 1510674 h 4608812"/>
              <a:gd name="connsiteX43081" fmla="*/ 723628 w 12184637"/>
              <a:gd name="connsiteY43081" fmla="*/ 1536222 h 4608812"/>
              <a:gd name="connsiteX43082" fmla="*/ 720831 w 12184637"/>
              <a:gd name="connsiteY43082" fmla="*/ 1543584 h 4608812"/>
              <a:gd name="connsiteX43083" fmla="*/ 725984 w 12184637"/>
              <a:gd name="connsiteY43083" fmla="*/ 1546897 h 4608812"/>
              <a:gd name="connsiteX43084" fmla="*/ 728193 w 12184637"/>
              <a:gd name="connsiteY43084" fmla="*/ 1546382 h 4608812"/>
              <a:gd name="connsiteX43085" fmla="*/ 842603 w 12184637"/>
              <a:gd name="connsiteY43085" fmla="*/ 1548296 h 4608812"/>
              <a:gd name="connsiteX43086" fmla="*/ 840395 w 12184637"/>
              <a:gd name="connsiteY43086" fmla="*/ 1540713 h 4608812"/>
              <a:gd name="connsiteX43087" fmla="*/ 786061 w 12184637"/>
              <a:gd name="connsiteY43087" fmla="*/ 1510895 h 4608812"/>
              <a:gd name="connsiteX43088" fmla="*/ 778478 w 12184637"/>
              <a:gd name="connsiteY43088" fmla="*/ 1513104 h 4608812"/>
              <a:gd name="connsiteX43089" fmla="*/ 780686 w 12184637"/>
              <a:gd name="connsiteY43089" fmla="*/ 1520687 h 4608812"/>
              <a:gd name="connsiteX43090" fmla="*/ 835020 w 12184637"/>
              <a:gd name="connsiteY43090" fmla="*/ 1550505 h 4608812"/>
              <a:gd name="connsiteX43091" fmla="*/ 837744 w 12184637"/>
              <a:gd name="connsiteY43091" fmla="*/ 1551167 h 4608812"/>
              <a:gd name="connsiteX43092" fmla="*/ 842603 w 12184637"/>
              <a:gd name="connsiteY43092" fmla="*/ 1548296 h 4608812"/>
              <a:gd name="connsiteX43093" fmla="*/ 917331 w 12184637"/>
              <a:gd name="connsiteY43093" fmla="*/ 1584887 h 4608812"/>
              <a:gd name="connsiteX43094" fmla="*/ 914828 w 12184637"/>
              <a:gd name="connsiteY43094" fmla="*/ 1577451 h 4608812"/>
              <a:gd name="connsiteX43095" fmla="*/ 840174 w 12184637"/>
              <a:gd name="connsiteY43095" fmla="*/ 1540639 h 4608812"/>
              <a:gd name="connsiteX43096" fmla="*/ 832738 w 12184637"/>
              <a:gd name="connsiteY43096" fmla="*/ 1543142 h 4608812"/>
              <a:gd name="connsiteX43097" fmla="*/ 835241 w 12184637"/>
              <a:gd name="connsiteY43097" fmla="*/ 1550578 h 4608812"/>
              <a:gd name="connsiteX43098" fmla="*/ 909895 w 12184637"/>
              <a:gd name="connsiteY43098" fmla="*/ 1587390 h 4608812"/>
              <a:gd name="connsiteX43099" fmla="*/ 912398 w 12184637"/>
              <a:gd name="connsiteY43099" fmla="*/ 1587979 h 4608812"/>
              <a:gd name="connsiteX43100" fmla="*/ 917331 w 12184637"/>
              <a:gd name="connsiteY43100" fmla="*/ 1584887 h 4608812"/>
              <a:gd name="connsiteX43101" fmla="*/ 1001482 w 12184637"/>
              <a:gd name="connsiteY43101" fmla="*/ 1621256 h 4608812"/>
              <a:gd name="connsiteX43102" fmla="*/ 998611 w 12184637"/>
              <a:gd name="connsiteY43102" fmla="*/ 1613894 h 4608812"/>
              <a:gd name="connsiteX43103" fmla="*/ 914533 w 12184637"/>
              <a:gd name="connsiteY43103" fmla="*/ 1577303 h 4608812"/>
              <a:gd name="connsiteX43104" fmla="*/ 907171 w 12184637"/>
              <a:gd name="connsiteY43104" fmla="*/ 1580175 h 4608812"/>
              <a:gd name="connsiteX43105" fmla="*/ 910042 w 12184637"/>
              <a:gd name="connsiteY43105" fmla="*/ 1587537 h 4608812"/>
              <a:gd name="connsiteX43106" fmla="*/ 994120 w 12184637"/>
              <a:gd name="connsiteY43106" fmla="*/ 1624128 h 4608812"/>
              <a:gd name="connsiteX43107" fmla="*/ 996402 w 12184637"/>
              <a:gd name="connsiteY43107" fmla="*/ 1624570 h 4608812"/>
              <a:gd name="connsiteX43108" fmla="*/ 1001482 w 12184637"/>
              <a:gd name="connsiteY43108" fmla="*/ 1621256 h 4608812"/>
              <a:gd name="connsiteX43109" fmla="*/ 1092554 w 12184637"/>
              <a:gd name="connsiteY43109" fmla="*/ 1656080 h 4608812"/>
              <a:gd name="connsiteX43110" fmla="*/ 1089388 w 12184637"/>
              <a:gd name="connsiteY43110" fmla="*/ 1648865 h 4608812"/>
              <a:gd name="connsiteX43111" fmla="*/ 998390 w 12184637"/>
              <a:gd name="connsiteY43111" fmla="*/ 1613747 h 4608812"/>
              <a:gd name="connsiteX43112" fmla="*/ 991175 w 12184637"/>
              <a:gd name="connsiteY43112" fmla="*/ 1616913 h 4608812"/>
              <a:gd name="connsiteX43113" fmla="*/ 994341 w 12184637"/>
              <a:gd name="connsiteY43113" fmla="*/ 1624128 h 4608812"/>
              <a:gd name="connsiteX43114" fmla="*/ 1085339 w 12184637"/>
              <a:gd name="connsiteY43114" fmla="*/ 1659246 h 4608812"/>
              <a:gd name="connsiteX43115" fmla="*/ 1087401 w 12184637"/>
              <a:gd name="connsiteY43115" fmla="*/ 1659614 h 4608812"/>
              <a:gd name="connsiteX43116" fmla="*/ 1092554 w 12184637"/>
              <a:gd name="connsiteY43116" fmla="*/ 1656080 h 4608812"/>
              <a:gd name="connsiteX43117" fmla="*/ 1188264 w 12184637"/>
              <a:gd name="connsiteY43117" fmla="*/ 1688327 h 4608812"/>
              <a:gd name="connsiteX43118" fmla="*/ 1184804 w 12184637"/>
              <a:gd name="connsiteY43118" fmla="*/ 1681259 h 4608812"/>
              <a:gd name="connsiteX43119" fmla="*/ 1089241 w 12184637"/>
              <a:gd name="connsiteY43119" fmla="*/ 1648791 h 4608812"/>
              <a:gd name="connsiteX43120" fmla="*/ 1082173 w 12184637"/>
              <a:gd name="connsiteY43120" fmla="*/ 1652252 h 4608812"/>
              <a:gd name="connsiteX43121" fmla="*/ 1085634 w 12184637"/>
              <a:gd name="connsiteY43121" fmla="*/ 1659320 h 4608812"/>
              <a:gd name="connsiteX43122" fmla="*/ 1181196 w 12184637"/>
              <a:gd name="connsiteY43122" fmla="*/ 1691787 h 4608812"/>
              <a:gd name="connsiteX43123" fmla="*/ 1183037 w 12184637"/>
              <a:gd name="connsiteY43123" fmla="*/ 1692082 h 4608812"/>
              <a:gd name="connsiteX43124" fmla="*/ 1188264 w 12184637"/>
              <a:gd name="connsiteY43124" fmla="*/ 1688327 h 4608812"/>
              <a:gd name="connsiteX43125" fmla="*/ 1285889 w 12184637"/>
              <a:gd name="connsiteY43125" fmla="*/ 1717261 h 4608812"/>
              <a:gd name="connsiteX43126" fmla="*/ 1282134 w 12184637"/>
              <a:gd name="connsiteY43126" fmla="*/ 1710340 h 4608812"/>
              <a:gd name="connsiteX43127" fmla="*/ 1184510 w 12184637"/>
              <a:gd name="connsiteY43127" fmla="*/ 1681186 h 4608812"/>
              <a:gd name="connsiteX43128" fmla="*/ 1177589 w 12184637"/>
              <a:gd name="connsiteY43128" fmla="*/ 1684941 h 4608812"/>
              <a:gd name="connsiteX43129" fmla="*/ 1181344 w 12184637"/>
              <a:gd name="connsiteY43129" fmla="*/ 1691861 h 4608812"/>
              <a:gd name="connsiteX43130" fmla="*/ 1278968 w 12184637"/>
              <a:gd name="connsiteY43130" fmla="*/ 1721016 h 4608812"/>
              <a:gd name="connsiteX43131" fmla="*/ 1280588 w 12184637"/>
              <a:gd name="connsiteY43131" fmla="*/ 1721237 h 4608812"/>
              <a:gd name="connsiteX43132" fmla="*/ 1285889 w 12184637"/>
              <a:gd name="connsiteY43132" fmla="*/ 1717261 h 4608812"/>
              <a:gd name="connsiteX43133" fmla="*/ 1383218 w 12184637"/>
              <a:gd name="connsiteY43133" fmla="*/ 1742440 h 4608812"/>
              <a:gd name="connsiteX43134" fmla="*/ 1379243 w 12184637"/>
              <a:gd name="connsiteY43134" fmla="*/ 1735667 h 4608812"/>
              <a:gd name="connsiteX43135" fmla="*/ 1281987 w 12184637"/>
              <a:gd name="connsiteY43135" fmla="*/ 1710340 h 4608812"/>
              <a:gd name="connsiteX43136" fmla="*/ 1275213 w 12184637"/>
              <a:gd name="connsiteY43136" fmla="*/ 1714316 h 4608812"/>
              <a:gd name="connsiteX43137" fmla="*/ 1279189 w 12184637"/>
              <a:gd name="connsiteY43137" fmla="*/ 1721090 h 4608812"/>
              <a:gd name="connsiteX43138" fmla="*/ 1376445 w 12184637"/>
              <a:gd name="connsiteY43138" fmla="*/ 1746416 h 4608812"/>
              <a:gd name="connsiteX43139" fmla="*/ 1377918 w 12184637"/>
              <a:gd name="connsiteY43139" fmla="*/ 1746563 h 4608812"/>
              <a:gd name="connsiteX43140" fmla="*/ 1383218 w 12184637"/>
              <a:gd name="connsiteY43140" fmla="*/ 1742440 h 4608812"/>
              <a:gd name="connsiteX43141" fmla="*/ 1477824 w 12184637"/>
              <a:gd name="connsiteY43141" fmla="*/ 1763349 h 4608812"/>
              <a:gd name="connsiteX43142" fmla="*/ 1473628 w 12184637"/>
              <a:gd name="connsiteY43142" fmla="*/ 1756723 h 4608812"/>
              <a:gd name="connsiteX43143" fmla="*/ 1379096 w 12184637"/>
              <a:gd name="connsiteY43143" fmla="*/ 1735667 h 4608812"/>
              <a:gd name="connsiteX43144" fmla="*/ 1372470 w 12184637"/>
              <a:gd name="connsiteY43144" fmla="*/ 1739863 h 4608812"/>
              <a:gd name="connsiteX43145" fmla="*/ 1376666 w 12184637"/>
              <a:gd name="connsiteY43145" fmla="*/ 1746490 h 4608812"/>
              <a:gd name="connsiteX43146" fmla="*/ 1471198 w 12184637"/>
              <a:gd name="connsiteY43146" fmla="*/ 1767546 h 4608812"/>
              <a:gd name="connsiteX43147" fmla="*/ 1472450 w 12184637"/>
              <a:gd name="connsiteY43147" fmla="*/ 1767693 h 4608812"/>
              <a:gd name="connsiteX43148" fmla="*/ 1477824 w 12184637"/>
              <a:gd name="connsiteY43148" fmla="*/ 1763349 h 4608812"/>
              <a:gd name="connsiteX43149" fmla="*/ 1567571 w 12184637"/>
              <a:gd name="connsiteY43149" fmla="*/ 1779325 h 4608812"/>
              <a:gd name="connsiteX43150" fmla="*/ 1563080 w 12184637"/>
              <a:gd name="connsiteY43150" fmla="*/ 1772847 h 4608812"/>
              <a:gd name="connsiteX43151" fmla="*/ 1473407 w 12184637"/>
              <a:gd name="connsiteY43151" fmla="*/ 1756576 h 4608812"/>
              <a:gd name="connsiteX43152" fmla="*/ 1466928 w 12184637"/>
              <a:gd name="connsiteY43152" fmla="*/ 1761067 h 4608812"/>
              <a:gd name="connsiteX43153" fmla="*/ 1471419 w 12184637"/>
              <a:gd name="connsiteY43153" fmla="*/ 1767546 h 4608812"/>
              <a:gd name="connsiteX43154" fmla="*/ 1561092 w 12184637"/>
              <a:gd name="connsiteY43154" fmla="*/ 1783816 h 4608812"/>
              <a:gd name="connsiteX43155" fmla="*/ 1562123 w 12184637"/>
              <a:gd name="connsiteY43155" fmla="*/ 1783890 h 4608812"/>
              <a:gd name="connsiteX43156" fmla="*/ 1567571 w 12184637"/>
              <a:gd name="connsiteY43156" fmla="*/ 1779325 h 4608812"/>
              <a:gd name="connsiteX43157" fmla="*/ 1651722 w 12184637"/>
              <a:gd name="connsiteY43157" fmla="*/ 1790590 h 4608812"/>
              <a:gd name="connsiteX43158" fmla="*/ 1646937 w 12184637"/>
              <a:gd name="connsiteY43158" fmla="*/ 1784332 h 4608812"/>
              <a:gd name="connsiteX43159" fmla="*/ 1562785 w 12184637"/>
              <a:gd name="connsiteY43159" fmla="*/ 1772847 h 4608812"/>
              <a:gd name="connsiteX43160" fmla="*/ 1556527 w 12184637"/>
              <a:gd name="connsiteY43160" fmla="*/ 1777632 h 4608812"/>
              <a:gd name="connsiteX43161" fmla="*/ 1561313 w 12184637"/>
              <a:gd name="connsiteY43161" fmla="*/ 1783890 h 4608812"/>
              <a:gd name="connsiteX43162" fmla="*/ 1645464 w 12184637"/>
              <a:gd name="connsiteY43162" fmla="*/ 1795375 h 4608812"/>
              <a:gd name="connsiteX43163" fmla="*/ 1646274 w 12184637"/>
              <a:gd name="connsiteY43163" fmla="*/ 1795449 h 4608812"/>
              <a:gd name="connsiteX43164" fmla="*/ 1651722 w 12184637"/>
              <a:gd name="connsiteY43164" fmla="*/ 1790590 h 4608812"/>
              <a:gd name="connsiteX43165" fmla="*/ 1729910 w 12184637"/>
              <a:gd name="connsiteY43165" fmla="*/ 1797069 h 4608812"/>
              <a:gd name="connsiteX43166" fmla="*/ 1724830 w 12184637"/>
              <a:gd name="connsiteY43166" fmla="*/ 1791032 h 4608812"/>
              <a:gd name="connsiteX43167" fmla="*/ 1646716 w 12184637"/>
              <a:gd name="connsiteY43167" fmla="*/ 1784258 h 4608812"/>
              <a:gd name="connsiteX43168" fmla="*/ 1640679 w 12184637"/>
              <a:gd name="connsiteY43168" fmla="*/ 1789338 h 4608812"/>
              <a:gd name="connsiteX43169" fmla="*/ 1645759 w 12184637"/>
              <a:gd name="connsiteY43169" fmla="*/ 1795375 h 4608812"/>
              <a:gd name="connsiteX43170" fmla="*/ 1723873 w 12184637"/>
              <a:gd name="connsiteY43170" fmla="*/ 1802149 h 4608812"/>
              <a:gd name="connsiteX43171" fmla="*/ 1724388 w 12184637"/>
              <a:gd name="connsiteY43171" fmla="*/ 1802149 h 4608812"/>
              <a:gd name="connsiteX43172" fmla="*/ 1729910 w 12184637"/>
              <a:gd name="connsiteY43172" fmla="*/ 1797069 h 4608812"/>
              <a:gd name="connsiteX43173" fmla="*/ 6548695 w 12184637"/>
              <a:gd name="connsiteY43173" fmla="*/ 4531066 h 4608812"/>
              <a:gd name="connsiteX43174" fmla="*/ 6604870 w 12184637"/>
              <a:gd name="connsiteY43174" fmla="*/ 4523924 h 4608812"/>
              <a:gd name="connsiteX43175" fmla="*/ 6609729 w 12184637"/>
              <a:gd name="connsiteY43175" fmla="*/ 4517667 h 4608812"/>
              <a:gd name="connsiteX43176" fmla="*/ 6603471 w 12184637"/>
              <a:gd name="connsiteY43176" fmla="*/ 4512881 h 4608812"/>
              <a:gd name="connsiteX43177" fmla="*/ 6547296 w 12184637"/>
              <a:gd name="connsiteY43177" fmla="*/ 4520023 h 4608812"/>
              <a:gd name="connsiteX43178" fmla="*/ 6542511 w 12184637"/>
              <a:gd name="connsiteY43178" fmla="*/ 4526280 h 4608812"/>
              <a:gd name="connsiteX43179" fmla="*/ 6548033 w 12184637"/>
              <a:gd name="connsiteY43179" fmla="*/ 4531140 h 4608812"/>
              <a:gd name="connsiteX43180" fmla="*/ 6548695 w 12184637"/>
              <a:gd name="connsiteY43180" fmla="*/ 4531066 h 4608812"/>
              <a:gd name="connsiteX43181" fmla="*/ 6498411 w 12184637"/>
              <a:gd name="connsiteY43181" fmla="*/ 4543067 h 4608812"/>
              <a:gd name="connsiteX43182" fmla="*/ 6549210 w 12184637"/>
              <a:gd name="connsiteY43182" fmla="*/ 4530992 h 4608812"/>
              <a:gd name="connsiteX43183" fmla="*/ 6553333 w 12184637"/>
              <a:gd name="connsiteY43183" fmla="*/ 4524293 h 4608812"/>
              <a:gd name="connsiteX43184" fmla="*/ 6546634 w 12184637"/>
              <a:gd name="connsiteY43184" fmla="*/ 4520170 h 4608812"/>
              <a:gd name="connsiteX43185" fmla="*/ 6495834 w 12184637"/>
              <a:gd name="connsiteY43185" fmla="*/ 4532244 h 4608812"/>
              <a:gd name="connsiteX43186" fmla="*/ 6491711 w 12184637"/>
              <a:gd name="connsiteY43186" fmla="*/ 4538944 h 4608812"/>
              <a:gd name="connsiteX43187" fmla="*/ 6497159 w 12184637"/>
              <a:gd name="connsiteY43187" fmla="*/ 4543214 h 4608812"/>
              <a:gd name="connsiteX43188" fmla="*/ 6498411 w 12184637"/>
              <a:gd name="connsiteY43188" fmla="*/ 4543067 h 4608812"/>
              <a:gd name="connsiteX43189" fmla="*/ 6447463 w 12184637"/>
              <a:gd name="connsiteY43189" fmla="*/ 4557791 h 4608812"/>
              <a:gd name="connsiteX43190" fmla="*/ 6498705 w 12184637"/>
              <a:gd name="connsiteY43190" fmla="*/ 4542993 h 4608812"/>
              <a:gd name="connsiteX43191" fmla="*/ 6502534 w 12184637"/>
              <a:gd name="connsiteY43191" fmla="*/ 4536072 h 4608812"/>
              <a:gd name="connsiteX43192" fmla="*/ 6495613 w 12184637"/>
              <a:gd name="connsiteY43192" fmla="*/ 4532244 h 4608812"/>
              <a:gd name="connsiteX43193" fmla="*/ 6444371 w 12184637"/>
              <a:gd name="connsiteY43193" fmla="*/ 4546969 h 4608812"/>
              <a:gd name="connsiteX43194" fmla="*/ 6440543 w 12184637"/>
              <a:gd name="connsiteY43194" fmla="*/ 4553889 h 4608812"/>
              <a:gd name="connsiteX43195" fmla="*/ 6445917 w 12184637"/>
              <a:gd name="connsiteY43195" fmla="*/ 4557939 h 4608812"/>
              <a:gd name="connsiteX43196" fmla="*/ 6447463 w 12184637"/>
              <a:gd name="connsiteY43196" fmla="*/ 4557791 h 4608812"/>
              <a:gd name="connsiteX43197" fmla="*/ 6390331 w 12184637"/>
              <a:gd name="connsiteY43197" fmla="*/ 4572884 h 4608812"/>
              <a:gd name="connsiteX43198" fmla="*/ 6447316 w 12184637"/>
              <a:gd name="connsiteY43198" fmla="*/ 4557791 h 4608812"/>
              <a:gd name="connsiteX43199" fmla="*/ 6451292 w 12184637"/>
              <a:gd name="connsiteY43199" fmla="*/ 4551018 h 4608812"/>
              <a:gd name="connsiteX43200" fmla="*/ 6444519 w 12184637"/>
              <a:gd name="connsiteY43200" fmla="*/ 4547042 h 4608812"/>
              <a:gd name="connsiteX43201" fmla="*/ 6387534 w 12184637"/>
              <a:gd name="connsiteY43201" fmla="*/ 4562135 h 4608812"/>
              <a:gd name="connsiteX43202" fmla="*/ 6383558 w 12184637"/>
              <a:gd name="connsiteY43202" fmla="*/ 4568909 h 4608812"/>
              <a:gd name="connsiteX43203" fmla="*/ 6389006 w 12184637"/>
              <a:gd name="connsiteY43203" fmla="*/ 4573031 h 4608812"/>
              <a:gd name="connsiteX43204" fmla="*/ 6390331 w 12184637"/>
              <a:gd name="connsiteY43204" fmla="*/ 4572884 h 4608812"/>
              <a:gd name="connsiteX43205" fmla="*/ 6322083 w 12184637"/>
              <a:gd name="connsiteY43205" fmla="*/ 4586136 h 4608812"/>
              <a:gd name="connsiteX43206" fmla="*/ 6389963 w 12184637"/>
              <a:gd name="connsiteY43206" fmla="*/ 4572958 h 4608812"/>
              <a:gd name="connsiteX43207" fmla="*/ 6394381 w 12184637"/>
              <a:gd name="connsiteY43207" fmla="*/ 4566405 h 4608812"/>
              <a:gd name="connsiteX43208" fmla="*/ 6387829 w 12184637"/>
              <a:gd name="connsiteY43208" fmla="*/ 4561988 h 4608812"/>
              <a:gd name="connsiteX43209" fmla="*/ 6319948 w 12184637"/>
              <a:gd name="connsiteY43209" fmla="*/ 4575166 h 4608812"/>
              <a:gd name="connsiteX43210" fmla="*/ 6315531 w 12184637"/>
              <a:gd name="connsiteY43210" fmla="*/ 4581719 h 4608812"/>
              <a:gd name="connsiteX43211" fmla="*/ 6321052 w 12184637"/>
              <a:gd name="connsiteY43211" fmla="*/ 4586210 h 4608812"/>
              <a:gd name="connsiteX43212" fmla="*/ 6322083 w 12184637"/>
              <a:gd name="connsiteY43212" fmla="*/ 4586136 h 4608812"/>
              <a:gd name="connsiteX43213" fmla="*/ 6246914 w 12184637"/>
              <a:gd name="connsiteY43213" fmla="*/ 4594014 h 4608812"/>
              <a:gd name="connsiteX43214" fmla="*/ 6321641 w 12184637"/>
              <a:gd name="connsiteY43214" fmla="*/ 4586210 h 4608812"/>
              <a:gd name="connsiteX43215" fmla="*/ 6326574 w 12184637"/>
              <a:gd name="connsiteY43215" fmla="*/ 4580099 h 4608812"/>
              <a:gd name="connsiteX43216" fmla="*/ 6320463 w 12184637"/>
              <a:gd name="connsiteY43216" fmla="*/ 4575166 h 4608812"/>
              <a:gd name="connsiteX43217" fmla="*/ 6245736 w 12184637"/>
              <a:gd name="connsiteY43217" fmla="*/ 4582970 h 4608812"/>
              <a:gd name="connsiteX43218" fmla="*/ 6240803 w 12184637"/>
              <a:gd name="connsiteY43218" fmla="*/ 4589081 h 4608812"/>
              <a:gd name="connsiteX43219" fmla="*/ 6246398 w 12184637"/>
              <a:gd name="connsiteY43219" fmla="*/ 4594088 h 4608812"/>
              <a:gd name="connsiteX43220" fmla="*/ 6246914 w 12184637"/>
              <a:gd name="connsiteY43220" fmla="*/ 4594014 h 4608812"/>
              <a:gd name="connsiteX43221" fmla="*/ 6251920 w 12184637"/>
              <a:gd name="connsiteY43221" fmla="*/ 4588492 h 4608812"/>
              <a:gd name="connsiteX43222" fmla="*/ 6246398 w 12184637"/>
              <a:gd name="connsiteY43222" fmla="*/ 4582823 h 4608812"/>
              <a:gd name="connsiteX43223" fmla="*/ 6168726 w 12184637"/>
              <a:gd name="connsiteY43223" fmla="*/ 4582013 h 4608812"/>
              <a:gd name="connsiteX43224" fmla="*/ 6163057 w 12184637"/>
              <a:gd name="connsiteY43224" fmla="*/ 4587535 h 4608812"/>
              <a:gd name="connsiteX43225" fmla="*/ 6168578 w 12184637"/>
              <a:gd name="connsiteY43225" fmla="*/ 4593130 h 4608812"/>
              <a:gd name="connsiteX43226" fmla="*/ 6246251 w 12184637"/>
              <a:gd name="connsiteY43226" fmla="*/ 4593940 h 4608812"/>
              <a:gd name="connsiteX43227" fmla="*/ 6246325 w 12184637"/>
              <a:gd name="connsiteY43227" fmla="*/ 4593940 h 4608812"/>
              <a:gd name="connsiteX43228" fmla="*/ 6251920 w 12184637"/>
              <a:gd name="connsiteY43228" fmla="*/ 4588492 h 4608812"/>
              <a:gd name="connsiteX43229" fmla="*/ 6174100 w 12184637"/>
              <a:gd name="connsiteY43229" fmla="*/ 4588566 h 4608812"/>
              <a:gd name="connsiteX43230" fmla="*/ 6169462 w 12184637"/>
              <a:gd name="connsiteY43230" fmla="*/ 4582161 h 4608812"/>
              <a:gd name="connsiteX43231" fmla="*/ 6092526 w 12184637"/>
              <a:gd name="connsiteY43231" fmla="*/ 4569645 h 4608812"/>
              <a:gd name="connsiteX43232" fmla="*/ 6086121 w 12184637"/>
              <a:gd name="connsiteY43232" fmla="*/ 4574283 h 4608812"/>
              <a:gd name="connsiteX43233" fmla="*/ 6090759 w 12184637"/>
              <a:gd name="connsiteY43233" fmla="*/ 4580688 h 4608812"/>
              <a:gd name="connsiteX43234" fmla="*/ 6167695 w 12184637"/>
              <a:gd name="connsiteY43234" fmla="*/ 4593204 h 4608812"/>
              <a:gd name="connsiteX43235" fmla="*/ 6168652 w 12184637"/>
              <a:gd name="connsiteY43235" fmla="*/ 4593278 h 4608812"/>
              <a:gd name="connsiteX43236" fmla="*/ 6174100 w 12184637"/>
              <a:gd name="connsiteY43236" fmla="*/ 4588566 h 4608812"/>
              <a:gd name="connsiteX43237" fmla="*/ 6097164 w 12184637"/>
              <a:gd name="connsiteY43237" fmla="*/ 4576124 h 4608812"/>
              <a:gd name="connsiteX43238" fmla="*/ 6092673 w 12184637"/>
              <a:gd name="connsiteY43238" fmla="*/ 4569645 h 4608812"/>
              <a:gd name="connsiteX43239" fmla="*/ 5948592 w 12184637"/>
              <a:gd name="connsiteY43239" fmla="*/ 4543950 h 4608812"/>
              <a:gd name="connsiteX43240" fmla="*/ 5942114 w 12184637"/>
              <a:gd name="connsiteY43240" fmla="*/ 4548441 h 4608812"/>
              <a:gd name="connsiteX43241" fmla="*/ 5946605 w 12184637"/>
              <a:gd name="connsiteY43241" fmla="*/ 4554920 h 4608812"/>
              <a:gd name="connsiteX43242" fmla="*/ 6090685 w 12184637"/>
              <a:gd name="connsiteY43242" fmla="*/ 4580614 h 4608812"/>
              <a:gd name="connsiteX43243" fmla="*/ 6091716 w 12184637"/>
              <a:gd name="connsiteY43243" fmla="*/ 4580688 h 4608812"/>
              <a:gd name="connsiteX43244" fmla="*/ 6097164 w 12184637"/>
              <a:gd name="connsiteY43244" fmla="*/ 4576124 h 4608812"/>
              <a:gd name="connsiteX43245" fmla="*/ 5953084 w 12184637"/>
              <a:gd name="connsiteY43245" fmla="*/ 4550503 h 4608812"/>
              <a:gd name="connsiteX43246" fmla="*/ 5948592 w 12184637"/>
              <a:gd name="connsiteY43246" fmla="*/ 4544024 h 4608812"/>
              <a:gd name="connsiteX43247" fmla="*/ 5888222 w 12184637"/>
              <a:gd name="connsiteY43247" fmla="*/ 4533275 h 4608812"/>
              <a:gd name="connsiteX43248" fmla="*/ 5881743 w 12184637"/>
              <a:gd name="connsiteY43248" fmla="*/ 4537766 h 4608812"/>
              <a:gd name="connsiteX43249" fmla="*/ 5886234 w 12184637"/>
              <a:gd name="connsiteY43249" fmla="*/ 4544245 h 4608812"/>
              <a:gd name="connsiteX43250" fmla="*/ 5946605 w 12184637"/>
              <a:gd name="connsiteY43250" fmla="*/ 4554994 h 4608812"/>
              <a:gd name="connsiteX43251" fmla="*/ 5947636 w 12184637"/>
              <a:gd name="connsiteY43251" fmla="*/ 4555067 h 4608812"/>
              <a:gd name="connsiteX43252" fmla="*/ 5953084 w 12184637"/>
              <a:gd name="connsiteY43252" fmla="*/ 4550503 h 4608812"/>
              <a:gd name="connsiteX43253" fmla="*/ 5977747 w 12184637"/>
              <a:gd name="connsiteY43253" fmla="*/ 906302 h 4608812"/>
              <a:gd name="connsiteX43254" fmla="*/ 6033406 w 12184637"/>
              <a:gd name="connsiteY43254" fmla="*/ 897246 h 4608812"/>
              <a:gd name="connsiteX43255" fmla="*/ 6038045 w 12184637"/>
              <a:gd name="connsiteY43255" fmla="*/ 890841 h 4608812"/>
              <a:gd name="connsiteX43256" fmla="*/ 6031640 w 12184637"/>
              <a:gd name="connsiteY43256" fmla="*/ 886202 h 4608812"/>
              <a:gd name="connsiteX43257" fmla="*/ 5975980 w 12184637"/>
              <a:gd name="connsiteY43257" fmla="*/ 895258 h 4608812"/>
              <a:gd name="connsiteX43258" fmla="*/ 5971342 w 12184637"/>
              <a:gd name="connsiteY43258" fmla="*/ 901663 h 4608812"/>
              <a:gd name="connsiteX43259" fmla="*/ 5976864 w 12184637"/>
              <a:gd name="connsiteY43259" fmla="*/ 906302 h 4608812"/>
              <a:gd name="connsiteX43260" fmla="*/ 5977747 w 12184637"/>
              <a:gd name="connsiteY43260" fmla="*/ 906302 h 4608812"/>
              <a:gd name="connsiteX43261" fmla="*/ 6032965 w 12184637"/>
              <a:gd name="connsiteY43261" fmla="*/ 897320 h 4608812"/>
              <a:gd name="connsiteX43262" fmla="*/ 6111815 w 12184637"/>
              <a:gd name="connsiteY43262" fmla="*/ 891651 h 4608812"/>
              <a:gd name="connsiteX43263" fmla="*/ 6116969 w 12184637"/>
              <a:gd name="connsiteY43263" fmla="*/ 885687 h 4608812"/>
              <a:gd name="connsiteX43264" fmla="*/ 6111006 w 12184637"/>
              <a:gd name="connsiteY43264" fmla="*/ 880533 h 4608812"/>
              <a:gd name="connsiteX43265" fmla="*/ 6032155 w 12184637"/>
              <a:gd name="connsiteY43265" fmla="*/ 886202 h 4608812"/>
              <a:gd name="connsiteX43266" fmla="*/ 6027001 w 12184637"/>
              <a:gd name="connsiteY43266" fmla="*/ 892166 h 4608812"/>
              <a:gd name="connsiteX43267" fmla="*/ 6032597 w 12184637"/>
              <a:gd name="connsiteY43267" fmla="*/ 897320 h 4608812"/>
              <a:gd name="connsiteX43268" fmla="*/ 6032965 w 12184637"/>
              <a:gd name="connsiteY43268" fmla="*/ 897320 h 4608812"/>
              <a:gd name="connsiteX43269" fmla="*/ 6159965 w 12184637"/>
              <a:gd name="connsiteY43269" fmla="*/ 949739 h 4608812"/>
              <a:gd name="connsiteX43270" fmla="*/ 6160996 w 12184637"/>
              <a:gd name="connsiteY43270" fmla="*/ 941935 h 4608812"/>
              <a:gd name="connsiteX43271" fmla="*/ 6115791 w 12184637"/>
              <a:gd name="connsiteY43271" fmla="*/ 882669 h 4608812"/>
              <a:gd name="connsiteX43272" fmla="*/ 6107987 w 12184637"/>
              <a:gd name="connsiteY43272" fmla="*/ 881638 h 4608812"/>
              <a:gd name="connsiteX43273" fmla="*/ 6106956 w 12184637"/>
              <a:gd name="connsiteY43273" fmla="*/ 889442 h 4608812"/>
              <a:gd name="connsiteX43274" fmla="*/ 6152161 w 12184637"/>
              <a:gd name="connsiteY43274" fmla="*/ 948709 h 4608812"/>
              <a:gd name="connsiteX43275" fmla="*/ 6156652 w 12184637"/>
              <a:gd name="connsiteY43275" fmla="*/ 950917 h 4608812"/>
              <a:gd name="connsiteX43276" fmla="*/ 6159965 w 12184637"/>
              <a:gd name="connsiteY43276" fmla="*/ 949739 h 4608812"/>
              <a:gd name="connsiteX43277" fmla="*/ 6156799 w 12184637"/>
              <a:gd name="connsiteY43277" fmla="*/ 950844 h 4608812"/>
              <a:gd name="connsiteX43278" fmla="*/ 6243085 w 12184637"/>
              <a:gd name="connsiteY43278" fmla="*/ 948120 h 4608812"/>
              <a:gd name="connsiteX43279" fmla="*/ 6248460 w 12184637"/>
              <a:gd name="connsiteY43279" fmla="*/ 942377 h 4608812"/>
              <a:gd name="connsiteX43280" fmla="*/ 6242717 w 12184637"/>
              <a:gd name="connsiteY43280" fmla="*/ 937002 h 4608812"/>
              <a:gd name="connsiteX43281" fmla="*/ 6156431 w 12184637"/>
              <a:gd name="connsiteY43281" fmla="*/ 939726 h 4608812"/>
              <a:gd name="connsiteX43282" fmla="*/ 6151056 w 12184637"/>
              <a:gd name="connsiteY43282" fmla="*/ 945469 h 4608812"/>
              <a:gd name="connsiteX43283" fmla="*/ 6156652 w 12184637"/>
              <a:gd name="connsiteY43283" fmla="*/ 950844 h 4608812"/>
              <a:gd name="connsiteX43284" fmla="*/ 6156799 w 12184637"/>
              <a:gd name="connsiteY43284" fmla="*/ 950844 h 4608812"/>
              <a:gd name="connsiteX43285" fmla="*/ 6243601 w 12184637"/>
              <a:gd name="connsiteY43285" fmla="*/ 948120 h 4608812"/>
              <a:gd name="connsiteX43286" fmla="*/ 6318844 w 12184637"/>
              <a:gd name="connsiteY43286" fmla="*/ 938328 h 4608812"/>
              <a:gd name="connsiteX43287" fmla="*/ 6323629 w 12184637"/>
              <a:gd name="connsiteY43287" fmla="*/ 932070 h 4608812"/>
              <a:gd name="connsiteX43288" fmla="*/ 6317371 w 12184637"/>
              <a:gd name="connsiteY43288" fmla="*/ 927284 h 4608812"/>
              <a:gd name="connsiteX43289" fmla="*/ 6242128 w 12184637"/>
              <a:gd name="connsiteY43289" fmla="*/ 937076 h 4608812"/>
              <a:gd name="connsiteX43290" fmla="*/ 6237343 w 12184637"/>
              <a:gd name="connsiteY43290" fmla="*/ 943334 h 4608812"/>
              <a:gd name="connsiteX43291" fmla="*/ 6242864 w 12184637"/>
              <a:gd name="connsiteY43291" fmla="*/ 948193 h 4608812"/>
              <a:gd name="connsiteX43292" fmla="*/ 6243601 w 12184637"/>
              <a:gd name="connsiteY43292" fmla="*/ 948120 h 4608812"/>
              <a:gd name="connsiteX43293" fmla="*/ 6400271 w 12184637"/>
              <a:gd name="connsiteY43293" fmla="*/ 998772 h 4608812"/>
              <a:gd name="connsiteX43294" fmla="*/ 6399387 w 12184637"/>
              <a:gd name="connsiteY43294" fmla="*/ 990968 h 4608812"/>
              <a:gd name="connsiteX43295" fmla="*/ 6321568 w 12184637"/>
              <a:gd name="connsiteY43295" fmla="*/ 928462 h 4608812"/>
              <a:gd name="connsiteX43296" fmla="*/ 6313764 w 12184637"/>
              <a:gd name="connsiteY43296" fmla="*/ 929346 h 4608812"/>
              <a:gd name="connsiteX43297" fmla="*/ 6314647 w 12184637"/>
              <a:gd name="connsiteY43297" fmla="*/ 937150 h 4608812"/>
              <a:gd name="connsiteX43298" fmla="*/ 6392467 w 12184637"/>
              <a:gd name="connsiteY43298" fmla="*/ 999656 h 4608812"/>
              <a:gd name="connsiteX43299" fmla="*/ 6396001 w 12184637"/>
              <a:gd name="connsiteY43299" fmla="*/ 1000907 h 4608812"/>
              <a:gd name="connsiteX43300" fmla="*/ 6400271 w 12184637"/>
              <a:gd name="connsiteY43300" fmla="*/ 998772 h 4608812"/>
              <a:gd name="connsiteX43301" fmla="*/ 6397473 w 12184637"/>
              <a:gd name="connsiteY43301" fmla="*/ 1000613 h 4608812"/>
              <a:gd name="connsiteX43302" fmla="*/ 6474409 w 12184637"/>
              <a:gd name="connsiteY43302" fmla="*/ 978968 h 4608812"/>
              <a:gd name="connsiteX43303" fmla="*/ 6478238 w 12184637"/>
              <a:gd name="connsiteY43303" fmla="*/ 972121 h 4608812"/>
              <a:gd name="connsiteX43304" fmla="*/ 6471391 w 12184637"/>
              <a:gd name="connsiteY43304" fmla="*/ 968292 h 4608812"/>
              <a:gd name="connsiteX43305" fmla="*/ 6394455 w 12184637"/>
              <a:gd name="connsiteY43305" fmla="*/ 989938 h 4608812"/>
              <a:gd name="connsiteX43306" fmla="*/ 6390626 w 12184637"/>
              <a:gd name="connsiteY43306" fmla="*/ 996784 h 4608812"/>
              <a:gd name="connsiteX43307" fmla="*/ 6396001 w 12184637"/>
              <a:gd name="connsiteY43307" fmla="*/ 1000834 h 4608812"/>
              <a:gd name="connsiteX43308" fmla="*/ 6397473 w 12184637"/>
              <a:gd name="connsiteY43308" fmla="*/ 1000613 h 4608812"/>
              <a:gd name="connsiteX43309" fmla="*/ 6474851 w 12184637"/>
              <a:gd name="connsiteY43309" fmla="*/ 978820 h 4608812"/>
              <a:gd name="connsiteX43310" fmla="*/ 6545824 w 12184637"/>
              <a:gd name="connsiteY43310" fmla="*/ 951948 h 4608812"/>
              <a:gd name="connsiteX43311" fmla="*/ 6549064 w 12184637"/>
              <a:gd name="connsiteY43311" fmla="*/ 944733 h 4608812"/>
              <a:gd name="connsiteX43312" fmla="*/ 6541848 w 12184637"/>
              <a:gd name="connsiteY43312" fmla="*/ 941493 h 4608812"/>
              <a:gd name="connsiteX43313" fmla="*/ 6470875 w 12184637"/>
              <a:gd name="connsiteY43313" fmla="*/ 968366 h 4608812"/>
              <a:gd name="connsiteX43314" fmla="*/ 6467636 w 12184637"/>
              <a:gd name="connsiteY43314" fmla="*/ 975581 h 4608812"/>
              <a:gd name="connsiteX43315" fmla="*/ 6472863 w 12184637"/>
              <a:gd name="connsiteY43315" fmla="*/ 979189 h 4608812"/>
              <a:gd name="connsiteX43316" fmla="*/ 6474851 w 12184637"/>
              <a:gd name="connsiteY43316" fmla="*/ 978820 h 4608812"/>
              <a:gd name="connsiteX43317" fmla="*/ 6677315 w 12184637"/>
              <a:gd name="connsiteY43317" fmla="*/ 1034848 h 4608812"/>
              <a:gd name="connsiteX43318" fmla="*/ 6675769 w 12184637"/>
              <a:gd name="connsiteY43318" fmla="*/ 1027117 h 4608812"/>
              <a:gd name="connsiteX43319" fmla="*/ 6547002 w 12184637"/>
              <a:gd name="connsiteY43319" fmla="*/ 942156 h 4608812"/>
              <a:gd name="connsiteX43320" fmla="*/ 6539272 w 12184637"/>
              <a:gd name="connsiteY43320" fmla="*/ 943702 h 4608812"/>
              <a:gd name="connsiteX43321" fmla="*/ 6540817 w 12184637"/>
              <a:gd name="connsiteY43321" fmla="*/ 951433 h 4608812"/>
              <a:gd name="connsiteX43322" fmla="*/ 6669585 w 12184637"/>
              <a:gd name="connsiteY43322" fmla="*/ 1036394 h 4608812"/>
              <a:gd name="connsiteX43323" fmla="*/ 6672677 w 12184637"/>
              <a:gd name="connsiteY43323" fmla="*/ 1037351 h 4608812"/>
              <a:gd name="connsiteX43324" fmla="*/ 6677315 w 12184637"/>
              <a:gd name="connsiteY43324" fmla="*/ 1034848 h 4608812"/>
              <a:gd name="connsiteX43325" fmla="*/ 6805861 w 12184637"/>
              <a:gd name="connsiteY43325" fmla="*/ 1132178 h 4608812"/>
              <a:gd name="connsiteX43326" fmla="*/ 6804757 w 12184637"/>
              <a:gd name="connsiteY43326" fmla="*/ 1124374 h 4608812"/>
              <a:gd name="connsiteX43327" fmla="*/ 6675990 w 12184637"/>
              <a:gd name="connsiteY43327" fmla="*/ 1027338 h 4608812"/>
              <a:gd name="connsiteX43328" fmla="*/ 6668186 w 12184637"/>
              <a:gd name="connsiteY43328" fmla="*/ 1028442 h 4608812"/>
              <a:gd name="connsiteX43329" fmla="*/ 6669290 w 12184637"/>
              <a:gd name="connsiteY43329" fmla="*/ 1036246 h 4608812"/>
              <a:gd name="connsiteX43330" fmla="*/ 6798057 w 12184637"/>
              <a:gd name="connsiteY43330" fmla="*/ 1133356 h 4608812"/>
              <a:gd name="connsiteX43331" fmla="*/ 6801444 w 12184637"/>
              <a:gd name="connsiteY43331" fmla="*/ 1134460 h 4608812"/>
              <a:gd name="connsiteX43332" fmla="*/ 6805861 w 12184637"/>
              <a:gd name="connsiteY43332" fmla="*/ 1132178 h 4608812"/>
              <a:gd name="connsiteX43333" fmla="*/ 6802548 w 12184637"/>
              <a:gd name="connsiteY43333" fmla="*/ 1134239 h 4608812"/>
              <a:gd name="connsiteX43334" fmla="*/ 6910259 w 12184637"/>
              <a:gd name="connsiteY43334" fmla="*/ 1111710 h 4608812"/>
              <a:gd name="connsiteX43335" fmla="*/ 6914602 w 12184637"/>
              <a:gd name="connsiteY43335" fmla="*/ 1105084 h 4608812"/>
              <a:gd name="connsiteX43336" fmla="*/ 6907977 w 12184637"/>
              <a:gd name="connsiteY43336" fmla="*/ 1100740 h 4608812"/>
              <a:gd name="connsiteX43337" fmla="*/ 6800266 w 12184637"/>
              <a:gd name="connsiteY43337" fmla="*/ 1123269 h 4608812"/>
              <a:gd name="connsiteX43338" fmla="*/ 6795922 w 12184637"/>
              <a:gd name="connsiteY43338" fmla="*/ 1129895 h 4608812"/>
              <a:gd name="connsiteX43339" fmla="*/ 6801444 w 12184637"/>
              <a:gd name="connsiteY43339" fmla="*/ 1134313 h 4608812"/>
              <a:gd name="connsiteX43340" fmla="*/ 6802548 w 12184637"/>
              <a:gd name="connsiteY43340" fmla="*/ 1134239 h 4608812"/>
              <a:gd name="connsiteX43341" fmla="*/ 7054413 w 12184637"/>
              <a:gd name="connsiteY43341" fmla="*/ 1215666 h 4608812"/>
              <a:gd name="connsiteX43342" fmla="*/ 7053309 w 12184637"/>
              <a:gd name="connsiteY43342" fmla="*/ 1207862 h 4608812"/>
              <a:gd name="connsiteX43343" fmla="*/ 6912541 w 12184637"/>
              <a:gd name="connsiteY43343" fmla="*/ 1101771 h 4608812"/>
              <a:gd name="connsiteX43344" fmla="*/ 6904737 w 12184637"/>
              <a:gd name="connsiteY43344" fmla="*/ 1102876 h 4608812"/>
              <a:gd name="connsiteX43345" fmla="*/ 6905841 w 12184637"/>
              <a:gd name="connsiteY43345" fmla="*/ 1110680 h 4608812"/>
              <a:gd name="connsiteX43346" fmla="*/ 7046609 w 12184637"/>
              <a:gd name="connsiteY43346" fmla="*/ 1216771 h 4608812"/>
              <a:gd name="connsiteX43347" fmla="*/ 7049996 w 12184637"/>
              <a:gd name="connsiteY43347" fmla="*/ 1217875 h 4608812"/>
              <a:gd name="connsiteX43348" fmla="*/ 7054413 w 12184637"/>
              <a:gd name="connsiteY43348" fmla="*/ 1215666 h 4608812"/>
              <a:gd name="connsiteX43349" fmla="*/ 7191646 w 12184637"/>
              <a:gd name="connsiteY43349" fmla="*/ 1326543 h 4608812"/>
              <a:gd name="connsiteX43350" fmla="*/ 7190837 w 12184637"/>
              <a:gd name="connsiteY43350" fmla="*/ 1318739 h 4608812"/>
              <a:gd name="connsiteX43351" fmla="*/ 7053456 w 12184637"/>
              <a:gd name="connsiteY43351" fmla="*/ 1208009 h 4608812"/>
              <a:gd name="connsiteX43352" fmla="*/ 7045652 w 12184637"/>
              <a:gd name="connsiteY43352" fmla="*/ 1208819 h 4608812"/>
              <a:gd name="connsiteX43353" fmla="*/ 7046462 w 12184637"/>
              <a:gd name="connsiteY43353" fmla="*/ 1216623 h 4608812"/>
              <a:gd name="connsiteX43354" fmla="*/ 7183842 w 12184637"/>
              <a:gd name="connsiteY43354" fmla="*/ 1327353 h 4608812"/>
              <a:gd name="connsiteX43355" fmla="*/ 7187376 w 12184637"/>
              <a:gd name="connsiteY43355" fmla="*/ 1328604 h 4608812"/>
              <a:gd name="connsiteX43356" fmla="*/ 7191646 w 12184637"/>
              <a:gd name="connsiteY43356" fmla="*/ 1326543 h 4608812"/>
              <a:gd name="connsiteX43357" fmla="*/ 7188186 w 12184637"/>
              <a:gd name="connsiteY43357" fmla="*/ 1328531 h 4608812"/>
              <a:gd name="connsiteX43358" fmla="*/ 7320561 w 12184637"/>
              <a:gd name="connsiteY43358" fmla="*/ 1307253 h 4608812"/>
              <a:gd name="connsiteX43359" fmla="*/ 7325199 w 12184637"/>
              <a:gd name="connsiteY43359" fmla="*/ 1300848 h 4608812"/>
              <a:gd name="connsiteX43360" fmla="*/ 7318794 w 12184637"/>
              <a:gd name="connsiteY43360" fmla="*/ 1296210 h 4608812"/>
              <a:gd name="connsiteX43361" fmla="*/ 7186419 w 12184637"/>
              <a:gd name="connsiteY43361" fmla="*/ 1317487 h 4608812"/>
              <a:gd name="connsiteX43362" fmla="*/ 7181781 w 12184637"/>
              <a:gd name="connsiteY43362" fmla="*/ 1323892 h 4608812"/>
              <a:gd name="connsiteX43363" fmla="*/ 7187303 w 12184637"/>
              <a:gd name="connsiteY43363" fmla="*/ 1328604 h 4608812"/>
              <a:gd name="connsiteX43364" fmla="*/ 7188186 w 12184637"/>
              <a:gd name="connsiteY43364" fmla="*/ 1328531 h 4608812"/>
              <a:gd name="connsiteX43365" fmla="*/ 7320413 w 12184637"/>
              <a:gd name="connsiteY43365" fmla="*/ 1307253 h 4608812"/>
              <a:gd name="connsiteX43366" fmla="*/ 7455807 w 12184637"/>
              <a:gd name="connsiteY43366" fmla="*/ 1289584 h 4608812"/>
              <a:gd name="connsiteX43367" fmla="*/ 7460592 w 12184637"/>
              <a:gd name="connsiteY43367" fmla="*/ 1283326 h 4608812"/>
              <a:gd name="connsiteX43368" fmla="*/ 7454334 w 12184637"/>
              <a:gd name="connsiteY43368" fmla="*/ 1278540 h 4608812"/>
              <a:gd name="connsiteX43369" fmla="*/ 7318941 w 12184637"/>
              <a:gd name="connsiteY43369" fmla="*/ 1296210 h 4608812"/>
              <a:gd name="connsiteX43370" fmla="*/ 7314156 w 12184637"/>
              <a:gd name="connsiteY43370" fmla="*/ 1302468 h 4608812"/>
              <a:gd name="connsiteX43371" fmla="*/ 7319677 w 12184637"/>
              <a:gd name="connsiteY43371" fmla="*/ 1307327 h 4608812"/>
              <a:gd name="connsiteX43372" fmla="*/ 7320413 w 12184637"/>
              <a:gd name="connsiteY43372" fmla="*/ 1307253 h 4608812"/>
              <a:gd name="connsiteX43373" fmla="*/ 7455438 w 12184637"/>
              <a:gd name="connsiteY43373" fmla="*/ 1289658 h 4608812"/>
              <a:gd name="connsiteX43374" fmla="*/ 7592230 w 12184637"/>
              <a:gd name="connsiteY43374" fmla="*/ 1280602 h 4608812"/>
              <a:gd name="connsiteX43375" fmla="*/ 7597458 w 12184637"/>
              <a:gd name="connsiteY43375" fmla="*/ 1274638 h 4608812"/>
              <a:gd name="connsiteX43376" fmla="*/ 7591494 w 12184637"/>
              <a:gd name="connsiteY43376" fmla="*/ 1269411 h 4608812"/>
              <a:gd name="connsiteX43377" fmla="*/ 7454776 w 12184637"/>
              <a:gd name="connsiteY43377" fmla="*/ 1278467 h 4608812"/>
              <a:gd name="connsiteX43378" fmla="*/ 7449549 w 12184637"/>
              <a:gd name="connsiteY43378" fmla="*/ 1284430 h 4608812"/>
              <a:gd name="connsiteX43379" fmla="*/ 7455144 w 12184637"/>
              <a:gd name="connsiteY43379" fmla="*/ 1289658 h 4608812"/>
              <a:gd name="connsiteX43380" fmla="*/ 7455438 w 12184637"/>
              <a:gd name="connsiteY43380" fmla="*/ 1289658 h 4608812"/>
              <a:gd name="connsiteX43381" fmla="*/ 7733807 w 12184637"/>
              <a:gd name="connsiteY43381" fmla="*/ 1279792 h 4608812"/>
              <a:gd name="connsiteX43382" fmla="*/ 7728433 w 12184637"/>
              <a:gd name="connsiteY43382" fmla="*/ 1274049 h 4608812"/>
              <a:gd name="connsiteX43383" fmla="*/ 7592009 w 12184637"/>
              <a:gd name="connsiteY43383" fmla="*/ 1269558 h 4608812"/>
              <a:gd name="connsiteX43384" fmla="*/ 7586267 w 12184637"/>
              <a:gd name="connsiteY43384" fmla="*/ 1274933 h 4608812"/>
              <a:gd name="connsiteX43385" fmla="*/ 7591641 w 12184637"/>
              <a:gd name="connsiteY43385" fmla="*/ 1280676 h 4608812"/>
              <a:gd name="connsiteX43386" fmla="*/ 7728065 w 12184637"/>
              <a:gd name="connsiteY43386" fmla="*/ 1285167 h 4608812"/>
              <a:gd name="connsiteX43387" fmla="*/ 7728286 w 12184637"/>
              <a:gd name="connsiteY43387" fmla="*/ 1285167 h 4608812"/>
              <a:gd name="connsiteX43388" fmla="*/ 7733807 w 12184637"/>
              <a:gd name="connsiteY43388" fmla="*/ 1279792 h 4608812"/>
              <a:gd name="connsiteX43389" fmla="*/ 7868243 w 12184637"/>
              <a:gd name="connsiteY43389" fmla="*/ 1303425 h 4608812"/>
              <a:gd name="connsiteX43390" fmla="*/ 7863679 w 12184637"/>
              <a:gd name="connsiteY43390" fmla="*/ 1297020 h 4608812"/>
              <a:gd name="connsiteX43391" fmla="*/ 7729169 w 12184637"/>
              <a:gd name="connsiteY43391" fmla="*/ 1274123 h 4608812"/>
              <a:gd name="connsiteX43392" fmla="*/ 7722764 w 12184637"/>
              <a:gd name="connsiteY43392" fmla="*/ 1278688 h 4608812"/>
              <a:gd name="connsiteX43393" fmla="*/ 7727328 w 12184637"/>
              <a:gd name="connsiteY43393" fmla="*/ 1285093 h 4608812"/>
              <a:gd name="connsiteX43394" fmla="*/ 7861838 w 12184637"/>
              <a:gd name="connsiteY43394" fmla="*/ 1307990 h 4608812"/>
              <a:gd name="connsiteX43395" fmla="*/ 7862795 w 12184637"/>
              <a:gd name="connsiteY43395" fmla="*/ 1308063 h 4608812"/>
              <a:gd name="connsiteX43396" fmla="*/ 7868243 w 12184637"/>
              <a:gd name="connsiteY43396" fmla="*/ 1303425 h 4608812"/>
              <a:gd name="connsiteX43397" fmla="*/ 7992152 w 12184637"/>
              <a:gd name="connsiteY43397" fmla="*/ 1389343 h 4608812"/>
              <a:gd name="connsiteX43398" fmla="*/ 7990605 w 12184637"/>
              <a:gd name="connsiteY43398" fmla="*/ 1381613 h 4608812"/>
              <a:gd name="connsiteX43399" fmla="*/ 7865814 w 12184637"/>
              <a:gd name="connsiteY43399" fmla="*/ 1297830 h 4608812"/>
              <a:gd name="connsiteX43400" fmla="*/ 7858083 w 12184637"/>
              <a:gd name="connsiteY43400" fmla="*/ 1299376 h 4608812"/>
              <a:gd name="connsiteX43401" fmla="*/ 7859630 w 12184637"/>
              <a:gd name="connsiteY43401" fmla="*/ 1307106 h 4608812"/>
              <a:gd name="connsiteX43402" fmla="*/ 7984421 w 12184637"/>
              <a:gd name="connsiteY43402" fmla="*/ 1390889 h 4608812"/>
              <a:gd name="connsiteX43403" fmla="*/ 7987587 w 12184637"/>
              <a:gd name="connsiteY43403" fmla="*/ 1391847 h 4608812"/>
              <a:gd name="connsiteX43404" fmla="*/ 7992152 w 12184637"/>
              <a:gd name="connsiteY43404" fmla="*/ 1389343 h 4608812"/>
              <a:gd name="connsiteX43405" fmla="*/ 8019392 w 12184637"/>
              <a:gd name="connsiteY43405" fmla="*/ 1407602 h 4608812"/>
              <a:gd name="connsiteX43406" fmla="*/ 8017846 w 12184637"/>
              <a:gd name="connsiteY43406" fmla="*/ 1399871 h 4608812"/>
              <a:gd name="connsiteX43407" fmla="*/ 7990605 w 12184637"/>
              <a:gd name="connsiteY43407" fmla="*/ 1381613 h 4608812"/>
              <a:gd name="connsiteX43408" fmla="*/ 7982875 w 12184637"/>
              <a:gd name="connsiteY43408" fmla="*/ 1383159 h 4608812"/>
              <a:gd name="connsiteX43409" fmla="*/ 7984421 w 12184637"/>
              <a:gd name="connsiteY43409" fmla="*/ 1390889 h 4608812"/>
              <a:gd name="connsiteX43410" fmla="*/ 8011661 w 12184637"/>
              <a:gd name="connsiteY43410" fmla="*/ 1409148 h 4608812"/>
              <a:gd name="connsiteX43411" fmla="*/ 8014827 w 12184637"/>
              <a:gd name="connsiteY43411" fmla="*/ 1410105 h 4608812"/>
              <a:gd name="connsiteX43412" fmla="*/ 8019392 w 12184637"/>
              <a:gd name="connsiteY43412" fmla="*/ 1407602 h 4608812"/>
              <a:gd name="connsiteX43413" fmla="*/ 8148085 w 12184637"/>
              <a:gd name="connsiteY43413" fmla="*/ 1448463 h 4608812"/>
              <a:gd name="connsiteX43414" fmla="*/ 8144551 w 12184637"/>
              <a:gd name="connsiteY43414" fmla="*/ 1441395 h 4608812"/>
              <a:gd name="connsiteX43415" fmla="*/ 8016521 w 12184637"/>
              <a:gd name="connsiteY43415" fmla="*/ 1399135 h 4608812"/>
              <a:gd name="connsiteX43416" fmla="*/ 8009453 w 12184637"/>
              <a:gd name="connsiteY43416" fmla="*/ 1402669 h 4608812"/>
              <a:gd name="connsiteX43417" fmla="*/ 8012987 w 12184637"/>
              <a:gd name="connsiteY43417" fmla="*/ 1409737 h 4608812"/>
              <a:gd name="connsiteX43418" fmla="*/ 8141018 w 12184637"/>
              <a:gd name="connsiteY43418" fmla="*/ 1451997 h 4608812"/>
              <a:gd name="connsiteX43419" fmla="*/ 8142784 w 12184637"/>
              <a:gd name="connsiteY43419" fmla="*/ 1452291 h 4608812"/>
              <a:gd name="connsiteX43420" fmla="*/ 8148085 w 12184637"/>
              <a:gd name="connsiteY43420" fmla="*/ 1448463 h 4608812"/>
              <a:gd name="connsiteX43421" fmla="*/ 8265661 w 12184637"/>
              <a:gd name="connsiteY43421" fmla="*/ 1513693 h 4608812"/>
              <a:gd name="connsiteX43422" fmla="*/ 8263453 w 12184637"/>
              <a:gd name="connsiteY43422" fmla="*/ 1506110 h 4608812"/>
              <a:gd name="connsiteX43423" fmla="*/ 8145435 w 12184637"/>
              <a:gd name="connsiteY43423" fmla="*/ 1441837 h 4608812"/>
              <a:gd name="connsiteX43424" fmla="*/ 8137851 w 12184637"/>
              <a:gd name="connsiteY43424" fmla="*/ 1444045 h 4608812"/>
              <a:gd name="connsiteX43425" fmla="*/ 8140060 w 12184637"/>
              <a:gd name="connsiteY43425" fmla="*/ 1451629 h 4608812"/>
              <a:gd name="connsiteX43426" fmla="*/ 8258079 w 12184637"/>
              <a:gd name="connsiteY43426" fmla="*/ 1515902 h 4608812"/>
              <a:gd name="connsiteX43427" fmla="*/ 8260803 w 12184637"/>
              <a:gd name="connsiteY43427" fmla="*/ 1516564 h 4608812"/>
              <a:gd name="connsiteX43428" fmla="*/ 8265661 w 12184637"/>
              <a:gd name="connsiteY43428" fmla="*/ 1513693 h 4608812"/>
              <a:gd name="connsiteX43429" fmla="*/ 5464078 w 12184637"/>
              <a:gd name="connsiteY43429" fmla="*/ 4281115 h 4608812"/>
              <a:gd name="connsiteX43430" fmla="*/ 5505455 w 12184637"/>
              <a:gd name="connsiteY43430" fmla="*/ 4269630 h 4608812"/>
              <a:gd name="connsiteX43431" fmla="*/ 5509357 w 12184637"/>
              <a:gd name="connsiteY43431" fmla="*/ 4262783 h 4608812"/>
              <a:gd name="connsiteX43432" fmla="*/ 5502510 w 12184637"/>
              <a:gd name="connsiteY43432" fmla="*/ 4258881 h 4608812"/>
              <a:gd name="connsiteX43433" fmla="*/ 5461207 w 12184637"/>
              <a:gd name="connsiteY43433" fmla="*/ 4270367 h 4608812"/>
              <a:gd name="connsiteX43434" fmla="*/ 5457305 w 12184637"/>
              <a:gd name="connsiteY43434" fmla="*/ 4277214 h 4608812"/>
              <a:gd name="connsiteX43435" fmla="*/ 5462679 w 12184637"/>
              <a:gd name="connsiteY43435" fmla="*/ 4281336 h 4608812"/>
              <a:gd name="connsiteX43436" fmla="*/ 5464078 w 12184637"/>
              <a:gd name="connsiteY43436" fmla="*/ 4281115 h 4608812"/>
              <a:gd name="connsiteX43437" fmla="*/ 5357914 w 12184637"/>
              <a:gd name="connsiteY43437" fmla="*/ 4297091 h 4608812"/>
              <a:gd name="connsiteX43438" fmla="*/ 5463490 w 12184637"/>
              <a:gd name="connsiteY43438" fmla="*/ 4281336 h 4608812"/>
              <a:gd name="connsiteX43439" fmla="*/ 5468201 w 12184637"/>
              <a:gd name="connsiteY43439" fmla="*/ 4275004 h 4608812"/>
              <a:gd name="connsiteX43440" fmla="*/ 5461870 w 12184637"/>
              <a:gd name="connsiteY43440" fmla="*/ 4270293 h 4608812"/>
              <a:gd name="connsiteX43441" fmla="*/ 5356368 w 12184637"/>
              <a:gd name="connsiteY43441" fmla="*/ 4286048 h 4608812"/>
              <a:gd name="connsiteX43442" fmla="*/ 5351656 w 12184637"/>
              <a:gd name="connsiteY43442" fmla="*/ 4292380 h 4608812"/>
              <a:gd name="connsiteX43443" fmla="*/ 5357178 w 12184637"/>
              <a:gd name="connsiteY43443" fmla="*/ 4297165 h 4608812"/>
              <a:gd name="connsiteX43444" fmla="*/ 5357914 w 12184637"/>
              <a:gd name="connsiteY43444" fmla="*/ 4297091 h 4608812"/>
              <a:gd name="connsiteX43445" fmla="*/ 5362626 w 12184637"/>
              <a:gd name="connsiteY43445" fmla="*/ 4292011 h 4608812"/>
              <a:gd name="connsiteX43446" fmla="*/ 5357472 w 12184637"/>
              <a:gd name="connsiteY43446" fmla="*/ 4286048 h 4608812"/>
              <a:gd name="connsiteX43447" fmla="*/ 5221932 w 12184637"/>
              <a:gd name="connsiteY43447" fmla="*/ 4275741 h 4608812"/>
              <a:gd name="connsiteX43448" fmla="*/ 5215968 w 12184637"/>
              <a:gd name="connsiteY43448" fmla="*/ 4280895 h 4608812"/>
              <a:gd name="connsiteX43449" fmla="*/ 5221122 w 12184637"/>
              <a:gd name="connsiteY43449" fmla="*/ 4286858 h 4608812"/>
              <a:gd name="connsiteX43450" fmla="*/ 5356662 w 12184637"/>
              <a:gd name="connsiteY43450" fmla="*/ 4297165 h 4608812"/>
              <a:gd name="connsiteX43451" fmla="*/ 5357178 w 12184637"/>
              <a:gd name="connsiteY43451" fmla="*/ 4297165 h 4608812"/>
              <a:gd name="connsiteX43452" fmla="*/ 5362626 w 12184637"/>
              <a:gd name="connsiteY43452" fmla="*/ 4292011 h 4608812"/>
              <a:gd name="connsiteX43453" fmla="*/ 5226791 w 12184637"/>
              <a:gd name="connsiteY43453" fmla="*/ 4283177 h 4608812"/>
              <a:gd name="connsiteX43454" fmla="*/ 5223478 w 12184637"/>
              <a:gd name="connsiteY43454" fmla="*/ 4276035 h 4608812"/>
              <a:gd name="connsiteX43455" fmla="*/ 5100085 w 12184637"/>
              <a:gd name="connsiteY43455" fmla="*/ 4230904 h 4608812"/>
              <a:gd name="connsiteX43456" fmla="*/ 5092944 w 12184637"/>
              <a:gd name="connsiteY43456" fmla="*/ 4234217 h 4608812"/>
              <a:gd name="connsiteX43457" fmla="*/ 5096257 w 12184637"/>
              <a:gd name="connsiteY43457" fmla="*/ 4241359 h 4608812"/>
              <a:gd name="connsiteX43458" fmla="*/ 5219723 w 12184637"/>
              <a:gd name="connsiteY43458" fmla="*/ 4286490 h 4608812"/>
              <a:gd name="connsiteX43459" fmla="*/ 5221711 w 12184637"/>
              <a:gd name="connsiteY43459" fmla="*/ 4286858 h 4608812"/>
              <a:gd name="connsiteX43460" fmla="*/ 5226791 w 12184637"/>
              <a:gd name="connsiteY43460" fmla="*/ 4283177 h 4608812"/>
              <a:gd name="connsiteX43461" fmla="*/ 5102662 w 12184637"/>
              <a:gd name="connsiteY43461" fmla="*/ 4239297 h 4608812"/>
              <a:gd name="connsiteX43462" fmla="*/ 5101263 w 12184637"/>
              <a:gd name="connsiteY43462" fmla="*/ 4231567 h 4608812"/>
              <a:gd name="connsiteX43463" fmla="*/ 4990681 w 12184637"/>
              <a:gd name="connsiteY43463" fmla="*/ 4154483 h 4608812"/>
              <a:gd name="connsiteX43464" fmla="*/ 4982951 w 12184637"/>
              <a:gd name="connsiteY43464" fmla="*/ 4155882 h 4608812"/>
              <a:gd name="connsiteX43465" fmla="*/ 4984350 w 12184637"/>
              <a:gd name="connsiteY43465" fmla="*/ 4163613 h 4608812"/>
              <a:gd name="connsiteX43466" fmla="*/ 5094932 w 12184637"/>
              <a:gd name="connsiteY43466" fmla="*/ 4240696 h 4608812"/>
              <a:gd name="connsiteX43467" fmla="*/ 5098171 w 12184637"/>
              <a:gd name="connsiteY43467" fmla="*/ 4241727 h 4608812"/>
              <a:gd name="connsiteX43468" fmla="*/ 5102662 w 12184637"/>
              <a:gd name="connsiteY43468" fmla="*/ 4239297 h 4608812"/>
              <a:gd name="connsiteX43469" fmla="*/ 4991344 w 12184637"/>
              <a:gd name="connsiteY43469" fmla="*/ 4163171 h 4608812"/>
              <a:gd name="connsiteX43470" fmla="*/ 4991712 w 12184637"/>
              <a:gd name="connsiteY43470" fmla="*/ 4155293 h 4608812"/>
              <a:gd name="connsiteX43471" fmla="*/ 4894824 w 12184637"/>
              <a:gd name="connsiteY43471" fmla="*/ 4049202 h 4608812"/>
              <a:gd name="connsiteX43472" fmla="*/ 4886946 w 12184637"/>
              <a:gd name="connsiteY43472" fmla="*/ 4048834 h 4608812"/>
              <a:gd name="connsiteX43473" fmla="*/ 4886578 w 12184637"/>
              <a:gd name="connsiteY43473" fmla="*/ 4056712 h 4608812"/>
              <a:gd name="connsiteX43474" fmla="*/ 4983466 w 12184637"/>
              <a:gd name="connsiteY43474" fmla="*/ 4162803 h 4608812"/>
              <a:gd name="connsiteX43475" fmla="*/ 4987663 w 12184637"/>
              <a:gd name="connsiteY43475" fmla="*/ 4164643 h 4608812"/>
              <a:gd name="connsiteX43476" fmla="*/ 4991344 w 12184637"/>
              <a:gd name="connsiteY43476" fmla="*/ 4163171 h 4608812"/>
              <a:gd name="connsiteX43477" fmla="*/ 4893572 w 12184637"/>
              <a:gd name="connsiteY43477" fmla="*/ 4057595 h 4608812"/>
              <a:gd name="connsiteX43478" fmla="*/ 4895339 w 12184637"/>
              <a:gd name="connsiteY43478" fmla="*/ 4049939 h 4608812"/>
              <a:gd name="connsiteX43479" fmla="*/ 4812881 w 12184637"/>
              <a:gd name="connsiteY43479" fmla="*/ 3917859 h 4608812"/>
              <a:gd name="connsiteX43480" fmla="*/ 4805224 w 12184637"/>
              <a:gd name="connsiteY43480" fmla="*/ 3916091 h 4608812"/>
              <a:gd name="connsiteX43481" fmla="*/ 4803457 w 12184637"/>
              <a:gd name="connsiteY43481" fmla="*/ 3923748 h 4608812"/>
              <a:gd name="connsiteX43482" fmla="*/ 4885916 w 12184637"/>
              <a:gd name="connsiteY43482" fmla="*/ 4055828 h 4608812"/>
              <a:gd name="connsiteX43483" fmla="*/ 4890701 w 12184637"/>
              <a:gd name="connsiteY43483" fmla="*/ 4058479 h 4608812"/>
              <a:gd name="connsiteX43484" fmla="*/ 4893572 w 12184637"/>
              <a:gd name="connsiteY43484" fmla="*/ 4057595 h 4608812"/>
              <a:gd name="connsiteX43485" fmla="*/ 4810378 w 12184637"/>
              <a:gd name="connsiteY43485" fmla="*/ 3925957 h 4608812"/>
              <a:gd name="connsiteX43486" fmla="*/ 4813323 w 12184637"/>
              <a:gd name="connsiteY43486" fmla="*/ 3918668 h 4608812"/>
              <a:gd name="connsiteX43487" fmla="*/ 4749933 w 12184637"/>
              <a:gd name="connsiteY43487" fmla="*/ 3767888 h 4608812"/>
              <a:gd name="connsiteX43488" fmla="*/ 4742645 w 12184637"/>
              <a:gd name="connsiteY43488" fmla="*/ 3764943 h 4608812"/>
              <a:gd name="connsiteX43489" fmla="*/ 4739700 w 12184637"/>
              <a:gd name="connsiteY43489" fmla="*/ 3772232 h 4608812"/>
              <a:gd name="connsiteX43490" fmla="*/ 4803089 w 12184637"/>
              <a:gd name="connsiteY43490" fmla="*/ 3923012 h 4608812"/>
              <a:gd name="connsiteX43491" fmla="*/ 4808243 w 12184637"/>
              <a:gd name="connsiteY43491" fmla="*/ 3926399 h 4608812"/>
              <a:gd name="connsiteX43492" fmla="*/ 4810378 w 12184637"/>
              <a:gd name="connsiteY43492" fmla="*/ 3925957 h 4608812"/>
              <a:gd name="connsiteX43493" fmla="*/ 4746179 w 12184637"/>
              <a:gd name="connsiteY43493" fmla="*/ 3775545 h 4608812"/>
              <a:gd name="connsiteX43494" fmla="*/ 4750302 w 12184637"/>
              <a:gd name="connsiteY43494" fmla="*/ 3768845 h 4608812"/>
              <a:gd name="connsiteX43495" fmla="*/ 4710619 w 12184637"/>
              <a:gd name="connsiteY43495" fmla="*/ 3606800 h 4608812"/>
              <a:gd name="connsiteX43496" fmla="*/ 4703919 w 12184637"/>
              <a:gd name="connsiteY43496" fmla="*/ 3602678 h 4608812"/>
              <a:gd name="connsiteX43497" fmla="*/ 4699796 w 12184637"/>
              <a:gd name="connsiteY43497" fmla="*/ 3609377 h 4608812"/>
              <a:gd name="connsiteX43498" fmla="*/ 4739479 w 12184637"/>
              <a:gd name="connsiteY43498" fmla="*/ 3771422 h 4608812"/>
              <a:gd name="connsiteX43499" fmla="*/ 4744927 w 12184637"/>
              <a:gd name="connsiteY43499" fmla="*/ 3775692 h 4608812"/>
              <a:gd name="connsiteX43500" fmla="*/ 4746179 w 12184637"/>
              <a:gd name="connsiteY43500" fmla="*/ 3775545 h 4608812"/>
              <a:gd name="connsiteX43501" fmla="*/ 4705465 w 12184637"/>
              <a:gd name="connsiteY43501" fmla="*/ 3613574 h 4608812"/>
              <a:gd name="connsiteX43502" fmla="*/ 4710619 w 12184637"/>
              <a:gd name="connsiteY43502" fmla="*/ 3607610 h 4608812"/>
              <a:gd name="connsiteX43503" fmla="*/ 4699060 w 12184637"/>
              <a:gd name="connsiteY43503" fmla="*/ 3441516 h 4608812"/>
              <a:gd name="connsiteX43504" fmla="*/ 4693096 w 12184637"/>
              <a:gd name="connsiteY43504" fmla="*/ 3436363 h 4608812"/>
              <a:gd name="connsiteX43505" fmla="*/ 4687943 w 12184637"/>
              <a:gd name="connsiteY43505" fmla="*/ 3442326 h 4608812"/>
              <a:gd name="connsiteX43506" fmla="*/ 4699502 w 12184637"/>
              <a:gd name="connsiteY43506" fmla="*/ 3608420 h 4608812"/>
              <a:gd name="connsiteX43507" fmla="*/ 4705097 w 12184637"/>
              <a:gd name="connsiteY43507" fmla="*/ 3613574 h 4608812"/>
              <a:gd name="connsiteX43508" fmla="*/ 4705465 w 12184637"/>
              <a:gd name="connsiteY43508" fmla="*/ 3613574 h 4608812"/>
              <a:gd name="connsiteX43509" fmla="*/ 4699134 w 12184637"/>
              <a:gd name="connsiteY43509" fmla="*/ 3442694 h 4608812"/>
              <a:gd name="connsiteX43510" fmla="*/ 4720190 w 12184637"/>
              <a:gd name="connsiteY43510" fmla="*/ 3279987 h 4608812"/>
              <a:gd name="connsiteX43511" fmla="*/ 4715404 w 12184637"/>
              <a:gd name="connsiteY43511" fmla="*/ 3273729 h 4608812"/>
              <a:gd name="connsiteX43512" fmla="*/ 4709146 w 12184637"/>
              <a:gd name="connsiteY43512" fmla="*/ 3278515 h 4608812"/>
              <a:gd name="connsiteX43513" fmla="*/ 4688090 w 12184637"/>
              <a:gd name="connsiteY43513" fmla="*/ 3441222 h 4608812"/>
              <a:gd name="connsiteX43514" fmla="*/ 4692875 w 12184637"/>
              <a:gd name="connsiteY43514" fmla="*/ 3447480 h 4608812"/>
              <a:gd name="connsiteX43515" fmla="*/ 4693612 w 12184637"/>
              <a:gd name="connsiteY43515" fmla="*/ 3447553 h 4608812"/>
              <a:gd name="connsiteX43516" fmla="*/ 4699134 w 12184637"/>
              <a:gd name="connsiteY43516" fmla="*/ 3442694 h 4608812"/>
              <a:gd name="connsiteX43517" fmla="*/ 4719895 w 12184637"/>
              <a:gd name="connsiteY43517" fmla="*/ 3280944 h 4608812"/>
              <a:gd name="connsiteX43518" fmla="*/ 4720411 w 12184637"/>
              <a:gd name="connsiteY43518" fmla="*/ 3279398 h 4608812"/>
              <a:gd name="connsiteX43519" fmla="*/ 4716877 w 12184637"/>
              <a:gd name="connsiteY43519" fmla="*/ 3272330 h 4608812"/>
              <a:gd name="connsiteX43520" fmla="*/ 4709809 w 12184637"/>
              <a:gd name="connsiteY43520" fmla="*/ 3275864 h 4608812"/>
              <a:gd name="connsiteX43521" fmla="*/ 4709294 w 12184637"/>
              <a:gd name="connsiteY43521" fmla="*/ 3277410 h 4608812"/>
              <a:gd name="connsiteX43522" fmla="*/ 4712827 w 12184637"/>
              <a:gd name="connsiteY43522" fmla="*/ 3284478 h 4608812"/>
              <a:gd name="connsiteX43523" fmla="*/ 4714594 w 12184637"/>
              <a:gd name="connsiteY43523" fmla="*/ 3284773 h 4608812"/>
              <a:gd name="connsiteX43524" fmla="*/ 4719895 w 12184637"/>
              <a:gd name="connsiteY43524" fmla="*/ 3280944 h 4608812"/>
              <a:gd name="connsiteX43525" fmla="*/ 4720411 w 12184637"/>
              <a:gd name="connsiteY43525" fmla="*/ 3279398 h 4608812"/>
              <a:gd name="connsiteX43526" fmla="*/ 4768634 w 12184637"/>
              <a:gd name="connsiteY43526" fmla="*/ 3133403 h 4608812"/>
              <a:gd name="connsiteX43527" fmla="*/ 4765100 w 12184637"/>
              <a:gd name="connsiteY43527" fmla="*/ 3126336 h 4608812"/>
              <a:gd name="connsiteX43528" fmla="*/ 4758032 w 12184637"/>
              <a:gd name="connsiteY43528" fmla="*/ 3129869 h 4608812"/>
              <a:gd name="connsiteX43529" fmla="*/ 4709809 w 12184637"/>
              <a:gd name="connsiteY43529" fmla="*/ 3275864 h 4608812"/>
              <a:gd name="connsiteX43530" fmla="*/ 4713343 w 12184637"/>
              <a:gd name="connsiteY43530" fmla="*/ 3282932 h 4608812"/>
              <a:gd name="connsiteX43531" fmla="*/ 4715110 w 12184637"/>
              <a:gd name="connsiteY43531" fmla="*/ 3283227 h 4608812"/>
              <a:gd name="connsiteX43532" fmla="*/ 4720411 w 12184637"/>
              <a:gd name="connsiteY43532" fmla="*/ 3279398 h 4608812"/>
              <a:gd name="connsiteX43533" fmla="*/ 4768634 w 12184637"/>
              <a:gd name="connsiteY43533" fmla="*/ 3133330 h 4608812"/>
              <a:gd name="connsiteX43534" fmla="*/ 4770474 w 12184637"/>
              <a:gd name="connsiteY43534" fmla="*/ 3127808 h 4608812"/>
              <a:gd name="connsiteX43535" fmla="*/ 4766940 w 12184637"/>
              <a:gd name="connsiteY43535" fmla="*/ 3120740 h 4608812"/>
              <a:gd name="connsiteX43536" fmla="*/ 4759873 w 12184637"/>
              <a:gd name="connsiteY43536" fmla="*/ 3124274 h 4608812"/>
              <a:gd name="connsiteX43537" fmla="*/ 4758032 w 12184637"/>
              <a:gd name="connsiteY43537" fmla="*/ 3129796 h 4608812"/>
              <a:gd name="connsiteX43538" fmla="*/ 4761566 w 12184637"/>
              <a:gd name="connsiteY43538" fmla="*/ 3136864 h 4608812"/>
              <a:gd name="connsiteX43539" fmla="*/ 4763333 w 12184637"/>
              <a:gd name="connsiteY43539" fmla="*/ 3137158 h 4608812"/>
              <a:gd name="connsiteX43540" fmla="*/ 4768634 w 12184637"/>
              <a:gd name="connsiteY43540" fmla="*/ 3133330 h 4608812"/>
              <a:gd name="connsiteX43541" fmla="*/ 4770033 w 12184637"/>
              <a:gd name="connsiteY43541" fmla="*/ 3128839 h 4608812"/>
              <a:gd name="connsiteX43542" fmla="*/ 4771064 w 12184637"/>
              <a:gd name="connsiteY43542" fmla="*/ 3126998 h 4608812"/>
              <a:gd name="connsiteX43543" fmla="*/ 4768928 w 12184637"/>
              <a:gd name="connsiteY43543" fmla="*/ 3119415 h 4608812"/>
              <a:gd name="connsiteX43544" fmla="*/ 4761345 w 12184637"/>
              <a:gd name="connsiteY43544" fmla="*/ 3121550 h 4608812"/>
              <a:gd name="connsiteX43545" fmla="*/ 4760314 w 12184637"/>
              <a:gd name="connsiteY43545" fmla="*/ 3123390 h 4608812"/>
              <a:gd name="connsiteX43546" fmla="*/ 4762449 w 12184637"/>
              <a:gd name="connsiteY43546" fmla="*/ 3130974 h 4608812"/>
              <a:gd name="connsiteX43547" fmla="*/ 4765247 w 12184637"/>
              <a:gd name="connsiteY43547" fmla="*/ 3131710 h 4608812"/>
              <a:gd name="connsiteX43548" fmla="*/ 4770033 w 12184637"/>
              <a:gd name="connsiteY43548" fmla="*/ 3128839 h 4608812"/>
              <a:gd name="connsiteX43549" fmla="*/ 4771137 w 12184637"/>
              <a:gd name="connsiteY43549" fmla="*/ 3126998 h 4608812"/>
              <a:gd name="connsiteX43550" fmla="*/ 4837030 w 12184637"/>
              <a:gd name="connsiteY43550" fmla="*/ 3009716 h 4608812"/>
              <a:gd name="connsiteX43551" fmla="*/ 4834895 w 12184637"/>
              <a:gd name="connsiteY43551" fmla="*/ 3002133 h 4608812"/>
              <a:gd name="connsiteX43552" fmla="*/ 4827311 w 12184637"/>
              <a:gd name="connsiteY43552" fmla="*/ 3004268 h 4608812"/>
              <a:gd name="connsiteX43553" fmla="*/ 4761418 w 12184637"/>
              <a:gd name="connsiteY43553" fmla="*/ 3121550 h 4608812"/>
              <a:gd name="connsiteX43554" fmla="*/ 4763554 w 12184637"/>
              <a:gd name="connsiteY43554" fmla="*/ 3129133 h 4608812"/>
              <a:gd name="connsiteX43555" fmla="*/ 4766352 w 12184637"/>
              <a:gd name="connsiteY43555" fmla="*/ 3129869 h 4608812"/>
              <a:gd name="connsiteX43556" fmla="*/ 4771137 w 12184637"/>
              <a:gd name="connsiteY43556" fmla="*/ 3126998 h 4608812"/>
              <a:gd name="connsiteX43557" fmla="*/ 4836956 w 12184637"/>
              <a:gd name="connsiteY43557" fmla="*/ 3009716 h 4608812"/>
              <a:gd name="connsiteX43558" fmla="*/ 4844392 w 12184637"/>
              <a:gd name="connsiteY43558" fmla="*/ 2996464 h 4608812"/>
              <a:gd name="connsiteX43559" fmla="*/ 4842257 w 12184637"/>
              <a:gd name="connsiteY43559" fmla="*/ 2988881 h 4608812"/>
              <a:gd name="connsiteX43560" fmla="*/ 4834674 w 12184637"/>
              <a:gd name="connsiteY43560" fmla="*/ 2991016 h 4608812"/>
              <a:gd name="connsiteX43561" fmla="*/ 4827238 w 12184637"/>
              <a:gd name="connsiteY43561" fmla="*/ 3004268 h 4608812"/>
              <a:gd name="connsiteX43562" fmla="*/ 4829373 w 12184637"/>
              <a:gd name="connsiteY43562" fmla="*/ 3011851 h 4608812"/>
              <a:gd name="connsiteX43563" fmla="*/ 4832171 w 12184637"/>
              <a:gd name="connsiteY43563" fmla="*/ 3012588 h 4608812"/>
              <a:gd name="connsiteX43564" fmla="*/ 4836956 w 12184637"/>
              <a:gd name="connsiteY43564" fmla="*/ 3009716 h 4608812"/>
              <a:gd name="connsiteX43565" fmla="*/ 4844392 w 12184637"/>
              <a:gd name="connsiteY43565" fmla="*/ 2996464 h 4608812"/>
              <a:gd name="connsiteX43566" fmla="*/ 4847190 w 12184637"/>
              <a:gd name="connsiteY43566" fmla="*/ 2991458 h 4608812"/>
              <a:gd name="connsiteX43567" fmla="*/ 4845055 w 12184637"/>
              <a:gd name="connsiteY43567" fmla="*/ 2983875 h 4608812"/>
              <a:gd name="connsiteX43568" fmla="*/ 4837471 w 12184637"/>
              <a:gd name="connsiteY43568" fmla="*/ 2986010 h 4608812"/>
              <a:gd name="connsiteX43569" fmla="*/ 4834674 w 12184637"/>
              <a:gd name="connsiteY43569" fmla="*/ 2991016 h 4608812"/>
              <a:gd name="connsiteX43570" fmla="*/ 4836809 w 12184637"/>
              <a:gd name="connsiteY43570" fmla="*/ 2998599 h 4608812"/>
              <a:gd name="connsiteX43571" fmla="*/ 4839607 w 12184637"/>
              <a:gd name="connsiteY43571" fmla="*/ 2999336 h 4608812"/>
              <a:gd name="connsiteX43572" fmla="*/ 4844392 w 12184637"/>
              <a:gd name="connsiteY43572" fmla="*/ 2996464 h 4608812"/>
              <a:gd name="connsiteX43573" fmla="*/ 4846601 w 12184637"/>
              <a:gd name="connsiteY43573" fmla="*/ 2992415 h 4608812"/>
              <a:gd name="connsiteX43574" fmla="*/ 4855951 w 12184637"/>
              <a:gd name="connsiteY43574" fmla="*/ 2981666 h 4608812"/>
              <a:gd name="connsiteX43575" fmla="*/ 4855435 w 12184637"/>
              <a:gd name="connsiteY43575" fmla="*/ 2973788 h 4608812"/>
              <a:gd name="connsiteX43576" fmla="*/ 4847558 w 12184637"/>
              <a:gd name="connsiteY43576" fmla="*/ 2974304 h 4608812"/>
              <a:gd name="connsiteX43577" fmla="*/ 4838208 w 12184637"/>
              <a:gd name="connsiteY43577" fmla="*/ 2985053 h 4608812"/>
              <a:gd name="connsiteX43578" fmla="*/ 4838723 w 12184637"/>
              <a:gd name="connsiteY43578" fmla="*/ 2992930 h 4608812"/>
              <a:gd name="connsiteX43579" fmla="*/ 4842404 w 12184637"/>
              <a:gd name="connsiteY43579" fmla="*/ 2994329 h 4608812"/>
              <a:gd name="connsiteX43580" fmla="*/ 4846601 w 12184637"/>
              <a:gd name="connsiteY43580" fmla="*/ 2992415 h 4608812"/>
              <a:gd name="connsiteX43581" fmla="*/ 4855951 w 12184637"/>
              <a:gd name="connsiteY43581" fmla="*/ 2981666 h 4608812"/>
              <a:gd name="connsiteX43582" fmla="*/ 4933108 w 12184637"/>
              <a:gd name="connsiteY43582" fmla="*/ 2893171 h 4608812"/>
              <a:gd name="connsiteX43583" fmla="*/ 4932592 w 12184637"/>
              <a:gd name="connsiteY43583" fmla="*/ 2885293 h 4608812"/>
              <a:gd name="connsiteX43584" fmla="*/ 4924715 w 12184637"/>
              <a:gd name="connsiteY43584" fmla="*/ 2885809 h 4608812"/>
              <a:gd name="connsiteX43585" fmla="*/ 4847558 w 12184637"/>
              <a:gd name="connsiteY43585" fmla="*/ 2974304 h 4608812"/>
              <a:gd name="connsiteX43586" fmla="*/ 4848073 w 12184637"/>
              <a:gd name="connsiteY43586" fmla="*/ 2982181 h 4608812"/>
              <a:gd name="connsiteX43587" fmla="*/ 4851754 w 12184637"/>
              <a:gd name="connsiteY43587" fmla="*/ 2983580 h 4608812"/>
              <a:gd name="connsiteX43588" fmla="*/ 4855951 w 12184637"/>
              <a:gd name="connsiteY43588" fmla="*/ 2981666 h 4608812"/>
              <a:gd name="connsiteX43589" fmla="*/ 4933108 w 12184637"/>
              <a:gd name="connsiteY43589" fmla="*/ 2893171 h 4608812"/>
              <a:gd name="connsiteX43590" fmla="*/ 4943268 w 12184637"/>
              <a:gd name="connsiteY43590" fmla="*/ 2881465 h 4608812"/>
              <a:gd name="connsiteX43591" fmla="*/ 4942752 w 12184637"/>
              <a:gd name="connsiteY43591" fmla="*/ 2873587 h 4608812"/>
              <a:gd name="connsiteX43592" fmla="*/ 4934875 w 12184637"/>
              <a:gd name="connsiteY43592" fmla="*/ 2874102 h 4608812"/>
              <a:gd name="connsiteX43593" fmla="*/ 4924715 w 12184637"/>
              <a:gd name="connsiteY43593" fmla="*/ 2885809 h 4608812"/>
              <a:gd name="connsiteX43594" fmla="*/ 4925230 w 12184637"/>
              <a:gd name="connsiteY43594" fmla="*/ 2893686 h 4608812"/>
              <a:gd name="connsiteX43595" fmla="*/ 4928911 w 12184637"/>
              <a:gd name="connsiteY43595" fmla="*/ 2895085 h 4608812"/>
              <a:gd name="connsiteX43596" fmla="*/ 4933108 w 12184637"/>
              <a:gd name="connsiteY43596" fmla="*/ 2893171 h 4608812"/>
              <a:gd name="connsiteX43597" fmla="*/ 4943268 w 12184637"/>
              <a:gd name="connsiteY43597" fmla="*/ 2881391 h 4608812"/>
              <a:gd name="connsiteX43598" fmla="*/ 4947317 w 12184637"/>
              <a:gd name="connsiteY43598" fmla="*/ 2876679 h 4608812"/>
              <a:gd name="connsiteX43599" fmla="*/ 4946728 w 12184637"/>
              <a:gd name="connsiteY43599" fmla="*/ 2868802 h 4608812"/>
              <a:gd name="connsiteX43600" fmla="*/ 4938851 w 12184637"/>
              <a:gd name="connsiteY43600" fmla="*/ 2869390 h 4608812"/>
              <a:gd name="connsiteX43601" fmla="*/ 4934801 w 12184637"/>
              <a:gd name="connsiteY43601" fmla="*/ 2874102 h 4608812"/>
              <a:gd name="connsiteX43602" fmla="*/ 4935390 w 12184637"/>
              <a:gd name="connsiteY43602" fmla="*/ 2881980 h 4608812"/>
              <a:gd name="connsiteX43603" fmla="*/ 4939071 w 12184637"/>
              <a:gd name="connsiteY43603" fmla="*/ 2883379 h 4608812"/>
              <a:gd name="connsiteX43604" fmla="*/ 4943268 w 12184637"/>
              <a:gd name="connsiteY43604" fmla="*/ 2881391 h 4608812"/>
              <a:gd name="connsiteX43605" fmla="*/ 4946434 w 12184637"/>
              <a:gd name="connsiteY43605" fmla="*/ 2877563 h 4608812"/>
              <a:gd name="connsiteX43606" fmla="*/ 4949673 w 12184637"/>
              <a:gd name="connsiteY43606" fmla="*/ 2875207 h 4608812"/>
              <a:gd name="connsiteX43607" fmla="*/ 4950925 w 12184637"/>
              <a:gd name="connsiteY43607" fmla="*/ 2867403 h 4608812"/>
              <a:gd name="connsiteX43608" fmla="*/ 4943121 w 12184637"/>
              <a:gd name="connsiteY43608" fmla="*/ 2866151 h 4608812"/>
              <a:gd name="connsiteX43609" fmla="*/ 4939881 w 12184637"/>
              <a:gd name="connsiteY43609" fmla="*/ 2868507 h 4608812"/>
              <a:gd name="connsiteX43610" fmla="*/ 4938630 w 12184637"/>
              <a:gd name="connsiteY43610" fmla="*/ 2876311 h 4608812"/>
              <a:gd name="connsiteX43611" fmla="*/ 4943194 w 12184637"/>
              <a:gd name="connsiteY43611" fmla="*/ 2878593 h 4608812"/>
              <a:gd name="connsiteX43612" fmla="*/ 4946434 w 12184637"/>
              <a:gd name="connsiteY43612" fmla="*/ 2877563 h 4608812"/>
              <a:gd name="connsiteX43613" fmla="*/ 4949673 w 12184637"/>
              <a:gd name="connsiteY43613" fmla="*/ 2875207 h 4608812"/>
              <a:gd name="connsiteX43614" fmla="*/ 4961232 w 12184637"/>
              <a:gd name="connsiteY43614" fmla="*/ 2866814 h 4608812"/>
              <a:gd name="connsiteX43615" fmla="*/ 4962484 w 12184637"/>
              <a:gd name="connsiteY43615" fmla="*/ 2859010 h 4608812"/>
              <a:gd name="connsiteX43616" fmla="*/ 4954679 w 12184637"/>
              <a:gd name="connsiteY43616" fmla="*/ 2857758 h 4608812"/>
              <a:gd name="connsiteX43617" fmla="*/ 4943121 w 12184637"/>
              <a:gd name="connsiteY43617" fmla="*/ 2866151 h 4608812"/>
              <a:gd name="connsiteX43618" fmla="*/ 4941869 w 12184637"/>
              <a:gd name="connsiteY43618" fmla="*/ 2873955 h 4608812"/>
              <a:gd name="connsiteX43619" fmla="*/ 4946434 w 12184637"/>
              <a:gd name="connsiteY43619" fmla="*/ 2876238 h 4608812"/>
              <a:gd name="connsiteX43620" fmla="*/ 4949673 w 12184637"/>
              <a:gd name="connsiteY43620" fmla="*/ 2875207 h 4608812"/>
              <a:gd name="connsiteX43621" fmla="*/ 4961232 w 12184637"/>
              <a:gd name="connsiteY43621" fmla="*/ 2866887 h 4608812"/>
              <a:gd name="connsiteX43622" fmla="*/ 5048328 w 12184637"/>
              <a:gd name="connsiteY43622" fmla="*/ 2803719 h 4608812"/>
              <a:gd name="connsiteX43623" fmla="*/ 5049580 w 12184637"/>
              <a:gd name="connsiteY43623" fmla="*/ 2795915 h 4608812"/>
              <a:gd name="connsiteX43624" fmla="*/ 5041776 w 12184637"/>
              <a:gd name="connsiteY43624" fmla="*/ 2794663 h 4608812"/>
              <a:gd name="connsiteX43625" fmla="*/ 4954679 w 12184637"/>
              <a:gd name="connsiteY43625" fmla="*/ 2857832 h 4608812"/>
              <a:gd name="connsiteX43626" fmla="*/ 4953428 w 12184637"/>
              <a:gd name="connsiteY43626" fmla="*/ 2865636 h 4608812"/>
              <a:gd name="connsiteX43627" fmla="*/ 4957992 w 12184637"/>
              <a:gd name="connsiteY43627" fmla="*/ 2867918 h 4608812"/>
              <a:gd name="connsiteX43628" fmla="*/ 4961232 w 12184637"/>
              <a:gd name="connsiteY43628" fmla="*/ 2866887 h 4608812"/>
              <a:gd name="connsiteX43629" fmla="*/ 5048255 w 12184637"/>
              <a:gd name="connsiteY43629" fmla="*/ 2803645 h 4608812"/>
              <a:gd name="connsiteX43630" fmla="*/ 5061654 w 12184637"/>
              <a:gd name="connsiteY43630" fmla="*/ 2794000 h 4608812"/>
              <a:gd name="connsiteX43631" fmla="*/ 5062905 w 12184637"/>
              <a:gd name="connsiteY43631" fmla="*/ 2786196 h 4608812"/>
              <a:gd name="connsiteX43632" fmla="*/ 5055101 w 12184637"/>
              <a:gd name="connsiteY43632" fmla="*/ 2784945 h 4608812"/>
              <a:gd name="connsiteX43633" fmla="*/ 5041702 w 12184637"/>
              <a:gd name="connsiteY43633" fmla="*/ 2794589 h 4608812"/>
              <a:gd name="connsiteX43634" fmla="*/ 5040451 w 12184637"/>
              <a:gd name="connsiteY43634" fmla="*/ 2802394 h 4608812"/>
              <a:gd name="connsiteX43635" fmla="*/ 5045015 w 12184637"/>
              <a:gd name="connsiteY43635" fmla="*/ 2804676 h 4608812"/>
              <a:gd name="connsiteX43636" fmla="*/ 5048255 w 12184637"/>
              <a:gd name="connsiteY43636" fmla="*/ 2803645 h 4608812"/>
              <a:gd name="connsiteX43637" fmla="*/ 5061654 w 12184637"/>
              <a:gd name="connsiteY43637" fmla="*/ 2794000 h 4608812"/>
              <a:gd name="connsiteX43638" fmla="*/ 5067986 w 12184637"/>
              <a:gd name="connsiteY43638" fmla="*/ 2789362 h 4608812"/>
              <a:gd name="connsiteX43639" fmla="*/ 5069237 w 12184637"/>
              <a:gd name="connsiteY43639" fmla="*/ 2781558 h 4608812"/>
              <a:gd name="connsiteX43640" fmla="*/ 5061433 w 12184637"/>
              <a:gd name="connsiteY43640" fmla="*/ 2780307 h 4608812"/>
              <a:gd name="connsiteX43641" fmla="*/ 5055101 w 12184637"/>
              <a:gd name="connsiteY43641" fmla="*/ 2784945 h 4608812"/>
              <a:gd name="connsiteX43642" fmla="*/ 5053850 w 12184637"/>
              <a:gd name="connsiteY43642" fmla="*/ 2792749 h 4608812"/>
              <a:gd name="connsiteX43643" fmla="*/ 5058415 w 12184637"/>
              <a:gd name="connsiteY43643" fmla="*/ 2795031 h 4608812"/>
              <a:gd name="connsiteX43644" fmla="*/ 5061654 w 12184637"/>
              <a:gd name="connsiteY43644" fmla="*/ 2794000 h 4608812"/>
              <a:gd name="connsiteX43645" fmla="*/ 5065851 w 12184637"/>
              <a:gd name="connsiteY43645" fmla="*/ 2790319 h 4608812"/>
              <a:gd name="connsiteX43646" fmla="*/ 5101926 w 12184637"/>
              <a:gd name="connsiteY43646" fmla="*/ 2783104 h 4608812"/>
              <a:gd name="connsiteX43647" fmla="*/ 5106270 w 12184637"/>
              <a:gd name="connsiteY43647" fmla="*/ 2776552 h 4608812"/>
              <a:gd name="connsiteX43648" fmla="*/ 5099717 w 12184637"/>
              <a:gd name="connsiteY43648" fmla="*/ 2772208 h 4608812"/>
              <a:gd name="connsiteX43649" fmla="*/ 5063642 w 12184637"/>
              <a:gd name="connsiteY43649" fmla="*/ 2779423 h 4608812"/>
              <a:gd name="connsiteX43650" fmla="*/ 5059298 w 12184637"/>
              <a:gd name="connsiteY43650" fmla="*/ 2785975 h 4608812"/>
              <a:gd name="connsiteX43651" fmla="*/ 5064820 w 12184637"/>
              <a:gd name="connsiteY43651" fmla="*/ 2790466 h 4608812"/>
              <a:gd name="connsiteX43652" fmla="*/ 5065851 w 12184637"/>
              <a:gd name="connsiteY43652" fmla="*/ 2790319 h 4608812"/>
              <a:gd name="connsiteX43653" fmla="*/ 5101631 w 12184637"/>
              <a:gd name="connsiteY43653" fmla="*/ 2783104 h 4608812"/>
              <a:gd name="connsiteX43654" fmla="*/ 5144186 w 12184637"/>
              <a:gd name="connsiteY43654" fmla="*/ 2776404 h 4608812"/>
              <a:gd name="connsiteX43655" fmla="*/ 5148824 w 12184637"/>
              <a:gd name="connsiteY43655" fmla="*/ 2770073 h 4608812"/>
              <a:gd name="connsiteX43656" fmla="*/ 5142418 w 12184637"/>
              <a:gd name="connsiteY43656" fmla="*/ 2765435 h 4608812"/>
              <a:gd name="connsiteX43657" fmla="*/ 5099864 w 12184637"/>
              <a:gd name="connsiteY43657" fmla="*/ 2772134 h 4608812"/>
              <a:gd name="connsiteX43658" fmla="*/ 5095226 w 12184637"/>
              <a:gd name="connsiteY43658" fmla="*/ 2778539 h 4608812"/>
              <a:gd name="connsiteX43659" fmla="*/ 5100748 w 12184637"/>
              <a:gd name="connsiteY43659" fmla="*/ 2783251 h 4608812"/>
              <a:gd name="connsiteX43660" fmla="*/ 5101631 w 12184637"/>
              <a:gd name="connsiteY43660" fmla="*/ 2783104 h 4608812"/>
              <a:gd name="connsiteX43661" fmla="*/ 5145658 w 12184637"/>
              <a:gd name="connsiteY43661" fmla="*/ 2775963 h 4608812"/>
              <a:gd name="connsiteX43662" fmla="*/ 5167892 w 12184637"/>
              <a:gd name="connsiteY43662" fmla="*/ 2765803 h 4608812"/>
              <a:gd name="connsiteX43663" fmla="*/ 5170616 w 12184637"/>
              <a:gd name="connsiteY43663" fmla="*/ 2758440 h 4608812"/>
              <a:gd name="connsiteX43664" fmla="*/ 5163254 w 12184637"/>
              <a:gd name="connsiteY43664" fmla="*/ 2755716 h 4608812"/>
              <a:gd name="connsiteX43665" fmla="*/ 5141020 w 12184637"/>
              <a:gd name="connsiteY43665" fmla="*/ 2765876 h 4608812"/>
              <a:gd name="connsiteX43666" fmla="*/ 5138296 w 12184637"/>
              <a:gd name="connsiteY43666" fmla="*/ 2773239 h 4608812"/>
              <a:gd name="connsiteX43667" fmla="*/ 5143376 w 12184637"/>
              <a:gd name="connsiteY43667" fmla="*/ 2776478 h 4608812"/>
              <a:gd name="connsiteX43668" fmla="*/ 5145658 w 12184637"/>
              <a:gd name="connsiteY43668" fmla="*/ 2775963 h 4608812"/>
              <a:gd name="connsiteX43669" fmla="*/ 5168260 w 12184637"/>
              <a:gd name="connsiteY43669" fmla="*/ 2765655 h 4608812"/>
              <a:gd name="connsiteX43670" fmla="*/ 5234742 w 12184637"/>
              <a:gd name="connsiteY43670" fmla="*/ 2729580 h 4608812"/>
              <a:gd name="connsiteX43671" fmla="*/ 5236951 w 12184637"/>
              <a:gd name="connsiteY43671" fmla="*/ 2721997 h 4608812"/>
              <a:gd name="connsiteX43672" fmla="*/ 5229368 w 12184637"/>
              <a:gd name="connsiteY43672" fmla="*/ 2719788 h 4608812"/>
              <a:gd name="connsiteX43673" fmla="*/ 5162886 w 12184637"/>
              <a:gd name="connsiteY43673" fmla="*/ 2755864 h 4608812"/>
              <a:gd name="connsiteX43674" fmla="*/ 5160677 w 12184637"/>
              <a:gd name="connsiteY43674" fmla="*/ 2763447 h 4608812"/>
              <a:gd name="connsiteX43675" fmla="*/ 5165610 w 12184637"/>
              <a:gd name="connsiteY43675" fmla="*/ 2766392 h 4608812"/>
              <a:gd name="connsiteX43676" fmla="*/ 5168260 w 12184637"/>
              <a:gd name="connsiteY43676" fmla="*/ 2765655 h 4608812"/>
              <a:gd name="connsiteX43677" fmla="*/ 5237245 w 12184637"/>
              <a:gd name="connsiteY43677" fmla="*/ 2726930 h 4608812"/>
              <a:gd name="connsiteX43678" fmla="*/ 5240411 w 12184637"/>
              <a:gd name="connsiteY43678" fmla="*/ 2719862 h 4608812"/>
              <a:gd name="connsiteX43679" fmla="*/ 5237614 w 12184637"/>
              <a:gd name="connsiteY43679" fmla="*/ 2712499 h 4608812"/>
              <a:gd name="connsiteX43680" fmla="*/ 5230251 w 12184637"/>
              <a:gd name="connsiteY43680" fmla="*/ 2715297 h 4608812"/>
              <a:gd name="connsiteX43681" fmla="*/ 5227085 w 12184637"/>
              <a:gd name="connsiteY43681" fmla="*/ 2722365 h 4608812"/>
              <a:gd name="connsiteX43682" fmla="*/ 5229883 w 12184637"/>
              <a:gd name="connsiteY43682" fmla="*/ 2729727 h 4608812"/>
              <a:gd name="connsiteX43683" fmla="*/ 5232165 w 12184637"/>
              <a:gd name="connsiteY43683" fmla="*/ 2730243 h 4608812"/>
              <a:gd name="connsiteX43684" fmla="*/ 5237245 w 12184637"/>
              <a:gd name="connsiteY43684" fmla="*/ 2726930 h 4608812"/>
              <a:gd name="connsiteX43685" fmla="*/ 5236288 w 12184637"/>
              <a:gd name="connsiteY43685" fmla="*/ 2723101 h 4608812"/>
              <a:gd name="connsiteX43686" fmla="*/ 5277370 w 12184637"/>
              <a:gd name="connsiteY43686" fmla="*/ 2715592 h 4608812"/>
              <a:gd name="connsiteX43687" fmla="*/ 5281861 w 12184637"/>
              <a:gd name="connsiteY43687" fmla="*/ 2709113 h 4608812"/>
              <a:gd name="connsiteX43688" fmla="*/ 5275382 w 12184637"/>
              <a:gd name="connsiteY43688" fmla="*/ 2704622 h 4608812"/>
              <a:gd name="connsiteX43689" fmla="*/ 5234227 w 12184637"/>
              <a:gd name="connsiteY43689" fmla="*/ 2712131 h 4608812"/>
              <a:gd name="connsiteX43690" fmla="*/ 5229736 w 12184637"/>
              <a:gd name="connsiteY43690" fmla="*/ 2718610 h 4608812"/>
              <a:gd name="connsiteX43691" fmla="*/ 5235258 w 12184637"/>
              <a:gd name="connsiteY43691" fmla="*/ 2723175 h 4608812"/>
              <a:gd name="connsiteX43692" fmla="*/ 5236288 w 12184637"/>
              <a:gd name="connsiteY43692" fmla="*/ 2723101 h 4608812"/>
              <a:gd name="connsiteX43693" fmla="*/ 5277002 w 12184637"/>
              <a:gd name="connsiteY43693" fmla="*/ 2715665 h 4608812"/>
              <a:gd name="connsiteX43694" fmla="*/ 5328685 w 12184637"/>
              <a:gd name="connsiteY43694" fmla="*/ 2709849 h 4608812"/>
              <a:gd name="connsiteX43695" fmla="*/ 5333618 w 12184637"/>
              <a:gd name="connsiteY43695" fmla="*/ 2703665 h 4608812"/>
              <a:gd name="connsiteX43696" fmla="*/ 5327434 w 12184637"/>
              <a:gd name="connsiteY43696" fmla="*/ 2698732 h 4608812"/>
              <a:gd name="connsiteX43697" fmla="*/ 5275750 w 12184637"/>
              <a:gd name="connsiteY43697" fmla="*/ 2704548 h 4608812"/>
              <a:gd name="connsiteX43698" fmla="*/ 5270817 w 12184637"/>
              <a:gd name="connsiteY43698" fmla="*/ 2710733 h 4608812"/>
              <a:gd name="connsiteX43699" fmla="*/ 5276413 w 12184637"/>
              <a:gd name="connsiteY43699" fmla="*/ 2715665 h 4608812"/>
              <a:gd name="connsiteX43700" fmla="*/ 5277002 w 12184637"/>
              <a:gd name="connsiteY43700" fmla="*/ 2715665 h 4608812"/>
              <a:gd name="connsiteX43701" fmla="*/ 5330011 w 12184637"/>
              <a:gd name="connsiteY43701" fmla="*/ 2709555 h 4608812"/>
              <a:gd name="connsiteX43702" fmla="*/ 5350551 w 12184637"/>
              <a:gd name="connsiteY43702" fmla="*/ 2701824 h 4608812"/>
              <a:gd name="connsiteX43703" fmla="*/ 5353791 w 12184637"/>
              <a:gd name="connsiteY43703" fmla="*/ 2694683 h 4608812"/>
              <a:gd name="connsiteX43704" fmla="*/ 5346650 w 12184637"/>
              <a:gd name="connsiteY43704" fmla="*/ 2691443 h 4608812"/>
              <a:gd name="connsiteX43705" fmla="*/ 5326108 w 12184637"/>
              <a:gd name="connsiteY43705" fmla="*/ 2699174 h 4608812"/>
              <a:gd name="connsiteX43706" fmla="*/ 5322869 w 12184637"/>
              <a:gd name="connsiteY43706" fmla="*/ 2706315 h 4608812"/>
              <a:gd name="connsiteX43707" fmla="*/ 5328096 w 12184637"/>
              <a:gd name="connsiteY43707" fmla="*/ 2709923 h 4608812"/>
              <a:gd name="connsiteX43708" fmla="*/ 5330011 w 12184637"/>
              <a:gd name="connsiteY43708" fmla="*/ 2709555 h 4608812"/>
              <a:gd name="connsiteX43709" fmla="*/ 5350478 w 12184637"/>
              <a:gd name="connsiteY43709" fmla="*/ 2701824 h 4608812"/>
              <a:gd name="connsiteX43710" fmla="*/ 5369988 w 12184637"/>
              <a:gd name="connsiteY43710" fmla="*/ 2694609 h 4608812"/>
              <a:gd name="connsiteX43711" fmla="*/ 5373301 w 12184637"/>
              <a:gd name="connsiteY43711" fmla="*/ 2687468 h 4608812"/>
              <a:gd name="connsiteX43712" fmla="*/ 5366159 w 12184637"/>
              <a:gd name="connsiteY43712" fmla="*/ 2684154 h 4608812"/>
              <a:gd name="connsiteX43713" fmla="*/ 5346650 w 12184637"/>
              <a:gd name="connsiteY43713" fmla="*/ 2691370 h 4608812"/>
              <a:gd name="connsiteX43714" fmla="*/ 5343336 w 12184637"/>
              <a:gd name="connsiteY43714" fmla="*/ 2698511 h 4608812"/>
              <a:gd name="connsiteX43715" fmla="*/ 5348637 w 12184637"/>
              <a:gd name="connsiteY43715" fmla="*/ 2702119 h 4608812"/>
              <a:gd name="connsiteX43716" fmla="*/ 5350478 w 12184637"/>
              <a:gd name="connsiteY43716" fmla="*/ 2701824 h 4608812"/>
              <a:gd name="connsiteX43717" fmla="*/ 9812411 w 12184637"/>
              <a:gd name="connsiteY43717" fmla="*/ 1298051 h 4608812"/>
              <a:gd name="connsiteX43718" fmla="*/ 9833982 w 12184637"/>
              <a:gd name="connsiteY43718" fmla="*/ 1246146 h 4608812"/>
              <a:gd name="connsiteX43719" fmla="*/ 9830964 w 12184637"/>
              <a:gd name="connsiteY43719" fmla="*/ 1238858 h 4608812"/>
              <a:gd name="connsiteX43720" fmla="*/ 9823676 w 12184637"/>
              <a:gd name="connsiteY43720" fmla="*/ 1241876 h 4608812"/>
              <a:gd name="connsiteX43721" fmla="*/ 9802104 w 12184637"/>
              <a:gd name="connsiteY43721" fmla="*/ 1293780 h 4608812"/>
              <a:gd name="connsiteX43722" fmla="*/ 9805122 w 12184637"/>
              <a:gd name="connsiteY43722" fmla="*/ 1301069 h 4608812"/>
              <a:gd name="connsiteX43723" fmla="*/ 9807331 w 12184637"/>
              <a:gd name="connsiteY43723" fmla="*/ 1301511 h 4608812"/>
              <a:gd name="connsiteX43724" fmla="*/ 9812411 w 12184637"/>
              <a:gd name="connsiteY43724" fmla="*/ 1298051 h 4608812"/>
              <a:gd name="connsiteX43725" fmla="*/ 9799380 w 12184637"/>
              <a:gd name="connsiteY43725" fmla="*/ 1318886 h 4608812"/>
              <a:gd name="connsiteX43726" fmla="*/ 9811969 w 12184637"/>
              <a:gd name="connsiteY43726" fmla="*/ 1298860 h 4608812"/>
              <a:gd name="connsiteX43727" fmla="*/ 9810202 w 12184637"/>
              <a:gd name="connsiteY43727" fmla="*/ 1291204 h 4608812"/>
              <a:gd name="connsiteX43728" fmla="*/ 9802545 w 12184637"/>
              <a:gd name="connsiteY43728" fmla="*/ 1292971 h 4608812"/>
              <a:gd name="connsiteX43729" fmla="*/ 9789956 w 12184637"/>
              <a:gd name="connsiteY43729" fmla="*/ 1312996 h 4608812"/>
              <a:gd name="connsiteX43730" fmla="*/ 9791723 w 12184637"/>
              <a:gd name="connsiteY43730" fmla="*/ 1320653 h 4608812"/>
              <a:gd name="connsiteX43731" fmla="*/ 9794741 w 12184637"/>
              <a:gd name="connsiteY43731" fmla="*/ 1321536 h 4608812"/>
              <a:gd name="connsiteX43732" fmla="*/ 9799380 w 12184637"/>
              <a:gd name="connsiteY43732" fmla="*/ 1318886 h 4608812"/>
              <a:gd name="connsiteX43733" fmla="*/ 9719130 w 12184637"/>
              <a:gd name="connsiteY43733" fmla="*/ 1446549 h 4608812"/>
              <a:gd name="connsiteX43734" fmla="*/ 9799453 w 12184637"/>
              <a:gd name="connsiteY43734" fmla="*/ 1318960 h 4608812"/>
              <a:gd name="connsiteX43735" fmla="*/ 9797686 w 12184637"/>
              <a:gd name="connsiteY43735" fmla="*/ 1311303 h 4608812"/>
              <a:gd name="connsiteX43736" fmla="*/ 9790029 w 12184637"/>
              <a:gd name="connsiteY43736" fmla="*/ 1313070 h 4608812"/>
              <a:gd name="connsiteX43737" fmla="*/ 9709706 w 12184637"/>
              <a:gd name="connsiteY43737" fmla="*/ 1440659 h 4608812"/>
              <a:gd name="connsiteX43738" fmla="*/ 9711473 w 12184637"/>
              <a:gd name="connsiteY43738" fmla="*/ 1448316 h 4608812"/>
              <a:gd name="connsiteX43739" fmla="*/ 9714492 w 12184637"/>
              <a:gd name="connsiteY43739" fmla="*/ 1449199 h 4608812"/>
              <a:gd name="connsiteX43740" fmla="*/ 9719130 w 12184637"/>
              <a:gd name="connsiteY43740" fmla="*/ 1446549 h 4608812"/>
              <a:gd name="connsiteX43741" fmla="*/ 9683349 w 12184637"/>
              <a:gd name="connsiteY43741" fmla="*/ 1509349 h 4608812"/>
              <a:gd name="connsiteX43742" fmla="*/ 9719204 w 12184637"/>
              <a:gd name="connsiteY43742" fmla="*/ 1446328 h 4608812"/>
              <a:gd name="connsiteX43743" fmla="*/ 9717142 w 12184637"/>
              <a:gd name="connsiteY43743" fmla="*/ 1438745 h 4608812"/>
              <a:gd name="connsiteX43744" fmla="*/ 9709560 w 12184637"/>
              <a:gd name="connsiteY43744" fmla="*/ 1440806 h 4608812"/>
              <a:gd name="connsiteX43745" fmla="*/ 9673704 w 12184637"/>
              <a:gd name="connsiteY43745" fmla="*/ 1503827 h 4608812"/>
              <a:gd name="connsiteX43746" fmla="*/ 9675766 w 12184637"/>
              <a:gd name="connsiteY43746" fmla="*/ 1511411 h 4608812"/>
              <a:gd name="connsiteX43747" fmla="*/ 9678564 w 12184637"/>
              <a:gd name="connsiteY43747" fmla="*/ 1512147 h 4608812"/>
              <a:gd name="connsiteX43748" fmla="*/ 9683349 w 12184637"/>
              <a:gd name="connsiteY43748" fmla="*/ 1509349 h 4608812"/>
              <a:gd name="connsiteX43749" fmla="*/ 5369767 w 12184637"/>
              <a:gd name="connsiteY43749" fmla="*/ 3867280 h 4608812"/>
              <a:gd name="connsiteX43750" fmla="*/ 5425058 w 12184637"/>
              <a:gd name="connsiteY43750" fmla="*/ 3858077 h 4608812"/>
              <a:gd name="connsiteX43751" fmla="*/ 5429623 w 12184637"/>
              <a:gd name="connsiteY43751" fmla="*/ 3851671 h 4608812"/>
              <a:gd name="connsiteX43752" fmla="*/ 5423217 w 12184637"/>
              <a:gd name="connsiteY43752" fmla="*/ 3847106 h 4608812"/>
              <a:gd name="connsiteX43753" fmla="*/ 5367926 w 12184637"/>
              <a:gd name="connsiteY43753" fmla="*/ 3856309 h 4608812"/>
              <a:gd name="connsiteX43754" fmla="*/ 5363362 w 12184637"/>
              <a:gd name="connsiteY43754" fmla="*/ 3862714 h 4608812"/>
              <a:gd name="connsiteX43755" fmla="*/ 5368883 w 12184637"/>
              <a:gd name="connsiteY43755" fmla="*/ 3867353 h 4608812"/>
              <a:gd name="connsiteX43756" fmla="*/ 5369767 w 12184637"/>
              <a:gd name="connsiteY43756" fmla="*/ 3867280 h 4608812"/>
              <a:gd name="connsiteX43757" fmla="*/ 5426089 w 12184637"/>
              <a:gd name="connsiteY43757" fmla="*/ 3857782 h 4608812"/>
              <a:gd name="connsiteX43758" fmla="*/ 5482558 w 12184637"/>
              <a:gd name="connsiteY43758" fmla="*/ 3835842 h 4608812"/>
              <a:gd name="connsiteX43759" fmla="*/ 5485723 w 12184637"/>
              <a:gd name="connsiteY43759" fmla="*/ 3828627 h 4608812"/>
              <a:gd name="connsiteX43760" fmla="*/ 5478508 w 12184637"/>
              <a:gd name="connsiteY43760" fmla="*/ 3825461 h 4608812"/>
              <a:gd name="connsiteX43761" fmla="*/ 5422040 w 12184637"/>
              <a:gd name="connsiteY43761" fmla="*/ 3847401 h 4608812"/>
              <a:gd name="connsiteX43762" fmla="*/ 5418874 w 12184637"/>
              <a:gd name="connsiteY43762" fmla="*/ 3854616 h 4608812"/>
              <a:gd name="connsiteX43763" fmla="*/ 5424101 w 12184637"/>
              <a:gd name="connsiteY43763" fmla="*/ 3858150 h 4608812"/>
              <a:gd name="connsiteX43764" fmla="*/ 5426089 w 12184637"/>
              <a:gd name="connsiteY43764" fmla="*/ 3857782 h 4608812"/>
              <a:gd name="connsiteX43765" fmla="*/ 5483441 w 12184637"/>
              <a:gd name="connsiteY43765" fmla="*/ 3835474 h 4608812"/>
              <a:gd name="connsiteX43766" fmla="*/ 5540499 w 12184637"/>
              <a:gd name="connsiteY43766" fmla="*/ 3801239 h 4608812"/>
              <a:gd name="connsiteX43767" fmla="*/ 5542413 w 12184637"/>
              <a:gd name="connsiteY43767" fmla="*/ 3793583 h 4608812"/>
              <a:gd name="connsiteX43768" fmla="*/ 5534757 w 12184637"/>
              <a:gd name="connsiteY43768" fmla="*/ 3791668 h 4608812"/>
              <a:gd name="connsiteX43769" fmla="*/ 5477699 w 12184637"/>
              <a:gd name="connsiteY43769" fmla="*/ 3825903 h 4608812"/>
              <a:gd name="connsiteX43770" fmla="*/ 5475784 w 12184637"/>
              <a:gd name="connsiteY43770" fmla="*/ 3833560 h 4608812"/>
              <a:gd name="connsiteX43771" fmla="*/ 5480570 w 12184637"/>
              <a:gd name="connsiteY43771" fmla="*/ 3836284 h 4608812"/>
              <a:gd name="connsiteX43772" fmla="*/ 5483441 w 12184637"/>
              <a:gd name="connsiteY43772" fmla="*/ 3835474 h 4608812"/>
              <a:gd name="connsiteX43773" fmla="*/ 5541162 w 12184637"/>
              <a:gd name="connsiteY43773" fmla="*/ 3800724 h 4608812"/>
              <a:gd name="connsiteX43774" fmla="*/ 5598220 w 12184637"/>
              <a:gd name="connsiteY43774" fmla="*/ 3754636 h 4608812"/>
              <a:gd name="connsiteX43775" fmla="*/ 5599030 w 12184637"/>
              <a:gd name="connsiteY43775" fmla="*/ 3746758 h 4608812"/>
              <a:gd name="connsiteX43776" fmla="*/ 5591152 w 12184637"/>
              <a:gd name="connsiteY43776" fmla="*/ 3745948 h 4608812"/>
              <a:gd name="connsiteX43777" fmla="*/ 5534094 w 12184637"/>
              <a:gd name="connsiteY43777" fmla="*/ 3792036 h 4608812"/>
              <a:gd name="connsiteX43778" fmla="*/ 5533284 w 12184637"/>
              <a:gd name="connsiteY43778" fmla="*/ 3799914 h 4608812"/>
              <a:gd name="connsiteX43779" fmla="*/ 5537628 w 12184637"/>
              <a:gd name="connsiteY43779" fmla="*/ 3801975 h 4608812"/>
              <a:gd name="connsiteX43780" fmla="*/ 5541162 w 12184637"/>
              <a:gd name="connsiteY43780" fmla="*/ 3800724 h 4608812"/>
              <a:gd name="connsiteX43781" fmla="*/ 5598662 w 12184637"/>
              <a:gd name="connsiteY43781" fmla="*/ 3754268 h 4608812"/>
              <a:gd name="connsiteX43782" fmla="*/ 5655130 w 12184637"/>
              <a:gd name="connsiteY43782" fmla="*/ 3696989 h 4608812"/>
              <a:gd name="connsiteX43783" fmla="*/ 5655057 w 12184637"/>
              <a:gd name="connsiteY43783" fmla="*/ 3689111 h 4608812"/>
              <a:gd name="connsiteX43784" fmla="*/ 5647179 w 12184637"/>
              <a:gd name="connsiteY43784" fmla="*/ 3689185 h 4608812"/>
              <a:gd name="connsiteX43785" fmla="*/ 5590710 w 12184637"/>
              <a:gd name="connsiteY43785" fmla="*/ 3746464 h 4608812"/>
              <a:gd name="connsiteX43786" fmla="*/ 5590784 w 12184637"/>
              <a:gd name="connsiteY43786" fmla="*/ 3754341 h 4608812"/>
              <a:gd name="connsiteX43787" fmla="*/ 5594759 w 12184637"/>
              <a:gd name="connsiteY43787" fmla="*/ 3755961 h 4608812"/>
              <a:gd name="connsiteX43788" fmla="*/ 5598662 w 12184637"/>
              <a:gd name="connsiteY43788" fmla="*/ 3754268 h 4608812"/>
              <a:gd name="connsiteX43789" fmla="*/ 5655498 w 12184637"/>
              <a:gd name="connsiteY43789" fmla="*/ 3696547 h 4608812"/>
              <a:gd name="connsiteX43790" fmla="*/ 5710790 w 12184637"/>
              <a:gd name="connsiteY43790" fmla="*/ 3628666 h 4608812"/>
              <a:gd name="connsiteX43791" fmla="*/ 5709980 w 12184637"/>
              <a:gd name="connsiteY43791" fmla="*/ 3620789 h 4608812"/>
              <a:gd name="connsiteX43792" fmla="*/ 5702102 w 12184637"/>
              <a:gd name="connsiteY43792" fmla="*/ 3621599 h 4608812"/>
              <a:gd name="connsiteX43793" fmla="*/ 5646811 w 12184637"/>
              <a:gd name="connsiteY43793" fmla="*/ 3689479 h 4608812"/>
              <a:gd name="connsiteX43794" fmla="*/ 5647621 w 12184637"/>
              <a:gd name="connsiteY43794" fmla="*/ 3697357 h 4608812"/>
              <a:gd name="connsiteX43795" fmla="*/ 5651155 w 12184637"/>
              <a:gd name="connsiteY43795" fmla="*/ 3698609 h 4608812"/>
              <a:gd name="connsiteX43796" fmla="*/ 5655498 w 12184637"/>
              <a:gd name="connsiteY43796" fmla="*/ 3696547 h 4608812"/>
              <a:gd name="connsiteX43797" fmla="*/ 5710937 w 12184637"/>
              <a:gd name="connsiteY43797" fmla="*/ 3628372 h 4608812"/>
              <a:gd name="connsiteX43798" fmla="*/ 5766302 w 12184637"/>
              <a:gd name="connsiteY43798" fmla="*/ 3551951 h 4608812"/>
              <a:gd name="connsiteX43799" fmla="*/ 5765050 w 12184637"/>
              <a:gd name="connsiteY43799" fmla="*/ 3544147 h 4608812"/>
              <a:gd name="connsiteX43800" fmla="*/ 5757246 w 12184637"/>
              <a:gd name="connsiteY43800" fmla="*/ 3545399 h 4608812"/>
              <a:gd name="connsiteX43801" fmla="*/ 5701881 w 12184637"/>
              <a:gd name="connsiteY43801" fmla="*/ 3621820 h 4608812"/>
              <a:gd name="connsiteX43802" fmla="*/ 5703133 w 12184637"/>
              <a:gd name="connsiteY43802" fmla="*/ 3629624 h 4608812"/>
              <a:gd name="connsiteX43803" fmla="*/ 5706446 w 12184637"/>
              <a:gd name="connsiteY43803" fmla="*/ 3630654 h 4608812"/>
              <a:gd name="connsiteX43804" fmla="*/ 5710937 w 12184637"/>
              <a:gd name="connsiteY43804" fmla="*/ 3628372 h 4608812"/>
              <a:gd name="connsiteX43805" fmla="*/ 5766449 w 12184637"/>
              <a:gd name="connsiteY43805" fmla="*/ 3551878 h 4608812"/>
              <a:gd name="connsiteX43806" fmla="*/ 5823212 w 12184637"/>
              <a:gd name="connsiteY43806" fmla="*/ 3469272 h 4608812"/>
              <a:gd name="connsiteX43807" fmla="*/ 5821740 w 12184637"/>
              <a:gd name="connsiteY43807" fmla="*/ 3461542 h 4608812"/>
              <a:gd name="connsiteX43808" fmla="*/ 5814009 w 12184637"/>
              <a:gd name="connsiteY43808" fmla="*/ 3463014 h 4608812"/>
              <a:gd name="connsiteX43809" fmla="*/ 5757246 w 12184637"/>
              <a:gd name="connsiteY43809" fmla="*/ 3545620 h 4608812"/>
              <a:gd name="connsiteX43810" fmla="*/ 5758718 w 12184637"/>
              <a:gd name="connsiteY43810" fmla="*/ 3553350 h 4608812"/>
              <a:gd name="connsiteX43811" fmla="*/ 5761884 w 12184637"/>
              <a:gd name="connsiteY43811" fmla="*/ 3554307 h 4608812"/>
              <a:gd name="connsiteX43812" fmla="*/ 5766449 w 12184637"/>
              <a:gd name="connsiteY43812" fmla="*/ 3551878 h 4608812"/>
              <a:gd name="connsiteX43813" fmla="*/ 5823212 w 12184637"/>
              <a:gd name="connsiteY43813" fmla="*/ 3469272 h 4608812"/>
              <a:gd name="connsiteX43814" fmla="*/ 5882847 w 12184637"/>
              <a:gd name="connsiteY43814" fmla="*/ 3382618 h 4608812"/>
              <a:gd name="connsiteX43815" fmla="*/ 5881375 w 12184637"/>
              <a:gd name="connsiteY43815" fmla="*/ 3374887 h 4608812"/>
              <a:gd name="connsiteX43816" fmla="*/ 5873644 w 12184637"/>
              <a:gd name="connsiteY43816" fmla="*/ 3376360 h 4608812"/>
              <a:gd name="connsiteX43817" fmla="*/ 5814009 w 12184637"/>
              <a:gd name="connsiteY43817" fmla="*/ 3463014 h 4608812"/>
              <a:gd name="connsiteX43818" fmla="*/ 5815482 w 12184637"/>
              <a:gd name="connsiteY43818" fmla="*/ 3470745 h 4608812"/>
              <a:gd name="connsiteX43819" fmla="*/ 5818648 w 12184637"/>
              <a:gd name="connsiteY43819" fmla="*/ 3471702 h 4608812"/>
              <a:gd name="connsiteX43820" fmla="*/ 5823212 w 12184637"/>
              <a:gd name="connsiteY43820" fmla="*/ 3469272 h 4608812"/>
              <a:gd name="connsiteX43821" fmla="*/ 5882774 w 12184637"/>
              <a:gd name="connsiteY43821" fmla="*/ 3382691 h 4608812"/>
              <a:gd name="connsiteX43822" fmla="*/ 5946825 w 12184637"/>
              <a:gd name="connsiteY43822" fmla="*/ 3294123 h 4608812"/>
              <a:gd name="connsiteX43823" fmla="*/ 5945574 w 12184637"/>
              <a:gd name="connsiteY43823" fmla="*/ 3286319 h 4608812"/>
              <a:gd name="connsiteX43824" fmla="*/ 5937770 w 12184637"/>
              <a:gd name="connsiteY43824" fmla="*/ 3287570 h 4608812"/>
              <a:gd name="connsiteX43825" fmla="*/ 5873718 w 12184637"/>
              <a:gd name="connsiteY43825" fmla="*/ 3376139 h 4608812"/>
              <a:gd name="connsiteX43826" fmla="*/ 5874969 w 12184637"/>
              <a:gd name="connsiteY43826" fmla="*/ 3383943 h 4608812"/>
              <a:gd name="connsiteX43827" fmla="*/ 5878282 w 12184637"/>
              <a:gd name="connsiteY43827" fmla="*/ 3384974 h 4608812"/>
              <a:gd name="connsiteX43828" fmla="*/ 5882774 w 12184637"/>
              <a:gd name="connsiteY43828" fmla="*/ 3382691 h 4608812"/>
              <a:gd name="connsiteX43829" fmla="*/ 5946825 w 12184637"/>
              <a:gd name="connsiteY43829" fmla="*/ 3294123 h 4608812"/>
              <a:gd name="connsiteX43830" fmla="*/ 6013823 w 12184637"/>
              <a:gd name="connsiteY43830" fmla="*/ 3204376 h 4608812"/>
              <a:gd name="connsiteX43831" fmla="*/ 6012718 w 12184637"/>
              <a:gd name="connsiteY43831" fmla="*/ 3196572 h 4608812"/>
              <a:gd name="connsiteX43832" fmla="*/ 6004914 w 12184637"/>
              <a:gd name="connsiteY43832" fmla="*/ 3197676 h 4608812"/>
              <a:gd name="connsiteX43833" fmla="*/ 5937917 w 12184637"/>
              <a:gd name="connsiteY43833" fmla="*/ 3287423 h 4608812"/>
              <a:gd name="connsiteX43834" fmla="*/ 5939021 w 12184637"/>
              <a:gd name="connsiteY43834" fmla="*/ 3295227 h 4608812"/>
              <a:gd name="connsiteX43835" fmla="*/ 5942408 w 12184637"/>
              <a:gd name="connsiteY43835" fmla="*/ 3296332 h 4608812"/>
              <a:gd name="connsiteX43836" fmla="*/ 5946825 w 12184637"/>
              <a:gd name="connsiteY43836" fmla="*/ 3294123 h 4608812"/>
              <a:gd name="connsiteX43837" fmla="*/ 6013749 w 12184637"/>
              <a:gd name="connsiteY43837" fmla="*/ 3204450 h 4608812"/>
              <a:gd name="connsiteX43838" fmla="*/ 6082145 w 12184637"/>
              <a:gd name="connsiteY43838" fmla="*/ 3114335 h 4608812"/>
              <a:gd name="connsiteX43839" fmla="*/ 6081041 w 12184637"/>
              <a:gd name="connsiteY43839" fmla="*/ 3106531 h 4608812"/>
              <a:gd name="connsiteX43840" fmla="*/ 6073237 w 12184637"/>
              <a:gd name="connsiteY43840" fmla="*/ 3107635 h 4608812"/>
              <a:gd name="connsiteX43841" fmla="*/ 6004841 w 12184637"/>
              <a:gd name="connsiteY43841" fmla="*/ 3197750 h 4608812"/>
              <a:gd name="connsiteX43842" fmla="*/ 6005945 w 12184637"/>
              <a:gd name="connsiteY43842" fmla="*/ 3205554 h 4608812"/>
              <a:gd name="connsiteX43843" fmla="*/ 6009331 w 12184637"/>
              <a:gd name="connsiteY43843" fmla="*/ 3206658 h 4608812"/>
              <a:gd name="connsiteX43844" fmla="*/ 6013749 w 12184637"/>
              <a:gd name="connsiteY43844" fmla="*/ 3204450 h 4608812"/>
              <a:gd name="connsiteX43845" fmla="*/ 6082292 w 12184637"/>
              <a:gd name="connsiteY43845" fmla="*/ 3114114 h 4608812"/>
              <a:gd name="connsiteX43846" fmla="*/ 6147228 w 12184637"/>
              <a:gd name="connsiteY43846" fmla="*/ 3019435 h 4608812"/>
              <a:gd name="connsiteX43847" fmla="*/ 6145755 w 12184637"/>
              <a:gd name="connsiteY43847" fmla="*/ 3011704 h 4608812"/>
              <a:gd name="connsiteX43848" fmla="*/ 6138025 w 12184637"/>
              <a:gd name="connsiteY43848" fmla="*/ 3013177 h 4608812"/>
              <a:gd name="connsiteX43849" fmla="*/ 6073089 w 12184637"/>
              <a:gd name="connsiteY43849" fmla="*/ 3107856 h 4608812"/>
              <a:gd name="connsiteX43850" fmla="*/ 6074562 w 12184637"/>
              <a:gd name="connsiteY43850" fmla="*/ 3115586 h 4608812"/>
              <a:gd name="connsiteX43851" fmla="*/ 6077728 w 12184637"/>
              <a:gd name="connsiteY43851" fmla="*/ 3116544 h 4608812"/>
              <a:gd name="connsiteX43852" fmla="*/ 6082292 w 12184637"/>
              <a:gd name="connsiteY43852" fmla="*/ 3114114 h 4608812"/>
              <a:gd name="connsiteX43853" fmla="*/ 6147449 w 12184637"/>
              <a:gd name="connsiteY43853" fmla="*/ 3018919 h 4608812"/>
              <a:gd name="connsiteX43854" fmla="*/ 6203844 w 12184637"/>
              <a:gd name="connsiteY43854" fmla="*/ 2915405 h 4608812"/>
              <a:gd name="connsiteX43855" fmla="*/ 6201636 w 12184637"/>
              <a:gd name="connsiteY43855" fmla="*/ 2907822 h 4608812"/>
              <a:gd name="connsiteX43856" fmla="*/ 6194052 w 12184637"/>
              <a:gd name="connsiteY43856" fmla="*/ 2910031 h 4608812"/>
              <a:gd name="connsiteX43857" fmla="*/ 6137657 w 12184637"/>
              <a:gd name="connsiteY43857" fmla="*/ 3013545 h 4608812"/>
              <a:gd name="connsiteX43858" fmla="*/ 6139866 w 12184637"/>
              <a:gd name="connsiteY43858" fmla="*/ 3021128 h 4608812"/>
              <a:gd name="connsiteX43859" fmla="*/ 6142590 w 12184637"/>
              <a:gd name="connsiteY43859" fmla="*/ 3021791 h 4608812"/>
              <a:gd name="connsiteX43860" fmla="*/ 6147449 w 12184637"/>
              <a:gd name="connsiteY43860" fmla="*/ 3018919 h 4608812"/>
              <a:gd name="connsiteX43861" fmla="*/ 6203844 w 12184637"/>
              <a:gd name="connsiteY43861" fmla="*/ 2915479 h 4608812"/>
              <a:gd name="connsiteX43862" fmla="*/ 6261344 w 12184637"/>
              <a:gd name="connsiteY43862" fmla="*/ 2814100 h 4608812"/>
              <a:gd name="connsiteX43863" fmla="*/ 6259209 w 12184637"/>
              <a:gd name="connsiteY43863" fmla="*/ 2806516 h 4608812"/>
              <a:gd name="connsiteX43864" fmla="*/ 6251626 w 12184637"/>
              <a:gd name="connsiteY43864" fmla="*/ 2808651 h 4608812"/>
              <a:gd name="connsiteX43865" fmla="*/ 6194126 w 12184637"/>
              <a:gd name="connsiteY43865" fmla="*/ 2910031 h 4608812"/>
              <a:gd name="connsiteX43866" fmla="*/ 6196261 w 12184637"/>
              <a:gd name="connsiteY43866" fmla="*/ 2917614 h 4608812"/>
              <a:gd name="connsiteX43867" fmla="*/ 6199059 w 12184637"/>
              <a:gd name="connsiteY43867" fmla="*/ 2918350 h 4608812"/>
              <a:gd name="connsiteX43868" fmla="*/ 6203844 w 12184637"/>
              <a:gd name="connsiteY43868" fmla="*/ 2915479 h 4608812"/>
              <a:gd name="connsiteX43869" fmla="*/ 6260902 w 12184637"/>
              <a:gd name="connsiteY43869" fmla="*/ 2814762 h 4608812"/>
              <a:gd name="connsiteX43870" fmla="*/ 6329445 w 12184637"/>
              <a:gd name="connsiteY43870" fmla="*/ 2726635 h 4608812"/>
              <a:gd name="connsiteX43871" fmla="*/ 6328488 w 12184637"/>
              <a:gd name="connsiteY43871" fmla="*/ 2718831 h 4608812"/>
              <a:gd name="connsiteX43872" fmla="*/ 6320684 w 12184637"/>
              <a:gd name="connsiteY43872" fmla="*/ 2719788 h 4608812"/>
              <a:gd name="connsiteX43873" fmla="*/ 6252141 w 12184637"/>
              <a:gd name="connsiteY43873" fmla="*/ 2807915 h 4608812"/>
              <a:gd name="connsiteX43874" fmla="*/ 6253098 w 12184637"/>
              <a:gd name="connsiteY43874" fmla="*/ 2815719 h 4608812"/>
              <a:gd name="connsiteX43875" fmla="*/ 6256558 w 12184637"/>
              <a:gd name="connsiteY43875" fmla="*/ 2816897 h 4608812"/>
              <a:gd name="connsiteX43876" fmla="*/ 6260902 w 12184637"/>
              <a:gd name="connsiteY43876" fmla="*/ 2814762 h 4608812"/>
              <a:gd name="connsiteX43877" fmla="*/ 6328783 w 12184637"/>
              <a:gd name="connsiteY43877" fmla="*/ 2727224 h 4608812"/>
              <a:gd name="connsiteX43878" fmla="*/ 6407560 w 12184637"/>
              <a:gd name="connsiteY43878" fmla="*/ 2653380 h 4608812"/>
              <a:gd name="connsiteX43879" fmla="*/ 6407854 w 12184637"/>
              <a:gd name="connsiteY43879" fmla="*/ 2645502 h 4608812"/>
              <a:gd name="connsiteX43880" fmla="*/ 6399977 w 12184637"/>
              <a:gd name="connsiteY43880" fmla="*/ 2645208 h 4608812"/>
              <a:gd name="connsiteX43881" fmla="*/ 6321200 w 12184637"/>
              <a:gd name="connsiteY43881" fmla="*/ 2719052 h 4608812"/>
              <a:gd name="connsiteX43882" fmla="*/ 6320905 w 12184637"/>
              <a:gd name="connsiteY43882" fmla="*/ 2726930 h 4608812"/>
              <a:gd name="connsiteX43883" fmla="*/ 6325028 w 12184637"/>
              <a:gd name="connsiteY43883" fmla="*/ 2728697 h 4608812"/>
              <a:gd name="connsiteX43884" fmla="*/ 6328783 w 12184637"/>
              <a:gd name="connsiteY43884" fmla="*/ 2727224 h 4608812"/>
              <a:gd name="connsiteX43885" fmla="*/ 6406897 w 12184637"/>
              <a:gd name="connsiteY43885" fmla="*/ 2653969 h 4608812"/>
              <a:gd name="connsiteX43886" fmla="*/ 6495171 w 12184637"/>
              <a:gd name="connsiteY43886" fmla="*/ 2595512 h 4608812"/>
              <a:gd name="connsiteX43887" fmla="*/ 6496717 w 12184637"/>
              <a:gd name="connsiteY43887" fmla="*/ 2587782 h 4608812"/>
              <a:gd name="connsiteX43888" fmla="*/ 6488987 w 12184637"/>
              <a:gd name="connsiteY43888" fmla="*/ 2586236 h 4608812"/>
              <a:gd name="connsiteX43889" fmla="*/ 6400713 w 12184637"/>
              <a:gd name="connsiteY43889" fmla="*/ 2644693 h 4608812"/>
              <a:gd name="connsiteX43890" fmla="*/ 6399166 w 12184637"/>
              <a:gd name="connsiteY43890" fmla="*/ 2652423 h 4608812"/>
              <a:gd name="connsiteX43891" fmla="*/ 6403878 w 12184637"/>
              <a:gd name="connsiteY43891" fmla="*/ 2654926 h 4608812"/>
              <a:gd name="connsiteX43892" fmla="*/ 6406897 w 12184637"/>
              <a:gd name="connsiteY43892" fmla="*/ 2653969 h 4608812"/>
              <a:gd name="connsiteX43893" fmla="*/ 6494435 w 12184637"/>
              <a:gd name="connsiteY43893" fmla="*/ 2595954 h 4608812"/>
              <a:gd name="connsiteX43894" fmla="*/ 6591470 w 12184637"/>
              <a:gd name="connsiteY43894" fmla="*/ 2551559 h 4608812"/>
              <a:gd name="connsiteX43895" fmla="*/ 6594194 w 12184637"/>
              <a:gd name="connsiteY43895" fmla="*/ 2544197 h 4608812"/>
              <a:gd name="connsiteX43896" fmla="*/ 6586832 w 12184637"/>
              <a:gd name="connsiteY43896" fmla="*/ 2541473 h 4608812"/>
              <a:gd name="connsiteX43897" fmla="*/ 6489796 w 12184637"/>
              <a:gd name="connsiteY43897" fmla="*/ 2585868 h 4608812"/>
              <a:gd name="connsiteX43898" fmla="*/ 6487072 w 12184637"/>
              <a:gd name="connsiteY43898" fmla="*/ 2593230 h 4608812"/>
              <a:gd name="connsiteX43899" fmla="*/ 6492152 w 12184637"/>
              <a:gd name="connsiteY43899" fmla="*/ 2596469 h 4608812"/>
              <a:gd name="connsiteX43900" fmla="*/ 6494435 w 12184637"/>
              <a:gd name="connsiteY43900" fmla="*/ 2595954 h 4608812"/>
              <a:gd name="connsiteX43901" fmla="*/ 6590734 w 12184637"/>
              <a:gd name="connsiteY43901" fmla="*/ 2551780 h 4608812"/>
              <a:gd name="connsiteX43902" fmla="*/ 6695500 w 12184637"/>
              <a:gd name="connsiteY43902" fmla="*/ 2519901 h 4608812"/>
              <a:gd name="connsiteX43903" fmla="*/ 6699181 w 12184637"/>
              <a:gd name="connsiteY43903" fmla="*/ 2512907 h 4608812"/>
              <a:gd name="connsiteX43904" fmla="*/ 6692187 w 12184637"/>
              <a:gd name="connsiteY43904" fmla="*/ 2509226 h 4608812"/>
              <a:gd name="connsiteX43905" fmla="*/ 6587421 w 12184637"/>
              <a:gd name="connsiteY43905" fmla="*/ 2541105 h 4608812"/>
              <a:gd name="connsiteX43906" fmla="*/ 6583740 w 12184637"/>
              <a:gd name="connsiteY43906" fmla="*/ 2548099 h 4608812"/>
              <a:gd name="connsiteX43907" fmla="*/ 6589114 w 12184637"/>
              <a:gd name="connsiteY43907" fmla="*/ 2552075 h 4608812"/>
              <a:gd name="connsiteX43908" fmla="*/ 6590734 w 12184637"/>
              <a:gd name="connsiteY43908" fmla="*/ 2551780 h 4608812"/>
              <a:gd name="connsiteX43909" fmla="*/ 6694911 w 12184637"/>
              <a:gd name="connsiteY43909" fmla="*/ 2520049 h 4608812"/>
              <a:gd name="connsiteX43910" fmla="*/ 6806524 w 12184637"/>
              <a:gd name="connsiteY43910" fmla="*/ 2499213 h 4608812"/>
              <a:gd name="connsiteX43911" fmla="*/ 6811014 w 12184637"/>
              <a:gd name="connsiteY43911" fmla="*/ 2492734 h 4608812"/>
              <a:gd name="connsiteX43912" fmla="*/ 6804536 w 12184637"/>
              <a:gd name="connsiteY43912" fmla="*/ 2488243 h 4608812"/>
              <a:gd name="connsiteX43913" fmla="*/ 6692923 w 12184637"/>
              <a:gd name="connsiteY43913" fmla="*/ 2509079 h 4608812"/>
              <a:gd name="connsiteX43914" fmla="*/ 6688432 w 12184637"/>
              <a:gd name="connsiteY43914" fmla="*/ 2515557 h 4608812"/>
              <a:gd name="connsiteX43915" fmla="*/ 6693954 w 12184637"/>
              <a:gd name="connsiteY43915" fmla="*/ 2520122 h 4608812"/>
              <a:gd name="connsiteX43916" fmla="*/ 6694911 w 12184637"/>
              <a:gd name="connsiteY43916" fmla="*/ 2520049 h 4608812"/>
              <a:gd name="connsiteX43917" fmla="*/ 6806008 w 12184637"/>
              <a:gd name="connsiteY43917" fmla="*/ 2499287 h 4608812"/>
              <a:gd name="connsiteX43918" fmla="*/ 6923364 w 12184637"/>
              <a:gd name="connsiteY43918" fmla="*/ 2487875 h 4608812"/>
              <a:gd name="connsiteX43919" fmla="*/ 6928370 w 12184637"/>
              <a:gd name="connsiteY43919" fmla="*/ 2481764 h 4608812"/>
              <a:gd name="connsiteX43920" fmla="*/ 6922259 w 12184637"/>
              <a:gd name="connsiteY43920" fmla="*/ 2476758 h 4608812"/>
              <a:gd name="connsiteX43921" fmla="*/ 6804904 w 12184637"/>
              <a:gd name="connsiteY43921" fmla="*/ 2488170 h 4608812"/>
              <a:gd name="connsiteX43922" fmla="*/ 6799897 w 12184637"/>
              <a:gd name="connsiteY43922" fmla="*/ 2494280 h 4608812"/>
              <a:gd name="connsiteX43923" fmla="*/ 6805493 w 12184637"/>
              <a:gd name="connsiteY43923" fmla="*/ 2499287 h 4608812"/>
              <a:gd name="connsiteX43924" fmla="*/ 6806008 w 12184637"/>
              <a:gd name="connsiteY43924" fmla="*/ 2499287 h 4608812"/>
              <a:gd name="connsiteX43925" fmla="*/ 6922996 w 12184637"/>
              <a:gd name="connsiteY43925" fmla="*/ 2487875 h 4608812"/>
              <a:gd name="connsiteX43926" fmla="*/ 7042118 w 12184637"/>
              <a:gd name="connsiteY43926" fmla="*/ 2484341 h 4608812"/>
              <a:gd name="connsiteX43927" fmla="*/ 7047492 w 12184637"/>
              <a:gd name="connsiteY43927" fmla="*/ 2478599 h 4608812"/>
              <a:gd name="connsiteX43928" fmla="*/ 7041897 w 12184637"/>
              <a:gd name="connsiteY43928" fmla="*/ 2473224 h 4608812"/>
              <a:gd name="connsiteX43929" fmla="*/ 7041750 w 12184637"/>
              <a:gd name="connsiteY43929" fmla="*/ 2473224 h 4608812"/>
              <a:gd name="connsiteX43930" fmla="*/ 6922628 w 12184637"/>
              <a:gd name="connsiteY43930" fmla="*/ 2476758 h 4608812"/>
              <a:gd name="connsiteX43931" fmla="*/ 6917253 w 12184637"/>
              <a:gd name="connsiteY43931" fmla="*/ 2482501 h 4608812"/>
              <a:gd name="connsiteX43932" fmla="*/ 6922848 w 12184637"/>
              <a:gd name="connsiteY43932" fmla="*/ 2487875 h 4608812"/>
              <a:gd name="connsiteX43933" fmla="*/ 6922996 w 12184637"/>
              <a:gd name="connsiteY43933" fmla="*/ 2487875 h 4608812"/>
              <a:gd name="connsiteX43934" fmla="*/ 7164332 w 12184637"/>
              <a:gd name="connsiteY43934" fmla="*/ 2481396 h 4608812"/>
              <a:gd name="connsiteX43935" fmla="*/ 7158884 w 12184637"/>
              <a:gd name="connsiteY43935" fmla="*/ 2475727 h 4608812"/>
              <a:gd name="connsiteX43936" fmla="*/ 7042044 w 12184637"/>
              <a:gd name="connsiteY43936" fmla="*/ 2473224 h 4608812"/>
              <a:gd name="connsiteX43937" fmla="*/ 7036375 w 12184637"/>
              <a:gd name="connsiteY43937" fmla="*/ 2478672 h 4608812"/>
              <a:gd name="connsiteX43938" fmla="*/ 7041823 w 12184637"/>
              <a:gd name="connsiteY43938" fmla="*/ 2484341 h 4608812"/>
              <a:gd name="connsiteX43939" fmla="*/ 7158663 w 12184637"/>
              <a:gd name="connsiteY43939" fmla="*/ 2486844 h 4608812"/>
              <a:gd name="connsiteX43940" fmla="*/ 7158810 w 12184637"/>
              <a:gd name="connsiteY43940" fmla="*/ 2486844 h 4608812"/>
              <a:gd name="connsiteX43941" fmla="*/ 7164332 w 12184637"/>
              <a:gd name="connsiteY43941" fmla="*/ 2481396 h 4608812"/>
              <a:gd name="connsiteX43942" fmla="*/ 7275062 w 12184637"/>
              <a:gd name="connsiteY43942" fmla="*/ 2488464 h 4608812"/>
              <a:gd name="connsiteX43943" fmla="*/ 7269834 w 12184637"/>
              <a:gd name="connsiteY43943" fmla="*/ 2482574 h 4608812"/>
              <a:gd name="connsiteX43944" fmla="*/ 7159105 w 12184637"/>
              <a:gd name="connsiteY43944" fmla="*/ 2475727 h 4608812"/>
              <a:gd name="connsiteX43945" fmla="*/ 7153215 w 12184637"/>
              <a:gd name="connsiteY43945" fmla="*/ 2480955 h 4608812"/>
              <a:gd name="connsiteX43946" fmla="*/ 7158442 w 12184637"/>
              <a:gd name="connsiteY43946" fmla="*/ 2486844 h 4608812"/>
              <a:gd name="connsiteX43947" fmla="*/ 7269172 w 12184637"/>
              <a:gd name="connsiteY43947" fmla="*/ 2493691 h 4608812"/>
              <a:gd name="connsiteX43948" fmla="*/ 7269540 w 12184637"/>
              <a:gd name="connsiteY43948" fmla="*/ 2493691 h 4608812"/>
              <a:gd name="connsiteX43949" fmla="*/ 7275062 w 12184637"/>
              <a:gd name="connsiteY43949" fmla="*/ 2488464 h 4608812"/>
              <a:gd name="connsiteX43950" fmla="*/ 7375704 w 12184637"/>
              <a:gd name="connsiteY43950" fmla="*/ 2498035 h 4608812"/>
              <a:gd name="connsiteX43951" fmla="*/ 7370698 w 12184637"/>
              <a:gd name="connsiteY43951" fmla="*/ 2491998 h 4608812"/>
              <a:gd name="connsiteX43952" fmla="*/ 7269982 w 12184637"/>
              <a:gd name="connsiteY43952" fmla="*/ 2482574 h 4608812"/>
              <a:gd name="connsiteX43953" fmla="*/ 7263944 w 12184637"/>
              <a:gd name="connsiteY43953" fmla="*/ 2487581 h 4608812"/>
              <a:gd name="connsiteX43954" fmla="*/ 7268951 w 12184637"/>
              <a:gd name="connsiteY43954" fmla="*/ 2493618 h 4608812"/>
              <a:gd name="connsiteX43955" fmla="*/ 7369667 w 12184637"/>
              <a:gd name="connsiteY43955" fmla="*/ 2503042 h 4608812"/>
              <a:gd name="connsiteX43956" fmla="*/ 7370256 w 12184637"/>
              <a:gd name="connsiteY43956" fmla="*/ 2503042 h 4608812"/>
              <a:gd name="connsiteX43957" fmla="*/ 7375704 w 12184637"/>
              <a:gd name="connsiteY43957" fmla="*/ 2498035 h 4608812"/>
              <a:gd name="connsiteX43958" fmla="*/ 7464200 w 12184637"/>
              <a:gd name="connsiteY43958" fmla="*/ 2512097 h 4608812"/>
              <a:gd name="connsiteX43959" fmla="*/ 7459561 w 12184637"/>
              <a:gd name="connsiteY43959" fmla="*/ 2505766 h 4608812"/>
              <a:gd name="connsiteX43960" fmla="*/ 7371066 w 12184637"/>
              <a:gd name="connsiteY43960" fmla="*/ 2491998 h 4608812"/>
              <a:gd name="connsiteX43961" fmla="*/ 7364735 w 12184637"/>
              <a:gd name="connsiteY43961" fmla="*/ 2496636 h 4608812"/>
              <a:gd name="connsiteX43962" fmla="*/ 7369373 w 12184637"/>
              <a:gd name="connsiteY43962" fmla="*/ 2502968 h 4608812"/>
              <a:gd name="connsiteX43963" fmla="*/ 7457868 w 12184637"/>
              <a:gd name="connsiteY43963" fmla="*/ 2516735 h 4608812"/>
              <a:gd name="connsiteX43964" fmla="*/ 7458752 w 12184637"/>
              <a:gd name="connsiteY43964" fmla="*/ 2516809 h 4608812"/>
              <a:gd name="connsiteX43965" fmla="*/ 7464200 w 12184637"/>
              <a:gd name="connsiteY43965" fmla="*/ 2512097 h 4608812"/>
              <a:gd name="connsiteX43966" fmla="*/ 7538338 w 12184637"/>
              <a:gd name="connsiteY43966" fmla="*/ 2532417 h 4608812"/>
              <a:gd name="connsiteX43967" fmla="*/ 7534362 w 12184637"/>
              <a:gd name="connsiteY43967" fmla="*/ 2525570 h 4608812"/>
              <a:gd name="connsiteX43968" fmla="*/ 7460150 w 12184637"/>
              <a:gd name="connsiteY43968" fmla="*/ 2505839 h 4608812"/>
              <a:gd name="connsiteX43969" fmla="*/ 7453303 w 12184637"/>
              <a:gd name="connsiteY43969" fmla="*/ 2509815 h 4608812"/>
              <a:gd name="connsiteX43970" fmla="*/ 7457279 w 12184637"/>
              <a:gd name="connsiteY43970" fmla="*/ 2516662 h 4608812"/>
              <a:gd name="connsiteX43971" fmla="*/ 7531491 w 12184637"/>
              <a:gd name="connsiteY43971" fmla="*/ 2536393 h 4608812"/>
              <a:gd name="connsiteX43972" fmla="*/ 7532963 w 12184637"/>
              <a:gd name="connsiteY43972" fmla="*/ 2536614 h 4608812"/>
              <a:gd name="connsiteX43973" fmla="*/ 7538338 w 12184637"/>
              <a:gd name="connsiteY43973" fmla="*/ 2532417 h 4608812"/>
              <a:gd name="connsiteX43974" fmla="*/ 7595911 w 12184637"/>
              <a:gd name="connsiteY43974" fmla="*/ 2560909 h 4608812"/>
              <a:gd name="connsiteX43975" fmla="*/ 7593261 w 12184637"/>
              <a:gd name="connsiteY43975" fmla="*/ 2553473 h 4608812"/>
              <a:gd name="connsiteX43976" fmla="*/ 7535319 w 12184637"/>
              <a:gd name="connsiteY43976" fmla="*/ 2526012 h 4608812"/>
              <a:gd name="connsiteX43977" fmla="*/ 7527883 w 12184637"/>
              <a:gd name="connsiteY43977" fmla="*/ 2528662 h 4608812"/>
              <a:gd name="connsiteX43978" fmla="*/ 7530534 w 12184637"/>
              <a:gd name="connsiteY43978" fmla="*/ 2536098 h 4608812"/>
              <a:gd name="connsiteX43979" fmla="*/ 7588475 w 12184637"/>
              <a:gd name="connsiteY43979" fmla="*/ 2563560 h 4608812"/>
              <a:gd name="connsiteX43980" fmla="*/ 7590905 w 12184637"/>
              <a:gd name="connsiteY43980" fmla="*/ 2564075 h 4608812"/>
              <a:gd name="connsiteX43981" fmla="*/ 7595911 w 12184637"/>
              <a:gd name="connsiteY43981" fmla="*/ 2560909 h 4608812"/>
              <a:gd name="connsiteX43982" fmla="*/ 7634637 w 12184637"/>
              <a:gd name="connsiteY43982" fmla="*/ 2599120 h 4608812"/>
              <a:gd name="connsiteX43983" fmla="*/ 7634342 w 12184637"/>
              <a:gd name="connsiteY43983" fmla="*/ 2591242 h 4608812"/>
              <a:gd name="connsiteX43984" fmla="*/ 7594660 w 12184637"/>
              <a:gd name="connsiteY43984" fmla="*/ 2554430 h 4608812"/>
              <a:gd name="connsiteX43985" fmla="*/ 7586782 w 12184637"/>
              <a:gd name="connsiteY43985" fmla="*/ 2554725 h 4608812"/>
              <a:gd name="connsiteX43986" fmla="*/ 7587077 w 12184637"/>
              <a:gd name="connsiteY43986" fmla="*/ 2562603 h 4608812"/>
              <a:gd name="connsiteX43987" fmla="*/ 7626760 w 12184637"/>
              <a:gd name="connsiteY43987" fmla="*/ 2599414 h 4608812"/>
              <a:gd name="connsiteX43988" fmla="*/ 7630588 w 12184637"/>
              <a:gd name="connsiteY43988" fmla="*/ 2600887 h 4608812"/>
              <a:gd name="connsiteX43989" fmla="*/ 7634637 w 12184637"/>
              <a:gd name="connsiteY43989" fmla="*/ 2599120 h 4608812"/>
              <a:gd name="connsiteX43990" fmla="*/ 7654000 w 12184637"/>
              <a:gd name="connsiteY43990" fmla="*/ 2644987 h 4608812"/>
              <a:gd name="connsiteX43991" fmla="*/ 7656650 w 12184637"/>
              <a:gd name="connsiteY43991" fmla="*/ 2637551 h 4608812"/>
              <a:gd name="connsiteX43992" fmla="*/ 7635521 w 12184637"/>
              <a:gd name="connsiteY43992" fmla="*/ 2592862 h 4608812"/>
              <a:gd name="connsiteX43993" fmla="*/ 7628084 w 12184637"/>
              <a:gd name="connsiteY43993" fmla="*/ 2590211 h 4608812"/>
              <a:gd name="connsiteX43994" fmla="*/ 7625434 w 12184637"/>
              <a:gd name="connsiteY43994" fmla="*/ 2597647 h 4608812"/>
              <a:gd name="connsiteX43995" fmla="*/ 7646564 w 12184637"/>
              <a:gd name="connsiteY43995" fmla="*/ 2642337 h 4608812"/>
              <a:gd name="connsiteX43996" fmla="*/ 7651644 w 12184637"/>
              <a:gd name="connsiteY43996" fmla="*/ 2645502 h 4608812"/>
              <a:gd name="connsiteX43997" fmla="*/ 7654000 w 12184637"/>
              <a:gd name="connsiteY43997" fmla="*/ 2644987 h 4608812"/>
              <a:gd name="connsiteX43998" fmla="*/ 7654810 w 12184637"/>
              <a:gd name="connsiteY43998" fmla="*/ 2646533 h 4608812"/>
              <a:gd name="connsiteX43999" fmla="*/ 7657460 w 12184637"/>
              <a:gd name="connsiteY43999" fmla="*/ 2639097 h 4608812"/>
              <a:gd name="connsiteX44000" fmla="*/ 7656724 w 12184637"/>
              <a:gd name="connsiteY44000" fmla="*/ 2637551 h 4608812"/>
              <a:gd name="connsiteX44001" fmla="*/ 7649288 w 12184637"/>
              <a:gd name="connsiteY44001" fmla="*/ 2634901 h 4608812"/>
              <a:gd name="connsiteX44002" fmla="*/ 7646638 w 12184637"/>
              <a:gd name="connsiteY44002" fmla="*/ 2642337 h 4608812"/>
              <a:gd name="connsiteX44003" fmla="*/ 7647374 w 12184637"/>
              <a:gd name="connsiteY44003" fmla="*/ 2643883 h 4608812"/>
              <a:gd name="connsiteX44004" fmla="*/ 7652454 w 12184637"/>
              <a:gd name="connsiteY44004" fmla="*/ 2647049 h 4608812"/>
              <a:gd name="connsiteX44005" fmla="*/ 7654810 w 12184637"/>
              <a:gd name="connsiteY44005" fmla="*/ 2646533 h 4608812"/>
              <a:gd name="connsiteX44006" fmla="*/ 3083178 w 12184637"/>
              <a:gd name="connsiteY44006" fmla="*/ 2285264 h 4608812"/>
              <a:gd name="connsiteX44007" fmla="*/ 3082221 w 12184637"/>
              <a:gd name="connsiteY44007" fmla="*/ 2277460 h 4608812"/>
              <a:gd name="connsiteX44008" fmla="*/ 3055127 w 12184637"/>
              <a:gd name="connsiteY44008" fmla="*/ 2256256 h 4608812"/>
              <a:gd name="connsiteX44009" fmla="*/ 3047323 w 12184637"/>
              <a:gd name="connsiteY44009" fmla="*/ 2257214 h 4608812"/>
              <a:gd name="connsiteX44010" fmla="*/ 3048281 w 12184637"/>
              <a:gd name="connsiteY44010" fmla="*/ 2265018 h 4608812"/>
              <a:gd name="connsiteX44011" fmla="*/ 3075374 w 12184637"/>
              <a:gd name="connsiteY44011" fmla="*/ 2286295 h 4608812"/>
              <a:gd name="connsiteX44012" fmla="*/ 3078834 w 12184637"/>
              <a:gd name="connsiteY44012" fmla="*/ 2287473 h 4608812"/>
              <a:gd name="connsiteX44013" fmla="*/ 3083178 w 12184637"/>
              <a:gd name="connsiteY44013" fmla="*/ 2285264 h 4608812"/>
              <a:gd name="connsiteX44014" fmla="*/ 3114689 w 12184637"/>
              <a:gd name="connsiteY44014" fmla="*/ 2319720 h 4608812"/>
              <a:gd name="connsiteX44015" fmla="*/ 3114909 w 12184637"/>
              <a:gd name="connsiteY44015" fmla="*/ 2311842 h 4608812"/>
              <a:gd name="connsiteX44016" fmla="*/ 3082810 w 12184637"/>
              <a:gd name="connsiteY44016" fmla="*/ 2278049 h 4608812"/>
              <a:gd name="connsiteX44017" fmla="*/ 3074932 w 12184637"/>
              <a:gd name="connsiteY44017" fmla="*/ 2277828 h 4608812"/>
              <a:gd name="connsiteX44018" fmla="*/ 3074711 w 12184637"/>
              <a:gd name="connsiteY44018" fmla="*/ 2285706 h 4608812"/>
              <a:gd name="connsiteX44019" fmla="*/ 3106811 w 12184637"/>
              <a:gd name="connsiteY44019" fmla="*/ 2319499 h 4608812"/>
              <a:gd name="connsiteX44020" fmla="*/ 3110860 w 12184637"/>
              <a:gd name="connsiteY44020" fmla="*/ 2321266 h 4608812"/>
              <a:gd name="connsiteX44021" fmla="*/ 3114689 w 12184637"/>
              <a:gd name="connsiteY44021" fmla="*/ 2319720 h 4608812"/>
              <a:gd name="connsiteX44022" fmla="*/ 3142518 w 12184637"/>
              <a:gd name="connsiteY44022" fmla="*/ 2343647 h 4608812"/>
              <a:gd name="connsiteX44023" fmla="*/ 3142003 w 12184637"/>
              <a:gd name="connsiteY44023" fmla="*/ 2335770 h 4608812"/>
              <a:gd name="connsiteX44024" fmla="*/ 3114541 w 12184637"/>
              <a:gd name="connsiteY44024" fmla="*/ 2311474 h 4608812"/>
              <a:gd name="connsiteX44025" fmla="*/ 3106664 w 12184637"/>
              <a:gd name="connsiteY44025" fmla="*/ 2311989 h 4608812"/>
              <a:gd name="connsiteX44026" fmla="*/ 3107179 w 12184637"/>
              <a:gd name="connsiteY44026" fmla="*/ 2319867 h 4608812"/>
              <a:gd name="connsiteX44027" fmla="*/ 3134641 w 12184637"/>
              <a:gd name="connsiteY44027" fmla="*/ 2344163 h 4608812"/>
              <a:gd name="connsiteX44028" fmla="*/ 3138395 w 12184637"/>
              <a:gd name="connsiteY44028" fmla="*/ 2345561 h 4608812"/>
              <a:gd name="connsiteX44029" fmla="*/ 3142518 w 12184637"/>
              <a:gd name="connsiteY44029" fmla="*/ 2343647 h 4608812"/>
              <a:gd name="connsiteX44030" fmla="*/ 3162470 w 12184637"/>
              <a:gd name="connsiteY44030" fmla="*/ 2363526 h 4608812"/>
              <a:gd name="connsiteX44031" fmla="*/ 3162397 w 12184637"/>
              <a:gd name="connsiteY44031" fmla="*/ 2355648 h 4608812"/>
              <a:gd name="connsiteX44032" fmla="*/ 3142297 w 12184637"/>
              <a:gd name="connsiteY44032" fmla="*/ 2335991 h 4608812"/>
              <a:gd name="connsiteX44033" fmla="*/ 3134420 w 12184637"/>
              <a:gd name="connsiteY44033" fmla="*/ 2336064 h 4608812"/>
              <a:gd name="connsiteX44034" fmla="*/ 3134493 w 12184637"/>
              <a:gd name="connsiteY44034" fmla="*/ 2343942 h 4608812"/>
              <a:gd name="connsiteX44035" fmla="*/ 3154592 w 12184637"/>
              <a:gd name="connsiteY44035" fmla="*/ 2363599 h 4608812"/>
              <a:gd name="connsiteX44036" fmla="*/ 3158494 w 12184637"/>
              <a:gd name="connsiteY44036" fmla="*/ 2365145 h 4608812"/>
              <a:gd name="connsiteX44037" fmla="*/ 3162470 w 12184637"/>
              <a:gd name="connsiteY44037" fmla="*/ 2363526 h 4608812"/>
              <a:gd name="connsiteX44038" fmla="*/ 3189048 w 12184637"/>
              <a:gd name="connsiteY44038" fmla="*/ 2389441 h 4608812"/>
              <a:gd name="connsiteX44039" fmla="*/ 3188975 w 12184637"/>
              <a:gd name="connsiteY44039" fmla="*/ 2381563 h 4608812"/>
              <a:gd name="connsiteX44040" fmla="*/ 3162397 w 12184637"/>
              <a:gd name="connsiteY44040" fmla="*/ 2355648 h 4608812"/>
              <a:gd name="connsiteX44041" fmla="*/ 3154519 w 12184637"/>
              <a:gd name="connsiteY44041" fmla="*/ 2355722 h 4608812"/>
              <a:gd name="connsiteX44042" fmla="*/ 3154592 w 12184637"/>
              <a:gd name="connsiteY44042" fmla="*/ 2363599 h 4608812"/>
              <a:gd name="connsiteX44043" fmla="*/ 3181170 w 12184637"/>
              <a:gd name="connsiteY44043" fmla="*/ 2389515 h 4608812"/>
              <a:gd name="connsiteX44044" fmla="*/ 3185072 w 12184637"/>
              <a:gd name="connsiteY44044" fmla="*/ 2391134 h 4608812"/>
              <a:gd name="connsiteX44045" fmla="*/ 3189048 w 12184637"/>
              <a:gd name="connsiteY44045" fmla="*/ 2389441 h 4608812"/>
              <a:gd name="connsiteX44046" fmla="*/ 3228731 w 12184637"/>
              <a:gd name="connsiteY44046" fmla="*/ 2445836 h 4608812"/>
              <a:gd name="connsiteX44047" fmla="*/ 3229983 w 12184637"/>
              <a:gd name="connsiteY44047" fmla="*/ 2438032 h 4608812"/>
              <a:gd name="connsiteX44048" fmla="*/ 3189563 w 12184637"/>
              <a:gd name="connsiteY44048" fmla="*/ 2382226 h 4608812"/>
              <a:gd name="connsiteX44049" fmla="*/ 3181759 w 12184637"/>
              <a:gd name="connsiteY44049" fmla="*/ 2380974 h 4608812"/>
              <a:gd name="connsiteX44050" fmla="*/ 3180508 w 12184637"/>
              <a:gd name="connsiteY44050" fmla="*/ 2388778 h 4608812"/>
              <a:gd name="connsiteX44051" fmla="*/ 3220927 w 12184637"/>
              <a:gd name="connsiteY44051" fmla="*/ 2444585 h 4608812"/>
              <a:gd name="connsiteX44052" fmla="*/ 3225492 w 12184637"/>
              <a:gd name="connsiteY44052" fmla="*/ 2446867 h 4608812"/>
              <a:gd name="connsiteX44053" fmla="*/ 3228731 w 12184637"/>
              <a:gd name="connsiteY44053" fmla="*/ 2445836 h 4608812"/>
              <a:gd name="connsiteX44054" fmla="*/ 3264438 w 12184637"/>
              <a:gd name="connsiteY44054" fmla="*/ 2479997 h 4608812"/>
              <a:gd name="connsiteX44055" fmla="*/ 3264438 w 12184637"/>
              <a:gd name="connsiteY44055" fmla="*/ 2472120 h 4608812"/>
              <a:gd name="connsiteX44056" fmla="*/ 3229467 w 12184637"/>
              <a:gd name="connsiteY44056" fmla="*/ 2437370 h 4608812"/>
              <a:gd name="connsiteX44057" fmla="*/ 3221590 w 12184637"/>
              <a:gd name="connsiteY44057" fmla="*/ 2437370 h 4608812"/>
              <a:gd name="connsiteX44058" fmla="*/ 3221590 w 12184637"/>
              <a:gd name="connsiteY44058" fmla="*/ 2445247 h 4608812"/>
              <a:gd name="connsiteX44059" fmla="*/ 3256561 w 12184637"/>
              <a:gd name="connsiteY44059" fmla="*/ 2479997 h 4608812"/>
              <a:gd name="connsiteX44060" fmla="*/ 3260536 w 12184637"/>
              <a:gd name="connsiteY44060" fmla="*/ 2481617 h 4608812"/>
              <a:gd name="connsiteX44061" fmla="*/ 3264438 w 12184637"/>
              <a:gd name="connsiteY44061" fmla="*/ 2479997 h 4608812"/>
              <a:gd name="connsiteX44062" fmla="*/ 3282255 w 12184637"/>
              <a:gd name="connsiteY44062" fmla="*/ 2502158 h 4608812"/>
              <a:gd name="connsiteX44063" fmla="*/ 3282991 w 12184637"/>
              <a:gd name="connsiteY44063" fmla="*/ 2494280 h 4608812"/>
              <a:gd name="connsiteX44064" fmla="*/ 3264806 w 12184637"/>
              <a:gd name="connsiteY44064" fmla="*/ 2472488 h 4608812"/>
              <a:gd name="connsiteX44065" fmla="*/ 3256929 w 12184637"/>
              <a:gd name="connsiteY44065" fmla="*/ 2471752 h 4608812"/>
              <a:gd name="connsiteX44066" fmla="*/ 3256192 w 12184637"/>
              <a:gd name="connsiteY44066" fmla="*/ 2479629 h 4608812"/>
              <a:gd name="connsiteX44067" fmla="*/ 3274377 w 12184637"/>
              <a:gd name="connsiteY44067" fmla="*/ 2501422 h 4608812"/>
              <a:gd name="connsiteX44068" fmla="*/ 3278721 w 12184637"/>
              <a:gd name="connsiteY44068" fmla="*/ 2503410 h 4608812"/>
              <a:gd name="connsiteX44069" fmla="*/ 3282255 w 12184637"/>
              <a:gd name="connsiteY44069" fmla="*/ 2502158 h 4608812"/>
              <a:gd name="connsiteX44070" fmla="*/ 3323263 w 12184637"/>
              <a:gd name="connsiteY44070" fmla="*/ 2561719 h 4608812"/>
              <a:gd name="connsiteX44071" fmla="*/ 3324662 w 12184637"/>
              <a:gd name="connsiteY44071" fmla="*/ 2553989 h 4608812"/>
              <a:gd name="connsiteX44072" fmla="*/ 3283212 w 12184637"/>
              <a:gd name="connsiteY44072" fmla="*/ 2494722 h 4608812"/>
              <a:gd name="connsiteX44073" fmla="*/ 3275482 w 12184637"/>
              <a:gd name="connsiteY44073" fmla="*/ 2493323 h 4608812"/>
              <a:gd name="connsiteX44074" fmla="*/ 3274083 w 12184637"/>
              <a:gd name="connsiteY44074" fmla="*/ 2501054 h 4608812"/>
              <a:gd name="connsiteX44075" fmla="*/ 3315533 w 12184637"/>
              <a:gd name="connsiteY44075" fmla="*/ 2560320 h 4608812"/>
              <a:gd name="connsiteX44076" fmla="*/ 3320171 w 12184637"/>
              <a:gd name="connsiteY44076" fmla="*/ 2562676 h 4608812"/>
              <a:gd name="connsiteX44077" fmla="*/ 3323263 w 12184637"/>
              <a:gd name="connsiteY44077" fmla="*/ 2561719 h 4608812"/>
              <a:gd name="connsiteX44078" fmla="*/ 3354038 w 12184637"/>
              <a:gd name="connsiteY44078" fmla="*/ 2605672 h 4608812"/>
              <a:gd name="connsiteX44079" fmla="*/ 3355437 w 12184637"/>
              <a:gd name="connsiteY44079" fmla="*/ 2597942 h 4608812"/>
              <a:gd name="connsiteX44080" fmla="*/ 3324736 w 12184637"/>
              <a:gd name="connsiteY44080" fmla="*/ 2553989 h 4608812"/>
              <a:gd name="connsiteX44081" fmla="*/ 3317005 w 12184637"/>
              <a:gd name="connsiteY44081" fmla="*/ 2552590 h 4608812"/>
              <a:gd name="connsiteX44082" fmla="*/ 3315606 w 12184637"/>
              <a:gd name="connsiteY44082" fmla="*/ 2560320 h 4608812"/>
              <a:gd name="connsiteX44083" fmla="*/ 3346307 w 12184637"/>
              <a:gd name="connsiteY44083" fmla="*/ 2604273 h 4608812"/>
              <a:gd name="connsiteX44084" fmla="*/ 3350946 w 12184637"/>
              <a:gd name="connsiteY44084" fmla="*/ 2606629 h 4608812"/>
              <a:gd name="connsiteX44085" fmla="*/ 3354038 w 12184637"/>
              <a:gd name="connsiteY44085" fmla="*/ 2605672 h 4608812"/>
              <a:gd name="connsiteX44086" fmla="*/ 3367658 w 12184637"/>
              <a:gd name="connsiteY44086" fmla="*/ 2625182 h 4608812"/>
              <a:gd name="connsiteX44087" fmla="*/ 3369057 w 12184637"/>
              <a:gd name="connsiteY44087" fmla="*/ 2617452 h 4608812"/>
              <a:gd name="connsiteX44088" fmla="*/ 3355363 w 12184637"/>
              <a:gd name="connsiteY44088" fmla="*/ 2597942 h 4608812"/>
              <a:gd name="connsiteX44089" fmla="*/ 3347632 w 12184637"/>
              <a:gd name="connsiteY44089" fmla="*/ 2596543 h 4608812"/>
              <a:gd name="connsiteX44090" fmla="*/ 3346234 w 12184637"/>
              <a:gd name="connsiteY44090" fmla="*/ 2604273 h 4608812"/>
              <a:gd name="connsiteX44091" fmla="*/ 3359927 w 12184637"/>
              <a:gd name="connsiteY44091" fmla="*/ 2623784 h 4608812"/>
              <a:gd name="connsiteX44092" fmla="*/ 3364566 w 12184637"/>
              <a:gd name="connsiteY44092" fmla="*/ 2626140 h 4608812"/>
              <a:gd name="connsiteX44093" fmla="*/ 3367658 w 12184637"/>
              <a:gd name="connsiteY44093" fmla="*/ 2625182 h 4608812"/>
              <a:gd name="connsiteX44094" fmla="*/ 3389598 w 12184637"/>
              <a:gd name="connsiteY44094" fmla="*/ 2697112 h 4608812"/>
              <a:gd name="connsiteX44095" fmla="*/ 3393132 w 12184637"/>
              <a:gd name="connsiteY44095" fmla="*/ 2690044 h 4608812"/>
              <a:gd name="connsiteX44096" fmla="*/ 3369793 w 12184637"/>
              <a:gd name="connsiteY44096" fmla="*/ 2618851 h 4608812"/>
              <a:gd name="connsiteX44097" fmla="*/ 3362725 w 12184637"/>
              <a:gd name="connsiteY44097" fmla="*/ 2615317 h 4608812"/>
              <a:gd name="connsiteX44098" fmla="*/ 3359191 w 12184637"/>
              <a:gd name="connsiteY44098" fmla="*/ 2622385 h 4608812"/>
              <a:gd name="connsiteX44099" fmla="*/ 3382530 w 12184637"/>
              <a:gd name="connsiteY44099" fmla="*/ 2693578 h 4608812"/>
              <a:gd name="connsiteX44100" fmla="*/ 3387904 w 12184637"/>
              <a:gd name="connsiteY44100" fmla="*/ 2697407 h 4608812"/>
              <a:gd name="connsiteX44101" fmla="*/ 3389598 w 12184637"/>
              <a:gd name="connsiteY44101" fmla="*/ 2697112 h 4608812"/>
              <a:gd name="connsiteX44102" fmla="*/ 3398359 w 12184637"/>
              <a:gd name="connsiteY44102" fmla="*/ 2709702 h 4608812"/>
              <a:gd name="connsiteX44103" fmla="*/ 3400347 w 12184637"/>
              <a:gd name="connsiteY44103" fmla="*/ 2702045 h 4608812"/>
              <a:gd name="connsiteX44104" fmla="*/ 3392616 w 12184637"/>
              <a:gd name="connsiteY44104" fmla="*/ 2688940 h 4608812"/>
              <a:gd name="connsiteX44105" fmla="*/ 3384959 w 12184637"/>
              <a:gd name="connsiteY44105" fmla="*/ 2686952 h 4608812"/>
              <a:gd name="connsiteX44106" fmla="*/ 3382972 w 12184637"/>
              <a:gd name="connsiteY44106" fmla="*/ 2694609 h 4608812"/>
              <a:gd name="connsiteX44107" fmla="*/ 3390702 w 12184637"/>
              <a:gd name="connsiteY44107" fmla="*/ 2707714 h 4608812"/>
              <a:gd name="connsiteX44108" fmla="*/ 3395561 w 12184637"/>
              <a:gd name="connsiteY44108" fmla="*/ 2710438 h 4608812"/>
              <a:gd name="connsiteX44109" fmla="*/ 3398359 w 12184637"/>
              <a:gd name="connsiteY44109" fmla="*/ 2709702 h 4608812"/>
              <a:gd name="connsiteX44110" fmla="*/ 3439441 w 12184637"/>
              <a:gd name="connsiteY44110" fmla="*/ 2779423 h 4608812"/>
              <a:gd name="connsiteX44111" fmla="*/ 3441428 w 12184637"/>
              <a:gd name="connsiteY44111" fmla="*/ 2771766 h 4608812"/>
              <a:gd name="connsiteX44112" fmla="*/ 3400420 w 12184637"/>
              <a:gd name="connsiteY44112" fmla="*/ 2702119 h 4608812"/>
              <a:gd name="connsiteX44113" fmla="*/ 3392764 w 12184637"/>
              <a:gd name="connsiteY44113" fmla="*/ 2700131 h 4608812"/>
              <a:gd name="connsiteX44114" fmla="*/ 3390776 w 12184637"/>
              <a:gd name="connsiteY44114" fmla="*/ 2707788 h 4608812"/>
              <a:gd name="connsiteX44115" fmla="*/ 3431784 w 12184637"/>
              <a:gd name="connsiteY44115" fmla="*/ 2777435 h 4608812"/>
              <a:gd name="connsiteX44116" fmla="*/ 3436643 w 12184637"/>
              <a:gd name="connsiteY44116" fmla="*/ 2780159 h 4608812"/>
              <a:gd name="connsiteX44117" fmla="*/ 3439441 w 12184637"/>
              <a:gd name="connsiteY44117" fmla="*/ 2779423 h 4608812"/>
              <a:gd name="connsiteX44118" fmla="*/ 3470068 w 12184637"/>
              <a:gd name="connsiteY44118" fmla="*/ 2831475 h 4608812"/>
              <a:gd name="connsiteX44119" fmla="*/ 3472056 w 12184637"/>
              <a:gd name="connsiteY44119" fmla="*/ 2823818 h 4608812"/>
              <a:gd name="connsiteX44120" fmla="*/ 3441428 w 12184637"/>
              <a:gd name="connsiteY44120" fmla="*/ 2771766 h 4608812"/>
              <a:gd name="connsiteX44121" fmla="*/ 3433772 w 12184637"/>
              <a:gd name="connsiteY44121" fmla="*/ 2769778 h 4608812"/>
              <a:gd name="connsiteX44122" fmla="*/ 3431784 w 12184637"/>
              <a:gd name="connsiteY44122" fmla="*/ 2777435 h 4608812"/>
              <a:gd name="connsiteX44123" fmla="*/ 3462411 w 12184637"/>
              <a:gd name="connsiteY44123" fmla="*/ 2829487 h 4608812"/>
              <a:gd name="connsiteX44124" fmla="*/ 3467270 w 12184637"/>
              <a:gd name="connsiteY44124" fmla="*/ 2832211 h 4608812"/>
              <a:gd name="connsiteX44125" fmla="*/ 3470068 w 12184637"/>
              <a:gd name="connsiteY44125" fmla="*/ 2831475 h 4608812"/>
              <a:gd name="connsiteX44126" fmla="*/ 3483835 w 12184637"/>
              <a:gd name="connsiteY44126" fmla="*/ 2856212 h 4608812"/>
              <a:gd name="connsiteX44127" fmla="*/ 3485971 w 12184637"/>
              <a:gd name="connsiteY44127" fmla="*/ 2848629 h 4608812"/>
              <a:gd name="connsiteX44128" fmla="*/ 3472129 w 12184637"/>
              <a:gd name="connsiteY44128" fmla="*/ 2823891 h 4608812"/>
              <a:gd name="connsiteX44129" fmla="*/ 3464546 w 12184637"/>
              <a:gd name="connsiteY44129" fmla="*/ 2821756 h 4608812"/>
              <a:gd name="connsiteX44130" fmla="*/ 3462411 w 12184637"/>
              <a:gd name="connsiteY44130" fmla="*/ 2829339 h 4608812"/>
              <a:gd name="connsiteX44131" fmla="*/ 3476252 w 12184637"/>
              <a:gd name="connsiteY44131" fmla="*/ 2854077 h 4608812"/>
              <a:gd name="connsiteX44132" fmla="*/ 3481185 w 12184637"/>
              <a:gd name="connsiteY44132" fmla="*/ 2856948 h 4608812"/>
              <a:gd name="connsiteX44133" fmla="*/ 3483835 w 12184637"/>
              <a:gd name="connsiteY44133" fmla="*/ 2856212 h 4608812"/>
              <a:gd name="connsiteX44134" fmla="*/ 3500033 w 12184637"/>
              <a:gd name="connsiteY44134" fmla="*/ 2888385 h 4608812"/>
              <a:gd name="connsiteX44135" fmla="*/ 3502462 w 12184637"/>
              <a:gd name="connsiteY44135" fmla="*/ 2880876 h 4608812"/>
              <a:gd name="connsiteX44136" fmla="*/ 3486044 w 12184637"/>
              <a:gd name="connsiteY44136" fmla="*/ 2848850 h 4608812"/>
              <a:gd name="connsiteX44137" fmla="*/ 3478534 w 12184637"/>
              <a:gd name="connsiteY44137" fmla="*/ 2846420 h 4608812"/>
              <a:gd name="connsiteX44138" fmla="*/ 3476105 w 12184637"/>
              <a:gd name="connsiteY44138" fmla="*/ 2853930 h 4608812"/>
              <a:gd name="connsiteX44139" fmla="*/ 3492523 w 12184637"/>
              <a:gd name="connsiteY44139" fmla="*/ 2885956 h 4608812"/>
              <a:gd name="connsiteX44140" fmla="*/ 3497529 w 12184637"/>
              <a:gd name="connsiteY44140" fmla="*/ 2888974 h 4608812"/>
              <a:gd name="connsiteX44141" fmla="*/ 3500033 w 12184637"/>
              <a:gd name="connsiteY44141" fmla="*/ 2888385 h 4608812"/>
              <a:gd name="connsiteX44142" fmla="*/ 3504744 w 12184637"/>
              <a:gd name="connsiteY44142" fmla="*/ 2887870 h 4608812"/>
              <a:gd name="connsiteX44143" fmla="*/ 3502904 w 12184637"/>
              <a:gd name="connsiteY44143" fmla="*/ 2880213 h 4608812"/>
              <a:gd name="connsiteX44144" fmla="*/ 3500401 w 12184637"/>
              <a:gd name="connsiteY44144" fmla="*/ 2878667 h 4608812"/>
              <a:gd name="connsiteX44145" fmla="*/ 3492744 w 12184637"/>
              <a:gd name="connsiteY44145" fmla="*/ 2880508 h 4608812"/>
              <a:gd name="connsiteX44146" fmla="*/ 3494584 w 12184637"/>
              <a:gd name="connsiteY44146" fmla="*/ 2888165 h 4608812"/>
              <a:gd name="connsiteX44147" fmla="*/ 3497087 w 12184637"/>
              <a:gd name="connsiteY44147" fmla="*/ 2889711 h 4608812"/>
              <a:gd name="connsiteX44148" fmla="*/ 3500033 w 12184637"/>
              <a:gd name="connsiteY44148" fmla="*/ 2890520 h 4608812"/>
              <a:gd name="connsiteX44149" fmla="*/ 3504744 w 12184637"/>
              <a:gd name="connsiteY44149" fmla="*/ 2887870 h 4608812"/>
              <a:gd name="connsiteX44150" fmla="*/ 3541998 w 12184637"/>
              <a:gd name="connsiteY44150" fmla="*/ 2954131 h 4608812"/>
              <a:gd name="connsiteX44151" fmla="*/ 3543912 w 12184637"/>
              <a:gd name="connsiteY44151" fmla="*/ 2946474 h 4608812"/>
              <a:gd name="connsiteX44152" fmla="*/ 3504818 w 12184637"/>
              <a:gd name="connsiteY44152" fmla="*/ 2882054 h 4608812"/>
              <a:gd name="connsiteX44153" fmla="*/ 3497161 w 12184637"/>
              <a:gd name="connsiteY44153" fmla="*/ 2880140 h 4608812"/>
              <a:gd name="connsiteX44154" fmla="*/ 3495247 w 12184637"/>
              <a:gd name="connsiteY44154" fmla="*/ 2887796 h 4608812"/>
              <a:gd name="connsiteX44155" fmla="*/ 3534341 w 12184637"/>
              <a:gd name="connsiteY44155" fmla="*/ 2952217 h 4608812"/>
              <a:gd name="connsiteX44156" fmla="*/ 3539126 w 12184637"/>
              <a:gd name="connsiteY44156" fmla="*/ 2954867 h 4608812"/>
              <a:gd name="connsiteX44157" fmla="*/ 3541998 w 12184637"/>
              <a:gd name="connsiteY44157" fmla="*/ 2954131 h 4608812"/>
              <a:gd name="connsiteX44158" fmla="*/ 3557017 w 12184637"/>
              <a:gd name="connsiteY44158" fmla="*/ 2979015 h 4608812"/>
              <a:gd name="connsiteX44159" fmla="*/ 3558931 w 12184637"/>
              <a:gd name="connsiteY44159" fmla="*/ 2971359 h 4608812"/>
              <a:gd name="connsiteX44160" fmla="*/ 3543838 w 12184637"/>
              <a:gd name="connsiteY44160" fmla="*/ 2946474 h 4608812"/>
              <a:gd name="connsiteX44161" fmla="*/ 3536181 w 12184637"/>
              <a:gd name="connsiteY44161" fmla="*/ 2944560 h 4608812"/>
              <a:gd name="connsiteX44162" fmla="*/ 3534267 w 12184637"/>
              <a:gd name="connsiteY44162" fmla="*/ 2952217 h 4608812"/>
              <a:gd name="connsiteX44163" fmla="*/ 3549360 w 12184637"/>
              <a:gd name="connsiteY44163" fmla="*/ 2977101 h 4608812"/>
              <a:gd name="connsiteX44164" fmla="*/ 3554145 w 12184637"/>
              <a:gd name="connsiteY44164" fmla="*/ 2979825 h 4608812"/>
              <a:gd name="connsiteX44165" fmla="*/ 3557017 w 12184637"/>
              <a:gd name="connsiteY44165" fmla="*/ 2979015 h 4608812"/>
              <a:gd name="connsiteX44166" fmla="*/ 1860444 w 12184637"/>
              <a:gd name="connsiteY44166" fmla="*/ 1958819 h 4608812"/>
              <a:gd name="connsiteX44167" fmla="*/ 1861254 w 12184637"/>
              <a:gd name="connsiteY44167" fmla="*/ 1951824 h 4608812"/>
              <a:gd name="connsiteX44168" fmla="*/ 1856395 w 12184637"/>
              <a:gd name="connsiteY44168" fmla="*/ 1945640 h 4608812"/>
              <a:gd name="connsiteX44169" fmla="*/ 1850210 w 12184637"/>
              <a:gd name="connsiteY44169" fmla="*/ 1950499 h 4608812"/>
              <a:gd name="connsiteX44170" fmla="*/ 1849401 w 12184637"/>
              <a:gd name="connsiteY44170" fmla="*/ 1957494 h 4608812"/>
              <a:gd name="connsiteX44171" fmla="*/ 1854260 w 12184637"/>
              <a:gd name="connsiteY44171" fmla="*/ 1963678 h 4608812"/>
              <a:gd name="connsiteX44172" fmla="*/ 1854922 w 12184637"/>
              <a:gd name="connsiteY44172" fmla="*/ 1963752 h 4608812"/>
              <a:gd name="connsiteX44173" fmla="*/ 1860444 w 12184637"/>
              <a:gd name="connsiteY44173" fmla="*/ 1958819 h 4608812"/>
              <a:gd name="connsiteX44174" fmla="*/ 1861254 w 12184637"/>
              <a:gd name="connsiteY44174" fmla="*/ 1951824 h 4608812"/>
              <a:gd name="connsiteX44175" fmla="*/ 1862137 w 12184637"/>
              <a:gd name="connsiteY44175" fmla="*/ 1944683 h 4608812"/>
              <a:gd name="connsiteX44176" fmla="*/ 1857278 w 12184637"/>
              <a:gd name="connsiteY44176" fmla="*/ 1938499 h 4608812"/>
              <a:gd name="connsiteX44177" fmla="*/ 1851094 w 12184637"/>
              <a:gd name="connsiteY44177" fmla="*/ 1943358 h 4608812"/>
              <a:gd name="connsiteX44178" fmla="*/ 1850210 w 12184637"/>
              <a:gd name="connsiteY44178" fmla="*/ 1950499 h 4608812"/>
              <a:gd name="connsiteX44179" fmla="*/ 1855070 w 12184637"/>
              <a:gd name="connsiteY44179" fmla="*/ 1956684 h 4608812"/>
              <a:gd name="connsiteX44180" fmla="*/ 1855806 w 12184637"/>
              <a:gd name="connsiteY44180" fmla="*/ 1956757 h 4608812"/>
              <a:gd name="connsiteX44181" fmla="*/ 1861254 w 12184637"/>
              <a:gd name="connsiteY44181" fmla="*/ 1951824 h 4608812"/>
              <a:gd name="connsiteX44182" fmla="*/ 1862211 w 12184637"/>
              <a:gd name="connsiteY44182" fmla="*/ 1944168 h 4608812"/>
              <a:gd name="connsiteX44183" fmla="*/ 1857352 w 12184637"/>
              <a:gd name="connsiteY44183" fmla="*/ 1937984 h 4608812"/>
              <a:gd name="connsiteX44184" fmla="*/ 1851167 w 12184637"/>
              <a:gd name="connsiteY44184" fmla="*/ 1942843 h 4608812"/>
              <a:gd name="connsiteX44185" fmla="*/ 1851094 w 12184637"/>
              <a:gd name="connsiteY44185" fmla="*/ 1943358 h 4608812"/>
              <a:gd name="connsiteX44186" fmla="*/ 1856027 w 12184637"/>
              <a:gd name="connsiteY44186" fmla="*/ 1949321 h 4608812"/>
              <a:gd name="connsiteX44187" fmla="*/ 1856689 w 12184637"/>
              <a:gd name="connsiteY44187" fmla="*/ 1949395 h 4608812"/>
              <a:gd name="connsiteX44188" fmla="*/ 1862211 w 12184637"/>
              <a:gd name="connsiteY44188" fmla="*/ 1944168 h 4608812"/>
              <a:gd name="connsiteX44189" fmla="*/ 9903262 w 12184637"/>
              <a:gd name="connsiteY44189" fmla="*/ 1169799 h 4608812"/>
              <a:gd name="connsiteX44190" fmla="*/ 9924980 w 12184637"/>
              <a:gd name="connsiteY44190" fmla="*/ 1119220 h 4608812"/>
              <a:gd name="connsiteX44191" fmla="*/ 9922036 w 12184637"/>
              <a:gd name="connsiteY44191" fmla="*/ 1111931 h 4608812"/>
              <a:gd name="connsiteX44192" fmla="*/ 9914748 w 12184637"/>
              <a:gd name="connsiteY44192" fmla="*/ 1114876 h 4608812"/>
              <a:gd name="connsiteX44193" fmla="*/ 9893028 w 12184637"/>
              <a:gd name="connsiteY44193" fmla="*/ 1165455 h 4608812"/>
              <a:gd name="connsiteX44194" fmla="*/ 9895973 w 12184637"/>
              <a:gd name="connsiteY44194" fmla="*/ 1172744 h 4608812"/>
              <a:gd name="connsiteX44195" fmla="*/ 9898182 w 12184637"/>
              <a:gd name="connsiteY44195" fmla="*/ 1173186 h 4608812"/>
              <a:gd name="connsiteX44196" fmla="*/ 9903262 w 12184637"/>
              <a:gd name="connsiteY44196" fmla="*/ 1169799 h 4608812"/>
              <a:gd name="connsiteX44197" fmla="*/ 9890230 w 12184637"/>
              <a:gd name="connsiteY44197" fmla="*/ 1188499 h 4608812"/>
              <a:gd name="connsiteX44198" fmla="*/ 9902747 w 12184637"/>
              <a:gd name="connsiteY44198" fmla="*/ 1170903 h 4608812"/>
              <a:gd name="connsiteX44199" fmla="*/ 9901421 w 12184637"/>
              <a:gd name="connsiteY44199" fmla="*/ 1163099 h 4608812"/>
              <a:gd name="connsiteX44200" fmla="*/ 9893618 w 12184637"/>
              <a:gd name="connsiteY44200" fmla="*/ 1164425 h 4608812"/>
              <a:gd name="connsiteX44201" fmla="*/ 9881101 w 12184637"/>
              <a:gd name="connsiteY44201" fmla="*/ 1182020 h 4608812"/>
              <a:gd name="connsiteX44202" fmla="*/ 9882427 w 12184637"/>
              <a:gd name="connsiteY44202" fmla="*/ 1189825 h 4608812"/>
              <a:gd name="connsiteX44203" fmla="*/ 9885666 w 12184637"/>
              <a:gd name="connsiteY44203" fmla="*/ 1190855 h 4608812"/>
              <a:gd name="connsiteX44204" fmla="*/ 9890230 w 12184637"/>
              <a:gd name="connsiteY44204" fmla="*/ 1188499 h 4608812"/>
              <a:gd name="connsiteX44205" fmla="*/ 9811822 w 12184637"/>
              <a:gd name="connsiteY44205" fmla="*/ 1299155 h 4608812"/>
              <a:gd name="connsiteX44206" fmla="*/ 9890157 w 12184637"/>
              <a:gd name="connsiteY44206" fmla="*/ 1188499 h 4608812"/>
              <a:gd name="connsiteX44207" fmla="*/ 9888832 w 12184637"/>
              <a:gd name="connsiteY44207" fmla="*/ 1180695 h 4608812"/>
              <a:gd name="connsiteX44208" fmla="*/ 9881028 w 12184637"/>
              <a:gd name="connsiteY44208" fmla="*/ 1182020 h 4608812"/>
              <a:gd name="connsiteX44209" fmla="*/ 9802692 w 12184637"/>
              <a:gd name="connsiteY44209" fmla="*/ 1292676 h 4608812"/>
              <a:gd name="connsiteX44210" fmla="*/ 9804018 w 12184637"/>
              <a:gd name="connsiteY44210" fmla="*/ 1300480 h 4608812"/>
              <a:gd name="connsiteX44211" fmla="*/ 9807257 w 12184637"/>
              <a:gd name="connsiteY44211" fmla="*/ 1301511 h 4608812"/>
              <a:gd name="connsiteX44212" fmla="*/ 9811822 w 12184637"/>
              <a:gd name="connsiteY44212" fmla="*/ 1299155 h 4608812"/>
              <a:gd name="connsiteX44213" fmla="*/ 9812558 w 12184637"/>
              <a:gd name="connsiteY44213" fmla="*/ 1353783 h 4608812"/>
              <a:gd name="connsiteX44214" fmla="*/ 9812926 w 12184637"/>
              <a:gd name="connsiteY44214" fmla="*/ 1295916 h 4608812"/>
              <a:gd name="connsiteX44215" fmla="*/ 9807404 w 12184637"/>
              <a:gd name="connsiteY44215" fmla="*/ 1290320 h 4608812"/>
              <a:gd name="connsiteX44216" fmla="*/ 9807331 w 12184637"/>
              <a:gd name="connsiteY44216" fmla="*/ 1290320 h 4608812"/>
              <a:gd name="connsiteX44217" fmla="*/ 9801809 w 12184637"/>
              <a:gd name="connsiteY44217" fmla="*/ 1295842 h 4608812"/>
              <a:gd name="connsiteX44218" fmla="*/ 9801441 w 12184637"/>
              <a:gd name="connsiteY44218" fmla="*/ 1353710 h 4608812"/>
              <a:gd name="connsiteX44219" fmla="*/ 9806963 w 12184637"/>
              <a:gd name="connsiteY44219" fmla="*/ 1359305 h 4608812"/>
              <a:gd name="connsiteX44220" fmla="*/ 9807037 w 12184637"/>
              <a:gd name="connsiteY44220" fmla="*/ 1359305 h 4608812"/>
              <a:gd name="connsiteX44221" fmla="*/ 9812558 w 12184637"/>
              <a:gd name="connsiteY44221" fmla="*/ 1353783 h 4608812"/>
              <a:gd name="connsiteX44222" fmla="*/ 9721192 w 12184637"/>
              <a:gd name="connsiteY44222" fmla="*/ 1505005 h 4608812"/>
              <a:gd name="connsiteX44223" fmla="*/ 9811675 w 12184637"/>
              <a:gd name="connsiteY44223" fmla="*/ 1356728 h 4608812"/>
              <a:gd name="connsiteX44224" fmla="*/ 9809834 w 12184637"/>
              <a:gd name="connsiteY44224" fmla="*/ 1349072 h 4608812"/>
              <a:gd name="connsiteX44225" fmla="*/ 9802177 w 12184637"/>
              <a:gd name="connsiteY44225" fmla="*/ 1350912 h 4608812"/>
              <a:gd name="connsiteX44226" fmla="*/ 9711694 w 12184637"/>
              <a:gd name="connsiteY44226" fmla="*/ 1499189 h 4608812"/>
              <a:gd name="connsiteX44227" fmla="*/ 9713535 w 12184637"/>
              <a:gd name="connsiteY44227" fmla="*/ 1506846 h 4608812"/>
              <a:gd name="connsiteX44228" fmla="*/ 9716480 w 12184637"/>
              <a:gd name="connsiteY44228" fmla="*/ 1507656 h 4608812"/>
              <a:gd name="connsiteX44229" fmla="*/ 9721192 w 12184637"/>
              <a:gd name="connsiteY44229" fmla="*/ 1505005 h 4608812"/>
              <a:gd name="connsiteX44230" fmla="*/ 9708455 w 12184637"/>
              <a:gd name="connsiteY44230" fmla="*/ 1528123 h 4608812"/>
              <a:gd name="connsiteX44231" fmla="*/ 9721339 w 12184637"/>
              <a:gd name="connsiteY44231" fmla="*/ 1504711 h 4608812"/>
              <a:gd name="connsiteX44232" fmla="*/ 9719130 w 12184637"/>
              <a:gd name="connsiteY44232" fmla="*/ 1497128 h 4608812"/>
              <a:gd name="connsiteX44233" fmla="*/ 9711547 w 12184637"/>
              <a:gd name="connsiteY44233" fmla="*/ 1499336 h 4608812"/>
              <a:gd name="connsiteX44234" fmla="*/ 9698663 w 12184637"/>
              <a:gd name="connsiteY44234" fmla="*/ 1522749 h 4608812"/>
              <a:gd name="connsiteX44235" fmla="*/ 9700872 w 12184637"/>
              <a:gd name="connsiteY44235" fmla="*/ 1530332 h 4608812"/>
              <a:gd name="connsiteX44236" fmla="*/ 9703596 w 12184637"/>
              <a:gd name="connsiteY44236" fmla="*/ 1530994 h 4608812"/>
              <a:gd name="connsiteX44237" fmla="*/ 9708455 w 12184637"/>
              <a:gd name="connsiteY44237" fmla="*/ 1528123 h 4608812"/>
              <a:gd name="connsiteX44238" fmla="*/ 9707277 w 12184637"/>
              <a:gd name="connsiteY44238" fmla="*/ 1530258 h 4608812"/>
              <a:gd name="connsiteX44239" fmla="*/ 9708455 w 12184637"/>
              <a:gd name="connsiteY44239" fmla="*/ 1528123 h 4608812"/>
              <a:gd name="connsiteX44240" fmla="*/ 9706246 w 12184637"/>
              <a:gd name="connsiteY44240" fmla="*/ 1520540 h 4608812"/>
              <a:gd name="connsiteX44241" fmla="*/ 9698663 w 12184637"/>
              <a:gd name="connsiteY44241" fmla="*/ 1522749 h 4608812"/>
              <a:gd name="connsiteX44242" fmla="*/ 9697485 w 12184637"/>
              <a:gd name="connsiteY44242" fmla="*/ 1524884 h 4608812"/>
              <a:gd name="connsiteX44243" fmla="*/ 9699694 w 12184637"/>
              <a:gd name="connsiteY44243" fmla="*/ 1532467 h 4608812"/>
              <a:gd name="connsiteX44244" fmla="*/ 9702418 w 12184637"/>
              <a:gd name="connsiteY44244" fmla="*/ 1533130 h 4608812"/>
              <a:gd name="connsiteX44245" fmla="*/ 9707277 w 12184637"/>
              <a:gd name="connsiteY44245" fmla="*/ 1530258 h 4608812"/>
              <a:gd name="connsiteX44246" fmla="*/ 336002 w 12184637"/>
              <a:gd name="connsiteY44246" fmla="*/ 1851476 h 4608812"/>
              <a:gd name="connsiteX44247" fmla="*/ 332910 w 12184637"/>
              <a:gd name="connsiteY44247" fmla="*/ 1844261 h 4608812"/>
              <a:gd name="connsiteX44248" fmla="*/ 282625 w 12184637"/>
              <a:gd name="connsiteY44248" fmla="*/ 1824162 h 4608812"/>
              <a:gd name="connsiteX44249" fmla="*/ 275410 w 12184637"/>
              <a:gd name="connsiteY44249" fmla="*/ 1827254 h 4608812"/>
              <a:gd name="connsiteX44250" fmla="*/ 278502 w 12184637"/>
              <a:gd name="connsiteY44250" fmla="*/ 1834469 h 4608812"/>
              <a:gd name="connsiteX44251" fmla="*/ 328787 w 12184637"/>
              <a:gd name="connsiteY44251" fmla="*/ 1854568 h 4608812"/>
              <a:gd name="connsiteX44252" fmla="*/ 330922 w 12184637"/>
              <a:gd name="connsiteY44252" fmla="*/ 1854936 h 4608812"/>
              <a:gd name="connsiteX44253" fmla="*/ 336002 w 12184637"/>
              <a:gd name="connsiteY44253" fmla="*/ 1851476 h 4608812"/>
              <a:gd name="connsiteX44254" fmla="*/ 401748 w 12184637"/>
              <a:gd name="connsiteY44254" fmla="*/ 1865096 h 4608812"/>
              <a:gd name="connsiteX44255" fmla="*/ 397478 w 12184637"/>
              <a:gd name="connsiteY44255" fmla="*/ 1858470 h 4608812"/>
              <a:gd name="connsiteX44256" fmla="*/ 332027 w 12184637"/>
              <a:gd name="connsiteY44256" fmla="*/ 1843967 h 4608812"/>
              <a:gd name="connsiteX44257" fmla="*/ 325400 w 12184637"/>
              <a:gd name="connsiteY44257" fmla="*/ 1848237 h 4608812"/>
              <a:gd name="connsiteX44258" fmla="*/ 329671 w 12184637"/>
              <a:gd name="connsiteY44258" fmla="*/ 1854863 h 4608812"/>
              <a:gd name="connsiteX44259" fmla="*/ 395122 w 12184637"/>
              <a:gd name="connsiteY44259" fmla="*/ 1869367 h 4608812"/>
              <a:gd name="connsiteX44260" fmla="*/ 396373 w 12184637"/>
              <a:gd name="connsiteY44260" fmla="*/ 1869514 h 4608812"/>
              <a:gd name="connsiteX44261" fmla="*/ 401748 w 12184637"/>
              <a:gd name="connsiteY44261" fmla="*/ 1865096 h 4608812"/>
              <a:gd name="connsiteX44262" fmla="*/ 479567 w 12184637"/>
              <a:gd name="connsiteY44262" fmla="*/ 1870692 h 4608812"/>
              <a:gd name="connsiteX44263" fmla="*/ 474487 w 12184637"/>
              <a:gd name="connsiteY44263" fmla="*/ 1864655 h 4608812"/>
              <a:gd name="connsiteX44264" fmla="*/ 396741 w 12184637"/>
              <a:gd name="connsiteY44264" fmla="*/ 1858323 h 4608812"/>
              <a:gd name="connsiteX44265" fmla="*/ 390704 w 12184637"/>
              <a:gd name="connsiteY44265" fmla="*/ 1863403 h 4608812"/>
              <a:gd name="connsiteX44266" fmla="*/ 395784 w 12184637"/>
              <a:gd name="connsiteY44266" fmla="*/ 1869440 h 4608812"/>
              <a:gd name="connsiteX44267" fmla="*/ 473530 w 12184637"/>
              <a:gd name="connsiteY44267" fmla="*/ 1875772 h 4608812"/>
              <a:gd name="connsiteX44268" fmla="*/ 474046 w 12184637"/>
              <a:gd name="connsiteY44268" fmla="*/ 1875772 h 4608812"/>
              <a:gd name="connsiteX44269" fmla="*/ 479567 w 12184637"/>
              <a:gd name="connsiteY44269" fmla="*/ 1870692 h 4608812"/>
              <a:gd name="connsiteX44270" fmla="*/ 474340 w 12184637"/>
              <a:gd name="connsiteY44270" fmla="*/ 1875772 h 4608812"/>
              <a:gd name="connsiteX44271" fmla="*/ 561363 w 12184637"/>
              <a:gd name="connsiteY44271" fmla="*/ 1871281 h 4608812"/>
              <a:gd name="connsiteX44272" fmla="*/ 566664 w 12184637"/>
              <a:gd name="connsiteY44272" fmla="*/ 1865465 h 4608812"/>
              <a:gd name="connsiteX44273" fmla="*/ 560847 w 12184637"/>
              <a:gd name="connsiteY44273" fmla="*/ 1860164 h 4608812"/>
              <a:gd name="connsiteX44274" fmla="*/ 473825 w 12184637"/>
              <a:gd name="connsiteY44274" fmla="*/ 1864655 h 4608812"/>
              <a:gd name="connsiteX44275" fmla="*/ 468524 w 12184637"/>
              <a:gd name="connsiteY44275" fmla="*/ 1870471 h 4608812"/>
              <a:gd name="connsiteX44276" fmla="*/ 474119 w 12184637"/>
              <a:gd name="connsiteY44276" fmla="*/ 1875772 h 4608812"/>
              <a:gd name="connsiteX44277" fmla="*/ 474340 w 12184637"/>
              <a:gd name="connsiteY44277" fmla="*/ 1875772 h 4608812"/>
              <a:gd name="connsiteX44278" fmla="*/ 562099 w 12184637"/>
              <a:gd name="connsiteY44278" fmla="*/ 1871207 h 4608812"/>
              <a:gd name="connsiteX44279" fmla="*/ 655380 w 12184637"/>
              <a:gd name="connsiteY44279" fmla="*/ 1853243 h 4608812"/>
              <a:gd name="connsiteX44280" fmla="*/ 659797 w 12184637"/>
              <a:gd name="connsiteY44280" fmla="*/ 1846691 h 4608812"/>
              <a:gd name="connsiteX44281" fmla="*/ 653245 w 12184637"/>
              <a:gd name="connsiteY44281" fmla="*/ 1842273 h 4608812"/>
              <a:gd name="connsiteX44282" fmla="*/ 559964 w 12184637"/>
              <a:gd name="connsiteY44282" fmla="*/ 1860237 h 4608812"/>
              <a:gd name="connsiteX44283" fmla="*/ 555547 w 12184637"/>
              <a:gd name="connsiteY44283" fmla="*/ 1866790 h 4608812"/>
              <a:gd name="connsiteX44284" fmla="*/ 561068 w 12184637"/>
              <a:gd name="connsiteY44284" fmla="*/ 1871281 h 4608812"/>
              <a:gd name="connsiteX44285" fmla="*/ 562099 w 12184637"/>
              <a:gd name="connsiteY44285" fmla="*/ 1871207 h 4608812"/>
              <a:gd name="connsiteX44286" fmla="*/ 656189 w 12184637"/>
              <a:gd name="connsiteY44286" fmla="*/ 1853022 h 4608812"/>
              <a:gd name="connsiteX44287" fmla="*/ 752636 w 12184637"/>
              <a:gd name="connsiteY44287" fmla="*/ 1819082 h 4608812"/>
              <a:gd name="connsiteX44288" fmla="*/ 756023 w 12184637"/>
              <a:gd name="connsiteY44288" fmla="*/ 1811941 h 4608812"/>
              <a:gd name="connsiteX44289" fmla="*/ 748881 w 12184637"/>
              <a:gd name="connsiteY44289" fmla="*/ 1808554 h 4608812"/>
              <a:gd name="connsiteX44290" fmla="*/ 652435 w 12184637"/>
              <a:gd name="connsiteY44290" fmla="*/ 1842494 h 4608812"/>
              <a:gd name="connsiteX44291" fmla="*/ 649048 w 12184637"/>
              <a:gd name="connsiteY44291" fmla="*/ 1849636 h 4608812"/>
              <a:gd name="connsiteX44292" fmla="*/ 654349 w 12184637"/>
              <a:gd name="connsiteY44292" fmla="*/ 1853317 h 4608812"/>
              <a:gd name="connsiteX44293" fmla="*/ 656189 w 12184637"/>
              <a:gd name="connsiteY44293" fmla="*/ 1853022 h 4608812"/>
              <a:gd name="connsiteX44294" fmla="*/ 753372 w 12184637"/>
              <a:gd name="connsiteY44294" fmla="*/ 1818714 h 4608812"/>
              <a:gd name="connsiteX44295" fmla="*/ 846653 w 12184637"/>
              <a:gd name="connsiteY44295" fmla="*/ 1769018 h 4608812"/>
              <a:gd name="connsiteX44296" fmla="*/ 848935 w 12184637"/>
              <a:gd name="connsiteY44296" fmla="*/ 1761509 h 4608812"/>
              <a:gd name="connsiteX44297" fmla="*/ 841425 w 12184637"/>
              <a:gd name="connsiteY44297" fmla="*/ 1759226 h 4608812"/>
              <a:gd name="connsiteX44298" fmla="*/ 748145 w 12184637"/>
              <a:gd name="connsiteY44298" fmla="*/ 1808922 h 4608812"/>
              <a:gd name="connsiteX44299" fmla="*/ 745863 w 12184637"/>
              <a:gd name="connsiteY44299" fmla="*/ 1816432 h 4608812"/>
              <a:gd name="connsiteX44300" fmla="*/ 750795 w 12184637"/>
              <a:gd name="connsiteY44300" fmla="*/ 1819376 h 4608812"/>
              <a:gd name="connsiteX44301" fmla="*/ 753372 w 12184637"/>
              <a:gd name="connsiteY44301" fmla="*/ 1818714 h 4608812"/>
              <a:gd name="connsiteX44302" fmla="*/ 847462 w 12184637"/>
              <a:gd name="connsiteY44302" fmla="*/ 1768576 h 4608812"/>
              <a:gd name="connsiteX44303" fmla="*/ 931393 w 12184637"/>
              <a:gd name="connsiteY44303" fmla="*/ 1703494 h 4608812"/>
              <a:gd name="connsiteX44304" fmla="*/ 932350 w 12184637"/>
              <a:gd name="connsiteY44304" fmla="*/ 1695690 h 4608812"/>
              <a:gd name="connsiteX44305" fmla="*/ 924546 w 12184637"/>
              <a:gd name="connsiteY44305" fmla="*/ 1694732 h 4608812"/>
              <a:gd name="connsiteX44306" fmla="*/ 840616 w 12184637"/>
              <a:gd name="connsiteY44306" fmla="*/ 1759815 h 4608812"/>
              <a:gd name="connsiteX44307" fmla="*/ 839658 w 12184637"/>
              <a:gd name="connsiteY44307" fmla="*/ 1767619 h 4608812"/>
              <a:gd name="connsiteX44308" fmla="*/ 844076 w 12184637"/>
              <a:gd name="connsiteY44308" fmla="*/ 1769754 h 4608812"/>
              <a:gd name="connsiteX44309" fmla="*/ 847462 w 12184637"/>
              <a:gd name="connsiteY44309" fmla="*/ 1768576 h 4608812"/>
              <a:gd name="connsiteX44310" fmla="*/ 932203 w 12184637"/>
              <a:gd name="connsiteY44310" fmla="*/ 1702684 h 4608812"/>
              <a:gd name="connsiteX44311" fmla="*/ 1000599 w 12184637"/>
              <a:gd name="connsiteY44311" fmla="*/ 1622582 h 4608812"/>
              <a:gd name="connsiteX44312" fmla="*/ 1000010 w 12184637"/>
              <a:gd name="connsiteY44312" fmla="*/ 1614704 h 4608812"/>
              <a:gd name="connsiteX44313" fmla="*/ 992132 w 12184637"/>
              <a:gd name="connsiteY44313" fmla="*/ 1615293 h 4608812"/>
              <a:gd name="connsiteX44314" fmla="*/ 923736 w 12184637"/>
              <a:gd name="connsiteY44314" fmla="*/ 1695395 h 4608812"/>
              <a:gd name="connsiteX44315" fmla="*/ 924325 w 12184637"/>
              <a:gd name="connsiteY44315" fmla="*/ 1703273 h 4608812"/>
              <a:gd name="connsiteX44316" fmla="*/ 928006 w 12184637"/>
              <a:gd name="connsiteY44316" fmla="*/ 1704598 h 4608812"/>
              <a:gd name="connsiteX44317" fmla="*/ 932203 w 12184637"/>
              <a:gd name="connsiteY44317" fmla="*/ 1702684 h 4608812"/>
              <a:gd name="connsiteX44318" fmla="*/ 1001335 w 12184637"/>
              <a:gd name="connsiteY44318" fmla="*/ 1621477 h 4608812"/>
              <a:gd name="connsiteX44319" fmla="*/ 1048086 w 12184637"/>
              <a:gd name="connsiteY44319" fmla="*/ 1526577 h 4608812"/>
              <a:gd name="connsiteX44320" fmla="*/ 1045582 w 12184637"/>
              <a:gd name="connsiteY44320" fmla="*/ 1519141 h 4608812"/>
              <a:gd name="connsiteX44321" fmla="*/ 1038147 w 12184637"/>
              <a:gd name="connsiteY44321" fmla="*/ 1521644 h 4608812"/>
              <a:gd name="connsiteX44322" fmla="*/ 991396 w 12184637"/>
              <a:gd name="connsiteY44322" fmla="*/ 1616545 h 4608812"/>
              <a:gd name="connsiteX44323" fmla="*/ 993899 w 12184637"/>
              <a:gd name="connsiteY44323" fmla="*/ 1623981 h 4608812"/>
              <a:gd name="connsiteX44324" fmla="*/ 996402 w 12184637"/>
              <a:gd name="connsiteY44324" fmla="*/ 1624570 h 4608812"/>
              <a:gd name="connsiteX44325" fmla="*/ 1001335 w 12184637"/>
              <a:gd name="connsiteY44325" fmla="*/ 1621477 h 4608812"/>
              <a:gd name="connsiteX44326" fmla="*/ 1048527 w 12184637"/>
              <a:gd name="connsiteY44326" fmla="*/ 1525546 h 4608812"/>
              <a:gd name="connsiteX44327" fmla="*/ 1075547 w 12184637"/>
              <a:gd name="connsiteY44327" fmla="*/ 1420118 h 4608812"/>
              <a:gd name="connsiteX44328" fmla="*/ 1071571 w 12184637"/>
              <a:gd name="connsiteY44328" fmla="*/ 1413345 h 4608812"/>
              <a:gd name="connsiteX44329" fmla="*/ 1064798 w 12184637"/>
              <a:gd name="connsiteY44329" fmla="*/ 1417320 h 4608812"/>
              <a:gd name="connsiteX44330" fmla="*/ 1037778 w 12184637"/>
              <a:gd name="connsiteY44330" fmla="*/ 1522749 h 4608812"/>
              <a:gd name="connsiteX44331" fmla="*/ 1041754 w 12184637"/>
              <a:gd name="connsiteY44331" fmla="*/ 1529522 h 4608812"/>
              <a:gd name="connsiteX44332" fmla="*/ 1043153 w 12184637"/>
              <a:gd name="connsiteY44332" fmla="*/ 1529669 h 4608812"/>
              <a:gd name="connsiteX44333" fmla="*/ 1048527 w 12184637"/>
              <a:gd name="connsiteY44333" fmla="*/ 1525546 h 4608812"/>
              <a:gd name="connsiteX44334" fmla="*/ 1075694 w 12184637"/>
              <a:gd name="connsiteY44334" fmla="*/ 1419161 h 4608812"/>
              <a:gd name="connsiteX44335" fmla="*/ 1084897 w 12184637"/>
              <a:gd name="connsiteY44335" fmla="*/ 1307401 h 4608812"/>
              <a:gd name="connsiteX44336" fmla="*/ 1079817 w 12184637"/>
              <a:gd name="connsiteY44336" fmla="*/ 1301364 h 4608812"/>
              <a:gd name="connsiteX44337" fmla="*/ 1073780 w 12184637"/>
              <a:gd name="connsiteY44337" fmla="*/ 1306444 h 4608812"/>
              <a:gd name="connsiteX44338" fmla="*/ 1064577 w 12184637"/>
              <a:gd name="connsiteY44338" fmla="*/ 1418204 h 4608812"/>
              <a:gd name="connsiteX44339" fmla="*/ 1069657 w 12184637"/>
              <a:gd name="connsiteY44339" fmla="*/ 1424241 h 4608812"/>
              <a:gd name="connsiteX44340" fmla="*/ 1070173 w 12184637"/>
              <a:gd name="connsiteY44340" fmla="*/ 1424241 h 4608812"/>
              <a:gd name="connsiteX44341" fmla="*/ 1075694 w 12184637"/>
              <a:gd name="connsiteY44341" fmla="*/ 1419161 h 4608812"/>
              <a:gd name="connsiteX44342" fmla="*/ 1079670 w 12184637"/>
              <a:gd name="connsiteY44342" fmla="*/ 1312481 h 4608812"/>
              <a:gd name="connsiteX44343" fmla="*/ 1084897 w 12184637"/>
              <a:gd name="connsiteY44343" fmla="*/ 1306591 h 4608812"/>
              <a:gd name="connsiteX44344" fmla="*/ 1078271 w 12184637"/>
              <a:gd name="connsiteY44344" fmla="*/ 1192622 h 4608812"/>
              <a:gd name="connsiteX44345" fmla="*/ 1072381 w 12184637"/>
              <a:gd name="connsiteY44345" fmla="*/ 1187395 h 4608812"/>
              <a:gd name="connsiteX44346" fmla="*/ 1067154 w 12184637"/>
              <a:gd name="connsiteY44346" fmla="*/ 1193285 h 4608812"/>
              <a:gd name="connsiteX44347" fmla="*/ 1073780 w 12184637"/>
              <a:gd name="connsiteY44347" fmla="*/ 1307253 h 4608812"/>
              <a:gd name="connsiteX44348" fmla="*/ 1079376 w 12184637"/>
              <a:gd name="connsiteY44348" fmla="*/ 1312481 h 4608812"/>
              <a:gd name="connsiteX44349" fmla="*/ 1079670 w 12184637"/>
              <a:gd name="connsiteY44349" fmla="*/ 1312481 h 4608812"/>
              <a:gd name="connsiteX44350" fmla="*/ 1073707 w 12184637"/>
              <a:gd name="connsiteY44350" fmla="*/ 1198438 h 4608812"/>
              <a:gd name="connsiteX44351" fmla="*/ 1078198 w 12184637"/>
              <a:gd name="connsiteY44351" fmla="*/ 1191960 h 4608812"/>
              <a:gd name="connsiteX44352" fmla="*/ 1057583 w 12184637"/>
              <a:gd name="connsiteY44352" fmla="*/ 1080052 h 4608812"/>
              <a:gd name="connsiteX44353" fmla="*/ 1051104 w 12184637"/>
              <a:gd name="connsiteY44353" fmla="*/ 1075561 h 4608812"/>
              <a:gd name="connsiteX44354" fmla="*/ 1046613 w 12184637"/>
              <a:gd name="connsiteY44354" fmla="*/ 1082040 h 4608812"/>
              <a:gd name="connsiteX44355" fmla="*/ 1067228 w 12184637"/>
              <a:gd name="connsiteY44355" fmla="*/ 1193947 h 4608812"/>
              <a:gd name="connsiteX44356" fmla="*/ 1072749 w 12184637"/>
              <a:gd name="connsiteY44356" fmla="*/ 1198512 h 4608812"/>
              <a:gd name="connsiteX44357" fmla="*/ 1073707 w 12184637"/>
              <a:gd name="connsiteY44357" fmla="*/ 1198438 h 4608812"/>
              <a:gd name="connsiteX44358" fmla="*/ 1053828 w 12184637"/>
              <a:gd name="connsiteY44358" fmla="*/ 1086384 h 4608812"/>
              <a:gd name="connsiteX44359" fmla="*/ 1057362 w 12184637"/>
              <a:gd name="connsiteY44359" fmla="*/ 1079316 h 4608812"/>
              <a:gd name="connsiteX44360" fmla="*/ 1022759 w 12184637"/>
              <a:gd name="connsiteY44360" fmla="*/ 973520 h 4608812"/>
              <a:gd name="connsiteX44361" fmla="*/ 1015691 w 12184637"/>
              <a:gd name="connsiteY44361" fmla="*/ 969986 h 4608812"/>
              <a:gd name="connsiteX44362" fmla="*/ 1012158 w 12184637"/>
              <a:gd name="connsiteY44362" fmla="*/ 977054 h 4608812"/>
              <a:gd name="connsiteX44363" fmla="*/ 1046760 w 12184637"/>
              <a:gd name="connsiteY44363" fmla="*/ 1082850 h 4608812"/>
              <a:gd name="connsiteX44364" fmla="*/ 1052135 w 12184637"/>
              <a:gd name="connsiteY44364" fmla="*/ 1086678 h 4608812"/>
              <a:gd name="connsiteX44365" fmla="*/ 1053828 w 12184637"/>
              <a:gd name="connsiteY44365" fmla="*/ 1086384 h 4608812"/>
              <a:gd name="connsiteX44366" fmla="*/ 1019962 w 12184637"/>
              <a:gd name="connsiteY44366" fmla="*/ 980219 h 4608812"/>
              <a:gd name="connsiteX44367" fmla="*/ 1022391 w 12184637"/>
              <a:gd name="connsiteY44367" fmla="*/ 972710 h 4608812"/>
              <a:gd name="connsiteX44368" fmla="*/ 973653 w 12184637"/>
              <a:gd name="connsiteY44368" fmla="*/ 877294 h 4608812"/>
              <a:gd name="connsiteX44369" fmla="*/ 966143 w 12184637"/>
              <a:gd name="connsiteY44369" fmla="*/ 874864 h 4608812"/>
              <a:gd name="connsiteX44370" fmla="*/ 963714 w 12184637"/>
              <a:gd name="connsiteY44370" fmla="*/ 882374 h 4608812"/>
              <a:gd name="connsiteX44371" fmla="*/ 1012452 w 12184637"/>
              <a:gd name="connsiteY44371" fmla="*/ 977790 h 4608812"/>
              <a:gd name="connsiteX44372" fmla="*/ 1017458 w 12184637"/>
              <a:gd name="connsiteY44372" fmla="*/ 980808 h 4608812"/>
              <a:gd name="connsiteX44373" fmla="*/ 1019962 w 12184637"/>
              <a:gd name="connsiteY44373" fmla="*/ 980219 h 4608812"/>
              <a:gd name="connsiteX44374" fmla="*/ 972107 w 12184637"/>
              <a:gd name="connsiteY44374" fmla="*/ 884215 h 4608812"/>
              <a:gd name="connsiteX44375" fmla="*/ 973064 w 12184637"/>
              <a:gd name="connsiteY44375" fmla="*/ 876411 h 4608812"/>
              <a:gd name="connsiteX44376" fmla="*/ 910116 w 12184637"/>
              <a:gd name="connsiteY44376" fmla="*/ 795499 h 4608812"/>
              <a:gd name="connsiteX44377" fmla="*/ 902312 w 12184637"/>
              <a:gd name="connsiteY44377" fmla="*/ 794542 h 4608812"/>
              <a:gd name="connsiteX44378" fmla="*/ 901355 w 12184637"/>
              <a:gd name="connsiteY44378" fmla="*/ 802346 h 4608812"/>
              <a:gd name="connsiteX44379" fmla="*/ 964303 w 12184637"/>
              <a:gd name="connsiteY44379" fmla="*/ 883258 h 4608812"/>
              <a:gd name="connsiteX44380" fmla="*/ 968720 w 12184637"/>
              <a:gd name="connsiteY44380" fmla="*/ 885393 h 4608812"/>
              <a:gd name="connsiteX44381" fmla="*/ 972107 w 12184637"/>
              <a:gd name="connsiteY44381" fmla="*/ 884215 h 4608812"/>
              <a:gd name="connsiteX44382" fmla="*/ 910042 w 12184637"/>
              <a:gd name="connsiteY44382" fmla="*/ 802419 h 4608812"/>
              <a:gd name="connsiteX44383" fmla="*/ 909159 w 12184637"/>
              <a:gd name="connsiteY44383" fmla="*/ 794542 h 4608812"/>
              <a:gd name="connsiteX44384" fmla="*/ 831854 w 12184637"/>
              <a:gd name="connsiteY44384" fmla="*/ 732330 h 4608812"/>
              <a:gd name="connsiteX44385" fmla="*/ 823977 w 12184637"/>
              <a:gd name="connsiteY44385" fmla="*/ 733213 h 4608812"/>
              <a:gd name="connsiteX44386" fmla="*/ 824860 w 12184637"/>
              <a:gd name="connsiteY44386" fmla="*/ 741091 h 4608812"/>
              <a:gd name="connsiteX44387" fmla="*/ 902165 w 12184637"/>
              <a:gd name="connsiteY44387" fmla="*/ 803303 h 4608812"/>
              <a:gd name="connsiteX44388" fmla="*/ 905698 w 12184637"/>
              <a:gd name="connsiteY44388" fmla="*/ 804554 h 4608812"/>
              <a:gd name="connsiteX44389" fmla="*/ 910042 w 12184637"/>
              <a:gd name="connsiteY44389" fmla="*/ 802419 h 4608812"/>
              <a:gd name="connsiteX44390" fmla="*/ 833327 w 12184637"/>
              <a:gd name="connsiteY44390" fmla="*/ 739398 h 4608812"/>
              <a:gd name="connsiteX44391" fmla="*/ 831045 w 12184637"/>
              <a:gd name="connsiteY44391" fmla="*/ 731815 h 4608812"/>
              <a:gd name="connsiteX44392" fmla="*/ 746451 w 12184637"/>
              <a:gd name="connsiteY44392" fmla="*/ 686242 h 4608812"/>
              <a:gd name="connsiteX44393" fmla="*/ 738868 w 12184637"/>
              <a:gd name="connsiteY44393" fmla="*/ 688524 h 4608812"/>
              <a:gd name="connsiteX44394" fmla="*/ 741151 w 12184637"/>
              <a:gd name="connsiteY44394" fmla="*/ 696107 h 4608812"/>
              <a:gd name="connsiteX44395" fmla="*/ 825744 w 12184637"/>
              <a:gd name="connsiteY44395" fmla="*/ 741680 h 4608812"/>
              <a:gd name="connsiteX44396" fmla="*/ 828394 w 12184637"/>
              <a:gd name="connsiteY44396" fmla="*/ 742343 h 4608812"/>
              <a:gd name="connsiteX44397" fmla="*/ 833327 w 12184637"/>
              <a:gd name="connsiteY44397" fmla="*/ 739398 h 4608812"/>
              <a:gd name="connsiteX44398" fmla="*/ 5636946 w 12184637"/>
              <a:gd name="connsiteY44398" fmla="*/ 2878520 h 4608812"/>
              <a:gd name="connsiteX44399" fmla="*/ 5637682 w 12184637"/>
              <a:gd name="connsiteY44399" fmla="*/ 2878078 h 4608812"/>
              <a:gd name="connsiteX44400" fmla="*/ 5638933 w 12184637"/>
              <a:gd name="connsiteY44400" fmla="*/ 2870568 h 4608812"/>
              <a:gd name="connsiteX44401" fmla="*/ 5630835 w 12184637"/>
              <a:gd name="connsiteY44401" fmla="*/ 2869170 h 4608812"/>
              <a:gd name="connsiteX44402" fmla="*/ 5629215 w 12184637"/>
              <a:gd name="connsiteY44402" fmla="*/ 2876900 h 4608812"/>
              <a:gd name="connsiteX44403" fmla="*/ 5633927 w 12184637"/>
              <a:gd name="connsiteY44403" fmla="*/ 2879403 h 4608812"/>
              <a:gd name="connsiteX44404" fmla="*/ 5636946 w 12184637"/>
              <a:gd name="connsiteY44404" fmla="*/ 2878520 h 4608812"/>
              <a:gd name="connsiteX44405" fmla="*/ 5636725 w 12184637"/>
              <a:gd name="connsiteY44405" fmla="*/ 2878814 h 4608812"/>
              <a:gd name="connsiteX44406" fmla="*/ 5637461 w 12184637"/>
              <a:gd name="connsiteY44406" fmla="*/ 2878225 h 4608812"/>
              <a:gd name="connsiteX44407" fmla="*/ 5637829 w 12184637"/>
              <a:gd name="connsiteY44407" fmla="*/ 2870642 h 4608812"/>
              <a:gd name="connsiteX44408" fmla="*/ 5629583 w 12184637"/>
              <a:gd name="connsiteY44408" fmla="*/ 2870200 h 4608812"/>
              <a:gd name="connsiteX44409" fmla="*/ 5628847 w 12184637"/>
              <a:gd name="connsiteY44409" fmla="*/ 2878078 h 4608812"/>
              <a:gd name="connsiteX44410" fmla="*/ 5633191 w 12184637"/>
              <a:gd name="connsiteY44410" fmla="*/ 2880066 h 4608812"/>
              <a:gd name="connsiteX44411" fmla="*/ 5636725 w 12184637"/>
              <a:gd name="connsiteY44411" fmla="*/ 2878814 h 4608812"/>
              <a:gd name="connsiteX44412" fmla="*/ 5633633 w 12184637"/>
              <a:gd name="connsiteY44412" fmla="*/ 2881244 h 4608812"/>
              <a:gd name="connsiteX44413" fmla="*/ 5636651 w 12184637"/>
              <a:gd name="connsiteY44413" fmla="*/ 2878888 h 4608812"/>
              <a:gd name="connsiteX44414" fmla="*/ 5637608 w 12184637"/>
              <a:gd name="connsiteY44414" fmla="*/ 2871084 h 4608812"/>
              <a:gd name="connsiteX44415" fmla="*/ 5629804 w 12184637"/>
              <a:gd name="connsiteY44415" fmla="*/ 2870127 h 4608812"/>
              <a:gd name="connsiteX44416" fmla="*/ 5626786 w 12184637"/>
              <a:gd name="connsiteY44416" fmla="*/ 2872483 h 4608812"/>
              <a:gd name="connsiteX44417" fmla="*/ 5625829 w 12184637"/>
              <a:gd name="connsiteY44417" fmla="*/ 2880287 h 4608812"/>
              <a:gd name="connsiteX44418" fmla="*/ 5630246 w 12184637"/>
              <a:gd name="connsiteY44418" fmla="*/ 2882422 h 4608812"/>
              <a:gd name="connsiteX44419" fmla="*/ 5633633 w 12184637"/>
              <a:gd name="connsiteY44419" fmla="*/ 2881244 h 4608812"/>
              <a:gd name="connsiteX44420" fmla="*/ 5633117 w 12184637"/>
              <a:gd name="connsiteY44420" fmla="*/ 2881833 h 4608812"/>
              <a:gd name="connsiteX44421" fmla="*/ 5634222 w 12184637"/>
              <a:gd name="connsiteY44421" fmla="*/ 2880581 h 4608812"/>
              <a:gd name="connsiteX44422" fmla="*/ 5633927 w 12184637"/>
              <a:gd name="connsiteY44422" fmla="*/ 2872704 h 4608812"/>
              <a:gd name="connsiteX44423" fmla="*/ 5626049 w 12184637"/>
              <a:gd name="connsiteY44423" fmla="*/ 2872998 h 4608812"/>
              <a:gd name="connsiteX44424" fmla="*/ 5624945 w 12184637"/>
              <a:gd name="connsiteY44424" fmla="*/ 2874250 h 4608812"/>
              <a:gd name="connsiteX44425" fmla="*/ 5625239 w 12184637"/>
              <a:gd name="connsiteY44425" fmla="*/ 2882127 h 4608812"/>
              <a:gd name="connsiteX44426" fmla="*/ 5629068 w 12184637"/>
              <a:gd name="connsiteY44426" fmla="*/ 2883600 h 4608812"/>
              <a:gd name="connsiteX44427" fmla="*/ 5633117 w 12184637"/>
              <a:gd name="connsiteY44427" fmla="*/ 2881833 h 4608812"/>
              <a:gd name="connsiteX44428" fmla="*/ 5592846 w 12184637"/>
              <a:gd name="connsiteY44428" fmla="*/ 2907233 h 4608812"/>
              <a:gd name="connsiteX44429" fmla="*/ 5632013 w 12184637"/>
              <a:gd name="connsiteY44429" fmla="*/ 2882864 h 4608812"/>
              <a:gd name="connsiteX44430" fmla="*/ 5633780 w 12184637"/>
              <a:gd name="connsiteY44430" fmla="*/ 2875207 h 4608812"/>
              <a:gd name="connsiteX44431" fmla="*/ 5626123 w 12184637"/>
              <a:gd name="connsiteY44431" fmla="*/ 2873440 h 4608812"/>
              <a:gd name="connsiteX44432" fmla="*/ 5586955 w 12184637"/>
              <a:gd name="connsiteY44432" fmla="*/ 2897809 h 4608812"/>
              <a:gd name="connsiteX44433" fmla="*/ 5585188 w 12184637"/>
              <a:gd name="connsiteY44433" fmla="*/ 2905466 h 4608812"/>
              <a:gd name="connsiteX44434" fmla="*/ 5589974 w 12184637"/>
              <a:gd name="connsiteY44434" fmla="*/ 2908116 h 4608812"/>
              <a:gd name="connsiteX44435" fmla="*/ 5592846 w 12184637"/>
              <a:gd name="connsiteY44435" fmla="*/ 2907233 h 4608812"/>
              <a:gd name="connsiteX44436" fmla="*/ 5548082 w 12184637"/>
              <a:gd name="connsiteY44436" fmla="*/ 2923062 h 4608812"/>
              <a:gd name="connsiteX44437" fmla="*/ 5591667 w 12184637"/>
              <a:gd name="connsiteY44437" fmla="*/ 2907748 h 4608812"/>
              <a:gd name="connsiteX44438" fmla="*/ 5595054 w 12184637"/>
              <a:gd name="connsiteY44438" fmla="*/ 2900680 h 4608812"/>
              <a:gd name="connsiteX44439" fmla="*/ 5587986 w 12184637"/>
              <a:gd name="connsiteY44439" fmla="*/ 2897294 h 4608812"/>
              <a:gd name="connsiteX44440" fmla="*/ 5544401 w 12184637"/>
              <a:gd name="connsiteY44440" fmla="*/ 2912607 h 4608812"/>
              <a:gd name="connsiteX44441" fmla="*/ 5541014 w 12184637"/>
              <a:gd name="connsiteY44441" fmla="*/ 2919675 h 4608812"/>
              <a:gd name="connsiteX44442" fmla="*/ 5546316 w 12184637"/>
              <a:gd name="connsiteY44442" fmla="*/ 2923430 h 4608812"/>
              <a:gd name="connsiteX44443" fmla="*/ 5548082 w 12184637"/>
              <a:gd name="connsiteY44443" fmla="*/ 2923062 h 4608812"/>
              <a:gd name="connsiteX44444" fmla="*/ 5542045 w 12184637"/>
              <a:gd name="connsiteY44444" fmla="*/ 2930719 h 4608812"/>
              <a:gd name="connsiteX44445" fmla="*/ 5550365 w 12184637"/>
              <a:gd name="connsiteY44445" fmla="*/ 2921516 h 4608812"/>
              <a:gd name="connsiteX44446" fmla="*/ 5549997 w 12184637"/>
              <a:gd name="connsiteY44446" fmla="*/ 2913638 h 4608812"/>
              <a:gd name="connsiteX44447" fmla="*/ 5542119 w 12184637"/>
              <a:gd name="connsiteY44447" fmla="*/ 2914006 h 4608812"/>
              <a:gd name="connsiteX44448" fmla="*/ 5533800 w 12184637"/>
              <a:gd name="connsiteY44448" fmla="*/ 2923209 h 4608812"/>
              <a:gd name="connsiteX44449" fmla="*/ 5534168 w 12184637"/>
              <a:gd name="connsiteY44449" fmla="*/ 2931087 h 4608812"/>
              <a:gd name="connsiteX44450" fmla="*/ 5537922 w 12184637"/>
              <a:gd name="connsiteY44450" fmla="*/ 2932559 h 4608812"/>
              <a:gd name="connsiteX44451" fmla="*/ 5542045 w 12184637"/>
              <a:gd name="connsiteY44451" fmla="*/ 2930719 h 4608812"/>
              <a:gd name="connsiteX44452" fmla="*/ 5458851 w 12184637"/>
              <a:gd name="connsiteY44452" fmla="*/ 3021938 h 4608812"/>
              <a:gd name="connsiteX44453" fmla="*/ 5542045 w 12184637"/>
              <a:gd name="connsiteY44453" fmla="*/ 2930719 h 4608812"/>
              <a:gd name="connsiteX44454" fmla="*/ 5541677 w 12184637"/>
              <a:gd name="connsiteY44454" fmla="*/ 2922841 h 4608812"/>
              <a:gd name="connsiteX44455" fmla="*/ 5533800 w 12184637"/>
              <a:gd name="connsiteY44455" fmla="*/ 2923209 h 4608812"/>
              <a:gd name="connsiteX44456" fmla="*/ 5450605 w 12184637"/>
              <a:gd name="connsiteY44456" fmla="*/ 3014428 h 4608812"/>
              <a:gd name="connsiteX44457" fmla="*/ 5450973 w 12184637"/>
              <a:gd name="connsiteY44457" fmla="*/ 3022306 h 4608812"/>
              <a:gd name="connsiteX44458" fmla="*/ 5454802 w 12184637"/>
              <a:gd name="connsiteY44458" fmla="*/ 3023778 h 4608812"/>
              <a:gd name="connsiteX44459" fmla="*/ 5458851 w 12184637"/>
              <a:gd name="connsiteY44459" fmla="*/ 3021938 h 4608812"/>
              <a:gd name="connsiteX44460" fmla="*/ 5454139 w 12184637"/>
              <a:gd name="connsiteY44460" fmla="*/ 3030699 h 4608812"/>
              <a:gd name="connsiteX44461" fmla="*/ 5459587 w 12184637"/>
              <a:gd name="connsiteY44461" fmla="*/ 3020907 h 4608812"/>
              <a:gd name="connsiteX44462" fmla="*/ 5457452 w 12184637"/>
              <a:gd name="connsiteY44462" fmla="*/ 3013324 h 4608812"/>
              <a:gd name="connsiteX44463" fmla="*/ 5449869 w 12184637"/>
              <a:gd name="connsiteY44463" fmla="*/ 3015459 h 4608812"/>
              <a:gd name="connsiteX44464" fmla="*/ 5444421 w 12184637"/>
              <a:gd name="connsiteY44464" fmla="*/ 3025251 h 4608812"/>
              <a:gd name="connsiteX44465" fmla="*/ 5446556 w 12184637"/>
              <a:gd name="connsiteY44465" fmla="*/ 3032834 h 4608812"/>
              <a:gd name="connsiteX44466" fmla="*/ 5449280 w 12184637"/>
              <a:gd name="connsiteY44466" fmla="*/ 3033570 h 4608812"/>
              <a:gd name="connsiteX44467" fmla="*/ 5454139 w 12184637"/>
              <a:gd name="connsiteY44467" fmla="*/ 3030699 h 4608812"/>
              <a:gd name="connsiteX44468" fmla="*/ 5392737 w 12184637"/>
              <a:gd name="connsiteY44468" fmla="*/ 3140692 h 4608812"/>
              <a:gd name="connsiteX44469" fmla="*/ 5454139 w 12184637"/>
              <a:gd name="connsiteY44469" fmla="*/ 3030699 h 4608812"/>
              <a:gd name="connsiteX44470" fmla="*/ 5452004 w 12184637"/>
              <a:gd name="connsiteY44470" fmla="*/ 3023116 h 4608812"/>
              <a:gd name="connsiteX44471" fmla="*/ 5444421 w 12184637"/>
              <a:gd name="connsiteY44471" fmla="*/ 3025251 h 4608812"/>
              <a:gd name="connsiteX44472" fmla="*/ 5383019 w 12184637"/>
              <a:gd name="connsiteY44472" fmla="*/ 3135244 h 4608812"/>
              <a:gd name="connsiteX44473" fmla="*/ 5385154 w 12184637"/>
              <a:gd name="connsiteY44473" fmla="*/ 3142827 h 4608812"/>
              <a:gd name="connsiteX44474" fmla="*/ 5387878 w 12184637"/>
              <a:gd name="connsiteY44474" fmla="*/ 3143563 h 4608812"/>
              <a:gd name="connsiteX44475" fmla="*/ 5392737 w 12184637"/>
              <a:gd name="connsiteY44475" fmla="*/ 3140692 h 4608812"/>
              <a:gd name="connsiteX44476" fmla="*/ 5339360 w 12184637"/>
              <a:gd name="connsiteY44476" fmla="*/ 3154533 h 4608812"/>
              <a:gd name="connsiteX44477" fmla="*/ 5389056 w 12184637"/>
              <a:gd name="connsiteY44477" fmla="*/ 3143416 h 4608812"/>
              <a:gd name="connsiteX44478" fmla="*/ 5393253 w 12184637"/>
              <a:gd name="connsiteY44478" fmla="*/ 3136790 h 4608812"/>
              <a:gd name="connsiteX44479" fmla="*/ 5386627 w 12184637"/>
              <a:gd name="connsiteY44479" fmla="*/ 3132593 h 4608812"/>
              <a:gd name="connsiteX44480" fmla="*/ 5336931 w 12184637"/>
              <a:gd name="connsiteY44480" fmla="*/ 3143711 h 4608812"/>
              <a:gd name="connsiteX44481" fmla="*/ 5332735 w 12184637"/>
              <a:gd name="connsiteY44481" fmla="*/ 3150337 h 4608812"/>
              <a:gd name="connsiteX44482" fmla="*/ 5338183 w 12184637"/>
              <a:gd name="connsiteY44482" fmla="*/ 3154680 h 4608812"/>
              <a:gd name="connsiteX44483" fmla="*/ 5339360 w 12184637"/>
              <a:gd name="connsiteY44483" fmla="*/ 3154533 h 4608812"/>
              <a:gd name="connsiteX44484" fmla="*/ 5284732 w 12184637"/>
              <a:gd name="connsiteY44484" fmla="*/ 3155932 h 4608812"/>
              <a:gd name="connsiteX44485" fmla="*/ 5338256 w 12184637"/>
              <a:gd name="connsiteY44485" fmla="*/ 3154680 h 4608812"/>
              <a:gd name="connsiteX44486" fmla="*/ 5343704 w 12184637"/>
              <a:gd name="connsiteY44486" fmla="*/ 3149011 h 4608812"/>
              <a:gd name="connsiteX44487" fmla="*/ 5338035 w 12184637"/>
              <a:gd name="connsiteY44487" fmla="*/ 3143563 h 4608812"/>
              <a:gd name="connsiteX44488" fmla="*/ 5284512 w 12184637"/>
              <a:gd name="connsiteY44488" fmla="*/ 3144815 h 4608812"/>
              <a:gd name="connsiteX44489" fmla="*/ 5279064 w 12184637"/>
              <a:gd name="connsiteY44489" fmla="*/ 3150484 h 4608812"/>
              <a:gd name="connsiteX44490" fmla="*/ 5284659 w 12184637"/>
              <a:gd name="connsiteY44490" fmla="*/ 3155932 h 4608812"/>
              <a:gd name="connsiteX44491" fmla="*/ 5284732 w 12184637"/>
              <a:gd name="connsiteY44491" fmla="*/ 3155932 h 4608812"/>
              <a:gd name="connsiteX44492" fmla="*/ 5290180 w 12184637"/>
              <a:gd name="connsiteY44492" fmla="*/ 3150926 h 4608812"/>
              <a:gd name="connsiteX44493" fmla="*/ 5285174 w 12184637"/>
              <a:gd name="connsiteY44493" fmla="*/ 3144815 h 4608812"/>
              <a:gd name="connsiteX44494" fmla="*/ 5228042 w 12184637"/>
              <a:gd name="connsiteY44494" fmla="*/ 3139367 h 4608812"/>
              <a:gd name="connsiteX44495" fmla="*/ 5221932 w 12184637"/>
              <a:gd name="connsiteY44495" fmla="*/ 3144373 h 4608812"/>
              <a:gd name="connsiteX44496" fmla="*/ 5226938 w 12184637"/>
              <a:gd name="connsiteY44496" fmla="*/ 3150484 h 4608812"/>
              <a:gd name="connsiteX44497" fmla="*/ 5284070 w 12184637"/>
              <a:gd name="connsiteY44497" fmla="*/ 3155932 h 4608812"/>
              <a:gd name="connsiteX44498" fmla="*/ 5284659 w 12184637"/>
              <a:gd name="connsiteY44498" fmla="*/ 3155932 h 4608812"/>
              <a:gd name="connsiteX44499" fmla="*/ 5290180 w 12184637"/>
              <a:gd name="connsiteY44499" fmla="*/ 3150926 h 4608812"/>
              <a:gd name="connsiteX44500" fmla="*/ 5233049 w 12184637"/>
              <a:gd name="connsiteY44500" fmla="*/ 3145698 h 4608812"/>
              <a:gd name="connsiteX44501" fmla="*/ 5228411 w 12184637"/>
              <a:gd name="connsiteY44501" fmla="*/ 3139367 h 4608812"/>
              <a:gd name="connsiteX44502" fmla="*/ 5167966 w 12184637"/>
              <a:gd name="connsiteY44502" fmla="*/ 3130164 h 4608812"/>
              <a:gd name="connsiteX44503" fmla="*/ 5161634 w 12184637"/>
              <a:gd name="connsiteY44503" fmla="*/ 3134802 h 4608812"/>
              <a:gd name="connsiteX44504" fmla="*/ 5166273 w 12184637"/>
              <a:gd name="connsiteY44504" fmla="*/ 3141134 h 4608812"/>
              <a:gd name="connsiteX44505" fmla="*/ 5226717 w 12184637"/>
              <a:gd name="connsiteY44505" fmla="*/ 3150337 h 4608812"/>
              <a:gd name="connsiteX44506" fmla="*/ 5227601 w 12184637"/>
              <a:gd name="connsiteY44506" fmla="*/ 3150410 h 4608812"/>
              <a:gd name="connsiteX44507" fmla="*/ 5233049 w 12184637"/>
              <a:gd name="connsiteY44507" fmla="*/ 3145698 h 4608812"/>
              <a:gd name="connsiteX44508" fmla="*/ 5172531 w 12184637"/>
              <a:gd name="connsiteY44508" fmla="*/ 3136569 h 4608812"/>
              <a:gd name="connsiteX44509" fmla="*/ 5167892 w 12184637"/>
              <a:gd name="connsiteY44509" fmla="*/ 3130238 h 4608812"/>
              <a:gd name="connsiteX44510" fmla="*/ 5104355 w 12184637"/>
              <a:gd name="connsiteY44510" fmla="*/ 3120298 h 4608812"/>
              <a:gd name="connsiteX44511" fmla="*/ 5098024 w 12184637"/>
              <a:gd name="connsiteY44511" fmla="*/ 3124937 h 4608812"/>
              <a:gd name="connsiteX44512" fmla="*/ 5102662 w 12184637"/>
              <a:gd name="connsiteY44512" fmla="*/ 3131268 h 4608812"/>
              <a:gd name="connsiteX44513" fmla="*/ 5166199 w 12184637"/>
              <a:gd name="connsiteY44513" fmla="*/ 3141207 h 4608812"/>
              <a:gd name="connsiteX44514" fmla="*/ 5167082 w 12184637"/>
              <a:gd name="connsiteY44514" fmla="*/ 3141281 h 4608812"/>
              <a:gd name="connsiteX44515" fmla="*/ 5172531 w 12184637"/>
              <a:gd name="connsiteY44515" fmla="*/ 3136569 h 4608812"/>
              <a:gd name="connsiteX44516" fmla="*/ 5108994 w 12184637"/>
              <a:gd name="connsiteY44516" fmla="*/ 3126409 h 4608812"/>
              <a:gd name="connsiteX44517" fmla="*/ 5104135 w 12184637"/>
              <a:gd name="connsiteY44517" fmla="*/ 3120225 h 4608812"/>
              <a:gd name="connsiteX44518" fmla="*/ 5037653 w 12184637"/>
              <a:gd name="connsiteY44518" fmla="*/ 3112494 h 4608812"/>
              <a:gd name="connsiteX44519" fmla="*/ 5031469 w 12184637"/>
              <a:gd name="connsiteY44519" fmla="*/ 3117354 h 4608812"/>
              <a:gd name="connsiteX44520" fmla="*/ 5036328 w 12184637"/>
              <a:gd name="connsiteY44520" fmla="*/ 3123538 h 4608812"/>
              <a:gd name="connsiteX44521" fmla="*/ 5102810 w 12184637"/>
              <a:gd name="connsiteY44521" fmla="*/ 3131268 h 4608812"/>
              <a:gd name="connsiteX44522" fmla="*/ 5103472 w 12184637"/>
              <a:gd name="connsiteY44522" fmla="*/ 3131342 h 4608812"/>
              <a:gd name="connsiteX44523" fmla="*/ 5108994 w 12184637"/>
              <a:gd name="connsiteY44523" fmla="*/ 3126409 h 4608812"/>
              <a:gd name="connsiteX44524" fmla="*/ 5042512 w 12184637"/>
              <a:gd name="connsiteY44524" fmla="*/ 3118384 h 4608812"/>
              <a:gd name="connsiteX44525" fmla="*/ 5037358 w 12184637"/>
              <a:gd name="connsiteY44525" fmla="*/ 3112421 h 4608812"/>
              <a:gd name="connsiteX44526" fmla="*/ 4971318 w 12184637"/>
              <a:gd name="connsiteY44526" fmla="*/ 3107341 h 4608812"/>
              <a:gd name="connsiteX44527" fmla="*/ 4965355 w 12184637"/>
              <a:gd name="connsiteY44527" fmla="*/ 3112494 h 4608812"/>
              <a:gd name="connsiteX44528" fmla="*/ 4970508 w 12184637"/>
              <a:gd name="connsiteY44528" fmla="*/ 3118458 h 4608812"/>
              <a:gd name="connsiteX44529" fmla="*/ 5036549 w 12184637"/>
              <a:gd name="connsiteY44529" fmla="*/ 3123538 h 4608812"/>
              <a:gd name="connsiteX44530" fmla="*/ 5037064 w 12184637"/>
              <a:gd name="connsiteY44530" fmla="*/ 3123538 h 4608812"/>
              <a:gd name="connsiteX44531" fmla="*/ 5042512 w 12184637"/>
              <a:gd name="connsiteY44531" fmla="*/ 3118384 h 4608812"/>
              <a:gd name="connsiteX44532" fmla="*/ 4976472 w 12184637"/>
              <a:gd name="connsiteY44532" fmla="*/ 3113083 h 4608812"/>
              <a:gd name="connsiteX44533" fmla="*/ 4971098 w 12184637"/>
              <a:gd name="connsiteY44533" fmla="*/ 3107341 h 4608812"/>
              <a:gd name="connsiteX44534" fmla="*/ 4908665 w 12184637"/>
              <a:gd name="connsiteY44534" fmla="*/ 3105500 h 4608812"/>
              <a:gd name="connsiteX44535" fmla="*/ 4902922 w 12184637"/>
              <a:gd name="connsiteY44535" fmla="*/ 3110875 h 4608812"/>
              <a:gd name="connsiteX44536" fmla="*/ 4908297 w 12184637"/>
              <a:gd name="connsiteY44536" fmla="*/ 3116617 h 4608812"/>
              <a:gd name="connsiteX44537" fmla="*/ 4970730 w 12184637"/>
              <a:gd name="connsiteY44537" fmla="*/ 3118458 h 4608812"/>
              <a:gd name="connsiteX44538" fmla="*/ 4970950 w 12184637"/>
              <a:gd name="connsiteY44538" fmla="*/ 3118458 h 4608812"/>
              <a:gd name="connsiteX44539" fmla="*/ 4976472 w 12184637"/>
              <a:gd name="connsiteY44539" fmla="*/ 3113083 h 4608812"/>
              <a:gd name="connsiteX44540" fmla="*/ 4852785 w 12184637"/>
              <a:gd name="connsiteY44540" fmla="*/ 3118531 h 4608812"/>
              <a:gd name="connsiteX44541" fmla="*/ 4908739 w 12184637"/>
              <a:gd name="connsiteY44541" fmla="*/ 3116617 h 4608812"/>
              <a:gd name="connsiteX44542" fmla="*/ 4914113 w 12184637"/>
              <a:gd name="connsiteY44542" fmla="*/ 3110875 h 4608812"/>
              <a:gd name="connsiteX44543" fmla="*/ 4908518 w 12184637"/>
              <a:gd name="connsiteY44543" fmla="*/ 3105500 h 4608812"/>
              <a:gd name="connsiteX44544" fmla="*/ 4908370 w 12184637"/>
              <a:gd name="connsiteY44544" fmla="*/ 3105500 h 4608812"/>
              <a:gd name="connsiteX44545" fmla="*/ 4852417 w 12184637"/>
              <a:gd name="connsiteY44545" fmla="*/ 3107414 h 4608812"/>
              <a:gd name="connsiteX44546" fmla="*/ 4847042 w 12184637"/>
              <a:gd name="connsiteY44546" fmla="*/ 3113157 h 4608812"/>
              <a:gd name="connsiteX44547" fmla="*/ 4852638 w 12184637"/>
              <a:gd name="connsiteY44547" fmla="*/ 3118531 h 4608812"/>
              <a:gd name="connsiteX44548" fmla="*/ 4852785 w 12184637"/>
              <a:gd name="connsiteY44548" fmla="*/ 3118531 h 4608812"/>
              <a:gd name="connsiteX44549" fmla="*/ 4806476 w 12184637"/>
              <a:gd name="connsiteY44549" fmla="*/ 3124568 h 4608812"/>
              <a:gd name="connsiteX44550" fmla="*/ 4853300 w 12184637"/>
              <a:gd name="connsiteY44550" fmla="*/ 3118458 h 4608812"/>
              <a:gd name="connsiteX44551" fmla="*/ 4858086 w 12184637"/>
              <a:gd name="connsiteY44551" fmla="*/ 3112200 h 4608812"/>
              <a:gd name="connsiteX44552" fmla="*/ 4851828 w 12184637"/>
              <a:gd name="connsiteY44552" fmla="*/ 3107414 h 4608812"/>
              <a:gd name="connsiteX44553" fmla="*/ 4805004 w 12184637"/>
              <a:gd name="connsiteY44553" fmla="*/ 3113525 h 4608812"/>
              <a:gd name="connsiteX44554" fmla="*/ 4800218 w 12184637"/>
              <a:gd name="connsiteY44554" fmla="*/ 3119783 h 4608812"/>
              <a:gd name="connsiteX44555" fmla="*/ 4805740 w 12184637"/>
              <a:gd name="connsiteY44555" fmla="*/ 3124642 h 4608812"/>
              <a:gd name="connsiteX44556" fmla="*/ 4806476 w 12184637"/>
              <a:gd name="connsiteY44556" fmla="*/ 3124568 h 4608812"/>
              <a:gd name="connsiteX44557" fmla="*/ 4766130 w 12184637"/>
              <a:gd name="connsiteY44557" fmla="*/ 3131636 h 4608812"/>
              <a:gd name="connsiteX44558" fmla="*/ 4806697 w 12184637"/>
              <a:gd name="connsiteY44558" fmla="*/ 3124568 h 4608812"/>
              <a:gd name="connsiteX44559" fmla="*/ 4811261 w 12184637"/>
              <a:gd name="connsiteY44559" fmla="*/ 3118090 h 4608812"/>
              <a:gd name="connsiteX44560" fmla="*/ 4804783 w 12184637"/>
              <a:gd name="connsiteY44560" fmla="*/ 3113525 h 4608812"/>
              <a:gd name="connsiteX44561" fmla="*/ 4764216 w 12184637"/>
              <a:gd name="connsiteY44561" fmla="*/ 3120593 h 4608812"/>
              <a:gd name="connsiteX44562" fmla="*/ 4759652 w 12184637"/>
              <a:gd name="connsiteY44562" fmla="*/ 3127072 h 4608812"/>
              <a:gd name="connsiteX44563" fmla="*/ 4765173 w 12184637"/>
              <a:gd name="connsiteY44563" fmla="*/ 3131710 h 4608812"/>
              <a:gd name="connsiteX44564" fmla="*/ 4766130 w 12184637"/>
              <a:gd name="connsiteY44564" fmla="*/ 3131636 h 4608812"/>
              <a:gd name="connsiteX44565" fmla="*/ 4728730 w 12184637"/>
              <a:gd name="connsiteY44565" fmla="*/ 3136348 h 4608812"/>
              <a:gd name="connsiteX44566" fmla="*/ 4765910 w 12184637"/>
              <a:gd name="connsiteY44566" fmla="*/ 3131636 h 4608812"/>
              <a:gd name="connsiteX44567" fmla="*/ 4770769 w 12184637"/>
              <a:gd name="connsiteY44567" fmla="*/ 3125452 h 4608812"/>
              <a:gd name="connsiteX44568" fmla="*/ 4764585 w 12184637"/>
              <a:gd name="connsiteY44568" fmla="*/ 3120593 h 4608812"/>
              <a:gd name="connsiteX44569" fmla="*/ 4727405 w 12184637"/>
              <a:gd name="connsiteY44569" fmla="*/ 3125305 h 4608812"/>
              <a:gd name="connsiteX44570" fmla="*/ 4722546 w 12184637"/>
              <a:gd name="connsiteY44570" fmla="*/ 3131489 h 4608812"/>
              <a:gd name="connsiteX44571" fmla="*/ 4728067 w 12184637"/>
              <a:gd name="connsiteY44571" fmla="*/ 3136348 h 4608812"/>
              <a:gd name="connsiteX44572" fmla="*/ 4728730 w 12184637"/>
              <a:gd name="connsiteY44572" fmla="*/ 3136348 h 4608812"/>
              <a:gd name="connsiteX44573" fmla="*/ 4733589 w 12184637"/>
              <a:gd name="connsiteY44573" fmla="*/ 3130974 h 4608812"/>
              <a:gd name="connsiteX44574" fmla="*/ 4728141 w 12184637"/>
              <a:gd name="connsiteY44574" fmla="*/ 3125305 h 4608812"/>
              <a:gd name="connsiteX44575" fmla="*/ 4691771 w 12184637"/>
              <a:gd name="connsiteY44575" fmla="*/ 3124495 h 4608812"/>
              <a:gd name="connsiteX44576" fmla="*/ 4686102 w 12184637"/>
              <a:gd name="connsiteY44576" fmla="*/ 3129943 h 4608812"/>
              <a:gd name="connsiteX44577" fmla="*/ 4691550 w 12184637"/>
              <a:gd name="connsiteY44577" fmla="*/ 3135612 h 4608812"/>
              <a:gd name="connsiteX44578" fmla="*/ 4727920 w 12184637"/>
              <a:gd name="connsiteY44578" fmla="*/ 3136422 h 4608812"/>
              <a:gd name="connsiteX44579" fmla="*/ 4728067 w 12184637"/>
              <a:gd name="connsiteY44579" fmla="*/ 3136422 h 4608812"/>
              <a:gd name="connsiteX44580" fmla="*/ 4733589 w 12184637"/>
              <a:gd name="connsiteY44580" fmla="*/ 3130974 h 4608812"/>
              <a:gd name="connsiteX44581" fmla="*/ 4696998 w 12184637"/>
              <a:gd name="connsiteY44581" fmla="*/ 3131342 h 4608812"/>
              <a:gd name="connsiteX44582" fmla="*/ 4692949 w 12184637"/>
              <a:gd name="connsiteY44582" fmla="*/ 3124568 h 4608812"/>
              <a:gd name="connsiteX44583" fmla="*/ 4654886 w 12184637"/>
              <a:gd name="connsiteY44583" fmla="*/ 3115071 h 4608812"/>
              <a:gd name="connsiteX44584" fmla="*/ 4648113 w 12184637"/>
              <a:gd name="connsiteY44584" fmla="*/ 3119120 h 4608812"/>
              <a:gd name="connsiteX44585" fmla="*/ 4652162 w 12184637"/>
              <a:gd name="connsiteY44585" fmla="*/ 3125894 h 4608812"/>
              <a:gd name="connsiteX44586" fmla="*/ 4690225 w 12184637"/>
              <a:gd name="connsiteY44586" fmla="*/ 3135391 h 4608812"/>
              <a:gd name="connsiteX44587" fmla="*/ 4691624 w 12184637"/>
              <a:gd name="connsiteY44587" fmla="*/ 3135538 h 4608812"/>
              <a:gd name="connsiteX44588" fmla="*/ 4696998 w 12184637"/>
              <a:gd name="connsiteY44588" fmla="*/ 3131342 h 4608812"/>
              <a:gd name="connsiteX44589" fmla="*/ 4658714 w 12184637"/>
              <a:gd name="connsiteY44589" fmla="*/ 3122581 h 4608812"/>
              <a:gd name="connsiteX44590" fmla="*/ 4655622 w 12184637"/>
              <a:gd name="connsiteY44590" fmla="*/ 3115292 h 4608812"/>
              <a:gd name="connsiteX44591" fmla="*/ 4614099 w 12184637"/>
              <a:gd name="connsiteY44591" fmla="*/ 3098506 h 4608812"/>
              <a:gd name="connsiteX44592" fmla="*/ 4606810 w 12184637"/>
              <a:gd name="connsiteY44592" fmla="*/ 3101598 h 4608812"/>
              <a:gd name="connsiteX44593" fmla="*/ 4609902 w 12184637"/>
              <a:gd name="connsiteY44593" fmla="*/ 3108887 h 4608812"/>
              <a:gd name="connsiteX44594" fmla="*/ 4651426 w 12184637"/>
              <a:gd name="connsiteY44594" fmla="*/ 3125673 h 4608812"/>
              <a:gd name="connsiteX44595" fmla="*/ 4653561 w 12184637"/>
              <a:gd name="connsiteY44595" fmla="*/ 3126114 h 4608812"/>
              <a:gd name="connsiteX44596" fmla="*/ 4658714 w 12184637"/>
              <a:gd name="connsiteY44596" fmla="*/ 3122581 h 4608812"/>
              <a:gd name="connsiteX44597" fmla="*/ 4616970 w 12184637"/>
              <a:gd name="connsiteY44597" fmla="*/ 3106163 h 4608812"/>
              <a:gd name="connsiteX44598" fmla="*/ 4614393 w 12184637"/>
              <a:gd name="connsiteY44598" fmla="*/ 3098727 h 4608812"/>
              <a:gd name="connsiteX44599" fmla="*/ 4567716 w 12184637"/>
              <a:gd name="connsiteY44599" fmla="*/ 3075904 h 4608812"/>
              <a:gd name="connsiteX44600" fmla="*/ 4560280 w 12184637"/>
              <a:gd name="connsiteY44600" fmla="*/ 3078481 h 4608812"/>
              <a:gd name="connsiteX44601" fmla="*/ 4562857 w 12184637"/>
              <a:gd name="connsiteY44601" fmla="*/ 3085916 h 4608812"/>
              <a:gd name="connsiteX44602" fmla="*/ 4609534 w 12184637"/>
              <a:gd name="connsiteY44602" fmla="*/ 3108740 h 4608812"/>
              <a:gd name="connsiteX44603" fmla="*/ 4612037 w 12184637"/>
              <a:gd name="connsiteY44603" fmla="*/ 3109328 h 4608812"/>
              <a:gd name="connsiteX44604" fmla="*/ 4616970 w 12184637"/>
              <a:gd name="connsiteY44604" fmla="*/ 3106163 h 4608812"/>
              <a:gd name="connsiteX44605" fmla="*/ 4570293 w 12184637"/>
              <a:gd name="connsiteY44605" fmla="*/ 3083413 h 4608812"/>
              <a:gd name="connsiteX44606" fmla="*/ 4567863 w 12184637"/>
              <a:gd name="connsiteY44606" fmla="*/ 3075904 h 4608812"/>
              <a:gd name="connsiteX44607" fmla="*/ 4514560 w 12184637"/>
              <a:gd name="connsiteY44607" fmla="*/ 3048516 h 4608812"/>
              <a:gd name="connsiteX44608" fmla="*/ 4507050 w 12184637"/>
              <a:gd name="connsiteY44608" fmla="*/ 3050945 h 4608812"/>
              <a:gd name="connsiteX44609" fmla="*/ 4509480 w 12184637"/>
              <a:gd name="connsiteY44609" fmla="*/ 3058455 h 4608812"/>
              <a:gd name="connsiteX44610" fmla="*/ 4562783 w 12184637"/>
              <a:gd name="connsiteY44610" fmla="*/ 3085843 h 4608812"/>
              <a:gd name="connsiteX44611" fmla="*/ 4565360 w 12184637"/>
              <a:gd name="connsiteY44611" fmla="*/ 3086432 h 4608812"/>
              <a:gd name="connsiteX44612" fmla="*/ 4570293 w 12184637"/>
              <a:gd name="connsiteY44612" fmla="*/ 3083413 h 4608812"/>
              <a:gd name="connsiteX44613" fmla="*/ 4516990 w 12184637"/>
              <a:gd name="connsiteY44613" fmla="*/ 3056025 h 4608812"/>
              <a:gd name="connsiteX44614" fmla="*/ 4514486 w 12184637"/>
              <a:gd name="connsiteY44614" fmla="*/ 3048589 h 4608812"/>
              <a:gd name="connsiteX44615" fmla="*/ 4453232 w 12184637"/>
              <a:gd name="connsiteY44615" fmla="*/ 3018109 h 4608812"/>
              <a:gd name="connsiteX44616" fmla="*/ 4445796 w 12184637"/>
              <a:gd name="connsiteY44616" fmla="*/ 3020613 h 4608812"/>
              <a:gd name="connsiteX44617" fmla="*/ 4448299 w 12184637"/>
              <a:gd name="connsiteY44617" fmla="*/ 3028049 h 4608812"/>
              <a:gd name="connsiteX44618" fmla="*/ 4509554 w 12184637"/>
              <a:gd name="connsiteY44618" fmla="*/ 3058528 h 4608812"/>
              <a:gd name="connsiteX44619" fmla="*/ 4512057 w 12184637"/>
              <a:gd name="connsiteY44619" fmla="*/ 3059118 h 4608812"/>
              <a:gd name="connsiteX44620" fmla="*/ 4516990 w 12184637"/>
              <a:gd name="connsiteY44620" fmla="*/ 3056025 h 4608812"/>
              <a:gd name="connsiteX44621" fmla="*/ 4455735 w 12184637"/>
              <a:gd name="connsiteY44621" fmla="*/ 3025545 h 4608812"/>
              <a:gd name="connsiteX44622" fmla="*/ 4453232 w 12184637"/>
              <a:gd name="connsiteY44622" fmla="*/ 3018109 h 4608812"/>
              <a:gd name="connsiteX44623" fmla="*/ 4390505 w 12184637"/>
              <a:gd name="connsiteY44623" fmla="*/ 2986746 h 4608812"/>
              <a:gd name="connsiteX44624" fmla="*/ 4383069 w 12184637"/>
              <a:gd name="connsiteY44624" fmla="*/ 2989249 h 4608812"/>
              <a:gd name="connsiteX44625" fmla="*/ 4385572 w 12184637"/>
              <a:gd name="connsiteY44625" fmla="*/ 2996685 h 4608812"/>
              <a:gd name="connsiteX44626" fmla="*/ 4448299 w 12184637"/>
              <a:gd name="connsiteY44626" fmla="*/ 3028049 h 4608812"/>
              <a:gd name="connsiteX44627" fmla="*/ 4450803 w 12184637"/>
              <a:gd name="connsiteY44627" fmla="*/ 3028637 h 4608812"/>
              <a:gd name="connsiteX44628" fmla="*/ 4455735 w 12184637"/>
              <a:gd name="connsiteY44628" fmla="*/ 3025545 h 4608812"/>
              <a:gd name="connsiteX44629" fmla="*/ 4393008 w 12184637"/>
              <a:gd name="connsiteY44629" fmla="*/ 2994256 h 4608812"/>
              <a:gd name="connsiteX44630" fmla="*/ 4390652 w 12184637"/>
              <a:gd name="connsiteY44630" fmla="*/ 2986746 h 4608812"/>
              <a:gd name="connsiteX44631" fmla="*/ 4332416 w 12184637"/>
              <a:gd name="connsiteY44631" fmla="*/ 2956560 h 4608812"/>
              <a:gd name="connsiteX44632" fmla="*/ 4324907 w 12184637"/>
              <a:gd name="connsiteY44632" fmla="*/ 2958916 h 4608812"/>
              <a:gd name="connsiteX44633" fmla="*/ 4327263 w 12184637"/>
              <a:gd name="connsiteY44633" fmla="*/ 2966426 h 4608812"/>
              <a:gd name="connsiteX44634" fmla="*/ 4385498 w 12184637"/>
              <a:gd name="connsiteY44634" fmla="*/ 2996611 h 4608812"/>
              <a:gd name="connsiteX44635" fmla="*/ 4388076 w 12184637"/>
              <a:gd name="connsiteY44635" fmla="*/ 2997200 h 4608812"/>
              <a:gd name="connsiteX44636" fmla="*/ 4393008 w 12184637"/>
              <a:gd name="connsiteY44636" fmla="*/ 2994256 h 4608812"/>
              <a:gd name="connsiteX44637" fmla="*/ 4334625 w 12184637"/>
              <a:gd name="connsiteY44637" fmla="*/ 2964217 h 4608812"/>
              <a:gd name="connsiteX44638" fmla="*/ 4332490 w 12184637"/>
              <a:gd name="connsiteY44638" fmla="*/ 2956634 h 4608812"/>
              <a:gd name="connsiteX44639" fmla="*/ 4284193 w 12184637"/>
              <a:gd name="connsiteY44639" fmla="*/ 2929394 h 4608812"/>
              <a:gd name="connsiteX44640" fmla="*/ 4276610 w 12184637"/>
              <a:gd name="connsiteY44640" fmla="*/ 2931528 h 4608812"/>
              <a:gd name="connsiteX44641" fmla="*/ 4278745 w 12184637"/>
              <a:gd name="connsiteY44641" fmla="*/ 2939112 h 4608812"/>
              <a:gd name="connsiteX44642" fmla="*/ 4327042 w 12184637"/>
              <a:gd name="connsiteY44642" fmla="*/ 2966352 h 4608812"/>
              <a:gd name="connsiteX44643" fmla="*/ 4329839 w 12184637"/>
              <a:gd name="connsiteY44643" fmla="*/ 2967089 h 4608812"/>
              <a:gd name="connsiteX44644" fmla="*/ 4334625 w 12184637"/>
              <a:gd name="connsiteY44644" fmla="*/ 2964217 h 4608812"/>
              <a:gd name="connsiteX44645" fmla="*/ 4286107 w 12184637"/>
              <a:gd name="connsiteY44645" fmla="*/ 2937345 h 4608812"/>
              <a:gd name="connsiteX44646" fmla="*/ 4284635 w 12184637"/>
              <a:gd name="connsiteY44646" fmla="*/ 2929614 h 4608812"/>
              <a:gd name="connsiteX44647" fmla="*/ 4251357 w 12184637"/>
              <a:gd name="connsiteY44647" fmla="*/ 2907085 h 4608812"/>
              <a:gd name="connsiteX44648" fmla="*/ 4243627 w 12184637"/>
              <a:gd name="connsiteY44648" fmla="*/ 2908558 h 4608812"/>
              <a:gd name="connsiteX44649" fmla="*/ 4245099 w 12184637"/>
              <a:gd name="connsiteY44649" fmla="*/ 2916288 h 4608812"/>
              <a:gd name="connsiteX44650" fmla="*/ 4278377 w 12184637"/>
              <a:gd name="connsiteY44650" fmla="*/ 2938817 h 4608812"/>
              <a:gd name="connsiteX44651" fmla="*/ 4281543 w 12184637"/>
              <a:gd name="connsiteY44651" fmla="*/ 2939774 h 4608812"/>
              <a:gd name="connsiteX44652" fmla="*/ 4286107 w 12184637"/>
              <a:gd name="connsiteY44652" fmla="*/ 2937345 h 4608812"/>
              <a:gd name="connsiteX44653" fmla="*/ 4252093 w 12184637"/>
              <a:gd name="connsiteY44653" fmla="*/ 2915700 h 4608812"/>
              <a:gd name="connsiteX44654" fmla="*/ 4252241 w 12184637"/>
              <a:gd name="connsiteY44654" fmla="*/ 2907822 h 4608812"/>
              <a:gd name="connsiteX44655" fmla="*/ 4228239 w 12184637"/>
              <a:gd name="connsiteY44655" fmla="*/ 2883011 h 4608812"/>
              <a:gd name="connsiteX44656" fmla="*/ 4220362 w 12184637"/>
              <a:gd name="connsiteY44656" fmla="*/ 2882864 h 4608812"/>
              <a:gd name="connsiteX44657" fmla="*/ 4220215 w 12184637"/>
              <a:gd name="connsiteY44657" fmla="*/ 2890741 h 4608812"/>
              <a:gd name="connsiteX44658" fmla="*/ 4244216 w 12184637"/>
              <a:gd name="connsiteY44658" fmla="*/ 2915552 h 4608812"/>
              <a:gd name="connsiteX44659" fmla="*/ 4248265 w 12184637"/>
              <a:gd name="connsiteY44659" fmla="*/ 2917246 h 4608812"/>
              <a:gd name="connsiteX44660" fmla="*/ 4252093 w 12184637"/>
              <a:gd name="connsiteY44660" fmla="*/ 2915700 h 4608812"/>
              <a:gd name="connsiteX44661" fmla="*/ 4227062 w 12184637"/>
              <a:gd name="connsiteY44661" fmla="*/ 2891698 h 4608812"/>
              <a:gd name="connsiteX44662" fmla="*/ 4228976 w 12184637"/>
              <a:gd name="connsiteY44662" fmla="*/ 2884042 h 4608812"/>
              <a:gd name="connsiteX44663" fmla="*/ 4208656 w 12184637"/>
              <a:gd name="connsiteY44663" fmla="*/ 2850249 h 4608812"/>
              <a:gd name="connsiteX44664" fmla="*/ 4200999 w 12184637"/>
              <a:gd name="connsiteY44664" fmla="*/ 2848334 h 4608812"/>
              <a:gd name="connsiteX44665" fmla="*/ 4199085 w 12184637"/>
              <a:gd name="connsiteY44665" fmla="*/ 2855991 h 4608812"/>
              <a:gd name="connsiteX44666" fmla="*/ 4219405 w 12184637"/>
              <a:gd name="connsiteY44666" fmla="*/ 2889784 h 4608812"/>
              <a:gd name="connsiteX44667" fmla="*/ 4224190 w 12184637"/>
              <a:gd name="connsiteY44667" fmla="*/ 2892508 h 4608812"/>
              <a:gd name="connsiteX44668" fmla="*/ 4227062 w 12184637"/>
              <a:gd name="connsiteY44668" fmla="*/ 2891698 h 4608812"/>
              <a:gd name="connsiteX44669" fmla="*/ 4206152 w 12184637"/>
              <a:gd name="connsiteY44669" fmla="*/ 2858200 h 4608812"/>
              <a:gd name="connsiteX44670" fmla="*/ 4208950 w 12184637"/>
              <a:gd name="connsiteY44670" fmla="*/ 2850837 h 4608812"/>
              <a:gd name="connsiteX44671" fmla="*/ 4187084 w 12184637"/>
              <a:gd name="connsiteY44671" fmla="*/ 2801584 h 4608812"/>
              <a:gd name="connsiteX44672" fmla="*/ 4179722 w 12184637"/>
              <a:gd name="connsiteY44672" fmla="*/ 2798786 h 4608812"/>
              <a:gd name="connsiteX44673" fmla="*/ 4176924 w 12184637"/>
              <a:gd name="connsiteY44673" fmla="*/ 2806148 h 4608812"/>
              <a:gd name="connsiteX44674" fmla="*/ 4198790 w 12184637"/>
              <a:gd name="connsiteY44674" fmla="*/ 2855402 h 4608812"/>
              <a:gd name="connsiteX44675" fmla="*/ 4203944 w 12184637"/>
              <a:gd name="connsiteY44675" fmla="*/ 2858715 h 4608812"/>
              <a:gd name="connsiteX44676" fmla="*/ 4206152 w 12184637"/>
              <a:gd name="connsiteY44676" fmla="*/ 2858200 h 4608812"/>
              <a:gd name="connsiteX44677" fmla="*/ 4184065 w 12184637"/>
              <a:gd name="connsiteY44677" fmla="*/ 2809020 h 4608812"/>
              <a:gd name="connsiteX44678" fmla="*/ 4187157 w 12184637"/>
              <a:gd name="connsiteY44678" fmla="*/ 2801804 h 4608812"/>
              <a:gd name="connsiteX44679" fmla="*/ 4158665 w 12184637"/>
              <a:gd name="connsiteY44679" fmla="*/ 2731200 h 4608812"/>
              <a:gd name="connsiteX44680" fmla="*/ 4151450 w 12184637"/>
              <a:gd name="connsiteY44680" fmla="*/ 2728108 h 4608812"/>
              <a:gd name="connsiteX44681" fmla="*/ 4148358 w 12184637"/>
              <a:gd name="connsiteY44681" fmla="*/ 2735323 h 4608812"/>
              <a:gd name="connsiteX44682" fmla="*/ 4176850 w 12184637"/>
              <a:gd name="connsiteY44682" fmla="*/ 2805927 h 4608812"/>
              <a:gd name="connsiteX44683" fmla="*/ 4182078 w 12184637"/>
              <a:gd name="connsiteY44683" fmla="*/ 2809388 h 4608812"/>
              <a:gd name="connsiteX44684" fmla="*/ 4184065 w 12184637"/>
              <a:gd name="connsiteY44684" fmla="*/ 2809020 h 4608812"/>
              <a:gd name="connsiteX44685" fmla="*/ 4157929 w 12184637"/>
              <a:gd name="connsiteY44685" fmla="*/ 2736648 h 4608812"/>
              <a:gd name="connsiteX44686" fmla="*/ 4252682 w 12184637"/>
              <a:gd name="connsiteY44686" fmla="*/ 2611930 h 4608812"/>
              <a:gd name="connsiteX44687" fmla="*/ 4251652 w 12184637"/>
              <a:gd name="connsiteY44687" fmla="*/ 2604126 h 4608812"/>
              <a:gd name="connsiteX44688" fmla="*/ 4243848 w 12184637"/>
              <a:gd name="connsiteY44688" fmla="*/ 2605157 h 4608812"/>
              <a:gd name="connsiteX44689" fmla="*/ 4149094 w 12184637"/>
              <a:gd name="connsiteY44689" fmla="*/ 2729875 h 4608812"/>
              <a:gd name="connsiteX44690" fmla="*/ 4150125 w 12184637"/>
              <a:gd name="connsiteY44690" fmla="*/ 2737679 h 4608812"/>
              <a:gd name="connsiteX44691" fmla="*/ 4153512 w 12184637"/>
              <a:gd name="connsiteY44691" fmla="*/ 2738783 h 4608812"/>
              <a:gd name="connsiteX44692" fmla="*/ 4157929 w 12184637"/>
              <a:gd name="connsiteY44692" fmla="*/ 2736648 h 4608812"/>
              <a:gd name="connsiteX44693" fmla="*/ 4252093 w 12184637"/>
              <a:gd name="connsiteY44693" fmla="*/ 2612593 h 4608812"/>
              <a:gd name="connsiteX44694" fmla="*/ 4366798 w 12184637"/>
              <a:gd name="connsiteY44694" fmla="*/ 2505545 h 4608812"/>
              <a:gd name="connsiteX44695" fmla="*/ 4367093 w 12184637"/>
              <a:gd name="connsiteY44695" fmla="*/ 2497667 h 4608812"/>
              <a:gd name="connsiteX44696" fmla="*/ 4359215 w 12184637"/>
              <a:gd name="connsiteY44696" fmla="*/ 2497372 h 4608812"/>
              <a:gd name="connsiteX44697" fmla="*/ 4244510 w 12184637"/>
              <a:gd name="connsiteY44697" fmla="*/ 2604421 h 4608812"/>
              <a:gd name="connsiteX44698" fmla="*/ 4244216 w 12184637"/>
              <a:gd name="connsiteY44698" fmla="*/ 2612298 h 4608812"/>
              <a:gd name="connsiteX44699" fmla="*/ 4248339 w 12184637"/>
              <a:gd name="connsiteY44699" fmla="*/ 2614065 h 4608812"/>
              <a:gd name="connsiteX44700" fmla="*/ 4252093 w 12184637"/>
              <a:gd name="connsiteY44700" fmla="*/ 2612593 h 4608812"/>
              <a:gd name="connsiteX44701" fmla="*/ 4366062 w 12184637"/>
              <a:gd name="connsiteY44701" fmla="*/ 2506134 h 4608812"/>
              <a:gd name="connsiteX44702" fmla="*/ 4497848 w 12184637"/>
              <a:gd name="connsiteY44702" fmla="*/ 2419332 h 4608812"/>
              <a:gd name="connsiteX44703" fmla="*/ 4499467 w 12184637"/>
              <a:gd name="connsiteY44703" fmla="*/ 2411601 h 4608812"/>
              <a:gd name="connsiteX44704" fmla="*/ 4491737 w 12184637"/>
              <a:gd name="connsiteY44704" fmla="*/ 2409982 h 4608812"/>
              <a:gd name="connsiteX44705" fmla="*/ 4359951 w 12184637"/>
              <a:gd name="connsiteY44705" fmla="*/ 2496784 h 4608812"/>
              <a:gd name="connsiteX44706" fmla="*/ 4358331 w 12184637"/>
              <a:gd name="connsiteY44706" fmla="*/ 2504514 h 4608812"/>
              <a:gd name="connsiteX44707" fmla="*/ 4363043 w 12184637"/>
              <a:gd name="connsiteY44707" fmla="*/ 2507017 h 4608812"/>
              <a:gd name="connsiteX44708" fmla="*/ 4366062 w 12184637"/>
              <a:gd name="connsiteY44708" fmla="*/ 2506134 h 4608812"/>
              <a:gd name="connsiteX44709" fmla="*/ 4497111 w 12184637"/>
              <a:gd name="connsiteY44709" fmla="*/ 2419774 h 4608812"/>
              <a:gd name="connsiteX44710" fmla="*/ 4641781 w 12184637"/>
              <a:gd name="connsiteY44710" fmla="*/ 2354764 h 4608812"/>
              <a:gd name="connsiteX44711" fmla="*/ 4644578 w 12184637"/>
              <a:gd name="connsiteY44711" fmla="*/ 2347402 h 4608812"/>
              <a:gd name="connsiteX44712" fmla="*/ 4637216 w 12184637"/>
              <a:gd name="connsiteY44712" fmla="*/ 2344604 h 4608812"/>
              <a:gd name="connsiteX44713" fmla="*/ 4492547 w 12184637"/>
              <a:gd name="connsiteY44713" fmla="*/ 2409614 h 4608812"/>
              <a:gd name="connsiteX44714" fmla="*/ 4489749 w 12184637"/>
              <a:gd name="connsiteY44714" fmla="*/ 2416976 h 4608812"/>
              <a:gd name="connsiteX44715" fmla="*/ 4494903 w 12184637"/>
              <a:gd name="connsiteY44715" fmla="*/ 2420289 h 4608812"/>
              <a:gd name="connsiteX44716" fmla="*/ 4497111 w 12184637"/>
              <a:gd name="connsiteY44716" fmla="*/ 2419774 h 4608812"/>
              <a:gd name="connsiteX44717" fmla="*/ 4640971 w 12184637"/>
              <a:gd name="connsiteY44717" fmla="*/ 2355059 h 4608812"/>
              <a:gd name="connsiteX44718" fmla="*/ 4794402 w 12184637"/>
              <a:gd name="connsiteY44718" fmla="*/ 2313167 h 4608812"/>
              <a:gd name="connsiteX44719" fmla="*/ 4798304 w 12184637"/>
              <a:gd name="connsiteY44719" fmla="*/ 2306320 h 4608812"/>
              <a:gd name="connsiteX44720" fmla="*/ 4791457 w 12184637"/>
              <a:gd name="connsiteY44720" fmla="*/ 2302418 h 4608812"/>
              <a:gd name="connsiteX44721" fmla="*/ 4638026 w 12184637"/>
              <a:gd name="connsiteY44721" fmla="*/ 2344310 h 4608812"/>
              <a:gd name="connsiteX44722" fmla="*/ 4634124 w 12184637"/>
              <a:gd name="connsiteY44722" fmla="*/ 2351157 h 4608812"/>
              <a:gd name="connsiteX44723" fmla="*/ 4639572 w 12184637"/>
              <a:gd name="connsiteY44723" fmla="*/ 2355280 h 4608812"/>
              <a:gd name="connsiteX44724" fmla="*/ 4640971 w 12184637"/>
              <a:gd name="connsiteY44724" fmla="*/ 2355059 h 4608812"/>
              <a:gd name="connsiteX44725" fmla="*/ 4793592 w 12184637"/>
              <a:gd name="connsiteY44725" fmla="*/ 2313314 h 4608812"/>
              <a:gd name="connsiteX44726" fmla="*/ 4951882 w 12184637"/>
              <a:gd name="connsiteY44726" fmla="*/ 2295866 h 4608812"/>
              <a:gd name="connsiteX44727" fmla="*/ 4956815 w 12184637"/>
              <a:gd name="connsiteY44727" fmla="*/ 2289755 h 4608812"/>
              <a:gd name="connsiteX44728" fmla="*/ 4950704 w 12184637"/>
              <a:gd name="connsiteY44728" fmla="*/ 2284822 h 4608812"/>
              <a:gd name="connsiteX44729" fmla="*/ 4792414 w 12184637"/>
              <a:gd name="connsiteY44729" fmla="*/ 2302271 h 4608812"/>
              <a:gd name="connsiteX44730" fmla="*/ 4787481 w 12184637"/>
              <a:gd name="connsiteY44730" fmla="*/ 2308382 h 4608812"/>
              <a:gd name="connsiteX44731" fmla="*/ 4793077 w 12184637"/>
              <a:gd name="connsiteY44731" fmla="*/ 2313314 h 4608812"/>
              <a:gd name="connsiteX44732" fmla="*/ 4793592 w 12184637"/>
              <a:gd name="connsiteY44732" fmla="*/ 2313314 h 4608812"/>
              <a:gd name="connsiteX44733" fmla="*/ 5116209 w 12184637"/>
              <a:gd name="connsiteY44733" fmla="*/ 2298958 h 4608812"/>
              <a:gd name="connsiteX44734" fmla="*/ 5110908 w 12184637"/>
              <a:gd name="connsiteY44734" fmla="*/ 2293142 h 4608812"/>
              <a:gd name="connsiteX44735" fmla="*/ 4951514 w 12184637"/>
              <a:gd name="connsiteY44735" fmla="*/ 2284896 h 4608812"/>
              <a:gd name="connsiteX44736" fmla="*/ 4945698 w 12184637"/>
              <a:gd name="connsiteY44736" fmla="*/ 2290197 h 4608812"/>
              <a:gd name="connsiteX44737" fmla="*/ 4950998 w 12184637"/>
              <a:gd name="connsiteY44737" fmla="*/ 2296013 h 4608812"/>
              <a:gd name="connsiteX44738" fmla="*/ 5110393 w 12184637"/>
              <a:gd name="connsiteY44738" fmla="*/ 2304259 h 4608812"/>
              <a:gd name="connsiteX44739" fmla="*/ 5110687 w 12184637"/>
              <a:gd name="connsiteY44739" fmla="*/ 2304259 h 4608812"/>
              <a:gd name="connsiteX44740" fmla="*/ 5116209 w 12184637"/>
              <a:gd name="connsiteY44740" fmla="*/ 2298958 h 4608812"/>
              <a:gd name="connsiteX44741" fmla="*/ 6800634 w 12184637"/>
              <a:gd name="connsiteY44741" fmla="*/ 4555951 h 4608812"/>
              <a:gd name="connsiteX44742" fmla="*/ 6849225 w 12184637"/>
              <a:gd name="connsiteY44742" fmla="*/ 4539386 h 4608812"/>
              <a:gd name="connsiteX44743" fmla="*/ 6852685 w 12184637"/>
              <a:gd name="connsiteY44743" fmla="*/ 4532318 h 4608812"/>
              <a:gd name="connsiteX44744" fmla="*/ 6845617 w 12184637"/>
              <a:gd name="connsiteY44744" fmla="*/ 4528858 h 4608812"/>
              <a:gd name="connsiteX44745" fmla="*/ 6797026 w 12184637"/>
              <a:gd name="connsiteY44745" fmla="*/ 4545423 h 4608812"/>
              <a:gd name="connsiteX44746" fmla="*/ 6793566 w 12184637"/>
              <a:gd name="connsiteY44746" fmla="*/ 4552490 h 4608812"/>
              <a:gd name="connsiteX44747" fmla="*/ 6798867 w 12184637"/>
              <a:gd name="connsiteY44747" fmla="*/ 4556245 h 4608812"/>
              <a:gd name="connsiteX44748" fmla="*/ 6800634 w 12184637"/>
              <a:gd name="connsiteY44748" fmla="*/ 4555951 h 4608812"/>
              <a:gd name="connsiteX44749" fmla="*/ 6715893 w 12184637"/>
              <a:gd name="connsiteY44749" fmla="*/ 4574798 h 4608812"/>
              <a:gd name="connsiteX44750" fmla="*/ 6799971 w 12184637"/>
              <a:gd name="connsiteY44750" fmla="*/ 4556098 h 4608812"/>
              <a:gd name="connsiteX44751" fmla="*/ 6804241 w 12184637"/>
              <a:gd name="connsiteY44751" fmla="*/ 4549472 h 4608812"/>
              <a:gd name="connsiteX44752" fmla="*/ 6797615 w 12184637"/>
              <a:gd name="connsiteY44752" fmla="*/ 4545202 h 4608812"/>
              <a:gd name="connsiteX44753" fmla="*/ 6713537 w 12184637"/>
              <a:gd name="connsiteY44753" fmla="*/ 4563902 h 4608812"/>
              <a:gd name="connsiteX44754" fmla="*/ 6709267 w 12184637"/>
              <a:gd name="connsiteY44754" fmla="*/ 4570528 h 4608812"/>
              <a:gd name="connsiteX44755" fmla="*/ 6714716 w 12184637"/>
              <a:gd name="connsiteY44755" fmla="*/ 4574872 h 4608812"/>
              <a:gd name="connsiteX44756" fmla="*/ 6715893 w 12184637"/>
              <a:gd name="connsiteY44756" fmla="*/ 4574798 h 4608812"/>
              <a:gd name="connsiteX44757" fmla="*/ 6696457 w 12184637"/>
              <a:gd name="connsiteY44757" fmla="*/ 4579805 h 4608812"/>
              <a:gd name="connsiteX44758" fmla="*/ 6716114 w 12184637"/>
              <a:gd name="connsiteY44758" fmla="*/ 4574798 h 4608812"/>
              <a:gd name="connsiteX44759" fmla="*/ 6720164 w 12184637"/>
              <a:gd name="connsiteY44759" fmla="*/ 4568025 h 4608812"/>
              <a:gd name="connsiteX44760" fmla="*/ 6713390 w 12184637"/>
              <a:gd name="connsiteY44760" fmla="*/ 4563976 h 4608812"/>
              <a:gd name="connsiteX44761" fmla="*/ 6693733 w 12184637"/>
              <a:gd name="connsiteY44761" fmla="*/ 4568982 h 4608812"/>
              <a:gd name="connsiteX44762" fmla="*/ 6689684 w 12184637"/>
              <a:gd name="connsiteY44762" fmla="*/ 4575756 h 4608812"/>
              <a:gd name="connsiteX44763" fmla="*/ 6695132 w 12184637"/>
              <a:gd name="connsiteY44763" fmla="*/ 4579952 h 4608812"/>
              <a:gd name="connsiteX44764" fmla="*/ 6696457 w 12184637"/>
              <a:gd name="connsiteY44764" fmla="*/ 4579805 h 4608812"/>
              <a:gd name="connsiteX44765" fmla="*/ 6684456 w 12184637"/>
              <a:gd name="connsiteY44765" fmla="*/ 4583412 h 4608812"/>
              <a:gd name="connsiteX44766" fmla="*/ 6696604 w 12184637"/>
              <a:gd name="connsiteY44766" fmla="*/ 4579731 h 4608812"/>
              <a:gd name="connsiteX44767" fmla="*/ 6700359 w 12184637"/>
              <a:gd name="connsiteY44767" fmla="*/ 4572810 h 4608812"/>
              <a:gd name="connsiteX44768" fmla="*/ 6693438 w 12184637"/>
              <a:gd name="connsiteY44768" fmla="*/ 4569056 h 4608812"/>
              <a:gd name="connsiteX44769" fmla="*/ 6681290 w 12184637"/>
              <a:gd name="connsiteY44769" fmla="*/ 4572737 h 4608812"/>
              <a:gd name="connsiteX44770" fmla="*/ 6677536 w 12184637"/>
              <a:gd name="connsiteY44770" fmla="*/ 4579657 h 4608812"/>
              <a:gd name="connsiteX44771" fmla="*/ 6682910 w 12184637"/>
              <a:gd name="connsiteY44771" fmla="*/ 4583633 h 4608812"/>
              <a:gd name="connsiteX44772" fmla="*/ 6684456 w 12184637"/>
              <a:gd name="connsiteY44772" fmla="*/ 4583412 h 4608812"/>
              <a:gd name="connsiteX44773" fmla="*/ 6624012 w 12184637"/>
              <a:gd name="connsiteY44773" fmla="*/ 4596370 h 4608812"/>
              <a:gd name="connsiteX44774" fmla="*/ 6684014 w 12184637"/>
              <a:gd name="connsiteY44774" fmla="*/ 4583560 h 4608812"/>
              <a:gd name="connsiteX44775" fmla="*/ 6688285 w 12184637"/>
              <a:gd name="connsiteY44775" fmla="*/ 4576933 h 4608812"/>
              <a:gd name="connsiteX44776" fmla="*/ 6681659 w 12184637"/>
              <a:gd name="connsiteY44776" fmla="*/ 4572663 h 4608812"/>
              <a:gd name="connsiteX44777" fmla="*/ 6621656 w 12184637"/>
              <a:gd name="connsiteY44777" fmla="*/ 4585474 h 4608812"/>
              <a:gd name="connsiteX44778" fmla="*/ 6617386 w 12184637"/>
              <a:gd name="connsiteY44778" fmla="*/ 4592100 h 4608812"/>
              <a:gd name="connsiteX44779" fmla="*/ 6622834 w 12184637"/>
              <a:gd name="connsiteY44779" fmla="*/ 4596517 h 4608812"/>
              <a:gd name="connsiteX44780" fmla="*/ 6624012 w 12184637"/>
              <a:gd name="connsiteY44780" fmla="*/ 4596370 h 4608812"/>
              <a:gd name="connsiteX44781" fmla="*/ 6517111 w 12184637"/>
              <a:gd name="connsiteY44781" fmla="*/ 4605425 h 4608812"/>
              <a:gd name="connsiteX44782" fmla="*/ 6623275 w 12184637"/>
              <a:gd name="connsiteY44782" fmla="*/ 4596444 h 4608812"/>
              <a:gd name="connsiteX44783" fmla="*/ 6628355 w 12184637"/>
              <a:gd name="connsiteY44783" fmla="*/ 4590406 h 4608812"/>
              <a:gd name="connsiteX44784" fmla="*/ 6622318 w 12184637"/>
              <a:gd name="connsiteY44784" fmla="*/ 4585326 h 4608812"/>
              <a:gd name="connsiteX44785" fmla="*/ 6516154 w 12184637"/>
              <a:gd name="connsiteY44785" fmla="*/ 4594309 h 4608812"/>
              <a:gd name="connsiteX44786" fmla="*/ 6511074 w 12184637"/>
              <a:gd name="connsiteY44786" fmla="*/ 4600345 h 4608812"/>
              <a:gd name="connsiteX44787" fmla="*/ 6516669 w 12184637"/>
              <a:gd name="connsiteY44787" fmla="*/ 4605425 h 4608812"/>
              <a:gd name="connsiteX44788" fmla="*/ 6517111 w 12184637"/>
              <a:gd name="connsiteY44788" fmla="*/ 4605425 h 4608812"/>
              <a:gd name="connsiteX44789" fmla="*/ 6437892 w 12184637"/>
              <a:gd name="connsiteY44789" fmla="*/ 4612125 h 4608812"/>
              <a:gd name="connsiteX44790" fmla="*/ 6517185 w 12184637"/>
              <a:gd name="connsiteY44790" fmla="*/ 4605425 h 4608812"/>
              <a:gd name="connsiteX44791" fmla="*/ 6522265 w 12184637"/>
              <a:gd name="connsiteY44791" fmla="*/ 4599388 h 4608812"/>
              <a:gd name="connsiteX44792" fmla="*/ 6516227 w 12184637"/>
              <a:gd name="connsiteY44792" fmla="*/ 4594309 h 4608812"/>
              <a:gd name="connsiteX44793" fmla="*/ 6436935 w 12184637"/>
              <a:gd name="connsiteY44793" fmla="*/ 4601008 h 4608812"/>
              <a:gd name="connsiteX44794" fmla="*/ 6431855 w 12184637"/>
              <a:gd name="connsiteY44794" fmla="*/ 4607045 h 4608812"/>
              <a:gd name="connsiteX44795" fmla="*/ 6437451 w 12184637"/>
              <a:gd name="connsiteY44795" fmla="*/ 4612125 h 4608812"/>
              <a:gd name="connsiteX44796" fmla="*/ 6437892 w 12184637"/>
              <a:gd name="connsiteY44796" fmla="*/ 4612125 h 4608812"/>
              <a:gd name="connsiteX44797" fmla="*/ 6442972 w 12184637"/>
              <a:gd name="connsiteY44797" fmla="*/ 4607045 h 4608812"/>
              <a:gd name="connsiteX44798" fmla="*/ 6437966 w 12184637"/>
              <a:gd name="connsiteY44798" fmla="*/ 4601008 h 4608812"/>
              <a:gd name="connsiteX44799" fmla="*/ 6246840 w 12184637"/>
              <a:gd name="connsiteY44799" fmla="*/ 4582897 h 4608812"/>
              <a:gd name="connsiteX44800" fmla="*/ 6240803 w 12184637"/>
              <a:gd name="connsiteY44800" fmla="*/ 4587903 h 4608812"/>
              <a:gd name="connsiteX44801" fmla="*/ 6245810 w 12184637"/>
              <a:gd name="connsiteY44801" fmla="*/ 4593940 h 4608812"/>
              <a:gd name="connsiteX44802" fmla="*/ 6436935 w 12184637"/>
              <a:gd name="connsiteY44802" fmla="*/ 4612052 h 4608812"/>
              <a:gd name="connsiteX44803" fmla="*/ 6437524 w 12184637"/>
              <a:gd name="connsiteY44803" fmla="*/ 4612052 h 4608812"/>
              <a:gd name="connsiteX44804" fmla="*/ 6442972 w 12184637"/>
              <a:gd name="connsiteY44804" fmla="*/ 4607045 h 4608812"/>
              <a:gd name="connsiteX44805" fmla="*/ 6251773 w 12184637"/>
              <a:gd name="connsiteY44805" fmla="*/ 4589670 h 4608812"/>
              <a:gd name="connsiteX44806" fmla="*/ 6247576 w 12184637"/>
              <a:gd name="connsiteY44806" fmla="*/ 4582970 h 4608812"/>
              <a:gd name="connsiteX44807" fmla="*/ 6059175 w 12184637"/>
              <a:gd name="connsiteY44807" fmla="*/ 4539975 h 4608812"/>
              <a:gd name="connsiteX44808" fmla="*/ 6052475 w 12184637"/>
              <a:gd name="connsiteY44808" fmla="*/ 4544171 h 4608812"/>
              <a:gd name="connsiteX44809" fmla="*/ 6056672 w 12184637"/>
              <a:gd name="connsiteY44809" fmla="*/ 4550871 h 4608812"/>
              <a:gd name="connsiteX44810" fmla="*/ 6245073 w 12184637"/>
              <a:gd name="connsiteY44810" fmla="*/ 4593867 h 4608812"/>
              <a:gd name="connsiteX44811" fmla="*/ 6246325 w 12184637"/>
              <a:gd name="connsiteY44811" fmla="*/ 4594014 h 4608812"/>
              <a:gd name="connsiteX44812" fmla="*/ 6251773 w 12184637"/>
              <a:gd name="connsiteY44812" fmla="*/ 4589670 h 4608812"/>
              <a:gd name="connsiteX44813" fmla="*/ 5970679 w 12184637"/>
              <a:gd name="connsiteY44813" fmla="*/ 4554258 h 4608812"/>
              <a:gd name="connsiteX44814" fmla="*/ 6058144 w 12184637"/>
              <a:gd name="connsiteY44814" fmla="*/ 4551091 h 4608812"/>
              <a:gd name="connsiteX44815" fmla="*/ 6063519 w 12184637"/>
              <a:gd name="connsiteY44815" fmla="*/ 4545349 h 4608812"/>
              <a:gd name="connsiteX44816" fmla="*/ 6057776 w 12184637"/>
              <a:gd name="connsiteY44816" fmla="*/ 4539975 h 4608812"/>
              <a:gd name="connsiteX44817" fmla="*/ 5970311 w 12184637"/>
              <a:gd name="connsiteY44817" fmla="*/ 4543140 h 4608812"/>
              <a:gd name="connsiteX44818" fmla="*/ 5964937 w 12184637"/>
              <a:gd name="connsiteY44818" fmla="*/ 4548883 h 4608812"/>
              <a:gd name="connsiteX44819" fmla="*/ 5970532 w 12184637"/>
              <a:gd name="connsiteY44819" fmla="*/ 4554258 h 4608812"/>
              <a:gd name="connsiteX44820" fmla="*/ 5970679 w 12184637"/>
              <a:gd name="connsiteY44820" fmla="*/ 4554258 h 4608812"/>
              <a:gd name="connsiteX44821" fmla="*/ 5975833 w 12184637"/>
              <a:gd name="connsiteY44821" fmla="*/ 4550135 h 4608812"/>
              <a:gd name="connsiteX44822" fmla="*/ 5971931 w 12184637"/>
              <a:gd name="connsiteY44822" fmla="*/ 4543287 h 4608812"/>
              <a:gd name="connsiteX44823" fmla="*/ 5776535 w 12184637"/>
              <a:gd name="connsiteY44823" fmla="*/ 4490500 h 4608812"/>
              <a:gd name="connsiteX44824" fmla="*/ 5769688 w 12184637"/>
              <a:gd name="connsiteY44824" fmla="*/ 4494402 h 4608812"/>
              <a:gd name="connsiteX44825" fmla="*/ 5773590 w 12184637"/>
              <a:gd name="connsiteY44825" fmla="*/ 4501249 h 4608812"/>
              <a:gd name="connsiteX44826" fmla="*/ 5968986 w 12184637"/>
              <a:gd name="connsiteY44826" fmla="*/ 4554037 h 4608812"/>
              <a:gd name="connsiteX44827" fmla="*/ 5970459 w 12184637"/>
              <a:gd name="connsiteY44827" fmla="*/ 4554258 h 4608812"/>
              <a:gd name="connsiteX44828" fmla="*/ 5975833 w 12184637"/>
              <a:gd name="connsiteY44828" fmla="*/ 4550135 h 4608812"/>
              <a:gd name="connsiteX44829" fmla="*/ 5780658 w 12184637"/>
              <a:gd name="connsiteY44829" fmla="*/ 4496316 h 4608812"/>
              <a:gd name="connsiteX44830" fmla="*/ 5775505 w 12184637"/>
              <a:gd name="connsiteY44830" fmla="*/ 4490352 h 4608812"/>
              <a:gd name="connsiteX44831" fmla="*/ 5676776 w 12184637"/>
              <a:gd name="connsiteY44831" fmla="*/ 4482769 h 4608812"/>
              <a:gd name="connsiteX44832" fmla="*/ 5670812 w 12184637"/>
              <a:gd name="connsiteY44832" fmla="*/ 4487923 h 4608812"/>
              <a:gd name="connsiteX44833" fmla="*/ 5675966 w 12184637"/>
              <a:gd name="connsiteY44833" fmla="*/ 4493887 h 4608812"/>
              <a:gd name="connsiteX44834" fmla="*/ 5774694 w 12184637"/>
              <a:gd name="connsiteY44834" fmla="*/ 4501470 h 4608812"/>
              <a:gd name="connsiteX44835" fmla="*/ 5775210 w 12184637"/>
              <a:gd name="connsiteY44835" fmla="*/ 4501470 h 4608812"/>
              <a:gd name="connsiteX44836" fmla="*/ 5780658 w 12184637"/>
              <a:gd name="connsiteY44836" fmla="*/ 4496316 h 4608812"/>
              <a:gd name="connsiteX44837" fmla="*/ 5681708 w 12184637"/>
              <a:gd name="connsiteY44837" fmla="*/ 4489764 h 4608812"/>
              <a:gd name="connsiteX44838" fmla="*/ 5677807 w 12184637"/>
              <a:gd name="connsiteY44838" fmla="*/ 4482917 h 4608812"/>
              <a:gd name="connsiteX44839" fmla="*/ 5532474 w 12184637"/>
              <a:gd name="connsiteY44839" fmla="*/ 4443234 h 4608812"/>
              <a:gd name="connsiteX44840" fmla="*/ 5525628 w 12184637"/>
              <a:gd name="connsiteY44840" fmla="*/ 4447136 h 4608812"/>
              <a:gd name="connsiteX44841" fmla="*/ 5529529 w 12184637"/>
              <a:gd name="connsiteY44841" fmla="*/ 4453982 h 4608812"/>
              <a:gd name="connsiteX44842" fmla="*/ 5674861 w 12184637"/>
              <a:gd name="connsiteY44842" fmla="*/ 4493665 h 4608812"/>
              <a:gd name="connsiteX44843" fmla="*/ 5676334 w 12184637"/>
              <a:gd name="connsiteY44843" fmla="*/ 4493887 h 4608812"/>
              <a:gd name="connsiteX44844" fmla="*/ 5681708 w 12184637"/>
              <a:gd name="connsiteY44844" fmla="*/ 4489764 h 4608812"/>
              <a:gd name="connsiteX44845" fmla="*/ 5536376 w 12184637"/>
              <a:gd name="connsiteY44845" fmla="*/ 4450081 h 4608812"/>
              <a:gd name="connsiteX44846" fmla="*/ 5532474 w 12184637"/>
              <a:gd name="connsiteY44846" fmla="*/ 4443234 h 4608812"/>
              <a:gd name="connsiteX44847" fmla="*/ 5442728 w 12184637"/>
              <a:gd name="connsiteY44847" fmla="*/ 4418717 h 4608812"/>
              <a:gd name="connsiteX44848" fmla="*/ 5435881 w 12184637"/>
              <a:gd name="connsiteY44848" fmla="*/ 4422619 h 4608812"/>
              <a:gd name="connsiteX44849" fmla="*/ 5439783 w 12184637"/>
              <a:gd name="connsiteY44849" fmla="*/ 4429466 h 4608812"/>
              <a:gd name="connsiteX44850" fmla="*/ 5529529 w 12184637"/>
              <a:gd name="connsiteY44850" fmla="*/ 4453909 h 4608812"/>
              <a:gd name="connsiteX44851" fmla="*/ 5531002 w 12184637"/>
              <a:gd name="connsiteY44851" fmla="*/ 4454130 h 4608812"/>
              <a:gd name="connsiteX44852" fmla="*/ 5536376 w 12184637"/>
              <a:gd name="connsiteY44852" fmla="*/ 4450081 h 4608812"/>
              <a:gd name="connsiteX44853" fmla="*/ 5446556 w 12184637"/>
              <a:gd name="connsiteY44853" fmla="*/ 4425564 h 4608812"/>
              <a:gd name="connsiteX44854" fmla="*/ 5442580 w 12184637"/>
              <a:gd name="connsiteY44854" fmla="*/ 4418791 h 4608812"/>
              <a:gd name="connsiteX44855" fmla="*/ 5386406 w 12184637"/>
              <a:gd name="connsiteY44855" fmla="*/ 4404140 h 4608812"/>
              <a:gd name="connsiteX44856" fmla="*/ 5379633 w 12184637"/>
              <a:gd name="connsiteY44856" fmla="*/ 4408115 h 4608812"/>
              <a:gd name="connsiteX44857" fmla="*/ 5383608 w 12184637"/>
              <a:gd name="connsiteY44857" fmla="*/ 4414889 h 4608812"/>
              <a:gd name="connsiteX44858" fmla="*/ 5439783 w 12184637"/>
              <a:gd name="connsiteY44858" fmla="*/ 4429540 h 4608812"/>
              <a:gd name="connsiteX44859" fmla="*/ 5441255 w 12184637"/>
              <a:gd name="connsiteY44859" fmla="*/ 4429761 h 4608812"/>
              <a:gd name="connsiteX44860" fmla="*/ 5446556 w 12184637"/>
              <a:gd name="connsiteY44860" fmla="*/ 4425564 h 4608812"/>
              <a:gd name="connsiteX44861" fmla="*/ 5390382 w 12184637"/>
              <a:gd name="connsiteY44861" fmla="*/ 4410839 h 4608812"/>
              <a:gd name="connsiteX44862" fmla="*/ 5386406 w 12184637"/>
              <a:gd name="connsiteY44862" fmla="*/ 4404066 h 4608812"/>
              <a:gd name="connsiteX44863" fmla="*/ 5186077 w 12184637"/>
              <a:gd name="connsiteY44863" fmla="*/ 4351720 h 4608812"/>
              <a:gd name="connsiteX44864" fmla="*/ 5179304 w 12184637"/>
              <a:gd name="connsiteY44864" fmla="*/ 4355696 h 4608812"/>
              <a:gd name="connsiteX44865" fmla="*/ 5183280 w 12184637"/>
              <a:gd name="connsiteY44865" fmla="*/ 4362469 h 4608812"/>
              <a:gd name="connsiteX44866" fmla="*/ 5383608 w 12184637"/>
              <a:gd name="connsiteY44866" fmla="*/ 4414815 h 4608812"/>
              <a:gd name="connsiteX44867" fmla="*/ 5385081 w 12184637"/>
              <a:gd name="connsiteY44867" fmla="*/ 4415036 h 4608812"/>
              <a:gd name="connsiteX44868" fmla="*/ 5390382 w 12184637"/>
              <a:gd name="connsiteY44868" fmla="*/ 4410839 h 4608812"/>
              <a:gd name="connsiteX44869" fmla="*/ 5190053 w 12184637"/>
              <a:gd name="connsiteY44869" fmla="*/ 4358567 h 4608812"/>
              <a:gd name="connsiteX44870" fmla="*/ 5186077 w 12184637"/>
              <a:gd name="connsiteY44870" fmla="*/ 4351794 h 4608812"/>
              <a:gd name="connsiteX44871" fmla="*/ 5182838 w 12184637"/>
              <a:gd name="connsiteY44871" fmla="*/ 4350910 h 4608812"/>
              <a:gd name="connsiteX44872" fmla="*/ 5176064 w 12184637"/>
              <a:gd name="connsiteY44872" fmla="*/ 4354886 h 4608812"/>
              <a:gd name="connsiteX44873" fmla="*/ 5180040 w 12184637"/>
              <a:gd name="connsiteY44873" fmla="*/ 4361659 h 4608812"/>
              <a:gd name="connsiteX44874" fmla="*/ 5183280 w 12184637"/>
              <a:gd name="connsiteY44874" fmla="*/ 4362543 h 4608812"/>
              <a:gd name="connsiteX44875" fmla="*/ 5184752 w 12184637"/>
              <a:gd name="connsiteY44875" fmla="*/ 4362690 h 4608812"/>
              <a:gd name="connsiteX44876" fmla="*/ 5190053 w 12184637"/>
              <a:gd name="connsiteY44876" fmla="*/ 4358567 h 4608812"/>
              <a:gd name="connsiteX44877" fmla="*/ 5186740 w 12184637"/>
              <a:gd name="connsiteY44877" fmla="*/ 4357978 h 4608812"/>
              <a:gd name="connsiteX44878" fmla="*/ 5183132 w 12184637"/>
              <a:gd name="connsiteY44878" fmla="*/ 4350984 h 4608812"/>
              <a:gd name="connsiteX44879" fmla="*/ 5181955 w 12184637"/>
              <a:gd name="connsiteY44879" fmla="*/ 4350616 h 4608812"/>
              <a:gd name="connsiteX44880" fmla="*/ 5174960 w 12184637"/>
              <a:gd name="connsiteY44880" fmla="*/ 4354223 h 4608812"/>
              <a:gd name="connsiteX44881" fmla="*/ 5178568 w 12184637"/>
              <a:gd name="connsiteY44881" fmla="*/ 4361217 h 4608812"/>
              <a:gd name="connsiteX44882" fmla="*/ 5179745 w 12184637"/>
              <a:gd name="connsiteY44882" fmla="*/ 4361585 h 4608812"/>
              <a:gd name="connsiteX44883" fmla="*/ 5181439 w 12184637"/>
              <a:gd name="connsiteY44883" fmla="*/ 4361880 h 4608812"/>
              <a:gd name="connsiteX44884" fmla="*/ 5186740 w 12184637"/>
              <a:gd name="connsiteY44884" fmla="*/ 4357978 h 4608812"/>
              <a:gd name="connsiteX44885" fmla="*/ 5185636 w 12184637"/>
              <a:gd name="connsiteY44885" fmla="*/ 4357536 h 4608812"/>
              <a:gd name="connsiteX44886" fmla="*/ 5181881 w 12184637"/>
              <a:gd name="connsiteY44886" fmla="*/ 4350616 h 4608812"/>
              <a:gd name="connsiteX44887" fmla="*/ 5127915 w 12184637"/>
              <a:gd name="connsiteY44887" fmla="*/ 4334345 h 4608812"/>
              <a:gd name="connsiteX44888" fmla="*/ 5120994 w 12184637"/>
              <a:gd name="connsiteY44888" fmla="*/ 4338100 h 4608812"/>
              <a:gd name="connsiteX44889" fmla="*/ 5124749 w 12184637"/>
              <a:gd name="connsiteY44889" fmla="*/ 4345020 h 4608812"/>
              <a:gd name="connsiteX44890" fmla="*/ 5178715 w 12184637"/>
              <a:gd name="connsiteY44890" fmla="*/ 4361291 h 4608812"/>
              <a:gd name="connsiteX44891" fmla="*/ 5180335 w 12184637"/>
              <a:gd name="connsiteY44891" fmla="*/ 4361512 h 4608812"/>
              <a:gd name="connsiteX44892" fmla="*/ 5185636 w 12184637"/>
              <a:gd name="connsiteY44892" fmla="*/ 4357536 h 4608812"/>
              <a:gd name="connsiteX44893" fmla="*/ 5131670 w 12184637"/>
              <a:gd name="connsiteY44893" fmla="*/ 4341265 h 4608812"/>
              <a:gd name="connsiteX44894" fmla="*/ 5127915 w 12184637"/>
              <a:gd name="connsiteY44894" fmla="*/ 4334345 h 4608812"/>
              <a:gd name="connsiteX44895" fmla="*/ 5072476 w 12184637"/>
              <a:gd name="connsiteY44895" fmla="*/ 4317633 h 4608812"/>
              <a:gd name="connsiteX44896" fmla="*/ 5065556 w 12184637"/>
              <a:gd name="connsiteY44896" fmla="*/ 4321387 h 4608812"/>
              <a:gd name="connsiteX44897" fmla="*/ 5069311 w 12184637"/>
              <a:gd name="connsiteY44897" fmla="*/ 4328308 h 4608812"/>
              <a:gd name="connsiteX44898" fmla="*/ 5124749 w 12184637"/>
              <a:gd name="connsiteY44898" fmla="*/ 4345020 h 4608812"/>
              <a:gd name="connsiteX44899" fmla="*/ 5126369 w 12184637"/>
              <a:gd name="connsiteY44899" fmla="*/ 4345241 h 4608812"/>
              <a:gd name="connsiteX44900" fmla="*/ 5131670 w 12184637"/>
              <a:gd name="connsiteY44900" fmla="*/ 4341265 h 4608812"/>
              <a:gd name="connsiteX44901" fmla="*/ 5076231 w 12184637"/>
              <a:gd name="connsiteY44901" fmla="*/ 4324627 h 4608812"/>
              <a:gd name="connsiteX44902" fmla="*/ 5072698 w 12184637"/>
              <a:gd name="connsiteY44902" fmla="*/ 4317633 h 4608812"/>
              <a:gd name="connsiteX44903" fmla="*/ 4971613 w 12184637"/>
              <a:gd name="connsiteY44903" fmla="*/ 4284502 h 4608812"/>
              <a:gd name="connsiteX44904" fmla="*/ 4964619 w 12184637"/>
              <a:gd name="connsiteY44904" fmla="*/ 4288036 h 4608812"/>
              <a:gd name="connsiteX44905" fmla="*/ 4968152 w 12184637"/>
              <a:gd name="connsiteY44905" fmla="*/ 4295030 h 4608812"/>
              <a:gd name="connsiteX44906" fmla="*/ 5069237 w 12184637"/>
              <a:gd name="connsiteY44906" fmla="*/ 4328161 h 4608812"/>
              <a:gd name="connsiteX44907" fmla="*/ 5071004 w 12184637"/>
              <a:gd name="connsiteY44907" fmla="*/ 4328455 h 4608812"/>
              <a:gd name="connsiteX44908" fmla="*/ 5076231 w 12184637"/>
              <a:gd name="connsiteY44908" fmla="*/ 4324627 h 4608812"/>
              <a:gd name="connsiteX44909" fmla="*/ 4975073 w 12184637"/>
              <a:gd name="connsiteY44909" fmla="*/ 4291643 h 4608812"/>
              <a:gd name="connsiteX44910" fmla="*/ 4971687 w 12184637"/>
              <a:gd name="connsiteY44910" fmla="*/ 4284502 h 4608812"/>
              <a:gd name="connsiteX44911" fmla="*/ 4881645 w 12184637"/>
              <a:gd name="connsiteY44911" fmla="*/ 4252550 h 4608812"/>
              <a:gd name="connsiteX44912" fmla="*/ 4874504 w 12184637"/>
              <a:gd name="connsiteY44912" fmla="*/ 4255936 h 4608812"/>
              <a:gd name="connsiteX44913" fmla="*/ 4877890 w 12184637"/>
              <a:gd name="connsiteY44913" fmla="*/ 4263078 h 4608812"/>
              <a:gd name="connsiteX44914" fmla="*/ 4967932 w 12184637"/>
              <a:gd name="connsiteY44914" fmla="*/ 4295104 h 4608812"/>
              <a:gd name="connsiteX44915" fmla="*/ 4969846 w 12184637"/>
              <a:gd name="connsiteY44915" fmla="*/ 4295398 h 4608812"/>
              <a:gd name="connsiteX44916" fmla="*/ 4975073 w 12184637"/>
              <a:gd name="connsiteY44916" fmla="*/ 4291643 h 4608812"/>
              <a:gd name="connsiteX44917" fmla="*/ 4885032 w 12184637"/>
              <a:gd name="connsiteY44917" fmla="*/ 4259691 h 4608812"/>
              <a:gd name="connsiteX44918" fmla="*/ 4881645 w 12184637"/>
              <a:gd name="connsiteY44918" fmla="*/ 4252550 h 4608812"/>
              <a:gd name="connsiteX44919" fmla="*/ 4840195 w 12184637"/>
              <a:gd name="connsiteY44919" fmla="*/ 4237751 h 4608812"/>
              <a:gd name="connsiteX44920" fmla="*/ 4833054 w 12184637"/>
              <a:gd name="connsiteY44920" fmla="*/ 4241138 h 4608812"/>
              <a:gd name="connsiteX44921" fmla="*/ 4836440 w 12184637"/>
              <a:gd name="connsiteY44921" fmla="*/ 4248280 h 4608812"/>
              <a:gd name="connsiteX44922" fmla="*/ 4877890 w 12184637"/>
              <a:gd name="connsiteY44922" fmla="*/ 4263078 h 4608812"/>
              <a:gd name="connsiteX44923" fmla="*/ 4879805 w 12184637"/>
              <a:gd name="connsiteY44923" fmla="*/ 4263372 h 4608812"/>
              <a:gd name="connsiteX44924" fmla="*/ 4885032 w 12184637"/>
              <a:gd name="connsiteY44924" fmla="*/ 4259691 h 4608812"/>
              <a:gd name="connsiteX44925" fmla="*/ 6917694 w 12184637"/>
              <a:gd name="connsiteY44925" fmla="*/ 1989151 h 4608812"/>
              <a:gd name="connsiteX44926" fmla="*/ 6918284 w 12184637"/>
              <a:gd name="connsiteY44926" fmla="*/ 1981274 h 4608812"/>
              <a:gd name="connsiteX44927" fmla="*/ 6885374 w 12184637"/>
              <a:gd name="connsiteY44927" fmla="*/ 1942695 h 4608812"/>
              <a:gd name="connsiteX44928" fmla="*/ 6877496 w 12184637"/>
              <a:gd name="connsiteY44928" fmla="*/ 1942106 h 4608812"/>
              <a:gd name="connsiteX44929" fmla="*/ 6876907 w 12184637"/>
              <a:gd name="connsiteY44929" fmla="*/ 1949984 h 4608812"/>
              <a:gd name="connsiteX44930" fmla="*/ 6909817 w 12184637"/>
              <a:gd name="connsiteY44930" fmla="*/ 1988563 h 4608812"/>
              <a:gd name="connsiteX44931" fmla="*/ 6914087 w 12184637"/>
              <a:gd name="connsiteY44931" fmla="*/ 1990477 h 4608812"/>
              <a:gd name="connsiteX44932" fmla="*/ 6917694 w 12184637"/>
              <a:gd name="connsiteY44932" fmla="*/ 1989151 h 4608812"/>
              <a:gd name="connsiteX44933" fmla="*/ 6941843 w 12184637"/>
              <a:gd name="connsiteY44933" fmla="*/ 2045252 h 4608812"/>
              <a:gd name="connsiteX44934" fmla="*/ 6944567 w 12184637"/>
              <a:gd name="connsiteY44934" fmla="*/ 2037817 h 4608812"/>
              <a:gd name="connsiteX44935" fmla="*/ 6919167 w 12184637"/>
              <a:gd name="connsiteY44935" fmla="*/ 1982525 h 4608812"/>
              <a:gd name="connsiteX44936" fmla="*/ 6911731 w 12184637"/>
              <a:gd name="connsiteY44936" fmla="*/ 1979801 h 4608812"/>
              <a:gd name="connsiteX44937" fmla="*/ 6909007 w 12184637"/>
              <a:gd name="connsiteY44937" fmla="*/ 1987237 h 4608812"/>
              <a:gd name="connsiteX44938" fmla="*/ 6934407 w 12184637"/>
              <a:gd name="connsiteY44938" fmla="*/ 2042528 h 4608812"/>
              <a:gd name="connsiteX44939" fmla="*/ 6939487 w 12184637"/>
              <a:gd name="connsiteY44939" fmla="*/ 2045768 h 4608812"/>
              <a:gd name="connsiteX44940" fmla="*/ 6941843 w 12184637"/>
              <a:gd name="connsiteY44940" fmla="*/ 2045252 h 4608812"/>
              <a:gd name="connsiteX44941" fmla="*/ 6963267 w 12184637"/>
              <a:gd name="connsiteY44941" fmla="*/ 2115931 h 4608812"/>
              <a:gd name="connsiteX44942" fmla="*/ 6966948 w 12184637"/>
              <a:gd name="connsiteY44942" fmla="*/ 2108937 h 4608812"/>
              <a:gd name="connsiteX44943" fmla="*/ 6944861 w 12184637"/>
              <a:gd name="connsiteY44943" fmla="*/ 2038553 h 4608812"/>
              <a:gd name="connsiteX44944" fmla="*/ 6937868 w 12184637"/>
              <a:gd name="connsiteY44944" fmla="*/ 2034872 h 4608812"/>
              <a:gd name="connsiteX44945" fmla="*/ 6934186 w 12184637"/>
              <a:gd name="connsiteY44945" fmla="*/ 2041866 h 4608812"/>
              <a:gd name="connsiteX44946" fmla="*/ 6956273 w 12184637"/>
              <a:gd name="connsiteY44946" fmla="*/ 2112250 h 4608812"/>
              <a:gd name="connsiteX44947" fmla="*/ 6961648 w 12184637"/>
              <a:gd name="connsiteY44947" fmla="*/ 2116152 h 4608812"/>
              <a:gd name="connsiteX44948" fmla="*/ 6963267 w 12184637"/>
              <a:gd name="connsiteY44948" fmla="*/ 2115931 h 4608812"/>
              <a:gd name="connsiteX44949" fmla="*/ 6983514 w 12184637"/>
              <a:gd name="connsiteY44949" fmla="*/ 2199272 h 4608812"/>
              <a:gd name="connsiteX44950" fmla="*/ 6987563 w 12184637"/>
              <a:gd name="connsiteY44950" fmla="*/ 2192499 h 4608812"/>
              <a:gd name="connsiteX44951" fmla="*/ 6966948 w 12184637"/>
              <a:gd name="connsiteY44951" fmla="*/ 2109231 h 4608812"/>
              <a:gd name="connsiteX44952" fmla="*/ 6960175 w 12184637"/>
              <a:gd name="connsiteY44952" fmla="*/ 2105182 h 4608812"/>
              <a:gd name="connsiteX44953" fmla="*/ 6956126 w 12184637"/>
              <a:gd name="connsiteY44953" fmla="*/ 2111955 h 4608812"/>
              <a:gd name="connsiteX44954" fmla="*/ 6976740 w 12184637"/>
              <a:gd name="connsiteY44954" fmla="*/ 2195223 h 4608812"/>
              <a:gd name="connsiteX44955" fmla="*/ 6982188 w 12184637"/>
              <a:gd name="connsiteY44955" fmla="*/ 2199493 h 4608812"/>
              <a:gd name="connsiteX44956" fmla="*/ 6983514 w 12184637"/>
              <a:gd name="connsiteY44956" fmla="*/ 2199272 h 4608812"/>
              <a:gd name="connsiteX44957" fmla="*/ 7004275 w 12184637"/>
              <a:gd name="connsiteY44957" fmla="*/ 2292995 h 4608812"/>
              <a:gd name="connsiteX44958" fmla="*/ 7008472 w 12184637"/>
              <a:gd name="connsiteY44958" fmla="*/ 2286368 h 4608812"/>
              <a:gd name="connsiteX44959" fmla="*/ 6987563 w 12184637"/>
              <a:gd name="connsiteY44959" fmla="*/ 2192646 h 4608812"/>
              <a:gd name="connsiteX44960" fmla="*/ 6980937 w 12184637"/>
              <a:gd name="connsiteY44960" fmla="*/ 2188450 h 4608812"/>
              <a:gd name="connsiteX44961" fmla="*/ 6976740 w 12184637"/>
              <a:gd name="connsiteY44961" fmla="*/ 2195076 h 4608812"/>
              <a:gd name="connsiteX44962" fmla="*/ 6997650 w 12184637"/>
              <a:gd name="connsiteY44962" fmla="*/ 2288798 h 4608812"/>
              <a:gd name="connsiteX44963" fmla="*/ 7003171 w 12184637"/>
              <a:gd name="connsiteY44963" fmla="*/ 2293142 h 4608812"/>
              <a:gd name="connsiteX44964" fmla="*/ 7004275 w 12184637"/>
              <a:gd name="connsiteY44964" fmla="*/ 2292995 h 4608812"/>
              <a:gd name="connsiteX44965" fmla="*/ 7024448 w 12184637"/>
              <a:gd name="connsiteY44965" fmla="*/ 2390324 h 4608812"/>
              <a:gd name="connsiteX44966" fmla="*/ 7028792 w 12184637"/>
              <a:gd name="connsiteY44966" fmla="*/ 2383698 h 4608812"/>
              <a:gd name="connsiteX44967" fmla="*/ 7008546 w 12184637"/>
              <a:gd name="connsiteY44967" fmla="*/ 2286442 h 4608812"/>
              <a:gd name="connsiteX44968" fmla="*/ 7001919 w 12184637"/>
              <a:gd name="connsiteY44968" fmla="*/ 2282098 h 4608812"/>
              <a:gd name="connsiteX44969" fmla="*/ 6997576 w 12184637"/>
              <a:gd name="connsiteY44969" fmla="*/ 2288724 h 4608812"/>
              <a:gd name="connsiteX44970" fmla="*/ 7017822 w 12184637"/>
              <a:gd name="connsiteY44970" fmla="*/ 2385981 h 4608812"/>
              <a:gd name="connsiteX44971" fmla="*/ 7023344 w 12184637"/>
              <a:gd name="connsiteY44971" fmla="*/ 2390398 h 4608812"/>
              <a:gd name="connsiteX44972" fmla="*/ 7024448 w 12184637"/>
              <a:gd name="connsiteY44972" fmla="*/ 2390324 h 4608812"/>
              <a:gd name="connsiteX44973" fmla="*/ 7043001 w 12184637"/>
              <a:gd name="connsiteY44973" fmla="*/ 2484194 h 4608812"/>
              <a:gd name="connsiteX44974" fmla="*/ 7047418 w 12184637"/>
              <a:gd name="connsiteY44974" fmla="*/ 2477641 h 4608812"/>
              <a:gd name="connsiteX44975" fmla="*/ 7028866 w 12184637"/>
              <a:gd name="connsiteY44975" fmla="*/ 2383698 h 4608812"/>
              <a:gd name="connsiteX44976" fmla="*/ 7022313 w 12184637"/>
              <a:gd name="connsiteY44976" fmla="*/ 2379281 h 4608812"/>
              <a:gd name="connsiteX44977" fmla="*/ 7017896 w 12184637"/>
              <a:gd name="connsiteY44977" fmla="*/ 2385833 h 4608812"/>
              <a:gd name="connsiteX44978" fmla="*/ 7036449 w 12184637"/>
              <a:gd name="connsiteY44978" fmla="*/ 2479777 h 4608812"/>
              <a:gd name="connsiteX44979" fmla="*/ 7041970 w 12184637"/>
              <a:gd name="connsiteY44979" fmla="*/ 2484268 h 4608812"/>
              <a:gd name="connsiteX44980" fmla="*/ 7043001 w 12184637"/>
              <a:gd name="connsiteY44980" fmla="*/ 2484194 h 4608812"/>
              <a:gd name="connsiteX44981" fmla="*/ 7058904 w 12184637"/>
              <a:gd name="connsiteY44981" fmla="*/ 2567756 h 4608812"/>
              <a:gd name="connsiteX44982" fmla="*/ 7063321 w 12184637"/>
              <a:gd name="connsiteY44982" fmla="*/ 2561204 h 4608812"/>
              <a:gd name="connsiteX44983" fmla="*/ 7047418 w 12184637"/>
              <a:gd name="connsiteY44983" fmla="*/ 2477715 h 4608812"/>
              <a:gd name="connsiteX44984" fmla="*/ 7040866 w 12184637"/>
              <a:gd name="connsiteY44984" fmla="*/ 2473298 h 4608812"/>
              <a:gd name="connsiteX44985" fmla="*/ 7036449 w 12184637"/>
              <a:gd name="connsiteY44985" fmla="*/ 2479850 h 4608812"/>
              <a:gd name="connsiteX44986" fmla="*/ 7052352 w 12184637"/>
              <a:gd name="connsiteY44986" fmla="*/ 2563339 h 4608812"/>
              <a:gd name="connsiteX44987" fmla="*/ 7057873 w 12184637"/>
              <a:gd name="connsiteY44987" fmla="*/ 2567904 h 4608812"/>
              <a:gd name="connsiteX44988" fmla="*/ 7058904 w 12184637"/>
              <a:gd name="connsiteY44988" fmla="*/ 2567756 h 4608812"/>
              <a:gd name="connsiteX44989" fmla="*/ 7071125 w 12184637"/>
              <a:gd name="connsiteY44989" fmla="*/ 2633723 h 4608812"/>
              <a:gd name="connsiteX44990" fmla="*/ 7075616 w 12184637"/>
              <a:gd name="connsiteY44990" fmla="*/ 2627244 h 4608812"/>
              <a:gd name="connsiteX44991" fmla="*/ 7063321 w 12184637"/>
              <a:gd name="connsiteY44991" fmla="*/ 2561278 h 4608812"/>
              <a:gd name="connsiteX44992" fmla="*/ 7056842 w 12184637"/>
              <a:gd name="connsiteY44992" fmla="*/ 2556786 h 4608812"/>
              <a:gd name="connsiteX44993" fmla="*/ 7052352 w 12184637"/>
              <a:gd name="connsiteY44993" fmla="*/ 2563265 h 4608812"/>
              <a:gd name="connsiteX44994" fmla="*/ 7064646 w 12184637"/>
              <a:gd name="connsiteY44994" fmla="*/ 2629232 h 4608812"/>
              <a:gd name="connsiteX44995" fmla="*/ 7070168 w 12184637"/>
              <a:gd name="connsiteY44995" fmla="*/ 2633796 h 4608812"/>
              <a:gd name="connsiteX44996" fmla="*/ 7071125 w 12184637"/>
              <a:gd name="connsiteY44996" fmla="*/ 2633723 h 4608812"/>
              <a:gd name="connsiteX44997" fmla="*/ 7076868 w 12184637"/>
              <a:gd name="connsiteY44997" fmla="*/ 2687983 h 4608812"/>
              <a:gd name="connsiteX44998" fmla="*/ 7081801 w 12184637"/>
              <a:gd name="connsiteY44998" fmla="*/ 2681799 h 4608812"/>
              <a:gd name="connsiteX44999" fmla="*/ 7075690 w 12184637"/>
              <a:gd name="connsiteY44999" fmla="*/ 2627612 h 4608812"/>
              <a:gd name="connsiteX45000" fmla="*/ 7069505 w 12184637"/>
              <a:gd name="connsiteY45000" fmla="*/ 2622679 h 4608812"/>
              <a:gd name="connsiteX45001" fmla="*/ 7064573 w 12184637"/>
              <a:gd name="connsiteY45001" fmla="*/ 2628864 h 4608812"/>
              <a:gd name="connsiteX45002" fmla="*/ 7070684 w 12184637"/>
              <a:gd name="connsiteY45002" fmla="*/ 2683050 h 4608812"/>
              <a:gd name="connsiteX45003" fmla="*/ 7076279 w 12184637"/>
              <a:gd name="connsiteY45003" fmla="*/ 2687983 h 4608812"/>
              <a:gd name="connsiteX45004" fmla="*/ 7076868 w 12184637"/>
              <a:gd name="connsiteY45004" fmla="*/ 2687983 h 4608812"/>
              <a:gd name="connsiteX45005" fmla="*/ 7079224 w 12184637"/>
              <a:gd name="connsiteY45005" fmla="*/ 2730905 h 4608812"/>
              <a:gd name="connsiteX45006" fmla="*/ 7081727 w 12184637"/>
              <a:gd name="connsiteY45006" fmla="*/ 2682756 h 4608812"/>
              <a:gd name="connsiteX45007" fmla="*/ 7076426 w 12184637"/>
              <a:gd name="connsiteY45007" fmla="*/ 2676866 h 4608812"/>
              <a:gd name="connsiteX45008" fmla="*/ 7070536 w 12184637"/>
              <a:gd name="connsiteY45008" fmla="*/ 2682167 h 4608812"/>
              <a:gd name="connsiteX45009" fmla="*/ 7068033 w 12184637"/>
              <a:gd name="connsiteY45009" fmla="*/ 2730316 h 4608812"/>
              <a:gd name="connsiteX45010" fmla="*/ 7073334 w 12184637"/>
              <a:gd name="connsiteY45010" fmla="*/ 2736206 h 4608812"/>
              <a:gd name="connsiteX45011" fmla="*/ 7073702 w 12184637"/>
              <a:gd name="connsiteY45011" fmla="*/ 2736206 h 4608812"/>
              <a:gd name="connsiteX45012" fmla="*/ 7079224 w 12184637"/>
              <a:gd name="connsiteY45012" fmla="*/ 2730905 h 4608812"/>
              <a:gd name="connsiteX45013" fmla="*/ 7062880 w 12184637"/>
              <a:gd name="connsiteY45013" fmla="*/ 2780307 h 4608812"/>
              <a:gd name="connsiteX45014" fmla="*/ 7078929 w 12184637"/>
              <a:gd name="connsiteY45014" fmla="*/ 2732378 h 4608812"/>
              <a:gd name="connsiteX45015" fmla="*/ 7075396 w 12184637"/>
              <a:gd name="connsiteY45015" fmla="*/ 2725310 h 4608812"/>
              <a:gd name="connsiteX45016" fmla="*/ 7068328 w 12184637"/>
              <a:gd name="connsiteY45016" fmla="*/ 2728844 h 4608812"/>
              <a:gd name="connsiteX45017" fmla="*/ 7052278 w 12184637"/>
              <a:gd name="connsiteY45017" fmla="*/ 2776773 h 4608812"/>
              <a:gd name="connsiteX45018" fmla="*/ 7055812 w 12184637"/>
              <a:gd name="connsiteY45018" fmla="*/ 2783840 h 4608812"/>
              <a:gd name="connsiteX45019" fmla="*/ 7057652 w 12184637"/>
              <a:gd name="connsiteY45019" fmla="*/ 2784135 h 4608812"/>
              <a:gd name="connsiteX45020" fmla="*/ 7062880 w 12184637"/>
              <a:gd name="connsiteY45020" fmla="*/ 2780307 h 4608812"/>
              <a:gd name="connsiteX45021" fmla="*/ 7027982 w 12184637"/>
              <a:gd name="connsiteY45021" fmla="*/ 2835082 h 4608812"/>
              <a:gd name="connsiteX45022" fmla="*/ 7062364 w 12184637"/>
              <a:gd name="connsiteY45022" fmla="*/ 2781558 h 4608812"/>
              <a:gd name="connsiteX45023" fmla="*/ 7060671 w 12184637"/>
              <a:gd name="connsiteY45023" fmla="*/ 2773828 h 4608812"/>
              <a:gd name="connsiteX45024" fmla="*/ 7052940 w 12184637"/>
              <a:gd name="connsiteY45024" fmla="*/ 2775521 h 4608812"/>
              <a:gd name="connsiteX45025" fmla="*/ 7018558 w 12184637"/>
              <a:gd name="connsiteY45025" fmla="*/ 2829045 h 4608812"/>
              <a:gd name="connsiteX45026" fmla="*/ 7020252 w 12184637"/>
              <a:gd name="connsiteY45026" fmla="*/ 2836775 h 4608812"/>
              <a:gd name="connsiteX45027" fmla="*/ 7023270 w 12184637"/>
              <a:gd name="connsiteY45027" fmla="*/ 2837659 h 4608812"/>
              <a:gd name="connsiteX45028" fmla="*/ 7027982 w 12184637"/>
              <a:gd name="connsiteY45028" fmla="*/ 2835082 h 4608812"/>
              <a:gd name="connsiteX45029" fmla="*/ 6980643 w 12184637"/>
              <a:gd name="connsiteY45029" fmla="*/ 2894128 h 4608812"/>
              <a:gd name="connsiteX45030" fmla="*/ 7027614 w 12184637"/>
              <a:gd name="connsiteY45030" fmla="*/ 2835524 h 4608812"/>
              <a:gd name="connsiteX45031" fmla="*/ 7026730 w 12184637"/>
              <a:gd name="connsiteY45031" fmla="*/ 2827720 h 4608812"/>
              <a:gd name="connsiteX45032" fmla="*/ 7018926 w 12184637"/>
              <a:gd name="connsiteY45032" fmla="*/ 2828603 h 4608812"/>
              <a:gd name="connsiteX45033" fmla="*/ 6971955 w 12184637"/>
              <a:gd name="connsiteY45033" fmla="*/ 2887207 h 4608812"/>
              <a:gd name="connsiteX45034" fmla="*/ 6972839 w 12184637"/>
              <a:gd name="connsiteY45034" fmla="*/ 2895011 h 4608812"/>
              <a:gd name="connsiteX45035" fmla="*/ 6976372 w 12184637"/>
              <a:gd name="connsiteY45035" fmla="*/ 2896263 h 4608812"/>
              <a:gd name="connsiteX45036" fmla="*/ 6980643 w 12184637"/>
              <a:gd name="connsiteY45036" fmla="*/ 2894128 h 4608812"/>
              <a:gd name="connsiteX45037" fmla="*/ 6926750 w 12184637"/>
              <a:gd name="connsiteY45037" fmla="*/ 2957297 h 4608812"/>
              <a:gd name="connsiteX45038" fmla="*/ 6980569 w 12184637"/>
              <a:gd name="connsiteY45038" fmla="*/ 2894201 h 4608812"/>
              <a:gd name="connsiteX45039" fmla="*/ 6979980 w 12184637"/>
              <a:gd name="connsiteY45039" fmla="*/ 2886324 h 4608812"/>
              <a:gd name="connsiteX45040" fmla="*/ 6972102 w 12184637"/>
              <a:gd name="connsiteY45040" fmla="*/ 2886913 h 4608812"/>
              <a:gd name="connsiteX45041" fmla="*/ 6918284 w 12184637"/>
              <a:gd name="connsiteY45041" fmla="*/ 2950008 h 4608812"/>
              <a:gd name="connsiteX45042" fmla="*/ 6918873 w 12184637"/>
              <a:gd name="connsiteY45042" fmla="*/ 2957886 h 4608812"/>
              <a:gd name="connsiteX45043" fmla="*/ 6922554 w 12184637"/>
              <a:gd name="connsiteY45043" fmla="*/ 2959211 h 4608812"/>
              <a:gd name="connsiteX45044" fmla="*/ 6926750 w 12184637"/>
              <a:gd name="connsiteY45044" fmla="*/ 2957297 h 4608812"/>
              <a:gd name="connsiteX45045" fmla="*/ 6870428 w 12184637"/>
              <a:gd name="connsiteY45045" fmla="*/ 3023189 h 4608812"/>
              <a:gd name="connsiteX45046" fmla="*/ 6926750 w 12184637"/>
              <a:gd name="connsiteY45046" fmla="*/ 2957370 h 4608812"/>
              <a:gd name="connsiteX45047" fmla="*/ 6926161 w 12184637"/>
              <a:gd name="connsiteY45047" fmla="*/ 2949493 h 4608812"/>
              <a:gd name="connsiteX45048" fmla="*/ 6918284 w 12184637"/>
              <a:gd name="connsiteY45048" fmla="*/ 2950082 h 4608812"/>
              <a:gd name="connsiteX45049" fmla="*/ 6861962 w 12184637"/>
              <a:gd name="connsiteY45049" fmla="*/ 3015901 h 4608812"/>
              <a:gd name="connsiteX45050" fmla="*/ 6862551 w 12184637"/>
              <a:gd name="connsiteY45050" fmla="*/ 3023778 h 4608812"/>
              <a:gd name="connsiteX45051" fmla="*/ 6866232 w 12184637"/>
              <a:gd name="connsiteY45051" fmla="*/ 3025104 h 4608812"/>
              <a:gd name="connsiteX45052" fmla="*/ 6870428 w 12184637"/>
              <a:gd name="connsiteY45052" fmla="*/ 3023189 h 4608812"/>
              <a:gd name="connsiteX45053" fmla="*/ 6815726 w 12184637"/>
              <a:gd name="connsiteY45053" fmla="*/ 3089966 h 4608812"/>
              <a:gd name="connsiteX45054" fmla="*/ 6870502 w 12184637"/>
              <a:gd name="connsiteY45054" fmla="*/ 3023116 h 4608812"/>
              <a:gd name="connsiteX45055" fmla="*/ 6869692 w 12184637"/>
              <a:gd name="connsiteY45055" fmla="*/ 3015238 h 4608812"/>
              <a:gd name="connsiteX45056" fmla="*/ 6861815 w 12184637"/>
              <a:gd name="connsiteY45056" fmla="*/ 3016048 h 4608812"/>
              <a:gd name="connsiteX45057" fmla="*/ 6807039 w 12184637"/>
              <a:gd name="connsiteY45057" fmla="*/ 3082898 h 4608812"/>
              <a:gd name="connsiteX45058" fmla="*/ 6807849 w 12184637"/>
              <a:gd name="connsiteY45058" fmla="*/ 3090775 h 4608812"/>
              <a:gd name="connsiteX45059" fmla="*/ 6811383 w 12184637"/>
              <a:gd name="connsiteY45059" fmla="*/ 3092027 h 4608812"/>
              <a:gd name="connsiteX45060" fmla="*/ 6815726 w 12184637"/>
              <a:gd name="connsiteY45060" fmla="*/ 3089966 h 4608812"/>
              <a:gd name="connsiteX45061" fmla="*/ 6764853 w 12184637"/>
              <a:gd name="connsiteY45061" fmla="*/ 3153576 h 4608812"/>
              <a:gd name="connsiteX45062" fmla="*/ 6815800 w 12184637"/>
              <a:gd name="connsiteY45062" fmla="*/ 3089892 h 4608812"/>
              <a:gd name="connsiteX45063" fmla="*/ 6814917 w 12184637"/>
              <a:gd name="connsiteY45063" fmla="*/ 3082014 h 4608812"/>
              <a:gd name="connsiteX45064" fmla="*/ 6807039 w 12184637"/>
              <a:gd name="connsiteY45064" fmla="*/ 3082898 h 4608812"/>
              <a:gd name="connsiteX45065" fmla="*/ 6756092 w 12184637"/>
              <a:gd name="connsiteY45065" fmla="*/ 3146582 h 4608812"/>
              <a:gd name="connsiteX45066" fmla="*/ 6756975 w 12184637"/>
              <a:gd name="connsiteY45066" fmla="*/ 3154459 h 4608812"/>
              <a:gd name="connsiteX45067" fmla="*/ 6760509 w 12184637"/>
              <a:gd name="connsiteY45067" fmla="*/ 3155711 h 4608812"/>
              <a:gd name="connsiteX45068" fmla="*/ 6764853 w 12184637"/>
              <a:gd name="connsiteY45068" fmla="*/ 3153576 h 4608812"/>
              <a:gd name="connsiteX45069" fmla="*/ 6719722 w 12184637"/>
              <a:gd name="connsiteY45069" fmla="*/ 3210045 h 4608812"/>
              <a:gd name="connsiteX45070" fmla="*/ 6764853 w 12184637"/>
              <a:gd name="connsiteY45070" fmla="*/ 3153576 h 4608812"/>
              <a:gd name="connsiteX45071" fmla="*/ 6763969 w 12184637"/>
              <a:gd name="connsiteY45071" fmla="*/ 3145772 h 4608812"/>
              <a:gd name="connsiteX45072" fmla="*/ 6756165 w 12184637"/>
              <a:gd name="connsiteY45072" fmla="*/ 3146655 h 4608812"/>
              <a:gd name="connsiteX45073" fmla="*/ 6711035 w 12184637"/>
              <a:gd name="connsiteY45073" fmla="*/ 3203125 h 4608812"/>
              <a:gd name="connsiteX45074" fmla="*/ 6711918 w 12184637"/>
              <a:gd name="connsiteY45074" fmla="*/ 3210929 h 4608812"/>
              <a:gd name="connsiteX45075" fmla="*/ 6715452 w 12184637"/>
              <a:gd name="connsiteY45075" fmla="*/ 3212180 h 4608812"/>
              <a:gd name="connsiteX45076" fmla="*/ 6719722 w 12184637"/>
              <a:gd name="connsiteY45076" fmla="*/ 3210045 h 4608812"/>
              <a:gd name="connsiteX45077" fmla="*/ 6677977 w 12184637"/>
              <a:gd name="connsiteY45077" fmla="*/ 3255250 h 4608812"/>
              <a:gd name="connsiteX45078" fmla="*/ 6719427 w 12184637"/>
              <a:gd name="connsiteY45078" fmla="*/ 3210339 h 4608812"/>
              <a:gd name="connsiteX45079" fmla="*/ 6719133 w 12184637"/>
              <a:gd name="connsiteY45079" fmla="*/ 3202462 h 4608812"/>
              <a:gd name="connsiteX45080" fmla="*/ 6711255 w 12184637"/>
              <a:gd name="connsiteY45080" fmla="*/ 3202756 h 4608812"/>
              <a:gd name="connsiteX45081" fmla="*/ 6669805 w 12184637"/>
              <a:gd name="connsiteY45081" fmla="*/ 3247666 h 4608812"/>
              <a:gd name="connsiteX45082" fmla="*/ 6670100 w 12184637"/>
              <a:gd name="connsiteY45082" fmla="*/ 3255544 h 4608812"/>
              <a:gd name="connsiteX45083" fmla="*/ 6673928 w 12184637"/>
              <a:gd name="connsiteY45083" fmla="*/ 3257017 h 4608812"/>
              <a:gd name="connsiteX45084" fmla="*/ 6677977 w 12184637"/>
              <a:gd name="connsiteY45084" fmla="*/ 3255250 h 4608812"/>
              <a:gd name="connsiteX45085" fmla="*/ 6637190 w 12184637"/>
              <a:gd name="connsiteY45085" fmla="*/ 3285141 h 4608812"/>
              <a:gd name="connsiteX45086" fmla="*/ 6677241 w 12184637"/>
              <a:gd name="connsiteY45086" fmla="*/ 3255986 h 4608812"/>
              <a:gd name="connsiteX45087" fmla="*/ 6678493 w 12184637"/>
              <a:gd name="connsiteY45087" fmla="*/ 3248182 h 4608812"/>
              <a:gd name="connsiteX45088" fmla="*/ 6670689 w 12184637"/>
              <a:gd name="connsiteY45088" fmla="*/ 3246930 h 4608812"/>
              <a:gd name="connsiteX45089" fmla="*/ 6630638 w 12184637"/>
              <a:gd name="connsiteY45089" fmla="*/ 3276085 h 4608812"/>
              <a:gd name="connsiteX45090" fmla="*/ 6629386 w 12184637"/>
              <a:gd name="connsiteY45090" fmla="*/ 3283889 h 4608812"/>
              <a:gd name="connsiteX45091" fmla="*/ 6633951 w 12184637"/>
              <a:gd name="connsiteY45091" fmla="*/ 3286171 h 4608812"/>
              <a:gd name="connsiteX45092" fmla="*/ 6637190 w 12184637"/>
              <a:gd name="connsiteY45092" fmla="*/ 3285141 h 4608812"/>
              <a:gd name="connsiteX45093" fmla="*/ 6595961 w 12184637"/>
              <a:gd name="connsiteY45093" fmla="*/ 3307301 h 4608812"/>
              <a:gd name="connsiteX45094" fmla="*/ 6636527 w 12184637"/>
              <a:gd name="connsiteY45094" fmla="*/ 3285509 h 4608812"/>
              <a:gd name="connsiteX45095" fmla="*/ 6638810 w 12184637"/>
              <a:gd name="connsiteY45095" fmla="*/ 3277926 h 4608812"/>
              <a:gd name="connsiteX45096" fmla="*/ 6631227 w 12184637"/>
              <a:gd name="connsiteY45096" fmla="*/ 3275643 h 4608812"/>
              <a:gd name="connsiteX45097" fmla="*/ 6590660 w 12184637"/>
              <a:gd name="connsiteY45097" fmla="*/ 3297436 h 4608812"/>
              <a:gd name="connsiteX45098" fmla="*/ 6588378 w 12184637"/>
              <a:gd name="connsiteY45098" fmla="*/ 3305019 h 4608812"/>
              <a:gd name="connsiteX45099" fmla="*/ 6593311 w 12184637"/>
              <a:gd name="connsiteY45099" fmla="*/ 3307964 h 4608812"/>
              <a:gd name="connsiteX45100" fmla="*/ 6595961 w 12184637"/>
              <a:gd name="connsiteY45100" fmla="*/ 3307301 h 4608812"/>
              <a:gd name="connsiteX45101" fmla="*/ 6552892 w 12184637"/>
              <a:gd name="connsiteY45101" fmla="*/ 3329904 h 4608812"/>
              <a:gd name="connsiteX45102" fmla="*/ 6595888 w 12184637"/>
              <a:gd name="connsiteY45102" fmla="*/ 3307301 h 4608812"/>
              <a:gd name="connsiteX45103" fmla="*/ 6598244 w 12184637"/>
              <a:gd name="connsiteY45103" fmla="*/ 3299792 h 4608812"/>
              <a:gd name="connsiteX45104" fmla="*/ 6590734 w 12184637"/>
              <a:gd name="connsiteY45104" fmla="*/ 3297436 h 4608812"/>
              <a:gd name="connsiteX45105" fmla="*/ 6547738 w 12184637"/>
              <a:gd name="connsiteY45105" fmla="*/ 3320038 h 4608812"/>
              <a:gd name="connsiteX45106" fmla="*/ 6545382 w 12184637"/>
              <a:gd name="connsiteY45106" fmla="*/ 3327548 h 4608812"/>
              <a:gd name="connsiteX45107" fmla="*/ 6550389 w 12184637"/>
              <a:gd name="connsiteY45107" fmla="*/ 3330493 h 4608812"/>
              <a:gd name="connsiteX45108" fmla="*/ 6552892 w 12184637"/>
              <a:gd name="connsiteY45108" fmla="*/ 3329904 h 4608812"/>
              <a:gd name="connsiteX45109" fmla="*/ 6505920 w 12184637"/>
              <a:gd name="connsiteY45109" fmla="*/ 3362887 h 4608812"/>
              <a:gd name="connsiteX45110" fmla="*/ 6553554 w 12184637"/>
              <a:gd name="connsiteY45110" fmla="*/ 3329535 h 4608812"/>
              <a:gd name="connsiteX45111" fmla="*/ 6554880 w 12184637"/>
              <a:gd name="connsiteY45111" fmla="*/ 3321805 h 4608812"/>
              <a:gd name="connsiteX45112" fmla="*/ 6547149 w 12184637"/>
              <a:gd name="connsiteY45112" fmla="*/ 3320480 h 4608812"/>
              <a:gd name="connsiteX45113" fmla="*/ 6499515 w 12184637"/>
              <a:gd name="connsiteY45113" fmla="*/ 3353831 h 4608812"/>
              <a:gd name="connsiteX45114" fmla="*/ 6498190 w 12184637"/>
              <a:gd name="connsiteY45114" fmla="*/ 3361562 h 4608812"/>
              <a:gd name="connsiteX45115" fmla="*/ 6502754 w 12184637"/>
              <a:gd name="connsiteY45115" fmla="*/ 3363918 h 4608812"/>
              <a:gd name="connsiteX45116" fmla="*/ 6505920 w 12184637"/>
              <a:gd name="connsiteY45116" fmla="*/ 3362887 h 4608812"/>
              <a:gd name="connsiteX45117" fmla="*/ 6452469 w 12184637"/>
              <a:gd name="connsiteY45117" fmla="*/ 3416264 h 4608812"/>
              <a:gd name="connsiteX45118" fmla="*/ 6506656 w 12184637"/>
              <a:gd name="connsiteY45118" fmla="*/ 3362298 h 4608812"/>
              <a:gd name="connsiteX45119" fmla="*/ 6506656 w 12184637"/>
              <a:gd name="connsiteY45119" fmla="*/ 3354420 h 4608812"/>
              <a:gd name="connsiteX45120" fmla="*/ 6498779 w 12184637"/>
              <a:gd name="connsiteY45120" fmla="*/ 3354420 h 4608812"/>
              <a:gd name="connsiteX45121" fmla="*/ 6444592 w 12184637"/>
              <a:gd name="connsiteY45121" fmla="*/ 3408386 h 4608812"/>
              <a:gd name="connsiteX45122" fmla="*/ 6444592 w 12184637"/>
              <a:gd name="connsiteY45122" fmla="*/ 3416264 h 4608812"/>
              <a:gd name="connsiteX45123" fmla="*/ 6448568 w 12184637"/>
              <a:gd name="connsiteY45123" fmla="*/ 3417883 h 4608812"/>
              <a:gd name="connsiteX45124" fmla="*/ 6452469 w 12184637"/>
              <a:gd name="connsiteY45124" fmla="*/ 3416264 h 4608812"/>
              <a:gd name="connsiteX45125" fmla="*/ 6393718 w 12184637"/>
              <a:gd name="connsiteY45125" fmla="*/ 3484660 h 4608812"/>
              <a:gd name="connsiteX45126" fmla="*/ 6452764 w 12184637"/>
              <a:gd name="connsiteY45126" fmla="*/ 3415969 h 4608812"/>
              <a:gd name="connsiteX45127" fmla="*/ 6452175 w 12184637"/>
              <a:gd name="connsiteY45127" fmla="*/ 3408091 h 4608812"/>
              <a:gd name="connsiteX45128" fmla="*/ 6444297 w 12184637"/>
              <a:gd name="connsiteY45128" fmla="*/ 3408680 h 4608812"/>
              <a:gd name="connsiteX45129" fmla="*/ 6385252 w 12184637"/>
              <a:gd name="connsiteY45129" fmla="*/ 3477371 h 4608812"/>
              <a:gd name="connsiteX45130" fmla="*/ 6385841 w 12184637"/>
              <a:gd name="connsiteY45130" fmla="*/ 3485249 h 4608812"/>
              <a:gd name="connsiteX45131" fmla="*/ 6389522 w 12184637"/>
              <a:gd name="connsiteY45131" fmla="*/ 3486574 h 4608812"/>
              <a:gd name="connsiteX45132" fmla="*/ 6393718 w 12184637"/>
              <a:gd name="connsiteY45132" fmla="*/ 3484660 h 4608812"/>
              <a:gd name="connsiteX45133" fmla="*/ 6331801 w 12184637"/>
              <a:gd name="connsiteY45133" fmla="*/ 3562406 h 4608812"/>
              <a:gd name="connsiteX45134" fmla="*/ 6393866 w 12184637"/>
              <a:gd name="connsiteY45134" fmla="*/ 3484512 h 4608812"/>
              <a:gd name="connsiteX45135" fmla="*/ 6392982 w 12184637"/>
              <a:gd name="connsiteY45135" fmla="*/ 3476708 h 4608812"/>
              <a:gd name="connsiteX45136" fmla="*/ 6385178 w 12184637"/>
              <a:gd name="connsiteY45136" fmla="*/ 3477592 h 4608812"/>
              <a:gd name="connsiteX45137" fmla="*/ 6323114 w 12184637"/>
              <a:gd name="connsiteY45137" fmla="*/ 3555485 h 4608812"/>
              <a:gd name="connsiteX45138" fmla="*/ 6323997 w 12184637"/>
              <a:gd name="connsiteY45138" fmla="*/ 3563289 h 4608812"/>
              <a:gd name="connsiteX45139" fmla="*/ 6327531 w 12184637"/>
              <a:gd name="connsiteY45139" fmla="*/ 3564541 h 4608812"/>
              <a:gd name="connsiteX45140" fmla="*/ 6331801 w 12184637"/>
              <a:gd name="connsiteY45140" fmla="*/ 3562406 h 4608812"/>
              <a:gd name="connsiteX45141" fmla="*/ 6268853 w 12184637"/>
              <a:gd name="connsiteY45141" fmla="*/ 3646557 h 4608812"/>
              <a:gd name="connsiteX45142" fmla="*/ 6331875 w 12184637"/>
              <a:gd name="connsiteY45142" fmla="*/ 3562258 h 4608812"/>
              <a:gd name="connsiteX45143" fmla="*/ 6330771 w 12184637"/>
              <a:gd name="connsiteY45143" fmla="*/ 3554454 h 4608812"/>
              <a:gd name="connsiteX45144" fmla="*/ 6322967 w 12184637"/>
              <a:gd name="connsiteY45144" fmla="*/ 3555559 h 4608812"/>
              <a:gd name="connsiteX45145" fmla="*/ 6259945 w 12184637"/>
              <a:gd name="connsiteY45145" fmla="*/ 3639857 h 4608812"/>
              <a:gd name="connsiteX45146" fmla="*/ 6261049 w 12184637"/>
              <a:gd name="connsiteY45146" fmla="*/ 3647661 h 4608812"/>
              <a:gd name="connsiteX45147" fmla="*/ 6264436 w 12184637"/>
              <a:gd name="connsiteY45147" fmla="*/ 3648766 h 4608812"/>
              <a:gd name="connsiteX45148" fmla="*/ 6268853 w 12184637"/>
              <a:gd name="connsiteY45148" fmla="*/ 3646557 h 4608812"/>
              <a:gd name="connsiteX45149" fmla="*/ 6206936 w 12184637"/>
              <a:gd name="connsiteY45149" fmla="*/ 3734390 h 4608812"/>
              <a:gd name="connsiteX45150" fmla="*/ 6268927 w 12184637"/>
              <a:gd name="connsiteY45150" fmla="*/ 3646483 h 4608812"/>
              <a:gd name="connsiteX45151" fmla="*/ 6267602 w 12184637"/>
              <a:gd name="connsiteY45151" fmla="*/ 3638753 h 4608812"/>
              <a:gd name="connsiteX45152" fmla="*/ 6259871 w 12184637"/>
              <a:gd name="connsiteY45152" fmla="*/ 3640078 h 4608812"/>
              <a:gd name="connsiteX45153" fmla="*/ 6197881 w 12184637"/>
              <a:gd name="connsiteY45153" fmla="*/ 3727984 h 4608812"/>
              <a:gd name="connsiteX45154" fmla="*/ 6199206 w 12184637"/>
              <a:gd name="connsiteY45154" fmla="*/ 3735715 h 4608812"/>
              <a:gd name="connsiteX45155" fmla="*/ 6202445 w 12184637"/>
              <a:gd name="connsiteY45155" fmla="*/ 3736745 h 4608812"/>
              <a:gd name="connsiteX45156" fmla="*/ 6206936 w 12184637"/>
              <a:gd name="connsiteY45156" fmla="*/ 3734390 h 4608812"/>
              <a:gd name="connsiteX45157" fmla="*/ 6145534 w 12184637"/>
              <a:gd name="connsiteY45157" fmla="*/ 3821927 h 4608812"/>
              <a:gd name="connsiteX45158" fmla="*/ 6206936 w 12184637"/>
              <a:gd name="connsiteY45158" fmla="*/ 3734390 h 4608812"/>
              <a:gd name="connsiteX45159" fmla="*/ 6205611 w 12184637"/>
              <a:gd name="connsiteY45159" fmla="*/ 3726659 h 4608812"/>
              <a:gd name="connsiteX45160" fmla="*/ 6197881 w 12184637"/>
              <a:gd name="connsiteY45160" fmla="*/ 3728058 h 4608812"/>
              <a:gd name="connsiteX45161" fmla="*/ 6136479 w 12184637"/>
              <a:gd name="connsiteY45161" fmla="*/ 3815596 h 4608812"/>
              <a:gd name="connsiteX45162" fmla="*/ 6137878 w 12184637"/>
              <a:gd name="connsiteY45162" fmla="*/ 3823326 h 4608812"/>
              <a:gd name="connsiteX45163" fmla="*/ 6141117 w 12184637"/>
              <a:gd name="connsiteY45163" fmla="*/ 3824357 h 4608812"/>
              <a:gd name="connsiteX45164" fmla="*/ 6145534 w 12184637"/>
              <a:gd name="connsiteY45164" fmla="*/ 3821927 h 4608812"/>
              <a:gd name="connsiteX45165" fmla="*/ 6084059 w 12184637"/>
              <a:gd name="connsiteY45165" fmla="*/ 3905122 h 4608812"/>
              <a:gd name="connsiteX45166" fmla="*/ 6145461 w 12184637"/>
              <a:gd name="connsiteY45166" fmla="*/ 3822001 h 4608812"/>
              <a:gd name="connsiteX45167" fmla="*/ 6144283 w 12184637"/>
              <a:gd name="connsiteY45167" fmla="*/ 3814197 h 4608812"/>
              <a:gd name="connsiteX45168" fmla="*/ 6136479 w 12184637"/>
              <a:gd name="connsiteY45168" fmla="*/ 3815375 h 4608812"/>
              <a:gd name="connsiteX45169" fmla="*/ 6075077 w 12184637"/>
              <a:gd name="connsiteY45169" fmla="*/ 3898496 h 4608812"/>
              <a:gd name="connsiteX45170" fmla="*/ 6076255 w 12184637"/>
              <a:gd name="connsiteY45170" fmla="*/ 3906300 h 4608812"/>
              <a:gd name="connsiteX45171" fmla="*/ 6079568 w 12184637"/>
              <a:gd name="connsiteY45171" fmla="*/ 3907404 h 4608812"/>
              <a:gd name="connsiteX45172" fmla="*/ 6084059 w 12184637"/>
              <a:gd name="connsiteY45172" fmla="*/ 3905122 h 4608812"/>
              <a:gd name="connsiteX45173" fmla="*/ 6022142 w 12184637"/>
              <a:gd name="connsiteY45173" fmla="*/ 3980217 h 4608812"/>
              <a:gd name="connsiteX45174" fmla="*/ 6083912 w 12184637"/>
              <a:gd name="connsiteY45174" fmla="*/ 3905416 h 4608812"/>
              <a:gd name="connsiteX45175" fmla="*/ 6083176 w 12184637"/>
              <a:gd name="connsiteY45175" fmla="*/ 3897539 h 4608812"/>
              <a:gd name="connsiteX45176" fmla="*/ 6075298 w 12184637"/>
              <a:gd name="connsiteY45176" fmla="*/ 3898275 h 4608812"/>
              <a:gd name="connsiteX45177" fmla="*/ 6013528 w 12184637"/>
              <a:gd name="connsiteY45177" fmla="*/ 3973076 h 4608812"/>
              <a:gd name="connsiteX45178" fmla="*/ 6014265 w 12184637"/>
              <a:gd name="connsiteY45178" fmla="*/ 3980953 h 4608812"/>
              <a:gd name="connsiteX45179" fmla="*/ 6017872 w 12184637"/>
              <a:gd name="connsiteY45179" fmla="*/ 3982205 h 4608812"/>
              <a:gd name="connsiteX45180" fmla="*/ 6022142 w 12184637"/>
              <a:gd name="connsiteY45180" fmla="*/ 3980217 h 4608812"/>
              <a:gd name="connsiteX45181" fmla="*/ 5959194 w 12184637"/>
              <a:gd name="connsiteY45181" fmla="*/ 4043165 h 4608812"/>
              <a:gd name="connsiteX45182" fmla="*/ 6021774 w 12184637"/>
              <a:gd name="connsiteY45182" fmla="*/ 3980585 h 4608812"/>
              <a:gd name="connsiteX45183" fmla="*/ 6021774 w 12184637"/>
              <a:gd name="connsiteY45183" fmla="*/ 3972708 h 4608812"/>
              <a:gd name="connsiteX45184" fmla="*/ 6013897 w 12184637"/>
              <a:gd name="connsiteY45184" fmla="*/ 3972708 h 4608812"/>
              <a:gd name="connsiteX45185" fmla="*/ 5951317 w 12184637"/>
              <a:gd name="connsiteY45185" fmla="*/ 4035287 h 4608812"/>
              <a:gd name="connsiteX45186" fmla="*/ 5951317 w 12184637"/>
              <a:gd name="connsiteY45186" fmla="*/ 4043165 h 4608812"/>
              <a:gd name="connsiteX45187" fmla="*/ 5955292 w 12184637"/>
              <a:gd name="connsiteY45187" fmla="*/ 4044785 h 4608812"/>
              <a:gd name="connsiteX45188" fmla="*/ 5959194 w 12184637"/>
              <a:gd name="connsiteY45188" fmla="*/ 4043165 h 4608812"/>
              <a:gd name="connsiteX45189" fmla="*/ 5896099 w 12184637"/>
              <a:gd name="connsiteY45189" fmla="*/ 4093450 h 4608812"/>
              <a:gd name="connsiteX45190" fmla="*/ 5958752 w 12184637"/>
              <a:gd name="connsiteY45190" fmla="*/ 4043607 h 4608812"/>
              <a:gd name="connsiteX45191" fmla="*/ 5959636 w 12184637"/>
              <a:gd name="connsiteY45191" fmla="*/ 4035803 h 4608812"/>
              <a:gd name="connsiteX45192" fmla="*/ 5951832 w 12184637"/>
              <a:gd name="connsiteY45192" fmla="*/ 4034919 h 4608812"/>
              <a:gd name="connsiteX45193" fmla="*/ 5889179 w 12184637"/>
              <a:gd name="connsiteY45193" fmla="*/ 4084762 h 4608812"/>
              <a:gd name="connsiteX45194" fmla="*/ 5888295 w 12184637"/>
              <a:gd name="connsiteY45194" fmla="*/ 4092566 h 4608812"/>
              <a:gd name="connsiteX45195" fmla="*/ 5892713 w 12184637"/>
              <a:gd name="connsiteY45195" fmla="*/ 4094701 h 4608812"/>
              <a:gd name="connsiteX45196" fmla="*/ 5896099 w 12184637"/>
              <a:gd name="connsiteY45196" fmla="*/ 4093450 h 4608812"/>
              <a:gd name="connsiteX45197" fmla="*/ 5833372 w 12184637"/>
              <a:gd name="connsiteY45197" fmla="*/ 4130482 h 4608812"/>
              <a:gd name="connsiteX45198" fmla="*/ 5895510 w 12184637"/>
              <a:gd name="connsiteY45198" fmla="*/ 4093891 h 4608812"/>
              <a:gd name="connsiteX45199" fmla="*/ 5897498 w 12184637"/>
              <a:gd name="connsiteY45199" fmla="*/ 4086235 h 4608812"/>
              <a:gd name="connsiteX45200" fmla="*/ 5889841 w 12184637"/>
              <a:gd name="connsiteY45200" fmla="*/ 4084247 h 4608812"/>
              <a:gd name="connsiteX45201" fmla="*/ 5827703 w 12184637"/>
              <a:gd name="connsiteY45201" fmla="*/ 4120837 h 4608812"/>
              <a:gd name="connsiteX45202" fmla="*/ 5825716 w 12184637"/>
              <a:gd name="connsiteY45202" fmla="*/ 4128494 h 4608812"/>
              <a:gd name="connsiteX45203" fmla="*/ 5830575 w 12184637"/>
              <a:gd name="connsiteY45203" fmla="*/ 4131218 h 4608812"/>
              <a:gd name="connsiteX45204" fmla="*/ 5833372 w 12184637"/>
              <a:gd name="connsiteY45204" fmla="*/ 4130482 h 4608812"/>
              <a:gd name="connsiteX45205" fmla="*/ 5771602 w 12184637"/>
              <a:gd name="connsiteY45205" fmla="*/ 4153673 h 4608812"/>
              <a:gd name="connsiteX45206" fmla="*/ 5832489 w 12184637"/>
              <a:gd name="connsiteY45206" fmla="*/ 4130850 h 4608812"/>
              <a:gd name="connsiteX45207" fmla="*/ 5835728 w 12184637"/>
              <a:gd name="connsiteY45207" fmla="*/ 4123709 h 4608812"/>
              <a:gd name="connsiteX45208" fmla="*/ 5828587 w 12184637"/>
              <a:gd name="connsiteY45208" fmla="*/ 4120469 h 4608812"/>
              <a:gd name="connsiteX45209" fmla="*/ 5767701 w 12184637"/>
              <a:gd name="connsiteY45209" fmla="*/ 4143293 h 4608812"/>
              <a:gd name="connsiteX45210" fmla="*/ 5764461 w 12184637"/>
              <a:gd name="connsiteY45210" fmla="*/ 4150434 h 4608812"/>
              <a:gd name="connsiteX45211" fmla="*/ 5769688 w 12184637"/>
              <a:gd name="connsiteY45211" fmla="*/ 4154042 h 4608812"/>
              <a:gd name="connsiteX45212" fmla="*/ 5771602 w 12184637"/>
              <a:gd name="connsiteY45212" fmla="*/ 4153673 h 4608812"/>
              <a:gd name="connsiteX45213" fmla="*/ 5711379 w 12184637"/>
              <a:gd name="connsiteY45213" fmla="*/ 4162582 h 4608812"/>
              <a:gd name="connsiteX45214" fmla="*/ 5770425 w 12184637"/>
              <a:gd name="connsiteY45214" fmla="*/ 4153968 h 4608812"/>
              <a:gd name="connsiteX45215" fmla="*/ 5775136 w 12184637"/>
              <a:gd name="connsiteY45215" fmla="*/ 4147636 h 4608812"/>
              <a:gd name="connsiteX45216" fmla="*/ 5768805 w 12184637"/>
              <a:gd name="connsiteY45216" fmla="*/ 4142924 h 4608812"/>
              <a:gd name="connsiteX45217" fmla="*/ 5709759 w 12184637"/>
              <a:gd name="connsiteY45217" fmla="*/ 4151539 h 4608812"/>
              <a:gd name="connsiteX45218" fmla="*/ 5705047 w 12184637"/>
              <a:gd name="connsiteY45218" fmla="*/ 4157870 h 4608812"/>
              <a:gd name="connsiteX45219" fmla="*/ 5710569 w 12184637"/>
              <a:gd name="connsiteY45219" fmla="*/ 4162656 h 4608812"/>
              <a:gd name="connsiteX45220" fmla="*/ 5711379 w 12184637"/>
              <a:gd name="connsiteY45220" fmla="*/ 4162582 h 4608812"/>
              <a:gd name="connsiteX45221" fmla="*/ 5716164 w 12184637"/>
              <a:gd name="connsiteY45221" fmla="*/ 4157134 h 4608812"/>
              <a:gd name="connsiteX45222" fmla="*/ 5710643 w 12184637"/>
              <a:gd name="connsiteY45222" fmla="*/ 4151539 h 4608812"/>
              <a:gd name="connsiteX45223" fmla="*/ 5651155 w 12184637"/>
              <a:gd name="connsiteY45223" fmla="*/ 4151023 h 4608812"/>
              <a:gd name="connsiteX45224" fmla="*/ 5651081 w 12184637"/>
              <a:gd name="connsiteY45224" fmla="*/ 4151023 h 4608812"/>
              <a:gd name="connsiteX45225" fmla="*/ 5645560 w 12184637"/>
              <a:gd name="connsiteY45225" fmla="*/ 4156545 h 4608812"/>
              <a:gd name="connsiteX45226" fmla="*/ 5651081 w 12184637"/>
              <a:gd name="connsiteY45226" fmla="*/ 4162140 h 4608812"/>
              <a:gd name="connsiteX45227" fmla="*/ 5710569 w 12184637"/>
              <a:gd name="connsiteY45227" fmla="*/ 4162656 h 4608812"/>
              <a:gd name="connsiteX45228" fmla="*/ 5710643 w 12184637"/>
              <a:gd name="connsiteY45228" fmla="*/ 4162656 h 4608812"/>
              <a:gd name="connsiteX45229" fmla="*/ 5716164 w 12184637"/>
              <a:gd name="connsiteY45229" fmla="*/ 4157134 h 4608812"/>
              <a:gd name="connsiteX45230" fmla="*/ 5656677 w 12184637"/>
              <a:gd name="connsiteY45230" fmla="*/ 4156987 h 4608812"/>
              <a:gd name="connsiteX45231" fmla="*/ 5651523 w 12184637"/>
              <a:gd name="connsiteY45231" fmla="*/ 4151023 h 4608812"/>
              <a:gd name="connsiteX45232" fmla="*/ 5589459 w 12184637"/>
              <a:gd name="connsiteY45232" fmla="*/ 4146385 h 4608812"/>
              <a:gd name="connsiteX45233" fmla="*/ 5583495 w 12184637"/>
              <a:gd name="connsiteY45233" fmla="*/ 4151539 h 4608812"/>
              <a:gd name="connsiteX45234" fmla="*/ 5588649 w 12184637"/>
              <a:gd name="connsiteY45234" fmla="*/ 4157502 h 4608812"/>
              <a:gd name="connsiteX45235" fmla="*/ 5650713 w 12184637"/>
              <a:gd name="connsiteY45235" fmla="*/ 4162140 h 4608812"/>
              <a:gd name="connsiteX45236" fmla="*/ 5651155 w 12184637"/>
              <a:gd name="connsiteY45236" fmla="*/ 4162140 h 4608812"/>
              <a:gd name="connsiteX45237" fmla="*/ 5656677 w 12184637"/>
              <a:gd name="connsiteY45237" fmla="*/ 4156987 h 4608812"/>
              <a:gd name="connsiteX45238" fmla="*/ 5594612 w 12184637"/>
              <a:gd name="connsiteY45238" fmla="*/ 4152275 h 4608812"/>
              <a:gd name="connsiteX45239" fmla="*/ 5589385 w 12184637"/>
              <a:gd name="connsiteY45239" fmla="*/ 4146385 h 4608812"/>
              <a:gd name="connsiteX45240" fmla="*/ 5522609 w 12184637"/>
              <a:gd name="connsiteY45240" fmla="*/ 4142336 h 4608812"/>
              <a:gd name="connsiteX45241" fmla="*/ 5516719 w 12184637"/>
              <a:gd name="connsiteY45241" fmla="*/ 4147563 h 4608812"/>
              <a:gd name="connsiteX45242" fmla="*/ 5521946 w 12184637"/>
              <a:gd name="connsiteY45242" fmla="*/ 4153453 h 4608812"/>
              <a:gd name="connsiteX45243" fmla="*/ 5588723 w 12184637"/>
              <a:gd name="connsiteY45243" fmla="*/ 4157502 h 4608812"/>
              <a:gd name="connsiteX45244" fmla="*/ 5589091 w 12184637"/>
              <a:gd name="connsiteY45244" fmla="*/ 4157502 h 4608812"/>
              <a:gd name="connsiteX45245" fmla="*/ 5594612 w 12184637"/>
              <a:gd name="connsiteY45245" fmla="*/ 4152275 h 4608812"/>
              <a:gd name="connsiteX45246" fmla="*/ 5448765 w 12184637"/>
              <a:gd name="connsiteY45246" fmla="*/ 4154704 h 4608812"/>
              <a:gd name="connsiteX45247" fmla="*/ 5522388 w 12184637"/>
              <a:gd name="connsiteY45247" fmla="*/ 4153526 h 4608812"/>
              <a:gd name="connsiteX45248" fmla="*/ 5527836 w 12184637"/>
              <a:gd name="connsiteY45248" fmla="*/ 4147857 h 4608812"/>
              <a:gd name="connsiteX45249" fmla="*/ 5522241 w 12184637"/>
              <a:gd name="connsiteY45249" fmla="*/ 4142409 h 4608812"/>
              <a:gd name="connsiteX45250" fmla="*/ 5522167 w 12184637"/>
              <a:gd name="connsiteY45250" fmla="*/ 4142409 h 4608812"/>
              <a:gd name="connsiteX45251" fmla="*/ 5448544 w 12184637"/>
              <a:gd name="connsiteY45251" fmla="*/ 4143587 h 4608812"/>
              <a:gd name="connsiteX45252" fmla="*/ 5443096 w 12184637"/>
              <a:gd name="connsiteY45252" fmla="*/ 4149256 h 4608812"/>
              <a:gd name="connsiteX45253" fmla="*/ 5448765 w 12184637"/>
              <a:gd name="connsiteY45253" fmla="*/ 4154704 h 4608812"/>
              <a:gd name="connsiteX45254" fmla="*/ 5448765 w 12184637"/>
              <a:gd name="connsiteY45254" fmla="*/ 4154704 h 4608812"/>
              <a:gd name="connsiteX45255" fmla="*/ 5372344 w 12184637"/>
              <a:gd name="connsiteY45255" fmla="*/ 4161330 h 4608812"/>
              <a:gd name="connsiteX45256" fmla="*/ 5449133 w 12184637"/>
              <a:gd name="connsiteY45256" fmla="*/ 4154631 h 4608812"/>
              <a:gd name="connsiteX45257" fmla="*/ 5454213 w 12184637"/>
              <a:gd name="connsiteY45257" fmla="*/ 4148593 h 4608812"/>
              <a:gd name="connsiteX45258" fmla="*/ 5448176 w 12184637"/>
              <a:gd name="connsiteY45258" fmla="*/ 4143513 h 4608812"/>
              <a:gd name="connsiteX45259" fmla="*/ 5371387 w 12184637"/>
              <a:gd name="connsiteY45259" fmla="*/ 4150213 h 4608812"/>
              <a:gd name="connsiteX45260" fmla="*/ 5366307 w 12184637"/>
              <a:gd name="connsiteY45260" fmla="*/ 4156251 h 4608812"/>
              <a:gd name="connsiteX45261" fmla="*/ 5371902 w 12184637"/>
              <a:gd name="connsiteY45261" fmla="*/ 4161330 h 4608812"/>
              <a:gd name="connsiteX45262" fmla="*/ 5372344 w 12184637"/>
              <a:gd name="connsiteY45262" fmla="*/ 4161330 h 4608812"/>
              <a:gd name="connsiteX45263" fmla="*/ 5296365 w 12184637"/>
              <a:gd name="connsiteY45263" fmla="*/ 4173626 h 4608812"/>
              <a:gd name="connsiteX45264" fmla="*/ 5372786 w 12184637"/>
              <a:gd name="connsiteY45264" fmla="*/ 4161257 h 4608812"/>
              <a:gd name="connsiteX45265" fmla="*/ 5377424 w 12184637"/>
              <a:gd name="connsiteY45265" fmla="*/ 4154852 h 4608812"/>
              <a:gd name="connsiteX45266" fmla="*/ 5371019 w 12184637"/>
              <a:gd name="connsiteY45266" fmla="*/ 4150213 h 4608812"/>
              <a:gd name="connsiteX45267" fmla="*/ 5294598 w 12184637"/>
              <a:gd name="connsiteY45267" fmla="*/ 4162582 h 4608812"/>
              <a:gd name="connsiteX45268" fmla="*/ 5289960 w 12184637"/>
              <a:gd name="connsiteY45268" fmla="*/ 4168987 h 4608812"/>
              <a:gd name="connsiteX45269" fmla="*/ 5295481 w 12184637"/>
              <a:gd name="connsiteY45269" fmla="*/ 4173699 h 4608812"/>
              <a:gd name="connsiteX45270" fmla="*/ 5296365 w 12184637"/>
              <a:gd name="connsiteY45270" fmla="*/ 4173626 h 4608812"/>
              <a:gd name="connsiteX45271" fmla="*/ 5300120 w 12184637"/>
              <a:gd name="connsiteY45271" fmla="*/ 4171196 h 4608812"/>
              <a:gd name="connsiteX45272" fmla="*/ 5298573 w 12184637"/>
              <a:gd name="connsiteY45272" fmla="*/ 4163465 h 4608812"/>
              <a:gd name="connsiteX45273" fmla="*/ 5182764 w 12184637"/>
              <a:gd name="connsiteY45273" fmla="*/ 4086823 h 4608812"/>
              <a:gd name="connsiteX45274" fmla="*/ 5175034 w 12184637"/>
              <a:gd name="connsiteY45274" fmla="*/ 4088370 h 4608812"/>
              <a:gd name="connsiteX45275" fmla="*/ 5176580 w 12184637"/>
              <a:gd name="connsiteY45275" fmla="*/ 4096100 h 4608812"/>
              <a:gd name="connsiteX45276" fmla="*/ 5292389 w 12184637"/>
              <a:gd name="connsiteY45276" fmla="*/ 4172742 h 4608812"/>
              <a:gd name="connsiteX45277" fmla="*/ 5295481 w 12184637"/>
              <a:gd name="connsiteY45277" fmla="*/ 4173699 h 4608812"/>
              <a:gd name="connsiteX45278" fmla="*/ 5300120 w 12184637"/>
              <a:gd name="connsiteY45278" fmla="*/ 4171196 h 4608812"/>
              <a:gd name="connsiteX45279" fmla="*/ 5183648 w 12184637"/>
              <a:gd name="connsiteY45279" fmla="*/ 4095438 h 4608812"/>
              <a:gd name="connsiteX45280" fmla="*/ 5183574 w 12184637"/>
              <a:gd name="connsiteY45280" fmla="*/ 4087560 h 4608812"/>
              <a:gd name="connsiteX45281" fmla="*/ 5079765 w 12184637"/>
              <a:gd name="connsiteY45281" fmla="*/ 3985297 h 4608812"/>
              <a:gd name="connsiteX45282" fmla="*/ 5071888 w 12184637"/>
              <a:gd name="connsiteY45282" fmla="*/ 3985371 h 4608812"/>
              <a:gd name="connsiteX45283" fmla="*/ 5071961 w 12184637"/>
              <a:gd name="connsiteY45283" fmla="*/ 3993249 h 4608812"/>
              <a:gd name="connsiteX45284" fmla="*/ 5175770 w 12184637"/>
              <a:gd name="connsiteY45284" fmla="*/ 4095511 h 4608812"/>
              <a:gd name="connsiteX45285" fmla="*/ 5179745 w 12184637"/>
              <a:gd name="connsiteY45285" fmla="*/ 4097131 h 4608812"/>
              <a:gd name="connsiteX45286" fmla="*/ 5183648 w 12184637"/>
              <a:gd name="connsiteY45286" fmla="*/ 4095438 h 4608812"/>
              <a:gd name="connsiteX45287" fmla="*/ 5009455 w 12184637"/>
              <a:gd name="connsiteY45287" fmla="*/ 4010992 h 4608812"/>
              <a:gd name="connsiteX45288" fmla="*/ 5077188 w 12184637"/>
              <a:gd name="connsiteY45288" fmla="*/ 3994648 h 4608812"/>
              <a:gd name="connsiteX45289" fmla="*/ 5081311 w 12184637"/>
              <a:gd name="connsiteY45289" fmla="*/ 3987948 h 4608812"/>
              <a:gd name="connsiteX45290" fmla="*/ 5074612 w 12184637"/>
              <a:gd name="connsiteY45290" fmla="*/ 3983825 h 4608812"/>
              <a:gd name="connsiteX45291" fmla="*/ 5006878 w 12184637"/>
              <a:gd name="connsiteY45291" fmla="*/ 4000169 h 4608812"/>
              <a:gd name="connsiteX45292" fmla="*/ 5002755 w 12184637"/>
              <a:gd name="connsiteY45292" fmla="*/ 4006869 h 4608812"/>
              <a:gd name="connsiteX45293" fmla="*/ 5008204 w 12184637"/>
              <a:gd name="connsiteY45293" fmla="*/ 4011139 h 4608812"/>
              <a:gd name="connsiteX45294" fmla="*/ 5009455 w 12184637"/>
              <a:gd name="connsiteY45294" fmla="*/ 4010992 h 4608812"/>
              <a:gd name="connsiteX45295" fmla="*/ 4948495 w 12184637"/>
              <a:gd name="connsiteY45295" fmla="*/ 4033962 h 4608812"/>
              <a:gd name="connsiteX45296" fmla="*/ 5010044 w 12184637"/>
              <a:gd name="connsiteY45296" fmla="*/ 4010771 h 4608812"/>
              <a:gd name="connsiteX45297" fmla="*/ 5013284 w 12184637"/>
              <a:gd name="connsiteY45297" fmla="*/ 4003629 h 4608812"/>
              <a:gd name="connsiteX45298" fmla="*/ 5006142 w 12184637"/>
              <a:gd name="connsiteY45298" fmla="*/ 4000390 h 4608812"/>
              <a:gd name="connsiteX45299" fmla="*/ 4944593 w 12184637"/>
              <a:gd name="connsiteY45299" fmla="*/ 4023581 h 4608812"/>
              <a:gd name="connsiteX45300" fmla="*/ 4941354 w 12184637"/>
              <a:gd name="connsiteY45300" fmla="*/ 4030723 h 4608812"/>
              <a:gd name="connsiteX45301" fmla="*/ 4946581 w 12184637"/>
              <a:gd name="connsiteY45301" fmla="*/ 4034330 h 4608812"/>
              <a:gd name="connsiteX45302" fmla="*/ 4948495 w 12184637"/>
              <a:gd name="connsiteY45302" fmla="*/ 4033962 h 4608812"/>
              <a:gd name="connsiteX45303" fmla="*/ 4892836 w 12184637"/>
              <a:gd name="connsiteY45303" fmla="*/ 4058037 h 4608812"/>
              <a:gd name="connsiteX45304" fmla="*/ 4948716 w 12184637"/>
              <a:gd name="connsiteY45304" fmla="*/ 4033888 h 4608812"/>
              <a:gd name="connsiteX45305" fmla="*/ 4951587 w 12184637"/>
              <a:gd name="connsiteY45305" fmla="*/ 4026600 h 4608812"/>
              <a:gd name="connsiteX45306" fmla="*/ 4944299 w 12184637"/>
              <a:gd name="connsiteY45306" fmla="*/ 4023729 h 4608812"/>
              <a:gd name="connsiteX45307" fmla="*/ 4888418 w 12184637"/>
              <a:gd name="connsiteY45307" fmla="*/ 4047877 h 4608812"/>
              <a:gd name="connsiteX45308" fmla="*/ 4885547 w 12184637"/>
              <a:gd name="connsiteY45308" fmla="*/ 4055166 h 4608812"/>
              <a:gd name="connsiteX45309" fmla="*/ 4890701 w 12184637"/>
              <a:gd name="connsiteY45309" fmla="*/ 4058552 h 4608812"/>
              <a:gd name="connsiteX45310" fmla="*/ 4892836 w 12184637"/>
              <a:gd name="connsiteY45310" fmla="*/ 4058037 h 4608812"/>
              <a:gd name="connsiteX45311" fmla="*/ 4841962 w 12184637"/>
              <a:gd name="connsiteY45311" fmla="*/ 4077768 h 4608812"/>
              <a:gd name="connsiteX45312" fmla="*/ 4892615 w 12184637"/>
              <a:gd name="connsiteY45312" fmla="*/ 4058111 h 4608812"/>
              <a:gd name="connsiteX45313" fmla="*/ 4895781 w 12184637"/>
              <a:gd name="connsiteY45313" fmla="*/ 4050895 h 4608812"/>
              <a:gd name="connsiteX45314" fmla="*/ 4888566 w 12184637"/>
              <a:gd name="connsiteY45314" fmla="*/ 4047730 h 4608812"/>
              <a:gd name="connsiteX45315" fmla="*/ 4837913 w 12184637"/>
              <a:gd name="connsiteY45315" fmla="*/ 4067387 h 4608812"/>
              <a:gd name="connsiteX45316" fmla="*/ 4834747 w 12184637"/>
              <a:gd name="connsiteY45316" fmla="*/ 4074602 h 4608812"/>
              <a:gd name="connsiteX45317" fmla="*/ 4839975 w 12184637"/>
              <a:gd name="connsiteY45317" fmla="*/ 4078136 h 4608812"/>
              <a:gd name="connsiteX45318" fmla="*/ 4841962 w 12184637"/>
              <a:gd name="connsiteY45318" fmla="*/ 4077768 h 4608812"/>
              <a:gd name="connsiteX45319" fmla="*/ 4795285 w 12184637"/>
              <a:gd name="connsiteY45319" fmla="*/ 4087486 h 4608812"/>
              <a:gd name="connsiteX45320" fmla="*/ 4841079 w 12184637"/>
              <a:gd name="connsiteY45320" fmla="*/ 4077989 h 4608812"/>
              <a:gd name="connsiteX45321" fmla="*/ 4845423 w 12184637"/>
              <a:gd name="connsiteY45321" fmla="*/ 4071436 h 4608812"/>
              <a:gd name="connsiteX45322" fmla="*/ 4838870 w 12184637"/>
              <a:gd name="connsiteY45322" fmla="*/ 4067093 h 4608812"/>
              <a:gd name="connsiteX45323" fmla="*/ 4793077 w 12184637"/>
              <a:gd name="connsiteY45323" fmla="*/ 4076590 h 4608812"/>
              <a:gd name="connsiteX45324" fmla="*/ 4788733 w 12184637"/>
              <a:gd name="connsiteY45324" fmla="*/ 4083142 h 4608812"/>
              <a:gd name="connsiteX45325" fmla="*/ 4794255 w 12184637"/>
              <a:gd name="connsiteY45325" fmla="*/ 4087560 h 4608812"/>
              <a:gd name="connsiteX45326" fmla="*/ 4795285 w 12184637"/>
              <a:gd name="connsiteY45326" fmla="*/ 4087486 h 4608812"/>
              <a:gd name="connsiteX45327" fmla="*/ 4799629 w 12184637"/>
              <a:gd name="connsiteY45327" fmla="*/ 4082848 h 4608812"/>
              <a:gd name="connsiteX45328" fmla="*/ 4794917 w 12184637"/>
              <a:gd name="connsiteY45328" fmla="*/ 4076517 h 4608812"/>
              <a:gd name="connsiteX45329" fmla="*/ 4753614 w 12184637"/>
              <a:gd name="connsiteY45329" fmla="*/ 4070627 h 4608812"/>
              <a:gd name="connsiteX45330" fmla="*/ 4747283 w 12184637"/>
              <a:gd name="connsiteY45330" fmla="*/ 4075338 h 4608812"/>
              <a:gd name="connsiteX45331" fmla="*/ 4751995 w 12184637"/>
              <a:gd name="connsiteY45331" fmla="*/ 4081670 h 4608812"/>
              <a:gd name="connsiteX45332" fmla="*/ 4793297 w 12184637"/>
              <a:gd name="connsiteY45332" fmla="*/ 4087560 h 4608812"/>
              <a:gd name="connsiteX45333" fmla="*/ 4794107 w 12184637"/>
              <a:gd name="connsiteY45333" fmla="*/ 4087634 h 4608812"/>
              <a:gd name="connsiteX45334" fmla="*/ 4799629 w 12184637"/>
              <a:gd name="connsiteY45334" fmla="*/ 4082848 h 4608812"/>
              <a:gd name="connsiteX45335" fmla="*/ 4755529 w 12184637"/>
              <a:gd name="connsiteY45335" fmla="*/ 4081007 h 4608812"/>
              <a:gd name="connsiteX45336" fmla="*/ 4757737 w 12184637"/>
              <a:gd name="connsiteY45336" fmla="*/ 4073424 h 4608812"/>
              <a:gd name="connsiteX45337" fmla="*/ 4688237 w 12184637"/>
              <a:gd name="connsiteY45337" fmla="*/ 3947234 h 4608812"/>
              <a:gd name="connsiteX45338" fmla="*/ 4680654 w 12184637"/>
              <a:gd name="connsiteY45338" fmla="*/ 3945026 h 4608812"/>
              <a:gd name="connsiteX45339" fmla="*/ 4678445 w 12184637"/>
              <a:gd name="connsiteY45339" fmla="*/ 3952609 h 4608812"/>
              <a:gd name="connsiteX45340" fmla="*/ 4747946 w 12184637"/>
              <a:gd name="connsiteY45340" fmla="*/ 4078799 h 4608812"/>
              <a:gd name="connsiteX45341" fmla="*/ 4752878 w 12184637"/>
              <a:gd name="connsiteY45341" fmla="*/ 4081670 h 4608812"/>
              <a:gd name="connsiteX45342" fmla="*/ 4755529 w 12184637"/>
              <a:gd name="connsiteY45342" fmla="*/ 4081007 h 4608812"/>
              <a:gd name="connsiteX45343" fmla="*/ 4686028 w 12184637"/>
              <a:gd name="connsiteY45343" fmla="*/ 3954817 h 4608812"/>
              <a:gd name="connsiteX45344" fmla="*/ 4688237 w 12184637"/>
              <a:gd name="connsiteY45344" fmla="*/ 3947234 h 4608812"/>
              <a:gd name="connsiteX45345" fmla="*/ 4681096 w 12184637"/>
              <a:gd name="connsiteY45345" fmla="*/ 3934203 h 4608812"/>
              <a:gd name="connsiteX45346" fmla="*/ 4673513 w 12184637"/>
              <a:gd name="connsiteY45346" fmla="*/ 3931994 h 4608812"/>
              <a:gd name="connsiteX45347" fmla="*/ 4671304 w 12184637"/>
              <a:gd name="connsiteY45347" fmla="*/ 3939577 h 4608812"/>
              <a:gd name="connsiteX45348" fmla="*/ 4678445 w 12184637"/>
              <a:gd name="connsiteY45348" fmla="*/ 3952609 h 4608812"/>
              <a:gd name="connsiteX45349" fmla="*/ 4683378 w 12184637"/>
              <a:gd name="connsiteY45349" fmla="*/ 3955480 h 4608812"/>
              <a:gd name="connsiteX45350" fmla="*/ 4686028 w 12184637"/>
              <a:gd name="connsiteY45350" fmla="*/ 3954817 h 4608812"/>
              <a:gd name="connsiteX45351" fmla="*/ 4678077 w 12184637"/>
              <a:gd name="connsiteY45351" fmla="*/ 3942154 h 4608812"/>
              <a:gd name="connsiteX45352" fmla="*/ 4681464 w 12184637"/>
              <a:gd name="connsiteY45352" fmla="*/ 3935013 h 4608812"/>
              <a:gd name="connsiteX45353" fmla="*/ 4628823 w 12184637"/>
              <a:gd name="connsiteY45353" fmla="*/ 3788355 h 4608812"/>
              <a:gd name="connsiteX45354" fmla="*/ 4621682 w 12184637"/>
              <a:gd name="connsiteY45354" fmla="*/ 3784968 h 4608812"/>
              <a:gd name="connsiteX45355" fmla="*/ 4618295 w 12184637"/>
              <a:gd name="connsiteY45355" fmla="*/ 3792110 h 4608812"/>
              <a:gd name="connsiteX45356" fmla="*/ 4670936 w 12184637"/>
              <a:gd name="connsiteY45356" fmla="*/ 3938767 h 4608812"/>
              <a:gd name="connsiteX45357" fmla="*/ 4676237 w 12184637"/>
              <a:gd name="connsiteY45357" fmla="*/ 3942449 h 4608812"/>
              <a:gd name="connsiteX45358" fmla="*/ 4678077 w 12184637"/>
              <a:gd name="connsiteY45358" fmla="*/ 3942154 h 4608812"/>
              <a:gd name="connsiteX45359" fmla="*/ 4625437 w 12184637"/>
              <a:gd name="connsiteY45359" fmla="*/ 3795570 h 4608812"/>
              <a:gd name="connsiteX45360" fmla="*/ 4628823 w 12184637"/>
              <a:gd name="connsiteY45360" fmla="*/ 3788429 h 4608812"/>
              <a:gd name="connsiteX45361" fmla="*/ 4624185 w 12184637"/>
              <a:gd name="connsiteY45361" fmla="*/ 3775545 h 4608812"/>
              <a:gd name="connsiteX45362" fmla="*/ 4617043 w 12184637"/>
              <a:gd name="connsiteY45362" fmla="*/ 3772158 h 4608812"/>
              <a:gd name="connsiteX45363" fmla="*/ 4613657 w 12184637"/>
              <a:gd name="connsiteY45363" fmla="*/ 3779300 h 4608812"/>
              <a:gd name="connsiteX45364" fmla="*/ 4618295 w 12184637"/>
              <a:gd name="connsiteY45364" fmla="*/ 3792184 h 4608812"/>
              <a:gd name="connsiteX45365" fmla="*/ 4623596 w 12184637"/>
              <a:gd name="connsiteY45365" fmla="*/ 3795865 h 4608812"/>
              <a:gd name="connsiteX45366" fmla="*/ 4625437 w 12184637"/>
              <a:gd name="connsiteY45366" fmla="*/ 3795570 h 4608812"/>
              <a:gd name="connsiteX45367" fmla="*/ 4619989 w 12184637"/>
              <a:gd name="connsiteY45367" fmla="*/ 3782907 h 4608812"/>
              <a:gd name="connsiteX45368" fmla="*/ 4624332 w 12184637"/>
              <a:gd name="connsiteY45368" fmla="*/ 3776355 h 4608812"/>
              <a:gd name="connsiteX45369" fmla="*/ 4590318 w 12184637"/>
              <a:gd name="connsiteY45369" fmla="*/ 3605991 h 4608812"/>
              <a:gd name="connsiteX45370" fmla="*/ 4583766 w 12184637"/>
              <a:gd name="connsiteY45370" fmla="*/ 3601647 h 4608812"/>
              <a:gd name="connsiteX45371" fmla="*/ 4579422 w 12184637"/>
              <a:gd name="connsiteY45371" fmla="*/ 3608199 h 4608812"/>
              <a:gd name="connsiteX45372" fmla="*/ 4613436 w 12184637"/>
              <a:gd name="connsiteY45372" fmla="*/ 3778563 h 4608812"/>
              <a:gd name="connsiteX45373" fmla="*/ 4618958 w 12184637"/>
              <a:gd name="connsiteY45373" fmla="*/ 3783055 h 4608812"/>
              <a:gd name="connsiteX45374" fmla="*/ 4619989 w 12184637"/>
              <a:gd name="connsiteY45374" fmla="*/ 3782907 h 4608812"/>
              <a:gd name="connsiteX45375" fmla="*/ 4585091 w 12184637"/>
              <a:gd name="connsiteY45375" fmla="*/ 3612690 h 4608812"/>
              <a:gd name="connsiteX45376" fmla="*/ 4590392 w 12184637"/>
              <a:gd name="connsiteY45376" fmla="*/ 3606874 h 4608812"/>
              <a:gd name="connsiteX45377" fmla="*/ 4583251 w 12184637"/>
              <a:gd name="connsiteY45377" fmla="*/ 3435185 h 4608812"/>
              <a:gd name="connsiteX45378" fmla="*/ 4577434 w 12184637"/>
              <a:gd name="connsiteY45378" fmla="*/ 3429884 h 4608812"/>
              <a:gd name="connsiteX45379" fmla="*/ 4572134 w 12184637"/>
              <a:gd name="connsiteY45379" fmla="*/ 3435700 h 4608812"/>
              <a:gd name="connsiteX45380" fmla="*/ 4579275 w 12184637"/>
              <a:gd name="connsiteY45380" fmla="*/ 3607390 h 4608812"/>
              <a:gd name="connsiteX45381" fmla="*/ 4584870 w 12184637"/>
              <a:gd name="connsiteY45381" fmla="*/ 3612690 h 4608812"/>
              <a:gd name="connsiteX45382" fmla="*/ 4585091 w 12184637"/>
              <a:gd name="connsiteY45382" fmla="*/ 3612690 h 4608812"/>
              <a:gd name="connsiteX45383" fmla="*/ 4583251 w 12184637"/>
              <a:gd name="connsiteY45383" fmla="*/ 3436142 h 4608812"/>
              <a:gd name="connsiteX45384" fmla="*/ 4606663 w 12184637"/>
              <a:gd name="connsiteY45384" fmla="*/ 3272477 h 4608812"/>
              <a:gd name="connsiteX45385" fmla="*/ 4601951 w 12184637"/>
              <a:gd name="connsiteY45385" fmla="*/ 3266146 h 4608812"/>
              <a:gd name="connsiteX45386" fmla="*/ 4595619 w 12184637"/>
              <a:gd name="connsiteY45386" fmla="*/ 3270858 h 4608812"/>
              <a:gd name="connsiteX45387" fmla="*/ 4572207 w 12184637"/>
              <a:gd name="connsiteY45387" fmla="*/ 3434522 h 4608812"/>
              <a:gd name="connsiteX45388" fmla="*/ 4576919 w 12184637"/>
              <a:gd name="connsiteY45388" fmla="*/ 3440854 h 4608812"/>
              <a:gd name="connsiteX45389" fmla="*/ 4577729 w 12184637"/>
              <a:gd name="connsiteY45389" fmla="*/ 3440927 h 4608812"/>
              <a:gd name="connsiteX45390" fmla="*/ 4583251 w 12184637"/>
              <a:gd name="connsiteY45390" fmla="*/ 3436142 h 4608812"/>
              <a:gd name="connsiteX45391" fmla="*/ 4606442 w 12184637"/>
              <a:gd name="connsiteY45391" fmla="*/ 3273508 h 4608812"/>
              <a:gd name="connsiteX45392" fmla="*/ 4658788 w 12184637"/>
              <a:gd name="connsiteY45392" fmla="*/ 3122286 h 4608812"/>
              <a:gd name="connsiteX45393" fmla="*/ 4655328 w 12184637"/>
              <a:gd name="connsiteY45393" fmla="*/ 3115218 h 4608812"/>
              <a:gd name="connsiteX45394" fmla="*/ 4648260 w 12184637"/>
              <a:gd name="connsiteY45394" fmla="*/ 3118679 h 4608812"/>
              <a:gd name="connsiteX45395" fmla="*/ 4595914 w 12184637"/>
              <a:gd name="connsiteY45395" fmla="*/ 3269901 h 4608812"/>
              <a:gd name="connsiteX45396" fmla="*/ 4599374 w 12184637"/>
              <a:gd name="connsiteY45396" fmla="*/ 3276969 h 4608812"/>
              <a:gd name="connsiteX45397" fmla="*/ 4601215 w 12184637"/>
              <a:gd name="connsiteY45397" fmla="*/ 3277263 h 4608812"/>
              <a:gd name="connsiteX45398" fmla="*/ 4606442 w 12184637"/>
              <a:gd name="connsiteY45398" fmla="*/ 3273508 h 4608812"/>
              <a:gd name="connsiteX45399" fmla="*/ 4658346 w 12184637"/>
              <a:gd name="connsiteY45399" fmla="*/ 3123317 h 4608812"/>
              <a:gd name="connsiteX45400" fmla="*/ 4738154 w 12184637"/>
              <a:gd name="connsiteY45400" fmla="*/ 2988881 h 4608812"/>
              <a:gd name="connsiteX45401" fmla="*/ 4736239 w 12184637"/>
              <a:gd name="connsiteY45401" fmla="*/ 2981224 h 4608812"/>
              <a:gd name="connsiteX45402" fmla="*/ 4728583 w 12184637"/>
              <a:gd name="connsiteY45402" fmla="*/ 2983138 h 4608812"/>
              <a:gd name="connsiteX45403" fmla="*/ 4648775 w 12184637"/>
              <a:gd name="connsiteY45403" fmla="*/ 3117574 h 4608812"/>
              <a:gd name="connsiteX45404" fmla="*/ 4650689 w 12184637"/>
              <a:gd name="connsiteY45404" fmla="*/ 3125231 h 4608812"/>
              <a:gd name="connsiteX45405" fmla="*/ 4653561 w 12184637"/>
              <a:gd name="connsiteY45405" fmla="*/ 3126041 h 4608812"/>
              <a:gd name="connsiteX45406" fmla="*/ 4658346 w 12184637"/>
              <a:gd name="connsiteY45406" fmla="*/ 3123317 h 4608812"/>
              <a:gd name="connsiteX45407" fmla="*/ 4737344 w 12184637"/>
              <a:gd name="connsiteY45407" fmla="*/ 2989912 h 4608812"/>
              <a:gd name="connsiteX45408" fmla="*/ 4842919 w 12184637"/>
              <a:gd name="connsiteY45408" fmla="*/ 2876532 h 4608812"/>
              <a:gd name="connsiteX45409" fmla="*/ 4842625 w 12184637"/>
              <a:gd name="connsiteY45409" fmla="*/ 2868654 h 4608812"/>
              <a:gd name="connsiteX45410" fmla="*/ 4834747 w 12184637"/>
              <a:gd name="connsiteY45410" fmla="*/ 2868949 h 4608812"/>
              <a:gd name="connsiteX45411" fmla="*/ 4729172 w 12184637"/>
              <a:gd name="connsiteY45411" fmla="*/ 2982328 h 4608812"/>
              <a:gd name="connsiteX45412" fmla="*/ 4729466 w 12184637"/>
              <a:gd name="connsiteY45412" fmla="*/ 2990206 h 4608812"/>
              <a:gd name="connsiteX45413" fmla="*/ 4733295 w 12184637"/>
              <a:gd name="connsiteY45413" fmla="*/ 2991679 h 4608812"/>
              <a:gd name="connsiteX45414" fmla="*/ 4737344 w 12184637"/>
              <a:gd name="connsiteY45414" fmla="*/ 2989912 h 4608812"/>
              <a:gd name="connsiteX45415" fmla="*/ 4879952 w 12184637"/>
              <a:gd name="connsiteY45415" fmla="*/ 2880360 h 4608812"/>
              <a:gd name="connsiteX45416" fmla="*/ 4875461 w 12184637"/>
              <a:gd name="connsiteY45416" fmla="*/ 2873882 h 4608812"/>
              <a:gd name="connsiteX45417" fmla="*/ 4839827 w 12184637"/>
              <a:gd name="connsiteY45417" fmla="*/ 2867256 h 4608812"/>
              <a:gd name="connsiteX45418" fmla="*/ 4833348 w 12184637"/>
              <a:gd name="connsiteY45418" fmla="*/ 2871746 h 4608812"/>
              <a:gd name="connsiteX45419" fmla="*/ 4837839 w 12184637"/>
              <a:gd name="connsiteY45419" fmla="*/ 2878225 h 4608812"/>
              <a:gd name="connsiteX45420" fmla="*/ 4873473 w 12184637"/>
              <a:gd name="connsiteY45420" fmla="*/ 2884851 h 4608812"/>
              <a:gd name="connsiteX45421" fmla="*/ 4874504 w 12184637"/>
              <a:gd name="connsiteY45421" fmla="*/ 2884925 h 4608812"/>
              <a:gd name="connsiteX45422" fmla="*/ 4879952 w 12184637"/>
              <a:gd name="connsiteY45422" fmla="*/ 2880360 h 4608812"/>
              <a:gd name="connsiteX45423" fmla="*/ 4874578 w 12184637"/>
              <a:gd name="connsiteY45423" fmla="*/ 2884925 h 4608812"/>
              <a:gd name="connsiteX45424" fmla="*/ 4908518 w 12184637"/>
              <a:gd name="connsiteY45424" fmla="*/ 2884115 h 4608812"/>
              <a:gd name="connsiteX45425" fmla="*/ 4913966 w 12184637"/>
              <a:gd name="connsiteY45425" fmla="*/ 2878372 h 4608812"/>
              <a:gd name="connsiteX45426" fmla="*/ 4908370 w 12184637"/>
              <a:gd name="connsiteY45426" fmla="*/ 2872924 h 4608812"/>
              <a:gd name="connsiteX45427" fmla="*/ 4908297 w 12184637"/>
              <a:gd name="connsiteY45427" fmla="*/ 2872924 h 4608812"/>
              <a:gd name="connsiteX45428" fmla="*/ 4874357 w 12184637"/>
              <a:gd name="connsiteY45428" fmla="*/ 2873734 h 4608812"/>
              <a:gd name="connsiteX45429" fmla="*/ 4868909 w 12184637"/>
              <a:gd name="connsiteY45429" fmla="*/ 2879477 h 4608812"/>
              <a:gd name="connsiteX45430" fmla="*/ 4874504 w 12184637"/>
              <a:gd name="connsiteY45430" fmla="*/ 2884925 h 4608812"/>
              <a:gd name="connsiteX45431" fmla="*/ 4874578 w 12184637"/>
              <a:gd name="connsiteY45431" fmla="*/ 2884925 h 4608812"/>
              <a:gd name="connsiteX45432" fmla="*/ 4909254 w 12184637"/>
              <a:gd name="connsiteY45432" fmla="*/ 2884042 h 4608812"/>
              <a:gd name="connsiteX45433" fmla="*/ 4944004 w 12184637"/>
              <a:gd name="connsiteY45433" fmla="*/ 2878593 h 4608812"/>
              <a:gd name="connsiteX45434" fmla="*/ 4948643 w 12184637"/>
              <a:gd name="connsiteY45434" fmla="*/ 2872188 h 4608812"/>
              <a:gd name="connsiteX45435" fmla="*/ 4942237 w 12184637"/>
              <a:gd name="connsiteY45435" fmla="*/ 2867550 h 4608812"/>
              <a:gd name="connsiteX45436" fmla="*/ 4907487 w 12184637"/>
              <a:gd name="connsiteY45436" fmla="*/ 2872998 h 4608812"/>
              <a:gd name="connsiteX45437" fmla="*/ 4902849 w 12184637"/>
              <a:gd name="connsiteY45437" fmla="*/ 2879403 h 4608812"/>
              <a:gd name="connsiteX45438" fmla="*/ 4908370 w 12184637"/>
              <a:gd name="connsiteY45438" fmla="*/ 2884115 h 4608812"/>
              <a:gd name="connsiteX45439" fmla="*/ 4909254 w 12184637"/>
              <a:gd name="connsiteY45439" fmla="*/ 2884042 h 4608812"/>
              <a:gd name="connsiteX45440" fmla="*/ 4944151 w 12184637"/>
              <a:gd name="connsiteY45440" fmla="*/ 2878593 h 4608812"/>
              <a:gd name="connsiteX45441" fmla="*/ 4982141 w 12184637"/>
              <a:gd name="connsiteY45441" fmla="*/ 2871378 h 4608812"/>
              <a:gd name="connsiteX45442" fmla="*/ 4986558 w 12184637"/>
              <a:gd name="connsiteY45442" fmla="*/ 2864826 h 4608812"/>
              <a:gd name="connsiteX45443" fmla="*/ 4980006 w 12184637"/>
              <a:gd name="connsiteY45443" fmla="*/ 2860408 h 4608812"/>
              <a:gd name="connsiteX45444" fmla="*/ 4942016 w 12184637"/>
              <a:gd name="connsiteY45444" fmla="*/ 2867624 h 4608812"/>
              <a:gd name="connsiteX45445" fmla="*/ 4937599 w 12184637"/>
              <a:gd name="connsiteY45445" fmla="*/ 2874176 h 4608812"/>
              <a:gd name="connsiteX45446" fmla="*/ 4943121 w 12184637"/>
              <a:gd name="connsiteY45446" fmla="*/ 2878741 h 4608812"/>
              <a:gd name="connsiteX45447" fmla="*/ 4944151 w 12184637"/>
              <a:gd name="connsiteY45447" fmla="*/ 2878593 h 4608812"/>
              <a:gd name="connsiteX45448" fmla="*/ 4984497 w 12184637"/>
              <a:gd name="connsiteY45448" fmla="*/ 2870348 h 4608812"/>
              <a:gd name="connsiteX45449" fmla="*/ 4990829 w 12184637"/>
              <a:gd name="connsiteY45449" fmla="*/ 2865709 h 4608812"/>
              <a:gd name="connsiteX45450" fmla="*/ 4992006 w 12184637"/>
              <a:gd name="connsiteY45450" fmla="*/ 2857905 h 4608812"/>
              <a:gd name="connsiteX45451" fmla="*/ 4984202 w 12184637"/>
              <a:gd name="connsiteY45451" fmla="*/ 2856727 h 4608812"/>
              <a:gd name="connsiteX45452" fmla="*/ 4977871 w 12184637"/>
              <a:gd name="connsiteY45452" fmla="*/ 2861366 h 4608812"/>
              <a:gd name="connsiteX45453" fmla="*/ 4976693 w 12184637"/>
              <a:gd name="connsiteY45453" fmla="*/ 2869170 h 4608812"/>
              <a:gd name="connsiteX45454" fmla="*/ 4981184 w 12184637"/>
              <a:gd name="connsiteY45454" fmla="*/ 2871452 h 4608812"/>
              <a:gd name="connsiteX45455" fmla="*/ 4984497 w 12184637"/>
              <a:gd name="connsiteY45455" fmla="*/ 2870348 h 4608812"/>
              <a:gd name="connsiteX45456" fmla="*/ 4990829 w 12184637"/>
              <a:gd name="connsiteY45456" fmla="*/ 2865636 h 4608812"/>
              <a:gd name="connsiteX45457" fmla="*/ 4999369 w 12184637"/>
              <a:gd name="connsiteY45457" fmla="*/ 2859304 h 4608812"/>
              <a:gd name="connsiteX45458" fmla="*/ 5000547 w 12184637"/>
              <a:gd name="connsiteY45458" fmla="*/ 2851500 h 4608812"/>
              <a:gd name="connsiteX45459" fmla="*/ 4992743 w 12184637"/>
              <a:gd name="connsiteY45459" fmla="*/ 2850322 h 4608812"/>
              <a:gd name="connsiteX45460" fmla="*/ 4984202 w 12184637"/>
              <a:gd name="connsiteY45460" fmla="*/ 2856654 h 4608812"/>
              <a:gd name="connsiteX45461" fmla="*/ 4983025 w 12184637"/>
              <a:gd name="connsiteY45461" fmla="*/ 2864458 h 4608812"/>
              <a:gd name="connsiteX45462" fmla="*/ 4987515 w 12184637"/>
              <a:gd name="connsiteY45462" fmla="*/ 2866740 h 4608812"/>
              <a:gd name="connsiteX45463" fmla="*/ 4990829 w 12184637"/>
              <a:gd name="connsiteY45463" fmla="*/ 2865636 h 4608812"/>
              <a:gd name="connsiteX45464" fmla="*/ 4999369 w 12184637"/>
              <a:gd name="connsiteY45464" fmla="*/ 2859378 h 4608812"/>
              <a:gd name="connsiteX45465" fmla="*/ 5069458 w 12184637"/>
              <a:gd name="connsiteY45465" fmla="*/ 2807694 h 4608812"/>
              <a:gd name="connsiteX45466" fmla="*/ 5070636 w 12184637"/>
              <a:gd name="connsiteY45466" fmla="*/ 2799890 h 4608812"/>
              <a:gd name="connsiteX45467" fmla="*/ 5062832 w 12184637"/>
              <a:gd name="connsiteY45467" fmla="*/ 2798712 h 4608812"/>
              <a:gd name="connsiteX45468" fmla="*/ 4992743 w 12184637"/>
              <a:gd name="connsiteY45468" fmla="*/ 2850396 h 4608812"/>
              <a:gd name="connsiteX45469" fmla="*/ 4991565 w 12184637"/>
              <a:gd name="connsiteY45469" fmla="*/ 2858200 h 4608812"/>
              <a:gd name="connsiteX45470" fmla="*/ 4996056 w 12184637"/>
              <a:gd name="connsiteY45470" fmla="*/ 2860482 h 4608812"/>
              <a:gd name="connsiteX45471" fmla="*/ 4999369 w 12184637"/>
              <a:gd name="connsiteY45471" fmla="*/ 2859378 h 4608812"/>
              <a:gd name="connsiteX45472" fmla="*/ 5069458 w 12184637"/>
              <a:gd name="connsiteY45472" fmla="*/ 2807694 h 4608812"/>
              <a:gd name="connsiteX45473" fmla="*/ 5087201 w 12184637"/>
              <a:gd name="connsiteY45473" fmla="*/ 2794589 h 4608812"/>
              <a:gd name="connsiteX45474" fmla="*/ 5088379 w 12184637"/>
              <a:gd name="connsiteY45474" fmla="*/ 2786785 h 4608812"/>
              <a:gd name="connsiteX45475" fmla="*/ 5080575 w 12184637"/>
              <a:gd name="connsiteY45475" fmla="*/ 2785607 h 4608812"/>
              <a:gd name="connsiteX45476" fmla="*/ 5062832 w 12184637"/>
              <a:gd name="connsiteY45476" fmla="*/ 2798712 h 4608812"/>
              <a:gd name="connsiteX45477" fmla="*/ 5061654 w 12184637"/>
              <a:gd name="connsiteY45477" fmla="*/ 2806516 h 4608812"/>
              <a:gd name="connsiteX45478" fmla="*/ 5066145 w 12184637"/>
              <a:gd name="connsiteY45478" fmla="*/ 2808799 h 4608812"/>
              <a:gd name="connsiteX45479" fmla="*/ 5069458 w 12184637"/>
              <a:gd name="connsiteY45479" fmla="*/ 2807694 h 4608812"/>
              <a:gd name="connsiteX45480" fmla="*/ 5087201 w 12184637"/>
              <a:gd name="connsiteY45480" fmla="*/ 2794589 h 4608812"/>
              <a:gd name="connsiteX45481" fmla="*/ 5104135 w 12184637"/>
              <a:gd name="connsiteY45481" fmla="*/ 2782147 h 4608812"/>
              <a:gd name="connsiteX45482" fmla="*/ 5105313 w 12184637"/>
              <a:gd name="connsiteY45482" fmla="*/ 2774343 h 4608812"/>
              <a:gd name="connsiteX45483" fmla="*/ 5097508 w 12184637"/>
              <a:gd name="connsiteY45483" fmla="*/ 2773165 h 4608812"/>
              <a:gd name="connsiteX45484" fmla="*/ 5080575 w 12184637"/>
              <a:gd name="connsiteY45484" fmla="*/ 2785607 h 4608812"/>
              <a:gd name="connsiteX45485" fmla="*/ 5079397 w 12184637"/>
              <a:gd name="connsiteY45485" fmla="*/ 2793411 h 4608812"/>
              <a:gd name="connsiteX45486" fmla="*/ 5083888 w 12184637"/>
              <a:gd name="connsiteY45486" fmla="*/ 2795694 h 4608812"/>
              <a:gd name="connsiteX45487" fmla="*/ 5087201 w 12184637"/>
              <a:gd name="connsiteY45487" fmla="*/ 2794589 h 4608812"/>
              <a:gd name="connsiteX45488" fmla="*/ 5103030 w 12184637"/>
              <a:gd name="connsiteY45488" fmla="*/ 2782736 h 4608812"/>
              <a:gd name="connsiteX45489" fmla="*/ 5112969 w 12184637"/>
              <a:gd name="connsiteY45489" fmla="*/ 2778319 h 4608812"/>
              <a:gd name="connsiteX45490" fmla="*/ 5115767 w 12184637"/>
              <a:gd name="connsiteY45490" fmla="*/ 2770956 h 4608812"/>
              <a:gd name="connsiteX45491" fmla="*/ 5108405 w 12184637"/>
              <a:gd name="connsiteY45491" fmla="*/ 2768159 h 4608812"/>
              <a:gd name="connsiteX45492" fmla="*/ 5098466 w 12184637"/>
              <a:gd name="connsiteY45492" fmla="*/ 2772576 h 4608812"/>
              <a:gd name="connsiteX45493" fmla="*/ 5095668 w 12184637"/>
              <a:gd name="connsiteY45493" fmla="*/ 2779938 h 4608812"/>
              <a:gd name="connsiteX45494" fmla="*/ 5100822 w 12184637"/>
              <a:gd name="connsiteY45494" fmla="*/ 2783251 h 4608812"/>
              <a:gd name="connsiteX45495" fmla="*/ 5103030 w 12184637"/>
              <a:gd name="connsiteY45495" fmla="*/ 2782736 h 4608812"/>
              <a:gd name="connsiteX45496" fmla="*/ 5113190 w 12184637"/>
              <a:gd name="connsiteY45496" fmla="*/ 2778171 h 4608812"/>
              <a:gd name="connsiteX45497" fmla="*/ 5181881 w 12184637"/>
              <a:gd name="connsiteY45497" fmla="*/ 2743495 h 4608812"/>
              <a:gd name="connsiteX45498" fmla="*/ 5184310 w 12184637"/>
              <a:gd name="connsiteY45498" fmla="*/ 2735985 h 4608812"/>
              <a:gd name="connsiteX45499" fmla="*/ 5176801 w 12184637"/>
              <a:gd name="connsiteY45499" fmla="*/ 2733556 h 4608812"/>
              <a:gd name="connsiteX45500" fmla="*/ 5108110 w 12184637"/>
              <a:gd name="connsiteY45500" fmla="*/ 2768232 h 4608812"/>
              <a:gd name="connsiteX45501" fmla="*/ 5105681 w 12184637"/>
              <a:gd name="connsiteY45501" fmla="*/ 2775742 h 4608812"/>
              <a:gd name="connsiteX45502" fmla="*/ 5110687 w 12184637"/>
              <a:gd name="connsiteY45502" fmla="*/ 2778834 h 4608812"/>
              <a:gd name="connsiteX45503" fmla="*/ 5113190 w 12184637"/>
              <a:gd name="connsiteY45503" fmla="*/ 2778171 h 4608812"/>
              <a:gd name="connsiteX45504" fmla="*/ 5183721 w 12184637"/>
              <a:gd name="connsiteY45504" fmla="*/ 2741949 h 4608812"/>
              <a:gd name="connsiteX45505" fmla="*/ 5191820 w 12184637"/>
              <a:gd name="connsiteY45505" fmla="*/ 2731568 h 4608812"/>
              <a:gd name="connsiteX45506" fmla="*/ 5190863 w 12184637"/>
              <a:gd name="connsiteY45506" fmla="*/ 2723764 h 4608812"/>
              <a:gd name="connsiteX45507" fmla="*/ 5183059 w 12184637"/>
              <a:gd name="connsiteY45507" fmla="*/ 2724721 h 4608812"/>
              <a:gd name="connsiteX45508" fmla="*/ 5174960 w 12184637"/>
              <a:gd name="connsiteY45508" fmla="*/ 2735102 h 4608812"/>
              <a:gd name="connsiteX45509" fmla="*/ 5175917 w 12184637"/>
              <a:gd name="connsiteY45509" fmla="*/ 2742906 h 4608812"/>
              <a:gd name="connsiteX45510" fmla="*/ 5179377 w 12184637"/>
              <a:gd name="connsiteY45510" fmla="*/ 2744084 h 4608812"/>
              <a:gd name="connsiteX45511" fmla="*/ 5183721 w 12184637"/>
              <a:gd name="connsiteY45511" fmla="*/ 2741949 h 4608812"/>
              <a:gd name="connsiteX45512" fmla="*/ 5190053 w 12184637"/>
              <a:gd name="connsiteY45512" fmla="*/ 2733114 h 4608812"/>
              <a:gd name="connsiteX45513" fmla="*/ 5205440 w 12184637"/>
              <a:gd name="connsiteY45513" fmla="*/ 2725089 h 4608812"/>
              <a:gd name="connsiteX45514" fmla="*/ 5207796 w 12184637"/>
              <a:gd name="connsiteY45514" fmla="*/ 2717579 h 4608812"/>
              <a:gd name="connsiteX45515" fmla="*/ 5200287 w 12184637"/>
              <a:gd name="connsiteY45515" fmla="*/ 2715223 h 4608812"/>
              <a:gd name="connsiteX45516" fmla="*/ 5184899 w 12184637"/>
              <a:gd name="connsiteY45516" fmla="*/ 2723249 h 4608812"/>
              <a:gd name="connsiteX45517" fmla="*/ 5182543 w 12184637"/>
              <a:gd name="connsiteY45517" fmla="*/ 2730758 h 4608812"/>
              <a:gd name="connsiteX45518" fmla="*/ 5187549 w 12184637"/>
              <a:gd name="connsiteY45518" fmla="*/ 2733777 h 4608812"/>
              <a:gd name="connsiteX45519" fmla="*/ 5190053 w 12184637"/>
              <a:gd name="connsiteY45519" fmla="*/ 2733114 h 4608812"/>
              <a:gd name="connsiteX45520" fmla="*/ 5204262 w 12184637"/>
              <a:gd name="connsiteY45520" fmla="*/ 2725531 h 4608812"/>
              <a:gd name="connsiteX45521" fmla="*/ 5266842 w 12184637"/>
              <a:gd name="connsiteY45521" fmla="*/ 2709555 h 4608812"/>
              <a:gd name="connsiteX45522" fmla="*/ 5270891 w 12184637"/>
              <a:gd name="connsiteY45522" fmla="*/ 2702781 h 4608812"/>
              <a:gd name="connsiteX45523" fmla="*/ 5264118 w 12184637"/>
              <a:gd name="connsiteY45523" fmla="*/ 2698732 h 4608812"/>
              <a:gd name="connsiteX45524" fmla="*/ 5201538 w 12184637"/>
              <a:gd name="connsiteY45524" fmla="*/ 2714708 h 4608812"/>
              <a:gd name="connsiteX45525" fmla="*/ 5197489 w 12184637"/>
              <a:gd name="connsiteY45525" fmla="*/ 2721481 h 4608812"/>
              <a:gd name="connsiteX45526" fmla="*/ 5202937 w 12184637"/>
              <a:gd name="connsiteY45526" fmla="*/ 2725678 h 4608812"/>
              <a:gd name="connsiteX45527" fmla="*/ 5204262 w 12184637"/>
              <a:gd name="connsiteY45527" fmla="*/ 2725531 h 4608812"/>
              <a:gd name="connsiteX45528" fmla="*/ 5265958 w 12184637"/>
              <a:gd name="connsiteY45528" fmla="*/ 2709702 h 4608812"/>
              <a:gd name="connsiteX45529" fmla="*/ 5297322 w 12184637"/>
              <a:gd name="connsiteY45529" fmla="*/ 2707051 h 4608812"/>
              <a:gd name="connsiteX45530" fmla="*/ 5302402 w 12184637"/>
              <a:gd name="connsiteY45530" fmla="*/ 2701014 h 4608812"/>
              <a:gd name="connsiteX45531" fmla="*/ 5296365 w 12184637"/>
              <a:gd name="connsiteY45531" fmla="*/ 2695934 h 4608812"/>
              <a:gd name="connsiteX45532" fmla="*/ 5265001 w 12184637"/>
              <a:gd name="connsiteY45532" fmla="*/ 2698585 h 4608812"/>
              <a:gd name="connsiteX45533" fmla="*/ 5259921 w 12184637"/>
              <a:gd name="connsiteY45533" fmla="*/ 2704622 h 4608812"/>
              <a:gd name="connsiteX45534" fmla="*/ 5265517 w 12184637"/>
              <a:gd name="connsiteY45534" fmla="*/ 2709702 h 4608812"/>
              <a:gd name="connsiteX45535" fmla="*/ 5265958 w 12184637"/>
              <a:gd name="connsiteY45535" fmla="*/ 2709702 h 4608812"/>
              <a:gd name="connsiteX45536" fmla="*/ 5297396 w 12184637"/>
              <a:gd name="connsiteY45536" fmla="*/ 2707051 h 4608812"/>
              <a:gd name="connsiteX45537" fmla="*/ 5331115 w 12184637"/>
              <a:gd name="connsiteY45537" fmla="*/ 2703444 h 4608812"/>
              <a:gd name="connsiteX45538" fmla="*/ 5336048 w 12184637"/>
              <a:gd name="connsiteY45538" fmla="*/ 2697333 h 4608812"/>
              <a:gd name="connsiteX45539" fmla="*/ 5329937 w 12184637"/>
              <a:gd name="connsiteY45539" fmla="*/ 2692400 h 4608812"/>
              <a:gd name="connsiteX45540" fmla="*/ 5296217 w 12184637"/>
              <a:gd name="connsiteY45540" fmla="*/ 2696008 h 4608812"/>
              <a:gd name="connsiteX45541" fmla="*/ 5291285 w 12184637"/>
              <a:gd name="connsiteY45541" fmla="*/ 2702119 h 4608812"/>
              <a:gd name="connsiteX45542" fmla="*/ 5296880 w 12184637"/>
              <a:gd name="connsiteY45542" fmla="*/ 2707125 h 4608812"/>
              <a:gd name="connsiteX45543" fmla="*/ 5297396 w 12184637"/>
              <a:gd name="connsiteY45543" fmla="*/ 2707051 h 4608812"/>
              <a:gd name="connsiteX45544" fmla="*/ 5331778 w 12184637"/>
              <a:gd name="connsiteY45544" fmla="*/ 2703297 h 4608812"/>
              <a:gd name="connsiteX45545" fmla="*/ 5336121 w 12184637"/>
              <a:gd name="connsiteY45545" fmla="*/ 2702266 h 4608812"/>
              <a:gd name="connsiteX45546" fmla="*/ 5340318 w 12184637"/>
              <a:gd name="connsiteY45546" fmla="*/ 2695566 h 4608812"/>
              <a:gd name="connsiteX45547" fmla="*/ 5333618 w 12184637"/>
              <a:gd name="connsiteY45547" fmla="*/ 2691370 h 4608812"/>
              <a:gd name="connsiteX45548" fmla="*/ 5329274 w 12184637"/>
              <a:gd name="connsiteY45548" fmla="*/ 2692400 h 4608812"/>
              <a:gd name="connsiteX45549" fmla="*/ 5325078 w 12184637"/>
              <a:gd name="connsiteY45549" fmla="*/ 2699100 h 4608812"/>
              <a:gd name="connsiteX45550" fmla="*/ 5330526 w 12184637"/>
              <a:gd name="connsiteY45550" fmla="*/ 2703444 h 4608812"/>
              <a:gd name="connsiteX45551" fmla="*/ 5331778 w 12184637"/>
              <a:gd name="connsiteY45551" fmla="*/ 2703297 h 4608812"/>
              <a:gd name="connsiteX45552" fmla="*/ 5335017 w 12184637"/>
              <a:gd name="connsiteY45552" fmla="*/ 2702487 h 4608812"/>
              <a:gd name="connsiteX45553" fmla="*/ 5348711 w 12184637"/>
              <a:gd name="connsiteY45553" fmla="*/ 2702192 h 4608812"/>
              <a:gd name="connsiteX45554" fmla="*/ 5354159 w 12184637"/>
              <a:gd name="connsiteY45554" fmla="*/ 2696523 h 4608812"/>
              <a:gd name="connsiteX45555" fmla="*/ 5348563 w 12184637"/>
              <a:gd name="connsiteY45555" fmla="*/ 2691075 h 4608812"/>
              <a:gd name="connsiteX45556" fmla="*/ 5348490 w 12184637"/>
              <a:gd name="connsiteY45556" fmla="*/ 2691075 h 4608812"/>
              <a:gd name="connsiteX45557" fmla="*/ 5334796 w 12184637"/>
              <a:gd name="connsiteY45557" fmla="*/ 2691370 h 4608812"/>
              <a:gd name="connsiteX45558" fmla="*/ 5329348 w 12184637"/>
              <a:gd name="connsiteY45558" fmla="*/ 2697039 h 4608812"/>
              <a:gd name="connsiteX45559" fmla="*/ 5334943 w 12184637"/>
              <a:gd name="connsiteY45559" fmla="*/ 2702487 h 4608812"/>
              <a:gd name="connsiteX45560" fmla="*/ 5335017 w 12184637"/>
              <a:gd name="connsiteY45560" fmla="*/ 2702487 h 4608812"/>
              <a:gd name="connsiteX45561" fmla="*/ 5349521 w 12184637"/>
              <a:gd name="connsiteY45561" fmla="*/ 2702119 h 4608812"/>
              <a:gd name="connsiteX45562" fmla="*/ 5392222 w 12184637"/>
              <a:gd name="connsiteY45562" fmla="*/ 2694609 h 4608812"/>
              <a:gd name="connsiteX45563" fmla="*/ 5396713 w 12184637"/>
              <a:gd name="connsiteY45563" fmla="*/ 2688130 h 4608812"/>
              <a:gd name="connsiteX45564" fmla="*/ 5390234 w 12184637"/>
              <a:gd name="connsiteY45564" fmla="*/ 2683639 h 4608812"/>
              <a:gd name="connsiteX45565" fmla="*/ 5347607 w 12184637"/>
              <a:gd name="connsiteY45565" fmla="*/ 2691149 h 4608812"/>
              <a:gd name="connsiteX45566" fmla="*/ 5343115 w 12184637"/>
              <a:gd name="connsiteY45566" fmla="*/ 2697628 h 4608812"/>
              <a:gd name="connsiteX45567" fmla="*/ 5348637 w 12184637"/>
              <a:gd name="connsiteY45567" fmla="*/ 2702266 h 4608812"/>
              <a:gd name="connsiteX45568" fmla="*/ 5349521 w 12184637"/>
              <a:gd name="connsiteY45568" fmla="*/ 2702119 h 4608812"/>
              <a:gd name="connsiteX45569" fmla="*/ 5392590 w 12184637"/>
              <a:gd name="connsiteY45569" fmla="*/ 2694462 h 4608812"/>
              <a:gd name="connsiteX45570" fmla="*/ 5420567 w 12184637"/>
              <a:gd name="connsiteY45570" fmla="*/ 2687688 h 4608812"/>
              <a:gd name="connsiteX45571" fmla="*/ 5424690 w 12184637"/>
              <a:gd name="connsiteY45571" fmla="*/ 2680989 h 4608812"/>
              <a:gd name="connsiteX45572" fmla="*/ 5417990 w 12184637"/>
              <a:gd name="connsiteY45572" fmla="*/ 2676866 h 4608812"/>
              <a:gd name="connsiteX45573" fmla="*/ 5390087 w 12184637"/>
              <a:gd name="connsiteY45573" fmla="*/ 2683639 h 4608812"/>
              <a:gd name="connsiteX45574" fmla="*/ 5385964 w 12184637"/>
              <a:gd name="connsiteY45574" fmla="*/ 2690339 h 4608812"/>
              <a:gd name="connsiteX45575" fmla="*/ 5391412 w 12184637"/>
              <a:gd name="connsiteY45575" fmla="*/ 2694609 h 4608812"/>
              <a:gd name="connsiteX45576" fmla="*/ 5392590 w 12184637"/>
              <a:gd name="connsiteY45576" fmla="*/ 2694462 h 4608812"/>
              <a:gd name="connsiteX45577" fmla="*/ 5420493 w 12184637"/>
              <a:gd name="connsiteY45577" fmla="*/ 2687688 h 4608812"/>
              <a:gd name="connsiteX45578" fmla="*/ 5436469 w 12184637"/>
              <a:gd name="connsiteY45578" fmla="*/ 2683860 h 4608812"/>
              <a:gd name="connsiteX45579" fmla="*/ 5440592 w 12184637"/>
              <a:gd name="connsiteY45579" fmla="*/ 2677160 h 4608812"/>
              <a:gd name="connsiteX45580" fmla="*/ 5433893 w 12184637"/>
              <a:gd name="connsiteY45580" fmla="*/ 2673038 h 4608812"/>
              <a:gd name="connsiteX45581" fmla="*/ 5417917 w 12184637"/>
              <a:gd name="connsiteY45581" fmla="*/ 2676866 h 4608812"/>
              <a:gd name="connsiteX45582" fmla="*/ 5413794 w 12184637"/>
              <a:gd name="connsiteY45582" fmla="*/ 2683566 h 4608812"/>
              <a:gd name="connsiteX45583" fmla="*/ 5419242 w 12184637"/>
              <a:gd name="connsiteY45583" fmla="*/ 2687836 h 4608812"/>
              <a:gd name="connsiteX45584" fmla="*/ 5420493 w 12184637"/>
              <a:gd name="connsiteY45584" fmla="*/ 2687688 h 4608812"/>
              <a:gd name="connsiteX45585" fmla="*/ 5436469 w 12184637"/>
              <a:gd name="connsiteY45585" fmla="*/ 2683860 h 4608812"/>
              <a:gd name="connsiteX45586" fmla="*/ 5449943 w 12184637"/>
              <a:gd name="connsiteY45586" fmla="*/ 2680621 h 4608812"/>
              <a:gd name="connsiteX45587" fmla="*/ 5454066 w 12184637"/>
              <a:gd name="connsiteY45587" fmla="*/ 2673847 h 4608812"/>
              <a:gd name="connsiteX45588" fmla="*/ 5447366 w 12184637"/>
              <a:gd name="connsiteY45588" fmla="*/ 2669724 h 4608812"/>
              <a:gd name="connsiteX45589" fmla="*/ 5433893 w 12184637"/>
              <a:gd name="connsiteY45589" fmla="*/ 2672964 h 4608812"/>
              <a:gd name="connsiteX45590" fmla="*/ 5429770 w 12184637"/>
              <a:gd name="connsiteY45590" fmla="*/ 2679664 h 4608812"/>
              <a:gd name="connsiteX45591" fmla="*/ 5435218 w 12184637"/>
              <a:gd name="connsiteY45591" fmla="*/ 2683934 h 4608812"/>
              <a:gd name="connsiteX45592" fmla="*/ 5436469 w 12184637"/>
              <a:gd name="connsiteY45592" fmla="*/ 2683860 h 4608812"/>
              <a:gd name="connsiteX45593" fmla="*/ 5450679 w 12184637"/>
              <a:gd name="connsiteY45593" fmla="*/ 2680326 h 4608812"/>
              <a:gd name="connsiteX45594" fmla="*/ 5455832 w 12184637"/>
              <a:gd name="connsiteY45594" fmla="*/ 2678265 h 4608812"/>
              <a:gd name="connsiteX45595" fmla="*/ 5458925 w 12184637"/>
              <a:gd name="connsiteY45595" fmla="*/ 2671050 h 4608812"/>
              <a:gd name="connsiteX45596" fmla="*/ 5451710 w 12184637"/>
              <a:gd name="connsiteY45596" fmla="*/ 2667957 h 4608812"/>
              <a:gd name="connsiteX45597" fmla="*/ 5446556 w 12184637"/>
              <a:gd name="connsiteY45597" fmla="*/ 2670019 h 4608812"/>
              <a:gd name="connsiteX45598" fmla="*/ 5443464 w 12184637"/>
              <a:gd name="connsiteY45598" fmla="*/ 2677234 h 4608812"/>
              <a:gd name="connsiteX45599" fmla="*/ 5448691 w 12184637"/>
              <a:gd name="connsiteY45599" fmla="*/ 2680768 h 4608812"/>
              <a:gd name="connsiteX45600" fmla="*/ 5450679 w 12184637"/>
              <a:gd name="connsiteY45600" fmla="*/ 2680326 h 4608812"/>
              <a:gd name="connsiteX45601" fmla="*/ 5454802 w 12184637"/>
              <a:gd name="connsiteY45601" fmla="*/ 2678633 h 4608812"/>
              <a:gd name="connsiteX45602" fmla="*/ 5471440 w 12184637"/>
              <a:gd name="connsiteY45602" fmla="*/ 2675394 h 4608812"/>
              <a:gd name="connsiteX45603" fmla="*/ 5475858 w 12184637"/>
              <a:gd name="connsiteY45603" fmla="*/ 2668841 h 4608812"/>
              <a:gd name="connsiteX45604" fmla="*/ 5469306 w 12184637"/>
              <a:gd name="connsiteY45604" fmla="*/ 2664424 h 4608812"/>
              <a:gd name="connsiteX45605" fmla="*/ 5452667 w 12184637"/>
              <a:gd name="connsiteY45605" fmla="*/ 2667663 h 4608812"/>
              <a:gd name="connsiteX45606" fmla="*/ 5448249 w 12184637"/>
              <a:gd name="connsiteY45606" fmla="*/ 2674216 h 4608812"/>
              <a:gd name="connsiteX45607" fmla="*/ 5453771 w 12184637"/>
              <a:gd name="connsiteY45607" fmla="*/ 2678706 h 4608812"/>
              <a:gd name="connsiteX45608" fmla="*/ 5454802 w 12184637"/>
              <a:gd name="connsiteY45608" fmla="*/ 2678633 h 4608812"/>
              <a:gd name="connsiteX45609" fmla="*/ 5471514 w 12184637"/>
              <a:gd name="connsiteY45609" fmla="*/ 2675394 h 4608812"/>
              <a:gd name="connsiteX45610" fmla="*/ 5494117 w 12184637"/>
              <a:gd name="connsiteY45610" fmla="*/ 2670755 h 4608812"/>
              <a:gd name="connsiteX45611" fmla="*/ 5498461 w 12184637"/>
              <a:gd name="connsiteY45611" fmla="*/ 2664203 h 4608812"/>
              <a:gd name="connsiteX45612" fmla="*/ 5491908 w 12184637"/>
              <a:gd name="connsiteY45612" fmla="*/ 2659859 h 4608812"/>
              <a:gd name="connsiteX45613" fmla="*/ 5469306 w 12184637"/>
              <a:gd name="connsiteY45613" fmla="*/ 2664497 h 4608812"/>
              <a:gd name="connsiteX45614" fmla="*/ 5464962 w 12184637"/>
              <a:gd name="connsiteY45614" fmla="*/ 2671050 h 4608812"/>
              <a:gd name="connsiteX45615" fmla="*/ 5470484 w 12184637"/>
              <a:gd name="connsiteY45615" fmla="*/ 2675467 h 4608812"/>
              <a:gd name="connsiteX45616" fmla="*/ 5471514 w 12184637"/>
              <a:gd name="connsiteY45616" fmla="*/ 2675394 h 4608812"/>
              <a:gd name="connsiteX45617" fmla="*/ 5507737 w 12184637"/>
              <a:gd name="connsiteY45617" fmla="*/ 2672007 h 4608812"/>
              <a:gd name="connsiteX45618" fmla="*/ 5505013 w 12184637"/>
              <a:gd name="connsiteY45618" fmla="*/ 2664644 h 4608812"/>
              <a:gd name="connsiteX45619" fmla="*/ 5495368 w 12184637"/>
              <a:gd name="connsiteY45619" fmla="*/ 2660227 h 4608812"/>
              <a:gd name="connsiteX45620" fmla="*/ 5488006 w 12184637"/>
              <a:gd name="connsiteY45620" fmla="*/ 2662951 h 4608812"/>
              <a:gd name="connsiteX45621" fmla="*/ 5490730 w 12184637"/>
              <a:gd name="connsiteY45621" fmla="*/ 2670313 h 4608812"/>
              <a:gd name="connsiteX45622" fmla="*/ 5500375 w 12184637"/>
              <a:gd name="connsiteY45622" fmla="*/ 2674731 h 4608812"/>
              <a:gd name="connsiteX45623" fmla="*/ 5502730 w 12184637"/>
              <a:gd name="connsiteY45623" fmla="*/ 2675246 h 4608812"/>
              <a:gd name="connsiteX45624" fmla="*/ 5507737 w 12184637"/>
              <a:gd name="connsiteY45624" fmla="*/ 2672007 h 4608812"/>
              <a:gd name="connsiteX45625" fmla="*/ 5503687 w 12184637"/>
              <a:gd name="connsiteY45625" fmla="*/ 2675172 h 4608812"/>
              <a:gd name="connsiteX45626" fmla="*/ 5515320 w 12184637"/>
              <a:gd name="connsiteY45626" fmla="*/ 2672964 h 4608812"/>
              <a:gd name="connsiteX45627" fmla="*/ 5519737 w 12184637"/>
              <a:gd name="connsiteY45627" fmla="*/ 2666411 h 4608812"/>
              <a:gd name="connsiteX45628" fmla="*/ 5513185 w 12184637"/>
              <a:gd name="connsiteY45628" fmla="*/ 2661994 h 4608812"/>
              <a:gd name="connsiteX45629" fmla="*/ 5501553 w 12184637"/>
              <a:gd name="connsiteY45629" fmla="*/ 2664203 h 4608812"/>
              <a:gd name="connsiteX45630" fmla="*/ 5497135 w 12184637"/>
              <a:gd name="connsiteY45630" fmla="*/ 2670755 h 4608812"/>
              <a:gd name="connsiteX45631" fmla="*/ 5502657 w 12184637"/>
              <a:gd name="connsiteY45631" fmla="*/ 2675320 h 4608812"/>
              <a:gd name="connsiteX45632" fmla="*/ 5503687 w 12184637"/>
              <a:gd name="connsiteY45632" fmla="*/ 2675172 h 4608812"/>
              <a:gd name="connsiteX45633" fmla="*/ 5515246 w 12184637"/>
              <a:gd name="connsiteY45633" fmla="*/ 2672964 h 4608812"/>
              <a:gd name="connsiteX45634" fmla="*/ 5531517 w 12184637"/>
              <a:gd name="connsiteY45634" fmla="*/ 2670313 h 4608812"/>
              <a:gd name="connsiteX45635" fmla="*/ 5536082 w 12184637"/>
              <a:gd name="connsiteY45635" fmla="*/ 2663908 h 4608812"/>
              <a:gd name="connsiteX45636" fmla="*/ 5529677 w 12184637"/>
              <a:gd name="connsiteY45636" fmla="*/ 2659343 h 4608812"/>
              <a:gd name="connsiteX45637" fmla="*/ 5513406 w 12184637"/>
              <a:gd name="connsiteY45637" fmla="*/ 2661994 h 4608812"/>
              <a:gd name="connsiteX45638" fmla="*/ 5508841 w 12184637"/>
              <a:gd name="connsiteY45638" fmla="*/ 2668399 h 4608812"/>
              <a:gd name="connsiteX45639" fmla="*/ 5514363 w 12184637"/>
              <a:gd name="connsiteY45639" fmla="*/ 2673038 h 4608812"/>
              <a:gd name="connsiteX45640" fmla="*/ 5515246 w 12184637"/>
              <a:gd name="connsiteY45640" fmla="*/ 2672964 h 4608812"/>
              <a:gd name="connsiteX45641" fmla="*/ 5601533 w 12184637"/>
              <a:gd name="connsiteY45641" fmla="*/ 2665086 h 4608812"/>
              <a:gd name="connsiteX45642" fmla="*/ 5596011 w 12184637"/>
              <a:gd name="connsiteY45642" fmla="*/ 2659491 h 4608812"/>
              <a:gd name="connsiteX45643" fmla="*/ 5530560 w 12184637"/>
              <a:gd name="connsiteY45643" fmla="*/ 2659196 h 4608812"/>
              <a:gd name="connsiteX45644" fmla="*/ 5530486 w 12184637"/>
              <a:gd name="connsiteY45644" fmla="*/ 2659196 h 4608812"/>
              <a:gd name="connsiteX45645" fmla="*/ 5524965 w 12184637"/>
              <a:gd name="connsiteY45645" fmla="*/ 2664718 h 4608812"/>
              <a:gd name="connsiteX45646" fmla="*/ 5530486 w 12184637"/>
              <a:gd name="connsiteY45646" fmla="*/ 2670313 h 4608812"/>
              <a:gd name="connsiteX45647" fmla="*/ 5595938 w 12184637"/>
              <a:gd name="connsiteY45647" fmla="*/ 2670608 h 4608812"/>
              <a:gd name="connsiteX45648" fmla="*/ 5596011 w 12184637"/>
              <a:gd name="connsiteY45648" fmla="*/ 2670608 h 4608812"/>
              <a:gd name="connsiteX45649" fmla="*/ 5601533 w 12184637"/>
              <a:gd name="connsiteY45649" fmla="*/ 2665086 h 4608812"/>
              <a:gd name="connsiteX45650" fmla="*/ 5596453 w 12184637"/>
              <a:gd name="connsiteY45650" fmla="*/ 2670608 h 4608812"/>
              <a:gd name="connsiteX45651" fmla="*/ 5671401 w 12184637"/>
              <a:gd name="connsiteY45651" fmla="*/ 2664792 h 4608812"/>
              <a:gd name="connsiteX45652" fmla="*/ 5676555 w 12184637"/>
              <a:gd name="connsiteY45652" fmla="*/ 2658828 h 4608812"/>
              <a:gd name="connsiteX45653" fmla="*/ 5670592 w 12184637"/>
              <a:gd name="connsiteY45653" fmla="*/ 2653675 h 4608812"/>
              <a:gd name="connsiteX45654" fmla="*/ 5595643 w 12184637"/>
              <a:gd name="connsiteY45654" fmla="*/ 2659491 h 4608812"/>
              <a:gd name="connsiteX45655" fmla="*/ 5590490 w 12184637"/>
              <a:gd name="connsiteY45655" fmla="*/ 2665454 h 4608812"/>
              <a:gd name="connsiteX45656" fmla="*/ 5596085 w 12184637"/>
              <a:gd name="connsiteY45656" fmla="*/ 2670608 h 4608812"/>
              <a:gd name="connsiteX45657" fmla="*/ 5596453 w 12184637"/>
              <a:gd name="connsiteY45657" fmla="*/ 2670608 h 4608812"/>
              <a:gd name="connsiteX45658" fmla="*/ 5672137 w 12184637"/>
              <a:gd name="connsiteY45658" fmla="*/ 2664718 h 4608812"/>
              <a:gd name="connsiteX45659" fmla="*/ 5679205 w 12184637"/>
              <a:gd name="connsiteY45659" fmla="*/ 2663098 h 4608812"/>
              <a:gd name="connsiteX45660" fmla="*/ 5683402 w 12184637"/>
              <a:gd name="connsiteY45660" fmla="*/ 2656472 h 4608812"/>
              <a:gd name="connsiteX45661" fmla="*/ 5676776 w 12184637"/>
              <a:gd name="connsiteY45661" fmla="*/ 2652276 h 4608812"/>
              <a:gd name="connsiteX45662" fmla="*/ 5669708 w 12184637"/>
              <a:gd name="connsiteY45662" fmla="*/ 2653895 h 4608812"/>
              <a:gd name="connsiteX45663" fmla="*/ 5665512 w 12184637"/>
              <a:gd name="connsiteY45663" fmla="*/ 2660521 h 4608812"/>
              <a:gd name="connsiteX45664" fmla="*/ 5670960 w 12184637"/>
              <a:gd name="connsiteY45664" fmla="*/ 2664865 h 4608812"/>
              <a:gd name="connsiteX45665" fmla="*/ 5672137 w 12184637"/>
              <a:gd name="connsiteY45665" fmla="*/ 2664718 h 4608812"/>
              <a:gd name="connsiteX45666" fmla="*/ 5678175 w 12184637"/>
              <a:gd name="connsiteY45666" fmla="*/ 2663246 h 4608812"/>
              <a:gd name="connsiteX45667" fmla="*/ 5744730 w 12184637"/>
              <a:gd name="connsiteY45667" fmla="*/ 2661626 h 4608812"/>
              <a:gd name="connsiteX45668" fmla="*/ 5750178 w 12184637"/>
              <a:gd name="connsiteY45668" fmla="*/ 2655883 h 4608812"/>
              <a:gd name="connsiteX45669" fmla="*/ 5744435 w 12184637"/>
              <a:gd name="connsiteY45669" fmla="*/ 2650435 h 4608812"/>
              <a:gd name="connsiteX45670" fmla="*/ 5677880 w 12184637"/>
              <a:gd name="connsiteY45670" fmla="*/ 2652055 h 4608812"/>
              <a:gd name="connsiteX45671" fmla="*/ 5672432 w 12184637"/>
              <a:gd name="connsiteY45671" fmla="*/ 2657797 h 4608812"/>
              <a:gd name="connsiteX45672" fmla="*/ 5678027 w 12184637"/>
              <a:gd name="connsiteY45672" fmla="*/ 2663246 h 4608812"/>
              <a:gd name="connsiteX45673" fmla="*/ 5678175 w 12184637"/>
              <a:gd name="connsiteY45673" fmla="*/ 2663246 h 4608812"/>
              <a:gd name="connsiteX45674" fmla="*/ 5759823 w 12184637"/>
              <a:gd name="connsiteY45674" fmla="*/ 2657724 h 4608812"/>
              <a:gd name="connsiteX45675" fmla="*/ 5754890 w 12184637"/>
              <a:gd name="connsiteY45675" fmla="*/ 2651539 h 4608812"/>
              <a:gd name="connsiteX45676" fmla="*/ 5745172 w 12184637"/>
              <a:gd name="connsiteY45676" fmla="*/ 2650509 h 4608812"/>
              <a:gd name="connsiteX45677" fmla="*/ 5738987 w 12184637"/>
              <a:gd name="connsiteY45677" fmla="*/ 2655441 h 4608812"/>
              <a:gd name="connsiteX45678" fmla="*/ 5743920 w 12184637"/>
              <a:gd name="connsiteY45678" fmla="*/ 2661626 h 4608812"/>
              <a:gd name="connsiteX45679" fmla="*/ 5753638 w 12184637"/>
              <a:gd name="connsiteY45679" fmla="*/ 2662657 h 4608812"/>
              <a:gd name="connsiteX45680" fmla="*/ 5754301 w 12184637"/>
              <a:gd name="connsiteY45680" fmla="*/ 2662657 h 4608812"/>
              <a:gd name="connsiteX45681" fmla="*/ 5759823 w 12184637"/>
              <a:gd name="connsiteY45681" fmla="*/ 2657724 h 4608812"/>
              <a:gd name="connsiteX45682" fmla="*/ 5798328 w 12184637"/>
              <a:gd name="connsiteY45682" fmla="*/ 2661994 h 4608812"/>
              <a:gd name="connsiteX45683" fmla="*/ 5793395 w 12184637"/>
              <a:gd name="connsiteY45683" fmla="*/ 2655810 h 4608812"/>
              <a:gd name="connsiteX45684" fmla="*/ 5754890 w 12184637"/>
              <a:gd name="connsiteY45684" fmla="*/ 2651613 h 4608812"/>
              <a:gd name="connsiteX45685" fmla="*/ 5748706 w 12184637"/>
              <a:gd name="connsiteY45685" fmla="*/ 2656546 h 4608812"/>
              <a:gd name="connsiteX45686" fmla="*/ 5753638 w 12184637"/>
              <a:gd name="connsiteY45686" fmla="*/ 2662730 h 4608812"/>
              <a:gd name="connsiteX45687" fmla="*/ 5792143 w 12184637"/>
              <a:gd name="connsiteY45687" fmla="*/ 2666927 h 4608812"/>
              <a:gd name="connsiteX45688" fmla="*/ 5792806 w 12184637"/>
              <a:gd name="connsiteY45688" fmla="*/ 2666927 h 4608812"/>
              <a:gd name="connsiteX45689" fmla="*/ 5798328 w 12184637"/>
              <a:gd name="connsiteY45689" fmla="*/ 2661994 h 4608812"/>
              <a:gd name="connsiteX45690" fmla="*/ 6523295 w 12184637"/>
              <a:gd name="connsiteY45690" fmla="*/ 3164104 h 4608812"/>
              <a:gd name="connsiteX45691" fmla="*/ 6517847 w 12184637"/>
              <a:gd name="connsiteY45691" fmla="*/ 3158435 h 4608812"/>
              <a:gd name="connsiteX45692" fmla="*/ 6467268 w 12184637"/>
              <a:gd name="connsiteY45692" fmla="*/ 3157552 h 4608812"/>
              <a:gd name="connsiteX45693" fmla="*/ 6461599 w 12184637"/>
              <a:gd name="connsiteY45693" fmla="*/ 3163000 h 4608812"/>
              <a:gd name="connsiteX45694" fmla="*/ 6467047 w 12184637"/>
              <a:gd name="connsiteY45694" fmla="*/ 3168669 h 4608812"/>
              <a:gd name="connsiteX45695" fmla="*/ 6517626 w 12184637"/>
              <a:gd name="connsiteY45695" fmla="*/ 3169552 h 4608812"/>
              <a:gd name="connsiteX45696" fmla="*/ 6517774 w 12184637"/>
              <a:gd name="connsiteY45696" fmla="*/ 3169552 h 4608812"/>
              <a:gd name="connsiteX45697" fmla="*/ 6523295 w 12184637"/>
              <a:gd name="connsiteY45697" fmla="*/ 3164104 h 4608812"/>
              <a:gd name="connsiteX45698" fmla="*/ 6472790 w 12184637"/>
              <a:gd name="connsiteY45698" fmla="*/ 3163515 h 4608812"/>
              <a:gd name="connsiteX45699" fmla="*/ 6467636 w 12184637"/>
              <a:gd name="connsiteY45699" fmla="*/ 3157552 h 4608812"/>
              <a:gd name="connsiteX45700" fmla="*/ 6408149 w 12184637"/>
              <a:gd name="connsiteY45700" fmla="*/ 3152987 h 4608812"/>
              <a:gd name="connsiteX45701" fmla="*/ 6402185 w 12184637"/>
              <a:gd name="connsiteY45701" fmla="*/ 3158141 h 4608812"/>
              <a:gd name="connsiteX45702" fmla="*/ 6407339 w 12184637"/>
              <a:gd name="connsiteY45702" fmla="*/ 3164104 h 4608812"/>
              <a:gd name="connsiteX45703" fmla="*/ 6466826 w 12184637"/>
              <a:gd name="connsiteY45703" fmla="*/ 3168669 h 4608812"/>
              <a:gd name="connsiteX45704" fmla="*/ 6467342 w 12184637"/>
              <a:gd name="connsiteY45704" fmla="*/ 3168669 h 4608812"/>
              <a:gd name="connsiteX45705" fmla="*/ 6472790 w 12184637"/>
              <a:gd name="connsiteY45705" fmla="*/ 3163515 h 4608812"/>
              <a:gd name="connsiteX45706" fmla="*/ 6413229 w 12184637"/>
              <a:gd name="connsiteY45706" fmla="*/ 3159245 h 4608812"/>
              <a:gd name="connsiteX45707" fmla="*/ 6408443 w 12184637"/>
              <a:gd name="connsiteY45707" fmla="*/ 3152987 h 4608812"/>
              <a:gd name="connsiteX45708" fmla="*/ 6344317 w 12184637"/>
              <a:gd name="connsiteY45708" fmla="*/ 3144520 h 4608812"/>
              <a:gd name="connsiteX45709" fmla="*/ 6338059 w 12184637"/>
              <a:gd name="connsiteY45709" fmla="*/ 3149306 h 4608812"/>
              <a:gd name="connsiteX45710" fmla="*/ 6342845 w 12184637"/>
              <a:gd name="connsiteY45710" fmla="*/ 3155564 h 4608812"/>
              <a:gd name="connsiteX45711" fmla="*/ 6406970 w 12184637"/>
              <a:gd name="connsiteY45711" fmla="*/ 3164031 h 4608812"/>
              <a:gd name="connsiteX45712" fmla="*/ 6407781 w 12184637"/>
              <a:gd name="connsiteY45712" fmla="*/ 3164104 h 4608812"/>
              <a:gd name="connsiteX45713" fmla="*/ 6413229 w 12184637"/>
              <a:gd name="connsiteY45713" fmla="*/ 3159245 h 4608812"/>
              <a:gd name="connsiteX45714" fmla="*/ 6349103 w 12184637"/>
              <a:gd name="connsiteY45714" fmla="*/ 3150852 h 4608812"/>
              <a:gd name="connsiteX45715" fmla="*/ 6344317 w 12184637"/>
              <a:gd name="connsiteY45715" fmla="*/ 3144594 h 4608812"/>
              <a:gd name="connsiteX45716" fmla="*/ 6249932 w 12184637"/>
              <a:gd name="connsiteY45716" fmla="*/ 3131415 h 4608812"/>
              <a:gd name="connsiteX45717" fmla="*/ 6243674 w 12184637"/>
              <a:gd name="connsiteY45717" fmla="*/ 3136201 h 4608812"/>
              <a:gd name="connsiteX45718" fmla="*/ 6248460 w 12184637"/>
              <a:gd name="connsiteY45718" fmla="*/ 3142459 h 4608812"/>
              <a:gd name="connsiteX45719" fmla="*/ 6342845 w 12184637"/>
              <a:gd name="connsiteY45719" fmla="*/ 3155637 h 4608812"/>
              <a:gd name="connsiteX45720" fmla="*/ 6343655 w 12184637"/>
              <a:gd name="connsiteY45720" fmla="*/ 3155711 h 4608812"/>
              <a:gd name="connsiteX45721" fmla="*/ 6349103 w 12184637"/>
              <a:gd name="connsiteY45721" fmla="*/ 3150852 h 4608812"/>
              <a:gd name="connsiteX45722" fmla="*/ 756759 w 12184637"/>
              <a:gd name="connsiteY45722" fmla="*/ 490110 h 4608812"/>
              <a:gd name="connsiteX45723" fmla="*/ 805865 w 12184637"/>
              <a:gd name="connsiteY45723" fmla="*/ 478845 h 4608812"/>
              <a:gd name="connsiteX45724" fmla="*/ 810062 w 12184637"/>
              <a:gd name="connsiteY45724" fmla="*/ 472146 h 4608812"/>
              <a:gd name="connsiteX45725" fmla="*/ 803362 w 12184637"/>
              <a:gd name="connsiteY45725" fmla="*/ 467949 h 4608812"/>
              <a:gd name="connsiteX45726" fmla="*/ 754256 w 12184637"/>
              <a:gd name="connsiteY45726" fmla="*/ 479213 h 4608812"/>
              <a:gd name="connsiteX45727" fmla="*/ 750059 w 12184637"/>
              <a:gd name="connsiteY45727" fmla="*/ 485913 h 4608812"/>
              <a:gd name="connsiteX45728" fmla="*/ 755507 w 12184637"/>
              <a:gd name="connsiteY45728" fmla="*/ 490257 h 4608812"/>
              <a:gd name="connsiteX45729" fmla="*/ 756759 w 12184637"/>
              <a:gd name="connsiteY45729" fmla="*/ 490110 h 4608812"/>
              <a:gd name="connsiteX45730" fmla="*/ 805792 w 12184637"/>
              <a:gd name="connsiteY45730" fmla="*/ 478845 h 4608812"/>
              <a:gd name="connsiteX45731" fmla="*/ 816467 w 12184637"/>
              <a:gd name="connsiteY45731" fmla="*/ 476563 h 4608812"/>
              <a:gd name="connsiteX45732" fmla="*/ 820737 w 12184637"/>
              <a:gd name="connsiteY45732" fmla="*/ 469937 h 4608812"/>
              <a:gd name="connsiteX45733" fmla="*/ 814111 w 12184637"/>
              <a:gd name="connsiteY45733" fmla="*/ 465667 h 4608812"/>
              <a:gd name="connsiteX45734" fmla="*/ 803436 w 12184637"/>
              <a:gd name="connsiteY45734" fmla="*/ 467949 h 4608812"/>
              <a:gd name="connsiteX45735" fmla="*/ 799166 w 12184637"/>
              <a:gd name="connsiteY45735" fmla="*/ 474575 h 4608812"/>
              <a:gd name="connsiteX45736" fmla="*/ 804614 w 12184637"/>
              <a:gd name="connsiteY45736" fmla="*/ 478993 h 4608812"/>
              <a:gd name="connsiteX45737" fmla="*/ 805792 w 12184637"/>
              <a:gd name="connsiteY45737" fmla="*/ 478845 h 4608812"/>
              <a:gd name="connsiteX45738" fmla="*/ 816467 w 12184637"/>
              <a:gd name="connsiteY45738" fmla="*/ 476563 h 4608812"/>
              <a:gd name="connsiteX45739" fmla="*/ 886704 w 12184637"/>
              <a:gd name="connsiteY45739" fmla="*/ 461470 h 4608812"/>
              <a:gd name="connsiteX45740" fmla="*/ 890974 w 12184637"/>
              <a:gd name="connsiteY45740" fmla="*/ 454844 h 4608812"/>
              <a:gd name="connsiteX45741" fmla="*/ 884348 w 12184637"/>
              <a:gd name="connsiteY45741" fmla="*/ 450574 h 4608812"/>
              <a:gd name="connsiteX45742" fmla="*/ 814111 w 12184637"/>
              <a:gd name="connsiteY45742" fmla="*/ 465667 h 4608812"/>
              <a:gd name="connsiteX45743" fmla="*/ 809841 w 12184637"/>
              <a:gd name="connsiteY45743" fmla="*/ 472293 h 4608812"/>
              <a:gd name="connsiteX45744" fmla="*/ 815289 w 12184637"/>
              <a:gd name="connsiteY45744" fmla="*/ 476710 h 4608812"/>
              <a:gd name="connsiteX45745" fmla="*/ 816467 w 12184637"/>
              <a:gd name="connsiteY45745" fmla="*/ 476563 h 4608812"/>
              <a:gd name="connsiteX45746" fmla="*/ 885599 w 12184637"/>
              <a:gd name="connsiteY45746" fmla="*/ 461617 h 4608812"/>
              <a:gd name="connsiteX45747" fmla="*/ 978585 w 12184637"/>
              <a:gd name="connsiteY45747" fmla="*/ 460219 h 4608812"/>
              <a:gd name="connsiteX45748" fmla="*/ 984107 w 12184637"/>
              <a:gd name="connsiteY45748" fmla="*/ 454550 h 4608812"/>
              <a:gd name="connsiteX45749" fmla="*/ 978438 w 12184637"/>
              <a:gd name="connsiteY45749" fmla="*/ 449028 h 4608812"/>
              <a:gd name="connsiteX45750" fmla="*/ 885452 w 12184637"/>
              <a:gd name="connsiteY45750" fmla="*/ 450427 h 4608812"/>
              <a:gd name="connsiteX45751" fmla="*/ 879930 w 12184637"/>
              <a:gd name="connsiteY45751" fmla="*/ 456096 h 4608812"/>
              <a:gd name="connsiteX45752" fmla="*/ 885599 w 12184637"/>
              <a:gd name="connsiteY45752" fmla="*/ 461617 h 4608812"/>
              <a:gd name="connsiteX45753" fmla="*/ 885599 w 12184637"/>
              <a:gd name="connsiteY45753" fmla="*/ 461617 h 4608812"/>
              <a:gd name="connsiteX45754" fmla="*/ 1089094 w 12184637"/>
              <a:gd name="connsiteY45754" fmla="*/ 476563 h 4608812"/>
              <a:gd name="connsiteX45755" fmla="*/ 1084677 w 12184637"/>
              <a:gd name="connsiteY45755" fmla="*/ 470010 h 4608812"/>
              <a:gd name="connsiteX45756" fmla="*/ 979469 w 12184637"/>
              <a:gd name="connsiteY45756" fmla="*/ 449175 h 4608812"/>
              <a:gd name="connsiteX45757" fmla="*/ 972916 w 12184637"/>
              <a:gd name="connsiteY45757" fmla="*/ 453519 h 4608812"/>
              <a:gd name="connsiteX45758" fmla="*/ 977260 w 12184637"/>
              <a:gd name="connsiteY45758" fmla="*/ 460071 h 4608812"/>
              <a:gd name="connsiteX45759" fmla="*/ 1082468 w 12184637"/>
              <a:gd name="connsiteY45759" fmla="*/ 480907 h 4608812"/>
              <a:gd name="connsiteX45760" fmla="*/ 1083572 w 12184637"/>
              <a:gd name="connsiteY45760" fmla="*/ 481054 h 4608812"/>
              <a:gd name="connsiteX45761" fmla="*/ 1089094 w 12184637"/>
              <a:gd name="connsiteY45761" fmla="*/ 476563 h 4608812"/>
              <a:gd name="connsiteX45762" fmla="*/ 1199749 w 12184637"/>
              <a:gd name="connsiteY45762" fmla="*/ 520810 h 4608812"/>
              <a:gd name="connsiteX45763" fmla="*/ 1196584 w 12184637"/>
              <a:gd name="connsiteY45763" fmla="*/ 513595 h 4608812"/>
              <a:gd name="connsiteX45764" fmla="*/ 1085707 w 12184637"/>
              <a:gd name="connsiteY45764" fmla="*/ 470305 h 4608812"/>
              <a:gd name="connsiteX45765" fmla="*/ 1078492 w 12184637"/>
              <a:gd name="connsiteY45765" fmla="*/ 473471 h 4608812"/>
              <a:gd name="connsiteX45766" fmla="*/ 1081658 w 12184637"/>
              <a:gd name="connsiteY45766" fmla="*/ 480686 h 4608812"/>
              <a:gd name="connsiteX45767" fmla="*/ 1192534 w 12184637"/>
              <a:gd name="connsiteY45767" fmla="*/ 523976 h 4608812"/>
              <a:gd name="connsiteX45768" fmla="*/ 1194596 w 12184637"/>
              <a:gd name="connsiteY45768" fmla="*/ 524344 h 4608812"/>
              <a:gd name="connsiteX45769" fmla="*/ 1199749 w 12184637"/>
              <a:gd name="connsiteY45769" fmla="*/ 520810 h 4608812"/>
              <a:gd name="connsiteX45770" fmla="*/ 1309448 w 12184637"/>
              <a:gd name="connsiteY45770" fmla="*/ 587587 h 4608812"/>
              <a:gd name="connsiteX45771" fmla="*/ 1307534 w 12184637"/>
              <a:gd name="connsiteY45771" fmla="*/ 579930 h 4608812"/>
              <a:gd name="connsiteX45772" fmla="*/ 1197394 w 12184637"/>
              <a:gd name="connsiteY45772" fmla="*/ 514037 h 4608812"/>
              <a:gd name="connsiteX45773" fmla="*/ 1189737 w 12184637"/>
              <a:gd name="connsiteY45773" fmla="*/ 515951 h 4608812"/>
              <a:gd name="connsiteX45774" fmla="*/ 1191651 w 12184637"/>
              <a:gd name="connsiteY45774" fmla="*/ 523608 h 4608812"/>
              <a:gd name="connsiteX45775" fmla="*/ 1301791 w 12184637"/>
              <a:gd name="connsiteY45775" fmla="*/ 589575 h 4608812"/>
              <a:gd name="connsiteX45776" fmla="*/ 1304663 w 12184637"/>
              <a:gd name="connsiteY45776" fmla="*/ 590384 h 4608812"/>
              <a:gd name="connsiteX45777" fmla="*/ 1309448 w 12184637"/>
              <a:gd name="connsiteY45777" fmla="*/ 587587 h 4608812"/>
              <a:gd name="connsiteX45778" fmla="*/ 1411784 w 12184637"/>
              <a:gd name="connsiteY45778" fmla="*/ 677113 h 4608812"/>
              <a:gd name="connsiteX45779" fmla="*/ 1411195 w 12184637"/>
              <a:gd name="connsiteY45779" fmla="*/ 669235 h 4608812"/>
              <a:gd name="connsiteX45780" fmla="*/ 1308344 w 12184637"/>
              <a:gd name="connsiteY45780" fmla="*/ 580519 h 4608812"/>
              <a:gd name="connsiteX45781" fmla="*/ 1300466 w 12184637"/>
              <a:gd name="connsiteY45781" fmla="*/ 581108 h 4608812"/>
              <a:gd name="connsiteX45782" fmla="*/ 1301055 w 12184637"/>
              <a:gd name="connsiteY45782" fmla="*/ 588986 h 4608812"/>
              <a:gd name="connsiteX45783" fmla="*/ 1403907 w 12184637"/>
              <a:gd name="connsiteY45783" fmla="*/ 677702 h 4608812"/>
              <a:gd name="connsiteX45784" fmla="*/ 1407588 w 12184637"/>
              <a:gd name="connsiteY45784" fmla="*/ 679027 h 4608812"/>
              <a:gd name="connsiteX45785" fmla="*/ 1411784 w 12184637"/>
              <a:gd name="connsiteY45785" fmla="*/ 677113 h 4608812"/>
              <a:gd name="connsiteX45786" fmla="*/ 1500059 w 12184637"/>
              <a:gd name="connsiteY45786" fmla="*/ 789462 h 4608812"/>
              <a:gd name="connsiteX45787" fmla="*/ 1500942 w 12184637"/>
              <a:gd name="connsiteY45787" fmla="*/ 781657 h 4608812"/>
              <a:gd name="connsiteX45788" fmla="*/ 1411932 w 12184637"/>
              <a:gd name="connsiteY45788" fmla="*/ 669971 h 4608812"/>
              <a:gd name="connsiteX45789" fmla="*/ 1404128 w 12184637"/>
              <a:gd name="connsiteY45789" fmla="*/ 669088 h 4608812"/>
              <a:gd name="connsiteX45790" fmla="*/ 1403244 w 12184637"/>
              <a:gd name="connsiteY45790" fmla="*/ 676892 h 4608812"/>
              <a:gd name="connsiteX45791" fmla="*/ 1492254 w 12184637"/>
              <a:gd name="connsiteY45791" fmla="*/ 788504 h 4608812"/>
              <a:gd name="connsiteX45792" fmla="*/ 1496672 w 12184637"/>
              <a:gd name="connsiteY45792" fmla="*/ 790640 h 4608812"/>
              <a:gd name="connsiteX45793" fmla="*/ 1500059 w 12184637"/>
              <a:gd name="connsiteY45793" fmla="*/ 789462 h 4608812"/>
              <a:gd name="connsiteX45794" fmla="*/ 1572136 w 12184637"/>
              <a:gd name="connsiteY45794" fmla="*/ 919554 h 4608812"/>
              <a:gd name="connsiteX45795" fmla="*/ 1574271 w 12184637"/>
              <a:gd name="connsiteY45795" fmla="*/ 911971 h 4608812"/>
              <a:gd name="connsiteX45796" fmla="*/ 1501457 w 12184637"/>
              <a:gd name="connsiteY45796" fmla="*/ 782394 h 4608812"/>
              <a:gd name="connsiteX45797" fmla="*/ 1493874 w 12184637"/>
              <a:gd name="connsiteY45797" fmla="*/ 780259 h 4608812"/>
              <a:gd name="connsiteX45798" fmla="*/ 1491739 w 12184637"/>
              <a:gd name="connsiteY45798" fmla="*/ 787842 h 4608812"/>
              <a:gd name="connsiteX45799" fmla="*/ 1564552 w 12184637"/>
              <a:gd name="connsiteY45799" fmla="*/ 917419 h 4608812"/>
              <a:gd name="connsiteX45800" fmla="*/ 1569485 w 12184637"/>
              <a:gd name="connsiteY45800" fmla="*/ 920290 h 4608812"/>
              <a:gd name="connsiteX45801" fmla="*/ 1572136 w 12184637"/>
              <a:gd name="connsiteY45801" fmla="*/ 919554 h 4608812"/>
              <a:gd name="connsiteX45802" fmla="*/ 1625586 w 12184637"/>
              <a:gd name="connsiteY45802" fmla="*/ 1062383 h 4608812"/>
              <a:gd name="connsiteX45803" fmla="*/ 1628825 w 12184637"/>
              <a:gd name="connsiteY45803" fmla="*/ 1055168 h 4608812"/>
              <a:gd name="connsiteX45804" fmla="*/ 1574639 w 12184637"/>
              <a:gd name="connsiteY45804" fmla="*/ 912633 h 4608812"/>
              <a:gd name="connsiteX45805" fmla="*/ 1567424 w 12184637"/>
              <a:gd name="connsiteY45805" fmla="*/ 909394 h 4608812"/>
              <a:gd name="connsiteX45806" fmla="*/ 1564184 w 12184637"/>
              <a:gd name="connsiteY45806" fmla="*/ 916609 h 4608812"/>
              <a:gd name="connsiteX45807" fmla="*/ 1618371 w 12184637"/>
              <a:gd name="connsiteY45807" fmla="*/ 1059143 h 4608812"/>
              <a:gd name="connsiteX45808" fmla="*/ 1623598 w 12184637"/>
              <a:gd name="connsiteY45808" fmla="*/ 1062751 h 4608812"/>
              <a:gd name="connsiteX45809" fmla="*/ 1625586 w 12184637"/>
              <a:gd name="connsiteY45809" fmla="*/ 1062383 h 4608812"/>
              <a:gd name="connsiteX45810" fmla="*/ 1658054 w 12184637"/>
              <a:gd name="connsiteY45810" fmla="*/ 1213016 h 4608812"/>
              <a:gd name="connsiteX45811" fmla="*/ 1662324 w 12184637"/>
              <a:gd name="connsiteY45811" fmla="*/ 1206390 h 4608812"/>
              <a:gd name="connsiteX45812" fmla="*/ 1629046 w 12184637"/>
              <a:gd name="connsiteY45812" fmla="*/ 1055977 h 4608812"/>
              <a:gd name="connsiteX45813" fmla="*/ 1622420 w 12184637"/>
              <a:gd name="connsiteY45813" fmla="*/ 1051707 h 4608812"/>
              <a:gd name="connsiteX45814" fmla="*/ 1618150 w 12184637"/>
              <a:gd name="connsiteY45814" fmla="*/ 1058333 h 4608812"/>
              <a:gd name="connsiteX45815" fmla="*/ 1651428 w 12184637"/>
              <a:gd name="connsiteY45815" fmla="*/ 1208746 h 4608812"/>
              <a:gd name="connsiteX45816" fmla="*/ 1656876 w 12184637"/>
              <a:gd name="connsiteY45816" fmla="*/ 1213089 h 4608812"/>
              <a:gd name="connsiteX45817" fmla="*/ 1658054 w 12184637"/>
              <a:gd name="connsiteY45817" fmla="*/ 1213016 h 4608812"/>
              <a:gd name="connsiteX45818" fmla="*/ 1667183 w 12184637"/>
              <a:gd name="connsiteY45818" fmla="*/ 1366373 h 4608812"/>
              <a:gd name="connsiteX45819" fmla="*/ 1672410 w 12184637"/>
              <a:gd name="connsiteY45819" fmla="*/ 1360409 h 4608812"/>
              <a:gd name="connsiteX45820" fmla="*/ 1662398 w 12184637"/>
              <a:gd name="connsiteY45820" fmla="*/ 1207200 h 4608812"/>
              <a:gd name="connsiteX45821" fmla="*/ 1656434 w 12184637"/>
              <a:gd name="connsiteY45821" fmla="*/ 1201972 h 4608812"/>
              <a:gd name="connsiteX45822" fmla="*/ 1651207 w 12184637"/>
              <a:gd name="connsiteY45822" fmla="*/ 1207936 h 4608812"/>
              <a:gd name="connsiteX45823" fmla="*/ 1661220 w 12184637"/>
              <a:gd name="connsiteY45823" fmla="*/ 1361146 h 4608812"/>
              <a:gd name="connsiteX45824" fmla="*/ 1666815 w 12184637"/>
              <a:gd name="connsiteY45824" fmla="*/ 1366373 h 4608812"/>
              <a:gd name="connsiteX45825" fmla="*/ 1667183 w 12184637"/>
              <a:gd name="connsiteY45825" fmla="*/ 1366373 h 4608812"/>
              <a:gd name="connsiteX45826" fmla="*/ 1659600 w 12184637"/>
              <a:gd name="connsiteY45826" fmla="*/ 1511411 h 4608812"/>
              <a:gd name="connsiteX45827" fmla="*/ 1672410 w 12184637"/>
              <a:gd name="connsiteY45827" fmla="*/ 1361293 h 4608812"/>
              <a:gd name="connsiteX45828" fmla="*/ 1667330 w 12184637"/>
              <a:gd name="connsiteY45828" fmla="*/ 1355256 h 4608812"/>
              <a:gd name="connsiteX45829" fmla="*/ 1661293 w 12184637"/>
              <a:gd name="connsiteY45829" fmla="*/ 1360336 h 4608812"/>
              <a:gd name="connsiteX45830" fmla="*/ 1648483 w 12184637"/>
              <a:gd name="connsiteY45830" fmla="*/ 1510454 h 4608812"/>
              <a:gd name="connsiteX45831" fmla="*/ 1653563 w 12184637"/>
              <a:gd name="connsiteY45831" fmla="*/ 1516491 h 4608812"/>
              <a:gd name="connsiteX45832" fmla="*/ 1654078 w 12184637"/>
              <a:gd name="connsiteY45832" fmla="*/ 1516491 h 4608812"/>
              <a:gd name="connsiteX45833" fmla="*/ 1659600 w 12184637"/>
              <a:gd name="connsiteY45833" fmla="*/ 1511411 h 4608812"/>
              <a:gd name="connsiteX45834" fmla="*/ 1624334 w 12184637"/>
              <a:gd name="connsiteY45834" fmla="*/ 1653356 h 4608812"/>
              <a:gd name="connsiteX45835" fmla="*/ 1659453 w 12184637"/>
              <a:gd name="connsiteY45835" fmla="*/ 1512220 h 4608812"/>
              <a:gd name="connsiteX45836" fmla="*/ 1655403 w 12184637"/>
              <a:gd name="connsiteY45836" fmla="*/ 1505447 h 4608812"/>
              <a:gd name="connsiteX45837" fmla="*/ 1648630 w 12184637"/>
              <a:gd name="connsiteY45837" fmla="*/ 1509496 h 4608812"/>
              <a:gd name="connsiteX45838" fmla="*/ 1613512 w 12184637"/>
              <a:gd name="connsiteY45838" fmla="*/ 1650632 h 4608812"/>
              <a:gd name="connsiteX45839" fmla="*/ 1617561 w 12184637"/>
              <a:gd name="connsiteY45839" fmla="*/ 1657405 h 4608812"/>
              <a:gd name="connsiteX45840" fmla="*/ 1618960 w 12184637"/>
              <a:gd name="connsiteY45840" fmla="*/ 1657553 h 4608812"/>
              <a:gd name="connsiteX45841" fmla="*/ 1624334 w 12184637"/>
              <a:gd name="connsiteY45841" fmla="*/ 1653356 h 4608812"/>
              <a:gd name="connsiteX45842" fmla="*/ 1567129 w 12184637"/>
              <a:gd name="connsiteY45842" fmla="*/ 1780651 h 4608812"/>
              <a:gd name="connsiteX45843" fmla="*/ 1624040 w 12184637"/>
              <a:gd name="connsiteY45843" fmla="*/ 1654313 h 4608812"/>
              <a:gd name="connsiteX45844" fmla="*/ 1621242 w 12184637"/>
              <a:gd name="connsiteY45844" fmla="*/ 1646951 h 4608812"/>
              <a:gd name="connsiteX45845" fmla="*/ 1613880 w 12184637"/>
              <a:gd name="connsiteY45845" fmla="*/ 1649749 h 4608812"/>
              <a:gd name="connsiteX45846" fmla="*/ 1556969 w 12184637"/>
              <a:gd name="connsiteY45846" fmla="*/ 1776086 h 4608812"/>
              <a:gd name="connsiteX45847" fmla="*/ 1559767 w 12184637"/>
              <a:gd name="connsiteY45847" fmla="*/ 1783448 h 4608812"/>
              <a:gd name="connsiteX45848" fmla="*/ 1562123 w 12184637"/>
              <a:gd name="connsiteY45848" fmla="*/ 1783964 h 4608812"/>
              <a:gd name="connsiteX45849" fmla="*/ 1567129 w 12184637"/>
              <a:gd name="connsiteY45849" fmla="*/ 1780651 h 4608812"/>
              <a:gd name="connsiteX45850" fmla="*/ 1488426 w 12184637"/>
              <a:gd name="connsiteY45850" fmla="*/ 1887478 h 4608812"/>
              <a:gd name="connsiteX45851" fmla="*/ 1566540 w 12184637"/>
              <a:gd name="connsiteY45851" fmla="*/ 1781681 h 4608812"/>
              <a:gd name="connsiteX45852" fmla="*/ 1565362 w 12184637"/>
              <a:gd name="connsiteY45852" fmla="*/ 1773877 h 4608812"/>
              <a:gd name="connsiteX45853" fmla="*/ 1557558 w 12184637"/>
              <a:gd name="connsiteY45853" fmla="*/ 1775055 h 4608812"/>
              <a:gd name="connsiteX45854" fmla="*/ 1479444 w 12184637"/>
              <a:gd name="connsiteY45854" fmla="*/ 1880852 h 4608812"/>
              <a:gd name="connsiteX45855" fmla="*/ 1480622 w 12184637"/>
              <a:gd name="connsiteY45855" fmla="*/ 1888656 h 4608812"/>
              <a:gd name="connsiteX45856" fmla="*/ 1484009 w 12184637"/>
              <a:gd name="connsiteY45856" fmla="*/ 1889760 h 4608812"/>
              <a:gd name="connsiteX45857" fmla="*/ 1488426 w 12184637"/>
              <a:gd name="connsiteY45857" fmla="*/ 1887478 h 4608812"/>
              <a:gd name="connsiteX45858" fmla="*/ 1392053 w 12184637"/>
              <a:gd name="connsiteY45858" fmla="*/ 1972365 h 4608812"/>
              <a:gd name="connsiteX45859" fmla="*/ 1487616 w 12184637"/>
              <a:gd name="connsiteY45859" fmla="*/ 1888361 h 4608812"/>
              <a:gd name="connsiteX45860" fmla="*/ 1488131 w 12184637"/>
              <a:gd name="connsiteY45860" fmla="*/ 1880484 h 4608812"/>
              <a:gd name="connsiteX45861" fmla="*/ 1480254 w 12184637"/>
              <a:gd name="connsiteY45861" fmla="*/ 1879968 h 4608812"/>
              <a:gd name="connsiteX45862" fmla="*/ 1384691 w 12184637"/>
              <a:gd name="connsiteY45862" fmla="*/ 1963972 h 4608812"/>
              <a:gd name="connsiteX45863" fmla="*/ 1384176 w 12184637"/>
              <a:gd name="connsiteY45863" fmla="*/ 1971850 h 4608812"/>
              <a:gd name="connsiteX45864" fmla="*/ 1388372 w 12184637"/>
              <a:gd name="connsiteY45864" fmla="*/ 1973764 h 4608812"/>
              <a:gd name="connsiteX45865" fmla="*/ 1392053 w 12184637"/>
              <a:gd name="connsiteY45865" fmla="*/ 1972365 h 4608812"/>
              <a:gd name="connsiteX45866" fmla="*/ 1281987 w 12184637"/>
              <a:gd name="connsiteY45866" fmla="*/ 2034062 h 4608812"/>
              <a:gd name="connsiteX45867" fmla="*/ 1391096 w 12184637"/>
              <a:gd name="connsiteY45867" fmla="*/ 1973028 h 4608812"/>
              <a:gd name="connsiteX45868" fmla="*/ 1393231 w 12184637"/>
              <a:gd name="connsiteY45868" fmla="*/ 1965445 h 4608812"/>
              <a:gd name="connsiteX45869" fmla="*/ 1385648 w 12184637"/>
              <a:gd name="connsiteY45869" fmla="*/ 1963310 h 4608812"/>
              <a:gd name="connsiteX45870" fmla="*/ 1276539 w 12184637"/>
              <a:gd name="connsiteY45870" fmla="*/ 2024343 h 4608812"/>
              <a:gd name="connsiteX45871" fmla="*/ 1274403 w 12184637"/>
              <a:gd name="connsiteY45871" fmla="*/ 2031927 h 4608812"/>
              <a:gd name="connsiteX45872" fmla="*/ 1279336 w 12184637"/>
              <a:gd name="connsiteY45872" fmla="*/ 2034798 h 4608812"/>
              <a:gd name="connsiteX45873" fmla="*/ 1281987 w 12184637"/>
              <a:gd name="connsiteY45873" fmla="*/ 2034062 h 4608812"/>
              <a:gd name="connsiteX45874" fmla="*/ 1162128 w 12184637"/>
              <a:gd name="connsiteY45874" fmla="*/ 2071241 h 4608812"/>
              <a:gd name="connsiteX45875" fmla="*/ 1280956 w 12184637"/>
              <a:gd name="connsiteY45875" fmla="*/ 2034503 h 4608812"/>
              <a:gd name="connsiteX45876" fmla="*/ 1284637 w 12184637"/>
              <a:gd name="connsiteY45876" fmla="*/ 2027509 h 4608812"/>
              <a:gd name="connsiteX45877" fmla="*/ 1277643 w 12184637"/>
              <a:gd name="connsiteY45877" fmla="*/ 2023828 h 4608812"/>
              <a:gd name="connsiteX45878" fmla="*/ 1158815 w 12184637"/>
              <a:gd name="connsiteY45878" fmla="*/ 2060566 h 4608812"/>
              <a:gd name="connsiteX45879" fmla="*/ 1155134 w 12184637"/>
              <a:gd name="connsiteY45879" fmla="*/ 2067560 h 4608812"/>
              <a:gd name="connsiteX45880" fmla="*/ 1160508 w 12184637"/>
              <a:gd name="connsiteY45880" fmla="*/ 2071462 h 4608812"/>
              <a:gd name="connsiteX45881" fmla="*/ 1162128 w 12184637"/>
              <a:gd name="connsiteY45881" fmla="*/ 2071241 h 4608812"/>
              <a:gd name="connsiteX45882" fmla="*/ 1036085 w 12184637"/>
              <a:gd name="connsiteY45882" fmla="*/ 2082800 h 4608812"/>
              <a:gd name="connsiteX45883" fmla="*/ 1160950 w 12184637"/>
              <a:gd name="connsiteY45883" fmla="*/ 2071462 h 4608812"/>
              <a:gd name="connsiteX45884" fmla="*/ 1165956 w 12184637"/>
              <a:gd name="connsiteY45884" fmla="*/ 2065425 h 4608812"/>
              <a:gd name="connsiteX45885" fmla="*/ 1159919 w 12184637"/>
              <a:gd name="connsiteY45885" fmla="*/ 2060419 h 4608812"/>
              <a:gd name="connsiteX45886" fmla="*/ 1035054 w 12184637"/>
              <a:gd name="connsiteY45886" fmla="*/ 2071757 h 4608812"/>
              <a:gd name="connsiteX45887" fmla="*/ 1030048 w 12184637"/>
              <a:gd name="connsiteY45887" fmla="*/ 2077794 h 4608812"/>
              <a:gd name="connsiteX45888" fmla="*/ 1035643 w 12184637"/>
              <a:gd name="connsiteY45888" fmla="*/ 2082874 h 4608812"/>
              <a:gd name="connsiteX45889" fmla="*/ 1036085 w 12184637"/>
              <a:gd name="connsiteY45889" fmla="*/ 2082800 h 4608812"/>
              <a:gd name="connsiteX45890" fmla="*/ 1041091 w 12184637"/>
              <a:gd name="connsiteY45890" fmla="*/ 2078088 h 4608812"/>
              <a:gd name="connsiteX45891" fmla="*/ 1036453 w 12184637"/>
              <a:gd name="connsiteY45891" fmla="*/ 2071757 h 4608812"/>
              <a:gd name="connsiteX45892" fmla="*/ 966953 w 12184637"/>
              <a:gd name="connsiteY45892" fmla="*/ 2060861 h 4608812"/>
              <a:gd name="connsiteX45893" fmla="*/ 960621 w 12184637"/>
              <a:gd name="connsiteY45893" fmla="*/ 2065499 h 4608812"/>
              <a:gd name="connsiteX45894" fmla="*/ 965260 w 12184637"/>
              <a:gd name="connsiteY45894" fmla="*/ 2071830 h 4608812"/>
              <a:gd name="connsiteX45895" fmla="*/ 1034760 w 12184637"/>
              <a:gd name="connsiteY45895" fmla="*/ 2082727 h 4608812"/>
              <a:gd name="connsiteX45896" fmla="*/ 1035643 w 12184637"/>
              <a:gd name="connsiteY45896" fmla="*/ 2082800 h 4608812"/>
              <a:gd name="connsiteX45897" fmla="*/ 1041091 w 12184637"/>
              <a:gd name="connsiteY45897" fmla="*/ 2078088 h 4608812"/>
              <a:gd name="connsiteX45898" fmla="*/ 971444 w 12184637"/>
              <a:gd name="connsiteY45898" fmla="*/ 2067855 h 4608812"/>
              <a:gd name="connsiteX45899" fmla="*/ 967542 w 12184637"/>
              <a:gd name="connsiteY45899" fmla="*/ 2061008 h 4608812"/>
              <a:gd name="connsiteX45900" fmla="*/ 890090 w 12184637"/>
              <a:gd name="connsiteY45900" fmla="*/ 2039583 h 4608812"/>
              <a:gd name="connsiteX45901" fmla="*/ 883243 w 12184637"/>
              <a:gd name="connsiteY45901" fmla="*/ 2043485 h 4608812"/>
              <a:gd name="connsiteX45902" fmla="*/ 887145 w 12184637"/>
              <a:gd name="connsiteY45902" fmla="*/ 2050332 h 4608812"/>
              <a:gd name="connsiteX45903" fmla="*/ 964597 w 12184637"/>
              <a:gd name="connsiteY45903" fmla="*/ 2071757 h 4608812"/>
              <a:gd name="connsiteX45904" fmla="*/ 966143 w 12184637"/>
              <a:gd name="connsiteY45904" fmla="*/ 2071978 h 4608812"/>
              <a:gd name="connsiteX45905" fmla="*/ 971444 w 12184637"/>
              <a:gd name="connsiteY45905" fmla="*/ 2067855 h 4608812"/>
              <a:gd name="connsiteX45906" fmla="*/ 894213 w 12184637"/>
              <a:gd name="connsiteY45906" fmla="*/ 2045031 h 4608812"/>
              <a:gd name="connsiteX45907" fmla="*/ 888765 w 12184637"/>
              <a:gd name="connsiteY45907" fmla="*/ 2039363 h 4608812"/>
              <a:gd name="connsiteX45908" fmla="*/ 780907 w 12184637"/>
              <a:gd name="connsiteY45908" fmla="*/ 2037448 h 4608812"/>
              <a:gd name="connsiteX45909" fmla="*/ 780760 w 12184637"/>
              <a:gd name="connsiteY45909" fmla="*/ 2037448 h 4608812"/>
              <a:gd name="connsiteX45910" fmla="*/ 775238 w 12184637"/>
              <a:gd name="connsiteY45910" fmla="*/ 2042897 h 4608812"/>
              <a:gd name="connsiteX45911" fmla="*/ 780686 w 12184637"/>
              <a:gd name="connsiteY45911" fmla="*/ 2048565 h 4608812"/>
              <a:gd name="connsiteX45912" fmla="*/ 888544 w 12184637"/>
              <a:gd name="connsiteY45912" fmla="*/ 2050480 h 4608812"/>
              <a:gd name="connsiteX45913" fmla="*/ 888691 w 12184637"/>
              <a:gd name="connsiteY45913" fmla="*/ 2050480 h 4608812"/>
              <a:gd name="connsiteX45914" fmla="*/ 894213 w 12184637"/>
              <a:gd name="connsiteY45914" fmla="*/ 2045031 h 4608812"/>
              <a:gd name="connsiteX45915" fmla="*/ 785987 w 12184637"/>
              <a:gd name="connsiteY45915" fmla="*/ 2045105 h 4608812"/>
              <a:gd name="connsiteX45916" fmla="*/ 782821 w 12184637"/>
              <a:gd name="connsiteY45916" fmla="*/ 2037890 h 4608812"/>
              <a:gd name="connsiteX45917" fmla="*/ 707137 w 12184637"/>
              <a:gd name="connsiteY45917" fmla="*/ 2008441 h 4608812"/>
              <a:gd name="connsiteX45918" fmla="*/ 699922 w 12184637"/>
              <a:gd name="connsiteY45918" fmla="*/ 2011607 h 4608812"/>
              <a:gd name="connsiteX45919" fmla="*/ 703087 w 12184637"/>
              <a:gd name="connsiteY45919" fmla="*/ 2018822 h 4608812"/>
              <a:gd name="connsiteX45920" fmla="*/ 778772 w 12184637"/>
              <a:gd name="connsiteY45920" fmla="*/ 2048271 h 4608812"/>
              <a:gd name="connsiteX45921" fmla="*/ 780834 w 12184637"/>
              <a:gd name="connsiteY45921" fmla="*/ 2048639 h 4608812"/>
              <a:gd name="connsiteX45922" fmla="*/ 785987 w 12184637"/>
              <a:gd name="connsiteY45922" fmla="*/ 2045105 h 4608812"/>
              <a:gd name="connsiteX45923" fmla="*/ 710671 w 12184637"/>
              <a:gd name="connsiteY45923" fmla="*/ 2014404 h 4608812"/>
              <a:gd name="connsiteX45924" fmla="*/ 706032 w 12184637"/>
              <a:gd name="connsiteY45924" fmla="*/ 2008073 h 4608812"/>
              <a:gd name="connsiteX45925" fmla="*/ 613414 w 12184637"/>
              <a:gd name="connsiteY45925" fmla="*/ 1994011 h 4608812"/>
              <a:gd name="connsiteX45926" fmla="*/ 607083 w 12184637"/>
              <a:gd name="connsiteY45926" fmla="*/ 1998649 h 4608812"/>
              <a:gd name="connsiteX45927" fmla="*/ 611721 w 12184637"/>
              <a:gd name="connsiteY45927" fmla="*/ 2004980 h 4608812"/>
              <a:gd name="connsiteX45928" fmla="*/ 704339 w 12184637"/>
              <a:gd name="connsiteY45928" fmla="*/ 2019042 h 4608812"/>
              <a:gd name="connsiteX45929" fmla="*/ 705222 w 12184637"/>
              <a:gd name="connsiteY45929" fmla="*/ 2019116 h 4608812"/>
              <a:gd name="connsiteX45930" fmla="*/ 710671 w 12184637"/>
              <a:gd name="connsiteY45930" fmla="*/ 2014404 h 4608812"/>
              <a:gd name="connsiteX45931" fmla="*/ 617464 w 12184637"/>
              <a:gd name="connsiteY45931" fmla="*/ 2002036 h 4608812"/>
              <a:gd name="connsiteX45932" fmla="*/ 615034 w 12184637"/>
              <a:gd name="connsiteY45932" fmla="*/ 1994526 h 4608812"/>
              <a:gd name="connsiteX45933" fmla="*/ 542589 w 12184637"/>
              <a:gd name="connsiteY45933" fmla="*/ 1957346 h 4608812"/>
              <a:gd name="connsiteX45934" fmla="*/ 535079 w 12184637"/>
              <a:gd name="connsiteY45934" fmla="*/ 1959776 h 4608812"/>
              <a:gd name="connsiteX45935" fmla="*/ 537509 w 12184637"/>
              <a:gd name="connsiteY45935" fmla="*/ 1967285 h 4608812"/>
              <a:gd name="connsiteX45936" fmla="*/ 609954 w 12184637"/>
              <a:gd name="connsiteY45936" fmla="*/ 2004465 h 4608812"/>
              <a:gd name="connsiteX45937" fmla="*/ 612531 w 12184637"/>
              <a:gd name="connsiteY45937" fmla="*/ 2005054 h 4608812"/>
              <a:gd name="connsiteX45938" fmla="*/ 617464 w 12184637"/>
              <a:gd name="connsiteY45938" fmla="*/ 2002036 h 4608812"/>
              <a:gd name="connsiteX45939" fmla="*/ 545387 w 12184637"/>
              <a:gd name="connsiteY45939" fmla="*/ 1963899 h 4608812"/>
              <a:gd name="connsiteX45940" fmla="*/ 541632 w 12184637"/>
              <a:gd name="connsiteY45940" fmla="*/ 1956978 h 4608812"/>
              <a:gd name="connsiteX45941" fmla="*/ 466978 w 12184637"/>
              <a:gd name="connsiteY45941" fmla="*/ 1935186 h 4608812"/>
              <a:gd name="connsiteX45942" fmla="*/ 460057 w 12184637"/>
              <a:gd name="connsiteY45942" fmla="*/ 1938940 h 4608812"/>
              <a:gd name="connsiteX45943" fmla="*/ 463812 w 12184637"/>
              <a:gd name="connsiteY45943" fmla="*/ 1945861 h 4608812"/>
              <a:gd name="connsiteX45944" fmla="*/ 538466 w 12184637"/>
              <a:gd name="connsiteY45944" fmla="*/ 1967654 h 4608812"/>
              <a:gd name="connsiteX45945" fmla="*/ 540086 w 12184637"/>
              <a:gd name="connsiteY45945" fmla="*/ 1967875 h 4608812"/>
              <a:gd name="connsiteX45946" fmla="*/ 545387 w 12184637"/>
              <a:gd name="connsiteY45946" fmla="*/ 1963899 h 4608812"/>
              <a:gd name="connsiteX45947" fmla="*/ 470144 w 12184637"/>
              <a:gd name="connsiteY45947" fmla="*/ 1943505 h 4608812"/>
              <a:gd name="connsiteX45948" fmla="*/ 468377 w 12184637"/>
              <a:gd name="connsiteY45948" fmla="*/ 1935848 h 4608812"/>
              <a:gd name="connsiteX45949" fmla="*/ 400128 w 12184637"/>
              <a:gd name="connsiteY45949" fmla="*/ 1893220 h 4608812"/>
              <a:gd name="connsiteX45950" fmla="*/ 392471 w 12184637"/>
              <a:gd name="connsiteY45950" fmla="*/ 1894988 h 4608812"/>
              <a:gd name="connsiteX45951" fmla="*/ 394238 w 12184637"/>
              <a:gd name="connsiteY45951" fmla="*/ 1902644 h 4608812"/>
              <a:gd name="connsiteX45952" fmla="*/ 462487 w 12184637"/>
              <a:gd name="connsiteY45952" fmla="*/ 1945272 h 4608812"/>
              <a:gd name="connsiteX45953" fmla="*/ 465505 w 12184637"/>
              <a:gd name="connsiteY45953" fmla="*/ 1946156 h 4608812"/>
              <a:gd name="connsiteX45954" fmla="*/ 470144 w 12184637"/>
              <a:gd name="connsiteY45954" fmla="*/ 1943505 h 4608812"/>
              <a:gd name="connsiteX45955" fmla="*/ 402189 w 12184637"/>
              <a:gd name="connsiteY45955" fmla="*/ 1900215 h 4608812"/>
              <a:gd name="connsiteX45956" fmla="*/ 399392 w 12184637"/>
              <a:gd name="connsiteY45956" fmla="*/ 1892852 h 4608812"/>
              <a:gd name="connsiteX45957" fmla="*/ 344395 w 12184637"/>
              <a:gd name="connsiteY45957" fmla="*/ 1868189 h 4608812"/>
              <a:gd name="connsiteX45958" fmla="*/ 337033 w 12184637"/>
              <a:gd name="connsiteY45958" fmla="*/ 1870986 h 4608812"/>
              <a:gd name="connsiteX45959" fmla="*/ 339831 w 12184637"/>
              <a:gd name="connsiteY45959" fmla="*/ 1878349 h 4608812"/>
              <a:gd name="connsiteX45960" fmla="*/ 394827 w 12184637"/>
              <a:gd name="connsiteY45960" fmla="*/ 1903012 h 4608812"/>
              <a:gd name="connsiteX45961" fmla="*/ 397183 w 12184637"/>
              <a:gd name="connsiteY45961" fmla="*/ 1903528 h 4608812"/>
              <a:gd name="connsiteX45962" fmla="*/ 402189 w 12184637"/>
              <a:gd name="connsiteY45962" fmla="*/ 1900215 h 4608812"/>
              <a:gd name="connsiteX45963" fmla="*/ 346678 w 12184637"/>
              <a:gd name="connsiteY45963" fmla="*/ 1876508 h 4608812"/>
              <a:gd name="connsiteX45964" fmla="*/ 345352 w 12184637"/>
              <a:gd name="connsiteY45964" fmla="*/ 1868704 h 4608812"/>
              <a:gd name="connsiteX45965" fmla="*/ 301915 w 12184637"/>
              <a:gd name="connsiteY45965" fmla="*/ 1837782 h 4608812"/>
              <a:gd name="connsiteX45966" fmla="*/ 294111 w 12184637"/>
              <a:gd name="connsiteY45966" fmla="*/ 1839107 h 4608812"/>
              <a:gd name="connsiteX45967" fmla="*/ 295436 w 12184637"/>
              <a:gd name="connsiteY45967" fmla="*/ 1846912 h 4608812"/>
              <a:gd name="connsiteX45968" fmla="*/ 338874 w 12184637"/>
              <a:gd name="connsiteY45968" fmla="*/ 1877833 h 4608812"/>
              <a:gd name="connsiteX45969" fmla="*/ 342113 w 12184637"/>
              <a:gd name="connsiteY45969" fmla="*/ 1878864 h 4608812"/>
              <a:gd name="connsiteX45970" fmla="*/ 346678 w 12184637"/>
              <a:gd name="connsiteY45970" fmla="*/ 1876508 h 4608812"/>
              <a:gd name="connsiteX45971" fmla="*/ 303313 w 12184637"/>
              <a:gd name="connsiteY45971" fmla="*/ 1845586 h 4608812"/>
              <a:gd name="connsiteX45972" fmla="*/ 301988 w 12184637"/>
              <a:gd name="connsiteY45972" fmla="*/ 1837782 h 4608812"/>
              <a:gd name="connsiteX45973" fmla="*/ 283730 w 12184637"/>
              <a:gd name="connsiteY45973" fmla="*/ 1824751 h 4608812"/>
              <a:gd name="connsiteX45974" fmla="*/ 275926 w 12184637"/>
              <a:gd name="connsiteY45974" fmla="*/ 1826076 h 4608812"/>
              <a:gd name="connsiteX45975" fmla="*/ 277251 w 12184637"/>
              <a:gd name="connsiteY45975" fmla="*/ 1833880 h 4608812"/>
              <a:gd name="connsiteX45976" fmla="*/ 295509 w 12184637"/>
              <a:gd name="connsiteY45976" fmla="*/ 1846912 h 4608812"/>
              <a:gd name="connsiteX45977" fmla="*/ 298749 w 12184637"/>
              <a:gd name="connsiteY45977" fmla="*/ 1847942 h 4608812"/>
              <a:gd name="connsiteX45978" fmla="*/ 303313 w 12184637"/>
              <a:gd name="connsiteY45978" fmla="*/ 1845586 h 4608812"/>
              <a:gd name="connsiteX45979" fmla="*/ 284687 w 12184637"/>
              <a:gd name="connsiteY45979" fmla="*/ 1833070 h 4608812"/>
              <a:gd name="connsiteX45980" fmla="*/ 284171 w 12184637"/>
              <a:gd name="connsiteY45980" fmla="*/ 1825193 h 4608812"/>
              <a:gd name="connsiteX45981" fmla="*/ 236169 w 12184637"/>
              <a:gd name="connsiteY45981" fmla="*/ 1782786 h 4608812"/>
              <a:gd name="connsiteX45982" fmla="*/ 228291 w 12184637"/>
              <a:gd name="connsiteY45982" fmla="*/ 1783301 h 4608812"/>
              <a:gd name="connsiteX45983" fmla="*/ 228807 w 12184637"/>
              <a:gd name="connsiteY45983" fmla="*/ 1791179 h 4608812"/>
              <a:gd name="connsiteX45984" fmla="*/ 276809 w 12184637"/>
              <a:gd name="connsiteY45984" fmla="*/ 1833586 h 4608812"/>
              <a:gd name="connsiteX45985" fmla="*/ 280564 w 12184637"/>
              <a:gd name="connsiteY45985" fmla="*/ 1834985 h 4608812"/>
              <a:gd name="connsiteX45986" fmla="*/ 284687 w 12184637"/>
              <a:gd name="connsiteY45986" fmla="*/ 1833070 h 4608812"/>
              <a:gd name="connsiteX45987" fmla="*/ 236685 w 12184637"/>
              <a:gd name="connsiteY45987" fmla="*/ 1790663 h 4608812"/>
              <a:gd name="connsiteX45988" fmla="*/ 236169 w 12184637"/>
              <a:gd name="connsiteY45988" fmla="*/ 1782786 h 4608812"/>
              <a:gd name="connsiteX45989" fmla="*/ 225715 w 12184637"/>
              <a:gd name="connsiteY45989" fmla="*/ 1773509 h 4608812"/>
              <a:gd name="connsiteX45990" fmla="*/ 217837 w 12184637"/>
              <a:gd name="connsiteY45990" fmla="*/ 1774025 h 4608812"/>
              <a:gd name="connsiteX45991" fmla="*/ 218352 w 12184637"/>
              <a:gd name="connsiteY45991" fmla="*/ 1781902 h 4608812"/>
              <a:gd name="connsiteX45992" fmla="*/ 228807 w 12184637"/>
              <a:gd name="connsiteY45992" fmla="*/ 1791179 h 4608812"/>
              <a:gd name="connsiteX45993" fmla="*/ 232562 w 12184637"/>
              <a:gd name="connsiteY45993" fmla="*/ 1792578 h 4608812"/>
              <a:gd name="connsiteX45994" fmla="*/ 236685 w 12184637"/>
              <a:gd name="connsiteY45994" fmla="*/ 1790663 h 4608812"/>
              <a:gd name="connsiteX45995" fmla="*/ 10615861 w 12184637"/>
              <a:gd name="connsiteY45995" fmla="*/ 803229 h 4608812"/>
              <a:gd name="connsiteX45996" fmla="*/ 10617554 w 12184637"/>
              <a:gd name="connsiteY45996" fmla="*/ 795499 h 4608812"/>
              <a:gd name="connsiteX45997" fmla="*/ 10590460 w 12184637"/>
              <a:gd name="connsiteY45997" fmla="*/ 753018 h 4608812"/>
              <a:gd name="connsiteX45998" fmla="*/ 10582731 w 12184637"/>
              <a:gd name="connsiteY45998" fmla="*/ 751325 h 4608812"/>
              <a:gd name="connsiteX45999" fmla="*/ 10581037 w 12184637"/>
              <a:gd name="connsiteY45999" fmla="*/ 759055 h 4608812"/>
              <a:gd name="connsiteX46000" fmla="*/ 10608130 w 12184637"/>
              <a:gd name="connsiteY46000" fmla="*/ 801536 h 4608812"/>
              <a:gd name="connsiteX46001" fmla="*/ 10612842 w 12184637"/>
              <a:gd name="connsiteY46001" fmla="*/ 804113 h 4608812"/>
              <a:gd name="connsiteX46002" fmla="*/ 10615861 w 12184637"/>
              <a:gd name="connsiteY46002" fmla="*/ 803229 h 4608812"/>
              <a:gd name="connsiteX46003" fmla="*/ 10640377 w 12184637"/>
              <a:gd name="connsiteY46003" fmla="*/ 853146 h 4608812"/>
              <a:gd name="connsiteX46004" fmla="*/ 10642880 w 12184637"/>
              <a:gd name="connsiteY46004" fmla="*/ 845636 h 4608812"/>
              <a:gd name="connsiteX46005" fmla="*/ 10617849 w 12184637"/>
              <a:gd name="connsiteY46005" fmla="*/ 795940 h 4608812"/>
              <a:gd name="connsiteX46006" fmla="*/ 10610339 w 12184637"/>
              <a:gd name="connsiteY46006" fmla="*/ 793437 h 4608812"/>
              <a:gd name="connsiteX46007" fmla="*/ 10607835 w 12184637"/>
              <a:gd name="connsiteY46007" fmla="*/ 800947 h 4608812"/>
              <a:gd name="connsiteX46008" fmla="*/ 10632867 w 12184637"/>
              <a:gd name="connsiteY46008" fmla="*/ 850642 h 4608812"/>
              <a:gd name="connsiteX46009" fmla="*/ 10637874 w 12184637"/>
              <a:gd name="connsiteY46009" fmla="*/ 853735 h 4608812"/>
              <a:gd name="connsiteX46010" fmla="*/ 10640377 w 12184637"/>
              <a:gd name="connsiteY46010" fmla="*/ 853146 h 4608812"/>
              <a:gd name="connsiteX46011" fmla="*/ 10662980 w 12184637"/>
              <a:gd name="connsiteY46011" fmla="*/ 907259 h 4608812"/>
              <a:gd name="connsiteX46012" fmla="*/ 10665924 w 12184637"/>
              <a:gd name="connsiteY46012" fmla="*/ 899970 h 4608812"/>
              <a:gd name="connsiteX46013" fmla="*/ 10643028 w 12184637"/>
              <a:gd name="connsiteY46013" fmla="*/ 846078 h 4608812"/>
              <a:gd name="connsiteX46014" fmla="*/ 10635739 w 12184637"/>
              <a:gd name="connsiteY46014" fmla="*/ 843133 h 4608812"/>
              <a:gd name="connsiteX46015" fmla="*/ 10632794 w 12184637"/>
              <a:gd name="connsiteY46015" fmla="*/ 850422 h 4608812"/>
              <a:gd name="connsiteX46016" fmla="*/ 10655690 w 12184637"/>
              <a:gd name="connsiteY46016" fmla="*/ 904314 h 4608812"/>
              <a:gd name="connsiteX46017" fmla="*/ 10660845 w 12184637"/>
              <a:gd name="connsiteY46017" fmla="*/ 907700 h 4608812"/>
              <a:gd name="connsiteX46018" fmla="*/ 10662980 w 12184637"/>
              <a:gd name="connsiteY46018" fmla="*/ 907259 h 4608812"/>
              <a:gd name="connsiteX46019" fmla="*/ 10683447 w 12184637"/>
              <a:gd name="connsiteY46019" fmla="*/ 962402 h 4608812"/>
              <a:gd name="connsiteX46020" fmla="*/ 10686686 w 12184637"/>
              <a:gd name="connsiteY46020" fmla="*/ 955187 h 4608812"/>
              <a:gd name="connsiteX46021" fmla="*/ 10665998 w 12184637"/>
              <a:gd name="connsiteY46021" fmla="*/ 900044 h 4608812"/>
              <a:gd name="connsiteX46022" fmla="*/ 10658783 w 12184637"/>
              <a:gd name="connsiteY46022" fmla="*/ 896804 h 4608812"/>
              <a:gd name="connsiteX46023" fmla="*/ 10655544 w 12184637"/>
              <a:gd name="connsiteY46023" fmla="*/ 904019 h 4608812"/>
              <a:gd name="connsiteX46024" fmla="*/ 10676232 w 12184637"/>
              <a:gd name="connsiteY46024" fmla="*/ 959163 h 4608812"/>
              <a:gd name="connsiteX46025" fmla="*/ 10681459 w 12184637"/>
              <a:gd name="connsiteY46025" fmla="*/ 962771 h 4608812"/>
              <a:gd name="connsiteX46026" fmla="*/ 10683447 w 12184637"/>
              <a:gd name="connsiteY46026" fmla="*/ 962402 h 4608812"/>
              <a:gd name="connsiteX46027" fmla="*/ 10701852 w 12184637"/>
              <a:gd name="connsiteY46027" fmla="*/ 1015779 h 4608812"/>
              <a:gd name="connsiteX46028" fmla="*/ 10705313 w 12184637"/>
              <a:gd name="connsiteY46028" fmla="*/ 1008711 h 4608812"/>
              <a:gd name="connsiteX46029" fmla="*/ 10686760 w 12184637"/>
              <a:gd name="connsiteY46029" fmla="*/ 955408 h 4608812"/>
              <a:gd name="connsiteX46030" fmla="*/ 10679692 w 12184637"/>
              <a:gd name="connsiteY46030" fmla="*/ 951948 h 4608812"/>
              <a:gd name="connsiteX46031" fmla="*/ 10676232 w 12184637"/>
              <a:gd name="connsiteY46031" fmla="*/ 959016 h 4608812"/>
              <a:gd name="connsiteX46032" fmla="*/ 10694785 w 12184637"/>
              <a:gd name="connsiteY46032" fmla="*/ 1012319 h 4608812"/>
              <a:gd name="connsiteX46033" fmla="*/ 10700085 w 12184637"/>
              <a:gd name="connsiteY46033" fmla="*/ 1016074 h 4608812"/>
              <a:gd name="connsiteX46034" fmla="*/ 10701852 w 12184637"/>
              <a:gd name="connsiteY46034" fmla="*/ 1015779 h 4608812"/>
              <a:gd name="connsiteX46035" fmla="*/ 10717976 w 12184637"/>
              <a:gd name="connsiteY46035" fmla="*/ 1064150 h 4608812"/>
              <a:gd name="connsiteX46036" fmla="*/ 10721510 w 12184637"/>
              <a:gd name="connsiteY46036" fmla="*/ 1057082 h 4608812"/>
              <a:gd name="connsiteX46037" fmla="*/ 10705313 w 12184637"/>
              <a:gd name="connsiteY46037" fmla="*/ 1008711 h 4608812"/>
              <a:gd name="connsiteX46038" fmla="*/ 10698245 w 12184637"/>
              <a:gd name="connsiteY46038" fmla="*/ 1005178 h 4608812"/>
              <a:gd name="connsiteX46039" fmla="*/ 10694711 w 12184637"/>
              <a:gd name="connsiteY46039" fmla="*/ 1012245 h 4608812"/>
              <a:gd name="connsiteX46040" fmla="*/ 10710908 w 12184637"/>
              <a:gd name="connsiteY46040" fmla="*/ 1060616 h 4608812"/>
              <a:gd name="connsiteX46041" fmla="*/ 10716209 w 12184637"/>
              <a:gd name="connsiteY46041" fmla="*/ 1064444 h 4608812"/>
              <a:gd name="connsiteX46042" fmla="*/ 10717976 w 12184637"/>
              <a:gd name="connsiteY46042" fmla="*/ 1064150 h 4608812"/>
              <a:gd name="connsiteX46043" fmla="*/ 10728872 w 12184637"/>
              <a:gd name="connsiteY46043" fmla="*/ 1112005 h 4608812"/>
              <a:gd name="connsiteX46044" fmla="*/ 10732995 w 12184637"/>
              <a:gd name="connsiteY46044" fmla="*/ 1105305 h 4608812"/>
              <a:gd name="connsiteX46045" fmla="*/ 10721657 w 12184637"/>
              <a:gd name="connsiteY46045" fmla="*/ 1057597 h 4608812"/>
              <a:gd name="connsiteX46046" fmla="*/ 10714958 w 12184637"/>
              <a:gd name="connsiteY46046" fmla="*/ 1053474 h 4608812"/>
              <a:gd name="connsiteX46047" fmla="*/ 10710835 w 12184637"/>
              <a:gd name="connsiteY46047" fmla="*/ 1060174 h 4608812"/>
              <a:gd name="connsiteX46048" fmla="*/ 10722172 w 12184637"/>
              <a:gd name="connsiteY46048" fmla="*/ 1107882 h 4608812"/>
              <a:gd name="connsiteX46049" fmla="*/ 10727620 w 12184637"/>
              <a:gd name="connsiteY46049" fmla="*/ 1112152 h 4608812"/>
              <a:gd name="connsiteX46050" fmla="*/ 10728872 w 12184637"/>
              <a:gd name="connsiteY46050" fmla="*/ 1112005 h 4608812"/>
              <a:gd name="connsiteX46051" fmla="*/ 10732038 w 12184637"/>
              <a:gd name="connsiteY46051" fmla="*/ 1163541 h 4608812"/>
              <a:gd name="connsiteX46052" fmla="*/ 10737192 w 12184637"/>
              <a:gd name="connsiteY46052" fmla="*/ 1157578 h 4608812"/>
              <a:gd name="connsiteX46053" fmla="*/ 10733142 w 12184637"/>
              <a:gd name="connsiteY46053" fmla="*/ 1106189 h 4608812"/>
              <a:gd name="connsiteX46054" fmla="*/ 10727179 w 12184637"/>
              <a:gd name="connsiteY46054" fmla="*/ 1101035 h 4608812"/>
              <a:gd name="connsiteX46055" fmla="*/ 10722025 w 12184637"/>
              <a:gd name="connsiteY46055" fmla="*/ 1106998 h 4608812"/>
              <a:gd name="connsiteX46056" fmla="*/ 10726075 w 12184637"/>
              <a:gd name="connsiteY46056" fmla="*/ 1158387 h 4608812"/>
              <a:gd name="connsiteX46057" fmla="*/ 10731670 w 12184637"/>
              <a:gd name="connsiteY46057" fmla="*/ 1163541 h 4608812"/>
              <a:gd name="connsiteX46058" fmla="*/ 10732038 w 12184637"/>
              <a:gd name="connsiteY46058" fmla="*/ 1163541 h 4608812"/>
              <a:gd name="connsiteX46059" fmla="*/ 10728578 w 12184637"/>
              <a:gd name="connsiteY46059" fmla="*/ 1218611 h 4608812"/>
              <a:gd name="connsiteX46060" fmla="*/ 10737118 w 12184637"/>
              <a:gd name="connsiteY46060" fmla="*/ 1158756 h 4608812"/>
              <a:gd name="connsiteX46061" fmla="*/ 10732406 w 12184637"/>
              <a:gd name="connsiteY46061" fmla="*/ 1152424 h 4608812"/>
              <a:gd name="connsiteX46062" fmla="*/ 10726075 w 12184637"/>
              <a:gd name="connsiteY46062" fmla="*/ 1157136 h 4608812"/>
              <a:gd name="connsiteX46063" fmla="*/ 10717534 w 12184637"/>
              <a:gd name="connsiteY46063" fmla="*/ 1216991 h 4608812"/>
              <a:gd name="connsiteX46064" fmla="*/ 10722246 w 12184637"/>
              <a:gd name="connsiteY46064" fmla="*/ 1223323 h 4608812"/>
              <a:gd name="connsiteX46065" fmla="*/ 10723056 w 12184637"/>
              <a:gd name="connsiteY46065" fmla="*/ 1223397 h 4608812"/>
              <a:gd name="connsiteX46066" fmla="*/ 10728578 w 12184637"/>
              <a:gd name="connsiteY46066" fmla="*/ 1218611 h 4608812"/>
              <a:gd name="connsiteX46067" fmla="*/ 10701779 w 12184637"/>
              <a:gd name="connsiteY46067" fmla="*/ 1292897 h 4608812"/>
              <a:gd name="connsiteX46068" fmla="*/ 10728284 w 12184637"/>
              <a:gd name="connsiteY46068" fmla="*/ 1219789 h 4608812"/>
              <a:gd name="connsiteX46069" fmla="*/ 10724970 w 12184637"/>
              <a:gd name="connsiteY46069" fmla="*/ 1212648 h 4608812"/>
              <a:gd name="connsiteX46070" fmla="*/ 10717829 w 12184637"/>
              <a:gd name="connsiteY46070" fmla="*/ 1215961 h 4608812"/>
              <a:gd name="connsiteX46071" fmla="*/ 10691325 w 12184637"/>
              <a:gd name="connsiteY46071" fmla="*/ 1289069 h 4608812"/>
              <a:gd name="connsiteX46072" fmla="*/ 10694637 w 12184637"/>
              <a:gd name="connsiteY46072" fmla="*/ 1296210 h 4608812"/>
              <a:gd name="connsiteX46073" fmla="*/ 10696552 w 12184637"/>
              <a:gd name="connsiteY46073" fmla="*/ 1296578 h 4608812"/>
              <a:gd name="connsiteX46074" fmla="*/ 10701779 w 12184637"/>
              <a:gd name="connsiteY46074" fmla="*/ 1292897 h 4608812"/>
              <a:gd name="connsiteX46075" fmla="*/ 10663200 w 12184637"/>
              <a:gd name="connsiteY46075" fmla="*/ 1376754 h 4608812"/>
              <a:gd name="connsiteX46076" fmla="*/ 10701558 w 12184637"/>
              <a:gd name="connsiteY46076" fmla="*/ 1293339 h 4608812"/>
              <a:gd name="connsiteX46077" fmla="*/ 10698834 w 12184637"/>
              <a:gd name="connsiteY46077" fmla="*/ 1285976 h 4608812"/>
              <a:gd name="connsiteX46078" fmla="*/ 10691472 w 12184637"/>
              <a:gd name="connsiteY46078" fmla="*/ 1288700 h 4608812"/>
              <a:gd name="connsiteX46079" fmla="*/ 10653114 w 12184637"/>
              <a:gd name="connsiteY46079" fmla="*/ 1372116 h 4608812"/>
              <a:gd name="connsiteX46080" fmla="*/ 10655838 w 12184637"/>
              <a:gd name="connsiteY46080" fmla="*/ 1379478 h 4608812"/>
              <a:gd name="connsiteX46081" fmla="*/ 10658194 w 12184637"/>
              <a:gd name="connsiteY46081" fmla="*/ 1379993 h 4608812"/>
              <a:gd name="connsiteX46082" fmla="*/ 10663200 w 12184637"/>
              <a:gd name="connsiteY46082" fmla="*/ 1376754 h 4608812"/>
              <a:gd name="connsiteX46083" fmla="*/ 10619542 w 12184637"/>
              <a:gd name="connsiteY46083" fmla="*/ 1467752 h 4608812"/>
              <a:gd name="connsiteX46084" fmla="*/ 10663126 w 12184637"/>
              <a:gd name="connsiteY46084" fmla="*/ 1376827 h 4608812"/>
              <a:gd name="connsiteX46085" fmla="*/ 10660550 w 12184637"/>
              <a:gd name="connsiteY46085" fmla="*/ 1369391 h 4608812"/>
              <a:gd name="connsiteX46086" fmla="*/ 10653114 w 12184637"/>
              <a:gd name="connsiteY46086" fmla="*/ 1371968 h 4608812"/>
              <a:gd name="connsiteX46087" fmla="*/ 10609529 w 12184637"/>
              <a:gd name="connsiteY46087" fmla="*/ 1462893 h 4608812"/>
              <a:gd name="connsiteX46088" fmla="*/ 10612106 w 12184637"/>
              <a:gd name="connsiteY46088" fmla="*/ 1470329 h 4608812"/>
              <a:gd name="connsiteX46089" fmla="*/ 10614535 w 12184637"/>
              <a:gd name="connsiteY46089" fmla="*/ 1470844 h 4608812"/>
              <a:gd name="connsiteX46090" fmla="*/ 10619542 w 12184637"/>
              <a:gd name="connsiteY46090" fmla="*/ 1467752 h 4608812"/>
              <a:gd name="connsiteX46091" fmla="*/ 10574632 w 12184637"/>
              <a:gd name="connsiteY46091" fmla="*/ 1562284 h 4608812"/>
              <a:gd name="connsiteX46092" fmla="*/ 10619616 w 12184637"/>
              <a:gd name="connsiteY46092" fmla="*/ 1467752 h 4608812"/>
              <a:gd name="connsiteX46093" fmla="*/ 10616966 w 12184637"/>
              <a:gd name="connsiteY46093" fmla="*/ 1460316 h 4608812"/>
              <a:gd name="connsiteX46094" fmla="*/ 10609529 w 12184637"/>
              <a:gd name="connsiteY46094" fmla="*/ 1462967 h 4608812"/>
              <a:gd name="connsiteX46095" fmla="*/ 10564545 w 12184637"/>
              <a:gd name="connsiteY46095" fmla="*/ 1557499 h 4608812"/>
              <a:gd name="connsiteX46096" fmla="*/ 10567196 w 12184637"/>
              <a:gd name="connsiteY46096" fmla="*/ 1564935 h 4608812"/>
              <a:gd name="connsiteX46097" fmla="*/ 10569625 w 12184637"/>
              <a:gd name="connsiteY46097" fmla="*/ 1565450 h 4608812"/>
              <a:gd name="connsiteX46098" fmla="*/ 10574632 w 12184637"/>
              <a:gd name="connsiteY46098" fmla="*/ 1562284 h 4608812"/>
              <a:gd name="connsiteX46099" fmla="*/ 10532151 w 12184637"/>
              <a:gd name="connsiteY46099" fmla="*/ 1656596 h 4608812"/>
              <a:gd name="connsiteX46100" fmla="*/ 10574632 w 12184637"/>
              <a:gd name="connsiteY46100" fmla="*/ 1562211 h 4608812"/>
              <a:gd name="connsiteX46101" fmla="*/ 10571834 w 12184637"/>
              <a:gd name="connsiteY46101" fmla="*/ 1554848 h 4608812"/>
              <a:gd name="connsiteX46102" fmla="*/ 10564472 w 12184637"/>
              <a:gd name="connsiteY46102" fmla="*/ 1557646 h 4608812"/>
              <a:gd name="connsiteX46103" fmla="*/ 10521991 w 12184637"/>
              <a:gd name="connsiteY46103" fmla="*/ 1652031 h 4608812"/>
              <a:gd name="connsiteX46104" fmla="*/ 10524789 w 12184637"/>
              <a:gd name="connsiteY46104" fmla="*/ 1659393 h 4608812"/>
              <a:gd name="connsiteX46105" fmla="*/ 10527145 w 12184637"/>
              <a:gd name="connsiteY46105" fmla="*/ 1659909 h 4608812"/>
              <a:gd name="connsiteX46106" fmla="*/ 10532151 w 12184637"/>
              <a:gd name="connsiteY46106" fmla="*/ 1656596 h 4608812"/>
              <a:gd name="connsiteX46107" fmla="*/ 10492836 w 12184637"/>
              <a:gd name="connsiteY46107" fmla="*/ 1746637 h 4608812"/>
              <a:gd name="connsiteX46108" fmla="*/ 10532225 w 12184637"/>
              <a:gd name="connsiteY46108" fmla="*/ 1656522 h 4608812"/>
              <a:gd name="connsiteX46109" fmla="*/ 10529354 w 12184637"/>
              <a:gd name="connsiteY46109" fmla="*/ 1649160 h 4608812"/>
              <a:gd name="connsiteX46110" fmla="*/ 10521991 w 12184637"/>
              <a:gd name="connsiteY46110" fmla="*/ 1652031 h 4608812"/>
              <a:gd name="connsiteX46111" fmla="*/ 10482603 w 12184637"/>
              <a:gd name="connsiteY46111" fmla="*/ 1742146 h 4608812"/>
              <a:gd name="connsiteX46112" fmla="*/ 10485474 w 12184637"/>
              <a:gd name="connsiteY46112" fmla="*/ 1749508 h 4608812"/>
              <a:gd name="connsiteX46113" fmla="*/ 10487756 w 12184637"/>
              <a:gd name="connsiteY46113" fmla="*/ 1749950 h 4608812"/>
              <a:gd name="connsiteX46114" fmla="*/ 10492836 w 12184637"/>
              <a:gd name="connsiteY46114" fmla="*/ 1746637 h 4608812"/>
              <a:gd name="connsiteX46115" fmla="*/ 10457203 w 12184637"/>
              <a:gd name="connsiteY46115" fmla="*/ 1828358 h 4608812"/>
              <a:gd name="connsiteX46116" fmla="*/ 10492836 w 12184637"/>
              <a:gd name="connsiteY46116" fmla="*/ 1746637 h 4608812"/>
              <a:gd name="connsiteX46117" fmla="*/ 10489966 w 12184637"/>
              <a:gd name="connsiteY46117" fmla="*/ 1739274 h 4608812"/>
              <a:gd name="connsiteX46118" fmla="*/ 10482603 w 12184637"/>
              <a:gd name="connsiteY46118" fmla="*/ 1742146 h 4608812"/>
              <a:gd name="connsiteX46119" fmla="*/ 10446969 w 12184637"/>
              <a:gd name="connsiteY46119" fmla="*/ 1823867 h 4608812"/>
              <a:gd name="connsiteX46120" fmla="*/ 10449840 w 12184637"/>
              <a:gd name="connsiteY46120" fmla="*/ 1831230 h 4608812"/>
              <a:gd name="connsiteX46121" fmla="*/ 10452123 w 12184637"/>
              <a:gd name="connsiteY46121" fmla="*/ 1831671 h 4608812"/>
              <a:gd name="connsiteX46122" fmla="*/ 10457203 w 12184637"/>
              <a:gd name="connsiteY46122" fmla="*/ 1828358 h 4608812"/>
              <a:gd name="connsiteX46123" fmla="*/ 10422453 w 12184637"/>
              <a:gd name="connsiteY46123" fmla="*/ 1898153 h 4608812"/>
              <a:gd name="connsiteX46124" fmla="*/ 10457129 w 12184637"/>
              <a:gd name="connsiteY46124" fmla="*/ 1828653 h 4608812"/>
              <a:gd name="connsiteX46125" fmla="*/ 10454626 w 12184637"/>
              <a:gd name="connsiteY46125" fmla="*/ 1821143 h 4608812"/>
              <a:gd name="connsiteX46126" fmla="*/ 10447116 w 12184637"/>
              <a:gd name="connsiteY46126" fmla="*/ 1823647 h 4608812"/>
              <a:gd name="connsiteX46127" fmla="*/ 10412440 w 12184637"/>
              <a:gd name="connsiteY46127" fmla="*/ 1893147 h 4608812"/>
              <a:gd name="connsiteX46128" fmla="*/ 10414943 w 12184637"/>
              <a:gd name="connsiteY46128" fmla="*/ 1900656 h 4608812"/>
              <a:gd name="connsiteX46129" fmla="*/ 10417446 w 12184637"/>
              <a:gd name="connsiteY46129" fmla="*/ 1901245 h 4608812"/>
              <a:gd name="connsiteX46130" fmla="*/ 10422453 w 12184637"/>
              <a:gd name="connsiteY46130" fmla="*/ 1898153 h 4608812"/>
              <a:gd name="connsiteX46131" fmla="*/ 10385641 w 12184637"/>
              <a:gd name="connsiteY46131" fmla="*/ 1952414 h 4608812"/>
              <a:gd name="connsiteX46132" fmla="*/ 10422084 w 12184637"/>
              <a:gd name="connsiteY46132" fmla="*/ 1898816 h 4608812"/>
              <a:gd name="connsiteX46133" fmla="*/ 10420612 w 12184637"/>
              <a:gd name="connsiteY46133" fmla="*/ 1891085 h 4608812"/>
              <a:gd name="connsiteX46134" fmla="*/ 10412881 w 12184637"/>
              <a:gd name="connsiteY46134" fmla="*/ 1892558 h 4608812"/>
              <a:gd name="connsiteX46135" fmla="*/ 10376438 w 12184637"/>
              <a:gd name="connsiteY46135" fmla="*/ 1946156 h 4608812"/>
              <a:gd name="connsiteX46136" fmla="*/ 10377910 w 12184637"/>
              <a:gd name="connsiteY46136" fmla="*/ 1953886 h 4608812"/>
              <a:gd name="connsiteX46137" fmla="*/ 10381077 w 12184637"/>
              <a:gd name="connsiteY46137" fmla="*/ 1954843 h 4608812"/>
              <a:gd name="connsiteX46138" fmla="*/ 10385641 w 12184637"/>
              <a:gd name="connsiteY46138" fmla="*/ 1952414 h 4608812"/>
              <a:gd name="connsiteX46139" fmla="*/ 10344191 w 12184637"/>
              <a:gd name="connsiteY46139" fmla="*/ 2006527 h 4608812"/>
              <a:gd name="connsiteX46140" fmla="*/ 10385420 w 12184637"/>
              <a:gd name="connsiteY46140" fmla="*/ 1952634 h 4608812"/>
              <a:gd name="connsiteX46141" fmla="*/ 10384389 w 12184637"/>
              <a:gd name="connsiteY46141" fmla="*/ 1944830 h 4608812"/>
              <a:gd name="connsiteX46142" fmla="*/ 10376586 w 12184637"/>
              <a:gd name="connsiteY46142" fmla="*/ 1945861 h 4608812"/>
              <a:gd name="connsiteX46143" fmla="*/ 10335357 w 12184637"/>
              <a:gd name="connsiteY46143" fmla="*/ 1999753 h 4608812"/>
              <a:gd name="connsiteX46144" fmla="*/ 10336387 w 12184637"/>
              <a:gd name="connsiteY46144" fmla="*/ 2007557 h 4608812"/>
              <a:gd name="connsiteX46145" fmla="*/ 10339848 w 12184637"/>
              <a:gd name="connsiteY46145" fmla="*/ 2008735 h 4608812"/>
              <a:gd name="connsiteX46146" fmla="*/ 10344191 w 12184637"/>
              <a:gd name="connsiteY46146" fmla="*/ 2006527 h 4608812"/>
              <a:gd name="connsiteX46147" fmla="*/ 10295305 w 12184637"/>
              <a:gd name="connsiteY46147" fmla="*/ 2076616 h 4608812"/>
              <a:gd name="connsiteX46148" fmla="*/ 10344339 w 12184637"/>
              <a:gd name="connsiteY46148" fmla="*/ 2006379 h 4608812"/>
              <a:gd name="connsiteX46149" fmla="*/ 10342939 w 12184637"/>
              <a:gd name="connsiteY46149" fmla="*/ 1998649 h 4608812"/>
              <a:gd name="connsiteX46150" fmla="*/ 10335209 w 12184637"/>
              <a:gd name="connsiteY46150" fmla="*/ 2000048 h 4608812"/>
              <a:gd name="connsiteX46151" fmla="*/ 10286176 w 12184637"/>
              <a:gd name="connsiteY46151" fmla="*/ 2070284 h 4608812"/>
              <a:gd name="connsiteX46152" fmla="*/ 10287575 w 12184637"/>
              <a:gd name="connsiteY46152" fmla="*/ 2078015 h 4608812"/>
              <a:gd name="connsiteX46153" fmla="*/ 10290814 w 12184637"/>
              <a:gd name="connsiteY46153" fmla="*/ 2079046 h 4608812"/>
              <a:gd name="connsiteX46154" fmla="*/ 10295305 w 12184637"/>
              <a:gd name="connsiteY46154" fmla="*/ 2076616 h 4608812"/>
              <a:gd name="connsiteX46155" fmla="*/ 10236112 w 12184637"/>
              <a:gd name="connsiteY46155" fmla="*/ 2180793 h 4608812"/>
              <a:gd name="connsiteX46156" fmla="*/ 10295600 w 12184637"/>
              <a:gd name="connsiteY46156" fmla="*/ 2076174 h 4608812"/>
              <a:gd name="connsiteX46157" fmla="*/ 10293538 w 12184637"/>
              <a:gd name="connsiteY46157" fmla="*/ 2068591 h 4608812"/>
              <a:gd name="connsiteX46158" fmla="*/ 10285955 w 12184637"/>
              <a:gd name="connsiteY46158" fmla="*/ 2070652 h 4608812"/>
              <a:gd name="connsiteX46159" fmla="*/ 10226468 w 12184637"/>
              <a:gd name="connsiteY46159" fmla="*/ 2175271 h 4608812"/>
              <a:gd name="connsiteX46160" fmla="*/ 10228529 w 12184637"/>
              <a:gd name="connsiteY46160" fmla="*/ 2182854 h 4608812"/>
              <a:gd name="connsiteX46161" fmla="*/ 10231327 w 12184637"/>
              <a:gd name="connsiteY46161" fmla="*/ 2183590 h 4608812"/>
              <a:gd name="connsiteX46162" fmla="*/ 10236112 w 12184637"/>
              <a:gd name="connsiteY46162" fmla="*/ 2180793 h 4608812"/>
              <a:gd name="connsiteX46163" fmla="*/ 10163888 w 12184637"/>
              <a:gd name="connsiteY46163" fmla="*/ 2336727 h 4608812"/>
              <a:gd name="connsiteX46164" fmla="*/ 10236333 w 12184637"/>
              <a:gd name="connsiteY46164" fmla="*/ 2180351 h 4608812"/>
              <a:gd name="connsiteX46165" fmla="*/ 10233609 w 12184637"/>
              <a:gd name="connsiteY46165" fmla="*/ 2172915 h 4608812"/>
              <a:gd name="connsiteX46166" fmla="*/ 10226173 w 12184637"/>
              <a:gd name="connsiteY46166" fmla="*/ 2175639 h 4608812"/>
              <a:gd name="connsiteX46167" fmla="*/ 10153728 w 12184637"/>
              <a:gd name="connsiteY46167" fmla="*/ 2332015 h 4608812"/>
              <a:gd name="connsiteX46168" fmla="*/ 10156452 w 12184637"/>
              <a:gd name="connsiteY46168" fmla="*/ 2339451 h 4608812"/>
              <a:gd name="connsiteX46169" fmla="*/ 10158808 w 12184637"/>
              <a:gd name="connsiteY46169" fmla="*/ 2339966 h 4608812"/>
              <a:gd name="connsiteX46170" fmla="*/ 10163888 w 12184637"/>
              <a:gd name="connsiteY46170" fmla="*/ 2336727 h 4608812"/>
              <a:gd name="connsiteX46171" fmla="*/ 10083565 w 12184637"/>
              <a:gd name="connsiteY46171" fmla="*/ 2522993 h 4608812"/>
              <a:gd name="connsiteX46172" fmla="*/ 10163888 w 12184637"/>
              <a:gd name="connsiteY46172" fmla="*/ 2336579 h 4608812"/>
              <a:gd name="connsiteX46173" fmla="*/ 10160943 w 12184637"/>
              <a:gd name="connsiteY46173" fmla="*/ 2329217 h 4608812"/>
              <a:gd name="connsiteX46174" fmla="*/ 10153581 w 12184637"/>
              <a:gd name="connsiteY46174" fmla="*/ 2332162 h 4608812"/>
              <a:gd name="connsiteX46175" fmla="*/ 10073258 w 12184637"/>
              <a:gd name="connsiteY46175" fmla="*/ 2518576 h 4608812"/>
              <a:gd name="connsiteX46176" fmla="*/ 10076203 w 12184637"/>
              <a:gd name="connsiteY46176" fmla="*/ 2525938 h 4608812"/>
              <a:gd name="connsiteX46177" fmla="*/ 10078485 w 12184637"/>
              <a:gd name="connsiteY46177" fmla="*/ 2526380 h 4608812"/>
              <a:gd name="connsiteX46178" fmla="*/ 10083565 w 12184637"/>
              <a:gd name="connsiteY46178" fmla="*/ 2522993 h 4608812"/>
              <a:gd name="connsiteX46179" fmla="*/ 10000298 w 12184637"/>
              <a:gd name="connsiteY46179" fmla="*/ 2718389 h 4608812"/>
              <a:gd name="connsiteX46180" fmla="*/ 10083565 w 12184637"/>
              <a:gd name="connsiteY46180" fmla="*/ 2523067 h 4608812"/>
              <a:gd name="connsiteX46181" fmla="*/ 10080620 w 12184637"/>
              <a:gd name="connsiteY46181" fmla="*/ 2515778 h 4608812"/>
              <a:gd name="connsiteX46182" fmla="*/ 10073331 w 12184637"/>
              <a:gd name="connsiteY46182" fmla="*/ 2518723 h 4608812"/>
              <a:gd name="connsiteX46183" fmla="*/ 9990064 w 12184637"/>
              <a:gd name="connsiteY46183" fmla="*/ 2714119 h 4608812"/>
              <a:gd name="connsiteX46184" fmla="*/ 9993009 w 12184637"/>
              <a:gd name="connsiteY46184" fmla="*/ 2721408 h 4608812"/>
              <a:gd name="connsiteX46185" fmla="*/ 9995217 w 12184637"/>
              <a:gd name="connsiteY46185" fmla="*/ 2721850 h 4608812"/>
              <a:gd name="connsiteX46186" fmla="*/ 10000298 w 12184637"/>
              <a:gd name="connsiteY46186" fmla="*/ 2718389 h 4608812"/>
              <a:gd name="connsiteX46187" fmla="*/ 9918796 w 12184637"/>
              <a:gd name="connsiteY46187" fmla="*/ 2906791 h 4608812"/>
              <a:gd name="connsiteX46188" fmla="*/ 10000298 w 12184637"/>
              <a:gd name="connsiteY46188" fmla="*/ 2718389 h 4608812"/>
              <a:gd name="connsiteX46189" fmla="*/ 9997426 w 12184637"/>
              <a:gd name="connsiteY46189" fmla="*/ 2711027 h 4608812"/>
              <a:gd name="connsiteX46190" fmla="*/ 9990064 w 12184637"/>
              <a:gd name="connsiteY46190" fmla="*/ 2713898 h 4608812"/>
              <a:gd name="connsiteX46191" fmla="*/ 9908563 w 12184637"/>
              <a:gd name="connsiteY46191" fmla="*/ 2902300 h 4608812"/>
              <a:gd name="connsiteX46192" fmla="*/ 9911434 w 12184637"/>
              <a:gd name="connsiteY46192" fmla="*/ 2909662 h 4608812"/>
              <a:gd name="connsiteX46193" fmla="*/ 9913717 w 12184637"/>
              <a:gd name="connsiteY46193" fmla="*/ 2910104 h 4608812"/>
              <a:gd name="connsiteX46194" fmla="*/ 9918796 w 12184637"/>
              <a:gd name="connsiteY46194" fmla="*/ 2906791 h 4608812"/>
              <a:gd name="connsiteX46195" fmla="*/ 9843701 w 12184637"/>
              <a:gd name="connsiteY46195" fmla="*/ 3073180 h 4608812"/>
              <a:gd name="connsiteX46196" fmla="*/ 9918796 w 12184637"/>
              <a:gd name="connsiteY46196" fmla="*/ 2906938 h 4608812"/>
              <a:gd name="connsiteX46197" fmla="*/ 9915999 w 12184637"/>
              <a:gd name="connsiteY46197" fmla="*/ 2899576 h 4608812"/>
              <a:gd name="connsiteX46198" fmla="*/ 9908636 w 12184637"/>
              <a:gd name="connsiteY46198" fmla="*/ 2902374 h 4608812"/>
              <a:gd name="connsiteX46199" fmla="*/ 9833541 w 12184637"/>
              <a:gd name="connsiteY46199" fmla="*/ 3068615 h 4608812"/>
              <a:gd name="connsiteX46200" fmla="*/ 9836339 w 12184637"/>
              <a:gd name="connsiteY46200" fmla="*/ 3075977 h 4608812"/>
              <a:gd name="connsiteX46201" fmla="*/ 9838694 w 12184637"/>
              <a:gd name="connsiteY46201" fmla="*/ 3076493 h 4608812"/>
              <a:gd name="connsiteX46202" fmla="*/ 9843701 w 12184637"/>
              <a:gd name="connsiteY46202" fmla="*/ 3073180 h 4608812"/>
              <a:gd name="connsiteX46203" fmla="*/ 9773317 w 12184637"/>
              <a:gd name="connsiteY46203" fmla="*/ 3218217 h 4608812"/>
              <a:gd name="connsiteX46204" fmla="*/ 9843627 w 12184637"/>
              <a:gd name="connsiteY46204" fmla="*/ 3073253 h 4608812"/>
              <a:gd name="connsiteX46205" fmla="*/ 9841051 w 12184637"/>
              <a:gd name="connsiteY46205" fmla="*/ 3065817 h 4608812"/>
              <a:gd name="connsiteX46206" fmla="*/ 9833615 w 12184637"/>
              <a:gd name="connsiteY46206" fmla="*/ 3068394 h 4608812"/>
              <a:gd name="connsiteX46207" fmla="*/ 9763304 w 12184637"/>
              <a:gd name="connsiteY46207" fmla="*/ 3213358 h 4608812"/>
              <a:gd name="connsiteX46208" fmla="*/ 9765881 w 12184637"/>
              <a:gd name="connsiteY46208" fmla="*/ 3220794 h 4608812"/>
              <a:gd name="connsiteX46209" fmla="*/ 9768385 w 12184637"/>
              <a:gd name="connsiteY46209" fmla="*/ 3221383 h 4608812"/>
              <a:gd name="connsiteX46210" fmla="*/ 9773317 w 12184637"/>
              <a:gd name="connsiteY46210" fmla="*/ 3218217 h 4608812"/>
              <a:gd name="connsiteX46211" fmla="*/ 9706099 w 12184637"/>
              <a:gd name="connsiteY46211" fmla="*/ 3342640 h 4608812"/>
              <a:gd name="connsiteX46212" fmla="*/ 9773243 w 12184637"/>
              <a:gd name="connsiteY46212" fmla="*/ 3218438 h 4608812"/>
              <a:gd name="connsiteX46213" fmla="*/ 9770961 w 12184637"/>
              <a:gd name="connsiteY46213" fmla="*/ 3210855 h 4608812"/>
              <a:gd name="connsiteX46214" fmla="*/ 9763378 w 12184637"/>
              <a:gd name="connsiteY46214" fmla="*/ 3213137 h 4608812"/>
              <a:gd name="connsiteX46215" fmla="*/ 9696233 w 12184637"/>
              <a:gd name="connsiteY46215" fmla="*/ 3337339 h 4608812"/>
              <a:gd name="connsiteX46216" fmla="*/ 9698516 w 12184637"/>
              <a:gd name="connsiteY46216" fmla="*/ 3344923 h 4608812"/>
              <a:gd name="connsiteX46217" fmla="*/ 9701240 w 12184637"/>
              <a:gd name="connsiteY46217" fmla="*/ 3345585 h 4608812"/>
              <a:gd name="connsiteX46218" fmla="*/ 9706099 w 12184637"/>
              <a:gd name="connsiteY46218" fmla="*/ 3342640 h 4608812"/>
              <a:gd name="connsiteX46219" fmla="*/ 9640501 w 12184637"/>
              <a:gd name="connsiteY46219" fmla="*/ 3446891 h 4608812"/>
              <a:gd name="connsiteX46220" fmla="*/ 9705879 w 12184637"/>
              <a:gd name="connsiteY46220" fmla="*/ 3342935 h 4608812"/>
              <a:gd name="connsiteX46221" fmla="*/ 9704111 w 12184637"/>
              <a:gd name="connsiteY46221" fmla="*/ 3335278 h 4608812"/>
              <a:gd name="connsiteX46222" fmla="*/ 9696455 w 12184637"/>
              <a:gd name="connsiteY46222" fmla="*/ 3337045 h 4608812"/>
              <a:gd name="connsiteX46223" fmla="*/ 9631077 w 12184637"/>
              <a:gd name="connsiteY46223" fmla="*/ 3441001 h 4608812"/>
              <a:gd name="connsiteX46224" fmla="*/ 9632844 w 12184637"/>
              <a:gd name="connsiteY46224" fmla="*/ 3448658 h 4608812"/>
              <a:gd name="connsiteX46225" fmla="*/ 9635863 w 12184637"/>
              <a:gd name="connsiteY46225" fmla="*/ 3449541 h 4608812"/>
              <a:gd name="connsiteX46226" fmla="*/ 9640501 w 12184637"/>
              <a:gd name="connsiteY46226" fmla="*/ 3446891 h 4608812"/>
              <a:gd name="connsiteX46227" fmla="*/ 9575124 w 12184637"/>
              <a:gd name="connsiteY46227" fmla="*/ 3531557 h 4608812"/>
              <a:gd name="connsiteX46228" fmla="*/ 9640206 w 12184637"/>
              <a:gd name="connsiteY46228" fmla="*/ 3447333 h 4608812"/>
              <a:gd name="connsiteX46229" fmla="*/ 9639176 w 12184637"/>
              <a:gd name="connsiteY46229" fmla="*/ 3439528 h 4608812"/>
              <a:gd name="connsiteX46230" fmla="*/ 9631371 w 12184637"/>
              <a:gd name="connsiteY46230" fmla="*/ 3440559 h 4608812"/>
              <a:gd name="connsiteX46231" fmla="*/ 9566288 w 12184637"/>
              <a:gd name="connsiteY46231" fmla="*/ 3524784 h 4608812"/>
              <a:gd name="connsiteX46232" fmla="*/ 9567319 w 12184637"/>
              <a:gd name="connsiteY46232" fmla="*/ 3532588 h 4608812"/>
              <a:gd name="connsiteX46233" fmla="*/ 9570779 w 12184637"/>
              <a:gd name="connsiteY46233" fmla="*/ 3533766 h 4608812"/>
              <a:gd name="connsiteX46234" fmla="*/ 9575124 w 12184637"/>
              <a:gd name="connsiteY46234" fmla="*/ 3531557 h 4608812"/>
              <a:gd name="connsiteX46235" fmla="*/ 9509304 w 12184637"/>
              <a:gd name="connsiteY46235" fmla="*/ 3599806 h 4608812"/>
              <a:gd name="connsiteX46236" fmla="*/ 9574755 w 12184637"/>
              <a:gd name="connsiteY46236" fmla="*/ 3531999 h 4608812"/>
              <a:gd name="connsiteX46237" fmla="*/ 9574608 w 12184637"/>
              <a:gd name="connsiteY46237" fmla="*/ 3524122 h 4608812"/>
              <a:gd name="connsiteX46238" fmla="*/ 9566731 w 12184637"/>
              <a:gd name="connsiteY46238" fmla="*/ 3524269 h 4608812"/>
              <a:gd name="connsiteX46239" fmla="*/ 9501279 w 12184637"/>
              <a:gd name="connsiteY46239" fmla="*/ 3592076 h 4608812"/>
              <a:gd name="connsiteX46240" fmla="*/ 9501427 w 12184637"/>
              <a:gd name="connsiteY46240" fmla="*/ 3599953 h 4608812"/>
              <a:gd name="connsiteX46241" fmla="*/ 9505328 w 12184637"/>
              <a:gd name="connsiteY46241" fmla="*/ 3601500 h 4608812"/>
              <a:gd name="connsiteX46242" fmla="*/ 9509304 w 12184637"/>
              <a:gd name="connsiteY46242" fmla="*/ 3599806 h 4608812"/>
              <a:gd name="connsiteX46243" fmla="*/ 9442307 w 12184637"/>
              <a:gd name="connsiteY46243" fmla="*/ 3654876 h 4608812"/>
              <a:gd name="connsiteX46244" fmla="*/ 9508863 w 12184637"/>
              <a:gd name="connsiteY46244" fmla="*/ 3600248 h 4608812"/>
              <a:gd name="connsiteX46245" fmla="*/ 9509599 w 12184637"/>
              <a:gd name="connsiteY46245" fmla="*/ 3592370 h 4608812"/>
              <a:gd name="connsiteX46246" fmla="*/ 9501721 w 12184637"/>
              <a:gd name="connsiteY46246" fmla="*/ 3591634 h 4608812"/>
              <a:gd name="connsiteX46247" fmla="*/ 9435166 w 12184637"/>
              <a:gd name="connsiteY46247" fmla="*/ 3646263 h 4608812"/>
              <a:gd name="connsiteX46248" fmla="*/ 9434429 w 12184637"/>
              <a:gd name="connsiteY46248" fmla="*/ 3654140 h 4608812"/>
              <a:gd name="connsiteX46249" fmla="*/ 9438773 w 12184637"/>
              <a:gd name="connsiteY46249" fmla="*/ 3656201 h 4608812"/>
              <a:gd name="connsiteX46250" fmla="*/ 9442307 w 12184637"/>
              <a:gd name="connsiteY46250" fmla="*/ 3654876 h 4608812"/>
              <a:gd name="connsiteX46251" fmla="*/ 8791846 w 12184637"/>
              <a:gd name="connsiteY46251" fmla="*/ 1555584 h 4608812"/>
              <a:gd name="connsiteX46252" fmla="*/ 8799135 w 12184637"/>
              <a:gd name="connsiteY46252" fmla="*/ 1505815 h 4608812"/>
              <a:gd name="connsiteX46253" fmla="*/ 8794423 w 12184637"/>
              <a:gd name="connsiteY46253" fmla="*/ 1499484 h 4608812"/>
              <a:gd name="connsiteX46254" fmla="*/ 8788092 w 12184637"/>
              <a:gd name="connsiteY46254" fmla="*/ 1504196 h 4608812"/>
              <a:gd name="connsiteX46255" fmla="*/ 8780803 w 12184637"/>
              <a:gd name="connsiteY46255" fmla="*/ 1553965 h 4608812"/>
              <a:gd name="connsiteX46256" fmla="*/ 8785515 w 12184637"/>
              <a:gd name="connsiteY46256" fmla="*/ 1560296 h 4608812"/>
              <a:gd name="connsiteX46257" fmla="*/ 8786398 w 12184637"/>
              <a:gd name="connsiteY46257" fmla="*/ 1560370 h 4608812"/>
              <a:gd name="connsiteX46258" fmla="*/ 8791846 w 12184637"/>
              <a:gd name="connsiteY46258" fmla="*/ 1555584 h 4608812"/>
              <a:gd name="connsiteX46259" fmla="*/ 8792804 w 12184637"/>
              <a:gd name="connsiteY46259" fmla="*/ 1622655 h 4608812"/>
              <a:gd name="connsiteX46260" fmla="*/ 8797810 w 12184637"/>
              <a:gd name="connsiteY46260" fmla="*/ 1616545 h 4608812"/>
              <a:gd name="connsiteX46261" fmla="*/ 8791920 w 12184637"/>
              <a:gd name="connsiteY46261" fmla="*/ 1554186 h 4608812"/>
              <a:gd name="connsiteX46262" fmla="*/ 8785809 w 12184637"/>
              <a:gd name="connsiteY46262" fmla="*/ 1549179 h 4608812"/>
              <a:gd name="connsiteX46263" fmla="*/ 8780803 w 12184637"/>
              <a:gd name="connsiteY46263" fmla="*/ 1555290 h 4608812"/>
              <a:gd name="connsiteX46264" fmla="*/ 8786692 w 12184637"/>
              <a:gd name="connsiteY46264" fmla="*/ 1617649 h 4608812"/>
              <a:gd name="connsiteX46265" fmla="*/ 8792288 w 12184637"/>
              <a:gd name="connsiteY46265" fmla="*/ 1622655 h 4608812"/>
              <a:gd name="connsiteX46266" fmla="*/ 8792804 w 12184637"/>
              <a:gd name="connsiteY46266" fmla="*/ 1622655 h 4608812"/>
              <a:gd name="connsiteX46267" fmla="*/ 8808779 w 12184637"/>
              <a:gd name="connsiteY46267" fmla="*/ 1692671 h 4608812"/>
              <a:gd name="connsiteX46268" fmla="*/ 8813050 w 12184637"/>
              <a:gd name="connsiteY46268" fmla="*/ 1686045 h 4608812"/>
              <a:gd name="connsiteX46269" fmla="*/ 8797662 w 12184637"/>
              <a:gd name="connsiteY46269" fmla="*/ 1615956 h 4608812"/>
              <a:gd name="connsiteX46270" fmla="*/ 8791037 w 12184637"/>
              <a:gd name="connsiteY46270" fmla="*/ 1611685 h 4608812"/>
              <a:gd name="connsiteX46271" fmla="*/ 8786766 w 12184637"/>
              <a:gd name="connsiteY46271" fmla="*/ 1618311 h 4608812"/>
              <a:gd name="connsiteX46272" fmla="*/ 8802154 w 12184637"/>
              <a:gd name="connsiteY46272" fmla="*/ 1688401 h 4608812"/>
              <a:gd name="connsiteX46273" fmla="*/ 8807602 w 12184637"/>
              <a:gd name="connsiteY46273" fmla="*/ 1692745 h 4608812"/>
              <a:gd name="connsiteX46274" fmla="*/ 8808779 w 12184637"/>
              <a:gd name="connsiteY46274" fmla="*/ 1692671 h 4608812"/>
              <a:gd name="connsiteX46275" fmla="*/ 8830056 w 12184637"/>
              <a:gd name="connsiteY46275" fmla="*/ 1765411 h 4608812"/>
              <a:gd name="connsiteX46276" fmla="*/ 8833885 w 12184637"/>
              <a:gd name="connsiteY46276" fmla="*/ 1758490 h 4608812"/>
              <a:gd name="connsiteX46277" fmla="*/ 8812976 w 12184637"/>
              <a:gd name="connsiteY46277" fmla="*/ 1685677 h 4608812"/>
              <a:gd name="connsiteX46278" fmla="*/ 8806055 w 12184637"/>
              <a:gd name="connsiteY46278" fmla="*/ 1681848 h 4608812"/>
              <a:gd name="connsiteX46279" fmla="*/ 8802227 w 12184637"/>
              <a:gd name="connsiteY46279" fmla="*/ 1688769 h 4608812"/>
              <a:gd name="connsiteX46280" fmla="*/ 8823136 w 12184637"/>
              <a:gd name="connsiteY46280" fmla="*/ 1761582 h 4608812"/>
              <a:gd name="connsiteX46281" fmla="*/ 8828511 w 12184637"/>
              <a:gd name="connsiteY46281" fmla="*/ 1765632 h 4608812"/>
              <a:gd name="connsiteX46282" fmla="*/ 8830056 w 12184637"/>
              <a:gd name="connsiteY46282" fmla="*/ 1765411 h 4608812"/>
              <a:gd name="connsiteX46283" fmla="*/ 8854867 w 12184637"/>
              <a:gd name="connsiteY46283" fmla="*/ 1838003 h 4608812"/>
              <a:gd name="connsiteX46284" fmla="*/ 8858401 w 12184637"/>
              <a:gd name="connsiteY46284" fmla="*/ 1830935 h 4608812"/>
              <a:gd name="connsiteX46285" fmla="*/ 8833885 w 12184637"/>
              <a:gd name="connsiteY46285" fmla="*/ 1758269 h 4608812"/>
              <a:gd name="connsiteX46286" fmla="*/ 8826818 w 12184637"/>
              <a:gd name="connsiteY46286" fmla="*/ 1754735 h 4608812"/>
              <a:gd name="connsiteX46287" fmla="*/ 8823284 w 12184637"/>
              <a:gd name="connsiteY46287" fmla="*/ 1761803 h 4608812"/>
              <a:gd name="connsiteX46288" fmla="*/ 8847800 w 12184637"/>
              <a:gd name="connsiteY46288" fmla="*/ 1834469 h 4608812"/>
              <a:gd name="connsiteX46289" fmla="*/ 8853101 w 12184637"/>
              <a:gd name="connsiteY46289" fmla="*/ 1838298 h 4608812"/>
              <a:gd name="connsiteX46290" fmla="*/ 8854867 w 12184637"/>
              <a:gd name="connsiteY46290" fmla="*/ 1838003 h 4608812"/>
              <a:gd name="connsiteX46291" fmla="*/ 8881225 w 12184637"/>
              <a:gd name="connsiteY46291" fmla="*/ 1907356 h 4608812"/>
              <a:gd name="connsiteX46292" fmla="*/ 8884464 w 12184637"/>
              <a:gd name="connsiteY46292" fmla="*/ 1900215 h 4608812"/>
              <a:gd name="connsiteX46293" fmla="*/ 8858328 w 12184637"/>
              <a:gd name="connsiteY46293" fmla="*/ 1830788 h 4608812"/>
              <a:gd name="connsiteX46294" fmla="*/ 8851186 w 12184637"/>
              <a:gd name="connsiteY46294" fmla="*/ 1827549 h 4608812"/>
              <a:gd name="connsiteX46295" fmla="*/ 8847947 w 12184637"/>
              <a:gd name="connsiteY46295" fmla="*/ 1834690 h 4608812"/>
              <a:gd name="connsiteX46296" fmla="*/ 8874083 w 12184637"/>
              <a:gd name="connsiteY46296" fmla="*/ 1904117 h 4608812"/>
              <a:gd name="connsiteX46297" fmla="*/ 8879311 w 12184637"/>
              <a:gd name="connsiteY46297" fmla="*/ 1907724 h 4608812"/>
              <a:gd name="connsiteX46298" fmla="*/ 8881225 w 12184637"/>
              <a:gd name="connsiteY46298" fmla="*/ 1907356 h 4608812"/>
              <a:gd name="connsiteX46299" fmla="*/ 8907067 w 12184637"/>
              <a:gd name="connsiteY46299" fmla="*/ 1970599 h 4608812"/>
              <a:gd name="connsiteX46300" fmla="*/ 8910159 w 12184637"/>
              <a:gd name="connsiteY46300" fmla="*/ 1963310 h 4608812"/>
              <a:gd name="connsiteX46301" fmla="*/ 8884390 w 12184637"/>
              <a:gd name="connsiteY46301" fmla="*/ 1900067 h 4608812"/>
              <a:gd name="connsiteX46302" fmla="*/ 8877102 w 12184637"/>
              <a:gd name="connsiteY46302" fmla="*/ 1896975 h 4608812"/>
              <a:gd name="connsiteX46303" fmla="*/ 8874009 w 12184637"/>
              <a:gd name="connsiteY46303" fmla="*/ 1904264 h 4608812"/>
              <a:gd name="connsiteX46304" fmla="*/ 8899777 w 12184637"/>
              <a:gd name="connsiteY46304" fmla="*/ 1967506 h 4608812"/>
              <a:gd name="connsiteX46305" fmla="*/ 8905005 w 12184637"/>
              <a:gd name="connsiteY46305" fmla="*/ 1970967 h 4608812"/>
              <a:gd name="connsiteX46306" fmla="*/ 8907067 w 12184637"/>
              <a:gd name="connsiteY46306" fmla="*/ 1970599 h 4608812"/>
              <a:gd name="connsiteX46307" fmla="*/ 8930479 w 12184637"/>
              <a:gd name="connsiteY46307" fmla="*/ 2024638 h 4608812"/>
              <a:gd name="connsiteX46308" fmla="*/ 8933424 w 12184637"/>
              <a:gd name="connsiteY46308" fmla="*/ 2017276 h 4608812"/>
              <a:gd name="connsiteX46309" fmla="*/ 8910159 w 12184637"/>
              <a:gd name="connsiteY46309" fmla="*/ 1963163 h 4608812"/>
              <a:gd name="connsiteX46310" fmla="*/ 8902870 w 12184637"/>
              <a:gd name="connsiteY46310" fmla="*/ 1960218 h 4608812"/>
              <a:gd name="connsiteX46311" fmla="*/ 8899925 w 12184637"/>
              <a:gd name="connsiteY46311" fmla="*/ 1967506 h 4608812"/>
              <a:gd name="connsiteX46312" fmla="*/ 8923190 w 12184637"/>
              <a:gd name="connsiteY46312" fmla="*/ 2021619 h 4608812"/>
              <a:gd name="connsiteX46313" fmla="*/ 8928343 w 12184637"/>
              <a:gd name="connsiteY46313" fmla="*/ 2025006 h 4608812"/>
              <a:gd name="connsiteX46314" fmla="*/ 8930479 w 12184637"/>
              <a:gd name="connsiteY46314" fmla="*/ 2024638 h 4608812"/>
              <a:gd name="connsiteX46315" fmla="*/ 8956247 w 12184637"/>
              <a:gd name="connsiteY46315" fmla="*/ 2071389 h 4608812"/>
              <a:gd name="connsiteX46316" fmla="*/ 8958529 w 12184637"/>
              <a:gd name="connsiteY46316" fmla="*/ 2063806 h 4608812"/>
              <a:gd name="connsiteX46317" fmla="*/ 8933203 w 12184637"/>
              <a:gd name="connsiteY46317" fmla="*/ 2016834 h 4608812"/>
              <a:gd name="connsiteX46318" fmla="*/ 8925619 w 12184637"/>
              <a:gd name="connsiteY46318" fmla="*/ 2014552 h 4608812"/>
              <a:gd name="connsiteX46319" fmla="*/ 8923337 w 12184637"/>
              <a:gd name="connsiteY46319" fmla="*/ 2022135 h 4608812"/>
              <a:gd name="connsiteX46320" fmla="*/ 8948663 w 12184637"/>
              <a:gd name="connsiteY46320" fmla="*/ 2069106 h 4608812"/>
              <a:gd name="connsiteX46321" fmla="*/ 8953596 w 12184637"/>
              <a:gd name="connsiteY46321" fmla="*/ 2072051 h 4608812"/>
              <a:gd name="connsiteX46322" fmla="*/ 8956247 w 12184637"/>
              <a:gd name="connsiteY46322" fmla="*/ 2071389 h 4608812"/>
              <a:gd name="connsiteX46323" fmla="*/ 8989082 w 12184637"/>
              <a:gd name="connsiteY46323" fmla="*/ 2112839 h 4608812"/>
              <a:gd name="connsiteX46324" fmla="*/ 8990113 w 12184637"/>
              <a:gd name="connsiteY46324" fmla="*/ 2105035 h 4608812"/>
              <a:gd name="connsiteX46325" fmla="*/ 8958087 w 12184637"/>
              <a:gd name="connsiteY46325" fmla="*/ 2063143 h 4608812"/>
              <a:gd name="connsiteX46326" fmla="*/ 8950284 w 12184637"/>
              <a:gd name="connsiteY46326" fmla="*/ 2062112 h 4608812"/>
              <a:gd name="connsiteX46327" fmla="*/ 8949253 w 12184637"/>
              <a:gd name="connsiteY46327" fmla="*/ 2069916 h 4608812"/>
              <a:gd name="connsiteX46328" fmla="*/ 8981279 w 12184637"/>
              <a:gd name="connsiteY46328" fmla="*/ 2111808 h 4608812"/>
              <a:gd name="connsiteX46329" fmla="*/ 8985770 w 12184637"/>
              <a:gd name="connsiteY46329" fmla="*/ 2114017 h 4608812"/>
              <a:gd name="connsiteX46330" fmla="*/ 8989082 w 12184637"/>
              <a:gd name="connsiteY46330" fmla="*/ 2112839 h 4608812"/>
              <a:gd name="connsiteX46331" fmla="*/ 9040987 w 12184637"/>
              <a:gd name="connsiteY46331" fmla="*/ 2148178 h 4608812"/>
              <a:gd name="connsiteX46332" fmla="*/ 9039735 w 12184637"/>
              <a:gd name="connsiteY46332" fmla="*/ 2140374 h 4608812"/>
              <a:gd name="connsiteX46333" fmla="*/ 8988936 w 12184637"/>
              <a:gd name="connsiteY46333" fmla="*/ 2103857 h 4608812"/>
              <a:gd name="connsiteX46334" fmla="*/ 8981131 w 12184637"/>
              <a:gd name="connsiteY46334" fmla="*/ 2105108 h 4608812"/>
              <a:gd name="connsiteX46335" fmla="*/ 8982383 w 12184637"/>
              <a:gd name="connsiteY46335" fmla="*/ 2112912 h 4608812"/>
              <a:gd name="connsiteX46336" fmla="*/ 9033183 w 12184637"/>
              <a:gd name="connsiteY46336" fmla="*/ 2149429 h 4608812"/>
              <a:gd name="connsiteX46337" fmla="*/ 9036496 w 12184637"/>
              <a:gd name="connsiteY46337" fmla="*/ 2150460 h 4608812"/>
              <a:gd name="connsiteX46338" fmla="*/ 9040987 w 12184637"/>
              <a:gd name="connsiteY46338" fmla="*/ 2148178 h 4608812"/>
              <a:gd name="connsiteX46339" fmla="*/ 8713659 w 12184637"/>
              <a:gd name="connsiteY46339" fmla="*/ 2636373 h 4608812"/>
              <a:gd name="connsiteX46340" fmla="*/ 8762691 w 12184637"/>
              <a:gd name="connsiteY46340" fmla="*/ 2627170 h 4608812"/>
              <a:gd name="connsiteX46341" fmla="*/ 8767109 w 12184637"/>
              <a:gd name="connsiteY46341" fmla="*/ 2620691 h 4608812"/>
              <a:gd name="connsiteX46342" fmla="*/ 8760630 w 12184637"/>
              <a:gd name="connsiteY46342" fmla="*/ 2616274 h 4608812"/>
              <a:gd name="connsiteX46343" fmla="*/ 8711597 w 12184637"/>
              <a:gd name="connsiteY46343" fmla="*/ 2625477 h 4608812"/>
              <a:gd name="connsiteX46344" fmla="*/ 8707180 w 12184637"/>
              <a:gd name="connsiteY46344" fmla="*/ 2631956 h 4608812"/>
              <a:gd name="connsiteX46345" fmla="*/ 8712702 w 12184637"/>
              <a:gd name="connsiteY46345" fmla="*/ 2636520 h 4608812"/>
              <a:gd name="connsiteX46346" fmla="*/ 8713659 w 12184637"/>
              <a:gd name="connsiteY46346" fmla="*/ 2636373 h 4608812"/>
              <a:gd name="connsiteX46347" fmla="*/ 8651668 w 12184637"/>
              <a:gd name="connsiteY46347" fmla="*/ 2653085 h 4608812"/>
              <a:gd name="connsiteX46348" fmla="*/ 8714100 w 12184637"/>
              <a:gd name="connsiteY46348" fmla="*/ 2636299 h 4608812"/>
              <a:gd name="connsiteX46349" fmla="*/ 8718002 w 12184637"/>
              <a:gd name="connsiteY46349" fmla="*/ 2629452 h 4608812"/>
              <a:gd name="connsiteX46350" fmla="*/ 8711155 w 12184637"/>
              <a:gd name="connsiteY46350" fmla="*/ 2625550 h 4608812"/>
              <a:gd name="connsiteX46351" fmla="*/ 8648723 w 12184637"/>
              <a:gd name="connsiteY46351" fmla="*/ 2642337 h 4608812"/>
              <a:gd name="connsiteX46352" fmla="*/ 8644820 w 12184637"/>
              <a:gd name="connsiteY46352" fmla="*/ 2649183 h 4608812"/>
              <a:gd name="connsiteX46353" fmla="*/ 8650269 w 12184637"/>
              <a:gd name="connsiteY46353" fmla="*/ 2653307 h 4608812"/>
              <a:gd name="connsiteX46354" fmla="*/ 8651668 w 12184637"/>
              <a:gd name="connsiteY46354" fmla="*/ 2653085 h 4608812"/>
              <a:gd name="connsiteX46355" fmla="*/ 8577823 w 12184637"/>
              <a:gd name="connsiteY46355" fmla="*/ 2680032 h 4608812"/>
              <a:gd name="connsiteX46356" fmla="*/ 8652110 w 12184637"/>
              <a:gd name="connsiteY46356" fmla="*/ 2652865 h 4608812"/>
              <a:gd name="connsiteX46357" fmla="*/ 8655423 w 12184637"/>
              <a:gd name="connsiteY46357" fmla="*/ 2645723 h 4608812"/>
              <a:gd name="connsiteX46358" fmla="*/ 8648281 w 12184637"/>
              <a:gd name="connsiteY46358" fmla="*/ 2642410 h 4608812"/>
              <a:gd name="connsiteX46359" fmla="*/ 8573995 w 12184637"/>
              <a:gd name="connsiteY46359" fmla="*/ 2669577 h 4608812"/>
              <a:gd name="connsiteX46360" fmla="*/ 8570682 w 12184637"/>
              <a:gd name="connsiteY46360" fmla="*/ 2676719 h 4608812"/>
              <a:gd name="connsiteX46361" fmla="*/ 8575983 w 12184637"/>
              <a:gd name="connsiteY46361" fmla="*/ 2680400 h 4608812"/>
              <a:gd name="connsiteX46362" fmla="*/ 8577823 w 12184637"/>
              <a:gd name="connsiteY46362" fmla="*/ 2680032 h 4608812"/>
              <a:gd name="connsiteX46363" fmla="*/ 8463707 w 12184637"/>
              <a:gd name="connsiteY46363" fmla="*/ 2727371 h 4608812"/>
              <a:gd name="connsiteX46364" fmla="*/ 8578118 w 12184637"/>
              <a:gd name="connsiteY46364" fmla="*/ 2679958 h 4608812"/>
              <a:gd name="connsiteX46365" fmla="*/ 8581137 w 12184637"/>
              <a:gd name="connsiteY46365" fmla="*/ 2672669 h 4608812"/>
              <a:gd name="connsiteX46366" fmla="*/ 8573848 w 12184637"/>
              <a:gd name="connsiteY46366" fmla="*/ 2669651 h 4608812"/>
              <a:gd name="connsiteX46367" fmla="*/ 8459438 w 12184637"/>
              <a:gd name="connsiteY46367" fmla="*/ 2717064 h 4608812"/>
              <a:gd name="connsiteX46368" fmla="*/ 8456419 w 12184637"/>
              <a:gd name="connsiteY46368" fmla="*/ 2724353 h 4608812"/>
              <a:gd name="connsiteX46369" fmla="*/ 8461573 w 12184637"/>
              <a:gd name="connsiteY46369" fmla="*/ 2727813 h 4608812"/>
              <a:gd name="connsiteX46370" fmla="*/ 8463707 w 12184637"/>
              <a:gd name="connsiteY46370" fmla="*/ 2727371 h 4608812"/>
              <a:gd name="connsiteX46371" fmla="*/ 10228382 w 12184637"/>
              <a:gd name="connsiteY46371" fmla="*/ 1840212 h 4608812"/>
              <a:gd name="connsiteX46372" fmla="*/ 10274618 w 12184637"/>
              <a:gd name="connsiteY46372" fmla="*/ 1824530 h 4608812"/>
              <a:gd name="connsiteX46373" fmla="*/ 10278078 w 12184637"/>
              <a:gd name="connsiteY46373" fmla="*/ 1817462 h 4608812"/>
              <a:gd name="connsiteX46374" fmla="*/ 10271009 w 12184637"/>
              <a:gd name="connsiteY46374" fmla="*/ 1814002 h 4608812"/>
              <a:gd name="connsiteX46375" fmla="*/ 10224775 w 12184637"/>
              <a:gd name="connsiteY46375" fmla="*/ 1829684 h 4608812"/>
              <a:gd name="connsiteX46376" fmla="*/ 10221314 w 12184637"/>
              <a:gd name="connsiteY46376" fmla="*/ 1836751 h 4608812"/>
              <a:gd name="connsiteX46377" fmla="*/ 10226615 w 12184637"/>
              <a:gd name="connsiteY46377" fmla="*/ 1840506 h 4608812"/>
              <a:gd name="connsiteX46378" fmla="*/ 10228382 w 12184637"/>
              <a:gd name="connsiteY46378" fmla="*/ 1840212 h 4608812"/>
              <a:gd name="connsiteX46379" fmla="*/ 10169484 w 12184637"/>
              <a:gd name="connsiteY46379" fmla="*/ 1864876 h 4608812"/>
              <a:gd name="connsiteX46380" fmla="*/ 10228750 w 12184637"/>
              <a:gd name="connsiteY46380" fmla="*/ 1840065 h 4608812"/>
              <a:gd name="connsiteX46381" fmla="*/ 10231768 w 12184637"/>
              <a:gd name="connsiteY46381" fmla="*/ 1832776 h 4608812"/>
              <a:gd name="connsiteX46382" fmla="*/ 10224480 w 12184637"/>
              <a:gd name="connsiteY46382" fmla="*/ 1829757 h 4608812"/>
              <a:gd name="connsiteX46383" fmla="*/ 10165213 w 12184637"/>
              <a:gd name="connsiteY46383" fmla="*/ 1854568 h 4608812"/>
              <a:gd name="connsiteX46384" fmla="*/ 10162195 w 12184637"/>
              <a:gd name="connsiteY46384" fmla="*/ 1861857 h 4608812"/>
              <a:gd name="connsiteX46385" fmla="*/ 10167348 w 12184637"/>
              <a:gd name="connsiteY46385" fmla="*/ 1865317 h 4608812"/>
              <a:gd name="connsiteX46386" fmla="*/ 10169484 w 12184637"/>
              <a:gd name="connsiteY46386" fmla="*/ 1864876 h 4608812"/>
              <a:gd name="connsiteX46387" fmla="*/ 10098952 w 12184637"/>
              <a:gd name="connsiteY46387" fmla="*/ 1902497 h 4608812"/>
              <a:gd name="connsiteX46388" fmla="*/ 10169925 w 12184637"/>
              <a:gd name="connsiteY46388" fmla="*/ 1864655 h 4608812"/>
              <a:gd name="connsiteX46389" fmla="*/ 10172208 w 12184637"/>
              <a:gd name="connsiteY46389" fmla="*/ 1857145 h 4608812"/>
              <a:gd name="connsiteX46390" fmla="*/ 10164698 w 12184637"/>
              <a:gd name="connsiteY46390" fmla="*/ 1854863 h 4608812"/>
              <a:gd name="connsiteX46391" fmla="*/ 10093725 w 12184637"/>
              <a:gd name="connsiteY46391" fmla="*/ 1892705 h 4608812"/>
              <a:gd name="connsiteX46392" fmla="*/ 10091443 w 12184637"/>
              <a:gd name="connsiteY46392" fmla="*/ 1900215 h 4608812"/>
              <a:gd name="connsiteX46393" fmla="*/ 10096375 w 12184637"/>
              <a:gd name="connsiteY46393" fmla="*/ 1903160 h 4608812"/>
              <a:gd name="connsiteX46394" fmla="*/ 10098952 w 12184637"/>
              <a:gd name="connsiteY46394" fmla="*/ 1902497 h 4608812"/>
              <a:gd name="connsiteX46395" fmla="*/ 9989990 w 12184637"/>
              <a:gd name="connsiteY46395" fmla="*/ 1971040 h 4608812"/>
              <a:gd name="connsiteX46396" fmla="*/ 10099320 w 12184637"/>
              <a:gd name="connsiteY46396" fmla="*/ 1902276 h 4608812"/>
              <a:gd name="connsiteX46397" fmla="*/ 10101087 w 12184637"/>
              <a:gd name="connsiteY46397" fmla="*/ 1894619 h 4608812"/>
              <a:gd name="connsiteX46398" fmla="*/ 10093430 w 12184637"/>
              <a:gd name="connsiteY46398" fmla="*/ 1892852 h 4608812"/>
              <a:gd name="connsiteX46399" fmla="*/ 9984100 w 12184637"/>
              <a:gd name="connsiteY46399" fmla="*/ 1961616 h 4608812"/>
              <a:gd name="connsiteX46400" fmla="*/ 9982333 w 12184637"/>
              <a:gd name="connsiteY46400" fmla="*/ 1969273 h 4608812"/>
              <a:gd name="connsiteX46401" fmla="*/ 9987119 w 12184637"/>
              <a:gd name="connsiteY46401" fmla="*/ 1971850 h 4608812"/>
              <a:gd name="connsiteX46402" fmla="*/ 9989990 w 12184637"/>
              <a:gd name="connsiteY46402" fmla="*/ 1971040 h 4608812"/>
              <a:gd name="connsiteX46403" fmla="*/ 9992198 w 12184637"/>
              <a:gd name="connsiteY46403" fmla="*/ 1968390 h 4608812"/>
              <a:gd name="connsiteX46404" fmla="*/ 9989107 w 12184637"/>
              <a:gd name="connsiteY46404" fmla="*/ 1961175 h 4608812"/>
              <a:gd name="connsiteX46405" fmla="*/ 9958479 w 12184637"/>
              <a:gd name="connsiteY46405" fmla="*/ 1948880 h 4608812"/>
              <a:gd name="connsiteX46406" fmla="*/ 9951264 w 12184637"/>
              <a:gd name="connsiteY46406" fmla="*/ 1951972 h 4608812"/>
              <a:gd name="connsiteX46407" fmla="*/ 9954357 w 12184637"/>
              <a:gd name="connsiteY46407" fmla="*/ 1959187 h 4608812"/>
              <a:gd name="connsiteX46408" fmla="*/ 9984983 w 12184637"/>
              <a:gd name="connsiteY46408" fmla="*/ 1971482 h 4608812"/>
              <a:gd name="connsiteX46409" fmla="*/ 9987119 w 12184637"/>
              <a:gd name="connsiteY46409" fmla="*/ 1971850 h 4608812"/>
              <a:gd name="connsiteX46410" fmla="*/ 9992198 w 12184637"/>
              <a:gd name="connsiteY46410" fmla="*/ 1968390 h 4608812"/>
              <a:gd name="connsiteX46411" fmla="*/ 9961130 w 12184637"/>
              <a:gd name="connsiteY46411" fmla="*/ 1955874 h 4608812"/>
              <a:gd name="connsiteX46412" fmla="*/ 9957522 w 12184637"/>
              <a:gd name="connsiteY46412" fmla="*/ 1948438 h 4608812"/>
              <a:gd name="connsiteX46413" fmla="*/ 9950307 w 12184637"/>
              <a:gd name="connsiteY46413" fmla="*/ 1951604 h 4608812"/>
              <a:gd name="connsiteX46414" fmla="*/ 9953472 w 12184637"/>
              <a:gd name="connsiteY46414" fmla="*/ 1958819 h 4608812"/>
              <a:gd name="connsiteX46415" fmla="*/ 9954430 w 12184637"/>
              <a:gd name="connsiteY46415" fmla="*/ 1959187 h 4608812"/>
              <a:gd name="connsiteX46416" fmla="*/ 9956344 w 12184637"/>
              <a:gd name="connsiteY46416" fmla="*/ 1959555 h 4608812"/>
              <a:gd name="connsiteX46417" fmla="*/ 9961130 w 12184637"/>
              <a:gd name="connsiteY46417" fmla="*/ 1955874 h 4608812"/>
              <a:gd name="connsiteX46418" fmla="*/ 7622710 w 12184637"/>
              <a:gd name="connsiteY46418" fmla="*/ 2732083 h 4608812"/>
              <a:gd name="connsiteX46419" fmla="*/ 7622710 w 12184637"/>
              <a:gd name="connsiteY46419" fmla="*/ 2724206 h 4608812"/>
              <a:gd name="connsiteX46420" fmla="*/ 7588328 w 12184637"/>
              <a:gd name="connsiteY46420" fmla="*/ 2689824 h 4608812"/>
              <a:gd name="connsiteX46421" fmla="*/ 7580451 w 12184637"/>
              <a:gd name="connsiteY46421" fmla="*/ 2689824 h 4608812"/>
              <a:gd name="connsiteX46422" fmla="*/ 7580451 w 12184637"/>
              <a:gd name="connsiteY46422" fmla="*/ 2697701 h 4608812"/>
              <a:gd name="connsiteX46423" fmla="*/ 7614833 w 12184637"/>
              <a:gd name="connsiteY46423" fmla="*/ 2732083 h 4608812"/>
              <a:gd name="connsiteX46424" fmla="*/ 7618808 w 12184637"/>
              <a:gd name="connsiteY46424" fmla="*/ 2733703 h 4608812"/>
              <a:gd name="connsiteX46425" fmla="*/ 7622710 w 12184637"/>
              <a:gd name="connsiteY46425" fmla="*/ 2732083 h 4608812"/>
              <a:gd name="connsiteX46426" fmla="*/ 7589506 w 12184637"/>
              <a:gd name="connsiteY46426" fmla="*/ 2696008 h 4608812"/>
              <a:gd name="connsiteX46427" fmla="*/ 7586635 w 12184637"/>
              <a:gd name="connsiteY46427" fmla="*/ 2688646 h 4608812"/>
              <a:gd name="connsiteX46428" fmla="*/ 7534142 w 12184637"/>
              <a:gd name="connsiteY46428" fmla="*/ 2665896 h 4608812"/>
              <a:gd name="connsiteX46429" fmla="*/ 7526779 w 12184637"/>
              <a:gd name="connsiteY46429" fmla="*/ 2668767 h 4608812"/>
              <a:gd name="connsiteX46430" fmla="*/ 7529650 w 12184637"/>
              <a:gd name="connsiteY46430" fmla="*/ 2676130 h 4608812"/>
              <a:gd name="connsiteX46431" fmla="*/ 7582144 w 12184637"/>
              <a:gd name="connsiteY46431" fmla="*/ 2698879 h 4608812"/>
              <a:gd name="connsiteX46432" fmla="*/ 7584426 w 12184637"/>
              <a:gd name="connsiteY46432" fmla="*/ 2699321 h 4608812"/>
              <a:gd name="connsiteX46433" fmla="*/ 7589506 w 12184637"/>
              <a:gd name="connsiteY46433" fmla="*/ 2696008 h 4608812"/>
              <a:gd name="connsiteX46434" fmla="*/ 7537381 w 12184637"/>
              <a:gd name="connsiteY46434" fmla="*/ 2672154 h 4608812"/>
              <a:gd name="connsiteX46435" fmla="*/ 7533037 w 12184637"/>
              <a:gd name="connsiteY46435" fmla="*/ 2665528 h 4608812"/>
              <a:gd name="connsiteX46436" fmla="*/ 7464347 w 12184637"/>
              <a:gd name="connsiteY46436" fmla="*/ 2651245 h 4608812"/>
              <a:gd name="connsiteX46437" fmla="*/ 7457721 w 12184637"/>
              <a:gd name="connsiteY46437" fmla="*/ 2655589 h 4608812"/>
              <a:gd name="connsiteX46438" fmla="*/ 7462064 w 12184637"/>
              <a:gd name="connsiteY46438" fmla="*/ 2662215 h 4608812"/>
              <a:gd name="connsiteX46439" fmla="*/ 7530755 w 12184637"/>
              <a:gd name="connsiteY46439" fmla="*/ 2676498 h 4608812"/>
              <a:gd name="connsiteX46440" fmla="*/ 7531933 w 12184637"/>
              <a:gd name="connsiteY46440" fmla="*/ 2676645 h 4608812"/>
              <a:gd name="connsiteX46441" fmla="*/ 7537381 w 12184637"/>
              <a:gd name="connsiteY46441" fmla="*/ 2672154 h 4608812"/>
              <a:gd name="connsiteX46442" fmla="*/ 7468764 w 12184637"/>
              <a:gd name="connsiteY46442" fmla="*/ 2657282 h 4608812"/>
              <a:gd name="connsiteX46443" fmla="*/ 7463832 w 12184637"/>
              <a:gd name="connsiteY46443" fmla="*/ 2651171 h 4608812"/>
              <a:gd name="connsiteX46444" fmla="*/ 7381006 w 12184637"/>
              <a:gd name="connsiteY46444" fmla="*/ 2642337 h 4608812"/>
              <a:gd name="connsiteX46445" fmla="*/ 7374895 w 12184637"/>
              <a:gd name="connsiteY46445" fmla="*/ 2647269 h 4608812"/>
              <a:gd name="connsiteX46446" fmla="*/ 7379827 w 12184637"/>
              <a:gd name="connsiteY46446" fmla="*/ 2653380 h 4608812"/>
              <a:gd name="connsiteX46447" fmla="*/ 7462653 w 12184637"/>
              <a:gd name="connsiteY46447" fmla="*/ 2662215 h 4608812"/>
              <a:gd name="connsiteX46448" fmla="*/ 7463316 w 12184637"/>
              <a:gd name="connsiteY46448" fmla="*/ 2662215 h 4608812"/>
              <a:gd name="connsiteX46449" fmla="*/ 7468764 w 12184637"/>
              <a:gd name="connsiteY46449" fmla="*/ 2657282 h 4608812"/>
              <a:gd name="connsiteX46450" fmla="*/ 7385938 w 12184637"/>
              <a:gd name="connsiteY46450" fmla="*/ 2648300 h 4608812"/>
              <a:gd name="connsiteX46451" fmla="*/ 7380784 w 12184637"/>
              <a:gd name="connsiteY46451" fmla="*/ 2642337 h 4608812"/>
              <a:gd name="connsiteX46452" fmla="*/ 7285884 w 12184637"/>
              <a:gd name="connsiteY46452" fmla="*/ 2635711 h 4608812"/>
              <a:gd name="connsiteX46453" fmla="*/ 7279921 w 12184637"/>
              <a:gd name="connsiteY46453" fmla="*/ 2640864 h 4608812"/>
              <a:gd name="connsiteX46454" fmla="*/ 7285074 w 12184637"/>
              <a:gd name="connsiteY46454" fmla="*/ 2646828 h 4608812"/>
              <a:gd name="connsiteX46455" fmla="*/ 7379975 w 12184637"/>
              <a:gd name="connsiteY46455" fmla="*/ 2653454 h 4608812"/>
              <a:gd name="connsiteX46456" fmla="*/ 7380416 w 12184637"/>
              <a:gd name="connsiteY46456" fmla="*/ 2653454 h 4608812"/>
              <a:gd name="connsiteX46457" fmla="*/ 7385938 w 12184637"/>
              <a:gd name="connsiteY46457" fmla="*/ 2648300 h 4608812"/>
              <a:gd name="connsiteX46458" fmla="*/ 7291038 w 12184637"/>
              <a:gd name="connsiteY46458" fmla="*/ 2641674 h 4608812"/>
              <a:gd name="connsiteX46459" fmla="*/ 7285884 w 12184637"/>
              <a:gd name="connsiteY46459" fmla="*/ 2635711 h 4608812"/>
              <a:gd name="connsiteX46460" fmla="*/ 7181192 w 12184637"/>
              <a:gd name="connsiteY46460" fmla="*/ 2628127 h 4608812"/>
              <a:gd name="connsiteX46461" fmla="*/ 7175229 w 12184637"/>
              <a:gd name="connsiteY46461" fmla="*/ 2633281 h 4608812"/>
              <a:gd name="connsiteX46462" fmla="*/ 7180382 w 12184637"/>
              <a:gd name="connsiteY46462" fmla="*/ 2639244 h 4608812"/>
              <a:gd name="connsiteX46463" fmla="*/ 7285074 w 12184637"/>
              <a:gd name="connsiteY46463" fmla="*/ 2646828 h 4608812"/>
              <a:gd name="connsiteX46464" fmla="*/ 7285516 w 12184637"/>
              <a:gd name="connsiteY46464" fmla="*/ 2646828 h 4608812"/>
              <a:gd name="connsiteX46465" fmla="*/ 7291038 w 12184637"/>
              <a:gd name="connsiteY46465" fmla="*/ 2641674 h 4608812"/>
              <a:gd name="connsiteX46466" fmla="*/ 7186346 w 12184637"/>
              <a:gd name="connsiteY46466" fmla="*/ 2633944 h 4608812"/>
              <a:gd name="connsiteX46467" fmla="*/ 7181045 w 12184637"/>
              <a:gd name="connsiteY46467" fmla="*/ 2628127 h 4608812"/>
              <a:gd name="connsiteX46468" fmla="*/ 7070389 w 12184637"/>
              <a:gd name="connsiteY46468" fmla="*/ 2622679 h 4608812"/>
              <a:gd name="connsiteX46469" fmla="*/ 7064573 w 12184637"/>
              <a:gd name="connsiteY46469" fmla="*/ 2627980 h 4608812"/>
              <a:gd name="connsiteX46470" fmla="*/ 7069874 w 12184637"/>
              <a:gd name="connsiteY46470" fmla="*/ 2633796 h 4608812"/>
              <a:gd name="connsiteX46471" fmla="*/ 7180529 w 12184637"/>
              <a:gd name="connsiteY46471" fmla="*/ 2639244 h 4608812"/>
              <a:gd name="connsiteX46472" fmla="*/ 7180824 w 12184637"/>
              <a:gd name="connsiteY46472" fmla="*/ 2639244 h 4608812"/>
              <a:gd name="connsiteX46473" fmla="*/ 7186346 w 12184637"/>
              <a:gd name="connsiteY46473" fmla="*/ 2633944 h 4608812"/>
              <a:gd name="connsiteX46474" fmla="*/ 7075690 w 12184637"/>
              <a:gd name="connsiteY46474" fmla="*/ 2628274 h 4608812"/>
              <a:gd name="connsiteX46475" fmla="*/ 7070095 w 12184637"/>
              <a:gd name="connsiteY46475" fmla="*/ 2622679 h 4608812"/>
              <a:gd name="connsiteX46476" fmla="*/ 6957525 w 12184637"/>
              <a:gd name="connsiteY46476" fmla="*/ 2622458 h 4608812"/>
              <a:gd name="connsiteX46477" fmla="*/ 6957451 w 12184637"/>
              <a:gd name="connsiteY46477" fmla="*/ 2622458 h 4608812"/>
              <a:gd name="connsiteX46478" fmla="*/ 6951929 w 12184637"/>
              <a:gd name="connsiteY46478" fmla="*/ 2628054 h 4608812"/>
              <a:gd name="connsiteX46479" fmla="*/ 6957525 w 12184637"/>
              <a:gd name="connsiteY46479" fmla="*/ 2633649 h 4608812"/>
              <a:gd name="connsiteX46480" fmla="*/ 7070095 w 12184637"/>
              <a:gd name="connsiteY46480" fmla="*/ 2633870 h 4608812"/>
              <a:gd name="connsiteX46481" fmla="*/ 7070168 w 12184637"/>
              <a:gd name="connsiteY46481" fmla="*/ 2633870 h 4608812"/>
              <a:gd name="connsiteX46482" fmla="*/ 7075690 w 12184637"/>
              <a:gd name="connsiteY46482" fmla="*/ 2628274 h 4608812"/>
              <a:gd name="connsiteX46483" fmla="*/ 6847384 w 12184637"/>
              <a:gd name="connsiteY46483" fmla="*/ 2641821 h 4608812"/>
              <a:gd name="connsiteX46484" fmla="*/ 6957893 w 12184637"/>
              <a:gd name="connsiteY46484" fmla="*/ 2633649 h 4608812"/>
              <a:gd name="connsiteX46485" fmla="*/ 6963047 w 12184637"/>
              <a:gd name="connsiteY46485" fmla="*/ 2627686 h 4608812"/>
              <a:gd name="connsiteX46486" fmla="*/ 6957083 w 12184637"/>
              <a:gd name="connsiteY46486" fmla="*/ 2622532 h 4608812"/>
              <a:gd name="connsiteX46487" fmla="*/ 6846575 w 12184637"/>
              <a:gd name="connsiteY46487" fmla="*/ 2630704 h 4608812"/>
              <a:gd name="connsiteX46488" fmla="*/ 6841421 w 12184637"/>
              <a:gd name="connsiteY46488" fmla="*/ 2636668 h 4608812"/>
              <a:gd name="connsiteX46489" fmla="*/ 6847016 w 12184637"/>
              <a:gd name="connsiteY46489" fmla="*/ 2641821 h 4608812"/>
              <a:gd name="connsiteX46490" fmla="*/ 6847384 w 12184637"/>
              <a:gd name="connsiteY46490" fmla="*/ 2641821 h 4608812"/>
              <a:gd name="connsiteX46491" fmla="*/ 6743650 w 12184637"/>
              <a:gd name="connsiteY46491" fmla="*/ 2661184 h 4608812"/>
              <a:gd name="connsiteX46492" fmla="*/ 6847973 w 12184637"/>
              <a:gd name="connsiteY46492" fmla="*/ 2641674 h 4608812"/>
              <a:gd name="connsiteX46493" fmla="*/ 6852464 w 12184637"/>
              <a:gd name="connsiteY46493" fmla="*/ 2635195 h 4608812"/>
              <a:gd name="connsiteX46494" fmla="*/ 6845986 w 12184637"/>
              <a:gd name="connsiteY46494" fmla="*/ 2630704 h 4608812"/>
              <a:gd name="connsiteX46495" fmla="*/ 6741662 w 12184637"/>
              <a:gd name="connsiteY46495" fmla="*/ 2650214 h 4608812"/>
              <a:gd name="connsiteX46496" fmla="*/ 6737171 w 12184637"/>
              <a:gd name="connsiteY46496" fmla="*/ 2656693 h 4608812"/>
              <a:gd name="connsiteX46497" fmla="*/ 6742692 w 12184637"/>
              <a:gd name="connsiteY46497" fmla="*/ 2661258 h 4608812"/>
              <a:gd name="connsiteX46498" fmla="*/ 6743650 w 12184637"/>
              <a:gd name="connsiteY46498" fmla="*/ 2661184 h 4608812"/>
              <a:gd name="connsiteX46499" fmla="*/ 6647350 w 12184637"/>
              <a:gd name="connsiteY46499" fmla="*/ 2692842 h 4608812"/>
              <a:gd name="connsiteX46500" fmla="*/ 6744386 w 12184637"/>
              <a:gd name="connsiteY46500" fmla="*/ 2661037 h 4608812"/>
              <a:gd name="connsiteX46501" fmla="*/ 6747919 w 12184637"/>
              <a:gd name="connsiteY46501" fmla="*/ 2653969 h 4608812"/>
              <a:gd name="connsiteX46502" fmla="*/ 6740852 w 12184637"/>
              <a:gd name="connsiteY46502" fmla="*/ 2650435 h 4608812"/>
              <a:gd name="connsiteX46503" fmla="*/ 6643817 w 12184637"/>
              <a:gd name="connsiteY46503" fmla="*/ 2682240 h 4608812"/>
              <a:gd name="connsiteX46504" fmla="*/ 6640282 w 12184637"/>
              <a:gd name="connsiteY46504" fmla="*/ 2689308 h 4608812"/>
              <a:gd name="connsiteX46505" fmla="*/ 6645657 w 12184637"/>
              <a:gd name="connsiteY46505" fmla="*/ 2693137 h 4608812"/>
              <a:gd name="connsiteX46506" fmla="*/ 6647350 w 12184637"/>
              <a:gd name="connsiteY46506" fmla="*/ 2692842 h 4608812"/>
              <a:gd name="connsiteX46507" fmla="*/ 6559297 w 12184637"/>
              <a:gd name="connsiteY46507" fmla="*/ 2737458 h 4608812"/>
              <a:gd name="connsiteX46508" fmla="*/ 6648086 w 12184637"/>
              <a:gd name="connsiteY46508" fmla="*/ 2692548 h 4608812"/>
              <a:gd name="connsiteX46509" fmla="*/ 6650516 w 12184637"/>
              <a:gd name="connsiteY46509" fmla="*/ 2685038 h 4608812"/>
              <a:gd name="connsiteX46510" fmla="*/ 6643006 w 12184637"/>
              <a:gd name="connsiteY46510" fmla="*/ 2682608 h 4608812"/>
              <a:gd name="connsiteX46511" fmla="*/ 6554217 w 12184637"/>
              <a:gd name="connsiteY46511" fmla="*/ 2727519 h 4608812"/>
              <a:gd name="connsiteX46512" fmla="*/ 6551788 w 12184637"/>
              <a:gd name="connsiteY46512" fmla="*/ 2735028 h 4608812"/>
              <a:gd name="connsiteX46513" fmla="*/ 6556794 w 12184637"/>
              <a:gd name="connsiteY46513" fmla="*/ 2738047 h 4608812"/>
              <a:gd name="connsiteX46514" fmla="*/ 6559297 w 12184637"/>
              <a:gd name="connsiteY46514" fmla="*/ 2737458 h 4608812"/>
              <a:gd name="connsiteX46515" fmla="*/ 6480447 w 12184637"/>
              <a:gd name="connsiteY46515" fmla="*/ 2795841 h 4608812"/>
              <a:gd name="connsiteX46516" fmla="*/ 6560033 w 12184637"/>
              <a:gd name="connsiteY46516" fmla="*/ 2737016 h 4608812"/>
              <a:gd name="connsiteX46517" fmla="*/ 6561211 w 12184637"/>
              <a:gd name="connsiteY46517" fmla="*/ 2729212 h 4608812"/>
              <a:gd name="connsiteX46518" fmla="*/ 6553407 w 12184637"/>
              <a:gd name="connsiteY46518" fmla="*/ 2728034 h 4608812"/>
              <a:gd name="connsiteX46519" fmla="*/ 6473820 w 12184637"/>
              <a:gd name="connsiteY46519" fmla="*/ 2786859 h 4608812"/>
              <a:gd name="connsiteX46520" fmla="*/ 6472643 w 12184637"/>
              <a:gd name="connsiteY46520" fmla="*/ 2794663 h 4608812"/>
              <a:gd name="connsiteX46521" fmla="*/ 6477134 w 12184637"/>
              <a:gd name="connsiteY46521" fmla="*/ 2796945 h 4608812"/>
              <a:gd name="connsiteX46522" fmla="*/ 6480447 w 12184637"/>
              <a:gd name="connsiteY46522" fmla="*/ 2795841 h 4608812"/>
              <a:gd name="connsiteX46523" fmla="*/ 6411609 w 12184637"/>
              <a:gd name="connsiteY46523" fmla="*/ 2868728 h 4608812"/>
              <a:gd name="connsiteX46524" fmla="*/ 6481183 w 12184637"/>
              <a:gd name="connsiteY46524" fmla="*/ 2795178 h 4608812"/>
              <a:gd name="connsiteX46525" fmla="*/ 6480962 w 12184637"/>
              <a:gd name="connsiteY46525" fmla="*/ 2787301 h 4608812"/>
              <a:gd name="connsiteX46526" fmla="*/ 6473084 w 12184637"/>
              <a:gd name="connsiteY46526" fmla="*/ 2787521 h 4608812"/>
              <a:gd name="connsiteX46527" fmla="*/ 6403510 w 12184637"/>
              <a:gd name="connsiteY46527" fmla="*/ 2861071 h 4608812"/>
              <a:gd name="connsiteX46528" fmla="*/ 6403731 w 12184637"/>
              <a:gd name="connsiteY46528" fmla="*/ 2868949 h 4608812"/>
              <a:gd name="connsiteX46529" fmla="*/ 6407633 w 12184637"/>
              <a:gd name="connsiteY46529" fmla="*/ 2870495 h 4608812"/>
              <a:gd name="connsiteX46530" fmla="*/ 6411609 w 12184637"/>
              <a:gd name="connsiteY46530" fmla="*/ 2868728 h 4608812"/>
              <a:gd name="connsiteX46531" fmla="*/ 6359926 w 12184637"/>
              <a:gd name="connsiteY46531" fmla="*/ 2954278 h 4608812"/>
              <a:gd name="connsiteX46532" fmla="*/ 6412345 w 12184637"/>
              <a:gd name="connsiteY46532" fmla="*/ 2867771 h 4608812"/>
              <a:gd name="connsiteX46533" fmla="*/ 6410431 w 12184637"/>
              <a:gd name="connsiteY46533" fmla="*/ 2860114 h 4608812"/>
              <a:gd name="connsiteX46534" fmla="*/ 6402774 w 12184637"/>
              <a:gd name="connsiteY46534" fmla="*/ 2862028 h 4608812"/>
              <a:gd name="connsiteX46535" fmla="*/ 6350354 w 12184637"/>
              <a:gd name="connsiteY46535" fmla="*/ 2948535 h 4608812"/>
              <a:gd name="connsiteX46536" fmla="*/ 6352268 w 12184637"/>
              <a:gd name="connsiteY46536" fmla="*/ 2956192 h 4608812"/>
              <a:gd name="connsiteX46537" fmla="*/ 6355214 w 12184637"/>
              <a:gd name="connsiteY46537" fmla="*/ 2957002 h 4608812"/>
              <a:gd name="connsiteX46538" fmla="*/ 6359926 w 12184637"/>
              <a:gd name="connsiteY46538" fmla="*/ 2954278 h 4608812"/>
              <a:gd name="connsiteX46539" fmla="*/ 6332169 w 12184637"/>
              <a:gd name="connsiteY46539" fmla="*/ 3050872 h 4608812"/>
              <a:gd name="connsiteX46540" fmla="*/ 6360514 w 12184637"/>
              <a:gd name="connsiteY46540" fmla="*/ 2952953 h 4608812"/>
              <a:gd name="connsiteX46541" fmla="*/ 6356686 w 12184637"/>
              <a:gd name="connsiteY46541" fmla="*/ 2946032 h 4608812"/>
              <a:gd name="connsiteX46542" fmla="*/ 6349765 w 12184637"/>
              <a:gd name="connsiteY46542" fmla="*/ 2949861 h 4608812"/>
              <a:gd name="connsiteX46543" fmla="*/ 6321420 w 12184637"/>
              <a:gd name="connsiteY46543" fmla="*/ 3047780 h 4608812"/>
              <a:gd name="connsiteX46544" fmla="*/ 6325249 w 12184637"/>
              <a:gd name="connsiteY46544" fmla="*/ 3054700 h 4608812"/>
              <a:gd name="connsiteX46545" fmla="*/ 6326868 w 12184637"/>
              <a:gd name="connsiteY46545" fmla="*/ 3054921 h 4608812"/>
              <a:gd name="connsiteX46546" fmla="*/ 6332169 w 12184637"/>
              <a:gd name="connsiteY46546" fmla="*/ 3050872 h 4608812"/>
              <a:gd name="connsiteX46547" fmla="*/ 11167519 w 12184637"/>
              <a:gd name="connsiteY46547" fmla="*/ 1085721 h 4608812"/>
              <a:gd name="connsiteX46548" fmla="*/ 11171569 w 12184637"/>
              <a:gd name="connsiteY46548" fmla="*/ 1078948 h 4608812"/>
              <a:gd name="connsiteX46549" fmla="*/ 11159863 w 12184637"/>
              <a:gd name="connsiteY46549" fmla="*/ 1032713 h 4608812"/>
              <a:gd name="connsiteX46550" fmla="*/ 11153089 w 12184637"/>
              <a:gd name="connsiteY46550" fmla="*/ 1028663 h 4608812"/>
              <a:gd name="connsiteX46551" fmla="*/ 11149040 w 12184637"/>
              <a:gd name="connsiteY46551" fmla="*/ 1035437 h 4608812"/>
              <a:gd name="connsiteX46552" fmla="*/ 11160746 w 12184637"/>
              <a:gd name="connsiteY46552" fmla="*/ 1081672 h 4608812"/>
              <a:gd name="connsiteX46553" fmla="*/ 11166194 w 12184637"/>
              <a:gd name="connsiteY46553" fmla="*/ 1085869 h 4608812"/>
              <a:gd name="connsiteX46554" fmla="*/ 11167519 w 12184637"/>
              <a:gd name="connsiteY46554" fmla="*/ 1085721 h 4608812"/>
              <a:gd name="connsiteX46555" fmla="*/ 11171421 w 12184637"/>
              <a:gd name="connsiteY46555" fmla="*/ 1133061 h 4608812"/>
              <a:gd name="connsiteX46556" fmla="*/ 11176428 w 12184637"/>
              <a:gd name="connsiteY46556" fmla="*/ 1126950 h 4608812"/>
              <a:gd name="connsiteX46557" fmla="*/ 11171790 w 12184637"/>
              <a:gd name="connsiteY46557" fmla="*/ 1079758 h 4608812"/>
              <a:gd name="connsiteX46558" fmla="*/ 11165678 w 12184637"/>
              <a:gd name="connsiteY46558" fmla="*/ 1074751 h 4608812"/>
              <a:gd name="connsiteX46559" fmla="*/ 11160673 w 12184637"/>
              <a:gd name="connsiteY46559" fmla="*/ 1080862 h 4608812"/>
              <a:gd name="connsiteX46560" fmla="*/ 11165311 w 12184637"/>
              <a:gd name="connsiteY46560" fmla="*/ 1128055 h 4608812"/>
              <a:gd name="connsiteX46561" fmla="*/ 11170906 w 12184637"/>
              <a:gd name="connsiteY46561" fmla="*/ 1133061 h 4608812"/>
              <a:gd name="connsiteX46562" fmla="*/ 11171421 w 12184637"/>
              <a:gd name="connsiteY46562" fmla="*/ 1133061 h 4608812"/>
              <a:gd name="connsiteX46563" fmla="*/ 11172084 w 12184637"/>
              <a:gd name="connsiteY46563" fmla="*/ 1180253 h 4608812"/>
              <a:gd name="connsiteX46564" fmla="*/ 11176354 w 12184637"/>
              <a:gd name="connsiteY46564" fmla="*/ 1127981 h 4608812"/>
              <a:gd name="connsiteX46565" fmla="*/ 11171274 w 12184637"/>
              <a:gd name="connsiteY46565" fmla="*/ 1121944 h 4608812"/>
              <a:gd name="connsiteX46566" fmla="*/ 11165237 w 12184637"/>
              <a:gd name="connsiteY46566" fmla="*/ 1127024 h 4608812"/>
              <a:gd name="connsiteX46567" fmla="*/ 11160966 w 12184637"/>
              <a:gd name="connsiteY46567" fmla="*/ 1179296 h 4608812"/>
              <a:gd name="connsiteX46568" fmla="*/ 11166047 w 12184637"/>
              <a:gd name="connsiteY46568" fmla="*/ 1185334 h 4608812"/>
              <a:gd name="connsiteX46569" fmla="*/ 11166562 w 12184637"/>
              <a:gd name="connsiteY46569" fmla="*/ 1185334 h 4608812"/>
              <a:gd name="connsiteX46570" fmla="*/ 11172084 w 12184637"/>
              <a:gd name="connsiteY46570" fmla="*/ 1180253 h 4608812"/>
              <a:gd name="connsiteX46571" fmla="*/ 11159642 w 12184637"/>
              <a:gd name="connsiteY46571" fmla="*/ 1243201 h 4608812"/>
              <a:gd name="connsiteX46572" fmla="*/ 11172010 w 12184637"/>
              <a:gd name="connsiteY46572" fmla="*/ 1180842 h 4608812"/>
              <a:gd name="connsiteX46573" fmla="*/ 11167666 w 12184637"/>
              <a:gd name="connsiteY46573" fmla="*/ 1174290 h 4608812"/>
              <a:gd name="connsiteX46574" fmla="*/ 11161114 w 12184637"/>
              <a:gd name="connsiteY46574" fmla="*/ 1178634 h 4608812"/>
              <a:gd name="connsiteX46575" fmla="*/ 11148746 w 12184637"/>
              <a:gd name="connsiteY46575" fmla="*/ 1240993 h 4608812"/>
              <a:gd name="connsiteX46576" fmla="*/ 11153089 w 12184637"/>
              <a:gd name="connsiteY46576" fmla="*/ 1247545 h 4608812"/>
              <a:gd name="connsiteX46577" fmla="*/ 11154194 w 12184637"/>
              <a:gd name="connsiteY46577" fmla="*/ 1247692 h 4608812"/>
              <a:gd name="connsiteX46578" fmla="*/ 11159642 w 12184637"/>
              <a:gd name="connsiteY46578" fmla="*/ 1243201 h 4608812"/>
              <a:gd name="connsiteX46579" fmla="*/ 11139248 w 12184637"/>
              <a:gd name="connsiteY46579" fmla="*/ 1320947 h 4608812"/>
              <a:gd name="connsiteX46580" fmla="*/ 11159568 w 12184637"/>
              <a:gd name="connsiteY46580" fmla="*/ 1243569 h 4608812"/>
              <a:gd name="connsiteX46581" fmla="*/ 11155592 w 12184637"/>
              <a:gd name="connsiteY46581" fmla="*/ 1236796 h 4608812"/>
              <a:gd name="connsiteX46582" fmla="*/ 11148819 w 12184637"/>
              <a:gd name="connsiteY46582" fmla="*/ 1240772 h 4608812"/>
              <a:gd name="connsiteX46583" fmla="*/ 11128499 w 12184637"/>
              <a:gd name="connsiteY46583" fmla="*/ 1318150 h 4608812"/>
              <a:gd name="connsiteX46584" fmla="*/ 11132474 w 12184637"/>
              <a:gd name="connsiteY46584" fmla="*/ 1324923 h 4608812"/>
              <a:gd name="connsiteX46585" fmla="*/ 11133947 w 12184637"/>
              <a:gd name="connsiteY46585" fmla="*/ 1325144 h 4608812"/>
              <a:gd name="connsiteX46586" fmla="*/ 11139248 w 12184637"/>
              <a:gd name="connsiteY46586" fmla="*/ 1320947 h 4608812"/>
              <a:gd name="connsiteX46587" fmla="*/ 11111271 w 12184637"/>
              <a:gd name="connsiteY46587" fmla="*/ 1409590 h 4608812"/>
              <a:gd name="connsiteX46588" fmla="*/ 11139174 w 12184637"/>
              <a:gd name="connsiteY46588" fmla="*/ 1321168 h 4608812"/>
              <a:gd name="connsiteX46589" fmla="*/ 11135567 w 12184637"/>
              <a:gd name="connsiteY46589" fmla="*/ 1314174 h 4608812"/>
              <a:gd name="connsiteX46590" fmla="*/ 11128573 w 12184637"/>
              <a:gd name="connsiteY46590" fmla="*/ 1317782 h 4608812"/>
              <a:gd name="connsiteX46591" fmla="*/ 11100670 w 12184637"/>
              <a:gd name="connsiteY46591" fmla="*/ 1406203 h 4608812"/>
              <a:gd name="connsiteX46592" fmla="*/ 11104277 w 12184637"/>
              <a:gd name="connsiteY46592" fmla="*/ 1413197 h 4608812"/>
              <a:gd name="connsiteX46593" fmla="*/ 11105970 w 12184637"/>
              <a:gd name="connsiteY46593" fmla="*/ 1413492 h 4608812"/>
              <a:gd name="connsiteX46594" fmla="*/ 11111271 w 12184637"/>
              <a:gd name="connsiteY46594" fmla="*/ 1409590 h 4608812"/>
              <a:gd name="connsiteX46595" fmla="*/ 11075859 w 12184637"/>
              <a:gd name="connsiteY46595" fmla="*/ 1505374 h 4608812"/>
              <a:gd name="connsiteX46596" fmla="*/ 11111197 w 12184637"/>
              <a:gd name="connsiteY46596" fmla="*/ 1409811 h 4608812"/>
              <a:gd name="connsiteX46597" fmla="*/ 11107884 w 12184637"/>
              <a:gd name="connsiteY46597" fmla="*/ 1402669 h 4608812"/>
              <a:gd name="connsiteX46598" fmla="*/ 11100743 w 12184637"/>
              <a:gd name="connsiteY46598" fmla="*/ 1405982 h 4608812"/>
              <a:gd name="connsiteX46599" fmla="*/ 11065404 w 12184637"/>
              <a:gd name="connsiteY46599" fmla="*/ 1501545 h 4608812"/>
              <a:gd name="connsiteX46600" fmla="*/ 11068717 w 12184637"/>
              <a:gd name="connsiteY46600" fmla="*/ 1508687 h 4608812"/>
              <a:gd name="connsiteX46601" fmla="*/ 11070704 w 12184637"/>
              <a:gd name="connsiteY46601" fmla="*/ 1509055 h 4608812"/>
              <a:gd name="connsiteX46602" fmla="*/ 11075859 w 12184637"/>
              <a:gd name="connsiteY46602" fmla="*/ 1505374 h 4608812"/>
              <a:gd name="connsiteX46603" fmla="*/ 11035954 w 12184637"/>
              <a:gd name="connsiteY46603" fmla="*/ 1603366 h 4608812"/>
              <a:gd name="connsiteX46604" fmla="*/ 11075785 w 12184637"/>
              <a:gd name="connsiteY46604" fmla="*/ 1505594 h 4608812"/>
              <a:gd name="connsiteX46605" fmla="*/ 11072692 w 12184637"/>
              <a:gd name="connsiteY46605" fmla="*/ 1498306 h 4608812"/>
              <a:gd name="connsiteX46606" fmla="*/ 11065404 w 12184637"/>
              <a:gd name="connsiteY46606" fmla="*/ 1501398 h 4608812"/>
              <a:gd name="connsiteX46607" fmla="*/ 11025574 w 12184637"/>
              <a:gd name="connsiteY46607" fmla="*/ 1599170 h 4608812"/>
              <a:gd name="connsiteX46608" fmla="*/ 11028666 w 12184637"/>
              <a:gd name="connsiteY46608" fmla="*/ 1606458 h 4608812"/>
              <a:gd name="connsiteX46609" fmla="*/ 11030801 w 12184637"/>
              <a:gd name="connsiteY46609" fmla="*/ 1606900 h 4608812"/>
              <a:gd name="connsiteX46610" fmla="*/ 11035954 w 12184637"/>
              <a:gd name="connsiteY46610" fmla="*/ 1603366 h 4608812"/>
              <a:gd name="connsiteX46611" fmla="*/ 10994063 w 12184637"/>
              <a:gd name="connsiteY46611" fmla="*/ 1698929 h 4608812"/>
              <a:gd name="connsiteX46612" fmla="*/ 11035881 w 12184637"/>
              <a:gd name="connsiteY46612" fmla="*/ 1603513 h 4608812"/>
              <a:gd name="connsiteX46613" fmla="*/ 11033009 w 12184637"/>
              <a:gd name="connsiteY46613" fmla="*/ 1596151 h 4608812"/>
              <a:gd name="connsiteX46614" fmla="*/ 11025647 w 12184637"/>
              <a:gd name="connsiteY46614" fmla="*/ 1599022 h 4608812"/>
              <a:gd name="connsiteX46615" fmla="*/ 10983830 w 12184637"/>
              <a:gd name="connsiteY46615" fmla="*/ 1694438 h 4608812"/>
              <a:gd name="connsiteX46616" fmla="*/ 10986701 w 12184637"/>
              <a:gd name="connsiteY46616" fmla="*/ 1701800 h 4608812"/>
              <a:gd name="connsiteX46617" fmla="*/ 10988983 w 12184637"/>
              <a:gd name="connsiteY46617" fmla="*/ 1702242 h 4608812"/>
              <a:gd name="connsiteX46618" fmla="*/ 10994063 w 12184637"/>
              <a:gd name="connsiteY46618" fmla="*/ 1698929 h 4608812"/>
              <a:gd name="connsiteX46619" fmla="*/ 3762131 w 12184637"/>
              <a:gd name="connsiteY46619" fmla="*/ 3293902 h 4608812"/>
              <a:gd name="connsiteX46620" fmla="*/ 3763530 w 12184637"/>
              <a:gd name="connsiteY46620" fmla="*/ 3286171 h 4608812"/>
              <a:gd name="connsiteX46621" fmla="*/ 3745934 w 12184637"/>
              <a:gd name="connsiteY46621" fmla="*/ 3260624 h 4608812"/>
              <a:gd name="connsiteX46622" fmla="*/ 3738203 w 12184637"/>
              <a:gd name="connsiteY46622" fmla="*/ 3259152 h 4608812"/>
              <a:gd name="connsiteX46623" fmla="*/ 3736731 w 12184637"/>
              <a:gd name="connsiteY46623" fmla="*/ 3266882 h 4608812"/>
              <a:gd name="connsiteX46624" fmla="*/ 3754327 w 12184637"/>
              <a:gd name="connsiteY46624" fmla="*/ 3292429 h 4608812"/>
              <a:gd name="connsiteX46625" fmla="*/ 3758965 w 12184637"/>
              <a:gd name="connsiteY46625" fmla="*/ 3294859 h 4608812"/>
              <a:gd name="connsiteX46626" fmla="*/ 3762131 w 12184637"/>
              <a:gd name="connsiteY46626" fmla="*/ 3293902 h 4608812"/>
              <a:gd name="connsiteX46627" fmla="*/ 3742915 w 12184637"/>
              <a:gd name="connsiteY46627" fmla="*/ 3269091 h 4608812"/>
              <a:gd name="connsiteX46628" fmla="*/ 3746670 w 12184637"/>
              <a:gd name="connsiteY46628" fmla="*/ 3262170 h 4608812"/>
              <a:gd name="connsiteX46629" fmla="*/ 3744020 w 12184637"/>
              <a:gd name="connsiteY46629" fmla="*/ 3253188 h 4608812"/>
              <a:gd name="connsiteX46630" fmla="*/ 3737099 w 12184637"/>
              <a:gd name="connsiteY46630" fmla="*/ 3249433 h 4608812"/>
              <a:gd name="connsiteX46631" fmla="*/ 3733344 w 12184637"/>
              <a:gd name="connsiteY46631" fmla="*/ 3256354 h 4608812"/>
              <a:gd name="connsiteX46632" fmla="*/ 3735995 w 12184637"/>
              <a:gd name="connsiteY46632" fmla="*/ 3265336 h 4608812"/>
              <a:gd name="connsiteX46633" fmla="*/ 3741369 w 12184637"/>
              <a:gd name="connsiteY46633" fmla="*/ 3269312 h 4608812"/>
              <a:gd name="connsiteX46634" fmla="*/ 3742915 w 12184637"/>
              <a:gd name="connsiteY46634" fmla="*/ 3269091 h 4608812"/>
              <a:gd name="connsiteX46635" fmla="*/ 3739676 w 12184637"/>
              <a:gd name="connsiteY46635" fmla="*/ 3260330 h 4608812"/>
              <a:gd name="connsiteX46636" fmla="*/ 3744241 w 12184637"/>
              <a:gd name="connsiteY46636" fmla="*/ 3253924 h 4608812"/>
              <a:gd name="connsiteX46637" fmla="*/ 3734817 w 12184637"/>
              <a:gd name="connsiteY46637" fmla="*/ 3196867 h 4608812"/>
              <a:gd name="connsiteX46638" fmla="*/ 3728412 w 12184637"/>
              <a:gd name="connsiteY46638" fmla="*/ 3192302 h 4608812"/>
              <a:gd name="connsiteX46639" fmla="*/ 3723847 w 12184637"/>
              <a:gd name="connsiteY46639" fmla="*/ 3198707 h 4608812"/>
              <a:gd name="connsiteX46640" fmla="*/ 3733271 w 12184637"/>
              <a:gd name="connsiteY46640" fmla="*/ 3255765 h 4608812"/>
              <a:gd name="connsiteX46641" fmla="*/ 3738793 w 12184637"/>
              <a:gd name="connsiteY46641" fmla="*/ 3260403 h 4608812"/>
              <a:gd name="connsiteX46642" fmla="*/ 3739676 w 12184637"/>
              <a:gd name="connsiteY46642" fmla="*/ 3260330 h 4608812"/>
              <a:gd name="connsiteX46643" fmla="*/ 3729442 w 12184637"/>
              <a:gd name="connsiteY46643" fmla="*/ 3203345 h 4608812"/>
              <a:gd name="connsiteX46644" fmla="*/ 3734964 w 12184637"/>
              <a:gd name="connsiteY46644" fmla="*/ 3197676 h 4608812"/>
              <a:gd name="connsiteX46645" fmla="*/ 3733786 w 12184637"/>
              <a:gd name="connsiteY46645" fmla="*/ 3117427 h 4608812"/>
              <a:gd name="connsiteX46646" fmla="*/ 3728191 w 12184637"/>
              <a:gd name="connsiteY46646" fmla="*/ 3111905 h 4608812"/>
              <a:gd name="connsiteX46647" fmla="*/ 3728117 w 12184637"/>
              <a:gd name="connsiteY46647" fmla="*/ 3111905 h 4608812"/>
              <a:gd name="connsiteX46648" fmla="*/ 3722595 w 12184637"/>
              <a:gd name="connsiteY46648" fmla="*/ 3117574 h 4608812"/>
              <a:gd name="connsiteX46649" fmla="*/ 3723773 w 12184637"/>
              <a:gd name="connsiteY46649" fmla="*/ 3197824 h 4608812"/>
              <a:gd name="connsiteX46650" fmla="*/ 3729442 w 12184637"/>
              <a:gd name="connsiteY46650" fmla="*/ 3203345 h 4608812"/>
              <a:gd name="connsiteX46651" fmla="*/ 3729442 w 12184637"/>
              <a:gd name="connsiteY46651" fmla="*/ 3203345 h 4608812"/>
              <a:gd name="connsiteX46652" fmla="*/ 3730694 w 12184637"/>
              <a:gd name="connsiteY46652" fmla="*/ 3122507 h 4608812"/>
              <a:gd name="connsiteX46653" fmla="*/ 3733197 w 12184637"/>
              <a:gd name="connsiteY46653" fmla="*/ 3115071 h 4608812"/>
              <a:gd name="connsiteX46654" fmla="*/ 3633953 w 12184637"/>
              <a:gd name="connsiteY46654" fmla="*/ 2914742 h 4608812"/>
              <a:gd name="connsiteX46655" fmla="*/ 3626517 w 12184637"/>
              <a:gd name="connsiteY46655" fmla="*/ 2912239 h 4608812"/>
              <a:gd name="connsiteX46656" fmla="*/ 3624014 w 12184637"/>
              <a:gd name="connsiteY46656" fmla="*/ 2919675 h 4608812"/>
              <a:gd name="connsiteX46657" fmla="*/ 3723258 w 12184637"/>
              <a:gd name="connsiteY46657" fmla="*/ 3120004 h 4608812"/>
              <a:gd name="connsiteX46658" fmla="*/ 3728264 w 12184637"/>
              <a:gd name="connsiteY46658" fmla="*/ 3123096 h 4608812"/>
              <a:gd name="connsiteX46659" fmla="*/ 3730694 w 12184637"/>
              <a:gd name="connsiteY46659" fmla="*/ 3122507 h 4608812"/>
              <a:gd name="connsiteX46660" fmla="*/ 3631523 w 12184637"/>
              <a:gd name="connsiteY46660" fmla="*/ 2922105 h 4608812"/>
              <a:gd name="connsiteX46661" fmla="*/ 3633953 w 12184637"/>
              <a:gd name="connsiteY46661" fmla="*/ 2914595 h 4608812"/>
              <a:gd name="connsiteX46662" fmla="*/ 3543176 w 12184637"/>
              <a:gd name="connsiteY46662" fmla="*/ 2735838 h 4608812"/>
              <a:gd name="connsiteX46663" fmla="*/ 3535666 w 12184637"/>
              <a:gd name="connsiteY46663" fmla="*/ 2733408 h 4608812"/>
              <a:gd name="connsiteX46664" fmla="*/ 3533236 w 12184637"/>
              <a:gd name="connsiteY46664" fmla="*/ 2740918 h 4608812"/>
              <a:gd name="connsiteX46665" fmla="*/ 3624014 w 12184637"/>
              <a:gd name="connsiteY46665" fmla="*/ 2919675 h 4608812"/>
              <a:gd name="connsiteX46666" fmla="*/ 3629020 w 12184637"/>
              <a:gd name="connsiteY46666" fmla="*/ 2922694 h 4608812"/>
              <a:gd name="connsiteX46667" fmla="*/ 3631523 w 12184637"/>
              <a:gd name="connsiteY46667" fmla="*/ 2922105 h 4608812"/>
              <a:gd name="connsiteX46668" fmla="*/ 3540967 w 12184637"/>
              <a:gd name="connsiteY46668" fmla="*/ 2743274 h 4608812"/>
              <a:gd name="connsiteX46669" fmla="*/ 3543102 w 12184637"/>
              <a:gd name="connsiteY46669" fmla="*/ 2735691 h 4608812"/>
              <a:gd name="connsiteX46670" fmla="*/ 3454902 w 12184637"/>
              <a:gd name="connsiteY46670" fmla="*/ 2579683 h 4608812"/>
              <a:gd name="connsiteX46671" fmla="*/ 3447318 w 12184637"/>
              <a:gd name="connsiteY46671" fmla="*/ 2577548 h 4608812"/>
              <a:gd name="connsiteX46672" fmla="*/ 3445183 w 12184637"/>
              <a:gd name="connsiteY46672" fmla="*/ 2585131 h 4608812"/>
              <a:gd name="connsiteX46673" fmla="*/ 3533384 w 12184637"/>
              <a:gd name="connsiteY46673" fmla="*/ 2741139 h 4608812"/>
              <a:gd name="connsiteX46674" fmla="*/ 3538243 w 12184637"/>
              <a:gd name="connsiteY46674" fmla="*/ 2743937 h 4608812"/>
              <a:gd name="connsiteX46675" fmla="*/ 3540967 w 12184637"/>
              <a:gd name="connsiteY46675" fmla="*/ 2743274 h 4608812"/>
              <a:gd name="connsiteX46676" fmla="*/ 3453134 w 12184637"/>
              <a:gd name="connsiteY46676" fmla="*/ 2586972 h 4608812"/>
              <a:gd name="connsiteX46677" fmla="*/ 3454533 w 12184637"/>
              <a:gd name="connsiteY46677" fmla="*/ 2579241 h 4608812"/>
              <a:gd name="connsiteX46678" fmla="*/ 3363093 w 12184637"/>
              <a:gd name="connsiteY46678" fmla="*/ 2447162 h 4608812"/>
              <a:gd name="connsiteX46679" fmla="*/ 3355363 w 12184637"/>
              <a:gd name="connsiteY46679" fmla="*/ 2445763 h 4608812"/>
              <a:gd name="connsiteX46680" fmla="*/ 3353964 w 12184637"/>
              <a:gd name="connsiteY46680" fmla="*/ 2453493 h 4608812"/>
              <a:gd name="connsiteX46681" fmla="*/ 3445404 w 12184637"/>
              <a:gd name="connsiteY46681" fmla="*/ 2585573 h 4608812"/>
              <a:gd name="connsiteX46682" fmla="*/ 3450042 w 12184637"/>
              <a:gd name="connsiteY46682" fmla="*/ 2588003 h 4608812"/>
              <a:gd name="connsiteX46683" fmla="*/ 3453134 w 12184637"/>
              <a:gd name="connsiteY46683" fmla="*/ 2586972 h 4608812"/>
              <a:gd name="connsiteX46684" fmla="*/ 3362283 w 12184637"/>
              <a:gd name="connsiteY46684" fmla="*/ 2454450 h 4608812"/>
              <a:gd name="connsiteX46685" fmla="*/ 3362799 w 12184637"/>
              <a:gd name="connsiteY46685" fmla="*/ 2446572 h 4608812"/>
              <a:gd name="connsiteX46686" fmla="*/ 3262450 w 12184637"/>
              <a:gd name="connsiteY46686" fmla="*/ 2332236 h 4608812"/>
              <a:gd name="connsiteX46687" fmla="*/ 3254573 w 12184637"/>
              <a:gd name="connsiteY46687" fmla="*/ 2331720 h 4608812"/>
              <a:gd name="connsiteX46688" fmla="*/ 3254057 w 12184637"/>
              <a:gd name="connsiteY46688" fmla="*/ 2339598 h 4608812"/>
              <a:gd name="connsiteX46689" fmla="*/ 3354406 w 12184637"/>
              <a:gd name="connsiteY46689" fmla="*/ 2453935 h 4608812"/>
              <a:gd name="connsiteX46690" fmla="*/ 3358602 w 12184637"/>
              <a:gd name="connsiteY46690" fmla="*/ 2455849 h 4608812"/>
              <a:gd name="connsiteX46691" fmla="*/ 3362283 w 12184637"/>
              <a:gd name="connsiteY46691" fmla="*/ 2454450 h 4608812"/>
              <a:gd name="connsiteX46692" fmla="*/ 3263628 w 12184637"/>
              <a:gd name="connsiteY46692" fmla="*/ 2337389 h 4608812"/>
              <a:gd name="connsiteX46693" fmla="*/ 3285863 w 12184637"/>
              <a:gd name="connsiteY46693" fmla="*/ 2251766 h 4608812"/>
              <a:gd name="connsiteX46694" fmla="*/ 3281887 w 12184637"/>
              <a:gd name="connsiteY46694" fmla="*/ 2244992 h 4608812"/>
              <a:gd name="connsiteX46695" fmla="*/ 3275114 w 12184637"/>
              <a:gd name="connsiteY46695" fmla="*/ 2248968 h 4608812"/>
              <a:gd name="connsiteX46696" fmla="*/ 3252879 w 12184637"/>
              <a:gd name="connsiteY46696" fmla="*/ 2334592 h 4608812"/>
              <a:gd name="connsiteX46697" fmla="*/ 3256855 w 12184637"/>
              <a:gd name="connsiteY46697" fmla="*/ 2341365 h 4608812"/>
              <a:gd name="connsiteX46698" fmla="*/ 3258328 w 12184637"/>
              <a:gd name="connsiteY46698" fmla="*/ 2341512 h 4608812"/>
              <a:gd name="connsiteX46699" fmla="*/ 3263628 w 12184637"/>
              <a:gd name="connsiteY46699" fmla="*/ 2337389 h 4608812"/>
              <a:gd name="connsiteX46700" fmla="*/ 3285642 w 12184637"/>
              <a:gd name="connsiteY46700" fmla="*/ 2252354 h 4608812"/>
              <a:gd name="connsiteX46701" fmla="*/ 3321423 w 12184637"/>
              <a:gd name="connsiteY46701" fmla="*/ 2161135 h 4608812"/>
              <a:gd name="connsiteX46702" fmla="*/ 3318257 w 12184637"/>
              <a:gd name="connsiteY46702" fmla="*/ 2153920 h 4608812"/>
              <a:gd name="connsiteX46703" fmla="*/ 3311042 w 12184637"/>
              <a:gd name="connsiteY46703" fmla="*/ 2157086 h 4608812"/>
              <a:gd name="connsiteX46704" fmla="*/ 3275261 w 12184637"/>
              <a:gd name="connsiteY46704" fmla="*/ 2248305 h 4608812"/>
              <a:gd name="connsiteX46705" fmla="*/ 3278427 w 12184637"/>
              <a:gd name="connsiteY46705" fmla="*/ 2255520 h 4608812"/>
              <a:gd name="connsiteX46706" fmla="*/ 3280488 w 12184637"/>
              <a:gd name="connsiteY46706" fmla="*/ 2255888 h 4608812"/>
              <a:gd name="connsiteX46707" fmla="*/ 3285642 w 12184637"/>
              <a:gd name="connsiteY46707" fmla="*/ 2252354 h 4608812"/>
              <a:gd name="connsiteX46708" fmla="*/ 3321496 w 12184637"/>
              <a:gd name="connsiteY46708" fmla="*/ 2161135 h 4608812"/>
              <a:gd name="connsiteX46709" fmla="*/ 3360296 w 12184637"/>
              <a:gd name="connsiteY46709" fmla="*/ 2060861 h 4608812"/>
              <a:gd name="connsiteX46710" fmla="*/ 3357130 w 12184637"/>
              <a:gd name="connsiteY46710" fmla="*/ 2053645 h 4608812"/>
              <a:gd name="connsiteX46711" fmla="*/ 3349915 w 12184637"/>
              <a:gd name="connsiteY46711" fmla="*/ 2056811 h 4608812"/>
              <a:gd name="connsiteX46712" fmla="*/ 3311042 w 12184637"/>
              <a:gd name="connsiteY46712" fmla="*/ 2157160 h 4608812"/>
              <a:gd name="connsiteX46713" fmla="*/ 3314207 w 12184637"/>
              <a:gd name="connsiteY46713" fmla="*/ 2164375 h 4608812"/>
              <a:gd name="connsiteX46714" fmla="*/ 3316269 w 12184637"/>
              <a:gd name="connsiteY46714" fmla="*/ 2164743 h 4608812"/>
              <a:gd name="connsiteX46715" fmla="*/ 3321496 w 12184637"/>
              <a:gd name="connsiteY46715" fmla="*/ 2161135 h 4608812"/>
              <a:gd name="connsiteX46716" fmla="*/ 3360369 w 12184637"/>
              <a:gd name="connsiteY46716" fmla="*/ 2060566 h 4608812"/>
              <a:gd name="connsiteX46717" fmla="*/ 3395856 w 12184637"/>
              <a:gd name="connsiteY46717" fmla="*/ 1949469 h 4608812"/>
              <a:gd name="connsiteX46718" fmla="*/ 3392248 w 12184637"/>
              <a:gd name="connsiteY46718" fmla="*/ 1942474 h 4608812"/>
              <a:gd name="connsiteX46719" fmla="*/ 3385254 w 12184637"/>
              <a:gd name="connsiteY46719" fmla="*/ 1946082 h 4608812"/>
              <a:gd name="connsiteX46720" fmla="*/ 3349768 w 12184637"/>
              <a:gd name="connsiteY46720" fmla="*/ 2057179 h 4608812"/>
              <a:gd name="connsiteX46721" fmla="*/ 3353375 w 12184637"/>
              <a:gd name="connsiteY46721" fmla="*/ 2064174 h 4608812"/>
              <a:gd name="connsiteX46722" fmla="*/ 3355142 w 12184637"/>
              <a:gd name="connsiteY46722" fmla="*/ 2064468 h 4608812"/>
              <a:gd name="connsiteX46723" fmla="*/ 3360369 w 12184637"/>
              <a:gd name="connsiteY46723" fmla="*/ 2060566 h 4608812"/>
              <a:gd name="connsiteX46724" fmla="*/ 3396003 w 12184637"/>
              <a:gd name="connsiteY46724" fmla="*/ 1948880 h 4608812"/>
              <a:gd name="connsiteX46725" fmla="*/ 3421697 w 12184637"/>
              <a:gd name="connsiteY46725" fmla="*/ 1825266 h 4608812"/>
              <a:gd name="connsiteX46726" fmla="*/ 3417354 w 12184637"/>
              <a:gd name="connsiteY46726" fmla="*/ 1818640 h 4608812"/>
              <a:gd name="connsiteX46727" fmla="*/ 3410728 w 12184637"/>
              <a:gd name="connsiteY46727" fmla="*/ 1822984 h 4608812"/>
              <a:gd name="connsiteX46728" fmla="*/ 3385033 w 12184637"/>
              <a:gd name="connsiteY46728" fmla="*/ 1946597 h 4608812"/>
              <a:gd name="connsiteX46729" fmla="*/ 3389377 w 12184637"/>
              <a:gd name="connsiteY46729" fmla="*/ 1953223 h 4608812"/>
              <a:gd name="connsiteX46730" fmla="*/ 3390555 w 12184637"/>
              <a:gd name="connsiteY46730" fmla="*/ 1953371 h 4608812"/>
              <a:gd name="connsiteX46731" fmla="*/ 3396003 w 12184637"/>
              <a:gd name="connsiteY46731" fmla="*/ 1948880 h 4608812"/>
              <a:gd name="connsiteX46732" fmla="*/ 3421845 w 12184637"/>
              <a:gd name="connsiteY46732" fmla="*/ 1824604 h 4608812"/>
              <a:gd name="connsiteX46733" fmla="*/ 3433919 w 12184637"/>
              <a:gd name="connsiteY46733" fmla="*/ 1685530 h 4608812"/>
              <a:gd name="connsiteX46734" fmla="*/ 3428839 w 12184637"/>
              <a:gd name="connsiteY46734" fmla="*/ 1679492 h 4608812"/>
              <a:gd name="connsiteX46735" fmla="*/ 3422802 w 12184637"/>
              <a:gd name="connsiteY46735" fmla="*/ 1684572 h 4608812"/>
              <a:gd name="connsiteX46736" fmla="*/ 3410728 w 12184637"/>
              <a:gd name="connsiteY46736" fmla="*/ 1823647 h 4608812"/>
              <a:gd name="connsiteX46737" fmla="*/ 3415808 w 12184637"/>
              <a:gd name="connsiteY46737" fmla="*/ 1829684 h 4608812"/>
              <a:gd name="connsiteX46738" fmla="*/ 3416323 w 12184637"/>
              <a:gd name="connsiteY46738" fmla="*/ 1829684 h 4608812"/>
              <a:gd name="connsiteX46739" fmla="*/ 3421845 w 12184637"/>
              <a:gd name="connsiteY46739" fmla="*/ 1824604 h 4608812"/>
              <a:gd name="connsiteX46740" fmla="*/ 3428544 w 12184637"/>
              <a:gd name="connsiteY46740" fmla="*/ 1690683 h 4608812"/>
              <a:gd name="connsiteX46741" fmla="*/ 3433919 w 12184637"/>
              <a:gd name="connsiteY46741" fmla="*/ 1684941 h 4608812"/>
              <a:gd name="connsiteX46742" fmla="*/ 3428618 w 12184637"/>
              <a:gd name="connsiteY46742" fmla="*/ 1527755 h 4608812"/>
              <a:gd name="connsiteX46743" fmla="*/ 3422875 w 12184637"/>
              <a:gd name="connsiteY46743" fmla="*/ 1522380 h 4608812"/>
              <a:gd name="connsiteX46744" fmla="*/ 3417501 w 12184637"/>
              <a:gd name="connsiteY46744" fmla="*/ 1528123 h 4608812"/>
              <a:gd name="connsiteX46745" fmla="*/ 3422802 w 12184637"/>
              <a:gd name="connsiteY46745" fmla="*/ 1685309 h 4608812"/>
              <a:gd name="connsiteX46746" fmla="*/ 3428397 w 12184637"/>
              <a:gd name="connsiteY46746" fmla="*/ 1690683 h 4608812"/>
              <a:gd name="connsiteX46747" fmla="*/ 3428544 w 12184637"/>
              <a:gd name="connsiteY46747" fmla="*/ 1690683 h 4608812"/>
              <a:gd name="connsiteX46748" fmla="*/ 3424053 w 12184637"/>
              <a:gd name="connsiteY46748" fmla="*/ 1533424 h 4608812"/>
              <a:gd name="connsiteX46749" fmla="*/ 3428618 w 12184637"/>
              <a:gd name="connsiteY46749" fmla="*/ 1527019 h 4608812"/>
              <a:gd name="connsiteX46750" fmla="*/ 3398432 w 12184637"/>
              <a:gd name="connsiteY46750" fmla="*/ 1349072 h 4608812"/>
              <a:gd name="connsiteX46751" fmla="*/ 3392027 w 12184637"/>
              <a:gd name="connsiteY46751" fmla="*/ 1344507 h 4608812"/>
              <a:gd name="connsiteX46752" fmla="*/ 3387463 w 12184637"/>
              <a:gd name="connsiteY46752" fmla="*/ 1350912 h 4608812"/>
              <a:gd name="connsiteX46753" fmla="*/ 3417648 w 12184637"/>
              <a:gd name="connsiteY46753" fmla="*/ 1528859 h 4608812"/>
              <a:gd name="connsiteX46754" fmla="*/ 3423170 w 12184637"/>
              <a:gd name="connsiteY46754" fmla="*/ 1533498 h 4608812"/>
              <a:gd name="connsiteX46755" fmla="*/ 3424053 w 12184637"/>
              <a:gd name="connsiteY46755" fmla="*/ 1533424 h 4608812"/>
              <a:gd name="connsiteX46756" fmla="*/ 3394604 w 12184637"/>
              <a:gd name="connsiteY46756" fmla="*/ 1355256 h 4608812"/>
              <a:gd name="connsiteX46757" fmla="*/ 3398285 w 12184637"/>
              <a:gd name="connsiteY46757" fmla="*/ 1348262 h 4608812"/>
              <a:gd name="connsiteX46758" fmla="*/ 3335926 w 12184637"/>
              <a:gd name="connsiteY46758" fmla="*/ 1147197 h 4608812"/>
              <a:gd name="connsiteX46759" fmla="*/ 3328932 w 12184637"/>
              <a:gd name="connsiteY46759" fmla="*/ 1143516 h 4608812"/>
              <a:gd name="connsiteX46760" fmla="*/ 3325251 w 12184637"/>
              <a:gd name="connsiteY46760" fmla="*/ 1150510 h 4608812"/>
              <a:gd name="connsiteX46761" fmla="*/ 3387610 w 12184637"/>
              <a:gd name="connsiteY46761" fmla="*/ 1351575 h 4608812"/>
              <a:gd name="connsiteX46762" fmla="*/ 3392984 w 12184637"/>
              <a:gd name="connsiteY46762" fmla="*/ 1355477 h 4608812"/>
              <a:gd name="connsiteX46763" fmla="*/ 3394604 w 12184637"/>
              <a:gd name="connsiteY46763" fmla="*/ 1355256 h 4608812"/>
              <a:gd name="connsiteX46764" fmla="*/ 3332687 w 12184637"/>
              <a:gd name="connsiteY46764" fmla="*/ 1154044 h 4608812"/>
              <a:gd name="connsiteX46765" fmla="*/ 3335779 w 12184637"/>
              <a:gd name="connsiteY46765" fmla="*/ 1146755 h 4608812"/>
              <a:gd name="connsiteX46766" fmla="*/ 3251260 w 12184637"/>
              <a:gd name="connsiteY46766" fmla="*/ 937960 h 4608812"/>
              <a:gd name="connsiteX46767" fmla="*/ 3243971 w 12184637"/>
              <a:gd name="connsiteY46767" fmla="*/ 934867 h 4608812"/>
              <a:gd name="connsiteX46768" fmla="*/ 3240879 w 12184637"/>
              <a:gd name="connsiteY46768" fmla="*/ 942156 h 4608812"/>
              <a:gd name="connsiteX46769" fmla="*/ 3325398 w 12184637"/>
              <a:gd name="connsiteY46769" fmla="*/ 1150951 h 4608812"/>
              <a:gd name="connsiteX46770" fmla="*/ 3330626 w 12184637"/>
              <a:gd name="connsiteY46770" fmla="*/ 1154412 h 4608812"/>
              <a:gd name="connsiteX46771" fmla="*/ 3332687 w 12184637"/>
              <a:gd name="connsiteY46771" fmla="*/ 1154044 h 4608812"/>
              <a:gd name="connsiteX46772" fmla="*/ 3248462 w 12184637"/>
              <a:gd name="connsiteY46772" fmla="*/ 945175 h 4608812"/>
              <a:gd name="connsiteX46773" fmla="*/ 3251039 w 12184637"/>
              <a:gd name="connsiteY46773" fmla="*/ 937739 h 4608812"/>
              <a:gd name="connsiteX46774" fmla="*/ 3154151 w 12184637"/>
              <a:gd name="connsiteY46774" fmla="*/ 736085 h 4608812"/>
              <a:gd name="connsiteX46775" fmla="*/ 3146715 w 12184637"/>
              <a:gd name="connsiteY46775" fmla="*/ 733434 h 4608812"/>
              <a:gd name="connsiteX46776" fmla="*/ 3144138 w 12184637"/>
              <a:gd name="connsiteY46776" fmla="*/ 740870 h 4608812"/>
              <a:gd name="connsiteX46777" fmla="*/ 3241026 w 12184637"/>
              <a:gd name="connsiteY46777" fmla="*/ 942524 h 4608812"/>
              <a:gd name="connsiteX46778" fmla="*/ 3246106 w 12184637"/>
              <a:gd name="connsiteY46778" fmla="*/ 945690 h 4608812"/>
              <a:gd name="connsiteX46779" fmla="*/ 3248462 w 12184637"/>
              <a:gd name="connsiteY46779" fmla="*/ 945175 h 4608812"/>
              <a:gd name="connsiteX46780" fmla="*/ 3151868 w 12184637"/>
              <a:gd name="connsiteY46780" fmla="*/ 743300 h 4608812"/>
              <a:gd name="connsiteX46781" fmla="*/ 3154004 w 12184637"/>
              <a:gd name="connsiteY46781" fmla="*/ 735717 h 4608812"/>
              <a:gd name="connsiteX46782" fmla="*/ 3051152 w 12184637"/>
              <a:gd name="connsiteY46782" fmla="*/ 551953 h 4608812"/>
              <a:gd name="connsiteX46783" fmla="*/ 3043569 w 12184637"/>
              <a:gd name="connsiteY46783" fmla="*/ 549818 h 4608812"/>
              <a:gd name="connsiteX46784" fmla="*/ 3041434 w 12184637"/>
              <a:gd name="connsiteY46784" fmla="*/ 557401 h 4608812"/>
              <a:gd name="connsiteX46785" fmla="*/ 3144285 w 12184637"/>
              <a:gd name="connsiteY46785" fmla="*/ 741165 h 4608812"/>
              <a:gd name="connsiteX46786" fmla="*/ 3149218 w 12184637"/>
              <a:gd name="connsiteY46786" fmla="*/ 744036 h 4608812"/>
              <a:gd name="connsiteX46787" fmla="*/ 3151868 w 12184637"/>
              <a:gd name="connsiteY46787" fmla="*/ 743300 h 4608812"/>
              <a:gd name="connsiteX46788" fmla="*/ 3049385 w 12184637"/>
              <a:gd name="connsiteY46788" fmla="*/ 559315 h 4608812"/>
              <a:gd name="connsiteX46789" fmla="*/ 3050931 w 12184637"/>
              <a:gd name="connsiteY46789" fmla="*/ 551585 h 4608812"/>
              <a:gd name="connsiteX46790" fmla="*/ 2948153 w 12184637"/>
              <a:gd name="connsiteY46790" fmla="*/ 395946 h 4608812"/>
              <a:gd name="connsiteX46791" fmla="*/ 2940423 w 12184637"/>
              <a:gd name="connsiteY46791" fmla="*/ 394399 h 4608812"/>
              <a:gd name="connsiteX46792" fmla="*/ 2938877 w 12184637"/>
              <a:gd name="connsiteY46792" fmla="*/ 402130 h 4608812"/>
              <a:gd name="connsiteX46793" fmla="*/ 3041655 w 12184637"/>
              <a:gd name="connsiteY46793" fmla="*/ 557769 h 4608812"/>
              <a:gd name="connsiteX46794" fmla="*/ 3046366 w 12184637"/>
              <a:gd name="connsiteY46794" fmla="*/ 560273 h 4608812"/>
              <a:gd name="connsiteX46795" fmla="*/ 3049385 w 12184637"/>
              <a:gd name="connsiteY46795" fmla="*/ 559315 h 4608812"/>
              <a:gd name="connsiteX46796" fmla="*/ 2947122 w 12184637"/>
              <a:gd name="connsiteY46796" fmla="*/ 403308 h 4608812"/>
              <a:gd name="connsiteX46797" fmla="*/ 2947785 w 12184637"/>
              <a:gd name="connsiteY46797" fmla="*/ 395430 h 4608812"/>
              <a:gd name="connsiteX46798" fmla="*/ 2845301 w 12184637"/>
              <a:gd name="connsiteY46798" fmla="*/ 273216 h 4608812"/>
              <a:gd name="connsiteX46799" fmla="*/ 2837424 w 12184637"/>
              <a:gd name="connsiteY46799" fmla="*/ 272553 h 4608812"/>
              <a:gd name="connsiteX46800" fmla="*/ 2836761 w 12184637"/>
              <a:gd name="connsiteY46800" fmla="*/ 280431 h 4608812"/>
              <a:gd name="connsiteX46801" fmla="*/ 2939245 w 12184637"/>
              <a:gd name="connsiteY46801" fmla="*/ 402645 h 4608812"/>
              <a:gd name="connsiteX46802" fmla="*/ 2943588 w 12184637"/>
              <a:gd name="connsiteY46802" fmla="*/ 404633 h 4608812"/>
              <a:gd name="connsiteX46803" fmla="*/ 2947122 w 12184637"/>
              <a:gd name="connsiteY46803" fmla="*/ 403308 h 4608812"/>
              <a:gd name="connsiteX46804" fmla="*/ 2845375 w 12184637"/>
              <a:gd name="connsiteY46804" fmla="*/ 280357 h 4608812"/>
              <a:gd name="connsiteX46805" fmla="*/ 2844565 w 12184637"/>
              <a:gd name="connsiteY46805" fmla="*/ 272479 h 4608812"/>
              <a:gd name="connsiteX46806" fmla="*/ 2742303 w 12184637"/>
              <a:gd name="connsiteY46806" fmla="*/ 188623 h 4608812"/>
              <a:gd name="connsiteX46807" fmla="*/ 2734425 w 12184637"/>
              <a:gd name="connsiteY46807" fmla="*/ 189432 h 4608812"/>
              <a:gd name="connsiteX46808" fmla="*/ 2735235 w 12184637"/>
              <a:gd name="connsiteY46808" fmla="*/ 197310 h 4608812"/>
              <a:gd name="connsiteX46809" fmla="*/ 2837497 w 12184637"/>
              <a:gd name="connsiteY46809" fmla="*/ 281167 h 4608812"/>
              <a:gd name="connsiteX46810" fmla="*/ 2841105 w 12184637"/>
              <a:gd name="connsiteY46810" fmla="*/ 282419 h 4608812"/>
              <a:gd name="connsiteX46811" fmla="*/ 2845375 w 12184637"/>
              <a:gd name="connsiteY46811" fmla="*/ 280357 h 4608812"/>
              <a:gd name="connsiteX46812" fmla="*/ 2743922 w 12184637"/>
              <a:gd name="connsiteY46812" fmla="*/ 195028 h 4608812"/>
              <a:gd name="connsiteX46813" fmla="*/ 2740830 w 12184637"/>
              <a:gd name="connsiteY46813" fmla="*/ 187813 h 4608812"/>
              <a:gd name="connsiteX46814" fmla="*/ 2638715 w 12184637"/>
              <a:gd name="connsiteY46814" fmla="*/ 146952 h 4608812"/>
              <a:gd name="connsiteX46815" fmla="*/ 2631500 w 12184637"/>
              <a:gd name="connsiteY46815" fmla="*/ 150044 h 4608812"/>
              <a:gd name="connsiteX46816" fmla="*/ 2634592 w 12184637"/>
              <a:gd name="connsiteY46816" fmla="*/ 157259 h 4608812"/>
              <a:gd name="connsiteX46817" fmla="*/ 2736707 w 12184637"/>
              <a:gd name="connsiteY46817" fmla="*/ 198120 h 4608812"/>
              <a:gd name="connsiteX46818" fmla="*/ 2738842 w 12184637"/>
              <a:gd name="connsiteY46818" fmla="*/ 198488 h 4608812"/>
              <a:gd name="connsiteX46819" fmla="*/ 2743922 w 12184637"/>
              <a:gd name="connsiteY46819" fmla="*/ 195028 h 4608812"/>
              <a:gd name="connsiteX46820" fmla="*/ 2534833 w 12184637"/>
              <a:gd name="connsiteY46820" fmla="*/ 164253 h 4608812"/>
              <a:gd name="connsiteX46821" fmla="*/ 2637022 w 12184637"/>
              <a:gd name="connsiteY46821" fmla="*/ 157701 h 4608812"/>
              <a:gd name="connsiteX46822" fmla="*/ 2642249 w 12184637"/>
              <a:gd name="connsiteY46822" fmla="*/ 151811 h 4608812"/>
              <a:gd name="connsiteX46823" fmla="*/ 2636359 w 12184637"/>
              <a:gd name="connsiteY46823" fmla="*/ 146584 h 4608812"/>
              <a:gd name="connsiteX46824" fmla="*/ 2534170 w 12184637"/>
              <a:gd name="connsiteY46824" fmla="*/ 153136 h 4608812"/>
              <a:gd name="connsiteX46825" fmla="*/ 2528943 w 12184637"/>
              <a:gd name="connsiteY46825" fmla="*/ 159026 h 4608812"/>
              <a:gd name="connsiteX46826" fmla="*/ 2534538 w 12184637"/>
              <a:gd name="connsiteY46826" fmla="*/ 164253 h 4608812"/>
              <a:gd name="connsiteX46827" fmla="*/ 2534833 w 12184637"/>
              <a:gd name="connsiteY46827" fmla="*/ 164253 h 4608812"/>
              <a:gd name="connsiteX46828" fmla="*/ 7608428 w 12184637"/>
              <a:gd name="connsiteY46828" fmla="*/ 2773533 h 4608812"/>
              <a:gd name="connsiteX46829" fmla="*/ 7624036 w 12184637"/>
              <a:gd name="connsiteY46829" fmla="*/ 2730022 h 4608812"/>
              <a:gd name="connsiteX46830" fmla="*/ 7620648 w 12184637"/>
              <a:gd name="connsiteY46830" fmla="*/ 2722880 h 4608812"/>
              <a:gd name="connsiteX46831" fmla="*/ 7613507 w 12184637"/>
              <a:gd name="connsiteY46831" fmla="*/ 2726267 h 4608812"/>
              <a:gd name="connsiteX46832" fmla="*/ 7597899 w 12184637"/>
              <a:gd name="connsiteY46832" fmla="*/ 2769778 h 4608812"/>
              <a:gd name="connsiteX46833" fmla="*/ 7601286 w 12184637"/>
              <a:gd name="connsiteY46833" fmla="*/ 2776920 h 4608812"/>
              <a:gd name="connsiteX46834" fmla="*/ 7603200 w 12184637"/>
              <a:gd name="connsiteY46834" fmla="*/ 2777214 h 4608812"/>
              <a:gd name="connsiteX46835" fmla="*/ 7608428 w 12184637"/>
              <a:gd name="connsiteY46835" fmla="*/ 2773533 h 4608812"/>
              <a:gd name="connsiteX46836" fmla="*/ 7582291 w 12184637"/>
              <a:gd name="connsiteY46836" fmla="*/ 2809167 h 4608812"/>
              <a:gd name="connsiteX46837" fmla="*/ 7607691 w 12184637"/>
              <a:gd name="connsiteY46837" fmla="*/ 2775006 h 4608812"/>
              <a:gd name="connsiteX46838" fmla="*/ 7606513 w 12184637"/>
              <a:gd name="connsiteY46838" fmla="*/ 2767201 h 4608812"/>
              <a:gd name="connsiteX46839" fmla="*/ 7598709 w 12184637"/>
              <a:gd name="connsiteY46839" fmla="*/ 2768379 h 4608812"/>
              <a:gd name="connsiteX46840" fmla="*/ 7573309 w 12184637"/>
              <a:gd name="connsiteY46840" fmla="*/ 2802541 h 4608812"/>
              <a:gd name="connsiteX46841" fmla="*/ 7574488 w 12184637"/>
              <a:gd name="connsiteY46841" fmla="*/ 2810345 h 4608812"/>
              <a:gd name="connsiteX46842" fmla="*/ 7577874 w 12184637"/>
              <a:gd name="connsiteY46842" fmla="*/ 2811449 h 4608812"/>
              <a:gd name="connsiteX46843" fmla="*/ 7582291 w 12184637"/>
              <a:gd name="connsiteY46843" fmla="*/ 2809167 h 4608812"/>
              <a:gd name="connsiteX46844" fmla="*/ 7587372 w 12184637"/>
              <a:gd name="connsiteY46844" fmla="*/ 2855770 h 4608812"/>
              <a:gd name="connsiteX46845" fmla="*/ 7591789 w 12184637"/>
              <a:gd name="connsiteY46845" fmla="*/ 2849218 h 4608812"/>
              <a:gd name="connsiteX46846" fmla="*/ 7583248 w 12184637"/>
              <a:gd name="connsiteY46846" fmla="*/ 2804749 h 4608812"/>
              <a:gd name="connsiteX46847" fmla="*/ 7576696 w 12184637"/>
              <a:gd name="connsiteY46847" fmla="*/ 2800332 h 4608812"/>
              <a:gd name="connsiteX46848" fmla="*/ 7572278 w 12184637"/>
              <a:gd name="connsiteY46848" fmla="*/ 2806884 h 4608812"/>
              <a:gd name="connsiteX46849" fmla="*/ 7580819 w 12184637"/>
              <a:gd name="connsiteY46849" fmla="*/ 2851353 h 4608812"/>
              <a:gd name="connsiteX46850" fmla="*/ 7586341 w 12184637"/>
              <a:gd name="connsiteY46850" fmla="*/ 2855844 h 4608812"/>
              <a:gd name="connsiteX46851" fmla="*/ 7587372 w 12184637"/>
              <a:gd name="connsiteY46851" fmla="*/ 2855770 h 4608812"/>
              <a:gd name="connsiteX46852" fmla="*/ 7586267 w 12184637"/>
              <a:gd name="connsiteY46852" fmla="*/ 2905834 h 4608812"/>
              <a:gd name="connsiteX46853" fmla="*/ 7591862 w 12184637"/>
              <a:gd name="connsiteY46853" fmla="*/ 2850837 h 4608812"/>
              <a:gd name="connsiteX46854" fmla="*/ 7586856 w 12184637"/>
              <a:gd name="connsiteY46854" fmla="*/ 2844727 h 4608812"/>
              <a:gd name="connsiteX46855" fmla="*/ 7580745 w 12184637"/>
              <a:gd name="connsiteY46855" fmla="*/ 2849733 h 4608812"/>
              <a:gd name="connsiteX46856" fmla="*/ 7575150 w 12184637"/>
              <a:gd name="connsiteY46856" fmla="*/ 2904730 h 4608812"/>
              <a:gd name="connsiteX46857" fmla="*/ 7580156 w 12184637"/>
              <a:gd name="connsiteY46857" fmla="*/ 2910840 h 4608812"/>
              <a:gd name="connsiteX46858" fmla="*/ 7580745 w 12184637"/>
              <a:gd name="connsiteY46858" fmla="*/ 2910840 h 4608812"/>
              <a:gd name="connsiteX46859" fmla="*/ 7586267 w 12184637"/>
              <a:gd name="connsiteY46859" fmla="*/ 2905834 h 4608812"/>
              <a:gd name="connsiteX46860" fmla="*/ 7567640 w 12184637"/>
              <a:gd name="connsiteY46860" fmla="*/ 2968782 h 4608812"/>
              <a:gd name="connsiteX46861" fmla="*/ 7586046 w 12184637"/>
              <a:gd name="connsiteY46861" fmla="*/ 2906865 h 4608812"/>
              <a:gd name="connsiteX46862" fmla="*/ 7582291 w 12184637"/>
              <a:gd name="connsiteY46862" fmla="*/ 2899944 h 4608812"/>
              <a:gd name="connsiteX46863" fmla="*/ 7575371 w 12184637"/>
              <a:gd name="connsiteY46863" fmla="*/ 2903699 h 4608812"/>
              <a:gd name="connsiteX46864" fmla="*/ 7556965 w 12184637"/>
              <a:gd name="connsiteY46864" fmla="*/ 2965616 h 4608812"/>
              <a:gd name="connsiteX46865" fmla="*/ 7560719 w 12184637"/>
              <a:gd name="connsiteY46865" fmla="*/ 2972537 h 4608812"/>
              <a:gd name="connsiteX46866" fmla="*/ 7562339 w 12184637"/>
              <a:gd name="connsiteY46866" fmla="*/ 2972757 h 4608812"/>
              <a:gd name="connsiteX46867" fmla="*/ 7567640 w 12184637"/>
              <a:gd name="connsiteY46867" fmla="*/ 2968782 h 4608812"/>
              <a:gd name="connsiteX46868" fmla="*/ 7512423 w 12184637"/>
              <a:gd name="connsiteY46868" fmla="*/ 3001470 h 4608812"/>
              <a:gd name="connsiteX46869" fmla="*/ 7564990 w 12184637"/>
              <a:gd name="connsiteY46869" fmla="*/ 2972021 h 4608812"/>
              <a:gd name="connsiteX46870" fmla="*/ 7567125 w 12184637"/>
              <a:gd name="connsiteY46870" fmla="*/ 2964438 h 4608812"/>
              <a:gd name="connsiteX46871" fmla="*/ 7559542 w 12184637"/>
              <a:gd name="connsiteY46871" fmla="*/ 2962303 h 4608812"/>
              <a:gd name="connsiteX46872" fmla="*/ 7506975 w 12184637"/>
              <a:gd name="connsiteY46872" fmla="*/ 2991752 h 4608812"/>
              <a:gd name="connsiteX46873" fmla="*/ 7504839 w 12184637"/>
              <a:gd name="connsiteY46873" fmla="*/ 2999336 h 4608812"/>
              <a:gd name="connsiteX46874" fmla="*/ 7509772 w 12184637"/>
              <a:gd name="connsiteY46874" fmla="*/ 3002207 h 4608812"/>
              <a:gd name="connsiteX46875" fmla="*/ 7512423 w 12184637"/>
              <a:gd name="connsiteY46875" fmla="*/ 3001470 h 4608812"/>
              <a:gd name="connsiteX46876" fmla="*/ 7468396 w 12184637"/>
              <a:gd name="connsiteY46876" fmla="*/ 3019361 h 4608812"/>
              <a:gd name="connsiteX46877" fmla="*/ 7511834 w 12184637"/>
              <a:gd name="connsiteY46877" fmla="*/ 3001765 h 4608812"/>
              <a:gd name="connsiteX46878" fmla="*/ 7514926 w 12184637"/>
              <a:gd name="connsiteY46878" fmla="*/ 2994476 h 4608812"/>
              <a:gd name="connsiteX46879" fmla="*/ 7507637 w 12184637"/>
              <a:gd name="connsiteY46879" fmla="*/ 2991384 h 4608812"/>
              <a:gd name="connsiteX46880" fmla="*/ 7464200 w 12184637"/>
              <a:gd name="connsiteY46880" fmla="*/ 3008980 h 4608812"/>
              <a:gd name="connsiteX46881" fmla="*/ 7461107 w 12184637"/>
              <a:gd name="connsiteY46881" fmla="*/ 3016269 h 4608812"/>
              <a:gd name="connsiteX46882" fmla="*/ 7466335 w 12184637"/>
              <a:gd name="connsiteY46882" fmla="*/ 3019729 h 4608812"/>
              <a:gd name="connsiteX46883" fmla="*/ 7468396 w 12184637"/>
              <a:gd name="connsiteY46883" fmla="*/ 3019361 h 4608812"/>
              <a:gd name="connsiteX46884" fmla="*/ 7438210 w 12184637"/>
              <a:gd name="connsiteY46884" fmla="*/ 3031656 h 4608812"/>
              <a:gd name="connsiteX46885" fmla="*/ 7468396 w 12184637"/>
              <a:gd name="connsiteY46885" fmla="*/ 3019435 h 4608812"/>
              <a:gd name="connsiteX46886" fmla="*/ 7471488 w 12184637"/>
              <a:gd name="connsiteY46886" fmla="*/ 3012146 h 4608812"/>
              <a:gd name="connsiteX46887" fmla="*/ 7464200 w 12184637"/>
              <a:gd name="connsiteY46887" fmla="*/ 3009054 h 4608812"/>
              <a:gd name="connsiteX46888" fmla="*/ 7434014 w 12184637"/>
              <a:gd name="connsiteY46888" fmla="*/ 3021275 h 4608812"/>
              <a:gd name="connsiteX46889" fmla="*/ 7430922 w 12184637"/>
              <a:gd name="connsiteY46889" fmla="*/ 3028564 h 4608812"/>
              <a:gd name="connsiteX46890" fmla="*/ 7436149 w 12184637"/>
              <a:gd name="connsiteY46890" fmla="*/ 3032024 h 4608812"/>
              <a:gd name="connsiteX46891" fmla="*/ 7438210 w 12184637"/>
              <a:gd name="connsiteY46891" fmla="*/ 3031656 h 4608812"/>
              <a:gd name="connsiteX46892" fmla="*/ 7409277 w 12184637"/>
              <a:gd name="connsiteY46892" fmla="*/ 3088935 h 4608812"/>
              <a:gd name="connsiteX46893" fmla="*/ 7441008 w 12184637"/>
              <a:gd name="connsiteY46893" fmla="*/ 3029079 h 4608812"/>
              <a:gd name="connsiteX46894" fmla="*/ 7438652 w 12184637"/>
              <a:gd name="connsiteY46894" fmla="*/ 3021570 h 4608812"/>
              <a:gd name="connsiteX46895" fmla="*/ 7431143 w 12184637"/>
              <a:gd name="connsiteY46895" fmla="*/ 3023852 h 4608812"/>
              <a:gd name="connsiteX46896" fmla="*/ 7399411 w 12184637"/>
              <a:gd name="connsiteY46896" fmla="*/ 3083708 h 4608812"/>
              <a:gd name="connsiteX46897" fmla="*/ 7401767 w 12184637"/>
              <a:gd name="connsiteY46897" fmla="*/ 3091217 h 4608812"/>
              <a:gd name="connsiteX46898" fmla="*/ 7404418 w 12184637"/>
              <a:gd name="connsiteY46898" fmla="*/ 3091880 h 4608812"/>
              <a:gd name="connsiteX46899" fmla="*/ 7409277 w 12184637"/>
              <a:gd name="connsiteY46899" fmla="*/ 3088935 h 4608812"/>
              <a:gd name="connsiteX46900" fmla="*/ 7406994 w 12184637"/>
              <a:gd name="connsiteY46900" fmla="*/ 3093352 h 4608812"/>
              <a:gd name="connsiteX46901" fmla="*/ 7409350 w 12184637"/>
              <a:gd name="connsiteY46901" fmla="*/ 3088935 h 4608812"/>
              <a:gd name="connsiteX46902" fmla="*/ 7406994 w 12184637"/>
              <a:gd name="connsiteY46902" fmla="*/ 3081425 h 4608812"/>
              <a:gd name="connsiteX46903" fmla="*/ 7399485 w 12184637"/>
              <a:gd name="connsiteY46903" fmla="*/ 3083781 h 4608812"/>
              <a:gd name="connsiteX46904" fmla="*/ 7397129 w 12184637"/>
              <a:gd name="connsiteY46904" fmla="*/ 3088199 h 4608812"/>
              <a:gd name="connsiteX46905" fmla="*/ 7399485 w 12184637"/>
              <a:gd name="connsiteY46905" fmla="*/ 3095708 h 4608812"/>
              <a:gd name="connsiteX46906" fmla="*/ 7402135 w 12184637"/>
              <a:gd name="connsiteY46906" fmla="*/ 3096371 h 4608812"/>
              <a:gd name="connsiteX46907" fmla="*/ 7406994 w 12184637"/>
              <a:gd name="connsiteY46907" fmla="*/ 3093352 h 4608812"/>
              <a:gd name="connsiteX46908" fmla="*/ 7307529 w 12184637"/>
              <a:gd name="connsiteY46908" fmla="*/ 3123317 h 4608812"/>
              <a:gd name="connsiteX46909" fmla="*/ 7403534 w 12184637"/>
              <a:gd name="connsiteY46909" fmla="*/ 3096076 h 4608812"/>
              <a:gd name="connsiteX46910" fmla="*/ 7407362 w 12184637"/>
              <a:gd name="connsiteY46910" fmla="*/ 3089156 h 4608812"/>
              <a:gd name="connsiteX46911" fmla="*/ 7400442 w 12184637"/>
              <a:gd name="connsiteY46911" fmla="*/ 3085327 h 4608812"/>
              <a:gd name="connsiteX46912" fmla="*/ 7304437 w 12184637"/>
              <a:gd name="connsiteY46912" fmla="*/ 3112568 h 4608812"/>
              <a:gd name="connsiteX46913" fmla="*/ 7300609 w 12184637"/>
              <a:gd name="connsiteY46913" fmla="*/ 3119488 h 4608812"/>
              <a:gd name="connsiteX46914" fmla="*/ 7305983 w 12184637"/>
              <a:gd name="connsiteY46914" fmla="*/ 3123538 h 4608812"/>
              <a:gd name="connsiteX46915" fmla="*/ 7307529 w 12184637"/>
              <a:gd name="connsiteY46915" fmla="*/ 3123317 h 4608812"/>
              <a:gd name="connsiteX46916" fmla="*/ 7269172 w 12184637"/>
              <a:gd name="connsiteY46916" fmla="*/ 3182510 h 4608812"/>
              <a:gd name="connsiteX46917" fmla="*/ 7310621 w 12184637"/>
              <a:gd name="connsiteY46917" fmla="*/ 3121108 h 4608812"/>
              <a:gd name="connsiteX46918" fmla="*/ 7309149 w 12184637"/>
              <a:gd name="connsiteY46918" fmla="*/ 3113378 h 4608812"/>
              <a:gd name="connsiteX46919" fmla="*/ 7301418 w 12184637"/>
              <a:gd name="connsiteY46919" fmla="*/ 3114850 h 4608812"/>
              <a:gd name="connsiteX46920" fmla="*/ 7259969 w 12184637"/>
              <a:gd name="connsiteY46920" fmla="*/ 3176252 h 4608812"/>
              <a:gd name="connsiteX46921" fmla="*/ 7261441 w 12184637"/>
              <a:gd name="connsiteY46921" fmla="*/ 3183982 h 4608812"/>
              <a:gd name="connsiteX46922" fmla="*/ 7264607 w 12184637"/>
              <a:gd name="connsiteY46922" fmla="*/ 3184940 h 4608812"/>
              <a:gd name="connsiteX46923" fmla="*/ 7269172 w 12184637"/>
              <a:gd name="connsiteY46923" fmla="*/ 3182510 h 4608812"/>
              <a:gd name="connsiteX46924" fmla="*/ 7228237 w 12184637"/>
              <a:gd name="connsiteY46924" fmla="*/ 3236623 h 4608812"/>
              <a:gd name="connsiteX46925" fmla="*/ 7269025 w 12184637"/>
              <a:gd name="connsiteY46925" fmla="*/ 3182731 h 4608812"/>
              <a:gd name="connsiteX46926" fmla="*/ 7267920 w 12184637"/>
              <a:gd name="connsiteY46926" fmla="*/ 3174927 h 4608812"/>
              <a:gd name="connsiteX46927" fmla="*/ 7260116 w 12184637"/>
              <a:gd name="connsiteY46927" fmla="*/ 3176031 h 4608812"/>
              <a:gd name="connsiteX46928" fmla="*/ 7219329 w 12184637"/>
              <a:gd name="connsiteY46928" fmla="*/ 3229923 h 4608812"/>
              <a:gd name="connsiteX46929" fmla="*/ 7220433 w 12184637"/>
              <a:gd name="connsiteY46929" fmla="*/ 3237727 h 4608812"/>
              <a:gd name="connsiteX46930" fmla="*/ 7223820 w 12184637"/>
              <a:gd name="connsiteY46930" fmla="*/ 3238832 h 4608812"/>
              <a:gd name="connsiteX46931" fmla="*/ 7228237 w 12184637"/>
              <a:gd name="connsiteY46931" fmla="*/ 3236623 h 4608812"/>
              <a:gd name="connsiteX46932" fmla="*/ 7194223 w 12184637"/>
              <a:gd name="connsiteY46932" fmla="*/ 3280061 h 4608812"/>
              <a:gd name="connsiteX46933" fmla="*/ 7228164 w 12184637"/>
              <a:gd name="connsiteY46933" fmla="*/ 3236770 h 4608812"/>
              <a:gd name="connsiteX46934" fmla="*/ 7227207 w 12184637"/>
              <a:gd name="connsiteY46934" fmla="*/ 3228966 h 4608812"/>
              <a:gd name="connsiteX46935" fmla="*/ 7219403 w 12184637"/>
              <a:gd name="connsiteY46935" fmla="*/ 3229923 h 4608812"/>
              <a:gd name="connsiteX46936" fmla="*/ 7185462 w 12184637"/>
              <a:gd name="connsiteY46936" fmla="*/ 3273214 h 4608812"/>
              <a:gd name="connsiteX46937" fmla="*/ 7186419 w 12184637"/>
              <a:gd name="connsiteY46937" fmla="*/ 3281018 h 4608812"/>
              <a:gd name="connsiteX46938" fmla="*/ 7189880 w 12184637"/>
              <a:gd name="connsiteY46938" fmla="*/ 3282196 h 4608812"/>
              <a:gd name="connsiteX46939" fmla="*/ 7194223 w 12184637"/>
              <a:gd name="connsiteY46939" fmla="*/ 3280061 h 4608812"/>
              <a:gd name="connsiteX46940" fmla="*/ 7070610 w 12184637"/>
              <a:gd name="connsiteY46940" fmla="*/ 3306786 h 4608812"/>
              <a:gd name="connsiteX46941" fmla="*/ 7190984 w 12184637"/>
              <a:gd name="connsiteY46941" fmla="*/ 3282049 h 4608812"/>
              <a:gd name="connsiteX46942" fmla="*/ 7195328 w 12184637"/>
              <a:gd name="connsiteY46942" fmla="*/ 3275496 h 4608812"/>
              <a:gd name="connsiteX46943" fmla="*/ 7188775 w 12184637"/>
              <a:gd name="connsiteY46943" fmla="*/ 3271152 h 4608812"/>
              <a:gd name="connsiteX46944" fmla="*/ 7068401 w 12184637"/>
              <a:gd name="connsiteY46944" fmla="*/ 3295890 h 4608812"/>
              <a:gd name="connsiteX46945" fmla="*/ 7064057 w 12184637"/>
              <a:gd name="connsiteY46945" fmla="*/ 3302442 h 4608812"/>
              <a:gd name="connsiteX46946" fmla="*/ 7069579 w 12184637"/>
              <a:gd name="connsiteY46946" fmla="*/ 3306933 h 4608812"/>
              <a:gd name="connsiteX46947" fmla="*/ 7070610 w 12184637"/>
              <a:gd name="connsiteY46947" fmla="*/ 3306786 h 4608812"/>
              <a:gd name="connsiteX46948" fmla="*/ 6936321 w 12184637"/>
              <a:gd name="connsiteY46948" fmla="*/ 3313486 h 4608812"/>
              <a:gd name="connsiteX46949" fmla="*/ 7069726 w 12184637"/>
              <a:gd name="connsiteY46949" fmla="*/ 3306860 h 4608812"/>
              <a:gd name="connsiteX46950" fmla="*/ 7075027 w 12184637"/>
              <a:gd name="connsiteY46950" fmla="*/ 3301043 h 4608812"/>
              <a:gd name="connsiteX46951" fmla="*/ 7069211 w 12184637"/>
              <a:gd name="connsiteY46951" fmla="*/ 3295742 h 4608812"/>
              <a:gd name="connsiteX46952" fmla="*/ 6935806 w 12184637"/>
              <a:gd name="connsiteY46952" fmla="*/ 3302368 h 4608812"/>
              <a:gd name="connsiteX46953" fmla="*/ 6930505 w 12184637"/>
              <a:gd name="connsiteY46953" fmla="*/ 3308185 h 4608812"/>
              <a:gd name="connsiteX46954" fmla="*/ 6936100 w 12184637"/>
              <a:gd name="connsiteY46954" fmla="*/ 3313486 h 4608812"/>
              <a:gd name="connsiteX46955" fmla="*/ 6936321 w 12184637"/>
              <a:gd name="connsiteY46955" fmla="*/ 3313486 h 4608812"/>
              <a:gd name="connsiteX46956" fmla="*/ 6941622 w 12184637"/>
              <a:gd name="connsiteY46956" fmla="*/ 3308700 h 4608812"/>
              <a:gd name="connsiteX46957" fmla="*/ 6936910 w 12184637"/>
              <a:gd name="connsiteY46957" fmla="*/ 3302442 h 4608812"/>
              <a:gd name="connsiteX46958" fmla="*/ 6800045 w 12184637"/>
              <a:gd name="connsiteY46958" fmla="*/ 3283079 h 4608812"/>
              <a:gd name="connsiteX46959" fmla="*/ 6793787 w 12184637"/>
              <a:gd name="connsiteY46959" fmla="*/ 3287791 h 4608812"/>
              <a:gd name="connsiteX46960" fmla="*/ 6798498 w 12184637"/>
              <a:gd name="connsiteY46960" fmla="*/ 3294049 h 4608812"/>
              <a:gd name="connsiteX46961" fmla="*/ 6935364 w 12184637"/>
              <a:gd name="connsiteY46961" fmla="*/ 3313412 h 4608812"/>
              <a:gd name="connsiteX46962" fmla="*/ 6936174 w 12184637"/>
              <a:gd name="connsiteY46962" fmla="*/ 3313486 h 4608812"/>
              <a:gd name="connsiteX46963" fmla="*/ 6941622 w 12184637"/>
              <a:gd name="connsiteY46963" fmla="*/ 3308700 h 4608812"/>
              <a:gd name="connsiteX46964" fmla="*/ 6804536 w 12184637"/>
              <a:gd name="connsiteY46964" fmla="*/ 3290221 h 4608812"/>
              <a:gd name="connsiteX46965" fmla="*/ 6800781 w 12184637"/>
              <a:gd name="connsiteY46965" fmla="*/ 3283300 h 4608812"/>
              <a:gd name="connsiteX46966" fmla="*/ 6675474 w 12184637"/>
              <a:gd name="connsiteY46966" fmla="*/ 3246120 h 4608812"/>
              <a:gd name="connsiteX46967" fmla="*/ 6668554 w 12184637"/>
              <a:gd name="connsiteY46967" fmla="*/ 3249875 h 4608812"/>
              <a:gd name="connsiteX46968" fmla="*/ 6672309 w 12184637"/>
              <a:gd name="connsiteY46968" fmla="*/ 3256796 h 4608812"/>
              <a:gd name="connsiteX46969" fmla="*/ 6797615 w 12184637"/>
              <a:gd name="connsiteY46969" fmla="*/ 3293976 h 4608812"/>
              <a:gd name="connsiteX46970" fmla="*/ 6799235 w 12184637"/>
              <a:gd name="connsiteY46970" fmla="*/ 3294196 h 4608812"/>
              <a:gd name="connsiteX46971" fmla="*/ 6804536 w 12184637"/>
              <a:gd name="connsiteY46971" fmla="*/ 3290221 h 4608812"/>
              <a:gd name="connsiteX46972" fmla="*/ 6678934 w 12184637"/>
              <a:gd name="connsiteY46972" fmla="*/ 3253851 h 4608812"/>
              <a:gd name="connsiteX46973" fmla="*/ 6676284 w 12184637"/>
              <a:gd name="connsiteY46973" fmla="*/ 3246415 h 4608812"/>
              <a:gd name="connsiteX46974" fmla="*/ 6577776 w 12184637"/>
              <a:gd name="connsiteY46974" fmla="*/ 3199664 h 4608812"/>
              <a:gd name="connsiteX46975" fmla="*/ 6570340 w 12184637"/>
              <a:gd name="connsiteY46975" fmla="*/ 3202315 h 4608812"/>
              <a:gd name="connsiteX46976" fmla="*/ 6572991 w 12184637"/>
              <a:gd name="connsiteY46976" fmla="*/ 3209751 h 4608812"/>
              <a:gd name="connsiteX46977" fmla="*/ 6671498 w 12184637"/>
              <a:gd name="connsiteY46977" fmla="*/ 3256501 h 4608812"/>
              <a:gd name="connsiteX46978" fmla="*/ 6673928 w 12184637"/>
              <a:gd name="connsiteY46978" fmla="*/ 3257017 h 4608812"/>
              <a:gd name="connsiteX46979" fmla="*/ 6678934 w 12184637"/>
              <a:gd name="connsiteY46979" fmla="*/ 3253851 h 4608812"/>
              <a:gd name="connsiteX46980" fmla="*/ 6579911 w 12184637"/>
              <a:gd name="connsiteY46980" fmla="*/ 3207984 h 4608812"/>
              <a:gd name="connsiteX46981" fmla="*/ 6578586 w 12184637"/>
              <a:gd name="connsiteY46981" fmla="*/ 3200180 h 4608812"/>
              <a:gd name="connsiteX46982" fmla="*/ 6520939 w 12184637"/>
              <a:gd name="connsiteY46982" fmla="*/ 3159466 h 4608812"/>
              <a:gd name="connsiteX46983" fmla="*/ 6513135 w 12184637"/>
              <a:gd name="connsiteY46983" fmla="*/ 3160791 h 4608812"/>
              <a:gd name="connsiteX46984" fmla="*/ 6514461 w 12184637"/>
              <a:gd name="connsiteY46984" fmla="*/ 3168595 h 4608812"/>
              <a:gd name="connsiteX46985" fmla="*/ 6572107 w 12184637"/>
              <a:gd name="connsiteY46985" fmla="*/ 3209309 h 4608812"/>
              <a:gd name="connsiteX46986" fmla="*/ 6575347 w 12184637"/>
              <a:gd name="connsiteY46986" fmla="*/ 3210339 h 4608812"/>
              <a:gd name="connsiteX46987" fmla="*/ 6579911 w 12184637"/>
              <a:gd name="connsiteY46987" fmla="*/ 3207984 h 4608812"/>
              <a:gd name="connsiteX46988" fmla="*/ 6523295 w 12184637"/>
              <a:gd name="connsiteY46988" fmla="*/ 3164251 h 4608812"/>
              <a:gd name="connsiteX46989" fmla="*/ 6525136 w 12184637"/>
              <a:gd name="connsiteY46989" fmla="*/ 3122802 h 4608812"/>
              <a:gd name="connsiteX46990" fmla="*/ 6519835 w 12184637"/>
              <a:gd name="connsiteY46990" fmla="*/ 3116985 h 4608812"/>
              <a:gd name="connsiteX46991" fmla="*/ 6514019 w 12184637"/>
              <a:gd name="connsiteY46991" fmla="*/ 3122286 h 4608812"/>
              <a:gd name="connsiteX46992" fmla="*/ 6512178 w 12184637"/>
              <a:gd name="connsiteY46992" fmla="*/ 3163736 h 4608812"/>
              <a:gd name="connsiteX46993" fmla="*/ 6517479 w 12184637"/>
              <a:gd name="connsiteY46993" fmla="*/ 3169552 h 4608812"/>
              <a:gd name="connsiteX46994" fmla="*/ 6517774 w 12184637"/>
              <a:gd name="connsiteY46994" fmla="*/ 3169552 h 4608812"/>
              <a:gd name="connsiteX46995" fmla="*/ 6523295 w 12184637"/>
              <a:gd name="connsiteY46995" fmla="*/ 3164251 h 4608812"/>
              <a:gd name="connsiteX46996" fmla="*/ 6524768 w 12184637"/>
              <a:gd name="connsiteY46996" fmla="*/ 3124642 h 4608812"/>
              <a:gd name="connsiteX46997" fmla="*/ 6547885 w 12184637"/>
              <a:gd name="connsiteY46997" fmla="*/ 3065891 h 4608812"/>
              <a:gd name="connsiteX46998" fmla="*/ 6544720 w 12184637"/>
              <a:gd name="connsiteY46998" fmla="*/ 3058676 h 4608812"/>
              <a:gd name="connsiteX46999" fmla="*/ 6537505 w 12184637"/>
              <a:gd name="connsiteY46999" fmla="*/ 3061842 h 4608812"/>
              <a:gd name="connsiteX47000" fmla="*/ 6514387 w 12184637"/>
              <a:gd name="connsiteY47000" fmla="*/ 3120593 h 4608812"/>
              <a:gd name="connsiteX47001" fmla="*/ 6517553 w 12184637"/>
              <a:gd name="connsiteY47001" fmla="*/ 3127808 h 4608812"/>
              <a:gd name="connsiteX47002" fmla="*/ 6519614 w 12184637"/>
              <a:gd name="connsiteY47002" fmla="*/ 3128176 h 4608812"/>
              <a:gd name="connsiteX47003" fmla="*/ 6524768 w 12184637"/>
              <a:gd name="connsiteY47003" fmla="*/ 3124642 h 4608812"/>
              <a:gd name="connsiteX47004" fmla="*/ 6547296 w 12184637"/>
              <a:gd name="connsiteY47004" fmla="*/ 3066995 h 4608812"/>
              <a:gd name="connsiteX47005" fmla="*/ 6592795 w 12184637"/>
              <a:gd name="connsiteY47005" fmla="*/ 3001912 h 4608812"/>
              <a:gd name="connsiteX47006" fmla="*/ 6591397 w 12184637"/>
              <a:gd name="connsiteY47006" fmla="*/ 2994182 h 4608812"/>
              <a:gd name="connsiteX47007" fmla="*/ 6583666 w 12184637"/>
              <a:gd name="connsiteY47007" fmla="*/ 2995581 h 4608812"/>
              <a:gd name="connsiteX47008" fmla="*/ 6538167 w 12184637"/>
              <a:gd name="connsiteY47008" fmla="*/ 3060664 h 4608812"/>
              <a:gd name="connsiteX47009" fmla="*/ 6539566 w 12184637"/>
              <a:gd name="connsiteY47009" fmla="*/ 3068394 h 4608812"/>
              <a:gd name="connsiteX47010" fmla="*/ 6542805 w 12184637"/>
              <a:gd name="connsiteY47010" fmla="*/ 3069425 h 4608812"/>
              <a:gd name="connsiteX47011" fmla="*/ 6547296 w 12184637"/>
              <a:gd name="connsiteY47011" fmla="*/ 3066995 h 4608812"/>
              <a:gd name="connsiteX47012" fmla="*/ 6592280 w 12184637"/>
              <a:gd name="connsiteY47012" fmla="*/ 3002501 h 4608812"/>
              <a:gd name="connsiteX47013" fmla="*/ 6652357 w 12184637"/>
              <a:gd name="connsiteY47013" fmla="*/ 2937198 h 4608812"/>
              <a:gd name="connsiteX47014" fmla="*/ 6652062 w 12184637"/>
              <a:gd name="connsiteY47014" fmla="*/ 2929320 h 4608812"/>
              <a:gd name="connsiteX47015" fmla="*/ 6644185 w 12184637"/>
              <a:gd name="connsiteY47015" fmla="*/ 2929614 h 4608812"/>
              <a:gd name="connsiteX47016" fmla="*/ 6584108 w 12184637"/>
              <a:gd name="connsiteY47016" fmla="*/ 2994918 h 4608812"/>
              <a:gd name="connsiteX47017" fmla="*/ 6584403 w 12184637"/>
              <a:gd name="connsiteY47017" fmla="*/ 3002796 h 4608812"/>
              <a:gd name="connsiteX47018" fmla="*/ 6588231 w 12184637"/>
              <a:gd name="connsiteY47018" fmla="*/ 3004268 h 4608812"/>
              <a:gd name="connsiteX47019" fmla="*/ 6592280 w 12184637"/>
              <a:gd name="connsiteY47019" fmla="*/ 3002501 h 4608812"/>
              <a:gd name="connsiteX47020" fmla="*/ 6651989 w 12184637"/>
              <a:gd name="connsiteY47020" fmla="*/ 2937639 h 4608812"/>
              <a:gd name="connsiteX47021" fmla="*/ 6718617 w 12184637"/>
              <a:gd name="connsiteY47021" fmla="*/ 2878446 h 4608812"/>
              <a:gd name="connsiteX47022" fmla="*/ 6719059 w 12184637"/>
              <a:gd name="connsiteY47022" fmla="*/ 2870568 h 4608812"/>
              <a:gd name="connsiteX47023" fmla="*/ 6711181 w 12184637"/>
              <a:gd name="connsiteY47023" fmla="*/ 2870127 h 4608812"/>
              <a:gd name="connsiteX47024" fmla="*/ 6644553 w 12184637"/>
              <a:gd name="connsiteY47024" fmla="*/ 2929320 h 4608812"/>
              <a:gd name="connsiteX47025" fmla="*/ 6644111 w 12184637"/>
              <a:gd name="connsiteY47025" fmla="*/ 2937198 h 4608812"/>
              <a:gd name="connsiteX47026" fmla="*/ 6648307 w 12184637"/>
              <a:gd name="connsiteY47026" fmla="*/ 2939038 h 4608812"/>
              <a:gd name="connsiteX47027" fmla="*/ 6651989 w 12184637"/>
              <a:gd name="connsiteY47027" fmla="*/ 2937639 h 4608812"/>
              <a:gd name="connsiteX47028" fmla="*/ 6718249 w 12184637"/>
              <a:gd name="connsiteY47028" fmla="*/ 2878741 h 4608812"/>
              <a:gd name="connsiteX47029" fmla="*/ 6786645 w 12184637"/>
              <a:gd name="connsiteY47029" fmla="*/ 2828014 h 4608812"/>
              <a:gd name="connsiteX47030" fmla="*/ 6787823 w 12184637"/>
              <a:gd name="connsiteY47030" fmla="*/ 2820210 h 4608812"/>
              <a:gd name="connsiteX47031" fmla="*/ 6780019 w 12184637"/>
              <a:gd name="connsiteY47031" fmla="*/ 2819032 h 4608812"/>
              <a:gd name="connsiteX47032" fmla="*/ 6711623 w 12184637"/>
              <a:gd name="connsiteY47032" fmla="*/ 2869759 h 4608812"/>
              <a:gd name="connsiteX47033" fmla="*/ 6710445 w 12184637"/>
              <a:gd name="connsiteY47033" fmla="*/ 2877563 h 4608812"/>
              <a:gd name="connsiteX47034" fmla="*/ 6714936 w 12184637"/>
              <a:gd name="connsiteY47034" fmla="*/ 2879845 h 4608812"/>
              <a:gd name="connsiteX47035" fmla="*/ 6718249 w 12184637"/>
              <a:gd name="connsiteY47035" fmla="*/ 2878741 h 4608812"/>
              <a:gd name="connsiteX47036" fmla="*/ 6876318 w 12184637"/>
              <a:gd name="connsiteY47036" fmla="*/ 2861660 h 4608812"/>
              <a:gd name="connsiteX47037" fmla="*/ 6873300 w 12184637"/>
              <a:gd name="connsiteY47037" fmla="*/ 2854371 h 4608812"/>
              <a:gd name="connsiteX47038" fmla="*/ 6785467 w 12184637"/>
              <a:gd name="connsiteY47038" fmla="*/ 2818370 h 4608812"/>
              <a:gd name="connsiteX47039" fmla="*/ 6778179 w 12184637"/>
              <a:gd name="connsiteY47039" fmla="*/ 2821388 h 4608812"/>
              <a:gd name="connsiteX47040" fmla="*/ 6781197 w 12184637"/>
              <a:gd name="connsiteY47040" fmla="*/ 2828677 h 4608812"/>
              <a:gd name="connsiteX47041" fmla="*/ 6869030 w 12184637"/>
              <a:gd name="connsiteY47041" fmla="*/ 2864679 h 4608812"/>
              <a:gd name="connsiteX47042" fmla="*/ 6871165 w 12184637"/>
              <a:gd name="connsiteY47042" fmla="*/ 2865120 h 4608812"/>
              <a:gd name="connsiteX47043" fmla="*/ 6876318 w 12184637"/>
              <a:gd name="connsiteY47043" fmla="*/ 2861660 h 4608812"/>
              <a:gd name="connsiteX47044" fmla="*/ 6981673 w 12184637"/>
              <a:gd name="connsiteY47044" fmla="*/ 2892214 h 4608812"/>
              <a:gd name="connsiteX47045" fmla="*/ 6977919 w 12184637"/>
              <a:gd name="connsiteY47045" fmla="*/ 2885293 h 4608812"/>
              <a:gd name="connsiteX47046" fmla="*/ 6872711 w 12184637"/>
              <a:gd name="connsiteY47046" fmla="*/ 2854224 h 4608812"/>
              <a:gd name="connsiteX47047" fmla="*/ 6865790 w 12184637"/>
              <a:gd name="connsiteY47047" fmla="*/ 2857979 h 4608812"/>
              <a:gd name="connsiteX47048" fmla="*/ 6869545 w 12184637"/>
              <a:gd name="connsiteY47048" fmla="*/ 2864900 h 4608812"/>
              <a:gd name="connsiteX47049" fmla="*/ 6974752 w 12184637"/>
              <a:gd name="connsiteY47049" fmla="*/ 2895969 h 4608812"/>
              <a:gd name="connsiteX47050" fmla="*/ 6976372 w 12184637"/>
              <a:gd name="connsiteY47050" fmla="*/ 2896189 h 4608812"/>
              <a:gd name="connsiteX47051" fmla="*/ 6981673 w 12184637"/>
              <a:gd name="connsiteY47051" fmla="*/ 2892214 h 4608812"/>
              <a:gd name="connsiteX47052" fmla="*/ 7095495 w 12184637"/>
              <a:gd name="connsiteY47052" fmla="*/ 2915847 h 4608812"/>
              <a:gd name="connsiteX47053" fmla="*/ 7091224 w 12184637"/>
              <a:gd name="connsiteY47053" fmla="*/ 2909221 h 4608812"/>
              <a:gd name="connsiteX47054" fmla="*/ 6977476 w 12184637"/>
              <a:gd name="connsiteY47054" fmla="*/ 2885146 h 4608812"/>
              <a:gd name="connsiteX47055" fmla="*/ 6970851 w 12184637"/>
              <a:gd name="connsiteY47055" fmla="*/ 2889416 h 4608812"/>
              <a:gd name="connsiteX47056" fmla="*/ 6975121 w 12184637"/>
              <a:gd name="connsiteY47056" fmla="*/ 2896042 h 4608812"/>
              <a:gd name="connsiteX47057" fmla="*/ 7088868 w 12184637"/>
              <a:gd name="connsiteY47057" fmla="*/ 2920117 h 4608812"/>
              <a:gd name="connsiteX47058" fmla="*/ 7090047 w 12184637"/>
              <a:gd name="connsiteY47058" fmla="*/ 2920264 h 4608812"/>
              <a:gd name="connsiteX47059" fmla="*/ 7095495 w 12184637"/>
              <a:gd name="connsiteY47059" fmla="*/ 2915847 h 4608812"/>
              <a:gd name="connsiteX47060" fmla="*/ 7209169 w 12184637"/>
              <a:gd name="connsiteY47060" fmla="*/ 2929099 h 4608812"/>
              <a:gd name="connsiteX47061" fmla="*/ 7204310 w 12184637"/>
              <a:gd name="connsiteY47061" fmla="*/ 2922915 h 4608812"/>
              <a:gd name="connsiteX47062" fmla="*/ 7090709 w 12184637"/>
              <a:gd name="connsiteY47062" fmla="*/ 2909221 h 4608812"/>
              <a:gd name="connsiteX47063" fmla="*/ 7084525 w 12184637"/>
              <a:gd name="connsiteY47063" fmla="*/ 2914080 h 4608812"/>
              <a:gd name="connsiteX47064" fmla="*/ 7089384 w 12184637"/>
              <a:gd name="connsiteY47064" fmla="*/ 2920264 h 4608812"/>
              <a:gd name="connsiteX47065" fmla="*/ 7202984 w 12184637"/>
              <a:gd name="connsiteY47065" fmla="*/ 2933958 h 4608812"/>
              <a:gd name="connsiteX47066" fmla="*/ 7203721 w 12184637"/>
              <a:gd name="connsiteY47066" fmla="*/ 2934032 h 4608812"/>
              <a:gd name="connsiteX47067" fmla="*/ 7209169 w 12184637"/>
              <a:gd name="connsiteY47067" fmla="*/ 2929099 h 4608812"/>
              <a:gd name="connsiteX47068" fmla="*/ 7313934 w 12184637"/>
              <a:gd name="connsiteY47068" fmla="*/ 2928363 h 4608812"/>
              <a:gd name="connsiteX47069" fmla="*/ 7308339 w 12184637"/>
              <a:gd name="connsiteY47069" fmla="*/ 2922767 h 4608812"/>
              <a:gd name="connsiteX47070" fmla="*/ 7203647 w 12184637"/>
              <a:gd name="connsiteY47070" fmla="*/ 2922841 h 4608812"/>
              <a:gd name="connsiteX47071" fmla="*/ 7203647 w 12184637"/>
              <a:gd name="connsiteY47071" fmla="*/ 2922841 h 4608812"/>
              <a:gd name="connsiteX47072" fmla="*/ 7198125 w 12184637"/>
              <a:gd name="connsiteY47072" fmla="*/ 2928436 h 4608812"/>
              <a:gd name="connsiteX47073" fmla="*/ 7203721 w 12184637"/>
              <a:gd name="connsiteY47073" fmla="*/ 2934032 h 4608812"/>
              <a:gd name="connsiteX47074" fmla="*/ 7308486 w 12184637"/>
              <a:gd name="connsiteY47074" fmla="*/ 2933958 h 4608812"/>
              <a:gd name="connsiteX47075" fmla="*/ 7308486 w 12184637"/>
              <a:gd name="connsiteY47075" fmla="*/ 2933958 h 4608812"/>
              <a:gd name="connsiteX47076" fmla="*/ 7313934 w 12184637"/>
              <a:gd name="connsiteY47076" fmla="*/ 2928363 h 4608812"/>
              <a:gd name="connsiteX47077" fmla="*/ 7309002 w 12184637"/>
              <a:gd name="connsiteY47077" fmla="*/ 2933884 h 4608812"/>
              <a:gd name="connsiteX47078" fmla="*/ 7401914 w 12184637"/>
              <a:gd name="connsiteY47078" fmla="*/ 2923430 h 4608812"/>
              <a:gd name="connsiteX47079" fmla="*/ 7406847 w 12184637"/>
              <a:gd name="connsiteY47079" fmla="*/ 2917246 h 4608812"/>
              <a:gd name="connsiteX47080" fmla="*/ 7400663 w 12184637"/>
              <a:gd name="connsiteY47080" fmla="*/ 2912313 h 4608812"/>
              <a:gd name="connsiteX47081" fmla="*/ 7307750 w 12184637"/>
              <a:gd name="connsiteY47081" fmla="*/ 2922841 h 4608812"/>
              <a:gd name="connsiteX47082" fmla="*/ 7302817 w 12184637"/>
              <a:gd name="connsiteY47082" fmla="*/ 2929025 h 4608812"/>
              <a:gd name="connsiteX47083" fmla="*/ 7308413 w 12184637"/>
              <a:gd name="connsiteY47083" fmla="*/ 2933958 h 4608812"/>
              <a:gd name="connsiteX47084" fmla="*/ 7309002 w 12184637"/>
              <a:gd name="connsiteY47084" fmla="*/ 2933884 h 4608812"/>
              <a:gd name="connsiteX47085" fmla="*/ 7402503 w 12184637"/>
              <a:gd name="connsiteY47085" fmla="*/ 2923283 h 4608812"/>
              <a:gd name="connsiteX47086" fmla="*/ 7480765 w 12184637"/>
              <a:gd name="connsiteY47086" fmla="*/ 2905687 h 4608812"/>
              <a:gd name="connsiteX47087" fmla="*/ 7484961 w 12184637"/>
              <a:gd name="connsiteY47087" fmla="*/ 2899061 h 4608812"/>
              <a:gd name="connsiteX47088" fmla="*/ 7478335 w 12184637"/>
              <a:gd name="connsiteY47088" fmla="*/ 2894864 h 4608812"/>
              <a:gd name="connsiteX47089" fmla="*/ 7400074 w 12184637"/>
              <a:gd name="connsiteY47089" fmla="*/ 2912460 h 4608812"/>
              <a:gd name="connsiteX47090" fmla="*/ 7395877 w 12184637"/>
              <a:gd name="connsiteY47090" fmla="*/ 2919086 h 4608812"/>
              <a:gd name="connsiteX47091" fmla="*/ 7401325 w 12184637"/>
              <a:gd name="connsiteY47091" fmla="*/ 2923430 h 4608812"/>
              <a:gd name="connsiteX47092" fmla="*/ 7402503 w 12184637"/>
              <a:gd name="connsiteY47092" fmla="*/ 2923283 h 4608812"/>
              <a:gd name="connsiteX47093" fmla="*/ 7481501 w 12184637"/>
              <a:gd name="connsiteY47093" fmla="*/ 2905466 h 4608812"/>
              <a:gd name="connsiteX47094" fmla="*/ 7543639 w 12184637"/>
              <a:gd name="connsiteY47094" fmla="*/ 2882422 h 4608812"/>
              <a:gd name="connsiteX47095" fmla="*/ 7546952 w 12184637"/>
              <a:gd name="connsiteY47095" fmla="*/ 2875280 h 4608812"/>
              <a:gd name="connsiteX47096" fmla="*/ 7539810 w 12184637"/>
              <a:gd name="connsiteY47096" fmla="*/ 2871967 h 4608812"/>
              <a:gd name="connsiteX47097" fmla="*/ 7477672 w 12184637"/>
              <a:gd name="connsiteY47097" fmla="*/ 2895011 h 4608812"/>
              <a:gd name="connsiteX47098" fmla="*/ 7474360 w 12184637"/>
              <a:gd name="connsiteY47098" fmla="*/ 2902153 h 4608812"/>
              <a:gd name="connsiteX47099" fmla="*/ 7479587 w 12184637"/>
              <a:gd name="connsiteY47099" fmla="*/ 2905760 h 4608812"/>
              <a:gd name="connsiteX47100" fmla="*/ 7481501 w 12184637"/>
              <a:gd name="connsiteY47100" fmla="*/ 2905466 h 4608812"/>
              <a:gd name="connsiteX47101" fmla="*/ 7544522 w 12184637"/>
              <a:gd name="connsiteY47101" fmla="*/ 2881906 h 4608812"/>
              <a:gd name="connsiteX47102" fmla="*/ 7589212 w 12184637"/>
              <a:gd name="connsiteY47102" fmla="*/ 2855034 h 4608812"/>
              <a:gd name="connsiteX47103" fmla="*/ 7591126 w 12184637"/>
              <a:gd name="connsiteY47103" fmla="*/ 2847377 h 4608812"/>
              <a:gd name="connsiteX47104" fmla="*/ 7583469 w 12184637"/>
              <a:gd name="connsiteY47104" fmla="*/ 2845463 h 4608812"/>
              <a:gd name="connsiteX47105" fmla="*/ 7538780 w 12184637"/>
              <a:gd name="connsiteY47105" fmla="*/ 2872336 h 4608812"/>
              <a:gd name="connsiteX47106" fmla="*/ 7536866 w 12184637"/>
              <a:gd name="connsiteY47106" fmla="*/ 2879992 h 4608812"/>
              <a:gd name="connsiteX47107" fmla="*/ 7541651 w 12184637"/>
              <a:gd name="connsiteY47107" fmla="*/ 2882716 h 4608812"/>
              <a:gd name="connsiteX47108" fmla="*/ 7544522 w 12184637"/>
              <a:gd name="connsiteY47108" fmla="*/ 2881906 h 4608812"/>
              <a:gd name="connsiteX47109" fmla="*/ 7590463 w 12184637"/>
              <a:gd name="connsiteY47109" fmla="*/ 2854003 h 4608812"/>
              <a:gd name="connsiteX47110" fmla="*/ 7620796 w 12184637"/>
              <a:gd name="connsiteY47110" fmla="*/ 2820284 h 4608812"/>
              <a:gd name="connsiteX47111" fmla="*/ 7620355 w 12184637"/>
              <a:gd name="connsiteY47111" fmla="*/ 2812406 h 4608812"/>
              <a:gd name="connsiteX47112" fmla="*/ 7612476 w 12184637"/>
              <a:gd name="connsiteY47112" fmla="*/ 2812848 h 4608812"/>
              <a:gd name="connsiteX47113" fmla="*/ 7582144 w 12184637"/>
              <a:gd name="connsiteY47113" fmla="*/ 2846567 h 4608812"/>
              <a:gd name="connsiteX47114" fmla="*/ 7582586 w 12184637"/>
              <a:gd name="connsiteY47114" fmla="*/ 2854445 h 4608812"/>
              <a:gd name="connsiteX47115" fmla="*/ 7586341 w 12184637"/>
              <a:gd name="connsiteY47115" fmla="*/ 2855844 h 4608812"/>
              <a:gd name="connsiteX47116" fmla="*/ 7590463 w 12184637"/>
              <a:gd name="connsiteY47116" fmla="*/ 2854003 h 4608812"/>
              <a:gd name="connsiteX47117" fmla="*/ 7621753 w 12184637"/>
              <a:gd name="connsiteY47117" fmla="*/ 2818811 h 4608812"/>
              <a:gd name="connsiteX47118" fmla="*/ 7640821 w 12184637"/>
              <a:gd name="connsiteY47118" fmla="*/ 2775374 h 4608812"/>
              <a:gd name="connsiteX47119" fmla="*/ 7637951 w 12184637"/>
              <a:gd name="connsiteY47119" fmla="*/ 2768011 h 4608812"/>
              <a:gd name="connsiteX47120" fmla="*/ 7630588 w 12184637"/>
              <a:gd name="connsiteY47120" fmla="*/ 2770883 h 4608812"/>
              <a:gd name="connsiteX47121" fmla="*/ 7611519 w 12184637"/>
              <a:gd name="connsiteY47121" fmla="*/ 2814320 h 4608812"/>
              <a:gd name="connsiteX47122" fmla="*/ 7614391 w 12184637"/>
              <a:gd name="connsiteY47122" fmla="*/ 2821683 h 4608812"/>
              <a:gd name="connsiteX47123" fmla="*/ 7616673 w 12184637"/>
              <a:gd name="connsiteY47123" fmla="*/ 2822124 h 4608812"/>
              <a:gd name="connsiteX47124" fmla="*/ 7621753 w 12184637"/>
              <a:gd name="connsiteY47124" fmla="*/ 2818811 h 4608812"/>
              <a:gd name="connsiteX47125" fmla="*/ 7637730 w 12184637"/>
              <a:gd name="connsiteY47125" fmla="*/ 2778319 h 4608812"/>
              <a:gd name="connsiteX47126" fmla="*/ 7640969 w 12184637"/>
              <a:gd name="connsiteY47126" fmla="*/ 2771177 h 4608812"/>
              <a:gd name="connsiteX47127" fmla="*/ 7623962 w 12184637"/>
              <a:gd name="connsiteY47127" fmla="*/ 2726193 h 4608812"/>
              <a:gd name="connsiteX47128" fmla="*/ 7616747 w 12184637"/>
              <a:gd name="connsiteY47128" fmla="*/ 2722954 h 4608812"/>
              <a:gd name="connsiteX47129" fmla="*/ 7613507 w 12184637"/>
              <a:gd name="connsiteY47129" fmla="*/ 2730169 h 4608812"/>
              <a:gd name="connsiteX47130" fmla="*/ 7630515 w 12184637"/>
              <a:gd name="connsiteY47130" fmla="*/ 2775153 h 4608812"/>
              <a:gd name="connsiteX47131" fmla="*/ 7635742 w 12184637"/>
              <a:gd name="connsiteY47131" fmla="*/ 2778760 h 4608812"/>
              <a:gd name="connsiteX47132" fmla="*/ 7637730 w 12184637"/>
              <a:gd name="connsiteY47132" fmla="*/ 2778319 h 4608812"/>
              <a:gd name="connsiteX47133" fmla="*/ 7624256 w 12184637"/>
              <a:gd name="connsiteY47133" fmla="*/ 2728917 h 4608812"/>
              <a:gd name="connsiteX47134" fmla="*/ 7632575 w 12184637"/>
              <a:gd name="connsiteY47134" fmla="*/ 2671565 h 4608812"/>
              <a:gd name="connsiteX47135" fmla="*/ 7627864 w 12184637"/>
              <a:gd name="connsiteY47135" fmla="*/ 2665233 h 4608812"/>
              <a:gd name="connsiteX47136" fmla="*/ 7621532 w 12184637"/>
              <a:gd name="connsiteY47136" fmla="*/ 2669945 h 4608812"/>
              <a:gd name="connsiteX47137" fmla="*/ 7613212 w 12184637"/>
              <a:gd name="connsiteY47137" fmla="*/ 2727298 h 4608812"/>
              <a:gd name="connsiteX47138" fmla="*/ 7617924 w 12184637"/>
              <a:gd name="connsiteY47138" fmla="*/ 2733629 h 4608812"/>
              <a:gd name="connsiteX47139" fmla="*/ 7618808 w 12184637"/>
              <a:gd name="connsiteY47139" fmla="*/ 2733703 h 4608812"/>
              <a:gd name="connsiteX47140" fmla="*/ 7624256 w 12184637"/>
              <a:gd name="connsiteY47140" fmla="*/ 2728917 h 4608812"/>
              <a:gd name="connsiteX47141" fmla="*/ 7631103 w 12184637"/>
              <a:gd name="connsiteY47141" fmla="*/ 2674584 h 4608812"/>
              <a:gd name="connsiteX47142" fmla="*/ 7630882 w 12184637"/>
              <a:gd name="connsiteY47142" fmla="*/ 2666706 h 4608812"/>
              <a:gd name="connsiteX47143" fmla="*/ 7593703 w 12184637"/>
              <a:gd name="connsiteY47143" fmla="*/ 2631440 h 4608812"/>
              <a:gd name="connsiteX47144" fmla="*/ 7585825 w 12184637"/>
              <a:gd name="connsiteY47144" fmla="*/ 2631661 h 4608812"/>
              <a:gd name="connsiteX47145" fmla="*/ 7586046 w 12184637"/>
              <a:gd name="connsiteY47145" fmla="*/ 2639539 h 4608812"/>
              <a:gd name="connsiteX47146" fmla="*/ 7623226 w 12184637"/>
              <a:gd name="connsiteY47146" fmla="*/ 2674804 h 4608812"/>
              <a:gd name="connsiteX47147" fmla="*/ 7627127 w 12184637"/>
              <a:gd name="connsiteY47147" fmla="*/ 2676350 h 4608812"/>
              <a:gd name="connsiteX47148" fmla="*/ 7631103 w 12184637"/>
              <a:gd name="connsiteY47148" fmla="*/ 2674584 h 4608812"/>
              <a:gd name="connsiteX47149" fmla="*/ 7594954 w 12184637"/>
              <a:gd name="connsiteY47149" fmla="*/ 2637846 h 4608812"/>
              <a:gd name="connsiteX47150" fmla="*/ 7592156 w 12184637"/>
              <a:gd name="connsiteY47150" fmla="*/ 2630483 h 4608812"/>
              <a:gd name="connsiteX47151" fmla="*/ 7536939 w 12184637"/>
              <a:gd name="connsiteY47151" fmla="*/ 2605451 h 4608812"/>
              <a:gd name="connsiteX47152" fmla="*/ 7529577 w 12184637"/>
              <a:gd name="connsiteY47152" fmla="*/ 2608249 h 4608812"/>
              <a:gd name="connsiteX47153" fmla="*/ 7532375 w 12184637"/>
              <a:gd name="connsiteY47153" fmla="*/ 2615611 h 4608812"/>
              <a:gd name="connsiteX47154" fmla="*/ 7587592 w 12184637"/>
              <a:gd name="connsiteY47154" fmla="*/ 2640643 h 4608812"/>
              <a:gd name="connsiteX47155" fmla="*/ 7589948 w 12184637"/>
              <a:gd name="connsiteY47155" fmla="*/ 2641159 h 4608812"/>
              <a:gd name="connsiteX47156" fmla="*/ 7594954 w 12184637"/>
              <a:gd name="connsiteY47156" fmla="*/ 2637846 h 4608812"/>
              <a:gd name="connsiteX47157" fmla="*/ 7540105 w 12184637"/>
              <a:gd name="connsiteY47157" fmla="*/ 2611783 h 4608812"/>
              <a:gd name="connsiteX47158" fmla="*/ 7535982 w 12184637"/>
              <a:gd name="connsiteY47158" fmla="*/ 2605083 h 4608812"/>
              <a:gd name="connsiteX47159" fmla="*/ 7464568 w 12184637"/>
              <a:gd name="connsiteY47159" fmla="*/ 2588076 h 4608812"/>
              <a:gd name="connsiteX47160" fmla="*/ 7457868 w 12184637"/>
              <a:gd name="connsiteY47160" fmla="*/ 2592199 h 4608812"/>
              <a:gd name="connsiteX47161" fmla="*/ 7461991 w 12184637"/>
              <a:gd name="connsiteY47161" fmla="*/ 2598899 h 4608812"/>
              <a:gd name="connsiteX47162" fmla="*/ 7533405 w 12184637"/>
              <a:gd name="connsiteY47162" fmla="*/ 2615906 h 4608812"/>
              <a:gd name="connsiteX47163" fmla="*/ 7534730 w 12184637"/>
              <a:gd name="connsiteY47163" fmla="*/ 2616053 h 4608812"/>
              <a:gd name="connsiteX47164" fmla="*/ 7540105 w 12184637"/>
              <a:gd name="connsiteY47164" fmla="*/ 2611783 h 4608812"/>
              <a:gd name="connsiteX47165" fmla="*/ 7468838 w 12184637"/>
              <a:gd name="connsiteY47165" fmla="*/ 2594187 h 4608812"/>
              <a:gd name="connsiteX47166" fmla="*/ 7464052 w 12184637"/>
              <a:gd name="connsiteY47166" fmla="*/ 2587929 h 4608812"/>
              <a:gd name="connsiteX47167" fmla="*/ 7378428 w 12184637"/>
              <a:gd name="connsiteY47167" fmla="*/ 2576517 h 4608812"/>
              <a:gd name="connsiteX47168" fmla="*/ 7372171 w 12184637"/>
              <a:gd name="connsiteY47168" fmla="*/ 2581303 h 4608812"/>
              <a:gd name="connsiteX47169" fmla="*/ 7376956 w 12184637"/>
              <a:gd name="connsiteY47169" fmla="*/ 2587561 h 4608812"/>
              <a:gd name="connsiteX47170" fmla="*/ 7462580 w 12184637"/>
              <a:gd name="connsiteY47170" fmla="*/ 2598973 h 4608812"/>
              <a:gd name="connsiteX47171" fmla="*/ 7463389 w 12184637"/>
              <a:gd name="connsiteY47171" fmla="*/ 2599046 h 4608812"/>
              <a:gd name="connsiteX47172" fmla="*/ 7468838 w 12184637"/>
              <a:gd name="connsiteY47172" fmla="*/ 2594187 h 4608812"/>
              <a:gd name="connsiteX47173" fmla="*/ 7383214 w 12184637"/>
              <a:gd name="connsiteY47173" fmla="*/ 2582555 h 4608812"/>
              <a:gd name="connsiteX47174" fmla="*/ 7378134 w 12184637"/>
              <a:gd name="connsiteY47174" fmla="*/ 2576517 h 4608812"/>
              <a:gd name="connsiteX47175" fmla="*/ 7280289 w 12184637"/>
              <a:gd name="connsiteY47175" fmla="*/ 2568272 h 4608812"/>
              <a:gd name="connsiteX47176" fmla="*/ 7274252 w 12184637"/>
              <a:gd name="connsiteY47176" fmla="*/ 2573352 h 4608812"/>
              <a:gd name="connsiteX47177" fmla="*/ 7279331 w 12184637"/>
              <a:gd name="connsiteY47177" fmla="*/ 2579389 h 4608812"/>
              <a:gd name="connsiteX47178" fmla="*/ 7377177 w 12184637"/>
              <a:gd name="connsiteY47178" fmla="*/ 2587635 h 4608812"/>
              <a:gd name="connsiteX47179" fmla="*/ 7377692 w 12184637"/>
              <a:gd name="connsiteY47179" fmla="*/ 2587635 h 4608812"/>
              <a:gd name="connsiteX47180" fmla="*/ 7383214 w 12184637"/>
              <a:gd name="connsiteY47180" fmla="*/ 2582555 h 4608812"/>
              <a:gd name="connsiteX47181" fmla="*/ 7285442 w 12184637"/>
              <a:gd name="connsiteY47181" fmla="*/ 2574235 h 4608812"/>
              <a:gd name="connsiteX47182" fmla="*/ 7280289 w 12184637"/>
              <a:gd name="connsiteY47182" fmla="*/ 2568272 h 4608812"/>
              <a:gd name="connsiteX47183" fmla="*/ 7172357 w 12184637"/>
              <a:gd name="connsiteY47183" fmla="*/ 2560909 h 4608812"/>
              <a:gd name="connsiteX47184" fmla="*/ 7166394 w 12184637"/>
              <a:gd name="connsiteY47184" fmla="*/ 2566063 h 4608812"/>
              <a:gd name="connsiteX47185" fmla="*/ 7171547 w 12184637"/>
              <a:gd name="connsiteY47185" fmla="*/ 2572026 h 4608812"/>
              <a:gd name="connsiteX47186" fmla="*/ 7279479 w 12184637"/>
              <a:gd name="connsiteY47186" fmla="*/ 2579462 h 4608812"/>
              <a:gd name="connsiteX47187" fmla="*/ 7279921 w 12184637"/>
              <a:gd name="connsiteY47187" fmla="*/ 2579462 h 4608812"/>
              <a:gd name="connsiteX47188" fmla="*/ 7285442 w 12184637"/>
              <a:gd name="connsiteY47188" fmla="*/ 2574235 h 4608812"/>
              <a:gd name="connsiteX47189" fmla="*/ 7177511 w 12184637"/>
              <a:gd name="connsiteY47189" fmla="*/ 2566652 h 4608812"/>
              <a:gd name="connsiteX47190" fmla="*/ 7172136 w 12184637"/>
              <a:gd name="connsiteY47190" fmla="*/ 2560909 h 4608812"/>
              <a:gd name="connsiteX47191" fmla="*/ 7058020 w 12184637"/>
              <a:gd name="connsiteY47191" fmla="*/ 2556713 h 4608812"/>
              <a:gd name="connsiteX47192" fmla="*/ 7052278 w 12184637"/>
              <a:gd name="connsiteY47192" fmla="*/ 2562087 h 4608812"/>
              <a:gd name="connsiteX47193" fmla="*/ 7057652 w 12184637"/>
              <a:gd name="connsiteY47193" fmla="*/ 2567830 h 4608812"/>
              <a:gd name="connsiteX47194" fmla="*/ 7171768 w 12184637"/>
              <a:gd name="connsiteY47194" fmla="*/ 2572026 h 4608812"/>
              <a:gd name="connsiteX47195" fmla="*/ 7171989 w 12184637"/>
              <a:gd name="connsiteY47195" fmla="*/ 2572026 h 4608812"/>
              <a:gd name="connsiteX47196" fmla="*/ 7177511 w 12184637"/>
              <a:gd name="connsiteY47196" fmla="*/ 2566652 h 4608812"/>
              <a:gd name="connsiteX47197" fmla="*/ 6941622 w 12184637"/>
              <a:gd name="connsiteY47197" fmla="*/ 2569229 h 4608812"/>
              <a:gd name="connsiteX47198" fmla="*/ 7057873 w 12184637"/>
              <a:gd name="connsiteY47198" fmla="*/ 2567830 h 4608812"/>
              <a:gd name="connsiteX47199" fmla="*/ 7063395 w 12184637"/>
              <a:gd name="connsiteY47199" fmla="*/ 2562161 h 4608812"/>
              <a:gd name="connsiteX47200" fmla="*/ 7057800 w 12184637"/>
              <a:gd name="connsiteY47200" fmla="*/ 2556639 h 4608812"/>
              <a:gd name="connsiteX47201" fmla="*/ 7057800 w 12184637"/>
              <a:gd name="connsiteY47201" fmla="*/ 2556639 h 4608812"/>
              <a:gd name="connsiteX47202" fmla="*/ 6941549 w 12184637"/>
              <a:gd name="connsiteY47202" fmla="*/ 2558038 h 4608812"/>
              <a:gd name="connsiteX47203" fmla="*/ 6936027 w 12184637"/>
              <a:gd name="connsiteY47203" fmla="*/ 2563707 h 4608812"/>
              <a:gd name="connsiteX47204" fmla="*/ 6941622 w 12184637"/>
              <a:gd name="connsiteY47204" fmla="*/ 2569229 h 4608812"/>
              <a:gd name="connsiteX47205" fmla="*/ 6941622 w 12184637"/>
              <a:gd name="connsiteY47205" fmla="*/ 2569229 h 4608812"/>
              <a:gd name="connsiteX47206" fmla="*/ 6827727 w 12184637"/>
              <a:gd name="connsiteY47206" fmla="*/ 2578579 h 4608812"/>
              <a:gd name="connsiteX47207" fmla="*/ 6942064 w 12184637"/>
              <a:gd name="connsiteY47207" fmla="*/ 2569229 h 4608812"/>
              <a:gd name="connsiteX47208" fmla="*/ 6947144 w 12184637"/>
              <a:gd name="connsiteY47208" fmla="*/ 2563192 h 4608812"/>
              <a:gd name="connsiteX47209" fmla="*/ 6941107 w 12184637"/>
              <a:gd name="connsiteY47209" fmla="*/ 2558112 h 4608812"/>
              <a:gd name="connsiteX47210" fmla="*/ 6826770 w 12184637"/>
              <a:gd name="connsiteY47210" fmla="*/ 2567462 h 4608812"/>
              <a:gd name="connsiteX47211" fmla="*/ 6821690 w 12184637"/>
              <a:gd name="connsiteY47211" fmla="*/ 2573499 h 4608812"/>
              <a:gd name="connsiteX47212" fmla="*/ 6827285 w 12184637"/>
              <a:gd name="connsiteY47212" fmla="*/ 2578653 h 4608812"/>
              <a:gd name="connsiteX47213" fmla="*/ 6827727 w 12184637"/>
              <a:gd name="connsiteY47213" fmla="*/ 2578579 h 4608812"/>
              <a:gd name="connsiteX47214" fmla="*/ 6719943 w 12184637"/>
              <a:gd name="connsiteY47214" fmla="*/ 2598089 h 4608812"/>
              <a:gd name="connsiteX47215" fmla="*/ 6828243 w 12184637"/>
              <a:gd name="connsiteY47215" fmla="*/ 2578432 h 4608812"/>
              <a:gd name="connsiteX47216" fmla="*/ 6832733 w 12184637"/>
              <a:gd name="connsiteY47216" fmla="*/ 2571953 h 4608812"/>
              <a:gd name="connsiteX47217" fmla="*/ 6826255 w 12184637"/>
              <a:gd name="connsiteY47217" fmla="*/ 2567462 h 4608812"/>
              <a:gd name="connsiteX47218" fmla="*/ 6717955 w 12184637"/>
              <a:gd name="connsiteY47218" fmla="*/ 2587119 h 4608812"/>
              <a:gd name="connsiteX47219" fmla="*/ 6713464 w 12184637"/>
              <a:gd name="connsiteY47219" fmla="*/ 2593598 h 4608812"/>
              <a:gd name="connsiteX47220" fmla="*/ 6718986 w 12184637"/>
              <a:gd name="connsiteY47220" fmla="*/ 2598163 h 4608812"/>
              <a:gd name="connsiteX47221" fmla="*/ 6719943 w 12184637"/>
              <a:gd name="connsiteY47221" fmla="*/ 2598089 h 4608812"/>
              <a:gd name="connsiteX47222" fmla="*/ 6619374 w 12184637"/>
              <a:gd name="connsiteY47222" fmla="*/ 2629379 h 4608812"/>
              <a:gd name="connsiteX47223" fmla="*/ 6720605 w 12184637"/>
              <a:gd name="connsiteY47223" fmla="*/ 2598015 h 4608812"/>
              <a:gd name="connsiteX47224" fmla="*/ 6724287 w 12184637"/>
              <a:gd name="connsiteY47224" fmla="*/ 2591021 h 4608812"/>
              <a:gd name="connsiteX47225" fmla="*/ 6717292 w 12184637"/>
              <a:gd name="connsiteY47225" fmla="*/ 2587340 h 4608812"/>
              <a:gd name="connsiteX47226" fmla="*/ 6616060 w 12184637"/>
              <a:gd name="connsiteY47226" fmla="*/ 2618704 h 4608812"/>
              <a:gd name="connsiteX47227" fmla="*/ 6612379 w 12184637"/>
              <a:gd name="connsiteY47227" fmla="*/ 2625698 h 4608812"/>
              <a:gd name="connsiteX47228" fmla="*/ 6617754 w 12184637"/>
              <a:gd name="connsiteY47228" fmla="*/ 2629600 h 4608812"/>
              <a:gd name="connsiteX47229" fmla="*/ 6619374 w 12184637"/>
              <a:gd name="connsiteY47229" fmla="*/ 2629379 h 4608812"/>
              <a:gd name="connsiteX47230" fmla="*/ 6527124 w 12184637"/>
              <a:gd name="connsiteY47230" fmla="*/ 2673626 h 4608812"/>
              <a:gd name="connsiteX47231" fmla="*/ 6620110 w 12184637"/>
              <a:gd name="connsiteY47231" fmla="*/ 2629084 h 4608812"/>
              <a:gd name="connsiteX47232" fmla="*/ 6622687 w 12184637"/>
              <a:gd name="connsiteY47232" fmla="*/ 2621648 h 4608812"/>
              <a:gd name="connsiteX47233" fmla="*/ 6615251 w 12184637"/>
              <a:gd name="connsiteY47233" fmla="*/ 2619072 h 4608812"/>
              <a:gd name="connsiteX47234" fmla="*/ 6522265 w 12184637"/>
              <a:gd name="connsiteY47234" fmla="*/ 2663614 h 4608812"/>
              <a:gd name="connsiteX47235" fmla="*/ 6519614 w 12184637"/>
              <a:gd name="connsiteY47235" fmla="*/ 2671050 h 4608812"/>
              <a:gd name="connsiteX47236" fmla="*/ 6524694 w 12184637"/>
              <a:gd name="connsiteY47236" fmla="*/ 2674216 h 4608812"/>
              <a:gd name="connsiteX47237" fmla="*/ 6527124 w 12184637"/>
              <a:gd name="connsiteY47237" fmla="*/ 2673626 h 4608812"/>
              <a:gd name="connsiteX47238" fmla="*/ 6444077 w 12184637"/>
              <a:gd name="connsiteY47238" fmla="*/ 2732304 h 4608812"/>
              <a:gd name="connsiteX47239" fmla="*/ 6527933 w 12184637"/>
              <a:gd name="connsiteY47239" fmla="*/ 2673185 h 4608812"/>
              <a:gd name="connsiteX47240" fmla="*/ 6529259 w 12184637"/>
              <a:gd name="connsiteY47240" fmla="*/ 2665381 h 4608812"/>
              <a:gd name="connsiteX47241" fmla="*/ 6521455 w 12184637"/>
              <a:gd name="connsiteY47241" fmla="*/ 2664055 h 4608812"/>
              <a:gd name="connsiteX47242" fmla="*/ 6437598 w 12184637"/>
              <a:gd name="connsiteY47242" fmla="*/ 2723175 h 4608812"/>
              <a:gd name="connsiteX47243" fmla="*/ 6436273 w 12184637"/>
              <a:gd name="connsiteY47243" fmla="*/ 2730979 h 4608812"/>
              <a:gd name="connsiteX47244" fmla="*/ 6440837 w 12184637"/>
              <a:gd name="connsiteY47244" fmla="*/ 2733335 h 4608812"/>
              <a:gd name="connsiteX47245" fmla="*/ 6444077 w 12184637"/>
              <a:gd name="connsiteY47245" fmla="*/ 2732304 h 4608812"/>
              <a:gd name="connsiteX47246" fmla="*/ 6371116 w 12184637"/>
              <a:gd name="connsiteY47246" fmla="*/ 2806737 h 4608812"/>
              <a:gd name="connsiteX47247" fmla="*/ 6444887 w 12184637"/>
              <a:gd name="connsiteY47247" fmla="*/ 2731642 h 4608812"/>
              <a:gd name="connsiteX47248" fmla="*/ 6444813 w 12184637"/>
              <a:gd name="connsiteY47248" fmla="*/ 2723764 h 4608812"/>
              <a:gd name="connsiteX47249" fmla="*/ 6436935 w 12184637"/>
              <a:gd name="connsiteY47249" fmla="*/ 2723837 h 4608812"/>
              <a:gd name="connsiteX47250" fmla="*/ 6363165 w 12184637"/>
              <a:gd name="connsiteY47250" fmla="*/ 2798933 h 4608812"/>
              <a:gd name="connsiteX47251" fmla="*/ 6363238 w 12184637"/>
              <a:gd name="connsiteY47251" fmla="*/ 2806811 h 4608812"/>
              <a:gd name="connsiteX47252" fmla="*/ 6367214 w 12184637"/>
              <a:gd name="connsiteY47252" fmla="*/ 2808430 h 4608812"/>
              <a:gd name="connsiteX47253" fmla="*/ 6371116 w 12184637"/>
              <a:gd name="connsiteY47253" fmla="*/ 2806737 h 4608812"/>
              <a:gd name="connsiteX47254" fmla="*/ 6311997 w 12184637"/>
              <a:gd name="connsiteY47254" fmla="*/ 2896705 h 4608812"/>
              <a:gd name="connsiteX47255" fmla="*/ 6371779 w 12184637"/>
              <a:gd name="connsiteY47255" fmla="*/ 2805854 h 4608812"/>
              <a:gd name="connsiteX47256" fmla="*/ 6370159 w 12184637"/>
              <a:gd name="connsiteY47256" fmla="*/ 2798123 h 4608812"/>
              <a:gd name="connsiteX47257" fmla="*/ 6362428 w 12184637"/>
              <a:gd name="connsiteY47257" fmla="*/ 2799743 h 4608812"/>
              <a:gd name="connsiteX47258" fmla="*/ 6302646 w 12184637"/>
              <a:gd name="connsiteY47258" fmla="*/ 2890594 h 4608812"/>
              <a:gd name="connsiteX47259" fmla="*/ 6304266 w 12184637"/>
              <a:gd name="connsiteY47259" fmla="*/ 2898325 h 4608812"/>
              <a:gd name="connsiteX47260" fmla="*/ 6307358 w 12184637"/>
              <a:gd name="connsiteY47260" fmla="*/ 2899208 h 4608812"/>
              <a:gd name="connsiteX47261" fmla="*/ 6311997 w 12184637"/>
              <a:gd name="connsiteY47261" fmla="*/ 2896705 h 4608812"/>
              <a:gd name="connsiteX47262" fmla="*/ 6270547 w 12184637"/>
              <a:gd name="connsiteY47262" fmla="*/ 3002354 h 4608812"/>
              <a:gd name="connsiteX47263" fmla="*/ 6312512 w 12184637"/>
              <a:gd name="connsiteY47263" fmla="*/ 2895748 h 4608812"/>
              <a:gd name="connsiteX47264" fmla="*/ 6309346 w 12184637"/>
              <a:gd name="connsiteY47264" fmla="*/ 2888533 h 4608812"/>
              <a:gd name="connsiteX47265" fmla="*/ 6302131 w 12184637"/>
              <a:gd name="connsiteY47265" fmla="*/ 2891698 h 4608812"/>
              <a:gd name="connsiteX47266" fmla="*/ 6260166 w 12184637"/>
              <a:gd name="connsiteY47266" fmla="*/ 2998305 h 4608812"/>
              <a:gd name="connsiteX47267" fmla="*/ 6263331 w 12184637"/>
              <a:gd name="connsiteY47267" fmla="*/ 3005520 h 4608812"/>
              <a:gd name="connsiteX47268" fmla="*/ 6265393 w 12184637"/>
              <a:gd name="connsiteY47268" fmla="*/ 3005888 h 4608812"/>
              <a:gd name="connsiteX47269" fmla="*/ 6270547 w 12184637"/>
              <a:gd name="connsiteY47269" fmla="*/ 3002354 h 4608812"/>
              <a:gd name="connsiteX47270" fmla="*/ 6254644 w 12184637"/>
              <a:gd name="connsiteY47270" fmla="*/ 3137526 h 4608812"/>
              <a:gd name="connsiteX47271" fmla="*/ 6270841 w 12184637"/>
              <a:gd name="connsiteY47271" fmla="*/ 3000955 h 4608812"/>
              <a:gd name="connsiteX47272" fmla="*/ 6265982 w 12184637"/>
              <a:gd name="connsiteY47272" fmla="*/ 2994771 h 4608812"/>
              <a:gd name="connsiteX47273" fmla="*/ 6259798 w 12184637"/>
              <a:gd name="connsiteY47273" fmla="*/ 2999630 h 4608812"/>
              <a:gd name="connsiteX47274" fmla="*/ 6243601 w 12184637"/>
              <a:gd name="connsiteY47274" fmla="*/ 3136201 h 4608812"/>
              <a:gd name="connsiteX47275" fmla="*/ 6248460 w 12184637"/>
              <a:gd name="connsiteY47275" fmla="*/ 3142385 h 4608812"/>
              <a:gd name="connsiteX47276" fmla="*/ 6249196 w 12184637"/>
              <a:gd name="connsiteY47276" fmla="*/ 3142459 h 4608812"/>
              <a:gd name="connsiteX47277" fmla="*/ 6254644 w 12184637"/>
              <a:gd name="connsiteY47277" fmla="*/ 3137526 h 4608812"/>
              <a:gd name="connsiteX47278" fmla="*/ 6186469 w 12184637"/>
              <a:gd name="connsiteY47278" fmla="*/ 3227494 h 4608812"/>
              <a:gd name="connsiteX47279" fmla="*/ 6253614 w 12184637"/>
              <a:gd name="connsiteY47279" fmla="*/ 3140250 h 4608812"/>
              <a:gd name="connsiteX47280" fmla="*/ 6252583 w 12184637"/>
              <a:gd name="connsiteY47280" fmla="*/ 3132446 h 4608812"/>
              <a:gd name="connsiteX47281" fmla="*/ 6244779 w 12184637"/>
              <a:gd name="connsiteY47281" fmla="*/ 3133477 h 4608812"/>
              <a:gd name="connsiteX47282" fmla="*/ 6177634 w 12184637"/>
              <a:gd name="connsiteY47282" fmla="*/ 3220720 h 4608812"/>
              <a:gd name="connsiteX47283" fmla="*/ 6178665 w 12184637"/>
              <a:gd name="connsiteY47283" fmla="*/ 3228524 h 4608812"/>
              <a:gd name="connsiteX47284" fmla="*/ 6182125 w 12184637"/>
              <a:gd name="connsiteY47284" fmla="*/ 3229702 h 4608812"/>
              <a:gd name="connsiteX47285" fmla="*/ 6186469 w 12184637"/>
              <a:gd name="connsiteY47285" fmla="*/ 3227494 h 4608812"/>
              <a:gd name="connsiteX47286" fmla="*/ 6121902 w 12184637"/>
              <a:gd name="connsiteY47286" fmla="*/ 3312455 h 4608812"/>
              <a:gd name="connsiteX47287" fmla="*/ 6186469 w 12184637"/>
              <a:gd name="connsiteY47287" fmla="*/ 3227494 h 4608812"/>
              <a:gd name="connsiteX47288" fmla="*/ 6185438 w 12184637"/>
              <a:gd name="connsiteY47288" fmla="*/ 3219690 h 4608812"/>
              <a:gd name="connsiteX47289" fmla="*/ 6177634 w 12184637"/>
              <a:gd name="connsiteY47289" fmla="*/ 3220720 h 4608812"/>
              <a:gd name="connsiteX47290" fmla="*/ 6113067 w 12184637"/>
              <a:gd name="connsiteY47290" fmla="*/ 3305682 h 4608812"/>
              <a:gd name="connsiteX47291" fmla="*/ 6114098 w 12184637"/>
              <a:gd name="connsiteY47291" fmla="*/ 3313486 h 4608812"/>
              <a:gd name="connsiteX47292" fmla="*/ 6117484 w 12184637"/>
              <a:gd name="connsiteY47292" fmla="*/ 3314590 h 4608812"/>
              <a:gd name="connsiteX47293" fmla="*/ 6121902 w 12184637"/>
              <a:gd name="connsiteY47293" fmla="*/ 3312455 h 4608812"/>
              <a:gd name="connsiteX47294" fmla="*/ 6057481 w 12184637"/>
              <a:gd name="connsiteY47294" fmla="*/ 3399183 h 4608812"/>
              <a:gd name="connsiteX47295" fmla="*/ 6121975 w 12184637"/>
              <a:gd name="connsiteY47295" fmla="*/ 3312455 h 4608812"/>
              <a:gd name="connsiteX47296" fmla="*/ 6120797 w 12184637"/>
              <a:gd name="connsiteY47296" fmla="*/ 3304651 h 4608812"/>
              <a:gd name="connsiteX47297" fmla="*/ 6112993 w 12184637"/>
              <a:gd name="connsiteY47297" fmla="*/ 3305829 h 4608812"/>
              <a:gd name="connsiteX47298" fmla="*/ 6048499 w 12184637"/>
              <a:gd name="connsiteY47298" fmla="*/ 3392557 h 4608812"/>
              <a:gd name="connsiteX47299" fmla="*/ 6049677 w 12184637"/>
              <a:gd name="connsiteY47299" fmla="*/ 3400361 h 4608812"/>
              <a:gd name="connsiteX47300" fmla="*/ 6053064 w 12184637"/>
              <a:gd name="connsiteY47300" fmla="*/ 3401465 h 4608812"/>
              <a:gd name="connsiteX47301" fmla="*/ 6057481 w 12184637"/>
              <a:gd name="connsiteY47301" fmla="*/ 3399183 h 4608812"/>
              <a:gd name="connsiteX47302" fmla="*/ 5994681 w 12184637"/>
              <a:gd name="connsiteY47302" fmla="*/ 3486647 h 4608812"/>
              <a:gd name="connsiteX47303" fmla="*/ 6057555 w 12184637"/>
              <a:gd name="connsiteY47303" fmla="*/ 3399109 h 4608812"/>
              <a:gd name="connsiteX47304" fmla="*/ 6056303 w 12184637"/>
              <a:gd name="connsiteY47304" fmla="*/ 3391305 h 4608812"/>
              <a:gd name="connsiteX47305" fmla="*/ 6048499 w 12184637"/>
              <a:gd name="connsiteY47305" fmla="*/ 3392557 h 4608812"/>
              <a:gd name="connsiteX47306" fmla="*/ 5985625 w 12184637"/>
              <a:gd name="connsiteY47306" fmla="*/ 3480169 h 4608812"/>
              <a:gd name="connsiteX47307" fmla="*/ 5986877 w 12184637"/>
              <a:gd name="connsiteY47307" fmla="*/ 3487973 h 4608812"/>
              <a:gd name="connsiteX47308" fmla="*/ 5990190 w 12184637"/>
              <a:gd name="connsiteY47308" fmla="*/ 3489003 h 4608812"/>
              <a:gd name="connsiteX47309" fmla="*/ 5994681 w 12184637"/>
              <a:gd name="connsiteY47309" fmla="*/ 3486647 h 4608812"/>
              <a:gd name="connsiteX47310" fmla="*/ 5934972 w 12184637"/>
              <a:gd name="connsiteY47310" fmla="*/ 3573965 h 4608812"/>
              <a:gd name="connsiteX47311" fmla="*/ 5994754 w 12184637"/>
              <a:gd name="connsiteY47311" fmla="*/ 3486574 h 4608812"/>
              <a:gd name="connsiteX47312" fmla="*/ 5993282 w 12184637"/>
              <a:gd name="connsiteY47312" fmla="*/ 3478843 h 4608812"/>
              <a:gd name="connsiteX47313" fmla="*/ 5985551 w 12184637"/>
              <a:gd name="connsiteY47313" fmla="*/ 3480316 h 4608812"/>
              <a:gd name="connsiteX47314" fmla="*/ 5925769 w 12184637"/>
              <a:gd name="connsiteY47314" fmla="*/ 3567706 h 4608812"/>
              <a:gd name="connsiteX47315" fmla="*/ 5927242 w 12184637"/>
              <a:gd name="connsiteY47315" fmla="*/ 3575437 h 4608812"/>
              <a:gd name="connsiteX47316" fmla="*/ 5930408 w 12184637"/>
              <a:gd name="connsiteY47316" fmla="*/ 3576394 h 4608812"/>
              <a:gd name="connsiteX47317" fmla="*/ 5934972 w 12184637"/>
              <a:gd name="connsiteY47317" fmla="*/ 3573965 h 4608812"/>
              <a:gd name="connsiteX47318" fmla="*/ 5877031 w 12184637"/>
              <a:gd name="connsiteY47318" fmla="*/ 3658484 h 4608812"/>
              <a:gd name="connsiteX47319" fmla="*/ 5934972 w 12184637"/>
              <a:gd name="connsiteY47319" fmla="*/ 3573965 h 4608812"/>
              <a:gd name="connsiteX47320" fmla="*/ 5933500 w 12184637"/>
              <a:gd name="connsiteY47320" fmla="*/ 3566234 h 4608812"/>
              <a:gd name="connsiteX47321" fmla="*/ 5925769 w 12184637"/>
              <a:gd name="connsiteY47321" fmla="*/ 3567706 h 4608812"/>
              <a:gd name="connsiteX47322" fmla="*/ 5867828 w 12184637"/>
              <a:gd name="connsiteY47322" fmla="*/ 3652226 h 4608812"/>
              <a:gd name="connsiteX47323" fmla="*/ 5869300 w 12184637"/>
              <a:gd name="connsiteY47323" fmla="*/ 3659956 h 4608812"/>
              <a:gd name="connsiteX47324" fmla="*/ 5872466 w 12184637"/>
              <a:gd name="connsiteY47324" fmla="*/ 3660913 h 4608812"/>
              <a:gd name="connsiteX47325" fmla="*/ 5877031 w 12184637"/>
              <a:gd name="connsiteY47325" fmla="*/ 3658484 h 4608812"/>
              <a:gd name="connsiteX47326" fmla="*/ 5819679 w 12184637"/>
              <a:gd name="connsiteY47326" fmla="*/ 3737629 h 4608812"/>
              <a:gd name="connsiteX47327" fmla="*/ 5876957 w 12184637"/>
              <a:gd name="connsiteY47327" fmla="*/ 3658631 h 4608812"/>
              <a:gd name="connsiteX47328" fmla="*/ 5875706 w 12184637"/>
              <a:gd name="connsiteY47328" fmla="*/ 3650827 h 4608812"/>
              <a:gd name="connsiteX47329" fmla="*/ 5867902 w 12184637"/>
              <a:gd name="connsiteY47329" fmla="*/ 3652079 h 4608812"/>
              <a:gd name="connsiteX47330" fmla="*/ 5810623 w 12184637"/>
              <a:gd name="connsiteY47330" fmla="*/ 3731076 h 4608812"/>
              <a:gd name="connsiteX47331" fmla="*/ 5811874 w 12184637"/>
              <a:gd name="connsiteY47331" fmla="*/ 3738880 h 4608812"/>
              <a:gd name="connsiteX47332" fmla="*/ 5815187 w 12184637"/>
              <a:gd name="connsiteY47332" fmla="*/ 3739911 h 4608812"/>
              <a:gd name="connsiteX47333" fmla="*/ 5819679 w 12184637"/>
              <a:gd name="connsiteY47333" fmla="*/ 3737629 h 4608812"/>
              <a:gd name="connsiteX47334" fmla="*/ 5761737 w 12184637"/>
              <a:gd name="connsiteY47334" fmla="*/ 3808602 h 4608812"/>
              <a:gd name="connsiteX47335" fmla="*/ 5819457 w 12184637"/>
              <a:gd name="connsiteY47335" fmla="*/ 3737850 h 4608812"/>
              <a:gd name="connsiteX47336" fmla="*/ 5818648 w 12184637"/>
              <a:gd name="connsiteY47336" fmla="*/ 3729972 h 4608812"/>
              <a:gd name="connsiteX47337" fmla="*/ 5810770 w 12184637"/>
              <a:gd name="connsiteY47337" fmla="*/ 3730782 h 4608812"/>
              <a:gd name="connsiteX47338" fmla="*/ 5753049 w 12184637"/>
              <a:gd name="connsiteY47338" fmla="*/ 3801534 h 4608812"/>
              <a:gd name="connsiteX47339" fmla="*/ 5753859 w 12184637"/>
              <a:gd name="connsiteY47339" fmla="*/ 3809411 h 4608812"/>
              <a:gd name="connsiteX47340" fmla="*/ 5757393 w 12184637"/>
              <a:gd name="connsiteY47340" fmla="*/ 3810663 h 4608812"/>
              <a:gd name="connsiteX47341" fmla="*/ 5761737 w 12184637"/>
              <a:gd name="connsiteY47341" fmla="*/ 3808602 h 4608812"/>
              <a:gd name="connsiteX47342" fmla="*/ 5702102 w 12184637"/>
              <a:gd name="connsiteY47342" fmla="*/ 3868899 h 4608812"/>
              <a:gd name="connsiteX47343" fmla="*/ 5761369 w 12184637"/>
              <a:gd name="connsiteY47343" fmla="*/ 3809043 h 4608812"/>
              <a:gd name="connsiteX47344" fmla="*/ 5761369 w 12184637"/>
              <a:gd name="connsiteY47344" fmla="*/ 3801166 h 4608812"/>
              <a:gd name="connsiteX47345" fmla="*/ 5753491 w 12184637"/>
              <a:gd name="connsiteY47345" fmla="*/ 3801166 h 4608812"/>
              <a:gd name="connsiteX47346" fmla="*/ 5694224 w 12184637"/>
              <a:gd name="connsiteY47346" fmla="*/ 3861021 h 4608812"/>
              <a:gd name="connsiteX47347" fmla="*/ 5694224 w 12184637"/>
              <a:gd name="connsiteY47347" fmla="*/ 3868899 h 4608812"/>
              <a:gd name="connsiteX47348" fmla="*/ 5698200 w 12184637"/>
              <a:gd name="connsiteY47348" fmla="*/ 3870519 h 4608812"/>
              <a:gd name="connsiteX47349" fmla="*/ 5702102 w 12184637"/>
              <a:gd name="connsiteY47349" fmla="*/ 3868899 h 4608812"/>
              <a:gd name="connsiteX47350" fmla="*/ 5641731 w 12184637"/>
              <a:gd name="connsiteY47350" fmla="*/ 3917564 h 4608812"/>
              <a:gd name="connsiteX47351" fmla="*/ 5701587 w 12184637"/>
              <a:gd name="connsiteY47351" fmla="*/ 3869267 h 4608812"/>
              <a:gd name="connsiteX47352" fmla="*/ 5702470 w 12184637"/>
              <a:gd name="connsiteY47352" fmla="*/ 3861463 h 4608812"/>
              <a:gd name="connsiteX47353" fmla="*/ 5694666 w 12184637"/>
              <a:gd name="connsiteY47353" fmla="*/ 3860653 h 4608812"/>
              <a:gd name="connsiteX47354" fmla="*/ 5634810 w 12184637"/>
              <a:gd name="connsiteY47354" fmla="*/ 3908950 h 4608812"/>
              <a:gd name="connsiteX47355" fmla="*/ 5634001 w 12184637"/>
              <a:gd name="connsiteY47355" fmla="*/ 3916754 h 4608812"/>
              <a:gd name="connsiteX47356" fmla="*/ 5638418 w 12184637"/>
              <a:gd name="connsiteY47356" fmla="*/ 3918816 h 4608812"/>
              <a:gd name="connsiteX47357" fmla="*/ 5641731 w 12184637"/>
              <a:gd name="connsiteY47357" fmla="*/ 3917564 h 4608812"/>
              <a:gd name="connsiteX47358" fmla="*/ 5581507 w 12184637"/>
              <a:gd name="connsiteY47358" fmla="*/ 3953934 h 4608812"/>
              <a:gd name="connsiteX47359" fmla="*/ 5641069 w 12184637"/>
              <a:gd name="connsiteY47359" fmla="*/ 3918006 h 4608812"/>
              <a:gd name="connsiteX47360" fmla="*/ 5642983 w 12184637"/>
              <a:gd name="connsiteY47360" fmla="*/ 3910349 h 4608812"/>
              <a:gd name="connsiteX47361" fmla="*/ 5635326 w 12184637"/>
              <a:gd name="connsiteY47361" fmla="*/ 3908435 h 4608812"/>
              <a:gd name="connsiteX47362" fmla="*/ 5575765 w 12184637"/>
              <a:gd name="connsiteY47362" fmla="*/ 3944363 h 4608812"/>
              <a:gd name="connsiteX47363" fmla="*/ 5573851 w 12184637"/>
              <a:gd name="connsiteY47363" fmla="*/ 3952019 h 4608812"/>
              <a:gd name="connsiteX47364" fmla="*/ 5578636 w 12184637"/>
              <a:gd name="connsiteY47364" fmla="*/ 3954743 h 4608812"/>
              <a:gd name="connsiteX47365" fmla="*/ 5581507 w 12184637"/>
              <a:gd name="connsiteY47365" fmla="*/ 3953934 h 4608812"/>
              <a:gd name="connsiteX47366" fmla="*/ 5522314 w 12184637"/>
              <a:gd name="connsiteY47366" fmla="*/ 3977346 h 4608812"/>
              <a:gd name="connsiteX47367" fmla="*/ 5580698 w 12184637"/>
              <a:gd name="connsiteY47367" fmla="*/ 3954375 h 4608812"/>
              <a:gd name="connsiteX47368" fmla="*/ 5583863 w 12184637"/>
              <a:gd name="connsiteY47368" fmla="*/ 3947161 h 4608812"/>
              <a:gd name="connsiteX47369" fmla="*/ 5576648 w 12184637"/>
              <a:gd name="connsiteY47369" fmla="*/ 3943995 h 4608812"/>
              <a:gd name="connsiteX47370" fmla="*/ 5518265 w 12184637"/>
              <a:gd name="connsiteY47370" fmla="*/ 3966965 h 4608812"/>
              <a:gd name="connsiteX47371" fmla="*/ 5515099 w 12184637"/>
              <a:gd name="connsiteY47371" fmla="*/ 3974180 h 4608812"/>
              <a:gd name="connsiteX47372" fmla="*/ 5520326 w 12184637"/>
              <a:gd name="connsiteY47372" fmla="*/ 3977714 h 4608812"/>
              <a:gd name="connsiteX47373" fmla="*/ 5522314 w 12184637"/>
              <a:gd name="connsiteY47373" fmla="*/ 3977346 h 4608812"/>
              <a:gd name="connsiteX47374" fmla="*/ 5464888 w 12184637"/>
              <a:gd name="connsiteY47374" fmla="*/ 3987138 h 4608812"/>
              <a:gd name="connsiteX47375" fmla="*/ 5521210 w 12184637"/>
              <a:gd name="connsiteY47375" fmla="*/ 3977641 h 4608812"/>
              <a:gd name="connsiteX47376" fmla="*/ 5525774 w 12184637"/>
              <a:gd name="connsiteY47376" fmla="*/ 3971235 h 4608812"/>
              <a:gd name="connsiteX47377" fmla="*/ 5519369 w 12184637"/>
              <a:gd name="connsiteY47377" fmla="*/ 3966671 h 4608812"/>
              <a:gd name="connsiteX47378" fmla="*/ 5463048 w 12184637"/>
              <a:gd name="connsiteY47378" fmla="*/ 3976168 h 4608812"/>
              <a:gd name="connsiteX47379" fmla="*/ 5458483 w 12184637"/>
              <a:gd name="connsiteY47379" fmla="*/ 3982573 h 4608812"/>
              <a:gd name="connsiteX47380" fmla="*/ 5464005 w 12184637"/>
              <a:gd name="connsiteY47380" fmla="*/ 3987212 h 4608812"/>
              <a:gd name="connsiteX47381" fmla="*/ 5464888 w 12184637"/>
              <a:gd name="connsiteY47381" fmla="*/ 3987138 h 4608812"/>
              <a:gd name="connsiteX47382" fmla="*/ 5407609 w 12184637"/>
              <a:gd name="connsiteY47382" fmla="*/ 3987727 h 4608812"/>
              <a:gd name="connsiteX47383" fmla="*/ 5464005 w 12184637"/>
              <a:gd name="connsiteY47383" fmla="*/ 3987138 h 4608812"/>
              <a:gd name="connsiteX47384" fmla="*/ 5469527 w 12184637"/>
              <a:gd name="connsiteY47384" fmla="*/ 3981542 h 4608812"/>
              <a:gd name="connsiteX47385" fmla="*/ 5463931 w 12184637"/>
              <a:gd name="connsiteY47385" fmla="*/ 3976021 h 4608812"/>
              <a:gd name="connsiteX47386" fmla="*/ 5463931 w 12184637"/>
              <a:gd name="connsiteY47386" fmla="*/ 3976021 h 4608812"/>
              <a:gd name="connsiteX47387" fmla="*/ 5407536 w 12184637"/>
              <a:gd name="connsiteY47387" fmla="*/ 3976610 h 4608812"/>
              <a:gd name="connsiteX47388" fmla="*/ 5402014 w 12184637"/>
              <a:gd name="connsiteY47388" fmla="*/ 3982205 h 4608812"/>
              <a:gd name="connsiteX47389" fmla="*/ 5407609 w 12184637"/>
              <a:gd name="connsiteY47389" fmla="*/ 3987727 h 4608812"/>
              <a:gd name="connsiteX47390" fmla="*/ 5407609 w 12184637"/>
              <a:gd name="connsiteY47390" fmla="*/ 3987727 h 4608812"/>
              <a:gd name="connsiteX47391" fmla="*/ 5410922 w 12184637"/>
              <a:gd name="connsiteY47391" fmla="*/ 3986475 h 4608812"/>
              <a:gd name="connsiteX47392" fmla="*/ 5411806 w 12184637"/>
              <a:gd name="connsiteY47392" fmla="*/ 3978598 h 4608812"/>
              <a:gd name="connsiteX47393" fmla="*/ 5404002 w 12184637"/>
              <a:gd name="connsiteY47393" fmla="*/ 3977641 h 4608812"/>
              <a:gd name="connsiteX47394" fmla="*/ 5403045 w 12184637"/>
              <a:gd name="connsiteY47394" fmla="*/ 3985445 h 4608812"/>
              <a:gd name="connsiteX47395" fmla="*/ 5403192 w 12184637"/>
              <a:gd name="connsiteY47395" fmla="*/ 3985592 h 4608812"/>
              <a:gd name="connsiteX47396" fmla="*/ 5407536 w 12184637"/>
              <a:gd name="connsiteY47396" fmla="*/ 3987727 h 4608812"/>
              <a:gd name="connsiteX47397" fmla="*/ 5410922 w 12184637"/>
              <a:gd name="connsiteY47397" fmla="*/ 3986475 h 4608812"/>
              <a:gd name="connsiteX47398" fmla="*/ 5410922 w 12184637"/>
              <a:gd name="connsiteY47398" fmla="*/ 3986402 h 4608812"/>
              <a:gd name="connsiteX47399" fmla="*/ 5411880 w 12184637"/>
              <a:gd name="connsiteY47399" fmla="*/ 3978598 h 4608812"/>
              <a:gd name="connsiteX47400" fmla="*/ 5317421 w 12184637"/>
              <a:gd name="connsiteY47400" fmla="*/ 3858960 h 4608812"/>
              <a:gd name="connsiteX47401" fmla="*/ 5309617 w 12184637"/>
              <a:gd name="connsiteY47401" fmla="*/ 3858003 h 4608812"/>
              <a:gd name="connsiteX47402" fmla="*/ 5308660 w 12184637"/>
              <a:gd name="connsiteY47402" fmla="*/ 3865807 h 4608812"/>
              <a:gd name="connsiteX47403" fmla="*/ 5403118 w 12184637"/>
              <a:gd name="connsiteY47403" fmla="*/ 3985445 h 4608812"/>
              <a:gd name="connsiteX47404" fmla="*/ 5407536 w 12184637"/>
              <a:gd name="connsiteY47404" fmla="*/ 3987580 h 4608812"/>
              <a:gd name="connsiteX47405" fmla="*/ 5410922 w 12184637"/>
              <a:gd name="connsiteY47405" fmla="*/ 3986402 h 4608812"/>
              <a:gd name="connsiteX47406" fmla="*/ 5315654 w 12184637"/>
              <a:gd name="connsiteY47406" fmla="*/ 3867353 h 4608812"/>
              <a:gd name="connsiteX47407" fmla="*/ 5317936 w 12184637"/>
              <a:gd name="connsiteY47407" fmla="*/ 3859844 h 4608812"/>
              <a:gd name="connsiteX47408" fmla="*/ 5249982 w 12184637"/>
              <a:gd name="connsiteY47408" fmla="*/ 3732475 h 4608812"/>
              <a:gd name="connsiteX47409" fmla="*/ 5242473 w 12184637"/>
              <a:gd name="connsiteY47409" fmla="*/ 3730193 h 4608812"/>
              <a:gd name="connsiteX47410" fmla="*/ 5240190 w 12184637"/>
              <a:gd name="connsiteY47410" fmla="*/ 3737702 h 4608812"/>
              <a:gd name="connsiteX47411" fmla="*/ 5308144 w 12184637"/>
              <a:gd name="connsiteY47411" fmla="*/ 3865070 h 4608812"/>
              <a:gd name="connsiteX47412" fmla="*/ 5313077 w 12184637"/>
              <a:gd name="connsiteY47412" fmla="*/ 3868016 h 4608812"/>
              <a:gd name="connsiteX47413" fmla="*/ 5315654 w 12184637"/>
              <a:gd name="connsiteY47413" fmla="*/ 3867353 h 4608812"/>
              <a:gd name="connsiteX47414" fmla="*/ 5247626 w 12184637"/>
              <a:gd name="connsiteY47414" fmla="*/ 3739911 h 4608812"/>
              <a:gd name="connsiteX47415" fmla="*/ 5249909 w 12184637"/>
              <a:gd name="connsiteY47415" fmla="*/ 3732402 h 4608812"/>
              <a:gd name="connsiteX47416" fmla="*/ 5245859 w 12184637"/>
              <a:gd name="connsiteY47416" fmla="*/ 3724818 h 4608812"/>
              <a:gd name="connsiteX47417" fmla="*/ 5238350 w 12184637"/>
              <a:gd name="connsiteY47417" fmla="*/ 3722536 h 4608812"/>
              <a:gd name="connsiteX47418" fmla="*/ 5236067 w 12184637"/>
              <a:gd name="connsiteY47418" fmla="*/ 3730046 h 4608812"/>
              <a:gd name="connsiteX47419" fmla="*/ 5240117 w 12184637"/>
              <a:gd name="connsiteY47419" fmla="*/ 3737629 h 4608812"/>
              <a:gd name="connsiteX47420" fmla="*/ 5245049 w 12184637"/>
              <a:gd name="connsiteY47420" fmla="*/ 3740574 h 4608812"/>
              <a:gd name="connsiteX47421" fmla="*/ 5247626 w 12184637"/>
              <a:gd name="connsiteY47421" fmla="*/ 3739911 h 4608812"/>
              <a:gd name="connsiteX47422" fmla="*/ 5246522 w 12184637"/>
              <a:gd name="connsiteY47422" fmla="*/ 3727763 h 4608812"/>
              <a:gd name="connsiteX47423" fmla="*/ 5241295 w 12184637"/>
              <a:gd name="connsiteY47423" fmla="*/ 3721800 h 4608812"/>
              <a:gd name="connsiteX47424" fmla="*/ 5182691 w 12184637"/>
              <a:gd name="connsiteY47424" fmla="*/ 3717971 h 4608812"/>
              <a:gd name="connsiteX47425" fmla="*/ 5176727 w 12184637"/>
              <a:gd name="connsiteY47425" fmla="*/ 3723199 h 4608812"/>
              <a:gd name="connsiteX47426" fmla="*/ 5181955 w 12184637"/>
              <a:gd name="connsiteY47426" fmla="*/ 3729162 h 4608812"/>
              <a:gd name="connsiteX47427" fmla="*/ 5240558 w 12184637"/>
              <a:gd name="connsiteY47427" fmla="*/ 3732991 h 4608812"/>
              <a:gd name="connsiteX47428" fmla="*/ 5241000 w 12184637"/>
              <a:gd name="connsiteY47428" fmla="*/ 3732991 h 4608812"/>
              <a:gd name="connsiteX47429" fmla="*/ 5246522 w 12184637"/>
              <a:gd name="connsiteY47429" fmla="*/ 3727763 h 4608812"/>
              <a:gd name="connsiteX47430" fmla="*/ 5187918 w 12184637"/>
              <a:gd name="connsiteY47430" fmla="*/ 3723935 h 4608812"/>
              <a:gd name="connsiteX47431" fmla="*/ 5182764 w 12184637"/>
              <a:gd name="connsiteY47431" fmla="*/ 3717971 h 4608812"/>
              <a:gd name="connsiteX47432" fmla="*/ 5120185 w 12184637"/>
              <a:gd name="connsiteY47432" fmla="*/ 3713481 h 4608812"/>
              <a:gd name="connsiteX47433" fmla="*/ 5114221 w 12184637"/>
              <a:gd name="connsiteY47433" fmla="*/ 3718634 h 4608812"/>
              <a:gd name="connsiteX47434" fmla="*/ 5119375 w 12184637"/>
              <a:gd name="connsiteY47434" fmla="*/ 3724598 h 4608812"/>
              <a:gd name="connsiteX47435" fmla="*/ 5181955 w 12184637"/>
              <a:gd name="connsiteY47435" fmla="*/ 3729089 h 4608812"/>
              <a:gd name="connsiteX47436" fmla="*/ 5182396 w 12184637"/>
              <a:gd name="connsiteY47436" fmla="*/ 3729089 h 4608812"/>
              <a:gd name="connsiteX47437" fmla="*/ 5187918 w 12184637"/>
              <a:gd name="connsiteY47437" fmla="*/ 3723935 h 4608812"/>
              <a:gd name="connsiteX47438" fmla="*/ 5125412 w 12184637"/>
              <a:gd name="connsiteY47438" fmla="*/ 3719223 h 4608812"/>
              <a:gd name="connsiteX47439" fmla="*/ 5119963 w 12184637"/>
              <a:gd name="connsiteY47439" fmla="*/ 3713481 h 4608812"/>
              <a:gd name="connsiteX47440" fmla="*/ 5052083 w 12184637"/>
              <a:gd name="connsiteY47440" fmla="*/ 3711861 h 4608812"/>
              <a:gd name="connsiteX47441" fmla="*/ 5046340 w 12184637"/>
              <a:gd name="connsiteY47441" fmla="*/ 3717309 h 4608812"/>
              <a:gd name="connsiteX47442" fmla="*/ 5051788 w 12184637"/>
              <a:gd name="connsiteY47442" fmla="*/ 3723051 h 4608812"/>
              <a:gd name="connsiteX47443" fmla="*/ 5119669 w 12184637"/>
              <a:gd name="connsiteY47443" fmla="*/ 3724671 h 4608812"/>
              <a:gd name="connsiteX47444" fmla="*/ 5119817 w 12184637"/>
              <a:gd name="connsiteY47444" fmla="*/ 3724671 h 4608812"/>
              <a:gd name="connsiteX47445" fmla="*/ 5125412 w 12184637"/>
              <a:gd name="connsiteY47445" fmla="*/ 3719223 h 4608812"/>
              <a:gd name="connsiteX47446" fmla="*/ 4982362 w 12184637"/>
              <a:gd name="connsiteY47446" fmla="*/ 3724966 h 4608812"/>
              <a:gd name="connsiteX47447" fmla="*/ 5052083 w 12184637"/>
              <a:gd name="connsiteY47447" fmla="*/ 3723051 h 4608812"/>
              <a:gd name="connsiteX47448" fmla="*/ 5057531 w 12184637"/>
              <a:gd name="connsiteY47448" fmla="*/ 3717309 h 4608812"/>
              <a:gd name="connsiteX47449" fmla="*/ 5051936 w 12184637"/>
              <a:gd name="connsiteY47449" fmla="*/ 3711861 h 4608812"/>
              <a:gd name="connsiteX47450" fmla="*/ 5051788 w 12184637"/>
              <a:gd name="connsiteY47450" fmla="*/ 3711861 h 4608812"/>
              <a:gd name="connsiteX47451" fmla="*/ 4982067 w 12184637"/>
              <a:gd name="connsiteY47451" fmla="*/ 3713775 h 4608812"/>
              <a:gd name="connsiteX47452" fmla="*/ 4976619 w 12184637"/>
              <a:gd name="connsiteY47452" fmla="*/ 3719517 h 4608812"/>
              <a:gd name="connsiteX47453" fmla="*/ 4982215 w 12184637"/>
              <a:gd name="connsiteY47453" fmla="*/ 3724966 h 4608812"/>
              <a:gd name="connsiteX47454" fmla="*/ 4982362 w 12184637"/>
              <a:gd name="connsiteY47454" fmla="*/ 3724966 h 4608812"/>
              <a:gd name="connsiteX47455" fmla="*/ 4914481 w 12184637"/>
              <a:gd name="connsiteY47455" fmla="*/ 3731003 h 4608812"/>
              <a:gd name="connsiteX47456" fmla="*/ 4982656 w 12184637"/>
              <a:gd name="connsiteY47456" fmla="*/ 3724892 h 4608812"/>
              <a:gd name="connsiteX47457" fmla="*/ 4987737 w 12184637"/>
              <a:gd name="connsiteY47457" fmla="*/ 3718855 h 4608812"/>
              <a:gd name="connsiteX47458" fmla="*/ 4981699 w 12184637"/>
              <a:gd name="connsiteY47458" fmla="*/ 3713775 h 4608812"/>
              <a:gd name="connsiteX47459" fmla="*/ 4913524 w 12184637"/>
              <a:gd name="connsiteY47459" fmla="*/ 3719886 h 4608812"/>
              <a:gd name="connsiteX47460" fmla="*/ 4908444 w 12184637"/>
              <a:gd name="connsiteY47460" fmla="*/ 3725923 h 4608812"/>
              <a:gd name="connsiteX47461" fmla="*/ 4914040 w 12184637"/>
              <a:gd name="connsiteY47461" fmla="*/ 3731003 h 4608812"/>
              <a:gd name="connsiteX47462" fmla="*/ 4914481 w 12184637"/>
              <a:gd name="connsiteY47462" fmla="*/ 3731003 h 4608812"/>
              <a:gd name="connsiteX47463" fmla="*/ 4851386 w 12184637"/>
              <a:gd name="connsiteY47463" fmla="*/ 3741973 h 4608812"/>
              <a:gd name="connsiteX47464" fmla="*/ 4914923 w 12184637"/>
              <a:gd name="connsiteY47464" fmla="*/ 3731003 h 4608812"/>
              <a:gd name="connsiteX47465" fmla="*/ 4919488 w 12184637"/>
              <a:gd name="connsiteY47465" fmla="*/ 3724524 h 4608812"/>
              <a:gd name="connsiteX47466" fmla="*/ 4913009 w 12184637"/>
              <a:gd name="connsiteY47466" fmla="*/ 3719959 h 4608812"/>
              <a:gd name="connsiteX47467" fmla="*/ 4849472 w 12184637"/>
              <a:gd name="connsiteY47467" fmla="*/ 3730929 h 4608812"/>
              <a:gd name="connsiteX47468" fmla="*/ 4844907 w 12184637"/>
              <a:gd name="connsiteY47468" fmla="*/ 3737408 h 4608812"/>
              <a:gd name="connsiteX47469" fmla="*/ 4850429 w 12184637"/>
              <a:gd name="connsiteY47469" fmla="*/ 3742046 h 4608812"/>
              <a:gd name="connsiteX47470" fmla="*/ 4851386 w 12184637"/>
              <a:gd name="connsiteY47470" fmla="*/ 3741973 h 4608812"/>
              <a:gd name="connsiteX47471" fmla="*/ 4796095 w 12184637"/>
              <a:gd name="connsiteY47471" fmla="*/ 3758391 h 4608812"/>
              <a:gd name="connsiteX47472" fmla="*/ 4851975 w 12184637"/>
              <a:gd name="connsiteY47472" fmla="*/ 3741899 h 4608812"/>
              <a:gd name="connsiteX47473" fmla="*/ 4855730 w 12184637"/>
              <a:gd name="connsiteY47473" fmla="*/ 3734978 h 4608812"/>
              <a:gd name="connsiteX47474" fmla="*/ 4848810 w 12184637"/>
              <a:gd name="connsiteY47474" fmla="*/ 3731224 h 4608812"/>
              <a:gd name="connsiteX47475" fmla="*/ 4792929 w 12184637"/>
              <a:gd name="connsiteY47475" fmla="*/ 3747715 h 4608812"/>
              <a:gd name="connsiteX47476" fmla="*/ 4789175 w 12184637"/>
              <a:gd name="connsiteY47476" fmla="*/ 3754636 h 4608812"/>
              <a:gd name="connsiteX47477" fmla="*/ 4794549 w 12184637"/>
              <a:gd name="connsiteY47477" fmla="*/ 3758611 h 4608812"/>
              <a:gd name="connsiteX47478" fmla="*/ 4796095 w 12184637"/>
              <a:gd name="connsiteY47478" fmla="*/ 3758391 h 4608812"/>
              <a:gd name="connsiteX47479" fmla="*/ 4746621 w 12184637"/>
              <a:gd name="connsiteY47479" fmla="*/ 3775397 h 4608812"/>
              <a:gd name="connsiteX47480" fmla="*/ 4796316 w 12184637"/>
              <a:gd name="connsiteY47480" fmla="*/ 3758317 h 4608812"/>
              <a:gd name="connsiteX47481" fmla="*/ 4799776 w 12184637"/>
              <a:gd name="connsiteY47481" fmla="*/ 3751249 h 4608812"/>
              <a:gd name="connsiteX47482" fmla="*/ 4792708 w 12184637"/>
              <a:gd name="connsiteY47482" fmla="*/ 3747789 h 4608812"/>
              <a:gd name="connsiteX47483" fmla="*/ 4743013 w 12184637"/>
              <a:gd name="connsiteY47483" fmla="*/ 3764869 h 4608812"/>
              <a:gd name="connsiteX47484" fmla="*/ 4739553 w 12184637"/>
              <a:gd name="connsiteY47484" fmla="*/ 3771937 h 4608812"/>
              <a:gd name="connsiteX47485" fmla="*/ 4744853 w 12184637"/>
              <a:gd name="connsiteY47485" fmla="*/ 3775692 h 4608812"/>
              <a:gd name="connsiteX47486" fmla="*/ 4746621 w 12184637"/>
              <a:gd name="connsiteY47486" fmla="*/ 3775397 h 4608812"/>
              <a:gd name="connsiteX47487" fmla="*/ 4701416 w 12184637"/>
              <a:gd name="connsiteY47487" fmla="*/ 3788355 h 4608812"/>
              <a:gd name="connsiteX47488" fmla="*/ 4746399 w 12184637"/>
              <a:gd name="connsiteY47488" fmla="*/ 3775471 h 4608812"/>
              <a:gd name="connsiteX47489" fmla="*/ 4750228 w 12184637"/>
              <a:gd name="connsiteY47489" fmla="*/ 3768551 h 4608812"/>
              <a:gd name="connsiteX47490" fmla="*/ 4743307 w 12184637"/>
              <a:gd name="connsiteY47490" fmla="*/ 3764722 h 4608812"/>
              <a:gd name="connsiteX47491" fmla="*/ 4698324 w 12184637"/>
              <a:gd name="connsiteY47491" fmla="*/ 3777606 h 4608812"/>
              <a:gd name="connsiteX47492" fmla="*/ 4694495 w 12184637"/>
              <a:gd name="connsiteY47492" fmla="*/ 3784527 h 4608812"/>
              <a:gd name="connsiteX47493" fmla="*/ 4699870 w 12184637"/>
              <a:gd name="connsiteY47493" fmla="*/ 3788576 h 4608812"/>
              <a:gd name="connsiteX47494" fmla="*/ 4701416 w 12184637"/>
              <a:gd name="connsiteY47494" fmla="*/ 3788355 h 4608812"/>
              <a:gd name="connsiteX47495" fmla="*/ 4658788 w 12184637"/>
              <a:gd name="connsiteY47495" fmla="*/ 3792552 h 4608812"/>
              <a:gd name="connsiteX47496" fmla="*/ 4700385 w 12184637"/>
              <a:gd name="connsiteY47496" fmla="*/ 3788576 h 4608812"/>
              <a:gd name="connsiteX47497" fmla="*/ 4705391 w 12184637"/>
              <a:gd name="connsiteY47497" fmla="*/ 3782465 h 4608812"/>
              <a:gd name="connsiteX47498" fmla="*/ 4699281 w 12184637"/>
              <a:gd name="connsiteY47498" fmla="*/ 3777459 h 4608812"/>
              <a:gd name="connsiteX47499" fmla="*/ 4657684 w 12184637"/>
              <a:gd name="connsiteY47499" fmla="*/ 3781435 h 4608812"/>
              <a:gd name="connsiteX47500" fmla="*/ 4652677 w 12184637"/>
              <a:gd name="connsiteY47500" fmla="*/ 3787545 h 4608812"/>
              <a:gd name="connsiteX47501" fmla="*/ 4658273 w 12184637"/>
              <a:gd name="connsiteY47501" fmla="*/ 3792625 h 4608812"/>
              <a:gd name="connsiteX47502" fmla="*/ 4658788 w 12184637"/>
              <a:gd name="connsiteY47502" fmla="*/ 3792552 h 4608812"/>
              <a:gd name="connsiteX47503" fmla="*/ 4663721 w 12184637"/>
              <a:gd name="connsiteY47503" fmla="*/ 3788282 h 4608812"/>
              <a:gd name="connsiteX47504" fmla="*/ 4659598 w 12184637"/>
              <a:gd name="connsiteY47504" fmla="*/ 3781582 h 4608812"/>
              <a:gd name="connsiteX47505" fmla="*/ 4620209 w 12184637"/>
              <a:gd name="connsiteY47505" fmla="*/ 3772011 h 4608812"/>
              <a:gd name="connsiteX47506" fmla="*/ 4613510 w 12184637"/>
              <a:gd name="connsiteY47506" fmla="*/ 3776134 h 4608812"/>
              <a:gd name="connsiteX47507" fmla="*/ 4617633 w 12184637"/>
              <a:gd name="connsiteY47507" fmla="*/ 3782833 h 4608812"/>
              <a:gd name="connsiteX47508" fmla="*/ 4657021 w 12184637"/>
              <a:gd name="connsiteY47508" fmla="*/ 3792404 h 4608812"/>
              <a:gd name="connsiteX47509" fmla="*/ 4658346 w 12184637"/>
              <a:gd name="connsiteY47509" fmla="*/ 3792552 h 4608812"/>
              <a:gd name="connsiteX47510" fmla="*/ 4663721 w 12184637"/>
              <a:gd name="connsiteY47510" fmla="*/ 3788282 h 4608812"/>
              <a:gd name="connsiteX47511" fmla="*/ 4623890 w 12184637"/>
              <a:gd name="connsiteY47511" fmla="*/ 3779962 h 4608812"/>
              <a:gd name="connsiteX47512" fmla="*/ 4621461 w 12184637"/>
              <a:gd name="connsiteY47512" fmla="*/ 3772453 h 4608812"/>
              <a:gd name="connsiteX47513" fmla="*/ 4580968 w 12184637"/>
              <a:gd name="connsiteY47513" fmla="*/ 3751764 h 4608812"/>
              <a:gd name="connsiteX47514" fmla="*/ 4573459 w 12184637"/>
              <a:gd name="connsiteY47514" fmla="*/ 3754194 h 4608812"/>
              <a:gd name="connsiteX47515" fmla="*/ 4575888 w 12184637"/>
              <a:gd name="connsiteY47515" fmla="*/ 3761704 h 4608812"/>
              <a:gd name="connsiteX47516" fmla="*/ 4616381 w 12184637"/>
              <a:gd name="connsiteY47516" fmla="*/ 3782392 h 4608812"/>
              <a:gd name="connsiteX47517" fmla="*/ 4618958 w 12184637"/>
              <a:gd name="connsiteY47517" fmla="*/ 3782981 h 4608812"/>
              <a:gd name="connsiteX47518" fmla="*/ 4623890 w 12184637"/>
              <a:gd name="connsiteY47518" fmla="*/ 3779962 h 4608812"/>
              <a:gd name="connsiteX47519" fmla="*/ 4579496 w 12184637"/>
              <a:gd name="connsiteY47519" fmla="*/ 3762219 h 4608812"/>
              <a:gd name="connsiteX47520" fmla="*/ 4583839 w 12184637"/>
              <a:gd name="connsiteY47520" fmla="*/ 3755667 h 4608812"/>
              <a:gd name="connsiteX47521" fmla="*/ 4549457 w 12184637"/>
              <a:gd name="connsiteY47521" fmla="*/ 3584934 h 4608812"/>
              <a:gd name="connsiteX47522" fmla="*/ 4542905 w 12184637"/>
              <a:gd name="connsiteY47522" fmla="*/ 3580591 h 4608812"/>
              <a:gd name="connsiteX47523" fmla="*/ 4538561 w 12184637"/>
              <a:gd name="connsiteY47523" fmla="*/ 3587143 h 4608812"/>
              <a:gd name="connsiteX47524" fmla="*/ 4572943 w 12184637"/>
              <a:gd name="connsiteY47524" fmla="*/ 3757875 h 4608812"/>
              <a:gd name="connsiteX47525" fmla="*/ 4578465 w 12184637"/>
              <a:gd name="connsiteY47525" fmla="*/ 3762366 h 4608812"/>
              <a:gd name="connsiteX47526" fmla="*/ 4579496 w 12184637"/>
              <a:gd name="connsiteY47526" fmla="*/ 3762219 h 4608812"/>
              <a:gd name="connsiteX47527" fmla="*/ 4548648 w 12184637"/>
              <a:gd name="connsiteY47527" fmla="*/ 3588984 h 4608812"/>
              <a:gd name="connsiteX47528" fmla="*/ 4546955 w 12184637"/>
              <a:gd name="connsiteY47528" fmla="*/ 3581327 h 4608812"/>
              <a:gd name="connsiteX47529" fmla="*/ 4501161 w 12184637"/>
              <a:gd name="connsiteY47529" fmla="*/ 3552319 h 4608812"/>
              <a:gd name="connsiteX47530" fmla="*/ 4493504 w 12184637"/>
              <a:gd name="connsiteY47530" fmla="*/ 3554013 h 4608812"/>
              <a:gd name="connsiteX47531" fmla="*/ 4495197 w 12184637"/>
              <a:gd name="connsiteY47531" fmla="*/ 3561669 h 4608812"/>
              <a:gd name="connsiteX47532" fmla="*/ 4540991 w 12184637"/>
              <a:gd name="connsiteY47532" fmla="*/ 3590677 h 4608812"/>
              <a:gd name="connsiteX47533" fmla="*/ 4544009 w 12184637"/>
              <a:gd name="connsiteY47533" fmla="*/ 3591560 h 4608812"/>
              <a:gd name="connsiteX47534" fmla="*/ 4548648 w 12184637"/>
              <a:gd name="connsiteY47534" fmla="*/ 3588984 h 4608812"/>
              <a:gd name="connsiteX47535" fmla="*/ 4502854 w 12184637"/>
              <a:gd name="connsiteY47535" fmla="*/ 3560050 h 4608812"/>
              <a:gd name="connsiteX47536" fmla="*/ 4501234 w 12184637"/>
              <a:gd name="connsiteY47536" fmla="*/ 3552319 h 4608812"/>
              <a:gd name="connsiteX47537" fmla="*/ 4448005 w 12184637"/>
              <a:gd name="connsiteY47537" fmla="*/ 3517422 h 4608812"/>
              <a:gd name="connsiteX47538" fmla="*/ 4440274 w 12184637"/>
              <a:gd name="connsiteY47538" fmla="*/ 3519042 h 4608812"/>
              <a:gd name="connsiteX47539" fmla="*/ 4441894 w 12184637"/>
              <a:gd name="connsiteY47539" fmla="*/ 3526772 h 4608812"/>
              <a:gd name="connsiteX47540" fmla="*/ 4495124 w 12184637"/>
              <a:gd name="connsiteY47540" fmla="*/ 3561669 h 4608812"/>
              <a:gd name="connsiteX47541" fmla="*/ 4498216 w 12184637"/>
              <a:gd name="connsiteY47541" fmla="*/ 3562553 h 4608812"/>
              <a:gd name="connsiteX47542" fmla="*/ 4502854 w 12184637"/>
              <a:gd name="connsiteY47542" fmla="*/ 3560050 h 4608812"/>
              <a:gd name="connsiteX47543" fmla="*/ 4449698 w 12184637"/>
              <a:gd name="connsiteY47543" fmla="*/ 3525005 h 4608812"/>
              <a:gd name="connsiteX47544" fmla="*/ 4447858 w 12184637"/>
              <a:gd name="connsiteY47544" fmla="*/ 3517348 h 4608812"/>
              <a:gd name="connsiteX47545" fmla="*/ 4384910 w 12184637"/>
              <a:gd name="connsiteY47545" fmla="*/ 3478696 h 4608812"/>
              <a:gd name="connsiteX47546" fmla="*/ 4377253 w 12184637"/>
              <a:gd name="connsiteY47546" fmla="*/ 3480537 h 4608812"/>
              <a:gd name="connsiteX47547" fmla="*/ 4379093 w 12184637"/>
              <a:gd name="connsiteY47547" fmla="*/ 3488194 h 4608812"/>
              <a:gd name="connsiteX47548" fmla="*/ 4442041 w 12184637"/>
              <a:gd name="connsiteY47548" fmla="*/ 3526846 h 4608812"/>
              <a:gd name="connsiteX47549" fmla="*/ 4444986 w 12184637"/>
              <a:gd name="connsiteY47549" fmla="*/ 3527655 h 4608812"/>
              <a:gd name="connsiteX47550" fmla="*/ 4449698 w 12184637"/>
              <a:gd name="connsiteY47550" fmla="*/ 3525005 h 4608812"/>
              <a:gd name="connsiteX47551" fmla="*/ 4386750 w 12184637"/>
              <a:gd name="connsiteY47551" fmla="*/ 3486279 h 4608812"/>
              <a:gd name="connsiteX47552" fmla="*/ 4384762 w 12184637"/>
              <a:gd name="connsiteY47552" fmla="*/ 3478622 h 4608812"/>
              <a:gd name="connsiteX47553" fmla="*/ 4318649 w 12184637"/>
              <a:gd name="connsiteY47553" fmla="*/ 3439676 h 4608812"/>
              <a:gd name="connsiteX47554" fmla="*/ 4310992 w 12184637"/>
              <a:gd name="connsiteY47554" fmla="*/ 3441664 h 4608812"/>
              <a:gd name="connsiteX47555" fmla="*/ 4312980 w 12184637"/>
              <a:gd name="connsiteY47555" fmla="*/ 3449321 h 4608812"/>
              <a:gd name="connsiteX47556" fmla="*/ 4379093 w 12184637"/>
              <a:gd name="connsiteY47556" fmla="*/ 3488267 h 4608812"/>
              <a:gd name="connsiteX47557" fmla="*/ 4381965 w 12184637"/>
              <a:gd name="connsiteY47557" fmla="*/ 3489077 h 4608812"/>
              <a:gd name="connsiteX47558" fmla="*/ 4386750 w 12184637"/>
              <a:gd name="connsiteY47558" fmla="*/ 3486279 h 4608812"/>
              <a:gd name="connsiteX47559" fmla="*/ 4320710 w 12184637"/>
              <a:gd name="connsiteY47559" fmla="*/ 3447259 h 4608812"/>
              <a:gd name="connsiteX47560" fmla="*/ 4318649 w 12184637"/>
              <a:gd name="connsiteY47560" fmla="*/ 3439676 h 4608812"/>
              <a:gd name="connsiteX47561" fmla="*/ 4255480 w 12184637"/>
              <a:gd name="connsiteY47561" fmla="*/ 3403527 h 4608812"/>
              <a:gd name="connsiteX47562" fmla="*/ 4247897 w 12184637"/>
              <a:gd name="connsiteY47562" fmla="*/ 3405588 h 4608812"/>
              <a:gd name="connsiteX47563" fmla="*/ 4249958 w 12184637"/>
              <a:gd name="connsiteY47563" fmla="*/ 3413171 h 4608812"/>
              <a:gd name="connsiteX47564" fmla="*/ 4313127 w 12184637"/>
              <a:gd name="connsiteY47564" fmla="*/ 3449321 h 4608812"/>
              <a:gd name="connsiteX47565" fmla="*/ 4315925 w 12184637"/>
              <a:gd name="connsiteY47565" fmla="*/ 3450057 h 4608812"/>
              <a:gd name="connsiteX47566" fmla="*/ 4320710 w 12184637"/>
              <a:gd name="connsiteY47566" fmla="*/ 3447259 h 4608812"/>
              <a:gd name="connsiteX47567" fmla="*/ 4257615 w 12184637"/>
              <a:gd name="connsiteY47567" fmla="*/ 3411036 h 4608812"/>
              <a:gd name="connsiteX47568" fmla="*/ 4255480 w 12184637"/>
              <a:gd name="connsiteY47568" fmla="*/ 3403453 h 4608812"/>
              <a:gd name="connsiteX47569" fmla="*/ 4200852 w 12184637"/>
              <a:gd name="connsiteY47569" fmla="*/ 3372900 h 4608812"/>
              <a:gd name="connsiteX47570" fmla="*/ 4193268 w 12184637"/>
              <a:gd name="connsiteY47570" fmla="*/ 3375035 h 4608812"/>
              <a:gd name="connsiteX47571" fmla="*/ 4195404 w 12184637"/>
              <a:gd name="connsiteY47571" fmla="*/ 3382618 h 4608812"/>
              <a:gd name="connsiteX47572" fmla="*/ 4250032 w 12184637"/>
              <a:gd name="connsiteY47572" fmla="*/ 3413171 h 4608812"/>
              <a:gd name="connsiteX47573" fmla="*/ 4252756 w 12184637"/>
              <a:gd name="connsiteY47573" fmla="*/ 3413908 h 4608812"/>
              <a:gd name="connsiteX47574" fmla="*/ 4257615 w 12184637"/>
              <a:gd name="connsiteY47574" fmla="*/ 3411036 h 4608812"/>
              <a:gd name="connsiteX47575" fmla="*/ 4202987 w 12184637"/>
              <a:gd name="connsiteY47575" fmla="*/ 3380409 h 4608812"/>
              <a:gd name="connsiteX47576" fmla="*/ 4200778 w 12184637"/>
              <a:gd name="connsiteY47576" fmla="*/ 3372826 h 4608812"/>
              <a:gd name="connsiteX47577" fmla="*/ 4159696 w 12184637"/>
              <a:gd name="connsiteY47577" fmla="*/ 3350518 h 4608812"/>
              <a:gd name="connsiteX47578" fmla="*/ 4152113 w 12184637"/>
              <a:gd name="connsiteY47578" fmla="*/ 3352727 h 4608812"/>
              <a:gd name="connsiteX47579" fmla="*/ 4154322 w 12184637"/>
              <a:gd name="connsiteY47579" fmla="*/ 3360310 h 4608812"/>
              <a:gd name="connsiteX47580" fmla="*/ 4195404 w 12184637"/>
              <a:gd name="connsiteY47580" fmla="*/ 3382618 h 4608812"/>
              <a:gd name="connsiteX47581" fmla="*/ 4198128 w 12184637"/>
              <a:gd name="connsiteY47581" fmla="*/ 3383280 h 4608812"/>
              <a:gd name="connsiteX47582" fmla="*/ 4202987 w 12184637"/>
              <a:gd name="connsiteY47582" fmla="*/ 3380409 h 4608812"/>
              <a:gd name="connsiteX47583" fmla="*/ 4161684 w 12184637"/>
              <a:gd name="connsiteY47583" fmla="*/ 3358470 h 4608812"/>
              <a:gd name="connsiteX47584" fmla="*/ 4160138 w 12184637"/>
              <a:gd name="connsiteY47584" fmla="*/ 3350739 h 4608812"/>
              <a:gd name="connsiteX47585" fmla="*/ 4126639 w 12184637"/>
              <a:gd name="connsiteY47585" fmla="*/ 3328284 h 4608812"/>
              <a:gd name="connsiteX47586" fmla="*/ 4118909 w 12184637"/>
              <a:gd name="connsiteY47586" fmla="*/ 3329830 h 4608812"/>
              <a:gd name="connsiteX47587" fmla="*/ 4120455 w 12184637"/>
              <a:gd name="connsiteY47587" fmla="*/ 3337560 h 4608812"/>
              <a:gd name="connsiteX47588" fmla="*/ 4153954 w 12184637"/>
              <a:gd name="connsiteY47588" fmla="*/ 3360016 h 4608812"/>
              <a:gd name="connsiteX47589" fmla="*/ 4157120 w 12184637"/>
              <a:gd name="connsiteY47589" fmla="*/ 3360973 h 4608812"/>
              <a:gd name="connsiteX47590" fmla="*/ 4161684 w 12184637"/>
              <a:gd name="connsiteY47590" fmla="*/ 3358470 h 4608812"/>
              <a:gd name="connsiteX47591" fmla="*/ 4127597 w 12184637"/>
              <a:gd name="connsiteY47591" fmla="*/ 3336824 h 4608812"/>
              <a:gd name="connsiteX47592" fmla="*/ 4127449 w 12184637"/>
              <a:gd name="connsiteY47592" fmla="*/ 3328947 h 4608812"/>
              <a:gd name="connsiteX47593" fmla="*/ 4096012 w 12184637"/>
              <a:gd name="connsiteY47593" fmla="*/ 3298540 h 4608812"/>
              <a:gd name="connsiteX47594" fmla="*/ 4088135 w 12184637"/>
              <a:gd name="connsiteY47594" fmla="*/ 3298687 h 4608812"/>
              <a:gd name="connsiteX47595" fmla="*/ 4088282 w 12184637"/>
              <a:gd name="connsiteY47595" fmla="*/ 3306565 h 4608812"/>
              <a:gd name="connsiteX47596" fmla="*/ 4119719 w 12184637"/>
              <a:gd name="connsiteY47596" fmla="*/ 3336971 h 4608812"/>
              <a:gd name="connsiteX47597" fmla="*/ 4123621 w 12184637"/>
              <a:gd name="connsiteY47597" fmla="*/ 3338517 h 4608812"/>
              <a:gd name="connsiteX47598" fmla="*/ 4127597 w 12184637"/>
              <a:gd name="connsiteY47598" fmla="*/ 3336824 h 4608812"/>
              <a:gd name="connsiteX47599" fmla="*/ 4095497 w 12184637"/>
              <a:gd name="connsiteY47599" fmla="*/ 3307080 h 4608812"/>
              <a:gd name="connsiteX47600" fmla="*/ 4096601 w 12184637"/>
              <a:gd name="connsiteY47600" fmla="*/ 3299276 h 4608812"/>
              <a:gd name="connsiteX47601" fmla="*/ 4061998 w 12184637"/>
              <a:gd name="connsiteY47601" fmla="*/ 3253409 h 4608812"/>
              <a:gd name="connsiteX47602" fmla="*/ 4054194 w 12184637"/>
              <a:gd name="connsiteY47602" fmla="*/ 3252305 h 4608812"/>
              <a:gd name="connsiteX47603" fmla="*/ 4053090 w 12184637"/>
              <a:gd name="connsiteY47603" fmla="*/ 3260109 h 4608812"/>
              <a:gd name="connsiteX47604" fmla="*/ 4087693 w 12184637"/>
              <a:gd name="connsiteY47604" fmla="*/ 3305976 h 4608812"/>
              <a:gd name="connsiteX47605" fmla="*/ 4092184 w 12184637"/>
              <a:gd name="connsiteY47605" fmla="*/ 3308185 h 4608812"/>
              <a:gd name="connsiteX47606" fmla="*/ 4095497 w 12184637"/>
              <a:gd name="connsiteY47606" fmla="*/ 3307080 h 4608812"/>
              <a:gd name="connsiteX47607" fmla="*/ 4060452 w 12184637"/>
              <a:gd name="connsiteY47607" fmla="*/ 3261434 h 4608812"/>
              <a:gd name="connsiteX47608" fmla="*/ 4062219 w 12184637"/>
              <a:gd name="connsiteY47608" fmla="*/ 3253777 h 4608812"/>
              <a:gd name="connsiteX47609" fmla="*/ 4019444 w 12184637"/>
              <a:gd name="connsiteY47609" fmla="*/ 3185308 h 4608812"/>
              <a:gd name="connsiteX47610" fmla="*/ 4011787 w 12184637"/>
              <a:gd name="connsiteY47610" fmla="*/ 3183541 h 4608812"/>
              <a:gd name="connsiteX47611" fmla="*/ 4010020 w 12184637"/>
              <a:gd name="connsiteY47611" fmla="*/ 3191198 h 4608812"/>
              <a:gd name="connsiteX47612" fmla="*/ 4052795 w 12184637"/>
              <a:gd name="connsiteY47612" fmla="*/ 3259667 h 4608812"/>
              <a:gd name="connsiteX47613" fmla="*/ 4057581 w 12184637"/>
              <a:gd name="connsiteY47613" fmla="*/ 3262317 h 4608812"/>
              <a:gd name="connsiteX47614" fmla="*/ 4060452 w 12184637"/>
              <a:gd name="connsiteY47614" fmla="*/ 3261434 h 4608812"/>
              <a:gd name="connsiteX47615" fmla="*/ 4020328 w 12184637"/>
              <a:gd name="connsiteY47615" fmla="*/ 3188915 h 4608812"/>
              <a:gd name="connsiteX47616" fmla="*/ 4039838 w 12184637"/>
              <a:gd name="connsiteY47616" fmla="*/ 3026281 h 4608812"/>
              <a:gd name="connsiteX47617" fmla="*/ 4034978 w 12184637"/>
              <a:gd name="connsiteY47617" fmla="*/ 3020097 h 4608812"/>
              <a:gd name="connsiteX47618" fmla="*/ 4028794 w 12184637"/>
              <a:gd name="connsiteY47618" fmla="*/ 3024956 h 4608812"/>
              <a:gd name="connsiteX47619" fmla="*/ 4009284 w 12184637"/>
              <a:gd name="connsiteY47619" fmla="*/ 3187590 h 4608812"/>
              <a:gd name="connsiteX47620" fmla="*/ 4014143 w 12184637"/>
              <a:gd name="connsiteY47620" fmla="*/ 3193774 h 4608812"/>
              <a:gd name="connsiteX47621" fmla="*/ 4014879 w 12184637"/>
              <a:gd name="connsiteY47621" fmla="*/ 3193848 h 4608812"/>
              <a:gd name="connsiteX47622" fmla="*/ 4020328 w 12184637"/>
              <a:gd name="connsiteY47622" fmla="*/ 3188915 h 4608812"/>
              <a:gd name="connsiteX47623" fmla="*/ 4036672 w 12184637"/>
              <a:gd name="connsiteY47623" fmla="*/ 3030625 h 4608812"/>
              <a:gd name="connsiteX47624" fmla="*/ 4039322 w 12184637"/>
              <a:gd name="connsiteY47624" fmla="*/ 3023189 h 4608812"/>
              <a:gd name="connsiteX47625" fmla="*/ 3997873 w 12184637"/>
              <a:gd name="connsiteY47625" fmla="*/ 2935136 h 4608812"/>
              <a:gd name="connsiteX47626" fmla="*/ 3990437 w 12184637"/>
              <a:gd name="connsiteY47626" fmla="*/ 2932486 h 4608812"/>
              <a:gd name="connsiteX47627" fmla="*/ 3987786 w 12184637"/>
              <a:gd name="connsiteY47627" fmla="*/ 2939922 h 4608812"/>
              <a:gd name="connsiteX47628" fmla="*/ 4029236 w 12184637"/>
              <a:gd name="connsiteY47628" fmla="*/ 3027975 h 4608812"/>
              <a:gd name="connsiteX47629" fmla="*/ 4034316 w 12184637"/>
              <a:gd name="connsiteY47629" fmla="*/ 3031141 h 4608812"/>
              <a:gd name="connsiteX47630" fmla="*/ 4036672 w 12184637"/>
              <a:gd name="connsiteY47630" fmla="*/ 3030625 h 4608812"/>
              <a:gd name="connsiteX47631" fmla="*/ 3995149 w 12184637"/>
              <a:gd name="connsiteY47631" fmla="*/ 2942646 h 4608812"/>
              <a:gd name="connsiteX47632" fmla="*/ 3997946 w 12184637"/>
              <a:gd name="connsiteY47632" fmla="*/ 2935283 h 4608812"/>
              <a:gd name="connsiteX47633" fmla="*/ 3948913 w 12184637"/>
              <a:gd name="connsiteY47633" fmla="*/ 2826615 h 4608812"/>
              <a:gd name="connsiteX47634" fmla="*/ 3941551 w 12184637"/>
              <a:gd name="connsiteY47634" fmla="*/ 2823818 h 4608812"/>
              <a:gd name="connsiteX47635" fmla="*/ 3938753 w 12184637"/>
              <a:gd name="connsiteY47635" fmla="*/ 2831180 h 4608812"/>
              <a:gd name="connsiteX47636" fmla="*/ 3987786 w 12184637"/>
              <a:gd name="connsiteY47636" fmla="*/ 2939848 h 4608812"/>
              <a:gd name="connsiteX47637" fmla="*/ 3992940 w 12184637"/>
              <a:gd name="connsiteY47637" fmla="*/ 2943161 h 4608812"/>
              <a:gd name="connsiteX47638" fmla="*/ 3995149 w 12184637"/>
              <a:gd name="connsiteY47638" fmla="*/ 2942646 h 4608812"/>
              <a:gd name="connsiteX47639" fmla="*/ 3946115 w 12184637"/>
              <a:gd name="connsiteY47639" fmla="*/ 2833978 h 4608812"/>
              <a:gd name="connsiteX47640" fmla="*/ 3948987 w 12184637"/>
              <a:gd name="connsiteY47640" fmla="*/ 2826615 h 4608812"/>
              <a:gd name="connsiteX47641" fmla="*/ 3891855 w 12184637"/>
              <a:gd name="connsiteY47641" fmla="*/ 2697628 h 4608812"/>
              <a:gd name="connsiteX47642" fmla="*/ 3884493 w 12184637"/>
              <a:gd name="connsiteY47642" fmla="*/ 2694756 h 4608812"/>
              <a:gd name="connsiteX47643" fmla="*/ 3881621 w 12184637"/>
              <a:gd name="connsiteY47643" fmla="*/ 2702119 h 4608812"/>
              <a:gd name="connsiteX47644" fmla="*/ 3938753 w 12184637"/>
              <a:gd name="connsiteY47644" fmla="*/ 2831107 h 4608812"/>
              <a:gd name="connsiteX47645" fmla="*/ 3943907 w 12184637"/>
              <a:gd name="connsiteY47645" fmla="*/ 2834419 h 4608812"/>
              <a:gd name="connsiteX47646" fmla="*/ 3946115 w 12184637"/>
              <a:gd name="connsiteY47646" fmla="*/ 2833978 h 4608812"/>
              <a:gd name="connsiteX47647" fmla="*/ 3892002 w 12184637"/>
              <a:gd name="connsiteY47647" fmla="*/ 2701677 h 4608812"/>
              <a:gd name="connsiteX47648" fmla="*/ 3944275 w 12184637"/>
              <a:gd name="connsiteY47648" fmla="*/ 2549571 h 4608812"/>
              <a:gd name="connsiteX47649" fmla="*/ 3940815 w 12184637"/>
              <a:gd name="connsiteY47649" fmla="*/ 2542504 h 4608812"/>
              <a:gd name="connsiteX47650" fmla="*/ 3933747 w 12184637"/>
              <a:gd name="connsiteY47650" fmla="*/ 2545964 h 4608812"/>
              <a:gd name="connsiteX47651" fmla="*/ 3881474 w 12184637"/>
              <a:gd name="connsiteY47651" fmla="*/ 2698069 h 4608812"/>
              <a:gd name="connsiteX47652" fmla="*/ 3884934 w 12184637"/>
              <a:gd name="connsiteY47652" fmla="*/ 2705137 h 4608812"/>
              <a:gd name="connsiteX47653" fmla="*/ 3886775 w 12184637"/>
              <a:gd name="connsiteY47653" fmla="*/ 2705432 h 4608812"/>
              <a:gd name="connsiteX47654" fmla="*/ 3892002 w 12184637"/>
              <a:gd name="connsiteY47654" fmla="*/ 2701677 h 4608812"/>
              <a:gd name="connsiteX47655" fmla="*/ 3941404 w 12184637"/>
              <a:gd name="connsiteY47655" fmla="*/ 2552737 h 4608812"/>
              <a:gd name="connsiteX47656" fmla="*/ 3944054 w 12184637"/>
              <a:gd name="connsiteY47656" fmla="*/ 2545301 h 4608812"/>
              <a:gd name="connsiteX47657" fmla="*/ 3873597 w 12184637"/>
              <a:gd name="connsiteY47657" fmla="*/ 2397687 h 4608812"/>
              <a:gd name="connsiteX47658" fmla="*/ 3866161 w 12184637"/>
              <a:gd name="connsiteY47658" fmla="*/ 2395036 h 4608812"/>
              <a:gd name="connsiteX47659" fmla="*/ 3863510 w 12184637"/>
              <a:gd name="connsiteY47659" fmla="*/ 2402472 h 4608812"/>
              <a:gd name="connsiteX47660" fmla="*/ 3933968 w 12184637"/>
              <a:gd name="connsiteY47660" fmla="*/ 2550087 h 4608812"/>
              <a:gd name="connsiteX47661" fmla="*/ 3939048 w 12184637"/>
              <a:gd name="connsiteY47661" fmla="*/ 2553252 h 4608812"/>
              <a:gd name="connsiteX47662" fmla="*/ 3941404 w 12184637"/>
              <a:gd name="connsiteY47662" fmla="*/ 2552737 h 4608812"/>
              <a:gd name="connsiteX47663" fmla="*/ 3873744 w 12184637"/>
              <a:gd name="connsiteY47663" fmla="*/ 2402178 h 4608812"/>
              <a:gd name="connsiteX47664" fmla="*/ 3931538 w 12184637"/>
              <a:gd name="connsiteY47664" fmla="*/ 2256109 h 4608812"/>
              <a:gd name="connsiteX47665" fmla="*/ 3928372 w 12184637"/>
              <a:gd name="connsiteY47665" fmla="*/ 2248894 h 4608812"/>
              <a:gd name="connsiteX47666" fmla="*/ 3921157 w 12184637"/>
              <a:gd name="connsiteY47666" fmla="*/ 2252060 h 4608812"/>
              <a:gd name="connsiteX47667" fmla="*/ 3863363 w 12184637"/>
              <a:gd name="connsiteY47667" fmla="*/ 2398129 h 4608812"/>
              <a:gd name="connsiteX47668" fmla="*/ 3866529 w 12184637"/>
              <a:gd name="connsiteY47668" fmla="*/ 2405343 h 4608812"/>
              <a:gd name="connsiteX47669" fmla="*/ 3868590 w 12184637"/>
              <a:gd name="connsiteY47669" fmla="*/ 2405712 h 4608812"/>
              <a:gd name="connsiteX47670" fmla="*/ 3873744 w 12184637"/>
              <a:gd name="connsiteY47670" fmla="*/ 2402178 h 4608812"/>
              <a:gd name="connsiteX47671" fmla="*/ 3931317 w 12184637"/>
              <a:gd name="connsiteY47671" fmla="*/ 2256698 h 4608812"/>
              <a:gd name="connsiteX47672" fmla="*/ 4002658 w 12184637"/>
              <a:gd name="connsiteY47672" fmla="*/ 2121158 h 4608812"/>
              <a:gd name="connsiteX47673" fmla="*/ 4000302 w 12184637"/>
              <a:gd name="connsiteY47673" fmla="*/ 2113648 h 4608812"/>
              <a:gd name="connsiteX47674" fmla="*/ 3992793 w 12184637"/>
              <a:gd name="connsiteY47674" fmla="*/ 2116004 h 4608812"/>
              <a:gd name="connsiteX47675" fmla="*/ 3921452 w 12184637"/>
              <a:gd name="connsiteY47675" fmla="*/ 2251545 h 4608812"/>
              <a:gd name="connsiteX47676" fmla="*/ 3923808 w 12184637"/>
              <a:gd name="connsiteY47676" fmla="*/ 2259054 h 4608812"/>
              <a:gd name="connsiteX47677" fmla="*/ 3926458 w 12184637"/>
              <a:gd name="connsiteY47677" fmla="*/ 2259717 h 4608812"/>
              <a:gd name="connsiteX47678" fmla="*/ 3931317 w 12184637"/>
              <a:gd name="connsiteY47678" fmla="*/ 2256698 h 4608812"/>
              <a:gd name="connsiteX47679" fmla="*/ 4002216 w 12184637"/>
              <a:gd name="connsiteY47679" fmla="*/ 2121894 h 4608812"/>
              <a:gd name="connsiteX47680" fmla="*/ 4090564 w 12184637"/>
              <a:gd name="connsiteY47680" fmla="*/ 2003066 h 4608812"/>
              <a:gd name="connsiteX47681" fmla="*/ 4089386 w 12184637"/>
              <a:gd name="connsiteY47681" fmla="*/ 1995262 h 4608812"/>
              <a:gd name="connsiteX47682" fmla="*/ 4081582 w 12184637"/>
              <a:gd name="connsiteY47682" fmla="*/ 1996440 h 4608812"/>
              <a:gd name="connsiteX47683" fmla="*/ 3993234 w 12184637"/>
              <a:gd name="connsiteY47683" fmla="*/ 2115268 h 4608812"/>
              <a:gd name="connsiteX47684" fmla="*/ 3994412 w 12184637"/>
              <a:gd name="connsiteY47684" fmla="*/ 2123072 h 4608812"/>
              <a:gd name="connsiteX47685" fmla="*/ 3997799 w 12184637"/>
              <a:gd name="connsiteY47685" fmla="*/ 2124176 h 4608812"/>
              <a:gd name="connsiteX47686" fmla="*/ 4002216 w 12184637"/>
              <a:gd name="connsiteY47686" fmla="*/ 2121894 h 4608812"/>
              <a:gd name="connsiteX47687" fmla="*/ 4089754 w 12184637"/>
              <a:gd name="connsiteY47687" fmla="*/ 2003876 h 4608812"/>
              <a:gd name="connsiteX47688" fmla="*/ 4198496 w 12184637"/>
              <a:gd name="connsiteY47688" fmla="*/ 1907651 h 4608812"/>
              <a:gd name="connsiteX47689" fmla="*/ 4199011 w 12184637"/>
              <a:gd name="connsiteY47689" fmla="*/ 1899773 h 4608812"/>
              <a:gd name="connsiteX47690" fmla="*/ 4191133 w 12184637"/>
              <a:gd name="connsiteY47690" fmla="*/ 1899258 h 4608812"/>
              <a:gd name="connsiteX47691" fmla="*/ 4082392 w 12184637"/>
              <a:gd name="connsiteY47691" fmla="*/ 1995483 h 4608812"/>
              <a:gd name="connsiteX47692" fmla="*/ 4081876 w 12184637"/>
              <a:gd name="connsiteY47692" fmla="*/ 2003361 h 4608812"/>
              <a:gd name="connsiteX47693" fmla="*/ 4086073 w 12184637"/>
              <a:gd name="connsiteY47693" fmla="*/ 2005275 h 4608812"/>
              <a:gd name="connsiteX47694" fmla="*/ 4089754 w 12184637"/>
              <a:gd name="connsiteY47694" fmla="*/ 2003876 h 4608812"/>
              <a:gd name="connsiteX47695" fmla="*/ 4197612 w 12184637"/>
              <a:gd name="connsiteY47695" fmla="*/ 1908313 h 4608812"/>
              <a:gd name="connsiteX47696" fmla="*/ 4325348 w 12184637"/>
              <a:gd name="connsiteY47696" fmla="*/ 1835279 h 4608812"/>
              <a:gd name="connsiteX47697" fmla="*/ 4327410 w 12184637"/>
              <a:gd name="connsiteY47697" fmla="*/ 1827696 h 4608812"/>
              <a:gd name="connsiteX47698" fmla="*/ 4319827 w 12184637"/>
              <a:gd name="connsiteY47698" fmla="*/ 1825634 h 4608812"/>
              <a:gd name="connsiteX47699" fmla="*/ 4192091 w 12184637"/>
              <a:gd name="connsiteY47699" fmla="*/ 1898669 h 4608812"/>
              <a:gd name="connsiteX47700" fmla="*/ 4190029 w 12184637"/>
              <a:gd name="connsiteY47700" fmla="*/ 1906252 h 4608812"/>
              <a:gd name="connsiteX47701" fmla="*/ 4194888 w 12184637"/>
              <a:gd name="connsiteY47701" fmla="*/ 1909049 h 4608812"/>
              <a:gd name="connsiteX47702" fmla="*/ 4197612 w 12184637"/>
              <a:gd name="connsiteY47702" fmla="*/ 1908313 h 4608812"/>
              <a:gd name="connsiteX47703" fmla="*/ 4324391 w 12184637"/>
              <a:gd name="connsiteY47703" fmla="*/ 1835721 h 4608812"/>
              <a:gd name="connsiteX47704" fmla="*/ 4469871 w 12184637"/>
              <a:gd name="connsiteY47704" fmla="*/ 1786246 h 4608812"/>
              <a:gd name="connsiteX47705" fmla="*/ 4473331 w 12184637"/>
              <a:gd name="connsiteY47705" fmla="*/ 1779178 h 4608812"/>
              <a:gd name="connsiteX47706" fmla="*/ 4466263 w 12184637"/>
              <a:gd name="connsiteY47706" fmla="*/ 1775718 h 4608812"/>
              <a:gd name="connsiteX47707" fmla="*/ 4320784 w 12184637"/>
              <a:gd name="connsiteY47707" fmla="*/ 1825193 h 4608812"/>
              <a:gd name="connsiteX47708" fmla="*/ 4317324 w 12184637"/>
              <a:gd name="connsiteY47708" fmla="*/ 1832260 h 4608812"/>
              <a:gd name="connsiteX47709" fmla="*/ 4322624 w 12184637"/>
              <a:gd name="connsiteY47709" fmla="*/ 1836015 h 4608812"/>
              <a:gd name="connsiteX47710" fmla="*/ 4324391 w 12184637"/>
              <a:gd name="connsiteY47710" fmla="*/ 1835721 h 4608812"/>
              <a:gd name="connsiteX47711" fmla="*/ 4468914 w 12184637"/>
              <a:gd name="connsiteY47711" fmla="*/ 1786467 h 4608812"/>
              <a:gd name="connsiteX47712" fmla="*/ 4630958 w 12184637"/>
              <a:gd name="connsiteY47712" fmla="*/ 1760772 h 4608812"/>
              <a:gd name="connsiteX47713" fmla="*/ 4635597 w 12184637"/>
              <a:gd name="connsiteY47713" fmla="*/ 1754367 h 4608812"/>
              <a:gd name="connsiteX47714" fmla="*/ 4629191 w 12184637"/>
              <a:gd name="connsiteY47714" fmla="*/ 1749729 h 4608812"/>
              <a:gd name="connsiteX47715" fmla="*/ 4467147 w 12184637"/>
              <a:gd name="connsiteY47715" fmla="*/ 1775423 h 4608812"/>
              <a:gd name="connsiteX47716" fmla="*/ 4462508 w 12184637"/>
              <a:gd name="connsiteY47716" fmla="*/ 1781829 h 4608812"/>
              <a:gd name="connsiteX47717" fmla="*/ 4468030 w 12184637"/>
              <a:gd name="connsiteY47717" fmla="*/ 1786541 h 4608812"/>
              <a:gd name="connsiteX47718" fmla="*/ 4468914 w 12184637"/>
              <a:gd name="connsiteY47718" fmla="*/ 1786467 h 4608812"/>
              <a:gd name="connsiteX47719" fmla="*/ 4630149 w 12184637"/>
              <a:gd name="connsiteY47719" fmla="*/ 1760846 h 4608812"/>
              <a:gd name="connsiteX47720" fmla="*/ 4808096 w 12184637"/>
              <a:gd name="connsiteY47720" fmla="*/ 1759226 h 4608812"/>
              <a:gd name="connsiteX47721" fmla="*/ 4813617 w 12184637"/>
              <a:gd name="connsiteY47721" fmla="*/ 1753631 h 4608812"/>
              <a:gd name="connsiteX47722" fmla="*/ 4808022 w 12184637"/>
              <a:gd name="connsiteY47722" fmla="*/ 1748109 h 4608812"/>
              <a:gd name="connsiteX47723" fmla="*/ 4808022 w 12184637"/>
              <a:gd name="connsiteY47723" fmla="*/ 1748109 h 4608812"/>
              <a:gd name="connsiteX47724" fmla="*/ 4630075 w 12184637"/>
              <a:gd name="connsiteY47724" fmla="*/ 1749729 h 4608812"/>
              <a:gd name="connsiteX47725" fmla="*/ 4624553 w 12184637"/>
              <a:gd name="connsiteY47725" fmla="*/ 1755324 h 4608812"/>
              <a:gd name="connsiteX47726" fmla="*/ 4630149 w 12184637"/>
              <a:gd name="connsiteY47726" fmla="*/ 1760846 h 4608812"/>
              <a:gd name="connsiteX47727" fmla="*/ 4630149 w 12184637"/>
              <a:gd name="connsiteY47727" fmla="*/ 1760846 h 4608812"/>
              <a:gd name="connsiteX47728" fmla="*/ 5005259 w 12184637"/>
              <a:gd name="connsiteY47728" fmla="*/ 1770932 h 4608812"/>
              <a:gd name="connsiteX47729" fmla="*/ 5000179 w 12184637"/>
              <a:gd name="connsiteY47729" fmla="*/ 1764895 h 4608812"/>
              <a:gd name="connsiteX47730" fmla="*/ 4808611 w 12184637"/>
              <a:gd name="connsiteY47730" fmla="*/ 1748183 h 4608812"/>
              <a:gd name="connsiteX47731" fmla="*/ 4802574 w 12184637"/>
              <a:gd name="connsiteY47731" fmla="*/ 1753263 h 4608812"/>
              <a:gd name="connsiteX47732" fmla="*/ 4807654 w 12184637"/>
              <a:gd name="connsiteY47732" fmla="*/ 1759300 h 4608812"/>
              <a:gd name="connsiteX47733" fmla="*/ 4999222 w 12184637"/>
              <a:gd name="connsiteY47733" fmla="*/ 1776012 h 4608812"/>
              <a:gd name="connsiteX47734" fmla="*/ 4999737 w 12184637"/>
              <a:gd name="connsiteY47734" fmla="*/ 1776012 h 4608812"/>
              <a:gd name="connsiteX47735" fmla="*/ 5005259 w 12184637"/>
              <a:gd name="connsiteY47735" fmla="*/ 1770932 h 4608812"/>
              <a:gd name="connsiteX47736" fmla="*/ 5088085 w 12184637"/>
              <a:gd name="connsiteY47736" fmla="*/ 1909344 h 4608812"/>
              <a:gd name="connsiteX47737" fmla="*/ 5089778 w 12184637"/>
              <a:gd name="connsiteY47737" fmla="*/ 1901614 h 4608812"/>
              <a:gd name="connsiteX47738" fmla="*/ 5004375 w 12184637"/>
              <a:gd name="connsiteY47738" fmla="*/ 1767398 h 4608812"/>
              <a:gd name="connsiteX47739" fmla="*/ 4996645 w 12184637"/>
              <a:gd name="connsiteY47739" fmla="*/ 1765705 h 4608812"/>
              <a:gd name="connsiteX47740" fmla="*/ 4994951 w 12184637"/>
              <a:gd name="connsiteY47740" fmla="*/ 1773436 h 4608812"/>
              <a:gd name="connsiteX47741" fmla="*/ 5080354 w 12184637"/>
              <a:gd name="connsiteY47741" fmla="*/ 1907651 h 4608812"/>
              <a:gd name="connsiteX47742" fmla="*/ 5085066 w 12184637"/>
              <a:gd name="connsiteY47742" fmla="*/ 1910227 h 4608812"/>
              <a:gd name="connsiteX47743" fmla="*/ 5088085 w 12184637"/>
              <a:gd name="connsiteY47743" fmla="*/ 1909344 h 4608812"/>
              <a:gd name="connsiteX47744" fmla="*/ 5158248 w 12184637"/>
              <a:gd name="connsiteY47744" fmla="*/ 2054382 h 4608812"/>
              <a:gd name="connsiteX47745" fmla="*/ 5160824 w 12184637"/>
              <a:gd name="connsiteY47745" fmla="*/ 2046946 h 4608812"/>
              <a:gd name="connsiteX47746" fmla="*/ 5090146 w 12184637"/>
              <a:gd name="connsiteY47746" fmla="*/ 1902203 h 4608812"/>
              <a:gd name="connsiteX47747" fmla="*/ 5082710 w 12184637"/>
              <a:gd name="connsiteY47747" fmla="*/ 1899626 h 4608812"/>
              <a:gd name="connsiteX47748" fmla="*/ 5080134 w 12184637"/>
              <a:gd name="connsiteY47748" fmla="*/ 1907062 h 4608812"/>
              <a:gd name="connsiteX47749" fmla="*/ 5150812 w 12184637"/>
              <a:gd name="connsiteY47749" fmla="*/ 2051805 h 4608812"/>
              <a:gd name="connsiteX47750" fmla="*/ 5155892 w 12184637"/>
              <a:gd name="connsiteY47750" fmla="*/ 2054971 h 4608812"/>
              <a:gd name="connsiteX47751" fmla="*/ 5158248 w 12184637"/>
              <a:gd name="connsiteY47751" fmla="*/ 2054382 h 4608812"/>
              <a:gd name="connsiteX47752" fmla="*/ 5344735 w 12184637"/>
              <a:gd name="connsiteY47752" fmla="*/ 2084199 h 4608812"/>
              <a:gd name="connsiteX47753" fmla="*/ 5340244 w 12184637"/>
              <a:gd name="connsiteY47753" fmla="*/ 2077720 h 4608812"/>
              <a:gd name="connsiteX47754" fmla="*/ 5156775 w 12184637"/>
              <a:gd name="connsiteY47754" fmla="*/ 2043853 h 4608812"/>
              <a:gd name="connsiteX47755" fmla="*/ 5150296 w 12184637"/>
              <a:gd name="connsiteY47755" fmla="*/ 2048345 h 4608812"/>
              <a:gd name="connsiteX47756" fmla="*/ 5154788 w 12184637"/>
              <a:gd name="connsiteY47756" fmla="*/ 2054823 h 4608812"/>
              <a:gd name="connsiteX47757" fmla="*/ 5338256 w 12184637"/>
              <a:gd name="connsiteY47757" fmla="*/ 2088690 h 4608812"/>
              <a:gd name="connsiteX47758" fmla="*/ 5339360 w 12184637"/>
              <a:gd name="connsiteY47758" fmla="*/ 2088764 h 4608812"/>
              <a:gd name="connsiteX47759" fmla="*/ 5344735 w 12184637"/>
              <a:gd name="connsiteY47759" fmla="*/ 2084199 h 4608812"/>
              <a:gd name="connsiteX47760" fmla="*/ 5514363 w 12184637"/>
              <a:gd name="connsiteY47760" fmla="*/ 2143024 h 4608812"/>
              <a:gd name="connsiteX47761" fmla="*/ 5510903 w 12184637"/>
              <a:gd name="connsiteY47761" fmla="*/ 2135956 h 4608812"/>
              <a:gd name="connsiteX47762" fmla="*/ 5341054 w 12184637"/>
              <a:gd name="connsiteY47762" fmla="*/ 2077941 h 4608812"/>
              <a:gd name="connsiteX47763" fmla="*/ 5333986 w 12184637"/>
              <a:gd name="connsiteY47763" fmla="*/ 2081401 h 4608812"/>
              <a:gd name="connsiteX47764" fmla="*/ 5337447 w 12184637"/>
              <a:gd name="connsiteY47764" fmla="*/ 2088469 h 4608812"/>
              <a:gd name="connsiteX47765" fmla="*/ 5507295 w 12184637"/>
              <a:gd name="connsiteY47765" fmla="*/ 2146484 h 4608812"/>
              <a:gd name="connsiteX47766" fmla="*/ 5509136 w 12184637"/>
              <a:gd name="connsiteY47766" fmla="*/ 2146779 h 4608812"/>
              <a:gd name="connsiteX47767" fmla="*/ 5514363 w 12184637"/>
              <a:gd name="connsiteY47767" fmla="*/ 2143024 h 4608812"/>
              <a:gd name="connsiteX47768" fmla="*/ 5651817 w 12184637"/>
              <a:gd name="connsiteY47768" fmla="*/ 2234611 h 4608812"/>
              <a:gd name="connsiteX47769" fmla="*/ 5650198 w 12184637"/>
              <a:gd name="connsiteY47769" fmla="*/ 2226881 h 4608812"/>
              <a:gd name="connsiteX47770" fmla="*/ 5512154 w 12184637"/>
              <a:gd name="connsiteY47770" fmla="*/ 2136545 h 4608812"/>
              <a:gd name="connsiteX47771" fmla="*/ 5504424 w 12184637"/>
              <a:gd name="connsiteY47771" fmla="*/ 2138165 h 4608812"/>
              <a:gd name="connsiteX47772" fmla="*/ 5506043 w 12184637"/>
              <a:gd name="connsiteY47772" fmla="*/ 2145895 h 4608812"/>
              <a:gd name="connsiteX47773" fmla="*/ 5644087 w 12184637"/>
              <a:gd name="connsiteY47773" fmla="*/ 2236231 h 4608812"/>
              <a:gd name="connsiteX47774" fmla="*/ 5647179 w 12184637"/>
              <a:gd name="connsiteY47774" fmla="*/ 2237114 h 4608812"/>
              <a:gd name="connsiteX47775" fmla="*/ 5651817 w 12184637"/>
              <a:gd name="connsiteY47775" fmla="*/ 2234611 h 4608812"/>
              <a:gd name="connsiteX47776" fmla="*/ 5754817 w 12184637"/>
              <a:gd name="connsiteY47776" fmla="*/ 2356605 h 4608812"/>
              <a:gd name="connsiteX47777" fmla="*/ 5755405 w 12184637"/>
              <a:gd name="connsiteY47777" fmla="*/ 2348727 h 4608812"/>
              <a:gd name="connsiteX47778" fmla="*/ 5651376 w 12184637"/>
              <a:gd name="connsiteY47778" fmla="*/ 2227838 h 4608812"/>
              <a:gd name="connsiteX47779" fmla="*/ 5643498 w 12184637"/>
              <a:gd name="connsiteY47779" fmla="*/ 2227249 h 4608812"/>
              <a:gd name="connsiteX47780" fmla="*/ 5642909 w 12184637"/>
              <a:gd name="connsiteY47780" fmla="*/ 2235127 h 4608812"/>
              <a:gd name="connsiteX47781" fmla="*/ 5746939 w 12184637"/>
              <a:gd name="connsiteY47781" fmla="*/ 2356016 h 4608812"/>
              <a:gd name="connsiteX47782" fmla="*/ 5751209 w 12184637"/>
              <a:gd name="connsiteY47782" fmla="*/ 2357930 h 4608812"/>
              <a:gd name="connsiteX47783" fmla="*/ 5754817 w 12184637"/>
              <a:gd name="connsiteY47783" fmla="*/ 2356605 h 4608812"/>
              <a:gd name="connsiteX47784" fmla="*/ 5820562 w 12184637"/>
              <a:gd name="connsiteY47784" fmla="*/ 2506944 h 4608812"/>
              <a:gd name="connsiteX47785" fmla="*/ 5823360 w 12184637"/>
              <a:gd name="connsiteY47785" fmla="*/ 2499581 h 4608812"/>
              <a:gd name="connsiteX47786" fmla="*/ 5756289 w 12184637"/>
              <a:gd name="connsiteY47786" fmla="*/ 2350200 h 4608812"/>
              <a:gd name="connsiteX47787" fmla="*/ 5748926 w 12184637"/>
              <a:gd name="connsiteY47787" fmla="*/ 2347402 h 4608812"/>
              <a:gd name="connsiteX47788" fmla="*/ 5746129 w 12184637"/>
              <a:gd name="connsiteY47788" fmla="*/ 2354764 h 4608812"/>
              <a:gd name="connsiteX47789" fmla="*/ 5813200 w 12184637"/>
              <a:gd name="connsiteY47789" fmla="*/ 2504146 h 4608812"/>
              <a:gd name="connsiteX47790" fmla="*/ 5818353 w 12184637"/>
              <a:gd name="connsiteY47790" fmla="*/ 2507459 h 4608812"/>
              <a:gd name="connsiteX47791" fmla="*/ 5820562 w 12184637"/>
              <a:gd name="connsiteY47791" fmla="*/ 2506944 h 4608812"/>
              <a:gd name="connsiteX47792" fmla="*/ 5836464 w 12184637"/>
              <a:gd name="connsiteY47792" fmla="*/ 2613844 h 4608812"/>
              <a:gd name="connsiteX47793" fmla="*/ 5841103 w 12184637"/>
              <a:gd name="connsiteY47793" fmla="*/ 2607439 h 4608812"/>
              <a:gd name="connsiteX47794" fmla="*/ 5823801 w 12184637"/>
              <a:gd name="connsiteY47794" fmla="*/ 2500980 h 4608812"/>
              <a:gd name="connsiteX47795" fmla="*/ 5817396 w 12184637"/>
              <a:gd name="connsiteY47795" fmla="*/ 2496342 h 4608812"/>
              <a:gd name="connsiteX47796" fmla="*/ 5812758 w 12184637"/>
              <a:gd name="connsiteY47796" fmla="*/ 2502747 h 4608812"/>
              <a:gd name="connsiteX47797" fmla="*/ 5830059 w 12184637"/>
              <a:gd name="connsiteY47797" fmla="*/ 2609206 h 4608812"/>
              <a:gd name="connsiteX47798" fmla="*/ 5835581 w 12184637"/>
              <a:gd name="connsiteY47798" fmla="*/ 2613918 h 4608812"/>
              <a:gd name="connsiteX47799" fmla="*/ 5836464 w 12184637"/>
              <a:gd name="connsiteY47799" fmla="*/ 2613844 h 4608812"/>
              <a:gd name="connsiteX47800" fmla="*/ 5836612 w 12184637"/>
              <a:gd name="connsiteY47800" fmla="*/ 2614654 h 4608812"/>
              <a:gd name="connsiteX47801" fmla="*/ 5841176 w 12184637"/>
              <a:gd name="connsiteY47801" fmla="*/ 2608249 h 4608812"/>
              <a:gd name="connsiteX47802" fmla="*/ 5841029 w 12184637"/>
              <a:gd name="connsiteY47802" fmla="*/ 2607366 h 4608812"/>
              <a:gd name="connsiteX47803" fmla="*/ 5834698 w 12184637"/>
              <a:gd name="connsiteY47803" fmla="*/ 2603243 h 4608812"/>
              <a:gd name="connsiteX47804" fmla="*/ 5830207 w 12184637"/>
              <a:gd name="connsiteY47804" fmla="*/ 2610090 h 4608812"/>
              <a:gd name="connsiteX47805" fmla="*/ 5835728 w 12184637"/>
              <a:gd name="connsiteY47805" fmla="*/ 2614728 h 4608812"/>
              <a:gd name="connsiteX47806" fmla="*/ 5836612 w 12184637"/>
              <a:gd name="connsiteY47806" fmla="*/ 2614654 h 4608812"/>
              <a:gd name="connsiteX47807" fmla="*/ 5811580 w 12184637"/>
              <a:gd name="connsiteY47807" fmla="*/ 2666485 h 4608812"/>
              <a:gd name="connsiteX47808" fmla="*/ 5840661 w 12184637"/>
              <a:gd name="connsiteY47808" fmla="*/ 2611783 h 4608812"/>
              <a:gd name="connsiteX47809" fmla="*/ 5838379 w 12184637"/>
              <a:gd name="connsiteY47809" fmla="*/ 2604273 h 4608812"/>
              <a:gd name="connsiteX47810" fmla="*/ 5830869 w 12184637"/>
              <a:gd name="connsiteY47810" fmla="*/ 2606556 h 4608812"/>
              <a:gd name="connsiteX47811" fmla="*/ 5801788 w 12184637"/>
              <a:gd name="connsiteY47811" fmla="*/ 2661258 h 4608812"/>
              <a:gd name="connsiteX47812" fmla="*/ 5804070 w 12184637"/>
              <a:gd name="connsiteY47812" fmla="*/ 2668767 h 4608812"/>
              <a:gd name="connsiteX47813" fmla="*/ 5806721 w 12184637"/>
              <a:gd name="connsiteY47813" fmla="*/ 2669430 h 4608812"/>
              <a:gd name="connsiteX47814" fmla="*/ 5811580 w 12184637"/>
              <a:gd name="connsiteY47814" fmla="*/ 2666485 h 4608812"/>
              <a:gd name="connsiteX47815" fmla="*/ 5790303 w 12184637"/>
              <a:gd name="connsiteY47815" fmla="*/ 2706536 h 4608812"/>
              <a:gd name="connsiteX47816" fmla="*/ 5811506 w 12184637"/>
              <a:gd name="connsiteY47816" fmla="*/ 2666559 h 4608812"/>
              <a:gd name="connsiteX47817" fmla="*/ 5809224 w 12184637"/>
              <a:gd name="connsiteY47817" fmla="*/ 2659049 h 4608812"/>
              <a:gd name="connsiteX47818" fmla="*/ 5801714 w 12184637"/>
              <a:gd name="connsiteY47818" fmla="*/ 2661331 h 4608812"/>
              <a:gd name="connsiteX47819" fmla="*/ 5780511 w 12184637"/>
              <a:gd name="connsiteY47819" fmla="*/ 2701309 h 4608812"/>
              <a:gd name="connsiteX47820" fmla="*/ 5782793 w 12184637"/>
              <a:gd name="connsiteY47820" fmla="*/ 2708818 h 4608812"/>
              <a:gd name="connsiteX47821" fmla="*/ 5785444 w 12184637"/>
              <a:gd name="connsiteY47821" fmla="*/ 2709481 h 4608812"/>
              <a:gd name="connsiteX47822" fmla="*/ 5790303 w 12184637"/>
              <a:gd name="connsiteY47822" fmla="*/ 2706536 h 4608812"/>
              <a:gd name="connsiteX47823" fmla="*/ 5775357 w 12184637"/>
              <a:gd name="connsiteY47823" fmla="*/ 2725310 h 4608812"/>
              <a:gd name="connsiteX47824" fmla="*/ 5789714 w 12184637"/>
              <a:gd name="connsiteY47824" fmla="*/ 2707419 h 4608812"/>
              <a:gd name="connsiteX47825" fmla="*/ 5788830 w 12184637"/>
              <a:gd name="connsiteY47825" fmla="*/ 2699615 h 4608812"/>
              <a:gd name="connsiteX47826" fmla="*/ 5781026 w 12184637"/>
              <a:gd name="connsiteY47826" fmla="*/ 2700499 h 4608812"/>
              <a:gd name="connsiteX47827" fmla="*/ 5766670 w 12184637"/>
              <a:gd name="connsiteY47827" fmla="*/ 2718389 h 4608812"/>
              <a:gd name="connsiteX47828" fmla="*/ 5767553 w 12184637"/>
              <a:gd name="connsiteY47828" fmla="*/ 2726193 h 4608812"/>
              <a:gd name="connsiteX47829" fmla="*/ 5771087 w 12184637"/>
              <a:gd name="connsiteY47829" fmla="*/ 2727445 h 4608812"/>
              <a:gd name="connsiteX47830" fmla="*/ 5775357 w 12184637"/>
              <a:gd name="connsiteY47830" fmla="*/ 2725310 h 4608812"/>
              <a:gd name="connsiteX47831" fmla="*/ 5721391 w 12184637"/>
              <a:gd name="connsiteY47831" fmla="*/ 2792528 h 4608812"/>
              <a:gd name="connsiteX47832" fmla="*/ 5775357 w 12184637"/>
              <a:gd name="connsiteY47832" fmla="*/ 2725310 h 4608812"/>
              <a:gd name="connsiteX47833" fmla="*/ 5774474 w 12184637"/>
              <a:gd name="connsiteY47833" fmla="*/ 2717506 h 4608812"/>
              <a:gd name="connsiteX47834" fmla="*/ 5766670 w 12184637"/>
              <a:gd name="connsiteY47834" fmla="*/ 2718389 h 4608812"/>
              <a:gd name="connsiteX47835" fmla="*/ 5712704 w 12184637"/>
              <a:gd name="connsiteY47835" fmla="*/ 2785607 h 4608812"/>
              <a:gd name="connsiteX47836" fmla="*/ 5713587 w 12184637"/>
              <a:gd name="connsiteY47836" fmla="*/ 2793411 h 4608812"/>
              <a:gd name="connsiteX47837" fmla="*/ 5717121 w 12184637"/>
              <a:gd name="connsiteY47837" fmla="*/ 2794663 h 4608812"/>
              <a:gd name="connsiteX47838" fmla="*/ 5721391 w 12184637"/>
              <a:gd name="connsiteY47838" fmla="*/ 2792528 h 4608812"/>
              <a:gd name="connsiteX47839" fmla="*/ 5695403 w 12184637"/>
              <a:gd name="connsiteY47839" fmla="*/ 2902668 h 4608812"/>
              <a:gd name="connsiteX47840" fmla="*/ 5722496 w 12184637"/>
              <a:gd name="connsiteY47840" fmla="*/ 2790319 h 4608812"/>
              <a:gd name="connsiteX47841" fmla="*/ 5718373 w 12184637"/>
              <a:gd name="connsiteY47841" fmla="*/ 2783619 h 4608812"/>
              <a:gd name="connsiteX47842" fmla="*/ 5711673 w 12184637"/>
              <a:gd name="connsiteY47842" fmla="*/ 2787742 h 4608812"/>
              <a:gd name="connsiteX47843" fmla="*/ 5684580 w 12184637"/>
              <a:gd name="connsiteY47843" fmla="*/ 2900091 h 4608812"/>
              <a:gd name="connsiteX47844" fmla="*/ 5688703 w 12184637"/>
              <a:gd name="connsiteY47844" fmla="*/ 2906791 h 4608812"/>
              <a:gd name="connsiteX47845" fmla="*/ 5690028 w 12184637"/>
              <a:gd name="connsiteY47845" fmla="*/ 2906938 h 4608812"/>
              <a:gd name="connsiteX47846" fmla="*/ 5695403 w 12184637"/>
              <a:gd name="connsiteY47846" fmla="*/ 2902668 h 4608812"/>
              <a:gd name="connsiteX47847" fmla="*/ 5635399 w 12184637"/>
              <a:gd name="connsiteY47847" fmla="*/ 2984316 h 4608812"/>
              <a:gd name="connsiteX47848" fmla="*/ 5694445 w 12184637"/>
              <a:gd name="connsiteY47848" fmla="*/ 2904656 h 4608812"/>
              <a:gd name="connsiteX47849" fmla="*/ 5693267 w 12184637"/>
              <a:gd name="connsiteY47849" fmla="*/ 2896852 h 4608812"/>
              <a:gd name="connsiteX47850" fmla="*/ 5685463 w 12184637"/>
              <a:gd name="connsiteY47850" fmla="*/ 2898030 h 4608812"/>
              <a:gd name="connsiteX47851" fmla="*/ 5626418 w 12184637"/>
              <a:gd name="connsiteY47851" fmla="*/ 2977690 h 4608812"/>
              <a:gd name="connsiteX47852" fmla="*/ 5627595 w 12184637"/>
              <a:gd name="connsiteY47852" fmla="*/ 2985494 h 4608812"/>
              <a:gd name="connsiteX47853" fmla="*/ 5630982 w 12184637"/>
              <a:gd name="connsiteY47853" fmla="*/ 2986599 h 4608812"/>
              <a:gd name="connsiteX47854" fmla="*/ 5635399 w 12184637"/>
              <a:gd name="connsiteY47854" fmla="*/ 2984316 h 4608812"/>
              <a:gd name="connsiteX47855" fmla="*/ 5637314 w 12184637"/>
              <a:gd name="connsiteY47855" fmla="*/ 3103733 h 4608812"/>
              <a:gd name="connsiteX47856" fmla="*/ 5636504 w 12184637"/>
              <a:gd name="connsiteY47856" fmla="*/ 2981003 h 4608812"/>
              <a:gd name="connsiteX47857" fmla="*/ 5630909 w 12184637"/>
              <a:gd name="connsiteY47857" fmla="*/ 2975482 h 4608812"/>
              <a:gd name="connsiteX47858" fmla="*/ 5630909 w 12184637"/>
              <a:gd name="connsiteY47858" fmla="*/ 2975482 h 4608812"/>
              <a:gd name="connsiteX47859" fmla="*/ 5625387 w 12184637"/>
              <a:gd name="connsiteY47859" fmla="*/ 2981077 h 4608812"/>
              <a:gd name="connsiteX47860" fmla="*/ 5626197 w 12184637"/>
              <a:gd name="connsiteY47860" fmla="*/ 3103807 h 4608812"/>
              <a:gd name="connsiteX47861" fmla="*/ 5631792 w 12184637"/>
              <a:gd name="connsiteY47861" fmla="*/ 3109328 h 4608812"/>
              <a:gd name="connsiteX47862" fmla="*/ 5631792 w 12184637"/>
              <a:gd name="connsiteY47862" fmla="*/ 3109328 h 4608812"/>
              <a:gd name="connsiteX47863" fmla="*/ 5637314 w 12184637"/>
              <a:gd name="connsiteY47863" fmla="*/ 3103733 h 4608812"/>
              <a:gd name="connsiteX47864" fmla="*/ 5582464 w 12184637"/>
              <a:gd name="connsiteY47864" fmla="*/ 3182142 h 4608812"/>
              <a:gd name="connsiteX47865" fmla="*/ 5636283 w 12184637"/>
              <a:gd name="connsiteY47865" fmla="*/ 3107046 h 4608812"/>
              <a:gd name="connsiteX47866" fmla="*/ 5635031 w 12184637"/>
              <a:gd name="connsiteY47866" fmla="*/ 3099242 h 4608812"/>
              <a:gd name="connsiteX47867" fmla="*/ 5627227 w 12184637"/>
              <a:gd name="connsiteY47867" fmla="*/ 3100494 h 4608812"/>
              <a:gd name="connsiteX47868" fmla="*/ 5573409 w 12184637"/>
              <a:gd name="connsiteY47868" fmla="*/ 3175589 h 4608812"/>
              <a:gd name="connsiteX47869" fmla="*/ 5574660 w 12184637"/>
              <a:gd name="connsiteY47869" fmla="*/ 3183394 h 4608812"/>
              <a:gd name="connsiteX47870" fmla="*/ 5577973 w 12184637"/>
              <a:gd name="connsiteY47870" fmla="*/ 3184424 h 4608812"/>
              <a:gd name="connsiteX47871" fmla="*/ 5582464 w 12184637"/>
              <a:gd name="connsiteY47871" fmla="*/ 3182142 h 4608812"/>
              <a:gd name="connsiteX47872" fmla="*/ 5611987 w 12184637"/>
              <a:gd name="connsiteY47872" fmla="*/ 3311645 h 4608812"/>
              <a:gd name="connsiteX47873" fmla="*/ 5615963 w 12184637"/>
              <a:gd name="connsiteY47873" fmla="*/ 3304872 h 4608812"/>
              <a:gd name="connsiteX47874" fmla="*/ 5583348 w 12184637"/>
              <a:gd name="connsiteY47874" fmla="*/ 3177504 h 4608812"/>
              <a:gd name="connsiteX47875" fmla="*/ 5576575 w 12184637"/>
              <a:gd name="connsiteY47875" fmla="*/ 3173454 h 4608812"/>
              <a:gd name="connsiteX47876" fmla="*/ 5572599 w 12184637"/>
              <a:gd name="connsiteY47876" fmla="*/ 3180228 h 4608812"/>
              <a:gd name="connsiteX47877" fmla="*/ 5605214 w 12184637"/>
              <a:gd name="connsiteY47877" fmla="*/ 3307596 h 4608812"/>
              <a:gd name="connsiteX47878" fmla="*/ 5610662 w 12184637"/>
              <a:gd name="connsiteY47878" fmla="*/ 3311792 h 4608812"/>
              <a:gd name="connsiteX47879" fmla="*/ 5611987 w 12184637"/>
              <a:gd name="connsiteY47879" fmla="*/ 3311645 h 4608812"/>
              <a:gd name="connsiteX47880" fmla="*/ 5675672 w 12184637"/>
              <a:gd name="connsiteY47880" fmla="*/ 3435847 h 4608812"/>
              <a:gd name="connsiteX47881" fmla="*/ 5678175 w 12184637"/>
              <a:gd name="connsiteY47881" fmla="*/ 3428338 h 4608812"/>
              <a:gd name="connsiteX47882" fmla="*/ 5615595 w 12184637"/>
              <a:gd name="connsiteY47882" fmla="*/ 3303694 h 4608812"/>
              <a:gd name="connsiteX47883" fmla="*/ 5608085 w 12184637"/>
              <a:gd name="connsiteY47883" fmla="*/ 3301191 h 4608812"/>
              <a:gd name="connsiteX47884" fmla="*/ 5605582 w 12184637"/>
              <a:gd name="connsiteY47884" fmla="*/ 3308700 h 4608812"/>
              <a:gd name="connsiteX47885" fmla="*/ 5668162 w 12184637"/>
              <a:gd name="connsiteY47885" fmla="*/ 3433344 h 4608812"/>
              <a:gd name="connsiteX47886" fmla="*/ 5673168 w 12184637"/>
              <a:gd name="connsiteY47886" fmla="*/ 3436436 h 4608812"/>
              <a:gd name="connsiteX47887" fmla="*/ 5675672 w 12184637"/>
              <a:gd name="connsiteY47887" fmla="*/ 3435847 h 4608812"/>
              <a:gd name="connsiteX47888" fmla="*/ 5765197 w 12184637"/>
              <a:gd name="connsiteY47888" fmla="*/ 3553203 h 4608812"/>
              <a:gd name="connsiteX47889" fmla="*/ 5766302 w 12184637"/>
              <a:gd name="connsiteY47889" fmla="*/ 3545399 h 4608812"/>
              <a:gd name="connsiteX47890" fmla="*/ 5677659 w 12184637"/>
              <a:gd name="connsiteY47890" fmla="*/ 3427528 h 4608812"/>
              <a:gd name="connsiteX47891" fmla="*/ 5669855 w 12184637"/>
              <a:gd name="connsiteY47891" fmla="*/ 3426424 h 4608812"/>
              <a:gd name="connsiteX47892" fmla="*/ 5668751 w 12184637"/>
              <a:gd name="connsiteY47892" fmla="*/ 3434228 h 4608812"/>
              <a:gd name="connsiteX47893" fmla="*/ 5757393 w 12184637"/>
              <a:gd name="connsiteY47893" fmla="*/ 3552098 h 4608812"/>
              <a:gd name="connsiteX47894" fmla="*/ 5761884 w 12184637"/>
              <a:gd name="connsiteY47894" fmla="*/ 3554307 h 4608812"/>
              <a:gd name="connsiteX47895" fmla="*/ 5765197 w 12184637"/>
              <a:gd name="connsiteY47895" fmla="*/ 3553203 h 4608812"/>
              <a:gd name="connsiteX47896" fmla="*/ 5876442 w 12184637"/>
              <a:gd name="connsiteY47896" fmla="*/ 3659220 h 4608812"/>
              <a:gd name="connsiteX47897" fmla="*/ 5876295 w 12184637"/>
              <a:gd name="connsiteY47897" fmla="*/ 3651343 h 4608812"/>
              <a:gd name="connsiteX47898" fmla="*/ 5765713 w 12184637"/>
              <a:gd name="connsiteY47898" fmla="*/ 3544736 h 4608812"/>
              <a:gd name="connsiteX47899" fmla="*/ 5757835 w 12184637"/>
              <a:gd name="connsiteY47899" fmla="*/ 3544883 h 4608812"/>
              <a:gd name="connsiteX47900" fmla="*/ 5757982 w 12184637"/>
              <a:gd name="connsiteY47900" fmla="*/ 3552761 h 4608812"/>
              <a:gd name="connsiteX47901" fmla="*/ 5868564 w 12184637"/>
              <a:gd name="connsiteY47901" fmla="*/ 3659367 h 4608812"/>
              <a:gd name="connsiteX47902" fmla="*/ 5872466 w 12184637"/>
              <a:gd name="connsiteY47902" fmla="*/ 3660913 h 4608812"/>
              <a:gd name="connsiteX47903" fmla="*/ 5876442 w 12184637"/>
              <a:gd name="connsiteY47903" fmla="*/ 3659220 h 4608812"/>
              <a:gd name="connsiteX47904" fmla="*/ 6005209 w 12184637"/>
              <a:gd name="connsiteY47904" fmla="*/ 3749556 h 4608812"/>
              <a:gd name="connsiteX47905" fmla="*/ 6003883 w 12184637"/>
              <a:gd name="connsiteY47905" fmla="*/ 3741825 h 4608812"/>
              <a:gd name="connsiteX47906" fmla="*/ 5875632 w 12184637"/>
              <a:gd name="connsiteY47906" fmla="*/ 3650827 h 4608812"/>
              <a:gd name="connsiteX47907" fmla="*/ 5867902 w 12184637"/>
              <a:gd name="connsiteY47907" fmla="*/ 3652152 h 4608812"/>
              <a:gd name="connsiteX47908" fmla="*/ 5869227 w 12184637"/>
              <a:gd name="connsiteY47908" fmla="*/ 3659883 h 4608812"/>
              <a:gd name="connsiteX47909" fmla="*/ 5997478 w 12184637"/>
              <a:gd name="connsiteY47909" fmla="*/ 3750881 h 4608812"/>
              <a:gd name="connsiteX47910" fmla="*/ 6000718 w 12184637"/>
              <a:gd name="connsiteY47910" fmla="*/ 3751912 h 4608812"/>
              <a:gd name="connsiteX47911" fmla="*/ 6005209 w 12184637"/>
              <a:gd name="connsiteY47911" fmla="*/ 3749556 h 4608812"/>
              <a:gd name="connsiteX47912" fmla="*/ 6145903 w 12184637"/>
              <a:gd name="connsiteY47912" fmla="*/ 3821265 h 4608812"/>
              <a:gd name="connsiteX47913" fmla="*/ 6143473 w 12184637"/>
              <a:gd name="connsiteY47913" fmla="*/ 3813755 h 4608812"/>
              <a:gd name="connsiteX47914" fmla="*/ 6003147 w 12184637"/>
              <a:gd name="connsiteY47914" fmla="*/ 3741384 h 4608812"/>
              <a:gd name="connsiteX47915" fmla="*/ 5995638 w 12184637"/>
              <a:gd name="connsiteY47915" fmla="*/ 3743813 h 4608812"/>
              <a:gd name="connsiteX47916" fmla="*/ 5998067 w 12184637"/>
              <a:gd name="connsiteY47916" fmla="*/ 3751323 h 4608812"/>
              <a:gd name="connsiteX47917" fmla="*/ 6138393 w 12184637"/>
              <a:gd name="connsiteY47917" fmla="*/ 3823694 h 4608812"/>
              <a:gd name="connsiteX47918" fmla="*/ 6140970 w 12184637"/>
              <a:gd name="connsiteY47918" fmla="*/ 3824283 h 4608812"/>
              <a:gd name="connsiteX47919" fmla="*/ 6145903 w 12184637"/>
              <a:gd name="connsiteY47919" fmla="*/ 3821265 h 4608812"/>
              <a:gd name="connsiteX47920" fmla="*/ 6292928 w 12184637"/>
              <a:gd name="connsiteY47920" fmla="*/ 3871476 h 4608812"/>
              <a:gd name="connsiteX47921" fmla="*/ 6289468 w 12184637"/>
              <a:gd name="connsiteY47921" fmla="*/ 3864408 h 4608812"/>
              <a:gd name="connsiteX47922" fmla="*/ 6142810 w 12184637"/>
              <a:gd name="connsiteY47922" fmla="*/ 3813461 h 4608812"/>
              <a:gd name="connsiteX47923" fmla="*/ 6135743 w 12184637"/>
              <a:gd name="connsiteY47923" fmla="*/ 3816921 h 4608812"/>
              <a:gd name="connsiteX47924" fmla="*/ 6139203 w 12184637"/>
              <a:gd name="connsiteY47924" fmla="*/ 3823989 h 4608812"/>
              <a:gd name="connsiteX47925" fmla="*/ 6285861 w 12184637"/>
              <a:gd name="connsiteY47925" fmla="*/ 3874936 h 4608812"/>
              <a:gd name="connsiteX47926" fmla="*/ 6287701 w 12184637"/>
              <a:gd name="connsiteY47926" fmla="*/ 3875231 h 4608812"/>
              <a:gd name="connsiteX47927" fmla="*/ 6292928 w 12184637"/>
              <a:gd name="connsiteY47927" fmla="*/ 3871476 h 4608812"/>
              <a:gd name="connsiteX47928" fmla="*/ 6440764 w 12184637"/>
              <a:gd name="connsiteY47928" fmla="*/ 3897465 h 4608812"/>
              <a:gd name="connsiteX47929" fmla="*/ 6436273 w 12184637"/>
              <a:gd name="connsiteY47929" fmla="*/ 3890986 h 4608812"/>
              <a:gd name="connsiteX47930" fmla="*/ 6288658 w 12184637"/>
              <a:gd name="connsiteY47930" fmla="*/ 3864187 h 4608812"/>
              <a:gd name="connsiteX47931" fmla="*/ 6282179 w 12184637"/>
              <a:gd name="connsiteY47931" fmla="*/ 3868678 h 4608812"/>
              <a:gd name="connsiteX47932" fmla="*/ 6286670 w 12184637"/>
              <a:gd name="connsiteY47932" fmla="*/ 3875157 h 4608812"/>
              <a:gd name="connsiteX47933" fmla="*/ 6434285 w 12184637"/>
              <a:gd name="connsiteY47933" fmla="*/ 3901956 h 4608812"/>
              <a:gd name="connsiteX47934" fmla="*/ 6435316 w 12184637"/>
              <a:gd name="connsiteY47934" fmla="*/ 3902029 h 4608812"/>
              <a:gd name="connsiteX47935" fmla="*/ 6440764 w 12184637"/>
              <a:gd name="connsiteY47935" fmla="*/ 3897465 h 4608812"/>
              <a:gd name="connsiteX47936" fmla="*/ 6583887 w 12184637"/>
              <a:gd name="connsiteY47936" fmla="*/ 3896655 h 4608812"/>
              <a:gd name="connsiteX47937" fmla="*/ 6578292 w 12184637"/>
              <a:gd name="connsiteY47937" fmla="*/ 3891060 h 4608812"/>
              <a:gd name="connsiteX47938" fmla="*/ 6435242 w 12184637"/>
              <a:gd name="connsiteY47938" fmla="*/ 3890912 h 4608812"/>
              <a:gd name="connsiteX47939" fmla="*/ 6435168 w 12184637"/>
              <a:gd name="connsiteY47939" fmla="*/ 3890912 h 4608812"/>
              <a:gd name="connsiteX47940" fmla="*/ 6429646 w 12184637"/>
              <a:gd name="connsiteY47940" fmla="*/ 3896508 h 4608812"/>
              <a:gd name="connsiteX47941" fmla="*/ 6435242 w 12184637"/>
              <a:gd name="connsiteY47941" fmla="*/ 3902103 h 4608812"/>
              <a:gd name="connsiteX47942" fmla="*/ 6578292 w 12184637"/>
              <a:gd name="connsiteY47942" fmla="*/ 3902251 h 4608812"/>
              <a:gd name="connsiteX47943" fmla="*/ 6578292 w 12184637"/>
              <a:gd name="connsiteY47943" fmla="*/ 3902251 h 4608812"/>
              <a:gd name="connsiteX47944" fmla="*/ 6583887 w 12184637"/>
              <a:gd name="connsiteY47944" fmla="*/ 3896655 h 4608812"/>
              <a:gd name="connsiteX47945" fmla="*/ 6579323 w 12184637"/>
              <a:gd name="connsiteY47945" fmla="*/ 3902103 h 4608812"/>
              <a:gd name="connsiteX47946" fmla="*/ 6712212 w 12184637"/>
              <a:gd name="connsiteY47946" fmla="*/ 3877881 h 4608812"/>
              <a:gd name="connsiteX47947" fmla="*/ 6716703 w 12184637"/>
              <a:gd name="connsiteY47947" fmla="*/ 3871402 h 4608812"/>
              <a:gd name="connsiteX47948" fmla="*/ 6710224 w 12184637"/>
              <a:gd name="connsiteY47948" fmla="*/ 3866911 h 4608812"/>
              <a:gd name="connsiteX47949" fmla="*/ 6577335 w 12184637"/>
              <a:gd name="connsiteY47949" fmla="*/ 3891133 h 4608812"/>
              <a:gd name="connsiteX47950" fmla="*/ 6572844 w 12184637"/>
              <a:gd name="connsiteY47950" fmla="*/ 3897612 h 4608812"/>
              <a:gd name="connsiteX47951" fmla="*/ 6578365 w 12184637"/>
              <a:gd name="connsiteY47951" fmla="*/ 3902177 h 4608812"/>
              <a:gd name="connsiteX47952" fmla="*/ 6579323 w 12184637"/>
              <a:gd name="connsiteY47952" fmla="*/ 3902103 h 4608812"/>
              <a:gd name="connsiteX47953" fmla="*/ 6713243 w 12184637"/>
              <a:gd name="connsiteY47953" fmla="*/ 3877586 h 4608812"/>
              <a:gd name="connsiteX47954" fmla="*/ 6830672 w 12184637"/>
              <a:gd name="connsiteY47954" fmla="*/ 3831278 h 4608812"/>
              <a:gd name="connsiteX47955" fmla="*/ 6833838 w 12184637"/>
              <a:gd name="connsiteY47955" fmla="*/ 3824062 h 4608812"/>
              <a:gd name="connsiteX47956" fmla="*/ 6826623 w 12184637"/>
              <a:gd name="connsiteY47956" fmla="*/ 3820897 h 4608812"/>
              <a:gd name="connsiteX47957" fmla="*/ 6709194 w 12184637"/>
              <a:gd name="connsiteY47957" fmla="*/ 3867206 h 4608812"/>
              <a:gd name="connsiteX47958" fmla="*/ 6706028 w 12184637"/>
              <a:gd name="connsiteY47958" fmla="*/ 3874421 h 4608812"/>
              <a:gd name="connsiteX47959" fmla="*/ 6711255 w 12184637"/>
              <a:gd name="connsiteY47959" fmla="*/ 3877955 h 4608812"/>
              <a:gd name="connsiteX47960" fmla="*/ 6713243 w 12184637"/>
              <a:gd name="connsiteY47960" fmla="*/ 3877586 h 4608812"/>
              <a:gd name="connsiteX47961" fmla="*/ 6832513 w 12184637"/>
              <a:gd name="connsiteY47961" fmla="*/ 3830247 h 4608812"/>
              <a:gd name="connsiteX47962" fmla="*/ 6833985 w 12184637"/>
              <a:gd name="connsiteY47962" fmla="*/ 3822516 h 4608812"/>
              <a:gd name="connsiteX47963" fmla="*/ 6826255 w 12184637"/>
              <a:gd name="connsiteY47963" fmla="*/ 3821044 h 4608812"/>
              <a:gd name="connsiteX47964" fmla="*/ 6825592 w 12184637"/>
              <a:gd name="connsiteY47964" fmla="*/ 3821486 h 4608812"/>
              <a:gd name="connsiteX47965" fmla="*/ 6824488 w 12184637"/>
              <a:gd name="connsiteY47965" fmla="*/ 3828995 h 4608812"/>
              <a:gd name="connsiteX47966" fmla="*/ 6829126 w 12184637"/>
              <a:gd name="connsiteY47966" fmla="*/ 3831278 h 4608812"/>
              <a:gd name="connsiteX47967" fmla="*/ 6832513 w 12184637"/>
              <a:gd name="connsiteY47967" fmla="*/ 3830247 h 4608812"/>
              <a:gd name="connsiteX47968" fmla="*/ 6832218 w 12184637"/>
              <a:gd name="connsiteY47968" fmla="*/ 3830394 h 4608812"/>
              <a:gd name="connsiteX47969" fmla="*/ 6907019 w 12184637"/>
              <a:gd name="connsiteY47969" fmla="*/ 3784748 h 4608812"/>
              <a:gd name="connsiteX47970" fmla="*/ 6908860 w 12184637"/>
              <a:gd name="connsiteY47970" fmla="*/ 3777091 h 4608812"/>
              <a:gd name="connsiteX47971" fmla="*/ 6901203 w 12184637"/>
              <a:gd name="connsiteY47971" fmla="*/ 3775251 h 4608812"/>
              <a:gd name="connsiteX47972" fmla="*/ 6826402 w 12184637"/>
              <a:gd name="connsiteY47972" fmla="*/ 3820897 h 4608812"/>
              <a:gd name="connsiteX47973" fmla="*/ 6824561 w 12184637"/>
              <a:gd name="connsiteY47973" fmla="*/ 3828554 h 4608812"/>
              <a:gd name="connsiteX47974" fmla="*/ 6829347 w 12184637"/>
              <a:gd name="connsiteY47974" fmla="*/ 3831204 h 4608812"/>
              <a:gd name="connsiteX47975" fmla="*/ 6832218 w 12184637"/>
              <a:gd name="connsiteY47975" fmla="*/ 3830394 h 4608812"/>
              <a:gd name="connsiteX47976" fmla="*/ 6907977 w 12184637"/>
              <a:gd name="connsiteY47976" fmla="*/ 3784085 h 4608812"/>
              <a:gd name="connsiteX47977" fmla="*/ 6929106 w 12184637"/>
              <a:gd name="connsiteY47977" fmla="*/ 3764133 h 4608812"/>
              <a:gd name="connsiteX47978" fmla="*/ 6929327 w 12184637"/>
              <a:gd name="connsiteY47978" fmla="*/ 3756256 h 4608812"/>
              <a:gd name="connsiteX47979" fmla="*/ 6921449 w 12184637"/>
              <a:gd name="connsiteY47979" fmla="*/ 3756035 h 4608812"/>
              <a:gd name="connsiteX47980" fmla="*/ 6900319 w 12184637"/>
              <a:gd name="connsiteY47980" fmla="*/ 3775987 h 4608812"/>
              <a:gd name="connsiteX47981" fmla="*/ 6900099 w 12184637"/>
              <a:gd name="connsiteY47981" fmla="*/ 3783864 h 4608812"/>
              <a:gd name="connsiteX47982" fmla="*/ 6904222 w 12184637"/>
              <a:gd name="connsiteY47982" fmla="*/ 3785631 h 4608812"/>
              <a:gd name="connsiteX47983" fmla="*/ 6907977 w 12184637"/>
              <a:gd name="connsiteY47983" fmla="*/ 3784085 h 4608812"/>
              <a:gd name="connsiteX47984" fmla="*/ 6929621 w 12184637"/>
              <a:gd name="connsiteY47984" fmla="*/ 3763618 h 4608812"/>
              <a:gd name="connsiteX47985" fmla="*/ 6968347 w 12184637"/>
              <a:gd name="connsiteY47985" fmla="*/ 3716057 h 4608812"/>
              <a:gd name="connsiteX47986" fmla="*/ 6967537 w 12184637"/>
              <a:gd name="connsiteY47986" fmla="*/ 3708180 h 4608812"/>
              <a:gd name="connsiteX47987" fmla="*/ 6959660 w 12184637"/>
              <a:gd name="connsiteY47987" fmla="*/ 3708989 h 4608812"/>
              <a:gd name="connsiteX47988" fmla="*/ 6920934 w 12184637"/>
              <a:gd name="connsiteY47988" fmla="*/ 3756550 h 4608812"/>
              <a:gd name="connsiteX47989" fmla="*/ 6921744 w 12184637"/>
              <a:gd name="connsiteY47989" fmla="*/ 3764428 h 4608812"/>
              <a:gd name="connsiteX47990" fmla="*/ 6925278 w 12184637"/>
              <a:gd name="connsiteY47990" fmla="*/ 3765679 h 4608812"/>
              <a:gd name="connsiteX47991" fmla="*/ 6929621 w 12184637"/>
              <a:gd name="connsiteY47991" fmla="*/ 3763618 h 4608812"/>
              <a:gd name="connsiteX47992" fmla="*/ 6968421 w 12184637"/>
              <a:gd name="connsiteY47992" fmla="*/ 3715910 h 4608812"/>
              <a:gd name="connsiteX47993" fmla="*/ 6995956 w 12184637"/>
              <a:gd name="connsiteY47993" fmla="*/ 3679687 h 4608812"/>
              <a:gd name="connsiteX47994" fmla="*/ 6994852 w 12184637"/>
              <a:gd name="connsiteY47994" fmla="*/ 3671883 h 4608812"/>
              <a:gd name="connsiteX47995" fmla="*/ 6987048 w 12184637"/>
              <a:gd name="connsiteY47995" fmla="*/ 3672988 h 4608812"/>
              <a:gd name="connsiteX47996" fmla="*/ 6959513 w 12184637"/>
              <a:gd name="connsiteY47996" fmla="*/ 3709210 h 4608812"/>
              <a:gd name="connsiteX47997" fmla="*/ 6960617 w 12184637"/>
              <a:gd name="connsiteY47997" fmla="*/ 3717014 h 4608812"/>
              <a:gd name="connsiteX47998" fmla="*/ 6964004 w 12184637"/>
              <a:gd name="connsiteY47998" fmla="*/ 3718119 h 4608812"/>
              <a:gd name="connsiteX47999" fmla="*/ 6968421 w 12184637"/>
              <a:gd name="connsiteY47999" fmla="*/ 3715910 h 4608812"/>
              <a:gd name="connsiteX48000" fmla="*/ 6995956 w 12184637"/>
              <a:gd name="connsiteY48000" fmla="*/ 3679614 h 4608812"/>
              <a:gd name="connsiteX48001" fmla="*/ 7026142 w 12184637"/>
              <a:gd name="connsiteY48001" fmla="*/ 3638459 h 4608812"/>
              <a:gd name="connsiteX48002" fmla="*/ 7024963 w 12184637"/>
              <a:gd name="connsiteY48002" fmla="*/ 3630654 h 4608812"/>
              <a:gd name="connsiteX48003" fmla="*/ 7017159 w 12184637"/>
              <a:gd name="connsiteY48003" fmla="*/ 3631832 h 4608812"/>
              <a:gd name="connsiteX48004" fmla="*/ 6986974 w 12184637"/>
              <a:gd name="connsiteY48004" fmla="*/ 3672988 h 4608812"/>
              <a:gd name="connsiteX48005" fmla="*/ 6988152 w 12184637"/>
              <a:gd name="connsiteY48005" fmla="*/ 3680792 h 4608812"/>
              <a:gd name="connsiteX48006" fmla="*/ 6991465 w 12184637"/>
              <a:gd name="connsiteY48006" fmla="*/ 3681896 h 4608812"/>
              <a:gd name="connsiteX48007" fmla="*/ 6995956 w 12184637"/>
              <a:gd name="connsiteY48007" fmla="*/ 3679614 h 4608812"/>
              <a:gd name="connsiteX48008" fmla="*/ 7021724 w 12184637"/>
              <a:gd name="connsiteY48008" fmla="*/ 3640741 h 4608812"/>
              <a:gd name="connsiteX48009" fmla="*/ 7082979 w 12184637"/>
              <a:gd name="connsiteY48009" fmla="*/ 3640005 h 4608812"/>
              <a:gd name="connsiteX48010" fmla="*/ 7088500 w 12184637"/>
              <a:gd name="connsiteY48010" fmla="*/ 3634336 h 4608812"/>
              <a:gd name="connsiteX48011" fmla="*/ 7082905 w 12184637"/>
              <a:gd name="connsiteY48011" fmla="*/ 3628814 h 4608812"/>
              <a:gd name="connsiteX48012" fmla="*/ 7082905 w 12184637"/>
              <a:gd name="connsiteY48012" fmla="*/ 3628814 h 4608812"/>
              <a:gd name="connsiteX48013" fmla="*/ 7021650 w 12184637"/>
              <a:gd name="connsiteY48013" fmla="*/ 3629550 h 4608812"/>
              <a:gd name="connsiteX48014" fmla="*/ 7016129 w 12184637"/>
              <a:gd name="connsiteY48014" fmla="*/ 3635219 h 4608812"/>
              <a:gd name="connsiteX48015" fmla="*/ 7021724 w 12184637"/>
              <a:gd name="connsiteY48015" fmla="*/ 3640741 h 4608812"/>
              <a:gd name="connsiteX48016" fmla="*/ 7021724 w 12184637"/>
              <a:gd name="connsiteY48016" fmla="*/ 3640741 h 4608812"/>
              <a:gd name="connsiteX48017" fmla="*/ 7083347 w 12184637"/>
              <a:gd name="connsiteY48017" fmla="*/ 3640005 h 4608812"/>
              <a:gd name="connsiteX48018" fmla="*/ 7143497 w 12184637"/>
              <a:gd name="connsiteY48018" fmla="*/ 3635366 h 4608812"/>
              <a:gd name="connsiteX48019" fmla="*/ 7148650 w 12184637"/>
              <a:gd name="connsiteY48019" fmla="*/ 3629403 h 4608812"/>
              <a:gd name="connsiteX48020" fmla="*/ 7142687 w 12184637"/>
              <a:gd name="connsiteY48020" fmla="*/ 3624249 h 4608812"/>
              <a:gd name="connsiteX48021" fmla="*/ 7082537 w 12184637"/>
              <a:gd name="connsiteY48021" fmla="*/ 3628887 h 4608812"/>
              <a:gd name="connsiteX48022" fmla="*/ 7077383 w 12184637"/>
              <a:gd name="connsiteY48022" fmla="*/ 3634851 h 4608812"/>
              <a:gd name="connsiteX48023" fmla="*/ 7082979 w 12184637"/>
              <a:gd name="connsiteY48023" fmla="*/ 3640005 h 4608812"/>
              <a:gd name="connsiteX48024" fmla="*/ 7083347 w 12184637"/>
              <a:gd name="connsiteY48024" fmla="*/ 3640005 h 4608812"/>
              <a:gd name="connsiteX48025" fmla="*/ 7143791 w 12184637"/>
              <a:gd name="connsiteY48025" fmla="*/ 3635366 h 4608812"/>
              <a:gd name="connsiteX48026" fmla="*/ 7202396 w 12184637"/>
              <a:gd name="connsiteY48026" fmla="*/ 3627783 h 4608812"/>
              <a:gd name="connsiteX48027" fmla="*/ 7207181 w 12184637"/>
              <a:gd name="connsiteY48027" fmla="*/ 3621525 h 4608812"/>
              <a:gd name="connsiteX48028" fmla="*/ 7200923 w 12184637"/>
              <a:gd name="connsiteY48028" fmla="*/ 3616740 h 4608812"/>
              <a:gd name="connsiteX48029" fmla="*/ 7142319 w 12184637"/>
              <a:gd name="connsiteY48029" fmla="*/ 3624323 h 4608812"/>
              <a:gd name="connsiteX48030" fmla="*/ 7137534 w 12184637"/>
              <a:gd name="connsiteY48030" fmla="*/ 3630581 h 4608812"/>
              <a:gd name="connsiteX48031" fmla="*/ 7143055 w 12184637"/>
              <a:gd name="connsiteY48031" fmla="*/ 3635440 h 4608812"/>
              <a:gd name="connsiteX48032" fmla="*/ 7143791 w 12184637"/>
              <a:gd name="connsiteY48032" fmla="*/ 3635366 h 4608812"/>
              <a:gd name="connsiteX48033" fmla="*/ 7203058 w 12184637"/>
              <a:gd name="connsiteY48033" fmla="*/ 3627709 h 4608812"/>
              <a:gd name="connsiteX48034" fmla="*/ 7260558 w 12184637"/>
              <a:gd name="connsiteY48034" fmla="*/ 3613721 h 4608812"/>
              <a:gd name="connsiteX48035" fmla="*/ 7264681 w 12184637"/>
              <a:gd name="connsiteY48035" fmla="*/ 3607021 h 4608812"/>
              <a:gd name="connsiteX48036" fmla="*/ 7257981 w 12184637"/>
              <a:gd name="connsiteY48036" fmla="*/ 3602898 h 4608812"/>
              <a:gd name="connsiteX48037" fmla="*/ 7200481 w 12184637"/>
              <a:gd name="connsiteY48037" fmla="*/ 3616887 h 4608812"/>
              <a:gd name="connsiteX48038" fmla="*/ 7196358 w 12184637"/>
              <a:gd name="connsiteY48038" fmla="*/ 3623586 h 4608812"/>
              <a:gd name="connsiteX48039" fmla="*/ 7201807 w 12184637"/>
              <a:gd name="connsiteY48039" fmla="*/ 3627857 h 4608812"/>
              <a:gd name="connsiteX48040" fmla="*/ 7203058 w 12184637"/>
              <a:gd name="connsiteY48040" fmla="*/ 3627709 h 4608812"/>
              <a:gd name="connsiteX48041" fmla="*/ 7261441 w 12184637"/>
              <a:gd name="connsiteY48041" fmla="*/ 3613426 h 4608812"/>
              <a:gd name="connsiteX48042" fmla="*/ 7318278 w 12184637"/>
              <a:gd name="connsiteY48042" fmla="*/ 3589573 h 4608812"/>
              <a:gd name="connsiteX48043" fmla="*/ 7321297 w 12184637"/>
              <a:gd name="connsiteY48043" fmla="*/ 3582284 h 4608812"/>
              <a:gd name="connsiteX48044" fmla="*/ 7314008 w 12184637"/>
              <a:gd name="connsiteY48044" fmla="*/ 3579265 h 4608812"/>
              <a:gd name="connsiteX48045" fmla="*/ 7257171 w 12184637"/>
              <a:gd name="connsiteY48045" fmla="*/ 3603119 h 4608812"/>
              <a:gd name="connsiteX48046" fmla="*/ 7254152 w 12184637"/>
              <a:gd name="connsiteY48046" fmla="*/ 3610408 h 4608812"/>
              <a:gd name="connsiteX48047" fmla="*/ 7259306 w 12184637"/>
              <a:gd name="connsiteY48047" fmla="*/ 3613795 h 4608812"/>
              <a:gd name="connsiteX48048" fmla="*/ 7261441 w 12184637"/>
              <a:gd name="connsiteY48048" fmla="*/ 3613426 h 4608812"/>
              <a:gd name="connsiteX48049" fmla="*/ 7319014 w 12184637"/>
              <a:gd name="connsiteY48049" fmla="*/ 3589131 h 4608812"/>
              <a:gd name="connsiteX48050" fmla="*/ 7375704 w 12184637"/>
              <a:gd name="connsiteY48050" fmla="*/ 3553350 h 4608812"/>
              <a:gd name="connsiteX48051" fmla="*/ 7377471 w 12184637"/>
              <a:gd name="connsiteY48051" fmla="*/ 3545693 h 4608812"/>
              <a:gd name="connsiteX48052" fmla="*/ 7369815 w 12184637"/>
              <a:gd name="connsiteY48052" fmla="*/ 3543926 h 4608812"/>
              <a:gd name="connsiteX48053" fmla="*/ 7313125 w 12184637"/>
              <a:gd name="connsiteY48053" fmla="*/ 3579707 h 4608812"/>
              <a:gd name="connsiteX48054" fmla="*/ 7311358 w 12184637"/>
              <a:gd name="connsiteY48054" fmla="*/ 3587364 h 4608812"/>
              <a:gd name="connsiteX48055" fmla="*/ 7316143 w 12184637"/>
              <a:gd name="connsiteY48055" fmla="*/ 3589941 h 4608812"/>
              <a:gd name="connsiteX48056" fmla="*/ 7319014 w 12184637"/>
              <a:gd name="connsiteY48056" fmla="*/ 3589131 h 4608812"/>
              <a:gd name="connsiteX48057" fmla="*/ 7376367 w 12184637"/>
              <a:gd name="connsiteY48057" fmla="*/ 3552908 h 4608812"/>
              <a:gd name="connsiteX48058" fmla="*/ 7433498 w 12184637"/>
              <a:gd name="connsiteY48058" fmla="*/ 3503286 h 4608812"/>
              <a:gd name="connsiteX48059" fmla="*/ 7434088 w 12184637"/>
              <a:gd name="connsiteY48059" fmla="*/ 3495408 h 4608812"/>
              <a:gd name="connsiteX48060" fmla="*/ 7426210 w 12184637"/>
              <a:gd name="connsiteY48060" fmla="*/ 3494820 h 4608812"/>
              <a:gd name="connsiteX48061" fmla="*/ 7369078 w 12184637"/>
              <a:gd name="connsiteY48061" fmla="*/ 3544442 h 4608812"/>
              <a:gd name="connsiteX48062" fmla="*/ 7368490 w 12184637"/>
              <a:gd name="connsiteY48062" fmla="*/ 3552319 h 4608812"/>
              <a:gd name="connsiteX48063" fmla="*/ 7372759 w 12184637"/>
              <a:gd name="connsiteY48063" fmla="*/ 3554234 h 4608812"/>
              <a:gd name="connsiteX48064" fmla="*/ 7376367 w 12184637"/>
              <a:gd name="connsiteY48064" fmla="*/ 3552908 h 4608812"/>
              <a:gd name="connsiteX48065" fmla="*/ 7434014 w 12184637"/>
              <a:gd name="connsiteY48065" fmla="*/ 3502771 h 4608812"/>
              <a:gd name="connsiteX48066" fmla="*/ 7492103 w 12184637"/>
              <a:gd name="connsiteY48066" fmla="*/ 3437320 h 4608812"/>
              <a:gd name="connsiteX48067" fmla="*/ 7491661 w 12184637"/>
              <a:gd name="connsiteY48067" fmla="*/ 3429442 h 4608812"/>
              <a:gd name="connsiteX48068" fmla="*/ 7483783 w 12184637"/>
              <a:gd name="connsiteY48068" fmla="*/ 3429884 h 4608812"/>
              <a:gd name="connsiteX48069" fmla="*/ 7425694 w 12184637"/>
              <a:gd name="connsiteY48069" fmla="*/ 3495335 h 4608812"/>
              <a:gd name="connsiteX48070" fmla="*/ 7426136 w 12184637"/>
              <a:gd name="connsiteY48070" fmla="*/ 3503213 h 4608812"/>
              <a:gd name="connsiteX48071" fmla="*/ 7429891 w 12184637"/>
              <a:gd name="connsiteY48071" fmla="*/ 3504611 h 4608812"/>
              <a:gd name="connsiteX48072" fmla="*/ 7434014 w 12184637"/>
              <a:gd name="connsiteY48072" fmla="*/ 3502771 h 4608812"/>
              <a:gd name="connsiteX48073" fmla="*/ 7492471 w 12184637"/>
              <a:gd name="connsiteY48073" fmla="*/ 3436878 h 4608812"/>
              <a:gd name="connsiteX48074" fmla="*/ 7552179 w 12184637"/>
              <a:gd name="connsiteY48074" fmla="*/ 3353537 h 4608812"/>
              <a:gd name="connsiteX48075" fmla="*/ 7550928 w 12184637"/>
              <a:gd name="connsiteY48075" fmla="*/ 3345733 h 4608812"/>
              <a:gd name="connsiteX48076" fmla="*/ 7543124 w 12184637"/>
              <a:gd name="connsiteY48076" fmla="*/ 3346984 h 4608812"/>
              <a:gd name="connsiteX48077" fmla="*/ 7483415 w 12184637"/>
              <a:gd name="connsiteY48077" fmla="*/ 3430326 h 4608812"/>
              <a:gd name="connsiteX48078" fmla="*/ 7484667 w 12184637"/>
              <a:gd name="connsiteY48078" fmla="*/ 3438130 h 4608812"/>
              <a:gd name="connsiteX48079" fmla="*/ 7487980 w 12184637"/>
              <a:gd name="connsiteY48079" fmla="*/ 3439160 h 4608812"/>
              <a:gd name="connsiteX48080" fmla="*/ 7492471 w 12184637"/>
              <a:gd name="connsiteY48080" fmla="*/ 3436878 h 4608812"/>
              <a:gd name="connsiteX48081" fmla="*/ 7552401 w 12184637"/>
              <a:gd name="connsiteY48081" fmla="*/ 3353316 h 4608812"/>
              <a:gd name="connsiteX48082" fmla="*/ 7615716 w 12184637"/>
              <a:gd name="connsiteY48082" fmla="*/ 3253188 h 4608812"/>
              <a:gd name="connsiteX48083" fmla="*/ 7613949 w 12184637"/>
              <a:gd name="connsiteY48083" fmla="*/ 3245458 h 4608812"/>
              <a:gd name="connsiteX48084" fmla="*/ 7606219 w 12184637"/>
              <a:gd name="connsiteY48084" fmla="*/ 3247225 h 4608812"/>
              <a:gd name="connsiteX48085" fmla="*/ 7542903 w 12184637"/>
              <a:gd name="connsiteY48085" fmla="*/ 3347352 h 4608812"/>
              <a:gd name="connsiteX48086" fmla="*/ 7544670 w 12184637"/>
              <a:gd name="connsiteY48086" fmla="*/ 3355083 h 4608812"/>
              <a:gd name="connsiteX48087" fmla="*/ 7547689 w 12184637"/>
              <a:gd name="connsiteY48087" fmla="*/ 3355966 h 4608812"/>
              <a:gd name="connsiteX48088" fmla="*/ 7552401 w 12184637"/>
              <a:gd name="connsiteY48088" fmla="*/ 3353316 h 4608812"/>
              <a:gd name="connsiteX48089" fmla="*/ 7615790 w 12184637"/>
              <a:gd name="connsiteY48089" fmla="*/ 3253041 h 4608812"/>
              <a:gd name="connsiteX48090" fmla="*/ 7684775 w 12184637"/>
              <a:gd name="connsiteY48090" fmla="*/ 3136937 h 4608812"/>
              <a:gd name="connsiteX48091" fmla="*/ 7682861 w 12184637"/>
              <a:gd name="connsiteY48091" fmla="*/ 3129280 h 4608812"/>
              <a:gd name="connsiteX48092" fmla="*/ 7675204 w 12184637"/>
              <a:gd name="connsiteY48092" fmla="*/ 3131195 h 4608812"/>
              <a:gd name="connsiteX48093" fmla="*/ 7606219 w 12184637"/>
              <a:gd name="connsiteY48093" fmla="*/ 3247298 h 4608812"/>
              <a:gd name="connsiteX48094" fmla="*/ 7608133 w 12184637"/>
              <a:gd name="connsiteY48094" fmla="*/ 3254955 h 4608812"/>
              <a:gd name="connsiteX48095" fmla="*/ 7611004 w 12184637"/>
              <a:gd name="connsiteY48095" fmla="*/ 3255765 h 4608812"/>
              <a:gd name="connsiteX48096" fmla="*/ 7615790 w 12184637"/>
              <a:gd name="connsiteY48096" fmla="*/ 3253041 h 4608812"/>
              <a:gd name="connsiteX48097" fmla="*/ 7680725 w 12184637"/>
              <a:gd name="connsiteY48097" fmla="*/ 3139661 h 4608812"/>
              <a:gd name="connsiteX48098" fmla="*/ 7685511 w 12184637"/>
              <a:gd name="connsiteY48098" fmla="*/ 3133403 h 4608812"/>
              <a:gd name="connsiteX48099" fmla="*/ 7672848 w 12184637"/>
              <a:gd name="connsiteY48099" fmla="*/ 3034233 h 4608812"/>
              <a:gd name="connsiteX48100" fmla="*/ 7666589 w 12184637"/>
              <a:gd name="connsiteY48100" fmla="*/ 3029447 h 4608812"/>
              <a:gd name="connsiteX48101" fmla="*/ 7661804 w 12184637"/>
              <a:gd name="connsiteY48101" fmla="*/ 3035705 h 4608812"/>
              <a:gd name="connsiteX48102" fmla="*/ 7674467 w 12184637"/>
              <a:gd name="connsiteY48102" fmla="*/ 3134876 h 4608812"/>
              <a:gd name="connsiteX48103" fmla="*/ 7679989 w 12184637"/>
              <a:gd name="connsiteY48103" fmla="*/ 3139735 h 4608812"/>
              <a:gd name="connsiteX48104" fmla="*/ 7680725 w 12184637"/>
              <a:gd name="connsiteY48104" fmla="*/ 3139661 h 4608812"/>
              <a:gd name="connsiteX48105" fmla="*/ 7672848 w 12184637"/>
              <a:gd name="connsiteY48105" fmla="*/ 3035632 h 4608812"/>
              <a:gd name="connsiteX48106" fmla="*/ 7681167 w 12184637"/>
              <a:gd name="connsiteY48106" fmla="*/ 2967089 h 4608812"/>
              <a:gd name="connsiteX48107" fmla="*/ 7676308 w 12184637"/>
              <a:gd name="connsiteY48107" fmla="*/ 2960904 h 4608812"/>
              <a:gd name="connsiteX48108" fmla="*/ 7670124 w 12184637"/>
              <a:gd name="connsiteY48108" fmla="*/ 2965763 h 4608812"/>
              <a:gd name="connsiteX48109" fmla="*/ 7661804 w 12184637"/>
              <a:gd name="connsiteY48109" fmla="*/ 3034307 h 4608812"/>
              <a:gd name="connsiteX48110" fmla="*/ 7666663 w 12184637"/>
              <a:gd name="connsiteY48110" fmla="*/ 3040491 h 4608812"/>
              <a:gd name="connsiteX48111" fmla="*/ 7667400 w 12184637"/>
              <a:gd name="connsiteY48111" fmla="*/ 3040564 h 4608812"/>
              <a:gd name="connsiteX48112" fmla="*/ 7672848 w 12184637"/>
              <a:gd name="connsiteY48112" fmla="*/ 3035632 h 4608812"/>
              <a:gd name="connsiteX48113" fmla="*/ 7680210 w 12184637"/>
              <a:gd name="connsiteY48113" fmla="*/ 2969739 h 4608812"/>
              <a:gd name="connsiteX48114" fmla="*/ 7678958 w 12184637"/>
              <a:gd name="connsiteY48114" fmla="*/ 2961935 h 4608812"/>
              <a:gd name="connsiteX48115" fmla="*/ 7670124 w 12184637"/>
              <a:gd name="connsiteY48115" fmla="*/ 2955530 h 4608812"/>
              <a:gd name="connsiteX48116" fmla="*/ 7662319 w 12184637"/>
              <a:gd name="connsiteY48116" fmla="*/ 2956781 h 4608812"/>
              <a:gd name="connsiteX48117" fmla="*/ 7663571 w 12184637"/>
              <a:gd name="connsiteY48117" fmla="*/ 2964585 h 4608812"/>
              <a:gd name="connsiteX48118" fmla="*/ 7672406 w 12184637"/>
              <a:gd name="connsiteY48118" fmla="*/ 2970991 h 4608812"/>
              <a:gd name="connsiteX48119" fmla="*/ 7675719 w 12184637"/>
              <a:gd name="connsiteY48119" fmla="*/ 2972021 h 4608812"/>
              <a:gd name="connsiteX48120" fmla="*/ 7680210 w 12184637"/>
              <a:gd name="connsiteY48120" fmla="*/ 2969739 h 4608812"/>
              <a:gd name="connsiteX48121" fmla="*/ 7672406 w 12184637"/>
              <a:gd name="connsiteY48121" fmla="*/ 2960683 h 4608812"/>
              <a:gd name="connsiteX48122" fmla="*/ 7667546 w 12184637"/>
              <a:gd name="connsiteY48122" fmla="*/ 2954499 h 4608812"/>
              <a:gd name="connsiteX48123" fmla="*/ 7613876 w 12184637"/>
              <a:gd name="connsiteY48123" fmla="*/ 2948020 h 4608812"/>
              <a:gd name="connsiteX48124" fmla="*/ 7607691 w 12184637"/>
              <a:gd name="connsiteY48124" fmla="*/ 2952879 h 4608812"/>
              <a:gd name="connsiteX48125" fmla="*/ 7612550 w 12184637"/>
              <a:gd name="connsiteY48125" fmla="*/ 2959064 h 4608812"/>
              <a:gd name="connsiteX48126" fmla="*/ 7666222 w 12184637"/>
              <a:gd name="connsiteY48126" fmla="*/ 2965542 h 4608812"/>
              <a:gd name="connsiteX48127" fmla="*/ 7666958 w 12184637"/>
              <a:gd name="connsiteY48127" fmla="*/ 2965616 h 4608812"/>
              <a:gd name="connsiteX48128" fmla="*/ 7672406 w 12184637"/>
              <a:gd name="connsiteY48128" fmla="*/ 2960683 h 4608812"/>
              <a:gd name="connsiteX48129" fmla="*/ 7588917 w 12184637"/>
              <a:gd name="connsiteY48129" fmla="*/ 2960757 h 4608812"/>
              <a:gd name="connsiteX48130" fmla="*/ 7613581 w 12184637"/>
              <a:gd name="connsiteY48130" fmla="*/ 2959064 h 4608812"/>
              <a:gd name="connsiteX48131" fmla="*/ 7618734 w 12184637"/>
              <a:gd name="connsiteY48131" fmla="*/ 2953100 h 4608812"/>
              <a:gd name="connsiteX48132" fmla="*/ 7612771 w 12184637"/>
              <a:gd name="connsiteY48132" fmla="*/ 2947946 h 4608812"/>
              <a:gd name="connsiteX48133" fmla="*/ 7588108 w 12184637"/>
              <a:gd name="connsiteY48133" fmla="*/ 2949640 h 4608812"/>
              <a:gd name="connsiteX48134" fmla="*/ 7582953 w 12184637"/>
              <a:gd name="connsiteY48134" fmla="*/ 2955603 h 4608812"/>
              <a:gd name="connsiteX48135" fmla="*/ 7588549 w 12184637"/>
              <a:gd name="connsiteY48135" fmla="*/ 2960757 h 4608812"/>
              <a:gd name="connsiteX48136" fmla="*/ 7588917 w 12184637"/>
              <a:gd name="connsiteY48136" fmla="*/ 2960757 h 4608812"/>
              <a:gd name="connsiteX48137" fmla="*/ 7592083 w 12184637"/>
              <a:gd name="connsiteY48137" fmla="*/ 2960978 h 4608812"/>
              <a:gd name="connsiteX48138" fmla="*/ 7593629 w 12184637"/>
              <a:gd name="connsiteY48138" fmla="*/ 2957370 h 4608812"/>
              <a:gd name="connsiteX48139" fmla="*/ 7590758 w 12184637"/>
              <a:gd name="connsiteY48139" fmla="*/ 2950008 h 4608812"/>
              <a:gd name="connsiteX48140" fmla="*/ 7583396 w 12184637"/>
              <a:gd name="connsiteY48140" fmla="*/ 2952879 h 4608812"/>
              <a:gd name="connsiteX48141" fmla="*/ 7581850 w 12184637"/>
              <a:gd name="connsiteY48141" fmla="*/ 2956487 h 4608812"/>
              <a:gd name="connsiteX48142" fmla="*/ 7584720 w 12184637"/>
              <a:gd name="connsiteY48142" fmla="*/ 2963849 h 4608812"/>
              <a:gd name="connsiteX48143" fmla="*/ 7587003 w 12184637"/>
              <a:gd name="connsiteY48143" fmla="*/ 2964291 h 4608812"/>
              <a:gd name="connsiteX48144" fmla="*/ 7592083 w 12184637"/>
              <a:gd name="connsiteY48144" fmla="*/ 2960978 h 4608812"/>
              <a:gd name="connsiteX48145" fmla="*/ 7592156 w 12184637"/>
              <a:gd name="connsiteY48145" fmla="*/ 2960831 h 4608812"/>
              <a:gd name="connsiteX48146" fmla="*/ 7592230 w 12184637"/>
              <a:gd name="connsiteY48146" fmla="*/ 2960610 h 4608812"/>
              <a:gd name="connsiteX48147" fmla="*/ 7588844 w 12184637"/>
              <a:gd name="connsiteY48147" fmla="*/ 2953615 h 4608812"/>
              <a:gd name="connsiteX48148" fmla="*/ 7581702 w 12184637"/>
              <a:gd name="connsiteY48148" fmla="*/ 2957076 h 4608812"/>
              <a:gd name="connsiteX48149" fmla="*/ 7585015 w 12184637"/>
              <a:gd name="connsiteY48149" fmla="*/ 2964217 h 4608812"/>
              <a:gd name="connsiteX48150" fmla="*/ 7586929 w 12184637"/>
              <a:gd name="connsiteY48150" fmla="*/ 2964585 h 4608812"/>
              <a:gd name="connsiteX48151" fmla="*/ 7592156 w 12184637"/>
              <a:gd name="connsiteY48151" fmla="*/ 2960831 h 4608812"/>
              <a:gd name="connsiteX48152" fmla="*/ 7581187 w 12184637"/>
              <a:gd name="connsiteY48152" fmla="*/ 2985936 h 4608812"/>
              <a:gd name="connsiteX48153" fmla="*/ 7592009 w 12184637"/>
              <a:gd name="connsiteY48153" fmla="*/ 2961199 h 4608812"/>
              <a:gd name="connsiteX48154" fmla="*/ 7589138 w 12184637"/>
              <a:gd name="connsiteY48154" fmla="*/ 2953836 h 4608812"/>
              <a:gd name="connsiteX48155" fmla="*/ 7581776 w 12184637"/>
              <a:gd name="connsiteY48155" fmla="*/ 2956708 h 4608812"/>
              <a:gd name="connsiteX48156" fmla="*/ 7570953 w 12184637"/>
              <a:gd name="connsiteY48156" fmla="*/ 2981445 h 4608812"/>
              <a:gd name="connsiteX48157" fmla="*/ 7573824 w 12184637"/>
              <a:gd name="connsiteY48157" fmla="*/ 2988807 h 4608812"/>
              <a:gd name="connsiteX48158" fmla="*/ 7576107 w 12184637"/>
              <a:gd name="connsiteY48158" fmla="*/ 2989249 h 4608812"/>
              <a:gd name="connsiteX48159" fmla="*/ 7581187 w 12184637"/>
              <a:gd name="connsiteY48159" fmla="*/ 2985936 h 4608812"/>
              <a:gd name="connsiteX48160" fmla="*/ 7578684 w 12184637"/>
              <a:gd name="connsiteY48160" fmla="*/ 2991679 h 4608812"/>
              <a:gd name="connsiteX48161" fmla="*/ 7581187 w 12184637"/>
              <a:gd name="connsiteY48161" fmla="*/ 2985936 h 4608812"/>
              <a:gd name="connsiteX48162" fmla="*/ 7578315 w 12184637"/>
              <a:gd name="connsiteY48162" fmla="*/ 2978574 h 4608812"/>
              <a:gd name="connsiteX48163" fmla="*/ 7570953 w 12184637"/>
              <a:gd name="connsiteY48163" fmla="*/ 2981445 h 4608812"/>
              <a:gd name="connsiteX48164" fmla="*/ 7568450 w 12184637"/>
              <a:gd name="connsiteY48164" fmla="*/ 2987188 h 4608812"/>
              <a:gd name="connsiteX48165" fmla="*/ 7571321 w 12184637"/>
              <a:gd name="connsiteY48165" fmla="*/ 2994550 h 4608812"/>
              <a:gd name="connsiteX48166" fmla="*/ 7573603 w 12184637"/>
              <a:gd name="connsiteY48166" fmla="*/ 2994992 h 4608812"/>
              <a:gd name="connsiteX48167" fmla="*/ 7578684 w 12184637"/>
              <a:gd name="connsiteY48167" fmla="*/ 2991679 h 4608812"/>
              <a:gd name="connsiteX48168" fmla="*/ 7573309 w 12184637"/>
              <a:gd name="connsiteY48168" fmla="*/ 3003974 h 4608812"/>
              <a:gd name="connsiteX48169" fmla="*/ 7578684 w 12184637"/>
              <a:gd name="connsiteY48169" fmla="*/ 2991679 h 4608812"/>
              <a:gd name="connsiteX48170" fmla="*/ 7575812 w 12184637"/>
              <a:gd name="connsiteY48170" fmla="*/ 2984316 h 4608812"/>
              <a:gd name="connsiteX48171" fmla="*/ 7568450 w 12184637"/>
              <a:gd name="connsiteY48171" fmla="*/ 2987188 h 4608812"/>
              <a:gd name="connsiteX48172" fmla="*/ 7563076 w 12184637"/>
              <a:gd name="connsiteY48172" fmla="*/ 2999483 h 4608812"/>
              <a:gd name="connsiteX48173" fmla="*/ 7565947 w 12184637"/>
              <a:gd name="connsiteY48173" fmla="*/ 3006845 h 4608812"/>
              <a:gd name="connsiteX48174" fmla="*/ 7568229 w 12184637"/>
              <a:gd name="connsiteY48174" fmla="*/ 3007287 h 4608812"/>
              <a:gd name="connsiteX48175" fmla="*/ 7573309 w 12184637"/>
              <a:gd name="connsiteY48175" fmla="*/ 3003974 h 4608812"/>
              <a:gd name="connsiteX48176" fmla="*/ 7560057 w 12184637"/>
              <a:gd name="connsiteY48176" fmla="*/ 3025177 h 4608812"/>
              <a:gd name="connsiteX48177" fmla="*/ 7572941 w 12184637"/>
              <a:gd name="connsiteY48177" fmla="*/ 3004784 h 4608812"/>
              <a:gd name="connsiteX48178" fmla="*/ 7571174 w 12184637"/>
              <a:gd name="connsiteY48178" fmla="*/ 2997127 h 4608812"/>
              <a:gd name="connsiteX48179" fmla="*/ 7563517 w 12184637"/>
              <a:gd name="connsiteY48179" fmla="*/ 2998894 h 4608812"/>
              <a:gd name="connsiteX48180" fmla="*/ 7550633 w 12184637"/>
              <a:gd name="connsiteY48180" fmla="*/ 3019287 h 4608812"/>
              <a:gd name="connsiteX48181" fmla="*/ 7552401 w 12184637"/>
              <a:gd name="connsiteY48181" fmla="*/ 3026944 h 4608812"/>
              <a:gd name="connsiteX48182" fmla="*/ 7555418 w 12184637"/>
              <a:gd name="connsiteY48182" fmla="*/ 3027828 h 4608812"/>
              <a:gd name="connsiteX48183" fmla="*/ 7560057 w 12184637"/>
              <a:gd name="connsiteY48183" fmla="*/ 3025177 h 4608812"/>
              <a:gd name="connsiteX48184" fmla="*/ 7550560 w 12184637"/>
              <a:gd name="connsiteY48184" fmla="*/ 3040123 h 4608812"/>
              <a:gd name="connsiteX48185" fmla="*/ 7559983 w 12184637"/>
              <a:gd name="connsiteY48185" fmla="*/ 3025104 h 4608812"/>
              <a:gd name="connsiteX48186" fmla="*/ 7558216 w 12184637"/>
              <a:gd name="connsiteY48186" fmla="*/ 3017447 h 4608812"/>
              <a:gd name="connsiteX48187" fmla="*/ 7550560 w 12184637"/>
              <a:gd name="connsiteY48187" fmla="*/ 3019214 h 4608812"/>
              <a:gd name="connsiteX48188" fmla="*/ 7541136 w 12184637"/>
              <a:gd name="connsiteY48188" fmla="*/ 3034159 h 4608812"/>
              <a:gd name="connsiteX48189" fmla="*/ 7542903 w 12184637"/>
              <a:gd name="connsiteY48189" fmla="*/ 3041816 h 4608812"/>
              <a:gd name="connsiteX48190" fmla="*/ 7545922 w 12184637"/>
              <a:gd name="connsiteY48190" fmla="*/ 3042700 h 4608812"/>
              <a:gd name="connsiteX48191" fmla="*/ 7550560 w 12184637"/>
              <a:gd name="connsiteY48191" fmla="*/ 3040123 h 4608812"/>
              <a:gd name="connsiteX48192" fmla="*/ 7528473 w 12184637"/>
              <a:gd name="connsiteY48192" fmla="*/ 3075167 h 4608812"/>
              <a:gd name="connsiteX48193" fmla="*/ 7550560 w 12184637"/>
              <a:gd name="connsiteY48193" fmla="*/ 3040123 h 4608812"/>
              <a:gd name="connsiteX48194" fmla="*/ 7548792 w 12184637"/>
              <a:gd name="connsiteY48194" fmla="*/ 3032466 h 4608812"/>
              <a:gd name="connsiteX48195" fmla="*/ 7541136 w 12184637"/>
              <a:gd name="connsiteY48195" fmla="*/ 3034233 h 4608812"/>
              <a:gd name="connsiteX48196" fmla="*/ 7519049 w 12184637"/>
              <a:gd name="connsiteY48196" fmla="*/ 3069278 h 4608812"/>
              <a:gd name="connsiteX48197" fmla="*/ 7520816 w 12184637"/>
              <a:gd name="connsiteY48197" fmla="*/ 3076934 h 4608812"/>
              <a:gd name="connsiteX48198" fmla="*/ 7523834 w 12184637"/>
              <a:gd name="connsiteY48198" fmla="*/ 3077818 h 4608812"/>
              <a:gd name="connsiteX48199" fmla="*/ 7528473 w 12184637"/>
              <a:gd name="connsiteY48199" fmla="*/ 3075167 h 4608812"/>
              <a:gd name="connsiteX48200" fmla="*/ 7527515 w 12184637"/>
              <a:gd name="connsiteY48200" fmla="*/ 3076419 h 4608812"/>
              <a:gd name="connsiteX48201" fmla="*/ 7527957 w 12184637"/>
              <a:gd name="connsiteY48201" fmla="*/ 3075904 h 4608812"/>
              <a:gd name="connsiteX48202" fmla="*/ 7527221 w 12184637"/>
              <a:gd name="connsiteY48202" fmla="*/ 3068320 h 4608812"/>
              <a:gd name="connsiteX48203" fmla="*/ 7519122 w 12184637"/>
              <a:gd name="connsiteY48203" fmla="*/ 3069057 h 4608812"/>
              <a:gd name="connsiteX48204" fmla="*/ 7519638 w 12184637"/>
              <a:gd name="connsiteY48204" fmla="*/ 3076934 h 4608812"/>
              <a:gd name="connsiteX48205" fmla="*/ 7523393 w 12184637"/>
              <a:gd name="connsiteY48205" fmla="*/ 3078333 h 4608812"/>
              <a:gd name="connsiteX48206" fmla="*/ 7527515 w 12184637"/>
              <a:gd name="connsiteY48206" fmla="*/ 3076419 h 4608812"/>
              <a:gd name="connsiteX48207" fmla="*/ 7502263 w 12184637"/>
              <a:gd name="connsiteY48207" fmla="*/ 3099684 h 4608812"/>
              <a:gd name="connsiteX48208" fmla="*/ 7527074 w 12184637"/>
              <a:gd name="connsiteY48208" fmla="*/ 3076861 h 4608812"/>
              <a:gd name="connsiteX48209" fmla="*/ 7527368 w 12184637"/>
              <a:gd name="connsiteY48209" fmla="*/ 3068983 h 4608812"/>
              <a:gd name="connsiteX48210" fmla="*/ 7519491 w 12184637"/>
              <a:gd name="connsiteY48210" fmla="*/ 3068688 h 4608812"/>
              <a:gd name="connsiteX48211" fmla="*/ 7494679 w 12184637"/>
              <a:gd name="connsiteY48211" fmla="*/ 3091512 h 4608812"/>
              <a:gd name="connsiteX48212" fmla="*/ 7494385 w 12184637"/>
              <a:gd name="connsiteY48212" fmla="*/ 3099389 h 4608812"/>
              <a:gd name="connsiteX48213" fmla="*/ 7498508 w 12184637"/>
              <a:gd name="connsiteY48213" fmla="*/ 3101156 h 4608812"/>
              <a:gd name="connsiteX48214" fmla="*/ 7502263 w 12184637"/>
              <a:gd name="connsiteY48214" fmla="*/ 3099684 h 4608812"/>
              <a:gd name="connsiteX48215" fmla="*/ 7465599 w 12184637"/>
              <a:gd name="connsiteY48215" fmla="*/ 3148643 h 4608812"/>
              <a:gd name="connsiteX48216" fmla="*/ 7502999 w 12184637"/>
              <a:gd name="connsiteY48216" fmla="*/ 3098948 h 4608812"/>
              <a:gd name="connsiteX48217" fmla="*/ 7501895 w 12184637"/>
              <a:gd name="connsiteY48217" fmla="*/ 3091143 h 4608812"/>
              <a:gd name="connsiteX48218" fmla="*/ 7494091 w 12184637"/>
              <a:gd name="connsiteY48218" fmla="*/ 3092248 h 4608812"/>
              <a:gd name="connsiteX48219" fmla="*/ 7456764 w 12184637"/>
              <a:gd name="connsiteY48219" fmla="*/ 3141944 h 4608812"/>
              <a:gd name="connsiteX48220" fmla="*/ 7457868 w 12184637"/>
              <a:gd name="connsiteY48220" fmla="*/ 3149748 h 4608812"/>
              <a:gd name="connsiteX48221" fmla="*/ 7461255 w 12184637"/>
              <a:gd name="connsiteY48221" fmla="*/ 3150852 h 4608812"/>
              <a:gd name="connsiteX48222" fmla="*/ 7465599 w 12184637"/>
              <a:gd name="connsiteY48222" fmla="*/ 3148643 h 4608812"/>
              <a:gd name="connsiteX48223" fmla="*/ 7440051 w 12184637"/>
              <a:gd name="connsiteY48223" fmla="*/ 3166092 h 4608812"/>
              <a:gd name="connsiteX48224" fmla="*/ 7464200 w 12184637"/>
              <a:gd name="connsiteY48224" fmla="*/ 3149895 h 4608812"/>
              <a:gd name="connsiteX48225" fmla="*/ 7465745 w 12184637"/>
              <a:gd name="connsiteY48225" fmla="*/ 3142165 h 4608812"/>
              <a:gd name="connsiteX48226" fmla="*/ 7458015 w 12184637"/>
              <a:gd name="connsiteY48226" fmla="*/ 3140618 h 4608812"/>
              <a:gd name="connsiteX48227" fmla="*/ 7433867 w 12184637"/>
              <a:gd name="connsiteY48227" fmla="*/ 3156815 h 4608812"/>
              <a:gd name="connsiteX48228" fmla="*/ 7432321 w 12184637"/>
              <a:gd name="connsiteY48228" fmla="*/ 3164546 h 4608812"/>
              <a:gd name="connsiteX48229" fmla="*/ 7437033 w 12184637"/>
              <a:gd name="connsiteY48229" fmla="*/ 3167049 h 4608812"/>
              <a:gd name="connsiteX48230" fmla="*/ 7440051 w 12184637"/>
              <a:gd name="connsiteY48230" fmla="*/ 3166092 h 4608812"/>
              <a:gd name="connsiteX48231" fmla="*/ 7401105 w 12184637"/>
              <a:gd name="connsiteY48231" fmla="*/ 3203640 h 4608812"/>
              <a:gd name="connsiteX48232" fmla="*/ 7440861 w 12184637"/>
              <a:gd name="connsiteY48232" fmla="*/ 3165503 h 4608812"/>
              <a:gd name="connsiteX48233" fmla="*/ 7441008 w 12184637"/>
              <a:gd name="connsiteY48233" fmla="*/ 3157625 h 4608812"/>
              <a:gd name="connsiteX48234" fmla="*/ 7433130 w 12184637"/>
              <a:gd name="connsiteY48234" fmla="*/ 3157478 h 4608812"/>
              <a:gd name="connsiteX48235" fmla="*/ 7393374 w 12184637"/>
              <a:gd name="connsiteY48235" fmla="*/ 3195615 h 4608812"/>
              <a:gd name="connsiteX48236" fmla="*/ 7393227 w 12184637"/>
              <a:gd name="connsiteY48236" fmla="*/ 3203493 h 4608812"/>
              <a:gd name="connsiteX48237" fmla="*/ 7397276 w 12184637"/>
              <a:gd name="connsiteY48237" fmla="*/ 3205186 h 4608812"/>
              <a:gd name="connsiteX48238" fmla="*/ 7401105 w 12184637"/>
              <a:gd name="connsiteY48238" fmla="*/ 3203640 h 4608812"/>
              <a:gd name="connsiteX48239" fmla="*/ 7386085 w 12184637"/>
              <a:gd name="connsiteY48239" fmla="*/ 3219101 h 4608812"/>
              <a:gd name="connsiteX48240" fmla="*/ 7401178 w 12184637"/>
              <a:gd name="connsiteY48240" fmla="*/ 3203493 h 4608812"/>
              <a:gd name="connsiteX48241" fmla="*/ 7401031 w 12184637"/>
              <a:gd name="connsiteY48241" fmla="*/ 3195615 h 4608812"/>
              <a:gd name="connsiteX48242" fmla="*/ 7393153 w 12184637"/>
              <a:gd name="connsiteY48242" fmla="*/ 3195762 h 4608812"/>
              <a:gd name="connsiteX48243" fmla="*/ 7378060 w 12184637"/>
              <a:gd name="connsiteY48243" fmla="*/ 3211370 h 4608812"/>
              <a:gd name="connsiteX48244" fmla="*/ 7378208 w 12184637"/>
              <a:gd name="connsiteY48244" fmla="*/ 3219248 h 4608812"/>
              <a:gd name="connsiteX48245" fmla="*/ 7382110 w 12184637"/>
              <a:gd name="connsiteY48245" fmla="*/ 3220794 h 4608812"/>
              <a:gd name="connsiteX48246" fmla="*/ 7386085 w 12184637"/>
              <a:gd name="connsiteY48246" fmla="*/ 3219101 h 4608812"/>
              <a:gd name="connsiteX48247" fmla="*/ 7380048 w 12184637"/>
              <a:gd name="connsiteY48247" fmla="*/ 3224033 h 4608812"/>
              <a:gd name="connsiteX48248" fmla="*/ 7385570 w 12184637"/>
              <a:gd name="connsiteY48248" fmla="*/ 3219616 h 4608812"/>
              <a:gd name="connsiteX48249" fmla="*/ 7386454 w 12184637"/>
              <a:gd name="connsiteY48249" fmla="*/ 3211738 h 4608812"/>
              <a:gd name="connsiteX48250" fmla="*/ 7378576 w 12184637"/>
              <a:gd name="connsiteY48250" fmla="*/ 3210855 h 4608812"/>
              <a:gd name="connsiteX48251" fmla="*/ 7373054 w 12184637"/>
              <a:gd name="connsiteY48251" fmla="*/ 3215272 h 4608812"/>
              <a:gd name="connsiteX48252" fmla="*/ 7372171 w 12184637"/>
              <a:gd name="connsiteY48252" fmla="*/ 3223150 h 4608812"/>
              <a:gd name="connsiteX48253" fmla="*/ 7376588 w 12184637"/>
              <a:gd name="connsiteY48253" fmla="*/ 3225211 h 4608812"/>
              <a:gd name="connsiteX48254" fmla="*/ 7380048 w 12184637"/>
              <a:gd name="connsiteY48254" fmla="*/ 3224033 h 4608812"/>
              <a:gd name="connsiteX48255" fmla="*/ 7343899 w 12184637"/>
              <a:gd name="connsiteY48255" fmla="*/ 3258931 h 4608812"/>
              <a:gd name="connsiteX48256" fmla="*/ 7380416 w 12184637"/>
              <a:gd name="connsiteY48256" fmla="*/ 3223665 h 4608812"/>
              <a:gd name="connsiteX48257" fmla="*/ 7380563 w 12184637"/>
              <a:gd name="connsiteY48257" fmla="*/ 3215788 h 4608812"/>
              <a:gd name="connsiteX48258" fmla="*/ 7372686 w 12184637"/>
              <a:gd name="connsiteY48258" fmla="*/ 3215640 h 4608812"/>
              <a:gd name="connsiteX48259" fmla="*/ 7336169 w 12184637"/>
              <a:gd name="connsiteY48259" fmla="*/ 3250906 h 4608812"/>
              <a:gd name="connsiteX48260" fmla="*/ 7336021 w 12184637"/>
              <a:gd name="connsiteY48260" fmla="*/ 3258784 h 4608812"/>
              <a:gd name="connsiteX48261" fmla="*/ 7340071 w 12184637"/>
              <a:gd name="connsiteY48261" fmla="*/ 3260477 h 4608812"/>
              <a:gd name="connsiteX48262" fmla="*/ 7343899 w 12184637"/>
              <a:gd name="connsiteY48262" fmla="*/ 3258931 h 4608812"/>
              <a:gd name="connsiteX48263" fmla="*/ 7289197 w 12184637"/>
              <a:gd name="connsiteY48263" fmla="*/ 3312676 h 4608812"/>
              <a:gd name="connsiteX48264" fmla="*/ 7343973 w 12184637"/>
              <a:gd name="connsiteY48264" fmla="*/ 3258931 h 4608812"/>
              <a:gd name="connsiteX48265" fmla="*/ 7344047 w 12184637"/>
              <a:gd name="connsiteY48265" fmla="*/ 3251053 h 4608812"/>
              <a:gd name="connsiteX48266" fmla="*/ 7336169 w 12184637"/>
              <a:gd name="connsiteY48266" fmla="*/ 3250980 h 4608812"/>
              <a:gd name="connsiteX48267" fmla="*/ 7281393 w 12184637"/>
              <a:gd name="connsiteY48267" fmla="*/ 3304724 h 4608812"/>
              <a:gd name="connsiteX48268" fmla="*/ 7281319 w 12184637"/>
              <a:gd name="connsiteY48268" fmla="*/ 3312602 h 4608812"/>
              <a:gd name="connsiteX48269" fmla="*/ 7285369 w 12184637"/>
              <a:gd name="connsiteY48269" fmla="*/ 3314296 h 4608812"/>
              <a:gd name="connsiteX48270" fmla="*/ 7289197 w 12184637"/>
              <a:gd name="connsiteY48270" fmla="*/ 3312676 h 4608812"/>
              <a:gd name="connsiteX48271" fmla="*/ 7211745 w 12184637"/>
              <a:gd name="connsiteY48271" fmla="*/ 3371942 h 4608812"/>
              <a:gd name="connsiteX48272" fmla="*/ 7288682 w 12184637"/>
              <a:gd name="connsiteY48272" fmla="*/ 3313118 h 4608812"/>
              <a:gd name="connsiteX48273" fmla="*/ 7289713 w 12184637"/>
              <a:gd name="connsiteY48273" fmla="*/ 3305314 h 4608812"/>
              <a:gd name="connsiteX48274" fmla="*/ 7281909 w 12184637"/>
              <a:gd name="connsiteY48274" fmla="*/ 3304283 h 4608812"/>
              <a:gd name="connsiteX48275" fmla="*/ 7204972 w 12184637"/>
              <a:gd name="connsiteY48275" fmla="*/ 3363108 h 4608812"/>
              <a:gd name="connsiteX48276" fmla="*/ 7203941 w 12184637"/>
              <a:gd name="connsiteY48276" fmla="*/ 3370912 h 4608812"/>
              <a:gd name="connsiteX48277" fmla="*/ 7208433 w 12184637"/>
              <a:gd name="connsiteY48277" fmla="*/ 3373120 h 4608812"/>
              <a:gd name="connsiteX48278" fmla="*/ 7211745 w 12184637"/>
              <a:gd name="connsiteY48278" fmla="*/ 3371942 h 4608812"/>
              <a:gd name="connsiteX48279" fmla="*/ 7193634 w 12184637"/>
              <a:gd name="connsiteY48279" fmla="*/ 3385710 h 4608812"/>
              <a:gd name="connsiteX48280" fmla="*/ 7211745 w 12184637"/>
              <a:gd name="connsiteY48280" fmla="*/ 3371942 h 4608812"/>
              <a:gd name="connsiteX48281" fmla="*/ 7212776 w 12184637"/>
              <a:gd name="connsiteY48281" fmla="*/ 3364138 h 4608812"/>
              <a:gd name="connsiteX48282" fmla="*/ 7204972 w 12184637"/>
              <a:gd name="connsiteY48282" fmla="*/ 3363108 h 4608812"/>
              <a:gd name="connsiteX48283" fmla="*/ 7186861 w 12184637"/>
              <a:gd name="connsiteY48283" fmla="*/ 3376875 h 4608812"/>
              <a:gd name="connsiteX48284" fmla="*/ 7185830 w 12184637"/>
              <a:gd name="connsiteY48284" fmla="*/ 3384679 h 4608812"/>
              <a:gd name="connsiteX48285" fmla="*/ 7190321 w 12184637"/>
              <a:gd name="connsiteY48285" fmla="*/ 3386888 h 4608812"/>
              <a:gd name="connsiteX48286" fmla="*/ 7193634 w 12184637"/>
              <a:gd name="connsiteY48286" fmla="*/ 3385710 h 4608812"/>
              <a:gd name="connsiteX48287" fmla="*/ 7182591 w 12184637"/>
              <a:gd name="connsiteY48287" fmla="*/ 3394177 h 4608812"/>
              <a:gd name="connsiteX48288" fmla="*/ 7193634 w 12184637"/>
              <a:gd name="connsiteY48288" fmla="*/ 3385710 h 4608812"/>
              <a:gd name="connsiteX48289" fmla="*/ 7194665 w 12184637"/>
              <a:gd name="connsiteY48289" fmla="*/ 3377906 h 4608812"/>
              <a:gd name="connsiteX48290" fmla="*/ 7186861 w 12184637"/>
              <a:gd name="connsiteY48290" fmla="*/ 3376875 h 4608812"/>
              <a:gd name="connsiteX48291" fmla="*/ 7175817 w 12184637"/>
              <a:gd name="connsiteY48291" fmla="*/ 3385342 h 4608812"/>
              <a:gd name="connsiteX48292" fmla="*/ 7174787 w 12184637"/>
              <a:gd name="connsiteY48292" fmla="*/ 3393146 h 4608812"/>
              <a:gd name="connsiteX48293" fmla="*/ 7179278 w 12184637"/>
              <a:gd name="connsiteY48293" fmla="*/ 3395355 h 4608812"/>
              <a:gd name="connsiteX48294" fmla="*/ 7182591 w 12184637"/>
              <a:gd name="connsiteY48294" fmla="*/ 3394177 h 4608812"/>
              <a:gd name="connsiteX48295" fmla="*/ 7109041 w 12184637"/>
              <a:gd name="connsiteY48295" fmla="*/ 3475678 h 4608812"/>
              <a:gd name="connsiteX48296" fmla="*/ 7183327 w 12184637"/>
              <a:gd name="connsiteY48296" fmla="*/ 3393514 h 4608812"/>
              <a:gd name="connsiteX48297" fmla="*/ 7182959 w 12184637"/>
              <a:gd name="connsiteY48297" fmla="*/ 3385636 h 4608812"/>
              <a:gd name="connsiteX48298" fmla="*/ 7175081 w 12184637"/>
              <a:gd name="connsiteY48298" fmla="*/ 3386005 h 4608812"/>
              <a:gd name="connsiteX48299" fmla="*/ 7100795 w 12184637"/>
              <a:gd name="connsiteY48299" fmla="*/ 3468168 h 4608812"/>
              <a:gd name="connsiteX48300" fmla="*/ 7101164 w 12184637"/>
              <a:gd name="connsiteY48300" fmla="*/ 3476046 h 4608812"/>
              <a:gd name="connsiteX48301" fmla="*/ 7104919 w 12184637"/>
              <a:gd name="connsiteY48301" fmla="*/ 3477518 h 4608812"/>
              <a:gd name="connsiteX48302" fmla="*/ 7109041 w 12184637"/>
              <a:gd name="connsiteY48302" fmla="*/ 3475678 h 4608812"/>
              <a:gd name="connsiteX48303" fmla="*/ 7106980 w 12184637"/>
              <a:gd name="connsiteY48303" fmla="*/ 3478107 h 4608812"/>
              <a:gd name="connsiteX48304" fmla="*/ 7109188 w 12184637"/>
              <a:gd name="connsiteY48304" fmla="*/ 3475530 h 4608812"/>
              <a:gd name="connsiteX48305" fmla="*/ 7108526 w 12184637"/>
              <a:gd name="connsiteY48305" fmla="*/ 3467653 h 4608812"/>
              <a:gd name="connsiteX48306" fmla="*/ 7100648 w 12184637"/>
              <a:gd name="connsiteY48306" fmla="*/ 3468315 h 4608812"/>
              <a:gd name="connsiteX48307" fmla="*/ 7098440 w 12184637"/>
              <a:gd name="connsiteY48307" fmla="*/ 3470892 h 4608812"/>
              <a:gd name="connsiteX48308" fmla="*/ 7099102 w 12184637"/>
              <a:gd name="connsiteY48308" fmla="*/ 3478770 h 4608812"/>
              <a:gd name="connsiteX48309" fmla="*/ 7102783 w 12184637"/>
              <a:gd name="connsiteY48309" fmla="*/ 3480095 h 4608812"/>
              <a:gd name="connsiteX48310" fmla="*/ 7106980 w 12184637"/>
              <a:gd name="connsiteY48310" fmla="*/ 3478107 h 4608812"/>
              <a:gd name="connsiteX48311" fmla="*/ 7035124 w 12184637"/>
              <a:gd name="connsiteY48311" fmla="*/ 3562921 h 4608812"/>
              <a:gd name="connsiteX48312" fmla="*/ 7106906 w 12184637"/>
              <a:gd name="connsiteY48312" fmla="*/ 3478034 h 4608812"/>
              <a:gd name="connsiteX48313" fmla="*/ 7106244 w 12184637"/>
              <a:gd name="connsiteY48313" fmla="*/ 3470156 h 4608812"/>
              <a:gd name="connsiteX48314" fmla="*/ 7098366 w 12184637"/>
              <a:gd name="connsiteY48314" fmla="*/ 3470818 h 4608812"/>
              <a:gd name="connsiteX48315" fmla="*/ 7026583 w 12184637"/>
              <a:gd name="connsiteY48315" fmla="*/ 3555706 h 4608812"/>
              <a:gd name="connsiteX48316" fmla="*/ 7027246 w 12184637"/>
              <a:gd name="connsiteY48316" fmla="*/ 3563584 h 4608812"/>
              <a:gd name="connsiteX48317" fmla="*/ 7030853 w 12184637"/>
              <a:gd name="connsiteY48317" fmla="*/ 3564909 h 4608812"/>
              <a:gd name="connsiteX48318" fmla="*/ 7035124 w 12184637"/>
              <a:gd name="connsiteY48318" fmla="*/ 3562921 h 4608812"/>
              <a:gd name="connsiteX48319" fmla="*/ 7018706 w 12184637"/>
              <a:gd name="connsiteY48319" fmla="*/ 3583683 h 4608812"/>
              <a:gd name="connsiteX48320" fmla="*/ 7035271 w 12184637"/>
              <a:gd name="connsiteY48320" fmla="*/ 3562847 h 4608812"/>
              <a:gd name="connsiteX48321" fmla="*/ 7034387 w 12184637"/>
              <a:gd name="connsiteY48321" fmla="*/ 3555043 h 4608812"/>
              <a:gd name="connsiteX48322" fmla="*/ 7026583 w 12184637"/>
              <a:gd name="connsiteY48322" fmla="*/ 3555927 h 4608812"/>
              <a:gd name="connsiteX48323" fmla="*/ 7010018 w 12184637"/>
              <a:gd name="connsiteY48323" fmla="*/ 3576762 h 4608812"/>
              <a:gd name="connsiteX48324" fmla="*/ 7010902 w 12184637"/>
              <a:gd name="connsiteY48324" fmla="*/ 3584566 h 4608812"/>
              <a:gd name="connsiteX48325" fmla="*/ 7014435 w 12184637"/>
              <a:gd name="connsiteY48325" fmla="*/ 3585744 h 4608812"/>
              <a:gd name="connsiteX48326" fmla="*/ 7018706 w 12184637"/>
              <a:gd name="connsiteY48326" fmla="*/ 3583683 h 4608812"/>
              <a:gd name="connsiteX48327" fmla="*/ 6963709 w 12184637"/>
              <a:gd name="connsiteY48327" fmla="*/ 3652889 h 4608812"/>
              <a:gd name="connsiteX48328" fmla="*/ 7018706 w 12184637"/>
              <a:gd name="connsiteY48328" fmla="*/ 3583683 h 4608812"/>
              <a:gd name="connsiteX48329" fmla="*/ 7017822 w 12184637"/>
              <a:gd name="connsiteY48329" fmla="*/ 3575879 h 4608812"/>
              <a:gd name="connsiteX48330" fmla="*/ 7010018 w 12184637"/>
              <a:gd name="connsiteY48330" fmla="*/ 3576762 h 4608812"/>
              <a:gd name="connsiteX48331" fmla="*/ 6955021 w 12184637"/>
              <a:gd name="connsiteY48331" fmla="*/ 3645968 h 4608812"/>
              <a:gd name="connsiteX48332" fmla="*/ 6955905 w 12184637"/>
              <a:gd name="connsiteY48332" fmla="*/ 3653772 h 4608812"/>
              <a:gd name="connsiteX48333" fmla="*/ 6959439 w 12184637"/>
              <a:gd name="connsiteY48333" fmla="*/ 3654950 h 4608812"/>
              <a:gd name="connsiteX48334" fmla="*/ 6963709 w 12184637"/>
              <a:gd name="connsiteY48334" fmla="*/ 3652889 h 4608812"/>
              <a:gd name="connsiteX48335" fmla="*/ 6845102 w 12184637"/>
              <a:gd name="connsiteY48335" fmla="*/ 3699713 h 4608812"/>
              <a:gd name="connsiteX48336" fmla="*/ 6961427 w 12184637"/>
              <a:gd name="connsiteY48336" fmla="*/ 3654582 h 4608812"/>
              <a:gd name="connsiteX48337" fmla="*/ 6964592 w 12184637"/>
              <a:gd name="connsiteY48337" fmla="*/ 3647367 h 4608812"/>
              <a:gd name="connsiteX48338" fmla="*/ 6957377 w 12184637"/>
              <a:gd name="connsiteY48338" fmla="*/ 3644201 h 4608812"/>
              <a:gd name="connsiteX48339" fmla="*/ 6841053 w 12184637"/>
              <a:gd name="connsiteY48339" fmla="*/ 3689332 h 4608812"/>
              <a:gd name="connsiteX48340" fmla="*/ 6837887 w 12184637"/>
              <a:gd name="connsiteY48340" fmla="*/ 3696547 h 4608812"/>
              <a:gd name="connsiteX48341" fmla="*/ 6843114 w 12184637"/>
              <a:gd name="connsiteY48341" fmla="*/ 3700081 h 4608812"/>
              <a:gd name="connsiteX48342" fmla="*/ 6845102 w 12184637"/>
              <a:gd name="connsiteY48342" fmla="*/ 3699713 h 4608812"/>
              <a:gd name="connsiteX48343" fmla="*/ 6710666 w 12184637"/>
              <a:gd name="connsiteY48343" fmla="*/ 3724156 h 4608812"/>
              <a:gd name="connsiteX48344" fmla="*/ 6844071 w 12184637"/>
              <a:gd name="connsiteY48344" fmla="*/ 3700007 h 4608812"/>
              <a:gd name="connsiteX48345" fmla="*/ 6848563 w 12184637"/>
              <a:gd name="connsiteY48345" fmla="*/ 3693529 h 4608812"/>
              <a:gd name="connsiteX48346" fmla="*/ 6842084 w 12184637"/>
              <a:gd name="connsiteY48346" fmla="*/ 3689038 h 4608812"/>
              <a:gd name="connsiteX48347" fmla="*/ 6708679 w 12184637"/>
              <a:gd name="connsiteY48347" fmla="*/ 3713186 h 4608812"/>
              <a:gd name="connsiteX48348" fmla="*/ 6704187 w 12184637"/>
              <a:gd name="connsiteY48348" fmla="*/ 3719665 h 4608812"/>
              <a:gd name="connsiteX48349" fmla="*/ 6709709 w 12184637"/>
              <a:gd name="connsiteY48349" fmla="*/ 3724229 h 4608812"/>
              <a:gd name="connsiteX48350" fmla="*/ 6710666 w 12184637"/>
              <a:gd name="connsiteY48350" fmla="*/ 3724156 h 4608812"/>
              <a:gd name="connsiteX48351" fmla="*/ 6647866 w 12184637"/>
              <a:gd name="connsiteY48351" fmla="*/ 3811105 h 4608812"/>
              <a:gd name="connsiteX48352" fmla="*/ 6714200 w 12184637"/>
              <a:gd name="connsiteY48352" fmla="*/ 3721947 h 4608812"/>
              <a:gd name="connsiteX48353" fmla="*/ 6713022 w 12184637"/>
              <a:gd name="connsiteY48353" fmla="*/ 3714143 h 4608812"/>
              <a:gd name="connsiteX48354" fmla="*/ 6705218 w 12184637"/>
              <a:gd name="connsiteY48354" fmla="*/ 3715321 h 4608812"/>
              <a:gd name="connsiteX48355" fmla="*/ 6638883 w 12184637"/>
              <a:gd name="connsiteY48355" fmla="*/ 3804479 h 4608812"/>
              <a:gd name="connsiteX48356" fmla="*/ 6640062 w 12184637"/>
              <a:gd name="connsiteY48356" fmla="*/ 3812283 h 4608812"/>
              <a:gd name="connsiteX48357" fmla="*/ 6643448 w 12184637"/>
              <a:gd name="connsiteY48357" fmla="*/ 3813387 h 4608812"/>
              <a:gd name="connsiteX48358" fmla="*/ 6647866 w 12184637"/>
              <a:gd name="connsiteY48358" fmla="*/ 3811105 h 4608812"/>
              <a:gd name="connsiteX48359" fmla="*/ 6648897 w 12184637"/>
              <a:gd name="connsiteY48359" fmla="*/ 3807792 h 4608812"/>
              <a:gd name="connsiteX48360" fmla="*/ 6643301 w 12184637"/>
              <a:gd name="connsiteY48360" fmla="*/ 3802196 h 4608812"/>
              <a:gd name="connsiteX48361" fmla="*/ 6499736 w 12184637"/>
              <a:gd name="connsiteY48361" fmla="*/ 3801975 h 4608812"/>
              <a:gd name="connsiteX48362" fmla="*/ 6499662 w 12184637"/>
              <a:gd name="connsiteY48362" fmla="*/ 3801975 h 4608812"/>
              <a:gd name="connsiteX48363" fmla="*/ 6494140 w 12184637"/>
              <a:gd name="connsiteY48363" fmla="*/ 3807571 h 4608812"/>
              <a:gd name="connsiteX48364" fmla="*/ 6499736 w 12184637"/>
              <a:gd name="connsiteY48364" fmla="*/ 3813166 h 4608812"/>
              <a:gd name="connsiteX48365" fmla="*/ 6643301 w 12184637"/>
              <a:gd name="connsiteY48365" fmla="*/ 3813387 h 4608812"/>
              <a:gd name="connsiteX48366" fmla="*/ 6643375 w 12184637"/>
              <a:gd name="connsiteY48366" fmla="*/ 3813387 h 4608812"/>
              <a:gd name="connsiteX48367" fmla="*/ 6648897 w 12184637"/>
              <a:gd name="connsiteY48367" fmla="*/ 3807792 h 4608812"/>
              <a:gd name="connsiteX48368" fmla="*/ 6505258 w 12184637"/>
              <a:gd name="connsiteY48368" fmla="*/ 3808528 h 4608812"/>
              <a:gd name="connsiteX48369" fmla="*/ 6500766 w 12184637"/>
              <a:gd name="connsiteY48369" fmla="*/ 3802049 h 4608812"/>
              <a:gd name="connsiteX48370" fmla="*/ 6351827 w 12184637"/>
              <a:gd name="connsiteY48370" fmla="*/ 3775692 h 4608812"/>
              <a:gd name="connsiteX48371" fmla="*/ 6345348 w 12184637"/>
              <a:gd name="connsiteY48371" fmla="*/ 3780183 h 4608812"/>
              <a:gd name="connsiteX48372" fmla="*/ 6349839 w 12184637"/>
              <a:gd name="connsiteY48372" fmla="*/ 3786662 h 4608812"/>
              <a:gd name="connsiteX48373" fmla="*/ 6498779 w 12184637"/>
              <a:gd name="connsiteY48373" fmla="*/ 3813019 h 4608812"/>
              <a:gd name="connsiteX48374" fmla="*/ 6499810 w 12184637"/>
              <a:gd name="connsiteY48374" fmla="*/ 3813093 h 4608812"/>
              <a:gd name="connsiteX48375" fmla="*/ 6505258 w 12184637"/>
              <a:gd name="connsiteY48375" fmla="*/ 3808528 h 4608812"/>
              <a:gd name="connsiteX48376" fmla="*/ 6356171 w 12184637"/>
              <a:gd name="connsiteY48376" fmla="*/ 3782981 h 4608812"/>
              <a:gd name="connsiteX48377" fmla="*/ 6352636 w 12184637"/>
              <a:gd name="connsiteY48377" fmla="*/ 3775913 h 4608812"/>
              <a:gd name="connsiteX48378" fmla="*/ 6204139 w 12184637"/>
              <a:gd name="connsiteY48378" fmla="*/ 3725923 h 4608812"/>
              <a:gd name="connsiteX48379" fmla="*/ 6197071 w 12184637"/>
              <a:gd name="connsiteY48379" fmla="*/ 3729457 h 4608812"/>
              <a:gd name="connsiteX48380" fmla="*/ 6200605 w 12184637"/>
              <a:gd name="connsiteY48380" fmla="*/ 3736524 h 4608812"/>
              <a:gd name="connsiteX48381" fmla="*/ 6349103 w 12184637"/>
              <a:gd name="connsiteY48381" fmla="*/ 3786515 h 4608812"/>
              <a:gd name="connsiteX48382" fmla="*/ 6350943 w 12184637"/>
              <a:gd name="connsiteY48382" fmla="*/ 3786809 h 4608812"/>
              <a:gd name="connsiteX48383" fmla="*/ 6356171 w 12184637"/>
              <a:gd name="connsiteY48383" fmla="*/ 3782981 h 4608812"/>
              <a:gd name="connsiteX48384" fmla="*/ 6207378 w 12184637"/>
              <a:gd name="connsiteY48384" fmla="*/ 3733653 h 4608812"/>
              <a:gd name="connsiteX48385" fmla="*/ 6204875 w 12184637"/>
              <a:gd name="connsiteY48385" fmla="*/ 3726144 h 4608812"/>
              <a:gd name="connsiteX48386" fmla="*/ 6062708 w 12184637"/>
              <a:gd name="connsiteY48386" fmla="*/ 3655097 h 4608812"/>
              <a:gd name="connsiteX48387" fmla="*/ 6055273 w 12184637"/>
              <a:gd name="connsiteY48387" fmla="*/ 3657600 h 4608812"/>
              <a:gd name="connsiteX48388" fmla="*/ 6057776 w 12184637"/>
              <a:gd name="connsiteY48388" fmla="*/ 3665036 h 4608812"/>
              <a:gd name="connsiteX48389" fmla="*/ 6199942 w 12184637"/>
              <a:gd name="connsiteY48389" fmla="*/ 3736083 h 4608812"/>
              <a:gd name="connsiteX48390" fmla="*/ 6202445 w 12184637"/>
              <a:gd name="connsiteY48390" fmla="*/ 3736672 h 4608812"/>
              <a:gd name="connsiteX48391" fmla="*/ 6207378 w 12184637"/>
              <a:gd name="connsiteY48391" fmla="*/ 3733653 h 4608812"/>
              <a:gd name="connsiteX48392" fmla="*/ 6064844 w 12184637"/>
              <a:gd name="connsiteY48392" fmla="*/ 3663269 h 4608812"/>
              <a:gd name="connsiteX48393" fmla="*/ 6063371 w 12184637"/>
              <a:gd name="connsiteY48393" fmla="*/ 3655539 h 4608812"/>
              <a:gd name="connsiteX48394" fmla="*/ 5933500 w 12184637"/>
              <a:gd name="connsiteY48394" fmla="*/ 3566234 h 4608812"/>
              <a:gd name="connsiteX48395" fmla="*/ 5925769 w 12184637"/>
              <a:gd name="connsiteY48395" fmla="*/ 3567706 h 4608812"/>
              <a:gd name="connsiteX48396" fmla="*/ 5927242 w 12184637"/>
              <a:gd name="connsiteY48396" fmla="*/ 3575437 h 4608812"/>
              <a:gd name="connsiteX48397" fmla="*/ 6057113 w 12184637"/>
              <a:gd name="connsiteY48397" fmla="*/ 3664742 h 4608812"/>
              <a:gd name="connsiteX48398" fmla="*/ 6060279 w 12184637"/>
              <a:gd name="connsiteY48398" fmla="*/ 3665699 h 4608812"/>
              <a:gd name="connsiteX48399" fmla="*/ 6064844 w 12184637"/>
              <a:gd name="connsiteY48399" fmla="*/ 3663269 h 4608812"/>
              <a:gd name="connsiteX48400" fmla="*/ 5934457 w 12184637"/>
              <a:gd name="connsiteY48400" fmla="*/ 3574627 h 4608812"/>
              <a:gd name="connsiteX48401" fmla="*/ 5934236 w 12184637"/>
              <a:gd name="connsiteY48401" fmla="*/ 3566749 h 4608812"/>
              <a:gd name="connsiteX48402" fmla="*/ 5822476 w 12184637"/>
              <a:gd name="connsiteY48402" fmla="*/ 3462057 h 4608812"/>
              <a:gd name="connsiteX48403" fmla="*/ 5814599 w 12184637"/>
              <a:gd name="connsiteY48403" fmla="*/ 3462278 h 4608812"/>
              <a:gd name="connsiteX48404" fmla="*/ 5814819 w 12184637"/>
              <a:gd name="connsiteY48404" fmla="*/ 3470156 h 4608812"/>
              <a:gd name="connsiteX48405" fmla="*/ 5926579 w 12184637"/>
              <a:gd name="connsiteY48405" fmla="*/ 3574848 h 4608812"/>
              <a:gd name="connsiteX48406" fmla="*/ 5930408 w 12184637"/>
              <a:gd name="connsiteY48406" fmla="*/ 3576321 h 4608812"/>
              <a:gd name="connsiteX48407" fmla="*/ 5934457 w 12184637"/>
              <a:gd name="connsiteY48407" fmla="*/ 3574627 h 4608812"/>
              <a:gd name="connsiteX48408" fmla="*/ 5822035 w 12184637"/>
              <a:gd name="connsiteY48408" fmla="*/ 3470524 h 4608812"/>
              <a:gd name="connsiteX48409" fmla="*/ 5822991 w 12184637"/>
              <a:gd name="connsiteY48409" fmla="*/ 3462720 h 4608812"/>
              <a:gd name="connsiteX48410" fmla="*/ 5733466 w 12184637"/>
              <a:gd name="connsiteY48410" fmla="*/ 3347131 h 4608812"/>
              <a:gd name="connsiteX48411" fmla="*/ 5725662 w 12184637"/>
              <a:gd name="connsiteY48411" fmla="*/ 3346174 h 4608812"/>
              <a:gd name="connsiteX48412" fmla="*/ 5724704 w 12184637"/>
              <a:gd name="connsiteY48412" fmla="*/ 3353978 h 4608812"/>
              <a:gd name="connsiteX48413" fmla="*/ 5814230 w 12184637"/>
              <a:gd name="connsiteY48413" fmla="*/ 3469567 h 4608812"/>
              <a:gd name="connsiteX48414" fmla="*/ 5818648 w 12184637"/>
              <a:gd name="connsiteY48414" fmla="*/ 3471702 h 4608812"/>
              <a:gd name="connsiteX48415" fmla="*/ 5822035 w 12184637"/>
              <a:gd name="connsiteY48415" fmla="*/ 3470524 h 4608812"/>
              <a:gd name="connsiteX48416" fmla="*/ 5731699 w 12184637"/>
              <a:gd name="connsiteY48416" fmla="*/ 3355451 h 4608812"/>
              <a:gd name="connsiteX48417" fmla="*/ 5734055 w 12184637"/>
              <a:gd name="connsiteY48417" fmla="*/ 3347941 h 4608812"/>
              <a:gd name="connsiteX48418" fmla="*/ 5670592 w 12184637"/>
              <a:gd name="connsiteY48418" fmla="*/ 3225727 h 4608812"/>
              <a:gd name="connsiteX48419" fmla="*/ 5663082 w 12184637"/>
              <a:gd name="connsiteY48419" fmla="*/ 3223371 h 4608812"/>
              <a:gd name="connsiteX48420" fmla="*/ 5660726 w 12184637"/>
              <a:gd name="connsiteY48420" fmla="*/ 3230880 h 4608812"/>
              <a:gd name="connsiteX48421" fmla="*/ 5724189 w 12184637"/>
              <a:gd name="connsiteY48421" fmla="*/ 3353095 h 4608812"/>
              <a:gd name="connsiteX48422" fmla="*/ 5729195 w 12184637"/>
              <a:gd name="connsiteY48422" fmla="*/ 3356114 h 4608812"/>
              <a:gd name="connsiteX48423" fmla="*/ 5731699 w 12184637"/>
              <a:gd name="connsiteY48423" fmla="*/ 3355451 h 4608812"/>
              <a:gd name="connsiteX48424" fmla="*/ 5667057 w 12184637"/>
              <a:gd name="connsiteY48424" fmla="*/ 3233678 h 4608812"/>
              <a:gd name="connsiteX48425" fmla="*/ 5670960 w 12184637"/>
              <a:gd name="connsiteY48425" fmla="*/ 3226831 h 4608812"/>
              <a:gd name="connsiteX48426" fmla="*/ 5637093 w 12184637"/>
              <a:gd name="connsiteY48426" fmla="*/ 3102334 h 4608812"/>
              <a:gd name="connsiteX48427" fmla="*/ 5630246 w 12184637"/>
              <a:gd name="connsiteY48427" fmla="*/ 3098432 h 4608812"/>
              <a:gd name="connsiteX48428" fmla="*/ 5626344 w 12184637"/>
              <a:gd name="connsiteY48428" fmla="*/ 3105279 h 4608812"/>
              <a:gd name="connsiteX48429" fmla="*/ 5660210 w 12184637"/>
              <a:gd name="connsiteY48429" fmla="*/ 3229776 h 4608812"/>
              <a:gd name="connsiteX48430" fmla="*/ 5665659 w 12184637"/>
              <a:gd name="connsiteY48430" fmla="*/ 3233899 h 4608812"/>
              <a:gd name="connsiteX48431" fmla="*/ 5667057 w 12184637"/>
              <a:gd name="connsiteY48431" fmla="*/ 3233678 h 4608812"/>
              <a:gd name="connsiteX48432" fmla="*/ 5636283 w 12184637"/>
              <a:gd name="connsiteY48432" fmla="*/ 3107046 h 4608812"/>
              <a:gd name="connsiteX48433" fmla="*/ 5696360 w 12184637"/>
              <a:gd name="connsiteY48433" fmla="*/ 3024956 h 4608812"/>
              <a:gd name="connsiteX48434" fmla="*/ 5695181 w 12184637"/>
              <a:gd name="connsiteY48434" fmla="*/ 3017152 h 4608812"/>
              <a:gd name="connsiteX48435" fmla="*/ 5687377 w 12184637"/>
              <a:gd name="connsiteY48435" fmla="*/ 3018330 h 4608812"/>
              <a:gd name="connsiteX48436" fmla="*/ 5627301 w 12184637"/>
              <a:gd name="connsiteY48436" fmla="*/ 3100420 h 4608812"/>
              <a:gd name="connsiteX48437" fmla="*/ 5628479 w 12184637"/>
              <a:gd name="connsiteY48437" fmla="*/ 3108224 h 4608812"/>
              <a:gd name="connsiteX48438" fmla="*/ 5631792 w 12184637"/>
              <a:gd name="connsiteY48438" fmla="*/ 3109328 h 4608812"/>
              <a:gd name="connsiteX48439" fmla="*/ 5636283 w 12184637"/>
              <a:gd name="connsiteY48439" fmla="*/ 3107046 h 4608812"/>
              <a:gd name="connsiteX48440" fmla="*/ 5691942 w 12184637"/>
              <a:gd name="connsiteY48440" fmla="*/ 3027239 h 4608812"/>
              <a:gd name="connsiteX48441" fmla="*/ 5697464 w 12184637"/>
              <a:gd name="connsiteY48441" fmla="*/ 3021570 h 4608812"/>
              <a:gd name="connsiteX48442" fmla="*/ 5695623 w 12184637"/>
              <a:gd name="connsiteY48442" fmla="*/ 2901269 h 4608812"/>
              <a:gd name="connsiteX48443" fmla="*/ 5689955 w 12184637"/>
              <a:gd name="connsiteY48443" fmla="*/ 2895748 h 4608812"/>
              <a:gd name="connsiteX48444" fmla="*/ 5684433 w 12184637"/>
              <a:gd name="connsiteY48444" fmla="*/ 2901417 h 4608812"/>
              <a:gd name="connsiteX48445" fmla="*/ 5686273 w 12184637"/>
              <a:gd name="connsiteY48445" fmla="*/ 3021717 h 4608812"/>
              <a:gd name="connsiteX48446" fmla="*/ 5691942 w 12184637"/>
              <a:gd name="connsiteY48446" fmla="*/ 3027239 h 4608812"/>
              <a:gd name="connsiteX48447" fmla="*/ 5691942 w 12184637"/>
              <a:gd name="connsiteY48447" fmla="*/ 3027239 h 4608812"/>
              <a:gd name="connsiteX48448" fmla="*/ 5694372 w 12184637"/>
              <a:gd name="connsiteY48448" fmla="*/ 2904877 h 4608812"/>
              <a:gd name="connsiteX48449" fmla="*/ 5763062 w 12184637"/>
              <a:gd name="connsiteY48449" fmla="*/ 2818222 h 4608812"/>
              <a:gd name="connsiteX48450" fmla="*/ 5762179 w 12184637"/>
              <a:gd name="connsiteY48450" fmla="*/ 2810418 h 4608812"/>
              <a:gd name="connsiteX48451" fmla="*/ 5754375 w 12184637"/>
              <a:gd name="connsiteY48451" fmla="*/ 2811302 h 4608812"/>
              <a:gd name="connsiteX48452" fmla="*/ 5685684 w 12184637"/>
              <a:gd name="connsiteY48452" fmla="*/ 2897956 h 4608812"/>
              <a:gd name="connsiteX48453" fmla="*/ 5686568 w 12184637"/>
              <a:gd name="connsiteY48453" fmla="*/ 2905760 h 4608812"/>
              <a:gd name="connsiteX48454" fmla="*/ 5690101 w 12184637"/>
              <a:gd name="connsiteY48454" fmla="*/ 2906938 h 4608812"/>
              <a:gd name="connsiteX48455" fmla="*/ 5694372 w 12184637"/>
              <a:gd name="connsiteY48455" fmla="*/ 2904877 h 4608812"/>
              <a:gd name="connsiteX48456" fmla="*/ 5762989 w 12184637"/>
              <a:gd name="connsiteY48456" fmla="*/ 2818370 h 4608812"/>
              <a:gd name="connsiteX48457" fmla="*/ 5839188 w 12184637"/>
              <a:gd name="connsiteY48457" fmla="*/ 2727887 h 4608812"/>
              <a:gd name="connsiteX48458" fmla="*/ 5838526 w 12184637"/>
              <a:gd name="connsiteY48458" fmla="*/ 2720009 h 4608812"/>
              <a:gd name="connsiteX48459" fmla="*/ 5830648 w 12184637"/>
              <a:gd name="connsiteY48459" fmla="*/ 2720672 h 4608812"/>
              <a:gd name="connsiteX48460" fmla="*/ 5754448 w 12184637"/>
              <a:gd name="connsiteY48460" fmla="*/ 2811154 h 4608812"/>
              <a:gd name="connsiteX48461" fmla="*/ 5755111 w 12184637"/>
              <a:gd name="connsiteY48461" fmla="*/ 2819032 h 4608812"/>
              <a:gd name="connsiteX48462" fmla="*/ 5758718 w 12184637"/>
              <a:gd name="connsiteY48462" fmla="*/ 2820357 h 4608812"/>
              <a:gd name="connsiteX48463" fmla="*/ 5762989 w 12184637"/>
              <a:gd name="connsiteY48463" fmla="*/ 2818370 h 4608812"/>
              <a:gd name="connsiteX48464" fmla="*/ 5839041 w 12184637"/>
              <a:gd name="connsiteY48464" fmla="*/ 2728034 h 4608812"/>
              <a:gd name="connsiteX48465" fmla="*/ 5920395 w 12184637"/>
              <a:gd name="connsiteY48465" fmla="*/ 2637257 h 4608812"/>
              <a:gd name="connsiteX48466" fmla="*/ 5919953 w 12184637"/>
              <a:gd name="connsiteY48466" fmla="*/ 2629379 h 4608812"/>
              <a:gd name="connsiteX48467" fmla="*/ 5912076 w 12184637"/>
              <a:gd name="connsiteY48467" fmla="*/ 2629821 h 4608812"/>
              <a:gd name="connsiteX48468" fmla="*/ 5830722 w 12184637"/>
              <a:gd name="connsiteY48468" fmla="*/ 2720598 h 4608812"/>
              <a:gd name="connsiteX48469" fmla="*/ 5831164 w 12184637"/>
              <a:gd name="connsiteY48469" fmla="*/ 2728476 h 4608812"/>
              <a:gd name="connsiteX48470" fmla="*/ 5834919 w 12184637"/>
              <a:gd name="connsiteY48470" fmla="*/ 2729875 h 4608812"/>
              <a:gd name="connsiteX48471" fmla="*/ 5839041 w 12184637"/>
              <a:gd name="connsiteY48471" fmla="*/ 2728034 h 4608812"/>
              <a:gd name="connsiteX48472" fmla="*/ 5921720 w 12184637"/>
              <a:gd name="connsiteY48472" fmla="*/ 2634901 h 4608812"/>
              <a:gd name="connsiteX48473" fmla="*/ 5949771 w 12184637"/>
              <a:gd name="connsiteY48473" fmla="*/ 2526233 h 4608812"/>
              <a:gd name="connsiteX48474" fmla="*/ 5945795 w 12184637"/>
              <a:gd name="connsiteY48474" fmla="*/ 2519459 h 4608812"/>
              <a:gd name="connsiteX48475" fmla="*/ 5939021 w 12184637"/>
              <a:gd name="connsiteY48475" fmla="*/ 2523435 h 4608812"/>
              <a:gd name="connsiteX48476" fmla="*/ 5910971 w 12184637"/>
              <a:gd name="connsiteY48476" fmla="*/ 2632103 h 4608812"/>
              <a:gd name="connsiteX48477" fmla="*/ 5914947 w 12184637"/>
              <a:gd name="connsiteY48477" fmla="*/ 2638876 h 4608812"/>
              <a:gd name="connsiteX48478" fmla="*/ 5916419 w 12184637"/>
              <a:gd name="connsiteY48478" fmla="*/ 2639024 h 4608812"/>
              <a:gd name="connsiteX48479" fmla="*/ 5921720 w 12184637"/>
              <a:gd name="connsiteY48479" fmla="*/ 2634901 h 4608812"/>
              <a:gd name="connsiteX48480" fmla="*/ 5949255 w 12184637"/>
              <a:gd name="connsiteY48480" fmla="*/ 2527484 h 4608812"/>
              <a:gd name="connsiteX48481" fmla="*/ 6001454 w 12184637"/>
              <a:gd name="connsiteY48481" fmla="*/ 2431038 h 4608812"/>
              <a:gd name="connsiteX48482" fmla="*/ 5999172 w 12184637"/>
              <a:gd name="connsiteY48482" fmla="*/ 2423455 h 4608812"/>
              <a:gd name="connsiteX48483" fmla="*/ 5991589 w 12184637"/>
              <a:gd name="connsiteY48483" fmla="*/ 2425737 h 4608812"/>
              <a:gd name="connsiteX48484" fmla="*/ 5939389 w 12184637"/>
              <a:gd name="connsiteY48484" fmla="*/ 2522183 h 4608812"/>
              <a:gd name="connsiteX48485" fmla="*/ 5941672 w 12184637"/>
              <a:gd name="connsiteY48485" fmla="*/ 2529767 h 4608812"/>
              <a:gd name="connsiteX48486" fmla="*/ 5944396 w 12184637"/>
              <a:gd name="connsiteY48486" fmla="*/ 2530429 h 4608812"/>
              <a:gd name="connsiteX48487" fmla="*/ 5949255 w 12184637"/>
              <a:gd name="connsiteY48487" fmla="*/ 2527484 h 4608812"/>
              <a:gd name="connsiteX48488" fmla="*/ 6000497 w 12184637"/>
              <a:gd name="connsiteY48488" fmla="*/ 2432363 h 4608812"/>
              <a:gd name="connsiteX48489" fmla="*/ 6033480 w 12184637"/>
              <a:gd name="connsiteY48489" fmla="*/ 2399822 h 4608812"/>
              <a:gd name="connsiteX48490" fmla="*/ 6033554 w 12184637"/>
              <a:gd name="connsiteY48490" fmla="*/ 2391944 h 4608812"/>
              <a:gd name="connsiteX48491" fmla="*/ 6025676 w 12184637"/>
              <a:gd name="connsiteY48491" fmla="*/ 2391871 h 4608812"/>
              <a:gd name="connsiteX48492" fmla="*/ 5992693 w 12184637"/>
              <a:gd name="connsiteY48492" fmla="*/ 2424412 h 4608812"/>
              <a:gd name="connsiteX48493" fmla="*/ 5992619 w 12184637"/>
              <a:gd name="connsiteY48493" fmla="*/ 2432290 h 4608812"/>
              <a:gd name="connsiteX48494" fmla="*/ 5996595 w 12184637"/>
              <a:gd name="connsiteY48494" fmla="*/ 2433983 h 4608812"/>
              <a:gd name="connsiteX48495" fmla="*/ 6000497 w 12184637"/>
              <a:gd name="connsiteY48495" fmla="*/ 2432363 h 4608812"/>
              <a:gd name="connsiteX48496" fmla="*/ 6033480 w 12184637"/>
              <a:gd name="connsiteY48496" fmla="*/ 2399822 h 4608812"/>
              <a:gd name="connsiteX48497" fmla="*/ 6035910 w 12184637"/>
              <a:gd name="connsiteY48497" fmla="*/ 2397392 h 4608812"/>
              <a:gd name="connsiteX48498" fmla="*/ 6035983 w 12184637"/>
              <a:gd name="connsiteY48498" fmla="*/ 2389515 h 4608812"/>
              <a:gd name="connsiteX48499" fmla="*/ 6028106 w 12184637"/>
              <a:gd name="connsiteY48499" fmla="*/ 2389441 h 4608812"/>
              <a:gd name="connsiteX48500" fmla="*/ 6025676 w 12184637"/>
              <a:gd name="connsiteY48500" fmla="*/ 2391871 h 4608812"/>
              <a:gd name="connsiteX48501" fmla="*/ 6025602 w 12184637"/>
              <a:gd name="connsiteY48501" fmla="*/ 2399748 h 4608812"/>
              <a:gd name="connsiteX48502" fmla="*/ 6029578 w 12184637"/>
              <a:gd name="connsiteY48502" fmla="*/ 2401441 h 4608812"/>
              <a:gd name="connsiteX48503" fmla="*/ 6033480 w 12184637"/>
              <a:gd name="connsiteY48503" fmla="*/ 2399822 h 4608812"/>
              <a:gd name="connsiteX48504" fmla="*/ 6035910 w 12184637"/>
              <a:gd name="connsiteY48504" fmla="*/ 2397392 h 4608812"/>
              <a:gd name="connsiteX48505" fmla="*/ 6085900 w 12184637"/>
              <a:gd name="connsiteY48505" fmla="*/ 2348065 h 4608812"/>
              <a:gd name="connsiteX48506" fmla="*/ 6085973 w 12184637"/>
              <a:gd name="connsiteY48506" fmla="*/ 2340187 h 4608812"/>
              <a:gd name="connsiteX48507" fmla="*/ 6078096 w 12184637"/>
              <a:gd name="connsiteY48507" fmla="*/ 2340113 h 4608812"/>
              <a:gd name="connsiteX48508" fmla="*/ 6028106 w 12184637"/>
              <a:gd name="connsiteY48508" fmla="*/ 2389441 h 4608812"/>
              <a:gd name="connsiteX48509" fmla="*/ 6028032 w 12184637"/>
              <a:gd name="connsiteY48509" fmla="*/ 2397319 h 4608812"/>
              <a:gd name="connsiteX48510" fmla="*/ 6032008 w 12184637"/>
              <a:gd name="connsiteY48510" fmla="*/ 2399012 h 4608812"/>
              <a:gd name="connsiteX48511" fmla="*/ 6035910 w 12184637"/>
              <a:gd name="connsiteY48511" fmla="*/ 2397392 h 4608812"/>
              <a:gd name="connsiteX48512" fmla="*/ 6085900 w 12184637"/>
              <a:gd name="connsiteY48512" fmla="*/ 2348138 h 4608812"/>
              <a:gd name="connsiteX48513" fmla="*/ 6140528 w 12184637"/>
              <a:gd name="connsiteY48513" fmla="*/ 2294909 h 4608812"/>
              <a:gd name="connsiteX48514" fmla="*/ 6140602 w 12184637"/>
              <a:gd name="connsiteY48514" fmla="*/ 2287031 h 4608812"/>
              <a:gd name="connsiteX48515" fmla="*/ 6132724 w 12184637"/>
              <a:gd name="connsiteY48515" fmla="*/ 2286957 h 4608812"/>
              <a:gd name="connsiteX48516" fmla="*/ 6078096 w 12184637"/>
              <a:gd name="connsiteY48516" fmla="*/ 2340187 h 4608812"/>
              <a:gd name="connsiteX48517" fmla="*/ 6078022 w 12184637"/>
              <a:gd name="connsiteY48517" fmla="*/ 2348065 h 4608812"/>
              <a:gd name="connsiteX48518" fmla="*/ 6082071 w 12184637"/>
              <a:gd name="connsiteY48518" fmla="*/ 2349758 h 4608812"/>
              <a:gd name="connsiteX48519" fmla="*/ 6085900 w 12184637"/>
              <a:gd name="connsiteY48519" fmla="*/ 2348138 h 4608812"/>
              <a:gd name="connsiteX48520" fmla="*/ 6141117 w 12184637"/>
              <a:gd name="connsiteY48520" fmla="*/ 2294099 h 4608812"/>
              <a:gd name="connsiteX48521" fmla="*/ 6160112 w 12184637"/>
              <a:gd name="connsiteY48521" fmla="*/ 2267668 h 4608812"/>
              <a:gd name="connsiteX48522" fmla="*/ 6158861 w 12184637"/>
              <a:gd name="connsiteY48522" fmla="*/ 2259864 h 4608812"/>
              <a:gd name="connsiteX48523" fmla="*/ 6151056 w 12184637"/>
              <a:gd name="connsiteY48523" fmla="*/ 2261116 h 4608812"/>
              <a:gd name="connsiteX48524" fmla="*/ 6132062 w 12184637"/>
              <a:gd name="connsiteY48524" fmla="*/ 2287546 h 4608812"/>
              <a:gd name="connsiteX48525" fmla="*/ 6133313 w 12184637"/>
              <a:gd name="connsiteY48525" fmla="*/ 2295350 h 4608812"/>
              <a:gd name="connsiteX48526" fmla="*/ 6136626 w 12184637"/>
              <a:gd name="connsiteY48526" fmla="*/ 2296381 h 4608812"/>
              <a:gd name="connsiteX48527" fmla="*/ 6141117 w 12184637"/>
              <a:gd name="connsiteY48527" fmla="*/ 2294099 h 4608812"/>
              <a:gd name="connsiteX48528" fmla="*/ 6159229 w 12184637"/>
              <a:gd name="connsiteY48528" fmla="*/ 2268625 h 4608812"/>
              <a:gd name="connsiteX48529" fmla="*/ 6243012 w 12184637"/>
              <a:gd name="connsiteY48529" fmla="*/ 2196180 h 4608812"/>
              <a:gd name="connsiteX48530" fmla="*/ 6243601 w 12184637"/>
              <a:gd name="connsiteY48530" fmla="*/ 2188302 h 4608812"/>
              <a:gd name="connsiteX48531" fmla="*/ 6235723 w 12184637"/>
              <a:gd name="connsiteY48531" fmla="*/ 2187713 h 4608812"/>
              <a:gd name="connsiteX48532" fmla="*/ 6151940 w 12184637"/>
              <a:gd name="connsiteY48532" fmla="*/ 2260232 h 4608812"/>
              <a:gd name="connsiteX48533" fmla="*/ 6151351 w 12184637"/>
              <a:gd name="connsiteY48533" fmla="*/ 2268110 h 4608812"/>
              <a:gd name="connsiteX48534" fmla="*/ 6155621 w 12184637"/>
              <a:gd name="connsiteY48534" fmla="*/ 2270024 h 4608812"/>
              <a:gd name="connsiteX48535" fmla="*/ 6159229 w 12184637"/>
              <a:gd name="connsiteY48535" fmla="*/ 2268625 h 4608812"/>
              <a:gd name="connsiteX48536" fmla="*/ 4589803 w 12184637"/>
              <a:gd name="connsiteY48536" fmla="*/ 3609672 h 4608812"/>
              <a:gd name="connsiteX48537" fmla="*/ 4587374 w 12184637"/>
              <a:gd name="connsiteY48537" fmla="*/ 3602162 h 4608812"/>
              <a:gd name="connsiteX48538" fmla="*/ 4546513 w 12184637"/>
              <a:gd name="connsiteY48538" fmla="*/ 3581106 h 4608812"/>
              <a:gd name="connsiteX48539" fmla="*/ 4539003 w 12184637"/>
              <a:gd name="connsiteY48539" fmla="*/ 3583535 h 4608812"/>
              <a:gd name="connsiteX48540" fmla="*/ 4541433 w 12184637"/>
              <a:gd name="connsiteY48540" fmla="*/ 3591045 h 4608812"/>
              <a:gd name="connsiteX48541" fmla="*/ 4582294 w 12184637"/>
              <a:gd name="connsiteY48541" fmla="*/ 3612101 h 4608812"/>
              <a:gd name="connsiteX48542" fmla="*/ 4584870 w 12184637"/>
              <a:gd name="connsiteY48542" fmla="*/ 3612690 h 4608812"/>
              <a:gd name="connsiteX48543" fmla="*/ 4589803 w 12184637"/>
              <a:gd name="connsiteY48543" fmla="*/ 3609672 h 4608812"/>
              <a:gd name="connsiteX48544" fmla="*/ 4628970 w 12184637"/>
              <a:gd name="connsiteY48544" fmla="*/ 3619611 h 4608812"/>
              <a:gd name="connsiteX48545" fmla="*/ 4625142 w 12184637"/>
              <a:gd name="connsiteY48545" fmla="*/ 3612690 h 4608812"/>
              <a:gd name="connsiteX48546" fmla="*/ 4586416 w 12184637"/>
              <a:gd name="connsiteY48546" fmla="*/ 3601647 h 4608812"/>
              <a:gd name="connsiteX48547" fmla="*/ 4579496 w 12184637"/>
              <a:gd name="connsiteY48547" fmla="*/ 3605475 h 4608812"/>
              <a:gd name="connsiteX48548" fmla="*/ 4583324 w 12184637"/>
              <a:gd name="connsiteY48548" fmla="*/ 3612396 h 4608812"/>
              <a:gd name="connsiteX48549" fmla="*/ 4622050 w 12184637"/>
              <a:gd name="connsiteY48549" fmla="*/ 3623439 h 4608812"/>
              <a:gd name="connsiteX48550" fmla="*/ 4623596 w 12184637"/>
              <a:gd name="connsiteY48550" fmla="*/ 3623660 h 4608812"/>
              <a:gd name="connsiteX48551" fmla="*/ 4628970 w 12184637"/>
              <a:gd name="connsiteY48551" fmla="*/ 3619611 h 4608812"/>
              <a:gd name="connsiteX48552" fmla="*/ 4623743 w 12184637"/>
              <a:gd name="connsiteY48552" fmla="*/ 3623660 h 4608812"/>
              <a:gd name="connsiteX48553" fmla="*/ 4663205 w 12184637"/>
              <a:gd name="connsiteY48553" fmla="*/ 3622629 h 4608812"/>
              <a:gd name="connsiteX48554" fmla="*/ 4668653 w 12184637"/>
              <a:gd name="connsiteY48554" fmla="*/ 3616887 h 4608812"/>
              <a:gd name="connsiteX48555" fmla="*/ 4663058 w 12184637"/>
              <a:gd name="connsiteY48555" fmla="*/ 3611439 h 4608812"/>
              <a:gd name="connsiteX48556" fmla="*/ 4662984 w 12184637"/>
              <a:gd name="connsiteY48556" fmla="*/ 3611439 h 4608812"/>
              <a:gd name="connsiteX48557" fmla="*/ 4623522 w 12184637"/>
              <a:gd name="connsiteY48557" fmla="*/ 3612470 h 4608812"/>
              <a:gd name="connsiteX48558" fmla="*/ 4618074 w 12184637"/>
              <a:gd name="connsiteY48558" fmla="*/ 3618212 h 4608812"/>
              <a:gd name="connsiteX48559" fmla="*/ 4623670 w 12184637"/>
              <a:gd name="connsiteY48559" fmla="*/ 3623660 h 4608812"/>
              <a:gd name="connsiteX48560" fmla="*/ 4623743 w 12184637"/>
              <a:gd name="connsiteY48560" fmla="*/ 3623660 h 4608812"/>
              <a:gd name="connsiteX48561" fmla="*/ 4664236 w 12184637"/>
              <a:gd name="connsiteY48561" fmla="*/ 3622556 h 4608812"/>
              <a:gd name="connsiteX48562" fmla="*/ 4706275 w 12184637"/>
              <a:gd name="connsiteY48562" fmla="*/ 3613500 h 4608812"/>
              <a:gd name="connsiteX48563" fmla="*/ 4710545 w 12184637"/>
              <a:gd name="connsiteY48563" fmla="*/ 3606874 h 4608812"/>
              <a:gd name="connsiteX48564" fmla="*/ 4703919 w 12184637"/>
              <a:gd name="connsiteY48564" fmla="*/ 3602604 h 4608812"/>
              <a:gd name="connsiteX48565" fmla="*/ 4661880 w 12184637"/>
              <a:gd name="connsiteY48565" fmla="*/ 3611660 h 4608812"/>
              <a:gd name="connsiteX48566" fmla="*/ 4657610 w 12184637"/>
              <a:gd name="connsiteY48566" fmla="*/ 3618286 h 4608812"/>
              <a:gd name="connsiteX48567" fmla="*/ 4663058 w 12184637"/>
              <a:gd name="connsiteY48567" fmla="*/ 3622703 h 4608812"/>
              <a:gd name="connsiteX48568" fmla="*/ 4664236 w 12184637"/>
              <a:gd name="connsiteY48568" fmla="*/ 3622556 h 4608812"/>
              <a:gd name="connsiteX48569" fmla="*/ 4706643 w 12184637"/>
              <a:gd name="connsiteY48569" fmla="*/ 3613426 h 4608812"/>
              <a:gd name="connsiteX48570" fmla="*/ 4753173 w 12184637"/>
              <a:gd name="connsiteY48570" fmla="*/ 3600469 h 4608812"/>
              <a:gd name="connsiteX48571" fmla="*/ 4757075 w 12184637"/>
              <a:gd name="connsiteY48571" fmla="*/ 3593622 h 4608812"/>
              <a:gd name="connsiteX48572" fmla="*/ 4750228 w 12184637"/>
              <a:gd name="connsiteY48572" fmla="*/ 3589720 h 4608812"/>
              <a:gd name="connsiteX48573" fmla="*/ 4703698 w 12184637"/>
              <a:gd name="connsiteY48573" fmla="*/ 3602678 h 4608812"/>
              <a:gd name="connsiteX48574" fmla="*/ 4699796 w 12184637"/>
              <a:gd name="connsiteY48574" fmla="*/ 3609524 h 4608812"/>
              <a:gd name="connsiteX48575" fmla="*/ 4705171 w 12184637"/>
              <a:gd name="connsiteY48575" fmla="*/ 3613574 h 4608812"/>
              <a:gd name="connsiteX48576" fmla="*/ 4706643 w 12184637"/>
              <a:gd name="connsiteY48576" fmla="*/ 3613426 h 4608812"/>
              <a:gd name="connsiteX48577" fmla="*/ 4752878 w 12184637"/>
              <a:gd name="connsiteY48577" fmla="*/ 3600542 h 4608812"/>
              <a:gd name="connsiteX48578" fmla="*/ 4805887 w 12184637"/>
              <a:gd name="connsiteY48578" fmla="*/ 3587953 h 4608812"/>
              <a:gd name="connsiteX48579" fmla="*/ 4810010 w 12184637"/>
              <a:gd name="connsiteY48579" fmla="*/ 3581253 h 4608812"/>
              <a:gd name="connsiteX48580" fmla="*/ 4803310 w 12184637"/>
              <a:gd name="connsiteY48580" fmla="*/ 3577130 h 4608812"/>
              <a:gd name="connsiteX48581" fmla="*/ 4750302 w 12184637"/>
              <a:gd name="connsiteY48581" fmla="*/ 3589720 h 4608812"/>
              <a:gd name="connsiteX48582" fmla="*/ 4746179 w 12184637"/>
              <a:gd name="connsiteY48582" fmla="*/ 3596420 h 4608812"/>
              <a:gd name="connsiteX48583" fmla="*/ 4751627 w 12184637"/>
              <a:gd name="connsiteY48583" fmla="*/ 3600690 h 4608812"/>
              <a:gd name="connsiteX48584" fmla="*/ 4752878 w 12184637"/>
              <a:gd name="connsiteY48584" fmla="*/ 3600542 h 4608812"/>
              <a:gd name="connsiteX48585" fmla="*/ 4805372 w 12184637"/>
              <a:gd name="connsiteY48585" fmla="*/ 3588027 h 4608812"/>
              <a:gd name="connsiteX48586" fmla="*/ 4867068 w 12184637"/>
              <a:gd name="connsiteY48586" fmla="*/ 3580075 h 4608812"/>
              <a:gd name="connsiteX48587" fmla="*/ 4871853 w 12184637"/>
              <a:gd name="connsiteY48587" fmla="*/ 3573817 h 4608812"/>
              <a:gd name="connsiteX48588" fmla="*/ 4865595 w 12184637"/>
              <a:gd name="connsiteY48588" fmla="*/ 3569032 h 4608812"/>
              <a:gd name="connsiteX48589" fmla="*/ 4803899 w 12184637"/>
              <a:gd name="connsiteY48589" fmla="*/ 3576983 h 4608812"/>
              <a:gd name="connsiteX48590" fmla="*/ 4799114 w 12184637"/>
              <a:gd name="connsiteY48590" fmla="*/ 3583241 h 4608812"/>
              <a:gd name="connsiteX48591" fmla="*/ 4804636 w 12184637"/>
              <a:gd name="connsiteY48591" fmla="*/ 3588100 h 4608812"/>
              <a:gd name="connsiteX48592" fmla="*/ 4805372 w 12184637"/>
              <a:gd name="connsiteY48592" fmla="*/ 3588027 h 4608812"/>
              <a:gd name="connsiteX48593" fmla="*/ 4866626 w 12184637"/>
              <a:gd name="connsiteY48593" fmla="*/ 3580149 h 4608812"/>
              <a:gd name="connsiteX48594" fmla="*/ 4933844 w 12184637"/>
              <a:gd name="connsiteY48594" fmla="*/ 3576321 h 4608812"/>
              <a:gd name="connsiteX48595" fmla="*/ 4939071 w 12184637"/>
              <a:gd name="connsiteY48595" fmla="*/ 3570431 h 4608812"/>
              <a:gd name="connsiteX48596" fmla="*/ 4933181 w 12184637"/>
              <a:gd name="connsiteY48596" fmla="*/ 3565203 h 4608812"/>
              <a:gd name="connsiteX48597" fmla="*/ 4865963 w 12184637"/>
              <a:gd name="connsiteY48597" fmla="*/ 3569032 h 4608812"/>
              <a:gd name="connsiteX48598" fmla="*/ 4860737 w 12184637"/>
              <a:gd name="connsiteY48598" fmla="*/ 3574922 h 4608812"/>
              <a:gd name="connsiteX48599" fmla="*/ 4866331 w 12184637"/>
              <a:gd name="connsiteY48599" fmla="*/ 3580149 h 4608812"/>
              <a:gd name="connsiteX48600" fmla="*/ 4866626 w 12184637"/>
              <a:gd name="connsiteY48600" fmla="*/ 3580149 h 4608812"/>
              <a:gd name="connsiteX48601" fmla="*/ 5008645 w 12184637"/>
              <a:gd name="connsiteY48601" fmla="*/ 3570431 h 4608812"/>
              <a:gd name="connsiteX48602" fmla="*/ 5003050 w 12184637"/>
              <a:gd name="connsiteY48602" fmla="*/ 3564909 h 4608812"/>
              <a:gd name="connsiteX48603" fmla="*/ 4933549 w 12184637"/>
              <a:gd name="connsiteY48603" fmla="*/ 3565203 h 4608812"/>
              <a:gd name="connsiteX48604" fmla="*/ 4933549 w 12184637"/>
              <a:gd name="connsiteY48604" fmla="*/ 3565203 h 4608812"/>
              <a:gd name="connsiteX48605" fmla="*/ 4928028 w 12184637"/>
              <a:gd name="connsiteY48605" fmla="*/ 3570799 h 4608812"/>
              <a:gd name="connsiteX48606" fmla="*/ 4933623 w 12184637"/>
              <a:gd name="connsiteY48606" fmla="*/ 3576321 h 4608812"/>
              <a:gd name="connsiteX48607" fmla="*/ 5003124 w 12184637"/>
              <a:gd name="connsiteY48607" fmla="*/ 3576026 h 4608812"/>
              <a:gd name="connsiteX48608" fmla="*/ 5003124 w 12184637"/>
              <a:gd name="connsiteY48608" fmla="*/ 3576026 h 4608812"/>
              <a:gd name="connsiteX48609" fmla="*/ 5008645 w 12184637"/>
              <a:gd name="connsiteY48609" fmla="*/ 3570431 h 4608812"/>
              <a:gd name="connsiteX48610" fmla="*/ 5076968 w 12184637"/>
              <a:gd name="connsiteY48610" fmla="*/ 3573375 h 4608812"/>
              <a:gd name="connsiteX48611" fmla="*/ 5071593 w 12184637"/>
              <a:gd name="connsiteY48611" fmla="*/ 3567559 h 4608812"/>
              <a:gd name="connsiteX48612" fmla="*/ 5003271 w 12184637"/>
              <a:gd name="connsiteY48612" fmla="*/ 3564835 h 4608812"/>
              <a:gd name="connsiteX48613" fmla="*/ 4997455 w 12184637"/>
              <a:gd name="connsiteY48613" fmla="*/ 3570210 h 4608812"/>
              <a:gd name="connsiteX48614" fmla="*/ 5002829 w 12184637"/>
              <a:gd name="connsiteY48614" fmla="*/ 3576026 h 4608812"/>
              <a:gd name="connsiteX48615" fmla="*/ 5071151 w 12184637"/>
              <a:gd name="connsiteY48615" fmla="*/ 3578750 h 4608812"/>
              <a:gd name="connsiteX48616" fmla="*/ 5071446 w 12184637"/>
              <a:gd name="connsiteY48616" fmla="*/ 3578750 h 4608812"/>
              <a:gd name="connsiteX48617" fmla="*/ 5076968 w 12184637"/>
              <a:gd name="connsiteY48617" fmla="*/ 3573375 h 4608812"/>
              <a:gd name="connsiteX48618" fmla="*/ 5140357 w 12184637"/>
              <a:gd name="connsiteY48618" fmla="*/ 3578750 h 4608812"/>
              <a:gd name="connsiteX48619" fmla="*/ 5135277 w 12184637"/>
              <a:gd name="connsiteY48619" fmla="*/ 3572713 h 4608812"/>
              <a:gd name="connsiteX48620" fmla="*/ 5071814 w 12184637"/>
              <a:gd name="connsiteY48620" fmla="*/ 3567559 h 4608812"/>
              <a:gd name="connsiteX48621" fmla="*/ 5065777 w 12184637"/>
              <a:gd name="connsiteY48621" fmla="*/ 3572639 h 4608812"/>
              <a:gd name="connsiteX48622" fmla="*/ 5070857 w 12184637"/>
              <a:gd name="connsiteY48622" fmla="*/ 3578676 h 4608812"/>
              <a:gd name="connsiteX48623" fmla="*/ 5134320 w 12184637"/>
              <a:gd name="connsiteY48623" fmla="*/ 3583830 h 4608812"/>
              <a:gd name="connsiteX48624" fmla="*/ 5134835 w 12184637"/>
              <a:gd name="connsiteY48624" fmla="*/ 3583830 h 4608812"/>
              <a:gd name="connsiteX48625" fmla="*/ 5140357 w 12184637"/>
              <a:gd name="connsiteY48625" fmla="*/ 3578750 h 4608812"/>
              <a:gd name="connsiteX48626" fmla="*/ 5199771 w 12184637"/>
              <a:gd name="connsiteY48626" fmla="*/ 3583020 h 4608812"/>
              <a:gd name="connsiteX48627" fmla="*/ 5194617 w 12184637"/>
              <a:gd name="connsiteY48627" fmla="*/ 3577057 h 4608812"/>
              <a:gd name="connsiteX48628" fmla="*/ 5135204 w 12184637"/>
              <a:gd name="connsiteY48628" fmla="*/ 3572713 h 4608812"/>
              <a:gd name="connsiteX48629" fmla="*/ 5129240 w 12184637"/>
              <a:gd name="connsiteY48629" fmla="*/ 3577867 h 4608812"/>
              <a:gd name="connsiteX48630" fmla="*/ 5134394 w 12184637"/>
              <a:gd name="connsiteY48630" fmla="*/ 3583830 h 4608812"/>
              <a:gd name="connsiteX48631" fmla="*/ 5193808 w 12184637"/>
              <a:gd name="connsiteY48631" fmla="*/ 3588174 h 4608812"/>
              <a:gd name="connsiteX48632" fmla="*/ 5194249 w 12184637"/>
              <a:gd name="connsiteY48632" fmla="*/ 3588174 h 4608812"/>
              <a:gd name="connsiteX48633" fmla="*/ 5199771 w 12184637"/>
              <a:gd name="connsiteY48633" fmla="*/ 3583020 h 4608812"/>
              <a:gd name="connsiteX48634" fmla="*/ 5256019 w 12184637"/>
              <a:gd name="connsiteY48634" fmla="*/ 3582947 h 4608812"/>
              <a:gd name="connsiteX48635" fmla="*/ 5250498 w 12184637"/>
              <a:gd name="connsiteY48635" fmla="*/ 3577351 h 4608812"/>
              <a:gd name="connsiteX48636" fmla="*/ 5194249 w 12184637"/>
              <a:gd name="connsiteY48636" fmla="*/ 3577130 h 4608812"/>
              <a:gd name="connsiteX48637" fmla="*/ 5194176 w 12184637"/>
              <a:gd name="connsiteY48637" fmla="*/ 3577130 h 4608812"/>
              <a:gd name="connsiteX48638" fmla="*/ 5188654 w 12184637"/>
              <a:gd name="connsiteY48638" fmla="*/ 3582652 h 4608812"/>
              <a:gd name="connsiteX48639" fmla="*/ 5194176 w 12184637"/>
              <a:gd name="connsiteY48639" fmla="*/ 3588247 h 4608812"/>
              <a:gd name="connsiteX48640" fmla="*/ 5250424 w 12184637"/>
              <a:gd name="connsiteY48640" fmla="*/ 3588468 h 4608812"/>
              <a:gd name="connsiteX48641" fmla="*/ 5250498 w 12184637"/>
              <a:gd name="connsiteY48641" fmla="*/ 3588468 h 4608812"/>
              <a:gd name="connsiteX48642" fmla="*/ 5256019 w 12184637"/>
              <a:gd name="connsiteY48642" fmla="*/ 3582947 h 4608812"/>
              <a:gd name="connsiteX48643" fmla="*/ 5251234 w 12184637"/>
              <a:gd name="connsiteY48643" fmla="*/ 3588395 h 4608812"/>
              <a:gd name="connsiteX48644" fmla="*/ 5305200 w 12184637"/>
              <a:gd name="connsiteY48644" fmla="*/ 3581180 h 4608812"/>
              <a:gd name="connsiteX48645" fmla="*/ 5309985 w 12184637"/>
              <a:gd name="connsiteY48645" fmla="*/ 3574922 h 4608812"/>
              <a:gd name="connsiteX48646" fmla="*/ 5303727 w 12184637"/>
              <a:gd name="connsiteY48646" fmla="*/ 3570136 h 4608812"/>
              <a:gd name="connsiteX48647" fmla="*/ 5249761 w 12184637"/>
              <a:gd name="connsiteY48647" fmla="*/ 3577351 h 4608812"/>
              <a:gd name="connsiteX48648" fmla="*/ 5244976 w 12184637"/>
              <a:gd name="connsiteY48648" fmla="*/ 3583609 h 4608812"/>
              <a:gd name="connsiteX48649" fmla="*/ 5250498 w 12184637"/>
              <a:gd name="connsiteY48649" fmla="*/ 3588468 h 4608812"/>
              <a:gd name="connsiteX48650" fmla="*/ 5251234 w 12184637"/>
              <a:gd name="connsiteY48650" fmla="*/ 3588395 h 4608812"/>
              <a:gd name="connsiteX48651" fmla="*/ 5306230 w 12184637"/>
              <a:gd name="connsiteY48651" fmla="*/ 3580959 h 4608812"/>
              <a:gd name="connsiteX48652" fmla="*/ 5358723 w 12184637"/>
              <a:gd name="connsiteY48652" fmla="*/ 3562774 h 4608812"/>
              <a:gd name="connsiteX48653" fmla="*/ 5362184 w 12184637"/>
              <a:gd name="connsiteY48653" fmla="*/ 3555706 h 4608812"/>
              <a:gd name="connsiteX48654" fmla="*/ 5355116 w 12184637"/>
              <a:gd name="connsiteY48654" fmla="*/ 3552246 h 4608812"/>
              <a:gd name="connsiteX48655" fmla="*/ 5302623 w 12184637"/>
              <a:gd name="connsiteY48655" fmla="*/ 3570431 h 4608812"/>
              <a:gd name="connsiteX48656" fmla="*/ 5299163 w 12184637"/>
              <a:gd name="connsiteY48656" fmla="*/ 3577499 h 4608812"/>
              <a:gd name="connsiteX48657" fmla="*/ 5304463 w 12184637"/>
              <a:gd name="connsiteY48657" fmla="*/ 3581253 h 4608812"/>
              <a:gd name="connsiteX48658" fmla="*/ 5306230 w 12184637"/>
              <a:gd name="connsiteY48658" fmla="*/ 3580959 h 4608812"/>
              <a:gd name="connsiteX48659" fmla="*/ 5359681 w 12184637"/>
              <a:gd name="connsiteY48659" fmla="*/ 3562332 h 4608812"/>
              <a:gd name="connsiteX48660" fmla="*/ 5410996 w 12184637"/>
              <a:gd name="connsiteY48660" fmla="*/ 3533251 h 4608812"/>
              <a:gd name="connsiteX48661" fmla="*/ 5413131 w 12184637"/>
              <a:gd name="connsiteY48661" fmla="*/ 3525668 h 4608812"/>
              <a:gd name="connsiteX48662" fmla="*/ 5405548 w 12184637"/>
              <a:gd name="connsiteY48662" fmla="*/ 3523533 h 4608812"/>
              <a:gd name="connsiteX48663" fmla="*/ 5354233 w 12184637"/>
              <a:gd name="connsiteY48663" fmla="*/ 3552614 h 4608812"/>
              <a:gd name="connsiteX48664" fmla="*/ 5352098 w 12184637"/>
              <a:gd name="connsiteY48664" fmla="*/ 3560197 h 4608812"/>
              <a:gd name="connsiteX48665" fmla="*/ 5356957 w 12184637"/>
              <a:gd name="connsiteY48665" fmla="*/ 3562995 h 4608812"/>
              <a:gd name="connsiteX48666" fmla="*/ 5359681 w 12184637"/>
              <a:gd name="connsiteY48666" fmla="*/ 3562332 h 4608812"/>
              <a:gd name="connsiteX48667" fmla="*/ 5411659 w 12184637"/>
              <a:gd name="connsiteY48667" fmla="*/ 3532735 h 4608812"/>
              <a:gd name="connsiteX48668" fmla="*/ 5462164 w 12184637"/>
              <a:gd name="connsiteY48668" fmla="*/ 3492832 h 4608812"/>
              <a:gd name="connsiteX48669" fmla="*/ 5463048 w 12184637"/>
              <a:gd name="connsiteY48669" fmla="*/ 3485028 h 4608812"/>
              <a:gd name="connsiteX48670" fmla="*/ 5455244 w 12184637"/>
              <a:gd name="connsiteY48670" fmla="*/ 3484144 h 4608812"/>
              <a:gd name="connsiteX48671" fmla="*/ 5404738 w 12184637"/>
              <a:gd name="connsiteY48671" fmla="*/ 3524048 h 4608812"/>
              <a:gd name="connsiteX48672" fmla="*/ 5403854 w 12184637"/>
              <a:gd name="connsiteY48672" fmla="*/ 3531852 h 4608812"/>
              <a:gd name="connsiteX48673" fmla="*/ 5408272 w 12184637"/>
              <a:gd name="connsiteY48673" fmla="*/ 3533987 h 4608812"/>
              <a:gd name="connsiteX48674" fmla="*/ 5411659 w 12184637"/>
              <a:gd name="connsiteY48674" fmla="*/ 3532735 h 4608812"/>
              <a:gd name="connsiteX48675" fmla="*/ 5462679 w 12184637"/>
              <a:gd name="connsiteY48675" fmla="*/ 3492390 h 4608812"/>
              <a:gd name="connsiteX48676" fmla="*/ 5512743 w 12184637"/>
              <a:gd name="connsiteY48676" fmla="*/ 3441737 h 4608812"/>
              <a:gd name="connsiteX48677" fmla="*/ 5512743 w 12184637"/>
              <a:gd name="connsiteY48677" fmla="*/ 3433860 h 4608812"/>
              <a:gd name="connsiteX48678" fmla="*/ 5504866 w 12184637"/>
              <a:gd name="connsiteY48678" fmla="*/ 3433860 h 4608812"/>
              <a:gd name="connsiteX48679" fmla="*/ 5454802 w 12184637"/>
              <a:gd name="connsiteY48679" fmla="*/ 3484512 h 4608812"/>
              <a:gd name="connsiteX48680" fmla="*/ 5454802 w 12184637"/>
              <a:gd name="connsiteY48680" fmla="*/ 3492390 h 4608812"/>
              <a:gd name="connsiteX48681" fmla="*/ 5458778 w 12184637"/>
              <a:gd name="connsiteY48681" fmla="*/ 3494010 h 4608812"/>
              <a:gd name="connsiteX48682" fmla="*/ 5462679 w 12184637"/>
              <a:gd name="connsiteY48682" fmla="*/ 3492390 h 4608812"/>
              <a:gd name="connsiteX48683" fmla="*/ 5513111 w 12184637"/>
              <a:gd name="connsiteY48683" fmla="*/ 3441369 h 4608812"/>
              <a:gd name="connsiteX48684" fmla="*/ 5563175 w 12184637"/>
              <a:gd name="connsiteY48684" fmla="*/ 3380115 h 4608812"/>
              <a:gd name="connsiteX48685" fmla="*/ 5562365 w 12184637"/>
              <a:gd name="connsiteY48685" fmla="*/ 3372237 h 4608812"/>
              <a:gd name="connsiteX48686" fmla="*/ 5554488 w 12184637"/>
              <a:gd name="connsiteY48686" fmla="*/ 3373047 h 4608812"/>
              <a:gd name="connsiteX48687" fmla="*/ 5504424 w 12184637"/>
              <a:gd name="connsiteY48687" fmla="*/ 3434301 h 4608812"/>
              <a:gd name="connsiteX48688" fmla="*/ 5505234 w 12184637"/>
              <a:gd name="connsiteY48688" fmla="*/ 3442179 h 4608812"/>
              <a:gd name="connsiteX48689" fmla="*/ 5508768 w 12184637"/>
              <a:gd name="connsiteY48689" fmla="*/ 3443431 h 4608812"/>
              <a:gd name="connsiteX48690" fmla="*/ 5513111 w 12184637"/>
              <a:gd name="connsiteY48690" fmla="*/ 3441369 h 4608812"/>
              <a:gd name="connsiteX48691" fmla="*/ 5563396 w 12184637"/>
              <a:gd name="connsiteY48691" fmla="*/ 3379894 h 4608812"/>
              <a:gd name="connsiteX48692" fmla="*/ 5615079 w 12184637"/>
              <a:gd name="connsiteY48692" fmla="*/ 3309510 h 4608812"/>
              <a:gd name="connsiteX48693" fmla="*/ 5613902 w 12184637"/>
              <a:gd name="connsiteY48693" fmla="*/ 3301706 h 4608812"/>
              <a:gd name="connsiteX48694" fmla="*/ 5606098 w 12184637"/>
              <a:gd name="connsiteY48694" fmla="*/ 3302884 h 4608812"/>
              <a:gd name="connsiteX48695" fmla="*/ 5554414 w 12184637"/>
              <a:gd name="connsiteY48695" fmla="*/ 3373268 h 4608812"/>
              <a:gd name="connsiteX48696" fmla="*/ 5555592 w 12184637"/>
              <a:gd name="connsiteY48696" fmla="*/ 3381072 h 4608812"/>
              <a:gd name="connsiteX48697" fmla="*/ 5558905 w 12184637"/>
              <a:gd name="connsiteY48697" fmla="*/ 3382176 h 4608812"/>
              <a:gd name="connsiteX48698" fmla="*/ 5563396 w 12184637"/>
              <a:gd name="connsiteY48698" fmla="*/ 3379894 h 4608812"/>
              <a:gd name="connsiteX48699" fmla="*/ 5615153 w 12184637"/>
              <a:gd name="connsiteY48699" fmla="*/ 3309436 h 4608812"/>
              <a:gd name="connsiteX48700" fmla="*/ 5670223 w 12184637"/>
              <a:gd name="connsiteY48700" fmla="*/ 3231543 h 4608812"/>
              <a:gd name="connsiteX48701" fmla="*/ 5668898 w 12184637"/>
              <a:gd name="connsiteY48701" fmla="*/ 3223813 h 4608812"/>
              <a:gd name="connsiteX48702" fmla="*/ 5661168 w 12184637"/>
              <a:gd name="connsiteY48702" fmla="*/ 3225138 h 4608812"/>
              <a:gd name="connsiteX48703" fmla="*/ 5606098 w 12184637"/>
              <a:gd name="connsiteY48703" fmla="*/ 3303031 h 4608812"/>
              <a:gd name="connsiteX48704" fmla="*/ 5607423 w 12184637"/>
              <a:gd name="connsiteY48704" fmla="*/ 3310762 h 4608812"/>
              <a:gd name="connsiteX48705" fmla="*/ 5610662 w 12184637"/>
              <a:gd name="connsiteY48705" fmla="*/ 3311792 h 4608812"/>
              <a:gd name="connsiteX48706" fmla="*/ 5615153 w 12184637"/>
              <a:gd name="connsiteY48706" fmla="*/ 3309436 h 4608812"/>
              <a:gd name="connsiteX48707" fmla="*/ 5670150 w 12184637"/>
              <a:gd name="connsiteY48707" fmla="*/ 3231543 h 4608812"/>
              <a:gd name="connsiteX48708" fmla="*/ 5730374 w 12184637"/>
              <a:gd name="connsiteY48708" fmla="*/ 3147465 h 4608812"/>
              <a:gd name="connsiteX48709" fmla="*/ 5729122 w 12184637"/>
              <a:gd name="connsiteY48709" fmla="*/ 3139661 h 4608812"/>
              <a:gd name="connsiteX48710" fmla="*/ 5721318 w 12184637"/>
              <a:gd name="connsiteY48710" fmla="*/ 3140913 h 4608812"/>
              <a:gd name="connsiteX48711" fmla="*/ 5661094 w 12184637"/>
              <a:gd name="connsiteY48711" fmla="*/ 3224991 h 4608812"/>
              <a:gd name="connsiteX48712" fmla="*/ 5662346 w 12184637"/>
              <a:gd name="connsiteY48712" fmla="*/ 3232795 h 4608812"/>
              <a:gd name="connsiteX48713" fmla="*/ 5665659 w 12184637"/>
              <a:gd name="connsiteY48713" fmla="*/ 3233825 h 4608812"/>
              <a:gd name="connsiteX48714" fmla="*/ 5670150 w 12184637"/>
              <a:gd name="connsiteY48714" fmla="*/ 3231543 h 4608812"/>
              <a:gd name="connsiteX48715" fmla="*/ 5730300 w 12184637"/>
              <a:gd name="connsiteY48715" fmla="*/ 3147613 h 4608812"/>
              <a:gd name="connsiteX48716" fmla="*/ 5797592 w 12184637"/>
              <a:gd name="connsiteY48716" fmla="*/ 3058749 h 4608812"/>
              <a:gd name="connsiteX48717" fmla="*/ 5796487 w 12184637"/>
              <a:gd name="connsiteY48717" fmla="*/ 3050945 h 4608812"/>
              <a:gd name="connsiteX48718" fmla="*/ 5788683 w 12184637"/>
              <a:gd name="connsiteY48718" fmla="*/ 3052050 h 4608812"/>
              <a:gd name="connsiteX48719" fmla="*/ 5721391 w 12184637"/>
              <a:gd name="connsiteY48719" fmla="*/ 3140913 h 4608812"/>
              <a:gd name="connsiteX48720" fmla="*/ 5722496 w 12184637"/>
              <a:gd name="connsiteY48720" fmla="*/ 3148717 h 4608812"/>
              <a:gd name="connsiteX48721" fmla="*/ 5725882 w 12184637"/>
              <a:gd name="connsiteY48721" fmla="*/ 3149821 h 4608812"/>
              <a:gd name="connsiteX48722" fmla="*/ 5730300 w 12184637"/>
              <a:gd name="connsiteY48722" fmla="*/ 3147613 h 4608812"/>
              <a:gd name="connsiteX48723" fmla="*/ 5797518 w 12184637"/>
              <a:gd name="connsiteY48723" fmla="*/ 3058823 h 4608812"/>
              <a:gd name="connsiteX48724" fmla="*/ 5870258 w 12184637"/>
              <a:gd name="connsiteY48724" fmla="*/ 2967015 h 4608812"/>
              <a:gd name="connsiteX48725" fmla="*/ 5869374 w 12184637"/>
              <a:gd name="connsiteY48725" fmla="*/ 2959211 h 4608812"/>
              <a:gd name="connsiteX48726" fmla="*/ 5861570 w 12184637"/>
              <a:gd name="connsiteY48726" fmla="*/ 2960094 h 4608812"/>
              <a:gd name="connsiteX48727" fmla="*/ 5788830 w 12184637"/>
              <a:gd name="connsiteY48727" fmla="*/ 3051902 h 4608812"/>
              <a:gd name="connsiteX48728" fmla="*/ 5789714 w 12184637"/>
              <a:gd name="connsiteY48728" fmla="*/ 3059706 h 4608812"/>
              <a:gd name="connsiteX48729" fmla="*/ 5793248 w 12184637"/>
              <a:gd name="connsiteY48729" fmla="*/ 3060884 h 4608812"/>
              <a:gd name="connsiteX48730" fmla="*/ 5797518 w 12184637"/>
              <a:gd name="connsiteY48730" fmla="*/ 3058823 h 4608812"/>
              <a:gd name="connsiteX48731" fmla="*/ 5870184 w 12184637"/>
              <a:gd name="connsiteY48731" fmla="*/ 2967089 h 4608812"/>
              <a:gd name="connsiteX48732" fmla="*/ 5946531 w 12184637"/>
              <a:gd name="connsiteY48732" fmla="*/ 2874250 h 4608812"/>
              <a:gd name="connsiteX48733" fmla="*/ 5945795 w 12184637"/>
              <a:gd name="connsiteY48733" fmla="*/ 2866372 h 4608812"/>
              <a:gd name="connsiteX48734" fmla="*/ 5937917 w 12184637"/>
              <a:gd name="connsiteY48734" fmla="*/ 2867108 h 4608812"/>
              <a:gd name="connsiteX48735" fmla="*/ 5861570 w 12184637"/>
              <a:gd name="connsiteY48735" fmla="*/ 2959947 h 4608812"/>
              <a:gd name="connsiteX48736" fmla="*/ 5862306 w 12184637"/>
              <a:gd name="connsiteY48736" fmla="*/ 2967825 h 4608812"/>
              <a:gd name="connsiteX48737" fmla="*/ 5865914 w 12184637"/>
              <a:gd name="connsiteY48737" fmla="*/ 2969076 h 4608812"/>
              <a:gd name="connsiteX48738" fmla="*/ 5870184 w 12184637"/>
              <a:gd name="connsiteY48738" fmla="*/ 2967089 h 4608812"/>
              <a:gd name="connsiteX48739" fmla="*/ 5946457 w 12184637"/>
              <a:gd name="connsiteY48739" fmla="*/ 2874323 h 4608812"/>
              <a:gd name="connsiteX48740" fmla="*/ 6024498 w 12184637"/>
              <a:gd name="connsiteY48740" fmla="*/ 2782515 h 4608812"/>
              <a:gd name="connsiteX48741" fmla="*/ 6023835 w 12184637"/>
              <a:gd name="connsiteY48741" fmla="*/ 2774637 h 4608812"/>
              <a:gd name="connsiteX48742" fmla="*/ 6015958 w 12184637"/>
              <a:gd name="connsiteY48742" fmla="*/ 2775300 h 4608812"/>
              <a:gd name="connsiteX48743" fmla="*/ 5937917 w 12184637"/>
              <a:gd name="connsiteY48743" fmla="*/ 2867108 h 4608812"/>
              <a:gd name="connsiteX48744" fmla="*/ 5938580 w 12184637"/>
              <a:gd name="connsiteY48744" fmla="*/ 2874986 h 4608812"/>
              <a:gd name="connsiteX48745" fmla="*/ 5942261 w 12184637"/>
              <a:gd name="connsiteY48745" fmla="*/ 2876311 h 4608812"/>
              <a:gd name="connsiteX48746" fmla="*/ 5946457 w 12184637"/>
              <a:gd name="connsiteY48746" fmla="*/ 2874323 h 4608812"/>
              <a:gd name="connsiteX48747" fmla="*/ 6024351 w 12184637"/>
              <a:gd name="connsiteY48747" fmla="*/ 2782589 h 4608812"/>
              <a:gd name="connsiteX48748" fmla="*/ 6101950 w 12184637"/>
              <a:gd name="connsiteY48748" fmla="*/ 2694020 h 4608812"/>
              <a:gd name="connsiteX48749" fmla="*/ 6101434 w 12184637"/>
              <a:gd name="connsiteY48749" fmla="*/ 2686142 h 4608812"/>
              <a:gd name="connsiteX48750" fmla="*/ 6093556 w 12184637"/>
              <a:gd name="connsiteY48750" fmla="*/ 2686658 h 4608812"/>
              <a:gd name="connsiteX48751" fmla="*/ 6015958 w 12184637"/>
              <a:gd name="connsiteY48751" fmla="*/ 2775227 h 4608812"/>
              <a:gd name="connsiteX48752" fmla="*/ 6016473 w 12184637"/>
              <a:gd name="connsiteY48752" fmla="*/ 2783104 h 4608812"/>
              <a:gd name="connsiteX48753" fmla="*/ 6020154 w 12184637"/>
              <a:gd name="connsiteY48753" fmla="*/ 2784503 h 4608812"/>
              <a:gd name="connsiteX48754" fmla="*/ 6024351 w 12184637"/>
              <a:gd name="connsiteY48754" fmla="*/ 2782589 h 4608812"/>
              <a:gd name="connsiteX48755" fmla="*/ 6101876 w 12184637"/>
              <a:gd name="connsiteY48755" fmla="*/ 2694167 h 4608812"/>
              <a:gd name="connsiteX48756" fmla="*/ 6180948 w 12184637"/>
              <a:gd name="connsiteY48756" fmla="*/ 2610973 h 4608812"/>
              <a:gd name="connsiteX48757" fmla="*/ 6180726 w 12184637"/>
              <a:gd name="connsiteY48757" fmla="*/ 2603095 h 4608812"/>
              <a:gd name="connsiteX48758" fmla="*/ 6172849 w 12184637"/>
              <a:gd name="connsiteY48758" fmla="*/ 2603316 h 4608812"/>
              <a:gd name="connsiteX48759" fmla="*/ 6093778 w 12184637"/>
              <a:gd name="connsiteY48759" fmla="*/ 2686510 h 4608812"/>
              <a:gd name="connsiteX48760" fmla="*/ 6093998 w 12184637"/>
              <a:gd name="connsiteY48760" fmla="*/ 2694388 h 4608812"/>
              <a:gd name="connsiteX48761" fmla="*/ 6097900 w 12184637"/>
              <a:gd name="connsiteY48761" fmla="*/ 2695934 h 4608812"/>
              <a:gd name="connsiteX48762" fmla="*/ 6101876 w 12184637"/>
              <a:gd name="connsiteY48762" fmla="*/ 2694167 h 4608812"/>
              <a:gd name="connsiteX48763" fmla="*/ 6177708 w 12184637"/>
              <a:gd name="connsiteY48763" fmla="*/ 2612666 h 4608812"/>
              <a:gd name="connsiteX48764" fmla="*/ 6182420 w 12184637"/>
              <a:gd name="connsiteY48764" fmla="*/ 2606335 h 4608812"/>
              <a:gd name="connsiteX48765" fmla="*/ 6166959 w 12184637"/>
              <a:gd name="connsiteY48765" fmla="*/ 2498109 h 4608812"/>
              <a:gd name="connsiteX48766" fmla="*/ 6160628 w 12184637"/>
              <a:gd name="connsiteY48766" fmla="*/ 2493397 h 4608812"/>
              <a:gd name="connsiteX48767" fmla="*/ 6155916 w 12184637"/>
              <a:gd name="connsiteY48767" fmla="*/ 2499728 h 4608812"/>
              <a:gd name="connsiteX48768" fmla="*/ 6171376 w 12184637"/>
              <a:gd name="connsiteY48768" fmla="*/ 2607955 h 4608812"/>
              <a:gd name="connsiteX48769" fmla="*/ 6176898 w 12184637"/>
              <a:gd name="connsiteY48769" fmla="*/ 2612740 h 4608812"/>
              <a:gd name="connsiteX48770" fmla="*/ 6177708 w 12184637"/>
              <a:gd name="connsiteY48770" fmla="*/ 2612666 h 4608812"/>
              <a:gd name="connsiteX48771" fmla="*/ 6164897 w 12184637"/>
              <a:gd name="connsiteY48771" fmla="*/ 2503189 h 4608812"/>
              <a:gd name="connsiteX48772" fmla="*/ 6250595 w 12184637"/>
              <a:gd name="connsiteY48772" fmla="*/ 2433541 h 4608812"/>
              <a:gd name="connsiteX48773" fmla="*/ 6251405 w 12184637"/>
              <a:gd name="connsiteY48773" fmla="*/ 2425664 h 4608812"/>
              <a:gd name="connsiteX48774" fmla="*/ 6243527 w 12184637"/>
              <a:gd name="connsiteY48774" fmla="*/ 2424854 h 4608812"/>
              <a:gd name="connsiteX48775" fmla="*/ 6157830 w 12184637"/>
              <a:gd name="connsiteY48775" fmla="*/ 2494501 h 4608812"/>
              <a:gd name="connsiteX48776" fmla="*/ 6157020 w 12184637"/>
              <a:gd name="connsiteY48776" fmla="*/ 2502379 h 4608812"/>
              <a:gd name="connsiteX48777" fmla="*/ 6161364 w 12184637"/>
              <a:gd name="connsiteY48777" fmla="*/ 2504440 h 4608812"/>
              <a:gd name="connsiteX48778" fmla="*/ 6164897 w 12184637"/>
              <a:gd name="connsiteY48778" fmla="*/ 2503189 h 4608812"/>
              <a:gd name="connsiteX48779" fmla="*/ 6252656 w 12184637"/>
              <a:gd name="connsiteY48779" fmla="*/ 2429713 h 4608812"/>
              <a:gd name="connsiteX48780" fmla="*/ 6261638 w 12184637"/>
              <a:gd name="connsiteY48780" fmla="*/ 2329806 h 4608812"/>
              <a:gd name="connsiteX48781" fmla="*/ 6256558 w 12184637"/>
              <a:gd name="connsiteY48781" fmla="*/ 2323769 h 4608812"/>
              <a:gd name="connsiteX48782" fmla="*/ 6250521 w 12184637"/>
              <a:gd name="connsiteY48782" fmla="*/ 2328849 h 4608812"/>
              <a:gd name="connsiteX48783" fmla="*/ 6241539 w 12184637"/>
              <a:gd name="connsiteY48783" fmla="*/ 2428756 h 4608812"/>
              <a:gd name="connsiteX48784" fmla="*/ 6246619 w 12184637"/>
              <a:gd name="connsiteY48784" fmla="*/ 2434793 h 4608812"/>
              <a:gd name="connsiteX48785" fmla="*/ 6247135 w 12184637"/>
              <a:gd name="connsiteY48785" fmla="*/ 2434793 h 4608812"/>
              <a:gd name="connsiteX48786" fmla="*/ 6252656 w 12184637"/>
              <a:gd name="connsiteY48786" fmla="*/ 2429713 h 4608812"/>
              <a:gd name="connsiteX48787" fmla="*/ 6261344 w 12184637"/>
              <a:gd name="connsiteY48787" fmla="*/ 2330984 h 4608812"/>
              <a:gd name="connsiteX48788" fmla="*/ 6290646 w 12184637"/>
              <a:gd name="connsiteY48788" fmla="*/ 2237114 h 4608812"/>
              <a:gd name="connsiteX48789" fmla="*/ 6286965 w 12184637"/>
              <a:gd name="connsiteY48789" fmla="*/ 2230120 h 4608812"/>
              <a:gd name="connsiteX48790" fmla="*/ 6279970 w 12184637"/>
              <a:gd name="connsiteY48790" fmla="*/ 2233802 h 4608812"/>
              <a:gd name="connsiteX48791" fmla="*/ 6250669 w 12184637"/>
              <a:gd name="connsiteY48791" fmla="*/ 2327671 h 4608812"/>
              <a:gd name="connsiteX48792" fmla="*/ 6254350 w 12184637"/>
              <a:gd name="connsiteY48792" fmla="*/ 2334665 h 4608812"/>
              <a:gd name="connsiteX48793" fmla="*/ 6256043 w 12184637"/>
              <a:gd name="connsiteY48793" fmla="*/ 2334886 h 4608812"/>
              <a:gd name="connsiteX48794" fmla="*/ 6261344 w 12184637"/>
              <a:gd name="connsiteY48794" fmla="*/ 2330984 h 4608812"/>
              <a:gd name="connsiteX48795" fmla="*/ 6288143 w 12184637"/>
              <a:gd name="connsiteY48795" fmla="*/ 2240354 h 4608812"/>
              <a:gd name="connsiteX48796" fmla="*/ 6374576 w 12184637"/>
              <a:gd name="connsiteY48796" fmla="*/ 2190585 h 4608812"/>
              <a:gd name="connsiteX48797" fmla="*/ 6376638 w 12184637"/>
              <a:gd name="connsiteY48797" fmla="*/ 2183002 h 4608812"/>
              <a:gd name="connsiteX48798" fmla="*/ 6369055 w 12184637"/>
              <a:gd name="connsiteY48798" fmla="*/ 2180940 h 4608812"/>
              <a:gd name="connsiteX48799" fmla="*/ 6282621 w 12184637"/>
              <a:gd name="connsiteY48799" fmla="*/ 2230709 h 4608812"/>
              <a:gd name="connsiteX48800" fmla="*/ 6280560 w 12184637"/>
              <a:gd name="connsiteY48800" fmla="*/ 2238292 h 4608812"/>
              <a:gd name="connsiteX48801" fmla="*/ 6285418 w 12184637"/>
              <a:gd name="connsiteY48801" fmla="*/ 2241090 h 4608812"/>
              <a:gd name="connsiteX48802" fmla="*/ 6288143 w 12184637"/>
              <a:gd name="connsiteY48802" fmla="*/ 2240354 h 4608812"/>
              <a:gd name="connsiteX48803" fmla="*/ 6374208 w 12184637"/>
              <a:gd name="connsiteY48803" fmla="*/ 2190806 h 4608812"/>
              <a:gd name="connsiteX48804" fmla="*/ 6461893 w 12184637"/>
              <a:gd name="connsiteY48804" fmla="*/ 2150386 h 4608812"/>
              <a:gd name="connsiteX48805" fmla="*/ 6464617 w 12184637"/>
              <a:gd name="connsiteY48805" fmla="*/ 2143024 h 4608812"/>
              <a:gd name="connsiteX48806" fmla="*/ 6457255 w 12184637"/>
              <a:gd name="connsiteY48806" fmla="*/ 2140300 h 4608812"/>
              <a:gd name="connsiteX48807" fmla="*/ 6369570 w 12184637"/>
              <a:gd name="connsiteY48807" fmla="*/ 2180719 h 4608812"/>
              <a:gd name="connsiteX48808" fmla="*/ 6366846 w 12184637"/>
              <a:gd name="connsiteY48808" fmla="*/ 2188082 h 4608812"/>
              <a:gd name="connsiteX48809" fmla="*/ 6371926 w 12184637"/>
              <a:gd name="connsiteY48809" fmla="*/ 2191321 h 4608812"/>
              <a:gd name="connsiteX48810" fmla="*/ 6374208 w 12184637"/>
              <a:gd name="connsiteY48810" fmla="*/ 2190806 h 4608812"/>
              <a:gd name="connsiteX48811" fmla="*/ 6461378 w 12184637"/>
              <a:gd name="connsiteY48811" fmla="*/ 2150534 h 4608812"/>
              <a:gd name="connsiteX48812" fmla="*/ 6550683 w 12184637"/>
              <a:gd name="connsiteY48812" fmla="*/ 2118581 h 4608812"/>
              <a:gd name="connsiteX48813" fmla="*/ 6554070 w 12184637"/>
              <a:gd name="connsiteY48813" fmla="*/ 2111440 h 4608812"/>
              <a:gd name="connsiteX48814" fmla="*/ 6546928 w 12184637"/>
              <a:gd name="connsiteY48814" fmla="*/ 2108053 h 4608812"/>
              <a:gd name="connsiteX48815" fmla="*/ 6457623 w 12184637"/>
              <a:gd name="connsiteY48815" fmla="*/ 2140006 h 4608812"/>
              <a:gd name="connsiteX48816" fmla="*/ 6454237 w 12184637"/>
              <a:gd name="connsiteY48816" fmla="*/ 2147147 h 4608812"/>
              <a:gd name="connsiteX48817" fmla="*/ 6459537 w 12184637"/>
              <a:gd name="connsiteY48817" fmla="*/ 2150828 h 4608812"/>
              <a:gd name="connsiteX48818" fmla="*/ 6461378 w 12184637"/>
              <a:gd name="connsiteY48818" fmla="*/ 2150534 h 4608812"/>
              <a:gd name="connsiteX48819" fmla="*/ 6550241 w 12184637"/>
              <a:gd name="connsiteY48819" fmla="*/ 2118728 h 4608812"/>
              <a:gd name="connsiteX48820" fmla="*/ 6641755 w 12184637"/>
              <a:gd name="connsiteY48820" fmla="*/ 2094506 h 4608812"/>
              <a:gd name="connsiteX48821" fmla="*/ 6645730 w 12184637"/>
              <a:gd name="connsiteY48821" fmla="*/ 2087659 h 4608812"/>
              <a:gd name="connsiteX48822" fmla="*/ 6638883 w 12184637"/>
              <a:gd name="connsiteY48822" fmla="*/ 2083684 h 4608812"/>
              <a:gd name="connsiteX48823" fmla="*/ 6547370 w 12184637"/>
              <a:gd name="connsiteY48823" fmla="*/ 2107906 h 4608812"/>
              <a:gd name="connsiteX48824" fmla="*/ 6543394 w 12184637"/>
              <a:gd name="connsiteY48824" fmla="*/ 2114753 h 4608812"/>
              <a:gd name="connsiteX48825" fmla="*/ 6548842 w 12184637"/>
              <a:gd name="connsiteY48825" fmla="*/ 2118876 h 4608812"/>
              <a:gd name="connsiteX48826" fmla="*/ 6550241 w 12184637"/>
              <a:gd name="connsiteY48826" fmla="*/ 2118728 h 4608812"/>
              <a:gd name="connsiteX48827" fmla="*/ 6641461 w 12184637"/>
              <a:gd name="connsiteY48827" fmla="*/ 2094580 h 4608812"/>
              <a:gd name="connsiteX48828" fmla="*/ 6736655 w 12184637"/>
              <a:gd name="connsiteY48828" fmla="*/ 2075291 h 4608812"/>
              <a:gd name="connsiteX48829" fmla="*/ 6740999 w 12184637"/>
              <a:gd name="connsiteY48829" fmla="*/ 2068738 h 4608812"/>
              <a:gd name="connsiteX48830" fmla="*/ 6734447 w 12184637"/>
              <a:gd name="connsiteY48830" fmla="*/ 2064394 h 4608812"/>
              <a:gd name="connsiteX48831" fmla="*/ 6639252 w 12184637"/>
              <a:gd name="connsiteY48831" fmla="*/ 2083684 h 4608812"/>
              <a:gd name="connsiteX48832" fmla="*/ 6634908 w 12184637"/>
              <a:gd name="connsiteY48832" fmla="*/ 2090236 h 4608812"/>
              <a:gd name="connsiteX48833" fmla="*/ 6640430 w 12184637"/>
              <a:gd name="connsiteY48833" fmla="*/ 2094727 h 4608812"/>
              <a:gd name="connsiteX48834" fmla="*/ 6641461 w 12184637"/>
              <a:gd name="connsiteY48834" fmla="*/ 2094580 h 4608812"/>
              <a:gd name="connsiteX48835" fmla="*/ 6736434 w 12184637"/>
              <a:gd name="connsiteY48835" fmla="*/ 2075291 h 4608812"/>
              <a:gd name="connsiteX48836" fmla="*/ 6836783 w 12184637"/>
              <a:gd name="connsiteY48836" fmla="*/ 2058136 h 4608812"/>
              <a:gd name="connsiteX48837" fmla="*/ 6841347 w 12184637"/>
              <a:gd name="connsiteY48837" fmla="*/ 2051731 h 4608812"/>
              <a:gd name="connsiteX48838" fmla="*/ 6834942 w 12184637"/>
              <a:gd name="connsiteY48838" fmla="*/ 2047167 h 4608812"/>
              <a:gd name="connsiteX48839" fmla="*/ 6734594 w 12184637"/>
              <a:gd name="connsiteY48839" fmla="*/ 2064247 h 4608812"/>
              <a:gd name="connsiteX48840" fmla="*/ 6730029 w 12184637"/>
              <a:gd name="connsiteY48840" fmla="*/ 2070652 h 4608812"/>
              <a:gd name="connsiteX48841" fmla="*/ 6735551 w 12184637"/>
              <a:gd name="connsiteY48841" fmla="*/ 2075291 h 4608812"/>
              <a:gd name="connsiteX48842" fmla="*/ 6736434 w 12184637"/>
              <a:gd name="connsiteY48842" fmla="*/ 2075291 h 4608812"/>
              <a:gd name="connsiteX48843" fmla="*/ 6836562 w 12184637"/>
              <a:gd name="connsiteY48843" fmla="*/ 2058210 h 4608812"/>
              <a:gd name="connsiteX48844" fmla="*/ 6940150 w 12184637"/>
              <a:gd name="connsiteY48844" fmla="*/ 2045694 h 4608812"/>
              <a:gd name="connsiteX48845" fmla="*/ 6945009 w 12184637"/>
              <a:gd name="connsiteY48845" fmla="*/ 2039510 h 4608812"/>
              <a:gd name="connsiteX48846" fmla="*/ 6938824 w 12184637"/>
              <a:gd name="connsiteY48846" fmla="*/ 2034651 h 4608812"/>
              <a:gd name="connsiteX48847" fmla="*/ 6835237 w 12184637"/>
              <a:gd name="connsiteY48847" fmla="*/ 2047167 h 4608812"/>
              <a:gd name="connsiteX48848" fmla="*/ 6830377 w 12184637"/>
              <a:gd name="connsiteY48848" fmla="*/ 2053351 h 4608812"/>
              <a:gd name="connsiteX48849" fmla="*/ 6835973 w 12184637"/>
              <a:gd name="connsiteY48849" fmla="*/ 2058284 h 4608812"/>
              <a:gd name="connsiteX48850" fmla="*/ 6836562 w 12184637"/>
              <a:gd name="connsiteY48850" fmla="*/ 2058210 h 4608812"/>
              <a:gd name="connsiteX48851" fmla="*/ 6939781 w 12184637"/>
              <a:gd name="connsiteY48851" fmla="*/ 2045768 h 4608812"/>
              <a:gd name="connsiteX48852" fmla="*/ 7044842 w 12184637"/>
              <a:gd name="connsiteY48852" fmla="*/ 2040320 h 4608812"/>
              <a:gd name="connsiteX48853" fmla="*/ 7050143 w 12184637"/>
              <a:gd name="connsiteY48853" fmla="*/ 2034503 h 4608812"/>
              <a:gd name="connsiteX48854" fmla="*/ 7044326 w 12184637"/>
              <a:gd name="connsiteY48854" fmla="*/ 2029203 h 4608812"/>
              <a:gd name="connsiteX48855" fmla="*/ 6939266 w 12184637"/>
              <a:gd name="connsiteY48855" fmla="*/ 2034651 h 4608812"/>
              <a:gd name="connsiteX48856" fmla="*/ 6933965 w 12184637"/>
              <a:gd name="connsiteY48856" fmla="*/ 2040467 h 4608812"/>
              <a:gd name="connsiteX48857" fmla="*/ 6939561 w 12184637"/>
              <a:gd name="connsiteY48857" fmla="*/ 2045768 h 4608812"/>
              <a:gd name="connsiteX48858" fmla="*/ 6939781 w 12184637"/>
              <a:gd name="connsiteY48858" fmla="*/ 2045768 h 4608812"/>
              <a:gd name="connsiteX48859" fmla="*/ 7153583 w 12184637"/>
              <a:gd name="connsiteY48859" fmla="*/ 2037375 h 4608812"/>
              <a:gd name="connsiteX48860" fmla="*/ 7148135 w 12184637"/>
              <a:gd name="connsiteY48860" fmla="*/ 2031632 h 4608812"/>
              <a:gd name="connsiteX48861" fmla="*/ 7044694 w 12184637"/>
              <a:gd name="connsiteY48861" fmla="*/ 2029129 h 4608812"/>
              <a:gd name="connsiteX48862" fmla="*/ 7038952 w 12184637"/>
              <a:gd name="connsiteY48862" fmla="*/ 2034577 h 4608812"/>
              <a:gd name="connsiteX48863" fmla="*/ 7044400 w 12184637"/>
              <a:gd name="connsiteY48863" fmla="*/ 2040320 h 4608812"/>
              <a:gd name="connsiteX48864" fmla="*/ 7147841 w 12184637"/>
              <a:gd name="connsiteY48864" fmla="*/ 2042823 h 4608812"/>
              <a:gd name="connsiteX48865" fmla="*/ 7147988 w 12184637"/>
              <a:gd name="connsiteY48865" fmla="*/ 2042823 h 4608812"/>
              <a:gd name="connsiteX48866" fmla="*/ 7153583 w 12184637"/>
              <a:gd name="connsiteY48866" fmla="*/ 2037375 h 4608812"/>
              <a:gd name="connsiteX48867" fmla="*/ 9018679 w 12184637"/>
              <a:gd name="connsiteY48867" fmla="*/ 1476219 h 4608812"/>
              <a:gd name="connsiteX48868" fmla="*/ 9020446 w 12184637"/>
              <a:gd name="connsiteY48868" fmla="*/ 1468562 h 4608812"/>
              <a:gd name="connsiteX48869" fmla="*/ 8996151 w 12184637"/>
              <a:gd name="connsiteY48869" fmla="*/ 1429983 h 4608812"/>
              <a:gd name="connsiteX48870" fmla="*/ 8988494 w 12184637"/>
              <a:gd name="connsiteY48870" fmla="*/ 1428216 h 4608812"/>
              <a:gd name="connsiteX48871" fmla="*/ 8986727 w 12184637"/>
              <a:gd name="connsiteY48871" fmla="*/ 1435873 h 4608812"/>
              <a:gd name="connsiteX48872" fmla="*/ 9011023 w 12184637"/>
              <a:gd name="connsiteY48872" fmla="*/ 1474452 h 4608812"/>
              <a:gd name="connsiteX48873" fmla="*/ 9015808 w 12184637"/>
              <a:gd name="connsiteY48873" fmla="*/ 1477029 h 4608812"/>
              <a:gd name="connsiteX48874" fmla="*/ 9018679 w 12184637"/>
              <a:gd name="connsiteY48874" fmla="*/ 1476219 h 4608812"/>
              <a:gd name="connsiteX48875" fmla="*/ 9041429 w 12184637"/>
              <a:gd name="connsiteY48875" fmla="*/ 1533498 h 4608812"/>
              <a:gd name="connsiteX48876" fmla="*/ 9044447 w 12184637"/>
              <a:gd name="connsiteY48876" fmla="*/ 1526209 h 4608812"/>
              <a:gd name="connsiteX48877" fmla="*/ 9020888 w 12184637"/>
              <a:gd name="connsiteY48877" fmla="*/ 1469372 h 4608812"/>
              <a:gd name="connsiteX48878" fmla="*/ 9013599 w 12184637"/>
              <a:gd name="connsiteY48878" fmla="*/ 1466353 h 4608812"/>
              <a:gd name="connsiteX48879" fmla="*/ 9010581 w 12184637"/>
              <a:gd name="connsiteY48879" fmla="*/ 1473642 h 4608812"/>
              <a:gd name="connsiteX48880" fmla="*/ 9034140 w 12184637"/>
              <a:gd name="connsiteY48880" fmla="*/ 1530479 h 4608812"/>
              <a:gd name="connsiteX48881" fmla="*/ 9039294 w 12184637"/>
              <a:gd name="connsiteY48881" fmla="*/ 1533939 h 4608812"/>
              <a:gd name="connsiteX48882" fmla="*/ 9041429 w 12184637"/>
              <a:gd name="connsiteY48882" fmla="*/ 1533498 h 4608812"/>
              <a:gd name="connsiteX48883" fmla="*/ 9063663 w 12184637"/>
              <a:gd name="connsiteY48883" fmla="*/ 1602777 h 4608812"/>
              <a:gd name="connsiteX48884" fmla="*/ 9067197 w 12184637"/>
              <a:gd name="connsiteY48884" fmla="*/ 1595709 h 4608812"/>
              <a:gd name="connsiteX48885" fmla="*/ 9044595 w 12184637"/>
              <a:gd name="connsiteY48885" fmla="*/ 1526577 h 4608812"/>
              <a:gd name="connsiteX48886" fmla="*/ 9037527 w 12184637"/>
              <a:gd name="connsiteY48886" fmla="*/ 1523043 h 4608812"/>
              <a:gd name="connsiteX48887" fmla="*/ 9033993 w 12184637"/>
              <a:gd name="connsiteY48887" fmla="*/ 1530111 h 4608812"/>
              <a:gd name="connsiteX48888" fmla="*/ 9056595 w 12184637"/>
              <a:gd name="connsiteY48888" fmla="*/ 1599243 h 4608812"/>
              <a:gd name="connsiteX48889" fmla="*/ 9061970 w 12184637"/>
              <a:gd name="connsiteY48889" fmla="*/ 1603072 h 4608812"/>
              <a:gd name="connsiteX48890" fmla="*/ 9063663 w 12184637"/>
              <a:gd name="connsiteY48890" fmla="*/ 1602777 h 4608812"/>
              <a:gd name="connsiteX48891" fmla="*/ 9084719 w 12184637"/>
              <a:gd name="connsiteY48891" fmla="*/ 1678093 h 4608812"/>
              <a:gd name="connsiteX48892" fmla="*/ 9088547 w 12184637"/>
              <a:gd name="connsiteY48892" fmla="*/ 1671173 h 4608812"/>
              <a:gd name="connsiteX48893" fmla="*/ 9067270 w 12184637"/>
              <a:gd name="connsiteY48893" fmla="*/ 1595930 h 4608812"/>
              <a:gd name="connsiteX48894" fmla="*/ 9060350 w 12184637"/>
              <a:gd name="connsiteY48894" fmla="*/ 1592102 h 4608812"/>
              <a:gd name="connsiteX48895" fmla="*/ 9056521 w 12184637"/>
              <a:gd name="connsiteY48895" fmla="*/ 1599022 h 4608812"/>
              <a:gd name="connsiteX48896" fmla="*/ 9077799 w 12184637"/>
              <a:gd name="connsiteY48896" fmla="*/ 1674265 h 4608812"/>
              <a:gd name="connsiteX48897" fmla="*/ 9083173 w 12184637"/>
              <a:gd name="connsiteY48897" fmla="*/ 1678314 h 4608812"/>
              <a:gd name="connsiteX48898" fmla="*/ 9084719 w 12184637"/>
              <a:gd name="connsiteY48898" fmla="*/ 1678093 h 4608812"/>
              <a:gd name="connsiteX48899" fmla="*/ 9104229 w 12184637"/>
              <a:gd name="connsiteY48899" fmla="*/ 1756061 h 4608812"/>
              <a:gd name="connsiteX48900" fmla="*/ 9108279 w 12184637"/>
              <a:gd name="connsiteY48900" fmla="*/ 1749287 h 4608812"/>
              <a:gd name="connsiteX48901" fmla="*/ 9088621 w 12184637"/>
              <a:gd name="connsiteY48901" fmla="*/ 1671394 h 4608812"/>
              <a:gd name="connsiteX48902" fmla="*/ 9081848 w 12184637"/>
              <a:gd name="connsiteY48902" fmla="*/ 1667345 h 4608812"/>
              <a:gd name="connsiteX48903" fmla="*/ 9077799 w 12184637"/>
              <a:gd name="connsiteY48903" fmla="*/ 1674118 h 4608812"/>
              <a:gd name="connsiteX48904" fmla="*/ 9097456 w 12184637"/>
              <a:gd name="connsiteY48904" fmla="*/ 1752011 h 4608812"/>
              <a:gd name="connsiteX48905" fmla="*/ 9102904 w 12184637"/>
              <a:gd name="connsiteY48905" fmla="*/ 1756208 h 4608812"/>
              <a:gd name="connsiteX48906" fmla="*/ 9104229 w 12184637"/>
              <a:gd name="connsiteY48906" fmla="*/ 1756061 h 4608812"/>
              <a:gd name="connsiteX48907" fmla="*/ 9121973 w 12184637"/>
              <a:gd name="connsiteY48907" fmla="*/ 1832997 h 4608812"/>
              <a:gd name="connsiteX48908" fmla="*/ 9126169 w 12184637"/>
              <a:gd name="connsiteY48908" fmla="*/ 1826297 h 4608812"/>
              <a:gd name="connsiteX48909" fmla="*/ 9108353 w 12184637"/>
              <a:gd name="connsiteY48909" fmla="*/ 1749361 h 4608812"/>
              <a:gd name="connsiteX48910" fmla="*/ 9101653 w 12184637"/>
              <a:gd name="connsiteY48910" fmla="*/ 1745164 h 4608812"/>
              <a:gd name="connsiteX48911" fmla="*/ 9097456 w 12184637"/>
              <a:gd name="connsiteY48911" fmla="*/ 1751864 h 4608812"/>
              <a:gd name="connsiteX48912" fmla="*/ 9115273 w 12184637"/>
              <a:gd name="connsiteY48912" fmla="*/ 1828800 h 4608812"/>
              <a:gd name="connsiteX48913" fmla="*/ 9120721 w 12184637"/>
              <a:gd name="connsiteY48913" fmla="*/ 1833144 h 4608812"/>
              <a:gd name="connsiteX48914" fmla="*/ 9121973 w 12184637"/>
              <a:gd name="connsiteY48914" fmla="*/ 1832997 h 4608812"/>
              <a:gd name="connsiteX48915" fmla="*/ 9137581 w 12184637"/>
              <a:gd name="connsiteY48915" fmla="*/ 1905221 h 4608812"/>
              <a:gd name="connsiteX48916" fmla="*/ 9141851 w 12184637"/>
              <a:gd name="connsiteY48916" fmla="*/ 1898595 h 4608812"/>
              <a:gd name="connsiteX48917" fmla="*/ 9126169 w 12184637"/>
              <a:gd name="connsiteY48917" fmla="*/ 1826371 h 4608812"/>
              <a:gd name="connsiteX48918" fmla="*/ 9119543 w 12184637"/>
              <a:gd name="connsiteY48918" fmla="*/ 1822101 h 4608812"/>
              <a:gd name="connsiteX48919" fmla="*/ 9115273 w 12184637"/>
              <a:gd name="connsiteY48919" fmla="*/ 1828727 h 4608812"/>
              <a:gd name="connsiteX48920" fmla="*/ 9130954 w 12184637"/>
              <a:gd name="connsiteY48920" fmla="*/ 1900951 h 4608812"/>
              <a:gd name="connsiteX48921" fmla="*/ 9136402 w 12184637"/>
              <a:gd name="connsiteY48921" fmla="*/ 1905368 h 4608812"/>
              <a:gd name="connsiteX48922" fmla="*/ 9137581 w 12184637"/>
              <a:gd name="connsiteY48922" fmla="*/ 1905221 h 4608812"/>
              <a:gd name="connsiteX48923" fmla="*/ 9150833 w 12184637"/>
              <a:gd name="connsiteY48923" fmla="*/ 1969200 h 4608812"/>
              <a:gd name="connsiteX48924" fmla="*/ 9155177 w 12184637"/>
              <a:gd name="connsiteY48924" fmla="*/ 1962574 h 4608812"/>
              <a:gd name="connsiteX48925" fmla="*/ 9141924 w 12184637"/>
              <a:gd name="connsiteY48925" fmla="*/ 1898669 h 4608812"/>
              <a:gd name="connsiteX48926" fmla="*/ 9135299 w 12184637"/>
              <a:gd name="connsiteY48926" fmla="*/ 1894325 h 4608812"/>
              <a:gd name="connsiteX48927" fmla="*/ 9130954 w 12184637"/>
              <a:gd name="connsiteY48927" fmla="*/ 1900951 h 4608812"/>
              <a:gd name="connsiteX48928" fmla="*/ 9144207 w 12184637"/>
              <a:gd name="connsiteY48928" fmla="*/ 1964856 h 4608812"/>
              <a:gd name="connsiteX48929" fmla="*/ 9149729 w 12184637"/>
              <a:gd name="connsiteY48929" fmla="*/ 1969273 h 4608812"/>
              <a:gd name="connsiteX48930" fmla="*/ 9150833 w 12184637"/>
              <a:gd name="connsiteY48930" fmla="*/ 1969200 h 4608812"/>
              <a:gd name="connsiteX48931" fmla="*/ 9160698 w 12184637"/>
              <a:gd name="connsiteY48931" fmla="*/ 2026699 h 4608812"/>
              <a:gd name="connsiteX48932" fmla="*/ 9165189 w 12184637"/>
              <a:gd name="connsiteY48932" fmla="*/ 2020220 h 4608812"/>
              <a:gd name="connsiteX48933" fmla="*/ 9155177 w 12184637"/>
              <a:gd name="connsiteY48933" fmla="*/ 1962721 h 4608812"/>
              <a:gd name="connsiteX48934" fmla="*/ 9148698 w 12184637"/>
              <a:gd name="connsiteY48934" fmla="*/ 1958230 h 4608812"/>
              <a:gd name="connsiteX48935" fmla="*/ 9144207 w 12184637"/>
              <a:gd name="connsiteY48935" fmla="*/ 1964709 h 4608812"/>
              <a:gd name="connsiteX48936" fmla="*/ 9154220 w 12184637"/>
              <a:gd name="connsiteY48936" fmla="*/ 2022208 h 4608812"/>
              <a:gd name="connsiteX48937" fmla="*/ 9159741 w 12184637"/>
              <a:gd name="connsiteY48937" fmla="*/ 2026847 h 4608812"/>
              <a:gd name="connsiteX48938" fmla="*/ 9160698 w 12184637"/>
              <a:gd name="connsiteY48938" fmla="*/ 2026699 h 4608812"/>
              <a:gd name="connsiteX48939" fmla="*/ 9166368 w 12184637"/>
              <a:gd name="connsiteY48939" fmla="*/ 2079708 h 4608812"/>
              <a:gd name="connsiteX48940" fmla="*/ 9171300 w 12184637"/>
              <a:gd name="connsiteY48940" fmla="*/ 2073524 h 4608812"/>
              <a:gd name="connsiteX48941" fmla="*/ 9165263 w 12184637"/>
              <a:gd name="connsiteY48941" fmla="*/ 2020589 h 4608812"/>
              <a:gd name="connsiteX48942" fmla="*/ 9159079 w 12184637"/>
              <a:gd name="connsiteY48942" fmla="*/ 2015656 h 4608812"/>
              <a:gd name="connsiteX48943" fmla="*/ 9154146 w 12184637"/>
              <a:gd name="connsiteY48943" fmla="*/ 2021840 h 4608812"/>
              <a:gd name="connsiteX48944" fmla="*/ 9160183 w 12184637"/>
              <a:gd name="connsiteY48944" fmla="*/ 2074775 h 4608812"/>
              <a:gd name="connsiteX48945" fmla="*/ 9165778 w 12184637"/>
              <a:gd name="connsiteY48945" fmla="*/ 2079708 h 4608812"/>
              <a:gd name="connsiteX48946" fmla="*/ 9166368 w 12184637"/>
              <a:gd name="connsiteY48946" fmla="*/ 2079708 h 4608812"/>
              <a:gd name="connsiteX48947" fmla="*/ 9161287 w 12184637"/>
              <a:gd name="connsiteY48947" fmla="*/ 2125944 h 4608812"/>
              <a:gd name="connsiteX48948" fmla="*/ 9171153 w 12184637"/>
              <a:gd name="connsiteY48948" fmla="*/ 2075217 h 4608812"/>
              <a:gd name="connsiteX48949" fmla="*/ 9166735 w 12184637"/>
              <a:gd name="connsiteY48949" fmla="*/ 2068665 h 4608812"/>
              <a:gd name="connsiteX48950" fmla="*/ 9160183 w 12184637"/>
              <a:gd name="connsiteY48950" fmla="*/ 2073082 h 4608812"/>
              <a:gd name="connsiteX48951" fmla="*/ 9150317 w 12184637"/>
              <a:gd name="connsiteY48951" fmla="*/ 2123808 h 4608812"/>
              <a:gd name="connsiteX48952" fmla="*/ 9154735 w 12184637"/>
              <a:gd name="connsiteY48952" fmla="*/ 2130361 h 4608812"/>
              <a:gd name="connsiteX48953" fmla="*/ 9155839 w 12184637"/>
              <a:gd name="connsiteY48953" fmla="*/ 2130434 h 4608812"/>
              <a:gd name="connsiteX48954" fmla="*/ 9161287 w 12184637"/>
              <a:gd name="connsiteY48954" fmla="*/ 2125944 h 4608812"/>
              <a:gd name="connsiteX48955" fmla="*/ 9122856 w 12184637"/>
              <a:gd name="connsiteY48955" fmla="*/ 2179100 h 4608812"/>
              <a:gd name="connsiteX48956" fmla="*/ 9160330 w 12184637"/>
              <a:gd name="connsiteY48956" fmla="*/ 2128226 h 4608812"/>
              <a:gd name="connsiteX48957" fmla="*/ 9159153 w 12184637"/>
              <a:gd name="connsiteY48957" fmla="*/ 2120422 h 4608812"/>
              <a:gd name="connsiteX48958" fmla="*/ 9151348 w 12184637"/>
              <a:gd name="connsiteY48958" fmla="*/ 2121600 h 4608812"/>
              <a:gd name="connsiteX48959" fmla="*/ 9113874 w 12184637"/>
              <a:gd name="connsiteY48959" fmla="*/ 2172473 h 4608812"/>
              <a:gd name="connsiteX48960" fmla="*/ 9115052 w 12184637"/>
              <a:gd name="connsiteY48960" fmla="*/ 2180278 h 4608812"/>
              <a:gd name="connsiteX48961" fmla="*/ 9118439 w 12184637"/>
              <a:gd name="connsiteY48961" fmla="*/ 2181382 h 4608812"/>
              <a:gd name="connsiteX48962" fmla="*/ 9122856 w 12184637"/>
              <a:gd name="connsiteY48962" fmla="*/ 2179100 h 4608812"/>
              <a:gd name="connsiteX48963" fmla="*/ 9069848 w 12184637"/>
              <a:gd name="connsiteY48963" fmla="*/ 2234980 h 4608812"/>
              <a:gd name="connsiteX48964" fmla="*/ 9122415 w 12184637"/>
              <a:gd name="connsiteY48964" fmla="*/ 2179615 h 4608812"/>
              <a:gd name="connsiteX48965" fmla="*/ 9122194 w 12184637"/>
              <a:gd name="connsiteY48965" fmla="*/ 2171737 h 4608812"/>
              <a:gd name="connsiteX48966" fmla="*/ 9114316 w 12184637"/>
              <a:gd name="connsiteY48966" fmla="*/ 2171958 h 4608812"/>
              <a:gd name="connsiteX48967" fmla="*/ 9061748 w 12184637"/>
              <a:gd name="connsiteY48967" fmla="*/ 2227323 h 4608812"/>
              <a:gd name="connsiteX48968" fmla="*/ 9061970 w 12184637"/>
              <a:gd name="connsiteY48968" fmla="*/ 2235200 h 4608812"/>
              <a:gd name="connsiteX48969" fmla="*/ 9065872 w 12184637"/>
              <a:gd name="connsiteY48969" fmla="*/ 2236746 h 4608812"/>
              <a:gd name="connsiteX48970" fmla="*/ 9069848 w 12184637"/>
              <a:gd name="connsiteY48970" fmla="*/ 2234980 h 4608812"/>
              <a:gd name="connsiteX48971" fmla="*/ 9014851 w 12184637"/>
              <a:gd name="connsiteY48971" fmla="*/ 2299105 h 4608812"/>
              <a:gd name="connsiteX48972" fmla="*/ 9069994 w 12184637"/>
              <a:gd name="connsiteY48972" fmla="*/ 2234759 h 4608812"/>
              <a:gd name="connsiteX48973" fmla="*/ 9069406 w 12184637"/>
              <a:gd name="connsiteY48973" fmla="*/ 2226881 h 4608812"/>
              <a:gd name="connsiteX48974" fmla="*/ 9061528 w 12184637"/>
              <a:gd name="connsiteY48974" fmla="*/ 2227470 h 4608812"/>
              <a:gd name="connsiteX48975" fmla="*/ 9006385 w 12184637"/>
              <a:gd name="connsiteY48975" fmla="*/ 2291817 h 4608812"/>
              <a:gd name="connsiteX48976" fmla="*/ 9006973 w 12184637"/>
              <a:gd name="connsiteY48976" fmla="*/ 2299694 h 4608812"/>
              <a:gd name="connsiteX48977" fmla="*/ 9010654 w 12184637"/>
              <a:gd name="connsiteY48977" fmla="*/ 2301020 h 4608812"/>
              <a:gd name="connsiteX48978" fmla="*/ 9014851 w 12184637"/>
              <a:gd name="connsiteY48978" fmla="*/ 2299105 h 4608812"/>
              <a:gd name="connsiteX48979" fmla="*/ 8962137 w 12184637"/>
              <a:gd name="connsiteY48979" fmla="*/ 2371550 h 4608812"/>
              <a:gd name="connsiteX48980" fmla="*/ 9015145 w 12184637"/>
              <a:gd name="connsiteY48980" fmla="*/ 2298737 h 4608812"/>
              <a:gd name="connsiteX48981" fmla="*/ 9013893 w 12184637"/>
              <a:gd name="connsiteY48981" fmla="*/ 2290933 h 4608812"/>
              <a:gd name="connsiteX48982" fmla="*/ 9006090 w 12184637"/>
              <a:gd name="connsiteY48982" fmla="*/ 2292185 h 4608812"/>
              <a:gd name="connsiteX48983" fmla="*/ 8953081 w 12184637"/>
              <a:gd name="connsiteY48983" fmla="*/ 2364998 h 4608812"/>
              <a:gd name="connsiteX48984" fmla="*/ 8954332 w 12184637"/>
              <a:gd name="connsiteY48984" fmla="*/ 2372802 h 4608812"/>
              <a:gd name="connsiteX48985" fmla="*/ 8957646 w 12184637"/>
              <a:gd name="connsiteY48985" fmla="*/ 2373833 h 4608812"/>
              <a:gd name="connsiteX48986" fmla="*/ 8962137 w 12184637"/>
              <a:gd name="connsiteY48986" fmla="*/ 2371550 h 4608812"/>
              <a:gd name="connsiteX48987" fmla="*/ 8916122 w 12184637"/>
              <a:gd name="connsiteY48987" fmla="*/ 2452021 h 4608812"/>
              <a:gd name="connsiteX48988" fmla="*/ 8962505 w 12184637"/>
              <a:gd name="connsiteY48988" fmla="*/ 2371035 h 4608812"/>
              <a:gd name="connsiteX48989" fmla="*/ 8960444 w 12184637"/>
              <a:gd name="connsiteY48989" fmla="*/ 2363452 h 4608812"/>
              <a:gd name="connsiteX48990" fmla="*/ 8952860 w 12184637"/>
              <a:gd name="connsiteY48990" fmla="*/ 2365513 h 4608812"/>
              <a:gd name="connsiteX48991" fmla="*/ 8906477 w 12184637"/>
              <a:gd name="connsiteY48991" fmla="*/ 2446499 h 4608812"/>
              <a:gd name="connsiteX48992" fmla="*/ 8908539 w 12184637"/>
              <a:gd name="connsiteY48992" fmla="*/ 2454082 h 4608812"/>
              <a:gd name="connsiteX48993" fmla="*/ 8911337 w 12184637"/>
              <a:gd name="connsiteY48993" fmla="*/ 2454818 h 4608812"/>
              <a:gd name="connsiteX48994" fmla="*/ 8916122 w 12184637"/>
              <a:gd name="connsiteY48994" fmla="*/ 2452021 h 4608812"/>
              <a:gd name="connsiteX48995" fmla="*/ 8878795 w 12184637"/>
              <a:gd name="connsiteY48995" fmla="*/ 2533742 h 4608812"/>
              <a:gd name="connsiteX48996" fmla="*/ 8916343 w 12184637"/>
              <a:gd name="connsiteY48996" fmla="*/ 2451579 h 4608812"/>
              <a:gd name="connsiteX48997" fmla="*/ 8913619 w 12184637"/>
              <a:gd name="connsiteY48997" fmla="*/ 2444217 h 4608812"/>
              <a:gd name="connsiteX48998" fmla="*/ 8906256 w 12184637"/>
              <a:gd name="connsiteY48998" fmla="*/ 2446941 h 4608812"/>
              <a:gd name="connsiteX48999" fmla="*/ 8868709 w 12184637"/>
              <a:gd name="connsiteY48999" fmla="*/ 2529104 h 4608812"/>
              <a:gd name="connsiteX49000" fmla="*/ 8871433 w 12184637"/>
              <a:gd name="connsiteY49000" fmla="*/ 2536466 h 4608812"/>
              <a:gd name="connsiteX49001" fmla="*/ 8873789 w 12184637"/>
              <a:gd name="connsiteY49001" fmla="*/ 2536982 h 4608812"/>
              <a:gd name="connsiteX49002" fmla="*/ 8878795 w 12184637"/>
              <a:gd name="connsiteY49002" fmla="*/ 2533742 h 4608812"/>
              <a:gd name="connsiteX49003" fmla="*/ 8852512 w 12184637"/>
              <a:gd name="connsiteY49003" fmla="*/ 2609722 h 4608812"/>
              <a:gd name="connsiteX49004" fmla="*/ 8879016 w 12184637"/>
              <a:gd name="connsiteY49004" fmla="*/ 2533301 h 4608812"/>
              <a:gd name="connsiteX49005" fmla="*/ 8875556 w 12184637"/>
              <a:gd name="connsiteY49005" fmla="*/ 2526233 h 4608812"/>
              <a:gd name="connsiteX49006" fmla="*/ 8868488 w 12184637"/>
              <a:gd name="connsiteY49006" fmla="*/ 2529693 h 4608812"/>
              <a:gd name="connsiteX49007" fmla="*/ 8841983 w 12184637"/>
              <a:gd name="connsiteY49007" fmla="*/ 2606114 h 4608812"/>
              <a:gd name="connsiteX49008" fmla="*/ 8845443 w 12184637"/>
              <a:gd name="connsiteY49008" fmla="*/ 2613182 h 4608812"/>
              <a:gd name="connsiteX49009" fmla="*/ 8847284 w 12184637"/>
              <a:gd name="connsiteY49009" fmla="*/ 2613476 h 4608812"/>
              <a:gd name="connsiteX49010" fmla="*/ 8852512 w 12184637"/>
              <a:gd name="connsiteY49010" fmla="*/ 2609722 h 4608812"/>
              <a:gd name="connsiteX49011" fmla="*/ 8824241 w 12184637"/>
              <a:gd name="connsiteY49011" fmla="*/ 2672448 h 4608812"/>
              <a:gd name="connsiteX49012" fmla="*/ 8852291 w 12184637"/>
              <a:gd name="connsiteY49012" fmla="*/ 2610163 h 4608812"/>
              <a:gd name="connsiteX49013" fmla="*/ 8849493 w 12184637"/>
              <a:gd name="connsiteY49013" fmla="*/ 2602801 h 4608812"/>
              <a:gd name="connsiteX49014" fmla="*/ 8842131 w 12184637"/>
              <a:gd name="connsiteY49014" fmla="*/ 2605599 h 4608812"/>
              <a:gd name="connsiteX49015" fmla="*/ 8814081 w 12184637"/>
              <a:gd name="connsiteY49015" fmla="*/ 2667884 h 4608812"/>
              <a:gd name="connsiteX49016" fmla="*/ 8816879 w 12184637"/>
              <a:gd name="connsiteY49016" fmla="*/ 2675246 h 4608812"/>
              <a:gd name="connsiteX49017" fmla="*/ 8819234 w 12184637"/>
              <a:gd name="connsiteY49017" fmla="*/ 2675762 h 4608812"/>
              <a:gd name="connsiteX49018" fmla="*/ 8824241 w 12184637"/>
              <a:gd name="connsiteY49018" fmla="*/ 2672448 h 4608812"/>
              <a:gd name="connsiteX49019" fmla="*/ 8781097 w 12184637"/>
              <a:gd name="connsiteY49019" fmla="*/ 2714046 h 4608812"/>
              <a:gd name="connsiteX49020" fmla="*/ 8822989 w 12184637"/>
              <a:gd name="connsiteY49020" fmla="*/ 2674289 h 4608812"/>
              <a:gd name="connsiteX49021" fmla="*/ 8823210 w 12184637"/>
              <a:gd name="connsiteY49021" fmla="*/ 2666411 h 4608812"/>
              <a:gd name="connsiteX49022" fmla="*/ 8815332 w 12184637"/>
              <a:gd name="connsiteY49022" fmla="*/ 2666191 h 4608812"/>
              <a:gd name="connsiteX49023" fmla="*/ 8773441 w 12184637"/>
              <a:gd name="connsiteY49023" fmla="*/ 2705947 h 4608812"/>
              <a:gd name="connsiteX49024" fmla="*/ 8773220 w 12184637"/>
              <a:gd name="connsiteY49024" fmla="*/ 2713825 h 4608812"/>
              <a:gd name="connsiteX49025" fmla="*/ 8777269 w 12184637"/>
              <a:gd name="connsiteY49025" fmla="*/ 2715592 h 4608812"/>
              <a:gd name="connsiteX49026" fmla="*/ 8781097 w 12184637"/>
              <a:gd name="connsiteY49026" fmla="*/ 2714046 h 4608812"/>
              <a:gd name="connsiteX49027" fmla="*/ 8725438 w 12184637"/>
              <a:gd name="connsiteY49027" fmla="*/ 2749458 h 4608812"/>
              <a:gd name="connsiteX49028" fmla="*/ 8780287 w 12184637"/>
              <a:gd name="connsiteY49028" fmla="*/ 2714635 h 4608812"/>
              <a:gd name="connsiteX49029" fmla="*/ 8781980 w 12184637"/>
              <a:gd name="connsiteY49029" fmla="*/ 2706978 h 4608812"/>
              <a:gd name="connsiteX49030" fmla="*/ 8774324 w 12184637"/>
              <a:gd name="connsiteY49030" fmla="*/ 2705285 h 4608812"/>
              <a:gd name="connsiteX49031" fmla="*/ 8719474 w 12184637"/>
              <a:gd name="connsiteY49031" fmla="*/ 2740108 h 4608812"/>
              <a:gd name="connsiteX49032" fmla="*/ 8717781 w 12184637"/>
              <a:gd name="connsiteY49032" fmla="*/ 2747765 h 4608812"/>
              <a:gd name="connsiteX49033" fmla="*/ 8722493 w 12184637"/>
              <a:gd name="connsiteY49033" fmla="*/ 2750342 h 4608812"/>
              <a:gd name="connsiteX49034" fmla="*/ 8725438 w 12184637"/>
              <a:gd name="connsiteY49034" fmla="*/ 2749458 h 4608812"/>
              <a:gd name="connsiteX49035" fmla="*/ 8658883 w 12184637"/>
              <a:gd name="connsiteY49035" fmla="*/ 2796430 h 4608812"/>
              <a:gd name="connsiteX49036" fmla="*/ 8725659 w 12184637"/>
              <a:gd name="connsiteY49036" fmla="*/ 2749311 h 4608812"/>
              <a:gd name="connsiteX49037" fmla="*/ 8726984 w 12184637"/>
              <a:gd name="connsiteY49037" fmla="*/ 2741507 h 4608812"/>
              <a:gd name="connsiteX49038" fmla="*/ 8719180 w 12184637"/>
              <a:gd name="connsiteY49038" fmla="*/ 2740182 h 4608812"/>
              <a:gd name="connsiteX49039" fmla="*/ 8652404 w 12184637"/>
              <a:gd name="connsiteY49039" fmla="*/ 2787301 h 4608812"/>
              <a:gd name="connsiteX49040" fmla="*/ 8651079 w 12184637"/>
              <a:gd name="connsiteY49040" fmla="*/ 2795105 h 4608812"/>
              <a:gd name="connsiteX49041" fmla="*/ 8655644 w 12184637"/>
              <a:gd name="connsiteY49041" fmla="*/ 2797461 h 4608812"/>
              <a:gd name="connsiteX49042" fmla="*/ 8658883 w 12184637"/>
              <a:gd name="connsiteY49042" fmla="*/ 2796430 h 4608812"/>
              <a:gd name="connsiteX49043" fmla="*/ 8581578 w 12184637"/>
              <a:gd name="connsiteY49043" fmla="*/ 2878593 h 4608812"/>
              <a:gd name="connsiteX49044" fmla="*/ 8659766 w 12184637"/>
              <a:gd name="connsiteY49044" fmla="*/ 2795767 h 4608812"/>
              <a:gd name="connsiteX49045" fmla="*/ 8659545 w 12184637"/>
              <a:gd name="connsiteY49045" fmla="*/ 2787890 h 4608812"/>
              <a:gd name="connsiteX49046" fmla="*/ 8651668 w 12184637"/>
              <a:gd name="connsiteY49046" fmla="*/ 2788111 h 4608812"/>
              <a:gd name="connsiteX49047" fmla="*/ 8573480 w 12184637"/>
              <a:gd name="connsiteY49047" fmla="*/ 2870937 h 4608812"/>
              <a:gd name="connsiteX49048" fmla="*/ 8573701 w 12184637"/>
              <a:gd name="connsiteY49048" fmla="*/ 2878814 h 4608812"/>
              <a:gd name="connsiteX49049" fmla="*/ 8577603 w 12184637"/>
              <a:gd name="connsiteY49049" fmla="*/ 2880360 h 4608812"/>
              <a:gd name="connsiteX49050" fmla="*/ 8581578 w 12184637"/>
              <a:gd name="connsiteY49050" fmla="*/ 2878593 h 4608812"/>
              <a:gd name="connsiteX49051" fmla="*/ 8493525 w 12184637"/>
              <a:gd name="connsiteY49051" fmla="*/ 3018919 h 4608812"/>
              <a:gd name="connsiteX49052" fmla="*/ 8582241 w 12184637"/>
              <a:gd name="connsiteY49052" fmla="*/ 2877710 h 4608812"/>
              <a:gd name="connsiteX49053" fmla="*/ 8580474 w 12184637"/>
              <a:gd name="connsiteY49053" fmla="*/ 2870053 h 4608812"/>
              <a:gd name="connsiteX49054" fmla="*/ 8572818 w 12184637"/>
              <a:gd name="connsiteY49054" fmla="*/ 2871820 h 4608812"/>
              <a:gd name="connsiteX49055" fmla="*/ 8484101 w 12184637"/>
              <a:gd name="connsiteY49055" fmla="*/ 3013029 h 4608812"/>
              <a:gd name="connsiteX49056" fmla="*/ 8485868 w 12184637"/>
              <a:gd name="connsiteY49056" fmla="*/ 3020686 h 4608812"/>
              <a:gd name="connsiteX49057" fmla="*/ 8488887 w 12184637"/>
              <a:gd name="connsiteY49057" fmla="*/ 3021570 h 4608812"/>
              <a:gd name="connsiteX49058" fmla="*/ 8493525 w 12184637"/>
              <a:gd name="connsiteY49058" fmla="*/ 3018919 h 4608812"/>
              <a:gd name="connsiteX49059" fmla="*/ 8398993 w 12184637"/>
              <a:gd name="connsiteY49059" fmla="*/ 3191345 h 4608812"/>
              <a:gd name="connsiteX49060" fmla="*/ 8493673 w 12184637"/>
              <a:gd name="connsiteY49060" fmla="*/ 3018625 h 4608812"/>
              <a:gd name="connsiteX49061" fmla="*/ 8491464 w 12184637"/>
              <a:gd name="connsiteY49061" fmla="*/ 3011042 h 4608812"/>
              <a:gd name="connsiteX49062" fmla="*/ 8483880 w 12184637"/>
              <a:gd name="connsiteY49062" fmla="*/ 3013250 h 4608812"/>
              <a:gd name="connsiteX49063" fmla="*/ 8389201 w 12184637"/>
              <a:gd name="connsiteY49063" fmla="*/ 3185970 h 4608812"/>
              <a:gd name="connsiteX49064" fmla="*/ 8391410 w 12184637"/>
              <a:gd name="connsiteY49064" fmla="*/ 3193553 h 4608812"/>
              <a:gd name="connsiteX49065" fmla="*/ 8394134 w 12184637"/>
              <a:gd name="connsiteY49065" fmla="*/ 3194216 h 4608812"/>
              <a:gd name="connsiteX49066" fmla="*/ 8398993 w 12184637"/>
              <a:gd name="connsiteY49066" fmla="*/ 3191345 h 4608812"/>
              <a:gd name="connsiteX49067" fmla="*/ 8302768 w 12184637"/>
              <a:gd name="connsiteY49067" fmla="*/ 3369439 h 4608812"/>
              <a:gd name="connsiteX49068" fmla="*/ 8399067 w 12184637"/>
              <a:gd name="connsiteY49068" fmla="*/ 3191271 h 4608812"/>
              <a:gd name="connsiteX49069" fmla="*/ 8396784 w 12184637"/>
              <a:gd name="connsiteY49069" fmla="*/ 3183688 h 4608812"/>
              <a:gd name="connsiteX49070" fmla="*/ 8389201 w 12184637"/>
              <a:gd name="connsiteY49070" fmla="*/ 3185970 h 4608812"/>
              <a:gd name="connsiteX49071" fmla="*/ 8292902 w 12184637"/>
              <a:gd name="connsiteY49071" fmla="*/ 3364138 h 4608812"/>
              <a:gd name="connsiteX49072" fmla="*/ 8295184 w 12184637"/>
              <a:gd name="connsiteY49072" fmla="*/ 3371722 h 4608812"/>
              <a:gd name="connsiteX49073" fmla="*/ 8297908 w 12184637"/>
              <a:gd name="connsiteY49073" fmla="*/ 3372384 h 4608812"/>
              <a:gd name="connsiteX49074" fmla="*/ 8302768 w 12184637"/>
              <a:gd name="connsiteY49074" fmla="*/ 3369439 h 4608812"/>
              <a:gd name="connsiteX49075" fmla="*/ 8208824 w 12184637"/>
              <a:gd name="connsiteY49075" fmla="*/ 3545325 h 4608812"/>
              <a:gd name="connsiteX49076" fmla="*/ 8302768 w 12184637"/>
              <a:gd name="connsiteY49076" fmla="*/ 3369439 h 4608812"/>
              <a:gd name="connsiteX49077" fmla="*/ 8300486 w 12184637"/>
              <a:gd name="connsiteY49077" fmla="*/ 3361856 h 4608812"/>
              <a:gd name="connsiteX49078" fmla="*/ 8292902 w 12184637"/>
              <a:gd name="connsiteY49078" fmla="*/ 3364138 h 4608812"/>
              <a:gd name="connsiteX49079" fmla="*/ 8198959 w 12184637"/>
              <a:gd name="connsiteY49079" fmla="*/ 3540024 h 4608812"/>
              <a:gd name="connsiteX49080" fmla="*/ 8201241 w 12184637"/>
              <a:gd name="connsiteY49080" fmla="*/ 3547607 h 4608812"/>
              <a:gd name="connsiteX49081" fmla="*/ 8203892 w 12184637"/>
              <a:gd name="connsiteY49081" fmla="*/ 3548270 h 4608812"/>
              <a:gd name="connsiteX49082" fmla="*/ 8208824 w 12184637"/>
              <a:gd name="connsiteY49082" fmla="*/ 3545325 h 4608812"/>
              <a:gd name="connsiteX49083" fmla="*/ 8120845 w 12184637"/>
              <a:gd name="connsiteY49083" fmla="*/ 3711640 h 4608812"/>
              <a:gd name="connsiteX49084" fmla="*/ 8208751 w 12184637"/>
              <a:gd name="connsiteY49084" fmla="*/ 3545325 h 4608812"/>
              <a:gd name="connsiteX49085" fmla="*/ 8206469 w 12184637"/>
              <a:gd name="connsiteY49085" fmla="*/ 3537815 h 4608812"/>
              <a:gd name="connsiteX49086" fmla="*/ 8198959 w 12184637"/>
              <a:gd name="connsiteY49086" fmla="*/ 3540171 h 4608812"/>
              <a:gd name="connsiteX49087" fmla="*/ 8111052 w 12184637"/>
              <a:gd name="connsiteY49087" fmla="*/ 3706486 h 4608812"/>
              <a:gd name="connsiteX49088" fmla="*/ 8113335 w 12184637"/>
              <a:gd name="connsiteY49088" fmla="*/ 3713996 h 4608812"/>
              <a:gd name="connsiteX49089" fmla="*/ 8115986 w 12184637"/>
              <a:gd name="connsiteY49089" fmla="*/ 3714658 h 4608812"/>
              <a:gd name="connsiteX49090" fmla="*/ 8120845 w 12184637"/>
              <a:gd name="connsiteY49090" fmla="*/ 3711640 h 4608812"/>
              <a:gd name="connsiteX49091" fmla="*/ 8038166 w 12184637"/>
              <a:gd name="connsiteY49091" fmla="*/ 3863304 h 4608812"/>
              <a:gd name="connsiteX49092" fmla="*/ 8120845 w 12184637"/>
              <a:gd name="connsiteY49092" fmla="*/ 3711640 h 4608812"/>
              <a:gd name="connsiteX49093" fmla="*/ 8118636 w 12184637"/>
              <a:gd name="connsiteY49093" fmla="*/ 3704057 h 4608812"/>
              <a:gd name="connsiteX49094" fmla="*/ 8111052 w 12184637"/>
              <a:gd name="connsiteY49094" fmla="*/ 3706265 h 4608812"/>
              <a:gd name="connsiteX49095" fmla="*/ 8028374 w 12184637"/>
              <a:gd name="connsiteY49095" fmla="*/ 3857929 h 4608812"/>
              <a:gd name="connsiteX49096" fmla="*/ 8030583 w 12184637"/>
              <a:gd name="connsiteY49096" fmla="*/ 3865512 h 4608812"/>
              <a:gd name="connsiteX49097" fmla="*/ 8033307 w 12184637"/>
              <a:gd name="connsiteY49097" fmla="*/ 3866175 h 4608812"/>
              <a:gd name="connsiteX49098" fmla="*/ 8038166 w 12184637"/>
              <a:gd name="connsiteY49098" fmla="*/ 3863304 h 4608812"/>
              <a:gd name="connsiteX49099" fmla="*/ 7960052 w 12184637"/>
              <a:gd name="connsiteY49099" fmla="*/ 3995531 h 4608812"/>
              <a:gd name="connsiteX49100" fmla="*/ 8038093 w 12184637"/>
              <a:gd name="connsiteY49100" fmla="*/ 3863525 h 4608812"/>
              <a:gd name="connsiteX49101" fmla="*/ 8036105 w 12184637"/>
              <a:gd name="connsiteY49101" fmla="*/ 3855868 h 4608812"/>
              <a:gd name="connsiteX49102" fmla="*/ 8028447 w 12184637"/>
              <a:gd name="connsiteY49102" fmla="*/ 3857856 h 4608812"/>
              <a:gd name="connsiteX49103" fmla="*/ 7950407 w 12184637"/>
              <a:gd name="connsiteY49103" fmla="*/ 3989862 h 4608812"/>
              <a:gd name="connsiteX49104" fmla="*/ 7952395 w 12184637"/>
              <a:gd name="connsiteY49104" fmla="*/ 3997519 h 4608812"/>
              <a:gd name="connsiteX49105" fmla="*/ 7955266 w 12184637"/>
              <a:gd name="connsiteY49105" fmla="*/ 3998329 h 4608812"/>
              <a:gd name="connsiteX49106" fmla="*/ 7960052 w 12184637"/>
              <a:gd name="connsiteY49106" fmla="*/ 3995531 h 4608812"/>
              <a:gd name="connsiteX49107" fmla="*/ 7885913 w 12184637"/>
              <a:gd name="connsiteY49107" fmla="*/ 4103242 h 4608812"/>
              <a:gd name="connsiteX49108" fmla="*/ 7959905 w 12184637"/>
              <a:gd name="connsiteY49108" fmla="*/ 3995825 h 4608812"/>
              <a:gd name="connsiteX49109" fmla="*/ 7958432 w 12184637"/>
              <a:gd name="connsiteY49109" fmla="*/ 3988095 h 4608812"/>
              <a:gd name="connsiteX49110" fmla="*/ 7950702 w 12184637"/>
              <a:gd name="connsiteY49110" fmla="*/ 3989568 h 4608812"/>
              <a:gd name="connsiteX49111" fmla="*/ 7876710 w 12184637"/>
              <a:gd name="connsiteY49111" fmla="*/ 4096984 h 4608812"/>
              <a:gd name="connsiteX49112" fmla="*/ 7878183 w 12184637"/>
              <a:gd name="connsiteY49112" fmla="*/ 4104714 h 4608812"/>
              <a:gd name="connsiteX49113" fmla="*/ 7881348 w 12184637"/>
              <a:gd name="connsiteY49113" fmla="*/ 4105671 h 4608812"/>
              <a:gd name="connsiteX49114" fmla="*/ 7885913 w 12184637"/>
              <a:gd name="connsiteY49114" fmla="*/ 4103242 h 4608812"/>
              <a:gd name="connsiteX49115" fmla="*/ 7815014 w 12184637"/>
              <a:gd name="connsiteY49115" fmla="*/ 4181798 h 4608812"/>
              <a:gd name="connsiteX49116" fmla="*/ 7885472 w 12184637"/>
              <a:gd name="connsiteY49116" fmla="*/ 4103830 h 4608812"/>
              <a:gd name="connsiteX49117" fmla="*/ 7885103 w 12184637"/>
              <a:gd name="connsiteY49117" fmla="*/ 4095953 h 4608812"/>
              <a:gd name="connsiteX49118" fmla="*/ 7877226 w 12184637"/>
              <a:gd name="connsiteY49118" fmla="*/ 4096321 h 4608812"/>
              <a:gd name="connsiteX49119" fmla="*/ 7806768 w 12184637"/>
              <a:gd name="connsiteY49119" fmla="*/ 4174288 h 4608812"/>
              <a:gd name="connsiteX49120" fmla="*/ 7807137 w 12184637"/>
              <a:gd name="connsiteY49120" fmla="*/ 4182166 h 4608812"/>
              <a:gd name="connsiteX49121" fmla="*/ 7810891 w 12184637"/>
              <a:gd name="connsiteY49121" fmla="*/ 4183638 h 4608812"/>
              <a:gd name="connsiteX49122" fmla="*/ 7815014 w 12184637"/>
              <a:gd name="connsiteY49122" fmla="*/ 4181798 h 4608812"/>
              <a:gd name="connsiteX49123" fmla="*/ 7746545 w 12184637"/>
              <a:gd name="connsiteY49123" fmla="*/ 4235690 h 4608812"/>
              <a:gd name="connsiteX49124" fmla="*/ 7814352 w 12184637"/>
              <a:gd name="connsiteY49124" fmla="*/ 4182460 h 4608812"/>
              <a:gd name="connsiteX49125" fmla="*/ 7815309 w 12184637"/>
              <a:gd name="connsiteY49125" fmla="*/ 4174656 h 4608812"/>
              <a:gd name="connsiteX49126" fmla="*/ 7807504 w 12184637"/>
              <a:gd name="connsiteY49126" fmla="*/ 4173699 h 4608812"/>
              <a:gd name="connsiteX49127" fmla="*/ 7739698 w 12184637"/>
              <a:gd name="connsiteY49127" fmla="*/ 4226929 h 4608812"/>
              <a:gd name="connsiteX49128" fmla="*/ 7738740 w 12184637"/>
              <a:gd name="connsiteY49128" fmla="*/ 4234733 h 4608812"/>
              <a:gd name="connsiteX49129" fmla="*/ 7743158 w 12184637"/>
              <a:gd name="connsiteY49129" fmla="*/ 4236868 h 4608812"/>
              <a:gd name="connsiteX49130" fmla="*/ 7746545 w 12184637"/>
              <a:gd name="connsiteY49130" fmla="*/ 4235690 h 4608812"/>
              <a:gd name="connsiteX49131" fmla="*/ 7679547 w 12184637"/>
              <a:gd name="connsiteY49131" fmla="*/ 4269704 h 4608812"/>
              <a:gd name="connsiteX49132" fmla="*/ 7745588 w 12184637"/>
              <a:gd name="connsiteY49132" fmla="*/ 4236279 h 4608812"/>
              <a:gd name="connsiteX49133" fmla="*/ 7748017 w 12184637"/>
              <a:gd name="connsiteY49133" fmla="*/ 4228769 h 4608812"/>
              <a:gd name="connsiteX49134" fmla="*/ 7740507 w 12184637"/>
              <a:gd name="connsiteY49134" fmla="*/ 4226340 h 4608812"/>
              <a:gd name="connsiteX49135" fmla="*/ 7674467 w 12184637"/>
              <a:gd name="connsiteY49135" fmla="*/ 4259765 h 4608812"/>
              <a:gd name="connsiteX49136" fmla="*/ 7672038 w 12184637"/>
              <a:gd name="connsiteY49136" fmla="*/ 4267274 h 4608812"/>
              <a:gd name="connsiteX49137" fmla="*/ 7677044 w 12184637"/>
              <a:gd name="connsiteY49137" fmla="*/ 4270367 h 4608812"/>
              <a:gd name="connsiteX49138" fmla="*/ 7679547 w 12184637"/>
              <a:gd name="connsiteY49138" fmla="*/ 4269704 h 4608812"/>
              <a:gd name="connsiteX49139" fmla="*/ 7543344 w 12184637"/>
              <a:gd name="connsiteY49139" fmla="*/ 2835303 h 4608812"/>
              <a:gd name="connsiteX49140" fmla="*/ 7580819 w 12184637"/>
              <a:gd name="connsiteY49140" fmla="*/ 2810418 h 4608812"/>
              <a:gd name="connsiteX49141" fmla="*/ 7582365 w 12184637"/>
              <a:gd name="connsiteY49141" fmla="*/ 2802688 h 4608812"/>
              <a:gd name="connsiteX49142" fmla="*/ 7574634 w 12184637"/>
              <a:gd name="connsiteY49142" fmla="*/ 2801142 h 4608812"/>
              <a:gd name="connsiteX49143" fmla="*/ 7537160 w 12184637"/>
              <a:gd name="connsiteY49143" fmla="*/ 2826027 h 4608812"/>
              <a:gd name="connsiteX49144" fmla="*/ 7535614 w 12184637"/>
              <a:gd name="connsiteY49144" fmla="*/ 2833757 h 4608812"/>
              <a:gd name="connsiteX49145" fmla="*/ 7540326 w 12184637"/>
              <a:gd name="connsiteY49145" fmla="*/ 2836260 h 4608812"/>
              <a:gd name="connsiteX49146" fmla="*/ 7543344 w 12184637"/>
              <a:gd name="connsiteY49146" fmla="*/ 2835303 h 4608812"/>
              <a:gd name="connsiteX49147" fmla="*/ 7489820 w 12184637"/>
              <a:gd name="connsiteY49147" fmla="*/ 2851795 h 4608812"/>
              <a:gd name="connsiteX49148" fmla="*/ 7541872 w 12184637"/>
              <a:gd name="connsiteY49148" fmla="*/ 2836039 h 4608812"/>
              <a:gd name="connsiteX49149" fmla="*/ 7545553 w 12184637"/>
              <a:gd name="connsiteY49149" fmla="*/ 2829119 h 4608812"/>
              <a:gd name="connsiteX49150" fmla="*/ 7538633 w 12184637"/>
              <a:gd name="connsiteY49150" fmla="*/ 2825437 h 4608812"/>
              <a:gd name="connsiteX49151" fmla="*/ 7486581 w 12184637"/>
              <a:gd name="connsiteY49151" fmla="*/ 2841193 h 4608812"/>
              <a:gd name="connsiteX49152" fmla="*/ 7482900 w 12184637"/>
              <a:gd name="connsiteY49152" fmla="*/ 2848113 h 4608812"/>
              <a:gd name="connsiteX49153" fmla="*/ 7488274 w 12184637"/>
              <a:gd name="connsiteY49153" fmla="*/ 2852089 h 4608812"/>
              <a:gd name="connsiteX49154" fmla="*/ 7489820 w 12184637"/>
              <a:gd name="connsiteY49154" fmla="*/ 2851795 h 4608812"/>
              <a:gd name="connsiteX49155" fmla="*/ 7420983 w 12184637"/>
              <a:gd name="connsiteY49155" fmla="*/ 2861513 h 4608812"/>
              <a:gd name="connsiteX49156" fmla="*/ 7489011 w 12184637"/>
              <a:gd name="connsiteY49156" fmla="*/ 2851942 h 4608812"/>
              <a:gd name="connsiteX49157" fmla="*/ 7493723 w 12184637"/>
              <a:gd name="connsiteY49157" fmla="*/ 2845610 h 4608812"/>
              <a:gd name="connsiteX49158" fmla="*/ 7487391 w 12184637"/>
              <a:gd name="connsiteY49158" fmla="*/ 2840898 h 4608812"/>
              <a:gd name="connsiteX49159" fmla="*/ 7419363 w 12184637"/>
              <a:gd name="connsiteY49159" fmla="*/ 2850469 h 4608812"/>
              <a:gd name="connsiteX49160" fmla="*/ 7414651 w 12184637"/>
              <a:gd name="connsiteY49160" fmla="*/ 2856801 h 4608812"/>
              <a:gd name="connsiteX49161" fmla="*/ 7420173 w 12184637"/>
              <a:gd name="connsiteY49161" fmla="*/ 2861586 h 4608812"/>
              <a:gd name="connsiteX49162" fmla="*/ 7420983 w 12184637"/>
              <a:gd name="connsiteY49162" fmla="*/ 2861513 h 4608812"/>
              <a:gd name="connsiteX49163" fmla="*/ 7335433 w 12184637"/>
              <a:gd name="connsiteY49163" fmla="*/ 2867771 h 4608812"/>
              <a:gd name="connsiteX49164" fmla="*/ 7420688 w 12184637"/>
              <a:gd name="connsiteY49164" fmla="*/ 2861513 h 4608812"/>
              <a:gd name="connsiteX49165" fmla="*/ 7425842 w 12184637"/>
              <a:gd name="connsiteY49165" fmla="*/ 2855549 h 4608812"/>
              <a:gd name="connsiteX49166" fmla="*/ 7419878 w 12184637"/>
              <a:gd name="connsiteY49166" fmla="*/ 2850396 h 4608812"/>
              <a:gd name="connsiteX49167" fmla="*/ 7334623 w 12184637"/>
              <a:gd name="connsiteY49167" fmla="*/ 2856654 h 4608812"/>
              <a:gd name="connsiteX49168" fmla="*/ 7329469 w 12184637"/>
              <a:gd name="connsiteY49168" fmla="*/ 2862617 h 4608812"/>
              <a:gd name="connsiteX49169" fmla="*/ 7335064 w 12184637"/>
              <a:gd name="connsiteY49169" fmla="*/ 2867771 h 4608812"/>
              <a:gd name="connsiteX49170" fmla="*/ 7335433 w 12184637"/>
              <a:gd name="connsiteY49170" fmla="*/ 2867771 h 4608812"/>
              <a:gd name="connsiteX49171" fmla="*/ 7340586 w 12184637"/>
              <a:gd name="connsiteY49171" fmla="*/ 2862249 h 4608812"/>
              <a:gd name="connsiteX49172" fmla="*/ 7335064 w 12184637"/>
              <a:gd name="connsiteY49172" fmla="*/ 2856654 h 4608812"/>
              <a:gd name="connsiteX49173" fmla="*/ 7236851 w 12184637"/>
              <a:gd name="connsiteY49173" fmla="*/ 2855991 h 4608812"/>
              <a:gd name="connsiteX49174" fmla="*/ 7231256 w 12184637"/>
              <a:gd name="connsiteY49174" fmla="*/ 2861513 h 4608812"/>
              <a:gd name="connsiteX49175" fmla="*/ 7236778 w 12184637"/>
              <a:gd name="connsiteY49175" fmla="*/ 2867108 h 4608812"/>
              <a:gd name="connsiteX49176" fmla="*/ 7334991 w 12184637"/>
              <a:gd name="connsiteY49176" fmla="*/ 2867771 h 4608812"/>
              <a:gd name="connsiteX49177" fmla="*/ 7335064 w 12184637"/>
              <a:gd name="connsiteY49177" fmla="*/ 2867771 h 4608812"/>
              <a:gd name="connsiteX49178" fmla="*/ 7340586 w 12184637"/>
              <a:gd name="connsiteY49178" fmla="*/ 2862249 h 4608812"/>
              <a:gd name="connsiteX49179" fmla="*/ 7242299 w 12184637"/>
              <a:gd name="connsiteY49179" fmla="*/ 2862102 h 4608812"/>
              <a:gd name="connsiteX49180" fmla="*/ 7237367 w 12184637"/>
              <a:gd name="connsiteY49180" fmla="*/ 2855991 h 4608812"/>
              <a:gd name="connsiteX49181" fmla="*/ 7130466 w 12184637"/>
              <a:gd name="connsiteY49181" fmla="*/ 2844727 h 4608812"/>
              <a:gd name="connsiteX49182" fmla="*/ 7124355 w 12184637"/>
              <a:gd name="connsiteY49182" fmla="*/ 2849659 h 4608812"/>
              <a:gd name="connsiteX49183" fmla="*/ 7129288 w 12184637"/>
              <a:gd name="connsiteY49183" fmla="*/ 2855770 h 4608812"/>
              <a:gd name="connsiteX49184" fmla="*/ 7236188 w 12184637"/>
              <a:gd name="connsiteY49184" fmla="*/ 2867035 h 4608812"/>
              <a:gd name="connsiteX49185" fmla="*/ 7236851 w 12184637"/>
              <a:gd name="connsiteY49185" fmla="*/ 2867035 h 4608812"/>
              <a:gd name="connsiteX49186" fmla="*/ 7242299 w 12184637"/>
              <a:gd name="connsiteY49186" fmla="*/ 2862102 h 4608812"/>
              <a:gd name="connsiteX49187" fmla="*/ 7135325 w 12184637"/>
              <a:gd name="connsiteY49187" fmla="*/ 2851206 h 4608812"/>
              <a:gd name="connsiteX49188" fmla="*/ 7130760 w 12184637"/>
              <a:gd name="connsiteY49188" fmla="*/ 2844800 h 4608812"/>
              <a:gd name="connsiteX49189" fmla="*/ 7024227 w 12184637"/>
              <a:gd name="connsiteY49189" fmla="*/ 2826615 h 4608812"/>
              <a:gd name="connsiteX49190" fmla="*/ 7017822 w 12184637"/>
              <a:gd name="connsiteY49190" fmla="*/ 2831180 h 4608812"/>
              <a:gd name="connsiteX49191" fmla="*/ 7022387 w 12184637"/>
              <a:gd name="connsiteY49191" fmla="*/ 2837585 h 4608812"/>
              <a:gd name="connsiteX49192" fmla="*/ 7128919 w 12184637"/>
              <a:gd name="connsiteY49192" fmla="*/ 2855770 h 4608812"/>
              <a:gd name="connsiteX49193" fmla="*/ 7129877 w 12184637"/>
              <a:gd name="connsiteY49193" fmla="*/ 2855844 h 4608812"/>
              <a:gd name="connsiteX49194" fmla="*/ 7135325 w 12184637"/>
              <a:gd name="connsiteY49194" fmla="*/ 2851206 h 4608812"/>
              <a:gd name="connsiteX49195" fmla="*/ 7028718 w 12184637"/>
              <a:gd name="connsiteY49195" fmla="*/ 2833241 h 4608812"/>
              <a:gd name="connsiteX49196" fmla="*/ 7024448 w 12184637"/>
              <a:gd name="connsiteY49196" fmla="*/ 2826615 h 4608812"/>
              <a:gd name="connsiteX49197" fmla="*/ 6927413 w 12184637"/>
              <a:gd name="connsiteY49197" fmla="*/ 2805118 h 4608812"/>
              <a:gd name="connsiteX49198" fmla="*/ 6920787 w 12184637"/>
              <a:gd name="connsiteY49198" fmla="*/ 2809388 h 4608812"/>
              <a:gd name="connsiteX49199" fmla="*/ 6925057 w 12184637"/>
              <a:gd name="connsiteY49199" fmla="*/ 2816014 h 4608812"/>
              <a:gd name="connsiteX49200" fmla="*/ 7022093 w 12184637"/>
              <a:gd name="connsiteY49200" fmla="*/ 2837512 h 4608812"/>
              <a:gd name="connsiteX49201" fmla="*/ 7023344 w 12184637"/>
              <a:gd name="connsiteY49201" fmla="*/ 2837659 h 4608812"/>
              <a:gd name="connsiteX49202" fmla="*/ 7028718 w 12184637"/>
              <a:gd name="connsiteY49202" fmla="*/ 2833241 h 4608812"/>
              <a:gd name="connsiteX49203" fmla="*/ 6931462 w 12184637"/>
              <a:gd name="connsiteY49203" fmla="*/ 2812406 h 4608812"/>
              <a:gd name="connsiteX49204" fmla="*/ 6928002 w 12184637"/>
              <a:gd name="connsiteY49204" fmla="*/ 2805338 h 4608812"/>
              <a:gd name="connsiteX49205" fmla="*/ 6850329 w 12184637"/>
              <a:gd name="connsiteY49205" fmla="*/ 2778539 h 4608812"/>
              <a:gd name="connsiteX49206" fmla="*/ 6843261 w 12184637"/>
              <a:gd name="connsiteY49206" fmla="*/ 2782000 h 4608812"/>
              <a:gd name="connsiteX49207" fmla="*/ 6846722 w 12184637"/>
              <a:gd name="connsiteY49207" fmla="*/ 2789068 h 4608812"/>
              <a:gd name="connsiteX49208" fmla="*/ 6924394 w 12184637"/>
              <a:gd name="connsiteY49208" fmla="*/ 2815866 h 4608812"/>
              <a:gd name="connsiteX49209" fmla="*/ 6926235 w 12184637"/>
              <a:gd name="connsiteY49209" fmla="*/ 2816161 h 4608812"/>
              <a:gd name="connsiteX49210" fmla="*/ 6931462 w 12184637"/>
              <a:gd name="connsiteY49210" fmla="*/ 2812406 h 4608812"/>
              <a:gd name="connsiteX49211" fmla="*/ 6853054 w 12184637"/>
              <a:gd name="connsiteY49211" fmla="*/ 2787006 h 4608812"/>
              <a:gd name="connsiteX49212" fmla="*/ 6851728 w 12184637"/>
              <a:gd name="connsiteY49212" fmla="*/ 2779276 h 4608812"/>
              <a:gd name="connsiteX49213" fmla="*/ 6803064 w 12184637"/>
              <a:gd name="connsiteY49213" fmla="*/ 2744967 h 4608812"/>
              <a:gd name="connsiteX49214" fmla="*/ 6795333 w 12184637"/>
              <a:gd name="connsiteY49214" fmla="*/ 2746292 h 4608812"/>
              <a:gd name="connsiteX49215" fmla="*/ 6796658 w 12184637"/>
              <a:gd name="connsiteY49215" fmla="*/ 2754023 h 4608812"/>
              <a:gd name="connsiteX49216" fmla="*/ 6845323 w 12184637"/>
              <a:gd name="connsiteY49216" fmla="*/ 2788331 h 4608812"/>
              <a:gd name="connsiteX49217" fmla="*/ 6848563 w 12184637"/>
              <a:gd name="connsiteY49217" fmla="*/ 2789362 h 4608812"/>
              <a:gd name="connsiteX49218" fmla="*/ 6853054 w 12184637"/>
              <a:gd name="connsiteY49218" fmla="*/ 2787006 h 4608812"/>
              <a:gd name="connsiteX49219" fmla="*/ 6803137 w 12184637"/>
              <a:gd name="connsiteY49219" fmla="*/ 2753949 h 4608812"/>
              <a:gd name="connsiteX49220" fmla="*/ 6804315 w 12184637"/>
              <a:gd name="connsiteY49220" fmla="*/ 2746145 h 4608812"/>
              <a:gd name="connsiteX49221" fmla="*/ 6772951 w 12184637"/>
              <a:gd name="connsiteY49221" fmla="*/ 2703665 h 4608812"/>
              <a:gd name="connsiteX49222" fmla="*/ 6765147 w 12184637"/>
              <a:gd name="connsiteY49222" fmla="*/ 2702487 h 4608812"/>
              <a:gd name="connsiteX49223" fmla="*/ 6763969 w 12184637"/>
              <a:gd name="connsiteY49223" fmla="*/ 2710291 h 4608812"/>
              <a:gd name="connsiteX49224" fmla="*/ 6795333 w 12184637"/>
              <a:gd name="connsiteY49224" fmla="*/ 2752771 h 4608812"/>
              <a:gd name="connsiteX49225" fmla="*/ 6799824 w 12184637"/>
              <a:gd name="connsiteY49225" fmla="*/ 2755054 h 4608812"/>
              <a:gd name="connsiteX49226" fmla="*/ 6803137 w 12184637"/>
              <a:gd name="connsiteY49226" fmla="*/ 2753949 h 4608812"/>
              <a:gd name="connsiteX49227" fmla="*/ 6771037 w 12184637"/>
              <a:gd name="connsiteY49227" fmla="*/ 2711984 h 4608812"/>
              <a:gd name="connsiteX49228" fmla="*/ 6773541 w 12184637"/>
              <a:gd name="connsiteY49228" fmla="*/ 2704475 h 4608812"/>
              <a:gd name="connsiteX49229" fmla="*/ 6747699 w 12184637"/>
              <a:gd name="connsiteY49229" fmla="*/ 2653233 h 4608812"/>
              <a:gd name="connsiteX49230" fmla="*/ 6740189 w 12184637"/>
              <a:gd name="connsiteY49230" fmla="*/ 2650730 h 4608812"/>
              <a:gd name="connsiteX49231" fmla="*/ 6737686 w 12184637"/>
              <a:gd name="connsiteY49231" fmla="*/ 2658239 h 4608812"/>
              <a:gd name="connsiteX49232" fmla="*/ 6763527 w 12184637"/>
              <a:gd name="connsiteY49232" fmla="*/ 2709481 h 4608812"/>
              <a:gd name="connsiteX49233" fmla="*/ 6768534 w 12184637"/>
              <a:gd name="connsiteY49233" fmla="*/ 2712573 h 4608812"/>
              <a:gd name="connsiteX49234" fmla="*/ 6771037 w 12184637"/>
              <a:gd name="connsiteY49234" fmla="*/ 2711984 h 4608812"/>
              <a:gd name="connsiteX49235" fmla="*/ 6744607 w 12184637"/>
              <a:gd name="connsiteY49235" fmla="*/ 2660963 h 4608812"/>
              <a:gd name="connsiteX49236" fmla="*/ 6747846 w 12184637"/>
              <a:gd name="connsiteY49236" fmla="*/ 2653748 h 4608812"/>
              <a:gd name="connsiteX49237" fmla="*/ 6724139 w 12184637"/>
              <a:gd name="connsiteY49237" fmla="*/ 2590653 h 4608812"/>
              <a:gd name="connsiteX49238" fmla="*/ 6716924 w 12184637"/>
              <a:gd name="connsiteY49238" fmla="*/ 2587414 h 4608812"/>
              <a:gd name="connsiteX49239" fmla="*/ 6713685 w 12184637"/>
              <a:gd name="connsiteY49239" fmla="*/ 2594629 h 4608812"/>
              <a:gd name="connsiteX49240" fmla="*/ 6737391 w 12184637"/>
              <a:gd name="connsiteY49240" fmla="*/ 2657724 h 4608812"/>
              <a:gd name="connsiteX49241" fmla="*/ 6742619 w 12184637"/>
              <a:gd name="connsiteY49241" fmla="*/ 2661331 h 4608812"/>
              <a:gd name="connsiteX49242" fmla="*/ 6744607 w 12184637"/>
              <a:gd name="connsiteY49242" fmla="*/ 2660963 h 4608812"/>
              <a:gd name="connsiteX49243" fmla="*/ 6720679 w 12184637"/>
              <a:gd name="connsiteY49243" fmla="*/ 2597942 h 4608812"/>
              <a:gd name="connsiteX49244" fmla="*/ 6724287 w 12184637"/>
              <a:gd name="connsiteY49244" fmla="*/ 2590948 h 4608812"/>
              <a:gd name="connsiteX49245" fmla="*/ 6699255 w 12184637"/>
              <a:gd name="connsiteY49245" fmla="*/ 2512907 h 4608812"/>
              <a:gd name="connsiteX49246" fmla="*/ 6692260 w 12184637"/>
              <a:gd name="connsiteY49246" fmla="*/ 2509299 h 4608812"/>
              <a:gd name="connsiteX49247" fmla="*/ 6688653 w 12184637"/>
              <a:gd name="connsiteY49247" fmla="*/ 2516294 h 4608812"/>
              <a:gd name="connsiteX49248" fmla="*/ 6713685 w 12184637"/>
              <a:gd name="connsiteY49248" fmla="*/ 2594334 h 4608812"/>
              <a:gd name="connsiteX49249" fmla="*/ 6719059 w 12184637"/>
              <a:gd name="connsiteY49249" fmla="*/ 2598236 h 4608812"/>
              <a:gd name="connsiteX49250" fmla="*/ 6720679 w 12184637"/>
              <a:gd name="connsiteY49250" fmla="*/ 2597942 h 4608812"/>
              <a:gd name="connsiteX49251" fmla="*/ 6695353 w 12184637"/>
              <a:gd name="connsiteY49251" fmla="*/ 2519901 h 4608812"/>
              <a:gd name="connsiteX49252" fmla="*/ 6699255 w 12184637"/>
              <a:gd name="connsiteY49252" fmla="*/ 2513054 h 4608812"/>
              <a:gd name="connsiteX49253" fmla="*/ 6675548 w 12184637"/>
              <a:gd name="connsiteY49253" fmla="*/ 2425516 h 4608812"/>
              <a:gd name="connsiteX49254" fmla="*/ 6668701 w 12184637"/>
              <a:gd name="connsiteY49254" fmla="*/ 2421614 h 4608812"/>
              <a:gd name="connsiteX49255" fmla="*/ 6664799 w 12184637"/>
              <a:gd name="connsiteY49255" fmla="*/ 2428461 h 4608812"/>
              <a:gd name="connsiteX49256" fmla="*/ 6688505 w 12184637"/>
              <a:gd name="connsiteY49256" fmla="*/ 2515999 h 4608812"/>
              <a:gd name="connsiteX49257" fmla="*/ 6693954 w 12184637"/>
              <a:gd name="connsiteY49257" fmla="*/ 2520122 h 4608812"/>
              <a:gd name="connsiteX49258" fmla="*/ 6695353 w 12184637"/>
              <a:gd name="connsiteY49258" fmla="*/ 2519901 h 4608812"/>
              <a:gd name="connsiteX49259" fmla="*/ 6671352 w 12184637"/>
              <a:gd name="connsiteY49259" fmla="*/ 2432437 h 4608812"/>
              <a:gd name="connsiteX49260" fmla="*/ 6675621 w 12184637"/>
              <a:gd name="connsiteY49260" fmla="*/ 2425811 h 4608812"/>
              <a:gd name="connsiteX49261" fmla="*/ 6655964 w 12184637"/>
              <a:gd name="connsiteY49261" fmla="*/ 2334297 h 4608812"/>
              <a:gd name="connsiteX49262" fmla="*/ 6649338 w 12184637"/>
              <a:gd name="connsiteY49262" fmla="*/ 2330027 h 4608812"/>
              <a:gd name="connsiteX49263" fmla="*/ 6645068 w 12184637"/>
              <a:gd name="connsiteY49263" fmla="*/ 2336653 h 4608812"/>
              <a:gd name="connsiteX49264" fmla="*/ 6664725 w 12184637"/>
              <a:gd name="connsiteY49264" fmla="*/ 2428167 h 4608812"/>
              <a:gd name="connsiteX49265" fmla="*/ 6670173 w 12184637"/>
              <a:gd name="connsiteY49265" fmla="*/ 2432584 h 4608812"/>
              <a:gd name="connsiteX49266" fmla="*/ 6671352 w 12184637"/>
              <a:gd name="connsiteY49266" fmla="*/ 2432437 h 4608812"/>
              <a:gd name="connsiteX49267" fmla="*/ 6651399 w 12184637"/>
              <a:gd name="connsiteY49267" fmla="*/ 2340997 h 4608812"/>
              <a:gd name="connsiteX49268" fmla="*/ 6656111 w 12184637"/>
              <a:gd name="connsiteY49268" fmla="*/ 2334665 h 4608812"/>
              <a:gd name="connsiteX49269" fmla="*/ 6643154 w 12184637"/>
              <a:gd name="connsiteY49269" fmla="*/ 2244550 h 4608812"/>
              <a:gd name="connsiteX49270" fmla="*/ 6636822 w 12184637"/>
              <a:gd name="connsiteY49270" fmla="*/ 2239839 h 4608812"/>
              <a:gd name="connsiteX49271" fmla="*/ 6632110 w 12184637"/>
              <a:gd name="connsiteY49271" fmla="*/ 2246170 h 4608812"/>
              <a:gd name="connsiteX49272" fmla="*/ 6645068 w 12184637"/>
              <a:gd name="connsiteY49272" fmla="*/ 2336285 h 4608812"/>
              <a:gd name="connsiteX49273" fmla="*/ 6650590 w 12184637"/>
              <a:gd name="connsiteY49273" fmla="*/ 2341071 h 4608812"/>
              <a:gd name="connsiteX49274" fmla="*/ 6651399 w 12184637"/>
              <a:gd name="connsiteY49274" fmla="*/ 2340997 h 4608812"/>
              <a:gd name="connsiteX49275" fmla="*/ 6637926 w 12184637"/>
              <a:gd name="connsiteY49275" fmla="*/ 2250956 h 4608812"/>
              <a:gd name="connsiteX49276" fmla="*/ 6643227 w 12184637"/>
              <a:gd name="connsiteY49276" fmla="*/ 2245140 h 4608812"/>
              <a:gd name="connsiteX49277" fmla="*/ 6639546 w 12184637"/>
              <a:gd name="connsiteY49277" fmla="*/ 2161724 h 4608812"/>
              <a:gd name="connsiteX49278" fmla="*/ 6633730 w 12184637"/>
              <a:gd name="connsiteY49278" fmla="*/ 2156423 h 4608812"/>
              <a:gd name="connsiteX49279" fmla="*/ 6628429 w 12184637"/>
              <a:gd name="connsiteY49279" fmla="*/ 2162240 h 4608812"/>
              <a:gd name="connsiteX49280" fmla="*/ 6632110 w 12184637"/>
              <a:gd name="connsiteY49280" fmla="*/ 2245655 h 4608812"/>
              <a:gd name="connsiteX49281" fmla="*/ 6637706 w 12184637"/>
              <a:gd name="connsiteY49281" fmla="*/ 2250956 h 4608812"/>
              <a:gd name="connsiteX49282" fmla="*/ 6637926 w 12184637"/>
              <a:gd name="connsiteY49282" fmla="*/ 2250956 h 4608812"/>
              <a:gd name="connsiteX49283" fmla="*/ 6639473 w 12184637"/>
              <a:gd name="connsiteY49283" fmla="*/ 2162461 h 4608812"/>
              <a:gd name="connsiteX49284" fmla="*/ 6645878 w 12184637"/>
              <a:gd name="connsiteY49284" fmla="*/ 2089647 h 4608812"/>
              <a:gd name="connsiteX49285" fmla="*/ 6640798 w 12184637"/>
              <a:gd name="connsiteY49285" fmla="*/ 2083610 h 4608812"/>
              <a:gd name="connsiteX49286" fmla="*/ 6634761 w 12184637"/>
              <a:gd name="connsiteY49286" fmla="*/ 2088690 h 4608812"/>
              <a:gd name="connsiteX49287" fmla="*/ 6628355 w 12184637"/>
              <a:gd name="connsiteY49287" fmla="*/ 2161503 h 4608812"/>
              <a:gd name="connsiteX49288" fmla="*/ 6633435 w 12184637"/>
              <a:gd name="connsiteY49288" fmla="*/ 2167541 h 4608812"/>
              <a:gd name="connsiteX49289" fmla="*/ 6633951 w 12184637"/>
              <a:gd name="connsiteY49289" fmla="*/ 2167541 h 4608812"/>
              <a:gd name="connsiteX49290" fmla="*/ 6639473 w 12184637"/>
              <a:gd name="connsiteY49290" fmla="*/ 2162461 h 4608812"/>
              <a:gd name="connsiteX49291" fmla="*/ 6645657 w 12184637"/>
              <a:gd name="connsiteY49291" fmla="*/ 2090678 h 4608812"/>
              <a:gd name="connsiteX49292" fmla="*/ 6663032 w 12184637"/>
              <a:gd name="connsiteY49292" fmla="*/ 2032295 h 4608812"/>
              <a:gd name="connsiteX49293" fmla="*/ 6659277 w 12184637"/>
              <a:gd name="connsiteY49293" fmla="*/ 2025374 h 4608812"/>
              <a:gd name="connsiteX49294" fmla="*/ 6652357 w 12184637"/>
              <a:gd name="connsiteY49294" fmla="*/ 2029129 h 4608812"/>
              <a:gd name="connsiteX49295" fmla="*/ 6634982 w 12184637"/>
              <a:gd name="connsiteY49295" fmla="*/ 2087512 h 4608812"/>
              <a:gd name="connsiteX49296" fmla="*/ 6638737 w 12184637"/>
              <a:gd name="connsiteY49296" fmla="*/ 2094433 h 4608812"/>
              <a:gd name="connsiteX49297" fmla="*/ 6640356 w 12184637"/>
              <a:gd name="connsiteY49297" fmla="*/ 2094654 h 4608812"/>
              <a:gd name="connsiteX49298" fmla="*/ 6645657 w 12184637"/>
              <a:gd name="connsiteY49298" fmla="*/ 2090678 h 4608812"/>
              <a:gd name="connsiteX49299" fmla="*/ 6662075 w 12184637"/>
              <a:gd name="connsiteY49299" fmla="*/ 2034135 h 4608812"/>
              <a:gd name="connsiteX49300" fmla="*/ 6697929 w 12184637"/>
              <a:gd name="connsiteY49300" fmla="*/ 1988268 h 4608812"/>
              <a:gd name="connsiteX49301" fmla="*/ 6696972 w 12184637"/>
              <a:gd name="connsiteY49301" fmla="*/ 1980464 h 4608812"/>
              <a:gd name="connsiteX49302" fmla="*/ 6689168 w 12184637"/>
              <a:gd name="connsiteY49302" fmla="*/ 1981421 h 4608812"/>
              <a:gd name="connsiteX49303" fmla="*/ 6653314 w 12184637"/>
              <a:gd name="connsiteY49303" fmla="*/ 2027288 h 4608812"/>
              <a:gd name="connsiteX49304" fmla="*/ 6654271 w 12184637"/>
              <a:gd name="connsiteY49304" fmla="*/ 2035093 h 4608812"/>
              <a:gd name="connsiteX49305" fmla="*/ 6657731 w 12184637"/>
              <a:gd name="connsiteY49305" fmla="*/ 2036270 h 4608812"/>
              <a:gd name="connsiteX49306" fmla="*/ 6662075 w 12184637"/>
              <a:gd name="connsiteY49306" fmla="*/ 2034135 h 4608812"/>
              <a:gd name="connsiteX49307" fmla="*/ 6748656 w 12184637"/>
              <a:gd name="connsiteY49307" fmla="*/ 1988636 h 4608812"/>
              <a:gd name="connsiteX49308" fmla="*/ 6743502 w 12184637"/>
              <a:gd name="connsiteY49308" fmla="*/ 1982673 h 4608812"/>
              <a:gd name="connsiteX49309" fmla="*/ 6693954 w 12184637"/>
              <a:gd name="connsiteY49309" fmla="*/ 1979286 h 4608812"/>
              <a:gd name="connsiteX49310" fmla="*/ 6687990 w 12184637"/>
              <a:gd name="connsiteY49310" fmla="*/ 1984440 h 4608812"/>
              <a:gd name="connsiteX49311" fmla="*/ 6693144 w 12184637"/>
              <a:gd name="connsiteY49311" fmla="*/ 1990403 h 4608812"/>
              <a:gd name="connsiteX49312" fmla="*/ 6742692 w 12184637"/>
              <a:gd name="connsiteY49312" fmla="*/ 1993790 h 4608812"/>
              <a:gd name="connsiteX49313" fmla="*/ 6743134 w 12184637"/>
              <a:gd name="connsiteY49313" fmla="*/ 1993790 h 4608812"/>
              <a:gd name="connsiteX49314" fmla="*/ 6748656 w 12184637"/>
              <a:gd name="connsiteY49314" fmla="*/ 1988636 h 4608812"/>
              <a:gd name="connsiteX49315" fmla="*/ 6745195 w 12184637"/>
              <a:gd name="connsiteY49315" fmla="*/ 1993422 h 4608812"/>
              <a:gd name="connsiteX49316" fmla="*/ 6801885 w 12184637"/>
              <a:gd name="connsiteY49316" fmla="*/ 1971187 h 4608812"/>
              <a:gd name="connsiteX49317" fmla="*/ 6805051 w 12184637"/>
              <a:gd name="connsiteY49317" fmla="*/ 1963972 h 4608812"/>
              <a:gd name="connsiteX49318" fmla="*/ 6797836 w 12184637"/>
              <a:gd name="connsiteY49318" fmla="*/ 1960807 h 4608812"/>
              <a:gd name="connsiteX49319" fmla="*/ 6741146 w 12184637"/>
              <a:gd name="connsiteY49319" fmla="*/ 1983041 h 4608812"/>
              <a:gd name="connsiteX49320" fmla="*/ 6737980 w 12184637"/>
              <a:gd name="connsiteY49320" fmla="*/ 1990256 h 4608812"/>
              <a:gd name="connsiteX49321" fmla="*/ 6743208 w 12184637"/>
              <a:gd name="connsiteY49321" fmla="*/ 1993790 h 4608812"/>
              <a:gd name="connsiteX49322" fmla="*/ 6745195 w 12184637"/>
              <a:gd name="connsiteY49322" fmla="*/ 1993422 h 4608812"/>
              <a:gd name="connsiteX49323" fmla="*/ 6801076 w 12184637"/>
              <a:gd name="connsiteY49323" fmla="*/ 1971408 h 4608812"/>
              <a:gd name="connsiteX49324" fmla="*/ 6882429 w 12184637"/>
              <a:gd name="connsiteY49324" fmla="*/ 1951824 h 4608812"/>
              <a:gd name="connsiteX49325" fmla="*/ 6886552 w 12184637"/>
              <a:gd name="connsiteY49325" fmla="*/ 1945125 h 4608812"/>
              <a:gd name="connsiteX49326" fmla="*/ 6879852 w 12184637"/>
              <a:gd name="connsiteY49326" fmla="*/ 1941002 h 4608812"/>
              <a:gd name="connsiteX49327" fmla="*/ 6798498 w 12184637"/>
              <a:gd name="connsiteY49327" fmla="*/ 1960586 h 4608812"/>
              <a:gd name="connsiteX49328" fmla="*/ 6794376 w 12184637"/>
              <a:gd name="connsiteY49328" fmla="*/ 1967285 h 4608812"/>
              <a:gd name="connsiteX49329" fmla="*/ 6799824 w 12184637"/>
              <a:gd name="connsiteY49329" fmla="*/ 1971556 h 4608812"/>
              <a:gd name="connsiteX49330" fmla="*/ 6801076 w 12184637"/>
              <a:gd name="connsiteY49330" fmla="*/ 1971408 h 4608812"/>
              <a:gd name="connsiteX49331" fmla="*/ 7678516 w 12184637"/>
              <a:gd name="connsiteY49331" fmla="*/ 2547952 h 4608812"/>
              <a:gd name="connsiteX49332" fmla="*/ 7678737 w 12184637"/>
              <a:gd name="connsiteY49332" fmla="*/ 2540074 h 4608812"/>
              <a:gd name="connsiteX49333" fmla="*/ 7648183 w 12184637"/>
              <a:gd name="connsiteY49333" fmla="*/ 2507680 h 4608812"/>
              <a:gd name="connsiteX49334" fmla="*/ 7640306 w 12184637"/>
              <a:gd name="connsiteY49334" fmla="*/ 2507459 h 4608812"/>
              <a:gd name="connsiteX49335" fmla="*/ 7640085 w 12184637"/>
              <a:gd name="connsiteY49335" fmla="*/ 2515337 h 4608812"/>
              <a:gd name="connsiteX49336" fmla="*/ 7670639 w 12184637"/>
              <a:gd name="connsiteY49336" fmla="*/ 2547731 h 4608812"/>
              <a:gd name="connsiteX49337" fmla="*/ 7674762 w 12184637"/>
              <a:gd name="connsiteY49337" fmla="*/ 2549498 h 4608812"/>
              <a:gd name="connsiteX49338" fmla="*/ 7678516 w 12184637"/>
              <a:gd name="connsiteY49338" fmla="*/ 2547952 h 4608812"/>
              <a:gd name="connsiteX49339" fmla="*/ 7725268 w 12184637"/>
              <a:gd name="connsiteY49339" fmla="*/ 2585352 h 4608812"/>
              <a:gd name="connsiteX49340" fmla="*/ 7724531 w 12184637"/>
              <a:gd name="connsiteY49340" fmla="*/ 2577475 h 4608812"/>
              <a:gd name="connsiteX49341" fmla="*/ 7678296 w 12184637"/>
              <a:gd name="connsiteY49341" fmla="*/ 2539559 h 4608812"/>
              <a:gd name="connsiteX49342" fmla="*/ 7670418 w 12184637"/>
              <a:gd name="connsiteY49342" fmla="*/ 2540295 h 4608812"/>
              <a:gd name="connsiteX49343" fmla="*/ 7671154 w 12184637"/>
              <a:gd name="connsiteY49343" fmla="*/ 2548172 h 4608812"/>
              <a:gd name="connsiteX49344" fmla="*/ 7717389 w 12184637"/>
              <a:gd name="connsiteY49344" fmla="*/ 2586089 h 4608812"/>
              <a:gd name="connsiteX49345" fmla="*/ 7720997 w 12184637"/>
              <a:gd name="connsiteY49345" fmla="*/ 2587340 h 4608812"/>
              <a:gd name="connsiteX49346" fmla="*/ 7725268 w 12184637"/>
              <a:gd name="connsiteY49346" fmla="*/ 2585352 h 4608812"/>
              <a:gd name="connsiteX49347" fmla="*/ 7785491 w 12184637"/>
              <a:gd name="connsiteY49347" fmla="*/ 2624078 h 4608812"/>
              <a:gd name="connsiteX49348" fmla="*/ 7783871 w 12184637"/>
              <a:gd name="connsiteY49348" fmla="*/ 2616348 h 4608812"/>
              <a:gd name="connsiteX49349" fmla="*/ 7724016 w 12184637"/>
              <a:gd name="connsiteY49349" fmla="*/ 2577180 h 4608812"/>
              <a:gd name="connsiteX49350" fmla="*/ 7716285 w 12184637"/>
              <a:gd name="connsiteY49350" fmla="*/ 2578800 h 4608812"/>
              <a:gd name="connsiteX49351" fmla="*/ 7717905 w 12184637"/>
              <a:gd name="connsiteY49351" fmla="*/ 2586530 h 4608812"/>
              <a:gd name="connsiteX49352" fmla="*/ 7777761 w 12184637"/>
              <a:gd name="connsiteY49352" fmla="*/ 2625698 h 4608812"/>
              <a:gd name="connsiteX49353" fmla="*/ 7780853 w 12184637"/>
              <a:gd name="connsiteY49353" fmla="*/ 2626581 h 4608812"/>
              <a:gd name="connsiteX49354" fmla="*/ 7785491 w 12184637"/>
              <a:gd name="connsiteY49354" fmla="*/ 2624078 h 4608812"/>
              <a:gd name="connsiteX49355" fmla="*/ 7844316 w 12184637"/>
              <a:gd name="connsiteY49355" fmla="*/ 2658755 h 4608812"/>
              <a:gd name="connsiteX49356" fmla="*/ 7842401 w 12184637"/>
              <a:gd name="connsiteY49356" fmla="*/ 2651098 h 4608812"/>
              <a:gd name="connsiteX49357" fmla="*/ 7783724 w 12184637"/>
              <a:gd name="connsiteY49357" fmla="*/ 2616200 h 4608812"/>
              <a:gd name="connsiteX49358" fmla="*/ 7776067 w 12184637"/>
              <a:gd name="connsiteY49358" fmla="*/ 2618114 h 4608812"/>
              <a:gd name="connsiteX49359" fmla="*/ 7777981 w 12184637"/>
              <a:gd name="connsiteY49359" fmla="*/ 2625771 h 4608812"/>
              <a:gd name="connsiteX49360" fmla="*/ 7836660 w 12184637"/>
              <a:gd name="connsiteY49360" fmla="*/ 2660669 h 4608812"/>
              <a:gd name="connsiteX49361" fmla="*/ 7839531 w 12184637"/>
              <a:gd name="connsiteY49361" fmla="*/ 2661479 h 4608812"/>
              <a:gd name="connsiteX49362" fmla="*/ 7844316 w 12184637"/>
              <a:gd name="connsiteY49362" fmla="*/ 2658755 h 4608812"/>
              <a:gd name="connsiteX49363" fmla="*/ 11256677 w 12184637"/>
              <a:gd name="connsiteY49363" fmla="*/ 1722047 h 4608812"/>
              <a:gd name="connsiteX49364" fmla="*/ 11252038 w 12184637"/>
              <a:gd name="connsiteY49364" fmla="*/ 1715641 h 4608812"/>
              <a:gd name="connsiteX49365" fmla="*/ 11208454 w 12184637"/>
              <a:gd name="connsiteY49365" fmla="*/ 1708574 h 4608812"/>
              <a:gd name="connsiteX49366" fmla="*/ 11202049 w 12184637"/>
              <a:gd name="connsiteY49366" fmla="*/ 1713212 h 4608812"/>
              <a:gd name="connsiteX49367" fmla="*/ 11206687 w 12184637"/>
              <a:gd name="connsiteY49367" fmla="*/ 1719617 h 4608812"/>
              <a:gd name="connsiteX49368" fmla="*/ 11250271 w 12184637"/>
              <a:gd name="connsiteY49368" fmla="*/ 1726685 h 4608812"/>
              <a:gd name="connsiteX49369" fmla="*/ 11251229 w 12184637"/>
              <a:gd name="connsiteY49369" fmla="*/ 1726758 h 4608812"/>
              <a:gd name="connsiteX49370" fmla="*/ 11256677 w 12184637"/>
              <a:gd name="connsiteY49370" fmla="*/ 1722047 h 4608812"/>
              <a:gd name="connsiteX49371" fmla="*/ 11372707 w 12184637"/>
              <a:gd name="connsiteY49371" fmla="*/ 1738170 h 4608812"/>
              <a:gd name="connsiteX49372" fmla="*/ 11367995 w 12184637"/>
              <a:gd name="connsiteY49372" fmla="*/ 1731912 h 4608812"/>
              <a:gd name="connsiteX49373" fmla="*/ 11251966 w 12184637"/>
              <a:gd name="connsiteY49373" fmla="*/ 1715641 h 4608812"/>
              <a:gd name="connsiteX49374" fmla="*/ 11245633 w 12184637"/>
              <a:gd name="connsiteY49374" fmla="*/ 1720353 h 4608812"/>
              <a:gd name="connsiteX49375" fmla="*/ 11250419 w 12184637"/>
              <a:gd name="connsiteY49375" fmla="*/ 1726685 h 4608812"/>
              <a:gd name="connsiteX49376" fmla="*/ 11366449 w 12184637"/>
              <a:gd name="connsiteY49376" fmla="*/ 1742956 h 4608812"/>
              <a:gd name="connsiteX49377" fmla="*/ 11367259 w 12184637"/>
              <a:gd name="connsiteY49377" fmla="*/ 1743029 h 4608812"/>
              <a:gd name="connsiteX49378" fmla="*/ 11372707 w 12184637"/>
              <a:gd name="connsiteY49378" fmla="*/ 1738170 h 4608812"/>
              <a:gd name="connsiteX49379" fmla="*/ 11485719 w 12184637"/>
              <a:gd name="connsiteY49379" fmla="*/ 1749582 h 4608812"/>
              <a:gd name="connsiteX49380" fmla="*/ 11480712 w 12184637"/>
              <a:gd name="connsiteY49380" fmla="*/ 1743471 h 4608812"/>
              <a:gd name="connsiteX49381" fmla="*/ 11367701 w 12184637"/>
              <a:gd name="connsiteY49381" fmla="*/ 1731838 h 4608812"/>
              <a:gd name="connsiteX49382" fmla="*/ 11361590 w 12184637"/>
              <a:gd name="connsiteY49382" fmla="*/ 1736845 h 4608812"/>
              <a:gd name="connsiteX49383" fmla="*/ 11366596 w 12184637"/>
              <a:gd name="connsiteY49383" fmla="*/ 1742956 h 4608812"/>
              <a:gd name="connsiteX49384" fmla="*/ 11479608 w 12184637"/>
              <a:gd name="connsiteY49384" fmla="*/ 1754588 h 4608812"/>
              <a:gd name="connsiteX49385" fmla="*/ 11480197 w 12184637"/>
              <a:gd name="connsiteY49385" fmla="*/ 1754588 h 4608812"/>
              <a:gd name="connsiteX49386" fmla="*/ 11485719 w 12184637"/>
              <a:gd name="connsiteY49386" fmla="*/ 1749582 h 4608812"/>
              <a:gd name="connsiteX49387" fmla="*/ 11591516 w 12184637"/>
              <a:gd name="connsiteY49387" fmla="*/ 1753778 h 4608812"/>
              <a:gd name="connsiteX49388" fmla="*/ 11586214 w 12184637"/>
              <a:gd name="connsiteY49388" fmla="*/ 1747962 h 4608812"/>
              <a:gd name="connsiteX49389" fmla="*/ 11480418 w 12184637"/>
              <a:gd name="connsiteY49389" fmla="*/ 1743397 h 4608812"/>
              <a:gd name="connsiteX49390" fmla="*/ 11474602 w 12184637"/>
              <a:gd name="connsiteY49390" fmla="*/ 1748698 h 4608812"/>
              <a:gd name="connsiteX49391" fmla="*/ 11479903 w 12184637"/>
              <a:gd name="connsiteY49391" fmla="*/ 1754514 h 4608812"/>
              <a:gd name="connsiteX49392" fmla="*/ 11585699 w 12184637"/>
              <a:gd name="connsiteY49392" fmla="*/ 1759079 h 4608812"/>
              <a:gd name="connsiteX49393" fmla="*/ 11585994 w 12184637"/>
              <a:gd name="connsiteY49393" fmla="*/ 1759079 h 4608812"/>
              <a:gd name="connsiteX49394" fmla="*/ 11591516 w 12184637"/>
              <a:gd name="connsiteY49394" fmla="*/ 1753778 h 4608812"/>
              <a:gd name="connsiteX49395" fmla="*/ 11586214 w 12184637"/>
              <a:gd name="connsiteY49395" fmla="*/ 1759079 h 4608812"/>
              <a:gd name="connsiteX49396" fmla="*/ 11680231 w 12184637"/>
              <a:gd name="connsiteY49396" fmla="*/ 1754294 h 4608812"/>
              <a:gd name="connsiteX49397" fmla="*/ 11685532 w 12184637"/>
              <a:gd name="connsiteY49397" fmla="*/ 1748404 h 4608812"/>
              <a:gd name="connsiteX49398" fmla="*/ 11679716 w 12184637"/>
              <a:gd name="connsiteY49398" fmla="*/ 1743103 h 4608812"/>
              <a:gd name="connsiteX49399" fmla="*/ 11585699 w 12184637"/>
              <a:gd name="connsiteY49399" fmla="*/ 1747888 h 4608812"/>
              <a:gd name="connsiteX49400" fmla="*/ 11580398 w 12184637"/>
              <a:gd name="connsiteY49400" fmla="*/ 1753778 h 4608812"/>
              <a:gd name="connsiteX49401" fmla="*/ 11585994 w 12184637"/>
              <a:gd name="connsiteY49401" fmla="*/ 1759079 h 4608812"/>
              <a:gd name="connsiteX49402" fmla="*/ 11586214 w 12184637"/>
              <a:gd name="connsiteY49402" fmla="*/ 1759079 h 4608812"/>
              <a:gd name="connsiteX49403" fmla="*/ 11680893 w 12184637"/>
              <a:gd name="connsiteY49403" fmla="*/ 1754220 h 4608812"/>
              <a:gd name="connsiteX49404" fmla="*/ 11757168 w 12184637"/>
              <a:gd name="connsiteY49404" fmla="*/ 1740894 h 4608812"/>
              <a:gd name="connsiteX49405" fmla="*/ 11761732 w 12184637"/>
              <a:gd name="connsiteY49405" fmla="*/ 1734415 h 4608812"/>
              <a:gd name="connsiteX49406" fmla="*/ 11755254 w 12184637"/>
              <a:gd name="connsiteY49406" fmla="*/ 1729851 h 4608812"/>
              <a:gd name="connsiteX49407" fmla="*/ 11678980 w 12184637"/>
              <a:gd name="connsiteY49407" fmla="*/ 1743176 h 4608812"/>
              <a:gd name="connsiteX49408" fmla="*/ 11674415 w 12184637"/>
              <a:gd name="connsiteY49408" fmla="*/ 1749655 h 4608812"/>
              <a:gd name="connsiteX49409" fmla="*/ 11679936 w 12184637"/>
              <a:gd name="connsiteY49409" fmla="*/ 1754294 h 4608812"/>
              <a:gd name="connsiteX49410" fmla="*/ 11680893 w 12184637"/>
              <a:gd name="connsiteY49410" fmla="*/ 1754220 h 4608812"/>
              <a:gd name="connsiteX49411" fmla="*/ 11758345 w 12184637"/>
              <a:gd name="connsiteY49411" fmla="*/ 1740526 h 4608812"/>
              <a:gd name="connsiteX49412" fmla="*/ 11810691 w 12184637"/>
              <a:gd name="connsiteY49412" fmla="*/ 1719396 h 4608812"/>
              <a:gd name="connsiteX49413" fmla="*/ 11813784 w 12184637"/>
              <a:gd name="connsiteY49413" fmla="*/ 1712181 h 4608812"/>
              <a:gd name="connsiteX49414" fmla="*/ 11806569 w 12184637"/>
              <a:gd name="connsiteY49414" fmla="*/ 1709089 h 4608812"/>
              <a:gd name="connsiteX49415" fmla="*/ 11754223 w 12184637"/>
              <a:gd name="connsiteY49415" fmla="*/ 1730219 h 4608812"/>
              <a:gd name="connsiteX49416" fmla="*/ 11751130 w 12184637"/>
              <a:gd name="connsiteY49416" fmla="*/ 1737434 h 4608812"/>
              <a:gd name="connsiteX49417" fmla="*/ 11756357 w 12184637"/>
              <a:gd name="connsiteY49417" fmla="*/ 1740894 h 4608812"/>
              <a:gd name="connsiteX49418" fmla="*/ 11758345 w 12184637"/>
              <a:gd name="connsiteY49418" fmla="*/ 1740526 h 4608812"/>
              <a:gd name="connsiteX49419" fmla="*/ 11813931 w 12184637"/>
              <a:gd name="connsiteY49419" fmla="*/ 1715936 h 4608812"/>
              <a:gd name="connsiteX49420" fmla="*/ 11861860 w 12184637"/>
              <a:gd name="connsiteY49420" fmla="*/ 1563021 h 4608812"/>
              <a:gd name="connsiteX49421" fmla="*/ 11858252 w 12184637"/>
              <a:gd name="connsiteY49421" fmla="*/ 1556026 h 4608812"/>
              <a:gd name="connsiteX49422" fmla="*/ 11851258 w 12184637"/>
              <a:gd name="connsiteY49422" fmla="*/ 1559634 h 4608812"/>
              <a:gd name="connsiteX49423" fmla="*/ 11803329 w 12184637"/>
              <a:gd name="connsiteY49423" fmla="*/ 1712549 h 4608812"/>
              <a:gd name="connsiteX49424" fmla="*/ 11806936 w 12184637"/>
              <a:gd name="connsiteY49424" fmla="*/ 1719543 h 4608812"/>
              <a:gd name="connsiteX49425" fmla="*/ 11808630 w 12184637"/>
              <a:gd name="connsiteY49425" fmla="*/ 1719838 h 4608812"/>
              <a:gd name="connsiteX49426" fmla="*/ 11813931 w 12184637"/>
              <a:gd name="connsiteY49426" fmla="*/ 1715936 h 4608812"/>
              <a:gd name="connsiteX49427" fmla="*/ 11860903 w 12184637"/>
              <a:gd name="connsiteY49427" fmla="*/ 1564787 h 4608812"/>
              <a:gd name="connsiteX49428" fmla="*/ 11884535 w 12184637"/>
              <a:gd name="connsiteY49428" fmla="*/ 1534896 h 4608812"/>
              <a:gd name="connsiteX49429" fmla="*/ 11883652 w 12184637"/>
              <a:gd name="connsiteY49429" fmla="*/ 1527092 h 4608812"/>
              <a:gd name="connsiteX49430" fmla="*/ 11875848 w 12184637"/>
              <a:gd name="connsiteY49430" fmla="*/ 1527976 h 4608812"/>
              <a:gd name="connsiteX49431" fmla="*/ 11852215 w 12184637"/>
              <a:gd name="connsiteY49431" fmla="*/ 1557867 h 4608812"/>
              <a:gd name="connsiteX49432" fmla="*/ 11853098 w 12184637"/>
              <a:gd name="connsiteY49432" fmla="*/ 1565671 h 4608812"/>
              <a:gd name="connsiteX49433" fmla="*/ 11856559 w 12184637"/>
              <a:gd name="connsiteY49433" fmla="*/ 1566849 h 4608812"/>
              <a:gd name="connsiteX49434" fmla="*/ 11860903 w 12184637"/>
              <a:gd name="connsiteY49434" fmla="*/ 1564787 h 4608812"/>
              <a:gd name="connsiteX49435" fmla="*/ 6801076 w 12184637"/>
              <a:gd name="connsiteY49435" fmla="*/ 4555803 h 4608812"/>
              <a:gd name="connsiteX49436" fmla="*/ 6840685 w 12184637"/>
              <a:gd name="connsiteY49436" fmla="*/ 4538281 h 4608812"/>
              <a:gd name="connsiteX49437" fmla="*/ 6843556 w 12184637"/>
              <a:gd name="connsiteY49437" fmla="*/ 4530919 h 4608812"/>
              <a:gd name="connsiteX49438" fmla="*/ 6836194 w 12184637"/>
              <a:gd name="connsiteY49438" fmla="*/ 4528048 h 4608812"/>
              <a:gd name="connsiteX49439" fmla="*/ 6796585 w 12184637"/>
              <a:gd name="connsiteY49439" fmla="*/ 4545570 h 4608812"/>
              <a:gd name="connsiteX49440" fmla="*/ 6793713 w 12184637"/>
              <a:gd name="connsiteY49440" fmla="*/ 4552932 h 4608812"/>
              <a:gd name="connsiteX49441" fmla="*/ 6798867 w 12184637"/>
              <a:gd name="connsiteY49441" fmla="*/ 4556245 h 4608812"/>
              <a:gd name="connsiteX49442" fmla="*/ 6801076 w 12184637"/>
              <a:gd name="connsiteY49442" fmla="*/ 4555803 h 4608812"/>
              <a:gd name="connsiteX49443" fmla="*/ 6713022 w 12184637"/>
              <a:gd name="connsiteY49443" fmla="*/ 4576345 h 4608812"/>
              <a:gd name="connsiteX49444" fmla="*/ 6800045 w 12184637"/>
              <a:gd name="connsiteY49444" fmla="*/ 4556171 h 4608812"/>
              <a:gd name="connsiteX49445" fmla="*/ 6804241 w 12184637"/>
              <a:gd name="connsiteY49445" fmla="*/ 4549472 h 4608812"/>
              <a:gd name="connsiteX49446" fmla="*/ 6797542 w 12184637"/>
              <a:gd name="connsiteY49446" fmla="*/ 4545275 h 4608812"/>
              <a:gd name="connsiteX49447" fmla="*/ 6710519 w 12184637"/>
              <a:gd name="connsiteY49447" fmla="*/ 4565448 h 4608812"/>
              <a:gd name="connsiteX49448" fmla="*/ 6706323 w 12184637"/>
              <a:gd name="connsiteY49448" fmla="*/ 4572148 h 4608812"/>
              <a:gd name="connsiteX49449" fmla="*/ 6711771 w 12184637"/>
              <a:gd name="connsiteY49449" fmla="*/ 4576492 h 4608812"/>
              <a:gd name="connsiteX49450" fmla="*/ 6713022 w 12184637"/>
              <a:gd name="connsiteY49450" fmla="*/ 4576345 h 4608812"/>
              <a:gd name="connsiteX49451" fmla="*/ 6686812 w 12184637"/>
              <a:gd name="connsiteY49451" fmla="*/ 4582897 h 4608812"/>
              <a:gd name="connsiteX49452" fmla="*/ 6713169 w 12184637"/>
              <a:gd name="connsiteY49452" fmla="*/ 4576345 h 4608812"/>
              <a:gd name="connsiteX49453" fmla="*/ 6717219 w 12184637"/>
              <a:gd name="connsiteY49453" fmla="*/ 4569571 h 4608812"/>
              <a:gd name="connsiteX49454" fmla="*/ 6710445 w 12184637"/>
              <a:gd name="connsiteY49454" fmla="*/ 4565522 h 4608812"/>
              <a:gd name="connsiteX49455" fmla="*/ 6684088 w 12184637"/>
              <a:gd name="connsiteY49455" fmla="*/ 4572074 h 4608812"/>
              <a:gd name="connsiteX49456" fmla="*/ 6680039 w 12184637"/>
              <a:gd name="connsiteY49456" fmla="*/ 4578848 h 4608812"/>
              <a:gd name="connsiteX49457" fmla="*/ 6685487 w 12184637"/>
              <a:gd name="connsiteY49457" fmla="*/ 4583044 h 4608812"/>
              <a:gd name="connsiteX49458" fmla="*/ 6686812 w 12184637"/>
              <a:gd name="connsiteY49458" fmla="*/ 4582897 h 4608812"/>
              <a:gd name="connsiteX49459" fmla="*/ 6684162 w 12184637"/>
              <a:gd name="connsiteY49459" fmla="*/ 4583486 h 4608812"/>
              <a:gd name="connsiteX49460" fmla="*/ 6686739 w 12184637"/>
              <a:gd name="connsiteY49460" fmla="*/ 4582897 h 4608812"/>
              <a:gd name="connsiteX49461" fmla="*/ 6690861 w 12184637"/>
              <a:gd name="connsiteY49461" fmla="*/ 4576197 h 4608812"/>
              <a:gd name="connsiteX49462" fmla="*/ 6684162 w 12184637"/>
              <a:gd name="connsiteY49462" fmla="*/ 4572074 h 4608812"/>
              <a:gd name="connsiteX49463" fmla="*/ 6681585 w 12184637"/>
              <a:gd name="connsiteY49463" fmla="*/ 4572663 h 4608812"/>
              <a:gd name="connsiteX49464" fmla="*/ 6677462 w 12184637"/>
              <a:gd name="connsiteY49464" fmla="*/ 4579363 h 4608812"/>
              <a:gd name="connsiteX49465" fmla="*/ 6682910 w 12184637"/>
              <a:gd name="connsiteY49465" fmla="*/ 4583633 h 4608812"/>
              <a:gd name="connsiteX49466" fmla="*/ 6684162 w 12184637"/>
              <a:gd name="connsiteY49466" fmla="*/ 4583486 h 4608812"/>
              <a:gd name="connsiteX49467" fmla="*/ 6599274 w 12184637"/>
              <a:gd name="connsiteY49467" fmla="*/ 4593352 h 4608812"/>
              <a:gd name="connsiteX49468" fmla="*/ 6683573 w 12184637"/>
              <a:gd name="connsiteY49468" fmla="*/ 4583633 h 4608812"/>
              <a:gd name="connsiteX49469" fmla="*/ 6688505 w 12184637"/>
              <a:gd name="connsiteY49469" fmla="*/ 4577449 h 4608812"/>
              <a:gd name="connsiteX49470" fmla="*/ 6682321 w 12184637"/>
              <a:gd name="connsiteY49470" fmla="*/ 4572516 h 4608812"/>
              <a:gd name="connsiteX49471" fmla="*/ 6598023 w 12184637"/>
              <a:gd name="connsiteY49471" fmla="*/ 4582234 h 4608812"/>
              <a:gd name="connsiteX49472" fmla="*/ 6593090 w 12184637"/>
              <a:gd name="connsiteY49472" fmla="*/ 4588418 h 4608812"/>
              <a:gd name="connsiteX49473" fmla="*/ 6598685 w 12184637"/>
              <a:gd name="connsiteY49473" fmla="*/ 4593352 h 4608812"/>
              <a:gd name="connsiteX49474" fmla="*/ 6599274 w 12184637"/>
              <a:gd name="connsiteY49474" fmla="*/ 4593352 h 4608812"/>
              <a:gd name="connsiteX49475" fmla="*/ 6505110 w 12184637"/>
              <a:gd name="connsiteY49475" fmla="*/ 4604174 h 4608812"/>
              <a:gd name="connsiteX49476" fmla="*/ 6599274 w 12184637"/>
              <a:gd name="connsiteY49476" fmla="*/ 4593278 h 4608812"/>
              <a:gd name="connsiteX49477" fmla="*/ 6604207 w 12184637"/>
              <a:gd name="connsiteY49477" fmla="*/ 4587093 h 4608812"/>
              <a:gd name="connsiteX49478" fmla="*/ 6598023 w 12184637"/>
              <a:gd name="connsiteY49478" fmla="*/ 4582161 h 4608812"/>
              <a:gd name="connsiteX49479" fmla="*/ 6503859 w 12184637"/>
              <a:gd name="connsiteY49479" fmla="*/ 4593057 h 4608812"/>
              <a:gd name="connsiteX49480" fmla="*/ 6498926 w 12184637"/>
              <a:gd name="connsiteY49480" fmla="*/ 4599241 h 4608812"/>
              <a:gd name="connsiteX49481" fmla="*/ 6504521 w 12184637"/>
              <a:gd name="connsiteY49481" fmla="*/ 4604174 h 4608812"/>
              <a:gd name="connsiteX49482" fmla="*/ 6505110 w 12184637"/>
              <a:gd name="connsiteY49482" fmla="*/ 4604174 h 4608812"/>
              <a:gd name="connsiteX49483" fmla="*/ 6438040 w 12184637"/>
              <a:gd name="connsiteY49483" fmla="*/ 4612052 h 4608812"/>
              <a:gd name="connsiteX49484" fmla="*/ 6505037 w 12184637"/>
              <a:gd name="connsiteY49484" fmla="*/ 4604174 h 4608812"/>
              <a:gd name="connsiteX49485" fmla="*/ 6509896 w 12184637"/>
              <a:gd name="connsiteY49485" fmla="*/ 4597990 h 4608812"/>
              <a:gd name="connsiteX49486" fmla="*/ 6503711 w 12184637"/>
              <a:gd name="connsiteY49486" fmla="*/ 4593130 h 4608812"/>
              <a:gd name="connsiteX49487" fmla="*/ 6436714 w 12184637"/>
              <a:gd name="connsiteY49487" fmla="*/ 4601008 h 4608812"/>
              <a:gd name="connsiteX49488" fmla="*/ 6431855 w 12184637"/>
              <a:gd name="connsiteY49488" fmla="*/ 4607193 h 4608812"/>
              <a:gd name="connsiteX49489" fmla="*/ 6437451 w 12184637"/>
              <a:gd name="connsiteY49489" fmla="*/ 4612125 h 4608812"/>
              <a:gd name="connsiteX49490" fmla="*/ 6438040 w 12184637"/>
              <a:gd name="connsiteY49490" fmla="*/ 4612052 h 4608812"/>
              <a:gd name="connsiteX49491" fmla="*/ 6442972 w 12184637"/>
              <a:gd name="connsiteY49491" fmla="*/ 4606604 h 4608812"/>
              <a:gd name="connsiteX49492" fmla="*/ 6437524 w 12184637"/>
              <a:gd name="connsiteY49492" fmla="*/ 4600935 h 4608812"/>
              <a:gd name="connsiteX49493" fmla="*/ 6365300 w 12184637"/>
              <a:gd name="connsiteY49493" fmla="*/ 4599757 h 4608812"/>
              <a:gd name="connsiteX49494" fmla="*/ 6365152 w 12184637"/>
              <a:gd name="connsiteY49494" fmla="*/ 4599757 h 4608812"/>
              <a:gd name="connsiteX49495" fmla="*/ 6359631 w 12184637"/>
              <a:gd name="connsiteY49495" fmla="*/ 4605205 h 4608812"/>
              <a:gd name="connsiteX49496" fmla="*/ 6365079 w 12184637"/>
              <a:gd name="connsiteY49496" fmla="*/ 4610874 h 4608812"/>
              <a:gd name="connsiteX49497" fmla="*/ 6437303 w 12184637"/>
              <a:gd name="connsiteY49497" fmla="*/ 4612052 h 4608812"/>
              <a:gd name="connsiteX49498" fmla="*/ 6437451 w 12184637"/>
              <a:gd name="connsiteY49498" fmla="*/ 4612052 h 4608812"/>
              <a:gd name="connsiteX49499" fmla="*/ 6442972 w 12184637"/>
              <a:gd name="connsiteY49499" fmla="*/ 4606604 h 4608812"/>
              <a:gd name="connsiteX49500" fmla="*/ 6370748 w 12184637"/>
              <a:gd name="connsiteY49500" fmla="*/ 4605867 h 4608812"/>
              <a:gd name="connsiteX49501" fmla="*/ 6365668 w 12184637"/>
              <a:gd name="connsiteY49501" fmla="*/ 4599830 h 4608812"/>
              <a:gd name="connsiteX49502" fmla="*/ 6291824 w 12184637"/>
              <a:gd name="connsiteY49502" fmla="*/ 4593204 h 4608812"/>
              <a:gd name="connsiteX49503" fmla="*/ 6285787 w 12184637"/>
              <a:gd name="connsiteY49503" fmla="*/ 4598284 h 4608812"/>
              <a:gd name="connsiteX49504" fmla="*/ 6290867 w 12184637"/>
              <a:gd name="connsiteY49504" fmla="*/ 4604321 h 4608812"/>
              <a:gd name="connsiteX49505" fmla="*/ 6364711 w 12184637"/>
              <a:gd name="connsiteY49505" fmla="*/ 4610947 h 4608812"/>
              <a:gd name="connsiteX49506" fmla="*/ 6365300 w 12184637"/>
              <a:gd name="connsiteY49506" fmla="*/ 4610947 h 4608812"/>
              <a:gd name="connsiteX49507" fmla="*/ 6370748 w 12184637"/>
              <a:gd name="connsiteY49507" fmla="*/ 4605867 h 4608812"/>
              <a:gd name="connsiteX49508" fmla="*/ 6296904 w 12184637"/>
              <a:gd name="connsiteY49508" fmla="*/ 4599241 h 4608812"/>
              <a:gd name="connsiteX49509" fmla="*/ 6291824 w 12184637"/>
              <a:gd name="connsiteY49509" fmla="*/ 4593204 h 4608812"/>
              <a:gd name="connsiteX49510" fmla="*/ 6214888 w 12184637"/>
              <a:gd name="connsiteY49510" fmla="*/ 4586284 h 4608812"/>
              <a:gd name="connsiteX49511" fmla="*/ 6208851 w 12184637"/>
              <a:gd name="connsiteY49511" fmla="*/ 4591364 h 4608812"/>
              <a:gd name="connsiteX49512" fmla="*/ 6213931 w 12184637"/>
              <a:gd name="connsiteY49512" fmla="*/ 4597401 h 4608812"/>
              <a:gd name="connsiteX49513" fmla="*/ 6290867 w 12184637"/>
              <a:gd name="connsiteY49513" fmla="*/ 4604321 h 4608812"/>
              <a:gd name="connsiteX49514" fmla="*/ 6291456 w 12184637"/>
              <a:gd name="connsiteY49514" fmla="*/ 4604321 h 4608812"/>
              <a:gd name="connsiteX49515" fmla="*/ 6296904 w 12184637"/>
              <a:gd name="connsiteY49515" fmla="*/ 4599241 h 4608812"/>
              <a:gd name="connsiteX49516" fmla="*/ 6219968 w 12184637"/>
              <a:gd name="connsiteY49516" fmla="*/ 4592321 h 4608812"/>
              <a:gd name="connsiteX49517" fmla="*/ 6214888 w 12184637"/>
              <a:gd name="connsiteY49517" fmla="*/ 4586284 h 4608812"/>
              <a:gd name="connsiteX49518" fmla="*/ 6169168 w 12184637"/>
              <a:gd name="connsiteY49518" fmla="*/ 4582161 h 4608812"/>
              <a:gd name="connsiteX49519" fmla="*/ 6163130 w 12184637"/>
              <a:gd name="connsiteY49519" fmla="*/ 4587241 h 4608812"/>
              <a:gd name="connsiteX49520" fmla="*/ 6168210 w 12184637"/>
              <a:gd name="connsiteY49520" fmla="*/ 4593278 h 4608812"/>
              <a:gd name="connsiteX49521" fmla="*/ 6213931 w 12184637"/>
              <a:gd name="connsiteY49521" fmla="*/ 4597401 h 4608812"/>
              <a:gd name="connsiteX49522" fmla="*/ 6214520 w 12184637"/>
              <a:gd name="connsiteY49522" fmla="*/ 4597401 h 4608812"/>
              <a:gd name="connsiteX49523" fmla="*/ 6219968 w 12184637"/>
              <a:gd name="connsiteY49523" fmla="*/ 4592321 h 4608812"/>
              <a:gd name="connsiteX49524" fmla="*/ 6174100 w 12184637"/>
              <a:gd name="connsiteY49524" fmla="*/ 4588713 h 4608812"/>
              <a:gd name="connsiteX49525" fmla="*/ 6169683 w 12184637"/>
              <a:gd name="connsiteY49525" fmla="*/ 4582161 h 4608812"/>
              <a:gd name="connsiteX49526" fmla="*/ 5971563 w 12184637"/>
              <a:gd name="connsiteY49526" fmla="*/ 4543140 h 4608812"/>
              <a:gd name="connsiteX49527" fmla="*/ 5965011 w 12184637"/>
              <a:gd name="connsiteY49527" fmla="*/ 4547558 h 4608812"/>
              <a:gd name="connsiteX49528" fmla="*/ 5969428 w 12184637"/>
              <a:gd name="connsiteY49528" fmla="*/ 4554110 h 4608812"/>
              <a:gd name="connsiteX49529" fmla="*/ 6167548 w 12184637"/>
              <a:gd name="connsiteY49529" fmla="*/ 4593130 h 4608812"/>
              <a:gd name="connsiteX49530" fmla="*/ 6168652 w 12184637"/>
              <a:gd name="connsiteY49530" fmla="*/ 4593204 h 4608812"/>
              <a:gd name="connsiteX49531" fmla="*/ 6174100 w 12184637"/>
              <a:gd name="connsiteY49531" fmla="*/ 4588713 h 4608812"/>
              <a:gd name="connsiteX49532" fmla="*/ 5976054 w 12184637"/>
              <a:gd name="connsiteY49532" fmla="*/ 4549325 h 4608812"/>
              <a:gd name="connsiteX49533" fmla="*/ 5971195 w 12184637"/>
              <a:gd name="connsiteY49533" fmla="*/ 4543140 h 4608812"/>
              <a:gd name="connsiteX49534" fmla="*/ 5887927 w 12184637"/>
              <a:gd name="connsiteY49534" fmla="*/ 4533201 h 4608812"/>
              <a:gd name="connsiteX49535" fmla="*/ 5881743 w 12184637"/>
              <a:gd name="connsiteY49535" fmla="*/ 4538060 h 4608812"/>
              <a:gd name="connsiteX49536" fmla="*/ 5886602 w 12184637"/>
              <a:gd name="connsiteY49536" fmla="*/ 4544245 h 4608812"/>
              <a:gd name="connsiteX49537" fmla="*/ 5969870 w 12184637"/>
              <a:gd name="connsiteY49537" fmla="*/ 4554184 h 4608812"/>
              <a:gd name="connsiteX49538" fmla="*/ 5970606 w 12184637"/>
              <a:gd name="connsiteY49538" fmla="*/ 4554258 h 4608812"/>
              <a:gd name="connsiteX49539" fmla="*/ 5976054 w 12184637"/>
              <a:gd name="connsiteY49539" fmla="*/ 4549325 h 4608812"/>
              <a:gd name="connsiteX49540" fmla="*/ 5892639 w 12184637"/>
              <a:gd name="connsiteY49540" fmla="*/ 4540048 h 4608812"/>
              <a:gd name="connsiteX49541" fmla="*/ 5888516 w 12184637"/>
              <a:gd name="connsiteY49541" fmla="*/ 4533348 h 4608812"/>
              <a:gd name="connsiteX49542" fmla="*/ 5727650 w 12184637"/>
              <a:gd name="connsiteY49542" fmla="*/ 4494844 h 4608812"/>
              <a:gd name="connsiteX49543" fmla="*/ 5720950 w 12184637"/>
              <a:gd name="connsiteY49543" fmla="*/ 4498967 h 4608812"/>
              <a:gd name="connsiteX49544" fmla="*/ 5725072 w 12184637"/>
              <a:gd name="connsiteY49544" fmla="*/ 4505666 h 4608812"/>
              <a:gd name="connsiteX49545" fmla="*/ 5885939 w 12184637"/>
              <a:gd name="connsiteY49545" fmla="*/ 4544171 h 4608812"/>
              <a:gd name="connsiteX49546" fmla="*/ 5887265 w 12184637"/>
              <a:gd name="connsiteY49546" fmla="*/ 4544318 h 4608812"/>
              <a:gd name="connsiteX49547" fmla="*/ 5892639 w 12184637"/>
              <a:gd name="connsiteY49547" fmla="*/ 4540048 h 4608812"/>
              <a:gd name="connsiteX49548" fmla="*/ 5731699 w 12184637"/>
              <a:gd name="connsiteY49548" fmla="*/ 4501543 h 4608812"/>
              <a:gd name="connsiteX49549" fmla="*/ 5727576 w 12184637"/>
              <a:gd name="connsiteY49549" fmla="*/ 4494844 h 4608812"/>
              <a:gd name="connsiteX49550" fmla="*/ 5677585 w 12184637"/>
              <a:gd name="connsiteY49550" fmla="*/ 4482843 h 4608812"/>
              <a:gd name="connsiteX49551" fmla="*/ 5670886 w 12184637"/>
              <a:gd name="connsiteY49551" fmla="*/ 4486966 h 4608812"/>
              <a:gd name="connsiteX49552" fmla="*/ 5675009 w 12184637"/>
              <a:gd name="connsiteY49552" fmla="*/ 4493665 h 4608812"/>
              <a:gd name="connsiteX49553" fmla="*/ 5724999 w 12184637"/>
              <a:gd name="connsiteY49553" fmla="*/ 4505592 h 4608812"/>
              <a:gd name="connsiteX49554" fmla="*/ 5726324 w 12184637"/>
              <a:gd name="connsiteY49554" fmla="*/ 4505740 h 4608812"/>
              <a:gd name="connsiteX49555" fmla="*/ 5731699 w 12184637"/>
              <a:gd name="connsiteY49555" fmla="*/ 4501543 h 4608812"/>
              <a:gd name="connsiteX49556" fmla="*/ 11241584 w 12184637"/>
              <a:gd name="connsiteY49556" fmla="*/ 1167517 h 4608812"/>
              <a:gd name="connsiteX49557" fmla="*/ 11247032 w 12184637"/>
              <a:gd name="connsiteY49557" fmla="*/ 1161848 h 4608812"/>
              <a:gd name="connsiteX49558" fmla="*/ 11246075 w 12184637"/>
              <a:gd name="connsiteY49558" fmla="*/ 1118778 h 4608812"/>
              <a:gd name="connsiteX49559" fmla="*/ 11240480 w 12184637"/>
              <a:gd name="connsiteY49559" fmla="*/ 1113330 h 4608812"/>
              <a:gd name="connsiteX49560" fmla="*/ 11240406 w 12184637"/>
              <a:gd name="connsiteY49560" fmla="*/ 1113330 h 4608812"/>
              <a:gd name="connsiteX49561" fmla="*/ 11234958 w 12184637"/>
              <a:gd name="connsiteY49561" fmla="*/ 1118999 h 4608812"/>
              <a:gd name="connsiteX49562" fmla="*/ 11235915 w 12184637"/>
              <a:gd name="connsiteY49562" fmla="*/ 1162069 h 4608812"/>
              <a:gd name="connsiteX49563" fmla="*/ 11241511 w 12184637"/>
              <a:gd name="connsiteY49563" fmla="*/ 1167517 h 4608812"/>
              <a:gd name="connsiteX49564" fmla="*/ 11241584 w 12184637"/>
              <a:gd name="connsiteY49564" fmla="*/ 1167517 h 4608812"/>
              <a:gd name="connsiteX49565" fmla="*/ 11236872 w 12184637"/>
              <a:gd name="connsiteY49565" fmla="*/ 1208157 h 4608812"/>
              <a:gd name="connsiteX49566" fmla="*/ 11246885 w 12184637"/>
              <a:gd name="connsiteY49566" fmla="*/ 1163173 h 4608812"/>
              <a:gd name="connsiteX49567" fmla="*/ 11242689 w 12184637"/>
              <a:gd name="connsiteY49567" fmla="*/ 1156547 h 4608812"/>
              <a:gd name="connsiteX49568" fmla="*/ 11236063 w 12184637"/>
              <a:gd name="connsiteY49568" fmla="*/ 1160743 h 4608812"/>
              <a:gd name="connsiteX49569" fmla="*/ 11226050 w 12184637"/>
              <a:gd name="connsiteY49569" fmla="*/ 1205727 h 4608812"/>
              <a:gd name="connsiteX49570" fmla="*/ 11230246 w 12184637"/>
              <a:gd name="connsiteY49570" fmla="*/ 1212353 h 4608812"/>
              <a:gd name="connsiteX49571" fmla="*/ 11231498 w 12184637"/>
              <a:gd name="connsiteY49571" fmla="*/ 1212500 h 4608812"/>
              <a:gd name="connsiteX49572" fmla="*/ 11236872 w 12184637"/>
              <a:gd name="connsiteY49572" fmla="*/ 1208157 h 4608812"/>
              <a:gd name="connsiteX49573" fmla="*/ 11221853 w 12184637"/>
              <a:gd name="connsiteY49573" fmla="*/ 1261681 h 4608812"/>
              <a:gd name="connsiteX49574" fmla="*/ 11236799 w 12184637"/>
              <a:gd name="connsiteY49574" fmla="*/ 1208451 h 4608812"/>
              <a:gd name="connsiteX49575" fmla="*/ 11232970 w 12184637"/>
              <a:gd name="connsiteY49575" fmla="*/ 1201604 h 4608812"/>
              <a:gd name="connsiteX49576" fmla="*/ 11226124 w 12184637"/>
              <a:gd name="connsiteY49576" fmla="*/ 1205433 h 4608812"/>
              <a:gd name="connsiteX49577" fmla="*/ 11211178 w 12184637"/>
              <a:gd name="connsiteY49577" fmla="*/ 1258662 h 4608812"/>
              <a:gd name="connsiteX49578" fmla="*/ 11215007 w 12184637"/>
              <a:gd name="connsiteY49578" fmla="*/ 1265509 h 4608812"/>
              <a:gd name="connsiteX49579" fmla="*/ 11216552 w 12184637"/>
              <a:gd name="connsiteY49579" fmla="*/ 1265730 h 4608812"/>
              <a:gd name="connsiteX49580" fmla="*/ 11221853 w 12184637"/>
              <a:gd name="connsiteY49580" fmla="*/ 1261681 h 4608812"/>
              <a:gd name="connsiteX49581" fmla="*/ 11207718 w 12184637"/>
              <a:gd name="connsiteY49581" fmla="*/ 1329046 h 4608812"/>
              <a:gd name="connsiteX49582" fmla="*/ 11221927 w 12184637"/>
              <a:gd name="connsiteY49582" fmla="*/ 1261313 h 4608812"/>
              <a:gd name="connsiteX49583" fmla="*/ 11217657 w 12184637"/>
              <a:gd name="connsiteY49583" fmla="*/ 1254687 h 4608812"/>
              <a:gd name="connsiteX49584" fmla="*/ 11211031 w 12184637"/>
              <a:gd name="connsiteY49584" fmla="*/ 1258957 h 4608812"/>
              <a:gd name="connsiteX49585" fmla="*/ 11196821 w 12184637"/>
              <a:gd name="connsiteY49585" fmla="*/ 1326690 h 4608812"/>
              <a:gd name="connsiteX49586" fmla="*/ 11201092 w 12184637"/>
              <a:gd name="connsiteY49586" fmla="*/ 1333316 h 4608812"/>
              <a:gd name="connsiteX49587" fmla="*/ 11202270 w 12184637"/>
              <a:gd name="connsiteY49587" fmla="*/ 1333463 h 4608812"/>
              <a:gd name="connsiteX49588" fmla="*/ 11207718 w 12184637"/>
              <a:gd name="connsiteY49588" fmla="*/ 1329046 h 4608812"/>
              <a:gd name="connsiteX49589" fmla="*/ 11188649 w 12184637"/>
              <a:gd name="connsiteY49589" fmla="*/ 1409369 h 4608812"/>
              <a:gd name="connsiteX49590" fmla="*/ 11207718 w 12184637"/>
              <a:gd name="connsiteY49590" fmla="*/ 1329193 h 4608812"/>
              <a:gd name="connsiteX49591" fmla="*/ 11203595 w 12184637"/>
              <a:gd name="connsiteY49591" fmla="*/ 1322494 h 4608812"/>
              <a:gd name="connsiteX49592" fmla="*/ 11196895 w 12184637"/>
              <a:gd name="connsiteY49592" fmla="*/ 1326616 h 4608812"/>
              <a:gd name="connsiteX49593" fmla="*/ 11177826 w 12184637"/>
              <a:gd name="connsiteY49593" fmla="*/ 1406792 h 4608812"/>
              <a:gd name="connsiteX49594" fmla="*/ 11181950 w 12184637"/>
              <a:gd name="connsiteY49594" fmla="*/ 1413492 h 4608812"/>
              <a:gd name="connsiteX49595" fmla="*/ 11183275 w 12184637"/>
              <a:gd name="connsiteY49595" fmla="*/ 1413639 h 4608812"/>
              <a:gd name="connsiteX49596" fmla="*/ 11188649 w 12184637"/>
              <a:gd name="connsiteY49596" fmla="*/ 1409369 h 4608812"/>
              <a:gd name="connsiteX49597" fmla="*/ 11158096 w 12184637"/>
              <a:gd name="connsiteY49597" fmla="*/ 1500441 h 4608812"/>
              <a:gd name="connsiteX49598" fmla="*/ 11188501 w 12184637"/>
              <a:gd name="connsiteY49598" fmla="*/ 1409811 h 4608812"/>
              <a:gd name="connsiteX49599" fmla="*/ 11184968 w 12184637"/>
              <a:gd name="connsiteY49599" fmla="*/ 1402743 h 4608812"/>
              <a:gd name="connsiteX49600" fmla="*/ 11177900 w 12184637"/>
              <a:gd name="connsiteY49600" fmla="*/ 1406277 h 4608812"/>
              <a:gd name="connsiteX49601" fmla="*/ 11147494 w 12184637"/>
              <a:gd name="connsiteY49601" fmla="*/ 1496907 h 4608812"/>
              <a:gd name="connsiteX49602" fmla="*/ 11151028 w 12184637"/>
              <a:gd name="connsiteY49602" fmla="*/ 1503975 h 4608812"/>
              <a:gd name="connsiteX49603" fmla="*/ 11152868 w 12184637"/>
              <a:gd name="connsiteY49603" fmla="*/ 1504269 h 4608812"/>
              <a:gd name="connsiteX49604" fmla="*/ 11158096 w 12184637"/>
              <a:gd name="connsiteY49604" fmla="*/ 1500441 h 4608812"/>
              <a:gd name="connsiteX49605" fmla="*/ 11121211 w 12184637"/>
              <a:gd name="connsiteY49605" fmla="*/ 1595636 h 4608812"/>
              <a:gd name="connsiteX49606" fmla="*/ 11158022 w 12184637"/>
              <a:gd name="connsiteY49606" fmla="*/ 1500735 h 4608812"/>
              <a:gd name="connsiteX49607" fmla="*/ 11154856 w 12184637"/>
              <a:gd name="connsiteY49607" fmla="*/ 1493520 h 4608812"/>
              <a:gd name="connsiteX49608" fmla="*/ 11147641 w 12184637"/>
              <a:gd name="connsiteY49608" fmla="*/ 1496686 h 4608812"/>
              <a:gd name="connsiteX49609" fmla="*/ 11110830 w 12184637"/>
              <a:gd name="connsiteY49609" fmla="*/ 1591586 h 4608812"/>
              <a:gd name="connsiteX49610" fmla="*/ 11113995 w 12184637"/>
              <a:gd name="connsiteY49610" fmla="*/ 1598801 h 4608812"/>
              <a:gd name="connsiteX49611" fmla="*/ 11116056 w 12184637"/>
              <a:gd name="connsiteY49611" fmla="*/ 1599170 h 4608812"/>
              <a:gd name="connsiteX49612" fmla="*/ 11121211 w 12184637"/>
              <a:gd name="connsiteY49612" fmla="*/ 1595636 h 4608812"/>
              <a:gd name="connsiteX49613" fmla="*/ 11082116 w 12184637"/>
              <a:gd name="connsiteY49613" fmla="*/ 1689137 h 4608812"/>
              <a:gd name="connsiteX49614" fmla="*/ 11121137 w 12184637"/>
              <a:gd name="connsiteY49614" fmla="*/ 1595783 h 4608812"/>
              <a:gd name="connsiteX49615" fmla="*/ 11118118 w 12184637"/>
              <a:gd name="connsiteY49615" fmla="*/ 1588494 h 4608812"/>
              <a:gd name="connsiteX49616" fmla="*/ 11110830 w 12184637"/>
              <a:gd name="connsiteY49616" fmla="*/ 1591513 h 4608812"/>
              <a:gd name="connsiteX49617" fmla="*/ 11071809 w 12184637"/>
              <a:gd name="connsiteY49617" fmla="*/ 1684867 h 4608812"/>
              <a:gd name="connsiteX49618" fmla="*/ 11074828 w 12184637"/>
              <a:gd name="connsiteY49618" fmla="*/ 1692156 h 4608812"/>
              <a:gd name="connsiteX49619" fmla="*/ 11077037 w 12184637"/>
              <a:gd name="connsiteY49619" fmla="*/ 1692597 h 4608812"/>
              <a:gd name="connsiteX49620" fmla="*/ 11082116 w 12184637"/>
              <a:gd name="connsiteY49620" fmla="*/ 1689137 h 4608812"/>
              <a:gd name="connsiteX49621" fmla="*/ 11042286 w 12184637"/>
              <a:gd name="connsiteY49621" fmla="*/ 1775865 h 4608812"/>
              <a:gd name="connsiteX49622" fmla="*/ 11082043 w 12184637"/>
              <a:gd name="connsiteY49622" fmla="*/ 1689284 h 4608812"/>
              <a:gd name="connsiteX49623" fmla="*/ 11079319 w 12184637"/>
              <a:gd name="connsiteY49623" fmla="*/ 1681922 h 4608812"/>
              <a:gd name="connsiteX49624" fmla="*/ 11071956 w 12184637"/>
              <a:gd name="connsiteY49624" fmla="*/ 1684646 h 4608812"/>
              <a:gd name="connsiteX49625" fmla="*/ 11032200 w 12184637"/>
              <a:gd name="connsiteY49625" fmla="*/ 1771227 h 4608812"/>
              <a:gd name="connsiteX49626" fmla="*/ 11034924 w 12184637"/>
              <a:gd name="connsiteY49626" fmla="*/ 1778589 h 4608812"/>
              <a:gd name="connsiteX49627" fmla="*/ 11037280 w 12184637"/>
              <a:gd name="connsiteY49627" fmla="*/ 1779105 h 4608812"/>
              <a:gd name="connsiteX49628" fmla="*/ 11042286 w 12184637"/>
              <a:gd name="connsiteY49628" fmla="*/ 1775865 h 4608812"/>
              <a:gd name="connsiteX49629" fmla="*/ 11003192 w 12184637"/>
              <a:gd name="connsiteY49629" fmla="*/ 1850740 h 4608812"/>
              <a:gd name="connsiteX49630" fmla="*/ 11042139 w 12184637"/>
              <a:gd name="connsiteY49630" fmla="*/ 1776160 h 4608812"/>
              <a:gd name="connsiteX49631" fmla="*/ 11039783 w 12184637"/>
              <a:gd name="connsiteY49631" fmla="*/ 1768650 h 4608812"/>
              <a:gd name="connsiteX49632" fmla="*/ 11032273 w 12184637"/>
              <a:gd name="connsiteY49632" fmla="*/ 1771006 h 4608812"/>
              <a:gd name="connsiteX49633" fmla="*/ 10993327 w 12184637"/>
              <a:gd name="connsiteY49633" fmla="*/ 1845586 h 4608812"/>
              <a:gd name="connsiteX49634" fmla="*/ 10995683 w 12184637"/>
              <a:gd name="connsiteY49634" fmla="*/ 1853096 h 4608812"/>
              <a:gd name="connsiteX49635" fmla="*/ 10998333 w 12184637"/>
              <a:gd name="connsiteY49635" fmla="*/ 1853758 h 4608812"/>
              <a:gd name="connsiteX49636" fmla="*/ 11003192 w 12184637"/>
              <a:gd name="connsiteY49636" fmla="*/ 1850740 h 4608812"/>
              <a:gd name="connsiteX49637" fmla="*/ 10975068 w 12184637"/>
              <a:gd name="connsiteY49637" fmla="*/ 1910596 h 4608812"/>
              <a:gd name="connsiteX49638" fmla="*/ 11003340 w 12184637"/>
              <a:gd name="connsiteY49638" fmla="*/ 1850445 h 4608812"/>
              <a:gd name="connsiteX49639" fmla="*/ 11000690 w 12184637"/>
              <a:gd name="connsiteY49639" fmla="*/ 1843010 h 4608812"/>
              <a:gd name="connsiteX49640" fmla="*/ 10993254 w 12184637"/>
              <a:gd name="connsiteY49640" fmla="*/ 1845660 h 4608812"/>
              <a:gd name="connsiteX49641" fmla="*/ 10964982 w 12184637"/>
              <a:gd name="connsiteY49641" fmla="*/ 1905810 h 4608812"/>
              <a:gd name="connsiteX49642" fmla="*/ 10967632 w 12184637"/>
              <a:gd name="connsiteY49642" fmla="*/ 1913246 h 4608812"/>
              <a:gd name="connsiteX49643" fmla="*/ 10970062 w 12184637"/>
              <a:gd name="connsiteY49643" fmla="*/ 1913761 h 4608812"/>
              <a:gd name="connsiteX49644" fmla="*/ 10975068 w 12184637"/>
              <a:gd name="connsiteY49644" fmla="*/ 1910596 h 4608812"/>
              <a:gd name="connsiteX49645" fmla="*/ 10968148 w 12184637"/>
              <a:gd name="connsiteY49645" fmla="*/ 1952119 h 4608812"/>
              <a:gd name="connsiteX49646" fmla="*/ 10975510 w 12184637"/>
              <a:gd name="connsiteY49646" fmla="*/ 1909197 h 4608812"/>
              <a:gd name="connsiteX49647" fmla="*/ 10970945 w 12184637"/>
              <a:gd name="connsiteY49647" fmla="*/ 1902792 h 4608812"/>
              <a:gd name="connsiteX49648" fmla="*/ 10964540 w 12184637"/>
              <a:gd name="connsiteY49648" fmla="*/ 1907356 h 4608812"/>
              <a:gd name="connsiteX49649" fmla="*/ 10957178 w 12184637"/>
              <a:gd name="connsiteY49649" fmla="*/ 1950278 h 4608812"/>
              <a:gd name="connsiteX49650" fmla="*/ 10961743 w 12184637"/>
              <a:gd name="connsiteY49650" fmla="*/ 1956684 h 4608812"/>
              <a:gd name="connsiteX49651" fmla="*/ 10962700 w 12184637"/>
              <a:gd name="connsiteY49651" fmla="*/ 1956757 h 4608812"/>
              <a:gd name="connsiteX49652" fmla="*/ 10968148 w 12184637"/>
              <a:gd name="connsiteY49652" fmla="*/ 1952119 h 4608812"/>
              <a:gd name="connsiteX49653" fmla="*/ 10966822 w 12184637"/>
              <a:gd name="connsiteY49653" fmla="*/ 1993495 h 4608812"/>
              <a:gd name="connsiteX49654" fmla="*/ 10968221 w 12184637"/>
              <a:gd name="connsiteY49654" fmla="*/ 1951383 h 4608812"/>
              <a:gd name="connsiteX49655" fmla="*/ 10962847 w 12184637"/>
              <a:gd name="connsiteY49655" fmla="*/ 1945640 h 4608812"/>
              <a:gd name="connsiteX49656" fmla="*/ 10962626 w 12184637"/>
              <a:gd name="connsiteY49656" fmla="*/ 1945640 h 4608812"/>
              <a:gd name="connsiteX49657" fmla="*/ 10957104 w 12184637"/>
              <a:gd name="connsiteY49657" fmla="*/ 1951015 h 4608812"/>
              <a:gd name="connsiteX49658" fmla="*/ 10955705 w 12184637"/>
              <a:gd name="connsiteY49658" fmla="*/ 1993127 h 4608812"/>
              <a:gd name="connsiteX49659" fmla="*/ 10961080 w 12184637"/>
              <a:gd name="connsiteY49659" fmla="*/ 1998870 h 4608812"/>
              <a:gd name="connsiteX49660" fmla="*/ 10961300 w 12184637"/>
              <a:gd name="connsiteY49660" fmla="*/ 1998870 h 4608812"/>
              <a:gd name="connsiteX49661" fmla="*/ 10966822 w 12184637"/>
              <a:gd name="connsiteY49661" fmla="*/ 1993495 h 4608812"/>
              <a:gd name="connsiteX49662" fmla="*/ 10956810 w 12184637"/>
              <a:gd name="connsiteY49662" fmla="*/ 2051584 h 4608812"/>
              <a:gd name="connsiteX49663" fmla="*/ 10966748 w 12184637"/>
              <a:gd name="connsiteY49663" fmla="*/ 1994232 h 4608812"/>
              <a:gd name="connsiteX49664" fmla="*/ 10962184 w 12184637"/>
              <a:gd name="connsiteY49664" fmla="*/ 1987753 h 4608812"/>
              <a:gd name="connsiteX49665" fmla="*/ 10955705 w 12184637"/>
              <a:gd name="connsiteY49665" fmla="*/ 1992317 h 4608812"/>
              <a:gd name="connsiteX49666" fmla="*/ 10945766 w 12184637"/>
              <a:gd name="connsiteY49666" fmla="*/ 2049670 h 4608812"/>
              <a:gd name="connsiteX49667" fmla="*/ 10950331 w 12184637"/>
              <a:gd name="connsiteY49667" fmla="*/ 2056149 h 4608812"/>
              <a:gd name="connsiteX49668" fmla="*/ 10951361 w 12184637"/>
              <a:gd name="connsiteY49668" fmla="*/ 2056222 h 4608812"/>
              <a:gd name="connsiteX49669" fmla="*/ 10956810 w 12184637"/>
              <a:gd name="connsiteY49669" fmla="*/ 2051584 h 4608812"/>
              <a:gd name="connsiteX49670" fmla="*/ 10830104 w 12184637"/>
              <a:gd name="connsiteY49670" fmla="*/ 2115047 h 4608812"/>
              <a:gd name="connsiteX49671" fmla="*/ 10953718 w 12184637"/>
              <a:gd name="connsiteY49671" fmla="*/ 2055707 h 4608812"/>
              <a:gd name="connsiteX49672" fmla="*/ 10956295 w 12184637"/>
              <a:gd name="connsiteY49672" fmla="*/ 2048271 h 4608812"/>
              <a:gd name="connsiteX49673" fmla="*/ 10948859 w 12184637"/>
              <a:gd name="connsiteY49673" fmla="*/ 2045694 h 4608812"/>
              <a:gd name="connsiteX49674" fmla="*/ 10825245 w 12184637"/>
              <a:gd name="connsiteY49674" fmla="*/ 2105035 h 4608812"/>
              <a:gd name="connsiteX49675" fmla="*/ 10822595 w 12184637"/>
              <a:gd name="connsiteY49675" fmla="*/ 2112470 h 4608812"/>
              <a:gd name="connsiteX49676" fmla="*/ 10827675 w 12184637"/>
              <a:gd name="connsiteY49676" fmla="*/ 2115636 h 4608812"/>
              <a:gd name="connsiteX49677" fmla="*/ 10830104 w 12184637"/>
              <a:gd name="connsiteY49677" fmla="*/ 2115047 h 4608812"/>
              <a:gd name="connsiteX49678" fmla="*/ 10794102 w 12184637"/>
              <a:gd name="connsiteY49678" fmla="*/ 2215985 h 4608812"/>
              <a:gd name="connsiteX49679" fmla="*/ 10832902 w 12184637"/>
              <a:gd name="connsiteY49679" fmla="*/ 2111955 h 4608812"/>
              <a:gd name="connsiteX49680" fmla="*/ 10829662 w 12184637"/>
              <a:gd name="connsiteY49680" fmla="*/ 2104814 h 4608812"/>
              <a:gd name="connsiteX49681" fmla="*/ 10822521 w 12184637"/>
              <a:gd name="connsiteY49681" fmla="*/ 2108053 h 4608812"/>
              <a:gd name="connsiteX49682" fmla="*/ 10783721 w 12184637"/>
              <a:gd name="connsiteY49682" fmla="*/ 2212083 h 4608812"/>
              <a:gd name="connsiteX49683" fmla="*/ 10786961 w 12184637"/>
              <a:gd name="connsiteY49683" fmla="*/ 2219224 h 4608812"/>
              <a:gd name="connsiteX49684" fmla="*/ 10788949 w 12184637"/>
              <a:gd name="connsiteY49684" fmla="*/ 2219592 h 4608812"/>
              <a:gd name="connsiteX49685" fmla="*/ 10794102 w 12184637"/>
              <a:gd name="connsiteY49685" fmla="*/ 2215985 h 4608812"/>
              <a:gd name="connsiteX49686" fmla="*/ 10655028 w 12184637"/>
              <a:gd name="connsiteY49686" fmla="*/ 2252944 h 4608812"/>
              <a:gd name="connsiteX49687" fmla="*/ 10790274 w 12184637"/>
              <a:gd name="connsiteY49687" fmla="*/ 2219445 h 4608812"/>
              <a:gd name="connsiteX49688" fmla="*/ 10794324 w 12184637"/>
              <a:gd name="connsiteY49688" fmla="*/ 2212672 h 4608812"/>
              <a:gd name="connsiteX49689" fmla="*/ 10787550 w 12184637"/>
              <a:gd name="connsiteY49689" fmla="*/ 2208622 h 4608812"/>
              <a:gd name="connsiteX49690" fmla="*/ 10652304 w 12184637"/>
              <a:gd name="connsiteY49690" fmla="*/ 2242121 h 4608812"/>
              <a:gd name="connsiteX49691" fmla="*/ 10648255 w 12184637"/>
              <a:gd name="connsiteY49691" fmla="*/ 2248894 h 4608812"/>
              <a:gd name="connsiteX49692" fmla="*/ 10653703 w 12184637"/>
              <a:gd name="connsiteY49692" fmla="*/ 2253091 h 4608812"/>
              <a:gd name="connsiteX49693" fmla="*/ 10655028 w 12184637"/>
              <a:gd name="connsiteY49693" fmla="*/ 2252944 h 4608812"/>
              <a:gd name="connsiteX49694" fmla="*/ 10513525 w 12184637"/>
              <a:gd name="connsiteY49694" fmla="*/ 2257434 h 4608812"/>
              <a:gd name="connsiteX49695" fmla="*/ 10653850 w 12184637"/>
              <a:gd name="connsiteY49695" fmla="*/ 2253091 h 4608812"/>
              <a:gd name="connsiteX49696" fmla="*/ 10659225 w 12184637"/>
              <a:gd name="connsiteY49696" fmla="*/ 2247348 h 4608812"/>
              <a:gd name="connsiteX49697" fmla="*/ 10653482 w 12184637"/>
              <a:gd name="connsiteY49697" fmla="*/ 2241974 h 4608812"/>
              <a:gd name="connsiteX49698" fmla="*/ 10513156 w 12184637"/>
              <a:gd name="connsiteY49698" fmla="*/ 2246317 h 4608812"/>
              <a:gd name="connsiteX49699" fmla="*/ 10507782 w 12184637"/>
              <a:gd name="connsiteY49699" fmla="*/ 2252060 h 4608812"/>
              <a:gd name="connsiteX49700" fmla="*/ 10513377 w 12184637"/>
              <a:gd name="connsiteY49700" fmla="*/ 2257434 h 4608812"/>
              <a:gd name="connsiteX49701" fmla="*/ 10513525 w 12184637"/>
              <a:gd name="connsiteY49701" fmla="*/ 2257434 h 4608812"/>
              <a:gd name="connsiteX49702" fmla="*/ 10518825 w 12184637"/>
              <a:gd name="connsiteY49702" fmla="*/ 2252796 h 4608812"/>
              <a:gd name="connsiteX49703" fmla="*/ 10514187 w 12184637"/>
              <a:gd name="connsiteY49703" fmla="*/ 2246391 h 4608812"/>
              <a:gd name="connsiteX49704" fmla="*/ 10371211 w 12184637"/>
              <a:gd name="connsiteY49704" fmla="*/ 2223715 h 4608812"/>
              <a:gd name="connsiteX49705" fmla="*/ 10364806 w 12184637"/>
              <a:gd name="connsiteY49705" fmla="*/ 2228353 h 4608812"/>
              <a:gd name="connsiteX49706" fmla="*/ 10369443 w 12184637"/>
              <a:gd name="connsiteY49706" fmla="*/ 2234759 h 4608812"/>
              <a:gd name="connsiteX49707" fmla="*/ 10512420 w 12184637"/>
              <a:gd name="connsiteY49707" fmla="*/ 2257434 h 4608812"/>
              <a:gd name="connsiteX49708" fmla="*/ 10513377 w 12184637"/>
              <a:gd name="connsiteY49708" fmla="*/ 2257508 h 4608812"/>
              <a:gd name="connsiteX49709" fmla="*/ 10518825 w 12184637"/>
              <a:gd name="connsiteY49709" fmla="*/ 2252796 h 4608812"/>
              <a:gd name="connsiteX49710" fmla="*/ 10375555 w 12184637"/>
              <a:gd name="connsiteY49710" fmla="*/ 2231151 h 4608812"/>
              <a:gd name="connsiteX49711" fmla="*/ 10372241 w 12184637"/>
              <a:gd name="connsiteY49711" fmla="*/ 2224009 h 4608812"/>
              <a:gd name="connsiteX49712" fmla="*/ 10233168 w 12184637"/>
              <a:gd name="connsiteY49712" fmla="*/ 2172842 h 4608812"/>
              <a:gd name="connsiteX49713" fmla="*/ 10226026 w 12184637"/>
              <a:gd name="connsiteY49713" fmla="*/ 2176154 h 4608812"/>
              <a:gd name="connsiteX49714" fmla="*/ 10229339 w 12184637"/>
              <a:gd name="connsiteY49714" fmla="*/ 2183296 h 4608812"/>
              <a:gd name="connsiteX49715" fmla="*/ 10368414 w 12184637"/>
              <a:gd name="connsiteY49715" fmla="*/ 2234464 h 4608812"/>
              <a:gd name="connsiteX49716" fmla="*/ 10370401 w 12184637"/>
              <a:gd name="connsiteY49716" fmla="*/ 2234832 h 4608812"/>
              <a:gd name="connsiteX49717" fmla="*/ 10375555 w 12184637"/>
              <a:gd name="connsiteY49717" fmla="*/ 2231151 h 4608812"/>
              <a:gd name="connsiteX49718" fmla="*/ 10235966 w 12184637"/>
              <a:gd name="connsiteY49718" fmla="*/ 2181014 h 4608812"/>
              <a:gd name="connsiteX49719" fmla="*/ 10234198 w 12184637"/>
              <a:gd name="connsiteY49719" fmla="*/ 2173357 h 4608812"/>
              <a:gd name="connsiteX49720" fmla="*/ 10105505 w 12184637"/>
              <a:gd name="connsiteY49720" fmla="*/ 2092224 h 4608812"/>
              <a:gd name="connsiteX49721" fmla="*/ 10097848 w 12184637"/>
              <a:gd name="connsiteY49721" fmla="*/ 2093991 h 4608812"/>
              <a:gd name="connsiteX49722" fmla="*/ 10099615 w 12184637"/>
              <a:gd name="connsiteY49722" fmla="*/ 2101648 h 4608812"/>
              <a:gd name="connsiteX49723" fmla="*/ 10228308 w 12184637"/>
              <a:gd name="connsiteY49723" fmla="*/ 2182781 h 4608812"/>
              <a:gd name="connsiteX49724" fmla="*/ 10231327 w 12184637"/>
              <a:gd name="connsiteY49724" fmla="*/ 2183664 h 4608812"/>
              <a:gd name="connsiteX49725" fmla="*/ 10235966 w 12184637"/>
              <a:gd name="connsiteY49725" fmla="*/ 2181014 h 4608812"/>
              <a:gd name="connsiteX49726" fmla="*/ 10106241 w 12184637"/>
              <a:gd name="connsiteY49726" fmla="*/ 2101059 h 4608812"/>
              <a:gd name="connsiteX49727" fmla="*/ 10106756 w 12184637"/>
              <a:gd name="connsiteY49727" fmla="*/ 2093181 h 4608812"/>
              <a:gd name="connsiteX49728" fmla="*/ 9991241 w 12184637"/>
              <a:gd name="connsiteY49728" fmla="*/ 1962647 h 4608812"/>
              <a:gd name="connsiteX49729" fmla="*/ 9983364 w 12184637"/>
              <a:gd name="connsiteY49729" fmla="*/ 1962132 h 4608812"/>
              <a:gd name="connsiteX49730" fmla="*/ 9982849 w 12184637"/>
              <a:gd name="connsiteY49730" fmla="*/ 1970009 h 4608812"/>
              <a:gd name="connsiteX49731" fmla="*/ 10098363 w 12184637"/>
              <a:gd name="connsiteY49731" fmla="*/ 2100543 h 4608812"/>
              <a:gd name="connsiteX49732" fmla="*/ 10102559 w 12184637"/>
              <a:gd name="connsiteY49732" fmla="*/ 2102458 h 4608812"/>
              <a:gd name="connsiteX49733" fmla="*/ 10106241 w 12184637"/>
              <a:gd name="connsiteY49733" fmla="*/ 2101059 h 4608812"/>
              <a:gd name="connsiteX49734" fmla="*/ 9992567 w 12184637"/>
              <a:gd name="connsiteY49734" fmla="*/ 1966844 h 4608812"/>
              <a:gd name="connsiteX49735" fmla="*/ 10010973 w 12184637"/>
              <a:gd name="connsiteY49735" fmla="*/ 1774834 h 4608812"/>
              <a:gd name="connsiteX49736" fmla="*/ 10005966 w 12184637"/>
              <a:gd name="connsiteY49736" fmla="*/ 1768724 h 4608812"/>
              <a:gd name="connsiteX49737" fmla="*/ 9999855 w 12184637"/>
              <a:gd name="connsiteY49737" fmla="*/ 1773730 h 4608812"/>
              <a:gd name="connsiteX49738" fmla="*/ 9981450 w 12184637"/>
              <a:gd name="connsiteY49738" fmla="*/ 1965739 h 4608812"/>
              <a:gd name="connsiteX49739" fmla="*/ 9986456 w 12184637"/>
              <a:gd name="connsiteY49739" fmla="*/ 1971850 h 4608812"/>
              <a:gd name="connsiteX49740" fmla="*/ 9987045 w 12184637"/>
              <a:gd name="connsiteY49740" fmla="*/ 1971850 h 4608812"/>
              <a:gd name="connsiteX49741" fmla="*/ 9992567 w 12184637"/>
              <a:gd name="connsiteY49741" fmla="*/ 1966844 h 4608812"/>
              <a:gd name="connsiteX49742" fmla="*/ 10010899 w 12184637"/>
              <a:gd name="connsiteY49742" fmla="*/ 1775644 h 4608812"/>
              <a:gd name="connsiteX49743" fmla="*/ 10047196 w 12184637"/>
              <a:gd name="connsiteY49743" fmla="*/ 1628619 h 4608812"/>
              <a:gd name="connsiteX49744" fmla="*/ 10043146 w 12184637"/>
              <a:gd name="connsiteY49744" fmla="*/ 1621845 h 4608812"/>
              <a:gd name="connsiteX49745" fmla="*/ 10036372 w 12184637"/>
              <a:gd name="connsiteY49745" fmla="*/ 1625895 h 4608812"/>
              <a:gd name="connsiteX49746" fmla="*/ 10000077 w 12184637"/>
              <a:gd name="connsiteY49746" fmla="*/ 1772920 h 4608812"/>
              <a:gd name="connsiteX49747" fmla="*/ 10004125 w 12184637"/>
              <a:gd name="connsiteY49747" fmla="*/ 1779694 h 4608812"/>
              <a:gd name="connsiteX49748" fmla="*/ 10005525 w 12184637"/>
              <a:gd name="connsiteY49748" fmla="*/ 1779841 h 4608812"/>
              <a:gd name="connsiteX49749" fmla="*/ 10010899 w 12184637"/>
              <a:gd name="connsiteY49749" fmla="*/ 1775644 h 4608812"/>
              <a:gd name="connsiteX49750" fmla="*/ 10047048 w 12184637"/>
              <a:gd name="connsiteY49750" fmla="*/ 1629208 h 4608812"/>
              <a:gd name="connsiteX49751" fmla="*/ 10095418 w 12184637"/>
              <a:gd name="connsiteY49751" fmla="*/ 1502502 h 4608812"/>
              <a:gd name="connsiteX49752" fmla="*/ 10092179 w 12184637"/>
              <a:gd name="connsiteY49752" fmla="*/ 1495287 h 4608812"/>
              <a:gd name="connsiteX49753" fmla="*/ 10084964 w 12184637"/>
              <a:gd name="connsiteY49753" fmla="*/ 1498527 h 4608812"/>
              <a:gd name="connsiteX49754" fmla="*/ 10036593 w 12184637"/>
              <a:gd name="connsiteY49754" fmla="*/ 1625232 h 4608812"/>
              <a:gd name="connsiteX49755" fmla="*/ 10039833 w 12184637"/>
              <a:gd name="connsiteY49755" fmla="*/ 1632447 h 4608812"/>
              <a:gd name="connsiteX49756" fmla="*/ 10041894 w 12184637"/>
              <a:gd name="connsiteY49756" fmla="*/ 1632815 h 4608812"/>
              <a:gd name="connsiteX49757" fmla="*/ 10047048 w 12184637"/>
              <a:gd name="connsiteY49757" fmla="*/ 1629208 h 4608812"/>
              <a:gd name="connsiteX49758" fmla="*/ 10095124 w 12184637"/>
              <a:gd name="connsiteY49758" fmla="*/ 1503091 h 4608812"/>
              <a:gd name="connsiteX49759" fmla="*/ 10152476 w 12184637"/>
              <a:gd name="connsiteY49759" fmla="*/ 1393025 h 4608812"/>
              <a:gd name="connsiteX49760" fmla="*/ 10150121 w 12184637"/>
              <a:gd name="connsiteY49760" fmla="*/ 1385515 h 4608812"/>
              <a:gd name="connsiteX49761" fmla="*/ 10142611 w 12184637"/>
              <a:gd name="connsiteY49761" fmla="*/ 1387871 h 4608812"/>
              <a:gd name="connsiteX49762" fmla="*/ 10085258 w 12184637"/>
              <a:gd name="connsiteY49762" fmla="*/ 1497938 h 4608812"/>
              <a:gd name="connsiteX49763" fmla="*/ 10087615 w 12184637"/>
              <a:gd name="connsiteY49763" fmla="*/ 1505447 h 4608812"/>
              <a:gd name="connsiteX49764" fmla="*/ 10090265 w 12184637"/>
              <a:gd name="connsiteY49764" fmla="*/ 1506110 h 4608812"/>
              <a:gd name="connsiteX49765" fmla="*/ 10095124 w 12184637"/>
              <a:gd name="connsiteY49765" fmla="*/ 1503091 h 4608812"/>
              <a:gd name="connsiteX49766" fmla="*/ 10152182 w 12184637"/>
              <a:gd name="connsiteY49766" fmla="*/ 1393466 h 4608812"/>
              <a:gd name="connsiteX49767" fmla="*/ 10215498 w 12184637"/>
              <a:gd name="connsiteY49767" fmla="*/ 1296284 h 4608812"/>
              <a:gd name="connsiteX49768" fmla="*/ 10213879 w 12184637"/>
              <a:gd name="connsiteY49768" fmla="*/ 1288553 h 4608812"/>
              <a:gd name="connsiteX49769" fmla="*/ 10206148 w 12184637"/>
              <a:gd name="connsiteY49769" fmla="*/ 1290173 h 4608812"/>
              <a:gd name="connsiteX49770" fmla="*/ 10142832 w 12184637"/>
              <a:gd name="connsiteY49770" fmla="*/ 1387356 h 4608812"/>
              <a:gd name="connsiteX49771" fmla="*/ 10144451 w 12184637"/>
              <a:gd name="connsiteY49771" fmla="*/ 1395086 h 4608812"/>
              <a:gd name="connsiteX49772" fmla="*/ 10147544 w 12184637"/>
              <a:gd name="connsiteY49772" fmla="*/ 1395969 h 4608812"/>
              <a:gd name="connsiteX49773" fmla="*/ 10152182 w 12184637"/>
              <a:gd name="connsiteY49773" fmla="*/ 1393466 h 4608812"/>
              <a:gd name="connsiteX49774" fmla="*/ 10215056 w 12184637"/>
              <a:gd name="connsiteY49774" fmla="*/ 1296946 h 4608812"/>
              <a:gd name="connsiteX49775" fmla="*/ 10286912 w 12184637"/>
              <a:gd name="connsiteY49775" fmla="*/ 1212942 h 4608812"/>
              <a:gd name="connsiteX49776" fmla="*/ 10286324 w 12184637"/>
              <a:gd name="connsiteY49776" fmla="*/ 1205064 h 4608812"/>
              <a:gd name="connsiteX49777" fmla="*/ 10278445 w 12184637"/>
              <a:gd name="connsiteY49777" fmla="*/ 1205653 h 4608812"/>
              <a:gd name="connsiteX49778" fmla="*/ 10206589 w 12184637"/>
              <a:gd name="connsiteY49778" fmla="*/ 1289658 h 4608812"/>
              <a:gd name="connsiteX49779" fmla="*/ 10207179 w 12184637"/>
              <a:gd name="connsiteY49779" fmla="*/ 1297535 h 4608812"/>
              <a:gd name="connsiteX49780" fmla="*/ 10210860 w 12184637"/>
              <a:gd name="connsiteY49780" fmla="*/ 1298860 h 4608812"/>
              <a:gd name="connsiteX49781" fmla="*/ 10215056 w 12184637"/>
              <a:gd name="connsiteY49781" fmla="*/ 1296946 h 4608812"/>
              <a:gd name="connsiteX49782" fmla="*/ 10286324 w 12184637"/>
              <a:gd name="connsiteY49782" fmla="*/ 1213531 h 4608812"/>
              <a:gd name="connsiteX49783" fmla="*/ 10369517 w 12184637"/>
              <a:gd name="connsiteY49783" fmla="*/ 1143000 h 4608812"/>
              <a:gd name="connsiteX49784" fmla="*/ 10370180 w 12184637"/>
              <a:gd name="connsiteY49784" fmla="*/ 1135122 h 4608812"/>
              <a:gd name="connsiteX49785" fmla="*/ 10362302 w 12184637"/>
              <a:gd name="connsiteY49785" fmla="*/ 1134460 h 4608812"/>
              <a:gd name="connsiteX49786" fmla="*/ 10279109 w 12184637"/>
              <a:gd name="connsiteY49786" fmla="*/ 1204991 h 4608812"/>
              <a:gd name="connsiteX49787" fmla="*/ 10278445 w 12184637"/>
              <a:gd name="connsiteY49787" fmla="*/ 1212869 h 4608812"/>
              <a:gd name="connsiteX49788" fmla="*/ 10282716 w 12184637"/>
              <a:gd name="connsiteY49788" fmla="*/ 1214856 h 4608812"/>
              <a:gd name="connsiteX49789" fmla="*/ 10286324 w 12184637"/>
              <a:gd name="connsiteY49789" fmla="*/ 1213531 h 4608812"/>
              <a:gd name="connsiteX49790" fmla="*/ 10368707 w 12184637"/>
              <a:gd name="connsiteY49790" fmla="*/ 1143589 h 4608812"/>
              <a:gd name="connsiteX49791" fmla="*/ 10465817 w 12184637"/>
              <a:gd name="connsiteY49791" fmla="*/ 1086752 h 4608812"/>
              <a:gd name="connsiteX49792" fmla="*/ 10467805 w 12184637"/>
              <a:gd name="connsiteY49792" fmla="*/ 1079095 h 4608812"/>
              <a:gd name="connsiteX49793" fmla="*/ 10460148 w 12184637"/>
              <a:gd name="connsiteY49793" fmla="*/ 1077107 h 4608812"/>
              <a:gd name="connsiteX49794" fmla="*/ 10363038 w 12184637"/>
              <a:gd name="connsiteY49794" fmla="*/ 1133945 h 4608812"/>
              <a:gd name="connsiteX49795" fmla="*/ 10361051 w 12184637"/>
              <a:gd name="connsiteY49795" fmla="*/ 1141601 h 4608812"/>
              <a:gd name="connsiteX49796" fmla="*/ 10365910 w 12184637"/>
              <a:gd name="connsiteY49796" fmla="*/ 1144399 h 4608812"/>
              <a:gd name="connsiteX49797" fmla="*/ 10368707 w 12184637"/>
              <a:gd name="connsiteY49797" fmla="*/ 1143589 h 4608812"/>
              <a:gd name="connsiteX49798" fmla="*/ 10464933 w 12184637"/>
              <a:gd name="connsiteY49798" fmla="*/ 1087120 h 4608812"/>
              <a:gd name="connsiteX49799" fmla="*/ 10578534 w 12184637"/>
              <a:gd name="connsiteY49799" fmla="*/ 1044419 h 4608812"/>
              <a:gd name="connsiteX49800" fmla="*/ 10581773 w 12184637"/>
              <a:gd name="connsiteY49800" fmla="*/ 1037204 h 4608812"/>
              <a:gd name="connsiteX49801" fmla="*/ 10574558 w 12184637"/>
              <a:gd name="connsiteY49801" fmla="*/ 1033964 h 4608812"/>
              <a:gd name="connsiteX49802" fmla="*/ 10460958 w 12184637"/>
              <a:gd name="connsiteY49802" fmla="*/ 1076666 h 4608812"/>
              <a:gd name="connsiteX49803" fmla="*/ 10457719 w 12184637"/>
              <a:gd name="connsiteY49803" fmla="*/ 1083881 h 4608812"/>
              <a:gd name="connsiteX49804" fmla="*/ 10462945 w 12184637"/>
              <a:gd name="connsiteY49804" fmla="*/ 1087488 h 4608812"/>
              <a:gd name="connsiteX49805" fmla="*/ 10464933 w 12184637"/>
              <a:gd name="connsiteY49805" fmla="*/ 1087120 h 4608812"/>
              <a:gd name="connsiteX49806" fmla="*/ 10577871 w 12184637"/>
              <a:gd name="connsiteY49806" fmla="*/ 1044640 h 4608812"/>
              <a:gd name="connsiteX49807" fmla="*/ 10701337 w 12184637"/>
              <a:gd name="connsiteY49807" fmla="*/ 1015927 h 4608812"/>
              <a:gd name="connsiteX49808" fmla="*/ 10705534 w 12184637"/>
              <a:gd name="connsiteY49808" fmla="*/ 1009227 h 4608812"/>
              <a:gd name="connsiteX49809" fmla="*/ 10698834 w 12184637"/>
              <a:gd name="connsiteY49809" fmla="*/ 1005030 h 4608812"/>
              <a:gd name="connsiteX49810" fmla="*/ 10575368 w 12184637"/>
              <a:gd name="connsiteY49810" fmla="*/ 1033743 h 4608812"/>
              <a:gd name="connsiteX49811" fmla="*/ 10571171 w 12184637"/>
              <a:gd name="connsiteY49811" fmla="*/ 1040443 h 4608812"/>
              <a:gd name="connsiteX49812" fmla="*/ 10576619 w 12184637"/>
              <a:gd name="connsiteY49812" fmla="*/ 1044787 h 4608812"/>
              <a:gd name="connsiteX49813" fmla="*/ 10577871 w 12184637"/>
              <a:gd name="connsiteY49813" fmla="*/ 1044640 h 4608812"/>
              <a:gd name="connsiteX49814" fmla="*/ 10700675 w 12184637"/>
              <a:gd name="connsiteY49814" fmla="*/ 1016000 h 4608812"/>
              <a:gd name="connsiteX49815" fmla="*/ 10826792 w 12184637"/>
              <a:gd name="connsiteY49815" fmla="*/ 1001275 h 4608812"/>
              <a:gd name="connsiteX49816" fmla="*/ 10831650 w 12184637"/>
              <a:gd name="connsiteY49816" fmla="*/ 995091 h 4608812"/>
              <a:gd name="connsiteX49817" fmla="*/ 10825466 w 12184637"/>
              <a:gd name="connsiteY49817" fmla="*/ 990232 h 4608812"/>
              <a:gd name="connsiteX49818" fmla="*/ 10699349 w 12184637"/>
              <a:gd name="connsiteY49818" fmla="*/ 1004957 h 4608812"/>
              <a:gd name="connsiteX49819" fmla="*/ 10694490 w 12184637"/>
              <a:gd name="connsiteY49819" fmla="*/ 1011141 h 4608812"/>
              <a:gd name="connsiteX49820" fmla="*/ 10700085 w 12184637"/>
              <a:gd name="connsiteY49820" fmla="*/ 1016074 h 4608812"/>
              <a:gd name="connsiteX49821" fmla="*/ 10700675 w 12184637"/>
              <a:gd name="connsiteY49821" fmla="*/ 1016000 h 4608812"/>
              <a:gd name="connsiteX49822" fmla="*/ 10948270 w 12184637"/>
              <a:gd name="connsiteY49822" fmla="*/ 1000392 h 4608812"/>
              <a:gd name="connsiteX49823" fmla="*/ 10953792 w 12184637"/>
              <a:gd name="connsiteY49823" fmla="*/ 994797 h 4608812"/>
              <a:gd name="connsiteX49824" fmla="*/ 10948196 w 12184637"/>
              <a:gd name="connsiteY49824" fmla="*/ 989275 h 4608812"/>
              <a:gd name="connsiteX49825" fmla="*/ 10826128 w 12184637"/>
              <a:gd name="connsiteY49825" fmla="*/ 990158 h 4608812"/>
              <a:gd name="connsiteX49826" fmla="*/ 10820607 w 12184637"/>
              <a:gd name="connsiteY49826" fmla="*/ 995754 h 4608812"/>
              <a:gd name="connsiteX49827" fmla="*/ 10826202 w 12184637"/>
              <a:gd name="connsiteY49827" fmla="*/ 1001275 h 4608812"/>
              <a:gd name="connsiteX49828" fmla="*/ 10948270 w 12184637"/>
              <a:gd name="connsiteY49828" fmla="*/ 1000392 h 4608812"/>
              <a:gd name="connsiteX49829" fmla="*/ 11064447 w 12184637"/>
              <a:gd name="connsiteY49829" fmla="*/ 1008122 h 4608812"/>
              <a:gd name="connsiteX49830" fmla="*/ 11059514 w 12184637"/>
              <a:gd name="connsiteY49830" fmla="*/ 1001938 h 4608812"/>
              <a:gd name="connsiteX49831" fmla="*/ 10948859 w 12184637"/>
              <a:gd name="connsiteY49831" fmla="*/ 989275 h 4608812"/>
              <a:gd name="connsiteX49832" fmla="*/ 10942674 w 12184637"/>
              <a:gd name="connsiteY49832" fmla="*/ 994208 h 4608812"/>
              <a:gd name="connsiteX49833" fmla="*/ 10947607 w 12184637"/>
              <a:gd name="connsiteY49833" fmla="*/ 1000392 h 4608812"/>
              <a:gd name="connsiteX49834" fmla="*/ 11058262 w 12184637"/>
              <a:gd name="connsiteY49834" fmla="*/ 1013055 h 4608812"/>
              <a:gd name="connsiteX49835" fmla="*/ 11058925 w 12184637"/>
              <a:gd name="connsiteY49835" fmla="*/ 1013129 h 4608812"/>
              <a:gd name="connsiteX49836" fmla="*/ 11064447 w 12184637"/>
              <a:gd name="connsiteY49836" fmla="*/ 1008122 h 4608812"/>
              <a:gd name="connsiteX49837" fmla="*/ 11159863 w 12184637"/>
              <a:gd name="connsiteY49837" fmla="*/ 1035584 h 4608812"/>
              <a:gd name="connsiteX49838" fmla="*/ 11155961 w 12184637"/>
              <a:gd name="connsiteY49838" fmla="*/ 1028737 h 4608812"/>
              <a:gd name="connsiteX49839" fmla="*/ 11060398 w 12184637"/>
              <a:gd name="connsiteY49839" fmla="*/ 1002159 h 4608812"/>
              <a:gd name="connsiteX49840" fmla="*/ 11053550 w 12184637"/>
              <a:gd name="connsiteY49840" fmla="*/ 1006061 h 4608812"/>
              <a:gd name="connsiteX49841" fmla="*/ 11057453 w 12184637"/>
              <a:gd name="connsiteY49841" fmla="*/ 1012908 h 4608812"/>
              <a:gd name="connsiteX49842" fmla="*/ 11153015 w 12184637"/>
              <a:gd name="connsiteY49842" fmla="*/ 1039486 h 4608812"/>
              <a:gd name="connsiteX49843" fmla="*/ 11154561 w 12184637"/>
              <a:gd name="connsiteY49843" fmla="*/ 1039707 h 4608812"/>
              <a:gd name="connsiteX49844" fmla="*/ 11159863 w 12184637"/>
              <a:gd name="connsiteY49844" fmla="*/ 1035584 h 4608812"/>
              <a:gd name="connsiteX49845" fmla="*/ 5615374 w 12184637"/>
              <a:gd name="connsiteY49845" fmla="*/ 2848923 h 4608812"/>
              <a:gd name="connsiteX49846" fmla="*/ 5657708 w 12184637"/>
              <a:gd name="connsiteY49846" fmla="*/ 2847819 h 4608812"/>
              <a:gd name="connsiteX49847" fmla="*/ 5663156 w 12184637"/>
              <a:gd name="connsiteY49847" fmla="*/ 2842076 h 4608812"/>
              <a:gd name="connsiteX49848" fmla="*/ 5657413 w 12184637"/>
              <a:gd name="connsiteY49848" fmla="*/ 2836628 h 4608812"/>
              <a:gd name="connsiteX49849" fmla="*/ 5615079 w 12184637"/>
              <a:gd name="connsiteY49849" fmla="*/ 2837733 h 4608812"/>
              <a:gd name="connsiteX49850" fmla="*/ 5609631 w 12184637"/>
              <a:gd name="connsiteY49850" fmla="*/ 2843475 h 4608812"/>
              <a:gd name="connsiteX49851" fmla="*/ 5615227 w 12184637"/>
              <a:gd name="connsiteY49851" fmla="*/ 2848923 h 4608812"/>
              <a:gd name="connsiteX49852" fmla="*/ 5615374 w 12184637"/>
              <a:gd name="connsiteY49852" fmla="*/ 2848923 h 4608812"/>
              <a:gd name="connsiteX49853" fmla="*/ 5620675 w 12184637"/>
              <a:gd name="connsiteY49853" fmla="*/ 2844432 h 4608812"/>
              <a:gd name="connsiteX49854" fmla="*/ 5616258 w 12184637"/>
              <a:gd name="connsiteY49854" fmla="*/ 2837880 h 4608812"/>
              <a:gd name="connsiteX49855" fmla="*/ 5564795 w 12184637"/>
              <a:gd name="connsiteY49855" fmla="*/ 2828014 h 4608812"/>
              <a:gd name="connsiteX49856" fmla="*/ 5558243 w 12184637"/>
              <a:gd name="connsiteY49856" fmla="*/ 2832432 h 4608812"/>
              <a:gd name="connsiteX49857" fmla="*/ 5562660 w 12184637"/>
              <a:gd name="connsiteY49857" fmla="*/ 2838984 h 4608812"/>
              <a:gd name="connsiteX49858" fmla="*/ 5614122 w 12184637"/>
              <a:gd name="connsiteY49858" fmla="*/ 2848850 h 4608812"/>
              <a:gd name="connsiteX49859" fmla="*/ 5615227 w 12184637"/>
              <a:gd name="connsiteY49859" fmla="*/ 2848923 h 4608812"/>
              <a:gd name="connsiteX49860" fmla="*/ 5620675 w 12184637"/>
              <a:gd name="connsiteY49860" fmla="*/ 2844432 h 4608812"/>
              <a:gd name="connsiteX49861" fmla="*/ 5569065 w 12184637"/>
              <a:gd name="connsiteY49861" fmla="*/ 2835082 h 4608812"/>
              <a:gd name="connsiteX49862" fmla="*/ 5565237 w 12184637"/>
              <a:gd name="connsiteY49862" fmla="*/ 2828162 h 4608812"/>
              <a:gd name="connsiteX49863" fmla="*/ 5508768 w 12184637"/>
              <a:gd name="connsiteY49863" fmla="*/ 2811744 h 4608812"/>
              <a:gd name="connsiteX49864" fmla="*/ 5501847 w 12184637"/>
              <a:gd name="connsiteY49864" fmla="*/ 2815572 h 4608812"/>
              <a:gd name="connsiteX49865" fmla="*/ 5505675 w 12184637"/>
              <a:gd name="connsiteY49865" fmla="*/ 2822493 h 4608812"/>
              <a:gd name="connsiteX49866" fmla="*/ 5562144 w 12184637"/>
              <a:gd name="connsiteY49866" fmla="*/ 2838911 h 4608812"/>
              <a:gd name="connsiteX49867" fmla="*/ 5563764 w 12184637"/>
              <a:gd name="connsiteY49867" fmla="*/ 2839131 h 4608812"/>
              <a:gd name="connsiteX49868" fmla="*/ 5569065 w 12184637"/>
              <a:gd name="connsiteY49868" fmla="*/ 2835082 h 4608812"/>
              <a:gd name="connsiteX49869" fmla="*/ 5392443 w 12184637"/>
              <a:gd name="connsiteY49869" fmla="*/ 2909810 h 4608812"/>
              <a:gd name="connsiteX49870" fmla="*/ 5510534 w 12184637"/>
              <a:gd name="connsiteY49870" fmla="*/ 2821609 h 4608812"/>
              <a:gd name="connsiteX49871" fmla="*/ 5511639 w 12184637"/>
              <a:gd name="connsiteY49871" fmla="*/ 2813805 h 4608812"/>
              <a:gd name="connsiteX49872" fmla="*/ 5503835 w 12184637"/>
              <a:gd name="connsiteY49872" fmla="*/ 2812701 h 4608812"/>
              <a:gd name="connsiteX49873" fmla="*/ 5385743 w 12184637"/>
              <a:gd name="connsiteY49873" fmla="*/ 2900901 h 4608812"/>
              <a:gd name="connsiteX49874" fmla="*/ 5384639 w 12184637"/>
              <a:gd name="connsiteY49874" fmla="*/ 2908705 h 4608812"/>
              <a:gd name="connsiteX49875" fmla="*/ 5389130 w 12184637"/>
              <a:gd name="connsiteY49875" fmla="*/ 2910914 h 4608812"/>
              <a:gd name="connsiteX49876" fmla="*/ 5392443 w 12184637"/>
              <a:gd name="connsiteY49876" fmla="*/ 2909810 h 4608812"/>
              <a:gd name="connsiteX49877" fmla="*/ 5299678 w 12184637"/>
              <a:gd name="connsiteY49877" fmla="*/ 3019876 h 4608812"/>
              <a:gd name="connsiteX49878" fmla="*/ 5393400 w 12184637"/>
              <a:gd name="connsiteY49878" fmla="*/ 2908926 h 4608812"/>
              <a:gd name="connsiteX49879" fmla="*/ 5392737 w 12184637"/>
              <a:gd name="connsiteY49879" fmla="*/ 2901049 h 4608812"/>
              <a:gd name="connsiteX49880" fmla="*/ 5384860 w 12184637"/>
              <a:gd name="connsiteY49880" fmla="*/ 2901711 h 4608812"/>
              <a:gd name="connsiteX49881" fmla="*/ 5291137 w 12184637"/>
              <a:gd name="connsiteY49881" fmla="*/ 3012661 h 4608812"/>
              <a:gd name="connsiteX49882" fmla="*/ 5291800 w 12184637"/>
              <a:gd name="connsiteY49882" fmla="*/ 3020539 h 4608812"/>
              <a:gd name="connsiteX49883" fmla="*/ 5295408 w 12184637"/>
              <a:gd name="connsiteY49883" fmla="*/ 3021864 h 4608812"/>
              <a:gd name="connsiteX49884" fmla="*/ 5299678 w 12184637"/>
              <a:gd name="connsiteY49884" fmla="*/ 3019876 h 4608812"/>
              <a:gd name="connsiteX49885" fmla="*/ 5232460 w 12184637"/>
              <a:gd name="connsiteY49885" fmla="*/ 3147465 h 4608812"/>
              <a:gd name="connsiteX49886" fmla="*/ 5300340 w 12184637"/>
              <a:gd name="connsiteY49886" fmla="*/ 3018846 h 4608812"/>
              <a:gd name="connsiteX49887" fmla="*/ 5297984 w 12184637"/>
              <a:gd name="connsiteY49887" fmla="*/ 3011336 h 4608812"/>
              <a:gd name="connsiteX49888" fmla="*/ 5290475 w 12184637"/>
              <a:gd name="connsiteY49888" fmla="*/ 3013692 h 4608812"/>
              <a:gd name="connsiteX49889" fmla="*/ 5222594 w 12184637"/>
              <a:gd name="connsiteY49889" fmla="*/ 3142312 h 4608812"/>
              <a:gd name="connsiteX49890" fmla="*/ 5224950 w 12184637"/>
              <a:gd name="connsiteY49890" fmla="*/ 3149821 h 4608812"/>
              <a:gd name="connsiteX49891" fmla="*/ 5227601 w 12184637"/>
              <a:gd name="connsiteY49891" fmla="*/ 3150484 h 4608812"/>
              <a:gd name="connsiteX49892" fmla="*/ 5232460 w 12184637"/>
              <a:gd name="connsiteY49892" fmla="*/ 3147465 h 4608812"/>
              <a:gd name="connsiteX49893" fmla="*/ 5192335 w 12184637"/>
              <a:gd name="connsiteY49893" fmla="*/ 3287349 h 4608812"/>
              <a:gd name="connsiteX49894" fmla="*/ 5232828 w 12184637"/>
              <a:gd name="connsiteY49894" fmla="*/ 3146435 h 4608812"/>
              <a:gd name="connsiteX49895" fmla="*/ 5228999 w 12184637"/>
              <a:gd name="connsiteY49895" fmla="*/ 3139514 h 4608812"/>
              <a:gd name="connsiteX49896" fmla="*/ 5222079 w 12184637"/>
              <a:gd name="connsiteY49896" fmla="*/ 3143343 h 4608812"/>
              <a:gd name="connsiteX49897" fmla="*/ 5181586 w 12184637"/>
              <a:gd name="connsiteY49897" fmla="*/ 3284257 h 4608812"/>
              <a:gd name="connsiteX49898" fmla="*/ 5185415 w 12184637"/>
              <a:gd name="connsiteY49898" fmla="*/ 3291178 h 4608812"/>
              <a:gd name="connsiteX49899" fmla="*/ 5186961 w 12184637"/>
              <a:gd name="connsiteY49899" fmla="*/ 3291399 h 4608812"/>
              <a:gd name="connsiteX49900" fmla="*/ 5192335 w 12184637"/>
              <a:gd name="connsiteY49900" fmla="*/ 3287349 h 4608812"/>
              <a:gd name="connsiteX49901" fmla="*/ 5180924 w 12184637"/>
              <a:gd name="connsiteY49901" fmla="*/ 3434007 h 4608812"/>
              <a:gd name="connsiteX49902" fmla="*/ 5192556 w 12184637"/>
              <a:gd name="connsiteY49902" fmla="*/ 3286171 h 4608812"/>
              <a:gd name="connsiteX49903" fmla="*/ 5187476 w 12184637"/>
              <a:gd name="connsiteY49903" fmla="*/ 3280208 h 4608812"/>
              <a:gd name="connsiteX49904" fmla="*/ 5181513 w 12184637"/>
              <a:gd name="connsiteY49904" fmla="*/ 3285288 h 4608812"/>
              <a:gd name="connsiteX49905" fmla="*/ 5169880 w 12184637"/>
              <a:gd name="connsiteY49905" fmla="*/ 3433123 h 4608812"/>
              <a:gd name="connsiteX49906" fmla="*/ 5174960 w 12184637"/>
              <a:gd name="connsiteY49906" fmla="*/ 3439087 h 4608812"/>
              <a:gd name="connsiteX49907" fmla="*/ 5175476 w 12184637"/>
              <a:gd name="connsiteY49907" fmla="*/ 3439087 h 4608812"/>
              <a:gd name="connsiteX49908" fmla="*/ 5180924 w 12184637"/>
              <a:gd name="connsiteY49908" fmla="*/ 3434007 h 4608812"/>
              <a:gd name="connsiteX49909" fmla="*/ 5194912 w 12184637"/>
              <a:gd name="connsiteY49909" fmla="*/ 3588174 h 4608812"/>
              <a:gd name="connsiteX49910" fmla="*/ 5199698 w 12184637"/>
              <a:gd name="connsiteY49910" fmla="*/ 3581916 h 4608812"/>
              <a:gd name="connsiteX49911" fmla="*/ 5180850 w 12184637"/>
              <a:gd name="connsiteY49911" fmla="*/ 3432829 h 4608812"/>
              <a:gd name="connsiteX49912" fmla="*/ 5174592 w 12184637"/>
              <a:gd name="connsiteY49912" fmla="*/ 3428043 h 4608812"/>
              <a:gd name="connsiteX49913" fmla="*/ 5169807 w 12184637"/>
              <a:gd name="connsiteY49913" fmla="*/ 3434301 h 4608812"/>
              <a:gd name="connsiteX49914" fmla="*/ 5188654 w 12184637"/>
              <a:gd name="connsiteY49914" fmla="*/ 3583388 h 4608812"/>
              <a:gd name="connsiteX49915" fmla="*/ 5194176 w 12184637"/>
              <a:gd name="connsiteY49915" fmla="*/ 3588247 h 4608812"/>
              <a:gd name="connsiteX49916" fmla="*/ 5194912 w 12184637"/>
              <a:gd name="connsiteY49916" fmla="*/ 3588174 h 4608812"/>
              <a:gd name="connsiteX49917" fmla="*/ 5242694 w 12184637"/>
              <a:gd name="connsiteY49917" fmla="*/ 3732696 h 4608812"/>
              <a:gd name="connsiteX49918" fmla="*/ 5246301 w 12184637"/>
              <a:gd name="connsiteY49918" fmla="*/ 3725702 h 4608812"/>
              <a:gd name="connsiteX49919" fmla="*/ 5199550 w 12184637"/>
              <a:gd name="connsiteY49919" fmla="*/ 3580959 h 4608812"/>
              <a:gd name="connsiteX49920" fmla="*/ 5192556 w 12184637"/>
              <a:gd name="connsiteY49920" fmla="*/ 3577351 h 4608812"/>
              <a:gd name="connsiteX49921" fmla="*/ 5188948 w 12184637"/>
              <a:gd name="connsiteY49921" fmla="*/ 3584345 h 4608812"/>
              <a:gd name="connsiteX49922" fmla="*/ 5235699 w 12184637"/>
              <a:gd name="connsiteY49922" fmla="*/ 3729089 h 4608812"/>
              <a:gd name="connsiteX49923" fmla="*/ 5241074 w 12184637"/>
              <a:gd name="connsiteY49923" fmla="*/ 3732917 h 4608812"/>
              <a:gd name="connsiteX49924" fmla="*/ 5242694 w 12184637"/>
              <a:gd name="connsiteY49924" fmla="*/ 3732696 h 4608812"/>
              <a:gd name="connsiteX49925" fmla="*/ 9831184 w 12184637"/>
              <a:gd name="connsiteY49925" fmla="*/ 2274662 h 4608812"/>
              <a:gd name="connsiteX49926" fmla="*/ 9835970 w 12184637"/>
              <a:gd name="connsiteY49926" fmla="*/ 2268404 h 4608812"/>
              <a:gd name="connsiteX49927" fmla="*/ 9830596 w 12184637"/>
              <a:gd name="connsiteY49927" fmla="*/ 2226586 h 4608812"/>
              <a:gd name="connsiteX49928" fmla="*/ 9824338 w 12184637"/>
              <a:gd name="connsiteY49928" fmla="*/ 2221801 h 4608812"/>
              <a:gd name="connsiteX49929" fmla="*/ 9819552 w 12184637"/>
              <a:gd name="connsiteY49929" fmla="*/ 2228059 h 4608812"/>
              <a:gd name="connsiteX49930" fmla="*/ 9824927 w 12184637"/>
              <a:gd name="connsiteY49930" fmla="*/ 2269877 h 4608812"/>
              <a:gd name="connsiteX49931" fmla="*/ 9830448 w 12184637"/>
              <a:gd name="connsiteY49931" fmla="*/ 2274736 h 4608812"/>
              <a:gd name="connsiteX49932" fmla="*/ 9831184 w 12184637"/>
              <a:gd name="connsiteY49932" fmla="*/ 2274662 h 4608812"/>
              <a:gd name="connsiteX49933" fmla="*/ 9828903 w 12184637"/>
              <a:gd name="connsiteY49933" fmla="*/ 2331941 h 4608812"/>
              <a:gd name="connsiteX49934" fmla="*/ 9835970 w 12184637"/>
              <a:gd name="connsiteY49934" fmla="*/ 2269730 h 4608812"/>
              <a:gd name="connsiteX49935" fmla="*/ 9831038 w 12184637"/>
              <a:gd name="connsiteY49935" fmla="*/ 2263545 h 4608812"/>
              <a:gd name="connsiteX49936" fmla="*/ 9824853 w 12184637"/>
              <a:gd name="connsiteY49936" fmla="*/ 2268478 h 4608812"/>
              <a:gd name="connsiteX49937" fmla="*/ 9817785 w 12184637"/>
              <a:gd name="connsiteY49937" fmla="*/ 2330690 h 4608812"/>
              <a:gd name="connsiteX49938" fmla="*/ 9822719 w 12184637"/>
              <a:gd name="connsiteY49938" fmla="*/ 2336874 h 4608812"/>
              <a:gd name="connsiteX49939" fmla="*/ 9823381 w 12184637"/>
              <a:gd name="connsiteY49939" fmla="*/ 2336948 h 4608812"/>
              <a:gd name="connsiteX49940" fmla="*/ 9828903 w 12184637"/>
              <a:gd name="connsiteY49940" fmla="*/ 2331941 h 4608812"/>
              <a:gd name="connsiteX49941" fmla="*/ 9806595 w 12184637"/>
              <a:gd name="connsiteY49941" fmla="*/ 2406890 h 4608812"/>
              <a:gd name="connsiteX49942" fmla="*/ 9828682 w 12184637"/>
              <a:gd name="connsiteY49942" fmla="*/ 2332972 h 4608812"/>
              <a:gd name="connsiteX49943" fmla="*/ 9824927 w 12184637"/>
              <a:gd name="connsiteY49943" fmla="*/ 2326051 h 4608812"/>
              <a:gd name="connsiteX49944" fmla="*/ 9818007 w 12184637"/>
              <a:gd name="connsiteY49944" fmla="*/ 2329806 h 4608812"/>
              <a:gd name="connsiteX49945" fmla="*/ 9795920 w 12184637"/>
              <a:gd name="connsiteY49945" fmla="*/ 2403724 h 4608812"/>
              <a:gd name="connsiteX49946" fmla="*/ 9799674 w 12184637"/>
              <a:gd name="connsiteY49946" fmla="*/ 2410644 h 4608812"/>
              <a:gd name="connsiteX49947" fmla="*/ 9801294 w 12184637"/>
              <a:gd name="connsiteY49947" fmla="*/ 2410865 h 4608812"/>
              <a:gd name="connsiteX49948" fmla="*/ 9806595 w 12184637"/>
              <a:gd name="connsiteY49948" fmla="*/ 2406890 h 4608812"/>
              <a:gd name="connsiteX49949" fmla="*/ 5728091 w 12184637"/>
              <a:gd name="connsiteY49949" fmla="*/ 2698290 h 4608812"/>
              <a:gd name="connsiteX49950" fmla="*/ 5769983 w 12184637"/>
              <a:gd name="connsiteY49950" fmla="*/ 2695713 h 4608812"/>
              <a:gd name="connsiteX49951" fmla="*/ 5775210 w 12184637"/>
              <a:gd name="connsiteY49951" fmla="*/ 2689824 h 4608812"/>
              <a:gd name="connsiteX49952" fmla="*/ 5769320 w 12184637"/>
              <a:gd name="connsiteY49952" fmla="*/ 2684596 h 4608812"/>
              <a:gd name="connsiteX49953" fmla="*/ 5727428 w 12184637"/>
              <a:gd name="connsiteY49953" fmla="*/ 2687173 h 4608812"/>
              <a:gd name="connsiteX49954" fmla="*/ 5722201 w 12184637"/>
              <a:gd name="connsiteY49954" fmla="*/ 2693063 h 4608812"/>
              <a:gd name="connsiteX49955" fmla="*/ 5727796 w 12184637"/>
              <a:gd name="connsiteY49955" fmla="*/ 2698290 h 4608812"/>
              <a:gd name="connsiteX49956" fmla="*/ 5728091 w 12184637"/>
              <a:gd name="connsiteY49956" fmla="*/ 2698290 h 4608812"/>
              <a:gd name="connsiteX49957" fmla="*/ 5583422 w 12184637"/>
              <a:gd name="connsiteY49957" fmla="*/ 2737310 h 4608812"/>
              <a:gd name="connsiteX49958" fmla="*/ 5729195 w 12184637"/>
              <a:gd name="connsiteY49958" fmla="*/ 2698069 h 4608812"/>
              <a:gd name="connsiteX49959" fmla="*/ 5733098 w 12184637"/>
              <a:gd name="connsiteY49959" fmla="*/ 2691222 h 4608812"/>
              <a:gd name="connsiteX49960" fmla="*/ 5726251 w 12184637"/>
              <a:gd name="connsiteY49960" fmla="*/ 2687320 h 4608812"/>
              <a:gd name="connsiteX49961" fmla="*/ 5580476 w 12184637"/>
              <a:gd name="connsiteY49961" fmla="*/ 2726561 h 4608812"/>
              <a:gd name="connsiteX49962" fmla="*/ 5576575 w 12184637"/>
              <a:gd name="connsiteY49962" fmla="*/ 2733408 h 4608812"/>
              <a:gd name="connsiteX49963" fmla="*/ 5582023 w 12184637"/>
              <a:gd name="connsiteY49963" fmla="*/ 2737531 h 4608812"/>
              <a:gd name="connsiteX49964" fmla="*/ 5583422 w 12184637"/>
              <a:gd name="connsiteY49964" fmla="*/ 2737310 h 4608812"/>
              <a:gd name="connsiteX49965" fmla="*/ 5587324 w 12184637"/>
              <a:gd name="connsiteY49965" fmla="*/ 2733408 h 4608812"/>
              <a:gd name="connsiteX49966" fmla="*/ 5583495 w 12184637"/>
              <a:gd name="connsiteY49966" fmla="*/ 2726561 h 4608812"/>
              <a:gd name="connsiteX49967" fmla="*/ 5519443 w 12184637"/>
              <a:gd name="connsiteY49967" fmla="*/ 2708524 h 4608812"/>
              <a:gd name="connsiteX49968" fmla="*/ 5512596 w 12184637"/>
              <a:gd name="connsiteY49968" fmla="*/ 2712352 h 4608812"/>
              <a:gd name="connsiteX49969" fmla="*/ 5516425 w 12184637"/>
              <a:gd name="connsiteY49969" fmla="*/ 2719199 h 4608812"/>
              <a:gd name="connsiteX49970" fmla="*/ 5580476 w 12184637"/>
              <a:gd name="connsiteY49970" fmla="*/ 2737237 h 4608812"/>
              <a:gd name="connsiteX49971" fmla="*/ 5582023 w 12184637"/>
              <a:gd name="connsiteY49971" fmla="*/ 2737458 h 4608812"/>
              <a:gd name="connsiteX49972" fmla="*/ 5587324 w 12184637"/>
              <a:gd name="connsiteY49972" fmla="*/ 2733408 h 4608812"/>
              <a:gd name="connsiteX49973" fmla="*/ 5385964 w 12184637"/>
              <a:gd name="connsiteY49973" fmla="*/ 2787153 h 4608812"/>
              <a:gd name="connsiteX49974" fmla="*/ 5520474 w 12184637"/>
              <a:gd name="connsiteY49974" fmla="*/ 2718831 h 4608812"/>
              <a:gd name="connsiteX49975" fmla="*/ 5522903 w 12184637"/>
              <a:gd name="connsiteY49975" fmla="*/ 2711321 h 4608812"/>
              <a:gd name="connsiteX49976" fmla="*/ 5515394 w 12184637"/>
              <a:gd name="connsiteY49976" fmla="*/ 2708892 h 4608812"/>
              <a:gd name="connsiteX49977" fmla="*/ 5380884 w 12184637"/>
              <a:gd name="connsiteY49977" fmla="*/ 2777214 h 4608812"/>
              <a:gd name="connsiteX49978" fmla="*/ 5378455 w 12184637"/>
              <a:gd name="connsiteY49978" fmla="*/ 2784724 h 4608812"/>
              <a:gd name="connsiteX49979" fmla="*/ 5383461 w 12184637"/>
              <a:gd name="connsiteY49979" fmla="*/ 2787742 h 4608812"/>
              <a:gd name="connsiteX49980" fmla="*/ 5385964 w 12184637"/>
              <a:gd name="connsiteY49980" fmla="*/ 2787153 h 4608812"/>
              <a:gd name="connsiteX49981" fmla="*/ 5388983 w 12184637"/>
              <a:gd name="connsiteY49981" fmla="*/ 2783031 h 4608812"/>
              <a:gd name="connsiteX49982" fmla="*/ 5384345 w 12184637"/>
              <a:gd name="connsiteY49982" fmla="*/ 2776699 h 4608812"/>
              <a:gd name="connsiteX49983" fmla="*/ 5319261 w 12184637"/>
              <a:gd name="connsiteY49983" fmla="*/ 2766539 h 4608812"/>
              <a:gd name="connsiteX49984" fmla="*/ 5312930 w 12184637"/>
              <a:gd name="connsiteY49984" fmla="*/ 2771177 h 4608812"/>
              <a:gd name="connsiteX49985" fmla="*/ 5317568 w 12184637"/>
              <a:gd name="connsiteY49985" fmla="*/ 2777509 h 4608812"/>
              <a:gd name="connsiteX49986" fmla="*/ 5382651 w 12184637"/>
              <a:gd name="connsiteY49986" fmla="*/ 2787669 h 4608812"/>
              <a:gd name="connsiteX49987" fmla="*/ 5383534 w 12184637"/>
              <a:gd name="connsiteY49987" fmla="*/ 2787742 h 4608812"/>
              <a:gd name="connsiteX49988" fmla="*/ 5388983 w 12184637"/>
              <a:gd name="connsiteY49988" fmla="*/ 2783031 h 4608812"/>
              <a:gd name="connsiteX49989" fmla="*/ 5204704 w 12184637"/>
              <a:gd name="connsiteY49989" fmla="*/ 2869906 h 4608812"/>
              <a:gd name="connsiteX49990" fmla="*/ 5321839 w 12184637"/>
              <a:gd name="connsiteY49990" fmla="*/ 2776404 h 4608812"/>
              <a:gd name="connsiteX49991" fmla="*/ 5322722 w 12184637"/>
              <a:gd name="connsiteY49991" fmla="*/ 2768600 h 4608812"/>
              <a:gd name="connsiteX49992" fmla="*/ 5314918 w 12184637"/>
              <a:gd name="connsiteY49992" fmla="*/ 2767717 h 4608812"/>
              <a:gd name="connsiteX49993" fmla="*/ 5197783 w 12184637"/>
              <a:gd name="connsiteY49993" fmla="*/ 2861218 h 4608812"/>
              <a:gd name="connsiteX49994" fmla="*/ 5196900 w 12184637"/>
              <a:gd name="connsiteY49994" fmla="*/ 2869022 h 4608812"/>
              <a:gd name="connsiteX49995" fmla="*/ 5201317 w 12184637"/>
              <a:gd name="connsiteY49995" fmla="*/ 2871084 h 4608812"/>
              <a:gd name="connsiteX49996" fmla="*/ 5204704 w 12184637"/>
              <a:gd name="connsiteY49996" fmla="*/ 2869906 h 4608812"/>
              <a:gd name="connsiteX49997" fmla="*/ 5110908 w 12184637"/>
              <a:gd name="connsiteY49997" fmla="*/ 2986304 h 4608812"/>
              <a:gd name="connsiteX49998" fmla="*/ 5205514 w 12184637"/>
              <a:gd name="connsiteY49998" fmla="*/ 2869022 h 4608812"/>
              <a:gd name="connsiteX49999" fmla="*/ 5204704 w 12184637"/>
              <a:gd name="connsiteY49999" fmla="*/ 2861218 h 4608812"/>
              <a:gd name="connsiteX50000" fmla="*/ 5196900 w 12184637"/>
              <a:gd name="connsiteY50000" fmla="*/ 2862028 h 4608812"/>
              <a:gd name="connsiteX50001" fmla="*/ 5102294 w 12184637"/>
              <a:gd name="connsiteY50001" fmla="*/ 2979310 h 4608812"/>
              <a:gd name="connsiteX50002" fmla="*/ 5103104 w 12184637"/>
              <a:gd name="connsiteY50002" fmla="*/ 2987114 h 4608812"/>
              <a:gd name="connsiteX50003" fmla="*/ 5106638 w 12184637"/>
              <a:gd name="connsiteY50003" fmla="*/ 2988366 h 4608812"/>
              <a:gd name="connsiteX50004" fmla="*/ 5110908 w 12184637"/>
              <a:gd name="connsiteY50004" fmla="*/ 2986304 h 4608812"/>
              <a:gd name="connsiteX50005" fmla="*/ 5112159 w 12184637"/>
              <a:gd name="connsiteY50005" fmla="*/ 2983359 h 4608812"/>
              <a:gd name="connsiteX50006" fmla="*/ 5107153 w 12184637"/>
              <a:gd name="connsiteY50006" fmla="*/ 2977322 h 4608812"/>
              <a:gd name="connsiteX50007" fmla="*/ 5042659 w 12184637"/>
              <a:gd name="connsiteY50007" fmla="*/ 2971211 h 4608812"/>
              <a:gd name="connsiteX50008" fmla="*/ 5036622 w 12184637"/>
              <a:gd name="connsiteY50008" fmla="*/ 2976218 h 4608812"/>
              <a:gd name="connsiteX50009" fmla="*/ 5041629 w 12184637"/>
              <a:gd name="connsiteY50009" fmla="*/ 2982255 h 4608812"/>
              <a:gd name="connsiteX50010" fmla="*/ 5106122 w 12184637"/>
              <a:gd name="connsiteY50010" fmla="*/ 2988366 h 4608812"/>
              <a:gd name="connsiteX50011" fmla="*/ 5106711 w 12184637"/>
              <a:gd name="connsiteY50011" fmla="*/ 2988366 h 4608812"/>
              <a:gd name="connsiteX50012" fmla="*/ 5112159 w 12184637"/>
              <a:gd name="connsiteY50012" fmla="*/ 2983359 h 4608812"/>
              <a:gd name="connsiteX50013" fmla="*/ 5047665 w 12184637"/>
              <a:gd name="connsiteY50013" fmla="*/ 2976954 h 4608812"/>
              <a:gd name="connsiteX50014" fmla="*/ 5042291 w 12184637"/>
              <a:gd name="connsiteY50014" fmla="*/ 2971138 h 4608812"/>
              <a:gd name="connsiteX50015" fmla="*/ 4981552 w 12184637"/>
              <a:gd name="connsiteY50015" fmla="*/ 2968708 h 4608812"/>
              <a:gd name="connsiteX50016" fmla="*/ 4975736 w 12184637"/>
              <a:gd name="connsiteY50016" fmla="*/ 2974083 h 4608812"/>
              <a:gd name="connsiteX50017" fmla="*/ 4981110 w 12184637"/>
              <a:gd name="connsiteY50017" fmla="*/ 2979899 h 4608812"/>
              <a:gd name="connsiteX50018" fmla="*/ 5041849 w 12184637"/>
              <a:gd name="connsiteY50018" fmla="*/ 2982328 h 4608812"/>
              <a:gd name="connsiteX50019" fmla="*/ 5042144 w 12184637"/>
              <a:gd name="connsiteY50019" fmla="*/ 2982328 h 4608812"/>
              <a:gd name="connsiteX50020" fmla="*/ 5047665 w 12184637"/>
              <a:gd name="connsiteY50020" fmla="*/ 2976954 h 4608812"/>
              <a:gd name="connsiteX50021" fmla="*/ 4927292 w 12184637"/>
              <a:gd name="connsiteY50021" fmla="*/ 2981445 h 4608812"/>
              <a:gd name="connsiteX50022" fmla="*/ 4981552 w 12184637"/>
              <a:gd name="connsiteY50022" fmla="*/ 2979899 h 4608812"/>
              <a:gd name="connsiteX50023" fmla="*/ 4987000 w 12184637"/>
              <a:gd name="connsiteY50023" fmla="*/ 2974156 h 4608812"/>
              <a:gd name="connsiteX50024" fmla="*/ 4981405 w 12184637"/>
              <a:gd name="connsiteY50024" fmla="*/ 2968708 h 4608812"/>
              <a:gd name="connsiteX50025" fmla="*/ 4981258 w 12184637"/>
              <a:gd name="connsiteY50025" fmla="*/ 2968708 h 4608812"/>
              <a:gd name="connsiteX50026" fmla="*/ 4926997 w 12184637"/>
              <a:gd name="connsiteY50026" fmla="*/ 2970254 h 4608812"/>
              <a:gd name="connsiteX50027" fmla="*/ 4921549 w 12184637"/>
              <a:gd name="connsiteY50027" fmla="*/ 2975997 h 4608812"/>
              <a:gd name="connsiteX50028" fmla="*/ 4927144 w 12184637"/>
              <a:gd name="connsiteY50028" fmla="*/ 2981445 h 4608812"/>
              <a:gd name="connsiteX50029" fmla="*/ 4927292 w 12184637"/>
              <a:gd name="connsiteY50029" fmla="*/ 2981445 h 4608812"/>
              <a:gd name="connsiteX50030" fmla="*/ 4859338 w 12184637"/>
              <a:gd name="connsiteY50030" fmla="*/ 3112126 h 4608812"/>
              <a:gd name="connsiteX50031" fmla="*/ 4932004 w 12184637"/>
              <a:gd name="connsiteY50031" fmla="*/ 2978500 h 4608812"/>
              <a:gd name="connsiteX50032" fmla="*/ 4929795 w 12184637"/>
              <a:gd name="connsiteY50032" fmla="*/ 2970917 h 4608812"/>
              <a:gd name="connsiteX50033" fmla="*/ 4922212 w 12184637"/>
              <a:gd name="connsiteY50033" fmla="*/ 2973126 h 4608812"/>
              <a:gd name="connsiteX50034" fmla="*/ 4849546 w 12184637"/>
              <a:gd name="connsiteY50034" fmla="*/ 3106752 h 4608812"/>
              <a:gd name="connsiteX50035" fmla="*/ 4851754 w 12184637"/>
              <a:gd name="connsiteY50035" fmla="*/ 3114335 h 4608812"/>
              <a:gd name="connsiteX50036" fmla="*/ 4854478 w 12184637"/>
              <a:gd name="connsiteY50036" fmla="*/ 3114998 h 4608812"/>
              <a:gd name="connsiteX50037" fmla="*/ 4859338 w 12184637"/>
              <a:gd name="connsiteY50037" fmla="*/ 3112126 h 4608812"/>
              <a:gd name="connsiteX50038" fmla="*/ 4857423 w 12184637"/>
              <a:gd name="connsiteY50038" fmla="*/ 3115586 h 4608812"/>
              <a:gd name="connsiteX50039" fmla="*/ 4859338 w 12184637"/>
              <a:gd name="connsiteY50039" fmla="*/ 3112126 h 4608812"/>
              <a:gd name="connsiteX50040" fmla="*/ 4857129 w 12184637"/>
              <a:gd name="connsiteY50040" fmla="*/ 3104543 h 4608812"/>
              <a:gd name="connsiteX50041" fmla="*/ 4849546 w 12184637"/>
              <a:gd name="connsiteY50041" fmla="*/ 3106752 h 4608812"/>
              <a:gd name="connsiteX50042" fmla="*/ 4847631 w 12184637"/>
              <a:gd name="connsiteY50042" fmla="*/ 3110212 h 4608812"/>
              <a:gd name="connsiteX50043" fmla="*/ 4849840 w 12184637"/>
              <a:gd name="connsiteY50043" fmla="*/ 3117795 h 4608812"/>
              <a:gd name="connsiteX50044" fmla="*/ 4852564 w 12184637"/>
              <a:gd name="connsiteY50044" fmla="*/ 3118458 h 4608812"/>
              <a:gd name="connsiteX50045" fmla="*/ 4857423 w 12184637"/>
              <a:gd name="connsiteY50045" fmla="*/ 3115586 h 4608812"/>
              <a:gd name="connsiteX50046" fmla="*/ 4810231 w 12184637"/>
              <a:gd name="connsiteY50046" fmla="*/ 3265999 h 4608812"/>
              <a:gd name="connsiteX50047" fmla="*/ 4857865 w 12184637"/>
              <a:gd name="connsiteY50047" fmla="*/ 3114629 h 4608812"/>
              <a:gd name="connsiteX50048" fmla="*/ 4854258 w 12184637"/>
              <a:gd name="connsiteY50048" fmla="*/ 3107635 h 4608812"/>
              <a:gd name="connsiteX50049" fmla="*/ 4847263 w 12184637"/>
              <a:gd name="connsiteY50049" fmla="*/ 3111243 h 4608812"/>
              <a:gd name="connsiteX50050" fmla="*/ 4799629 w 12184637"/>
              <a:gd name="connsiteY50050" fmla="*/ 3262612 h 4608812"/>
              <a:gd name="connsiteX50051" fmla="*/ 4803237 w 12184637"/>
              <a:gd name="connsiteY50051" fmla="*/ 3269606 h 4608812"/>
              <a:gd name="connsiteX50052" fmla="*/ 4804930 w 12184637"/>
              <a:gd name="connsiteY50052" fmla="*/ 3269901 h 4608812"/>
              <a:gd name="connsiteX50053" fmla="*/ 4810231 w 12184637"/>
              <a:gd name="connsiteY50053" fmla="*/ 3265999 h 4608812"/>
              <a:gd name="connsiteX50054" fmla="*/ 4793371 w 12184637"/>
              <a:gd name="connsiteY50054" fmla="*/ 3423847 h 4608812"/>
              <a:gd name="connsiteX50055" fmla="*/ 4810525 w 12184637"/>
              <a:gd name="connsiteY50055" fmla="*/ 3264968 h 4608812"/>
              <a:gd name="connsiteX50056" fmla="*/ 4805592 w 12184637"/>
              <a:gd name="connsiteY50056" fmla="*/ 3258784 h 4608812"/>
              <a:gd name="connsiteX50057" fmla="*/ 4799408 w 12184637"/>
              <a:gd name="connsiteY50057" fmla="*/ 3263716 h 4608812"/>
              <a:gd name="connsiteX50058" fmla="*/ 4782254 w 12184637"/>
              <a:gd name="connsiteY50058" fmla="*/ 3422595 h 4608812"/>
              <a:gd name="connsiteX50059" fmla="*/ 4787187 w 12184637"/>
              <a:gd name="connsiteY50059" fmla="*/ 3428780 h 4608812"/>
              <a:gd name="connsiteX50060" fmla="*/ 4787849 w 12184637"/>
              <a:gd name="connsiteY50060" fmla="*/ 3428780 h 4608812"/>
              <a:gd name="connsiteX50061" fmla="*/ 4793371 w 12184637"/>
              <a:gd name="connsiteY50061" fmla="*/ 3423847 h 4608812"/>
              <a:gd name="connsiteX50062" fmla="*/ 4805224 w 12184637"/>
              <a:gd name="connsiteY50062" fmla="*/ 3588100 h 4608812"/>
              <a:gd name="connsiteX50063" fmla="*/ 4810157 w 12184637"/>
              <a:gd name="connsiteY50063" fmla="*/ 3581989 h 4608812"/>
              <a:gd name="connsiteX50064" fmla="*/ 4793297 w 12184637"/>
              <a:gd name="connsiteY50064" fmla="*/ 3422669 h 4608812"/>
              <a:gd name="connsiteX50065" fmla="*/ 4787187 w 12184637"/>
              <a:gd name="connsiteY50065" fmla="*/ 3417736 h 4608812"/>
              <a:gd name="connsiteX50066" fmla="*/ 4782254 w 12184637"/>
              <a:gd name="connsiteY50066" fmla="*/ 3423847 h 4608812"/>
              <a:gd name="connsiteX50067" fmla="*/ 4799114 w 12184637"/>
              <a:gd name="connsiteY50067" fmla="*/ 3583167 h 4608812"/>
              <a:gd name="connsiteX50068" fmla="*/ 4804709 w 12184637"/>
              <a:gd name="connsiteY50068" fmla="*/ 3588174 h 4608812"/>
              <a:gd name="connsiteX50069" fmla="*/ 4805224 w 12184637"/>
              <a:gd name="connsiteY50069" fmla="*/ 3588100 h 4608812"/>
              <a:gd name="connsiteX50070" fmla="*/ 4852049 w 12184637"/>
              <a:gd name="connsiteY50070" fmla="*/ 3741825 h 4608812"/>
              <a:gd name="connsiteX50071" fmla="*/ 4855803 w 12184637"/>
              <a:gd name="connsiteY50071" fmla="*/ 3734905 h 4608812"/>
              <a:gd name="connsiteX50072" fmla="*/ 4810010 w 12184637"/>
              <a:gd name="connsiteY50072" fmla="*/ 3580959 h 4608812"/>
              <a:gd name="connsiteX50073" fmla="*/ 4803089 w 12184637"/>
              <a:gd name="connsiteY50073" fmla="*/ 3577204 h 4608812"/>
              <a:gd name="connsiteX50074" fmla="*/ 4799335 w 12184637"/>
              <a:gd name="connsiteY50074" fmla="*/ 3584125 h 4608812"/>
              <a:gd name="connsiteX50075" fmla="*/ 4845128 w 12184637"/>
              <a:gd name="connsiteY50075" fmla="*/ 3738071 h 4608812"/>
              <a:gd name="connsiteX50076" fmla="*/ 4850503 w 12184637"/>
              <a:gd name="connsiteY50076" fmla="*/ 3742046 h 4608812"/>
              <a:gd name="connsiteX50077" fmla="*/ 4852049 w 12184637"/>
              <a:gd name="connsiteY50077" fmla="*/ 3741825 h 4608812"/>
              <a:gd name="connsiteX50078" fmla="*/ 4922433 w 12184637"/>
              <a:gd name="connsiteY50078" fmla="*/ 3884433 h 4608812"/>
              <a:gd name="connsiteX50079" fmla="*/ 4925009 w 12184637"/>
              <a:gd name="connsiteY50079" fmla="*/ 3876997 h 4608812"/>
              <a:gd name="connsiteX50080" fmla="*/ 4855435 w 12184637"/>
              <a:gd name="connsiteY50080" fmla="*/ 3734095 h 4608812"/>
              <a:gd name="connsiteX50081" fmla="*/ 4847999 w 12184637"/>
              <a:gd name="connsiteY50081" fmla="*/ 3731518 h 4608812"/>
              <a:gd name="connsiteX50082" fmla="*/ 4845423 w 12184637"/>
              <a:gd name="connsiteY50082" fmla="*/ 3738954 h 4608812"/>
              <a:gd name="connsiteX50083" fmla="*/ 4914997 w 12184637"/>
              <a:gd name="connsiteY50083" fmla="*/ 3881930 h 4608812"/>
              <a:gd name="connsiteX50084" fmla="*/ 4920077 w 12184637"/>
              <a:gd name="connsiteY50084" fmla="*/ 3885096 h 4608812"/>
              <a:gd name="connsiteX50085" fmla="*/ 4922433 w 12184637"/>
              <a:gd name="connsiteY50085" fmla="*/ 3884433 h 4608812"/>
              <a:gd name="connsiteX50086" fmla="*/ 5011296 w 12184637"/>
              <a:gd name="connsiteY50086" fmla="*/ 4010108 h 4608812"/>
              <a:gd name="connsiteX50087" fmla="*/ 5012694 w 12184637"/>
              <a:gd name="connsiteY50087" fmla="*/ 4002378 h 4608812"/>
              <a:gd name="connsiteX50088" fmla="*/ 4924568 w 12184637"/>
              <a:gd name="connsiteY50088" fmla="*/ 3876261 h 4608812"/>
              <a:gd name="connsiteX50089" fmla="*/ 4916837 w 12184637"/>
              <a:gd name="connsiteY50089" fmla="*/ 3874862 h 4608812"/>
              <a:gd name="connsiteX50090" fmla="*/ 4915438 w 12184637"/>
              <a:gd name="connsiteY50090" fmla="*/ 3882593 h 4608812"/>
              <a:gd name="connsiteX50091" fmla="*/ 5003565 w 12184637"/>
              <a:gd name="connsiteY50091" fmla="*/ 4008709 h 4608812"/>
              <a:gd name="connsiteX50092" fmla="*/ 5008204 w 12184637"/>
              <a:gd name="connsiteY50092" fmla="*/ 4011065 h 4608812"/>
              <a:gd name="connsiteX50093" fmla="*/ 5011296 w 12184637"/>
              <a:gd name="connsiteY50093" fmla="*/ 4010108 h 4608812"/>
              <a:gd name="connsiteX50094" fmla="*/ 5113338 w 12184637"/>
              <a:gd name="connsiteY50094" fmla="*/ 4113254 h 4608812"/>
              <a:gd name="connsiteX50095" fmla="*/ 5113411 w 12184637"/>
              <a:gd name="connsiteY50095" fmla="*/ 4105377 h 4608812"/>
              <a:gd name="connsiteX50096" fmla="*/ 5012106 w 12184637"/>
              <a:gd name="connsiteY50096" fmla="*/ 4001715 h 4608812"/>
              <a:gd name="connsiteX50097" fmla="*/ 5004228 w 12184637"/>
              <a:gd name="connsiteY50097" fmla="*/ 4001642 h 4608812"/>
              <a:gd name="connsiteX50098" fmla="*/ 5004154 w 12184637"/>
              <a:gd name="connsiteY50098" fmla="*/ 4009519 h 4608812"/>
              <a:gd name="connsiteX50099" fmla="*/ 5105460 w 12184637"/>
              <a:gd name="connsiteY50099" fmla="*/ 4113181 h 4608812"/>
              <a:gd name="connsiteX50100" fmla="*/ 5109509 w 12184637"/>
              <a:gd name="connsiteY50100" fmla="*/ 4114874 h 4608812"/>
              <a:gd name="connsiteX50101" fmla="*/ 5113338 w 12184637"/>
              <a:gd name="connsiteY50101" fmla="*/ 4113254 h 4608812"/>
              <a:gd name="connsiteX50102" fmla="*/ 5110761 w 12184637"/>
              <a:gd name="connsiteY50102" fmla="*/ 4114653 h 4608812"/>
              <a:gd name="connsiteX50103" fmla="*/ 5180997 w 12184637"/>
              <a:gd name="connsiteY50103" fmla="*/ 4096910 h 4608812"/>
              <a:gd name="connsiteX50104" fmla="*/ 5185047 w 12184637"/>
              <a:gd name="connsiteY50104" fmla="*/ 4090137 h 4608812"/>
              <a:gd name="connsiteX50105" fmla="*/ 5178273 w 12184637"/>
              <a:gd name="connsiteY50105" fmla="*/ 4086087 h 4608812"/>
              <a:gd name="connsiteX50106" fmla="*/ 5108037 w 12184637"/>
              <a:gd name="connsiteY50106" fmla="*/ 4103830 h 4608812"/>
              <a:gd name="connsiteX50107" fmla="*/ 5103987 w 12184637"/>
              <a:gd name="connsiteY50107" fmla="*/ 4110604 h 4608812"/>
              <a:gd name="connsiteX50108" fmla="*/ 5109435 w 12184637"/>
              <a:gd name="connsiteY50108" fmla="*/ 4114801 h 4608812"/>
              <a:gd name="connsiteX50109" fmla="*/ 5110761 w 12184637"/>
              <a:gd name="connsiteY50109" fmla="*/ 4114653 h 4608812"/>
              <a:gd name="connsiteX50110" fmla="*/ 5180556 w 12184637"/>
              <a:gd name="connsiteY50110" fmla="*/ 4096984 h 4608812"/>
              <a:gd name="connsiteX50111" fmla="*/ 5254179 w 12184637"/>
              <a:gd name="connsiteY50111" fmla="*/ 4085425 h 4608812"/>
              <a:gd name="connsiteX50112" fmla="*/ 5258817 w 12184637"/>
              <a:gd name="connsiteY50112" fmla="*/ 4079019 h 4608812"/>
              <a:gd name="connsiteX50113" fmla="*/ 5252485 w 12184637"/>
              <a:gd name="connsiteY50113" fmla="*/ 4074381 h 4608812"/>
              <a:gd name="connsiteX50114" fmla="*/ 5178862 w 12184637"/>
              <a:gd name="connsiteY50114" fmla="*/ 4085940 h 4608812"/>
              <a:gd name="connsiteX50115" fmla="*/ 5174224 w 12184637"/>
              <a:gd name="connsiteY50115" fmla="*/ 4092345 h 4608812"/>
              <a:gd name="connsiteX50116" fmla="*/ 5179745 w 12184637"/>
              <a:gd name="connsiteY50116" fmla="*/ 4097057 h 4608812"/>
              <a:gd name="connsiteX50117" fmla="*/ 5180556 w 12184637"/>
              <a:gd name="connsiteY50117" fmla="*/ 4096984 h 4608812"/>
              <a:gd name="connsiteX50118" fmla="*/ 5253737 w 12184637"/>
              <a:gd name="connsiteY50118" fmla="*/ 4085498 h 4608812"/>
              <a:gd name="connsiteX50119" fmla="*/ 5327507 w 12184637"/>
              <a:gd name="connsiteY50119" fmla="*/ 4079609 h 4608812"/>
              <a:gd name="connsiteX50120" fmla="*/ 5332587 w 12184637"/>
              <a:gd name="connsiteY50120" fmla="*/ 4073571 h 4608812"/>
              <a:gd name="connsiteX50121" fmla="*/ 5326550 w 12184637"/>
              <a:gd name="connsiteY50121" fmla="*/ 4068418 h 4608812"/>
              <a:gd name="connsiteX50122" fmla="*/ 5252780 w 12184637"/>
              <a:gd name="connsiteY50122" fmla="*/ 4074308 h 4608812"/>
              <a:gd name="connsiteX50123" fmla="*/ 5247626 w 12184637"/>
              <a:gd name="connsiteY50123" fmla="*/ 4080345 h 4608812"/>
              <a:gd name="connsiteX50124" fmla="*/ 5253222 w 12184637"/>
              <a:gd name="connsiteY50124" fmla="*/ 4085498 h 4608812"/>
              <a:gd name="connsiteX50125" fmla="*/ 5253737 w 12184637"/>
              <a:gd name="connsiteY50125" fmla="*/ 4085498 h 4608812"/>
              <a:gd name="connsiteX50126" fmla="*/ 5327139 w 12184637"/>
              <a:gd name="connsiteY50126" fmla="*/ 4079535 h 4608812"/>
              <a:gd name="connsiteX50127" fmla="*/ 5397891 w 12184637"/>
              <a:gd name="connsiteY50127" fmla="*/ 4078799 h 4608812"/>
              <a:gd name="connsiteX50128" fmla="*/ 5403413 w 12184637"/>
              <a:gd name="connsiteY50128" fmla="*/ 4073130 h 4608812"/>
              <a:gd name="connsiteX50129" fmla="*/ 5397817 w 12184637"/>
              <a:gd name="connsiteY50129" fmla="*/ 4067608 h 4608812"/>
              <a:gd name="connsiteX50130" fmla="*/ 5397817 w 12184637"/>
              <a:gd name="connsiteY50130" fmla="*/ 4067608 h 4608812"/>
              <a:gd name="connsiteX50131" fmla="*/ 5327066 w 12184637"/>
              <a:gd name="connsiteY50131" fmla="*/ 4068344 h 4608812"/>
              <a:gd name="connsiteX50132" fmla="*/ 5321544 w 12184637"/>
              <a:gd name="connsiteY50132" fmla="*/ 4074013 h 4608812"/>
              <a:gd name="connsiteX50133" fmla="*/ 5327139 w 12184637"/>
              <a:gd name="connsiteY50133" fmla="*/ 4079535 h 4608812"/>
              <a:gd name="connsiteX50134" fmla="*/ 5327139 w 12184637"/>
              <a:gd name="connsiteY50134" fmla="*/ 4079535 h 4608812"/>
              <a:gd name="connsiteX50135" fmla="*/ 5467686 w 12184637"/>
              <a:gd name="connsiteY50135" fmla="*/ 4077474 h 4608812"/>
              <a:gd name="connsiteX50136" fmla="*/ 5462459 w 12184637"/>
              <a:gd name="connsiteY50136" fmla="*/ 4071584 h 4608812"/>
              <a:gd name="connsiteX50137" fmla="*/ 5398186 w 12184637"/>
              <a:gd name="connsiteY50137" fmla="*/ 4067682 h 4608812"/>
              <a:gd name="connsiteX50138" fmla="*/ 5392296 w 12184637"/>
              <a:gd name="connsiteY50138" fmla="*/ 4072909 h 4608812"/>
              <a:gd name="connsiteX50139" fmla="*/ 5397523 w 12184637"/>
              <a:gd name="connsiteY50139" fmla="*/ 4078799 h 4608812"/>
              <a:gd name="connsiteX50140" fmla="*/ 5461796 w 12184637"/>
              <a:gd name="connsiteY50140" fmla="*/ 4082701 h 4608812"/>
              <a:gd name="connsiteX50141" fmla="*/ 5462164 w 12184637"/>
              <a:gd name="connsiteY50141" fmla="*/ 4082701 h 4608812"/>
              <a:gd name="connsiteX50142" fmla="*/ 5467686 w 12184637"/>
              <a:gd name="connsiteY50142" fmla="*/ 4077474 h 4608812"/>
              <a:gd name="connsiteX50143" fmla="*/ 5527542 w 12184637"/>
              <a:gd name="connsiteY50143" fmla="*/ 4081597 h 4608812"/>
              <a:gd name="connsiteX50144" fmla="*/ 5522388 w 12184637"/>
              <a:gd name="connsiteY50144" fmla="*/ 4075633 h 4608812"/>
              <a:gd name="connsiteX50145" fmla="*/ 5462532 w 12184637"/>
              <a:gd name="connsiteY50145" fmla="*/ 4071510 h 4608812"/>
              <a:gd name="connsiteX50146" fmla="*/ 5456569 w 12184637"/>
              <a:gd name="connsiteY50146" fmla="*/ 4076663 h 4608812"/>
              <a:gd name="connsiteX50147" fmla="*/ 5461723 w 12184637"/>
              <a:gd name="connsiteY50147" fmla="*/ 4082627 h 4608812"/>
              <a:gd name="connsiteX50148" fmla="*/ 5521578 w 12184637"/>
              <a:gd name="connsiteY50148" fmla="*/ 4086750 h 4608812"/>
              <a:gd name="connsiteX50149" fmla="*/ 5522020 w 12184637"/>
              <a:gd name="connsiteY50149" fmla="*/ 4086750 h 4608812"/>
              <a:gd name="connsiteX50150" fmla="*/ 5527542 w 12184637"/>
              <a:gd name="connsiteY50150" fmla="*/ 4081597 h 4608812"/>
              <a:gd name="connsiteX50151" fmla="*/ 5585188 w 12184637"/>
              <a:gd name="connsiteY50151" fmla="*/ 4081007 h 4608812"/>
              <a:gd name="connsiteX50152" fmla="*/ 5579593 w 12184637"/>
              <a:gd name="connsiteY50152" fmla="*/ 4075486 h 4608812"/>
              <a:gd name="connsiteX50153" fmla="*/ 5521946 w 12184637"/>
              <a:gd name="connsiteY50153" fmla="*/ 4075707 h 4608812"/>
              <a:gd name="connsiteX50154" fmla="*/ 5521946 w 12184637"/>
              <a:gd name="connsiteY50154" fmla="*/ 4075707 h 4608812"/>
              <a:gd name="connsiteX50155" fmla="*/ 5516425 w 12184637"/>
              <a:gd name="connsiteY50155" fmla="*/ 4081302 h 4608812"/>
              <a:gd name="connsiteX50156" fmla="*/ 5522020 w 12184637"/>
              <a:gd name="connsiteY50156" fmla="*/ 4086823 h 4608812"/>
              <a:gd name="connsiteX50157" fmla="*/ 5579667 w 12184637"/>
              <a:gd name="connsiteY50157" fmla="*/ 4086603 h 4608812"/>
              <a:gd name="connsiteX50158" fmla="*/ 5579667 w 12184637"/>
              <a:gd name="connsiteY50158" fmla="*/ 4086603 h 4608812"/>
              <a:gd name="connsiteX50159" fmla="*/ 5585188 w 12184637"/>
              <a:gd name="connsiteY50159" fmla="*/ 4081007 h 4608812"/>
              <a:gd name="connsiteX50160" fmla="*/ 5715354 w 12184637"/>
              <a:gd name="connsiteY50160" fmla="*/ 4159858 h 4608812"/>
              <a:gd name="connsiteX50161" fmla="*/ 5713293 w 12184637"/>
              <a:gd name="connsiteY50161" fmla="*/ 4152275 h 4608812"/>
              <a:gd name="connsiteX50162" fmla="*/ 5582391 w 12184637"/>
              <a:gd name="connsiteY50162" fmla="*/ 4076295 h 4608812"/>
              <a:gd name="connsiteX50163" fmla="*/ 5574808 w 12184637"/>
              <a:gd name="connsiteY50163" fmla="*/ 4078283 h 4608812"/>
              <a:gd name="connsiteX50164" fmla="*/ 5576869 w 12184637"/>
              <a:gd name="connsiteY50164" fmla="*/ 4085866 h 4608812"/>
              <a:gd name="connsiteX50165" fmla="*/ 5707771 w 12184637"/>
              <a:gd name="connsiteY50165" fmla="*/ 4161846 h 4608812"/>
              <a:gd name="connsiteX50166" fmla="*/ 5710643 w 12184637"/>
              <a:gd name="connsiteY50166" fmla="*/ 4162582 h 4608812"/>
              <a:gd name="connsiteX50167" fmla="*/ 5715354 w 12184637"/>
              <a:gd name="connsiteY50167" fmla="*/ 4159858 h 4608812"/>
              <a:gd name="connsiteX50168" fmla="*/ 5856416 w 12184637"/>
              <a:gd name="connsiteY50168" fmla="*/ 4208670 h 4608812"/>
              <a:gd name="connsiteX50169" fmla="*/ 5853030 w 12184637"/>
              <a:gd name="connsiteY50169" fmla="*/ 4201529 h 4608812"/>
              <a:gd name="connsiteX50170" fmla="*/ 5712409 w 12184637"/>
              <a:gd name="connsiteY50170" fmla="*/ 4151833 h 4608812"/>
              <a:gd name="connsiteX50171" fmla="*/ 5705268 w 12184637"/>
              <a:gd name="connsiteY50171" fmla="*/ 4155220 h 4608812"/>
              <a:gd name="connsiteX50172" fmla="*/ 5708655 w 12184637"/>
              <a:gd name="connsiteY50172" fmla="*/ 4162361 h 4608812"/>
              <a:gd name="connsiteX50173" fmla="*/ 5849275 w 12184637"/>
              <a:gd name="connsiteY50173" fmla="*/ 4212057 h 4608812"/>
              <a:gd name="connsiteX50174" fmla="*/ 5851189 w 12184637"/>
              <a:gd name="connsiteY50174" fmla="*/ 4212352 h 4608812"/>
              <a:gd name="connsiteX50175" fmla="*/ 5856416 w 12184637"/>
              <a:gd name="connsiteY50175" fmla="*/ 4208670 h 4608812"/>
              <a:gd name="connsiteX50176" fmla="*/ 5866723 w 12184637"/>
              <a:gd name="connsiteY50176" fmla="*/ 4213603 h 4608812"/>
              <a:gd name="connsiteX50177" fmla="*/ 5863852 w 12184637"/>
              <a:gd name="connsiteY50177" fmla="*/ 4206241 h 4608812"/>
              <a:gd name="connsiteX50178" fmla="*/ 5853471 w 12184637"/>
              <a:gd name="connsiteY50178" fmla="*/ 4201676 h 4608812"/>
              <a:gd name="connsiteX50179" fmla="*/ 5846109 w 12184637"/>
              <a:gd name="connsiteY50179" fmla="*/ 4204547 h 4608812"/>
              <a:gd name="connsiteX50180" fmla="*/ 5848980 w 12184637"/>
              <a:gd name="connsiteY50180" fmla="*/ 4211910 h 4608812"/>
              <a:gd name="connsiteX50181" fmla="*/ 5859361 w 12184637"/>
              <a:gd name="connsiteY50181" fmla="*/ 4216474 h 4608812"/>
              <a:gd name="connsiteX50182" fmla="*/ 5861643 w 12184637"/>
              <a:gd name="connsiteY50182" fmla="*/ 4216916 h 4608812"/>
              <a:gd name="connsiteX50183" fmla="*/ 5866723 w 12184637"/>
              <a:gd name="connsiteY50183" fmla="*/ 4213603 h 4608812"/>
              <a:gd name="connsiteX50184" fmla="*/ 5864220 w 12184637"/>
              <a:gd name="connsiteY50184" fmla="*/ 4221481 h 4608812"/>
              <a:gd name="connsiteX50185" fmla="*/ 5868196 w 12184637"/>
              <a:gd name="connsiteY50185" fmla="*/ 4214707 h 4608812"/>
              <a:gd name="connsiteX50186" fmla="*/ 5867018 w 12184637"/>
              <a:gd name="connsiteY50186" fmla="*/ 4209996 h 4608812"/>
              <a:gd name="connsiteX50187" fmla="*/ 5860245 w 12184637"/>
              <a:gd name="connsiteY50187" fmla="*/ 4206020 h 4608812"/>
              <a:gd name="connsiteX50188" fmla="*/ 5856269 w 12184637"/>
              <a:gd name="connsiteY50188" fmla="*/ 4212793 h 4608812"/>
              <a:gd name="connsiteX50189" fmla="*/ 5857447 w 12184637"/>
              <a:gd name="connsiteY50189" fmla="*/ 4217505 h 4608812"/>
              <a:gd name="connsiteX50190" fmla="*/ 5862895 w 12184637"/>
              <a:gd name="connsiteY50190" fmla="*/ 4221701 h 4608812"/>
              <a:gd name="connsiteX50191" fmla="*/ 5864220 w 12184637"/>
              <a:gd name="connsiteY50191" fmla="*/ 4221481 h 4608812"/>
              <a:gd name="connsiteX50192" fmla="*/ 5864073 w 12184637"/>
              <a:gd name="connsiteY50192" fmla="*/ 4221628 h 4608812"/>
              <a:gd name="connsiteX50193" fmla="*/ 5868343 w 12184637"/>
              <a:gd name="connsiteY50193" fmla="*/ 4215002 h 4608812"/>
              <a:gd name="connsiteX50194" fmla="*/ 5868343 w 12184637"/>
              <a:gd name="connsiteY50194" fmla="*/ 4214854 h 4608812"/>
              <a:gd name="connsiteX50195" fmla="*/ 5861717 w 12184637"/>
              <a:gd name="connsiteY50195" fmla="*/ 4210658 h 4608812"/>
              <a:gd name="connsiteX50196" fmla="*/ 5857521 w 12184637"/>
              <a:gd name="connsiteY50196" fmla="*/ 4217358 h 4608812"/>
              <a:gd name="connsiteX50197" fmla="*/ 5862969 w 12184637"/>
              <a:gd name="connsiteY50197" fmla="*/ 4221701 h 4608812"/>
              <a:gd name="connsiteX50198" fmla="*/ 5864073 w 12184637"/>
              <a:gd name="connsiteY50198" fmla="*/ 4221628 h 4608812"/>
              <a:gd name="connsiteX50199" fmla="*/ 5884393 w 12184637"/>
              <a:gd name="connsiteY50199" fmla="*/ 4300331 h 4608812"/>
              <a:gd name="connsiteX50200" fmla="*/ 5888369 w 12184637"/>
              <a:gd name="connsiteY50200" fmla="*/ 4293558 h 4608812"/>
              <a:gd name="connsiteX50201" fmla="*/ 5868196 w 12184637"/>
              <a:gd name="connsiteY50201" fmla="*/ 4214854 h 4608812"/>
              <a:gd name="connsiteX50202" fmla="*/ 5861423 w 12184637"/>
              <a:gd name="connsiteY50202" fmla="*/ 4210879 h 4608812"/>
              <a:gd name="connsiteX50203" fmla="*/ 5857447 w 12184637"/>
              <a:gd name="connsiteY50203" fmla="*/ 4217652 h 4608812"/>
              <a:gd name="connsiteX50204" fmla="*/ 5877620 w 12184637"/>
              <a:gd name="connsiteY50204" fmla="*/ 4296355 h 4608812"/>
              <a:gd name="connsiteX50205" fmla="*/ 5883068 w 12184637"/>
              <a:gd name="connsiteY50205" fmla="*/ 4300552 h 4608812"/>
              <a:gd name="connsiteX50206" fmla="*/ 5884393 w 12184637"/>
              <a:gd name="connsiteY50206" fmla="*/ 4300331 h 4608812"/>
              <a:gd name="connsiteX50207" fmla="*/ 6052843 w 12184637"/>
              <a:gd name="connsiteY50207" fmla="*/ 4428657 h 4608812"/>
              <a:gd name="connsiteX50208" fmla="*/ 6051886 w 12184637"/>
              <a:gd name="connsiteY50208" fmla="*/ 4420852 h 4608812"/>
              <a:gd name="connsiteX50209" fmla="*/ 5886455 w 12184637"/>
              <a:gd name="connsiteY50209" fmla="*/ 4290613 h 4608812"/>
              <a:gd name="connsiteX50210" fmla="*/ 5878650 w 12184637"/>
              <a:gd name="connsiteY50210" fmla="*/ 4291570 h 4608812"/>
              <a:gd name="connsiteX50211" fmla="*/ 5879607 w 12184637"/>
              <a:gd name="connsiteY50211" fmla="*/ 4299374 h 4608812"/>
              <a:gd name="connsiteX50212" fmla="*/ 6045039 w 12184637"/>
              <a:gd name="connsiteY50212" fmla="*/ 4429613 h 4608812"/>
              <a:gd name="connsiteX50213" fmla="*/ 6048499 w 12184637"/>
              <a:gd name="connsiteY50213" fmla="*/ 4430791 h 4608812"/>
              <a:gd name="connsiteX50214" fmla="*/ 6052843 w 12184637"/>
              <a:gd name="connsiteY50214" fmla="*/ 4428657 h 4608812"/>
              <a:gd name="connsiteX50215" fmla="*/ 6049824 w 12184637"/>
              <a:gd name="connsiteY50215" fmla="*/ 4430644 h 4608812"/>
              <a:gd name="connsiteX50216" fmla="*/ 6128012 w 12184637"/>
              <a:gd name="connsiteY50216" fmla="*/ 4410619 h 4608812"/>
              <a:gd name="connsiteX50217" fmla="*/ 6132062 w 12184637"/>
              <a:gd name="connsiteY50217" fmla="*/ 4403845 h 4608812"/>
              <a:gd name="connsiteX50218" fmla="*/ 6125288 w 12184637"/>
              <a:gd name="connsiteY50218" fmla="*/ 4399796 h 4608812"/>
              <a:gd name="connsiteX50219" fmla="*/ 6047100 w 12184637"/>
              <a:gd name="connsiteY50219" fmla="*/ 4419822 h 4608812"/>
              <a:gd name="connsiteX50220" fmla="*/ 6043051 w 12184637"/>
              <a:gd name="connsiteY50220" fmla="*/ 4426595 h 4608812"/>
              <a:gd name="connsiteX50221" fmla="*/ 6048499 w 12184637"/>
              <a:gd name="connsiteY50221" fmla="*/ 4430791 h 4608812"/>
              <a:gd name="connsiteX50222" fmla="*/ 6049824 w 12184637"/>
              <a:gd name="connsiteY50222" fmla="*/ 4430644 h 4608812"/>
              <a:gd name="connsiteX50223" fmla="*/ 6286523 w 12184637"/>
              <a:gd name="connsiteY50223" fmla="*/ 4499776 h 4608812"/>
              <a:gd name="connsiteX50224" fmla="*/ 6284535 w 12184637"/>
              <a:gd name="connsiteY50224" fmla="*/ 4492120 h 4608812"/>
              <a:gd name="connsiteX50225" fmla="*/ 6129485 w 12184637"/>
              <a:gd name="connsiteY50225" fmla="*/ 4400385 h 4608812"/>
              <a:gd name="connsiteX50226" fmla="*/ 6121828 w 12184637"/>
              <a:gd name="connsiteY50226" fmla="*/ 4402373 h 4608812"/>
              <a:gd name="connsiteX50227" fmla="*/ 6123816 w 12184637"/>
              <a:gd name="connsiteY50227" fmla="*/ 4410030 h 4608812"/>
              <a:gd name="connsiteX50228" fmla="*/ 6278866 w 12184637"/>
              <a:gd name="connsiteY50228" fmla="*/ 4501764 h 4608812"/>
              <a:gd name="connsiteX50229" fmla="*/ 6281737 w 12184637"/>
              <a:gd name="connsiteY50229" fmla="*/ 4502574 h 4608812"/>
              <a:gd name="connsiteX50230" fmla="*/ 6286523 w 12184637"/>
              <a:gd name="connsiteY50230" fmla="*/ 4499776 h 4608812"/>
              <a:gd name="connsiteX50231" fmla="*/ 6451218 w 12184637"/>
              <a:gd name="connsiteY50231" fmla="*/ 4554184 h 4608812"/>
              <a:gd name="connsiteX50232" fmla="*/ 6447684 w 12184637"/>
              <a:gd name="connsiteY50232" fmla="*/ 4547116 h 4608812"/>
              <a:gd name="connsiteX50233" fmla="*/ 6283505 w 12184637"/>
              <a:gd name="connsiteY50233" fmla="*/ 4491678 h 4608812"/>
              <a:gd name="connsiteX50234" fmla="*/ 6276437 w 12184637"/>
              <a:gd name="connsiteY50234" fmla="*/ 4495212 h 4608812"/>
              <a:gd name="connsiteX50235" fmla="*/ 6279970 w 12184637"/>
              <a:gd name="connsiteY50235" fmla="*/ 4502280 h 4608812"/>
              <a:gd name="connsiteX50236" fmla="*/ 6444150 w 12184637"/>
              <a:gd name="connsiteY50236" fmla="*/ 4557718 h 4608812"/>
              <a:gd name="connsiteX50237" fmla="*/ 6445991 w 12184637"/>
              <a:gd name="connsiteY50237" fmla="*/ 4558012 h 4608812"/>
              <a:gd name="connsiteX50238" fmla="*/ 6451218 w 12184637"/>
              <a:gd name="connsiteY50238" fmla="*/ 4554184 h 4608812"/>
              <a:gd name="connsiteX50239" fmla="*/ 6619079 w 12184637"/>
              <a:gd name="connsiteY50239" fmla="*/ 4567289 h 4608812"/>
              <a:gd name="connsiteX50240" fmla="*/ 6613999 w 12184637"/>
              <a:gd name="connsiteY50240" fmla="*/ 4561252 h 4608812"/>
              <a:gd name="connsiteX50241" fmla="*/ 6446359 w 12184637"/>
              <a:gd name="connsiteY50241" fmla="*/ 4546822 h 4608812"/>
              <a:gd name="connsiteX50242" fmla="*/ 6440322 w 12184637"/>
              <a:gd name="connsiteY50242" fmla="*/ 4551902 h 4608812"/>
              <a:gd name="connsiteX50243" fmla="*/ 6445402 w 12184637"/>
              <a:gd name="connsiteY50243" fmla="*/ 4557939 h 4608812"/>
              <a:gd name="connsiteX50244" fmla="*/ 6613042 w 12184637"/>
              <a:gd name="connsiteY50244" fmla="*/ 4572369 h 4608812"/>
              <a:gd name="connsiteX50245" fmla="*/ 6613557 w 12184637"/>
              <a:gd name="connsiteY50245" fmla="*/ 4572369 h 4608812"/>
              <a:gd name="connsiteX50246" fmla="*/ 6619079 w 12184637"/>
              <a:gd name="connsiteY50246" fmla="*/ 4567289 h 4608812"/>
              <a:gd name="connsiteX50247" fmla="*/ 6615619 w 12184637"/>
              <a:gd name="connsiteY50247" fmla="*/ 4572001 h 4608812"/>
              <a:gd name="connsiteX50248" fmla="*/ 6660529 w 12184637"/>
              <a:gd name="connsiteY50248" fmla="*/ 4553816 h 4608812"/>
              <a:gd name="connsiteX50249" fmla="*/ 6663621 w 12184637"/>
              <a:gd name="connsiteY50249" fmla="*/ 4546527 h 4608812"/>
              <a:gd name="connsiteX50250" fmla="*/ 6656332 w 12184637"/>
              <a:gd name="connsiteY50250" fmla="*/ 4543435 h 4608812"/>
              <a:gd name="connsiteX50251" fmla="*/ 6611422 w 12184637"/>
              <a:gd name="connsiteY50251" fmla="*/ 4561620 h 4608812"/>
              <a:gd name="connsiteX50252" fmla="*/ 6608330 w 12184637"/>
              <a:gd name="connsiteY50252" fmla="*/ 4568909 h 4608812"/>
              <a:gd name="connsiteX50253" fmla="*/ 6613557 w 12184637"/>
              <a:gd name="connsiteY50253" fmla="*/ 4572369 h 4608812"/>
              <a:gd name="connsiteX50254" fmla="*/ 6615619 w 12184637"/>
              <a:gd name="connsiteY50254" fmla="*/ 4572001 h 4608812"/>
              <a:gd name="connsiteX50255" fmla="*/ 6660234 w 12184637"/>
              <a:gd name="connsiteY50255" fmla="*/ 4553963 h 4608812"/>
              <a:gd name="connsiteX50256" fmla="*/ 6705881 w 12184637"/>
              <a:gd name="connsiteY50256" fmla="*/ 4538134 h 4608812"/>
              <a:gd name="connsiteX50257" fmla="*/ 6709341 w 12184637"/>
              <a:gd name="connsiteY50257" fmla="*/ 4531066 h 4608812"/>
              <a:gd name="connsiteX50258" fmla="*/ 6702273 w 12184637"/>
              <a:gd name="connsiteY50258" fmla="*/ 4527606 h 4608812"/>
              <a:gd name="connsiteX50259" fmla="*/ 6656627 w 12184637"/>
              <a:gd name="connsiteY50259" fmla="*/ 4543435 h 4608812"/>
              <a:gd name="connsiteX50260" fmla="*/ 6653166 w 12184637"/>
              <a:gd name="connsiteY50260" fmla="*/ 4550503 h 4608812"/>
              <a:gd name="connsiteX50261" fmla="*/ 6658467 w 12184637"/>
              <a:gd name="connsiteY50261" fmla="*/ 4554258 h 4608812"/>
              <a:gd name="connsiteX50262" fmla="*/ 6660234 w 12184637"/>
              <a:gd name="connsiteY50262" fmla="*/ 4553963 h 4608812"/>
              <a:gd name="connsiteX50263" fmla="*/ 6705513 w 12184637"/>
              <a:gd name="connsiteY50263" fmla="*/ 4538281 h 4608812"/>
              <a:gd name="connsiteX50264" fmla="*/ 6741662 w 12184637"/>
              <a:gd name="connsiteY50264" fmla="*/ 4528858 h 4608812"/>
              <a:gd name="connsiteX50265" fmla="*/ 6745637 w 12184637"/>
              <a:gd name="connsiteY50265" fmla="*/ 4522084 h 4608812"/>
              <a:gd name="connsiteX50266" fmla="*/ 6738864 w 12184637"/>
              <a:gd name="connsiteY50266" fmla="*/ 4518108 h 4608812"/>
              <a:gd name="connsiteX50267" fmla="*/ 6702715 w 12184637"/>
              <a:gd name="connsiteY50267" fmla="*/ 4527532 h 4608812"/>
              <a:gd name="connsiteX50268" fmla="*/ 6698739 w 12184637"/>
              <a:gd name="connsiteY50268" fmla="*/ 4534306 h 4608812"/>
              <a:gd name="connsiteX50269" fmla="*/ 6704187 w 12184637"/>
              <a:gd name="connsiteY50269" fmla="*/ 4538502 h 4608812"/>
              <a:gd name="connsiteX50270" fmla="*/ 6705513 w 12184637"/>
              <a:gd name="connsiteY50270" fmla="*/ 4538281 h 4608812"/>
              <a:gd name="connsiteX50271" fmla="*/ 6752558 w 12184637"/>
              <a:gd name="connsiteY50271" fmla="*/ 4524293 h 4608812"/>
              <a:gd name="connsiteX50272" fmla="*/ 6747404 w 12184637"/>
              <a:gd name="connsiteY50272" fmla="*/ 4518330 h 4608812"/>
              <a:gd name="connsiteX50273" fmla="*/ 6740631 w 12184637"/>
              <a:gd name="connsiteY50273" fmla="*/ 4517888 h 4608812"/>
              <a:gd name="connsiteX50274" fmla="*/ 6734667 w 12184637"/>
              <a:gd name="connsiteY50274" fmla="*/ 4523041 h 4608812"/>
              <a:gd name="connsiteX50275" fmla="*/ 6739821 w 12184637"/>
              <a:gd name="connsiteY50275" fmla="*/ 4529005 h 4608812"/>
              <a:gd name="connsiteX50276" fmla="*/ 6746594 w 12184637"/>
              <a:gd name="connsiteY50276" fmla="*/ 4529446 h 4608812"/>
              <a:gd name="connsiteX50277" fmla="*/ 6747036 w 12184637"/>
              <a:gd name="connsiteY50277" fmla="*/ 4529446 h 4608812"/>
              <a:gd name="connsiteX50278" fmla="*/ 6752558 w 12184637"/>
              <a:gd name="connsiteY50278" fmla="*/ 4524293 h 4608812"/>
              <a:gd name="connsiteX50279" fmla="*/ 6766914 w 12184637"/>
              <a:gd name="connsiteY50279" fmla="*/ 4525912 h 4608812"/>
              <a:gd name="connsiteX50280" fmla="*/ 6761908 w 12184637"/>
              <a:gd name="connsiteY50280" fmla="*/ 4519802 h 4608812"/>
              <a:gd name="connsiteX50281" fmla="*/ 6747551 w 12184637"/>
              <a:gd name="connsiteY50281" fmla="*/ 4518330 h 4608812"/>
              <a:gd name="connsiteX50282" fmla="*/ 6741440 w 12184637"/>
              <a:gd name="connsiteY50282" fmla="*/ 4523336 h 4608812"/>
              <a:gd name="connsiteX50283" fmla="*/ 6746447 w 12184637"/>
              <a:gd name="connsiteY50283" fmla="*/ 4529446 h 4608812"/>
              <a:gd name="connsiteX50284" fmla="*/ 6760803 w 12184637"/>
              <a:gd name="connsiteY50284" fmla="*/ 4530919 h 4608812"/>
              <a:gd name="connsiteX50285" fmla="*/ 6761393 w 12184637"/>
              <a:gd name="connsiteY50285" fmla="*/ 4530919 h 4608812"/>
              <a:gd name="connsiteX50286" fmla="*/ 6766914 w 12184637"/>
              <a:gd name="connsiteY50286" fmla="*/ 4525912 h 4608812"/>
              <a:gd name="connsiteX50287" fmla="*/ 6797026 w 12184637"/>
              <a:gd name="connsiteY50287" fmla="*/ 4528931 h 4608812"/>
              <a:gd name="connsiteX50288" fmla="*/ 6792020 w 12184637"/>
              <a:gd name="connsiteY50288" fmla="*/ 4522820 h 4608812"/>
              <a:gd name="connsiteX50289" fmla="*/ 6761908 w 12184637"/>
              <a:gd name="connsiteY50289" fmla="*/ 4519802 h 4608812"/>
              <a:gd name="connsiteX50290" fmla="*/ 6755797 w 12184637"/>
              <a:gd name="connsiteY50290" fmla="*/ 4524808 h 4608812"/>
              <a:gd name="connsiteX50291" fmla="*/ 6760803 w 12184637"/>
              <a:gd name="connsiteY50291" fmla="*/ 4530919 h 4608812"/>
              <a:gd name="connsiteX50292" fmla="*/ 6790916 w 12184637"/>
              <a:gd name="connsiteY50292" fmla="*/ 4533938 h 4608812"/>
              <a:gd name="connsiteX50293" fmla="*/ 6791505 w 12184637"/>
              <a:gd name="connsiteY50293" fmla="*/ 4533938 h 4608812"/>
              <a:gd name="connsiteX50294" fmla="*/ 6797026 w 12184637"/>
              <a:gd name="connsiteY50294" fmla="*/ 4528931 h 4608812"/>
              <a:gd name="connsiteX50295" fmla="*/ 6800045 w 12184637"/>
              <a:gd name="connsiteY50295" fmla="*/ 4529299 h 4608812"/>
              <a:gd name="connsiteX50296" fmla="*/ 6795112 w 12184637"/>
              <a:gd name="connsiteY50296" fmla="*/ 4523188 h 4608812"/>
              <a:gd name="connsiteX50297" fmla="*/ 6792093 w 12184637"/>
              <a:gd name="connsiteY50297" fmla="*/ 4522894 h 4608812"/>
              <a:gd name="connsiteX50298" fmla="*/ 6785983 w 12184637"/>
              <a:gd name="connsiteY50298" fmla="*/ 4527827 h 4608812"/>
              <a:gd name="connsiteX50299" fmla="*/ 6790916 w 12184637"/>
              <a:gd name="connsiteY50299" fmla="*/ 4533938 h 4608812"/>
              <a:gd name="connsiteX50300" fmla="*/ 6793934 w 12184637"/>
              <a:gd name="connsiteY50300" fmla="*/ 4534232 h 4608812"/>
              <a:gd name="connsiteX50301" fmla="*/ 6794597 w 12184637"/>
              <a:gd name="connsiteY50301" fmla="*/ 4534232 h 4608812"/>
              <a:gd name="connsiteX50302" fmla="*/ 6800045 w 12184637"/>
              <a:gd name="connsiteY50302" fmla="*/ 4529299 h 4608812"/>
              <a:gd name="connsiteX50303" fmla="*/ 6815653 w 12184637"/>
              <a:gd name="connsiteY50303" fmla="*/ 4530845 h 4608812"/>
              <a:gd name="connsiteX50304" fmla="*/ 6810646 w 12184637"/>
              <a:gd name="connsiteY50304" fmla="*/ 4524735 h 4608812"/>
              <a:gd name="connsiteX50305" fmla="*/ 6795038 w 12184637"/>
              <a:gd name="connsiteY50305" fmla="*/ 4523188 h 4608812"/>
              <a:gd name="connsiteX50306" fmla="*/ 6788928 w 12184637"/>
              <a:gd name="connsiteY50306" fmla="*/ 4528195 h 4608812"/>
              <a:gd name="connsiteX50307" fmla="*/ 6793934 w 12184637"/>
              <a:gd name="connsiteY50307" fmla="*/ 4534306 h 4608812"/>
              <a:gd name="connsiteX50308" fmla="*/ 6809542 w 12184637"/>
              <a:gd name="connsiteY50308" fmla="*/ 4535852 h 4608812"/>
              <a:gd name="connsiteX50309" fmla="*/ 6810131 w 12184637"/>
              <a:gd name="connsiteY50309" fmla="*/ 4535852 h 4608812"/>
              <a:gd name="connsiteX50310" fmla="*/ 6815653 w 12184637"/>
              <a:gd name="connsiteY50310" fmla="*/ 4530845 h 4608812"/>
              <a:gd name="connsiteX50311" fmla="*/ 6830672 w 12184637"/>
              <a:gd name="connsiteY50311" fmla="*/ 4532318 h 4608812"/>
              <a:gd name="connsiteX50312" fmla="*/ 6825665 w 12184637"/>
              <a:gd name="connsiteY50312" fmla="*/ 4526207 h 4608812"/>
              <a:gd name="connsiteX50313" fmla="*/ 6810646 w 12184637"/>
              <a:gd name="connsiteY50313" fmla="*/ 4524661 h 4608812"/>
              <a:gd name="connsiteX50314" fmla="*/ 6804536 w 12184637"/>
              <a:gd name="connsiteY50314" fmla="*/ 4529667 h 4608812"/>
              <a:gd name="connsiteX50315" fmla="*/ 6809542 w 12184637"/>
              <a:gd name="connsiteY50315" fmla="*/ 4535778 h 4608812"/>
              <a:gd name="connsiteX50316" fmla="*/ 6824561 w 12184637"/>
              <a:gd name="connsiteY50316" fmla="*/ 4537324 h 4608812"/>
              <a:gd name="connsiteX50317" fmla="*/ 6825150 w 12184637"/>
              <a:gd name="connsiteY50317" fmla="*/ 4537324 h 4608812"/>
              <a:gd name="connsiteX50318" fmla="*/ 6830672 w 12184637"/>
              <a:gd name="connsiteY50318" fmla="*/ 4532318 h 4608812"/>
              <a:gd name="connsiteX50319" fmla="*/ 6838991 w 12184637"/>
              <a:gd name="connsiteY50319" fmla="*/ 4533201 h 4608812"/>
              <a:gd name="connsiteX50320" fmla="*/ 6834059 w 12184637"/>
              <a:gd name="connsiteY50320" fmla="*/ 4527091 h 4608812"/>
              <a:gd name="connsiteX50321" fmla="*/ 6825813 w 12184637"/>
              <a:gd name="connsiteY50321" fmla="*/ 4526207 h 4608812"/>
              <a:gd name="connsiteX50322" fmla="*/ 6819702 w 12184637"/>
              <a:gd name="connsiteY50322" fmla="*/ 4531140 h 4608812"/>
              <a:gd name="connsiteX50323" fmla="*/ 6824635 w 12184637"/>
              <a:gd name="connsiteY50323" fmla="*/ 4537251 h 4608812"/>
              <a:gd name="connsiteX50324" fmla="*/ 6832881 w 12184637"/>
              <a:gd name="connsiteY50324" fmla="*/ 4538134 h 4608812"/>
              <a:gd name="connsiteX50325" fmla="*/ 6833543 w 12184637"/>
              <a:gd name="connsiteY50325" fmla="*/ 4538134 h 4608812"/>
              <a:gd name="connsiteX50326" fmla="*/ 6838991 w 12184637"/>
              <a:gd name="connsiteY50326" fmla="*/ 4533201 h 4608812"/>
              <a:gd name="connsiteX50327" fmla="*/ 10264604 w 12184637"/>
              <a:gd name="connsiteY50327" fmla="*/ 873686 h 4608812"/>
              <a:gd name="connsiteX50328" fmla="*/ 10269390 w 12184637"/>
              <a:gd name="connsiteY50328" fmla="*/ 867429 h 4608812"/>
              <a:gd name="connsiteX50329" fmla="*/ 10263794 w 12184637"/>
              <a:gd name="connsiteY50329" fmla="*/ 826052 h 4608812"/>
              <a:gd name="connsiteX50330" fmla="*/ 10257537 w 12184637"/>
              <a:gd name="connsiteY50330" fmla="*/ 821267 h 4608812"/>
              <a:gd name="connsiteX50331" fmla="*/ 10252751 w 12184637"/>
              <a:gd name="connsiteY50331" fmla="*/ 827525 h 4608812"/>
              <a:gd name="connsiteX50332" fmla="*/ 10258346 w 12184637"/>
              <a:gd name="connsiteY50332" fmla="*/ 868901 h 4608812"/>
              <a:gd name="connsiteX50333" fmla="*/ 10263868 w 12184637"/>
              <a:gd name="connsiteY50333" fmla="*/ 873760 h 4608812"/>
              <a:gd name="connsiteX50334" fmla="*/ 10264604 w 12184637"/>
              <a:gd name="connsiteY50334" fmla="*/ 873686 h 4608812"/>
              <a:gd name="connsiteX50335" fmla="*/ 10278593 w 12184637"/>
              <a:gd name="connsiteY50335" fmla="*/ 923235 h 4608812"/>
              <a:gd name="connsiteX50336" fmla="*/ 10282569 w 12184637"/>
              <a:gd name="connsiteY50336" fmla="*/ 916388 h 4608812"/>
              <a:gd name="connsiteX50337" fmla="*/ 10269316 w 12184637"/>
              <a:gd name="connsiteY50337" fmla="*/ 866692 h 4608812"/>
              <a:gd name="connsiteX50338" fmla="*/ 10262470 w 12184637"/>
              <a:gd name="connsiteY50338" fmla="*/ 862717 h 4608812"/>
              <a:gd name="connsiteX50339" fmla="*/ 10258494 w 12184637"/>
              <a:gd name="connsiteY50339" fmla="*/ 869564 h 4608812"/>
              <a:gd name="connsiteX50340" fmla="*/ 10271746 w 12184637"/>
              <a:gd name="connsiteY50340" fmla="*/ 919259 h 4608812"/>
              <a:gd name="connsiteX50341" fmla="*/ 10277194 w 12184637"/>
              <a:gd name="connsiteY50341" fmla="*/ 923382 h 4608812"/>
              <a:gd name="connsiteX50342" fmla="*/ 10278593 w 12184637"/>
              <a:gd name="connsiteY50342" fmla="*/ 923235 h 4608812"/>
              <a:gd name="connsiteX50343" fmla="*/ 10297293 w 12184637"/>
              <a:gd name="connsiteY50343" fmla="*/ 978305 h 4608812"/>
              <a:gd name="connsiteX50344" fmla="*/ 10300827 w 12184637"/>
              <a:gd name="connsiteY50344" fmla="*/ 971237 h 4608812"/>
              <a:gd name="connsiteX50345" fmla="*/ 10282421 w 12184637"/>
              <a:gd name="connsiteY50345" fmla="*/ 916093 h 4608812"/>
              <a:gd name="connsiteX50346" fmla="*/ 10275354 w 12184637"/>
              <a:gd name="connsiteY50346" fmla="*/ 912560 h 4608812"/>
              <a:gd name="connsiteX50347" fmla="*/ 10271820 w 12184637"/>
              <a:gd name="connsiteY50347" fmla="*/ 919627 h 4608812"/>
              <a:gd name="connsiteX50348" fmla="*/ 10290226 w 12184637"/>
              <a:gd name="connsiteY50348" fmla="*/ 974771 h 4608812"/>
              <a:gd name="connsiteX50349" fmla="*/ 10295526 w 12184637"/>
              <a:gd name="connsiteY50349" fmla="*/ 978600 h 4608812"/>
              <a:gd name="connsiteX50350" fmla="*/ 10297293 w 12184637"/>
              <a:gd name="connsiteY50350" fmla="*/ 978305 h 4608812"/>
              <a:gd name="connsiteX50351" fmla="*/ 10319454 w 12184637"/>
              <a:gd name="connsiteY50351" fmla="*/ 1035584 h 4608812"/>
              <a:gd name="connsiteX50352" fmla="*/ 10322693 w 12184637"/>
              <a:gd name="connsiteY50352" fmla="*/ 1028369 h 4608812"/>
              <a:gd name="connsiteX50353" fmla="*/ 10300753 w 12184637"/>
              <a:gd name="connsiteY50353" fmla="*/ 971016 h 4608812"/>
              <a:gd name="connsiteX50354" fmla="*/ 10293538 w 12184637"/>
              <a:gd name="connsiteY50354" fmla="*/ 967777 h 4608812"/>
              <a:gd name="connsiteX50355" fmla="*/ 10290299 w 12184637"/>
              <a:gd name="connsiteY50355" fmla="*/ 974992 h 4608812"/>
              <a:gd name="connsiteX50356" fmla="*/ 10312239 w 12184637"/>
              <a:gd name="connsiteY50356" fmla="*/ 1032344 h 4608812"/>
              <a:gd name="connsiteX50357" fmla="*/ 10317466 w 12184637"/>
              <a:gd name="connsiteY50357" fmla="*/ 1035952 h 4608812"/>
              <a:gd name="connsiteX50358" fmla="*/ 10319454 w 12184637"/>
              <a:gd name="connsiteY50358" fmla="*/ 1035584 h 4608812"/>
              <a:gd name="connsiteX50359" fmla="*/ 10343603 w 12184637"/>
              <a:gd name="connsiteY50359" fmla="*/ 1091906 h 4608812"/>
              <a:gd name="connsiteX50360" fmla="*/ 10346547 w 12184637"/>
              <a:gd name="connsiteY50360" fmla="*/ 1084617 h 4608812"/>
              <a:gd name="connsiteX50361" fmla="*/ 10322546 w 12184637"/>
              <a:gd name="connsiteY50361" fmla="*/ 1028295 h 4608812"/>
              <a:gd name="connsiteX50362" fmla="*/ 10315257 w 12184637"/>
              <a:gd name="connsiteY50362" fmla="*/ 1025350 h 4608812"/>
              <a:gd name="connsiteX50363" fmla="*/ 10312313 w 12184637"/>
              <a:gd name="connsiteY50363" fmla="*/ 1032639 h 4608812"/>
              <a:gd name="connsiteX50364" fmla="*/ 10336313 w 12184637"/>
              <a:gd name="connsiteY50364" fmla="*/ 1088961 h 4608812"/>
              <a:gd name="connsiteX50365" fmla="*/ 10341467 w 12184637"/>
              <a:gd name="connsiteY50365" fmla="*/ 1092347 h 4608812"/>
              <a:gd name="connsiteX50366" fmla="*/ 10343603 w 12184637"/>
              <a:gd name="connsiteY50366" fmla="*/ 1091906 h 4608812"/>
              <a:gd name="connsiteX50367" fmla="*/ 10368266 w 12184637"/>
              <a:gd name="connsiteY50367" fmla="*/ 1143810 h 4608812"/>
              <a:gd name="connsiteX50368" fmla="*/ 10370916 w 12184637"/>
              <a:gd name="connsiteY50368" fmla="*/ 1136374 h 4608812"/>
              <a:gd name="connsiteX50369" fmla="*/ 10346473 w 12184637"/>
              <a:gd name="connsiteY50369" fmla="*/ 1084396 h 4608812"/>
              <a:gd name="connsiteX50370" fmla="*/ 10339038 w 12184637"/>
              <a:gd name="connsiteY50370" fmla="*/ 1081746 h 4608812"/>
              <a:gd name="connsiteX50371" fmla="*/ 10336387 w 12184637"/>
              <a:gd name="connsiteY50371" fmla="*/ 1089182 h 4608812"/>
              <a:gd name="connsiteX50372" fmla="*/ 10360830 w 12184637"/>
              <a:gd name="connsiteY50372" fmla="*/ 1141160 h 4608812"/>
              <a:gd name="connsiteX50373" fmla="*/ 10365910 w 12184637"/>
              <a:gd name="connsiteY50373" fmla="*/ 1144325 h 4608812"/>
              <a:gd name="connsiteX50374" fmla="*/ 10368266 w 12184637"/>
              <a:gd name="connsiteY50374" fmla="*/ 1143810 h 4608812"/>
              <a:gd name="connsiteX50375" fmla="*/ 10391825 w 12184637"/>
              <a:gd name="connsiteY50375" fmla="*/ 1187984 h 4608812"/>
              <a:gd name="connsiteX50376" fmla="*/ 10394182 w 12184637"/>
              <a:gd name="connsiteY50376" fmla="*/ 1180474 h 4608812"/>
              <a:gd name="connsiteX50377" fmla="*/ 10370843 w 12184637"/>
              <a:gd name="connsiteY50377" fmla="*/ 1136153 h 4608812"/>
              <a:gd name="connsiteX50378" fmla="*/ 10363333 w 12184637"/>
              <a:gd name="connsiteY50378" fmla="*/ 1133797 h 4608812"/>
              <a:gd name="connsiteX50379" fmla="*/ 10360978 w 12184637"/>
              <a:gd name="connsiteY50379" fmla="*/ 1141307 h 4608812"/>
              <a:gd name="connsiteX50380" fmla="*/ 10384316 w 12184637"/>
              <a:gd name="connsiteY50380" fmla="*/ 1185628 h 4608812"/>
              <a:gd name="connsiteX50381" fmla="*/ 10389322 w 12184637"/>
              <a:gd name="connsiteY50381" fmla="*/ 1188573 h 4608812"/>
              <a:gd name="connsiteX50382" fmla="*/ 10391825 w 12184637"/>
              <a:gd name="connsiteY50382" fmla="*/ 1187984 h 4608812"/>
              <a:gd name="connsiteX50383" fmla="*/ 10419360 w 12184637"/>
              <a:gd name="connsiteY50383" fmla="*/ 1225532 h 4608812"/>
              <a:gd name="connsiteX50384" fmla="*/ 10420686 w 12184637"/>
              <a:gd name="connsiteY50384" fmla="*/ 1217728 h 4608812"/>
              <a:gd name="connsiteX50385" fmla="*/ 10393740 w 12184637"/>
              <a:gd name="connsiteY50385" fmla="*/ 1179812 h 4608812"/>
              <a:gd name="connsiteX50386" fmla="*/ 10385936 w 12184637"/>
              <a:gd name="connsiteY50386" fmla="*/ 1178487 h 4608812"/>
              <a:gd name="connsiteX50387" fmla="*/ 10384610 w 12184637"/>
              <a:gd name="connsiteY50387" fmla="*/ 1186291 h 4608812"/>
              <a:gd name="connsiteX50388" fmla="*/ 10411557 w 12184637"/>
              <a:gd name="connsiteY50388" fmla="*/ 1224207 h 4608812"/>
              <a:gd name="connsiteX50389" fmla="*/ 10416121 w 12184637"/>
              <a:gd name="connsiteY50389" fmla="*/ 1226563 h 4608812"/>
              <a:gd name="connsiteX50390" fmla="*/ 10419360 w 12184637"/>
              <a:gd name="connsiteY50390" fmla="*/ 1225532 h 4608812"/>
              <a:gd name="connsiteX50391" fmla="*/ 10455509 w 12184637"/>
              <a:gd name="connsiteY50391" fmla="*/ 1257779 h 4608812"/>
              <a:gd name="connsiteX50392" fmla="*/ 10455215 w 12184637"/>
              <a:gd name="connsiteY50392" fmla="*/ 1249901 h 4608812"/>
              <a:gd name="connsiteX50393" fmla="*/ 10419950 w 12184637"/>
              <a:gd name="connsiteY50393" fmla="*/ 1216918 h 4608812"/>
              <a:gd name="connsiteX50394" fmla="*/ 10412072 w 12184637"/>
              <a:gd name="connsiteY50394" fmla="*/ 1217212 h 4608812"/>
              <a:gd name="connsiteX50395" fmla="*/ 10412366 w 12184637"/>
              <a:gd name="connsiteY50395" fmla="*/ 1225090 h 4608812"/>
              <a:gd name="connsiteX50396" fmla="*/ 10447632 w 12184637"/>
              <a:gd name="connsiteY50396" fmla="*/ 1258073 h 4608812"/>
              <a:gd name="connsiteX50397" fmla="*/ 10451460 w 12184637"/>
              <a:gd name="connsiteY50397" fmla="*/ 1259546 h 4608812"/>
              <a:gd name="connsiteX50398" fmla="*/ 10455509 w 12184637"/>
              <a:gd name="connsiteY50398" fmla="*/ 1257779 h 4608812"/>
              <a:gd name="connsiteX50399" fmla="*/ 10511022 w 12184637"/>
              <a:gd name="connsiteY50399" fmla="*/ 1279792 h 4608812"/>
              <a:gd name="connsiteX50400" fmla="*/ 10508150 w 12184637"/>
              <a:gd name="connsiteY50400" fmla="*/ 1272430 h 4608812"/>
              <a:gd name="connsiteX50401" fmla="*/ 10453669 w 12184637"/>
              <a:gd name="connsiteY50401" fmla="*/ 1248870 h 4608812"/>
              <a:gd name="connsiteX50402" fmla="*/ 10446307 w 12184637"/>
              <a:gd name="connsiteY50402" fmla="*/ 1251742 h 4608812"/>
              <a:gd name="connsiteX50403" fmla="*/ 10449178 w 12184637"/>
              <a:gd name="connsiteY50403" fmla="*/ 1259104 h 4608812"/>
              <a:gd name="connsiteX50404" fmla="*/ 10503659 w 12184637"/>
              <a:gd name="connsiteY50404" fmla="*/ 1282663 h 4608812"/>
              <a:gd name="connsiteX50405" fmla="*/ 10505941 w 12184637"/>
              <a:gd name="connsiteY50405" fmla="*/ 1283105 h 4608812"/>
              <a:gd name="connsiteX50406" fmla="*/ 10511022 w 12184637"/>
              <a:gd name="connsiteY50406" fmla="*/ 1279792 h 4608812"/>
              <a:gd name="connsiteX50407" fmla="*/ 10595908 w 12184637"/>
              <a:gd name="connsiteY50407" fmla="*/ 1288038 h 4608812"/>
              <a:gd name="connsiteX50408" fmla="*/ 10591050 w 12184637"/>
              <a:gd name="connsiteY50408" fmla="*/ 1281854 h 4608812"/>
              <a:gd name="connsiteX50409" fmla="*/ 10506531 w 12184637"/>
              <a:gd name="connsiteY50409" fmla="*/ 1271988 h 4608812"/>
              <a:gd name="connsiteX50410" fmla="*/ 10500346 w 12184637"/>
              <a:gd name="connsiteY50410" fmla="*/ 1276847 h 4608812"/>
              <a:gd name="connsiteX50411" fmla="*/ 10505205 w 12184637"/>
              <a:gd name="connsiteY50411" fmla="*/ 1283032 h 4608812"/>
              <a:gd name="connsiteX50412" fmla="*/ 10589724 w 12184637"/>
              <a:gd name="connsiteY50412" fmla="*/ 1292897 h 4608812"/>
              <a:gd name="connsiteX50413" fmla="*/ 10590387 w 12184637"/>
              <a:gd name="connsiteY50413" fmla="*/ 1292971 h 4608812"/>
              <a:gd name="connsiteX50414" fmla="*/ 10595908 w 12184637"/>
              <a:gd name="connsiteY50414" fmla="*/ 1288038 h 4608812"/>
              <a:gd name="connsiteX50415" fmla="*/ 10702147 w 12184637"/>
              <a:gd name="connsiteY50415" fmla="*/ 1291130 h 4608812"/>
              <a:gd name="connsiteX50416" fmla="*/ 10696773 w 12184637"/>
              <a:gd name="connsiteY50416" fmla="*/ 1285387 h 4608812"/>
              <a:gd name="connsiteX50417" fmla="*/ 10590608 w 12184637"/>
              <a:gd name="connsiteY50417" fmla="*/ 1281780 h 4608812"/>
              <a:gd name="connsiteX50418" fmla="*/ 10584865 w 12184637"/>
              <a:gd name="connsiteY50418" fmla="*/ 1287154 h 4608812"/>
              <a:gd name="connsiteX50419" fmla="*/ 10590240 w 12184637"/>
              <a:gd name="connsiteY50419" fmla="*/ 1292897 h 4608812"/>
              <a:gd name="connsiteX50420" fmla="*/ 10696404 w 12184637"/>
              <a:gd name="connsiteY50420" fmla="*/ 1296505 h 4608812"/>
              <a:gd name="connsiteX50421" fmla="*/ 10696625 w 12184637"/>
              <a:gd name="connsiteY50421" fmla="*/ 1296505 h 4608812"/>
              <a:gd name="connsiteX50422" fmla="*/ 10702147 w 12184637"/>
              <a:gd name="connsiteY50422" fmla="*/ 1291130 h 4608812"/>
              <a:gd name="connsiteX50423" fmla="*/ 10821049 w 12184637"/>
              <a:gd name="connsiteY50423" fmla="*/ 1296136 h 4608812"/>
              <a:gd name="connsiteX50424" fmla="*/ 10815748 w 12184637"/>
              <a:gd name="connsiteY50424" fmla="*/ 1290320 h 4608812"/>
              <a:gd name="connsiteX50425" fmla="*/ 10696773 w 12184637"/>
              <a:gd name="connsiteY50425" fmla="*/ 1285387 h 4608812"/>
              <a:gd name="connsiteX50426" fmla="*/ 10696478 w 12184637"/>
              <a:gd name="connsiteY50426" fmla="*/ 1285387 h 4608812"/>
              <a:gd name="connsiteX50427" fmla="*/ 10690956 w 12184637"/>
              <a:gd name="connsiteY50427" fmla="*/ 1290762 h 4608812"/>
              <a:gd name="connsiteX50428" fmla="*/ 10696257 w 12184637"/>
              <a:gd name="connsiteY50428" fmla="*/ 1296578 h 4608812"/>
              <a:gd name="connsiteX50429" fmla="*/ 10815232 w 12184637"/>
              <a:gd name="connsiteY50429" fmla="*/ 1301511 h 4608812"/>
              <a:gd name="connsiteX50430" fmla="*/ 10815527 w 12184637"/>
              <a:gd name="connsiteY50430" fmla="*/ 1301511 h 4608812"/>
              <a:gd name="connsiteX50431" fmla="*/ 10821049 w 12184637"/>
              <a:gd name="connsiteY50431" fmla="*/ 1296136 h 4608812"/>
              <a:gd name="connsiteX50432" fmla="*/ 10940686 w 12184637"/>
              <a:gd name="connsiteY50432" fmla="*/ 1302689 h 4608812"/>
              <a:gd name="connsiteX50433" fmla="*/ 10935386 w 12184637"/>
              <a:gd name="connsiteY50433" fmla="*/ 1296799 h 4608812"/>
              <a:gd name="connsiteX50434" fmla="*/ 10815748 w 12184637"/>
              <a:gd name="connsiteY50434" fmla="*/ 1290320 h 4608812"/>
              <a:gd name="connsiteX50435" fmla="*/ 10809858 w 12184637"/>
              <a:gd name="connsiteY50435" fmla="*/ 1295621 h 4608812"/>
              <a:gd name="connsiteX50436" fmla="*/ 10815159 w 12184637"/>
              <a:gd name="connsiteY50436" fmla="*/ 1301511 h 4608812"/>
              <a:gd name="connsiteX50437" fmla="*/ 10934796 w 12184637"/>
              <a:gd name="connsiteY50437" fmla="*/ 1307990 h 4608812"/>
              <a:gd name="connsiteX50438" fmla="*/ 10935165 w 12184637"/>
              <a:gd name="connsiteY50438" fmla="*/ 1307990 h 4608812"/>
              <a:gd name="connsiteX50439" fmla="*/ 10940686 w 12184637"/>
              <a:gd name="connsiteY50439" fmla="*/ 1302689 h 4608812"/>
              <a:gd name="connsiteX50440" fmla="*/ 11048617 w 12184637"/>
              <a:gd name="connsiteY50440" fmla="*/ 1311082 h 4608812"/>
              <a:gd name="connsiteX50441" fmla="*/ 11043464 w 12184637"/>
              <a:gd name="connsiteY50441" fmla="*/ 1305118 h 4608812"/>
              <a:gd name="connsiteX50442" fmla="*/ 10935532 w 12184637"/>
              <a:gd name="connsiteY50442" fmla="*/ 1296873 h 4608812"/>
              <a:gd name="connsiteX50443" fmla="*/ 10929569 w 12184637"/>
              <a:gd name="connsiteY50443" fmla="*/ 1302026 h 4608812"/>
              <a:gd name="connsiteX50444" fmla="*/ 10934723 w 12184637"/>
              <a:gd name="connsiteY50444" fmla="*/ 1307990 h 4608812"/>
              <a:gd name="connsiteX50445" fmla="*/ 11042654 w 12184637"/>
              <a:gd name="connsiteY50445" fmla="*/ 1316236 h 4608812"/>
              <a:gd name="connsiteX50446" fmla="*/ 11043096 w 12184637"/>
              <a:gd name="connsiteY50446" fmla="*/ 1316236 h 4608812"/>
              <a:gd name="connsiteX50447" fmla="*/ 11048617 w 12184637"/>
              <a:gd name="connsiteY50447" fmla="*/ 1311082 h 4608812"/>
              <a:gd name="connsiteX50448" fmla="*/ 11139395 w 12184637"/>
              <a:gd name="connsiteY50448" fmla="*/ 1320064 h 4608812"/>
              <a:gd name="connsiteX50449" fmla="*/ 11134389 w 12184637"/>
              <a:gd name="connsiteY50449" fmla="*/ 1313953 h 4608812"/>
              <a:gd name="connsiteX50450" fmla="*/ 11043612 w 12184637"/>
              <a:gd name="connsiteY50450" fmla="*/ 1305045 h 4608812"/>
              <a:gd name="connsiteX50451" fmla="*/ 11037501 w 12184637"/>
              <a:gd name="connsiteY50451" fmla="*/ 1310051 h 4608812"/>
              <a:gd name="connsiteX50452" fmla="*/ 11042507 w 12184637"/>
              <a:gd name="connsiteY50452" fmla="*/ 1316162 h 4608812"/>
              <a:gd name="connsiteX50453" fmla="*/ 11133284 w 12184637"/>
              <a:gd name="connsiteY50453" fmla="*/ 1325070 h 4608812"/>
              <a:gd name="connsiteX50454" fmla="*/ 11133874 w 12184637"/>
              <a:gd name="connsiteY50454" fmla="*/ 1325070 h 4608812"/>
              <a:gd name="connsiteX50455" fmla="*/ 11139395 w 12184637"/>
              <a:gd name="connsiteY50455" fmla="*/ 1320064 h 4608812"/>
              <a:gd name="connsiteX50456" fmla="*/ 11207792 w 12184637"/>
              <a:gd name="connsiteY50456" fmla="*/ 1328604 h 4608812"/>
              <a:gd name="connsiteX50457" fmla="*/ 11202932 w 12184637"/>
              <a:gd name="connsiteY50457" fmla="*/ 1322420 h 4608812"/>
              <a:gd name="connsiteX50458" fmla="*/ 11134462 w 12184637"/>
              <a:gd name="connsiteY50458" fmla="*/ 1314027 h 4608812"/>
              <a:gd name="connsiteX50459" fmla="*/ 11128278 w 12184637"/>
              <a:gd name="connsiteY50459" fmla="*/ 1318886 h 4608812"/>
              <a:gd name="connsiteX50460" fmla="*/ 11133138 w 12184637"/>
              <a:gd name="connsiteY50460" fmla="*/ 1325070 h 4608812"/>
              <a:gd name="connsiteX50461" fmla="*/ 11201607 w 12184637"/>
              <a:gd name="connsiteY50461" fmla="*/ 1333463 h 4608812"/>
              <a:gd name="connsiteX50462" fmla="*/ 11202343 w 12184637"/>
              <a:gd name="connsiteY50462" fmla="*/ 1333537 h 4608812"/>
              <a:gd name="connsiteX50463" fmla="*/ 11207792 w 12184637"/>
              <a:gd name="connsiteY50463" fmla="*/ 1328604 h 4608812"/>
              <a:gd name="connsiteX50464" fmla="*/ 11202416 w 12184637"/>
              <a:gd name="connsiteY50464" fmla="*/ 1333463 h 4608812"/>
              <a:gd name="connsiteX50465" fmla="*/ 11252480 w 12184637"/>
              <a:gd name="connsiteY50465" fmla="*/ 1332433 h 4608812"/>
              <a:gd name="connsiteX50466" fmla="*/ 11257929 w 12184637"/>
              <a:gd name="connsiteY50466" fmla="*/ 1326764 h 4608812"/>
              <a:gd name="connsiteX50467" fmla="*/ 11252333 w 12184637"/>
              <a:gd name="connsiteY50467" fmla="*/ 1321316 h 4608812"/>
              <a:gd name="connsiteX50468" fmla="*/ 11252259 w 12184637"/>
              <a:gd name="connsiteY50468" fmla="*/ 1321316 h 4608812"/>
              <a:gd name="connsiteX50469" fmla="*/ 11202270 w 12184637"/>
              <a:gd name="connsiteY50469" fmla="*/ 1322346 h 4608812"/>
              <a:gd name="connsiteX50470" fmla="*/ 11196821 w 12184637"/>
              <a:gd name="connsiteY50470" fmla="*/ 1328015 h 4608812"/>
              <a:gd name="connsiteX50471" fmla="*/ 11202416 w 12184637"/>
              <a:gd name="connsiteY50471" fmla="*/ 1333463 h 4608812"/>
              <a:gd name="connsiteX50472" fmla="*/ 11202416 w 12184637"/>
              <a:gd name="connsiteY50472" fmla="*/ 1333463 h 4608812"/>
              <a:gd name="connsiteX50473" fmla="*/ 11255057 w 12184637"/>
              <a:gd name="connsiteY50473" fmla="*/ 1331770 h 4608812"/>
              <a:gd name="connsiteX50474" fmla="*/ 11289954 w 12184637"/>
              <a:gd name="connsiteY50474" fmla="*/ 1312407 h 4608812"/>
              <a:gd name="connsiteX50475" fmla="*/ 11292090 w 12184637"/>
              <a:gd name="connsiteY50475" fmla="*/ 1304824 h 4608812"/>
              <a:gd name="connsiteX50476" fmla="*/ 11284506 w 12184637"/>
              <a:gd name="connsiteY50476" fmla="*/ 1302689 h 4608812"/>
              <a:gd name="connsiteX50477" fmla="*/ 11249609 w 12184637"/>
              <a:gd name="connsiteY50477" fmla="*/ 1322052 h 4608812"/>
              <a:gd name="connsiteX50478" fmla="*/ 11247474 w 12184637"/>
              <a:gd name="connsiteY50478" fmla="*/ 1329635 h 4608812"/>
              <a:gd name="connsiteX50479" fmla="*/ 11252407 w 12184637"/>
              <a:gd name="connsiteY50479" fmla="*/ 1332506 h 4608812"/>
              <a:gd name="connsiteX50480" fmla="*/ 11255057 w 12184637"/>
              <a:gd name="connsiteY50480" fmla="*/ 1331770 h 4608812"/>
              <a:gd name="connsiteX50481" fmla="*/ 11291942 w 12184637"/>
              <a:gd name="connsiteY50481" fmla="*/ 1310493 h 4608812"/>
              <a:gd name="connsiteX50482" fmla="*/ 11313220 w 12184637"/>
              <a:gd name="connsiteY50482" fmla="*/ 1276921 h 4608812"/>
              <a:gd name="connsiteX50483" fmla="*/ 11311453 w 12184637"/>
              <a:gd name="connsiteY50483" fmla="*/ 1269190 h 4608812"/>
              <a:gd name="connsiteX50484" fmla="*/ 11303722 w 12184637"/>
              <a:gd name="connsiteY50484" fmla="*/ 1270957 h 4608812"/>
              <a:gd name="connsiteX50485" fmla="*/ 11282445 w 12184637"/>
              <a:gd name="connsiteY50485" fmla="*/ 1304529 h 4608812"/>
              <a:gd name="connsiteX50486" fmla="*/ 11284212 w 12184637"/>
              <a:gd name="connsiteY50486" fmla="*/ 1312260 h 4608812"/>
              <a:gd name="connsiteX50487" fmla="*/ 11287230 w 12184637"/>
              <a:gd name="connsiteY50487" fmla="*/ 1313143 h 4608812"/>
              <a:gd name="connsiteX50488" fmla="*/ 11291942 w 12184637"/>
              <a:gd name="connsiteY50488" fmla="*/ 1310493 h 4608812"/>
              <a:gd name="connsiteX50489" fmla="*/ 11311600 w 12184637"/>
              <a:gd name="connsiteY50489" fmla="*/ 1278614 h 4608812"/>
              <a:gd name="connsiteX50490" fmla="*/ 11313146 w 12184637"/>
              <a:gd name="connsiteY50490" fmla="*/ 1270884 h 4608812"/>
              <a:gd name="connsiteX50491" fmla="*/ 11310790 w 12184637"/>
              <a:gd name="connsiteY50491" fmla="*/ 1267350 h 4608812"/>
              <a:gd name="connsiteX50492" fmla="*/ 11303060 w 12184637"/>
              <a:gd name="connsiteY50492" fmla="*/ 1265804 h 4608812"/>
              <a:gd name="connsiteX50493" fmla="*/ 11301514 w 12184637"/>
              <a:gd name="connsiteY50493" fmla="*/ 1273534 h 4608812"/>
              <a:gd name="connsiteX50494" fmla="*/ 11303869 w 12184637"/>
              <a:gd name="connsiteY50494" fmla="*/ 1277068 h 4608812"/>
              <a:gd name="connsiteX50495" fmla="*/ 11308581 w 12184637"/>
              <a:gd name="connsiteY50495" fmla="*/ 1279571 h 4608812"/>
              <a:gd name="connsiteX50496" fmla="*/ 11311600 w 12184637"/>
              <a:gd name="connsiteY50496" fmla="*/ 1278614 h 4608812"/>
              <a:gd name="connsiteX50497" fmla="*/ 11307698 w 12184637"/>
              <a:gd name="connsiteY50497" fmla="*/ 1275743 h 4608812"/>
              <a:gd name="connsiteX50498" fmla="*/ 11311453 w 12184637"/>
              <a:gd name="connsiteY50498" fmla="*/ 1268822 h 4608812"/>
              <a:gd name="connsiteX50499" fmla="*/ 11293488 w 12184637"/>
              <a:gd name="connsiteY50499" fmla="*/ 1209335 h 4608812"/>
              <a:gd name="connsiteX50500" fmla="*/ 11286568 w 12184637"/>
              <a:gd name="connsiteY50500" fmla="*/ 1205580 h 4608812"/>
              <a:gd name="connsiteX50501" fmla="*/ 11282813 w 12184637"/>
              <a:gd name="connsiteY50501" fmla="*/ 1212500 h 4608812"/>
              <a:gd name="connsiteX50502" fmla="*/ 11300777 w 12184637"/>
              <a:gd name="connsiteY50502" fmla="*/ 1271988 h 4608812"/>
              <a:gd name="connsiteX50503" fmla="*/ 11306152 w 12184637"/>
              <a:gd name="connsiteY50503" fmla="*/ 1275964 h 4608812"/>
              <a:gd name="connsiteX50504" fmla="*/ 11307698 w 12184637"/>
              <a:gd name="connsiteY50504" fmla="*/ 1275743 h 4608812"/>
              <a:gd name="connsiteX50505" fmla="*/ 11292016 w 12184637"/>
              <a:gd name="connsiteY50505" fmla="*/ 1215004 h 4608812"/>
              <a:gd name="connsiteX50506" fmla="*/ 11292163 w 12184637"/>
              <a:gd name="connsiteY50506" fmla="*/ 1207126 h 4608812"/>
              <a:gd name="connsiteX50507" fmla="*/ 11245487 w 12184637"/>
              <a:gd name="connsiteY50507" fmla="*/ 1158167 h 4608812"/>
              <a:gd name="connsiteX50508" fmla="*/ 11237608 w 12184637"/>
              <a:gd name="connsiteY50508" fmla="*/ 1158019 h 4608812"/>
              <a:gd name="connsiteX50509" fmla="*/ 11237461 w 12184637"/>
              <a:gd name="connsiteY50509" fmla="*/ 1165897 h 4608812"/>
              <a:gd name="connsiteX50510" fmla="*/ 11284139 w 12184637"/>
              <a:gd name="connsiteY50510" fmla="*/ 1214856 h 4608812"/>
              <a:gd name="connsiteX50511" fmla="*/ 11288188 w 12184637"/>
              <a:gd name="connsiteY50511" fmla="*/ 1216550 h 4608812"/>
              <a:gd name="connsiteX50512" fmla="*/ 11292016 w 12184637"/>
              <a:gd name="connsiteY50512" fmla="*/ 1215004 h 4608812"/>
              <a:gd name="connsiteX50513" fmla="*/ 11246444 w 12184637"/>
              <a:gd name="connsiteY50513" fmla="*/ 1164425 h 4608812"/>
              <a:gd name="connsiteX50514" fmla="*/ 11243866 w 12184637"/>
              <a:gd name="connsiteY50514" fmla="*/ 1156989 h 4608812"/>
              <a:gd name="connsiteX50515" fmla="*/ 11173262 w 12184637"/>
              <a:gd name="connsiteY50515" fmla="*/ 1122533 h 4608812"/>
              <a:gd name="connsiteX50516" fmla="*/ 11165826 w 12184637"/>
              <a:gd name="connsiteY50516" fmla="*/ 1125110 h 4608812"/>
              <a:gd name="connsiteX50517" fmla="*/ 11168402 w 12184637"/>
              <a:gd name="connsiteY50517" fmla="*/ 1132546 h 4608812"/>
              <a:gd name="connsiteX50518" fmla="*/ 11239008 w 12184637"/>
              <a:gd name="connsiteY50518" fmla="*/ 1167001 h 4608812"/>
              <a:gd name="connsiteX50519" fmla="*/ 11241511 w 12184637"/>
              <a:gd name="connsiteY50519" fmla="*/ 1167590 h 4608812"/>
              <a:gd name="connsiteX50520" fmla="*/ 11246444 w 12184637"/>
              <a:gd name="connsiteY50520" fmla="*/ 1164425 h 4608812"/>
              <a:gd name="connsiteX50521" fmla="*/ 11176281 w 12184637"/>
              <a:gd name="connsiteY50521" fmla="*/ 1128791 h 4608812"/>
              <a:gd name="connsiteX50522" fmla="*/ 11172157 w 12184637"/>
              <a:gd name="connsiteY50522" fmla="*/ 1122091 h 4608812"/>
              <a:gd name="connsiteX50523" fmla="*/ 11080276 w 12184637"/>
              <a:gd name="connsiteY50523" fmla="*/ 1100151 h 4608812"/>
              <a:gd name="connsiteX50524" fmla="*/ 11073576 w 12184637"/>
              <a:gd name="connsiteY50524" fmla="*/ 1104274 h 4608812"/>
              <a:gd name="connsiteX50525" fmla="*/ 11077699 w 12184637"/>
              <a:gd name="connsiteY50525" fmla="*/ 1110974 h 4608812"/>
              <a:gd name="connsiteX50526" fmla="*/ 11169581 w 12184637"/>
              <a:gd name="connsiteY50526" fmla="*/ 1132914 h 4608812"/>
              <a:gd name="connsiteX50527" fmla="*/ 11170906 w 12184637"/>
              <a:gd name="connsiteY50527" fmla="*/ 1133061 h 4608812"/>
              <a:gd name="connsiteX50528" fmla="*/ 11176281 w 12184637"/>
              <a:gd name="connsiteY50528" fmla="*/ 1128791 h 4608812"/>
              <a:gd name="connsiteX50529" fmla="*/ 11084473 w 12184637"/>
              <a:gd name="connsiteY50529" fmla="*/ 1106115 h 4608812"/>
              <a:gd name="connsiteX50530" fmla="*/ 11079466 w 12184637"/>
              <a:gd name="connsiteY50530" fmla="*/ 1100004 h 4608812"/>
              <a:gd name="connsiteX50531" fmla="*/ 10971167 w 12184637"/>
              <a:gd name="connsiteY50531" fmla="*/ 1089550 h 4608812"/>
              <a:gd name="connsiteX50532" fmla="*/ 10965055 w 12184637"/>
              <a:gd name="connsiteY50532" fmla="*/ 1094556 h 4608812"/>
              <a:gd name="connsiteX50533" fmla="*/ 10970062 w 12184637"/>
              <a:gd name="connsiteY50533" fmla="*/ 1100667 h 4608812"/>
              <a:gd name="connsiteX50534" fmla="*/ 11078361 w 12184637"/>
              <a:gd name="connsiteY50534" fmla="*/ 1111121 h 4608812"/>
              <a:gd name="connsiteX50535" fmla="*/ 11078951 w 12184637"/>
              <a:gd name="connsiteY50535" fmla="*/ 1111121 h 4608812"/>
              <a:gd name="connsiteX50536" fmla="*/ 11084473 w 12184637"/>
              <a:gd name="connsiteY50536" fmla="*/ 1106115 h 4608812"/>
              <a:gd name="connsiteX50537" fmla="*/ 10976246 w 12184637"/>
              <a:gd name="connsiteY50537" fmla="*/ 1095072 h 4608812"/>
              <a:gd name="connsiteX50538" fmla="*/ 10970651 w 12184637"/>
              <a:gd name="connsiteY50538" fmla="*/ 1089476 h 4608812"/>
              <a:gd name="connsiteX50539" fmla="*/ 10850719 w 12184637"/>
              <a:gd name="connsiteY50539" fmla="*/ 1089550 h 4608812"/>
              <a:gd name="connsiteX50540" fmla="*/ 10850719 w 12184637"/>
              <a:gd name="connsiteY50540" fmla="*/ 1089550 h 4608812"/>
              <a:gd name="connsiteX50541" fmla="*/ 10845197 w 12184637"/>
              <a:gd name="connsiteY50541" fmla="*/ 1095145 h 4608812"/>
              <a:gd name="connsiteX50542" fmla="*/ 10850792 w 12184637"/>
              <a:gd name="connsiteY50542" fmla="*/ 1100740 h 4608812"/>
              <a:gd name="connsiteX50543" fmla="*/ 10970724 w 12184637"/>
              <a:gd name="connsiteY50543" fmla="*/ 1100667 h 4608812"/>
              <a:gd name="connsiteX50544" fmla="*/ 10970724 w 12184637"/>
              <a:gd name="connsiteY50544" fmla="*/ 1100667 h 4608812"/>
              <a:gd name="connsiteX50545" fmla="*/ 10976246 w 12184637"/>
              <a:gd name="connsiteY50545" fmla="*/ 1095072 h 4608812"/>
              <a:gd name="connsiteX50546" fmla="*/ 10728063 w 12184637"/>
              <a:gd name="connsiteY50546" fmla="*/ 1112152 h 4608812"/>
              <a:gd name="connsiteX50547" fmla="*/ 10851234 w 12184637"/>
              <a:gd name="connsiteY50547" fmla="*/ 1100740 h 4608812"/>
              <a:gd name="connsiteX50548" fmla="*/ 10856241 w 12184637"/>
              <a:gd name="connsiteY50548" fmla="*/ 1094703 h 4608812"/>
              <a:gd name="connsiteX50549" fmla="*/ 10850203 w 12184637"/>
              <a:gd name="connsiteY50549" fmla="*/ 1089697 h 4608812"/>
              <a:gd name="connsiteX50550" fmla="*/ 10727032 w 12184637"/>
              <a:gd name="connsiteY50550" fmla="*/ 1101109 h 4608812"/>
              <a:gd name="connsiteX50551" fmla="*/ 10722025 w 12184637"/>
              <a:gd name="connsiteY50551" fmla="*/ 1107146 h 4608812"/>
              <a:gd name="connsiteX50552" fmla="*/ 10727620 w 12184637"/>
              <a:gd name="connsiteY50552" fmla="*/ 1112226 h 4608812"/>
              <a:gd name="connsiteX50553" fmla="*/ 10728063 w 12184637"/>
              <a:gd name="connsiteY50553" fmla="*/ 1112152 h 4608812"/>
              <a:gd name="connsiteX50554" fmla="*/ 10610707 w 12184637"/>
              <a:gd name="connsiteY50554" fmla="*/ 1135711 h 4608812"/>
              <a:gd name="connsiteX50555" fmla="*/ 10728651 w 12184637"/>
              <a:gd name="connsiteY50555" fmla="*/ 1112078 h 4608812"/>
              <a:gd name="connsiteX50556" fmla="*/ 10732995 w 12184637"/>
              <a:gd name="connsiteY50556" fmla="*/ 1105526 h 4608812"/>
              <a:gd name="connsiteX50557" fmla="*/ 10726443 w 12184637"/>
              <a:gd name="connsiteY50557" fmla="*/ 1101182 h 4608812"/>
              <a:gd name="connsiteX50558" fmla="*/ 10608499 w 12184637"/>
              <a:gd name="connsiteY50558" fmla="*/ 1124815 h 4608812"/>
              <a:gd name="connsiteX50559" fmla="*/ 10604154 w 12184637"/>
              <a:gd name="connsiteY50559" fmla="*/ 1131368 h 4608812"/>
              <a:gd name="connsiteX50560" fmla="*/ 10609676 w 12184637"/>
              <a:gd name="connsiteY50560" fmla="*/ 1135859 h 4608812"/>
              <a:gd name="connsiteX50561" fmla="*/ 10610707 w 12184637"/>
              <a:gd name="connsiteY50561" fmla="*/ 1135711 h 4608812"/>
              <a:gd name="connsiteX50562" fmla="*/ 10505574 w 12184637"/>
              <a:gd name="connsiteY50562" fmla="*/ 1173038 h 4608812"/>
              <a:gd name="connsiteX50563" fmla="*/ 10611517 w 12184637"/>
              <a:gd name="connsiteY50563" fmla="*/ 1135491 h 4608812"/>
              <a:gd name="connsiteX50564" fmla="*/ 10614904 w 12184637"/>
              <a:gd name="connsiteY50564" fmla="*/ 1128349 h 4608812"/>
              <a:gd name="connsiteX50565" fmla="*/ 10607763 w 12184637"/>
              <a:gd name="connsiteY50565" fmla="*/ 1124963 h 4608812"/>
              <a:gd name="connsiteX50566" fmla="*/ 10501819 w 12184637"/>
              <a:gd name="connsiteY50566" fmla="*/ 1162510 h 4608812"/>
              <a:gd name="connsiteX50567" fmla="*/ 10498431 w 12184637"/>
              <a:gd name="connsiteY50567" fmla="*/ 1169652 h 4608812"/>
              <a:gd name="connsiteX50568" fmla="*/ 10503733 w 12184637"/>
              <a:gd name="connsiteY50568" fmla="*/ 1173333 h 4608812"/>
              <a:gd name="connsiteX50569" fmla="*/ 10505574 w 12184637"/>
              <a:gd name="connsiteY50569" fmla="*/ 1173038 h 4608812"/>
              <a:gd name="connsiteX50570" fmla="*/ 10419066 w 12184637"/>
              <a:gd name="connsiteY50570" fmla="*/ 1225753 h 4608812"/>
              <a:gd name="connsiteX50571" fmla="*/ 10506604 w 12184637"/>
              <a:gd name="connsiteY50571" fmla="*/ 1172597 h 4608812"/>
              <a:gd name="connsiteX50572" fmla="*/ 10508444 w 12184637"/>
              <a:gd name="connsiteY50572" fmla="*/ 1164940 h 4608812"/>
              <a:gd name="connsiteX50573" fmla="*/ 10500788 w 12184637"/>
              <a:gd name="connsiteY50573" fmla="*/ 1163099 h 4608812"/>
              <a:gd name="connsiteX50574" fmla="*/ 10413250 w 12184637"/>
              <a:gd name="connsiteY50574" fmla="*/ 1216255 h 4608812"/>
              <a:gd name="connsiteX50575" fmla="*/ 10411409 w 12184637"/>
              <a:gd name="connsiteY50575" fmla="*/ 1223912 h 4608812"/>
              <a:gd name="connsiteX50576" fmla="*/ 10416195 w 12184637"/>
              <a:gd name="connsiteY50576" fmla="*/ 1226563 h 4608812"/>
              <a:gd name="connsiteX50577" fmla="*/ 10419066 w 12184637"/>
              <a:gd name="connsiteY50577" fmla="*/ 1225753 h 4608812"/>
              <a:gd name="connsiteX50578" fmla="*/ 10347284 w 12184637"/>
              <a:gd name="connsiteY50578" fmla="*/ 1292308 h 4608812"/>
              <a:gd name="connsiteX50579" fmla="*/ 10419876 w 12184637"/>
              <a:gd name="connsiteY50579" fmla="*/ 1225090 h 4608812"/>
              <a:gd name="connsiteX50580" fmla="*/ 10420170 w 12184637"/>
              <a:gd name="connsiteY50580" fmla="*/ 1217212 h 4608812"/>
              <a:gd name="connsiteX50581" fmla="*/ 10412293 w 12184637"/>
              <a:gd name="connsiteY50581" fmla="*/ 1216918 h 4608812"/>
              <a:gd name="connsiteX50582" fmla="*/ 10339700 w 12184637"/>
              <a:gd name="connsiteY50582" fmla="*/ 1284136 h 4608812"/>
              <a:gd name="connsiteX50583" fmla="*/ 10339406 w 12184637"/>
              <a:gd name="connsiteY50583" fmla="*/ 1292014 h 4608812"/>
              <a:gd name="connsiteX50584" fmla="*/ 10343529 w 12184637"/>
              <a:gd name="connsiteY50584" fmla="*/ 1293780 h 4608812"/>
              <a:gd name="connsiteX50585" fmla="*/ 10347284 w 12184637"/>
              <a:gd name="connsiteY50585" fmla="*/ 1292308 h 4608812"/>
              <a:gd name="connsiteX50586" fmla="*/ 10286691 w 12184637"/>
              <a:gd name="connsiteY50586" fmla="*/ 1371306 h 4608812"/>
              <a:gd name="connsiteX50587" fmla="*/ 10347946 w 12184637"/>
              <a:gd name="connsiteY50587" fmla="*/ 1291572 h 4608812"/>
              <a:gd name="connsiteX50588" fmla="*/ 10346915 w 12184637"/>
              <a:gd name="connsiteY50588" fmla="*/ 1283768 h 4608812"/>
              <a:gd name="connsiteX50589" fmla="*/ 10339111 w 12184637"/>
              <a:gd name="connsiteY50589" fmla="*/ 1284798 h 4608812"/>
              <a:gd name="connsiteX50590" fmla="*/ 10277857 w 12184637"/>
              <a:gd name="connsiteY50590" fmla="*/ 1364532 h 4608812"/>
              <a:gd name="connsiteX50591" fmla="*/ 10278888 w 12184637"/>
              <a:gd name="connsiteY50591" fmla="*/ 1372336 h 4608812"/>
              <a:gd name="connsiteX50592" fmla="*/ 10282348 w 12184637"/>
              <a:gd name="connsiteY50592" fmla="*/ 1373514 h 4608812"/>
              <a:gd name="connsiteX50593" fmla="*/ 10286691 w 12184637"/>
              <a:gd name="connsiteY50593" fmla="*/ 1371306 h 4608812"/>
              <a:gd name="connsiteX50594" fmla="*/ 10234787 w 12184637"/>
              <a:gd name="connsiteY50594" fmla="*/ 1461052 h 4608812"/>
              <a:gd name="connsiteX50595" fmla="*/ 10287060 w 12184637"/>
              <a:gd name="connsiteY50595" fmla="*/ 1370717 h 4608812"/>
              <a:gd name="connsiteX50596" fmla="*/ 10284998 w 12184637"/>
              <a:gd name="connsiteY50596" fmla="*/ 1363133 h 4608812"/>
              <a:gd name="connsiteX50597" fmla="*/ 10277415 w 12184637"/>
              <a:gd name="connsiteY50597" fmla="*/ 1365195 h 4608812"/>
              <a:gd name="connsiteX50598" fmla="*/ 10225142 w 12184637"/>
              <a:gd name="connsiteY50598" fmla="*/ 1455531 h 4608812"/>
              <a:gd name="connsiteX50599" fmla="*/ 10227204 w 12184637"/>
              <a:gd name="connsiteY50599" fmla="*/ 1463114 h 4608812"/>
              <a:gd name="connsiteX50600" fmla="*/ 10230075 w 12184637"/>
              <a:gd name="connsiteY50600" fmla="*/ 1463850 h 4608812"/>
              <a:gd name="connsiteX50601" fmla="*/ 10234787 w 12184637"/>
              <a:gd name="connsiteY50601" fmla="*/ 1461052 h 4608812"/>
              <a:gd name="connsiteX50602" fmla="*/ 10189361 w 12184637"/>
              <a:gd name="connsiteY50602" fmla="*/ 1559707 h 4608812"/>
              <a:gd name="connsiteX50603" fmla="*/ 10235008 w 12184637"/>
              <a:gd name="connsiteY50603" fmla="*/ 1460537 h 4608812"/>
              <a:gd name="connsiteX50604" fmla="*/ 10232284 w 12184637"/>
              <a:gd name="connsiteY50604" fmla="*/ 1453175 h 4608812"/>
              <a:gd name="connsiteX50605" fmla="*/ 10224922 w 12184637"/>
              <a:gd name="connsiteY50605" fmla="*/ 1455899 h 4608812"/>
              <a:gd name="connsiteX50606" fmla="*/ 10179275 w 12184637"/>
              <a:gd name="connsiteY50606" fmla="*/ 1555069 h 4608812"/>
              <a:gd name="connsiteX50607" fmla="*/ 10181999 w 12184637"/>
              <a:gd name="connsiteY50607" fmla="*/ 1562432 h 4608812"/>
              <a:gd name="connsiteX50608" fmla="*/ 10184356 w 12184637"/>
              <a:gd name="connsiteY50608" fmla="*/ 1562947 h 4608812"/>
              <a:gd name="connsiteX50609" fmla="*/ 10189361 w 12184637"/>
              <a:gd name="connsiteY50609" fmla="*/ 1559707 h 4608812"/>
              <a:gd name="connsiteX50610" fmla="*/ 10158219 w 12184637"/>
              <a:gd name="connsiteY50610" fmla="*/ 1662485 h 4608812"/>
              <a:gd name="connsiteX50611" fmla="*/ 10189656 w 12184637"/>
              <a:gd name="connsiteY50611" fmla="*/ 1559045 h 4608812"/>
              <a:gd name="connsiteX50612" fmla="*/ 10185901 w 12184637"/>
              <a:gd name="connsiteY50612" fmla="*/ 1552124 h 4608812"/>
              <a:gd name="connsiteX50613" fmla="*/ 10178980 w 12184637"/>
              <a:gd name="connsiteY50613" fmla="*/ 1555879 h 4608812"/>
              <a:gd name="connsiteX50614" fmla="*/ 10147544 w 12184637"/>
              <a:gd name="connsiteY50614" fmla="*/ 1659320 h 4608812"/>
              <a:gd name="connsiteX50615" fmla="*/ 10151299 w 12184637"/>
              <a:gd name="connsiteY50615" fmla="*/ 1666240 h 4608812"/>
              <a:gd name="connsiteX50616" fmla="*/ 10152918 w 12184637"/>
              <a:gd name="connsiteY50616" fmla="*/ 1666461 h 4608812"/>
              <a:gd name="connsiteX50617" fmla="*/ 10158219 w 12184637"/>
              <a:gd name="connsiteY50617" fmla="*/ 1662485 h 4608812"/>
              <a:gd name="connsiteX50618" fmla="*/ 10148795 w 12184637"/>
              <a:gd name="connsiteY50618" fmla="*/ 1764674 h 4608812"/>
              <a:gd name="connsiteX50619" fmla="*/ 10158440 w 12184637"/>
              <a:gd name="connsiteY50619" fmla="*/ 1661381 h 4608812"/>
              <a:gd name="connsiteX50620" fmla="*/ 10153433 w 12184637"/>
              <a:gd name="connsiteY50620" fmla="*/ 1655344 h 4608812"/>
              <a:gd name="connsiteX50621" fmla="*/ 10147397 w 12184637"/>
              <a:gd name="connsiteY50621" fmla="*/ 1660350 h 4608812"/>
              <a:gd name="connsiteX50622" fmla="*/ 10137752 w 12184637"/>
              <a:gd name="connsiteY50622" fmla="*/ 1763644 h 4608812"/>
              <a:gd name="connsiteX50623" fmla="*/ 10142758 w 12184637"/>
              <a:gd name="connsiteY50623" fmla="*/ 1769681 h 4608812"/>
              <a:gd name="connsiteX50624" fmla="*/ 10143347 w 12184637"/>
              <a:gd name="connsiteY50624" fmla="*/ 1769681 h 4608812"/>
              <a:gd name="connsiteX50625" fmla="*/ 10148795 w 12184637"/>
              <a:gd name="connsiteY50625" fmla="*/ 1764674 h 4608812"/>
              <a:gd name="connsiteX50626" fmla="*/ 10168748 w 12184637"/>
              <a:gd name="connsiteY50626" fmla="*/ 1865170 h 4608812"/>
              <a:gd name="connsiteX50627" fmla="*/ 10172796 w 12184637"/>
              <a:gd name="connsiteY50627" fmla="*/ 1858397 h 4608812"/>
              <a:gd name="connsiteX50628" fmla="*/ 10148721 w 12184637"/>
              <a:gd name="connsiteY50628" fmla="*/ 1762834 h 4608812"/>
              <a:gd name="connsiteX50629" fmla="*/ 10141949 w 12184637"/>
              <a:gd name="connsiteY50629" fmla="*/ 1758785 h 4608812"/>
              <a:gd name="connsiteX50630" fmla="*/ 10137899 w 12184637"/>
              <a:gd name="connsiteY50630" fmla="*/ 1765558 h 4608812"/>
              <a:gd name="connsiteX50631" fmla="*/ 10161974 w 12184637"/>
              <a:gd name="connsiteY50631" fmla="*/ 1861121 h 4608812"/>
              <a:gd name="connsiteX50632" fmla="*/ 10167422 w 12184637"/>
              <a:gd name="connsiteY50632" fmla="*/ 1865317 h 4608812"/>
              <a:gd name="connsiteX50633" fmla="*/ 10168748 w 12184637"/>
              <a:gd name="connsiteY50633" fmla="*/ 1865170 h 4608812"/>
              <a:gd name="connsiteX50634" fmla="*/ 10240824 w 12184637"/>
              <a:gd name="connsiteY50634" fmla="*/ 1944315 h 4608812"/>
              <a:gd name="connsiteX50635" fmla="*/ 10241414 w 12184637"/>
              <a:gd name="connsiteY50635" fmla="*/ 1936437 h 4608812"/>
              <a:gd name="connsiteX50636" fmla="*/ 10171618 w 12184637"/>
              <a:gd name="connsiteY50636" fmla="*/ 1856114 h 4608812"/>
              <a:gd name="connsiteX50637" fmla="*/ 10163741 w 12184637"/>
              <a:gd name="connsiteY50637" fmla="*/ 1855525 h 4608812"/>
              <a:gd name="connsiteX50638" fmla="*/ 10163152 w 12184637"/>
              <a:gd name="connsiteY50638" fmla="*/ 1863403 h 4608812"/>
              <a:gd name="connsiteX50639" fmla="*/ 10232947 w 12184637"/>
              <a:gd name="connsiteY50639" fmla="*/ 1943726 h 4608812"/>
              <a:gd name="connsiteX50640" fmla="*/ 10237217 w 12184637"/>
              <a:gd name="connsiteY50640" fmla="*/ 1945640 h 4608812"/>
              <a:gd name="connsiteX50641" fmla="*/ 10240824 w 12184637"/>
              <a:gd name="connsiteY50641" fmla="*/ 1944315 h 4608812"/>
              <a:gd name="connsiteX50642" fmla="*/ 10344486 w 12184637"/>
              <a:gd name="connsiteY50642" fmla="*/ 2006085 h 4608812"/>
              <a:gd name="connsiteX50643" fmla="*/ 10342645 w 12184637"/>
              <a:gd name="connsiteY50643" fmla="*/ 1998428 h 4608812"/>
              <a:gd name="connsiteX50644" fmla="*/ 10240014 w 12184637"/>
              <a:gd name="connsiteY50644" fmla="*/ 1935333 h 4608812"/>
              <a:gd name="connsiteX50645" fmla="*/ 10232357 w 12184637"/>
              <a:gd name="connsiteY50645" fmla="*/ 1937174 h 4608812"/>
              <a:gd name="connsiteX50646" fmla="*/ 10234198 w 12184637"/>
              <a:gd name="connsiteY50646" fmla="*/ 1944830 h 4608812"/>
              <a:gd name="connsiteX50647" fmla="*/ 10336829 w 12184637"/>
              <a:gd name="connsiteY50647" fmla="*/ 2007926 h 4608812"/>
              <a:gd name="connsiteX50648" fmla="*/ 10339774 w 12184637"/>
              <a:gd name="connsiteY50648" fmla="*/ 2008735 h 4608812"/>
              <a:gd name="connsiteX50649" fmla="*/ 10344486 w 12184637"/>
              <a:gd name="connsiteY50649" fmla="*/ 2006085 h 4608812"/>
              <a:gd name="connsiteX50650" fmla="*/ 10467436 w 12184637"/>
              <a:gd name="connsiteY50650" fmla="*/ 2048713 h 4608812"/>
              <a:gd name="connsiteX50651" fmla="*/ 10464050 w 12184637"/>
              <a:gd name="connsiteY50651" fmla="*/ 2041571 h 4608812"/>
              <a:gd name="connsiteX50652" fmla="*/ 10341615 w 12184637"/>
              <a:gd name="connsiteY50652" fmla="*/ 1997913 h 4608812"/>
              <a:gd name="connsiteX50653" fmla="*/ 10334472 w 12184637"/>
              <a:gd name="connsiteY50653" fmla="*/ 2001299 h 4608812"/>
              <a:gd name="connsiteX50654" fmla="*/ 10337860 w 12184637"/>
              <a:gd name="connsiteY50654" fmla="*/ 2008441 h 4608812"/>
              <a:gd name="connsiteX50655" fmla="*/ 10460295 w 12184637"/>
              <a:gd name="connsiteY50655" fmla="*/ 2052099 h 4608812"/>
              <a:gd name="connsiteX50656" fmla="*/ 10462209 w 12184637"/>
              <a:gd name="connsiteY50656" fmla="*/ 2052394 h 4608812"/>
              <a:gd name="connsiteX50657" fmla="*/ 10467436 w 12184637"/>
              <a:gd name="connsiteY50657" fmla="*/ 2048713 h 4608812"/>
              <a:gd name="connsiteX50658" fmla="*/ 10599590 w 12184637"/>
              <a:gd name="connsiteY50658" fmla="*/ 2069474 h 4608812"/>
              <a:gd name="connsiteX50659" fmla="*/ 10595025 w 12184637"/>
              <a:gd name="connsiteY50659" fmla="*/ 2063069 h 4608812"/>
              <a:gd name="connsiteX50660" fmla="*/ 10463093 w 12184637"/>
              <a:gd name="connsiteY50660" fmla="*/ 2041350 h 4608812"/>
              <a:gd name="connsiteX50661" fmla="*/ 10456688 w 12184637"/>
              <a:gd name="connsiteY50661" fmla="*/ 2045915 h 4608812"/>
              <a:gd name="connsiteX50662" fmla="*/ 10461252 w 12184637"/>
              <a:gd name="connsiteY50662" fmla="*/ 2052320 h 4608812"/>
              <a:gd name="connsiteX50663" fmla="*/ 10593184 w 12184637"/>
              <a:gd name="connsiteY50663" fmla="*/ 2074039 h 4608812"/>
              <a:gd name="connsiteX50664" fmla="*/ 10594142 w 12184637"/>
              <a:gd name="connsiteY50664" fmla="*/ 2074113 h 4608812"/>
              <a:gd name="connsiteX50665" fmla="*/ 10599590 w 12184637"/>
              <a:gd name="connsiteY50665" fmla="*/ 2069474 h 4608812"/>
              <a:gd name="connsiteX50666" fmla="*/ 10594215 w 12184637"/>
              <a:gd name="connsiteY50666" fmla="*/ 2074113 h 4608812"/>
              <a:gd name="connsiteX50667" fmla="*/ 10725118 w 12184637"/>
              <a:gd name="connsiteY50667" fmla="*/ 2071315 h 4608812"/>
              <a:gd name="connsiteX50668" fmla="*/ 10730566 w 12184637"/>
              <a:gd name="connsiteY50668" fmla="*/ 2065646 h 4608812"/>
              <a:gd name="connsiteX50669" fmla="*/ 10724970 w 12184637"/>
              <a:gd name="connsiteY50669" fmla="*/ 2060198 h 4608812"/>
              <a:gd name="connsiteX50670" fmla="*/ 10724896 w 12184637"/>
              <a:gd name="connsiteY50670" fmla="*/ 2060198 h 4608812"/>
              <a:gd name="connsiteX50671" fmla="*/ 10593994 w 12184637"/>
              <a:gd name="connsiteY50671" fmla="*/ 2062996 h 4608812"/>
              <a:gd name="connsiteX50672" fmla="*/ 10588546 w 12184637"/>
              <a:gd name="connsiteY50672" fmla="*/ 2068665 h 4608812"/>
              <a:gd name="connsiteX50673" fmla="*/ 10594142 w 12184637"/>
              <a:gd name="connsiteY50673" fmla="*/ 2074113 h 4608812"/>
              <a:gd name="connsiteX50674" fmla="*/ 10594215 w 12184637"/>
              <a:gd name="connsiteY50674" fmla="*/ 2074113 h 4608812"/>
              <a:gd name="connsiteX50675" fmla="*/ 10726075 w 12184637"/>
              <a:gd name="connsiteY50675" fmla="*/ 2071241 h 4608812"/>
              <a:gd name="connsiteX50676" fmla="*/ 10850277 w 12184637"/>
              <a:gd name="connsiteY50676" fmla="*/ 2045621 h 4608812"/>
              <a:gd name="connsiteX50677" fmla="*/ 10854620 w 12184637"/>
              <a:gd name="connsiteY50677" fmla="*/ 2039068 h 4608812"/>
              <a:gd name="connsiteX50678" fmla="*/ 10848068 w 12184637"/>
              <a:gd name="connsiteY50678" fmla="*/ 2034724 h 4608812"/>
              <a:gd name="connsiteX50679" fmla="*/ 10723866 w 12184637"/>
              <a:gd name="connsiteY50679" fmla="*/ 2060345 h 4608812"/>
              <a:gd name="connsiteX50680" fmla="*/ 10719522 w 12184637"/>
              <a:gd name="connsiteY50680" fmla="*/ 2066898 h 4608812"/>
              <a:gd name="connsiteX50681" fmla="*/ 10725044 w 12184637"/>
              <a:gd name="connsiteY50681" fmla="*/ 2071315 h 4608812"/>
              <a:gd name="connsiteX50682" fmla="*/ 10726075 w 12184637"/>
              <a:gd name="connsiteY50682" fmla="*/ 2071241 h 4608812"/>
              <a:gd name="connsiteX50683" fmla="*/ 10851381 w 12184637"/>
              <a:gd name="connsiteY50683" fmla="*/ 2045326 h 4608812"/>
              <a:gd name="connsiteX50684" fmla="*/ 10963436 w 12184637"/>
              <a:gd name="connsiteY50684" fmla="*/ 1998502 h 4608812"/>
              <a:gd name="connsiteX50685" fmla="*/ 10966455 w 12184637"/>
              <a:gd name="connsiteY50685" fmla="*/ 1991213 h 4608812"/>
              <a:gd name="connsiteX50686" fmla="*/ 10959166 w 12184637"/>
              <a:gd name="connsiteY50686" fmla="*/ 1988194 h 4608812"/>
              <a:gd name="connsiteX50687" fmla="*/ 10847111 w 12184637"/>
              <a:gd name="connsiteY50687" fmla="*/ 2035019 h 4608812"/>
              <a:gd name="connsiteX50688" fmla="*/ 10844093 w 12184637"/>
              <a:gd name="connsiteY50688" fmla="*/ 2042307 h 4608812"/>
              <a:gd name="connsiteX50689" fmla="*/ 10849246 w 12184637"/>
              <a:gd name="connsiteY50689" fmla="*/ 2045768 h 4608812"/>
              <a:gd name="connsiteX50690" fmla="*/ 10851381 w 12184637"/>
              <a:gd name="connsiteY50690" fmla="*/ 2045326 h 4608812"/>
              <a:gd name="connsiteX50691" fmla="*/ 10964467 w 12184637"/>
              <a:gd name="connsiteY50691" fmla="*/ 1997913 h 4608812"/>
              <a:gd name="connsiteX50692" fmla="*/ 11059220 w 12184637"/>
              <a:gd name="connsiteY50692" fmla="*/ 1931284 h 4608812"/>
              <a:gd name="connsiteX50693" fmla="*/ 11060545 w 12184637"/>
              <a:gd name="connsiteY50693" fmla="*/ 1923480 h 4608812"/>
              <a:gd name="connsiteX50694" fmla="*/ 11052741 w 12184637"/>
              <a:gd name="connsiteY50694" fmla="*/ 1922154 h 4608812"/>
              <a:gd name="connsiteX50695" fmla="*/ 10957988 w 12184637"/>
              <a:gd name="connsiteY50695" fmla="*/ 1988783 h 4608812"/>
              <a:gd name="connsiteX50696" fmla="*/ 10956662 w 12184637"/>
              <a:gd name="connsiteY50696" fmla="*/ 1996588 h 4608812"/>
              <a:gd name="connsiteX50697" fmla="*/ 10961227 w 12184637"/>
              <a:gd name="connsiteY50697" fmla="*/ 1998943 h 4608812"/>
              <a:gd name="connsiteX50698" fmla="*/ 10964467 w 12184637"/>
              <a:gd name="connsiteY50698" fmla="*/ 1997913 h 4608812"/>
              <a:gd name="connsiteX50699" fmla="*/ 11060250 w 12184637"/>
              <a:gd name="connsiteY50699" fmla="*/ 1930253 h 4608812"/>
              <a:gd name="connsiteX50700" fmla="*/ 11132843 w 12184637"/>
              <a:gd name="connsiteY50700" fmla="*/ 1844924 h 4608812"/>
              <a:gd name="connsiteX50701" fmla="*/ 11132180 w 12184637"/>
              <a:gd name="connsiteY50701" fmla="*/ 1837046 h 4608812"/>
              <a:gd name="connsiteX50702" fmla="*/ 11124302 w 12184637"/>
              <a:gd name="connsiteY50702" fmla="*/ 1837709 h 4608812"/>
              <a:gd name="connsiteX50703" fmla="*/ 11051710 w 12184637"/>
              <a:gd name="connsiteY50703" fmla="*/ 1923038 h 4608812"/>
              <a:gd name="connsiteX50704" fmla="*/ 11052372 w 12184637"/>
              <a:gd name="connsiteY50704" fmla="*/ 1930916 h 4608812"/>
              <a:gd name="connsiteX50705" fmla="*/ 11056053 w 12184637"/>
              <a:gd name="connsiteY50705" fmla="*/ 1932241 h 4608812"/>
              <a:gd name="connsiteX50706" fmla="*/ 11060250 w 12184637"/>
              <a:gd name="connsiteY50706" fmla="*/ 1930253 h 4608812"/>
              <a:gd name="connsiteX50707" fmla="*/ 11133431 w 12184637"/>
              <a:gd name="connsiteY50707" fmla="*/ 1844114 h 4608812"/>
              <a:gd name="connsiteX50708" fmla="*/ 11186956 w 12184637"/>
              <a:gd name="connsiteY50708" fmla="*/ 1749950 h 4608812"/>
              <a:gd name="connsiteX50709" fmla="*/ 11184894 w 12184637"/>
              <a:gd name="connsiteY50709" fmla="*/ 1742367 h 4608812"/>
              <a:gd name="connsiteX50710" fmla="*/ 11177311 w 12184637"/>
              <a:gd name="connsiteY50710" fmla="*/ 1744428 h 4608812"/>
              <a:gd name="connsiteX50711" fmla="*/ 11123787 w 12184637"/>
              <a:gd name="connsiteY50711" fmla="*/ 1838592 h 4608812"/>
              <a:gd name="connsiteX50712" fmla="*/ 11125849 w 12184637"/>
              <a:gd name="connsiteY50712" fmla="*/ 1846175 h 4608812"/>
              <a:gd name="connsiteX50713" fmla="*/ 11128647 w 12184637"/>
              <a:gd name="connsiteY50713" fmla="*/ 1846912 h 4608812"/>
              <a:gd name="connsiteX50714" fmla="*/ 11133431 w 12184637"/>
              <a:gd name="connsiteY50714" fmla="*/ 1844114 h 4608812"/>
              <a:gd name="connsiteX50715" fmla="*/ 11186882 w 12184637"/>
              <a:gd name="connsiteY50715" fmla="*/ 1750171 h 4608812"/>
              <a:gd name="connsiteX50716" fmla="*/ 11188501 w 12184637"/>
              <a:gd name="connsiteY50716" fmla="*/ 1747520 h 4608812"/>
              <a:gd name="connsiteX50717" fmla="*/ 11186735 w 12184637"/>
              <a:gd name="connsiteY50717" fmla="*/ 1739863 h 4608812"/>
              <a:gd name="connsiteX50718" fmla="*/ 11179078 w 12184637"/>
              <a:gd name="connsiteY50718" fmla="*/ 1741630 h 4608812"/>
              <a:gd name="connsiteX50719" fmla="*/ 11177458 w 12184637"/>
              <a:gd name="connsiteY50719" fmla="*/ 1744281 h 4608812"/>
              <a:gd name="connsiteX50720" fmla="*/ 11179226 w 12184637"/>
              <a:gd name="connsiteY50720" fmla="*/ 1751938 h 4608812"/>
              <a:gd name="connsiteX50721" fmla="*/ 11182244 w 12184637"/>
              <a:gd name="connsiteY50721" fmla="*/ 1752821 h 4608812"/>
              <a:gd name="connsiteX50722" fmla="*/ 11186882 w 12184637"/>
              <a:gd name="connsiteY50722" fmla="*/ 1750171 h 4608812"/>
              <a:gd name="connsiteX50723" fmla="*/ 11188575 w 12184637"/>
              <a:gd name="connsiteY50723" fmla="*/ 1747447 h 4608812"/>
              <a:gd name="connsiteX50724" fmla="*/ 11207202 w 12184637"/>
              <a:gd name="connsiteY50724" fmla="*/ 1716083 h 4608812"/>
              <a:gd name="connsiteX50725" fmla="*/ 11205288 w 12184637"/>
              <a:gd name="connsiteY50725" fmla="*/ 1708426 h 4608812"/>
              <a:gd name="connsiteX50726" fmla="*/ 11197632 w 12184637"/>
              <a:gd name="connsiteY50726" fmla="*/ 1710340 h 4608812"/>
              <a:gd name="connsiteX50727" fmla="*/ 11179005 w 12184637"/>
              <a:gd name="connsiteY50727" fmla="*/ 1741704 h 4608812"/>
              <a:gd name="connsiteX50728" fmla="*/ 11180919 w 12184637"/>
              <a:gd name="connsiteY50728" fmla="*/ 1749361 h 4608812"/>
              <a:gd name="connsiteX50729" fmla="*/ 11183790 w 12184637"/>
              <a:gd name="connsiteY50729" fmla="*/ 1750171 h 4608812"/>
              <a:gd name="connsiteX50730" fmla="*/ 11188575 w 12184637"/>
              <a:gd name="connsiteY50730" fmla="*/ 1747447 h 4608812"/>
              <a:gd name="connsiteX50731" fmla="*/ 11207423 w 12184637"/>
              <a:gd name="connsiteY50731" fmla="*/ 1715568 h 4608812"/>
              <a:gd name="connsiteX50732" fmla="*/ 11242394 w 12184637"/>
              <a:gd name="connsiteY50732" fmla="*/ 1639809 h 4608812"/>
              <a:gd name="connsiteX50733" fmla="*/ 11239670 w 12184637"/>
              <a:gd name="connsiteY50733" fmla="*/ 1632447 h 4608812"/>
              <a:gd name="connsiteX50734" fmla="*/ 11232308 w 12184637"/>
              <a:gd name="connsiteY50734" fmla="*/ 1635171 h 4608812"/>
              <a:gd name="connsiteX50735" fmla="*/ 11197337 w 12184637"/>
              <a:gd name="connsiteY50735" fmla="*/ 1710929 h 4608812"/>
              <a:gd name="connsiteX50736" fmla="*/ 11200061 w 12184637"/>
              <a:gd name="connsiteY50736" fmla="*/ 1718292 h 4608812"/>
              <a:gd name="connsiteX50737" fmla="*/ 11202416 w 12184637"/>
              <a:gd name="connsiteY50737" fmla="*/ 1718807 h 4608812"/>
              <a:gd name="connsiteX50738" fmla="*/ 11207423 w 12184637"/>
              <a:gd name="connsiteY50738" fmla="*/ 1715568 h 4608812"/>
              <a:gd name="connsiteX50739" fmla="*/ 11242542 w 12184637"/>
              <a:gd name="connsiteY50739" fmla="*/ 1639441 h 4608812"/>
              <a:gd name="connsiteX50740" fmla="*/ 11249094 w 12184637"/>
              <a:gd name="connsiteY50740" fmla="*/ 1622508 h 4608812"/>
              <a:gd name="connsiteX50741" fmla="*/ 11245928 w 12184637"/>
              <a:gd name="connsiteY50741" fmla="*/ 1615293 h 4608812"/>
              <a:gd name="connsiteX50742" fmla="*/ 11238713 w 12184637"/>
              <a:gd name="connsiteY50742" fmla="*/ 1618459 h 4608812"/>
              <a:gd name="connsiteX50743" fmla="*/ 11232160 w 12184637"/>
              <a:gd name="connsiteY50743" fmla="*/ 1635392 h 4608812"/>
              <a:gd name="connsiteX50744" fmla="*/ 11235327 w 12184637"/>
              <a:gd name="connsiteY50744" fmla="*/ 1642607 h 4608812"/>
              <a:gd name="connsiteX50745" fmla="*/ 11237387 w 12184637"/>
              <a:gd name="connsiteY50745" fmla="*/ 1642975 h 4608812"/>
              <a:gd name="connsiteX50746" fmla="*/ 11242542 w 12184637"/>
              <a:gd name="connsiteY50746" fmla="*/ 1639441 h 4608812"/>
              <a:gd name="connsiteX50747" fmla="*/ 10930526 w 12184637"/>
              <a:gd name="connsiteY50747" fmla="*/ 614680 h 4608812"/>
              <a:gd name="connsiteX50748" fmla="*/ 10935974 w 12184637"/>
              <a:gd name="connsiteY50748" fmla="*/ 609011 h 4608812"/>
              <a:gd name="connsiteX50749" fmla="*/ 10935165 w 12184637"/>
              <a:gd name="connsiteY50749" fmla="*/ 567561 h 4608812"/>
              <a:gd name="connsiteX50750" fmla="*/ 10929569 w 12184637"/>
              <a:gd name="connsiteY50750" fmla="*/ 562113 h 4608812"/>
              <a:gd name="connsiteX50751" fmla="*/ 10929496 w 12184637"/>
              <a:gd name="connsiteY50751" fmla="*/ 562113 h 4608812"/>
              <a:gd name="connsiteX50752" fmla="*/ 10924048 w 12184637"/>
              <a:gd name="connsiteY50752" fmla="*/ 567782 h 4608812"/>
              <a:gd name="connsiteX50753" fmla="*/ 10924857 w 12184637"/>
              <a:gd name="connsiteY50753" fmla="*/ 609232 h 4608812"/>
              <a:gd name="connsiteX50754" fmla="*/ 10930526 w 12184637"/>
              <a:gd name="connsiteY50754" fmla="*/ 614680 h 4608812"/>
              <a:gd name="connsiteX50755" fmla="*/ 10930526 w 12184637"/>
              <a:gd name="connsiteY50755" fmla="*/ 614680 h 4608812"/>
              <a:gd name="connsiteX50756" fmla="*/ 10885469 w 12184637"/>
              <a:gd name="connsiteY50756" fmla="*/ 737115 h 4608812"/>
              <a:gd name="connsiteX50757" fmla="*/ 10935606 w 12184637"/>
              <a:gd name="connsiteY50757" fmla="*/ 611220 h 4608812"/>
              <a:gd name="connsiteX50758" fmla="*/ 10932514 w 12184637"/>
              <a:gd name="connsiteY50758" fmla="*/ 604005 h 4608812"/>
              <a:gd name="connsiteX50759" fmla="*/ 10925299 w 12184637"/>
              <a:gd name="connsiteY50759" fmla="*/ 607097 h 4608812"/>
              <a:gd name="connsiteX50760" fmla="*/ 10875162 w 12184637"/>
              <a:gd name="connsiteY50760" fmla="*/ 732993 h 4608812"/>
              <a:gd name="connsiteX50761" fmla="*/ 10878254 w 12184637"/>
              <a:gd name="connsiteY50761" fmla="*/ 740208 h 4608812"/>
              <a:gd name="connsiteX50762" fmla="*/ 10880389 w 12184637"/>
              <a:gd name="connsiteY50762" fmla="*/ 740576 h 4608812"/>
              <a:gd name="connsiteX50763" fmla="*/ 10885469 w 12184637"/>
              <a:gd name="connsiteY50763" fmla="*/ 737115 h 4608812"/>
              <a:gd name="connsiteX50764" fmla="*/ 10883628 w 12184637"/>
              <a:gd name="connsiteY50764" fmla="*/ 741312 h 4608812"/>
              <a:gd name="connsiteX50765" fmla="*/ 10885395 w 12184637"/>
              <a:gd name="connsiteY50765" fmla="*/ 737336 h 4608812"/>
              <a:gd name="connsiteX50766" fmla="*/ 10882598 w 12184637"/>
              <a:gd name="connsiteY50766" fmla="*/ 729974 h 4608812"/>
              <a:gd name="connsiteX50767" fmla="*/ 10875235 w 12184637"/>
              <a:gd name="connsiteY50767" fmla="*/ 732772 h 4608812"/>
              <a:gd name="connsiteX50768" fmla="*/ 10873468 w 12184637"/>
              <a:gd name="connsiteY50768" fmla="*/ 736747 h 4608812"/>
              <a:gd name="connsiteX50769" fmla="*/ 10876266 w 12184637"/>
              <a:gd name="connsiteY50769" fmla="*/ 744110 h 4608812"/>
              <a:gd name="connsiteX50770" fmla="*/ 10878622 w 12184637"/>
              <a:gd name="connsiteY50770" fmla="*/ 744625 h 4608812"/>
              <a:gd name="connsiteX50771" fmla="*/ 10883628 w 12184637"/>
              <a:gd name="connsiteY50771" fmla="*/ 741312 h 4608812"/>
              <a:gd name="connsiteX50772" fmla="*/ 10883407 w 12184637"/>
              <a:gd name="connsiteY50772" fmla="*/ 740576 h 4608812"/>
              <a:gd name="connsiteX50773" fmla="*/ 10879431 w 12184637"/>
              <a:gd name="connsiteY50773" fmla="*/ 733434 h 4608812"/>
              <a:gd name="connsiteX50774" fmla="*/ 10872364 w 12184637"/>
              <a:gd name="connsiteY50774" fmla="*/ 736968 h 4608812"/>
              <a:gd name="connsiteX50775" fmla="*/ 10875898 w 12184637"/>
              <a:gd name="connsiteY50775" fmla="*/ 744036 h 4608812"/>
              <a:gd name="connsiteX50776" fmla="*/ 10876707 w 12184637"/>
              <a:gd name="connsiteY50776" fmla="*/ 744331 h 4608812"/>
              <a:gd name="connsiteX50777" fmla="*/ 10878401 w 12184637"/>
              <a:gd name="connsiteY50777" fmla="*/ 744625 h 4608812"/>
              <a:gd name="connsiteX50778" fmla="*/ 10883407 w 12184637"/>
              <a:gd name="connsiteY50778" fmla="*/ 740576 h 4608812"/>
              <a:gd name="connsiteX50779" fmla="*/ 10883113 w 12184637"/>
              <a:gd name="connsiteY50779" fmla="*/ 739987 h 4608812"/>
              <a:gd name="connsiteX50780" fmla="*/ 10878916 w 12184637"/>
              <a:gd name="connsiteY50780" fmla="*/ 733287 h 4608812"/>
              <a:gd name="connsiteX50781" fmla="*/ 10863750 w 12184637"/>
              <a:gd name="connsiteY50781" fmla="*/ 729827 h 4608812"/>
              <a:gd name="connsiteX50782" fmla="*/ 10857051 w 12184637"/>
              <a:gd name="connsiteY50782" fmla="*/ 734023 h 4608812"/>
              <a:gd name="connsiteX50783" fmla="*/ 10861247 w 12184637"/>
              <a:gd name="connsiteY50783" fmla="*/ 740723 h 4608812"/>
              <a:gd name="connsiteX50784" fmla="*/ 10876414 w 12184637"/>
              <a:gd name="connsiteY50784" fmla="*/ 744183 h 4608812"/>
              <a:gd name="connsiteX50785" fmla="*/ 10877665 w 12184637"/>
              <a:gd name="connsiteY50785" fmla="*/ 744331 h 4608812"/>
              <a:gd name="connsiteX50786" fmla="*/ 10883113 w 12184637"/>
              <a:gd name="connsiteY50786" fmla="*/ 739987 h 4608812"/>
              <a:gd name="connsiteX50787" fmla="*/ 10868020 w 12184637"/>
              <a:gd name="connsiteY50787" fmla="*/ 736085 h 4608812"/>
              <a:gd name="connsiteX50788" fmla="*/ 10863382 w 12184637"/>
              <a:gd name="connsiteY50788" fmla="*/ 729753 h 4608812"/>
              <a:gd name="connsiteX50789" fmla="*/ 10765389 w 12184637"/>
              <a:gd name="connsiteY50789" fmla="*/ 714587 h 4608812"/>
              <a:gd name="connsiteX50790" fmla="*/ 10759058 w 12184637"/>
              <a:gd name="connsiteY50790" fmla="*/ 719225 h 4608812"/>
              <a:gd name="connsiteX50791" fmla="*/ 10763696 w 12184637"/>
              <a:gd name="connsiteY50791" fmla="*/ 725557 h 4608812"/>
              <a:gd name="connsiteX50792" fmla="*/ 10861689 w 12184637"/>
              <a:gd name="connsiteY50792" fmla="*/ 740723 h 4608812"/>
              <a:gd name="connsiteX50793" fmla="*/ 10862572 w 12184637"/>
              <a:gd name="connsiteY50793" fmla="*/ 740797 h 4608812"/>
              <a:gd name="connsiteX50794" fmla="*/ 10868020 w 12184637"/>
              <a:gd name="connsiteY50794" fmla="*/ 736085 h 4608812"/>
              <a:gd name="connsiteX50795" fmla="*/ 10769734 w 12184637"/>
              <a:gd name="connsiteY50795" fmla="*/ 721875 h 4608812"/>
              <a:gd name="connsiteX50796" fmla="*/ 10766199 w 12184637"/>
              <a:gd name="connsiteY50796" fmla="*/ 714808 h 4608812"/>
              <a:gd name="connsiteX50797" fmla="*/ 10718050 w 12184637"/>
              <a:gd name="connsiteY50797" fmla="*/ 698611 h 4608812"/>
              <a:gd name="connsiteX50798" fmla="*/ 10710982 w 12184637"/>
              <a:gd name="connsiteY50798" fmla="*/ 702144 h 4608812"/>
              <a:gd name="connsiteX50799" fmla="*/ 10714516 w 12184637"/>
              <a:gd name="connsiteY50799" fmla="*/ 709212 h 4608812"/>
              <a:gd name="connsiteX50800" fmla="*/ 10762665 w 12184637"/>
              <a:gd name="connsiteY50800" fmla="*/ 725409 h 4608812"/>
              <a:gd name="connsiteX50801" fmla="*/ 10764506 w 12184637"/>
              <a:gd name="connsiteY50801" fmla="*/ 725704 h 4608812"/>
              <a:gd name="connsiteX50802" fmla="*/ 10769734 w 12184637"/>
              <a:gd name="connsiteY50802" fmla="*/ 721875 h 4608812"/>
              <a:gd name="connsiteX50803" fmla="*/ 1716069 w 12184637"/>
              <a:gd name="connsiteY50803" fmla="*/ 2012048 h 4608812"/>
              <a:gd name="connsiteX50804" fmla="*/ 1754868 w 12184637"/>
              <a:gd name="connsiteY50804" fmla="*/ 2001078 h 4608812"/>
              <a:gd name="connsiteX50805" fmla="*/ 1758697 w 12184637"/>
              <a:gd name="connsiteY50805" fmla="*/ 1994158 h 4608812"/>
              <a:gd name="connsiteX50806" fmla="*/ 1751776 w 12184637"/>
              <a:gd name="connsiteY50806" fmla="*/ 1990329 h 4608812"/>
              <a:gd name="connsiteX50807" fmla="*/ 1712977 w 12184637"/>
              <a:gd name="connsiteY50807" fmla="*/ 2001299 h 4608812"/>
              <a:gd name="connsiteX50808" fmla="*/ 1709148 w 12184637"/>
              <a:gd name="connsiteY50808" fmla="*/ 2008220 h 4608812"/>
              <a:gd name="connsiteX50809" fmla="*/ 1714523 w 12184637"/>
              <a:gd name="connsiteY50809" fmla="*/ 2012269 h 4608812"/>
              <a:gd name="connsiteX50810" fmla="*/ 1716069 w 12184637"/>
              <a:gd name="connsiteY50810" fmla="*/ 2012048 h 4608812"/>
              <a:gd name="connsiteX50811" fmla="*/ 1755384 w 12184637"/>
              <a:gd name="connsiteY50811" fmla="*/ 2000931 h 4608812"/>
              <a:gd name="connsiteX50812" fmla="*/ 1783066 w 12184637"/>
              <a:gd name="connsiteY50812" fmla="*/ 1989961 h 4608812"/>
              <a:gd name="connsiteX50813" fmla="*/ 1786158 w 12184637"/>
              <a:gd name="connsiteY50813" fmla="*/ 1982746 h 4608812"/>
              <a:gd name="connsiteX50814" fmla="*/ 1778943 w 12184637"/>
              <a:gd name="connsiteY50814" fmla="*/ 1979654 h 4608812"/>
              <a:gd name="connsiteX50815" fmla="*/ 1751261 w 12184637"/>
              <a:gd name="connsiteY50815" fmla="*/ 1990624 h 4608812"/>
              <a:gd name="connsiteX50816" fmla="*/ 1748169 w 12184637"/>
              <a:gd name="connsiteY50816" fmla="*/ 1997839 h 4608812"/>
              <a:gd name="connsiteX50817" fmla="*/ 1753396 w 12184637"/>
              <a:gd name="connsiteY50817" fmla="*/ 2001373 h 4608812"/>
              <a:gd name="connsiteX50818" fmla="*/ 1755384 w 12184637"/>
              <a:gd name="connsiteY50818" fmla="*/ 2000931 h 4608812"/>
              <a:gd name="connsiteX50819" fmla="*/ 1781520 w 12184637"/>
              <a:gd name="connsiteY50819" fmla="*/ 1990329 h 4608812"/>
              <a:gd name="connsiteX50820" fmla="*/ 1788514 w 12184637"/>
              <a:gd name="connsiteY50820" fmla="*/ 1989667 h 4608812"/>
              <a:gd name="connsiteX50821" fmla="*/ 1793521 w 12184637"/>
              <a:gd name="connsiteY50821" fmla="*/ 1983630 h 4608812"/>
              <a:gd name="connsiteX50822" fmla="*/ 1787483 w 12184637"/>
              <a:gd name="connsiteY50822" fmla="*/ 1978623 h 4608812"/>
              <a:gd name="connsiteX50823" fmla="*/ 1780489 w 12184637"/>
              <a:gd name="connsiteY50823" fmla="*/ 1979286 h 4608812"/>
              <a:gd name="connsiteX50824" fmla="*/ 1775483 w 12184637"/>
              <a:gd name="connsiteY50824" fmla="*/ 1985323 h 4608812"/>
              <a:gd name="connsiteX50825" fmla="*/ 1781078 w 12184637"/>
              <a:gd name="connsiteY50825" fmla="*/ 1990403 h 4608812"/>
              <a:gd name="connsiteX50826" fmla="*/ 1781520 w 12184637"/>
              <a:gd name="connsiteY50826" fmla="*/ 1990329 h 4608812"/>
              <a:gd name="connsiteX50827" fmla="*/ 1790355 w 12184637"/>
              <a:gd name="connsiteY50827" fmla="*/ 1989151 h 4608812"/>
              <a:gd name="connsiteX50828" fmla="*/ 1857794 w 12184637"/>
              <a:gd name="connsiteY50828" fmla="*/ 1958303 h 4608812"/>
              <a:gd name="connsiteX50829" fmla="*/ 1860518 w 12184637"/>
              <a:gd name="connsiteY50829" fmla="*/ 1950941 h 4608812"/>
              <a:gd name="connsiteX50830" fmla="*/ 1853155 w 12184637"/>
              <a:gd name="connsiteY50830" fmla="*/ 1948217 h 4608812"/>
              <a:gd name="connsiteX50831" fmla="*/ 1785716 w 12184637"/>
              <a:gd name="connsiteY50831" fmla="*/ 1979065 h 4608812"/>
              <a:gd name="connsiteX50832" fmla="*/ 1782992 w 12184637"/>
              <a:gd name="connsiteY50832" fmla="*/ 1986427 h 4608812"/>
              <a:gd name="connsiteX50833" fmla="*/ 1788072 w 12184637"/>
              <a:gd name="connsiteY50833" fmla="*/ 1989667 h 4608812"/>
              <a:gd name="connsiteX50834" fmla="*/ 1790355 w 12184637"/>
              <a:gd name="connsiteY50834" fmla="*/ 1989151 h 4608812"/>
              <a:gd name="connsiteX50835" fmla="*/ 1858677 w 12184637"/>
              <a:gd name="connsiteY50835" fmla="*/ 1957862 h 4608812"/>
              <a:gd name="connsiteX50836" fmla="*/ 1872297 w 12184637"/>
              <a:gd name="connsiteY50836" fmla="*/ 1948438 h 4608812"/>
              <a:gd name="connsiteX50837" fmla="*/ 1873696 w 12184637"/>
              <a:gd name="connsiteY50837" fmla="*/ 1940708 h 4608812"/>
              <a:gd name="connsiteX50838" fmla="*/ 1865966 w 12184637"/>
              <a:gd name="connsiteY50838" fmla="*/ 1939309 h 4608812"/>
              <a:gd name="connsiteX50839" fmla="*/ 1852419 w 12184637"/>
              <a:gd name="connsiteY50839" fmla="*/ 1948732 h 4608812"/>
              <a:gd name="connsiteX50840" fmla="*/ 1851020 w 12184637"/>
              <a:gd name="connsiteY50840" fmla="*/ 1956463 h 4608812"/>
              <a:gd name="connsiteX50841" fmla="*/ 1855658 w 12184637"/>
              <a:gd name="connsiteY50841" fmla="*/ 1958892 h 4608812"/>
              <a:gd name="connsiteX50842" fmla="*/ 1858677 w 12184637"/>
              <a:gd name="connsiteY50842" fmla="*/ 1957862 h 4608812"/>
              <a:gd name="connsiteX50843" fmla="*/ 1871856 w 12184637"/>
              <a:gd name="connsiteY50843" fmla="*/ 1948659 h 4608812"/>
              <a:gd name="connsiteX50844" fmla="*/ 1899096 w 12184637"/>
              <a:gd name="connsiteY50844" fmla="*/ 1932977 h 4608812"/>
              <a:gd name="connsiteX50845" fmla="*/ 1901158 w 12184637"/>
              <a:gd name="connsiteY50845" fmla="*/ 1925394 h 4608812"/>
              <a:gd name="connsiteX50846" fmla="*/ 1893574 w 12184637"/>
              <a:gd name="connsiteY50846" fmla="*/ 1923332 h 4608812"/>
              <a:gd name="connsiteX50847" fmla="*/ 1866334 w 12184637"/>
              <a:gd name="connsiteY50847" fmla="*/ 1939014 h 4608812"/>
              <a:gd name="connsiteX50848" fmla="*/ 1864272 w 12184637"/>
              <a:gd name="connsiteY50848" fmla="*/ 1946597 h 4608812"/>
              <a:gd name="connsiteX50849" fmla="*/ 1869131 w 12184637"/>
              <a:gd name="connsiteY50849" fmla="*/ 1949395 h 4608812"/>
              <a:gd name="connsiteX50850" fmla="*/ 1871856 w 12184637"/>
              <a:gd name="connsiteY50850" fmla="*/ 1948659 h 4608812"/>
              <a:gd name="connsiteX50851" fmla="*/ 1898434 w 12184637"/>
              <a:gd name="connsiteY50851" fmla="*/ 1933345 h 4608812"/>
              <a:gd name="connsiteX50852" fmla="*/ 1926852 w 12184637"/>
              <a:gd name="connsiteY50852" fmla="*/ 1921860 h 4608812"/>
              <a:gd name="connsiteX50853" fmla="*/ 1929944 w 12184637"/>
              <a:gd name="connsiteY50853" fmla="*/ 1914571 h 4608812"/>
              <a:gd name="connsiteX50854" fmla="*/ 1922656 w 12184637"/>
              <a:gd name="connsiteY50854" fmla="*/ 1911479 h 4608812"/>
              <a:gd name="connsiteX50855" fmla="*/ 1894237 w 12184637"/>
              <a:gd name="connsiteY50855" fmla="*/ 1922964 h 4608812"/>
              <a:gd name="connsiteX50856" fmla="*/ 1891145 w 12184637"/>
              <a:gd name="connsiteY50856" fmla="*/ 1930253 h 4608812"/>
              <a:gd name="connsiteX50857" fmla="*/ 1896372 w 12184637"/>
              <a:gd name="connsiteY50857" fmla="*/ 1933713 h 4608812"/>
              <a:gd name="connsiteX50858" fmla="*/ 1898434 w 12184637"/>
              <a:gd name="connsiteY50858" fmla="*/ 1933345 h 4608812"/>
              <a:gd name="connsiteX50859" fmla="*/ 1925380 w 12184637"/>
              <a:gd name="connsiteY50859" fmla="*/ 1922228 h 4608812"/>
              <a:gd name="connsiteX50860" fmla="*/ 1944448 w 12184637"/>
              <a:gd name="connsiteY50860" fmla="*/ 1919946 h 4608812"/>
              <a:gd name="connsiteX50861" fmla="*/ 1949307 w 12184637"/>
              <a:gd name="connsiteY50861" fmla="*/ 1913761 h 4608812"/>
              <a:gd name="connsiteX50862" fmla="*/ 1943123 w 12184637"/>
              <a:gd name="connsiteY50862" fmla="*/ 1908902 h 4608812"/>
              <a:gd name="connsiteX50863" fmla="*/ 1924054 w 12184637"/>
              <a:gd name="connsiteY50863" fmla="*/ 1911185 h 4608812"/>
              <a:gd name="connsiteX50864" fmla="*/ 1919195 w 12184637"/>
              <a:gd name="connsiteY50864" fmla="*/ 1917369 h 4608812"/>
              <a:gd name="connsiteX50865" fmla="*/ 1924791 w 12184637"/>
              <a:gd name="connsiteY50865" fmla="*/ 1922302 h 4608812"/>
              <a:gd name="connsiteX50866" fmla="*/ 1925380 w 12184637"/>
              <a:gd name="connsiteY50866" fmla="*/ 1922228 h 4608812"/>
              <a:gd name="connsiteX50867" fmla="*/ 1945037 w 12184637"/>
              <a:gd name="connsiteY50867" fmla="*/ 1919799 h 4608812"/>
              <a:gd name="connsiteX50868" fmla="*/ 1972646 w 12184637"/>
              <a:gd name="connsiteY50868" fmla="*/ 1913246 h 4608812"/>
              <a:gd name="connsiteX50869" fmla="*/ 1976769 w 12184637"/>
              <a:gd name="connsiteY50869" fmla="*/ 1906546 h 4608812"/>
              <a:gd name="connsiteX50870" fmla="*/ 1970069 w 12184637"/>
              <a:gd name="connsiteY50870" fmla="*/ 1902423 h 4608812"/>
              <a:gd name="connsiteX50871" fmla="*/ 1942460 w 12184637"/>
              <a:gd name="connsiteY50871" fmla="*/ 1908976 h 4608812"/>
              <a:gd name="connsiteX50872" fmla="*/ 1938337 w 12184637"/>
              <a:gd name="connsiteY50872" fmla="*/ 1915676 h 4608812"/>
              <a:gd name="connsiteX50873" fmla="*/ 1943786 w 12184637"/>
              <a:gd name="connsiteY50873" fmla="*/ 1919946 h 4608812"/>
              <a:gd name="connsiteX50874" fmla="*/ 1945037 w 12184637"/>
              <a:gd name="connsiteY50874" fmla="*/ 1919799 h 4608812"/>
              <a:gd name="connsiteX50875" fmla="*/ 1973529 w 12184637"/>
              <a:gd name="connsiteY50875" fmla="*/ 1913025 h 4608812"/>
              <a:gd name="connsiteX50876" fmla="*/ 2002021 w 12184637"/>
              <a:gd name="connsiteY50876" fmla="*/ 1901098 h 4608812"/>
              <a:gd name="connsiteX50877" fmla="*/ 2005040 w 12184637"/>
              <a:gd name="connsiteY50877" fmla="*/ 1893810 h 4608812"/>
              <a:gd name="connsiteX50878" fmla="*/ 1997751 w 12184637"/>
              <a:gd name="connsiteY50878" fmla="*/ 1890791 h 4608812"/>
              <a:gd name="connsiteX50879" fmla="*/ 1969259 w 12184637"/>
              <a:gd name="connsiteY50879" fmla="*/ 1902718 h 4608812"/>
              <a:gd name="connsiteX50880" fmla="*/ 1966240 w 12184637"/>
              <a:gd name="connsiteY50880" fmla="*/ 1910007 h 4608812"/>
              <a:gd name="connsiteX50881" fmla="*/ 1971394 w 12184637"/>
              <a:gd name="connsiteY50881" fmla="*/ 1913467 h 4608812"/>
              <a:gd name="connsiteX50882" fmla="*/ 1973529 w 12184637"/>
              <a:gd name="connsiteY50882" fmla="*/ 1913025 h 4608812"/>
              <a:gd name="connsiteX50883" fmla="*/ 2002095 w 12184637"/>
              <a:gd name="connsiteY50883" fmla="*/ 1901025 h 4608812"/>
              <a:gd name="connsiteX50884" fmla="*/ 2039643 w 12184637"/>
              <a:gd name="connsiteY50884" fmla="*/ 1884680 h 4608812"/>
              <a:gd name="connsiteX50885" fmla="*/ 2042514 w 12184637"/>
              <a:gd name="connsiteY50885" fmla="*/ 1877318 h 4608812"/>
              <a:gd name="connsiteX50886" fmla="*/ 2035152 w 12184637"/>
              <a:gd name="connsiteY50886" fmla="*/ 1874447 h 4608812"/>
              <a:gd name="connsiteX50887" fmla="*/ 1997604 w 12184637"/>
              <a:gd name="connsiteY50887" fmla="*/ 1890791 h 4608812"/>
              <a:gd name="connsiteX50888" fmla="*/ 1994733 w 12184637"/>
              <a:gd name="connsiteY50888" fmla="*/ 1898153 h 4608812"/>
              <a:gd name="connsiteX50889" fmla="*/ 1999886 w 12184637"/>
              <a:gd name="connsiteY50889" fmla="*/ 1901466 h 4608812"/>
              <a:gd name="connsiteX50890" fmla="*/ 2002095 w 12184637"/>
              <a:gd name="connsiteY50890" fmla="*/ 1901025 h 4608812"/>
              <a:gd name="connsiteX50891" fmla="*/ 2039496 w 12184637"/>
              <a:gd name="connsiteY50891" fmla="*/ 1884754 h 4608812"/>
              <a:gd name="connsiteX50892" fmla="*/ 2087277 w 12184637"/>
              <a:gd name="connsiteY50892" fmla="*/ 1866127 h 4608812"/>
              <a:gd name="connsiteX50893" fmla="*/ 2090443 w 12184637"/>
              <a:gd name="connsiteY50893" fmla="*/ 1858912 h 4608812"/>
              <a:gd name="connsiteX50894" fmla="*/ 2083228 w 12184637"/>
              <a:gd name="connsiteY50894" fmla="*/ 1855746 h 4608812"/>
              <a:gd name="connsiteX50895" fmla="*/ 2035446 w 12184637"/>
              <a:gd name="connsiteY50895" fmla="*/ 1874373 h 4608812"/>
              <a:gd name="connsiteX50896" fmla="*/ 2032280 w 12184637"/>
              <a:gd name="connsiteY50896" fmla="*/ 1881588 h 4608812"/>
              <a:gd name="connsiteX50897" fmla="*/ 2037508 w 12184637"/>
              <a:gd name="connsiteY50897" fmla="*/ 1885122 h 4608812"/>
              <a:gd name="connsiteX50898" fmla="*/ 2039496 w 12184637"/>
              <a:gd name="connsiteY50898" fmla="*/ 1884754 h 4608812"/>
              <a:gd name="connsiteX50899" fmla="*/ 2087351 w 12184637"/>
              <a:gd name="connsiteY50899" fmla="*/ 1866054 h 4608812"/>
              <a:gd name="connsiteX50900" fmla="*/ 2133733 w 12184637"/>
              <a:gd name="connsiteY50900" fmla="*/ 1846691 h 4608812"/>
              <a:gd name="connsiteX50901" fmla="*/ 2136752 w 12184637"/>
              <a:gd name="connsiteY50901" fmla="*/ 1839402 h 4608812"/>
              <a:gd name="connsiteX50902" fmla="*/ 2129463 w 12184637"/>
              <a:gd name="connsiteY50902" fmla="*/ 1836383 h 4608812"/>
              <a:gd name="connsiteX50903" fmla="*/ 2083080 w 12184637"/>
              <a:gd name="connsiteY50903" fmla="*/ 1855746 h 4608812"/>
              <a:gd name="connsiteX50904" fmla="*/ 2080062 w 12184637"/>
              <a:gd name="connsiteY50904" fmla="*/ 1863035 h 4608812"/>
              <a:gd name="connsiteX50905" fmla="*/ 2085216 w 12184637"/>
              <a:gd name="connsiteY50905" fmla="*/ 1866495 h 4608812"/>
              <a:gd name="connsiteX50906" fmla="*/ 2087351 w 12184637"/>
              <a:gd name="connsiteY50906" fmla="*/ 1866054 h 4608812"/>
              <a:gd name="connsiteX50907" fmla="*/ 2133954 w 12184637"/>
              <a:gd name="connsiteY50907" fmla="*/ 1846617 h 4608812"/>
              <a:gd name="connsiteX50908" fmla="*/ 2137046 w 12184637"/>
              <a:gd name="connsiteY50908" fmla="*/ 1845145 h 4608812"/>
              <a:gd name="connsiteX50909" fmla="*/ 2139770 w 12184637"/>
              <a:gd name="connsiteY50909" fmla="*/ 1837782 h 4608812"/>
              <a:gd name="connsiteX50910" fmla="*/ 2132408 w 12184637"/>
              <a:gd name="connsiteY50910" fmla="*/ 1835058 h 4608812"/>
              <a:gd name="connsiteX50911" fmla="*/ 2129316 w 12184637"/>
              <a:gd name="connsiteY50911" fmla="*/ 1836531 h 4608812"/>
              <a:gd name="connsiteX50912" fmla="*/ 2126592 w 12184637"/>
              <a:gd name="connsiteY50912" fmla="*/ 1843893 h 4608812"/>
              <a:gd name="connsiteX50913" fmla="*/ 2131672 w 12184637"/>
              <a:gd name="connsiteY50913" fmla="*/ 1847132 h 4608812"/>
              <a:gd name="connsiteX50914" fmla="*/ 2133954 w 12184637"/>
              <a:gd name="connsiteY50914" fmla="*/ 1846617 h 4608812"/>
              <a:gd name="connsiteX50915" fmla="*/ 2137046 w 12184637"/>
              <a:gd name="connsiteY50915" fmla="*/ 1845218 h 4608812"/>
              <a:gd name="connsiteX50916" fmla="*/ 2140948 w 12184637"/>
              <a:gd name="connsiteY50916" fmla="*/ 1843451 h 4608812"/>
              <a:gd name="connsiteX50917" fmla="*/ 2143672 w 12184637"/>
              <a:gd name="connsiteY50917" fmla="*/ 1836089 h 4608812"/>
              <a:gd name="connsiteX50918" fmla="*/ 2136310 w 12184637"/>
              <a:gd name="connsiteY50918" fmla="*/ 1833365 h 4608812"/>
              <a:gd name="connsiteX50919" fmla="*/ 2132408 w 12184637"/>
              <a:gd name="connsiteY50919" fmla="*/ 1835132 h 4608812"/>
              <a:gd name="connsiteX50920" fmla="*/ 2129684 w 12184637"/>
              <a:gd name="connsiteY50920" fmla="*/ 1842494 h 4608812"/>
              <a:gd name="connsiteX50921" fmla="*/ 2134764 w 12184637"/>
              <a:gd name="connsiteY50921" fmla="*/ 1845734 h 4608812"/>
              <a:gd name="connsiteX50922" fmla="*/ 2137046 w 12184637"/>
              <a:gd name="connsiteY50922" fmla="*/ 1845218 h 4608812"/>
              <a:gd name="connsiteX50923" fmla="*/ 2140359 w 12184637"/>
              <a:gd name="connsiteY50923" fmla="*/ 1843672 h 4608812"/>
              <a:gd name="connsiteX50924" fmla="*/ 2191601 w 12184637"/>
              <a:gd name="connsiteY50924" fmla="*/ 1826518 h 4608812"/>
              <a:gd name="connsiteX50925" fmla="*/ 2195135 w 12184637"/>
              <a:gd name="connsiteY50925" fmla="*/ 1819450 h 4608812"/>
              <a:gd name="connsiteX50926" fmla="*/ 2188067 w 12184637"/>
              <a:gd name="connsiteY50926" fmla="*/ 1815916 h 4608812"/>
              <a:gd name="connsiteX50927" fmla="*/ 2136826 w 12184637"/>
              <a:gd name="connsiteY50927" fmla="*/ 1833070 h 4608812"/>
              <a:gd name="connsiteX50928" fmla="*/ 2133292 w 12184637"/>
              <a:gd name="connsiteY50928" fmla="*/ 1840138 h 4608812"/>
              <a:gd name="connsiteX50929" fmla="*/ 2138592 w 12184637"/>
              <a:gd name="connsiteY50929" fmla="*/ 1843967 h 4608812"/>
              <a:gd name="connsiteX50930" fmla="*/ 2140359 w 12184637"/>
              <a:gd name="connsiteY50930" fmla="*/ 1843672 h 4608812"/>
              <a:gd name="connsiteX50931" fmla="*/ 2191159 w 12184637"/>
              <a:gd name="connsiteY50931" fmla="*/ 1826592 h 4608812"/>
              <a:gd name="connsiteX50932" fmla="*/ 2247334 w 12184637"/>
              <a:gd name="connsiteY50932" fmla="*/ 1812161 h 4608812"/>
              <a:gd name="connsiteX50933" fmla="*/ 2251383 w 12184637"/>
              <a:gd name="connsiteY50933" fmla="*/ 1805388 h 4608812"/>
              <a:gd name="connsiteX50934" fmla="*/ 2244610 w 12184637"/>
              <a:gd name="connsiteY50934" fmla="*/ 1801339 h 4608812"/>
              <a:gd name="connsiteX50935" fmla="*/ 2188435 w 12184637"/>
              <a:gd name="connsiteY50935" fmla="*/ 1815769 h 4608812"/>
              <a:gd name="connsiteX50936" fmla="*/ 2184460 w 12184637"/>
              <a:gd name="connsiteY50936" fmla="*/ 1822542 h 4608812"/>
              <a:gd name="connsiteX50937" fmla="*/ 2189908 w 12184637"/>
              <a:gd name="connsiteY50937" fmla="*/ 1826739 h 4608812"/>
              <a:gd name="connsiteX50938" fmla="*/ 2191159 w 12184637"/>
              <a:gd name="connsiteY50938" fmla="*/ 1826592 h 4608812"/>
              <a:gd name="connsiteX50939" fmla="*/ 2246819 w 12184637"/>
              <a:gd name="connsiteY50939" fmla="*/ 1812309 h 4608812"/>
              <a:gd name="connsiteX50940" fmla="*/ 2307779 w 12184637"/>
              <a:gd name="connsiteY50940" fmla="*/ 1803106 h 4608812"/>
              <a:gd name="connsiteX50941" fmla="*/ 2312490 w 12184637"/>
              <a:gd name="connsiteY50941" fmla="*/ 1796774 h 4608812"/>
              <a:gd name="connsiteX50942" fmla="*/ 2306159 w 12184637"/>
              <a:gd name="connsiteY50942" fmla="*/ 1792062 h 4608812"/>
              <a:gd name="connsiteX50943" fmla="*/ 2245199 w 12184637"/>
              <a:gd name="connsiteY50943" fmla="*/ 1801265 h 4608812"/>
              <a:gd name="connsiteX50944" fmla="*/ 2240487 w 12184637"/>
              <a:gd name="connsiteY50944" fmla="*/ 1807597 h 4608812"/>
              <a:gd name="connsiteX50945" fmla="*/ 2246009 w 12184637"/>
              <a:gd name="connsiteY50945" fmla="*/ 1812309 h 4608812"/>
              <a:gd name="connsiteX50946" fmla="*/ 2246819 w 12184637"/>
              <a:gd name="connsiteY50946" fmla="*/ 1812309 h 4608812"/>
              <a:gd name="connsiteX50947" fmla="*/ 2310208 w 12184637"/>
              <a:gd name="connsiteY50947" fmla="*/ 1802075 h 4608812"/>
              <a:gd name="connsiteX50948" fmla="*/ 2317423 w 12184637"/>
              <a:gd name="connsiteY50948" fmla="*/ 1796848 h 4608812"/>
              <a:gd name="connsiteX50949" fmla="*/ 2318675 w 12184637"/>
              <a:gd name="connsiteY50949" fmla="*/ 1789044 h 4608812"/>
              <a:gd name="connsiteX50950" fmla="*/ 2310871 w 12184637"/>
              <a:gd name="connsiteY50950" fmla="*/ 1787792 h 4608812"/>
              <a:gd name="connsiteX50951" fmla="*/ 2303656 w 12184637"/>
              <a:gd name="connsiteY50951" fmla="*/ 1793019 h 4608812"/>
              <a:gd name="connsiteX50952" fmla="*/ 2302404 w 12184637"/>
              <a:gd name="connsiteY50952" fmla="*/ 1800823 h 4608812"/>
              <a:gd name="connsiteX50953" fmla="*/ 2306969 w 12184637"/>
              <a:gd name="connsiteY50953" fmla="*/ 1803106 h 4608812"/>
              <a:gd name="connsiteX50954" fmla="*/ 2310208 w 12184637"/>
              <a:gd name="connsiteY50954" fmla="*/ 1802075 h 4608812"/>
              <a:gd name="connsiteX50955" fmla="*/ 2317423 w 12184637"/>
              <a:gd name="connsiteY50955" fmla="*/ 1796921 h 4608812"/>
              <a:gd name="connsiteX50956" fmla="*/ 2390457 w 12184637"/>
              <a:gd name="connsiteY50956" fmla="*/ 1744354 h 4608812"/>
              <a:gd name="connsiteX50957" fmla="*/ 2391709 w 12184637"/>
              <a:gd name="connsiteY50957" fmla="*/ 1736550 h 4608812"/>
              <a:gd name="connsiteX50958" fmla="*/ 2383905 w 12184637"/>
              <a:gd name="connsiteY50958" fmla="*/ 1735299 h 4608812"/>
              <a:gd name="connsiteX50959" fmla="*/ 2310871 w 12184637"/>
              <a:gd name="connsiteY50959" fmla="*/ 1787866 h 4608812"/>
              <a:gd name="connsiteX50960" fmla="*/ 2309619 w 12184637"/>
              <a:gd name="connsiteY50960" fmla="*/ 1795670 h 4608812"/>
              <a:gd name="connsiteX50961" fmla="*/ 2314184 w 12184637"/>
              <a:gd name="connsiteY50961" fmla="*/ 1797952 h 4608812"/>
              <a:gd name="connsiteX50962" fmla="*/ 2317423 w 12184637"/>
              <a:gd name="connsiteY50962" fmla="*/ 1796921 h 4608812"/>
              <a:gd name="connsiteX50963" fmla="*/ 2391488 w 12184637"/>
              <a:gd name="connsiteY50963" fmla="*/ 1743397 h 4608812"/>
              <a:gd name="connsiteX50964" fmla="*/ 2456866 w 12184637"/>
              <a:gd name="connsiteY50964" fmla="*/ 1665283 h 4608812"/>
              <a:gd name="connsiteX50965" fmla="*/ 2456203 w 12184637"/>
              <a:gd name="connsiteY50965" fmla="*/ 1657405 h 4608812"/>
              <a:gd name="connsiteX50966" fmla="*/ 2448325 w 12184637"/>
              <a:gd name="connsiteY50966" fmla="*/ 1658068 h 4608812"/>
              <a:gd name="connsiteX50967" fmla="*/ 2382948 w 12184637"/>
              <a:gd name="connsiteY50967" fmla="*/ 1736182 h 4608812"/>
              <a:gd name="connsiteX50968" fmla="*/ 2383610 w 12184637"/>
              <a:gd name="connsiteY50968" fmla="*/ 1744060 h 4608812"/>
              <a:gd name="connsiteX50969" fmla="*/ 2387218 w 12184637"/>
              <a:gd name="connsiteY50969" fmla="*/ 1745385 h 4608812"/>
              <a:gd name="connsiteX50970" fmla="*/ 2391488 w 12184637"/>
              <a:gd name="connsiteY50970" fmla="*/ 1743397 h 4608812"/>
              <a:gd name="connsiteX50971" fmla="*/ 2457602 w 12184637"/>
              <a:gd name="connsiteY50971" fmla="*/ 1664179 h 4608812"/>
              <a:gd name="connsiteX50972" fmla="*/ 2505751 w 12184637"/>
              <a:gd name="connsiteY50972" fmla="*/ 1566186 h 4608812"/>
              <a:gd name="connsiteX50973" fmla="*/ 2503174 w 12184637"/>
              <a:gd name="connsiteY50973" fmla="*/ 1558750 h 4608812"/>
              <a:gd name="connsiteX50974" fmla="*/ 2495739 w 12184637"/>
              <a:gd name="connsiteY50974" fmla="*/ 1561327 h 4608812"/>
              <a:gd name="connsiteX50975" fmla="*/ 2447589 w 12184637"/>
              <a:gd name="connsiteY50975" fmla="*/ 1659320 h 4608812"/>
              <a:gd name="connsiteX50976" fmla="*/ 2450166 w 12184637"/>
              <a:gd name="connsiteY50976" fmla="*/ 1666756 h 4608812"/>
              <a:gd name="connsiteX50977" fmla="*/ 2452669 w 12184637"/>
              <a:gd name="connsiteY50977" fmla="*/ 1667345 h 4608812"/>
              <a:gd name="connsiteX50978" fmla="*/ 2457602 w 12184637"/>
              <a:gd name="connsiteY50978" fmla="*/ 1664179 h 4608812"/>
              <a:gd name="connsiteX50979" fmla="*/ 2506193 w 12184637"/>
              <a:gd name="connsiteY50979" fmla="*/ 1565156 h 4608812"/>
              <a:gd name="connsiteX50980" fmla="*/ 2535790 w 12184637"/>
              <a:gd name="connsiteY50980" fmla="*/ 1451629 h 4608812"/>
              <a:gd name="connsiteX50981" fmla="*/ 2531814 w 12184637"/>
              <a:gd name="connsiteY50981" fmla="*/ 1444855 h 4608812"/>
              <a:gd name="connsiteX50982" fmla="*/ 2525041 w 12184637"/>
              <a:gd name="connsiteY50982" fmla="*/ 1448831 h 4608812"/>
              <a:gd name="connsiteX50983" fmla="*/ 2495444 w 12184637"/>
              <a:gd name="connsiteY50983" fmla="*/ 1562358 h 4608812"/>
              <a:gd name="connsiteX50984" fmla="*/ 2499420 w 12184637"/>
              <a:gd name="connsiteY50984" fmla="*/ 1569131 h 4608812"/>
              <a:gd name="connsiteX50985" fmla="*/ 2500892 w 12184637"/>
              <a:gd name="connsiteY50985" fmla="*/ 1569352 h 4608812"/>
              <a:gd name="connsiteX50986" fmla="*/ 2506193 w 12184637"/>
              <a:gd name="connsiteY50986" fmla="*/ 1565156 h 4608812"/>
              <a:gd name="connsiteX50987" fmla="*/ 2535937 w 12184637"/>
              <a:gd name="connsiteY50987" fmla="*/ 1450671 h 4608812"/>
              <a:gd name="connsiteX50988" fmla="*/ 2545729 w 12184637"/>
              <a:gd name="connsiteY50988" fmla="*/ 1326101 h 4608812"/>
              <a:gd name="connsiteX50989" fmla="*/ 2540649 w 12184637"/>
              <a:gd name="connsiteY50989" fmla="*/ 1320138 h 4608812"/>
              <a:gd name="connsiteX50990" fmla="*/ 2534685 w 12184637"/>
              <a:gd name="connsiteY50990" fmla="*/ 1325218 h 4608812"/>
              <a:gd name="connsiteX50991" fmla="*/ 2524893 w 12184637"/>
              <a:gd name="connsiteY50991" fmla="*/ 1449788 h 4608812"/>
              <a:gd name="connsiteX50992" fmla="*/ 2529973 w 12184637"/>
              <a:gd name="connsiteY50992" fmla="*/ 1455751 h 4608812"/>
              <a:gd name="connsiteX50993" fmla="*/ 2530489 w 12184637"/>
              <a:gd name="connsiteY50993" fmla="*/ 1455751 h 4608812"/>
              <a:gd name="connsiteX50994" fmla="*/ 2535937 w 12184637"/>
              <a:gd name="connsiteY50994" fmla="*/ 1450671 h 4608812"/>
              <a:gd name="connsiteX50995" fmla="*/ 2540722 w 12184637"/>
              <a:gd name="connsiteY50995" fmla="*/ 1331255 h 4608812"/>
              <a:gd name="connsiteX50996" fmla="*/ 2545802 w 12184637"/>
              <a:gd name="connsiteY50996" fmla="*/ 1325218 h 4608812"/>
              <a:gd name="connsiteX50997" fmla="*/ 2534685 w 12184637"/>
              <a:gd name="connsiteY50997" fmla="*/ 1194316 h 4608812"/>
              <a:gd name="connsiteX50998" fmla="*/ 2528648 w 12184637"/>
              <a:gd name="connsiteY50998" fmla="*/ 1189236 h 4608812"/>
              <a:gd name="connsiteX50999" fmla="*/ 2523568 w 12184637"/>
              <a:gd name="connsiteY50999" fmla="*/ 1195273 h 4608812"/>
              <a:gd name="connsiteX51000" fmla="*/ 2534685 w 12184637"/>
              <a:gd name="connsiteY51000" fmla="*/ 1326175 h 4608812"/>
              <a:gd name="connsiteX51001" fmla="*/ 2540281 w 12184637"/>
              <a:gd name="connsiteY51001" fmla="*/ 1331255 h 4608812"/>
              <a:gd name="connsiteX51002" fmla="*/ 2540722 w 12184637"/>
              <a:gd name="connsiteY51002" fmla="*/ 1331255 h 4608812"/>
              <a:gd name="connsiteX51003" fmla="*/ 2530415 w 12184637"/>
              <a:gd name="connsiteY51003" fmla="*/ 1200132 h 4608812"/>
              <a:gd name="connsiteX51004" fmla="*/ 2534464 w 12184637"/>
              <a:gd name="connsiteY51004" fmla="*/ 1193358 h 4608812"/>
              <a:gd name="connsiteX51005" fmla="*/ 2501187 w 12184637"/>
              <a:gd name="connsiteY51005" fmla="*/ 1060763 h 4608812"/>
              <a:gd name="connsiteX51006" fmla="*/ 2494413 w 12184637"/>
              <a:gd name="connsiteY51006" fmla="*/ 1056714 h 4608812"/>
              <a:gd name="connsiteX51007" fmla="*/ 2490364 w 12184637"/>
              <a:gd name="connsiteY51007" fmla="*/ 1063487 h 4608812"/>
              <a:gd name="connsiteX51008" fmla="*/ 2523642 w 12184637"/>
              <a:gd name="connsiteY51008" fmla="*/ 1196083 h 4608812"/>
              <a:gd name="connsiteX51009" fmla="*/ 2529090 w 12184637"/>
              <a:gd name="connsiteY51009" fmla="*/ 1200279 h 4608812"/>
              <a:gd name="connsiteX51010" fmla="*/ 2530415 w 12184637"/>
              <a:gd name="connsiteY51010" fmla="*/ 1200132 h 4608812"/>
              <a:gd name="connsiteX51011" fmla="*/ 2498021 w 12184637"/>
              <a:gd name="connsiteY51011" fmla="*/ 1067242 h 4608812"/>
              <a:gd name="connsiteX51012" fmla="*/ 2501039 w 12184637"/>
              <a:gd name="connsiteY51012" fmla="*/ 1059953 h 4608812"/>
              <a:gd name="connsiteX51013" fmla="*/ 2447442 w 12184637"/>
              <a:gd name="connsiteY51013" fmla="*/ 931186 h 4608812"/>
              <a:gd name="connsiteX51014" fmla="*/ 2440153 w 12184637"/>
              <a:gd name="connsiteY51014" fmla="*/ 928168 h 4608812"/>
              <a:gd name="connsiteX51015" fmla="*/ 2437134 w 12184637"/>
              <a:gd name="connsiteY51015" fmla="*/ 935456 h 4608812"/>
              <a:gd name="connsiteX51016" fmla="*/ 2490732 w 12184637"/>
              <a:gd name="connsiteY51016" fmla="*/ 1064223 h 4608812"/>
              <a:gd name="connsiteX51017" fmla="*/ 2495886 w 12184637"/>
              <a:gd name="connsiteY51017" fmla="*/ 1067684 h 4608812"/>
              <a:gd name="connsiteX51018" fmla="*/ 2498021 w 12184637"/>
              <a:gd name="connsiteY51018" fmla="*/ 1067242 h 4608812"/>
              <a:gd name="connsiteX51019" fmla="*/ 2445159 w 12184637"/>
              <a:gd name="connsiteY51019" fmla="*/ 938107 h 4608812"/>
              <a:gd name="connsiteX51020" fmla="*/ 2447074 w 12184637"/>
              <a:gd name="connsiteY51020" fmla="*/ 930450 h 4608812"/>
              <a:gd name="connsiteX51021" fmla="*/ 2374923 w 12184637"/>
              <a:gd name="connsiteY51021" fmla="*/ 811107 h 4608812"/>
              <a:gd name="connsiteX51022" fmla="*/ 2367266 w 12184637"/>
              <a:gd name="connsiteY51022" fmla="*/ 809193 h 4608812"/>
              <a:gd name="connsiteX51023" fmla="*/ 2365352 w 12184637"/>
              <a:gd name="connsiteY51023" fmla="*/ 816849 h 4608812"/>
              <a:gd name="connsiteX51024" fmla="*/ 2437503 w 12184637"/>
              <a:gd name="connsiteY51024" fmla="*/ 936193 h 4608812"/>
              <a:gd name="connsiteX51025" fmla="*/ 2442288 w 12184637"/>
              <a:gd name="connsiteY51025" fmla="*/ 938917 h 4608812"/>
              <a:gd name="connsiteX51026" fmla="*/ 2445159 w 12184637"/>
              <a:gd name="connsiteY51026" fmla="*/ 938107 h 4608812"/>
              <a:gd name="connsiteX51027" fmla="*/ 2373745 w 12184637"/>
              <a:gd name="connsiteY51027" fmla="*/ 818248 h 4608812"/>
              <a:gd name="connsiteX51028" fmla="*/ 2374408 w 12184637"/>
              <a:gd name="connsiteY51028" fmla="*/ 810371 h 4608812"/>
              <a:gd name="connsiteX51029" fmla="*/ 2285544 w 12184637"/>
              <a:gd name="connsiteY51029" fmla="*/ 705826 h 4608812"/>
              <a:gd name="connsiteX51030" fmla="*/ 2277667 w 12184637"/>
              <a:gd name="connsiteY51030" fmla="*/ 705163 h 4608812"/>
              <a:gd name="connsiteX51031" fmla="*/ 2277004 w 12184637"/>
              <a:gd name="connsiteY51031" fmla="*/ 713041 h 4608812"/>
              <a:gd name="connsiteX51032" fmla="*/ 2365867 w 12184637"/>
              <a:gd name="connsiteY51032" fmla="*/ 817586 h 4608812"/>
              <a:gd name="connsiteX51033" fmla="*/ 2370137 w 12184637"/>
              <a:gd name="connsiteY51033" fmla="*/ 819573 h 4608812"/>
              <a:gd name="connsiteX51034" fmla="*/ 2373745 w 12184637"/>
              <a:gd name="connsiteY51034" fmla="*/ 818248 h 4608812"/>
              <a:gd name="connsiteX51035" fmla="*/ 2285618 w 12184637"/>
              <a:gd name="connsiteY51035" fmla="*/ 712893 h 4608812"/>
              <a:gd name="connsiteX51036" fmla="*/ 2284808 w 12184637"/>
              <a:gd name="connsiteY51036" fmla="*/ 705016 h 4608812"/>
              <a:gd name="connsiteX51037" fmla="*/ 2181147 w 12184637"/>
              <a:gd name="connsiteY51037" fmla="*/ 620644 h 4608812"/>
              <a:gd name="connsiteX51038" fmla="*/ 2173269 w 12184637"/>
              <a:gd name="connsiteY51038" fmla="*/ 621453 h 4608812"/>
              <a:gd name="connsiteX51039" fmla="*/ 2174079 w 12184637"/>
              <a:gd name="connsiteY51039" fmla="*/ 629331 h 4608812"/>
              <a:gd name="connsiteX51040" fmla="*/ 2277740 w 12184637"/>
              <a:gd name="connsiteY51040" fmla="*/ 713777 h 4608812"/>
              <a:gd name="connsiteX51041" fmla="*/ 2281274 w 12184637"/>
              <a:gd name="connsiteY51041" fmla="*/ 715029 h 4608812"/>
              <a:gd name="connsiteX51042" fmla="*/ 2285618 w 12184637"/>
              <a:gd name="connsiteY51042" fmla="*/ 712893 h 4608812"/>
              <a:gd name="connsiteX51043" fmla="*/ 2182546 w 12184637"/>
              <a:gd name="connsiteY51043" fmla="*/ 627638 h 4608812"/>
              <a:gd name="connsiteX51044" fmla="*/ 2180410 w 12184637"/>
              <a:gd name="connsiteY51044" fmla="*/ 620055 h 4608812"/>
              <a:gd name="connsiteX51045" fmla="*/ 2067252 w 12184637"/>
              <a:gd name="connsiteY51045" fmla="*/ 557254 h 4608812"/>
              <a:gd name="connsiteX51046" fmla="*/ 2059668 w 12184637"/>
              <a:gd name="connsiteY51046" fmla="*/ 559389 h 4608812"/>
              <a:gd name="connsiteX51047" fmla="*/ 2061803 w 12184637"/>
              <a:gd name="connsiteY51047" fmla="*/ 566972 h 4608812"/>
              <a:gd name="connsiteX51048" fmla="*/ 2174962 w 12184637"/>
              <a:gd name="connsiteY51048" fmla="*/ 629846 h 4608812"/>
              <a:gd name="connsiteX51049" fmla="*/ 2177686 w 12184637"/>
              <a:gd name="connsiteY51049" fmla="*/ 630509 h 4608812"/>
              <a:gd name="connsiteX51050" fmla="*/ 2182546 w 12184637"/>
              <a:gd name="connsiteY51050" fmla="*/ 627638 h 4608812"/>
              <a:gd name="connsiteX51051" fmla="*/ 2069755 w 12184637"/>
              <a:gd name="connsiteY51051" fmla="*/ 563880 h 4608812"/>
              <a:gd name="connsiteX51052" fmla="*/ 2066294 w 12184637"/>
              <a:gd name="connsiteY51052" fmla="*/ 556812 h 4608812"/>
              <a:gd name="connsiteX51053" fmla="*/ 1948718 w 12184637"/>
              <a:gd name="connsiteY51053" fmla="*/ 517056 h 4608812"/>
              <a:gd name="connsiteX51054" fmla="*/ 1941650 w 12184637"/>
              <a:gd name="connsiteY51054" fmla="*/ 520516 h 4608812"/>
              <a:gd name="connsiteX51055" fmla="*/ 1945111 w 12184637"/>
              <a:gd name="connsiteY51055" fmla="*/ 527584 h 4608812"/>
              <a:gd name="connsiteX51056" fmla="*/ 2062687 w 12184637"/>
              <a:gd name="connsiteY51056" fmla="*/ 567340 h 4608812"/>
              <a:gd name="connsiteX51057" fmla="*/ 2064527 w 12184637"/>
              <a:gd name="connsiteY51057" fmla="*/ 567635 h 4608812"/>
              <a:gd name="connsiteX51058" fmla="*/ 2069755 w 12184637"/>
              <a:gd name="connsiteY51058" fmla="*/ 563880 h 4608812"/>
              <a:gd name="connsiteX51059" fmla="*/ 1952399 w 12184637"/>
              <a:gd name="connsiteY51059" fmla="*/ 523019 h 4608812"/>
              <a:gd name="connsiteX51060" fmla="*/ 1947614 w 12184637"/>
              <a:gd name="connsiteY51060" fmla="*/ 516761 h 4608812"/>
              <a:gd name="connsiteX51061" fmla="*/ 1830700 w 12184637"/>
              <a:gd name="connsiteY51061" fmla="*/ 501374 h 4608812"/>
              <a:gd name="connsiteX51062" fmla="*/ 1824442 w 12184637"/>
              <a:gd name="connsiteY51062" fmla="*/ 506159 h 4608812"/>
              <a:gd name="connsiteX51063" fmla="*/ 1829228 w 12184637"/>
              <a:gd name="connsiteY51063" fmla="*/ 512417 h 4608812"/>
              <a:gd name="connsiteX51064" fmla="*/ 1946141 w 12184637"/>
              <a:gd name="connsiteY51064" fmla="*/ 527805 h 4608812"/>
              <a:gd name="connsiteX51065" fmla="*/ 1946951 w 12184637"/>
              <a:gd name="connsiteY51065" fmla="*/ 527878 h 4608812"/>
              <a:gd name="connsiteX51066" fmla="*/ 1952399 w 12184637"/>
              <a:gd name="connsiteY51066" fmla="*/ 523019 h 4608812"/>
              <a:gd name="connsiteX51067" fmla="*/ 10985302 w 12184637"/>
              <a:gd name="connsiteY51067" fmla="*/ 500711 h 4608812"/>
              <a:gd name="connsiteX51068" fmla="*/ 10986038 w 12184637"/>
              <a:gd name="connsiteY51068" fmla="*/ 460513 h 4608812"/>
              <a:gd name="connsiteX51069" fmla="*/ 10980590 w 12184637"/>
              <a:gd name="connsiteY51069" fmla="*/ 454844 h 4608812"/>
              <a:gd name="connsiteX51070" fmla="*/ 10980443 w 12184637"/>
              <a:gd name="connsiteY51070" fmla="*/ 454844 h 4608812"/>
              <a:gd name="connsiteX51071" fmla="*/ 10974921 w 12184637"/>
              <a:gd name="connsiteY51071" fmla="*/ 460292 h 4608812"/>
              <a:gd name="connsiteX51072" fmla="*/ 10974184 w 12184637"/>
              <a:gd name="connsiteY51072" fmla="*/ 500491 h 4608812"/>
              <a:gd name="connsiteX51073" fmla="*/ 10979633 w 12184637"/>
              <a:gd name="connsiteY51073" fmla="*/ 506159 h 4608812"/>
              <a:gd name="connsiteX51074" fmla="*/ 10979780 w 12184637"/>
              <a:gd name="connsiteY51074" fmla="*/ 506159 h 4608812"/>
              <a:gd name="connsiteX51075" fmla="*/ 10985302 w 12184637"/>
              <a:gd name="connsiteY51075" fmla="*/ 500711 h 4608812"/>
              <a:gd name="connsiteX51076" fmla="*/ 10996566 w 12184637"/>
              <a:gd name="connsiteY51076" fmla="*/ 547536 h 4608812"/>
              <a:gd name="connsiteX51077" fmla="*/ 10999953 w 12184637"/>
              <a:gd name="connsiteY51077" fmla="*/ 540394 h 4608812"/>
              <a:gd name="connsiteX51078" fmla="*/ 10985008 w 12184637"/>
              <a:gd name="connsiteY51078" fmla="*/ 498650 h 4608812"/>
              <a:gd name="connsiteX51079" fmla="*/ 10977866 w 12184637"/>
              <a:gd name="connsiteY51079" fmla="*/ 495263 h 4608812"/>
              <a:gd name="connsiteX51080" fmla="*/ 10974479 w 12184637"/>
              <a:gd name="connsiteY51080" fmla="*/ 502405 h 4608812"/>
              <a:gd name="connsiteX51081" fmla="*/ 10989425 w 12184637"/>
              <a:gd name="connsiteY51081" fmla="*/ 544149 h 4608812"/>
              <a:gd name="connsiteX51082" fmla="*/ 10994726 w 12184637"/>
              <a:gd name="connsiteY51082" fmla="*/ 547830 h 4608812"/>
              <a:gd name="connsiteX51083" fmla="*/ 10996566 w 12184637"/>
              <a:gd name="connsiteY51083" fmla="*/ 547536 h 4608812"/>
              <a:gd name="connsiteX51084" fmla="*/ 11026163 w 12184637"/>
              <a:gd name="connsiteY51084" fmla="*/ 587881 h 4608812"/>
              <a:gd name="connsiteX51085" fmla="*/ 11027561 w 12184637"/>
              <a:gd name="connsiteY51085" fmla="*/ 580151 h 4608812"/>
              <a:gd name="connsiteX51086" fmla="*/ 10999290 w 12184637"/>
              <a:gd name="connsiteY51086" fmla="*/ 539216 h 4608812"/>
              <a:gd name="connsiteX51087" fmla="*/ 10991559 w 12184637"/>
              <a:gd name="connsiteY51087" fmla="*/ 537817 h 4608812"/>
              <a:gd name="connsiteX51088" fmla="*/ 10990161 w 12184637"/>
              <a:gd name="connsiteY51088" fmla="*/ 545548 h 4608812"/>
              <a:gd name="connsiteX51089" fmla="*/ 11018432 w 12184637"/>
              <a:gd name="connsiteY51089" fmla="*/ 586482 h 4608812"/>
              <a:gd name="connsiteX51090" fmla="*/ 11023070 w 12184637"/>
              <a:gd name="connsiteY51090" fmla="*/ 588912 h 4608812"/>
              <a:gd name="connsiteX51091" fmla="*/ 11026163 w 12184637"/>
              <a:gd name="connsiteY51091" fmla="*/ 587881 h 4608812"/>
              <a:gd name="connsiteX51092" fmla="*/ 11066287 w 12184637"/>
              <a:gd name="connsiteY51092" fmla="*/ 625061 h 4608812"/>
              <a:gd name="connsiteX51093" fmla="*/ 11066140 w 12184637"/>
              <a:gd name="connsiteY51093" fmla="*/ 617183 h 4608812"/>
              <a:gd name="connsiteX51094" fmla="*/ 11026825 w 12184637"/>
              <a:gd name="connsiteY51094" fmla="*/ 579194 h 4608812"/>
              <a:gd name="connsiteX51095" fmla="*/ 11018948 w 12184637"/>
              <a:gd name="connsiteY51095" fmla="*/ 579341 h 4608812"/>
              <a:gd name="connsiteX51096" fmla="*/ 11019095 w 12184637"/>
              <a:gd name="connsiteY51096" fmla="*/ 587219 h 4608812"/>
              <a:gd name="connsiteX51097" fmla="*/ 11058410 w 12184637"/>
              <a:gd name="connsiteY51097" fmla="*/ 625208 h 4608812"/>
              <a:gd name="connsiteX51098" fmla="*/ 11062312 w 12184637"/>
              <a:gd name="connsiteY51098" fmla="*/ 626754 h 4608812"/>
              <a:gd name="connsiteX51099" fmla="*/ 11066287 w 12184637"/>
              <a:gd name="connsiteY51099" fmla="*/ 625061 h 4608812"/>
              <a:gd name="connsiteX51100" fmla="*/ 11114511 w 12184637"/>
              <a:gd name="connsiteY51100" fmla="*/ 657013 h 4608812"/>
              <a:gd name="connsiteX51101" fmla="*/ 11113038 w 12184637"/>
              <a:gd name="connsiteY51101" fmla="*/ 649283 h 4608812"/>
              <a:gd name="connsiteX51102" fmla="*/ 11065404 w 12184637"/>
              <a:gd name="connsiteY51102" fmla="*/ 616668 h 4608812"/>
              <a:gd name="connsiteX51103" fmla="*/ 11057674 w 12184637"/>
              <a:gd name="connsiteY51103" fmla="*/ 618140 h 4608812"/>
              <a:gd name="connsiteX51104" fmla="*/ 11059146 w 12184637"/>
              <a:gd name="connsiteY51104" fmla="*/ 625871 h 4608812"/>
              <a:gd name="connsiteX51105" fmla="*/ 11106780 w 12184637"/>
              <a:gd name="connsiteY51105" fmla="*/ 658486 h 4608812"/>
              <a:gd name="connsiteX51106" fmla="*/ 11109946 w 12184637"/>
              <a:gd name="connsiteY51106" fmla="*/ 659443 h 4608812"/>
              <a:gd name="connsiteX51107" fmla="*/ 11114511 w 12184637"/>
              <a:gd name="connsiteY51107" fmla="*/ 657013 h 4608812"/>
              <a:gd name="connsiteX51108" fmla="*/ 11167078 w 12184637"/>
              <a:gd name="connsiteY51108" fmla="*/ 683591 h 4608812"/>
              <a:gd name="connsiteX51109" fmla="*/ 11164721 w 12184637"/>
              <a:gd name="connsiteY51109" fmla="*/ 676082 h 4608812"/>
              <a:gd name="connsiteX51110" fmla="*/ 11112523 w 12184637"/>
              <a:gd name="connsiteY51110" fmla="*/ 648915 h 4608812"/>
              <a:gd name="connsiteX51111" fmla="*/ 11105013 w 12184637"/>
              <a:gd name="connsiteY51111" fmla="*/ 651271 h 4608812"/>
              <a:gd name="connsiteX51112" fmla="*/ 11107369 w 12184637"/>
              <a:gd name="connsiteY51112" fmla="*/ 658780 h 4608812"/>
              <a:gd name="connsiteX51113" fmla="*/ 11159568 w 12184637"/>
              <a:gd name="connsiteY51113" fmla="*/ 685947 h 4608812"/>
              <a:gd name="connsiteX51114" fmla="*/ 11162145 w 12184637"/>
              <a:gd name="connsiteY51114" fmla="*/ 686536 h 4608812"/>
              <a:gd name="connsiteX51115" fmla="*/ 11167078 w 12184637"/>
              <a:gd name="connsiteY51115" fmla="*/ 683591 h 4608812"/>
              <a:gd name="connsiteX51116" fmla="*/ 11219645 w 12184637"/>
              <a:gd name="connsiteY51116" fmla="*/ 704648 h 4608812"/>
              <a:gd name="connsiteX51117" fmla="*/ 11216626 w 12184637"/>
              <a:gd name="connsiteY51117" fmla="*/ 697359 h 4608812"/>
              <a:gd name="connsiteX51118" fmla="*/ 11164280 w 12184637"/>
              <a:gd name="connsiteY51118" fmla="*/ 675861 h 4608812"/>
              <a:gd name="connsiteX51119" fmla="*/ 11156991 w 12184637"/>
              <a:gd name="connsiteY51119" fmla="*/ 678880 h 4608812"/>
              <a:gd name="connsiteX51120" fmla="*/ 11160009 w 12184637"/>
              <a:gd name="connsiteY51120" fmla="*/ 686168 h 4608812"/>
              <a:gd name="connsiteX51121" fmla="*/ 11212356 w 12184637"/>
              <a:gd name="connsiteY51121" fmla="*/ 707666 h 4608812"/>
              <a:gd name="connsiteX51122" fmla="*/ 11214491 w 12184637"/>
              <a:gd name="connsiteY51122" fmla="*/ 708108 h 4608812"/>
              <a:gd name="connsiteX51123" fmla="*/ 11219645 w 12184637"/>
              <a:gd name="connsiteY51123" fmla="*/ 704648 h 4608812"/>
              <a:gd name="connsiteX51124" fmla="*/ 11268604 w 12184637"/>
              <a:gd name="connsiteY51124" fmla="*/ 719814 h 4608812"/>
              <a:gd name="connsiteX51125" fmla="*/ 11264996 w 12184637"/>
              <a:gd name="connsiteY51125" fmla="*/ 712820 h 4608812"/>
              <a:gd name="connsiteX51126" fmla="*/ 11216184 w 12184637"/>
              <a:gd name="connsiteY51126" fmla="*/ 697212 h 4608812"/>
              <a:gd name="connsiteX51127" fmla="*/ 11209190 w 12184637"/>
              <a:gd name="connsiteY51127" fmla="*/ 700819 h 4608812"/>
              <a:gd name="connsiteX51128" fmla="*/ 11212797 w 12184637"/>
              <a:gd name="connsiteY51128" fmla="*/ 707813 h 4608812"/>
              <a:gd name="connsiteX51129" fmla="*/ 11261610 w 12184637"/>
              <a:gd name="connsiteY51129" fmla="*/ 723422 h 4608812"/>
              <a:gd name="connsiteX51130" fmla="*/ 11263377 w 12184637"/>
              <a:gd name="connsiteY51130" fmla="*/ 723716 h 4608812"/>
              <a:gd name="connsiteX51131" fmla="*/ 11268604 w 12184637"/>
              <a:gd name="connsiteY51131" fmla="*/ 719814 h 4608812"/>
              <a:gd name="connsiteX51132" fmla="*/ 11309612 w 12184637"/>
              <a:gd name="connsiteY51132" fmla="*/ 729091 h 4608812"/>
              <a:gd name="connsiteX51133" fmla="*/ 11305489 w 12184637"/>
              <a:gd name="connsiteY51133" fmla="*/ 722391 h 4608812"/>
              <a:gd name="connsiteX51134" fmla="*/ 11264555 w 12184637"/>
              <a:gd name="connsiteY51134" fmla="*/ 712746 h 4608812"/>
              <a:gd name="connsiteX51135" fmla="*/ 11257855 w 12184637"/>
              <a:gd name="connsiteY51135" fmla="*/ 716869 h 4608812"/>
              <a:gd name="connsiteX51136" fmla="*/ 11261978 w 12184637"/>
              <a:gd name="connsiteY51136" fmla="*/ 723569 h 4608812"/>
              <a:gd name="connsiteX51137" fmla="*/ 11302912 w 12184637"/>
              <a:gd name="connsiteY51137" fmla="*/ 733213 h 4608812"/>
              <a:gd name="connsiteX51138" fmla="*/ 11304238 w 12184637"/>
              <a:gd name="connsiteY51138" fmla="*/ 733361 h 4608812"/>
              <a:gd name="connsiteX51139" fmla="*/ 11309612 w 12184637"/>
              <a:gd name="connsiteY51139" fmla="*/ 729091 h 4608812"/>
              <a:gd name="connsiteX51140" fmla="*/ 11348927 w 12184637"/>
              <a:gd name="connsiteY51140" fmla="*/ 735275 h 4608812"/>
              <a:gd name="connsiteX51141" fmla="*/ 11344362 w 12184637"/>
              <a:gd name="connsiteY51141" fmla="*/ 728870 h 4608812"/>
              <a:gd name="connsiteX51142" fmla="*/ 11305121 w 12184637"/>
              <a:gd name="connsiteY51142" fmla="*/ 722317 h 4608812"/>
              <a:gd name="connsiteX51143" fmla="*/ 11298716 w 12184637"/>
              <a:gd name="connsiteY51143" fmla="*/ 726882 h 4608812"/>
              <a:gd name="connsiteX51144" fmla="*/ 11303281 w 12184637"/>
              <a:gd name="connsiteY51144" fmla="*/ 733287 h 4608812"/>
              <a:gd name="connsiteX51145" fmla="*/ 11342521 w 12184637"/>
              <a:gd name="connsiteY51145" fmla="*/ 739840 h 4608812"/>
              <a:gd name="connsiteX51146" fmla="*/ 11343479 w 12184637"/>
              <a:gd name="connsiteY51146" fmla="*/ 739913 h 4608812"/>
              <a:gd name="connsiteX51147" fmla="*/ 11348927 w 12184637"/>
              <a:gd name="connsiteY51147" fmla="*/ 735275 h 4608812"/>
              <a:gd name="connsiteX51148" fmla="*/ 11393027 w 12184637"/>
              <a:gd name="connsiteY51148" fmla="*/ 741533 h 4608812"/>
              <a:gd name="connsiteX51149" fmla="*/ 11388315 w 12184637"/>
              <a:gd name="connsiteY51149" fmla="*/ 735201 h 4608812"/>
              <a:gd name="connsiteX51150" fmla="*/ 11344215 w 12184637"/>
              <a:gd name="connsiteY51150" fmla="*/ 728796 h 4608812"/>
              <a:gd name="connsiteX51151" fmla="*/ 11337883 w 12184637"/>
              <a:gd name="connsiteY51151" fmla="*/ 733508 h 4608812"/>
              <a:gd name="connsiteX51152" fmla="*/ 11342595 w 12184637"/>
              <a:gd name="connsiteY51152" fmla="*/ 739840 h 4608812"/>
              <a:gd name="connsiteX51153" fmla="*/ 11386695 w 12184637"/>
              <a:gd name="connsiteY51153" fmla="*/ 746245 h 4608812"/>
              <a:gd name="connsiteX51154" fmla="*/ 11387579 w 12184637"/>
              <a:gd name="connsiteY51154" fmla="*/ 746318 h 4608812"/>
              <a:gd name="connsiteX51155" fmla="*/ 11393027 w 12184637"/>
              <a:gd name="connsiteY51155" fmla="*/ 741533 h 4608812"/>
              <a:gd name="connsiteX51156" fmla="*/ 11448318 w 12184637"/>
              <a:gd name="connsiteY51156" fmla="*/ 750736 h 4608812"/>
              <a:gd name="connsiteX51157" fmla="*/ 11443753 w 12184637"/>
              <a:gd name="connsiteY51157" fmla="*/ 744331 h 4608812"/>
              <a:gd name="connsiteX51158" fmla="*/ 11388462 w 12184637"/>
              <a:gd name="connsiteY51158" fmla="*/ 735201 h 4608812"/>
              <a:gd name="connsiteX51159" fmla="*/ 11382057 w 12184637"/>
              <a:gd name="connsiteY51159" fmla="*/ 739766 h 4608812"/>
              <a:gd name="connsiteX51160" fmla="*/ 11386622 w 12184637"/>
              <a:gd name="connsiteY51160" fmla="*/ 746171 h 4608812"/>
              <a:gd name="connsiteX51161" fmla="*/ 11441913 w 12184637"/>
              <a:gd name="connsiteY51161" fmla="*/ 755300 h 4608812"/>
              <a:gd name="connsiteX51162" fmla="*/ 11442870 w 12184637"/>
              <a:gd name="connsiteY51162" fmla="*/ 755374 h 4608812"/>
              <a:gd name="connsiteX51163" fmla="*/ 11448318 w 12184637"/>
              <a:gd name="connsiteY51163" fmla="*/ 750736 h 4608812"/>
              <a:gd name="connsiteX51164" fmla="*/ 11520910 w 12184637"/>
              <a:gd name="connsiteY51164" fmla="*/ 765755 h 4608812"/>
              <a:gd name="connsiteX51165" fmla="*/ 11516567 w 12184637"/>
              <a:gd name="connsiteY51165" fmla="*/ 759202 h 4608812"/>
              <a:gd name="connsiteX51166" fmla="*/ 11443901 w 12184637"/>
              <a:gd name="connsiteY51166" fmla="*/ 744404 h 4608812"/>
              <a:gd name="connsiteX51167" fmla="*/ 11437348 w 12184637"/>
              <a:gd name="connsiteY51167" fmla="*/ 748748 h 4608812"/>
              <a:gd name="connsiteX51168" fmla="*/ 11441692 w 12184637"/>
              <a:gd name="connsiteY51168" fmla="*/ 755300 h 4608812"/>
              <a:gd name="connsiteX51169" fmla="*/ 11514358 w 12184637"/>
              <a:gd name="connsiteY51169" fmla="*/ 770099 h 4608812"/>
              <a:gd name="connsiteX51170" fmla="*/ 11515536 w 12184637"/>
              <a:gd name="connsiteY51170" fmla="*/ 770246 h 4608812"/>
              <a:gd name="connsiteX51171" fmla="*/ 11520910 w 12184637"/>
              <a:gd name="connsiteY51171" fmla="*/ 765755 h 4608812"/>
              <a:gd name="connsiteX51172" fmla="*/ 11606387 w 12184637"/>
              <a:gd name="connsiteY51172" fmla="*/ 781731 h 4608812"/>
              <a:gd name="connsiteX51173" fmla="*/ 11601970 w 12184637"/>
              <a:gd name="connsiteY51173" fmla="*/ 775252 h 4608812"/>
              <a:gd name="connsiteX51174" fmla="*/ 11516493 w 12184637"/>
              <a:gd name="connsiteY51174" fmla="*/ 759129 h 4608812"/>
              <a:gd name="connsiteX51175" fmla="*/ 11510014 w 12184637"/>
              <a:gd name="connsiteY51175" fmla="*/ 763546 h 4608812"/>
              <a:gd name="connsiteX51176" fmla="*/ 11514431 w 12184637"/>
              <a:gd name="connsiteY51176" fmla="*/ 770025 h 4608812"/>
              <a:gd name="connsiteX51177" fmla="*/ 11599908 w 12184637"/>
              <a:gd name="connsiteY51177" fmla="*/ 786148 h 4608812"/>
              <a:gd name="connsiteX51178" fmla="*/ 11601012 w 12184637"/>
              <a:gd name="connsiteY51178" fmla="*/ 786222 h 4608812"/>
              <a:gd name="connsiteX51179" fmla="*/ 11606387 w 12184637"/>
              <a:gd name="connsiteY51179" fmla="*/ 781731 h 4608812"/>
              <a:gd name="connsiteX51180" fmla="*/ 11700110 w 12184637"/>
              <a:gd name="connsiteY51180" fmla="*/ 794468 h 4608812"/>
              <a:gd name="connsiteX51181" fmla="*/ 11695324 w 12184637"/>
              <a:gd name="connsiteY51181" fmla="*/ 788210 h 4608812"/>
              <a:gd name="connsiteX51182" fmla="*/ 11601676 w 12184637"/>
              <a:gd name="connsiteY51182" fmla="*/ 775252 h 4608812"/>
              <a:gd name="connsiteX51183" fmla="*/ 11595417 w 12184637"/>
              <a:gd name="connsiteY51183" fmla="*/ 780038 h 4608812"/>
              <a:gd name="connsiteX51184" fmla="*/ 11600203 w 12184637"/>
              <a:gd name="connsiteY51184" fmla="*/ 786296 h 4608812"/>
              <a:gd name="connsiteX51185" fmla="*/ 11693851 w 12184637"/>
              <a:gd name="connsiteY51185" fmla="*/ 799253 h 4608812"/>
              <a:gd name="connsiteX51186" fmla="*/ 11694661 w 12184637"/>
              <a:gd name="connsiteY51186" fmla="*/ 799327 h 4608812"/>
              <a:gd name="connsiteX51187" fmla="*/ 11700110 w 12184637"/>
              <a:gd name="connsiteY51187" fmla="*/ 794468 h 4608812"/>
              <a:gd name="connsiteX51188" fmla="*/ 11797439 w 12184637"/>
              <a:gd name="connsiteY51188" fmla="*/ 799474 h 4608812"/>
              <a:gd name="connsiteX51189" fmla="*/ 11792212 w 12184637"/>
              <a:gd name="connsiteY51189" fmla="*/ 793584 h 4608812"/>
              <a:gd name="connsiteX51190" fmla="*/ 11694956 w 12184637"/>
              <a:gd name="connsiteY51190" fmla="*/ 788136 h 4608812"/>
              <a:gd name="connsiteX51191" fmla="*/ 11689066 w 12184637"/>
              <a:gd name="connsiteY51191" fmla="*/ 793364 h 4608812"/>
              <a:gd name="connsiteX51192" fmla="*/ 11694293 w 12184637"/>
              <a:gd name="connsiteY51192" fmla="*/ 799253 h 4608812"/>
              <a:gd name="connsiteX51193" fmla="*/ 11791549 w 12184637"/>
              <a:gd name="connsiteY51193" fmla="*/ 804702 h 4608812"/>
              <a:gd name="connsiteX51194" fmla="*/ 11791918 w 12184637"/>
              <a:gd name="connsiteY51194" fmla="*/ 804702 h 4608812"/>
              <a:gd name="connsiteX51195" fmla="*/ 11797439 w 12184637"/>
              <a:gd name="connsiteY51195" fmla="*/ 799474 h 4608812"/>
              <a:gd name="connsiteX51196" fmla="*/ 11792212 w 12184637"/>
              <a:gd name="connsiteY51196" fmla="*/ 804775 h 4608812"/>
              <a:gd name="connsiteX51197" fmla="*/ 11888364 w 12184637"/>
              <a:gd name="connsiteY51197" fmla="*/ 798370 h 4608812"/>
              <a:gd name="connsiteX51198" fmla="*/ 11893591 w 12184637"/>
              <a:gd name="connsiteY51198" fmla="*/ 792406 h 4608812"/>
              <a:gd name="connsiteX51199" fmla="*/ 11887628 w 12184637"/>
              <a:gd name="connsiteY51199" fmla="*/ 787179 h 4608812"/>
              <a:gd name="connsiteX51200" fmla="*/ 11791476 w 12184637"/>
              <a:gd name="connsiteY51200" fmla="*/ 793584 h 4608812"/>
              <a:gd name="connsiteX51201" fmla="*/ 11786249 w 12184637"/>
              <a:gd name="connsiteY51201" fmla="*/ 799548 h 4608812"/>
              <a:gd name="connsiteX51202" fmla="*/ 11791844 w 12184637"/>
              <a:gd name="connsiteY51202" fmla="*/ 804775 h 4608812"/>
              <a:gd name="connsiteX51203" fmla="*/ 11792212 w 12184637"/>
              <a:gd name="connsiteY51203" fmla="*/ 804775 h 4608812"/>
              <a:gd name="connsiteX51204" fmla="*/ 11888953 w 12184637"/>
              <a:gd name="connsiteY51204" fmla="*/ 798296 h 4608812"/>
              <a:gd name="connsiteX51205" fmla="*/ 11977890 w 12184637"/>
              <a:gd name="connsiteY51205" fmla="*/ 784161 h 4608812"/>
              <a:gd name="connsiteX51206" fmla="*/ 11982528 w 12184637"/>
              <a:gd name="connsiteY51206" fmla="*/ 777755 h 4608812"/>
              <a:gd name="connsiteX51207" fmla="*/ 11976123 w 12184637"/>
              <a:gd name="connsiteY51207" fmla="*/ 773117 h 4608812"/>
              <a:gd name="connsiteX51208" fmla="*/ 11887186 w 12184637"/>
              <a:gd name="connsiteY51208" fmla="*/ 787253 h 4608812"/>
              <a:gd name="connsiteX51209" fmla="*/ 11882547 w 12184637"/>
              <a:gd name="connsiteY51209" fmla="*/ 793658 h 4608812"/>
              <a:gd name="connsiteX51210" fmla="*/ 11888069 w 12184637"/>
              <a:gd name="connsiteY51210" fmla="*/ 798370 h 4608812"/>
              <a:gd name="connsiteX51211" fmla="*/ 11888953 w 12184637"/>
              <a:gd name="connsiteY51211" fmla="*/ 798296 h 4608812"/>
              <a:gd name="connsiteX51212" fmla="*/ 11978258 w 12184637"/>
              <a:gd name="connsiteY51212" fmla="*/ 784161 h 4608812"/>
              <a:gd name="connsiteX51213" fmla="*/ 12054678 w 12184637"/>
              <a:gd name="connsiteY51213" fmla="*/ 766417 h 4608812"/>
              <a:gd name="connsiteX51214" fmla="*/ 12058875 w 12184637"/>
              <a:gd name="connsiteY51214" fmla="*/ 759718 h 4608812"/>
              <a:gd name="connsiteX51215" fmla="*/ 12052176 w 12184637"/>
              <a:gd name="connsiteY51215" fmla="*/ 755521 h 4608812"/>
              <a:gd name="connsiteX51216" fmla="*/ 11975755 w 12184637"/>
              <a:gd name="connsiteY51216" fmla="*/ 773264 h 4608812"/>
              <a:gd name="connsiteX51217" fmla="*/ 11971558 w 12184637"/>
              <a:gd name="connsiteY51217" fmla="*/ 779964 h 4608812"/>
              <a:gd name="connsiteX51218" fmla="*/ 11977007 w 12184637"/>
              <a:gd name="connsiteY51218" fmla="*/ 784308 h 4608812"/>
              <a:gd name="connsiteX51219" fmla="*/ 11978258 w 12184637"/>
              <a:gd name="connsiteY51219" fmla="*/ 784161 h 4608812"/>
              <a:gd name="connsiteX51220" fmla="*/ 12054973 w 12184637"/>
              <a:gd name="connsiteY51220" fmla="*/ 766344 h 4608812"/>
              <a:gd name="connsiteX51221" fmla="*/ 12113062 w 12184637"/>
              <a:gd name="connsiteY51221" fmla="*/ 749116 h 4608812"/>
              <a:gd name="connsiteX51222" fmla="*/ 12116817 w 12184637"/>
              <a:gd name="connsiteY51222" fmla="*/ 742195 h 4608812"/>
              <a:gd name="connsiteX51223" fmla="*/ 12109896 w 12184637"/>
              <a:gd name="connsiteY51223" fmla="*/ 738441 h 4608812"/>
              <a:gd name="connsiteX51224" fmla="*/ 12051807 w 12184637"/>
              <a:gd name="connsiteY51224" fmla="*/ 755668 h 4608812"/>
              <a:gd name="connsiteX51225" fmla="*/ 12048052 w 12184637"/>
              <a:gd name="connsiteY51225" fmla="*/ 762589 h 4608812"/>
              <a:gd name="connsiteX51226" fmla="*/ 12053427 w 12184637"/>
              <a:gd name="connsiteY51226" fmla="*/ 766565 h 4608812"/>
              <a:gd name="connsiteX51227" fmla="*/ 12054973 w 12184637"/>
              <a:gd name="connsiteY51227" fmla="*/ 766344 h 4608812"/>
              <a:gd name="connsiteX51228" fmla="*/ 12113430 w 12184637"/>
              <a:gd name="connsiteY51228" fmla="*/ 748969 h 4608812"/>
              <a:gd name="connsiteX51229" fmla="*/ 12147886 w 12184637"/>
              <a:gd name="connsiteY51229" fmla="*/ 736232 h 4608812"/>
              <a:gd name="connsiteX51230" fmla="*/ 12151198 w 12184637"/>
              <a:gd name="connsiteY51230" fmla="*/ 729091 h 4608812"/>
              <a:gd name="connsiteX51231" fmla="*/ 12144057 w 12184637"/>
              <a:gd name="connsiteY51231" fmla="*/ 725777 h 4608812"/>
              <a:gd name="connsiteX51232" fmla="*/ 12109602 w 12184637"/>
              <a:gd name="connsiteY51232" fmla="*/ 738514 h 4608812"/>
              <a:gd name="connsiteX51233" fmla="*/ 12106288 w 12184637"/>
              <a:gd name="connsiteY51233" fmla="*/ 745656 h 4608812"/>
              <a:gd name="connsiteX51234" fmla="*/ 12111516 w 12184637"/>
              <a:gd name="connsiteY51234" fmla="*/ 749263 h 4608812"/>
              <a:gd name="connsiteX51235" fmla="*/ 12113430 w 12184637"/>
              <a:gd name="connsiteY51235" fmla="*/ 748969 h 4608812"/>
              <a:gd name="connsiteX51236" fmla="*/ 12149653 w 12184637"/>
              <a:gd name="connsiteY51236" fmla="*/ 735128 h 4608812"/>
              <a:gd name="connsiteX51237" fmla="*/ 12162905 w 12184637"/>
              <a:gd name="connsiteY51237" fmla="*/ 722980 h 4608812"/>
              <a:gd name="connsiteX51238" fmla="*/ 12163273 w 12184637"/>
              <a:gd name="connsiteY51238" fmla="*/ 715102 h 4608812"/>
              <a:gd name="connsiteX51239" fmla="*/ 12155395 w 12184637"/>
              <a:gd name="connsiteY51239" fmla="*/ 714734 h 4608812"/>
              <a:gd name="connsiteX51240" fmla="*/ 12142143 w 12184637"/>
              <a:gd name="connsiteY51240" fmla="*/ 726882 h 4608812"/>
              <a:gd name="connsiteX51241" fmla="*/ 12141775 w 12184637"/>
              <a:gd name="connsiteY51241" fmla="*/ 734760 h 4608812"/>
              <a:gd name="connsiteX51242" fmla="*/ 12145898 w 12184637"/>
              <a:gd name="connsiteY51242" fmla="*/ 736600 h 4608812"/>
              <a:gd name="connsiteX51243" fmla="*/ 12149653 w 12184637"/>
              <a:gd name="connsiteY51243" fmla="*/ 735128 h 4608812"/>
              <a:gd name="connsiteX51244" fmla="*/ 7581260 w 12184637"/>
              <a:gd name="connsiteY51244" fmla="*/ 2810198 h 4608812"/>
              <a:gd name="connsiteX51245" fmla="*/ 7582144 w 12184637"/>
              <a:gd name="connsiteY51245" fmla="*/ 2802394 h 4608812"/>
              <a:gd name="connsiteX51246" fmla="*/ 7557333 w 12184637"/>
              <a:gd name="connsiteY51246" fmla="*/ 2771104 h 4608812"/>
              <a:gd name="connsiteX51247" fmla="*/ 7549529 w 12184637"/>
              <a:gd name="connsiteY51247" fmla="*/ 2770220 h 4608812"/>
              <a:gd name="connsiteX51248" fmla="*/ 7548646 w 12184637"/>
              <a:gd name="connsiteY51248" fmla="*/ 2778024 h 4608812"/>
              <a:gd name="connsiteX51249" fmla="*/ 7573457 w 12184637"/>
              <a:gd name="connsiteY51249" fmla="*/ 2809314 h 4608812"/>
              <a:gd name="connsiteX51250" fmla="*/ 7577874 w 12184637"/>
              <a:gd name="connsiteY51250" fmla="*/ 2811449 h 4608812"/>
              <a:gd name="connsiteX51251" fmla="*/ 7581260 w 12184637"/>
              <a:gd name="connsiteY51251" fmla="*/ 2810198 h 4608812"/>
              <a:gd name="connsiteX51252" fmla="*/ 7558216 w 12184637"/>
              <a:gd name="connsiteY51252" fmla="*/ 2776404 h 4608812"/>
              <a:gd name="connsiteX51253" fmla="*/ 7554830 w 12184637"/>
              <a:gd name="connsiteY51253" fmla="*/ 2769263 h 4608812"/>
              <a:gd name="connsiteX51254" fmla="*/ 7511539 w 12184637"/>
              <a:gd name="connsiteY51254" fmla="*/ 2753876 h 4608812"/>
              <a:gd name="connsiteX51255" fmla="*/ 7504398 w 12184637"/>
              <a:gd name="connsiteY51255" fmla="*/ 2757262 h 4608812"/>
              <a:gd name="connsiteX51256" fmla="*/ 7507784 w 12184637"/>
              <a:gd name="connsiteY51256" fmla="*/ 2764404 h 4608812"/>
              <a:gd name="connsiteX51257" fmla="*/ 7551075 w 12184637"/>
              <a:gd name="connsiteY51257" fmla="*/ 2779791 h 4608812"/>
              <a:gd name="connsiteX51258" fmla="*/ 7552989 w 12184637"/>
              <a:gd name="connsiteY51258" fmla="*/ 2780085 h 4608812"/>
              <a:gd name="connsiteX51259" fmla="*/ 7558216 w 12184637"/>
              <a:gd name="connsiteY51259" fmla="*/ 2776404 h 4608812"/>
              <a:gd name="connsiteX51260" fmla="*/ 7515220 w 12184637"/>
              <a:gd name="connsiteY51260" fmla="*/ 2759692 h 4608812"/>
              <a:gd name="connsiteX51261" fmla="*/ 7510214 w 12184637"/>
              <a:gd name="connsiteY51261" fmla="*/ 2753655 h 4608812"/>
              <a:gd name="connsiteX51262" fmla="*/ 7448960 w 12184637"/>
              <a:gd name="connsiteY51262" fmla="*/ 2747912 h 4608812"/>
              <a:gd name="connsiteX51263" fmla="*/ 7442922 w 12184637"/>
              <a:gd name="connsiteY51263" fmla="*/ 2752919 h 4608812"/>
              <a:gd name="connsiteX51264" fmla="*/ 7447929 w 12184637"/>
              <a:gd name="connsiteY51264" fmla="*/ 2758956 h 4608812"/>
              <a:gd name="connsiteX51265" fmla="*/ 7509183 w 12184637"/>
              <a:gd name="connsiteY51265" fmla="*/ 2764698 h 4608812"/>
              <a:gd name="connsiteX51266" fmla="*/ 7509772 w 12184637"/>
              <a:gd name="connsiteY51266" fmla="*/ 2764698 h 4608812"/>
              <a:gd name="connsiteX51267" fmla="*/ 7515220 w 12184637"/>
              <a:gd name="connsiteY51267" fmla="*/ 2759692 h 4608812"/>
              <a:gd name="connsiteX51268" fmla="*/ 7453966 w 12184637"/>
              <a:gd name="connsiteY51268" fmla="*/ 2753581 h 4608812"/>
              <a:gd name="connsiteX51269" fmla="*/ 7448592 w 12184637"/>
              <a:gd name="connsiteY51269" fmla="*/ 2747839 h 4608812"/>
              <a:gd name="connsiteX51270" fmla="*/ 7369888 w 12184637"/>
              <a:gd name="connsiteY51270" fmla="*/ 2745483 h 4608812"/>
              <a:gd name="connsiteX51271" fmla="*/ 7364146 w 12184637"/>
              <a:gd name="connsiteY51271" fmla="*/ 2750857 h 4608812"/>
              <a:gd name="connsiteX51272" fmla="*/ 7369520 w 12184637"/>
              <a:gd name="connsiteY51272" fmla="*/ 2756600 h 4608812"/>
              <a:gd name="connsiteX51273" fmla="*/ 7448223 w 12184637"/>
              <a:gd name="connsiteY51273" fmla="*/ 2758956 h 4608812"/>
              <a:gd name="connsiteX51274" fmla="*/ 7448444 w 12184637"/>
              <a:gd name="connsiteY51274" fmla="*/ 2758956 h 4608812"/>
              <a:gd name="connsiteX51275" fmla="*/ 7453966 w 12184637"/>
              <a:gd name="connsiteY51275" fmla="*/ 2753581 h 4608812"/>
              <a:gd name="connsiteX51276" fmla="*/ 7375263 w 12184637"/>
              <a:gd name="connsiteY51276" fmla="*/ 2751225 h 4608812"/>
              <a:gd name="connsiteX51277" fmla="*/ 7369888 w 12184637"/>
              <a:gd name="connsiteY51277" fmla="*/ 2745483 h 4608812"/>
              <a:gd name="connsiteX51278" fmla="*/ 7277933 w 12184637"/>
              <a:gd name="connsiteY51278" fmla="*/ 2742317 h 4608812"/>
              <a:gd name="connsiteX51279" fmla="*/ 7272190 w 12184637"/>
              <a:gd name="connsiteY51279" fmla="*/ 2747691 h 4608812"/>
              <a:gd name="connsiteX51280" fmla="*/ 7277565 w 12184637"/>
              <a:gd name="connsiteY51280" fmla="*/ 2753434 h 4608812"/>
              <a:gd name="connsiteX51281" fmla="*/ 7369520 w 12184637"/>
              <a:gd name="connsiteY51281" fmla="*/ 2756600 h 4608812"/>
              <a:gd name="connsiteX51282" fmla="*/ 7369741 w 12184637"/>
              <a:gd name="connsiteY51282" fmla="*/ 2756600 h 4608812"/>
              <a:gd name="connsiteX51283" fmla="*/ 7375263 w 12184637"/>
              <a:gd name="connsiteY51283" fmla="*/ 2751225 h 4608812"/>
              <a:gd name="connsiteX51284" fmla="*/ 7283307 w 12184637"/>
              <a:gd name="connsiteY51284" fmla="*/ 2748354 h 4608812"/>
              <a:gd name="connsiteX51285" fmla="*/ 7278227 w 12184637"/>
              <a:gd name="connsiteY51285" fmla="*/ 2742317 h 4608812"/>
              <a:gd name="connsiteX51286" fmla="*/ 7177290 w 12184637"/>
              <a:gd name="connsiteY51286" fmla="*/ 2734145 h 4608812"/>
              <a:gd name="connsiteX51287" fmla="*/ 7171253 w 12184637"/>
              <a:gd name="connsiteY51287" fmla="*/ 2739225 h 4608812"/>
              <a:gd name="connsiteX51288" fmla="*/ 7176333 w 12184637"/>
              <a:gd name="connsiteY51288" fmla="*/ 2745262 h 4608812"/>
              <a:gd name="connsiteX51289" fmla="*/ 7277270 w 12184637"/>
              <a:gd name="connsiteY51289" fmla="*/ 2753434 h 4608812"/>
              <a:gd name="connsiteX51290" fmla="*/ 7277786 w 12184637"/>
              <a:gd name="connsiteY51290" fmla="*/ 2753434 h 4608812"/>
              <a:gd name="connsiteX51291" fmla="*/ 7283307 w 12184637"/>
              <a:gd name="connsiteY51291" fmla="*/ 2748354 h 4608812"/>
              <a:gd name="connsiteX51292" fmla="*/ 7182370 w 12184637"/>
              <a:gd name="connsiteY51292" fmla="*/ 2740182 h 4608812"/>
              <a:gd name="connsiteX51293" fmla="*/ 7177290 w 12184637"/>
              <a:gd name="connsiteY51293" fmla="*/ 2734145 h 4608812"/>
              <a:gd name="connsiteX51294" fmla="*/ 7074144 w 12184637"/>
              <a:gd name="connsiteY51294" fmla="*/ 2725015 h 4608812"/>
              <a:gd name="connsiteX51295" fmla="*/ 7068107 w 12184637"/>
              <a:gd name="connsiteY51295" fmla="*/ 2730095 h 4608812"/>
              <a:gd name="connsiteX51296" fmla="*/ 7073187 w 12184637"/>
              <a:gd name="connsiteY51296" fmla="*/ 2736133 h 4608812"/>
              <a:gd name="connsiteX51297" fmla="*/ 7176333 w 12184637"/>
              <a:gd name="connsiteY51297" fmla="*/ 2745262 h 4608812"/>
              <a:gd name="connsiteX51298" fmla="*/ 7176848 w 12184637"/>
              <a:gd name="connsiteY51298" fmla="*/ 2745262 h 4608812"/>
              <a:gd name="connsiteX51299" fmla="*/ 7182370 w 12184637"/>
              <a:gd name="connsiteY51299" fmla="*/ 2740182 h 4608812"/>
              <a:gd name="connsiteX51300" fmla="*/ 7079224 w 12184637"/>
              <a:gd name="connsiteY51300" fmla="*/ 2730905 h 4608812"/>
              <a:gd name="connsiteX51301" fmla="*/ 7073997 w 12184637"/>
              <a:gd name="connsiteY51301" fmla="*/ 2725015 h 4608812"/>
              <a:gd name="connsiteX51302" fmla="*/ 6975489 w 12184637"/>
              <a:gd name="connsiteY51302" fmla="*/ 2719125 h 4608812"/>
              <a:gd name="connsiteX51303" fmla="*/ 6969599 w 12184637"/>
              <a:gd name="connsiteY51303" fmla="*/ 2724353 h 4608812"/>
              <a:gd name="connsiteX51304" fmla="*/ 6974826 w 12184637"/>
              <a:gd name="connsiteY51304" fmla="*/ 2730243 h 4608812"/>
              <a:gd name="connsiteX51305" fmla="*/ 7073334 w 12184637"/>
              <a:gd name="connsiteY51305" fmla="*/ 2736133 h 4608812"/>
              <a:gd name="connsiteX51306" fmla="*/ 7073702 w 12184637"/>
              <a:gd name="connsiteY51306" fmla="*/ 2736133 h 4608812"/>
              <a:gd name="connsiteX51307" fmla="*/ 7079224 w 12184637"/>
              <a:gd name="connsiteY51307" fmla="*/ 2730905 h 4608812"/>
              <a:gd name="connsiteX51308" fmla="*/ 6883534 w 12184637"/>
              <a:gd name="connsiteY51308" fmla="*/ 2734366 h 4608812"/>
              <a:gd name="connsiteX51309" fmla="*/ 6975415 w 12184637"/>
              <a:gd name="connsiteY51309" fmla="*/ 2730316 h 4608812"/>
              <a:gd name="connsiteX51310" fmla="*/ 6980716 w 12184637"/>
              <a:gd name="connsiteY51310" fmla="*/ 2724500 h 4608812"/>
              <a:gd name="connsiteX51311" fmla="*/ 6975121 w 12184637"/>
              <a:gd name="connsiteY51311" fmla="*/ 2719199 h 4608812"/>
              <a:gd name="connsiteX51312" fmla="*/ 6974900 w 12184637"/>
              <a:gd name="connsiteY51312" fmla="*/ 2719199 h 4608812"/>
              <a:gd name="connsiteX51313" fmla="*/ 6883018 w 12184637"/>
              <a:gd name="connsiteY51313" fmla="*/ 2723249 h 4608812"/>
              <a:gd name="connsiteX51314" fmla="*/ 6877717 w 12184637"/>
              <a:gd name="connsiteY51314" fmla="*/ 2729065 h 4608812"/>
              <a:gd name="connsiteX51315" fmla="*/ 6883313 w 12184637"/>
              <a:gd name="connsiteY51315" fmla="*/ 2734366 h 4608812"/>
              <a:gd name="connsiteX51316" fmla="*/ 6883534 w 12184637"/>
              <a:gd name="connsiteY51316" fmla="*/ 2734366 h 4608812"/>
              <a:gd name="connsiteX51317" fmla="*/ 6801223 w 12184637"/>
              <a:gd name="connsiteY51317" fmla="*/ 2754833 h 4608812"/>
              <a:gd name="connsiteX51318" fmla="*/ 6884638 w 12184637"/>
              <a:gd name="connsiteY51318" fmla="*/ 2734218 h 4608812"/>
              <a:gd name="connsiteX51319" fmla="*/ 6888687 w 12184637"/>
              <a:gd name="connsiteY51319" fmla="*/ 2727445 h 4608812"/>
              <a:gd name="connsiteX51320" fmla="*/ 6881914 w 12184637"/>
              <a:gd name="connsiteY51320" fmla="*/ 2723396 h 4608812"/>
              <a:gd name="connsiteX51321" fmla="*/ 6798498 w 12184637"/>
              <a:gd name="connsiteY51321" fmla="*/ 2744010 h 4608812"/>
              <a:gd name="connsiteX51322" fmla="*/ 6794449 w 12184637"/>
              <a:gd name="connsiteY51322" fmla="*/ 2750784 h 4608812"/>
              <a:gd name="connsiteX51323" fmla="*/ 6799897 w 12184637"/>
              <a:gd name="connsiteY51323" fmla="*/ 2755054 h 4608812"/>
              <a:gd name="connsiteX51324" fmla="*/ 6801223 w 12184637"/>
              <a:gd name="connsiteY51324" fmla="*/ 2754833 h 4608812"/>
              <a:gd name="connsiteX51325" fmla="*/ 6723919 w 12184637"/>
              <a:gd name="connsiteY51325" fmla="*/ 2789657 h 4608812"/>
              <a:gd name="connsiteX51326" fmla="*/ 6802106 w 12184637"/>
              <a:gd name="connsiteY51326" fmla="*/ 2754538 h 4608812"/>
              <a:gd name="connsiteX51327" fmla="*/ 6804904 w 12184637"/>
              <a:gd name="connsiteY51327" fmla="*/ 2747176 h 4608812"/>
              <a:gd name="connsiteX51328" fmla="*/ 6797542 w 12184637"/>
              <a:gd name="connsiteY51328" fmla="*/ 2744378 h 4608812"/>
              <a:gd name="connsiteX51329" fmla="*/ 6719354 w 12184637"/>
              <a:gd name="connsiteY51329" fmla="*/ 2779497 h 4608812"/>
              <a:gd name="connsiteX51330" fmla="*/ 6716556 w 12184637"/>
              <a:gd name="connsiteY51330" fmla="*/ 2786859 h 4608812"/>
              <a:gd name="connsiteX51331" fmla="*/ 6721710 w 12184637"/>
              <a:gd name="connsiteY51331" fmla="*/ 2790172 h 4608812"/>
              <a:gd name="connsiteX51332" fmla="*/ 6723919 w 12184637"/>
              <a:gd name="connsiteY51332" fmla="*/ 2789657 h 4608812"/>
              <a:gd name="connsiteX51333" fmla="*/ 6648234 w 12184637"/>
              <a:gd name="connsiteY51333" fmla="*/ 2836628 h 4608812"/>
              <a:gd name="connsiteX51334" fmla="*/ 6724581 w 12184637"/>
              <a:gd name="connsiteY51334" fmla="*/ 2789288 h 4608812"/>
              <a:gd name="connsiteX51335" fmla="*/ 6726348 w 12184637"/>
              <a:gd name="connsiteY51335" fmla="*/ 2781632 h 4608812"/>
              <a:gd name="connsiteX51336" fmla="*/ 6718691 w 12184637"/>
              <a:gd name="connsiteY51336" fmla="*/ 2779865 h 4608812"/>
              <a:gd name="connsiteX51337" fmla="*/ 6642344 w 12184637"/>
              <a:gd name="connsiteY51337" fmla="*/ 2827205 h 4608812"/>
              <a:gd name="connsiteX51338" fmla="*/ 6640577 w 12184637"/>
              <a:gd name="connsiteY51338" fmla="*/ 2834861 h 4608812"/>
              <a:gd name="connsiteX51339" fmla="*/ 6645362 w 12184637"/>
              <a:gd name="connsiteY51339" fmla="*/ 2837512 h 4608812"/>
              <a:gd name="connsiteX51340" fmla="*/ 6648234 w 12184637"/>
              <a:gd name="connsiteY51340" fmla="*/ 2836628 h 4608812"/>
              <a:gd name="connsiteX51341" fmla="*/ 6577629 w 12184637"/>
              <a:gd name="connsiteY51341" fmla="*/ 2894349 h 4608812"/>
              <a:gd name="connsiteX51342" fmla="*/ 6648823 w 12184637"/>
              <a:gd name="connsiteY51342" fmla="*/ 2836187 h 4608812"/>
              <a:gd name="connsiteX51343" fmla="*/ 6649633 w 12184637"/>
              <a:gd name="connsiteY51343" fmla="*/ 2828309 h 4608812"/>
              <a:gd name="connsiteX51344" fmla="*/ 6641755 w 12184637"/>
              <a:gd name="connsiteY51344" fmla="*/ 2827499 h 4608812"/>
              <a:gd name="connsiteX51345" fmla="*/ 6570561 w 12184637"/>
              <a:gd name="connsiteY51345" fmla="*/ 2885661 h 4608812"/>
              <a:gd name="connsiteX51346" fmla="*/ 6569752 w 12184637"/>
              <a:gd name="connsiteY51346" fmla="*/ 2893539 h 4608812"/>
              <a:gd name="connsiteX51347" fmla="*/ 6574095 w 12184637"/>
              <a:gd name="connsiteY51347" fmla="*/ 2895600 h 4608812"/>
              <a:gd name="connsiteX51348" fmla="*/ 6577629 w 12184637"/>
              <a:gd name="connsiteY51348" fmla="*/ 2894349 h 4608812"/>
              <a:gd name="connsiteX51349" fmla="*/ 6515344 w 12184637"/>
              <a:gd name="connsiteY51349" fmla="*/ 2961272 h 4608812"/>
              <a:gd name="connsiteX51350" fmla="*/ 6578218 w 12184637"/>
              <a:gd name="connsiteY51350" fmla="*/ 2893833 h 4608812"/>
              <a:gd name="connsiteX51351" fmla="*/ 6577924 w 12184637"/>
              <a:gd name="connsiteY51351" fmla="*/ 2885956 h 4608812"/>
              <a:gd name="connsiteX51352" fmla="*/ 6570046 w 12184637"/>
              <a:gd name="connsiteY51352" fmla="*/ 2886250 h 4608812"/>
              <a:gd name="connsiteX51353" fmla="*/ 6507172 w 12184637"/>
              <a:gd name="connsiteY51353" fmla="*/ 2953689 h 4608812"/>
              <a:gd name="connsiteX51354" fmla="*/ 6507466 w 12184637"/>
              <a:gd name="connsiteY51354" fmla="*/ 2961567 h 4608812"/>
              <a:gd name="connsiteX51355" fmla="*/ 6511295 w 12184637"/>
              <a:gd name="connsiteY51355" fmla="*/ 2963039 h 4608812"/>
              <a:gd name="connsiteX51356" fmla="*/ 6515344 w 12184637"/>
              <a:gd name="connsiteY51356" fmla="*/ 2961272 h 4608812"/>
              <a:gd name="connsiteX51357" fmla="*/ 6470949 w 12184637"/>
              <a:gd name="connsiteY51357" fmla="*/ 3031361 h 4608812"/>
              <a:gd name="connsiteX51358" fmla="*/ 6515933 w 12184637"/>
              <a:gd name="connsiteY51358" fmla="*/ 2960462 h 4608812"/>
              <a:gd name="connsiteX51359" fmla="*/ 6514239 w 12184637"/>
              <a:gd name="connsiteY51359" fmla="*/ 2952732 h 4608812"/>
              <a:gd name="connsiteX51360" fmla="*/ 6506509 w 12184637"/>
              <a:gd name="connsiteY51360" fmla="*/ 2954425 h 4608812"/>
              <a:gd name="connsiteX51361" fmla="*/ 6461525 w 12184637"/>
              <a:gd name="connsiteY51361" fmla="*/ 3025325 h 4608812"/>
              <a:gd name="connsiteX51362" fmla="*/ 6463219 w 12184637"/>
              <a:gd name="connsiteY51362" fmla="*/ 3033055 h 4608812"/>
              <a:gd name="connsiteX51363" fmla="*/ 6466237 w 12184637"/>
              <a:gd name="connsiteY51363" fmla="*/ 3033938 h 4608812"/>
              <a:gd name="connsiteX51364" fmla="*/ 6470949 w 12184637"/>
              <a:gd name="connsiteY51364" fmla="*/ 3031361 h 4608812"/>
              <a:gd name="connsiteX51365" fmla="*/ 6453721 w 12184637"/>
              <a:gd name="connsiteY51365" fmla="*/ 3098506 h 4608812"/>
              <a:gd name="connsiteX51366" fmla="*/ 6471612 w 12184637"/>
              <a:gd name="connsiteY51366" fmla="*/ 3029815 h 4608812"/>
              <a:gd name="connsiteX51367" fmla="*/ 6467636 w 12184637"/>
              <a:gd name="connsiteY51367" fmla="*/ 3023042 h 4608812"/>
              <a:gd name="connsiteX51368" fmla="*/ 6460863 w 12184637"/>
              <a:gd name="connsiteY51368" fmla="*/ 3027018 h 4608812"/>
              <a:gd name="connsiteX51369" fmla="*/ 6442972 w 12184637"/>
              <a:gd name="connsiteY51369" fmla="*/ 3095708 h 4608812"/>
              <a:gd name="connsiteX51370" fmla="*/ 6446948 w 12184637"/>
              <a:gd name="connsiteY51370" fmla="*/ 3102482 h 4608812"/>
              <a:gd name="connsiteX51371" fmla="*/ 6448420 w 12184637"/>
              <a:gd name="connsiteY51371" fmla="*/ 3102629 h 4608812"/>
              <a:gd name="connsiteX51372" fmla="*/ 6453721 w 12184637"/>
              <a:gd name="connsiteY51372" fmla="*/ 3098506 h 4608812"/>
              <a:gd name="connsiteX51373" fmla="*/ 6468740 w 12184637"/>
              <a:gd name="connsiteY51373" fmla="*/ 3168448 h 4608812"/>
              <a:gd name="connsiteX51374" fmla="*/ 6472569 w 12184637"/>
              <a:gd name="connsiteY51374" fmla="*/ 3161527 h 4608812"/>
              <a:gd name="connsiteX51375" fmla="*/ 6453721 w 12184637"/>
              <a:gd name="connsiteY51375" fmla="*/ 3095487 h 4608812"/>
              <a:gd name="connsiteX51376" fmla="*/ 6446801 w 12184637"/>
              <a:gd name="connsiteY51376" fmla="*/ 3091659 h 4608812"/>
              <a:gd name="connsiteX51377" fmla="*/ 6442972 w 12184637"/>
              <a:gd name="connsiteY51377" fmla="*/ 3098579 h 4608812"/>
              <a:gd name="connsiteX51378" fmla="*/ 6461820 w 12184637"/>
              <a:gd name="connsiteY51378" fmla="*/ 3164620 h 4608812"/>
              <a:gd name="connsiteX51379" fmla="*/ 6467194 w 12184637"/>
              <a:gd name="connsiteY51379" fmla="*/ 3168669 h 4608812"/>
              <a:gd name="connsiteX51380" fmla="*/ 6468740 w 12184637"/>
              <a:gd name="connsiteY51380" fmla="*/ 3168448 h 4608812"/>
              <a:gd name="connsiteX51381" fmla="*/ 6536253 w 12184637"/>
              <a:gd name="connsiteY51381" fmla="*/ 3229850 h 4608812"/>
              <a:gd name="connsiteX51382" fmla="*/ 6536106 w 12184637"/>
              <a:gd name="connsiteY51382" fmla="*/ 3221972 h 4608812"/>
              <a:gd name="connsiteX51383" fmla="*/ 6471023 w 12184637"/>
              <a:gd name="connsiteY51383" fmla="*/ 3159098 h 4608812"/>
              <a:gd name="connsiteX51384" fmla="*/ 6463145 w 12184637"/>
              <a:gd name="connsiteY51384" fmla="*/ 3159245 h 4608812"/>
              <a:gd name="connsiteX51385" fmla="*/ 6463292 w 12184637"/>
              <a:gd name="connsiteY51385" fmla="*/ 3167123 h 4608812"/>
              <a:gd name="connsiteX51386" fmla="*/ 6528375 w 12184637"/>
              <a:gd name="connsiteY51386" fmla="*/ 3229997 h 4608812"/>
              <a:gd name="connsiteX51387" fmla="*/ 6532277 w 12184637"/>
              <a:gd name="connsiteY51387" fmla="*/ 3231543 h 4608812"/>
              <a:gd name="connsiteX51388" fmla="*/ 6536253 w 12184637"/>
              <a:gd name="connsiteY51388" fmla="*/ 3229850 h 4608812"/>
              <a:gd name="connsiteX51389" fmla="*/ 6638810 w 12184637"/>
              <a:gd name="connsiteY51389" fmla="*/ 3283300 h 4608812"/>
              <a:gd name="connsiteX51390" fmla="*/ 6636527 w 12184637"/>
              <a:gd name="connsiteY51390" fmla="*/ 3275717 h 4608812"/>
              <a:gd name="connsiteX51391" fmla="*/ 6534928 w 12184637"/>
              <a:gd name="connsiteY51391" fmla="*/ 3221015 h 4608812"/>
              <a:gd name="connsiteX51392" fmla="*/ 6527345 w 12184637"/>
              <a:gd name="connsiteY51392" fmla="*/ 3223297 h 4608812"/>
              <a:gd name="connsiteX51393" fmla="*/ 6529627 w 12184637"/>
              <a:gd name="connsiteY51393" fmla="*/ 3230880 h 4608812"/>
              <a:gd name="connsiteX51394" fmla="*/ 6631227 w 12184637"/>
              <a:gd name="connsiteY51394" fmla="*/ 3285582 h 4608812"/>
              <a:gd name="connsiteX51395" fmla="*/ 6633877 w 12184637"/>
              <a:gd name="connsiteY51395" fmla="*/ 3286245 h 4608812"/>
              <a:gd name="connsiteX51396" fmla="*/ 6638810 w 12184637"/>
              <a:gd name="connsiteY51396" fmla="*/ 3283300 h 4608812"/>
              <a:gd name="connsiteX51397" fmla="*/ 6767724 w 12184637"/>
              <a:gd name="connsiteY51397" fmla="*/ 3323867 h 4608812"/>
              <a:gd name="connsiteX51398" fmla="*/ 6764117 w 12184637"/>
              <a:gd name="connsiteY51398" fmla="*/ 3316872 h 4608812"/>
              <a:gd name="connsiteX51399" fmla="*/ 6635571 w 12184637"/>
              <a:gd name="connsiteY51399" fmla="*/ 3275349 h 4608812"/>
              <a:gd name="connsiteX51400" fmla="*/ 6628576 w 12184637"/>
              <a:gd name="connsiteY51400" fmla="*/ 3278956 h 4608812"/>
              <a:gd name="connsiteX51401" fmla="*/ 6632184 w 12184637"/>
              <a:gd name="connsiteY51401" fmla="*/ 3285951 h 4608812"/>
              <a:gd name="connsiteX51402" fmla="*/ 6760730 w 12184637"/>
              <a:gd name="connsiteY51402" fmla="*/ 3327474 h 4608812"/>
              <a:gd name="connsiteX51403" fmla="*/ 6762497 w 12184637"/>
              <a:gd name="connsiteY51403" fmla="*/ 3327769 h 4608812"/>
              <a:gd name="connsiteX51404" fmla="*/ 6767724 w 12184637"/>
              <a:gd name="connsiteY51404" fmla="*/ 3323867 h 4608812"/>
              <a:gd name="connsiteX51405" fmla="*/ 6908713 w 12184637"/>
              <a:gd name="connsiteY51405" fmla="*/ 3343597 h 4608812"/>
              <a:gd name="connsiteX51406" fmla="*/ 6904001 w 12184637"/>
              <a:gd name="connsiteY51406" fmla="*/ 3337266 h 4608812"/>
              <a:gd name="connsiteX51407" fmla="*/ 6763307 w 12184637"/>
              <a:gd name="connsiteY51407" fmla="*/ 3316578 h 4608812"/>
              <a:gd name="connsiteX51408" fmla="*/ 6756975 w 12184637"/>
              <a:gd name="connsiteY51408" fmla="*/ 3321290 h 4608812"/>
              <a:gd name="connsiteX51409" fmla="*/ 6761687 w 12184637"/>
              <a:gd name="connsiteY51409" fmla="*/ 3327621 h 4608812"/>
              <a:gd name="connsiteX51410" fmla="*/ 6902381 w 12184637"/>
              <a:gd name="connsiteY51410" fmla="*/ 3348309 h 4608812"/>
              <a:gd name="connsiteX51411" fmla="*/ 6903265 w 12184637"/>
              <a:gd name="connsiteY51411" fmla="*/ 3348383 h 4608812"/>
              <a:gd name="connsiteX51412" fmla="*/ 6908713 w 12184637"/>
              <a:gd name="connsiteY51412" fmla="*/ 3343597 h 4608812"/>
              <a:gd name="connsiteX51413" fmla="*/ 6903485 w 12184637"/>
              <a:gd name="connsiteY51413" fmla="*/ 3348309 h 4608812"/>
              <a:gd name="connsiteX51414" fmla="*/ 7041676 w 12184637"/>
              <a:gd name="connsiteY51414" fmla="*/ 3340579 h 4608812"/>
              <a:gd name="connsiteX51415" fmla="*/ 7046903 w 12184637"/>
              <a:gd name="connsiteY51415" fmla="*/ 3334689 h 4608812"/>
              <a:gd name="connsiteX51416" fmla="*/ 7041013 w 12184637"/>
              <a:gd name="connsiteY51416" fmla="*/ 3329462 h 4608812"/>
              <a:gd name="connsiteX51417" fmla="*/ 6902823 w 12184637"/>
              <a:gd name="connsiteY51417" fmla="*/ 3337192 h 4608812"/>
              <a:gd name="connsiteX51418" fmla="*/ 6897595 w 12184637"/>
              <a:gd name="connsiteY51418" fmla="*/ 3343082 h 4608812"/>
              <a:gd name="connsiteX51419" fmla="*/ 6903191 w 12184637"/>
              <a:gd name="connsiteY51419" fmla="*/ 3348309 h 4608812"/>
              <a:gd name="connsiteX51420" fmla="*/ 6903485 w 12184637"/>
              <a:gd name="connsiteY51420" fmla="*/ 3348309 h 4608812"/>
              <a:gd name="connsiteX51421" fmla="*/ 7042560 w 12184637"/>
              <a:gd name="connsiteY51421" fmla="*/ 3340505 h 4608812"/>
              <a:gd name="connsiteX51422" fmla="*/ 7169928 w 12184637"/>
              <a:gd name="connsiteY51422" fmla="*/ 3311866 h 4608812"/>
              <a:gd name="connsiteX51423" fmla="*/ 7174124 w 12184637"/>
              <a:gd name="connsiteY51423" fmla="*/ 3305240 h 4608812"/>
              <a:gd name="connsiteX51424" fmla="*/ 7167498 w 12184637"/>
              <a:gd name="connsiteY51424" fmla="*/ 3301043 h 4608812"/>
              <a:gd name="connsiteX51425" fmla="*/ 7040130 w 12184637"/>
              <a:gd name="connsiteY51425" fmla="*/ 3329683 h 4608812"/>
              <a:gd name="connsiteX51426" fmla="*/ 7035933 w 12184637"/>
              <a:gd name="connsiteY51426" fmla="*/ 3336309 h 4608812"/>
              <a:gd name="connsiteX51427" fmla="*/ 7041382 w 12184637"/>
              <a:gd name="connsiteY51427" fmla="*/ 3340653 h 4608812"/>
              <a:gd name="connsiteX51428" fmla="*/ 7042560 w 12184637"/>
              <a:gd name="connsiteY51428" fmla="*/ 3340505 h 4608812"/>
              <a:gd name="connsiteX51429" fmla="*/ 7170737 w 12184637"/>
              <a:gd name="connsiteY51429" fmla="*/ 3311571 h 4608812"/>
              <a:gd name="connsiteX51430" fmla="*/ 7279185 w 12184637"/>
              <a:gd name="connsiteY51430" fmla="*/ 3269385 h 4608812"/>
              <a:gd name="connsiteX51431" fmla="*/ 7282350 w 12184637"/>
              <a:gd name="connsiteY51431" fmla="*/ 3262170 h 4608812"/>
              <a:gd name="connsiteX51432" fmla="*/ 7275135 w 12184637"/>
              <a:gd name="connsiteY51432" fmla="*/ 3259004 h 4608812"/>
              <a:gd name="connsiteX51433" fmla="*/ 7166688 w 12184637"/>
              <a:gd name="connsiteY51433" fmla="*/ 3301191 h 4608812"/>
              <a:gd name="connsiteX51434" fmla="*/ 7163522 w 12184637"/>
              <a:gd name="connsiteY51434" fmla="*/ 3308406 h 4608812"/>
              <a:gd name="connsiteX51435" fmla="*/ 7168750 w 12184637"/>
              <a:gd name="connsiteY51435" fmla="*/ 3311940 h 4608812"/>
              <a:gd name="connsiteX51436" fmla="*/ 7170737 w 12184637"/>
              <a:gd name="connsiteY51436" fmla="*/ 3311571 h 4608812"/>
              <a:gd name="connsiteX51437" fmla="*/ 7280583 w 12184637"/>
              <a:gd name="connsiteY51437" fmla="*/ 3268649 h 4608812"/>
              <a:gd name="connsiteX51438" fmla="*/ 7282718 w 12184637"/>
              <a:gd name="connsiteY51438" fmla="*/ 3261066 h 4608812"/>
              <a:gd name="connsiteX51439" fmla="*/ 7275135 w 12184637"/>
              <a:gd name="connsiteY51439" fmla="*/ 3258931 h 4608812"/>
              <a:gd name="connsiteX51440" fmla="*/ 7274473 w 12184637"/>
              <a:gd name="connsiteY51440" fmla="*/ 3259299 h 4608812"/>
              <a:gd name="connsiteX51441" fmla="*/ 7272706 w 12184637"/>
              <a:gd name="connsiteY51441" fmla="*/ 3266735 h 4608812"/>
              <a:gd name="connsiteX51442" fmla="*/ 7277712 w 12184637"/>
              <a:gd name="connsiteY51442" fmla="*/ 3269459 h 4608812"/>
              <a:gd name="connsiteX51443" fmla="*/ 7280583 w 12184637"/>
              <a:gd name="connsiteY51443" fmla="*/ 3268649 h 4608812"/>
              <a:gd name="connsiteX51444" fmla="*/ 7280583 w 12184637"/>
              <a:gd name="connsiteY51444" fmla="*/ 3268649 h 4608812"/>
              <a:gd name="connsiteX51445" fmla="*/ 7366796 w 12184637"/>
              <a:gd name="connsiteY51445" fmla="*/ 3219248 h 4608812"/>
              <a:gd name="connsiteX51446" fmla="*/ 7368858 w 12184637"/>
              <a:gd name="connsiteY51446" fmla="*/ 3211665 h 4608812"/>
              <a:gd name="connsiteX51447" fmla="*/ 7361274 w 12184637"/>
              <a:gd name="connsiteY51447" fmla="*/ 3209603 h 4608812"/>
              <a:gd name="connsiteX51448" fmla="*/ 7275062 w 12184637"/>
              <a:gd name="connsiteY51448" fmla="*/ 3259004 h 4608812"/>
              <a:gd name="connsiteX51449" fmla="*/ 7273000 w 12184637"/>
              <a:gd name="connsiteY51449" fmla="*/ 3266588 h 4608812"/>
              <a:gd name="connsiteX51450" fmla="*/ 7277859 w 12184637"/>
              <a:gd name="connsiteY51450" fmla="*/ 3269385 h 4608812"/>
              <a:gd name="connsiteX51451" fmla="*/ 7280583 w 12184637"/>
              <a:gd name="connsiteY51451" fmla="*/ 3268649 h 4608812"/>
              <a:gd name="connsiteX51452" fmla="*/ 7366870 w 12184637"/>
              <a:gd name="connsiteY51452" fmla="*/ 3219248 h 4608812"/>
              <a:gd name="connsiteX51453" fmla="*/ 7369299 w 12184637"/>
              <a:gd name="connsiteY51453" fmla="*/ 3217849 h 4608812"/>
              <a:gd name="connsiteX51454" fmla="*/ 7371434 w 12184637"/>
              <a:gd name="connsiteY51454" fmla="*/ 3210266 h 4608812"/>
              <a:gd name="connsiteX51455" fmla="*/ 7363851 w 12184637"/>
              <a:gd name="connsiteY51455" fmla="*/ 3208205 h 4608812"/>
              <a:gd name="connsiteX51456" fmla="*/ 7361422 w 12184637"/>
              <a:gd name="connsiteY51456" fmla="*/ 3209603 h 4608812"/>
              <a:gd name="connsiteX51457" fmla="*/ 7359287 w 12184637"/>
              <a:gd name="connsiteY51457" fmla="*/ 3217187 h 4608812"/>
              <a:gd name="connsiteX51458" fmla="*/ 7364146 w 12184637"/>
              <a:gd name="connsiteY51458" fmla="*/ 3219984 h 4608812"/>
              <a:gd name="connsiteX51459" fmla="*/ 7366870 w 12184637"/>
              <a:gd name="connsiteY51459" fmla="*/ 3219248 h 4608812"/>
              <a:gd name="connsiteX51460" fmla="*/ 7369962 w 12184637"/>
              <a:gd name="connsiteY51460" fmla="*/ 3217407 h 4608812"/>
              <a:gd name="connsiteX51461" fmla="*/ 7440051 w 12184637"/>
              <a:gd name="connsiteY51461" fmla="*/ 3161748 h 4608812"/>
              <a:gd name="connsiteX51462" fmla="*/ 7440934 w 12184637"/>
              <a:gd name="connsiteY51462" fmla="*/ 3153944 h 4608812"/>
              <a:gd name="connsiteX51463" fmla="*/ 7433130 w 12184637"/>
              <a:gd name="connsiteY51463" fmla="*/ 3153061 h 4608812"/>
              <a:gd name="connsiteX51464" fmla="*/ 7363041 w 12184637"/>
              <a:gd name="connsiteY51464" fmla="*/ 3208720 h 4608812"/>
              <a:gd name="connsiteX51465" fmla="*/ 7362158 w 12184637"/>
              <a:gd name="connsiteY51465" fmla="*/ 3216524 h 4608812"/>
              <a:gd name="connsiteX51466" fmla="*/ 7366575 w 12184637"/>
              <a:gd name="connsiteY51466" fmla="*/ 3218659 h 4608812"/>
              <a:gd name="connsiteX51467" fmla="*/ 7369962 w 12184637"/>
              <a:gd name="connsiteY51467" fmla="*/ 3217407 h 4608812"/>
              <a:gd name="connsiteX51468" fmla="*/ 7440714 w 12184637"/>
              <a:gd name="connsiteY51468" fmla="*/ 3161086 h 4608812"/>
              <a:gd name="connsiteX51469" fmla="*/ 7490188 w 12184637"/>
              <a:gd name="connsiteY51469" fmla="*/ 3106163 h 4608812"/>
              <a:gd name="connsiteX51470" fmla="*/ 7489747 w 12184637"/>
              <a:gd name="connsiteY51470" fmla="*/ 3098285 h 4608812"/>
              <a:gd name="connsiteX51471" fmla="*/ 7481869 w 12184637"/>
              <a:gd name="connsiteY51471" fmla="*/ 3098727 h 4608812"/>
              <a:gd name="connsiteX51472" fmla="*/ 7432394 w 12184637"/>
              <a:gd name="connsiteY51472" fmla="*/ 3153650 h 4608812"/>
              <a:gd name="connsiteX51473" fmla="*/ 7432836 w 12184637"/>
              <a:gd name="connsiteY51473" fmla="*/ 3161527 h 4608812"/>
              <a:gd name="connsiteX51474" fmla="*/ 7436591 w 12184637"/>
              <a:gd name="connsiteY51474" fmla="*/ 3162926 h 4608812"/>
              <a:gd name="connsiteX51475" fmla="*/ 7440714 w 12184637"/>
              <a:gd name="connsiteY51475" fmla="*/ 3161086 h 4608812"/>
              <a:gd name="connsiteX51476" fmla="*/ 7490188 w 12184637"/>
              <a:gd name="connsiteY51476" fmla="*/ 3106163 h 4608812"/>
              <a:gd name="connsiteX51477" fmla="*/ 7494974 w 12184637"/>
              <a:gd name="connsiteY51477" fmla="*/ 3100862 h 4608812"/>
              <a:gd name="connsiteX51478" fmla="*/ 7494606 w 12184637"/>
              <a:gd name="connsiteY51478" fmla="*/ 3092984 h 4608812"/>
              <a:gd name="connsiteX51479" fmla="*/ 7486728 w 12184637"/>
              <a:gd name="connsiteY51479" fmla="*/ 3093352 h 4608812"/>
              <a:gd name="connsiteX51480" fmla="*/ 7481943 w 12184637"/>
              <a:gd name="connsiteY51480" fmla="*/ 3098653 h 4608812"/>
              <a:gd name="connsiteX51481" fmla="*/ 7482311 w 12184637"/>
              <a:gd name="connsiteY51481" fmla="*/ 3106531 h 4608812"/>
              <a:gd name="connsiteX51482" fmla="*/ 7486066 w 12184637"/>
              <a:gd name="connsiteY51482" fmla="*/ 3108003 h 4608812"/>
              <a:gd name="connsiteX51483" fmla="*/ 7490188 w 12184637"/>
              <a:gd name="connsiteY51483" fmla="*/ 3106163 h 4608812"/>
              <a:gd name="connsiteX51484" fmla="*/ 7494385 w 12184637"/>
              <a:gd name="connsiteY51484" fmla="*/ 3101451 h 4608812"/>
              <a:gd name="connsiteX51485" fmla="*/ 7508815 w 12184637"/>
              <a:gd name="connsiteY51485" fmla="*/ 3089597 h 4608812"/>
              <a:gd name="connsiteX51486" fmla="*/ 7509551 w 12184637"/>
              <a:gd name="connsiteY51486" fmla="*/ 3081720 h 4608812"/>
              <a:gd name="connsiteX51487" fmla="*/ 7501674 w 12184637"/>
              <a:gd name="connsiteY51487" fmla="*/ 3080984 h 4608812"/>
              <a:gd name="connsiteX51488" fmla="*/ 7487244 w 12184637"/>
              <a:gd name="connsiteY51488" fmla="*/ 3092837 h 4608812"/>
              <a:gd name="connsiteX51489" fmla="*/ 7486507 w 12184637"/>
              <a:gd name="connsiteY51489" fmla="*/ 3100715 h 4608812"/>
              <a:gd name="connsiteX51490" fmla="*/ 7490851 w 12184637"/>
              <a:gd name="connsiteY51490" fmla="*/ 3102776 h 4608812"/>
              <a:gd name="connsiteX51491" fmla="*/ 7494385 w 12184637"/>
              <a:gd name="connsiteY51491" fmla="*/ 3101451 h 4608812"/>
              <a:gd name="connsiteX51492" fmla="*/ 7508374 w 12184637"/>
              <a:gd name="connsiteY51492" fmla="*/ 3089892 h 4608812"/>
              <a:gd name="connsiteX51493" fmla="*/ 7526338 w 12184637"/>
              <a:gd name="connsiteY51493" fmla="*/ 3077744 h 4608812"/>
              <a:gd name="connsiteX51494" fmla="*/ 7527810 w 12184637"/>
              <a:gd name="connsiteY51494" fmla="*/ 3070014 h 4608812"/>
              <a:gd name="connsiteX51495" fmla="*/ 7520079 w 12184637"/>
              <a:gd name="connsiteY51495" fmla="*/ 3068541 h 4608812"/>
              <a:gd name="connsiteX51496" fmla="*/ 7502115 w 12184637"/>
              <a:gd name="connsiteY51496" fmla="*/ 3080689 h 4608812"/>
              <a:gd name="connsiteX51497" fmla="*/ 7500643 w 12184637"/>
              <a:gd name="connsiteY51497" fmla="*/ 3088419 h 4608812"/>
              <a:gd name="connsiteX51498" fmla="*/ 7505281 w 12184637"/>
              <a:gd name="connsiteY51498" fmla="*/ 3090849 h 4608812"/>
              <a:gd name="connsiteX51499" fmla="*/ 7508374 w 12184637"/>
              <a:gd name="connsiteY51499" fmla="*/ 3089892 h 4608812"/>
              <a:gd name="connsiteX51500" fmla="*/ 7528546 w 12184637"/>
              <a:gd name="connsiteY51500" fmla="*/ 3075094 h 4608812"/>
              <a:gd name="connsiteX51501" fmla="*/ 7526706 w 12184637"/>
              <a:gd name="connsiteY51501" fmla="*/ 3067437 h 4608812"/>
              <a:gd name="connsiteX51502" fmla="*/ 7519049 w 12184637"/>
              <a:gd name="connsiteY51502" fmla="*/ 3069278 h 4608812"/>
              <a:gd name="connsiteX51503" fmla="*/ 7518460 w 12184637"/>
              <a:gd name="connsiteY51503" fmla="*/ 3070161 h 4608812"/>
              <a:gd name="connsiteX51504" fmla="*/ 7520595 w 12184637"/>
              <a:gd name="connsiteY51504" fmla="*/ 3077376 h 4608812"/>
              <a:gd name="connsiteX51505" fmla="*/ 7523245 w 12184637"/>
              <a:gd name="connsiteY51505" fmla="*/ 3078112 h 4608812"/>
              <a:gd name="connsiteX51506" fmla="*/ 7528546 w 12184637"/>
              <a:gd name="connsiteY51506" fmla="*/ 3075094 h 4608812"/>
              <a:gd name="connsiteX51507" fmla="*/ 7525969 w 12184637"/>
              <a:gd name="connsiteY51507" fmla="*/ 3077303 h 4608812"/>
              <a:gd name="connsiteX51508" fmla="*/ 7592156 w 12184637"/>
              <a:gd name="connsiteY51508" fmla="*/ 3048884 h 4608812"/>
              <a:gd name="connsiteX51509" fmla="*/ 7595101 w 12184637"/>
              <a:gd name="connsiteY51509" fmla="*/ 3041595 h 4608812"/>
              <a:gd name="connsiteX51510" fmla="*/ 7587739 w 12184637"/>
              <a:gd name="connsiteY51510" fmla="*/ 3038650 h 4608812"/>
              <a:gd name="connsiteX51511" fmla="*/ 7521552 w 12184637"/>
              <a:gd name="connsiteY51511" fmla="*/ 3067069 h 4608812"/>
              <a:gd name="connsiteX51512" fmla="*/ 7518607 w 12184637"/>
              <a:gd name="connsiteY51512" fmla="*/ 3074431 h 4608812"/>
              <a:gd name="connsiteX51513" fmla="*/ 7523761 w 12184637"/>
              <a:gd name="connsiteY51513" fmla="*/ 3077818 h 4608812"/>
              <a:gd name="connsiteX51514" fmla="*/ 7525969 w 12184637"/>
              <a:gd name="connsiteY51514" fmla="*/ 3077303 h 4608812"/>
              <a:gd name="connsiteX51515" fmla="*/ 7591199 w 12184637"/>
              <a:gd name="connsiteY51515" fmla="*/ 3049178 h 4608812"/>
              <a:gd name="connsiteX51516" fmla="*/ 7634858 w 12184637"/>
              <a:gd name="connsiteY51516" fmla="*/ 3039313 h 4608812"/>
              <a:gd name="connsiteX51517" fmla="*/ 7639054 w 12184637"/>
              <a:gd name="connsiteY51517" fmla="*/ 3032687 h 4608812"/>
              <a:gd name="connsiteX51518" fmla="*/ 7632429 w 12184637"/>
              <a:gd name="connsiteY51518" fmla="*/ 3028490 h 4608812"/>
              <a:gd name="connsiteX51519" fmla="*/ 7588770 w 12184637"/>
              <a:gd name="connsiteY51519" fmla="*/ 3038356 h 4608812"/>
              <a:gd name="connsiteX51520" fmla="*/ 7584574 w 12184637"/>
              <a:gd name="connsiteY51520" fmla="*/ 3044982 h 4608812"/>
              <a:gd name="connsiteX51521" fmla="*/ 7590022 w 12184637"/>
              <a:gd name="connsiteY51521" fmla="*/ 3049326 h 4608812"/>
              <a:gd name="connsiteX51522" fmla="*/ 7591199 w 12184637"/>
              <a:gd name="connsiteY51522" fmla="*/ 3049178 h 4608812"/>
              <a:gd name="connsiteX51523" fmla="*/ 10476860 w 12184637"/>
              <a:gd name="connsiteY51523" fmla="*/ 784087 h 4608812"/>
              <a:gd name="connsiteX51524" fmla="*/ 10478480 w 12184637"/>
              <a:gd name="connsiteY51524" fmla="*/ 776357 h 4608812"/>
              <a:gd name="connsiteX51525" fmla="*/ 10456761 w 12184637"/>
              <a:gd name="connsiteY51525" fmla="*/ 743153 h 4608812"/>
              <a:gd name="connsiteX51526" fmla="*/ 10449031 w 12184637"/>
              <a:gd name="connsiteY51526" fmla="*/ 741533 h 4608812"/>
              <a:gd name="connsiteX51527" fmla="*/ 10447411 w 12184637"/>
              <a:gd name="connsiteY51527" fmla="*/ 749263 h 4608812"/>
              <a:gd name="connsiteX51528" fmla="*/ 10469130 w 12184637"/>
              <a:gd name="connsiteY51528" fmla="*/ 782467 h 4608812"/>
              <a:gd name="connsiteX51529" fmla="*/ 10473842 w 12184637"/>
              <a:gd name="connsiteY51529" fmla="*/ 784971 h 4608812"/>
              <a:gd name="connsiteX51530" fmla="*/ 10476860 w 12184637"/>
              <a:gd name="connsiteY51530" fmla="*/ 784087 h 4608812"/>
              <a:gd name="connsiteX51531" fmla="*/ 10497474 w 12184637"/>
              <a:gd name="connsiteY51531" fmla="*/ 828703 h 4608812"/>
              <a:gd name="connsiteX51532" fmla="*/ 10500052 w 12184637"/>
              <a:gd name="connsiteY51532" fmla="*/ 821267 h 4608812"/>
              <a:gd name="connsiteX51533" fmla="*/ 10478775 w 12184637"/>
              <a:gd name="connsiteY51533" fmla="*/ 776946 h 4608812"/>
              <a:gd name="connsiteX51534" fmla="*/ 10471339 w 12184637"/>
              <a:gd name="connsiteY51534" fmla="*/ 774369 h 4608812"/>
              <a:gd name="connsiteX51535" fmla="*/ 10468762 w 12184637"/>
              <a:gd name="connsiteY51535" fmla="*/ 781805 h 4608812"/>
              <a:gd name="connsiteX51536" fmla="*/ 10490038 w 12184637"/>
              <a:gd name="connsiteY51536" fmla="*/ 826126 h 4608812"/>
              <a:gd name="connsiteX51537" fmla="*/ 10495119 w 12184637"/>
              <a:gd name="connsiteY51537" fmla="*/ 829292 h 4608812"/>
              <a:gd name="connsiteX51538" fmla="*/ 10497474 w 12184637"/>
              <a:gd name="connsiteY51538" fmla="*/ 828703 h 4608812"/>
              <a:gd name="connsiteX51539" fmla="*/ 10518458 w 12184637"/>
              <a:gd name="connsiteY51539" fmla="*/ 880239 h 4608812"/>
              <a:gd name="connsiteX51540" fmla="*/ 10521476 w 12184637"/>
              <a:gd name="connsiteY51540" fmla="*/ 872950 h 4608812"/>
              <a:gd name="connsiteX51541" fmla="*/ 10500198 w 12184637"/>
              <a:gd name="connsiteY51541" fmla="*/ 821561 h 4608812"/>
              <a:gd name="connsiteX51542" fmla="*/ 10492910 w 12184637"/>
              <a:gd name="connsiteY51542" fmla="*/ 818543 h 4608812"/>
              <a:gd name="connsiteX51543" fmla="*/ 10489892 w 12184637"/>
              <a:gd name="connsiteY51543" fmla="*/ 825831 h 4608812"/>
              <a:gd name="connsiteX51544" fmla="*/ 10511168 w 12184637"/>
              <a:gd name="connsiteY51544" fmla="*/ 877220 h 4608812"/>
              <a:gd name="connsiteX51545" fmla="*/ 10516322 w 12184637"/>
              <a:gd name="connsiteY51545" fmla="*/ 880681 h 4608812"/>
              <a:gd name="connsiteX51546" fmla="*/ 10518458 w 12184637"/>
              <a:gd name="connsiteY51546" fmla="*/ 880239 h 4608812"/>
              <a:gd name="connsiteX51547" fmla="*/ 10539293 w 12184637"/>
              <a:gd name="connsiteY51547" fmla="*/ 935530 h 4608812"/>
              <a:gd name="connsiteX51548" fmla="*/ 10542532 w 12184637"/>
              <a:gd name="connsiteY51548" fmla="*/ 928315 h 4608812"/>
              <a:gd name="connsiteX51549" fmla="*/ 10521549 w 12184637"/>
              <a:gd name="connsiteY51549" fmla="*/ 873097 h 4608812"/>
              <a:gd name="connsiteX51550" fmla="*/ 10514334 w 12184637"/>
              <a:gd name="connsiteY51550" fmla="*/ 869858 h 4608812"/>
              <a:gd name="connsiteX51551" fmla="*/ 10511095 w 12184637"/>
              <a:gd name="connsiteY51551" fmla="*/ 877073 h 4608812"/>
              <a:gd name="connsiteX51552" fmla="*/ 10532078 w 12184637"/>
              <a:gd name="connsiteY51552" fmla="*/ 932291 h 4608812"/>
              <a:gd name="connsiteX51553" fmla="*/ 10537305 w 12184637"/>
              <a:gd name="connsiteY51553" fmla="*/ 935898 h 4608812"/>
              <a:gd name="connsiteX51554" fmla="*/ 10539293 w 12184637"/>
              <a:gd name="connsiteY51554" fmla="*/ 935530 h 4608812"/>
              <a:gd name="connsiteX51555" fmla="*/ 10559392 w 12184637"/>
              <a:gd name="connsiteY51555" fmla="*/ 991410 h 4608812"/>
              <a:gd name="connsiteX51556" fmla="*/ 10562704 w 12184637"/>
              <a:gd name="connsiteY51556" fmla="*/ 984269 h 4608812"/>
              <a:gd name="connsiteX51557" fmla="*/ 10542458 w 12184637"/>
              <a:gd name="connsiteY51557" fmla="*/ 928462 h 4608812"/>
              <a:gd name="connsiteX51558" fmla="*/ 10535317 w 12184637"/>
              <a:gd name="connsiteY51558" fmla="*/ 925149 h 4608812"/>
              <a:gd name="connsiteX51559" fmla="*/ 10532004 w 12184637"/>
              <a:gd name="connsiteY51559" fmla="*/ 932291 h 4608812"/>
              <a:gd name="connsiteX51560" fmla="*/ 10552250 w 12184637"/>
              <a:gd name="connsiteY51560" fmla="*/ 988097 h 4608812"/>
              <a:gd name="connsiteX51561" fmla="*/ 10557551 w 12184637"/>
              <a:gd name="connsiteY51561" fmla="*/ 991778 h 4608812"/>
              <a:gd name="connsiteX51562" fmla="*/ 10559392 w 12184637"/>
              <a:gd name="connsiteY51562" fmla="*/ 991410 h 4608812"/>
              <a:gd name="connsiteX51563" fmla="*/ 10578460 w 12184637"/>
              <a:gd name="connsiteY51563" fmla="*/ 1044492 h 4608812"/>
              <a:gd name="connsiteX51564" fmla="*/ 10581847 w 12184637"/>
              <a:gd name="connsiteY51564" fmla="*/ 1037351 h 4608812"/>
              <a:gd name="connsiteX51565" fmla="*/ 10562778 w 12184637"/>
              <a:gd name="connsiteY51565" fmla="*/ 984269 h 4608812"/>
              <a:gd name="connsiteX51566" fmla="*/ 10555637 w 12184637"/>
              <a:gd name="connsiteY51566" fmla="*/ 980882 h 4608812"/>
              <a:gd name="connsiteX51567" fmla="*/ 10552250 w 12184637"/>
              <a:gd name="connsiteY51567" fmla="*/ 988023 h 4608812"/>
              <a:gd name="connsiteX51568" fmla="*/ 10571319 w 12184637"/>
              <a:gd name="connsiteY51568" fmla="*/ 1041106 h 4608812"/>
              <a:gd name="connsiteX51569" fmla="*/ 10576619 w 12184637"/>
              <a:gd name="connsiteY51569" fmla="*/ 1044787 h 4608812"/>
              <a:gd name="connsiteX51570" fmla="*/ 10578460 w 12184637"/>
              <a:gd name="connsiteY51570" fmla="*/ 1044492 h 4608812"/>
              <a:gd name="connsiteX51571" fmla="*/ 10596130 w 12184637"/>
              <a:gd name="connsiteY51571" fmla="*/ 1091390 h 4608812"/>
              <a:gd name="connsiteX51572" fmla="*/ 10599369 w 12184637"/>
              <a:gd name="connsiteY51572" fmla="*/ 1084249 h 4608812"/>
              <a:gd name="connsiteX51573" fmla="*/ 10581773 w 12184637"/>
              <a:gd name="connsiteY51573" fmla="*/ 1037277 h 4608812"/>
              <a:gd name="connsiteX51574" fmla="*/ 10574632 w 12184637"/>
              <a:gd name="connsiteY51574" fmla="*/ 1034038 h 4608812"/>
              <a:gd name="connsiteX51575" fmla="*/ 10571392 w 12184637"/>
              <a:gd name="connsiteY51575" fmla="*/ 1041179 h 4608812"/>
              <a:gd name="connsiteX51576" fmla="*/ 10588988 w 12184637"/>
              <a:gd name="connsiteY51576" fmla="*/ 1088151 h 4608812"/>
              <a:gd name="connsiteX51577" fmla="*/ 10594215 w 12184637"/>
              <a:gd name="connsiteY51577" fmla="*/ 1091758 h 4608812"/>
              <a:gd name="connsiteX51578" fmla="*/ 10596130 w 12184637"/>
              <a:gd name="connsiteY51578" fmla="*/ 1091390 h 4608812"/>
              <a:gd name="connsiteX51579" fmla="*/ 10611517 w 12184637"/>
              <a:gd name="connsiteY51579" fmla="*/ 1135491 h 4608812"/>
              <a:gd name="connsiteX51580" fmla="*/ 10614904 w 12184637"/>
              <a:gd name="connsiteY51580" fmla="*/ 1128423 h 4608812"/>
              <a:gd name="connsiteX51581" fmla="*/ 10599443 w 12184637"/>
              <a:gd name="connsiteY51581" fmla="*/ 1084322 h 4608812"/>
              <a:gd name="connsiteX51582" fmla="*/ 10592375 w 12184637"/>
              <a:gd name="connsiteY51582" fmla="*/ 1080936 h 4608812"/>
              <a:gd name="connsiteX51583" fmla="*/ 10588988 w 12184637"/>
              <a:gd name="connsiteY51583" fmla="*/ 1088004 h 4608812"/>
              <a:gd name="connsiteX51584" fmla="*/ 10604449 w 12184637"/>
              <a:gd name="connsiteY51584" fmla="*/ 1132104 h 4608812"/>
              <a:gd name="connsiteX51585" fmla="*/ 10609750 w 12184637"/>
              <a:gd name="connsiteY51585" fmla="*/ 1135859 h 4608812"/>
              <a:gd name="connsiteX51586" fmla="*/ 10611517 w 12184637"/>
              <a:gd name="connsiteY51586" fmla="*/ 1135491 h 4608812"/>
              <a:gd name="connsiteX51587" fmla="*/ 10623959 w 12184637"/>
              <a:gd name="connsiteY51587" fmla="*/ 1180106 h 4608812"/>
              <a:gd name="connsiteX51588" fmla="*/ 10627788 w 12184637"/>
              <a:gd name="connsiteY51588" fmla="*/ 1173186 h 4608812"/>
              <a:gd name="connsiteX51589" fmla="*/ 10614978 w 12184637"/>
              <a:gd name="connsiteY51589" fmla="*/ 1128644 h 4608812"/>
              <a:gd name="connsiteX51590" fmla="*/ 10608056 w 12184637"/>
              <a:gd name="connsiteY51590" fmla="*/ 1124815 h 4608812"/>
              <a:gd name="connsiteX51591" fmla="*/ 10604228 w 12184637"/>
              <a:gd name="connsiteY51591" fmla="*/ 1131736 h 4608812"/>
              <a:gd name="connsiteX51592" fmla="*/ 10617038 w 12184637"/>
              <a:gd name="connsiteY51592" fmla="*/ 1176278 h 4608812"/>
              <a:gd name="connsiteX51593" fmla="*/ 10622414 w 12184637"/>
              <a:gd name="connsiteY51593" fmla="*/ 1180327 h 4608812"/>
              <a:gd name="connsiteX51594" fmla="*/ 10623959 w 12184637"/>
              <a:gd name="connsiteY51594" fmla="*/ 1180106 h 4608812"/>
              <a:gd name="connsiteX51595" fmla="*/ 10625726 w 12184637"/>
              <a:gd name="connsiteY51595" fmla="*/ 1225532 h 4608812"/>
              <a:gd name="connsiteX51596" fmla="*/ 10628009 w 12184637"/>
              <a:gd name="connsiteY51596" fmla="*/ 1175026 h 4608812"/>
              <a:gd name="connsiteX51597" fmla="*/ 10622707 w 12184637"/>
              <a:gd name="connsiteY51597" fmla="*/ 1169210 h 4608812"/>
              <a:gd name="connsiteX51598" fmla="*/ 10616892 w 12184637"/>
              <a:gd name="connsiteY51598" fmla="*/ 1174511 h 4608812"/>
              <a:gd name="connsiteX51599" fmla="*/ 10614609 w 12184637"/>
              <a:gd name="connsiteY51599" fmla="*/ 1225016 h 4608812"/>
              <a:gd name="connsiteX51600" fmla="*/ 10619910 w 12184637"/>
              <a:gd name="connsiteY51600" fmla="*/ 1230833 h 4608812"/>
              <a:gd name="connsiteX51601" fmla="*/ 10620205 w 12184637"/>
              <a:gd name="connsiteY51601" fmla="*/ 1230833 h 4608812"/>
              <a:gd name="connsiteX51602" fmla="*/ 10625726 w 12184637"/>
              <a:gd name="connsiteY51602" fmla="*/ 1225532 h 4608812"/>
              <a:gd name="connsiteX51603" fmla="*/ 10595394 w 12184637"/>
              <a:gd name="connsiteY51603" fmla="*/ 1289805 h 4608812"/>
              <a:gd name="connsiteX51604" fmla="*/ 10625138 w 12184637"/>
              <a:gd name="connsiteY51604" fmla="*/ 1227740 h 4608812"/>
              <a:gd name="connsiteX51605" fmla="*/ 10622487 w 12184637"/>
              <a:gd name="connsiteY51605" fmla="*/ 1220305 h 4608812"/>
              <a:gd name="connsiteX51606" fmla="*/ 10615051 w 12184637"/>
              <a:gd name="connsiteY51606" fmla="*/ 1222955 h 4608812"/>
              <a:gd name="connsiteX51607" fmla="*/ 10585307 w 12184637"/>
              <a:gd name="connsiteY51607" fmla="*/ 1285019 h 4608812"/>
              <a:gd name="connsiteX51608" fmla="*/ 10587958 w 12184637"/>
              <a:gd name="connsiteY51608" fmla="*/ 1292455 h 4608812"/>
              <a:gd name="connsiteX51609" fmla="*/ 10590387 w 12184637"/>
              <a:gd name="connsiteY51609" fmla="*/ 1292971 h 4608812"/>
              <a:gd name="connsiteX51610" fmla="*/ 10595394 w 12184637"/>
              <a:gd name="connsiteY51610" fmla="*/ 1289805 h 4608812"/>
              <a:gd name="connsiteX51611" fmla="*/ 10550705 w 12184637"/>
              <a:gd name="connsiteY51611" fmla="*/ 1363502 h 4608812"/>
              <a:gd name="connsiteX51612" fmla="*/ 10595099 w 12184637"/>
              <a:gd name="connsiteY51612" fmla="*/ 1290247 h 4608812"/>
              <a:gd name="connsiteX51613" fmla="*/ 10593258 w 12184637"/>
              <a:gd name="connsiteY51613" fmla="*/ 1282590 h 4608812"/>
              <a:gd name="connsiteX51614" fmla="*/ 10585602 w 12184637"/>
              <a:gd name="connsiteY51614" fmla="*/ 1284430 h 4608812"/>
              <a:gd name="connsiteX51615" fmla="*/ 10541207 w 12184637"/>
              <a:gd name="connsiteY51615" fmla="*/ 1357685 h 4608812"/>
              <a:gd name="connsiteX51616" fmla="*/ 10543048 w 12184637"/>
              <a:gd name="connsiteY51616" fmla="*/ 1365342 h 4608812"/>
              <a:gd name="connsiteX51617" fmla="*/ 10545993 w 12184637"/>
              <a:gd name="connsiteY51617" fmla="*/ 1366152 h 4608812"/>
              <a:gd name="connsiteX51618" fmla="*/ 10550705 w 12184637"/>
              <a:gd name="connsiteY51618" fmla="*/ 1363502 h 4608812"/>
              <a:gd name="connsiteX51619" fmla="*/ 10504469 w 12184637"/>
              <a:gd name="connsiteY51619" fmla="*/ 1447432 h 4608812"/>
              <a:gd name="connsiteX51620" fmla="*/ 10550851 w 12184637"/>
              <a:gd name="connsiteY51620" fmla="*/ 1363354 h 4608812"/>
              <a:gd name="connsiteX51621" fmla="*/ 10548643 w 12184637"/>
              <a:gd name="connsiteY51621" fmla="*/ 1355771 h 4608812"/>
              <a:gd name="connsiteX51622" fmla="*/ 10541060 w 12184637"/>
              <a:gd name="connsiteY51622" fmla="*/ 1357980 h 4608812"/>
              <a:gd name="connsiteX51623" fmla="*/ 10494677 w 12184637"/>
              <a:gd name="connsiteY51623" fmla="*/ 1442058 h 4608812"/>
              <a:gd name="connsiteX51624" fmla="*/ 10496886 w 12184637"/>
              <a:gd name="connsiteY51624" fmla="*/ 1449641 h 4608812"/>
              <a:gd name="connsiteX51625" fmla="*/ 10499610 w 12184637"/>
              <a:gd name="connsiteY51625" fmla="*/ 1450303 h 4608812"/>
              <a:gd name="connsiteX51626" fmla="*/ 10504469 w 12184637"/>
              <a:gd name="connsiteY51626" fmla="*/ 1447432 h 4608812"/>
              <a:gd name="connsiteX51627" fmla="*/ 10459338 w 12184637"/>
              <a:gd name="connsiteY51627" fmla="*/ 1537400 h 4608812"/>
              <a:gd name="connsiteX51628" fmla="*/ 10504543 w 12184637"/>
              <a:gd name="connsiteY51628" fmla="*/ 1447211 h 4608812"/>
              <a:gd name="connsiteX51629" fmla="*/ 10502039 w 12184637"/>
              <a:gd name="connsiteY51629" fmla="*/ 1439702 h 4608812"/>
              <a:gd name="connsiteX51630" fmla="*/ 10494530 w 12184637"/>
              <a:gd name="connsiteY51630" fmla="*/ 1442205 h 4608812"/>
              <a:gd name="connsiteX51631" fmla="*/ 10449325 w 12184637"/>
              <a:gd name="connsiteY51631" fmla="*/ 1532393 h 4608812"/>
              <a:gd name="connsiteX51632" fmla="*/ 10451828 w 12184637"/>
              <a:gd name="connsiteY51632" fmla="*/ 1539903 h 4608812"/>
              <a:gd name="connsiteX51633" fmla="*/ 10454405 w 12184637"/>
              <a:gd name="connsiteY51633" fmla="*/ 1540492 h 4608812"/>
              <a:gd name="connsiteX51634" fmla="*/ 10459338 w 12184637"/>
              <a:gd name="connsiteY51634" fmla="*/ 1537400 h 4608812"/>
              <a:gd name="connsiteX51635" fmla="*/ 10418477 w 12184637"/>
              <a:gd name="connsiteY51635" fmla="*/ 1629061 h 4608812"/>
              <a:gd name="connsiteX51636" fmla="*/ 10459485 w 12184637"/>
              <a:gd name="connsiteY51636" fmla="*/ 1537179 h 4608812"/>
              <a:gd name="connsiteX51637" fmla="*/ 10456688 w 12184637"/>
              <a:gd name="connsiteY51637" fmla="*/ 1529816 h 4608812"/>
              <a:gd name="connsiteX51638" fmla="*/ 10449325 w 12184637"/>
              <a:gd name="connsiteY51638" fmla="*/ 1532614 h 4608812"/>
              <a:gd name="connsiteX51639" fmla="*/ 10408317 w 12184637"/>
              <a:gd name="connsiteY51639" fmla="*/ 1624496 h 4608812"/>
              <a:gd name="connsiteX51640" fmla="*/ 10411114 w 12184637"/>
              <a:gd name="connsiteY51640" fmla="*/ 1631858 h 4608812"/>
              <a:gd name="connsiteX51641" fmla="*/ 10413397 w 12184637"/>
              <a:gd name="connsiteY51641" fmla="*/ 1632374 h 4608812"/>
              <a:gd name="connsiteX51642" fmla="*/ 10418477 w 12184637"/>
              <a:gd name="connsiteY51642" fmla="*/ 1629061 h 4608812"/>
              <a:gd name="connsiteX51643" fmla="*/ 10384316 w 12184637"/>
              <a:gd name="connsiteY51643" fmla="*/ 1716451 h 4608812"/>
              <a:gd name="connsiteX51644" fmla="*/ 10418550 w 12184637"/>
              <a:gd name="connsiteY51644" fmla="*/ 1628766 h 4608812"/>
              <a:gd name="connsiteX51645" fmla="*/ 10415385 w 12184637"/>
              <a:gd name="connsiteY51645" fmla="*/ 1621551 h 4608812"/>
              <a:gd name="connsiteX51646" fmla="*/ 10408169 w 12184637"/>
              <a:gd name="connsiteY51646" fmla="*/ 1624717 h 4608812"/>
              <a:gd name="connsiteX51647" fmla="*/ 10373935 w 12184637"/>
              <a:gd name="connsiteY51647" fmla="*/ 1712402 h 4608812"/>
              <a:gd name="connsiteX51648" fmla="*/ 10377101 w 12184637"/>
              <a:gd name="connsiteY51648" fmla="*/ 1719617 h 4608812"/>
              <a:gd name="connsiteX51649" fmla="*/ 10379162 w 12184637"/>
              <a:gd name="connsiteY51649" fmla="*/ 1719985 h 4608812"/>
              <a:gd name="connsiteX51650" fmla="*/ 10384316 w 12184637"/>
              <a:gd name="connsiteY51650" fmla="*/ 1716451 h 4608812"/>
              <a:gd name="connsiteX51651" fmla="*/ 10359357 w 12184637"/>
              <a:gd name="connsiteY51651" fmla="*/ 1793903 h 4608812"/>
              <a:gd name="connsiteX51652" fmla="*/ 10384389 w 12184637"/>
              <a:gd name="connsiteY51652" fmla="*/ 1716157 h 4608812"/>
              <a:gd name="connsiteX51653" fmla="*/ 10380782 w 12184637"/>
              <a:gd name="connsiteY51653" fmla="*/ 1709162 h 4608812"/>
              <a:gd name="connsiteX51654" fmla="*/ 10373788 w 12184637"/>
              <a:gd name="connsiteY51654" fmla="*/ 1712770 h 4608812"/>
              <a:gd name="connsiteX51655" fmla="*/ 10348756 w 12184637"/>
              <a:gd name="connsiteY51655" fmla="*/ 1790516 h 4608812"/>
              <a:gd name="connsiteX51656" fmla="*/ 10352363 w 12184637"/>
              <a:gd name="connsiteY51656" fmla="*/ 1797510 h 4608812"/>
              <a:gd name="connsiteX51657" fmla="*/ 10354130 w 12184637"/>
              <a:gd name="connsiteY51657" fmla="*/ 1797805 h 4608812"/>
              <a:gd name="connsiteX51658" fmla="*/ 10359357 w 12184637"/>
              <a:gd name="connsiteY51658" fmla="*/ 1793903 h 4608812"/>
              <a:gd name="connsiteX51659" fmla="*/ 10332485 w 12184637"/>
              <a:gd name="connsiteY51659" fmla="*/ 1857366 h 4608812"/>
              <a:gd name="connsiteX51660" fmla="*/ 10359211 w 12184637"/>
              <a:gd name="connsiteY51660" fmla="*/ 1794418 h 4608812"/>
              <a:gd name="connsiteX51661" fmla="*/ 10356266 w 12184637"/>
              <a:gd name="connsiteY51661" fmla="*/ 1787130 h 4608812"/>
              <a:gd name="connsiteX51662" fmla="*/ 10348977 w 12184637"/>
              <a:gd name="connsiteY51662" fmla="*/ 1790074 h 4608812"/>
              <a:gd name="connsiteX51663" fmla="*/ 10322252 w 12184637"/>
              <a:gd name="connsiteY51663" fmla="*/ 1853022 h 4608812"/>
              <a:gd name="connsiteX51664" fmla="*/ 10325197 w 12184637"/>
              <a:gd name="connsiteY51664" fmla="*/ 1860311 h 4608812"/>
              <a:gd name="connsiteX51665" fmla="*/ 10327405 w 12184637"/>
              <a:gd name="connsiteY51665" fmla="*/ 1860753 h 4608812"/>
              <a:gd name="connsiteX51666" fmla="*/ 10332485 w 12184637"/>
              <a:gd name="connsiteY51666" fmla="*/ 1857366 h 4608812"/>
              <a:gd name="connsiteX51667" fmla="*/ 10292360 w 12184637"/>
              <a:gd name="connsiteY51667" fmla="*/ 1902276 h 4608812"/>
              <a:gd name="connsiteX51668" fmla="*/ 10331528 w 12184637"/>
              <a:gd name="connsiteY51668" fmla="*/ 1858912 h 4608812"/>
              <a:gd name="connsiteX51669" fmla="*/ 10331160 w 12184637"/>
              <a:gd name="connsiteY51669" fmla="*/ 1851034 h 4608812"/>
              <a:gd name="connsiteX51670" fmla="*/ 10323283 w 12184637"/>
              <a:gd name="connsiteY51670" fmla="*/ 1851403 h 4608812"/>
              <a:gd name="connsiteX51671" fmla="*/ 10284114 w 12184637"/>
              <a:gd name="connsiteY51671" fmla="*/ 1894766 h 4608812"/>
              <a:gd name="connsiteX51672" fmla="*/ 10284483 w 12184637"/>
              <a:gd name="connsiteY51672" fmla="*/ 1902644 h 4608812"/>
              <a:gd name="connsiteX51673" fmla="*/ 10288238 w 12184637"/>
              <a:gd name="connsiteY51673" fmla="*/ 1904117 h 4608812"/>
              <a:gd name="connsiteX51674" fmla="*/ 10292360 w 12184637"/>
              <a:gd name="connsiteY51674" fmla="*/ 1902276 h 4608812"/>
              <a:gd name="connsiteX51675" fmla="*/ 10240677 w 12184637"/>
              <a:gd name="connsiteY51675" fmla="*/ 1944389 h 4608812"/>
              <a:gd name="connsiteX51676" fmla="*/ 10291698 w 12184637"/>
              <a:gd name="connsiteY51676" fmla="*/ 1902792 h 4608812"/>
              <a:gd name="connsiteX51677" fmla="*/ 10292508 w 12184637"/>
              <a:gd name="connsiteY51677" fmla="*/ 1894988 h 4608812"/>
              <a:gd name="connsiteX51678" fmla="*/ 10284704 w 12184637"/>
              <a:gd name="connsiteY51678" fmla="*/ 1894178 h 4608812"/>
              <a:gd name="connsiteX51679" fmla="*/ 10233683 w 12184637"/>
              <a:gd name="connsiteY51679" fmla="*/ 1935775 h 4608812"/>
              <a:gd name="connsiteX51680" fmla="*/ 10232873 w 12184637"/>
              <a:gd name="connsiteY51680" fmla="*/ 1943579 h 4608812"/>
              <a:gd name="connsiteX51681" fmla="*/ 10237217 w 12184637"/>
              <a:gd name="connsiteY51681" fmla="*/ 1945640 h 4608812"/>
              <a:gd name="connsiteX51682" fmla="*/ 10240677 w 12184637"/>
              <a:gd name="connsiteY51682" fmla="*/ 1944389 h 4608812"/>
              <a:gd name="connsiteX51683" fmla="*/ 10178613 w 12184637"/>
              <a:gd name="connsiteY51683" fmla="*/ 2001594 h 4608812"/>
              <a:gd name="connsiteX51684" fmla="*/ 10240971 w 12184637"/>
              <a:gd name="connsiteY51684" fmla="*/ 1944168 h 4608812"/>
              <a:gd name="connsiteX51685" fmla="*/ 10241266 w 12184637"/>
              <a:gd name="connsiteY51685" fmla="*/ 1936290 h 4608812"/>
              <a:gd name="connsiteX51686" fmla="*/ 10233388 w 12184637"/>
              <a:gd name="connsiteY51686" fmla="*/ 1935996 h 4608812"/>
              <a:gd name="connsiteX51687" fmla="*/ 10171029 w 12184637"/>
              <a:gd name="connsiteY51687" fmla="*/ 1993422 h 4608812"/>
              <a:gd name="connsiteX51688" fmla="*/ 10170735 w 12184637"/>
              <a:gd name="connsiteY51688" fmla="*/ 2001299 h 4608812"/>
              <a:gd name="connsiteX51689" fmla="*/ 10174858 w 12184637"/>
              <a:gd name="connsiteY51689" fmla="*/ 2003066 h 4608812"/>
              <a:gd name="connsiteX51690" fmla="*/ 10178613 w 12184637"/>
              <a:gd name="connsiteY51690" fmla="*/ 2001594 h 4608812"/>
              <a:gd name="connsiteX51691" fmla="*/ 10107051 w 12184637"/>
              <a:gd name="connsiteY51691" fmla="*/ 2100175 h 4608812"/>
              <a:gd name="connsiteX51692" fmla="*/ 10179349 w 12184637"/>
              <a:gd name="connsiteY51692" fmla="*/ 2000858 h 4608812"/>
              <a:gd name="connsiteX51693" fmla="*/ 10178097 w 12184637"/>
              <a:gd name="connsiteY51693" fmla="*/ 1993054 h 4608812"/>
              <a:gd name="connsiteX51694" fmla="*/ 10170293 w 12184637"/>
              <a:gd name="connsiteY51694" fmla="*/ 1994305 h 4608812"/>
              <a:gd name="connsiteX51695" fmla="*/ 10097995 w 12184637"/>
              <a:gd name="connsiteY51695" fmla="*/ 2093623 h 4608812"/>
              <a:gd name="connsiteX51696" fmla="*/ 10099247 w 12184637"/>
              <a:gd name="connsiteY51696" fmla="*/ 2101427 h 4608812"/>
              <a:gd name="connsiteX51697" fmla="*/ 10102559 w 12184637"/>
              <a:gd name="connsiteY51697" fmla="*/ 2102458 h 4608812"/>
              <a:gd name="connsiteX51698" fmla="*/ 10107051 w 12184637"/>
              <a:gd name="connsiteY51698" fmla="*/ 2100175 h 4608812"/>
              <a:gd name="connsiteX51699" fmla="*/ 10026875 w 12184637"/>
              <a:gd name="connsiteY51699" fmla="*/ 2265828 h 4608812"/>
              <a:gd name="connsiteX51700" fmla="*/ 10107566 w 12184637"/>
              <a:gd name="connsiteY51700" fmla="*/ 2099292 h 4608812"/>
              <a:gd name="connsiteX51701" fmla="*/ 10104990 w 12184637"/>
              <a:gd name="connsiteY51701" fmla="*/ 2091856 h 4608812"/>
              <a:gd name="connsiteX51702" fmla="*/ 10097554 w 12184637"/>
              <a:gd name="connsiteY51702" fmla="*/ 2094433 h 4608812"/>
              <a:gd name="connsiteX51703" fmla="*/ 10016863 w 12184637"/>
              <a:gd name="connsiteY51703" fmla="*/ 2260968 h 4608812"/>
              <a:gd name="connsiteX51704" fmla="*/ 10019439 w 12184637"/>
              <a:gd name="connsiteY51704" fmla="*/ 2268404 h 4608812"/>
              <a:gd name="connsiteX51705" fmla="*/ 10021942 w 12184637"/>
              <a:gd name="connsiteY51705" fmla="*/ 2268993 h 4608812"/>
              <a:gd name="connsiteX51706" fmla="*/ 10026875 w 12184637"/>
              <a:gd name="connsiteY51706" fmla="*/ 2265828 h 4608812"/>
              <a:gd name="connsiteX51707" fmla="*/ 9941840 w 12184637"/>
              <a:gd name="connsiteY51707" fmla="*/ 2465788 h 4608812"/>
              <a:gd name="connsiteX51708" fmla="*/ 10027023 w 12184637"/>
              <a:gd name="connsiteY51708" fmla="*/ 2265607 h 4608812"/>
              <a:gd name="connsiteX51709" fmla="*/ 10024078 w 12184637"/>
              <a:gd name="connsiteY51709" fmla="*/ 2258318 h 4608812"/>
              <a:gd name="connsiteX51710" fmla="*/ 10016789 w 12184637"/>
              <a:gd name="connsiteY51710" fmla="*/ 2261263 h 4608812"/>
              <a:gd name="connsiteX51711" fmla="*/ 9931607 w 12184637"/>
              <a:gd name="connsiteY51711" fmla="*/ 2461444 h 4608812"/>
              <a:gd name="connsiteX51712" fmla="*/ 9934552 w 12184637"/>
              <a:gd name="connsiteY51712" fmla="*/ 2468733 h 4608812"/>
              <a:gd name="connsiteX51713" fmla="*/ 9936761 w 12184637"/>
              <a:gd name="connsiteY51713" fmla="*/ 2469175 h 4608812"/>
              <a:gd name="connsiteX51714" fmla="*/ 9941840 w 12184637"/>
              <a:gd name="connsiteY51714" fmla="*/ 2465788 h 4608812"/>
              <a:gd name="connsiteX51715" fmla="*/ 9856069 w 12184637"/>
              <a:gd name="connsiteY51715" fmla="*/ 2667221 h 4608812"/>
              <a:gd name="connsiteX51716" fmla="*/ 9941767 w 12184637"/>
              <a:gd name="connsiteY51716" fmla="*/ 2465788 h 4608812"/>
              <a:gd name="connsiteX51717" fmla="*/ 9938822 w 12184637"/>
              <a:gd name="connsiteY51717" fmla="*/ 2458499 h 4608812"/>
              <a:gd name="connsiteX51718" fmla="*/ 9931533 w 12184637"/>
              <a:gd name="connsiteY51718" fmla="*/ 2461444 h 4608812"/>
              <a:gd name="connsiteX51719" fmla="*/ 9845835 w 12184637"/>
              <a:gd name="connsiteY51719" fmla="*/ 2662877 h 4608812"/>
              <a:gd name="connsiteX51720" fmla="*/ 9848781 w 12184637"/>
              <a:gd name="connsiteY51720" fmla="*/ 2670166 h 4608812"/>
              <a:gd name="connsiteX51721" fmla="*/ 9850990 w 12184637"/>
              <a:gd name="connsiteY51721" fmla="*/ 2670608 h 4608812"/>
              <a:gd name="connsiteX51722" fmla="*/ 9856069 w 12184637"/>
              <a:gd name="connsiteY51722" fmla="*/ 2667221 h 4608812"/>
              <a:gd name="connsiteX51723" fmla="*/ 9773759 w 12184637"/>
              <a:gd name="connsiteY51723" fmla="*/ 2856801 h 4608812"/>
              <a:gd name="connsiteX51724" fmla="*/ 9856069 w 12184637"/>
              <a:gd name="connsiteY51724" fmla="*/ 2667295 h 4608812"/>
              <a:gd name="connsiteX51725" fmla="*/ 9853198 w 12184637"/>
              <a:gd name="connsiteY51725" fmla="*/ 2659933 h 4608812"/>
              <a:gd name="connsiteX51726" fmla="*/ 9845835 w 12184637"/>
              <a:gd name="connsiteY51726" fmla="*/ 2662804 h 4608812"/>
              <a:gd name="connsiteX51727" fmla="*/ 9763525 w 12184637"/>
              <a:gd name="connsiteY51727" fmla="*/ 2852310 h 4608812"/>
              <a:gd name="connsiteX51728" fmla="*/ 9766397 w 12184637"/>
              <a:gd name="connsiteY51728" fmla="*/ 2859672 h 4608812"/>
              <a:gd name="connsiteX51729" fmla="*/ 9768678 w 12184637"/>
              <a:gd name="connsiteY51729" fmla="*/ 2860114 h 4608812"/>
              <a:gd name="connsiteX51730" fmla="*/ 9773759 w 12184637"/>
              <a:gd name="connsiteY51730" fmla="*/ 2856801 h 4608812"/>
              <a:gd name="connsiteX51731" fmla="*/ 9698589 w 12184637"/>
              <a:gd name="connsiteY51731" fmla="*/ 3021864 h 4608812"/>
              <a:gd name="connsiteX51732" fmla="*/ 9773685 w 12184637"/>
              <a:gd name="connsiteY51732" fmla="*/ 2856875 h 4608812"/>
              <a:gd name="connsiteX51733" fmla="*/ 9770888 w 12184637"/>
              <a:gd name="connsiteY51733" fmla="*/ 2849512 h 4608812"/>
              <a:gd name="connsiteX51734" fmla="*/ 9763525 w 12184637"/>
              <a:gd name="connsiteY51734" fmla="*/ 2852310 h 4608812"/>
              <a:gd name="connsiteX51735" fmla="*/ 9688429 w 12184637"/>
              <a:gd name="connsiteY51735" fmla="*/ 3017299 h 4608812"/>
              <a:gd name="connsiteX51736" fmla="*/ 9691227 w 12184637"/>
              <a:gd name="connsiteY51736" fmla="*/ 3024662 h 4608812"/>
              <a:gd name="connsiteX51737" fmla="*/ 9693583 w 12184637"/>
              <a:gd name="connsiteY51737" fmla="*/ 3025177 h 4608812"/>
              <a:gd name="connsiteX51738" fmla="*/ 9698589 w 12184637"/>
              <a:gd name="connsiteY51738" fmla="*/ 3021864 h 4608812"/>
              <a:gd name="connsiteX51739" fmla="*/ 9629237 w 12184637"/>
              <a:gd name="connsiteY51739" fmla="*/ 3164178 h 4608812"/>
              <a:gd name="connsiteX51740" fmla="*/ 9698589 w 12184637"/>
              <a:gd name="connsiteY51740" fmla="*/ 3022011 h 4608812"/>
              <a:gd name="connsiteX51741" fmla="*/ 9696012 w 12184637"/>
              <a:gd name="connsiteY51741" fmla="*/ 3014575 h 4608812"/>
              <a:gd name="connsiteX51742" fmla="*/ 9688576 w 12184637"/>
              <a:gd name="connsiteY51742" fmla="*/ 3017152 h 4608812"/>
              <a:gd name="connsiteX51743" fmla="*/ 9619224 w 12184637"/>
              <a:gd name="connsiteY51743" fmla="*/ 3159319 h 4608812"/>
              <a:gd name="connsiteX51744" fmla="*/ 9621801 w 12184637"/>
              <a:gd name="connsiteY51744" fmla="*/ 3166755 h 4608812"/>
              <a:gd name="connsiteX51745" fmla="*/ 9624303 w 12184637"/>
              <a:gd name="connsiteY51745" fmla="*/ 3167344 h 4608812"/>
              <a:gd name="connsiteX51746" fmla="*/ 9629237 w 12184637"/>
              <a:gd name="connsiteY51746" fmla="*/ 3164178 h 4608812"/>
              <a:gd name="connsiteX51747" fmla="*/ 9564007 w 12184637"/>
              <a:gd name="connsiteY51747" fmla="*/ 3285362 h 4608812"/>
              <a:gd name="connsiteX51748" fmla="*/ 9629089 w 12184637"/>
              <a:gd name="connsiteY51748" fmla="*/ 3164399 h 4608812"/>
              <a:gd name="connsiteX51749" fmla="*/ 9626806 w 12184637"/>
              <a:gd name="connsiteY51749" fmla="*/ 3156815 h 4608812"/>
              <a:gd name="connsiteX51750" fmla="*/ 9619224 w 12184637"/>
              <a:gd name="connsiteY51750" fmla="*/ 3159098 h 4608812"/>
              <a:gd name="connsiteX51751" fmla="*/ 9554140 w 12184637"/>
              <a:gd name="connsiteY51751" fmla="*/ 3280061 h 4608812"/>
              <a:gd name="connsiteX51752" fmla="*/ 9556423 w 12184637"/>
              <a:gd name="connsiteY51752" fmla="*/ 3287644 h 4608812"/>
              <a:gd name="connsiteX51753" fmla="*/ 9559073 w 12184637"/>
              <a:gd name="connsiteY51753" fmla="*/ 3288307 h 4608812"/>
              <a:gd name="connsiteX51754" fmla="*/ 9564007 w 12184637"/>
              <a:gd name="connsiteY51754" fmla="*/ 3285362 h 4608812"/>
              <a:gd name="connsiteX51755" fmla="*/ 9501794 w 12184637"/>
              <a:gd name="connsiteY51755" fmla="*/ 3386888 h 4608812"/>
              <a:gd name="connsiteX51756" fmla="*/ 9563933 w 12184637"/>
              <a:gd name="connsiteY51756" fmla="*/ 3285656 h 4608812"/>
              <a:gd name="connsiteX51757" fmla="*/ 9562092 w 12184637"/>
              <a:gd name="connsiteY51757" fmla="*/ 3277999 h 4608812"/>
              <a:gd name="connsiteX51758" fmla="*/ 9554435 w 12184637"/>
              <a:gd name="connsiteY51758" fmla="*/ 3279840 h 4608812"/>
              <a:gd name="connsiteX51759" fmla="*/ 9492298 w 12184637"/>
              <a:gd name="connsiteY51759" fmla="*/ 3381072 h 4608812"/>
              <a:gd name="connsiteX51760" fmla="*/ 9494138 w 12184637"/>
              <a:gd name="connsiteY51760" fmla="*/ 3388729 h 4608812"/>
              <a:gd name="connsiteX51761" fmla="*/ 9497082 w 12184637"/>
              <a:gd name="connsiteY51761" fmla="*/ 3389539 h 4608812"/>
              <a:gd name="connsiteX51762" fmla="*/ 9501794 w 12184637"/>
              <a:gd name="connsiteY51762" fmla="*/ 3386888 h 4608812"/>
              <a:gd name="connsiteX51763" fmla="*/ 9441129 w 12184637"/>
              <a:gd name="connsiteY51763" fmla="*/ 3470156 h 4608812"/>
              <a:gd name="connsiteX51764" fmla="*/ 9501574 w 12184637"/>
              <a:gd name="connsiteY51764" fmla="*/ 3387256 h 4608812"/>
              <a:gd name="connsiteX51765" fmla="*/ 9500322 w 12184637"/>
              <a:gd name="connsiteY51765" fmla="*/ 3379452 h 4608812"/>
              <a:gd name="connsiteX51766" fmla="*/ 9492518 w 12184637"/>
              <a:gd name="connsiteY51766" fmla="*/ 3380704 h 4608812"/>
              <a:gd name="connsiteX51767" fmla="*/ 9432073 w 12184637"/>
              <a:gd name="connsiteY51767" fmla="*/ 3463603 h 4608812"/>
              <a:gd name="connsiteX51768" fmla="*/ 9433325 w 12184637"/>
              <a:gd name="connsiteY51768" fmla="*/ 3471407 h 4608812"/>
              <a:gd name="connsiteX51769" fmla="*/ 9436638 w 12184637"/>
              <a:gd name="connsiteY51769" fmla="*/ 3472438 h 4608812"/>
              <a:gd name="connsiteX51770" fmla="*/ 9441129 w 12184637"/>
              <a:gd name="connsiteY51770" fmla="*/ 3470156 h 4608812"/>
              <a:gd name="connsiteX51771" fmla="*/ 9380390 w 12184637"/>
              <a:gd name="connsiteY51771" fmla="*/ 3538110 h 4608812"/>
              <a:gd name="connsiteX51772" fmla="*/ 9440761 w 12184637"/>
              <a:gd name="connsiteY51772" fmla="*/ 3470524 h 4608812"/>
              <a:gd name="connsiteX51773" fmla="*/ 9440319 w 12184637"/>
              <a:gd name="connsiteY51773" fmla="*/ 3462646 h 4608812"/>
              <a:gd name="connsiteX51774" fmla="*/ 9432442 w 12184637"/>
              <a:gd name="connsiteY51774" fmla="*/ 3463088 h 4608812"/>
              <a:gd name="connsiteX51775" fmla="*/ 9372070 w 12184637"/>
              <a:gd name="connsiteY51775" fmla="*/ 3530600 h 4608812"/>
              <a:gd name="connsiteX51776" fmla="*/ 9372513 w 12184637"/>
              <a:gd name="connsiteY51776" fmla="*/ 3538478 h 4608812"/>
              <a:gd name="connsiteX51777" fmla="*/ 9376267 w 12184637"/>
              <a:gd name="connsiteY51777" fmla="*/ 3539877 h 4608812"/>
              <a:gd name="connsiteX51778" fmla="*/ 9380390 w 12184637"/>
              <a:gd name="connsiteY51778" fmla="*/ 3538110 h 4608812"/>
              <a:gd name="connsiteX51779" fmla="*/ 9317958 w 12184637"/>
              <a:gd name="connsiteY51779" fmla="*/ 3593769 h 4608812"/>
              <a:gd name="connsiteX51780" fmla="*/ 9379949 w 12184637"/>
              <a:gd name="connsiteY51780" fmla="*/ 3538552 h 4608812"/>
              <a:gd name="connsiteX51781" fmla="*/ 9380390 w 12184637"/>
              <a:gd name="connsiteY51781" fmla="*/ 3530674 h 4608812"/>
              <a:gd name="connsiteX51782" fmla="*/ 9372513 w 12184637"/>
              <a:gd name="connsiteY51782" fmla="*/ 3530232 h 4608812"/>
              <a:gd name="connsiteX51783" fmla="*/ 9310521 w 12184637"/>
              <a:gd name="connsiteY51783" fmla="*/ 3585450 h 4608812"/>
              <a:gd name="connsiteX51784" fmla="*/ 9310080 w 12184637"/>
              <a:gd name="connsiteY51784" fmla="*/ 3593327 h 4608812"/>
              <a:gd name="connsiteX51785" fmla="*/ 9314276 w 12184637"/>
              <a:gd name="connsiteY51785" fmla="*/ 3595168 h 4608812"/>
              <a:gd name="connsiteX51786" fmla="*/ 9317958 w 12184637"/>
              <a:gd name="connsiteY51786" fmla="*/ 3593769 h 4608812"/>
              <a:gd name="connsiteX51787" fmla="*/ 9252359 w 12184637"/>
              <a:gd name="connsiteY51787" fmla="*/ 3640078 h 4608812"/>
              <a:gd name="connsiteX51788" fmla="*/ 9317443 w 12184637"/>
              <a:gd name="connsiteY51788" fmla="*/ 3594137 h 4608812"/>
              <a:gd name="connsiteX51789" fmla="*/ 9318767 w 12184637"/>
              <a:gd name="connsiteY51789" fmla="*/ 3586333 h 4608812"/>
              <a:gd name="connsiteX51790" fmla="*/ 9310964 w 12184637"/>
              <a:gd name="connsiteY51790" fmla="*/ 3585008 h 4608812"/>
              <a:gd name="connsiteX51791" fmla="*/ 9245880 w 12184637"/>
              <a:gd name="connsiteY51791" fmla="*/ 3630949 h 4608812"/>
              <a:gd name="connsiteX51792" fmla="*/ 9244555 w 12184637"/>
              <a:gd name="connsiteY51792" fmla="*/ 3638753 h 4608812"/>
              <a:gd name="connsiteX51793" fmla="*/ 9249120 w 12184637"/>
              <a:gd name="connsiteY51793" fmla="*/ 3641109 h 4608812"/>
              <a:gd name="connsiteX51794" fmla="*/ 9252359 w 12184637"/>
              <a:gd name="connsiteY51794" fmla="*/ 3640078 h 4608812"/>
              <a:gd name="connsiteX51795" fmla="*/ 11151911 w 12184637"/>
              <a:gd name="connsiteY51795" fmla="*/ 214170 h 4608812"/>
              <a:gd name="connsiteX51796" fmla="*/ 11175397 w 12184637"/>
              <a:gd name="connsiteY51796" fmla="*/ 184868 h 4608812"/>
              <a:gd name="connsiteX51797" fmla="*/ 11174514 w 12184637"/>
              <a:gd name="connsiteY51797" fmla="*/ 177064 h 4608812"/>
              <a:gd name="connsiteX51798" fmla="*/ 11166709 w 12184637"/>
              <a:gd name="connsiteY51798" fmla="*/ 177947 h 4608812"/>
              <a:gd name="connsiteX51799" fmla="*/ 11143224 w 12184637"/>
              <a:gd name="connsiteY51799" fmla="*/ 207249 h 4608812"/>
              <a:gd name="connsiteX51800" fmla="*/ 11144107 w 12184637"/>
              <a:gd name="connsiteY51800" fmla="*/ 215053 h 4608812"/>
              <a:gd name="connsiteX51801" fmla="*/ 11147641 w 12184637"/>
              <a:gd name="connsiteY51801" fmla="*/ 216305 h 4608812"/>
              <a:gd name="connsiteX51802" fmla="*/ 11151911 w 12184637"/>
              <a:gd name="connsiteY51802" fmla="*/ 214170 h 4608812"/>
              <a:gd name="connsiteX51803" fmla="*/ 11140058 w 12184637"/>
              <a:gd name="connsiteY51803" fmla="*/ 226833 h 4608812"/>
              <a:gd name="connsiteX51804" fmla="*/ 11151617 w 12184637"/>
              <a:gd name="connsiteY51804" fmla="*/ 214538 h 4608812"/>
              <a:gd name="connsiteX51805" fmla="*/ 11151396 w 12184637"/>
              <a:gd name="connsiteY51805" fmla="*/ 206660 h 4608812"/>
              <a:gd name="connsiteX51806" fmla="*/ 11143518 w 12184637"/>
              <a:gd name="connsiteY51806" fmla="*/ 206881 h 4608812"/>
              <a:gd name="connsiteX51807" fmla="*/ 11131959 w 12184637"/>
              <a:gd name="connsiteY51807" fmla="*/ 219176 h 4608812"/>
              <a:gd name="connsiteX51808" fmla="*/ 11132180 w 12184637"/>
              <a:gd name="connsiteY51808" fmla="*/ 227054 h 4608812"/>
              <a:gd name="connsiteX51809" fmla="*/ 11136009 w 12184637"/>
              <a:gd name="connsiteY51809" fmla="*/ 228600 h 4608812"/>
              <a:gd name="connsiteX51810" fmla="*/ 11140058 w 12184637"/>
              <a:gd name="connsiteY51810" fmla="*/ 226833 h 4608812"/>
              <a:gd name="connsiteX51811" fmla="*/ 11115909 w 12184637"/>
              <a:gd name="connsiteY51811" fmla="*/ 252601 h 4608812"/>
              <a:gd name="connsiteX51812" fmla="*/ 11140058 w 12184637"/>
              <a:gd name="connsiteY51812" fmla="*/ 226759 h 4608812"/>
              <a:gd name="connsiteX51813" fmla="*/ 11139763 w 12184637"/>
              <a:gd name="connsiteY51813" fmla="*/ 218882 h 4608812"/>
              <a:gd name="connsiteX51814" fmla="*/ 11131886 w 12184637"/>
              <a:gd name="connsiteY51814" fmla="*/ 219176 h 4608812"/>
              <a:gd name="connsiteX51815" fmla="*/ 11107737 w 12184637"/>
              <a:gd name="connsiteY51815" fmla="*/ 245018 h 4608812"/>
              <a:gd name="connsiteX51816" fmla="*/ 11108032 w 12184637"/>
              <a:gd name="connsiteY51816" fmla="*/ 252896 h 4608812"/>
              <a:gd name="connsiteX51817" fmla="*/ 11111860 w 12184637"/>
              <a:gd name="connsiteY51817" fmla="*/ 254368 h 4608812"/>
              <a:gd name="connsiteX51818" fmla="*/ 11115909 w 12184637"/>
              <a:gd name="connsiteY51818" fmla="*/ 252601 h 4608812"/>
              <a:gd name="connsiteX51819" fmla="*/ 11094412 w 12184637"/>
              <a:gd name="connsiteY51819" fmla="*/ 283523 h 4608812"/>
              <a:gd name="connsiteX51820" fmla="*/ 11116351 w 12184637"/>
              <a:gd name="connsiteY51820" fmla="*/ 252012 h 4608812"/>
              <a:gd name="connsiteX51821" fmla="*/ 11114952 w 12184637"/>
              <a:gd name="connsiteY51821" fmla="*/ 244282 h 4608812"/>
              <a:gd name="connsiteX51822" fmla="*/ 11107222 w 12184637"/>
              <a:gd name="connsiteY51822" fmla="*/ 245681 h 4608812"/>
              <a:gd name="connsiteX51823" fmla="*/ 11085283 w 12184637"/>
              <a:gd name="connsiteY51823" fmla="*/ 277191 h 4608812"/>
              <a:gd name="connsiteX51824" fmla="*/ 11086681 w 12184637"/>
              <a:gd name="connsiteY51824" fmla="*/ 284922 h 4608812"/>
              <a:gd name="connsiteX51825" fmla="*/ 11089921 w 12184637"/>
              <a:gd name="connsiteY51825" fmla="*/ 285953 h 4608812"/>
              <a:gd name="connsiteX51826" fmla="*/ 11094412 w 12184637"/>
              <a:gd name="connsiteY51826" fmla="*/ 283523 h 4608812"/>
              <a:gd name="connsiteX51827" fmla="*/ 11085503 w 12184637"/>
              <a:gd name="connsiteY51827" fmla="*/ 296407 h 4608812"/>
              <a:gd name="connsiteX51828" fmla="*/ 11094412 w 12184637"/>
              <a:gd name="connsiteY51828" fmla="*/ 283523 h 4608812"/>
              <a:gd name="connsiteX51829" fmla="*/ 11093012 w 12184637"/>
              <a:gd name="connsiteY51829" fmla="*/ 275792 h 4608812"/>
              <a:gd name="connsiteX51830" fmla="*/ 11085283 w 12184637"/>
              <a:gd name="connsiteY51830" fmla="*/ 277191 h 4608812"/>
              <a:gd name="connsiteX51831" fmla="*/ 11076373 w 12184637"/>
              <a:gd name="connsiteY51831" fmla="*/ 290075 h 4608812"/>
              <a:gd name="connsiteX51832" fmla="*/ 11077773 w 12184637"/>
              <a:gd name="connsiteY51832" fmla="*/ 297806 h 4608812"/>
              <a:gd name="connsiteX51833" fmla="*/ 11081012 w 12184637"/>
              <a:gd name="connsiteY51833" fmla="*/ 298763 h 4608812"/>
              <a:gd name="connsiteX51834" fmla="*/ 11085503 w 12184637"/>
              <a:gd name="connsiteY51834" fmla="*/ 296407 h 4608812"/>
              <a:gd name="connsiteX51835" fmla="*/ 11038090 w 12184637"/>
              <a:gd name="connsiteY51835" fmla="*/ 368484 h 4608812"/>
              <a:gd name="connsiteX51836" fmla="*/ 11085576 w 12184637"/>
              <a:gd name="connsiteY51836" fmla="*/ 296333 h 4608812"/>
              <a:gd name="connsiteX51837" fmla="*/ 11083957 w 12184637"/>
              <a:gd name="connsiteY51837" fmla="*/ 288603 h 4608812"/>
              <a:gd name="connsiteX51838" fmla="*/ 11076226 w 12184637"/>
              <a:gd name="connsiteY51838" fmla="*/ 290223 h 4608812"/>
              <a:gd name="connsiteX51839" fmla="*/ 11028740 w 12184637"/>
              <a:gd name="connsiteY51839" fmla="*/ 362373 h 4608812"/>
              <a:gd name="connsiteX51840" fmla="*/ 11030359 w 12184637"/>
              <a:gd name="connsiteY51840" fmla="*/ 370104 h 4608812"/>
              <a:gd name="connsiteX51841" fmla="*/ 11033451 w 12184637"/>
              <a:gd name="connsiteY51841" fmla="*/ 370987 h 4608812"/>
              <a:gd name="connsiteX51842" fmla="*/ 11038090 w 12184637"/>
              <a:gd name="connsiteY51842" fmla="*/ 368484 h 4608812"/>
              <a:gd name="connsiteX51843" fmla="*/ 11036912 w 12184637"/>
              <a:gd name="connsiteY51843" fmla="*/ 403602 h 4608812"/>
              <a:gd name="connsiteX51844" fmla="*/ 11038973 w 12184637"/>
              <a:gd name="connsiteY51844" fmla="*/ 365686 h 4608812"/>
              <a:gd name="connsiteX51845" fmla="*/ 11033673 w 12184637"/>
              <a:gd name="connsiteY51845" fmla="*/ 359797 h 4608812"/>
              <a:gd name="connsiteX51846" fmla="*/ 11027782 w 12184637"/>
              <a:gd name="connsiteY51846" fmla="*/ 365097 h 4608812"/>
              <a:gd name="connsiteX51847" fmla="*/ 11025721 w 12184637"/>
              <a:gd name="connsiteY51847" fmla="*/ 403013 h 4608812"/>
              <a:gd name="connsiteX51848" fmla="*/ 11031022 w 12184637"/>
              <a:gd name="connsiteY51848" fmla="*/ 408903 h 4608812"/>
              <a:gd name="connsiteX51849" fmla="*/ 11031390 w 12184637"/>
              <a:gd name="connsiteY51849" fmla="*/ 408903 h 4608812"/>
              <a:gd name="connsiteX51850" fmla="*/ 11036912 w 12184637"/>
              <a:gd name="connsiteY51850" fmla="*/ 403602 h 4608812"/>
              <a:gd name="connsiteX51851" fmla="*/ 11046483 w 12184637"/>
              <a:gd name="connsiteY51851" fmla="*/ 447629 h 4608812"/>
              <a:gd name="connsiteX51852" fmla="*/ 11049943 w 12184637"/>
              <a:gd name="connsiteY51852" fmla="*/ 440561 h 4608812"/>
              <a:gd name="connsiteX51853" fmla="*/ 11036618 w 12184637"/>
              <a:gd name="connsiteY51853" fmla="*/ 401541 h 4608812"/>
              <a:gd name="connsiteX51854" fmla="*/ 11029549 w 12184637"/>
              <a:gd name="connsiteY51854" fmla="*/ 398081 h 4608812"/>
              <a:gd name="connsiteX51855" fmla="*/ 11026089 w 12184637"/>
              <a:gd name="connsiteY51855" fmla="*/ 405148 h 4608812"/>
              <a:gd name="connsiteX51856" fmla="*/ 11039415 w 12184637"/>
              <a:gd name="connsiteY51856" fmla="*/ 444169 h 4608812"/>
              <a:gd name="connsiteX51857" fmla="*/ 11044716 w 12184637"/>
              <a:gd name="connsiteY51857" fmla="*/ 447924 h 4608812"/>
              <a:gd name="connsiteX51858" fmla="*/ 11046483 w 12184637"/>
              <a:gd name="connsiteY51858" fmla="*/ 447629 h 4608812"/>
              <a:gd name="connsiteX51859" fmla="*/ 11073944 w 12184637"/>
              <a:gd name="connsiteY51859" fmla="*/ 485398 h 4608812"/>
              <a:gd name="connsiteX51860" fmla="*/ 11075416 w 12184637"/>
              <a:gd name="connsiteY51860" fmla="*/ 477667 h 4608812"/>
              <a:gd name="connsiteX51861" fmla="*/ 11049281 w 12184637"/>
              <a:gd name="connsiteY51861" fmla="*/ 439236 h 4608812"/>
              <a:gd name="connsiteX51862" fmla="*/ 11041550 w 12184637"/>
              <a:gd name="connsiteY51862" fmla="*/ 437764 h 4608812"/>
              <a:gd name="connsiteX51863" fmla="*/ 11040078 w 12184637"/>
              <a:gd name="connsiteY51863" fmla="*/ 445494 h 4608812"/>
              <a:gd name="connsiteX51864" fmla="*/ 11066213 w 12184637"/>
              <a:gd name="connsiteY51864" fmla="*/ 483925 h 4608812"/>
              <a:gd name="connsiteX51865" fmla="*/ 11070852 w 12184637"/>
              <a:gd name="connsiteY51865" fmla="*/ 486355 h 4608812"/>
              <a:gd name="connsiteX51866" fmla="*/ 11073944 w 12184637"/>
              <a:gd name="connsiteY51866" fmla="*/ 485398 h 4608812"/>
              <a:gd name="connsiteX51867" fmla="*/ 11111051 w 12184637"/>
              <a:gd name="connsiteY51867" fmla="*/ 520737 h 4608812"/>
              <a:gd name="connsiteX51868" fmla="*/ 11111051 w 12184637"/>
              <a:gd name="connsiteY51868" fmla="*/ 512859 h 4608812"/>
              <a:gd name="connsiteX51869" fmla="*/ 11074754 w 12184637"/>
              <a:gd name="connsiteY51869" fmla="*/ 476857 h 4608812"/>
              <a:gd name="connsiteX51870" fmla="*/ 11066877 w 12184637"/>
              <a:gd name="connsiteY51870" fmla="*/ 476857 h 4608812"/>
              <a:gd name="connsiteX51871" fmla="*/ 11066877 w 12184637"/>
              <a:gd name="connsiteY51871" fmla="*/ 484735 h 4608812"/>
              <a:gd name="connsiteX51872" fmla="*/ 11103172 w 12184637"/>
              <a:gd name="connsiteY51872" fmla="*/ 520737 h 4608812"/>
              <a:gd name="connsiteX51873" fmla="*/ 11107148 w 12184637"/>
              <a:gd name="connsiteY51873" fmla="*/ 522357 h 4608812"/>
              <a:gd name="connsiteX51874" fmla="*/ 11111051 w 12184637"/>
              <a:gd name="connsiteY51874" fmla="*/ 520737 h 4608812"/>
              <a:gd name="connsiteX51875" fmla="*/ 11154782 w 12184637"/>
              <a:gd name="connsiteY51875" fmla="*/ 551879 h 4608812"/>
              <a:gd name="connsiteX51876" fmla="*/ 11153604 w 12184637"/>
              <a:gd name="connsiteY51876" fmla="*/ 544075 h 4608812"/>
              <a:gd name="connsiteX51877" fmla="*/ 11110314 w 12184637"/>
              <a:gd name="connsiteY51877" fmla="*/ 512270 h 4608812"/>
              <a:gd name="connsiteX51878" fmla="*/ 11102510 w 12184637"/>
              <a:gd name="connsiteY51878" fmla="*/ 513448 h 4608812"/>
              <a:gd name="connsiteX51879" fmla="*/ 11103688 w 12184637"/>
              <a:gd name="connsiteY51879" fmla="*/ 521252 h 4608812"/>
              <a:gd name="connsiteX51880" fmla="*/ 11146979 w 12184637"/>
              <a:gd name="connsiteY51880" fmla="*/ 553057 h 4608812"/>
              <a:gd name="connsiteX51881" fmla="*/ 11150291 w 12184637"/>
              <a:gd name="connsiteY51881" fmla="*/ 554162 h 4608812"/>
              <a:gd name="connsiteX51882" fmla="*/ 11154782 w 12184637"/>
              <a:gd name="connsiteY51882" fmla="*/ 551879 h 4608812"/>
              <a:gd name="connsiteX51883" fmla="*/ 11202049 w 12184637"/>
              <a:gd name="connsiteY51883" fmla="*/ 578899 h 4608812"/>
              <a:gd name="connsiteX51884" fmla="*/ 11200061 w 12184637"/>
              <a:gd name="connsiteY51884" fmla="*/ 571242 h 4608812"/>
              <a:gd name="connsiteX51885" fmla="*/ 11153163 w 12184637"/>
              <a:gd name="connsiteY51885" fmla="*/ 543781 h 4608812"/>
              <a:gd name="connsiteX51886" fmla="*/ 11145506 w 12184637"/>
              <a:gd name="connsiteY51886" fmla="*/ 545769 h 4608812"/>
              <a:gd name="connsiteX51887" fmla="*/ 11147494 w 12184637"/>
              <a:gd name="connsiteY51887" fmla="*/ 553426 h 4608812"/>
              <a:gd name="connsiteX51888" fmla="*/ 11194392 w 12184637"/>
              <a:gd name="connsiteY51888" fmla="*/ 580887 h 4608812"/>
              <a:gd name="connsiteX51889" fmla="*/ 11197263 w 12184637"/>
              <a:gd name="connsiteY51889" fmla="*/ 581623 h 4608812"/>
              <a:gd name="connsiteX51890" fmla="*/ 11202049 w 12184637"/>
              <a:gd name="connsiteY51890" fmla="*/ 578899 h 4608812"/>
              <a:gd name="connsiteX51891" fmla="*/ 11249388 w 12184637"/>
              <a:gd name="connsiteY51891" fmla="*/ 601575 h 4608812"/>
              <a:gd name="connsiteX51892" fmla="*/ 11246811 w 12184637"/>
              <a:gd name="connsiteY51892" fmla="*/ 594139 h 4608812"/>
              <a:gd name="connsiteX51893" fmla="*/ 11199619 w 12184637"/>
              <a:gd name="connsiteY51893" fmla="*/ 571095 h 4608812"/>
              <a:gd name="connsiteX51894" fmla="*/ 11192183 w 12184637"/>
              <a:gd name="connsiteY51894" fmla="*/ 573672 h 4608812"/>
              <a:gd name="connsiteX51895" fmla="*/ 11194760 w 12184637"/>
              <a:gd name="connsiteY51895" fmla="*/ 581108 h 4608812"/>
              <a:gd name="connsiteX51896" fmla="*/ 11241952 w 12184637"/>
              <a:gd name="connsiteY51896" fmla="*/ 604152 h 4608812"/>
              <a:gd name="connsiteX51897" fmla="*/ 11244456 w 12184637"/>
              <a:gd name="connsiteY51897" fmla="*/ 604741 h 4608812"/>
              <a:gd name="connsiteX51898" fmla="*/ 11249388 w 12184637"/>
              <a:gd name="connsiteY51898" fmla="*/ 601575 h 4608812"/>
              <a:gd name="connsiteX51899" fmla="*/ 11293709 w 12184637"/>
              <a:gd name="connsiteY51899" fmla="*/ 619907 h 4608812"/>
              <a:gd name="connsiteX51900" fmla="*/ 11290764 w 12184637"/>
              <a:gd name="connsiteY51900" fmla="*/ 612619 h 4608812"/>
              <a:gd name="connsiteX51901" fmla="*/ 11246590 w 12184637"/>
              <a:gd name="connsiteY51901" fmla="*/ 593992 h 4608812"/>
              <a:gd name="connsiteX51902" fmla="*/ 11239302 w 12184637"/>
              <a:gd name="connsiteY51902" fmla="*/ 596937 h 4608812"/>
              <a:gd name="connsiteX51903" fmla="*/ 11242247 w 12184637"/>
              <a:gd name="connsiteY51903" fmla="*/ 604226 h 4608812"/>
              <a:gd name="connsiteX51904" fmla="*/ 11286421 w 12184637"/>
              <a:gd name="connsiteY51904" fmla="*/ 622852 h 4608812"/>
              <a:gd name="connsiteX51905" fmla="*/ 11288630 w 12184637"/>
              <a:gd name="connsiteY51905" fmla="*/ 623294 h 4608812"/>
              <a:gd name="connsiteX51906" fmla="*/ 11293709 w 12184637"/>
              <a:gd name="connsiteY51906" fmla="*/ 619907 h 4608812"/>
              <a:gd name="connsiteX51907" fmla="*/ 11331110 w 12184637"/>
              <a:gd name="connsiteY51907" fmla="*/ 633822 h 4608812"/>
              <a:gd name="connsiteX51908" fmla="*/ 11327871 w 12184637"/>
              <a:gd name="connsiteY51908" fmla="*/ 626607 h 4608812"/>
              <a:gd name="connsiteX51909" fmla="*/ 11290618 w 12184637"/>
              <a:gd name="connsiteY51909" fmla="*/ 612471 h 4608812"/>
              <a:gd name="connsiteX51910" fmla="*/ 11283402 w 12184637"/>
              <a:gd name="connsiteY51910" fmla="*/ 615711 h 4608812"/>
              <a:gd name="connsiteX51911" fmla="*/ 11286642 w 12184637"/>
              <a:gd name="connsiteY51911" fmla="*/ 622926 h 4608812"/>
              <a:gd name="connsiteX51912" fmla="*/ 11323968 w 12184637"/>
              <a:gd name="connsiteY51912" fmla="*/ 637062 h 4608812"/>
              <a:gd name="connsiteX51913" fmla="*/ 11325956 w 12184637"/>
              <a:gd name="connsiteY51913" fmla="*/ 637430 h 4608812"/>
              <a:gd name="connsiteX51914" fmla="*/ 11331110 w 12184637"/>
              <a:gd name="connsiteY51914" fmla="*/ 633822 h 4608812"/>
              <a:gd name="connsiteX51915" fmla="*/ 11368142 w 12184637"/>
              <a:gd name="connsiteY51915" fmla="*/ 644939 h 4608812"/>
              <a:gd name="connsiteX51916" fmla="*/ 11364461 w 12184637"/>
              <a:gd name="connsiteY51916" fmla="*/ 637945 h 4608812"/>
              <a:gd name="connsiteX51917" fmla="*/ 11327502 w 12184637"/>
              <a:gd name="connsiteY51917" fmla="*/ 626533 h 4608812"/>
              <a:gd name="connsiteX51918" fmla="*/ 11320508 w 12184637"/>
              <a:gd name="connsiteY51918" fmla="*/ 630215 h 4608812"/>
              <a:gd name="connsiteX51919" fmla="*/ 11324189 w 12184637"/>
              <a:gd name="connsiteY51919" fmla="*/ 637209 h 4608812"/>
              <a:gd name="connsiteX51920" fmla="*/ 11361148 w 12184637"/>
              <a:gd name="connsiteY51920" fmla="*/ 648620 h 4608812"/>
              <a:gd name="connsiteX51921" fmla="*/ 11362842 w 12184637"/>
              <a:gd name="connsiteY51921" fmla="*/ 648841 h 4608812"/>
              <a:gd name="connsiteX51922" fmla="*/ 11368142 w 12184637"/>
              <a:gd name="connsiteY51922" fmla="*/ 644939 h 4608812"/>
              <a:gd name="connsiteX51923" fmla="*/ 11410623 w 12184637"/>
              <a:gd name="connsiteY51923" fmla="*/ 655320 h 4608812"/>
              <a:gd name="connsiteX51924" fmla="*/ 11406574 w 12184637"/>
              <a:gd name="connsiteY51924" fmla="*/ 648547 h 4608812"/>
              <a:gd name="connsiteX51925" fmla="*/ 11364167 w 12184637"/>
              <a:gd name="connsiteY51925" fmla="*/ 637871 h 4608812"/>
              <a:gd name="connsiteX51926" fmla="*/ 11357394 w 12184637"/>
              <a:gd name="connsiteY51926" fmla="*/ 641921 h 4608812"/>
              <a:gd name="connsiteX51927" fmla="*/ 11361443 w 12184637"/>
              <a:gd name="connsiteY51927" fmla="*/ 648694 h 4608812"/>
              <a:gd name="connsiteX51928" fmla="*/ 11403849 w 12184637"/>
              <a:gd name="connsiteY51928" fmla="*/ 659369 h 4608812"/>
              <a:gd name="connsiteX51929" fmla="*/ 11405249 w 12184637"/>
              <a:gd name="connsiteY51929" fmla="*/ 659517 h 4608812"/>
              <a:gd name="connsiteX51930" fmla="*/ 11410623 w 12184637"/>
              <a:gd name="connsiteY51930" fmla="*/ 655320 h 4608812"/>
              <a:gd name="connsiteX51931" fmla="*/ 11464957 w 12184637"/>
              <a:gd name="connsiteY51931" fmla="*/ 666805 h 4608812"/>
              <a:gd name="connsiteX51932" fmla="*/ 11460687 w 12184637"/>
              <a:gd name="connsiteY51932" fmla="*/ 660179 h 4608812"/>
              <a:gd name="connsiteX51933" fmla="*/ 11406427 w 12184637"/>
              <a:gd name="connsiteY51933" fmla="*/ 648473 h 4608812"/>
              <a:gd name="connsiteX51934" fmla="*/ 11399801 w 12184637"/>
              <a:gd name="connsiteY51934" fmla="*/ 652743 h 4608812"/>
              <a:gd name="connsiteX51935" fmla="*/ 11404070 w 12184637"/>
              <a:gd name="connsiteY51935" fmla="*/ 659369 h 4608812"/>
              <a:gd name="connsiteX51936" fmla="*/ 11458331 w 12184637"/>
              <a:gd name="connsiteY51936" fmla="*/ 671075 h 4608812"/>
              <a:gd name="connsiteX51937" fmla="*/ 11459583 w 12184637"/>
              <a:gd name="connsiteY51937" fmla="*/ 671223 h 4608812"/>
              <a:gd name="connsiteX51938" fmla="*/ 11464957 w 12184637"/>
              <a:gd name="connsiteY51938" fmla="*/ 666805 h 4608812"/>
              <a:gd name="connsiteX51939" fmla="*/ 11537476 w 12184637"/>
              <a:gd name="connsiteY51939" fmla="*/ 681456 h 4608812"/>
              <a:gd name="connsiteX51940" fmla="*/ 11533132 w 12184637"/>
              <a:gd name="connsiteY51940" fmla="*/ 674904 h 4608812"/>
              <a:gd name="connsiteX51941" fmla="*/ 11460687 w 12184637"/>
              <a:gd name="connsiteY51941" fmla="*/ 660253 h 4608812"/>
              <a:gd name="connsiteX51942" fmla="*/ 11454134 w 12184637"/>
              <a:gd name="connsiteY51942" fmla="*/ 664597 h 4608812"/>
              <a:gd name="connsiteX51943" fmla="*/ 11458478 w 12184637"/>
              <a:gd name="connsiteY51943" fmla="*/ 671149 h 4608812"/>
              <a:gd name="connsiteX51944" fmla="*/ 11530923 w 12184637"/>
              <a:gd name="connsiteY51944" fmla="*/ 685800 h 4608812"/>
              <a:gd name="connsiteX51945" fmla="*/ 11532101 w 12184637"/>
              <a:gd name="connsiteY51945" fmla="*/ 685947 h 4608812"/>
              <a:gd name="connsiteX51946" fmla="*/ 11537476 w 12184637"/>
              <a:gd name="connsiteY51946" fmla="*/ 681456 h 4608812"/>
              <a:gd name="connsiteX51947" fmla="*/ 11623173 w 12184637"/>
              <a:gd name="connsiteY51947" fmla="*/ 695666 h 4608812"/>
              <a:gd name="connsiteX51948" fmla="*/ 11618608 w 12184637"/>
              <a:gd name="connsiteY51948" fmla="*/ 689260 h 4608812"/>
              <a:gd name="connsiteX51949" fmla="*/ 11532985 w 12184637"/>
              <a:gd name="connsiteY51949" fmla="*/ 674830 h 4608812"/>
              <a:gd name="connsiteX51950" fmla="*/ 11526579 w 12184637"/>
              <a:gd name="connsiteY51950" fmla="*/ 679395 h 4608812"/>
              <a:gd name="connsiteX51951" fmla="*/ 11531144 w 12184637"/>
              <a:gd name="connsiteY51951" fmla="*/ 685800 h 4608812"/>
              <a:gd name="connsiteX51952" fmla="*/ 11616842 w 12184637"/>
              <a:gd name="connsiteY51952" fmla="*/ 700230 h 4608812"/>
              <a:gd name="connsiteX51953" fmla="*/ 11617799 w 12184637"/>
              <a:gd name="connsiteY51953" fmla="*/ 700304 h 4608812"/>
              <a:gd name="connsiteX51954" fmla="*/ 11623173 w 12184637"/>
              <a:gd name="connsiteY51954" fmla="*/ 695666 h 4608812"/>
              <a:gd name="connsiteX51955" fmla="*/ 11717190 w 12184637"/>
              <a:gd name="connsiteY51955" fmla="*/ 706194 h 4608812"/>
              <a:gd name="connsiteX51956" fmla="*/ 11712257 w 12184637"/>
              <a:gd name="connsiteY51956" fmla="*/ 700009 h 4608812"/>
              <a:gd name="connsiteX51957" fmla="*/ 11618314 w 12184637"/>
              <a:gd name="connsiteY51957" fmla="*/ 689113 h 4608812"/>
              <a:gd name="connsiteX51958" fmla="*/ 11612130 w 12184637"/>
              <a:gd name="connsiteY51958" fmla="*/ 694046 h 4608812"/>
              <a:gd name="connsiteX51959" fmla="*/ 11617063 w 12184637"/>
              <a:gd name="connsiteY51959" fmla="*/ 700230 h 4608812"/>
              <a:gd name="connsiteX51960" fmla="*/ 11711006 w 12184637"/>
              <a:gd name="connsiteY51960" fmla="*/ 711126 h 4608812"/>
              <a:gd name="connsiteX51961" fmla="*/ 11711668 w 12184637"/>
              <a:gd name="connsiteY51961" fmla="*/ 711200 h 4608812"/>
              <a:gd name="connsiteX51962" fmla="*/ 11717190 w 12184637"/>
              <a:gd name="connsiteY51962" fmla="*/ 706194 h 4608812"/>
              <a:gd name="connsiteX51963" fmla="*/ 11814299 w 12184637"/>
              <a:gd name="connsiteY51963" fmla="*/ 709875 h 4608812"/>
              <a:gd name="connsiteX51964" fmla="*/ 11808998 w 12184637"/>
              <a:gd name="connsiteY51964" fmla="*/ 704059 h 4608812"/>
              <a:gd name="connsiteX51965" fmla="*/ 11711889 w 12184637"/>
              <a:gd name="connsiteY51965" fmla="*/ 700009 h 4608812"/>
              <a:gd name="connsiteX51966" fmla="*/ 11706073 w 12184637"/>
              <a:gd name="connsiteY51966" fmla="*/ 705310 h 4608812"/>
              <a:gd name="connsiteX51967" fmla="*/ 11711373 w 12184637"/>
              <a:gd name="connsiteY51967" fmla="*/ 711126 h 4608812"/>
              <a:gd name="connsiteX51968" fmla="*/ 11808483 w 12184637"/>
              <a:gd name="connsiteY51968" fmla="*/ 715176 h 4608812"/>
              <a:gd name="connsiteX51969" fmla="*/ 11808777 w 12184637"/>
              <a:gd name="connsiteY51969" fmla="*/ 715176 h 4608812"/>
              <a:gd name="connsiteX51970" fmla="*/ 11814299 w 12184637"/>
              <a:gd name="connsiteY51970" fmla="*/ 709875 h 4608812"/>
              <a:gd name="connsiteX51971" fmla="*/ 11809072 w 12184637"/>
              <a:gd name="connsiteY51971" fmla="*/ 715249 h 4608812"/>
              <a:gd name="connsiteX51972" fmla="*/ 11904267 w 12184637"/>
              <a:gd name="connsiteY51972" fmla="*/ 709360 h 4608812"/>
              <a:gd name="connsiteX51973" fmla="*/ 11909494 w 12184637"/>
              <a:gd name="connsiteY51973" fmla="*/ 703470 h 4608812"/>
              <a:gd name="connsiteX51974" fmla="*/ 11903604 w 12184637"/>
              <a:gd name="connsiteY51974" fmla="*/ 698242 h 4608812"/>
              <a:gd name="connsiteX51975" fmla="*/ 11808409 w 12184637"/>
              <a:gd name="connsiteY51975" fmla="*/ 704132 h 4608812"/>
              <a:gd name="connsiteX51976" fmla="*/ 11803182 w 12184637"/>
              <a:gd name="connsiteY51976" fmla="*/ 710022 h 4608812"/>
              <a:gd name="connsiteX51977" fmla="*/ 11808777 w 12184637"/>
              <a:gd name="connsiteY51977" fmla="*/ 715249 h 4608812"/>
              <a:gd name="connsiteX51978" fmla="*/ 11809072 w 12184637"/>
              <a:gd name="connsiteY51978" fmla="*/ 715249 h 4608812"/>
              <a:gd name="connsiteX51979" fmla="*/ 11904708 w 12184637"/>
              <a:gd name="connsiteY51979" fmla="*/ 709286 h 4608812"/>
              <a:gd name="connsiteX51980" fmla="*/ 11992541 w 12184637"/>
              <a:gd name="connsiteY51980" fmla="*/ 696623 h 4608812"/>
              <a:gd name="connsiteX51981" fmla="*/ 11997253 w 12184637"/>
              <a:gd name="connsiteY51981" fmla="*/ 690291 h 4608812"/>
              <a:gd name="connsiteX51982" fmla="*/ 11990921 w 12184637"/>
              <a:gd name="connsiteY51982" fmla="*/ 685579 h 4608812"/>
              <a:gd name="connsiteX51983" fmla="*/ 11903089 w 12184637"/>
              <a:gd name="connsiteY51983" fmla="*/ 698242 h 4608812"/>
              <a:gd name="connsiteX51984" fmla="*/ 11898377 w 12184637"/>
              <a:gd name="connsiteY51984" fmla="*/ 704574 h 4608812"/>
              <a:gd name="connsiteX51985" fmla="*/ 11903898 w 12184637"/>
              <a:gd name="connsiteY51985" fmla="*/ 709360 h 4608812"/>
              <a:gd name="connsiteX51986" fmla="*/ 11904708 w 12184637"/>
              <a:gd name="connsiteY51986" fmla="*/ 709286 h 4608812"/>
              <a:gd name="connsiteX51987" fmla="*/ 11992908 w 12184637"/>
              <a:gd name="connsiteY51987" fmla="*/ 696549 h 4608812"/>
              <a:gd name="connsiteX51988" fmla="*/ 12067857 w 12184637"/>
              <a:gd name="connsiteY51988" fmla="*/ 680278 h 4608812"/>
              <a:gd name="connsiteX51989" fmla="*/ 12072127 w 12184637"/>
              <a:gd name="connsiteY51989" fmla="*/ 673652 h 4608812"/>
              <a:gd name="connsiteX51990" fmla="*/ 12065502 w 12184637"/>
              <a:gd name="connsiteY51990" fmla="*/ 669382 h 4608812"/>
              <a:gd name="connsiteX51991" fmla="*/ 11990553 w 12184637"/>
              <a:gd name="connsiteY51991" fmla="*/ 685653 h 4608812"/>
              <a:gd name="connsiteX51992" fmla="*/ 11986283 w 12184637"/>
              <a:gd name="connsiteY51992" fmla="*/ 692279 h 4608812"/>
              <a:gd name="connsiteX51993" fmla="*/ 11991731 w 12184637"/>
              <a:gd name="connsiteY51993" fmla="*/ 696696 h 4608812"/>
              <a:gd name="connsiteX51994" fmla="*/ 11992908 w 12184637"/>
              <a:gd name="connsiteY51994" fmla="*/ 696549 h 4608812"/>
              <a:gd name="connsiteX51995" fmla="*/ 12068226 w 12184637"/>
              <a:gd name="connsiteY51995" fmla="*/ 680205 h 4608812"/>
              <a:gd name="connsiteX51996" fmla="*/ 12125284 w 12184637"/>
              <a:gd name="connsiteY51996" fmla="*/ 663492 h 4608812"/>
              <a:gd name="connsiteX51997" fmla="*/ 12129038 w 12184637"/>
              <a:gd name="connsiteY51997" fmla="*/ 656572 h 4608812"/>
              <a:gd name="connsiteX51998" fmla="*/ 12122118 w 12184637"/>
              <a:gd name="connsiteY51998" fmla="*/ 652817 h 4608812"/>
              <a:gd name="connsiteX51999" fmla="*/ 12065060 w 12184637"/>
              <a:gd name="connsiteY51999" fmla="*/ 669529 h 4608812"/>
              <a:gd name="connsiteX52000" fmla="*/ 12061305 w 12184637"/>
              <a:gd name="connsiteY52000" fmla="*/ 676450 h 4608812"/>
              <a:gd name="connsiteX52001" fmla="*/ 12066679 w 12184637"/>
              <a:gd name="connsiteY52001" fmla="*/ 680426 h 4608812"/>
              <a:gd name="connsiteX52002" fmla="*/ 12068226 w 12184637"/>
              <a:gd name="connsiteY52002" fmla="*/ 680205 h 4608812"/>
              <a:gd name="connsiteX52003" fmla="*/ 12125872 w 12184637"/>
              <a:gd name="connsiteY52003" fmla="*/ 663271 h 4608812"/>
              <a:gd name="connsiteX52004" fmla="*/ 12159813 w 12184637"/>
              <a:gd name="connsiteY52004" fmla="*/ 649283 h 4608812"/>
              <a:gd name="connsiteX52005" fmla="*/ 12162831 w 12184637"/>
              <a:gd name="connsiteY52005" fmla="*/ 641994 h 4608812"/>
              <a:gd name="connsiteX52006" fmla="*/ 12155543 w 12184637"/>
              <a:gd name="connsiteY52006" fmla="*/ 638976 h 4608812"/>
              <a:gd name="connsiteX52007" fmla="*/ 12121603 w 12184637"/>
              <a:gd name="connsiteY52007" fmla="*/ 652964 h 4608812"/>
              <a:gd name="connsiteX52008" fmla="*/ 12118584 w 12184637"/>
              <a:gd name="connsiteY52008" fmla="*/ 660253 h 4608812"/>
              <a:gd name="connsiteX52009" fmla="*/ 12123811 w 12184637"/>
              <a:gd name="connsiteY52009" fmla="*/ 663713 h 4608812"/>
              <a:gd name="connsiteX52010" fmla="*/ 12125872 w 12184637"/>
              <a:gd name="connsiteY52010" fmla="*/ 663271 h 4608812"/>
              <a:gd name="connsiteX52011" fmla="*/ 12161801 w 12184637"/>
              <a:gd name="connsiteY52011" fmla="*/ 647811 h 4608812"/>
              <a:gd name="connsiteX52012" fmla="*/ 12174832 w 12184637"/>
              <a:gd name="connsiteY52012" fmla="*/ 633160 h 4608812"/>
              <a:gd name="connsiteX52013" fmla="*/ 12174390 w 12184637"/>
              <a:gd name="connsiteY52013" fmla="*/ 625282 h 4608812"/>
              <a:gd name="connsiteX52014" fmla="*/ 12166513 w 12184637"/>
              <a:gd name="connsiteY52014" fmla="*/ 625724 h 4608812"/>
              <a:gd name="connsiteX52015" fmla="*/ 12153481 w 12184637"/>
              <a:gd name="connsiteY52015" fmla="*/ 640375 h 4608812"/>
              <a:gd name="connsiteX52016" fmla="*/ 12153922 w 12184637"/>
              <a:gd name="connsiteY52016" fmla="*/ 648252 h 4608812"/>
              <a:gd name="connsiteX52017" fmla="*/ 12157677 w 12184637"/>
              <a:gd name="connsiteY52017" fmla="*/ 649651 h 4608812"/>
              <a:gd name="connsiteX52018" fmla="*/ 12161801 w 12184637"/>
              <a:gd name="connsiteY52018" fmla="*/ 647811 h 4608812"/>
              <a:gd name="connsiteX52019" fmla="*/ 4717834 w 12184637"/>
              <a:gd name="connsiteY52019" fmla="*/ 4151686 h 4608812"/>
              <a:gd name="connsiteX52020" fmla="*/ 4713563 w 12184637"/>
              <a:gd name="connsiteY52020" fmla="*/ 4145060 h 4608812"/>
              <a:gd name="connsiteX52021" fmla="*/ 4677488 w 12184637"/>
              <a:gd name="connsiteY52021" fmla="*/ 4137403 h 4608812"/>
              <a:gd name="connsiteX52022" fmla="*/ 4670862 w 12184637"/>
              <a:gd name="connsiteY52022" fmla="*/ 4141673 h 4608812"/>
              <a:gd name="connsiteX52023" fmla="*/ 4675132 w 12184637"/>
              <a:gd name="connsiteY52023" fmla="*/ 4148299 h 4608812"/>
              <a:gd name="connsiteX52024" fmla="*/ 4711208 w 12184637"/>
              <a:gd name="connsiteY52024" fmla="*/ 4155956 h 4608812"/>
              <a:gd name="connsiteX52025" fmla="*/ 4712386 w 12184637"/>
              <a:gd name="connsiteY52025" fmla="*/ 4156103 h 4608812"/>
              <a:gd name="connsiteX52026" fmla="*/ 4717834 w 12184637"/>
              <a:gd name="connsiteY52026" fmla="*/ 4151686 h 4608812"/>
              <a:gd name="connsiteX52027" fmla="*/ 4681096 w 12184637"/>
              <a:gd name="connsiteY52027" fmla="*/ 4145575 h 4608812"/>
              <a:gd name="connsiteX52028" fmla="*/ 4679035 w 12184637"/>
              <a:gd name="connsiteY52028" fmla="*/ 4137992 h 4608812"/>
              <a:gd name="connsiteX52029" fmla="*/ 4626614 w 12184637"/>
              <a:gd name="connsiteY52029" fmla="*/ 4107953 h 4608812"/>
              <a:gd name="connsiteX52030" fmla="*/ 4619031 w 12184637"/>
              <a:gd name="connsiteY52030" fmla="*/ 4110015 h 4608812"/>
              <a:gd name="connsiteX52031" fmla="*/ 4621093 w 12184637"/>
              <a:gd name="connsiteY52031" fmla="*/ 4117598 h 4608812"/>
              <a:gd name="connsiteX52032" fmla="*/ 4673513 w 12184637"/>
              <a:gd name="connsiteY52032" fmla="*/ 4147636 h 4608812"/>
              <a:gd name="connsiteX52033" fmla="*/ 4676310 w 12184637"/>
              <a:gd name="connsiteY52033" fmla="*/ 4148373 h 4608812"/>
              <a:gd name="connsiteX52034" fmla="*/ 4681096 w 12184637"/>
              <a:gd name="connsiteY52034" fmla="*/ 4145575 h 4608812"/>
              <a:gd name="connsiteX52035" fmla="*/ 4628676 w 12184637"/>
              <a:gd name="connsiteY52035" fmla="*/ 4115610 h 4608812"/>
              <a:gd name="connsiteX52036" fmla="*/ 4626614 w 12184637"/>
              <a:gd name="connsiteY52036" fmla="*/ 4108027 h 4608812"/>
              <a:gd name="connsiteX52037" fmla="*/ 4552476 w 12184637"/>
              <a:gd name="connsiteY52037" fmla="*/ 4065547 h 4608812"/>
              <a:gd name="connsiteX52038" fmla="*/ 4544893 w 12184637"/>
              <a:gd name="connsiteY52038" fmla="*/ 4067608 h 4608812"/>
              <a:gd name="connsiteX52039" fmla="*/ 4546955 w 12184637"/>
              <a:gd name="connsiteY52039" fmla="*/ 4075191 h 4608812"/>
              <a:gd name="connsiteX52040" fmla="*/ 4621093 w 12184637"/>
              <a:gd name="connsiteY52040" fmla="*/ 4117672 h 4608812"/>
              <a:gd name="connsiteX52041" fmla="*/ 4623890 w 12184637"/>
              <a:gd name="connsiteY52041" fmla="*/ 4118408 h 4608812"/>
              <a:gd name="connsiteX52042" fmla="*/ 4628676 w 12184637"/>
              <a:gd name="connsiteY52042" fmla="*/ 4115610 h 4608812"/>
              <a:gd name="connsiteX52043" fmla="*/ 4553875 w 12184637"/>
              <a:gd name="connsiteY52043" fmla="*/ 4074087 h 4608812"/>
              <a:gd name="connsiteX52044" fmla="*/ 4553360 w 12184637"/>
              <a:gd name="connsiteY52044" fmla="*/ 4066209 h 4608812"/>
              <a:gd name="connsiteX52045" fmla="*/ 4536132 w 12184637"/>
              <a:gd name="connsiteY52045" fmla="*/ 4050969 h 4608812"/>
              <a:gd name="connsiteX52046" fmla="*/ 4528254 w 12184637"/>
              <a:gd name="connsiteY52046" fmla="*/ 4051484 h 4608812"/>
              <a:gd name="connsiteX52047" fmla="*/ 4528769 w 12184637"/>
              <a:gd name="connsiteY52047" fmla="*/ 4059362 h 4608812"/>
              <a:gd name="connsiteX52048" fmla="*/ 4545997 w 12184637"/>
              <a:gd name="connsiteY52048" fmla="*/ 4074602 h 4608812"/>
              <a:gd name="connsiteX52049" fmla="*/ 4549752 w 12184637"/>
              <a:gd name="connsiteY52049" fmla="*/ 4076001 h 4608812"/>
              <a:gd name="connsiteX52050" fmla="*/ 4553875 w 12184637"/>
              <a:gd name="connsiteY52050" fmla="*/ 4074087 h 4608812"/>
              <a:gd name="connsiteX52051" fmla="*/ 4536647 w 12184637"/>
              <a:gd name="connsiteY52051" fmla="*/ 4058847 h 4608812"/>
              <a:gd name="connsiteX52052" fmla="*/ 4536132 w 12184637"/>
              <a:gd name="connsiteY52052" fmla="*/ 4050969 h 4608812"/>
              <a:gd name="connsiteX52053" fmla="*/ 4438360 w 12184637"/>
              <a:gd name="connsiteY52053" fmla="*/ 3964462 h 4608812"/>
              <a:gd name="connsiteX52054" fmla="*/ 4430483 w 12184637"/>
              <a:gd name="connsiteY52054" fmla="*/ 3964977 h 4608812"/>
              <a:gd name="connsiteX52055" fmla="*/ 4430998 w 12184637"/>
              <a:gd name="connsiteY52055" fmla="*/ 3972855 h 4608812"/>
              <a:gd name="connsiteX52056" fmla="*/ 4528769 w 12184637"/>
              <a:gd name="connsiteY52056" fmla="*/ 4059362 h 4608812"/>
              <a:gd name="connsiteX52057" fmla="*/ 4532524 w 12184637"/>
              <a:gd name="connsiteY52057" fmla="*/ 4060761 h 4608812"/>
              <a:gd name="connsiteX52058" fmla="*/ 4536647 w 12184637"/>
              <a:gd name="connsiteY52058" fmla="*/ 4058847 h 4608812"/>
              <a:gd name="connsiteX52059" fmla="*/ 4438066 w 12184637"/>
              <a:gd name="connsiteY52059" fmla="*/ 3973002 h 4608812"/>
              <a:gd name="connsiteX52060" fmla="*/ 4439023 w 12184637"/>
              <a:gd name="connsiteY52060" fmla="*/ 3965198 h 4608812"/>
              <a:gd name="connsiteX52061" fmla="*/ 4338674 w 12184637"/>
              <a:gd name="connsiteY52061" fmla="*/ 3837167 h 4608812"/>
              <a:gd name="connsiteX52062" fmla="*/ 4330870 w 12184637"/>
              <a:gd name="connsiteY52062" fmla="*/ 3836210 h 4608812"/>
              <a:gd name="connsiteX52063" fmla="*/ 4329913 w 12184637"/>
              <a:gd name="connsiteY52063" fmla="*/ 3844014 h 4608812"/>
              <a:gd name="connsiteX52064" fmla="*/ 4430261 w 12184637"/>
              <a:gd name="connsiteY52064" fmla="*/ 3972045 h 4608812"/>
              <a:gd name="connsiteX52065" fmla="*/ 4434679 w 12184637"/>
              <a:gd name="connsiteY52065" fmla="*/ 3974180 h 4608812"/>
              <a:gd name="connsiteX52066" fmla="*/ 4438066 w 12184637"/>
              <a:gd name="connsiteY52066" fmla="*/ 3973002 h 4608812"/>
              <a:gd name="connsiteX52067" fmla="*/ 4336981 w 12184637"/>
              <a:gd name="connsiteY52067" fmla="*/ 3845561 h 4608812"/>
              <a:gd name="connsiteX52068" fmla="*/ 4339190 w 12184637"/>
              <a:gd name="connsiteY52068" fmla="*/ 3837977 h 4608812"/>
              <a:gd name="connsiteX52069" fmla="*/ 4256585 w 12184637"/>
              <a:gd name="connsiteY52069" fmla="*/ 3686608 h 4608812"/>
              <a:gd name="connsiteX52070" fmla="*/ 4249001 w 12184637"/>
              <a:gd name="connsiteY52070" fmla="*/ 3684399 h 4608812"/>
              <a:gd name="connsiteX52071" fmla="*/ 4246793 w 12184637"/>
              <a:gd name="connsiteY52071" fmla="*/ 3691982 h 4608812"/>
              <a:gd name="connsiteX52072" fmla="*/ 4329398 w 12184637"/>
              <a:gd name="connsiteY52072" fmla="*/ 3843352 h 4608812"/>
              <a:gd name="connsiteX52073" fmla="*/ 4334331 w 12184637"/>
              <a:gd name="connsiteY52073" fmla="*/ 3846223 h 4608812"/>
              <a:gd name="connsiteX52074" fmla="*/ 4336981 w 12184637"/>
              <a:gd name="connsiteY52074" fmla="*/ 3845561 h 4608812"/>
              <a:gd name="connsiteX52075" fmla="*/ 4256658 w 12184637"/>
              <a:gd name="connsiteY52075" fmla="*/ 3691835 h 4608812"/>
              <a:gd name="connsiteX52076" fmla="*/ 4254302 w 12184637"/>
              <a:gd name="connsiteY52076" fmla="*/ 3684326 h 4608812"/>
              <a:gd name="connsiteX52077" fmla="*/ 4215282 w 12184637"/>
              <a:gd name="connsiteY52077" fmla="*/ 3663932 h 4608812"/>
              <a:gd name="connsiteX52078" fmla="*/ 4207772 w 12184637"/>
              <a:gd name="connsiteY52078" fmla="*/ 3666288 h 4608812"/>
              <a:gd name="connsiteX52079" fmla="*/ 4210128 w 12184637"/>
              <a:gd name="connsiteY52079" fmla="*/ 3673798 h 4608812"/>
              <a:gd name="connsiteX52080" fmla="*/ 4249149 w 12184637"/>
              <a:gd name="connsiteY52080" fmla="*/ 3694191 h 4608812"/>
              <a:gd name="connsiteX52081" fmla="*/ 4251799 w 12184637"/>
              <a:gd name="connsiteY52081" fmla="*/ 3694854 h 4608812"/>
              <a:gd name="connsiteX52082" fmla="*/ 4256658 w 12184637"/>
              <a:gd name="connsiteY52082" fmla="*/ 3691835 h 4608812"/>
              <a:gd name="connsiteX52083" fmla="*/ 4217270 w 12184637"/>
              <a:gd name="connsiteY52083" fmla="*/ 3672104 h 4608812"/>
              <a:gd name="connsiteX52084" fmla="*/ 4216018 w 12184637"/>
              <a:gd name="connsiteY52084" fmla="*/ 3664300 h 4608812"/>
              <a:gd name="connsiteX52085" fmla="*/ 4175525 w 12184637"/>
              <a:gd name="connsiteY52085" fmla="*/ 3635145 h 4608812"/>
              <a:gd name="connsiteX52086" fmla="*/ 4167721 w 12184637"/>
              <a:gd name="connsiteY52086" fmla="*/ 3636397 h 4608812"/>
              <a:gd name="connsiteX52087" fmla="*/ 4168973 w 12184637"/>
              <a:gd name="connsiteY52087" fmla="*/ 3644201 h 4608812"/>
              <a:gd name="connsiteX52088" fmla="*/ 4209466 w 12184637"/>
              <a:gd name="connsiteY52088" fmla="*/ 3673356 h 4608812"/>
              <a:gd name="connsiteX52089" fmla="*/ 4212779 w 12184637"/>
              <a:gd name="connsiteY52089" fmla="*/ 3674386 h 4608812"/>
              <a:gd name="connsiteX52090" fmla="*/ 4217270 w 12184637"/>
              <a:gd name="connsiteY52090" fmla="*/ 3672104 h 4608812"/>
              <a:gd name="connsiteX52091" fmla="*/ 4176261 w 12184637"/>
              <a:gd name="connsiteY52091" fmla="*/ 3643539 h 4608812"/>
              <a:gd name="connsiteX52092" fmla="*/ 4176114 w 12184637"/>
              <a:gd name="connsiteY52092" fmla="*/ 3635661 h 4608812"/>
              <a:gd name="connsiteX52093" fmla="*/ 4128038 w 12184637"/>
              <a:gd name="connsiteY52093" fmla="*/ 3589352 h 4608812"/>
              <a:gd name="connsiteX52094" fmla="*/ 4120161 w 12184637"/>
              <a:gd name="connsiteY52094" fmla="*/ 3589499 h 4608812"/>
              <a:gd name="connsiteX52095" fmla="*/ 4120308 w 12184637"/>
              <a:gd name="connsiteY52095" fmla="*/ 3597377 h 4608812"/>
              <a:gd name="connsiteX52096" fmla="*/ 4168384 w 12184637"/>
              <a:gd name="connsiteY52096" fmla="*/ 3643686 h 4608812"/>
              <a:gd name="connsiteX52097" fmla="*/ 4172286 w 12184637"/>
              <a:gd name="connsiteY52097" fmla="*/ 3645232 h 4608812"/>
              <a:gd name="connsiteX52098" fmla="*/ 4176261 w 12184637"/>
              <a:gd name="connsiteY52098" fmla="*/ 3643539 h 4608812"/>
              <a:gd name="connsiteX52099" fmla="*/ 4125682 w 12184637"/>
              <a:gd name="connsiteY52099" fmla="*/ 3598775 h 4608812"/>
              <a:gd name="connsiteX52100" fmla="*/ 4129511 w 12184637"/>
              <a:gd name="connsiteY52100" fmla="*/ 3591855 h 4608812"/>
              <a:gd name="connsiteX52101" fmla="*/ 4086220 w 12184637"/>
              <a:gd name="connsiteY52101" fmla="*/ 3440191 h 4608812"/>
              <a:gd name="connsiteX52102" fmla="*/ 4079300 w 12184637"/>
              <a:gd name="connsiteY52102" fmla="*/ 3436363 h 4608812"/>
              <a:gd name="connsiteX52103" fmla="*/ 4075471 w 12184637"/>
              <a:gd name="connsiteY52103" fmla="*/ 3443283 h 4608812"/>
              <a:gd name="connsiteX52104" fmla="*/ 4118762 w 12184637"/>
              <a:gd name="connsiteY52104" fmla="*/ 3594947 h 4608812"/>
              <a:gd name="connsiteX52105" fmla="*/ 4124136 w 12184637"/>
              <a:gd name="connsiteY52105" fmla="*/ 3598996 h 4608812"/>
              <a:gd name="connsiteX52106" fmla="*/ 4125682 w 12184637"/>
              <a:gd name="connsiteY52106" fmla="*/ 3598775 h 4608812"/>
              <a:gd name="connsiteX52107" fmla="*/ 4082392 w 12184637"/>
              <a:gd name="connsiteY52107" fmla="*/ 3447112 h 4608812"/>
              <a:gd name="connsiteX52108" fmla="*/ 4086220 w 12184637"/>
              <a:gd name="connsiteY52108" fmla="*/ 3440191 h 4608812"/>
              <a:gd name="connsiteX52109" fmla="*/ 4081729 w 12184637"/>
              <a:gd name="connsiteY52109" fmla="*/ 3424436 h 4608812"/>
              <a:gd name="connsiteX52110" fmla="*/ 4074809 w 12184637"/>
              <a:gd name="connsiteY52110" fmla="*/ 3420607 h 4608812"/>
              <a:gd name="connsiteX52111" fmla="*/ 4070980 w 12184637"/>
              <a:gd name="connsiteY52111" fmla="*/ 3427528 h 4608812"/>
              <a:gd name="connsiteX52112" fmla="*/ 4075471 w 12184637"/>
              <a:gd name="connsiteY52112" fmla="*/ 3443283 h 4608812"/>
              <a:gd name="connsiteX52113" fmla="*/ 4080846 w 12184637"/>
              <a:gd name="connsiteY52113" fmla="*/ 3447333 h 4608812"/>
              <a:gd name="connsiteX52114" fmla="*/ 4082392 w 12184637"/>
              <a:gd name="connsiteY52114" fmla="*/ 3447112 h 4608812"/>
              <a:gd name="connsiteX52115" fmla="*/ 4076944 w 12184637"/>
              <a:gd name="connsiteY52115" fmla="*/ 3431577 h 4608812"/>
              <a:gd name="connsiteX52116" fmla="*/ 4081876 w 12184637"/>
              <a:gd name="connsiteY52116" fmla="*/ 3425393 h 4608812"/>
              <a:gd name="connsiteX52117" fmla="*/ 4063029 w 12184637"/>
              <a:gd name="connsiteY52117" fmla="*/ 3256060 h 4608812"/>
              <a:gd name="connsiteX52118" fmla="*/ 4056845 w 12184637"/>
              <a:gd name="connsiteY52118" fmla="*/ 3251127 h 4608812"/>
              <a:gd name="connsiteX52119" fmla="*/ 4051912 w 12184637"/>
              <a:gd name="connsiteY52119" fmla="*/ 3257311 h 4608812"/>
              <a:gd name="connsiteX52120" fmla="*/ 4070759 w 12184637"/>
              <a:gd name="connsiteY52120" fmla="*/ 3426644 h 4608812"/>
              <a:gd name="connsiteX52121" fmla="*/ 4076355 w 12184637"/>
              <a:gd name="connsiteY52121" fmla="*/ 3431577 h 4608812"/>
              <a:gd name="connsiteX52122" fmla="*/ 4076944 w 12184637"/>
              <a:gd name="connsiteY52122" fmla="*/ 3431577 h 4608812"/>
              <a:gd name="connsiteX52123" fmla="*/ 4063103 w 12184637"/>
              <a:gd name="connsiteY52123" fmla="*/ 3257090 h 4608812"/>
              <a:gd name="connsiteX52124" fmla="*/ 4074367 w 12184637"/>
              <a:gd name="connsiteY52124" fmla="*/ 3093058 h 4608812"/>
              <a:gd name="connsiteX52125" fmla="*/ 4069213 w 12184637"/>
              <a:gd name="connsiteY52125" fmla="*/ 3087094 h 4608812"/>
              <a:gd name="connsiteX52126" fmla="*/ 4063250 w 12184637"/>
              <a:gd name="connsiteY52126" fmla="*/ 3092248 h 4608812"/>
              <a:gd name="connsiteX52127" fmla="*/ 4051985 w 12184637"/>
              <a:gd name="connsiteY52127" fmla="*/ 3256280 h 4608812"/>
              <a:gd name="connsiteX52128" fmla="*/ 4057139 w 12184637"/>
              <a:gd name="connsiteY52128" fmla="*/ 3262244 h 4608812"/>
              <a:gd name="connsiteX52129" fmla="*/ 4057581 w 12184637"/>
              <a:gd name="connsiteY52129" fmla="*/ 3262244 h 4608812"/>
              <a:gd name="connsiteX52130" fmla="*/ 4063103 w 12184637"/>
              <a:gd name="connsiteY52130" fmla="*/ 3257090 h 4608812"/>
              <a:gd name="connsiteX52131" fmla="*/ 4074146 w 12184637"/>
              <a:gd name="connsiteY52131" fmla="*/ 3094162 h 4608812"/>
              <a:gd name="connsiteX52132" fmla="*/ 4116553 w 12184637"/>
              <a:gd name="connsiteY52132" fmla="*/ 2942646 h 4608812"/>
              <a:gd name="connsiteX52133" fmla="*/ 4112725 w 12184637"/>
              <a:gd name="connsiteY52133" fmla="*/ 2935799 h 4608812"/>
              <a:gd name="connsiteX52134" fmla="*/ 4105878 w 12184637"/>
              <a:gd name="connsiteY52134" fmla="*/ 2939627 h 4608812"/>
              <a:gd name="connsiteX52135" fmla="*/ 4063471 w 12184637"/>
              <a:gd name="connsiteY52135" fmla="*/ 3091143 h 4608812"/>
              <a:gd name="connsiteX52136" fmla="*/ 4067299 w 12184637"/>
              <a:gd name="connsiteY52136" fmla="*/ 3097991 h 4608812"/>
              <a:gd name="connsiteX52137" fmla="*/ 4068845 w 12184637"/>
              <a:gd name="connsiteY52137" fmla="*/ 3098211 h 4608812"/>
              <a:gd name="connsiteX52138" fmla="*/ 4074146 w 12184637"/>
              <a:gd name="connsiteY52138" fmla="*/ 3094162 h 4608812"/>
              <a:gd name="connsiteX52139" fmla="*/ 4113461 w 12184637"/>
              <a:gd name="connsiteY52139" fmla="*/ 2946180 h 4608812"/>
              <a:gd name="connsiteX52140" fmla="*/ 4116332 w 12184637"/>
              <a:gd name="connsiteY52140" fmla="*/ 2938817 h 4608812"/>
              <a:gd name="connsiteX52141" fmla="*/ 4086441 w 12184637"/>
              <a:gd name="connsiteY52141" fmla="*/ 2870863 h 4608812"/>
              <a:gd name="connsiteX52142" fmla="*/ 4079079 w 12184637"/>
              <a:gd name="connsiteY52142" fmla="*/ 2867992 h 4608812"/>
              <a:gd name="connsiteX52143" fmla="*/ 4076208 w 12184637"/>
              <a:gd name="connsiteY52143" fmla="*/ 2875354 h 4608812"/>
              <a:gd name="connsiteX52144" fmla="*/ 4106099 w 12184637"/>
              <a:gd name="connsiteY52144" fmla="*/ 2943308 h 4608812"/>
              <a:gd name="connsiteX52145" fmla="*/ 4111252 w 12184637"/>
              <a:gd name="connsiteY52145" fmla="*/ 2946621 h 4608812"/>
              <a:gd name="connsiteX52146" fmla="*/ 4113461 w 12184637"/>
              <a:gd name="connsiteY52146" fmla="*/ 2946180 h 4608812"/>
              <a:gd name="connsiteX52147" fmla="*/ 4083496 w 12184637"/>
              <a:gd name="connsiteY52147" fmla="*/ 2878299 h 4608812"/>
              <a:gd name="connsiteX52148" fmla="*/ 4086441 w 12184637"/>
              <a:gd name="connsiteY52148" fmla="*/ 2871010 h 4608812"/>
              <a:gd name="connsiteX52149" fmla="*/ 4048893 w 12184637"/>
              <a:gd name="connsiteY52149" fmla="*/ 2782515 h 4608812"/>
              <a:gd name="connsiteX52150" fmla="*/ 4041605 w 12184637"/>
              <a:gd name="connsiteY52150" fmla="*/ 2779570 h 4608812"/>
              <a:gd name="connsiteX52151" fmla="*/ 4038660 w 12184637"/>
              <a:gd name="connsiteY52151" fmla="*/ 2786859 h 4608812"/>
              <a:gd name="connsiteX52152" fmla="*/ 4076208 w 12184637"/>
              <a:gd name="connsiteY52152" fmla="*/ 2875354 h 4608812"/>
              <a:gd name="connsiteX52153" fmla="*/ 4081361 w 12184637"/>
              <a:gd name="connsiteY52153" fmla="*/ 2878741 h 4608812"/>
              <a:gd name="connsiteX52154" fmla="*/ 4083496 w 12184637"/>
              <a:gd name="connsiteY52154" fmla="*/ 2878299 h 4608812"/>
              <a:gd name="connsiteX52155" fmla="*/ 4048746 w 12184637"/>
              <a:gd name="connsiteY52155" fmla="*/ 2787153 h 4608812"/>
              <a:gd name="connsiteX52156" fmla="*/ 4120970 w 12184637"/>
              <a:gd name="connsiteY52156" fmla="*/ 2644619 h 4608812"/>
              <a:gd name="connsiteX52157" fmla="*/ 4118541 w 12184637"/>
              <a:gd name="connsiteY52157" fmla="*/ 2637109 h 4608812"/>
              <a:gd name="connsiteX52158" fmla="*/ 4111031 w 12184637"/>
              <a:gd name="connsiteY52158" fmla="*/ 2639539 h 4608812"/>
              <a:gd name="connsiteX52159" fmla="*/ 4038807 w 12184637"/>
              <a:gd name="connsiteY52159" fmla="*/ 2782073 h 4608812"/>
              <a:gd name="connsiteX52160" fmla="*/ 4041237 w 12184637"/>
              <a:gd name="connsiteY52160" fmla="*/ 2789583 h 4608812"/>
              <a:gd name="connsiteX52161" fmla="*/ 4043813 w 12184637"/>
              <a:gd name="connsiteY52161" fmla="*/ 2790172 h 4608812"/>
              <a:gd name="connsiteX52162" fmla="*/ 4048746 w 12184637"/>
              <a:gd name="connsiteY52162" fmla="*/ 2787153 h 4608812"/>
              <a:gd name="connsiteX52163" fmla="*/ 4118246 w 12184637"/>
              <a:gd name="connsiteY52163" fmla="*/ 2647196 h 4608812"/>
              <a:gd name="connsiteX52164" fmla="*/ 4121118 w 12184637"/>
              <a:gd name="connsiteY52164" fmla="*/ 2639833 h 4608812"/>
              <a:gd name="connsiteX52165" fmla="*/ 4072232 w 12184637"/>
              <a:gd name="connsiteY52165" fmla="*/ 2529031 h 4608812"/>
              <a:gd name="connsiteX52166" fmla="*/ 4064869 w 12184637"/>
              <a:gd name="connsiteY52166" fmla="*/ 2526159 h 4608812"/>
              <a:gd name="connsiteX52167" fmla="*/ 4061998 w 12184637"/>
              <a:gd name="connsiteY52167" fmla="*/ 2533521 h 4608812"/>
              <a:gd name="connsiteX52168" fmla="*/ 4110884 w 12184637"/>
              <a:gd name="connsiteY52168" fmla="*/ 2644325 h 4608812"/>
              <a:gd name="connsiteX52169" fmla="*/ 4116038 w 12184637"/>
              <a:gd name="connsiteY52169" fmla="*/ 2647637 h 4608812"/>
              <a:gd name="connsiteX52170" fmla="*/ 4118246 w 12184637"/>
              <a:gd name="connsiteY52170" fmla="*/ 2647196 h 4608812"/>
              <a:gd name="connsiteX52171" fmla="*/ 4071790 w 12184637"/>
              <a:gd name="connsiteY52171" fmla="*/ 2534405 h 4608812"/>
              <a:gd name="connsiteX52172" fmla="*/ 4158518 w 12184637"/>
              <a:gd name="connsiteY52172" fmla="*/ 2402031 h 4608812"/>
              <a:gd name="connsiteX52173" fmla="*/ 4156898 w 12184637"/>
              <a:gd name="connsiteY52173" fmla="*/ 2394300 h 4608812"/>
              <a:gd name="connsiteX52174" fmla="*/ 4149168 w 12184637"/>
              <a:gd name="connsiteY52174" fmla="*/ 2395920 h 4608812"/>
              <a:gd name="connsiteX52175" fmla="*/ 4062440 w 12184637"/>
              <a:gd name="connsiteY52175" fmla="*/ 2528294 h 4608812"/>
              <a:gd name="connsiteX52176" fmla="*/ 4064060 w 12184637"/>
              <a:gd name="connsiteY52176" fmla="*/ 2536025 h 4608812"/>
              <a:gd name="connsiteX52177" fmla="*/ 4067152 w 12184637"/>
              <a:gd name="connsiteY52177" fmla="*/ 2536908 h 4608812"/>
              <a:gd name="connsiteX52178" fmla="*/ 4071790 w 12184637"/>
              <a:gd name="connsiteY52178" fmla="*/ 2534405 h 4608812"/>
              <a:gd name="connsiteX52179" fmla="*/ 4158077 w 12184637"/>
              <a:gd name="connsiteY52179" fmla="*/ 2402693 h 4608812"/>
              <a:gd name="connsiteX52180" fmla="*/ 4260634 w 12184637"/>
              <a:gd name="connsiteY52180" fmla="*/ 2286663 h 4608812"/>
              <a:gd name="connsiteX52181" fmla="*/ 4260118 w 12184637"/>
              <a:gd name="connsiteY52181" fmla="*/ 2278785 h 4608812"/>
              <a:gd name="connsiteX52182" fmla="*/ 4252241 w 12184637"/>
              <a:gd name="connsiteY52182" fmla="*/ 2279301 h 4608812"/>
              <a:gd name="connsiteX52183" fmla="*/ 4149684 w 12184637"/>
              <a:gd name="connsiteY52183" fmla="*/ 2395331 h 4608812"/>
              <a:gd name="connsiteX52184" fmla="*/ 4150199 w 12184637"/>
              <a:gd name="connsiteY52184" fmla="*/ 2403209 h 4608812"/>
              <a:gd name="connsiteX52185" fmla="*/ 4153954 w 12184637"/>
              <a:gd name="connsiteY52185" fmla="*/ 2404607 h 4608812"/>
              <a:gd name="connsiteX52186" fmla="*/ 4158077 w 12184637"/>
              <a:gd name="connsiteY52186" fmla="*/ 2402693 h 4608812"/>
              <a:gd name="connsiteX52187" fmla="*/ 4259971 w 12184637"/>
              <a:gd name="connsiteY52187" fmla="*/ 2287325 h 4608812"/>
              <a:gd name="connsiteX52188" fmla="*/ 4377400 w 12184637"/>
              <a:gd name="connsiteY52188" fmla="*/ 2191763 h 4608812"/>
              <a:gd name="connsiteX52189" fmla="*/ 4378210 w 12184637"/>
              <a:gd name="connsiteY52189" fmla="*/ 2183959 h 4608812"/>
              <a:gd name="connsiteX52190" fmla="*/ 4370406 w 12184637"/>
              <a:gd name="connsiteY52190" fmla="*/ 2183149 h 4608812"/>
              <a:gd name="connsiteX52191" fmla="*/ 4252977 w 12184637"/>
              <a:gd name="connsiteY52191" fmla="*/ 2278712 h 4608812"/>
              <a:gd name="connsiteX52192" fmla="*/ 4252167 w 12184637"/>
              <a:gd name="connsiteY52192" fmla="*/ 2286516 h 4608812"/>
              <a:gd name="connsiteX52193" fmla="*/ 4256511 w 12184637"/>
              <a:gd name="connsiteY52193" fmla="*/ 2288577 h 4608812"/>
              <a:gd name="connsiteX52194" fmla="*/ 4259971 w 12184637"/>
              <a:gd name="connsiteY52194" fmla="*/ 2287325 h 4608812"/>
              <a:gd name="connsiteX52195" fmla="*/ 4376590 w 12184637"/>
              <a:gd name="connsiteY52195" fmla="*/ 2192278 h 4608812"/>
              <a:gd name="connsiteX52196" fmla="*/ 4508008 w 12184637"/>
              <a:gd name="connsiteY52196" fmla="*/ 2118360 h 4608812"/>
              <a:gd name="connsiteX52197" fmla="*/ 4510143 w 12184637"/>
              <a:gd name="connsiteY52197" fmla="*/ 2110777 h 4608812"/>
              <a:gd name="connsiteX52198" fmla="*/ 4502560 w 12184637"/>
              <a:gd name="connsiteY52198" fmla="*/ 2108642 h 4608812"/>
              <a:gd name="connsiteX52199" fmla="*/ 4371142 w 12184637"/>
              <a:gd name="connsiteY52199" fmla="*/ 2182560 h 4608812"/>
              <a:gd name="connsiteX52200" fmla="*/ 4369007 w 12184637"/>
              <a:gd name="connsiteY52200" fmla="*/ 2190143 h 4608812"/>
              <a:gd name="connsiteX52201" fmla="*/ 4373940 w 12184637"/>
              <a:gd name="connsiteY52201" fmla="*/ 2193014 h 4608812"/>
              <a:gd name="connsiteX52202" fmla="*/ 4376590 w 12184637"/>
              <a:gd name="connsiteY52202" fmla="*/ 2192278 h 4608812"/>
              <a:gd name="connsiteX52203" fmla="*/ 4507050 w 12184637"/>
              <a:gd name="connsiteY52203" fmla="*/ 2118728 h 4608812"/>
              <a:gd name="connsiteX52204" fmla="*/ 4651720 w 12184637"/>
              <a:gd name="connsiteY52204" fmla="*/ 2067560 h 4608812"/>
              <a:gd name="connsiteX52205" fmla="*/ 4655107 w 12184637"/>
              <a:gd name="connsiteY52205" fmla="*/ 2060419 h 4608812"/>
              <a:gd name="connsiteX52206" fmla="*/ 4647965 w 12184637"/>
              <a:gd name="connsiteY52206" fmla="*/ 2057032 h 4608812"/>
              <a:gd name="connsiteX52207" fmla="*/ 4503296 w 12184637"/>
              <a:gd name="connsiteY52207" fmla="*/ 2108200 h 4608812"/>
              <a:gd name="connsiteX52208" fmla="*/ 4499909 w 12184637"/>
              <a:gd name="connsiteY52208" fmla="*/ 2115342 h 4608812"/>
              <a:gd name="connsiteX52209" fmla="*/ 4505210 w 12184637"/>
              <a:gd name="connsiteY52209" fmla="*/ 2119023 h 4608812"/>
              <a:gd name="connsiteX52210" fmla="*/ 4507050 w 12184637"/>
              <a:gd name="connsiteY52210" fmla="*/ 2118728 h 4608812"/>
              <a:gd name="connsiteX52211" fmla="*/ 4650837 w 12184637"/>
              <a:gd name="connsiteY52211" fmla="*/ 2067781 h 4608812"/>
              <a:gd name="connsiteX52212" fmla="*/ 4808243 w 12184637"/>
              <a:gd name="connsiteY52212" fmla="*/ 2040246 h 4608812"/>
              <a:gd name="connsiteX52213" fmla="*/ 4812808 w 12184637"/>
              <a:gd name="connsiteY52213" fmla="*/ 2033767 h 4608812"/>
              <a:gd name="connsiteX52214" fmla="*/ 4806329 w 12184637"/>
              <a:gd name="connsiteY52214" fmla="*/ 2029203 h 4608812"/>
              <a:gd name="connsiteX52215" fmla="*/ 4648922 w 12184637"/>
              <a:gd name="connsiteY52215" fmla="*/ 2056738 h 4608812"/>
              <a:gd name="connsiteX52216" fmla="*/ 4644358 w 12184637"/>
              <a:gd name="connsiteY52216" fmla="*/ 2063216 h 4608812"/>
              <a:gd name="connsiteX52217" fmla="*/ 4649880 w 12184637"/>
              <a:gd name="connsiteY52217" fmla="*/ 2067855 h 4608812"/>
              <a:gd name="connsiteX52218" fmla="*/ 4650837 w 12184637"/>
              <a:gd name="connsiteY52218" fmla="*/ 2067781 h 4608812"/>
              <a:gd name="connsiteX52219" fmla="*/ 4807360 w 12184637"/>
              <a:gd name="connsiteY52219" fmla="*/ 2040393 h 4608812"/>
              <a:gd name="connsiteX52220" fmla="*/ 4977282 w 12184637"/>
              <a:gd name="connsiteY52220" fmla="*/ 2037448 h 4608812"/>
              <a:gd name="connsiteX52221" fmla="*/ 4982730 w 12184637"/>
              <a:gd name="connsiteY52221" fmla="*/ 2031779 h 4608812"/>
              <a:gd name="connsiteX52222" fmla="*/ 4977135 w 12184637"/>
              <a:gd name="connsiteY52222" fmla="*/ 2026331 h 4608812"/>
              <a:gd name="connsiteX52223" fmla="*/ 4977061 w 12184637"/>
              <a:gd name="connsiteY52223" fmla="*/ 2026331 h 4608812"/>
              <a:gd name="connsiteX52224" fmla="*/ 4807139 w 12184637"/>
              <a:gd name="connsiteY52224" fmla="*/ 2029276 h 4608812"/>
              <a:gd name="connsiteX52225" fmla="*/ 4801691 w 12184637"/>
              <a:gd name="connsiteY52225" fmla="*/ 2034945 h 4608812"/>
              <a:gd name="connsiteX52226" fmla="*/ 4807360 w 12184637"/>
              <a:gd name="connsiteY52226" fmla="*/ 2040393 h 4608812"/>
              <a:gd name="connsiteX52227" fmla="*/ 4807360 w 12184637"/>
              <a:gd name="connsiteY52227" fmla="*/ 2040393 h 4608812"/>
              <a:gd name="connsiteX52228" fmla="*/ 5161340 w 12184637"/>
              <a:gd name="connsiteY52228" fmla="*/ 2049891 h 4608812"/>
              <a:gd name="connsiteX52229" fmla="*/ 5156333 w 12184637"/>
              <a:gd name="connsiteY52229" fmla="*/ 2043780 h 4608812"/>
              <a:gd name="connsiteX52230" fmla="*/ 4977723 w 12184637"/>
              <a:gd name="connsiteY52230" fmla="*/ 2026258 h 4608812"/>
              <a:gd name="connsiteX52231" fmla="*/ 4971613 w 12184637"/>
              <a:gd name="connsiteY52231" fmla="*/ 2031264 h 4608812"/>
              <a:gd name="connsiteX52232" fmla="*/ 4976619 w 12184637"/>
              <a:gd name="connsiteY52232" fmla="*/ 2037375 h 4608812"/>
              <a:gd name="connsiteX52233" fmla="*/ 5155229 w 12184637"/>
              <a:gd name="connsiteY52233" fmla="*/ 2054897 h 4608812"/>
              <a:gd name="connsiteX52234" fmla="*/ 5155818 w 12184637"/>
              <a:gd name="connsiteY52234" fmla="*/ 2054897 h 4608812"/>
              <a:gd name="connsiteX52235" fmla="*/ 5161340 w 12184637"/>
              <a:gd name="connsiteY52235" fmla="*/ 2049891 h 4608812"/>
              <a:gd name="connsiteX52236" fmla="*/ 11328533 w 12184637"/>
              <a:gd name="connsiteY52236" fmla="*/ 150780 h 4608812"/>
              <a:gd name="connsiteX52237" fmla="*/ 11325956 w 12184637"/>
              <a:gd name="connsiteY52237" fmla="*/ 143344 h 4608812"/>
              <a:gd name="connsiteX52238" fmla="*/ 11292826 w 12184637"/>
              <a:gd name="connsiteY52238" fmla="*/ 127295 h 4608812"/>
              <a:gd name="connsiteX52239" fmla="*/ 11285390 w 12184637"/>
              <a:gd name="connsiteY52239" fmla="*/ 129871 h 4608812"/>
              <a:gd name="connsiteX52240" fmla="*/ 11287966 w 12184637"/>
              <a:gd name="connsiteY52240" fmla="*/ 137307 h 4608812"/>
              <a:gd name="connsiteX52241" fmla="*/ 11321097 w 12184637"/>
              <a:gd name="connsiteY52241" fmla="*/ 153357 h 4608812"/>
              <a:gd name="connsiteX52242" fmla="*/ 11323601 w 12184637"/>
              <a:gd name="connsiteY52242" fmla="*/ 153946 h 4608812"/>
              <a:gd name="connsiteX52243" fmla="*/ 11328533 w 12184637"/>
              <a:gd name="connsiteY52243" fmla="*/ 150780 h 4608812"/>
              <a:gd name="connsiteX52244" fmla="*/ 11365418 w 12184637"/>
              <a:gd name="connsiteY52244" fmla="*/ 174781 h 4608812"/>
              <a:gd name="connsiteX52245" fmla="*/ 11363651 w 12184637"/>
              <a:gd name="connsiteY52245" fmla="*/ 167125 h 4608812"/>
              <a:gd name="connsiteX52246" fmla="*/ 11326472 w 12184637"/>
              <a:gd name="connsiteY52246" fmla="*/ 143712 h 4608812"/>
              <a:gd name="connsiteX52247" fmla="*/ 11318815 w 12184637"/>
              <a:gd name="connsiteY52247" fmla="*/ 145479 h 4608812"/>
              <a:gd name="connsiteX52248" fmla="*/ 11320582 w 12184637"/>
              <a:gd name="connsiteY52248" fmla="*/ 153136 h 4608812"/>
              <a:gd name="connsiteX52249" fmla="*/ 11357762 w 12184637"/>
              <a:gd name="connsiteY52249" fmla="*/ 176548 h 4608812"/>
              <a:gd name="connsiteX52250" fmla="*/ 11360780 w 12184637"/>
              <a:gd name="connsiteY52250" fmla="*/ 177432 h 4608812"/>
              <a:gd name="connsiteX52251" fmla="*/ 11365418 w 12184637"/>
              <a:gd name="connsiteY52251" fmla="*/ 174781 h 4608812"/>
              <a:gd name="connsiteX52252" fmla="*/ 11403555 w 12184637"/>
              <a:gd name="connsiteY52252" fmla="*/ 204599 h 4608812"/>
              <a:gd name="connsiteX52253" fmla="*/ 11402525 w 12184637"/>
              <a:gd name="connsiteY52253" fmla="*/ 196795 h 4608812"/>
              <a:gd name="connsiteX52254" fmla="*/ 11364093 w 12184637"/>
              <a:gd name="connsiteY52254" fmla="*/ 167346 h 4608812"/>
              <a:gd name="connsiteX52255" fmla="*/ 11356289 w 12184637"/>
              <a:gd name="connsiteY52255" fmla="*/ 168376 h 4608812"/>
              <a:gd name="connsiteX52256" fmla="*/ 11357320 w 12184637"/>
              <a:gd name="connsiteY52256" fmla="*/ 176180 h 4608812"/>
              <a:gd name="connsiteX52257" fmla="*/ 11395751 w 12184637"/>
              <a:gd name="connsiteY52257" fmla="*/ 205630 h 4608812"/>
              <a:gd name="connsiteX52258" fmla="*/ 11399212 w 12184637"/>
              <a:gd name="connsiteY52258" fmla="*/ 206808 h 4608812"/>
              <a:gd name="connsiteX52259" fmla="*/ 11403555 w 12184637"/>
              <a:gd name="connsiteY52259" fmla="*/ 204599 h 4608812"/>
              <a:gd name="connsiteX52260" fmla="*/ 11440956 w 12184637"/>
              <a:gd name="connsiteY52260" fmla="*/ 237877 h 4608812"/>
              <a:gd name="connsiteX52261" fmla="*/ 11440441 w 12184637"/>
              <a:gd name="connsiteY52261" fmla="*/ 229999 h 4608812"/>
              <a:gd name="connsiteX52262" fmla="*/ 11402819 w 12184637"/>
              <a:gd name="connsiteY52262" fmla="*/ 197016 h 4608812"/>
              <a:gd name="connsiteX52263" fmla="*/ 11394941 w 12184637"/>
              <a:gd name="connsiteY52263" fmla="*/ 197531 h 4608812"/>
              <a:gd name="connsiteX52264" fmla="*/ 11395457 w 12184637"/>
              <a:gd name="connsiteY52264" fmla="*/ 205409 h 4608812"/>
              <a:gd name="connsiteX52265" fmla="*/ 11433078 w 12184637"/>
              <a:gd name="connsiteY52265" fmla="*/ 238392 h 4608812"/>
              <a:gd name="connsiteX52266" fmla="*/ 11436760 w 12184637"/>
              <a:gd name="connsiteY52266" fmla="*/ 239791 h 4608812"/>
              <a:gd name="connsiteX52267" fmla="*/ 11440956 w 12184637"/>
              <a:gd name="connsiteY52267" fmla="*/ 237877 h 4608812"/>
              <a:gd name="connsiteX52268" fmla="*/ 11475632 w 12184637"/>
              <a:gd name="connsiteY52268" fmla="*/ 272111 h 4608812"/>
              <a:gd name="connsiteX52269" fmla="*/ 11475559 w 12184637"/>
              <a:gd name="connsiteY52269" fmla="*/ 264234 h 4608812"/>
              <a:gd name="connsiteX52270" fmla="*/ 11440661 w 12184637"/>
              <a:gd name="connsiteY52270" fmla="*/ 230146 h 4608812"/>
              <a:gd name="connsiteX52271" fmla="*/ 11432784 w 12184637"/>
              <a:gd name="connsiteY52271" fmla="*/ 230220 h 4608812"/>
              <a:gd name="connsiteX52272" fmla="*/ 11432857 w 12184637"/>
              <a:gd name="connsiteY52272" fmla="*/ 238097 h 4608812"/>
              <a:gd name="connsiteX52273" fmla="*/ 11467755 w 12184637"/>
              <a:gd name="connsiteY52273" fmla="*/ 272185 h 4608812"/>
              <a:gd name="connsiteX52274" fmla="*/ 11471657 w 12184637"/>
              <a:gd name="connsiteY52274" fmla="*/ 273805 h 4608812"/>
              <a:gd name="connsiteX52275" fmla="*/ 11475632 w 12184637"/>
              <a:gd name="connsiteY52275" fmla="*/ 272111 h 4608812"/>
              <a:gd name="connsiteX52276" fmla="*/ 11505523 w 12184637"/>
              <a:gd name="connsiteY52276" fmla="*/ 304947 h 4608812"/>
              <a:gd name="connsiteX52277" fmla="*/ 11505818 w 12184637"/>
              <a:gd name="connsiteY52277" fmla="*/ 297070 h 4608812"/>
              <a:gd name="connsiteX52278" fmla="*/ 11475706 w 12184637"/>
              <a:gd name="connsiteY52278" fmla="*/ 264455 h 4608812"/>
              <a:gd name="connsiteX52279" fmla="*/ 11467828 w 12184637"/>
              <a:gd name="connsiteY52279" fmla="*/ 264160 h 4608812"/>
              <a:gd name="connsiteX52280" fmla="*/ 11467534 w 12184637"/>
              <a:gd name="connsiteY52280" fmla="*/ 272038 h 4608812"/>
              <a:gd name="connsiteX52281" fmla="*/ 11497646 w 12184637"/>
              <a:gd name="connsiteY52281" fmla="*/ 304653 h 4608812"/>
              <a:gd name="connsiteX52282" fmla="*/ 11501768 w 12184637"/>
              <a:gd name="connsiteY52282" fmla="*/ 306420 h 4608812"/>
              <a:gd name="connsiteX52283" fmla="*/ 11505523 w 12184637"/>
              <a:gd name="connsiteY52283" fmla="*/ 304947 h 4608812"/>
              <a:gd name="connsiteX52284" fmla="*/ 11528862 w 12184637"/>
              <a:gd name="connsiteY52284" fmla="*/ 333808 h 4608812"/>
              <a:gd name="connsiteX52285" fmla="*/ 11529598 w 12184637"/>
              <a:gd name="connsiteY52285" fmla="*/ 325930 h 4608812"/>
              <a:gd name="connsiteX52286" fmla="*/ 11506038 w 12184637"/>
              <a:gd name="connsiteY52286" fmla="*/ 297290 h 4608812"/>
              <a:gd name="connsiteX52287" fmla="*/ 11498161 w 12184637"/>
              <a:gd name="connsiteY52287" fmla="*/ 296554 h 4608812"/>
              <a:gd name="connsiteX52288" fmla="*/ 11497425 w 12184637"/>
              <a:gd name="connsiteY52288" fmla="*/ 304432 h 4608812"/>
              <a:gd name="connsiteX52289" fmla="*/ 11520984 w 12184637"/>
              <a:gd name="connsiteY52289" fmla="*/ 333071 h 4608812"/>
              <a:gd name="connsiteX52290" fmla="*/ 11525328 w 12184637"/>
              <a:gd name="connsiteY52290" fmla="*/ 335133 h 4608812"/>
              <a:gd name="connsiteX52291" fmla="*/ 11528862 w 12184637"/>
              <a:gd name="connsiteY52291" fmla="*/ 333808 h 4608812"/>
              <a:gd name="connsiteX52292" fmla="*/ 11548519 w 12184637"/>
              <a:gd name="connsiteY52292" fmla="*/ 360901 h 4608812"/>
              <a:gd name="connsiteX52293" fmla="*/ 11549697 w 12184637"/>
              <a:gd name="connsiteY52293" fmla="*/ 353097 h 4608812"/>
              <a:gd name="connsiteX52294" fmla="*/ 11529819 w 12184637"/>
              <a:gd name="connsiteY52294" fmla="*/ 326151 h 4608812"/>
              <a:gd name="connsiteX52295" fmla="*/ 11522015 w 12184637"/>
              <a:gd name="connsiteY52295" fmla="*/ 324973 h 4608812"/>
              <a:gd name="connsiteX52296" fmla="*/ 11520837 w 12184637"/>
              <a:gd name="connsiteY52296" fmla="*/ 332777 h 4608812"/>
              <a:gd name="connsiteX52297" fmla="*/ 11540715 w 12184637"/>
              <a:gd name="connsiteY52297" fmla="*/ 359723 h 4608812"/>
              <a:gd name="connsiteX52298" fmla="*/ 11545206 w 12184637"/>
              <a:gd name="connsiteY52298" fmla="*/ 362005 h 4608812"/>
              <a:gd name="connsiteX52299" fmla="*/ 11548519 w 12184637"/>
              <a:gd name="connsiteY52299" fmla="*/ 360901 h 4608812"/>
              <a:gd name="connsiteX52300" fmla="*/ 11567441 w 12184637"/>
              <a:gd name="connsiteY52300" fmla="*/ 388362 h 4608812"/>
              <a:gd name="connsiteX52301" fmla="*/ 11568839 w 12184637"/>
              <a:gd name="connsiteY52301" fmla="*/ 380632 h 4608812"/>
              <a:gd name="connsiteX52302" fmla="*/ 11549771 w 12184637"/>
              <a:gd name="connsiteY52302" fmla="*/ 353244 h 4608812"/>
              <a:gd name="connsiteX52303" fmla="*/ 11542040 w 12184637"/>
              <a:gd name="connsiteY52303" fmla="*/ 351845 h 4608812"/>
              <a:gd name="connsiteX52304" fmla="*/ 11540642 w 12184637"/>
              <a:gd name="connsiteY52304" fmla="*/ 359576 h 4608812"/>
              <a:gd name="connsiteX52305" fmla="*/ 11559710 w 12184637"/>
              <a:gd name="connsiteY52305" fmla="*/ 386964 h 4608812"/>
              <a:gd name="connsiteX52306" fmla="*/ 11564348 w 12184637"/>
              <a:gd name="connsiteY52306" fmla="*/ 389393 h 4608812"/>
              <a:gd name="connsiteX52307" fmla="*/ 11567441 w 12184637"/>
              <a:gd name="connsiteY52307" fmla="*/ 388362 h 4608812"/>
              <a:gd name="connsiteX52308" fmla="*/ 11583932 w 12184637"/>
              <a:gd name="connsiteY52308" fmla="*/ 412364 h 4608812"/>
              <a:gd name="connsiteX52309" fmla="*/ 11585331 w 12184637"/>
              <a:gd name="connsiteY52309" fmla="*/ 404633 h 4608812"/>
              <a:gd name="connsiteX52310" fmla="*/ 11568839 w 12184637"/>
              <a:gd name="connsiteY52310" fmla="*/ 380706 h 4608812"/>
              <a:gd name="connsiteX52311" fmla="*/ 11561109 w 12184637"/>
              <a:gd name="connsiteY52311" fmla="*/ 379307 h 4608812"/>
              <a:gd name="connsiteX52312" fmla="*/ 11559710 w 12184637"/>
              <a:gd name="connsiteY52312" fmla="*/ 387037 h 4608812"/>
              <a:gd name="connsiteX52313" fmla="*/ 11576201 w 12184637"/>
              <a:gd name="connsiteY52313" fmla="*/ 410965 h 4608812"/>
              <a:gd name="connsiteX52314" fmla="*/ 11580840 w 12184637"/>
              <a:gd name="connsiteY52314" fmla="*/ 413394 h 4608812"/>
              <a:gd name="connsiteX52315" fmla="*/ 11583932 w 12184637"/>
              <a:gd name="connsiteY52315" fmla="*/ 412364 h 4608812"/>
              <a:gd name="connsiteX52316" fmla="*/ 3331804 w 12184637"/>
              <a:gd name="connsiteY52316" fmla="*/ 2601108 h 4608812"/>
              <a:gd name="connsiteX52317" fmla="*/ 3332245 w 12184637"/>
              <a:gd name="connsiteY52317" fmla="*/ 2593230 h 4608812"/>
              <a:gd name="connsiteX52318" fmla="*/ 3308907 w 12184637"/>
              <a:gd name="connsiteY52318" fmla="*/ 2567020 h 4608812"/>
              <a:gd name="connsiteX52319" fmla="*/ 3301029 w 12184637"/>
              <a:gd name="connsiteY52319" fmla="*/ 2566578 h 4608812"/>
              <a:gd name="connsiteX52320" fmla="*/ 3300587 w 12184637"/>
              <a:gd name="connsiteY52320" fmla="*/ 2574456 h 4608812"/>
              <a:gd name="connsiteX52321" fmla="*/ 3323926 w 12184637"/>
              <a:gd name="connsiteY52321" fmla="*/ 2600666 h 4608812"/>
              <a:gd name="connsiteX52322" fmla="*/ 3328122 w 12184637"/>
              <a:gd name="connsiteY52322" fmla="*/ 2602506 h 4608812"/>
              <a:gd name="connsiteX52323" fmla="*/ 3331804 w 12184637"/>
              <a:gd name="connsiteY52323" fmla="*/ 2601108 h 4608812"/>
              <a:gd name="connsiteX52324" fmla="*/ 3307802 w 12184637"/>
              <a:gd name="connsiteY52324" fmla="*/ 2575413 h 4608812"/>
              <a:gd name="connsiteX52325" fmla="*/ 3309422 w 12184637"/>
              <a:gd name="connsiteY52325" fmla="*/ 2567683 h 4608812"/>
              <a:gd name="connsiteX52326" fmla="*/ 3296096 w 12184637"/>
              <a:gd name="connsiteY52326" fmla="*/ 2547142 h 4608812"/>
              <a:gd name="connsiteX52327" fmla="*/ 3288366 w 12184637"/>
              <a:gd name="connsiteY52327" fmla="*/ 2545522 h 4608812"/>
              <a:gd name="connsiteX52328" fmla="*/ 3286746 w 12184637"/>
              <a:gd name="connsiteY52328" fmla="*/ 2553252 h 4608812"/>
              <a:gd name="connsiteX52329" fmla="*/ 3300072 w 12184637"/>
              <a:gd name="connsiteY52329" fmla="*/ 2573793 h 4608812"/>
              <a:gd name="connsiteX52330" fmla="*/ 3304784 w 12184637"/>
              <a:gd name="connsiteY52330" fmla="*/ 2576297 h 4608812"/>
              <a:gd name="connsiteX52331" fmla="*/ 3307802 w 12184637"/>
              <a:gd name="connsiteY52331" fmla="*/ 2575413 h 4608812"/>
              <a:gd name="connsiteX52332" fmla="*/ 3294477 w 12184637"/>
              <a:gd name="connsiteY52332" fmla="*/ 2554872 h 4608812"/>
              <a:gd name="connsiteX52333" fmla="*/ 3296096 w 12184637"/>
              <a:gd name="connsiteY52333" fmla="*/ 2547142 h 4608812"/>
              <a:gd name="connsiteX52334" fmla="*/ 3239701 w 12184637"/>
              <a:gd name="connsiteY52334" fmla="*/ 2460561 h 4608812"/>
              <a:gd name="connsiteX52335" fmla="*/ 3231971 w 12184637"/>
              <a:gd name="connsiteY52335" fmla="*/ 2458941 h 4608812"/>
              <a:gd name="connsiteX52336" fmla="*/ 3230351 w 12184637"/>
              <a:gd name="connsiteY52336" fmla="*/ 2466672 h 4608812"/>
              <a:gd name="connsiteX52337" fmla="*/ 3286746 w 12184637"/>
              <a:gd name="connsiteY52337" fmla="*/ 2553252 h 4608812"/>
              <a:gd name="connsiteX52338" fmla="*/ 3291458 w 12184637"/>
              <a:gd name="connsiteY52338" fmla="*/ 2555756 h 4608812"/>
              <a:gd name="connsiteX52339" fmla="*/ 3294477 w 12184637"/>
              <a:gd name="connsiteY52339" fmla="*/ 2554872 h 4608812"/>
              <a:gd name="connsiteX52340" fmla="*/ 3238302 w 12184637"/>
              <a:gd name="connsiteY52340" fmla="*/ 2468144 h 4608812"/>
              <a:gd name="connsiteX52341" fmla="*/ 3239554 w 12184637"/>
              <a:gd name="connsiteY52341" fmla="*/ 2460340 h 4608812"/>
              <a:gd name="connsiteX52342" fmla="*/ 3231602 w 12184637"/>
              <a:gd name="connsiteY52342" fmla="*/ 2449297 h 4608812"/>
              <a:gd name="connsiteX52343" fmla="*/ 3223798 w 12184637"/>
              <a:gd name="connsiteY52343" fmla="*/ 2448045 h 4608812"/>
              <a:gd name="connsiteX52344" fmla="*/ 3222547 w 12184637"/>
              <a:gd name="connsiteY52344" fmla="*/ 2455849 h 4608812"/>
              <a:gd name="connsiteX52345" fmla="*/ 3230498 w 12184637"/>
              <a:gd name="connsiteY52345" fmla="*/ 2466893 h 4608812"/>
              <a:gd name="connsiteX52346" fmla="*/ 3235063 w 12184637"/>
              <a:gd name="connsiteY52346" fmla="*/ 2469249 h 4608812"/>
              <a:gd name="connsiteX52347" fmla="*/ 3238302 w 12184637"/>
              <a:gd name="connsiteY52347" fmla="*/ 2468144 h 4608812"/>
              <a:gd name="connsiteX52348" fmla="*/ 3227921 w 12184637"/>
              <a:gd name="connsiteY52348" fmla="*/ 2458058 h 4608812"/>
              <a:gd name="connsiteX52349" fmla="*/ 3232633 w 12184637"/>
              <a:gd name="connsiteY52349" fmla="*/ 2451726 h 4608812"/>
              <a:gd name="connsiteX52350" fmla="*/ 3231013 w 12184637"/>
              <a:gd name="connsiteY52350" fmla="*/ 2440535 h 4608812"/>
              <a:gd name="connsiteX52351" fmla="*/ 3224682 w 12184637"/>
              <a:gd name="connsiteY52351" fmla="*/ 2435824 h 4608812"/>
              <a:gd name="connsiteX52352" fmla="*/ 3219970 w 12184637"/>
              <a:gd name="connsiteY52352" fmla="*/ 2442155 h 4608812"/>
              <a:gd name="connsiteX52353" fmla="*/ 3221590 w 12184637"/>
              <a:gd name="connsiteY52353" fmla="*/ 2453346 h 4608812"/>
              <a:gd name="connsiteX52354" fmla="*/ 3227111 w 12184637"/>
              <a:gd name="connsiteY52354" fmla="*/ 2458131 h 4608812"/>
              <a:gd name="connsiteX52355" fmla="*/ 3227921 w 12184637"/>
              <a:gd name="connsiteY52355" fmla="*/ 2458058 h 4608812"/>
              <a:gd name="connsiteX52356" fmla="*/ 3228731 w 12184637"/>
              <a:gd name="connsiteY52356" fmla="*/ 2445836 h 4608812"/>
              <a:gd name="connsiteX52357" fmla="*/ 3229983 w 12184637"/>
              <a:gd name="connsiteY52357" fmla="*/ 2438032 h 4608812"/>
              <a:gd name="connsiteX52358" fmla="*/ 3189563 w 12184637"/>
              <a:gd name="connsiteY52358" fmla="*/ 2382226 h 4608812"/>
              <a:gd name="connsiteX52359" fmla="*/ 3181759 w 12184637"/>
              <a:gd name="connsiteY52359" fmla="*/ 2380974 h 4608812"/>
              <a:gd name="connsiteX52360" fmla="*/ 3180508 w 12184637"/>
              <a:gd name="connsiteY52360" fmla="*/ 2388778 h 4608812"/>
              <a:gd name="connsiteX52361" fmla="*/ 3220927 w 12184637"/>
              <a:gd name="connsiteY52361" fmla="*/ 2444585 h 4608812"/>
              <a:gd name="connsiteX52362" fmla="*/ 3225492 w 12184637"/>
              <a:gd name="connsiteY52362" fmla="*/ 2446867 h 4608812"/>
              <a:gd name="connsiteX52363" fmla="*/ 3228731 w 12184637"/>
              <a:gd name="connsiteY52363" fmla="*/ 2445836 h 4608812"/>
              <a:gd name="connsiteX52364" fmla="*/ 3187281 w 12184637"/>
              <a:gd name="connsiteY52364" fmla="*/ 2390619 h 4608812"/>
              <a:gd name="connsiteX52365" fmla="*/ 3190152 w 12184637"/>
              <a:gd name="connsiteY52365" fmla="*/ 2383330 h 4608812"/>
              <a:gd name="connsiteX52366" fmla="*/ 3157685 w 12184637"/>
              <a:gd name="connsiteY52366" fmla="*/ 2308382 h 4608812"/>
              <a:gd name="connsiteX52367" fmla="*/ 3150322 w 12184637"/>
              <a:gd name="connsiteY52367" fmla="*/ 2305510 h 4608812"/>
              <a:gd name="connsiteX52368" fmla="*/ 3147451 w 12184637"/>
              <a:gd name="connsiteY52368" fmla="*/ 2312799 h 4608812"/>
              <a:gd name="connsiteX52369" fmla="*/ 3179919 w 12184637"/>
              <a:gd name="connsiteY52369" fmla="*/ 2387748 h 4608812"/>
              <a:gd name="connsiteX52370" fmla="*/ 3185072 w 12184637"/>
              <a:gd name="connsiteY52370" fmla="*/ 2391134 h 4608812"/>
              <a:gd name="connsiteX52371" fmla="*/ 3187281 w 12184637"/>
              <a:gd name="connsiteY52371" fmla="*/ 2390619 h 4608812"/>
              <a:gd name="connsiteX52372" fmla="*/ 3156875 w 12184637"/>
              <a:gd name="connsiteY52372" fmla="*/ 2314051 h 4608812"/>
              <a:gd name="connsiteX52373" fmla="*/ 3155991 w 12184637"/>
              <a:gd name="connsiteY52373" fmla="*/ 2306247 h 4608812"/>
              <a:gd name="connsiteX52374" fmla="*/ 3071325 w 12184637"/>
              <a:gd name="connsiteY52374" fmla="*/ 2238734 h 4608812"/>
              <a:gd name="connsiteX52375" fmla="*/ 3063521 w 12184637"/>
              <a:gd name="connsiteY52375" fmla="*/ 2239618 h 4608812"/>
              <a:gd name="connsiteX52376" fmla="*/ 3064404 w 12184637"/>
              <a:gd name="connsiteY52376" fmla="*/ 2247422 h 4608812"/>
              <a:gd name="connsiteX52377" fmla="*/ 3149071 w 12184637"/>
              <a:gd name="connsiteY52377" fmla="*/ 2314934 h 4608812"/>
              <a:gd name="connsiteX52378" fmla="*/ 3152605 w 12184637"/>
              <a:gd name="connsiteY52378" fmla="*/ 2316186 h 4608812"/>
              <a:gd name="connsiteX52379" fmla="*/ 3156875 w 12184637"/>
              <a:gd name="connsiteY52379" fmla="*/ 2314051 h 4608812"/>
              <a:gd name="connsiteX52380" fmla="*/ 3072282 w 12184637"/>
              <a:gd name="connsiteY52380" fmla="*/ 2246538 h 4608812"/>
              <a:gd name="connsiteX52381" fmla="*/ 3071398 w 12184637"/>
              <a:gd name="connsiteY52381" fmla="*/ 2238734 h 4608812"/>
              <a:gd name="connsiteX52382" fmla="*/ 3033703 w 12184637"/>
              <a:gd name="connsiteY52382" fmla="*/ 2208696 h 4608812"/>
              <a:gd name="connsiteX52383" fmla="*/ 3025899 w 12184637"/>
              <a:gd name="connsiteY52383" fmla="*/ 2209579 h 4608812"/>
              <a:gd name="connsiteX52384" fmla="*/ 3026782 w 12184637"/>
              <a:gd name="connsiteY52384" fmla="*/ 2217383 h 4608812"/>
              <a:gd name="connsiteX52385" fmla="*/ 3064478 w 12184637"/>
              <a:gd name="connsiteY52385" fmla="*/ 2247422 h 4608812"/>
              <a:gd name="connsiteX52386" fmla="*/ 3068012 w 12184637"/>
              <a:gd name="connsiteY52386" fmla="*/ 2248673 h 4608812"/>
              <a:gd name="connsiteX52387" fmla="*/ 3072282 w 12184637"/>
              <a:gd name="connsiteY52387" fmla="*/ 2246538 h 4608812"/>
              <a:gd name="connsiteX52388" fmla="*/ 3034955 w 12184637"/>
              <a:gd name="connsiteY52388" fmla="*/ 2215911 h 4608812"/>
              <a:gd name="connsiteX52389" fmla="*/ 3033114 w 12184637"/>
              <a:gd name="connsiteY52389" fmla="*/ 2208254 h 4608812"/>
              <a:gd name="connsiteX52390" fmla="*/ 2960374 w 12184637"/>
              <a:gd name="connsiteY52390" fmla="*/ 2163859 h 4608812"/>
              <a:gd name="connsiteX52391" fmla="*/ 2952718 w 12184637"/>
              <a:gd name="connsiteY52391" fmla="*/ 2165700 h 4608812"/>
              <a:gd name="connsiteX52392" fmla="*/ 2954558 w 12184637"/>
              <a:gd name="connsiteY52392" fmla="*/ 2173357 h 4608812"/>
              <a:gd name="connsiteX52393" fmla="*/ 3027298 w 12184637"/>
              <a:gd name="connsiteY52393" fmla="*/ 2217752 h 4608812"/>
              <a:gd name="connsiteX52394" fmla="*/ 3030243 w 12184637"/>
              <a:gd name="connsiteY52394" fmla="*/ 2218561 h 4608812"/>
              <a:gd name="connsiteX52395" fmla="*/ 3034955 w 12184637"/>
              <a:gd name="connsiteY52395" fmla="*/ 2215911 h 4608812"/>
              <a:gd name="connsiteX52396" fmla="*/ 2962215 w 12184637"/>
              <a:gd name="connsiteY52396" fmla="*/ 2171516 h 4608812"/>
              <a:gd name="connsiteX52397" fmla="*/ 2960374 w 12184637"/>
              <a:gd name="connsiteY52397" fmla="*/ 2163859 h 4608812"/>
              <a:gd name="connsiteX52398" fmla="*/ 2944914 w 12184637"/>
              <a:gd name="connsiteY52398" fmla="*/ 2154436 h 4608812"/>
              <a:gd name="connsiteX52399" fmla="*/ 2937257 w 12184637"/>
              <a:gd name="connsiteY52399" fmla="*/ 2156276 h 4608812"/>
              <a:gd name="connsiteX52400" fmla="*/ 2939097 w 12184637"/>
              <a:gd name="connsiteY52400" fmla="*/ 2163933 h 4608812"/>
              <a:gd name="connsiteX52401" fmla="*/ 2954558 w 12184637"/>
              <a:gd name="connsiteY52401" fmla="*/ 2173357 h 4608812"/>
              <a:gd name="connsiteX52402" fmla="*/ 2957503 w 12184637"/>
              <a:gd name="connsiteY52402" fmla="*/ 2174167 h 4608812"/>
              <a:gd name="connsiteX52403" fmla="*/ 2962215 w 12184637"/>
              <a:gd name="connsiteY52403" fmla="*/ 2171516 h 4608812"/>
              <a:gd name="connsiteX52404" fmla="*/ 2946754 w 12184637"/>
              <a:gd name="connsiteY52404" fmla="*/ 2162093 h 4608812"/>
              <a:gd name="connsiteX52405" fmla="*/ 2944914 w 12184637"/>
              <a:gd name="connsiteY52405" fmla="*/ 2154436 h 4608812"/>
              <a:gd name="connsiteX52406" fmla="*/ 2895365 w 12184637"/>
              <a:gd name="connsiteY52406" fmla="*/ 2124176 h 4608812"/>
              <a:gd name="connsiteX52407" fmla="*/ 2887708 w 12184637"/>
              <a:gd name="connsiteY52407" fmla="*/ 2126017 h 4608812"/>
              <a:gd name="connsiteX52408" fmla="*/ 2889549 w 12184637"/>
              <a:gd name="connsiteY52408" fmla="*/ 2133674 h 4608812"/>
              <a:gd name="connsiteX52409" fmla="*/ 2939097 w 12184637"/>
              <a:gd name="connsiteY52409" fmla="*/ 2163933 h 4608812"/>
              <a:gd name="connsiteX52410" fmla="*/ 2942042 w 12184637"/>
              <a:gd name="connsiteY52410" fmla="*/ 2164743 h 4608812"/>
              <a:gd name="connsiteX52411" fmla="*/ 2946754 w 12184637"/>
              <a:gd name="connsiteY52411" fmla="*/ 2162093 h 4608812"/>
              <a:gd name="connsiteX52412" fmla="*/ 2897206 w 12184637"/>
              <a:gd name="connsiteY52412" fmla="*/ 2131833 h 4608812"/>
              <a:gd name="connsiteX52413" fmla="*/ 2895365 w 12184637"/>
              <a:gd name="connsiteY52413" fmla="*/ 2124176 h 4608812"/>
              <a:gd name="connsiteX52414" fmla="*/ 2893083 w 12184637"/>
              <a:gd name="connsiteY52414" fmla="*/ 2122778 h 4608812"/>
              <a:gd name="connsiteX52415" fmla="*/ 2885426 w 12184637"/>
              <a:gd name="connsiteY52415" fmla="*/ 2124618 h 4608812"/>
              <a:gd name="connsiteX52416" fmla="*/ 2887267 w 12184637"/>
              <a:gd name="connsiteY52416" fmla="*/ 2132275 h 4608812"/>
              <a:gd name="connsiteX52417" fmla="*/ 2889549 w 12184637"/>
              <a:gd name="connsiteY52417" fmla="*/ 2133674 h 4608812"/>
              <a:gd name="connsiteX52418" fmla="*/ 2892494 w 12184637"/>
              <a:gd name="connsiteY52418" fmla="*/ 2134484 h 4608812"/>
              <a:gd name="connsiteX52419" fmla="*/ 2897206 w 12184637"/>
              <a:gd name="connsiteY52419" fmla="*/ 2131833 h 4608812"/>
              <a:gd name="connsiteX52420" fmla="*/ 2894703 w 12184637"/>
              <a:gd name="connsiteY52420" fmla="*/ 2130655 h 4608812"/>
              <a:gd name="connsiteX52421" fmla="*/ 2893304 w 12184637"/>
              <a:gd name="connsiteY52421" fmla="*/ 2122925 h 4608812"/>
              <a:gd name="connsiteX52422" fmla="*/ 2863634 w 12184637"/>
              <a:gd name="connsiteY52422" fmla="*/ 2102384 h 4608812"/>
              <a:gd name="connsiteX52423" fmla="*/ 2855903 w 12184637"/>
              <a:gd name="connsiteY52423" fmla="*/ 2103783 h 4608812"/>
              <a:gd name="connsiteX52424" fmla="*/ 2857302 w 12184637"/>
              <a:gd name="connsiteY52424" fmla="*/ 2111513 h 4608812"/>
              <a:gd name="connsiteX52425" fmla="*/ 2886972 w 12184637"/>
              <a:gd name="connsiteY52425" fmla="*/ 2132054 h 4608812"/>
              <a:gd name="connsiteX52426" fmla="*/ 2890212 w 12184637"/>
              <a:gd name="connsiteY52426" fmla="*/ 2133011 h 4608812"/>
              <a:gd name="connsiteX52427" fmla="*/ 2894703 w 12184637"/>
              <a:gd name="connsiteY52427" fmla="*/ 2130655 h 4608812"/>
              <a:gd name="connsiteX52428" fmla="*/ 2865474 w 12184637"/>
              <a:gd name="connsiteY52428" fmla="*/ 2109378 h 4608812"/>
              <a:gd name="connsiteX52429" fmla="*/ 2862824 w 12184637"/>
              <a:gd name="connsiteY52429" fmla="*/ 2101942 h 4608812"/>
              <a:gd name="connsiteX52430" fmla="*/ 2837645 w 12184637"/>
              <a:gd name="connsiteY52430" fmla="*/ 2090089 h 4608812"/>
              <a:gd name="connsiteX52431" fmla="*/ 2830209 w 12184637"/>
              <a:gd name="connsiteY52431" fmla="*/ 2092739 h 4608812"/>
              <a:gd name="connsiteX52432" fmla="*/ 2832859 w 12184637"/>
              <a:gd name="connsiteY52432" fmla="*/ 2100175 h 4608812"/>
              <a:gd name="connsiteX52433" fmla="*/ 2858038 w 12184637"/>
              <a:gd name="connsiteY52433" fmla="*/ 2112029 h 4608812"/>
              <a:gd name="connsiteX52434" fmla="*/ 2860468 w 12184637"/>
              <a:gd name="connsiteY52434" fmla="*/ 2112544 h 4608812"/>
              <a:gd name="connsiteX52435" fmla="*/ 2865474 w 12184637"/>
              <a:gd name="connsiteY52435" fmla="*/ 2109378 h 4608812"/>
              <a:gd name="connsiteX52436" fmla="*/ 2840074 w 12184637"/>
              <a:gd name="connsiteY52436" fmla="*/ 2097967 h 4608812"/>
              <a:gd name="connsiteX52437" fmla="*/ 2838086 w 12184637"/>
              <a:gd name="connsiteY52437" fmla="*/ 2090310 h 4608812"/>
              <a:gd name="connsiteX52438" fmla="*/ 2823435 w 12184637"/>
              <a:gd name="connsiteY52438" fmla="*/ 2081622 h 4608812"/>
              <a:gd name="connsiteX52439" fmla="*/ 2815779 w 12184637"/>
              <a:gd name="connsiteY52439" fmla="*/ 2083610 h 4608812"/>
              <a:gd name="connsiteX52440" fmla="*/ 2817766 w 12184637"/>
              <a:gd name="connsiteY52440" fmla="*/ 2091267 h 4608812"/>
              <a:gd name="connsiteX52441" fmla="*/ 2832417 w 12184637"/>
              <a:gd name="connsiteY52441" fmla="*/ 2099955 h 4608812"/>
              <a:gd name="connsiteX52442" fmla="*/ 2835289 w 12184637"/>
              <a:gd name="connsiteY52442" fmla="*/ 2100764 h 4608812"/>
              <a:gd name="connsiteX52443" fmla="*/ 2840074 w 12184637"/>
              <a:gd name="connsiteY52443" fmla="*/ 2097967 h 4608812"/>
              <a:gd name="connsiteX52444" fmla="*/ 2825423 w 12184637"/>
              <a:gd name="connsiteY52444" fmla="*/ 2089279 h 4608812"/>
              <a:gd name="connsiteX52445" fmla="*/ 2823435 w 12184637"/>
              <a:gd name="connsiteY52445" fmla="*/ 2081622 h 4608812"/>
              <a:gd name="connsiteX52446" fmla="*/ 2759825 w 12184637"/>
              <a:gd name="connsiteY52446" fmla="*/ 2044075 h 4608812"/>
              <a:gd name="connsiteX52447" fmla="*/ 2752168 w 12184637"/>
              <a:gd name="connsiteY52447" fmla="*/ 2046062 h 4608812"/>
              <a:gd name="connsiteX52448" fmla="*/ 2754156 w 12184637"/>
              <a:gd name="connsiteY52448" fmla="*/ 2053719 h 4608812"/>
              <a:gd name="connsiteX52449" fmla="*/ 2817766 w 12184637"/>
              <a:gd name="connsiteY52449" fmla="*/ 2091267 h 4608812"/>
              <a:gd name="connsiteX52450" fmla="*/ 2820638 w 12184637"/>
              <a:gd name="connsiteY52450" fmla="*/ 2092077 h 4608812"/>
              <a:gd name="connsiteX52451" fmla="*/ 2825423 w 12184637"/>
              <a:gd name="connsiteY52451" fmla="*/ 2089279 h 4608812"/>
              <a:gd name="connsiteX52452" fmla="*/ 2761813 w 12184637"/>
              <a:gd name="connsiteY52452" fmla="*/ 2051731 h 4608812"/>
              <a:gd name="connsiteX52453" fmla="*/ 2759825 w 12184637"/>
              <a:gd name="connsiteY52453" fmla="*/ 2044075 h 4608812"/>
              <a:gd name="connsiteX52454" fmla="*/ 2747162 w 12184637"/>
              <a:gd name="connsiteY52454" fmla="*/ 2036639 h 4608812"/>
              <a:gd name="connsiteX52455" fmla="*/ 2739505 w 12184637"/>
              <a:gd name="connsiteY52455" fmla="*/ 2038626 h 4608812"/>
              <a:gd name="connsiteX52456" fmla="*/ 2741493 w 12184637"/>
              <a:gd name="connsiteY52456" fmla="*/ 2046283 h 4608812"/>
              <a:gd name="connsiteX52457" fmla="*/ 2754156 w 12184637"/>
              <a:gd name="connsiteY52457" fmla="*/ 2053719 h 4608812"/>
              <a:gd name="connsiteX52458" fmla="*/ 2757027 w 12184637"/>
              <a:gd name="connsiteY52458" fmla="*/ 2054529 h 4608812"/>
              <a:gd name="connsiteX52459" fmla="*/ 2761813 w 12184637"/>
              <a:gd name="connsiteY52459" fmla="*/ 2051731 h 4608812"/>
              <a:gd name="connsiteX52460" fmla="*/ 2749002 w 12184637"/>
              <a:gd name="connsiteY52460" fmla="*/ 2044148 h 4608812"/>
              <a:gd name="connsiteX52461" fmla="*/ 2746867 w 12184637"/>
              <a:gd name="connsiteY52461" fmla="*/ 2036344 h 4608812"/>
              <a:gd name="connsiteX52462" fmla="*/ 2739210 w 12184637"/>
              <a:gd name="connsiteY52462" fmla="*/ 2038258 h 4608812"/>
              <a:gd name="connsiteX52463" fmla="*/ 2741125 w 12184637"/>
              <a:gd name="connsiteY52463" fmla="*/ 2045915 h 4608812"/>
              <a:gd name="connsiteX52464" fmla="*/ 2741566 w 12184637"/>
              <a:gd name="connsiteY52464" fmla="*/ 2046136 h 4608812"/>
              <a:gd name="connsiteX52465" fmla="*/ 2744290 w 12184637"/>
              <a:gd name="connsiteY52465" fmla="*/ 2046872 h 4608812"/>
              <a:gd name="connsiteX52466" fmla="*/ 2749002 w 12184637"/>
              <a:gd name="connsiteY52466" fmla="*/ 2044148 h 4608812"/>
              <a:gd name="connsiteX52467" fmla="*/ 2748781 w 12184637"/>
              <a:gd name="connsiteY52467" fmla="*/ 2044001 h 4608812"/>
              <a:gd name="connsiteX52468" fmla="*/ 2746794 w 12184637"/>
              <a:gd name="connsiteY52468" fmla="*/ 2036418 h 4608812"/>
              <a:gd name="connsiteX52469" fmla="*/ 2715136 w 12184637"/>
              <a:gd name="connsiteY52469" fmla="*/ 2018085 h 4608812"/>
              <a:gd name="connsiteX52470" fmla="*/ 2707552 w 12184637"/>
              <a:gd name="connsiteY52470" fmla="*/ 2020073 h 4608812"/>
              <a:gd name="connsiteX52471" fmla="*/ 2709614 w 12184637"/>
              <a:gd name="connsiteY52471" fmla="*/ 2027656 h 4608812"/>
              <a:gd name="connsiteX52472" fmla="*/ 2741272 w 12184637"/>
              <a:gd name="connsiteY52472" fmla="*/ 2045989 h 4608812"/>
              <a:gd name="connsiteX52473" fmla="*/ 2744143 w 12184637"/>
              <a:gd name="connsiteY52473" fmla="*/ 2046725 h 4608812"/>
              <a:gd name="connsiteX52474" fmla="*/ 2748781 w 12184637"/>
              <a:gd name="connsiteY52474" fmla="*/ 2044001 h 4608812"/>
              <a:gd name="connsiteX52475" fmla="*/ 2717050 w 12184637"/>
              <a:gd name="connsiteY52475" fmla="*/ 2025816 h 4608812"/>
              <a:gd name="connsiteX52476" fmla="*/ 2715283 w 12184637"/>
              <a:gd name="connsiteY52476" fmla="*/ 2018159 h 4608812"/>
              <a:gd name="connsiteX52477" fmla="*/ 2706964 w 12184637"/>
              <a:gd name="connsiteY52477" fmla="*/ 2012858 h 4608812"/>
              <a:gd name="connsiteX52478" fmla="*/ 2699307 w 12184637"/>
              <a:gd name="connsiteY52478" fmla="*/ 2014625 h 4608812"/>
              <a:gd name="connsiteX52479" fmla="*/ 2701074 w 12184637"/>
              <a:gd name="connsiteY52479" fmla="*/ 2022282 h 4608812"/>
              <a:gd name="connsiteX52480" fmla="*/ 2709393 w 12184637"/>
              <a:gd name="connsiteY52480" fmla="*/ 2027509 h 4608812"/>
              <a:gd name="connsiteX52481" fmla="*/ 2712412 w 12184637"/>
              <a:gd name="connsiteY52481" fmla="*/ 2028393 h 4608812"/>
              <a:gd name="connsiteX52482" fmla="*/ 2717050 w 12184637"/>
              <a:gd name="connsiteY52482" fmla="*/ 2025816 h 4608812"/>
              <a:gd name="connsiteX52483" fmla="*/ 2709025 w 12184637"/>
              <a:gd name="connsiteY52483" fmla="*/ 2019926 h 4608812"/>
              <a:gd name="connsiteX52484" fmla="*/ 2706301 w 12184637"/>
              <a:gd name="connsiteY52484" fmla="*/ 2012564 h 4608812"/>
              <a:gd name="connsiteX52485" fmla="*/ 2671993 w 12184637"/>
              <a:gd name="connsiteY52485" fmla="*/ 1996882 h 4608812"/>
              <a:gd name="connsiteX52486" fmla="*/ 2664630 w 12184637"/>
              <a:gd name="connsiteY52486" fmla="*/ 1999606 h 4608812"/>
              <a:gd name="connsiteX52487" fmla="*/ 2667354 w 12184637"/>
              <a:gd name="connsiteY52487" fmla="*/ 2006968 h 4608812"/>
              <a:gd name="connsiteX52488" fmla="*/ 2701663 w 12184637"/>
              <a:gd name="connsiteY52488" fmla="*/ 2022650 h 4608812"/>
              <a:gd name="connsiteX52489" fmla="*/ 2704018 w 12184637"/>
              <a:gd name="connsiteY52489" fmla="*/ 2023165 h 4608812"/>
              <a:gd name="connsiteX52490" fmla="*/ 2709025 w 12184637"/>
              <a:gd name="connsiteY52490" fmla="*/ 2019926 h 4608812"/>
              <a:gd name="connsiteX52491" fmla="*/ 2674717 w 12184637"/>
              <a:gd name="connsiteY52491" fmla="*/ 2004318 h 4608812"/>
              <a:gd name="connsiteX52492" fmla="*/ 2672066 w 12184637"/>
              <a:gd name="connsiteY52492" fmla="*/ 1996882 h 4608812"/>
              <a:gd name="connsiteX52493" fmla="*/ 2667354 w 12184637"/>
              <a:gd name="connsiteY52493" fmla="*/ 1994600 h 4608812"/>
              <a:gd name="connsiteX52494" fmla="*/ 2659918 w 12184637"/>
              <a:gd name="connsiteY52494" fmla="*/ 1997250 h 4608812"/>
              <a:gd name="connsiteX52495" fmla="*/ 2662569 w 12184637"/>
              <a:gd name="connsiteY52495" fmla="*/ 2004686 h 4608812"/>
              <a:gd name="connsiteX52496" fmla="*/ 2667281 w 12184637"/>
              <a:gd name="connsiteY52496" fmla="*/ 2006968 h 4608812"/>
              <a:gd name="connsiteX52497" fmla="*/ 2669710 w 12184637"/>
              <a:gd name="connsiteY52497" fmla="*/ 2007484 h 4608812"/>
              <a:gd name="connsiteX52498" fmla="*/ 2674717 w 12184637"/>
              <a:gd name="connsiteY52498" fmla="*/ 2004318 h 4608812"/>
              <a:gd name="connsiteX52499" fmla="*/ 2670005 w 12184637"/>
              <a:gd name="connsiteY52499" fmla="*/ 2001962 h 4608812"/>
              <a:gd name="connsiteX52500" fmla="*/ 2667281 w 12184637"/>
              <a:gd name="connsiteY52500" fmla="*/ 1994600 h 4608812"/>
              <a:gd name="connsiteX52501" fmla="*/ 2607719 w 12184637"/>
              <a:gd name="connsiteY52501" fmla="*/ 1967359 h 4608812"/>
              <a:gd name="connsiteX52502" fmla="*/ 2600357 w 12184637"/>
              <a:gd name="connsiteY52502" fmla="*/ 1970083 h 4608812"/>
              <a:gd name="connsiteX52503" fmla="*/ 2603081 w 12184637"/>
              <a:gd name="connsiteY52503" fmla="*/ 1977445 h 4608812"/>
              <a:gd name="connsiteX52504" fmla="*/ 2662642 w 12184637"/>
              <a:gd name="connsiteY52504" fmla="*/ 2004686 h 4608812"/>
              <a:gd name="connsiteX52505" fmla="*/ 2664998 w 12184637"/>
              <a:gd name="connsiteY52505" fmla="*/ 2005201 h 4608812"/>
              <a:gd name="connsiteX52506" fmla="*/ 2670005 w 12184637"/>
              <a:gd name="connsiteY52506" fmla="*/ 2001962 h 4608812"/>
              <a:gd name="connsiteX52507" fmla="*/ 2610443 w 12184637"/>
              <a:gd name="connsiteY52507" fmla="*/ 1974795 h 4608812"/>
              <a:gd name="connsiteX52508" fmla="*/ 2607646 w 12184637"/>
              <a:gd name="connsiteY52508" fmla="*/ 1967433 h 4608812"/>
              <a:gd name="connsiteX52509" fmla="*/ 2592479 w 12184637"/>
              <a:gd name="connsiteY52509" fmla="*/ 1960512 h 4608812"/>
              <a:gd name="connsiteX52510" fmla="*/ 2585117 w 12184637"/>
              <a:gd name="connsiteY52510" fmla="*/ 1963310 h 4608812"/>
              <a:gd name="connsiteX52511" fmla="*/ 2587915 w 12184637"/>
              <a:gd name="connsiteY52511" fmla="*/ 1970672 h 4608812"/>
              <a:gd name="connsiteX52512" fmla="*/ 2603081 w 12184637"/>
              <a:gd name="connsiteY52512" fmla="*/ 1977593 h 4608812"/>
              <a:gd name="connsiteX52513" fmla="*/ 2605437 w 12184637"/>
              <a:gd name="connsiteY52513" fmla="*/ 1978108 h 4608812"/>
              <a:gd name="connsiteX52514" fmla="*/ 2610443 w 12184637"/>
              <a:gd name="connsiteY52514" fmla="*/ 1974795 h 4608812"/>
              <a:gd name="connsiteX52515" fmla="*/ 2323755 w 12184637"/>
              <a:gd name="connsiteY52515" fmla="*/ 1866716 h 4608812"/>
              <a:gd name="connsiteX52516" fmla="*/ 2324049 w 12184637"/>
              <a:gd name="connsiteY52516" fmla="*/ 1858838 h 4608812"/>
              <a:gd name="connsiteX52517" fmla="*/ 2320884 w 12184637"/>
              <a:gd name="connsiteY52517" fmla="*/ 1855378 h 4608812"/>
              <a:gd name="connsiteX52518" fmla="*/ 2313006 w 12184637"/>
              <a:gd name="connsiteY52518" fmla="*/ 1855084 h 4608812"/>
              <a:gd name="connsiteX52519" fmla="*/ 2312711 w 12184637"/>
              <a:gd name="connsiteY52519" fmla="*/ 1862961 h 4608812"/>
              <a:gd name="connsiteX52520" fmla="*/ 2315877 w 12184637"/>
              <a:gd name="connsiteY52520" fmla="*/ 1866422 h 4608812"/>
              <a:gd name="connsiteX52521" fmla="*/ 2320000 w 12184637"/>
              <a:gd name="connsiteY52521" fmla="*/ 1868189 h 4608812"/>
              <a:gd name="connsiteX52522" fmla="*/ 2323755 w 12184637"/>
              <a:gd name="connsiteY52522" fmla="*/ 1866716 h 4608812"/>
              <a:gd name="connsiteX52523" fmla="*/ 2322209 w 12184637"/>
              <a:gd name="connsiteY52523" fmla="*/ 1860385 h 4608812"/>
              <a:gd name="connsiteX52524" fmla="*/ 2318012 w 12184637"/>
              <a:gd name="connsiteY52524" fmla="*/ 1853758 h 4608812"/>
              <a:gd name="connsiteX52525" fmla="*/ 2284072 w 12184637"/>
              <a:gd name="connsiteY52525" fmla="*/ 1846175 h 4608812"/>
              <a:gd name="connsiteX52526" fmla="*/ 2277446 w 12184637"/>
              <a:gd name="connsiteY52526" fmla="*/ 1850372 h 4608812"/>
              <a:gd name="connsiteX52527" fmla="*/ 2281642 w 12184637"/>
              <a:gd name="connsiteY52527" fmla="*/ 1856998 h 4608812"/>
              <a:gd name="connsiteX52528" fmla="*/ 2315656 w 12184637"/>
              <a:gd name="connsiteY52528" fmla="*/ 1864581 h 4608812"/>
              <a:gd name="connsiteX52529" fmla="*/ 2316908 w 12184637"/>
              <a:gd name="connsiteY52529" fmla="*/ 1864728 h 4608812"/>
              <a:gd name="connsiteX52530" fmla="*/ 2322209 w 12184637"/>
              <a:gd name="connsiteY52530" fmla="*/ 1860385 h 4608812"/>
              <a:gd name="connsiteX52531" fmla="*/ 2288195 w 12184637"/>
              <a:gd name="connsiteY52531" fmla="*/ 1852801 h 4608812"/>
              <a:gd name="connsiteX52532" fmla="*/ 2283998 w 12184637"/>
              <a:gd name="connsiteY52532" fmla="*/ 1846102 h 4608812"/>
              <a:gd name="connsiteX52533" fmla="*/ 2279875 w 12184637"/>
              <a:gd name="connsiteY52533" fmla="*/ 1845145 h 4608812"/>
              <a:gd name="connsiteX52534" fmla="*/ 2273176 w 12184637"/>
              <a:gd name="connsiteY52534" fmla="*/ 1849341 h 4608812"/>
              <a:gd name="connsiteX52535" fmla="*/ 2277372 w 12184637"/>
              <a:gd name="connsiteY52535" fmla="*/ 1856041 h 4608812"/>
              <a:gd name="connsiteX52536" fmla="*/ 2281495 w 12184637"/>
              <a:gd name="connsiteY52536" fmla="*/ 1856998 h 4608812"/>
              <a:gd name="connsiteX52537" fmla="*/ 2282747 w 12184637"/>
              <a:gd name="connsiteY52537" fmla="*/ 1857145 h 4608812"/>
              <a:gd name="connsiteX52538" fmla="*/ 2288195 w 12184637"/>
              <a:gd name="connsiteY52538" fmla="*/ 1852801 h 4608812"/>
              <a:gd name="connsiteX52539" fmla="*/ 2283925 w 12184637"/>
              <a:gd name="connsiteY52539" fmla="*/ 1852581 h 4608812"/>
              <a:gd name="connsiteX52540" fmla="*/ 2280685 w 12184637"/>
              <a:gd name="connsiteY52540" fmla="*/ 1845439 h 4608812"/>
              <a:gd name="connsiteX52541" fmla="*/ 2259997 w 12184637"/>
              <a:gd name="connsiteY52541" fmla="*/ 1837709 h 4608812"/>
              <a:gd name="connsiteX52542" fmla="*/ 2252856 w 12184637"/>
              <a:gd name="connsiteY52542" fmla="*/ 1840948 h 4608812"/>
              <a:gd name="connsiteX52543" fmla="*/ 2256095 w 12184637"/>
              <a:gd name="connsiteY52543" fmla="*/ 1848090 h 4608812"/>
              <a:gd name="connsiteX52544" fmla="*/ 2276783 w 12184637"/>
              <a:gd name="connsiteY52544" fmla="*/ 1855820 h 4608812"/>
              <a:gd name="connsiteX52545" fmla="*/ 2278771 w 12184637"/>
              <a:gd name="connsiteY52545" fmla="*/ 1856188 h 4608812"/>
              <a:gd name="connsiteX52546" fmla="*/ 2283925 w 12184637"/>
              <a:gd name="connsiteY52546" fmla="*/ 1852581 h 4608812"/>
              <a:gd name="connsiteX52547" fmla="*/ 2263531 w 12184637"/>
              <a:gd name="connsiteY52547" fmla="*/ 1843451 h 4608812"/>
              <a:gd name="connsiteX52548" fmla="*/ 2258598 w 12184637"/>
              <a:gd name="connsiteY52548" fmla="*/ 1837340 h 4608812"/>
              <a:gd name="connsiteX52549" fmla="*/ 2247996 w 12184637"/>
              <a:gd name="connsiteY52549" fmla="*/ 1836236 h 4608812"/>
              <a:gd name="connsiteX52550" fmla="*/ 2241886 w 12184637"/>
              <a:gd name="connsiteY52550" fmla="*/ 1841169 h 4608812"/>
              <a:gd name="connsiteX52551" fmla="*/ 2246819 w 12184637"/>
              <a:gd name="connsiteY52551" fmla="*/ 1847280 h 4608812"/>
              <a:gd name="connsiteX52552" fmla="*/ 2257420 w 12184637"/>
              <a:gd name="connsiteY52552" fmla="*/ 1848384 h 4608812"/>
              <a:gd name="connsiteX52553" fmla="*/ 2258083 w 12184637"/>
              <a:gd name="connsiteY52553" fmla="*/ 1848384 h 4608812"/>
              <a:gd name="connsiteX52554" fmla="*/ 2263531 w 12184637"/>
              <a:gd name="connsiteY52554" fmla="*/ 1843451 h 4608812"/>
              <a:gd name="connsiteX52555" fmla="*/ 2252929 w 12184637"/>
              <a:gd name="connsiteY52555" fmla="*/ 1842347 h 4608812"/>
              <a:gd name="connsiteX52556" fmla="*/ 2247996 w 12184637"/>
              <a:gd name="connsiteY52556" fmla="*/ 1836162 h 4608812"/>
              <a:gd name="connsiteX52557" fmla="*/ 2229664 w 12184637"/>
              <a:gd name="connsiteY52557" fmla="*/ 1834175 h 4608812"/>
              <a:gd name="connsiteX52558" fmla="*/ 2223480 w 12184637"/>
              <a:gd name="connsiteY52558" fmla="*/ 1839107 h 4608812"/>
              <a:gd name="connsiteX52559" fmla="*/ 2228413 w 12184637"/>
              <a:gd name="connsiteY52559" fmla="*/ 1845292 h 4608812"/>
              <a:gd name="connsiteX52560" fmla="*/ 2246745 w 12184637"/>
              <a:gd name="connsiteY52560" fmla="*/ 1847280 h 4608812"/>
              <a:gd name="connsiteX52561" fmla="*/ 2247408 w 12184637"/>
              <a:gd name="connsiteY52561" fmla="*/ 1847280 h 4608812"/>
              <a:gd name="connsiteX52562" fmla="*/ 2252929 w 12184637"/>
              <a:gd name="connsiteY52562" fmla="*/ 1842347 h 4608812"/>
              <a:gd name="connsiteX52563" fmla="*/ 2234597 w 12184637"/>
              <a:gd name="connsiteY52563" fmla="*/ 1840359 h 4608812"/>
              <a:gd name="connsiteX52564" fmla="*/ 2229664 w 12184637"/>
              <a:gd name="connsiteY52564" fmla="*/ 1834248 h 4608812"/>
              <a:gd name="connsiteX52565" fmla="*/ 2216486 w 12184637"/>
              <a:gd name="connsiteY52565" fmla="*/ 1832849 h 4608812"/>
              <a:gd name="connsiteX52566" fmla="*/ 2210375 w 12184637"/>
              <a:gd name="connsiteY52566" fmla="*/ 1837782 h 4608812"/>
              <a:gd name="connsiteX52567" fmla="*/ 2215308 w 12184637"/>
              <a:gd name="connsiteY52567" fmla="*/ 1843893 h 4608812"/>
              <a:gd name="connsiteX52568" fmla="*/ 2228486 w 12184637"/>
              <a:gd name="connsiteY52568" fmla="*/ 1845292 h 4608812"/>
              <a:gd name="connsiteX52569" fmla="*/ 2229149 w 12184637"/>
              <a:gd name="connsiteY52569" fmla="*/ 1845292 h 4608812"/>
              <a:gd name="connsiteX52570" fmla="*/ 2234597 w 12184637"/>
              <a:gd name="connsiteY52570" fmla="*/ 1840359 h 4608812"/>
              <a:gd name="connsiteX52571" fmla="*/ 11425569 w 12184637"/>
              <a:gd name="connsiteY52571" fmla="*/ 966599 h 4608812"/>
              <a:gd name="connsiteX52572" fmla="*/ 11454429 w 12184637"/>
              <a:gd name="connsiteY52572" fmla="*/ 948709 h 4608812"/>
              <a:gd name="connsiteX52573" fmla="*/ 11456270 w 12184637"/>
              <a:gd name="connsiteY52573" fmla="*/ 941052 h 4608812"/>
              <a:gd name="connsiteX52574" fmla="*/ 11448613 w 12184637"/>
              <a:gd name="connsiteY52574" fmla="*/ 939211 h 4608812"/>
              <a:gd name="connsiteX52575" fmla="*/ 11419752 w 12184637"/>
              <a:gd name="connsiteY52575" fmla="*/ 957102 h 4608812"/>
              <a:gd name="connsiteX52576" fmla="*/ 11417912 w 12184637"/>
              <a:gd name="connsiteY52576" fmla="*/ 964758 h 4608812"/>
              <a:gd name="connsiteX52577" fmla="*/ 11422697 w 12184637"/>
              <a:gd name="connsiteY52577" fmla="*/ 967409 h 4608812"/>
              <a:gd name="connsiteX52578" fmla="*/ 11425569 w 12184637"/>
              <a:gd name="connsiteY52578" fmla="*/ 966599 h 4608812"/>
              <a:gd name="connsiteX52579" fmla="*/ 11389714 w 12184637"/>
              <a:gd name="connsiteY52579" fmla="*/ 992662 h 4608812"/>
              <a:gd name="connsiteX52580" fmla="*/ 11425863 w 12184637"/>
              <a:gd name="connsiteY52580" fmla="*/ 966378 h 4608812"/>
              <a:gd name="connsiteX52581" fmla="*/ 11427114 w 12184637"/>
              <a:gd name="connsiteY52581" fmla="*/ 958574 h 4608812"/>
              <a:gd name="connsiteX52582" fmla="*/ 11419311 w 12184637"/>
              <a:gd name="connsiteY52582" fmla="*/ 957322 h 4608812"/>
              <a:gd name="connsiteX52583" fmla="*/ 11383162 w 12184637"/>
              <a:gd name="connsiteY52583" fmla="*/ 983606 h 4608812"/>
              <a:gd name="connsiteX52584" fmla="*/ 11381910 w 12184637"/>
              <a:gd name="connsiteY52584" fmla="*/ 991410 h 4608812"/>
              <a:gd name="connsiteX52585" fmla="*/ 11386474 w 12184637"/>
              <a:gd name="connsiteY52585" fmla="*/ 993692 h 4608812"/>
              <a:gd name="connsiteX52586" fmla="*/ 11389714 w 12184637"/>
              <a:gd name="connsiteY52586" fmla="*/ 992662 h 4608812"/>
              <a:gd name="connsiteX52587" fmla="*/ 11346791 w 12184637"/>
              <a:gd name="connsiteY52587" fmla="*/ 1029031 h 4608812"/>
              <a:gd name="connsiteX52588" fmla="*/ 11390082 w 12184637"/>
              <a:gd name="connsiteY52588" fmla="*/ 992367 h 4608812"/>
              <a:gd name="connsiteX52589" fmla="*/ 11390745 w 12184637"/>
              <a:gd name="connsiteY52589" fmla="*/ 984489 h 4608812"/>
              <a:gd name="connsiteX52590" fmla="*/ 11382867 w 12184637"/>
              <a:gd name="connsiteY52590" fmla="*/ 983827 h 4608812"/>
              <a:gd name="connsiteX52591" fmla="*/ 11339576 w 12184637"/>
              <a:gd name="connsiteY52591" fmla="*/ 1020491 h 4608812"/>
              <a:gd name="connsiteX52592" fmla="*/ 11338914 w 12184637"/>
              <a:gd name="connsiteY52592" fmla="*/ 1028369 h 4608812"/>
              <a:gd name="connsiteX52593" fmla="*/ 11343184 w 12184637"/>
              <a:gd name="connsiteY52593" fmla="*/ 1030357 h 4608812"/>
              <a:gd name="connsiteX52594" fmla="*/ 11346791 w 12184637"/>
              <a:gd name="connsiteY52594" fmla="*/ 1029031 h 4608812"/>
              <a:gd name="connsiteX52595" fmla="*/ 11282740 w 12184637"/>
              <a:gd name="connsiteY52595" fmla="*/ 1088224 h 4608812"/>
              <a:gd name="connsiteX52596" fmla="*/ 11347012 w 12184637"/>
              <a:gd name="connsiteY52596" fmla="*/ 1028884 h 4608812"/>
              <a:gd name="connsiteX52597" fmla="*/ 11347307 w 12184637"/>
              <a:gd name="connsiteY52597" fmla="*/ 1021006 h 4608812"/>
              <a:gd name="connsiteX52598" fmla="*/ 11339429 w 12184637"/>
              <a:gd name="connsiteY52598" fmla="*/ 1020712 h 4608812"/>
              <a:gd name="connsiteX52599" fmla="*/ 11275156 w 12184637"/>
              <a:gd name="connsiteY52599" fmla="*/ 1080052 h 4608812"/>
              <a:gd name="connsiteX52600" fmla="*/ 11274862 w 12184637"/>
              <a:gd name="connsiteY52600" fmla="*/ 1087930 h 4608812"/>
              <a:gd name="connsiteX52601" fmla="*/ 11278985 w 12184637"/>
              <a:gd name="connsiteY52601" fmla="*/ 1089697 h 4608812"/>
              <a:gd name="connsiteX52602" fmla="*/ 11282740 w 12184637"/>
              <a:gd name="connsiteY52602" fmla="*/ 1088224 h 4608812"/>
              <a:gd name="connsiteX52603" fmla="*/ 11264186 w 12184637"/>
              <a:gd name="connsiteY52603" fmla="*/ 1545498 h 4608812"/>
              <a:gd name="connsiteX52604" fmla="*/ 11281341 w 12184637"/>
              <a:gd name="connsiteY52604" fmla="*/ 1517080 h 4608812"/>
              <a:gd name="connsiteX52605" fmla="*/ 11279427 w 12184637"/>
              <a:gd name="connsiteY52605" fmla="*/ 1509423 h 4608812"/>
              <a:gd name="connsiteX52606" fmla="*/ 11271770 w 12184637"/>
              <a:gd name="connsiteY52606" fmla="*/ 1511337 h 4608812"/>
              <a:gd name="connsiteX52607" fmla="*/ 11254616 w 12184637"/>
              <a:gd name="connsiteY52607" fmla="*/ 1539756 h 4608812"/>
              <a:gd name="connsiteX52608" fmla="*/ 11256530 w 12184637"/>
              <a:gd name="connsiteY52608" fmla="*/ 1547412 h 4608812"/>
              <a:gd name="connsiteX52609" fmla="*/ 11259474 w 12184637"/>
              <a:gd name="connsiteY52609" fmla="*/ 1548222 h 4608812"/>
              <a:gd name="connsiteX52610" fmla="*/ 11264186 w 12184637"/>
              <a:gd name="connsiteY52610" fmla="*/ 1545498 h 4608812"/>
              <a:gd name="connsiteX52611" fmla="*/ 11260579 w 12184637"/>
              <a:gd name="connsiteY52611" fmla="*/ 1556910 h 4608812"/>
              <a:gd name="connsiteX52612" fmla="*/ 11264628 w 12184637"/>
              <a:gd name="connsiteY52612" fmla="*/ 1544320 h 4608812"/>
              <a:gd name="connsiteX52613" fmla="*/ 11261021 w 12184637"/>
              <a:gd name="connsiteY52613" fmla="*/ 1537326 h 4608812"/>
              <a:gd name="connsiteX52614" fmla="*/ 11254026 w 12184637"/>
              <a:gd name="connsiteY52614" fmla="*/ 1540934 h 4608812"/>
              <a:gd name="connsiteX52615" fmla="*/ 11249978 w 12184637"/>
              <a:gd name="connsiteY52615" fmla="*/ 1553523 h 4608812"/>
              <a:gd name="connsiteX52616" fmla="*/ 11253585 w 12184637"/>
              <a:gd name="connsiteY52616" fmla="*/ 1560517 h 4608812"/>
              <a:gd name="connsiteX52617" fmla="*/ 11255352 w 12184637"/>
              <a:gd name="connsiteY52617" fmla="*/ 1560812 h 4608812"/>
              <a:gd name="connsiteX52618" fmla="*/ 11260579 w 12184637"/>
              <a:gd name="connsiteY52618" fmla="*/ 1556910 h 4608812"/>
              <a:gd name="connsiteX52619" fmla="*/ 11231203 w 12184637"/>
              <a:gd name="connsiteY52619" fmla="*/ 1645405 h 4608812"/>
              <a:gd name="connsiteX52620" fmla="*/ 11260579 w 12184637"/>
              <a:gd name="connsiteY52620" fmla="*/ 1556910 h 4608812"/>
              <a:gd name="connsiteX52621" fmla="*/ 11257045 w 12184637"/>
              <a:gd name="connsiteY52621" fmla="*/ 1549842 h 4608812"/>
              <a:gd name="connsiteX52622" fmla="*/ 11249978 w 12184637"/>
              <a:gd name="connsiteY52622" fmla="*/ 1553376 h 4608812"/>
              <a:gd name="connsiteX52623" fmla="*/ 11220602 w 12184637"/>
              <a:gd name="connsiteY52623" fmla="*/ 1641871 h 4608812"/>
              <a:gd name="connsiteX52624" fmla="*/ 11224136 w 12184637"/>
              <a:gd name="connsiteY52624" fmla="*/ 1648939 h 4608812"/>
              <a:gd name="connsiteX52625" fmla="*/ 11225903 w 12184637"/>
              <a:gd name="connsiteY52625" fmla="*/ 1649233 h 4608812"/>
              <a:gd name="connsiteX52626" fmla="*/ 11231203 w 12184637"/>
              <a:gd name="connsiteY52626" fmla="*/ 1645405 h 4608812"/>
              <a:gd name="connsiteX52627" fmla="*/ 11197484 w 12184637"/>
              <a:gd name="connsiteY52627" fmla="*/ 1665357 h 4608812"/>
              <a:gd name="connsiteX52628" fmla="*/ 11228553 w 12184637"/>
              <a:gd name="connsiteY52628" fmla="*/ 1648497 h 4608812"/>
              <a:gd name="connsiteX52629" fmla="*/ 11230762 w 12184637"/>
              <a:gd name="connsiteY52629" fmla="*/ 1640914 h 4608812"/>
              <a:gd name="connsiteX52630" fmla="*/ 11223179 w 12184637"/>
              <a:gd name="connsiteY52630" fmla="*/ 1638705 h 4608812"/>
              <a:gd name="connsiteX52631" fmla="*/ 11192110 w 12184637"/>
              <a:gd name="connsiteY52631" fmla="*/ 1655565 h 4608812"/>
              <a:gd name="connsiteX52632" fmla="*/ 11189901 w 12184637"/>
              <a:gd name="connsiteY52632" fmla="*/ 1663148 h 4608812"/>
              <a:gd name="connsiteX52633" fmla="*/ 11194834 w 12184637"/>
              <a:gd name="connsiteY52633" fmla="*/ 1666093 h 4608812"/>
              <a:gd name="connsiteX52634" fmla="*/ 11197484 w 12184637"/>
              <a:gd name="connsiteY52634" fmla="*/ 1665357 h 4608812"/>
              <a:gd name="connsiteX52635" fmla="*/ 11159421 w 12184637"/>
              <a:gd name="connsiteY52635" fmla="*/ 1754294 h 4608812"/>
              <a:gd name="connsiteX52636" fmla="*/ 11199913 w 12184637"/>
              <a:gd name="connsiteY52636" fmla="*/ 1662706 h 4608812"/>
              <a:gd name="connsiteX52637" fmla="*/ 11197042 w 12184637"/>
              <a:gd name="connsiteY52637" fmla="*/ 1655344 h 4608812"/>
              <a:gd name="connsiteX52638" fmla="*/ 11189680 w 12184637"/>
              <a:gd name="connsiteY52638" fmla="*/ 1658215 h 4608812"/>
              <a:gd name="connsiteX52639" fmla="*/ 11149187 w 12184637"/>
              <a:gd name="connsiteY52639" fmla="*/ 1749803 h 4608812"/>
              <a:gd name="connsiteX52640" fmla="*/ 11152058 w 12184637"/>
              <a:gd name="connsiteY52640" fmla="*/ 1757165 h 4608812"/>
              <a:gd name="connsiteX52641" fmla="*/ 11154341 w 12184637"/>
              <a:gd name="connsiteY52641" fmla="*/ 1757607 h 4608812"/>
              <a:gd name="connsiteX52642" fmla="*/ 11159421 w 12184637"/>
              <a:gd name="connsiteY52642" fmla="*/ 1754294 h 4608812"/>
              <a:gd name="connsiteX52643" fmla="*/ 11108106 w 12184637"/>
              <a:gd name="connsiteY52643" fmla="*/ 1765779 h 4608812"/>
              <a:gd name="connsiteX52644" fmla="*/ 11155225 w 12184637"/>
              <a:gd name="connsiteY52644" fmla="*/ 1757533 h 4608812"/>
              <a:gd name="connsiteX52645" fmla="*/ 11159789 w 12184637"/>
              <a:gd name="connsiteY52645" fmla="*/ 1751054 h 4608812"/>
              <a:gd name="connsiteX52646" fmla="*/ 11153310 w 12184637"/>
              <a:gd name="connsiteY52646" fmla="*/ 1746490 h 4608812"/>
              <a:gd name="connsiteX52647" fmla="*/ 11106191 w 12184637"/>
              <a:gd name="connsiteY52647" fmla="*/ 1754735 h 4608812"/>
              <a:gd name="connsiteX52648" fmla="*/ 11101627 w 12184637"/>
              <a:gd name="connsiteY52648" fmla="*/ 1761214 h 4608812"/>
              <a:gd name="connsiteX52649" fmla="*/ 11107148 w 12184637"/>
              <a:gd name="connsiteY52649" fmla="*/ 1765852 h 4608812"/>
              <a:gd name="connsiteX52650" fmla="*/ 11108106 w 12184637"/>
              <a:gd name="connsiteY52650" fmla="*/ 1765779 h 4608812"/>
              <a:gd name="connsiteX52651" fmla="*/ 11076889 w 12184637"/>
              <a:gd name="connsiteY52651" fmla="*/ 1822837 h 4608812"/>
              <a:gd name="connsiteX52652" fmla="*/ 11112008 w 12184637"/>
              <a:gd name="connsiteY52652" fmla="*/ 1763055 h 4608812"/>
              <a:gd name="connsiteX52653" fmla="*/ 11110020 w 12184637"/>
              <a:gd name="connsiteY52653" fmla="*/ 1755398 h 4608812"/>
              <a:gd name="connsiteX52654" fmla="*/ 11102363 w 12184637"/>
              <a:gd name="connsiteY52654" fmla="*/ 1757386 h 4608812"/>
              <a:gd name="connsiteX52655" fmla="*/ 11067244 w 12184637"/>
              <a:gd name="connsiteY52655" fmla="*/ 1817168 h 4608812"/>
              <a:gd name="connsiteX52656" fmla="*/ 11069232 w 12184637"/>
              <a:gd name="connsiteY52656" fmla="*/ 1824825 h 4608812"/>
              <a:gd name="connsiteX52657" fmla="*/ 11072104 w 12184637"/>
              <a:gd name="connsiteY52657" fmla="*/ 1825561 h 4608812"/>
              <a:gd name="connsiteX52658" fmla="*/ 11076889 w 12184637"/>
              <a:gd name="connsiteY52658" fmla="*/ 1822837 h 4608812"/>
              <a:gd name="connsiteX52659" fmla="*/ 11069159 w 12184637"/>
              <a:gd name="connsiteY52659" fmla="*/ 1836015 h 4608812"/>
              <a:gd name="connsiteX52660" fmla="*/ 11076889 w 12184637"/>
              <a:gd name="connsiteY52660" fmla="*/ 1822837 h 4608812"/>
              <a:gd name="connsiteX52661" fmla="*/ 11074901 w 12184637"/>
              <a:gd name="connsiteY52661" fmla="*/ 1815180 h 4608812"/>
              <a:gd name="connsiteX52662" fmla="*/ 11067244 w 12184637"/>
              <a:gd name="connsiteY52662" fmla="*/ 1817168 h 4608812"/>
              <a:gd name="connsiteX52663" fmla="*/ 11059514 w 12184637"/>
              <a:gd name="connsiteY52663" fmla="*/ 1830346 h 4608812"/>
              <a:gd name="connsiteX52664" fmla="*/ 11061501 w 12184637"/>
              <a:gd name="connsiteY52664" fmla="*/ 1838003 h 4608812"/>
              <a:gd name="connsiteX52665" fmla="*/ 11064373 w 12184637"/>
              <a:gd name="connsiteY52665" fmla="*/ 1838813 h 4608812"/>
              <a:gd name="connsiteX52666" fmla="*/ 11069159 w 12184637"/>
              <a:gd name="connsiteY52666" fmla="*/ 1836015 h 4608812"/>
              <a:gd name="connsiteX52667" fmla="*/ 11031611 w 12184637"/>
              <a:gd name="connsiteY52667" fmla="*/ 1884901 h 4608812"/>
              <a:gd name="connsiteX52668" fmla="*/ 11068791 w 12184637"/>
              <a:gd name="connsiteY52668" fmla="*/ 1836604 h 4608812"/>
              <a:gd name="connsiteX52669" fmla="*/ 11067760 w 12184637"/>
              <a:gd name="connsiteY52669" fmla="*/ 1828800 h 4608812"/>
              <a:gd name="connsiteX52670" fmla="*/ 11059956 w 12184637"/>
              <a:gd name="connsiteY52670" fmla="*/ 1829831 h 4608812"/>
              <a:gd name="connsiteX52671" fmla="*/ 11022776 w 12184637"/>
              <a:gd name="connsiteY52671" fmla="*/ 1878128 h 4608812"/>
              <a:gd name="connsiteX52672" fmla="*/ 11023806 w 12184637"/>
              <a:gd name="connsiteY52672" fmla="*/ 1885932 h 4608812"/>
              <a:gd name="connsiteX52673" fmla="*/ 11027267 w 12184637"/>
              <a:gd name="connsiteY52673" fmla="*/ 1887110 h 4608812"/>
              <a:gd name="connsiteX52674" fmla="*/ 11031611 w 12184637"/>
              <a:gd name="connsiteY52674" fmla="*/ 1884901 h 4608812"/>
              <a:gd name="connsiteX52675" fmla="*/ 10972344 w 12184637"/>
              <a:gd name="connsiteY52675" fmla="*/ 1913320 h 4608812"/>
              <a:gd name="connsiteX52676" fmla="*/ 11029549 w 12184637"/>
              <a:gd name="connsiteY52676" fmla="*/ 1886594 h 4608812"/>
              <a:gd name="connsiteX52677" fmla="*/ 11032273 w 12184637"/>
              <a:gd name="connsiteY52677" fmla="*/ 1879159 h 4608812"/>
              <a:gd name="connsiteX52678" fmla="*/ 11024837 w 12184637"/>
              <a:gd name="connsiteY52678" fmla="*/ 1876434 h 4608812"/>
              <a:gd name="connsiteX52679" fmla="*/ 10967632 w 12184637"/>
              <a:gd name="connsiteY52679" fmla="*/ 1903160 h 4608812"/>
              <a:gd name="connsiteX52680" fmla="*/ 10964908 w 12184637"/>
              <a:gd name="connsiteY52680" fmla="*/ 1910596 h 4608812"/>
              <a:gd name="connsiteX52681" fmla="*/ 10969988 w 12184637"/>
              <a:gd name="connsiteY52681" fmla="*/ 1913835 h 4608812"/>
              <a:gd name="connsiteX52682" fmla="*/ 10972344 w 12184637"/>
              <a:gd name="connsiteY52682" fmla="*/ 1913320 h 4608812"/>
              <a:gd name="connsiteX52683" fmla="*/ 10882155 w 12184637"/>
              <a:gd name="connsiteY52683" fmla="*/ 1939456 h 4608812"/>
              <a:gd name="connsiteX52684" fmla="*/ 10971534 w 12184637"/>
              <a:gd name="connsiteY52684" fmla="*/ 1913614 h 4608812"/>
              <a:gd name="connsiteX52685" fmla="*/ 10975363 w 12184637"/>
              <a:gd name="connsiteY52685" fmla="*/ 1906694 h 4608812"/>
              <a:gd name="connsiteX52686" fmla="*/ 10968443 w 12184637"/>
              <a:gd name="connsiteY52686" fmla="*/ 1902865 h 4608812"/>
              <a:gd name="connsiteX52687" fmla="*/ 10879064 w 12184637"/>
              <a:gd name="connsiteY52687" fmla="*/ 1928707 h 4608812"/>
              <a:gd name="connsiteX52688" fmla="*/ 10875235 w 12184637"/>
              <a:gd name="connsiteY52688" fmla="*/ 1935628 h 4608812"/>
              <a:gd name="connsiteX52689" fmla="*/ 10880610 w 12184637"/>
              <a:gd name="connsiteY52689" fmla="*/ 1939677 h 4608812"/>
              <a:gd name="connsiteX52690" fmla="*/ 10882155 w 12184637"/>
              <a:gd name="connsiteY52690" fmla="*/ 1939456 h 4608812"/>
              <a:gd name="connsiteX52691" fmla="*/ 10868978 w 12184637"/>
              <a:gd name="connsiteY52691" fmla="*/ 1988415 h 4608812"/>
              <a:gd name="connsiteX52692" fmla="*/ 10885910 w 12184637"/>
              <a:gd name="connsiteY52692" fmla="*/ 1935775 h 4608812"/>
              <a:gd name="connsiteX52693" fmla="*/ 10882303 w 12184637"/>
              <a:gd name="connsiteY52693" fmla="*/ 1928781 h 4608812"/>
              <a:gd name="connsiteX52694" fmla="*/ 10875309 w 12184637"/>
              <a:gd name="connsiteY52694" fmla="*/ 1932388 h 4608812"/>
              <a:gd name="connsiteX52695" fmla="*/ 10858375 w 12184637"/>
              <a:gd name="connsiteY52695" fmla="*/ 1985029 h 4608812"/>
              <a:gd name="connsiteX52696" fmla="*/ 10861983 w 12184637"/>
              <a:gd name="connsiteY52696" fmla="*/ 1992023 h 4608812"/>
              <a:gd name="connsiteX52697" fmla="*/ 10863750 w 12184637"/>
              <a:gd name="connsiteY52697" fmla="*/ 1992317 h 4608812"/>
              <a:gd name="connsiteX52698" fmla="*/ 10868978 w 12184637"/>
              <a:gd name="connsiteY52698" fmla="*/ 1988415 h 4608812"/>
              <a:gd name="connsiteX52699" fmla="*/ 10854547 w 12184637"/>
              <a:gd name="connsiteY52699" fmla="*/ 2041645 h 4608812"/>
              <a:gd name="connsiteX52700" fmla="*/ 10868978 w 12184637"/>
              <a:gd name="connsiteY52700" fmla="*/ 1988194 h 4608812"/>
              <a:gd name="connsiteX52701" fmla="*/ 10865075 w 12184637"/>
              <a:gd name="connsiteY52701" fmla="*/ 1981347 h 4608812"/>
              <a:gd name="connsiteX52702" fmla="*/ 10858228 w 12184637"/>
              <a:gd name="connsiteY52702" fmla="*/ 1985249 h 4608812"/>
              <a:gd name="connsiteX52703" fmla="*/ 10843798 w 12184637"/>
              <a:gd name="connsiteY52703" fmla="*/ 2038700 h 4608812"/>
              <a:gd name="connsiteX52704" fmla="*/ 10847700 w 12184637"/>
              <a:gd name="connsiteY52704" fmla="*/ 2045547 h 4608812"/>
              <a:gd name="connsiteX52705" fmla="*/ 10849172 w 12184637"/>
              <a:gd name="connsiteY52705" fmla="*/ 2045768 h 4608812"/>
              <a:gd name="connsiteX52706" fmla="*/ 10854547 w 12184637"/>
              <a:gd name="connsiteY52706" fmla="*/ 2041645 h 4608812"/>
              <a:gd name="connsiteX52707" fmla="*/ 10833049 w 12184637"/>
              <a:gd name="connsiteY52707" fmla="*/ 2111661 h 4608812"/>
              <a:gd name="connsiteX52708" fmla="*/ 10854547 w 12184637"/>
              <a:gd name="connsiteY52708" fmla="*/ 2041866 h 4608812"/>
              <a:gd name="connsiteX52709" fmla="*/ 10850866 w 12184637"/>
              <a:gd name="connsiteY52709" fmla="*/ 2034872 h 4608812"/>
              <a:gd name="connsiteX52710" fmla="*/ 10843872 w 12184637"/>
              <a:gd name="connsiteY52710" fmla="*/ 2038553 h 4608812"/>
              <a:gd name="connsiteX52711" fmla="*/ 10822373 w 12184637"/>
              <a:gd name="connsiteY52711" fmla="*/ 2108348 h 4608812"/>
              <a:gd name="connsiteX52712" fmla="*/ 10826055 w 12184637"/>
              <a:gd name="connsiteY52712" fmla="*/ 2115342 h 4608812"/>
              <a:gd name="connsiteX52713" fmla="*/ 10827748 w 12184637"/>
              <a:gd name="connsiteY52713" fmla="*/ 2115563 h 4608812"/>
              <a:gd name="connsiteX52714" fmla="*/ 10833049 w 12184637"/>
              <a:gd name="connsiteY52714" fmla="*/ 2111661 h 4608812"/>
              <a:gd name="connsiteX52715" fmla="*/ 10697361 w 12184637"/>
              <a:gd name="connsiteY52715" fmla="*/ 2146558 h 4608812"/>
              <a:gd name="connsiteX52716" fmla="*/ 10828926 w 12184637"/>
              <a:gd name="connsiteY52716" fmla="*/ 2115415 h 4608812"/>
              <a:gd name="connsiteX52717" fmla="*/ 10833049 w 12184637"/>
              <a:gd name="connsiteY52717" fmla="*/ 2108716 h 4608812"/>
              <a:gd name="connsiteX52718" fmla="*/ 10826349 w 12184637"/>
              <a:gd name="connsiteY52718" fmla="*/ 2104593 h 4608812"/>
              <a:gd name="connsiteX52719" fmla="*/ 10694785 w 12184637"/>
              <a:gd name="connsiteY52719" fmla="*/ 2135735 h 4608812"/>
              <a:gd name="connsiteX52720" fmla="*/ 10690661 w 12184637"/>
              <a:gd name="connsiteY52720" fmla="*/ 2142435 h 4608812"/>
              <a:gd name="connsiteX52721" fmla="*/ 10696110 w 12184637"/>
              <a:gd name="connsiteY52721" fmla="*/ 2146705 h 4608812"/>
              <a:gd name="connsiteX52722" fmla="*/ 10697361 w 12184637"/>
              <a:gd name="connsiteY52722" fmla="*/ 2146558 h 4608812"/>
              <a:gd name="connsiteX52723" fmla="*/ 10559834 w 12184637"/>
              <a:gd name="connsiteY52723" fmla="*/ 2150607 h 4608812"/>
              <a:gd name="connsiteX52724" fmla="*/ 10696257 w 12184637"/>
              <a:gd name="connsiteY52724" fmla="*/ 2146705 h 4608812"/>
              <a:gd name="connsiteX52725" fmla="*/ 10701705 w 12184637"/>
              <a:gd name="connsiteY52725" fmla="*/ 2140963 h 4608812"/>
              <a:gd name="connsiteX52726" fmla="*/ 10696110 w 12184637"/>
              <a:gd name="connsiteY52726" fmla="*/ 2135514 h 4608812"/>
              <a:gd name="connsiteX52727" fmla="*/ 10695963 w 12184637"/>
              <a:gd name="connsiteY52727" fmla="*/ 2135514 h 4608812"/>
              <a:gd name="connsiteX52728" fmla="*/ 10559539 w 12184637"/>
              <a:gd name="connsiteY52728" fmla="*/ 2139417 h 4608812"/>
              <a:gd name="connsiteX52729" fmla="*/ 10554091 w 12184637"/>
              <a:gd name="connsiteY52729" fmla="*/ 2145159 h 4608812"/>
              <a:gd name="connsiteX52730" fmla="*/ 10559686 w 12184637"/>
              <a:gd name="connsiteY52730" fmla="*/ 2150607 h 4608812"/>
              <a:gd name="connsiteX52731" fmla="*/ 10559834 w 12184637"/>
              <a:gd name="connsiteY52731" fmla="*/ 2150607 h 4608812"/>
              <a:gd name="connsiteX52732" fmla="*/ 10565208 w 12184637"/>
              <a:gd name="connsiteY52732" fmla="*/ 2145969 h 4608812"/>
              <a:gd name="connsiteX52733" fmla="*/ 10560570 w 12184637"/>
              <a:gd name="connsiteY52733" fmla="*/ 2139564 h 4608812"/>
              <a:gd name="connsiteX52734" fmla="*/ 10422674 w 12184637"/>
              <a:gd name="connsiteY52734" fmla="*/ 2117035 h 4608812"/>
              <a:gd name="connsiteX52735" fmla="*/ 10416269 w 12184637"/>
              <a:gd name="connsiteY52735" fmla="*/ 2121673 h 4608812"/>
              <a:gd name="connsiteX52736" fmla="*/ 10420907 w 12184637"/>
              <a:gd name="connsiteY52736" fmla="*/ 2128078 h 4608812"/>
              <a:gd name="connsiteX52737" fmla="*/ 10558803 w 12184637"/>
              <a:gd name="connsiteY52737" fmla="*/ 2150607 h 4608812"/>
              <a:gd name="connsiteX52738" fmla="*/ 10559760 w 12184637"/>
              <a:gd name="connsiteY52738" fmla="*/ 2150681 h 4608812"/>
              <a:gd name="connsiteX52739" fmla="*/ 10565208 w 12184637"/>
              <a:gd name="connsiteY52739" fmla="*/ 2145969 h 4608812"/>
              <a:gd name="connsiteX52740" fmla="*/ 10427017 w 12184637"/>
              <a:gd name="connsiteY52740" fmla="*/ 2124471 h 4608812"/>
              <a:gd name="connsiteX52741" fmla="*/ 10423777 w 12184637"/>
              <a:gd name="connsiteY52741" fmla="*/ 2117330 h 4608812"/>
              <a:gd name="connsiteX52742" fmla="*/ 10292729 w 12184637"/>
              <a:gd name="connsiteY52742" fmla="*/ 2068223 h 4608812"/>
              <a:gd name="connsiteX52743" fmla="*/ 10285587 w 12184637"/>
              <a:gd name="connsiteY52743" fmla="*/ 2071462 h 4608812"/>
              <a:gd name="connsiteX52744" fmla="*/ 10288826 w 12184637"/>
              <a:gd name="connsiteY52744" fmla="*/ 2078604 h 4608812"/>
              <a:gd name="connsiteX52745" fmla="*/ 10419876 w 12184637"/>
              <a:gd name="connsiteY52745" fmla="*/ 2127710 h 4608812"/>
              <a:gd name="connsiteX52746" fmla="*/ 10421864 w 12184637"/>
              <a:gd name="connsiteY52746" fmla="*/ 2128078 h 4608812"/>
              <a:gd name="connsiteX52747" fmla="*/ 10427017 w 12184637"/>
              <a:gd name="connsiteY52747" fmla="*/ 2124471 h 4608812"/>
              <a:gd name="connsiteX52748" fmla="*/ 10295379 w 12184637"/>
              <a:gd name="connsiteY52748" fmla="*/ 2076469 h 4608812"/>
              <a:gd name="connsiteX52749" fmla="*/ 10293760 w 12184637"/>
              <a:gd name="connsiteY52749" fmla="*/ 2068738 h 4608812"/>
              <a:gd name="connsiteX52750" fmla="*/ 10177877 w 12184637"/>
              <a:gd name="connsiteY52750" fmla="*/ 1992833 h 4608812"/>
              <a:gd name="connsiteX52751" fmla="*/ 10170146 w 12184637"/>
              <a:gd name="connsiteY52751" fmla="*/ 1994452 h 4608812"/>
              <a:gd name="connsiteX52752" fmla="*/ 10171765 w 12184637"/>
              <a:gd name="connsiteY52752" fmla="*/ 2002183 h 4608812"/>
              <a:gd name="connsiteX52753" fmla="*/ 10287648 w 12184637"/>
              <a:gd name="connsiteY52753" fmla="*/ 2078088 h 4608812"/>
              <a:gd name="connsiteX52754" fmla="*/ 10290741 w 12184637"/>
              <a:gd name="connsiteY52754" fmla="*/ 2078972 h 4608812"/>
              <a:gd name="connsiteX52755" fmla="*/ 10295379 w 12184637"/>
              <a:gd name="connsiteY52755" fmla="*/ 2076469 h 4608812"/>
              <a:gd name="connsiteX52756" fmla="*/ 10178244 w 12184637"/>
              <a:gd name="connsiteY52756" fmla="*/ 2001888 h 4608812"/>
              <a:gd name="connsiteX52757" fmla="*/ 10179201 w 12184637"/>
              <a:gd name="connsiteY52757" fmla="*/ 1994084 h 4608812"/>
              <a:gd name="connsiteX52758" fmla="*/ 10100719 w 12184637"/>
              <a:gd name="connsiteY52758" fmla="*/ 1894104 h 4608812"/>
              <a:gd name="connsiteX52759" fmla="*/ 10092915 w 12184637"/>
              <a:gd name="connsiteY52759" fmla="*/ 1893147 h 4608812"/>
              <a:gd name="connsiteX52760" fmla="*/ 10091958 w 12184637"/>
              <a:gd name="connsiteY52760" fmla="*/ 1900951 h 4608812"/>
              <a:gd name="connsiteX52761" fmla="*/ 10170441 w 12184637"/>
              <a:gd name="connsiteY52761" fmla="*/ 2000931 h 4608812"/>
              <a:gd name="connsiteX52762" fmla="*/ 10174858 w 12184637"/>
              <a:gd name="connsiteY52762" fmla="*/ 2003066 h 4608812"/>
              <a:gd name="connsiteX52763" fmla="*/ 10178244 w 12184637"/>
              <a:gd name="connsiteY52763" fmla="*/ 2001888 h 4608812"/>
              <a:gd name="connsiteX52764" fmla="*/ 10097259 w 12184637"/>
              <a:gd name="connsiteY52764" fmla="*/ 1903086 h 4608812"/>
              <a:gd name="connsiteX52765" fmla="*/ 10101897 w 12184637"/>
              <a:gd name="connsiteY52765" fmla="*/ 1896681 h 4608812"/>
              <a:gd name="connsiteX52766" fmla="*/ 10083124 w 12184637"/>
              <a:gd name="connsiteY52766" fmla="*/ 1775055 h 4608812"/>
              <a:gd name="connsiteX52767" fmla="*/ 10076719 w 12184637"/>
              <a:gd name="connsiteY52767" fmla="*/ 1770417 h 4608812"/>
              <a:gd name="connsiteX52768" fmla="*/ 10072080 w 12184637"/>
              <a:gd name="connsiteY52768" fmla="*/ 1776822 h 4608812"/>
              <a:gd name="connsiteX52769" fmla="*/ 10090854 w 12184637"/>
              <a:gd name="connsiteY52769" fmla="*/ 1898448 h 4608812"/>
              <a:gd name="connsiteX52770" fmla="*/ 10096375 w 12184637"/>
              <a:gd name="connsiteY52770" fmla="*/ 1903160 h 4608812"/>
              <a:gd name="connsiteX52771" fmla="*/ 10097259 w 12184637"/>
              <a:gd name="connsiteY52771" fmla="*/ 1903086 h 4608812"/>
              <a:gd name="connsiteX52772" fmla="*/ 10083050 w 12184637"/>
              <a:gd name="connsiteY52772" fmla="*/ 1776822 h 4608812"/>
              <a:gd name="connsiteX52773" fmla="*/ 10103223 w 12184637"/>
              <a:gd name="connsiteY52773" fmla="*/ 1649749 h 4608812"/>
              <a:gd name="connsiteX52774" fmla="*/ 10098584 w 12184637"/>
              <a:gd name="connsiteY52774" fmla="*/ 1643343 h 4608812"/>
              <a:gd name="connsiteX52775" fmla="*/ 10092179 w 12184637"/>
              <a:gd name="connsiteY52775" fmla="*/ 1647982 h 4608812"/>
              <a:gd name="connsiteX52776" fmla="*/ 10072007 w 12184637"/>
              <a:gd name="connsiteY52776" fmla="*/ 1775055 h 4608812"/>
              <a:gd name="connsiteX52777" fmla="*/ 10076645 w 12184637"/>
              <a:gd name="connsiteY52777" fmla="*/ 1781461 h 4608812"/>
              <a:gd name="connsiteX52778" fmla="*/ 10077602 w 12184637"/>
              <a:gd name="connsiteY52778" fmla="*/ 1781534 h 4608812"/>
              <a:gd name="connsiteX52779" fmla="*/ 10083050 w 12184637"/>
              <a:gd name="connsiteY52779" fmla="*/ 1776822 h 4608812"/>
              <a:gd name="connsiteX52780" fmla="*/ 10103002 w 12184637"/>
              <a:gd name="connsiteY52780" fmla="*/ 1650558 h 4608812"/>
              <a:gd name="connsiteX52781" fmla="*/ 10141433 w 12184637"/>
              <a:gd name="connsiteY52781" fmla="*/ 1534528 h 4608812"/>
              <a:gd name="connsiteX52782" fmla="*/ 10137899 w 12184637"/>
              <a:gd name="connsiteY52782" fmla="*/ 1527460 h 4608812"/>
              <a:gd name="connsiteX52783" fmla="*/ 10130831 w 12184637"/>
              <a:gd name="connsiteY52783" fmla="*/ 1530994 h 4608812"/>
              <a:gd name="connsiteX52784" fmla="*/ 10092400 w 12184637"/>
              <a:gd name="connsiteY52784" fmla="*/ 1647025 h 4608812"/>
              <a:gd name="connsiteX52785" fmla="*/ 10095934 w 12184637"/>
              <a:gd name="connsiteY52785" fmla="*/ 1654092 h 4608812"/>
              <a:gd name="connsiteX52786" fmla="*/ 10097701 w 12184637"/>
              <a:gd name="connsiteY52786" fmla="*/ 1654387 h 4608812"/>
              <a:gd name="connsiteX52787" fmla="*/ 10103002 w 12184637"/>
              <a:gd name="connsiteY52787" fmla="*/ 1650558 h 4608812"/>
              <a:gd name="connsiteX52788" fmla="*/ 10141139 w 12184637"/>
              <a:gd name="connsiteY52788" fmla="*/ 1535265 h 4608812"/>
              <a:gd name="connsiteX52789" fmla="*/ 10191864 w 12184637"/>
              <a:gd name="connsiteY52789" fmla="*/ 1430351 h 4608812"/>
              <a:gd name="connsiteX52790" fmla="*/ 10189288 w 12184637"/>
              <a:gd name="connsiteY52790" fmla="*/ 1422916 h 4608812"/>
              <a:gd name="connsiteX52791" fmla="*/ 10181852 w 12184637"/>
              <a:gd name="connsiteY52791" fmla="*/ 1425492 h 4608812"/>
              <a:gd name="connsiteX52792" fmla="*/ 10131125 w 12184637"/>
              <a:gd name="connsiteY52792" fmla="*/ 1530405 h 4608812"/>
              <a:gd name="connsiteX52793" fmla="*/ 10133703 w 12184637"/>
              <a:gd name="connsiteY52793" fmla="*/ 1537841 h 4608812"/>
              <a:gd name="connsiteX52794" fmla="*/ 10136132 w 12184637"/>
              <a:gd name="connsiteY52794" fmla="*/ 1538430 h 4608812"/>
              <a:gd name="connsiteX52795" fmla="*/ 10141139 w 12184637"/>
              <a:gd name="connsiteY52795" fmla="*/ 1535265 h 4608812"/>
              <a:gd name="connsiteX52796" fmla="*/ 10191644 w 12184637"/>
              <a:gd name="connsiteY52796" fmla="*/ 1430793 h 4608812"/>
              <a:gd name="connsiteX52797" fmla="*/ 10248850 w 12184637"/>
              <a:gd name="connsiteY52797" fmla="*/ 1336997 h 4608812"/>
              <a:gd name="connsiteX52798" fmla="*/ 10247009 w 12184637"/>
              <a:gd name="connsiteY52798" fmla="*/ 1329340 h 4608812"/>
              <a:gd name="connsiteX52799" fmla="*/ 10239352 w 12184637"/>
              <a:gd name="connsiteY52799" fmla="*/ 1331181 h 4608812"/>
              <a:gd name="connsiteX52800" fmla="*/ 10182147 w 12184637"/>
              <a:gd name="connsiteY52800" fmla="*/ 1424977 h 4608812"/>
              <a:gd name="connsiteX52801" fmla="*/ 10183987 w 12184637"/>
              <a:gd name="connsiteY52801" fmla="*/ 1432634 h 4608812"/>
              <a:gd name="connsiteX52802" fmla="*/ 10186932 w 12184637"/>
              <a:gd name="connsiteY52802" fmla="*/ 1433444 h 4608812"/>
              <a:gd name="connsiteX52803" fmla="*/ 10191644 w 12184637"/>
              <a:gd name="connsiteY52803" fmla="*/ 1430793 h 4608812"/>
              <a:gd name="connsiteX52804" fmla="*/ 10248407 w 12184637"/>
              <a:gd name="connsiteY52804" fmla="*/ 1337660 h 4608812"/>
              <a:gd name="connsiteX52805" fmla="*/ 10314889 w 12184637"/>
              <a:gd name="connsiteY52805" fmla="*/ 1255791 h 4608812"/>
              <a:gd name="connsiteX52806" fmla="*/ 10314080 w 12184637"/>
              <a:gd name="connsiteY52806" fmla="*/ 1247913 h 4608812"/>
              <a:gd name="connsiteX52807" fmla="*/ 10306201 w 12184637"/>
              <a:gd name="connsiteY52807" fmla="*/ 1248723 h 4608812"/>
              <a:gd name="connsiteX52808" fmla="*/ 10239719 w 12184637"/>
              <a:gd name="connsiteY52808" fmla="*/ 1330592 h 4608812"/>
              <a:gd name="connsiteX52809" fmla="*/ 10240530 w 12184637"/>
              <a:gd name="connsiteY52809" fmla="*/ 1338470 h 4608812"/>
              <a:gd name="connsiteX52810" fmla="*/ 10244064 w 12184637"/>
              <a:gd name="connsiteY52810" fmla="*/ 1339721 h 4608812"/>
              <a:gd name="connsiteX52811" fmla="*/ 10248407 w 12184637"/>
              <a:gd name="connsiteY52811" fmla="*/ 1337660 h 4608812"/>
              <a:gd name="connsiteX52812" fmla="*/ 10314226 w 12184637"/>
              <a:gd name="connsiteY52812" fmla="*/ 1256454 h 4608812"/>
              <a:gd name="connsiteX52813" fmla="*/ 10392856 w 12184637"/>
              <a:gd name="connsiteY52813" fmla="*/ 1187248 h 4608812"/>
              <a:gd name="connsiteX52814" fmla="*/ 10393371 w 12184637"/>
              <a:gd name="connsiteY52814" fmla="*/ 1179370 h 4608812"/>
              <a:gd name="connsiteX52815" fmla="*/ 10385494 w 12184637"/>
              <a:gd name="connsiteY52815" fmla="*/ 1178855 h 4608812"/>
              <a:gd name="connsiteX52816" fmla="*/ 10306864 w 12184637"/>
              <a:gd name="connsiteY52816" fmla="*/ 1248060 h 4608812"/>
              <a:gd name="connsiteX52817" fmla="*/ 10306349 w 12184637"/>
              <a:gd name="connsiteY52817" fmla="*/ 1255938 h 4608812"/>
              <a:gd name="connsiteX52818" fmla="*/ 10310545 w 12184637"/>
              <a:gd name="connsiteY52818" fmla="*/ 1257852 h 4608812"/>
              <a:gd name="connsiteX52819" fmla="*/ 10314226 w 12184637"/>
              <a:gd name="connsiteY52819" fmla="*/ 1256454 h 4608812"/>
              <a:gd name="connsiteX52820" fmla="*/ 10392046 w 12184637"/>
              <a:gd name="connsiteY52820" fmla="*/ 1187837 h 4608812"/>
              <a:gd name="connsiteX52821" fmla="*/ 10485695 w 12184637"/>
              <a:gd name="connsiteY52821" fmla="*/ 1132178 h 4608812"/>
              <a:gd name="connsiteX52822" fmla="*/ 10487609 w 12184637"/>
              <a:gd name="connsiteY52822" fmla="*/ 1124521 h 4608812"/>
              <a:gd name="connsiteX52823" fmla="*/ 10479952 w 12184637"/>
              <a:gd name="connsiteY52823" fmla="*/ 1122607 h 4608812"/>
              <a:gd name="connsiteX52824" fmla="*/ 10386303 w 12184637"/>
              <a:gd name="connsiteY52824" fmla="*/ 1178266 h 4608812"/>
              <a:gd name="connsiteX52825" fmla="*/ 10384389 w 12184637"/>
              <a:gd name="connsiteY52825" fmla="*/ 1185922 h 4608812"/>
              <a:gd name="connsiteX52826" fmla="*/ 10389249 w 12184637"/>
              <a:gd name="connsiteY52826" fmla="*/ 1188647 h 4608812"/>
              <a:gd name="connsiteX52827" fmla="*/ 10392046 w 12184637"/>
              <a:gd name="connsiteY52827" fmla="*/ 1187837 h 4608812"/>
              <a:gd name="connsiteX52828" fmla="*/ 10484738 w 12184637"/>
              <a:gd name="connsiteY52828" fmla="*/ 1132619 h 4608812"/>
              <a:gd name="connsiteX52829" fmla="*/ 10596056 w 12184637"/>
              <a:gd name="connsiteY52829" fmla="*/ 1091390 h 4608812"/>
              <a:gd name="connsiteX52830" fmla="*/ 10599369 w 12184637"/>
              <a:gd name="connsiteY52830" fmla="*/ 1084249 h 4608812"/>
              <a:gd name="connsiteX52831" fmla="*/ 10592227 w 12184637"/>
              <a:gd name="connsiteY52831" fmla="*/ 1080936 h 4608812"/>
              <a:gd name="connsiteX52832" fmla="*/ 10480909 w 12184637"/>
              <a:gd name="connsiteY52832" fmla="*/ 1122165 h 4608812"/>
              <a:gd name="connsiteX52833" fmla="*/ 10477596 w 12184637"/>
              <a:gd name="connsiteY52833" fmla="*/ 1129306 h 4608812"/>
              <a:gd name="connsiteX52834" fmla="*/ 10482823 w 12184637"/>
              <a:gd name="connsiteY52834" fmla="*/ 1132914 h 4608812"/>
              <a:gd name="connsiteX52835" fmla="*/ 10484738 w 12184637"/>
              <a:gd name="connsiteY52835" fmla="*/ 1132619 h 4608812"/>
              <a:gd name="connsiteX52836" fmla="*/ 10595394 w 12184637"/>
              <a:gd name="connsiteY52836" fmla="*/ 1091611 h 4608812"/>
              <a:gd name="connsiteX52837" fmla="*/ 10717460 w 12184637"/>
              <a:gd name="connsiteY52837" fmla="*/ 1064371 h 4608812"/>
              <a:gd name="connsiteX52838" fmla="*/ 10721657 w 12184637"/>
              <a:gd name="connsiteY52838" fmla="*/ 1057744 h 4608812"/>
              <a:gd name="connsiteX52839" fmla="*/ 10715031 w 12184637"/>
              <a:gd name="connsiteY52839" fmla="*/ 1053548 h 4608812"/>
              <a:gd name="connsiteX52840" fmla="*/ 10592964 w 12184637"/>
              <a:gd name="connsiteY52840" fmla="*/ 1080789 h 4608812"/>
              <a:gd name="connsiteX52841" fmla="*/ 10588767 w 12184637"/>
              <a:gd name="connsiteY52841" fmla="*/ 1087415 h 4608812"/>
              <a:gd name="connsiteX52842" fmla="*/ 10594215 w 12184637"/>
              <a:gd name="connsiteY52842" fmla="*/ 1091758 h 4608812"/>
              <a:gd name="connsiteX52843" fmla="*/ 10595394 w 12184637"/>
              <a:gd name="connsiteY52843" fmla="*/ 1091611 h 4608812"/>
              <a:gd name="connsiteX52844" fmla="*/ 10716798 w 12184637"/>
              <a:gd name="connsiteY52844" fmla="*/ 1064444 h 4608812"/>
              <a:gd name="connsiteX52845" fmla="*/ 10841958 w 12184637"/>
              <a:gd name="connsiteY52845" fmla="*/ 1050677 h 4608812"/>
              <a:gd name="connsiteX52846" fmla="*/ 10846891 w 12184637"/>
              <a:gd name="connsiteY52846" fmla="*/ 1044566 h 4608812"/>
              <a:gd name="connsiteX52847" fmla="*/ 10840779 w 12184637"/>
              <a:gd name="connsiteY52847" fmla="*/ 1039633 h 4608812"/>
              <a:gd name="connsiteX52848" fmla="*/ 10715620 w 12184637"/>
              <a:gd name="connsiteY52848" fmla="*/ 1053401 h 4608812"/>
              <a:gd name="connsiteX52849" fmla="*/ 10710688 w 12184637"/>
              <a:gd name="connsiteY52849" fmla="*/ 1059511 h 4608812"/>
              <a:gd name="connsiteX52850" fmla="*/ 10716283 w 12184637"/>
              <a:gd name="connsiteY52850" fmla="*/ 1064444 h 4608812"/>
              <a:gd name="connsiteX52851" fmla="*/ 10716798 w 12184637"/>
              <a:gd name="connsiteY52851" fmla="*/ 1064444 h 4608812"/>
              <a:gd name="connsiteX52852" fmla="*/ 10968148 w 12184637"/>
              <a:gd name="connsiteY52852" fmla="*/ 1044198 h 4608812"/>
              <a:gd name="connsiteX52853" fmla="*/ 10962552 w 12184637"/>
              <a:gd name="connsiteY52853" fmla="*/ 1038676 h 4608812"/>
              <a:gd name="connsiteX52854" fmla="*/ 10841295 w 12184637"/>
              <a:gd name="connsiteY52854" fmla="*/ 1039560 h 4608812"/>
              <a:gd name="connsiteX52855" fmla="*/ 10841295 w 12184637"/>
              <a:gd name="connsiteY52855" fmla="*/ 1039560 h 4608812"/>
              <a:gd name="connsiteX52856" fmla="*/ 10835773 w 12184637"/>
              <a:gd name="connsiteY52856" fmla="*/ 1045155 h 4608812"/>
              <a:gd name="connsiteX52857" fmla="*/ 10841369 w 12184637"/>
              <a:gd name="connsiteY52857" fmla="*/ 1050677 h 4608812"/>
              <a:gd name="connsiteX52858" fmla="*/ 10962626 w 12184637"/>
              <a:gd name="connsiteY52858" fmla="*/ 1049793 h 4608812"/>
              <a:gd name="connsiteX52859" fmla="*/ 10962626 w 12184637"/>
              <a:gd name="connsiteY52859" fmla="*/ 1049793 h 4608812"/>
              <a:gd name="connsiteX52860" fmla="*/ 10968148 w 12184637"/>
              <a:gd name="connsiteY52860" fmla="*/ 1044198 h 4608812"/>
              <a:gd name="connsiteX52861" fmla="*/ 11077773 w 12184637"/>
              <a:gd name="connsiteY52861" fmla="*/ 1056272 h 4608812"/>
              <a:gd name="connsiteX52862" fmla="*/ 11072840 w 12184637"/>
              <a:gd name="connsiteY52862" fmla="*/ 1050161 h 4608812"/>
              <a:gd name="connsiteX52863" fmla="*/ 10963215 w 12184637"/>
              <a:gd name="connsiteY52863" fmla="*/ 1038676 h 4608812"/>
              <a:gd name="connsiteX52864" fmla="*/ 10957104 w 12184637"/>
              <a:gd name="connsiteY52864" fmla="*/ 1043609 h 4608812"/>
              <a:gd name="connsiteX52865" fmla="*/ 10962037 w 12184637"/>
              <a:gd name="connsiteY52865" fmla="*/ 1049720 h 4608812"/>
              <a:gd name="connsiteX52866" fmla="*/ 11071661 w 12184637"/>
              <a:gd name="connsiteY52866" fmla="*/ 1061205 h 4608812"/>
              <a:gd name="connsiteX52867" fmla="*/ 11072325 w 12184637"/>
              <a:gd name="connsiteY52867" fmla="*/ 1061205 h 4608812"/>
              <a:gd name="connsiteX52868" fmla="*/ 11077773 w 12184637"/>
              <a:gd name="connsiteY52868" fmla="*/ 1056272 h 4608812"/>
              <a:gd name="connsiteX52869" fmla="*/ 11171569 w 12184637"/>
              <a:gd name="connsiteY52869" fmla="*/ 1081746 h 4608812"/>
              <a:gd name="connsiteX52870" fmla="*/ 11167593 w 12184637"/>
              <a:gd name="connsiteY52870" fmla="*/ 1074972 h 4608812"/>
              <a:gd name="connsiteX52871" fmla="*/ 11073649 w 12184637"/>
              <a:gd name="connsiteY52871" fmla="*/ 1050309 h 4608812"/>
              <a:gd name="connsiteX52872" fmla="*/ 11066877 w 12184637"/>
              <a:gd name="connsiteY52872" fmla="*/ 1054284 h 4608812"/>
              <a:gd name="connsiteX52873" fmla="*/ 11070852 w 12184637"/>
              <a:gd name="connsiteY52873" fmla="*/ 1061058 h 4608812"/>
              <a:gd name="connsiteX52874" fmla="*/ 11164795 w 12184637"/>
              <a:gd name="connsiteY52874" fmla="*/ 1085721 h 4608812"/>
              <a:gd name="connsiteX52875" fmla="*/ 11166268 w 12184637"/>
              <a:gd name="connsiteY52875" fmla="*/ 1085942 h 4608812"/>
              <a:gd name="connsiteX52876" fmla="*/ 11171569 w 12184637"/>
              <a:gd name="connsiteY52876" fmla="*/ 1081746 h 4608812"/>
              <a:gd name="connsiteX52877" fmla="*/ 11245413 w 12184637"/>
              <a:gd name="connsiteY52877" fmla="*/ 1121429 h 4608812"/>
              <a:gd name="connsiteX52878" fmla="*/ 11243056 w 12184637"/>
              <a:gd name="connsiteY52878" fmla="*/ 1113919 h 4608812"/>
              <a:gd name="connsiteX52879" fmla="*/ 11168771 w 12184637"/>
              <a:gd name="connsiteY52879" fmla="*/ 1075414 h 4608812"/>
              <a:gd name="connsiteX52880" fmla="*/ 11161261 w 12184637"/>
              <a:gd name="connsiteY52880" fmla="*/ 1077770 h 4608812"/>
              <a:gd name="connsiteX52881" fmla="*/ 11163618 w 12184637"/>
              <a:gd name="connsiteY52881" fmla="*/ 1085280 h 4608812"/>
              <a:gd name="connsiteX52882" fmla="*/ 11237903 w 12184637"/>
              <a:gd name="connsiteY52882" fmla="*/ 1123785 h 4608812"/>
              <a:gd name="connsiteX52883" fmla="*/ 11240480 w 12184637"/>
              <a:gd name="connsiteY52883" fmla="*/ 1124374 h 4608812"/>
              <a:gd name="connsiteX52884" fmla="*/ 11245413 w 12184637"/>
              <a:gd name="connsiteY52884" fmla="*/ 1121429 h 4608812"/>
              <a:gd name="connsiteX52885" fmla="*/ 5763578 w 12184637"/>
              <a:gd name="connsiteY52885" fmla="*/ 2707272 h 4608812"/>
              <a:gd name="connsiteX52886" fmla="*/ 5760485 w 12184637"/>
              <a:gd name="connsiteY52886" fmla="*/ 2699984 h 4608812"/>
              <a:gd name="connsiteX52887" fmla="*/ 5729858 w 12184637"/>
              <a:gd name="connsiteY52887" fmla="*/ 2687541 h 4608812"/>
              <a:gd name="connsiteX52888" fmla="*/ 5722570 w 12184637"/>
              <a:gd name="connsiteY52888" fmla="*/ 2690633 h 4608812"/>
              <a:gd name="connsiteX52889" fmla="*/ 5725662 w 12184637"/>
              <a:gd name="connsiteY52889" fmla="*/ 2697922 h 4608812"/>
              <a:gd name="connsiteX52890" fmla="*/ 5756289 w 12184637"/>
              <a:gd name="connsiteY52890" fmla="*/ 2710365 h 4608812"/>
              <a:gd name="connsiteX52891" fmla="*/ 5758424 w 12184637"/>
              <a:gd name="connsiteY52891" fmla="*/ 2710806 h 4608812"/>
              <a:gd name="connsiteX52892" fmla="*/ 5763578 w 12184637"/>
              <a:gd name="connsiteY52892" fmla="*/ 2707272 h 4608812"/>
              <a:gd name="connsiteX52893" fmla="*/ 5733098 w 12184637"/>
              <a:gd name="connsiteY52893" fmla="*/ 2694315 h 4608812"/>
              <a:gd name="connsiteX52894" fmla="*/ 5729343 w 12184637"/>
              <a:gd name="connsiteY52894" fmla="*/ 2687394 h 4608812"/>
              <a:gd name="connsiteX52895" fmla="*/ 5664701 w 12184637"/>
              <a:gd name="connsiteY52895" fmla="*/ 2668178 h 4608812"/>
              <a:gd name="connsiteX52896" fmla="*/ 5657781 w 12184637"/>
              <a:gd name="connsiteY52896" fmla="*/ 2671933 h 4608812"/>
              <a:gd name="connsiteX52897" fmla="*/ 5661536 w 12184637"/>
              <a:gd name="connsiteY52897" fmla="*/ 2678854 h 4608812"/>
              <a:gd name="connsiteX52898" fmla="*/ 5726177 w 12184637"/>
              <a:gd name="connsiteY52898" fmla="*/ 2698069 h 4608812"/>
              <a:gd name="connsiteX52899" fmla="*/ 5727796 w 12184637"/>
              <a:gd name="connsiteY52899" fmla="*/ 2698290 h 4608812"/>
              <a:gd name="connsiteX52900" fmla="*/ 5733098 w 12184637"/>
              <a:gd name="connsiteY52900" fmla="*/ 2694315 h 4608812"/>
              <a:gd name="connsiteX52901" fmla="*/ 5668604 w 12184637"/>
              <a:gd name="connsiteY52901" fmla="*/ 2674142 h 4608812"/>
              <a:gd name="connsiteX52902" fmla="*/ 5663745 w 12184637"/>
              <a:gd name="connsiteY52902" fmla="*/ 2667884 h 4608812"/>
              <a:gd name="connsiteX52903" fmla="*/ 5596674 w 12184637"/>
              <a:gd name="connsiteY52903" fmla="*/ 2659491 h 4608812"/>
              <a:gd name="connsiteX52904" fmla="*/ 5590416 w 12184637"/>
              <a:gd name="connsiteY52904" fmla="*/ 2664350 h 4608812"/>
              <a:gd name="connsiteX52905" fmla="*/ 5595275 w 12184637"/>
              <a:gd name="connsiteY52905" fmla="*/ 2670608 h 4608812"/>
              <a:gd name="connsiteX52906" fmla="*/ 5662346 w 12184637"/>
              <a:gd name="connsiteY52906" fmla="*/ 2679001 h 4608812"/>
              <a:gd name="connsiteX52907" fmla="*/ 5663082 w 12184637"/>
              <a:gd name="connsiteY52907" fmla="*/ 2679075 h 4608812"/>
              <a:gd name="connsiteX52908" fmla="*/ 5668604 w 12184637"/>
              <a:gd name="connsiteY52908" fmla="*/ 2674142 h 4608812"/>
              <a:gd name="connsiteX52909" fmla="*/ 5525996 w 12184637"/>
              <a:gd name="connsiteY52909" fmla="*/ 2689971 h 4608812"/>
              <a:gd name="connsiteX52910" fmla="*/ 5597410 w 12184637"/>
              <a:gd name="connsiteY52910" fmla="*/ 2670461 h 4608812"/>
              <a:gd name="connsiteX52911" fmla="*/ 5601312 w 12184637"/>
              <a:gd name="connsiteY52911" fmla="*/ 2663614 h 4608812"/>
              <a:gd name="connsiteX52912" fmla="*/ 5594465 w 12184637"/>
              <a:gd name="connsiteY52912" fmla="*/ 2659712 h 4608812"/>
              <a:gd name="connsiteX52913" fmla="*/ 5523050 w 12184637"/>
              <a:gd name="connsiteY52913" fmla="*/ 2679222 h 4608812"/>
              <a:gd name="connsiteX52914" fmla="*/ 5519149 w 12184637"/>
              <a:gd name="connsiteY52914" fmla="*/ 2686069 h 4608812"/>
              <a:gd name="connsiteX52915" fmla="*/ 5524597 w 12184637"/>
              <a:gd name="connsiteY52915" fmla="*/ 2690192 h 4608812"/>
              <a:gd name="connsiteX52916" fmla="*/ 5525996 w 12184637"/>
              <a:gd name="connsiteY52916" fmla="*/ 2689971 h 4608812"/>
              <a:gd name="connsiteX52917" fmla="*/ 5453403 w 12184637"/>
              <a:gd name="connsiteY52917" fmla="*/ 2709849 h 4608812"/>
              <a:gd name="connsiteX52918" fmla="*/ 5525996 w 12184637"/>
              <a:gd name="connsiteY52918" fmla="*/ 2689971 h 4608812"/>
              <a:gd name="connsiteX52919" fmla="*/ 5529897 w 12184637"/>
              <a:gd name="connsiteY52919" fmla="*/ 2683124 h 4608812"/>
              <a:gd name="connsiteX52920" fmla="*/ 5523050 w 12184637"/>
              <a:gd name="connsiteY52920" fmla="*/ 2679222 h 4608812"/>
              <a:gd name="connsiteX52921" fmla="*/ 5450458 w 12184637"/>
              <a:gd name="connsiteY52921" fmla="*/ 2699100 h 4608812"/>
              <a:gd name="connsiteX52922" fmla="*/ 5446556 w 12184637"/>
              <a:gd name="connsiteY52922" fmla="*/ 2705947 h 4608812"/>
              <a:gd name="connsiteX52923" fmla="*/ 5452004 w 12184637"/>
              <a:gd name="connsiteY52923" fmla="*/ 2710070 h 4608812"/>
              <a:gd name="connsiteX52924" fmla="*/ 5453403 w 12184637"/>
              <a:gd name="connsiteY52924" fmla="*/ 2709849 h 4608812"/>
              <a:gd name="connsiteX52925" fmla="*/ 5320881 w 12184637"/>
              <a:gd name="connsiteY52925" fmla="*/ 2776993 h 4608812"/>
              <a:gd name="connsiteX52926" fmla="*/ 5454507 w 12184637"/>
              <a:gd name="connsiteY52926" fmla="*/ 2709481 h 4608812"/>
              <a:gd name="connsiteX52927" fmla="*/ 5456937 w 12184637"/>
              <a:gd name="connsiteY52927" fmla="*/ 2701971 h 4608812"/>
              <a:gd name="connsiteX52928" fmla="*/ 5449427 w 12184637"/>
              <a:gd name="connsiteY52928" fmla="*/ 2699542 h 4608812"/>
              <a:gd name="connsiteX52929" fmla="*/ 5315801 w 12184637"/>
              <a:gd name="connsiteY52929" fmla="*/ 2767054 h 4608812"/>
              <a:gd name="connsiteX52930" fmla="*/ 5313372 w 12184637"/>
              <a:gd name="connsiteY52930" fmla="*/ 2774564 h 4608812"/>
              <a:gd name="connsiteX52931" fmla="*/ 5318378 w 12184637"/>
              <a:gd name="connsiteY52931" fmla="*/ 2777656 h 4608812"/>
              <a:gd name="connsiteX52932" fmla="*/ 5320881 w 12184637"/>
              <a:gd name="connsiteY52932" fmla="*/ 2776993 h 4608812"/>
              <a:gd name="connsiteX52933" fmla="*/ 5323900 w 12184637"/>
              <a:gd name="connsiteY52933" fmla="*/ 2772429 h 4608812"/>
              <a:gd name="connsiteX52934" fmla="*/ 5318746 w 12184637"/>
              <a:gd name="connsiteY52934" fmla="*/ 2766465 h 4608812"/>
              <a:gd name="connsiteX52935" fmla="*/ 5255136 w 12184637"/>
              <a:gd name="connsiteY52935" fmla="*/ 2761753 h 4608812"/>
              <a:gd name="connsiteX52936" fmla="*/ 5249172 w 12184637"/>
              <a:gd name="connsiteY52936" fmla="*/ 2766907 h 4608812"/>
              <a:gd name="connsiteX52937" fmla="*/ 5254326 w 12184637"/>
              <a:gd name="connsiteY52937" fmla="*/ 2772871 h 4608812"/>
              <a:gd name="connsiteX52938" fmla="*/ 5317936 w 12184637"/>
              <a:gd name="connsiteY52938" fmla="*/ 2777582 h 4608812"/>
              <a:gd name="connsiteX52939" fmla="*/ 5318378 w 12184637"/>
              <a:gd name="connsiteY52939" fmla="*/ 2777582 h 4608812"/>
              <a:gd name="connsiteX52940" fmla="*/ 5323900 w 12184637"/>
              <a:gd name="connsiteY52940" fmla="*/ 2772429 h 4608812"/>
              <a:gd name="connsiteX52941" fmla="*/ 5141093 w 12184637"/>
              <a:gd name="connsiteY52941" fmla="*/ 2863869 h 4608812"/>
              <a:gd name="connsiteX52942" fmla="*/ 5258154 w 12184637"/>
              <a:gd name="connsiteY52942" fmla="*/ 2771693 h 4608812"/>
              <a:gd name="connsiteX52943" fmla="*/ 5259111 w 12184637"/>
              <a:gd name="connsiteY52943" fmla="*/ 2763889 h 4608812"/>
              <a:gd name="connsiteX52944" fmla="*/ 5251307 w 12184637"/>
              <a:gd name="connsiteY52944" fmla="*/ 2762931 h 4608812"/>
              <a:gd name="connsiteX52945" fmla="*/ 5134246 w 12184637"/>
              <a:gd name="connsiteY52945" fmla="*/ 2855108 h 4608812"/>
              <a:gd name="connsiteX52946" fmla="*/ 5133289 w 12184637"/>
              <a:gd name="connsiteY52946" fmla="*/ 2862912 h 4608812"/>
              <a:gd name="connsiteX52947" fmla="*/ 5137707 w 12184637"/>
              <a:gd name="connsiteY52947" fmla="*/ 2865047 h 4608812"/>
              <a:gd name="connsiteX52948" fmla="*/ 5141093 w 12184637"/>
              <a:gd name="connsiteY52948" fmla="*/ 2863869 h 4608812"/>
              <a:gd name="connsiteX52949" fmla="*/ 5143229 w 12184637"/>
              <a:gd name="connsiteY52949" fmla="*/ 2859672 h 4608812"/>
              <a:gd name="connsiteX52950" fmla="*/ 5137854 w 12184637"/>
              <a:gd name="connsiteY52950" fmla="*/ 2853930 h 4608812"/>
              <a:gd name="connsiteX52951" fmla="*/ 5078367 w 12184637"/>
              <a:gd name="connsiteY52951" fmla="*/ 2852015 h 4608812"/>
              <a:gd name="connsiteX52952" fmla="*/ 5072624 w 12184637"/>
              <a:gd name="connsiteY52952" fmla="*/ 2857390 h 4608812"/>
              <a:gd name="connsiteX52953" fmla="*/ 5077998 w 12184637"/>
              <a:gd name="connsiteY52953" fmla="*/ 2863133 h 4608812"/>
              <a:gd name="connsiteX52954" fmla="*/ 5137486 w 12184637"/>
              <a:gd name="connsiteY52954" fmla="*/ 2865047 h 4608812"/>
              <a:gd name="connsiteX52955" fmla="*/ 5137707 w 12184637"/>
              <a:gd name="connsiteY52955" fmla="*/ 2865047 h 4608812"/>
              <a:gd name="connsiteX52956" fmla="*/ 5143229 w 12184637"/>
              <a:gd name="connsiteY52956" fmla="*/ 2859672 h 4608812"/>
              <a:gd name="connsiteX52957" fmla="*/ 5025432 w 12184637"/>
              <a:gd name="connsiteY52957" fmla="*/ 2865268 h 4608812"/>
              <a:gd name="connsiteX52958" fmla="*/ 5078367 w 12184637"/>
              <a:gd name="connsiteY52958" fmla="*/ 2863133 h 4608812"/>
              <a:gd name="connsiteX52959" fmla="*/ 5083741 w 12184637"/>
              <a:gd name="connsiteY52959" fmla="*/ 2857316 h 4608812"/>
              <a:gd name="connsiteX52960" fmla="*/ 5078146 w 12184637"/>
              <a:gd name="connsiteY52960" fmla="*/ 2851942 h 4608812"/>
              <a:gd name="connsiteX52961" fmla="*/ 5077925 w 12184637"/>
              <a:gd name="connsiteY52961" fmla="*/ 2851942 h 4608812"/>
              <a:gd name="connsiteX52962" fmla="*/ 5024990 w 12184637"/>
              <a:gd name="connsiteY52962" fmla="*/ 2854077 h 4608812"/>
              <a:gd name="connsiteX52963" fmla="*/ 5019615 w 12184637"/>
              <a:gd name="connsiteY52963" fmla="*/ 2859893 h 4608812"/>
              <a:gd name="connsiteX52964" fmla="*/ 5025210 w 12184637"/>
              <a:gd name="connsiteY52964" fmla="*/ 2865268 h 4608812"/>
              <a:gd name="connsiteX52965" fmla="*/ 5025432 w 12184637"/>
              <a:gd name="connsiteY52965" fmla="*/ 2865268 h 4608812"/>
              <a:gd name="connsiteX52966" fmla="*/ 4934433 w 12184637"/>
              <a:gd name="connsiteY52966" fmla="*/ 2975850 h 4608812"/>
              <a:gd name="connsiteX52967" fmla="*/ 5029481 w 12184637"/>
              <a:gd name="connsiteY52967" fmla="*/ 2863280 h 4608812"/>
              <a:gd name="connsiteX52968" fmla="*/ 5028818 w 12184637"/>
              <a:gd name="connsiteY52968" fmla="*/ 2855402 h 4608812"/>
              <a:gd name="connsiteX52969" fmla="*/ 5020940 w 12184637"/>
              <a:gd name="connsiteY52969" fmla="*/ 2856065 h 4608812"/>
              <a:gd name="connsiteX52970" fmla="*/ 4925893 w 12184637"/>
              <a:gd name="connsiteY52970" fmla="*/ 2968635 h 4608812"/>
              <a:gd name="connsiteX52971" fmla="*/ 4926556 w 12184637"/>
              <a:gd name="connsiteY52971" fmla="*/ 2976512 h 4608812"/>
              <a:gd name="connsiteX52972" fmla="*/ 4930163 w 12184637"/>
              <a:gd name="connsiteY52972" fmla="*/ 2977837 h 4608812"/>
              <a:gd name="connsiteX52973" fmla="*/ 4934433 w 12184637"/>
              <a:gd name="connsiteY52973" fmla="*/ 2975850 h 4608812"/>
              <a:gd name="connsiteX52974" fmla="*/ 4931341 w 12184637"/>
              <a:gd name="connsiteY52974" fmla="*/ 2979457 h 4608812"/>
              <a:gd name="connsiteX52975" fmla="*/ 4934360 w 12184637"/>
              <a:gd name="connsiteY52975" fmla="*/ 2975850 h 4608812"/>
              <a:gd name="connsiteX52976" fmla="*/ 4933697 w 12184637"/>
              <a:gd name="connsiteY52976" fmla="*/ 2967972 h 4608812"/>
              <a:gd name="connsiteX52977" fmla="*/ 4925819 w 12184637"/>
              <a:gd name="connsiteY52977" fmla="*/ 2968635 h 4608812"/>
              <a:gd name="connsiteX52978" fmla="*/ 4922801 w 12184637"/>
              <a:gd name="connsiteY52978" fmla="*/ 2972242 h 4608812"/>
              <a:gd name="connsiteX52979" fmla="*/ 4923463 w 12184637"/>
              <a:gd name="connsiteY52979" fmla="*/ 2980120 h 4608812"/>
              <a:gd name="connsiteX52980" fmla="*/ 4927144 w 12184637"/>
              <a:gd name="connsiteY52980" fmla="*/ 2981445 h 4608812"/>
              <a:gd name="connsiteX52981" fmla="*/ 4931341 w 12184637"/>
              <a:gd name="connsiteY52981" fmla="*/ 2979457 h 4608812"/>
              <a:gd name="connsiteX52982" fmla="*/ 4882455 w 12184637"/>
              <a:gd name="connsiteY52982" fmla="*/ 2987261 h 4608812"/>
              <a:gd name="connsiteX52983" fmla="*/ 4927807 w 12184637"/>
              <a:gd name="connsiteY52983" fmla="*/ 2981371 h 4608812"/>
              <a:gd name="connsiteX52984" fmla="*/ 4932592 w 12184637"/>
              <a:gd name="connsiteY52984" fmla="*/ 2975113 h 4608812"/>
              <a:gd name="connsiteX52985" fmla="*/ 4926335 w 12184637"/>
              <a:gd name="connsiteY52985" fmla="*/ 2970328 h 4608812"/>
              <a:gd name="connsiteX52986" fmla="*/ 4880983 w 12184637"/>
              <a:gd name="connsiteY52986" fmla="*/ 2976218 h 4608812"/>
              <a:gd name="connsiteX52987" fmla="*/ 4876197 w 12184637"/>
              <a:gd name="connsiteY52987" fmla="*/ 2982476 h 4608812"/>
              <a:gd name="connsiteX52988" fmla="*/ 4881719 w 12184637"/>
              <a:gd name="connsiteY52988" fmla="*/ 2987335 h 4608812"/>
              <a:gd name="connsiteX52989" fmla="*/ 4882455 w 12184637"/>
              <a:gd name="connsiteY52989" fmla="*/ 2987261 h 4608812"/>
              <a:gd name="connsiteX52990" fmla="*/ 4880026 w 12184637"/>
              <a:gd name="connsiteY52990" fmla="*/ 2996317 h 4608812"/>
              <a:gd name="connsiteX52991" fmla="*/ 4886652 w 12184637"/>
              <a:gd name="connsiteY52991" fmla="*/ 2984390 h 4608812"/>
              <a:gd name="connsiteX52992" fmla="*/ 4884443 w 12184637"/>
              <a:gd name="connsiteY52992" fmla="*/ 2976807 h 4608812"/>
              <a:gd name="connsiteX52993" fmla="*/ 4876860 w 12184637"/>
              <a:gd name="connsiteY52993" fmla="*/ 2979015 h 4608812"/>
              <a:gd name="connsiteX52994" fmla="*/ 4870234 w 12184637"/>
              <a:gd name="connsiteY52994" fmla="*/ 2990942 h 4608812"/>
              <a:gd name="connsiteX52995" fmla="*/ 4872442 w 12184637"/>
              <a:gd name="connsiteY52995" fmla="*/ 2998526 h 4608812"/>
              <a:gd name="connsiteX52996" fmla="*/ 4875166 w 12184637"/>
              <a:gd name="connsiteY52996" fmla="*/ 2999188 h 4608812"/>
              <a:gd name="connsiteX52997" fmla="*/ 4880026 w 12184637"/>
              <a:gd name="connsiteY52997" fmla="*/ 2996317 h 4608812"/>
              <a:gd name="connsiteX52998" fmla="*/ 4813249 w 12184637"/>
              <a:gd name="connsiteY52998" fmla="*/ 3117133 h 4608812"/>
              <a:gd name="connsiteX52999" fmla="*/ 4880099 w 12184637"/>
              <a:gd name="connsiteY52999" fmla="*/ 2996317 h 4608812"/>
              <a:gd name="connsiteX53000" fmla="*/ 4877890 w 12184637"/>
              <a:gd name="connsiteY53000" fmla="*/ 2988734 h 4608812"/>
              <a:gd name="connsiteX53001" fmla="*/ 4870307 w 12184637"/>
              <a:gd name="connsiteY53001" fmla="*/ 2990942 h 4608812"/>
              <a:gd name="connsiteX53002" fmla="*/ 4803457 w 12184637"/>
              <a:gd name="connsiteY53002" fmla="*/ 3111758 h 4608812"/>
              <a:gd name="connsiteX53003" fmla="*/ 4805666 w 12184637"/>
              <a:gd name="connsiteY53003" fmla="*/ 3119341 h 4608812"/>
              <a:gd name="connsiteX53004" fmla="*/ 4808390 w 12184637"/>
              <a:gd name="connsiteY53004" fmla="*/ 3120004 h 4608812"/>
              <a:gd name="connsiteX53005" fmla="*/ 4813249 w 12184637"/>
              <a:gd name="connsiteY53005" fmla="*/ 3117133 h 4608812"/>
              <a:gd name="connsiteX53006" fmla="*/ 4810672 w 12184637"/>
              <a:gd name="connsiteY53006" fmla="*/ 3121771 h 4608812"/>
              <a:gd name="connsiteX53007" fmla="*/ 4813249 w 12184637"/>
              <a:gd name="connsiteY53007" fmla="*/ 3117133 h 4608812"/>
              <a:gd name="connsiteX53008" fmla="*/ 4811114 w 12184637"/>
              <a:gd name="connsiteY53008" fmla="*/ 3109549 h 4608812"/>
              <a:gd name="connsiteX53009" fmla="*/ 4803531 w 12184637"/>
              <a:gd name="connsiteY53009" fmla="*/ 3111684 h 4608812"/>
              <a:gd name="connsiteX53010" fmla="*/ 4800955 w 12184637"/>
              <a:gd name="connsiteY53010" fmla="*/ 3116323 h 4608812"/>
              <a:gd name="connsiteX53011" fmla="*/ 4803089 w 12184637"/>
              <a:gd name="connsiteY53011" fmla="*/ 3123906 h 4608812"/>
              <a:gd name="connsiteX53012" fmla="*/ 4805813 w 12184637"/>
              <a:gd name="connsiteY53012" fmla="*/ 3124642 h 4608812"/>
              <a:gd name="connsiteX53013" fmla="*/ 4810672 w 12184637"/>
              <a:gd name="connsiteY53013" fmla="*/ 3121771 h 4608812"/>
              <a:gd name="connsiteX53014" fmla="*/ 4810452 w 12184637"/>
              <a:gd name="connsiteY53014" fmla="*/ 3122802 h 4608812"/>
              <a:gd name="connsiteX53015" fmla="*/ 4811114 w 12184637"/>
              <a:gd name="connsiteY53015" fmla="*/ 3120740 h 4608812"/>
              <a:gd name="connsiteX53016" fmla="*/ 4807507 w 12184637"/>
              <a:gd name="connsiteY53016" fmla="*/ 3113746 h 4608812"/>
              <a:gd name="connsiteX53017" fmla="*/ 4800513 w 12184637"/>
              <a:gd name="connsiteY53017" fmla="*/ 3117354 h 4608812"/>
              <a:gd name="connsiteX53018" fmla="*/ 4799850 w 12184637"/>
              <a:gd name="connsiteY53018" fmla="*/ 3119415 h 4608812"/>
              <a:gd name="connsiteX53019" fmla="*/ 4803457 w 12184637"/>
              <a:gd name="connsiteY53019" fmla="*/ 3126409 h 4608812"/>
              <a:gd name="connsiteX53020" fmla="*/ 4805151 w 12184637"/>
              <a:gd name="connsiteY53020" fmla="*/ 3126704 h 4608812"/>
              <a:gd name="connsiteX53021" fmla="*/ 4810452 w 12184637"/>
              <a:gd name="connsiteY53021" fmla="*/ 3122802 h 4608812"/>
              <a:gd name="connsiteX53022" fmla="*/ 4762523 w 12184637"/>
              <a:gd name="connsiteY53022" fmla="*/ 3270931 h 4608812"/>
              <a:gd name="connsiteX53023" fmla="*/ 4810378 w 12184637"/>
              <a:gd name="connsiteY53023" fmla="*/ 3122802 h 4608812"/>
              <a:gd name="connsiteX53024" fmla="*/ 4806771 w 12184637"/>
              <a:gd name="connsiteY53024" fmla="*/ 3115807 h 4608812"/>
              <a:gd name="connsiteX53025" fmla="*/ 4799776 w 12184637"/>
              <a:gd name="connsiteY53025" fmla="*/ 3119415 h 4608812"/>
              <a:gd name="connsiteX53026" fmla="*/ 4751921 w 12184637"/>
              <a:gd name="connsiteY53026" fmla="*/ 3267545 h 4608812"/>
              <a:gd name="connsiteX53027" fmla="*/ 4755529 w 12184637"/>
              <a:gd name="connsiteY53027" fmla="*/ 3274539 h 4608812"/>
              <a:gd name="connsiteX53028" fmla="*/ 4757296 w 12184637"/>
              <a:gd name="connsiteY53028" fmla="*/ 3274833 h 4608812"/>
              <a:gd name="connsiteX53029" fmla="*/ 4762523 w 12184637"/>
              <a:gd name="connsiteY53029" fmla="*/ 3270931 h 4608812"/>
              <a:gd name="connsiteX53030" fmla="*/ 4715919 w 12184637"/>
              <a:gd name="connsiteY53030" fmla="*/ 3284625 h 4608812"/>
              <a:gd name="connsiteX53031" fmla="*/ 4758547 w 12184637"/>
              <a:gd name="connsiteY53031" fmla="*/ 3274613 h 4608812"/>
              <a:gd name="connsiteX53032" fmla="*/ 4762670 w 12184637"/>
              <a:gd name="connsiteY53032" fmla="*/ 3267913 h 4608812"/>
              <a:gd name="connsiteX53033" fmla="*/ 4755970 w 12184637"/>
              <a:gd name="connsiteY53033" fmla="*/ 3263790 h 4608812"/>
              <a:gd name="connsiteX53034" fmla="*/ 4713343 w 12184637"/>
              <a:gd name="connsiteY53034" fmla="*/ 3273803 h 4608812"/>
              <a:gd name="connsiteX53035" fmla="*/ 4709220 w 12184637"/>
              <a:gd name="connsiteY53035" fmla="*/ 3280502 h 4608812"/>
              <a:gd name="connsiteX53036" fmla="*/ 4714668 w 12184637"/>
              <a:gd name="connsiteY53036" fmla="*/ 3284773 h 4608812"/>
              <a:gd name="connsiteX53037" fmla="*/ 4715919 w 12184637"/>
              <a:gd name="connsiteY53037" fmla="*/ 3284625 h 4608812"/>
              <a:gd name="connsiteX53038" fmla="*/ 4677120 w 12184637"/>
              <a:gd name="connsiteY53038" fmla="*/ 3289558 h 4608812"/>
              <a:gd name="connsiteX53039" fmla="*/ 4715257 w 12184637"/>
              <a:gd name="connsiteY53039" fmla="*/ 3284699 h 4608812"/>
              <a:gd name="connsiteX53040" fmla="*/ 4720042 w 12184637"/>
              <a:gd name="connsiteY53040" fmla="*/ 3278441 h 4608812"/>
              <a:gd name="connsiteX53041" fmla="*/ 4713784 w 12184637"/>
              <a:gd name="connsiteY53041" fmla="*/ 3273655 h 4608812"/>
              <a:gd name="connsiteX53042" fmla="*/ 4675648 w 12184637"/>
              <a:gd name="connsiteY53042" fmla="*/ 3278515 h 4608812"/>
              <a:gd name="connsiteX53043" fmla="*/ 4670862 w 12184637"/>
              <a:gd name="connsiteY53043" fmla="*/ 3284773 h 4608812"/>
              <a:gd name="connsiteX53044" fmla="*/ 4676384 w 12184637"/>
              <a:gd name="connsiteY53044" fmla="*/ 3289632 h 4608812"/>
              <a:gd name="connsiteX53045" fmla="*/ 4677120 w 12184637"/>
              <a:gd name="connsiteY53045" fmla="*/ 3289558 h 4608812"/>
              <a:gd name="connsiteX53046" fmla="*/ 4681979 w 12184637"/>
              <a:gd name="connsiteY53046" fmla="*/ 3284257 h 4608812"/>
              <a:gd name="connsiteX53047" fmla="*/ 4676605 w 12184637"/>
              <a:gd name="connsiteY53047" fmla="*/ 3278515 h 4608812"/>
              <a:gd name="connsiteX53048" fmla="*/ 4639646 w 12184637"/>
              <a:gd name="connsiteY53048" fmla="*/ 3277116 h 4608812"/>
              <a:gd name="connsiteX53049" fmla="*/ 4633903 w 12184637"/>
              <a:gd name="connsiteY53049" fmla="*/ 3282490 h 4608812"/>
              <a:gd name="connsiteX53050" fmla="*/ 4639278 w 12184637"/>
              <a:gd name="connsiteY53050" fmla="*/ 3288233 h 4608812"/>
              <a:gd name="connsiteX53051" fmla="*/ 4676237 w 12184637"/>
              <a:gd name="connsiteY53051" fmla="*/ 3289632 h 4608812"/>
              <a:gd name="connsiteX53052" fmla="*/ 4676457 w 12184637"/>
              <a:gd name="connsiteY53052" fmla="*/ 3289632 h 4608812"/>
              <a:gd name="connsiteX53053" fmla="*/ 4681979 w 12184637"/>
              <a:gd name="connsiteY53053" fmla="*/ 3284257 h 4608812"/>
              <a:gd name="connsiteX53054" fmla="*/ 4644800 w 12184637"/>
              <a:gd name="connsiteY53054" fmla="*/ 3284184 h 4608812"/>
              <a:gd name="connsiteX53055" fmla="*/ 4640971 w 12184637"/>
              <a:gd name="connsiteY53055" fmla="*/ 3277263 h 4608812"/>
              <a:gd name="connsiteX53056" fmla="*/ 4602687 w 12184637"/>
              <a:gd name="connsiteY53056" fmla="*/ 3266367 h 4608812"/>
              <a:gd name="connsiteX53057" fmla="*/ 4595766 w 12184637"/>
              <a:gd name="connsiteY53057" fmla="*/ 3270195 h 4608812"/>
              <a:gd name="connsiteX53058" fmla="*/ 4599595 w 12184637"/>
              <a:gd name="connsiteY53058" fmla="*/ 3277116 h 4608812"/>
              <a:gd name="connsiteX53059" fmla="*/ 4637879 w 12184637"/>
              <a:gd name="connsiteY53059" fmla="*/ 3288012 h 4608812"/>
              <a:gd name="connsiteX53060" fmla="*/ 4639425 w 12184637"/>
              <a:gd name="connsiteY53060" fmla="*/ 3288233 h 4608812"/>
              <a:gd name="connsiteX53061" fmla="*/ 4644800 w 12184637"/>
              <a:gd name="connsiteY53061" fmla="*/ 3284184 h 4608812"/>
              <a:gd name="connsiteX53062" fmla="*/ 4606221 w 12184637"/>
              <a:gd name="connsiteY53062" fmla="*/ 3274024 h 4608812"/>
              <a:gd name="connsiteX53063" fmla="*/ 4603497 w 12184637"/>
              <a:gd name="connsiteY53063" fmla="*/ 3266661 h 4608812"/>
              <a:gd name="connsiteX53064" fmla="*/ 4561826 w 12184637"/>
              <a:gd name="connsiteY53064" fmla="*/ 3247666 h 4608812"/>
              <a:gd name="connsiteX53065" fmla="*/ 4554464 w 12184637"/>
              <a:gd name="connsiteY53065" fmla="*/ 3250390 h 4608812"/>
              <a:gd name="connsiteX53066" fmla="*/ 4557188 w 12184637"/>
              <a:gd name="connsiteY53066" fmla="*/ 3257753 h 4608812"/>
              <a:gd name="connsiteX53067" fmla="*/ 4598859 w 12184637"/>
              <a:gd name="connsiteY53067" fmla="*/ 3276748 h 4608812"/>
              <a:gd name="connsiteX53068" fmla="*/ 4601215 w 12184637"/>
              <a:gd name="connsiteY53068" fmla="*/ 3277263 h 4608812"/>
              <a:gd name="connsiteX53069" fmla="*/ 4606221 w 12184637"/>
              <a:gd name="connsiteY53069" fmla="*/ 3274024 h 4608812"/>
              <a:gd name="connsiteX53070" fmla="*/ 4564403 w 12184637"/>
              <a:gd name="connsiteY53070" fmla="*/ 3255397 h 4608812"/>
              <a:gd name="connsiteX53071" fmla="*/ 4562194 w 12184637"/>
              <a:gd name="connsiteY53071" fmla="*/ 3247814 h 4608812"/>
              <a:gd name="connsiteX53072" fmla="*/ 4515296 w 12184637"/>
              <a:gd name="connsiteY53072" fmla="*/ 3222267 h 4608812"/>
              <a:gd name="connsiteX53073" fmla="*/ 4507713 w 12184637"/>
              <a:gd name="connsiteY53073" fmla="*/ 3224475 h 4608812"/>
              <a:gd name="connsiteX53074" fmla="*/ 4509922 w 12184637"/>
              <a:gd name="connsiteY53074" fmla="*/ 3232058 h 4608812"/>
              <a:gd name="connsiteX53075" fmla="*/ 4556820 w 12184637"/>
              <a:gd name="connsiteY53075" fmla="*/ 3257606 h 4608812"/>
              <a:gd name="connsiteX53076" fmla="*/ 4559544 w 12184637"/>
              <a:gd name="connsiteY53076" fmla="*/ 3258268 h 4608812"/>
              <a:gd name="connsiteX53077" fmla="*/ 4564403 w 12184637"/>
              <a:gd name="connsiteY53077" fmla="*/ 3255397 h 4608812"/>
              <a:gd name="connsiteX53078" fmla="*/ 4517432 w 12184637"/>
              <a:gd name="connsiteY53078" fmla="*/ 3229923 h 4608812"/>
              <a:gd name="connsiteX53079" fmla="*/ 4515296 w 12184637"/>
              <a:gd name="connsiteY53079" fmla="*/ 3222340 h 4608812"/>
              <a:gd name="connsiteX53080" fmla="*/ 4461404 w 12184637"/>
              <a:gd name="connsiteY53080" fmla="*/ 3191860 h 4608812"/>
              <a:gd name="connsiteX53081" fmla="*/ 4453821 w 12184637"/>
              <a:gd name="connsiteY53081" fmla="*/ 3193995 h 4608812"/>
              <a:gd name="connsiteX53082" fmla="*/ 4455956 w 12184637"/>
              <a:gd name="connsiteY53082" fmla="*/ 3201578 h 4608812"/>
              <a:gd name="connsiteX53083" fmla="*/ 4509848 w 12184637"/>
              <a:gd name="connsiteY53083" fmla="*/ 3232058 h 4608812"/>
              <a:gd name="connsiteX53084" fmla="*/ 4512646 w 12184637"/>
              <a:gd name="connsiteY53084" fmla="*/ 3232795 h 4608812"/>
              <a:gd name="connsiteX53085" fmla="*/ 4517432 w 12184637"/>
              <a:gd name="connsiteY53085" fmla="*/ 3229923 h 4608812"/>
              <a:gd name="connsiteX53086" fmla="*/ 4463613 w 12184637"/>
              <a:gd name="connsiteY53086" fmla="*/ 3199370 h 4608812"/>
              <a:gd name="connsiteX53087" fmla="*/ 4461404 w 12184637"/>
              <a:gd name="connsiteY53087" fmla="*/ 3191786 h 4608812"/>
              <a:gd name="connsiteX53088" fmla="*/ 4398898 w 12184637"/>
              <a:gd name="connsiteY53088" fmla="*/ 3157920 h 4608812"/>
              <a:gd name="connsiteX53089" fmla="*/ 4391315 w 12184637"/>
              <a:gd name="connsiteY53089" fmla="*/ 3160129 h 4608812"/>
              <a:gd name="connsiteX53090" fmla="*/ 4393524 w 12184637"/>
              <a:gd name="connsiteY53090" fmla="*/ 3167712 h 4608812"/>
              <a:gd name="connsiteX53091" fmla="*/ 4456030 w 12184637"/>
              <a:gd name="connsiteY53091" fmla="*/ 3201578 h 4608812"/>
              <a:gd name="connsiteX53092" fmla="*/ 4458754 w 12184637"/>
              <a:gd name="connsiteY53092" fmla="*/ 3202241 h 4608812"/>
              <a:gd name="connsiteX53093" fmla="*/ 4463613 w 12184637"/>
              <a:gd name="connsiteY53093" fmla="*/ 3199370 h 4608812"/>
              <a:gd name="connsiteX53094" fmla="*/ 4401107 w 12184637"/>
              <a:gd name="connsiteY53094" fmla="*/ 3165577 h 4608812"/>
              <a:gd name="connsiteX53095" fmla="*/ 4398824 w 12184637"/>
              <a:gd name="connsiteY53095" fmla="*/ 3157993 h 4608812"/>
              <a:gd name="connsiteX53096" fmla="*/ 4334404 w 12184637"/>
              <a:gd name="connsiteY53096" fmla="*/ 3123464 h 4608812"/>
              <a:gd name="connsiteX53097" fmla="*/ 4326821 w 12184637"/>
              <a:gd name="connsiteY53097" fmla="*/ 3125746 h 4608812"/>
              <a:gd name="connsiteX53098" fmla="*/ 4329103 w 12184637"/>
              <a:gd name="connsiteY53098" fmla="*/ 3133330 h 4608812"/>
              <a:gd name="connsiteX53099" fmla="*/ 4393597 w 12184637"/>
              <a:gd name="connsiteY53099" fmla="*/ 3167859 h 4608812"/>
              <a:gd name="connsiteX53100" fmla="*/ 4396248 w 12184637"/>
              <a:gd name="connsiteY53100" fmla="*/ 3168522 h 4608812"/>
              <a:gd name="connsiteX53101" fmla="*/ 4401107 w 12184637"/>
              <a:gd name="connsiteY53101" fmla="*/ 3165577 h 4608812"/>
              <a:gd name="connsiteX53102" fmla="*/ 4336613 w 12184637"/>
              <a:gd name="connsiteY53102" fmla="*/ 3131047 h 4608812"/>
              <a:gd name="connsiteX53103" fmla="*/ 4334404 w 12184637"/>
              <a:gd name="connsiteY53103" fmla="*/ 3123464 h 4608812"/>
              <a:gd name="connsiteX53104" fmla="*/ 4274033 w 12184637"/>
              <a:gd name="connsiteY53104" fmla="*/ 3090702 h 4608812"/>
              <a:gd name="connsiteX53105" fmla="*/ 4266450 w 12184637"/>
              <a:gd name="connsiteY53105" fmla="*/ 3092911 h 4608812"/>
              <a:gd name="connsiteX53106" fmla="*/ 4268659 w 12184637"/>
              <a:gd name="connsiteY53106" fmla="*/ 3100494 h 4608812"/>
              <a:gd name="connsiteX53107" fmla="*/ 4329030 w 12184637"/>
              <a:gd name="connsiteY53107" fmla="*/ 3133256 h 4608812"/>
              <a:gd name="connsiteX53108" fmla="*/ 4331754 w 12184637"/>
              <a:gd name="connsiteY53108" fmla="*/ 3133919 h 4608812"/>
              <a:gd name="connsiteX53109" fmla="*/ 4336613 w 12184637"/>
              <a:gd name="connsiteY53109" fmla="*/ 3131047 h 4608812"/>
              <a:gd name="connsiteX53110" fmla="*/ 4276242 w 12184637"/>
              <a:gd name="connsiteY53110" fmla="*/ 3098359 h 4608812"/>
              <a:gd name="connsiteX53111" fmla="*/ 4274107 w 12184637"/>
              <a:gd name="connsiteY53111" fmla="*/ 3090775 h 4608812"/>
              <a:gd name="connsiteX53112" fmla="*/ 4223381 w 12184637"/>
              <a:gd name="connsiteY53112" fmla="*/ 3061989 h 4608812"/>
              <a:gd name="connsiteX53113" fmla="*/ 4215797 w 12184637"/>
              <a:gd name="connsiteY53113" fmla="*/ 3064124 h 4608812"/>
              <a:gd name="connsiteX53114" fmla="*/ 4217932 w 12184637"/>
              <a:gd name="connsiteY53114" fmla="*/ 3071707 h 4608812"/>
              <a:gd name="connsiteX53115" fmla="*/ 4268659 w 12184637"/>
              <a:gd name="connsiteY53115" fmla="*/ 3100494 h 4608812"/>
              <a:gd name="connsiteX53116" fmla="*/ 4271456 w 12184637"/>
              <a:gd name="connsiteY53116" fmla="*/ 3101230 h 4608812"/>
              <a:gd name="connsiteX53117" fmla="*/ 4276242 w 12184637"/>
              <a:gd name="connsiteY53117" fmla="*/ 3098359 h 4608812"/>
              <a:gd name="connsiteX53118" fmla="*/ 4225368 w 12184637"/>
              <a:gd name="connsiteY53118" fmla="*/ 3069866 h 4608812"/>
              <a:gd name="connsiteX53119" fmla="*/ 4223601 w 12184637"/>
              <a:gd name="connsiteY53119" fmla="*/ 3062136 h 4608812"/>
              <a:gd name="connsiteX53120" fmla="*/ 4187673 w 12184637"/>
              <a:gd name="connsiteY53120" fmla="*/ 3039386 h 4608812"/>
              <a:gd name="connsiteX53121" fmla="*/ 4179943 w 12184637"/>
              <a:gd name="connsiteY53121" fmla="*/ 3041153 h 4608812"/>
              <a:gd name="connsiteX53122" fmla="*/ 4181709 w 12184637"/>
              <a:gd name="connsiteY53122" fmla="*/ 3048884 h 4608812"/>
              <a:gd name="connsiteX53123" fmla="*/ 4217638 w 12184637"/>
              <a:gd name="connsiteY53123" fmla="*/ 3071633 h 4608812"/>
              <a:gd name="connsiteX53124" fmla="*/ 4220656 w 12184637"/>
              <a:gd name="connsiteY53124" fmla="*/ 3072517 h 4608812"/>
              <a:gd name="connsiteX53125" fmla="*/ 4225368 w 12184637"/>
              <a:gd name="connsiteY53125" fmla="*/ 3069866 h 4608812"/>
              <a:gd name="connsiteX53126" fmla="*/ 4188925 w 12184637"/>
              <a:gd name="connsiteY53126" fmla="*/ 3047853 h 4608812"/>
              <a:gd name="connsiteX53127" fmla="*/ 4188483 w 12184637"/>
              <a:gd name="connsiteY53127" fmla="*/ 3039975 h 4608812"/>
              <a:gd name="connsiteX53128" fmla="*/ 4161758 w 12184637"/>
              <a:gd name="connsiteY53128" fmla="*/ 3016048 h 4608812"/>
              <a:gd name="connsiteX53129" fmla="*/ 4153880 w 12184637"/>
              <a:gd name="connsiteY53129" fmla="*/ 3016490 h 4608812"/>
              <a:gd name="connsiteX53130" fmla="*/ 4154322 w 12184637"/>
              <a:gd name="connsiteY53130" fmla="*/ 3024367 h 4608812"/>
              <a:gd name="connsiteX53131" fmla="*/ 4181047 w 12184637"/>
              <a:gd name="connsiteY53131" fmla="*/ 3048368 h 4608812"/>
              <a:gd name="connsiteX53132" fmla="*/ 4184802 w 12184637"/>
              <a:gd name="connsiteY53132" fmla="*/ 3049767 h 4608812"/>
              <a:gd name="connsiteX53133" fmla="*/ 4188925 w 12184637"/>
              <a:gd name="connsiteY53133" fmla="*/ 3047853 h 4608812"/>
              <a:gd name="connsiteX53134" fmla="*/ 4161242 w 12184637"/>
              <a:gd name="connsiteY53134" fmla="*/ 3024662 h 4608812"/>
              <a:gd name="connsiteX53135" fmla="*/ 4162568 w 12184637"/>
              <a:gd name="connsiteY53135" fmla="*/ 3016858 h 4608812"/>
              <a:gd name="connsiteX53136" fmla="*/ 4139745 w 12184637"/>
              <a:gd name="connsiteY53136" fmla="*/ 2984684 h 4608812"/>
              <a:gd name="connsiteX53137" fmla="*/ 4131940 w 12184637"/>
              <a:gd name="connsiteY53137" fmla="*/ 2983359 h 4608812"/>
              <a:gd name="connsiteX53138" fmla="*/ 4130615 w 12184637"/>
              <a:gd name="connsiteY53138" fmla="*/ 2991163 h 4608812"/>
              <a:gd name="connsiteX53139" fmla="*/ 4153438 w 12184637"/>
              <a:gd name="connsiteY53139" fmla="*/ 3023337 h 4608812"/>
              <a:gd name="connsiteX53140" fmla="*/ 4158003 w 12184637"/>
              <a:gd name="connsiteY53140" fmla="*/ 3025693 h 4608812"/>
              <a:gd name="connsiteX53141" fmla="*/ 4161242 w 12184637"/>
              <a:gd name="connsiteY53141" fmla="*/ 3024662 h 4608812"/>
              <a:gd name="connsiteX53142" fmla="*/ 4137757 w 12184637"/>
              <a:gd name="connsiteY53142" fmla="*/ 2993004 h 4608812"/>
              <a:gd name="connsiteX53143" fmla="*/ 4140186 w 12184637"/>
              <a:gd name="connsiteY53143" fmla="*/ 2985494 h 4608812"/>
              <a:gd name="connsiteX53144" fmla="*/ 4116185 w 12184637"/>
              <a:gd name="connsiteY53144" fmla="*/ 2938596 h 4608812"/>
              <a:gd name="connsiteX53145" fmla="*/ 4108675 w 12184637"/>
              <a:gd name="connsiteY53145" fmla="*/ 2936167 h 4608812"/>
              <a:gd name="connsiteX53146" fmla="*/ 4106246 w 12184637"/>
              <a:gd name="connsiteY53146" fmla="*/ 2943676 h 4608812"/>
              <a:gd name="connsiteX53147" fmla="*/ 4130247 w 12184637"/>
              <a:gd name="connsiteY53147" fmla="*/ 2990574 h 4608812"/>
              <a:gd name="connsiteX53148" fmla="*/ 4135253 w 12184637"/>
              <a:gd name="connsiteY53148" fmla="*/ 2993593 h 4608812"/>
              <a:gd name="connsiteX53149" fmla="*/ 4137757 w 12184637"/>
              <a:gd name="connsiteY53149" fmla="*/ 2993004 h 4608812"/>
              <a:gd name="connsiteX53150" fmla="*/ 4116185 w 12184637"/>
              <a:gd name="connsiteY53150" fmla="*/ 2943676 h 4608812"/>
              <a:gd name="connsiteX53151" fmla="*/ 4186937 w 12184637"/>
              <a:gd name="connsiteY53151" fmla="*/ 2806443 h 4608812"/>
              <a:gd name="connsiteX53152" fmla="*/ 4184507 w 12184637"/>
              <a:gd name="connsiteY53152" fmla="*/ 2798933 h 4608812"/>
              <a:gd name="connsiteX53153" fmla="*/ 4176998 w 12184637"/>
              <a:gd name="connsiteY53153" fmla="*/ 2801363 h 4608812"/>
              <a:gd name="connsiteX53154" fmla="*/ 4106246 w 12184637"/>
              <a:gd name="connsiteY53154" fmla="*/ 2938596 h 4608812"/>
              <a:gd name="connsiteX53155" fmla="*/ 4108675 w 12184637"/>
              <a:gd name="connsiteY53155" fmla="*/ 2946106 h 4608812"/>
              <a:gd name="connsiteX53156" fmla="*/ 4111252 w 12184637"/>
              <a:gd name="connsiteY53156" fmla="*/ 2946695 h 4608812"/>
              <a:gd name="connsiteX53157" fmla="*/ 4116185 w 12184637"/>
              <a:gd name="connsiteY53157" fmla="*/ 2943676 h 4608812"/>
              <a:gd name="connsiteX53158" fmla="*/ 4186348 w 12184637"/>
              <a:gd name="connsiteY53158" fmla="*/ 2807326 h 4608812"/>
              <a:gd name="connsiteX53159" fmla="*/ 4282573 w 12184637"/>
              <a:gd name="connsiteY53159" fmla="*/ 2686290 h 4608812"/>
              <a:gd name="connsiteX53160" fmla="*/ 4281690 w 12184637"/>
              <a:gd name="connsiteY53160" fmla="*/ 2678486 h 4608812"/>
              <a:gd name="connsiteX53161" fmla="*/ 4273886 w 12184637"/>
              <a:gd name="connsiteY53161" fmla="*/ 2679369 h 4608812"/>
              <a:gd name="connsiteX53162" fmla="*/ 4177660 w 12184637"/>
              <a:gd name="connsiteY53162" fmla="*/ 2800406 h 4608812"/>
              <a:gd name="connsiteX53163" fmla="*/ 4178544 w 12184637"/>
              <a:gd name="connsiteY53163" fmla="*/ 2808210 h 4608812"/>
              <a:gd name="connsiteX53164" fmla="*/ 4182078 w 12184637"/>
              <a:gd name="connsiteY53164" fmla="*/ 2809461 h 4608812"/>
              <a:gd name="connsiteX53165" fmla="*/ 4186348 w 12184637"/>
              <a:gd name="connsiteY53165" fmla="*/ 2807326 h 4608812"/>
              <a:gd name="connsiteX53166" fmla="*/ 4281837 w 12184637"/>
              <a:gd name="connsiteY53166" fmla="*/ 2687100 h 4608812"/>
              <a:gd name="connsiteX53167" fmla="*/ 4400444 w 12184637"/>
              <a:gd name="connsiteY53167" fmla="*/ 2584248 h 4608812"/>
              <a:gd name="connsiteX53168" fmla="*/ 4401033 w 12184637"/>
              <a:gd name="connsiteY53168" fmla="*/ 2576370 h 4608812"/>
              <a:gd name="connsiteX53169" fmla="*/ 4393156 w 12184637"/>
              <a:gd name="connsiteY53169" fmla="*/ 2575781 h 4608812"/>
              <a:gd name="connsiteX53170" fmla="*/ 4274549 w 12184637"/>
              <a:gd name="connsiteY53170" fmla="*/ 2678633 h 4608812"/>
              <a:gd name="connsiteX53171" fmla="*/ 4273960 w 12184637"/>
              <a:gd name="connsiteY53171" fmla="*/ 2686510 h 4608812"/>
              <a:gd name="connsiteX53172" fmla="*/ 4278230 w 12184637"/>
              <a:gd name="connsiteY53172" fmla="*/ 2688425 h 4608812"/>
              <a:gd name="connsiteX53173" fmla="*/ 4281837 w 12184637"/>
              <a:gd name="connsiteY53173" fmla="*/ 2687100 h 4608812"/>
              <a:gd name="connsiteX53174" fmla="*/ 4399634 w 12184637"/>
              <a:gd name="connsiteY53174" fmla="*/ 2584763 h 4608812"/>
              <a:gd name="connsiteX53175" fmla="*/ 4537383 w 12184637"/>
              <a:gd name="connsiteY53175" fmla="*/ 2502011 h 4608812"/>
              <a:gd name="connsiteX53176" fmla="*/ 4539297 w 12184637"/>
              <a:gd name="connsiteY53176" fmla="*/ 2494354 h 4608812"/>
              <a:gd name="connsiteX53177" fmla="*/ 4531641 w 12184637"/>
              <a:gd name="connsiteY53177" fmla="*/ 2492440 h 4608812"/>
              <a:gd name="connsiteX53178" fmla="*/ 4393892 w 12184637"/>
              <a:gd name="connsiteY53178" fmla="*/ 2575192 h 4608812"/>
              <a:gd name="connsiteX53179" fmla="*/ 4391977 w 12184637"/>
              <a:gd name="connsiteY53179" fmla="*/ 2582849 h 4608812"/>
              <a:gd name="connsiteX53180" fmla="*/ 4396763 w 12184637"/>
              <a:gd name="connsiteY53180" fmla="*/ 2585573 h 4608812"/>
              <a:gd name="connsiteX53181" fmla="*/ 4399634 w 12184637"/>
              <a:gd name="connsiteY53181" fmla="*/ 2584763 h 4608812"/>
              <a:gd name="connsiteX53182" fmla="*/ 4536647 w 12184637"/>
              <a:gd name="connsiteY53182" fmla="*/ 2502379 h 4608812"/>
              <a:gd name="connsiteX53183" fmla="*/ 4687575 w 12184637"/>
              <a:gd name="connsiteY53183" fmla="*/ 2441492 h 4608812"/>
              <a:gd name="connsiteX53184" fmla="*/ 4690667 w 12184637"/>
              <a:gd name="connsiteY53184" fmla="*/ 2434278 h 4608812"/>
              <a:gd name="connsiteX53185" fmla="*/ 4683452 w 12184637"/>
              <a:gd name="connsiteY53185" fmla="*/ 2431185 h 4608812"/>
              <a:gd name="connsiteX53186" fmla="*/ 4532524 w 12184637"/>
              <a:gd name="connsiteY53186" fmla="*/ 2492072 h 4608812"/>
              <a:gd name="connsiteX53187" fmla="*/ 4529432 w 12184637"/>
              <a:gd name="connsiteY53187" fmla="*/ 2499287 h 4608812"/>
              <a:gd name="connsiteX53188" fmla="*/ 4534659 w 12184637"/>
              <a:gd name="connsiteY53188" fmla="*/ 2502747 h 4608812"/>
              <a:gd name="connsiteX53189" fmla="*/ 4536647 w 12184637"/>
              <a:gd name="connsiteY53189" fmla="*/ 2502379 h 4608812"/>
              <a:gd name="connsiteX53190" fmla="*/ 4686765 w 12184637"/>
              <a:gd name="connsiteY53190" fmla="*/ 2441787 h 4608812"/>
              <a:gd name="connsiteX53191" fmla="*/ 4844760 w 12184637"/>
              <a:gd name="connsiteY53191" fmla="*/ 2404460 h 4608812"/>
              <a:gd name="connsiteX53192" fmla="*/ 4848883 w 12184637"/>
              <a:gd name="connsiteY53192" fmla="*/ 2397760 h 4608812"/>
              <a:gd name="connsiteX53193" fmla="*/ 4842183 w 12184637"/>
              <a:gd name="connsiteY53193" fmla="*/ 2393637 h 4608812"/>
              <a:gd name="connsiteX53194" fmla="*/ 4684188 w 12184637"/>
              <a:gd name="connsiteY53194" fmla="*/ 2430964 h 4608812"/>
              <a:gd name="connsiteX53195" fmla="*/ 4680065 w 12184637"/>
              <a:gd name="connsiteY53195" fmla="*/ 2437664 h 4608812"/>
              <a:gd name="connsiteX53196" fmla="*/ 4685513 w 12184637"/>
              <a:gd name="connsiteY53196" fmla="*/ 2441934 h 4608812"/>
              <a:gd name="connsiteX53197" fmla="*/ 4686765 w 12184637"/>
              <a:gd name="connsiteY53197" fmla="*/ 2441787 h 4608812"/>
              <a:gd name="connsiteX53198" fmla="*/ 4843950 w 12184637"/>
              <a:gd name="connsiteY53198" fmla="*/ 2404607 h 4608812"/>
              <a:gd name="connsiteX53199" fmla="*/ 5003271 w 12184637"/>
              <a:gd name="connsiteY53199" fmla="*/ 2392386 h 4608812"/>
              <a:gd name="connsiteX53200" fmla="*/ 5008425 w 12184637"/>
              <a:gd name="connsiteY53200" fmla="*/ 2386422 h 4608812"/>
              <a:gd name="connsiteX53201" fmla="*/ 5002461 w 12184637"/>
              <a:gd name="connsiteY53201" fmla="*/ 2381269 h 4608812"/>
              <a:gd name="connsiteX53202" fmla="*/ 4843140 w 12184637"/>
              <a:gd name="connsiteY53202" fmla="*/ 2393490 h 4608812"/>
              <a:gd name="connsiteX53203" fmla="*/ 4837987 w 12184637"/>
              <a:gd name="connsiteY53203" fmla="*/ 2399454 h 4608812"/>
              <a:gd name="connsiteX53204" fmla="*/ 4843582 w 12184637"/>
              <a:gd name="connsiteY53204" fmla="*/ 2404607 h 4608812"/>
              <a:gd name="connsiteX53205" fmla="*/ 4843950 w 12184637"/>
              <a:gd name="connsiteY53205" fmla="*/ 2404607 h 4608812"/>
              <a:gd name="connsiteX53206" fmla="*/ 5163254 w 12184637"/>
              <a:gd name="connsiteY53206" fmla="*/ 2401810 h 4608812"/>
              <a:gd name="connsiteX53207" fmla="*/ 5158248 w 12184637"/>
              <a:gd name="connsiteY53207" fmla="*/ 2395773 h 4608812"/>
              <a:gd name="connsiteX53208" fmla="*/ 5003345 w 12184637"/>
              <a:gd name="connsiteY53208" fmla="*/ 2381269 h 4608812"/>
              <a:gd name="connsiteX53209" fmla="*/ 4997307 w 12184637"/>
              <a:gd name="connsiteY53209" fmla="*/ 2386275 h 4608812"/>
              <a:gd name="connsiteX53210" fmla="*/ 5002314 w 12184637"/>
              <a:gd name="connsiteY53210" fmla="*/ 2392312 h 4608812"/>
              <a:gd name="connsiteX53211" fmla="*/ 5157217 w 12184637"/>
              <a:gd name="connsiteY53211" fmla="*/ 2406816 h 4608812"/>
              <a:gd name="connsiteX53212" fmla="*/ 5157806 w 12184637"/>
              <a:gd name="connsiteY53212" fmla="*/ 2406816 h 4608812"/>
              <a:gd name="connsiteX53213" fmla="*/ 5163254 w 12184637"/>
              <a:gd name="connsiteY53213" fmla="*/ 2401810 h 4608812"/>
              <a:gd name="connsiteX53214" fmla="*/ 5310868 w 12184637"/>
              <a:gd name="connsiteY53214" fmla="*/ 2445763 h 4608812"/>
              <a:gd name="connsiteX53215" fmla="*/ 5307040 w 12184637"/>
              <a:gd name="connsiteY53215" fmla="*/ 2438842 h 4608812"/>
              <a:gd name="connsiteX53216" fmla="*/ 5159205 w 12184637"/>
              <a:gd name="connsiteY53216" fmla="*/ 2395920 h 4608812"/>
              <a:gd name="connsiteX53217" fmla="*/ 5152284 w 12184637"/>
              <a:gd name="connsiteY53217" fmla="*/ 2399748 h 4608812"/>
              <a:gd name="connsiteX53218" fmla="*/ 5156113 w 12184637"/>
              <a:gd name="connsiteY53218" fmla="*/ 2406669 h 4608812"/>
              <a:gd name="connsiteX53219" fmla="*/ 5303948 w 12184637"/>
              <a:gd name="connsiteY53219" fmla="*/ 2449591 h 4608812"/>
              <a:gd name="connsiteX53220" fmla="*/ 5305568 w 12184637"/>
              <a:gd name="connsiteY53220" fmla="*/ 2449812 h 4608812"/>
              <a:gd name="connsiteX53221" fmla="*/ 5310868 w 12184637"/>
              <a:gd name="connsiteY53221" fmla="*/ 2445763 h 4608812"/>
              <a:gd name="connsiteX53222" fmla="*/ 5448691 w 12184637"/>
              <a:gd name="connsiteY53222" fmla="*/ 2520122 h 4608812"/>
              <a:gd name="connsiteX53223" fmla="*/ 5446409 w 12184637"/>
              <a:gd name="connsiteY53223" fmla="*/ 2512613 h 4608812"/>
              <a:gd name="connsiteX53224" fmla="*/ 5308218 w 12184637"/>
              <a:gd name="connsiteY53224" fmla="*/ 2439357 h 4608812"/>
              <a:gd name="connsiteX53225" fmla="*/ 5300708 w 12184637"/>
              <a:gd name="connsiteY53225" fmla="*/ 2441640 h 4608812"/>
              <a:gd name="connsiteX53226" fmla="*/ 5303064 w 12184637"/>
              <a:gd name="connsiteY53226" fmla="*/ 2449149 h 4608812"/>
              <a:gd name="connsiteX53227" fmla="*/ 5441255 w 12184637"/>
              <a:gd name="connsiteY53227" fmla="*/ 2522404 h 4608812"/>
              <a:gd name="connsiteX53228" fmla="*/ 5443905 w 12184637"/>
              <a:gd name="connsiteY53228" fmla="*/ 2523067 h 4608812"/>
              <a:gd name="connsiteX53229" fmla="*/ 5448691 w 12184637"/>
              <a:gd name="connsiteY53229" fmla="*/ 2520122 h 4608812"/>
              <a:gd name="connsiteX53230" fmla="*/ 5449354 w 12184637"/>
              <a:gd name="connsiteY53230" fmla="*/ 2522552 h 4608812"/>
              <a:gd name="connsiteX53231" fmla="*/ 5448912 w 12184637"/>
              <a:gd name="connsiteY53231" fmla="*/ 2514674 h 4608812"/>
              <a:gd name="connsiteX53232" fmla="*/ 5447440 w 12184637"/>
              <a:gd name="connsiteY53232" fmla="*/ 2513349 h 4608812"/>
              <a:gd name="connsiteX53233" fmla="*/ 5439562 w 12184637"/>
              <a:gd name="connsiteY53233" fmla="*/ 2513791 h 4608812"/>
              <a:gd name="connsiteX53234" fmla="*/ 5440004 w 12184637"/>
              <a:gd name="connsiteY53234" fmla="*/ 2521668 h 4608812"/>
              <a:gd name="connsiteX53235" fmla="*/ 5441476 w 12184637"/>
              <a:gd name="connsiteY53235" fmla="*/ 2522993 h 4608812"/>
              <a:gd name="connsiteX53236" fmla="*/ 5445231 w 12184637"/>
              <a:gd name="connsiteY53236" fmla="*/ 2524392 h 4608812"/>
              <a:gd name="connsiteX53237" fmla="*/ 5449354 w 12184637"/>
              <a:gd name="connsiteY53237" fmla="*/ 2522552 h 4608812"/>
              <a:gd name="connsiteX53238" fmla="*/ 5582538 w 12184637"/>
              <a:gd name="connsiteY53238" fmla="*/ 2642778 h 4608812"/>
              <a:gd name="connsiteX53239" fmla="*/ 5582170 w 12184637"/>
              <a:gd name="connsiteY53239" fmla="*/ 2634901 h 4608812"/>
              <a:gd name="connsiteX53240" fmla="*/ 5448986 w 12184637"/>
              <a:gd name="connsiteY53240" fmla="*/ 2514674 h 4608812"/>
              <a:gd name="connsiteX53241" fmla="*/ 5441108 w 12184637"/>
              <a:gd name="connsiteY53241" fmla="*/ 2515116 h 4608812"/>
              <a:gd name="connsiteX53242" fmla="*/ 5441549 w 12184637"/>
              <a:gd name="connsiteY53242" fmla="*/ 2522993 h 4608812"/>
              <a:gd name="connsiteX53243" fmla="*/ 5574734 w 12184637"/>
              <a:gd name="connsiteY53243" fmla="*/ 2643220 h 4608812"/>
              <a:gd name="connsiteX53244" fmla="*/ 5578489 w 12184637"/>
              <a:gd name="connsiteY53244" fmla="*/ 2644619 h 4608812"/>
              <a:gd name="connsiteX53245" fmla="*/ 5582538 w 12184637"/>
              <a:gd name="connsiteY53245" fmla="*/ 2642778 h 4608812"/>
              <a:gd name="connsiteX53246" fmla="*/ 5646664 w 12184637"/>
              <a:gd name="connsiteY53246" fmla="*/ 2661184 h 4608812"/>
              <a:gd name="connsiteX53247" fmla="*/ 5643056 w 12184637"/>
              <a:gd name="connsiteY53247" fmla="*/ 2654190 h 4608812"/>
              <a:gd name="connsiteX53248" fmla="*/ 5580108 w 12184637"/>
              <a:gd name="connsiteY53248" fmla="*/ 2633723 h 4608812"/>
              <a:gd name="connsiteX53249" fmla="*/ 5573114 w 12184637"/>
              <a:gd name="connsiteY53249" fmla="*/ 2637330 h 4608812"/>
              <a:gd name="connsiteX53250" fmla="*/ 5576722 w 12184637"/>
              <a:gd name="connsiteY53250" fmla="*/ 2644325 h 4608812"/>
              <a:gd name="connsiteX53251" fmla="*/ 5639670 w 12184637"/>
              <a:gd name="connsiteY53251" fmla="*/ 2664792 h 4608812"/>
              <a:gd name="connsiteX53252" fmla="*/ 5641437 w 12184637"/>
              <a:gd name="connsiteY53252" fmla="*/ 2665086 h 4608812"/>
              <a:gd name="connsiteX53253" fmla="*/ 5646664 w 12184637"/>
              <a:gd name="connsiteY53253" fmla="*/ 2661184 h 4608812"/>
              <a:gd name="connsiteX53254" fmla="*/ 1788882 w 12184637"/>
              <a:gd name="connsiteY53254" fmla="*/ 1989888 h 4608812"/>
              <a:gd name="connsiteX53255" fmla="*/ 1819436 w 12184637"/>
              <a:gd name="connsiteY53255" fmla="*/ 1978623 h 4608812"/>
              <a:gd name="connsiteX53256" fmla="*/ 1822749 w 12184637"/>
              <a:gd name="connsiteY53256" fmla="*/ 1971482 h 4608812"/>
              <a:gd name="connsiteX53257" fmla="*/ 1815608 w 12184637"/>
              <a:gd name="connsiteY53257" fmla="*/ 1968169 h 4608812"/>
              <a:gd name="connsiteX53258" fmla="*/ 1785054 w 12184637"/>
              <a:gd name="connsiteY53258" fmla="*/ 1979433 h 4608812"/>
              <a:gd name="connsiteX53259" fmla="*/ 1781741 w 12184637"/>
              <a:gd name="connsiteY53259" fmla="*/ 1986575 h 4608812"/>
              <a:gd name="connsiteX53260" fmla="*/ 1787042 w 12184637"/>
              <a:gd name="connsiteY53260" fmla="*/ 1990182 h 4608812"/>
              <a:gd name="connsiteX53261" fmla="*/ 1788882 w 12184637"/>
              <a:gd name="connsiteY53261" fmla="*/ 1989888 h 4608812"/>
              <a:gd name="connsiteX53262" fmla="*/ 1820172 w 12184637"/>
              <a:gd name="connsiteY53262" fmla="*/ 1978329 h 4608812"/>
              <a:gd name="connsiteX53263" fmla="*/ 1839314 w 12184637"/>
              <a:gd name="connsiteY53263" fmla="*/ 1968243 h 4608812"/>
              <a:gd name="connsiteX53264" fmla="*/ 1841670 w 12184637"/>
              <a:gd name="connsiteY53264" fmla="*/ 1960733 h 4608812"/>
              <a:gd name="connsiteX53265" fmla="*/ 1834160 w 12184637"/>
              <a:gd name="connsiteY53265" fmla="*/ 1958377 h 4608812"/>
              <a:gd name="connsiteX53266" fmla="*/ 1815019 w 12184637"/>
              <a:gd name="connsiteY53266" fmla="*/ 1968463 h 4608812"/>
              <a:gd name="connsiteX53267" fmla="*/ 1812736 w 12184637"/>
              <a:gd name="connsiteY53267" fmla="*/ 1975973 h 4608812"/>
              <a:gd name="connsiteX53268" fmla="*/ 1817669 w 12184637"/>
              <a:gd name="connsiteY53268" fmla="*/ 1978918 h 4608812"/>
              <a:gd name="connsiteX53269" fmla="*/ 1820172 w 12184637"/>
              <a:gd name="connsiteY53269" fmla="*/ 1978329 h 4608812"/>
              <a:gd name="connsiteX53270" fmla="*/ 1838651 w 12184637"/>
              <a:gd name="connsiteY53270" fmla="*/ 1968463 h 4608812"/>
              <a:gd name="connsiteX53271" fmla="*/ 1857131 w 12184637"/>
              <a:gd name="connsiteY53271" fmla="*/ 1961248 h 4608812"/>
              <a:gd name="connsiteX53272" fmla="*/ 1860297 w 12184637"/>
              <a:gd name="connsiteY53272" fmla="*/ 1954033 h 4608812"/>
              <a:gd name="connsiteX53273" fmla="*/ 1853082 w 12184637"/>
              <a:gd name="connsiteY53273" fmla="*/ 1950868 h 4608812"/>
              <a:gd name="connsiteX53274" fmla="*/ 1834602 w 12184637"/>
              <a:gd name="connsiteY53274" fmla="*/ 1958082 h 4608812"/>
              <a:gd name="connsiteX53275" fmla="*/ 1831436 w 12184637"/>
              <a:gd name="connsiteY53275" fmla="*/ 1965298 h 4608812"/>
              <a:gd name="connsiteX53276" fmla="*/ 1836664 w 12184637"/>
              <a:gd name="connsiteY53276" fmla="*/ 1968832 h 4608812"/>
              <a:gd name="connsiteX53277" fmla="*/ 1838651 w 12184637"/>
              <a:gd name="connsiteY53277" fmla="*/ 1968463 h 4608812"/>
              <a:gd name="connsiteX53278" fmla="*/ 1856616 w 12184637"/>
              <a:gd name="connsiteY53278" fmla="*/ 1961396 h 4608812"/>
              <a:gd name="connsiteX53279" fmla="*/ 1879292 w 12184637"/>
              <a:gd name="connsiteY53279" fmla="*/ 1955138 h 4608812"/>
              <a:gd name="connsiteX53280" fmla="*/ 1883194 w 12184637"/>
              <a:gd name="connsiteY53280" fmla="*/ 1948291 h 4608812"/>
              <a:gd name="connsiteX53281" fmla="*/ 1876347 w 12184637"/>
              <a:gd name="connsiteY53281" fmla="*/ 1944389 h 4608812"/>
              <a:gd name="connsiteX53282" fmla="*/ 1853671 w 12184637"/>
              <a:gd name="connsiteY53282" fmla="*/ 1950647 h 4608812"/>
              <a:gd name="connsiteX53283" fmla="*/ 1849769 w 12184637"/>
              <a:gd name="connsiteY53283" fmla="*/ 1957494 h 4608812"/>
              <a:gd name="connsiteX53284" fmla="*/ 1855143 w 12184637"/>
              <a:gd name="connsiteY53284" fmla="*/ 1961616 h 4608812"/>
              <a:gd name="connsiteX53285" fmla="*/ 1856616 w 12184637"/>
              <a:gd name="connsiteY53285" fmla="*/ 1961396 h 4608812"/>
              <a:gd name="connsiteX53286" fmla="*/ 1880396 w 12184637"/>
              <a:gd name="connsiteY53286" fmla="*/ 1954696 h 4608812"/>
              <a:gd name="connsiteX53287" fmla="*/ 1914925 w 12184637"/>
              <a:gd name="connsiteY53287" fmla="*/ 1936364 h 4608812"/>
              <a:gd name="connsiteX53288" fmla="*/ 1917207 w 12184637"/>
              <a:gd name="connsiteY53288" fmla="*/ 1928854 h 4608812"/>
              <a:gd name="connsiteX53289" fmla="*/ 1909698 w 12184637"/>
              <a:gd name="connsiteY53289" fmla="*/ 1926572 h 4608812"/>
              <a:gd name="connsiteX53290" fmla="*/ 1875169 w 12184637"/>
              <a:gd name="connsiteY53290" fmla="*/ 1944904 h 4608812"/>
              <a:gd name="connsiteX53291" fmla="*/ 1872886 w 12184637"/>
              <a:gd name="connsiteY53291" fmla="*/ 1952414 h 4608812"/>
              <a:gd name="connsiteX53292" fmla="*/ 1877819 w 12184637"/>
              <a:gd name="connsiteY53292" fmla="*/ 1955358 h 4608812"/>
              <a:gd name="connsiteX53293" fmla="*/ 1880396 w 12184637"/>
              <a:gd name="connsiteY53293" fmla="*/ 1954696 h 4608812"/>
              <a:gd name="connsiteX53294" fmla="*/ 1915220 w 12184637"/>
              <a:gd name="connsiteY53294" fmla="*/ 1936216 h 4608812"/>
              <a:gd name="connsiteX53295" fmla="*/ 1946951 w 12184637"/>
              <a:gd name="connsiteY53295" fmla="*/ 1917148 h 4608812"/>
              <a:gd name="connsiteX53296" fmla="*/ 1948866 w 12184637"/>
              <a:gd name="connsiteY53296" fmla="*/ 1909491 h 4608812"/>
              <a:gd name="connsiteX53297" fmla="*/ 1941209 w 12184637"/>
              <a:gd name="connsiteY53297" fmla="*/ 1907577 h 4608812"/>
              <a:gd name="connsiteX53298" fmla="*/ 1909477 w 12184637"/>
              <a:gd name="connsiteY53298" fmla="*/ 1926645 h 4608812"/>
              <a:gd name="connsiteX53299" fmla="*/ 1907563 w 12184637"/>
              <a:gd name="connsiteY53299" fmla="*/ 1934302 h 4608812"/>
              <a:gd name="connsiteX53300" fmla="*/ 1912348 w 12184637"/>
              <a:gd name="connsiteY53300" fmla="*/ 1937026 h 4608812"/>
              <a:gd name="connsiteX53301" fmla="*/ 1915220 w 12184637"/>
              <a:gd name="connsiteY53301" fmla="*/ 1936216 h 4608812"/>
              <a:gd name="connsiteX53302" fmla="*/ 1946362 w 12184637"/>
              <a:gd name="connsiteY53302" fmla="*/ 1917443 h 4608812"/>
              <a:gd name="connsiteX53303" fmla="*/ 1984867 w 12184637"/>
              <a:gd name="connsiteY53303" fmla="*/ 1899478 h 4608812"/>
              <a:gd name="connsiteX53304" fmla="*/ 1987591 w 12184637"/>
              <a:gd name="connsiteY53304" fmla="*/ 1892042 h 4608812"/>
              <a:gd name="connsiteX53305" fmla="*/ 1980155 w 12184637"/>
              <a:gd name="connsiteY53305" fmla="*/ 1889318 h 4608812"/>
              <a:gd name="connsiteX53306" fmla="*/ 1941650 w 12184637"/>
              <a:gd name="connsiteY53306" fmla="*/ 1907283 h 4608812"/>
              <a:gd name="connsiteX53307" fmla="*/ 1938926 w 12184637"/>
              <a:gd name="connsiteY53307" fmla="*/ 1914719 h 4608812"/>
              <a:gd name="connsiteX53308" fmla="*/ 1944006 w 12184637"/>
              <a:gd name="connsiteY53308" fmla="*/ 1917958 h 4608812"/>
              <a:gd name="connsiteX53309" fmla="*/ 1946362 w 12184637"/>
              <a:gd name="connsiteY53309" fmla="*/ 1917443 h 4608812"/>
              <a:gd name="connsiteX53310" fmla="*/ 1984425 w 12184637"/>
              <a:gd name="connsiteY53310" fmla="*/ 1899626 h 4608812"/>
              <a:gd name="connsiteX53311" fmla="*/ 2017114 w 12184637"/>
              <a:gd name="connsiteY53311" fmla="*/ 1888140 h 4608812"/>
              <a:gd name="connsiteX53312" fmla="*/ 2020501 w 12184637"/>
              <a:gd name="connsiteY53312" fmla="*/ 1881073 h 4608812"/>
              <a:gd name="connsiteX53313" fmla="*/ 2013433 w 12184637"/>
              <a:gd name="connsiteY53313" fmla="*/ 1877686 h 4608812"/>
              <a:gd name="connsiteX53314" fmla="*/ 1980744 w 12184637"/>
              <a:gd name="connsiteY53314" fmla="*/ 1889171 h 4608812"/>
              <a:gd name="connsiteX53315" fmla="*/ 1977358 w 12184637"/>
              <a:gd name="connsiteY53315" fmla="*/ 1896239 h 4608812"/>
              <a:gd name="connsiteX53316" fmla="*/ 1982659 w 12184637"/>
              <a:gd name="connsiteY53316" fmla="*/ 1899994 h 4608812"/>
              <a:gd name="connsiteX53317" fmla="*/ 1984425 w 12184637"/>
              <a:gd name="connsiteY53317" fmla="*/ 1899626 h 4608812"/>
              <a:gd name="connsiteX53318" fmla="*/ 2018881 w 12184637"/>
              <a:gd name="connsiteY53318" fmla="*/ 1887183 h 4608812"/>
              <a:gd name="connsiteX53319" fmla="*/ 2043029 w 12184637"/>
              <a:gd name="connsiteY53319" fmla="*/ 1866716 h 4608812"/>
              <a:gd name="connsiteX53320" fmla="*/ 2043692 w 12184637"/>
              <a:gd name="connsiteY53320" fmla="*/ 1858838 h 4608812"/>
              <a:gd name="connsiteX53321" fmla="*/ 2035814 w 12184637"/>
              <a:gd name="connsiteY53321" fmla="*/ 1858176 h 4608812"/>
              <a:gd name="connsiteX53322" fmla="*/ 2011666 w 12184637"/>
              <a:gd name="connsiteY53322" fmla="*/ 1878643 h 4608812"/>
              <a:gd name="connsiteX53323" fmla="*/ 2011004 w 12184637"/>
              <a:gd name="connsiteY53323" fmla="*/ 1886521 h 4608812"/>
              <a:gd name="connsiteX53324" fmla="*/ 2015274 w 12184637"/>
              <a:gd name="connsiteY53324" fmla="*/ 1888509 h 4608812"/>
              <a:gd name="connsiteX53325" fmla="*/ 2018881 w 12184637"/>
              <a:gd name="connsiteY53325" fmla="*/ 1887183 h 4608812"/>
              <a:gd name="connsiteX53326" fmla="*/ 2042956 w 12184637"/>
              <a:gd name="connsiteY53326" fmla="*/ 1866716 h 4608812"/>
              <a:gd name="connsiteX53327" fmla="*/ 2106566 w 12184637"/>
              <a:gd name="connsiteY53327" fmla="*/ 1812677 h 4608812"/>
              <a:gd name="connsiteX53328" fmla="*/ 2107229 w 12184637"/>
              <a:gd name="connsiteY53328" fmla="*/ 1804799 h 4608812"/>
              <a:gd name="connsiteX53329" fmla="*/ 2099351 w 12184637"/>
              <a:gd name="connsiteY53329" fmla="*/ 1804136 h 4608812"/>
              <a:gd name="connsiteX53330" fmla="*/ 2035741 w 12184637"/>
              <a:gd name="connsiteY53330" fmla="*/ 1858176 h 4608812"/>
              <a:gd name="connsiteX53331" fmla="*/ 2035078 w 12184637"/>
              <a:gd name="connsiteY53331" fmla="*/ 1866054 h 4608812"/>
              <a:gd name="connsiteX53332" fmla="*/ 2039348 w 12184637"/>
              <a:gd name="connsiteY53332" fmla="*/ 1868041 h 4608812"/>
              <a:gd name="connsiteX53333" fmla="*/ 2042956 w 12184637"/>
              <a:gd name="connsiteY53333" fmla="*/ 1866716 h 4608812"/>
              <a:gd name="connsiteX53334" fmla="*/ 2107450 w 12184637"/>
              <a:gd name="connsiteY53334" fmla="*/ 1811720 h 4608812"/>
              <a:gd name="connsiteX53335" fmla="*/ 2176508 w 12184637"/>
              <a:gd name="connsiteY53335" fmla="*/ 1718586 h 4608812"/>
              <a:gd name="connsiteX53336" fmla="*/ 2175330 w 12184637"/>
              <a:gd name="connsiteY53336" fmla="*/ 1710782 h 4608812"/>
              <a:gd name="connsiteX53337" fmla="*/ 2167526 w 12184637"/>
              <a:gd name="connsiteY53337" fmla="*/ 1711960 h 4608812"/>
              <a:gd name="connsiteX53338" fmla="*/ 2098468 w 12184637"/>
              <a:gd name="connsiteY53338" fmla="*/ 1805094 h 4608812"/>
              <a:gd name="connsiteX53339" fmla="*/ 2099646 w 12184637"/>
              <a:gd name="connsiteY53339" fmla="*/ 1812898 h 4608812"/>
              <a:gd name="connsiteX53340" fmla="*/ 2103033 w 12184637"/>
              <a:gd name="connsiteY53340" fmla="*/ 1814002 h 4608812"/>
              <a:gd name="connsiteX53341" fmla="*/ 2107450 w 12184637"/>
              <a:gd name="connsiteY53341" fmla="*/ 1811720 h 4608812"/>
              <a:gd name="connsiteX53342" fmla="*/ 2177097 w 12184637"/>
              <a:gd name="connsiteY53342" fmla="*/ 1717556 h 4608812"/>
              <a:gd name="connsiteX53343" fmla="*/ 2225468 w 12184637"/>
              <a:gd name="connsiteY53343" fmla="*/ 1608004 h 4608812"/>
              <a:gd name="connsiteX53344" fmla="*/ 2222597 w 12184637"/>
              <a:gd name="connsiteY53344" fmla="*/ 1600642 h 4608812"/>
              <a:gd name="connsiteX53345" fmla="*/ 2215234 w 12184637"/>
              <a:gd name="connsiteY53345" fmla="*/ 1603513 h 4608812"/>
              <a:gd name="connsiteX53346" fmla="*/ 2166864 w 12184637"/>
              <a:gd name="connsiteY53346" fmla="*/ 1713065 h 4608812"/>
              <a:gd name="connsiteX53347" fmla="*/ 2169735 w 12184637"/>
              <a:gd name="connsiteY53347" fmla="*/ 1720427 h 4608812"/>
              <a:gd name="connsiteX53348" fmla="*/ 2172017 w 12184637"/>
              <a:gd name="connsiteY53348" fmla="*/ 1720869 h 4608812"/>
              <a:gd name="connsiteX53349" fmla="*/ 2177097 w 12184637"/>
              <a:gd name="connsiteY53349" fmla="*/ 1717556 h 4608812"/>
              <a:gd name="connsiteX53350" fmla="*/ 2225762 w 12184637"/>
              <a:gd name="connsiteY53350" fmla="*/ 1606974 h 4608812"/>
              <a:gd name="connsiteX53351" fmla="*/ 2253003 w 12184637"/>
              <a:gd name="connsiteY53351" fmla="*/ 1484833 h 4608812"/>
              <a:gd name="connsiteX53352" fmla="*/ 2248806 w 12184637"/>
              <a:gd name="connsiteY53352" fmla="*/ 1478207 h 4608812"/>
              <a:gd name="connsiteX53353" fmla="*/ 2242180 w 12184637"/>
              <a:gd name="connsiteY53353" fmla="*/ 1482403 h 4608812"/>
              <a:gd name="connsiteX53354" fmla="*/ 2214940 w 12184637"/>
              <a:gd name="connsiteY53354" fmla="*/ 1604544 h 4608812"/>
              <a:gd name="connsiteX53355" fmla="*/ 2219136 w 12184637"/>
              <a:gd name="connsiteY53355" fmla="*/ 1611170 h 4608812"/>
              <a:gd name="connsiteX53356" fmla="*/ 2220388 w 12184637"/>
              <a:gd name="connsiteY53356" fmla="*/ 1611317 h 4608812"/>
              <a:gd name="connsiteX53357" fmla="*/ 2225762 w 12184637"/>
              <a:gd name="connsiteY53357" fmla="*/ 1606974 h 4608812"/>
              <a:gd name="connsiteX53358" fmla="*/ 2253224 w 12184637"/>
              <a:gd name="connsiteY53358" fmla="*/ 1483802 h 4608812"/>
              <a:gd name="connsiteX53359" fmla="*/ 2259114 w 12184637"/>
              <a:gd name="connsiteY53359" fmla="*/ 1352974 h 4608812"/>
              <a:gd name="connsiteX53360" fmla="*/ 2253813 w 12184637"/>
              <a:gd name="connsiteY53360" fmla="*/ 1347157 h 4608812"/>
              <a:gd name="connsiteX53361" fmla="*/ 2247996 w 12184637"/>
              <a:gd name="connsiteY53361" fmla="*/ 1352458 h 4608812"/>
              <a:gd name="connsiteX53362" fmla="*/ 2242107 w 12184637"/>
              <a:gd name="connsiteY53362" fmla="*/ 1483287 h 4608812"/>
              <a:gd name="connsiteX53363" fmla="*/ 2247408 w 12184637"/>
              <a:gd name="connsiteY53363" fmla="*/ 1489103 h 4608812"/>
              <a:gd name="connsiteX53364" fmla="*/ 2247702 w 12184637"/>
              <a:gd name="connsiteY53364" fmla="*/ 1489103 h 4608812"/>
              <a:gd name="connsiteX53365" fmla="*/ 2253224 w 12184637"/>
              <a:gd name="connsiteY53365" fmla="*/ 1483802 h 4608812"/>
              <a:gd name="connsiteX53366" fmla="*/ 2254107 w 12184637"/>
              <a:gd name="connsiteY53366" fmla="*/ 1358274 h 4608812"/>
              <a:gd name="connsiteX53367" fmla="*/ 2258966 w 12184637"/>
              <a:gd name="connsiteY53367" fmla="*/ 1352090 h 4608812"/>
              <a:gd name="connsiteX53368" fmla="*/ 2243064 w 12184637"/>
              <a:gd name="connsiteY53368" fmla="*/ 1216623 h 4608812"/>
              <a:gd name="connsiteX53369" fmla="*/ 2236879 w 12184637"/>
              <a:gd name="connsiteY53369" fmla="*/ 1211764 h 4608812"/>
              <a:gd name="connsiteX53370" fmla="*/ 2232020 w 12184637"/>
              <a:gd name="connsiteY53370" fmla="*/ 1217949 h 4608812"/>
              <a:gd name="connsiteX53371" fmla="*/ 2247923 w 12184637"/>
              <a:gd name="connsiteY53371" fmla="*/ 1353415 h 4608812"/>
              <a:gd name="connsiteX53372" fmla="*/ 2253518 w 12184637"/>
              <a:gd name="connsiteY53372" fmla="*/ 1358348 h 4608812"/>
              <a:gd name="connsiteX53373" fmla="*/ 2254107 w 12184637"/>
              <a:gd name="connsiteY53373" fmla="*/ 1358274 h 4608812"/>
              <a:gd name="connsiteX53374" fmla="*/ 2239088 w 12184637"/>
              <a:gd name="connsiteY53374" fmla="*/ 1222661 h 4608812"/>
              <a:gd name="connsiteX53375" fmla="*/ 2242990 w 12184637"/>
              <a:gd name="connsiteY53375" fmla="*/ 1215813 h 4608812"/>
              <a:gd name="connsiteX53376" fmla="*/ 2205516 w 12184637"/>
              <a:gd name="connsiteY53376" fmla="*/ 1080936 h 4608812"/>
              <a:gd name="connsiteX53377" fmla="*/ 2198669 w 12184637"/>
              <a:gd name="connsiteY53377" fmla="*/ 1077034 h 4608812"/>
              <a:gd name="connsiteX53378" fmla="*/ 2194767 w 12184637"/>
              <a:gd name="connsiteY53378" fmla="*/ 1083881 h 4608812"/>
              <a:gd name="connsiteX53379" fmla="*/ 2232241 w 12184637"/>
              <a:gd name="connsiteY53379" fmla="*/ 1218758 h 4608812"/>
              <a:gd name="connsiteX53380" fmla="*/ 2237616 w 12184637"/>
              <a:gd name="connsiteY53380" fmla="*/ 1222808 h 4608812"/>
              <a:gd name="connsiteX53381" fmla="*/ 2239088 w 12184637"/>
              <a:gd name="connsiteY53381" fmla="*/ 1222661 h 4608812"/>
              <a:gd name="connsiteX53382" fmla="*/ 2201614 w 12184637"/>
              <a:gd name="connsiteY53382" fmla="*/ 1087783 h 4608812"/>
              <a:gd name="connsiteX53383" fmla="*/ 2205516 w 12184637"/>
              <a:gd name="connsiteY53383" fmla="*/ 1080936 h 4608812"/>
              <a:gd name="connsiteX53384" fmla="*/ 2205148 w 12184637"/>
              <a:gd name="connsiteY53384" fmla="*/ 1079611 h 4608812"/>
              <a:gd name="connsiteX53385" fmla="*/ 2198301 w 12184637"/>
              <a:gd name="connsiteY53385" fmla="*/ 1075709 h 4608812"/>
              <a:gd name="connsiteX53386" fmla="*/ 2194399 w 12184637"/>
              <a:gd name="connsiteY53386" fmla="*/ 1082555 h 4608812"/>
              <a:gd name="connsiteX53387" fmla="*/ 2194767 w 12184637"/>
              <a:gd name="connsiteY53387" fmla="*/ 1083881 h 4608812"/>
              <a:gd name="connsiteX53388" fmla="*/ 2200141 w 12184637"/>
              <a:gd name="connsiteY53388" fmla="*/ 1087930 h 4608812"/>
              <a:gd name="connsiteX53389" fmla="*/ 2201614 w 12184637"/>
              <a:gd name="connsiteY53389" fmla="*/ 1087783 h 4608812"/>
              <a:gd name="connsiteX53390" fmla="*/ 2201982 w 12184637"/>
              <a:gd name="connsiteY53390" fmla="*/ 1086163 h 4608812"/>
              <a:gd name="connsiteX53391" fmla="*/ 2204853 w 12184637"/>
              <a:gd name="connsiteY53391" fmla="*/ 1078801 h 4608812"/>
              <a:gd name="connsiteX53392" fmla="*/ 2147648 w 12184637"/>
              <a:gd name="connsiteY53392" fmla="*/ 949077 h 4608812"/>
              <a:gd name="connsiteX53393" fmla="*/ 2140286 w 12184637"/>
              <a:gd name="connsiteY53393" fmla="*/ 946205 h 4608812"/>
              <a:gd name="connsiteX53394" fmla="*/ 2137414 w 12184637"/>
              <a:gd name="connsiteY53394" fmla="*/ 953568 h 4608812"/>
              <a:gd name="connsiteX53395" fmla="*/ 2194620 w 12184637"/>
              <a:gd name="connsiteY53395" fmla="*/ 1083292 h 4608812"/>
              <a:gd name="connsiteX53396" fmla="*/ 2199773 w 12184637"/>
              <a:gd name="connsiteY53396" fmla="*/ 1086605 h 4608812"/>
              <a:gd name="connsiteX53397" fmla="*/ 2201982 w 12184637"/>
              <a:gd name="connsiteY53397" fmla="*/ 1086163 h 4608812"/>
              <a:gd name="connsiteX53398" fmla="*/ 2144777 w 12184637"/>
              <a:gd name="connsiteY53398" fmla="*/ 956439 h 4608812"/>
              <a:gd name="connsiteX53399" fmla="*/ 2147574 w 12184637"/>
              <a:gd name="connsiteY53399" fmla="*/ 949077 h 4608812"/>
              <a:gd name="connsiteX53400" fmla="*/ 2146544 w 12184637"/>
              <a:gd name="connsiteY53400" fmla="*/ 946794 h 4608812"/>
              <a:gd name="connsiteX53401" fmla="*/ 2139181 w 12184637"/>
              <a:gd name="connsiteY53401" fmla="*/ 943997 h 4608812"/>
              <a:gd name="connsiteX53402" fmla="*/ 2136384 w 12184637"/>
              <a:gd name="connsiteY53402" fmla="*/ 951359 h 4608812"/>
              <a:gd name="connsiteX53403" fmla="*/ 2137414 w 12184637"/>
              <a:gd name="connsiteY53403" fmla="*/ 953641 h 4608812"/>
              <a:gd name="connsiteX53404" fmla="*/ 2142568 w 12184637"/>
              <a:gd name="connsiteY53404" fmla="*/ 956954 h 4608812"/>
              <a:gd name="connsiteX53405" fmla="*/ 2144777 w 12184637"/>
              <a:gd name="connsiteY53405" fmla="*/ 956439 h 4608812"/>
              <a:gd name="connsiteX53406" fmla="*/ 2144482 w 12184637"/>
              <a:gd name="connsiteY53406" fmla="*/ 953789 h 4608812"/>
              <a:gd name="connsiteX53407" fmla="*/ 2146249 w 12184637"/>
              <a:gd name="connsiteY53407" fmla="*/ 946132 h 4608812"/>
              <a:gd name="connsiteX53408" fmla="*/ 2074467 w 12184637"/>
              <a:gd name="connsiteY53408" fmla="*/ 831500 h 4608812"/>
              <a:gd name="connsiteX53409" fmla="*/ 2066810 w 12184637"/>
              <a:gd name="connsiteY53409" fmla="*/ 829733 h 4608812"/>
              <a:gd name="connsiteX53410" fmla="*/ 2065043 w 12184637"/>
              <a:gd name="connsiteY53410" fmla="*/ 837390 h 4608812"/>
              <a:gd name="connsiteX53411" fmla="*/ 2136826 w 12184637"/>
              <a:gd name="connsiteY53411" fmla="*/ 952022 h 4608812"/>
              <a:gd name="connsiteX53412" fmla="*/ 2141611 w 12184637"/>
              <a:gd name="connsiteY53412" fmla="*/ 954598 h 4608812"/>
              <a:gd name="connsiteX53413" fmla="*/ 2144482 w 12184637"/>
              <a:gd name="connsiteY53413" fmla="*/ 953789 h 4608812"/>
              <a:gd name="connsiteX53414" fmla="*/ 2072700 w 12184637"/>
              <a:gd name="connsiteY53414" fmla="*/ 839157 h 4608812"/>
              <a:gd name="connsiteX53415" fmla="*/ 2074467 w 12184637"/>
              <a:gd name="connsiteY53415" fmla="*/ 831500 h 4608812"/>
              <a:gd name="connsiteX53416" fmla="*/ 2071301 w 12184637"/>
              <a:gd name="connsiteY53416" fmla="*/ 826494 h 4608812"/>
              <a:gd name="connsiteX53417" fmla="*/ 2063644 w 12184637"/>
              <a:gd name="connsiteY53417" fmla="*/ 824727 h 4608812"/>
              <a:gd name="connsiteX53418" fmla="*/ 2061877 w 12184637"/>
              <a:gd name="connsiteY53418" fmla="*/ 832384 h 4608812"/>
              <a:gd name="connsiteX53419" fmla="*/ 2065043 w 12184637"/>
              <a:gd name="connsiteY53419" fmla="*/ 837390 h 4608812"/>
              <a:gd name="connsiteX53420" fmla="*/ 2069828 w 12184637"/>
              <a:gd name="connsiteY53420" fmla="*/ 839967 h 4608812"/>
              <a:gd name="connsiteX53421" fmla="*/ 2072700 w 12184637"/>
              <a:gd name="connsiteY53421" fmla="*/ 839157 h 4608812"/>
              <a:gd name="connsiteX53422" fmla="*/ 2069534 w 12184637"/>
              <a:gd name="connsiteY53422" fmla="*/ 834151 h 4608812"/>
              <a:gd name="connsiteX53423" fmla="*/ 2071301 w 12184637"/>
              <a:gd name="connsiteY53423" fmla="*/ 826494 h 4608812"/>
              <a:gd name="connsiteX53424" fmla="*/ 2069313 w 12184637"/>
              <a:gd name="connsiteY53424" fmla="*/ 823255 h 4608812"/>
              <a:gd name="connsiteX53425" fmla="*/ 2061656 w 12184637"/>
              <a:gd name="connsiteY53425" fmla="*/ 821488 h 4608812"/>
              <a:gd name="connsiteX53426" fmla="*/ 2059889 w 12184637"/>
              <a:gd name="connsiteY53426" fmla="*/ 829144 h 4608812"/>
              <a:gd name="connsiteX53427" fmla="*/ 2061877 w 12184637"/>
              <a:gd name="connsiteY53427" fmla="*/ 832384 h 4608812"/>
              <a:gd name="connsiteX53428" fmla="*/ 2066663 w 12184637"/>
              <a:gd name="connsiteY53428" fmla="*/ 834961 h 4608812"/>
              <a:gd name="connsiteX53429" fmla="*/ 2069534 w 12184637"/>
              <a:gd name="connsiteY53429" fmla="*/ 834151 h 4608812"/>
              <a:gd name="connsiteX53430" fmla="*/ 2068209 w 12184637"/>
              <a:gd name="connsiteY53430" fmla="*/ 830470 h 4608812"/>
              <a:gd name="connsiteX53431" fmla="*/ 2068798 w 12184637"/>
              <a:gd name="connsiteY53431" fmla="*/ 822592 h 4608812"/>
              <a:gd name="connsiteX53432" fmla="*/ 1991714 w 12184637"/>
              <a:gd name="connsiteY53432" fmla="*/ 733213 h 4608812"/>
              <a:gd name="connsiteX53433" fmla="*/ 1983837 w 12184637"/>
              <a:gd name="connsiteY53433" fmla="*/ 732624 h 4608812"/>
              <a:gd name="connsiteX53434" fmla="*/ 1983247 w 12184637"/>
              <a:gd name="connsiteY53434" fmla="*/ 740502 h 4608812"/>
              <a:gd name="connsiteX53435" fmla="*/ 2060331 w 12184637"/>
              <a:gd name="connsiteY53435" fmla="*/ 829881 h 4608812"/>
              <a:gd name="connsiteX53436" fmla="*/ 2064601 w 12184637"/>
              <a:gd name="connsiteY53436" fmla="*/ 831795 h 4608812"/>
              <a:gd name="connsiteX53437" fmla="*/ 2068209 w 12184637"/>
              <a:gd name="connsiteY53437" fmla="*/ 830470 h 4608812"/>
              <a:gd name="connsiteX53438" fmla="*/ 1991125 w 12184637"/>
              <a:gd name="connsiteY53438" fmla="*/ 741091 h 4608812"/>
              <a:gd name="connsiteX53439" fmla="*/ 1991714 w 12184637"/>
              <a:gd name="connsiteY53439" fmla="*/ 733213 h 4608812"/>
              <a:gd name="connsiteX53440" fmla="*/ 1974928 w 12184637"/>
              <a:gd name="connsiteY53440" fmla="*/ 713703 h 4608812"/>
              <a:gd name="connsiteX53441" fmla="*/ 1967050 w 12184637"/>
              <a:gd name="connsiteY53441" fmla="*/ 713114 h 4608812"/>
              <a:gd name="connsiteX53442" fmla="*/ 1966461 w 12184637"/>
              <a:gd name="connsiteY53442" fmla="*/ 720992 h 4608812"/>
              <a:gd name="connsiteX53443" fmla="*/ 1983247 w 12184637"/>
              <a:gd name="connsiteY53443" fmla="*/ 740502 h 4608812"/>
              <a:gd name="connsiteX53444" fmla="*/ 1987518 w 12184637"/>
              <a:gd name="connsiteY53444" fmla="*/ 742416 h 4608812"/>
              <a:gd name="connsiteX53445" fmla="*/ 1991125 w 12184637"/>
              <a:gd name="connsiteY53445" fmla="*/ 741091 h 4608812"/>
              <a:gd name="connsiteX53446" fmla="*/ 1974928 w 12184637"/>
              <a:gd name="connsiteY53446" fmla="*/ 720992 h 4608812"/>
              <a:gd name="connsiteX53447" fmla="*/ 1974192 w 12184637"/>
              <a:gd name="connsiteY53447" fmla="*/ 713114 h 4608812"/>
              <a:gd name="connsiteX53448" fmla="*/ 1908373 w 12184637"/>
              <a:gd name="connsiteY53448" fmla="*/ 658854 h 4608812"/>
              <a:gd name="connsiteX53449" fmla="*/ 1900495 w 12184637"/>
              <a:gd name="connsiteY53449" fmla="*/ 659590 h 4608812"/>
              <a:gd name="connsiteX53450" fmla="*/ 1901231 w 12184637"/>
              <a:gd name="connsiteY53450" fmla="*/ 667468 h 4608812"/>
              <a:gd name="connsiteX53451" fmla="*/ 1967050 w 12184637"/>
              <a:gd name="connsiteY53451" fmla="*/ 721728 h 4608812"/>
              <a:gd name="connsiteX53452" fmla="*/ 1970658 w 12184637"/>
              <a:gd name="connsiteY53452" fmla="*/ 722980 h 4608812"/>
              <a:gd name="connsiteX53453" fmla="*/ 1974928 w 12184637"/>
              <a:gd name="connsiteY53453" fmla="*/ 720992 h 4608812"/>
              <a:gd name="connsiteX53454" fmla="*/ 1909551 w 12184637"/>
              <a:gd name="connsiteY53454" fmla="*/ 666216 h 4608812"/>
              <a:gd name="connsiteX53455" fmla="*/ 1907931 w 12184637"/>
              <a:gd name="connsiteY53455" fmla="*/ 658486 h 4608812"/>
              <a:gd name="connsiteX53456" fmla="*/ 1865966 w 12184637"/>
              <a:gd name="connsiteY53456" fmla="*/ 630877 h 4608812"/>
              <a:gd name="connsiteX53457" fmla="*/ 1858235 w 12184637"/>
              <a:gd name="connsiteY53457" fmla="*/ 632497 h 4608812"/>
              <a:gd name="connsiteX53458" fmla="*/ 1859855 w 12184637"/>
              <a:gd name="connsiteY53458" fmla="*/ 640227 h 4608812"/>
              <a:gd name="connsiteX53459" fmla="*/ 1901820 w 12184637"/>
              <a:gd name="connsiteY53459" fmla="*/ 667836 h 4608812"/>
              <a:gd name="connsiteX53460" fmla="*/ 1904912 w 12184637"/>
              <a:gd name="connsiteY53460" fmla="*/ 668720 h 4608812"/>
              <a:gd name="connsiteX53461" fmla="*/ 1909551 w 12184637"/>
              <a:gd name="connsiteY53461" fmla="*/ 666216 h 4608812"/>
              <a:gd name="connsiteX53462" fmla="*/ 1867217 w 12184637"/>
              <a:gd name="connsiteY53462" fmla="*/ 639049 h 4608812"/>
              <a:gd name="connsiteX53463" fmla="*/ 1866481 w 12184637"/>
              <a:gd name="connsiteY53463" fmla="*/ 631172 h 4608812"/>
              <a:gd name="connsiteX53464" fmla="*/ 1862285 w 12184637"/>
              <a:gd name="connsiteY53464" fmla="*/ 627711 h 4608812"/>
              <a:gd name="connsiteX53465" fmla="*/ 1854407 w 12184637"/>
              <a:gd name="connsiteY53465" fmla="*/ 628448 h 4608812"/>
              <a:gd name="connsiteX53466" fmla="*/ 1855143 w 12184637"/>
              <a:gd name="connsiteY53466" fmla="*/ 636325 h 4608812"/>
              <a:gd name="connsiteX53467" fmla="*/ 1859340 w 12184637"/>
              <a:gd name="connsiteY53467" fmla="*/ 639786 h 4608812"/>
              <a:gd name="connsiteX53468" fmla="*/ 1862947 w 12184637"/>
              <a:gd name="connsiteY53468" fmla="*/ 641037 h 4608812"/>
              <a:gd name="connsiteX53469" fmla="*/ 1867217 w 12184637"/>
              <a:gd name="connsiteY53469" fmla="*/ 639049 h 4608812"/>
              <a:gd name="connsiteX53470" fmla="*/ 1863389 w 12184637"/>
              <a:gd name="connsiteY53470" fmla="*/ 635000 h 4608812"/>
              <a:gd name="connsiteX53471" fmla="*/ 1861622 w 12184637"/>
              <a:gd name="connsiteY53471" fmla="*/ 627343 h 4608812"/>
              <a:gd name="connsiteX53472" fmla="*/ 1805300 w 12184637"/>
              <a:gd name="connsiteY53472" fmla="*/ 592299 h 4608812"/>
              <a:gd name="connsiteX53473" fmla="*/ 1797643 w 12184637"/>
              <a:gd name="connsiteY53473" fmla="*/ 594066 h 4608812"/>
              <a:gd name="connsiteX53474" fmla="*/ 1799410 w 12184637"/>
              <a:gd name="connsiteY53474" fmla="*/ 601722 h 4608812"/>
              <a:gd name="connsiteX53475" fmla="*/ 1855732 w 12184637"/>
              <a:gd name="connsiteY53475" fmla="*/ 636767 h 4608812"/>
              <a:gd name="connsiteX53476" fmla="*/ 1858751 w 12184637"/>
              <a:gd name="connsiteY53476" fmla="*/ 637577 h 4608812"/>
              <a:gd name="connsiteX53477" fmla="*/ 1863389 w 12184637"/>
              <a:gd name="connsiteY53477" fmla="*/ 635000 h 4608812"/>
              <a:gd name="connsiteX53478" fmla="*/ 1807362 w 12184637"/>
              <a:gd name="connsiteY53478" fmla="*/ 599293 h 4608812"/>
              <a:gd name="connsiteX53479" fmla="*/ 1804638 w 12184637"/>
              <a:gd name="connsiteY53479" fmla="*/ 591857 h 4608812"/>
              <a:gd name="connsiteX53480" fmla="*/ 1768341 w 12184637"/>
              <a:gd name="connsiteY53480" fmla="*/ 574997 h 4608812"/>
              <a:gd name="connsiteX53481" fmla="*/ 1760905 w 12184637"/>
              <a:gd name="connsiteY53481" fmla="*/ 577721 h 4608812"/>
              <a:gd name="connsiteX53482" fmla="*/ 1763629 w 12184637"/>
              <a:gd name="connsiteY53482" fmla="*/ 585157 h 4608812"/>
              <a:gd name="connsiteX53483" fmla="*/ 1799926 w 12184637"/>
              <a:gd name="connsiteY53483" fmla="*/ 602017 h 4608812"/>
              <a:gd name="connsiteX53484" fmla="*/ 1802282 w 12184637"/>
              <a:gd name="connsiteY53484" fmla="*/ 602532 h 4608812"/>
              <a:gd name="connsiteX53485" fmla="*/ 1807362 w 12184637"/>
              <a:gd name="connsiteY53485" fmla="*/ 599293 h 4608812"/>
              <a:gd name="connsiteX53486" fmla="*/ 1771065 w 12184637"/>
              <a:gd name="connsiteY53486" fmla="*/ 582507 h 4608812"/>
              <a:gd name="connsiteX53487" fmla="*/ 1768489 w 12184637"/>
              <a:gd name="connsiteY53487" fmla="*/ 575071 h 4608812"/>
              <a:gd name="connsiteX53488" fmla="*/ 1744782 w 12184637"/>
              <a:gd name="connsiteY53488" fmla="*/ 563659 h 4608812"/>
              <a:gd name="connsiteX53489" fmla="*/ 1737346 w 12184637"/>
              <a:gd name="connsiteY53489" fmla="*/ 566236 h 4608812"/>
              <a:gd name="connsiteX53490" fmla="*/ 1739923 w 12184637"/>
              <a:gd name="connsiteY53490" fmla="*/ 573672 h 4608812"/>
              <a:gd name="connsiteX53491" fmla="*/ 1763629 w 12184637"/>
              <a:gd name="connsiteY53491" fmla="*/ 585084 h 4608812"/>
              <a:gd name="connsiteX53492" fmla="*/ 1766059 w 12184637"/>
              <a:gd name="connsiteY53492" fmla="*/ 585599 h 4608812"/>
              <a:gd name="connsiteX53493" fmla="*/ 1771065 w 12184637"/>
              <a:gd name="connsiteY53493" fmla="*/ 582507 h 4608812"/>
              <a:gd name="connsiteX53494" fmla="*/ 1746917 w 12184637"/>
              <a:gd name="connsiteY53494" fmla="*/ 571905 h 4608812"/>
              <a:gd name="connsiteX53495" fmla="*/ 1745518 w 12184637"/>
              <a:gd name="connsiteY53495" fmla="*/ 564175 h 4608812"/>
              <a:gd name="connsiteX53496" fmla="*/ 1713934 w 12184637"/>
              <a:gd name="connsiteY53496" fmla="*/ 542382 h 4608812"/>
              <a:gd name="connsiteX53497" fmla="*/ 1706203 w 12184637"/>
              <a:gd name="connsiteY53497" fmla="*/ 543781 h 4608812"/>
              <a:gd name="connsiteX53498" fmla="*/ 1707602 w 12184637"/>
              <a:gd name="connsiteY53498" fmla="*/ 551511 h 4608812"/>
              <a:gd name="connsiteX53499" fmla="*/ 1739187 w 12184637"/>
              <a:gd name="connsiteY53499" fmla="*/ 573304 h 4608812"/>
              <a:gd name="connsiteX53500" fmla="*/ 1742426 w 12184637"/>
              <a:gd name="connsiteY53500" fmla="*/ 574261 h 4608812"/>
              <a:gd name="connsiteX53501" fmla="*/ 1746917 w 12184637"/>
              <a:gd name="connsiteY53501" fmla="*/ 571905 h 4608812"/>
              <a:gd name="connsiteX53502" fmla="*/ 1715848 w 12184637"/>
              <a:gd name="connsiteY53502" fmla="*/ 549155 h 4608812"/>
              <a:gd name="connsiteX53503" fmla="*/ 1713050 w 12184637"/>
              <a:gd name="connsiteY53503" fmla="*/ 541793 h 4608812"/>
              <a:gd name="connsiteX53504" fmla="*/ 1678447 w 12184637"/>
              <a:gd name="connsiteY53504" fmla="*/ 526259 h 4608812"/>
              <a:gd name="connsiteX53505" fmla="*/ 1671085 w 12184637"/>
              <a:gd name="connsiteY53505" fmla="*/ 529056 h 4608812"/>
              <a:gd name="connsiteX53506" fmla="*/ 1673883 w 12184637"/>
              <a:gd name="connsiteY53506" fmla="*/ 536419 h 4608812"/>
              <a:gd name="connsiteX53507" fmla="*/ 1708486 w 12184637"/>
              <a:gd name="connsiteY53507" fmla="*/ 551953 h 4608812"/>
              <a:gd name="connsiteX53508" fmla="*/ 1710842 w 12184637"/>
              <a:gd name="connsiteY53508" fmla="*/ 552468 h 4608812"/>
              <a:gd name="connsiteX53509" fmla="*/ 1715848 w 12184637"/>
              <a:gd name="connsiteY53509" fmla="*/ 549155 h 4608812"/>
              <a:gd name="connsiteX53510" fmla="*/ 1681687 w 12184637"/>
              <a:gd name="connsiteY53510" fmla="*/ 532148 h 4608812"/>
              <a:gd name="connsiteX53511" fmla="*/ 1676901 w 12184637"/>
              <a:gd name="connsiteY53511" fmla="*/ 525891 h 4608812"/>
              <a:gd name="connsiteX53512" fmla="*/ 1662692 w 12184637"/>
              <a:gd name="connsiteY53512" fmla="*/ 523976 h 4608812"/>
              <a:gd name="connsiteX53513" fmla="*/ 1656434 w 12184637"/>
              <a:gd name="connsiteY53513" fmla="*/ 528762 h 4608812"/>
              <a:gd name="connsiteX53514" fmla="*/ 1661220 w 12184637"/>
              <a:gd name="connsiteY53514" fmla="*/ 535020 h 4608812"/>
              <a:gd name="connsiteX53515" fmla="*/ 1675429 w 12184637"/>
              <a:gd name="connsiteY53515" fmla="*/ 536934 h 4608812"/>
              <a:gd name="connsiteX53516" fmla="*/ 1676239 w 12184637"/>
              <a:gd name="connsiteY53516" fmla="*/ 537008 h 4608812"/>
              <a:gd name="connsiteX53517" fmla="*/ 1681687 w 12184637"/>
              <a:gd name="connsiteY53517" fmla="*/ 532148 h 4608812"/>
              <a:gd name="connsiteX53518" fmla="*/ 1667183 w 12184637"/>
              <a:gd name="connsiteY53518" fmla="*/ 531486 h 4608812"/>
              <a:gd name="connsiteX53519" fmla="*/ 1664017 w 12184637"/>
              <a:gd name="connsiteY53519" fmla="*/ 524271 h 4608812"/>
              <a:gd name="connsiteX53520" fmla="*/ 1660483 w 12184637"/>
              <a:gd name="connsiteY53520" fmla="*/ 522872 h 4608812"/>
              <a:gd name="connsiteX53521" fmla="*/ 1653268 w 12184637"/>
              <a:gd name="connsiteY53521" fmla="*/ 526038 h 4608812"/>
              <a:gd name="connsiteX53522" fmla="*/ 1656434 w 12184637"/>
              <a:gd name="connsiteY53522" fmla="*/ 533253 h 4608812"/>
              <a:gd name="connsiteX53523" fmla="*/ 1659968 w 12184637"/>
              <a:gd name="connsiteY53523" fmla="*/ 534652 h 4608812"/>
              <a:gd name="connsiteX53524" fmla="*/ 1662030 w 12184637"/>
              <a:gd name="connsiteY53524" fmla="*/ 535020 h 4608812"/>
              <a:gd name="connsiteX53525" fmla="*/ 1667183 w 12184637"/>
              <a:gd name="connsiteY53525" fmla="*/ 531486 h 4608812"/>
              <a:gd name="connsiteX53526" fmla="*/ 6267381 w 12184637"/>
              <a:gd name="connsiteY53526" fmla="*/ 895700 h 4608812"/>
              <a:gd name="connsiteX53527" fmla="*/ 6277762 w 12184637"/>
              <a:gd name="connsiteY53527" fmla="*/ 865809 h 4608812"/>
              <a:gd name="connsiteX53528" fmla="*/ 6274302 w 12184637"/>
              <a:gd name="connsiteY53528" fmla="*/ 858741 h 4608812"/>
              <a:gd name="connsiteX53529" fmla="*/ 6267234 w 12184637"/>
              <a:gd name="connsiteY53529" fmla="*/ 862201 h 4608812"/>
              <a:gd name="connsiteX53530" fmla="*/ 6256853 w 12184637"/>
              <a:gd name="connsiteY53530" fmla="*/ 892092 h 4608812"/>
              <a:gd name="connsiteX53531" fmla="*/ 6260313 w 12184637"/>
              <a:gd name="connsiteY53531" fmla="*/ 899160 h 4608812"/>
              <a:gd name="connsiteX53532" fmla="*/ 6262154 w 12184637"/>
              <a:gd name="connsiteY53532" fmla="*/ 899455 h 4608812"/>
              <a:gd name="connsiteX53533" fmla="*/ 6267381 w 12184637"/>
              <a:gd name="connsiteY53533" fmla="*/ 895700 h 4608812"/>
              <a:gd name="connsiteX53534" fmla="*/ 6277688 w 12184637"/>
              <a:gd name="connsiteY53534" fmla="*/ 865956 h 4608812"/>
              <a:gd name="connsiteX53535" fmla="*/ 6292781 w 12184637"/>
              <a:gd name="connsiteY53535" fmla="*/ 827966 h 4608812"/>
              <a:gd name="connsiteX53536" fmla="*/ 6289615 w 12184637"/>
              <a:gd name="connsiteY53536" fmla="*/ 820751 h 4608812"/>
              <a:gd name="connsiteX53537" fmla="*/ 6282400 w 12184637"/>
              <a:gd name="connsiteY53537" fmla="*/ 823917 h 4608812"/>
              <a:gd name="connsiteX53538" fmla="*/ 6267307 w 12184637"/>
              <a:gd name="connsiteY53538" fmla="*/ 861907 h 4608812"/>
              <a:gd name="connsiteX53539" fmla="*/ 6270473 w 12184637"/>
              <a:gd name="connsiteY53539" fmla="*/ 869122 h 4608812"/>
              <a:gd name="connsiteX53540" fmla="*/ 6272534 w 12184637"/>
              <a:gd name="connsiteY53540" fmla="*/ 869490 h 4608812"/>
              <a:gd name="connsiteX53541" fmla="*/ 6277688 w 12184637"/>
              <a:gd name="connsiteY53541" fmla="*/ 865956 h 4608812"/>
              <a:gd name="connsiteX53542" fmla="*/ 6292634 w 12184637"/>
              <a:gd name="connsiteY53542" fmla="*/ 828335 h 4608812"/>
              <a:gd name="connsiteX53543" fmla="*/ 6312144 w 12184637"/>
              <a:gd name="connsiteY53543" fmla="*/ 787621 h 4608812"/>
              <a:gd name="connsiteX53544" fmla="*/ 6309567 w 12184637"/>
              <a:gd name="connsiteY53544" fmla="*/ 780185 h 4608812"/>
              <a:gd name="connsiteX53545" fmla="*/ 6302131 w 12184637"/>
              <a:gd name="connsiteY53545" fmla="*/ 782762 h 4608812"/>
              <a:gd name="connsiteX53546" fmla="*/ 6282621 w 12184637"/>
              <a:gd name="connsiteY53546" fmla="*/ 823475 h 4608812"/>
              <a:gd name="connsiteX53547" fmla="*/ 6285198 w 12184637"/>
              <a:gd name="connsiteY53547" fmla="*/ 830911 h 4608812"/>
              <a:gd name="connsiteX53548" fmla="*/ 6287628 w 12184637"/>
              <a:gd name="connsiteY53548" fmla="*/ 831427 h 4608812"/>
              <a:gd name="connsiteX53549" fmla="*/ 6292634 w 12184637"/>
              <a:gd name="connsiteY53549" fmla="*/ 828335 h 4608812"/>
              <a:gd name="connsiteX53550" fmla="*/ 6312070 w 12184637"/>
              <a:gd name="connsiteY53550" fmla="*/ 787915 h 4608812"/>
              <a:gd name="connsiteX53551" fmla="*/ 6336071 w 12184637"/>
              <a:gd name="connsiteY53551" fmla="*/ 743815 h 4608812"/>
              <a:gd name="connsiteX53552" fmla="*/ 6333863 w 12184637"/>
              <a:gd name="connsiteY53552" fmla="*/ 736232 h 4608812"/>
              <a:gd name="connsiteX53553" fmla="*/ 6326280 w 12184637"/>
              <a:gd name="connsiteY53553" fmla="*/ 738441 h 4608812"/>
              <a:gd name="connsiteX53554" fmla="*/ 6302278 w 12184637"/>
              <a:gd name="connsiteY53554" fmla="*/ 782541 h 4608812"/>
              <a:gd name="connsiteX53555" fmla="*/ 6304487 w 12184637"/>
              <a:gd name="connsiteY53555" fmla="*/ 790124 h 4608812"/>
              <a:gd name="connsiteX53556" fmla="*/ 6307211 w 12184637"/>
              <a:gd name="connsiteY53556" fmla="*/ 790787 h 4608812"/>
              <a:gd name="connsiteX53557" fmla="*/ 6312070 w 12184637"/>
              <a:gd name="connsiteY53557" fmla="*/ 787915 h 4608812"/>
              <a:gd name="connsiteX53558" fmla="*/ 6335998 w 12184637"/>
              <a:gd name="connsiteY53558" fmla="*/ 744036 h 4608812"/>
              <a:gd name="connsiteX53559" fmla="*/ 6364490 w 12184637"/>
              <a:gd name="connsiteY53559" fmla="*/ 695960 h 4608812"/>
              <a:gd name="connsiteX53560" fmla="*/ 6362502 w 12184637"/>
              <a:gd name="connsiteY53560" fmla="*/ 688303 h 4608812"/>
              <a:gd name="connsiteX53561" fmla="*/ 6354846 w 12184637"/>
              <a:gd name="connsiteY53561" fmla="*/ 690291 h 4608812"/>
              <a:gd name="connsiteX53562" fmla="*/ 6326353 w 12184637"/>
              <a:gd name="connsiteY53562" fmla="*/ 738367 h 4608812"/>
              <a:gd name="connsiteX53563" fmla="*/ 6328341 w 12184637"/>
              <a:gd name="connsiteY53563" fmla="*/ 746024 h 4608812"/>
              <a:gd name="connsiteX53564" fmla="*/ 6331212 w 12184637"/>
              <a:gd name="connsiteY53564" fmla="*/ 746834 h 4608812"/>
              <a:gd name="connsiteX53565" fmla="*/ 6335998 w 12184637"/>
              <a:gd name="connsiteY53565" fmla="*/ 744036 h 4608812"/>
              <a:gd name="connsiteX53566" fmla="*/ 6363827 w 12184637"/>
              <a:gd name="connsiteY53566" fmla="*/ 696770 h 4608812"/>
              <a:gd name="connsiteX53567" fmla="*/ 6401817 w 12184637"/>
              <a:gd name="connsiteY53567" fmla="*/ 653774 h 4608812"/>
              <a:gd name="connsiteX53568" fmla="*/ 6401302 w 12184637"/>
              <a:gd name="connsiteY53568" fmla="*/ 645896 h 4608812"/>
              <a:gd name="connsiteX53569" fmla="*/ 6393424 w 12184637"/>
              <a:gd name="connsiteY53569" fmla="*/ 646412 h 4608812"/>
              <a:gd name="connsiteX53570" fmla="*/ 6355434 w 12184637"/>
              <a:gd name="connsiteY53570" fmla="*/ 689408 h 4608812"/>
              <a:gd name="connsiteX53571" fmla="*/ 6355950 w 12184637"/>
              <a:gd name="connsiteY53571" fmla="*/ 697285 h 4608812"/>
              <a:gd name="connsiteX53572" fmla="*/ 6359704 w 12184637"/>
              <a:gd name="connsiteY53572" fmla="*/ 698684 h 4608812"/>
              <a:gd name="connsiteX53573" fmla="*/ 6363827 w 12184637"/>
              <a:gd name="connsiteY53573" fmla="*/ 696770 h 4608812"/>
              <a:gd name="connsiteX53574" fmla="*/ 6400345 w 12184637"/>
              <a:gd name="connsiteY53574" fmla="*/ 654952 h 4608812"/>
              <a:gd name="connsiteX53575" fmla="*/ 6452617 w 12184637"/>
              <a:gd name="connsiteY53575" fmla="*/ 625871 h 4608812"/>
              <a:gd name="connsiteX53576" fmla="*/ 6454752 w 12184637"/>
              <a:gd name="connsiteY53576" fmla="*/ 618288 h 4608812"/>
              <a:gd name="connsiteX53577" fmla="*/ 6447169 w 12184637"/>
              <a:gd name="connsiteY53577" fmla="*/ 616153 h 4608812"/>
              <a:gd name="connsiteX53578" fmla="*/ 6394897 w 12184637"/>
              <a:gd name="connsiteY53578" fmla="*/ 645234 h 4608812"/>
              <a:gd name="connsiteX53579" fmla="*/ 6392761 w 12184637"/>
              <a:gd name="connsiteY53579" fmla="*/ 652817 h 4608812"/>
              <a:gd name="connsiteX53580" fmla="*/ 6397694 w 12184637"/>
              <a:gd name="connsiteY53580" fmla="*/ 655688 h 4608812"/>
              <a:gd name="connsiteX53581" fmla="*/ 6400345 w 12184637"/>
              <a:gd name="connsiteY53581" fmla="*/ 654952 h 4608812"/>
              <a:gd name="connsiteX53582" fmla="*/ 6450114 w 12184637"/>
              <a:gd name="connsiteY53582" fmla="*/ 626533 h 4608812"/>
              <a:gd name="connsiteX53583" fmla="*/ 6531246 w 12184637"/>
              <a:gd name="connsiteY53583" fmla="*/ 624398 h 4608812"/>
              <a:gd name="connsiteX53584" fmla="*/ 6536694 w 12184637"/>
              <a:gd name="connsiteY53584" fmla="*/ 618656 h 4608812"/>
              <a:gd name="connsiteX53585" fmla="*/ 6530952 w 12184637"/>
              <a:gd name="connsiteY53585" fmla="*/ 613208 h 4608812"/>
              <a:gd name="connsiteX53586" fmla="*/ 6449819 w 12184637"/>
              <a:gd name="connsiteY53586" fmla="*/ 615343 h 4608812"/>
              <a:gd name="connsiteX53587" fmla="*/ 6444371 w 12184637"/>
              <a:gd name="connsiteY53587" fmla="*/ 621085 h 4608812"/>
              <a:gd name="connsiteX53588" fmla="*/ 6449967 w 12184637"/>
              <a:gd name="connsiteY53588" fmla="*/ 626533 h 4608812"/>
              <a:gd name="connsiteX53589" fmla="*/ 6450114 w 12184637"/>
              <a:gd name="connsiteY53589" fmla="*/ 626533 h 4608812"/>
              <a:gd name="connsiteX53590" fmla="*/ 6743208 w 12184637"/>
              <a:gd name="connsiteY53590" fmla="*/ 2018969 h 4608812"/>
              <a:gd name="connsiteX53591" fmla="*/ 6748582 w 12184637"/>
              <a:gd name="connsiteY53591" fmla="*/ 1989225 h 4608812"/>
              <a:gd name="connsiteX53592" fmla="*/ 6744091 w 12184637"/>
              <a:gd name="connsiteY53592" fmla="*/ 1982746 h 4608812"/>
              <a:gd name="connsiteX53593" fmla="*/ 6737612 w 12184637"/>
              <a:gd name="connsiteY53593" fmla="*/ 1987237 h 4608812"/>
              <a:gd name="connsiteX53594" fmla="*/ 6732238 w 12184637"/>
              <a:gd name="connsiteY53594" fmla="*/ 2016981 h 4608812"/>
              <a:gd name="connsiteX53595" fmla="*/ 6736729 w 12184637"/>
              <a:gd name="connsiteY53595" fmla="*/ 2023460 h 4608812"/>
              <a:gd name="connsiteX53596" fmla="*/ 6737759 w 12184637"/>
              <a:gd name="connsiteY53596" fmla="*/ 2023534 h 4608812"/>
              <a:gd name="connsiteX53597" fmla="*/ 6743208 w 12184637"/>
              <a:gd name="connsiteY53597" fmla="*/ 2018969 h 4608812"/>
              <a:gd name="connsiteX53598" fmla="*/ 6741072 w 12184637"/>
              <a:gd name="connsiteY53598" fmla="*/ 2070064 h 4608812"/>
              <a:gd name="connsiteX53599" fmla="*/ 6743281 w 12184637"/>
              <a:gd name="connsiteY53599" fmla="*/ 2018233 h 4608812"/>
              <a:gd name="connsiteX53600" fmla="*/ 6737980 w 12184637"/>
              <a:gd name="connsiteY53600" fmla="*/ 2012416 h 4608812"/>
              <a:gd name="connsiteX53601" fmla="*/ 6737686 w 12184637"/>
              <a:gd name="connsiteY53601" fmla="*/ 2012416 h 4608812"/>
              <a:gd name="connsiteX53602" fmla="*/ 6732164 w 12184637"/>
              <a:gd name="connsiteY53602" fmla="*/ 2017717 h 4608812"/>
              <a:gd name="connsiteX53603" fmla="*/ 6729955 w 12184637"/>
              <a:gd name="connsiteY53603" fmla="*/ 2069548 h 4608812"/>
              <a:gd name="connsiteX53604" fmla="*/ 6735256 w 12184637"/>
              <a:gd name="connsiteY53604" fmla="*/ 2075364 h 4608812"/>
              <a:gd name="connsiteX53605" fmla="*/ 6735551 w 12184637"/>
              <a:gd name="connsiteY53605" fmla="*/ 2075364 h 4608812"/>
              <a:gd name="connsiteX53606" fmla="*/ 6741072 w 12184637"/>
              <a:gd name="connsiteY53606" fmla="*/ 2070064 h 4608812"/>
              <a:gd name="connsiteX53607" fmla="*/ 6739306 w 12184637"/>
              <a:gd name="connsiteY53607" fmla="*/ 2144570 h 4608812"/>
              <a:gd name="connsiteX53608" fmla="*/ 6744607 w 12184637"/>
              <a:gd name="connsiteY53608" fmla="*/ 2138754 h 4608812"/>
              <a:gd name="connsiteX53609" fmla="*/ 6741072 w 12184637"/>
              <a:gd name="connsiteY53609" fmla="*/ 2069548 h 4608812"/>
              <a:gd name="connsiteX53610" fmla="*/ 6735256 w 12184637"/>
              <a:gd name="connsiteY53610" fmla="*/ 2064247 h 4608812"/>
              <a:gd name="connsiteX53611" fmla="*/ 6729955 w 12184637"/>
              <a:gd name="connsiteY53611" fmla="*/ 2070064 h 4608812"/>
              <a:gd name="connsiteX53612" fmla="*/ 6733490 w 12184637"/>
              <a:gd name="connsiteY53612" fmla="*/ 2139269 h 4608812"/>
              <a:gd name="connsiteX53613" fmla="*/ 6739085 w 12184637"/>
              <a:gd name="connsiteY53613" fmla="*/ 2144570 h 4608812"/>
              <a:gd name="connsiteX53614" fmla="*/ 6739306 w 12184637"/>
              <a:gd name="connsiteY53614" fmla="*/ 2144570 h 4608812"/>
              <a:gd name="connsiteX53615" fmla="*/ 6749171 w 12184637"/>
              <a:gd name="connsiteY53615" fmla="*/ 2226734 h 4608812"/>
              <a:gd name="connsiteX53616" fmla="*/ 6754104 w 12184637"/>
              <a:gd name="connsiteY53616" fmla="*/ 2220549 h 4608812"/>
              <a:gd name="connsiteX53617" fmla="*/ 6744680 w 12184637"/>
              <a:gd name="connsiteY53617" fmla="*/ 2138386 h 4608812"/>
              <a:gd name="connsiteX53618" fmla="*/ 6738496 w 12184637"/>
              <a:gd name="connsiteY53618" fmla="*/ 2133453 h 4608812"/>
              <a:gd name="connsiteX53619" fmla="*/ 6733563 w 12184637"/>
              <a:gd name="connsiteY53619" fmla="*/ 2139637 h 4608812"/>
              <a:gd name="connsiteX53620" fmla="*/ 6742987 w 12184637"/>
              <a:gd name="connsiteY53620" fmla="*/ 2221801 h 4608812"/>
              <a:gd name="connsiteX53621" fmla="*/ 6748582 w 12184637"/>
              <a:gd name="connsiteY53621" fmla="*/ 2226734 h 4608812"/>
              <a:gd name="connsiteX53622" fmla="*/ 6749171 w 12184637"/>
              <a:gd name="connsiteY53622" fmla="*/ 2226734 h 4608812"/>
              <a:gd name="connsiteX53623" fmla="*/ 6765000 w 12184637"/>
              <a:gd name="connsiteY53623" fmla="*/ 2317143 h 4608812"/>
              <a:gd name="connsiteX53624" fmla="*/ 6769565 w 12184637"/>
              <a:gd name="connsiteY53624" fmla="*/ 2310738 h 4608812"/>
              <a:gd name="connsiteX53625" fmla="*/ 6754030 w 12184637"/>
              <a:gd name="connsiteY53625" fmla="*/ 2220255 h 4608812"/>
              <a:gd name="connsiteX53626" fmla="*/ 6747625 w 12184637"/>
              <a:gd name="connsiteY53626" fmla="*/ 2215690 h 4608812"/>
              <a:gd name="connsiteX53627" fmla="*/ 6743060 w 12184637"/>
              <a:gd name="connsiteY53627" fmla="*/ 2222095 h 4608812"/>
              <a:gd name="connsiteX53628" fmla="*/ 6758595 w 12184637"/>
              <a:gd name="connsiteY53628" fmla="*/ 2312578 h 4608812"/>
              <a:gd name="connsiteX53629" fmla="*/ 6764117 w 12184637"/>
              <a:gd name="connsiteY53629" fmla="*/ 2317216 h 4608812"/>
              <a:gd name="connsiteX53630" fmla="*/ 6765000 w 12184637"/>
              <a:gd name="connsiteY53630" fmla="*/ 2317143 h 4608812"/>
              <a:gd name="connsiteX53631" fmla="*/ 6784878 w 12184637"/>
              <a:gd name="connsiteY53631" fmla="*/ 2409982 h 4608812"/>
              <a:gd name="connsiteX53632" fmla="*/ 6789149 w 12184637"/>
              <a:gd name="connsiteY53632" fmla="*/ 2403356 h 4608812"/>
              <a:gd name="connsiteX53633" fmla="*/ 6769491 w 12184637"/>
              <a:gd name="connsiteY53633" fmla="*/ 2310443 h 4608812"/>
              <a:gd name="connsiteX53634" fmla="*/ 6762865 w 12184637"/>
              <a:gd name="connsiteY53634" fmla="*/ 2306173 h 4608812"/>
              <a:gd name="connsiteX53635" fmla="*/ 6758521 w 12184637"/>
              <a:gd name="connsiteY53635" fmla="*/ 2312799 h 4608812"/>
              <a:gd name="connsiteX53636" fmla="*/ 6778179 w 12184637"/>
              <a:gd name="connsiteY53636" fmla="*/ 2405712 h 4608812"/>
              <a:gd name="connsiteX53637" fmla="*/ 6783701 w 12184637"/>
              <a:gd name="connsiteY53637" fmla="*/ 2410129 h 4608812"/>
              <a:gd name="connsiteX53638" fmla="*/ 6784878 w 12184637"/>
              <a:gd name="connsiteY53638" fmla="*/ 2409982 h 4608812"/>
              <a:gd name="connsiteX53639" fmla="*/ 6806818 w 12184637"/>
              <a:gd name="connsiteY53639" fmla="*/ 2499140 h 4608812"/>
              <a:gd name="connsiteX53640" fmla="*/ 6810941 w 12184637"/>
              <a:gd name="connsiteY53640" fmla="*/ 2492440 h 4608812"/>
              <a:gd name="connsiteX53641" fmla="*/ 6789222 w 12184637"/>
              <a:gd name="connsiteY53641" fmla="*/ 2403282 h 4608812"/>
              <a:gd name="connsiteX53642" fmla="*/ 6782522 w 12184637"/>
              <a:gd name="connsiteY53642" fmla="*/ 2399159 h 4608812"/>
              <a:gd name="connsiteX53643" fmla="*/ 6778399 w 12184637"/>
              <a:gd name="connsiteY53643" fmla="*/ 2405859 h 4608812"/>
              <a:gd name="connsiteX53644" fmla="*/ 6800118 w 12184637"/>
              <a:gd name="connsiteY53644" fmla="*/ 2495017 h 4608812"/>
              <a:gd name="connsiteX53645" fmla="*/ 6805566 w 12184637"/>
              <a:gd name="connsiteY53645" fmla="*/ 2499287 h 4608812"/>
              <a:gd name="connsiteX53646" fmla="*/ 6806818 w 12184637"/>
              <a:gd name="connsiteY53646" fmla="*/ 2499140 h 4608812"/>
              <a:gd name="connsiteX53647" fmla="*/ 6828758 w 12184637"/>
              <a:gd name="connsiteY53647" fmla="*/ 2578358 h 4608812"/>
              <a:gd name="connsiteX53648" fmla="*/ 6832660 w 12184637"/>
              <a:gd name="connsiteY53648" fmla="*/ 2571511 h 4608812"/>
              <a:gd name="connsiteX53649" fmla="*/ 6810868 w 12184637"/>
              <a:gd name="connsiteY53649" fmla="*/ 2492219 h 4608812"/>
              <a:gd name="connsiteX53650" fmla="*/ 6804020 w 12184637"/>
              <a:gd name="connsiteY53650" fmla="*/ 2488317 h 4608812"/>
              <a:gd name="connsiteX53651" fmla="*/ 6800118 w 12184637"/>
              <a:gd name="connsiteY53651" fmla="*/ 2495164 h 4608812"/>
              <a:gd name="connsiteX53652" fmla="*/ 6821911 w 12184637"/>
              <a:gd name="connsiteY53652" fmla="*/ 2574456 h 4608812"/>
              <a:gd name="connsiteX53653" fmla="*/ 6827359 w 12184637"/>
              <a:gd name="connsiteY53653" fmla="*/ 2578579 h 4608812"/>
              <a:gd name="connsiteX53654" fmla="*/ 6828758 w 12184637"/>
              <a:gd name="connsiteY53654" fmla="*/ 2578358 h 4608812"/>
              <a:gd name="connsiteX53655" fmla="*/ 6848636 w 12184637"/>
              <a:gd name="connsiteY53655" fmla="*/ 2641527 h 4608812"/>
              <a:gd name="connsiteX53656" fmla="*/ 6852317 w 12184637"/>
              <a:gd name="connsiteY53656" fmla="*/ 2634533 h 4608812"/>
              <a:gd name="connsiteX53657" fmla="*/ 6832586 w 12184637"/>
              <a:gd name="connsiteY53657" fmla="*/ 2571290 h 4608812"/>
              <a:gd name="connsiteX53658" fmla="*/ 6825592 w 12184637"/>
              <a:gd name="connsiteY53658" fmla="*/ 2567609 h 4608812"/>
              <a:gd name="connsiteX53659" fmla="*/ 6821911 w 12184637"/>
              <a:gd name="connsiteY53659" fmla="*/ 2574603 h 4608812"/>
              <a:gd name="connsiteX53660" fmla="*/ 6841642 w 12184637"/>
              <a:gd name="connsiteY53660" fmla="*/ 2637846 h 4608812"/>
              <a:gd name="connsiteX53661" fmla="*/ 6847016 w 12184637"/>
              <a:gd name="connsiteY53661" fmla="*/ 2641748 h 4608812"/>
              <a:gd name="connsiteX53662" fmla="*/ 6848636 w 12184637"/>
              <a:gd name="connsiteY53662" fmla="*/ 2641527 h 4608812"/>
              <a:gd name="connsiteX53663" fmla="*/ 6867336 w 12184637"/>
              <a:gd name="connsiteY53663" fmla="*/ 2692180 h 4608812"/>
              <a:gd name="connsiteX53664" fmla="*/ 6870650 w 12184637"/>
              <a:gd name="connsiteY53664" fmla="*/ 2685038 h 4608812"/>
              <a:gd name="connsiteX53665" fmla="*/ 6852244 w 12184637"/>
              <a:gd name="connsiteY53665" fmla="*/ 2634312 h 4608812"/>
              <a:gd name="connsiteX53666" fmla="*/ 6845102 w 12184637"/>
              <a:gd name="connsiteY53666" fmla="*/ 2630999 h 4608812"/>
              <a:gd name="connsiteX53667" fmla="*/ 6841789 w 12184637"/>
              <a:gd name="connsiteY53667" fmla="*/ 2638140 h 4608812"/>
              <a:gd name="connsiteX53668" fmla="*/ 6860195 w 12184637"/>
              <a:gd name="connsiteY53668" fmla="*/ 2688866 h 4608812"/>
              <a:gd name="connsiteX53669" fmla="*/ 6865496 w 12184637"/>
              <a:gd name="connsiteY53669" fmla="*/ 2692548 h 4608812"/>
              <a:gd name="connsiteX53670" fmla="*/ 6867336 w 12184637"/>
              <a:gd name="connsiteY53670" fmla="*/ 2692180 h 4608812"/>
              <a:gd name="connsiteX53671" fmla="*/ 6885447 w 12184637"/>
              <a:gd name="connsiteY53671" fmla="*/ 2733924 h 4608812"/>
              <a:gd name="connsiteX53672" fmla="*/ 6888393 w 12184637"/>
              <a:gd name="connsiteY53672" fmla="*/ 2726635 h 4608812"/>
              <a:gd name="connsiteX53673" fmla="*/ 6870576 w 12184637"/>
              <a:gd name="connsiteY53673" fmla="*/ 2684744 h 4608812"/>
              <a:gd name="connsiteX53674" fmla="*/ 6863287 w 12184637"/>
              <a:gd name="connsiteY53674" fmla="*/ 2681799 h 4608812"/>
              <a:gd name="connsiteX53675" fmla="*/ 6860342 w 12184637"/>
              <a:gd name="connsiteY53675" fmla="*/ 2689087 h 4608812"/>
              <a:gd name="connsiteX53676" fmla="*/ 6878159 w 12184637"/>
              <a:gd name="connsiteY53676" fmla="*/ 2730979 h 4608812"/>
              <a:gd name="connsiteX53677" fmla="*/ 6883313 w 12184637"/>
              <a:gd name="connsiteY53677" fmla="*/ 2734366 h 4608812"/>
              <a:gd name="connsiteX53678" fmla="*/ 6885447 w 12184637"/>
              <a:gd name="connsiteY53678" fmla="*/ 2733924 h 4608812"/>
              <a:gd name="connsiteX53679" fmla="*/ 6900687 w 12184637"/>
              <a:gd name="connsiteY53679" fmla="*/ 2764109 h 4608812"/>
              <a:gd name="connsiteX53680" fmla="*/ 6903191 w 12184637"/>
              <a:gd name="connsiteY53680" fmla="*/ 2756673 h 4608812"/>
              <a:gd name="connsiteX53681" fmla="*/ 6888245 w 12184637"/>
              <a:gd name="connsiteY53681" fmla="*/ 2726414 h 4608812"/>
              <a:gd name="connsiteX53682" fmla="*/ 6880810 w 12184637"/>
              <a:gd name="connsiteY53682" fmla="*/ 2723911 h 4608812"/>
              <a:gd name="connsiteX53683" fmla="*/ 6878306 w 12184637"/>
              <a:gd name="connsiteY53683" fmla="*/ 2731347 h 4608812"/>
              <a:gd name="connsiteX53684" fmla="*/ 6893252 w 12184637"/>
              <a:gd name="connsiteY53684" fmla="*/ 2761606 h 4608812"/>
              <a:gd name="connsiteX53685" fmla="*/ 6898258 w 12184637"/>
              <a:gd name="connsiteY53685" fmla="*/ 2764698 h 4608812"/>
              <a:gd name="connsiteX53686" fmla="*/ 6900687 w 12184637"/>
              <a:gd name="connsiteY53686" fmla="*/ 2764109 h 4608812"/>
              <a:gd name="connsiteX53687" fmla="*/ 6970041 w 12184637"/>
              <a:gd name="connsiteY53687" fmla="*/ 2767201 h 4608812"/>
              <a:gd name="connsiteX53688" fmla="*/ 6965108 w 12184637"/>
              <a:gd name="connsiteY53688" fmla="*/ 2761017 h 4608812"/>
              <a:gd name="connsiteX53689" fmla="*/ 6898774 w 12184637"/>
              <a:gd name="connsiteY53689" fmla="*/ 2753508 h 4608812"/>
              <a:gd name="connsiteX53690" fmla="*/ 6892589 w 12184637"/>
              <a:gd name="connsiteY53690" fmla="*/ 2758440 h 4608812"/>
              <a:gd name="connsiteX53691" fmla="*/ 6897522 w 12184637"/>
              <a:gd name="connsiteY53691" fmla="*/ 2764625 h 4608812"/>
              <a:gd name="connsiteX53692" fmla="*/ 6963856 w 12184637"/>
              <a:gd name="connsiteY53692" fmla="*/ 2772134 h 4608812"/>
              <a:gd name="connsiteX53693" fmla="*/ 6964519 w 12184637"/>
              <a:gd name="connsiteY53693" fmla="*/ 2772208 h 4608812"/>
              <a:gd name="connsiteX53694" fmla="*/ 6970041 w 12184637"/>
              <a:gd name="connsiteY53694" fmla="*/ 2767201 h 4608812"/>
              <a:gd name="connsiteX53695" fmla="*/ 7063100 w 12184637"/>
              <a:gd name="connsiteY53695" fmla="*/ 2779276 h 4608812"/>
              <a:gd name="connsiteX53696" fmla="*/ 7058315 w 12184637"/>
              <a:gd name="connsiteY53696" fmla="*/ 2773018 h 4608812"/>
              <a:gd name="connsiteX53697" fmla="*/ 6965181 w 12184637"/>
              <a:gd name="connsiteY53697" fmla="*/ 2761017 h 4608812"/>
              <a:gd name="connsiteX53698" fmla="*/ 6958924 w 12184637"/>
              <a:gd name="connsiteY53698" fmla="*/ 2765803 h 4608812"/>
              <a:gd name="connsiteX53699" fmla="*/ 6963709 w 12184637"/>
              <a:gd name="connsiteY53699" fmla="*/ 2772061 h 4608812"/>
              <a:gd name="connsiteX53700" fmla="*/ 7056842 w 12184637"/>
              <a:gd name="connsiteY53700" fmla="*/ 2784061 h 4608812"/>
              <a:gd name="connsiteX53701" fmla="*/ 7057578 w 12184637"/>
              <a:gd name="connsiteY53701" fmla="*/ 2784135 h 4608812"/>
              <a:gd name="connsiteX53702" fmla="*/ 7063100 w 12184637"/>
              <a:gd name="connsiteY53702" fmla="*/ 2779276 h 4608812"/>
              <a:gd name="connsiteX53703" fmla="*/ 7165289 w 12184637"/>
              <a:gd name="connsiteY53703" fmla="*/ 2791939 h 4608812"/>
              <a:gd name="connsiteX53704" fmla="*/ 7160430 w 12184637"/>
              <a:gd name="connsiteY53704" fmla="*/ 2785681 h 4608812"/>
              <a:gd name="connsiteX53705" fmla="*/ 7058315 w 12184637"/>
              <a:gd name="connsiteY53705" fmla="*/ 2773018 h 4608812"/>
              <a:gd name="connsiteX53706" fmla="*/ 7052057 w 12184637"/>
              <a:gd name="connsiteY53706" fmla="*/ 2777877 h 4608812"/>
              <a:gd name="connsiteX53707" fmla="*/ 7056916 w 12184637"/>
              <a:gd name="connsiteY53707" fmla="*/ 2784135 h 4608812"/>
              <a:gd name="connsiteX53708" fmla="*/ 7159031 w 12184637"/>
              <a:gd name="connsiteY53708" fmla="*/ 2796798 h 4608812"/>
              <a:gd name="connsiteX53709" fmla="*/ 7159768 w 12184637"/>
              <a:gd name="connsiteY53709" fmla="*/ 2796872 h 4608812"/>
              <a:gd name="connsiteX53710" fmla="*/ 7165289 w 12184637"/>
              <a:gd name="connsiteY53710" fmla="*/ 2791939 h 4608812"/>
              <a:gd name="connsiteX53711" fmla="*/ 7267552 w 12184637"/>
              <a:gd name="connsiteY53711" fmla="*/ 2800995 h 4608812"/>
              <a:gd name="connsiteX53712" fmla="*/ 7262472 w 12184637"/>
              <a:gd name="connsiteY53712" fmla="*/ 2794958 h 4608812"/>
              <a:gd name="connsiteX53713" fmla="*/ 7160209 w 12184637"/>
              <a:gd name="connsiteY53713" fmla="*/ 2785681 h 4608812"/>
              <a:gd name="connsiteX53714" fmla="*/ 7154172 w 12184637"/>
              <a:gd name="connsiteY53714" fmla="*/ 2790761 h 4608812"/>
              <a:gd name="connsiteX53715" fmla="*/ 7159252 w 12184637"/>
              <a:gd name="connsiteY53715" fmla="*/ 2796798 h 4608812"/>
              <a:gd name="connsiteX53716" fmla="*/ 7261515 w 12184637"/>
              <a:gd name="connsiteY53716" fmla="*/ 2806075 h 4608812"/>
              <a:gd name="connsiteX53717" fmla="*/ 7262104 w 12184637"/>
              <a:gd name="connsiteY53717" fmla="*/ 2806075 h 4608812"/>
              <a:gd name="connsiteX53718" fmla="*/ 7267552 w 12184637"/>
              <a:gd name="connsiteY53718" fmla="*/ 2800995 h 4608812"/>
              <a:gd name="connsiteX53719" fmla="*/ 7361127 w 12184637"/>
              <a:gd name="connsiteY53719" fmla="*/ 2802246 h 4608812"/>
              <a:gd name="connsiteX53720" fmla="*/ 7355679 w 12184637"/>
              <a:gd name="connsiteY53720" fmla="*/ 2796577 h 4608812"/>
              <a:gd name="connsiteX53721" fmla="*/ 7262104 w 12184637"/>
              <a:gd name="connsiteY53721" fmla="*/ 2794884 h 4608812"/>
              <a:gd name="connsiteX53722" fmla="*/ 7256435 w 12184637"/>
              <a:gd name="connsiteY53722" fmla="*/ 2800332 h 4608812"/>
              <a:gd name="connsiteX53723" fmla="*/ 7261883 w 12184637"/>
              <a:gd name="connsiteY53723" fmla="*/ 2806001 h 4608812"/>
              <a:gd name="connsiteX53724" fmla="*/ 7355458 w 12184637"/>
              <a:gd name="connsiteY53724" fmla="*/ 2807694 h 4608812"/>
              <a:gd name="connsiteX53725" fmla="*/ 7355605 w 12184637"/>
              <a:gd name="connsiteY53725" fmla="*/ 2807694 h 4608812"/>
              <a:gd name="connsiteX53726" fmla="*/ 7361127 w 12184637"/>
              <a:gd name="connsiteY53726" fmla="*/ 2802246 h 4608812"/>
              <a:gd name="connsiteX53727" fmla="*/ 7355679 w 12184637"/>
              <a:gd name="connsiteY53727" fmla="*/ 2807768 h 4608812"/>
              <a:gd name="connsiteX53728" fmla="*/ 7435266 w 12184637"/>
              <a:gd name="connsiteY53728" fmla="*/ 2806075 h 4608812"/>
              <a:gd name="connsiteX53729" fmla="*/ 7440714 w 12184637"/>
              <a:gd name="connsiteY53729" fmla="*/ 2800406 h 4608812"/>
              <a:gd name="connsiteX53730" fmla="*/ 7435118 w 12184637"/>
              <a:gd name="connsiteY53730" fmla="*/ 2794958 h 4608812"/>
              <a:gd name="connsiteX53731" fmla="*/ 7435045 w 12184637"/>
              <a:gd name="connsiteY53731" fmla="*/ 2794958 h 4608812"/>
              <a:gd name="connsiteX53732" fmla="*/ 7355458 w 12184637"/>
              <a:gd name="connsiteY53732" fmla="*/ 2796651 h 4608812"/>
              <a:gd name="connsiteX53733" fmla="*/ 7350010 w 12184637"/>
              <a:gd name="connsiteY53733" fmla="*/ 2802320 h 4608812"/>
              <a:gd name="connsiteX53734" fmla="*/ 7355605 w 12184637"/>
              <a:gd name="connsiteY53734" fmla="*/ 2807768 h 4608812"/>
              <a:gd name="connsiteX53735" fmla="*/ 7355679 w 12184637"/>
              <a:gd name="connsiteY53735" fmla="*/ 2807768 h 4608812"/>
              <a:gd name="connsiteX53736" fmla="*/ 7435266 w 12184637"/>
              <a:gd name="connsiteY53736" fmla="*/ 2806075 h 4608812"/>
              <a:gd name="connsiteX53737" fmla="*/ 7495784 w 12184637"/>
              <a:gd name="connsiteY53737" fmla="*/ 2805191 h 4608812"/>
              <a:gd name="connsiteX53738" fmla="*/ 7501306 w 12184637"/>
              <a:gd name="connsiteY53738" fmla="*/ 2799522 h 4608812"/>
              <a:gd name="connsiteX53739" fmla="*/ 7495710 w 12184637"/>
              <a:gd name="connsiteY53739" fmla="*/ 2794000 h 4608812"/>
              <a:gd name="connsiteX53740" fmla="*/ 7495636 w 12184637"/>
              <a:gd name="connsiteY53740" fmla="*/ 2794000 h 4608812"/>
              <a:gd name="connsiteX53741" fmla="*/ 7435118 w 12184637"/>
              <a:gd name="connsiteY53741" fmla="*/ 2794884 h 4608812"/>
              <a:gd name="connsiteX53742" fmla="*/ 7429597 w 12184637"/>
              <a:gd name="connsiteY53742" fmla="*/ 2800553 h 4608812"/>
              <a:gd name="connsiteX53743" fmla="*/ 7435266 w 12184637"/>
              <a:gd name="connsiteY53743" fmla="*/ 2806075 h 4608812"/>
              <a:gd name="connsiteX53744" fmla="*/ 7435266 w 12184637"/>
              <a:gd name="connsiteY53744" fmla="*/ 2806075 h 4608812"/>
              <a:gd name="connsiteX53745" fmla="*/ 7536718 w 12184637"/>
              <a:gd name="connsiteY53745" fmla="*/ 2801142 h 4608812"/>
              <a:gd name="connsiteX53746" fmla="*/ 7531344 w 12184637"/>
              <a:gd name="connsiteY53746" fmla="*/ 2795399 h 4608812"/>
              <a:gd name="connsiteX53747" fmla="*/ 7495931 w 12184637"/>
              <a:gd name="connsiteY53747" fmla="*/ 2794074 h 4608812"/>
              <a:gd name="connsiteX53748" fmla="*/ 7490188 w 12184637"/>
              <a:gd name="connsiteY53748" fmla="*/ 2799448 h 4608812"/>
              <a:gd name="connsiteX53749" fmla="*/ 7495563 w 12184637"/>
              <a:gd name="connsiteY53749" fmla="*/ 2805191 h 4608812"/>
              <a:gd name="connsiteX53750" fmla="*/ 7530976 w 12184637"/>
              <a:gd name="connsiteY53750" fmla="*/ 2806516 h 4608812"/>
              <a:gd name="connsiteX53751" fmla="*/ 7531197 w 12184637"/>
              <a:gd name="connsiteY53751" fmla="*/ 2806516 h 4608812"/>
              <a:gd name="connsiteX53752" fmla="*/ 7536718 w 12184637"/>
              <a:gd name="connsiteY53752" fmla="*/ 2801142 h 4608812"/>
              <a:gd name="connsiteX53753" fmla="*/ 1946583 w 12184637"/>
              <a:gd name="connsiteY53753" fmla="*/ 1913835 h 4608812"/>
              <a:gd name="connsiteX53754" fmla="*/ 1954829 w 12184637"/>
              <a:gd name="connsiteY53754" fmla="*/ 1910522 h 4608812"/>
              <a:gd name="connsiteX53755" fmla="*/ 1957921 w 12184637"/>
              <a:gd name="connsiteY53755" fmla="*/ 1903307 h 4608812"/>
              <a:gd name="connsiteX53756" fmla="*/ 1950706 w 12184637"/>
              <a:gd name="connsiteY53756" fmla="*/ 1900215 h 4608812"/>
              <a:gd name="connsiteX53757" fmla="*/ 1942460 w 12184637"/>
              <a:gd name="connsiteY53757" fmla="*/ 1903528 h 4608812"/>
              <a:gd name="connsiteX53758" fmla="*/ 1939368 w 12184637"/>
              <a:gd name="connsiteY53758" fmla="*/ 1910743 h 4608812"/>
              <a:gd name="connsiteX53759" fmla="*/ 1944595 w 12184637"/>
              <a:gd name="connsiteY53759" fmla="*/ 1914203 h 4608812"/>
              <a:gd name="connsiteX53760" fmla="*/ 1946583 w 12184637"/>
              <a:gd name="connsiteY53760" fmla="*/ 1913835 h 4608812"/>
              <a:gd name="connsiteX53761" fmla="*/ 1956449 w 12184637"/>
              <a:gd name="connsiteY53761" fmla="*/ 1909565 h 4608812"/>
              <a:gd name="connsiteX53762" fmla="*/ 1957406 w 12184637"/>
              <a:gd name="connsiteY53762" fmla="*/ 1908681 h 4608812"/>
              <a:gd name="connsiteX53763" fmla="*/ 1957848 w 12184637"/>
              <a:gd name="connsiteY53763" fmla="*/ 1900804 h 4608812"/>
              <a:gd name="connsiteX53764" fmla="*/ 1949970 w 12184637"/>
              <a:gd name="connsiteY53764" fmla="*/ 1900362 h 4608812"/>
              <a:gd name="connsiteX53765" fmla="*/ 1949013 w 12184637"/>
              <a:gd name="connsiteY53765" fmla="*/ 1901245 h 4608812"/>
              <a:gd name="connsiteX53766" fmla="*/ 1948571 w 12184637"/>
              <a:gd name="connsiteY53766" fmla="*/ 1909123 h 4608812"/>
              <a:gd name="connsiteX53767" fmla="*/ 1952768 w 12184637"/>
              <a:gd name="connsiteY53767" fmla="*/ 1910964 h 4608812"/>
              <a:gd name="connsiteX53768" fmla="*/ 1956449 w 12184637"/>
              <a:gd name="connsiteY53768" fmla="*/ 1909565 h 4608812"/>
              <a:gd name="connsiteX53769" fmla="*/ 1957332 w 12184637"/>
              <a:gd name="connsiteY53769" fmla="*/ 1908755 h 4608812"/>
              <a:gd name="connsiteX53770" fmla="*/ 1993334 w 12184637"/>
              <a:gd name="connsiteY53770" fmla="*/ 1877392 h 4608812"/>
              <a:gd name="connsiteX53771" fmla="*/ 1993923 w 12184637"/>
              <a:gd name="connsiteY53771" fmla="*/ 1869514 h 4608812"/>
              <a:gd name="connsiteX53772" fmla="*/ 1986045 w 12184637"/>
              <a:gd name="connsiteY53772" fmla="*/ 1868925 h 4608812"/>
              <a:gd name="connsiteX53773" fmla="*/ 1950043 w 12184637"/>
              <a:gd name="connsiteY53773" fmla="*/ 1900288 h 4608812"/>
              <a:gd name="connsiteX53774" fmla="*/ 1949454 w 12184637"/>
              <a:gd name="connsiteY53774" fmla="*/ 1908166 h 4608812"/>
              <a:gd name="connsiteX53775" fmla="*/ 1953724 w 12184637"/>
              <a:gd name="connsiteY53775" fmla="*/ 1910080 h 4608812"/>
              <a:gd name="connsiteX53776" fmla="*/ 1957332 w 12184637"/>
              <a:gd name="connsiteY53776" fmla="*/ 1908755 h 4608812"/>
              <a:gd name="connsiteX53777" fmla="*/ 1993334 w 12184637"/>
              <a:gd name="connsiteY53777" fmla="*/ 1877392 h 4608812"/>
              <a:gd name="connsiteX53778" fmla="*/ 2043324 w 12184637"/>
              <a:gd name="connsiteY53778" fmla="*/ 1833880 h 4608812"/>
              <a:gd name="connsiteX53779" fmla="*/ 2043839 w 12184637"/>
              <a:gd name="connsiteY53779" fmla="*/ 1826003 h 4608812"/>
              <a:gd name="connsiteX53780" fmla="*/ 2035962 w 12184637"/>
              <a:gd name="connsiteY53780" fmla="*/ 1825487 h 4608812"/>
              <a:gd name="connsiteX53781" fmla="*/ 1985971 w 12184637"/>
              <a:gd name="connsiteY53781" fmla="*/ 1868998 h 4608812"/>
              <a:gd name="connsiteX53782" fmla="*/ 1985456 w 12184637"/>
              <a:gd name="connsiteY53782" fmla="*/ 1876876 h 4608812"/>
              <a:gd name="connsiteX53783" fmla="*/ 1989726 w 12184637"/>
              <a:gd name="connsiteY53783" fmla="*/ 1878790 h 4608812"/>
              <a:gd name="connsiteX53784" fmla="*/ 1993334 w 12184637"/>
              <a:gd name="connsiteY53784" fmla="*/ 1877392 h 4608812"/>
              <a:gd name="connsiteX53785" fmla="*/ 2043324 w 12184637"/>
              <a:gd name="connsiteY53785" fmla="*/ 1833880 h 4608812"/>
              <a:gd name="connsiteX53786" fmla="*/ 2045312 w 12184637"/>
              <a:gd name="connsiteY53786" fmla="*/ 1832187 h 4608812"/>
              <a:gd name="connsiteX53787" fmla="*/ 2045901 w 12184637"/>
              <a:gd name="connsiteY53787" fmla="*/ 1824309 h 4608812"/>
              <a:gd name="connsiteX53788" fmla="*/ 2038023 w 12184637"/>
              <a:gd name="connsiteY53788" fmla="*/ 1823720 h 4608812"/>
              <a:gd name="connsiteX53789" fmla="*/ 2036035 w 12184637"/>
              <a:gd name="connsiteY53789" fmla="*/ 1825414 h 4608812"/>
              <a:gd name="connsiteX53790" fmla="*/ 2035446 w 12184637"/>
              <a:gd name="connsiteY53790" fmla="*/ 1833291 h 4608812"/>
              <a:gd name="connsiteX53791" fmla="*/ 2039717 w 12184637"/>
              <a:gd name="connsiteY53791" fmla="*/ 1835205 h 4608812"/>
              <a:gd name="connsiteX53792" fmla="*/ 2043324 w 12184637"/>
              <a:gd name="connsiteY53792" fmla="*/ 1833880 h 4608812"/>
              <a:gd name="connsiteX53793" fmla="*/ 2046122 w 12184637"/>
              <a:gd name="connsiteY53793" fmla="*/ 1831230 h 4608812"/>
              <a:gd name="connsiteX53794" fmla="*/ 2063423 w 12184637"/>
              <a:gd name="connsiteY53794" fmla="*/ 1807597 h 4608812"/>
              <a:gd name="connsiteX53795" fmla="*/ 2062245 w 12184637"/>
              <a:gd name="connsiteY53795" fmla="*/ 1799793 h 4608812"/>
              <a:gd name="connsiteX53796" fmla="*/ 2054441 w 12184637"/>
              <a:gd name="connsiteY53796" fmla="*/ 1800971 h 4608812"/>
              <a:gd name="connsiteX53797" fmla="*/ 2037140 w 12184637"/>
              <a:gd name="connsiteY53797" fmla="*/ 1824604 h 4608812"/>
              <a:gd name="connsiteX53798" fmla="*/ 2038318 w 12184637"/>
              <a:gd name="connsiteY53798" fmla="*/ 1832408 h 4608812"/>
              <a:gd name="connsiteX53799" fmla="*/ 2041631 w 12184637"/>
              <a:gd name="connsiteY53799" fmla="*/ 1833512 h 4608812"/>
              <a:gd name="connsiteX53800" fmla="*/ 2046122 w 12184637"/>
              <a:gd name="connsiteY53800" fmla="*/ 1831230 h 4608812"/>
              <a:gd name="connsiteX53801" fmla="*/ 2063423 w 12184637"/>
              <a:gd name="connsiteY53801" fmla="*/ 1807670 h 4608812"/>
              <a:gd name="connsiteX53802" fmla="*/ 2116137 w 12184637"/>
              <a:gd name="connsiteY53802" fmla="*/ 1735593 h 4608812"/>
              <a:gd name="connsiteX53803" fmla="*/ 2114959 w 12184637"/>
              <a:gd name="connsiteY53803" fmla="*/ 1727789 h 4608812"/>
              <a:gd name="connsiteX53804" fmla="*/ 2107155 w 12184637"/>
              <a:gd name="connsiteY53804" fmla="*/ 1728967 h 4608812"/>
              <a:gd name="connsiteX53805" fmla="*/ 2054441 w 12184637"/>
              <a:gd name="connsiteY53805" fmla="*/ 1801044 h 4608812"/>
              <a:gd name="connsiteX53806" fmla="*/ 2055619 w 12184637"/>
              <a:gd name="connsiteY53806" fmla="*/ 1808848 h 4608812"/>
              <a:gd name="connsiteX53807" fmla="*/ 2058932 w 12184637"/>
              <a:gd name="connsiteY53807" fmla="*/ 1809953 h 4608812"/>
              <a:gd name="connsiteX53808" fmla="*/ 2063423 w 12184637"/>
              <a:gd name="connsiteY53808" fmla="*/ 1807670 h 4608812"/>
              <a:gd name="connsiteX53809" fmla="*/ 2116432 w 12184637"/>
              <a:gd name="connsiteY53809" fmla="*/ 1735225 h 4608812"/>
              <a:gd name="connsiteX53810" fmla="*/ 2115401 w 12184637"/>
              <a:gd name="connsiteY53810" fmla="*/ 1727421 h 4608812"/>
              <a:gd name="connsiteX53811" fmla="*/ 2107597 w 12184637"/>
              <a:gd name="connsiteY53811" fmla="*/ 1728452 h 4608812"/>
              <a:gd name="connsiteX53812" fmla="*/ 2107229 w 12184637"/>
              <a:gd name="connsiteY53812" fmla="*/ 1728967 h 4608812"/>
              <a:gd name="connsiteX53813" fmla="*/ 2108407 w 12184637"/>
              <a:gd name="connsiteY53813" fmla="*/ 1736550 h 4608812"/>
              <a:gd name="connsiteX53814" fmla="*/ 2111646 w 12184637"/>
              <a:gd name="connsiteY53814" fmla="*/ 1737655 h 4608812"/>
              <a:gd name="connsiteX53815" fmla="*/ 2116432 w 12184637"/>
              <a:gd name="connsiteY53815" fmla="*/ 1735225 h 4608812"/>
              <a:gd name="connsiteX53816" fmla="*/ 2117094 w 12184637"/>
              <a:gd name="connsiteY53816" fmla="*/ 1734047 h 4608812"/>
              <a:gd name="connsiteX53817" fmla="*/ 2121659 w 12184637"/>
              <a:gd name="connsiteY53817" fmla="*/ 1723814 h 4608812"/>
              <a:gd name="connsiteX53818" fmla="*/ 2118788 w 12184637"/>
              <a:gd name="connsiteY53818" fmla="*/ 1716451 h 4608812"/>
              <a:gd name="connsiteX53819" fmla="*/ 2111425 w 12184637"/>
              <a:gd name="connsiteY53819" fmla="*/ 1719323 h 4608812"/>
              <a:gd name="connsiteX53820" fmla="*/ 2106861 w 12184637"/>
              <a:gd name="connsiteY53820" fmla="*/ 1729556 h 4608812"/>
              <a:gd name="connsiteX53821" fmla="*/ 2109732 w 12184637"/>
              <a:gd name="connsiteY53821" fmla="*/ 1736918 h 4608812"/>
              <a:gd name="connsiteX53822" fmla="*/ 2112014 w 12184637"/>
              <a:gd name="connsiteY53822" fmla="*/ 1737360 h 4608812"/>
              <a:gd name="connsiteX53823" fmla="*/ 2117094 w 12184637"/>
              <a:gd name="connsiteY53823" fmla="*/ 1734047 h 4608812"/>
              <a:gd name="connsiteX53824" fmla="*/ 2121659 w 12184637"/>
              <a:gd name="connsiteY53824" fmla="*/ 1723814 h 4608812"/>
              <a:gd name="connsiteX53825" fmla="*/ 2166937 w 12184637"/>
              <a:gd name="connsiteY53825" fmla="*/ 1621993 h 4608812"/>
              <a:gd name="connsiteX53826" fmla="*/ 2164140 w 12184637"/>
              <a:gd name="connsiteY53826" fmla="*/ 1614630 h 4608812"/>
              <a:gd name="connsiteX53827" fmla="*/ 2156777 w 12184637"/>
              <a:gd name="connsiteY53827" fmla="*/ 1617428 h 4608812"/>
              <a:gd name="connsiteX53828" fmla="*/ 2111499 w 12184637"/>
              <a:gd name="connsiteY53828" fmla="*/ 1719249 h 4608812"/>
              <a:gd name="connsiteX53829" fmla="*/ 2114297 w 12184637"/>
              <a:gd name="connsiteY53829" fmla="*/ 1726611 h 4608812"/>
              <a:gd name="connsiteX53830" fmla="*/ 2116579 w 12184637"/>
              <a:gd name="connsiteY53830" fmla="*/ 1727127 h 4608812"/>
              <a:gd name="connsiteX53831" fmla="*/ 2121659 w 12184637"/>
              <a:gd name="connsiteY53831" fmla="*/ 1723814 h 4608812"/>
              <a:gd name="connsiteX53832" fmla="*/ 2167158 w 12184637"/>
              <a:gd name="connsiteY53832" fmla="*/ 1621551 h 4608812"/>
              <a:gd name="connsiteX53833" fmla="*/ 2164434 w 12184637"/>
              <a:gd name="connsiteY53833" fmla="*/ 1614189 h 4608812"/>
              <a:gd name="connsiteX53834" fmla="*/ 2157072 w 12184637"/>
              <a:gd name="connsiteY53834" fmla="*/ 1616913 h 4608812"/>
              <a:gd name="connsiteX53835" fmla="*/ 2156851 w 12184637"/>
              <a:gd name="connsiteY53835" fmla="*/ 1617428 h 4608812"/>
              <a:gd name="connsiteX53836" fmla="*/ 2159722 w 12184637"/>
              <a:gd name="connsiteY53836" fmla="*/ 1624570 h 4608812"/>
              <a:gd name="connsiteX53837" fmla="*/ 2161931 w 12184637"/>
              <a:gd name="connsiteY53837" fmla="*/ 1625011 h 4608812"/>
              <a:gd name="connsiteX53838" fmla="*/ 2167158 w 12184637"/>
              <a:gd name="connsiteY53838" fmla="*/ 1621551 h 4608812"/>
              <a:gd name="connsiteX53839" fmla="*/ 2167526 w 12184637"/>
              <a:gd name="connsiteY53839" fmla="*/ 1620447 h 4608812"/>
              <a:gd name="connsiteX53840" fmla="*/ 2167895 w 12184637"/>
              <a:gd name="connsiteY53840" fmla="*/ 1618753 h 4608812"/>
              <a:gd name="connsiteX53841" fmla="*/ 2163698 w 12184637"/>
              <a:gd name="connsiteY53841" fmla="*/ 1612054 h 4608812"/>
              <a:gd name="connsiteX53842" fmla="*/ 2156998 w 12184637"/>
              <a:gd name="connsiteY53842" fmla="*/ 1616250 h 4608812"/>
              <a:gd name="connsiteX53843" fmla="*/ 2156630 w 12184637"/>
              <a:gd name="connsiteY53843" fmla="*/ 1617943 h 4608812"/>
              <a:gd name="connsiteX53844" fmla="*/ 2160827 w 12184637"/>
              <a:gd name="connsiteY53844" fmla="*/ 1624643 h 4608812"/>
              <a:gd name="connsiteX53845" fmla="*/ 2162078 w 12184637"/>
              <a:gd name="connsiteY53845" fmla="*/ 1624790 h 4608812"/>
              <a:gd name="connsiteX53846" fmla="*/ 2167526 w 12184637"/>
              <a:gd name="connsiteY53846" fmla="*/ 1620447 h 4608812"/>
              <a:gd name="connsiteX53847" fmla="*/ 2167895 w 12184637"/>
              <a:gd name="connsiteY53847" fmla="*/ 1618827 h 4608812"/>
              <a:gd name="connsiteX53848" fmla="*/ 2196755 w 12184637"/>
              <a:gd name="connsiteY53848" fmla="*/ 1495066 h 4608812"/>
              <a:gd name="connsiteX53849" fmla="*/ 2192558 w 12184637"/>
              <a:gd name="connsiteY53849" fmla="*/ 1488367 h 4608812"/>
              <a:gd name="connsiteX53850" fmla="*/ 2185859 w 12184637"/>
              <a:gd name="connsiteY53850" fmla="*/ 1492563 h 4608812"/>
              <a:gd name="connsiteX53851" fmla="*/ 2156998 w 12184637"/>
              <a:gd name="connsiteY53851" fmla="*/ 1616324 h 4608812"/>
              <a:gd name="connsiteX53852" fmla="*/ 2161195 w 12184637"/>
              <a:gd name="connsiteY53852" fmla="*/ 1623023 h 4608812"/>
              <a:gd name="connsiteX53853" fmla="*/ 2162520 w 12184637"/>
              <a:gd name="connsiteY53853" fmla="*/ 1623171 h 4608812"/>
              <a:gd name="connsiteX53854" fmla="*/ 2167895 w 12184637"/>
              <a:gd name="connsiteY53854" fmla="*/ 1618827 h 4608812"/>
              <a:gd name="connsiteX53855" fmla="*/ 2196902 w 12184637"/>
              <a:gd name="connsiteY53855" fmla="*/ 1494109 h 4608812"/>
              <a:gd name="connsiteX53856" fmla="*/ 2204780 w 12184637"/>
              <a:gd name="connsiteY53856" fmla="*/ 1359452 h 4608812"/>
              <a:gd name="connsiteX53857" fmla="*/ 2199552 w 12184637"/>
              <a:gd name="connsiteY53857" fmla="*/ 1353563 h 4608812"/>
              <a:gd name="connsiteX53858" fmla="*/ 2193663 w 12184637"/>
              <a:gd name="connsiteY53858" fmla="*/ 1358790 h 4608812"/>
              <a:gd name="connsiteX53859" fmla="*/ 2185785 w 12184637"/>
              <a:gd name="connsiteY53859" fmla="*/ 1493447 h 4608812"/>
              <a:gd name="connsiteX53860" fmla="*/ 2191012 w 12184637"/>
              <a:gd name="connsiteY53860" fmla="*/ 1499336 h 4608812"/>
              <a:gd name="connsiteX53861" fmla="*/ 2191380 w 12184637"/>
              <a:gd name="connsiteY53861" fmla="*/ 1499336 h 4608812"/>
              <a:gd name="connsiteX53862" fmla="*/ 2196902 w 12184637"/>
              <a:gd name="connsiteY53862" fmla="*/ 1494109 h 4608812"/>
              <a:gd name="connsiteX53863" fmla="*/ 2199773 w 12184637"/>
              <a:gd name="connsiteY53863" fmla="*/ 1364753 h 4608812"/>
              <a:gd name="connsiteX53864" fmla="*/ 2204780 w 12184637"/>
              <a:gd name="connsiteY53864" fmla="*/ 1358642 h 4608812"/>
              <a:gd name="connsiteX53865" fmla="*/ 2190865 w 12184637"/>
              <a:gd name="connsiteY53865" fmla="*/ 1218464 h 4608812"/>
              <a:gd name="connsiteX53866" fmla="*/ 2184754 w 12184637"/>
              <a:gd name="connsiteY53866" fmla="*/ 1213458 h 4608812"/>
              <a:gd name="connsiteX53867" fmla="*/ 2179748 w 12184637"/>
              <a:gd name="connsiteY53867" fmla="*/ 1219568 h 4608812"/>
              <a:gd name="connsiteX53868" fmla="*/ 2193663 w 12184637"/>
              <a:gd name="connsiteY53868" fmla="*/ 1359747 h 4608812"/>
              <a:gd name="connsiteX53869" fmla="*/ 2199258 w 12184637"/>
              <a:gd name="connsiteY53869" fmla="*/ 1364753 h 4608812"/>
              <a:gd name="connsiteX53870" fmla="*/ 2199773 w 12184637"/>
              <a:gd name="connsiteY53870" fmla="*/ 1364753 h 4608812"/>
              <a:gd name="connsiteX53871" fmla="*/ 2186668 w 12184637"/>
              <a:gd name="connsiteY53871" fmla="*/ 1224354 h 4608812"/>
              <a:gd name="connsiteX53872" fmla="*/ 2190718 w 12184637"/>
              <a:gd name="connsiteY53872" fmla="*/ 1217580 h 4608812"/>
              <a:gd name="connsiteX53873" fmla="*/ 2161710 w 12184637"/>
              <a:gd name="connsiteY53873" fmla="*/ 1103759 h 4608812"/>
              <a:gd name="connsiteX53874" fmla="*/ 2154937 w 12184637"/>
              <a:gd name="connsiteY53874" fmla="*/ 1099710 h 4608812"/>
              <a:gd name="connsiteX53875" fmla="*/ 2150888 w 12184637"/>
              <a:gd name="connsiteY53875" fmla="*/ 1106483 h 4608812"/>
              <a:gd name="connsiteX53876" fmla="*/ 2179895 w 12184637"/>
              <a:gd name="connsiteY53876" fmla="*/ 1220305 h 4608812"/>
              <a:gd name="connsiteX53877" fmla="*/ 2185343 w 12184637"/>
              <a:gd name="connsiteY53877" fmla="*/ 1224501 h 4608812"/>
              <a:gd name="connsiteX53878" fmla="*/ 2186668 w 12184637"/>
              <a:gd name="connsiteY53878" fmla="*/ 1224354 h 4608812"/>
              <a:gd name="connsiteX53879" fmla="*/ 2157661 w 12184637"/>
              <a:gd name="connsiteY53879" fmla="*/ 1110532 h 4608812"/>
              <a:gd name="connsiteX53880" fmla="*/ 2161710 w 12184637"/>
              <a:gd name="connsiteY53880" fmla="*/ 1103759 h 4608812"/>
              <a:gd name="connsiteX53881" fmla="*/ 2155011 w 12184637"/>
              <a:gd name="connsiteY53881" fmla="*/ 1077402 h 4608812"/>
              <a:gd name="connsiteX53882" fmla="*/ 2148237 w 12184637"/>
              <a:gd name="connsiteY53882" fmla="*/ 1073353 h 4608812"/>
              <a:gd name="connsiteX53883" fmla="*/ 2144188 w 12184637"/>
              <a:gd name="connsiteY53883" fmla="*/ 1080126 h 4608812"/>
              <a:gd name="connsiteX53884" fmla="*/ 2150888 w 12184637"/>
              <a:gd name="connsiteY53884" fmla="*/ 1106483 h 4608812"/>
              <a:gd name="connsiteX53885" fmla="*/ 2156336 w 12184637"/>
              <a:gd name="connsiteY53885" fmla="*/ 1110680 h 4608812"/>
              <a:gd name="connsiteX53886" fmla="*/ 2157661 w 12184637"/>
              <a:gd name="connsiteY53886" fmla="*/ 1110532 h 4608812"/>
              <a:gd name="connsiteX53887" fmla="*/ 2150961 w 12184637"/>
              <a:gd name="connsiteY53887" fmla="*/ 1084175 h 4608812"/>
              <a:gd name="connsiteX53888" fmla="*/ 2155011 w 12184637"/>
              <a:gd name="connsiteY53888" fmla="*/ 1077402 h 4608812"/>
              <a:gd name="connsiteX53889" fmla="*/ 2154569 w 12184637"/>
              <a:gd name="connsiteY53889" fmla="*/ 1075561 h 4608812"/>
              <a:gd name="connsiteX53890" fmla="*/ 2147795 w 12184637"/>
              <a:gd name="connsiteY53890" fmla="*/ 1071512 h 4608812"/>
              <a:gd name="connsiteX53891" fmla="*/ 2143746 w 12184637"/>
              <a:gd name="connsiteY53891" fmla="*/ 1078285 h 4608812"/>
              <a:gd name="connsiteX53892" fmla="*/ 2144188 w 12184637"/>
              <a:gd name="connsiteY53892" fmla="*/ 1080126 h 4608812"/>
              <a:gd name="connsiteX53893" fmla="*/ 2149636 w 12184637"/>
              <a:gd name="connsiteY53893" fmla="*/ 1084322 h 4608812"/>
              <a:gd name="connsiteX53894" fmla="*/ 2150961 w 12184637"/>
              <a:gd name="connsiteY53894" fmla="*/ 1084175 h 4608812"/>
              <a:gd name="connsiteX53895" fmla="*/ 2151108 w 12184637"/>
              <a:gd name="connsiteY53895" fmla="*/ 1081525 h 4608812"/>
              <a:gd name="connsiteX53896" fmla="*/ 2153833 w 12184637"/>
              <a:gd name="connsiteY53896" fmla="*/ 1073721 h 4608812"/>
              <a:gd name="connsiteX53897" fmla="*/ 2146544 w 12184637"/>
              <a:gd name="connsiteY53897" fmla="*/ 1070776 h 4608812"/>
              <a:gd name="connsiteX53898" fmla="*/ 2143599 w 12184637"/>
              <a:gd name="connsiteY53898" fmla="*/ 1078064 h 4608812"/>
              <a:gd name="connsiteX53899" fmla="*/ 2144041 w 12184637"/>
              <a:gd name="connsiteY53899" fmla="*/ 1079022 h 4608812"/>
              <a:gd name="connsiteX53900" fmla="*/ 2148679 w 12184637"/>
              <a:gd name="connsiteY53900" fmla="*/ 1082040 h 4608812"/>
              <a:gd name="connsiteX53901" fmla="*/ 2151108 w 12184637"/>
              <a:gd name="connsiteY53901" fmla="*/ 1081525 h 4608812"/>
              <a:gd name="connsiteX53902" fmla="*/ 2150814 w 12184637"/>
              <a:gd name="connsiteY53902" fmla="*/ 1081083 h 4608812"/>
              <a:gd name="connsiteX53903" fmla="*/ 2153833 w 12184637"/>
              <a:gd name="connsiteY53903" fmla="*/ 1073794 h 4608812"/>
              <a:gd name="connsiteX53904" fmla="*/ 2110689 w 12184637"/>
              <a:gd name="connsiteY53904" fmla="*/ 969544 h 4608812"/>
              <a:gd name="connsiteX53905" fmla="*/ 2103401 w 12184637"/>
              <a:gd name="connsiteY53905" fmla="*/ 966525 h 4608812"/>
              <a:gd name="connsiteX53906" fmla="*/ 2100382 w 12184637"/>
              <a:gd name="connsiteY53906" fmla="*/ 973814 h 4608812"/>
              <a:gd name="connsiteX53907" fmla="*/ 2143525 w 12184637"/>
              <a:gd name="connsiteY53907" fmla="*/ 1078064 h 4608812"/>
              <a:gd name="connsiteX53908" fmla="*/ 2148752 w 12184637"/>
              <a:gd name="connsiteY53908" fmla="*/ 1081525 h 4608812"/>
              <a:gd name="connsiteX53909" fmla="*/ 2150814 w 12184637"/>
              <a:gd name="connsiteY53909" fmla="*/ 1081083 h 4608812"/>
              <a:gd name="connsiteX53910" fmla="*/ 2107744 w 12184637"/>
              <a:gd name="connsiteY53910" fmla="*/ 976833 h 4608812"/>
              <a:gd name="connsiteX53911" fmla="*/ 2110763 w 12184637"/>
              <a:gd name="connsiteY53911" fmla="*/ 969544 h 4608812"/>
              <a:gd name="connsiteX53912" fmla="*/ 2097216 w 12184637"/>
              <a:gd name="connsiteY53912" fmla="*/ 936782 h 4608812"/>
              <a:gd name="connsiteX53913" fmla="*/ 2089927 w 12184637"/>
              <a:gd name="connsiteY53913" fmla="*/ 933763 h 4608812"/>
              <a:gd name="connsiteX53914" fmla="*/ 2086909 w 12184637"/>
              <a:gd name="connsiteY53914" fmla="*/ 941052 h 4608812"/>
              <a:gd name="connsiteX53915" fmla="*/ 2100456 w 12184637"/>
              <a:gd name="connsiteY53915" fmla="*/ 973814 h 4608812"/>
              <a:gd name="connsiteX53916" fmla="*/ 2105683 w 12184637"/>
              <a:gd name="connsiteY53916" fmla="*/ 977274 h 4608812"/>
              <a:gd name="connsiteX53917" fmla="*/ 2107744 w 12184637"/>
              <a:gd name="connsiteY53917" fmla="*/ 976833 h 4608812"/>
              <a:gd name="connsiteX53918" fmla="*/ 2094934 w 12184637"/>
              <a:gd name="connsiteY53918" fmla="*/ 943702 h 4608812"/>
              <a:gd name="connsiteX53919" fmla="*/ 2096848 w 12184637"/>
              <a:gd name="connsiteY53919" fmla="*/ 936045 h 4608812"/>
              <a:gd name="connsiteX53920" fmla="*/ 2089338 w 12184637"/>
              <a:gd name="connsiteY53920" fmla="*/ 923456 h 4608812"/>
              <a:gd name="connsiteX53921" fmla="*/ 2081682 w 12184637"/>
              <a:gd name="connsiteY53921" fmla="*/ 921542 h 4608812"/>
              <a:gd name="connsiteX53922" fmla="*/ 2079768 w 12184637"/>
              <a:gd name="connsiteY53922" fmla="*/ 929198 h 4608812"/>
              <a:gd name="connsiteX53923" fmla="*/ 2087277 w 12184637"/>
              <a:gd name="connsiteY53923" fmla="*/ 941788 h 4608812"/>
              <a:gd name="connsiteX53924" fmla="*/ 2092062 w 12184637"/>
              <a:gd name="connsiteY53924" fmla="*/ 944512 h 4608812"/>
              <a:gd name="connsiteX53925" fmla="*/ 2094934 w 12184637"/>
              <a:gd name="connsiteY53925" fmla="*/ 943702 h 4608812"/>
              <a:gd name="connsiteX53926" fmla="*/ 2087424 w 12184637"/>
              <a:gd name="connsiteY53926" fmla="*/ 931113 h 4608812"/>
              <a:gd name="connsiteX53927" fmla="*/ 2089338 w 12184637"/>
              <a:gd name="connsiteY53927" fmla="*/ 923456 h 4608812"/>
              <a:gd name="connsiteX53928" fmla="*/ 2026096 w 12184637"/>
              <a:gd name="connsiteY53928" fmla="*/ 817659 h 4608812"/>
              <a:gd name="connsiteX53929" fmla="*/ 2018439 w 12184637"/>
              <a:gd name="connsiteY53929" fmla="*/ 815745 h 4608812"/>
              <a:gd name="connsiteX53930" fmla="*/ 2016525 w 12184637"/>
              <a:gd name="connsiteY53930" fmla="*/ 823402 h 4608812"/>
              <a:gd name="connsiteX53931" fmla="*/ 2079768 w 12184637"/>
              <a:gd name="connsiteY53931" fmla="*/ 929198 h 4608812"/>
              <a:gd name="connsiteX53932" fmla="*/ 2084553 w 12184637"/>
              <a:gd name="connsiteY53932" fmla="*/ 931922 h 4608812"/>
              <a:gd name="connsiteX53933" fmla="*/ 2087424 w 12184637"/>
              <a:gd name="connsiteY53933" fmla="*/ 931113 h 4608812"/>
              <a:gd name="connsiteX53934" fmla="*/ 2024108 w 12184637"/>
              <a:gd name="connsiteY53934" fmla="*/ 825316 h 4608812"/>
              <a:gd name="connsiteX53935" fmla="*/ 2026022 w 12184637"/>
              <a:gd name="connsiteY53935" fmla="*/ 817659 h 4608812"/>
              <a:gd name="connsiteX53936" fmla="*/ 2022341 w 12184637"/>
              <a:gd name="connsiteY53936" fmla="*/ 811549 h 4608812"/>
              <a:gd name="connsiteX53937" fmla="*/ 2014685 w 12184637"/>
              <a:gd name="connsiteY53937" fmla="*/ 809634 h 4608812"/>
              <a:gd name="connsiteX53938" fmla="*/ 2012770 w 12184637"/>
              <a:gd name="connsiteY53938" fmla="*/ 817291 h 4608812"/>
              <a:gd name="connsiteX53939" fmla="*/ 2016452 w 12184637"/>
              <a:gd name="connsiteY53939" fmla="*/ 823402 h 4608812"/>
              <a:gd name="connsiteX53940" fmla="*/ 2021311 w 12184637"/>
              <a:gd name="connsiteY53940" fmla="*/ 826126 h 4608812"/>
              <a:gd name="connsiteX53941" fmla="*/ 2024108 w 12184637"/>
              <a:gd name="connsiteY53941" fmla="*/ 825316 h 4608812"/>
              <a:gd name="connsiteX53942" fmla="*/ 2020501 w 12184637"/>
              <a:gd name="connsiteY53942" fmla="*/ 819205 h 4608812"/>
              <a:gd name="connsiteX53943" fmla="*/ 2022415 w 12184637"/>
              <a:gd name="connsiteY53943" fmla="*/ 811549 h 4608812"/>
              <a:gd name="connsiteX53944" fmla="*/ 2020280 w 12184637"/>
              <a:gd name="connsiteY53944" fmla="*/ 807941 h 4608812"/>
              <a:gd name="connsiteX53945" fmla="*/ 2012623 w 12184637"/>
              <a:gd name="connsiteY53945" fmla="*/ 806027 h 4608812"/>
              <a:gd name="connsiteX53946" fmla="*/ 2010709 w 12184637"/>
              <a:gd name="connsiteY53946" fmla="*/ 813684 h 4608812"/>
              <a:gd name="connsiteX53947" fmla="*/ 2012844 w 12184637"/>
              <a:gd name="connsiteY53947" fmla="*/ 817291 h 4608812"/>
              <a:gd name="connsiteX53948" fmla="*/ 2017630 w 12184637"/>
              <a:gd name="connsiteY53948" fmla="*/ 820015 h 4608812"/>
              <a:gd name="connsiteX53949" fmla="*/ 2020501 w 12184637"/>
              <a:gd name="connsiteY53949" fmla="*/ 819205 h 4608812"/>
              <a:gd name="connsiteX53950" fmla="*/ 2020427 w 12184637"/>
              <a:gd name="connsiteY53950" fmla="*/ 813315 h 4608812"/>
              <a:gd name="connsiteX53951" fmla="*/ 2017998 w 12184637"/>
              <a:gd name="connsiteY53951" fmla="*/ 805806 h 4608812"/>
              <a:gd name="connsiteX53952" fmla="*/ 1997972 w 12184637"/>
              <a:gd name="connsiteY53952" fmla="*/ 795572 h 4608812"/>
              <a:gd name="connsiteX53953" fmla="*/ 1990463 w 12184637"/>
              <a:gd name="connsiteY53953" fmla="*/ 798002 h 4608812"/>
              <a:gd name="connsiteX53954" fmla="*/ 1992892 w 12184637"/>
              <a:gd name="connsiteY53954" fmla="*/ 805511 h 4608812"/>
              <a:gd name="connsiteX53955" fmla="*/ 2012918 w 12184637"/>
              <a:gd name="connsiteY53955" fmla="*/ 815745 h 4608812"/>
              <a:gd name="connsiteX53956" fmla="*/ 2015494 w 12184637"/>
              <a:gd name="connsiteY53956" fmla="*/ 816334 h 4608812"/>
              <a:gd name="connsiteX53957" fmla="*/ 2020427 w 12184637"/>
              <a:gd name="connsiteY53957" fmla="*/ 813315 h 4608812"/>
              <a:gd name="connsiteX53958" fmla="*/ 1999960 w 12184637"/>
              <a:gd name="connsiteY53958" fmla="*/ 803892 h 4608812"/>
              <a:gd name="connsiteX53959" fmla="*/ 1998782 w 12184637"/>
              <a:gd name="connsiteY53959" fmla="*/ 796088 h 4608812"/>
              <a:gd name="connsiteX53960" fmla="*/ 1983542 w 12184637"/>
              <a:gd name="connsiteY53960" fmla="*/ 784971 h 4608812"/>
              <a:gd name="connsiteX53961" fmla="*/ 1975738 w 12184637"/>
              <a:gd name="connsiteY53961" fmla="*/ 786148 h 4608812"/>
              <a:gd name="connsiteX53962" fmla="*/ 1976916 w 12184637"/>
              <a:gd name="connsiteY53962" fmla="*/ 793953 h 4608812"/>
              <a:gd name="connsiteX53963" fmla="*/ 1992156 w 12184637"/>
              <a:gd name="connsiteY53963" fmla="*/ 805070 h 4608812"/>
              <a:gd name="connsiteX53964" fmla="*/ 1995469 w 12184637"/>
              <a:gd name="connsiteY53964" fmla="*/ 806174 h 4608812"/>
              <a:gd name="connsiteX53965" fmla="*/ 1999960 w 12184637"/>
              <a:gd name="connsiteY53965" fmla="*/ 803892 h 4608812"/>
              <a:gd name="connsiteX53966" fmla="*/ 1985603 w 12184637"/>
              <a:gd name="connsiteY53966" fmla="*/ 791155 h 4608812"/>
              <a:gd name="connsiteX53967" fmla="*/ 1981922 w 12184637"/>
              <a:gd name="connsiteY53967" fmla="*/ 784161 h 4608812"/>
              <a:gd name="connsiteX53968" fmla="*/ 1952547 w 12184637"/>
              <a:gd name="connsiteY53968" fmla="*/ 775179 h 4608812"/>
              <a:gd name="connsiteX53969" fmla="*/ 1945552 w 12184637"/>
              <a:gd name="connsiteY53969" fmla="*/ 778860 h 4608812"/>
              <a:gd name="connsiteX53970" fmla="*/ 1949234 w 12184637"/>
              <a:gd name="connsiteY53970" fmla="*/ 785854 h 4608812"/>
              <a:gd name="connsiteX53971" fmla="*/ 1978609 w 12184637"/>
              <a:gd name="connsiteY53971" fmla="*/ 794836 h 4608812"/>
              <a:gd name="connsiteX53972" fmla="*/ 1980303 w 12184637"/>
              <a:gd name="connsiteY53972" fmla="*/ 795057 h 4608812"/>
              <a:gd name="connsiteX53973" fmla="*/ 1985603 w 12184637"/>
              <a:gd name="connsiteY53973" fmla="*/ 791155 h 4608812"/>
              <a:gd name="connsiteX53974" fmla="*/ 1956301 w 12184637"/>
              <a:gd name="connsiteY53974" fmla="*/ 781805 h 4608812"/>
              <a:gd name="connsiteX53975" fmla="*/ 1952178 w 12184637"/>
              <a:gd name="connsiteY53975" fmla="*/ 775105 h 4608812"/>
              <a:gd name="connsiteX53976" fmla="*/ 1921478 w 12184637"/>
              <a:gd name="connsiteY53976" fmla="*/ 767669 h 4608812"/>
              <a:gd name="connsiteX53977" fmla="*/ 1914778 w 12184637"/>
              <a:gd name="connsiteY53977" fmla="*/ 771792 h 4608812"/>
              <a:gd name="connsiteX53978" fmla="*/ 1918901 w 12184637"/>
              <a:gd name="connsiteY53978" fmla="*/ 778492 h 4608812"/>
              <a:gd name="connsiteX53979" fmla="*/ 1949602 w 12184637"/>
              <a:gd name="connsiteY53979" fmla="*/ 785928 h 4608812"/>
              <a:gd name="connsiteX53980" fmla="*/ 1950927 w 12184637"/>
              <a:gd name="connsiteY53980" fmla="*/ 786075 h 4608812"/>
              <a:gd name="connsiteX53981" fmla="*/ 1956301 w 12184637"/>
              <a:gd name="connsiteY53981" fmla="*/ 781805 h 4608812"/>
              <a:gd name="connsiteX53982" fmla="*/ 1925748 w 12184637"/>
              <a:gd name="connsiteY53982" fmla="*/ 773633 h 4608812"/>
              <a:gd name="connsiteX53983" fmla="*/ 1920741 w 12184637"/>
              <a:gd name="connsiteY53983" fmla="*/ 767522 h 4608812"/>
              <a:gd name="connsiteX53984" fmla="*/ 1880249 w 12184637"/>
              <a:gd name="connsiteY53984" fmla="*/ 763546 h 4608812"/>
              <a:gd name="connsiteX53985" fmla="*/ 1874138 w 12184637"/>
              <a:gd name="connsiteY53985" fmla="*/ 768553 h 4608812"/>
              <a:gd name="connsiteX53986" fmla="*/ 1879144 w 12184637"/>
              <a:gd name="connsiteY53986" fmla="*/ 774663 h 4608812"/>
              <a:gd name="connsiteX53987" fmla="*/ 1919637 w 12184637"/>
              <a:gd name="connsiteY53987" fmla="*/ 778639 h 4608812"/>
              <a:gd name="connsiteX53988" fmla="*/ 1920226 w 12184637"/>
              <a:gd name="connsiteY53988" fmla="*/ 778639 h 4608812"/>
              <a:gd name="connsiteX53989" fmla="*/ 1925748 w 12184637"/>
              <a:gd name="connsiteY53989" fmla="*/ 773633 h 4608812"/>
              <a:gd name="connsiteX53990" fmla="*/ 1883341 w 12184637"/>
              <a:gd name="connsiteY53990" fmla="*/ 773264 h 4608812"/>
              <a:gd name="connsiteX53991" fmla="*/ 1883930 w 12184637"/>
              <a:gd name="connsiteY53991" fmla="*/ 765387 h 4608812"/>
              <a:gd name="connsiteX53992" fmla="*/ 1882236 w 12184637"/>
              <a:gd name="connsiteY53992" fmla="*/ 763399 h 4608812"/>
              <a:gd name="connsiteX53993" fmla="*/ 1874359 w 12184637"/>
              <a:gd name="connsiteY53993" fmla="*/ 762810 h 4608812"/>
              <a:gd name="connsiteX53994" fmla="*/ 1873770 w 12184637"/>
              <a:gd name="connsiteY53994" fmla="*/ 770688 h 4608812"/>
              <a:gd name="connsiteX53995" fmla="*/ 1875463 w 12184637"/>
              <a:gd name="connsiteY53995" fmla="*/ 772675 h 4608812"/>
              <a:gd name="connsiteX53996" fmla="*/ 1879733 w 12184637"/>
              <a:gd name="connsiteY53996" fmla="*/ 774590 h 4608812"/>
              <a:gd name="connsiteX53997" fmla="*/ 1883341 w 12184637"/>
              <a:gd name="connsiteY53997" fmla="*/ 773264 h 4608812"/>
              <a:gd name="connsiteX53998" fmla="*/ 1881648 w 12184637"/>
              <a:gd name="connsiteY53998" fmla="*/ 771277 h 4608812"/>
              <a:gd name="connsiteX53999" fmla="*/ 1882236 w 12184637"/>
              <a:gd name="connsiteY53999" fmla="*/ 763399 h 4608812"/>
              <a:gd name="connsiteX54000" fmla="*/ 1782183 w 12184637"/>
              <a:gd name="connsiteY54000" fmla="*/ 647737 h 4608812"/>
              <a:gd name="connsiteX54001" fmla="*/ 1774305 w 12184637"/>
              <a:gd name="connsiteY54001" fmla="*/ 647148 h 4608812"/>
              <a:gd name="connsiteX54002" fmla="*/ 1773716 w 12184637"/>
              <a:gd name="connsiteY54002" fmla="*/ 655026 h 4608812"/>
              <a:gd name="connsiteX54003" fmla="*/ 1873770 w 12184637"/>
              <a:gd name="connsiteY54003" fmla="*/ 770688 h 4608812"/>
              <a:gd name="connsiteX54004" fmla="*/ 1878040 w 12184637"/>
              <a:gd name="connsiteY54004" fmla="*/ 772602 h 4608812"/>
              <a:gd name="connsiteX54005" fmla="*/ 1881648 w 12184637"/>
              <a:gd name="connsiteY54005" fmla="*/ 771277 h 4608812"/>
              <a:gd name="connsiteX54006" fmla="*/ 1782403 w 12184637"/>
              <a:gd name="connsiteY54006" fmla="*/ 654805 h 4608812"/>
              <a:gd name="connsiteX54007" fmla="*/ 1781446 w 12184637"/>
              <a:gd name="connsiteY54007" fmla="*/ 647001 h 4608812"/>
              <a:gd name="connsiteX54008" fmla="*/ 1774599 w 12184637"/>
              <a:gd name="connsiteY54008" fmla="*/ 641700 h 4608812"/>
              <a:gd name="connsiteX54009" fmla="*/ 1766795 w 12184637"/>
              <a:gd name="connsiteY54009" fmla="*/ 642657 h 4608812"/>
              <a:gd name="connsiteX54010" fmla="*/ 1767752 w 12184637"/>
              <a:gd name="connsiteY54010" fmla="*/ 650461 h 4608812"/>
              <a:gd name="connsiteX54011" fmla="*/ 1774599 w 12184637"/>
              <a:gd name="connsiteY54011" fmla="*/ 655762 h 4608812"/>
              <a:gd name="connsiteX54012" fmla="*/ 1778060 w 12184637"/>
              <a:gd name="connsiteY54012" fmla="*/ 656940 h 4608812"/>
              <a:gd name="connsiteX54013" fmla="*/ 1782403 w 12184637"/>
              <a:gd name="connsiteY54013" fmla="*/ 654805 h 4608812"/>
              <a:gd name="connsiteX54014" fmla="*/ 1775556 w 12184637"/>
              <a:gd name="connsiteY54014" fmla="*/ 649578 h 4608812"/>
              <a:gd name="connsiteX54015" fmla="*/ 1774599 w 12184637"/>
              <a:gd name="connsiteY54015" fmla="*/ 641773 h 4608812"/>
              <a:gd name="connsiteX54016" fmla="*/ 1663870 w 12184637"/>
              <a:gd name="connsiteY54016" fmla="*/ 555413 h 4608812"/>
              <a:gd name="connsiteX54017" fmla="*/ 1656066 w 12184637"/>
              <a:gd name="connsiteY54017" fmla="*/ 556371 h 4608812"/>
              <a:gd name="connsiteX54018" fmla="*/ 1657023 w 12184637"/>
              <a:gd name="connsiteY54018" fmla="*/ 564175 h 4608812"/>
              <a:gd name="connsiteX54019" fmla="*/ 1767752 w 12184637"/>
              <a:gd name="connsiteY54019" fmla="*/ 650535 h 4608812"/>
              <a:gd name="connsiteX54020" fmla="*/ 1771213 w 12184637"/>
              <a:gd name="connsiteY54020" fmla="*/ 651713 h 4608812"/>
              <a:gd name="connsiteX54021" fmla="*/ 1775556 w 12184637"/>
              <a:gd name="connsiteY54021" fmla="*/ 649578 h 4608812"/>
              <a:gd name="connsiteX54022" fmla="*/ 1665343 w 12184637"/>
              <a:gd name="connsiteY54022" fmla="*/ 562334 h 4608812"/>
              <a:gd name="connsiteX54023" fmla="*/ 1662987 w 12184637"/>
              <a:gd name="connsiteY54023" fmla="*/ 554824 h 4608812"/>
              <a:gd name="connsiteX54024" fmla="*/ 1657759 w 12184637"/>
              <a:gd name="connsiteY54024" fmla="*/ 552100 h 4608812"/>
              <a:gd name="connsiteX54025" fmla="*/ 1650250 w 12184637"/>
              <a:gd name="connsiteY54025" fmla="*/ 554456 h 4608812"/>
              <a:gd name="connsiteX54026" fmla="*/ 1652606 w 12184637"/>
              <a:gd name="connsiteY54026" fmla="*/ 561966 h 4608812"/>
              <a:gd name="connsiteX54027" fmla="*/ 1657833 w 12184637"/>
              <a:gd name="connsiteY54027" fmla="*/ 564690 h 4608812"/>
              <a:gd name="connsiteX54028" fmla="*/ 1660410 w 12184637"/>
              <a:gd name="connsiteY54028" fmla="*/ 565279 h 4608812"/>
              <a:gd name="connsiteX54029" fmla="*/ 1665343 w 12184637"/>
              <a:gd name="connsiteY54029" fmla="*/ 562334 h 4608812"/>
              <a:gd name="connsiteX54030" fmla="*/ 1660115 w 12184637"/>
              <a:gd name="connsiteY54030" fmla="*/ 559610 h 4608812"/>
              <a:gd name="connsiteX54031" fmla="*/ 1657686 w 12184637"/>
              <a:gd name="connsiteY54031" fmla="*/ 552100 h 4608812"/>
              <a:gd name="connsiteX54032" fmla="*/ 1564111 w 12184637"/>
              <a:gd name="connsiteY54032" fmla="*/ 503730 h 4608812"/>
              <a:gd name="connsiteX54033" fmla="*/ 1556601 w 12184637"/>
              <a:gd name="connsiteY54033" fmla="*/ 506159 h 4608812"/>
              <a:gd name="connsiteX54034" fmla="*/ 1559031 w 12184637"/>
              <a:gd name="connsiteY54034" fmla="*/ 513669 h 4608812"/>
              <a:gd name="connsiteX54035" fmla="*/ 1652606 w 12184637"/>
              <a:gd name="connsiteY54035" fmla="*/ 562039 h 4608812"/>
              <a:gd name="connsiteX54036" fmla="*/ 1655183 w 12184637"/>
              <a:gd name="connsiteY54036" fmla="*/ 562628 h 4608812"/>
              <a:gd name="connsiteX54037" fmla="*/ 1660115 w 12184637"/>
              <a:gd name="connsiteY54037" fmla="*/ 559610 h 4608812"/>
              <a:gd name="connsiteX54038" fmla="*/ 1566540 w 12184637"/>
              <a:gd name="connsiteY54038" fmla="*/ 511239 h 4608812"/>
              <a:gd name="connsiteX54039" fmla="*/ 1564111 w 12184637"/>
              <a:gd name="connsiteY54039" fmla="*/ 503730 h 4608812"/>
              <a:gd name="connsiteX54040" fmla="*/ 1536060 w 12184637"/>
              <a:gd name="connsiteY54040" fmla="*/ 489226 h 4608812"/>
              <a:gd name="connsiteX54041" fmla="*/ 1528551 w 12184637"/>
              <a:gd name="connsiteY54041" fmla="*/ 491656 h 4608812"/>
              <a:gd name="connsiteX54042" fmla="*/ 1530980 w 12184637"/>
              <a:gd name="connsiteY54042" fmla="*/ 499165 h 4608812"/>
              <a:gd name="connsiteX54043" fmla="*/ 1559031 w 12184637"/>
              <a:gd name="connsiteY54043" fmla="*/ 513669 h 4608812"/>
              <a:gd name="connsiteX54044" fmla="*/ 1561608 w 12184637"/>
              <a:gd name="connsiteY54044" fmla="*/ 514258 h 4608812"/>
              <a:gd name="connsiteX54045" fmla="*/ 1566540 w 12184637"/>
              <a:gd name="connsiteY54045" fmla="*/ 511239 h 4608812"/>
              <a:gd name="connsiteX54046" fmla="*/ 1538858 w 12184637"/>
              <a:gd name="connsiteY54046" fmla="*/ 495779 h 4608812"/>
              <a:gd name="connsiteX54047" fmla="*/ 1535177 w 12184637"/>
              <a:gd name="connsiteY54047" fmla="*/ 488784 h 4608812"/>
              <a:gd name="connsiteX54048" fmla="*/ 1525017 w 12184637"/>
              <a:gd name="connsiteY54048" fmla="*/ 485692 h 4608812"/>
              <a:gd name="connsiteX54049" fmla="*/ 1518022 w 12184637"/>
              <a:gd name="connsiteY54049" fmla="*/ 489373 h 4608812"/>
              <a:gd name="connsiteX54050" fmla="*/ 1521704 w 12184637"/>
              <a:gd name="connsiteY54050" fmla="*/ 496368 h 4608812"/>
              <a:gd name="connsiteX54051" fmla="*/ 1531864 w 12184637"/>
              <a:gd name="connsiteY54051" fmla="*/ 499460 h 4608812"/>
              <a:gd name="connsiteX54052" fmla="*/ 1533557 w 12184637"/>
              <a:gd name="connsiteY54052" fmla="*/ 499681 h 4608812"/>
              <a:gd name="connsiteX54053" fmla="*/ 1538858 w 12184637"/>
              <a:gd name="connsiteY54053" fmla="*/ 495779 h 4608812"/>
              <a:gd name="connsiteX54054" fmla="*/ 1528698 w 12184637"/>
              <a:gd name="connsiteY54054" fmla="*/ 492686 h 4608812"/>
              <a:gd name="connsiteX54055" fmla="*/ 1525017 w 12184637"/>
              <a:gd name="connsiteY54055" fmla="*/ 485692 h 4608812"/>
              <a:gd name="connsiteX54056" fmla="*/ 1443074 w 12184637"/>
              <a:gd name="connsiteY54056" fmla="*/ 460808 h 4608812"/>
              <a:gd name="connsiteX54057" fmla="*/ 1436080 w 12184637"/>
              <a:gd name="connsiteY54057" fmla="*/ 464489 h 4608812"/>
              <a:gd name="connsiteX54058" fmla="*/ 1439761 w 12184637"/>
              <a:gd name="connsiteY54058" fmla="*/ 471483 h 4608812"/>
              <a:gd name="connsiteX54059" fmla="*/ 1521704 w 12184637"/>
              <a:gd name="connsiteY54059" fmla="*/ 496441 h 4608812"/>
              <a:gd name="connsiteX54060" fmla="*/ 1523397 w 12184637"/>
              <a:gd name="connsiteY54060" fmla="*/ 496662 h 4608812"/>
              <a:gd name="connsiteX54061" fmla="*/ 1528698 w 12184637"/>
              <a:gd name="connsiteY54061" fmla="*/ 492686 h 4608812"/>
              <a:gd name="connsiteX54062" fmla="*/ 11294151 w 12184637"/>
              <a:gd name="connsiteY54062" fmla="*/ 1576199 h 4608812"/>
              <a:gd name="connsiteX54063" fmla="*/ 11289587 w 12184637"/>
              <a:gd name="connsiteY54063" fmla="*/ 1569794 h 4608812"/>
              <a:gd name="connsiteX54064" fmla="*/ 11260358 w 12184637"/>
              <a:gd name="connsiteY54064" fmla="*/ 1564861 h 4608812"/>
              <a:gd name="connsiteX54065" fmla="*/ 11253953 w 12184637"/>
              <a:gd name="connsiteY54065" fmla="*/ 1569426 h 4608812"/>
              <a:gd name="connsiteX54066" fmla="*/ 11258517 w 12184637"/>
              <a:gd name="connsiteY54066" fmla="*/ 1575831 h 4608812"/>
              <a:gd name="connsiteX54067" fmla="*/ 11287746 w 12184637"/>
              <a:gd name="connsiteY54067" fmla="*/ 1580764 h 4608812"/>
              <a:gd name="connsiteX54068" fmla="*/ 11288703 w 12184637"/>
              <a:gd name="connsiteY54068" fmla="*/ 1580837 h 4608812"/>
              <a:gd name="connsiteX54069" fmla="*/ 11294151 w 12184637"/>
              <a:gd name="connsiteY54069" fmla="*/ 1576199 h 4608812"/>
              <a:gd name="connsiteX54070" fmla="*/ 11410549 w 12184637"/>
              <a:gd name="connsiteY54070" fmla="*/ 1593501 h 4608812"/>
              <a:gd name="connsiteX54071" fmla="*/ 11405837 w 12184637"/>
              <a:gd name="connsiteY54071" fmla="*/ 1587169 h 4608812"/>
              <a:gd name="connsiteX54072" fmla="*/ 11289439 w 12184637"/>
              <a:gd name="connsiteY54072" fmla="*/ 1569720 h 4608812"/>
              <a:gd name="connsiteX54073" fmla="*/ 11283108 w 12184637"/>
              <a:gd name="connsiteY54073" fmla="*/ 1574432 h 4608812"/>
              <a:gd name="connsiteX54074" fmla="*/ 11287820 w 12184637"/>
              <a:gd name="connsiteY54074" fmla="*/ 1580764 h 4608812"/>
              <a:gd name="connsiteX54075" fmla="*/ 11404218 w 12184637"/>
              <a:gd name="connsiteY54075" fmla="*/ 1598212 h 4608812"/>
              <a:gd name="connsiteX54076" fmla="*/ 11405101 w 12184637"/>
              <a:gd name="connsiteY54076" fmla="*/ 1598286 h 4608812"/>
              <a:gd name="connsiteX54077" fmla="*/ 11410549 w 12184637"/>
              <a:gd name="connsiteY54077" fmla="*/ 1593501 h 4608812"/>
              <a:gd name="connsiteX54078" fmla="*/ 11524371 w 12184637"/>
              <a:gd name="connsiteY54078" fmla="*/ 1605648 h 4608812"/>
              <a:gd name="connsiteX54079" fmla="*/ 11519438 w 12184637"/>
              <a:gd name="connsiteY54079" fmla="*/ 1599464 h 4608812"/>
              <a:gd name="connsiteX54080" fmla="*/ 11405617 w 12184637"/>
              <a:gd name="connsiteY54080" fmla="*/ 1587095 h 4608812"/>
              <a:gd name="connsiteX54081" fmla="*/ 11399506 w 12184637"/>
              <a:gd name="connsiteY54081" fmla="*/ 1592028 h 4608812"/>
              <a:gd name="connsiteX54082" fmla="*/ 11404439 w 12184637"/>
              <a:gd name="connsiteY54082" fmla="*/ 1598212 h 4608812"/>
              <a:gd name="connsiteX54083" fmla="*/ 11518260 w 12184637"/>
              <a:gd name="connsiteY54083" fmla="*/ 1610581 h 4608812"/>
              <a:gd name="connsiteX54084" fmla="*/ 11518922 w 12184637"/>
              <a:gd name="connsiteY54084" fmla="*/ 1610581 h 4608812"/>
              <a:gd name="connsiteX54085" fmla="*/ 11524371 w 12184637"/>
              <a:gd name="connsiteY54085" fmla="*/ 1605648 h 4608812"/>
              <a:gd name="connsiteX54086" fmla="*/ 11631787 w 12184637"/>
              <a:gd name="connsiteY54086" fmla="*/ 1609403 h 4608812"/>
              <a:gd name="connsiteX54087" fmla="*/ 11626413 w 12184637"/>
              <a:gd name="connsiteY54087" fmla="*/ 1603661 h 4608812"/>
              <a:gd name="connsiteX54088" fmla="*/ 11518996 w 12184637"/>
              <a:gd name="connsiteY54088" fmla="*/ 1599538 h 4608812"/>
              <a:gd name="connsiteX54089" fmla="*/ 11513254 w 12184637"/>
              <a:gd name="connsiteY54089" fmla="*/ 1604912 h 4608812"/>
              <a:gd name="connsiteX54090" fmla="*/ 11518628 w 12184637"/>
              <a:gd name="connsiteY54090" fmla="*/ 1610655 h 4608812"/>
              <a:gd name="connsiteX54091" fmla="*/ 11626044 w 12184637"/>
              <a:gd name="connsiteY54091" fmla="*/ 1614778 h 4608812"/>
              <a:gd name="connsiteX54092" fmla="*/ 11626266 w 12184637"/>
              <a:gd name="connsiteY54092" fmla="*/ 1614778 h 4608812"/>
              <a:gd name="connsiteX54093" fmla="*/ 11631787 w 12184637"/>
              <a:gd name="connsiteY54093" fmla="*/ 1609403 h 4608812"/>
              <a:gd name="connsiteX54094" fmla="*/ 11626633 w 12184637"/>
              <a:gd name="connsiteY54094" fmla="*/ 1614778 h 4608812"/>
              <a:gd name="connsiteX54095" fmla="*/ 11723300 w 12184637"/>
              <a:gd name="connsiteY54095" fmla="*/ 1607636 h 4608812"/>
              <a:gd name="connsiteX54096" fmla="*/ 11728455 w 12184637"/>
              <a:gd name="connsiteY54096" fmla="*/ 1601673 h 4608812"/>
              <a:gd name="connsiteX54097" fmla="*/ 11722491 w 12184637"/>
              <a:gd name="connsiteY54097" fmla="*/ 1596519 h 4608812"/>
              <a:gd name="connsiteX54098" fmla="*/ 11625823 w 12184637"/>
              <a:gd name="connsiteY54098" fmla="*/ 1603661 h 4608812"/>
              <a:gd name="connsiteX54099" fmla="*/ 11620670 w 12184637"/>
              <a:gd name="connsiteY54099" fmla="*/ 1609624 h 4608812"/>
              <a:gd name="connsiteX54100" fmla="*/ 11626266 w 12184637"/>
              <a:gd name="connsiteY54100" fmla="*/ 1614778 h 4608812"/>
              <a:gd name="connsiteX54101" fmla="*/ 11626633 w 12184637"/>
              <a:gd name="connsiteY54101" fmla="*/ 1614778 h 4608812"/>
              <a:gd name="connsiteX54102" fmla="*/ 11724037 w 12184637"/>
              <a:gd name="connsiteY54102" fmla="*/ 1607489 h 4608812"/>
              <a:gd name="connsiteX54103" fmla="*/ 11803109 w 12184637"/>
              <a:gd name="connsiteY54103" fmla="*/ 1590924 h 4608812"/>
              <a:gd name="connsiteX54104" fmla="*/ 11807452 w 12184637"/>
              <a:gd name="connsiteY54104" fmla="*/ 1584298 h 4608812"/>
              <a:gd name="connsiteX54105" fmla="*/ 11800826 w 12184637"/>
              <a:gd name="connsiteY54105" fmla="*/ 1579954 h 4608812"/>
              <a:gd name="connsiteX54106" fmla="*/ 11721755 w 12184637"/>
              <a:gd name="connsiteY54106" fmla="*/ 1596519 h 4608812"/>
              <a:gd name="connsiteX54107" fmla="*/ 11717411 w 12184637"/>
              <a:gd name="connsiteY54107" fmla="*/ 1603145 h 4608812"/>
              <a:gd name="connsiteX54108" fmla="*/ 11722933 w 12184637"/>
              <a:gd name="connsiteY54108" fmla="*/ 1607563 h 4608812"/>
              <a:gd name="connsiteX54109" fmla="*/ 11724037 w 12184637"/>
              <a:gd name="connsiteY54109" fmla="*/ 1607489 h 4608812"/>
              <a:gd name="connsiteX54110" fmla="*/ 11804286 w 12184637"/>
              <a:gd name="connsiteY54110" fmla="*/ 1590629 h 4608812"/>
              <a:gd name="connsiteX54111" fmla="*/ 11858841 w 12184637"/>
              <a:gd name="connsiteY54111" fmla="*/ 1566481 h 4608812"/>
              <a:gd name="connsiteX54112" fmla="*/ 11861712 w 12184637"/>
              <a:gd name="connsiteY54112" fmla="*/ 1559118 h 4608812"/>
              <a:gd name="connsiteX54113" fmla="*/ 11854350 w 12184637"/>
              <a:gd name="connsiteY54113" fmla="*/ 1556247 h 4608812"/>
              <a:gd name="connsiteX54114" fmla="*/ 11799795 w 12184637"/>
              <a:gd name="connsiteY54114" fmla="*/ 1580396 h 4608812"/>
              <a:gd name="connsiteX54115" fmla="*/ 11796924 w 12184637"/>
              <a:gd name="connsiteY54115" fmla="*/ 1587758 h 4608812"/>
              <a:gd name="connsiteX54116" fmla="*/ 11802078 w 12184637"/>
              <a:gd name="connsiteY54116" fmla="*/ 1591071 h 4608812"/>
              <a:gd name="connsiteX54117" fmla="*/ 11804286 w 12184637"/>
              <a:gd name="connsiteY54117" fmla="*/ 1590629 h 4608812"/>
              <a:gd name="connsiteX54118" fmla="*/ 11861860 w 12184637"/>
              <a:gd name="connsiteY54118" fmla="*/ 1562947 h 4608812"/>
              <a:gd name="connsiteX54119" fmla="*/ 11909125 w 12184637"/>
              <a:gd name="connsiteY54119" fmla="*/ 1408559 h 4608812"/>
              <a:gd name="connsiteX54120" fmla="*/ 11905444 w 12184637"/>
              <a:gd name="connsiteY54120" fmla="*/ 1401638 h 4608812"/>
              <a:gd name="connsiteX54121" fmla="*/ 11898524 w 12184637"/>
              <a:gd name="connsiteY54121" fmla="*/ 1405320 h 4608812"/>
              <a:gd name="connsiteX54122" fmla="*/ 11851258 w 12184637"/>
              <a:gd name="connsiteY54122" fmla="*/ 1559707 h 4608812"/>
              <a:gd name="connsiteX54123" fmla="*/ 11854939 w 12184637"/>
              <a:gd name="connsiteY54123" fmla="*/ 1566628 h 4608812"/>
              <a:gd name="connsiteX54124" fmla="*/ 11856632 w 12184637"/>
              <a:gd name="connsiteY54124" fmla="*/ 1566849 h 4608812"/>
              <a:gd name="connsiteX54125" fmla="*/ 11861860 w 12184637"/>
              <a:gd name="connsiteY54125" fmla="*/ 1562947 h 4608812"/>
              <a:gd name="connsiteX54126" fmla="*/ 11909125 w 12184637"/>
              <a:gd name="connsiteY54126" fmla="*/ 1408633 h 4608812"/>
              <a:gd name="connsiteX54127" fmla="*/ 11955582 w 12184637"/>
              <a:gd name="connsiteY54127" fmla="*/ 1260282 h 4608812"/>
              <a:gd name="connsiteX54128" fmla="*/ 11951974 w 12184637"/>
              <a:gd name="connsiteY54128" fmla="*/ 1253288 h 4608812"/>
              <a:gd name="connsiteX54129" fmla="*/ 11944980 w 12184637"/>
              <a:gd name="connsiteY54129" fmla="*/ 1256895 h 4608812"/>
              <a:gd name="connsiteX54130" fmla="*/ 11898524 w 12184637"/>
              <a:gd name="connsiteY54130" fmla="*/ 1405246 h 4608812"/>
              <a:gd name="connsiteX54131" fmla="*/ 11902131 w 12184637"/>
              <a:gd name="connsiteY54131" fmla="*/ 1412240 h 4608812"/>
              <a:gd name="connsiteX54132" fmla="*/ 11903825 w 12184637"/>
              <a:gd name="connsiteY54132" fmla="*/ 1412535 h 4608812"/>
              <a:gd name="connsiteX54133" fmla="*/ 11909125 w 12184637"/>
              <a:gd name="connsiteY54133" fmla="*/ 1408633 h 4608812"/>
              <a:gd name="connsiteX54134" fmla="*/ 11954846 w 12184637"/>
              <a:gd name="connsiteY54134" fmla="*/ 1261681 h 4608812"/>
              <a:gd name="connsiteX54135" fmla="*/ 11988639 w 12184637"/>
              <a:gd name="connsiteY54135" fmla="*/ 1211911 h 4608812"/>
              <a:gd name="connsiteX54136" fmla="*/ 11987167 w 12184637"/>
              <a:gd name="connsiteY54136" fmla="*/ 1204181 h 4608812"/>
              <a:gd name="connsiteX54137" fmla="*/ 11979436 w 12184637"/>
              <a:gd name="connsiteY54137" fmla="*/ 1205653 h 4608812"/>
              <a:gd name="connsiteX54138" fmla="*/ 11945643 w 12184637"/>
              <a:gd name="connsiteY54138" fmla="*/ 1255423 h 4608812"/>
              <a:gd name="connsiteX54139" fmla="*/ 11947115 w 12184637"/>
              <a:gd name="connsiteY54139" fmla="*/ 1263153 h 4608812"/>
              <a:gd name="connsiteX54140" fmla="*/ 11950281 w 12184637"/>
              <a:gd name="connsiteY54140" fmla="*/ 1264110 h 4608812"/>
              <a:gd name="connsiteX54141" fmla="*/ 11954846 w 12184637"/>
              <a:gd name="connsiteY54141" fmla="*/ 1261681 h 4608812"/>
              <a:gd name="connsiteX54142" fmla="*/ 4977723 w 12184637"/>
              <a:gd name="connsiteY54142" fmla="*/ 279768 h 4608812"/>
              <a:gd name="connsiteX54143" fmla="*/ 4978460 w 12184637"/>
              <a:gd name="connsiteY54143" fmla="*/ 271890 h 4608812"/>
              <a:gd name="connsiteX54144" fmla="*/ 4961747 w 12184637"/>
              <a:gd name="connsiteY54144" fmla="*/ 251497 h 4608812"/>
              <a:gd name="connsiteX54145" fmla="*/ 4953870 w 12184637"/>
              <a:gd name="connsiteY54145" fmla="*/ 250761 h 4608812"/>
              <a:gd name="connsiteX54146" fmla="*/ 4953134 w 12184637"/>
              <a:gd name="connsiteY54146" fmla="*/ 258638 h 4608812"/>
              <a:gd name="connsiteX54147" fmla="*/ 4969846 w 12184637"/>
              <a:gd name="connsiteY54147" fmla="*/ 279032 h 4608812"/>
              <a:gd name="connsiteX54148" fmla="*/ 4974190 w 12184637"/>
              <a:gd name="connsiteY54148" fmla="*/ 281093 h 4608812"/>
              <a:gd name="connsiteX54149" fmla="*/ 4977723 w 12184637"/>
              <a:gd name="connsiteY54149" fmla="*/ 279768 h 4608812"/>
              <a:gd name="connsiteX54150" fmla="*/ 4962926 w 12184637"/>
              <a:gd name="connsiteY54150" fmla="*/ 255988 h 4608812"/>
              <a:gd name="connsiteX54151" fmla="*/ 4958360 w 12184637"/>
              <a:gd name="connsiteY54151" fmla="*/ 249509 h 4608812"/>
              <a:gd name="connsiteX54152" fmla="*/ 4626394 w 12184637"/>
              <a:gd name="connsiteY54152" fmla="*/ 191862 h 4608812"/>
              <a:gd name="connsiteX54153" fmla="*/ 4619915 w 12184637"/>
              <a:gd name="connsiteY54153" fmla="*/ 196427 h 4608812"/>
              <a:gd name="connsiteX54154" fmla="*/ 4624479 w 12184637"/>
              <a:gd name="connsiteY54154" fmla="*/ 202906 h 4608812"/>
              <a:gd name="connsiteX54155" fmla="*/ 4956447 w 12184637"/>
              <a:gd name="connsiteY54155" fmla="*/ 260552 h 4608812"/>
              <a:gd name="connsiteX54156" fmla="*/ 4957477 w 12184637"/>
              <a:gd name="connsiteY54156" fmla="*/ 260626 h 4608812"/>
              <a:gd name="connsiteX54157" fmla="*/ 4962926 w 12184637"/>
              <a:gd name="connsiteY54157" fmla="*/ 255988 h 4608812"/>
              <a:gd name="connsiteX54158" fmla="*/ 4601362 w 12184637"/>
              <a:gd name="connsiteY54158" fmla="*/ 211446 h 4608812"/>
              <a:gd name="connsiteX54159" fmla="*/ 4627351 w 12184637"/>
              <a:gd name="connsiteY54159" fmla="*/ 202758 h 4608812"/>
              <a:gd name="connsiteX54160" fmla="*/ 4630885 w 12184637"/>
              <a:gd name="connsiteY54160" fmla="*/ 195690 h 4608812"/>
              <a:gd name="connsiteX54161" fmla="*/ 4623817 w 12184637"/>
              <a:gd name="connsiteY54161" fmla="*/ 192157 h 4608812"/>
              <a:gd name="connsiteX54162" fmla="*/ 4597828 w 12184637"/>
              <a:gd name="connsiteY54162" fmla="*/ 200844 h 4608812"/>
              <a:gd name="connsiteX54163" fmla="*/ 4594294 w 12184637"/>
              <a:gd name="connsiteY54163" fmla="*/ 207912 h 4608812"/>
              <a:gd name="connsiteX54164" fmla="*/ 4599595 w 12184637"/>
              <a:gd name="connsiteY54164" fmla="*/ 211740 h 4608812"/>
              <a:gd name="connsiteX54165" fmla="*/ 4601362 w 12184637"/>
              <a:gd name="connsiteY54165" fmla="*/ 211446 h 4608812"/>
              <a:gd name="connsiteX54166" fmla="*/ 4562415 w 12184637"/>
              <a:gd name="connsiteY54166" fmla="*/ 275204 h 4608812"/>
              <a:gd name="connsiteX54167" fmla="*/ 4604233 w 12184637"/>
              <a:gd name="connsiteY54167" fmla="*/ 209090 h 4608812"/>
              <a:gd name="connsiteX54168" fmla="*/ 4602466 w 12184637"/>
              <a:gd name="connsiteY54168" fmla="*/ 201359 h 4608812"/>
              <a:gd name="connsiteX54169" fmla="*/ 4594736 w 12184637"/>
              <a:gd name="connsiteY54169" fmla="*/ 203126 h 4608812"/>
              <a:gd name="connsiteX54170" fmla="*/ 4552918 w 12184637"/>
              <a:gd name="connsiteY54170" fmla="*/ 269240 h 4608812"/>
              <a:gd name="connsiteX54171" fmla="*/ 4554685 w 12184637"/>
              <a:gd name="connsiteY54171" fmla="*/ 276970 h 4608812"/>
              <a:gd name="connsiteX54172" fmla="*/ 4557703 w 12184637"/>
              <a:gd name="connsiteY54172" fmla="*/ 277854 h 4608812"/>
              <a:gd name="connsiteX54173" fmla="*/ 4562415 w 12184637"/>
              <a:gd name="connsiteY54173" fmla="*/ 275204 h 4608812"/>
              <a:gd name="connsiteX54174" fmla="*/ 4530389 w 12184637"/>
              <a:gd name="connsiteY54174" fmla="*/ 384902 h 4608812"/>
              <a:gd name="connsiteX54175" fmla="*/ 4563078 w 12184637"/>
              <a:gd name="connsiteY54175" fmla="*/ 273878 h 4608812"/>
              <a:gd name="connsiteX54176" fmla="*/ 4559323 w 12184637"/>
              <a:gd name="connsiteY54176" fmla="*/ 266958 h 4608812"/>
              <a:gd name="connsiteX54177" fmla="*/ 4552403 w 12184637"/>
              <a:gd name="connsiteY54177" fmla="*/ 270713 h 4608812"/>
              <a:gd name="connsiteX54178" fmla="*/ 4519714 w 12184637"/>
              <a:gd name="connsiteY54178" fmla="*/ 381736 h 4608812"/>
              <a:gd name="connsiteX54179" fmla="*/ 4523469 w 12184637"/>
              <a:gd name="connsiteY54179" fmla="*/ 388657 h 4608812"/>
              <a:gd name="connsiteX54180" fmla="*/ 4525088 w 12184637"/>
              <a:gd name="connsiteY54180" fmla="*/ 388878 h 4608812"/>
              <a:gd name="connsiteX54181" fmla="*/ 4530389 w 12184637"/>
              <a:gd name="connsiteY54181" fmla="*/ 384902 h 4608812"/>
              <a:gd name="connsiteX54182" fmla="*/ 4528549 w 12184637"/>
              <a:gd name="connsiteY54182" fmla="*/ 531486 h 4608812"/>
              <a:gd name="connsiteX54183" fmla="*/ 4533997 w 12184637"/>
              <a:gd name="connsiteY54183" fmla="*/ 525817 h 4608812"/>
              <a:gd name="connsiteX54184" fmla="*/ 4530610 w 12184637"/>
              <a:gd name="connsiteY54184" fmla="*/ 383209 h 4608812"/>
              <a:gd name="connsiteX54185" fmla="*/ 4525014 w 12184637"/>
              <a:gd name="connsiteY54185" fmla="*/ 377761 h 4608812"/>
              <a:gd name="connsiteX54186" fmla="*/ 4524941 w 12184637"/>
              <a:gd name="connsiteY54186" fmla="*/ 377761 h 4608812"/>
              <a:gd name="connsiteX54187" fmla="*/ 4519493 w 12184637"/>
              <a:gd name="connsiteY54187" fmla="*/ 383430 h 4608812"/>
              <a:gd name="connsiteX54188" fmla="*/ 4522880 w 12184637"/>
              <a:gd name="connsiteY54188" fmla="*/ 526038 h 4608812"/>
              <a:gd name="connsiteX54189" fmla="*/ 4528475 w 12184637"/>
              <a:gd name="connsiteY54189" fmla="*/ 531486 h 4608812"/>
              <a:gd name="connsiteX54190" fmla="*/ 4528549 w 12184637"/>
              <a:gd name="connsiteY54190" fmla="*/ 531486 h 4608812"/>
              <a:gd name="connsiteX54191" fmla="*/ 4563961 w 12184637"/>
              <a:gd name="connsiteY54191" fmla="*/ 696623 h 4608812"/>
              <a:gd name="connsiteX54192" fmla="*/ 4568305 w 12184637"/>
              <a:gd name="connsiteY54192" fmla="*/ 689997 h 4608812"/>
              <a:gd name="connsiteX54193" fmla="*/ 4533849 w 12184637"/>
              <a:gd name="connsiteY54193" fmla="*/ 524713 h 4608812"/>
              <a:gd name="connsiteX54194" fmla="*/ 4527223 w 12184637"/>
              <a:gd name="connsiteY54194" fmla="*/ 520369 h 4608812"/>
              <a:gd name="connsiteX54195" fmla="*/ 4522880 w 12184637"/>
              <a:gd name="connsiteY54195" fmla="*/ 526995 h 4608812"/>
              <a:gd name="connsiteX54196" fmla="*/ 4557335 w 12184637"/>
              <a:gd name="connsiteY54196" fmla="*/ 692279 h 4608812"/>
              <a:gd name="connsiteX54197" fmla="*/ 4562857 w 12184637"/>
              <a:gd name="connsiteY54197" fmla="*/ 696696 h 4608812"/>
              <a:gd name="connsiteX54198" fmla="*/ 4563961 w 12184637"/>
              <a:gd name="connsiteY54198" fmla="*/ 696623 h 4608812"/>
              <a:gd name="connsiteX54199" fmla="*/ 4781002 w 12184637"/>
              <a:gd name="connsiteY54199" fmla="*/ 778565 h 4608812"/>
              <a:gd name="connsiteX54200" fmla="*/ 4777910 w 12184637"/>
              <a:gd name="connsiteY54200" fmla="*/ 771350 h 4608812"/>
              <a:gd name="connsiteX54201" fmla="*/ 4564919 w 12184637"/>
              <a:gd name="connsiteY54201" fmla="*/ 686021 h 4608812"/>
              <a:gd name="connsiteX54202" fmla="*/ 4557703 w 12184637"/>
              <a:gd name="connsiteY54202" fmla="*/ 689113 h 4608812"/>
              <a:gd name="connsiteX54203" fmla="*/ 4560795 w 12184637"/>
              <a:gd name="connsiteY54203" fmla="*/ 696328 h 4608812"/>
              <a:gd name="connsiteX54204" fmla="*/ 4773788 w 12184637"/>
              <a:gd name="connsiteY54204" fmla="*/ 781657 h 4608812"/>
              <a:gd name="connsiteX54205" fmla="*/ 4775922 w 12184637"/>
              <a:gd name="connsiteY54205" fmla="*/ 782026 h 4608812"/>
              <a:gd name="connsiteX54206" fmla="*/ 4781002 w 12184637"/>
              <a:gd name="connsiteY54206" fmla="*/ 778565 h 4608812"/>
              <a:gd name="connsiteX54207" fmla="*/ 4983245 w 12184637"/>
              <a:gd name="connsiteY54207" fmla="*/ 862422 h 4608812"/>
              <a:gd name="connsiteX54208" fmla="*/ 4980227 w 12184637"/>
              <a:gd name="connsiteY54208" fmla="*/ 855133 h 4608812"/>
              <a:gd name="connsiteX54209" fmla="*/ 4777984 w 12184637"/>
              <a:gd name="connsiteY54209" fmla="*/ 771277 h 4608812"/>
              <a:gd name="connsiteX54210" fmla="*/ 4770695 w 12184637"/>
              <a:gd name="connsiteY54210" fmla="*/ 774295 h 4608812"/>
              <a:gd name="connsiteX54211" fmla="*/ 4773714 w 12184637"/>
              <a:gd name="connsiteY54211" fmla="*/ 781584 h 4608812"/>
              <a:gd name="connsiteX54212" fmla="*/ 4975957 w 12184637"/>
              <a:gd name="connsiteY54212" fmla="*/ 865441 h 4608812"/>
              <a:gd name="connsiteX54213" fmla="*/ 4978092 w 12184637"/>
              <a:gd name="connsiteY54213" fmla="*/ 865882 h 4608812"/>
              <a:gd name="connsiteX54214" fmla="*/ 4983245 w 12184637"/>
              <a:gd name="connsiteY54214" fmla="*/ 862422 h 4608812"/>
              <a:gd name="connsiteX54215" fmla="*/ 5024842 w 12184637"/>
              <a:gd name="connsiteY54215" fmla="*/ 1028148 h 4608812"/>
              <a:gd name="connsiteX54216" fmla="*/ 5028745 w 12184637"/>
              <a:gd name="connsiteY54216" fmla="*/ 1021301 h 4608812"/>
              <a:gd name="connsiteX54217" fmla="*/ 4983540 w 12184637"/>
              <a:gd name="connsiteY54217" fmla="*/ 858815 h 4608812"/>
              <a:gd name="connsiteX54218" fmla="*/ 4976693 w 12184637"/>
              <a:gd name="connsiteY54218" fmla="*/ 854913 h 4608812"/>
              <a:gd name="connsiteX54219" fmla="*/ 4972791 w 12184637"/>
              <a:gd name="connsiteY54219" fmla="*/ 861760 h 4608812"/>
              <a:gd name="connsiteX54220" fmla="*/ 5017996 w 12184637"/>
              <a:gd name="connsiteY54220" fmla="*/ 1024246 h 4608812"/>
              <a:gd name="connsiteX54221" fmla="*/ 5023370 w 12184637"/>
              <a:gd name="connsiteY54221" fmla="*/ 1028295 h 4608812"/>
              <a:gd name="connsiteX54222" fmla="*/ 5024842 w 12184637"/>
              <a:gd name="connsiteY54222" fmla="*/ 1028148 h 4608812"/>
              <a:gd name="connsiteX54223" fmla="*/ 5217072 w 12184637"/>
              <a:gd name="connsiteY54223" fmla="*/ 1092421 h 4608812"/>
              <a:gd name="connsiteX54224" fmla="*/ 5213686 w 12184637"/>
              <a:gd name="connsiteY54224" fmla="*/ 1085280 h 4608812"/>
              <a:gd name="connsiteX54225" fmla="*/ 5025210 w 12184637"/>
              <a:gd name="connsiteY54225" fmla="*/ 1017473 h 4608812"/>
              <a:gd name="connsiteX54226" fmla="*/ 5018069 w 12184637"/>
              <a:gd name="connsiteY54226" fmla="*/ 1020859 h 4608812"/>
              <a:gd name="connsiteX54227" fmla="*/ 5021456 w 12184637"/>
              <a:gd name="connsiteY54227" fmla="*/ 1028001 h 4608812"/>
              <a:gd name="connsiteX54228" fmla="*/ 5209931 w 12184637"/>
              <a:gd name="connsiteY54228" fmla="*/ 1095808 h 4608812"/>
              <a:gd name="connsiteX54229" fmla="*/ 5211846 w 12184637"/>
              <a:gd name="connsiteY54229" fmla="*/ 1096102 h 4608812"/>
              <a:gd name="connsiteX54230" fmla="*/ 5217072 w 12184637"/>
              <a:gd name="connsiteY54230" fmla="*/ 1092421 h 4608812"/>
              <a:gd name="connsiteX54231" fmla="*/ 5280094 w 12184637"/>
              <a:gd name="connsiteY54231" fmla="*/ 1247619 h 4608812"/>
              <a:gd name="connsiteX54232" fmla="*/ 5282965 w 12184637"/>
              <a:gd name="connsiteY54232" fmla="*/ 1240256 h 4608812"/>
              <a:gd name="connsiteX54233" fmla="*/ 5216926 w 12184637"/>
              <a:gd name="connsiteY54233" fmla="*/ 1088298 h 4608812"/>
              <a:gd name="connsiteX54234" fmla="*/ 5209563 w 12184637"/>
              <a:gd name="connsiteY54234" fmla="*/ 1085427 h 4608812"/>
              <a:gd name="connsiteX54235" fmla="*/ 5206692 w 12184637"/>
              <a:gd name="connsiteY54235" fmla="*/ 1092789 h 4608812"/>
              <a:gd name="connsiteX54236" fmla="*/ 5272732 w 12184637"/>
              <a:gd name="connsiteY54236" fmla="*/ 1244747 h 4608812"/>
              <a:gd name="connsiteX54237" fmla="*/ 5277885 w 12184637"/>
              <a:gd name="connsiteY54237" fmla="*/ 1248060 h 4608812"/>
              <a:gd name="connsiteX54238" fmla="*/ 5280094 w 12184637"/>
              <a:gd name="connsiteY54238" fmla="*/ 1247619 h 4608812"/>
              <a:gd name="connsiteX54239" fmla="*/ 5461943 w 12184637"/>
              <a:gd name="connsiteY54239" fmla="*/ 1292750 h 4608812"/>
              <a:gd name="connsiteX54240" fmla="*/ 5458041 w 12184637"/>
              <a:gd name="connsiteY54240" fmla="*/ 1285903 h 4608812"/>
              <a:gd name="connsiteX54241" fmla="*/ 5279358 w 12184637"/>
              <a:gd name="connsiteY54241" fmla="*/ 1237091 h 4608812"/>
              <a:gd name="connsiteX54242" fmla="*/ 5272511 w 12184637"/>
              <a:gd name="connsiteY54242" fmla="*/ 1240993 h 4608812"/>
              <a:gd name="connsiteX54243" fmla="*/ 5276413 w 12184637"/>
              <a:gd name="connsiteY54243" fmla="*/ 1247840 h 4608812"/>
              <a:gd name="connsiteX54244" fmla="*/ 5455096 w 12184637"/>
              <a:gd name="connsiteY54244" fmla="*/ 1296652 h 4608812"/>
              <a:gd name="connsiteX54245" fmla="*/ 5456569 w 12184637"/>
              <a:gd name="connsiteY54245" fmla="*/ 1296873 h 4608812"/>
              <a:gd name="connsiteX54246" fmla="*/ 5461943 w 12184637"/>
              <a:gd name="connsiteY54246" fmla="*/ 1292750 h 4608812"/>
              <a:gd name="connsiteX54247" fmla="*/ 5632970 w 12184637"/>
              <a:gd name="connsiteY54247" fmla="*/ 1333537 h 4608812"/>
              <a:gd name="connsiteX54248" fmla="*/ 5628847 w 12184637"/>
              <a:gd name="connsiteY54248" fmla="*/ 1326837 h 4608812"/>
              <a:gd name="connsiteX54249" fmla="*/ 5457894 w 12184637"/>
              <a:gd name="connsiteY54249" fmla="*/ 1285903 h 4608812"/>
              <a:gd name="connsiteX54250" fmla="*/ 5451194 w 12184637"/>
              <a:gd name="connsiteY54250" fmla="*/ 1290026 h 4608812"/>
              <a:gd name="connsiteX54251" fmla="*/ 5455317 w 12184637"/>
              <a:gd name="connsiteY54251" fmla="*/ 1296725 h 4608812"/>
              <a:gd name="connsiteX54252" fmla="*/ 5626270 w 12184637"/>
              <a:gd name="connsiteY54252" fmla="*/ 1337660 h 4608812"/>
              <a:gd name="connsiteX54253" fmla="*/ 5627595 w 12184637"/>
              <a:gd name="connsiteY54253" fmla="*/ 1337807 h 4608812"/>
              <a:gd name="connsiteX54254" fmla="*/ 5632970 w 12184637"/>
              <a:gd name="connsiteY54254" fmla="*/ 1333537 h 4608812"/>
              <a:gd name="connsiteX54255" fmla="*/ 5713146 w 12184637"/>
              <a:gd name="connsiteY54255" fmla="*/ 1464586 h 4608812"/>
              <a:gd name="connsiteX54256" fmla="*/ 5714765 w 12184637"/>
              <a:gd name="connsiteY54256" fmla="*/ 1456856 h 4608812"/>
              <a:gd name="connsiteX54257" fmla="*/ 5632234 w 12184637"/>
              <a:gd name="connsiteY54257" fmla="*/ 1329193 h 4608812"/>
              <a:gd name="connsiteX54258" fmla="*/ 5624503 w 12184637"/>
              <a:gd name="connsiteY54258" fmla="*/ 1327574 h 4608812"/>
              <a:gd name="connsiteX54259" fmla="*/ 5622883 w 12184637"/>
              <a:gd name="connsiteY54259" fmla="*/ 1335304 h 4608812"/>
              <a:gd name="connsiteX54260" fmla="*/ 5705415 w 12184637"/>
              <a:gd name="connsiteY54260" fmla="*/ 1462967 h 4608812"/>
              <a:gd name="connsiteX54261" fmla="*/ 5710127 w 12184637"/>
              <a:gd name="connsiteY54261" fmla="*/ 1465543 h 4608812"/>
              <a:gd name="connsiteX54262" fmla="*/ 5713146 w 12184637"/>
              <a:gd name="connsiteY54262" fmla="*/ 1464586 h 4608812"/>
              <a:gd name="connsiteX54263" fmla="*/ 5879461 w 12184637"/>
              <a:gd name="connsiteY54263" fmla="*/ 1488072 h 4608812"/>
              <a:gd name="connsiteX54264" fmla="*/ 5874896 w 12184637"/>
              <a:gd name="connsiteY54264" fmla="*/ 1481667 h 4608812"/>
              <a:gd name="connsiteX54265" fmla="*/ 5711011 w 12184637"/>
              <a:gd name="connsiteY54265" fmla="*/ 1454426 h 4608812"/>
              <a:gd name="connsiteX54266" fmla="*/ 5704605 w 12184637"/>
              <a:gd name="connsiteY54266" fmla="*/ 1458991 h 4608812"/>
              <a:gd name="connsiteX54267" fmla="*/ 5709170 w 12184637"/>
              <a:gd name="connsiteY54267" fmla="*/ 1465396 h 4608812"/>
              <a:gd name="connsiteX54268" fmla="*/ 5873055 w 12184637"/>
              <a:gd name="connsiteY54268" fmla="*/ 1492637 h 4608812"/>
              <a:gd name="connsiteX54269" fmla="*/ 5874012 w 12184637"/>
              <a:gd name="connsiteY54269" fmla="*/ 1492710 h 4608812"/>
              <a:gd name="connsiteX54270" fmla="*/ 5879461 w 12184637"/>
              <a:gd name="connsiteY54270" fmla="*/ 1488072 h 4608812"/>
              <a:gd name="connsiteX54271" fmla="*/ 5973698 w 12184637"/>
              <a:gd name="connsiteY54271" fmla="*/ 1603587 h 4608812"/>
              <a:gd name="connsiteX54272" fmla="*/ 5974287 w 12184637"/>
              <a:gd name="connsiteY54272" fmla="*/ 1595709 h 4608812"/>
              <a:gd name="connsiteX54273" fmla="*/ 5878135 w 12184637"/>
              <a:gd name="connsiteY54273" fmla="*/ 1483507 h 4608812"/>
              <a:gd name="connsiteX54274" fmla="*/ 5870258 w 12184637"/>
              <a:gd name="connsiteY54274" fmla="*/ 1482918 h 4608812"/>
              <a:gd name="connsiteX54275" fmla="*/ 5869669 w 12184637"/>
              <a:gd name="connsiteY54275" fmla="*/ 1490796 h 4608812"/>
              <a:gd name="connsiteX54276" fmla="*/ 5965820 w 12184637"/>
              <a:gd name="connsiteY54276" fmla="*/ 1602998 h 4608812"/>
              <a:gd name="connsiteX54277" fmla="*/ 5970091 w 12184637"/>
              <a:gd name="connsiteY54277" fmla="*/ 1604912 h 4608812"/>
              <a:gd name="connsiteX54278" fmla="*/ 5973698 w 12184637"/>
              <a:gd name="connsiteY54278" fmla="*/ 1603587 h 4608812"/>
              <a:gd name="connsiteX54279" fmla="*/ 6136185 w 12184637"/>
              <a:gd name="connsiteY54279" fmla="*/ 1618974 h 4608812"/>
              <a:gd name="connsiteX54280" fmla="*/ 6131325 w 12184637"/>
              <a:gd name="connsiteY54280" fmla="*/ 1612790 h 4608812"/>
              <a:gd name="connsiteX54281" fmla="*/ 5970753 w 12184637"/>
              <a:gd name="connsiteY54281" fmla="*/ 1593795 h 4608812"/>
              <a:gd name="connsiteX54282" fmla="*/ 5964569 w 12184637"/>
              <a:gd name="connsiteY54282" fmla="*/ 1598654 h 4608812"/>
              <a:gd name="connsiteX54283" fmla="*/ 5969428 w 12184637"/>
              <a:gd name="connsiteY54283" fmla="*/ 1604838 h 4608812"/>
              <a:gd name="connsiteX54284" fmla="*/ 6130000 w 12184637"/>
              <a:gd name="connsiteY54284" fmla="*/ 1623833 h 4608812"/>
              <a:gd name="connsiteX54285" fmla="*/ 6130737 w 12184637"/>
              <a:gd name="connsiteY54285" fmla="*/ 1623907 h 4608812"/>
              <a:gd name="connsiteX54286" fmla="*/ 6136185 w 12184637"/>
              <a:gd name="connsiteY54286" fmla="*/ 1618974 h 4608812"/>
              <a:gd name="connsiteX54287" fmla="*/ 6241834 w 12184637"/>
              <a:gd name="connsiteY54287" fmla="*/ 1715052 h 4608812"/>
              <a:gd name="connsiteX54288" fmla="*/ 6241318 w 12184637"/>
              <a:gd name="connsiteY54288" fmla="*/ 1707175 h 4608812"/>
              <a:gd name="connsiteX54289" fmla="*/ 6134270 w 12184637"/>
              <a:gd name="connsiteY54289" fmla="*/ 1614115 h 4608812"/>
              <a:gd name="connsiteX54290" fmla="*/ 6126393 w 12184637"/>
              <a:gd name="connsiteY54290" fmla="*/ 1614630 h 4608812"/>
              <a:gd name="connsiteX54291" fmla="*/ 6126908 w 12184637"/>
              <a:gd name="connsiteY54291" fmla="*/ 1622508 h 4608812"/>
              <a:gd name="connsiteX54292" fmla="*/ 6233956 w 12184637"/>
              <a:gd name="connsiteY54292" fmla="*/ 1715568 h 4608812"/>
              <a:gd name="connsiteX54293" fmla="*/ 6237637 w 12184637"/>
              <a:gd name="connsiteY54293" fmla="*/ 1716967 h 4608812"/>
              <a:gd name="connsiteX54294" fmla="*/ 6241834 w 12184637"/>
              <a:gd name="connsiteY54294" fmla="*/ 1715052 h 4608812"/>
              <a:gd name="connsiteX54295" fmla="*/ 6402995 w 12184637"/>
              <a:gd name="connsiteY54295" fmla="*/ 1725728 h 4608812"/>
              <a:gd name="connsiteX54296" fmla="*/ 6397915 w 12184637"/>
              <a:gd name="connsiteY54296" fmla="*/ 1719691 h 4608812"/>
              <a:gd name="connsiteX54297" fmla="*/ 6238152 w 12184637"/>
              <a:gd name="connsiteY54297" fmla="*/ 1705849 h 4608812"/>
              <a:gd name="connsiteX54298" fmla="*/ 6232115 w 12184637"/>
              <a:gd name="connsiteY54298" fmla="*/ 1710929 h 4608812"/>
              <a:gd name="connsiteX54299" fmla="*/ 6237195 w 12184637"/>
              <a:gd name="connsiteY54299" fmla="*/ 1716967 h 4608812"/>
              <a:gd name="connsiteX54300" fmla="*/ 6396958 w 12184637"/>
              <a:gd name="connsiteY54300" fmla="*/ 1730808 h 4608812"/>
              <a:gd name="connsiteX54301" fmla="*/ 6397473 w 12184637"/>
              <a:gd name="connsiteY54301" fmla="*/ 1730808 h 4608812"/>
              <a:gd name="connsiteX54302" fmla="*/ 6402995 w 12184637"/>
              <a:gd name="connsiteY54302" fmla="*/ 1725728 h 4608812"/>
              <a:gd name="connsiteX54303" fmla="*/ 6558634 w 12184637"/>
              <a:gd name="connsiteY54303" fmla="*/ 1733605 h 4608812"/>
              <a:gd name="connsiteX54304" fmla="*/ 6553333 w 12184637"/>
              <a:gd name="connsiteY54304" fmla="*/ 1727789 h 4608812"/>
              <a:gd name="connsiteX54305" fmla="*/ 6397694 w 12184637"/>
              <a:gd name="connsiteY54305" fmla="*/ 1719691 h 4608812"/>
              <a:gd name="connsiteX54306" fmla="*/ 6391878 w 12184637"/>
              <a:gd name="connsiteY54306" fmla="*/ 1724992 h 4608812"/>
              <a:gd name="connsiteX54307" fmla="*/ 6397179 w 12184637"/>
              <a:gd name="connsiteY54307" fmla="*/ 1730808 h 4608812"/>
              <a:gd name="connsiteX54308" fmla="*/ 6552818 w 12184637"/>
              <a:gd name="connsiteY54308" fmla="*/ 1738906 h 4608812"/>
              <a:gd name="connsiteX54309" fmla="*/ 6553113 w 12184637"/>
              <a:gd name="connsiteY54309" fmla="*/ 1738906 h 4608812"/>
              <a:gd name="connsiteX54310" fmla="*/ 6558634 w 12184637"/>
              <a:gd name="connsiteY54310" fmla="*/ 1733605 h 4608812"/>
              <a:gd name="connsiteX54311" fmla="*/ 6709930 w 12184637"/>
              <a:gd name="connsiteY54311" fmla="*/ 1733753 h 4608812"/>
              <a:gd name="connsiteX54312" fmla="*/ 6704335 w 12184637"/>
              <a:gd name="connsiteY54312" fmla="*/ 1728157 h 4608812"/>
              <a:gd name="connsiteX54313" fmla="*/ 6553113 w 12184637"/>
              <a:gd name="connsiteY54313" fmla="*/ 1727789 h 4608812"/>
              <a:gd name="connsiteX54314" fmla="*/ 6547517 w 12184637"/>
              <a:gd name="connsiteY54314" fmla="*/ 1733385 h 4608812"/>
              <a:gd name="connsiteX54315" fmla="*/ 6553113 w 12184637"/>
              <a:gd name="connsiteY54315" fmla="*/ 1738980 h 4608812"/>
              <a:gd name="connsiteX54316" fmla="*/ 6704335 w 12184637"/>
              <a:gd name="connsiteY54316" fmla="*/ 1739348 h 4608812"/>
              <a:gd name="connsiteX54317" fmla="*/ 6704408 w 12184637"/>
              <a:gd name="connsiteY54317" fmla="*/ 1739348 h 4608812"/>
              <a:gd name="connsiteX54318" fmla="*/ 6709930 w 12184637"/>
              <a:gd name="connsiteY54318" fmla="*/ 1733753 h 4608812"/>
              <a:gd name="connsiteX54319" fmla="*/ 6704556 w 12184637"/>
              <a:gd name="connsiteY54319" fmla="*/ 1739274 h 4608812"/>
              <a:gd name="connsiteX54320" fmla="*/ 6852685 w 12184637"/>
              <a:gd name="connsiteY54320" fmla="*/ 1733605 h 4608812"/>
              <a:gd name="connsiteX54321" fmla="*/ 6858060 w 12184637"/>
              <a:gd name="connsiteY54321" fmla="*/ 1727789 h 4608812"/>
              <a:gd name="connsiteX54322" fmla="*/ 6852464 w 12184637"/>
              <a:gd name="connsiteY54322" fmla="*/ 1722415 h 4608812"/>
              <a:gd name="connsiteX54323" fmla="*/ 6852317 w 12184637"/>
              <a:gd name="connsiteY54323" fmla="*/ 1722415 h 4608812"/>
              <a:gd name="connsiteX54324" fmla="*/ 6704187 w 12184637"/>
              <a:gd name="connsiteY54324" fmla="*/ 1728084 h 4608812"/>
              <a:gd name="connsiteX54325" fmla="*/ 6698813 w 12184637"/>
              <a:gd name="connsiteY54325" fmla="*/ 1733900 h 4608812"/>
              <a:gd name="connsiteX54326" fmla="*/ 6704408 w 12184637"/>
              <a:gd name="connsiteY54326" fmla="*/ 1739274 h 4608812"/>
              <a:gd name="connsiteX54327" fmla="*/ 6704556 w 12184637"/>
              <a:gd name="connsiteY54327" fmla="*/ 1739274 h 4608812"/>
              <a:gd name="connsiteX54328" fmla="*/ 6977919 w 12184637"/>
              <a:gd name="connsiteY54328" fmla="*/ 1817830 h 4608812"/>
              <a:gd name="connsiteX54329" fmla="*/ 6976667 w 12184637"/>
              <a:gd name="connsiteY54329" fmla="*/ 1810026 h 4608812"/>
              <a:gd name="connsiteX54330" fmla="*/ 6855778 w 12184637"/>
              <a:gd name="connsiteY54330" fmla="*/ 1723519 h 4608812"/>
              <a:gd name="connsiteX54331" fmla="*/ 6847973 w 12184637"/>
              <a:gd name="connsiteY54331" fmla="*/ 1724771 h 4608812"/>
              <a:gd name="connsiteX54332" fmla="*/ 6849225 w 12184637"/>
              <a:gd name="connsiteY54332" fmla="*/ 1732575 h 4608812"/>
              <a:gd name="connsiteX54333" fmla="*/ 6970114 w 12184637"/>
              <a:gd name="connsiteY54333" fmla="*/ 1819082 h 4608812"/>
              <a:gd name="connsiteX54334" fmla="*/ 6973427 w 12184637"/>
              <a:gd name="connsiteY54334" fmla="*/ 1820113 h 4608812"/>
              <a:gd name="connsiteX54335" fmla="*/ 6977919 w 12184637"/>
              <a:gd name="connsiteY54335" fmla="*/ 1817830 h 4608812"/>
              <a:gd name="connsiteX54336" fmla="*/ 7099691 w 12184637"/>
              <a:gd name="connsiteY54336" fmla="*/ 1905663 h 4608812"/>
              <a:gd name="connsiteX54337" fmla="*/ 7098440 w 12184637"/>
              <a:gd name="connsiteY54337" fmla="*/ 1897859 h 4608812"/>
              <a:gd name="connsiteX54338" fmla="*/ 6976593 w 12184637"/>
              <a:gd name="connsiteY54338" fmla="*/ 1810026 h 4608812"/>
              <a:gd name="connsiteX54339" fmla="*/ 6968789 w 12184637"/>
              <a:gd name="connsiteY54339" fmla="*/ 1811278 h 4608812"/>
              <a:gd name="connsiteX54340" fmla="*/ 6970041 w 12184637"/>
              <a:gd name="connsiteY54340" fmla="*/ 1819082 h 4608812"/>
              <a:gd name="connsiteX54341" fmla="*/ 7091887 w 12184637"/>
              <a:gd name="connsiteY54341" fmla="*/ 1906915 h 4608812"/>
              <a:gd name="connsiteX54342" fmla="*/ 7095200 w 12184637"/>
              <a:gd name="connsiteY54342" fmla="*/ 1907945 h 4608812"/>
              <a:gd name="connsiteX54343" fmla="*/ 7099691 w 12184637"/>
              <a:gd name="connsiteY54343" fmla="*/ 1905663 h 4608812"/>
              <a:gd name="connsiteX54344" fmla="*/ 7131055 w 12184637"/>
              <a:gd name="connsiteY54344" fmla="*/ 1931799 h 4608812"/>
              <a:gd name="connsiteX54345" fmla="*/ 7130245 w 12184637"/>
              <a:gd name="connsiteY54345" fmla="*/ 1923921 h 4608812"/>
              <a:gd name="connsiteX54346" fmla="*/ 7098660 w 12184637"/>
              <a:gd name="connsiteY54346" fmla="*/ 1898080 h 4608812"/>
              <a:gd name="connsiteX54347" fmla="*/ 7090783 w 12184637"/>
              <a:gd name="connsiteY54347" fmla="*/ 1898890 h 4608812"/>
              <a:gd name="connsiteX54348" fmla="*/ 7091592 w 12184637"/>
              <a:gd name="connsiteY54348" fmla="*/ 1906767 h 4608812"/>
              <a:gd name="connsiteX54349" fmla="*/ 7123177 w 12184637"/>
              <a:gd name="connsiteY54349" fmla="*/ 1932609 h 4608812"/>
              <a:gd name="connsiteX54350" fmla="*/ 7126711 w 12184637"/>
              <a:gd name="connsiteY54350" fmla="*/ 1933861 h 4608812"/>
              <a:gd name="connsiteX54351" fmla="*/ 7131055 w 12184637"/>
              <a:gd name="connsiteY54351" fmla="*/ 1931799 h 4608812"/>
              <a:gd name="connsiteX54352" fmla="*/ 7134073 w 12184637"/>
              <a:gd name="connsiteY54352" fmla="*/ 1932977 h 4608812"/>
              <a:gd name="connsiteX54353" fmla="*/ 7132454 w 12184637"/>
              <a:gd name="connsiteY54353" fmla="*/ 1925247 h 4608812"/>
              <a:gd name="connsiteX54354" fmla="*/ 7129877 w 12184637"/>
              <a:gd name="connsiteY54354" fmla="*/ 1923553 h 4608812"/>
              <a:gd name="connsiteX54355" fmla="*/ 7122146 w 12184637"/>
              <a:gd name="connsiteY54355" fmla="*/ 1925173 h 4608812"/>
              <a:gd name="connsiteX54356" fmla="*/ 7123766 w 12184637"/>
              <a:gd name="connsiteY54356" fmla="*/ 1932903 h 4608812"/>
              <a:gd name="connsiteX54357" fmla="*/ 7126343 w 12184637"/>
              <a:gd name="connsiteY54357" fmla="*/ 1934597 h 4608812"/>
              <a:gd name="connsiteX54358" fmla="*/ 7129435 w 12184637"/>
              <a:gd name="connsiteY54358" fmla="*/ 1935480 h 4608812"/>
              <a:gd name="connsiteX54359" fmla="*/ 7134073 w 12184637"/>
              <a:gd name="connsiteY54359" fmla="*/ 1932977 h 4608812"/>
              <a:gd name="connsiteX54360" fmla="*/ 7171474 w 12184637"/>
              <a:gd name="connsiteY54360" fmla="*/ 1953002 h 4608812"/>
              <a:gd name="connsiteX54361" fmla="*/ 7169265 w 12184637"/>
              <a:gd name="connsiteY54361" fmla="*/ 1945419 h 4608812"/>
              <a:gd name="connsiteX54362" fmla="*/ 7132012 w 12184637"/>
              <a:gd name="connsiteY54362" fmla="*/ 1925026 h 4608812"/>
              <a:gd name="connsiteX54363" fmla="*/ 7124428 w 12184637"/>
              <a:gd name="connsiteY54363" fmla="*/ 1927234 h 4608812"/>
              <a:gd name="connsiteX54364" fmla="*/ 7126637 w 12184637"/>
              <a:gd name="connsiteY54364" fmla="*/ 1934818 h 4608812"/>
              <a:gd name="connsiteX54365" fmla="*/ 7163890 w 12184637"/>
              <a:gd name="connsiteY54365" fmla="*/ 1955211 h 4608812"/>
              <a:gd name="connsiteX54366" fmla="*/ 7166614 w 12184637"/>
              <a:gd name="connsiteY54366" fmla="*/ 1955874 h 4608812"/>
              <a:gd name="connsiteX54367" fmla="*/ 7171474 w 12184637"/>
              <a:gd name="connsiteY54367" fmla="*/ 1953002 h 4608812"/>
              <a:gd name="connsiteX54368" fmla="*/ 7255551 w 12184637"/>
              <a:gd name="connsiteY54368" fmla="*/ 1969641 h 4608812"/>
              <a:gd name="connsiteX54369" fmla="*/ 7251281 w 12184637"/>
              <a:gd name="connsiteY54369" fmla="*/ 1963015 h 4608812"/>
              <a:gd name="connsiteX54370" fmla="*/ 7167793 w 12184637"/>
              <a:gd name="connsiteY54370" fmla="*/ 1944904 h 4608812"/>
              <a:gd name="connsiteX54371" fmla="*/ 7161166 w 12184637"/>
              <a:gd name="connsiteY54371" fmla="*/ 1949174 h 4608812"/>
              <a:gd name="connsiteX54372" fmla="*/ 7165437 w 12184637"/>
              <a:gd name="connsiteY54372" fmla="*/ 1955800 h 4608812"/>
              <a:gd name="connsiteX54373" fmla="*/ 7248926 w 12184637"/>
              <a:gd name="connsiteY54373" fmla="*/ 1973911 h 4608812"/>
              <a:gd name="connsiteX54374" fmla="*/ 7250177 w 12184637"/>
              <a:gd name="connsiteY54374" fmla="*/ 1974059 h 4608812"/>
              <a:gd name="connsiteX54375" fmla="*/ 7255551 w 12184637"/>
              <a:gd name="connsiteY54375" fmla="*/ 1969641 h 4608812"/>
              <a:gd name="connsiteX54376" fmla="*/ 7281909 w 12184637"/>
              <a:gd name="connsiteY54376" fmla="*/ 1979801 h 4608812"/>
              <a:gd name="connsiteX54377" fmla="*/ 7278522 w 12184637"/>
              <a:gd name="connsiteY54377" fmla="*/ 1972660 h 4608812"/>
              <a:gd name="connsiteX54378" fmla="*/ 7251944 w 12184637"/>
              <a:gd name="connsiteY54378" fmla="*/ 1963163 h 4608812"/>
              <a:gd name="connsiteX54379" fmla="*/ 7244803 w 12184637"/>
              <a:gd name="connsiteY54379" fmla="*/ 1966549 h 4608812"/>
              <a:gd name="connsiteX54380" fmla="*/ 7248189 w 12184637"/>
              <a:gd name="connsiteY54380" fmla="*/ 1973691 h 4608812"/>
              <a:gd name="connsiteX54381" fmla="*/ 7274767 w 12184637"/>
              <a:gd name="connsiteY54381" fmla="*/ 1983188 h 4608812"/>
              <a:gd name="connsiteX54382" fmla="*/ 7276681 w 12184637"/>
              <a:gd name="connsiteY54382" fmla="*/ 1983483 h 4608812"/>
              <a:gd name="connsiteX54383" fmla="*/ 7281909 w 12184637"/>
              <a:gd name="connsiteY54383" fmla="*/ 1979801 h 4608812"/>
              <a:gd name="connsiteX54384" fmla="*/ 7304805 w 12184637"/>
              <a:gd name="connsiteY54384" fmla="*/ 1992391 h 4608812"/>
              <a:gd name="connsiteX54385" fmla="*/ 7302376 w 12184637"/>
              <a:gd name="connsiteY54385" fmla="*/ 1984881 h 4608812"/>
              <a:gd name="connsiteX54386" fmla="*/ 7279185 w 12184637"/>
              <a:gd name="connsiteY54386" fmla="*/ 1972955 h 4608812"/>
              <a:gd name="connsiteX54387" fmla="*/ 7271675 w 12184637"/>
              <a:gd name="connsiteY54387" fmla="*/ 1975384 h 4608812"/>
              <a:gd name="connsiteX54388" fmla="*/ 7274105 w 12184637"/>
              <a:gd name="connsiteY54388" fmla="*/ 1982893 h 4608812"/>
              <a:gd name="connsiteX54389" fmla="*/ 7297296 w 12184637"/>
              <a:gd name="connsiteY54389" fmla="*/ 1994821 h 4608812"/>
              <a:gd name="connsiteX54390" fmla="*/ 7299873 w 12184637"/>
              <a:gd name="connsiteY54390" fmla="*/ 1995410 h 4608812"/>
              <a:gd name="connsiteX54391" fmla="*/ 7304805 w 12184637"/>
              <a:gd name="connsiteY54391" fmla="*/ 1992391 h 4608812"/>
              <a:gd name="connsiteX54392" fmla="*/ 7331457 w 12184637"/>
              <a:gd name="connsiteY54392" fmla="*/ 2005349 h 4608812"/>
              <a:gd name="connsiteX54393" fmla="*/ 7328880 w 12184637"/>
              <a:gd name="connsiteY54393" fmla="*/ 1997913 h 4608812"/>
              <a:gd name="connsiteX54394" fmla="*/ 7302302 w 12184637"/>
              <a:gd name="connsiteY54394" fmla="*/ 1984808 h 4608812"/>
              <a:gd name="connsiteX54395" fmla="*/ 7294866 w 12184637"/>
              <a:gd name="connsiteY54395" fmla="*/ 1987385 h 4608812"/>
              <a:gd name="connsiteX54396" fmla="*/ 7297443 w 12184637"/>
              <a:gd name="connsiteY54396" fmla="*/ 1994821 h 4608812"/>
              <a:gd name="connsiteX54397" fmla="*/ 7324021 w 12184637"/>
              <a:gd name="connsiteY54397" fmla="*/ 2007926 h 4608812"/>
              <a:gd name="connsiteX54398" fmla="*/ 7326524 w 12184637"/>
              <a:gd name="connsiteY54398" fmla="*/ 2008514 h 4608812"/>
              <a:gd name="connsiteX54399" fmla="*/ 7331457 w 12184637"/>
              <a:gd name="connsiteY54399" fmla="*/ 2005349 h 4608812"/>
              <a:gd name="connsiteX54400" fmla="*/ 7374158 w 12184637"/>
              <a:gd name="connsiteY54400" fmla="*/ 2039142 h 4608812"/>
              <a:gd name="connsiteX54401" fmla="*/ 7373054 w 12184637"/>
              <a:gd name="connsiteY54401" fmla="*/ 2031338 h 4608812"/>
              <a:gd name="connsiteX54402" fmla="*/ 7329764 w 12184637"/>
              <a:gd name="connsiteY54402" fmla="*/ 1998502 h 4608812"/>
              <a:gd name="connsiteX54403" fmla="*/ 7321960 w 12184637"/>
              <a:gd name="connsiteY54403" fmla="*/ 1999606 h 4608812"/>
              <a:gd name="connsiteX54404" fmla="*/ 7323064 w 12184637"/>
              <a:gd name="connsiteY54404" fmla="*/ 2007410 h 4608812"/>
              <a:gd name="connsiteX54405" fmla="*/ 7366354 w 12184637"/>
              <a:gd name="connsiteY54405" fmla="*/ 2040246 h 4608812"/>
              <a:gd name="connsiteX54406" fmla="*/ 7369741 w 12184637"/>
              <a:gd name="connsiteY54406" fmla="*/ 2041350 h 4608812"/>
              <a:gd name="connsiteX54407" fmla="*/ 7374158 w 12184637"/>
              <a:gd name="connsiteY54407" fmla="*/ 2039142 h 4608812"/>
              <a:gd name="connsiteX54408" fmla="*/ 7413915 w 12184637"/>
              <a:gd name="connsiteY54408" fmla="*/ 2097672 h 4608812"/>
              <a:gd name="connsiteX54409" fmla="*/ 7415240 w 12184637"/>
              <a:gd name="connsiteY54409" fmla="*/ 2089868 h 4608812"/>
              <a:gd name="connsiteX54410" fmla="*/ 7374306 w 12184637"/>
              <a:gd name="connsiteY54410" fmla="*/ 2032516 h 4608812"/>
              <a:gd name="connsiteX54411" fmla="*/ 7366502 w 12184637"/>
              <a:gd name="connsiteY54411" fmla="*/ 2031190 h 4608812"/>
              <a:gd name="connsiteX54412" fmla="*/ 7365176 w 12184637"/>
              <a:gd name="connsiteY54412" fmla="*/ 2038995 h 4608812"/>
              <a:gd name="connsiteX54413" fmla="*/ 7406111 w 12184637"/>
              <a:gd name="connsiteY54413" fmla="*/ 2096347 h 4608812"/>
              <a:gd name="connsiteX54414" fmla="*/ 7410675 w 12184637"/>
              <a:gd name="connsiteY54414" fmla="*/ 2098703 h 4608812"/>
              <a:gd name="connsiteX54415" fmla="*/ 7413915 w 12184637"/>
              <a:gd name="connsiteY54415" fmla="*/ 2097672 h 4608812"/>
              <a:gd name="connsiteX54416" fmla="*/ 7417007 w 12184637"/>
              <a:gd name="connsiteY54416" fmla="*/ 2104151 h 4608812"/>
              <a:gd name="connsiteX54417" fmla="*/ 7419069 w 12184637"/>
              <a:gd name="connsiteY54417" fmla="*/ 2096568 h 4608812"/>
              <a:gd name="connsiteX54418" fmla="*/ 7415534 w 12184637"/>
              <a:gd name="connsiteY54418" fmla="*/ 2090383 h 4608812"/>
              <a:gd name="connsiteX54419" fmla="*/ 7407951 w 12184637"/>
              <a:gd name="connsiteY54419" fmla="*/ 2088322 h 4608812"/>
              <a:gd name="connsiteX54420" fmla="*/ 7405890 w 12184637"/>
              <a:gd name="connsiteY54420" fmla="*/ 2095905 h 4608812"/>
              <a:gd name="connsiteX54421" fmla="*/ 7409424 w 12184637"/>
              <a:gd name="connsiteY54421" fmla="*/ 2102090 h 4608812"/>
              <a:gd name="connsiteX54422" fmla="*/ 7414283 w 12184637"/>
              <a:gd name="connsiteY54422" fmla="*/ 2104887 h 4608812"/>
              <a:gd name="connsiteX54423" fmla="*/ 7417007 w 12184637"/>
              <a:gd name="connsiteY54423" fmla="*/ 2104151 h 4608812"/>
              <a:gd name="connsiteX54424" fmla="*/ 7454555 w 12184637"/>
              <a:gd name="connsiteY54424" fmla="*/ 2169602 h 4608812"/>
              <a:gd name="connsiteX54425" fmla="*/ 7456616 w 12184637"/>
              <a:gd name="connsiteY54425" fmla="*/ 2162019 h 4608812"/>
              <a:gd name="connsiteX54426" fmla="*/ 7419069 w 12184637"/>
              <a:gd name="connsiteY54426" fmla="*/ 2096568 h 4608812"/>
              <a:gd name="connsiteX54427" fmla="*/ 7411485 w 12184637"/>
              <a:gd name="connsiteY54427" fmla="*/ 2094506 h 4608812"/>
              <a:gd name="connsiteX54428" fmla="*/ 7409424 w 12184637"/>
              <a:gd name="connsiteY54428" fmla="*/ 2102090 h 4608812"/>
              <a:gd name="connsiteX54429" fmla="*/ 7446972 w 12184637"/>
              <a:gd name="connsiteY54429" fmla="*/ 2167541 h 4608812"/>
              <a:gd name="connsiteX54430" fmla="*/ 7451831 w 12184637"/>
              <a:gd name="connsiteY54430" fmla="*/ 2170338 h 4608812"/>
              <a:gd name="connsiteX54431" fmla="*/ 7454555 w 12184637"/>
              <a:gd name="connsiteY54431" fmla="*/ 2169602 h 4608812"/>
              <a:gd name="connsiteX54432" fmla="*/ 7488127 w 12184637"/>
              <a:gd name="connsiteY54432" fmla="*/ 2254710 h 4608812"/>
              <a:gd name="connsiteX54433" fmla="*/ 7491219 w 12184637"/>
              <a:gd name="connsiteY54433" fmla="*/ 2247495 h 4608812"/>
              <a:gd name="connsiteX54434" fmla="*/ 7456984 w 12184637"/>
              <a:gd name="connsiteY54434" fmla="*/ 2162681 h 4608812"/>
              <a:gd name="connsiteX54435" fmla="*/ 7449769 w 12184637"/>
              <a:gd name="connsiteY54435" fmla="*/ 2159589 h 4608812"/>
              <a:gd name="connsiteX54436" fmla="*/ 7446677 w 12184637"/>
              <a:gd name="connsiteY54436" fmla="*/ 2166804 h 4608812"/>
              <a:gd name="connsiteX54437" fmla="*/ 7480912 w 12184637"/>
              <a:gd name="connsiteY54437" fmla="*/ 2251618 h 4608812"/>
              <a:gd name="connsiteX54438" fmla="*/ 7486139 w 12184637"/>
              <a:gd name="connsiteY54438" fmla="*/ 2255078 h 4608812"/>
              <a:gd name="connsiteX54439" fmla="*/ 7488127 w 12184637"/>
              <a:gd name="connsiteY54439" fmla="*/ 2254710 h 4608812"/>
              <a:gd name="connsiteX54440" fmla="*/ 7511392 w 12184637"/>
              <a:gd name="connsiteY54440" fmla="*/ 2348875 h 4608812"/>
              <a:gd name="connsiteX54441" fmla="*/ 7515441 w 12184637"/>
              <a:gd name="connsiteY54441" fmla="*/ 2342101 h 4608812"/>
              <a:gd name="connsiteX54442" fmla="*/ 7491440 w 12184637"/>
              <a:gd name="connsiteY54442" fmla="*/ 2248158 h 4608812"/>
              <a:gd name="connsiteX54443" fmla="*/ 7484667 w 12184637"/>
              <a:gd name="connsiteY54443" fmla="*/ 2244109 h 4608812"/>
              <a:gd name="connsiteX54444" fmla="*/ 7480617 w 12184637"/>
              <a:gd name="connsiteY54444" fmla="*/ 2250882 h 4608812"/>
              <a:gd name="connsiteX54445" fmla="*/ 7504619 w 12184637"/>
              <a:gd name="connsiteY54445" fmla="*/ 2344825 h 4608812"/>
              <a:gd name="connsiteX54446" fmla="*/ 7510067 w 12184637"/>
              <a:gd name="connsiteY54446" fmla="*/ 2349022 h 4608812"/>
              <a:gd name="connsiteX54447" fmla="*/ 7511392 w 12184637"/>
              <a:gd name="connsiteY54447" fmla="*/ 2348875 h 4608812"/>
              <a:gd name="connsiteX54448" fmla="*/ 7526043 w 12184637"/>
              <a:gd name="connsiteY54448" fmla="*/ 2445174 h 4608812"/>
              <a:gd name="connsiteX54449" fmla="*/ 7530681 w 12184637"/>
              <a:gd name="connsiteY54449" fmla="*/ 2438768 h 4608812"/>
              <a:gd name="connsiteX54450" fmla="*/ 7515515 w 12184637"/>
              <a:gd name="connsiteY54450" fmla="*/ 2342617 h 4608812"/>
              <a:gd name="connsiteX54451" fmla="*/ 7509110 w 12184637"/>
              <a:gd name="connsiteY54451" fmla="*/ 2337978 h 4608812"/>
              <a:gd name="connsiteX54452" fmla="*/ 7504471 w 12184637"/>
              <a:gd name="connsiteY54452" fmla="*/ 2344383 h 4608812"/>
              <a:gd name="connsiteX54453" fmla="*/ 7519638 w 12184637"/>
              <a:gd name="connsiteY54453" fmla="*/ 2440535 h 4608812"/>
              <a:gd name="connsiteX54454" fmla="*/ 7525159 w 12184637"/>
              <a:gd name="connsiteY54454" fmla="*/ 2445247 h 4608812"/>
              <a:gd name="connsiteX54455" fmla="*/ 7526043 w 12184637"/>
              <a:gd name="connsiteY54455" fmla="*/ 2445174 h 4608812"/>
              <a:gd name="connsiteX54456" fmla="*/ 7590316 w 12184637"/>
              <a:gd name="connsiteY54456" fmla="*/ 2471825 h 4608812"/>
              <a:gd name="connsiteX54457" fmla="*/ 7587813 w 12184637"/>
              <a:gd name="connsiteY54457" fmla="*/ 2464389 h 4608812"/>
              <a:gd name="connsiteX54458" fmla="*/ 7527663 w 12184637"/>
              <a:gd name="connsiteY54458" fmla="*/ 2434646 h 4608812"/>
              <a:gd name="connsiteX54459" fmla="*/ 7520227 w 12184637"/>
              <a:gd name="connsiteY54459" fmla="*/ 2437149 h 4608812"/>
              <a:gd name="connsiteX54460" fmla="*/ 7522730 w 12184637"/>
              <a:gd name="connsiteY54460" fmla="*/ 2444585 h 4608812"/>
              <a:gd name="connsiteX54461" fmla="*/ 7582880 w 12184637"/>
              <a:gd name="connsiteY54461" fmla="*/ 2474328 h 4608812"/>
              <a:gd name="connsiteX54462" fmla="*/ 7585384 w 12184637"/>
              <a:gd name="connsiteY54462" fmla="*/ 2474917 h 4608812"/>
              <a:gd name="connsiteX54463" fmla="*/ 7590316 w 12184637"/>
              <a:gd name="connsiteY54463" fmla="*/ 2471825 h 4608812"/>
              <a:gd name="connsiteX54464" fmla="*/ 7630956 w 12184637"/>
              <a:gd name="connsiteY54464" fmla="*/ 2511508 h 4608812"/>
              <a:gd name="connsiteX54465" fmla="*/ 7630661 w 12184637"/>
              <a:gd name="connsiteY54465" fmla="*/ 2503630 h 4608812"/>
              <a:gd name="connsiteX54466" fmla="*/ 7589138 w 12184637"/>
              <a:gd name="connsiteY54466" fmla="*/ 2465273 h 4608812"/>
              <a:gd name="connsiteX54467" fmla="*/ 7581260 w 12184637"/>
              <a:gd name="connsiteY54467" fmla="*/ 2465567 h 4608812"/>
              <a:gd name="connsiteX54468" fmla="*/ 7581555 w 12184637"/>
              <a:gd name="connsiteY54468" fmla="*/ 2473445 h 4608812"/>
              <a:gd name="connsiteX54469" fmla="*/ 7623079 w 12184637"/>
              <a:gd name="connsiteY54469" fmla="*/ 2511803 h 4608812"/>
              <a:gd name="connsiteX54470" fmla="*/ 7626907 w 12184637"/>
              <a:gd name="connsiteY54470" fmla="*/ 2513275 h 4608812"/>
              <a:gd name="connsiteX54471" fmla="*/ 7630956 w 12184637"/>
              <a:gd name="connsiteY54471" fmla="*/ 2511508 h 4608812"/>
              <a:gd name="connsiteX54472" fmla="*/ 7630809 w 12184637"/>
              <a:gd name="connsiteY54472" fmla="*/ 2600887 h 4608812"/>
              <a:gd name="connsiteX54473" fmla="*/ 7636110 w 12184637"/>
              <a:gd name="connsiteY54473" fmla="*/ 2595071 h 4608812"/>
              <a:gd name="connsiteX54474" fmla="*/ 7632429 w 12184637"/>
              <a:gd name="connsiteY54474" fmla="*/ 2507459 h 4608812"/>
              <a:gd name="connsiteX54475" fmla="*/ 7626612 w 12184637"/>
              <a:gd name="connsiteY54475" fmla="*/ 2502158 h 4608812"/>
              <a:gd name="connsiteX54476" fmla="*/ 7621312 w 12184637"/>
              <a:gd name="connsiteY54476" fmla="*/ 2507974 h 4608812"/>
              <a:gd name="connsiteX54477" fmla="*/ 7624993 w 12184637"/>
              <a:gd name="connsiteY54477" fmla="*/ 2595586 h 4608812"/>
              <a:gd name="connsiteX54478" fmla="*/ 7630588 w 12184637"/>
              <a:gd name="connsiteY54478" fmla="*/ 2600887 h 4608812"/>
              <a:gd name="connsiteX54479" fmla="*/ 7630809 w 12184637"/>
              <a:gd name="connsiteY54479" fmla="*/ 2600887 h 4608812"/>
              <a:gd name="connsiteX54480" fmla="*/ 7632649 w 12184637"/>
              <a:gd name="connsiteY54480" fmla="*/ 2671050 h 4608812"/>
              <a:gd name="connsiteX54481" fmla="*/ 7636110 w 12184637"/>
              <a:gd name="connsiteY54481" fmla="*/ 2595586 h 4608812"/>
              <a:gd name="connsiteX54482" fmla="*/ 7630809 w 12184637"/>
              <a:gd name="connsiteY54482" fmla="*/ 2589770 h 4608812"/>
              <a:gd name="connsiteX54483" fmla="*/ 7624993 w 12184637"/>
              <a:gd name="connsiteY54483" fmla="*/ 2595071 h 4608812"/>
              <a:gd name="connsiteX54484" fmla="*/ 7621532 w 12184637"/>
              <a:gd name="connsiteY54484" fmla="*/ 2670534 h 4608812"/>
              <a:gd name="connsiteX54485" fmla="*/ 7626833 w 12184637"/>
              <a:gd name="connsiteY54485" fmla="*/ 2676350 h 4608812"/>
              <a:gd name="connsiteX54486" fmla="*/ 7627127 w 12184637"/>
              <a:gd name="connsiteY54486" fmla="*/ 2676350 h 4608812"/>
              <a:gd name="connsiteX54487" fmla="*/ 7632649 w 12184637"/>
              <a:gd name="connsiteY54487" fmla="*/ 2671050 h 4608812"/>
              <a:gd name="connsiteX54488" fmla="*/ 7648847 w 12184637"/>
              <a:gd name="connsiteY54488" fmla="*/ 2721187 h 4608812"/>
              <a:gd name="connsiteX54489" fmla="*/ 7651718 w 12184637"/>
              <a:gd name="connsiteY54489" fmla="*/ 2713825 h 4608812"/>
              <a:gd name="connsiteX54490" fmla="*/ 7632134 w 12184637"/>
              <a:gd name="connsiteY54490" fmla="*/ 2668546 h 4608812"/>
              <a:gd name="connsiteX54491" fmla="*/ 7624846 w 12184637"/>
              <a:gd name="connsiteY54491" fmla="*/ 2665675 h 4608812"/>
              <a:gd name="connsiteX54492" fmla="*/ 7621974 w 12184637"/>
              <a:gd name="connsiteY54492" fmla="*/ 2673038 h 4608812"/>
              <a:gd name="connsiteX54493" fmla="*/ 7641558 w 12184637"/>
              <a:gd name="connsiteY54493" fmla="*/ 2718316 h 4608812"/>
              <a:gd name="connsiteX54494" fmla="*/ 7646711 w 12184637"/>
              <a:gd name="connsiteY54494" fmla="*/ 2721702 h 4608812"/>
              <a:gd name="connsiteX54495" fmla="*/ 7648847 w 12184637"/>
              <a:gd name="connsiteY54495" fmla="*/ 2721187 h 4608812"/>
              <a:gd name="connsiteX54496" fmla="*/ 7641263 w 12184637"/>
              <a:gd name="connsiteY54496" fmla="*/ 2774196 h 4608812"/>
              <a:gd name="connsiteX54497" fmla="*/ 7652159 w 12184637"/>
              <a:gd name="connsiteY54497" fmla="*/ 2717138 h 4608812"/>
              <a:gd name="connsiteX54498" fmla="*/ 7647742 w 12184637"/>
              <a:gd name="connsiteY54498" fmla="*/ 2710585 h 4608812"/>
              <a:gd name="connsiteX54499" fmla="*/ 7641190 w 12184637"/>
              <a:gd name="connsiteY54499" fmla="*/ 2715003 h 4608812"/>
              <a:gd name="connsiteX54500" fmla="*/ 7630294 w 12184637"/>
              <a:gd name="connsiteY54500" fmla="*/ 2772061 h 4608812"/>
              <a:gd name="connsiteX54501" fmla="*/ 7634711 w 12184637"/>
              <a:gd name="connsiteY54501" fmla="*/ 2778613 h 4608812"/>
              <a:gd name="connsiteX54502" fmla="*/ 7635815 w 12184637"/>
              <a:gd name="connsiteY54502" fmla="*/ 2778687 h 4608812"/>
              <a:gd name="connsiteX54503" fmla="*/ 7641263 w 12184637"/>
              <a:gd name="connsiteY54503" fmla="*/ 2774196 h 4608812"/>
              <a:gd name="connsiteX54504" fmla="*/ 7636257 w 12184637"/>
              <a:gd name="connsiteY54504" fmla="*/ 2833389 h 4608812"/>
              <a:gd name="connsiteX54505" fmla="*/ 7641778 w 12184637"/>
              <a:gd name="connsiteY54505" fmla="*/ 2827793 h 4608812"/>
              <a:gd name="connsiteX54506" fmla="*/ 7641337 w 12184637"/>
              <a:gd name="connsiteY54506" fmla="*/ 2773091 h 4608812"/>
              <a:gd name="connsiteX54507" fmla="*/ 7635742 w 12184637"/>
              <a:gd name="connsiteY54507" fmla="*/ 2767570 h 4608812"/>
              <a:gd name="connsiteX54508" fmla="*/ 7635742 w 12184637"/>
              <a:gd name="connsiteY54508" fmla="*/ 2767570 h 4608812"/>
              <a:gd name="connsiteX54509" fmla="*/ 7630220 w 12184637"/>
              <a:gd name="connsiteY54509" fmla="*/ 2773165 h 4608812"/>
              <a:gd name="connsiteX54510" fmla="*/ 7630661 w 12184637"/>
              <a:gd name="connsiteY54510" fmla="*/ 2827867 h 4608812"/>
              <a:gd name="connsiteX54511" fmla="*/ 7636257 w 12184637"/>
              <a:gd name="connsiteY54511" fmla="*/ 2833389 h 4608812"/>
              <a:gd name="connsiteX54512" fmla="*/ 7636257 w 12184637"/>
              <a:gd name="connsiteY54512" fmla="*/ 2833389 h 4608812"/>
              <a:gd name="connsiteX54513" fmla="*/ 7619545 w 12184637"/>
              <a:gd name="connsiteY54513" fmla="*/ 2873734 h 4608812"/>
              <a:gd name="connsiteX54514" fmla="*/ 7641190 w 12184637"/>
              <a:gd name="connsiteY54514" fmla="*/ 2830370 h 4608812"/>
              <a:gd name="connsiteX54515" fmla="*/ 7638687 w 12184637"/>
              <a:gd name="connsiteY54515" fmla="*/ 2822861 h 4608812"/>
              <a:gd name="connsiteX54516" fmla="*/ 7631177 w 12184637"/>
              <a:gd name="connsiteY54516" fmla="*/ 2825364 h 4608812"/>
              <a:gd name="connsiteX54517" fmla="*/ 7609531 w 12184637"/>
              <a:gd name="connsiteY54517" fmla="*/ 2868728 h 4608812"/>
              <a:gd name="connsiteX54518" fmla="*/ 7612035 w 12184637"/>
              <a:gd name="connsiteY54518" fmla="*/ 2876238 h 4608812"/>
              <a:gd name="connsiteX54519" fmla="*/ 7614538 w 12184637"/>
              <a:gd name="connsiteY54519" fmla="*/ 2876826 h 4608812"/>
              <a:gd name="connsiteX54520" fmla="*/ 7619545 w 12184637"/>
              <a:gd name="connsiteY54520" fmla="*/ 2873734 h 4608812"/>
              <a:gd name="connsiteX54521" fmla="*/ 7603421 w 12184637"/>
              <a:gd name="connsiteY54521" fmla="*/ 2935062 h 4608812"/>
              <a:gd name="connsiteX54522" fmla="*/ 7619986 w 12184637"/>
              <a:gd name="connsiteY54522" fmla="*/ 2872704 h 4608812"/>
              <a:gd name="connsiteX54523" fmla="*/ 7616010 w 12184637"/>
              <a:gd name="connsiteY54523" fmla="*/ 2865857 h 4608812"/>
              <a:gd name="connsiteX54524" fmla="*/ 7609164 w 12184637"/>
              <a:gd name="connsiteY54524" fmla="*/ 2869832 h 4608812"/>
              <a:gd name="connsiteX54525" fmla="*/ 7592599 w 12184637"/>
              <a:gd name="connsiteY54525" fmla="*/ 2932191 h 4608812"/>
              <a:gd name="connsiteX54526" fmla="*/ 7596574 w 12184637"/>
              <a:gd name="connsiteY54526" fmla="*/ 2939038 h 4608812"/>
              <a:gd name="connsiteX54527" fmla="*/ 7598047 w 12184637"/>
              <a:gd name="connsiteY54527" fmla="*/ 2939259 h 4608812"/>
              <a:gd name="connsiteX54528" fmla="*/ 7603421 w 12184637"/>
              <a:gd name="connsiteY54528" fmla="*/ 2935062 h 4608812"/>
              <a:gd name="connsiteX54529" fmla="*/ 7593335 w 12184637"/>
              <a:gd name="connsiteY54529" fmla="*/ 2958180 h 4608812"/>
              <a:gd name="connsiteX54530" fmla="*/ 7603126 w 12184637"/>
              <a:gd name="connsiteY54530" fmla="*/ 2935799 h 4608812"/>
              <a:gd name="connsiteX54531" fmla="*/ 7600256 w 12184637"/>
              <a:gd name="connsiteY54531" fmla="*/ 2928436 h 4608812"/>
              <a:gd name="connsiteX54532" fmla="*/ 7592893 w 12184637"/>
              <a:gd name="connsiteY54532" fmla="*/ 2931308 h 4608812"/>
              <a:gd name="connsiteX54533" fmla="*/ 7583101 w 12184637"/>
              <a:gd name="connsiteY54533" fmla="*/ 2953689 h 4608812"/>
              <a:gd name="connsiteX54534" fmla="*/ 7585972 w 12184637"/>
              <a:gd name="connsiteY54534" fmla="*/ 2961051 h 4608812"/>
              <a:gd name="connsiteX54535" fmla="*/ 7588255 w 12184637"/>
              <a:gd name="connsiteY54535" fmla="*/ 2961493 h 4608812"/>
              <a:gd name="connsiteX54536" fmla="*/ 7593335 w 12184637"/>
              <a:gd name="connsiteY54536" fmla="*/ 2958180 h 4608812"/>
              <a:gd name="connsiteX54537" fmla="*/ 7593556 w 12184637"/>
              <a:gd name="connsiteY54537" fmla="*/ 2963849 h 4608812"/>
              <a:gd name="connsiteX54538" fmla="*/ 7595028 w 12184637"/>
              <a:gd name="connsiteY54538" fmla="*/ 2956119 h 4608812"/>
              <a:gd name="connsiteX54539" fmla="*/ 7592820 w 12184637"/>
              <a:gd name="connsiteY54539" fmla="*/ 2952879 h 4608812"/>
              <a:gd name="connsiteX54540" fmla="*/ 7585089 w 12184637"/>
              <a:gd name="connsiteY54540" fmla="*/ 2951407 h 4608812"/>
              <a:gd name="connsiteX54541" fmla="*/ 7583617 w 12184637"/>
              <a:gd name="connsiteY54541" fmla="*/ 2959137 h 4608812"/>
              <a:gd name="connsiteX54542" fmla="*/ 7585825 w 12184637"/>
              <a:gd name="connsiteY54542" fmla="*/ 2962377 h 4608812"/>
              <a:gd name="connsiteX54543" fmla="*/ 7590463 w 12184637"/>
              <a:gd name="connsiteY54543" fmla="*/ 2964806 h 4608812"/>
              <a:gd name="connsiteX54544" fmla="*/ 7593556 w 12184637"/>
              <a:gd name="connsiteY54544" fmla="*/ 2963849 h 4608812"/>
              <a:gd name="connsiteX54545" fmla="*/ 7671449 w 12184637"/>
              <a:gd name="connsiteY54545" fmla="*/ 2963113 h 4608812"/>
              <a:gd name="connsiteX54546" fmla="*/ 7666148 w 12184637"/>
              <a:gd name="connsiteY54546" fmla="*/ 2957297 h 4608812"/>
              <a:gd name="connsiteX54547" fmla="*/ 7590684 w 12184637"/>
              <a:gd name="connsiteY54547" fmla="*/ 2953689 h 4608812"/>
              <a:gd name="connsiteX54548" fmla="*/ 7584868 w 12184637"/>
              <a:gd name="connsiteY54548" fmla="*/ 2958990 h 4608812"/>
              <a:gd name="connsiteX54549" fmla="*/ 7590168 w 12184637"/>
              <a:gd name="connsiteY54549" fmla="*/ 2964806 h 4608812"/>
              <a:gd name="connsiteX54550" fmla="*/ 7665632 w 12184637"/>
              <a:gd name="connsiteY54550" fmla="*/ 2968414 h 4608812"/>
              <a:gd name="connsiteX54551" fmla="*/ 7665927 w 12184637"/>
              <a:gd name="connsiteY54551" fmla="*/ 2968414 h 4608812"/>
              <a:gd name="connsiteX54552" fmla="*/ 7671449 w 12184637"/>
              <a:gd name="connsiteY54552" fmla="*/ 2963113 h 4608812"/>
              <a:gd name="connsiteX54553" fmla="*/ 7675866 w 12184637"/>
              <a:gd name="connsiteY54553" fmla="*/ 2970181 h 4608812"/>
              <a:gd name="connsiteX54554" fmla="*/ 7674689 w 12184637"/>
              <a:gd name="connsiteY54554" fmla="*/ 2962377 h 4608812"/>
              <a:gd name="connsiteX54555" fmla="*/ 7669241 w 12184637"/>
              <a:gd name="connsiteY54555" fmla="*/ 2958401 h 4608812"/>
              <a:gd name="connsiteX54556" fmla="*/ 7661436 w 12184637"/>
              <a:gd name="connsiteY54556" fmla="*/ 2959579 h 4608812"/>
              <a:gd name="connsiteX54557" fmla="*/ 7662614 w 12184637"/>
              <a:gd name="connsiteY54557" fmla="*/ 2967383 h 4608812"/>
              <a:gd name="connsiteX54558" fmla="*/ 7668062 w 12184637"/>
              <a:gd name="connsiteY54558" fmla="*/ 2971359 h 4608812"/>
              <a:gd name="connsiteX54559" fmla="*/ 7671375 w 12184637"/>
              <a:gd name="connsiteY54559" fmla="*/ 2972463 h 4608812"/>
              <a:gd name="connsiteX54560" fmla="*/ 7675866 w 12184637"/>
              <a:gd name="connsiteY54560" fmla="*/ 2970181 h 4608812"/>
              <a:gd name="connsiteX54561" fmla="*/ 7672848 w 12184637"/>
              <a:gd name="connsiteY54561" fmla="*/ 2975629 h 4608812"/>
              <a:gd name="connsiteX54562" fmla="*/ 7676234 w 12184637"/>
              <a:gd name="connsiteY54562" fmla="*/ 2969592 h 4608812"/>
              <a:gd name="connsiteX54563" fmla="*/ 7674099 w 12184637"/>
              <a:gd name="connsiteY54563" fmla="*/ 2962009 h 4608812"/>
              <a:gd name="connsiteX54564" fmla="*/ 7666516 w 12184637"/>
              <a:gd name="connsiteY54564" fmla="*/ 2964143 h 4608812"/>
              <a:gd name="connsiteX54565" fmla="*/ 7663129 w 12184637"/>
              <a:gd name="connsiteY54565" fmla="*/ 2970181 h 4608812"/>
              <a:gd name="connsiteX54566" fmla="*/ 7665265 w 12184637"/>
              <a:gd name="connsiteY54566" fmla="*/ 2977764 h 4608812"/>
              <a:gd name="connsiteX54567" fmla="*/ 7667989 w 12184637"/>
              <a:gd name="connsiteY54567" fmla="*/ 2978500 h 4608812"/>
              <a:gd name="connsiteX54568" fmla="*/ 7672848 w 12184637"/>
              <a:gd name="connsiteY54568" fmla="*/ 2975629 h 4608812"/>
              <a:gd name="connsiteX54569" fmla="*/ 7658270 w 12184637"/>
              <a:gd name="connsiteY54569" fmla="*/ 3001544 h 4608812"/>
              <a:gd name="connsiteX54570" fmla="*/ 7672848 w 12184637"/>
              <a:gd name="connsiteY54570" fmla="*/ 2975702 h 4608812"/>
              <a:gd name="connsiteX54571" fmla="*/ 7670713 w 12184637"/>
              <a:gd name="connsiteY54571" fmla="*/ 2968119 h 4608812"/>
              <a:gd name="connsiteX54572" fmla="*/ 7663129 w 12184637"/>
              <a:gd name="connsiteY54572" fmla="*/ 2970254 h 4608812"/>
              <a:gd name="connsiteX54573" fmla="*/ 7648552 w 12184637"/>
              <a:gd name="connsiteY54573" fmla="*/ 2996096 h 4608812"/>
              <a:gd name="connsiteX54574" fmla="*/ 7650687 w 12184637"/>
              <a:gd name="connsiteY54574" fmla="*/ 3003679 h 4608812"/>
              <a:gd name="connsiteX54575" fmla="*/ 7653485 w 12184637"/>
              <a:gd name="connsiteY54575" fmla="*/ 3004415 h 4608812"/>
              <a:gd name="connsiteX54576" fmla="*/ 7658270 w 12184637"/>
              <a:gd name="connsiteY54576" fmla="*/ 3001544 h 4608812"/>
              <a:gd name="connsiteX54577" fmla="*/ 7656283 w 12184637"/>
              <a:gd name="connsiteY54577" fmla="*/ 3005004 h 4608812"/>
              <a:gd name="connsiteX54578" fmla="*/ 7658197 w 12184637"/>
              <a:gd name="connsiteY54578" fmla="*/ 3001544 h 4608812"/>
              <a:gd name="connsiteX54579" fmla="*/ 7656062 w 12184637"/>
              <a:gd name="connsiteY54579" fmla="*/ 2993961 h 4608812"/>
              <a:gd name="connsiteX54580" fmla="*/ 7648478 w 12184637"/>
              <a:gd name="connsiteY54580" fmla="*/ 2996096 h 4608812"/>
              <a:gd name="connsiteX54581" fmla="*/ 7646564 w 12184637"/>
              <a:gd name="connsiteY54581" fmla="*/ 2999556 h 4608812"/>
              <a:gd name="connsiteX54582" fmla="*/ 7648699 w 12184637"/>
              <a:gd name="connsiteY54582" fmla="*/ 3007140 h 4608812"/>
              <a:gd name="connsiteX54583" fmla="*/ 7651497 w 12184637"/>
              <a:gd name="connsiteY54583" fmla="*/ 3007876 h 4608812"/>
              <a:gd name="connsiteX54584" fmla="*/ 7656283 w 12184637"/>
              <a:gd name="connsiteY54584" fmla="*/ 3005004 h 4608812"/>
              <a:gd name="connsiteX54585" fmla="*/ 7655988 w 12184637"/>
              <a:gd name="connsiteY54585" fmla="*/ 3005593 h 4608812"/>
              <a:gd name="connsiteX54586" fmla="*/ 7656283 w 12184637"/>
              <a:gd name="connsiteY54586" fmla="*/ 3005078 h 4608812"/>
              <a:gd name="connsiteX54587" fmla="*/ 7654074 w 12184637"/>
              <a:gd name="connsiteY54587" fmla="*/ 2997716 h 4608812"/>
              <a:gd name="connsiteX54588" fmla="*/ 7646270 w 12184637"/>
              <a:gd name="connsiteY54588" fmla="*/ 2999998 h 4608812"/>
              <a:gd name="connsiteX54589" fmla="*/ 7648257 w 12184637"/>
              <a:gd name="connsiteY54589" fmla="*/ 3007655 h 4608812"/>
              <a:gd name="connsiteX54590" fmla="*/ 7651129 w 12184637"/>
              <a:gd name="connsiteY54590" fmla="*/ 3008391 h 4608812"/>
              <a:gd name="connsiteX54591" fmla="*/ 7655988 w 12184637"/>
              <a:gd name="connsiteY54591" fmla="*/ 3005593 h 4608812"/>
              <a:gd name="connsiteX54592" fmla="*/ 7638466 w 12184637"/>
              <a:gd name="connsiteY54592" fmla="*/ 3036589 h 4608812"/>
              <a:gd name="connsiteX54593" fmla="*/ 7655988 w 12184637"/>
              <a:gd name="connsiteY54593" fmla="*/ 3005520 h 4608812"/>
              <a:gd name="connsiteX54594" fmla="*/ 7653853 w 12184637"/>
              <a:gd name="connsiteY54594" fmla="*/ 2997937 h 4608812"/>
              <a:gd name="connsiteX54595" fmla="*/ 7646270 w 12184637"/>
              <a:gd name="connsiteY54595" fmla="*/ 3000072 h 4608812"/>
              <a:gd name="connsiteX54596" fmla="*/ 7628748 w 12184637"/>
              <a:gd name="connsiteY54596" fmla="*/ 3031141 h 4608812"/>
              <a:gd name="connsiteX54597" fmla="*/ 7630882 w 12184637"/>
              <a:gd name="connsiteY54597" fmla="*/ 3038724 h 4608812"/>
              <a:gd name="connsiteX54598" fmla="*/ 7633680 w 12184637"/>
              <a:gd name="connsiteY54598" fmla="*/ 3039460 h 4608812"/>
              <a:gd name="connsiteX54599" fmla="*/ 7638466 w 12184637"/>
              <a:gd name="connsiteY54599" fmla="*/ 3036589 h 4608812"/>
              <a:gd name="connsiteX54600" fmla="*/ 7630072 w 12184637"/>
              <a:gd name="connsiteY54600" fmla="*/ 3051534 h 4608812"/>
              <a:gd name="connsiteX54601" fmla="*/ 7638466 w 12184637"/>
              <a:gd name="connsiteY54601" fmla="*/ 3036662 h 4608812"/>
              <a:gd name="connsiteX54602" fmla="*/ 7636330 w 12184637"/>
              <a:gd name="connsiteY54602" fmla="*/ 3029079 h 4608812"/>
              <a:gd name="connsiteX54603" fmla="*/ 7628748 w 12184637"/>
              <a:gd name="connsiteY54603" fmla="*/ 3031214 h 4608812"/>
              <a:gd name="connsiteX54604" fmla="*/ 7620355 w 12184637"/>
              <a:gd name="connsiteY54604" fmla="*/ 3046086 h 4608812"/>
              <a:gd name="connsiteX54605" fmla="*/ 7622489 w 12184637"/>
              <a:gd name="connsiteY54605" fmla="*/ 3053669 h 4608812"/>
              <a:gd name="connsiteX54606" fmla="*/ 7625287 w 12184637"/>
              <a:gd name="connsiteY54606" fmla="*/ 3054406 h 4608812"/>
              <a:gd name="connsiteX54607" fmla="*/ 7630072 w 12184637"/>
              <a:gd name="connsiteY54607" fmla="*/ 3051534 h 4608812"/>
              <a:gd name="connsiteX54608" fmla="*/ 7628600 w 12184637"/>
              <a:gd name="connsiteY54608" fmla="*/ 3054111 h 4608812"/>
              <a:gd name="connsiteX54609" fmla="*/ 7630072 w 12184637"/>
              <a:gd name="connsiteY54609" fmla="*/ 3051534 h 4608812"/>
              <a:gd name="connsiteX54610" fmla="*/ 7628011 w 12184637"/>
              <a:gd name="connsiteY54610" fmla="*/ 3043951 h 4608812"/>
              <a:gd name="connsiteX54611" fmla="*/ 7620428 w 12184637"/>
              <a:gd name="connsiteY54611" fmla="*/ 3046013 h 4608812"/>
              <a:gd name="connsiteX54612" fmla="*/ 7618955 w 12184637"/>
              <a:gd name="connsiteY54612" fmla="*/ 3048589 h 4608812"/>
              <a:gd name="connsiteX54613" fmla="*/ 7621017 w 12184637"/>
              <a:gd name="connsiteY54613" fmla="*/ 3056172 h 4608812"/>
              <a:gd name="connsiteX54614" fmla="*/ 7623815 w 12184637"/>
              <a:gd name="connsiteY54614" fmla="*/ 3056909 h 4608812"/>
              <a:gd name="connsiteX54615" fmla="*/ 7628600 w 12184637"/>
              <a:gd name="connsiteY54615" fmla="*/ 3054111 h 4608812"/>
              <a:gd name="connsiteX54616" fmla="*/ 7617188 w 12184637"/>
              <a:gd name="connsiteY54616" fmla="*/ 3073180 h 4608812"/>
              <a:gd name="connsiteX54617" fmla="*/ 7628527 w 12184637"/>
              <a:gd name="connsiteY54617" fmla="*/ 3054258 h 4608812"/>
              <a:gd name="connsiteX54618" fmla="*/ 7626612 w 12184637"/>
              <a:gd name="connsiteY54618" fmla="*/ 3046602 h 4608812"/>
              <a:gd name="connsiteX54619" fmla="*/ 7618955 w 12184637"/>
              <a:gd name="connsiteY54619" fmla="*/ 3048516 h 4608812"/>
              <a:gd name="connsiteX54620" fmla="*/ 7607618 w 12184637"/>
              <a:gd name="connsiteY54620" fmla="*/ 3067437 h 4608812"/>
              <a:gd name="connsiteX54621" fmla="*/ 7609531 w 12184637"/>
              <a:gd name="connsiteY54621" fmla="*/ 3075094 h 4608812"/>
              <a:gd name="connsiteX54622" fmla="*/ 7612476 w 12184637"/>
              <a:gd name="connsiteY54622" fmla="*/ 3075904 h 4608812"/>
              <a:gd name="connsiteX54623" fmla="*/ 7617188 w 12184637"/>
              <a:gd name="connsiteY54623" fmla="*/ 3073180 h 4608812"/>
              <a:gd name="connsiteX54624" fmla="*/ 7600328 w 12184637"/>
              <a:gd name="connsiteY54624" fmla="*/ 3101230 h 4608812"/>
              <a:gd name="connsiteX54625" fmla="*/ 7617188 w 12184637"/>
              <a:gd name="connsiteY54625" fmla="*/ 3073180 h 4608812"/>
              <a:gd name="connsiteX54626" fmla="*/ 7615274 w 12184637"/>
              <a:gd name="connsiteY54626" fmla="*/ 3065523 h 4608812"/>
              <a:gd name="connsiteX54627" fmla="*/ 7607618 w 12184637"/>
              <a:gd name="connsiteY54627" fmla="*/ 3067437 h 4608812"/>
              <a:gd name="connsiteX54628" fmla="*/ 7590758 w 12184637"/>
              <a:gd name="connsiteY54628" fmla="*/ 3095487 h 4608812"/>
              <a:gd name="connsiteX54629" fmla="*/ 7592672 w 12184637"/>
              <a:gd name="connsiteY54629" fmla="*/ 3103144 h 4608812"/>
              <a:gd name="connsiteX54630" fmla="*/ 7595617 w 12184637"/>
              <a:gd name="connsiteY54630" fmla="*/ 3103954 h 4608812"/>
              <a:gd name="connsiteX54631" fmla="*/ 7600328 w 12184637"/>
              <a:gd name="connsiteY54631" fmla="*/ 3101230 h 4608812"/>
              <a:gd name="connsiteX54632" fmla="*/ 7599961 w 12184637"/>
              <a:gd name="connsiteY54632" fmla="*/ 3101745 h 4608812"/>
              <a:gd name="connsiteX54633" fmla="*/ 7600108 w 12184637"/>
              <a:gd name="connsiteY54633" fmla="*/ 3101598 h 4608812"/>
              <a:gd name="connsiteX54634" fmla="*/ 7598783 w 12184637"/>
              <a:gd name="connsiteY54634" fmla="*/ 3093868 h 4608812"/>
              <a:gd name="connsiteX54635" fmla="*/ 7590979 w 12184637"/>
              <a:gd name="connsiteY54635" fmla="*/ 3095193 h 4608812"/>
              <a:gd name="connsiteX54636" fmla="*/ 7592230 w 12184637"/>
              <a:gd name="connsiteY54636" fmla="*/ 3102997 h 4608812"/>
              <a:gd name="connsiteX54637" fmla="*/ 7595544 w 12184637"/>
              <a:gd name="connsiteY54637" fmla="*/ 3104028 h 4608812"/>
              <a:gd name="connsiteX54638" fmla="*/ 7599961 w 12184637"/>
              <a:gd name="connsiteY54638" fmla="*/ 3101745 h 4608812"/>
              <a:gd name="connsiteX54639" fmla="*/ 7599371 w 12184637"/>
              <a:gd name="connsiteY54639" fmla="*/ 3102702 h 4608812"/>
              <a:gd name="connsiteX54640" fmla="*/ 7600108 w 12184637"/>
              <a:gd name="connsiteY54640" fmla="*/ 3101524 h 4608812"/>
              <a:gd name="connsiteX54641" fmla="*/ 7598488 w 12184637"/>
              <a:gd name="connsiteY54641" fmla="*/ 3093794 h 4608812"/>
              <a:gd name="connsiteX54642" fmla="*/ 7590758 w 12184637"/>
              <a:gd name="connsiteY54642" fmla="*/ 3095414 h 4608812"/>
              <a:gd name="connsiteX54643" fmla="*/ 7590022 w 12184637"/>
              <a:gd name="connsiteY54643" fmla="*/ 3096592 h 4608812"/>
              <a:gd name="connsiteX54644" fmla="*/ 7591641 w 12184637"/>
              <a:gd name="connsiteY54644" fmla="*/ 3104322 h 4608812"/>
              <a:gd name="connsiteX54645" fmla="*/ 7594734 w 12184637"/>
              <a:gd name="connsiteY54645" fmla="*/ 3105206 h 4608812"/>
              <a:gd name="connsiteX54646" fmla="*/ 7599371 w 12184637"/>
              <a:gd name="connsiteY54646" fmla="*/ 3102702 h 4608812"/>
              <a:gd name="connsiteX54647" fmla="*/ 7591420 w 12184637"/>
              <a:gd name="connsiteY54647" fmla="*/ 3115145 h 4608812"/>
              <a:gd name="connsiteX54648" fmla="*/ 7599371 w 12184637"/>
              <a:gd name="connsiteY54648" fmla="*/ 3102629 h 4608812"/>
              <a:gd name="connsiteX54649" fmla="*/ 7597678 w 12184637"/>
              <a:gd name="connsiteY54649" fmla="*/ 3094972 h 4608812"/>
              <a:gd name="connsiteX54650" fmla="*/ 7590022 w 12184637"/>
              <a:gd name="connsiteY54650" fmla="*/ 3096665 h 4608812"/>
              <a:gd name="connsiteX54651" fmla="*/ 7582070 w 12184637"/>
              <a:gd name="connsiteY54651" fmla="*/ 3109181 h 4608812"/>
              <a:gd name="connsiteX54652" fmla="*/ 7583763 w 12184637"/>
              <a:gd name="connsiteY54652" fmla="*/ 3116838 h 4608812"/>
              <a:gd name="connsiteX54653" fmla="*/ 7586782 w 12184637"/>
              <a:gd name="connsiteY54653" fmla="*/ 3117722 h 4608812"/>
              <a:gd name="connsiteX54654" fmla="*/ 7591420 w 12184637"/>
              <a:gd name="connsiteY54654" fmla="*/ 3115145 h 4608812"/>
              <a:gd name="connsiteX54655" fmla="*/ 7578905 w 12184637"/>
              <a:gd name="connsiteY54655" fmla="*/ 3135170 h 4608812"/>
              <a:gd name="connsiteX54656" fmla="*/ 7591420 w 12184637"/>
              <a:gd name="connsiteY54656" fmla="*/ 3115145 h 4608812"/>
              <a:gd name="connsiteX54657" fmla="*/ 7589653 w 12184637"/>
              <a:gd name="connsiteY54657" fmla="*/ 3107488 h 4608812"/>
              <a:gd name="connsiteX54658" fmla="*/ 7581996 w 12184637"/>
              <a:gd name="connsiteY54658" fmla="*/ 3109255 h 4608812"/>
              <a:gd name="connsiteX54659" fmla="*/ 7569481 w 12184637"/>
              <a:gd name="connsiteY54659" fmla="*/ 3129280 h 4608812"/>
              <a:gd name="connsiteX54660" fmla="*/ 7571248 w 12184637"/>
              <a:gd name="connsiteY54660" fmla="*/ 3136937 h 4608812"/>
              <a:gd name="connsiteX54661" fmla="*/ 7574266 w 12184637"/>
              <a:gd name="connsiteY54661" fmla="*/ 3137821 h 4608812"/>
              <a:gd name="connsiteX54662" fmla="*/ 7578905 w 12184637"/>
              <a:gd name="connsiteY54662" fmla="*/ 3135170 h 4608812"/>
              <a:gd name="connsiteX54663" fmla="*/ 7573014 w 12184637"/>
              <a:gd name="connsiteY54663" fmla="*/ 3144005 h 4608812"/>
              <a:gd name="connsiteX54664" fmla="*/ 7578831 w 12184637"/>
              <a:gd name="connsiteY54664" fmla="*/ 3135317 h 4608812"/>
              <a:gd name="connsiteX54665" fmla="*/ 7577284 w 12184637"/>
              <a:gd name="connsiteY54665" fmla="*/ 3127587 h 4608812"/>
              <a:gd name="connsiteX54666" fmla="*/ 7569554 w 12184637"/>
              <a:gd name="connsiteY54666" fmla="*/ 3129133 h 4608812"/>
              <a:gd name="connsiteX54667" fmla="*/ 7563738 w 12184637"/>
              <a:gd name="connsiteY54667" fmla="*/ 3137821 h 4608812"/>
              <a:gd name="connsiteX54668" fmla="*/ 7565285 w 12184637"/>
              <a:gd name="connsiteY54668" fmla="*/ 3145551 h 4608812"/>
              <a:gd name="connsiteX54669" fmla="*/ 7568450 w 12184637"/>
              <a:gd name="connsiteY54669" fmla="*/ 3146508 h 4608812"/>
              <a:gd name="connsiteX54670" fmla="*/ 7573014 w 12184637"/>
              <a:gd name="connsiteY54670" fmla="*/ 3144005 h 4608812"/>
              <a:gd name="connsiteX54671" fmla="*/ 7531638 w 12184637"/>
              <a:gd name="connsiteY54671" fmla="*/ 3205112 h 4608812"/>
              <a:gd name="connsiteX54672" fmla="*/ 7573014 w 12184637"/>
              <a:gd name="connsiteY54672" fmla="*/ 3144005 h 4608812"/>
              <a:gd name="connsiteX54673" fmla="*/ 7571542 w 12184637"/>
              <a:gd name="connsiteY54673" fmla="*/ 3136275 h 4608812"/>
              <a:gd name="connsiteX54674" fmla="*/ 7563812 w 12184637"/>
              <a:gd name="connsiteY54674" fmla="*/ 3137747 h 4608812"/>
              <a:gd name="connsiteX54675" fmla="*/ 7522435 w 12184637"/>
              <a:gd name="connsiteY54675" fmla="*/ 3198854 h 4608812"/>
              <a:gd name="connsiteX54676" fmla="*/ 7523908 w 12184637"/>
              <a:gd name="connsiteY54676" fmla="*/ 3206585 h 4608812"/>
              <a:gd name="connsiteX54677" fmla="*/ 7527074 w 12184637"/>
              <a:gd name="connsiteY54677" fmla="*/ 3207542 h 4608812"/>
              <a:gd name="connsiteX54678" fmla="*/ 7531638 w 12184637"/>
              <a:gd name="connsiteY54678" fmla="*/ 3205112 h 4608812"/>
              <a:gd name="connsiteX54679" fmla="*/ 7498950 w 12184637"/>
              <a:gd name="connsiteY54679" fmla="*/ 3310688 h 4608812"/>
              <a:gd name="connsiteX54680" fmla="*/ 7532301 w 12184637"/>
              <a:gd name="connsiteY54680" fmla="*/ 3203640 h 4608812"/>
              <a:gd name="connsiteX54681" fmla="*/ 7528620 w 12184637"/>
              <a:gd name="connsiteY54681" fmla="*/ 3196646 h 4608812"/>
              <a:gd name="connsiteX54682" fmla="*/ 7521626 w 12184637"/>
              <a:gd name="connsiteY54682" fmla="*/ 3200327 h 4608812"/>
              <a:gd name="connsiteX54683" fmla="*/ 7488274 w 12184637"/>
              <a:gd name="connsiteY54683" fmla="*/ 3307375 h 4608812"/>
              <a:gd name="connsiteX54684" fmla="*/ 7491955 w 12184637"/>
              <a:gd name="connsiteY54684" fmla="*/ 3314369 h 4608812"/>
              <a:gd name="connsiteX54685" fmla="*/ 7493649 w 12184637"/>
              <a:gd name="connsiteY54685" fmla="*/ 3314590 h 4608812"/>
              <a:gd name="connsiteX54686" fmla="*/ 7498950 w 12184637"/>
              <a:gd name="connsiteY54686" fmla="*/ 3310688 h 4608812"/>
              <a:gd name="connsiteX54687" fmla="*/ 7493502 w 12184637"/>
              <a:gd name="connsiteY54687" fmla="*/ 3433933 h 4608812"/>
              <a:gd name="connsiteX54688" fmla="*/ 7499171 w 12184637"/>
              <a:gd name="connsiteY54688" fmla="*/ 3309289 h 4608812"/>
              <a:gd name="connsiteX54689" fmla="*/ 7493870 w 12184637"/>
              <a:gd name="connsiteY54689" fmla="*/ 3303473 h 4608812"/>
              <a:gd name="connsiteX54690" fmla="*/ 7488054 w 12184637"/>
              <a:gd name="connsiteY54690" fmla="*/ 3308774 h 4608812"/>
              <a:gd name="connsiteX54691" fmla="*/ 7482384 w 12184637"/>
              <a:gd name="connsiteY54691" fmla="*/ 3433418 h 4608812"/>
              <a:gd name="connsiteX54692" fmla="*/ 7487685 w 12184637"/>
              <a:gd name="connsiteY54692" fmla="*/ 3439234 h 4608812"/>
              <a:gd name="connsiteX54693" fmla="*/ 7487980 w 12184637"/>
              <a:gd name="connsiteY54693" fmla="*/ 3439234 h 4608812"/>
              <a:gd name="connsiteX54694" fmla="*/ 7493502 w 12184637"/>
              <a:gd name="connsiteY54694" fmla="*/ 3433933 h 4608812"/>
              <a:gd name="connsiteX54695" fmla="*/ 7513822 w 12184637"/>
              <a:gd name="connsiteY54695" fmla="*/ 3579707 h 4608812"/>
              <a:gd name="connsiteX54696" fmla="*/ 7518313 w 12184637"/>
              <a:gd name="connsiteY54696" fmla="*/ 3573228 h 4608812"/>
              <a:gd name="connsiteX54697" fmla="*/ 7493428 w 12184637"/>
              <a:gd name="connsiteY54697" fmla="*/ 3432682 h 4608812"/>
              <a:gd name="connsiteX54698" fmla="*/ 7486949 w 12184637"/>
              <a:gd name="connsiteY54698" fmla="*/ 3428191 h 4608812"/>
              <a:gd name="connsiteX54699" fmla="*/ 7482458 w 12184637"/>
              <a:gd name="connsiteY54699" fmla="*/ 3434669 h 4608812"/>
              <a:gd name="connsiteX54700" fmla="*/ 7507343 w 12184637"/>
              <a:gd name="connsiteY54700" fmla="*/ 3575216 h 4608812"/>
              <a:gd name="connsiteX54701" fmla="*/ 7512864 w 12184637"/>
              <a:gd name="connsiteY54701" fmla="*/ 3579781 h 4608812"/>
              <a:gd name="connsiteX54702" fmla="*/ 7513822 w 12184637"/>
              <a:gd name="connsiteY54702" fmla="*/ 3579707 h 4608812"/>
              <a:gd name="connsiteX54703" fmla="*/ 7455217 w 12184637"/>
              <a:gd name="connsiteY54703" fmla="*/ 3647367 h 4608812"/>
              <a:gd name="connsiteX54704" fmla="*/ 7516987 w 12184637"/>
              <a:gd name="connsiteY54704" fmla="*/ 3577867 h 4608812"/>
              <a:gd name="connsiteX54705" fmla="*/ 7516546 w 12184637"/>
              <a:gd name="connsiteY54705" fmla="*/ 3569989 h 4608812"/>
              <a:gd name="connsiteX54706" fmla="*/ 7508668 w 12184637"/>
              <a:gd name="connsiteY54706" fmla="*/ 3570431 h 4608812"/>
              <a:gd name="connsiteX54707" fmla="*/ 7446898 w 12184637"/>
              <a:gd name="connsiteY54707" fmla="*/ 3639931 h 4608812"/>
              <a:gd name="connsiteX54708" fmla="*/ 7447340 w 12184637"/>
              <a:gd name="connsiteY54708" fmla="*/ 3647809 h 4608812"/>
              <a:gd name="connsiteX54709" fmla="*/ 7451095 w 12184637"/>
              <a:gd name="connsiteY54709" fmla="*/ 3649207 h 4608812"/>
              <a:gd name="connsiteX54710" fmla="*/ 7455217 w 12184637"/>
              <a:gd name="connsiteY54710" fmla="*/ 3647367 h 4608812"/>
              <a:gd name="connsiteX54711" fmla="*/ 7394626 w 12184637"/>
              <a:gd name="connsiteY54711" fmla="*/ 3699345 h 4608812"/>
              <a:gd name="connsiteX54712" fmla="*/ 7454702 w 12184637"/>
              <a:gd name="connsiteY54712" fmla="*/ 3647956 h 4608812"/>
              <a:gd name="connsiteX54713" fmla="*/ 7455291 w 12184637"/>
              <a:gd name="connsiteY54713" fmla="*/ 3640078 h 4608812"/>
              <a:gd name="connsiteX54714" fmla="*/ 7447413 w 12184637"/>
              <a:gd name="connsiteY54714" fmla="*/ 3639489 h 4608812"/>
              <a:gd name="connsiteX54715" fmla="*/ 7387337 w 12184637"/>
              <a:gd name="connsiteY54715" fmla="*/ 3690878 h 4608812"/>
              <a:gd name="connsiteX54716" fmla="*/ 7386748 w 12184637"/>
              <a:gd name="connsiteY54716" fmla="*/ 3698756 h 4608812"/>
              <a:gd name="connsiteX54717" fmla="*/ 7391018 w 12184637"/>
              <a:gd name="connsiteY54717" fmla="*/ 3700670 h 4608812"/>
              <a:gd name="connsiteX54718" fmla="*/ 7394626 w 12184637"/>
              <a:gd name="connsiteY54718" fmla="*/ 3699345 h 4608812"/>
              <a:gd name="connsiteX54719" fmla="*/ 7335064 w 12184637"/>
              <a:gd name="connsiteY54719" fmla="*/ 3735936 h 4608812"/>
              <a:gd name="connsiteX54720" fmla="*/ 7393890 w 12184637"/>
              <a:gd name="connsiteY54720" fmla="*/ 3699860 h 4608812"/>
              <a:gd name="connsiteX54721" fmla="*/ 7395730 w 12184637"/>
              <a:gd name="connsiteY54721" fmla="*/ 3692203 h 4608812"/>
              <a:gd name="connsiteX54722" fmla="*/ 7388073 w 12184637"/>
              <a:gd name="connsiteY54722" fmla="*/ 3690363 h 4608812"/>
              <a:gd name="connsiteX54723" fmla="*/ 7329248 w 12184637"/>
              <a:gd name="connsiteY54723" fmla="*/ 3726438 h 4608812"/>
              <a:gd name="connsiteX54724" fmla="*/ 7327408 w 12184637"/>
              <a:gd name="connsiteY54724" fmla="*/ 3734095 h 4608812"/>
              <a:gd name="connsiteX54725" fmla="*/ 7332193 w 12184637"/>
              <a:gd name="connsiteY54725" fmla="*/ 3736745 h 4608812"/>
              <a:gd name="connsiteX54726" fmla="*/ 7335064 w 12184637"/>
              <a:gd name="connsiteY54726" fmla="*/ 3735936 h 4608812"/>
              <a:gd name="connsiteX54727" fmla="*/ 7276019 w 12184637"/>
              <a:gd name="connsiteY54727" fmla="*/ 3759789 h 4608812"/>
              <a:gd name="connsiteX54728" fmla="*/ 7334181 w 12184637"/>
              <a:gd name="connsiteY54728" fmla="*/ 3736377 h 4608812"/>
              <a:gd name="connsiteX54729" fmla="*/ 7337273 w 12184637"/>
              <a:gd name="connsiteY54729" fmla="*/ 3729162 h 4608812"/>
              <a:gd name="connsiteX54730" fmla="*/ 7330058 w 12184637"/>
              <a:gd name="connsiteY54730" fmla="*/ 3726070 h 4608812"/>
              <a:gd name="connsiteX54731" fmla="*/ 7271896 w 12184637"/>
              <a:gd name="connsiteY54731" fmla="*/ 3749482 h 4608812"/>
              <a:gd name="connsiteX54732" fmla="*/ 7268803 w 12184637"/>
              <a:gd name="connsiteY54732" fmla="*/ 3756697 h 4608812"/>
              <a:gd name="connsiteX54733" fmla="*/ 7274031 w 12184637"/>
              <a:gd name="connsiteY54733" fmla="*/ 3760158 h 4608812"/>
              <a:gd name="connsiteX54734" fmla="*/ 7276019 w 12184637"/>
              <a:gd name="connsiteY54734" fmla="*/ 3759789 h 4608812"/>
              <a:gd name="connsiteX54735" fmla="*/ 7217194 w 12184637"/>
              <a:gd name="connsiteY54735" fmla="*/ 3773483 h 4608812"/>
              <a:gd name="connsiteX54736" fmla="*/ 7275209 w 12184637"/>
              <a:gd name="connsiteY54736" fmla="*/ 3760010 h 4608812"/>
              <a:gd name="connsiteX54737" fmla="*/ 7279405 w 12184637"/>
              <a:gd name="connsiteY54737" fmla="*/ 3753311 h 4608812"/>
              <a:gd name="connsiteX54738" fmla="*/ 7272706 w 12184637"/>
              <a:gd name="connsiteY54738" fmla="*/ 3749114 h 4608812"/>
              <a:gd name="connsiteX54739" fmla="*/ 7214691 w 12184637"/>
              <a:gd name="connsiteY54739" fmla="*/ 3762587 h 4608812"/>
              <a:gd name="connsiteX54740" fmla="*/ 7210494 w 12184637"/>
              <a:gd name="connsiteY54740" fmla="*/ 3769287 h 4608812"/>
              <a:gd name="connsiteX54741" fmla="*/ 7215942 w 12184637"/>
              <a:gd name="connsiteY54741" fmla="*/ 3773631 h 4608812"/>
              <a:gd name="connsiteX54742" fmla="*/ 7217194 w 12184637"/>
              <a:gd name="connsiteY54742" fmla="*/ 3773483 h 4608812"/>
              <a:gd name="connsiteX54743" fmla="*/ 7158148 w 12184637"/>
              <a:gd name="connsiteY54743" fmla="*/ 3780772 h 4608812"/>
              <a:gd name="connsiteX54744" fmla="*/ 7216605 w 12184637"/>
              <a:gd name="connsiteY54744" fmla="*/ 3773631 h 4608812"/>
              <a:gd name="connsiteX54745" fmla="*/ 7221464 w 12184637"/>
              <a:gd name="connsiteY54745" fmla="*/ 3767446 h 4608812"/>
              <a:gd name="connsiteX54746" fmla="*/ 7215280 w 12184637"/>
              <a:gd name="connsiteY54746" fmla="*/ 3762587 h 4608812"/>
              <a:gd name="connsiteX54747" fmla="*/ 7156823 w 12184637"/>
              <a:gd name="connsiteY54747" fmla="*/ 3769729 h 4608812"/>
              <a:gd name="connsiteX54748" fmla="*/ 7151963 w 12184637"/>
              <a:gd name="connsiteY54748" fmla="*/ 3775913 h 4608812"/>
              <a:gd name="connsiteX54749" fmla="*/ 7157559 w 12184637"/>
              <a:gd name="connsiteY54749" fmla="*/ 3780772 h 4608812"/>
              <a:gd name="connsiteX54750" fmla="*/ 7158148 w 12184637"/>
              <a:gd name="connsiteY54750" fmla="*/ 3780772 h 4608812"/>
              <a:gd name="connsiteX54751" fmla="*/ 7098366 w 12184637"/>
              <a:gd name="connsiteY54751" fmla="*/ 3785189 h 4608812"/>
              <a:gd name="connsiteX54752" fmla="*/ 7157927 w 12184637"/>
              <a:gd name="connsiteY54752" fmla="*/ 3780772 h 4608812"/>
              <a:gd name="connsiteX54753" fmla="*/ 7163081 w 12184637"/>
              <a:gd name="connsiteY54753" fmla="*/ 3774808 h 4608812"/>
              <a:gd name="connsiteX54754" fmla="*/ 7157117 w 12184637"/>
              <a:gd name="connsiteY54754" fmla="*/ 3769655 h 4608812"/>
              <a:gd name="connsiteX54755" fmla="*/ 7097556 w 12184637"/>
              <a:gd name="connsiteY54755" fmla="*/ 3774072 h 4608812"/>
              <a:gd name="connsiteX54756" fmla="*/ 7092403 w 12184637"/>
              <a:gd name="connsiteY54756" fmla="*/ 3780036 h 4608812"/>
              <a:gd name="connsiteX54757" fmla="*/ 7097998 w 12184637"/>
              <a:gd name="connsiteY54757" fmla="*/ 3785189 h 4608812"/>
              <a:gd name="connsiteX54758" fmla="*/ 7098366 w 12184637"/>
              <a:gd name="connsiteY54758" fmla="*/ 3785189 h 4608812"/>
              <a:gd name="connsiteX54759" fmla="*/ 7037259 w 12184637"/>
              <a:gd name="connsiteY54759" fmla="*/ 3790269 h 4608812"/>
              <a:gd name="connsiteX54760" fmla="*/ 7098440 w 12184637"/>
              <a:gd name="connsiteY54760" fmla="*/ 3785189 h 4608812"/>
              <a:gd name="connsiteX54761" fmla="*/ 7103520 w 12184637"/>
              <a:gd name="connsiteY54761" fmla="*/ 3779152 h 4608812"/>
              <a:gd name="connsiteX54762" fmla="*/ 7097483 w 12184637"/>
              <a:gd name="connsiteY54762" fmla="*/ 3774072 h 4608812"/>
              <a:gd name="connsiteX54763" fmla="*/ 7036302 w 12184637"/>
              <a:gd name="connsiteY54763" fmla="*/ 3779152 h 4608812"/>
              <a:gd name="connsiteX54764" fmla="*/ 7031222 w 12184637"/>
              <a:gd name="connsiteY54764" fmla="*/ 3785189 h 4608812"/>
              <a:gd name="connsiteX54765" fmla="*/ 7036817 w 12184637"/>
              <a:gd name="connsiteY54765" fmla="*/ 3790269 h 4608812"/>
              <a:gd name="connsiteX54766" fmla="*/ 7037259 w 12184637"/>
              <a:gd name="connsiteY54766" fmla="*/ 3790269 h 4608812"/>
              <a:gd name="connsiteX54767" fmla="*/ 6974237 w 12184637"/>
              <a:gd name="connsiteY54767" fmla="*/ 3799399 h 4608812"/>
              <a:gd name="connsiteX54768" fmla="*/ 7037627 w 12184637"/>
              <a:gd name="connsiteY54768" fmla="*/ 3790269 h 4608812"/>
              <a:gd name="connsiteX54769" fmla="*/ 7042339 w 12184637"/>
              <a:gd name="connsiteY54769" fmla="*/ 3783938 h 4608812"/>
              <a:gd name="connsiteX54770" fmla="*/ 7036007 w 12184637"/>
              <a:gd name="connsiteY54770" fmla="*/ 3779226 h 4608812"/>
              <a:gd name="connsiteX54771" fmla="*/ 6972617 w 12184637"/>
              <a:gd name="connsiteY54771" fmla="*/ 3788355 h 4608812"/>
              <a:gd name="connsiteX54772" fmla="*/ 6967905 w 12184637"/>
              <a:gd name="connsiteY54772" fmla="*/ 3794687 h 4608812"/>
              <a:gd name="connsiteX54773" fmla="*/ 6973427 w 12184637"/>
              <a:gd name="connsiteY54773" fmla="*/ 3799472 h 4608812"/>
              <a:gd name="connsiteX54774" fmla="*/ 6974237 w 12184637"/>
              <a:gd name="connsiteY54774" fmla="*/ 3799399 h 4608812"/>
              <a:gd name="connsiteX54775" fmla="*/ 6910995 w 12184637"/>
              <a:gd name="connsiteY54775" fmla="*/ 3811767 h 4608812"/>
              <a:gd name="connsiteX54776" fmla="*/ 6974532 w 12184637"/>
              <a:gd name="connsiteY54776" fmla="*/ 3799399 h 4608812"/>
              <a:gd name="connsiteX54777" fmla="*/ 6978949 w 12184637"/>
              <a:gd name="connsiteY54777" fmla="*/ 3792846 h 4608812"/>
              <a:gd name="connsiteX54778" fmla="*/ 6972397 w 12184637"/>
              <a:gd name="connsiteY54778" fmla="*/ 3788429 h 4608812"/>
              <a:gd name="connsiteX54779" fmla="*/ 6908860 w 12184637"/>
              <a:gd name="connsiteY54779" fmla="*/ 3800798 h 4608812"/>
              <a:gd name="connsiteX54780" fmla="*/ 6904442 w 12184637"/>
              <a:gd name="connsiteY54780" fmla="*/ 3807350 h 4608812"/>
              <a:gd name="connsiteX54781" fmla="*/ 6909964 w 12184637"/>
              <a:gd name="connsiteY54781" fmla="*/ 3811841 h 4608812"/>
              <a:gd name="connsiteX54782" fmla="*/ 6910995 w 12184637"/>
              <a:gd name="connsiteY54782" fmla="*/ 3811767 h 4608812"/>
              <a:gd name="connsiteX54783" fmla="*/ 6888098 w 12184637"/>
              <a:gd name="connsiteY54783" fmla="*/ 3817289 h 4608812"/>
              <a:gd name="connsiteX54784" fmla="*/ 6911216 w 12184637"/>
              <a:gd name="connsiteY54784" fmla="*/ 3811694 h 4608812"/>
              <a:gd name="connsiteX54785" fmla="*/ 6915339 w 12184637"/>
              <a:gd name="connsiteY54785" fmla="*/ 3804994 h 4608812"/>
              <a:gd name="connsiteX54786" fmla="*/ 6908639 w 12184637"/>
              <a:gd name="connsiteY54786" fmla="*/ 3800871 h 4608812"/>
              <a:gd name="connsiteX54787" fmla="*/ 6885521 w 12184637"/>
              <a:gd name="connsiteY54787" fmla="*/ 3806467 h 4608812"/>
              <a:gd name="connsiteX54788" fmla="*/ 6881398 w 12184637"/>
              <a:gd name="connsiteY54788" fmla="*/ 3813166 h 4608812"/>
              <a:gd name="connsiteX54789" fmla="*/ 6886846 w 12184637"/>
              <a:gd name="connsiteY54789" fmla="*/ 3817436 h 4608812"/>
              <a:gd name="connsiteX54790" fmla="*/ 6888098 w 12184637"/>
              <a:gd name="connsiteY54790" fmla="*/ 3817289 h 4608812"/>
              <a:gd name="connsiteX54791" fmla="*/ 6870796 w 12184637"/>
              <a:gd name="connsiteY54791" fmla="*/ 3839450 h 4608812"/>
              <a:gd name="connsiteX54792" fmla="*/ 6890969 w 12184637"/>
              <a:gd name="connsiteY54792" fmla="*/ 3815449 h 4608812"/>
              <a:gd name="connsiteX54793" fmla="*/ 6890307 w 12184637"/>
              <a:gd name="connsiteY54793" fmla="*/ 3807571 h 4608812"/>
              <a:gd name="connsiteX54794" fmla="*/ 6882429 w 12184637"/>
              <a:gd name="connsiteY54794" fmla="*/ 3808234 h 4608812"/>
              <a:gd name="connsiteX54795" fmla="*/ 6862256 w 12184637"/>
              <a:gd name="connsiteY54795" fmla="*/ 3832235 h 4608812"/>
              <a:gd name="connsiteX54796" fmla="*/ 6862919 w 12184637"/>
              <a:gd name="connsiteY54796" fmla="*/ 3840113 h 4608812"/>
              <a:gd name="connsiteX54797" fmla="*/ 6866527 w 12184637"/>
              <a:gd name="connsiteY54797" fmla="*/ 3841438 h 4608812"/>
              <a:gd name="connsiteX54798" fmla="*/ 6870796 w 12184637"/>
              <a:gd name="connsiteY54798" fmla="*/ 3839450 h 4608812"/>
              <a:gd name="connsiteX54799" fmla="*/ 6859974 w 12184637"/>
              <a:gd name="connsiteY54799" fmla="*/ 3851818 h 4608812"/>
              <a:gd name="connsiteX54800" fmla="*/ 6870796 w 12184637"/>
              <a:gd name="connsiteY54800" fmla="*/ 3839597 h 4608812"/>
              <a:gd name="connsiteX54801" fmla="*/ 6870281 w 12184637"/>
              <a:gd name="connsiteY54801" fmla="*/ 3831719 h 4608812"/>
              <a:gd name="connsiteX54802" fmla="*/ 6862404 w 12184637"/>
              <a:gd name="connsiteY54802" fmla="*/ 3832235 h 4608812"/>
              <a:gd name="connsiteX54803" fmla="*/ 6851581 w 12184637"/>
              <a:gd name="connsiteY54803" fmla="*/ 3844456 h 4608812"/>
              <a:gd name="connsiteX54804" fmla="*/ 6852096 w 12184637"/>
              <a:gd name="connsiteY54804" fmla="*/ 3852334 h 4608812"/>
              <a:gd name="connsiteX54805" fmla="*/ 6855851 w 12184637"/>
              <a:gd name="connsiteY54805" fmla="*/ 3853733 h 4608812"/>
              <a:gd name="connsiteX54806" fmla="*/ 6859974 w 12184637"/>
              <a:gd name="connsiteY54806" fmla="*/ 3851818 h 4608812"/>
              <a:gd name="connsiteX54807" fmla="*/ 6813518 w 12184637"/>
              <a:gd name="connsiteY54807" fmla="*/ 3904164 h 4608812"/>
              <a:gd name="connsiteX54808" fmla="*/ 6859974 w 12184637"/>
              <a:gd name="connsiteY54808" fmla="*/ 3851745 h 4608812"/>
              <a:gd name="connsiteX54809" fmla="*/ 6859459 w 12184637"/>
              <a:gd name="connsiteY54809" fmla="*/ 3843867 h 4608812"/>
              <a:gd name="connsiteX54810" fmla="*/ 6851581 w 12184637"/>
              <a:gd name="connsiteY54810" fmla="*/ 3844382 h 4608812"/>
              <a:gd name="connsiteX54811" fmla="*/ 6805125 w 12184637"/>
              <a:gd name="connsiteY54811" fmla="*/ 3896802 h 4608812"/>
              <a:gd name="connsiteX54812" fmla="*/ 6805640 w 12184637"/>
              <a:gd name="connsiteY54812" fmla="*/ 3904680 h 4608812"/>
              <a:gd name="connsiteX54813" fmla="*/ 6809395 w 12184637"/>
              <a:gd name="connsiteY54813" fmla="*/ 3906079 h 4608812"/>
              <a:gd name="connsiteX54814" fmla="*/ 6813518 w 12184637"/>
              <a:gd name="connsiteY54814" fmla="*/ 3904164 h 4608812"/>
              <a:gd name="connsiteX54815" fmla="*/ 6810868 w 12184637"/>
              <a:gd name="connsiteY54815" fmla="*/ 3906594 h 4608812"/>
              <a:gd name="connsiteX54816" fmla="*/ 6813002 w 12184637"/>
              <a:gd name="connsiteY54816" fmla="*/ 3904680 h 4608812"/>
              <a:gd name="connsiteX54817" fmla="*/ 6813518 w 12184637"/>
              <a:gd name="connsiteY54817" fmla="*/ 3896802 h 4608812"/>
              <a:gd name="connsiteX54818" fmla="*/ 6805640 w 12184637"/>
              <a:gd name="connsiteY54818" fmla="*/ 3896287 h 4608812"/>
              <a:gd name="connsiteX54819" fmla="*/ 6803505 w 12184637"/>
              <a:gd name="connsiteY54819" fmla="*/ 3898201 h 4608812"/>
              <a:gd name="connsiteX54820" fmla="*/ 6802990 w 12184637"/>
              <a:gd name="connsiteY54820" fmla="*/ 3906079 h 4608812"/>
              <a:gd name="connsiteX54821" fmla="*/ 6807186 w 12184637"/>
              <a:gd name="connsiteY54821" fmla="*/ 3907993 h 4608812"/>
              <a:gd name="connsiteX54822" fmla="*/ 6810868 w 12184637"/>
              <a:gd name="connsiteY54822" fmla="*/ 3906594 h 4608812"/>
              <a:gd name="connsiteX54823" fmla="*/ 6761466 w 12184637"/>
              <a:gd name="connsiteY54823" fmla="*/ 3946277 h 4608812"/>
              <a:gd name="connsiteX54824" fmla="*/ 6810646 w 12184637"/>
              <a:gd name="connsiteY54824" fmla="*/ 3906741 h 4608812"/>
              <a:gd name="connsiteX54825" fmla="*/ 6811530 w 12184637"/>
              <a:gd name="connsiteY54825" fmla="*/ 3898864 h 4608812"/>
              <a:gd name="connsiteX54826" fmla="*/ 6803652 w 12184637"/>
              <a:gd name="connsiteY54826" fmla="*/ 3897980 h 4608812"/>
              <a:gd name="connsiteX54827" fmla="*/ 6754472 w 12184637"/>
              <a:gd name="connsiteY54827" fmla="*/ 3937516 h 4608812"/>
              <a:gd name="connsiteX54828" fmla="*/ 6753589 w 12184637"/>
              <a:gd name="connsiteY54828" fmla="*/ 3945394 h 4608812"/>
              <a:gd name="connsiteX54829" fmla="*/ 6758006 w 12184637"/>
              <a:gd name="connsiteY54829" fmla="*/ 3947455 h 4608812"/>
              <a:gd name="connsiteX54830" fmla="*/ 6761466 w 12184637"/>
              <a:gd name="connsiteY54830" fmla="*/ 3946277 h 4608812"/>
              <a:gd name="connsiteX54831" fmla="*/ 6710372 w 12184637"/>
              <a:gd name="connsiteY54831" fmla="*/ 3979408 h 4608812"/>
              <a:gd name="connsiteX54832" fmla="*/ 6761025 w 12184637"/>
              <a:gd name="connsiteY54832" fmla="*/ 3946645 h 4608812"/>
              <a:gd name="connsiteX54833" fmla="*/ 6762644 w 12184637"/>
              <a:gd name="connsiteY54833" fmla="*/ 3938915 h 4608812"/>
              <a:gd name="connsiteX54834" fmla="*/ 6754914 w 12184637"/>
              <a:gd name="connsiteY54834" fmla="*/ 3937295 h 4608812"/>
              <a:gd name="connsiteX54835" fmla="*/ 6704261 w 12184637"/>
              <a:gd name="connsiteY54835" fmla="*/ 3970057 h 4608812"/>
              <a:gd name="connsiteX54836" fmla="*/ 6702641 w 12184637"/>
              <a:gd name="connsiteY54836" fmla="*/ 3977788 h 4608812"/>
              <a:gd name="connsiteX54837" fmla="*/ 6707353 w 12184637"/>
              <a:gd name="connsiteY54837" fmla="*/ 3980365 h 4608812"/>
              <a:gd name="connsiteX54838" fmla="*/ 6710372 w 12184637"/>
              <a:gd name="connsiteY54838" fmla="*/ 3979408 h 4608812"/>
              <a:gd name="connsiteX54839" fmla="*/ 6663400 w 12184637"/>
              <a:gd name="connsiteY54839" fmla="*/ 3999728 h 4608812"/>
              <a:gd name="connsiteX54840" fmla="*/ 6709562 w 12184637"/>
              <a:gd name="connsiteY54840" fmla="*/ 3979776 h 4608812"/>
              <a:gd name="connsiteX54841" fmla="*/ 6712433 w 12184637"/>
              <a:gd name="connsiteY54841" fmla="*/ 3972487 h 4608812"/>
              <a:gd name="connsiteX54842" fmla="*/ 6705144 w 12184637"/>
              <a:gd name="connsiteY54842" fmla="*/ 3969615 h 4608812"/>
              <a:gd name="connsiteX54843" fmla="*/ 6658983 w 12184637"/>
              <a:gd name="connsiteY54843" fmla="*/ 3989568 h 4608812"/>
              <a:gd name="connsiteX54844" fmla="*/ 6656111 w 12184637"/>
              <a:gd name="connsiteY54844" fmla="*/ 3996930 h 4608812"/>
              <a:gd name="connsiteX54845" fmla="*/ 6661265 w 12184637"/>
              <a:gd name="connsiteY54845" fmla="*/ 4000316 h 4608812"/>
              <a:gd name="connsiteX54846" fmla="*/ 6663400 w 12184637"/>
              <a:gd name="connsiteY54846" fmla="*/ 3999728 h 4608812"/>
              <a:gd name="connsiteX54847" fmla="*/ 6588378 w 12184637"/>
              <a:gd name="connsiteY54847" fmla="*/ 4032122 h 4608812"/>
              <a:gd name="connsiteX54848" fmla="*/ 6663400 w 12184637"/>
              <a:gd name="connsiteY54848" fmla="*/ 3999728 h 4608812"/>
              <a:gd name="connsiteX54849" fmla="*/ 6666272 w 12184637"/>
              <a:gd name="connsiteY54849" fmla="*/ 3992439 h 4608812"/>
              <a:gd name="connsiteX54850" fmla="*/ 6658983 w 12184637"/>
              <a:gd name="connsiteY54850" fmla="*/ 3989568 h 4608812"/>
              <a:gd name="connsiteX54851" fmla="*/ 6583961 w 12184637"/>
              <a:gd name="connsiteY54851" fmla="*/ 4021961 h 4608812"/>
              <a:gd name="connsiteX54852" fmla="*/ 6581089 w 12184637"/>
              <a:gd name="connsiteY54852" fmla="*/ 4029251 h 4608812"/>
              <a:gd name="connsiteX54853" fmla="*/ 6586243 w 12184637"/>
              <a:gd name="connsiteY54853" fmla="*/ 4032637 h 4608812"/>
              <a:gd name="connsiteX54854" fmla="*/ 6588378 w 12184637"/>
              <a:gd name="connsiteY54854" fmla="*/ 4032122 h 4608812"/>
              <a:gd name="connsiteX54855" fmla="*/ 6452323 w 12184637"/>
              <a:gd name="connsiteY54855" fmla="*/ 4060614 h 4608812"/>
              <a:gd name="connsiteX54856" fmla="*/ 6587347 w 12184637"/>
              <a:gd name="connsiteY54856" fmla="*/ 4032490 h 4608812"/>
              <a:gd name="connsiteX54857" fmla="*/ 6591691 w 12184637"/>
              <a:gd name="connsiteY54857" fmla="*/ 4025864 h 4608812"/>
              <a:gd name="connsiteX54858" fmla="*/ 6585065 w 12184637"/>
              <a:gd name="connsiteY54858" fmla="*/ 4021520 h 4608812"/>
              <a:gd name="connsiteX54859" fmla="*/ 6450040 w 12184637"/>
              <a:gd name="connsiteY54859" fmla="*/ 4049644 h 4608812"/>
              <a:gd name="connsiteX54860" fmla="*/ 6445696 w 12184637"/>
              <a:gd name="connsiteY54860" fmla="*/ 4056270 h 4608812"/>
              <a:gd name="connsiteX54861" fmla="*/ 6451218 w 12184637"/>
              <a:gd name="connsiteY54861" fmla="*/ 4060687 h 4608812"/>
              <a:gd name="connsiteX54862" fmla="*/ 6452323 w 12184637"/>
              <a:gd name="connsiteY54862" fmla="*/ 4060614 h 4608812"/>
              <a:gd name="connsiteX54863" fmla="*/ 6392541 w 12184637"/>
              <a:gd name="connsiteY54863" fmla="*/ 4119881 h 4608812"/>
              <a:gd name="connsiteX54864" fmla="*/ 6454973 w 12184637"/>
              <a:gd name="connsiteY54864" fmla="*/ 4059142 h 4608812"/>
              <a:gd name="connsiteX54865" fmla="*/ 6455120 w 12184637"/>
              <a:gd name="connsiteY54865" fmla="*/ 4051264 h 4608812"/>
              <a:gd name="connsiteX54866" fmla="*/ 6447243 w 12184637"/>
              <a:gd name="connsiteY54866" fmla="*/ 4051116 h 4608812"/>
              <a:gd name="connsiteX54867" fmla="*/ 6384810 w 12184637"/>
              <a:gd name="connsiteY54867" fmla="*/ 4111856 h 4608812"/>
              <a:gd name="connsiteX54868" fmla="*/ 6384663 w 12184637"/>
              <a:gd name="connsiteY54868" fmla="*/ 4119733 h 4608812"/>
              <a:gd name="connsiteX54869" fmla="*/ 6388712 w 12184637"/>
              <a:gd name="connsiteY54869" fmla="*/ 4121426 h 4608812"/>
              <a:gd name="connsiteX54870" fmla="*/ 6392541 w 12184637"/>
              <a:gd name="connsiteY54870" fmla="*/ 4119881 h 4608812"/>
              <a:gd name="connsiteX54871" fmla="*/ 6329961 w 12184637"/>
              <a:gd name="connsiteY54871" fmla="*/ 4167073 h 4608812"/>
              <a:gd name="connsiteX54872" fmla="*/ 6392025 w 12184637"/>
              <a:gd name="connsiteY54872" fmla="*/ 4120396 h 4608812"/>
              <a:gd name="connsiteX54873" fmla="*/ 6393129 w 12184637"/>
              <a:gd name="connsiteY54873" fmla="*/ 4112592 h 4608812"/>
              <a:gd name="connsiteX54874" fmla="*/ 6385325 w 12184637"/>
              <a:gd name="connsiteY54874" fmla="*/ 4111488 h 4608812"/>
              <a:gd name="connsiteX54875" fmla="*/ 6323261 w 12184637"/>
              <a:gd name="connsiteY54875" fmla="*/ 4158164 h 4608812"/>
              <a:gd name="connsiteX54876" fmla="*/ 6322157 w 12184637"/>
              <a:gd name="connsiteY54876" fmla="*/ 4165968 h 4608812"/>
              <a:gd name="connsiteX54877" fmla="*/ 6326648 w 12184637"/>
              <a:gd name="connsiteY54877" fmla="*/ 4168177 h 4608812"/>
              <a:gd name="connsiteX54878" fmla="*/ 6329961 w 12184637"/>
              <a:gd name="connsiteY54878" fmla="*/ 4167073 h 4608812"/>
              <a:gd name="connsiteX54879" fmla="*/ 6306401 w 12184637"/>
              <a:gd name="connsiteY54879" fmla="*/ 4184816 h 4608812"/>
              <a:gd name="connsiteX54880" fmla="*/ 6329961 w 12184637"/>
              <a:gd name="connsiteY54880" fmla="*/ 4167073 h 4608812"/>
              <a:gd name="connsiteX54881" fmla="*/ 6331065 w 12184637"/>
              <a:gd name="connsiteY54881" fmla="*/ 4159269 h 4608812"/>
              <a:gd name="connsiteX54882" fmla="*/ 6323261 w 12184637"/>
              <a:gd name="connsiteY54882" fmla="*/ 4158164 h 4608812"/>
              <a:gd name="connsiteX54883" fmla="*/ 6299701 w 12184637"/>
              <a:gd name="connsiteY54883" fmla="*/ 4175908 h 4608812"/>
              <a:gd name="connsiteX54884" fmla="*/ 6298597 w 12184637"/>
              <a:gd name="connsiteY54884" fmla="*/ 4183712 h 4608812"/>
              <a:gd name="connsiteX54885" fmla="*/ 6303088 w 12184637"/>
              <a:gd name="connsiteY54885" fmla="*/ 4185920 h 4608812"/>
              <a:gd name="connsiteX54886" fmla="*/ 6306401 w 12184637"/>
              <a:gd name="connsiteY54886" fmla="*/ 4184816 h 4608812"/>
              <a:gd name="connsiteX54887" fmla="*/ 6266645 w 12184637"/>
              <a:gd name="connsiteY54887" fmla="*/ 4200204 h 4608812"/>
              <a:gd name="connsiteX54888" fmla="*/ 6305002 w 12184637"/>
              <a:gd name="connsiteY54888" fmla="*/ 4185626 h 4608812"/>
              <a:gd name="connsiteX54889" fmla="*/ 6308242 w 12184637"/>
              <a:gd name="connsiteY54889" fmla="*/ 4178411 h 4608812"/>
              <a:gd name="connsiteX54890" fmla="*/ 6301027 w 12184637"/>
              <a:gd name="connsiteY54890" fmla="*/ 4175171 h 4608812"/>
              <a:gd name="connsiteX54891" fmla="*/ 6262669 w 12184637"/>
              <a:gd name="connsiteY54891" fmla="*/ 4189749 h 4608812"/>
              <a:gd name="connsiteX54892" fmla="*/ 6259430 w 12184637"/>
              <a:gd name="connsiteY54892" fmla="*/ 4196964 h 4608812"/>
              <a:gd name="connsiteX54893" fmla="*/ 6264657 w 12184637"/>
              <a:gd name="connsiteY54893" fmla="*/ 4200572 h 4608812"/>
              <a:gd name="connsiteX54894" fmla="*/ 6266645 w 12184637"/>
              <a:gd name="connsiteY54894" fmla="*/ 4200204 h 4608812"/>
              <a:gd name="connsiteX54895" fmla="*/ 6243748 w 12184637"/>
              <a:gd name="connsiteY54895" fmla="*/ 4206756 h 4608812"/>
              <a:gd name="connsiteX54896" fmla="*/ 6266129 w 12184637"/>
              <a:gd name="connsiteY54896" fmla="*/ 4200351 h 4608812"/>
              <a:gd name="connsiteX54897" fmla="*/ 6269958 w 12184637"/>
              <a:gd name="connsiteY54897" fmla="*/ 4193430 h 4608812"/>
              <a:gd name="connsiteX54898" fmla="*/ 6263037 w 12184637"/>
              <a:gd name="connsiteY54898" fmla="*/ 4189602 h 4608812"/>
              <a:gd name="connsiteX54899" fmla="*/ 6240656 w 12184637"/>
              <a:gd name="connsiteY54899" fmla="*/ 4196007 h 4608812"/>
              <a:gd name="connsiteX54900" fmla="*/ 6236827 w 12184637"/>
              <a:gd name="connsiteY54900" fmla="*/ 4202928 h 4608812"/>
              <a:gd name="connsiteX54901" fmla="*/ 6242202 w 12184637"/>
              <a:gd name="connsiteY54901" fmla="*/ 4206977 h 4608812"/>
              <a:gd name="connsiteX54902" fmla="*/ 6243748 w 12184637"/>
              <a:gd name="connsiteY54902" fmla="*/ 4206756 h 4608812"/>
              <a:gd name="connsiteX54903" fmla="*/ 6203991 w 12184637"/>
              <a:gd name="connsiteY54903" fmla="*/ 4218094 h 4608812"/>
              <a:gd name="connsiteX54904" fmla="*/ 6243748 w 12184637"/>
              <a:gd name="connsiteY54904" fmla="*/ 4206682 h 4608812"/>
              <a:gd name="connsiteX54905" fmla="*/ 6247576 w 12184637"/>
              <a:gd name="connsiteY54905" fmla="*/ 4199762 h 4608812"/>
              <a:gd name="connsiteX54906" fmla="*/ 6240656 w 12184637"/>
              <a:gd name="connsiteY54906" fmla="*/ 4195933 h 4608812"/>
              <a:gd name="connsiteX54907" fmla="*/ 6200899 w 12184637"/>
              <a:gd name="connsiteY54907" fmla="*/ 4207345 h 4608812"/>
              <a:gd name="connsiteX54908" fmla="*/ 6197071 w 12184637"/>
              <a:gd name="connsiteY54908" fmla="*/ 4214265 h 4608812"/>
              <a:gd name="connsiteX54909" fmla="*/ 6202445 w 12184637"/>
              <a:gd name="connsiteY54909" fmla="*/ 4218315 h 4608812"/>
              <a:gd name="connsiteX54910" fmla="*/ 6203991 w 12184637"/>
              <a:gd name="connsiteY54910" fmla="*/ 4218094 h 4608812"/>
              <a:gd name="connsiteX54911" fmla="*/ 6180137 w 12184637"/>
              <a:gd name="connsiteY54911" fmla="*/ 4219714 h 4608812"/>
              <a:gd name="connsiteX54912" fmla="*/ 6202813 w 12184637"/>
              <a:gd name="connsiteY54912" fmla="*/ 4218315 h 4608812"/>
              <a:gd name="connsiteX54913" fmla="*/ 6208041 w 12184637"/>
              <a:gd name="connsiteY54913" fmla="*/ 4212425 h 4608812"/>
              <a:gd name="connsiteX54914" fmla="*/ 6202151 w 12184637"/>
              <a:gd name="connsiteY54914" fmla="*/ 4207198 h 4608812"/>
              <a:gd name="connsiteX54915" fmla="*/ 6179475 w 12184637"/>
              <a:gd name="connsiteY54915" fmla="*/ 4208597 h 4608812"/>
              <a:gd name="connsiteX54916" fmla="*/ 6174248 w 12184637"/>
              <a:gd name="connsiteY54916" fmla="*/ 4214486 h 4608812"/>
              <a:gd name="connsiteX54917" fmla="*/ 6179843 w 12184637"/>
              <a:gd name="connsiteY54917" fmla="*/ 4219714 h 4608812"/>
              <a:gd name="connsiteX54918" fmla="*/ 6180137 w 12184637"/>
              <a:gd name="connsiteY54918" fmla="*/ 4219714 h 4608812"/>
              <a:gd name="connsiteX54919" fmla="*/ 6118220 w 12184637"/>
              <a:gd name="connsiteY54919" fmla="*/ 4223542 h 4608812"/>
              <a:gd name="connsiteX54920" fmla="*/ 6180211 w 12184637"/>
              <a:gd name="connsiteY54920" fmla="*/ 4219714 h 4608812"/>
              <a:gd name="connsiteX54921" fmla="*/ 6185438 w 12184637"/>
              <a:gd name="connsiteY54921" fmla="*/ 4213824 h 4608812"/>
              <a:gd name="connsiteX54922" fmla="*/ 6179549 w 12184637"/>
              <a:gd name="connsiteY54922" fmla="*/ 4208597 h 4608812"/>
              <a:gd name="connsiteX54923" fmla="*/ 6117558 w 12184637"/>
              <a:gd name="connsiteY54923" fmla="*/ 4212425 h 4608812"/>
              <a:gd name="connsiteX54924" fmla="*/ 6112331 w 12184637"/>
              <a:gd name="connsiteY54924" fmla="*/ 4218315 h 4608812"/>
              <a:gd name="connsiteX54925" fmla="*/ 6117926 w 12184637"/>
              <a:gd name="connsiteY54925" fmla="*/ 4223542 h 4608812"/>
              <a:gd name="connsiteX54926" fmla="*/ 6118220 w 12184637"/>
              <a:gd name="connsiteY54926" fmla="*/ 4223542 h 4608812"/>
              <a:gd name="connsiteX54927" fmla="*/ 6058144 w 12184637"/>
              <a:gd name="connsiteY54927" fmla="*/ 4227297 h 4608812"/>
              <a:gd name="connsiteX54928" fmla="*/ 6118220 w 12184637"/>
              <a:gd name="connsiteY54928" fmla="*/ 4223542 h 4608812"/>
              <a:gd name="connsiteX54929" fmla="*/ 6123447 w 12184637"/>
              <a:gd name="connsiteY54929" fmla="*/ 4217652 h 4608812"/>
              <a:gd name="connsiteX54930" fmla="*/ 6117558 w 12184637"/>
              <a:gd name="connsiteY54930" fmla="*/ 4212425 h 4608812"/>
              <a:gd name="connsiteX54931" fmla="*/ 6057481 w 12184637"/>
              <a:gd name="connsiteY54931" fmla="*/ 4216180 h 4608812"/>
              <a:gd name="connsiteX54932" fmla="*/ 6052254 w 12184637"/>
              <a:gd name="connsiteY54932" fmla="*/ 4222069 h 4608812"/>
              <a:gd name="connsiteX54933" fmla="*/ 6057849 w 12184637"/>
              <a:gd name="connsiteY54933" fmla="*/ 4227297 h 4608812"/>
              <a:gd name="connsiteX54934" fmla="*/ 6058144 w 12184637"/>
              <a:gd name="connsiteY54934" fmla="*/ 4227297 h 4608812"/>
              <a:gd name="connsiteX54935" fmla="*/ 6063371 w 12184637"/>
              <a:gd name="connsiteY54935" fmla="*/ 4221922 h 4608812"/>
              <a:gd name="connsiteX54936" fmla="*/ 6057997 w 12184637"/>
              <a:gd name="connsiteY54936" fmla="*/ 4216106 h 4608812"/>
              <a:gd name="connsiteX54937" fmla="*/ 6052033 w 12184637"/>
              <a:gd name="connsiteY54937" fmla="*/ 4215885 h 4608812"/>
              <a:gd name="connsiteX54938" fmla="*/ 6046217 w 12184637"/>
              <a:gd name="connsiteY54938" fmla="*/ 4221260 h 4608812"/>
              <a:gd name="connsiteX54939" fmla="*/ 6051592 w 12184637"/>
              <a:gd name="connsiteY54939" fmla="*/ 4227076 h 4608812"/>
              <a:gd name="connsiteX54940" fmla="*/ 6057555 w 12184637"/>
              <a:gd name="connsiteY54940" fmla="*/ 4227297 h 4608812"/>
              <a:gd name="connsiteX54941" fmla="*/ 6057849 w 12184637"/>
              <a:gd name="connsiteY54941" fmla="*/ 4227297 h 4608812"/>
              <a:gd name="connsiteX54942" fmla="*/ 6063371 w 12184637"/>
              <a:gd name="connsiteY54942" fmla="*/ 4221922 h 4608812"/>
              <a:gd name="connsiteX54943" fmla="*/ 5996669 w 12184637"/>
              <a:gd name="connsiteY54943" fmla="*/ 4232819 h 4608812"/>
              <a:gd name="connsiteX54944" fmla="*/ 6052401 w 12184637"/>
              <a:gd name="connsiteY54944" fmla="*/ 4227002 h 4608812"/>
              <a:gd name="connsiteX54945" fmla="*/ 6057408 w 12184637"/>
              <a:gd name="connsiteY54945" fmla="*/ 4220892 h 4608812"/>
              <a:gd name="connsiteX54946" fmla="*/ 6051297 w 12184637"/>
              <a:gd name="connsiteY54946" fmla="*/ 4215885 h 4608812"/>
              <a:gd name="connsiteX54947" fmla="*/ 5995564 w 12184637"/>
              <a:gd name="connsiteY54947" fmla="*/ 4221701 h 4608812"/>
              <a:gd name="connsiteX54948" fmla="*/ 5990558 w 12184637"/>
              <a:gd name="connsiteY54948" fmla="*/ 4227812 h 4608812"/>
              <a:gd name="connsiteX54949" fmla="*/ 5996153 w 12184637"/>
              <a:gd name="connsiteY54949" fmla="*/ 4232819 h 4608812"/>
              <a:gd name="connsiteX54950" fmla="*/ 5996669 w 12184637"/>
              <a:gd name="connsiteY54950" fmla="*/ 4232819 h 4608812"/>
              <a:gd name="connsiteX54951" fmla="*/ 6001675 w 12184637"/>
              <a:gd name="connsiteY54951" fmla="*/ 4228107 h 4608812"/>
              <a:gd name="connsiteX54952" fmla="*/ 5996963 w 12184637"/>
              <a:gd name="connsiteY54952" fmla="*/ 4221775 h 4608812"/>
              <a:gd name="connsiteX54953" fmla="*/ 5973183 w 12184637"/>
              <a:gd name="connsiteY54953" fmla="*/ 4218388 h 4608812"/>
              <a:gd name="connsiteX54954" fmla="*/ 5966851 w 12184637"/>
              <a:gd name="connsiteY54954" fmla="*/ 4223100 h 4608812"/>
              <a:gd name="connsiteX54955" fmla="*/ 5971563 w 12184637"/>
              <a:gd name="connsiteY54955" fmla="*/ 4229432 h 4608812"/>
              <a:gd name="connsiteX54956" fmla="*/ 5995343 w 12184637"/>
              <a:gd name="connsiteY54956" fmla="*/ 4232819 h 4608812"/>
              <a:gd name="connsiteX54957" fmla="*/ 5996153 w 12184637"/>
              <a:gd name="connsiteY54957" fmla="*/ 4232892 h 4608812"/>
              <a:gd name="connsiteX54958" fmla="*/ 6001675 w 12184637"/>
              <a:gd name="connsiteY54958" fmla="*/ 4228107 h 4608812"/>
              <a:gd name="connsiteX54959" fmla="*/ 5977895 w 12184637"/>
              <a:gd name="connsiteY54959" fmla="*/ 4224573 h 4608812"/>
              <a:gd name="connsiteX54960" fmla="*/ 5972962 w 12184637"/>
              <a:gd name="connsiteY54960" fmla="*/ 4218388 h 4608812"/>
              <a:gd name="connsiteX54961" fmla="*/ 5862233 w 12184637"/>
              <a:gd name="connsiteY54961" fmla="*/ 4205799 h 4608812"/>
              <a:gd name="connsiteX54962" fmla="*/ 5856048 w 12184637"/>
              <a:gd name="connsiteY54962" fmla="*/ 4210732 h 4608812"/>
              <a:gd name="connsiteX54963" fmla="*/ 5860981 w 12184637"/>
              <a:gd name="connsiteY54963" fmla="*/ 4216916 h 4608812"/>
              <a:gd name="connsiteX54964" fmla="*/ 5971710 w 12184637"/>
              <a:gd name="connsiteY54964" fmla="*/ 4229505 h 4608812"/>
              <a:gd name="connsiteX54965" fmla="*/ 5972373 w 12184637"/>
              <a:gd name="connsiteY54965" fmla="*/ 4229579 h 4608812"/>
              <a:gd name="connsiteX54966" fmla="*/ 5977895 w 12184637"/>
              <a:gd name="connsiteY54966" fmla="*/ 4224573 h 4608812"/>
              <a:gd name="connsiteX54967" fmla="*/ 5867165 w 12184637"/>
              <a:gd name="connsiteY54967" fmla="*/ 4211541 h 4608812"/>
              <a:gd name="connsiteX54968" fmla="*/ 5861791 w 12184637"/>
              <a:gd name="connsiteY54968" fmla="*/ 4205799 h 4608812"/>
              <a:gd name="connsiteX54969" fmla="*/ 5830943 w 12184637"/>
              <a:gd name="connsiteY54969" fmla="*/ 4204916 h 4608812"/>
              <a:gd name="connsiteX54970" fmla="*/ 5825200 w 12184637"/>
              <a:gd name="connsiteY54970" fmla="*/ 4210290 h 4608812"/>
              <a:gd name="connsiteX54971" fmla="*/ 5830575 w 12184637"/>
              <a:gd name="connsiteY54971" fmla="*/ 4216033 h 4608812"/>
              <a:gd name="connsiteX54972" fmla="*/ 5861423 w 12184637"/>
              <a:gd name="connsiteY54972" fmla="*/ 4216916 h 4608812"/>
              <a:gd name="connsiteX54973" fmla="*/ 5861643 w 12184637"/>
              <a:gd name="connsiteY54973" fmla="*/ 4216916 h 4608812"/>
              <a:gd name="connsiteX54974" fmla="*/ 5867165 w 12184637"/>
              <a:gd name="connsiteY54974" fmla="*/ 4211541 h 4608812"/>
              <a:gd name="connsiteX54975" fmla="*/ 5836317 w 12184637"/>
              <a:gd name="connsiteY54975" fmla="*/ 4211026 h 4608812"/>
              <a:gd name="connsiteX54976" fmla="*/ 5831311 w 12184637"/>
              <a:gd name="connsiteY54976" fmla="*/ 4204916 h 4608812"/>
              <a:gd name="connsiteX54977" fmla="*/ 5795088 w 12184637"/>
              <a:gd name="connsiteY54977" fmla="*/ 4201234 h 4608812"/>
              <a:gd name="connsiteX54978" fmla="*/ 5788977 w 12184637"/>
              <a:gd name="connsiteY54978" fmla="*/ 4206241 h 4608812"/>
              <a:gd name="connsiteX54979" fmla="*/ 5793984 w 12184637"/>
              <a:gd name="connsiteY54979" fmla="*/ 4212352 h 4608812"/>
              <a:gd name="connsiteX54980" fmla="*/ 5830207 w 12184637"/>
              <a:gd name="connsiteY54980" fmla="*/ 4216033 h 4608812"/>
              <a:gd name="connsiteX54981" fmla="*/ 5830795 w 12184637"/>
              <a:gd name="connsiteY54981" fmla="*/ 4216033 h 4608812"/>
              <a:gd name="connsiteX54982" fmla="*/ 5836317 w 12184637"/>
              <a:gd name="connsiteY54982" fmla="*/ 4211026 h 4608812"/>
              <a:gd name="connsiteX54983" fmla="*/ 5800095 w 12184637"/>
              <a:gd name="connsiteY54983" fmla="*/ 4207198 h 4608812"/>
              <a:gd name="connsiteX54984" fmla="*/ 5795014 w 12184637"/>
              <a:gd name="connsiteY54984" fmla="*/ 4201161 h 4608812"/>
              <a:gd name="connsiteX54985" fmla="*/ 5767332 w 12184637"/>
              <a:gd name="connsiteY54985" fmla="*/ 4198878 h 4608812"/>
              <a:gd name="connsiteX54986" fmla="*/ 5761295 w 12184637"/>
              <a:gd name="connsiteY54986" fmla="*/ 4203958 h 4608812"/>
              <a:gd name="connsiteX54987" fmla="*/ 5766375 w 12184637"/>
              <a:gd name="connsiteY54987" fmla="*/ 4209996 h 4608812"/>
              <a:gd name="connsiteX54988" fmla="*/ 5794057 w 12184637"/>
              <a:gd name="connsiteY54988" fmla="*/ 4212278 h 4608812"/>
              <a:gd name="connsiteX54989" fmla="*/ 5794573 w 12184637"/>
              <a:gd name="connsiteY54989" fmla="*/ 4212278 h 4608812"/>
              <a:gd name="connsiteX54990" fmla="*/ 5800095 w 12184637"/>
              <a:gd name="connsiteY54990" fmla="*/ 4207198 h 4608812"/>
              <a:gd name="connsiteX54991" fmla="*/ 5729932 w 12184637"/>
              <a:gd name="connsiteY54991" fmla="*/ 4210879 h 4608812"/>
              <a:gd name="connsiteX54992" fmla="*/ 5766964 w 12184637"/>
              <a:gd name="connsiteY54992" fmla="*/ 4209996 h 4608812"/>
              <a:gd name="connsiteX54993" fmla="*/ 5772412 w 12184637"/>
              <a:gd name="connsiteY54993" fmla="*/ 4204253 h 4608812"/>
              <a:gd name="connsiteX54994" fmla="*/ 5766670 w 12184637"/>
              <a:gd name="connsiteY54994" fmla="*/ 4198805 h 4608812"/>
              <a:gd name="connsiteX54995" fmla="*/ 5729637 w 12184637"/>
              <a:gd name="connsiteY54995" fmla="*/ 4199688 h 4608812"/>
              <a:gd name="connsiteX54996" fmla="*/ 5724189 w 12184637"/>
              <a:gd name="connsiteY54996" fmla="*/ 4205431 h 4608812"/>
              <a:gd name="connsiteX54997" fmla="*/ 5729784 w 12184637"/>
              <a:gd name="connsiteY54997" fmla="*/ 4210879 h 4608812"/>
              <a:gd name="connsiteX54998" fmla="*/ 5729932 w 12184637"/>
              <a:gd name="connsiteY54998" fmla="*/ 4210879 h 4608812"/>
              <a:gd name="connsiteX54999" fmla="*/ 5719256 w 12184637"/>
              <a:gd name="connsiteY54999" fmla="*/ 4215812 h 4608812"/>
              <a:gd name="connsiteX55000" fmla="*/ 5731993 w 12184637"/>
              <a:gd name="connsiteY55000" fmla="*/ 4210437 h 4608812"/>
              <a:gd name="connsiteX55001" fmla="*/ 5734938 w 12184637"/>
              <a:gd name="connsiteY55001" fmla="*/ 4203149 h 4608812"/>
              <a:gd name="connsiteX55002" fmla="*/ 5727650 w 12184637"/>
              <a:gd name="connsiteY55002" fmla="*/ 4200204 h 4608812"/>
              <a:gd name="connsiteX55003" fmla="*/ 5714912 w 12184637"/>
              <a:gd name="connsiteY55003" fmla="*/ 4205578 h 4608812"/>
              <a:gd name="connsiteX55004" fmla="*/ 5711968 w 12184637"/>
              <a:gd name="connsiteY55004" fmla="*/ 4212866 h 4608812"/>
              <a:gd name="connsiteX55005" fmla="*/ 5717121 w 12184637"/>
              <a:gd name="connsiteY55005" fmla="*/ 4216253 h 4608812"/>
              <a:gd name="connsiteX55006" fmla="*/ 5719256 w 12184637"/>
              <a:gd name="connsiteY55006" fmla="*/ 4215812 h 4608812"/>
              <a:gd name="connsiteX55007" fmla="*/ 5697464 w 12184637"/>
              <a:gd name="connsiteY55007" fmla="*/ 4217726 h 4608812"/>
              <a:gd name="connsiteX55008" fmla="*/ 5717563 w 12184637"/>
              <a:gd name="connsiteY55008" fmla="*/ 4216253 h 4608812"/>
              <a:gd name="connsiteX55009" fmla="*/ 5722716 w 12184637"/>
              <a:gd name="connsiteY55009" fmla="*/ 4210290 h 4608812"/>
              <a:gd name="connsiteX55010" fmla="*/ 5716753 w 12184637"/>
              <a:gd name="connsiteY55010" fmla="*/ 4205136 h 4608812"/>
              <a:gd name="connsiteX55011" fmla="*/ 5696654 w 12184637"/>
              <a:gd name="connsiteY55011" fmla="*/ 4206609 h 4608812"/>
              <a:gd name="connsiteX55012" fmla="*/ 5691500 w 12184637"/>
              <a:gd name="connsiteY55012" fmla="*/ 4212572 h 4608812"/>
              <a:gd name="connsiteX55013" fmla="*/ 5697096 w 12184637"/>
              <a:gd name="connsiteY55013" fmla="*/ 4217726 h 4608812"/>
              <a:gd name="connsiteX55014" fmla="*/ 5697464 w 12184637"/>
              <a:gd name="connsiteY55014" fmla="*/ 4217726 h 4608812"/>
              <a:gd name="connsiteX55015" fmla="*/ 5647400 w 12184637"/>
              <a:gd name="connsiteY55015" fmla="*/ 4221554 h 4608812"/>
              <a:gd name="connsiteX55016" fmla="*/ 5697464 w 12184637"/>
              <a:gd name="connsiteY55016" fmla="*/ 4217800 h 4608812"/>
              <a:gd name="connsiteX55017" fmla="*/ 5702617 w 12184637"/>
              <a:gd name="connsiteY55017" fmla="*/ 4211836 h 4608812"/>
              <a:gd name="connsiteX55018" fmla="*/ 5696654 w 12184637"/>
              <a:gd name="connsiteY55018" fmla="*/ 4206682 h 4608812"/>
              <a:gd name="connsiteX55019" fmla="*/ 5646590 w 12184637"/>
              <a:gd name="connsiteY55019" fmla="*/ 4210437 h 4608812"/>
              <a:gd name="connsiteX55020" fmla="*/ 5641437 w 12184637"/>
              <a:gd name="connsiteY55020" fmla="*/ 4216401 h 4608812"/>
              <a:gd name="connsiteX55021" fmla="*/ 5647032 w 12184637"/>
              <a:gd name="connsiteY55021" fmla="*/ 4221554 h 4608812"/>
              <a:gd name="connsiteX55022" fmla="*/ 5647400 w 12184637"/>
              <a:gd name="connsiteY55022" fmla="*/ 4221554 h 4608812"/>
              <a:gd name="connsiteX55023" fmla="*/ 5639375 w 12184637"/>
              <a:gd name="connsiteY55023" fmla="*/ 4222585 h 4608812"/>
              <a:gd name="connsiteX55024" fmla="*/ 5647621 w 12184637"/>
              <a:gd name="connsiteY55024" fmla="*/ 4221554 h 4608812"/>
              <a:gd name="connsiteX55025" fmla="*/ 5652406 w 12184637"/>
              <a:gd name="connsiteY55025" fmla="*/ 4215296 h 4608812"/>
              <a:gd name="connsiteX55026" fmla="*/ 5646149 w 12184637"/>
              <a:gd name="connsiteY55026" fmla="*/ 4210511 h 4608812"/>
              <a:gd name="connsiteX55027" fmla="*/ 5637903 w 12184637"/>
              <a:gd name="connsiteY55027" fmla="*/ 4211541 h 4608812"/>
              <a:gd name="connsiteX55028" fmla="*/ 5633043 w 12184637"/>
              <a:gd name="connsiteY55028" fmla="*/ 4217800 h 4608812"/>
              <a:gd name="connsiteX55029" fmla="*/ 5638565 w 12184637"/>
              <a:gd name="connsiteY55029" fmla="*/ 4222659 h 4608812"/>
              <a:gd name="connsiteX55030" fmla="*/ 5639375 w 12184637"/>
              <a:gd name="connsiteY55030" fmla="*/ 4222585 h 4608812"/>
              <a:gd name="connsiteX55031" fmla="*/ 5627595 w 12184637"/>
              <a:gd name="connsiteY55031" fmla="*/ 4225898 h 4608812"/>
              <a:gd name="connsiteX55032" fmla="*/ 5640185 w 12184637"/>
              <a:gd name="connsiteY55032" fmla="*/ 4222438 h 4608812"/>
              <a:gd name="connsiteX55033" fmla="*/ 5644087 w 12184637"/>
              <a:gd name="connsiteY55033" fmla="*/ 4215591 h 4608812"/>
              <a:gd name="connsiteX55034" fmla="*/ 5637240 w 12184637"/>
              <a:gd name="connsiteY55034" fmla="*/ 4211689 h 4608812"/>
              <a:gd name="connsiteX55035" fmla="*/ 5624650 w 12184637"/>
              <a:gd name="connsiteY55035" fmla="*/ 4215149 h 4608812"/>
              <a:gd name="connsiteX55036" fmla="*/ 5620749 w 12184637"/>
              <a:gd name="connsiteY55036" fmla="*/ 4221996 h 4608812"/>
              <a:gd name="connsiteX55037" fmla="*/ 5626123 w 12184637"/>
              <a:gd name="connsiteY55037" fmla="*/ 4226119 h 4608812"/>
              <a:gd name="connsiteX55038" fmla="*/ 5627595 w 12184637"/>
              <a:gd name="connsiteY55038" fmla="*/ 4225898 h 4608812"/>
              <a:gd name="connsiteX55039" fmla="*/ 5608969 w 12184637"/>
              <a:gd name="connsiteY55039" fmla="*/ 4229211 h 4608812"/>
              <a:gd name="connsiteX55040" fmla="*/ 5627080 w 12184637"/>
              <a:gd name="connsiteY55040" fmla="*/ 4226045 h 4608812"/>
              <a:gd name="connsiteX55041" fmla="*/ 5631571 w 12184637"/>
              <a:gd name="connsiteY55041" fmla="*/ 4219566 h 4608812"/>
              <a:gd name="connsiteX55042" fmla="*/ 5625093 w 12184637"/>
              <a:gd name="connsiteY55042" fmla="*/ 4215076 h 4608812"/>
              <a:gd name="connsiteX55043" fmla="*/ 5606981 w 12184637"/>
              <a:gd name="connsiteY55043" fmla="*/ 4218241 h 4608812"/>
              <a:gd name="connsiteX55044" fmla="*/ 5602490 w 12184637"/>
              <a:gd name="connsiteY55044" fmla="*/ 4224720 h 4608812"/>
              <a:gd name="connsiteX55045" fmla="*/ 5608012 w 12184637"/>
              <a:gd name="connsiteY55045" fmla="*/ 4229358 h 4608812"/>
              <a:gd name="connsiteX55046" fmla="*/ 5608969 w 12184637"/>
              <a:gd name="connsiteY55046" fmla="*/ 4229211 h 4608812"/>
              <a:gd name="connsiteX55047" fmla="*/ 5572672 w 12184637"/>
              <a:gd name="connsiteY55047" fmla="*/ 4235543 h 4608812"/>
              <a:gd name="connsiteX55048" fmla="*/ 5608969 w 12184637"/>
              <a:gd name="connsiteY55048" fmla="*/ 4229137 h 4608812"/>
              <a:gd name="connsiteX55049" fmla="*/ 5613460 w 12184637"/>
              <a:gd name="connsiteY55049" fmla="*/ 4222659 h 4608812"/>
              <a:gd name="connsiteX55050" fmla="*/ 5606981 w 12184637"/>
              <a:gd name="connsiteY55050" fmla="*/ 4218168 h 4608812"/>
              <a:gd name="connsiteX55051" fmla="*/ 5570685 w 12184637"/>
              <a:gd name="connsiteY55051" fmla="*/ 4224573 h 4608812"/>
              <a:gd name="connsiteX55052" fmla="*/ 5566194 w 12184637"/>
              <a:gd name="connsiteY55052" fmla="*/ 4231052 h 4608812"/>
              <a:gd name="connsiteX55053" fmla="*/ 5571716 w 12184637"/>
              <a:gd name="connsiteY55053" fmla="*/ 4235690 h 4608812"/>
              <a:gd name="connsiteX55054" fmla="*/ 5572672 w 12184637"/>
              <a:gd name="connsiteY55054" fmla="*/ 4235543 h 4608812"/>
              <a:gd name="connsiteX55055" fmla="*/ 5483147 w 12184637"/>
              <a:gd name="connsiteY55055" fmla="*/ 4251298 h 4608812"/>
              <a:gd name="connsiteX55056" fmla="*/ 5572672 w 12184637"/>
              <a:gd name="connsiteY55056" fmla="*/ 4235543 h 4608812"/>
              <a:gd name="connsiteX55057" fmla="*/ 5577164 w 12184637"/>
              <a:gd name="connsiteY55057" fmla="*/ 4229064 h 4608812"/>
              <a:gd name="connsiteX55058" fmla="*/ 5570685 w 12184637"/>
              <a:gd name="connsiteY55058" fmla="*/ 4224573 h 4608812"/>
              <a:gd name="connsiteX55059" fmla="*/ 5481159 w 12184637"/>
              <a:gd name="connsiteY55059" fmla="*/ 4240328 h 4608812"/>
              <a:gd name="connsiteX55060" fmla="*/ 5476668 w 12184637"/>
              <a:gd name="connsiteY55060" fmla="*/ 4246807 h 4608812"/>
              <a:gd name="connsiteX55061" fmla="*/ 5482190 w 12184637"/>
              <a:gd name="connsiteY55061" fmla="*/ 4251445 h 4608812"/>
              <a:gd name="connsiteX55062" fmla="*/ 5483147 w 12184637"/>
              <a:gd name="connsiteY55062" fmla="*/ 4251298 h 4608812"/>
              <a:gd name="connsiteX55063" fmla="*/ 5417917 w 12184637"/>
              <a:gd name="connsiteY55063" fmla="*/ 4273606 h 4608812"/>
              <a:gd name="connsiteX55064" fmla="*/ 5483957 w 12184637"/>
              <a:gd name="connsiteY55064" fmla="*/ 4251151 h 4608812"/>
              <a:gd name="connsiteX55065" fmla="*/ 5487417 w 12184637"/>
              <a:gd name="connsiteY55065" fmla="*/ 4244083 h 4608812"/>
              <a:gd name="connsiteX55066" fmla="*/ 5480349 w 12184637"/>
              <a:gd name="connsiteY55066" fmla="*/ 4240623 h 4608812"/>
              <a:gd name="connsiteX55067" fmla="*/ 5414309 w 12184637"/>
              <a:gd name="connsiteY55067" fmla="*/ 4263078 h 4608812"/>
              <a:gd name="connsiteX55068" fmla="*/ 5410849 w 12184637"/>
              <a:gd name="connsiteY55068" fmla="*/ 4270146 h 4608812"/>
              <a:gd name="connsiteX55069" fmla="*/ 5416150 w 12184637"/>
              <a:gd name="connsiteY55069" fmla="*/ 4273900 h 4608812"/>
              <a:gd name="connsiteX55070" fmla="*/ 5417917 w 12184637"/>
              <a:gd name="connsiteY55070" fmla="*/ 4273606 h 4608812"/>
              <a:gd name="connsiteX55071" fmla="*/ 5359092 w 12184637"/>
              <a:gd name="connsiteY55071" fmla="*/ 4296723 h 4608812"/>
              <a:gd name="connsiteX55072" fmla="*/ 5418137 w 12184637"/>
              <a:gd name="connsiteY55072" fmla="*/ 4273532 h 4608812"/>
              <a:gd name="connsiteX55073" fmla="*/ 5421303 w 12184637"/>
              <a:gd name="connsiteY55073" fmla="*/ 4266317 h 4608812"/>
              <a:gd name="connsiteX55074" fmla="*/ 5414088 w 12184637"/>
              <a:gd name="connsiteY55074" fmla="*/ 4263151 h 4608812"/>
              <a:gd name="connsiteX55075" fmla="*/ 5355042 w 12184637"/>
              <a:gd name="connsiteY55075" fmla="*/ 4286343 h 4608812"/>
              <a:gd name="connsiteX55076" fmla="*/ 5351877 w 12184637"/>
              <a:gd name="connsiteY55076" fmla="*/ 4293558 h 4608812"/>
              <a:gd name="connsiteX55077" fmla="*/ 5357104 w 12184637"/>
              <a:gd name="connsiteY55077" fmla="*/ 4297091 h 4608812"/>
              <a:gd name="connsiteX55078" fmla="*/ 5359092 w 12184637"/>
              <a:gd name="connsiteY55078" fmla="*/ 4296723 h 4608812"/>
              <a:gd name="connsiteX55079" fmla="*/ 5335164 w 12184637"/>
              <a:gd name="connsiteY55079" fmla="*/ 4305411 h 4608812"/>
              <a:gd name="connsiteX55080" fmla="*/ 5358944 w 12184637"/>
              <a:gd name="connsiteY55080" fmla="*/ 4296723 h 4608812"/>
              <a:gd name="connsiteX55081" fmla="*/ 5362258 w 12184637"/>
              <a:gd name="connsiteY55081" fmla="*/ 4289582 h 4608812"/>
              <a:gd name="connsiteX55082" fmla="*/ 5355116 w 12184637"/>
              <a:gd name="connsiteY55082" fmla="*/ 4286269 h 4608812"/>
              <a:gd name="connsiteX55083" fmla="*/ 5331336 w 12184637"/>
              <a:gd name="connsiteY55083" fmla="*/ 4294957 h 4608812"/>
              <a:gd name="connsiteX55084" fmla="*/ 5328023 w 12184637"/>
              <a:gd name="connsiteY55084" fmla="*/ 4302098 h 4608812"/>
              <a:gd name="connsiteX55085" fmla="*/ 5333324 w 12184637"/>
              <a:gd name="connsiteY55085" fmla="*/ 4305779 h 4608812"/>
              <a:gd name="connsiteX55086" fmla="*/ 5335164 w 12184637"/>
              <a:gd name="connsiteY55086" fmla="*/ 4305411 h 4608812"/>
              <a:gd name="connsiteX55087" fmla="*/ 5305420 w 12184637"/>
              <a:gd name="connsiteY55087" fmla="*/ 4316307 h 4608812"/>
              <a:gd name="connsiteX55088" fmla="*/ 5335164 w 12184637"/>
              <a:gd name="connsiteY55088" fmla="*/ 4305485 h 4608812"/>
              <a:gd name="connsiteX55089" fmla="*/ 5338477 w 12184637"/>
              <a:gd name="connsiteY55089" fmla="*/ 4298343 h 4608812"/>
              <a:gd name="connsiteX55090" fmla="*/ 5331336 w 12184637"/>
              <a:gd name="connsiteY55090" fmla="*/ 4295030 h 4608812"/>
              <a:gd name="connsiteX55091" fmla="*/ 5301592 w 12184637"/>
              <a:gd name="connsiteY55091" fmla="*/ 4305853 h 4608812"/>
              <a:gd name="connsiteX55092" fmla="*/ 5298279 w 12184637"/>
              <a:gd name="connsiteY55092" fmla="*/ 4312994 h 4608812"/>
              <a:gd name="connsiteX55093" fmla="*/ 5303580 w 12184637"/>
              <a:gd name="connsiteY55093" fmla="*/ 4316675 h 4608812"/>
              <a:gd name="connsiteX55094" fmla="*/ 5305420 w 12184637"/>
              <a:gd name="connsiteY55094" fmla="*/ 4316307 h 4608812"/>
              <a:gd name="connsiteX55095" fmla="*/ 5292831 w 12184637"/>
              <a:gd name="connsiteY55095" fmla="*/ 4319252 h 4608812"/>
              <a:gd name="connsiteX55096" fmla="*/ 5304758 w 12184637"/>
              <a:gd name="connsiteY55096" fmla="*/ 4316454 h 4608812"/>
              <a:gd name="connsiteX55097" fmla="*/ 5308881 w 12184637"/>
              <a:gd name="connsiteY55097" fmla="*/ 4309755 h 4608812"/>
              <a:gd name="connsiteX55098" fmla="*/ 5302181 w 12184637"/>
              <a:gd name="connsiteY55098" fmla="*/ 4305632 h 4608812"/>
              <a:gd name="connsiteX55099" fmla="*/ 5290254 w 12184637"/>
              <a:gd name="connsiteY55099" fmla="*/ 4308430 h 4608812"/>
              <a:gd name="connsiteX55100" fmla="*/ 5286131 w 12184637"/>
              <a:gd name="connsiteY55100" fmla="*/ 4315129 h 4608812"/>
              <a:gd name="connsiteX55101" fmla="*/ 5291579 w 12184637"/>
              <a:gd name="connsiteY55101" fmla="*/ 4319399 h 4608812"/>
              <a:gd name="connsiteX55102" fmla="*/ 5292831 w 12184637"/>
              <a:gd name="connsiteY55102" fmla="*/ 4319252 h 4608812"/>
              <a:gd name="connsiteX55103" fmla="*/ 5255209 w 12184637"/>
              <a:gd name="connsiteY55103" fmla="*/ 4328013 h 4608812"/>
              <a:gd name="connsiteX55104" fmla="*/ 5292831 w 12184637"/>
              <a:gd name="connsiteY55104" fmla="*/ 4319252 h 4608812"/>
              <a:gd name="connsiteX55105" fmla="*/ 5297027 w 12184637"/>
              <a:gd name="connsiteY55105" fmla="*/ 4312553 h 4608812"/>
              <a:gd name="connsiteX55106" fmla="*/ 5290328 w 12184637"/>
              <a:gd name="connsiteY55106" fmla="*/ 4308356 h 4608812"/>
              <a:gd name="connsiteX55107" fmla="*/ 5252706 w 12184637"/>
              <a:gd name="connsiteY55107" fmla="*/ 4317117 h 4608812"/>
              <a:gd name="connsiteX55108" fmla="*/ 5248510 w 12184637"/>
              <a:gd name="connsiteY55108" fmla="*/ 4323817 h 4608812"/>
              <a:gd name="connsiteX55109" fmla="*/ 5253958 w 12184637"/>
              <a:gd name="connsiteY55109" fmla="*/ 4328161 h 4608812"/>
              <a:gd name="connsiteX55110" fmla="*/ 5255209 w 12184637"/>
              <a:gd name="connsiteY55110" fmla="*/ 4328013 h 4608812"/>
              <a:gd name="connsiteX55111" fmla="*/ 5259553 w 12184637"/>
              <a:gd name="connsiteY55111" fmla="*/ 4322933 h 4608812"/>
              <a:gd name="connsiteX55112" fmla="*/ 5254326 w 12184637"/>
              <a:gd name="connsiteY55112" fmla="*/ 4317043 h 4608812"/>
              <a:gd name="connsiteX55113" fmla="*/ 5173782 w 12184637"/>
              <a:gd name="connsiteY55113" fmla="*/ 4312111 h 4608812"/>
              <a:gd name="connsiteX55114" fmla="*/ 5167892 w 12184637"/>
              <a:gd name="connsiteY55114" fmla="*/ 4317338 h 4608812"/>
              <a:gd name="connsiteX55115" fmla="*/ 5173120 w 12184637"/>
              <a:gd name="connsiteY55115" fmla="*/ 4323228 h 4608812"/>
              <a:gd name="connsiteX55116" fmla="*/ 5253663 w 12184637"/>
              <a:gd name="connsiteY55116" fmla="*/ 4328161 h 4608812"/>
              <a:gd name="connsiteX55117" fmla="*/ 5254031 w 12184637"/>
              <a:gd name="connsiteY55117" fmla="*/ 4328161 h 4608812"/>
              <a:gd name="connsiteX55118" fmla="*/ 5259553 w 12184637"/>
              <a:gd name="connsiteY55118" fmla="*/ 4322933 h 4608812"/>
              <a:gd name="connsiteX55119" fmla="*/ 5179009 w 12184637"/>
              <a:gd name="connsiteY55119" fmla="*/ 4318148 h 4608812"/>
              <a:gd name="connsiteX55120" fmla="*/ 5173929 w 12184637"/>
              <a:gd name="connsiteY55120" fmla="*/ 4312111 h 4608812"/>
              <a:gd name="connsiteX55121" fmla="*/ 5116577 w 12184637"/>
              <a:gd name="connsiteY55121" fmla="*/ 4307251 h 4608812"/>
              <a:gd name="connsiteX55122" fmla="*/ 5110540 w 12184637"/>
              <a:gd name="connsiteY55122" fmla="*/ 4312332 h 4608812"/>
              <a:gd name="connsiteX55123" fmla="*/ 5115620 w 12184637"/>
              <a:gd name="connsiteY55123" fmla="*/ 4318369 h 4608812"/>
              <a:gd name="connsiteX55124" fmla="*/ 5172972 w 12184637"/>
              <a:gd name="connsiteY55124" fmla="*/ 4323228 h 4608812"/>
              <a:gd name="connsiteX55125" fmla="*/ 5173488 w 12184637"/>
              <a:gd name="connsiteY55125" fmla="*/ 4323228 h 4608812"/>
              <a:gd name="connsiteX55126" fmla="*/ 5179009 w 12184637"/>
              <a:gd name="connsiteY55126" fmla="*/ 4318148 h 4608812"/>
              <a:gd name="connsiteX55127" fmla="*/ 5121289 w 12184637"/>
              <a:gd name="connsiteY55127" fmla="*/ 4314761 h 4608812"/>
              <a:gd name="connsiteX55128" fmla="*/ 5118049 w 12184637"/>
              <a:gd name="connsiteY55128" fmla="*/ 4307546 h 4608812"/>
              <a:gd name="connsiteX55129" fmla="*/ 4998117 w 12184637"/>
              <a:gd name="connsiteY55129" fmla="*/ 4262415 h 4608812"/>
              <a:gd name="connsiteX55130" fmla="*/ 4990902 w 12184637"/>
              <a:gd name="connsiteY55130" fmla="*/ 4265655 h 4608812"/>
              <a:gd name="connsiteX55131" fmla="*/ 4994142 w 12184637"/>
              <a:gd name="connsiteY55131" fmla="*/ 4272870 h 4608812"/>
              <a:gd name="connsiteX55132" fmla="*/ 5114074 w 12184637"/>
              <a:gd name="connsiteY55132" fmla="*/ 4318001 h 4608812"/>
              <a:gd name="connsiteX55133" fmla="*/ 5116062 w 12184637"/>
              <a:gd name="connsiteY55133" fmla="*/ 4318369 h 4608812"/>
              <a:gd name="connsiteX55134" fmla="*/ 5121289 w 12184637"/>
              <a:gd name="connsiteY55134" fmla="*/ 4314761 h 4608812"/>
              <a:gd name="connsiteX55135" fmla="*/ 5001651 w 12184637"/>
              <a:gd name="connsiteY55135" fmla="*/ 4268084 h 4608812"/>
              <a:gd name="connsiteX55136" fmla="*/ 4996571 w 12184637"/>
              <a:gd name="connsiteY55136" fmla="*/ 4262120 h 4608812"/>
              <a:gd name="connsiteX55137" fmla="*/ 4953207 w 12184637"/>
              <a:gd name="connsiteY55137" fmla="*/ 4258734 h 4608812"/>
              <a:gd name="connsiteX55138" fmla="*/ 4947244 w 12184637"/>
              <a:gd name="connsiteY55138" fmla="*/ 4263814 h 4608812"/>
              <a:gd name="connsiteX55139" fmla="*/ 4952324 w 12184637"/>
              <a:gd name="connsiteY55139" fmla="*/ 4269778 h 4608812"/>
              <a:gd name="connsiteX55140" fmla="*/ 4995687 w 12184637"/>
              <a:gd name="connsiteY55140" fmla="*/ 4273164 h 4608812"/>
              <a:gd name="connsiteX55141" fmla="*/ 4996203 w 12184637"/>
              <a:gd name="connsiteY55141" fmla="*/ 4273164 h 4608812"/>
              <a:gd name="connsiteX55142" fmla="*/ 5001651 w 12184637"/>
              <a:gd name="connsiteY55142" fmla="*/ 4268084 h 4608812"/>
              <a:gd name="connsiteX55143" fmla="*/ 4958140 w 12184637"/>
              <a:gd name="connsiteY55143" fmla="*/ 4265655 h 4608812"/>
              <a:gd name="connsiteX55144" fmla="*/ 4954164 w 12184637"/>
              <a:gd name="connsiteY55144" fmla="*/ 4258808 h 4608812"/>
              <a:gd name="connsiteX55145" fmla="*/ 4951661 w 12184637"/>
              <a:gd name="connsiteY55145" fmla="*/ 4258145 h 4608812"/>
              <a:gd name="connsiteX55146" fmla="*/ 4944814 w 12184637"/>
              <a:gd name="connsiteY55146" fmla="*/ 4262120 h 4608812"/>
              <a:gd name="connsiteX55147" fmla="*/ 4948790 w 12184637"/>
              <a:gd name="connsiteY55147" fmla="*/ 4268968 h 4608812"/>
              <a:gd name="connsiteX55148" fmla="*/ 4951293 w 12184637"/>
              <a:gd name="connsiteY55148" fmla="*/ 4269630 h 4608812"/>
              <a:gd name="connsiteX55149" fmla="*/ 4952765 w 12184637"/>
              <a:gd name="connsiteY55149" fmla="*/ 4269851 h 4608812"/>
              <a:gd name="connsiteX55150" fmla="*/ 4958140 w 12184637"/>
              <a:gd name="connsiteY55150" fmla="*/ 4265655 h 4608812"/>
              <a:gd name="connsiteX55151" fmla="*/ 4955490 w 12184637"/>
              <a:gd name="connsiteY55151" fmla="*/ 4265507 h 4608812"/>
              <a:gd name="connsiteX55152" fmla="*/ 4952250 w 12184637"/>
              <a:gd name="connsiteY55152" fmla="*/ 4258366 h 4608812"/>
              <a:gd name="connsiteX55153" fmla="*/ 4911242 w 12184637"/>
              <a:gd name="connsiteY55153" fmla="*/ 4242979 h 4608812"/>
              <a:gd name="connsiteX55154" fmla="*/ 4904100 w 12184637"/>
              <a:gd name="connsiteY55154" fmla="*/ 4246218 h 4608812"/>
              <a:gd name="connsiteX55155" fmla="*/ 4907340 w 12184637"/>
              <a:gd name="connsiteY55155" fmla="*/ 4253359 h 4608812"/>
              <a:gd name="connsiteX55156" fmla="*/ 4948348 w 12184637"/>
              <a:gd name="connsiteY55156" fmla="*/ 4268747 h 4608812"/>
              <a:gd name="connsiteX55157" fmla="*/ 4950336 w 12184637"/>
              <a:gd name="connsiteY55157" fmla="*/ 4269115 h 4608812"/>
              <a:gd name="connsiteX55158" fmla="*/ 4955490 w 12184637"/>
              <a:gd name="connsiteY55158" fmla="*/ 4265507 h 4608812"/>
              <a:gd name="connsiteX55159" fmla="*/ 4913672 w 12184637"/>
              <a:gd name="connsiteY55159" fmla="*/ 4251592 h 4608812"/>
              <a:gd name="connsiteX55160" fmla="*/ 4912567 w 12184637"/>
              <a:gd name="connsiteY55160" fmla="*/ 4243788 h 4608812"/>
              <a:gd name="connsiteX55161" fmla="*/ 4910358 w 12184637"/>
              <a:gd name="connsiteY55161" fmla="*/ 4242095 h 4608812"/>
              <a:gd name="connsiteX55162" fmla="*/ 4902554 w 12184637"/>
              <a:gd name="connsiteY55162" fmla="*/ 4243200 h 4608812"/>
              <a:gd name="connsiteX55163" fmla="*/ 4903659 w 12184637"/>
              <a:gd name="connsiteY55163" fmla="*/ 4251004 h 4608812"/>
              <a:gd name="connsiteX55164" fmla="*/ 4905868 w 12184637"/>
              <a:gd name="connsiteY55164" fmla="*/ 4252697 h 4608812"/>
              <a:gd name="connsiteX55165" fmla="*/ 4909254 w 12184637"/>
              <a:gd name="connsiteY55165" fmla="*/ 4253801 h 4608812"/>
              <a:gd name="connsiteX55166" fmla="*/ 4913672 w 12184637"/>
              <a:gd name="connsiteY55166" fmla="*/ 4251592 h 4608812"/>
              <a:gd name="connsiteX55167" fmla="*/ 4911684 w 12184637"/>
              <a:gd name="connsiteY55167" fmla="*/ 4249531 h 4608812"/>
              <a:gd name="connsiteX55168" fmla="*/ 4909990 w 12184637"/>
              <a:gd name="connsiteY55168" fmla="*/ 4241801 h 4608812"/>
              <a:gd name="connsiteX55169" fmla="*/ 4881056 w 12184637"/>
              <a:gd name="connsiteY55169" fmla="*/ 4223321 h 4608812"/>
              <a:gd name="connsiteX55170" fmla="*/ 4873326 w 12184637"/>
              <a:gd name="connsiteY55170" fmla="*/ 4225014 h 4608812"/>
              <a:gd name="connsiteX55171" fmla="*/ 4875019 w 12184637"/>
              <a:gd name="connsiteY55171" fmla="*/ 4232745 h 4608812"/>
              <a:gd name="connsiteX55172" fmla="*/ 4903953 w 12184637"/>
              <a:gd name="connsiteY55172" fmla="*/ 4251224 h 4608812"/>
              <a:gd name="connsiteX55173" fmla="*/ 4906972 w 12184637"/>
              <a:gd name="connsiteY55173" fmla="*/ 4252108 h 4608812"/>
              <a:gd name="connsiteX55174" fmla="*/ 4911684 w 12184637"/>
              <a:gd name="connsiteY55174" fmla="*/ 4249531 h 4608812"/>
              <a:gd name="connsiteX55175" fmla="*/ 4883633 w 12184637"/>
              <a:gd name="connsiteY55175" fmla="*/ 4228401 h 4608812"/>
              <a:gd name="connsiteX55176" fmla="*/ 4878406 w 12184637"/>
              <a:gd name="connsiteY55176" fmla="*/ 4222512 h 4608812"/>
              <a:gd name="connsiteX55177" fmla="*/ 4843803 w 12184637"/>
              <a:gd name="connsiteY55177" fmla="*/ 4220597 h 4608812"/>
              <a:gd name="connsiteX55178" fmla="*/ 4837913 w 12184637"/>
              <a:gd name="connsiteY55178" fmla="*/ 4225824 h 4608812"/>
              <a:gd name="connsiteX55179" fmla="*/ 4843140 w 12184637"/>
              <a:gd name="connsiteY55179" fmla="*/ 4231714 h 4608812"/>
              <a:gd name="connsiteX55180" fmla="*/ 4877743 w 12184637"/>
              <a:gd name="connsiteY55180" fmla="*/ 4233628 h 4608812"/>
              <a:gd name="connsiteX55181" fmla="*/ 4878111 w 12184637"/>
              <a:gd name="connsiteY55181" fmla="*/ 4233628 h 4608812"/>
              <a:gd name="connsiteX55182" fmla="*/ 4883633 w 12184637"/>
              <a:gd name="connsiteY55182" fmla="*/ 4228401 h 4608812"/>
              <a:gd name="connsiteX55183" fmla="*/ 4848736 w 12184637"/>
              <a:gd name="connsiteY55183" fmla="*/ 4227886 h 4608812"/>
              <a:gd name="connsiteX55184" fmla="*/ 4845128 w 12184637"/>
              <a:gd name="connsiteY55184" fmla="*/ 4220892 h 4608812"/>
              <a:gd name="connsiteX55185" fmla="*/ 4742939 w 12184637"/>
              <a:gd name="connsiteY55185" fmla="*/ 4188203 h 4608812"/>
              <a:gd name="connsiteX55186" fmla="*/ 4735945 w 12184637"/>
              <a:gd name="connsiteY55186" fmla="*/ 4191810 h 4608812"/>
              <a:gd name="connsiteX55187" fmla="*/ 4739553 w 12184637"/>
              <a:gd name="connsiteY55187" fmla="*/ 4198805 h 4608812"/>
              <a:gd name="connsiteX55188" fmla="*/ 4841742 w 12184637"/>
              <a:gd name="connsiteY55188" fmla="*/ 4231493 h 4608812"/>
              <a:gd name="connsiteX55189" fmla="*/ 4843508 w 12184637"/>
              <a:gd name="connsiteY55189" fmla="*/ 4231788 h 4608812"/>
              <a:gd name="connsiteX55190" fmla="*/ 4848736 w 12184637"/>
              <a:gd name="connsiteY55190" fmla="*/ 4227886 h 4608812"/>
              <a:gd name="connsiteX55191" fmla="*/ 4746694 w 12184637"/>
              <a:gd name="connsiteY55191" fmla="*/ 4194755 h 4608812"/>
              <a:gd name="connsiteX55192" fmla="*/ 4742571 w 12184637"/>
              <a:gd name="connsiteY55192" fmla="*/ 4188055 h 4608812"/>
              <a:gd name="connsiteX55193" fmla="*/ 4712975 w 12184637"/>
              <a:gd name="connsiteY55193" fmla="*/ 4180914 h 4608812"/>
              <a:gd name="connsiteX55194" fmla="*/ 4706275 w 12184637"/>
              <a:gd name="connsiteY55194" fmla="*/ 4185037 h 4608812"/>
              <a:gd name="connsiteX55195" fmla="*/ 4710398 w 12184637"/>
              <a:gd name="connsiteY55195" fmla="*/ 4191737 h 4608812"/>
              <a:gd name="connsiteX55196" fmla="*/ 4739994 w 12184637"/>
              <a:gd name="connsiteY55196" fmla="*/ 4198878 h 4608812"/>
              <a:gd name="connsiteX55197" fmla="*/ 4741319 w 12184637"/>
              <a:gd name="connsiteY55197" fmla="*/ 4199026 h 4608812"/>
              <a:gd name="connsiteX55198" fmla="*/ 4746694 w 12184637"/>
              <a:gd name="connsiteY55198" fmla="*/ 4194755 h 4608812"/>
              <a:gd name="connsiteX55199" fmla="*/ 4717024 w 12184637"/>
              <a:gd name="connsiteY55199" fmla="*/ 4187835 h 4608812"/>
              <a:gd name="connsiteX55200" fmla="*/ 4713122 w 12184637"/>
              <a:gd name="connsiteY55200" fmla="*/ 4180988 h 4608812"/>
              <a:gd name="connsiteX55201" fmla="*/ 4697219 w 12184637"/>
              <a:gd name="connsiteY55201" fmla="*/ 4176644 h 4608812"/>
              <a:gd name="connsiteX55202" fmla="*/ 4690372 w 12184637"/>
              <a:gd name="connsiteY55202" fmla="*/ 4180546 h 4608812"/>
              <a:gd name="connsiteX55203" fmla="*/ 4694274 w 12184637"/>
              <a:gd name="connsiteY55203" fmla="*/ 4187393 h 4608812"/>
              <a:gd name="connsiteX55204" fmla="*/ 4710177 w 12184637"/>
              <a:gd name="connsiteY55204" fmla="*/ 4191737 h 4608812"/>
              <a:gd name="connsiteX55205" fmla="*/ 4711650 w 12184637"/>
              <a:gd name="connsiteY55205" fmla="*/ 4191958 h 4608812"/>
              <a:gd name="connsiteX55206" fmla="*/ 4717024 w 12184637"/>
              <a:gd name="connsiteY55206" fmla="*/ 4187835 h 4608812"/>
              <a:gd name="connsiteX55207" fmla="*/ 4700974 w 12184637"/>
              <a:gd name="connsiteY55207" fmla="*/ 4184154 h 4608812"/>
              <a:gd name="connsiteX55208" fmla="*/ 4697882 w 12184637"/>
              <a:gd name="connsiteY55208" fmla="*/ 4176865 h 4608812"/>
              <a:gd name="connsiteX55209" fmla="*/ 4685734 w 12184637"/>
              <a:gd name="connsiteY55209" fmla="*/ 4171932 h 4608812"/>
              <a:gd name="connsiteX55210" fmla="*/ 4678445 w 12184637"/>
              <a:gd name="connsiteY55210" fmla="*/ 4175024 h 4608812"/>
              <a:gd name="connsiteX55211" fmla="*/ 4681537 w 12184637"/>
              <a:gd name="connsiteY55211" fmla="*/ 4182313 h 4608812"/>
              <a:gd name="connsiteX55212" fmla="*/ 4693685 w 12184637"/>
              <a:gd name="connsiteY55212" fmla="*/ 4187246 h 4608812"/>
              <a:gd name="connsiteX55213" fmla="*/ 4695820 w 12184637"/>
              <a:gd name="connsiteY55213" fmla="*/ 4187687 h 4608812"/>
              <a:gd name="connsiteX55214" fmla="*/ 4700974 w 12184637"/>
              <a:gd name="connsiteY55214" fmla="*/ 4184154 h 4608812"/>
              <a:gd name="connsiteX55215" fmla="*/ 4688679 w 12184637"/>
              <a:gd name="connsiteY55215" fmla="*/ 4179368 h 4608812"/>
              <a:gd name="connsiteX55216" fmla="*/ 4685881 w 12184637"/>
              <a:gd name="connsiteY55216" fmla="*/ 4172006 h 4608812"/>
              <a:gd name="connsiteX55217" fmla="*/ 4671745 w 12184637"/>
              <a:gd name="connsiteY55217" fmla="*/ 4165674 h 4608812"/>
              <a:gd name="connsiteX55218" fmla="*/ 4664383 w 12184637"/>
              <a:gd name="connsiteY55218" fmla="*/ 4168472 h 4608812"/>
              <a:gd name="connsiteX55219" fmla="*/ 4667181 w 12184637"/>
              <a:gd name="connsiteY55219" fmla="*/ 4175834 h 4608812"/>
              <a:gd name="connsiteX55220" fmla="*/ 4681317 w 12184637"/>
              <a:gd name="connsiteY55220" fmla="*/ 4182166 h 4608812"/>
              <a:gd name="connsiteX55221" fmla="*/ 4683672 w 12184637"/>
              <a:gd name="connsiteY55221" fmla="*/ 4182681 h 4608812"/>
              <a:gd name="connsiteX55222" fmla="*/ 4688679 w 12184637"/>
              <a:gd name="connsiteY55222" fmla="*/ 4179368 h 4608812"/>
              <a:gd name="connsiteX55223" fmla="*/ 4674249 w 12184637"/>
              <a:gd name="connsiteY55223" fmla="*/ 4173626 h 4608812"/>
              <a:gd name="connsiteX55224" fmla="*/ 4672408 w 12184637"/>
              <a:gd name="connsiteY55224" fmla="*/ 4165968 h 4608812"/>
              <a:gd name="connsiteX55225" fmla="*/ 4608062 w 12184637"/>
              <a:gd name="connsiteY55225" fmla="*/ 4126580 h 4608812"/>
              <a:gd name="connsiteX55226" fmla="*/ 4600405 w 12184637"/>
              <a:gd name="connsiteY55226" fmla="*/ 4128421 h 4608812"/>
              <a:gd name="connsiteX55227" fmla="*/ 4602245 w 12184637"/>
              <a:gd name="connsiteY55227" fmla="*/ 4136077 h 4608812"/>
              <a:gd name="connsiteX55228" fmla="*/ 4666592 w 12184637"/>
              <a:gd name="connsiteY55228" fmla="*/ 4175466 h 4608812"/>
              <a:gd name="connsiteX55229" fmla="*/ 4669537 w 12184637"/>
              <a:gd name="connsiteY55229" fmla="*/ 4176276 h 4608812"/>
              <a:gd name="connsiteX55230" fmla="*/ 4674249 w 12184637"/>
              <a:gd name="connsiteY55230" fmla="*/ 4173626 h 4608812"/>
              <a:gd name="connsiteX55231" fmla="*/ 4610270 w 12184637"/>
              <a:gd name="connsiteY55231" fmla="*/ 4133648 h 4608812"/>
              <a:gd name="connsiteX55232" fmla="*/ 4607473 w 12184637"/>
              <a:gd name="connsiteY55232" fmla="*/ 4126286 h 4608812"/>
              <a:gd name="connsiteX55233" fmla="*/ 4569925 w 12184637"/>
              <a:gd name="connsiteY55233" fmla="*/ 4109426 h 4608812"/>
              <a:gd name="connsiteX55234" fmla="*/ 4562563 w 12184637"/>
              <a:gd name="connsiteY55234" fmla="*/ 4112224 h 4608812"/>
              <a:gd name="connsiteX55235" fmla="*/ 4565360 w 12184637"/>
              <a:gd name="connsiteY55235" fmla="*/ 4119586 h 4608812"/>
              <a:gd name="connsiteX55236" fmla="*/ 4602908 w 12184637"/>
              <a:gd name="connsiteY55236" fmla="*/ 4136446 h 4608812"/>
              <a:gd name="connsiteX55237" fmla="*/ 4605264 w 12184637"/>
              <a:gd name="connsiteY55237" fmla="*/ 4136961 h 4608812"/>
              <a:gd name="connsiteX55238" fmla="*/ 4610270 w 12184637"/>
              <a:gd name="connsiteY55238" fmla="*/ 4133648 h 4608812"/>
              <a:gd name="connsiteX55239" fmla="*/ 4572649 w 12184637"/>
              <a:gd name="connsiteY55239" fmla="*/ 4116936 h 4608812"/>
              <a:gd name="connsiteX55240" fmla="*/ 4569998 w 12184637"/>
              <a:gd name="connsiteY55240" fmla="*/ 4109500 h 4608812"/>
              <a:gd name="connsiteX55241" fmla="*/ 4567201 w 12184637"/>
              <a:gd name="connsiteY55241" fmla="*/ 4108174 h 4608812"/>
              <a:gd name="connsiteX55242" fmla="*/ 4559765 w 12184637"/>
              <a:gd name="connsiteY55242" fmla="*/ 4110825 h 4608812"/>
              <a:gd name="connsiteX55243" fmla="*/ 4562415 w 12184637"/>
              <a:gd name="connsiteY55243" fmla="*/ 4118261 h 4608812"/>
              <a:gd name="connsiteX55244" fmla="*/ 4565213 w 12184637"/>
              <a:gd name="connsiteY55244" fmla="*/ 4119586 h 4608812"/>
              <a:gd name="connsiteX55245" fmla="*/ 4567643 w 12184637"/>
              <a:gd name="connsiteY55245" fmla="*/ 4120101 h 4608812"/>
              <a:gd name="connsiteX55246" fmla="*/ 4572649 w 12184637"/>
              <a:gd name="connsiteY55246" fmla="*/ 4116936 h 4608812"/>
              <a:gd name="connsiteX55247" fmla="*/ 4569704 w 12184637"/>
              <a:gd name="connsiteY55247" fmla="*/ 4115831 h 4608812"/>
              <a:gd name="connsiteX55248" fmla="*/ 4567422 w 12184637"/>
              <a:gd name="connsiteY55248" fmla="*/ 4108248 h 4608812"/>
              <a:gd name="connsiteX55249" fmla="*/ 4522880 w 12184637"/>
              <a:gd name="connsiteY55249" fmla="*/ 4084321 h 4608812"/>
              <a:gd name="connsiteX55250" fmla="*/ 4515296 w 12184637"/>
              <a:gd name="connsiteY55250" fmla="*/ 4086603 h 4608812"/>
              <a:gd name="connsiteX55251" fmla="*/ 4517578 w 12184637"/>
              <a:gd name="connsiteY55251" fmla="*/ 4094186 h 4608812"/>
              <a:gd name="connsiteX55252" fmla="*/ 4562121 w 12184637"/>
              <a:gd name="connsiteY55252" fmla="*/ 4118113 h 4608812"/>
              <a:gd name="connsiteX55253" fmla="*/ 4564771 w 12184637"/>
              <a:gd name="connsiteY55253" fmla="*/ 4118776 h 4608812"/>
              <a:gd name="connsiteX55254" fmla="*/ 4569704 w 12184637"/>
              <a:gd name="connsiteY55254" fmla="*/ 4115831 h 4608812"/>
              <a:gd name="connsiteX55255" fmla="*/ 4525162 w 12184637"/>
              <a:gd name="connsiteY55255" fmla="*/ 4091904 h 4608812"/>
              <a:gd name="connsiteX55256" fmla="*/ 4522880 w 12184637"/>
              <a:gd name="connsiteY55256" fmla="*/ 4084321 h 4608812"/>
              <a:gd name="connsiteX55257" fmla="*/ 4514486 w 12184637"/>
              <a:gd name="connsiteY55257" fmla="*/ 4079830 h 4608812"/>
              <a:gd name="connsiteX55258" fmla="*/ 4506903 w 12184637"/>
              <a:gd name="connsiteY55258" fmla="*/ 4082112 h 4608812"/>
              <a:gd name="connsiteX55259" fmla="*/ 4509186 w 12184637"/>
              <a:gd name="connsiteY55259" fmla="*/ 4089695 h 4608812"/>
              <a:gd name="connsiteX55260" fmla="*/ 4517578 w 12184637"/>
              <a:gd name="connsiteY55260" fmla="*/ 4094186 h 4608812"/>
              <a:gd name="connsiteX55261" fmla="*/ 4520229 w 12184637"/>
              <a:gd name="connsiteY55261" fmla="*/ 4094849 h 4608812"/>
              <a:gd name="connsiteX55262" fmla="*/ 4525162 w 12184637"/>
              <a:gd name="connsiteY55262" fmla="*/ 4091904 h 4608812"/>
              <a:gd name="connsiteX55263" fmla="*/ 4516474 w 12184637"/>
              <a:gd name="connsiteY55263" fmla="*/ 4087928 h 4608812"/>
              <a:gd name="connsiteX55264" fmla="*/ 4515149 w 12184637"/>
              <a:gd name="connsiteY55264" fmla="*/ 4080198 h 4608812"/>
              <a:gd name="connsiteX55265" fmla="*/ 4511026 w 12184637"/>
              <a:gd name="connsiteY55265" fmla="*/ 4077326 h 4608812"/>
              <a:gd name="connsiteX55266" fmla="*/ 4503296 w 12184637"/>
              <a:gd name="connsiteY55266" fmla="*/ 4078725 h 4608812"/>
              <a:gd name="connsiteX55267" fmla="*/ 4504621 w 12184637"/>
              <a:gd name="connsiteY55267" fmla="*/ 4086455 h 4608812"/>
              <a:gd name="connsiteX55268" fmla="*/ 4508744 w 12184637"/>
              <a:gd name="connsiteY55268" fmla="*/ 4089327 h 4608812"/>
              <a:gd name="connsiteX55269" fmla="*/ 4511983 w 12184637"/>
              <a:gd name="connsiteY55269" fmla="*/ 4090358 h 4608812"/>
              <a:gd name="connsiteX55270" fmla="*/ 4516474 w 12184637"/>
              <a:gd name="connsiteY55270" fmla="*/ 4087928 h 4608812"/>
              <a:gd name="connsiteX55271" fmla="*/ 4512498 w 12184637"/>
              <a:gd name="connsiteY55271" fmla="*/ 4084762 h 4608812"/>
              <a:gd name="connsiteX55272" fmla="*/ 4510732 w 12184637"/>
              <a:gd name="connsiteY55272" fmla="*/ 4077106 h 4608812"/>
              <a:gd name="connsiteX55273" fmla="*/ 4453968 w 12184637"/>
              <a:gd name="connsiteY55273" fmla="*/ 4041840 h 4608812"/>
              <a:gd name="connsiteX55274" fmla="*/ 4446311 w 12184637"/>
              <a:gd name="connsiteY55274" fmla="*/ 4043607 h 4608812"/>
              <a:gd name="connsiteX55275" fmla="*/ 4448078 w 12184637"/>
              <a:gd name="connsiteY55275" fmla="*/ 4051264 h 4608812"/>
              <a:gd name="connsiteX55276" fmla="*/ 4504842 w 12184637"/>
              <a:gd name="connsiteY55276" fmla="*/ 4086529 h 4608812"/>
              <a:gd name="connsiteX55277" fmla="*/ 4507787 w 12184637"/>
              <a:gd name="connsiteY55277" fmla="*/ 4087339 h 4608812"/>
              <a:gd name="connsiteX55278" fmla="*/ 4512498 w 12184637"/>
              <a:gd name="connsiteY55278" fmla="*/ 4084762 h 4608812"/>
              <a:gd name="connsiteX55279" fmla="*/ 4455440 w 12184637"/>
              <a:gd name="connsiteY55279" fmla="*/ 4049791 h 4608812"/>
              <a:gd name="connsiteX55280" fmla="*/ 4454189 w 12184637"/>
              <a:gd name="connsiteY55280" fmla="*/ 4041987 h 4608812"/>
              <a:gd name="connsiteX55281" fmla="*/ 4398824 w 12184637"/>
              <a:gd name="connsiteY55281" fmla="*/ 4001789 h 4608812"/>
              <a:gd name="connsiteX55282" fmla="*/ 4391020 w 12184637"/>
              <a:gd name="connsiteY55282" fmla="*/ 4003040 h 4608812"/>
              <a:gd name="connsiteX55283" fmla="*/ 4392272 w 12184637"/>
              <a:gd name="connsiteY55283" fmla="*/ 4010845 h 4608812"/>
              <a:gd name="connsiteX55284" fmla="*/ 4447636 w 12184637"/>
              <a:gd name="connsiteY55284" fmla="*/ 4051043 h 4608812"/>
              <a:gd name="connsiteX55285" fmla="*/ 4450950 w 12184637"/>
              <a:gd name="connsiteY55285" fmla="*/ 4052074 h 4608812"/>
              <a:gd name="connsiteX55286" fmla="*/ 4455440 w 12184637"/>
              <a:gd name="connsiteY55286" fmla="*/ 4049791 h 4608812"/>
              <a:gd name="connsiteX55287" fmla="*/ 4399708 w 12184637"/>
              <a:gd name="connsiteY55287" fmla="*/ 4010108 h 4608812"/>
              <a:gd name="connsiteX55288" fmla="*/ 4399340 w 12184637"/>
              <a:gd name="connsiteY55288" fmla="*/ 4002231 h 4608812"/>
              <a:gd name="connsiteX55289" fmla="*/ 4330428 w 12184637"/>
              <a:gd name="connsiteY55289" fmla="*/ 3939577 h 4608812"/>
              <a:gd name="connsiteX55290" fmla="*/ 4322551 w 12184637"/>
              <a:gd name="connsiteY55290" fmla="*/ 3939946 h 4608812"/>
              <a:gd name="connsiteX55291" fmla="*/ 4322919 w 12184637"/>
              <a:gd name="connsiteY55291" fmla="*/ 3947823 h 4608812"/>
              <a:gd name="connsiteX55292" fmla="*/ 4391830 w 12184637"/>
              <a:gd name="connsiteY55292" fmla="*/ 4010476 h 4608812"/>
              <a:gd name="connsiteX55293" fmla="*/ 4395585 w 12184637"/>
              <a:gd name="connsiteY55293" fmla="*/ 4011949 h 4608812"/>
              <a:gd name="connsiteX55294" fmla="*/ 4399708 w 12184637"/>
              <a:gd name="connsiteY55294" fmla="*/ 4010108 h 4608812"/>
              <a:gd name="connsiteX55295" fmla="*/ 4330723 w 12184637"/>
              <a:gd name="connsiteY55295" fmla="*/ 3947529 h 4608812"/>
              <a:gd name="connsiteX55296" fmla="*/ 4330428 w 12184637"/>
              <a:gd name="connsiteY55296" fmla="*/ 3939651 h 4608812"/>
              <a:gd name="connsiteX55297" fmla="*/ 4319679 w 12184637"/>
              <a:gd name="connsiteY55297" fmla="*/ 3929712 h 4608812"/>
              <a:gd name="connsiteX55298" fmla="*/ 4311802 w 12184637"/>
              <a:gd name="connsiteY55298" fmla="*/ 3930006 h 4608812"/>
              <a:gd name="connsiteX55299" fmla="*/ 4312096 w 12184637"/>
              <a:gd name="connsiteY55299" fmla="*/ 3937884 h 4608812"/>
              <a:gd name="connsiteX55300" fmla="*/ 4322846 w 12184637"/>
              <a:gd name="connsiteY55300" fmla="*/ 3947823 h 4608812"/>
              <a:gd name="connsiteX55301" fmla="*/ 4326674 w 12184637"/>
              <a:gd name="connsiteY55301" fmla="*/ 3949295 h 4608812"/>
              <a:gd name="connsiteX55302" fmla="*/ 4330723 w 12184637"/>
              <a:gd name="connsiteY55302" fmla="*/ 3947529 h 4608812"/>
              <a:gd name="connsiteX55303" fmla="*/ 4319974 w 12184637"/>
              <a:gd name="connsiteY55303" fmla="*/ 3937516 h 4608812"/>
              <a:gd name="connsiteX55304" fmla="*/ 4319606 w 12184637"/>
              <a:gd name="connsiteY55304" fmla="*/ 3929638 h 4608812"/>
              <a:gd name="connsiteX55305" fmla="*/ 4297519 w 12184637"/>
              <a:gd name="connsiteY55305" fmla="*/ 3909539 h 4608812"/>
              <a:gd name="connsiteX55306" fmla="*/ 4289641 w 12184637"/>
              <a:gd name="connsiteY55306" fmla="*/ 3909907 h 4608812"/>
              <a:gd name="connsiteX55307" fmla="*/ 4290009 w 12184637"/>
              <a:gd name="connsiteY55307" fmla="*/ 3917785 h 4608812"/>
              <a:gd name="connsiteX55308" fmla="*/ 4312096 w 12184637"/>
              <a:gd name="connsiteY55308" fmla="*/ 3937884 h 4608812"/>
              <a:gd name="connsiteX55309" fmla="*/ 4315925 w 12184637"/>
              <a:gd name="connsiteY55309" fmla="*/ 3939356 h 4608812"/>
              <a:gd name="connsiteX55310" fmla="*/ 4319974 w 12184637"/>
              <a:gd name="connsiteY55310" fmla="*/ 3937516 h 4608812"/>
              <a:gd name="connsiteX55311" fmla="*/ 4297519 w 12184637"/>
              <a:gd name="connsiteY55311" fmla="*/ 3917785 h 4608812"/>
              <a:gd name="connsiteX55312" fmla="*/ 4298035 w 12184637"/>
              <a:gd name="connsiteY55312" fmla="*/ 3909907 h 4608812"/>
              <a:gd name="connsiteX55313" fmla="*/ 4274917 w 12184637"/>
              <a:gd name="connsiteY55313" fmla="*/ 3883771 h 4608812"/>
              <a:gd name="connsiteX55314" fmla="*/ 4267039 w 12184637"/>
              <a:gd name="connsiteY55314" fmla="*/ 3883256 h 4608812"/>
              <a:gd name="connsiteX55315" fmla="*/ 4266524 w 12184637"/>
              <a:gd name="connsiteY55315" fmla="*/ 3891133 h 4608812"/>
              <a:gd name="connsiteX55316" fmla="*/ 4289641 w 12184637"/>
              <a:gd name="connsiteY55316" fmla="*/ 3917270 h 4608812"/>
              <a:gd name="connsiteX55317" fmla="*/ 4293838 w 12184637"/>
              <a:gd name="connsiteY55317" fmla="*/ 3919184 h 4608812"/>
              <a:gd name="connsiteX55318" fmla="*/ 4297519 w 12184637"/>
              <a:gd name="connsiteY55318" fmla="*/ 3917785 h 4608812"/>
              <a:gd name="connsiteX55319" fmla="*/ 4274328 w 12184637"/>
              <a:gd name="connsiteY55319" fmla="*/ 3891649 h 4608812"/>
              <a:gd name="connsiteX55320" fmla="*/ 4274843 w 12184637"/>
              <a:gd name="connsiteY55320" fmla="*/ 3883771 h 4608812"/>
              <a:gd name="connsiteX55321" fmla="*/ 4190544 w 12184637"/>
              <a:gd name="connsiteY55321" fmla="*/ 3788355 h 4608812"/>
              <a:gd name="connsiteX55322" fmla="*/ 4182667 w 12184637"/>
              <a:gd name="connsiteY55322" fmla="*/ 3787840 h 4608812"/>
              <a:gd name="connsiteX55323" fmla="*/ 4182151 w 12184637"/>
              <a:gd name="connsiteY55323" fmla="*/ 3795718 h 4608812"/>
              <a:gd name="connsiteX55324" fmla="*/ 4266450 w 12184637"/>
              <a:gd name="connsiteY55324" fmla="*/ 3891133 h 4608812"/>
              <a:gd name="connsiteX55325" fmla="*/ 4270646 w 12184637"/>
              <a:gd name="connsiteY55325" fmla="*/ 3893048 h 4608812"/>
              <a:gd name="connsiteX55326" fmla="*/ 4274328 w 12184637"/>
              <a:gd name="connsiteY55326" fmla="*/ 3891649 h 4608812"/>
              <a:gd name="connsiteX55327" fmla="*/ 4190029 w 12184637"/>
              <a:gd name="connsiteY55327" fmla="*/ 3796233 h 4608812"/>
              <a:gd name="connsiteX55328" fmla="*/ 4190544 w 12184637"/>
              <a:gd name="connsiteY55328" fmla="*/ 3788355 h 4608812"/>
              <a:gd name="connsiteX55329" fmla="*/ 4162052 w 12184637"/>
              <a:gd name="connsiteY55329" fmla="*/ 3756108 h 4608812"/>
              <a:gd name="connsiteX55330" fmla="*/ 4154174 w 12184637"/>
              <a:gd name="connsiteY55330" fmla="*/ 3755593 h 4608812"/>
              <a:gd name="connsiteX55331" fmla="*/ 4153659 w 12184637"/>
              <a:gd name="connsiteY55331" fmla="*/ 3763471 h 4608812"/>
              <a:gd name="connsiteX55332" fmla="*/ 4182151 w 12184637"/>
              <a:gd name="connsiteY55332" fmla="*/ 3795718 h 4608812"/>
              <a:gd name="connsiteX55333" fmla="*/ 4186348 w 12184637"/>
              <a:gd name="connsiteY55333" fmla="*/ 3797632 h 4608812"/>
              <a:gd name="connsiteX55334" fmla="*/ 4190029 w 12184637"/>
              <a:gd name="connsiteY55334" fmla="*/ 3796233 h 4608812"/>
              <a:gd name="connsiteX55335" fmla="*/ 4160801 w 12184637"/>
              <a:gd name="connsiteY55335" fmla="*/ 3764501 h 4608812"/>
              <a:gd name="connsiteX55336" fmla="*/ 4162494 w 12184637"/>
              <a:gd name="connsiteY55336" fmla="*/ 3756845 h 4608812"/>
              <a:gd name="connsiteX55337" fmla="*/ 4072158 w 12184637"/>
              <a:gd name="connsiteY55337" fmla="*/ 3614384 h 4608812"/>
              <a:gd name="connsiteX55338" fmla="*/ 4064501 w 12184637"/>
              <a:gd name="connsiteY55338" fmla="*/ 3612690 h 4608812"/>
              <a:gd name="connsiteX55339" fmla="*/ 4062808 w 12184637"/>
              <a:gd name="connsiteY55339" fmla="*/ 3620347 h 4608812"/>
              <a:gd name="connsiteX55340" fmla="*/ 4153144 w 12184637"/>
              <a:gd name="connsiteY55340" fmla="*/ 3762808 h 4608812"/>
              <a:gd name="connsiteX55341" fmla="*/ 4157856 w 12184637"/>
              <a:gd name="connsiteY55341" fmla="*/ 3765385 h 4608812"/>
              <a:gd name="connsiteX55342" fmla="*/ 4160801 w 12184637"/>
              <a:gd name="connsiteY55342" fmla="*/ 3764501 h 4608812"/>
              <a:gd name="connsiteX55343" fmla="*/ 4070465 w 12184637"/>
              <a:gd name="connsiteY55343" fmla="*/ 3622040 h 4608812"/>
              <a:gd name="connsiteX55344" fmla="*/ 4072158 w 12184637"/>
              <a:gd name="connsiteY55344" fmla="*/ 3614384 h 4608812"/>
              <a:gd name="connsiteX55345" fmla="*/ 4058023 w 12184637"/>
              <a:gd name="connsiteY55345" fmla="*/ 3592002 h 4608812"/>
              <a:gd name="connsiteX55346" fmla="*/ 4050366 w 12184637"/>
              <a:gd name="connsiteY55346" fmla="*/ 3590309 h 4608812"/>
              <a:gd name="connsiteX55347" fmla="*/ 4048672 w 12184637"/>
              <a:gd name="connsiteY55347" fmla="*/ 3597966 h 4608812"/>
              <a:gd name="connsiteX55348" fmla="*/ 4062808 w 12184637"/>
              <a:gd name="connsiteY55348" fmla="*/ 3620347 h 4608812"/>
              <a:gd name="connsiteX55349" fmla="*/ 4067520 w 12184637"/>
              <a:gd name="connsiteY55349" fmla="*/ 3622924 h 4608812"/>
              <a:gd name="connsiteX55350" fmla="*/ 4070465 w 12184637"/>
              <a:gd name="connsiteY55350" fmla="*/ 3622040 h 4608812"/>
              <a:gd name="connsiteX55351" fmla="*/ 4055299 w 12184637"/>
              <a:gd name="connsiteY55351" fmla="*/ 3600174 h 4608812"/>
              <a:gd name="connsiteX55352" fmla="*/ 4058538 w 12184637"/>
              <a:gd name="connsiteY55352" fmla="*/ 3592959 h 4608812"/>
              <a:gd name="connsiteX55353" fmla="*/ 3995664 w 12184637"/>
              <a:gd name="connsiteY55353" fmla="*/ 3426644 h 4608812"/>
              <a:gd name="connsiteX55354" fmla="*/ 3988449 w 12184637"/>
              <a:gd name="connsiteY55354" fmla="*/ 3423405 h 4608812"/>
              <a:gd name="connsiteX55355" fmla="*/ 3985209 w 12184637"/>
              <a:gd name="connsiteY55355" fmla="*/ 3430620 h 4608812"/>
              <a:gd name="connsiteX55356" fmla="*/ 4048084 w 12184637"/>
              <a:gd name="connsiteY55356" fmla="*/ 3596935 h 4608812"/>
              <a:gd name="connsiteX55357" fmla="*/ 4053311 w 12184637"/>
              <a:gd name="connsiteY55357" fmla="*/ 3600542 h 4608812"/>
              <a:gd name="connsiteX55358" fmla="*/ 4055299 w 12184637"/>
              <a:gd name="connsiteY55358" fmla="*/ 3600174 h 4608812"/>
              <a:gd name="connsiteX55359" fmla="*/ 3991394 w 12184637"/>
              <a:gd name="connsiteY55359" fmla="*/ 3434228 h 4608812"/>
              <a:gd name="connsiteX55360" fmla="*/ 3995958 w 12184637"/>
              <a:gd name="connsiteY55360" fmla="*/ 3427822 h 4608812"/>
              <a:gd name="connsiteX55361" fmla="*/ 3968497 w 12184637"/>
              <a:gd name="connsiteY55361" fmla="*/ 3261434 h 4608812"/>
              <a:gd name="connsiteX55362" fmla="*/ 3962092 w 12184637"/>
              <a:gd name="connsiteY55362" fmla="*/ 3256869 h 4608812"/>
              <a:gd name="connsiteX55363" fmla="*/ 3957527 w 12184637"/>
              <a:gd name="connsiteY55363" fmla="*/ 3263275 h 4608812"/>
              <a:gd name="connsiteX55364" fmla="*/ 3984988 w 12184637"/>
              <a:gd name="connsiteY55364" fmla="*/ 3429663 h 4608812"/>
              <a:gd name="connsiteX55365" fmla="*/ 3990510 w 12184637"/>
              <a:gd name="connsiteY55365" fmla="*/ 3434301 h 4608812"/>
              <a:gd name="connsiteX55366" fmla="*/ 3991394 w 12184637"/>
              <a:gd name="connsiteY55366" fmla="*/ 3434228 h 4608812"/>
              <a:gd name="connsiteX55367" fmla="*/ 3968571 w 12184637"/>
              <a:gd name="connsiteY55367" fmla="*/ 3262391 h 4608812"/>
              <a:gd name="connsiteX55368" fmla="*/ 3970411 w 12184637"/>
              <a:gd name="connsiteY55368" fmla="*/ 3097843 h 4608812"/>
              <a:gd name="connsiteX55369" fmla="*/ 3964889 w 12184637"/>
              <a:gd name="connsiteY55369" fmla="*/ 3092174 h 4608812"/>
              <a:gd name="connsiteX55370" fmla="*/ 3959220 w 12184637"/>
              <a:gd name="connsiteY55370" fmla="*/ 3097696 h 4608812"/>
              <a:gd name="connsiteX55371" fmla="*/ 3957380 w 12184637"/>
              <a:gd name="connsiteY55371" fmla="*/ 3262244 h 4608812"/>
              <a:gd name="connsiteX55372" fmla="*/ 3962902 w 12184637"/>
              <a:gd name="connsiteY55372" fmla="*/ 3267913 h 4608812"/>
              <a:gd name="connsiteX55373" fmla="*/ 3962975 w 12184637"/>
              <a:gd name="connsiteY55373" fmla="*/ 3267913 h 4608812"/>
              <a:gd name="connsiteX55374" fmla="*/ 3968571 w 12184637"/>
              <a:gd name="connsiteY55374" fmla="*/ 3262391 h 4608812"/>
              <a:gd name="connsiteX55375" fmla="*/ 3970338 w 12184637"/>
              <a:gd name="connsiteY55375" fmla="*/ 3098727 h 4608812"/>
              <a:gd name="connsiteX55376" fmla="*/ 3998314 w 12184637"/>
              <a:gd name="connsiteY55376" fmla="*/ 2938596 h 4608812"/>
              <a:gd name="connsiteX55377" fmla="*/ 3993750 w 12184637"/>
              <a:gd name="connsiteY55377" fmla="*/ 2932118 h 4608812"/>
              <a:gd name="connsiteX55378" fmla="*/ 3987271 w 12184637"/>
              <a:gd name="connsiteY55378" fmla="*/ 2936682 h 4608812"/>
              <a:gd name="connsiteX55379" fmla="*/ 3959294 w 12184637"/>
              <a:gd name="connsiteY55379" fmla="*/ 3096813 h 4608812"/>
              <a:gd name="connsiteX55380" fmla="*/ 3963859 w 12184637"/>
              <a:gd name="connsiteY55380" fmla="*/ 3103291 h 4608812"/>
              <a:gd name="connsiteX55381" fmla="*/ 3964889 w 12184637"/>
              <a:gd name="connsiteY55381" fmla="*/ 3103365 h 4608812"/>
              <a:gd name="connsiteX55382" fmla="*/ 3970338 w 12184637"/>
              <a:gd name="connsiteY55382" fmla="*/ 3098727 h 4608812"/>
              <a:gd name="connsiteX55383" fmla="*/ 3998093 w 12184637"/>
              <a:gd name="connsiteY55383" fmla="*/ 2939332 h 4608812"/>
              <a:gd name="connsiteX55384" fmla="*/ 4049041 w 12184637"/>
              <a:gd name="connsiteY55384" fmla="*/ 2786343 h 4608812"/>
              <a:gd name="connsiteX55385" fmla="*/ 4045507 w 12184637"/>
              <a:gd name="connsiteY55385" fmla="*/ 2779276 h 4608812"/>
              <a:gd name="connsiteX55386" fmla="*/ 4038439 w 12184637"/>
              <a:gd name="connsiteY55386" fmla="*/ 2782810 h 4608812"/>
              <a:gd name="connsiteX55387" fmla="*/ 3987491 w 12184637"/>
              <a:gd name="connsiteY55387" fmla="*/ 2935799 h 4608812"/>
              <a:gd name="connsiteX55388" fmla="*/ 3991026 w 12184637"/>
              <a:gd name="connsiteY55388" fmla="*/ 2942866 h 4608812"/>
              <a:gd name="connsiteX55389" fmla="*/ 3992793 w 12184637"/>
              <a:gd name="connsiteY55389" fmla="*/ 2943161 h 4608812"/>
              <a:gd name="connsiteX55390" fmla="*/ 3998093 w 12184637"/>
              <a:gd name="connsiteY55390" fmla="*/ 2939332 h 4608812"/>
              <a:gd name="connsiteX55391" fmla="*/ 4046022 w 12184637"/>
              <a:gd name="connsiteY55391" fmla="*/ 2789730 h 4608812"/>
              <a:gd name="connsiteX55392" fmla="*/ 4048967 w 12184637"/>
              <a:gd name="connsiteY55392" fmla="*/ 2782368 h 4608812"/>
              <a:gd name="connsiteX55393" fmla="*/ 4002069 w 12184637"/>
              <a:gd name="connsiteY55393" fmla="*/ 2673774 h 4608812"/>
              <a:gd name="connsiteX55394" fmla="*/ 3994707 w 12184637"/>
              <a:gd name="connsiteY55394" fmla="*/ 2670829 h 4608812"/>
              <a:gd name="connsiteX55395" fmla="*/ 3991835 w 12184637"/>
              <a:gd name="connsiteY55395" fmla="*/ 2678191 h 4608812"/>
              <a:gd name="connsiteX55396" fmla="*/ 4038733 w 12184637"/>
              <a:gd name="connsiteY55396" fmla="*/ 2786785 h 4608812"/>
              <a:gd name="connsiteX55397" fmla="*/ 4043887 w 12184637"/>
              <a:gd name="connsiteY55397" fmla="*/ 2790172 h 4608812"/>
              <a:gd name="connsiteX55398" fmla="*/ 4046022 w 12184637"/>
              <a:gd name="connsiteY55398" fmla="*/ 2789730 h 4608812"/>
              <a:gd name="connsiteX55399" fmla="*/ 4001922 w 12184637"/>
              <a:gd name="connsiteY55399" fmla="*/ 2678412 h 4608812"/>
              <a:gd name="connsiteX55400" fmla="*/ 4072158 w 12184637"/>
              <a:gd name="connsiteY55400" fmla="*/ 2533742 h 4608812"/>
              <a:gd name="connsiteX55401" fmla="*/ 4069581 w 12184637"/>
              <a:gd name="connsiteY55401" fmla="*/ 2526307 h 4608812"/>
              <a:gd name="connsiteX55402" fmla="*/ 4062145 w 12184637"/>
              <a:gd name="connsiteY55402" fmla="*/ 2528883 h 4608812"/>
              <a:gd name="connsiteX55403" fmla="*/ 3991909 w 12184637"/>
              <a:gd name="connsiteY55403" fmla="*/ 2673553 h 4608812"/>
              <a:gd name="connsiteX55404" fmla="*/ 3994486 w 12184637"/>
              <a:gd name="connsiteY55404" fmla="*/ 2680989 h 4608812"/>
              <a:gd name="connsiteX55405" fmla="*/ 3996989 w 12184637"/>
              <a:gd name="connsiteY55405" fmla="*/ 2681578 h 4608812"/>
              <a:gd name="connsiteX55406" fmla="*/ 4001922 w 12184637"/>
              <a:gd name="connsiteY55406" fmla="*/ 2678412 h 4608812"/>
              <a:gd name="connsiteX55407" fmla="*/ 4069581 w 12184637"/>
              <a:gd name="connsiteY55407" fmla="*/ 2536393 h 4608812"/>
              <a:gd name="connsiteX55408" fmla="*/ 4072158 w 12184637"/>
              <a:gd name="connsiteY55408" fmla="*/ 2528957 h 4608812"/>
              <a:gd name="connsiteX55409" fmla="*/ 4009652 w 12184637"/>
              <a:gd name="connsiteY55409" fmla="*/ 2399380 h 4608812"/>
              <a:gd name="connsiteX55410" fmla="*/ 4002216 w 12184637"/>
              <a:gd name="connsiteY55410" fmla="*/ 2396803 h 4608812"/>
              <a:gd name="connsiteX55411" fmla="*/ 3999639 w 12184637"/>
              <a:gd name="connsiteY55411" fmla="*/ 2404239 h 4608812"/>
              <a:gd name="connsiteX55412" fmla="*/ 4062145 w 12184637"/>
              <a:gd name="connsiteY55412" fmla="*/ 2533816 h 4608812"/>
              <a:gd name="connsiteX55413" fmla="*/ 4067225 w 12184637"/>
              <a:gd name="connsiteY55413" fmla="*/ 2536982 h 4608812"/>
              <a:gd name="connsiteX55414" fmla="*/ 4069581 w 12184637"/>
              <a:gd name="connsiteY55414" fmla="*/ 2536393 h 4608812"/>
              <a:gd name="connsiteX55415" fmla="*/ 4007223 w 12184637"/>
              <a:gd name="connsiteY55415" fmla="*/ 2406669 h 4608812"/>
              <a:gd name="connsiteX55416" fmla="*/ 4009578 w 12184637"/>
              <a:gd name="connsiteY55416" fmla="*/ 2399159 h 4608812"/>
              <a:gd name="connsiteX55417" fmla="*/ 3931317 w 12184637"/>
              <a:gd name="connsiteY55417" fmla="*/ 2251471 h 4608812"/>
              <a:gd name="connsiteX55418" fmla="*/ 3923808 w 12184637"/>
              <a:gd name="connsiteY55418" fmla="*/ 2249189 h 4608812"/>
              <a:gd name="connsiteX55419" fmla="*/ 3921452 w 12184637"/>
              <a:gd name="connsiteY55419" fmla="*/ 2256698 h 4608812"/>
              <a:gd name="connsiteX55420" fmla="*/ 3999713 w 12184637"/>
              <a:gd name="connsiteY55420" fmla="*/ 2404386 h 4608812"/>
              <a:gd name="connsiteX55421" fmla="*/ 4004646 w 12184637"/>
              <a:gd name="connsiteY55421" fmla="*/ 2407331 h 4608812"/>
              <a:gd name="connsiteX55422" fmla="*/ 4007223 w 12184637"/>
              <a:gd name="connsiteY55422" fmla="*/ 2406669 h 4608812"/>
              <a:gd name="connsiteX55423" fmla="*/ 3929182 w 12184637"/>
              <a:gd name="connsiteY55423" fmla="*/ 2258907 h 4608812"/>
              <a:gd name="connsiteX55424" fmla="*/ 3931170 w 12184637"/>
              <a:gd name="connsiteY55424" fmla="*/ 2251250 h 4608812"/>
              <a:gd name="connsiteX55425" fmla="*/ 3840760 w 12184637"/>
              <a:gd name="connsiteY55425" fmla="*/ 2097967 h 4608812"/>
              <a:gd name="connsiteX55426" fmla="*/ 3833104 w 12184637"/>
              <a:gd name="connsiteY55426" fmla="*/ 2095979 h 4608812"/>
              <a:gd name="connsiteX55427" fmla="*/ 3831116 w 12184637"/>
              <a:gd name="connsiteY55427" fmla="*/ 2103636 h 4608812"/>
              <a:gd name="connsiteX55428" fmla="*/ 3921525 w 12184637"/>
              <a:gd name="connsiteY55428" fmla="*/ 2256919 h 4608812"/>
              <a:gd name="connsiteX55429" fmla="*/ 3926384 w 12184637"/>
              <a:gd name="connsiteY55429" fmla="*/ 2259643 h 4608812"/>
              <a:gd name="connsiteX55430" fmla="*/ 3929182 w 12184637"/>
              <a:gd name="connsiteY55430" fmla="*/ 2258907 h 4608812"/>
              <a:gd name="connsiteX55431" fmla="*/ 3839067 w 12184637"/>
              <a:gd name="connsiteY55431" fmla="*/ 2105403 h 4608812"/>
              <a:gd name="connsiteX55432" fmla="*/ 3840614 w 12184637"/>
              <a:gd name="connsiteY55432" fmla="*/ 2097672 h 4608812"/>
              <a:gd name="connsiteX55433" fmla="*/ 3741222 w 12184637"/>
              <a:gd name="connsiteY55433" fmla="*/ 1950205 h 4608812"/>
              <a:gd name="connsiteX55434" fmla="*/ 3733492 w 12184637"/>
              <a:gd name="connsiteY55434" fmla="*/ 1948659 h 4608812"/>
              <a:gd name="connsiteX55435" fmla="*/ 3731946 w 12184637"/>
              <a:gd name="connsiteY55435" fmla="*/ 1956389 h 4608812"/>
              <a:gd name="connsiteX55436" fmla="*/ 3831337 w 12184637"/>
              <a:gd name="connsiteY55436" fmla="*/ 2103857 h 4608812"/>
              <a:gd name="connsiteX55437" fmla="*/ 3835975 w 12184637"/>
              <a:gd name="connsiteY55437" fmla="*/ 2106286 h 4608812"/>
              <a:gd name="connsiteX55438" fmla="*/ 3839067 w 12184637"/>
              <a:gd name="connsiteY55438" fmla="*/ 2105403 h 4608812"/>
              <a:gd name="connsiteX55439" fmla="*/ 3740118 w 12184637"/>
              <a:gd name="connsiteY55439" fmla="*/ 1957567 h 4608812"/>
              <a:gd name="connsiteX55440" fmla="*/ 3740854 w 12184637"/>
              <a:gd name="connsiteY55440" fmla="*/ 1949690 h 4608812"/>
              <a:gd name="connsiteX55441" fmla="*/ 3637266 w 12184637"/>
              <a:gd name="connsiteY55441" fmla="*/ 1825119 h 4608812"/>
              <a:gd name="connsiteX55442" fmla="*/ 3629388 w 12184637"/>
              <a:gd name="connsiteY55442" fmla="*/ 1824383 h 4608812"/>
              <a:gd name="connsiteX55443" fmla="*/ 3628652 w 12184637"/>
              <a:gd name="connsiteY55443" fmla="*/ 1832260 h 4608812"/>
              <a:gd name="connsiteX55444" fmla="*/ 3732240 w 12184637"/>
              <a:gd name="connsiteY55444" fmla="*/ 1956904 h 4608812"/>
              <a:gd name="connsiteX55445" fmla="*/ 3736584 w 12184637"/>
              <a:gd name="connsiteY55445" fmla="*/ 1958892 h 4608812"/>
              <a:gd name="connsiteX55446" fmla="*/ 3740118 w 12184637"/>
              <a:gd name="connsiteY55446" fmla="*/ 1957567 h 4608812"/>
              <a:gd name="connsiteX55447" fmla="*/ 3637266 w 12184637"/>
              <a:gd name="connsiteY55447" fmla="*/ 1832260 h 4608812"/>
              <a:gd name="connsiteX55448" fmla="*/ 3636530 w 12184637"/>
              <a:gd name="connsiteY55448" fmla="*/ 1824383 h 4608812"/>
              <a:gd name="connsiteX55449" fmla="*/ 3532795 w 12184637"/>
              <a:gd name="connsiteY55449" fmla="*/ 1738759 h 4608812"/>
              <a:gd name="connsiteX55450" fmla="*/ 3524917 w 12184637"/>
              <a:gd name="connsiteY55450" fmla="*/ 1739495 h 4608812"/>
              <a:gd name="connsiteX55451" fmla="*/ 3525653 w 12184637"/>
              <a:gd name="connsiteY55451" fmla="*/ 1747373 h 4608812"/>
              <a:gd name="connsiteX55452" fmla="*/ 3629388 w 12184637"/>
              <a:gd name="connsiteY55452" fmla="*/ 1832997 h 4608812"/>
              <a:gd name="connsiteX55453" fmla="*/ 3632996 w 12184637"/>
              <a:gd name="connsiteY55453" fmla="*/ 1834248 h 4608812"/>
              <a:gd name="connsiteX55454" fmla="*/ 3637266 w 12184637"/>
              <a:gd name="connsiteY55454" fmla="*/ 1832260 h 4608812"/>
              <a:gd name="connsiteX55455" fmla="*/ 3534046 w 12184637"/>
              <a:gd name="connsiteY55455" fmla="*/ 1745901 h 4608812"/>
              <a:gd name="connsiteX55456" fmla="*/ 3531985 w 12184637"/>
              <a:gd name="connsiteY55456" fmla="*/ 1738317 h 4608812"/>
              <a:gd name="connsiteX55457" fmla="*/ 3431121 w 12184637"/>
              <a:gd name="connsiteY55457" fmla="*/ 1680302 h 4608812"/>
              <a:gd name="connsiteX55458" fmla="*/ 3423538 w 12184637"/>
              <a:gd name="connsiteY55458" fmla="*/ 1682364 h 4608812"/>
              <a:gd name="connsiteX55459" fmla="*/ 3425599 w 12184637"/>
              <a:gd name="connsiteY55459" fmla="*/ 1689947 h 4608812"/>
              <a:gd name="connsiteX55460" fmla="*/ 3526463 w 12184637"/>
              <a:gd name="connsiteY55460" fmla="*/ 1747962 h 4608812"/>
              <a:gd name="connsiteX55461" fmla="*/ 3529261 w 12184637"/>
              <a:gd name="connsiteY55461" fmla="*/ 1748698 h 4608812"/>
              <a:gd name="connsiteX55462" fmla="*/ 3534046 w 12184637"/>
              <a:gd name="connsiteY55462" fmla="*/ 1745901 h 4608812"/>
              <a:gd name="connsiteX55463" fmla="*/ 3433477 w 12184637"/>
              <a:gd name="connsiteY55463" fmla="*/ 1687296 h 4608812"/>
              <a:gd name="connsiteX55464" fmla="*/ 3430606 w 12184637"/>
              <a:gd name="connsiteY55464" fmla="*/ 1679934 h 4608812"/>
              <a:gd name="connsiteX55465" fmla="*/ 3335632 w 12184637"/>
              <a:gd name="connsiteY55465" fmla="*/ 1638779 h 4608812"/>
              <a:gd name="connsiteX55466" fmla="*/ 3328270 w 12184637"/>
              <a:gd name="connsiteY55466" fmla="*/ 1641650 h 4608812"/>
              <a:gd name="connsiteX55467" fmla="*/ 3331141 w 12184637"/>
              <a:gd name="connsiteY55467" fmla="*/ 1649012 h 4608812"/>
              <a:gd name="connsiteX55468" fmla="*/ 3426115 w 12184637"/>
              <a:gd name="connsiteY55468" fmla="*/ 1690168 h 4608812"/>
              <a:gd name="connsiteX55469" fmla="*/ 3428397 w 12184637"/>
              <a:gd name="connsiteY55469" fmla="*/ 1690610 h 4608812"/>
              <a:gd name="connsiteX55470" fmla="*/ 3433477 w 12184637"/>
              <a:gd name="connsiteY55470" fmla="*/ 1687296 h 4608812"/>
              <a:gd name="connsiteX55471" fmla="*/ 3338650 w 12184637"/>
              <a:gd name="connsiteY55471" fmla="*/ 1645847 h 4608812"/>
              <a:gd name="connsiteX55472" fmla="*/ 3335264 w 12184637"/>
              <a:gd name="connsiteY55472" fmla="*/ 1638705 h 4608812"/>
              <a:gd name="connsiteX55473" fmla="*/ 3247210 w 12184637"/>
              <a:gd name="connsiteY55473" fmla="*/ 1607047 h 4608812"/>
              <a:gd name="connsiteX55474" fmla="*/ 3240069 w 12184637"/>
              <a:gd name="connsiteY55474" fmla="*/ 1610434 h 4608812"/>
              <a:gd name="connsiteX55475" fmla="*/ 3243456 w 12184637"/>
              <a:gd name="connsiteY55475" fmla="*/ 1617575 h 4608812"/>
              <a:gd name="connsiteX55476" fmla="*/ 3331509 w 12184637"/>
              <a:gd name="connsiteY55476" fmla="*/ 1649233 h 4608812"/>
              <a:gd name="connsiteX55477" fmla="*/ 3333423 w 12184637"/>
              <a:gd name="connsiteY55477" fmla="*/ 1649528 h 4608812"/>
              <a:gd name="connsiteX55478" fmla="*/ 3338650 w 12184637"/>
              <a:gd name="connsiteY55478" fmla="*/ 1645847 h 4608812"/>
              <a:gd name="connsiteX55479" fmla="*/ 3250597 w 12184637"/>
              <a:gd name="connsiteY55479" fmla="*/ 1614189 h 4608812"/>
              <a:gd name="connsiteX55480" fmla="*/ 3247284 w 12184637"/>
              <a:gd name="connsiteY55480" fmla="*/ 1607047 h 4608812"/>
              <a:gd name="connsiteX55481" fmla="*/ 3167477 w 12184637"/>
              <a:gd name="connsiteY55481" fmla="*/ 1577671 h 4608812"/>
              <a:gd name="connsiteX55482" fmla="*/ 3160335 w 12184637"/>
              <a:gd name="connsiteY55482" fmla="*/ 1580985 h 4608812"/>
              <a:gd name="connsiteX55483" fmla="*/ 3163648 w 12184637"/>
              <a:gd name="connsiteY55483" fmla="*/ 1588126 h 4608812"/>
              <a:gd name="connsiteX55484" fmla="*/ 3243456 w 12184637"/>
              <a:gd name="connsiteY55484" fmla="*/ 1617502 h 4608812"/>
              <a:gd name="connsiteX55485" fmla="*/ 3245443 w 12184637"/>
              <a:gd name="connsiteY55485" fmla="*/ 1617870 h 4608812"/>
              <a:gd name="connsiteX55486" fmla="*/ 3250597 w 12184637"/>
              <a:gd name="connsiteY55486" fmla="*/ 1614189 h 4608812"/>
              <a:gd name="connsiteX55487" fmla="*/ 3170790 w 12184637"/>
              <a:gd name="connsiteY55487" fmla="*/ 1584813 h 4608812"/>
              <a:gd name="connsiteX55488" fmla="*/ 3167477 w 12184637"/>
              <a:gd name="connsiteY55488" fmla="*/ 1577671 h 4608812"/>
              <a:gd name="connsiteX55489" fmla="*/ 3095252 w 12184637"/>
              <a:gd name="connsiteY55489" fmla="*/ 1551314 h 4608812"/>
              <a:gd name="connsiteX55490" fmla="*/ 3088111 w 12184637"/>
              <a:gd name="connsiteY55490" fmla="*/ 1554627 h 4608812"/>
              <a:gd name="connsiteX55491" fmla="*/ 3091424 w 12184637"/>
              <a:gd name="connsiteY55491" fmla="*/ 1561769 h 4608812"/>
              <a:gd name="connsiteX55492" fmla="*/ 3163648 w 12184637"/>
              <a:gd name="connsiteY55492" fmla="*/ 1588126 h 4608812"/>
              <a:gd name="connsiteX55493" fmla="*/ 3165562 w 12184637"/>
              <a:gd name="connsiteY55493" fmla="*/ 1588494 h 4608812"/>
              <a:gd name="connsiteX55494" fmla="*/ 3170790 w 12184637"/>
              <a:gd name="connsiteY55494" fmla="*/ 1584813 h 4608812"/>
              <a:gd name="connsiteX55495" fmla="*/ 3098639 w 12184637"/>
              <a:gd name="connsiteY55495" fmla="*/ 1558309 h 4608812"/>
              <a:gd name="connsiteX55496" fmla="*/ 3095178 w 12184637"/>
              <a:gd name="connsiteY55496" fmla="*/ 1551241 h 4608812"/>
              <a:gd name="connsiteX55497" fmla="*/ 3029948 w 12184637"/>
              <a:gd name="connsiteY55497" fmla="*/ 1528786 h 4608812"/>
              <a:gd name="connsiteX55498" fmla="*/ 3022880 w 12184637"/>
              <a:gd name="connsiteY55498" fmla="*/ 1532246 h 4608812"/>
              <a:gd name="connsiteX55499" fmla="*/ 3026341 w 12184637"/>
              <a:gd name="connsiteY55499" fmla="*/ 1539314 h 4608812"/>
              <a:gd name="connsiteX55500" fmla="*/ 3091571 w 12184637"/>
              <a:gd name="connsiteY55500" fmla="*/ 1561769 h 4608812"/>
              <a:gd name="connsiteX55501" fmla="*/ 3093412 w 12184637"/>
              <a:gd name="connsiteY55501" fmla="*/ 1562063 h 4608812"/>
              <a:gd name="connsiteX55502" fmla="*/ 3098639 w 12184637"/>
              <a:gd name="connsiteY55502" fmla="*/ 1558309 h 4608812"/>
              <a:gd name="connsiteX55503" fmla="*/ 3033409 w 12184637"/>
              <a:gd name="connsiteY55503" fmla="*/ 1535706 h 4608812"/>
              <a:gd name="connsiteX55504" fmla="*/ 3029654 w 12184637"/>
              <a:gd name="connsiteY55504" fmla="*/ 1528786 h 4608812"/>
              <a:gd name="connsiteX55505" fmla="*/ 2970903 w 12184637"/>
              <a:gd name="connsiteY55505" fmla="*/ 1511116 h 4608812"/>
              <a:gd name="connsiteX55506" fmla="*/ 2963982 w 12184637"/>
              <a:gd name="connsiteY55506" fmla="*/ 1514871 h 4608812"/>
              <a:gd name="connsiteX55507" fmla="*/ 2967737 w 12184637"/>
              <a:gd name="connsiteY55507" fmla="*/ 1521791 h 4608812"/>
              <a:gd name="connsiteX55508" fmla="*/ 3026488 w 12184637"/>
              <a:gd name="connsiteY55508" fmla="*/ 1539461 h 4608812"/>
              <a:gd name="connsiteX55509" fmla="*/ 3028108 w 12184637"/>
              <a:gd name="connsiteY55509" fmla="*/ 1539682 h 4608812"/>
              <a:gd name="connsiteX55510" fmla="*/ 3033409 w 12184637"/>
              <a:gd name="connsiteY55510" fmla="*/ 1535706 h 4608812"/>
              <a:gd name="connsiteX55511" fmla="*/ 2974805 w 12184637"/>
              <a:gd name="connsiteY55511" fmla="*/ 1517669 h 4608812"/>
              <a:gd name="connsiteX55512" fmla="*/ 2970608 w 12184637"/>
              <a:gd name="connsiteY55512" fmla="*/ 1510969 h 4608812"/>
              <a:gd name="connsiteX55513" fmla="*/ 2917967 w 12184637"/>
              <a:gd name="connsiteY55513" fmla="*/ 1498968 h 4608812"/>
              <a:gd name="connsiteX55514" fmla="*/ 2911268 w 12184637"/>
              <a:gd name="connsiteY55514" fmla="*/ 1503165 h 4608812"/>
              <a:gd name="connsiteX55515" fmla="*/ 2915464 w 12184637"/>
              <a:gd name="connsiteY55515" fmla="*/ 1509865 h 4608812"/>
              <a:gd name="connsiteX55516" fmla="*/ 2968105 w 12184637"/>
              <a:gd name="connsiteY55516" fmla="*/ 1521865 h 4608812"/>
              <a:gd name="connsiteX55517" fmla="*/ 2969356 w 12184637"/>
              <a:gd name="connsiteY55517" fmla="*/ 1522012 h 4608812"/>
              <a:gd name="connsiteX55518" fmla="*/ 2974805 w 12184637"/>
              <a:gd name="connsiteY55518" fmla="*/ 1517669 h 4608812"/>
              <a:gd name="connsiteX55519" fmla="*/ 2922238 w 12184637"/>
              <a:gd name="connsiteY55519" fmla="*/ 1505374 h 4608812"/>
              <a:gd name="connsiteX55520" fmla="*/ 2917673 w 12184637"/>
              <a:gd name="connsiteY55520" fmla="*/ 1498968 h 4608812"/>
              <a:gd name="connsiteX55521" fmla="*/ 2868345 w 12184637"/>
              <a:gd name="connsiteY55521" fmla="*/ 1490649 h 4608812"/>
              <a:gd name="connsiteX55522" fmla="*/ 2861940 w 12184637"/>
              <a:gd name="connsiteY55522" fmla="*/ 1495214 h 4608812"/>
              <a:gd name="connsiteX55523" fmla="*/ 2866505 w 12184637"/>
              <a:gd name="connsiteY55523" fmla="*/ 1501619 h 4608812"/>
              <a:gd name="connsiteX55524" fmla="*/ 2915833 w 12184637"/>
              <a:gd name="connsiteY55524" fmla="*/ 1509938 h 4608812"/>
              <a:gd name="connsiteX55525" fmla="*/ 2916790 w 12184637"/>
              <a:gd name="connsiteY55525" fmla="*/ 1510012 h 4608812"/>
              <a:gd name="connsiteX55526" fmla="*/ 2922238 w 12184637"/>
              <a:gd name="connsiteY55526" fmla="*/ 1505374 h 4608812"/>
              <a:gd name="connsiteX55527" fmla="*/ 2872910 w 12184637"/>
              <a:gd name="connsiteY55527" fmla="*/ 1496907 h 4608812"/>
              <a:gd name="connsiteX55528" fmla="*/ 2868125 w 12184637"/>
              <a:gd name="connsiteY55528" fmla="*/ 1490649 h 4608812"/>
              <a:gd name="connsiteX55529" fmla="*/ 2819386 w 12184637"/>
              <a:gd name="connsiteY55529" fmla="*/ 1484023 h 4608812"/>
              <a:gd name="connsiteX55530" fmla="*/ 2813128 w 12184637"/>
              <a:gd name="connsiteY55530" fmla="*/ 1488808 h 4608812"/>
              <a:gd name="connsiteX55531" fmla="*/ 2817914 w 12184637"/>
              <a:gd name="connsiteY55531" fmla="*/ 1495066 h 4608812"/>
              <a:gd name="connsiteX55532" fmla="*/ 2866652 w 12184637"/>
              <a:gd name="connsiteY55532" fmla="*/ 1501692 h 4608812"/>
              <a:gd name="connsiteX55533" fmla="*/ 2867462 w 12184637"/>
              <a:gd name="connsiteY55533" fmla="*/ 1501766 h 4608812"/>
              <a:gd name="connsiteX55534" fmla="*/ 2872910 w 12184637"/>
              <a:gd name="connsiteY55534" fmla="*/ 1496907 h 4608812"/>
              <a:gd name="connsiteX55535" fmla="*/ 2824172 w 12184637"/>
              <a:gd name="connsiteY55535" fmla="*/ 1490281 h 4608812"/>
              <a:gd name="connsiteX55536" fmla="*/ 2819386 w 12184637"/>
              <a:gd name="connsiteY55536" fmla="*/ 1484023 h 4608812"/>
              <a:gd name="connsiteX55537" fmla="*/ 2768292 w 12184637"/>
              <a:gd name="connsiteY55537" fmla="*/ 1477102 h 4608812"/>
              <a:gd name="connsiteX55538" fmla="*/ 2762034 w 12184637"/>
              <a:gd name="connsiteY55538" fmla="*/ 1481888 h 4608812"/>
              <a:gd name="connsiteX55539" fmla="*/ 2766819 w 12184637"/>
              <a:gd name="connsiteY55539" fmla="*/ 1488146 h 4608812"/>
              <a:gd name="connsiteX55540" fmla="*/ 2817914 w 12184637"/>
              <a:gd name="connsiteY55540" fmla="*/ 1495066 h 4608812"/>
              <a:gd name="connsiteX55541" fmla="*/ 2818724 w 12184637"/>
              <a:gd name="connsiteY55541" fmla="*/ 1495140 h 4608812"/>
              <a:gd name="connsiteX55542" fmla="*/ 2824172 w 12184637"/>
              <a:gd name="connsiteY55542" fmla="*/ 1490281 h 4608812"/>
              <a:gd name="connsiteX55543" fmla="*/ 2773077 w 12184637"/>
              <a:gd name="connsiteY55543" fmla="*/ 1483434 h 4608812"/>
              <a:gd name="connsiteX55544" fmla="*/ 2768512 w 12184637"/>
              <a:gd name="connsiteY55544" fmla="*/ 1477029 h 4608812"/>
              <a:gd name="connsiteX55545" fmla="*/ 2712191 w 12184637"/>
              <a:gd name="connsiteY55545" fmla="*/ 1467678 h 4608812"/>
              <a:gd name="connsiteX55546" fmla="*/ 2705786 w 12184637"/>
              <a:gd name="connsiteY55546" fmla="*/ 1472243 h 4608812"/>
              <a:gd name="connsiteX55547" fmla="*/ 2710350 w 12184637"/>
              <a:gd name="connsiteY55547" fmla="*/ 1478648 h 4608812"/>
              <a:gd name="connsiteX55548" fmla="*/ 2766672 w 12184637"/>
              <a:gd name="connsiteY55548" fmla="*/ 1487998 h 4608812"/>
              <a:gd name="connsiteX55549" fmla="*/ 2767629 w 12184637"/>
              <a:gd name="connsiteY55549" fmla="*/ 1488072 h 4608812"/>
              <a:gd name="connsiteX55550" fmla="*/ 2773077 w 12184637"/>
              <a:gd name="connsiteY55550" fmla="*/ 1483434 h 4608812"/>
              <a:gd name="connsiteX55551" fmla="*/ 2716755 w 12184637"/>
              <a:gd name="connsiteY55551" fmla="*/ 1474084 h 4608812"/>
              <a:gd name="connsiteX55552" fmla="*/ 2712191 w 12184637"/>
              <a:gd name="connsiteY55552" fmla="*/ 1467678 h 4608812"/>
              <a:gd name="connsiteX55553" fmla="*/ 2652556 w 12184637"/>
              <a:gd name="connsiteY55553" fmla="*/ 1457813 h 4608812"/>
              <a:gd name="connsiteX55554" fmla="*/ 2646151 w 12184637"/>
              <a:gd name="connsiteY55554" fmla="*/ 1462378 h 4608812"/>
              <a:gd name="connsiteX55555" fmla="*/ 2650715 w 12184637"/>
              <a:gd name="connsiteY55555" fmla="*/ 1468783 h 4608812"/>
              <a:gd name="connsiteX55556" fmla="*/ 2710350 w 12184637"/>
              <a:gd name="connsiteY55556" fmla="*/ 1478648 h 4608812"/>
              <a:gd name="connsiteX55557" fmla="*/ 2711307 w 12184637"/>
              <a:gd name="connsiteY55557" fmla="*/ 1478722 h 4608812"/>
              <a:gd name="connsiteX55558" fmla="*/ 2716755 w 12184637"/>
              <a:gd name="connsiteY55558" fmla="*/ 1474084 h 4608812"/>
              <a:gd name="connsiteX55559" fmla="*/ 2657121 w 12184637"/>
              <a:gd name="connsiteY55559" fmla="*/ 1464071 h 4608812"/>
              <a:gd name="connsiteX55560" fmla="*/ 2652335 w 12184637"/>
              <a:gd name="connsiteY55560" fmla="*/ 1457813 h 4608812"/>
              <a:gd name="connsiteX55561" fmla="*/ 2591375 w 12184637"/>
              <a:gd name="connsiteY55561" fmla="*/ 1449494 h 4608812"/>
              <a:gd name="connsiteX55562" fmla="*/ 2585117 w 12184637"/>
              <a:gd name="connsiteY55562" fmla="*/ 1454279 h 4608812"/>
              <a:gd name="connsiteX55563" fmla="*/ 2589903 w 12184637"/>
              <a:gd name="connsiteY55563" fmla="*/ 1460537 h 4608812"/>
              <a:gd name="connsiteX55564" fmla="*/ 2650863 w 12184637"/>
              <a:gd name="connsiteY55564" fmla="*/ 1468856 h 4608812"/>
              <a:gd name="connsiteX55565" fmla="*/ 2651672 w 12184637"/>
              <a:gd name="connsiteY55565" fmla="*/ 1468930 h 4608812"/>
              <a:gd name="connsiteX55566" fmla="*/ 2657121 w 12184637"/>
              <a:gd name="connsiteY55566" fmla="*/ 1464071 h 4608812"/>
              <a:gd name="connsiteX55567" fmla="*/ 2596161 w 12184637"/>
              <a:gd name="connsiteY55567" fmla="*/ 1455457 h 4608812"/>
              <a:gd name="connsiteX55568" fmla="*/ 2591081 w 12184637"/>
              <a:gd name="connsiteY55568" fmla="*/ 1449494 h 4608812"/>
              <a:gd name="connsiteX55569" fmla="*/ 2530857 w 12184637"/>
              <a:gd name="connsiteY55569" fmla="*/ 1444708 h 4608812"/>
              <a:gd name="connsiteX55570" fmla="*/ 2524893 w 12184637"/>
              <a:gd name="connsiteY55570" fmla="*/ 1449862 h 4608812"/>
              <a:gd name="connsiteX55571" fmla="*/ 2529973 w 12184637"/>
              <a:gd name="connsiteY55571" fmla="*/ 1455825 h 4608812"/>
              <a:gd name="connsiteX55572" fmla="*/ 2590197 w 12184637"/>
              <a:gd name="connsiteY55572" fmla="*/ 1460611 h 4608812"/>
              <a:gd name="connsiteX55573" fmla="*/ 2590712 w 12184637"/>
              <a:gd name="connsiteY55573" fmla="*/ 1460611 h 4608812"/>
              <a:gd name="connsiteX55574" fmla="*/ 2596161 w 12184637"/>
              <a:gd name="connsiteY55574" fmla="*/ 1455457 h 4608812"/>
              <a:gd name="connsiteX55575" fmla="*/ 2473283 w 12184637"/>
              <a:gd name="connsiteY55575" fmla="*/ 1456635 h 4608812"/>
              <a:gd name="connsiteX55576" fmla="*/ 2530562 w 12184637"/>
              <a:gd name="connsiteY55576" fmla="*/ 1455751 h 4608812"/>
              <a:gd name="connsiteX55577" fmla="*/ 2536084 w 12184637"/>
              <a:gd name="connsiteY55577" fmla="*/ 1450083 h 4608812"/>
              <a:gd name="connsiteX55578" fmla="*/ 2530489 w 12184637"/>
              <a:gd name="connsiteY55578" fmla="*/ 1444561 h 4608812"/>
              <a:gd name="connsiteX55579" fmla="*/ 2530415 w 12184637"/>
              <a:gd name="connsiteY55579" fmla="*/ 1444561 h 4608812"/>
              <a:gd name="connsiteX55580" fmla="*/ 2473136 w 12184637"/>
              <a:gd name="connsiteY55580" fmla="*/ 1445444 h 4608812"/>
              <a:gd name="connsiteX55581" fmla="*/ 2467615 w 12184637"/>
              <a:gd name="connsiteY55581" fmla="*/ 1451113 h 4608812"/>
              <a:gd name="connsiteX55582" fmla="*/ 2473283 w 12184637"/>
              <a:gd name="connsiteY55582" fmla="*/ 1456635 h 4608812"/>
              <a:gd name="connsiteX55583" fmla="*/ 2473283 w 12184637"/>
              <a:gd name="connsiteY55583" fmla="*/ 1456635 h 4608812"/>
              <a:gd name="connsiteX55584" fmla="*/ 2419833 w 12184637"/>
              <a:gd name="connsiteY55584" fmla="*/ 1461494 h 4608812"/>
              <a:gd name="connsiteX55585" fmla="*/ 2473652 w 12184637"/>
              <a:gd name="connsiteY55585" fmla="*/ 1456635 h 4608812"/>
              <a:gd name="connsiteX55586" fmla="*/ 2478732 w 12184637"/>
              <a:gd name="connsiteY55586" fmla="*/ 1450598 h 4608812"/>
              <a:gd name="connsiteX55587" fmla="*/ 2472695 w 12184637"/>
              <a:gd name="connsiteY55587" fmla="*/ 1445518 h 4608812"/>
              <a:gd name="connsiteX55588" fmla="*/ 2418876 w 12184637"/>
              <a:gd name="connsiteY55588" fmla="*/ 1450377 h 4608812"/>
              <a:gd name="connsiteX55589" fmla="*/ 2413796 w 12184637"/>
              <a:gd name="connsiteY55589" fmla="*/ 1456414 h 4608812"/>
              <a:gd name="connsiteX55590" fmla="*/ 2419391 w 12184637"/>
              <a:gd name="connsiteY55590" fmla="*/ 1461494 h 4608812"/>
              <a:gd name="connsiteX55591" fmla="*/ 2419833 w 12184637"/>
              <a:gd name="connsiteY55591" fmla="*/ 1461494 h 4608812"/>
              <a:gd name="connsiteX55592" fmla="*/ 2370137 w 12184637"/>
              <a:gd name="connsiteY55592" fmla="*/ 1468709 h 4608812"/>
              <a:gd name="connsiteX55593" fmla="*/ 2420127 w 12184637"/>
              <a:gd name="connsiteY55593" fmla="*/ 1461494 h 4608812"/>
              <a:gd name="connsiteX55594" fmla="*/ 2424839 w 12184637"/>
              <a:gd name="connsiteY55594" fmla="*/ 1455162 h 4608812"/>
              <a:gd name="connsiteX55595" fmla="*/ 2418508 w 12184637"/>
              <a:gd name="connsiteY55595" fmla="*/ 1450451 h 4608812"/>
              <a:gd name="connsiteX55596" fmla="*/ 2368518 w 12184637"/>
              <a:gd name="connsiteY55596" fmla="*/ 1457666 h 4608812"/>
              <a:gd name="connsiteX55597" fmla="*/ 2363806 w 12184637"/>
              <a:gd name="connsiteY55597" fmla="*/ 1463997 h 4608812"/>
              <a:gd name="connsiteX55598" fmla="*/ 2369328 w 12184637"/>
              <a:gd name="connsiteY55598" fmla="*/ 1468783 h 4608812"/>
              <a:gd name="connsiteX55599" fmla="*/ 2370137 w 12184637"/>
              <a:gd name="connsiteY55599" fmla="*/ 1468709 h 4608812"/>
              <a:gd name="connsiteX55600" fmla="*/ 2324786 w 12184637"/>
              <a:gd name="connsiteY55600" fmla="*/ 1476513 h 4608812"/>
              <a:gd name="connsiteX55601" fmla="*/ 2370358 w 12184637"/>
              <a:gd name="connsiteY55601" fmla="*/ 1468636 h 4608812"/>
              <a:gd name="connsiteX55602" fmla="*/ 2374923 w 12184637"/>
              <a:gd name="connsiteY55602" fmla="*/ 1462230 h 4608812"/>
              <a:gd name="connsiteX55603" fmla="*/ 2368518 w 12184637"/>
              <a:gd name="connsiteY55603" fmla="*/ 1457666 h 4608812"/>
              <a:gd name="connsiteX55604" fmla="*/ 2322945 w 12184637"/>
              <a:gd name="connsiteY55604" fmla="*/ 1465543 h 4608812"/>
              <a:gd name="connsiteX55605" fmla="*/ 2318380 w 12184637"/>
              <a:gd name="connsiteY55605" fmla="*/ 1471949 h 4608812"/>
              <a:gd name="connsiteX55606" fmla="*/ 2323902 w 12184637"/>
              <a:gd name="connsiteY55606" fmla="*/ 1476587 h 4608812"/>
              <a:gd name="connsiteX55607" fmla="*/ 2324786 w 12184637"/>
              <a:gd name="connsiteY55607" fmla="*/ 1476513 h 4608812"/>
              <a:gd name="connsiteX55608" fmla="*/ 2284145 w 12184637"/>
              <a:gd name="connsiteY55608" fmla="*/ 1483287 h 4608812"/>
              <a:gd name="connsiteX55609" fmla="*/ 2324712 w 12184637"/>
              <a:gd name="connsiteY55609" fmla="*/ 1476587 h 4608812"/>
              <a:gd name="connsiteX55610" fmla="*/ 2329276 w 12184637"/>
              <a:gd name="connsiteY55610" fmla="*/ 1470182 h 4608812"/>
              <a:gd name="connsiteX55611" fmla="*/ 2322871 w 12184637"/>
              <a:gd name="connsiteY55611" fmla="*/ 1465617 h 4608812"/>
              <a:gd name="connsiteX55612" fmla="*/ 2282305 w 12184637"/>
              <a:gd name="connsiteY55612" fmla="*/ 1472317 h 4608812"/>
              <a:gd name="connsiteX55613" fmla="*/ 2277740 w 12184637"/>
              <a:gd name="connsiteY55613" fmla="*/ 1478722 h 4608812"/>
              <a:gd name="connsiteX55614" fmla="*/ 2283262 w 12184637"/>
              <a:gd name="connsiteY55614" fmla="*/ 1483360 h 4608812"/>
              <a:gd name="connsiteX55615" fmla="*/ 2284145 w 12184637"/>
              <a:gd name="connsiteY55615" fmla="*/ 1483287 h 4608812"/>
              <a:gd name="connsiteX55616" fmla="*/ 2248512 w 12184637"/>
              <a:gd name="connsiteY55616" fmla="*/ 1489103 h 4608812"/>
              <a:gd name="connsiteX55617" fmla="*/ 2284145 w 12184637"/>
              <a:gd name="connsiteY55617" fmla="*/ 1483287 h 4608812"/>
              <a:gd name="connsiteX55618" fmla="*/ 2288784 w 12184637"/>
              <a:gd name="connsiteY55618" fmla="*/ 1476881 h 4608812"/>
              <a:gd name="connsiteX55619" fmla="*/ 2282379 w 12184637"/>
              <a:gd name="connsiteY55619" fmla="*/ 1472243 h 4608812"/>
              <a:gd name="connsiteX55620" fmla="*/ 2246745 w 12184637"/>
              <a:gd name="connsiteY55620" fmla="*/ 1478059 h 4608812"/>
              <a:gd name="connsiteX55621" fmla="*/ 2242107 w 12184637"/>
              <a:gd name="connsiteY55621" fmla="*/ 1484465 h 4608812"/>
              <a:gd name="connsiteX55622" fmla="*/ 2247628 w 12184637"/>
              <a:gd name="connsiteY55622" fmla="*/ 1489103 h 4608812"/>
              <a:gd name="connsiteX55623" fmla="*/ 2248512 w 12184637"/>
              <a:gd name="connsiteY55623" fmla="*/ 1489103 h 4608812"/>
              <a:gd name="connsiteX55624" fmla="*/ 2217958 w 12184637"/>
              <a:gd name="connsiteY55624" fmla="*/ 1494330 h 4608812"/>
              <a:gd name="connsiteX55625" fmla="*/ 2248586 w 12184637"/>
              <a:gd name="connsiteY55625" fmla="*/ 1489103 h 4608812"/>
              <a:gd name="connsiteX55626" fmla="*/ 2253150 w 12184637"/>
              <a:gd name="connsiteY55626" fmla="*/ 1482698 h 4608812"/>
              <a:gd name="connsiteX55627" fmla="*/ 2246745 w 12184637"/>
              <a:gd name="connsiteY55627" fmla="*/ 1478133 h 4608812"/>
              <a:gd name="connsiteX55628" fmla="*/ 2216118 w 12184637"/>
              <a:gd name="connsiteY55628" fmla="*/ 1483360 h 4608812"/>
              <a:gd name="connsiteX55629" fmla="*/ 2211553 w 12184637"/>
              <a:gd name="connsiteY55629" fmla="*/ 1489765 h 4608812"/>
              <a:gd name="connsiteX55630" fmla="*/ 2217075 w 12184637"/>
              <a:gd name="connsiteY55630" fmla="*/ 1494404 h 4608812"/>
              <a:gd name="connsiteX55631" fmla="*/ 2217958 w 12184637"/>
              <a:gd name="connsiteY55631" fmla="*/ 1494330 h 4608812"/>
              <a:gd name="connsiteX55632" fmla="*/ 2192337 w 12184637"/>
              <a:gd name="connsiteY55632" fmla="*/ 1499263 h 4608812"/>
              <a:gd name="connsiteX55633" fmla="*/ 2218032 w 12184637"/>
              <a:gd name="connsiteY55633" fmla="*/ 1494330 h 4608812"/>
              <a:gd name="connsiteX55634" fmla="*/ 2222449 w 12184637"/>
              <a:gd name="connsiteY55634" fmla="*/ 1487778 h 4608812"/>
              <a:gd name="connsiteX55635" fmla="*/ 2215897 w 12184637"/>
              <a:gd name="connsiteY55635" fmla="*/ 1483360 h 4608812"/>
              <a:gd name="connsiteX55636" fmla="*/ 2190202 w 12184637"/>
              <a:gd name="connsiteY55636" fmla="*/ 1488293 h 4608812"/>
              <a:gd name="connsiteX55637" fmla="*/ 2185785 w 12184637"/>
              <a:gd name="connsiteY55637" fmla="*/ 1494845 h 4608812"/>
              <a:gd name="connsiteX55638" fmla="*/ 2191307 w 12184637"/>
              <a:gd name="connsiteY55638" fmla="*/ 1499336 h 4608812"/>
              <a:gd name="connsiteX55639" fmla="*/ 2192337 w 12184637"/>
              <a:gd name="connsiteY55639" fmla="*/ 1499263 h 4608812"/>
              <a:gd name="connsiteX55640" fmla="*/ 2171723 w 12184637"/>
              <a:gd name="connsiteY55640" fmla="*/ 1504196 h 4608812"/>
              <a:gd name="connsiteX55641" fmla="*/ 2192558 w 12184637"/>
              <a:gd name="connsiteY55641" fmla="*/ 1499189 h 4608812"/>
              <a:gd name="connsiteX55642" fmla="*/ 2196681 w 12184637"/>
              <a:gd name="connsiteY55642" fmla="*/ 1492489 h 4608812"/>
              <a:gd name="connsiteX55643" fmla="*/ 2189982 w 12184637"/>
              <a:gd name="connsiteY55643" fmla="*/ 1488367 h 4608812"/>
              <a:gd name="connsiteX55644" fmla="*/ 2169146 w 12184637"/>
              <a:gd name="connsiteY55644" fmla="*/ 1493373 h 4608812"/>
              <a:gd name="connsiteX55645" fmla="*/ 2165023 w 12184637"/>
              <a:gd name="connsiteY55645" fmla="*/ 1500073 h 4608812"/>
              <a:gd name="connsiteX55646" fmla="*/ 2170471 w 12184637"/>
              <a:gd name="connsiteY55646" fmla="*/ 1504343 h 4608812"/>
              <a:gd name="connsiteX55647" fmla="*/ 2171723 w 12184637"/>
              <a:gd name="connsiteY55647" fmla="*/ 1504196 h 4608812"/>
              <a:gd name="connsiteX55648" fmla="*/ 2152213 w 12184637"/>
              <a:gd name="connsiteY55648" fmla="*/ 1509717 h 4608812"/>
              <a:gd name="connsiteX55649" fmla="*/ 2171944 w 12184637"/>
              <a:gd name="connsiteY55649" fmla="*/ 1504196 h 4608812"/>
              <a:gd name="connsiteX55650" fmla="*/ 2175772 w 12184637"/>
              <a:gd name="connsiteY55650" fmla="*/ 1497349 h 4608812"/>
              <a:gd name="connsiteX55651" fmla="*/ 2168925 w 12184637"/>
              <a:gd name="connsiteY55651" fmla="*/ 1493520 h 4608812"/>
              <a:gd name="connsiteX55652" fmla="*/ 2149194 w 12184637"/>
              <a:gd name="connsiteY55652" fmla="*/ 1499042 h 4608812"/>
              <a:gd name="connsiteX55653" fmla="*/ 2145366 w 12184637"/>
              <a:gd name="connsiteY55653" fmla="*/ 1505889 h 4608812"/>
              <a:gd name="connsiteX55654" fmla="*/ 2150740 w 12184637"/>
              <a:gd name="connsiteY55654" fmla="*/ 1509938 h 4608812"/>
              <a:gd name="connsiteX55655" fmla="*/ 2152213 w 12184637"/>
              <a:gd name="connsiteY55655" fmla="*/ 1509717 h 4608812"/>
              <a:gd name="connsiteX55656" fmla="*/ 2124162 w 12184637"/>
              <a:gd name="connsiteY55656" fmla="*/ 1632742 h 4608812"/>
              <a:gd name="connsiteX55657" fmla="*/ 2156115 w 12184637"/>
              <a:gd name="connsiteY55657" fmla="*/ 1505668 h 4608812"/>
              <a:gd name="connsiteX55658" fmla="*/ 2152065 w 12184637"/>
              <a:gd name="connsiteY55658" fmla="*/ 1498895 h 4608812"/>
              <a:gd name="connsiteX55659" fmla="*/ 2145292 w 12184637"/>
              <a:gd name="connsiteY55659" fmla="*/ 1502944 h 4608812"/>
              <a:gd name="connsiteX55660" fmla="*/ 2113340 w 12184637"/>
              <a:gd name="connsiteY55660" fmla="*/ 1630018 h 4608812"/>
              <a:gd name="connsiteX55661" fmla="*/ 2117389 w 12184637"/>
              <a:gd name="connsiteY55661" fmla="*/ 1636791 h 4608812"/>
              <a:gd name="connsiteX55662" fmla="*/ 2118788 w 12184637"/>
              <a:gd name="connsiteY55662" fmla="*/ 1636938 h 4608812"/>
              <a:gd name="connsiteX55663" fmla="*/ 2124162 w 12184637"/>
              <a:gd name="connsiteY55663" fmla="*/ 1632742 h 4608812"/>
              <a:gd name="connsiteX55664" fmla="*/ 2123426 w 12184637"/>
              <a:gd name="connsiteY55664" fmla="*/ 1635687 h 4608812"/>
              <a:gd name="connsiteX55665" fmla="*/ 2124162 w 12184637"/>
              <a:gd name="connsiteY55665" fmla="*/ 1632742 h 4608812"/>
              <a:gd name="connsiteX55666" fmla="*/ 2120113 w 12184637"/>
              <a:gd name="connsiteY55666" fmla="*/ 1625968 h 4608812"/>
              <a:gd name="connsiteX55667" fmla="*/ 2113340 w 12184637"/>
              <a:gd name="connsiteY55667" fmla="*/ 1630018 h 4608812"/>
              <a:gd name="connsiteX55668" fmla="*/ 2112603 w 12184637"/>
              <a:gd name="connsiteY55668" fmla="*/ 1632963 h 4608812"/>
              <a:gd name="connsiteX55669" fmla="*/ 2116653 w 12184637"/>
              <a:gd name="connsiteY55669" fmla="*/ 1639736 h 4608812"/>
              <a:gd name="connsiteX55670" fmla="*/ 2118052 w 12184637"/>
              <a:gd name="connsiteY55670" fmla="*/ 1639883 h 4608812"/>
              <a:gd name="connsiteX55671" fmla="*/ 2123426 w 12184637"/>
              <a:gd name="connsiteY55671" fmla="*/ 1635687 h 4608812"/>
              <a:gd name="connsiteX55672" fmla="*/ 2095965 w 12184637"/>
              <a:gd name="connsiteY55672" fmla="*/ 1647540 h 4608812"/>
              <a:gd name="connsiteX55673" fmla="*/ 2119819 w 12184637"/>
              <a:gd name="connsiteY55673" fmla="*/ 1639589 h 4608812"/>
              <a:gd name="connsiteX55674" fmla="*/ 2123352 w 12184637"/>
              <a:gd name="connsiteY55674" fmla="*/ 1632521 h 4608812"/>
              <a:gd name="connsiteX55675" fmla="*/ 2116285 w 12184637"/>
              <a:gd name="connsiteY55675" fmla="*/ 1628987 h 4608812"/>
              <a:gd name="connsiteX55676" fmla="*/ 2092431 w 12184637"/>
              <a:gd name="connsiteY55676" fmla="*/ 1636938 h 4608812"/>
              <a:gd name="connsiteX55677" fmla="*/ 2088897 w 12184637"/>
              <a:gd name="connsiteY55677" fmla="*/ 1644006 h 4608812"/>
              <a:gd name="connsiteX55678" fmla="*/ 2094198 w 12184637"/>
              <a:gd name="connsiteY55678" fmla="*/ 1647834 h 4608812"/>
              <a:gd name="connsiteX55679" fmla="*/ 2095965 w 12184637"/>
              <a:gd name="connsiteY55679" fmla="*/ 1647540 h 4608812"/>
              <a:gd name="connsiteX55680" fmla="*/ 2065926 w 12184637"/>
              <a:gd name="connsiteY55680" fmla="*/ 1655565 h 4608812"/>
              <a:gd name="connsiteX55681" fmla="*/ 2095596 w 12184637"/>
              <a:gd name="connsiteY55681" fmla="*/ 1647613 h 4608812"/>
              <a:gd name="connsiteX55682" fmla="*/ 2099572 w 12184637"/>
              <a:gd name="connsiteY55682" fmla="*/ 1640767 h 4608812"/>
              <a:gd name="connsiteX55683" fmla="*/ 2092725 w 12184637"/>
              <a:gd name="connsiteY55683" fmla="*/ 1636791 h 4608812"/>
              <a:gd name="connsiteX55684" fmla="*/ 2063055 w 12184637"/>
              <a:gd name="connsiteY55684" fmla="*/ 1644742 h 4608812"/>
              <a:gd name="connsiteX55685" fmla="*/ 2059079 w 12184637"/>
              <a:gd name="connsiteY55685" fmla="*/ 1651589 h 4608812"/>
              <a:gd name="connsiteX55686" fmla="*/ 2064527 w 12184637"/>
              <a:gd name="connsiteY55686" fmla="*/ 1655712 h 4608812"/>
              <a:gd name="connsiteX55687" fmla="*/ 2065926 w 12184637"/>
              <a:gd name="connsiteY55687" fmla="*/ 1655565 h 4608812"/>
              <a:gd name="connsiteX55688" fmla="*/ 2026538 w 12184637"/>
              <a:gd name="connsiteY55688" fmla="*/ 1663369 h 4608812"/>
              <a:gd name="connsiteX55689" fmla="*/ 2065558 w 12184637"/>
              <a:gd name="connsiteY55689" fmla="*/ 1655712 h 4608812"/>
              <a:gd name="connsiteX55690" fmla="*/ 2069976 w 12184637"/>
              <a:gd name="connsiteY55690" fmla="*/ 1649160 h 4608812"/>
              <a:gd name="connsiteX55691" fmla="*/ 2063423 w 12184637"/>
              <a:gd name="connsiteY55691" fmla="*/ 1644742 h 4608812"/>
              <a:gd name="connsiteX55692" fmla="*/ 2024403 w 12184637"/>
              <a:gd name="connsiteY55692" fmla="*/ 1652399 h 4608812"/>
              <a:gd name="connsiteX55693" fmla="*/ 2019985 w 12184637"/>
              <a:gd name="connsiteY55693" fmla="*/ 1658952 h 4608812"/>
              <a:gd name="connsiteX55694" fmla="*/ 2025507 w 12184637"/>
              <a:gd name="connsiteY55694" fmla="*/ 1663443 h 4608812"/>
              <a:gd name="connsiteX55695" fmla="*/ 2026538 w 12184637"/>
              <a:gd name="connsiteY55695" fmla="*/ 1663369 h 4608812"/>
              <a:gd name="connsiteX55696" fmla="*/ 1978167 w 12184637"/>
              <a:gd name="connsiteY55696" fmla="*/ 1669995 h 4608812"/>
              <a:gd name="connsiteX55697" fmla="*/ 2026243 w 12184637"/>
              <a:gd name="connsiteY55697" fmla="*/ 1663369 h 4608812"/>
              <a:gd name="connsiteX55698" fmla="*/ 2031029 w 12184637"/>
              <a:gd name="connsiteY55698" fmla="*/ 1657111 h 4608812"/>
              <a:gd name="connsiteX55699" fmla="*/ 2024771 w 12184637"/>
              <a:gd name="connsiteY55699" fmla="*/ 1652325 h 4608812"/>
              <a:gd name="connsiteX55700" fmla="*/ 1976695 w 12184637"/>
              <a:gd name="connsiteY55700" fmla="*/ 1658952 h 4608812"/>
              <a:gd name="connsiteX55701" fmla="*/ 1971909 w 12184637"/>
              <a:gd name="connsiteY55701" fmla="*/ 1665209 h 4608812"/>
              <a:gd name="connsiteX55702" fmla="*/ 1977431 w 12184637"/>
              <a:gd name="connsiteY55702" fmla="*/ 1669995 h 4608812"/>
              <a:gd name="connsiteX55703" fmla="*/ 1978167 w 12184637"/>
              <a:gd name="connsiteY55703" fmla="*/ 1669995 h 4608812"/>
              <a:gd name="connsiteX55704" fmla="*/ 1921183 w 12184637"/>
              <a:gd name="connsiteY55704" fmla="*/ 1674560 h 4608812"/>
              <a:gd name="connsiteX55705" fmla="*/ 1977799 w 12184637"/>
              <a:gd name="connsiteY55705" fmla="*/ 1669995 h 4608812"/>
              <a:gd name="connsiteX55706" fmla="*/ 1982953 w 12184637"/>
              <a:gd name="connsiteY55706" fmla="*/ 1663958 h 4608812"/>
              <a:gd name="connsiteX55707" fmla="*/ 1976916 w 12184637"/>
              <a:gd name="connsiteY55707" fmla="*/ 1658878 h 4608812"/>
              <a:gd name="connsiteX55708" fmla="*/ 1920300 w 12184637"/>
              <a:gd name="connsiteY55708" fmla="*/ 1663443 h 4608812"/>
              <a:gd name="connsiteX55709" fmla="*/ 1915146 w 12184637"/>
              <a:gd name="connsiteY55709" fmla="*/ 1669480 h 4608812"/>
              <a:gd name="connsiteX55710" fmla="*/ 1920741 w 12184637"/>
              <a:gd name="connsiteY55710" fmla="*/ 1674633 h 4608812"/>
              <a:gd name="connsiteX55711" fmla="*/ 1921183 w 12184637"/>
              <a:gd name="connsiteY55711" fmla="*/ 1674560 h 4608812"/>
              <a:gd name="connsiteX55712" fmla="*/ 1856174 w 12184637"/>
              <a:gd name="connsiteY55712" fmla="*/ 1676179 h 4608812"/>
              <a:gd name="connsiteX55713" fmla="*/ 1920889 w 12184637"/>
              <a:gd name="connsiteY55713" fmla="*/ 1674633 h 4608812"/>
              <a:gd name="connsiteX55714" fmla="*/ 1926337 w 12184637"/>
              <a:gd name="connsiteY55714" fmla="*/ 1668891 h 4608812"/>
              <a:gd name="connsiteX55715" fmla="*/ 1920741 w 12184637"/>
              <a:gd name="connsiteY55715" fmla="*/ 1663443 h 4608812"/>
              <a:gd name="connsiteX55716" fmla="*/ 1920668 w 12184637"/>
              <a:gd name="connsiteY55716" fmla="*/ 1663443 h 4608812"/>
              <a:gd name="connsiteX55717" fmla="*/ 1855953 w 12184637"/>
              <a:gd name="connsiteY55717" fmla="*/ 1664989 h 4608812"/>
              <a:gd name="connsiteX55718" fmla="*/ 1850505 w 12184637"/>
              <a:gd name="connsiteY55718" fmla="*/ 1670731 h 4608812"/>
              <a:gd name="connsiteX55719" fmla="*/ 1856100 w 12184637"/>
              <a:gd name="connsiteY55719" fmla="*/ 1676179 h 4608812"/>
              <a:gd name="connsiteX55720" fmla="*/ 1856174 w 12184637"/>
              <a:gd name="connsiteY55720" fmla="*/ 1676179 h 4608812"/>
              <a:gd name="connsiteX55721" fmla="*/ 1861622 w 12184637"/>
              <a:gd name="connsiteY55721" fmla="*/ 1670805 h 4608812"/>
              <a:gd name="connsiteX55722" fmla="*/ 1856247 w 12184637"/>
              <a:gd name="connsiteY55722" fmla="*/ 1665062 h 4608812"/>
              <a:gd name="connsiteX55723" fmla="*/ 1783876 w 12184637"/>
              <a:gd name="connsiteY55723" fmla="*/ 1662706 h 4608812"/>
              <a:gd name="connsiteX55724" fmla="*/ 1778133 w 12184637"/>
              <a:gd name="connsiteY55724" fmla="*/ 1668081 h 4608812"/>
              <a:gd name="connsiteX55725" fmla="*/ 1783508 w 12184637"/>
              <a:gd name="connsiteY55725" fmla="*/ 1673823 h 4608812"/>
              <a:gd name="connsiteX55726" fmla="*/ 1855879 w 12184637"/>
              <a:gd name="connsiteY55726" fmla="*/ 1676179 h 4608812"/>
              <a:gd name="connsiteX55727" fmla="*/ 1856100 w 12184637"/>
              <a:gd name="connsiteY55727" fmla="*/ 1676179 h 4608812"/>
              <a:gd name="connsiteX55728" fmla="*/ 1861622 w 12184637"/>
              <a:gd name="connsiteY55728" fmla="*/ 1670805 h 4608812"/>
              <a:gd name="connsiteX55729" fmla="*/ 1789250 w 12184637"/>
              <a:gd name="connsiteY55729" fmla="*/ 1668670 h 4608812"/>
              <a:gd name="connsiteX55730" fmla="*/ 1784097 w 12184637"/>
              <a:gd name="connsiteY55730" fmla="*/ 1662706 h 4608812"/>
              <a:gd name="connsiteX55731" fmla="*/ 1704805 w 12184637"/>
              <a:gd name="connsiteY55731" fmla="*/ 1656448 h 4608812"/>
              <a:gd name="connsiteX55732" fmla="*/ 1698841 w 12184637"/>
              <a:gd name="connsiteY55732" fmla="*/ 1661528 h 4608812"/>
              <a:gd name="connsiteX55733" fmla="*/ 1703995 w 12184637"/>
              <a:gd name="connsiteY55733" fmla="*/ 1667492 h 4608812"/>
              <a:gd name="connsiteX55734" fmla="*/ 1783287 w 12184637"/>
              <a:gd name="connsiteY55734" fmla="*/ 1673750 h 4608812"/>
              <a:gd name="connsiteX55735" fmla="*/ 1783802 w 12184637"/>
              <a:gd name="connsiteY55735" fmla="*/ 1673750 h 4608812"/>
              <a:gd name="connsiteX55736" fmla="*/ 1789250 w 12184637"/>
              <a:gd name="connsiteY55736" fmla="*/ 1668670 h 4608812"/>
              <a:gd name="connsiteX55737" fmla="*/ 1709958 w 12184637"/>
              <a:gd name="connsiteY55737" fmla="*/ 1662706 h 4608812"/>
              <a:gd name="connsiteX55738" fmla="*/ 1705099 w 12184637"/>
              <a:gd name="connsiteY55738" fmla="*/ 1656522 h 4608812"/>
              <a:gd name="connsiteX55739" fmla="*/ 1619623 w 12184637"/>
              <a:gd name="connsiteY55739" fmla="*/ 1646509 h 4608812"/>
              <a:gd name="connsiteX55740" fmla="*/ 1613438 w 12184637"/>
              <a:gd name="connsiteY55740" fmla="*/ 1651368 h 4608812"/>
              <a:gd name="connsiteX55741" fmla="*/ 1618297 w 12184637"/>
              <a:gd name="connsiteY55741" fmla="*/ 1657553 h 4608812"/>
              <a:gd name="connsiteX55742" fmla="*/ 1703774 w 12184637"/>
              <a:gd name="connsiteY55742" fmla="*/ 1667565 h 4608812"/>
              <a:gd name="connsiteX55743" fmla="*/ 1704436 w 12184637"/>
              <a:gd name="connsiteY55743" fmla="*/ 1667639 h 4608812"/>
              <a:gd name="connsiteX55744" fmla="*/ 1709958 w 12184637"/>
              <a:gd name="connsiteY55744" fmla="*/ 1662706 h 4608812"/>
              <a:gd name="connsiteX55745" fmla="*/ 1624408 w 12184637"/>
              <a:gd name="connsiteY55745" fmla="*/ 1652841 h 4608812"/>
              <a:gd name="connsiteX55746" fmla="*/ 1619696 w 12184637"/>
              <a:gd name="connsiteY55746" fmla="*/ 1646509 h 4608812"/>
              <a:gd name="connsiteX55747" fmla="*/ 1528772 w 12184637"/>
              <a:gd name="connsiteY55747" fmla="*/ 1632815 h 4608812"/>
              <a:gd name="connsiteX55748" fmla="*/ 1522440 w 12184637"/>
              <a:gd name="connsiteY55748" fmla="*/ 1637527 h 4608812"/>
              <a:gd name="connsiteX55749" fmla="*/ 1527152 w 12184637"/>
              <a:gd name="connsiteY55749" fmla="*/ 1643859 h 4608812"/>
              <a:gd name="connsiteX55750" fmla="*/ 1618076 w 12184637"/>
              <a:gd name="connsiteY55750" fmla="*/ 1657553 h 4608812"/>
              <a:gd name="connsiteX55751" fmla="*/ 1618960 w 12184637"/>
              <a:gd name="connsiteY55751" fmla="*/ 1657626 h 4608812"/>
              <a:gd name="connsiteX55752" fmla="*/ 1624408 w 12184637"/>
              <a:gd name="connsiteY55752" fmla="*/ 1652841 h 4608812"/>
              <a:gd name="connsiteX55753" fmla="*/ 1533483 w 12184637"/>
              <a:gd name="connsiteY55753" fmla="*/ 1639294 h 4608812"/>
              <a:gd name="connsiteX55754" fmla="*/ 1528992 w 12184637"/>
              <a:gd name="connsiteY55754" fmla="*/ 1632815 h 4608812"/>
              <a:gd name="connsiteX55755" fmla="*/ 1433356 w 12184637"/>
              <a:gd name="connsiteY55755" fmla="*/ 1615514 h 4608812"/>
              <a:gd name="connsiteX55756" fmla="*/ 1426877 w 12184637"/>
              <a:gd name="connsiteY55756" fmla="*/ 1620005 h 4608812"/>
              <a:gd name="connsiteX55757" fmla="*/ 1431368 w 12184637"/>
              <a:gd name="connsiteY55757" fmla="*/ 1626484 h 4608812"/>
              <a:gd name="connsiteX55758" fmla="*/ 1527005 w 12184637"/>
              <a:gd name="connsiteY55758" fmla="*/ 1643785 h 4608812"/>
              <a:gd name="connsiteX55759" fmla="*/ 1528035 w 12184637"/>
              <a:gd name="connsiteY55759" fmla="*/ 1643859 h 4608812"/>
              <a:gd name="connsiteX55760" fmla="*/ 1533483 w 12184637"/>
              <a:gd name="connsiteY55760" fmla="*/ 1639294 h 4608812"/>
              <a:gd name="connsiteX55761" fmla="*/ 1437847 w 12184637"/>
              <a:gd name="connsiteY55761" fmla="*/ 1622140 h 4608812"/>
              <a:gd name="connsiteX55762" fmla="*/ 1433503 w 12184637"/>
              <a:gd name="connsiteY55762" fmla="*/ 1615587 h 4608812"/>
              <a:gd name="connsiteX55763" fmla="*/ 1335143 w 12184637"/>
              <a:gd name="connsiteY55763" fmla="*/ 1595047 h 4608812"/>
              <a:gd name="connsiteX55764" fmla="*/ 1328590 w 12184637"/>
              <a:gd name="connsiteY55764" fmla="*/ 1599390 h 4608812"/>
              <a:gd name="connsiteX55765" fmla="*/ 1332934 w 12184637"/>
              <a:gd name="connsiteY55765" fmla="*/ 1605943 h 4608812"/>
              <a:gd name="connsiteX55766" fmla="*/ 1431368 w 12184637"/>
              <a:gd name="connsiteY55766" fmla="*/ 1626484 h 4608812"/>
              <a:gd name="connsiteX55767" fmla="*/ 1432546 w 12184637"/>
              <a:gd name="connsiteY55767" fmla="*/ 1626631 h 4608812"/>
              <a:gd name="connsiteX55768" fmla="*/ 1437847 w 12184637"/>
              <a:gd name="connsiteY55768" fmla="*/ 1622140 h 4608812"/>
              <a:gd name="connsiteX55769" fmla="*/ 1339413 w 12184637"/>
              <a:gd name="connsiteY55769" fmla="*/ 1601746 h 4608812"/>
              <a:gd name="connsiteX55770" fmla="*/ 1335290 w 12184637"/>
              <a:gd name="connsiteY55770" fmla="*/ 1595047 h 4608812"/>
              <a:gd name="connsiteX55771" fmla="*/ 1236193 w 12184637"/>
              <a:gd name="connsiteY55771" fmla="*/ 1571708 h 4608812"/>
              <a:gd name="connsiteX55772" fmla="*/ 1229493 w 12184637"/>
              <a:gd name="connsiteY55772" fmla="*/ 1575831 h 4608812"/>
              <a:gd name="connsiteX55773" fmla="*/ 1233616 w 12184637"/>
              <a:gd name="connsiteY55773" fmla="*/ 1582531 h 4608812"/>
              <a:gd name="connsiteX55774" fmla="*/ 1332713 w 12184637"/>
              <a:gd name="connsiteY55774" fmla="*/ 1605869 h 4608812"/>
              <a:gd name="connsiteX55775" fmla="*/ 1334038 w 12184637"/>
              <a:gd name="connsiteY55775" fmla="*/ 1606016 h 4608812"/>
              <a:gd name="connsiteX55776" fmla="*/ 1339413 w 12184637"/>
              <a:gd name="connsiteY55776" fmla="*/ 1601746 h 4608812"/>
              <a:gd name="connsiteX55777" fmla="*/ 1240242 w 12184637"/>
              <a:gd name="connsiteY55777" fmla="*/ 1578629 h 4608812"/>
              <a:gd name="connsiteX55778" fmla="*/ 1236267 w 12184637"/>
              <a:gd name="connsiteY55778" fmla="*/ 1571855 h 4608812"/>
              <a:gd name="connsiteX55779" fmla="*/ 1138569 w 12184637"/>
              <a:gd name="connsiteY55779" fmla="*/ 1546234 h 4608812"/>
              <a:gd name="connsiteX55780" fmla="*/ 1131795 w 12184637"/>
              <a:gd name="connsiteY55780" fmla="*/ 1550210 h 4608812"/>
              <a:gd name="connsiteX55781" fmla="*/ 1135771 w 12184637"/>
              <a:gd name="connsiteY55781" fmla="*/ 1556983 h 4608812"/>
              <a:gd name="connsiteX55782" fmla="*/ 1233469 w 12184637"/>
              <a:gd name="connsiteY55782" fmla="*/ 1582604 h 4608812"/>
              <a:gd name="connsiteX55783" fmla="*/ 1234941 w 12184637"/>
              <a:gd name="connsiteY55783" fmla="*/ 1582825 h 4608812"/>
              <a:gd name="connsiteX55784" fmla="*/ 1240242 w 12184637"/>
              <a:gd name="connsiteY55784" fmla="*/ 1578629 h 4608812"/>
              <a:gd name="connsiteX55785" fmla="*/ 1142544 w 12184637"/>
              <a:gd name="connsiteY55785" fmla="*/ 1553155 h 4608812"/>
              <a:gd name="connsiteX55786" fmla="*/ 1138789 w 12184637"/>
              <a:gd name="connsiteY55786" fmla="*/ 1546234 h 4608812"/>
              <a:gd name="connsiteX55787" fmla="*/ 1044699 w 12184637"/>
              <a:gd name="connsiteY55787" fmla="*/ 1518773 h 4608812"/>
              <a:gd name="connsiteX55788" fmla="*/ 1037778 w 12184637"/>
              <a:gd name="connsiteY55788" fmla="*/ 1522528 h 4608812"/>
              <a:gd name="connsiteX55789" fmla="*/ 1041533 w 12184637"/>
              <a:gd name="connsiteY55789" fmla="*/ 1529448 h 4608812"/>
              <a:gd name="connsiteX55790" fmla="*/ 1135624 w 12184637"/>
              <a:gd name="connsiteY55790" fmla="*/ 1556910 h 4608812"/>
              <a:gd name="connsiteX55791" fmla="*/ 1137243 w 12184637"/>
              <a:gd name="connsiteY55791" fmla="*/ 1557131 h 4608812"/>
              <a:gd name="connsiteX55792" fmla="*/ 1142544 w 12184637"/>
              <a:gd name="connsiteY55792" fmla="*/ 1553155 h 4608812"/>
              <a:gd name="connsiteX55793" fmla="*/ 1048454 w 12184637"/>
              <a:gd name="connsiteY55793" fmla="*/ 1525767 h 4608812"/>
              <a:gd name="connsiteX55794" fmla="*/ 1044699 w 12184637"/>
              <a:gd name="connsiteY55794" fmla="*/ 1518847 h 4608812"/>
              <a:gd name="connsiteX55795" fmla="*/ 954952 w 12184637"/>
              <a:gd name="connsiteY55795" fmla="*/ 1491606 h 4608812"/>
              <a:gd name="connsiteX55796" fmla="*/ 948032 w 12184637"/>
              <a:gd name="connsiteY55796" fmla="*/ 1495361 h 4608812"/>
              <a:gd name="connsiteX55797" fmla="*/ 951787 w 12184637"/>
              <a:gd name="connsiteY55797" fmla="*/ 1502281 h 4608812"/>
              <a:gd name="connsiteX55798" fmla="*/ 1041533 w 12184637"/>
              <a:gd name="connsiteY55798" fmla="*/ 1529522 h 4608812"/>
              <a:gd name="connsiteX55799" fmla="*/ 1043153 w 12184637"/>
              <a:gd name="connsiteY55799" fmla="*/ 1529743 h 4608812"/>
              <a:gd name="connsiteX55800" fmla="*/ 1048454 w 12184637"/>
              <a:gd name="connsiteY55800" fmla="*/ 1525767 h 4608812"/>
              <a:gd name="connsiteX55801" fmla="*/ 958707 w 12184637"/>
              <a:gd name="connsiteY55801" fmla="*/ 1498453 h 4608812"/>
              <a:gd name="connsiteX55802" fmla="*/ 954952 w 12184637"/>
              <a:gd name="connsiteY55802" fmla="*/ 1491532 h 4608812"/>
              <a:gd name="connsiteX55803" fmla="*/ 870359 w 12184637"/>
              <a:gd name="connsiteY55803" fmla="*/ 1466500 h 4608812"/>
              <a:gd name="connsiteX55804" fmla="*/ 863439 w 12184637"/>
              <a:gd name="connsiteY55804" fmla="*/ 1470255 h 4608812"/>
              <a:gd name="connsiteX55805" fmla="*/ 867194 w 12184637"/>
              <a:gd name="connsiteY55805" fmla="*/ 1477176 h 4608812"/>
              <a:gd name="connsiteX55806" fmla="*/ 951787 w 12184637"/>
              <a:gd name="connsiteY55806" fmla="*/ 1502208 h 4608812"/>
              <a:gd name="connsiteX55807" fmla="*/ 953406 w 12184637"/>
              <a:gd name="connsiteY55807" fmla="*/ 1502429 h 4608812"/>
              <a:gd name="connsiteX55808" fmla="*/ 958707 w 12184637"/>
              <a:gd name="connsiteY55808" fmla="*/ 1498453 h 4608812"/>
              <a:gd name="connsiteX55809" fmla="*/ 874261 w 12184637"/>
              <a:gd name="connsiteY55809" fmla="*/ 1472758 h 4608812"/>
              <a:gd name="connsiteX55810" fmla="*/ 869623 w 12184637"/>
              <a:gd name="connsiteY55810" fmla="*/ 1466353 h 4608812"/>
              <a:gd name="connsiteX55811" fmla="*/ 786061 w 12184637"/>
              <a:gd name="connsiteY55811" fmla="*/ 1452954 h 4608812"/>
              <a:gd name="connsiteX55812" fmla="*/ 779656 w 12184637"/>
              <a:gd name="connsiteY55812" fmla="*/ 1457592 h 4608812"/>
              <a:gd name="connsiteX55813" fmla="*/ 784294 w 12184637"/>
              <a:gd name="connsiteY55813" fmla="*/ 1463997 h 4608812"/>
              <a:gd name="connsiteX55814" fmla="*/ 867856 w 12184637"/>
              <a:gd name="connsiteY55814" fmla="*/ 1477397 h 4608812"/>
              <a:gd name="connsiteX55815" fmla="*/ 868813 w 12184637"/>
              <a:gd name="connsiteY55815" fmla="*/ 1477470 h 4608812"/>
              <a:gd name="connsiteX55816" fmla="*/ 874261 w 12184637"/>
              <a:gd name="connsiteY55816" fmla="*/ 1472758 h 4608812"/>
              <a:gd name="connsiteX55817" fmla="*/ 698891 w 12184637"/>
              <a:gd name="connsiteY55817" fmla="*/ 1471507 h 4608812"/>
              <a:gd name="connsiteX55818" fmla="*/ 785693 w 12184637"/>
              <a:gd name="connsiteY55818" fmla="*/ 1463997 h 4608812"/>
              <a:gd name="connsiteX55819" fmla="*/ 790773 w 12184637"/>
              <a:gd name="connsiteY55819" fmla="*/ 1457960 h 4608812"/>
              <a:gd name="connsiteX55820" fmla="*/ 784736 w 12184637"/>
              <a:gd name="connsiteY55820" fmla="*/ 1452880 h 4608812"/>
              <a:gd name="connsiteX55821" fmla="*/ 697934 w 12184637"/>
              <a:gd name="connsiteY55821" fmla="*/ 1460390 h 4608812"/>
              <a:gd name="connsiteX55822" fmla="*/ 692854 w 12184637"/>
              <a:gd name="connsiteY55822" fmla="*/ 1466427 h 4608812"/>
              <a:gd name="connsiteX55823" fmla="*/ 698449 w 12184637"/>
              <a:gd name="connsiteY55823" fmla="*/ 1471507 h 4608812"/>
              <a:gd name="connsiteX55824" fmla="*/ 698891 w 12184637"/>
              <a:gd name="connsiteY55824" fmla="*/ 1471507 h 4608812"/>
              <a:gd name="connsiteX55825" fmla="*/ 608334 w 12184637"/>
              <a:gd name="connsiteY55825" fmla="*/ 1489765 h 4608812"/>
              <a:gd name="connsiteX55826" fmla="*/ 699480 w 12184637"/>
              <a:gd name="connsiteY55826" fmla="*/ 1471433 h 4608812"/>
              <a:gd name="connsiteX55827" fmla="*/ 703824 w 12184637"/>
              <a:gd name="connsiteY55827" fmla="*/ 1464881 h 4608812"/>
              <a:gd name="connsiteX55828" fmla="*/ 697271 w 12184637"/>
              <a:gd name="connsiteY55828" fmla="*/ 1460537 h 4608812"/>
              <a:gd name="connsiteX55829" fmla="*/ 606126 w 12184637"/>
              <a:gd name="connsiteY55829" fmla="*/ 1478869 h 4608812"/>
              <a:gd name="connsiteX55830" fmla="*/ 601782 w 12184637"/>
              <a:gd name="connsiteY55830" fmla="*/ 1485422 h 4608812"/>
              <a:gd name="connsiteX55831" fmla="*/ 607304 w 12184637"/>
              <a:gd name="connsiteY55831" fmla="*/ 1489913 h 4608812"/>
              <a:gd name="connsiteX55832" fmla="*/ 608334 w 12184637"/>
              <a:gd name="connsiteY55832" fmla="*/ 1489765 h 4608812"/>
              <a:gd name="connsiteX55833" fmla="*/ 511667 w 12184637"/>
              <a:gd name="connsiteY55833" fmla="*/ 1508613 h 4608812"/>
              <a:gd name="connsiteX55834" fmla="*/ 608261 w 12184637"/>
              <a:gd name="connsiteY55834" fmla="*/ 1489765 h 4608812"/>
              <a:gd name="connsiteX55835" fmla="*/ 612678 w 12184637"/>
              <a:gd name="connsiteY55835" fmla="*/ 1483213 h 4608812"/>
              <a:gd name="connsiteX55836" fmla="*/ 606126 w 12184637"/>
              <a:gd name="connsiteY55836" fmla="*/ 1478796 h 4608812"/>
              <a:gd name="connsiteX55837" fmla="*/ 509532 w 12184637"/>
              <a:gd name="connsiteY55837" fmla="*/ 1497643 h 4608812"/>
              <a:gd name="connsiteX55838" fmla="*/ 505115 w 12184637"/>
              <a:gd name="connsiteY55838" fmla="*/ 1504196 h 4608812"/>
              <a:gd name="connsiteX55839" fmla="*/ 510636 w 12184637"/>
              <a:gd name="connsiteY55839" fmla="*/ 1508687 h 4608812"/>
              <a:gd name="connsiteX55840" fmla="*/ 511667 w 12184637"/>
              <a:gd name="connsiteY55840" fmla="*/ 1508613 h 4608812"/>
              <a:gd name="connsiteX55841" fmla="*/ 414411 w 12184637"/>
              <a:gd name="connsiteY55841" fmla="*/ 1525546 h 4608812"/>
              <a:gd name="connsiteX55842" fmla="*/ 511594 w 12184637"/>
              <a:gd name="connsiteY55842" fmla="*/ 1508613 h 4608812"/>
              <a:gd name="connsiteX55843" fmla="*/ 516158 w 12184637"/>
              <a:gd name="connsiteY55843" fmla="*/ 1502134 h 4608812"/>
              <a:gd name="connsiteX55844" fmla="*/ 509679 w 12184637"/>
              <a:gd name="connsiteY55844" fmla="*/ 1497569 h 4608812"/>
              <a:gd name="connsiteX55845" fmla="*/ 412497 w 12184637"/>
              <a:gd name="connsiteY55845" fmla="*/ 1514503 h 4608812"/>
              <a:gd name="connsiteX55846" fmla="*/ 407932 w 12184637"/>
              <a:gd name="connsiteY55846" fmla="*/ 1520982 h 4608812"/>
              <a:gd name="connsiteX55847" fmla="*/ 413454 w 12184637"/>
              <a:gd name="connsiteY55847" fmla="*/ 1525620 h 4608812"/>
              <a:gd name="connsiteX55848" fmla="*/ 414411 w 12184637"/>
              <a:gd name="connsiteY55848" fmla="*/ 1525546 h 4608812"/>
              <a:gd name="connsiteX55849" fmla="*/ 321351 w 12184637"/>
              <a:gd name="connsiteY55849" fmla="*/ 1538136 h 4608812"/>
              <a:gd name="connsiteX55850" fmla="*/ 414190 w 12184637"/>
              <a:gd name="connsiteY55850" fmla="*/ 1525620 h 4608812"/>
              <a:gd name="connsiteX55851" fmla="*/ 418976 w 12184637"/>
              <a:gd name="connsiteY55851" fmla="*/ 1519362 h 4608812"/>
              <a:gd name="connsiteX55852" fmla="*/ 412718 w 12184637"/>
              <a:gd name="connsiteY55852" fmla="*/ 1514576 h 4608812"/>
              <a:gd name="connsiteX55853" fmla="*/ 319879 w 12184637"/>
              <a:gd name="connsiteY55853" fmla="*/ 1527092 h 4608812"/>
              <a:gd name="connsiteX55854" fmla="*/ 315093 w 12184637"/>
              <a:gd name="connsiteY55854" fmla="*/ 1533350 h 4608812"/>
              <a:gd name="connsiteX55855" fmla="*/ 320615 w 12184637"/>
              <a:gd name="connsiteY55855" fmla="*/ 1538209 h 4608812"/>
              <a:gd name="connsiteX55856" fmla="*/ 321351 w 12184637"/>
              <a:gd name="connsiteY55856" fmla="*/ 1538136 h 4608812"/>
              <a:gd name="connsiteX55857" fmla="*/ 236758 w 12184637"/>
              <a:gd name="connsiteY55857" fmla="*/ 1546529 h 4608812"/>
              <a:gd name="connsiteX55858" fmla="*/ 321130 w 12184637"/>
              <a:gd name="connsiteY55858" fmla="*/ 1538136 h 4608812"/>
              <a:gd name="connsiteX55859" fmla="*/ 326137 w 12184637"/>
              <a:gd name="connsiteY55859" fmla="*/ 1532025 h 4608812"/>
              <a:gd name="connsiteX55860" fmla="*/ 320026 w 12184637"/>
              <a:gd name="connsiteY55860" fmla="*/ 1527019 h 4608812"/>
              <a:gd name="connsiteX55861" fmla="*/ 235654 w 12184637"/>
              <a:gd name="connsiteY55861" fmla="*/ 1535412 h 4608812"/>
              <a:gd name="connsiteX55862" fmla="*/ 230647 w 12184637"/>
              <a:gd name="connsiteY55862" fmla="*/ 1541523 h 4608812"/>
              <a:gd name="connsiteX55863" fmla="*/ 236243 w 12184637"/>
              <a:gd name="connsiteY55863" fmla="*/ 1546529 h 4608812"/>
              <a:gd name="connsiteX55864" fmla="*/ 236758 w 12184637"/>
              <a:gd name="connsiteY55864" fmla="*/ 1546529 h 4608812"/>
              <a:gd name="connsiteX55865" fmla="*/ 164681 w 12184637"/>
              <a:gd name="connsiteY55865" fmla="*/ 1551093 h 4608812"/>
              <a:gd name="connsiteX55866" fmla="*/ 236611 w 12184637"/>
              <a:gd name="connsiteY55866" fmla="*/ 1546529 h 4608812"/>
              <a:gd name="connsiteX55867" fmla="*/ 241838 w 12184637"/>
              <a:gd name="connsiteY55867" fmla="*/ 1540639 h 4608812"/>
              <a:gd name="connsiteX55868" fmla="*/ 235948 w 12184637"/>
              <a:gd name="connsiteY55868" fmla="*/ 1535412 h 4608812"/>
              <a:gd name="connsiteX55869" fmla="*/ 164092 w 12184637"/>
              <a:gd name="connsiteY55869" fmla="*/ 1539976 h 4608812"/>
              <a:gd name="connsiteX55870" fmla="*/ 158865 w 12184637"/>
              <a:gd name="connsiteY55870" fmla="*/ 1545866 h 4608812"/>
              <a:gd name="connsiteX55871" fmla="*/ 164460 w 12184637"/>
              <a:gd name="connsiteY55871" fmla="*/ 1551093 h 4608812"/>
              <a:gd name="connsiteX55872" fmla="*/ 164681 w 12184637"/>
              <a:gd name="connsiteY55872" fmla="*/ 1551093 h 4608812"/>
              <a:gd name="connsiteX55873" fmla="*/ 108875 w 12184637"/>
              <a:gd name="connsiteY55873" fmla="*/ 1552051 h 4608812"/>
              <a:gd name="connsiteX55874" fmla="*/ 164387 w 12184637"/>
              <a:gd name="connsiteY55874" fmla="*/ 1551020 h 4608812"/>
              <a:gd name="connsiteX55875" fmla="*/ 169835 w 12184637"/>
              <a:gd name="connsiteY55875" fmla="*/ 1545351 h 4608812"/>
              <a:gd name="connsiteX55876" fmla="*/ 164239 w 12184637"/>
              <a:gd name="connsiteY55876" fmla="*/ 1539903 h 4608812"/>
              <a:gd name="connsiteX55877" fmla="*/ 164166 w 12184637"/>
              <a:gd name="connsiteY55877" fmla="*/ 1539903 h 4608812"/>
              <a:gd name="connsiteX55878" fmla="*/ 108654 w 12184637"/>
              <a:gd name="connsiteY55878" fmla="*/ 1540934 h 4608812"/>
              <a:gd name="connsiteX55879" fmla="*/ 103206 w 12184637"/>
              <a:gd name="connsiteY55879" fmla="*/ 1546603 h 4608812"/>
              <a:gd name="connsiteX55880" fmla="*/ 108875 w 12184637"/>
              <a:gd name="connsiteY55880" fmla="*/ 1552051 h 4608812"/>
              <a:gd name="connsiteX55881" fmla="*/ 108875 w 12184637"/>
              <a:gd name="connsiteY55881" fmla="*/ 1552051 h 4608812"/>
              <a:gd name="connsiteX55882" fmla="*/ 114323 w 12184637"/>
              <a:gd name="connsiteY55882" fmla="*/ 1546897 h 4608812"/>
              <a:gd name="connsiteX55883" fmla="*/ 109096 w 12184637"/>
              <a:gd name="connsiteY55883" fmla="*/ 1541007 h 4608812"/>
              <a:gd name="connsiteX55884" fmla="*/ 73830 w 12184637"/>
              <a:gd name="connsiteY55884" fmla="*/ 1538798 h 4608812"/>
              <a:gd name="connsiteX55885" fmla="*/ 67940 w 12184637"/>
              <a:gd name="connsiteY55885" fmla="*/ 1544026 h 4608812"/>
              <a:gd name="connsiteX55886" fmla="*/ 73167 w 12184637"/>
              <a:gd name="connsiteY55886" fmla="*/ 1549916 h 4608812"/>
              <a:gd name="connsiteX55887" fmla="*/ 108433 w 12184637"/>
              <a:gd name="connsiteY55887" fmla="*/ 1552124 h 4608812"/>
              <a:gd name="connsiteX55888" fmla="*/ 108801 w 12184637"/>
              <a:gd name="connsiteY55888" fmla="*/ 1552124 h 4608812"/>
              <a:gd name="connsiteX55889" fmla="*/ 114323 w 12184637"/>
              <a:gd name="connsiteY55889" fmla="*/ 1546897 h 4608812"/>
              <a:gd name="connsiteX55890" fmla="*/ 78836 w 12184637"/>
              <a:gd name="connsiteY55890" fmla="*/ 1545940 h 4608812"/>
              <a:gd name="connsiteX55891" fmla="*/ 75155 w 12184637"/>
              <a:gd name="connsiteY55891" fmla="*/ 1538946 h 4608812"/>
              <a:gd name="connsiteX55892" fmla="*/ 56381 w 12184637"/>
              <a:gd name="connsiteY55892" fmla="*/ 1533130 h 4608812"/>
              <a:gd name="connsiteX55893" fmla="*/ 49387 w 12184637"/>
              <a:gd name="connsiteY55893" fmla="*/ 1536811 h 4608812"/>
              <a:gd name="connsiteX55894" fmla="*/ 53068 w 12184637"/>
              <a:gd name="connsiteY55894" fmla="*/ 1543805 h 4608812"/>
              <a:gd name="connsiteX55895" fmla="*/ 71842 w 12184637"/>
              <a:gd name="connsiteY55895" fmla="*/ 1549621 h 4608812"/>
              <a:gd name="connsiteX55896" fmla="*/ 73536 w 12184637"/>
              <a:gd name="connsiteY55896" fmla="*/ 1549842 h 4608812"/>
              <a:gd name="connsiteX55897" fmla="*/ 78836 w 12184637"/>
              <a:gd name="connsiteY55897" fmla="*/ 1545940 h 4608812"/>
              <a:gd name="connsiteX55898" fmla="*/ 56381 w 12184637"/>
              <a:gd name="connsiteY55898" fmla="*/ 1543731 h 4608812"/>
              <a:gd name="connsiteX55899" fmla="*/ 60062 w 12184637"/>
              <a:gd name="connsiteY55899" fmla="*/ 1536737 h 4608812"/>
              <a:gd name="connsiteX55900" fmla="*/ 29141 w 12184637"/>
              <a:gd name="connsiteY55900" fmla="*/ 1436094 h 4608812"/>
              <a:gd name="connsiteX55901" fmla="*/ 22147 w 12184637"/>
              <a:gd name="connsiteY55901" fmla="*/ 1432413 h 4608812"/>
              <a:gd name="connsiteX55902" fmla="*/ 18465 w 12184637"/>
              <a:gd name="connsiteY55902" fmla="*/ 1439407 h 4608812"/>
              <a:gd name="connsiteX55903" fmla="*/ 49387 w 12184637"/>
              <a:gd name="connsiteY55903" fmla="*/ 1540050 h 4608812"/>
              <a:gd name="connsiteX55904" fmla="*/ 54762 w 12184637"/>
              <a:gd name="connsiteY55904" fmla="*/ 1543952 h 4608812"/>
              <a:gd name="connsiteX55905" fmla="*/ 56381 w 12184637"/>
              <a:gd name="connsiteY55905" fmla="*/ 1543731 h 4608812"/>
              <a:gd name="connsiteX55906" fmla="*/ 25460 w 12184637"/>
              <a:gd name="connsiteY55906" fmla="*/ 1443088 h 4608812"/>
              <a:gd name="connsiteX55907" fmla="*/ 29141 w 12184637"/>
              <a:gd name="connsiteY55907" fmla="*/ 1436094 h 4608812"/>
              <a:gd name="connsiteX55908" fmla="*/ 28625 w 12184637"/>
              <a:gd name="connsiteY55908" fmla="*/ 1434327 h 4608812"/>
              <a:gd name="connsiteX55909" fmla="*/ 21631 w 12184637"/>
              <a:gd name="connsiteY55909" fmla="*/ 1430646 h 4608812"/>
              <a:gd name="connsiteX55910" fmla="*/ 17950 w 12184637"/>
              <a:gd name="connsiteY55910" fmla="*/ 1437640 h 4608812"/>
              <a:gd name="connsiteX55911" fmla="*/ 18465 w 12184637"/>
              <a:gd name="connsiteY55911" fmla="*/ 1439407 h 4608812"/>
              <a:gd name="connsiteX55912" fmla="*/ 23840 w 12184637"/>
              <a:gd name="connsiteY55912" fmla="*/ 1443309 h 4608812"/>
              <a:gd name="connsiteX55913" fmla="*/ 25460 w 12184637"/>
              <a:gd name="connsiteY55913" fmla="*/ 1443088 h 4608812"/>
              <a:gd name="connsiteX55914" fmla="*/ 24134 w 12184637"/>
              <a:gd name="connsiteY55914" fmla="*/ 1441469 h 4608812"/>
              <a:gd name="connsiteX55915" fmla="*/ 28773 w 12184637"/>
              <a:gd name="connsiteY55915" fmla="*/ 1435063 h 4608812"/>
              <a:gd name="connsiteX55916" fmla="*/ 25533 w 12184637"/>
              <a:gd name="connsiteY55916" fmla="*/ 1414375 h 4608812"/>
              <a:gd name="connsiteX55917" fmla="*/ 19128 w 12184637"/>
              <a:gd name="connsiteY55917" fmla="*/ 1409737 h 4608812"/>
              <a:gd name="connsiteX55918" fmla="*/ 14490 w 12184637"/>
              <a:gd name="connsiteY55918" fmla="*/ 1416142 h 4608812"/>
              <a:gd name="connsiteX55919" fmla="*/ 17729 w 12184637"/>
              <a:gd name="connsiteY55919" fmla="*/ 1436830 h 4608812"/>
              <a:gd name="connsiteX55920" fmla="*/ 23251 w 12184637"/>
              <a:gd name="connsiteY55920" fmla="*/ 1441542 h 4608812"/>
              <a:gd name="connsiteX55921" fmla="*/ 24134 w 12184637"/>
              <a:gd name="connsiteY55921" fmla="*/ 1441469 h 4608812"/>
              <a:gd name="connsiteX55922" fmla="*/ 20895 w 12184637"/>
              <a:gd name="connsiteY55922" fmla="*/ 1420780 h 4608812"/>
              <a:gd name="connsiteX55923" fmla="*/ 25533 w 12184637"/>
              <a:gd name="connsiteY55923" fmla="*/ 1414375 h 4608812"/>
              <a:gd name="connsiteX55924" fmla="*/ 11103 w 12184637"/>
              <a:gd name="connsiteY55924" fmla="*/ 1323377 h 4608812"/>
              <a:gd name="connsiteX55925" fmla="*/ 4698 w 12184637"/>
              <a:gd name="connsiteY55925" fmla="*/ 1318739 h 4608812"/>
              <a:gd name="connsiteX55926" fmla="*/ 60 w 12184637"/>
              <a:gd name="connsiteY55926" fmla="*/ 1325144 h 4608812"/>
              <a:gd name="connsiteX55927" fmla="*/ 14416 w 12184637"/>
              <a:gd name="connsiteY55927" fmla="*/ 1416216 h 4608812"/>
              <a:gd name="connsiteX55928" fmla="*/ 19938 w 12184637"/>
              <a:gd name="connsiteY55928" fmla="*/ 1420928 h 4608812"/>
              <a:gd name="connsiteX55929" fmla="*/ 20895 w 12184637"/>
              <a:gd name="connsiteY55929" fmla="*/ 1420780 h 4608812"/>
              <a:gd name="connsiteX55930" fmla="*/ 11177 w 12184637"/>
              <a:gd name="connsiteY55930" fmla="*/ 1324334 h 4608812"/>
              <a:gd name="connsiteX55931" fmla="*/ 11913 w 12184637"/>
              <a:gd name="connsiteY55931" fmla="*/ 1209408 h 4608812"/>
              <a:gd name="connsiteX55932" fmla="*/ 6391 w 12184637"/>
              <a:gd name="connsiteY55932" fmla="*/ 1203813 h 4608812"/>
              <a:gd name="connsiteX55933" fmla="*/ 6318 w 12184637"/>
              <a:gd name="connsiteY55933" fmla="*/ 1203813 h 4608812"/>
              <a:gd name="connsiteX55934" fmla="*/ 796 w 12184637"/>
              <a:gd name="connsiteY55934" fmla="*/ 1209335 h 4608812"/>
              <a:gd name="connsiteX55935" fmla="*/ 60 w 12184637"/>
              <a:gd name="connsiteY55935" fmla="*/ 1324260 h 4608812"/>
              <a:gd name="connsiteX55936" fmla="*/ 5581 w 12184637"/>
              <a:gd name="connsiteY55936" fmla="*/ 1329856 h 4608812"/>
              <a:gd name="connsiteX55937" fmla="*/ 5655 w 12184637"/>
              <a:gd name="connsiteY55937" fmla="*/ 1329856 h 4608812"/>
              <a:gd name="connsiteX55938" fmla="*/ 11177 w 12184637"/>
              <a:gd name="connsiteY55938" fmla="*/ 1324334 h 4608812"/>
              <a:gd name="connsiteX55939" fmla="*/ 11766 w 12184637"/>
              <a:gd name="connsiteY55939" fmla="*/ 1210513 h 4608812"/>
              <a:gd name="connsiteX55940" fmla="*/ 27816 w 12184637"/>
              <a:gd name="connsiteY55940" fmla="*/ 1139613 h 4608812"/>
              <a:gd name="connsiteX55941" fmla="*/ 23619 w 12184637"/>
              <a:gd name="connsiteY55941" fmla="*/ 1132914 h 4608812"/>
              <a:gd name="connsiteX55942" fmla="*/ 16919 w 12184637"/>
              <a:gd name="connsiteY55942" fmla="*/ 1137110 h 4608812"/>
              <a:gd name="connsiteX55943" fmla="*/ 869 w 12184637"/>
              <a:gd name="connsiteY55943" fmla="*/ 1208009 h 4608812"/>
              <a:gd name="connsiteX55944" fmla="*/ 5066 w 12184637"/>
              <a:gd name="connsiteY55944" fmla="*/ 1214709 h 4608812"/>
              <a:gd name="connsiteX55945" fmla="*/ 6318 w 12184637"/>
              <a:gd name="connsiteY55945" fmla="*/ 1214856 h 4608812"/>
              <a:gd name="connsiteX55946" fmla="*/ 11766 w 12184637"/>
              <a:gd name="connsiteY55946" fmla="*/ 1210513 h 4608812"/>
              <a:gd name="connsiteX55947" fmla="*/ 27742 w 12184637"/>
              <a:gd name="connsiteY55947" fmla="*/ 1139761 h 4608812"/>
              <a:gd name="connsiteX55948" fmla="*/ 37902 w 12184637"/>
              <a:gd name="connsiteY55948" fmla="*/ 1099194 h 4608812"/>
              <a:gd name="connsiteX55949" fmla="*/ 33853 w 12184637"/>
              <a:gd name="connsiteY55949" fmla="*/ 1092421 h 4608812"/>
              <a:gd name="connsiteX55950" fmla="*/ 27079 w 12184637"/>
              <a:gd name="connsiteY55950" fmla="*/ 1096470 h 4608812"/>
              <a:gd name="connsiteX55951" fmla="*/ 16919 w 12184637"/>
              <a:gd name="connsiteY55951" fmla="*/ 1137037 h 4608812"/>
              <a:gd name="connsiteX55952" fmla="*/ 20969 w 12184637"/>
              <a:gd name="connsiteY55952" fmla="*/ 1143810 h 4608812"/>
              <a:gd name="connsiteX55953" fmla="*/ 22367 w 12184637"/>
              <a:gd name="connsiteY55953" fmla="*/ 1143957 h 4608812"/>
              <a:gd name="connsiteX55954" fmla="*/ 27742 w 12184637"/>
              <a:gd name="connsiteY55954" fmla="*/ 1139761 h 4608812"/>
              <a:gd name="connsiteX55955" fmla="*/ 37681 w 12184637"/>
              <a:gd name="connsiteY55955" fmla="*/ 1099931 h 4608812"/>
              <a:gd name="connsiteX55956" fmla="*/ 70370 w 12184637"/>
              <a:gd name="connsiteY55956" fmla="*/ 1019681 h 4608812"/>
              <a:gd name="connsiteX55957" fmla="*/ 67278 w 12184637"/>
              <a:gd name="connsiteY55957" fmla="*/ 1012393 h 4608812"/>
              <a:gd name="connsiteX55958" fmla="*/ 59989 w 12184637"/>
              <a:gd name="connsiteY55958" fmla="*/ 1015485 h 4608812"/>
              <a:gd name="connsiteX55959" fmla="*/ 27300 w 12184637"/>
              <a:gd name="connsiteY55959" fmla="*/ 1095734 h 4608812"/>
              <a:gd name="connsiteX55960" fmla="*/ 30392 w 12184637"/>
              <a:gd name="connsiteY55960" fmla="*/ 1103023 h 4608812"/>
              <a:gd name="connsiteX55961" fmla="*/ 32527 w 12184637"/>
              <a:gd name="connsiteY55961" fmla="*/ 1103465 h 4608812"/>
              <a:gd name="connsiteX55962" fmla="*/ 37681 w 12184637"/>
              <a:gd name="connsiteY55962" fmla="*/ 1099931 h 4608812"/>
              <a:gd name="connsiteX55963" fmla="*/ 70517 w 12184637"/>
              <a:gd name="connsiteY55963" fmla="*/ 1019387 h 4608812"/>
              <a:gd name="connsiteX55964" fmla="*/ 78542 w 12184637"/>
              <a:gd name="connsiteY55964" fmla="*/ 995975 h 4608812"/>
              <a:gd name="connsiteX55965" fmla="*/ 75082 w 12184637"/>
              <a:gd name="connsiteY55965" fmla="*/ 988907 h 4608812"/>
              <a:gd name="connsiteX55966" fmla="*/ 68014 w 12184637"/>
              <a:gd name="connsiteY55966" fmla="*/ 992367 h 4608812"/>
              <a:gd name="connsiteX55967" fmla="*/ 59989 w 12184637"/>
              <a:gd name="connsiteY55967" fmla="*/ 1015779 h 4608812"/>
              <a:gd name="connsiteX55968" fmla="*/ 63449 w 12184637"/>
              <a:gd name="connsiteY55968" fmla="*/ 1022847 h 4608812"/>
              <a:gd name="connsiteX55969" fmla="*/ 65290 w 12184637"/>
              <a:gd name="connsiteY55969" fmla="*/ 1023142 h 4608812"/>
              <a:gd name="connsiteX55970" fmla="*/ 70517 w 12184637"/>
              <a:gd name="connsiteY55970" fmla="*/ 1019387 h 4608812"/>
              <a:gd name="connsiteX55971" fmla="*/ 78247 w 12184637"/>
              <a:gd name="connsiteY55971" fmla="*/ 996564 h 4608812"/>
              <a:gd name="connsiteX55972" fmla="*/ 88113 w 12184637"/>
              <a:gd name="connsiteY55972" fmla="*/ 976023 h 4608812"/>
              <a:gd name="connsiteX55973" fmla="*/ 85536 w 12184637"/>
              <a:gd name="connsiteY55973" fmla="*/ 968587 h 4608812"/>
              <a:gd name="connsiteX55974" fmla="*/ 78100 w 12184637"/>
              <a:gd name="connsiteY55974" fmla="*/ 971164 h 4608812"/>
              <a:gd name="connsiteX55975" fmla="*/ 68235 w 12184637"/>
              <a:gd name="connsiteY55975" fmla="*/ 991704 h 4608812"/>
              <a:gd name="connsiteX55976" fmla="*/ 70811 w 12184637"/>
              <a:gd name="connsiteY55976" fmla="*/ 999140 h 4608812"/>
              <a:gd name="connsiteX55977" fmla="*/ 73241 w 12184637"/>
              <a:gd name="connsiteY55977" fmla="*/ 999656 h 4608812"/>
              <a:gd name="connsiteX55978" fmla="*/ 78247 w 12184637"/>
              <a:gd name="connsiteY55978" fmla="*/ 996564 h 4608812"/>
              <a:gd name="connsiteX55979" fmla="*/ 87966 w 12184637"/>
              <a:gd name="connsiteY55979" fmla="*/ 976317 h 4608812"/>
              <a:gd name="connsiteX55980" fmla="*/ 123084 w 12184637"/>
              <a:gd name="connsiteY55980" fmla="*/ 913001 h 4608812"/>
              <a:gd name="connsiteX55981" fmla="*/ 120875 w 12184637"/>
              <a:gd name="connsiteY55981" fmla="*/ 905418 h 4608812"/>
              <a:gd name="connsiteX55982" fmla="*/ 113292 w 12184637"/>
              <a:gd name="connsiteY55982" fmla="*/ 907627 h 4608812"/>
              <a:gd name="connsiteX55983" fmla="*/ 78174 w 12184637"/>
              <a:gd name="connsiteY55983" fmla="*/ 970943 h 4608812"/>
              <a:gd name="connsiteX55984" fmla="*/ 80382 w 12184637"/>
              <a:gd name="connsiteY55984" fmla="*/ 978526 h 4608812"/>
              <a:gd name="connsiteX55985" fmla="*/ 83107 w 12184637"/>
              <a:gd name="connsiteY55985" fmla="*/ 979189 h 4608812"/>
              <a:gd name="connsiteX55986" fmla="*/ 87966 w 12184637"/>
              <a:gd name="connsiteY55986" fmla="*/ 976317 h 4608812"/>
              <a:gd name="connsiteX55987" fmla="*/ 122127 w 12184637"/>
              <a:gd name="connsiteY55987" fmla="*/ 914327 h 4608812"/>
              <a:gd name="connsiteX55988" fmla="*/ 130373 w 12184637"/>
              <a:gd name="connsiteY55988" fmla="*/ 906375 h 4608812"/>
              <a:gd name="connsiteX55989" fmla="*/ 130520 w 12184637"/>
              <a:gd name="connsiteY55989" fmla="*/ 898498 h 4608812"/>
              <a:gd name="connsiteX55990" fmla="*/ 122642 w 12184637"/>
              <a:gd name="connsiteY55990" fmla="*/ 898350 h 4608812"/>
              <a:gd name="connsiteX55991" fmla="*/ 114396 w 12184637"/>
              <a:gd name="connsiteY55991" fmla="*/ 906302 h 4608812"/>
              <a:gd name="connsiteX55992" fmla="*/ 114249 w 12184637"/>
              <a:gd name="connsiteY55992" fmla="*/ 914179 h 4608812"/>
              <a:gd name="connsiteX55993" fmla="*/ 118298 w 12184637"/>
              <a:gd name="connsiteY55993" fmla="*/ 915873 h 4608812"/>
              <a:gd name="connsiteX55994" fmla="*/ 122127 w 12184637"/>
              <a:gd name="connsiteY55994" fmla="*/ 914327 h 4608812"/>
              <a:gd name="connsiteX55995" fmla="*/ 131035 w 12184637"/>
              <a:gd name="connsiteY55995" fmla="*/ 905565 h 4608812"/>
              <a:gd name="connsiteX55996" fmla="*/ 135011 w 12184637"/>
              <a:gd name="connsiteY55996" fmla="*/ 899896 h 4608812"/>
              <a:gd name="connsiteX55997" fmla="*/ 133686 w 12184637"/>
              <a:gd name="connsiteY55997" fmla="*/ 892166 h 4608812"/>
              <a:gd name="connsiteX55998" fmla="*/ 125955 w 12184637"/>
              <a:gd name="connsiteY55998" fmla="*/ 893491 h 4608812"/>
              <a:gd name="connsiteX55999" fmla="*/ 121980 w 12184637"/>
              <a:gd name="connsiteY55999" fmla="*/ 899160 h 4608812"/>
              <a:gd name="connsiteX56000" fmla="*/ 123305 w 12184637"/>
              <a:gd name="connsiteY56000" fmla="*/ 906891 h 4608812"/>
              <a:gd name="connsiteX56001" fmla="*/ 126544 w 12184637"/>
              <a:gd name="connsiteY56001" fmla="*/ 907921 h 4608812"/>
              <a:gd name="connsiteX56002" fmla="*/ 131035 w 12184637"/>
              <a:gd name="connsiteY56002" fmla="*/ 905565 h 4608812"/>
              <a:gd name="connsiteX56003" fmla="*/ 135011 w 12184637"/>
              <a:gd name="connsiteY56003" fmla="*/ 899896 h 4608812"/>
              <a:gd name="connsiteX56004" fmla="*/ 185148 w 12184637"/>
              <a:gd name="connsiteY56004" fmla="*/ 829071 h 4608812"/>
              <a:gd name="connsiteX56005" fmla="*/ 183823 w 12184637"/>
              <a:gd name="connsiteY56005" fmla="*/ 821267 h 4608812"/>
              <a:gd name="connsiteX56006" fmla="*/ 176019 w 12184637"/>
              <a:gd name="connsiteY56006" fmla="*/ 822592 h 4608812"/>
              <a:gd name="connsiteX56007" fmla="*/ 125882 w 12184637"/>
              <a:gd name="connsiteY56007" fmla="*/ 893417 h 4608812"/>
              <a:gd name="connsiteX56008" fmla="*/ 127207 w 12184637"/>
              <a:gd name="connsiteY56008" fmla="*/ 901222 h 4608812"/>
              <a:gd name="connsiteX56009" fmla="*/ 130446 w 12184637"/>
              <a:gd name="connsiteY56009" fmla="*/ 902252 h 4608812"/>
              <a:gd name="connsiteX56010" fmla="*/ 135011 w 12184637"/>
              <a:gd name="connsiteY56010" fmla="*/ 899896 h 4608812"/>
              <a:gd name="connsiteX56011" fmla="*/ 182940 w 12184637"/>
              <a:gd name="connsiteY56011" fmla="*/ 830911 h 4608812"/>
              <a:gd name="connsiteX56012" fmla="*/ 202376 w 12184637"/>
              <a:gd name="connsiteY56012" fmla="*/ 821929 h 4608812"/>
              <a:gd name="connsiteX56013" fmla="*/ 205100 w 12184637"/>
              <a:gd name="connsiteY56013" fmla="*/ 814567 h 4608812"/>
              <a:gd name="connsiteX56014" fmla="*/ 197664 w 12184637"/>
              <a:gd name="connsiteY56014" fmla="*/ 811843 h 4608812"/>
              <a:gd name="connsiteX56015" fmla="*/ 178228 w 12184637"/>
              <a:gd name="connsiteY56015" fmla="*/ 820825 h 4608812"/>
              <a:gd name="connsiteX56016" fmla="*/ 175504 w 12184637"/>
              <a:gd name="connsiteY56016" fmla="*/ 828261 h 4608812"/>
              <a:gd name="connsiteX56017" fmla="*/ 180584 w 12184637"/>
              <a:gd name="connsiteY56017" fmla="*/ 831500 h 4608812"/>
              <a:gd name="connsiteX56018" fmla="*/ 182940 w 12184637"/>
              <a:gd name="connsiteY56018" fmla="*/ 830911 h 4608812"/>
              <a:gd name="connsiteX56019" fmla="*/ 200977 w 12184637"/>
              <a:gd name="connsiteY56019" fmla="*/ 822371 h 4608812"/>
              <a:gd name="connsiteX56020" fmla="*/ 227555 w 12184637"/>
              <a:gd name="connsiteY56020" fmla="*/ 817733 h 4608812"/>
              <a:gd name="connsiteX56021" fmla="*/ 232120 w 12184637"/>
              <a:gd name="connsiteY56021" fmla="*/ 811254 h 4608812"/>
              <a:gd name="connsiteX56022" fmla="*/ 225641 w 12184637"/>
              <a:gd name="connsiteY56022" fmla="*/ 806689 h 4608812"/>
              <a:gd name="connsiteX56023" fmla="*/ 199063 w 12184637"/>
              <a:gd name="connsiteY56023" fmla="*/ 811328 h 4608812"/>
              <a:gd name="connsiteX56024" fmla="*/ 194498 w 12184637"/>
              <a:gd name="connsiteY56024" fmla="*/ 817806 h 4608812"/>
              <a:gd name="connsiteX56025" fmla="*/ 200020 w 12184637"/>
              <a:gd name="connsiteY56025" fmla="*/ 822445 h 4608812"/>
              <a:gd name="connsiteX56026" fmla="*/ 200977 w 12184637"/>
              <a:gd name="connsiteY56026" fmla="*/ 822371 h 4608812"/>
              <a:gd name="connsiteX56027" fmla="*/ 227040 w 12184637"/>
              <a:gd name="connsiteY56027" fmla="*/ 817806 h 4608812"/>
              <a:gd name="connsiteX56028" fmla="*/ 262894 w 12184637"/>
              <a:gd name="connsiteY56028" fmla="*/ 814641 h 4608812"/>
              <a:gd name="connsiteX56029" fmla="*/ 267974 w 12184637"/>
              <a:gd name="connsiteY56029" fmla="*/ 808604 h 4608812"/>
              <a:gd name="connsiteX56030" fmla="*/ 261937 w 12184637"/>
              <a:gd name="connsiteY56030" fmla="*/ 803524 h 4608812"/>
              <a:gd name="connsiteX56031" fmla="*/ 226083 w 12184637"/>
              <a:gd name="connsiteY56031" fmla="*/ 806689 h 4608812"/>
              <a:gd name="connsiteX56032" fmla="*/ 221003 w 12184637"/>
              <a:gd name="connsiteY56032" fmla="*/ 812726 h 4608812"/>
              <a:gd name="connsiteX56033" fmla="*/ 226598 w 12184637"/>
              <a:gd name="connsiteY56033" fmla="*/ 817806 h 4608812"/>
              <a:gd name="connsiteX56034" fmla="*/ 227040 w 12184637"/>
              <a:gd name="connsiteY56034" fmla="*/ 817806 h 4608812"/>
              <a:gd name="connsiteX56035" fmla="*/ 262526 w 12184637"/>
              <a:gd name="connsiteY56035" fmla="*/ 814714 h 4608812"/>
              <a:gd name="connsiteX56036" fmla="*/ 308173 w 12184637"/>
              <a:gd name="connsiteY56036" fmla="*/ 813904 h 4608812"/>
              <a:gd name="connsiteX56037" fmla="*/ 313621 w 12184637"/>
              <a:gd name="connsiteY56037" fmla="*/ 808235 h 4608812"/>
              <a:gd name="connsiteX56038" fmla="*/ 308025 w 12184637"/>
              <a:gd name="connsiteY56038" fmla="*/ 802787 h 4608812"/>
              <a:gd name="connsiteX56039" fmla="*/ 307952 w 12184637"/>
              <a:gd name="connsiteY56039" fmla="*/ 802787 h 4608812"/>
              <a:gd name="connsiteX56040" fmla="*/ 262305 w 12184637"/>
              <a:gd name="connsiteY56040" fmla="*/ 803597 h 4608812"/>
              <a:gd name="connsiteX56041" fmla="*/ 256857 w 12184637"/>
              <a:gd name="connsiteY56041" fmla="*/ 809266 h 4608812"/>
              <a:gd name="connsiteX56042" fmla="*/ 262526 w 12184637"/>
              <a:gd name="connsiteY56042" fmla="*/ 814714 h 4608812"/>
              <a:gd name="connsiteX56043" fmla="*/ 262526 w 12184637"/>
              <a:gd name="connsiteY56043" fmla="*/ 814714 h 4608812"/>
              <a:gd name="connsiteX56044" fmla="*/ 369574 w 12184637"/>
              <a:gd name="connsiteY56044" fmla="*/ 810960 h 4608812"/>
              <a:gd name="connsiteX56045" fmla="*/ 364274 w 12184637"/>
              <a:gd name="connsiteY56045" fmla="*/ 805143 h 4608812"/>
              <a:gd name="connsiteX56046" fmla="*/ 308320 w 12184637"/>
              <a:gd name="connsiteY56046" fmla="*/ 802787 h 4608812"/>
              <a:gd name="connsiteX56047" fmla="*/ 302504 w 12184637"/>
              <a:gd name="connsiteY56047" fmla="*/ 808088 h 4608812"/>
              <a:gd name="connsiteX56048" fmla="*/ 307805 w 12184637"/>
              <a:gd name="connsiteY56048" fmla="*/ 813904 h 4608812"/>
              <a:gd name="connsiteX56049" fmla="*/ 363758 w 12184637"/>
              <a:gd name="connsiteY56049" fmla="*/ 816260 h 4608812"/>
              <a:gd name="connsiteX56050" fmla="*/ 364053 w 12184637"/>
              <a:gd name="connsiteY56050" fmla="*/ 816260 h 4608812"/>
              <a:gd name="connsiteX56051" fmla="*/ 369574 w 12184637"/>
              <a:gd name="connsiteY56051" fmla="*/ 810960 h 4608812"/>
              <a:gd name="connsiteX56052" fmla="*/ 368691 w 12184637"/>
              <a:gd name="connsiteY56052" fmla="*/ 813757 h 4608812"/>
              <a:gd name="connsiteX56053" fmla="*/ 414926 w 12184637"/>
              <a:gd name="connsiteY56053" fmla="*/ 744478 h 4608812"/>
              <a:gd name="connsiteX56054" fmla="*/ 413380 w 12184637"/>
              <a:gd name="connsiteY56054" fmla="*/ 736747 h 4608812"/>
              <a:gd name="connsiteX56055" fmla="*/ 405650 w 12184637"/>
              <a:gd name="connsiteY56055" fmla="*/ 738293 h 4608812"/>
              <a:gd name="connsiteX56056" fmla="*/ 359414 w 12184637"/>
              <a:gd name="connsiteY56056" fmla="*/ 807573 h 4608812"/>
              <a:gd name="connsiteX56057" fmla="*/ 360960 w 12184637"/>
              <a:gd name="connsiteY56057" fmla="*/ 815303 h 4608812"/>
              <a:gd name="connsiteX56058" fmla="*/ 364126 w 12184637"/>
              <a:gd name="connsiteY56058" fmla="*/ 816260 h 4608812"/>
              <a:gd name="connsiteX56059" fmla="*/ 368691 w 12184637"/>
              <a:gd name="connsiteY56059" fmla="*/ 813757 h 4608812"/>
              <a:gd name="connsiteX56060" fmla="*/ 414485 w 12184637"/>
              <a:gd name="connsiteY56060" fmla="*/ 745140 h 4608812"/>
              <a:gd name="connsiteX56061" fmla="*/ 465285 w 12184637"/>
              <a:gd name="connsiteY56061" fmla="*/ 686904 h 4608812"/>
              <a:gd name="connsiteX56062" fmla="*/ 464769 w 12184637"/>
              <a:gd name="connsiteY56062" fmla="*/ 679027 h 4608812"/>
              <a:gd name="connsiteX56063" fmla="*/ 456891 w 12184637"/>
              <a:gd name="connsiteY56063" fmla="*/ 679542 h 4608812"/>
              <a:gd name="connsiteX56064" fmla="*/ 406091 w 12184637"/>
              <a:gd name="connsiteY56064" fmla="*/ 737778 h 4608812"/>
              <a:gd name="connsiteX56065" fmla="*/ 406607 w 12184637"/>
              <a:gd name="connsiteY56065" fmla="*/ 745656 h 4608812"/>
              <a:gd name="connsiteX56066" fmla="*/ 410288 w 12184637"/>
              <a:gd name="connsiteY56066" fmla="*/ 747055 h 4608812"/>
              <a:gd name="connsiteX56067" fmla="*/ 414485 w 12184637"/>
              <a:gd name="connsiteY56067" fmla="*/ 745140 h 4608812"/>
              <a:gd name="connsiteX56068" fmla="*/ 464769 w 12184637"/>
              <a:gd name="connsiteY56068" fmla="*/ 687346 h 4608812"/>
              <a:gd name="connsiteX56069" fmla="*/ 519987 w 12184637"/>
              <a:gd name="connsiteY56069" fmla="*/ 637945 h 4608812"/>
              <a:gd name="connsiteX56070" fmla="*/ 520428 w 12184637"/>
              <a:gd name="connsiteY56070" fmla="*/ 630067 h 4608812"/>
              <a:gd name="connsiteX56071" fmla="*/ 512551 w 12184637"/>
              <a:gd name="connsiteY56071" fmla="*/ 629626 h 4608812"/>
              <a:gd name="connsiteX56072" fmla="*/ 457333 w 12184637"/>
              <a:gd name="connsiteY56072" fmla="*/ 679027 h 4608812"/>
              <a:gd name="connsiteX56073" fmla="*/ 456891 w 12184637"/>
              <a:gd name="connsiteY56073" fmla="*/ 686904 h 4608812"/>
              <a:gd name="connsiteX56074" fmla="*/ 461088 w 12184637"/>
              <a:gd name="connsiteY56074" fmla="*/ 688745 h 4608812"/>
              <a:gd name="connsiteX56075" fmla="*/ 464769 w 12184637"/>
              <a:gd name="connsiteY56075" fmla="*/ 687346 h 4608812"/>
              <a:gd name="connsiteX56076" fmla="*/ 519545 w 12184637"/>
              <a:gd name="connsiteY56076" fmla="*/ 638387 h 4608812"/>
              <a:gd name="connsiteX56077" fmla="*/ 579106 w 12184637"/>
              <a:gd name="connsiteY56077" fmla="*/ 595759 h 4608812"/>
              <a:gd name="connsiteX56078" fmla="*/ 580431 w 12184637"/>
              <a:gd name="connsiteY56078" fmla="*/ 587955 h 4608812"/>
              <a:gd name="connsiteX56079" fmla="*/ 572627 w 12184637"/>
              <a:gd name="connsiteY56079" fmla="*/ 586630 h 4608812"/>
              <a:gd name="connsiteX56080" fmla="*/ 513066 w 12184637"/>
              <a:gd name="connsiteY56080" fmla="*/ 629257 h 4608812"/>
              <a:gd name="connsiteX56081" fmla="*/ 511741 w 12184637"/>
              <a:gd name="connsiteY56081" fmla="*/ 637062 h 4608812"/>
              <a:gd name="connsiteX56082" fmla="*/ 516305 w 12184637"/>
              <a:gd name="connsiteY56082" fmla="*/ 639417 h 4608812"/>
              <a:gd name="connsiteX56083" fmla="*/ 519545 w 12184637"/>
              <a:gd name="connsiteY56083" fmla="*/ 638387 h 4608812"/>
              <a:gd name="connsiteX56084" fmla="*/ 648827 w 12184637"/>
              <a:gd name="connsiteY56084" fmla="*/ 599293 h 4608812"/>
              <a:gd name="connsiteX56085" fmla="*/ 643894 w 12184637"/>
              <a:gd name="connsiteY56085" fmla="*/ 593182 h 4608812"/>
              <a:gd name="connsiteX56086" fmla="*/ 576456 w 12184637"/>
              <a:gd name="connsiteY56086" fmla="*/ 585746 h 4608812"/>
              <a:gd name="connsiteX56087" fmla="*/ 570271 w 12184637"/>
              <a:gd name="connsiteY56087" fmla="*/ 590679 h 4608812"/>
              <a:gd name="connsiteX56088" fmla="*/ 575204 w 12184637"/>
              <a:gd name="connsiteY56088" fmla="*/ 596863 h 4608812"/>
              <a:gd name="connsiteX56089" fmla="*/ 642643 w 12184637"/>
              <a:gd name="connsiteY56089" fmla="*/ 604299 h 4608812"/>
              <a:gd name="connsiteX56090" fmla="*/ 643305 w 12184637"/>
              <a:gd name="connsiteY56090" fmla="*/ 604373 h 4608812"/>
              <a:gd name="connsiteX56091" fmla="*/ 648827 w 12184637"/>
              <a:gd name="connsiteY56091" fmla="*/ 599293 h 4608812"/>
              <a:gd name="connsiteX56092" fmla="*/ 730402 w 12184637"/>
              <a:gd name="connsiteY56092" fmla="*/ 619907 h 4608812"/>
              <a:gd name="connsiteX56093" fmla="*/ 726279 w 12184637"/>
              <a:gd name="connsiteY56093" fmla="*/ 613134 h 4608812"/>
              <a:gd name="connsiteX56094" fmla="*/ 644557 w 12184637"/>
              <a:gd name="connsiteY56094" fmla="*/ 593182 h 4608812"/>
              <a:gd name="connsiteX56095" fmla="*/ 637784 w 12184637"/>
              <a:gd name="connsiteY56095" fmla="*/ 597305 h 4608812"/>
              <a:gd name="connsiteX56096" fmla="*/ 641907 w 12184637"/>
              <a:gd name="connsiteY56096" fmla="*/ 604078 h 4608812"/>
              <a:gd name="connsiteX56097" fmla="*/ 723628 w 12184637"/>
              <a:gd name="connsiteY56097" fmla="*/ 624030 h 4608812"/>
              <a:gd name="connsiteX56098" fmla="*/ 724954 w 12184637"/>
              <a:gd name="connsiteY56098" fmla="*/ 624177 h 4608812"/>
              <a:gd name="connsiteX56099" fmla="*/ 730402 w 12184637"/>
              <a:gd name="connsiteY56099" fmla="*/ 619907 h 4608812"/>
              <a:gd name="connsiteX56100" fmla="*/ 819191 w 12184637"/>
              <a:gd name="connsiteY56100" fmla="*/ 654805 h 4608812"/>
              <a:gd name="connsiteX56101" fmla="*/ 815952 w 12184637"/>
              <a:gd name="connsiteY56101" fmla="*/ 647590 h 4608812"/>
              <a:gd name="connsiteX56102" fmla="*/ 727015 w 12184637"/>
              <a:gd name="connsiteY56102" fmla="*/ 613355 h 4608812"/>
              <a:gd name="connsiteX56103" fmla="*/ 719800 w 12184637"/>
              <a:gd name="connsiteY56103" fmla="*/ 616594 h 4608812"/>
              <a:gd name="connsiteX56104" fmla="*/ 723039 w 12184637"/>
              <a:gd name="connsiteY56104" fmla="*/ 623809 h 4608812"/>
              <a:gd name="connsiteX56105" fmla="*/ 811976 w 12184637"/>
              <a:gd name="connsiteY56105" fmla="*/ 658044 h 4608812"/>
              <a:gd name="connsiteX56106" fmla="*/ 814038 w 12184637"/>
              <a:gd name="connsiteY56106" fmla="*/ 658412 h 4608812"/>
              <a:gd name="connsiteX56107" fmla="*/ 819191 w 12184637"/>
              <a:gd name="connsiteY56107" fmla="*/ 654805 h 4608812"/>
              <a:gd name="connsiteX56108" fmla="*/ 908054 w 12184637"/>
              <a:gd name="connsiteY56108" fmla="*/ 705899 h 4608812"/>
              <a:gd name="connsiteX56109" fmla="*/ 905919 w 12184637"/>
              <a:gd name="connsiteY56109" fmla="*/ 698316 h 4608812"/>
              <a:gd name="connsiteX56110" fmla="*/ 816688 w 12184637"/>
              <a:gd name="connsiteY56110" fmla="*/ 648031 h 4608812"/>
              <a:gd name="connsiteX56111" fmla="*/ 809105 w 12184637"/>
              <a:gd name="connsiteY56111" fmla="*/ 650166 h 4608812"/>
              <a:gd name="connsiteX56112" fmla="*/ 811240 w 12184637"/>
              <a:gd name="connsiteY56112" fmla="*/ 657750 h 4608812"/>
              <a:gd name="connsiteX56113" fmla="*/ 900471 w 12184637"/>
              <a:gd name="connsiteY56113" fmla="*/ 708034 h 4608812"/>
              <a:gd name="connsiteX56114" fmla="*/ 903269 w 12184637"/>
              <a:gd name="connsiteY56114" fmla="*/ 708771 h 4608812"/>
              <a:gd name="connsiteX56115" fmla="*/ 908054 w 12184637"/>
              <a:gd name="connsiteY56115" fmla="*/ 705899 h 4608812"/>
              <a:gd name="connsiteX56116" fmla="*/ 989923 w 12184637"/>
              <a:gd name="connsiteY56116" fmla="*/ 774884 h 4608812"/>
              <a:gd name="connsiteX56117" fmla="*/ 989187 w 12184637"/>
              <a:gd name="connsiteY56117" fmla="*/ 767006 h 4608812"/>
              <a:gd name="connsiteX56118" fmla="*/ 906729 w 12184637"/>
              <a:gd name="connsiteY56118" fmla="*/ 698831 h 4608812"/>
              <a:gd name="connsiteX56119" fmla="*/ 898852 w 12184637"/>
              <a:gd name="connsiteY56119" fmla="*/ 699568 h 4608812"/>
              <a:gd name="connsiteX56120" fmla="*/ 899588 w 12184637"/>
              <a:gd name="connsiteY56120" fmla="*/ 707445 h 4608812"/>
              <a:gd name="connsiteX56121" fmla="*/ 982046 w 12184637"/>
              <a:gd name="connsiteY56121" fmla="*/ 775620 h 4608812"/>
              <a:gd name="connsiteX56122" fmla="*/ 985653 w 12184637"/>
              <a:gd name="connsiteY56122" fmla="*/ 776872 h 4608812"/>
              <a:gd name="connsiteX56123" fmla="*/ 989923 w 12184637"/>
              <a:gd name="connsiteY56123" fmla="*/ 774884 h 4608812"/>
              <a:gd name="connsiteX56124" fmla="*/ 1057804 w 12184637"/>
              <a:gd name="connsiteY56124" fmla="*/ 863600 h 4608812"/>
              <a:gd name="connsiteX56125" fmla="*/ 1058761 w 12184637"/>
              <a:gd name="connsiteY56125" fmla="*/ 855796 h 4608812"/>
              <a:gd name="connsiteX56126" fmla="*/ 990071 w 12184637"/>
              <a:gd name="connsiteY56126" fmla="*/ 767890 h 4608812"/>
              <a:gd name="connsiteX56127" fmla="*/ 982267 w 12184637"/>
              <a:gd name="connsiteY56127" fmla="*/ 766933 h 4608812"/>
              <a:gd name="connsiteX56128" fmla="*/ 981309 w 12184637"/>
              <a:gd name="connsiteY56128" fmla="*/ 774737 h 4608812"/>
              <a:gd name="connsiteX56129" fmla="*/ 1050000 w 12184637"/>
              <a:gd name="connsiteY56129" fmla="*/ 862643 h 4608812"/>
              <a:gd name="connsiteX56130" fmla="*/ 1054417 w 12184637"/>
              <a:gd name="connsiteY56130" fmla="*/ 864778 h 4608812"/>
              <a:gd name="connsiteX56131" fmla="*/ 1057804 w 12184637"/>
              <a:gd name="connsiteY56131" fmla="*/ 863600 h 4608812"/>
              <a:gd name="connsiteX56132" fmla="*/ 1111254 w 12184637"/>
              <a:gd name="connsiteY56132" fmla="*/ 967262 h 4608812"/>
              <a:gd name="connsiteX56133" fmla="*/ 1113610 w 12184637"/>
              <a:gd name="connsiteY56133" fmla="*/ 959752 h 4608812"/>
              <a:gd name="connsiteX56134" fmla="*/ 1059350 w 12184637"/>
              <a:gd name="connsiteY56134" fmla="*/ 856680 h 4608812"/>
              <a:gd name="connsiteX56135" fmla="*/ 1051841 w 12184637"/>
              <a:gd name="connsiteY56135" fmla="*/ 854324 h 4608812"/>
              <a:gd name="connsiteX56136" fmla="*/ 1049485 w 12184637"/>
              <a:gd name="connsiteY56136" fmla="*/ 861833 h 4608812"/>
              <a:gd name="connsiteX56137" fmla="*/ 1103745 w 12184637"/>
              <a:gd name="connsiteY56137" fmla="*/ 964906 h 4608812"/>
              <a:gd name="connsiteX56138" fmla="*/ 1108751 w 12184637"/>
              <a:gd name="connsiteY56138" fmla="*/ 967851 h 4608812"/>
              <a:gd name="connsiteX56139" fmla="*/ 1111254 w 12184637"/>
              <a:gd name="connsiteY56139" fmla="*/ 967262 h 4608812"/>
              <a:gd name="connsiteX56140" fmla="*/ 1149612 w 12184637"/>
              <a:gd name="connsiteY56140" fmla="*/ 1081451 h 4608812"/>
              <a:gd name="connsiteX56141" fmla="*/ 1153072 w 12184637"/>
              <a:gd name="connsiteY56141" fmla="*/ 1074383 h 4608812"/>
              <a:gd name="connsiteX56142" fmla="*/ 1113978 w 12184637"/>
              <a:gd name="connsiteY56142" fmla="*/ 960488 h 4608812"/>
              <a:gd name="connsiteX56143" fmla="*/ 1106911 w 12184637"/>
              <a:gd name="connsiteY56143" fmla="*/ 957028 h 4608812"/>
              <a:gd name="connsiteX56144" fmla="*/ 1103450 w 12184637"/>
              <a:gd name="connsiteY56144" fmla="*/ 964096 h 4608812"/>
              <a:gd name="connsiteX56145" fmla="*/ 1142544 w 12184637"/>
              <a:gd name="connsiteY56145" fmla="*/ 1077991 h 4608812"/>
              <a:gd name="connsiteX56146" fmla="*/ 1147845 w 12184637"/>
              <a:gd name="connsiteY56146" fmla="*/ 1081746 h 4608812"/>
              <a:gd name="connsiteX56147" fmla="*/ 1149612 w 12184637"/>
              <a:gd name="connsiteY56147" fmla="*/ 1081451 h 4608812"/>
              <a:gd name="connsiteX56148" fmla="*/ 1172141 w 12184637"/>
              <a:gd name="connsiteY56148" fmla="*/ 1201825 h 4608812"/>
              <a:gd name="connsiteX56149" fmla="*/ 1176558 w 12184637"/>
              <a:gd name="connsiteY56149" fmla="*/ 1195273 h 4608812"/>
              <a:gd name="connsiteX56150" fmla="*/ 1153293 w 12184637"/>
              <a:gd name="connsiteY56150" fmla="*/ 1075046 h 4608812"/>
              <a:gd name="connsiteX56151" fmla="*/ 1146741 w 12184637"/>
              <a:gd name="connsiteY56151" fmla="*/ 1070629 h 4608812"/>
              <a:gd name="connsiteX56152" fmla="*/ 1142323 w 12184637"/>
              <a:gd name="connsiteY56152" fmla="*/ 1077181 h 4608812"/>
              <a:gd name="connsiteX56153" fmla="*/ 1165588 w 12184637"/>
              <a:gd name="connsiteY56153" fmla="*/ 1197408 h 4608812"/>
              <a:gd name="connsiteX56154" fmla="*/ 1171110 w 12184637"/>
              <a:gd name="connsiteY56154" fmla="*/ 1201899 h 4608812"/>
              <a:gd name="connsiteX56155" fmla="*/ 1172141 w 12184637"/>
              <a:gd name="connsiteY56155" fmla="*/ 1201825 h 4608812"/>
              <a:gd name="connsiteX56156" fmla="*/ 1178178 w 12184637"/>
              <a:gd name="connsiteY56156" fmla="*/ 1324040 h 4608812"/>
              <a:gd name="connsiteX56157" fmla="*/ 1183405 w 12184637"/>
              <a:gd name="connsiteY56157" fmla="*/ 1318150 h 4608812"/>
              <a:gd name="connsiteX56158" fmla="*/ 1176632 w 12184637"/>
              <a:gd name="connsiteY56158" fmla="*/ 1196009 h 4608812"/>
              <a:gd name="connsiteX56159" fmla="*/ 1170742 w 12184637"/>
              <a:gd name="connsiteY56159" fmla="*/ 1190782 h 4608812"/>
              <a:gd name="connsiteX56160" fmla="*/ 1165515 w 12184637"/>
              <a:gd name="connsiteY56160" fmla="*/ 1196671 h 4608812"/>
              <a:gd name="connsiteX56161" fmla="*/ 1172288 w 12184637"/>
              <a:gd name="connsiteY56161" fmla="*/ 1318812 h 4608812"/>
              <a:gd name="connsiteX56162" fmla="*/ 1177883 w 12184637"/>
              <a:gd name="connsiteY56162" fmla="*/ 1324040 h 4608812"/>
              <a:gd name="connsiteX56163" fmla="*/ 1178178 w 12184637"/>
              <a:gd name="connsiteY56163" fmla="*/ 1324040 h 4608812"/>
              <a:gd name="connsiteX56164" fmla="*/ 1172509 w 12184637"/>
              <a:gd name="connsiteY56164" fmla="*/ 1438818 h 4608812"/>
              <a:gd name="connsiteX56165" fmla="*/ 1183405 w 12184637"/>
              <a:gd name="connsiteY56165" fmla="*/ 1319033 h 4608812"/>
              <a:gd name="connsiteX56166" fmla="*/ 1178325 w 12184637"/>
              <a:gd name="connsiteY56166" fmla="*/ 1312996 h 4608812"/>
              <a:gd name="connsiteX56167" fmla="*/ 1172288 w 12184637"/>
              <a:gd name="connsiteY56167" fmla="*/ 1318076 h 4608812"/>
              <a:gd name="connsiteX56168" fmla="*/ 1161392 w 12184637"/>
              <a:gd name="connsiteY56168" fmla="*/ 1437861 h 4608812"/>
              <a:gd name="connsiteX56169" fmla="*/ 1166472 w 12184637"/>
              <a:gd name="connsiteY56169" fmla="*/ 1443898 h 4608812"/>
              <a:gd name="connsiteX56170" fmla="*/ 1167061 w 12184637"/>
              <a:gd name="connsiteY56170" fmla="*/ 1443898 h 4608812"/>
              <a:gd name="connsiteX56171" fmla="*/ 1172509 w 12184637"/>
              <a:gd name="connsiteY56171" fmla="*/ 1438818 h 4608812"/>
              <a:gd name="connsiteX56172" fmla="*/ 1142544 w 12184637"/>
              <a:gd name="connsiteY56172" fmla="*/ 1553008 h 4608812"/>
              <a:gd name="connsiteX56173" fmla="*/ 1172288 w 12184637"/>
              <a:gd name="connsiteY56173" fmla="*/ 1439702 h 4608812"/>
              <a:gd name="connsiteX56174" fmla="*/ 1168312 w 12184637"/>
              <a:gd name="connsiteY56174" fmla="*/ 1432928 h 4608812"/>
              <a:gd name="connsiteX56175" fmla="*/ 1161539 w 12184637"/>
              <a:gd name="connsiteY56175" fmla="*/ 1436904 h 4608812"/>
              <a:gd name="connsiteX56176" fmla="*/ 1131795 w 12184637"/>
              <a:gd name="connsiteY56176" fmla="*/ 1550210 h 4608812"/>
              <a:gd name="connsiteX56177" fmla="*/ 1135771 w 12184637"/>
              <a:gd name="connsiteY56177" fmla="*/ 1556983 h 4608812"/>
              <a:gd name="connsiteX56178" fmla="*/ 1137243 w 12184637"/>
              <a:gd name="connsiteY56178" fmla="*/ 1557204 h 4608812"/>
              <a:gd name="connsiteX56179" fmla="*/ 1142544 w 12184637"/>
              <a:gd name="connsiteY56179" fmla="*/ 1553008 h 4608812"/>
              <a:gd name="connsiteX56180" fmla="*/ 1092407 w 12184637"/>
              <a:gd name="connsiteY56180" fmla="*/ 1656522 h 4608812"/>
              <a:gd name="connsiteX56181" fmla="*/ 1142250 w 12184637"/>
              <a:gd name="connsiteY56181" fmla="*/ 1554038 h 4608812"/>
              <a:gd name="connsiteX56182" fmla="*/ 1139673 w 12184637"/>
              <a:gd name="connsiteY56182" fmla="*/ 1546603 h 4608812"/>
              <a:gd name="connsiteX56183" fmla="*/ 1132237 w 12184637"/>
              <a:gd name="connsiteY56183" fmla="*/ 1549179 h 4608812"/>
              <a:gd name="connsiteX56184" fmla="*/ 1082394 w 12184637"/>
              <a:gd name="connsiteY56184" fmla="*/ 1651663 h 4608812"/>
              <a:gd name="connsiteX56185" fmla="*/ 1084971 w 12184637"/>
              <a:gd name="connsiteY56185" fmla="*/ 1659099 h 4608812"/>
              <a:gd name="connsiteX56186" fmla="*/ 1087474 w 12184637"/>
              <a:gd name="connsiteY56186" fmla="*/ 1659688 h 4608812"/>
              <a:gd name="connsiteX56187" fmla="*/ 1092407 w 12184637"/>
              <a:gd name="connsiteY56187" fmla="*/ 1656522 h 4608812"/>
              <a:gd name="connsiteX56188" fmla="*/ 1020698 w 12184637"/>
              <a:gd name="connsiteY56188" fmla="*/ 1745164 h 4608812"/>
              <a:gd name="connsiteX56189" fmla="*/ 1091744 w 12184637"/>
              <a:gd name="connsiteY56189" fmla="*/ 1657626 h 4608812"/>
              <a:gd name="connsiteX56190" fmla="*/ 1090934 w 12184637"/>
              <a:gd name="connsiteY56190" fmla="*/ 1649822 h 4608812"/>
              <a:gd name="connsiteX56191" fmla="*/ 1083130 w 12184637"/>
              <a:gd name="connsiteY56191" fmla="*/ 1650632 h 4608812"/>
              <a:gd name="connsiteX56192" fmla="*/ 1012084 w 12184637"/>
              <a:gd name="connsiteY56192" fmla="*/ 1738170 h 4608812"/>
              <a:gd name="connsiteX56193" fmla="*/ 1012894 w 12184637"/>
              <a:gd name="connsiteY56193" fmla="*/ 1745974 h 4608812"/>
              <a:gd name="connsiteX56194" fmla="*/ 1016428 w 12184637"/>
              <a:gd name="connsiteY56194" fmla="*/ 1747226 h 4608812"/>
              <a:gd name="connsiteX56195" fmla="*/ 1020698 w 12184637"/>
              <a:gd name="connsiteY56195" fmla="*/ 1745164 h 4608812"/>
              <a:gd name="connsiteX56196" fmla="*/ 933602 w 12184637"/>
              <a:gd name="connsiteY56196" fmla="*/ 1817536 h 4608812"/>
              <a:gd name="connsiteX56197" fmla="*/ 1019888 w 12184637"/>
              <a:gd name="connsiteY56197" fmla="*/ 1745901 h 4608812"/>
              <a:gd name="connsiteX56198" fmla="*/ 1020624 w 12184637"/>
              <a:gd name="connsiteY56198" fmla="*/ 1738023 h 4608812"/>
              <a:gd name="connsiteX56199" fmla="*/ 1012747 w 12184637"/>
              <a:gd name="connsiteY56199" fmla="*/ 1737287 h 4608812"/>
              <a:gd name="connsiteX56200" fmla="*/ 926460 w 12184637"/>
              <a:gd name="connsiteY56200" fmla="*/ 1808922 h 4608812"/>
              <a:gd name="connsiteX56201" fmla="*/ 925724 w 12184637"/>
              <a:gd name="connsiteY56201" fmla="*/ 1816800 h 4608812"/>
              <a:gd name="connsiteX56202" fmla="*/ 930068 w 12184637"/>
              <a:gd name="connsiteY56202" fmla="*/ 1818787 h 4608812"/>
              <a:gd name="connsiteX56203" fmla="*/ 933602 w 12184637"/>
              <a:gd name="connsiteY56203" fmla="*/ 1817536 h 4608812"/>
              <a:gd name="connsiteX56204" fmla="*/ 837229 w 12184637"/>
              <a:gd name="connsiteY56204" fmla="*/ 1872827 h 4608812"/>
              <a:gd name="connsiteX56205" fmla="*/ 932865 w 12184637"/>
              <a:gd name="connsiteY56205" fmla="*/ 1818051 h 4608812"/>
              <a:gd name="connsiteX56206" fmla="*/ 934927 w 12184637"/>
              <a:gd name="connsiteY56206" fmla="*/ 1810468 h 4608812"/>
              <a:gd name="connsiteX56207" fmla="*/ 927344 w 12184637"/>
              <a:gd name="connsiteY56207" fmla="*/ 1808407 h 4608812"/>
              <a:gd name="connsiteX56208" fmla="*/ 831707 w 12184637"/>
              <a:gd name="connsiteY56208" fmla="*/ 1863182 h 4608812"/>
              <a:gd name="connsiteX56209" fmla="*/ 829646 w 12184637"/>
              <a:gd name="connsiteY56209" fmla="*/ 1870765 h 4608812"/>
              <a:gd name="connsiteX56210" fmla="*/ 834505 w 12184637"/>
              <a:gd name="connsiteY56210" fmla="*/ 1873563 h 4608812"/>
              <a:gd name="connsiteX56211" fmla="*/ 837229 w 12184637"/>
              <a:gd name="connsiteY56211" fmla="*/ 1872827 h 4608812"/>
              <a:gd name="connsiteX56212" fmla="*/ 737396 w 12184637"/>
              <a:gd name="connsiteY56212" fmla="*/ 1910227 h 4608812"/>
              <a:gd name="connsiteX56213" fmla="*/ 836419 w 12184637"/>
              <a:gd name="connsiteY56213" fmla="*/ 1873195 h 4608812"/>
              <a:gd name="connsiteX56214" fmla="*/ 839658 w 12184637"/>
              <a:gd name="connsiteY56214" fmla="*/ 1866054 h 4608812"/>
              <a:gd name="connsiteX56215" fmla="*/ 832517 w 12184637"/>
              <a:gd name="connsiteY56215" fmla="*/ 1862814 h 4608812"/>
              <a:gd name="connsiteX56216" fmla="*/ 733494 w 12184637"/>
              <a:gd name="connsiteY56216" fmla="*/ 1899847 h 4608812"/>
              <a:gd name="connsiteX56217" fmla="*/ 730254 w 12184637"/>
              <a:gd name="connsiteY56217" fmla="*/ 1906988 h 4608812"/>
              <a:gd name="connsiteX56218" fmla="*/ 735482 w 12184637"/>
              <a:gd name="connsiteY56218" fmla="*/ 1910596 h 4608812"/>
              <a:gd name="connsiteX56219" fmla="*/ 737396 w 12184637"/>
              <a:gd name="connsiteY56219" fmla="*/ 1910227 h 4608812"/>
              <a:gd name="connsiteX56220" fmla="*/ 640140 w 12184637"/>
              <a:gd name="connsiteY56220" fmla="*/ 1928854 h 4608812"/>
              <a:gd name="connsiteX56221" fmla="*/ 736512 w 12184637"/>
              <a:gd name="connsiteY56221" fmla="*/ 1910522 h 4608812"/>
              <a:gd name="connsiteX56222" fmla="*/ 740930 w 12184637"/>
              <a:gd name="connsiteY56222" fmla="*/ 1903969 h 4608812"/>
              <a:gd name="connsiteX56223" fmla="*/ 734377 w 12184637"/>
              <a:gd name="connsiteY56223" fmla="*/ 1899552 h 4608812"/>
              <a:gd name="connsiteX56224" fmla="*/ 638005 w 12184637"/>
              <a:gd name="connsiteY56224" fmla="*/ 1917884 h 4608812"/>
              <a:gd name="connsiteX56225" fmla="*/ 633587 w 12184637"/>
              <a:gd name="connsiteY56225" fmla="*/ 1924437 h 4608812"/>
              <a:gd name="connsiteX56226" fmla="*/ 639109 w 12184637"/>
              <a:gd name="connsiteY56226" fmla="*/ 1929001 h 4608812"/>
              <a:gd name="connsiteX56227" fmla="*/ 640140 w 12184637"/>
              <a:gd name="connsiteY56227" fmla="*/ 1928854 h 4608812"/>
              <a:gd name="connsiteX56228" fmla="*/ 643600 w 12184637"/>
              <a:gd name="connsiteY56228" fmla="*/ 1926645 h 4608812"/>
              <a:gd name="connsiteX56229" fmla="*/ 642422 w 12184637"/>
              <a:gd name="connsiteY56229" fmla="*/ 1918841 h 4608812"/>
              <a:gd name="connsiteX56230" fmla="*/ 564381 w 12184637"/>
              <a:gd name="connsiteY56230" fmla="*/ 1861194 h 4608812"/>
              <a:gd name="connsiteX56231" fmla="*/ 556577 w 12184637"/>
              <a:gd name="connsiteY56231" fmla="*/ 1862372 h 4608812"/>
              <a:gd name="connsiteX56232" fmla="*/ 557755 w 12184637"/>
              <a:gd name="connsiteY56232" fmla="*/ 1870176 h 4608812"/>
              <a:gd name="connsiteX56233" fmla="*/ 635796 w 12184637"/>
              <a:gd name="connsiteY56233" fmla="*/ 1927823 h 4608812"/>
              <a:gd name="connsiteX56234" fmla="*/ 639182 w 12184637"/>
              <a:gd name="connsiteY56234" fmla="*/ 1928928 h 4608812"/>
              <a:gd name="connsiteX56235" fmla="*/ 643600 w 12184637"/>
              <a:gd name="connsiteY56235" fmla="*/ 1926645 h 4608812"/>
              <a:gd name="connsiteX56236" fmla="*/ 565118 w 12184637"/>
              <a:gd name="connsiteY56236" fmla="*/ 1869514 h 4608812"/>
              <a:gd name="connsiteX56237" fmla="*/ 564823 w 12184637"/>
              <a:gd name="connsiteY56237" fmla="*/ 1861636 h 4608812"/>
              <a:gd name="connsiteX56238" fmla="*/ 492746 w 12184637"/>
              <a:gd name="connsiteY56238" fmla="*/ 1794786 h 4608812"/>
              <a:gd name="connsiteX56239" fmla="*/ 484868 w 12184637"/>
              <a:gd name="connsiteY56239" fmla="*/ 1795081 h 4608812"/>
              <a:gd name="connsiteX56240" fmla="*/ 485163 w 12184637"/>
              <a:gd name="connsiteY56240" fmla="*/ 1802958 h 4608812"/>
              <a:gd name="connsiteX56241" fmla="*/ 557240 w 12184637"/>
              <a:gd name="connsiteY56241" fmla="*/ 1869808 h 4608812"/>
              <a:gd name="connsiteX56242" fmla="*/ 561068 w 12184637"/>
              <a:gd name="connsiteY56242" fmla="*/ 1871281 h 4608812"/>
              <a:gd name="connsiteX56243" fmla="*/ 565118 w 12184637"/>
              <a:gd name="connsiteY56243" fmla="*/ 1869514 h 4608812"/>
              <a:gd name="connsiteX56244" fmla="*/ 492525 w 12184637"/>
              <a:gd name="connsiteY56244" fmla="*/ 1803106 h 4608812"/>
              <a:gd name="connsiteX56245" fmla="*/ 493188 w 12184637"/>
              <a:gd name="connsiteY56245" fmla="*/ 1795228 h 4608812"/>
              <a:gd name="connsiteX56246" fmla="*/ 428252 w 12184637"/>
              <a:gd name="connsiteY56246" fmla="*/ 1718145 h 4608812"/>
              <a:gd name="connsiteX56247" fmla="*/ 420374 w 12184637"/>
              <a:gd name="connsiteY56247" fmla="*/ 1717482 h 4608812"/>
              <a:gd name="connsiteX56248" fmla="*/ 419712 w 12184637"/>
              <a:gd name="connsiteY56248" fmla="*/ 1725360 h 4608812"/>
              <a:gd name="connsiteX56249" fmla="*/ 484647 w 12184637"/>
              <a:gd name="connsiteY56249" fmla="*/ 1802517 h 4608812"/>
              <a:gd name="connsiteX56250" fmla="*/ 488918 w 12184637"/>
              <a:gd name="connsiteY56250" fmla="*/ 1804505 h 4608812"/>
              <a:gd name="connsiteX56251" fmla="*/ 492525 w 12184637"/>
              <a:gd name="connsiteY56251" fmla="*/ 1803106 h 4608812"/>
              <a:gd name="connsiteX56252" fmla="*/ 341009 w 12184637"/>
              <a:gd name="connsiteY56252" fmla="*/ 1734931 h 4608812"/>
              <a:gd name="connsiteX56253" fmla="*/ 424571 w 12184637"/>
              <a:gd name="connsiteY56253" fmla="*/ 1727274 h 4608812"/>
              <a:gd name="connsiteX56254" fmla="*/ 429577 w 12184637"/>
              <a:gd name="connsiteY56254" fmla="*/ 1721237 h 4608812"/>
              <a:gd name="connsiteX56255" fmla="*/ 423540 w 12184637"/>
              <a:gd name="connsiteY56255" fmla="*/ 1716230 h 4608812"/>
              <a:gd name="connsiteX56256" fmla="*/ 339978 w 12184637"/>
              <a:gd name="connsiteY56256" fmla="*/ 1723887 h 4608812"/>
              <a:gd name="connsiteX56257" fmla="*/ 334971 w 12184637"/>
              <a:gd name="connsiteY56257" fmla="*/ 1729924 h 4608812"/>
              <a:gd name="connsiteX56258" fmla="*/ 340567 w 12184637"/>
              <a:gd name="connsiteY56258" fmla="*/ 1735004 h 4608812"/>
              <a:gd name="connsiteX56259" fmla="*/ 341009 w 12184637"/>
              <a:gd name="connsiteY56259" fmla="*/ 1734931 h 4608812"/>
              <a:gd name="connsiteX56260" fmla="*/ 340567 w 12184637"/>
              <a:gd name="connsiteY56260" fmla="*/ 1735004 h 4608812"/>
              <a:gd name="connsiteX56261" fmla="*/ 346089 w 12184637"/>
              <a:gd name="connsiteY56261" fmla="*/ 1729409 h 4608812"/>
              <a:gd name="connsiteX56262" fmla="*/ 340493 w 12184637"/>
              <a:gd name="connsiteY56262" fmla="*/ 1723887 h 4608812"/>
              <a:gd name="connsiteX56263" fmla="*/ 267533 w 12184637"/>
              <a:gd name="connsiteY56263" fmla="*/ 1724403 h 4608812"/>
              <a:gd name="connsiteX56264" fmla="*/ 262011 w 12184637"/>
              <a:gd name="connsiteY56264" fmla="*/ 1729998 h 4608812"/>
              <a:gd name="connsiteX56265" fmla="*/ 267606 w 12184637"/>
              <a:gd name="connsiteY56265" fmla="*/ 1735520 h 4608812"/>
              <a:gd name="connsiteX56266" fmla="*/ 340567 w 12184637"/>
              <a:gd name="connsiteY56266" fmla="*/ 1735004 h 4608812"/>
              <a:gd name="connsiteX56267" fmla="*/ 270625 w 12184637"/>
              <a:gd name="connsiteY56267" fmla="*/ 1734636 h 4608812"/>
              <a:gd name="connsiteX56268" fmla="*/ 272245 w 12184637"/>
              <a:gd name="connsiteY56268" fmla="*/ 1726906 h 4608812"/>
              <a:gd name="connsiteX56269" fmla="*/ 216806 w 12184637"/>
              <a:gd name="connsiteY56269" fmla="*/ 1641871 h 4608812"/>
              <a:gd name="connsiteX56270" fmla="*/ 209076 w 12184637"/>
              <a:gd name="connsiteY56270" fmla="*/ 1640251 h 4608812"/>
              <a:gd name="connsiteX56271" fmla="*/ 207456 w 12184637"/>
              <a:gd name="connsiteY56271" fmla="*/ 1647982 h 4608812"/>
              <a:gd name="connsiteX56272" fmla="*/ 262894 w 12184637"/>
              <a:gd name="connsiteY56272" fmla="*/ 1733016 h 4608812"/>
              <a:gd name="connsiteX56273" fmla="*/ 267606 w 12184637"/>
              <a:gd name="connsiteY56273" fmla="*/ 1735520 h 4608812"/>
              <a:gd name="connsiteX56274" fmla="*/ 270625 w 12184637"/>
              <a:gd name="connsiteY56274" fmla="*/ 1734636 h 4608812"/>
              <a:gd name="connsiteX56275" fmla="*/ 214524 w 12184637"/>
              <a:gd name="connsiteY56275" fmla="*/ 1649969 h 4608812"/>
              <a:gd name="connsiteX56276" fmla="*/ 217101 w 12184637"/>
              <a:gd name="connsiteY56276" fmla="*/ 1642534 h 4608812"/>
              <a:gd name="connsiteX56277" fmla="*/ 169319 w 12184637"/>
              <a:gd name="connsiteY56277" fmla="*/ 1543069 h 4608812"/>
              <a:gd name="connsiteX56278" fmla="*/ 161883 w 12184637"/>
              <a:gd name="connsiteY56278" fmla="*/ 1540492 h 4608812"/>
              <a:gd name="connsiteX56279" fmla="*/ 159307 w 12184637"/>
              <a:gd name="connsiteY56279" fmla="*/ 1547928 h 4608812"/>
              <a:gd name="connsiteX56280" fmla="*/ 207088 w 12184637"/>
              <a:gd name="connsiteY56280" fmla="*/ 1647393 h 4608812"/>
              <a:gd name="connsiteX56281" fmla="*/ 212168 w 12184637"/>
              <a:gd name="connsiteY56281" fmla="*/ 1650558 h 4608812"/>
              <a:gd name="connsiteX56282" fmla="*/ 214524 w 12184637"/>
              <a:gd name="connsiteY56282" fmla="*/ 1649969 h 4608812"/>
              <a:gd name="connsiteX56283" fmla="*/ 166080 w 12184637"/>
              <a:gd name="connsiteY56283" fmla="*/ 1550799 h 4608812"/>
              <a:gd name="connsiteX56284" fmla="*/ 169614 w 12184637"/>
              <a:gd name="connsiteY56284" fmla="*/ 1543731 h 4608812"/>
              <a:gd name="connsiteX56285" fmla="*/ 133244 w 12184637"/>
              <a:gd name="connsiteY56285" fmla="*/ 1434327 h 4608812"/>
              <a:gd name="connsiteX56286" fmla="*/ 126176 w 12184637"/>
              <a:gd name="connsiteY56286" fmla="*/ 1430793 h 4608812"/>
              <a:gd name="connsiteX56287" fmla="*/ 122642 w 12184637"/>
              <a:gd name="connsiteY56287" fmla="*/ 1437861 h 4608812"/>
              <a:gd name="connsiteX56288" fmla="*/ 159012 w 12184637"/>
              <a:gd name="connsiteY56288" fmla="*/ 1547265 h 4608812"/>
              <a:gd name="connsiteX56289" fmla="*/ 164313 w 12184637"/>
              <a:gd name="connsiteY56289" fmla="*/ 1551093 h 4608812"/>
              <a:gd name="connsiteX56290" fmla="*/ 166080 w 12184637"/>
              <a:gd name="connsiteY56290" fmla="*/ 1550799 h 4608812"/>
              <a:gd name="connsiteX56291" fmla="*/ 128974 w 12184637"/>
              <a:gd name="connsiteY56291" fmla="*/ 1441616 h 4608812"/>
              <a:gd name="connsiteX56292" fmla="*/ 133465 w 12184637"/>
              <a:gd name="connsiteY56292" fmla="*/ 1435137 h 4608812"/>
              <a:gd name="connsiteX56293" fmla="*/ 112335 w 12184637"/>
              <a:gd name="connsiteY56293" fmla="*/ 1320285 h 4608812"/>
              <a:gd name="connsiteX56294" fmla="*/ 105856 w 12184637"/>
              <a:gd name="connsiteY56294" fmla="*/ 1315794 h 4608812"/>
              <a:gd name="connsiteX56295" fmla="*/ 101365 w 12184637"/>
              <a:gd name="connsiteY56295" fmla="*/ 1322273 h 4608812"/>
              <a:gd name="connsiteX56296" fmla="*/ 122495 w 12184637"/>
              <a:gd name="connsiteY56296" fmla="*/ 1437125 h 4608812"/>
              <a:gd name="connsiteX56297" fmla="*/ 128017 w 12184637"/>
              <a:gd name="connsiteY56297" fmla="*/ 1441690 h 4608812"/>
              <a:gd name="connsiteX56298" fmla="*/ 128974 w 12184637"/>
              <a:gd name="connsiteY56298" fmla="*/ 1441616 h 4608812"/>
              <a:gd name="connsiteX56299" fmla="*/ 106887 w 12184637"/>
              <a:gd name="connsiteY56299" fmla="*/ 1326837 h 4608812"/>
              <a:gd name="connsiteX56300" fmla="*/ 112335 w 12184637"/>
              <a:gd name="connsiteY56300" fmla="*/ 1321168 h 4608812"/>
              <a:gd name="connsiteX56301" fmla="*/ 110053 w 12184637"/>
              <a:gd name="connsiteY56301" fmla="*/ 1205433 h 4608812"/>
              <a:gd name="connsiteX56302" fmla="*/ 104384 w 12184637"/>
              <a:gd name="connsiteY56302" fmla="*/ 1199985 h 4608812"/>
              <a:gd name="connsiteX56303" fmla="*/ 98936 w 12184637"/>
              <a:gd name="connsiteY56303" fmla="*/ 1205653 h 4608812"/>
              <a:gd name="connsiteX56304" fmla="*/ 101218 w 12184637"/>
              <a:gd name="connsiteY56304" fmla="*/ 1321389 h 4608812"/>
              <a:gd name="connsiteX56305" fmla="*/ 106887 w 12184637"/>
              <a:gd name="connsiteY56305" fmla="*/ 1326837 h 4608812"/>
              <a:gd name="connsiteX56306" fmla="*/ 106887 w 12184637"/>
              <a:gd name="connsiteY56306" fmla="*/ 1326837 h 4608812"/>
              <a:gd name="connsiteX56307" fmla="*/ 110053 w 12184637"/>
              <a:gd name="connsiteY56307" fmla="*/ 1206537 h 4608812"/>
              <a:gd name="connsiteX56308" fmla="*/ 130299 w 12184637"/>
              <a:gd name="connsiteY56308" fmla="*/ 1094409 h 4608812"/>
              <a:gd name="connsiteX56309" fmla="*/ 125808 w 12184637"/>
              <a:gd name="connsiteY56309" fmla="*/ 1087930 h 4608812"/>
              <a:gd name="connsiteX56310" fmla="*/ 119329 w 12184637"/>
              <a:gd name="connsiteY56310" fmla="*/ 1092421 h 4608812"/>
              <a:gd name="connsiteX56311" fmla="*/ 99083 w 12184637"/>
              <a:gd name="connsiteY56311" fmla="*/ 1204549 h 4608812"/>
              <a:gd name="connsiteX56312" fmla="*/ 103574 w 12184637"/>
              <a:gd name="connsiteY56312" fmla="*/ 1211028 h 4608812"/>
              <a:gd name="connsiteX56313" fmla="*/ 104605 w 12184637"/>
              <a:gd name="connsiteY56313" fmla="*/ 1211102 h 4608812"/>
              <a:gd name="connsiteX56314" fmla="*/ 110053 w 12184637"/>
              <a:gd name="connsiteY56314" fmla="*/ 1206537 h 4608812"/>
              <a:gd name="connsiteX56315" fmla="*/ 130005 w 12184637"/>
              <a:gd name="connsiteY56315" fmla="*/ 1095219 h 4608812"/>
              <a:gd name="connsiteX56316" fmla="*/ 166890 w 12184637"/>
              <a:gd name="connsiteY56316" fmla="*/ 989790 h 4608812"/>
              <a:gd name="connsiteX56317" fmla="*/ 163503 w 12184637"/>
              <a:gd name="connsiteY56317" fmla="*/ 982649 h 4608812"/>
              <a:gd name="connsiteX56318" fmla="*/ 156362 w 12184637"/>
              <a:gd name="connsiteY56318" fmla="*/ 986035 h 4608812"/>
              <a:gd name="connsiteX56319" fmla="*/ 119476 w 12184637"/>
              <a:gd name="connsiteY56319" fmla="*/ 1091464 h 4608812"/>
              <a:gd name="connsiteX56320" fmla="*/ 122863 w 12184637"/>
              <a:gd name="connsiteY56320" fmla="*/ 1098605 h 4608812"/>
              <a:gd name="connsiteX56321" fmla="*/ 124777 w 12184637"/>
              <a:gd name="connsiteY56321" fmla="*/ 1098900 h 4608812"/>
              <a:gd name="connsiteX56322" fmla="*/ 130005 w 12184637"/>
              <a:gd name="connsiteY56322" fmla="*/ 1095219 h 4608812"/>
              <a:gd name="connsiteX56323" fmla="*/ 166669 w 12184637"/>
              <a:gd name="connsiteY56323" fmla="*/ 990526 h 4608812"/>
              <a:gd name="connsiteX56324" fmla="*/ 214524 w 12184637"/>
              <a:gd name="connsiteY56324" fmla="*/ 894816 h 4608812"/>
              <a:gd name="connsiteX56325" fmla="*/ 212021 w 12184637"/>
              <a:gd name="connsiteY56325" fmla="*/ 887380 h 4608812"/>
              <a:gd name="connsiteX56326" fmla="*/ 204511 w 12184637"/>
              <a:gd name="connsiteY56326" fmla="*/ 889884 h 4608812"/>
              <a:gd name="connsiteX56327" fmla="*/ 156656 w 12184637"/>
              <a:gd name="connsiteY56327" fmla="*/ 985594 h 4608812"/>
              <a:gd name="connsiteX56328" fmla="*/ 159159 w 12184637"/>
              <a:gd name="connsiteY56328" fmla="*/ 993030 h 4608812"/>
              <a:gd name="connsiteX56329" fmla="*/ 161662 w 12184637"/>
              <a:gd name="connsiteY56329" fmla="*/ 993619 h 4608812"/>
              <a:gd name="connsiteX56330" fmla="*/ 166669 w 12184637"/>
              <a:gd name="connsiteY56330" fmla="*/ 990526 h 4608812"/>
              <a:gd name="connsiteX56331" fmla="*/ 214229 w 12184637"/>
              <a:gd name="connsiteY56331" fmla="*/ 895258 h 4608812"/>
              <a:gd name="connsiteX56332" fmla="*/ 215407 w 12184637"/>
              <a:gd name="connsiteY56332" fmla="*/ 893344 h 4608812"/>
              <a:gd name="connsiteX56333" fmla="*/ 213714 w 12184637"/>
              <a:gd name="connsiteY56333" fmla="*/ 885613 h 4608812"/>
              <a:gd name="connsiteX56334" fmla="*/ 205984 w 12184637"/>
              <a:gd name="connsiteY56334" fmla="*/ 887307 h 4608812"/>
              <a:gd name="connsiteX56335" fmla="*/ 204806 w 12184637"/>
              <a:gd name="connsiteY56335" fmla="*/ 889221 h 4608812"/>
              <a:gd name="connsiteX56336" fmla="*/ 206499 w 12184637"/>
              <a:gd name="connsiteY56336" fmla="*/ 896951 h 4608812"/>
              <a:gd name="connsiteX56337" fmla="*/ 209518 w 12184637"/>
              <a:gd name="connsiteY56337" fmla="*/ 897835 h 4608812"/>
              <a:gd name="connsiteX56338" fmla="*/ 214229 w 12184637"/>
              <a:gd name="connsiteY56338" fmla="*/ 895258 h 4608812"/>
              <a:gd name="connsiteX56339" fmla="*/ 215407 w 12184637"/>
              <a:gd name="connsiteY56339" fmla="*/ 893417 h 4608812"/>
              <a:gd name="connsiteX56340" fmla="*/ 267091 w 12184637"/>
              <a:gd name="connsiteY56340" fmla="*/ 812137 h 4608812"/>
              <a:gd name="connsiteX56341" fmla="*/ 265398 w 12184637"/>
              <a:gd name="connsiteY56341" fmla="*/ 804407 h 4608812"/>
              <a:gd name="connsiteX56342" fmla="*/ 257667 w 12184637"/>
              <a:gd name="connsiteY56342" fmla="*/ 806100 h 4608812"/>
              <a:gd name="connsiteX56343" fmla="*/ 205984 w 12184637"/>
              <a:gd name="connsiteY56343" fmla="*/ 887380 h 4608812"/>
              <a:gd name="connsiteX56344" fmla="*/ 207677 w 12184637"/>
              <a:gd name="connsiteY56344" fmla="*/ 895111 h 4608812"/>
              <a:gd name="connsiteX56345" fmla="*/ 210696 w 12184637"/>
              <a:gd name="connsiteY56345" fmla="*/ 895994 h 4608812"/>
              <a:gd name="connsiteX56346" fmla="*/ 215407 w 12184637"/>
              <a:gd name="connsiteY56346" fmla="*/ 893417 h 4608812"/>
              <a:gd name="connsiteX56347" fmla="*/ 266870 w 12184637"/>
              <a:gd name="connsiteY56347" fmla="*/ 812579 h 4608812"/>
              <a:gd name="connsiteX56348" fmla="*/ 268931 w 12184637"/>
              <a:gd name="connsiteY56348" fmla="*/ 809929 h 4608812"/>
              <a:gd name="connsiteX56349" fmla="*/ 267901 w 12184637"/>
              <a:gd name="connsiteY56349" fmla="*/ 802125 h 4608812"/>
              <a:gd name="connsiteX56350" fmla="*/ 260097 w 12184637"/>
              <a:gd name="connsiteY56350" fmla="*/ 803155 h 4608812"/>
              <a:gd name="connsiteX56351" fmla="*/ 258035 w 12184637"/>
              <a:gd name="connsiteY56351" fmla="*/ 805806 h 4608812"/>
              <a:gd name="connsiteX56352" fmla="*/ 259066 w 12184637"/>
              <a:gd name="connsiteY56352" fmla="*/ 813610 h 4608812"/>
              <a:gd name="connsiteX56353" fmla="*/ 262526 w 12184637"/>
              <a:gd name="connsiteY56353" fmla="*/ 814788 h 4608812"/>
              <a:gd name="connsiteX56354" fmla="*/ 266870 w 12184637"/>
              <a:gd name="connsiteY56354" fmla="*/ 812579 h 4608812"/>
              <a:gd name="connsiteX56355" fmla="*/ 268931 w 12184637"/>
              <a:gd name="connsiteY56355" fmla="*/ 809929 h 4608812"/>
              <a:gd name="connsiteX56356" fmla="*/ 319142 w 12184637"/>
              <a:gd name="connsiteY56356" fmla="*/ 744846 h 4608812"/>
              <a:gd name="connsiteX56357" fmla="*/ 318112 w 12184637"/>
              <a:gd name="connsiteY56357" fmla="*/ 737042 h 4608812"/>
              <a:gd name="connsiteX56358" fmla="*/ 310308 w 12184637"/>
              <a:gd name="connsiteY56358" fmla="*/ 738073 h 4608812"/>
              <a:gd name="connsiteX56359" fmla="*/ 260097 w 12184637"/>
              <a:gd name="connsiteY56359" fmla="*/ 803155 h 4608812"/>
              <a:gd name="connsiteX56360" fmla="*/ 261127 w 12184637"/>
              <a:gd name="connsiteY56360" fmla="*/ 810960 h 4608812"/>
              <a:gd name="connsiteX56361" fmla="*/ 264588 w 12184637"/>
              <a:gd name="connsiteY56361" fmla="*/ 812137 h 4608812"/>
              <a:gd name="connsiteX56362" fmla="*/ 268931 w 12184637"/>
              <a:gd name="connsiteY56362" fmla="*/ 809929 h 4608812"/>
              <a:gd name="connsiteX56363" fmla="*/ 318774 w 12184637"/>
              <a:gd name="connsiteY56363" fmla="*/ 745214 h 4608812"/>
              <a:gd name="connsiteX56364" fmla="*/ 322308 w 12184637"/>
              <a:gd name="connsiteY56364" fmla="*/ 741533 h 4608812"/>
              <a:gd name="connsiteX56365" fmla="*/ 322087 w 12184637"/>
              <a:gd name="connsiteY56365" fmla="*/ 733655 h 4608812"/>
              <a:gd name="connsiteX56366" fmla="*/ 314210 w 12184637"/>
              <a:gd name="connsiteY56366" fmla="*/ 733876 h 4608812"/>
              <a:gd name="connsiteX56367" fmla="*/ 310676 w 12184637"/>
              <a:gd name="connsiteY56367" fmla="*/ 737557 h 4608812"/>
              <a:gd name="connsiteX56368" fmla="*/ 310897 w 12184637"/>
              <a:gd name="connsiteY56368" fmla="*/ 745435 h 4608812"/>
              <a:gd name="connsiteX56369" fmla="*/ 314799 w 12184637"/>
              <a:gd name="connsiteY56369" fmla="*/ 746981 h 4608812"/>
              <a:gd name="connsiteX56370" fmla="*/ 318774 w 12184637"/>
              <a:gd name="connsiteY56370" fmla="*/ 745214 h 4608812"/>
              <a:gd name="connsiteX56371" fmla="*/ 322308 w 12184637"/>
              <a:gd name="connsiteY56371" fmla="*/ 741459 h 4608812"/>
              <a:gd name="connsiteX56372" fmla="*/ 371120 w 12184637"/>
              <a:gd name="connsiteY56372" fmla="*/ 690070 h 4608812"/>
              <a:gd name="connsiteX56373" fmla="*/ 370900 w 12184637"/>
              <a:gd name="connsiteY56373" fmla="*/ 682193 h 4608812"/>
              <a:gd name="connsiteX56374" fmla="*/ 363022 w 12184637"/>
              <a:gd name="connsiteY56374" fmla="*/ 682413 h 4608812"/>
              <a:gd name="connsiteX56375" fmla="*/ 314210 w 12184637"/>
              <a:gd name="connsiteY56375" fmla="*/ 733802 h 4608812"/>
              <a:gd name="connsiteX56376" fmla="*/ 314431 w 12184637"/>
              <a:gd name="connsiteY56376" fmla="*/ 741680 h 4608812"/>
              <a:gd name="connsiteX56377" fmla="*/ 318333 w 12184637"/>
              <a:gd name="connsiteY56377" fmla="*/ 743226 h 4608812"/>
              <a:gd name="connsiteX56378" fmla="*/ 322308 w 12184637"/>
              <a:gd name="connsiteY56378" fmla="*/ 741459 h 4608812"/>
              <a:gd name="connsiteX56379" fmla="*/ 370679 w 12184637"/>
              <a:gd name="connsiteY56379" fmla="*/ 690586 h 4608812"/>
              <a:gd name="connsiteX56380" fmla="*/ 376642 w 12184637"/>
              <a:gd name="connsiteY56380" fmla="*/ 685579 h 4608812"/>
              <a:gd name="connsiteX56381" fmla="*/ 377305 w 12184637"/>
              <a:gd name="connsiteY56381" fmla="*/ 677702 h 4608812"/>
              <a:gd name="connsiteX56382" fmla="*/ 369427 w 12184637"/>
              <a:gd name="connsiteY56382" fmla="*/ 677039 h 4608812"/>
              <a:gd name="connsiteX56383" fmla="*/ 363464 w 12184637"/>
              <a:gd name="connsiteY56383" fmla="*/ 682045 h 4608812"/>
              <a:gd name="connsiteX56384" fmla="*/ 362801 w 12184637"/>
              <a:gd name="connsiteY56384" fmla="*/ 689923 h 4608812"/>
              <a:gd name="connsiteX56385" fmla="*/ 367071 w 12184637"/>
              <a:gd name="connsiteY56385" fmla="*/ 691911 h 4608812"/>
              <a:gd name="connsiteX56386" fmla="*/ 370679 w 12184637"/>
              <a:gd name="connsiteY56386" fmla="*/ 690586 h 4608812"/>
              <a:gd name="connsiteX56387" fmla="*/ 376642 w 12184637"/>
              <a:gd name="connsiteY56387" fmla="*/ 685506 h 4608812"/>
              <a:gd name="connsiteX56388" fmla="*/ 423835 w 12184637"/>
              <a:gd name="connsiteY56388" fmla="*/ 645528 h 4608812"/>
              <a:gd name="connsiteX56389" fmla="*/ 424497 w 12184637"/>
              <a:gd name="connsiteY56389" fmla="*/ 637651 h 4608812"/>
              <a:gd name="connsiteX56390" fmla="*/ 416620 w 12184637"/>
              <a:gd name="connsiteY56390" fmla="*/ 636988 h 4608812"/>
              <a:gd name="connsiteX56391" fmla="*/ 369427 w 12184637"/>
              <a:gd name="connsiteY56391" fmla="*/ 676965 h 4608812"/>
              <a:gd name="connsiteX56392" fmla="*/ 368765 w 12184637"/>
              <a:gd name="connsiteY56392" fmla="*/ 684843 h 4608812"/>
              <a:gd name="connsiteX56393" fmla="*/ 373035 w 12184637"/>
              <a:gd name="connsiteY56393" fmla="*/ 686831 h 4608812"/>
              <a:gd name="connsiteX56394" fmla="*/ 376642 w 12184637"/>
              <a:gd name="connsiteY56394" fmla="*/ 685506 h 4608812"/>
              <a:gd name="connsiteX56395" fmla="*/ 423393 w 12184637"/>
              <a:gd name="connsiteY56395" fmla="*/ 645896 h 4608812"/>
              <a:gd name="connsiteX56396" fmla="*/ 433038 w 12184637"/>
              <a:gd name="connsiteY56396" fmla="*/ 639270 h 4608812"/>
              <a:gd name="connsiteX56397" fmla="*/ 434436 w 12184637"/>
              <a:gd name="connsiteY56397" fmla="*/ 631540 h 4608812"/>
              <a:gd name="connsiteX56398" fmla="*/ 426706 w 12184637"/>
              <a:gd name="connsiteY56398" fmla="*/ 630141 h 4608812"/>
              <a:gd name="connsiteX56399" fmla="*/ 417061 w 12184637"/>
              <a:gd name="connsiteY56399" fmla="*/ 636767 h 4608812"/>
              <a:gd name="connsiteX56400" fmla="*/ 415662 w 12184637"/>
              <a:gd name="connsiteY56400" fmla="*/ 644497 h 4608812"/>
              <a:gd name="connsiteX56401" fmla="*/ 420301 w 12184637"/>
              <a:gd name="connsiteY56401" fmla="*/ 646927 h 4608812"/>
              <a:gd name="connsiteX56402" fmla="*/ 423393 w 12184637"/>
              <a:gd name="connsiteY56402" fmla="*/ 645896 h 4608812"/>
              <a:gd name="connsiteX56403" fmla="*/ 433038 w 12184637"/>
              <a:gd name="connsiteY56403" fmla="*/ 639197 h 4608812"/>
              <a:gd name="connsiteX56404" fmla="*/ 478021 w 12184637"/>
              <a:gd name="connsiteY56404" fmla="*/ 608128 h 4608812"/>
              <a:gd name="connsiteX56405" fmla="*/ 479420 w 12184637"/>
              <a:gd name="connsiteY56405" fmla="*/ 600397 h 4608812"/>
              <a:gd name="connsiteX56406" fmla="*/ 471690 w 12184637"/>
              <a:gd name="connsiteY56406" fmla="*/ 598998 h 4608812"/>
              <a:gd name="connsiteX56407" fmla="*/ 426706 w 12184637"/>
              <a:gd name="connsiteY56407" fmla="*/ 630067 h 4608812"/>
              <a:gd name="connsiteX56408" fmla="*/ 425307 w 12184637"/>
              <a:gd name="connsiteY56408" fmla="*/ 637798 h 4608812"/>
              <a:gd name="connsiteX56409" fmla="*/ 429945 w 12184637"/>
              <a:gd name="connsiteY56409" fmla="*/ 640227 h 4608812"/>
              <a:gd name="connsiteX56410" fmla="*/ 433038 w 12184637"/>
              <a:gd name="connsiteY56410" fmla="*/ 639197 h 4608812"/>
              <a:gd name="connsiteX56411" fmla="*/ 477580 w 12184637"/>
              <a:gd name="connsiteY56411" fmla="*/ 608422 h 4608812"/>
              <a:gd name="connsiteX56412" fmla="*/ 492231 w 12184637"/>
              <a:gd name="connsiteY56412" fmla="*/ 599882 h 4608812"/>
              <a:gd name="connsiteX56413" fmla="*/ 494292 w 12184637"/>
              <a:gd name="connsiteY56413" fmla="*/ 592225 h 4608812"/>
              <a:gd name="connsiteX56414" fmla="*/ 486635 w 12184637"/>
              <a:gd name="connsiteY56414" fmla="*/ 590237 h 4608812"/>
              <a:gd name="connsiteX56415" fmla="*/ 471984 w 12184637"/>
              <a:gd name="connsiteY56415" fmla="*/ 598777 h 4608812"/>
              <a:gd name="connsiteX56416" fmla="*/ 469923 w 12184637"/>
              <a:gd name="connsiteY56416" fmla="*/ 606434 h 4608812"/>
              <a:gd name="connsiteX56417" fmla="*/ 474782 w 12184637"/>
              <a:gd name="connsiteY56417" fmla="*/ 609232 h 4608812"/>
              <a:gd name="connsiteX56418" fmla="*/ 477580 w 12184637"/>
              <a:gd name="connsiteY56418" fmla="*/ 608422 h 4608812"/>
              <a:gd name="connsiteX56419" fmla="*/ 492378 w 12184637"/>
              <a:gd name="connsiteY56419" fmla="*/ 599882 h 4608812"/>
              <a:gd name="connsiteX56420" fmla="*/ 531545 w 12184637"/>
              <a:gd name="connsiteY56420" fmla="*/ 576249 h 4608812"/>
              <a:gd name="connsiteX56421" fmla="*/ 533460 w 12184637"/>
              <a:gd name="connsiteY56421" fmla="*/ 568592 h 4608812"/>
              <a:gd name="connsiteX56422" fmla="*/ 525803 w 12184637"/>
              <a:gd name="connsiteY56422" fmla="*/ 566678 h 4608812"/>
              <a:gd name="connsiteX56423" fmla="*/ 486635 w 12184637"/>
              <a:gd name="connsiteY56423" fmla="*/ 590311 h 4608812"/>
              <a:gd name="connsiteX56424" fmla="*/ 484721 w 12184637"/>
              <a:gd name="connsiteY56424" fmla="*/ 597968 h 4608812"/>
              <a:gd name="connsiteX56425" fmla="*/ 489507 w 12184637"/>
              <a:gd name="connsiteY56425" fmla="*/ 600618 h 4608812"/>
              <a:gd name="connsiteX56426" fmla="*/ 492378 w 12184637"/>
              <a:gd name="connsiteY56426" fmla="*/ 599882 h 4608812"/>
              <a:gd name="connsiteX56427" fmla="*/ 531104 w 12184637"/>
              <a:gd name="connsiteY56427" fmla="*/ 576396 h 4608812"/>
              <a:gd name="connsiteX56428" fmla="*/ 543104 w 12184637"/>
              <a:gd name="connsiteY56428" fmla="*/ 570285 h 4608812"/>
              <a:gd name="connsiteX56429" fmla="*/ 545534 w 12184637"/>
              <a:gd name="connsiteY56429" fmla="*/ 562776 h 4608812"/>
              <a:gd name="connsiteX56430" fmla="*/ 538024 w 12184637"/>
              <a:gd name="connsiteY56430" fmla="*/ 560346 h 4608812"/>
              <a:gd name="connsiteX56431" fmla="*/ 526024 w 12184637"/>
              <a:gd name="connsiteY56431" fmla="*/ 566457 h 4608812"/>
              <a:gd name="connsiteX56432" fmla="*/ 523594 w 12184637"/>
              <a:gd name="connsiteY56432" fmla="*/ 573966 h 4608812"/>
              <a:gd name="connsiteX56433" fmla="*/ 528600 w 12184637"/>
              <a:gd name="connsiteY56433" fmla="*/ 577059 h 4608812"/>
              <a:gd name="connsiteX56434" fmla="*/ 531104 w 12184637"/>
              <a:gd name="connsiteY56434" fmla="*/ 576396 h 4608812"/>
              <a:gd name="connsiteX56435" fmla="*/ 542883 w 12184637"/>
              <a:gd name="connsiteY56435" fmla="*/ 570506 h 4608812"/>
              <a:gd name="connsiteX56436" fmla="*/ 545755 w 12184637"/>
              <a:gd name="connsiteY56436" fmla="*/ 569255 h 4608812"/>
              <a:gd name="connsiteX56437" fmla="*/ 548626 w 12184637"/>
              <a:gd name="connsiteY56437" fmla="*/ 561892 h 4608812"/>
              <a:gd name="connsiteX56438" fmla="*/ 541264 w 12184637"/>
              <a:gd name="connsiteY56438" fmla="*/ 559021 h 4608812"/>
              <a:gd name="connsiteX56439" fmla="*/ 538392 w 12184637"/>
              <a:gd name="connsiteY56439" fmla="*/ 560273 h 4608812"/>
              <a:gd name="connsiteX56440" fmla="*/ 535521 w 12184637"/>
              <a:gd name="connsiteY56440" fmla="*/ 567635 h 4608812"/>
              <a:gd name="connsiteX56441" fmla="*/ 540675 w 12184637"/>
              <a:gd name="connsiteY56441" fmla="*/ 570948 h 4608812"/>
              <a:gd name="connsiteX56442" fmla="*/ 542883 w 12184637"/>
              <a:gd name="connsiteY56442" fmla="*/ 570506 h 4608812"/>
              <a:gd name="connsiteX56443" fmla="*/ 545902 w 12184637"/>
              <a:gd name="connsiteY56443" fmla="*/ 569181 h 4608812"/>
              <a:gd name="connsiteX56444" fmla="*/ 554221 w 12184637"/>
              <a:gd name="connsiteY56444" fmla="*/ 565205 h 4608812"/>
              <a:gd name="connsiteX56445" fmla="*/ 556872 w 12184637"/>
              <a:gd name="connsiteY56445" fmla="*/ 557769 h 4608812"/>
              <a:gd name="connsiteX56446" fmla="*/ 549436 w 12184637"/>
              <a:gd name="connsiteY56446" fmla="*/ 555119 h 4608812"/>
              <a:gd name="connsiteX56447" fmla="*/ 541116 w 12184637"/>
              <a:gd name="connsiteY56447" fmla="*/ 559095 h 4608812"/>
              <a:gd name="connsiteX56448" fmla="*/ 538466 w 12184637"/>
              <a:gd name="connsiteY56448" fmla="*/ 566530 h 4608812"/>
              <a:gd name="connsiteX56449" fmla="*/ 543546 w 12184637"/>
              <a:gd name="connsiteY56449" fmla="*/ 569696 h 4608812"/>
              <a:gd name="connsiteX56450" fmla="*/ 545902 w 12184637"/>
              <a:gd name="connsiteY56450" fmla="*/ 569181 h 4608812"/>
              <a:gd name="connsiteX56451" fmla="*/ 554148 w 12184637"/>
              <a:gd name="connsiteY56451" fmla="*/ 565205 h 4608812"/>
              <a:gd name="connsiteX56452" fmla="*/ 590297 w 12184637"/>
              <a:gd name="connsiteY56452" fmla="*/ 548346 h 4608812"/>
              <a:gd name="connsiteX56453" fmla="*/ 593021 w 12184637"/>
              <a:gd name="connsiteY56453" fmla="*/ 540910 h 4608812"/>
              <a:gd name="connsiteX56454" fmla="*/ 585585 w 12184637"/>
              <a:gd name="connsiteY56454" fmla="*/ 538186 h 4608812"/>
              <a:gd name="connsiteX56455" fmla="*/ 549436 w 12184637"/>
              <a:gd name="connsiteY56455" fmla="*/ 555045 h 4608812"/>
              <a:gd name="connsiteX56456" fmla="*/ 546712 w 12184637"/>
              <a:gd name="connsiteY56456" fmla="*/ 562481 h 4608812"/>
              <a:gd name="connsiteX56457" fmla="*/ 551792 w 12184637"/>
              <a:gd name="connsiteY56457" fmla="*/ 565721 h 4608812"/>
              <a:gd name="connsiteX56458" fmla="*/ 554148 w 12184637"/>
              <a:gd name="connsiteY56458" fmla="*/ 565205 h 4608812"/>
              <a:gd name="connsiteX56459" fmla="*/ 590002 w 12184637"/>
              <a:gd name="connsiteY56459" fmla="*/ 548419 h 4608812"/>
              <a:gd name="connsiteX56460" fmla="*/ 625268 w 12184637"/>
              <a:gd name="connsiteY56460" fmla="*/ 534578 h 4608812"/>
              <a:gd name="connsiteX56461" fmla="*/ 628434 w 12184637"/>
              <a:gd name="connsiteY56461" fmla="*/ 527363 h 4608812"/>
              <a:gd name="connsiteX56462" fmla="*/ 621218 w 12184637"/>
              <a:gd name="connsiteY56462" fmla="*/ 524197 h 4608812"/>
              <a:gd name="connsiteX56463" fmla="*/ 585953 w 12184637"/>
              <a:gd name="connsiteY56463" fmla="*/ 538038 h 4608812"/>
              <a:gd name="connsiteX56464" fmla="*/ 582787 w 12184637"/>
              <a:gd name="connsiteY56464" fmla="*/ 545253 h 4608812"/>
              <a:gd name="connsiteX56465" fmla="*/ 588014 w 12184637"/>
              <a:gd name="connsiteY56465" fmla="*/ 548787 h 4608812"/>
              <a:gd name="connsiteX56466" fmla="*/ 590002 w 12184637"/>
              <a:gd name="connsiteY56466" fmla="*/ 548419 h 4608812"/>
              <a:gd name="connsiteX56467" fmla="*/ 624605 w 12184637"/>
              <a:gd name="connsiteY56467" fmla="*/ 534799 h 4608812"/>
              <a:gd name="connsiteX56468" fmla="*/ 643085 w 12184637"/>
              <a:gd name="connsiteY56468" fmla="*/ 530087 h 4608812"/>
              <a:gd name="connsiteX56469" fmla="*/ 647134 w 12184637"/>
              <a:gd name="connsiteY56469" fmla="*/ 523314 h 4608812"/>
              <a:gd name="connsiteX56470" fmla="*/ 640360 w 12184637"/>
              <a:gd name="connsiteY56470" fmla="*/ 519264 h 4608812"/>
              <a:gd name="connsiteX56471" fmla="*/ 621881 w 12184637"/>
              <a:gd name="connsiteY56471" fmla="*/ 523976 h 4608812"/>
              <a:gd name="connsiteX56472" fmla="*/ 617832 w 12184637"/>
              <a:gd name="connsiteY56472" fmla="*/ 530750 h 4608812"/>
              <a:gd name="connsiteX56473" fmla="*/ 623280 w 12184637"/>
              <a:gd name="connsiteY56473" fmla="*/ 534946 h 4608812"/>
              <a:gd name="connsiteX56474" fmla="*/ 624605 w 12184637"/>
              <a:gd name="connsiteY56474" fmla="*/ 534799 h 4608812"/>
              <a:gd name="connsiteX56475" fmla="*/ 643674 w 12184637"/>
              <a:gd name="connsiteY56475" fmla="*/ 529940 h 4608812"/>
              <a:gd name="connsiteX56476" fmla="*/ 702278 w 12184637"/>
              <a:gd name="connsiteY56476" fmla="*/ 508074 h 4608812"/>
              <a:gd name="connsiteX56477" fmla="*/ 705591 w 12184637"/>
              <a:gd name="connsiteY56477" fmla="*/ 500932 h 4608812"/>
              <a:gd name="connsiteX56478" fmla="*/ 698449 w 12184637"/>
              <a:gd name="connsiteY56478" fmla="*/ 497619 h 4608812"/>
              <a:gd name="connsiteX56479" fmla="*/ 639845 w 12184637"/>
              <a:gd name="connsiteY56479" fmla="*/ 519485 h 4608812"/>
              <a:gd name="connsiteX56480" fmla="*/ 636532 w 12184637"/>
              <a:gd name="connsiteY56480" fmla="*/ 526627 h 4608812"/>
              <a:gd name="connsiteX56481" fmla="*/ 641759 w 12184637"/>
              <a:gd name="connsiteY56481" fmla="*/ 530234 h 4608812"/>
              <a:gd name="connsiteX56482" fmla="*/ 643674 w 12184637"/>
              <a:gd name="connsiteY56482" fmla="*/ 529940 h 4608812"/>
              <a:gd name="connsiteX56483" fmla="*/ 702057 w 12184637"/>
              <a:gd name="connsiteY56483" fmla="*/ 508147 h 4608812"/>
              <a:gd name="connsiteX56484" fmla="*/ 757274 w 12184637"/>
              <a:gd name="connsiteY56484" fmla="*/ 489962 h 4608812"/>
              <a:gd name="connsiteX56485" fmla="*/ 760808 w 12184637"/>
              <a:gd name="connsiteY56485" fmla="*/ 482895 h 4608812"/>
              <a:gd name="connsiteX56486" fmla="*/ 753740 w 12184637"/>
              <a:gd name="connsiteY56486" fmla="*/ 479361 h 4608812"/>
              <a:gd name="connsiteX56487" fmla="*/ 698523 w 12184637"/>
              <a:gd name="connsiteY56487" fmla="*/ 497546 h 4608812"/>
              <a:gd name="connsiteX56488" fmla="*/ 694989 w 12184637"/>
              <a:gd name="connsiteY56488" fmla="*/ 504613 h 4608812"/>
              <a:gd name="connsiteX56489" fmla="*/ 700290 w 12184637"/>
              <a:gd name="connsiteY56489" fmla="*/ 508442 h 4608812"/>
              <a:gd name="connsiteX56490" fmla="*/ 702057 w 12184637"/>
              <a:gd name="connsiteY56490" fmla="*/ 508147 h 4608812"/>
              <a:gd name="connsiteX56491" fmla="*/ 756464 w 12184637"/>
              <a:gd name="connsiteY56491" fmla="*/ 490183 h 4608812"/>
              <a:gd name="connsiteX56492" fmla="*/ 831339 w 12184637"/>
              <a:gd name="connsiteY56492" fmla="*/ 476857 h 4608812"/>
              <a:gd name="connsiteX56493" fmla="*/ 835830 w 12184637"/>
              <a:gd name="connsiteY56493" fmla="*/ 470379 h 4608812"/>
              <a:gd name="connsiteX56494" fmla="*/ 829351 w 12184637"/>
              <a:gd name="connsiteY56494" fmla="*/ 465888 h 4608812"/>
              <a:gd name="connsiteX56495" fmla="*/ 754476 w 12184637"/>
              <a:gd name="connsiteY56495" fmla="*/ 479213 h 4608812"/>
              <a:gd name="connsiteX56496" fmla="*/ 749985 w 12184637"/>
              <a:gd name="connsiteY56496" fmla="*/ 485692 h 4608812"/>
              <a:gd name="connsiteX56497" fmla="*/ 755507 w 12184637"/>
              <a:gd name="connsiteY56497" fmla="*/ 490257 h 4608812"/>
              <a:gd name="connsiteX56498" fmla="*/ 756464 w 12184637"/>
              <a:gd name="connsiteY56498" fmla="*/ 490183 h 4608812"/>
              <a:gd name="connsiteX56499" fmla="*/ 831854 w 12184637"/>
              <a:gd name="connsiteY56499" fmla="*/ 476710 h 4608812"/>
              <a:gd name="connsiteX56500" fmla="*/ 886925 w 12184637"/>
              <a:gd name="connsiteY56500" fmla="*/ 461397 h 4608812"/>
              <a:gd name="connsiteX56501" fmla="*/ 890827 w 12184637"/>
              <a:gd name="connsiteY56501" fmla="*/ 454550 h 4608812"/>
              <a:gd name="connsiteX56502" fmla="*/ 883980 w 12184637"/>
              <a:gd name="connsiteY56502" fmla="*/ 450648 h 4608812"/>
              <a:gd name="connsiteX56503" fmla="*/ 828909 w 12184637"/>
              <a:gd name="connsiteY56503" fmla="*/ 465961 h 4608812"/>
              <a:gd name="connsiteX56504" fmla="*/ 825007 w 12184637"/>
              <a:gd name="connsiteY56504" fmla="*/ 472808 h 4608812"/>
              <a:gd name="connsiteX56505" fmla="*/ 830382 w 12184637"/>
              <a:gd name="connsiteY56505" fmla="*/ 476857 h 4608812"/>
              <a:gd name="connsiteX56506" fmla="*/ 831854 w 12184637"/>
              <a:gd name="connsiteY56506" fmla="*/ 476710 h 4608812"/>
              <a:gd name="connsiteX56507" fmla="*/ 886556 w 12184637"/>
              <a:gd name="connsiteY56507" fmla="*/ 461470 h 4608812"/>
              <a:gd name="connsiteX56508" fmla="*/ 937283 w 12184637"/>
              <a:gd name="connsiteY56508" fmla="*/ 451605 h 4608812"/>
              <a:gd name="connsiteX56509" fmla="*/ 941700 w 12184637"/>
              <a:gd name="connsiteY56509" fmla="*/ 445052 h 4608812"/>
              <a:gd name="connsiteX56510" fmla="*/ 935148 w 12184637"/>
              <a:gd name="connsiteY56510" fmla="*/ 440635 h 4608812"/>
              <a:gd name="connsiteX56511" fmla="*/ 884421 w 12184637"/>
              <a:gd name="connsiteY56511" fmla="*/ 450500 h 4608812"/>
              <a:gd name="connsiteX56512" fmla="*/ 880004 w 12184637"/>
              <a:gd name="connsiteY56512" fmla="*/ 457053 h 4608812"/>
              <a:gd name="connsiteX56513" fmla="*/ 885526 w 12184637"/>
              <a:gd name="connsiteY56513" fmla="*/ 461544 h 4608812"/>
              <a:gd name="connsiteX56514" fmla="*/ 886556 w 12184637"/>
              <a:gd name="connsiteY56514" fmla="*/ 461470 h 4608812"/>
              <a:gd name="connsiteX56515" fmla="*/ 936767 w 12184637"/>
              <a:gd name="connsiteY56515" fmla="*/ 451752 h 4608812"/>
              <a:gd name="connsiteX56516" fmla="*/ 984549 w 12184637"/>
              <a:gd name="connsiteY56516" fmla="*/ 446672 h 4608812"/>
              <a:gd name="connsiteX56517" fmla="*/ 989482 w 12184637"/>
              <a:gd name="connsiteY56517" fmla="*/ 440561 h 4608812"/>
              <a:gd name="connsiteX56518" fmla="*/ 983371 w 12184637"/>
              <a:gd name="connsiteY56518" fmla="*/ 435628 h 4608812"/>
              <a:gd name="connsiteX56519" fmla="*/ 935589 w 12184637"/>
              <a:gd name="connsiteY56519" fmla="*/ 440708 h 4608812"/>
              <a:gd name="connsiteX56520" fmla="*/ 930657 w 12184637"/>
              <a:gd name="connsiteY56520" fmla="*/ 446819 h 4608812"/>
              <a:gd name="connsiteX56521" fmla="*/ 936252 w 12184637"/>
              <a:gd name="connsiteY56521" fmla="*/ 451826 h 4608812"/>
              <a:gd name="connsiteX56522" fmla="*/ 936767 w 12184637"/>
              <a:gd name="connsiteY56522" fmla="*/ 451752 h 4608812"/>
              <a:gd name="connsiteX56523" fmla="*/ 984402 w 12184637"/>
              <a:gd name="connsiteY56523" fmla="*/ 446672 h 4608812"/>
              <a:gd name="connsiteX56524" fmla="*/ 1088284 w 12184637"/>
              <a:gd name="connsiteY56524" fmla="*/ 439236 h 4608812"/>
              <a:gd name="connsiteX56525" fmla="*/ 1093438 w 12184637"/>
              <a:gd name="connsiteY56525" fmla="*/ 433273 h 4608812"/>
              <a:gd name="connsiteX56526" fmla="*/ 1087474 w 12184637"/>
              <a:gd name="connsiteY56526" fmla="*/ 428119 h 4608812"/>
              <a:gd name="connsiteX56527" fmla="*/ 983592 w 12184637"/>
              <a:gd name="connsiteY56527" fmla="*/ 435481 h 4608812"/>
              <a:gd name="connsiteX56528" fmla="*/ 978438 w 12184637"/>
              <a:gd name="connsiteY56528" fmla="*/ 441445 h 4608812"/>
              <a:gd name="connsiteX56529" fmla="*/ 984033 w 12184637"/>
              <a:gd name="connsiteY56529" fmla="*/ 446598 h 4608812"/>
              <a:gd name="connsiteX56530" fmla="*/ 984402 w 12184637"/>
              <a:gd name="connsiteY56530" fmla="*/ 446672 h 4608812"/>
              <a:gd name="connsiteX56531" fmla="*/ 1088210 w 12184637"/>
              <a:gd name="connsiteY56531" fmla="*/ 439236 h 4608812"/>
              <a:gd name="connsiteX56532" fmla="*/ 1138863 w 12184637"/>
              <a:gd name="connsiteY56532" fmla="*/ 435776 h 4608812"/>
              <a:gd name="connsiteX56533" fmla="*/ 1144017 w 12184637"/>
              <a:gd name="connsiteY56533" fmla="*/ 429812 h 4608812"/>
              <a:gd name="connsiteX56534" fmla="*/ 1138053 w 12184637"/>
              <a:gd name="connsiteY56534" fmla="*/ 424659 h 4608812"/>
              <a:gd name="connsiteX56535" fmla="*/ 1087401 w 12184637"/>
              <a:gd name="connsiteY56535" fmla="*/ 428119 h 4608812"/>
              <a:gd name="connsiteX56536" fmla="*/ 1082247 w 12184637"/>
              <a:gd name="connsiteY56536" fmla="*/ 434082 h 4608812"/>
              <a:gd name="connsiteX56537" fmla="*/ 1087842 w 12184637"/>
              <a:gd name="connsiteY56537" fmla="*/ 439310 h 4608812"/>
              <a:gd name="connsiteX56538" fmla="*/ 1088210 w 12184637"/>
              <a:gd name="connsiteY56538" fmla="*/ 439236 h 4608812"/>
              <a:gd name="connsiteX56539" fmla="*/ 1193344 w 12184637"/>
              <a:gd name="connsiteY56539" fmla="*/ 431137 h 4608812"/>
              <a:gd name="connsiteX56540" fmla="*/ 1187896 w 12184637"/>
              <a:gd name="connsiteY56540" fmla="*/ 425468 h 4608812"/>
              <a:gd name="connsiteX56541" fmla="*/ 1138569 w 12184637"/>
              <a:gd name="connsiteY56541" fmla="*/ 424659 h 4608812"/>
              <a:gd name="connsiteX56542" fmla="*/ 1132900 w 12184637"/>
              <a:gd name="connsiteY56542" fmla="*/ 430107 h 4608812"/>
              <a:gd name="connsiteX56543" fmla="*/ 1138348 w 12184637"/>
              <a:gd name="connsiteY56543" fmla="*/ 435776 h 4608812"/>
              <a:gd name="connsiteX56544" fmla="*/ 1187675 w 12184637"/>
              <a:gd name="connsiteY56544" fmla="*/ 436586 h 4608812"/>
              <a:gd name="connsiteX56545" fmla="*/ 1187823 w 12184637"/>
              <a:gd name="connsiteY56545" fmla="*/ 436586 h 4608812"/>
              <a:gd name="connsiteX56546" fmla="*/ 1193344 w 12184637"/>
              <a:gd name="connsiteY56546" fmla="*/ 431137 h 4608812"/>
              <a:gd name="connsiteX56547" fmla="*/ 1314970 w 12184637"/>
              <a:gd name="connsiteY56547" fmla="*/ 447555 h 4608812"/>
              <a:gd name="connsiteX56548" fmla="*/ 1310184 w 12184637"/>
              <a:gd name="connsiteY56548" fmla="*/ 441297 h 4608812"/>
              <a:gd name="connsiteX56549" fmla="*/ 1188485 w 12184637"/>
              <a:gd name="connsiteY56549" fmla="*/ 425542 h 4608812"/>
              <a:gd name="connsiteX56550" fmla="*/ 1182227 w 12184637"/>
              <a:gd name="connsiteY56550" fmla="*/ 430328 h 4608812"/>
              <a:gd name="connsiteX56551" fmla="*/ 1187013 w 12184637"/>
              <a:gd name="connsiteY56551" fmla="*/ 436586 h 4608812"/>
              <a:gd name="connsiteX56552" fmla="*/ 1308712 w 12184637"/>
              <a:gd name="connsiteY56552" fmla="*/ 452341 h 4608812"/>
              <a:gd name="connsiteX56553" fmla="*/ 1309448 w 12184637"/>
              <a:gd name="connsiteY56553" fmla="*/ 452415 h 4608812"/>
              <a:gd name="connsiteX56554" fmla="*/ 1314970 w 12184637"/>
              <a:gd name="connsiteY56554" fmla="*/ 447555 h 4608812"/>
              <a:gd name="connsiteX56555" fmla="*/ 1364371 w 12184637"/>
              <a:gd name="connsiteY56555" fmla="*/ 449764 h 4608812"/>
              <a:gd name="connsiteX56556" fmla="*/ 1359070 w 12184637"/>
              <a:gd name="connsiteY56556" fmla="*/ 443874 h 4608812"/>
              <a:gd name="connsiteX56557" fmla="*/ 1309743 w 12184637"/>
              <a:gd name="connsiteY56557" fmla="*/ 441224 h 4608812"/>
              <a:gd name="connsiteX56558" fmla="*/ 1303853 w 12184637"/>
              <a:gd name="connsiteY56558" fmla="*/ 446525 h 4608812"/>
              <a:gd name="connsiteX56559" fmla="*/ 1309154 w 12184637"/>
              <a:gd name="connsiteY56559" fmla="*/ 452415 h 4608812"/>
              <a:gd name="connsiteX56560" fmla="*/ 1358481 w 12184637"/>
              <a:gd name="connsiteY56560" fmla="*/ 455065 h 4608812"/>
              <a:gd name="connsiteX56561" fmla="*/ 1358849 w 12184637"/>
              <a:gd name="connsiteY56561" fmla="*/ 455065 h 4608812"/>
              <a:gd name="connsiteX56562" fmla="*/ 1364371 w 12184637"/>
              <a:gd name="connsiteY56562" fmla="*/ 449764 h 4608812"/>
              <a:gd name="connsiteX56563" fmla="*/ 1409428 w 12184637"/>
              <a:gd name="connsiteY56563" fmla="*/ 455286 h 4608812"/>
              <a:gd name="connsiteX56564" fmla="*/ 1404496 w 12184637"/>
              <a:gd name="connsiteY56564" fmla="*/ 449102 h 4608812"/>
              <a:gd name="connsiteX56565" fmla="*/ 1359365 w 12184637"/>
              <a:gd name="connsiteY56565" fmla="*/ 443874 h 4608812"/>
              <a:gd name="connsiteX56566" fmla="*/ 1353180 w 12184637"/>
              <a:gd name="connsiteY56566" fmla="*/ 448807 h 4608812"/>
              <a:gd name="connsiteX56567" fmla="*/ 1358113 w 12184637"/>
              <a:gd name="connsiteY56567" fmla="*/ 454991 h 4608812"/>
              <a:gd name="connsiteX56568" fmla="*/ 1403244 w 12184637"/>
              <a:gd name="connsiteY56568" fmla="*/ 460219 h 4608812"/>
              <a:gd name="connsiteX56569" fmla="*/ 1403907 w 12184637"/>
              <a:gd name="connsiteY56569" fmla="*/ 460292 h 4608812"/>
              <a:gd name="connsiteX56570" fmla="*/ 1409428 w 12184637"/>
              <a:gd name="connsiteY56570" fmla="*/ 455286 h 4608812"/>
              <a:gd name="connsiteX56571" fmla="*/ 1449332 w 12184637"/>
              <a:gd name="connsiteY56571" fmla="*/ 462648 h 4608812"/>
              <a:gd name="connsiteX56572" fmla="*/ 1444767 w 12184637"/>
              <a:gd name="connsiteY56572" fmla="*/ 456169 h 4608812"/>
              <a:gd name="connsiteX56573" fmla="*/ 1404864 w 12184637"/>
              <a:gd name="connsiteY56573" fmla="*/ 449175 h 4608812"/>
              <a:gd name="connsiteX56574" fmla="*/ 1398385 w 12184637"/>
              <a:gd name="connsiteY56574" fmla="*/ 453740 h 4608812"/>
              <a:gd name="connsiteX56575" fmla="*/ 1402950 w 12184637"/>
              <a:gd name="connsiteY56575" fmla="*/ 460219 h 4608812"/>
              <a:gd name="connsiteX56576" fmla="*/ 1442853 w 12184637"/>
              <a:gd name="connsiteY56576" fmla="*/ 467213 h 4608812"/>
              <a:gd name="connsiteX56577" fmla="*/ 1443884 w 12184637"/>
              <a:gd name="connsiteY56577" fmla="*/ 467286 h 4608812"/>
              <a:gd name="connsiteX56578" fmla="*/ 1449332 w 12184637"/>
              <a:gd name="connsiteY56578" fmla="*/ 462648 h 4608812"/>
              <a:gd name="connsiteX56579" fmla="*/ 1544012 w 12184637"/>
              <a:gd name="connsiteY56579" fmla="*/ 494601 h 4608812"/>
              <a:gd name="connsiteX56580" fmla="*/ 1540478 w 12184637"/>
              <a:gd name="connsiteY56580" fmla="*/ 487606 h 4608812"/>
              <a:gd name="connsiteX56581" fmla="*/ 1445577 w 12184637"/>
              <a:gd name="connsiteY56581" fmla="*/ 456464 h 4608812"/>
              <a:gd name="connsiteX56582" fmla="*/ 1438583 w 12184637"/>
              <a:gd name="connsiteY56582" fmla="*/ 459998 h 4608812"/>
              <a:gd name="connsiteX56583" fmla="*/ 1442117 w 12184637"/>
              <a:gd name="connsiteY56583" fmla="*/ 466992 h 4608812"/>
              <a:gd name="connsiteX56584" fmla="*/ 1537017 w 12184637"/>
              <a:gd name="connsiteY56584" fmla="*/ 498135 h 4608812"/>
              <a:gd name="connsiteX56585" fmla="*/ 1538784 w 12184637"/>
              <a:gd name="connsiteY56585" fmla="*/ 498429 h 4608812"/>
              <a:gd name="connsiteX56586" fmla="*/ 1544012 w 12184637"/>
              <a:gd name="connsiteY56586" fmla="*/ 494601 h 4608812"/>
              <a:gd name="connsiteX56587" fmla="*/ 1579719 w 12184637"/>
              <a:gd name="connsiteY56587" fmla="*/ 501742 h 4608812"/>
              <a:gd name="connsiteX56588" fmla="*/ 1575449 w 12184637"/>
              <a:gd name="connsiteY56588" fmla="*/ 495116 h 4608812"/>
              <a:gd name="connsiteX56589" fmla="*/ 1539962 w 12184637"/>
              <a:gd name="connsiteY56589" fmla="*/ 487459 h 4608812"/>
              <a:gd name="connsiteX56590" fmla="*/ 1533336 w 12184637"/>
              <a:gd name="connsiteY56590" fmla="*/ 491729 h 4608812"/>
              <a:gd name="connsiteX56591" fmla="*/ 1537606 w 12184637"/>
              <a:gd name="connsiteY56591" fmla="*/ 498355 h 4608812"/>
              <a:gd name="connsiteX56592" fmla="*/ 1573093 w 12184637"/>
              <a:gd name="connsiteY56592" fmla="*/ 506012 h 4608812"/>
              <a:gd name="connsiteX56593" fmla="*/ 1574344 w 12184637"/>
              <a:gd name="connsiteY56593" fmla="*/ 506159 h 4608812"/>
              <a:gd name="connsiteX56594" fmla="*/ 1579719 w 12184637"/>
              <a:gd name="connsiteY56594" fmla="*/ 501742 h 4608812"/>
              <a:gd name="connsiteX56595" fmla="*/ 1612996 w 12184637"/>
              <a:gd name="connsiteY56595" fmla="*/ 510430 h 4608812"/>
              <a:gd name="connsiteX56596" fmla="*/ 1608947 w 12184637"/>
              <a:gd name="connsiteY56596" fmla="*/ 503656 h 4608812"/>
              <a:gd name="connsiteX56597" fmla="*/ 1575596 w 12184637"/>
              <a:gd name="connsiteY56597" fmla="*/ 495116 h 4608812"/>
              <a:gd name="connsiteX56598" fmla="*/ 1568823 w 12184637"/>
              <a:gd name="connsiteY56598" fmla="*/ 499165 h 4608812"/>
              <a:gd name="connsiteX56599" fmla="*/ 1572872 w 12184637"/>
              <a:gd name="connsiteY56599" fmla="*/ 505939 h 4608812"/>
              <a:gd name="connsiteX56600" fmla="*/ 1606223 w 12184637"/>
              <a:gd name="connsiteY56600" fmla="*/ 514405 h 4608812"/>
              <a:gd name="connsiteX56601" fmla="*/ 1607622 w 12184637"/>
              <a:gd name="connsiteY56601" fmla="*/ 514553 h 4608812"/>
              <a:gd name="connsiteX56602" fmla="*/ 1612996 w 12184637"/>
              <a:gd name="connsiteY56602" fmla="*/ 510430 h 4608812"/>
              <a:gd name="connsiteX56603" fmla="*/ 1613365 w 12184637"/>
              <a:gd name="connsiteY56603" fmla="*/ 509252 h 4608812"/>
              <a:gd name="connsiteX56604" fmla="*/ 1608064 w 12184637"/>
              <a:gd name="connsiteY56604" fmla="*/ 503435 h 4608812"/>
              <a:gd name="connsiteX56605" fmla="*/ 1607843 w 12184637"/>
              <a:gd name="connsiteY56605" fmla="*/ 503435 h 4608812"/>
              <a:gd name="connsiteX56606" fmla="*/ 1602174 w 12184637"/>
              <a:gd name="connsiteY56606" fmla="*/ 508736 h 4608812"/>
              <a:gd name="connsiteX56607" fmla="*/ 1607622 w 12184637"/>
              <a:gd name="connsiteY56607" fmla="*/ 514553 h 4608812"/>
              <a:gd name="connsiteX56608" fmla="*/ 1607916 w 12184637"/>
              <a:gd name="connsiteY56608" fmla="*/ 514553 h 4608812"/>
              <a:gd name="connsiteX56609" fmla="*/ 1613365 w 12184637"/>
              <a:gd name="connsiteY56609" fmla="*/ 509252 h 4608812"/>
              <a:gd name="connsiteX56610" fmla="*/ 1636777 w 12184637"/>
              <a:gd name="connsiteY56610" fmla="*/ 511534 h 4608812"/>
              <a:gd name="connsiteX56611" fmla="*/ 1631697 w 12184637"/>
              <a:gd name="connsiteY56611" fmla="*/ 505497 h 4608812"/>
              <a:gd name="connsiteX56612" fmla="*/ 1608285 w 12184637"/>
              <a:gd name="connsiteY56612" fmla="*/ 503435 h 4608812"/>
              <a:gd name="connsiteX56613" fmla="*/ 1602247 w 12184637"/>
              <a:gd name="connsiteY56613" fmla="*/ 508515 h 4608812"/>
              <a:gd name="connsiteX56614" fmla="*/ 1607327 w 12184637"/>
              <a:gd name="connsiteY56614" fmla="*/ 514553 h 4608812"/>
              <a:gd name="connsiteX56615" fmla="*/ 1630740 w 12184637"/>
              <a:gd name="connsiteY56615" fmla="*/ 516614 h 4608812"/>
              <a:gd name="connsiteX56616" fmla="*/ 1631255 w 12184637"/>
              <a:gd name="connsiteY56616" fmla="*/ 516614 h 4608812"/>
              <a:gd name="connsiteX56617" fmla="*/ 1636777 w 12184637"/>
              <a:gd name="connsiteY56617" fmla="*/ 511534 h 4608812"/>
              <a:gd name="connsiteX56618" fmla="*/ 1699651 w 12184637"/>
              <a:gd name="connsiteY56618" fmla="*/ 513890 h 4608812"/>
              <a:gd name="connsiteX56619" fmla="*/ 1694350 w 12184637"/>
              <a:gd name="connsiteY56619" fmla="*/ 508074 h 4608812"/>
              <a:gd name="connsiteX56620" fmla="*/ 1631476 w 12184637"/>
              <a:gd name="connsiteY56620" fmla="*/ 505497 h 4608812"/>
              <a:gd name="connsiteX56621" fmla="*/ 1625660 w 12184637"/>
              <a:gd name="connsiteY56621" fmla="*/ 510798 h 4608812"/>
              <a:gd name="connsiteX56622" fmla="*/ 1630961 w 12184637"/>
              <a:gd name="connsiteY56622" fmla="*/ 516614 h 4608812"/>
              <a:gd name="connsiteX56623" fmla="*/ 1693835 w 12184637"/>
              <a:gd name="connsiteY56623" fmla="*/ 519191 h 4608812"/>
              <a:gd name="connsiteX56624" fmla="*/ 1694129 w 12184637"/>
              <a:gd name="connsiteY56624" fmla="*/ 519191 h 4608812"/>
              <a:gd name="connsiteX56625" fmla="*/ 1699651 w 12184637"/>
              <a:gd name="connsiteY56625" fmla="*/ 513890 h 4608812"/>
              <a:gd name="connsiteX56626" fmla="*/ 1694203 w 12184637"/>
              <a:gd name="connsiteY56626" fmla="*/ 519264 h 4608812"/>
              <a:gd name="connsiteX56627" fmla="*/ 1742058 w 12184637"/>
              <a:gd name="connsiteY56627" fmla="*/ 518602 h 4608812"/>
              <a:gd name="connsiteX56628" fmla="*/ 1747580 w 12184637"/>
              <a:gd name="connsiteY56628" fmla="*/ 512933 h 4608812"/>
              <a:gd name="connsiteX56629" fmla="*/ 1741984 w 12184637"/>
              <a:gd name="connsiteY56629" fmla="*/ 507411 h 4608812"/>
              <a:gd name="connsiteX56630" fmla="*/ 1741911 w 12184637"/>
              <a:gd name="connsiteY56630" fmla="*/ 507411 h 4608812"/>
              <a:gd name="connsiteX56631" fmla="*/ 1694056 w 12184637"/>
              <a:gd name="connsiteY56631" fmla="*/ 508074 h 4608812"/>
              <a:gd name="connsiteX56632" fmla="*/ 1688534 w 12184637"/>
              <a:gd name="connsiteY56632" fmla="*/ 513743 h 4608812"/>
              <a:gd name="connsiteX56633" fmla="*/ 1694203 w 12184637"/>
              <a:gd name="connsiteY56633" fmla="*/ 519264 h 4608812"/>
              <a:gd name="connsiteX56634" fmla="*/ 1694203 w 12184637"/>
              <a:gd name="connsiteY56634" fmla="*/ 519264 h 4608812"/>
              <a:gd name="connsiteX56635" fmla="*/ 1742941 w 12184637"/>
              <a:gd name="connsiteY56635" fmla="*/ 518455 h 4608812"/>
              <a:gd name="connsiteX56636" fmla="*/ 1751923 w 12184637"/>
              <a:gd name="connsiteY56636" fmla="*/ 516761 h 4608812"/>
              <a:gd name="connsiteX56637" fmla="*/ 1756414 w 12184637"/>
              <a:gd name="connsiteY56637" fmla="*/ 510282 h 4608812"/>
              <a:gd name="connsiteX56638" fmla="*/ 1749936 w 12184637"/>
              <a:gd name="connsiteY56638" fmla="*/ 505791 h 4608812"/>
              <a:gd name="connsiteX56639" fmla="*/ 1740954 w 12184637"/>
              <a:gd name="connsiteY56639" fmla="*/ 507485 h 4608812"/>
              <a:gd name="connsiteX56640" fmla="*/ 1736463 w 12184637"/>
              <a:gd name="connsiteY56640" fmla="*/ 513964 h 4608812"/>
              <a:gd name="connsiteX56641" fmla="*/ 1741984 w 12184637"/>
              <a:gd name="connsiteY56641" fmla="*/ 518528 h 4608812"/>
              <a:gd name="connsiteX56642" fmla="*/ 1742941 w 12184637"/>
              <a:gd name="connsiteY56642" fmla="*/ 518455 h 4608812"/>
              <a:gd name="connsiteX56643" fmla="*/ 1751923 w 12184637"/>
              <a:gd name="connsiteY56643" fmla="*/ 516761 h 4608812"/>
              <a:gd name="connsiteX56644" fmla="*/ 1786894 w 12184637"/>
              <a:gd name="connsiteY56644" fmla="*/ 510282 h 4608812"/>
              <a:gd name="connsiteX56645" fmla="*/ 1791385 w 12184637"/>
              <a:gd name="connsiteY56645" fmla="*/ 503804 h 4608812"/>
              <a:gd name="connsiteX56646" fmla="*/ 1784907 w 12184637"/>
              <a:gd name="connsiteY56646" fmla="*/ 499313 h 4608812"/>
              <a:gd name="connsiteX56647" fmla="*/ 1749936 w 12184637"/>
              <a:gd name="connsiteY56647" fmla="*/ 505791 h 4608812"/>
              <a:gd name="connsiteX56648" fmla="*/ 1745445 w 12184637"/>
              <a:gd name="connsiteY56648" fmla="*/ 512270 h 4608812"/>
              <a:gd name="connsiteX56649" fmla="*/ 1750966 w 12184637"/>
              <a:gd name="connsiteY56649" fmla="*/ 516835 h 4608812"/>
              <a:gd name="connsiteX56650" fmla="*/ 1751923 w 12184637"/>
              <a:gd name="connsiteY56650" fmla="*/ 516761 h 4608812"/>
              <a:gd name="connsiteX56651" fmla="*/ 1787925 w 12184637"/>
              <a:gd name="connsiteY56651" fmla="*/ 509988 h 4608812"/>
              <a:gd name="connsiteX56652" fmla="*/ 1791754 w 12184637"/>
              <a:gd name="connsiteY56652" fmla="*/ 503067 h 4608812"/>
              <a:gd name="connsiteX56653" fmla="*/ 1784833 w 12184637"/>
              <a:gd name="connsiteY56653" fmla="*/ 499239 h 4608812"/>
              <a:gd name="connsiteX56654" fmla="*/ 1784391 w 12184637"/>
              <a:gd name="connsiteY56654" fmla="*/ 499386 h 4608812"/>
              <a:gd name="connsiteX56655" fmla="*/ 1780784 w 12184637"/>
              <a:gd name="connsiteY56655" fmla="*/ 506233 h 4608812"/>
              <a:gd name="connsiteX56656" fmla="*/ 1786379 w 12184637"/>
              <a:gd name="connsiteY56656" fmla="*/ 510209 h 4608812"/>
              <a:gd name="connsiteX56657" fmla="*/ 1787925 w 12184637"/>
              <a:gd name="connsiteY56657" fmla="*/ 509988 h 4608812"/>
              <a:gd name="connsiteX56658" fmla="*/ 1788441 w 12184637"/>
              <a:gd name="connsiteY56658" fmla="*/ 509841 h 4608812"/>
              <a:gd name="connsiteX56659" fmla="*/ 1803828 w 12184637"/>
              <a:gd name="connsiteY56659" fmla="*/ 503730 h 4608812"/>
              <a:gd name="connsiteX56660" fmla="*/ 1806993 w 12184637"/>
              <a:gd name="connsiteY56660" fmla="*/ 496515 h 4608812"/>
              <a:gd name="connsiteX56661" fmla="*/ 1799778 w 12184637"/>
              <a:gd name="connsiteY56661" fmla="*/ 493349 h 4608812"/>
              <a:gd name="connsiteX56662" fmla="*/ 1784391 w 12184637"/>
              <a:gd name="connsiteY56662" fmla="*/ 499460 h 4608812"/>
              <a:gd name="connsiteX56663" fmla="*/ 1781225 w 12184637"/>
              <a:gd name="connsiteY56663" fmla="*/ 506675 h 4608812"/>
              <a:gd name="connsiteX56664" fmla="*/ 1786453 w 12184637"/>
              <a:gd name="connsiteY56664" fmla="*/ 510209 h 4608812"/>
              <a:gd name="connsiteX56665" fmla="*/ 1788441 w 12184637"/>
              <a:gd name="connsiteY56665" fmla="*/ 509841 h 4608812"/>
              <a:gd name="connsiteX56666" fmla="*/ 1803386 w 12184637"/>
              <a:gd name="connsiteY56666" fmla="*/ 503877 h 4608812"/>
              <a:gd name="connsiteX56667" fmla="*/ 1809055 w 12184637"/>
              <a:gd name="connsiteY56667" fmla="*/ 502110 h 4608812"/>
              <a:gd name="connsiteX56668" fmla="*/ 1812736 w 12184637"/>
              <a:gd name="connsiteY56668" fmla="*/ 495116 h 4608812"/>
              <a:gd name="connsiteX56669" fmla="*/ 1805742 w 12184637"/>
              <a:gd name="connsiteY56669" fmla="*/ 491435 h 4608812"/>
              <a:gd name="connsiteX56670" fmla="*/ 1800147 w 12184637"/>
              <a:gd name="connsiteY56670" fmla="*/ 493275 h 4608812"/>
              <a:gd name="connsiteX56671" fmla="*/ 1796465 w 12184637"/>
              <a:gd name="connsiteY56671" fmla="*/ 500270 h 4608812"/>
              <a:gd name="connsiteX56672" fmla="*/ 1801840 w 12184637"/>
              <a:gd name="connsiteY56672" fmla="*/ 504172 h 4608812"/>
              <a:gd name="connsiteX56673" fmla="*/ 1803386 w 12184637"/>
              <a:gd name="connsiteY56673" fmla="*/ 503877 h 4608812"/>
              <a:gd name="connsiteX56674" fmla="*/ 1809570 w 12184637"/>
              <a:gd name="connsiteY56674" fmla="*/ 501963 h 4608812"/>
              <a:gd name="connsiteX56675" fmla="*/ 1834602 w 12184637"/>
              <a:gd name="connsiteY56675" fmla="*/ 491729 h 4608812"/>
              <a:gd name="connsiteX56676" fmla="*/ 1837621 w 12184637"/>
              <a:gd name="connsiteY56676" fmla="*/ 484441 h 4608812"/>
              <a:gd name="connsiteX56677" fmla="*/ 1830332 w 12184637"/>
              <a:gd name="connsiteY56677" fmla="*/ 481422 h 4608812"/>
              <a:gd name="connsiteX56678" fmla="*/ 1805300 w 12184637"/>
              <a:gd name="connsiteY56678" fmla="*/ 491656 h 4608812"/>
              <a:gd name="connsiteX56679" fmla="*/ 1802282 w 12184637"/>
              <a:gd name="connsiteY56679" fmla="*/ 498944 h 4608812"/>
              <a:gd name="connsiteX56680" fmla="*/ 1807509 w 12184637"/>
              <a:gd name="connsiteY56680" fmla="*/ 502405 h 4608812"/>
              <a:gd name="connsiteX56681" fmla="*/ 1809570 w 12184637"/>
              <a:gd name="connsiteY56681" fmla="*/ 501963 h 4608812"/>
              <a:gd name="connsiteX56682" fmla="*/ 1835412 w 12184637"/>
              <a:gd name="connsiteY56682" fmla="*/ 491288 h 4608812"/>
              <a:gd name="connsiteX56683" fmla="*/ 1856542 w 12184637"/>
              <a:gd name="connsiteY56683" fmla="*/ 477741 h 4608812"/>
              <a:gd name="connsiteX56684" fmla="*/ 1858235 w 12184637"/>
              <a:gd name="connsiteY56684" fmla="*/ 470010 h 4608812"/>
              <a:gd name="connsiteX56685" fmla="*/ 1850505 w 12184637"/>
              <a:gd name="connsiteY56685" fmla="*/ 468317 h 4608812"/>
              <a:gd name="connsiteX56686" fmla="*/ 1829375 w 12184637"/>
              <a:gd name="connsiteY56686" fmla="*/ 481790 h 4608812"/>
              <a:gd name="connsiteX56687" fmla="*/ 1827682 w 12184637"/>
              <a:gd name="connsiteY56687" fmla="*/ 489521 h 4608812"/>
              <a:gd name="connsiteX56688" fmla="*/ 1832394 w 12184637"/>
              <a:gd name="connsiteY56688" fmla="*/ 492097 h 4608812"/>
              <a:gd name="connsiteX56689" fmla="*/ 1835412 w 12184637"/>
              <a:gd name="connsiteY56689" fmla="*/ 491288 h 4608812"/>
              <a:gd name="connsiteX56690" fmla="*/ 1856542 w 12184637"/>
              <a:gd name="connsiteY56690" fmla="*/ 477815 h 4608812"/>
              <a:gd name="connsiteX56691" fmla="*/ 1897844 w 12184637"/>
              <a:gd name="connsiteY56691" fmla="*/ 451973 h 4608812"/>
              <a:gd name="connsiteX56692" fmla="*/ 1899612 w 12184637"/>
              <a:gd name="connsiteY56692" fmla="*/ 444316 h 4608812"/>
              <a:gd name="connsiteX56693" fmla="*/ 1891955 w 12184637"/>
              <a:gd name="connsiteY56693" fmla="*/ 442549 h 4608812"/>
              <a:gd name="connsiteX56694" fmla="*/ 1850652 w 12184637"/>
              <a:gd name="connsiteY56694" fmla="*/ 468391 h 4608812"/>
              <a:gd name="connsiteX56695" fmla="*/ 1848885 w 12184637"/>
              <a:gd name="connsiteY56695" fmla="*/ 476048 h 4608812"/>
              <a:gd name="connsiteX56696" fmla="*/ 1853671 w 12184637"/>
              <a:gd name="connsiteY56696" fmla="*/ 478698 h 4608812"/>
              <a:gd name="connsiteX56697" fmla="*/ 1856542 w 12184637"/>
              <a:gd name="connsiteY56697" fmla="*/ 477815 h 4608812"/>
              <a:gd name="connsiteX56698" fmla="*/ 1897992 w 12184637"/>
              <a:gd name="connsiteY56698" fmla="*/ 451899 h 4608812"/>
              <a:gd name="connsiteX56699" fmla="*/ 1940178 w 12184637"/>
              <a:gd name="connsiteY56699" fmla="*/ 424070 h 4608812"/>
              <a:gd name="connsiteX56700" fmla="*/ 1941724 w 12184637"/>
              <a:gd name="connsiteY56700" fmla="*/ 416339 h 4608812"/>
              <a:gd name="connsiteX56701" fmla="*/ 1933993 w 12184637"/>
              <a:gd name="connsiteY56701" fmla="*/ 414793 h 4608812"/>
              <a:gd name="connsiteX56702" fmla="*/ 1891808 w 12184637"/>
              <a:gd name="connsiteY56702" fmla="*/ 442623 h 4608812"/>
              <a:gd name="connsiteX56703" fmla="*/ 1890261 w 12184637"/>
              <a:gd name="connsiteY56703" fmla="*/ 450353 h 4608812"/>
              <a:gd name="connsiteX56704" fmla="*/ 1894973 w 12184637"/>
              <a:gd name="connsiteY56704" fmla="*/ 452856 h 4608812"/>
              <a:gd name="connsiteX56705" fmla="*/ 1897992 w 12184637"/>
              <a:gd name="connsiteY56705" fmla="*/ 451899 h 4608812"/>
              <a:gd name="connsiteX56706" fmla="*/ 1940104 w 12184637"/>
              <a:gd name="connsiteY56706" fmla="*/ 424070 h 4608812"/>
              <a:gd name="connsiteX56707" fmla="*/ 1985014 w 12184637"/>
              <a:gd name="connsiteY56707" fmla="*/ 395430 h 4608812"/>
              <a:gd name="connsiteX56708" fmla="*/ 1986708 w 12184637"/>
              <a:gd name="connsiteY56708" fmla="*/ 387700 h 4608812"/>
              <a:gd name="connsiteX56709" fmla="*/ 1978977 w 12184637"/>
              <a:gd name="connsiteY56709" fmla="*/ 386006 h 4608812"/>
              <a:gd name="connsiteX56710" fmla="*/ 1934067 w 12184637"/>
              <a:gd name="connsiteY56710" fmla="*/ 414646 h 4608812"/>
              <a:gd name="connsiteX56711" fmla="*/ 1932374 w 12184637"/>
              <a:gd name="connsiteY56711" fmla="*/ 422376 h 4608812"/>
              <a:gd name="connsiteX56712" fmla="*/ 1937086 w 12184637"/>
              <a:gd name="connsiteY56712" fmla="*/ 424953 h 4608812"/>
              <a:gd name="connsiteX56713" fmla="*/ 1940104 w 12184637"/>
              <a:gd name="connsiteY56713" fmla="*/ 424070 h 4608812"/>
              <a:gd name="connsiteX56714" fmla="*/ 1984941 w 12184637"/>
              <a:gd name="connsiteY56714" fmla="*/ 395430 h 4608812"/>
              <a:gd name="connsiteX56715" fmla="*/ 2005555 w 12184637"/>
              <a:gd name="connsiteY56715" fmla="*/ 382473 h 4608812"/>
              <a:gd name="connsiteX56716" fmla="*/ 2007322 w 12184637"/>
              <a:gd name="connsiteY56716" fmla="*/ 374816 h 4608812"/>
              <a:gd name="connsiteX56717" fmla="*/ 1999665 w 12184637"/>
              <a:gd name="connsiteY56717" fmla="*/ 373049 h 4608812"/>
              <a:gd name="connsiteX56718" fmla="*/ 1979051 w 12184637"/>
              <a:gd name="connsiteY56718" fmla="*/ 386006 h 4608812"/>
              <a:gd name="connsiteX56719" fmla="*/ 1977284 w 12184637"/>
              <a:gd name="connsiteY56719" fmla="*/ 393663 h 4608812"/>
              <a:gd name="connsiteX56720" fmla="*/ 1982069 w 12184637"/>
              <a:gd name="connsiteY56720" fmla="*/ 396240 h 4608812"/>
              <a:gd name="connsiteX56721" fmla="*/ 1984941 w 12184637"/>
              <a:gd name="connsiteY56721" fmla="*/ 395430 h 4608812"/>
              <a:gd name="connsiteX56722" fmla="*/ 2005408 w 12184637"/>
              <a:gd name="connsiteY56722" fmla="*/ 382546 h 4608812"/>
              <a:gd name="connsiteX56723" fmla="*/ 2029115 w 12184637"/>
              <a:gd name="connsiteY56723" fmla="*/ 368410 h 4608812"/>
              <a:gd name="connsiteX56724" fmla="*/ 2031029 w 12184637"/>
              <a:gd name="connsiteY56724" fmla="*/ 360754 h 4608812"/>
              <a:gd name="connsiteX56725" fmla="*/ 2023372 w 12184637"/>
              <a:gd name="connsiteY56725" fmla="*/ 358839 h 4608812"/>
              <a:gd name="connsiteX56726" fmla="*/ 1999665 w 12184637"/>
              <a:gd name="connsiteY56726" fmla="*/ 372975 h 4608812"/>
              <a:gd name="connsiteX56727" fmla="*/ 1997751 w 12184637"/>
              <a:gd name="connsiteY56727" fmla="*/ 380632 h 4608812"/>
              <a:gd name="connsiteX56728" fmla="*/ 2002610 w 12184637"/>
              <a:gd name="connsiteY56728" fmla="*/ 383356 h 4608812"/>
              <a:gd name="connsiteX56729" fmla="*/ 2005408 w 12184637"/>
              <a:gd name="connsiteY56729" fmla="*/ 382546 h 4608812"/>
              <a:gd name="connsiteX56730" fmla="*/ 2028967 w 12184637"/>
              <a:gd name="connsiteY56730" fmla="*/ 368558 h 4608812"/>
              <a:gd name="connsiteX56731" fmla="*/ 2074172 w 12184637"/>
              <a:gd name="connsiteY56731" fmla="*/ 343968 h 4608812"/>
              <a:gd name="connsiteX56732" fmla="*/ 2076381 w 12184637"/>
              <a:gd name="connsiteY56732" fmla="*/ 336384 h 4608812"/>
              <a:gd name="connsiteX56733" fmla="*/ 2068798 w 12184637"/>
              <a:gd name="connsiteY56733" fmla="*/ 334176 h 4608812"/>
              <a:gd name="connsiteX56734" fmla="*/ 2023593 w 12184637"/>
              <a:gd name="connsiteY56734" fmla="*/ 358766 h 4608812"/>
              <a:gd name="connsiteX56735" fmla="*/ 2021384 w 12184637"/>
              <a:gd name="connsiteY56735" fmla="*/ 366349 h 4608812"/>
              <a:gd name="connsiteX56736" fmla="*/ 2026317 w 12184637"/>
              <a:gd name="connsiteY56736" fmla="*/ 369294 h 4608812"/>
              <a:gd name="connsiteX56737" fmla="*/ 2028967 w 12184637"/>
              <a:gd name="connsiteY56737" fmla="*/ 368558 h 4608812"/>
              <a:gd name="connsiteX56738" fmla="*/ 2073878 w 12184637"/>
              <a:gd name="connsiteY56738" fmla="*/ 344115 h 4608812"/>
              <a:gd name="connsiteX56739" fmla="*/ 2124972 w 12184637"/>
              <a:gd name="connsiteY56739" fmla="*/ 320261 h 4608812"/>
              <a:gd name="connsiteX56740" fmla="*/ 2127696 w 12184637"/>
              <a:gd name="connsiteY56740" fmla="*/ 312825 h 4608812"/>
              <a:gd name="connsiteX56741" fmla="*/ 2120260 w 12184637"/>
              <a:gd name="connsiteY56741" fmla="*/ 310101 h 4608812"/>
              <a:gd name="connsiteX56742" fmla="*/ 2069166 w 12184637"/>
              <a:gd name="connsiteY56742" fmla="*/ 333955 h 4608812"/>
              <a:gd name="connsiteX56743" fmla="*/ 2066442 w 12184637"/>
              <a:gd name="connsiteY56743" fmla="*/ 341391 h 4608812"/>
              <a:gd name="connsiteX56744" fmla="*/ 2071522 w 12184637"/>
              <a:gd name="connsiteY56744" fmla="*/ 344630 h 4608812"/>
              <a:gd name="connsiteX56745" fmla="*/ 2073878 w 12184637"/>
              <a:gd name="connsiteY56745" fmla="*/ 344115 h 4608812"/>
              <a:gd name="connsiteX56746" fmla="*/ 2124678 w 12184637"/>
              <a:gd name="connsiteY56746" fmla="*/ 320335 h 4608812"/>
              <a:gd name="connsiteX56747" fmla="*/ 2184460 w 12184637"/>
              <a:gd name="connsiteY56747" fmla="*/ 296039 h 4608812"/>
              <a:gd name="connsiteX56748" fmla="*/ 2187552 w 12184637"/>
              <a:gd name="connsiteY56748" fmla="*/ 288750 h 4608812"/>
              <a:gd name="connsiteX56749" fmla="*/ 2180263 w 12184637"/>
              <a:gd name="connsiteY56749" fmla="*/ 285658 h 4608812"/>
              <a:gd name="connsiteX56750" fmla="*/ 2120481 w 12184637"/>
              <a:gd name="connsiteY56750" fmla="*/ 309954 h 4608812"/>
              <a:gd name="connsiteX56751" fmla="*/ 2117389 w 12184637"/>
              <a:gd name="connsiteY56751" fmla="*/ 317242 h 4608812"/>
              <a:gd name="connsiteX56752" fmla="*/ 2122616 w 12184637"/>
              <a:gd name="connsiteY56752" fmla="*/ 320703 h 4608812"/>
              <a:gd name="connsiteX56753" fmla="*/ 2124678 w 12184637"/>
              <a:gd name="connsiteY56753" fmla="*/ 320335 h 4608812"/>
              <a:gd name="connsiteX56754" fmla="*/ 2184092 w 12184637"/>
              <a:gd name="connsiteY56754" fmla="*/ 296186 h 4608812"/>
              <a:gd name="connsiteX56755" fmla="*/ 2207651 w 12184637"/>
              <a:gd name="connsiteY56755" fmla="*/ 288677 h 4608812"/>
              <a:gd name="connsiteX56756" fmla="*/ 2211259 w 12184637"/>
              <a:gd name="connsiteY56756" fmla="*/ 281682 h 4608812"/>
              <a:gd name="connsiteX56757" fmla="*/ 2204264 w 12184637"/>
              <a:gd name="connsiteY56757" fmla="*/ 278075 h 4608812"/>
              <a:gd name="connsiteX56758" fmla="*/ 2180705 w 12184637"/>
              <a:gd name="connsiteY56758" fmla="*/ 285584 h 4608812"/>
              <a:gd name="connsiteX56759" fmla="*/ 2177097 w 12184637"/>
              <a:gd name="connsiteY56759" fmla="*/ 292579 h 4608812"/>
              <a:gd name="connsiteX56760" fmla="*/ 2182472 w 12184637"/>
              <a:gd name="connsiteY56760" fmla="*/ 296481 h 4608812"/>
              <a:gd name="connsiteX56761" fmla="*/ 2184092 w 12184637"/>
              <a:gd name="connsiteY56761" fmla="*/ 296186 h 4608812"/>
              <a:gd name="connsiteX56762" fmla="*/ 2207651 w 12184637"/>
              <a:gd name="connsiteY56762" fmla="*/ 288677 h 4608812"/>
              <a:gd name="connsiteX56763" fmla="*/ 2290772 w 12184637"/>
              <a:gd name="connsiteY56763" fmla="*/ 262319 h 4608812"/>
              <a:gd name="connsiteX56764" fmla="*/ 2294379 w 12184637"/>
              <a:gd name="connsiteY56764" fmla="*/ 255325 h 4608812"/>
              <a:gd name="connsiteX56765" fmla="*/ 2287385 w 12184637"/>
              <a:gd name="connsiteY56765" fmla="*/ 251718 h 4608812"/>
              <a:gd name="connsiteX56766" fmla="*/ 2204264 w 12184637"/>
              <a:gd name="connsiteY56766" fmla="*/ 278075 h 4608812"/>
              <a:gd name="connsiteX56767" fmla="*/ 2200657 w 12184637"/>
              <a:gd name="connsiteY56767" fmla="*/ 285069 h 4608812"/>
              <a:gd name="connsiteX56768" fmla="*/ 2206031 w 12184637"/>
              <a:gd name="connsiteY56768" fmla="*/ 288971 h 4608812"/>
              <a:gd name="connsiteX56769" fmla="*/ 2207651 w 12184637"/>
              <a:gd name="connsiteY56769" fmla="*/ 288677 h 4608812"/>
              <a:gd name="connsiteX56770" fmla="*/ 2291361 w 12184637"/>
              <a:gd name="connsiteY56770" fmla="*/ 262172 h 4608812"/>
              <a:gd name="connsiteX56771" fmla="*/ 2359020 w 12184637"/>
              <a:gd name="connsiteY56771" fmla="*/ 232060 h 4608812"/>
              <a:gd name="connsiteX56772" fmla="*/ 2361818 w 12184637"/>
              <a:gd name="connsiteY56772" fmla="*/ 224698 h 4608812"/>
              <a:gd name="connsiteX56773" fmla="*/ 2354456 w 12184637"/>
              <a:gd name="connsiteY56773" fmla="*/ 221900 h 4608812"/>
              <a:gd name="connsiteX56774" fmla="*/ 2286796 w 12184637"/>
              <a:gd name="connsiteY56774" fmla="*/ 252012 h 4608812"/>
              <a:gd name="connsiteX56775" fmla="*/ 2283998 w 12184637"/>
              <a:gd name="connsiteY56775" fmla="*/ 259375 h 4608812"/>
              <a:gd name="connsiteX56776" fmla="*/ 2289152 w 12184637"/>
              <a:gd name="connsiteY56776" fmla="*/ 262688 h 4608812"/>
              <a:gd name="connsiteX56777" fmla="*/ 2291361 w 12184637"/>
              <a:gd name="connsiteY56777" fmla="*/ 262172 h 4608812"/>
              <a:gd name="connsiteX56778" fmla="*/ 2358873 w 12184637"/>
              <a:gd name="connsiteY56778" fmla="*/ 232060 h 4608812"/>
              <a:gd name="connsiteX56779" fmla="*/ 2440227 w 12184637"/>
              <a:gd name="connsiteY56779" fmla="*/ 197826 h 4608812"/>
              <a:gd name="connsiteX56780" fmla="*/ 2443172 w 12184637"/>
              <a:gd name="connsiteY56780" fmla="*/ 190537 h 4608812"/>
              <a:gd name="connsiteX56781" fmla="*/ 2435883 w 12184637"/>
              <a:gd name="connsiteY56781" fmla="*/ 187592 h 4608812"/>
              <a:gd name="connsiteX56782" fmla="*/ 2354529 w 12184637"/>
              <a:gd name="connsiteY56782" fmla="*/ 221827 h 4608812"/>
              <a:gd name="connsiteX56783" fmla="*/ 2351584 w 12184637"/>
              <a:gd name="connsiteY56783" fmla="*/ 229115 h 4608812"/>
              <a:gd name="connsiteX56784" fmla="*/ 2356738 w 12184637"/>
              <a:gd name="connsiteY56784" fmla="*/ 232502 h 4608812"/>
              <a:gd name="connsiteX56785" fmla="*/ 2358873 w 12184637"/>
              <a:gd name="connsiteY56785" fmla="*/ 232060 h 4608812"/>
              <a:gd name="connsiteX56786" fmla="*/ 2440006 w 12184637"/>
              <a:gd name="connsiteY56786" fmla="*/ 197973 h 4608812"/>
              <a:gd name="connsiteX56787" fmla="*/ 2536379 w 12184637"/>
              <a:gd name="connsiteY56787" fmla="*/ 163885 h 4608812"/>
              <a:gd name="connsiteX56788" fmla="*/ 2539765 w 12184637"/>
              <a:gd name="connsiteY56788" fmla="*/ 156744 h 4608812"/>
              <a:gd name="connsiteX56789" fmla="*/ 2532624 w 12184637"/>
              <a:gd name="connsiteY56789" fmla="*/ 153357 h 4608812"/>
              <a:gd name="connsiteX56790" fmla="*/ 2436251 w 12184637"/>
              <a:gd name="connsiteY56790" fmla="*/ 187445 h 4608812"/>
              <a:gd name="connsiteX56791" fmla="*/ 2432864 w 12184637"/>
              <a:gd name="connsiteY56791" fmla="*/ 194586 h 4608812"/>
              <a:gd name="connsiteX56792" fmla="*/ 2438165 w 12184637"/>
              <a:gd name="connsiteY56792" fmla="*/ 198267 h 4608812"/>
              <a:gd name="connsiteX56793" fmla="*/ 2440006 w 12184637"/>
              <a:gd name="connsiteY56793" fmla="*/ 197973 h 4608812"/>
              <a:gd name="connsiteX56794" fmla="*/ 2535863 w 12184637"/>
              <a:gd name="connsiteY56794" fmla="*/ 164032 h 4608812"/>
              <a:gd name="connsiteX56795" fmla="*/ 2607278 w 12184637"/>
              <a:gd name="connsiteY56795" fmla="*/ 145185 h 4608812"/>
              <a:gd name="connsiteX56796" fmla="*/ 2611253 w 12184637"/>
              <a:gd name="connsiteY56796" fmla="*/ 138338 h 4608812"/>
              <a:gd name="connsiteX56797" fmla="*/ 2604406 w 12184637"/>
              <a:gd name="connsiteY56797" fmla="*/ 134362 h 4608812"/>
              <a:gd name="connsiteX56798" fmla="*/ 2532992 w 12184637"/>
              <a:gd name="connsiteY56798" fmla="*/ 153210 h 4608812"/>
              <a:gd name="connsiteX56799" fmla="*/ 2529016 w 12184637"/>
              <a:gd name="connsiteY56799" fmla="*/ 160057 h 4608812"/>
              <a:gd name="connsiteX56800" fmla="*/ 2534464 w 12184637"/>
              <a:gd name="connsiteY56800" fmla="*/ 164180 h 4608812"/>
              <a:gd name="connsiteX56801" fmla="*/ 2535863 w 12184637"/>
              <a:gd name="connsiteY56801" fmla="*/ 164032 h 4608812"/>
              <a:gd name="connsiteX56802" fmla="*/ 2607351 w 12184637"/>
              <a:gd name="connsiteY56802" fmla="*/ 145185 h 4608812"/>
              <a:gd name="connsiteX56803" fmla="*/ 2648359 w 12184637"/>
              <a:gd name="connsiteY56803" fmla="*/ 134362 h 4608812"/>
              <a:gd name="connsiteX56804" fmla="*/ 2652335 w 12184637"/>
              <a:gd name="connsiteY56804" fmla="*/ 127515 h 4608812"/>
              <a:gd name="connsiteX56805" fmla="*/ 2645562 w 12184637"/>
              <a:gd name="connsiteY56805" fmla="*/ 123540 h 4608812"/>
              <a:gd name="connsiteX56806" fmla="*/ 2604554 w 12184637"/>
              <a:gd name="connsiteY56806" fmla="*/ 134362 h 4608812"/>
              <a:gd name="connsiteX56807" fmla="*/ 2600578 w 12184637"/>
              <a:gd name="connsiteY56807" fmla="*/ 141136 h 4608812"/>
              <a:gd name="connsiteX56808" fmla="*/ 2606026 w 12184637"/>
              <a:gd name="connsiteY56808" fmla="*/ 145259 h 4608812"/>
              <a:gd name="connsiteX56809" fmla="*/ 2607351 w 12184637"/>
              <a:gd name="connsiteY56809" fmla="*/ 145185 h 4608812"/>
              <a:gd name="connsiteX56810" fmla="*/ 2647697 w 12184637"/>
              <a:gd name="connsiteY56810" fmla="*/ 134510 h 4608812"/>
              <a:gd name="connsiteX56811" fmla="*/ 2743186 w 12184637"/>
              <a:gd name="connsiteY56811" fmla="*/ 121110 h 4608812"/>
              <a:gd name="connsiteX56812" fmla="*/ 2747972 w 12184637"/>
              <a:gd name="connsiteY56812" fmla="*/ 114852 h 4608812"/>
              <a:gd name="connsiteX56813" fmla="*/ 2741714 w 12184637"/>
              <a:gd name="connsiteY56813" fmla="*/ 110067 h 4608812"/>
              <a:gd name="connsiteX56814" fmla="*/ 2646224 w 12184637"/>
              <a:gd name="connsiteY56814" fmla="*/ 123466 h 4608812"/>
              <a:gd name="connsiteX56815" fmla="*/ 2641439 w 12184637"/>
              <a:gd name="connsiteY56815" fmla="*/ 129724 h 4608812"/>
              <a:gd name="connsiteX56816" fmla="*/ 2646960 w 12184637"/>
              <a:gd name="connsiteY56816" fmla="*/ 134510 h 4608812"/>
              <a:gd name="connsiteX56817" fmla="*/ 2647697 w 12184637"/>
              <a:gd name="connsiteY56817" fmla="*/ 134510 h 4608812"/>
              <a:gd name="connsiteX56818" fmla="*/ 2743628 w 12184637"/>
              <a:gd name="connsiteY56818" fmla="*/ 121037 h 4608812"/>
              <a:gd name="connsiteX56819" fmla="*/ 2780955 w 12184637"/>
              <a:gd name="connsiteY56819" fmla="*/ 112349 h 4608812"/>
              <a:gd name="connsiteX56820" fmla="*/ 2785151 w 12184637"/>
              <a:gd name="connsiteY56820" fmla="*/ 105649 h 4608812"/>
              <a:gd name="connsiteX56821" fmla="*/ 2778452 w 12184637"/>
              <a:gd name="connsiteY56821" fmla="*/ 101453 h 4608812"/>
              <a:gd name="connsiteX56822" fmla="*/ 2741125 w 12184637"/>
              <a:gd name="connsiteY56822" fmla="*/ 110140 h 4608812"/>
              <a:gd name="connsiteX56823" fmla="*/ 2736928 w 12184637"/>
              <a:gd name="connsiteY56823" fmla="*/ 116840 h 4608812"/>
              <a:gd name="connsiteX56824" fmla="*/ 2742376 w 12184637"/>
              <a:gd name="connsiteY56824" fmla="*/ 121184 h 4608812"/>
              <a:gd name="connsiteX56825" fmla="*/ 2743628 w 12184637"/>
              <a:gd name="connsiteY56825" fmla="*/ 121037 h 4608812"/>
              <a:gd name="connsiteX56826" fmla="*/ 2780587 w 12184637"/>
              <a:gd name="connsiteY56826" fmla="*/ 112423 h 4608812"/>
              <a:gd name="connsiteX56827" fmla="*/ 2876886 w 12184637"/>
              <a:gd name="connsiteY56827" fmla="*/ 96005 h 4608812"/>
              <a:gd name="connsiteX56828" fmla="*/ 2881450 w 12184637"/>
              <a:gd name="connsiteY56828" fmla="*/ 89599 h 4608812"/>
              <a:gd name="connsiteX56829" fmla="*/ 2875045 w 12184637"/>
              <a:gd name="connsiteY56829" fmla="*/ 85035 h 4608812"/>
              <a:gd name="connsiteX56830" fmla="*/ 2778746 w 12184637"/>
              <a:gd name="connsiteY56830" fmla="*/ 101453 h 4608812"/>
              <a:gd name="connsiteX56831" fmla="*/ 2774181 w 12184637"/>
              <a:gd name="connsiteY56831" fmla="*/ 107858 h 4608812"/>
              <a:gd name="connsiteX56832" fmla="*/ 2779703 w 12184637"/>
              <a:gd name="connsiteY56832" fmla="*/ 112496 h 4608812"/>
              <a:gd name="connsiteX56833" fmla="*/ 2780587 w 12184637"/>
              <a:gd name="connsiteY56833" fmla="*/ 112423 h 4608812"/>
              <a:gd name="connsiteX56834" fmla="*/ 2876518 w 12184637"/>
              <a:gd name="connsiteY56834" fmla="*/ 96152 h 4608812"/>
              <a:gd name="connsiteX56835" fmla="*/ 3025163 w 12184637"/>
              <a:gd name="connsiteY56835" fmla="*/ 81133 h 4608812"/>
              <a:gd name="connsiteX56836" fmla="*/ 3030169 w 12184637"/>
              <a:gd name="connsiteY56836" fmla="*/ 75022 h 4608812"/>
              <a:gd name="connsiteX56837" fmla="*/ 3024058 w 12184637"/>
              <a:gd name="connsiteY56837" fmla="*/ 70016 h 4608812"/>
              <a:gd name="connsiteX56838" fmla="*/ 2875413 w 12184637"/>
              <a:gd name="connsiteY56838" fmla="*/ 85035 h 4608812"/>
              <a:gd name="connsiteX56839" fmla="*/ 2870407 w 12184637"/>
              <a:gd name="connsiteY56839" fmla="*/ 91146 h 4608812"/>
              <a:gd name="connsiteX56840" fmla="*/ 2876002 w 12184637"/>
              <a:gd name="connsiteY56840" fmla="*/ 96152 h 4608812"/>
              <a:gd name="connsiteX56841" fmla="*/ 2876518 w 12184637"/>
              <a:gd name="connsiteY56841" fmla="*/ 96152 h 4608812"/>
              <a:gd name="connsiteX56842" fmla="*/ 3024795 w 12184637"/>
              <a:gd name="connsiteY56842" fmla="*/ 81133 h 4608812"/>
              <a:gd name="connsiteX56843" fmla="*/ 3195895 w 12184637"/>
              <a:gd name="connsiteY56843" fmla="*/ 76053 h 4608812"/>
              <a:gd name="connsiteX56844" fmla="*/ 3201270 w 12184637"/>
              <a:gd name="connsiteY56844" fmla="*/ 70310 h 4608812"/>
              <a:gd name="connsiteX56845" fmla="*/ 3195527 w 12184637"/>
              <a:gd name="connsiteY56845" fmla="*/ 64936 h 4608812"/>
              <a:gd name="connsiteX56846" fmla="*/ 3024500 w 12184637"/>
              <a:gd name="connsiteY56846" fmla="*/ 69942 h 4608812"/>
              <a:gd name="connsiteX56847" fmla="*/ 3019126 w 12184637"/>
              <a:gd name="connsiteY56847" fmla="*/ 75685 h 4608812"/>
              <a:gd name="connsiteX56848" fmla="*/ 3024721 w 12184637"/>
              <a:gd name="connsiteY56848" fmla="*/ 81059 h 4608812"/>
              <a:gd name="connsiteX56849" fmla="*/ 3024795 w 12184637"/>
              <a:gd name="connsiteY56849" fmla="*/ 81133 h 4608812"/>
              <a:gd name="connsiteX56850" fmla="*/ 3397034 w 12184637"/>
              <a:gd name="connsiteY56850" fmla="*/ 73550 h 4608812"/>
              <a:gd name="connsiteX56851" fmla="*/ 3391586 w 12184637"/>
              <a:gd name="connsiteY56851" fmla="*/ 67881 h 4608812"/>
              <a:gd name="connsiteX56852" fmla="*/ 3195821 w 12184637"/>
              <a:gd name="connsiteY56852" fmla="*/ 64862 h 4608812"/>
              <a:gd name="connsiteX56853" fmla="*/ 3190152 w 12184637"/>
              <a:gd name="connsiteY56853" fmla="*/ 70310 h 4608812"/>
              <a:gd name="connsiteX56854" fmla="*/ 3195601 w 12184637"/>
              <a:gd name="connsiteY56854" fmla="*/ 75979 h 4608812"/>
              <a:gd name="connsiteX56855" fmla="*/ 3391365 w 12184637"/>
              <a:gd name="connsiteY56855" fmla="*/ 78998 h 4608812"/>
              <a:gd name="connsiteX56856" fmla="*/ 3391512 w 12184637"/>
              <a:gd name="connsiteY56856" fmla="*/ 78998 h 4608812"/>
              <a:gd name="connsiteX56857" fmla="*/ 3397034 w 12184637"/>
              <a:gd name="connsiteY56857" fmla="*/ 73550 h 4608812"/>
              <a:gd name="connsiteX56858" fmla="*/ 3646911 w 12184637"/>
              <a:gd name="connsiteY56858" fmla="*/ 82090 h 4608812"/>
              <a:gd name="connsiteX56859" fmla="*/ 3641536 w 12184637"/>
              <a:gd name="connsiteY56859" fmla="*/ 76347 h 4608812"/>
              <a:gd name="connsiteX56860" fmla="*/ 3391733 w 12184637"/>
              <a:gd name="connsiteY56860" fmla="*/ 67881 h 4608812"/>
              <a:gd name="connsiteX56861" fmla="*/ 3385990 w 12184637"/>
              <a:gd name="connsiteY56861" fmla="*/ 73255 h 4608812"/>
              <a:gd name="connsiteX56862" fmla="*/ 3391365 w 12184637"/>
              <a:gd name="connsiteY56862" fmla="*/ 78998 h 4608812"/>
              <a:gd name="connsiteX56863" fmla="*/ 3641168 w 12184637"/>
              <a:gd name="connsiteY56863" fmla="*/ 87464 h 4608812"/>
              <a:gd name="connsiteX56864" fmla="*/ 3641389 w 12184637"/>
              <a:gd name="connsiteY56864" fmla="*/ 87464 h 4608812"/>
              <a:gd name="connsiteX56865" fmla="*/ 3646911 w 12184637"/>
              <a:gd name="connsiteY56865" fmla="*/ 82090 h 4608812"/>
              <a:gd name="connsiteX56866" fmla="*/ 3977847 w 12184637"/>
              <a:gd name="connsiteY56866" fmla="*/ 111392 h 4608812"/>
              <a:gd name="connsiteX56867" fmla="*/ 3972767 w 12184637"/>
              <a:gd name="connsiteY56867" fmla="*/ 105355 h 4608812"/>
              <a:gd name="connsiteX56868" fmla="*/ 3641831 w 12184637"/>
              <a:gd name="connsiteY56868" fmla="*/ 76347 h 4608812"/>
              <a:gd name="connsiteX56869" fmla="*/ 3635794 w 12184637"/>
              <a:gd name="connsiteY56869" fmla="*/ 81427 h 4608812"/>
              <a:gd name="connsiteX56870" fmla="*/ 3640874 w 12184637"/>
              <a:gd name="connsiteY56870" fmla="*/ 87464 h 4608812"/>
              <a:gd name="connsiteX56871" fmla="*/ 3971810 w 12184637"/>
              <a:gd name="connsiteY56871" fmla="*/ 116472 h 4608812"/>
              <a:gd name="connsiteX56872" fmla="*/ 3972325 w 12184637"/>
              <a:gd name="connsiteY56872" fmla="*/ 116472 h 4608812"/>
              <a:gd name="connsiteX56873" fmla="*/ 3977847 w 12184637"/>
              <a:gd name="connsiteY56873" fmla="*/ 111392 h 4608812"/>
              <a:gd name="connsiteX56874" fmla="*/ 4285077 w 12184637"/>
              <a:gd name="connsiteY56874" fmla="*/ 153283 h 4608812"/>
              <a:gd name="connsiteX56875" fmla="*/ 4280291 w 12184637"/>
              <a:gd name="connsiteY56875" fmla="*/ 147026 h 4608812"/>
              <a:gd name="connsiteX56876" fmla="*/ 3973062 w 12184637"/>
              <a:gd name="connsiteY56876" fmla="*/ 105428 h 4608812"/>
              <a:gd name="connsiteX56877" fmla="*/ 3966803 w 12184637"/>
              <a:gd name="connsiteY56877" fmla="*/ 110214 h 4608812"/>
              <a:gd name="connsiteX56878" fmla="*/ 3971589 w 12184637"/>
              <a:gd name="connsiteY56878" fmla="*/ 116472 h 4608812"/>
              <a:gd name="connsiteX56879" fmla="*/ 4278819 w 12184637"/>
              <a:gd name="connsiteY56879" fmla="*/ 158069 h 4608812"/>
              <a:gd name="connsiteX56880" fmla="*/ 4279629 w 12184637"/>
              <a:gd name="connsiteY56880" fmla="*/ 158143 h 4608812"/>
              <a:gd name="connsiteX56881" fmla="*/ 4285077 w 12184637"/>
              <a:gd name="connsiteY56881" fmla="*/ 153283 h 4608812"/>
              <a:gd name="connsiteX56882" fmla="*/ 4605043 w 12184637"/>
              <a:gd name="connsiteY56882" fmla="*/ 207028 h 4608812"/>
              <a:gd name="connsiteX56883" fmla="*/ 4600478 w 12184637"/>
              <a:gd name="connsiteY56883" fmla="*/ 200623 h 4608812"/>
              <a:gd name="connsiteX56884" fmla="*/ 4280438 w 12184637"/>
              <a:gd name="connsiteY56884" fmla="*/ 147026 h 4608812"/>
              <a:gd name="connsiteX56885" fmla="*/ 4274033 w 12184637"/>
              <a:gd name="connsiteY56885" fmla="*/ 151590 h 4608812"/>
              <a:gd name="connsiteX56886" fmla="*/ 4278598 w 12184637"/>
              <a:gd name="connsiteY56886" fmla="*/ 157995 h 4608812"/>
              <a:gd name="connsiteX56887" fmla="*/ 4598638 w 12184637"/>
              <a:gd name="connsiteY56887" fmla="*/ 211593 h 4608812"/>
              <a:gd name="connsiteX56888" fmla="*/ 4599595 w 12184637"/>
              <a:gd name="connsiteY56888" fmla="*/ 211667 h 4608812"/>
              <a:gd name="connsiteX56889" fmla="*/ 4605043 w 12184637"/>
              <a:gd name="connsiteY56889" fmla="*/ 207028 h 4608812"/>
              <a:gd name="connsiteX56890" fmla="*/ 4979638 w 12184637"/>
              <a:gd name="connsiteY56890" fmla="*/ 276455 h 4608812"/>
              <a:gd name="connsiteX56891" fmla="*/ 4975147 w 12184637"/>
              <a:gd name="connsiteY56891" fmla="*/ 269976 h 4608812"/>
              <a:gd name="connsiteX56892" fmla="*/ 4600552 w 12184637"/>
              <a:gd name="connsiteY56892" fmla="*/ 200697 h 4608812"/>
              <a:gd name="connsiteX56893" fmla="*/ 4594073 w 12184637"/>
              <a:gd name="connsiteY56893" fmla="*/ 205188 h 4608812"/>
              <a:gd name="connsiteX56894" fmla="*/ 4598564 w 12184637"/>
              <a:gd name="connsiteY56894" fmla="*/ 211667 h 4608812"/>
              <a:gd name="connsiteX56895" fmla="*/ 4973159 w 12184637"/>
              <a:gd name="connsiteY56895" fmla="*/ 280946 h 4608812"/>
              <a:gd name="connsiteX56896" fmla="*/ 4974263 w 12184637"/>
              <a:gd name="connsiteY56896" fmla="*/ 281020 h 4608812"/>
              <a:gd name="connsiteX56897" fmla="*/ 4979638 w 12184637"/>
              <a:gd name="connsiteY56897" fmla="*/ 276455 h 4608812"/>
              <a:gd name="connsiteX56898" fmla="*/ 5218619 w 12184637"/>
              <a:gd name="connsiteY56898" fmla="*/ 398301 h 4608812"/>
              <a:gd name="connsiteX56899" fmla="*/ 5216115 w 12184637"/>
              <a:gd name="connsiteY56899" fmla="*/ 390792 h 4608812"/>
              <a:gd name="connsiteX56900" fmla="*/ 4976619 w 12184637"/>
              <a:gd name="connsiteY56900" fmla="*/ 270492 h 4608812"/>
              <a:gd name="connsiteX56901" fmla="*/ 4969110 w 12184637"/>
              <a:gd name="connsiteY56901" fmla="*/ 272995 h 4608812"/>
              <a:gd name="connsiteX56902" fmla="*/ 4971613 w 12184637"/>
              <a:gd name="connsiteY56902" fmla="*/ 280504 h 4608812"/>
              <a:gd name="connsiteX56903" fmla="*/ 5211109 w 12184637"/>
              <a:gd name="connsiteY56903" fmla="*/ 400805 h 4608812"/>
              <a:gd name="connsiteX56904" fmla="*/ 5213686 w 12184637"/>
              <a:gd name="connsiteY56904" fmla="*/ 401394 h 4608812"/>
              <a:gd name="connsiteX56905" fmla="*/ 5218619 w 12184637"/>
              <a:gd name="connsiteY56905" fmla="*/ 398301 h 4608812"/>
              <a:gd name="connsiteX56906" fmla="*/ 5479318 w 12184637"/>
              <a:gd name="connsiteY56906" fmla="*/ 402866 h 4608812"/>
              <a:gd name="connsiteX56907" fmla="*/ 5473870 w 12184637"/>
              <a:gd name="connsiteY56907" fmla="*/ 397124 h 4608812"/>
              <a:gd name="connsiteX56908" fmla="*/ 5213759 w 12184637"/>
              <a:gd name="connsiteY56908" fmla="*/ 390203 h 4608812"/>
              <a:gd name="connsiteX56909" fmla="*/ 5208017 w 12184637"/>
              <a:gd name="connsiteY56909" fmla="*/ 395651 h 4608812"/>
              <a:gd name="connsiteX56910" fmla="*/ 5213465 w 12184637"/>
              <a:gd name="connsiteY56910" fmla="*/ 401394 h 4608812"/>
              <a:gd name="connsiteX56911" fmla="*/ 5473576 w 12184637"/>
              <a:gd name="connsiteY56911" fmla="*/ 408314 h 4608812"/>
              <a:gd name="connsiteX56912" fmla="*/ 5473796 w 12184637"/>
              <a:gd name="connsiteY56912" fmla="*/ 408314 h 4608812"/>
              <a:gd name="connsiteX56913" fmla="*/ 5479318 w 12184637"/>
              <a:gd name="connsiteY56913" fmla="*/ 402866 h 4608812"/>
              <a:gd name="connsiteX56914" fmla="*/ 5799579 w 12184637"/>
              <a:gd name="connsiteY56914" fmla="*/ 455580 h 4608812"/>
              <a:gd name="connsiteX56915" fmla="*/ 5794941 w 12184637"/>
              <a:gd name="connsiteY56915" fmla="*/ 449175 h 4608812"/>
              <a:gd name="connsiteX56916" fmla="*/ 5474607 w 12184637"/>
              <a:gd name="connsiteY56916" fmla="*/ 397197 h 4608812"/>
              <a:gd name="connsiteX56917" fmla="*/ 5468201 w 12184637"/>
              <a:gd name="connsiteY56917" fmla="*/ 401835 h 4608812"/>
              <a:gd name="connsiteX56918" fmla="*/ 5472839 w 12184637"/>
              <a:gd name="connsiteY56918" fmla="*/ 408241 h 4608812"/>
              <a:gd name="connsiteX56919" fmla="*/ 5793174 w 12184637"/>
              <a:gd name="connsiteY56919" fmla="*/ 460219 h 4608812"/>
              <a:gd name="connsiteX56920" fmla="*/ 5794131 w 12184637"/>
              <a:gd name="connsiteY56920" fmla="*/ 460292 h 4608812"/>
              <a:gd name="connsiteX56921" fmla="*/ 5799579 w 12184637"/>
              <a:gd name="connsiteY56921" fmla="*/ 455580 h 4608812"/>
              <a:gd name="connsiteX56922" fmla="*/ 5812611 w 12184637"/>
              <a:gd name="connsiteY56922" fmla="*/ 458820 h 4608812"/>
              <a:gd name="connsiteX56923" fmla="*/ 5808340 w 12184637"/>
              <a:gd name="connsiteY56923" fmla="*/ 452194 h 4608812"/>
              <a:gd name="connsiteX56924" fmla="*/ 5795236 w 12184637"/>
              <a:gd name="connsiteY56924" fmla="*/ 449249 h 4608812"/>
              <a:gd name="connsiteX56925" fmla="*/ 5788609 w 12184637"/>
              <a:gd name="connsiteY56925" fmla="*/ 453519 h 4608812"/>
              <a:gd name="connsiteX56926" fmla="*/ 5792880 w 12184637"/>
              <a:gd name="connsiteY56926" fmla="*/ 460145 h 4608812"/>
              <a:gd name="connsiteX56927" fmla="*/ 5805984 w 12184637"/>
              <a:gd name="connsiteY56927" fmla="*/ 463090 h 4608812"/>
              <a:gd name="connsiteX56928" fmla="*/ 5807236 w 12184637"/>
              <a:gd name="connsiteY56928" fmla="*/ 463237 h 4608812"/>
              <a:gd name="connsiteX56929" fmla="*/ 5812611 w 12184637"/>
              <a:gd name="connsiteY56929" fmla="*/ 458820 h 4608812"/>
              <a:gd name="connsiteX56930" fmla="*/ 6134638 w 12184637"/>
              <a:gd name="connsiteY56930" fmla="*/ 530234 h 4608812"/>
              <a:gd name="connsiteX56931" fmla="*/ 6130368 w 12184637"/>
              <a:gd name="connsiteY56931" fmla="*/ 523608 h 4608812"/>
              <a:gd name="connsiteX56932" fmla="*/ 5808414 w 12184637"/>
              <a:gd name="connsiteY56932" fmla="*/ 452194 h 4608812"/>
              <a:gd name="connsiteX56933" fmla="*/ 5801788 w 12184637"/>
              <a:gd name="connsiteY56933" fmla="*/ 456464 h 4608812"/>
              <a:gd name="connsiteX56934" fmla="*/ 5806058 w 12184637"/>
              <a:gd name="connsiteY56934" fmla="*/ 463090 h 4608812"/>
              <a:gd name="connsiteX56935" fmla="*/ 6128012 w 12184637"/>
              <a:gd name="connsiteY56935" fmla="*/ 534504 h 4608812"/>
              <a:gd name="connsiteX56936" fmla="*/ 6129264 w 12184637"/>
              <a:gd name="connsiteY56936" fmla="*/ 534652 h 4608812"/>
              <a:gd name="connsiteX56937" fmla="*/ 6134638 w 12184637"/>
              <a:gd name="connsiteY56937" fmla="*/ 530234 h 4608812"/>
              <a:gd name="connsiteX56938" fmla="*/ 6455267 w 12184637"/>
              <a:gd name="connsiteY56938" fmla="*/ 622558 h 4608812"/>
              <a:gd name="connsiteX56939" fmla="*/ 6451439 w 12184637"/>
              <a:gd name="connsiteY56939" fmla="*/ 615637 h 4608812"/>
              <a:gd name="connsiteX56940" fmla="*/ 6130663 w 12184637"/>
              <a:gd name="connsiteY56940" fmla="*/ 523682 h 4608812"/>
              <a:gd name="connsiteX56941" fmla="*/ 6123742 w 12184637"/>
              <a:gd name="connsiteY56941" fmla="*/ 527510 h 4608812"/>
              <a:gd name="connsiteX56942" fmla="*/ 6127571 w 12184637"/>
              <a:gd name="connsiteY56942" fmla="*/ 534431 h 4608812"/>
              <a:gd name="connsiteX56943" fmla="*/ 6448347 w 12184637"/>
              <a:gd name="connsiteY56943" fmla="*/ 626386 h 4608812"/>
              <a:gd name="connsiteX56944" fmla="*/ 6449893 w 12184637"/>
              <a:gd name="connsiteY56944" fmla="*/ 626607 h 4608812"/>
              <a:gd name="connsiteX56945" fmla="*/ 6455267 w 12184637"/>
              <a:gd name="connsiteY56945" fmla="*/ 622558 h 4608812"/>
              <a:gd name="connsiteX56946" fmla="*/ 6733563 w 12184637"/>
              <a:gd name="connsiteY56946" fmla="*/ 728649 h 4608812"/>
              <a:gd name="connsiteX56947" fmla="*/ 6730324 w 12184637"/>
              <a:gd name="connsiteY56947" fmla="*/ 721434 h 4608812"/>
              <a:gd name="connsiteX56948" fmla="*/ 6451881 w 12184637"/>
              <a:gd name="connsiteY56948" fmla="*/ 615711 h 4608812"/>
              <a:gd name="connsiteX56949" fmla="*/ 6444665 w 12184637"/>
              <a:gd name="connsiteY56949" fmla="*/ 618950 h 4608812"/>
              <a:gd name="connsiteX56950" fmla="*/ 6447905 w 12184637"/>
              <a:gd name="connsiteY56950" fmla="*/ 626165 h 4608812"/>
              <a:gd name="connsiteX56951" fmla="*/ 6726348 w 12184637"/>
              <a:gd name="connsiteY56951" fmla="*/ 731888 h 4608812"/>
              <a:gd name="connsiteX56952" fmla="*/ 6728336 w 12184637"/>
              <a:gd name="connsiteY56952" fmla="*/ 732256 h 4608812"/>
              <a:gd name="connsiteX56953" fmla="*/ 6733563 w 12184637"/>
              <a:gd name="connsiteY56953" fmla="*/ 728649 h 4608812"/>
              <a:gd name="connsiteX56954" fmla="*/ 6977919 w 12184637"/>
              <a:gd name="connsiteY56954" fmla="*/ 842397 h 4608812"/>
              <a:gd name="connsiteX56955" fmla="*/ 6975194 w 12184637"/>
              <a:gd name="connsiteY56955" fmla="*/ 834961 h 4608812"/>
              <a:gd name="connsiteX56956" fmla="*/ 6730692 w 12184637"/>
              <a:gd name="connsiteY56956" fmla="*/ 721581 h 4608812"/>
              <a:gd name="connsiteX56957" fmla="*/ 6723256 w 12184637"/>
              <a:gd name="connsiteY56957" fmla="*/ 724305 h 4608812"/>
              <a:gd name="connsiteX56958" fmla="*/ 6725980 w 12184637"/>
              <a:gd name="connsiteY56958" fmla="*/ 731741 h 4608812"/>
              <a:gd name="connsiteX56959" fmla="*/ 6970483 w 12184637"/>
              <a:gd name="connsiteY56959" fmla="*/ 845121 h 4608812"/>
              <a:gd name="connsiteX56960" fmla="*/ 6972839 w 12184637"/>
              <a:gd name="connsiteY56960" fmla="*/ 845636 h 4608812"/>
              <a:gd name="connsiteX56961" fmla="*/ 6977919 w 12184637"/>
              <a:gd name="connsiteY56961" fmla="*/ 842397 h 4608812"/>
              <a:gd name="connsiteX56962" fmla="*/ 7166909 w 12184637"/>
              <a:gd name="connsiteY56962" fmla="*/ 942230 h 4608812"/>
              <a:gd name="connsiteX56963" fmla="*/ 7164553 w 12184637"/>
              <a:gd name="connsiteY56963" fmla="*/ 934720 h 4608812"/>
              <a:gd name="connsiteX56964" fmla="*/ 6975489 w 12184637"/>
              <a:gd name="connsiteY56964" fmla="*/ 835108 h 4608812"/>
              <a:gd name="connsiteX56965" fmla="*/ 6967979 w 12184637"/>
              <a:gd name="connsiteY56965" fmla="*/ 837464 h 4608812"/>
              <a:gd name="connsiteX56966" fmla="*/ 6970335 w 12184637"/>
              <a:gd name="connsiteY56966" fmla="*/ 844973 h 4608812"/>
              <a:gd name="connsiteX56967" fmla="*/ 7159399 w 12184637"/>
              <a:gd name="connsiteY56967" fmla="*/ 944586 h 4608812"/>
              <a:gd name="connsiteX56968" fmla="*/ 7162050 w 12184637"/>
              <a:gd name="connsiteY56968" fmla="*/ 945248 h 4608812"/>
              <a:gd name="connsiteX56969" fmla="*/ 7166909 w 12184637"/>
              <a:gd name="connsiteY56969" fmla="*/ 942230 h 4608812"/>
              <a:gd name="connsiteX56970" fmla="*/ 7194444 w 12184637"/>
              <a:gd name="connsiteY56970" fmla="*/ 956733 h 4608812"/>
              <a:gd name="connsiteX56971" fmla="*/ 7192088 w 12184637"/>
              <a:gd name="connsiteY56971" fmla="*/ 949224 h 4608812"/>
              <a:gd name="connsiteX56972" fmla="*/ 7164553 w 12184637"/>
              <a:gd name="connsiteY56972" fmla="*/ 934720 h 4608812"/>
              <a:gd name="connsiteX56973" fmla="*/ 7157043 w 12184637"/>
              <a:gd name="connsiteY56973" fmla="*/ 937076 h 4608812"/>
              <a:gd name="connsiteX56974" fmla="*/ 7159399 w 12184637"/>
              <a:gd name="connsiteY56974" fmla="*/ 944586 h 4608812"/>
              <a:gd name="connsiteX56975" fmla="*/ 7186934 w 12184637"/>
              <a:gd name="connsiteY56975" fmla="*/ 959089 h 4608812"/>
              <a:gd name="connsiteX56976" fmla="*/ 7189585 w 12184637"/>
              <a:gd name="connsiteY56976" fmla="*/ 959752 h 4608812"/>
              <a:gd name="connsiteX56977" fmla="*/ 7194444 w 12184637"/>
              <a:gd name="connsiteY56977" fmla="*/ 956733 h 4608812"/>
              <a:gd name="connsiteX56978" fmla="*/ 7365324 w 12184637"/>
              <a:gd name="connsiteY56978" fmla="*/ 1055536 h 4608812"/>
              <a:gd name="connsiteX56979" fmla="*/ 7363262 w 12184637"/>
              <a:gd name="connsiteY56979" fmla="*/ 1047953 h 4608812"/>
              <a:gd name="connsiteX56980" fmla="*/ 7192309 w 12184637"/>
              <a:gd name="connsiteY56980" fmla="*/ 949371 h 4608812"/>
              <a:gd name="connsiteX56981" fmla="*/ 7184726 w 12184637"/>
              <a:gd name="connsiteY56981" fmla="*/ 951433 h 4608812"/>
              <a:gd name="connsiteX56982" fmla="*/ 7186788 w 12184637"/>
              <a:gd name="connsiteY56982" fmla="*/ 959016 h 4608812"/>
              <a:gd name="connsiteX56983" fmla="*/ 7357740 w 12184637"/>
              <a:gd name="connsiteY56983" fmla="*/ 1057597 h 4608812"/>
              <a:gd name="connsiteX56984" fmla="*/ 7360538 w 12184637"/>
              <a:gd name="connsiteY56984" fmla="*/ 1058333 h 4608812"/>
              <a:gd name="connsiteX56985" fmla="*/ 7365324 w 12184637"/>
              <a:gd name="connsiteY56985" fmla="*/ 1055536 h 4608812"/>
              <a:gd name="connsiteX56986" fmla="*/ 7389104 w 12184637"/>
              <a:gd name="connsiteY56986" fmla="*/ 1069230 h 4608812"/>
              <a:gd name="connsiteX56987" fmla="*/ 7387042 w 12184637"/>
              <a:gd name="connsiteY56987" fmla="*/ 1061647 h 4608812"/>
              <a:gd name="connsiteX56988" fmla="*/ 7363262 w 12184637"/>
              <a:gd name="connsiteY56988" fmla="*/ 1047879 h 4608812"/>
              <a:gd name="connsiteX56989" fmla="*/ 7355679 w 12184637"/>
              <a:gd name="connsiteY56989" fmla="*/ 1049940 h 4608812"/>
              <a:gd name="connsiteX56990" fmla="*/ 7357740 w 12184637"/>
              <a:gd name="connsiteY56990" fmla="*/ 1057524 h 4608812"/>
              <a:gd name="connsiteX56991" fmla="*/ 7381521 w 12184637"/>
              <a:gd name="connsiteY56991" fmla="*/ 1071291 h 4608812"/>
              <a:gd name="connsiteX56992" fmla="*/ 7384318 w 12184637"/>
              <a:gd name="connsiteY56992" fmla="*/ 1072027 h 4608812"/>
              <a:gd name="connsiteX56993" fmla="*/ 7389104 w 12184637"/>
              <a:gd name="connsiteY56993" fmla="*/ 1069230 h 4608812"/>
              <a:gd name="connsiteX56994" fmla="*/ 7523761 w 12184637"/>
              <a:gd name="connsiteY56994" fmla="*/ 1094703 h 4608812"/>
              <a:gd name="connsiteX56995" fmla="*/ 7519417 w 12184637"/>
              <a:gd name="connsiteY56995" fmla="*/ 1088151 h 4608812"/>
              <a:gd name="connsiteX56996" fmla="*/ 7385349 w 12184637"/>
              <a:gd name="connsiteY56996" fmla="*/ 1060984 h 4608812"/>
              <a:gd name="connsiteX56997" fmla="*/ 7378796 w 12184637"/>
              <a:gd name="connsiteY56997" fmla="*/ 1065328 h 4608812"/>
              <a:gd name="connsiteX56998" fmla="*/ 7383140 w 12184637"/>
              <a:gd name="connsiteY56998" fmla="*/ 1071880 h 4608812"/>
              <a:gd name="connsiteX56999" fmla="*/ 7517208 w 12184637"/>
              <a:gd name="connsiteY56999" fmla="*/ 1099047 h 4608812"/>
              <a:gd name="connsiteX57000" fmla="*/ 7518386 w 12184637"/>
              <a:gd name="connsiteY57000" fmla="*/ 1099194 h 4608812"/>
              <a:gd name="connsiteX57001" fmla="*/ 7523761 w 12184637"/>
              <a:gd name="connsiteY57001" fmla="*/ 1094703 h 4608812"/>
              <a:gd name="connsiteX57002" fmla="*/ 7664602 w 12184637"/>
              <a:gd name="connsiteY57002" fmla="*/ 1148522 h 4608812"/>
              <a:gd name="connsiteX57003" fmla="*/ 7661362 w 12184637"/>
              <a:gd name="connsiteY57003" fmla="*/ 1141380 h 4608812"/>
              <a:gd name="connsiteX57004" fmla="*/ 7520300 w 12184637"/>
              <a:gd name="connsiteY57004" fmla="*/ 1088445 h 4608812"/>
              <a:gd name="connsiteX57005" fmla="*/ 7513159 w 12184637"/>
              <a:gd name="connsiteY57005" fmla="*/ 1091685 h 4608812"/>
              <a:gd name="connsiteX57006" fmla="*/ 7516398 w 12184637"/>
              <a:gd name="connsiteY57006" fmla="*/ 1098826 h 4608812"/>
              <a:gd name="connsiteX57007" fmla="*/ 7657460 w 12184637"/>
              <a:gd name="connsiteY57007" fmla="*/ 1151761 h 4608812"/>
              <a:gd name="connsiteX57008" fmla="*/ 7659448 w 12184637"/>
              <a:gd name="connsiteY57008" fmla="*/ 1152129 h 4608812"/>
              <a:gd name="connsiteX57009" fmla="*/ 7664602 w 12184637"/>
              <a:gd name="connsiteY57009" fmla="*/ 1148522 h 4608812"/>
              <a:gd name="connsiteX57010" fmla="*/ 7789025 w 12184637"/>
              <a:gd name="connsiteY57010" fmla="*/ 1218906 h 4608812"/>
              <a:gd name="connsiteX57011" fmla="*/ 7786890 w 12184637"/>
              <a:gd name="connsiteY57011" fmla="*/ 1211322 h 4608812"/>
              <a:gd name="connsiteX57012" fmla="*/ 7662098 w 12184637"/>
              <a:gd name="connsiteY57012" fmla="*/ 1141675 h 4608812"/>
              <a:gd name="connsiteX57013" fmla="*/ 7654516 w 12184637"/>
              <a:gd name="connsiteY57013" fmla="*/ 1143810 h 4608812"/>
              <a:gd name="connsiteX57014" fmla="*/ 7656650 w 12184637"/>
              <a:gd name="connsiteY57014" fmla="*/ 1151393 h 4608812"/>
              <a:gd name="connsiteX57015" fmla="*/ 7781442 w 12184637"/>
              <a:gd name="connsiteY57015" fmla="*/ 1221041 h 4608812"/>
              <a:gd name="connsiteX57016" fmla="*/ 7784166 w 12184637"/>
              <a:gd name="connsiteY57016" fmla="*/ 1221777 h 4608812"/>
              <a:gd name="connsiteX57017" fmla="*/ 7789025 w 12184637"/>
              <a:gd name="connsiteY57017" fmla="*/ 1218906 h 4608812"/>
              <a:gd name="connsiteX57018" fmla="*/ 7803087 w 12184637"/>
              <a:gd name="connsiteY57018" fmla="*/ 1226783 h 4608812"/>
              <a:gd name="connsiteX57019" fmla="*/ 7800952 w 12184637"/>
              <a:gd name="connsiteY57019" fmla="*/ 1219200 h 4608812"/>
              <a:gd name="connsiteX57020" fmla="*/ 7786890 w 12184637"/>
              <a:gd name="connsiteY57020" fmla="*/ 1211396 h 4608812"/>
              <a:gd name="connsiteX57021" fmla="*/ 7779307 w 12184637"/>
              <a:gd name="connsiteY57021" fmla="*/ 1213531 h 4608812"/>
              <a:gd name="connsiteX57022" fmla="*/ 7781442 w 12184637"/>
              <a:gd name="connsiteY57022" fmla="*/ 1221114 h 4608812"/>
              <a:gd name="connsiteX57023" fmla="*/ 7795504 w 12184637"/>
              <a:gd name="connsiteY57023" fmla="*/ 1228918 h 4608812"/>
              <a:gd name="connsiteX57024" fmla="*/ 7798228 w 12184637"/>
              <a:gd name="connsiteY57024" fmla="*/ 1229655 h 4608812"/>
              <a:gd name="connsiteX57025" fmla="*/ 7803087 w 12184637"/>
              <a:gd name="connsiteY57025" fmla="*/ 1226783 h 4608812"/>
              <a:gd name="connsiteX57026" fmla="*/ 7857274 w 12184637"/>
              <a:gd name="connsiteY57026" fmla="*/ 1259251 h 4608812"/>
              <a:gd name="connsiteX57027" fmla="*/ 7855359 w 12184637"/>
              <a:gd name="connsiteY57027" fmla="*/ 1251594 h 4608812"/>
              <a:gd name="connsiteX57028" fmla="*/ 7801099 w 12184637"/>
              <a:gd name="connsiteY57028" fmla="*/ 1219274 h 4608812"/>
              <a:gd name="connsiteX57029" fmla="*/ 7793443 w 12184637"/>
              <a:gd name="connsiteY57029" fmla="*/ 1221188 h 4608812"/>
              <a:gd name="connsiteX57030" fmla="*/ 7795357 w 12184637"/>
              <a:gd name="connsiteY57030" fmla="*/ 1228845 h 4608812"/>
              <a:gd name="connsiteX57031" fmla="*/ 7849617 w 12184637"/>
              <a:gd name="connsiteY57031" fmla="*/ 1261165 h 4608812"/>
              <a:gd name="connsiteX57032" fmla="*/ 7852488 w 12184637"/>
              <a:gd name="connsiteY57032" fmla="*/ 1261975 h 4608812"/>
              <a:gd name="connsiteX57033" fmla="*/ 7857274 w 12184637"/>
              <a:gd name="connsiteY57033" fmla="*/ 1259251 h 4608812"/>
              <a:gd name="connsiteX57034" fmla="*/ 7961082 w 12184637"/>
              <a:gd name="connsiteY57034" fmla="*/ 1321242 h 4608812"/>
              <a:gd name="connsiteX57035" fmla="*/ 7959169 w 12184637"/>
              <a:gd name="connsiteY57035" fmla="*/ 1313585 h 4608812"/>
              <a:gd name="connsiteX57036" fmla="*/ 7855359 w 12184637"/>
              <a:gd name="connsiteY57036" fmla="*/ 1251594 h 4608812"/>
              <a:gd name="connsiteX57037" fmla="*/ 7847703 w 12184637"/>
              <a:gd name="connsiteY57037" fmla="*/ 1253509 h 4608812"/>
              <a:gd name="connsiteX57038" fmla="*/ 7849617 w 12184637"/>
              <a:gd name="connsiteY57038" fmla="*/ 1261165 h 4608812"/>
              <a:gd name="connsiteX57039" fmla="*/ 7953426 w 12184637"/>
              <a:gd name="connsiteY57039" fmla="*/ 1323156 h 4608812"/>
              <a:gd name="connsiteX57040" fmla="*/ 7956297 w 12184637"/>
              <a:gd name="connsiteY57040" fmla="*/ 1323966 h 4608812"/>
              <a:gd name="connsiteX57041" fmla="*/ 7961082 w 12184637"/>
              <a:gd name="connsiteY57041" fmla="*/ 1321242 h 4608812"/>
              <a:gd name="connsiteX57042" fmla="*/ 7967046 w 12184637"/>
              <a:gd name="connsiteY57042" fmla="*/ 1324555 h 4608812"/>
              <a:gd name="connsiteX57043" fmla="*/ 7964984 w 12184637"/>
              <a:gd name="connsiteY57043" fmla="*/ 1316972 h 4608812"/>
              <a:gd name="connsiteX57044" fmla="*/ 7959095 w 12184637"/>
              <a:gd name="connsiteY57044" fmla="*/ 1313585 h 4608812"/>
              <a:gd name="connsiteX57045" fmla="*/ 7951512 w 12184637"/>
              <a:gd name="connsiteY57045" fmla="*/ 1315647 h 4608812"/>
              <a:gd name="connsiteX57046" fmla="*/ 7953573 w 12184637"/>
              <a:gd name="connsiteY57046" fmla="*/ 1323230 h 4608812"/>
              <a:gd name="connsiteX57047" fmla="*/ 7959463 w 12184637"/>
              <a:gd name="connsiteY57047" fmla="*/ 1326616 h 4608812"/>
              <a:gd name="connsiteX57048" fmla="*/ 7962334 w 12184637"/>
              <a:gd name="connsiteY57048" fmla="*/ 1327353 h 4608812"/>
              <a:gd name="connsiteX57049" fmla="*/ 7967046 w 12184637"/>
              <a:gd name="connsiteY57049" fmla="*/ 1324555 h 4608812"/>
              <a:gd name="connsiteX57050" fmla="*/ 8025576 w 12184637"/>
              <a:gd name="connsiteY57050" fmla="*/ 1360778 h 4608812"/>
              <a:gd name="connsiteX57051" fmla="*/ 8023735 w 12184637"/>
              <a:gd name="connsiteY57051" fmla="*/ 1353121 h 4608812"/>
              <a:gd name="connsiteX57052" fmla="*/ 7965132 w 12184637"/>
              <a:gd name="connsiteY57052" fmla="*/ 1317045 h 4608812"/>
              <a:gd name="connsiteX57053" fmla="*/ 7957475 w 12184637"/>
              <a:gd name="connsiteY57053" fmla="*/ 1318886 h 4608812"/>
              <a:gd name="connsiteX57054" fmla="*/ 7959315 w 12184637"/>
              <a:gd name="connsiteY57054" fmla="*/ 1326543 h 4608812"/>
              <a:gd name="connsiteX57055" fmla="*/ 8017920 w 12184637"/>
              <a:gd name="connsiteY57055" fmla="*/ 1362618 h 4608812"/>
              <a:gd name="connsiteX57056" fmla="*/ 8020864 w 12184637"/>
              <a:gd name="connsiteY57056" fmla="*/ 1363428 h 4608812"/>
              <a:gd name="connsiteX57057" fmla="*/ 8025576 w 12184637"/>
              <a:gd name="connsiteY57057" fmla="*/ 1360778 h 4608812"/>
              <a:gd name="connsiteX57058" fmla="*/ 8121066 w 12184637"/>
              <a:gd name="connsiteY57058" fmla="*/ 1419676 h 4608812"/>
              <a:gd name="connsiteX57059" fmla="*/ 8119225 w 12184637"/>
              <a:gd name="connsiteY57059" fmla="*/ 1412019 h 4608812"/>
              <a:gd name="connsiteX57060" fmla="*/ 8023735 w 12184637"/>
              <a:gd name="connsiteY57060" fmla="*/ 1353194 h 4608812"/>
              <a:gd name="connsiteX57061" fmla="*/ 8016079 w 12184637"/>
              <a:gd name="connsiteY57061" fmla="*/ 1355035 h 4608812"/>
              <a:gd name="connsiteX57062" fmla="*/ 8017920 w 12184637"/>
              <a:gd name="connsiteY57062" fmla="*/ 1362692 h 4608812"/>
              <a:gd name="connsiteX57063" fmla="*/ 8113409 w 12184637"/>
              <a:gd name="connsiteY57063" fmla="*/ 1421517 h 4608812"/>
              <a:gd name="connsiteX57064" fmla="*/ 8116354 w 12184637"/>
              <a:gd name="connsiteY57064" fmla="*/ 1422327 h 4608812"/>
              <a:gd name="connsiteX57065" fmla="*/ 8121066 w 12184637"/>
              <a:gd name="connsiteY57065" fmla="*/ 1419676 h 4608812"/>
              <a:gd name="connsiteX57066" fmla="*/ 8186811 w 12184637"/>
              <a:gd name="connsiteY57066" fmla="*/ 1462746 h 4608812"/>
              <a:gd name="connsiteX57067" fmla="*/ 8185191 w 12184637"/>
              <a:gd name="connsiteY57067" fmla="*/ 1455015 h 4608812"/>
              <a:gd name="connsiteX57068" fmla="*/ 8119299 w 12184637"/>
              <a:gd name="connsiteY57068" fmla="*/ 1412019 h 4608812"/>
              <a:gd name="connsiteX57069" fmla="*/ 8111568 w 12184637"/>
              <a:gd name="connsiteY57069" fmla="*/ 1413639 h 4608812"/>
              <a:gd name="connsiteX57070" fmla="*/ 8113188 w 12184637"/>
              <a:gd name="connsiteY57070" fmla="*/ 1421369 h 4608812"/>
              <a:gd name="connsiteX57071" fmla="*/ 8179081 w 12184637"/>
              <a:gd name="connsiteY57071" fmla="*/ 1464365 h 4608812"/>
              <a:gd name="connsiteX57072" fmla="*/ 8182173 w 12184637"/>
              <a:gd name="connsiteY57072" fmla="*/ 1465249 h 4608812"/>
              <a:gd name="connsiteX57073" fmla="*/ 8186811 w 12184637"/>
              <a:gd name="connsiteY57073" fmla="*/ 1462746 h 4608812"/>
              <a:gd name="connsiteX57074" fmla="*/ 8265441 w 12184637"/>
              <a:gd name="connsiteY57074" fmla="*/ 1514061 h 4608812"/>
              <a:gd name="connsiteX57075" fmla="*/ 8263821 w 12184637"/>
              <a:gd name="connsiteY57075" fmla="*/ 1506331 h 4608812"/>
              <a:gd name="connsiteX57076" fmla="*/ 8185191 w 12184637"/>
              <a:gd name="connsiteY57076" fmla="*/ 1455015 h 4608812"/>
              <a:gd name="connsiteX57077" fmla="*/ 8177461 w 12184637"/>
              <a:gd name="connsiteY57077" fmla="*/ 1456635 h 4608812"/>
              <a:gd name="connsiteX57078" fmla="*/ 8179081 w 12184637"/>
              <a:gd name="connsiteY57078" fmla="*/ 1464365 h 4608812"/>
              <a:gd name="connsiteX57079" fmla="*/ 8257710 w 12184637"/>
              <a:gd name="connsiteY57079" fmla="*/ 1515681 h 4608812"/>
              <a:gd name="connsiteX57080" fmla="*/ 8260803 w 12184637"/>
              <a:gd name="connsiteY57080" fmla="*/ 1516564 h 4608812"/>
              <a:gd name="connsiteX57081" fmla="*/ 8265441 w 12184637"/>
              <a:gd name="connsiteY57081" fmla="*/ 1514061 h 4608812"/>
              <a:gd name="connsiteX57082" fmla="*/ 8338622 w 12184637"/>
              <a:gd name="connsiteY57082" fmla="*/ 1566334 h 4608812"/>
              <a:gd name="connsiteX57083" fmla="*/ 8337297 w 12184637"/>
              <a:gd name="connsiteY57083" fmla="*/ 1558529 h 4608812"/>
              <a:gd name="connsiteX57084" fmla="*/ 8264042 w 12184637"/>
              <a:gd name="connsiteY57084" fmla="*/ 1506478 h 4608812"/>
              <a:gd name="connsiteX57085" fmla="*/ 8256238 w 12184637"/>
              <a:gd name="connsiteY57085" fmla="*/ 1507803 h 4608812"/>
              <a:gd name="connsiteX57086" fmla="*/ 8257563 w 12184637"/>
              <a:gd name="connsiteY57086" fmla="*/ 1515607 h 4608812"/>
              <a:gd name="connsiteX57087" fmla="*/ 8330892 w 12184637"/>
              <a:gd name="connsiteY57087" fmla="*/ 1567659 h 4608812"/>
              <a:gd name="connsiteX57088" fmla="*/ 8334131 w 12184637"/>
              <a:gd name="connsiteY57088" fmla="*/ 1568690 h 4608812"/>
              <a:gd name="connsiteX57089" fmla="*/ 8338622 w 12184637"/>
              <a:gd name="connsiteY57089" fmla="*/ 1566334 h 4608812"/>
              <a:gd name="connsiteX57090" fmla="*/ 8400392 w 12184637"/>
              <a:gd name="connsiteY57090" fmla="*/ 1610287 h 4608812"/>
              <a:gd name="connsiteX57091" fmla="*/ 8399067 w 12184637"/>
              <a:gd name="connsiteY57091" fmla="*/ 1602483 h 4608812"/>
              <a:gd name="connsiteX57092" fmla="*/ 8337224 w 12184637"/>
              <a:gd name="connsiteY57092" fmla="*/ 1558529 h 4608812"/>
              <a:gd name="connsiteX57093" fmla="*/ 8329419 w 12184637"/>
              <a:gd name="connsiteY57093" fmla="*/ 1559855 h 4608812"/>
              <a:gd name="connsiteX57094" fmla="*/ 8330745 w 12184637"/>
              <a:gd name="connsiteY57094" fmla="*/ 1567659 h 4608812"/>
              <a:gd name="connsiteX57095" fmla="*/ 8392588 w 12184637"/>
              <a:gd name="connsiteY57095" fmla="*/ 1611612 h 4608812"/>
              <a:gd name="connsiteX57096" fmla="*/ 8395827 w 12184637"/>
              <a:gd name="connsiteY57096" fmla="*/ 1612642 h 4608812"/>
              <a:gd name="connsiteX57097" fmla="*/ 8400392 w 12184637"/>
              <a:gd name="connsiteY57097" fmla="*/ 1610287 h 4608812"/>
              <a:gd name="connsiteX57098" fmla="*/ 8479463 w 12184637"/>
              <a:gd name="connsiteY57098" fmla="*/ 1673455 h 4608812"/>
              <a:gd name="connsiteX57099" fmla="*/ 8478579 w 12184637"/>
              <a:gd name="connsiteY57099" fmla="*/ 1665651 h 4608812"/>
              <a:gd name="connsiteX57100" fmla="*/ 8399361 w 12184637"/>
              <a:gd name="connsiteY57100" fmla="*/ 1602777 h 4608812"/>
              <a:gd name="connsiteX57101" fmla="*/ 8391557 w 12184637"/>
              <a:gd name="connsiteY57101" fmla="*/ 1603661 h 4608812"/>
              <a:gd name="connsiteX57102" fmla="*/ 8392441 w 12184637"/>
              <a:gd name="connsiteY57102" fmla="*/ 1611465 h 4608812"/>
              <a:gd name="connsiteX57103" fmla="*/ 8471659 w 12184637"/>
              <a:gd name="connsiteY57103" fmla="*/ 1674339 h 4608812"/>
              <a:gd name="connsiteX57104" fmla="*/ 8475193 w 12184637"/>
              <a:gd name="connsiteY57104" fmla="*/ 1675517 h 4608812"/>
              <a:gd name="connsiteX57105" fmla="*/ 8479463 w 12184637"/>
              <a:gd name="connsiteY57105" fmla="*/ 1673455 h 4608812"/>
              <a:gd name="connsiteX57106" fmla="*/ 8514729 w 12184637"/>
              <a:gd name="connsiteY57106" fmla="*/ 1700549 h 4608812"/>
              <a:gd name="connsiteX57107" fmla="*/ 8513698 w 12184637"/>
              <a:gd name="connsiteY57107" fmla="*/ 1692745 h 4608812"/>
              <a:gd name="connsiteX57108" fmla="*/ 8478506 w 12184637"/>
              <a:gd name="connsiteY57108" fmla="*/ 1665578 h 4608812"/>
              <a:gd name="connsiteX57109" fmla="*/ 8470702 w 12184637"/>
              <a:gd name="connsiteY57109" fmla="*/ 1666608 h 4608812"/>
              <a:gd name="connsiteX57110" fmla="*/ 8471733 w 12184637"/>
              <a:gd name="connsiteY57110" fmla="*/ 1674412 h 4608812"/>
              <a:gd name="connsiteX57111" fmla="*/ 8506924 w 12184637"/>
              <a:gd name="connsiteY57111" fmla="*/ 1701579 h 4608812"/>
              <a:gd name="connsiteX57112" fmla="*/ 8510385 w 12184637"/>
              <a:gd name="connsiteY57112" fmla="*/ 1702757 h 4608812"/>
              <a:gd name="connsiteX57113" fmla="*/ 8514729 w 12184637"/>
              <a:gd name="connsiteY57113" fmla="*/ 1700549 h 4608812"/>
              <a:gd name="connsiteX57114" fmla="*/ 8511269 w 12184637"/>
              <a:gd name="connsiteY57114" fmla="*/ 1707248 h 4608812"/>
              <a:gd name="connsiteX57115" fmla="*/ 8516275 w 12184637"/>
              <a:gd name="connsiteY57115" fmla="*/ 1701138 h 4608812"/>
              <a:gd name="connsiteX57116" fmla="*/ 8515833 w 12184637"/>
              <a:gd name="connsiteY57116" fmla="*/ 1696573 h 4608812"/>
              <a:gd name="connsiteX57117" fmla="*/ 8509722 w 12184637"/>
              <a:gd name="connsiteY57117" fmla="*/ 1691567 h 4608812"/>
              <a:gd name="connsiteX57118" fmla="*/ 8504716 w 12184637"/>
              <a:gd name="connsiteY57118" fmla="*/ 1697677 h 4608812"/>
              <a:gd name="connsiteX57119" fmla="*/ 8505157 w 12184637"/>
              <a:gd name="connsiteY57119" fmla="*/ 1702242 h 4608812"/>
              <a:gd name="connsiteX57120" fmla="*/ 8510753 w 12184637"/>
              <a:gd name="connsiteY57120" fmla="*/ 1707322 h 4608812"/>
              <a:gd name="connsiteX57121" fmla="*/ 8511269 w 12184637"/>
              <a:gd name="connsiteY57121" fmla="*/ 1707248 h 4608812"/>
              <a:gd name="connsiteX57122" fmla="*/ 8492715 w 12184637"/>
              <a:gd name="connsiteY57122" fmla="*/ 1768503 h 4608812"/>
              <a:gd name="connsiteX57123" fmla="*/ 8515980 w 12184637"/>
              <a:gd name="connsiteY57123" fmla="*/ 1703567 h 4608812"/>
              <a:gd name="connsiteX57124" fmla="*/ 8512593 w 12184637"/>
              <a:gd name="connsiteY57124" fmla="*/ 1696426 h 4608812"/>
              <a:gd name="connsiteX57125" fmla="*/ 8505452 w 12184637"/>
              <a:gd name="connsiteY57125" fmla="*/ 1699812 h 4608812"/>
              <a:gd name="connsiteX57126" fmla="*/ 8482187 w 12184637"/>
              <a:gd name="connsiteY57126" fmla="*/ 1764748 h 4608812"/>
              <a:gd name="connsiteX57127" fmla="*/ 8485574 w 12184637"/>
              <a:gd name="connsiteY57127" fmla="*/ 1771889 h 4608812"/>
              <a:gd name="connsiteX57128" fmla="*/ 8487488 w 12184637"/>
              <a:gd name="connsiteY57128" fmla="*/ 1772184 h 4608812"/>
              <a:gd name="connsiteX57129" fmla="*/ 8492715 w 12184637"/>
              <a:gd name="connsiteY57129" fmla="*/ 1768503 h 4608812"/>
              <a:gd name="connsiteX57130" fmla="*/ 8476371 w 12184637"/>
              <a:gd name="connsiteY57130" fmla="*/ 1785878 h 4608812"/>
              <a:gd name="connsiteX57131" fmla="*/ 8491390 w 12184637"/>
              <a:gd name="connsiteY57131" fmla="*/ 1770491 h 4608812"/>
              <a:gd name="connsiteX57132" fmla="*/ 8491316 w 12184637"/>
              <a:gd name="connsiteY57132" fmla="*/ 1762613 h 4608812"/>
              <a:gd name="connsiteX57133" fmla="*/ 8483439 w 12184637"/>
              <a:gd name="connsiteY57133" fmla="*/ 1762687 h 4608812"/>
              <a:gd name="connsiteX57134" fmla="*/ 8468419 w 12184637"/>
              <a:gd name="connsiteY57134" fmla="*/ 1778000 h 4608812"/>
              <a:gd name="connsiteX57135" fmla="*/ 8468493 w 12184637"/>
              <a:gd name="connsiteY57135" fmla="*/ 1785878 h 4608812"/>
              <a:gd name="connsiteX57136" fmla="*/ 8472469 w 12184637"/>
              <a:gd name="connsiteY57136" fmla="*/ 1787498 h 4608812"/>
              <a:gd name="connsiteX57137" fmla="*/ 8476371 w 12184637"/>
              <a:gd name="connsiteY57137" fmla="*/ 1785878 h 4608812"/>
              <a:gd name="connsiteX57138" fmla="*/ 8396342 w 12184637"/>
              <a:gd name="connsiteY57138" fmla="*/ 1867747 h 4608812"/>
              <a:gd name="connsiteX57139" fmla="*/ 8476371 w 12184637"/>
              <a:gd name="connsiteY57139" fmla="*/ 1785878 h 4608812"/>
              <a:gd name="connsiteX57140" fmla="*/ 8476298 w 12184637"/>
              <a:gd name="connsiteY57140" fmla="*/ 1778000 h 4608812"/>
              <a:gd name="connsiteX57141" fmla="*/ 8468419 w 12184637"/>
              <a:gd name="connsiteY57141" fmla="*/ 1778074 h 4608812"/>
              <a:gd name="connsiteX57142" fmla="*/ 8388391 w 12184637"/>
              <a:gd name="connsiteY57142" fmla="*/ 1859943 h 4608812"/>
              <a:gd name="connsiteX57143" fmla="*/ 8388465 w 12184637"/>
              <a:gd name="connsiteY57143" fmla="*/ 1867820 h 4608812"/>
              <a:gd name="connsiteX57144" fmla="*/ 8392441 w 12184637"/>
              <a:gd name="connsiteY57144" fmla="*/ 1869440 h 4608812"/>
              <a:gd name="connsiteX57145" fmla="*/ 8396342 w 12184637"/>
              <a:gd name="connsiteY57145" fmla="*/ 1867747 h 4608812"/>
              <a:gd name="connsiteX57146" fmla="*/ 8347015 w 12184637"/>
              <a:gd name="connsiteY57146" fmla="*/ 1925467 h 4608812"/>
              <a:gd name="connsiteX57147" fmla="*/ 8396637 w 12184637"/>
              <a:gd name="connsiteY57147" fmla="*/ 1867452 h 4608812"/>
              <a:gd name="connsiteX57148" fmla="*/ 8396048 w 12184637"/>
              <a:gd name="connsiteY57148" fmla="*/ 1859575 h 4608812"/>
              <a:gd name="connsiteX57149" fmla="*/ 8388170 w 12184637"/>
              <a:gd name="connsiteY57149" fmla="*/ 1860164 h 4608812"/>
              <a:gd name="connsiteX57150" fmla="*/ 8338548 w 12184637"/>
              <a:gd name="connsiteY57150" fmla="*/ 1918179 h 4608812"/>
              <a:gd name="connsiteX57151" fmla="*/ 8339138 w 12184637"/>
              <a:gd name="connsiteY57151" fmla="*/ 1926056 h 4608812"/>
              <a:gd name="connsiteX57152" fmla="*/ 8342819 w 12184637"/>
              <a:gd name="connsiteY57152" fmla="*/ 1927382 h 4608812"/>
              <a:gd name="connsiteX57153" fmla="*/ 8347015 w 12184637"/>
              <a:gd name="connsiteY57153" fmla="*/ 1925467 h 4608812"/>
              <a:gd name="connsiteX57154" fmla="*/ 8301958 w 12184637"/>
              <a:gd name="connsiteY57154" fmla="*/ 1978108 h 4608812"/>
              <a:gd name="connsiteX57155" fmla="*/ 8346941 w 12184637"/>
              <a:gd name="connsiteY57155" fmla="*/ 1925467 h 4608812"/>
              <a:gd name="connsiteX57156" fmla="*/ 8346353 w 12184637"/>
              <a:gd name="connsiteY57156" fmla="*/ 1917590 h 4608812"/>
              <a:gd name="connsiteX57157" fmla="*/ 8338475 w 12184637"/>
              <a:gd name="connsiteY57157" fmla="*/ 1918179 h 4608812"/>
              <a:gd name="connsiteX57158" fmla="*/ 8293491 w 12184637"/>
              <a:gd name="connsiteY57158" fmla="*/ 1970819 h 4608812"/>
              <a:gd name="connsiteX57159" fmla="*/ 8294080 w 12184637"/>
              <a:gd name="connsiteY57159" fmla="*/ 1978697 h 4608812"/>
              <a:gd name="connsiteX57160" fmla="*/ 8297762 w 12184637"/>
              <a:gd name="connsiteY57160" fmla="*/ 1980022 h 4608812"/>
              <a:gd name="connsiteX57161" fmla="*/ 8301958 w 12184637"/>
              <a:gd name="connsiteY57161" fmla="*/ 1978108 h 4608812"/>
              <a:gd name="connsiteX57162" fmla="*/ 8301737 w 12184637"/>
              <a:gd name="connsiteY57162" fmla="*/ 2051879 h 4608812"/>
              <a:gd name="connsiteX57163" fmla="*/ 8303283 w 12184637"/>
              <a:gd name="connsiteY57163" fmla="*/ 1974574 h 4608812"/>
              <a:gd name="connsiteX57164" fmla="*/ 8297835 w 12184637"/>
              <a:gd name="connsiteY57164" fmla="*/ 1968905 h 4608812"/>
              <a:gd name="connsiteX57165" fmla="*/ 8292166 w 12184637"/>
              <a:gd name="connsiteY57165" fmla="*/ 1974353 h 4608812"/>
              <a:gd name="connsiteX57166" fmla="*/ 8290619 w 12184637"/>
              <a:gd name="connsiteY57166" fmla="*/ 2051658 h 4608812"/>
              <a:gd name="connsiteX57167" fmla="*/ 8296068 w 12184637"/>
              <a:gd name="connsiteY57167" fmla="*/ 2057327 h 4608812"/>
              <a:gd name="connsiteX57168" fmla="*/ 8296215 w 12184637"/>
              <a:gd name="connsiteY57168" fmla="*/ 2057327 h 4608812"/>
              <a:gd name="connsiteX57169" fmla="*/ 8301737 w 12184637"/>
              <a:gd name="connsiteY57169" fmla="*/ 2051879 h 4608812"/>
              <a:gd name="connsiteX57170" fmla="*/ 8207352 w 12184637"/>
              <a:gd name="connsiteY57170" fmla="*/ 2179983 h 4608812"/>
              <a:gd name="connsiteX57171" fmla="*/ 8300706 w 12184637"/>
              <a:gd name="connsiteY57171" fmla="*/ 2055118 h 4608812"/>
              <a:gd name="connsiteX57172" fmla="*/ 8299602 w 12184637"/>
              <a:gd name="connsiteY57172" fmla="*/ 2047314 h 4608812"/>
              <a:gd name="connsiteX57173" fmla="*/ 8291798 w 12184637"/>
              <a:gd name="connsiteY57173" fmla="*/ 2048418 h 4608812"/>
              <a:gd name="connsiteX57174" fmla="*/ 8198444 w 12184637"/>
              <a:gd name="connsiteY57174" fmla="*/ 2173283 h 4608812"/>
              <a:gd name="connsiteX57175" fmla="*/ 8199548 w 12184637"/>
              <a:gd name="connsiteY57175" fmla="*/ 2181087 h 4608812"/>
              <a:gd name="connsiteX57176" fmla="*/ 8202935 w 12184637"/>
              <a:gd name="connsiteY57176" fmla="*/ 2182192 h 4608812"/>
              <a:gd name="connsiteX57177" fmla="*/ 8207352 w 12184637"/>
              <a:gd name="connsiteY57177" fmla="*/ 2179983 h 4608812"/>
              <a:gd name="connsiteX57178" fmla="*/ 8227377 w 12184637"/>
              <a:gd name="connsiteY57178" fmla="*/ 2262956 h 4608812"/>
              <a:gd name="connsiteX57179" fmla="*/ 8231206 w 12184637"/>
              <a:gd name="connsiteY57179" fmla="*/ 2256036 h 4608812"/>
              <a:gd name="connsiteX57180" fmla="*/ 8208236 w 12184637"/>
              <a:gd name="connsiteY57180" fmla="*/ 2175050 h 4608812"/>
              <a:gd name="connsiteX57181" fmla="*/ 8201315 w 12184637"/>
              <a:gd name="connsiteY57181" fmla="*/ 2171222 h 4608812"/>
              <a:gd name="connsiteX57182" fmla="*/ 8197487 w 12184637"/>
              <a:gd name="connsiteY57182" fmla="*/ 2178142 h 4608812"/>
              <a:gd name="connsiteX57183" fmla="*/ 8220457 w 12184637"/>
              <a:gd name="connsiteY57183" fmla="*/ 2259128 h 4608812"/>
              <a:gd name="connsiteX57184" fmla="*/ 8225832 w 12184637"/>
              <a:gd name="connsiteY57184" fmla="*/ 2263177 h 4608812"/>
              <a:gd name="connsiteX57185" fmla="*/ 8227377 w 12184637"/>
              <a:gd name="connsiteY57185" fmla="*/ 2262956 h 4608812"/>
              <a:gd name="connsiteX57186" fmla="*/ 8137631 w 12184637"/>
              <a:gd name="connsiteY57186" fmla="*/ 2399675 h 4608812"/>
              <a:gd name="connsiteX57187" fmla="*/ 8230470 w 12184637"/>
              <a:gd name="connsiteY57187" fmla="*/ 2260674 h 4608812"/>
              <a:gd name="connsiteX57188" fmla="*/ 8228923 w 12184637"/>
              <a:gd name="connsiteY57188" fmla="*/ 2252944 h 4608812"/>
              <a:gd name="connsiteX57189" fmla="*/ 8221193 w 12184637"/>
              <a:gd name="connsiteY57189" fmla="*/ 2254490 h 4608812"/>
              <a:gd name="connsiteX57190" fmla="*/ 8128355 w 12184637"/>
              <a:gd name="connsiteY57190" fmla="*/ 2393490 h 4608812"/>
              <a:gd name="connsiteX57191" fmla="*/ 8129900 w 12184637"/>
              <a:gd name="connsiteY57191" fmla="*/ 2401221 h 4608812"/>
              <a:gd name="connsiteX57192" fmla="*/ 8133067 w 12184637"/>
              <a:gd name="connsiteY57192" fmla="*/ 2402178 h 4608812"/>
              <a:gd name="connsiteX57193" fmla="*/ 8137631 w 12184637"/>
              <a:gd name="connsiteY57193" fmla="*/ 2399675 h 4608812"/>
              <a:gd name="connsiteX57194" fmla="*/ 8040448 w 12184637"/>
              <a:gd name="connsiteY57194" fmla="*/ 2550676 h 4608812"/>
              <a:gd name="connsiteX57195" fmla="*/ 8137631 w 12184637"/>
              <a:gd name="connsiteY57195" fmla="*/ 2399601 h 4608812"/>
              <a:gd name="connsiteX57196" fmla="*/ 8135937 w 12184637"/>
              <a:gd name="connsiteY57196" fmla="*/ 2391871 h 4608812"/>
              <a:gd name="connsiteX57197" fmla="*/ 8128207 w 12184637"/>
              <a:gd name="connsiteY57197" fmla="*/ 2393564 h 4608812"/>
              <a:gd name="connsiteX57198" fmla="*/ 8031024 w 12184637"/>
              <a:gd name="connsiteY57198" fmla="*/ 2544639 h 4608812"/>
              <a:gd name="connsiteX57199" fmla="*/ 8032718 w 12184637"/>
              <a:gd name="connsiteY57199" fmla="*/ 2552369 h 4608812"/>
              <a:gd name="connsiteX57200" fmla="*/ 8035810 w 12184637"/>
              <a:gd name="connsiteY57200" fmla="*/ 2553252 h 4608812"/>
              <a:gd name="connsiteX57201" fmla="*/ 8040448 w 12184637"/>
              <a:gd name="connsiteY57201" fmla="*/ 2550676 h 4608812"/>
              <a:gd name="connsiteX57202" fmla="*/ 7942897 w 12184637"/>
              <a:gd name="connsiteY57202" fmla="*/ 2706462 h 4608812"/>
              <a:gd name="connsiteX57203" fmla="*/ 8040448 w 12184637"/>
              <a:gd name="connsiteY57203" fmla="*/ 2550602 h 4608812"/>
              <a:gd name="connsiteX57204" fmla="*/ 8038681 w 12184637"/>
              <a:gd name="connsiteY57204" fmla="*/ 2542945 h 4608812"/>
              <a:gd name="connsiteX57205" fmla="*/ 8031024 w 12184637"/>
              <a:gd name="connsiteY57205" fmla="*/ 2544712 h 4608812"/>
              <a:gd name="connsiteX57206" fmla="*/ 7933473 w 12184637"/>
              <a:gd name="connsiteY57206" fmla="*/ 2700573 h 4608812"/>
              <a:gd name="connsiteX57207" fmla="*/ 7935241 w 12184637"/>
              <a:gd name="connsiteY57207" fmla="*/ 2708229 h 4608812"/>
              <a:gd name="connsiteX57208" fmla="*/ 7938259 w 12184637"/>
              <a:gd name="connsiteY57208" fmla="*/ 2709113 h 4608812"/>
              <a:gd name="connsiteX57209" fmla="*/ 7942897 w 12184637"/>
              <a:gd name="connsiteY57209" fmla="*/ 2706462 h 4608812"/>
              <a:gd name="connsiteX57210" fmla="*/ 7848807 w 12184637"/>
              <a:gd name="connsiteY57210" fmla="*/ 2860335 h 4608812"/>
              <a:gd name="connsiteX57211" fmla="*/ 7942971 w 12184637"/>
              <a:gd name="connsiteY57211" fmla="*/ 2706462 h 4608812"/>
              <a:gd name="connsiteX57212" fmla="*/ 7941130 w 12184637"/>
              <a:gd name="connsiteY57212" fmla="*/ 2698806 h 4608812"/>
              <a:gd name="connsiteX57213" fmla="*/ 7933473 w 12184637"/>
              <a:gd name="connsiteY57213" fmla="*/ 2700646 h 4608812"/>
              <a:gd name="connsiteX57214" fmla="*/ 7839310 w 12184637"/>
              <a:gd name="connsiteY57214" fmla="*/ 2854519 h 4608812"/>
              <a:gd name="connsiteX57215" fmla="*/ 7841150 w 12184637"/>
              <a:gd name="connsiteY57215" fmla="*/ 2862176 h 4608812"/>
              <a:gd name="connsiteX57216" fmla="*/ 7844096 w 12184637"/>
              <a:gd name="connsiteY57216" fmla="*/ 2862985 h 4608812"/>
              <a:gd name="connsiteX57217" fmla="*/ 7848807 w 12184637"/>
              <a:gd name="connsiteY57217" fmla="*/ 2860335 h 4608812"/>
              <a:gd name="connsiteX57218" fmla="*/ 7761637 w 12184637"/>
              <a:gd name="connsiteY57218" fmla="*/ 3005814 h 4608812"/>
              <a:gd name="connsiteX57219" fmla="*/ 7848807 w 12184637"/>
              <a:gd name="connsiteY57219" fmla="*/ 2860261 h 4608812"/>
              <a:gd name="connsiteX57220" fmla="*/ 7846893 w 12184637"/>
              <a:gd name="connsiteY57220" fmla="*/ 2852604 h 4608812"/>
              <a:gd name="connsiteX57221" fmla="*/ 7839236 w 12184637"/>
              <a:gd name="connsiteY57221" fmla="*/ 2854519 h 4608812"/>
              <a:gd name="connsiteX57222" fmla="*/ 7752067 w 12184637"/>
              <a:gd name="connsiteY57222" fmla="*/ 3000072 h 4608812"/>
              <a:gd name="connsiteX57223" fmla="*/ 7753980 w 12184637"/>
              <a:gd name="connsiteY57223" fmla="*/ 3007728 h 4608812"/>
              <a:gd name="connsiteX57224" fmla="*/ 7756851 w 12184637"/>
              <a:gd name="connsiteY57224" fmla="*/ 3008538 h 4608812"/>
              <a:gd name="connsiteX57225" fmla="*/ 7761637 w 12184637"/>
              <a:gd name="connsiteY57225" fmla="*/ 3005814 h 4608812"/>
              <a:gd name="connsiteX57226" fmla="*/ 7801173 w 12184637"/>
              <a:gd name="connsiteY57226" fmla="*/ 3114188 h 4608812"/>
              <a:gd name="connsiteX57227" fmla="*/ 7804265 w 12184637"/>
              <a:gd name="connsiteY57227" fmla="*/ 3106973 h 4608812"/>
              <a:gd name="connsiteX57228" fmla="*/ 7762006 w 12184637"/>
              <a:gd name="connsiteY57228" fmla="*/ 3000882 h 4608812"/>
              <a:gd name="connsiteX57229" fmla="*/ 7754791 w 12184637"/>
              <a:gd name="connsiteY57229" fmla="*/ 2997789 h 4608812"/>
              <a:gd name="connsiteX57230" fmla="*/ 7751698 w 12184637"/>
              <a:gd name="connsiteY57230" fmla="*/ 3005004 h 4608812"/>
              <a:gd name="connsiteX57231" fmla="*/ 7793958 w 12184637"/>
              <a:gd name="connsiteY57231" fmla="*/ 3111096 h 4608812"/>
              <a:gd name="connsiteX57232" fmla="*/ 7799185 w 12184637"/>
              <a:gd name="connsiteY57232" fmla="*/ 3114629 h 4608812"/>
              <a:gd name="connsiteX57233" fmla="*/ 7801173 w 12184637"/>
              <a:gd name="connsiteY57233" fmla="*/ 3114188 h 4608812"/>
              <a:gd name="connsiteX57234" fmla="*/ 7868170 w 12184637"/>
              <a:gd name="connsiteY57234" fmla="*/ 3227715 h 4608812"/>
              <a:gd name="connsiteX57235" fmla="*/ 7870158 w 12184637"/>
              <a:gd name="connsiteY57235" fmla="*/ 3220131 h 4608812"/>
              <a:gd name="connsiteX57236" fmla="*/ 7803897 w 12184637"/>
              <a:gd name="connsiteY57236" fmla="*/ 3106236 h 4608812"/>
              <a:gd name="connsiteX57237" fmla="*/ 7796313 w 12184637"/>
              <a:gd name="connsiteY57237" fmla="*/ 3104249 h 4608812"/>
              <a:gd name="connsiteX57238" fmla="*/ 7794326 w 12184637"/>
              <a:gd name="connsiteY57238" fmla="*/ 3111832 h 4608812"/>
              <a:gd name="connsiteX57239" fmla="*/ 7860587 w 12184637"/>
              <a:gd name="connsiteY57239" fmla="*/ 3225727 h 4608812"/>
              <a:gd name="connsiteX57240" fmla="*/ 7865446 w 12184637"/>
              <a:gd name="connsiteY57240" fmla="*/ 3228524 h 4608812"/>
              <a:gd name="connsiteX57241" fmla="*/ 7868170 w 12184637"/>
              <a:gd name="connsiteY57241" fmla="*/ 3227715 h 4608812"/>
              <a:gd name="connsiteX57242" fmla="*/ 7786448 w 12184637"/>
              <a:gd name="connsiteY57242" fmla="*/ 3375108 h 4608812"/>
              <a:gd name="connsiteX57243" fmla="*/ 7870158 w 12184637"/>
              <a:gd name="connsiteY57243" fmla="*/ 3225580 h 4608812"/>
              <a:gd name="connsiteX57244" fmla="*/ 7868023 w 12184637"/>
              <a:gd name="connsiteY57244" fmla="*/ 3217996 h 4608812"/>
              <a:gd name="connsiteX57245" fmla="*/ 7860440 w 12184637"/>
              <a:gd name="connsiteY57245" fmla="*/ 3220131 h 4608812"/>
              <a:gd name="connsiteX57246" fmla="*/ 7776730 w 12184637"/>
              <a:gd name="connsiteY57246" fmla="*/ 3369660 h 4608812"/>
              <a:gd name="connsiteX57247" fmla="*/ 7778865 w 12184637"/>
              <a:gd name="connsiteY57247" fmla="*/ 3377243 h 4608812"/>
              <a:gd name="connsiteX57248" fmla="*/ 7781589 w 12184637"/>
              <a:gd name="connsiteY57248" fmla="*/ 3377980 h 4608812"/>
              <a:gd name="connsiteX57249" fmla="*/ 7786448 w 12184637"/>
              <a:gd name="connsiteY57249" fmla="*/ 3375108 h 4608812"/>
              <a:gd name="connsiteX57250" fmla="*/ 7709806 w 12184637"/>
              <a:gd name="connsiteY57250" fmla="*/ 3510060 h 4608812"/>
              <a:gd name="connsiteX57251" fmla="*/ 7786448 w 12184637"/>
              <a:gd name="connsiteY57251" fmla="*/ 3375182 h 4608812"/>
              <a:gd name="connsiteX57252" fmla="*/ 7784386 w 12184637"/>
              <a:gd name="connsiteY57252" fmla="*/ 3367599 h 4608812"/>
              <a:gd name="connsiteX57253" fmla="*/ 7776804 w 12184637"/>
              <a:gd name="connsiteY57253" fmla="*/ 3369660 h 4608812"/>
              <a:gd name="connsiteX57254" fmla="*/ 7700162 w 12184637"/>
              <a:gd name="connsiteY57254" fmla="*/ 3504538 h 4608812"/>
              <a:gd name="connsiteX57255" fmla="*/ 7702224 w 12184637"/>
              <a:gd name="connsiteY57255" fmla="*/ 3512121 h 4608812"/>
              <a:gd name="connsiteX57256" fmla="*/ 7705021 w 12184637"/>
              <a:gd name="connsiteY57256" fmla="*/ 3512857 h 4608812"/>
              <a:gd name="connsiteX57257" fmla="*/ 7709806 w 12184637"/>
              <a:gd name="connsiteY57257" fmla="*/ 3510060 h 4608812"/>
              <a:gd name="connsiteX57258" fmla="*/ 7638539 w 12184637"/>
              <a:gd name="connsiteY57258" fmla="*/ 3627415 h 4608812"/>
              <a:gd name="connsiteX57259" fmla="*/ 7709733 w 12184637"/>
              <a:gd name="connsiteY57259" fmla="*/ 3510207 h 4608812"/>
              <a:gd name="connsiteX57260" fmla="*/ 7707893 w 12184637"/>
              <a:gd name="connsiteY57260" fmla="*/ 3502550 h 4608812"/>
              <a:gd name="connsiteX57261" fmla="*/ 7700236 w 12184637"/>
              <a:gd name="connsiteY57261" fmla="*/ 3504391 h 4608812"/>
              <a:gd name="connsiteX57262" fmla="*/ 7629042 w 12184637"/>
              <a:gd name="connsiteY57262" fmla="*/ 3621599 h 4608812"/>
              <a:gd name="connsiteX57263" fmla="*/ 7630882 w 12184637"/>
              <a:gd name="connsiteY57263" fmla="*/ 3629256 h 4608812"/>
              <a:gd name="connsiteX57264" fmla="*/ 7633827 w 12184637"/>
              <a:gd name="connsiteY57264" fmla="*/ 3630065 h 4608812"/>
              <a:gd name="connsiteX57265" fmla="*/ 7638539 w 12184637"/>
              <a:gd name="connsiteY57265" fmla="*/ 3627415 h 4608812"/>
              <a:gd name="connsiteX57266" fmla="*/ 7571174 w 12184637"/>
              <a:gd name="connsiteY57266" fmla="*/ 3724156 h 4608812"/>
              <a:gd name="connsiteX57267" fmla="*/ 7638318 w 12184637"/>
              <a:gd name="connsiteY57267" fmla="*/ 3627709 h 4608812"/>
              <a:gd name="connsiteX57268" fmla="*/ 7636920 w 12184637"/>
              <a:gd name="connsiteY57268" fmla="*/ 3619979 h 4608812"/>
              <a:gd name="connsiteX57269" fmla="*/ 7629189 w 12184637"/>
              <a:gd name="connsiteY57269" fmla="*/ 3621378 h 4608812"/>
              <a:gd name="connsiteX57270" fmla="*/ 7562045 w 12184637"/>
              <a:gd name="connsiteY57270" fmla="*/ 3717824 h 4608812"/>
              <a:gd name="connsiteX57271" fmla="*/ 7563444 w 12184637"/>
              <a:gd name="connsiteY57271" fmla="*/ 3725555 h 4608812"/>
              <a:gd name="connsiteX57272" fmla="*/ 7566683 w 12184637"/>
              <a:gd name="connsiteY57272" fmla="*/ 3726585 h 4608812"/>
              <a:gd name="connsiteX57273" fmla="*/ 7571174 w 12184637"/>
              <a:gd name="connsiteY57273" fmla="*/ 3724156 h 4608812"/>
              <a:gd name="connsiteX57274" fmla="*/ 7506238 w 12184637"/>
              <a:gd name="connsiteY57274" fmla="*/ 3797337 h 4608812"/>
              <a:gd name="connsiteX57275" fmla="*/ 7570806 w 12184637"/>
              <a:gd name="connsiteY57275" fmla="*/ 3724671 h 4608812"/>
              <a:gd name="connsiteX57276" fmla="*/ 7570364 w 12184637"/>
              <a:gd name="connsiteY57276" fmla="*/ 3716793 h 4608812"/>
              <a:gd name="connsiteX57277" fmla="*/ 7562487 w 12184637"/>
              <a:gd name="connsiteY57277" fmla="*/ 3717235 h 4608812"/>
              <a:gd name="connsiteX57278" fmla="*/ 7497919 w 12184637"/>
              <a:gd name="connsiteY57278" fmla="*/ 3789901 h 4608812"/>
              <a:gd name="connsiteX57279" fmla="*/ 7498360 w 12184637"/>
              <a:gd name="connsiteY57279" fmla="*/ 3797779 h 4608812"/>
              <a:gd name="connsiteX57280" fmla="*/ 7502115 w 12184637"/>
              <a:gd name="connsiteY57280" fmla="*/ 3799178 h 4608812"/>
              <a:gd name="connsiteX57281" fmla="*/ 7506238 w 12184637"/>
              <a:gd name="connsiteY57281" fmla="*/ 3797337 h 4608812"/>
              <a:gd name="connsiteX57282" fmla="*/ 7443217 w 12184637"/>
              <a:gd name="connsiteY57282" fmla="*/ 3850272 h 4608812"/>
              <a:gd name="connsiteX57283" fmla="*/ 7505576 w 12184637"/>
              <a:gd name="connsiteY57283" fmla="*/ 3797926 h 4608812"/>
              <a:gd name="connsiteX57284" fmla="*/ 7506238 w 12184637"/>
              <a:gd name="connsiteY57284" fmla="*/ 3790048 h 4608812"/>
              <a:gd name="connsiteX57285" fmla="*/ 7498360 w 12184637"/>
              <a:gd name="connsiteY57285" fmla="*/ 3789386 h 4608812"/>
              <a:gd name="connsiteX57286" fmla="*/ 7436002 w 12184637"/>
              <a:gd name="connsiteY57286" fmla="*/ 3841732 h 4608812"/>
              <a:gd name="connsiteX57287" fmla="*/ 7435339 w 12184637"/>
              <a:gd name="connsiteY57287" fmla="*/ 3849610 h 4608812"/>
              <a:gd name="connsiteX57288" fmla="*/ 7439683 w 12184637"/>
              <a:gd name="connsiteY57288" fmla="*/ 3851598 h 4608812"/>
              <a:gd name="connsiteX57289" fmla="*/ 7443217 w 12184637"/>
              <a:gd name="connsiteY57289" fmla="*/ 3850272 h 4608812"/>
              <a:gd name="connsiteX57290" fmla="*/ 7381742 w 12184637"/>
              <a:gd name="connsiteY57290" fmla="*/ 3886274 h 4608812"/>
              <a:gd name="connsiteX57291" fmla="*/ 7442481 w 12184637"/>
              <a:gd name="connsiteY57291" fmla="*/ 3850788 h 4608812"/>
              <a:gd name="connsiteX57292" fmla="*/ 7444469 w 12184637"/>
              <a:gd name="connsiteY57292" fmla="*/ 3843131 h 4608812"/>
              <a:gd name="connsiteX57293" fmla="*/ 7436812 w 12184637"/>
              <a:gd name="connsiteY57293" fmla="*/ 3841143 h 4608812"/>
              <a:gd name="connsiteX57294" fmla="*/ 7376072 w 12184637"/>
              <a:gd name="connsiteY57294" fmla="*/ 3876629 h 4608812"/>
              <a:gd name="connsiteX57295" fmla="*/ 7374085 w 12184637"/>
              <a:gd name="connsiteY57295" fmla="*/ 3884286 h 4608812"/>
              <a:gd name="connsiteX57296" fmla="*/ 7378944 w 12184637"/>
              <a:gd name="connsiteY57296" fmla="*/ 3887084 h 4608812"/>
              <a:gd name="connsiteX57297" fmla="*/ 7381742 w 12184637"/>
              <a:gd name="connsiteY57297" fmla="*/ 3886274 h 4608812"/>
              <a:gd name="connsiteX57298" fmla="*/ 7321297 w 12184637"/>
              <a:gd name="connsiteY57298" fmla="*/ 3908803 h 4608812"/>
              <a:gd name="connsiteX57299" fmla="*/ 7380858 w 12184637"/>
              <a:gd name="connsiteY57299" fmla="*/ 3886716 h 4608812"/>
              <a:gd name="connsiteX57300" fmla="*/ 7384171 w 12184637"/>
              <a:gd name="connsiteY57300" fmla="*/ 3879574 h 4608812"/>
              <a:gd name="connsiteX57301" fmla="*/ 7377030 w 12184637"/>
              <a:gd name="connsiteY57301" fmla="*/ 3876261 h 4608812"/>
              <a:gd name="connsiteX57302" fmla="*/ 7317469 w 12184637"/>
              <a:gd name="connsiteY57302" fmla="*/ 3898348 h 4608812"/>
              <a:gd name="connsiteX57303" fmla="*/ 7314156 w 12184637"/>
              <a:gd name="connsiteY57303" fmla="*/ 3905490 h 4608812"/>
              <a:gd name="connsiteX57304" fmla="*/ 7319383 w 12184637"/>
              <a:gd name="connsiteY57304" fmla="*/ 3909097 h 4608812"/>
              <a:gd name="connsiteX57305" fmla="*/ 7321297 w 12184637"/>
              <a:gd name="connsiteY57305" fmla="*/ 3908803 h 4608812"/>
              <a:gd name="connsiteX57306" fmla="*/ 7261662 w 12184637"/>
              <a:gd name="connsiteY57306" fmla="*/ 3921024 h 4608812"/>
              <a:gd name="connsiteX57307" fmla="*/ 7320487 w 12184637"/>
              <a:gd name="connsiteY57307" fmla="*/ 3908950 h 4608812"/>
              <a:gd name="connsiteX57308" fmla="*/ 7324831 w 12184637"/>
              <a:gd name="connsiteY57308" fmla="*/ 3902397 h 4608812"/>
              <a:gd name="connsiteX57309" fmla="*/ 7318278 w 12184637"/>
              <a:gd name="connsiteY57309" fmla="*/ 3898054 h 4608812"/>
              <a:gd name="connsiteX57310" fmla="*/ 7259454 w 12184637"/>
              <a:gd name="connsiteY57310" fmla="*/ 3910128 h 4608812"/>
              <a:gd name="connsiteX57311" fmla="*/ 7255110 w 12184637"/>
              <a:gd name="connsiteY57311" fmla="*/ 3916680 h 4608812"/>
              <a:gd name="connsiteX57312" fmla="*/ 7260631 w 12184637"/>
              <a:gd name="connsiteY57312" fmla="*/ 3921171 h 4608812"/>
              <a:gd name="connsiteX57313" fmla="*/ 7261662 w 12184637"/>
              <a:gd name="connsiteY57313" fmla="*/ 3921024 h 4608812"/>
              <a:gd name="connsiteX57314" fmla="*/ 7202175 w 12184637"/>
              <a:gd name="connsiteY57314" fmla="*/ 3927135 h 4608812"/>
              <a:gd name="connsiteX57315" fmla="*/ 7261073 w 12184637"/>
              <a:gd name="connsiteY57315" fmla="*/ 3921171 h 4608812"/>
              <a:gd name="connsiteX57316" fmla="*/ 7266079 w 12184637"/>
              <a:gd name="connsiteY57316" fmla="*/ 3915061 h 4608812"/>
              <a:gd name="connsiteX57317" fmla="*/ 7259969 w 12184637"/>
              <a:gd name="connsiteY57317" fmla="*/ 3910055 h 4608812"/>
              <a:gd name="connsiteX57318" fmla="*/ 7201070 w 12184637"/>
              <a:gd name="connsiteY57318" fmla="*/ 3916018 h 4608812"/>
              <a:gd name="connsiteX57319" fmla="*/ 7196064 w 12184637"/>
              <a:gd name="connsiteY57319" fmla="*/ 3922128 h 4608812"/>
              <a:gd name="connsiteX57320" fmla="*/ 7201659 w 12184637"/>
              <a:gd name="connsiteY57320" fmla="*/ 3927135 h 4608812"/>
              <a:gd name="connsiteX57321" fmla="*/ 7202175 w 12184637"/>
              <a:gd name="connsiteY57321" fmla="*/ 3927135 h 4608812"/>
              <a:gd name="connsiteX57322" fmla="*/ 7142245 w 12184637"/>
              <a:gd name="connsiteY57322" fmla="*/ 3930890 h 4608812"/>
              <a:gd name="connsiteX57323" fmla="*/ 7201954 w 12184637"/>
              <a:gd name="connsiteY57323" fmla="*/ 3927135 h 4608812"/>
              <a:gd name="connsiteX57324" fmla="*/ 7207181 w 12184637"/>
              <a:gd name="connsiteY57324" fmla="*/ 3921245 h 4608812"/>
              <a:gd name="connsiteX57325" fmla="*/ 7201291 w 12184637"/>
              <a:gd name="connsiteY57325" fmla="*/ 3916018 h 4608812"/>
              <a:gd name="connsiteX57326" fmla="*/ 7141583 w 12184637"/>
              <a:gd name="connsiteY57326" fmla="*/ 3919772 h 4608812"/>
              <a:gd name="connsiteX57327" fmla="*/ 7136355 w 12184637"/>
              <a:gd name="connsiteY57327" fmla="*/ 3925663 h 4608812"/>
              <a:gd name="connsiteX57328" fmla="*/ 7141951 w 12184637"/>
              <a:gd name="connsiteY57328" fmla="*/ 3930890 h 4608812"/>
              <a:gd name="connsiteX57329" fmla="*/ 7142245 w 12184637"/>
              <a:gd name="connsiteY57329" fmla="*/ 3930890 h 4608812"/>
              <a:gd name="connsiteX57330" fmla="*/ 7081212 w 12184637"/>
              <a:gd name="connsiteY57330" fmla="*/ 3936043 h 4608812"/>
              <a:gd name="connsiteX57331" fmla="*/ 7142393 w 12184637"/>
              <a:gd name="connsiteY57331" fmla="*/ 3930890 h 4608812"/>
              <a:gd name="connsiteX57332" fmla="*/ 7147473 w 12184637"/>
              <a:gd name="connsiteY57332" fmla="*/ 3924852 h 4608812"/>
              <a:gd name="connsiteX57333" fmla="*/ 7141435 w 12184637"/>
              <a:gd name="connsiteY57333" fmla="*/ 3919772 h 4608812"/>
              <a:gd name="connsiteX57334" fmla="*/ 7080255 w 12184637"/>
              <a:gd name="connsiteY57334" fmla="*/ 3924926 h 4608812"/>
              <a:gd name="connsiteX57335" fmla="*/ 7075175 w 12184637"/>
              <a:gd name="connsiteY57335" fmla="*/ 3930963 h 4608812"/>
              <a:gd name="connsiteX57336" fmla="*/ 7080770 w 12184637"/>
              <a:gd name="connsiteY57336" fmla="*/ 3936043 h 4608812"/>
              <a:gd name="connsiteX57337" fmla="*/ 7081212 w 12184637"/>
              <a:gd name="connsiteY57337" fmla="*/ 3936043 h 4608812"/>
              <a:gd name="connsiteX57338" fmla="*/ 7018264 w 12184637"/>
              <a:gd name="connsiteY57338" fmla="*/ 3946130 h 4608812"/>
              <a:gd name="connsiteX57339" fmla="*/ 7081580 w 12184637"/>
              <a:gd name="connsiteY57339" fmla="*/ 3935970 h 4608812"/>
              <a:gd name="connsiteX57340" fmla="*/ 7086218 w 12184637"/>
              <a:gd name="connsiteY57340" fmla="*/ 3929564 h 4608812"/>
              <a:gd name="connsiteX57341" fmla="*/ 7079813 w 12184637"/>
              <a:gd name="connsiteY57341" fmla="*/ 3924926 h 4608812"/>
              <a:gd name="connsiteX57342" fmla="*/ 7016497 w 12184637"/>
              <a:gd name="connsiteY57342" fmla="*/ 3935086 h 4608812"/>
              <a:gd name="connsiteX57343" fmla="*/ 7011859 w 12184637"/>
              <a:gd name="connsiteY57343" fmla="*/ 3941491 h 4608812"/>
              <a:gd name="connsiteX57344" fmla="*/ 7017381 w 12184637"/>
              <a:gd name="connsiteY57344" fmla="*/ 3946203 h 4608812"/>
              <a:gd name="connsiteX57345" fmla="*/ 7018264 w 12184637"/>
              <a:gd name="connsiteY57345" fmla="*/ 3946130 h 4608812"/>
              <a:gd name="connsiteX57346" fmla="*/ 6954801 w 12184637"/>
              <a:gd name="connsiteY57346" fmla="*/ 3960192 h 4608812"/>
              <a:gd name="connsiteX57347" fmla="*/ 7018558 w 12184637"/>
              <a:gd name="connsiteY57347" fmla="*/ 3946056 h 4608812"/>
              <a:gd name="connsiteX57348" fmla="*/ 7022829 w 12184637"/>
              <a:gd name="connsiteY57348" fmla="*/ 3939430 h 4608812"/>
              <a:gd name="connsiteX57349" fmla="*/ 7016202 w 12184637"/>
              <a:gd name="connsiteY57349" fmla="*/ 3935160 h 4608812"/>
              <a:gd name="connsiteX57350" fmla="*/ 6952445 w 12184637"/>
              <a:gd name="connsiteY57350" fmla="*/ 3949295 h 4608812"/>
              <a:gd name="connsiteX57351" fmla="*/ 6948175 w 12184637"/>
              <a:gd name="connsiteY57351" fmla="*/ 3955922 h 4608812"/>
              <a:gd name="connsiteX57352" fmla="*/ 6953623 w 12184637"/>
              <a:gd name="connsiteY57352" fmla="*/ 3960265 h 4608812"/>
              <a:gd name="connsiteX57353" fmla="*/ 6954801 w 12184637"/>
              <a:gd name="connsiteY57353" fmla="*/ 3960192 h 4608812"/>
              <a:gd name="connsiteX57354" fmla="*/ 6892515 w 12184637"/>
              <a:gd name="connsiteY57354" fmla="*/ 3977052 h 4608812"/>
              <a:gd name="connsiteX57355" fmla="*/ 6955095 w 12184637"/>
              <a:gd name="connsiteY57355" fmla="*/ 3960118 h 4608812"/>
              <a:gd name="connsiteX57356" fmla="*/ 6958997 w 12184637"/>
              <a:gd name="connsiteY57356" fmla="*/ 3953271 h 4608812"/>
              <a:gd name="connsiteX57357" fmla="*/ 6952150 w 12184637"/>
              <a:gd name="connsiteY57357" fmla="*/ 3949369 h 4608812"/>
              <a:gd name="connsiteX57358" fmla="*/ 6889571 w 12184637"/>
              <a:gd name="connsiteY57358" fmla="*/ 3966302 h 4608812"/>
              <a:gd name="connsiteX57359" fmla="*/ 6885669 w 12184637"/>
              <a:gd name="connsiteY57359" fmla="*/ 3973149 h 4608812"/>
              <a:gd name="connsiteX57360" fmla="*/ 6891117 w 12184637"/>
              <a:gd name="connsiteY57360" fmla="*/ 3977272 h 4608812"/>
              <a:gd name="connsiteX57361" fmla="*/ 6892515 w 12184637"/>
              <a:gd name="connsiteY57361" fmla="*/ 3977052 h 4608812"/>
              <a:gd name="connsiteX57362" fmla="*/ 6832807 w 12184637"/>
              <a:gd name="connsiteY57362" fmla="*/ 3995678 h 4608812"/>
              <a:gd name="connsiteX57363" fmla="*/ 6892663 w 12184637"/>
              <a:gd name="connsiteY57363" fmla="*/ 3976978 h 4608812"/>
              <a:gd name="connsiteX57364" fmla="*/ 6896344 w 12184637"/>
              <a:gd name="connsiteY57364" fmla="*/ 3969984 h 4608812"/>
              <a:gd name="connsiteX57365" fmla="*/ 6889350 w 12184637"/>
              <a:gd name="connsiteY57365" fmla="*/ 3966302 h 4608812"/>
              <a:gd name="connsiteX57366" fmla="*/ 6829494 w 12184637"/>
              <a:gd name="connsiteY57366" fmla="*/ 3985003 h 4608812"/>
              <a:gd name="connsiteX57367" fmla="*/ 6825813 w 12184637"/>
              <a:gd name="connsiteY57367" fmla="*/ 3991997 h 4608812"/>
              <a:gd name="connsiteX57368" fmla="*/ 6831187 w 12184637"/>
              <a:gd name="connsiteY57368" fmla="*/ 3995899 h 4608812"/>
              <a:gd name="connsiteX57369" fmla="*/ 6832807 w 12184637"/>
              <a:gd name="connsiteY57369" fmla="*/ 3995678 h 4608812"/>
              <a:gd name="connsiteX57370" fmla="*/ 6777148 w 12184637"/>
              <a:gd name="connsiteY57370" fmla="*/ 4015115 h 4608812"/>
              <a:gd name="connsiteX57371" fmla="*/ 6833028 w 12184637"/>
              <a:gd name="connsiteY57371" fmla="*/ 3995605 h 4608812"/>
              <a:gd name="connsiteX57372" fmla="*/ 6836488 w 12184637"/>
              <a:gd name="connsiteY57372" fmla="*/ 3988537 h 4608812"/>
              <a:gd name="connsiteX57373" fmla="*/ 6829420 w 12184637"/>
              <a:gd name="connsiteY57373" fmla="*/ 3985077 h 4608812"/>
              <a:gd name="connsiteX57374" fmla="*/ 6773541 w 12184637"/>
              <a:gd name="connsiteY57374" fmla="*/ 4004587 h 4608812"/>
              <a:gd name="connsiteX57375" fmla="*/ 6770080 w 12184637"/>
              <a:gd name="connsiteY57375" fmla="*/ 4011654 h 4608812"/>
              <a:gd name="connsiteX57376" fmla="*/ 6775381 w 12184637"/>
              <a:gd name="connsiteY57376" fmla="*/ 4015409 h 4608812"/>
              <a:gd name="connsiteX57377" fmla="*/ 6777148 w 12184637"/>
              <a:gd name="connsiteY57377" fmla="*/ 4015115 h 4608812"/>
              <a:gd name="connsiteX57378" fmla="*/ 6724287 w 12184637"/>
              <a:gd name="connsiteY57378" fmla="*/ 4033594 h 4608812"/>
              <a:gd name="connsiteX57379" fmla="*/ 6777148 w 12184637"/>
              <a:gd name="connsiteY57379" fmla="*/ 4015188 h 4608812"/>
              <a:gd name="connsiteX57380" fmla="*/ 6780608 w 12184637"/>
              <a:gd name="connsiteY57380" fmla="*/ 4008120 h 4608812"/>
              <a:gd name="connsiteX57381" fmla="*/ 6773541 w 12184637"/>
              <a:gd name="connsiteY57381" fmla="*/ 4004660 h 4608812"/>
              <a:gd name="connsiteX57382" fmla="*/ 6720679 w 12184637"/>
              <a:gd name="connsiteY57382" fmla="*/ 4023066 h 4608812"/>
              <a:gd name="connsiteX57383" fmla="*/ 6717219 w 12184637"/>
              <a:gd name="connsiteY57383" fmla="*/ 4030134 h 4608812"/>
              <a:gd name="connsiteX57384" fmla="*/ 6722520 w 12184637"/>
              <a:gd name="connsiteY57384" fmla="*/ 4033888 h 4608812"/>
              <a:gd name="connsiteX57385" fmla="*/ 6724287 w 12184637"/>
              <a:gd name="connsiteY57385" fmla="*/ 4033594 h 4608812"/>
              <a:gd name="connsiteX57386" fmla="*/ 6673413 w 12184637"/>
              <a:gd name="connsiteY57386" fmla="*/ 4049055 h 4608812"/>
              <a:gd name="connsiteX57387" fmla="*/ 6724139 w 12184637"/>
              <a:gd name="connsiteY57387" fmla="*/ 4033668 h 4608812"/>
              <a:gd name="connsiteX57388" fmla="*/ 6727820 w 12184637"/>
              <a:gd name="connsiteY57388" fmla="*/ 4026747 h 4608812"/>
              <a:gd name="connsiteX57389" fmla="*/ 6720900 w 12184637"/>
              <a:gd name="connsiteY57389" fmla="*/ 4023066 h 4608812"/>
              <a:gd name="connsiteX57390" fmla="*/ 6670173 w 12184637"/>
              <a:gd name="connsiteY57390" fmla="*/ 4038453 h 4608812"/>
              <a:gd name="connsiteX57391" fmla="*/ 6666492 w 12184637"/>
              <a:gd name="connsiteY57391" fmla="*/ 4045374 h 4608812"/>
              <a:gd name="connsiteX57392" fmla="*/ 6671867 w 12184637"/>
              <a:gd name="connsiteY57392" fmla="*/ 4049350 h 4608812"/>
              <a:gd name="connsiteX57393" fmla="*/ 6673413 w 12184637"/>
              <a:gd name="connsiteY57393" fmla="*/ 4049055 h 4608812"/>
              <a:gd name="connsiteX57394" fmla="*/ 6620919 w 12184637"/>
              <a:gd name="connsiteY57394" fmla="*/ 4054208 h 4608812"/>
              <a:gd name="connsiteX57395" fmla="*/ 6672382 w 12184637"/>
              <a:gd name="connsiteY57395" fmla="*/ 4049202 h 4608812"/>
              <a:gd name="connsiteX57396" fmla="*/ 6677389 w 12184637"/>
              <a:gd name="connsiteY57396" fmla="*/ 4043091 h 4608812"/>
              <a:gd name="connsiteX57397" fmla="*/ 6671278 w 12184637"/>
              <a:gd name="connsiteY57397" fmla="*/ 4038085 h 4608812"/>
              <a:gd name="connsiteX57398" fmla="*/ 6619815 w 12184637"/>
              <a:gd name="connsiteY57398" fmla="*/ 4043091 h 4608812"/>
              <a:gd name="connsiteX57399" fmla="*/ 6614809 w 12184637"/>
              <a:gd name="connsiteY57399" fmla="*/ 4049202 h 4608812"/>
              <a:gd name="connsiteX57400" fmla="*/ 6620404 w 12184637"/>
              <a:gd name="connsiteY57400" fmla="*/ 4054208 h 4608812"/>
              <a:gd name="connsiteX57401" fmla="*/ 6620919 w 12184637"/>
              <a:gd name="connsiteY57401" fmla="*/ 4054208 h 4608812"/>
              <a:gd name="connsiteX57402" fmla="*/ 6589924 w 12184637"/>
              <a:gd name="connsiteY57402" fmla="*/ 4062086 h 4608812"/>
              <a:gd name="connsiteX57403" fmla="*/ 6621730 w 12184637"/>
              <a:gd name="connsiteY57403" fmla="*/ 4054135 h 4608812"/>
              <a:gd name="connsiteX57404" fmla="*/ 6625779 w 12184637"/>
              <a:gd name="connsiteY57404" fmla="*/ 4047362 h 4608812"/>
              <a:gd name="connsiteX57405" fmla="*/ 6619006 w 12184637"/>
              <a:gd name="connsiteY57405" fmla="*/ 4043312 h 4608812"/>
              <a:gd name="connsiteX57406" fmla="*/ 6587200 w 12184637"/>
              <a:gd name="connsiteY57406" fmla="*/ 4051264 h 4608812"/>
              <a:gd name="connsiteX57407" fmla="*/ 6583151 w 12184637"/>
              <a:gd name="connsiteY57407" fmla="*/ 4058037 h 4608812"/>
              <a:gd name="connsiteX57408" fmla="*/ 6588599 w 12184637"/>
              <a:gd name="connsiteY57408" fmla="*/ 4062234 h 4608812"/>
              <a:gd name="connsiteX57409" fmla="*/ 6589924 w 12184637"/>
              <a:gd name="connsiteY57409" fmla="*/ 4062086 h 4608812"/>
              <a:gd name="connsiteX57410" fmla="*/ 6577703 w 12184637"/>
              <a:gd name="connsiteY57410" fmla="*/ 4067682 h 4608812"/>
              <a:gd name="connsiteX57411" fmla="*/ 6590881 w 12184637"/>
              <a:gd name="connsiteY57411" fmla="*/ 4061718 h 4608812"/>
              <a:gd name="connsiteX57412" fmla="*/ 6593679 w 12184637"/>
              <a:gd name="connsiteY57412" fmla="*/ 4054356 h 4608812"/>
              <a:gd name="connsiteX57413" fmla="*/ 6586317 w 12184637"/>
              <a:gd name="connsiteY57413" fmla="*/ 4051558 h 4608812"/>
              <a:gd name="connsiteX57414" fmla="*/ 6573138 w 12184637"/>
              <a:gd name="connsiteY57414" fmla="*/ 4057522 h 4608812"/>
              <a:gd name="connsiteX57415" fmla="*/ 6570340 w 12184637"/>
              <a:gd name="connsiteY57415" fmla="*/ 4064884 h 4608812"/>
              <a:gd name="connsiteX57416" fmla="*/ 6575494 w 12184637"/>
              <a:gd name="connsiteY57416" fmla="*/ 4068123 h 4608812"/>
              <a:gd name="connsiteX57417" fmla="*/ 6577703 w 12184637"/>
              <a:gd name="connsiteY57417" fmla="*/ 4067682 h 4608812"/>
              <a:gd name="connsiteX57418" fmla="*/ 6527197 w 12184637"/>
              <a:gd name="connsiteY57418" fmla="*/ 4090578 h 4608812"/>
              <a:gd name="connsiteX57419" fmla="*/ 6577776 w 12184637"/>
              <a:gd name="connsiteY57419" fmla="*/ 4067755 h 4608812"/>
              <a:gd name="connsiteX57420" fmla="*/ 6580574 w 12184637"/>
              <a:gd name="connsiteY57420" fmla="*/ 4060393 h 4608812"/>
              <a:gd name="connsiteX57421" fmla="*/ 6573212 w 12184637"/>
              <a:gd name="connsiteY57421" fmla="*/ 4057595 h 4608812"/>
              <a:gd name="connsiteX57422" fmla="*/ 6522633 w 12184637"/>
              <a:gd name="connsiteY57422" fmla="*/ 4080418 h 4608812"/>
              <a:gd name="connsiteX57423" fmla="*/ 6519835 w 12184637"/>
              <a:gd name="connsiteY57423" fmla="*/ 4087781 h 4608812"/>
              <a:gd name="connsiteX57424" fmla="*/ 6524989 w 12184637"/>
              <a:gd name="connsiteY57424" fmla="*/ 4091020 h 4608812"/>
              <a:gd name="connsiteX57425" fmla="*/ 6527197 w 12184637"/>
              <a:gd name="connsiteY57425" fmla="*/ 4090578 h 4608812"/>
              <a:gd name="connsiteX57426" fmla="*/ 6389890 w 12184637"/>
              <a:gd name="connsiteY57426" fmla="*/ 4121353 h 4608812"/>
              <a:gd name="connsiteX57427" fmla="*/ 6526093 w 12184637"/>
              <a:gd name="connsiteY57427" fmla="*/ 4090873 h 4608812"/>
              <a:gd name="connsiteX57428" fmla="*/ 6530289 w 12184637"/>
              <a:gd name="connsiteY57428" fmla="*/ 4084247 h 4608812"/>
              <a:gd name="connsiteX57429" fmla="*/ 6523663 w 12184637"/>
              <a:gd name="connsiteY57429" fmla="*/ 4080050 h 4608812"/>
              <a:gd name="connsiteX57430" fmla="*/ 6387461 w 12184637"/>
              <a:gd name="connsiteY57430" fmla="*/ 4110530 h 4608812"/>
              <a:gd name="connsiteX57431" fmla="*/ 6383264 w 12184637"/>
              <a:gd name="connsiteY57431" fmla="*/ 4117156 h 4608812"/>
              <a:gd name="connsiteX57432" fmla="*/ 6388712 w 12184637"/>
              <a:gd name="connsiteY57432" fmla="*/ 4121500 h 4608812"/>
              <a:gd name="connsiteX57433" fmla="*/ 6389890 w 12184637"/>
              <a:gd name="connsiteY57433" fmla="*/ 4121353 h 4608812"/>
              <a:gd name="connsiteX57434" fmla="*/ 6244852 w 12184637"/>
              <a:gd name="connsiteY57434" fmla="*/ 4124519 h 4608812"/>
              <a:gd name="connsiteX57435" fmla="*/ 6388859 w 12184637"/>
              <a:gd name="connsiteY57435" fmla="*/ 4121500 h 4608812"/>
              <a:gd name="connsiteX57436" fmla="*/ 6394307 w 12184637"/>
              <a:gd name="connsiteY57436" fmla="*/ 4115831 h 4608812"/>
              <a:gd name="connsiteX57437" fmla="*/ 6388712 w 12184637"/>
              <a:gd name="connsiteY57437" fmla="*/ 4110383 h 4608812"/>
              <a:gd name="connsiteX57438" fmla="*/ 6388638 w 12184637"/>
              <a:gd name="connsiteY57438" fmla="*/ 4110383 h 4608812"/>
              <a:gd name="connsiteX57439" fmla="*/ 6244631 w 12184637"/>
              <a:gd name="connsiteY57439" fmla="*/ 4113402 h 4608812"/>
              <a:gd name="connsiteX57440" fmla="*/ 6239183 w 12184637"/>
              <a:gd name="connsiteY57440" fmla="*/ 4119070 h 4608812"/>
              <a:gd name="connsiteX57441" fmla="*/ 6244779 w 12184637"/>
              <a:gd name="connsiteY57441" fmla="*/ 4124519 h 4608812"/>
              <a:gd name="connsiteX57442" fmla="*/ 6244852 w 12184637"/>
              <a:gd name="connsiteY57442" fmla="*/ 4124519 h 4608812"/>
              <a:gd name="connsiteX57443" fmla="*/ 6250153 w 12184637"/>
              <a:gd name="connsiteY57443" fmla="*/ 4119954 h 4608812"/>
              <a:gd name="connsiteX57444" fmla="*/ 6245662 w 12184637"/>
              <a:gd name="connsiteY57444" fmla="*/ 4113475 h 4608812"/>
              <a:gd name="connsiteX57445" fmla="*/ 6099520 w 12184637"/>
              <a:gd name="connsiteY57445" fmla="*/ 4086971 h 4608812"/>
              <a:gd name="connsiteX57446" fmla="*/ 6093041 w 12184637"/>
              <a:gd name="connsiteY57446" fmla="*/ 4091462 h 4608812"/>
              <a:gd name="connsiteX57447" fmla="*/ 6097532 w 12184637"/>
              <a:gd name="connsiteY57447" fmla="*/ 4097941 h 4608812"/>
              <a:gd name="connsiteX57448" fmla="*/ 6243674 w 12184637"/>
              <a:gd name="connsiteY57448" fmla="*/ 4124445 h 4608812"/>
              <a:gd name="connsiteX57449" fmla="*/ 6244705 w 12184637"/>
              <a:gd name="connsiteY57449" fmla="*/ 4124519 h 4608812"/>
              <a:gd name="connsiteX57450" fmla="*/ 6250153 w 12184637"/>
              <a:gd name="connsiteY57450" fmla="*/ 4119954 h 4608812"/>
              <a:gd name="connsiteX57451" fmla="*/ 6103790 w 12184637"/>
              <a:gd name="connsiteY57451" fmla="*/ 4094407 h 4608812"/>
              <a:gd name="connsiteX57452" fmla="*/ 6100477 w 12184637"/>
              <a:gd name="connsiteY57452" fmla="*/ 4087265 h 4608812"/>
              <a:gd name="connsiteX57453" fmla="*/ 5957207 w 12184637"/>
              <a:gd name="connsiteY57453" fmla="*/ 4034036 h 4608812"/>
              <a:gd name="connsiteX57454" fmla="*/ 5950065 w 12184637"/>
              <a:gd name="connsiteY57454" fmla="*/ 4037349 h 4608812"/>
              <a:gd name="connsiteX57455" fmla="*/ 5953378 w 12184637"/>
              <a:gd name="connsiteY57455" fmla="*/ 4044490 h 4608812"/>
              <a:gd name="connsiteX57456" fmla="*/ 6096649 w 12184637"/>
              <a:gd name="connsiteY57456" fmla="*/ 4097720 h 4608812"/>
              <a:gd name="connsiteX57457" fmla="*/ 6098636 w 12184637"/>
              <a:gd name="connsiteY57457" fmla="*/ 4098088 h 4608812"/>
              <a:gd name="connsiteX57458" fmla="*/ 6103790 w 12184637"/>
              <a:gd name="connsiteY57458" fmla="*/ 4094407 h 4608812"/>
              <a:gd name="connsiteX57459" fmla="*/ 5960151 w 12184637"/>
              <a:gd name="connsiteY57459" fmla="*/ 4041987 h 4608812"/>
              <a:gd name="connsiteX57460" fmla="*/ 5958090 w 12184637"/>
              <a:gd name="connsiteY57460" fmla="*/ 4034404 h 4608812"/>
              <a:gd name="connsiteX57461" fmla="*/ 5822918 w 12184637"/>
              <a:gd name="connsiteY57461" fmla="*/ 3957541 h 4608812"/>
              <a:gd name="connsiteX57462" fmla="*/ 5815335 w 12184637"/>
              <a:gd name="connsiteY57462" fmla="*/ 3959603 h 4608812"/>
              <a:gd name="connsiteX57463" fmla="*/ 5817396 w 12184637"/>
              <a:gd name="connsiteY57463" fmla="*/ 3967186 h 4608812"/>
              <a:gd name="connsiteX57464" fmla="*/ 5952568 w 12184637"/>
              <a:gd name="connsiteY57464" fmla="*/ 4044048 h 4608812"/>
              <a:gd name="connsiteX57465" fmla="*/ 5955366 w 12184637"/>
              <a:gd name="connsiteY57465" fmla="*/ 4044785 h 4608812"/>
              <a:gd name="connsiteX57466" fmla="*/ 5960151 w 12184637"/>
              <a:gd name="connsiteY57466" fmla="*/ 4041987 h 4608812"/>
              <a:gd name="connsiteX57467" fmla="*/ 5824464 w 12184637"/>
              <a:gd name="connsiteY57467" fmla="*/ 3965861 h 4608812"/>
              <a:gd name="connsiteX57468" fmla="*/ 5823580 w 12184637"/>
              <a:gd name="connsiteY57468" fmla="*/ 3958057 h 4608812"/>
              <a:gd name="connsiteX57469" fmla="*/ 5701660 w 12184637"/>
              <a:gd name="connsiteY57469" fmla="*/ 3860653 h 4608812"/>
              <a:gd name="connsiteX57470" fmla="*/ 5693856 w 12184637"/>
              <a:gd name="connsiteY57470" fmla="*/ 3861537 h 4608812"/>
              <a:gd name="connsiteX57471" fmla="*/ 5694740 w 12184637"/>
              <a:gd name="connsiteY57471" fmla="*/ 3869341 h 4608812"/>
              <a:gd name="connsiteX57472" fmla="*/ 5816660 w 12184637"/>
              <a:gd name="connsiteY57472" fmla="*/ 3966744 h 4608812"/>
              <a:gd name="connsiteX57473" fmla="*/ 5820194 w 12184637"/>
              <a:gd name="connsiteY57473" fmla="*/ 3967996 h 4608812"/>
              <a:gd name="connsiteX57474" fmla="*/ 5824464 w 12184637"/>
              <a:gd name="connsiteY57474" fmla="*/ 3965861 h 4608812"/>
              <a:gd name="connsiteX57475" fmla="*/ 5701881 w 12184637"/>
              <a:gd name="connsiteY57475" fmla="*/ 3869120 h 4608812"/>
              <a:gd name="connsiteX57476" fmla="*/ 5702323 w 12184637"/>
              <a:gd name="connsiteY57476" fmla="*/ 3861242 h 4608812"/>
              <a:gd name="connsiteX57477" fmla="*/ 5598882 w 12184637"/>
              <a:gd name="connsiteY57477" fmla="*/ 3746611 h 4608812"/>
              <a:gd name="connsiteX57478" fmla="*/ 5591005 w 12184637"/>
              <a:gd name="connsiteY57478" fmla="*/ 3746169 h 4608812"/>
              <a:gd name="connsiteX57479" fmla="*/ 5590563 w 12184637"/>
              <a:gd name="connsiteY57479" fmla="*/ 3754047 h 4608812"/>
              <a:gd name="connsiteX57480" fmla="*/ 5694004 w 12184637"/>
              <a:gd name="connsiteY57480" fmla="*/ 3868678 h 4608812"/>
              <a:gd name="connsiteX57481" fmla="*/ 5698200 w 12184637"/>
              <a:gd name="connsiteY57481" fmla="*/ 3870519 h 4608812"/>
              <a:gd name="connsiteX57482" fmla="*/ 5701881 w 12184637"/>
              <a:gd name="connsiteY57482" fmla="*/ 3869120 h 4608812"/>
              <a:gd name="connsiteX57483" fmla="*/ 5597704 w 12184637"/>
              <a:gd name="connsiteY57483" fmla="*/ 3755078 h 4608812"/>
              <a:gd name="connsiteX57484" fmla="*/ 5599398 w 12184637"/>
              <a:gd name="connsiteY57484" fmla="*/ 3747347 h 4608812"/>
              <a:gd name="connsiteX57485" fmla="*/ 5518339 w 12184637"/>
              <a:gd name="connsiteY57485" fmla="*/ 3620274 h 4608812"/>
              <a:gd name="connsiteX57486" fmla="*/ 5510608 w 12184637"/>
              <a:gd name="connsiteY57486" fmla="*/ 3618580 h 4608812"/>
              <a:gd name="connsiteX57487" fmla="*/ 5508915 w 12184637"/>
              <a:gd name="connsiteY57487" fmla="*/ 3626310 h 4608812"/>
              <a:gd name="connsiteX57488" fmla="*/ 5589974 w 12184637"/>
              <a:gd name="connsiteY57488" fmla="*/ 3753384 h 4608812"/>
              <a:gd name="connsiteX57489" fmla="*/ 5594686 w 12184637"/>
              <a:gd name="connsiteY57489" fmla="*/ 3755961 h 4608812"/>
              <a:gd name="connsiteX57490" fmla="*/ 5597704 w 12184637"/>
              <a:gd name="connsiteY57490" fmla="*/ 3755078 h 4608812"/>
              <a:gd name="connsiteX57491" fmla="*/ 5515762 w 12184637"/>
              <a:gd name="connsiteY57491" fmla="*/ 3628446 h 4608812"/>
              <a:gd name="connsiteX57492" fmla="*/ 5518854 w 12184637"/>
              <a:gd name="connsiteY57492" fmla="*/ 3621157 h 4608812"/>
              <a:gd name="connsiteX57493" fmla="*/ 5463931 w 12184637"/>
              <a:gd name="connsiteY57493" fmla="*/ 3486353 h 4608812"/>
              <a:gd name="connsiteX57494" fmla="*/ 5456643 w 12184637"/>
              <a:gd name="connsiteY57494" fmla="*/ 3483261 h 4608812"/>
              <a:gd name="connsiteX57495" fmla="*/ 5453550 w 12184637"/>
              <a:gd name="connsiteY57495" fmla="*/ 3490549 h 4608812"/>
              <a:gd name="connsiteX57496" fmla="*/ 5508473 w 12184637"/>
              <a:gd name="connsiteY57496" fmla="*/ 3625354 h 4608812"/>
              <a:gd name="connsiteX57497" fmla="*/ 5513701 w 12184637"/>
              <a:gd name="connsiteY57497" fmla="*/ 3628814 h 4608812"/>
              <a:gd name="connsiteX57498" fmla="*/ 5515762 w 12184637"/>
              <a:gd name="connsiteY57498" fmla="*/ 3628446 h 4608812"/>
              <a:gd name="connsiteX57499" fmla="*/ 5459735 w 12184637"/>
              <a:gd name="connsiteY57499" fmla="*/ 3493936 h 4608812"/>
              <a:gd name="connsiteX57500" fmla="*/ 5464226 w 12184637"/>
              <a:gd name="connsiteY57500" fmla="*/ 3487457 h 4608812"/>
              <a:gd name="connsiteX57501" fmla="*/ 5439047 w 12184637"/>
              <a:gd name="connsiteY57501" fmla="*/ 3349635 h 4608812"/>
              <a:gd name="connsiteX57502" fmla="*/ 5432568 w 12184637"/>
              <a:gd name="connsiteY57502" fmla="*/ 3345144 h 4608812"/>
              <a:gd name="connsiteX57503" fmla="*/ 5428077 w 12184637"/>
              <a:gd name="connsiteY57503" fmla="*/ 3351622 h 4608812"/>
              <a:gd name="connsiteX57504" fmla="*/ 5453256 w 12184637"/>
              <a:gd name="connsiteY57504" fmla="*/ 3489445 h 4608812"/>
              <a:gd name="connsiteX57505" fmla="*/ 5458778 w 12184637"/>
              <a:gd name="connsiteY57505" fmla="*/ 3494010 h 4608812"/>
              <a:gd name="connsiteX57506" fmla="*/ 5459735 w 12184637"/>
              <a:gd name="connsiteY57506" fmla="*/ 3493936 h 4608812"/>
              <a:gd name="connsiteX57507" fmla="*/ 5437500 w 12184637"/>
              <a:gd name="connsiteY57507" fmla="*/ 3354567 h 4608812"/>
              <a:gd name="connsiteX57508" fmla="*/ 5484693 w 12184637"/>
              <a:gd name="connsiteY57508" fmla="*/ 3307448 h 4608812"/>
              <a:gd name="connsiteX57509" fmla="*/ 5484693 w 12184637"/>
              <a:gd name="connsiteY57509" fmla="*/ 3299571 h 4608812"/>
              <a:gd name="connsiteX57510" fmla="*/ 5476815 w 12184637"/>
              <a:gd name="connsiteY57510" fmla="*/ 3299571 h 4608812"/>
              <a:gd name="connsiteX57511" fmla="*/ 5429623 w 12184637"/>
              <a:gd name="connsiteY57511" fmla="*/ 3346690 h 4608812"/>
              <a:gd name="connsiteX57512" fmla="*/ 5429623 w 12184637"/>
              <a:gd name="connsiteY57512" fmla="*/ 3354567 h 4608812"/>
              <a:gd name="connsiteX57513" fmla="*/ 5433599 w 12184637"/>
              <a:gd name="connsiteY57513" fmla="*/ 3356187 h 4608812"/>
              <a:gd name="connsiteX57514" fmla="*/ 5437500 w 12184637"/>
              <a:gd name="connsiteY57514" fmla="*/ 3354567 h 4608812"/>
              <a:gd name="connsiteX57515" fmla="*/ 5486313 w 12184637"/>
              <a:gd name="connsiteY57515" fmla="*/ 3303767 h 4608812"/>
              <a:gd name="connsiteX57516" fmla="*/ 5492055 w 12184637"/>
              <a:gd name="connsiteY57516" fmla="*/ 3170804 h 4608812"/>
              <a:gd name="connsiteX57517" fmla="*/ 5486754 w 12184637"/>
              <a:gd name="connsiteY57517" fmla="*/ 3164988 h 4608812"/>
              <a:gd name="connsiteX57518" fmla="*/ 5480938 w 12184637"/>
              <a:gd name="connsiteY57518" fmla="*/ 3170288 h 4608812"/>
              <a:gd name="connsiteX57519" fmla="*/ 5475269 w 12184637"/>
              <a:gd name="connsiteY57519" fmla="*/ 3303252 h 4608812"/>
              <a:gd name="connsiteX57520" fmla="*/ 5480570 w 12184637"/>
              <a:gd name="connsiteY57520" fmla="*/ 3309068 h 4608812"/>
              <a:gd name="connsiteX57521" fmla="*/ 5480864 w 12184637"/>
              <a:gd name="connsiteY57521" fmla="*/ 3309068 h 4608812"/>
              <a:gd name="connsiteX57522" fmla="*/ 5486313 w 12184637"/>
              <a:gd name="connsiteY57522" fmla="*/ 3303767 h 4608812"/>
              <a:gd name="connsiteX57523" fmla="*/ 5491834 w 12184637"/>
              <a:gd name="connsiteY57523" fmla="*/ 3172056 h 4608812"/>
              <a:gd name="connsiteX57524" fmla="*/ 5527542 w 12184637"/>
              <a:gd name="connsiteY57524" fmla="*/ 3046822 h 4608812"/>
              <a:gd name="connsiteX57525" fmla="*/ 5523713 w 12184637"/>
              <a:gd name="connsiteY57525" fmla="*/ 3039902 h 4608812"/>
              <a:gd name="connsiteX57526" fmla="*/ 5516793 w 12184637"/>
              <a:gd name="connsiteY57526" fmla="*/ 3043730 h 4608812"/>
              <a:gd name="connsiteX57527" fmla="*/ 5481085 w 12184637"/>
              <a:gd name="connsiteY57527" fmla="*/ 3168963 h 4608812"/>
              <a:gd name="connsiteX57528" fmla="*/ 5484914 w 12184637"/>
              <a:gd name="connsiteY57528" fmla="*/ 3175884 h 4608812"/>
              <a:gd name="connsiteX57529" fmla="*/ 5486460 w 12184637"/>
              <a:gd name="connsiteY57529" fmla="*/ 3176105 h 4608812"/>
              <a:gd name="connsiteX57530" fmla="*/ 5491834 w 12184637"/>
              <a:gd name="connsiteY57530" fmla="*/ 3172056 h 4608812"/>
              <a:gd name="connsiteX57531" fmla="*/ 5526437 w 12184637"/>
              <a:gd name="connsiteY57531" fmla="*/ 3048884 h 4608812"/>
              <a:gd name="connsiteX57532" fmla="*/ 5569139 w 12184637"/>
              <a:gd name="connsiteY57532" fmla="*/ 2998231 h 4608812"/>
              <a:gd name="connsiteX57533" fmla="*/ 5568476 w 12184637"/>
              <a:gd name="connsiteY57533" fmla="*/ 2990354 h 4608812"/>
              <a:gd name="connsiteX57534" fmla="*/ 5560599 w 12184637"/>
              <a:gd name="connsiteY57534" fmla="*/ 2991016 h 4608812"/>
              <a:gd name="connsiteX57535" fmla="*/ 5517897 w 12184637"/>
              <a:gd name="connsiteY57535" fmla="*/ 3041669 h 4608812"/>
              <a:gd name="connsiteX57536" fmla="*/ 5518560 w 12184637"/>
              <a:gd name="connsiteY57536" fmla="*/ 3049546 h 4608812"/>
              <a:gd name="connsiteX57537" fmla="*/ 5522167 w 12184637"/>
              <a:gd name="connsiteY57537" fmla="*/ 3050872 h 4608812"/>
              <a:gd name="connsiteX57538" fmla="*/ 5526437 w 12184637"/>
              <a:gd name="connsiteY57538" fmla="*/ 3048884 h 4608812"/>
              <a:gd name="connsiteX57539" fmla="*/ 5569286 w 12184637"/>
              <a:gd name="connsiteY57539" fmla="*/ 2998010 h 4608812"/>
              <a:gd name="connsiteX57540" fmla="*/ 5614122 w 12184637"/>
              <a:gd name="connsiteY57540" fmla="*/ 2938081 h 4608812"/>
              <a:gd name="connsiteX57541" fmla="*/ 5613018 w 12184637"/>
              <a:gd name="connsiteY57541" fmla="*/ 2930277 h 4608812"/>
              <a:gd name="connsiteX57542" fmla="*/ 5605214 w 12184637"/>
              <a:gd name="connsiteY57542" fmla="*/ 2931381 h 4608812"/>
              <a:gd name="connsiteX57543" fmla="*/ 5560377 w 12184637"/>
              <a:gd name="connsiteY57543" fmla="*/ 2991310 h 4608812"/>
              <a:gd name="connsiteX57544" fmla="*/ 5561482 w 12184637"/>
              <a:gd name="connsiteY57544" fmla="*/ 2999114 h 4608812"/>
              <a:gd name="connsiteX57545" fmla="*/ 5564868 w 12184637"/>
              <a:gd name="connsiteY57545" fmla="*/ 3000219 h 4608812"/>
              <a:gd name="connsiteX57546" fmla="*/ 5569286 w 12184637"/>
              <a:gd name="connsiteY57546" fmla="*/ 2998010 h 4608812"/>
              <a:gd name="connsiteX57547" fmla="*/ 5614196 w 12184637"/>
              <a:gd name="connsiteY57547" fmla="*/ 2938081 h 4608812"/>
              <a:gd name="connsiteX57548" fmla="*/ 5663965 w 12184637"/>
              <a:gd name="connsiteY57548" fmla="*/ 2869390 h 4608812"/>
              <a:gd name="connsiteX57549" fmla="*/ 5662714 w 12184637"/>
              <a:gd name="connsiteY57549" fmla="*/ 2861586 h 4608812"/>
              <a:gd name="connsiteX57550" fmla="*/ 5654910 w 12184637"/>
              <a:gd name="connsiteY57550" fmla="*/ 2862838 h 4608812"/>
              <a:gd name="connsiteX57551" fmla="*/ 5605140 w 12184637"/>
              <a:gd name="connsiteY57551" fmla="*/ 2931528 h 4608812"/>
              <a:gd name="connsiteX57552" fmla="*/ 5606392 w 12184637"/>
              <a:gd name="connsiteY57552" fmla="*/ 2939332 h 4608812"/>
              <a:gd name="connsiteX57553" fmla="*/ 5609705 w 12184637"/>
              <a:gd name="connsiteY57553" fmla="*/ 2940363 h 4608812"/>
              <a:gd name="connsiteX57554" fmla="*/ 5614196 w 12184637"/>
              <a:gd name="connsiteY57554" fmla="*/ 2938081 h 4608812"/>
              <a:gd name="connsiteX57555" fmla="*/ 5664407 w 12184637"/>
              <a:gd name="connsiteY57555" fmla="*/ 2868728 h 4608812"/>
              <a:gd name="connsiteX57556" fmla="*/ 5692384 w 12184637"/>
              <a:gd name="connsiteY57556" fmla="*/ 2816529 h 4608812"/>
              <a:gd name="connsiteX57557" fmla="*/ 5690101 w 12184637"/>
              <a:gd name="connsiteY57557" fmla="*/ 2809020 h 4608812"/>
              <a:gd name="connsiteX57558" fmla="*/ 5682592 w 12184637"/>
              <a:gd name="connsiteY57558" fmla="*/ 2811302 h 4608812"/>
              <a:gd name="connsiteX57559" fmla="*/ 5654615 w 12184637"/>
              <a:gd name="connsiteY57559" fmla="*/ 2863501 h 4608812"/>
              <a:gd name="connsiteX57560" fmla="*/ 5656897 w 12184637"/>
              <a:gd name="connsiteY57560" fmla="*/ 2871010 h 4608812"/>
              <a:gd name="connsiteX57561" fmla="*/ 5659548 w 12184637"/>
              <a:gd name="connsiteY57561" fmla="*/ 2871673 h 4608812"/>
              <a:gd name="connsiteX57562" fmla="*/ 5664407 w 12184637"/>
              <a:gd name="connsiteY57562" fmla="*/ 2868728 h 4608812"/>
              <a:gd name="connsiteX57563" fmla="*/ 5692384 w 12184637"/>
              <a:gd name="connsiteY57563" fmla="*/ 2816529 h 4608812"/>
              <a:gd name="connsiteX57564" fmla="*/ 5712188 w 12184637"/>
              <a:gd name="connsiteY57564" fmla="*/ 2779644 h 4608812"/>
              <a:gd name="connsiteX57565" fmla="*/ 5709906 w 12184637"/>
              <a:gd name="connsiteY57565" fmla="*/ 2772134 h 4608812"/>
              <a:gd name="connsiteX57566" fmla="*/ 5702397 w 12184637"/>
              <a:gd name="connsiteY57566" fmla="*/ 2774417 h 4608812"/>
              <a:gd name="connsiteX57567" fmla="*/ 5682592 w 12184637"/>
              <a:gd name="connsiteY57567" fmla="*/ 2811302 h 4608812"/>
              <a:gd name="connsiteX57568" fmla="*/ 5684874 w 12184637"/>
              <a:gd name="connsiteY57568" fmla="*/ 2818811 h 4608812"/>
              <a:gd name="connsiteX57569" fmla="*/ 5687525 w 12184637"/>
              <a:gd name="connsiteY57569" fmla="*/ 2819474 h 4608812"/>
              <a:gd name="connsiteX57570" fmla="*/ 5692384 w 12184637"/>
              <a:gd name="connsiteY57570" fmla="*/ 2816529 h 4608812"/>
              <a:gd name="connsiteX57571" fmla="*/ 5712483 w 12184637"/>
              <a:gd name="connsiteY57571" fmla="*/ 2779055 h 4608812"/>
              <a:gd name="connsiteX57572" fmla="*/ 5714324 w 12184637"/>
              <a:gd name="connsiteY57572" fmla="*/ 2774269 h 4608812"/>
              <a:gd name="connsiteX57573" fmla="*/ 5711158 w 12184637"/>
              <a:gd name="connsiteY57573" fmla="*/ 2767054 h 4608812"/>
              <a:gd name="connsiteX57574" fmla="*/ 5703943 w 12184637"/>
              <a:gd name="connsiteY57574" fmla="*/ 2770220 h 4608812"/>
              <a:gd name="connsiteX57575" fmla="*/ 5702102 w 12184637"/>
              <a:gd name="connsiteY57575" fmla="*/ 2775006 h 4608812"/>
              <a:gd name="connsiteX57576" fmla="*/ 5705268 w 12184637"/>
              <a:gd name="connsiteY57576" fmla="*/ 2782221 h 4608812"/>
              <a:gd name="connsiteX57577" fmla="*/ 5707329 w 12184637"/>
              <a:gd name="connsiteY57577" fmla="*/ 2782589 h 4608812"/>
              <a:gd name="connsiteX57578" fmla="*/ 5712483 w 12184637"/>
              <a:gd name="connsiteY57578" fmla="*/ 2779055 h 4608812"/>
              <a:gd name="connsiteX57579" fmla="*/ 5714176 w 12184637"/>
              <a:gd name="connsiteY57579" fmla="*/ 2774637 h 4608812"/>
              <a:gd name="connsiteX57580" fmla="*/ 5715575 w 12184637"/>
              <a:gd name="connsiteY57580" fmla="*/ 2771840 h 4608812"/>
              <a:gd name="connsiteX57581" fmla="*/ 5712998 w 12184637"/>
              <a:gd name="connsiteY57581" fmla="*/ 2764404 h 4608812"/>
              <a:gd name="connsiteX57582" fmla="*/ 5705563 w 12184637"/>
              <a:gd name="connsiteY57582" fmla="*/ 2766981 h 4608812"/>
              <a:gd name="connsiteX57583" fmla="*/ 5704164 w 12184637"/>
              <a:gd name="connsiteY57583" fmla="*/ 2769778 h 4608812"/>
              <a:gd name="connsiteX57584" fmla="*/ 5706740 w 12184637"/>
              <a:gd name="connsiteY57584" fmla="*/ 2777214 h 4608812"/>
              <a:gd name="connsiteX57585" fmla="*/ 5709244 w 12184637"/>
              <a:gd name="connsiteY57585" fmla="*/ 2777803 h 4608812"/>
              <a:gd name="connsiteX57586" fmla="*/ 5714176 w 12184637"/>
              <a:gd name="connsiteY57586" fmla="*/ 2774637 h 4608812"/>
              <a:gd name="connsiteX57587" fmla="*/ 5715060 w 12184637"/>
              <a:gd name="connsiteY57587" fmla="*/ 2772576 h 4608812"/>
              <a:gd name="connsiteX57588" fmla="*/ 5718373 w 12184637"/>
              <a:gd name="connsiteY57588" fmla="*/ 2767938 h 4608812"/>
              <a:gd name="connsiteX57589" fmla="*/ 5717121 w 12184637"/>
              <a:gd name="connsiteY57589" fmla="*/ 2760134 h 4608812"/>
              <a:gd name="connsiteX57590" fmla="*/ 5709317 w 12184637"/>
              <a:gd name="connsiteY57590" fmla="*/ 2761385 h 4608812"/>
              <a:gd name="connsiteX57591" fmla="*/ 5706004 w 12184637"/>
              <a:gd name="connsiteY57591" fmla="*/ 2766024 h 4608812"/>
              <a:gd name="connsiteX57592" fmla="*/ 5707256 w 12184637"/>
              <a:gd name="connsiteY57592" fmla="*/ 2773828 h 4608812"/>
              <a:gd name="connsiteX57593" fmla="*/ 5710569 w 12184637"/>
              <a:gd name="connsiteY57593" fmla="*/ 2774858 h 4608812"/>
              <a:gd name="connsiteX57594" fmla="*/ 5715060 w 12184637"/>
              <a:gd name="connsiteY57594" fmla="*/ 2772576 h 4608812"/>
              <a:gd name="connsiteX57595" fmla="*/ 5718373 w 12184637"/>
              <a:gd name="connsiteY57595" fmla="*/ 2768085 h 4608812"/>
              <a:gd name="connsiteX57596" fmla="*/ 5744730 w 12184637"/>
              <a:gd name="connsiteY57596" fmla="*/ 2732820 h 4608812"/>
              <a:gd name="connsiteX57597" fmla="*/ 5743626 w 12184637"/>
              <a:gd name="connsiteY57597" fmla="*/ 2725015 h 4608812"/>
              <a:gd name="connsiteX57598" fmla="*/ 5735822 w 12184637"/>
              <a:gd name="connsiteY57598" fmla="*/ 2726120 h 4608812"/>
              <a:gd name="connsiteX57599" fmla="*/ 5709464 w 12184637"/>
              <a:gd name="connsiteY57599" fmla="*/ 2761385 h 4608812"/>
              <a:gd name="connsiteX57600" fmla="*/ 5710569 w 12184637"/>
              <a:gd name="connsiteY57600" fmla="*/ 2769189 h 4608812"/>
              <a:gd name="connsiteX57601" fmla="*/ 5713955 w 12184637"/>
              <a:gd name="connsiteY57601" fmla="*/ 2770294 h 4608812"/>
              <a:gd name="connsiteX57602" fmla="*/ 5718373 w 12184637"/>
              <a:gd name="connsiteY57602" fmla="*/ 2768085 h 4608812"/>
              <a:gd name="connsiteX57603" fmla="*/ 5744583 w 12184637"/>
              <a:gd name="connsiteY57603" fmla="*/ 2733040 h 4608812"/>
              <a:gd name="connsiteX57604" fmla="*/ 5764093 w 12184637"/>
              <a:gd name="connsiteY57604" fmla="*/ 2709260 h 4608812"/>
              <a:gd name="connsiteX57605" fmla="*/ 5763283 w 12184637"/>
              <a:gd name="connsiteY57605" fmla="*/ 2701382 h 4608812"/>
              <a:gd name="connsiteX57606" fmla="*/ 5755405 w 12184637"/>
              <a:gd name="connsiteY57606" fmla="*/ 2702192 h 4608812"/>
              <a:gd name="connsiteX57607" fmla="*/ 5735895 w 12184637"/>
              <a:gd name="connsiteY57607" fmla="*/ 2725973 h 4608812"/>
              <a:gd name="connsiteX57608" fmla="*/ 5736705 w 12184637"/>
              <a:gd name="connsiteY57608" fmla="*/ 2733850 h 4608812"/>
              <a:gd name="connsiteX57609" fmla="*/ 5740313 w 12184637"/>
              <a:gd name="connsiteY57609" fmla="*/ 2735102 h 4608812"/>
              <a:gd name="connsiteX57610" fmla="*/ 5744583 w 12184637"/>
              <a:gd name="connsiteY57610" fmla="*/ 2733040 h 4608812"/>
              <a:gd name="connsiteX57611" fmla="*/ 5763357 w 12184637"/>
              <a:gd name="connsiteY57611" fmla="*/ 2709923 h 4608812"/>
              <a:gd name="connsiteX57612" fmla="*/ 5766375 w 12184637"/>
              <a:gd name="connsiteY57612" fmla="*/ 2707346 h 4608812"/>
              <a:gd name="connsiteX57613" fmla="*/ 5766964 w 12184637"/>
              <a:gd name="connsiteY57613" fmla="*/ 2699468 h 4608812"/>
              <a:gd name="connsiteX57614" fmla="*/ 5759086 w 12184637"/>
              <a:gd name="connsiteY57614" fmla="*/ 2698879 h 4608812"/>
              <a:gd name="connsiteX57615" fmla="*/ 5756068 w 12184637"/>
              <a:gd name="connsiteY57615" fmla="*/ 2701456 h 4608812"/>
              <a:gd name="connsiteX57616" fmla="*/ 5755479 w 12184637"/>
              <a:gd name="connsiteY57616" fmla="*/ 2709334 h 4608812"/>
              <a:gd name="connsiteX57617" fmla="*/ 5759749 w 12184637"/>
              <a:gd name="connsiteY57617" fmla="*/ 2711248 h 4608812"/>
              <a:gd name="connsiteX57618" fmla="*/ 5763357 w 12184637"/>
              <a:gd name="connsiteY57618" fmla="*/ 2709923 h 4608812"/>
              <a:gd name="connsiteX57619" fmla="*/ 5767627 w 12184637"/>
              <a:gd name="connsiteY57619" fmla="*/ 2705726 h 4608812"/>
              <a:gd name="connsiteX57620" fmla="*/ 5774547 w 12184637"/>
              <a:gd name="connsiteY57620" fmla="*/ 2692695 h 4608812"/>
              <a:gd name="connsiteX57621" fmla="*/ 5772265 w 12184637"/>
              <a:gd name="connsiteY57621" fmla="*/ 2685185 h 4608812"/>
              <a:gd name="connsiteX57622" fmla="*/ 5764755 w 12184637"/>
              <a:gd name="connsiteY57622" fmla="*/ 2687468 h 4608812"/>
              <a:gd name="connsiteX57623" fmla="*/ 5757835 w 12184637"/>
              <a:gd name="connsiteY57623" fmla="*/ 2700499 h 4608812"/>
              <a:gd name="connsiteX57624" fmla="*/ 5760117 w 12184637"/>
              <a:gd name="connsiteY57624" fmla="*/ 2708009 h 4608812"/>
              <a:gd name="connsiteX57625" fmla="*/ 5762768 w 12184637"/>
              <a:gd name="connsiteY57625" fmla="*/ 2708671 h 4608812"/>
              <a:gd name="connsiteX57626" fmla="*/ 5767627 w 12184637"/>
              <a:gd name="connsiteY57626" fmla="*/ 2705726 h 4608812"/>
              <a:gd name="connsiteX57627" fmla="*/ 5774032 w 12184637"/>
              <a:gd name="connsiteY57627" fmla="*/ 2693578 h 4608812"/>
              <a:gd name="connsiteX57628" fmla="*/ 5794205 w 12184637"/>
              <a:gd name="connsiteY57628" fmla="*/ 2668546 h 4608812"/>
              <a:gd name="connsiteX57629" fmla="*/ 5793395 w 12184637"/>
              <a:gd name="connsiteY57629" fmla="*/ 2660742 h 4608812"/>
              <a:gd name="connsiteX57630" fmla="*/ 5785591 w 12184637"/>
              <a:gd name="connsiteY57630" fmla="*/ 2661552 h 4608812"/>
              <a:gd name="connsiteX57631" fmla="*/ 5765418 w 12184637"/>
              <a:gd name="connsiteY57631" fmla="*/ 2686584 h 4608812"/>
              <a:gd name="connsiteX57632" fmla="*/ 5766228 w 12184637"/>
              <a:gd name="connsiteY57632" fmla="*/ 2694388 h 4608812"/>
              <a:gd name="connsiteX57633" fmla="*/ 5769762 w 12184637"/>
              <a:gd name="connsiteY57633" fmla="*/ 2695640 h 4608812"/>
              <a:gd name="connsiteX57634" fmla="*/ 5774032 w 12184637"/>
              <a:gd name="connsiteY57634" fmla="*/ 2693578 h 4608812"/>
              <a:gd name="connsiteX57635" fmla="*/ 5794205 w 12184637"/>
              <a:gd name="connsiteY57635" fmla="*/ 2668546 h 4608812"/>
              <a:gd name="connsiteX57636" fmla="*/ 5797150 w 12184637"/>
              <a:gd name="connsiteY57636" fmla="*/ 2664865 h 4608812"/>
              <a:gd name="connsiteX57637" fmla="*/ 5796340 w 12184637"/>
              <a:gd name="connsiteY57637" fmla="*/ 2657061 h 4608812"/>
              <a:gd name="connsiteX57638" fmla="*/ 5788536 w 12184637"/>
              <a:gd name="connsiteY57638" fmla="*/ 2657871 h 4608812"/>
              <a:gd name="connsiteX57639" fmla="*/ 5785591 w 12184637"/>
              <a:gd name="connsiteY57639" fmla="*/ 2661552 h 4608812"/>
              <a:gd name="connsiteX57640" fmla="*/ 5786401 w 12184637"/>
              <a:gd name="connsiteY57640" fmla="*/ 2669356 h 4608812"/>
              <a:gd name="connsiteX57641" fmla="*/ 5789934 w 12184637"/>
              <a:gd name="connsiteY57641" fmla="*/ 2670608 h 4608812"/>
              <a:gd name="connsiteX57642" fmla="*/ 5794205 w 12184637"/>
              <a:gd name="connsiteY57642" fmla="*/ 2668546 h 4608812"/>
              <a:gd name="connsiteX57643" fmla="*/ 5797150 w 12184637"/>
              <a:gd name="connsiteY57643" fmla="*/ 2664865 h 4608812"/>
              <a:gd name="connsiteX57644" fmla="*/ 5839925 w 12184637"/>
              <a:gd name="connsiteY57644" fmla="*/ 2612225 h 4608812"/>
              <a:gd name="connsiteX57645" fmla="*/ 5839115 w 12184637"/>
              <a:gd name="connsiteY57645" fmla="*/ 2604347 h 4608812"/>
              <a:gd name="connsiteX57646" fmla="*/ 5831237 w 12184637"/>
              <a:gd name="connsiteY57646" fmla="*/ 2605157 h 4608812"/>
              <a:gd name="connsiteX57647" fmla="*/ 5788462 w 12184637"/>
              <a:gd name="connsiteY57647" fmla="*/ 2657797 h 4608812"/>
              <a:gd name="connsiteX57648" fmla="*/ 5789272 w 12184637"/>
              <a:gd name="connsiteY57648" fmla="*/ 2665675 h 4608812"/>
              <a:gd name="connsiteX57649" fmla="*/ 5792806 w 12184637"/>
              <a:gd name="connsiteY57649" fmla="*/ 2666927 h 4608812"/>
              <a:gd name="connsiteX57650" fmla="*/ 5797150 w 12184637"/>
              <a:gd name="connsiteY57650" fmla="*/ 2664865 h 4608812"/>
              <a:gd name="connsiteX57651" fmla="*/ 5840293 w 12184637"/>
              <a:gd name="connsiteY57651" fmla="*/ 2611783 h 4608812"/>
              <a:gd name="connsiteX57652" fmla="*/ 5841986 w 12184637"/>
              <a:gd name="connsiteY57652" fmla="*/ 2609206 h 4608812"/>
              <a:gd name="connsiteX57653" fmla="*/ 5840367 w 12184637"/>
              <a:gd name="connsiteY57653" fmla="*/ 2601476 h 4608812"/>
              <a:gd name="connsiteX57654" fmla="*/ 5832636 w 12184637"/>
              <a:gd name="connsiteY57654" fmla="*/ 2603095 h 4608812"/>
              <a:gd name="connsiteX57655" fmla="*/ 5830943 w 12184637"/>
              <a:gd name="connsiteY57655" fmla="*/ 2605672 h 4608812"/>
              <a:gd name="connsiteX57656" fmla="*/ 5832563 w 12184637"/>
              <a:gd name="connsiteY57656" fmla="*/ 2613403 h 4608812"/>
              <a:gd name="connsiteX57657" fmla="*/ 5835655 w 12184637"/>
              <a:gd name="connsiteY57657" fmla="*/ 2614286 h 4608812"/>
              <a:gd name="connsiteX57658" fmla="*/ 5840293 w 12184637"/>
              <a:gd name="connsiteY57658" fmla="*/ 2611783 h 4608812"/>
              <a:gd name="connsiteX57659" fmla="*/ 5841544 w 12184637"/>
              <a:gd name="connsiteY57659" fmla="*/ 2609795 h 4608812"/>
              <a:gd name="connsiteX57660" fmla="*/ 5918113 w 12184637"/>
              <a:gd name="connsiteY57660" fmla="*/ 2521006 h 4608812"/>
              <a:gd name="connsiteX57661" fmla="*/ 5917524 w 12184637"/>
              <a:gd name="connsiteY57661" fmla="*/ 2513128 h 4608812"/>
              <a:gd name="connsiteX57662" fmla="*/ 5909646 w 12184637"/>
              <a:gd name="connsiteY57662" fmla="*/ 2513717 h 4608812"/>
              <a:gd name="connsiteX57663" fmla="*/ 5833078 w 12184637"/>
              <a:gd name="connsiteY57663" fmla="*/ 2602506 h 4608812"/>
              <a:gd name="connsiteX57664" fmla="*/ 5833667 w 12184637"/>
              <a:gd name="connsiteY57664" fmla="*/ 2610384 h 4608812"/>
              <a:gd name="connsiteX57665" fmla="*/ 5837348 w 12184637"/>
              <a:gd name="connsiteY57665" fmla="*/ 2611709 h 4608812"/>
              <a:gd name="connsiteX57666" fmla="*/ 5841544 w 12184637"/>
              <a:gd name="connsiteY57666" fmla="*/ 2609795 h 4608812"/>
              <a:gd name="connsiteX57667" fmla="*/ 5918039 w 12184637"/>
              <a:gd name="connsiteY57667" fmla="*/ 2521153 h 4608812"/>
              <a:gd name="connsiteX57668" fmla="*/ 5928420 w 12184637"/>
              <a:gd name="connsiteY57668" fmla="*/ 2509962 h 4608812"/>
              <a:gd name="connsiteX57669" fmla="*/ 5928125 w 12184637"/>
              <a:gd name="connsiteY57669" fmla="*/ 2502084 h 4608812"/>
              <a:gd name="connsiteX57670" fmla="*/ 5920248 w 12184637"/>
              <a:gd name="connsiteY57670" fmla="*/ 2502379 h 4608812"/>
              <a:gd name="connsiteX57671" fmla="*/ 5909867 w 12184637"/>
              <a:gd name="connsiteY57671" fmla="*/ 2513570 h 4608812"/>
              <a:gd name="connsiteX57672" fmla="*/ 5910161 w 12184637"/>
              <a:gd name="connsiteY57672" fmla="*/ 2521447 h 4608812"/>
              <a:gd name="connsiteX57673" fmla="*/ 5913990 w 12184637"/>
              <a:gd name="connsiteY57673" fmla="*/ 2522920 h 4608812"/>
              <a:gd name="connsiteX57674" fmla="*/ 5918039 w 12184637"/>
              <a:gd name="connsiteY57674" fmla="*/ 2521153 h 4608812"/>
              <a:gd name="connsiteX57675" fmla="*/ 5925769 w 12184637"/>
              <a:gd name="connsiteY57675" fmla="*/ 2511582 h 4608812"/>
              <a:gd name="connsiteX57676" fmla="*/ 5929672 w 12184637"/>
              <a:gd name="connsiteY57676" fmla="*/ 2504735 h 4608812"/>
              <a:gd name="connsiteX57677" fmla="*/ 5915977 w 12184637"/>
              <a:gd name="connsiteY57677" fmla="*/ 2455334 h 4608812"/>
              <a:gd name="connsiteX57678" fmla="*/ 5909130 w 12184637"/>
              <a:gd name="connsiteY57678" fmla="*/ 2451432 h 4608812"/>
              <a:gd name="connsiteX57679" fmla="*/ 5905229 w 12184637"/>
              <a:gd name="connsiteY57679" fmla="*/ 2458279 h 4608812"/>
              <a:gd name="connsiteX57680" fmla="*/ 5918922 w 12184637"/>
              <a:gd name="connsiteY57680" fmla="*/ 2507680 h 4608812"/>
              <a:gd name="connsiteX57681" fmla="*/ 5924297 w 12184637"/>
              <a:gd name="connsiteY57681" fmla="*/ 2511803 h 4608812"/>
              <a:gd name="connsiteX57682" fmla="*/ 5925769 w 12184637"/>
              <a:gd name="connsiteY57682" fmla="*/ 2511582 h 4608812"/>
              <a:gd name="connsiteX57683" fmla="*/ 5913106 w 12184637"/>
              <a:gd name="connsiteY57683" fmla="*/ 2461739 h 4608812"/>
              <a:gd name="connsiteX57684" fmla="*/ 5915536 w 12184637"/>
              <a:gd name="connsiteY57684" fmla="*/ 2454229 h 4608812"/>
              <a:gd name="connsiteX57685" fmla="*/ 5831384 w 12184637"/>
              <a:gd name="connsiteY57685" fmla="*/ 2291007 h 4608812"/>
              <a:gd name="connsiteX57686" fmla="*/ 5823875 w 12184637"/>
              <a:gd name="connsiteY57686" fmla="*/ 2288577 h 4608812"/>
              <a:gd name="connsiteX57687" fmla="*/ 5821445 w 12184637"/>
              <a:gd name="connsiteY57687" fmla="*/ 2296087 h 4608812"/>
              <a:gd name="connsiteX57688" fmla="*/ 5905597 w 12184637"/>
              <a:gd name="connsiteY57688" fmla="*/ 2459309 h 4608812"/>
              <a:gd name="connsiteX57689" fmla="*/ 5910603 w 12184637"/>
              <a:gd name="connsiteY57689" fmla="*/ 2462328 h 4608812"/>
              <a:gd name="connsiteX57690" fmla="*/ 5913106 w 12184637"/>
              <a:gd name="connsiteY57690" fmla="*/ 2461739 h 4608812"/>
              <a:gd name="connsiteX57691" fmla="*/ 5829912 w 12184637"/>
              <a:gd name="connsiteY57691" fmla="*/ 2297927 h 4608812"/>
              <a:gd name="connsiteX57692" fmla="*/ 5830795 w 12184637"/>
              <a:gd name="connsiteY57692" fmla="*/ 2290050 h 4608812"/>
              <a:gd name="connsiteX57693" fmla="*/ 5711526 w 12184637"/>
              <a:gd name="connsiteY57693" fmla="*/ 2141404 h 4608812"/>
              <a:gd name="connsiteX57694" fmla="*/ 5703648 w 12184637"/>
              <a:gd name="connsiteY57694" fmla="*/ 2140521 h 4608812"/>
              <a:gd name="connsiteX57695" fmla="*/ 5702765 w 12184637"/>
              <a:gd name="connsiteY57695" fmla="*/ 2148399 h 4608812"/>
              <a:gd name="connsiteX57696" fmla="*/ 5822035 w 12184637"/>
              <a:gd name="connsiteY57696" fmla="*/ 2297044 h 4608812"/>
              <a:gd name="connsiteX57697" fmla="*/ 5826452 w 12184637"/>
              <a:gd name="connsiteY57697" fmla="*/ 2299105 h 4608812"/>
              <a:gd name="connsiteX57698" fmla="*/ 5829912 w 12184637"/>
              <a:gd name="connsiteY57698" fmla="*/ 2297927 h 4608812"/>
              <a:gd name="connsiteX57699" fmla="*/ 5711379 w 12184637"/>
              <a:gd name="connsiteY57699" fmla="*/ 2148619 h 4608812"/>
              <a:gd name="connsiteX57700" fmla="*/ 5710790 w 12184637"/>
              <a:gd name="connsiteY57700" fmla="*/ 2140742 h 4608812"/>
              <a:gd name="connsiteX57701" fmla="*/ 5528720 w 12184637"/>
              <a:gd name="connsiteY57701" fmla="*/ 1983188 h 4608812"/>
              <a:gd name="connsiteX57702" fmla="*/ 5520842 w 12184637"/>
              <a:gd name="connsiteY57702" fmla="*/ 1983777 h 4608812"/>
              <a:gd name="connsiteX57703" fmla="*/ 5521431 w 12184637"/>
              <a:gd name="connsiteY57703" fmla="*/ 1991655 h 4608812"/>
              <a:gd name="connsiteX57704" fmla="*/ 5703501 w 12184637"/>
              <a:gd name="connsiteY57704" fmla="*/ 2149209 h 4608812"/>
              <a:gd name="connsiteX57705" fmla="*/ 5707182 w 12184637"/>
              <a:gd name="connsiteY57705" fmla="*/ 2150534 h 4608812"/>
              <a:gd name="connsiteX57706" fmla="*/ 5711379 w 12184637"/>
              <a:gd name="connsiteY57706" fmla="*/ 2148619 h 4608812"/>
              <a:gd name="connsiteX57707" fmla="*/ 5530560 w 12184637"/>
              <a:gd name="connsiteY57707" fmla="*/ 1988563 h 4608812"/>
              <a:gd name="connsiteX57708" fmla="*/ 5526290 w 12184637"/>
              <a:gd name="connsiteY57708" fmla="*/ 1981937 h 4608812"/>
              <a:gd name="connsiteX57709" fmla="*/ 5289076 w 12184637"/>
              <a:gd name="connsiteY57709" fmla="*/ 1930474 h 4608812"/>
              <a:gd name="connsiteX57710" fmla="*/ 5282450 w 12184637"/>
              <a:gd name="connsiteY57710" fmla="*/ 1934744 h 4608812"/>
              <a:gd name="connsiteX57711" fmla="*/ 5286720 w 12184637"/>
              <a:gd name="connsiteY57711" fmla="*/ 1941370 h 4608812"/>
              <a:gd name="connsiteX57712" fmla="*/ 5523934 w 12184637"/>
              <a:gd name="connsiteY57712" fmla="*/ 1992833 h 4608812"/>
              <a:gd name="connsiteX57713" fmla="*/ 5525186 w 12184637"/>
              <a:gd name="connsiteY57713" fmla="*/ 1992980 h 4608812"/>
              <a:gd name="connsiteX57714" fmla="*/ 5530560 w 12184637"/>
              <a:gd name="connsiteY57714" fmla="*/ 1988563 h 4608812"/>
              <a:gd name="connsiteX57715" fmla="*/ 5293420 w 12184637"/>
              <a:gd name="connsiteY57715" fmla="*/ 1936806 h 4608812"/>
              <a:gd name="connsiteX57716" fmla="*/ 5288781 w 12184637"/>
              <a:gd name="connsiteY57716" fmla="*/ 1930474 h 4608812"/>
              <a:gd name="connsiteX57717" fmla="*/ 5085950 w 12184637"/>
              <a:gd name="connsiteY57717" fmla="*/ 1899184 h 4608812"/>
              <a:gd name="connsiteX57718" fmla="*/ 5079618 w 12184637"/>
              <a:gd name="connsiteY57718" fmla="*/ 1903822 h 4608812"/>
              <a:gd name="connsiteX57719" fmla="*/ 5084256 w 12184637"/>
              <a:gd name="connsiteY57719" fmla="*/ 1910154 h 4608812"/>
              <a:gd name="connsiteX57720" fmla="*/ 5287088 w 12184637"/>
              <a:gd name="connsiteY57720" fmla="*/ 1941444 h 4608812"/>
              <a:gd name="connsiteX57721" fmla="*/ 5287972 w 12184637"/>
              <a:gd name="connsiteY57721" fmla="*/ 1941517 h 4608812"/>
              <a:gd name="connsiteX57722" fmla="*/ 5293420 w 12184637"/>
              <a:gd name="connsiteY57722" fmla="*/ 1936806 h 4608812"/>
              <a:gd name="connsiteX57723" fmla="*/ 5090662 w 12184637"/>
              <a:gd name="connsiteY57723" fmla="*/ 1905074 h 4608812"/>
              <a:gd name="connsiteX57724" fmla="*/ 5085582 w 12184637"/>
              <a:gd name="connsiteY57724" fmla="*/ 1899037 h 4608812"/>
              <a:gd name="connsiteX57725" fmla="*/ 4896370 w 12184637"/>
              <a:gd name="connsiteY57725" fmla="*/ 1883650 h 4608812"/>
              <a:gd name="connsiteX57726" fmla="*/ 4890333 w 12184637"/>
              <a:gd name="connsiteY57726" fmla="*/ 1888730 h 4608812"/>
              <a:gd name="connsiteX57727" fmla="*/ 4895413 w 12184637"/>
              <a:gd name="connsiteY57727" fmla="*/ 1894766 h 4608812"/>
              <a:gd name="connsiteX57728" fmla="*/ 5084624 w 12184637"/>
              <a:gd name="connsiteY57728" fmla="*/ 1910154 h 4608812"/>
              <a:gd name="connsiteX57729" fmla="*/ 5085140 w 12184637"/>
              <a:gd name="connsiteY57729" fmla="*/ 1910154 h 4608812"/>
              <a:gd name="connsiteX57730" fmla="*/ 5090662 w 12184637"/>
              <a:gd name="connsiteY57730" fmla="*/ 1905074 h 4608812"/>
              <a:gd name="connsiteX57731" fmla="*/ 4721515 w 12184637"/>
              <a:gd name="connsiteY57731" fmla="*/ 1899478 h 4608812"/>
              <a:gd name="connsiteX57732" fmla="*/ 4896002 w 12184637"/>
              <a:gd name="connsiteY57732" fmla="*/ 1894840 h 4608812"/>
              <a:gd name="connsiteX57733" fmla="*/ 4901450 w 12184637"/>
              <a:gd name="connsiteY57733" fmla="*/ 1889098 h 4608812"/>
              <a:gd name="connsiteX57734" fmla="*/ 4895708 w 12184637"/>
              <a:gd name="connsiteY57734" fmla="*/ 1883650 h 4608812"/>
              <a:gd name="connsiteX57735" fmla="*/ 4721220 w 12184637"/>
              <a:gd name="connsiteY57735" fmla="*/ 1888288 h 4608812"/>
              <a:gd name="connsiteX57736" fmla="*/ 4715772 w 12184637"/>
              <a:gd name="connsiteY57736" fmla="*/ 1894030 h 4608812"/>
              <a:gd name="connsiteX57737" fmla="*/ 4721368 w 12184637"/>
              <a:gd name="connsiteY57737" fmla="*/ 1899478 h 4608812"/>
              <a:gd name="connsiteX57738" fmla="*/ 4721515 w 12184637"/>
              <a:gd name="connsiteY57738" fmla="*/ 1899478 h 4608812"/>
              <a:gd name="connsiteX57739" fmla="*/ 4563667 w 12184637"/>
              <a:gd name="connsiteY57739" fmla="*/ 1928265 h 4608812"/>
              <a:gd name="connsiteX57740" fmla="*/ 4722398 w 12184637"/>
              <a:gd name="connsiteY57740" fmla="*/ 1899405 h 4608812"/>
              <a:gd name="connsiteX57741" fmla="*/ 4726890 w 12184637"/>
              <a:gd name="connsiteY57741" fmla="*/ 1892926 h 4608812"/>
              <a:gd name="connsiteX57742" fmla="*/ 4720411 w 12184637"/>
              <a:gd name="connsiteY57742" fmla="*/ 1888435 h 4608812"/>
              <a:gd name="connsiteX57743" fmla="*/ 4561679 w 12184637"/>
              <a:gd name="connsiteY57743" fmla="*/ 1917295 h 4608812"/>
              <a:gd name="connsiteX57744" fmla="*/ 4557188 w 12184637"/>
              <a:gd name="connsiteY57744" fmla="*/ 1923774 h 4608812"/>
              <a:gd name="connsiteX57745" fmla="*/ 4562710 w 12184637"/>
              <a:gd name="connsiteY57745" fmla="*/ 1928339 h 4608812"/>
              <a:gd name="connsiteX57746" fmla="*/ 4563667 w 12184637"/>
              <a:gd name="connsiteY57746" fmla="*/ 1928265 h 4608812"/>
              <a:gd name="connsiteX57747" fmla="*/ 4421353 w 12184637"/>
              <a:gd name="connsiteY57747" fmla="*/ 1980538 h 4608812"/>
              <a:gd name="connsiteX57748" fmla="*/ 4564550 w 12184637"/>
              <a:gd name="connsiteY57748" fmla="*/ 1928044 h 4608812"/>
              <a:gd name="connsiteX57749" fmla="*/ 4567863 w 12184637"/>
              <a:gd name="connsiteY57749" fmla="*/ 1920903 h 4608812"/>
              <a:gd name="connsiteX57750" fmla="*/ 4560722 w 12184637"/>
              <a:gd name="connsiteY57750" fmla="*/ 1917590 h 4608812"/>
              <a:gd name="connsiteX57751" fmla="*/ 4417525 w 12184637"/>
              <a:gd name="connsiteY57751" fmla="*/ 1970083 h 4608812"/>
              <a:gd name="connsiteX57752" fmla="*/ 4414212 w 12184637"/>
              <a:gd name="connsiteY57752" fmla="*/ 1977225 h 4608812"/>
              <a:gd name="connsiteX57753" fmla="*/ 4419513 w 12184637"/>
              <a:gd name="connsiteY57753" fmla="*/ 1980906 h 4608812"/>
              <a:gd name="connsiteX57754" fmla="*/ 4421353 w 12184637"/>
              <a:gd name="connsiteY57754" fmla="*/ 1980538 h 4608812"/>
              <a:gd name="connsiteX57755" fmla="*/ 4294648 w 12184637"/>
              <a:gd name="connsiteY57755" fmla="*/ 2055486 h 4608812"/>
              <a:gd name="connsiteX57756" fmla="*/ 4422237 w 12184637"/>
              <a:gd name="connsiteY57756" fmla="*/ 1980096 h 4608812"/>
              <a:gd name="connsiteX57757" fmla="*/ 4424224 w 12184637"/>
              <a:gd name="connsiteY57757" fmla="*/ 1972439 h 4608812"/>
              <a:gd name="connsiteX57758" fmla="*/ 4416568 w 12184637"/>
              <a:gd name="connsiteY57758" fmla="*/ 1970451 h 4608812"/>
              <a:gd name="connsiteX57759" fmla="*/ 4288979 w 12184637"/>
              <a:gd name="connsiteY57759" fmla="*/ 2045841 h 4608812"/>
              <a:gd name="connsiteX57760" fmla="*/ 4286991 w 12184637"/>
              <a:gd name="connsiteY57760" fmla="*/ 2053498 h 4608812"/>
              <a:gd name="connsiteX57761" fmla="*/ 4291850 w 12184637"/>
              <a:gd name="connsiteY57761" fmla="*/ 2056222 h 4608812"/>
              <a:gd name="connsiteX57762" fmla="*/ 4294648 w 12184637"/>
              <a:gd name="connsiteY57762" fmla="*/ 2055486 h 4608812"/>
              <a:gd name="connsiteX57763" fmla="*/ 4183697 w 12184637"/>
              <a:gd name="connsiteY57763" fmla="*/ 2152448 h 4608812"/>
              <a:gd name="connsiteX57764" fmla="*/ 4295457 w 12184637"/>
              <a:gd name="connsiteY57764" fmla="*/ 2054897 h 4608812"/>
              <a:gd name="connsiteX57765" fmla="*/ 4295973 w 12184637"/>
              <a:gd name="connsiteY57765" fmla="*/ 2047019 h 4608812"/>
              <a:gd name="connsiteX57766" fmla="*/ 4288095 w 12184637"/>
              <a:gd name="connsiteY57766" fmla="*/ 2046504 h 4608812"/>
              <a:gd name="connsiteX57767" fmla="*/ 4176335 w 12184637"/>
              <a:gd name="connsiteY57767" fmla="*/ 2144055 h 4608812"/>
              <a:gd name="connsiteX57768" fmla="*/ 4175820 w 12184637"/>
              <a:gd name="connsiteY57768" fmla="*/ 2151933 h 4608812"/>
              <a:gd name="connsiteX57769" fmla="*/ 4180090 w 12184637"/>
              <a:gd name="connsiteY57769" fmla="*/ 2153847 h 4608812"/>
              <a:gd name="connsiteX57770" fmla="*/ 4183697 w 12184637"/>
              <a:gd name="connsiteY57770" fmla="*/ 2152448 h 4608812"/>
              <a:gd name="connsiteX57771" fmla="*/ 4088944 w 12184637"/>
              <a:gd name="connsiteY57771" fmla="*/ 2270392 h 4608812"/>
              <a:gd name="connsiteX57772" fmla="*/ 4184360 w 12184637"/>
              <a:gd name="connsiteY57772" fmla="*/ 2151712 h 4608812"/>
              <a:gd name="connsiteX57773" fmla="*/ 4183476 w 12184637"/>
              <a:gd name="connsiteY57773" fmla="*/ 2143834 h 4608812"/>
              <a:gd name="connsiteX57774" fmla="*/ 4175599 w 12184637"/>
              <a:gd name="connsiteY57774" fmla="*/ 2144717 h 4608812"/>
              <a:gd name="connsiteX57775" fmla="*/ 4080183 w 12184637"/>
              <a:gd name="connsiteY57775" fmla="*/ 2263398 h 4608812"/>
              <a:gd name="connsiteX57776" fmla="*/ 4081067 w 12184637"/>
              <a:gd name="connsiteY57776" fmla="*/ 2271276 h 4608812"/>
              <a:gd name="connsiteX57777" fmla="*/ 4084600 w 12184637"/>
              <a:gd name="connsiteY57777" fmla="*/ 2272527 h 4608812"/>
              <a:gd name="connsiteX57778" fmla="*/ 4088944 w 12184637"/>
              <a:gd name="connsiteY57778" fmla="*/ 2270392 h 4608812"/>
              <a:gd name="connsiteX57779" fmla="*/ 4009431 w 12184637"/>
              <a:gd name="connsiteY57779" fmla="*/ 2404607 h 4608812"/>
              <a:gd name="connsiteX57780" fmla="*/ 4089460 w 12184637"/>
              <a:gd name="connsiteY57780" fmla="*/ 2269803 h 4608812"/>
              <a:gd name="connsiteX57781" fmla="*/ 4087546 w 12184637"/>
              <a:gd name="connsiteY57781" fmla="*/ 2262146 h 4608812"/>
              <a:gd name="connsiteX57782" fmla="*/ 4079889 w 12184637"/>
              <a:gd name="connsiteY57782" fmla="*/ 2264061 h 4608812"/>
              <a:gd name="connsiteX57783" fmla="*/ 3999860 w 12184637"/>
              <a:gd name="connsiteY57783" fmla="*/ 2398865 h 4608812"/>
              <a:gd name="connsiteX57784" fmla="*/ 4001774 w 12184637"/>
              <a:gd name="connsiteY57784" fmla="*/ 2406521 h 4608812"/>
              <a:gd name="connsiteX57785" fmla="*/ 4004646 w 12184637"/>
              <a:gd name="connsiteY57785" fmla="*/ 2407331 h 4608812"/>
              <a:gd name="connsiteX57786" fmla="*/ 4009431 w 12184637"/>
              <a:gd name="connsiteY57786" fmla="*/ 2404607 h 4608812"/>
              <a:gd name="connsiteX57787" fmla="*/ 3944054 w 12184637"/>
              <a:gd name="connsiteY57787" fmla="*/ 2550013 h 4608812"/>
              <a:gd name="connsiteX57788" fmla="*/ 4009652 w 12184637"/>
              <a:gd name="connsiteY57788" fmla="*/ 2404018 h 4608812"/>
              <a:gd name="connsiteX57789" fmla="*/ 4006854 w 12184637"/>
              <a:gd name="connsiteY57789" fmla="*/ 2396656 h 4608812"/>
              <a:gd name="connsiteX57790" fmla="*/ 3999492 w 12184637"/>
              <a:gd name="connsiteY57790" fmla="*/ 2399454 h 4608812"/>
              <a:gd name="connsiteX57791" fmla="*/ 3933894 w 12184637"/>
              <a:gd name="connsiteY57791" fmla="*/ 2545448 h 4608812"/>
              <a:gd name="connsiteX57792" fmla="*/ 3936692 w 12184637"/>
              <a:gd name="connsiteY57792" fmla="*/ 2552811 h 4608812"/>
              <a:gd name="connsiteX57793" fmla="*/ 3939048 w 12184637"/>
              <a:gd name="connsiteY57793" fmla="*/ 2553326 h 4608812"/>
              <a:gd name="connsiteX57794" fmla="*/ 3944054 w 12184637"/>
              <a:gd name="connsiteY57794" fmla="*/ 2550013 h 4608812"/>
              <a:gd name="connsiteX57795" fmla="*/ 3999198 w 12184637"/>
              <a:gd name="connsiteY57795" fmla="*/ 2681062 h 4608812"/>
              <a:gd name="connsiteX57796" fmla="*/ 4001995 w 12184637"/>
              <a:gd name="connsiteY57796" fmla="*/ 2673700 h 4608812"/>
              <a:gd name="connsiteX57797" fmla="*/ 3944128 w 12184637"/>
              <a:gd name="connsiteY57797" fmla="*/ 2545448 h 4608812"/>
              <a:gd name="connsiteX57798" fmla="*/ 3936765 w 12184637"/>
              <a:gd name="connsiteY57798" fmla="*/ 2542651 h 4608812"/>
              <a:gd name="connsiteX57799" fmla="*/ 3933968 w 12184637"/>
              <a:gd name="connsiteY57799" fmla="*/ 2550013 h 4608812"/>
              <a:gd name="connsiteX57800" fmla="*/ 3991835 w 12184637"/>
              <a:gd name="connsiteY57800" fmla="*/ 2678265 h 4608812"/>
              <a:gd name="connsiteX57801" fmla="*/ 3996989 w 12184637"/>
              <a:gd name="connsiteY57801" fmla="*/ 2681578 h 4608812"/>
              <a:gd name="connsiteX57802" fmla="*/ 3999198 w 12184637"/>
              <a:gd name="connsiteY57802" fmla="*/ 2681062 h 4608812"/>
              <a:gd name="connsiteX57803" fmla="*/ 3949060 w 12184637"/>
              <a:gd name="connsiteY57803" fmla="*/ 2830738 h 4608812"/>
              <a:gd name="connsiteX57804" fmla="*/ 4002143 w 12184637"/>
              <a:gd name="connsiteY57804" fmla="*/ 2677823 h 4608812"/>
              <a:gd name="connsiteX57805" fmla="*/ 3998682 w 12184637"/>
              <a:gd name="connsiteY57805" fmla="*/ 2670755 h 4608812"/>
              <a:gd name="connsiteX57806" fmla="*/ 3991614 w 12184637"/>
              <a:gd name="connsiteY57806" fmla="*/ 2674216 h 4608812"/>
              <a:gd name="connsiteX57807" fmla="*/ 3938532 w 12184637"/>
              <a:gd name="connsiteY57807" fmla="*/ 2827131 h 4608812"/>
              <a:gd name="connsiteX57808" fmla="*/ 3941992 w 12184637"/>
              <a:gd name="connsiteY57808" fmla="*/ 2834199 h 4608812"/>
              <a:gd name="connsiteX57809" fmla="*/ 3943833 w 12184637"/>
              <a:gd name="connsiteY57809" fmla="*/ 2834493 h 4608812"/>
              <a:gd name="connsiteX57810" fmla="*/ 3949060 w 12184637"/>
              <a:gd name="connsiteY57810" fmla="*/ 2830738 h 4608812"/>
              <a:gd name="connsiteX57811" fmla="*/ 3913942 w 12184637"/>
              <a:gd name="connsiteY57811" fmla="*/ 2987114 h 4608812"/>
              <a:gd name="connsiteX57812" fmla="*/ 3949281 w 12184637"/>
              <a:gd name="connsiteY57812" fmla="*/ 2830149 h 4608812"/>
              <a:gd name="connsiteX57813" fmla="*/ 3945085 w 12184637"/>
              <a:gd name="connsiteY57813" fmla="*/ 2823450 h 4608812"/>
              <a:gd name="connsiteX57814" fmla="*/ 3938385 w 12184637"/>
              <a:gd name="connsiteY57814" fmla="*/ 2827646 h 4608812"/>
              <a:gd name="connsiteX57815" fmla="*/ 3903046 w 12184637"/>
              <a:gd name="connsiteY57815" fmla="*/ 2984611 h 4608812"/>
              <a:gd name="connsiteX57816" fmla="*/ 3907242 w 12184637"/>
              <a:gd name="connsiteY57816" fmla="*/ 2991310 h 4608812"/>
              <a:gd name="connsiteX57817" fmla="*/ 3908494 w 12184637"/>
              <a:gd name="connsiteY57817" fmla="*/ 2991458 h 4608812"/>
              <a:gd name="connsiteX57818" fmla="*/ 3913942 w 12184637"/>
              <a:gd name="connsiteY57818" fmla="*/ 2987114 h 4608812"/>
              <a:gd name="connsiteX57819" fmla="*/ 3900911 w 12184637"/>
              <a:gd name="connsiteY57819" fmla="*/ 3148054 h 4608812"/>
              <a:gd name="connsiteX57820" fmla="*/ 3914016 w 12184637"/>
              <a:gd name="connsiteY57820" fmla="*/ 2986304 h 4608812"/>
              <a:gd name="connsiteX57821" fmla="*/ 3908936 w 12184637"/>
              <a:gd name="connsiteY57821" fmla="*/ 2980267 h 4608812"/>
              <a:gd name="connsiteX57822" fmla="*/ 3902898 w 12184637"/>
              <a:gd name="connsiteY57822" fmla="*/ 2985347 h 4608812"/>
              <a:gd name="connsiteX57823" fmla="*/ 3889794 w 12184637"/>
              <a:gd name="connsiteY57823" fmla="*/ 3147097 h 4608812"/>
              <a:gd name="connsiteX57824" fmla="*/ 3894874 w 12184637"/>
              <a:gd name="connsiteY57824" fmla="*/ 3153134 h 4608812"/>
              <a:gd name="connsiteX57825" fmla="*/ 3895389 w 12184637"/>
              <a:gd name="connsiteY57825" fmla="*/ 3153134 h 4608812"/>
              <a:gd name="connsiteX57826" fmla="*/ 3900911 w 12184637"/>
              <a:gd name="connsiteY57826" fmla="*/ 3148054 h 4608812"/>
              <a:gd name="connsiteX57827" fmla="*/ 3909230 w 12184637"/>
              <a:gd name="connsiteY57827" fmla="*/ 3320333 h 4608812"/>
              <a:gd name="connsiteX57828" fmla="*/ 3914384 w 12184637"/>
              <a:gd name="connsiteY57828" fmla="*/ 3314296 h 4608812"/>
              <a:gd name="connsiteX57829" fmla="*/ 3900984 w 12184637"/>
              <a:gd name="connsiteY57829" fmla="*/ 3147097 h 4608812"/>
              <a:gd name="connsiteX57830" fmla="*/ 3894947 w 12184637"/>
              <a:gd name="connsiteY57830" fmla="*/ 3141944 h 4608812"/>
              <a:gd name="connsiteX57831" fmla="*/ 3889794 w 12184637"/>
              <a:gd name="connsiteY57831" fmla="*/ 3147981 h 4608812"/>
              <a:gd name="connsiteX57832" fmla="*/ 3903193 w 12184637"/>
              <a:gd name="connsiteY57832" fmla="*/ 3315179 h 4608812"/>
              <a:gd name="connsiteX57833" fmla="*/ 3908788 w 12184637"/>
              <a:gd name="connsiteY57833" fmla="*/ 3320333 h 4608812"/>
              <a:gd name="connsiteX57834" fmla="*/ 3909230 w 12184637"/>
              <a:gd name="connsiteY57834" fmla="*/ 3320333 h 4608812"/>
              <a:gd name="connsiteX57835" fmla="*/ 3965773 w 12184637"/>
              <a:gd name="connsiteY57835" fmla="*/ 3494893 h 4608812"/>
              <a:gd name="connsiteX57836" fmla="*/ 3969380 w 12184637"/>
              <a:gd name="connsiteY57836" fmla="*/ 3487899 h 4608812"/>
              <a:gd name="connsiteX57837" fmla="*/ 3914016 w 12184637"/>
              <a:gd name="connsiteY57837" fmla="*/ 3313044 h 4608812"/>
              <a:gd name="connsiteX57838" fmla="*/ 3907021 w 12184637"/>
              <a:gd name="connsiteY57838" fmla="*/ 3309436 h 4608812"/>
              <a:gd name="connsiteX57839" fmla="*/ 3903414 w 12184637"/>
              <a:gd name="connsiteY57839" fmla="*/ 3316430 h 4608812"/>
              <a:gd name="connsiteX57840" fmla="*/ 3958779 w 12184637"/>
              <a:gd name="connsiteY57840" fmla="*/ 3491286 h 4608812"/>
              <a:gd name="connsiteX57841" fmla="*/ 3964153 w 12184637"/>
              <a:gd name="connsiteY57841" fmla="*/ 3495188 h 4608812"/>
              <a:gd name="connsiteX57842" fmla="*/ 3965773 w 12184637"/>
              <a:gd name="connsiteY57842" fmla="*/ 3494893 h 4608812"/>
              <a:gd name="connsiteX57843" fmla="*/ 3978142 w 12184637"/>
              <a:gd name="connsiteY57843" fmla="*/ 3512636 h 4608812"/>
              <a:gd name="connsiteX57844" fmla="*/ 3979982 w 12184637"/>
              <a:gd name="connsiteY57844" fmla="*/ 3504980 h 4608812"/>
              <a:gd name="connsiteX57845" fmla="*/ 3968865 w 12184637"/>
              <a:gd name="connsiteY57845" fmla="*/ 3486647 h 4608812"/>
              <a:gd name="connsiteX57846" fmla="*/ 3961208 w 12184637"/>
              <a:gd name="connsiteY57846" fmla="*/ 3484807 h 4608812"/>
              <a:gd name="connsiteX57847" fmla="*/ 3959368 w 12184637"/>
              <a:gd name="connsiteY57847" fmla="*/ 3492464 h 4608812"/>
              <a:gd name="connsiteX57848" fmla="*/ 3970484 w 12184637"/>
              <a:gd name="connsiteY57848" fmla="*/ 3510722 h 4608812"/>
              <a:gd name="connsiteX57849" fmla="*/ 3975270 w 12184637"/>
              <a:gd name="connsiteY57849" fmla="*/ 3513373 h 4608812"/>
              <a:gd name="connsiteX57850" fmla="*/ 3978142 w 12184637"/>
              <a:gd name="connsiteY57850" fmla="*/ 3512636 h 4608812"/>
              <a:gd name="connsiteX57851" fmla="*/ 4062513 w 12184637"/>
              <a:gd name="connsiteY57851" fmla="*/ 3651343 h 4608812"/>
              <a:gd name="connsiteX57852" fmla="*/ 4064354 w 12184637"/>
              <a:gd name="connsiteY57852" fmla="*/ 3643686 h 4608812"/>
              <a:gd name="connsiteX57853" fmla="*/ 3979982 w 12184637"/>
              <a:gd name="connsiteY57853" fmla="*/ 3505053 h 4608812"/>
              <a:gd name="connsiteX57854" fmla="*/ 3972325 w 12184637"/>
              <a:gd name="connsiteY57854" fmla="*/ 3503213 h 4608812"/>
              <a:gd name="connsiteX57855" fmla="*/ 3970484 w 12184637"/>
              <a:gd name="connsiteY57855" fmla="*/ 3510869 h 4608812"/>
              <a:gd name="connsiteX57856" fmla="*/ 4054857 w 12184637"/>
              <a:gd name="connsiteY57856" fmla="*/ 3649502 h 4608812"/>
              <a:gd name="connsiteX57857" fmla="*/ 4059642 w 12184637"/>
              <a:gd name="connsiteY57857" fmla="*/ 3652152 h 4608812"/>
              <a:gd name="connsiteX57858" fmla="*/ 4062513 w 12184637"/>
              <a:gd name="connsiteY57858" fmla="*/ 3651343 h 4608812"/>
              <a:gd name="connsiteX57859" fmla="*/ 4080257 w 12184637"/>
              <a:gd name="connsiteY57859" fmla="*/ 3680424 h 4608812"/>
              <a:gd name="connsiteX57860" fmla="*/ 4082097 w 12184637"/>
              <a:gd name="connsiteY57860" fmla="*/ 3672767 h 4608812"/>
              <a:gd name="connsiteX57861" fmla="*/ 4064428 w 12184637"/>
              <a:gd name="connsiteY57861" fmla="*/ 3643686 h 4608812"/>
              <a:gd name="connsiteX57862" fmla="*/ 4056771 w 12184637"/>
              <a:gd name="connsiteY57862" fmla="*/ 3641845 h 4608812"/>
              <a:gd name="connsiteX57863" fmla="*/ 4054930 w 12184637"/>
              <a:gd name="connsiteY57863" fmla="*/ 3649502 h 4608812"/>
              <a:gd name="connsiteX57864" fmla="*/ 4072600 w 12184637"/>
              <a:gd name="connsiteY57864" fmla="*/ 3678583 h 4608812"/>
              <a:gd name="connsiteX57865" fmla="*/ 4077385 w 12184637"/>
              <a:gd name="connsiteY57865" fmla="*/ 3681234 h 4608812"/>
              <a:gd name="connsiteX57866" fmla="*/ 4080257 w 12184637"/>
              <a:gd name="connsiteY57866" fmla="*/ 3680424 h 4608812"/>
              <a:gd name="connsiteX57867" fmla="*/ 4104037 w 12184637"/>
              <a:gd name="connsiteY57867" fmla="*/ 3712376 h 4608812"/>
              <a:gd name="connsiteX57868" fmla="*/ 4105289 w 12184637"/>
              <a:gd name="connsiteY57868" fmla="*/ 3704572 h 4608812"/>
              <a:gd name="connsiteX57869" fmla="*/ 4081876 w 12184637"/>
              <a:gd name="connsiteY57869" fmla="*/ 3672399 h 4608812"/>
              <a:gd name="connsiteX57870" fmla="*/ 4074072 w 12184637"/>
              <a:gd name="connsiteY57870" fmla="*/ 3671147 h 4608812"/>
              <a:gd name="connsiteX57871" fmla="*/ 4072821 w 12184637"/>
              <a:gd name="connsiteY57871" fmla="*/ 3678951 h 4608812"/>
              <a:gd name="connsiteX57872" fmla="*/ 4096233 w 12184637"/>
              <a:gd name="connsiteY57872" fmla="*/ 3711125 h 4608812"/>
              <a:gd name="connsiteX57873" fmla="*/ 4100798 w 12184637"/>
              <a:gd name="connsiteY57873" fmla="*/ 3713407 h 4608812"/>
              <a:gd name="connsiteX57874" fmla="*/ 4104037 w 12184637"/>
              <a:gd name="connsiteY57874" fmla="*/ 3712376 h 4608812"/>
              <a:gd name="connsiteX57875" fmla="*/ 4124873 w 12184637"/>
              <a:gd name="connsiteY57875" fmla="*/ 3741678 h 4608812"/>
              <a:gd name="connsiteX57876" fmla="*/ 4126198 w 12184637"/>
              <a:gd name="connsiteY57876" fmla="*/ 3733874 h 4608812"/>
              <a:gd name="connsiteX57877" fmla="*/ 4105289 w 12184637"/>
              <a:gd name="connsiteY57877" fmla="*/ 3704572 h 4608812"/>
              <a:gd name="connsiteX57878" fmla="*/ 4097484 w 12184637"/>
              <a:gd name="connsiteY57878" fmla="*/ 3703247 h 4608812"/>
              <a:gd name="connsiteX57879" fmla="*/ 4096159 w 12184637"/>
              <a:gd name="connsiteY57879" fmla="*/ 3711051 h 4608812"/>
              <a:gd name="connsiteX57880" fmla="*/ 4117068 w 12184637"/>
              <a:gd name="connsiteY57880" fmla="*/ 3740353 h 4608812"/>
              <a:gd name="connsiteX57881" fmla="*/ 4121633 w 12184637"/>
              <a:gd name="connsiteY57881" fmla="*/ 3742709 h 4608812"/>
              <a:gd name="connsiteX57882" fmla="*/ 4124873 w 12184637"/>
              <a:gd name="connsiteY57882" fmla="*/ 3741678 h 4608812"/>
              <a:gd name="connsiteX57883" fmla="*/ 4183182 w 12184637"/>
              <a:gd name="connsiteY57883" fmla="*/ 3810516 h 4608812"/>
              <a:gd name="connsiteX57884" fmla="*/ 4183845 w 12184637"/>
              <a:gd name="connsiteY57884" fmla="*/ 3802638 h 4608812"/>
              <a:gd name="connsiteX57885" fmla="*/ 4125903 w 12184637"/>
              <a:gd name="connsiteY57885" fmla="*/ 3733580 h 4608812"/>
              <a:gd name="connsiteX57886" fmla="*/ 4118026 w 12184637"/>
              <a:gd name="connsiteY57886" fmla="*/ 3732917 h 4608812"/>
              <a:gd name="connsiteX57887" fmla="*/ 4117363 w 12184637"/>
              <a:gd name="connsiteY57887" fmla="*/ 3740795 h 4608812"/>
              <a:gd name="connsiteX57888" fmla="*/ 4175304 w 12184637"/>
              <a:gd name="connsiteY57888" fmla="*/ 3809853 h 4608812"/>
              <a:gd name="connsiteX57889" fmla="*/ 4179648 w 12184637"/>
              <a:gd name="connsiteY57889" fmla="*/ 3811841 h 4608812"/>
              <a:gd name="connsiteX57890" fmla="*/ 4183182 w 12184637"/>
              <a:gd name="connsiteY57890" fmla="*/ 3810516 h 4608812"/>
              <a:gd name="connsiteX57891" fmla="*/ 4231994 w 12184637"/>
              <a:gd name="connsiteY57891" fmla="*/ 3858371 h 4608812"/>
              <a:gd name="connsiteX57892" fmla="*/ 4231994 w 12184637"/>
              <a:gd name="connsiteY57892" fmla="*/ 3850493 h 4608812"/>
              <a:gd name="connsiteX57893" fmla="*/ 4183476 w 12184637"/>
              <a:gd name="connsiteY57893" fmla="*/ 3802270 h 4608812"/>
              <a:gd name="connsiteX57894" fmla="*/ 4175599 w 12184637"/>
              <a:gd name="connsiteY57894" fmla="*/ 3802270 h 4608812"/>
              <a:gd name="connsiteX57895" fmla="*/ 4175599 w 12184637"/>
              <a:gd name="connsiteY57895" fmla="*/ 3810148 h 4608812"/>
              <a:gd name="connsiteX57896" fmla="*/ 4224117 w 12184637"/>
              <a:gd name="connsiteY57896" fmla="*/ 3858371 h 4608812"/>
              <a:gd name="connsiteX57897" fmla="*/ 4228093 w 12184637"/>
              <a:gd name="connsiteY57897" fmla="*/ 3859990 h 4608812"/>
              <a:gd name="connsiteX57898" fmla="*/ 4231994 w 12184637"/>
              <a:gd name="connsiteY57898" fmla="*/ 3858371 h 4608812"/>
              <a:gd name="connsiteX57899" fmla="*/ 4293175 w 12184637"/>
              <a:gd name="connsiteY57899" fmla="*/ 3913515 h 4608812"/>
              <a:gd name="connsiteX57900" fmla="*/ 4292807 w 12184637"/>
              <a:gd name="connsiteY57900" fmla="*/ 3905637 h 4608812"/>
              <a:gd name="connsiteX57901" fmla="*/ 4231847 w 12184637"/>
              <a:gd name="connsiteY57901" fmla="*/ 3850346 h 4608812"/>
              <a:gd name="connsiteX57902" fmla="*/ 4223969 w 12184637"/>
              <a:gd name="connsiteY57902" fmla="*/ 3850714 h 4608812"/>
              <a:gd name="connsiteX57903" fmla="*/ 4224338 w 12184637"/>
              <a:gd name="connsiteY57903" fmla="*/ 3858592 h 4608812"/>
              <a:gd name="connsiteX57904" fmla="*/ 4285297 w 12184637"/>
              <a:gd name="connsiteY57904" fmla="*/ 3913883 h 4608812"/>
              <a:gd name="connsiteX57905" fmla="*/ 4289052 w 12184637"/>
              <a:gd name="connsiteY57905" fmla="*/ 3915355 h 4608812"/>
              <a:gd name="connsiteX57906" fmla="*/ 4293175 w 12184637"/>
              <a:gd name="connsiteY57906" fmla="*/ 3913515 h 4608812"/>
              <a:gd name="connsiteX57907" fmla="*/ 4298991 w 12184637"/>
              <a:gd name="connsiteY57907" fmla="*/ 3918374 h 4608812"/>
              <a:gd name="connsiteX57908" fmla="*/ 4298476 w 12184637"/>
              <a:gd name="connsiteY57908" fmla="*/ 3910496 h 4608812"/>
              <a:gd name="connsiteX57909" fmla="*/ 4292733 w 12184637"/>
              <a:gd name="connsiteY57909" fmla="*/ 3905490 h 4608812"/>
              <a:gd name="connsiteX57910" fmla="*/ 4284856 w 12184637"/>
              <a:gd name="connsiteY57910" fmla="*/ 3906005 h 4608812"/>
              <a:gd name="connsiteX57911" fmla="*/ 4285371 w 12184637"/>
              <a:gd name="connsiteY57911" fmla="*/ 3913883 h 4608812"/>
              <a:gd name="connsiteX57912" fmla="*/ 4291114 w 12184637"/>
              <a:gd name="connsiteY57912" fmla="*/ 3918889 h 4608812"/>
              <a:gd name="connsiteX57913" fmla="*/ 4294795 w 12184637"/>
              <a:gd name="connsiteY57913" fmla="*/ 3920288 h 4608812"/>
              <a:gd name="connsiteX57914" fmla="*/ 4298991 w 12184637"/>
              <a:gd name="connsiteY57914" fmla="*/ 3918374 h 4608812"/>
              <a:gd name="connsiteX57915" fmla="*/ 4350012 w 12184637"/>
              <a:gd name="connsiteY57915" fmla="*/ 3961149 h 4608812"/>
              <a:gd name="connsiteX57916" fmla="*/ 4349350 w 12184637"/>
              <a:gd name="connsiteY57916" fmla="*/ 3953271 h 4608812"/>
              <a:gd name="connsiteX57917" fmla="*/ 4298403 w 12184637"/>
              <a:gd name="connsiteY57917" fmla="*/ 3910496 h 4608812"/>
              <a:gd name="connsiteX57918" fmla="*/ 4290525 w 12184637"/>
              <a:gd name="connsiteY57918" fmla="*/ 3911159 h 4608812"/>
              <a:gd name="connsiteX57919" fmla="*/ 4291187 w 12184637"/>
              <a:gd name="connsiteY57919" fmla="*/ 3919036 h 4608812"/>
              <a:gd name="connsiteX57920" fmla="*/ 4342135 w 12184637"/>
              <a:gd name="connsiteY57920" fmla="*/ 3961811 h 4608812"/>
              <a:gd name="connsiteX57921" fmla="*/ 4345742 w 12184637"/>
              <a:gd name="connsiteY57921" fmla="*/ 3963137 h 4608812"/>
              <a:gd name="connsiteX57922" fmla="*/ 4350012 w 12184637"/>
              <a:gd name="connsiteY57922" fmla="*/ 3961149 h 4608812"/>
              <a:gd name="connsiteX57923" fmla="*/ 4377989 w 12184637"/>
              <a:gd name="connsiteY57923" fmla="*/ 3984782 h 4608812"/>
              <a:gd name="connsiteX57924" fmla="*/ 4377326 w 12184637"/>
              <a:gd name="connsiteY57924" fmla="*/ 3976904 h 4608812"/>
              <a:gd name="connsiteX57925" fmla="*/ 4349350 w 12184637"/>
              <a:gd name="connsiteY57925" fmla="*/ 3953198 h 4608812"/>
              <a:gd name="connsiteX57926" fmla="*/ 4341472 w 12184637"/>
              <a:gd name="connsiteY57926" fmla="*/ 3953860 h 4608812"/>
              <a:gd name="connsiteX57927" fmla="*/ 4342135 w 12184637"/>
              <a:gd name="connsiteY57927" fmla="*/ 3961738 h 4608812"/>
              <a:gd name="connsiteX57928" fmla="*/ 4370111 w 12184637"/>
              <a:gd name="connsiteY57928" fmla="*/ 3985445 h 4608812"/>
              <a:gd name="connsiteX57929" fmla="*/ 4373719 w 12184637"/>
              <a:gd name="connsiteY57929" fmla="*/ 3986770 h 4608812"/>
              <a:gd name="connsiteX57930" fmla="*/ 4377989 w 12184637"/>
              <a:gd name="connsiteY57930" fmla="*/ 3984782 h 4608812"/>
              <a:gd name="connsiteX57931" fmla="*/ 4395143 w 12184637"/>
              <a:gd name="connsiteY57931" fmla="*/ 3999359 h 4608812"/>
              <a:gd name="connsiteX57932" fmla="*/ 4394481 w 12184637"/>
              <a:gd name="connsiteY57932" fmla="*/ 3991482 h 4608812"/>
              <a:gd name="connsiteX57933" fmla="*/ 4377253 w 12184637"/>
              <a:gd name="connsiteY57933" fmla="*/ 3976904 h 4608812"/>
              <a:gd name="connsiteX57934" fmla="*/ 4369375 w 12184637"/>
              <a:gd name="connsiteY57934" fmla="*/ 3977567 h 4608812"/>
              <a:gd name="connsiteX57935" fmla="*/ 4370038 w 12184637"/>
              <a:gd name="connsiteY57935" fmla="*/ 3985445 h 4608812"/>
              <a:gd name="connsiteX57936" fmla="*/ 4387266 w 12184637"/>
              <a:gd name="connsiteY57936" fmla="*/ 4000022 h 4608812"/>
              <a:gd name="connsiteX57937" fmla="*/ 4390947 w 12184637"/>
              <a:gd name="connsiteY57937" fmla="*/ 4001347 h 4608812"/>
              <a:gd name="connsiteX57938" fmla="*/ 4395143 w 12184637"/>
              <a:gd name="connsiteY57938" fmla="*/ 3999359 h 4608812"/>
              <a:gd name="connsiteX57939" fmla="*/ 4455220 w 12184637"/>
              <a:gd name="connsiteY57939" fmla="*/ 4050159 h 4608812"/>
              <a:gd name="connsiteX57940" fmla="*/ 4454557 w 12184637"/>
              <a:gd name="connsiteY57940" fmla="*/ 4042282 h 4608812"/>
              <a:gd name="connsiteX57941" fmla="*/ 4394554 w 12184637"/>
              <a:gd name="connsiteY57941" fmla="*/ 3991482 h 4608812"/>
              <a:gd name="connsiteX57942" fmla="*/ 4386677 w 12184637"/>
              <a:gd name="connsiteY57942" fmla="*/ 3992144 h 4608812"/>
              <a:gd name="connsiteX57943" fmla="*/ 4387339 w 12184637"/>
              <a:gd name="connsiteY57943" fmla="*/ 4000022 h 4608812"/>
              <a:gd name="connsiteX57944" fmla="*/ 4447342 w 12184637"/>
              <a:gd name="connsiteY57944" fmla="*/ 4050822 h 4608812"/>
              <a:gd name="connsiteX57945" fmla="*/ 4450950 w 12184637"/>
              <a:gd name="connsiteY57945" fmla="*/ 4052147 h 4608812"/>
              <a:gd name="connsiteX57946" fmla="*/ 4455220 w 12184637"/>
              <a:gd name="connsiteY57946" fmla="*/ 4050159 h 4608812"/>
              <a:gd name="connsiteX57947" fmla="*/ 4502412 w 12184637"/>
              <a:gd name="connsiteY57947" fmla="*/ 4080124 h 4608812"/>
              <a:gd name="connsiteX57948" fmla="*/ 4500793 w 12184637"/>
              <a:gd name="connsiteY57948" fmla="*/ 4072394 h 4608812"/>
              <a:gd name="connsiteX57949" fmla="*/ 4453968 w 12184637"/>
              <a:gd name="connsiteY57949" fmla="*/ 4041840 h 4608812"/>
              <a:gd name="connsiteX57950" fmla="*/ 4446238 w 12184637"/>
              <a:gd name="connsiteY57950" fmla="*/ 4043460 h 4608812"/>
              <a:gd name="connsiteX57951" fmla="*/ 4447858 w 12184637"/>
              <a:gd name="connsiteY57951" fmla="*/ 4051190 h 4608812"/>
              <a:gd name="connsiteX57952" fmla="*/ 4494682 w 12184637"/>
              <a:gd name="connsiteY57952" fmla="*/ 4081743 h 4608812"/>
              <a:gd name="connsiteX57953" fmla="*/ 4497774 w 12184637"/>
              <a:gd name="connsiteY57953" fmla="*/ 4082627 h 4608812"/>
              <a:gd name="connsiteX57954" fmla="*/ 4502412 w 12184637"/>
              <a:gd name="connsiteY57954" fmla="*/ 4080124 h 4608812"/>
              <a:gd name="connsiteX57955" fmla="*/ 4503075 w 12184637"/>
              <a:gd name="connsiteY57955" fmla="*/ 4080566 h 4608812"/>
              <a:gd name="connsiteX57956" fmla="*/ 4501455 w 12184637"/>
              <a:gd name="connsiteY57956" fmla="*/ 4072835 h 4608812"/>
              <a:gd name="connsiteX57957" fmla="*/ 4500793 w 12184637"/>
              <a:gd name="connsiteY57957" fmla="*/ 4072394 h 4608812"/>
              <a:gd name="connsiteX57958" fmla="*/ 4493430 w 12184637"/>
              <a:gd name="connsiteY57958" fmla="*/ 4074234 h 4608812"/>
              <a:gd name="connsiteX57959" fmla="*/ 4495345 w 12184637"/>
              <a:gd name="connsiteY57959" fmla="*/ 4082185 h 4608812"/>
              <a:gd name="connsiteX57960" fmla="*/ 4498437 w 12184637"/>
              <a:gd name="connsiteY57960" fmla="*/ 4083069 h 4608812"/>
              <a:gd name="connsiteX57961" fmla="*/ 4503075 w 12184637"/>
              <a:gd name="connsiteY57961" fmla="*/ 4080566 h 4608812"/>
              <a:gd name="connsiteX57962" fmla="*/ 4527960 w 12184637"/>
              <a:gd name="connsiteY57962" fmla="*/ 4095290 h 4608812"/>
              <a:gd name="connsiteX57963" fmla="*/ 4526045 w 12184637"/>
              <a:gd name="connsiteY57963" fmla="*/ 4087634 h 4608812"/>
              <a:gd name="connsiteX57964" fmla="*/ 4501308 w 12184637"/>
              <a:gd name="connsiteY57964" fmla="*/ 4072762 h 4608812"/>
              <a:gd name="connsiteX57965" fmla="*/ 4493651 w 12184637"/>
              <a:gd name="connsiteY57965" fmla="*/ 4074676 h 4608812"/>
              <a:gd name="connsiteX57966" fmla="*/ 4495565 w 12184637"/>
              <a:gd name="connsiteY57966" fmla="*/ 4082333 h 4608812"/>
              <a:gd name="connsiteX57967" fmla="*/ 4520303 w 12184637"/>
              <a:gd name="connsiteY57967" fmla="*/ 4097205 h 4608812"/>
              <a:gd name="connsiteX57968" fmla="*/ 4523248 w 12184637"/>
              <a:gd name="connsiteY57968" fmla="*/ 4098014 h 4608812"/>
              <a:gd name="connsiteX57969" fmla="*/ 4527960 w 12184637"/>
              <a:gd name="connsiteY57969" fmla="*/ 4095290 h 4608812"/>
              <a:gd name="connsiteX57970" fmla="*/ 4546807 w 12184637"/>
              <a:gd name="connsiteY57970" fmla="*/ 4106776 h 4608812"/>
              <a:gd name="connsiteX57971" fmla="*/ 4544967 w 12184637"/>
              <a:gd name="connsiteY57971" fmla="*/ 4099119 h 4608812"/>
              <a:gd name="connsiteX57972" fmla="*/ 4526119 w 12184637"/>
              <a:gd name="connsiteY57972" fmla="*/ 4087634 h 4608812"/>
              <a:gd name="connsiteX57973" fmla="*/ 4518462 w 12184637"/>
              <a:gd name="connsiteY57973" fmla="*/ 4089474 h 4608812"/>
              <a:gd name="connsiteX57974" fmla="*/ 4520303 w 12184637"/>
              <a:gd name="connsiteY57974" fmla="*/ 4097131 h 4608812"/>
              <a:gd name="connsiteX57975" fmla="*/ 4539150 w 12184637"/>
              <a:gd name="connsiteY57975" fmla="*/ 4108616 h 4608812"/>
              <a:gd name="connsiteX57976" fmla="*/ 4542095 w 12184637"/>
              <a:gd name="connsiteY57976" fmla="*/ 4109426 h 4608812"/>
              <a:gd name="connsiteX57977" fmla="*/ 4546807 w 12184637"/>
              <a:gd name="connsiteY57977" fmla="*/ 4106776 h 4608812"/>
              <a:gd name="connsiteX57978" fmla="*/ 4581115 w 12184637"/>
              <a:gd name="connsiteY57978" fmla="*/ 4129157 h 4608812"/>
              <a:gd name="connsiteX57979" fmla="*/ 4579496 w 12184637"/>
              <a:gd name="connsiteY57979" fmla="*/ 4121426 h 4608812"/>
              <a:gd name="connsiteX57980" fmla="*/ 4545040 w 12184637"/>
              <a:gd name="connsiteY57980" fmla="*/ 4099119 h 4608812"/>
              <a:gd name="connsiteX57981" fmla="*/ 4537310 w 12184637"/>
              <a:gd name="connsiteY57981" fmla="*/ 4100738 h 4608812"/>
              <a:gd name="connsiteX57982" fmla="*/ 4538929 w 12184637"/>
              <a:gd name="connsiteY57982" fmla="*/ 4108469 h 4608812"/>
              <a:gd name="connsiteX57983" fmla="*/ 4573385 w 12184637"/>
              <a:gd name="connsiteY57983" fmla="*/ 4130777 h 4608812"/>
              <a:gd name="connsiteX57984" fmla="*/ 4576477 w 12184637"/>
              <a:gd name="connsiteY57984" fmla="*/ 4131660 h 4608812"/>
              <a:gd name="connsiteX57985" fmla="*/ 4581115 w 12184637"/>
              <a:gd name="connsiteY57985" fmla="*/ 4129157 h 4608812"/>
              <a:gd name="connsiteX57986" fmla="*/ 4628529 w 12184637"/>
              <a:gd name="connsiteY57986" fmla="*/ 4155588 h 4608812"/>
              <a:gd name="connsiteX57987" fmla="*/ 4626394 w 12184637"/>
              <a:gd name="connsiteY57987" fmla="*/ 4148004 h 4608812"/>
              <a:gd name="connsiteX57988" fmla="*/ 4579201 w 12184637"/>
              <a:gd name="connsiteY57988" fmla="*/ 4121353 h 4608812"/>
              <a:gd name="connsiteX57989" fmla="*/ 4571618 w 12184637"/>
              <a:gd name="connsiteY57989" fmla="*/ 4123488 h 4608812"/>
              <a:gd name="connsiteX57990" fmla="*/ 4573753 w 12184637"/>
              <a:gd name="connsiteY57990" fmla="*/ 4131071 h 4608812"/>
              <a:gd name="connsiteX57991" fmla="*/ 4620946 w 12184637"/>
              <a:gd name="connsiteY57991" fmla="*/ 4157723 h 4608812"/>
              <a:gd name="connsiteX57992" fmla="*/ 4623743 w 12184637"/>
              <a:gd name="connsiteY57992" fmla="*/ 4158459 h 4608812"/>
              <a:gd name="connsiteX57993" fmla="*/ 4628529 w 12184637"/>
              <a:gd name="connsiteY57993" fmla="*/ 4155588 h 4608812"/>
              <a:gd name="connsiteX57994" fmla="*/ 4653266 w 12184637"/>
              <a:gd name="connsiteY57994" fmla="*/ 4164496 h 4608812"/>
              <a:gd name="connsiteX57995" fmla="*/ 4650100 w 12184637"/>
              <a:gd name="connsiteY57995" fmla="*/ 4157281 h 4608812"/>
              <a:gd name="connsiteX57996" fmla="*/ 4625658 w 12184637"/>
              <a:gd name="connsiteY57996" fmla="*/ 4147636 h 4608812"/>
              <a:gd name="connsiteX57997" fmla="*/ 4618442 w 12184637"/>
              <a:gd name="connsiteY57997" fmla="*/ 4150802 h 4608812"/>
              <a:gd name="connsiteX57998" fmla="*/ 4621608 w 12184637"/>
              <a:gd name="connsiteY57998" fmla="*/ 4158017 h 4608812"/>
              <a:gd name="connsiteX57999" fmla="*/ 4646051 w 12184637"/>
              <a:gd name="connsiteY57999" fmla="*/ 4167662 h 4608812"/>
              <a:gd name="connsiteX58000" fmla="*/ 4648113 w 12184637"/>
              <a:gd name="connsiteY58000" fmla="*/ 4168030 h 4608812"/>
              <a:gd name="connsiteX58001" fmla="*/ 4653266 w 12184637"/>
              <a:gd name="connsiteY58001" fmla="*/ 4164496 h 4608812"/>
              <a:gd name="connsiteX58002" fmla="*/ 4679181 w 12184637"/>
              <a:gd name="connsiteY58002" fmla="*/ 4173846 h 4608812"/>
              <a:gd name="connsiteX58003" fmla="*/ 4675868 w 12184637"/>
              <a:gd name="connsiteY58003" fmla="*/ 4166705 h 4608812"/>
              <a:gd name="connsiteX58004" fmla="*/ 4649953 w 12184637"/>
              <a:gd name="connsiteY58004" fmla="*/ 4157281 h 4608812"/>
              <a:gd name="connsiteX58005" fmla="*/ 4642812 w 12184637"/>
              <a:gd name="connsiteY58005" fmla="*/ 4160594 h 4608812"/>
              <a:gd name="connsiteX58006" fmla="*/ 4646125 w 12184637"/>
              <a:gd name="connsiteY58006" fmla="*/ 4167736 h 4608812"/>
              <a:gd name="connsiteX58007" fmla="*/ 4672040 w 12184637"/>
              <a:gd name="connsiteY58007" fmla="*/ 4177159 h 4608812"/>
              <a:gd name="connsiteX58008" fmla="*/ 4674028 w 12184637"/>
              <a:gd name="connsiteY58008" fmla="*/ 4177527 h 4608812"/>
              <a:gd name="connsiteX58009" fmla="*/ 4679181 w 12184637"/>
              <a:gd name="connsiteY58009" fmla="*/ 4173846 h 4608812"/>
              <a:gd name="connsiteX58010" fmla="*/ 4723135 w 12184637"/>
              <a:gd name="connsiteY58010" fmla="*/ 4191148 h 4608812"/>
              <a:gd name="connsiteX58011" fmla="*/ 4719969 w 12184637"/>
              <a:gd name="connsiteY58011" fmla="*/ 4183933 h 4608812"/>
              <a:gd name="connsiteX58012" fmla="*/ 4676016 w 12184637"/>
              <a:gd name="connsiteY58012" fmla="*/ 4166705 h 4608812"/>
              <a:gd name="connsiteX58013" fmla="*/ 4668801 w 12184637"/>
              <a:gd name="connsiteY58013" fmla="*/ 4169871 h 4608812"/>
              <a:gd name="connsiteX58014" fmla="*/ 4671967 w 12184637"/>
              <a:gd name="connsiteY58014" fmla="*/ 4177086 h 4608812"/>
              <a:gd name="connsiteX58015" fmla="*/ 4715919 w 12184637"/>
              <a:gd name="connsiteY58015" fmla="*/ 4194314 h 4608812"/>
              <a:gd name="connsiteX58016" fmla="*/ 4717981 w 12184637"/>
              <a:gd name="connsiteY58016" fmla="*/ 4194682 h 4608812"/>
              <a:gd name="connsiteX58017" fmla="*/ 4723135 w 12184637"/>
              <a:gd name="connsiteY58017" fmla="*/ 4191148 h 4608812"/>
              <a:gd name="connsiteX58018" fmla="*/ 4775775 w 12184637"/>
              <a:gd name="connsiteY58018" fmla="*/ 4223248 h 4608812"/>
              <a:gd name="connsiteX58019" fmla="*/ 4773788 w 12184637"/>
              <a:gd name="connsiteY58019" fmla="*/ 4215591 h 4608812"/>
              <a:gd name="connsiteX58020" fmla="*/ 4720779 w 12184637"/>
              <a:gd name="connsiteY58020" fmla="*/ 4184301 h 4608812"/>
              <a:gd name="connsiteX58021" fmla="*/ 4713122 w 12184637"/>
              <a:gd name="connsiteY58021" fmla="*/ 4186289 h 4608812"/>
              <a:gd name="connsiteX58022" fmla="*/ 4715110 w 12184637"/>
              <a:gd name="connsiteY58022" fmla="*/ 4193946 h 4608812"/>
              <a:gd name="connsiteX58023" fmla="*/ 4768118 w 12184637"/>
              <a:gd name="connsiteY58023" fmla="*/ 4225236 h 4608812"/>
              <a:gd name="connsiteX58024" fmla="*/ 4770990 w 12184637"/>
              <a:gd name="connsiteY58024" fmla="*/ 4226045 h 4608812"/>
              <a:gd name="connsiteX58025" fmla="*/ 4775775 w 12184637"/>
              <a:gd name="connsiteY58025" fmla="*/ 4223248 h 4608812"/>
              <a:gd name="connsiteX58026" fmla="*/ 4795580 w 12184637"/>
              <a:gd name="connsiteY58026" fmla="*/ 4228696 h 4608812"/>
              <a:gd name="connsiteX58027" fmla="*/ 4792046 w 12184637"/>
              <a:gd name="connsiteY58027" fmla="*/ 4221628 h 4608812"/>
              <a:gd name="connsiteX58028" fmla="*/ 4772683 w 12184637"/>
              <a:gd name="connsiteY58028" fmla="*/ 4215149 h 4608812"/>
              <a:gd name="connsiteX58029" fmla="*/ 4765615 w 12184637"/>
              <a:gd name="connsiteY58029" fmla="*/ 4218683 h 4608812"/>
              <a:gd name="connsiteX58030" fmla="*/ 4769149 w 12184637"/>
              <a:gd name="connsiteY58030" fmla="*/ 4225751 h 4608812"/>
              <a:gd name="connsiteX58031" fmla="*/ 4788512 w 12184637"/>
              <a:gd name="connsiteY58031" fmla="*/ 4232229 h 4608812"/>
              <a:gd name="connsiteX58032" fmla="*/ 4790353 w 12184637"/>
              <a:gd name="connsiteY58032" fmla="*/ 4232524 h 4608812"/>
              <a:gd name="connsiteX58033" fmla="*/ 4795580 w 12184637"/>
              <a:gd name="connsiteY58033" fmla="*/ 4228696 h 4608812"/>
              <a:gd name="connsiteX58034" fmla="*/ 4843656 w 12184637"/>
              <a:gd name="connsiteY58034" fmla="*/ 4244819 h 4608812"/>
              <a:gd name="connsiteX58035" fmla="*/ 4840122 w 12184637"/>
              <a:gd name="connsiteY58035" fmla="*/ 4237751 h 4608812"/>
              <a:gd name="connsiteX58036" fmla="*/ 4792120 w 12184637"/>
              <a:gd name="connsiteY58036" fmla="*/ 4221628 h 4608812"/>
              <a:gd name="connsiteX58037" fmla="*/ 4785052 w 12184637"/>
              <a:gd name="connsiteY58037" fmla="*/ 4225162 h 4608812"/>
              <a:gd name="connsiteX58038" fmla="*/ 4788585 w 12184637"/>
              <a:gd name="connsiteY58038" fmla="*/ 4232229 h 4608812"/>
              <a:gd name="connsiteX58039" fmla="*/ 4836588 w 12184637"/>
              <a:gd name="connsiteY58039" fmla="*/ 4248353 h 4608812"/>
              <a:gd name="connsiteX58040" fmla="*/ 4838428 w 12184637"/>
              <a:gd name="connsiteY58040" fmla="*/ 4248648 h 4608812"/>
              <a:gd name="connsiteX58041" fmla="*/ 4843656 w 12184637"/>
              <a:gd name="connsiteY58041" fmla="*/ 4244819 h 4608812"/>
              <a:gd name="connsiteX58042" fmla="*/ 4885032 w 12184637"/>
              <a:gd name="connsiteY58042" fmla="*/ 4259691 h 4608812"/>
              <a:gd name="connsiteX58043" fmla="*/ 4881645 w 12184637"/>
              <a:gd name="connsiteY58043" fmla="*/ 4252550 h 4608812"/>
              <a:gd name="connsiteX58044" fmla="*/ 4840195 w 12184637"/>
              <a:gd name="connsiteY58044" fmla="*/ 4237751 h 4608812"/>
              <a:gd name="connsiteX58045" fmla="*/ 4833054 w 12184637"/>
              <a:gd name="connsiteY58045" fmla="*/ 4241138 h 4608812"/>
              <a:gd name="connsiteX58046" fmla="*/ 4836440 w 12184637"/>
              <a:gd name="connsiteY58046" fmla="*/ 4248280 h 4608812"/>
              <a:gd name="connsiteX58047" fmla="*/ 4877890 w 12184637"/>
              <a:gd name="connsiteY58047" fmla="*/ 4263078 h 4608812"/>
              <a:gd name="connsiteX58048" fmla="*/ 4879805 w 12184637"/>
              <a:gd name="connsiteY58048" fmla="*/ 4263372 h 4608812"/>
              <a:gd name="connsiteX58049" fmla="*/ 4885032 w 12184637"/>
              <a:gd name="connsiteY58049" fmla="*/ 4259691 h 4608812"/>
              <a:gd name="connsiteX58050" fmla="*/ 4961527 w 12184637"/>
              <a:gd name="connsiteY58050" fmla="*/ 4290318 h 4608812"/>
              <a:gd name="connsiteX58051" fmla="*/ 4958434 w 12184637"/>
              <a:gd name="connsiteY58051" fmla="*/ 4283103 h 4608812"/>
              <a:gd name="connsiteX58052" fmla="*/ 4881940 w 12184637"/>
              <a:gd name="connsiteY58052" fmla="*/ 4252623 h 4608812"/>
              <a:gd name="connsiteX58053" fmla="*/ 4874725 w 12184637"/>
              <a:gd name="connsiteY58053" fmla="*/ 4255715 h 4608812"/>
              <a:gd name="connsiteX58054" fmla="*/ 4877817 w 12184637"/>
              <a:gd name="connsiteY58054" fmla="*/ 4262931 h 4608812"/>
              <a:gd name="connsiteX58055" fmla="*/ 4954311 w 12184637"/>
              <a:gd name="connsiteY58055" fmla="*/ 4293410 h 4608812"/>
              <a:gd name="connsiteX58056" fmla="*/ 4956447 w 12184637"/>
              <a:gd name="connsiteY58056" fmla="*/ 4293779 h 4608812"/>
              <a:gd name="connsiteX58057" fmla="*/ 4961527 w 12184637"/>
              <a:gd name="connsiteY58057" fmla="*/ 4290318 h 4608812"/>
              <a:gd name="connsiteX58058" fmla="*/ 4956447 w 12184637"/>
              <a:gd name="connsiteY58058" fmla="*/ 4293852 h 4608812"/>
              <a:gd name="connsiteX58059" fmla="*/ 4972423 w 12184637"/>
              <a:gd name="connsiteY58059" fmla="*/ 4293558 h 4608812"/>
              <a:gd name="connsiteX58060" fmla="*/ 4977871 w 12184637"/>
              <a:gd name="connsiteY58060" fmla="*/ 4287889 h 4608812"/>
              <a:gd name="connsiteX58061" fmla="*/ 4972275 w 12184637"/>
              <a:gd name="connsiteY58061" fmla="*/ 4282441 h 4608812"/>
              <a:gd name="connsiteX58062" fmla="*/ 4972202 w 12184637"/>
              <a:gd name="connsiteY58062" fmla="*/ 4282441 h 4608812"/>
              <a:gd name="connsiteX58063" fmla="*/ 4956226 w 12184637"/>
              <a:gd name="connsiteY58063" fmla="*/ 4282735 h 4608812"/>
              <a:gd name="connsiteX58064" fmla="*/ 4950778 w 12184637"/>
              <a:gd name="connsiteY58064" fmla="*/ 4288404 h 4608812"/>
              <a:gd name="connsiteX58065" fmla="*/ 4956373 w 12184637"/>
              <a:gd name="connsiteY58065" fmla="*/ 4293852 h 4608812"/>
              <a:gd name="connsiteX58066" fmla="*/ 4956447 w 12184637"/>
              <a:gd name="connsiteY58066" fmla="*/ 4293852 h 4608812"/>
              <a:gd name="connsiteX58067" fmla="*/ 5075790 w 12184637"/>
              <a:gd name="connsiteY58067" fmla="*/ 4312037 h 4608812"/>
              <a:gd name="connsiteX58068" fmla="*/ 5071593 w 12184637"/>
              <a:gd name="connsiteY58068" fmla="*/ 4305338 h 4608812"/>
              <a:gd name="connsiteX58069" fmla="*/ 4973527 w 12184637"/>
              <a:gd name="connsiteY58069" fmla="*/ 4282514 h 4608812"/>
              <a:gd name="connsiteX58070" fmla="*/ 4966827 w 12184637"/>
              <a:gd name="connsiteY58070" fmla="*/ 4286711 h 4608812"/>
              <a:gd name="connsiteX58071" fmla="*/ 4971024 w 12184637"/>
              <a:gd name="connsiteY58071" fmla="*/ 4293410 h 4608812"/>
              <a:gd name="connsiteX58072" fmla="*/ 5069090 w 12184637"/>
              <a:gd name="connsiteY58072" fmla="*/ 4316234 h 4608812"/>
              <a:gd name="connsiteX58073" fmla="*/ 5070415 w 12184637"/>
              <a:gd name="connsiteY58073" fmla="*/ 4316381 h 4608812"/>
              <a:gd name="connsiteX58074" fmla="*/ 5075790 w 12184637"/>
              <a:gd name="connsiteY58074" fmla="*/ 4312037 h 4608812"/>
              <a:gd name="connsiteX58075" fmla="*/ 5124086 w 12184637"/>
              <a:gd name="connsiteY58075" fmla="*/ 4312405 h 4608812"/>
              <a:gd name="connsiteX58076" fmla="*/ 5118712 w 12184637"/>
              <a:gd name="connsiteY58076" fmla="*/ 4306663 h 4608812"/>
              <a:gd name="connsiteX58077" fmla="*/ 5070563 w 12184637"/>
              <a:gd name="connsiteY58077" fmla="*/ 4305190 h 4608812"/>
              <a:gd name="connsiteX58078" fmla="*/ 5064820 w 12184637"/>
              <a:gd name="connsiteY58078" fmla="*/ 4310565 h 4608812"/>
              <a:gd name="connsiteX58079" fmla="*/ 5070194 w 12184637"/>
              <a:gd name="connsiteY58079" fmla="*/ 4316307 h 4608812"/>
              <a:gd name="connsiteX58080" fmla="*/ 5118344 w 12184637"/>
              <a:gd name="connsiteY58080" fmla="*/ 4317780 h 4608812"/>
              <a:gd name="connsiteX58081" fmla="*/ 5118565 w 12184637"/>
              <a:gd name="connsiteY58081" fmla="*/ 4317780 h 4608812"/>
              <a:gd name="connsiteX58082" fmla="*/ 5124086 w 12184637"/>
              <a:gd name="connsiteY58082" fmla="*/ 4312405 h 4608812"/>
              <a:gd name="connsiteX58083" fmla="*/ 5119743 w 12184637"/>
              <a:gd name="connsiteY58083" fmla="*/ 4317706 h 4608812"/>
              <a:gd name="connsiteX58084" fmla="*/ 5168923 w 12184637"/>
              <a:gd name="connsiteY58084" fmla="*/ 4306736 h 4608812"/>
              <a:gd name="connsiteX58085" fmla="*/ 5173120 w 12184637"/>
              <a:gd name="connsiteY58085" fmla="*/ 4300110 h 4608812"/>
              <a:gd name="connsiteX58086" fmla="*/ 5166493 w 12184637"/>
              <a:gd name="connsiteY58086" fmla="*/ 4295914 h 4608812"/>
              <a:gd name="connsiteX58087" fmla="*/ 5117313 w 12184637"/>
              <a:gd name="connsiteY58087" fmla="*/ 4306883 h 4608812"/>
              <a:gd name="connsiteX58088" fmla="*/ 5113117 w 12184637"/>
              <a:gd name="connsiteY58088" fmla="*/ 4313510 h 4608812"/>
              <a:gd name="connsiteX58089" fmla="*/ 5118565 w 12184637"/>
              <a:gd name="connsiteY58089" fmla="*/ 4317853 h 4608812"/>
              <a:gd name="connsiteX58090" fmla="*/ 5119743 w 12184637"/>
              <a:gd name="connsiteY58090" fmla="*/ 4317706 h 4608812"/>
              <a:gd name="connsiteX58091" fmla="*/ 5307335 w 12184637"/>
              <a:gd name="connsiteY58091" fmla="*/ 4313289 h 4608812"/>
              <a:gd name="connsiteX58092" fmla="*/ 5302255 w 12184637"/>
              <a:gd name="connsiteY58092" fmla="*/ 4307251 h 4608812"/>
              <a:gd name="connsiteX58093" fmla="*/ 5168113 w 12184637"/>
              <a:gd name="connsiteY58093" fmla="*/ 4295693 h 4608812"/>
              <a:gd name="connsiteX58094" fmla="*/ 5162076 w 12184637"/>
              <a:gd name="connsiteY58094" fmla="*/ 4300773 h 4608812"/>
              <a:gd name="connsiteX58095" fmla="*/ 5167156 w 12184637"/>
              <a:gd name="connsiteY58095" fmla="*/ 4306810 h 4608812"/>
              <a:gd name="connsiteX58096" fmla="*/ 5301297 w 12184637"/>
              <a:gd name="connsiteY58096" fmla="*/ 4318369 h 4608812"/>
              <a:gd name="connsiteX58097" fmla="*/ 5301813 w 12184637"/>
              <a:gd name="connsiteY58097" fmla="*/ 4318369 h 4608812"/>
              <a:gd name="connsiteX58098" fmla="*/ 5307335 w 12184637"/>
              <a:gd name="connsiteY58098" fmla="*/ 4313289 h 4608812"/>
              <a:gd name="connsiteX58099" fmla="*/ 5302107 w 12184637"/>
              <a:gd name="connsiteY58099" fmla="*/ 4318369 h 4608812"/>
              <a:gd name="connsiteX58100" fmla="*/ 5316022 w 12184637"/>
              <a:gd name="connsiteY58100" fmla="*/ 4317485 h 4608812"/>
              <a:gd name="connsiteX58101" fmla="*/ 5321249 w 12184637"/>
              <a:gd name="connsiteY58101" fmla="*/ 4311522 h 4608812"/>
              <a:gd name="connsiteX58102" fmla="*/ 5315286 w 12184637"/>
              <a:gd name="connsiteY58102" fmla="*/ 4306294 h 4608812"/>
              <a:gd name="connsiteX58103" fmla="*/ 5301371 w 12184637"/>
              <a:gd name="connsiteY58103" fmla="*/ 4307178 h 4608812"/>
              <a:gd name="connsiteX58104" fmla="*/ 5296144 w 12184637"/>
              <a:gd name="connsiteY58104" fmla="*/ 4313068 h 4608812"/>
              <a:gd name="connsiteX58105" fmla="*/ 5301739 w 12184637"/>
              <a:gd name="connsiteY58105" fmla="*/ 4318295 h 4608812"/>
              <a:gd name="connsiteX58106" fmla="*/ 5302107 w 12184637"/>
              <a:gd name="connsiteY58106" fmla="*/ 4318369 h 4608812"/>
              <a:gd name="connsiteX58107" fmla="*/ 5316685 w 12184637"/>
              <a:gd name="connsiteY58107" fmla="*/ 4317412 h 4608812"/>
              <a:gd name="connsiteX58108" fmla="*/ 5333986 w 12184637"/>
              <a:gd name="connsiteY58108" fmla="*/ 4314467 h 4608812"/>
              <a:gd name="connsiteX58109" fmla="*/ 5338551 w 12184637"/>
              <a:gd name="connsiteY58109" fmla="*/ 4308062 h 4608812"/>
              <a:gd name="connsiteX58110" fmla="*/ 5332146 w 12184637"/>
              <a:gd name="connsiteY58110" fmla="*/ 4303497 h 4608812"/>
              <a:gd name="connsiteX58111" fmla="*/ 5314844 w 12184637"/>
              <a:gd name="connsiteY58111" fmla="*/ 4306442 h 4608812"/>
              <a:gd name="connsiteX58112" fmla="*/ 5310280 w 12184637"/>
              <a:gd name="connsiteY58112" fmla="*/ 4312847 h 4608812"/>
              <a:gd name="connsiteX58113" fmla="*/ 5315801 w 12184637"/>
              <a:gd name="connsiteY58113" fmla="*/ 4317485 h 4608812"/>
              <a:gd name="connsiteX58114" fmla="*/ 5316685 w 12184637"/>
              <a:gd name="connsiteY58114" fmla="*/ 4317412 h 4608812"/>
              <a:gd name="connsiteX58115" fmla="*/ 5334134 w 12184637"/>
              <a:gd name="connsiteY58115" fmla="*/ 4314393 h 4608812"/>
              <a:gd name="connsiteX58116" fmla="*/ 5399216 w 12184637"/>
              <a:gd name="connsiteY58116" fmla="*/ 4301214 h 4608812"/>
              <a:gd name="connsiteX58117" fmla="*/ 5403560 w 12184637"/>
              <a:gd name="connsiteY58117" fmla="*/ 4294662 h 4608812"/>
              <a:gd name="connsiteX58118" fmla="*/ 5397008 w 12184637"/>
              <a:gd name="connsiteY58118" fmla="*/ 4290318 h 4608812"/>
              <a:gd name="connsiteX58119" fmla="*/ 5331925 w 12184637"/>
              <a:gd name="connsiteY58119" fmla="*/ 4303497 h 4608812"/>
              <a:gd name="connsiteX58120" fmla="*/ 5327581 w 12184637"/>
              <a:gd name="connsiteY58120" fmla="*/ 4310049 h 4608812"/>
              <a:gd name="connsiteX58121" fmla="*/ 5333103 w 12184637"/>
              <a:gd name="connsiteY58121" fmla="*/ 4314541 h 4608812"/>
              <a:gd name="connsiteX58122" fmla="*/ 5334134 w 12184637"/>
              <a:gd name="connsiteY58122" fmla="*/ 4314393 h 4608812"/>
              <a:gd name="connsiteX58123" fmla="*/ 5399290 w 12184637"/>
              <a:gd name="connsiteY58123" fmla="*/ 4301214 h 4608812"/>
              <a:gd name="connsiteX58124" fmla="*/ 5452372 w 12184637"/>
              <a:gd name="connsiteY58124" fmla="*/ 4289508 h 4608812"/>
              <a:gd name="connsiteX58125" fmla="*/ 5456643 w 12184637"/>
              <a:gd name="connsiteY58125" fmla="*/ 4282882 h 4608812"/>
              <a:gd name="connsiteX58126" fmla="*/ 5450016 w 12184637"/>
              <a:gd name="connsiteY58126" fmla="*/ 4278612 h 4608812"/>
              <a:gd name="connsiteX58127" fmla="*/ 5396934 w 12184637"/>
              <a:gd name="connsiteY58127" fmla="*/ 4290318 h 4608812"/>
              <a:gd name="connsiteX58128" fmla="*/ 5392664 w 12184637"/>
              <a:gd name="connsiteY58128" fmla="*/ 4296945 h 4608812"/>
              <a:gd name="connsiteX58129" fmla="*/ 5398112 w 12184637"/>
              <a:gd name="connsiteY58129" fmla="*/ 4301288 h 4608812"/>
              <a:gd name="connsiteX58130" fmla="*/ 5399290 w 12184637"/>
              <a:gd name="connsiteY58130" fmla="*/ 4301214 h 4608812"/>
              <a:gd name="connsiteX58131" fmla="*/ 5454507 w 12184637"/>
              <a:gd name="connsiteY58131" fmla="*/ 4288551 h 4608812"/>
              <a:gd name="connsiteX58132" fmla="*/ 5465919 w 12184637"/>
              <a:gd name="connsiteY58132" fmla="*/ 4280306 h 4608812"/>
              <a:gd name="connsiteX58133" fmla="*/ 5467171 w 12184637"/>
              <a:gd name="connsiteY58133" fmla="*/ 4272502 h 4608812"/>
              <a:gd name="connsiteX58134" fmla="*/ 5459367 w 12184637"/>
              <a:gd name="connsiteY58134" fmla="*/ 4271250 h 4608812"/>
              <a:gd name="connsiteX58135" fmla="*/ 5447955 w 12184637"/>
              <a:gd name="connsiteY58135" fmla="*/ 4279496 h 4608812"/>
              <a:gd name="connsiteX58136" fmla="*/ 5446703 w 12184637"/>
              <a:gd name="connsiteY58136" fmla="*/ 4287300 h 4608812"/>
              <a:gd name="connsiteX58137" fmla="*/ 5451268 w 12184637"/>
              <a:gd name="connsiteY58137" fmla="*/ 4289582 h 4608812"/>
              <a:gd name="connsiteX58138" fmla="*/ 5454507 w 12184637"/>
              <a:gd name="connsiteY58138" fmla="*/ 4288551 h 4608812"/>
              <a:gd name="connsiteX58139" fmla="*/ 5464078 w 12184637"/>
              <a:gd name="connsiteY58139" fmla="*/ 4281115 h 4608812"/>
              <a:gd name="connsiteX58140" fmla="*/ 5505455 w 12184637"/>
              <a:gd name="connsiteY58140" fmla="*/ 4269630 h 4608812"/>
              <a:gd name="connsiteX58141" fmla="*/ 5509357 w 12184637"/>
              <a:gd name="connsiteY58141" fmla="*/ 4262783 h 4608812"/>
              <a:gd name="connsiteX58142" fmla="*/ 5502510 w 12184637"/>
              <a:gd name="connsiteY58142" fmla="*/ 4258881 h 4608812"/>
              <a:gd name="connsiteX58143" fmla="*/ 5461207 w 12184637"/>
              <a:gd name="connsiteY58143" fmla="*/ 4270367 h 4608812"/>
              <a:gd name="connsiteX58144" fmla="*/ 5457305 w 12184637"/>
              <a:gd name="connsiteY58144" fmla="*/ 4277214 h 4608812"/>
              <a:gd name="connsiteX58145" fmla="*/ 5462679 w 12184637"/>
              <a:gd name="connsiteY58145" fmla="*/ 4281336 h 4608812"/>
              <a:gd name="connsiteX58146" fmla="*/ 5464078 w 12184637"/>
              <a:gd name="connsiteY58146" fmla="*/ 4281115 h 4608812"/>
              <a:gd name="connsiteX58147" fmla="*/ 5505970 w 12184637"/>
              <a:gd name="connsiteY58147" fmla="*/ 4269483 h 4608812"/>
              <a:gd name="connsiteX58148" fmla="*/ 5509283 w 12184637"/>
              <a:gd name="connsiteY58148" fmla="*/ 4268231 h 4608812"/>
              <a:gd name="connsiteX58149" fmla="*/ 5512449 w 12184637"/>
              <a:gd name="connsiteY58149" fmla="*/ 4261016 h 4608812"/>
              <a:gd name="connsiteX58150" fmla="*/ 5505234 w 12184637"/>
              <a:gd name="connsiteY58150" fmla="*/ 4257851 h 4608812"/>
              <a:gd name="connsiteX58151" fmla="*/ 5501921 w 12184637"/>
              <a:gd name="connsiteY58151" fmla="*/ 4259102 h 4608812"/>
              <a:gd name="connsiteX58152" fmla="*/ 5498755 w 12184637"/>
              <a:gd name="connsiteY58152" fmla="*/ 4266317 h 4608812"/>
              <a:gd name="connsiteX58153" fmla="*/ 5503982 w 12184637"/>
              <a:gd name="connsiteY58153" fmla="*/ 4269851 h 4608812"/>
              <a:gd name="connsiteX58154" fmla="*/ 5505970 w 12184637"/>
              <a:gd name="connsiteY58154" fmla="*/ 4269483 h 4608812"/>
              <a:gd name="connsiteX58155" fmla="*/ 5584231 w 12184637"/>
              <a:gd name="connsiteY58155" fmla="*/ 4277876 h 4608812"/>
              <a:gd name="connsiteX58156" fmla="*/ 5579814 w 12184637"/>
              <a:gd name="connsiteY58156" fmla="*/ 4271323 h 4608812"/>
              <a:gd name="connsiteX58157" fmla="*/ 5508326 w 12184637"/>
              <a:gd name="connsiteY58157" fmla="*/ 4257556 h 4608812"/>
              <a:gd name="connsiteX58158" fmla="*/ 5501774 w 12184637"/>
              <a:gd name="connsiteY58158" fmla="*/ 4261973 h 4608812"/>
              <a:gd name="connsiteX58159" fmla="*/ 5506191 w 12184637"/>
              <a:gd name="connsiteY58159" fmla="*/ 4268526 h 4608812"/>
              <a:gd name="connsiteX58160" fmla="*/ 5577679 w 12184637"/>
              <a:gd name="connsiteY58160" fmla="*/ 4282294 h 4608812"/>
              <a:gd name="connsiteX58161" fmla="*/ 5578783 w 12184637"/>
              <a:gd name="connsiteY58161" fmla="*/ 4282367 h 4608812"/>
              <a:gd name="connsiteX58162" fmla="*/ 5584231 w 12184637"/>
              <a:gd name="connsiteY58162" fmla="*/ 4277876 h 4608812"/>
              <a:gd name="connsiteX58163" fmla="*/ 5696801 w 12184637"/>
              <a:gd name="connsiteY58163" fmla="*/ 4321240 h 4608812"/>
              <a:gd name="connsiteX58164" fmla="*/ 5693562 w 12184637"/>
              <a:gd name="connsiteY58164" fmla="*/ 4314025 h 4608812"/>
              <a:gd name="connsiteX58165" fmla="*/ 5580698 w 12184637"/>
              <a:gd name="connsiteY58165" fmla="*/ 4271544 h 4608812"/>
              <a:gd name="connsiteX58166" fmla="*/ 5573483 w 12184637"/>
              <a:gd name="connsiteY58166" fmla="*/ 4274784 h 4608812"/>
              <a:gd name="connsiteX58167" fmla="*/ 5576722 w 12184637"/>
              <a:gd name="connsiteY58167" fmla="*/ 4281999 h 4608812"/>
              <a:gd name="connsiteX58168" fmla="*/ 5689513 w 12184637"/>
              <a:gd name="connsiteY58168" fmla="*/ 4324480 h 4608812"/>
              <a:gd name="connsiteX58169" fmla="*/ 5691500 w 12184637"/>
              <a:gd name="connsiteY58169" fmla="*/ 4324848 h 4608812"/>
              <a:gd name="connsiteX58170" fmla="*/ 5696801 w 12184637"/>
              <a:gd name="connsiteY58170" fmla="*/ 4321240 h 4608812"/>
              <a:gd name="connsiteX58171" fmla="*/ 5821740 w 12184637"/>
              <a:gd name="connsiteY58171" fmla="*/ 4382642 h 4608812"/>
              <a:gd name="connsiteX58172" fmla="*/ 5819163 w 12184637"/>
              <a:gd name="connsiteY58172" fmla="*/ 4375206 h 4608812"/>
              <a:gd name="connsiteX58173" fmla="*/ 5694004 w 12184637"/>
              <a:gd name="connsiteY58173" fmla="*/ 4314319 h 4608812"/>
              <a:gd name="connsiteX58174" fmla="*/ 5686568 w 12184637"/>
              <a:gd name="connsiteY58174" fmla="*/ 4316896 h 4608812"/>
              <a:gd name="connsiteX58175" fmla="*/ 5689144 w 12184637"/>
              <a:gd name="connsiteY58175" fmla="*/ 4324332 h 4608812"/>
              <a:gd name="connsiteX58176" fmla="*/ 5814304 w 12184637"/>
              <a:gd name="connsiteY58176" fmla="*/ 4385219 h 4608812"/>
              <a:gd name="connsiteX58177" fmla="*/ 5816807 w 12184637"/>
              <a:gd name="connsiteY58177" fmla="*/ 4385808 h 4608812"/>
              <a:gd name="connsiteX58178" fmla="*/ 5821740 w 12184637"/>
              <a:gd name="connsiteY58178" fmla="*/ 4382642 h 4608812"/>
              <a:gd name="connsiteX58179" fmla="*/ 5974140 w 12184637"/>
              <a:gd name="connsiteY58179" fmla="*/ 4460241 h 4608812"/>
              <a:gd name="connsiteX58180" fmla="*/ 5971710 w 12184637"/>
              <a:gd name="connsiteY58180" fmla="*/ 4452731 h 4608812"/>
              <a:gd name="connsiteX58181" fmla="*/ 5819237 w 12184637"/>
              <a:gd name="connsiteY58181" fmla="*/ 4375206 h 4608812"/>
              <a:gd name="connsiteX58182" fmla="*/ 5811727 w 12184637"/>
              <a:gd name="connsiteY58182" fmla="*/ 4377635 h 4608812"/>
              <a:gd name="connsiteX58183" fmla="*/ 5814157 w 12184637"/>
              <a:gd name="connsiteY58183" fmla="*/ 4385145 h 4608812"/>
              <a:gd name="connsiteX58184" fmla="*/ 5966630 w 12184637"/>
              <a:gd name="connsiteY58184" fmla="*/ 4462670 h 4608812"/>
              <a:gd name="connsiteX58185" fmla="*/ 5969207 w 12184637"/>
              <a:gd name="connsiteY58185" fmla="*/ 4463259 h 4608812"/>
              <a:gd name="connsiteX58186" fmla="*/ 5974140 w 12184637"/>
              <a:gd name="connsiteY58186" fmla="*/ 4460241 h 4608812"/>
              <a:gd name="connsiteX58187" fmla="*/ 6145240 w 12184637"/>
              <a:gd name="connsiteY58187" fmla="*/ 4533496 h 4608812"/>
              <a:gd name="connsiteX58188" fmla="*/ 6142295 w 12184637"/>
              <a:gd name="connsiteY58188" fmla="*/ 4526134 h 4608812"/>
              <a:gd name="connsiteX58189" fmla="*/ 5971342 w 12184637"/>
              <a:gd name="connsiteY58189" fmla="*/ 4452584 h 4608812"/>
              <a:gd name="connsiteX58190" fmla="*/ 5963980 w 12184637"/>
              <a:gd name="connsiteY58190" fmla="*/ 4455529 h 4608812"/>
              <a:gd name="connsiteX58191" fmla="*/ 5966925 w 12184637"/>
              <a:gd name="connsiteY58191" fmla="*/ 4462891 h 4608812"/>
              <a:gd name="connsiteX58192" fmla="*/ 6137878 w 12184637"/>
              <a:gd name="connsiteY58192" fmla="*/ 4536441 h 4608812"/>
              <a:gd name="connsiteX58193" fmla="*/ 6140160 w 12184637"/>
              <a:gd name="connsiteY58193" fmla="*/ 4536882 h 4608812"/>
              <a:gd name="connsiteX58194" fmla="*/ 6145240 w 12184637"/>
              <a:gd name="connsiteY58194" fmla="*/ 4533496 h 4608812"/>
              <a:gd name="connsiteX58195" fmla="*/ 6326427 w 12184637"/>
              <a:gd name="connsiteY58195" fmla="*/ 4582087 h 4608812"/>
              <a:gd name="connsiteX58196" fmla="*/ 6322525 w 12184637"/>
              <a:gd name="connsiteY58196" fmla="*/ 4575240 h 4608812"/>
              <a:gd name="connsiteX58197" fmla="*/ 6141633 w 12184637"/>
              <a:gd name="connsiteY58197" fmla="*/ 4525839 h 4608812"/>
              <a:gd name="connsiteX58198" fmla="*/ 6134786 w 12184637"/>
              <a:gd name="connsiteY58198" fmla="*/ 4529741 h 4608812"/>
              <a:gd name="connsiteX58199" fmla="*/ 6138687 w 12184637"/>
              <a:gd name="connsiteY58199" fmla="*/ 4536588 h 4608812"/>
              <a:gd name="connsiteX58200" fmla="*/ 6319580 w 12184637"/>
              <a:gd name="connsiteY58200" fmla="*/ 4585989 h 4608812"/>
              <a:gd name="connsiteX58201" fmla="*/ 6321052 w 12184637"/>
              <a:gd name="connsiteY58201" fmla="*/ 4586210 h 4608812"/>
              <a:gd name="connsiteX58202" fmla="*/ 6326427 w 12184637"/>
              <a:gd name="connsiteY58202" fmla="*/ 4582087 h 4608812"/>
              <a:gd name="connsiteX58203" fmla="*/ 6509969 w 12184637"/>
              <a:gd name="connsiteY58203" fmla="*/ 4599168 h 4608812"/>
              <a:gd name="connsiteX58204" fmla="*/ 6504963 w 12184637"/>
              <a:gd name="connsiteY58204" fmla="*/ 4593057 h 4608812"/>
              <a:gd name="connsiteX58205" fmla="*/ 6321568 w 12184637"/>
              <a:gd name="connsiteY58205" fmla="*/ 4575019 h 4608812"/>
              <a:gd name="connsiteX58206" fmla="*/ 6315457 w 12184637"/>
              <a:gd name="connsiteY58206" fmla="*/ 4580026 h 4608812"/>
              <a:gd name="connsiteX58207" fmla="*/ 6320463 w 12184637"/>
              <a:gd name="connsiteY58207" fmla="*/ 4586136 h 4608812"/>
              <a:gd name="connsiteX58208" fmla="*/ 6503859 w 12184637"/>
              <a:gd name="connsiteY58208" fmla="*/ 4604174 h 4608812"/>
              <a:gd name="connsiteX58209" fmla="*/ 6504447 w 12184637"/>
              <a:gd name="connsiteY58209" fmla="*/ 4604174 h 4608812"/>
              <a:gd name="connsiteX58210" fmla="*/ 6509969 w 12184637"/>
              <a:gd name="connsiteY58210" fmla="*/ 4599168 h 4608812"/>
              <a:gd name="connsiteX58211" fmla="*/ 6505699 w 12184637"/>
              <a:gd name="connsiteY58211" fmla="*/ 4604100 h 4608812"/>
              <a:gd name="connsiteX58212" fmla="*/ 6565187 w 12184637"/>
              <a:gd name="connsiteY58212" fmla="*/ 4589891 h 4608812"/>
              <a:gd name="connsiteX58213" fmla="*/ 6569310 w 12184637"/>
              <a:gd name="connsiteY58213" fmla="*/ 4583192 h 4608812"/>
              <a:gd name="connsiteX58214" fmla="*/ 6562610 w 12184637"/>
              <a:gd name="connsiteY58214" fmla="*/ 4579069 h 4608812"/>
              <a:gd name="connsiteX58215" fmla="*/ 6503122 w 12184637"/>
              <a:gd name="connsiteY58215" fmla="*/ 4593278 h 4608812"/>
              <a:gd name="connsiteX58216" fmla="*/ 6498999 w 12184637"/>
              <a:gd name="connsiteY58216" fmla="*/ 4599977 h 4608812"/>
              <a:gd name="connsiteX58217" fmla="*/ 6504447 w 12184637"/>
              <a:gd name="connsiteY58217" fmla="*/ 4604248 h 4608812"/>
              <a:gd name="connsiteX58218" fmla="*/ 6505699 w 12184637"/>
              <a:gd name="connsiteY58218" fmla="*/ 4604100 h 4608812"/>
              <a:gd name="connsiteX58219" fmla="*/ 6564745 w 12184637"/>
              <a:gd name="connsiteY58219" fmla="*/ 4589965 h 4608812"/>
              <a:gd name="connsiteX58220" fmla="*/ 6574537 w 12184637"/>
              <a:gd name="connsiteY58220" fmla="*/ 4588492 h 4608812"/>
              <a:gd name="connsiteX58221" fmla="*/ 6579249 w 12184637"/>
              <a:gd name="connsiteY58221" fmla="*/ 4582161 h 4608812"/>
              <a:gd name="connsiteX58222" fmla="*/ 6572917 w 12184637"/>
              <a:gd name="connsiteY58222" fmla="*/ 4577449 h 4608812"/>
              <a:gd name="connsiteX58223" fmla="*/ 6563125 w 12184637"/>
              <a:gd name="connsiteY58223" fmla="*/ 4578921 h 4608812"/>
              <a:gd name="connsiteX58224" fmla="*/ 6558413 w 12184637"/>
              <a:gd name="connsiteY58224" fmla="*/ 4585253 h 4608812"/>
              <a:gd name="connsiteX58225" fmla="*/ 6563935 w 12184637"/>
              <a:gd name="connsiteY58225" fmla="*/ 4589965 h 4608812"/>
              <a:gd name="connsiteX58226" fmla="*/ 6564745 w 12184637"/>
              <a:gd name="connsiteY58226" fmla="*/ 4589965 h 4608812"/>
              <a:gd name="connsiteX58227" fmla="*/ 6574537 w 12184637"/>
              <a:gd name="connsiteY58227" fmla="*/ 4588492 h 4608812"/>
              <a:gd name="connsiteX58228" fmla="*/ 6657142 w 12184637"/>
              <a:gd name="connsiteY58228" fmla="*/ 4576050 h 4608812"/>
              <a:gd name="connsiteX58229" fmla="*/ 6661854 w 12184637"/>
              <a:gd name="connsiteY58229" fmla="*/ 4569718 h 4608812"/>
              <a:gd name="connsiteX58230" fmla="*/ 6655522 w 12184637"/>
              <a:gd name="connsiteY58230" fmla="*/ 4565006 h 4608812"/>
              <a:gd name="connsiteX58231" fmla="*/ 6572917 w 12184637"/>
              <a:gd name="connsiteY58231" fmla="*/ 4577449 h 4608812"/>
              <a:gd name="connsiteX58232" fmla="*/ 6568205 w 12184637"/>
              <a:gd name="connsiteY58232" fmla="*/ 4583780 h 4608812"/>
              <a:gd name="connsiteX58233" fmla="*/ 6573727 w 12184637"/>
              <a:gd name="connsiteY58233" fmla="*/ 4588492 h 4608812"/>
              <a:gd name="connsiteX58234" fmla="*/ 6574537 w 12184637"/>
              <a:gd name="connsiteY58234" fmla="*/ 4588492 h 4608812"/>
              <a:gd name="connsiteX58235" fmla="*/ 6656995 w 12184637"/>
              <a:gd name="connsiteY58235" fmla="*/ 4576050 h 4608812"/>
              <a:gd name="connsiteX58236" fmla="*/ 6733416 w 12184637"/>
              <a:gd name="connsiteY58236" fmla="*/ 4566700 h 4608812"/>
              <a:gd name="connsiteX58237" fmla="*/ 6738275 w 12184637"/>
              <a:gd name="connsiteY58237" fmla="*/ 4560515 h 4608812"/>
              <a:gd name="connsiteX58238" fmla="*/ 6732091 w 12184637"/>
              <a:gd name="connsiteY58238" fmla="*/ 4555657 h 4608812"/>
              <a:gd name="connsiteX58239" fmla="*/ 6655670 w 12184637"/>
              <a:gd name="connsiteY58239" fmla="*/ 4565006 h 4608812"/>
              <a:gd name="connsiteX58240" fmla="*/ 6650810 w 12184637"/>
              <a:gd name="connsiteY58240" fmla="*/ 4571191 h 4608812"/>
              <a:gd name="connsiteX58241" fmla="*/ 6656406 w 12184637"/>
              <a:gd name="connsiteY58241" fmla="*/ 4576124 h 4608812"/>
              <a:gd name="connsiteX58242" fmla="*/ 6656995 w 12184637"/>
              <a:gd name="connsiteY58242" fmla="*/ 4576050 h 4608812"/>
              <a:gd name="connsiteX58243" fmla="*/ 6734005 w 12184637"/>
              <a:gd name="connsiteY58243" fmla="*/ 4566626 h 4608812"/>
              <a:gd name="connsiteX58244" fmla="*/ 6760509 w 12184637"/>
              <a:gd name="connsiteY58244" fmla="*/ 4560442 h 4608812"/>
              <a:gd name="connsiteX58245" fmla="*/ 6764632 w 12184637"/>
              <a:gd name="connsiteY58245" fmla="*/ 4553742 h 4608812"/>
              <a:gd name="connsiteX58246" fmla="*/ 6757932 w 12184637"/>
              <a:gd name="connsiteY58246" fmla="*/ 4549619 h 4608812"/>
              <a:gd name="connsiteX58247" fmla="*/ 6731428 w 12184637"/>
              <a:gd name="connsiteY58247" fmla="*/ 4555803 h 4608812"/>
              <a:gd name="connsiteX58248" fmla="*/ 6727305 w 12184637"/>
              <a:gd name="connsiteY58248" fmla="*/ 4562503 h 4608812"/>
              <a:gd name="connsiteX58249" fmla="*/ 6732753 w 12184637"/>
              <a:gd name="connsiteY58249" fmla="*/ 4566773 h 4608812"/>
              <a:gd name="connsiteX58250" fmla="*/ 6734005 w 12184637"/>
              <a:gd name="connsiteY58250" fmla="*/ 4566626 h 4608812"/>
              <a:gd name="connsiteX58251" fmla="*/ 6760877 w 12184637"/>
              <a:gd name="connsiteY58251" fmla="*/ 4560368 h 4608812"/>
              <a:gd name="connsiteX58252" fmla="*/ 6835016 w 12184637"/>
              <a:gd name="connsiteY58252" fmla="*/ 4537987 h 4608812"/>
              <a:gd name="connsiteX58253" fmla="*/ 6838771 w 12184637"/>
              <a:gd name="connsiteY58253" fmla="*/ 4531066 h 4608812"/>
              <a:gd name="connsiteX58254" fmla="*/ 6831850 w 12184637"/>
              <a:gd name="connsiteY58254" fmla="*/ 4527311 h 4608812"/>
              <a:gd name="connsiteX58255" fmla="*/ 6757711 w 12184637"/>
              <a:gd name="connsiteY58255" fmla="*/ 4549693 h 4608812"/>
              <a:gd name="connsiteX58256" fmla="*/ 6753957 w 12184637"/>
              <a:gd name="connsiteY58256" fmla="*/ 4556613 h 4608812"/>
              <a:gd name="connsiteX58257" fmla="*/ 6759331 w 12184637"/>
              <a:gd name="connsiteY58257" fmla="*/ 4560589 h 4608812"/>
              <a:gd name="connsiteX58258" fmla="*/ 6760877 w 12184637"/>
              <a:gd name="connsiteY58258" fmla="*/ 4560368 h 4608812"/>
              <a:gd name="connsiteX58259" fmla="*/ 6843998 w 12184637"/>
              <a:gd name="connsiteY58259" fmla="*/ 4533790 h 4608812"/>
              <a:gd name="connsiteX58260" fmla="*/ 6839065 w 12184637"/>
              <a:gd name="connsiteY58260" fmla="*/ 4527679 h 4608812"/>
              <a:gd name="connsiteX58261" fmla="*/ 6834059 w 12184637"/>
              <a:gd name="connsiteY58261" fmla="*/ 4527164 h 4608812"/>
              <a:gd name="connsiteX58262" fmla="*/ 6827948 w 12184637"/>
              <a:gd name="connsiteY58262" fmla="*/ 4532097 h 4608812"/>
              <a:gd name="connsiteX58263" fmla="*/ 6832881 w 12184637"/>
              <a:gd name="connsiteY58263" fmla="*/ 4538207 h 4608812"/>
              <a:gd name="connsiteX58264" fmla="*/ 6837887 w 12184637"/>
              <a:gd name="connsiteY58264" fmla="*/ 4538723 h 4608812"/>
              <a:gd name="connsiteX58265" fmla="*/ 6838549 w 12184637"/>
              <a:gd name="connsiteY58265" fmla="*/ 4538723 h 4608812"/>
              <a:gd name="connsiteX58266" fmla="*/ 6843998 w 12184637"/>
              <a:gd name="connsiteY58266" fmla="*/ 4533790 h 4608812"/>
              <a:gd name="connsiteX58267" fmla="*/ 6852980 w 12184637"/>
              <a:gd name="connsiteY58267" fmla="*/ 4534674 h 4608812"/>
              <a:gd name="connsiteX58268" fmla="*/ 6848047 w 12184637"/>
              <a:gd name="connsiteY58268" fmla="*/ 4528563 h 4608812"/>
              <a:gd name="connsiteX58269" fmla="*/ 6839065 w 12184637"/>
              <a:gd name="connsiteY58269" fmla="*/ 4527606 h 4608812"/>
              <a:gd name="connsiteX58270" fmla="*/ 6832955 w 12184637"/>
              <a:gd name="connsiteY58270" fmla="*/ 4532539 h 4608812"/>
              <a:gd name="connsiteX58271" fmla="*/ 6837887 w 12184637"/>
              <a:gd name="connsiteY58271" fmla="*/ 4538649 h 4608812"/>
              <a:gd name="connsiteX58272" fmla="*/ 6846869 w 12184637"/>
              <a:gd name="connsiteY58272" fmla="*/ 4539606 h 4608812"/>
              <a:gd name="connsiteX58273" fmla="*/ 6847532 w 12184637"/>
              <a:gd name="connsiteY58273" fmla="*/ 4539606 h 4608812"/>
              <a:gd name="connsiteX58274" fmla="*/ 6852980 w 12184637"/>
              <a:gd name="connsiteY58274" fmla="*/ 4534674 h 4608812"/>
              <a:gd name="connsiteX58275" fmla="*/ 6906872 w 12184637"/>
              <a:gd name="connsiteY58275" fmla="*/ 4540343 h 4608812"/>
              <a:gd name="connsiteX58276" fmla="*/ 6901939 w 12184637"/>
              <a:gd name="connsiteY58276" fmla="*/ 4534232 h 4608812"/>
              <a:gd name="connsiteX58277" fmla="*/ 6848047 w 12184637"/>
              <a:gd name="connsiteY58277" fmla="*/ 4528563 h 4608812"/>
              <a:gd name="connsiteX58278" fmla="*/ 6841936 w 12184637"/>
              <a:gd name="connsiteY58278" fmla="*/ 4533496 h 4608812"/>
              <a:gd name="connsiteX58279" fmla="*/ 6846869 w 12184637"/>
              <a:gd name="connsiteY58279" fmla="*/ 4539606 h 4608812"/>
              <a:gd name="connsiteX58280" fmla="*/ 6900761 w 12184637"/>
              <a:gd name="connsiteY58280" fmla="*/ 4545275 h 4608812"/>
              <a:gd name="connsiteX58281" fmla="*/ 6901424 w 12184637"/>
              <a:gd name="connsiteY58281" fmla="*/ 4545275 h 4608812"/>
              <a:gd name="connsiteX58282" fmla="*/ 6906872 w 12184637"/>
              <a:gd name="connsiteY58282" fmla="*/ 4540343 h 4608812"/>
              <a:gd name="connsiteX58283" fmla="*/ 6975636 w 12184637"/>
              <a:gd name="connsiteY58283" fmla="*/ 4545496 h 4608812"/>
              <a:gd name="connsiteX58284" fmla="*/ 6970483 w 12184637"/>
              <a:gd name="connsiteY58284" fmla="*/ 4539533 h 4608812"/>
              <a:gd name="connsiteX58285" fmla="*/ 6901718 w 12184637"/>
              <a:gd name="connsiteY58285" fmla="*/ 4534158 h 4608812"/>
              <a:gd name="connsiteX58286" fmla="*/ 6895755 w 12184637"/>
              <a:gd name="connsiteY58286" fmla="*/ 4539312 h 4608812"/>
              <a:gd name="connsiteX58287" fmla="*/ 6900909 w 12184637"/>
              <a:gd name="connsiteY58287" fmla="*/ 4545275 h 4608812"/>
              <a:gd name="connsiteX58288" fmla="*/ 6969672 w 12184637"/>
              <a:gd name="connsiteY58288" fmla="*/ 4550650 h 4608812"/>
              <a:gd name="connsiteX58289" fmla="*/ 6970188 w 12184637"/>
              <a:gd name="connsiteY58289" fmla="*/ 4550650 h 4608812"/>
              <a:gd name="connsiteX58290" fmla="*/ 6975636 w 12184637"/>
              <a:gd name="connsiteY58290" fmla="*/ 4545496 h 4608812"/>
              <a:gd name="connsiteX58291" fmla="*/ 7038289 w 12184637"/>
              <a:gd name="connsiteY58291" fmla="*/ 4547410 h 4608812"/>
              <a:gd name="connsiteX58292" fmla="*/ 7032915 w 12184637"/>
              <a:gd name="connsiteY58292" fmla="*/ 4541668 h 4608812"/>
              <a:gd name="connsiteX58293" fmla="*/ 6970335 w 12184637"/>
              <a:gd name="connsiteY58293" fmla="*/ 4539533 h 4608812"/>
              <a:gd name="connsiteX58294" fmla="*/ 6964592 w 12184637"/>
              <a:gd name="connsiteY58294" fmla="*/ 4544907 h 4608812"/>
              <a:gd name="connsiteX58295" fmla="*/ 6969967 w 12184637"/>
              <a:gd name="connsiteY58295" fmla="*/ 4550650 h 4608812"/>
              <a:gd name="connsiteX58296" fmla="*/ 7032547 w 12184637"/>
              <a:gd name="connsiteY58296" fmla="*/ 4552785 h 4608812"/>
              <a:gd name="connsiteX58297" fmla="*/ 7032768 w 12184637"/>
              <a:gd name="connsiteY58297" fmla="*/ 4552785 h 4608812"/>
              <a:gd name="connsiteX58298" fmla="*/ 7038289 w 12184637"/>
              <a:gd name="connsiteY58298" fmla="*/ 4547410 h 4608812"/>
              <a:gd name="connsiteX58299" fmla="*/ 7032841 w 12184637"/>
              <a:gd name="connsiteY58299" fmla="*/ 4552785 h 4608812"/>
              <a:gd name="connsiteX58300" fmla="*/ 7090562 w 12184637"/>
              <a:gd name="connsiteY58300" fmla="*/ 4551165 h 4608812"/>
              <a:gd name="connsiteX58301" fmla="*/ 7096010 w 12184637"/>
              <a:gd name="connsiteY58301" fmla="*/ 4545423 h 4608812"/>
              <a:gd name="connsiteX58302" fmla="*/ 7090415 w 12184637"/>
              <a:gd name="connsiteY58302" fmla="*/ 4539975 h 4608812"/>
              <a:gd name="connsiteX58303" fmla="*/ 7090267 w 12184637"/>
              <a:gd name="connsiteY58303" fmla="*/ 4539975 h 4608812"/>
              <a:gd name="connsiteX58304" fmla="*/ 7032547 w 12184637"/>
              <a:gd name="connsiteY58304" fmla="*/ 4541594 h 4608812"/>
              <a:gd name="connsiteX58305" fmla="*/ 7027099 w 12184637"/>
              <a:gd name="connsiteY58305" fmla="*/ 4547337 h 4608812"/>
              <a:gd name="connsiteX58306" fmla="*/ 7032694 w 12184637"/>
              <a:gd name="connsiteY58306" fmla="*/ 4552785 h 4608812"/>
              <a:gd name="connsiteX58307" fmla="*/ 7032841 w 12184637"/>
              <a:gd name="connsiteY58307" fmla="*/ 4552785 h 4608812"/>
              <a:gd name="connsiteX58308" fmla="*/ 7091004 w 12184637"/>
              <a:gd name="connsiteY58308" fmla="*/ 4551165 h 4608812"/>
              <a:gd name="connsiteX58309" fmla="*/ 7145558 w 12184637"/>
              <a:gd name="connsiteY58309" fmla="*/ 4545202 h 4608812"/>
              <a:gd name="connsiteX58310" fmla="*/ 7150491 w 12184637"/>
              <a:gd name="connsiteY58310" fmla="*/ 4539091 h 4608812"/>
              <a:gd name="connsiteX58311" fmla="*/ 7144381 w 12184637"/>
              <a:gd name="connsiteY58311" fmla="*/ 4534158 h 4608812"/>
              <a:gd name="connsiteX58312" fmla="*/ 7089825 w 12184637"/>
              <a:gd name="connsiteY58312" fmla="*/ 4540122 h 4608812"/>
              <a:gd name="connsiteX58313" fmla="*/ 7084893 w 12184637"/>
              <a:gd name="connsiteY58313" fmla="*/ 4546233 h 4608812"/>
              <a:gd name="connsiteX58314" fmla="*/ 7090488 w 12184637"/>
              <a:gd name="connsiteY58314" fmla="*/ 4551165 h 4608812"/>
              <a:gd name="connsiteX58315" fmla="*/ 7091004 w 12184637"/>
              <a:gd name="connsiteY58315" fmla="*/ 4551165 h 4608812"/>
              <a:gd name="connsiteX58316" fmla="*/ 7145117 w 12184637"/>
              <a:gd name="connsiteY58316" fmla="*/ 4545202 h 4608812"/>
              <a:gd name="connsiteX58317" fmla="*/ 7294572 w 12184637"/>
              <a:gd name="connsiteY58317" fmla="*/ 4540416 h 4608812"/>
              <a:gd name="connsiteX58318" fmla="*/ 7299946 w 12184637"/>
              <a:gd name="connsiteY58318" fmla="*/ 4534674 h 4608812"/>
              <a:gd name="connsiteX58319" fmla="*/ 7294351 w 12184637"/>
              <a:gd name="connsiteY58319" fmla="*/ 4529299 h 4608812"/>
              <a:gd name="connsiteX58320" fmla="*/ 7294204 w 12184637"/>
              <a:gd name="connsiteY58320" fmla="*/ 4529299 h 4608812"/>
              <a:gd name="connsiteX58321" fmla="*/ 7144749 w 12184637"/>
              <a:gd name="connsiteY58321" fmla="*/ 4534085 h 4608812"/>
              <a:gd name="connsiteX58322" fmla="*/ 7139374 w 12184637"/>
              <a:gd name="connsiteY58322" fmla="*/ 4539827 h 4608812"/>
              <a:gd name="connsiteX58323" fmla="*/ 7144969 w 12184637"/>
              <a:gd name="connsiteY58323" fmla="*/ 4545202 h 4608812"/>
              <a:gd name="connsiteX58324" fmla="*/ 7145117 w 12184637"/>
              <a:gd name="connsiteY58324" fmla="*/ 4545202 h 4608812"/>
              <a:gd name="connsiteX58325" fmla="*/ 7295455 w 12184637"/>
              <a:gd name="connsiteY58325" fmla="*/ 4540269 h 4608812"/>
              <a:gd name="connsiteX58326" fmla="*/ 7347728 w 12184637"/>
              <a:gd name="connsiteY58326" fmla="*/ 4530403 h 4608812"/>
              <a:gd name="connsiteX58327" fmla="*/ 7352145 w 12184637"/>
              <a:gd name="connsiteY58327" fmla="*/ 4523924 h 4608812"/>
              <a:gd name="connsiteX58328" fmla="*/ 7345666 w 12184637"/>
              <a:gd name="connsiteY58328" fmla="*/ 4519507 h 4608812"/>
              <a:gd name="connsiteX58329" fmla="*/ 7293394 w 12184637"/>
              <a:gd name="connsiteY58329" fmla="*/ 4529373 h 4608812"/>
              <a:gd name="connsiteX58330" fmla="*/ 7288977 w 12184637"/>
              <a:gd name="connsiteY58330" fmla="*/ 4535852 h 4608812"/>
              <a:gd name="connsiteX58331" fmla="*/ 7294498 w 12184637"/>
              <a:gd name="connsiteY58331" fmla="*/ 4540416 h 4608812"/>
              <a:gd name="connsiteX58332" fmla="*/ 7295455 w 12184637"/>
              <a:gd name="connsiteY58332" fmla="*/ 4540269 h 4608812"/>
              <a:gd name="connsiteX58333" fmla="*/ 7348096 w 12184637"/>
              <a:gd name="connsiteY58333" fmla="*/ 4530330 h 4608812"/>
              <a:gd name="connsiteX58334" fmla="*/ 7399411 w 12184637"/>
              <a:gd name="connsiteY58334" fmla="*/ 4517225 h 4608812"/>
              <a:gd name="connsiteX58335" fmla="*/ 7403461 w 12184637"/>
              <a:gd name="connsiteY58335" fmla="*/ 4510452 h 4608812"/>
              <a:gd name="connsiteX58336" fmla="*/ 7396687 w 12184637"/>
              <a:gd name="connsiteY58336" fmla="*/ 4506403 h 4608812"/>
              <a:gd name="connsiteX58337" fmla="*/ 7345372 w 12184637"/>
              <a:gd name="connsiteY58337" fmla="*/ 4519507 h 4608812"/>
              <a:gd name="connsiteX58338" fmla="*/ 7341323 w 12184637"/>
              <a:gd name="connsiteY58338" fmla="*/ 4526280 h 4608812"/>
              <a:gd name="connsiteX58339" fmla="*/ 7346771 w 12184637"/>
              <a:gd name="connsiteY58339" fmla="*/ 4530477 h 4608812"/>
              <a:gd name="connsiteX58340" fmla="*/ 7348096 w 12184637"/>
              <a:gd name="connsiteY58340" fmla="*/ 4530330 h 4608812"/>
              <a:gd name="connsiteX58341" fmla="*/ 7399632 w 12184637"/>
              <a:gd name="connsiteY58341" fmla="*/ 4517151 h 4608812"/>
              <a:gd name="connsiteX58342" fmla="*/ 7451389 w 12184637"/>
              <a:gd name="connsiteY58342" fmla="*/ 4501838 h 4608812"/>
              <a:gd name="connsiteX58343" fmla="*/ 7455144 w 12184637"/>
              <a:gd name="connsiteY58343" fmla="*/ 4494917 h 4608812"/>
              <a:gd name="connsiteX58344" fmla="*/ 7448223 w 12184637"/>
              <a:gd name="connsiteY58344" fmla="*/ 4491163 h 4608812"/>
              <a:gd name="connsiteX58345" fmla="*/ 7396466 w 12184637"/>
              <a:gd name="connsiteY58345" fmla="*/ 4506476 h 4608812"/>
              <a:gd name="connsiteX58346" fmla="*/ 7392711 w 12184637"/>
              <a:gd name="connsiteY58346" fmla="*/ 4513396 h 4608812"/>
              <a:gd name="connsiteX58347" fmla="*/ 7398086 w 12184637"/>
              <a:gd name="connsiteY58347" fmla="*/ 4517372 h 4608812"/>
              <a:gd name="connsiteX58348" fmla="*/ 7399632 w 12184637"/>
              <a:gd name="connsiteY58348" fmla="*/ 4517151 h 4608812"/>
              <a:gd name="connsiteX58349" fmla="*/ 7451316 w 12184637"/>
              <a:gd name="connsiteY58349" fmla="*/ 4501911 h 4608812"/>
              <a:gd name="connsiteX58350" fmla="*/ 7508152 w 12184637"/>
              <a:gd name="connsiteY58350" fmla="*/ 4485420 h 4608812"/>
              <a:gd name="connsiteX58351" fmla="*/ 7511981 w 12184637"/>
              <a:gd name="connsiteY58351" fmla="*/ 4478499 h 4608812"/>
              <a:gd name="connsiteX58352" fmla="*/ 7505060 w 12184637"/>
              <a:gd name="connsiteY58352" fmla="*/ 4474671 h 4608812"/>
              <a:gd name="connsiteX58353" fmla="*/ 7448223 w 12184637"/>
              <a:gd name="connsiteY58353" fmla="*/ 4491163 h 4608812"/>
              <a:gd name="connsiteX58354" fmla="*/ 7444395 w 12184637"/>
              <a:gd name="connsiteY58354" fmla="*/ 4498083 h 4608812"/>
              <a:gd name="connsiteX58355" fmla="*/ 7449769 w 12184637"/>
              <a:gd name="connsiteY58355" fmla="*/ 4502132 h 4608812"/>
              <a:gd name="connsiteX58356" fmla="*/ 7451316 w 12184637"/>
              <a:gd name="connsiteY58356" fmla="*/ 4501911 h 4608812"/>
              <a:gd name="connsiteX58357" fmla="*/ 7508226 w 12184637"/>
              <a:gd name="connsiteY58357" fmla="*/ 4485420 h 4608812"/>
              <a:gd name="connsiteX58358" fmla="*/ 7566021 w 12184637"/>
              <a:gd name="connsiteY58358" fmla="*/ 4468854 h 4608812"/>
              <a:gd name="connsiteX58359" fmla="*/ 7569849 w 12184637"/>
              <a:gd name="connsiteY58359" fmla="*/ 4461934 h 4608812"/>
              <a:gd name="connsiteX58360" fmla="*/ 7562928 w 12184637"/>
              <a:gd name="connsiteY58360" fmla="*/ 4458106 h 4608812"/>
              <a:gd name="connsiteX58361" fmla="*/ 7505134 w 12184637"/>
              <a:gd name="connsiteY58361" fmla="*/ 4474671 h 4608812"/>
              <a:gd name="connsiteX58362" fmla="*/ 7501306 w 12184637"/>
              <a:gd name="connsiteY58362" fmla="*/ 4481591 h 4608812"/>
              <a:gd name="connsiteX58363" fmla="*/ 7506680 w 12184637"/>
              <a:gd name="connsiteY58363" fmla="*/ 4485641 h 4608812"/>
              <a:gd name="connsiteX58364" fmla="*/ 7508226 w 12184637"/>
              <a:gd name="connsiteY58364" fmla="*/ 4485420 h 4608812"/>
              <a:gd name="connsiteX58365" fmla="*/ 7565652 w 12184637"/>
              <a:gd name="connsiteY58365" fmla="*/ 4468928 h 4608812"/>
              <a:gd name="connsiteX58366" fmla="*/ 7596574 w 12184637"/>
              <a:gd name="connsiteY58366" fmla="*/ 4462008 h 4608812"/>
              <a:gd name="connsiteX58367" fmla="*/ 7600771 w 12184637"/>
              <a:gd name="connsiteY58367" fmla="*/ 4455381 h 4608812"/>
              <a:gd name="connsiteX58368" fmla="*/ 7594144 w 12184637"/>
              <a:gd name="connsiteY58368" fmla="*/ 4451185 h 4608812"/>
              <a:gd name="connsiteX58369" fmla="*/ 7563223 w 12184637"/>
              <a:gd name="connsiteY58369" fmla="*/ 4458106 h 4608812"/>
              <a:gd name="connsiteX58370" fmla="*/ 7559026 w 12184637"/>
              <a:gd name="connsiteY58370" fmla="*/ 4464732 h 4608812"/>
              <a:gd name="connsiteX58371" fmla="*/ 7564474 w 12184637"/>
              <a:gd name="connsiteY58371" fmla="*/ 4469076 h 4608812"/>
              <a:gd name="connsiteX58372" fmla="*/ 7565652 w 12184637"/>
              <a:gd name="connsiteY58372" fmla="*/ 4468928 h 4608812"/>
              <a:gd name="connsiteX58373" fmla="*/ 7596795 w 12184637"/>
              <a:gd name="connsiteY58373" fmla="*/ 4461934 h 4608812"/>
              <a:gd name="connsiteX58374" fmla="*/ 7603421 w 12184637"/>
              <a:gd name="connsiteY58374" fmla="*/ 4460241 h 4608812"/>
              <a:gd name="connsiteX58375" fmla="*/ 7607471 w 12184637"/>
              <a:gd name="connsiteY58375" fmla="*/ 4453467 h 4608812"/>
              <a:gd name="connsiteX58376" fmla="*/ 7600697 w 12184637"/>
              <a:gd name="connsiteY58376" fmla="*/ 4449418 h 4608812"/>
              <a:gd name="connsiteX58377" fmla="*/ 7594071 w 12184637"/>
              <a:gd name="connsiteY58377" fmla="*/ 4451111 h 4608812"/>
              <a:gd name="connsiteX58378" fmla="*/ 7590022 w 12184637"/>
              <a:gd name="connsiteY58378" fmla="*/ 4457885 h 4608812"/>
              <a:gd name="connsiteX58379" fmla="*/ 7595470 w 12184637"/>
              <a:gd name="connsiteY58379" fmla="*/ 4462081 h 4608812"/>
              <a:gd name="connsiteX58380" fmla="*/ 7596795 w 12184637"/>
              <a:gd name="connsiteY58380" fmla="*/ 4461934 h 4608812"/>
              <a:gd name="connsiteX58381" fmla="*/ 7603568 w 12184637"/>
              <a:gd name="connsiteY58381" fmla="*/ 4460241 h 4608812"/>
              <a:gd name="connsiteX58382" fmla="*/ 7625508 w 12184637"/>
              <a:gd name="connsiteY58382" fmla="*/ 4453982 h 4608812"/>
              <a:gd name="connsiteX58383" fmla="*/ 7629336 w 12184637"/>
              <a:gd name="connsiteY58383" fmla="*/ 4447062 h 4608812"/>
              <a:gd name="connsiteX58384" fmla="*/ 7622415 w 12184637"/>
              <a:gd name="connsiteY58384" fmla="*/ 4443234 h 4608812"/>
              <a:gd name="connsiteX58385" fmla="*/ 7600476 w 12184637"/>
              <a:gd name="connsiteY58385" fmla="*/ 4449492 h 4608812"/>
              <a:gd name="connsiteX58386" fmla="*/ 7596647 w 12184637"/>
              <a:gd name="connsiteY58386" fmla="*/ 4456412 h 4608812"/>
              <a:gd name="connsiteX58387" fmla="*/ 7602023 w 12184637"/>
              <a:gd name="connsiteY58387" fmla="*/ 4460461 h 4608812"/>
              <a:gd name="connsiteX58388" fmla="*/ 7603568 w 12184637"/>
              <a:gd name="connsiteY58388" fmla="*/ 4460241 h 4608812"/>
              <a:gd name="connsiteX58389" fmla="*/ 7625139 w 12184637"/>
              <a:gd name="connsiteY58389" fmla="*/ 4454056 h 4608812"/>
              <a:gd name="connsiteX58390" fmla="*/ 7638392 w 12184637"/>
              <a:gd name="connsiteY58390" fmla="*/ 4451332 h 4608812"/>
              <a:gd name="connsiteX58391" fmla="*/ 7642735 w 12184637"/>
              <a:gd name="connsiteY58391" fmla="*/ 4444780 h 4608812"/>
              <a:gd name="connsiteX58392" fmla="*/ 7636183 w 12184637"/>
              <a:gd name="connsiteY58392" fmla="*/ 4440436 h 4608812"/>
              <a:gd name="connsiteX58393" fmla="*/ 7622931 w 12184637"/>
              <a:gd name="connsiteY58393" fmla="*/ 4443160 h 4608812"/>
              <a:gd name="connsiteX58394" fmla="*/ 7618588 w 12184637"/>
              <a:gd name="connsiteY58394" fmla="*/ 4449713 h 4608812"/>
              <a:gd name="connsiteX58395" fmla="*/ 7624109 w 12184637"/>
              <a:gd name="connsiteY58395" fmla="*/ 4454130 h 4608812"/>
              <a:gd name="connsiteX58396" fmla="*/ 7625139 w 12184637"/>
              <a:gd name="connsiteY58396" fmla="*/ 4454056 h 4608812"/>
              <a:gd name="connsiteX58397" fmla="*/ 7638613 w 12184637"/>
              <a:gd name="connsiteY58397" fmla="*/ 4451258 h 4608812"/>
              <a:gd name="connsiteX58398" fmla="*/ 7643104 w 12184637"/>
              <a:gd name="connsiteY58398" fmla="*/ 4444780 h 4608812"/>
              <a:gd name="connsiteX58399" fmla="*/ 7636625 w 12184637"/>
              <a:gd name="connsiteY58399" fmla="*/ 4440289 h 4608812"/>
              <a:gd name="connsiteX58400" fmla="*/ 7636330 w 12184637"/>
              <a:gd name="connsiteY58400" fmla="*/ 4440362 h 4608812"/>
              <a:gd name="connsiteX58401" fmla="*/ 7631987 w 12184637"/>
              <a:gd name="connsiteY58401" fmla="*/ 4446841 h 4608812"/>
              <a:gd name="connsiteX58402" fmla="*/ 7637656 w 12184637"/>
              <a:gd name="connsiteY58402" fmla="*/ 4451332 h 4608812"/>
              <a:gd name="connsiteX58403" fmla="*/ 7638613 w 12184637"/>
              <a:gd name="connsiteY58403" fmla="*/ 4451258 h 4608812"/>
              <a:gd name="connsiteX58404" fmla="*/ 7638539 w 12184637"/>
              <a:gd name="connsiteY58404" fmla="*/ 4451258 h 4608812"/>
              <a:gd name="connsiteX58405" fmla="*/ 7686909 w 12184637"/>
              <a:gd name="connsiteY58405" fmla="*/ 4442866 h 4608812"/>
              <a:gd name="connsiteX58406" fmla="*/ 7691474 w 12184637"/>
              <a:gd name="connsiteY58406" fmla="*/ 4436387 h 4608812"/>
              <a:gd name="connsiteX58407" fmla="*/ 7684995 w 12184637"/>
              <a:gd name="connsiteY58407" fmla="*/ 4431822 h 4608812"/>
              <a:gd name="connsiteX58408" fmla="*/ 7636625 w 12184637"/>
              <a:gd name="connsiteY58408" fmla="*/ 4440215 h 4608812"/>
              <a:gd name="connsiteX58409" fmla="*/ 7632060 w 12184637"/>
              <a:gd name="connsiteY58409" fmla="*/ 4446694 h 4608812"/>
              <a:gd name="connsiteX58410" fmla="*/ 7637582 w 12184637"/>
              <a:gd name="connsiteY58410" fmla="*/ 4451332 h 4608812"/>
              <a:gd name="connsiteX58411" fmla="*/ 7638539 w 12184637"/>
              <a:gd name="connsiteY58411" fmla="*/ 4451258 h 4608812"/>
              <a:gd name="connsiteX58412" fmla="*/ 7686763 w 12184637"/>
              <a:gd name="connsiteY58412" fmla="*/ 4442939 h 4608812"/>
              <a:gd name="connsiteX58413" fmla="*/ 7752287 w 12184637"/>
              <a:gd name="connsiteY58413" fmla="*/ 4432779 h 4608812"/>
              <a:gd name="connsiteX58414" fmla="*/ 7756925 w 12184637"/>
              <a:gd name="connsiteY58414" fmla="*/ 4426447 h 4608812"/>
              <a:gd name="connsiteX58415" fmla="*/ 7750594 w 12184637"/>
              <a:gd name="connsiteY58415" fmla="*/ 4421809 h 4608812"/>
              <a:gd name="connsiteX58416" fmla="*/ 7685069 w 12184637"/>
              <a:gd name="connsiteY58416" fmla="*/ 4431969 h 4608812"/>
              <a:gd name="connsiteX58417" fmla="*/ 7680430 w 12184637"/>
              <a:gd name="connsiteY58417" fmla="*/ 4438301 h 4608812"/>
              <a:gd name="connsiteX58418" fmla="*/ 7685952 w 12184637"/>
              <a:gd name="connsiteY58418" fmla="*/ 4443013 h 4608812"/>
              <a:gd name="connsiteX58419" fmla="*/ 7686763 w 12184637"/>
              <a:gd name="connsiteY58419" fmla="*/ 4442939 h 4608812"/>
              <a:gd name="connsiteX58420" fmla="*/ 7804339 w 12184637"/>
              <a:gd name="connsiteY58420" fmla="*/ 4428877 h 4608812"/>
              <a:gd name="connsiteX58421" fmla="*/ 7798965 w 12184637"/>
              <a:gd name="connsiteY58421" fmla="*/ 4423135 h 4608812"/>
              <a:gd name="connsiteX58422" fmla="*/ 7751624 w 12184637"/>
              <a:gd name="connsiteY58422" fmla="*/ 4421736 h 4608812"/>
              <a:gd name="connsiteX58423" fmla="*/ 7745882 w 12184637"/>
              <a:gd name="connsiteY58423" fmla="*/ 4427110 h 4608812"/>
              <a:gd name="connsiteX58424" fmla="*/ 7751256 w 12184637"/>
              <a:gd name="connsiteY58424" fmla="*/ 4432853 h 4608812"/>
              <a:gd name="connsiteX58425" fmla="*/ 7798596 w 12184637"/>
              <a:gd name="connsiteY58425" fmla="*/ 4434251 h 4608812"/>
              <a:gd name="connsiteX58426" fmla="*/ 7798817 w 12184637"/>
              <a:gd name="connsiteY58426" fmla="*/ 4434251 h 4608812"/>
              <a:gd name="connsiteX58427" fmla="*/ 7804339 w 12184637"/>
              <a:gd name="connsiteY58427" fmla="*/ 4428877 h 4608812"/>
              <a:gd name="connsiteX58428" fmla="*/ 7860145 w 12184637"/>
              <a:gd name="connsiteY58428" fmla="*/ 4436829 h 4608812"/>
              <a:gd name="connsiteX58429" fmla="*/ 7855359 w 12184637"/>
              <a:gd name="connsiteY58429" fmla="*/ 4430570 h 4608812"/>
              <a:gd name="connsiteX58430" fmla="*/ 7799479 w 12184637"/>
              <a:gd name="connsiteY58430" fmla="*/ 4423208 h 4608812"/>
              <a:gd name="connsiteX58431" fmla="*/ 7793222 w 12184637"/>
              <a:gd name="connsiteY58431" fmla="*/ 4427994 h 4608812"/>
              <a:gd name="connsiteX58432" fmla="*/ 7798007 w 12184637"/>
              <a:gd name="connsiteY58432" fmla="*/ 4434251 h 4608812"/>
              <a:gd name="connsiteX58433" fmla="*/ 7853887 w 12184637"/>
              <a:gd name="connsiteY58433" fmla="*/ 4441614 h 4608812"/>
              <a:gd name="connsiteX58434" fmla="*/ 7854697 w 12184637"/>
              <a:gd name="connsiteY58434" fmla="*/ 4441688 h 4608812"/>
              <a:gd name="connsiteX58435" fmla="*/ 7860145 w 12184637"/>
              <a:gd name="connsiteY58435" fmla="*/ 4436829 h 4608812"/>
              <a:gd name="connsiteX58436" fmla="*/ 7898208 w 12184637"/>
              <a:gd name="connsiteY58436" fmla="*/ 4441835 h 4608812"/>
              <a:gd name="connsiteX58437" fmla="*/ 7893423 w 12184637"/>
              <a:gd name="connsiteY58437" fmla="*/ 4435577 h 4608812"/>
              <a:gd name="connsiteX58438" fmla="*/ 7855286 w 12184637"/>
              <a:gd name="connsiteY58438" fmla="*/ 4430497 h 4608812"/>
              <a:gd name="connsiteX58439" fmla="*/ 7849028 w 12184637"/>
              <a:gd name="connsiteY58439" fmla="*/ 4435282 h 4608812"/>
              <a:gd name="connsiteX58440" fmla="*/ 7853813 w 12184637"/>
              <a:gd name="connsiteY58440" fmla="*/ 4441541 h 4608812"/>
              <a:gd name="connsiteX58441" fmla="*/ 7891951 w 12184637"/>
              <a:gd name="connsiteY58441" fmla="*/ 4446620 h 4608812"/>
              <a:gd name="connsiteX58442" fmla="*/ 7892760 w 12184637"/>
              <a:gd name="connsiteY58442" fmla="*/ 4446694 h 4608812"/>
              <a:gd name="connsiteX58443" fmla="*/ 7898208 w 12184637"/>
              <a:gd name="connsiteY58443" fmla="*/ 4441835 h 4608812"/>
              <a:gd name="connsiteX58444" fmla="*/ 7970359 w 12184637"/>
              <a:gd name="connsiteY58444" fmla="*/ 4445295 h 4608812"/>
              <a:gd name="connsiteX58445" fmla="*/ 7965058 w 12184637"/>
              <a:gd name="connsiteY58445" fmla="*/ 4439405 h 4608812"/>
              <a:gd name="connsiteX58446" fmla="*/ 7892981 w 12184637"/>
              <a:gd name="connsiteY58446" fmla="*/ 4435577 h 4608812"/>
              <a:gd name="connsiteX58447" fmla="*/ 7887091 w 12184637"/>
              <a:gd name="connsiteY58447" fmla="*/ 4440878 h 4608812"/>
              <a:gd name="connsiteX58448" fmla="*/ 7892392 w 12184637"/>
              <a:gd name="connsiteY58448" fmla="*/ 4446768 h 4608812"/>
              <a:gd name="connsiteX58449" fmla="*/ 7964469 w 12184637"/>
              <a:gd name="connsiteY58449" fmla="*/ 4450596 h 4608812"/>
              <a:gd name="connsiteX58450" fmla="*/ 7964837 w 12184637"/>
              <a:gd name="connsiteY58450" fmla="*/ 4450596 h 4608812"/>
              <a:gd name="connsiteX58451" fmla="*/ 7970359 w 12184637"/>
              <a:gd name="connsiteY58451" fmla="*/ 4445295 h 4608812"/>
              <a:gd name="connsiteX58452" fmla="*/ 7965058 w 12184637"/>
              <a:gd name="connsiteY58452" fmla="*/ 4450522 h 4608812"/>
              <a:gd name="connsiteX58453" fmla="*/ 8037650 w 12184637"/>
              <a:gd name="connsiteY58453" fmla="*/ 4446915 h 4608812"/>
              <a:gd name="connsiteX58454" fmla="*/ 8042951 w 12184637"/>
              <a:gd name="connsiteY58454" fmla="*/ 4441098 h 4608812"/>
              <a:gd name="connsiteX58455" fmla="*/ 8037135 w 12184637"/>
              <a:gd name="connsiteY58455" fmla="*/ 4435798 h 4608812"/>
              <a:gd name="connsiteX58456" fmla="*/ 7964543 w 12184637"/>
              <a:gd name="connsiteY58456" fmla="*/ 4439405 h 4608812"/>
              <a:gd name="connsiteX58457" fmla="*/ 7959241 w 12184637"/>
              <a:gd name="connsiteY58457" fmla="*/ 4445222 h 4608812"/>
              <a:gd name="connsiteX58458" fmla="*/ 7964837 w 12184637"/>
              <a:gd name="connsiteY58458" fmla="*/ 4450522 h 4608812"/>
              <a:gd name="connsiteX58459" fmla="*/ 7965058 w 12184637"/>
              <a:gd name="connsiteY58459" fmla="*/ 4450522 h 4608812"/>
              <a:gd name="connsiteX58460" fmla="*/ 8037798 w 12184637"/>
              <a:gd name="connsiteY58460" fmla="*/ 4446915 h 4608812"/>
              <a:gd name="connsiteX58461" fmla="*/ 8177313 w 12184637"/>
              <a:gd name="connsiteY58461" fmla="*/ 4436829 h 4608812"/>
              <a:gd name="connsiteX58462" fmla="*/ 8182467 w 12184637"/>
              <a:gd name="connsiteY58462" fmla="*/ 4430865 h 4608812"/>
              <a:gd name="connsiteX58463" fmla="*/ 8176504 w 12184637"/>
              <a:gd name="connsiteY58463" fmla="*/ 4425711 h 4608812"/>
              <a:gd name="connsiteX58464" fmla="*/ 8036988 w 12184637"/>
              <a:gd name="connsiteY58464" fmla="*/ 4435798 h 4608812"/>
              <a:gd name="connsiteX58465" fmla="*/ 8031835 w 12184637"/>
              <a:gd name="connsiteY58465" fmla="*/ 4441761 h 4608812"/>
              <a:gd name="connsiteX58466" fmla="*/ 8037429 w 12184637"/>
              <a:gd name="connsiteY58466" fmla="*/ 4446915 h 4608812"/>
              <a:gd name="connsiteX58467" fmla="*/ 8037798 w 12184637"/>
              <a:gd name="connsiteY58467" fmla="*/ 4446915 h 4608812"/>
              <a:gd name="connsiteX58468" fmla="*/ 8177977 w 12184637"/>
              <a:gd name="connsiteY58468" fmla="*/ 4436681 h 4608812"/>
              <a:gd name="connsiteX58469" fmla="*/ 8252704 w 12184637"/>
              <a:gd name="connsiteY58469" fmla="*/ 4421662 h 4608812"/>
              <a:gd name="connsiteX58470" fmla="*/ 8257048 w 12184637"/>
              <a:gd name="connsiteY58470" fmla="*/ 4415110 h 4608812"/>
              <a:gd name="connsiteX58471" fmla="*/ 8250495 w 12184637"/>
              <a:gd name="connsiteY58471" fmla="*/ 4410766 h 4608812"/>
              <a:gd name="connsiteX58472" fmla="*/ 8175768 w 12184637"/>
              <a:gd name="connsiteY58472" fmla="*/ 4425785 h 4608812"/>
              <a:gd name="connsiteX58473" fmla="*/ 8171424 w 12184637"/>
              <a:gd name="connsiteY58473" fmla="*/ 4432338 h 4608812"/>
              <a:gd name="connsiteX58474" fmla="*/ 8176946 w 12184637"/>
              <a:gd name="connsiteY58474" fmla="*/ 4436829 h 4608812"/>
              <a:gd name="connsiteX58475" fmla="*/ 8177977 w 12184637"/>
              <a:gd name="connsiteY58475" fmla="*/ 4436681 h 4608812"/>
              <a:gd name="connsiteX58476" fmla="*/ 8253808 w 12184637"/>
              <a:gd name="connsiteY58476" fmla="*/ 4421367 h 4608812"/>
              <a:gd name="connsiteX58477" fmla="*/ 8330524 w 12184637"/>
              <a:gd name="connsiteY58477" fmla="*/ 4388679 h 4608812"/>
              <a:gd name="connsiteX58478" fmla="*/ 8333469 w 12184637"/>
              <a:gd name="connsiteY58478" fmla="*/ 4381390 h 4608812"/>
              <a:gd name="connsiteX58479" fmla="*/ 8326180 w 12184637"/>
              <a:gd name="connsiteY58479" fmla="*/ 4378445 h 4608812"/>
              <a:gd name="connsiteX58480" fmla="*/ 8249464 w 12184637"/>
              <a:gd name="connsiteY58480" fmla="*/ 4411134 h 4608812"/>
              <a:gd name="connsiteX58481" fmla="*/ 8246519 w 12184637"/>
              <a:gd name="connsiteY58481" fmla="*/ 4418423 h 4608812"/>
              <a:gd name="connsiteX58482" fmla="*/ 8251673 w 12184637"/>
              <a:gd name="connsiteY58482" fmla="*/ 4421809 h 4608812"/>
              <a:gd name="connsiteX58483" fmla="*/ 8253808 w 12184637"/>
              <a:gd name="connsiteY58483" fmla="*/ 4421367 h 4608812"/>
              <a:gd name="connsiteX58484" fmla="*/ 8329861 w 12184637"/>
              <a:gd name="connsiteY58484" fmla="*/ 4388900 h 4608812"/>
              <a:gd name="connsiteX58485" fmla="*/ 8463707 w 12184637"/>
              <a:gd name="connsiteY58485" fmla="*/ 4351941 h 4608812"/>
              <a:gd name="connsiteX58486" fmla="*/ 8467610 w 12184637"/>
              <a:gd name="connsiteY58486" fmla="*/ 4345094 h 4608812"/>
              <a:gd name="connsiteX58487" fmla="*/ 8460762 w 12184637"/>
              <a:gd name="connsiteY58487" fmla="*/ 4341192 h 4608812"/>
              <a:gd name="connsiteX58488" fmla="*/ 8326916 w 12184637"/>
              <a:gd name="connsiteY58488" fmla="*/ 4378151 h 4608812"/>
              <a:gd name="connsiteX58489" fmla="*/ 8323014 w 12184637"/>
              <a:gd name="connsiteY58489" fmla="*/ 4384998 h 4608812"/>
              <a:gd name="connsiteX58490" fmla="*/ 8328388 w 12184637"/>
              <a:gd name="connsiteY58490" fmla="*/ 4389120 h 4608812"/>
              <a:gd name="connsiteX58491" fmla="*/ 8329861 w 12184637"/>
              <a:gd name="connsiteY58491" fmla="*/ 4388900 h 4608812"/>
              <a:gd name="connsiteX58492" fmla="*/ 8465254 w 12184637"/>
              <a:gd name="connsiteY58492" fmla="*/ 4351205 h 4608812"/>
              <a:gd name="connsiteX58493" fmla="*/ 8547491 w 12184637"/>
              <a:gd name="connsiteY58493" fmla="*/ 4298638 h 4608812"/>
              <a:gd name="connsiteX58494" fmla="*/ 8549184 w 12184637"/>
              <a:gd name="connsiteY58494" fmla="*/ 4290907 h 4608812"/>
              <a:gd name="connsiteX58495" fmla="*/ 8541454 w 12184637"/>
              <a:gd name="connsiteY58495" fmla="*/ 4289214 h 4608812"/>
              <a:gd name="connsiteX58496" fmla="*/ 8459217 w 12184637"/>
              <a:gd name="connsiteY58496" fmla="*/ 4341781 h 4608812"/>
              <a:gd name="connsiteX58497" fmla="*/ 8457523 w 12184637"/>
              <a:gd name="connsiteY58497" fmla="*/ 4349512 h 4608812"/>
              <a:gd name="connsiteX58498" fmla="*/ 8462235 w 12184637"/>
              <a:gd name="connsiteY58498" fmla="*/ 4352088 h 4608812"/>
              <a:gd name="connsiteX58499" fmla="*/ 8465254 w 12184637"/>
              <a:gd name="connsiteY58499" fmla="*/ 4351205 h 4608812"/>
              <a:gd name="connsiteX58500" fmla="*/ 8548227 w 12184637"/>
              <a:gd name="connsiteY58500" fmla="*/ 4298049 h 4608812"/>
              <a:gd name="connsiteX58501" fmla="*/ 8631642 w 12184637"/>
              <a:gd name="connsiteY58501" fmla="*/ 4220892 h 4608812"/>
              <a:gd name="connsiteX58502" fmla="*/ 8631936 w 12184637"/>
              <a:gd name="connsiteY58502" fmla="*/ 4213014 h 4608812"/>
              <a:gd name="connsiteX58503" fmla="*/ 8624059 w 12184637"/>
              <a:gd name="connsiteY58503" fmla="*/ 4212720 h 4608812"/>
              <a:gd name="connsiteX58504" fmla="*/ 8540644 w 12184637"/>
              <a:gd name="connsiteY58504" fmla="*/ 4289877 h 4608812"/>
              <a:gd name="connsiteX58505" fmla="*/ 8540349 w 12184637"/>
              <a:gd name="connsiteY58505" fmla="*/ 4297754 h 4608812"/>
              <a:gd name="connsiteX58506" fmla="*/ 8544473 w 12184637"/>
              <a:gd name="connsiteY58506" fmla="*/ 4299521 h 4608812"/>
              <a:gd name="connsiteX58507" fmla="*/ 8548227 w 12184637"/>
              <a:gd name="connsiteY58507" fmla="*/ 4298049 h 4608812"/>
              <a:gd name="connsiteX58508" fmla="*/ 8632231 w 12184637"/>
              <a:gd name="connsiteY58508" fmla="*/ 4220229 h 4608812"/>
              <a:gd name="connsiteX58509" fmla="*/ 8715647 w 12184637"/>
              <a:gd name="connsiteY58509" fmla="*/ 4115316 h 4608812"/>
              <a:gd name="connsiteX58510" fmla="*/ 8714762 w 12184637"/>
              <a:gd name="connsiteY58510" fmla="*/ 4107512 h 4608812"/>
              <a:gd name="connsiteX58511" fmla="*/ 8706959 w 12184637"/>
              <a:gd name="connsiteY58511" fmla="*/ 4108395 h 4608812"/>
              <a:gd name="connsiteX58512" fmla="*/ 8623544 w 12184637"/>
              <a:gd name="connsiteY58512" fmla="*/ 4213309 h 4608812"/>
              <a:gd name="connsiteX58513" fmla="*/ 8624427 w 12184637"/>
              <a:gd name="connsiteY58513" fmla="*/ 4221113 h 4608812"/>
              <a:gd name="connsiteX58514" fmla="*/ 8627961 w 12184637"/>
              <a:gd name="connsiteY58514" fmla="*/ 4222290 h 4608812"/>
              <a:gd name="connsiteX58515" fmla="*/ 8632231 w 12184637"/>
              <a:gd name="connsiteY58515" fmla="*/ 4220229 h 4608812"/>
              <a:gd name="connsiteX58516" fmla="*/ 8715941 w 12184637"/>
              <a:gd name="connsiteY58516" fmla="*/ 4114948 h 4608812"/>
              <a:gd name="connsiteX58517" fmla="*/ 8800313 w 12184637"/>
              <a:gd name="connsiteY58517" fmla="*/ 3987064 h 4608812"/>
              <a:gd name="connsiteX58518" fmla="*/ 8798767 w 12184637"/>
              <a:gd name="connsiteY58518" fmla="*/ 3979334 h 4608812"/>
              <a:gd name="connsiteX58519" fmla="*/ 8791037 w 12184637"/>
              <a:gd name="connsiteY58519" fmla="*/ 3980880 h 4608812"/>
              <a:gd name="connsiteX58520" fmla="*/ 8706664 w 12184637"/>
              <a:gd name="connsiteY58520" fmla="*/ 4108764 h 4608812"/>
              <a:gd name="connsiteX58521" fmla="*/ 8708211 w 12184637"/>
              <a:gd name="connsiteY58521" fmla="*/ 4116494 h 4608812"/>
              <a:gd name="connsiteX58522" fmla="*/ 8711302 w 12184637"/>
              <a:gd name="connsiteY58522" fmla="*/ 4117451 h 4608812"/>
              <a:gd name="connsiteX58523" fmla="*/ 8715941 w 12184637"/>
              <a:gd name="connsiteY58523" fmla="*/ 4114948 h 4608812"/>
              <a:gd name="connsiteX58524" fmla="*/ 8800386 w 12184637"/>
              <a:gd name="connsiteY58524" fmla="*/ 3986770 h 4608812"/>
              <a:gd name="connsiteX58525" fmla="*/ 8886821 w 12184637"/>
              <a:gd name="connsiteY58525" fmla="*/ 3840849 h 4608812"/>
              <a:gd name="connsiteX58526" fmla="*/ 8884833 w 12184637"/>
              <a:gd name="connsiteY58526" fmla="*/ 3833192 h 4608812"/>
              <a:gd name="connsiteX58527" fmla="*/ 8877176 w 12184637"/>
              <a:gd name="connsiteY58527" fmla="*/ 3835179 h 4608812"/>
              <a:gd name="connsiteX58528" fmla="*/ 8790742 w 12184637"/>
              <a:gd name="connsiteY58528" fmla="*/ 3981101 h 4608812"/>
              <a:gd name="connsiteX58529" fmla="*/ 8792730 w 12184637"/>
              <a:gd name="connsiteY58529" fmla="*/ 3988758 h 4608812"/>
              <a:gd name="connsiteX58530" fmla="*/ 8795601 w 12184637"/>
              <a:gd name="connsiteY58530" fmla="*/ 3989568 h 4608812"/>
              <a:gd name="connsiteX58531" fmla="*/ 8800386 w 12184637"/>
              <a:gd name="connsiteY58531" fmla="*/ 3986770 h 4608812"/>
              <a:gd name="connsiteX58532" fmla="*/ 8884243 w 12184637"/>
              <a:gd name="connsiteY58532" fmla="*/ 3843131 h 4608812"/>
              <a:gd name="connsiteX58533" fmla="*/ 9004397 w 12184637"/>
              <a:gd name="connsiteY58533" fmla="*/ 3792404 h 4608812"/>
              <a:gd name="connsiteX58534" fmla="*/ 9007342 w 12184637"/>
              <a:gd name="connsiteY58534" fmla="*/ 3785116 h 4608812"/>
              <a:gd name="connsiteX58535" fmla="*/ 9000052 w 12184637"/>
              <a:gd name="connsiteY58535" fmla="*/ 3782171 h 4608812"/>
              <a:gd name="connsiteX58536" fmla="*/ 8879900 w 12184637"/>
              <a:gd name="connsiteY58536" fmla="*/ 3832897 h 4608812"/>
              <a:gd name="connsiteX58537" fmla="*/ 8876954 w 12184637"/>
              <a:gd name="connsiteY58537" fmla="*/ 3840186 h 4608812"/>
              <a:gd name="connsiteX58538" fmla="*/ 8882109 w 12184637"/>
              <a:gd name="connsiteY58538" fmla="*/ 3843573 h 4608812"/>
              <a:gd name="connsiteX58539" fmla="*/ 8884243 w 12184637"/>
              <a:gd name="connsiteY58539" fmla="*/ 3843131 h 4608812"/>
              <a:gd name="connsiteX58540" fmla="*/ 9005574 w 12184637"/>
              <a:gd name="connsiteY58540" fmla="*/ 3791816 h 4608812"/>
              <a:gd name="connsiteX58541" fmla="*/ 9045699 w 12184637"/>
              <a:gd name="connsiteY58541" fmla="*/ 3761998 h 4608812"/>
              <a:gd name="connsiteX58542" fmla="*/ 9046804 w 12184637"/>
              <a:gd name="connsiteY58542" fmla="*/ 3754194 h 4608812"/>
              <a:gd name="connsiteX58543" fmla="*/ 9038999 w 12184637"/>
              <a:gd name="connsiteY58543" fmla="*/ 3753090 h 4608812"/>
              <a:gd name="connsiteX58544" fmla="*/ 8998875 w 12184637"/>
              <a:gd name="connsiteY58544" fmla="*/ 3782907 h 4608812"/>
              <a:gd name="connsiteX58545" fmla="*/ 8997770 w 12184637"/>
              <a:gd name="connsiteY58545" fmla="*/ 3790711 h 4608812"/>
              <a:gd name="connsiteX58546" fmla="*/ 9002261 w 12184637"/>
              <a:gd name="connsiteY58546" fmla="*/ 3792920 h 4608812"/>
              <a:gd name="connsiteX58547" fmla="*/ 9005574 w 12184637"/>
              <a:gd name="connsiteY58547" fmla="*/ 3791816 h 4608812"/>
              <a:gd name="connsiteX58548" fmla="*/ 9045699 w 12184637"/>
              <a:gd name="connsiteY58548" fmla="*/ 3761998 h 4608812"/>
              <a:gd name="connsiteX58549" fmla="*/ 9097383 w 12184637"/>
              <a:gd name="connsiteY58549" fmla="*/ 3723567 h 4608812"/>
              <a:gd name="connsiteX58550" fmla="*/ 9098560 w 12184637"/>
              <a:gd name="connsiteY58550" fmla="*/ 3715763 h 4608812"/>
              <a:gd name="connsiteX58551" fmla="*/ 9090756 w 12184637"/>
              <a:gd name="connsiteY58551" fmla="*/ 3714658 h 4608812"/>
              <a:gd name="connsiteX58552" fmla="*/ 9039073 w 12184637"/>
              <a:gd name="connsiteY58552" fmla="*/ 3753090 h 4608812"/>
              <a:gd name="connsiteX58553" fmla="*/ 9037895 w 12184637"/>
              <a:gd name="connsiteY58553" fmla="*/ 3760894 h 4608812"/>
              <a:gd name="connsiteX58554" fmla="*/ 9042386 w 12184637"/>
              <a:gd name="connsiteY58554" fmla="*/ 3763103 h 4608812"/>
              <a:gd name="connsiteX58555" fmla="*/ 9045699 w 12184637"/>
              <a:gd name="connsiteY58555" fmla="*/ 3761998 h 4608812"/>
              <a:gd name="connsiteX58556" fmla="*/ 9097824 w 12184637"/>
              <a:gd name="connsiteY58556" fmla="*/ 3723125 h 4608812"/>
              <a:gd name="connsiteX58557" fmla="*/ 9105260 w 12184637"/>
              <a:gd name="connsiteY58557" fmla="*/ 3716131 h 4608812"/>
              <a:gd name="connsiteX58558" fmla="*/ 9105555 w 12184637"/>
              <a:gd name="connsiteY58558" fmla="*/ 3708253 h 4608812"/>
              <a:gd name="connsiteX58559" fmla="*/ 9097677 w 12184637"/>
              <a:gd name="connsiteY58559" fmla="*/ 3707959 h 4608812"/>
              <a:gd name="connsiteX58560" fmla="*/ 9090241 w 12184637"/>
              <a:gd name="connsiteY58560" fmla="*/ 3714953 h 4608812"/>
              <a:gd name="connsiteX58561" fmla="*/ 9089947 w 12184637"/>
              <a:gd name="connsiteY58561" fmla="*/ 3722831 h 4608812"/>
              <a:gd name="connsiteX58562" fmla="*/ 9094069 w 12184637"/>
              <a:gd name="connsiteY58562" fmla="*/ 3724598 h 4608812"/>
              <a:gd name="connsiteX58563" fmla="*/ 9097824 w 12184637"/>
              <a:gd name="connsiteY58563" fmla="*/ 3723125 h 4608812"/>
              <a:gd name="connsiteX58564" fmla="*/ 9111665 w 12184637"/>
              <a:gd name="connsiteY58564" fmla="*/ 3712965 h 4608812"/>
              <a:gd name="connsiteX58565" fmla="*/ 9106586 w 12184637"/>
              <a:gd name="connsiteY58565" fmla="*/ 3706928 h 4608812"/>
              <a:gd name="connsiteX58566" fmla="*/ 9101947 w 12184637"/>
              <a:gd name="connsiteY58566" fmla="*/ 3706560 h 4608812"/>
              <a:gd name="connsiteX58567" fmla="*/ 9095910 w 12184637"/>
              <a:gd name="connsiteY58567" fmla="*/ 3711640 h 4608812"/>
              <a:gd name="connsiteX58568" fmla="*/ 9100990 w 12184637"/>
              <a:gd name="connsiteY58568" fmla="*/ 3717677 h 4608812"/>
              <a:gd name="connsiteX58569" fmla="*/ 9105628 w 12184637"/>
              <a:gd name="connsiteY58569" fmla="*/ 3718045 h 4608812"/>
              <a:gd name="connsiteX58570" fmla="*/ 9106143 w 12184637"/>
              <a:gd name="connsiteY58570" fmla="*/ 3718045 h 4608812"/>
              <a:gd name="connsiteX58571" fmla="*/ 9111665 w 12184637"/>
              <a:gd name="connsiteY58571" fmla="*/ 3712965 h 4608812"/>
              <a:gd name="connsiteX58572" fmla="*/ 9108646 w 12184637"/>
              <a:gd name="connsiteY58572" fmla="*/ 3717456 h 4608812"/>
              <a:gd name="connsiteX58573" fmla="*/ 9181902 w 12184637"/>
              <a:gd name="connsiteY58573" fmla="*/ 3679982 h 4608812"/>
              <a:gd name="connsiteX58574" fmla="*/ 9184331 w 12184637"/>
              <a:gd name="connsiteY58574" fmla="*/ 3672472 h 4608812"/>
              <a:gd name="connsiteX58575" fmla="*/ 9176822 w 12184637"/>
              <a:gd name="connsiteY58575" fmla="*/ 3670043 h 4608812"/>
              <a:gd name="connsiteX58576" fmla="*/ 9103567 w 12184637"/>
              <a:gd name="connsiteY58576" fmla="*/ 3707517 h 4608812"/>
              <a:gd name="connsiteX58577" fmla="*/ 9101138 w 12184637"/>
              <a:gd name="connsiteY58577" fmla="*/ 3715027 h 4608812"/>
              <a:gd name="connsiteX58578" fmla="*/ 9106143 w 12184637"/>
              <a:gd name="connsiteY58578" fmla="*/ 3718045 h 4608812"/>
              <a:gd name="connsiteX58579" fmla="*/ 9108646 w 12184637"/>
              <a:gd name="connsiteY58579" fmla="*/ 3717456 h 4608812"/>
              <a:gd name="connsiteX58580" fmla="*/ 9182123 w 12184637"/>
              <a:gd name="connsiteY58580" fmla="*/ 3679835 h 4608812"/>
              <a:gd name="connsiteX58581" fmla="*/ 9251918 w 12184637"/>
              <a:gd name="connsiteY58581" fmla="*/ 3640373 h 4608812"/>
              <a:gd name="connsiteX58582" fmla="*/ 9254052 w 12184637"/>
              <a:gd name="connsiteY58582" fmla="*/ 3632789 h 4608812"/>
              <a:gd name="connsiteX58583" fmla="*/ 9246470 w 12184637"/>
              <a:gd name="connsiteY58583" fmla="*/ 3630654 h 4608812"/>
              <a:gd name="connsiteX58584" fmla="*/ 9176675 w 12184637"/>
              <a:gd name="connsiteY58584" fmla="*/ 3670116 h 4608812"/>
              <a:gd name="connsiteX58585" fmla="*/ 9174540 w 12184637"/>
              <a:gd name="connsiteY58585" fmla="*/ 3677700 h 4608812"/>
              <a:gd name="connsiteX58586" fmla="*/ 9179399 w 12184637"/>
              <a:gd name="connsiteY58586" fmla="*/ 3680497 h 4608812"/>
              <a:gd name="connsiteX58587" fmla="*/ 9182123 w 12184637"/>
              <a:gd name="connsiteY58587" fmla="*/ 3679835 h 4608812"/>
              <a:gd name="connsiteX58588" fmla="*/ 9375458 w 12184637"/>
              <a:gd name="connsiteY58588" fmla="*/ 3697725 h 4608812"/>
              <a:gd name="connsiteX58589" fmla="*/ 9372880 w 12184637"/>
              <a:gd name="connsiteY58589" fmla="*/ 3690289 h 4608812"/>
              <a:gd name="connsiteX58590" fmla="*/ 9251549 w 12184637"/>
              <a:gd name="connsiteY58590" fmla="*/ 3630581 h 4608812"/>
              <a:gd name="connsiteX58591" fmla="*/ 9244113 w 12184637"/>
              <a:gd name="connsiteY58591" fmla="*/ 3633158 h 4608812"/>
              <a:gd name="connsiteX58592" fmla="*/ 9246690 w 12184637"/>
              <a:gd name="connsiteY58592" fmla="*/ 3640593 h 4608812"/>
              <a:gd name="connsiteX58593" fmla="*/ 9368022 w 12184637"/>
              <a:gd name="connsiteY58593" fmla="*/ 3700302 h 4608812"/>
              <a:gd name="connsiteX58594" fmla="*/ 9370525 w 12184637"/>
              <a:gd name="connsiteY58594" fmla="*/ 3700891 h 4608812"/>
              <a:gd name="connsiteX58595" fmla="*/ 9375458 w 12184637"/>
              <a:gd name="connsiteY58595" fmla="*/ 3697725 h 4608812"/>
              <a:gd name="connsiteX58596" fmla="*/ 9373470 w 12184637"/>
              <a:gd name="connsiteY58596" fmla="*/ 3699934 h 4608812"/>
              <a:gd name="connsiteX58597" fmla="*/ 9441791 w 12184637"/>
              <a:gd name="connsiteY58597" fmla="*/ 3655245 h 4608812"/>
              <a:gd name="connsiteX58598" fmla="*/ 9443412 w 12184637"/>
              <a:gd name="connsiteY58598" fmla="*/ 3647514 h 4608812"/>
              <a:gd name="connsiteX58599" fmla="*/ 9435681 w 12184637"/>
              <a:gd name="connsiteY58599" fmla="*/ 3645894 h 4608812"/>
              <a:gd name="connsiteX58600" fmla="*/ 9367358 w 12184637"/>
              <a:gd name="connsiteY58600" fmla="*/ 3690584 h 4608812"/>
              <a:gd name="connsiteX58601" fmla="*/ 9365739 w 12184637"/>
              <a:gd name="connsiteY58601" fmla="*/ 3698314 h 4608812"/>
              <a:gd name="connsiteX58602" fmla="*/ 9370451 w 12184637"/>
              <a:gd name="connsiteY58602" fmla="*/ 3700817 h 4608812"/>
              <a:gd name="connsiteX58603" fmla="*/ 9373470 w 12184637"/>
              <a:gd name="connsiteY58603" fmla="*/ 3699934 h 4608812"/>
              <a:gd name="connsiteX58604" fmla="*/ 9573503 w 12184637"/>
              <a:gd name="connsiteY58604" fmla="*/ 3694338 h 4608812"/>
              <a:gd name="connsiteX58605" fmla="*/ 9569896 w 12184637"/>
              <a:gd name="connsiteY58605" fmla="*/ 3687344 h 4608812"/>
              <a:gd name="connsiteX58606" fmla="*/ 9440467 w 12184637"/>
              <a:gd name="connsiteY58606" fmla="*/ 3645305 h 4608812"/>
              <a:gd name="connsiteX58607" fmla="*/ 9433473 w 12184637"/>
              <a:gd name="connsiteY58607" fmla="*/ 3648913 h 4608812"/>
              <a:gd name="connsiteX58608" fmla="*/ 9437080 w 12184637"/>
              <a:gd name="connsiteY58608" fmla="*/ 3655907 h 4608812"/>
              <a:gd name="connsiteX58609" fmla="*/ 9566509 w 12184637"/>
              <a:gd name="connsiteY58609" fmla="*/ 3697946 h 4608812"/>
              <a:gd name="connsiteX58610" fmla="*/ 9568276 w 12184637"/>
              <a:gd name="connsiteY58610" fmla="*/ 3698241 h 4608812"/>
              <a:gd name="connsiteX58611" fmla="*/ 9573503 w 12184637"/>
              <a:gd name="connsiteY58611" fmla="*/ 3694338 h 4608812"/>
              <a:gd name="connsiteX58612" fmla="*/ 9571516 w 12184637"/>
              <a:gd name="connsiteY58612" fmla="*/ 3697136 h 4608812"/>
              <a:gd name="connsiteX58613" fmla="*/ 9642342 w 12184637"/>
              <a:gd name="connsiteY58613" fmla="*/ 3644054 h 4608812"/>
              <a:gd name="connsiteX58614" fmla="*/ 9643445 w 12184637"/>
              <a:gd name="connsiteY58614" fmla="*/ 3636250 h 4608812"/>
              <a:gd name="connsiteX58615" fmla="*/ 9635642 w 12184637"/>
              <a:gd name="connsiteY58615" fmla="*/ 3635145 h 4608812"/>
              <a:gd name="connsiteX58616" fmla="*/ 9564816 w 12184637"/>
              <a:gd name="connsiteY58616" fmla="*/ 3688228 h 4608812"/>
              <a:gd name="connsiteX58617" fmla="*/ 9563712 w 12184637"/>
              <a:gd name="connsiteY58617" fmla="*/ 3696032 h 4608812"/>
              <a:gd name="connsiteX58618" fmla="*/ 9568203 w 12184637"/>
              <a:gd name="connsiteY58618" fmla="*/ 3698241 h 4608812"/>
              <a:gd name="connsiteX58619" fmla="*/ 9571516 w 12184637"/>
              <a:gd name="connsiteY58619" fmla="*/ 3697136 h 4608812"/>
              <a:gd name="connsiteX58620" fmla="*/ 9642857 w 12184637"/>
              <a:gd name="connsiteY58620" fmla="*/ 3643612 h 4608812"/>
              <a:gd name="connsiteX58621" fmla="*/ 9713093 w 12184637"/>
              <a:gd name="connsiteY58621" fmla="*/ 3576541 h 4608812"/>
              <a:gd name="connsiteX58622" fmla="*/ 9713241 w 12184637"/>
              <a:gd name="connsiteY58622" fmla="*/ 3568664 h 4608812"/>
              <a:gd name="connsiteX58623" fmla="*/ 9705363 w 12184637"/>
              <a:gd name="connsiteY58623" fmla="*/ 3568516 h 4608812"/>
              <a:gd name="connsiteX58624" fmla="*/ 9635126 w 12184637"/>
              <a:gd name="connsiteY58624" fmla="*/ 3635587 h 4608812"/>
              <a:gd name="connsiteX58625" fmla="*/ 9634979 w 12184637"/>
              <a:gd name="connsiteY58625" fmla="*/ 3643465 h 4608812"/>
              <a:gd name="connsiteX58626" fmla="*/ 9639028 w 12184637"/>
              <a:gd name="connsiteY58626" fmla="*/ 3645158 h 4608812"/>
              <a:gd name="connsiteX58627" fmla="*/ 9642857 w 12184637"/>
              <a:gd name="connsiteY58627" fmla="*/ 3643612 h 4608812"/>
              <a:gd name="connsiteX58628" fmla="*/ 9850547 w 12184637"/>
              <a:gd name="connsiteY58628" fmla="*/ 3595831 h 4608812"/>
              <a:gd name="connsiteX58629" fmla="*/ 9845983 w 12184637"/>
              <a:gd name="connsiteY58629" fmla="*/ 3589425 h 4608812"/>
              <a:gd name="connsiteX58630" fmla="*/ 9710148 w 12184637"/>
              <a:gd name="connsiteY58630" fmla="*/ 3567044 h 4608812"/>
              <a:gd name="connsiteX58631" fmla="*/ 9703743 w 12184637"/>
              <a:gd name="connsiteY58631" fmla="*/ 3571609 h 4608812"/>
              <a:gd name="connsiteX58632" fmla="*/ 9708308 w 12184637"/>
              <a:gd name="connsiteY58632" fmla="*/ 3578014 h 4608812"/>
              <a:gd name="connsiteX58633" fmla="*/ 9844142 w 12184637"/>
              <a:gd name="connsiteY58633" fmla="*/ 3600395 h 4608812"/>
              <a:gd name="connsiteX58634" fmla="*/ 9845099 w 12184637"/>
              <a:gd name="connsiteY58634" fmla="*/ 3600469 h 4608812"/>
              <a:gd name="connsiteX58635" fmla="*/ 9850547 w 12184637"/>
              <a:gd name="connsiteY58635" fmla="*/ 3595831 h 4608812"/>
              <a:gd name="connsiteX58636" fmla="*/ 9849296 w 12184637"/>
              <a:gd name="connsiteY58636" fmla="*/ 3598628 h 4608812"/>
              <a:gd name="connsiteX58637" fmla="*/ 9922330 w 12184637"/>
              <a:gd name="connsiteY58637" fmla="*/ 3514551 h 4608812"/>
              <a:gd name="connsiteX58638" fmla="*/ 9921815 w 12184637"/>
              <a:gd name="connsiteY58638" fmla="*/ 3506673 h 4608812"/>
              <a:gd name="connsiteX58639" fmla="*/ 9913937 w 12184637"/>
              <a:gd name="connsiteY58639" fmla="*/ 3507188 h 4608812"/>
              <a:gd name="connsiteX58640" fmla="*/ 9840903 w 12184637"/>
              <a:gd name="connsiteY58640" fmla="*/ 3591266 h 4608812"/>
              <a:gd name="connsiteX58641" fmla="*/ 9841418 w 12184637"/>
              <a:gd name="connsiteY58641" fmla="*/ 3599144 h 4608812"/>
              <a:gd name="connsiteX58642" fmla="*/ 9845099 w 12184637"/>
              <a:gd name="connsiteY58642" fmla="*/ 3600542 h 4608812"/>
              <a:gd name="connsiteX58643" fmla="*/ 9849296 w 12184637"/>
              <a:gd name="connsiteY58643" fmla="*/ 3598628 h 4608812"/>
              <a:gd name="connsiteX58644" fmla="*/ 9922772 w 12184637"/>
              <a:gd name="connsiteY58644" fmla="*/ 3513962 h 4608812"/>
              <a:gd name="connsiteX58645" fmla="*/ 9994039 w 12184637"/>
              <a:gd name="connsiteY58645" fmla="*/ 3407429 h 4608812"/>
              <a:gd name="connsiteX58646" fmla="*/ 9992493 w 12184637"/>
              <a:gd name="connsiteY58646" fmla="*/ 3399698 h 4608812"/>
              <a:gd name="connsiteX58647" fmla="*/ 9984762 w 12184637"/>
              <a:gd name="connsiteY58647" fmla="*/ 3401245 h 4608812"/>
              <a:gd name="connsiteX58648" fmla="*/ 9913496 w 12184637"/>
              <a:gd name="connsiteY58648" fmla="*/ 3507777 h 4608812"/>
              <a:gd name="connsiteX58649" fmla="*/ 9915041 w 12184637"/>
              <a:gd name="connsiteY58649" fmla="*/ 3515508 h 4608812"/>
              <a:gd name="connsiteX58650" fmla="*/ 9918208 w 12184637"/>
              <a:gd name="connsiteY58650" fmla="*/ 3516465 h 4608812"/>
              <a:gd name="connsiteX58651" fmla="*/ 9922772 w 12184637"/>
              <a:gd name="connsiteY58651" fmla="*/ 3513962 h 4608812"/>
              <a:gd name="connsiteX58652" fmla="*/ 9989401 w 12184637"/>
              <a:gd name="connsiteY58652" fmla="*/ 3409932 h 4608812"/>
              <a:gd name="connsiteX58653" fmla="*/ 10119788 w 12184637"/>
              <a:gd name="connsiteY58653" fmla="*/ 3408901 h 4608812"/>
              <a:gd name="connsiteX58654" fmla="*/ 10125310 w 12184637"/>
              <a:gd name="connsiteY58654" fmla="*/ 3403306 h 4608812"/>
              <a:gd name="connsiteX58655" fmla="*/ 10119714 w 12184637"/>
              <a:gd name="connsiteY58655" fmla="*/ 3397784 h 4608812"/>
              <a:gd name="connsiteX58656" fmla="*/ 10119714 w 12184637"/>
              <a:gd name="connsiteY58656" fmla="*/ 3397784 h 4608812"/>
              <a:gd name="connsiteX58657" fmla="*/ 9989328 w 12184637"/>
              <a:gd name="connsiteY58657" fmla="*/ 3398815 h 4608812"/>
              <a:gd name="connsiteX58658" fmla="*/ 9983806 w 12184637"/>
              <a:gd name="connsiteY58658" fmla="*/ 3404410 h 4608812"/>
              <a:gd name="connsiteX58659" fmla="*/ 9989401 w 12184637"/>
              <a:gd name="connsiteY58659" fmla="*/ 3409932 h 4608812"/>
              <a:gd name="connsiteX58660" fmla="*/ 9989401 w 12184637"/>
              <a:gd name="connsiteY58660" fmla="*/ 3409932 h 4608812"/>
              <a:gd name="connsiteX58661" fmla="*/ 10120819 w 12184637"/>
              <a:gd name="connsiteY58661" fmla="*/ 3408828 h 4608812"/>
              <a:gd name="connsiteX58662" fmla="*/ 10235671 w 12184637"/>
              <a:gd name="connsiteY58662" fmla="*/ 3386152 h 4608812"/>
              <a:gd name="connsiteX58663" fmla="*/ 10240088 w 12184637"/>
              <a:gd name="connsiteY58663" fmla="*/ 3379599 h 4608812"/>
              <a:gd name="connsiteX58664" fmla="*/ 10233535 w 12184637"/>
              <a:gd name="connsiteY58664" fmla="*/ 3375182 h 4608812"/>
              <a:gd name="connsiteX58665" fmla="*/ 10118683 w 12184637"/>
              <a:gd name="connsiteY58665" fmla="*/ 3397858 h 4608812"/>
              <a:gd name="connsiteX58666" fmla="*/ 10114266 w 12184637"/>
              <a:gd name="connsiteY58666" fmla="*/ 3404410 h 4608812"/>
              <a:gd name="connsiteX58667" fmla="*/ 10119788 w 12184637"/>
              <a:gd name="connsiteY58667" fmla="*/ 3408901 h 4608812"/>
              <a:gd name="connsiteX58668" fmla="*/ 10120819 w 12184637"/>
              <a:gd name="connsiteY58668" fmla="*/ 3408828 h 4608812"/>
              <a:gd name="connsiteX58669" fmla="*/ 10239426 w 12184637"/>
              <a:gd name="connsiteY58669" fmla="*/ 3383501 h 4608812"/>
              <a:gd name="connsiteX58670" fmla="*/ 10313711 w 12184637"/>
              <a:gd name="connsiteY58670" fmla="*/ 3258563 h 4608812"/>
              <a:gd name="connsiteX58671" fmla="*/ 10311797 w 12184637"/>
              <a:gd name="connsiteY58671" fmla="*/ 3250906 h 4608812"/>
              <a:gd name="connsiteX58672" fmla="*/ 10304140 w 12184637"/>
              <a:gd name="connsiteY58672" fmla="*/ 3252820 h 4608812"/>
              <a:gd name="connsiteX58673" fmla="*/ 10229854 w 12184637"/>
              <a:gd name="connsiteY58673" fmla="*/ 3377759 h 4608812"/>
              <a:gd name="connsiteX58674" fmla="*/ 10231768 w 12184637"/>
              <a:gd name="connsiteY58674" fmla="*/ 3385415 h 4608812"/>
              <a:gd name="connsiteX58675" fmla="*/ 10234640 w 12184637"/>
              <a:gd name="connsiteY58675" fmla="*/ 3386225 h 4608812"/>
              <a:gd name="connsiteX58676" fmla="*/ 10239426 w 12184637"/>
              <a:gd name="connsiteY58676" fmla="*/ 3383501 h 4608812"/>
              <a:gd name="connsiteX58677" fmla="*/ 10313785 w 12184637"/>
              <a:gd name="connsiteY58677" fmla="*/ 3258268 h 4608812"/>
              <a:gd name="connsiteX58678" fmla="*/ 10390279 w 12184637"/>
              <a:gd name="connsiteY58678" fmla="*/ 3111316 h 4608812"/>
              <a:gd name="connsiteX58679" fmla="*/ 10387923 w 12184637"/>
              <a:gd name="connsiteY58679" fmla="*/ 3103807 h 4608812"/>
              <a:gd name="connsiteX58680" fmla="*/ 10380414 w 12184637"/>
              <a:gd name="connsiteY58680" fmla="*/ 3106163 h 4608812"/>
              <a:gd name="connsiteX58681" fmla="*/ 10303920 w 12184637"/>
              <a:gd name="connsiteY58681" fmla="*/ 3253115 h 4608812"/>
              <a:gd name="connsiteX58682" fmla="*/ 10306275 w 12184637"/>
              <a:gd name="connsiteY58682" fmla="*/ 3260624 h 4608812"/>
              <a:gd name="connsiteX58683" fmla="*/ 10308925 w 12184637"/>
              <a:gd name="connsiteY58683" fmla="*/ 3261287 h 4608812"/>
              <a:gd name="connsiteX58684" fmla="*/ 10313785 w 12184637"/>
              <a:gd name="connsiteY58684" fmla="*/ 3258268 h 4608812"/>
              <a:gd name="connsiteX58685" fmla="*/ 10387334 w 12184637"/>
              <a:gd name="connsiteY58685" fmla="*/ 3113967 h 4608812"/>
              <a:gd name="connsiteX58686" fmla="*/ 10485106 w 12184637"/>
              <a:gd name="connsiteY58686" fmla="*/ 3077155 h 4608812"/>
              <a:gd name="connsiteX58687" fmla="*/ 10488345 w 12184637"/>
              <a:gd name="connsiteY58687" fmla="*/ 3070014 h 4608812"/>
              <a:gd name="connsiteX58688" fmla="*/ 10481204 w 12184637"/>
              <a:gd name="connsiteY58688" fmla="*/ 3066774 h 4608812"/>
              <a:gd name="connsiteX58689" fmla="*/ 10383432 w 12184637"/>
              <a:gd name="connsiteY58689" fmla="*/ 3103586 h 4608812"/>
              <a:gd name="connsiteX58690" fmla="*/ 10380193 w 12184637"/>
              <a:gd name="connsiteY58690" fmla="*/ 3110727 h 4608812"/>
              <a:gd name="connsiteX58691" fmla="*/ 10385420 w 12184637"/>
              <a:gd name="connsiteY58691" fmla="*/ 3114335 h 4608812"/>
              <a:gd name="connsiteX58692" fmla="*/ 10387334 w 12184637"/>
              <a:gd name="connsiteY58692" fmla="*/ 3113967 h 4608812"/>
              <a:gd name="connsiteX58693" fmla="*/ 10488125 w 12184637"/>
              <a:gd name="connsiteY58693" fmla="*/ 3074357 h 4608812"/>
              <a:gd name="connsiteX58694" fmla="*/ 10515660 w 12184637"/>
              <a:gd name="connsiteY58694" fmla="*/ 3018846 h 4608812"/>
              <a:gd name="connsiteX58695" fmla="*/ 10513156 w 12184637"/>
              <a:gd name="connsiteY58695" fmla="*/ 3011410 h 4608812"/>
              <a:gd name="connsiteX58696" fmla="*/ 10505720 w 12184637"/>
              <a:gd name="connsiteY58696" fmla="*/ 3013913 h 4608812"/>
              <a:gd name="connsiteX58697" fmla="*/ 10478185 w 12184637"/>
              <a:gd name="connsiteY58697" fmla="*/ 3069425 h 4608812"/>
              <a:gd name="connsiteX58698" fmla="*/ 10480689 w 12184637"/>
              <a:gd name="connsiteY58698" fmla="*/ 3076861 h 4608812"/>
              <a:gd name="connsiteX58699" fmla="*/ 10483192 w 12184637"/>
              <a:gd name="connsiteY58699" fmla="*/ 3077450 h 4608812"/>
              <a:gd name="connsiteX58700" fmla="*/ 10488125 w 12184637"/>
              <a:gd name="connsiteY58700" fmla="*/ 3074357 h 4608812"/>
              <a:gd name="connsiteX58701" fmla="*/ 10515660 w 12184637"/>
              <a:gd name="connsiteY58701" fmla="*/ 3018846 h 4608812"/>
              <a:gd name="connsiteX58702" fmla="*/ 10571245 w 12184637"/>
              <a:gd name="connsiteY58702" fmla="*/ 2906791 h 4608812"/>
              <a:gd name="connsiteX58703" fmla="*/ 10568742 w 12184637"/>
              <a:gd name="connsiteY58703" fmla="*/ 2899355 h 4608812"/>
              <a:gd name="connsiteX58704" fmla="*/ 10561306 w 12184637"/>
              <a:gd name="connsiteY58704" fmla="*/ 2901858 h 4608812"/>
              <a:gd name="connsiteX58705" fmla="*/ 10505720 w 12184637"/>
              <a:gd name="connsiteY58705" fmla="*/ 3013913 h 4608812"/>
              <a:gd name="connsiteX58706" fmla="*/ 10508224 w 12184637"/>
              <a:gd name="connsiteY58706" fmla="*/ 3021349 h 4608812"/>
              <a:gd name="connsiteX58707" fmla="*/ 10510727 w 12184637"/>
              <a:gd name="connsiteY58707" fmla="*/ 3021938 h 4608812"/>
              <a:gd name="connsiteX58708" fmla="*/ 10515660 w 12184637"/>
              <a:gd name="connsiteY58708" fmla="*/ 3018846 h 4608812"/>
              <a:gd name="connsiteX58709" fmla="*/ 10571245 w 12184637"/>
              <a:gd name="connsiteY58709" fmla="*/ 2906644 h 4608812"/>
              <a:gd name="connsiteX58710" fmla="*/ 10591565 w 12184637"/>
              <a:gd name="connsiteY58710" fmla="*/ 2863869 h 4608812"/>
              <a:gd name="connsiteX58711" fmla="*/ 10588915 w 12184637"/>
              <a:gd name="connsiteY58711" fmla="*/ 2856433 h 4608812"/>
              <a:gd name="connsiteX58712" fmla="*/ 10581479 w 12184637"/>
              <a:gd name="connsiteY58712" fmla="*/ 2859083 h 4608812"/>
              <a:gd name="connsiteX58713" fmla="*/ 10561159 w 12184637"/>
              <a:gd name="connsiteY58713" fmla="*/ 2901858 h 4608812"/>
              <a:gd name="connsiteX58714" fmla="*/ 10563809 w 12184637"/>
              <a:gd name="connsiteY58714" fmla="*/ 2909294 h 4608812"/>
              <a:gd name="connsiteX58715" fmla="*/ 10566239 w 12184637"/>
              <a:gd name="connsiteY58715" fmla="*/ 2909810 h 4608812"/>
              <a:gd name="connsiteX58716" fmla="*/ 10571245 w 12184637"/>
              <a:gd name="connsiteY58716" fmla="*/ 2906644 h 4608812"/>
              <a:gd name="connsiteX58717" fmla="*/ 10591639 w 12184637"/>
              <a:gd name="connsiteY58717" fmla="*/ 2863869 h 4608812"/>
              <a:gd name="connsiteX58718" fmla="*/ 10662023 w 12184637"/>
              <a:gd name="connsiteY58718" fmla="*/ 2715960 h 4608812"/>
              <a:gd name="connsiteX58719" fmla="*/ 10659372 w 12184637"/>
              <a:gd name="connsiteY58719" fmla="*/ 2708524 h 4608812"/>
              <a:gd name="connsiteX58720" fmla="*/ 10651937 w 12184637"/>
              <a:gd name="connsiteY58720" fmla="*/ 2711174 h 4608812"/>
              <a:gd name="connsiteX58721" fmla="*/ 10581552 w 12184637"/>
              <a:gd name="connsiteY58721" fmla="*/ 2859083 h 4608812"/>
              <a:gd name="connsiteX58722" fmla="*/ 10584203 w 12184637"/>
              <a:gd name="connsiteY58722" fmla="*/ 2866519 h 4608812"/>
              <a:gd name="connsiteX58723" fmla="*/ 10586632 w 12184637"/>
              <a:gd name="connsiteY58723" fmla="*/ 2867035 h 4608812"/>
              <a:gd name="connsiteX58724" fmla="*/ 10591639 w 12184637"/>
              <a:gd name="connsiteY58724" fmla="*/ 2863869 h 4608812"/>
              <a:gd name="connsiteX58725" fmla="*/ 10662023 w 12184637"/>
              <a:gd name="connsiteY58725" fmla="*/ 2715960 h 4608812"/>
              <a:gd name="connsiteX58726" fmla="*/ 10756113 w 12184637"/>
              <a:gd name="connsiteY58726" fmla="*/ 2514748 h 4608812"/>
              <a:gd name="connsiteX58727" fmla="*/ 10753389 w 12184637"/>
              <a:gd name="connsiteY58727" fmla="*/ 2507312 h 4608812"/>
              <a:gd name="connsiteX58728" fmla="*/ 10745953 w 12184637"/>
              <a:gd name="connsiteY58728" fmla="*/ 2510036 h 4608812"/>
              <a:gd name="connsiteX58729" fmla="*/ 10651863 w 12184637"/>
              <a:gd name="connsiteY58729" fmla="*/ 2711248 h 4608812"/>
              <a:gd name="connsiteX58730" fmla="*/ 10654513 w 12184637"/>
              <a:gd name="connsiteY58730" fmla="*/ 2718684 h 4608812"/>
              <a:gd name="connsiteX58731" fmla="*/ 10656942 w 12184637"/>
              <a:gd name="connsiteY58731" fmla="*/ 2719199 h 4608812"/>
              <a:gd name="connsiteX58732" fmla="*/ 10662023 w 12184637"/>
              <a:gd name="connsiteY58732" fmla="*/ 2715960 h 4608812"/>
              <a:gd name="connsiteX58733" fmla="*/ 10754198 w 12184637"/>
              <a:gd name="connsiteY58733" fmla="*/ 2516956 h 4608812"/>
              <a:gd name="connsiteX58734" fmla="*/ 10836215 w 12184637"/>
              <a:gd name="connsiteY58734" fmla="*/ 2460782 h 4608812"/>
              <a:gd name="connsiteX58735" fmla="*/ 10837688 w 12184637"/>
              <a:gd name="connsiteY58735" fmla="*/ 2453051 h 4608812"/>
              <a:gd name="connsiteX58736" fmla="*/ 10829957 w 12184637"/>
              <a:gd name="connsiteY58736" fmla="*/ 2451579 h 4608812"/>
              <a:gd name="connsiteX58737" fmla="*/ 10747941 w 12184637"/>
              <a:gd name="connsiteY58737" fmla="*/ 2507753 h 4608812"/>
              <a:gd name="connsiteX58738" fmla="*/ 10746468 w 12184637"/>
              <a:gd name="connsiteY58738" fmla="*/ 2515484 h 4608812"/>
              <a:gd name="connsiteX58739" fmla="*/ 10751107 w 12184637"/>
              <a:gd name="connsiteY58739" fmla="*/ 2517913 h 4608812"/>
              <a:gd name="connsiteX58740" fmla="*/ 10754198 w 12184637"/>
              <a:gd name="connsiteY58740" fmla="*/ 2516956 h 4608812"/>
              <a:gd name="connsiteX58741" fmla="*/ 10837540 w 12184637"/>
              <a:gd name="connsiteY58741" fmla="*/ 2459383 h 4608812"/>
              <a:gd name="connsiteX58742" fmla="*/ 10865075 w 12184637"/>
              <a:gd name="connsiteY58742" fmla="*/ 2421025 h 4608812"/>
              <a:gd name="connsiteX58743" fmla="*/ 10863823 w 12184637"/>
              <a:gd name="connsiteY58743" fmla="*/ 2413221 h 4608812"/>
              <a:gd name="connsiteX58744" fmla="*/ 10856020 w 12184637"/>
              <a:gd name="connsiteY58744" fmla="*/ 2414473 h 4608812"/>
              <a:gd name="connsiteX58745" fmla="*/ 10828485 w 12184637"/>
              <a:gd name="connsiteY58745" fmla="*/ 2452831 h 4608812"/>
              <a:gd name="connsiteX58746" fmla="*/ 10829736 w 12184637"/>
              <a:gd name="connsiteY58746" fmla="*/ 2460635 h 4608812"/>
              <a:gd name="connsiteX58747" fmla="*/ 10833049 w 12184637"/>
              <a:gd name="connsiteY58747" fmla="*/ 2461665 h 4608812"/>
              <a:gd name="connsiteX58748" fmla="*/ 10837540 w 12184637"/>
              <a:gd name="connsiteY58748" fmla="*/ 2459383 h 4608812"/>
              <a:gd name="connsiteX58749" fmla="*/ 10865075 w 12184637"/>
              <a:gd name="connsiteY58749" fmla="*/ 2421099 h 4608812"/>
              <a:gd name="connsiteX58750" fmla="*/ 10883260 w 12184637"/>
              <a:gd name="connsiteY58750" fmla="*/ 2395993 h 4608812"/>
              <a:gd name="connsiteX58751" fmla="*/ 10882009 w 12184637"/>
              <a:gd name="connsiteY58751" fmla="*/ 2388189 h 4608812"/>
              <a:gd name="connsiteX58752" fmla="*/ 10874205 w 12184637"/>
              <a:gd name="connsiteY58752" fmla="*/ 2389441 h 4608812"/>
              <a:gd name="connsiteX58753" fmla="*/ 10856020 w 12184637"/>
              <a:gd name="connsiteY58753" fmla="*/ 2414546 h 4608812"/>
              <a:gd name="connsiteX58754" fmla="*/ 10857271 w 12184637"/>
              <a:gd name="connsiteY58754" fmla="*/ 2422350 h 4608812"/>
              <a:gd name="connsiteX58755" fmla="*/ 10860584 w 12184637"/>
              <a:gd name="connsiteY58755" fmla="*/ 2423381 h 4608812"/>
              <a:gd name="connsiteX58756" fmla="*/ 10865075 w 12184637"/>
              <a:gd name="connsiteY58756" fmla="*/ 2421099 h 4608812"/>
              <a:gd name="connsiteX58757" fmla="*/ 10883776 w 12184637"/>
              <a:gd name="connsiteY58757" fmla="*/ 2395110 h 4608812"/>
              <a:gd name="connsiteX58758" fmla="*/ 10923017 w 12184637"/>
              <a:gd name="connsiteY58758" fmla="*/ 2314051 h 4608812"/>
              <a:gd name="connsiteX58759" fmla="*/ 10920440 w 12184637"/>
              <a:gd name="connsiteY58759" fmla="*/ 2306615 h 4608812"/>
              <a:gd name="connsiteX58760" fmla="*/ 10913004 w 12184637"/>
              <a:gd name="connsiteY58760" fmla="*/ 2309192 h 4608812"/>
              <a:gd name="connsiteX58761" fmla="*/ 10873762 w 12184637"/>
              <a:gd name="connsiteY58761" fmla="*/ 2390251 h 4608812"/>
              <a:gd name="connsiteX58762" fmla="*/ 10876340 w 12184637"/>
              <a:gd name="connsiteY58762" fmla="*/ 2397687 h 4608812"/>
              <a:gd name="connsiteX58763" fmla="*/ 10878769 w 12184637"/>
              <a:gd name="connsiteY58763" fmla="*/ 2398276 h 4608812"/>
              <a:gd name="connsiteX58764" fmla="*/ 10883776 w 12184637"/>
              <a:gd name="connsiteY58764" fmla="*/ 2395110 h 4608812"/>
              <a:gd name="connsiteX58765" fmla="*/ 10923017 w 12184637"/>
              <a:gd name="connsiteY58765" fmla="*/ 2314051 h 4608812"/>
              <a:gd name="connsiteX58766" fmla="*/ 10962258 w 12184637"/>
              <a:gd name="connsiteY58766" fmla="*/ 2233139 h 4608812"/>
              <a:gd name="connsiteX58767" fmla="*/ 10959681 w 12184637"/>
              <a:gd name="connsiteY58767" fmla="*/ 2225703 h 4608812"/>
              <a:gd name="connsiteX58768" fmla="*/ 10952245 w 12184637"/>
              <a:gd name="connsiteY58768" fmla="*/ 2228280 h 4608812"/>
              <a:gd name="connsiteX58769" fmla="*/ 10913004 w 12184637"/>
              <a:gd name="connsiteY58769" fmla="*/ 2309192 h 4608812"/>
              <a:gd name="connsiteX58770" fmla="*/ 10915581 w 12184637"/>
              <a:gd name="connsiteY58770" fmla="*/ 2316628 h 4608812"/>
              <a:gd name="connsiteX58771" fmla="*/ 10918084 w 12184637"/>
              <a:gd name="connsiteY58771" fmla="*/ 2317216 h 4608812"/>
              <a:gd name="connsiteX58772" fmla="*/ 10923017 w 12184637"/>
              <a:gd name="connsiteY58772" fmla="*/ 2314051 h 4608812"/>
              <a:gd name="connsiteX58773" fmla="*/ 10962405 w 12184637"/>
              <a:gd name="connsiteY58773" fmla="*/ 2232918 h 4608812"/>
              <a:gd name="connsiteX58774" fmla="*/ 10975068 w 12184637"/>
              <a:gd name="connsiteY58774" fmla="*/ 2203174 h 4608812"/>
              <a:gd name="connsiteX58775" fmla="*/ 10972124 w 12184637"/>
              <a:gd name="connsiteY58775" fmla="*/ 2195886 h 4608812"/>
              <a:gd name="connsiteX58776" fmla="*/ 10964835 w 12184637"/>
              <a:gd name="connsiteY58776" fmla="*/ 2198830 h 4608812"/>
              <a:gd name="connsiteX58777" fmla="*/ 10952171 w 12184637"/>
              <a:gd name="connsiteY58777" fmla="*/ 2228574 h 4608812"/>
              <a:gd name="connsiteX58778" fmla="*/ 10955116 w 12184637"/>
              <a:gd name="connsiteY58778" fmla="*/ 2235863 h 4608812"/>
              <a:gd name="connsiteX58779" fmla="*/ 10957325 w 12184637"/>
              <a:gd name="connsiteY58779" fmla="*/ 2236305 h 4608812"/>
              <a:gd name="connsiteX58780" fmla="*/ 10962405 w 12184637"/>
              <a:gd name="connsiteY58780" fmla="*/ 2232918 h 4608812"/>
              <a:gd name="connsiteX58781" fmla="*/ 10974700 w 12184637"/>
              <a:gd name="connsiteY58781" fmla="*/ 2203837 h 4608812"/>
              <a:gd name="connsiteX58782" fmla="*/ 10984713 w 12184637"/>
              <a:gd name="connsiteY58782" fmla="*/ 2186904 h 4608812"/>
              <a:gd name="connsiteX58783" fmla="*/ 10982799 w 12184637"/>
              <a:gd name="connsiteY58783" fmla="*/ 2179247 h 4608812"/>
              <a:gd name="connsiteX58784" fmla="*/ 10975142 w 12184637"/>
              <a:gd name="connsiteY58784" fmla="*/ 2181161 h 4608812"/>
              <a:gd name="connsiteX58785" fmla="*/ 10965129 w 12184637"/>
              <a:gd name="connsiteY58785" fmla="*/ 2198094 h 4608812"/>
              <a:gd name="connsiteX58786" fmla="*/ 10967043 w 12184637"/>
              <a:gd name="connsiteY58786" fmla="*/ 2205751 h 4608812"/>
              <a:gd name="connsiteX58787" fmla="*/ 10969915 w 12184637"/>
              <a:gd name="connsiteY58787" fmla="*/ 2206561 h 4608812"/>
              <a:gd name="connsiteX58788" fmla="*/ 10974700 w 12184637"/>
              <a:gd name="connsiteY58788" fmla="*/ 2203837 h 4608812"/>
              <a:gd name="connsiteX58789" fmla="*/ 10985081 w 12184637"/>
              <a:gd name="connsiteY58789" fmla="*/ 2186314 h 4608812"/>
              <a:gd name="connsiteX58790" fmla="*/ 11026752 w 12184637"/>
              <a:gd name="connsiteY58790" fmla="*/ 2090163 h 4608812"/>
              <a:gd name="connsiteX58791" fmla="*/ 11023880 w 12184637"/>
              <a:gd name="connsiteY58791" fmla="*/ 2082800 h 4608812"/>
              <a:gd name="connsiteX58792" fmla="*/ 11016518 w 12184637"/>
              <a:gd name="connsiteY58792" fmla="*/ 2085672 h 4608812"/>
              <a:gd name="connsiteX58793" fmla="*/ 10974848 w 12184637"/>
              <a:gd name="connsiteY58793" fmla="*/ 2181824 h 4608812"/>
              <a:gd name="connsiteX58794" fmla="*/ 10977719 w 12184637"/>
              <a:gd name="connsiteY58794" fmla="*/ 2189186 h 4608812"/>
              <a:gd name="connsiteX58795" fmla="*/ 10980001 w 12184637"/>
              <a:gd name="connsiteY58795" fmla="*/ 2189628 h 4608812"/>
              <a:gd name="connsiteX58796" fmla="*/ 10985081 w 12184637"/>
              <a:gd name="connsiteY58796" fmla="*/ 2186314 h 4608812"/>
              <a:gd name="connsiteX58797" fmla="*/ 11026752 w 12184637"/>
              <a:gd name="connsiteY58797" fmla="*/ 2090163 h 4608812"/>
              <a:gd name="connsiteX58798" fmla="*/ 11050679 w 12184637"/>
              <a:gd name="connsiteY58798" fmla="*/ 2035755 h 4608812"/>
              <a:gd name="connsiteX58799" fmla="*/ 11047808 w 12184637"/>
              <a:gd name="connsiteY58799" fmla="*/ 2028393 h 4608812"/>
              <a:gd name="connsiteX58800" fmla="*/ 11040445 w 12184637"/>
              <a:gd name="connsiteY58800" fmla="*/ 2031264 h 4608812"/>
              <a:gd name="connsiteX58801" fmla="*/ 11016518 w 12184637"/>
              <a:gd name="connsiteY58801" fmla="*/ 2085672 h 4608812"/>
              <a:gd name="connsiteX58802" fmla="*/ 11019389 w 12184637"/>
              <a:gd name="connsiteY58802" fmla="*/ 2093034 h 4608812"/>
              <a:gd name="connsiteX58803" fmla="*/ 11021672 w 12184637"/>
              <a:gd name="connsiteY58803" fmla="*/ 2093476 h 4608812"/>
              <a:gd name="connsiteX58804" fmla="*/ 11026752 w 12184637"/>
              <a:gd name="connsiteY58804" fmla="*/ 2090163 h 4608812"/>
              <a:gd name="connsiteX58805" fmla="*/ 11051121 w 12184637"/>
              <a:gd name="connsiteY58805" fmla="*/ 2034503 h 4608812"/>
              <a:gd name="connsiteX58806" fmla="*/ 11063637 w 12184637"/>
              <a:gd name="connsiteY58806" fmla="*/ 1965887 h 4608812"/>
              <a:gd name="connsiteX58807" fmla="*/ 11059146 w 12184637"/>
              <a:gd name="connsiteY58807" fmla="*/ 1959408 h 4608812"/>
              <a:gd name="connsiteX58808" fmla="*/ 11052667 w 12184637"/>
              <a:gd name="connsiteY58808" fmla="*/ 1963899 h 4608812"/>
              <a:gd name="connsiteX58809" fmla="*/ 11040151 w 12184637"/>
              <a:gd name="connsiteY58809" fmla="*/ 2032516 h 4608812"/>
              <a:gd name="connsiteX58810" fmla="*/ 11044642 w 12184637"/>
              <a:gd name="connsiteY58810" fmla="*/ 2038995 h 4608812"/>
              <a:gd name="connsiteX58811" fmla="*/ 11045673 w 12184637"/>
              <a:gd name="connsiteY58811" fmla="*/ 2039068 h 4608812"/>
              <a:gd name="connsiteX58812" fmla="*/ 11051121 w 12184637"/>
              <a:gd name="connsiteY58812" fmla="*/ 2034503 h 4608812"/>
              <a:gd name="connsiteX58813" fmla="*/ 11062606 w 12184637"/>
              <a:gd name="connsiteY58813" fmla="*/ 1968243 h 4608812"/>
              <a:gd name="connsiteX58814" fmla="*/ 11145212 w 12184637"/>
              <a:gd name="connsiteY58814" fmla="*/ 1858691 h 4608812"/>
              <a:gd name="connsiteX58815" fmla="*/ 11144107 w 12184637"/>
              <a:gd name="connsiteY58815" fmla="*/ 1850887 h 4608812"/>
              <a:gd name="connsiteX58816" fmla="*/ 11136303 w 12184637"/>
              <a:gd name="connsiteY58816" fmla="*/ 1851992 h 4608812"/>
              <a:gd name="connsiteX58817" fmla="*/ 11053698 w 12184637"/>
              <a:gd name="connsiteY58817" fmla="*/ 1961543 h 4608812"/>
              <a:gd name="connsiteX58818" fmla="*/ 11054802 w 12184637"/>
              <a:gd name="connsiteY58818" fmla="*/ 1969347 h 4608812"/>
              <a:gd name="connsiteX58819" fmla="*/ 11058189 w 12184637"/>
              <a:gd name="connsiteY58819" fmla="*/ 1970451 h 4608812"/>
              <a:gd name="connsiteX58820" fmla="*/ 11062606 w 12184637"/>
              <a:gd name="connsiteY58820" fmla="*/ 1968243 h 4608812"/>
              <a:gd name="connsiteX58821" fmla="*/ 11144770 w 12184637"/>
              <a:gd name="connsiteY58821" fmla="*/ 1859207 h 4608812"/>
              <a:gd name="connsiteX58822" fmla="*/ 11149923 w 12184637"/>
              <a:gd name="connsiteY58822" fmla="*/ 1853758 h 4608812"/>
              <a:gd name="connsiteX58823" fmla="*/ 11149703 w 12184637"/>
              <a:gd name="connsiteY58823" fmla="*/ 1845881 h 4608812"/>
              <a:gd name="connsiteX58824" fmla="*/ 11141825 w 12184637"/>
              <a:gd name="connsiteY58824" fmla="*/ 1846102 h 4608812"/>
              <a:gd name="connsiteX58825" fmla="*/ 11136671 w 12184637"/>
              <a:gd name="connsiteY58825" fmla="*/ 1851550 h 4608812"/>
              <a:gd name="connsiteX58826" fmla="*/ 11136892 w 12184637"/>
              <a:gd name="connsiteY58826" fmla="*/ 1859427 h 4608812"/>
              <a:gd name="connsiteX58827" fmla="*/ 11140720 w 12184637"/>
              <a:gd name="connsiteY58827" fmla="*/ 1860974 h 4608812"/>
              <a:gd name="connsiteX58828" fmla="*/ 11144770 w 12184637"/>
              <a:gd name="connsiteY58828" fmla="*/ 1859207 h 4608812"/>
              <a:gd name="connsiteX58829" fmla="*/ 11150144 w 12184637"/>
              <a:gd name="connsiteY58829" fmla="*/ 1853464 h 4608812"/>
              <a:gd name="connsiteX58830" fmla="*/ 11149408 w 12184637"/>
              <a:gd name="connsiteY58830" fmla="*/ 1845586 h 4608812"/>
              <a:gd name="connsiteX58831" fmla="*/ 11146242 w 12184637"/>
              <a:gd name="connsiteY58831" fmla="*/ 1842936 h 4608812"/>
              <a:gd name="connsiteX58832" fmla="*/ 11138365 w 12184637"/>
              <a:gd name="connsiteY58832" fmla="*/ 1843672 h 4608812"/>
              <a:gd name="connsiteX58833" fmla="*/ 11139101 w 12184637"/>
              <a:gd name="connsiteY58833" fmla="*/ 1851550 h 4608812"/>
              <a:gd name="connsiteX58834" fmla="*/ 11142267 w 12184637"/>
              <a:gd name="connsiteY58834" fmla="*/ 1854200 h 4608812"/>
              <a:gd name="connsiteX58835" fmla="*/ 11145874 w 12184637"/>
              <a:gd name="connsiteY58835" fmla="*/ 1855525 h 4608812"/>
              <a:gd name="connsiteX58836" fmla="*/ 11150144 w 12184637"/>
              <a:gd name="connsiteY58836" fmla="*/ 1853464 h 4608812"/>
              <a:gd name="connsiteX58837" fmla="*/ 11145432 w 12184637"/>
              <a:gd name="connsiteY58837" fmla="*/ 1853390 h 4608812"/>
              <a:gd name="connsiteX58838" fmla="*/ 11147420 w 12184637"/>
              <a:gd name="connsiteY58838" fmla="*/ 1850151 h 4608812"/>
              <a:gd name="connsiteX58839" fmla="*/ 11145579 w 12184637"/>
              <a:gd name="connsiteY58839" fmla="*/ 1842494 h 4608812"/>
              <a:gd name="connsiteX58840" fmla="*/ 11137922 w 12184637"/>
              <a:gd name="connsiteY58840" fmla="*/ 1844335 h 4608812"/>
              <a:gd name="connsiteX58841" fmla="*/ 11135935 w 12184637"/>
              <a:gd name="connsiteY58841" fmla="*/ 1847574 h 4608812"/>
              <a:gd name="connsiteX58842" fmla="*/ 11137776 w 12184637"/>
              <a:gd name="connsiteY58842" fmla="*/ 1855231 h 4608812"/>
              <a:gd name="connsiteX58843" fmla="*/ 11140720 w 12184637"/>
              <a:gd name="connsiteY58843" fmla="*/ 1856041 h 4608812"/>
              <a:gd name="connsiteX58844" fmla="*/ 11145432 w 12184637"/>
              <a:gd name="connsiteY58844" fmla="*/ 1853390 h 4608812"/>
              <a:gd name="connsiteX58845" fmla="*/ 11145138 w 12184637"/>
              <a:gd name="connsiteY58845" fmla="*/ 1853832 h 4608812"/>
              <a:gd name="connsiteX58846" fmla="*/ 11144034 w 12184637"/>
              <a:gd name="connsiteY58846" fmla="*/ 1846028 h 4608812"/>
              <a:gd name="connsiteX58847" fmla="*/ 11131959 w 12184637"/>
              <a:gd name="connsiteY58847" fmla="*/ 1836899 h 4608812"/>
              <a:gd name="connsiteX58848" fmla="*/ 11124155 w 12184637"/>
              <a:gd name="connsiteY58848" fmla="*/ 1838003 h 4608812"/>
              <a:gd name="connsiteX58849" fmla="*/ 11125259 w 12184637"/>
              <a:gd name="connsiteY58849" fmla="*/ 1845807 h 4608812"/>
              <a:gd name="connsiteX58850" fmla="*/ 11137334 w 12184637"/>
              <a:gd name="connsiteY58850" fmla="*/ 1854936 h 4608812"/>
              <a:gd name="connsiteX58851" fmla="*/ 11140720 w 12184637"/>
              <a:gd name="connsiteY58851" fmla="*/ 1856041 h 4608812"/>
              <a:gd name="connsiteX58852" fmla="*/ 11145138 w 12184637"/>
              <a:gd name="connsiteY58852" fmla="*/ 1853832 h 4608812"/>
              <a:gd name="connsiteX58853" fmla="*/ 11133800 w 12184637"/>
              <a:gd name="connsiteY58853" fmla="*/ 1843304 h 4608812"/>
              <a:gd name="connsiteX58854" fmla="*/ 11130560 w 12184637"/>
              <a:gd name="connsiteY58854" fmla="*/ 1836089 h 4608812"/>
              <a:gd name="connsiteX58855" fmla="*/ 11107663 w 12184637"/>
              <a:gd name="connsiteY58855" fmla="*/ 1827475 h 4608812"/>
              <a:gd name="connsiteX58856" fmla="*/ 11100448 w 12184637"/>
              <a:gd name="connsiteY58856" fmla="*/ 1830714 h 4608812"/>
              <a:gd name="connsiteX58857" fmla="*/ 11103688 w 12184637"/>
              <a:gd name="connsiteY58857" fmla="*/ 1837929 h 4608812"/>
              <a:gd name="connsiteX58858" fmla="*/ 11126585 w 12184637"/>
              <a:gd name="connsiteY58858" fmla="*/ 1846543 h 4608812"/>
              <a:gd name="connsiteX58859" fmla="*/ 11128573 w 12184637"/>
              <a:gd name="connsiteY58859" fmla="*/ 1846912 h 4608812"/>
              <a:gd name="connsiteX58860" fmla="*/ 11133800 w 12184637"/>
              <a:gd name="connsiteY58860" fmla="*/ 1843304 h 4608812"/>
              <a:gd name="connsiteX58861" fmla="*/ 11064373 w 12184637"/>
              <a:gd name="connsiteY58861" fmla="*/ 1838739 h 4608812"/>
              <a:gd name="connsiteX58862" fmla="*/ 11105749 w 12184637"/>
              <a:gd name="connsiteY58862" fmla="*/ 1838224 h 4608812"/>
              <a:gd name="connsiteX58863" fmla="*/ 11111271 w 12184637"/>
              <a:gd name="connsiteY58863" fmla="*/ 1832555 h 4608812"/>
              <a:gd name="connsiteX58864" fmla="*/ 11105675 w 12184637"/>
              <a:gd name="connsiteY58864" fmla="*/ 1827033 h 4608812"/>
              <a:gd name="connsiteX58865" fmla="*/ 11105675 w 12184637"/>
              <a:gd name="connsiteY58865" fmla="*/ 1827033 h 4608812"/>
              <a:gd name="connsiteX58866" fmla="*/ 11064299 w 12184637"/>
              <a:gd name="connsiteY58866" fmla="*/ 1827549 h 4608812"/>
              <a:gd name="connsiteX58867" fmla="*/ 11058777 w 12184637"/>
              <a:gd name="connsiteY58867" fmla="*/ 1833218 h 4608812"/>
              <a:gd name="connsiteX58868" fmla="*/ 11064373 w 12184637"/>
              <a:gd name="connsiteY58868" fmla="*/ 1838739 h 4608812"/>
              <a:gd name="connsiteX58869" fmla="*/ 11064373 w 12184637"/>
              <a:gd name="connsiteY58869" fmla="*/ 1838739 h 4608812"/>
              <a:gd name="connsiteX58870" fmla="*/ 10999511 w 12184637"/>
              <a:gd name="connsiteY58870" fmla="*/ 1853538 h 4608812"/>
              <a:gd name="connsiteX58871" fmla="*/ 11065625 w 12184637"/>
              <a:gd name="connsiteY58871" fmla="*/ 1838592 h 4608812"/>
              <a:gd name="connsiteX58872" fmla="*/ 11069821 w 12184637"/>
              <a:gd name="connsiteY58872" fmla="*/ 1831966 h 4608812"/>
              <a:gd name="connsiteX58873" fmla="*/ 11063196 w 12184637"/>
              <a:gd name="connsiteY58873" fmla="*/ 1827769 h 4608812"/>
              <a:gd name="connsiteX58874" fmla="*/ 10997081 w 12184637"/>
              <a:gd name="connsiteY58874" fmla="*/ 1842715 h 4608812"/>
              <a:gd name="connsiteX58875" fmla="*/ 10992885 w 12184637"/>
              <a:gd name="connsiteY58875" fmla="*/ 1849341 h 4608812"/>
              <a:gd name="connsiteX58876" fmla="*/ 10998333 w 12184637"/>
              <a:gd name="connsiteY58876" fmla="*/ 1853685 h 4608812"/>
              <a:gd name="connsiteX58877" fmla="*/ 10999511 w 12184637"/>
              <a:gd name="connsiteY58877" fmla="*/ 1853538 h 4608812"/>
              <a:gd name="connsiteX58878" fmla="*/ 10911458 w 12184637"/>
              <a:gd name="connsiteY58878" fmla="*/ 1871723 h 4608812"/>
              <a:gd name="connsiteX58879" fmla="*/ 10999364 w 12184637"/>
              <a:gd name="connsiteY58879" fmla="*/ 1853538 h 4608812"/>
              <a:gd name="connsiteX58880" fmla="*/ 11003707 w 12184637"/>
              <a:gd name="connsiteY58880" fmla="*/ 1846985 h 4608812"/>
              <a:gd name="connsiteX58881" fmla="*/ 10997155 w 12184637"/>
              <a:gd name="connsiteY58881" fmla="*/ 1842641 h 4608812"/>
              <a:gd name="connsiteX58882" fmla="*/ 10909249 w 12184637"/>
              <a:gd name="connsiteY58882" fmla="*/ 1860826 h 4608812"/>
              <a:gd name="connsiteX58883" fmla="*/ 10904906 w 12184637"/>
              <a:gd name="connsiteY58883" fmla="*/ 1867379 h 4608812"/>
              <a:gd name="connsiteX58884" fmla="*/ 10910427 w 12184637"/>
              <a:gd name="connsiteY58884" fmla="*/ 1871796 h 4608812"/>
              <a:gd name="connsiteX58885" fmla="*/ 10911458 w 12184637"/>
              <a:gd name="connsiteY58885" fmla="*/ 1871723 h 4608812"/>
              <a:gd name="connsiteX58886" fmla="*/ 10804851 w 12184637"/>
              <a:gd name="connsiteY58886" fmla="*/ 1881883 h 4608812"/>
              <a:gd name="connsiteX58887" fmla="*/ 10910869 w 12184637"/>
              <a:gd name="connsiteY58887" fmla="*/ 1871796 h 4608812"/>
              <a:gd name="connsiteX58888" fmla="*/ 10915875 w 12184637"/>
              <a:gd name="connsiteY58888" fmla="*/ 1865685 h 4608812"/>
              <a:gd name="connsiteX58889" fmla="*/ 10909764 w 12184637"/>
              <a:gd name="connsiteY58889" fmla="*/ 1860679 h 4608812"/>
              <a:gd name="connsiteX58890" fmla="*/ 10803748 w 12184637"/>
              <a:gd name="connsiteY58890" fmla="*/ 1870765 h 4608812"/>
              <a:gd name="connsiteX58891" fmla="*/ 10798741 w 12184637"/>
              <a:gd name="connsiteY58891" fmla="*/ 1876876 h 4608812"/>
              <a:gd name="connsiteX58892" fmla="*/ 10804336 w 12184637"/>
              <a:gd name="connsiteY58892" fmla="*/ 1881956 h 4608812"/>
              <a:gd name="connsiteX58893" fmla="*/ 10804851 w 12184637"/>
              <a:gd name="connsiteY58893" fmla="*/ 1881883 h 4608812"/>
              <a:gd name="connsiteX58894" fmla="*/ 10809932 w 12184637"/>
              <a:gd name="connsiteY58894" fmla="*/ 1876434 h 4608812"/>
              <a:gd name="connsiteX58895" fmla="*/ 10804484 w 12184637"/>
              <a:gd name="connsiteY58895" fmla="*/ 1870765 h 4608812"/>
              <a:gd name="connsiteX58896" fmla="*/ 10687423 w 12184637"/>
              <a:gd name="connsiteY58896" fmla="*/ 1868557 h 4608812"/>
              <a:gd name="connsiteX58897" fmla="*/ 10681753 w 12184637"/>
              <a:gd name="connsiteY58897" fmla="*/ 1874005 h 4608812"/>
              <a:gd name="connsiteX58898" fmla="*/ 10687201 w 12184637"/>
              <a:gd name="connsiteY58898" fmla="*/ 1879674 h 4608812"/>
              <a:gd name="connsiteX58899" fmla="*/ 10804262 w 12184637"/>
              <a:gd name="connsiteY58899" fmla="*/ 1881883 h 4608812"/>
              <a:gd name="connsiteX58900" fmla="*/ 10804410 w 12184637"/>
              <a:gd name="connsiteY58900" fmla="*/ 1881883 h 4608812"/>
              <a:gd name="connsiteX58901" fmla="*/ 10809932 w 12184637"/>
              <a:gd name="connsiteY58901" fmla="*/ 1876434 h 4608812"/>
              <a:gd name="connsiteX58902" fmla="*/ 10692723 w 12184637"/>
              <a:gd name="connsiteY58902" fmla="*/ 1874962 h 4608812"/>
              <a:gd name="connsiteX58903" fmla="*/ 10688085 w 12184637"/>
              <a:gd name="connsiteY58903" fmla="*/ 1868630 h 4608812"/>
              <a:gd name="connsiteX58904" fmla="*/ 10567343 w 12184637"/>
              <a:gd name="connsiteY58904" fmla="*/ 1849930 h 4608812"/>
              <a:gd name="connsiteX58905" fmla="*/ 10561011 w 12184637"/>
              <a:gd name="connsiteY58905" fmla="*/ 1854568 h 4608812"/>
              <a:gd name="connsiteX58906" fmla="*/ 10565649 w 12184637"/>
              <a:gd name="connsiteY58906" fmla="*/ 1860900 h 4608812"/>
              <a:gd name="connsiteX58907" fmla="*/ 10686392 w 12184637"/>
              <a:gd name="connsiteY58907" fmla="*/ 1879600 h 4608812"/>
              <a:gd name="connsiteX58908" fmla="*/ 10687275 w 12184637"/>
              <a:gd name="connsiteY58908" fmla="*/ 1879674 h 4608812"/>
              <a:gd name="connsiteX58909" fmla="*/ 10692723 w 12184637"/>
              <a:gd name="connsiteY58909" fmla="*/ 1874962 h 4608812"/>
              <a:gd name="connsiteX58910" fmla="*/ 10571907 w 12184637"/>
              <a:gd name="connsiteY58910" fmla="*/ 1856851 h 4608812"/>
              <a:gd name="connsiteX58911" fmla="*/ 10567932 w 12184637"/>
              <a:gd name="connsiteY58911" fmla="*/ 1850077 h 4608812"/>
              <a:gd name="connsiteX58912" fmla="*/ 10453521 w 12184637"/>
              <a:gd name="connsiteY58912" fmla="*/ 1820775 h 4608812"/>
              <a:gd name="connsiteX58913" fmla="*/ 10446748 w 12184637"/>
              <a:gd name="connsiteY58913" fmla="*/ 1824751 h 4608812"/>
              <a:gd name="connsiteX58914" fmla="*/ 10450724 w 12184637"/>
              <a:gd name="connsiteY58914" fmla="*/ 1831524 h 4608812"/>
              <a:gd name="connsiteX58915" fmla="*/ 10565134 w 12184637"/>
              <a:gd name="connsiteY58915" fmla="*/ 1860826 h 4608812"/>
              <a:gd name="connsiteX58916" fmla="*/ 10566533 w 12184637"/>
              <a:gd name="connsiteY58916" fmla="*/ 1860974 h 4608812"/>
              <a:gd name="connsiteX58917" fmla="*/ 10571907 w 12184637"/>
              <a:gd name="connsiteY58917" fmla="*/ 1856851 h 4608812"/>
              <a:gd name="connsiteX58918" fmla="*/ 10457350 w 12184637"/>
              <a:gd name="connsiteY58918" fmla="*/ 1827990 h 4608812"/>
              <a:gd name="connsiteX58919" fmla="*/ 10453890 w 12184637"/>
              <a:gd name="connsiteY58919" fmla="*/ 1820923 h 4608812"/>
              <a:gd name="connsiteX58920" fmla="*/ 10355823 w 12184637"/>
              <a:gd name="connsiteY58920" fmla="*/ 1786982 h 4608812"/>
              <a:gd name="connsiteX58921" fmla="*/ 10348756 w 12184637"/>
              <a:gd name="connsiteY58921" fmla="*/ 1790443 h 4608812"/>
              <a:gd name="connsiteX58922" fmla="*/ 10352216 w 12184637"/>
              <a:gd name="connsiteY58922" fmla="*/ 1797510 h 4608812"/>
              <a:gd name="connsiteX58923" fmla="*/ 10450283 w 12184637"/>
              <a:gd name="connsiteY58923" fmla="*/ 1831451 h 4608812"/>
              <a:gd name="connsiteX58924" fmla="*/ 10452123 w 12184637"/>
              <a:gd name="connsiteY58924" fmla="*/ 1831745 h 4608812"/>
              <a:gd name="connsiteX58925" fmla="*/ 10457350 w 12184637"/>
              <a:gd name="connsiteY58925" fmla="*/ 1827990 h 4608812"/>
              <a:gd name="connsiteX58926" fmla="*/ 10359357 w 12184637"/>
              <a:gd name="connsiteY58926" fmla="*/ 1793903 h 4608812"/>
              <a:gd name="connsiteX58927" fmla="*/ 10355750 w 12184637"/>
              <a:gd name="connsiteY58927" fmla="*/ 1786909 h 4608812"/>
              <a:gd name="connsiteX58928" fmla="*/ 10273513 w 12184637"/>
              <a:gd name="connsiteY58928" fmla="*/ 1760331 h 4608812"/>
              <a:gd name="connsiteX58929" fmla="*/ 10266518 w 12184637"/>
              <a:gd name="connsiteY58929" fmla="*/ 1763938 h 4608812"/>
              <a:gd name="connsiteX58930" fmla="*/ 10270126 w 12184637"/>
              <a:gd name="connsiteY58930" fmla="*/ 1770932 h 4608812"/>
              <a:gd name="connsiteX58931" fmla="*/ 10352363 w 12184637"/>
              <a:gd name="connsiteY58931" fmla="*/ 1797510 h 4608812"/>
              <a:gd name="connsiteX58932" fmla="*/ 10354130 w 12184637"/>
              <a:gd name="connsiteY58932" fmla="*/ 1797805 h 4608812"/>
              <a:gd name="connsiteX58933" fmla="*/ 10359357 w 12184637"/>
              <a:gd name="connsiteY58933" fmla="*/ 1793903 h 4608812"/>
              <a:gd name="connsiteX58934" fmla="*/ 10277342 w 12184637"/>
              <a:gd name="connsiteY58934" fmla="*/ 1766220 h 4608812"/>
              <a:gd name="connsiteX58935" fmla="*/ 10272409 w 12184637"/>
              <a:gd name="connsiteY58935" fmla="*/ 1760110 h 4608812"/>
              <a:gd name="connsiteX58936" fmla="*/ 10205412 w 12184637"/>
              <a:gd name="connsiteY58936" fmla="*/ 1752968 h 4608812"/>
              <a:gd name="connsiteX58937" fmla="*/ 10199300 w 12184637"/>
              <a:gd name="connsiteY58937" fmla="*/ 1757901 h 4608812"/>
              <a:gd name="connsiteX58938" fmla="*/ 10204233 w 12184637"/>
              <a:gd name="connsiteY58938" fmla="*/ 1764012 h 4608812"/>
              <a:gd name="connsiteX58939" fmla="*/ 10271230 w 12184637"/>
              <a:gd name="connsiteY58939" fmla="*/ 1771080 h 4608812"/>
              <a:gd name="connsiteX58940" fmla="*/ 10271893 w 12184637"/>
              <a:gd name="connsiteY58940" fmla="*/ 1771080 h 4608812"/>
              <a:gd name="connsiteX58941" fmla="*/ 10277342 w 12184637"/>
              <a:gd name="connsiteY58941" fmla="*/ 1766220 h 4608812"/>
              <a:gd name="connsiteX58942" fmla="*/ 10143789 w 12184637"/>
              <a:gd name="connsiteY58942" fmla="*/ 1769754 h 4608812"/>
              <a:gd name="connsiteX58943" fmla="*/ 10205338 w 12184637"/>
              <a:gd name="connsiteY58943" fmla="*/ 1764085 h 4608812"/>
              <a:gd name="connsiteX58944" fmla="*/ 10210344 w 12184637"/>
              <a:gd name="connsiteY58944" fmla="*/ 1758048 h 4608812"/>
              <a:gd name="connsiteX58945" fmla="*/ 10204307 w 12184637"/>
              <a:gd name="connsiteY58945" fmla="*/ 1753042 h 4608812"/>
              <a:gd name="connsiteX58946" fmla="*/ 10142758 w 12184637"/>
              <a:gd name="connsiteY58946" fmla="*/ 1758711 h 4608812"/>
              <a:gd name="connsiteX58947" fmla="*/ 10137752 w 12184637"/>
              <a:gd name="connsiteY58947" fmla="*/ 1764748 h 4608812"/>
              <a:gd name="connsiteX58948" fmla="*/ 10143347 w 12184637"/>
              <a:gd name="connsiteY58948" fmla="*/ 1769828 h 4608812"/>
              <a:gd name="connsiteX58949" fmla="*/ 10143789 w 12184637"/>
              <a:gd name="connsiteY58949" fmla="*/ 1769754 h 4608812"/>
              <a:gd name="connsiteX58950" fmla="*/ 10078559 w 12184637"/>
              <a:gd name="connsiteY58950" fmla="*/ 1781387 h 4608812"/>
              <a:gd name="connsiteX58951" fmla="*/ 10144230 w 12184637"/>
              <a:gd name="connsiteY58951" fmla="*/ 1769607 h 4608812"/>
              <a:gd name="connsiteX58952" fmla="*/ 10148721 w 12184637"/>
              <a:gd name="connsiteY58952" fmla="*/ 1763128 h 4608812"/>
              <a:gd name="connsiteX58953" fmla="*/ 10142242 w 12184637"/>
              <a:gd name="connsiteY58953" fmla="*/ 1758637 h 4608812"/>
              <a:gd name="connsiteX58954" fmla="*/ 10076571 w 12184637"/>
              <a:gd name="connsiteY58954" fmla="*/ 1770417 h 4608812"/>
              <a:gd name="connsiteX58955" fmla="*/ 10072080 w 12184637"/>
              <a:gd name="connsiteY58955" fmla="*/ 1776896 h 4608812"/>
              <a:gd name="connsiteX58956" fmla="*/ 10077602 w 12184637"/>
              <a:gd name="connsiteY58956" fmla="*/ 1781461 h 4608812"/>
              <a:gd name="connsiteX58957" fmla="*/ 10078559 w 12184637"/>
              <a:gd name="connsiteY58957" fmla="*/ 1781387 h 4608812"/>
              <a:gd name="connsiteX58958" fmla="*/ 10083124 w 12184637"/>
              <a:gd name="connsiteY58958" fmla="*/ 1776086 h 4608812"/>
              <a:gd name="connsiteX58959" fmla="*/ 10077676 w 12184637"/>
              <a:gd name="connsiteY58959" fmla="*/ 1770417 h 4608812"/>
              <a:gd name="connsiteX58960" fmla="*/ 10005598 w 12184637"/>
              <a:gd name="connsiteY58960" fmla="*/ 1768797 h 4608812"/>
              <a:gd name="connsiteX58961" fmla="*/ 9999929 w 12184637"/>
              <a:gd name="connsiteY58961" fmla="*/ 1774245 h 4608812"/>
              <a:gd name="connsiteX58962" fmla="*/ 10005377 w 12184637"/>
              <a:gd name="connsiteY58962" fmla="*/ 1779914 h 4608812"/>
              <a:gd name="connsiteX58963" fmla="*/ 10077455 w 12184637"/>
              <a:gd name="connsiteY58963" fmla="*/ 1781534 h 4608812"/>
              <a:gd name="connsiteX58964" fmla="*/ 10077602 w 12184637"/>
              <a:gd name="connsiteY58964" fmla="*/ 1781534 h 4608812"/>
              <a:gd name="connsiteX58965" fmla="*/ 10083124 w 12184637"/>
              <a:gd name="connsiteY58965" fmla="*/ 1776086 h 4608812"/>
              <a:gd name="connsiteX58966" fmla="*/ 10010604 w 12184637"/>
              <a:gd name="connsiteY58966" fmla="*/ 1776454 h 4608812"/>
              <a:gd name="connsiteX58967" fmla="*/ 10007660 w 12184637"/>
              <a:gd name="connsiteY58967" fmla="*/ 1769165 h 4608812"/>
              <a:gd name="connsiteX58968" fmla="*/ 9926895 w 12184637"/>
              <a:gd name="connsiteY58968" fmla="*/ 1734857 h 4608812"/>
              <a:gd name="connsiteX58969" fmla="*/ 9919606 w 12184637"/>
              <a:gd name="connsiteY58969" fmla="*/ 1737802 h 4608812"/>
              <a:gd name="connsiteX58970" fmla="*/ 9922551 w 12184637"/>
              <a:gd name="connsiteY58970" fmla="*/ 1745091 h 4608812"/>
              <a:gd name="connsiteX58971" fmla="*/ 10003316 w 12184637"/>
              <a:gd name="connsiteY58971" fmla="*/ 1779399 h 4608812"/>
              <a:gd name="connsiteX58972" fmla="*/ 10005525 w 12184637"/>
              <a:gd name="connsiteY58972" fmla="*/ 1779841 h 4608812"/>
              <a:gd name="connsiteX58973" fmla="*/ 10010604 w 12184637"/>
              <a:gd name="connsiteY58973" fmla="*/ 1776454 h 4608812"/>
              <a:gd name="connsiteX58974" fmla="*/ 9929325 w 12184637"/>
              <a:gd name="connsiteY58974" fmla="*/ 1743176 h 4608812"/>
              <a:gd name="connsiteX58975" fmla="*/ 9927925 w 12184637"/>
              <a:gd name="connsiteY58975" fmla="*/ 1735446 h 4608812"/>
              <a:gd name="connsiteX58976" fmla="*/ 9866892 w 12184637"/>
              <a:gd name="connsiteY58976" fmla="*/ 1693186 h 4608812"/>
              <a:gd name="connsiteX58977" fmla="*/ 9859162 w 12184637"/>
              <a:gd name="connsiteY58977" fmla="*/ 1694585 h 4608812"/>
              <a:gd name="connsiteX58978" fmla="*/ 9860560 w 12184637"/>
              <a:gd name="connsiteY58978" fmla="*/ 1702316 h 4608812"/>
              <a:gd name="connsiteX58979" fmla="*/ 9921594 w 12184637"/>
              <a:gd name="connsiteY58979" fmla="*/ 1744575 h 4608812"/>
              <a:gd name="connsiteX58980" fmla="*/ 9924834 w 12184637"/>
              <a:gd name="connsiteY58980" fmla="*/ 1745532 h 4608812"/>
              <a:gd name="connsiteX58981" fmla="*/ 9929325 w 12184637"/>
              <a:gd name="connsiteY58981" fmla="*/ 1743176 h 4608812"/>
              <a:gd name="connsiteX58982" fmla="*/ 9868291 w 12184637"/>
              <a:gd name="connsiteY58982" fmla="*/ 1700917 h 4608812"/>
              <a:gd name="connsiteX58983" fmla="*/ 9866892 w 12184637"/>
              <a:gd name="connsiteY58983" fmla="*/ 1693186 h 4608812"/>
              <a:gd name="connsiteX58984" fmla="*/ 9861150 w 12184637"/>
              <a:gd name="connsiteY58984" fmla="*/ 1689211 h 4608812"/>
              <a:gd name="connsiteX58985" fmla="*/ 9853419 w 12184637"/>
              <a:gd name="connsiteY58985" fmla="*/ 1690610 h 4608812"/>
              <a:gd name="connsiteX58986" fmla="*/ 9854818 w 12184637"/>
              <a:gd name="connsiteY58986" fmla="*/ 1698340 h 4608812"/>
              <a:gd name="connsiteX58987" fmla="*/ 9860560 w 12184637"/>
              <a:gd name="connsiteY58987" fmla="*/ 1702316 h 4608812"/>
              <a:gd name="connsiteX58988" fmla="*/ 9863800 w 12184637"/>
              <a:gd name="connsiteY58988" fmla="*/ 1703273 h 4608812"/>
              <a:gd name="connsiteX58989" fmla="*/ 9868291 w 12184637"/>
              <a:gd name="connsiteY58989" fmla="*/ 1700917 h 4608812"/>
              <a:gd name="connsiteX58990" fmla="*/ 9862548 w 12184637"/>
              <a:gd name="connsiteY58990" fmla="*/ 1696941 h 4608812"/>
              <a:gd name="connsiteX58991" fmla="*/ 9861150 w 12184637"/>
              <a:gd name="connsiteY58991" fmla="*/ 1689211 h 4608812"/>
              <a:gd name="connsiteX58992" fmla="*/ 9858793 w 12184637"/>
              <a:gd name="connsiteY58992" fmla="*/ 1687591 h 4608812"/>
              <a:gd name="connsiteX58993" fmla="*/ 9851063 w 12184637"/>
              <a:gd name="connsiteY58993" fmla="*/ 1688990 h 4608812"/>
              <a:gd name="connsiteX58994" fmla="*/ 9852462 w 12184637"/>
              <a:gd name="connsiteY58994" fmla="*/ 1696720 h 4608812"/>
              <a:gd name="connsiteX58995" fmla="*/ 9854818 w 12184637"/>
              <a:gd name="connsiteY58995" fmla="*/ 1698340 h 4608812"/>
              <a:gd name="connsiteX58996" fmla="*/ 9858057 w 12184637"/>
              <a:gd name="connsiteY58996" fmla="*/ 1699371 h 4608812"/>
              <a:gd name="connsiteX58997" fmla="*/ 9862548 w 12184637"/>
              <a:gd name="connsiteY58997" fmla="*/ 1696941 h 4608812"/>
              <a:gd name="connsiteX58998" fmla="*/ 9858793 w 12184637"/>
              <a:gd name="connsiteY58998" fmla="*/ 1696720 h 4608812"/>
              <a:gd name="connsiteX58999" fmla="*/ 9860192 w 12184637"/>
              <a:gd name="connsiteY58999" fmla="*/ 1688990 h 4608812"/>
              <a:gd name="connsiteX59000" fmla="*/ 9853566 w 12184637"/>
              <a:gd name="connsiteY59000" fmla="*/ 1679492 h 4608812"/>
              <a:gd name="connsiteX59001" fmla="*/ 9845835 w 12184637"/>
              <a:gd name="connsiteY59001" fmla="*/ 1678093 h 4608812"/>
              <a:gd name="connsiteX59002" fmla="*/ 9844437 w 12184637"/>
              <a:gd name="connsiteY59002" fmla="*/ 1685824 h 4608812"/>
              <a:gd name="connsiteX59003" fmla="*/ 9851063 w 12184637"/>
              <a:gd name="connsiteY59003" fmla="*/ 1695321 h 4608812"/>
              <a:gd name="connsiteX59004" fmla="*/ 9855702 w 12184637"/>
              <a:gd name="connsiteY59004" fmla="*/ 1697751 h 4608812"/>
              <a:gd name="connsiteX59005" fmla="*/ 9858793 w 12184637"/>
              <a:gd name="connsiteY59005" fmla="*/ 1696720 h 4608812"/>
              <a:gd name="connsiteX59006" fmla="*/ 9851726 w 12184637"/>
              <a:gd name="connsiteY59006" fmla="*/ 1687444 h 4608812"/>
              <a:gd name="connsiteX59007" fmla="*/ 9853861 w 12184637"/>
              <a:gd name="connsiteY59007" fmla="*/ 1679860 h 4608812"/>
              <a:gd name="connsiteX59008" fmla="*/ 9837443 w 12184637"/>
              <a:gd name="connsiteY59008" fmla="*/ 1650632 h 4608812"/>
              <a:gd name="connsiteX59009" fmla="*/ 9829860 w 12184637"/>
              <a:gd name="connsiteY59009" fmla="*/ 1648497 h 4608812"/>
              <a:gd name="connsiteX59010" fmla="*/ 9827724 w 12184637"/>
              <a:gd name="connsiteY59010" fmla="*/ 1656080 h 4608812"/>
              <a:gd name="connsiteX59011" fmla="*/ 9844142 w 12184637"/>
              <a:gd name="connsiteY59011" fmla="*/ 1685309 h 4608812"/>
              <a:gd name="connsiteX59012" fmla="*/ 9849075 w 12184637"/>
              <a:gd name="connsiteY59012" fmla="*/ 1688180 h 4608812"/>
              <a:gd name="connsiteX59013" fmla="*/ 9851726 w 12184637"/>
              <a:gd name="connsiteY59013" fmla="*/ 1687444 h 4608812"/>
              <a:gd name="connsiteX59014" fmla="*/ 9836412 w 12184637"/>
              <a:gd name="connsiteY59014" fmla="*/ 1657332 h 4608812"/>
              <a:gd name="connsiteX59015" fmla="*/ 9836486 w 12184637"/>
              <a:gd name="connsiteY59015" fmla="*/ 1649454 h 4608812"/>
              <a:gd name="connsiteX59016" fmla="*/ 9796435 w 12184637"/>
              <a:gd name="connsiteY59016" fmla="*/ 1608299 h 4608812"/>
              <a:gd name="connsiteX59017" fmla="*/ 9788557 w 12184637"/>
              <a:gd name="connsiteY59017" fmla="*/ 1608225 h 4608812"/>
              <a:gd name="connsiteX59018" fmla="*/ 9788484 w 12184637"/>
              <a:gd name="connsiteY59018" fmla="*/ 1616103 h 4608812"/>
              <a:gd name="connsiteX59019" fmla="*/ 9828534 w 12184637"/>
              <a:gd name="connsiteY59019" fmla="*/ 1657258 h 4608812"/>
              <a:gd name="connsiteX59020" fmla="*/ 9832584 w 12184637"/>
              <a:gd name="connsiteY59020" fmla="*/ 1658952 h 4608812"/>
              <a:gd name="connsiteX59021" fmla="*/ 9836412 w 12184637"/>
              <a:gd name="connsiteY59021" fmla="*/ 1657332 h 4608812"/>
              <a:gd name="connsiteX59022" fmla="*/ 9797244 w 12184637"/>
              <a:gd name="connsiteY59022" fmla="*/ 1614998 h 4608812"/>
              <a:gd name="connsiteX59023" fmla="*/ 9795256 w 12184637"/>
              <a:gd name="connsiteY59023" fmla="*/ 1607415 h 4608812"/>
              <a:gd name="connsiteX59024" fmla="*/ 9768385 w 12184637"/>
              <a:gd name="connsiteY59024" fmla="*/ 1591734 h 4608812"/>
              <a:gd name="connsiteX59025" fmla="*/ 9760801 w 12184637"/>
              <a:gd name="connsiteY59025" fmla="*/ 1593721 h 4608812"/>
              <a:gd name="connsiteX59026" fmla="*/ 9762789 w 12184637"/>
              <a:gd name="connsiteY59026" fmla="*/ 1601305 h 4608812"/>
              <a:gd name="connsiteX59027" fmla="*/ 9789661 w 12184637"/>
              <a:gd name="connsiteY59027" fmla="*/ 1616986 h 4608812"/>
              <a:gd name="connsiteX59028" fmla="*/ 9792532 w 12184637"/>
              <a:gd name="connsiteY59028" fmla="*/ 1617722 h 4608812"/>
              <a:gd name="connsiteX59029" fmla="*/ 9797244 w 12184637"/>
              <a:gd name="connsiteY59029" fmla="*/ 1614998 h 4608812"/>
              <a:gd name="connsiteX59030" fmla="*/ 9768752 w 12184637"/>
              <a:gd name="connsiteY59030" fmla="*/ 1601157 h 4608812"/>
              <a:gd name="connsiteX59031" fmla="*/ 9770225 w 12184637"/>
              <a:gd name="connsiteY59031" fmla="*/ 1593427 h 4608812"/>
              <a:gd name="connsiteX59032" fmla="*/ 9746298 w 12184637"/>
              <a:gd name="connsiteY59032" fmla="*/ 1558235 h 4608812"/>
              <a:gd name="connsiteX59033" fmla="*/ 9738567 w 12184637"/>
              <a:gd name="connsiteY59033" fmla="*/ 1556762 h 4608812"/>
              <a:gd name="connsiteX59034" fmla="*/ 9737095 w 12184637"/>
              <a:gd name="connsiteY59034" fmla="*/ 1564493 h 4608812"/>
              <a:gd name="connsiteX59035" fmla="*/ 9761022 w 12184637"/>
              <a:gd name="connsiteY59035" fmla="*/ 1599685 h 4608812"/>
              <a:gd name="connsiteX59036" fmla="*/ 9765661 w 12184637"/>
              <a:gd name="connsiteY59036" fmla="*/ 1602114 h 4608812"/>
              <a:gd name="connsiteX59037" fmla="*/ 9768752 w 12184637"/>
              <a:gd name="connsiteY59037" fmla="*/ 1601157 h 4608812"/>
              <a:gd name="connsiteX59038" fmla="*/ 9746518 w 12184637"/>
              <a:gd name="connsiteY59038" fmla="*/ 1564125 h 4608812"/>
              <a:gd name="connsiteX59039" fmla="*/ 9831553 w 12184637"/>
              <a:gd name="connsiteY59039" fmla="*/ 1417615 h 4608812"/>
              <a:gd name="connsiteX59040" fmla="*/ 9829565 w 12184637"/>
              <a:gd name="connsiteY59040" fmla="*/ 1410032 h 4608812"/>
              <a:gd name="connsiteX59041" fmla="*/ 9821982 w 12184637"/>
              <a:gd name="connsiteY59041" fmla="*/ 1412093 h 4608812"/>
              <a:gd name="connsiteX59042" fmla="*/ 9736947 w 12184637"/>
              <a:gd name="connsiteY59042" fmla="*/ 1558603 h 4608812"/>
              <a:gd name="connsiteX59043" fmla="*/ 9739009 w 12184637"/>
              <a:gd name="connsiteY59043" fmla="*/ 1566186 h 4608812"/>
              <a:gd name="connsiteX59044" fmla="*/ 9741880 w 12184637"/>
              <a:gd name="connsiteY59044" fmla="*/ 1566923 h 4608812"/>
              <a:gd name="connsiteX59045" fmla="*/ 9746518 w 12184637"/>
              <a:gd name="connsiteY59045" fmla="*/ 1564125 h 4608812"/>
              <a:gd name="connsiteX59046" fmla="*/ 9831406 w 12184637"/>
              <a:gd name="connsiteY59046" fmla="*/ 1417909 h 4608812"/>
              <a:gd name="connsiteX59047" fmla="*/ 9917029 w 12184637"/>
              <a:gd name="connsiteY59047" fmla="*/ 1287228 h 4608812"/>
              <a:gd name="connsiteX59048" fmla="*/ 9915410 w 12184637"/>
              <a:gd name="connsiteY59048" fmla="*/ 1279498 h 4608812"/>
              <a:gd name="connsiteX59049" fmla="*/ 9907679 w 12184637"/>
              <a:gd name="connsiteY59049" fmla="*/ 1281117 h 4608812"/>
              <a:gd name="connsiteX59050" fmla="*/ 9822055 w 12184637"/>
              <a:gd name="connsiteY59050" fmla="*/ 1411798 h 4608812"/>
              <a:gd name="connsiteX59051" fmla="*/ 9823676 w 12184637"/>
              <a:gd name="connsiteY59051" fmla="*/ 1419529 h 4608812"/>
              <a:gd name="connsiteX59052" fmla="*/ 9826767 w 12184637"/>
              <a:gd name="connsiteY59052" fmla="*/ 1420412 h 4608812"/>
              <a:gd name="connsiteX59053" fmla="*/ 9831406 w 12184637"/>
              <a:gd name="connsiteY59053" fmla="*/ 1417909 h 4608812"/>
              <a:gd name="connsiteX59054" fmla="*/ 9913864 w 12184637"/>
              <a:gd name="connsiteY59054" fmla="*/ 1289584 h 4608812"/>
              <a:gd name="connsiteX59055" fmla="*/ 9917765 w 12184637"/>
              <a:gd name="connsiteY59055" fmla="*/ 1282737 h 4608812"/>
              <a:gd name="connsiteX59056" fmla="*/ 9901569 w 12184637"/>
              <a:gd name="connsiteY59056" fmla="*/ 1222734 h 4608812"/>
              <a:gd name="connsiteX59057" fmla="*/ 9894721 w 12184637"/>
              <a:gd name="connsiteY59057" fmla="*/ 1218832 h 4608812"/>
              <a:gd name="connsiteX59058" fmla="*/ 9890820 w 12184637"/>
              <a:gd name="connsiteY59058" fmla="*/ 1225679 h 4608812"/>
              <a:gd name="connsiteX59059" fmla="*/ 9907017 w 12184637"/>
              <a:gd name="connsiteY59059" fmla="*/ 1285682 h 4608812"/>
              <a:gd name="connsiteX59060" fmla="*/ 9912465 w 12184637"/>
              <a:gd name="connsiteY59060" fmla="*/ 1289805 h 4608812"/>
              <a:gd name="connsiteX59061" fmla="*/ 9913864 w 12184637"/>
              <a:gd name="connsiteY59061" fmla="*/ 1289584 h 4608812"/>
              <a:gd name="connsiteX59062" fmla="*/ 9900538 w 12184637"/>
              <a:gd name="connsiteY59062" fmla="*/ 1227667 h 4608812"/>
              <a:gd name="connsiteX59063" fmla="*/ 9989548 w 12184637"/>
              <a:gd name="connsiteY59063" fmla="*/ 1115391 h 4608812"/>
              <a:gd name="connsiteX59064" fmla="*/ 9988665 w 12184637"/>
              <a:gd name="connsiteY59064" fmla="*/ 1107587 h 4608812"/>
              <a:gd name="connsiteX59065" fmla="*/ 9980861 w 12184637"/>
              <a:gd name="connsiteY59065" fmla="*/ 1108471 h 4608812"/>
              <a:gd name="connsiteX59066" fmla="*/ 9891850 w 12184637"/>
              <a:gd name="connsiteY59066" fmla="*/ 1220746 h 4608812"/>
              <a:gd name="connsiteX59067" fmla="*/ 9892733 w 12184637"/>
              <a:gd name="connsiteY59067" fmla="*/ 1228550 h 4608812"/>
              <a:gd name="connsiteX59068" fmla="*/ 9896268 w 12184637"/>
              <a:gd name="connsiteY59068" fmla="*/ 1229728 h 4608812"/>
              <a:gd name="connsiteX59069" fmla="*/ 9900538 w 12184637"/>
              <a:gd name="connsiteY59069" fmla="*/ 1227667 h 4608812"/>
              <a:gd name="connsiteX59070" fmla="*/ 9989254 w 12184637"/>
              <a:gd name="connsiteY59070" fmla="*/ 1115686 h 4608812"/>
              <a:gd name="connsiteX59071" fmla="*/ 10079221 w 12184637"/>
              <a:gd name="connsiteY59071" fmla="*/ 1019166 h 4608812"/>
              <a:gd name="connsiteX59072" fmla="*/ 10078927 w 12184637"/>
              <a:gd name="connsiteY59072" fmla="*/ 1011288 h 4608812"/>
              <a:gd name="connsiteX59073" fmla="*/ 10071049 w 12184637"/>
              <a:gd name="connsiteY59073" fmla="*/ 1011583 h 4608812"/>
              <a:gd name="connsiteX59074" fmla="*/ 9981081 w 12184637"/>
              <a:gd name="connsiteY59074" fmla="*/ 1108103 h 4608812"/>
              <a:gd name="connsiteX59075" fmla="*/ 9981376 w 12184637"/>
              <a:gd name="connsiteY59075" fmla="*/ 1115980 h 4608812"/>
              <a:gd name="connsiteX59076" fmla="*/ 9985205 w 12184637"/>
              <a:gd name="connsiteY59076" fmla="*/ 1117453 h 4608812"/>
              <a:gd name="connsiteX59077" fmla="*/ 9989254 w 12184637"/>
              <a:gd name="connsiteY59077" fmla="*/ 1115686 h 4608812"/>
              <a:gd name="connsiteX59078" fmla="*/ 10080767 w 12184637"/>
              <a:gd name="connsiteY59078" fmla="*/ 1015632 h 4608812"/>
              <a:gd name="connsiteX59079" fmla="*/ 10082682 w 12184637"/>
              <a:gd name="connsiteY59079" fmla="*/ 964317 h 4608812"/>
              <a:gd name="connsiteX59080" fmla="*/ 10077307 w 12184637"/>
              <a:gd name="connsiteY59080" fmla="*/ 958574 h 4608812"/>
              <a:gd name="connsiteX59081" fmla="*/ 10077086 w 12184637"/>
              <a:gd name="connsiteY59081" fmla="*/ 958574 h 4608812"/>
              <a:gd name="connsiteX59082" fmla="*/ 10071564 w 12184637"/>
              <a:gd name="connsiteY59082" fmla="*/ 963948 h 4608812"/>
              <a:gd name="connsiteX59083" fmla="*/ 10069650 w 12184637"/>
              <a:gd name="connsiteY59083" fmla="*/ 1015264 h 4608812"/>
              <a:gd name="connsiteX59084" fmla="*/ 10075024 w 12184637"/>
              <a:gd name="connsiteY59084" fmla="*/ 1021006 h 4608812"/>
              <a:gd name="connsiteX59085" fmla="*/ 10075246 w 12184637"/>
              <a:gd name="connsiteY59085" fmla="*/ 1021006 h 4608812"/>
              <a:gd name="connsiteX59086" fmla="*/ 10080767 w 12184637"/>
              <a:gd name="connsiteY59086" fmla="*/ 1015632 h 4608812"/>
              <a:gd name="connsiteX59087" fmla="*/ 10082240 w 12184637"/>
              <a:gd name="connsiteY59087" fmla="*/ 966231 h 4608812"/>
              <a:gd name="connsiteX59088" fmla="*/ 10101014 w 12184637"/>
              <a:gd name="connsiteY59088" fmla="*/ 921173 h 4608812"/>
              <a:gd name="connsiteX59089" fmla="*/ 10097995 w 12184637"/>
              <a:gd name="connsiteY59089" fmla="*/ 913885 h 4608812"/>
              <a:gd name="connsiteX59090" fmla="*/ 10090706 w 12184637"/>
              <a:gd name="connsiteY59090" fmla="*/ 916903 h 4608812"/>
              <a:gd name="connsiteX59091" fmla="*/ 10071933 w 12184637"/>
              <a:gd name="connsiteY59091" fmla="*/ 961961 h 4608812"/>
              <a:gd name="connsiteX59092" fmla="*/ 10074951 w 12184637"/>
              <a:gd name="connsiteY59092" fmla="*/ 969249 h 4608812"/>
              <a:gd name="connsiteX59093" fmla="*/ 10077160 w 12184637"/>
              <a:gd name="connsiteY59093" fmla="*/ 969691 h 4608812"/>
              <a:gd name="connsiteX59094" fmla="*/ 10082240 w 12184637"/>
              <a:gd name="connsiteY59094" fmla="*/ 966231 h 4608812"/>
              <a:gd name="connsiteX59095" fmla="*/ 10099763 w 12184637"/>
              <a:gd name="connsiteY59095" fmla="*/ 923088 h 4608812"/>
              <a:gd name="connsiteX59096" fmla="*/ 10138341 w 12184637"/>
              <a:gd name="connsiteY59096" fmla="*/ 885908 h 4608812"/>
              <a:gd name="connsiteX59097" fmla="*/ 10138488 w 12184637"/>
              <a:gd name="connsiteY59097" fmla="*/ 878030 h 4608812"/>
              <a:gd name="connsiteX59098" fmla="*/ 10130610 w 12184637"/>
              <a:gd name="connsiteY59098" fmla="*/ 877883 h 4608812"/>
              <a:gd name="connsiteX59099" fmla="*/ 10092032 w 12184637"/>
              <a:gd name="connsiteY59099" fmla="*/ 915063 h 4608812"/>
              <a:gd name="connsiteX59100" fmla="*/ 10091884 w 12184637"/>
              <a:gd name="connsiteY59100" fmla="*/ 922940 h 4608812"/>
              <a:gd name="connsiteX59101" fmla="*/ 10095934 w 12184637"/>
              <a:gd name="connsiteY59101" fmla="*/ 924634 h 4608812"/>
              <a:gd name="connsiteX59102" fmla="*/ 10099763 w 12184637"/>
              <a:gd name="connsiteY59102" fmla="*/ 923088 h 4608812"/>
              <a:gd name="connsiteX59103" fmla="*/ 10138046 w 12184637"/>
              <a:gd name="connsiteY59103" fmla="*/ 886129 h 4608812"/>
              <a:gd name="connsiteX59104" fmla="*/ 10162195 w 12184637"/>
              <a:gd name="connsiteY59104" fmla="*/ 866030 h 4608812"/>
              <a:gd name="connsiteX59105" fmla="*/ 10162931 w 12184637"/>
              <a:gd name="connsiteY59105" fmla="*/ 858152 h 4608812"/>
              <a:gd name="connsiteX59106" fmla="*/ 10155053 w 12184637"/>
              <a:gd name="connsiteY59106" fmla="*/ 857416 h 4608812"/>
              <a:gd name="connsiteX59107" fmla="*/ 10130905 w 12184637"/>
              <a:gd name="connsiteY59107" fmla="*/ 877515 h 4608812"/>
              <a:gd name="connsiteX59108" fmla="*/ 10130168 w 12184637"/>
              <a:gd name="connsiteY59108" fmla="*/ 885393 h 4608812"/>
              <a:gd name="connsiteX59109" fmla="*/ 10134513 w 12184637"/>
              <a:gd name="connsiteY59109" fmla="*/ 887380 h 4608812"/>
              <a:gd name="connsiteX59110" fmla="*/ 10138046 w 12184637"/>
              <a:gd name="connsiteY59110" fmla="*/ 886129 h 4608812"/>
              <a:gd name="connsiteX59111" fmla="*/ 10161974 w 12184637"/>
              <a:gd name="connsiteY59111" fmla="*/ 866251 h 4608812"/>
              <a:gd name="connsiteX59112" fmla="*/ 10185386 w 12184637"/>
              <a:gd name="connsiteY59112" fmla="*/ 849096 h 4608812"/>
              <a:gd name="connsiteX59113" fmla="*/ 10186564 w 12184637"/>
              <a:gd name="connsiteY59113" fmla="*/ 841292 h 4608812"/>
              <a:gd name="connsiteX59114" fmla="*/ 10178760 w 12184637"/>
              <a:gd name="connsiteY59114" fmla="*/ 840114 h 4608812"/>
              <a:gd name="connsiteX59115" fmla="*/ 10155348 w 12184637"/>
              <a:gd name="connsiteY59115" fmla="*/ 857269 h 4608812"/>
              <a:gd name="connsiteX59116" fmla="*/ 10154169 w 12184637"/>
              <a:gd name="connsiteY59116" fmla="*/ 865073 h 4608812"/>
              <a:gd name="connsiteX59117" fmla="*/ 10158734 w 12184637"/>
              <a:gd name="connsiteY59117" fmla="*/ 867355 h 4608812"/>
              <a:gd name="connsiteX59118" fmla="*/ 10161974 w 12184637"/>
              <a:gd name="connsiteY59118" fmla="*/ 866251 h 4608812"/>
              <a:gd name="connsiteX59119" fmla="*/ 10185828 w 12184637"/>
              <a:gd name="connsiteY59119" fmla="*/ 848728 h 4608812"/>
              <a:gd name="connsiteX59120" fmla="*/ 10218222 w 12184637"/>
              <a:gd name="connsiteY59120" fmla="*/ 819573 h 4608812"/>
              <a:gd name="connsiteX59121" fmla="*/ 10218663 w 12184637"/>
              <a:gd name="connsiteY59121" fmla="*/ 811696 h 4608812"/>
              <a:gd name="connsiteX59122" fmla="*/ 10210786 w 12184637"/>
              <a:gd name="connsiteY59122" fmla="*/ 811254 h 4608812"/>
              <a:gd name="connsiteX59123" fmla="*/ 10178392 w 12184637"/>
              <a:gd name="connsiteY59123" fmla="*/ 840409 h 4608812"/>
              <a:gd name="connsiteX59124" fmla="*/ 10177950 w 12184637"/>
              <a:gd name="connsiteY59124" fmla="*/ 848286 h 4608812"/>
              <a:gd name="connsiteX59125" fmla="*/ 10182147 w 12184637"/>
              <a:gd name="connsiteY59125" fmla="*/ 850127 h 4608812"/>
              <a:gd name="connsiteX59126" fmla="*/ 10185828 w 12184637"/>
              <a:gd name="connsiteY59126" fmla="*/ 848728 h 4608812"/>
              <a:gd name="connsiteX59127" fmla="*/ 10216970 w 12184637"/>
              <a:gd name="connsiteY59127" fmla="*/ 820457 h 4608812"/>
              <a:gd name="connsiteX59128" fmla="*/ 10266225 w 12184637"/>
              <a:gd name="connsiteY59128" fmla="*/ 796014 h 4608812"/>
              <a:gd name="connsiteX59129" fmla="*/ 10268727 w 12184637"/>
              <a:gd name="connsiteY59129" fmla="*/ 788504 h 4608812"/>
              <a:gd name="connsiteX59130" fmla="*/ 10261218 w 12184637"/>
              <a:gd name="connsiteY59130" fmla="*/ 786001 h 4608812"/>
              <a:gd name="connsiteX59131" fmla="*/ 10211964 w 12184637"/>
              <a:gd name="connsiteY59131" fmla="*/ 810518 h 4608812"/>
              <a:gd name="connsiteX59132" fmla="*/ 10209460 w 12184637"/>
              <a:gd name="connsiteY59132" fmla="*/ 818027 h 4608812"/>
              <a:gd name="connsiteX59133" fmla="*/ 10214467 w 12184637"/>
              <a:gd name="connsiteY59133" fmla="*/ 821120 h 4608812"/>
              <a:gd name="connsiteX59134" fmla="*/ 10216970 w 12184637"/>
              <a:gd name="connsiteY59134" fmla="*/ 820457 h 4608812"/>
              <a:gd name="connsiteX59135" fmla="*/ 10266077 w 12184637"/>
              <a:gd name="connsiteY59135" fmla="*/ 796088 h 4608812"/>
              <a:gd name="connsiteX59136" fmla="*/ 10345737 w 12184637"/>
              <a:gd name="connsiteY59136" fmla="*/ 760012 h 4608812"/>
              <a:gd name="connsiteX59137" fmla="*/ 10348535 w 12184637"/>
              <a:gd name="connsiteY59137" fmla="*/ 752650 h 4608812"/>
              <a:gd name="connsiteX59138" fmla="*/ 10341172 w 12184637"/>
              <a:gd name="connsiteY59138" fmla="*/ 749852 h 4608812"/>
              <a:gd name="connsiteX59139" fmla="*/ 10261513 w 12184637"/>
              <a:gd name="connsiteY59139" fmla="*/ 785928 h 4608812"/>
              <a:gd name="connsiteX59140" fmla="*/ 10258715 w 12184637"/>
              <a:gd name="connsiteY59140" fmla="*/ 793290 h 4608812"/>
              <a:gd name="connsiteX59141" fmla="*/ 10263868 w 12184637"/>
              <a:gd name="connsiteY59141" fmla="*/ 796529 h 4608812"/>
              <a:gd name="connsiteX59142" fmla="*/ 10266077 w 12184637"/>
              <a:gd name="connsiteY59142" fmla="*/ 796088 h 4608812"/>
              <a:gd name="connsiteX59143" fmla="*/ 10346032 w 12184637"/>
              <a:gd name="connsiteY59143" fmla="*/ 759865 h 4608812"/>
              <a:gd name="connsiteX59144" fmla="*/ 10398599 w 12184637"/>
              <a:gd name="connsiteY59144" fmla="*/ 732772 h 4608812"/>
              <a:gd name="connsiteX59145" fmla="*/ 10401028 w 12184637"/>
              <a:gd name="connsiteY59145" fmla="*/ 725262 h 4608812"/>
              <a:gd name="connsiteX59146" fmla="*/ 10393518 w 12184637"/>
              <a:gd name="connsiteY59146" fmla="*/ 722833 h 4608812"/>
              <a:gd name="connsiteX59147" fmla="*/ 10340951 w 12184637"/>
              <a:gd name="connsiteY59147" fmla="*/ 749926 h 4608812"/>
              <a:gd name="connsiteX59148" fmla="*/ 10338522 w 12184637"/>
              <a:gd name="connsiteY59148" fmla="*/ 757435 h 4608812"/>
              <a:gd name="connsiteX59149" fmla="*/ 10343529 w 12184637"/>
              <a:gd name="connsiteY59149" fmla="*/ 760454 h 4608812"/>
              <a:gd name="connsiteX59150" fmla="*/ 10346032 w 12184637"/>
              <a:gd name="connsiteY59150" fmla="*/ 759865 h 4608812"/>
              <a:gd name="connsiteX59151" fmla="*/ 10397347 w 12184637"/>
              <a:gd name="connsiteY59151" fmla="*/ 733213 h 4608812"/>
              <a:gd name="connsiteX59152" fmla="*/ 10476051 w 12184637"/>
              <a:gd name="connsiteY59152" fmla="*/ 713777 h 4608812"/>
              <a:gd name="connsiteX59153" fmla="*/ 10480099 w 12184637"/>
              <a:gd name="connsiteY59153" fmla="*/ 707004 h 4608812"/>
              <a:gd name="connsiteX59154" fmla="*/ 10473327 w 12184637"/>
              <a:gd name="connsiteY59154" fmla="*/ 702954 h 4608812"/>
              <a:gd name="connsiteX59155" fmla="*/ 10394623 w 12184637"/>
              <a:gd name="connsiteY59155" fmla="*/ 722391 h 4608812"/>
              <a:gd name="connsiteX59156" fmla="*/ 10390574 w 12184637"/>
              <a:gd name="connsiteY59156" fmla="*/ 729164 h 4608812"/>
              <a:gd name="connsiteX59157" fmla="*/ 10396022 w 12184637"/>
              <a:gd name="connsiteY59157" fmla="*/ 733434 h 4608812"/>
              <a:gd name="connsiteX59158" fmla="*/ 10397347 w 12184637"/>
              <a:gd name="connsiteY59158" fmla="*/ 733213 h 4608812"/>
              <a:gd name="connsiteX59159" fmla="*/ 10474946 w 12184637"/>
              <a:gd name="connsiteY59159" fmla="*/ 713924 h 4608812"/>
              <a:gd name="connsiteX59160" fmla="*/ 10517058 w 12184637"/>
              <a:gd name="connsiteY59160" fmla="*/ 711936 h 4608812"/>
              <a:gd name="connsiteX59161" fmla="*/ 10522359 w 12184637"/>
              <a:gd name="connsiteY59161" fmla="*/ 706120 h 4608812"/>
              <a:gd name="connsiteX59162" fmla="*/ 10516543 w 12184637"/>
              <a:gd name="connsiteY59162" fmla="*/ 700819 h 4608812"/>
              <a:gd name="connsiteX59163" fmla="*/ 10474430 w 12184637"/>
              <a:gd name="connsiteY59163" fmla="*/ 702807 h 4608812"/>
              <a:gd name="connsiteX59164" fmla="*/ 10469130 w 12184637"/>
              <a:gd name="connsiteY59164" fmla="*/ 708623 h 4608812"/>
              <a:gd name="connsiteX59165" fmla="*/ 10474725 w 12184637"/>
              <a:gd name="connsiteY59165" fmla="*/ 713924 h 4608812"/>
              <a:gd name="connsiteX59166" fmla="*/ 10474946 w 12184637"/>
              <a:gd name="connsiteY59166" fmla="*/ 713924 h 4608812"/>
              <a:gd name="connsiteX59167" fmla="*/ 10517574 w 12184637"/>
              <a:gd name="connsiteY59167" fmla="*/ 711863 h 4608812"/>
              <a:gd name="connsiteX59168" fmla="*/ 10539219 w 12184637"/>
              <a:gd name="connsiteY59168" fmla="*/ 708697 h 4608812"/>
              <a:gd name="connsiteX59169" fmla="*/ 10543931 w 12184637"/>
              <a:gd name="connsiteY59169" fmla="*/ 702365 h 4608812"/>
              <a:gd name="connsiteX59170" fmla="*/ 10537599 w 12184637"/>
              <a:gd name="connsiteY59170" fmla="*/ 697653 h 4608812"/>
              <a:gd name="connsiteX59171" fmla="*/ 10515954 w 12184637"/>
              <a:gd name="connsiteY59171" fmla="*/ 700819 h 4608812"/>
              <a:gd name="connsiteX59172" fmla="*/ 10511242 w 12184637"/>
              <a:gd name="connsiteY59172" fmla="*/ 707151 h 4608812"/>
              <a:gd name="connsiteX59173" fmla="*/ 10516764 w 12184637"/>
              <a:gd name="connsiteY59173" fmla="*/ 711936 h 4608812"/>
              <a:gd name="connsiteX59174" fmla="*/ 10517574 w 12184637"/>
              <a:gd name="connsiteY59174" fmla="*/ 711863 h 4608812"/>
              <a:gd name="connsiteX59175" fmla="*/ 10538851 w 12184637"/>
              <a:gd name="connsiteY59175" fmla="*/ 708697 h 4608812"/>
              <a:gd name="connsiteX59176" fmla="*/ 10566239 w 12184637"/>
              <a:gd name="connsiteY59176" fmla="*/ 706488 h 4608812"/>
              <a:gd name="connsiteX59177" fmla="*/ 10571319 w 12184637"/>
              <a:gd name="connsiteY59177" fmla="*/ 700451 h 4608812"/>
              <a:gd name="connsiteX59178" fmla="*/ 10565282 w 12184637"/>
              <a:gd name="connsiteY59178" fmla="*/ 695371 h 4608812"/>
              <a:gd name="connsiteX59179" fmla="*/ 10537893 w 12184637"/>
              <a:gd name="connsiteY59179" fmla="*/ 697580 h 4608812"/>
              <a:gd name="connsiteX59180" fmla="*/ 10532814 w 12184637"/>
              <a:gd name="connsiteY59180" fmla="*/ 703617 h 4608812"/>
              <a:gd name="connsiteX59181" fmla="*/ 10538409 w 12184637"/>
              <a:gd name="connsiteY59181" fmla="*/ 708771 h 4608812"/>
              <a:gd name="connsiteX59182" fmla="*/ 10538851 w 12184637"/>
              <a:gd name="connsiteY59182" fmla="*/ 708697 h 4608812"/>
              <a:gd name="connsiteX59183" fmla="*/ 10565944 w 12184637"/>
              <a:gd name="connsiteY59183" fmla="*/ 706488 h 4608812"/>
              <a:gd name="connsiteX59184" fmla="*/ 10616523 w 12184637"/>
              <a:gd name="connsiteY59184" fmla="*/ 705163 h 4608812"/>
              <a:gd name="connsiteX59185" fmla="*/ 10621971 w 12184637"/>
              <a:gd name="connsiteY59185" fmla="*/ 699420 h 4608812"/>
              <a:gd name="connsiteX59186" fmla="*/ 10616229 w 12184637"/>
              <a:gd name="connsiteY59186" fmla="*/ 693972 h 4608812"/>
              <a:gd name="connsiteX59187" fmla="*/ 10565649 w 12184637"/>
              <a:gd name="connsiteY59187" fmla="*/ 695298 h 4608812"/>
              <a:gd name="connsiteX59188" fmla="*/ 10560201 w 12184637"/>
              <a:gd name="connsiteY59188" fmla="*/ 701040 h 4608812"/>
              <a:gd name="connsiteX59189" fmla="*/ 10565797 w 12184637"/>
              <a:gd name="connsiteY59189" fmla="*/ 706488 h 4608812"/>
              <a:gd name="connsiteX59190" fmla="*/ 10565944 w 12184637"/>
              <a:gd name="connsiteY59190" fmla="*/ 706488 h 4608812"/>
              <a:gd name="connsiteX59191" fmla="*/ 10721879 w 12184637"/>
              <a:gd name="connsiteY59191" fmla="*/ 704132 h 4608812"/>
              <a:gd name="connsiteX59192" fmla="*/ 10716577 w 12184637"/>
              <a:gd name="connsiteY59192" fmla="*/ 698316 h 4608812"/>
              <a:gd name="connsiteX59193" fmla="*/ 10616671 w 12184637"/>
              <a:gd name="connsiteY59193" fmla="*/ 694046 h 4608812"/>
              <a:gd name="connsiteX59194" fmla="*/ 10616376 w 12184637"/>
              <a:gd name="connsiteY59194" fmla="*/ 694046 h 4608812"/>
              <a:gd name="connsiteX59195" fmla="*/ 10610854 w 12184637"/>
              <a:gd name="connsiteY59195" fmla="*/ 699347 h 4608812"/>
              <a:gd name="connsiteX59196" fmla="*/ 10616155 w 12184637"/>
              <a:gd name="connsiteY59196" fmla="*/ 705163 h 4608812"/>
              <a:gd name="connsiteX59197" fmla="*/ 10716062 w 12184637"/>
              <a:gd name="connsiteY59197" fmla="*/ 709433 h 4608812"/>
              <a:gd name="connsiteX59198" fmla="*/ 10716357 w 12184637"/>
              <a:gd name="connsiteY59198" fmla="*/ 709433 h 4608812"/>
              <a:gd name="connsiteX59199" fmla="*/ 10721879 w 12184637"/>
              <a:gd name="connsiteY59199" fmla="*/ 704132 h 4608812"/>
              <a:gd name="connsiteX59200" fmla="*/ 10754419 w 12184637"/>
              <a:gd name="connsiteY59200" fmla="*/ 710096 h 4608812"/>
              <a:gd name="connsiteX59201" fmla="*/ 10749781 w 12184637"/>
              <a:gd name="connsiteY59201" fmla="*/ 703691 h 4608812"/>
              <a:gd name="connsiteX59202" fmla="*/ 10717240 w 12184637"/>
              <a:gd name="connsiteY59202" fmla="*/ 698390 h 4608812"/>
              <a:gd name="connsiteX59203" fmla="*/ 10710835 w 12184637"/>
              <a:gd name="connsiteY59203" fmla="*/ 703028 h 4608812"/>
              <a:gd name="connsiteX59204" fmla="*/ 10715472 w 12184637"/>
              <a:gd name="connsiteY59204" fmla="*/ 709433 h 4608812"/>
              <a:gd name="connsiteX59205" fmla="*/ 10748014 w 12184637"/>
              <a:gd name="connsiteY59205" fmla="*/ 714734 h 4608812"/>
              <a:gd name="connsiteX59206" fmla="*/ 10748971 w 12184637"/>
              <a:gd name="connsiteY59206" fmla="*/ 714808 h 4608812"/>
              <a:gd name="connsiteX59207" fmla="*/ 10754419 w 12184637"/>
              <a:gd name="connsiteY59207" fmla="*/ 710096 h 4608812"/>
              <a:gd name="connsiteX59208" fmla="*/ 10820533 w 12184637"/>
              <a:gd name="connsiteY59208" fmla="*/ 720918 h 4608812"/>
              <a:gd name="connsiteX59209" fmla="*/ 10815895 w 12184637"/>
              <a:gd name="connsiteY59209" fmla="*/ 714513 h 4608812"/>
              <a:gd name="connsiteX59210" fmla="*/ 10749781 w 12184637"/>
              <a:gd name="connsiteY59210" fmla="*/ 703691 h 4608812"/>
              <a:gd name="connsiteX59211" fmla="*/ 10743376 w 12184637"/>
              <a:gd name="connsiteY59211" fmla="*/ 708329 h 4608812"/>
              <a:gd name="connsiteX59212" fmla="*/ 10748014 w 12184637"/>
              <a:gd name="connsiteY59212" fmla="*/ 714734 h 4608812"/>
              <a:gd name="connsiteX59213" fmla="*/ 10814128 w 12184637"/>
              <a:gd name="connsiteY59213" fmla="*/ 725557 h 4608812"/>
              <a:gd name="connsiteX59214" fmla="*/ 10815085 w 12184637"/>
              <a:gd name="connsiteY59214" fmla="*/ 725630 h 4608812"/>
              <a:gd name="connsiteX59215" fmla="*/ 10820533 w 12184637"/>
              <a:gd name="connsiteY59215" fmla="*/ 720918 h 4608812"/>
              <a:gd name="connsiteX59216" fmla="*/ 10865959 w 12184637"/>
              <a:gd name="connsiteY59216" fmla="*/ 735201 h 4608812"/>
              <a:gd name="connsiteX59217" fmla="*/ 10862204 w 12184637"/>
              <a:gd name="connsiteY59217" fmla="*/ 728281 h 4608812"/>
              <a:gd name="connsiteX59218" fmla="*/ 10816558 w 12184637"/>
              <a:gd name="connsiteY59218" fmla="*/ 714660 h 4608812"/>
              <a:gd name="connsiteX59219" fmla="*/ 10809637 w 12184637"/>
              <a:gd name="connsiteY59219" fmla="*/ 718415 h 4608812"/>
              <a:gd name="connsiteX59220" fmla="*/ 10813392 w 12184637"/>
              <a:gd name="connsiteY59220" fmla="*/ 725336 h 4608812"/>
              <a:gd name="connsiteX59221" fmla="*/ 10859038 w 12184637"/>
              <a:gd name="connsiteY59221" fmla="*/ 738956 h 4608812"/>
              <a:gd name="connsiteX59222" fmla="*/ 10860658 w 12184637"/>
              <a:gd name="connsiteY59222" fmla="*/ 739177 h 4608812"/>
              <a:gd name="connsiteX59223" fmla="*/ 10865959 w 12184637"/>
              <a:gd name="connsiteY59223" fmla="*/ 735201 h 4608812"/>
              <a:gd name="connsiteX59224" fmla="*/ 10866695 w 12184637"/>
              <a:gd name="connsiteY59224" fmla="*/ 738882 h 4608812"/>
              <a:gd name="connsiteX59225" fmla="*/ 10866106 w 12184637"/>
              <a:gd name="connsiteY59225" fmla="*/ 731005 h 4608812"/>
              <a:gd name="connsiteX59226" fmla="*/ 10864266 w 12184637"/>
              <a:gd name="connsiteY59226" fmla="*/ 729385 h 4608812"/>
              <a:gd name="connsiteX59227" fmla="*/ 10856387 w 12184637"/>
              <a:gd name="connsiteY59227" fmla="*/ 729974 h 4608812"/>
              <a:gd name="connsiteX59228" fmla="*/ 10856977 w 12184637"/>
              <a:gd name="connsiteY59228" fmla="*/ 737852 h 4608812"/>
              <a:gd name="connsiteX59229" fmla="*/ 10858818 w 12184637"/>
              <a:gd name="connsiteY59229" fmla="*/ 739471 h 4608812"/>
              <a:gd name="connsiteX59230" fmla="*/ 10862499 w 12184637"/>
              <a:gd name="connsiteY59230" fmla="*/ 740870 h 4608812"/>
              <a:gd name="connsiteX59231" fmla="*/ 10866695 w 12184637"/>
              <a:gd name="connsiteY59231" fmla="*/ 738882 h 4608812"/>
              <a:gd name="connsiteX59232" fmla="*/ 10870302 w 12184637"/>
              <a:gd name="connsiteY59232" fmla="*/ 739177 h 4608812"/>
              <a:gd name="connsiteX59233" fmla="*/ 10867873 w 12184637"/>
              <a:gd name="connsiteY59233" fmla="*/ 731667 h 4608812"/>
              <a:gd name="connsiteX59234" fmla="*/ 10865002 w 12184637"/>
              <a:gd name="connsiteY59234" fmla="*/ 730195 h 4608812"/>
              <a:gd name="connsiteX59235" fmla="*/ 10857492 w 12184637"/>
              <a:gd name="connsiteY59235" fmla="*/ 732624 h 4608812"/>
              <a:gd name="connsiteX59236" fmla="*/ 10859922 w 12184637"/>
              <a:gd name="connsiteY59236" fmla="*/ 740134 h 4608812"/>
              <a:gd name="connsiteX59237" fmla="*/ 10862793 w 12184637"/>
              <a:gd name="connsiteY59237" fmla="*/ 741606 h 4608812"/>
              <a:gd name="connsiteX59238" fmla="*/ 10865370 w 12184637"/>
              <a:gd name="connsiteY59238" fmla="*/ 742195 h 4608812"/>
              <a:gd name="connsiteX59239" fmla="*/ 10870302 w 12184637"/>
              <a:gd name="connsiteY59239" fmla="*/ 739177 h 4608812"/>
              <a:gd name="connsiteX59240" fmla="*/ 10881567 w 12184637"/>
              <a:gd name="connsiteY59240" fmla="*/ 747496 h 4608812"/>
              <a:gd name="connsiteX59241" fmla="*/ 10880021 w 12184637"/>
              <a:gd name="connsiteY59241" fmla="*/ 739766 h 4608812"/>
              <a:gd name="connsiteX59242" fmla="*/ 10868462 w 12184637"/>
              <a:gd name="connsiteY59242" fmla="*/ 732035 h 4608812"/>
              <a:gd name="connsiteX59243" fmla="*/ 10860732 w 12184637"/>
              <a:gd name="connsiteY59243" fmla="*/ 733582 h 4608812"/>
              <a:gd name="connsiteX59244" fmla="*/ 10862278 w 12184637"/>
              <a:gd name="connsiteY59244" fmla="*/ 741312 h 4608812"/>
              <a:gd name="connsiteX59245" fmla="*/ 10873836 w 12184637"/>
              <a:gd name="connsiteY59245" fmla="*/ 749042 h 4608812"/>
              <a:gd name="connsiteX59246" fmla="*/ 10877002 w 12184637"/>
              <a:gd name="connsiteY59246" fmla="*/ 750000 h 4608812"/>
              <a:gd name="connsiteX59247" fmla="*/ 10881567 w 12184637"/>
              <a:gd name="connsiteY59247" fmla="*/ 747496 h 4608812"/>
              <a:gd name="connsiteX59248" fmla="*/ 10910059 w 12184637"/>
              <a:gd name="connsiteY59248" fmla="*/ 766123 h 4608812"/>
              <a:gd name="connsiteX59249" fmla="*/ 10908439 w 12184637"/>
              <a:gd name="connsiteY59249" fmla="*/ 758393 h 4608812"/>
              <a:gd name="connsiteX59250" fmla="*/ 10879947 w 12184637"/>
              <a:gd name="connsiteY59250" fmla="*/ 739692 h 4608812"/>
              <a:gd name="connsiteX59251" fmla="*/ 10872217 w 12184637"/>
              <a:gd name="connsiteY59251" fmla="*/ 741312 h 4608812"/>
              <a:gd name="connsiteX59252" fmla="*/ 10873836 w 12184637"/>
              <a:gd name="connsiteY59252" fmla="*/ 749042 h 4608812"/>
              <a:gd name="connsiteX59253" fmla="*/ 10902328 w 12184637"/>
              <a:gd name="connsiteY59253" fmla="*/ 767743 h 4608812"/>
              <a:gd name="connsiteX59254" fmla="*/ 10905421 w 12184637"/>
              <a:gd name="connsiteY59254" fmla="*/ 768626 h 4608812"/>
              <a:gd name="connsiteX59255" fmla="*/ 10910059 w 12184637"/>
              <a:gd name="connsiteY59255" fmla="*/ 766123 h 4608812"/>
              <a:gd name="connsiteX59256" fmla="*/ 10916390 w 12184637"/>
              <a:gd name="connsiteY59256" fmla="*/ 770393 h 4608812"/>
              <a:gd name="connsiteX59257" fmla="*/ 10914845 w 12184637"/>
              <a:gd name="connsiteY59257" fmla="*/ 762663 h 4608812"/>
              <a:gd name="connsiteX59258" fmla="*/ 10908513 w 12184637"/>
              <a:gd name="connsiteY59258" fmla="*/ 758466 h 4608812"/>
              <a:gd name="connsiteX59259" fmla="*/ 10900782 w 12184637"/>
              <a:gd name="connsiteY59259" fmla="*/ 760012 h 4608812"/>
              <a:gd name="connsiteX59260" fmla="*/ 10902328 w 12184637"/>
              <a:gd name="connsiteY59260" fmla="*/ 767743 h 4608812"/>
              <a:gd name="connsiteX59261" fmla="*/ 10908661 w 12184637"/>
              <a:gd name="connsiteY59261" fmla="*/ 771939 h 4608812"/>
              <a:gd name="connsiteX59262" fmla="*/ 10911826 w 12184637"/>
              <a:gd name="connsiteY59262" fmla="*/ 772896 h 4608812"/>
              <a:gd name="connsiteX59263" fmla="*/ 10916390 w 12184637"/>
              <a:gd name="connsiteY59263" fmla="*/ 770393 h 4608812"/>
              <a:gd name="connsiteX59264" fmla="*/ 11007315 w 12184637"/>
              <a:gd name="connsiteY59264" fmla="*/ 796750 h 4608812"/>
              <a:gd name="connsiteX59265" fmla="*/ 11003634 w 12184637"/>
              <a:gd name="connsiteY59265" fmla="*/ 789756 h 4608812"/>
              <a:gd name="connsiteX59266" fmla="*/ 10913372 w 12184637"/>
              <a:gd name="connsiteY59266" fmla="*/ 761926 h 4608812"/>
              <a:gd name="connsiteX59267" fmla="*/ 10906378 w 12184637"/>
              <a:gd name="connsiteY59267" fmla="*/ 765608 h 4608812"/>
              <a:gd name="connsiteX59268" fmla="*/ 10910059 w 12184637"/>
              <a:gd name="connsiteY59268" fmla="*/ 772602 h 4608812"/>
              <a:gd name="connsiteX59269" fmla="*/ 11000321 w 12184637"/>
              <a:gd name="connsiteY59269" fmla="*/ 800431 h 4608812"/>
              <a:gd name="connsiteX59270" fmla="*/ 11002014 w 12184637"/>
              <a:gd name="connsiteY59270" fmla="*/ 800652 h 4608812"/>
              <a:gd name="connsiteX59271" fmla="*/ 11007315 w 12184637"/>
              <a:gd name="connsiteY59271" fmla="*/ 796750 h 4608812"/>
              <a:gd name="connsiteX59272" fmla="*/ 11010407 w 12184637"/>
              <a:gd name="connsiteY59272" fmla="*/ 799106 h 4608812"/>
              <a:gd name="connsiteX59273" fmla="*/ 11007757 w 12184637"/>
              <a:gd name="connsiteY59273" fmla="*/ 791670 h 4608812"/>
              <a:gd name="connsiteX59274" fmla="*/ 11004371 w 12184637"/>
              <a:gd name="connsiteY59274" fmla="*/ 790124 h 4608812"/>
              <a:gd name="connsiteX59275" fmla="*/ 10996935 w 12184637"/>
              <a:gd name="connsiteY59275" fmla="*/ 792848 h 4608812"/>
              <a:gd name="connsiteX59276" fmla="*/ 10999659 w 12184637"/>
              <a:gd name="connsiteY59276" fmla="*/ 800284 h 4608812"/>
              <a:gd name="connsiteX59277" fmla="*/ 11003045 w 12184637"/>
              <a:gd name="connsiteY59277" fmla="*/ 801830 h 4608812"/>
              <a:gd name="connsiteX59278" fmla="*/ 11005474 w 12184637"/>
              <a:gd name="connsiteY59278" fmla="*/ 802346 h 4608812"/>
              <a:gd name="connsiteX59279" fmla="*/ 11010407 w 12184637"/>
              <a:gd name="connsiteY59279" fmla="*/ 799106 h 4608812"/>
              <a:gd name="connsiteX59280" fmla="*/ 11064079 w 12184637"/>
              <a:gd name="connsiteY59280" fmla="*/ 825463 h 4608812"/>
              <a:gd name="connsiteX59281" fmla="*/ 11061501 w 12184637"/>
              <a:gd name="connsiteY59281" fmla="*/ 818027 h 4608812"/>
              <a:gd name="connsiteX59282" fmla="*/ 11007757 w 12184637"/>
              <a:gd name="connsiteY59282" fmla="*/ 791744 h 4608812"/>
              <a:gd name="connsiteX59283" fmla="*/ 11000321 w 12184637"/>
              <a:gd name="connsiteY59283" fmla="*/ 794321 h 4608812"/>
              <a:gd name="connsiteX59284" fmla="*/ 11002898 w 12184637"/>
              <a:gd name="connsiteY59284" fmla="*/ 801757 h 4608812"/>
              <a:gd name="connsiteX59285" fmla="*/ 11056643 w 12184637"/>
              <a:gd name="connsiteY59285" fmla="*/ 828040 h 4608812"/>
              <a:gd name="connsiteX59286" fmla="*/ 11059146 w 12184637"/>
              <a:gd name="connsiteY59286" fmla="*/ 828629 h 4608812"/>
              <a:gd name="connsiteX59287" fmla="*/ 11064079 w 12184637"/>
              <a:gd name="connsiteY59287" fmla="*/ 825463 h 4608812"/>
              <a:gd name="connsiteX59288" fmla="*/ 11088816 w 12184637"/>
              <a:gd name="connsiteY59288" fmla="*/ 840630 h 4608812"/>
              <a:gd name="connsiteX59289" fmla="*/ 11086828 w 12184637"/>
              <a:gd name="connsiteY59289" fmla="*/ 832973 h 4608812"/>
              <a:gd name="connsiteX59290" fmla="*/ 11061870 w 12184637"/>
              <a:gd name="connsiteY59290" fmla="*/ 818175 h 4608812"/>
              <a:gd name="connsiteX59291" fmla="*/ 11054213 w 12184637"/>
              <a:gd name="connsiteY59291" fmla="*/ 820162 h 4608812"/>
              <a:gd name="connsiteX59292" fmla="*/ 11056201 w 12184637"/>
              <a:gd name="connsiteY59292" fmla="*/ 827819 h 4608812"/>
              <a:gd name="connsiteX59293" fmla="*/ 11081159 w 12184637"/>
              <a:gd name="connsiteY59293" fmla="*/ 842617 h 4608812"/>
              <a:gd name="connsiteX59294" fmla="*/ 11084031 w 12184637"/>
              <a:gd name="connsiteY59294" fmla="*/ 843427 h 4608812"/>
              <a:gd name="connsiteX59295" fmla="*/ 11088816 w 12184637"/>
              <a:gd name="connsiteY59295" fmla="*/ 840630 h 4608812"/>
              <a:gd name="connsiteX59296" fmla="*/ 11121799 w 12184637"/>
              <a:gd name="connsiteY59296" fmla="*/ 873686 h 4608812"/>
              <a:gd name="connsiteX59297" fmla="*/ 11121578 w 12184637"/>
              <a:gd name="connsiteY59297" fmla="*/ 865809 h 4608812"/>
              <a:gd name="connsiteX59298" fmla="*/ 11087859 w 12184637"/>
              <a:gd name="connsiteY59298" fmla="*/ 833783 h 4608812"/>
              <a:gd name="connsiteX59299" fmla="*/ 11079981 w 12184637"/>
              <a:gd name="connsiteY59299" fmla="*/ 834004 h 4608812"/>
              <a:gd name="connsiteX59300" fmla="*/ 11080202 w 12184637"/>
              <a:gd name="connsiteY59300" fmla="*/ 841881 h 4608812"/>
              <a:gd name="connsiteX59301" fmla="*/ 11113922 w 12184637"/>
              <a:gd name="connsiteY59301" fmla="*/ 873907 h 4608812"/>
              <a:gd name="connsiteX59302" fmla="*/ 11117823 w 12184637"/>
              <a:gd name="connsiteY59302" fmla="*/ 875453 h 4608812"/>
              <a:gd name="connsiteX59303" fmla="*/ 11121799 w 12184637"/>
              <a:gd name="connsiteY59303" fmla="*/ 873686 h 4608812"/>
              <a:gd name="connsiteX59304" fmla="*/ 11133064 w 12184637"/>
              <a:gd name="connsiteY59304" fmla="*/ 884509 h 4608812"/>
              <a:gd name="connsiteX59305" fmla="*/ 11132916 w 12184637"/>
              <a:gd name="connsiteY59305" fmla="*/ 876631 h 4608812"/>
              <a:gd name="connsiteX59306" fmla="*/ 11121652 w 12184637"/>
              <a:gd name="connsiteY59306" fmla="*/ 865809 h 4608812"/>
              <a:gd name="connsiteX59307" fmla="*/ 11113775 w 12184637"/>
              <a:gd name="connsiteY59307" fmla="*/ 865956 h 4608812"/>
              <a:gd name="connsiteX59308" fmla="*/ 11113922 w 12184637"/>
              <a:gd name="connsiteY59308" fmla="*/ 873834 h 4608812"/>
              <a:gd name="connsiteX59309" fmla="*/ 11125186 w 12184637"/>
              <a:gd name="connsiteY59309" fmla="*/ 884656 h 4608812"/>
              <a:gd name="connsiteX59310" fmla="*/ 11129088 w 12184637"/>
              <a:gd name="connsiteY59310" fmla="*/ 886202 h 4608812"/>
              <a:gd name="connsiteX59311" fmla="*/ 11133064 w 12184637"/>
              <a:gd name="connsiteY59311" fmla="*/ 884509 h 4608812"/>
              <a:gd name="connsiteX59312" fmla="*/ 11152353 w 12184637"/>
              <a:gd name="connsiteY59312" fmla="*/ 901516 h 4608812"/>
              <a:gd name="connsiteX59313" fmla="*/ 11151911 w 12184637"/>
              <a:gd name="connsiteY59313" fmla="*/ 893638 h 4608812"/>
              <a:gd name="connsiteX59314" fmla="*/ 11132769 w 12184637"/>
              <a:gd name="connsiteY59314" fmla="*/ 876484 h 4608812"/>
              <a:gd name="connsiteX59315" fmla="*/ 11124892 w 12184637"/>
              <a:gd name="connsiteY59315" fmla="*/ 876926 h 4608812"/>
              <a:gd name="connsiteX59316" fmla="*/ 11125333 w 12184637"/>
              <a:gd name="connsiteY59316" fmla="*/ 884804 h 4608812"/>
              <a:gd name="connsiteX59317" fmla="*/ 11144475 w 12184637"/>
              <a:gd name="connsiteY59317" fmla="*/ 901958 h 4608812"/>
              <a:gd name="connsiteX59318" fmla="*/ 11148230 w 12184637"/>
              <a:gd name="connsiteY59318" fmla="*/ 903357 h 4608812"/>
              <a:gd name="connsiteX59319" fmla="*/ 11152353 w 12184637"/>
              <a:gd name="connsiteY59319" fmla="*/ 901516 h 4608812"/>
              <a:gd name="connsiteX59320" fmla="*/ 11187103 w 12184637"/>
              <a:gd name="connsiteY59320" fmla="*/ 932659 h 4608812"/>
              <a:gd name="connsiteX59321" fmla="*/ 11186661 w 12184637"/>
              <a:gd name="connsiteY59321" fmla="*/ 924781 h 4608812"/>
              <a:gd name="connsiteX59322" fmla="*/ 11151911 w 12184637"/>
              <a:gd name="connsiteY59322" fmla="*/ 893638 h 4608812"/>
              <a:gd name="connsiteX59323" fmla="*/ 11144034 w 12184637"/>
              <a:gd name="connsiteY59323" fmla="*/ 894080 h 4608812"/>
              <a:gd name="connsiteX59324" fmla="*/ 11144475 w 12184637"/>
              <a:gd name="connsiteY59324" fmla="*/ 901958 h 4608812"/>
              <a:gd name="connsiteX59325" fmla="*/ 11179226 w 12184637"/>
              <a:gd name="connsiteY59325" fmla="*/ 933100 h 4608812"/>
              <a:gd name="connsiteX59326" fmla="*/ 11182980 w 12184637"/>
              <a:gd name="connsiteY59326" fmla="*/ 934499 h 4608812"/>
              <a:gd name="connsiteX59327" fmla="*/ 11187103 w 12184637"/>
              <a:gd name="connsiteY59327" fmla="*/ 932659 h 4608812"/>
              <a:gd name="connsiteX59328" fmla="*/ 11187177 w 12184637"/>
              <a:gd name="connsiteY59328" fmla="*/ 944218 h 4608812"/>
              <a:gd name="connsiteX59329" fmla="*/ 11191079 w 12184637"/>
              <a:gd name="connsiteY59329" fmla="*/ 937371 h 4608812"/>
              <a:gd name="connsiteX59330" fmla="*/ 11188355 w 12184637"/>
              <a:gd name="connsiteY59330" fmla="*/ 927505 h 4608812"/>
              <a:gd name="connsiteX59331" fmla="*/ 11181508 w 12184637"/>
              <a:gd name="connsiteY59331" fmla="*/ 923603 h 4608812"/>
              <a:gd name="connsiteX59332" fmla="*/ 11177605 w 12184637"/>
              <a:gd name="connsiteY59332" fmla="*/ 930450 h 4608812"/>
              <a:gd name="connsiteX59333" fmla="*/ 11180329 w 12184637"/>
              <a:gd name="connsiteY59333" fmla="*/ 940315 h 4608812"/>
              <a:gd name="connsiteX59334" fmla="*/ 11185705 w 12184637"/>
              <a:gd name="connsiteY59334" fmla="*/ 944438 h 4608812"/>
              <a:gd name="connsiteX59335" fmla="*/ 11187177 w 12184637"/>
              <a:gd name="connsiteY59335" fmla="*/ 944218 h 4608812"/>
              <a:gd name="connsiteX59336" fmla="*/ 11229879 w 12184637"/>
              <a:gd name="connsiteY59336" fmla="*/ 987802 h 4608812"/>
              <a:gd name="connsiteX59337" fmla="*/ 11230246 w 12184637"/>
              <a:gd name="connsiteY59337" fmla="*/ 979925 h 4608812"/>
              <a:gd name="connsiteX59338" fmla="*/ 11189753 w 12184637"/>
              <a:gd name="connsiteY59338" fmla="*/ 935088 h 4608812"/>
              <a:gd name="connsiteX59339" fmla="*/ 11181876 w 12184637"/>
              <a:gd name="connsiteY59339" fmla="*/ 934720 h 4608812"/>
              <a:gd name="connsiteX59340" fmla="*/ 11181508 w 12184637"/>
              <a:gd name="connsiteY59340" fmla="*/ 942598 h 4608812"/>
              <a:gd name="connsiteX59341" fmla="*/ 11222000 w 12184637"/>
              <a:gd name="connsiteY59341" fmla="*/ 987434 h 4608812"/>
              <a:gd name="connsiteX59342" fmla="*/ 11226197 w 12184637"/>
              <a:gd name="connsiteY59342" fmla="*/ 989275 h 4608812"/>
              <a:gd name="connsiteX59343" fmla="*/ 11229879 w 12184637"/>
              <a:gd name="connsiteY59343" fmla="*/ 987802 h 4608812"/>
              <a:gd name="connsiteX59344" fmla="*/ 11256014 w 12184637"/>
              <a:gd name="connsiteY59344" fmla="*/ 1038529 h 4608812"/>
              <a:gd name="connsiteX59345" fmla="*/ 11258223 w 12184637"/>
              <a:gd name="connsiteY59345" fmla="*/ 1030946 h 4608812"/>
              <a:gd name="connsiteX59346" fmla="*/ 11230982 w 12184637"/>
              <a:gd name="connsiteY59346" fmla="*/ 981029 h 4608812"/>
              <a:gd name="connsiteX59347" fmla="*/ 11223400 w 12184637"/>
              <a:gd name="connsiteY59347" fmla="*/ 978820 h 4608812"/>
              <a:gd name="connsiteX59348" fmla="*/ 11221191 w 12184637"/>
              <a:gd name="connsiteY59348" fmla="*/ 986404 h 4608812"/>
              <a:gd name="connsiteX59349" fmla="*/ 11248431 w 12184637"/>
              <a:gd name="connsiteY59349" fmla="*/ 1036320 h 4608812"/>
              <a:gd name="connsiteX59350" fmla="*/ 11253364 w 12184637"/>
              <a:gd name="connsiteY59350" fmla="*/ 1039191 h 4608812"/>
              <a:gd name="connsiteX59351" fmla="*/ 11256014 w 12184637"/>
              <a:gd name="connsiteY59351" fmla="*/ 1038529 h 4608812"/>
              <a:gd name="connsiteX59352" fmla="*/ 11274567 w 12184637"/>
              <a:gd name="connsiteY59352" fmla="*/ 1088224 h 4608812"/>
              <a:gd name="connsiteX59353" fmla="*/ 11277734 w 12184637"/>
              <a:gd name="connsiteY59353" fmla="*/ 1081009 h 4608812"/>
              <a:gd name="connsiteX59354" fmla="*/ 11258517 w 12184637"/>
              <a:gd name="connsiteY59354" fmla="*/ 1031608 h 4608812"/>
              <a:gd name="connsiteX59355" fmla="*/ 11251302 w 12184637"/>
              <a:gd name="connsiteY59355" fmla="*/ 1028442 h 4608812"/>
              <a:gd name="connsiteX59356" fmla="*/ 11248137 w 12184637"/>
              <a:gd name="connsiteY59356" fmla="*/ 1035658 h 4608812"/>
              <a:gd name="connsiteX59357" fmla="*/ 11267353 w 12184637"/>
              <a:gd name="connsiteY59357" fmla="*/ 1085059 h 4608812"/>
              <a:gd name="connsiteX59358" fmla="*/ 11272579 w 12184637"/>
              <a:gd name="connsiteY59358" fmla="*/ 1088593 h 4608812"/>
              <a:gd name="connsiteX59359" fmla="*/ 11274567 w 12184637"/>
              <a:gd name="connsiteY59359" fmla="*/ 1088224 h 4608812"/>
              <a:gd name="connsiteX59360" fmla="*/ 11276040 w 12184637"/>
              <a:gd name="connsiteY59360" fmla="*/ 1092274 h 4608812"/>
              <a:gd name="connsiteX59361" fmla="*/ 11279279 w 12184637"/>
              <a:gd name="connsiteY59361" fmla="*/ 1085132 h 4608812"/>
              <a:gd name="connsiteX59362" fmla="*/ 11277734 w 12184637"/>
              <a:gd name="connsiteY59362" fmla="*/ 1081083 h 4608812"/>
              <a:gd name="connsiteX59363" fmla="*/ 11270591 w 12184637"/>
              <a:gd name="connsiteY59363" fmla="*/ 1077844 h 4608812"/>
              <a:gd name="connsiteX59364" fmla="*/ 11267353 w 12184637"/>
              <a:gd name="connsiteY59364" fmla="*/ 1084985 h 4608812"/>
              <a:gd name="connsiteX59365" fmla="*/ 11268898 w 12184637"/>
              <a:gd name="connsiteY59365" fmla="*/ 1089034 h 4608812"/>
              <a:gd name="connsiteX59366" fmla="*/ 11274125 w 12184637"/>
              <a:gd name="connsiteY59366" fmla="*/ 1092642 h 4608812"/>
              <a:gd name="connsiteX59367" fmla="*/ 11276040 w 12184637"/>
              <a:gd name="connsiteY59367" fmla="*/ 1092274 h 4608812"/>
              <a:gd name="connsiteX59368" fmla="*/ 11286126 w 12184637"/>
              <a:gd name="connsiteY59368" fmla="*/ 1135196 h 4608812"/>
              <a:gd name="connsiteX59369" fmla="*/ 11290176 w 12184637"/>
              <a:gd name="connsiteY59369" fmla="*/ 1128423 h 4608812"/>
              <a:gd name="connsiteX59370" fmla="*/ 11279501 w 12184637"/>
              <a:gd name="connsiteY59370" fmla="*/ 1085648 h 4608812"/>
              <a:gd name="connsiteX59371" fmla="*/ 11272727 w 12184637"/>
              <a:gd name="connsiteY59371" fmla="*/ 1081598 h 4608812"/>
              <a:gd name="connsiteX59372" fmla="*/ 11268677 w 12184637"/>
              <a:gd name="connsiteY59372" fmla="*/ 1088372 h 4608812"/>
              <a:gd name="connsiteX59373" fmla="*/ 11279353 w 12184637"/>
              <a:gd name="connsiteY59373" fmla="*/ 1131147 h 4608812"/>
              <a:gd name="connsiteX59374" fmla="*/ 11284801 w 12184637"/>
              <a:gd name="connsiteY59374" fmla="*/ 1135343 h 4608812"/>
              <a:gd name="connsiteX59375" fmla="*/ 11286126 w 12184637"/>
              <a:gd name="connsiteY59375" fmla="*/ 1135196 h 4608812"/>
              <a:gd name="connsiteX59376" fmla="*/ 11292090 w 12184637"/>
              <a:gd name="connsiteY59376" fmla="*/ 1177529 h 4608812"/>
              <a:gd name="connsiteX59377" fmla="*/ 11296728 w 12184637"/>
              <a:gd name="connsiteY59377" fmla="*/ 1171198 h 4608812"/>
              <a:gd name="connsiteX59378" fmla="*/ 11290249 w 12184637"/>
              <a:gd name="connsiteY59378" fmla="*/ 1128938 h 4608812"/>
              <a:gd name="connsiteX59379" fmla="*/ 11283918 w 12184637"/>
              <a:gd name="connsiteY59379" fmla="*/ 1124300 h 4608812"/>
              <a:gd name="connsiteX59380" fmla="*/ 11279279 w 12184637"/>
              <a:gd name="connsiteY59380" fmla="*/ 1130632 h 4608812"/>
              <a:gd name="connsiteX59381" fmla="*/ 11285758 w 12184637"/>
              <a:gd name="connsiteY59381" fmla="*/ 1172891 h 4608812"/>
              <a:gd name="connsiteX59382" fmla="*/ 11291280 w 12184637"/>
              <a:gd name="connsiteY59382" fmla="*/ 1177603 h 4608812"/>
              <a:gd name="connsiteX59383" fmla="*/ 11292090 w 12184637"/>
              <a:gd name="connsiteY59383" fmla="*/ 1177529 h 4608812"/>
              <a:gd name="connsiteX59384" fmla="*/ 11316901 w 12184637"/>
              <a:gd name="connsiteY59384" fmla="*/ 1245778 h 4608812"/>
              <a:gd name="connsiteX59385" fmla="*/ 11320361 w 12184637"/>
              <a:gd name="connsiteY59385" fmla="*/ 1238710 h 4608812"/>
              <a:gd name="connsiteX59386" fmla="*/ 11296507 w 12184637"/>
              <a:gd name="connsiteY59386" fmla="*/ 1170241 h 4608812"/>
              <a:gd name="connsiteX59387" fmla="*/ 11289439 w 12184637"/>
              <a:gd name="connsiteY59387" fmla="*/ 1166780 h 4608812"/>
              <a:gd name="connsiteX59388" fmla="*/ 11285979 w 12184637"/>
              <a:gd name="connsiteY59388" fmla="*/ 1173848 h 4608812"/>
              <a:gd name="connsiteX59389" fmla="*/ 11309833 w 12184637"/>
              <a:gd name="connsiteY59389" fmla="*/ 1242318 h 4608812"/>
              <a:gd name="connsiteX59390" fmla="*/ 11315134 w 12184637"/>
              <a:gd name="connsiteY59390" fmla="*/ 1246073 h 4608812"/>
              <a:gd name="connsiteX59391" fmla="*/ 11316901 w 12184637"/>
              <a:gd name="connsiteY59391" fmla="*/ 1245778 h 4608812"/>
              <a:gd name="connsiteX59392" fmla="*/ 11317269 w 12184637"/>
              <a:gd name="connsiteY59392" fmla="*/ 1327500 h 4608812"/>
              <a:gd name="connsiteX59393" fmla="*/ 11322717 w 12184637"/>
              <a:gd name="connsiteY59393" fmla="*/ 1321757 h 4608812"/>
              <a:gd name="connsiteX59394" fmla="*/ 11320656 w 12184637"/>
              <a:gd name="connsiteY59394" fmla="*/ 1240330 h 4608812"/>
              <a:gd name="connsiteX59395" fmla="*/ 11314913 w 12184637"/>
              <a:gd name="connsiteY59395" fmla="*/ 1234882 h 4608812"/>
              <a:gd name="connsiteX59396" fmla="*/ 11309465 w 12184637"/>
              <a:gd name="connsiteY59396" fmla="*/ 1240624 h 4608812"/>
              <a:gd name="connsiteX59397" fmla="*/ 11311526 w 12184637"/>
              <a:gd name="connsiteY59397" fmla="*/ 1322052 h 4608812"/>
              <a:gd name="connsiteX59398" fmla="*/ 11317122 w 12184637"/>
              <a:gd name="connsiteY59398" fmla="*/ 1327500 h 4608812"/>
              <a:gd name="connsiteX59399" fmla="*/ 11317269 w 12184637"/>
              <a:gd name="connsiteY59399" fmla="*/ 1327500 h 4608812"/>
              <a:gd name="connsiteX59400" fmla="*/ 11311379 w 12184637"/>
              <a:gd name="connsiteY59400" fmla="*/ 1357391 h 4608812"/>
              <a:gd name="connsiteX59401" fmla="*/ 11322496 w 12184637"/>
              <a:gd name="connsiteY59401" fmla="*/ 1323671 h 4608812"/>
              <a:gd name="connsiteX59402" fmla="*/ 11318962 w 12184637"/>
              <a:gd name="connsiteY59402" fmla="*/ 1316604 h 4608812"/>
              <a:gd name="connsiteX59403" fmla="*/ 11311894 w 12184637"/>
              <a:gd name="connsiteY59403" fmla="*/ 1320138 h 4608812"/>
              <a:gd name="connsiteX59404" fmla="*/ 11300777 w 12184637"/>
              <a:gd name="connsiteY59404" fmla="*/ 1353857 h 4608812"/>
              <a:gd name="connsiteX59405" fmla="*/ 11304311 w 12184637"/>
              <a:gd name="connsiteY59405" fmla="*/ 1360925 h 4608812"/>
              <a:gd name="connsiteX59406" fmla="*/ 11306078 w 12184637"/>
              <a:gd name="connsiteY59406" fmla="*/ 1361219 h 4608812"/>
              <a:gd name="connsiteX59407" fmla="*/ 11311379 w 12184637"/>
              <a:gd name="connsiteY59407" fmla="*/ 1357391 h 4608812"/>
              <a:gd name="connsiteX59408" fmla="*/ 11286200 w 12184637"/>
              <a:gd name="connsiteY59408" fmla="*/ 1386251 h 4608812"/>
              <a:gd name="connsiteX59409" fmla="*/ 11310201 w 12184637"/>
              <a:gd name="connsiteY59409" fmla="*/ 1359379 h 4608812"/>
              <a:gd name="connsiteX59410" fmla="*/ 11309760 w 12184637"/>
              <a:gd name="connsiteY59410" fmla="*/ 1351501 h 4608812"/>
              <a:gd name="connsiteX59411" fmla="*/ 11301881 w 12184637"/>
              <a:gd name="connsiteY59411" fmla="*/ 1351943 h 4608812"/>
              <a:gd name="connsiteX59412" fmla="*/ 11277880 w 12184637"/>
              <a:gd name="connsiteY59412" fmla="*/ 1378889 h 4608812"/>
              <a:gd name="connsiteX59413" fmla="*/ 11278322 w 12184637"/>
              <a:gd name="connsiteY59413" fmla="*/ 1386767 h 4608812"/>
              <a:gd name="connsiteX59414" fmla="*/ 11282077 w 12184637"/>
              <a:gd name="connsiteY59414" fmla="*/ 1388165 h 4608812"/>
              <a:gd name="connsiteX59415" fmla="*/ 11286200 w 12184637"/>
              <a:gd name="connsiteY59415" fmla="*/ 1386251 h 4608812"/>
              <a:gd name="connsiteX59416" fmla="*/ 11266101 w 12184637"/>
              <a:gd name="connsiteY59416" fmla="*/ 1471286 h 4608812"/>
              <a:gd name="connsiteX59417" fmla="*/ 11287451 w 12184637"/>
              <a:gd name="connsiteY59417" fmla="*/ 1383895 h 4608812"/>
              <a:gd name="connsiteX59418" fmla="*/ 11283328 w 12184637"/>
              <a:gd name="connsiteY59418" fmla="*/ 1377196 h 4608812"/>
              <a:gd name="connsiteX59419" fmla="*/ 11276629 w 12184637"/>
              <a:gd name="connsiteY59419" fmla="*/ 1381318 h 4608812"/>
              <a:gd name="connsiteX59420" fmla="*/ 11255278 w 12184637"/>
              <a:gd name="connsiteY59420" fmla="*/ 1468709 h 4608812"/>
              <a:gd name="connsiteX59421" fmla="*/ 11259401 w 12184637"/>
              <a:gd name="connsiteY59421" fmla="*/ 1475409 h 4608812"/>
              <a:gd name="connsiteX59422" fmla="*/ 11260800 w 12184637"/>
              <a:gd name="connsiteY59422" fmla="*/ 1475556 h 4608812"/>
              <a:gd name="connsiteX59423" fmla="*/ 11266101 w 12184637"/>
              <a:gd name="connsiteY59423" fmla="*/ 1471286 h 4608812"/>
              <a:gd name="connsiteX59424" fmla="*/ 11234811 w 12184637"/>
              <a:gd name="connsiteY59424" fmla="*/ 1566039 h 4608812"/>
              <a:gd name="connsiteX59425" fmla="*/ 11265953 w 12184637"/>
              <a:gd name="connsiteY59425" fmla="*/ 1471654 h 4608812"/>
              <a:gd name="connsiteX59426" fmla="*/ 11262419 w 12184637"/>
              <a:gd name="connsiteY59426" fmla="*/ 1464586 h 4608812"/>
              <a:gd name="connsiteX59427" fmla="*/ 11255352 w 12184637"/>
              <a:gd name="connsiteY59427" fmla="*/ 1468120 h 4608812"/>
              <a:gd name="connsiteX59428" fmla="*/ 11224209 w 12184637"/>
              <a:gd name="connsiteY59428" fmla="*/ 1562505 h 4608812"/>
              <a:gd name="connsiteX59429" fmla="*/ 11227743 w 12184637"/>
              <a:gd name="connsiteY59429" fmla="*/ 1569573 h 4608812"/>
              <a:gd name="connsiteX59430" fmla="*/ 11229510 w 12184637"/>
              <a:gd name="connsiteY59430" fmla="*/ 1569867 h 4608812"/>
              <a:gd name="connsiteX59431" fmla="*/ 11234811 w 12184637"/>
              <a:gd name="connsiteY59431" fmla="*/ 1566039 h 4608812"/>
              <a:gd name="connsiteX59432" fmla="*/ 11200061 w 12184637"/>
              <a:gd name="connsiteY59432" fmla="*/ 1662338 h 4608812"/>
              <a:gd name="connsiteX59433" fmla="*/ 11234737 w 12184637"/>
              <a:gd name="connsiteY59433" fmla="*/ 1566186 h 4608812"/>
              <a:gd name="connsiteX59434" fmla="*/ 11231351 w 12184637"/>
              <a:gd name="connsiteY59434" fmla="*/ 1559045 h 4608812"/>
              <a:gd name="connsiteX59435" fmla="*/ 11224209 w 12184637"/>
              <a:gd name="connsiteY59435" fmla="*/ 1562432 h 4608812"/>
              <a:gd name="connsiteX59436" fmla="*/ 11189532 w 12184637"/>
              <a:gd name="connsiteY59436" fmla="*/ 1658583 h 4608812"/>
              <a:gd name="connsiteX59437" fmla="*/ 11192846 w 12184637"/>
              <a:gd name="connsiteY59437" fmla="*/ 1665725 h 4608812"/>
              <a:gd name="connsiteX59438" fmla="*/ 11194760 w 12184637"/>
              <a:gd name="connsiteY59438" fmla="*/ 1666093 h 4608812"/>
              <a:gd name="connsiteX59439" fmla="*/ 11200061 w 12184637"/>
              <a:gd name="connsiteY59439" fmla="*/ 1662338 h 4608812"/>
              <a:gd name="connsiteX59440" fmla="*/ 11148082 w 12184637"/>
              <a:gd name="connsiteY59440" fmla="*/ 1679345 h 4608812"/>
              <a:gd name="connsiteX59441" fmla="*/ 11196380 w 12184637"/>
              <a:gd name="connsiteY59441" fmla="*/ 1665872 h 4608812"/>
              <a:gd name="connsiteX59442" fmla="*/ 11200282 w 12184637"/>
              <a:gd name="connsiteY59442" fmla="*/ 1659025 h 4608812"/>
              <a:gd name="connsiteX59443" fmla="*/ 11193435 w 12184637"/>
              <a:gd name="connsiteY59443" fmla="*/ 1655123 h 4608812"/>
              <a:gd name="connsiteX59444" fmla="*/ 11145138 w 12184637"/>
              <a:gd name="connsiteY59444" fmla="*/ 1668596 h 4608812"/>
              <a:gd name="connsiteX59445" fmla="*/ 11141236 w 12184637"/>
              <a:gd name="connsiteY59445" fmla="*/ 1675443 h 4608812"/>
              <a:gd name="connsiteX59446" fmla="*/ 11146610 w 12184637"/>
              <a:gd name="connsiteY59446" fmla="*/ 1679492 h 4608812"/>
              <a:gd name="connsiteX59447" fmla="*/ 11148082 w 12184637"/>
              <a:gd name="connsiteY59447" fmla="*/ 1679345 h 4608812"/>
              <a:gd name="connsiteX59448" fmla="*/ 11112228 w 12184637"/>
              <a:gd name="connsiteY59448" fmla="*/ 1762539 h 4608812"/>
              <a:gd name="connsiteX59449" fmla="*/ 11151617 w 12184637"/>
              <a:gd name="connsiteY59449" fmla="*/ 1676253 h 4608812"/>
              <a:gd name="connsiteX59450" fmla="*/ 11148893 w 12184637"/>
              <a:gd name="connsiteY59450" fmla="*/ 1668891 h 4608812"/>
              <a:gd name="connsiteX59451" fmla="*/ 11141531 w 12184637"/>
              <a:gd name="connsiteY59451" fmla="*/ 1671615 h 4608812"/>
              <a:gd name="connsiteX59452" fmla="*/ 11102142 w 12184637"/>
              <a:gd name="connsiteY59452" fmla="*/ 1757901 h 4608812"/>
              <a:gd name="connsiteX59453" fmla="*/ 11104866 w 12184637"/>
              <a:gd name="connsiteY59453" fmla="*/ 1765263 h 4608812"/>
              <a:gd name="connsiteX59454" fmla="*/ 11107222 w 12184637"/>
              <a:gd name="connsiteY59454" fmla="*/ 1765779 h 4608812"/>
              <a:gd name="connsiteX59455" fmla="*/ 11112228 w 12184637"/>
              <a:gd name="connsiteY59455" fmla="*/ 1762539 h 4608812"/>
              <a:gd name="connsiteX59456" fmla="*/ 11038237 w 12184637"/>
              <a:gd name="connsiteY59456" fmla="*/ 1779031 h 4608812"/>
              <a:gd name="connsiteX59457" fmla="*/ 11108179 w 12184637"/>
              <a:gd name="connsiteY59457" fmla="*/ 1765779 h 4608812"/>
              <a:gd name="connsiteX59458" fmla="*/ 11112596 w 12184637"/>
              <a:gd name="connsiteY59458" fmla="*/ 1759226 h 4608812"/>
              <a:gd name="connsiteX59459" fmla="*/ 11106044 w 12184637"/>
              <a:gd name="connsiteY59459" fmla="*/ 1754809 h 4608812"/>
              <a:gd name="connsiteX59460" fmla="*/ 11036102 w 12184637"/>
              <a:gd name="connsiteY59460" fmla="*/ 1768061 h 4608812"/>
              <a:gd name="connsiteX59461" fmla="*/ 11031685 w 12184637"/>
              <a:gd name="connsiteY59461" fmla="*/ 1774614 h 4608812"/>
              <a:gd name="connsiteX59462" fmla="*/ 11037206 w 12184637"/>
              <a:gd name="connsiteY59462" fmla="*/ 1779178 h 4608812"/>
              <a:gd name="connsiteX59463" fmla="*/ 11038237 w 12184637"/>
              <a:gd name="connsiteY59463" fmla="*/ 1779031 h 4608812"/>
              <a:gd name="connsiteX59464" fmla="*/ 10948932 w 12184637"/>
              <a:gd name="connsiteY59464" fmla="*/ 1791768 h 4608812"/>
              <a:gd name="connsiteX59465" fmla="*/ 11038090 w 12184637"/>
              <a:gd name="connsiteY59465" fmla="*/ 1779031 h 4608812"/>
              <a:gd name="connsiteX59466" fmla="*/ 11042802 w 12184637"/>
              <a:gd name="connsiteY59466" fmla="*/ 1772699 h 4608812"/>
              <a:gd name="connsiteX59467" fmla="*/ 11036470 w 12184637"/>
              <a:gd name="connsiteY59467" fmla="*/ 1767987 h 4608812"/>
              <a:gd name="connsiteX59468" fmla="*/ 10947313 w 12184637"/>
              <a:gd name="connsiteY59468" fmla="*/ 1780724 h 4608812"/>
              <a:gd name="connsiteX59469" fmla="*/ 10942601 w 12184637"/>
              <a:gd name="connsiteY59469" fmla="*/ 1787056 h 4608812"/>
              <a:gd name="connsiteX59470" fmla="*/ 10948122 w 12184637"/>
              <a:gd name="connsiteY59470" fmla="*/ 1791841 h 4608812"/>
              <a:gd name="connsiteX59471" fmla="*/ 10948932 w 12184637"/>
              <a:gd name="connsiteY59471" fmla="*/ 1791768 h 4608812"/>
              <a:gd name="connsiteX59472" fmla="*/ 10843724 w 12184637"/>
              <a:gd name="connsiteY59472" fmla="*/ 1798247 h 4608812"/>
              <a:gd name="connsiteX59473" fmla="*/ 10948416 w 12184637"/>
              <a:gd name="connsiteY59473" fmla="*/ 1791841 h 4608812"/>
              <a:gd name="connsiteX59474" fmla="*/ 10953644 w 12184637"/>
              <a:gd name="connsiteY59474" fmla="*/ 1785952 h 4608812"/>
              <a:gd name="connsiteX59475" fmla="*/ 10947754 w 12184637"/>
              <a:gd name="connsiteY59475" fmla="*/ 1780724 h 4608812"/>
              <a:gd name="connsiteX59476" fmla="*/ 10843062 w 12184637"/>
              <a:gd name="connsiteY59476" fmla="*/ 1787130 h 4608812"/>
              <a:gd name="connsiteX59477" fmla="*/ 10837835 w 12184637"/>
              <a:gd name="connsiteY59477" fmla="*/ 1793019 h 4608812"/>
              <a:gd name="connsiteX59478" fmla="*/ 10843430 w 12184637"/>
              <a:gd name="connsiteY59478" fmla="*/ 1798247 h 4608812"/>
              <a:gd name="connsiteX59479" fmla="*/ 10843724 w 12184637"/>
              <a:gd name="connsiteY59479" fmla="*/ 1798247 h 4608812"/>
              <a:gd name="connsiteX59480" fmla="*/ 10849025 w 12184637"/>
              <a:gd name="connsiteY59480" fmla="*/ 1792872 h 4608812"/>
              <a:gd name="connsiteX59481" fmla="*/ 10843651 w 12184637"/>
              <a:gd name="connsiteY59481" fmla="*/ 1787130 h 4608812"/>
              <a:gd name="connsiteX59482" fmla="*/ 10728063 w 12184637"/>
              <a:gd name="connsiteY59482" fmla="*/ 1783375 h 4608812"/>
              <a:gd name="connsiteX59483" fmla="*/ 10722320 w 12184637"/>
              <a:gd name="connsiteY59483" fmla="*/ 1788749 h 4608812"/>
              <a:gd name="connsiteX59484" fmla="*/ 10727694 w 12184637"/>
              <a:gd name="connsiteY59484" fmla="*/ 1794492 h 4608812"/>
              <a:gd name="connsiteX59485" fmla="*/ 10843283 w 12184637"/>
              <a:gd name="connsiteY59485" fmla="*/ 1798247 h 4608812"/>
              <a:gd name="connsiteX59486" fmla="*/ 10843503 w 12184637"/>
              <a:gd name="connsiteY59486" fmla="*/ 1798247 h 4608812"/>
              <a:gd name="connsiteX59487" fmla="*/ 10849025 w 12184637"/>
              <a:gd name="connsiteY59487" fmla="*/ 1792872 h 4608812"/>
              <a:gd name="connsiteX59488" fmla="*/ 10733363 w 12184637"/>
              <a:gd name="connsiteY59488" fmla="*/ 1789706 h 4608812"/>
              <a:gd name="connsiteX59489" fmla="*/ 10728651 w 12184637"/>
              <a:gd name="connsiteY59489" fmla="*/ 1783375 h 4608812"/>
              <a:gd name="connsiteX59490" fmla="*/ 10607468 w 12184637"/>
              <a:gd name="connsiteY59490" fmla="*/ 1765484 h 4608812"/>
              <a:gd name="connsiteX59491" fmla="*/ 10601136 w 12184637"/>
              <a:gd name="connsiteY59491" fmla="*/ 1770196 h 4608812"/>
              <a:gd name="connsiteX59492" fmla="*/ 10605848 w 12184637"/>
              <a:gd name="connsiteY59492" fmla="*/ 1776528 h 4608812"/>
              <a:gd name="connsiteX59493" fmla="*/ 10727032 w 12184637"/>
              <a:gd name="connsiteY59493" fmla="*/ 1794418 h 4608812"/>
              <a:gd name="connsiteX59494" fmla="*/ 10727915 w 12184637"/>
              <a:gd name="connsiteY59494" fmla="*/ 1794492 h 4608812"/>
              <a:gd name="connsiteX59495" fmla="*/ 10733363 w 12184637"/>
              <a:gd name="connsiteY59495" fmla="*/ 1789706 h 4608812"/>
              <a:gd name="connsiteX59496" fmla="*/ 10612106 w 12184637"/>
              <a:gd name="connsiteY59496" fmla="*/ 1772258 h 4608812"/>
              <a:gd name="connsiteX59497" fmla="*/ 10607909 w 12184637"/>
              <a:gd name="connsiteY59497" fmla="*/ 1765632 h 4608812"/>
              <a:gd name="connsiteX59498" fmla="*/ 10489008 w 12184637"/>
              <a:gd name="connsiteY59498" fmla="*/ 1738980 h 4608812"/>
              <a:gd name="connsiteX59499" fmla="*/ 10482382 w 12184637"/>
              <a:gd name="connsiteY59499" fmla="*/ 1743176 h 4608812"/>
              <a:gd name="connsiteX59500" fmla="*/ 10486578 w 12184637"/>
              <a:gd name="connsiteY59500" fmla="*/ 1749803 h 4608812"/>
              <a:gd name="connsiteX59501" fmla="*/ 10605480 w 12184637"/>
              <a:gd name="connsiteY59501" fmla="*/ 1776454 h 4608812"/>
              <a:gd name="connsiteX59502" fmla="*/ 10606732 w 12184637"/>
              <a:gd name="connsiteY59502" fmla="*/ 1776601 h 4608812"/>
              <a:gd name="connsiteX59503" fmla="*/ 10612106 w 12184637"/>
              <a:gd name="connsiteY59503" fmla="*/ 1772258 h 4608812"/>
              <a:gd name="connsiteX59504" fmla="*/ 10493131 w 12184637"/>
              <a:gd name="connsiteY59504" fmla="*/ 1745901 h 4608812"/>
              <a:gd name="connsiteX59505" fmla="*/ 10489229 w 12184637"/>
              <a:gd name="connsiteY59505" fmla="*/ 1739054 h 4608812"/>
              <a:gd name="connsiteX59506" fmla="*/ 10380561 w 12184637"/>
              <a:gd name="connsiteY59506" fmla="*/ 1709089 h 4608812"/>
              <a:gd name="connsiteX59507" fmla="*/ 10373714 w 12184637"/>
              <a:gd name="connsiteY59507" fmla="*/ 1712991 h 4608812"/>
              <a:gd name="connsiteX59508" fmla="*/ 10377616 w 12184637"/>
              <a:gd name="connsiteY59508" fmla="*/ 1719838 h 4608812"/>
              <a:gd name="connsiteX59509" fmla="*/ 10486284 w 12184637"/>
              <a:gd name="connsiteY59509" fmla="*/ 1749803 h 4608812"/>
              <a:gd name="connsiteX59510" fmla="*/ 10487830 w 12184637"/>
              <a:gd name="connsiteY59510" fmla="*/ 1750023 h 4608812"/>
              <a:gd name="connsiteX59511" fmla="*/ 10493131 w 12184637"/>
              <a:gd name="connsiteY59511" fmla="*/ 1745901 h 4608812"/>
              <a:gd name="connsiteX59512" fmla="*/ 10384463 w 12184637"/>
              <a:gd name="connsiteY59512" fmla="*/ 1715936 h 4608812"/>
              <a:gd name="connsiteX59513" fmla="*/ 10380634 w 12184637"/>
              <a:gd name="connsiteY59513" fmla="*/ 1709015 h 4608812"/>
              <a:gd name="connsiteX59514" fmla="*/ 10287354 w 12184637"/>
              <a:gd name="connsiteY59514" fmla="*/ 1682658 h 4608812"/>
              <a:gd name="connsiteX59515" fmla="*/ 10280433 w 12184637"/>
              <a:gd name="connsiteY59515" fmla="*/ 1686487 h 4608812"/>
              <a:gd name="connsiteX59516" fmla="*/ 10284262 w 12184637"/>
              <a:gd name="connsiteY59516" fmla="*/ 1693407 h 4608812"/>
              <a:gd name="connsiteX59517" fmla="*/ 10377543 w 12184637"/>
              <a:gd name="connsiteY59517" fmla="*/ 1719764 h 4608812"/>
              <a:gd name="connsiteX59518" fmla="*/ 10379089 w 12184637"/>
              <a:gd name="connsiteY59518" fmla="*/ 1719985 h 4608812"/>
              <a:gd name="connsiteX59519" fmla="*/ 10384463 w 12184637"/>
              <a:gd name="connsiteY59519" fmla="*/ 1715936 h 4608812"/>
              <a:gd name="connsiteX59520" fmla="*/ 10291256 w 12184637"/>
              <a:gd name="connsiteY59520" fmla="*/ 1689284 h 4608812"/>
              <a:gd name="connsiteX59521" fmla="*/ 10286986 w 12184637"/>
              <a:gd name="connsiteY59521" fmla="*/ 1682658 h 4608812"/>
              <a:gd name="connsiteX59522" fmla="*/ 10214172 w 12184637"/>
              <a:gd name="connsiteY59522" fmla="*/ 1666682 h 4608812"/>
              <a:gd name="connsiteX59523" fmla="*/ 10207546 w 12184637"/>
              <a:gd name="connsiteY59523" fmla="*/ 1670952 h 4608812"/>
              <a:gd name="connsiteX59524" fmla="*/ 10211817 w 12184637"/>
              <a:gd name="connsiteY59524" fmla="*/ 1677578 h 4608812"/>
              <a:gd name="connsiteX59525" fmla="*/ 10284630 w 12184637"/>
              <a:gd name="connsiteY59525" fmla="*/ 1693554 h 4608812"/>
              <a:gd name="connsiteX59526" fmla="*/ 10285881 w 12184637"/>
              <a:gd name="connsiteY59526" fmla="*/ 1693702 h 4608812"/>
              <a:gd name="connsiteX59527" fmla="*/ 10291256 w 12184637"/>
              <a:gd name="connsiteY59527" fmla="*/ 1689284 h 4608812"/>
              <a:gd name="connsiteX59528" fmla="*/ 10218516 w 12184637"/>
              <a:gd name="connsiteY59528" fmla="*/ 1673087 h 4608812"/>
              <a:gd name="connsiteX59529" fmla="*/ 10214025 w 12184637"/>
              <a:gd name="connsiteY59529" fmla="*/ 1666608 h 4608812"/>
              <a:gd name="connsiteX59530" fmla="*/ 10153875 w 12184637"/>
              <a:gd name="connsiteY59530" fmla="*/ 1655418 h 4608812"/>
              <a:gd name="connsiteX59531" fmla="*/ 10147397 w 12184637"/>
              <a:gd name="connsiteY59531" fmla="*/ 1659909 h 4608812"/>
              <a:gd name="connsiteX59532" fmla="*/ 10151888 w 12184637"/>
              <a:gd name="connsiteY59532" fmla="*/ 1666387 h 4608812"/>
              <a:gd name="connsiteX59533" fmla="*/ 10212038 w 12184637"/>
              <a:gd name="connsiteY59533" fmla="*/ 1677578 h 4608812"/>
              <a:gd name="connsiteX59534" fmla="*/ 10213142 w 12184637"/>
              <a:gd name="connsiteY59534" fmla="*/ 1677652 h 4608812"/>
              <a:gd name="connsiteX59535" fmla="*/ 10218516 w 12184637"/>
              <a:gd name="connsiteY59535" fmla="*/ 1673087 h 4608812"/>
              <a:gd name="connsiteX59536" fmla="*/ 10158293 w 12184637"/>
              <a:gd name="connsiteY59536" fmla="*/ 1662044 h 4608812"/>
              <a:gd name="connsiteX59537" fmla="*/ 10154023 w 12184637"/>
              <a:gd name="connsiteY59537" fmla="*/ 1655418 h 4608812"/>
              <a:gd name="connsiteX59538" fmla="*/ 10098878 w 12184637"/>
              <a:gd name="connsiteY59538" fmla="*/ 1643417 h 4608812"/>
              <a:gd name="connsiteX59539" fmla="*/ 10092253 w 12184637"/>
              <a:gd name="connsiteY59539" fmla="*/ 1647687 h 4608812"/>
              <a:gd name="connsiteX59540" fmla="*/ 10096523 w 12184637"/>
              <a:gd name="connsiteY59540" fmla="*/ 1654313 h 4608812"/>
              <a:gd name="connsiteX59541" fmla="*/ 10151666 w 12184637"/>
              <a:gd name="connsiteY59541" fmla="*/ 1666314 h 4608812"/>
              <a:gd name="connsiteX59542" fmla="*/ 10152918 w 12184637"/>
              <a:gd name="connsiteY59542" fmla="*/ 1666461 h 4608812"/>
              <a:gd name="connsiteX59543" fmla="*/ 10158293 w 12184637"/>
              <a:gd name="connsiteY59543" fmla="*/ 1662044 h 4608812"/>
              <a:gd name="connsiteX59544" fmla="*/ 10102928 w 12184637"/>
              <a:gd name="connsiteY59544" fmla="*/ 1650853 h 4608812"/>
              <a:gd name="connsiteX59545" fmla="*/ 10099763 w 12184637"/>
              <a:gd name="connsiteY59545" fmla="*/ 1643638 h 4608812"/>
              <a:gd name="connsiteX59546" fmla="*/ 10043808 w 12184637"/>
              <a:gd name="connsiteY59546" fmla="*/ 1621993 h 4608812"/>
              <a:gd name="connsiteX59547" fmla="*/ 10036593 w 12184637"/>
              <a:gd name="connsiteY59547" fmla="*/ 1625159 h 4608812"/>
              <a:gd name="connsiteX59548" fmla="*/ 10039760 w 12184637"/>
              <a:gd name="connsiteY59548" fmla="*/ 1632374 h 4608812"/>
              <a:gd name="connsiteX59549" fmla="*/ 10095713 w 12184637"/>
              <a:gd name="connsiteY59549" fmla="*/ 1654019 h 4608812"/>
              <a:gd name="connsiteX59550" fmla="*/ 10097775 w 12184637"/>
              <a:gd name="connsiteY59550" fmla="*/ 1654387 h 4608812"/>
              <a:gd name="connsiteX59551" fmla="*/ 10102928 w 12184637"/>
              <a:gd name="connsiteY59551" fmla="*/ 1650853 h 4608812"/>
              <a:gd name="connsiteX59552" fmla="*/ 10046532 w 12184637"/>
              <a:gd name="connsiteY59552" fmla="*/ 1630238 h 4608812"/>
              <a:gd name="connsiteX59553" fmla="*/ 10044839 w 12184637"/>
              <a:gd name="connsiteY59553" fmla="*/ 1622508 h 4608812"/>
              <a:gd name="connsiteX59554" fmla="*/ 9982407 w 12184637"/>
              <a:gd name="connsiteY59554" fmla="*/ 1582604 h 4608812"/>
              <a:gd name="connsiteX59555" fmla="*/ 9974676 w 12184637"/>
              <a:gd name="connsiteY59555" fmla="*/ 1584298 h 4608812"/>
              <a:gd name="connsiteX59556" fmla="*/ 9976370 w 12184637"/>
              <a:gd name="connsiteY59556" fmla="*/ 1592028 h 4608812"/>
              <a:gd name="connsiteX59557" fmla="*/ 10038802 w 12184637"/>
              <a:gd name="connsiteY59557" fmla="*/ 1631932 h 4608812"/>
              <a:gd name="connsiteX59558" fmla="*/ 10041820 w 12184637"/>
              <a:gd name="connsiteY59558" fmla="*/ 1632815 h 4608812"/>
              <a:gd name="connsiteX59559" fmla="*/ 10046532 w 12184637"/>
              <a:gd name="connsiteY59559" fmla="*/ 1630238 h 4608812"/>
              <a:gd name="connsiteX59560" fmla="*/ 9983659 w 12184637"/>
              <a:gd name="connsiteY59560" fmla="*/ 1590924 h 4608812"/>
              <a:gd name="connsiteX59561" fmla="*/ 9983069 w 12184637"/>
              <a:gd name="connsiteY59561" fmla="*/ 1583046 h 4608812"/>
              <a:gd name="connsiteX59562" fmla="*/ 9921815 w 12184637"/>
              <a:gd name="connsiteY59562" fmla="*/ 1530847 h 4608812"/>
              <a:gd name="connsiteX59563" fmla="*/ 9913937 w 12184637"/>
              <a:gd name="connsiteY59563" fmla="*/ 1531436 h 4608812"/>
              <a:gd name="connsiteX59564" fmla="*/ 9914526 w 12184637"/>
              <a:gd name="connsiteY59564" fmla="*/ 1539314 h 4608812"/>
              <a:gd name="connsiteX59565" fmla="*/ 9975781 w 12184637"/>
              <a:gd name="connsiteY59565" fmla="*/ 1591513 h 4608812"/>
              <a:gd name="connsiteX59566" fmla="*/ 9979462 w 12184637"/>
              <a:gd name="connsiteY59566" fmla="*/ 1592838 h 4608812"/>
              <a:gd name="connsiteX59567" fmla="*/ 9983659 w 12184637"/>
              <a:gd name="connsiteY59567" fmla="*/ 1590924 h 4608812"/>
              <a:gd name="connsiteX59568" fmla="*/ 9921889 w 12184637"/>
              <a:gd name="connsiteY59568" fmla="*/ 1539240 h 4608812"/>
              <a:gd name="connsiteX59569" fmla="*/ 9922330 w 12184637"/>
              <a:gd name="connsiteY59569" fmla="*/ 1531363 h 4608812"/>
              <a:gd name="connsiteX59570" fmla="*/ 9869690 w 12184637"/>
              <a:gd name="connsiteY59570" fmla="*/ 1472758 h 4608812"/>
              <a:gd name="connsiteX59571" fmla="*/ 9861812 w 12184637"/>
              <a:gd name="connsiteY59571" fmla="*/ 1472317 h 4608812"/>
              <a:gd name="connsiteX59572" fmla="*/ 9861371 w 12184637"/>
              <a:gd name="connsiteY59572" fmla="*/ 1480194 h 4608812"/>
              <a:gd name="connsiteX59573" fmla="*/ 9914011 w 12184637"/>
              <a:gd name="connsiteY59573" fmla="*/ 1538798 h 4608812"/>
              <a:gd name="connsiteX59574" fmla="*/ 9918208 w 12184637"/>
              <a:gd name="connsiteY59574" fmla="*/ 1540639 h 4608812"/>
              <a:gd name="connsiteX59575" fmla="*/ 9921889 w 12184637"/>
              <a:gd name="connsiteY59575" fmla="*/ 1539240 h 4608812"/>
              <a:gd name="connsiteX59576" fmla="*/ 9868512 w 12184637"/>
              <a:gd name="connsiteY59576" fmla="*/ 1481151 h 4608812"/>
              <a:gd name="connsiteX59577" fmla="*/ 9870279 w 12184637"/>
              <a:gd name="connsiteY59577" fmla="*/ 1473495 h 4608812"/>
              <a:gd name="connsiteX59578" fmla="*/ 9831479 w 12184637"/>
              <a:gd name="connsiteY59578" fmla="*/ 1411946 h 4608812"/>
              <a:gd name="connsiteX59579" fmla="*/ 9823822 w 12184637"/>
              <a:gd name="connsiteY59579" fmla="*/ 1410179 h 4608812"/>
              <a:gd name="connsiteX59580" fmla="*/ 9822055 w 12184637"/>
              <a:gd name="connsiteY59580" fmla="*/ 1417836 h 4608812"/>
              <a:gd name="connsiteX59581" fmla="*/ 9860855 w 12184637"/>
              <a:gd name="connsiteY59581" fmla="*/ 1479385 h 4608812"/>
              <a:gd name="connsiteX59582" fmla="*/ 9865641 w 12184637"/>
              <a:gd name="connsiteY59582" fmla="*/ 1481961 h 4608812"/>
              <a:gd name="connsiteX59583" fmla="*/ 9868512 w 12184637"/>
              <a:gd name="connsiteY59583" fmla="*/ 1481151 h 4608812"/>
              <a:gd name="connsiteX59584" fmla="*/ 9828460 w 12184637"/>
              <a:gd name="connsiteY59584" fmla="*/ 1420191 h 4608812"/>
              <a:gd name="connsiteX59585" fmla="*/ 9832068 w 12184637"/>
              <a:gd name="connsiteY59585" fmla="*/ 1413197 h 4608812"/>
              <a:gd name="connsiteX59586" fmla="*/ 9812264 w 12184637"/>
              <a:gd name="connsiteY59586" fmla="*/ 1352090 h 4608812"/>
              <a:gd name="connsiteX59587" fmla="*/ 9805270 w 12184637"/>
              <a:gd name="connsiteY59587" fmla="*/ 1348483 h 4608812"/>
              <a:gd name="connsiteX59588" fmla="*/ 9801661 w 12184637"/>
              <a:gd name="connsiteY59588" fmla="*/ 1355477 h 4608812"/>
              <a:gd name="connsiteX59589" fmla="*/ 9821467 w 12184637"/>
              <a:gd name="connsiteY59589" fmla="*/ 1416584 h 4608812"/>
              <a:gd name="connsiteX59590" fmla="*/ 9826841 w 12184637"/>
              <a:gd name="connsiteY59590" fmla="*/ 1420412 h 4608812"/>
              <a:gd name="connsiteX59591" fmla="*/ 9828460 w 12184637"/>
              <a:gd name="connsiteY59591" fmla="*/ 1420191 h 4608812"/>
              <a:gd name="connsiteX59592" fmla="*/ 9811528 w 12184637"/>
              <a:gd name="connsiteY59592" fmla="*/ 1356949 h 4608812"/>
              <a:gd name="connsiteX59593" fmla="*/ 9900759 w 12184637"/>
              <a:gd name="connsiteY59593" fmla="*/ 1227372 h 4608812"/>
              <a:gd name="connsiteX59594" fmla="*/ 9899286 w 12184637"/>
              <a:gd name="connsiteY59594" fmla="*/ 1219642 h 4608812"/>
              <a:gd name="connsiteX59595" fmla="*/ 9891556 w 12184637"/>
              <a:gd name="connsiteY59595" fmla="*/ 1221114 h 4608812"/>
              <a:gd name="connsiteX59596" fmla="*/ 9802325 w 12184637"/>
              <a:gd name="connsiteY59596" fmla="*/ 1350691 h 4608812"/>
              <a:gd name="connsiteX59597" fmla="*/ 9803797 w 12184637"/>
              <a:gd name="connsiteY59597" fmla="*/ 1358422 h 4608812"/>
              <a:gd name="connsiteX59598" fmla="*/ 9806963 w 12184637"/>
              <a:gd name="connsiteY59598" fmla="*/ 1359379 h 4608812"/>
              <a:gd name="connsiteX59599" fmla="*/ 9811528 w 12184637"/>
              <a:gd name="connsiteY59599" fmla="*/ 1356949 h 4608812"/>
              <a:gd name="connsiteX59600" fmla="*/ 9901790 w 12184637"/>
              <a:gd name="connsiteY59600" fmla="*/ 1224427 h 4608812"/>
              <a:gd name="connsiteX59601" fmla="*/ 9903777 w 12184637"/>
              <a:gd name="connsiteY59601" fmla="*/ 1167811 h 4608812"/>
              <a:gd name="connsiteX59602" fmla="*/ 9898402 w 12184637"/>
              <a:gd name="connsiteY59602" fmla="*/ 1162069 h 4608812"/>
              <a:gd name="connsiteX59603" fmla="*/ 9892661 w 12184637"/>
              <a:gd name="connsiteY59603" fmla="*/ 1167443 h 4608812"/>
              <a:gd name="connsiteX59604" fmla="*/ 9890673 w 12184637"/>
              <a:gd name="connsiteY59604" fmla="*/ 1224059 h 4608812"/>
              <a:gd name="connsiteX59605" fmla="*/ 9896047 w 12184637"/>
              <a:gd name="connsiteY59605" fmla="*/ 1229802 h 4608812"/>
              <a:gd name="connsiteX59606" fmla="*/ 9896268 w 12184637"/>
              <a:gd name="connsiteY59606" fmla="*/ 1229802 h 4608812"/>
              <a:gd name="connsiteX59607" fmla="*/ 9901790 w 12184637"/>
              <a:gd name="connsiteY59607" fmla="*/ 1224427 h 4608812"/>
              <a:gd name="connsiteX59608" fmla="*/ 9902452 w 12184637"/>
              <a:gd name="connsiteY59608" fmla="*/ 1171124 h 4608812"/>
              <a:gd name="connsiteX59609" fmla="*/ 9980345 w 12184637"/>
              <a:gd name="connsiteY59609" fmla="*/ 1075414 h 4608812"/>
              <a:gd name="connsiteX59610" fmla="*/ 9979535 w 12184637"/>
              <a:gd name="connsiteY59610" fmla="*/ 1067536 h 4608812"/>
              <a:gd name="connsiteX59611" fmla="*/ 9971658 w 12184637"/>
              <a:gd name="connsiteY59611" fmla="*/ 1068346 h 4608812"/>
              <a:gd name="connsiteX59612" fmla="*/ 9893764 w 12184637"/>
              <a:gd name="connsiteY59612" fmla="*/ 1164056 h 4608812"/>
              <a:gd name="connsiteX59613" fmla="*/ 9894574 w 12184637"/>
              <a:gd name="connsiteY59613" fmla="*/ 1171934 h 4608812"/>
              <a:gd name="connsiteX59614" fmla="*/ 9898109 w 12184637"/>
              <a:gd name="connsiteY59614" fmla="*/ 1173186 h 4608812"/>
              <a:gd name="connsiteX59615" fmla="*/ 9902452 w 12184637"/>
              <a:gd name="connsiteY59615" fmla="*/ 1171124 h 4608812"/>
              <a:gd name="connsiteX59616" fmla="*/ 9980345 w 12184637"/>
              <a:gd name="connsiteY59616" fmla="*/ 1075488 h 4608812"/>
              <a:gd name="connsiteX59617" fmla="*/ 9992125 w 12184637"/>
              <a:gd name="connsiteY59617" fmla="*/ 1060984 h 4608812"/>
              <a:gd name="connsiteX59618" fmla="*/ 9991315 w 12184637"/>
              <a:gd name="connsiteY59618" fmla="*/ 1053106 h 4608812"/>
              <a:gd name="connsiteX59619" fmla="*/ 9983438 w 12184637"/>
              <a:gd name="connsiteY59619" fmla="*/ 1053916 h 4608812"/>
              <a:gd name="connsiteX59620" fmla="*/ 9971658 w 12184637"/>
              <a:gd name="connsiteY59620" fmla="*/ 1068420 h 4608812"/>
              <a:gd name="connsiteX59621" fmla="*/ 9972468 w 12184637"/>
              <a:gd name="connsiteY59621" fmla="*/ 1076298 h 4608812"/>
              <a:gd name="connsiteX59622" fmla="*/ 9976002 w 12184637"/>
              <a:gd name="connsiteY59622" fmla="*/ 1077549 h 4608812"/>
              <a:gd name="connsiteX59623" fmla="*/ 9980345 w 12184637"/>
              <a:gd name="connsiteY59623" fmla="*/ 1075488 h 4608812"/>
              <a:gd name="connsiteX59624" fmla="*/ 9991831 w 12184637"/>
              <a:gd name="connsiteY59624" fmla="*/ 1061352 h 4608812"/>
              <a:gd name="connsiteX59625" fmla="*/ 10070607 w 12184637"/>
              <a:gd name="connsiteY59625" fmla="*/ 979041 h 4608812"/>
              <a:gd name="connsiteX59626" fmla="*/ 10070460 w 12184637"/>
              <a:gd name="connsiteY59626" fmla="*/ 971164 h 4608812"/>
              <a:gd name="connsiteX59627" fmla="*/ 10062583 w 12184637"/>
              <a:gd name="connsiteY59627" fmla="*/ 971311 h 4608812"/>
              <a:gd name="connsiteX59628" fmla="*/ 9983806 w 12184637"/>
              <a:gd name="connsiteY59628" fmla="*/ 1053622 h 4608812"/>
              <a:gd name="connsiteX59629" fmla="*/ 9983953 w 12184637"/>
              <a:gd name="connsiteY59629" fmla="*/ 1061499 h 4608812"/>
              <a:gd name="connsiteX59630" fmla="*/ 9987855 w 12184637"/>
              <a:gd name="connsiteY59630" fmla="*/ 1063045 h 4608812"/>
              <a:gd name="connsiteX59631" fmla="*/ 9991831 w 12184637"/>
              <a:gd name="connsiteY59631" fmla="*/ 1061352 h 4608812"/>
              <a:gd name="connsiteX59632" fmla="*/ 10070607 w 12184637"/>
              <a:gd name="connsiteY59632" fmla="*/ 978968 h 4608812"/>
              <a:gd name="connsiteX59633" fmla="*/ 10081209 w 12184637"/>
              <a:gd name="connsiteY59633" fmla="*/ 967924 h 4608812"/>
              <a:gd name="connsiteX59634" fmla="*/ 10081062 w 12184637"/>
              <a:gd name="connsiteY59634" fmla="*/ 960046 h 4608812"/>
              <a:gd name="connsiteX59635" fmla="*/ 10073184 w 12184637"/>
              <a:gd name="connsiteY59635" fmla="*/ 960194 h 4608812"/>
              <a:gd name="connsiteX59636" fmla="*/ 10062583 w 12184637"/>
              <a:gd name="connsiteY59636" fmla="*/ 971237 h 4608812"/>
              <a:gd name="connsiteX59637" fmla="*/ 10062730 w 12184637"/>
              <a:gd name="connsiteY59637" fmla="*/ 979115 h 4608812"/>
              <a:gd name="connsiteX59638" fmla="*/ 10066632 w 12184637"/>
              <a:gd name="connsiteY59638" fmla="*/ 980661 h 4608812"/>
              <a:gd name="connsiteX59639" fmla="*/ 10070607 w 12184637"/>
              <a:gd name="connsiteY59639" fmla="*/ 978968 h 4608812"/>
              <a:gd name="connsiteX59640" fmla="*/ 10080767 w 12184637"/>
              <a:gd name="connsiteY59640" fmla="*/ 968366 h 4608812"/>
              <a:gd name="connsiteX59641" fmla="*/ 10162269 w 12184637"/>
              <a:gd name="connsiteY59641" fmla="*/ 898718 h 4608812"/>
              <a:gd name="connsiteX59642" fmla="*/ 10162857 w 12184637"/>
              <a:gd name="connsiteY59642" fmla="*/ 890841 h 4608812"/>
              <a:gd name="connsiteX59643" fmla="*/ 10154980 w 12184637"/>
              <a:gd name="connsiteY59643" fmla="*/ 890252 h 4608812"/>
              <a:gd name="connsiteX59644" fmla="*/ 10073479 w 12184637"/>
              <a:gd name="connsiteY59644" fmla="*/ 959899 h 4608812"/>
              <a:gd name="connsiteX59645" fmla="*/ 10072890 w 12184637"/>
              <a:gd name="connsiteY59645" fmla="*/ 967777 h 4608812"/>
              <a:gd name="connsiteX59646" fmla="*/ 10077160 w 12184637"/>
              <a:gd name="connsiteY59646" fmla="*/ 969691 h 4608812"/>
              <a:gd name="connsiteX59647" fmla="*/ 10080767 w 12184637"/>
              <a:gd name="connsiteY59647" fmla="*/ 968366 h 4608812"/>
              <a:gd name="connsiteX59648" fmla="*/ 10162269 w 12184637"/>
              <a:gd name="connsiteY59648" fmla="*/ 898645 h 4608812"/>
              <a:gd name="connsiteX59649" fmla="*/ 10170661 w 12184637"/>
              <a:gd name="connsiteY59649" fmla="*/ 891503 h 4608812"/>
              <a:gd name="connsiteX59650" fmla="*/ 10171250 w 12184637"/>
              <a:gd name="connsiteY59650" fmla="*/ 883626 h 4608812"/>
              <a:gd name="connsiteX59651" fmla="*/ 10163372 w 12184637"/>
              <a:gd name="connsiteY59651" fmla="*/ 883037 h 4608812"/>
              <a:gd name="connsiteX59652" fmla="*/ 10154980 w 12184637"/>
              <a:gd name="connsiteY59652" fmla="*/ 890178 h 4608812"/>
              <a:gd name="connsiteX59653" fmla="*/ 10154390 w 12184637"/>
              <a:gd name="connsiteY59653" fmla="*/ 898056 h 4608812"/>
              <a:gd name="connsiteX59654" fmla="*/ 10158661 w 12184637"/>
              <a:gd name="connsiteY59654" fmla="*/ 899970 h 4608812"/>
              <a:gd name="connsiteX59655" fmla="*/ 10162269 w 12184637"/>
              <a:gd name="connsiteY59655" fmla="*/ 898645 h 4608812"/>
              <a:gd name="connsiteX59656" fmla="*/ 10170072 w 12184637"/>
              <a:gd name="connsiteY59656" fmla="*/ 891945 h 4608812"/>
              <a:gd name="connsiteX59657" fmla="*/ 10261365 w 12184637"/>
              <a:gd name="connsiteY59657" fmla="*/ 831500 h 4608812"/>
              <a:gd name="connsiteX59658" fmla="*/ 10262911 w 12184637"/>
              <a:gd name="connsiteY59658" fmla="*/ 823770 h 4608812"/>
              <a:gd name="connsiteX59659" fmla="*/ 10255181 w 12184637"/>
              <a:gd name="connsiteY59659" fmla="*/ 822224 h 4608812"/>
              <a:gd name="connsiteX59660" fmla="*/ 10163888 w 12184637"/>
              <a:gd name="connsiteY59660" fmla="*/ 882669 h 4608812"/>
              <a:gd name="connsiteX59661" fmla="*/ 10162342 w 12184637"/>
              <a:gd name="connsiteY59661" fmla="*/ 890399 h 4608812"/>
              <a:gd name="connsiteX59662" fmla="*/ 10167053 w 12184637"/>
              <a:gd name="connsiteY59662" fmla="*/ 892902 h 4608812"/>
              <a:gd name="connsiteX59663" fmla="*/ 10170072 w 12184637"/>
              <a:gd name="connsiteY59663" fmla="*/ 891945 h 4608812"/>
              <a:gd name="connsiteX59664" fmla="*/ 10263794 w 12184637"/>
              <a:gd name="connsiteY59664" fmla="*/ 827672 h 4608812"/>
              <a:gd name="connsiteX59665" fmla="*/ 10269316 w 12184637"/>
              <a:gd name="connsiteY59665" fmla="*/ 791818 h 4608812"/>
              <a:gd name="connsiteX59666" fmla="*/ 10264678 w 12184637"/>
              <a:gd name="connsiteY59666" fmla="*/ 785486 h 4608812"/>
              <a:gd name="connsiteX59667" fmla="*/ 10258346 w 12184637"/>
              <a:gd name="connsiteY59667" fmla="*/ 790124 h 4608812"/>
              <a:gd name="connsiteX59668" fmla="*/ 10252825 w 12184637"/>
              <a:gd name="connsiteY59668" fmla="*/ 825979 h 4608812"/>
              <a:gd name="connsiteX59669" fmla="*/ 10257463 w 12184637"/>
              <a:gd name="connsiteY59669" fmla="*/ 832310 h 4608812"/>
              <a:gd name="connsiteX59670" fmla="*/ 10258346 w 12184637"/>
              <a:gd name="connsiteY59670" fmla="*/ 832384 h 4608812"/>
              <a:gd name="connsiteX59671" fmla="*/ 10263794 w 12184637"/>
              <a:gd name="connsiteY59671" fmla="*/ 827672 h 4608812"/>
              <a:gd name="connsiteX59672" fmla="*/ 10267255 w 12184637"/>
              <a:gd name="connsiteY59672" fmla="*/ 795351 h 4608812"/>
              <a:gd name="connsiteX59673" fmla="*/ 10290962 w 12184637"/>
              <a:gd name="connsiteY59673" fmla="*/ 776283 h 4608812"/>
              <a:gd name="connsiteX59674" fmla="*/ 10291772 w 12184637"/>
              <a:gd name="connsiteY59674" fmla="*/ 768479 h 4608812"/>
              <a:gd name="connsiteX59675" fmla="*/ 10283967 w 12184637"/>
              <a:gd name="connsiteY59675" fmla="*/ 767595 h 4608812"/>
              <a:gd name="connsiteX59676" fmla="*/ 10260261 w 12184637"/>
              <a:gd name="connsiteY59676" fmla="*/ 786664 h 4608812"/>
              <a:gd name="connsiteX59677" fmla="*/ 10259451 w 12184637"/>
              <a:gd name="connsiteY59677" fmla="*/ 794468 h 4608812"/>
              <a:gd name="connsiteX59678" fmla="*/ 10263794 w 12184637"/>
              <a:gd name="connsiteY59678" fmla="*/ 796529 h 4608812"/>
              <a:gd name="connsiteX59679" fmla="*/ 10267255 w 12184637"/>
              <a:gd name="connsiteY59679" fmla="*/ 795351 h 4608812"/>
              <a:gd name="connsiteX59680" fmla="*/ 10289269 w 12184637"/>
              <a:gd name="connsiteY59680" fmla="*/ 777166 h 4608812"/>
              <a:gd name="connsiteX59681" fmla="*/ 10344927 w 12184637"/>
              <a:gd name="connsiteY59681" fmla="*/ 758613 h 4608812"/>
              <a:gd name="connsiteX59682" fmla="*/ 10348461 w 12184637"/>
              <a:gd name="connsiteY59682" fmla="*/ 751546 h 4608812"/>
              <a:gd name="connsiteX59683" fmla="*/ 10341394 w 12184637"/>
              <a:gd name="connsiteY59683" fmla="*/ 748012 h 4608812"/>
              <a:gd name="connsiteX59684" fmla="*/ 10285734 w 12184637"/>
              <a:gd name="connsiteY59684" fmla="*/ 766565 h 4608812"/>
              <a:gd name="connsiteX59685" fmla="*/ 10282200 w 12184637"/>
              <a:gd name="connsiteY59685" fmla="*/ 773633 h 4608812"/>
              <a:gd name="connsiteX59686" fmla="*/ 10287502 w 12184637"/>
              <a:gd name="connsiteY59686" fmla="*/ 777461 h 4608812"/>
              <a:gd name="connsiteX59687" fmla="*/ 10289269 w 12184637"/>
              <a:gd name="connsiteY59687" fmla="*/ 777166 h 4608812"/>
              <a:gd name="connsiteX59688" fmla="*/ 10344706 w 12184637"/>
              <a:gd name="connsiteY59688" fmla="*/ 758687 h 4608812"/>
              <a:gd name="connsiteX59689" fmla="*/ 10431140 w 12184637"/>
              <a:gd name="connsiteY59689" fmla="*/ 733434 h 4608812"/>
              <a:gd name="connsiteX59690" fmla="*/ 10434895 w 12184637"/>
              <a:gd name="connsiteY59690" fmla="*/ 726514 h 4608812"/>
              <a:gd name="connsiteX59691" fmla="*/ 10427974 w 12184637"/>
              <a:gd name="connsiteY59691" fmla="*/ 722759 h 4608812"/>
              <a:gd name="connsiteX59692" fmla="*/ 10341541 w 12184637"/>
              <a:gd name="connsiteY59692" fmla="*/ 748012 h 4608812"/>
              <a:gd name="connsiteX59693" fmla="*/ 10337786 w 12184637"/>
              <a:gd name="connsiteY59693" fmla="*/ 754932 h 4608812"/>
              <a:gd name="connsiteX59694" fmla="*/ 10343160 w 12184637"/>
              <a:gd name="connsiteY59694" fmla="*/ 758908 h 4608812"/>
              <a:gd name="connsiteX59695" fmla="*/ 10344706 w 12184637"/>
              <a:gd name="connsiteY59695" fmla="*/ 758687 h 4608812"/>
              <a:gd name="connsiteX59696" fmla="*/ 10430772 w 12184637"/>
              <a:gd name="connsiteY59696" fmla="*/ 733508 h 4608812"/>
              <a:gd name="connsiteX59697" fmla="*/ 10520518 w 12184637"/>
              <a:gd name="connsiteY59697" fmla="*/ 712967 h 4608812"/>
              <a:gd name="connsiteX59698" fmla="*/ 10524715 w 12184637"/>
              <a:gd name="connsiteY59698" fmla="*/ 706267 h 4608812"/>
              <a:gd name="connsiteX59699" fmla="*/ 10518015 w 12184637"/>
              <a:gd name="connsiteY59699" fmla="*/ 702071 h 4608812"/>
              <a:gd name="connsiteX59700" fmla="*/ 10428269 w 12184637"/>
              <a:gd name="connsiteY59700" fmla="*/ 722612 h 4608812"/>
              <a:gd name="connsiteX59701" fmla="*/ 10424072 w 12184637"/>
              <a:gd name="connsiteY59701" fmla="*/ 729311 h 4608812"/>
              <a:gd name="connsiteX59702" fmla="*/ 10429520 w 12184637"/>
              <a:gd name="connsiteY59702" fmla="*/ 733655 h 4608812"/>
              <a:gd name="connsiteX59703" fmla="*/ 10430772 w 12184637"/>
              <a:gd name="connsiteY59703" fmla="*/ 733508 h 4608812"/>
              <a:gd name="connsiteX59704" fmla="*/ 10560054 w 12184637"/>
              <a:gd name="connsiteY59704" fmla="*/ 726882 h 4608812"/>
              <a:gd name="connsiteX59705" fmla="*/ 10557404 w 12184637"/>
              <a:gd name="connsiteY59705" fmla="*/ 719446 h 4608812"/>
              <a:gd name="connsiteX59706" fmla="*/ 10521697 w 12184637"/>
              <a:gd name="connsiteY59706" fmla="*/ 702439 h 4608812"/>
              <a:gd name="connsiteX59707" fmla="*/ 10514261 w 12184637"/>
              <a:gd name="connsiteY59707" fmla="*/ 705089 h 4608812"/>
              <a:gd name="connsiteX59708" fmla="*/ 10516911 w 12184637"/>
              <a:gd name="connsiteY59708" fmla="*/ 712525 h 4608812"/>
              <a:gd name="connsiteX59709" fmla="*/ 10552618 w 12184637"/>
              <a:gd name="connsiteY59709" fmla="*/ 729532 h 4608812"/>
              <a:gd name="connsiteX59710" fmla="*/ 10555048 w 12184637"/>
              <a:gd name="connsiteY59710" fmla="*/ 730048 h 4608812"/>
              <a:gd name="connsiteX59711" fmla="*/ 10560054 w 12184637"/>
              <a:gd name="connsiteY59711" fmla="*/ 726882 h 4608812"/>
              <a:gd name="connsiteX59712" fmla="*/ 10555489 w 12184637"/>
              <a:gd name="connsiteY59712" fmla="*/ 730048 h 4608812"/>
              <a:gd name="connsiteX59713" fmla="*/ 10660624 w 12184637"/>
              <a:gd name="connsiteY59713" fmla="*/ 721434 h 4608812"/>
              <a:gd name="connsiteX59714" fmla="*/ 10665704 w 12184637"/>
              <a:gd name="connsiteY59714" fmla="*/ 715397 h 4608812"/>
              <a:gd name="connsiteX59715" fmla="*/ 10659666 w 12184637"/>
              <a:gd name="connsiteY59715" fmla="*/ 710317 h 4608812"/>
              <a:gd name="connsiteX59716" fmla="*/ 10554532 w 12184637"/>
              <a:gd name="connsiteY59716" fmla="*/ 718931 h 4608812"/>
              <a:gd name="connsiteX59717" fmla="*/ 10549453 w 12184637"/>
              <a:gd name="connsiteY59717" fmla="*/ 724968 h 4608812"/>
              <a:gd name="connsiteX59718" fmla="*/ 10555048 w 12184637"/>
              <a:gd name="connsiteY59718" fmla="*/ 730121 h 4608812"/>
              <a:gd name="connsiteX59719" fmla="*/ 10555489 w 12184637"/>
              <a:gd name="connsiteY59719" fmla="*/ 730048 h 4608812"/>
              <a:gd name="connsiteX59720" fmla="*/ 10702442 w 12184637"/>
              <a:gd name="connsiteY59720" fmla="*/ 750000 h 4608812"/>
              <a:gd name="connsiteX59721" fmla="*/ 10701632 w 12184637"/>
              <a:gd name="connsiteY59721" fmla="*/ 742195 h 4608812"/>
              <a:gd name="connsiteX59722" fmla="*/ 10663716 w 12184637"/>
              <a:gd name="connsiteY59722" fmla="*/ 711642 h 4608812"/>
              <a:gd name="connsiteX59723" fmla="*/ 10655912 w 12184637"/>
              <a:gd name="connsiteY59723" fmla="*/ 712452 h 4608812"/>
              <a:gd name="connsiteX59724" fmla="*/ 10656721 w 12184637"/>
              <a:gd name="connsiteY59724" fmla="*/ 720256 h 4608812"/>
              <a:gd name="connsiteX59725" fmla="*/ 10694637 w 12184637"/>
              <a:gd name="connsiteY59725" fmla="*/ 750809 h 4608812"/>
              <a:gd name="connsiteX59726" fmla="*/ 10698171 w 12184637"/>
              <a:gd name="connsiteY59726" fmla="*/ 752061 h 4608812"/>
              <a:gd name="connsiteX59727" fmla="*/ 10702442 w 12184637"/>
              <a:gd name="connsiteY59727" fmla="*/ 750000 h 4608812"/>
              <a:gd name="connsiteX59728" fmla="*/ 10813465 w 12184637"/>
              <a:gd name="connsiteY59728" fmla="*/ 750588 h 4608812"/>
              <a:gd name="connsiteX59729" fmla="*/ 10808091 w 12184637"/>
              <a:gd name="connsiteY59729" fmla="*/ 744846 h 4608812"/>
              <a:gd name="connsiteX59730" fmla="*/ 10698319 w 12184637"/>
              <a:gd name="connsiteY59730" fmla="*/ 740944 h 4608812"/>
              <a:gd name="connsiteX59731" fmla="*/ 10692576 w 12184637"/>
              <a:gd name="connsiteY59731" fmla="*/ 746318 h 4608812"/>
              <a:gd name="connsiteX59732" fmla="*/ 10697951 w 12184637"/>
              <a:gd name="connsiteY59732" fmla="*/ 752061 h 4608812"/>
              <a:gd name="connsiteX59733" fmla="*/ 10807723 w 12184637"/>
              <a:gd name="connsiteY59733" fmla="*/ 755963 h 4608812"/>
              <a:gd name="connsiteX59734" fmla="*/ 10807944 w 12184637"/>
              <a:gd name="connsiteY59734" fmla="*/ 755963 h 4608812"/>
              <a:gd name="connsiteX59735" fmla="*/ 10813465 w 12184637"/>
              <a:gd name="connsiteY59735" fmla="*/ 750588 h 4608812"/>
              <a:gd name="connsiteX59736" fmla="*/ 10909764 w 12184637"/>
              <a:gd name="connsiteY59736" fmla="*/ 767006 h 4608812"/>
              <a:gd name="connsiteX59737" fmla="*/ 10905126 w 12184637"/>
              <a:gd name="connsiteY59737" fmla="*/ 760601 h 4608812"/>
              <a:gd name="connsiteX59738" fmla="*/ 10808753 w 12184637"/>
              <a:gd name="connsiteY59738" fmla="*/ 744846 h 4608812"/>
              <a:gd name="connsiteX59739" fmla="*/ 10802348 w 12184637"/>
              <a:gd name="connsiteY59739" fmla="*/ 749484 h 4608812"/>
              <a:gd name="connsiteX59740" fmla="*/ 10806986 w 12184637"/>
              <a:gd name="connsiteY59740" fmla="*/ 755889 h 4608812"/>
              <a:gd name="connsiteX59741" fmla="*/ 10903359 w 12184637"/>
              <a:gd name="connsiteY59741" fmla="*/ 771645 h 4608812"/>
              <a:gd name="connsiteX59742" fmla="*/ 10904316 w 12184637"/>
              <a:gd name="connsiteY59742" fmla="*/ 771718 h 4608812"/>
              <a:gd name="connsiteX59743" fmla="*/ 10909764 w 12184637"/>
              <a:gd name="connsiteY59743" fmla="*/ 767006 h 4608812"/>
              <a:gd name="connsiteX59744" fmla="*/ 11305489 w 12184637"/>
              <a:gd name="connsiteY59744" fmla="*/ 1424682 h 4608812"/>
              <a:gd name="connsiteX59745" fmla="*/ 11301293 w 12184637"/>
              <a:gd name="connsiteY59745" fmla="*/ 1417983 h 4608812"/>
              <a:gd name="connsiteX59746" fmla="*/ 11299599 w 12184637"/>
              <a:gd name="connsiteY59746" fmla="*/ 1417615 h 4608812"/>
              <a:gd name="connsiteX59747" fmla="*/ 11292900 w 12184637"/>
              <a:gd name="connsiteY59747" fmla="*/ 1421811 h 4608812"/>
              <a:gd name="connsiteX59748" fmla="*/ 11297096 w 12184637"/>
              <a:gd name="connsiteY59748" fmla="*/ 1428511 h 4608812"/>
              <a:gd name="connsiteX59749" fmla="*/ 11298790 w 12184637"/>
              <a:gd name="connsiteY59749" fmla="*/ 1428879 h 4608812"/>
              <a:gd name="connsiteX59750" fmla="*/ 11300114 w 12184637"/>
              <a:gd name="connsiteY59750" fmla="*/ 1429026 h 4608812"/>
              <a:gd name="connsiteX59751" fmla="*/ 11305489 w 12184637"/>
              <a:gd name="connsiteY59751" fmla="*/ 1424682 h 4608812"/>
              <a:gd name="connsiteX59752" fmla="*/ 11328680 w 12184637"/>
              <a:gd name="connsiteY59752" fmla="*/ 1429762 h 4608812"/>
              <a:gd name="connsiteX59753" fmla="*/ 11324410 w 12184637"/>
              <a:gd name="connsiteY59753" fmla="*/ 1423136 h 4608812"/>
              <a:gd name="connsiteX59754" fmla="*/ 11301219 w 12184637"/>
              <a:gd name="connsiteY59754" fmla="*/ 1417983 h 4608812"/>
              <a:gd name="connsiteX59755" fmla="*/ 11294593 w 12184637"/>
              <a:gd name="connsiteY59755" fmla="*/ 1422253 h 4608812"/>
              <a:gd name="connsiteX59756" fmla="*/ 11298863 w 12184637"/>
              <a:gd name="connsiteY59756" fmla="*/ 1428879 h 4608812"/>
              <a:gd name="connsiteX59757" fmla="*/ 11322054 w 12184637"/>
              <a:gd name="connsiteY59757" fmla="*/ 1434033 h 4608812"/>
              <a:gd name="connsiteX59758" fmla="*/ 11323306 w 12184637"/>
              <a:gd name="connsiteY59758" fmla="*/ 1434180 h 4608812"/>
              <a:gd name="connsiteX59759" fmla="*/ 11328680 w 12184637"/>
              <a:gd name="connsiteY59759" fmla="*/ 1429762 h 4608812"/>
              <a:gd name="connsiteX59760" fmla="*/ 11444489 w 12184637"/>
              <a:gd name="connsiteY59760" fmla="*/ 1453101 h 4608812"/>
              <a:gd name="connsiteX59761" fmla="*/ 11440146 w 12184637"/>
              <a:gd name="connsiteY59761" fmla="*/ 1446549 h 4608812"/>
              <a:gd name="connsiteX59762" fmla="*/ 11324410 w 12184637"/>
              <a:gd name="connsiteY59762" fmla="*/ 1423136 h 4608812"/>
              <a:gd name="connsiteX59763" fmla="*/ 11317858 w 12184637"/>
              <a:gd name="connsiteY59763" fmla="*/ 1427480 h 4608812"/>
              <a:gd name="connsiteX59764" fmla="*/ 11322201 w 12184637"/>
              <a:gd name="connsiteY59764" fmla="*/ 1434033 h 4608812"/>
              <a:gd name="connsiteX59765" fmla="*/ 11437937 w 12184637"/>
              <a:gd name="connsiteY59765" fmla="*/ 1457445 h 4608812"/>
              <a:gd name="connsiteX59766" fmla="*/ 11439115 w 12184637"/>
              <a:gd name="connsiteY59766" fmla="*/ 1457592 h 4608812"/>
              <a:gd name="connsiteX59767" fmla="*/ 11444489 w 12184637"/>
              <a:gd name="connsiteY59767" fmla="*/ 1453101 h 4608812"/>
              <a:gd name="connsiteX59768" fmla="*/ 11559048 w 12184637"/>
              <a:gd name="connsiteY59768" fmla="*/ 1468120 h 4608812"/>
              <a:gd name="connsiteX59769" fmla="*/ 11554262 w 12184637"/>
              <a:gd name="connsiteY59769" fmla="*/ 1461862 h 4608812"/>
              <a:gd name="connsiteX59770" fmla="*/ 11439777 w 12184637"/>
              <a:gd name="connsiteY59770" fmla="*/ 1446475 h 4608812"/>
              <a:gd name="connsiteX59771" fmla="*/ 11433520 w 12184637"/>
              <a:gd name="connsiteY59771" fmla="*/ 1451260 h 4608812"/>
              <a:gd name="connsiteX59772" fmla="*/ 11438305 w 12184637"/>
              <a:gd name="connsiteY59772" fmla="*/ 1457518 h 4608812"/>
              <a:gd name="connsiteX59773" fmla="*/ 11552790 w 12184637"/>
              <a:gd name="connsiteY59773" fmla="*/ 1472906 h 4608812"/>
              <a:gd name="connsiteX59774" fmla="*/ 11553599 w 12184637"/>
              <a:gd name="connsiteY59774" fmla="*/ 1472979 h 4608812"/>
              <a:gd name="connsiteX59775" fmla="*/ 11559048 w 12184637"/>
              <a:gd name="connsiteY59775" fmla="*/ 1468120 h 4608812"/>
              <a:gd name="connsiteX59776" fmla="*/ 11668009 w 12184637"/>
              <a:gd name="connsiteY59776" fmla="*/ 1471728 h 4608812"/>
              <a:gd name="connsiteX59777" fmla="*/ 11662635 w 12184637"/>
              <a:gd name="connsiteY59777" fmla="*/ 1465985 h 4608812"/>
              <a:gd name="connsiteX59778" fmla="*/ 11553673 w 12184637"/>
              <a:gd name="connsiteY59778" fmla="*/ 1461862 h 4608812"/>
              <a:gd name="connsiteX59779" fmla="*/ 11547930 w 12184637"/>
              <a:gd name="connsiteY59779" fmla="*/ 1467237 h 4608812"/>
              <a:gd name="connsiteX59780" fmla="*/ 11553305 w 12184637"/>
              <a:gd name="connsiteY59780" fmla="*/ 1472979 h 4608812"/>
              <a:gd name="connsiteX59781" fmla="*/ 11662267 w 12184637"/>
              <a:gd name="connsiteY59781" fmla="*/ 1477102 h 4608812"/>
              <a:gd name="connsiteX59782" fmla="*/ 11662488 w 12184637"/>
              <a:gd name="connsiteY59782" fmla="*/ 1477102 h 4608812"/>
              <a:gd name="connsiteX59783" fmla="*/ 11668009 w 12184637"/>
              <a:gd name="connsiteY59783" fmla="*/ 1471728 h 4608812"/>
              <a:gd name="connsiteX59784" fmla="*/ 11663003 w 12184637"/>
              <a:gd name="connsiteY59784" fmla="*/ 1477102 h 4608812"/>
              <a:gd name="connsiteX59785" fmla="*/ 11762174 w 12184637"/>
              <a:gd name="connsiteY59785" fmla="*/ 1467016 h 4608812"/>
              <a:gd name="connsiteX59786" fmla="*/ 11767180 w 12184637"/>
              <a:gd name="connsiteY59786" fmla="*/ 1460905 h 4608812"/>
              <a:gd name="connsiteX59787" fmla="*/ 11761069 w 12184637"/>
              <a:gd name="connsiteY59787" fmla="*/ 1455899 h 4608812"/>
              <a:gd name="connsiteX59788" fmla="*/ 11661899 w 12184637"/>
              <a:gd name="connsiteY59788" fmla="*/ 1465985 h 4608812"/>
              <a:gd name="connsiteX59789" fmla="*/ 11656893 w 12184637"/>
              <a:gd name="connsiteY59789" fmla="*/ 1472096 h 4608812"/>
              <a:gd name="connsiteX59790" fmla="*/ 11662488 w 12184637"/>
              <a:gd name="connsiteY59790" fmla="*/ 1477102 h 4608812"/>
              <a:gd name="connsiteX59791" fmla="*/ 11663003 w 12184637"/>
              <a:gd name="connsiteY59791" fmla="*/ 1477102 h 4608812"/>
              <a:gd name="connsiteX59792" fmla="*/ 8889471 w 12184637"/>
              <a:gd name="connsiteY59792" fmla="*/ 1473347 h 4608812"/>
              <a:gd name="connsiteX59793" fmla="*/ 8894919 w 12184637"/>
              <a:gd name="connsiteY59793" fmla="*/ 1467605 h 4608812"/>
              <a:gd name="connsiteX59794" fmla="*/ 8894403 w 12184637"/>
              <a:gd name="connsiteY59794" fmla="*/ 1447285 h 4608812"/>
              <a:gd name="connsiteX59795" fmla="*/ 8888661 w 12184637"/>
              <a:gd name="connsiteY59795" fmla="*/ 1441837 h 4608812"/>
              <a:gd name="connsiteX59796" fmla="*/ 8883212 w 12184637"/>
              <a:gd name="connsiteY59796" fmla="*/ 1447579 h 4608812"/>
              <a:gd name="connsiteX59797" fmla="*/ 8883728 w 12184637"/>
              <a:gd name="connsiteY59797" fmla="*/ 1467899 h 4608812"/>
              <a:gd name="connsiteX59798" fmla="*/ 8889324 w 12184637"/>
              <a:gd name="connsiteY59798" fmla="*/ 1473347 h 4608812"/>
              <a:gd name="connsiteX59799" fmla="*/ 8889471 w 12184637"/>
              <a:gd name="connsiteY59799" fmla="*/ 1473347 h 4608812"/>
              <a:gd name="connsiteX59800" fmla="*/ 8897496 w 12184637"/>
              <a:gd name="connsiteY59800" fmla="*/ 1514208 h 4608812"/>
              <a:gd name="connsiteX59801" fmla="*/ 8901986 w 12184637"/>
              <a:gd name="connsiteY59801" fmla="*/ 1507729 h 4608812"/>
              <a:gd name="connsiteX59802" fmla="*/ 8894845 w 12184637"/>
              <a:gd name="connsiteY59802" fmla="*/ 1466795 h 4608812"/>
              <a:gd name="connsiteX59803" fmla="*/ 8888366 w 12184637"/>
              <a:gd name="connsiteY59803" fmla="*/ 1462304 h 4608812"/>
              <a:gd name="connsiteX59804" fmla="*/ 8883875 w 12184637"/>
              <a:gd name="connsiteY59804" fmla="*/ 1468783 h 4608812"/>
              <a:gd name="connsiteX59805" fmla="*/ 8891017 w 12184637"/>
              <a:gd name="connsiteY59805" fmla="*/ 1509717 h 4608812"/>
              <a:gd name="connsiteX59806" fmla="*/ 8896538 w 12184637"/>
              <a:gd name="connsiteY59806" fmla="*/ 1514356 h 4608812"/>
              <a:gd name="connsiteX59807" fmla="*/ 8897496 w 12184637"/>
              <a:gd name="connsiteY59807" fmla="*/ 1514208 h 4608812"/>
              <a:gd name="connsiteX59808" fmla="*/ 8911632 w 12184637"/>
              <a:gd name="connsiteY59808" fmla="*/ 1572371 h 4608812"/>
              <a:gd name="connsiteX59809" fmla="*/ 8915754 w 12184637"/>
              <a:gd name="connsiteY59809" fmla="*/ 1565671 h 4608812"/>
              <a:gd name="connsiteX59810" fmla="*/ 8901913 w 12184637"/>
              <a:gd name="connsiteY59810" fmla="*/ 1507435 h 4608812"/>
              <a:gd name="connsiteX59811" fmla="*/ 8895213 w 12184637"/>
              <a:gd name="connsiteY59811" fmla="*/ 1503312 h 4608812"/>
              <a:gd name="connsiteX59812" fmla="*/ 8891090 w 12184637"/>
              <a:gd name="connsiteY59812" fmla="*/ 1510012 h 4608812"/>
              <a:gd name="connsiteX59813" fmla="*/ 8904932 w 12184637"/>
              <a:gd name="connsiteY59813" fmla="*/ 1568248 h 4608812"/>
              <a:gd name="connsiteX59814" fmla="*/ 8910380 w 12184637"/>
              <a:gd name="connsiteY59814" fmla="*/ 1572518 h 4608812"/>
              <a:gd name="connsiteX59815" fmla="*/ 8911632 w 12184637"/>
              <a:gd name="connsiteY59815" fmla="*/ 1572371 h 4608812"/>
              <a:gd name="connsiteX59816" fmla="*/ 8930037 w 12184637"/>
              <a:gd name="connsiteY59816" fmla="*/ 1641576 h 4608812"/>
              <a:gd name="connsiteX59817" fmla="*/ 8934012 w 12184637"/>
              <a:gd name="connsiteY59817" fmla="*/ 1634729 h 4608812"/>
              <a:gd name="connsiteX59818" fmla="*/ 8915754 w 12184637"/>
              <a:gd name="connsiteY59818" fmla="*/ 1565450 h 4608812"/>
              <a:gd name="connsiteX59819" fmla="*/ 8908908 w 12184637"/>
              <a:gd name="connsiteY59819" fmla="*/ 1561474 h 4608812"/>
              <a:gd name="connsiteX59820" fmla="*/ 8904932 w 12184637"/>
              <a:gd name="connsiteY59820" fmla="*/ 1568321 h 4608812"/>
              <a:gd name="connsiteX59821" fmla="*/ 8923190 w 12184637"/>
              <a:gd name="connsiteY59821" fmla="*/ 1637601 h 4608812"/>
              <a:gd name="connsiteX59822" fmla="*/ 8928638 w 12184637"/>
              <a:gd name="connsiteY59822" fmla="*/ 1641724 h 4608812"/>
              <a:gd name="connsiteX59823" fmla="*/ 8930037 w 12184637"/>
              <a:gd name="connsiteY59823" fmla="*/ 1641576 h 4608812"/>
              <a:gd name="connsiteX59824" fmla="*/ 8950578 w 12184637"/>
              <a:gd name="connsiteY59824" fmla="*/ 1715641 h 4608812"/>
              <a:gd name="connsiteX59825" fmla="*/ 8954480 w 12184637"/>
              <a:gd name="connsiteY59825" fmla="*/ 1708794 h 4608812"/>
              <a:gd name="connsiteX59826" fmla="*/ 8934012 w 12184637"/>
              <a:gd name="connsiteY59826" fmla="*/ 1634729 h 4608812"/>
              <a:gd name="connsiteX59827" fmla="*/ 8927166 w 12184637"/>
              <a:gd name="connsiteY59827" fmla="*/ 1630827 h 4608812"/>
              <a:gd name="connsiteX59828" fmla="*/ 8923264 w 12184637"/>
              <a:gd name="connsiteY59828" fmla="*/ 1637674 h 4608812"/>
              <a:gd name="connsiteX59829" fmla="*/ 8943731 w 12184637"/>
              <a:gd name="connsiteY59829" fmla="*/ 1711739 h 4608812"/>
              <a:gd name="connsiteX59830" fmla="*/ 8949106 w 12184637"/>
              <a:gd name="connsiteY59830" fmla="*/ 1715862 h 4608812"/>
              <a:gd name="connsiteX59831" fmla="*/ 8950578 w 12184637"/>
              <a:gd name="connsiteY59831" fmla="*/ 1715641 h 4608812"/>
              <a:gd name="connsiteX59832" fmla="*/ 8972150 w 12184637"/>
              <a:gd name="connsiteY59832" fmla="*/ 1791032 h 4608812"/>
              <a:gd name="connsiteX59833" fmla="*/ 8975978 w 12184637"/>
              <a:gd name="connsiteY59833" fmla="*/ 1784111 h 4608812"/>
              <a:gd name="connsiteX59834" fmla="*/ 8954406 w 12184637"/>
              <a:gd name="connsiteY59834" fmla="*/ 1708721 h 4608812"/>
              <a:gd name="connsiteX59835" fmla="*/ 8947486 w 12184637"/>
              <a:gd name="connsiteY59835" fmla="*/ 1704892 h 4608812"/>
              <a:gd name="connsiteX59836" fmla="*/ 8943657 w 12184637"/>
              <a:gd name="connsiteY59836" fmla="*/ 1711813 h 4608812"/>
              <a:gd name="connsiteX59837" fmla="*/ 8965229 w 12184637"/>
              <a:gd name="connsiteY59837" fmla="*/ 1787203 h 4608812"/>
              <a:gd name="connsiteX59838" fmla="*/ 8970603 w 12184637"/>
              <a:gd name="connsiteY59838" fmla="*/ 1791252 h 4608812"/>
              <a:gd name="connsiteX59839" fmla="*/ 8972150 w 12184637"/>
              <a:gd name="connsiteY59839" fmla="*/ 1791032 h 4608812"/>
              <a:gd name="connsiteX59840" fmla="*/ 8993794 w 12184637"/>
              <a:gd name="connsiteY59840" fmla="*/ 1864360 h 4608812"/>
              <a:gd name="connsiteX59841" fmla="*/ 8997549 w 12184637"/>
              <a:gd name="connsiteY59841" fmla="*/ 1857440 h 4608812"/>
              <a:gd name="connsiteX59842" fmla="*/ 8975978 w 12184637"/>
              <a:gd name="connsiteY59842" fmla="*/ 1784111 h 4608812"/>
              <a:gd name="connsiteX59843" fmla="*/ 8969057 w 12184637"/>
              <a:gd name="connsiteY59843" fmla="*/ 1780356 h 4608812"/>
              <a:gd name="connsiteX59844" fmla="*/ 8965302 w 12184637"/>
              <a:gd name="connsiteY59844" fmla="*/ 1787277 h 4608812"/>
              <a:gd name="connsiteX59845" fmla="*/ 8986874 w 12184637"/>
              <a:gd name="connsiteY59845" fmla="*/ 1860605 h 4608812"/>
              <a:gd name="connsiteX59846" fmla="*/ 8992249 w 12184637"/>
              <a:gd name="connsiteY59846" fmla="*/ 1864581 h 4608812"/>
              <a:gd name="connsiteX59847" fmla="*/ 8993794 w 12184637"/>
              <a:gd name="connsiteY59847" fmla="*/ 1864360 h 4608812"/>
              <a:gd name="connsiteX59848" fmla="*/ 9014409 w 12184637"/>
              <a:gd name="connsiteY59848" fmla="*/ 1932094 h 4608812"/>
              <a:gd name="connsiteX59849" fmla="*/ 9018090 w 12184637"/>
              <a:gd name="connsiteY59849" fmla="*/ 1925173 h 4608812"/>
              <a:gd name="connsiteX59850" fmla="*/ 8997549 w 12184637"/>
              <a:gd name="connsiteY59850" fmla="*/ 1857440 h 4608812"/>
              <a:gd name="connsiteX59851" fmla="*/ 8990629 w 12184637"/>
              <a:gd name="connsiteY59851" fmla="*/ 1853758 h 4608812"/>
              <a:gd name="connsiteX59852" fmla="*/ 8986948 w 12184637"/>
              <a:gd name="connsiteY59852" fmla="*/ 1860679 h 4608812"/>
              <a:gd name="connsiteX59853" fmla="*/ 9007488 w 12184637"/>
              <a:gd name="connsiteY59853" fmla="*/ 1928412 h 4608812"/>
              <a:gd name="connsiteX59854" fmla="*/ 9012863 w 12184637"/>
              <a:gd name="connsiteY59854" fmla="*/ 1932388 h 4608812"/>
              <a:gd name="connsiteX59855" fmla="*/ 9014409 w 12184637"/>
              <a:gd name="connsiteY59855" fmla="*/ 1932094 h 4608812"/>
              <a:gd name="connsiteX59856" fmla="*/ 9032815 w 12184637"/>
              <a:gd name="connsiteY59856" fmla="*/ 1990845 h 4608812"/>
              <a:gd name="connsiteX59857" fmla="*/ 9036496 w 12184637"/>
              <a:gd name="connsiteY59857" fmla="*/ 1983851 h 4608812"/>
              <a:gd name="connsiteX59858" fmla="*/ 9018090 w 12184637"/>
              <a:gd name="connsiteY59858" fmla="*/ 1925099 h 4608812"/>
              <a:gd name="connsiteX59859" fmla="*/ 9011096 w 12184637"/>
              <a:gd name="connsiteY59859" fmla="*/ 1921418 h 4608812"/>
              <a:gd name="connsiteX59860" fmla="*/ 9007415 w 12184637"/>
              <a:gd name="connsiteY59860" fmla="*/ 1928412 h 4608812"/>
              <a:gd name="connsiteX59861" fmla="*/ 9025820 w 12184637"/>
              <a:gd name="connsiteY59861" fmla="*/ 1987164 h 4608812"/>
              <a:gd name="connsiteX59862" fmla="*/ 9031196 w 12184637"/>
              <a:gd name="connsiteY59862" fmla="*/ 1991066 h 4608812"/>
              <a:gd name="connsiteX59863" fmla="*/ 9032815 w 12184637"/>
              <a:gd name="connsiteY59863" fmla="*/ 1990845 h 4608812"/>
              <a:gd name="connsiteX59864" fmla="*/ 9050926 w 12184637"/>
              <a:gd name="connsiteY59864" fmla="*/ 2042087 h 4608812"/>
              <a:gd name="connsiteX59865" fmla="*/ 9054386 w 12184637"/>
              <a:gd name="connsiteY59865" fmla="*/ 2035019 h 4608812"/>
              <a:gd name="connsiteX59866" fmla="*/ 9036423 w 12184637"/>
              <a:gd name="connsiteY59866" fmla="*/ 1983703 h 4608812"/>
              <a:gd name="connsiteX59867" fmla="*/ 9029355 w 12184637"/>
              <a:gd name="connsiteY59867" fmla="*/ 1980243 h 4608812"/>
              <a:gd name="connsiteX59868" fmla="*/ 9025894 w 12184637"/>
              <a:gd name="connsiteY59868" fmla="*/ 1987311 h 4608812"/>
              <a:gd name="connsiteX59869" fmla="*/ 9043859 w 12184637"/>
              <a:gd name="connsiteY59869" fmla="*/ 2038626 h 4608812"/>
              <a:gd name="connsiteX59870" fmla="*/ 9049159 w 12184637"/>
              <a:gd name="connsiteY59870" fmla="*/ 2042381 h 4608812"/>
              <a:gd name="connsiteX59871" fmla="*/ 9050926 w 12184637"/>
              <a:gd name="connsiteY59871" fmla="*/ 2042087 h 4608812"/>
              <a:gd name="connsiteX59872" fmla="*/ 9070436 w 12184637"/>
              <a:gd name="connsiteY59872" fmla="*/ 2087365 h 4608812"/>
              <a:gd name="connsiteX59873" fmla="*/ 9073381 w 12184637"/>
              <a:gd name="connsiteY59873" fmla="*/ 2080076 h 4608812"/>
              <a:gd name="connsiteX59874" fmla="*/ 9054166 w 12184637"/>
              <a:gd name="connsiteY59874" fmla="*/ 2034651 h 4608812"/>
              <a:gd name="connsiteX59875" fmla="*/ 9046877 w 12184637"/>
              <a:gd name="connsiteY59875" fmla="*/ 2031706 h 4608812"/>
              <a:gd name="connsiteX59876" fmla="*/ 9043932 w 12184637"/>
              <a:gd name="connsiteY59876" fmla="*/ 2038995 h 4608812"/>
              <a:gd name="connsiteX59877" fmla="*/ 9063148 w 12184637"/>
              <a:gd name="connsiteY59877" fmla="*/ 2084420 h 4608812"/>
              <a:gd name="connsiteX59878" fmla="*/ 9068301 w 12184637"/>
              <a:gd name="connsiteY59878" fmla="*/ 2087807 h 4608812"/>
              <a:gd name="connsiteX59879" fmla="*/ 9070436 w 12184637"/>
              <a:gd name="connsiteY59879" fmla="*/ 2087365 h 4608812"/>
              <a:gd name="connsiteX59880" fmla="*/ 9088327 w 12184637"/>
              <a:gd name="connsiteY59880" fmla="*/ 2121600 h 4608812"/>
              <a:gd name="connsiteX59881" fmla="*/ 9090756 w 12184637"/>
              <a:gd name="connsiteY59881" fmla="*/ 2114090 h 4608812"/>
              <a:gd name="connsiteX59882" fmla="*/ 9073234 w 12184637"/>
              <a:gd name="connsiteY59882" fmla="*/ 2079708 h 4608812"/>
              <a:gd name="connsiteX59883" fmla="*/ 9065724 w 12184637"/>
              <a:gd name="connsiteY59883" fmla="*/ 2077278 h 4608812"/>
              <a:gd name="connsiteX59884" fmla="*/ 9063295 w 12184637"/>
              <a:gd name="connsiteY59884" fmla="*/ 2084788 h 4608812"/>
              <a:gd name="connsiteX59885" fmla="*/ 9080818 w 12184637"/>
              <a:gd name="connsiteY59885" fmla="*/ 2119170 h 4608812"/>
              <a:gd name="connsiteX59886" fmla="*/ 9085823 w 12184637"/>
              <a:gd name="connsiteY59886" fmla="*/ 2122189 h 4608812"/>
              <a:gd name="connsiteX59887" fmla="*/ 9088327 w 12184637"/>
              <a:gd name="connsiteY59887" fmla="*/ 2121600 h 4608812"/>
              <a:gd name="connsiteX59888" fmla="*/ 9161361 w 12184637"/>
              <a:gd name="connsiteY59888" fmla="*/ 2125575 h 4608812"/>
              <a:gd name="connsiteX59889" fmla="*/ 9156501 w 12184637"/>
              <a:gd name="connsiteY59889" fmla="*/ 2119391 h 4608812"/>
              <a:gd name="connsiteX59890" fmla="*/ 9086487 w 12184637"/>
              <a:gd name="connsiteY59890" fmla="*/ 2111145 h 4608812"/>
              <a:gd name="connsiteX59891" fmla="*/ 9080302 w 12184637"/>
              <a:gd name="connsiteY59891" fmla="*/ 2116004 h 4608812"/>
              <a:gd name="connsiteX59892" fmla="*/ 9085161 w 12184637"/>
              <a:gd name="connsiteY59892" fmla="*/ 2122189 h 4608812"/>
              <a:gd name="connsiteX59893" fmla="*/ 9155177 w 12184637"/>
              <a:gd name="connsiteY59893" fmla="*/ 2130434 h 4608812"/>
              <a:gd name="connsiteX59894" fmla="*/ 9155839 w 12184637"/>
              <a:gd name="connsiteY59894" fmla="*/ 2130508 h 4608812"/>
              <a:gd name="connsiteX59895" fmla="*/ 9161361 w 12184637"/>
              <a:gd name="connsiteY59895" fmla="*/ 2125575 h 4608812"/>
              <a:gd name="connsiteX59896" fmla="*/ 9263697 w 12184637"/>
              <a:gd name="connsiteY59896" fmla="*/ 2140447 h 4608812"/>
              <a:gd name="connsiteX59897" fmla="*/ 9258985 w 12184637"/>
              <a:gd name="connsiteY59897" fmla="*/ 2134116 h 4608812"/>
              <a:gd name="connsiteX59898" fmla="*/ 9156649 w 12184637"/>
              <a:gd name="connsiteY59898" fmla="*/ 2119391 h 4608812"/>
              <a:gd name="connsiteX59899" fmla="*/ 9150317 w 12184637"/>
              <a:gd name="connsiteY59899" fmla="*/ 2124103 h 4608812"/>
              <a:gd name="connsiteX59900" fmla="*/ 9155029 w 12184637"/>
              <a:gd name="connsiteY59900" fmla="*/ 2130434 h 4608812"/>
              <a:gd name="connsiteX59901" fmla="*/ 9257366 w 12184637"/>
              <a:gd name="connsiteY59901" fmla="*/ 2145159 h 4608812"/>
              <a:gd name="connsiteX59902" fmla="*/ 9258249 w 12184637"/>
              <a:gd name="connsiteY59902" fmla="*/ 2145233 h 4608812"/>
              <a:gd name="connsiteX59903" fmla="*/ 9263697 w 12184637"/>
              <a:gd name="connsiteY59903" fmla="*/ 2140447 h 4608812"/>
              <a:gd name="connsiteX59904" fmla="*/ 9380242 w 12184637"/>
              <a:gd name="connsiteY59904" fmla="*/ 2158559 h 4608812"/>
              <a:gd name="connsiteX59905" fmla="*/ 9375604 w 12184637"/>
              <a:gd name="connsiteY59905" fmla="*/ 2152227 h 4608812"/>
              <a:gd name="connsiteX59906" fmla="*/ 9258985 w 12184637"/>
              <a:gd name="connsiteY59906" fmla="*/ 2134189 h 4608812"/>
              <a:gd name="connsiteX59907" fmla="*/ 9252654 w 12184637"/>
              <a:gd name="connsiteY59907" fmla="*/ 2138828 h 4608812"/>
              <a:gd name="connsiteX59908" fmla="*/ 9257292 w 12184637"/>
              <a:gd name="connsiteY59908" fmla="*/ 2145159 h 4608812"/>
              <a:gd name="connsiteX59909" fmla="*/ 9373911 w 12184637"/>
              <a:gd name="connsiteY59909" fmla="*/ 2163197 h 4608812"/>
              <a:gd name="connsiteX59910" fmla="*/ 9374794 w 12184637"/>
              <a:gd name="connsiteY59910" fmla="*/ 2163270 h 4608812"/>
              <a:gd name="connsiteX59911" fmla="*/ 9380242 w 12184637"/>
              <a:gd name="connsiteY59911" fmla="*/ 2158559 h 4608812"/>
              <a:gd name="connsiteX59912" fmla="*/ 9500764 w 12184637"/>
              <a:gd name="connsiteY59912" fmla="*/ 2176375 h 4608812"/>
              <a:gd name="connsiteX59913" fmla="*/ 9496052 w 12184637"/>
              <a:gd name="connsiteY59913" fmla="*/ 2170044 h 4608812"/>
              <a:gd name="connsiteX59914" fmla="*/ 9375530 w 12184637"/>
              <a:gd name="connsiteY59914" fmla="*/ 2152227 h 4608812"/>
              <a:gd name="connsiteX59915" fmla="*/ 9369199 w 12184637"/>
              <a:gd name="connsiteY59915" fmla="*/ 2156939 h 4608812"/>
              <a:gd name="connsiteX59916" fmla="*/ 9373911 w 12184637"/>
              <a:gd name="connsiteY59916" fmla="*/ 2163270 h 4608812"/>
              <a:gd name="connsiteX59917" fmla="*/ 9494432 w 12184637"/>
              <a:gd name="connsiteY59917" fmla="*/ 2181087 h 4608812"/>
              <a:gd name="connsiteX59918" fmla="*/ 9495316 w 12184637"/>
              <a:gd name="connsiteY59918" fmla="*/ 2181161 h 4608812"/>
              <a:gd name="connsiteX59919" fmla="*/ 9500764 w 12184637"/>
              <a:gd name="connsiteY59919" fmla="*/ 2176375 h 4608812"/>
              <a:gd name="connsiteX59920" fmla="*/ 9614733 w 12184637"/>
              <a:gd name="connsiteY59920" fmla="*/ 2190216 h 4608812"/>
              <a:gd name="connsiteX59921" fmla="*/ 9609874 w 12184637"/>
              <a:gd name="connsiteY59921" fmla="*/ 2184032 h 4608812"/>
              <a:gd name="connsiteX59922" fmla="*/ 9495979 w 12184637"/>
              <a:gd name="connsiteY59922" fmla="*/ 2169970 h 4608812"/>
              <a:gd name="connsiteX59923" fmla="*/ 9489794 w 12184637"/>
              <a:gd name="connsiteY59923" fmla="*/ 2174829 h 4608812"/>
              <a:gd name="connsiteX59924" fmla="*/ 9494653 w 12184637"/>
              <a:gd name="connsiteY59924" fmla="*/ 2181014 h 4608812"/>
              <a:gd name="connsiteX59925" fmla="*/ 9608548 w 12184637"/>
              <a:gd name="connsiteY59925" fmla="*/ 2195076 h 4608812"/>
              <a:gd name="connsiteX59926" fmla="*/ 9609284 w 12184637"/>
              <a:gd name="connsiteY59926" fmla="*/ 2195149 h 4608812"/>
              <a:gd name="connsiteX59927" fmla="*/ 9614733 w 12184637"/>
              <a:gd name="connsiteY59927" fmla="*/ 2190216 h 4608812"/>
              <a:gd name="connsiteX59928" fmla="*/ 9713241 w 12184637"/>
              <a:gd name="connsiteY59928" fmla="*/ 2202806 h 4608812"/>
              <a:gd name="connsiteX59929" fmla="*/ 9708381 w 12184637"/>
              <a:gd name="connsiteY59929" fmla="*/ 2196548 h 4608812"/>
              <a:gd name="connsiteX59930" fmla="*/ 9609874 w 12184637"/>
              <a:gd name="connsiteY59930" fmla="*/ 2184032 h 4608812"/>
              <a:gd name="connsiteX59931" fmla="*/ 9603616 w 12184637"/>
              <a:gd name="connsiteY59931" fmla="*/ 2188891 h 4608812"/>
              <a:gd name="connsiteX59932" fmla="*/ 9608474 w 12184637"/>
              <a:gd name="connsiteY59932" fmla="*/ 2195149 h 4608812"/>
              <a:gd name="connsiteX59933" fmla="*/ 9706982 w 12184637"/>
              <a:gd name="connsiteY59933" fmla="*/ 2207665 h 4608812"/>
              <a:gd name="connsiteX59934" fmla="*/ 9707719 w 12184637"/>
              <a:gd name="connsiteY59934" fmla="*/ 2207739 h 4608812"/>
              <a:gd name="connsiteX59935" fmla="*/ 9713241 w 12184637"/>
              <a:gd name="connsiteY59935" fmla="*/ 2202806 h 4608812"/>
              <a:gd name="connsiteX59936" fmla="*/ 9787820 w 12184637"/>
              <a:gd name="connsiteY59936" fmla="*/ 2216353 h 4608812"/>
              <a:gd name="connsiteX59937" fmla="*/ 9783329 w 12184637"/>
              <a:gd name="connsiteY59937" fmla="*/ 2209874 h 4608812"/>
              <a:gd name="connsiteX59938" fmla="*/ 9708675 w 12184637"/>
              <a:gd name="connsiteY59938" fmla="*/ 2196548 h 4608812"/>
              <a:gd name="connsiteX59939" fmla="*/ 9702197 w 12184637"/>
              <a:gd name="connsiteY59939" fmla="*/ 2201039 h 4608812"/>
              <a:gd name="connsiteX59940" fmla="*/ 9706688 w 12184637"/>
              <a:gd name="connsiteY59940" fmla="*/ 2207518 h 4608812"/>
              <a:gd name="connsiteX59941" fmla="*/ 9781342 w 12184637"/>
              <a:gd name="connsiteY59941" fmla="*/ 2220844 h 4608812"/>
              <a:gd name="connsiteX59942" fmla="*/ 9782372 w 12184637"/>
              <a:gd name="connsiteY59942" fmla="*/ 2220917 h 4608812"/>
              <a:gd name="connsiteX59943" fmla="*/ 9787820 w 12184637"/>
              <a:gd name="connsiteY59943" fmla="*/ 2216353 h 4608812"/>
              <a:gd name="connsiteX59944" fmla="*/ 9830448 w 12184637"/>
              <a:gd name="connsiteY59944" fmla="*/ 2228795 h 4608812"/>
              <a:gd name="connsiteX59945" fmla="*/ 9826546 w 12184637"/>
              <a:gd name="connsiteY59945" fmla="*/ 2221948 h 4608812"/>
              <a:gd name="connsiteX59946" fmla="*/ 9783845 w 12184637"/>
              <a:gd name="connsiteY59946" fmla="*/ 2210021 h 4608812"/>
              <a:gd name="connsiteX59947" fmla="*/ 9776998 w 12184637"/>
              <a:gd name="connsiteY59947" fmla="*/ 2213923 h 4608812"/>
              <a:gd name="connsiteX59948" fmla="*/ 9780900 w 12184637"/>
              <a:gd name="connsiteY59948" fmla="*/ 2220770 h 4608812"/>
              <a:gd name="connsiteX59949" fmla="*/ 9823602 w 12184637"/>
              <a:gd name="connsiteY59949" fmla="*/ 2232697 h 4608812"/>
              <a:gd name="connsiteX59950" fmla="*/ 9825148 w 12184637"/>
              <a:gd name="connsiteY59950" fmla="*/ 2232918 h 4608812"/>
              <a:gd name="connsiteX59951" fmla="*/ 9830448 w 12184637"/>
              <a:gd name="connsiteY59951" fmla="*/ 2228795 h 4608812"/>
              <a:gd name="connsiteX59952" fmla="*/ 9828829 w 12184637"/>
              <a:gd name="connsiteY59952" fmla="*/ 2231446 h 4608812"/>
              <a:gd name="connsiteX59953" fmla="*/ 9859898 w 12184637"/>
              <a:gd name="connsiteY59953" fmla="*/ 2203248 h 4608812"/>
              <a:gd name="connsiteX59954" fmla="*/ 9860266 w 12184637"/>
              <a:gd name="connsiteY59954" fmla="*/ 2195370 h 4608812"/>
              <a:gd name="connsiteX59955" fmla="*/ 9852388 w 12184637"/>
              <a:gd name="connsiteY59955" fmla="*/ 2195002 h 4608812"/>
              <a:gd name="connsiteX59956" fmla="*/ 9821319 w 12184637"/>
              <a:gd name="connsiteY59956" fmla="*/ 2223200 h 4608812"/>
              <a:gd name="connsiteX59957" fmla="*/ 9820951 w 12184637"/>
              <a:gd name="connsiteY59957" fmla="*/ 2231077 h 4608812"/>
              <a:gd name="connsiteX59958" fmla="*/ 9825148 w 12184637"/>
              <a:gd name="connsiteY59958" fmla="*/ 2232918 h 4608812"/>
              <a:gd name="connsiteX59959" fmla="*/ 9828829 w 12184637"/>
              <a:gd name="connsiteY59959" fmla="*/ 2231446 h 4608812"/>
              <a:gd name="connsiteX59960" fmla="*/ 9860634 w 12184637"/>
              <a:gd name="connsiteY59960" fmla="*/ 2202438 h 4608812"/>
              <a:gd name="connsiteX59961" fmla="*/ 9889421 w 12184637"/>
              <a:gd name="connsiteY59961" fmla="*/ 2163859 h 4608812"/>
              <a:gd name="connsiteX59962" fmla="*/ 9888316 w 12184637"/>
              <a:gd name="connsiteY59962" fmla="*/ 2156055 h 4608812"/>
              <a:gd name="connsiteX59963" fmla="*/ 9880513 w 12184637"/>
              <a:gd name="connsiteY59963" fmla="*/ 2157160 h 4608812"/>
              <a:gd name="connsiteX59964" fmla="*/ 9851726 w 12184637"/>
              <a:gd name="connsiteY59964" fmla="*/ 2195738 h 4608812"/>
              <a:gd name="connsiteX59965" fmla="*/ 9852830 w 12184637"/>
              <a:gd name="connsiteY59965" fmla="*/ 2203542 h 4608812"/>
              <a:gd name="connsiteX59966" fmla="*/ 9856217 w 12184637"/>
              <a:gd name="connsiteY59966" fmla="*/ 2204647 h 4608812"/>
              <a:gd name="connsiteX59967" fmla="*/ 9860634 w 12184637"/>
              <a:gd name="connsiteY59967" fmla="*/ 2202438 h 4608812"/>
              <a:gd name="connsiteX59968" fmla="*/ 9890083 w 12184637"/>
              <a:gd name="connsiteY59968" fmla="*/ 2162608 h 4608812"/>
              <a:gd name="connsiteX59969" fmla="*/ 9908342 w 12184637"/>
              <a:gd name="connsiteY59969" fmla="*/ 2116667 h 4608812"/>
              <a:gd name="connsiteX59970" fmla="*/ 9905250 w 12184637"/>
              <a:gd name="connsiteY59970" fmla="*/ 2109452 h 4608812"/>
              <a:gd name="connsiteX59971" fmla="*/ 9898035 w 12184637"/>
              <a:gd name="connsiteY59971" fmla="*/ 2112544 h 4608812"/>
              <a:gd name="connsiteX59972" fmla="*/ 9879776 w 12184637"/>
              <a:gd name="connsiteY59972" fmla="*/ 2158485 h 4608812"/>
              <a:gd name="connsiteX59973" fmla="*/ 9882868 w 12184637"/>
              <a:gd name="connsiteY59973" fmla="*/ 2165700 h 4608812"/>
              <a:gd name="connsiteX59974" fmla="*/ 9884930 w 12184637"/>
              <a:gd name="connsiteY59974" fmla="*/ 2166068 h 4608812"/>
              <a:gd name="connsiteX59975" fmla="*/ 9890083 w 12184637"/>
              <a:gd name="connsiteY59975" fmla="*/ 2162608 h 4608812"/>
              <a:gd name="connsiteX59976" fmla="*/ 7925081 w 12184637"/>
              <a:gd name="connsiteY59976" fmla="*/ 2515778 h 4608812"/>
              <a:gd name="connsiteX59977" fmla="*/ 7923534 w 12184637"/>
              <a:gd name="connsiteY59977" fmla="*/ 2508048 h 4608812"/>
              <a:gd name="connsiteX59978" fmla="*/ 7907264 w 12184637"/>
              <a:gd name="connsiteY59978" fmla="*/ 2497299 h 4608812"/>
              <a:gd name="connsiteX59979" fmla="*/ 7899533 w 12184637"/>
              <a:gd name="connsiteY59979" fmla="*/ 2498845 h 4608812"/>
              <a:gd name="connsiteX59980" fmla="*/ 7901080 w 12184637"/>
              <a:gd name="connsiteY59980" fmla="*/ 2506575 h 4608812"/>
              <a:gd name="connsiteX59981" fmla="*/ 7917350 w 12184637"/>
              <a:gd name="connsiteY59981" fmla="*/ 2517325 h 4608812"/>
              <a:gd name="connsiteX59982" fmla="*/ 7920443 w 12184637"/>
              <a:gd name="connsiteY59982" fmla="*/ 2518281 h 4608812"/>
              <a:gd name="connsiteX59983" fmla="*/ 7925081 w 12184637"/>
              <a:gd name="connsiteY59983" fmla="*/ 2515778 h 4608812"/>
              <a:gd name="connsiteX59984" fmla="*/ 7783798 w 12184637"/>
              <a:gd name="connsiteY59984" fmla="*/ 2511435 h 4608812"/>
              <a:gd name="connsiteX59985" fmla="*/ 7904319 w 12184637"/>
              <a:gd name="connsiteY59985" fmla="*/ 2507532 h 4608812"/>
              <a:gd name="connsiteX59986" fmla="*/ 7909693 w 12184637"/>
              <a:gd name="connsiteY59986" fmla="*/ 2501790 h 4608812"/>
              <a:gd name="connsiteX59987" fmla="*/ 7904098 w 12184637"/>
              <a:gd name="connsiteY59987" fmla="*/ 2496415 h 4608812"/>
              <a:gd name="connsiteX59988" fmla="*/ 7903951 w 12184637"/>
              <a:gd name="connsiteY59988" fmla="*/ 2496415 h 4608812"/>
              <a:gd name="connsiteX59989" fmla="*/ 7783429 w 12184637"/>
              <a:gd name="connsiteY59989" fmla="*/ 2500317 h 4608812"/>
              <a:gd name="connsiteX59990" fmla="*/ 7778055 w 12184637"/>
              <a:gd name="connsiteY59990" fmla="*/ 2506060 h 4608812"/>
              <a:gd name="connsiteX59991" fmla="*/ 7783650 w 12184637"/>
              <a:gd name="connsiteY59991" fmla="*/ 2511435 h 4608812"/>
              <a:gd name="connsiteX59992" fmla="*/ 7783798 w 12184637"/>
              <a:gd name="connsiteY59992" fmla="*/ 2511435 h 4608812"/>
              <a:gd name="connsiteX59993" fmla="*/ 7676529 w 12184637"/>
              <a:gd name="connsiteY59993" fmla="*/ 2549130 h 4608812"/>
              <a:gd name="connsiteX59994" fmla="*/ 7785417 w 12184637"/>
              <a:gd name="connsiteY59994" fmla="*/ 2511066 h 4608812"/>
              <a:gd name="connsiteX59995" fmla="*/ 7788878 w 12184637"/>
              <a:gd name="connsiteY59995" fmla="*/ 2503998 h 4608812"/>
              <a:gd name="connsiteX59996" fmla="*/ 7781810 w 12184637"/>
              <a:gd name="connsiteY59996" fmla="*/ 2500538 h 4608812"/>
              <a:gd name="connsiteX59997" fmla="*/ 7672922 w 12184637"/>
              <a:gd name="connsiteY59997" fmla="*/ 2538601 h 4608812"/>
              <a:gd name="connsiteX59998" fmla="*/ 7669461 w 12184637"/>
              <a:gd name="connsiteY59998" fmla="*/ 2545669 h 4608812"/>
              <a:gd name="connsiteX59999" fmla="*/ 7674762 w 12184637"/>
              <a:gd name="connsiteY59999" fmla="*/ 2549424 h 4608812"/>
              <a:gd name="connsiteX60000" fmla="*/ 7676529 w 12184637"/>
              <a:gd name="connsiteY60000" fmla="*/ 2549130 h 4608812"/>
              <a:gd name="connsiteX60001" fmla="*/ 7656798 w 12184637"/>
              <a:gd name="connsiteY60001" fmla="*/ 2565474 h 4608812"/>
              <a:gd name="connsiteX60002" fmla="*/ 7678222 w 12184637"/>
              <a:gd name="connsiteY60002" fmla="*/ 2548246 h 4608812"/>
              <a:gd name="connsiteX60003" fmla="*/ 7679106 w 12184637"/>
              <a:gd name="connsiteY60003" fmla="*/ 2540368 h 4608812"/>
              <a:gd name="connsiteX60004" fmla="*/ 7671228 w 12184637"/>
              <a:gd name="connsiteY60004" fmla="*/ 2539485 h 4608812"/>
              <a:gd name="connsiteX60005" fmla="*/ 7649804 w 12184637"/>
              <a:gd name="connsiteY60005" fmla="*/ 2556713 h 4608812"/>
              <a:gd name="connsiteX60006" fmla="*/ 7648920 w 12184637"/>
              <a:gd name="connsiteY60006" fmla="*/ 2564590 h 4608812"/>
              <a:gd name="connsiteX60007" fmla="*/ 7653338 w 12184637"/>
              <a:gd name="connsiteY60007" fmla="*/ 2566652 h 4608812"/>
              <a:gd name="connsiteX60008" fmla="*/ 7656798 w 12184637"/>
              <a:gd name="connsiteY60008" fmla="*/ 2565474 h 4608812"/>
              <a:gd name="connsiteX60009" fmla="*/ 9374353 w 12184637"/>
              <a:gd name="connsiteY60009" fmla="*/ 3315842 h 4608812"/>
              <a:gd name="connsiteX60010" fmla="*/ 9373101 w 12184637"/>
              <a:gd name="connsiteY60010" fmla="*/ 3308038 h 4608812"/>
              <a:gd name="connsiteX60011" fmla="*/ 9357272 w 12184637"/>
              <a:gd name="connsiteY60011" fmla="*/ 3296626 h 4608812"/>
              <a:gd name="connsiteX60012" fmla="*/ 9349468 w 12184637"/>
              <a:gd name="connsiteY60012" fmla="*/ 3297878 h 4608812"/>
              <a:gd name="connsiteX60013" fmla="*/ 9350719 w 12184637"/>
              <a:gd name="connsiteY60013" fmla="*/ 3305682 h 4608812"/>
              <a:gd name="connsiteX60014" fmla="*/ 9366549 w 12184637"/>
              <a:gd name="connsiteY60014" fmla="*/ 3317093 h 4608812"/>
              <a:gd name="connsiteX60015" fmla="*/ 9369862 w 12184637"/>
              <a:gd name="connsiteY60015" fmla="*/ 3318124 h 4608812"/>
              <a:gd name="connsiteX60016" fmla="*/ 9374353 w 12184637"/>
              <a:gd name="connsiteY60016" fmla="*/ 3315842 h 4608812"/>
              <a:gd name="connsiteX60017" fmla="*/ 9501868 w 12184637"/>
              <a:gd name="connsiteY60017" fmla="*/ 3386667 h 4608812"/>
              <a:gd name="connsiteX60018" fmla="*/ 9499734 w 12184637"/>
              <a:gd name="connsiteY60018" fmla="*/ 3379084 h 4608812"/>
              <a:gd name="connsiteX60019" fmla="*/ 9372513 w 12184637"/>
              <a:gd name="connsiteY60019" fmla="*/ 3307743 h 4608812"/>
              <a:gd name="connsiteX60020" fmla="*/ 9364929 w 12184637"/>
              <a:gd name="connsiteY60020" fmla="*/ 3309878 h 4608812"/>
              <a:gd name="connsiteX60021" fmla="*/ 9367064 w 12184637"/>
              <a:gd name="connsiteY60021" fmla="*/ 3317461 h 4608812"/>
              <a:gd name="connsiteX60022" fmla="*/ 9494285 w 12184637"/>
              <a:gd name="connsiteY60022" fmla="*/ 3388802 h 4608812"/>
              <a:gd name="connsiteX60023" fmla="*/ 9497082 w 12184637"/>
              <a:gd name="connsiteY60023" fmla="*/ 3389539 h 4608812"/>
              <a:gd name="connsiteX60024" fmla="*/ 9501868 w 12184637"/>
              <a:gd name="connsiteY60024" fmla="*/ 3386667 h 4608812"/>
              <a:gd name="connsiteX60025" fmla="*/ 9640942 w 12184637"/>
              <a:gd name="connsiteY60025" fmla="*/ 3446155 h 4608812"/>
              <a:gd name="connsiteX60026" fmla="*/ 9638071 w 12184637"/>
              <a:gd name="connsiteY60026" fmla="*/ 3438792 h 4608812"/>
              <a:gd name="connsiteX60027" fmla="*/ 9499291 w 12184637"/>
              <a:gd name="connsiteY60027" fmla="*/ 3378789 h 4608812"/>
              <a:gd name="connsiteX60028" fmla="*/ 9491929 w 12184637"/>
              <a:gd name="connsiteY60028" fmla="*/ 3381661 h 4608812"/>
              <a:gd name="connsiteX60029" fmla="*/ 9494801 w 12184637"/>
              <a:gd name="connsiteY60029" fmla="*/ 3389023 h 4608812"/>
              <a:gd name="connsiteX60030" fmla="*/ 9633580 w 12184637"/>
              <a:gd name="connsiteY60030" fmla="*/ 3449026 h 4608812"/>
              <a:gd name="connsiteX60031" fmla="*/ 9635863 w 12184637"/>
              <a:gd name="connsiteY60031" fmla="*/ 3449468 h 4608812"/>
              <a:gd name="connsiteX60032" fmla="*/ 9640942 w 12184637"/>
              <a:gd name="connsiteY60032" fmla="*/ 3446155 h 4608812"/>
              <a:gd name="connsiteX60033" fmla="*/ 9783993 w 12184637"/>
              <a:gd name="connsiteY60033" fmla="*/ 3489445 h 4608812"/>
              <a:gd name="connsiteX60034" fmla="*/ 9780311 w 12184637"/>
              <a:gd name="connsiteY60034" fmla="*/ 3482451 h 4608812"/>
              <a:gd name="connsiteX60035" fmla="*/ 9637482 w 12184637"/>
              <a:gd name="connsiteY60035" fmla="*/ 3438571 h 4608812"/>
              <a:gd name="connsiteX60036" fmla="*/ 9630488 w 12184637"/>
              <a:gd name="connsiteY60036" fmla="*/ 3442253 h 4608812"/>
              <a:gd name="connsiteX60037" fmla="*/ 9634169 w 12184637"/>
              <a:gd name="connsiteY60037" fmla="*/ 3449247 h 4608812"/>
              <a:gd name="connsiteX60038" fmla="*/ 9776998 w 12184637"/>
              <a:gd name="connsiteY60038" fmla="*/ 3493126 h 4608812"/>
              <a:gd name="connsiteX60039" fmla="*/ 9778691 w 12184637"/>
              <a:gd name="connsiteY60039" fmla="*/ 3493347 h 4608812"/>
              <a:gd name="connsiteX60040" fmla="*/ 9783993 w 12184637"/>
              <a:gd name="connsiteY60040" fmla="*/ 3489445 h 4608812"/>
              <a:gd name="connsiteX60041" fmla="*/ 9923582 w 12184637"/>
              <a:gd name="connsiteY60041" fmla="*/ 3511753 h 4608812"/>
              <a:gd name="connsiteX60042" fmla="*/ 9919017 w 12184637"/>
              <a:gd name="connsiteY60042" fmla="*/ 3505348 h 4608812"/>
              <a:gd name="connsiteX60043" fmla="*/ 9779575 w 12184637"/>
              <a:gd name="connsiteY60043" fmla="*/ 3482304 h 4608812"/>
              <a:gd name="connsiteX60044" fmla="*/ 9773169 w 12184637"/>
              <a:gd name="connsiteY60044" fmla="*/ 3486868 h 4608812"/>
              <a:gd name="connsiteX60045" fmla="*/ 9777734 w 12184637"/>
              <a:gd name="connsiteY60045" fmla="*/ 3493274 h 4608812"/>
              <a:gd name="connsiteX60046" fmla="*/ 9917177 w 12184637"/>
              <a:gd name="connsiteY60046" fmla="*/ 3516317 h 4608812"/>
              <a:gd name="connsiteX60047" fmla="*/ 9918134 w 12184637"/>
              <a:gd name="connsiteY60047" fmla="*/ 3516391 h 4608812"/>
              <a:gd name="connsiteX60048" fmla="*/ 9923582 w 12184637"/>
              <a:gd name="connsiteY60048" fmla="*/ 3511753 h 4608812"/>
              <a:gd name="connsiteX60049" fmla="*/ 9918208 w 12184637"/>
              <a:gd name="connsiteY60049" fmla="*/ 3516465 h 4608812"/>
              <a:gd name="connsiteX60050" fmla="*/ 10046680 w 12184637"/>
              <a:gd name="connsiteY60050" fmla="*/ 3514109 h 4608812"/>
              <a:gd name="connsiteX60051" fmla="*/ 10052128 w 12184637"/>
              <a:gd name="connsiteY60051" fmla="*/ 3508440 h 4608812"/>
              <a:gd name="connsiteX60052" fmla="*/ 10046532 w 12184637"/>
              <a:gd name="connsiteY60052" fmla="*/ 3502992 h 4608812"/>
              <a:gd name="connsiteX60053" fmla="*/ 10046459 w 12184637"/>
              <a:gd name="connsiteY60053" fmla="*/ 3502992 h 4608812"/>
              <a:gd name="connsiteX60054" fmla="*/ 9917986 w 12184637"/>
              <a:gd name="connsiteY60054" fmla="*/ 3505348 h 4608812"/>
              <a:gd name="connsiteX60055" fmla="*/ 9912538 w 12184637"/>
              <a:gd name="connsiteY60055" fmla="*/ 3511017 h 4608812"/>
              <a:gd name="connsiteX60056" fmla="*/ 9918208 w 12184637"/>
              <a:gd name="connsiteY60056" fmla="*/ 3516465 h 4608812"/>
              <a:gd name="connsiteX60057" fmla="*/ 9918208 w 12184637"/>
              <a:gd name="connsiteY60057" fmla="*/ 3516465 h 4608812"/>
              <a:gd name="connsiteX60058" fmla="*/ 10047858 w 12184637"/>
              <a:gd name="connsiteY60058" fmla="*/ 3513962 h 4608812"/>
              <a:gd name="connsiteX60059" fmla="*/ 10161826 w 12184637"/>
              <a:gd name="connsiteY60059" fmla="*/ 3488414 h 4608812"/>
              <a:gd name="connsiteX60060" fmla="*/ 10166023 w 12184637"/>
              <a:gd name="connsiteY60060" fmla="*/ 3481788 h 4608812"/>
              <a:gd name="connsiteX60061" fmla="*/ 10159397 w 12184637"/>
              <a:gd name="connsiteY60061" fmla="*/ 3477592 h 4608812"/>
              <a:gd name="connsiteX60062" fmla="*/ 10045429 w 12184637"/>
              <a:gd name="connsiteY60062" fmla="*/ 3503065 h 4608812"/>
              <a:gd name="connsiteX60063" fmla="*/ 10041232 w 12184637"/>
              <a:gd name="connsiteY60063" fmla="*/ 3509691 h 4608812"/>
              <a:gd name="connsiteX60064" fmla="*/ 10046680 w 12184637"/>
              <a:gd name="connsiteY60064" fmla="*/ 3514035 h 4608812"/>
              <a:gd name="connsiteX60065" fmla="*/ 10047858 w 12184637"/>
              <a:gd name="connsiteY60065" fmla="*/ 3513962 h 4608812"/>
              <a:gd name="connsiteX60066" fmla="*/ 10165139 w 12184637"/>
              <a:gd name="connsiteY60066" fmla="*/ 3486279 h 4608812"/>
              <a:gd name="connsiteX60067" fmla="*/ 10239205 w 12184637"/>
              <a:gd name="connsiteY60067" fmla="*/ 3383943 h 4608812"/>
              <a:gd name="connsiteX60068" fmla="*/ 10237953 w 12184637"/>
              <a:gd name="connsiteY60068" fmla="*/ 3376139 h 4608812"/>
              <a:gd name="connsiteX60069" fmla="*/ 10230149 w 12184637"/>
              <a:gd name="connsiteY60069" fmla="*/ 3377390 h 4608812"/>
              <a:gd name="connsiteX60070" fmla="*/ 10156084 w 12184637"/>
              <a:gd name="connsiteY60070" fmla="*/ 3479727 h 4608812"/>
              <a:gd name="connsiteX60071" fmla="*/ 10157336 w 12184637"/>
              <a:gd name="connsiteY60071" fmla="*/ 3487531 h 4608812"/>
              <a:gd name="connsiteX60072" fmla="*/ 10160648 w 12184637"/>
              <a:gd name="connsiteY60072" fmla="*/ 3488562 h 4608812"/>
              <a:gd name="connsiteX60073" fmla="*/ 10165139 w 12184637"/>
              <a:gd name="connsiteY60073" fmla="*/ 3486279 h 4608812"/>
              <a:gd name="connsiteX60074" fmla="*/ 10236849 w 12184637"/>
              <a:gd name="connsiteY60074" fmla="*/ 3385710 h 4608812"/>
              <a:gd name="connsiteX60075" fmla="*/ 10332706 w 12184637"/>
              <a:gd name="connsiteY60075" fmla="*/ 3343229 h 4608812"/>
              <a:gd name="connsiteX60076" fmla="*/ 10335577 w 12184637"/>
              <a:gd name="connsiteY60076" fmla="*/ 3335867 h 4608812"/>
              <a:gd name="connsiteX60077" fmla="*/ 10328215 w 12184637"/>
              <a:gd name="connsiteY60077" fmla="*/ 3332996 h 4608812"/>
              <a:gd name="connsiteX60078" fmla="*/ 10232357 w 12184637"/>
              <a:gd name="connsiteY60078" fmla="*/ 3375476 h 4608812"/>
              <a:gd name="connsiteX60079" fmla="*/ 10229487 w 12184637"/>
              <a:gd name="connsiteY60079" fmla="*/ 3382839 h 4608812"/>
              <a:gd name="connsiteX60080" fmla="*/ 10234640 w 12184637"/>
              <a:gd name="connsiteY60080" fmla="*/ 3386152 h 4608812"/>
              <a:gd name="connsiteX60081" fmla="*/ 10236849 w 12184637"/>
              <a:gd name="connsiteY60081" fmla="*/ 3385710 h 4608812"/>
              <a:gd name="connsiteX60082" fmla="*/ 10334031 w 12184637"/>
              <a:gd name="connsiteY60082" fmla="*/ 3342419 h 4608812"/>
              <a:gd name="connsiteX60083" fmla="*/ 10407433 w 12184637"/>
              <a:gd name="connsiteY60083" fmla="*/ 3281975 h 4608812"/>
              <a:gd name="connsiteX60084" fmla="*/ 10408169 w 12184637"/>
              <a:gd name="connsiteY60084" fmla="*/ 3274097 h 4608812"/>
              <a:gd name="connsiteX60085" fmla="*/ 10400292 w 12184637"/>
              <a:gd name="connsiteY60085" fmla="*/ 3273361 h 4608812"/>
              <a:gd name="connsiteX60086" fmla="*/ 10326890 w 12184637"/>
              <a:gd name="connsiteY60086" fmla="*/ 3333806 h 4608812"/>
              <a:gd name="connsiteX60087" fmla="*/ 10326154 w 12184637"/>
              <a:gd name="connsiteY60087" fmla="*/ 3341683 h 4608812"/>
              <a:gd name="connsiteX60088" fmla="*/ 10330497 w 12184637"/>
              <a:gd name="connsiteY60088" fmla="*/ 3343745 h 4608812"/>
              <a:gd name="connsiteX60089" fmla="*/ 10334031 w 12184637"/>
              <a:gd name="connsiteY60089" fmla="*/ 3342419 h 4608812"/>
              <a:gd name="connsiteX60090" fmla="*/ 9433473 w 12184637"/>
              <a:gd name="connsiteY60090" fmla="*/ 3217407 h 4608812"/>
              <a:gd name="connsiteX60091" fmla="*/ 9432000 w 12184637"/>
              <a:gd name="connsiteY60091" fmla="*/ 3209677 h 4608812"/>
              <a:gd name="connsiteX60092" fmla="*/ 9417349 w 12184637"/>
              <a:gd name="connsiteY60092" fmla="*/ 3199738 h 4608812"/>
              <a:gd name="connsiteX60093" fmla="*/ 9409618 w 12184637"/>
              <a:gd name="connsiteY60093" fmla="*/ 3201210 h 4608812"/>
              <a:gd name="connsiteX60094" fmla="*/ 9411091 w 12184637"/>
              <a:gd name="connsiteY60094" fmla="*/ 3208941 h 4608812"/>
              <a:gd name="connsiteX60095" fmla="*/ 9425742 w 12184637"/>
              <a:gd name="connsiteY60095" fmla="*/ 3218880 h 4608812"/>
              <a:gd name="connsiteX60096" fmla="*/ 9428907 w 12184637"/>
              <a:gd name="connsiteY60096" fmla="*/ 3219837 h 4608812"/>
              <a:gd name="connsiteX60097" fmla="*/ 9433473 w 12184637"/>
              <a:gd name="connsiteY60097" fmla="*/ 3217407 h 4608812"/>
              <a:gd name="connsiteX60098" fmla="*/ 9564080 w 12184637"/>
              <a:gd name="connsiteY60098" fmla="*/ 3285288 h 4608812"/>
              <a:gd name="connsiteX60099" fmla="*/ 9561724 w 12184637"/>
              <a:gd name="connsiteY60099" fmla="*/ 3277778 h 4608812"/>
              <a:gd name="connsiteX60100" fmla="*/ 9431411 w 12184637"/>
              <a:gd name="connsiteY60100" fmla="*/ 3209383 h 4608812"/>
              <a:gd name="connsiteX60101" fmla="*/ 9423901 w 12184637"/>
              <a:gd name="connsiteY60101" fmla="*/ 3211738 h 4608812"/>
              <a:gd name="connsiteX60102" fmla="*/ 9426257 w 12184637"/>
              <a:gd name="connsiteY60102" fmla="*/ 3219248 h 4608812"/>
              <a:gd name="connsiteX60103" fmla="*/ 9556571 w 12184637"/>
              <a:gd name="connsiteY60103" fmla="*/ 3287644 h 4608812"/>
              <a:gd name="connsiteX60104" fmla="*/ 9559221 w 12184637"/>
              <a:gd name="connsiteY60104" fmla="*/ 3288307 h 4608812"/>
              <a:gd name="connsiteX60105" fmla="*/ 9564080 w 12184637"/>
              <a:gd name="connsiteY60105" fmla="*/ 3285288 h 4608812"/>
              <a:gd name="connsiteX60106" fmla="*/ 9706394 w 12184637"/>
              <a:gd name="connsiteY60106" fmla="*/ 3342051 h 4608812"/>
              <a:gd name="connsiteX60107" fmla="*/ 9703301 w 12184637"/>
              <a:gd name="connsiteY60107" fmla="*/ 3334836 h 4608812"/>
              <a:gd name="connsiteX60108" fmla="*/ 9561209 w 12184637"/>
              <a:gd name="connsiteY60108" fmla="*/ 3277557 h 4608812"/>
              <a:gd name="connsiteX60109" fmla="*/ 9553994 w 12184637"/>
              <a:gd name="connsiteY60109" fmla="*/ 3280650 h 4608812"/>
              <a:gd name="connsiteX60110" fmla="*/ 9557085 w 12184637"/>
              <a:gd name="connsiteY60110" fmla="*/ 3287865 h 4608812"/>
              <a:gd name="connsiteX60111" fmla="*/ 9699179 w 12184637"/>
              <a:gd name="connsiteY60111" fmla="*/ 3345144 h 4608812"/>
              <a:gd name="connsiteX60112" fmla="*/ 9701313 w 12184637"/>
              <a:gd name="connsiteY60112" fmla="*/ 3345585 h 4608812"/>
              <a:gd name="connsiteX60113" fmla="*/ 9706394 w 12184637"/>
              <a:gd name="connsiteY60113" fmla="*/ 3342051 h 4608812"/>
              <a:gd name="connsiteX60114" fmla="*/ 9852609 w 12184637"/>
              <a:gd name="connsiteY60114" fmla="*/ 3383428 h 4608812"/>
              <a:gd name="connsiteX60115" fmla="*/ 9848781 w 12184637"/>
              <a:gd name="connsiteY60115" fmla="*/ 3376507 h 4608812"/>
              <a:gd name="connsiteX60116" fmla="*/ 9702712 w 12184637"/>
              <a:gd name="connsiteY60116" fmla="*/ 3334615 h 4608812"/>
              <a:gd name="connsiteX60117" fmla="*/ 9695791 w 12184637"/>
              <a:gd name="connsiteY60117" fmla="*/ 3338444 h 4608812"/>
              <a:gd name="connsiteX60118" fmla="*/ 9699620 w 12184637"/>
              <a:gd name="connsiteY60118" fmla="*/ 3345365 h 4608812"/>
              <a:gd name="connsiteX60119" fmla="*/ 9845689 w 12184637"/>
              <a:gd name="connsiteY60119" fmla="*/ 3387256 h 4608812"/>
              <a:gd name="connsiteX60120" fmla="*/ 9847235 w 12184637"/>
              <a:gd name="connsiteY60120" fmla="*/ 3387477 h 4608812"/>
              <a:gd name="connsiteX60121" fmla="*/ 9852609 w 12184637"/>
              <a:gd name="connsiteY60121" fmla="*/ 3383428 h 4608812"/>
              <a:gd name="connsiteX60122" fmla="*/ 9994850 w 12184637"/>
              <a:gd name="connsiteY60122" fmla="*/ 3405220 h 4608812"/>
              <a:gd name="connsiteX60123" fmla="*/ 9990211 w 12184637"/>
              <a:gd name="connsiteY60123" fmla="*/ 3398815 h 4608812"/>
              <a:gd name="connsiteX60124" fmla="*/ 9848118 w 12184637"/>
              <a:gd name="connsiteY60124" fmla="*/ 3376360 h 4608812"/>
              <a:gd name="connsiteX60125" fmla="*/ 9841713 w 12184637"/>
              <a:gd name="connsiteY60125" fmla="*/ 3380998 h 4608812"/>
              <a:gd name="connsiteX60126" fmla="*/ 9846351 w 12184637"/>
              <a:gd name="connsiteY60126" fmla="*/ 3387403 h 4608812"/>
              <a:gd name="connsiteX60127" fmla="*/ 9988443 w 12184637"/>
              <a:gd name="connsiteY60127" fmla="*/ 3409858 h 4608812"/>
              <a:gd name="connsiteX60128" fmla="*/ 9989401 w 12184637"/>
              <a:gd name="connsiteY60128" fmla="*/ 3409932 h 4608812"/>
              <a:gd name="connsiteX60129" fmla="*/ 9994850 w 12184637"/>
              <a:gd name="connsiteY60129" fmla="*/ 3405220 h 4608812"/>
              <a:gd name="connsiteX60130" fmla="*/ 6781271 w 12184637"/>
              <a:gd name="connsiteY60130" fmla="*/ 4540711 h 4608812"/>
              <a:gd name="connsiteX60131" fmla="*/ 6796732 w 12184637"/>
              <a:gd name="connsiteY60131" fmla="*/ 4533790 h 4608812"/>
              <a:gd name="connsiteX60132" fmla="*/ 6799529 w 12184637"/>
              <a:gd name="connsiteY60132" fmla="*/ 4526428 h 4608812"/>
              <a:gd name="connsiteX60133" fmla="*/ 6792167 w 12184637"/>
              <a:gd name="connsiteY60133" fmla="*/ 4523630 h 4608812"/>
              <a:gd name="connsiteX60134" fmla="*/ 6776706 w 12184637"/>
              <a:gd name="connsiteY60134" fmla="*/ 4530551 h 4608812"/>
              <a:gd name="connsiteX60135" fmla="*/ 6773909 w 12184637"/>
              <a:gd name="connsiteY60135" fmla="*/ 4537913 h 4608812"/>
              <a:gd name="connsiteX60136" fmla="*/ 6779062 w 12184637"/>
              <a:gd name="connsiteY60136" fmla="*/ 4541226 h 4608812"/>
              <a:gd name="connsiteX60137" fmla="*/ 6781271 w 12184637"/>
              <a:gd name="connsiteY60137" fmla="*/ 4540711 h 4608812"/>
              <a:gd name="connsiteX60138" fmla="*/ 6697193 w 12184637"/>
              <a:gd name="connsiteY60138" fmla="*/ 4556687 h 4608812"/>
              <a:gd name="connsiteX60139" fmla="*/ 6780093 w 12184637"/>
              <a:gd name="connsiteY60139" fmla="*/ 4541079 h 4608812"/>
              <a:gd name="connsiteX60140" fmla="*/ 6784510 w 12184637"/>
              <a:gd name="connsiteY60140" fmla="*/ 4534600 h 4608812"/>
              <a:gd name="connsiteX60141" fmla="*/ 6778031 w 12184637"/>
              <a:gd name="connsiteY60141" fmla="*/ 4530183 h 4608812"/>
              <a:gd name="connsiteX60142" fmla="*/ 6695132 w 12184637"/>
              <a:gd name="connsiteY60142" fmla="*/ 4545791 h 4608812"/>
              <a:gd name="connsiteX60143" fmla="*/ 6690714 w 12184637"/>
              <a:gd name="connsiteY60143" fmla="*/ 4552270 h 4608812"/>
              <a:gd name="connsiteX60144" fmla="*/ 6696236 w 12184637"/>
              <a:gd name="connsiteY60144" fmla="*/ 4556834 h 4608812"/>
              <a:gd name="connsiteX60145" fmla="*/ 6697193 w 12184637"/>
              <a:gd name="connsiteY60145" fmla="*/ 4556687 h 4608812"/>
              <a:gd name="connsiteX60146" fmla="*/ 6614588 w 12184637"/>
              <a:gd name="connsiteY60146" fmla="*/ 4572295 h 4608812"/>
              <a:gd name="connsiteX60147" fmla="*/ 6697193 w 12184637"/>
              <a:gd name="connsiteY60147" fmla="*/ 4556687 h 4608812"/>
              <a:gd name="connsiteX60148" fmla="*/ 6701611 w 12184637"/>
              <a:gd name="connsiteY60148" fmla="*/ 4550208 h 4608812"/>
              <a:gd name="connsiteX60149" fmla="*/ 6695132 w 12184637"/>
              <a:gd name="connsiteY60149" fmla="*/ 4545791 h 4608812"/>
              <a:gd name="connsiteX60150" fmla="*/ 6612527 w 12184637"/>
              <a:gd name="connsiteY60150" fmla="*/ 4561399 h 4608812"/>
              <a:gd name="connsiteX60151" fmla="*/ 6608109 w 12184637"/>
              <a:gd name="connsiteY60151" fmla="*/ 4567878 h 4608812"/>
              <a:gd name="connsiteX60152" fmla="*/ 6613631 w 12184637"/>
              <a:gd name="connsiteY60152" fmla="*/ 4572442 h 4608812"/>
              <a:gd name="connsiteX60153" fmla="*/ 6614588 w 12184637"/>
              <a:gd name="connsiteY60153" fmla="*/ 4572295 h 4608812"/>
              <a:gd name="connsiteX60154" fmla="*/ 6565776 w 12184637"/>
              <a:gd name="connsiteY60154" fmla="*/ 4589670 h 4608812"/>
              <a:gd name="connsiteX60155" fmla="*/ 6615398 w 12184637"/>
              <a:gd name="connsiteY60155" fmla="*/ 4572074 h 4608812"/>
              <a:gd name="connsiteX60156" fmla="*/ 6618784 w 12184637"/>
              <a:gd name="connsiteY60156" fmla="*/ 4564933 h 4608812"/>
              <a:gd name="connsiteX60157" fmla="*/ 6611643 w 12184637"/>
              <a:gd name="connsiteY60157" fmla="*/ 4561546 h 4608812"/>
              <a:gd name="connsiteX60158" fmla="*/ 6562021 w 12184637"/>
              <a:gd name="connsiteY60158" fmla="*/ 4579142 h 4608812"/>
              <a:gd name="connsiteX60159" fmla="*/ 6558634 w 12184637"/>
              <a:gd name="connsiteY60159" fmla="*/ 4586284 h 4608812"/>
              <a:gd name="connsiteX60160" fmla="*/ 6563935 w 12184637"/>
              <a:gd name="connsiteY60160" fmla="*/ 4589965 h 4608812"/>
              <a:gd name="connsiteX60161" fmla="*/ 6565776 w 12184637"/>
              <a:gd name="connsiteY60161" fmla="*/ 4589670 h 4608812"/>
              <a:gd name="connsiteX60162" fmla="*/ 6569457 w 12184637"/>
              <a:gd name="connsiteY60162" fmla="*/ 4584958 h 4608812"/>
              <a:gd name="connsiteX60163" fmla="*/ 6564451 w 12184637"/>
              <a:gd name="connsiteY60163" fmla="*/ 4578848 h 4608812"/>
              <a:gd name="connsiteX60164" fmla="*/ 6389448 w 12184637"/>
              <a:gd name="connsiteY60164" fmla="*/ 4561914 h 4608812"/>
              <a:gd name="connsiteX60165" fmla="*/ 6383338 w 12184637"/>
              <a:gd name="connsiteY60165" fmla="*/ 4566921 h 4608812"/>
              <a:gd name="connsiteX60166" fmla="*/ 6388344 w 12184637"/>
              <a:gd name="connsiteY60166" fmla="*/ 4573031 h 4608812"/>
              <a:gd name="connsiteX60167" fmla="*/ 6563346 w 12184637"/>
              <a:gd name="connsiteY60167" fmla="*/ 4589965 h 4608812"/>
              <a:gd name="connsiteX60168" fmla="*/ 6563935 w 12184637"/>
              <a:gd name="connsiteY60168" fmla="*/ 4589965 h 4608812"/>
              <a:gd name="connsiteX60169" fmla="*/ 6569457 w 12184637"/>
              <a:gd name="connsiteY60169" fmla="*/ 4584958 h 4608812"/>
              <a:gd name="connsiteX60170" fmla="*/ 6394234 w 12184637"/>
              <a:gd name="connsiteY60170" fmla="*/ 4569129 h 4608812"/>
              <a:gd name="connsiteX60171" fmla="*/ 6390626 w 12184637"/>
              <a:gd name="connsiteY60171" fmla="*/ 4562135 h 4608812"/>
              <a:gd name="connsiteX60172" fmla="*/ 6217023 w 12184637"/>
              <a:gd name="connsiteY60172" fmla="*/ 4507433 h 4608812"/>
              <a:gd name="connsiteX60173" fmla="*/ 6210028 w 12184637"/>
              <a:gd name="connsiteY60173" fmla="*/ 4511040 h 4608812"/>
              <a:gd name="connsiteX60174" fmla="*/ 6213636 w 12184637"/>
              <a:gd name="connsiteY60174" fmla="*/ 4518035 h 4608812"/>
              <a:gd name="connsiteX60175" fmla="*/ 6387239 w 12184637"/>
              <a:gd name="connsiteY60175" fmla="*/ 4572737 h 4608812"/>
              <a:gd name="connsiteX60176" fmla="*/ 6388933 w 12184637"/>
              <a:gd name="connsiteY60176" fmla="*/ 4573031 h 4608812"/>
              <a:gd name="connsiteX60177" fmla="*/ 6394234 w 12184637"/>
              <a:gd name="connsiteY60177" fmla="*/ 4569129 h 4608812"/>
              <a:gd name="connsiteX60178" fmla="*/ 6220262 w 12184637"/>
              <a:gd name="connsiteY60178" fmla="*/ 4515384 h 4608812"/>
              <a:gd name="connsiteX60179" fmla="*/ 6217906 w 12184637"/>
              <a:gd name="connsiteY60179" fmla="*/ 4507875 h 4608812"/>
              <a:gd name="connsiteX60180" fmla="*/ 6051076 w 12184637"/>
              <a:gd name="connsiteY60180" fmla="*/ 4420337 h 4608812"/>
              <a:gd name="connsiteX60181" fmla="*/ 6043566 w 12184637"/>
              <a:gd name="connsiteY60181" fmla="*/ 4422693 h 4608812"/>
              <a:gd name="connsiteX60182" fmla="*/ 6045922 w 12184637"/>
              <a:gd name="connsiteY60182" fmla="*/ 4430202 h 4608812"/>
              <a:gd name="connsiteX60183" fmla="*/ 6212752 w 12184637"/>
              <a:gd name="connsiteY60183" fmla="*/ 4517740 h 4608812"/>
              <a:gd name="connsiteX60184" fmla="*/ 6215403 w 12184637"/>
              <a:gd name="connsiteY60184" fmla="*/ 4518403 h 4608812"/>
              <a:gd name="connsiteX60185" fmla="*/ 6220262 w 12184637"/>
              <a:gd name="connsiteY60185" fmla="*/ 4515384 h 4608812"/>
              <a:gd name="connsiteX60186" fmla="*/ 5971268 w 12184637"/>
              <a:gd name="connsiteY60186" fmla="*/ 4462891 h 4608812"/>
              <a:gd name="connsiteX60187" fmla="*/ 6050561 w 12184637"/>
              <a:gd name="connsiteY60187" fmla="*/ 4430423 h 4608812"/>
              <a:gd name="connsiteX60188" fmla="*/ 6053579 w 12184637"/>
              <a:gd name="connsiteY60188" fmla="*/ 4423135 h 4608812"/>
              <a:gd name="connsiteX60189" fmla="*/ 6046290 w 12184637"/>
              <a:gd name="connsiteY60189" fmla="*/ 4420116 h 4608812"/>
              <a:gd name="connsiteX60190" fmla="*/ 5966998 w 12184637"/>
              <a:gd name="connsiteY60190" fmla="*/ 4452584 h 4608812"/>
              <a:gd name="connsiteX60191" fmla="*/ 5963980 w 12184637"/>
              <a:gd name="connsiteY60191" fmla="*/ 4459873 h 4608812"/>
              <a:gd name="connsiteX60192" fmla="*/ 5969207 w 12184637"/>
              <a:gd name="connsiteY60192" fmla="*/ 4463333 h 4608812"/>
              <a:gd name="connsiteX60193" fmla="*/ 5971268 w 12184637"/>
              <a:gd name="connsiteY60193" fmla="*/ 4462891 h 4608812"/>
              <a:gd name="connsiteX60194" fmla="*/ 5882405 w 12184637"/>
              <a:gd name="connsiteY60194" fmla="*/ 4491751 h 4608812"/>
              <a:gd name="connsiteX60195" fmla="*/ 5970900 w 12184637"/>
              <a:gd name="connsiteY60195" fmla="*/ 4463038 h 4608812"/>
              <a:gd name="connsiteX60196" fmla="*/ 5974508 w 12184637"/>
              <a:gd name="connsiteY60196" fmla="*/ 4456044 h 4608812"/>
              <a:gd name="connsiteX60197" fmla="*/ 5967514 w 12184637"/>
              <a:gd name="connsiteY60197" fmla="*/ 4452437 h 4608812"/>
              <a:gd name="connsiteX60198" fmla="*/ 5879019 w 12184637"/>
              <a:gd name="connsiteY60198" fmla="*/ 4481223 h 4608812"/>
              <a:gd name="connsiteX60199" fmla="*/ 5875411 w 12184637"/>
              <a:gd name="connsiteY60199" fmla="*/ 4488217 h 4608812"/>
              <a:gd name="connsiteX60200" fmla="*/ 5880786 w 12184637"/>
              <a:gd name="connsiteY60200" fmla="*/ 4492046 h 4608812"/>
              <a:gd name="connsiteX60201" fmla="*/ 5882405 w 12184637"/>
              <a:gd name="connsiteY60201" fmla="*/ 4491751 h 4608812"/>
              <a:gd name="connsiteX60202" fmla="*/ 5885792 w 12184637"/>
              <a:gd name="connsiteY60202" fmla="*/ 4488585 h 4608812"/>
              <a:gd name="connsiteX60203" fmla="*/ 5882774 w 12184637"/>
              <a:gd name="connsiteY60203" fmla="*/ 4481297 h 4608812"/>
              <a:gd name="connsiteX60204" fmla="*/ 5731772 w 12184637"/>
              <a:gd name="connsiteY60204" fmla="*/ 4418791 h 4608812"/>
              <a:gd name="connsiteX60205" fmla="*/ 5724484 w 12184637"/>
              <a:gd name="connsiteY60205" fmla="*/ 4421809 h 4608812"/>
              <a:gd name="connsiteX60206" fmla="*/ 5727502 w 12184637"/>
              <a:gd name="connsiteY60206" fmla="*/ 4429098 h 4608812"/>
              <a:gd name="connsiteX60207" fmla="*/ 5878503 w 12184637"/>
              <a:gd name="connsiteY60207" fmla="*/ 4491604 h 4608812"/>
              <a:gd name="connsiteX60208" fmla="*/ 5880638 w 12184637"/>
              <a:gd name="connsiteY60208" fmla="*/ 4492046 h 4608812"/>
              <a:gd name="connsiteX60209" fmla="*/ 5885792 w 12184637"/>
              <a:gd name="connsiteY60209" fmla="*/ 4488585 h 4608812"/>
              <a:gd name="connsiteX60210" fmla="*/ 5734643 w 12184637"/>
              <a:gd name="connsiteY60210" fmla="*/ 4426374 h 4608812"/>
              <a:gd name="connsiteX60211" fmla="*/ 5732067 w 12184637"/>
              <a:gd name="connsiteY60211" fmla="*/ 4418938 h 4608812"/>
              <a:gd name="connsiteX60212" fmla="*/ 5622515 w 12184637"/>
              <a:gd name="connsiteY60212" fmla="*/ 4365561 h 4608812"/>
              <a:gd name="connsiteX60213" fmla="*/ 5615079 w 12184637"/>
              <a:gd name="connsiteY60213" fmla="*/ 4368138 h 4608812"/>
              <a:gd name="connsiteX60214" fmla="*/ 5617656 w 12184637"/>
              <a:gd name="connsiteY60214" fmla="*/ 4375574 h 4608812"/>
              <a:gd name="connsiteX60215" fmla="*/ 5727208 w 12184637"/>
              <a:gd name="connsiteY60215" fmla="*/ 4428951 h 4608812"/>
              <a:gd name="connsiteX60216" fmla="*/ 5729711 w 12184637"/>
              <a:gd name="connsiteY60216" fmla="*/ 4429540 h 4608812"/>
              <a:gd name="connsiteX60217" fmla="*/ 5734643 w 12184637"/>
              <a:gd name="connsiteY60217" fmla="*/ 4426374 h 4608812"/>
              <a:gd name="connsiteX60218" fmla="*/ 5624724 w 12184637"/>
              <a:gd name="connsiteY60218" fmla="*/ 4373660 h 4608812"/>
              <a:gd name="connsiteX60219" fmla="*/ 5623178 w 12184637"/>
              <a:gd name="connsiteY60219" fmla="*/ 4365929 h 4608812"/>
              <a:gd name="connsiteX60220" fmla="*/ 5557064 w 12184637"/>
              <a:gd name="connsiteY60220" fmla="*/ 4322197 h 4608812"/>
              <a:gd name="connsiteX60221" fmla="*/ 5549334 w 12184637"/>
              <a:gd name="connsiteY60221" fmla="*/ 4323743 h 4608812"/>
              <a:gd name="connsiteX60222" fmla="*/ 5550880 w 12184637"/>
              <a:gd name="connsiteY60222" fmla="*/ 4331474 h 4608812"/>
              <a:gd name="connsiteX60223" fmla="*/ 5616994 w 12184637"/>
              <a:gd name="connsiteY60223" fmla="*/ 4375206 h 4608812"/>
              <a:gd name="connsiteX60224" fmla="*/ 5620086 w 12184637"/>
              <a:gd name="connsiteY60224" fmla="*/ 4376163 h 4608812"/>
              <a:gd name="connsiteX60225" fmla="*/ 5624724 w 12184637"/>
              <a:gd name="connsiteY60225" fmla="*/ 4373660 h 4608812"/>
              <a:gd name="connsiteX60226" fmla="*/ 5464299 w 12184637"/>
              <a:gd name="connsiteY60226" fmla="*/ 4333314 h 4608812"/>
              <a:gd name="connsiteX60227" fmla="*/ 5554046 w 12184637"/>
              <a:gd name="connsiteY60227" fmla="*/ 4332431 h 4608812"/>
              <a:gd name="connsiteX60228" fmla="*/ 5559568 w 12184637"/>
              <a:gd name="connsiteY60228" fmla="*/ 4326836 h 4608812"/>
              <a:gd name="connsiteX60229" fmla="*/ 5553972 w 12184637"/>
              <a:gd name="connsiteY60229" fmla="*/ 4321314 h 4608812"/>
              <a:gd name="connsiteX60230" fmla="*/ 5553972 w 12184637"/>
              <a:gd name="connsiteY60230" fmla="*/ 4321314 h 4608812"/>
              <a:gd name="connsiteX60231" fmla="*/ 5464226 w 12184637"/>
              <a:gd name="connsiteY60231" fmla="*/ 4322197 h 4608812"/>
              <a:gd name="connsiteX60232" fmla="*/ 5458704 w 12184637"/>
              <a:gd name="connsiteY60232" fmla="*/ 4327793 h 4608812"/>
              <a:gd name="connsiteX60233" fmla="*/ 5464299 w 12184637"/>
              <a:gd name="connsiteY60233" fmla="*/ 4333314 h 4608812"/>
              <a:gd name="connsiteX60234" fmla="*/ 5464299 w 12184637"/>
              <a:gd name="connsiteY60234" fmla="*/ 4333314 h 4608812"/>
              <a:gd name="connsiteX60235" fmla="*/ 45117 w 12184637"/>
              <a:gd name="connsiteY60235" fmla="*/ 1438671 h 4608812"/>
              <a:gd name="connsiteX60236" fmla="*/ 40258 w 12184637"/>
              <a:gd name="connsiteY60236" fmla="*/ 1432487 h 4608812"/>
              <a:gd name="connsiteX60237" fmla="*/ 23913 w 12184637"/>
              <a:gd name="connsiteY60237" fmla="*/ 1430499 h 4608812"/>
              <a:gd name="connsiteX60238" fmla="*/ 17729 w 12184637"/>
              <a:gd name="connsiteY60238" fmla="*/ 1435358 h 4608812"/>
              <a:gd name="connsiteX60239" fmla="*/ 22588 w 12184637"/>
              <a:gd name="connsiteY60239" fmla="*/ 1441542 h 4608812"/>
              <a:gd name="connsiteX60240" fmla="*/ 38933 w 12184637"/>
              <a:gd name="connsiteY60240" fmla="*/ 1443530 h 4608812"/>
              <a:gd name="connsiteX60241" fmla="*/ 39669 w 12184637"/>
              <a:gd name="connsiteY60241" fmla="*/ 1443604 h 4608812"/>
              <a:gd name="connsiteX60242" fmla="*/ 45117 w 12184637"/>
              <a:gd name="connsiteY60242" fmla="*/ 1438671 h 4608812"/>
              <a:gd name="connsiteX60243" fmla="*/ 78910 w 12184637"/>
              <a:gd name="connsiteY60243" fmla="*/ 1438524 h 4608812"/>
              <a:gd name="connsiteX60244" fmla="*/ 73388 w 12184637"/>
              <a:gd name="connsiteY60244" fmla="*/ 1432855 h 4608812"/>
              <a:gd name="connsiteX60245" fmla="*/ 39669 w 12184637"/>
              <a:gd name="connsiteY60245" fmla="*/ 1432413 h 4608812"/>
              <a:gd name="connsiteX60246" fmla="*/ 34000 w 12184637"/>
              <a:gd name="connsiteY60246" fmla="*/ 1437935 h 4608812"/>
              <a:gd name="connsiteX60247" fmla="*/ 39522 w 12184637"/>
              <a:gd name="connsiteY60247" fmla="*/ 1443604 h 4608812"/>
              <a:gd name="connsiteX60248" fmla="*/ 73241 w 12184637"/>
              <a:gd name="connsiteY60248" fmla="*/ 1444045 h 4608812"/>
              <a:gd name="connsiteX60249" fmla="*/ 73315 w 12184637"/>
              <a:gd name="connsiteY60249" fmla="*/ 1444045 h 4608812"/>
              <a:gd name="connsiteX60250" fmla="*/ 78910 w 12184637"/>
              <a:gd name="connsiteY60250" fmla="*/ 1438524 h 4608812"/>
              <a:gd name="connsiteX60251" fmla="*/ 73536 w 12184637"/>
              <a:gd name="connsiteY60251" fmla="*/ 1443972 h 4608812"/>
              <a:gd name="connsiteX60252" fmla="*/ 128238 w 12184637"/>
              <a:gd name="connsiteY60252" fmla="*/ 1441690 h 4608812"/>
              <a:gd name="connsiteX60253" fmla="*/ 133538 w 12184637"/>
              <a:gd name="connsiteY60253" fmla="*/ 1435873 h 4608812"/>
              <a:gd name="connsiteX60254" fmla="*/ 127722 w 12184637"/>
              <a:gd name="connsiteY60254" fmla="*/ 1430572 h 4608812"/>
              <a:gd name="connsiteX60255" fmla="*/ 73020 w 12184637"/>
              <a:gd name="connsiteY60255" fmla="*/ 1432928 h 4608812"/>
              <a:gd name="connsiteX60256" fmla="*/ 67719 w 12184637"/>
              <a:gd name="connsiteY60256" fmla="*/ 1438745 h 4608812"/>
              <a:gd name="connsiteX60257" fmla="*/ 73315 w 12184637"/>
              <a:gd name="connsiteY60257" fmla="*/ 1444045 h 4608812"/>
              <a:gd name="connsiteX60258" fmla="*/ 73536 w 12184637"/>
              <a:gd name="connsiteY60258" fmla="*/ 1443972 h 4608812"/>
              <a:gd name="connsiteX60259" fmla="*/ 128311 w 12184637"/>
              <a:gd name="connsiteY60259" fmla="*/ 1441690 h 4608812"/>
              <a:gd name="connsiteX60260" fmla="*/ 200167 w 12184637"/>
              <a:gd name="connsiteY60260" fmla="*/ 1436757 h 4608812"/>
              <a:gd name="connsiteX60261" fmla="*/ 205321 w 12184637"/>
              <a:gd name="connsiteY60261" fmla="*/ 1430793 h 4608812"/>
              <a:gd name="connsiteX60262" fmla="*/ 199358 w 12184637"/>
              <a:gd name="connsiteY60262" fmla="*/ 1425640 h 4608812"/>
              <a:gd name="connsiteX60263" fmla="*/ 127501 w 12184637"/>
              <a:gd name="connsiteY60263" fmla="*/ 1430572 h 4608812"/>
              <a:gd name="connsiteX60264" fmla="*/ 122348 w 12184637"/>
              <a:gd name="connsiteY60264" fmla="*/ 1436536 h 4608812"/>
              <a:gd name="connsiteX60265" fmla="*/ 127943 w 12184637"/>
              <a:gd name="connsiteY60265" fmla="*/ 1441763 h 4608812"/>
              <a:gd name="connsiteX60266" fmla="*/ 128311 w 12184637"/>
              <a:gd name="connsiteY60266" fmla="*/ 1441690 h 4608812"/>
              <a:gd name="connsiteX60267" fmla="*/ 200315 w 12184637"/>
              <a:gd name="connsiteY60267" fmla="*/ 1436683 h 4608812"/>
              <a:gd name="connsiteX60268" fmla="*/ 285570 w 12184637"/>
              <a:gd name="connsiteY60268" fmla="*/ 1429100 h 4608812"/>
              <a:gd name="connsiteX60269" fmla="*/ 290650 w 12184637"/>
              <a:gd name="connsiteY60269" fmla="*/ 1423063 h 4608812"/>
              <a:gd name="connsiteX60270" fmla="*/ 284613 w 12184637"/>
              <a:gd name="connsiteY60270" fmla="*/ 1417983 h 4608812"/>
              <a:gd name="connsiteX60271" fmla="*/ 199358 w 12184637"/>
              <a:gd name="connsiteY60271" fmla="*/ 1425566 h 4608812"/>
              <a:gd name="connsiteX60272" fmla="*/ 194278 w 12184637"/>
              <a:gd name="connsiteY60272" fmla="*/ 1431603 h 4608812"/>
              <a:gd name="connsiteX60273" fmla="*/ 199873 w 12184637"/>
              <a:gd name="connsiteY60273" fmla="*/ 1436683 h 4608812"/>
              <a:gd name="connsiteX60274" fmla="*/ 200315 w 12184637"/>
              <a:gd name="connsiteY60274" fmla="*/ 1436683 h 4608812"/>
              <a:gd name="connsiteX60275" fmla="*/ 285644 w 12184637"/>
              <a:gd name="connsiteY60275" fmla="*/ 1429173 h 4608812"/>
              <a:gd name="connsiteX60276" fmla="*/ 380397 w 12184637"/>
              <a:gd name="connsiteY60276" fmla="*/ 1419161 h 4608812"/>
              <a:gd name="connsiteX60277" fmla="*/ 385330 w 12184637"/>
              <a:gd name="connsiteY60277" fmla="*/ 1413050 h 4608812"/>
              <a:gd name="connsiteX60278" fmla="*/ 379219 w 12184637"/>
              <a:gd name="connsiteY60278" fmla="*/ 1408117 h 4608812"/>
              <a:gd name="connsiteX60279" fmla="*/ 284466 w 12184637"/>
              <a:gd name="connsiteY60279" fmla="*/ 1418130 h 4608812"/>
              <a:gd name="connsiteX60280" fmla="*/ 279533 w 12184637"/>
              <a:gd name="connsiteY60280" fmla="*/ 1424241 h 4608812"/>
              <a:gd name="connsiteX60281" fmla="*/ 285129 w 12184637"/>
              <a:gd name="connsiteY60281" fmla="*/ 1429247 h 4608812"/>
              <a:gd name="connsiteX60282" fmla="*/ 285644 w 12184637"/>
              <a:gd name="connsiteY60282" fmla="*/ 1429173 h 4608812"/>
              <a:gd name="connsiteX60283" fmla="*/ 380544 w 12184637"/>
              <a:gd name="connsiteY60283" fmla="*/ 1419087 h 4608812"/>
              <a:gd name="connsiteX60284" fmla="*/ 480819 w 12184637"/>
              <a:gd name="connsiteY60284" fmla="*/ 1406645 h 4608812"/>
              <a:gd name="connsiteX60285" fmla="*/ 485678 w 12184637"/>
              <a:gd name="connsiteY60285" fmla="*/ 1400460 h 4608812"/>
              <a:gd name="connsiteX60286" fmla="*/ 479494 w 12184637"/>
              <a:gd name="connsiteY60286" fmla="*/ 1395601 h 4608812"/>
              <a:gd name="connsiteX60287" fmla="*/ 379219 w 12184637"/>
              <a:gd name="connsiteY60287" fmla="*/ 1408044 h 4608812"/>
              <a:gd name="connsiteX60288" fmla="*/ 374360 w 12184637"/>
              <a:gd name="connsiteY60288" fmla="*/ 1414228 h 4608812"/>
              <a:gd name="connsiteX60289" fmla="*/ 379955 w 12184637"/>
              <a:gd name="connsiteY60289" fmla="*/ 1419087 h 4608812"/>
              <a:gd name="connsiteX60290" fmla="*/ 380544 w 12184637"/>
              <a:gd name="connsiteY60290" fmla="*/ 1419087 h 4608812"/>
              <a:gd name="connsiteX60291" fmla="*/ 480745 w 12184637"/>
              <a:gd name="connsiteY60291" fmla="*/ 1406719 h 4608812"/>
              <a:gd name="connsiteX60292" fmla="*/ 583376 w 12184637"/>
              <a:gd name="connsiteY60292" fmla="*/ 1394350 h 4608812"/>
              <a:gd name="connsiteX60293" fmla="*/ 588235 w 12184637"/>
              <a:gd name="connsiteY60293" fmla="*/ 1388165 h 4608812"/>
              <a:gd name="connsiteX60294" fmla="*/ 582051 w 12184637"/>
              <a:gd name="connsiteY60294" fmla="*/ 1383306 h 4608812"/>
              <a:gd name="connsiteX60295" fmla="*/ 479420 w 12184637"/>
              <a:gd name="connsiteY60295" fmla="*/ 1395675 h 4608812"/>
              <a:gd name="connsiteX60296" fmla="*/ 474561 w 12184637"/>
              <a:gd name="connsiteY60296" fmla="*/ 1401859 h 4608812"/>
              <a:gd name="connsiteX60297" fmla="*/ 480156 w 12184637"/>
              <a:gd name="connsiteY60297" fmla="*/ 1406792 h 4608812"/>
              <a:gd name="connsiteX60298" fmla="*/ 480745 w 12184637"/>
              <a:gd name="connsiteY60298" fmla="*/ 1406719 h 4608812"/>
              <a:gd name="connsiteX60299" fmla="*/ 583303 w 12184637"/>
              <a:gd name="connsiteY60299" fmla="*/ 1394350 h 4608812"/>
              <a:gd name="connsiteX60300" fmla="*/ 685271 w 12184637"/>
              <a:gd name="connsiteY60300" fmla="*/ 1384484 h 4608812"/>
              <a:gd name="connsiteX60301" fmla="*/ 690277 w 12184637"/>
              <a:gd name="connsiteY60301" fmla="*/ 1378374 h 4608812"/>
              <a:gd name="connsiteX60302" fmla="*/ 684166 w 12184637"/>
              <a:gd name="connsiteY60302" fmla="*/ 1373367 h 4608812"/>
              <a:gd name="connsiteX60303" fmla="*/ 582198 w 12184637"/>
              <a:gd name="connsiteY60303" fmla="*/ 1383233 h 4608812"/>
              <a:gd name="connsiteX60304" fmla="*/ 577192 w 12184637"/>
              <a:gd name="connsiteY60304" fmla="*/ 1389343 h 4608812"/>
              <a:gd name="connsiteX60305" fmla="*/ 582787 w 12184637"/>
              <a:gd name="connsiteY60305" fmla="*/ 1394350 h 4608812"/>
              <a:gd name="connsiteX60306" fmla="*/ 583303 w 12184637"/>
              <a:gd name="connsiteY60306" fmla="*/ 1394350 h 4608812"/>
              <a:gd name="connsiteX60307" fmla="*/ 684902 w 12184637"/>
              <a:gd name="connsiteY60307" fmla="*/ 1384558 h 4608812"/>
              <a:gd name="connsiteX60308" fmla="*/ 784662 w 12184637"/>
              <a:gd name="connsiteY60308" fmla="*/ 1381613 h 4608812"/>
              <a:gd name="connsiteX60309" fmla="*/ 790110 w 12184637"/>
              <a:gd name="connsiteY60309" fmla="*/ 1375870 h 4608812"/>
              <a:gd name="connsiteX60310" fmla="*/ 784367 w 12184637"/>
              <a:gd name="connsiteY60310" fmla="*/ 1370422 h 4608812"/>
              <a:gd name="connsiteX60311" fmla="*/ 684608 w 12184637"/>
              <a:gd name="connsiteY60311" fmla="*/ 1373367 h 4608812"/>
              <a:gd name="connsiteX60312" fmla="*/ 679160 w 12184637"/>
              <a:gd name="connsiteY60312" fmla="*/ 1379110 h 4608812"/>
              <a:gd name="connsiteX60313" fmla="*/ 684755 w 12184637"/>
              <a:gd name="connsiteY60313" fmla="*/ 1384558 h 4608812"/>
              <a:gd name="connsiteX60314" fmla="*/ 684902 w 12184637"/>
              <a:gd name="connsiteY60314" fmla="*/ 1384558 h 4608812"/>
              <a:gd name="connsiteX60315" fmla="*/ 886041 w 12184637"/>
              <a:gd name="connsiteY60315" fmla="*/ 1384926 h 4608812"/>
              <a:gd name="connsiteX60316" fmla="*/ 880961 w 12184637"/>
              <a:gd name="connsiteY60316" fmla="*/ 1378889 h 4608812"/>
              <a:gd name="connsiteX60317" fmla="*/ 784956 w 12184637"/>
              <a:gd name="connsiteY60317" fmla="*/ 1370496 h 4608812"/>
              <a:gd name="connsiteX60318" fmla="*/ 778919 w 12184637"/>
              <a:gd name="connsiteY60318" fmla="*/ 1375576 h 4608812"/>
              <a:gd name="connsiteX60319" fmla="*/ 783999 w 12184637"/>
              <a:gd name="connsiteY60319" fmla="*/ 1381613 h 4608812"/>
              <a:gd name="connsiteX60320" fmla="*/ 880004 w 12184637"/>
              <a:gd name="connsiteY60320" fmla="*/ 1390006 h 4608812"/>
              <a:gd name="connsiteX60321" fmla="*/ 880519 w 12184637"/>
              <a:gd name="connsiteY60321" fmla="*/ 1390006 h 4608812"/>
              <a:gd name="connsiteX60322" fmla="*/ 886041 w 12184637"/>
              <a:gd name="connsiteY60322" fmla="*/ 1384926 h 4608812"/>
              <a:gd name="connsiteX60323" fmla="*/ 980500 w 12184637"/>
              <a:gd name="connsiteY60323" fmla="*/ 1400902 h 4608812"/>
              <a:gd name="connsiteX60324" fmla="*/ 975935 w 12184637"/>
              <a:gd name="connsiteY60324" fmla="*/ 1394497 h 4608812"/>
              <a:gd name="connsiteX60325" fmla="*/ 881476 w 12184637"/>
              <a:gd name="connsiteY60325" fmla="*/ 1378889 h 4608812"/>
              <a:gd name="connsiteX60326" fmla="*/ 875071 w 12184637"/>
              <a:gd name="connsiteY60326" fmla="*/ 1383454 h 4608812"/>
              <a:gd name="connsiteX60327" fmla="*/ 879636 w 12184637"/>
              <a:gd name="connsiteY60327" fmla="*/ 1389859 h 4608812"/>
              <a:gd name="connsiteX60328" fmla="*/ 974094 w 12184637"/>
              <a:gd name="connsiteY60328" fmla="*/ 1405467 h 4608812"/>
              <a:gd name="connsiteX60329" fmla="*/ 975051 w 12184637"/>
              <a:gd name="connsiteY60329" fmla="*/ 1405541 h 4608812"/>
              <a:gd name="connsiteX60330" fmla="*/ 980500 w 12184637"/>
              <a:gd name="connsiteY60330" fmla="*/ 1400902 h 4608812"/>
              <a:gd name="connsiteX60331" fmla="*/ 1075621 w 12184637"/>
              <a:gd name="connsiteY60331" fmla="*/ 1419750 h 4608812"/>
              <a:gd name="connsiteX60332" fmla="*/ 1071203 w 12184637"/>
              <a:gd name="connsiteY60332" fmla="*/ 1413197 h 4608812"/>
              <a:gd name="connsiteX60333" fmla="*/ 976009 w 12184637"/>
              <a:gd name="connsiteY60333" fmla="*/ 1394497 h 4608812"/>
              <a:gd name="connsiteX60334" fmla="*/ 969456 w 12184637"/>
              <a:gd name="connsiteY60334" fmla="*/ 1398914 h 4608812"/>
              <a:gd name="connsiteX60335" fmla="*/ 973874 w 12184637"/>
              <a:gd name="connsiteY60335" fmla="*/ 1405467 h 4608812"/>
              <a:gd name="connsiteX60336" fmla="*/ 1069068 w 12184637"/>
              <a:gd name="connsiteY60336" fmla="*/ 1424167 h 4608812"/>
              <a:gd name="connsiteX60337" fmla="*/ 1070173 w 12184637"/>
              <a:gd name="connsiteY60337" fmla="*/ 1424241 h 4608812"/>
              <a:gd name="connsiteX60338" fmla="*/ 1075621 w 12184637"/>
              <a:gd name="connsiteY60338" fmla="*/ 1419750 h 4608812"/>
              <a:gd name="connsiteX60339" fmla="*/ 1172435 w 12184637"/>
              <a:gd name="connsiteY60339" fmla="*/ 1439407 h 4608812"/>
              <a:gd name="connsiteX60340" fmla="*/ 1168091 w 12184637"/>
              <a:gd name="connsiteY60340" fmla="*/ 1432855 h 4608812"/>
              <a:gd name="connsiteX60341" fmla="*/ 1071277 w 12184637"/>
              <a:gd name="connsiteY60341" fmla="*/ 1413271 h 4608812"/>
              <a:gd name="connsiteX60342" fmla="*/ 1064725 w 12184637"/>
              <a:gd name="connsiteY60342" fmla="*/ 1417615 h 4608812"/>
              <a:gd name="connsiteX60343" fmla="*/ 1069068 w 12184637"/>
              <a:gd name="connsiteY60343" fmla="*/ 1424167 h 4608812"/>
              <a:gd name="connsiteX60344" fmla="*/ 1165883 w 12184637"/>
              <a:gd name="connsiteY60344" fmla="*/ 1443751 h 4608812"/>
              <a:gd name="connsiteX60345" fmla="*/ 1167061 w 12184637"/>
              <a:gd name="connsiteY60345" fmla="*/ 1443898 h 4608812"/>
              <a:gd name="connsiteX60346" fmla="*/ 1172435 w 12184637"/>
              <a:gd name="connsiteY60346" fmla="*/ 1439407 h 4608812"/>
              <a:gd name="connsiteX60347" fmla="*/ 1271974 w 12184637"/>
              <a:gd name="connsiteY60347" fmla="*/ 1457592 h 4608812"/>
              <a:gd name="connsiteX60348" fmla="*/ 1267483 w 12184637"/>
              <a:gd name="connsiteY60348" fmla="*/ 1451113 h 4608812"/>
              <a:gd name="connsiteX60349" fmla="*/ 1167944 w 12184637"/>
              <a:gd name="connsiteY60349" fmla="*/ 1432855 h 4608812"/>
              <a:gd name="connsiteX60350" fmla="*/ 1161465 w 12184637"/>
              <a:gd name="connsiteY60350" fmla="*/ 1437346 h 4608812"/>
              <a:gd name="connsiteX60351" fmla="*/ 1165956 w 12184637"/>
              <a:gd name="connsiteY60351" fmla="*/ 1443825 h 4608812"/>
              <a:gd name="connsiteX60352" fmla="*/ 1265495 w 12184637"/>
              <a:gd name="connsiteY60352" fmla="*/ 1462083 h 4608812"/>
              <a:gd name="connsiteX60353" fmla="*/ 1266526 w 12184637"/>
              <a:gd name="connsiteY60353" fmla="*/ 1462157 h 4608812"/>
              <a:gd name="connsiteX60354" fmla="*/ 1271974 w 12184637"/>
              <a:gd name="connsiteY60354" fmla="*/ 1457592 h 4608812"/>
              <a:gd name="connsiteX60355" fmla="*/ 1372322 w 12184637"/>
              <a:gd name="connsiteY60355" fmla="*/ 1474157 h 4608812"/>
              <a:gd name="connsiteX60356" fmla="*/ 1367758 w 12184637"/>
              <a:gd name="connsiteY60356" fmla="*/ 1467752 h 4608812"/>
              <a:gd name="connsiteX60357" fmla="*/ 1267409 w 12184637"/>
              <a:gd name="connsiteY60357" fmla="*/ 1451113 h 4608812"/>
              <a:gd name="connsiteX60358" fmla="*/ 1261004 w 12184637"/>
              <a:gd name="connsiteY60358" fmla="*/ 1455678 h 4608812"/>
              <a:gd name="connsiteX60359" fmla="*/ 1265569 w 12184637"/>
              <a:gd name="connsiteY60359" fmla="*/ 1462083 h 4608812"/>
              <a:gd name="connsiteX60360" fmla="*/ 1365917 w 12184637"/>
              <a:gd name="connsiteY60360" fmla="*/ 1478722 h 4608812"/>
              <a:gd name="connsiteX60361" fmla="*/ 1366874 w 12184637"/>
              <a:gd name="connsiteY60361" fmla="*/ 1478796 h 4608812"/>
              <a:gd name="connsiteX60362" fmla="*/ 1372322 w 12184637"/>
              <a:gd name="connsiteY60362" fmla="*/ 1474157 h 4608812"/>
              <a:gd name="connsiteX60363" fmla="*/ 1471566 w 12184637"/>
              <a:gd name="connsiteY60363" fmla="*/ 1488808 h 4608812"/>
              <a:gd name="connsiteX60364" fmla="*/ 1466854 w 12184637"/>
              <a:gd name="connsiteY60364" fmla="*/ 1482477 h 4608812"/>
              <a:gd name="connsiteX60365" fmla="*/ 1367610 w 12184637"/>
              <a:gd name="connsiteY60365" fmla="*/ 1467678 h 4608812"/>
              <a:gd name="connsiteX60366" fmla="*/ 1361279 w 12184637"/>
              <a:gd name="connsiteY60366" fmla="*/ 1472390 h 4608812"/>
              <a:gd name="connsiteX60367" fmla="*/ 1365991 w 12184637"/>
              <a:gd name="connsiteY60367" fmla="*/ 1478722 h 4608812"/>
              <a:gd name="connsiteX60368" fmla="*/ 1465235 w 12184637"/>
              <a:gd name="connsiteY60368" fmla="*/ 1493520 h 4608812"/>
              <a:gd name="connsiteX60369" fmla="*/ 1466118 w 12184637"/>
              <a:gd name="connsiteY60369" fmla="*/ 1493594 h 4608812"/>
              <a:gd name="connsiteX60370" fmla="*/ 1471566 w 12184637"/>
              <a:gd name="connsiteY60370" fmla="*/ 1488808 h 4608812"/>
              <a:gd name="connsiteX60371" fmla="*/ 1567939 w 12184637"/>
              <a:gd name="connsiteY60371" fmla="*/ 1501398 h 4608812"/>
              <a:gd name="connsiteX60372" fmla="*/ 1563154 w 12184637"/>
              <a:gd name="connsiteY60372" fmla="*/ 1495140 h 4608812"/>
              <a:gd name="connsiteX60373" fmla="*/ 1466854 w 12184637"/>
              <a:gd name="connsiteY60373" fmla="*/ 1482477 h 4608812"/>
              <a:gd name="connsiteX60374" fmla="*/ 1460596 w 12184637"/>
              <a:gd name="connsiteY60374" fmla="*/ 1487262 h 4608812"/>
              <a:gd name="connsiteX60375" fmla="*/ 1465382 w 12184637"/>
              <a:gd name="connsiteY60375" fmla="*/ 1493520 h 4608812"/>
              <a:gd name="connsiteX60376" fmla="*/ 1561681 w 12184637"/>
              <a:gd name="connsiteY60376" fmla="*/ 1506183 h 4608812"/>
              <a:gd name="connsiteX60377" fmla="*/ 1562417 w 12184637"/>
              <a:gd name="connsiteY60377" fmla="*/ 1506257 h 4608812"/>
              <a:gd name="connsiteX60378" fmla="*/ 1567939 w 12184637"/>
              <a:gd name="connsiteY60378" fmla="*/ 1501398 h 4608812"/>
              <a:gd name="connsiteX60379" fmla="*/ 1659600 w 12184637"/>
              <a:gd name="connsiteY60379" fmla="*/ 1511558 h 4608812"/>
              <a:gd name="connsiteX60380" fmla="*/ 1654667 w 12184637"/>
              <a:gd name="connsiteY60380" fmla="*/ 1505374 h 4608812"/>
              <a:gd name="connsiteX60381" fmla="*/ 1563006 w 12184637"/>
              <a:gd name="connsiteY60381" fmla="*/ 1495066 h 4608812"/>
              <a:gd name="connsiteX60382" fmla="*/ 1556822 w 12184637"/>
              <a:gd name="connsiteY60382" fmla="*/ 1499999 h 4608812"/>
              <a:gd name="connsiteX60383" fmla="*/ 1561755 w 12184637"/>
              <a:gd name="connsiteY60383" fmla="*/ 1506183 h 4608812"/>
              <a:gd name="connsiteX60384" fmla="*/ 1653416 w 12184637"/>
              <a:gd name="connsiteY60384" fmla="*/ 1516491 h 4608812"/>
              <a:gd name="connsiteX60385" fmla="*/ 1654078 w 12184637"/>
              <a:gd name="connsiteY60385" fmla="*/ 1516564 h 4608812"/>
              <a:gd name="connsiteX60386" fmla="*/ 1659600 w 12184637"/>
              <a:gd name="connsiteY60386" fmla="*/ 1511558 h 4608812"/>
              <a:gd name="connsiteX60387" fmla="*/ 1745739 w 12184637"/>
              <a:gd name="connsiteY60387" fmla="*/ 1519215 h 4608812"/>
              <a:gd name="connsiteX60388" fmla="*/ 1740659 w 12184637"/>
              <a:gd name="connsiteY60388" fmla="*/ 1513178 h 4608812"/>
              <a:gd name="connsiteX60389" fmla="*/ 1654520 w 12184637"/>
              <a:gd name="connsiteY60389" fmla="*/ 1505447 h 4608812"/>
              <a:gd name="connsiteX60390" fmla="*/ 1648483 w 12184637"/>
              <a:gd name="connsiteY60390" fmla="*/ 1510527 h 4608812"/>
              <a:gd name="connsiteX60391" fmla="*/ 1653563 w 12184637"/>
              <a:gd name="connsiteY60391" fmla="*/ 1516564 h 4608812"/>
              <a:gd name="connsiteX60392" fmla="*/ 1739702 w 12184637"/>
              <a:gd name="connsiteY60392" fmla="*/ 1524295 h 4608812"/>
              <a:gd name="connsiteX60393" fmla="*/ 1740291 w 12184637"/>
              <a:gd name="connsiteY60393" fmla="*/ 1524295 h 4608812"/>
              <a:gd name="connsiteX60394" fmla="*/ 1745739 w 12184637"/>
              <a:gd name="connsiteY60394" fmla="*/ 1519215 h 4608812"/>
              <a:gd name="connsiteX60395" fmla="*/ 1825620 w 12184637"/>
              <a:gd name="connsiteY60395" fmla="*/ 1524074 h 4608812"/>
              <a:gd name="connsiteX60396" fmla="*/ 1820393 w 12184637"/>
              <a:gd name="connsiteY60396" fmla="*/ 1518184 h 4608812"/>
              <a:gd name="connsiteX60397" fmla="*/ 1740512 w 12184637"/>
              <a:gd name="connsiteY60397" fmla="*/ 1513104 h 4608812"/>
              <a:gd name="connsiteX60398" fmla="*/ 1734622 w 12184637"/>
              <a:gd name="connsiteY60398" fmla="*/ 1518331 h 4608812"/>
              <a:gd name="connsiteX60399" fmla="*/ 1739849 w 12184637"/>
              <a:gd name="connsiteY60399" fmla="*/ 1524221 h 4608812"/>
              <a:gd name="connsiteX60400" fmla="*/ 1819730 w 12184637"/>
              <a:gd name="connsiteY60400" fmla="*/ 1529301 h 4608812"/>
              <a:gd name="connsiteX60401" fmla="*/ 1820099 w 12184637"/>
              <a:gd name="connsiteY60401" fmla="*/ 1529301 h 4608812"/>
              <a:gd name="connsiteX60402" fmla="*/ 1825620 w 12184637"/>
              <a:gd name="connsiteY60402" fmla="*/ 1524074 h 4608812"/>
              <a:gd name="connsiteX60403" fmla="*/ 1898434 w 12184637"/>
              <a:gd name="connsiteY60403" fmla="*/ 1526282 h 4608812"/>
              <a:gd name="connsiteX60404" fmla="*/ 1893059 w 12184637"/>
              <a:gd name="connsiteY60404" fmla="*/ 1520540 h 4608812"/>
              <a:gd name="connsiteX60405" fmla="*/ 1820246 w 12184637"/>
              <a:gd name="connsiteY60405" fmla="*/ 1518184 h 4608812"/>
              <a:gd name="connsiteX60406" fmla="*/ 1820025 w 12184637"/>
              <a:gd name="connsiteY60406" fmla="*/ 1518184 h 4608812"/>
              <a:gd name="connsiteX60407" fmla="*/ 1814503 w 12184637"/>
              <a:gd name="connsiteY60407" fmla="*/ 1523558 h 4608812"/>
              <a:gd name="connsiteX60408" fmla="*/ 1819878 w 12184637"/>
              <a:gd name="connsiteY60408" fmla="*/ 1529301 h 4608812"/>
              <a:gd name="connsiteX60409" fmla="*/ 1892691 w 12184637"/>
              <a:gd name="connsiteY60409" fmla="*/ 1531657 h 4608812"/>
              <a:gd name="connsiteX60410" fmla="*/ 1892912 w 12184637"/>
              <a:gd name="connsiteY60410" fmla="*/ 1531657 h 4608812"/>
              <a:gd name="connsiteX60411" fmla="*/ 1898434 w 12184637"/>
              <a:gd name="connsiteY60411" fmla="*/ 1526282 h 4608812"/>
              <a:gd name="connsiteX60412" fmla="*/ 1892912 w 12184637"/>
              <a:gd name="connsiteY60412" fmla="*/ 1531657 h 4608812"/>
              <a:gd name="connsiteX60413" fmla="*/ 1957995 w 12184637"/>
              <a:gd name="connsiteY60413" fmla="*/ 1531068 h 4608812"/>
              <a:gd name="connsiteX60414" fmla="*/ 1963516 w 12184637"/>
              <a:gd name="connsiteY60414" fmla="*/ 1525473 h 4608812"/>
              <a:gd name="connsiteX60415" fmla="*/ 1957921 w 12184637"/>
              <a:gd name="connsiteY60415" fmla="*/ 1519951 h 4608812"/>
              <a:gd name="connsiteX60416" fmla="*/ 1957921 w 12184637"/>
              <a:gd name="connsiteY60416" fmla="*/ 1519951 h 4608812"/>
              <a:gd name="connsiteX60417" fmla="*/ 1892838 w 12184637"/>
              <a:gd name="connsiteY60417" fmla="*/ 1520540 h 4608812"/>
              <a:gd name="connsiteX60418" fmla="*/ 1887316 w 12184637"/>
              <a:gd name="connsiteY60418" fmla="*/ 1526135 h 4608812"/>
              <a:gd name="connsiteX60419" fmla="*/ 1892912 w 12184637"/>
              <a:gd name="connsiteY60419" fmla="*/ 1531657 h 4608812"/>
              <a:gd name="connsiteX60420" fmla="*/ 1892912 w 12184637"/>
              <a:gd name="connsiteY60420" fmla="*/ 1531657 h 4608812"/>
              <a:gd name="connsiteX60421" fmla="*/ 1958289 w 12184637"/>
              <a:gd name="connsiteY60421" fmla="*/ 1531068 h 4608812"/>
              <a:gd name="connsiteX60422" fmla="*/ 2014979 w 12184637"/>
              <a:gd name="connsiteY60422" fmla="*/ 1528344 h 4608812"/>
              <a:gd name="connsiteX60423" fmla="*/ 2020280 w 12184637"/>
              <a:gd name="connsiteY60423" fmla="*/ 1522528 h 4608812"/>
              <a:gd name="connsiteX60424" fmla="*/ 2014464 w 12184637"/>
              <a:gd name="connsiteY60424" fmla="*/ 1517227 h 4608812"/>
              <a:gd name="connsiteX60425" fmla="*/ 1957774 w 12184637"/>
              <a:gd name="connsiteY60425" fmla="*/ 1519951 h 4608812"/>
              <a:gd name="connsiteX60426" fmla="*/ 1952473 w 12184637"/>
              <a:gd name="connsiteY60426" fmla="*/ 1525767 h 4608812"/>
              <a:gd name="connsiteX60427" fmla="*/ 1958068 w 12184637"/>
              <a:gd name="connsiteY60427" fmla="*/ 1531068 h 4608812"/>
              <a:gd name="connsiteX60428" fmla="*/ 1958289 w 12184637"/>
              <a:gd name="connsiteY60428" fmla="*/ 1531068 h 4608812"/>
              <a:gd name="connsiteX60429" fmla="*/ 2015200 w 12184637"/>
              <a:gd name="connsiteY60429" fmla="*/ 1528270 h 4608812"/>
              <a:gd name="connsiteX60430" fmla="*/ 2062908 w 12184637"/>
              <a:gd name="connsiteY60430" fmla="*/ 1524074 h 4608812"/>
              <a:gd name="connsiteX60431" fmla="*/ 2067988 w 12184637"/>
              <a:gd name="connsiteY60431" fmla="*/ 1518037 h 4608812"/>
              <a:gd name="connsiteX60432" fmla="*/ 2061951 w 12184637"/>
              <a:gd name="connsiteY60432" fmla="*/ 1512957 h 4608812"/>
              <a:gd name="connsiteX60433" fmla="*/ 2014243 w 12184637"/>
              <a:gd name="connsiteY60433" fmla="*/ 1517153 h 4608812"/>
              <a:gd name="connsiteX60434" fmla="*/ 2009163 w 12184637"/>
              <a:gd name="connsiteY60434" fmla="*/ 1523190 h 4608812"/>
              <a:gd name="connsiteX60435" fmla="*/ 2014758 w 12184637"/>
              <a:gd name="connsiteY60435" fmla="*/ 1528270 h 4608812"/>
              <a:gd name="connsiteX60436" fmla="*/ 2015200 w 12184637"/>
              <a:gd name="connsiteY60436" fmla="*/ 1528270 h 4608812"/>
              <a:gd name="connsiteX60437" fmla="*/ 2063129 w 12184637"/>
              <a:gd name="connsiteY60437" fmla="*/ 1524074 h 4608812"/>
              <a:gd name="connsiteX60438" fmla="*/ 2101339 w 12184637"/>
              <a:gd name="connsiteY60438" fmla="*/ 1519215 h 4608812"/>
              <a:gd name="connsiteX60439" fmla="*/ 2106125 w 12184637"/>
              <a:gd name="connsiteY60439" fmla="*/ 1512957 h 4608812"/>
              <a:gd name="connsiteX60440" fmla="*/ 2099867 w 12184637"/>
              <a:gd name="connsiteY60440" fmla="*/ 1508171 h 4608812"/>
              <a:gd name="connsiteX60441" fmla="*/ 2061656 w 12184637"/>
              <a:gd name="connsiteY60441" fmla="*/ 1513030 h 4608812"/>
              <a:gd name="connsiteX60442" fmla="*/ 2056871 w 12184637"/>
              <a:gd name="connsiteY60442" fmla="*/ 1519288 h 4608812"/>
              <a:gd name="connsiteX60443" fmla="*/ 2062392 w 12184637"/>
              <a:gd name="connsiteY60443" fmla="*/ 1524147 h 4608812"/>
              <a:gd name="connsiteX60444" fmla="*/ 2063129 w 12184637"/>
              <a:gd name="connsiteY60444" fmla="*/ 1524074 h 4608812"/>
              <a:gd name="connsiteX60445" fmla="*/ 2101634 w 12184637"/>
              <a:gd name="connsiteY60445" fmla="*/ 1519141 h 4608812"/>
              <a:gd name="connsiteX60446" fmla="*/ 2129831 w 12184637"/>
              <a:gd name="connsiteY60446" fmla="*/ 1514208 h 4608812"/>
              <a:gd name="connsiteX60447" fmla="*/ 2134322 w 12184637"/>
              <a:gd name="connsiteY60447" fmla="*/ 1507729 h 4608812"/>
              <a:gd name="connsiteX60448" fmla="*/ 2127844 w 12184637"/>
              <a:gd name="connsiteY60448" fmla="*/ 1503238 h 4608812"/>
              <a:gd name="connsiteX60449" fmla="*/ 2099646 w 12184637"/>
              <a:gd name="connsiteY60449" fmla="*/ 1508171 h 4608812"/>
              <a:gd name="connsiteX60450" fmla="*/ 2095155 w 12184637"/>
              <a:gd name="connsiteY60450" fmla="*/ 1514650 h 4608812"/>
              <a:gd name="connsiteX60451" fmla="*/ 2100677 w 12184637"/>
              <a:gd name="connsiteY60451" fmla="*/ 1519288 h 4608812"/>
              <a:gd name="connsiteX60452" fmla="*/ 2101634 w 12184637"/>
              <a:gd name="connsiteY60452" fmla="*/ 1519141 h 4608812"/>
              <a:gd name="connsiteX60453" fmla="*/ 2130052 w 12184637"/>
              <a:gd name="connsiteY60453" fmla="*/ 1514135 h 4608812"/>
              <a:gd name="connsiteX60454" fmla="*/ 2152065 w 12184637"/>
              <a:gd name="connsiteY60454" fmla="*/ 1509128 h 4608812"/>
              <a:gd name="connsiteX60455" fmla="*/ 2156262 w 12184637"/>
              <a:gd name="connsiteY60455" fmla="*/ 1502502 h 4608812"/>
              <a:gd name="connsiteX60456" fmla="*/ 2149636 w 12184637"/>
              <a:gd name="connsiteY60456" fmla="*/ 1498306 h 4608812"/>
              <a:gd name="connsiteX60457" fmla="*/ 2127623 w 12184637"/>
              <a:gd name="connsiteY60457" fmla="*/ 1503312 h 4608812"/>
              <a:gd name="connsiteX60458" fmla="*/ 2123426 w 12184637"/>
              <a:gd name="connsiteY60458" fmla="*/ 1509938 h 4608812"/>
              <a:gd name="connsiteX60459" fmla="*/ 2128874 w 12184637"/>
              <a:gd name="connsiteY60459" fmla="*/ 1514282 h 4608812"/>
              <a:gd name="connsiteX60460" fmla="*/ 2130052 w 12184637"/>
              <a:gd name="connsiteY60460" fmla="*/ 1514135 h 4608812"/>
              <a:gd name="connsiteX60461" fmla="*/ 10740652 w 12184637"/>
              <a:gd name="connsiteY60461" fmla="*/ 2720524 h 4608812"/>
              <a:gd name="connsiteX60462" fmla="*/ 10737118 w 12184637"/>
              <a:gd name="connsiteY60462" fmla="*/ 2713457 h 4608812"/>
              <a:gd name="connsiteX60463" fmla="*/ 10723424 w 12184637"/>
              <a:gd name="connsiteY60463" fmla="*/ 2708818 h 4608812"/>
              <a:gd name="connsiteX60464" fmla="*/ 10716357 w 12184637"/>
              <a:gd name="connsiteY60464" fmla="*/ 2712352 h 4608812"/>
              <a:gd name="connsiteX60465" fmla="*/ 10719891 w 12184637"/>
              <a:gd name="connsiteY60465" fmla="*/ 2719420 h 4608812"/>
              <a:gd name="connsiteX60466" fmla="*/ 10733584 w 12184637"/>
              <a:gd name="connsiteY60466" fmla="*/ 2724058 h 4608812"/>
              <a:gd name="connsiteX60467" fmla="*/ 10735425 w 12184637"/>
              <a:gd name="connsiteY60467" fmla="*/ 2724353 h 4608812"/>
              <a:gd name="connsiteX60468" fmla="*/ 10740652 w 12184637"/>
              <a:gd name="connsiteY60468" fmla="*/ 2720524 h 4608812"/>
              <a:gd name="connsiteX60469" fmla="*/ 10854032 w 12184637"/>
              <a:gd name="connsiteY60469" fmla="*/ 2739666 h 4608812"/>
              <a:gd name="connsiteX60470" fmla="*/ 10849541 w 12184637"/>
              <a:gd name="connsiteY60470" fmla="*/ 2733188 h 4608812"/>
              <a:gd name="connsiteX60471" fmla="*/ 10736308 w 12184637"/>
              <a:gd name="connsiteY60471" fmla="*/ 2713236 h 4608812"/>
              <a:gd name="connsiteX60472" fmla="*/ 10729830 w 12184637"/>
              <a:gd name="connsiteY60472" fmla="*/ 2717727 h 4608812"/>
              <a:gd name="connsiteX60473" fmla="*/ 10734320 w 12184637"/>
              <a:gd name="connsiteY60473" fmla="*/ 2724206 h 4608812"/>
              <a:gd name="connsiteX60474" fmla="*/ 10847553 w 12184637"/>
              <a:gd name="connsiteY60474" fmla="*/ 2744158 h 4608812"/>
              <a:gd name="connsiteX60475" fmla="*/ 10848584 w 12184637"/>
              <a:gd name="connsiteY60475" fmla="*/ 2744231 h 4608812"/>
              <a:gd name="connsiteX60476" fmla="*/ 10854032 w 12184637"/>
              <a:gd name="connsiteY60476" fmla="*/ 2739666 h 4608812"/>
              <a:gd name="connsiteX60477" fmla="*/ 10851970 w 12184637"/>
              <a:gd name="connsiteY60477" fmla="*/ 2743127 h 4608812"/>
              <a:gd name="connsiteX60478" fmla="*/ 10945692 w 12184637"/>
              <a:gd name="connsiteY60478" fmla="*/ 2671050 h 4608812"/>
              <a:gd name="connsiteX60479" fmla="*/ 10946723 w 12184637"/>
              <a:gd name="connsiteY60479" fmla="*/ 2663246 h 4608812"/>
              <a:gd name="connsiteX60480" fmla="*/ 10938920 w 12184637"/>
              <a:gd name="connsiteY60480" fmla="*/ 2662215 h 4608812"/>
              <a:gd name="connsiteX60481" fmla="*/ 10845197 w 12184637"/>
              <a:gd name="connsiteY60481" fmla="*/ 2734292 h 4608812"/>
              <a:gd name="connsiteX60482" fmla="*/ 10844167 w 12184637"/>
              <a:gd name="connsiteY60482" fmla="*/ 2742096 h 4608812"/>
              <a:gd name="connsiteX60483" fmla="*/ 10848657 w 12184637"/>
              <a:gd name="connsiteY60483" fmla="*/ 2744305 h 4608812"/>
              <a:gd name="connsiteX60484" fmla="*/ 10851970 w 12184637"/>
              <a:gd name="connsiteY60484" fmla="*/ 2743127 h 4608812"/>
              <a:gd name="connsiteX60485" fmla="*/ 11053624 w 12184637"/>
              <a:gd name="connsiteY60485" fmla="*/ 2668694 h 4608812"/>
              <a:gd name="connsiteX60486" fmla="*/ 11048176 w 12184637"/>
              <a:gd name="connsiteY60486" fmla="*/ 2663025 h 4608812"/>
              <a:gd name="connsiteX60487" fmla="*/ 10942453 w 12184637"/>
              <a:gd name="connsiteY60487" fmla="*/ 2661111 h 4608812"/>
              <a:gd name="connsiteX60488" fmla="*/ 10942306 w 12184637"/>
              <a:gd name="connsiteY60488" fmla="*/ 2661111 h 4608812"/>
              <a:gd name="connsiteX60489" fmla="*/ 10936784 w 12184637"/>
              <a:gd name="connsiteY60489" fmla="*/ 2666559 h 4608812"/>
              <a:gd name="connsiteX60490" fmla="*/ 10942232 w 12184637"/>
              <a:gd name="connsiteY60490" fmla="*/ 2672228 h 4608812"/>
              <a:gd name="connsiteX60491" fmla="*/ 11047955 w 12184637"/>
              <a:gd name="connsiteY60491" fmla="*/ 2674142 h 4608812"/>
              <a:gd name="connsiteX60492" fmla="*/ 11048102 w 12184637"/>
              <a:gd name="connsiteY60492" fmla="*/ 2674142 h 4608812"/>
              <a:gd name="connsiteX60493" fmla="*/ 11053624 w 12184637"/>
              <a:gd name="connsiteY60493" fmla="*/ 2668694 h 4608812"/>
              <a:gd name="connsiteX60494" fmla="*/ 11049133 w 12184637"/>
              <a:gd name="connsiteY60494" fmla="*/ 2673995 h 4608812"/>
              <a:gd name="connsiteX60495" fmla="*/ 11141531 w 12184637"/>
              <a:gd name="connsiteY60495" fmla="*/ 2654853 h 4608812"/>
              <a:gd name="connsiteX60496" fmla="*/ 11145874 w 12184637"/>
              <a:gd name="connsiteY60496" fmla="*/ 2648300 h 4608812"/>
              <a:gd name="connsiteX60497" fmla="*/ 11139322 w 12184637"/>
              <a:gd name="connsiteY60497" fmla="*/ 2643956 h 4608812"/>
              <a:gd name="connsiteX60498" fmla="*/ 11046924 w 12184637"/>
              <a:gd name="connsiteY60498" fmla="*/ 2663098 h 4608812"/>
              <a:gd name="connsiteX60499" fmla="*/ 11042581 w 12184637"/>
              <a:gd name="connsiteY60499" fmla="*/ 2669651 h 4608812"/>
              <a:gd name="connsiteX60500" fmla="*/ 11048102 w 12184637"/>
              <a:gd name="connsiteY60500" fmla="*/ 2674068 h 4608812"/>
              <a:gd name="connsiteX60501" fmla="*/ 11049133 w 12184637"/>
              <a:gd name="connsiteY60501" fmla="*/ 2673995 h 4608812"/>
              <a:gd name="connsiteX60502" fmla="*/ 11142929 w 12184637"/>
              <a:gd name="connsiteY60502" fmla="*/ 2654411 h 4608812"/>
              <a:gd name="connsiteX60503" fmla="*/ 11220381 w 12184637"/>
              <a:gd name="connsiteY60503" fmla="*/ 2615611 h 4608812"/>
              <a:gd name="connsiteX60504" fmla="*/ 11222884 w 12184637"/>
              <a:gd name="connsiteY60504" fmla="*/ 2608102 h 4608812"/>
              <a:gd name="connsiteX60505" fmla="*/ 11215374 w 12184637"/>
              <a:gd name="connsiteY60505" fmla="*/ 2605599 h 4608812"/>
              <a:gd name="connsiteX60506" fmla="*/ 11137922 w 12184637"/>
              <a:gd name="connsiteY60506" fmla="*/ 2644398 h 4608812"/>
              <a:gd name="connsiteX60507" fmla="*/ 11135419 w 12184637"/>
              <a:gd name="connsiteY60507" fmla="*/ 2651908 h 4608812"/>
              <a:gd name="connsiteX60508" fmla="*/ 11140426 w 12184637"/>
              <a:gd name="connsiteY60508" fmla="*/ 2655000 h 4608812"/>
              <a:gd name="connsiteX60509" fmla="*/ 11142929 w 12184637"/>
              <a:gd name="connsiteY60509" fmla="*/ 2654411 h 4608812"/>
              <a:gd name="connsiteX60510" fmla="*/ 11221338 w 12184637"/>
              <a:gd name="connsiteY60510" fmla="*/ 2615022 h 4608812"/>
              <a:gd name="connsiteX60511" fmla="*/ 11276703 w 12184637"/>
              <a:gd name="connsiteY60511" fmla="*/ 2570186 h 4608812"/>
              <a:gd name="connsiteX60512" fmla="*/ 11277513 w 12184637"/>
              <a:gd name="connsiteY60512" fmla="*/ 2562382 h 4608812"/>
              <a:gd name="connsiteX60513" fmla="*/ 11269708 w 12184637"/>
              <a:gd name="connsiteY60513" fmla="*/ 2561572 h 4608812"/>
              <a:gd name="connsiteX60514" fmla="*/ 11214343 w 12184637"/>
              <a:gd name="connsiteY60514" fmla="*/ 2606408 h 4608812"/>
              <a:gd name="connsiteX60515" fmla="*/ 11213534 w 12184637"/>
              <a:gd name="connsiteY60515" fmla="*/ 2614212 h 4608812"/>
              <a:gd name="connsiteX60516" fmla="*/ 11217878 w 12184637"/>
              <a:gd name="connsiteY60516" fmla="*/ 2616274 h 4608812"/>
              <a:gd name="connsiteX60517" fmla="*/ 11221338 w 12184637"/>
              <a:gd name="connsiteY60517" fmla="*/ 2615022 h 4608812"/>
              <a:gd name="connsiteX60518" fmla="*/ 11276776 w 12184637"/>
              <a:gd name="connsiteY60518" fmla="*/ 2570112 h 4608812"/>
              <a:gd name="connsiteX60519" fmla="*/ 11310937 w 12184637"/>
              <a:gd name="connsiteY60519" fmla="*/ 2542283 h 4608812"/>
              <a:gd name="connsiteX60520" fmla="*/ 11311748 w 12184637"/>
              <a:gd name="connsiteY60520" fmla="*/ 2534405 h 4608812"/>
              <a:gd name="connsiteX60521" fmla="*/ 11303869 w 12184637"/>
              <a:gd name="connsiteY60521" fmla="*/ 2533595 h 4608812"/>
              <a:gd name="connsiteX60522" fmla="*/ 11269708 w 12184637"/>
              <a:gd name="connsiteY60522" fmla="*/ 2561425 h 4608812"/>
              <a:gd name="connsiteX60523" fmla="*/ 11268898 w 12184637"/>
              <a:gd name="connsiteY60523" fmla="*/ 2569302 h 4608812"/>
              <a:gd name="connsiteX60524" fmla="*/ 11273242 w 12184637"/>
              <a:gd name="connsiteY60524" fmla="*/ 2571364 h 4608812"/>
              <a:gd name="connsiteX60525" fmla="*/ 11276776 w 12184637"/>
              <a:gd name="connsiteY60525" fmla="*/ 2570112 h 4608812"/>
              <a:gd name="connsiteX60526" fmla="*/ 11311158 w 12184637"/>
              <a:gd name="connsiteY60526" fmla="*/ 2542062 h 4608812"/>
              <a:gd name="connsiteX60527" fmla="*/ 11370793 w 12184637"/>
              <a:gd name="connsiteY60527" fmla="*/ 2486918 h 4608812"/>
              <a:gd name="connsiteX60528" fmla="*/ 11371087 w 12184637"/>
              <a:gd name="connsiteY60528" fmla="*/ 2479040 h 4608812"/>
              <a:gd name="connsiteX60529" fmla="*/ 11363210 w 12184637"/>
              <a:gd name="connsiteY60529" fmla="*/ 2478746 h 4608812"/>
              <a:gd name="connsiteX60530" fmla="*/ 11303575 w 12184637"/>
              <a:gd name="connsiteY60530" fmla="*/ 2533890 h 4608812"/>
              <a:gd name="connsiteX60531" fmla="*/ 11303281 w 12184637"/>
              <a:gd name="connsiteY60531" fmla="*/ 2541767 h 4608812"/>
              <a:gd name="connsiteX60532" fmla="*/ 11307403 w 12184637"/>
              <a:gd name="connsiteY60532" fmla="*/ 2543534 h 4608812"/>
              <a:gd name="connsiteX60533" fmla="*/ 11311158 w 12184637"/>
              <a:gd name="connsiteY60533" fmla="*/ 2542062 h 4608812"/>
              <a:gd name="connsiteX60534" fmla="*/ 11370866 w 12184637"/>
              <a:gd name="connsiteY60534" fmla="*/ 2486918 h 4608812"/>
              <a:gd name="connsiteX60535" fmla="*/ 11400537 w 12184637"/>
              <a:gd name="connsiteY60535" fmla="*/ 2459089 h 4608812"/>
              <a:gd name="connsiteX60536" fmla="*/ 11400758 w 12184637"/>
              <a:gd name="connsiteY60536" fmla="*/ 2451211 h 4608812"/>
              <a:gd name="connsiteX60537" fmla="*/ 11392880 w 12184637"/>
              <a:gd name="connsiteY60537" fmla="*/ 2450990 h 4608812"/>
              <a:gd name="connsiteX60538" fmla="*/ 11363210 w 12184637"/>
              <a:gd name="connsiteY60538" fmla="*/ 2478819 h 4608812"/>
              <a:gd name="connsiteX60539" fmla="*/ 11362989 w 12184637"/>
              <a:gd name="connsiteY60539" fmla="*/ 2486697 h 4608812"/>
              <a:gd name="connsiteX60540" fmla="*/ 11367111 w 12184637"/>
              <a:gd name="connsiteY60540" fmla="*/ 2488464 h 4608812"/>
              <a:gd name="connsiteX60541" fmla="*/ 11370866 w 12184637"/>
              <a:gd name="connsiteY60541" fmla="*/ 2486918 h 4608812"/>
              <a:gd name="connsiteX60542" fmla="*/ 11400389 w 12184637"/>
              <a:gd name="connsiteY60542" fmla="*/ 2459162 h 4608812"/>
              <a:gd name="connsiteX60543" fmla="*/ 11453104 w 12184637"/>
              <a:gd name="connsiteY60543" fmla="*/ 2413000 h 4608812"/>
              <a:gd name="connsiteX60544" fmla="*/ 11453619 w 12184637"/>
              <a:gd name="connsiteY60544" fmla="*/ 2405123 h 4608812"/>
              <a:gd name="connsiteX60545" fmla="*/ 11445741 w 12184637"/>
              <a:gd name="connsiteY60545" fmla="*/ 2404607 h 4608812"/>
              <a:gd name="connsiteX60546" fmla="*/ 11393027 w 12184637"/>
              <a:gd name="connsiteY60546" fmla="*/ 2450769 h 4608812"/>
              <a:gd name="connsiteX60547" fmla="*/ 11392512 w 12184637"/>
              <a:gd name="connsiteY60547" fmla="*/ 2458647 h 4608812"/>
              <a:gd name="connsiteX60548" fmla="*/ 11396782 w 12184637"/>
              <a:gd name="connsiteY60548" fmla="*/ 2460561 h 4608812"/>
              <a:gd name="connsiteX60549" fmla="*/ 11400389 w 12184637"/>
              <a:gd name="connsiteY60549" fmla="*/ 2459162 h 4608812"/>
              <a:gd name="connsiteX60550" fmla="*/ 7967635 w 12184637"/>
              <a:gd name="connsiteY60550" fmla="*/ 2442891 h 4608812"/>
              <a:gd name="connsiteX60551" fmla="*/ 7964617 w 12184637"/>
              <a:gd name="connsiteY60551" fmla="*/ 2435603 h 4608812"/>
              <a:gd name="connsiteX60552" fmla="*/ 7953131 w 12184637"/>
              <a:gd name="connsiteY60552" fmla="*/ 2430891 h 4608812"/>
              <a:gd name="connsiteX60553" fmla="*/ 7945842 w 12184637"/>
              <a:gd name="connsiteY60553" fmla="*/ 2433909 h 4608812"/>
              <a:gd name="connsiteX60554" fmla="*/ 7948861 w 12184637"/>
              <a:gd name="connsiteY60554" fmla="*/ 2441198 h 4608812"/>
              <a:gd name="connsiteX60555" fmla="*/ 7960346 w 12184637"/>
              <a:gd name="connsiteY60555" fmla="*/ 2445910 h 4608812"/>
              <a:gd name="connsiteX60556" fmla="*/ 7962481 w 12184637"/>
              <a:gd name="connsiteY60556" fmla="*/ 2446352 h 4608812"/>
              <a:gd name="connsiteX60557" fmla="*/ 7967635 w 12184637"/>
              <a:gd name="connsiteY60557" fmla="*/ 2442891 h 4608812"/>
              <a:gd name="connsiteX60558" fmla="*/ 7956371 w 12184637"/>
              <a:gd name="connsiteY60558" fmla="*/ 2437296 h 4608812"/>
              <a:gd name="connsiteX60559" fmla="*/ 7952174 w 12184637"/>
              <a:gd name="connsiteY60559" fmla="*/ 2430596 h 4608812"/>
              <a:gd name="connsiteX60560" fmla="*/ 7820315 w 12184637"/>
              <a:gd name="connsiteY60560" fmla="*/ 2399822 h 4608812"/>
              <a:gd name="connsiteX60561" fmla="*/ 7813615 w 12184637"/>
              <a:gd name="connsiteY60561" fmla="*/ 2404018 h 4608812"/>
              <a:gd name="connsiteX60562" fmla="*/ 7817812 w 12184637"/>
              <a:gd name="connsiteY60562" fmla="*/ 2410718 h 4608812"/>
              <a:gd name="connsiteX60563" fmla="*/ 7949671 w 12184637"/>
              <a:gd name="connsiteY60563" fmla="*/ 2441492 h 4608812"/>
              <a:gd name="connsiteX60564" fmla="*/ 7950996 w 12184637"/>
              <a:gd name="connsiteY60564" fmla="*/ 2441640 h 4608812"/>
              <a:gd name="connsiteX60565" fmla="*/ 7956371 w 12184637"/>
              <a:gd name="connsiteY60565" fmla="*/ 2437296 h 4608812"/>
              <a:gd name="connsiteX60566" fmla="*/ 7824659 w 12184637"/>
              <a:gd name="connsiteY60566" fmla="*/ 2405343 h 4608812"/>
              <a:gd name="connsiteX60567" fmla="*/ 7819211 w 12184637"/>
              <a:gd name="connsiteY60567" fmla="*/ 2399675 h 4608812"/>
              <a:gd name="connsiteX60568" fmla="*/ 7693757 w 12184637"/>
              <a:gd name="connsiteY60568" fmla="*/ 2397171 h 4608812"/>
              <a:gd name="connsiteX60569" fmla="*/ 7693609 w 12184637"/>
              <a:gd name="connsiteY60569" fmla="*/ 2397171 h 4608812"/>
              <a:gd name="connsiteX60570" fmla="*/ 7688088 w 12184637"/>
              <a:gd name="connsiteY60570" fmla="*/ 2402619 h 4608812"/>
              <a:gd name="connsiteX60571" fmla="*/ 7693536 w 12184637"/>
              <a:gd name="connsiteY60571" fmla="*/ 2408288 h 4608812"/>
              <a:gd name="connsiteX60572" fmla="*/ 7818990 w 12184637"/>
              <a:gd name="connsiteY60572" fmla="*/ 2410792 h 4608812"/>
              <a:gd name="connsiteX60573" fmla="*/ 7819137 w 12184637"/>
              <a:gd name="connsiteY60573" fmla="*/ 2410792 h 4608812"/>
              <a:gd name="connsiteX60574" fmla="*/ 7824659 w 12184637"/>
              <a:gd name="connsiteY60574" fmla="*/ 2405343 h 4608812"/>
              <a:gd name="connsiteX60575" fmla="*/ 7621753 w 12184637"/>
              <a:gd name="connsiteY60575" fmla="*/ 2426473 h 4608812"/>
              <a:gd name="connsiteX60576" fmla="*/ 7695009 w 12184637"/>
              <a:gd name="connsiteY60576" fmla="*/ 2408141 h 4608812"/>
              <a:gd name="connsiteX60577" fmla="*/ 7699057 w 12184637"/>
              <a:gd name="connsiteY60577" fmla="*/ 2401368 h 4608812"/>
              <a:gd name="connsiteX60578" fmla="*/ 7692285 w 12184637"/>
              <a:gd name="connsiteY60578" fmla="*/ 2397319 h 4608812"/>
              <a:gd name="connsiteX60579" fmla="*/ 7619029 w 12184637"/>
              <a:gd name="connsiteY60579" fmla="*/ 2415651 h 4608812"/>
              <a:gd name="connsiteX60580" fmla="*/ 7614980 w 12184637"/>
              <a:gd name="connsiteY60580" fmla="*/ 2422424 h 4608812"/>
              <a:gd name="connsiteX60581" fmla="*/ 7620428 w 12184637"/>
              <a:gd name="connsiteY60581" fmla="*/ 2426621 h 4608812"/>
              <a:gd name="connsiteX60582" fmla="*/ 7621753 w 12184637"/>
              <a:gd name="connsiteY60582" fmla="*/ 2426473 h 4608812"/>
              <a:gd name="connsiteX60583" fmla="*/ 7624256 w 12184637"/>
              <a:gd name="connsiteY60583" fmla="*/ 2425075 h 4608812"/>
              <a:gd name="connsiteX60584" fmla="*/ 7624403 w 12184637"/>
              <a:gd name="connsiteY60584" fmla="*/ 2417197 h 4608812"/>
              <a:gd name="connsiteX60585" fmla="*/ 7617704 w 12184637"/>
              <a:gd name="connsiteY60585" fmla="*/ 2410129 h 4608812"/>
              <a:gd name="connsiteX60586" fmla="*/ 7609826 w 12184637"/>
              <a:gd name="connsiteY60586" fmla="*/ 2409982 h 4608812"/>
              <a:gd name="connsiteX60587" fmla="*/ 7609679 w 12184637"/>
              <a:gd name="connsiteY60587" fmla="*/ 2417859 h 4608812"/>
              <a:gd name="connsiteX60588" fmla="*/ 7616379 w 12184637"/>
              <a:gd name="connsiteY60588" fmla="*/ 2424927 h 4608812"/>
              <a:gd name="connsiteX60589" fmla="*/ 7620428 w 12184637"/>
              <a:gd name="connsiteY60589" fmla="*/ 2426621 h 4608812"/>
              <a:gd name="connsiteX60590" fmla="*/ 7624256 w 12184637"/>
              <a:gd name="connsiteY60590" fmla="*/ 2425075 h 4608812"/>
              <a:gd name="connsiteX60591" fmla="*/ 7615053 w 12184637"/>
              <a:gd name="connsiteY60591" fmla="*/ 2419406 h 4608812"/>
              <a:gd name="connsiteX60592" fmla="*/ 7619029 w 12184637"/>
              <a:gd name="connsiteY60592" fmla="*/ 2412559 h 4608812"/>
              <a:gd name="connsiteX60593" fmla="*/ 7594513 w 12184637"/>
              <a:gd name="connsiteY60593" fmla="*/ 2319646 h 4608812"/>
              <a:gd name="connsiteX60594" fmla="*/ 7587665 w 12184637"/>
              <a:gd name="connsiteY60594" fmla="*/ 2315670 h 4608812"/>
              <a:gd name="connsiteX60595" fmla="*/ 7583690 w 12184637"/>
              <a:gd name="connsiteY60595" fmla="*/ 2322517 h 4608812"/>
              <a:gd name="connsiteX60596" fmla="*/ 7608207 w 12184637"/>
              <a:gd name="connsiteY60596" fmla="*/ 2415430 h 4608812"/>
              <a:gd name="connsiteX60597" fmla="*/ 7613655 w 12184637"/>
              <a:gd name="connsiteY60597" fmla="*/ 2419553 h 4608812"/>
              <a:gd name="connsiteX60598" fmla="*/ 7615053 w 12184637"/>
              <a:gd name="connsiteY60598" fmla="*/ 2419406 h 4608812"/>
              <a:gd name="connsiteX60599" fmla="*/ 7591126 w 12184637"/>
              <a:gd name="connsiteY60599" fmla="*/ 2326346 h 4608812"/>
              <a:gd name="connsiteX60600" fmla="*/ 7594439 w 12184637"/>
              <a:gd name="connsiteY60600" fmla="*/ 2319204 h 4608812"/>
              <a:gd name="connsiteX60601" fmla="*/ 7594071 w 12184637"/>
              <a:gd name="connsiteY60601" fmla="*/ 2318174 h 4608812"/>
              <a:gd name="connsiteX60602" fmla="*/ 7586929 w 12184637"/>
              <a:gd name="connsiteY60602" fmla="*/ 2314861 h 4608812"/>
              <a:gd name="connsiteX60603" fmla="*/ 7583617 w 12184637"/>
              <a:gd name="connsiteY60603" fmla="*/ 2322002 h 4608812"/>
              <a:gd name="connsiteX60604" fmla="*/ 7583984 w 12184637"/>
              <a:gd name="connsiteY60604" fmla="*/ 2323033 h 4608812"/>
              <a:gd name="connsiteX60605" fmla="*/ 7589285 w 12184637"/>
              <a:gd name="connsiteY60605" fmla="*/ 2326640 h 4608812"/>
              <a:gd name="connsiteX60606" fmla="*/ 7591126 w 12184637"/>
              <a:gd name="connsiteY60606" fmla="*/ 2326346 h 4608812"/>
              <a:gd name="connsiteX60607" fmla="*/ 7592820 w 12184637"/>
              <a:gd name="connsiteY60607" fmla="*/ 2323843 h 4608812"/>
              <a:gd name="connsiteX60608" fmla="*/ 7592525 w 12184637"/>
              <a:gd name="connsiteY60608" fmla="*/ 2315965 h 4608812"/>
              <a:gd name="connsiteX60609" fmla="*/ 7551296 w 12184637"/>
              <a:gd name="connsiteY60609" fmla="*/ 2277386 h 4608812"/>
              <a:gd name="connsiteX60610" fmla="*/ 7543418 w 12184637"/>
              <a:gd name="connsiteY60610" fmla="*/ 2277681 h 4608812"/>
              <a:gd name="connsiteX60611" fmla="*/ 7543713 w 12184637"/>
              <a:gd name="connsiteY60611" fmla="*/ 2285559 h 4608812"/>
              <a:gd name="connsiteX60612" fmla="*/ 7584941 w 12184637"/>
              <a:gd name="connsiteY60612" fmla="*/ 2324137 h 4608812"/>
              <a:gd name="connsiteX60613" fmla="*/ 7588770 w 12184637"/>
              <a:gd name="connsiteY60613" fmla="*/ 2325610 h 4608812"/>
              <a:gd name="connsiteX60614" fmla="*/ 7592820 w 12184637"/>
              <a:gd name="connsiteY60614" fmla="*/ 2323843 h 4608812"/>
              <a:gd name="connsiteX60615" fmla="*/ 7552473 w 12184637"/>
              <a:gd name="connsiteY60615" fmla="*/ 2284086 h 4608812"/>
              <a:gd name="connsiteX60616" fmla="*/ 7550118 w 12184637"/>
              <a:gd name="connsiteY60616" fmla="*/ 2276577 h 4608812"/>
              <a:gd name="connsiteX60617" fmla="*/ 7488569 w 12184637"/>
              <a:gd name="connsiteY60617" fmla="*/ 2244624 h 4608812"/>
              <a:gd name="connsiteX60618" fmla="*/ 7481059 w 12184637"/>
              <a:gd name="connsiteY60618" fmla="*/ 2246980 h 4608812"/>
              <a:gd name="connsiteX60619" fmla="*/ 7483415 w 12184637"/>
              <a:gd name="connsiteY60619" fmla="*/ 2254490 h 4608812"/>
              <a:gd name="connsiteX60620" fmla="*/ 7544965 w 12184637"/>
              <a:gd name="connsiteY60620" fmla="*/ 2286442 h 4608812"/>
              <a:gd name="connsiteX60621" fmla="*/ 7547541 w 12184637"/>
              <a:gd name="connsiteY60621" fmla="*/ 2287031 h 4608812"/>
              <a:gd name="connsiteX60622" fmla="*/ 7552473 w 12184637"/>
              <a:gd name="connsiteY60622" fmla="*/ 2284086 h 4608812"/>
              <a:gd name="connsiteX60623" fmla="*/ 7491367 w 12184637"/>
              <a:gd name="connsiteY60623" fmla="*/ 2251250 h 4608812"/>
              <a:gd name="connsiteX60624" fmla="*/ 7487759 w 12184637"/>
              <a:gd name="connsiteY60624" fmla="*/ 2244256 h 4608812"/>
              <a:gd name="connsiteX60625" fmla="*/ 7408909 w 12184637"/>
              <a:gd name="connsiteY60625" fmla="*/ 2219077 h 4608812"/>
              <a:gd name="connsiteX60626" fmla="*/ 7401914 w 12184637"/>
              <a:gd name="connsiteY60626" fmla="*/ 2222684 h 4608812"/>
              <a:gd name="connsiteX60627" fmla="*/ 7405522 w 12184637"/>
              <a:gd name="connsiteY60627" fmla="*/ 2229679 h 4608812"/>
              <a:gd name="connsiteX60628" fmla="*/ 7484372 w 12184637"/>
              <a:gd name="connsiteY60628" fmla="*/ 2254858 h 4608812"/>
              <a:gd name="connsiteX60629" fmla="*/ 7486139 w 12184637"/>
              <a:gd name="connsiteY60629" fmla="*/ 2255152 h 4608812"/>
              <a:gd name="connsiteX60630" fmla="*/ 7491367 w 12184637"/>
              <a:gd name="connsiteY60630" fmla="*/ 2251250 h 4608812"/>
              <a:gd name="connsiteX60631" fmla="*/ 7412663 w 12184637"/>
              <a:gd name="connsiteY60631" fmla="*/ 2225482 h 4608812"/>
              <a:gd name="connsiteX60632" fmla="*/ 7408246 w 12184637"/>
              <a:gd name="connsiteY60632" fmla="*/ 2218930 h 4608812"/>
              <a:gd name="connsiteX60633" fmla="*/ 7315260 w 12184637"/>
              <a:gd name="connsiteY60633" fmla="*/ 2200745 h 4608812"/>
              <a:gd name="connsiteX60634" fmla="*/ 7308708 w 12184637"/>
              <a:gd name="connsiteY60634" fmla="*/ 2205162 h 4608812"/>
              <a:gd name="connsiteX60635" fmla="*/ 7313125 w 12184637"/>
              <a:gd name="connsiteY60635" fmla="*/ 2211715 h 4608812"/>
              <a:gd name="connsiteX60636" fmla="*/ 7406111 w 12184637"/>
              <a:gd name="connsiteY60636" fmla="*/ 2229899 h 4608812"/>
              <a:gd name="connsiteX60637" fmla="*/ 7407215 w 12184637"/>
              <a:gd name="connsiteY60637" fmla="*/ 2229973 h 4608812"/>
              <a:gd name="connsiteX60638" fmla="*/ 7412663 w 12184637"/>
              <a:gd name="connsiteY60638" fmla="*/ 2225482 h 4608812"/>
              <a:gd name="connsiteX60639" fmla="*/ 7319751 w 12184637"/>
              <a:gd name="connsiteY60639" fmla="*/ 2206782 h 4608812"/>
              <a:gd name="connsiteX60640" fmla="*/ 7314818 w 12184637"/>
              <a:gd name="connsiteY60640" fmla="*/ 2200671 h 4608812"/>
              <a:gd name="connsiteX60641" fmla="*/ 7210788 w 12184637"/>
              <a:gd name="connsiteY60641" fmla="*/ 2189480 h 4608812"/>
              <a:gd name="connsiteX60642" fmla="*/ 7204678 w 12184637"/>
              <a:gd name="connsiteY60642" fmla="*/ 2194413 h 4608812"/>
              <a:gd name="connsiteX60643" fmla="*/ 7209611 w 12184637"/>
              <a:gd name="connsiteY60643" fmla="*/ 2200597 h 4608812"/>
              <a:gd name="connsiteX60644" fmla="*/ 7313566 w 12184637"/>
              <a:gd name="connsiteY60644" fmla="*/ 2211788 h 4608812"/>
              <a:gd name="connsiteX60645" fmla="*/ 7314229 w 12184637"/>
              <a:gd name="connsiteY60645" fmla="*/ 2211788 h 4608812"/>
              <a:gd name="connsiteX60646" fmla="*/ 7319751 w 12184637"/>
              <a:gd name="connsiteY60646" fmla="*/ 2206782 h 4608812"/>
              <a:gd name="connsiteX60647" fmla="*/ 7215795 w 12184637"/>
              <a:gd name="connsiteY60647" fmla="*/ 2195223 h 4608812"/>
              <a:gd name="connsiteX60648" fmla="*/ 7210420 w 12184637"/>
              <a:gd name="connsiteY60648" fmla="*/ 2189407 h 4608812"/>
              <a:gd name="connsiteX60649" fmla="*/ 7098734 w 12184637"/>
              <a:gd name="connsiteY60649" fmla="*/ 2185284 h 4608812"/>
              <a:gd name="connsiteX60650" fmla="*/ 7092991 w 12184637"/>
              <a:gd name="connsiteY60650" fmla="*/ 2190658 h 4608812"/>
              <a:gd name="connsiteX60651" fmla="*/ 7098366 w 12184637"/>
              <a:gd name="connsiteY60651" fmla="*/ 2196474 h 4608812"/>
              <a:gd name="connsiteX60652" fmla="*/ 7210052 w 12184637"/>
              <a:gd name="connsiteY60652" fmla="*/ 2200597 h 4608812"/>
              <a:gd name="connsiteX60653" fmla="*/ 7210273 w 12184637"/>
              <a:gd name="connsiteY60653" fmla="*/ 2200597 h 4608812"/>
              <a:gd name="connsiteX60654" fmla="*/ 7215795 w 12184637"/>
              <a:gd name="connsiteY60654" fmla="*/ 2195223 h 4608812"/>
              <a:gd name="connsiteX60655" fmla="*/ 6982336 w 12184637"/>
              <a:gd name="connsiteY60655" fmla="*/ 2199419 h 4608812"/>
              <a:gd name="connsiteX60656" fmla="*/ 7098660 w 12184637"/>
              <a:gd name="connsiteY60656" fmla="*/ 2196401 h 4608812"/>
              <a:gd name="connsiteX60657" fmla="*/ 7104108 w 12184637"/>
              <a:gd name="connsiteY60657" fmla="*/ 2190658 h 4608812"/>
              <a:gd name="connsiteX60658" fmla="*/ 7098366 w 12184637"/>
              <a:gd name="connsiteY60658" fmla="*/ 2185210 h 4608812"/>
              <a:gd name="connsiteX60659" fmla="*/ 6982041 w 12184637"/>
              <a:gd name="connsiteY60659" fmla="*/ 2188229 h 4608812"/>
              <a:gd name="connsiteX60660" fmla="*/ 6976593 w 12184637"/>
              <a:gd name="connsiteY60660" fmla="*/ 2193971 h 4608812"/>
              <a:gd name="connsiteX60661" fmla="*/ 6982188 w 12184637"/>
              <a:gd name="connsiteY60661" fmla="*/ 2199419 h 4608812"/>
              <a:gd name="connsiteX60662" fmla="*/ 6982336 w 12184637"/>
              <a:gd name="connsiteY60662" fmla="*/ 2199419 h 4608812"/>
              <a:gd name="connsiteX60663" fmla="*/ 6864907 w 12184637"/>
              <a:gd name="connsiteY60663" fmla="*/ 2209506 h 4608812"/>
              <a:gd name="connsiteX60664" fmla="*/ 6982630 w 12184637"/>
              <a:gd name="connsiteY60664" fmla="*/ 2199419 h 4608812"/>
              <a:gd name="connsiteX60665" fmla="*/ 6987710 w 12184637"/>
              <a:gd name="connsiteY60665" fmla="*/ 2193382 h 4608812"/>
              <a:gd name="connsiteX60666" fmla="*/ 6981673 w 12184637"/>
              <a:gd name="connsiteY60666" fmla="*/ 2188302 h 4608812"/>
              <a:gd name="connsiteX60667" fmla="*/ 6863950 w 12184637"/>
              <a:gd name="connsiteY60667" fmla="*/ 2198389 h 4608812"/>
              <a:gd name="connsiteX60668" fmla="*/ 6858870 w 12184637"/>
              <a:gd name="connsiteY60668" fmla="*/ 2204426 h 4608812"/>
              <a:gd name="connsiteX60669" fmla="*/ 6864465 w 12184637"/>
              <a:gd name="connsiteY60669" fmla="*/ 2209506 h 4608812"/>
              <a:gd name="connsiteX60670" fmla="*/ 6864907 w 12184637"/>
              <a:gd name="connsiteY60670" fmla="*/ 2209506 h 4608812"/>
              <a:gd name="connsiteX60671" fmla="*/ 6749318 w 12184637"/>
              <a:gd name="connsiteY60671" fmla="*/ 2226660 h 4608812"/>
              <a:gd name="connsiteX60672" fmla="*/ 6865275 w 12184637"/>
              <a:gd name="connsiteY60672" fmla="*/ 2209432 h 4608812"/>
              <a:gd name="connsiteX60673" fmla="*/ 6869987 w 12184637"/>
              <a:gd name="connsiteY60673" fmla="*/ 2203101 h 4608812"/>
              <a:gd name="connsiteX60674" fmla="*/ 6863655 w 12184637"/>
              <a:gd name="connsiteY60674" fmla="*/ 2198389 h 4608812"/>
              <a:gd name="connsiteX60675" fmla="*/ 6747699 w 12184637"/>
              <a:gd name="connsiteY60675" fmla="*/ 2215617 h 4608812"/>
              <a:gd name="connsiteX60676" fmla="*/ 6742987 w 12184637"/>
              <a:gd name="connsiteY60676" fmla="*/ 2221948 h 4608812"/>
              <a:gd name="connsiteX60677" fmla="*/ 6748508 w 12184637"/>
              <a:gd name="connsiteY60677" fmla="*/ 2226734 h 4608812"/>
              <a:gd name="connsiteX60678" fmla="*/ 6749318 w 12184637"/>
              <a:gd name="connsiteY60678" fmla="*/ 2226660 h 4608812"/>
              <a:gd name="connsiteX60679" fmla="*/ 6638810 w 12184637"/>
              <a:gd name="connsiteY60679" fmla="*/ 2250808 h 4608812"/>
              <a:gd name="connsiteX60680" fmla="*/ 6749687 w 12184637"/>
              <a:gd name="connsiteY60680" fmla="*/ 2226586 h 4608812"/>
              <a:gd name="connsiteX60681" fmla="*/ 6753957 w 12184637"/>
              <a:gd name="connsiteY60681" fmla="*/ 2219960 h 4608812"/>
              <a:gd name="connsiteX60682" fmla="*/ 6747331 w 12184637"/>
              <a:gd name="connsiteY60682" fmla="*/ 2215690 h 4608812"/>
              <a:gd name="connsiteX60683" fmla="*/ 6636454 w 12184637"/>
              <a:gd name="connsiteY60683" fmla="*/ 2239912 h 4608812"/>
              <a:gd name="connsiteX60684" fmla="*/ 6632184 w 12184637"/>
              <a:gd name="connsiteY60684" fmla="*/ 2246538 h 4608812"/>
              <a:gd name="connsiteX60685" fmla="*/ 6637632 w 12184637"/>
              <a:gd name="connsiteY60685" fmla="*/ 2250882 h 4608812"/>
              <a:gd name="connsiteX60686" fmla="*/ 6638810 w 12184637"/>
              <a:gd name="connsiteY60686" fmla="*/ 2250808 h 4608812"/>
              <a:gd name="connsiteX60687" fmla="*/ 6533602 w 12184637"/>
              <a:gd name="connsiteY60687" fmla="*/ 2282835 h 4608812"/>
              <a:gd name="connsiteX60688" fmla="*/ 6639252 w 12184637"/>
              <a:gd name="connsiteY60688" fmla="*/ 2250735 h 4608812"/>
              <a:gd name="connsiteX60689" fmla="*/ 6642933 w 12184637"/>
              <a:gd name="connsiteY60689" fmla="*/ 2243814 h 4608812"/>
              <a:gd name="connsiteX60690" fmla="*/ 6636012 w 12184637"/>
              <a:gd name="connsiteY60690" fmla="*/ 2240133 h 4608812"/>
              <a:gd name="connsiteX60691" fmla="*/ 6530437 w 12184637"/>
              <a:gd name="connsiteY60691" fmla="*/ 2272159 h 4608812"/>
              <a:gd name="connsiteX60692" fmla="*/ 6526755 w 12184637"/>
              <a:gd name="connsiteY60692" fmla="*/ 2279080 h 4608812"/>
              <a:gd name="connsiteX60693" fmla="*/ 6532130 w 12184637"/>
              <a:gd name="connsiteY60693" fmla="*/ 2283055 h 4608812"/>
              <a:gd name="connsiteX60694" fmla="*/ 6533602 w 12184637"/>
              <a:gd name="connsiteY60694" fmla="*/ 2282835 h 4608812"/>
              <a:gd name="connsiteX60695" fmla="*/ 6433769 w 12184637"/>
              <a:gd name="connsiteY60695" fmla="*/ 2323475 h 4608812"/>
              <a:gd name="connsiteX60696" fmla="*/ 6534118 w 12184637"/>
              <a:gd name="connsiteY60696" fmla="*/ 2282687 h 4608812"/>
              <a:gd name="connsiteX60697" fmla="*/ 6537210 w 12184637"/>
              <a:gd name="connsiteY60697" fmla="*/ 2275399 h 4608812"/>
              <a:gd name="connsiteX60698" fmla="*/ 6529921 w 12184637"/>
              <a:gd name="connsiteY60698" fmla="*/ 2272307 h 4608812"/>
              <a:gd name="connsiteX60699" fmla="*/ 6429573 w 12184637"/>
              <a:gd name="connsiteY60699" fmla="*/ 2313094 h 4608812"/>
              <a:gd name="connsiteX60700" fmla="*/ 6426481 w 12184637"/>
              <a:gd name="connsiteY60700" fmla="*/ 2320382 h 4608812"/>
              <a:gd name="connsiteX60701" fmla="*/ 6431708 w 12184637"/>
              <a:gd name="connsiteY60701" fmla="*/ 2323843 h 4608812"/>
              <a:gd name="connsiteX60702" fmla="*/ 6433769 w 12184637"/>
              <a:gd name="connsiteY60702" fmla="*/ 2323475 h 4608812"/>
              <a:gd name="connsiteX60703" fmla="*/ 6339311 w 12184637"/>
              <a:gd name="connsiteY60703" fmla="*/ 2373538 h 4608812"/>
              <a:gd name="connsiteX60704" fmla="*/ 6434285 w 12184637"/>
              <a:gd name="connsiteY60704" fmla="*/ 2323180 h 4608812"/>
              <a:gd name="connsiteX60705" fmla="*/ 6436567 w 12184637"/>
              <a:gd name="connsiteY60705" fmla="*/ 2315670 h 4608812"/>
              <a:gd name="connsiteX60706" fmla="*/ 6429057 w 12184637"/>
              <a:gd name="connsiteY60706" fmla="*/ 2313388 h 4608812"/>
              <a:gd name="connsiteX60707" fmla="*/ 6334084 w 12184637"/>
              <a:gd name="connsiteY60707" fmla="*/ 2363746 h 4608812"/>
              <a:gd name="connsiteX60708" fmla="*/ 6331801 w 12184637"/>
              <a:gd name="connsiteY60708" fmla="*/ 2371256 h 4608812"/>
              <a:gd name="connsiteX60709" fmla="*/ 6336734 w 12184637"/>
              <a:gd name="connsiteY60709" fmla="*/ 2374201 h 4608812"/>
              <a:gd name="connsiteX60710" fmla="*/ 6339311 w 12184637"/>
              <a:gd name="connsiteY60710" fmla="*/ 2373538 h 4608812"/>
              <a:gd name="connsiteX60711" fmla="*/ 6250227 w 12184637"/>
              <a:gd name="connsiteY60711" fmla="*/ 2433836 h 4608812"/>
              <a:gd name="connsiteX60712" fmla="*/ 6339900 w 12184637"/>
              <a:gd name="connsiteY60712" fmla="*/ 2373244 h 4608812"/>
              <a:gd name="connsiteX60713" fmla="*/ 6341372 w 12184637"/>
              <a:gd name="connsiteY60713" fmla="*/ 2365513 h 4608812"/>
              <a:gd name="connsiteX60714" fmla="*/ 6333642 w 12184637"/>
              <a:gd name="connsiteY60714" fmla="*/ 2364041 h 4608812"/>
              <a:gd name="connsiteX60715" fmla="*/ 6243969 w 12184637"/>
              <a:gd name="connsiteY60715" fmla="*/ 2424633 h 4608812"/>
              <a:gd name="connsiteX60716" fmla="*/ 6242496 w 12184637"/>
              <a:gd name="connsiteY60716" fmla="*/ 2432363 h 4608812"/>
              <a:gd name="connsiteX60717" fmla="*/ 6247135 w 12184637"/>
              <a:gd name="connsiteY60717" fmla="*/ 2434793 h 4608812"/>
              <a:gd name="connsiteX60718" fmla="*/ 6250227 w 12184637"/>
              <a:gd name="connsiteY60718" fmla="*/ 2433836 h 4608812"/>
              <a:gd name="connsiteX60719" fmla="*/ 6611716 w 12184637"/>
              <a:gd name="connsiteY60719" fmla="*/ 4060540 h 4608812"/>
              <a:gd name="connsiteX60720" fmla="*/ 6622834 w 12184637"/>
              <a:gd name="connsiteY60720" fmla="*/ 4059730 h 4608812"/>
              <a:gd name="connsiteX60721" fmla="*/ 6627987 w 12184637"/>
              <a:gd name="connsiteY60721" fmla="*/ 4053767 h 4608812"/>
              <a:gd name="connsiteX60722" fmla="*/ 6622024 w 12184637"/>
              <a:gd name="connsiteY60722" fmla="*/ 4048613 h 4608812"/>
              <a:gd name="connsiteX60723" fmla="*/ 6610907 w 12184637"/>
              <a:gd name="connsiteY60723" fmla="*/ 4049423 h 4608812"/>
              <a:gd name="connsiteX60724" fmla="*/ 6605753 w 12184637"/>
              <a:gd name="connsiteY60724" fmla="*/ 4055387 h 4608812"/>
              <a:gd name="connsiteX60725" fmla="*/ 6611348 w 12184637"/>
              <a:gd name="connsiteY60725" fmla="*/ 4060540 h 4608812"/>
              <a:gd name="connsiteX60726" fmla="*/ 6611716 w 12184637"/>
              <a:gd name="connsiteY60726" fmla="*/ 4060540 h 4608812"/>
              <a:gd name="connsiteX60727" fmla="*/ 6591323 w 12184637"/>
              <a:gd name="connsiteY60727" fmla="*/ 4075486 h 4608812"/>
              <a:gd name="connsiteX60728" fmla="*/ 6614440 w 12184637"/>
              <a:gd name="connsiteY60728" fmla="*/ 4059583 h 4608812"/>
              <a:gd name="connsiteX60729" fmla="*/ 6615913 w 12184637"/>
              <a:gd name="connsiteY60729" fmla="*/ 4051852 h 4608812"/>
              <a:gd name="connsiteX60730" fmla="*/ 6608183 w 12184637"/>
              <a:gd name="connsiteY60730" fmla="*/ 4050380 h 4608812"/>
              <a:gd name="connsiteX60731" fmla="*/ 6585065 w 12184637"/>
              <a:gd name="connsiteY60731" fmla="*/ 4066283 h 4608812"/>
              <a:gd name="connsiteX60732" fmla="*/ 6583592 w 12184637"/>
              <a:gd name="connsiteY60732" fmla="*/ 4074013 h 4608812"/>
              <a:gd name="connsiteX60733" fmla="*/ 6588231 w 12184637"/>
              <a:gd name="connsiteY60733" fmla="*/ 4076443 h 4608812"/>
              <a:gd name="connsiteX60734" fmla="*/ 6591323 w 12184637"/>
              <a:gd name="connsiteY60734" fmla="*/ 4075486 h 4608812"/>
              <a:gd name="connsiteX60735" fmla="*/ 6582267 w 12184637"/>
              <a:gd name="connsiteY60735" fmla="*/ 4079830 h 4608812"/>
              <a:gd name="connsiteX60736" fmla="*/ 6590513 w 12184637"/>
              <a:gd name="connsiteY60736" fmla="*/ 4075927 h 4608812"/>
              <a:gd name="connsiteX60737" fmla="*/ 6593164 w 12184637"/>
              <a:gd name="connsiteY60737" fmla="*/ 4068491 h 4608812"/>
              <a:gd name="connsiteX60738" fmla="*/ 6585728 w 12184637"/>
              <a:gd name="connsiteY60738" fmla="*/ 4065841 h 4608812"/>
              <a:gd name="connsiteX60739" fmla="*/ 6577482 w 12184637"/>
              <a:gd name="connsiteY60739" fmla="*/ 4069743 h 4608812"/>
              <a:gd name="connsiteX60740" fmla="*/ 6574832 w 12184637"/>
              <a:gd name="connsiteY60740" fmla="*/ 4077179 h 4608812"/>
              <a:gd name="connsiteX60741" fmla="*/ 6579911 w 12184637"/>
              <a:gd name="connsiteY60741" fmla="*/ 4080345 h 4608812"/>
              <a:gd name="connsiteX60742" fmla="*/ 6582267 w 12184637"/>
              <a:gd name="connsiteY60742" fmla="*/ 4079830 h 4608812"/>
              <a:gd name="connsiteX60743" fmla="*/ 6538756 w 12184637"/>
              <a:gd name="connsiteY60743" fmla="*/ 4100444 h 4608812"/>
              <a:gd name="connsiteX60744" fmla="*/ 6582267 w 12184637"/>
              <a:gd name="connsiteY60744" fmla="*/ 4079830 h 4608812"/>
              <a:gd name="connsiteX60745" fmla="*/ 6584918 w 12184637"/>
              <a:gd name="connsiteY60745" fmla="*/ 4072394 h 4608812"/>
              <a:gd name="connsiteX60746" fmla="*/ 6577482 w 12184637"/>
              <a:gd name="connsiteY60746" fmla="*/ 4069743 h 4608812"/>
              <a:gd name="connsiteX60747" fmla="*/ 6533970 w 12184637"/>
              <a:gd name="connsiteY60747" fmla="*/ 4090358 h 4608812"/>
              <a:gd name="connsiteX60748" fmla="*/ 6531320 w 12184637"/>
              <a:gd name="connsiteY60748" fmla="*/ 4097794 h 4608812"/>
              <a:gd name="connsiteX60749" fmla="*/ 6536400 w 12184637"/>
              <a:gd name="connsiteY60749" fmla="*/ 4100959 h 4608812"/>
              <a:gd name="connsiteX60750" fmla="*/ 6538756 w 12184637"/>
              <a:gd name="connsiteY60750" fmla="*/ 4100444 h 4608812"/>
              <a:gd name="connsiteX60751" fmla="*/ 6491416 w 12184637"/>
              <a:gd name="connsiteY60751" fmla="*/ 4122825 h 4608812"/>
              <a:gd name="connsiteX60752" fmla="*/ 6538756 w 12184637"/>
              <a:gd name="connsiteY60752" fmla="*/ 4100370 h 4608812"/>
              <a:gd name="connsiteX60753" fmla="*/ 6541406 w 12184637"/>
              <a:gd name="connsiteY60753" fmla="*/ 4092934 h 4608812"/>
              <a:gd name="connsiteX60754" fmla="*/ 6533970 w 12184637"/>
              <a:gd name="connsiteY60754" fmla="*/ 4090284 h 4608812"/>
              <a:gd name="connsiteX60755" fmla="*/ 6486631 w 12184637"/>
              <a:gd name="connsiteY60755" fmla="*/ 4112739 h 4608812"/>
              <a:gd name="connsiteX60756" fmla="*/ 6483980 w 12184637"/>
              <a:gd name="connsiteY60756" fmla="*/ 4120175 h 4608812"/>
              <a:gd name="connsiteX60757" fmla="*/ 6489060 w 12184637"/>
              <a:gd name="connsiteY60757" fmla="*/ 4123341 h 4608812"/>
              <a:gd name="connsiteX60758" fmla="*/ 6491416 w 12184637"/>
              <a:gd name="connsiteY60758" fmla="*/ 4122825 h 4608812"/>
              <a:gd name="connsiteX60759" fmla="*/ 6466164 w 12184637"/>
              <a:gd name="connsiteY60759" fmla="*/ 4134752 h 4608812"/>
              <a:gd name="connsiteX60760" fmla="*/ 6491343 w 12184637"/>
              <a:gd name="connsiteY60760" fmla="*/ 4122825 h 4608812"/>
              <a:gd name="connsiteX60761" fmla="*/ 6493993 w 12184637"/>
              <a:gd name="connsiteY60761" fmla="*/ 4115389 h 4608812"/>
              <a:gd name="connsiteX60762" fmla="*/ 6486557 w 12184637"/>
              <a:gd name="connsiteY60762" fmla="*/ 4112739 h 4608812"/>
              <a:gd name="connsiteX60763" fmla="*/ 6461378 w 12184637"/>
              <a:gd name="connsiteY60763" fmla="*/ 4124666 h 4608812"/>
              <a:gd name="connsiteX60764" fmla="*/ 6458728 w 12184637"/>
              <a:gd name="connsiteY60764" fmla="*/ 4132102 h 4608812"/>
              <a:gd name="connsiteX60765" fmla="*/ 6463808 w 12184637"/>
              <a:gd name="connsiteY60765" fmla="*/ 4135268 h 4608812"/>
              <a:gd name="connsiteX60766" fmla="*/ 6466164 w 12184637"/>
              <a:gd name="connsiteY60766" fmla="*/ 4134752 h 4608812"/>
              <a:gd name="connsiteX60767" fmla="*/ 6437819 w 12184637"/>
              <a:gd name="connsiteY60767" fmla="*/ 4148593 h 4608812"/>
              <a:gd name="connsiteX60768" fmla="*/ 6466237 w 12184637"/>
              <a:gd name="connsiteY60768" fmla="*/ 4134752 h 4608812"/>
              <a:gd name="connsiteX60769" fmla="*/ 6468814 w 12184637"/>
              <a:gd name="connsiteY60769" fmla="*/ 4127316 h 4608812"/>
              <a:gd name="connsiteX60770" fmla="*/ 6461378 w 12184637"/>
              <a:gd name="connsiteY60770" fmla="*/ 4124740 h 4608812"/>
              <a:gd name="connsiteX60771" fmla="*/ 6432960 w 12184637"/>
              <a:gd name="connsiteY60771" fmla="*/ 4138581 h 4608812"/>
              <a:gd name="connsiteX60772" fmla="*/ 6430383 w 12184637"/>
              <a:gd name="connsiteY60772" fmla="*/ 4146017 h 4608812"/>
              <a:gd name="connsiteX60773" fmla="*/ 6435463 w 12184637"/>
              <a:gd name="connsiteY60773" fmla="*/ 4149183 h 4608812"/>
              <a:gd name="connsiteX60774" fmla="*/ 6437819 w 12184637"/>
              <a:gd name="connsiteY60774" fmla="*/ 4148593 h 4608812"/>
              <a:gd name="connsiteX60775" fmla="*/ 6404835 w 12184637"/>
              <a:gd name="connsiteY60775" fmla="*/ 4164570 h 4608812"/>
              <a:gd name="connsiteX60776" fmla="*/ 6437745 w 12184637"/>
              <a:gd name="connsiteY60776" fmla="*/ 4148593 h 4608812"/>
              <a:gd name="connsiteX60777" fmla="*/ 6440322 w 12184637"/>
              <a:gd name="connsiteY60777" fmla="*/ 4141157 h 4608812"/>
              <a:gd name="connsiteX60778" fmla="*/ 6432886 w 12184637"/>
              <a:gd name="connsiteY60778" fmla="*/ 4138581 h 4608812"/>
              <a:gd name="connsiteX60779" fmla="*/ 6399977 w 12184637"/>
              <a:gd name="connsiteY60779" fmla="*/ 4154557 h 4608812"/>
              <a:gd name="connsiteX60780" fmla="*/ 6397399 w 12184637"/>
              <a:gd name="connsiteY60780" fmla="*/ 4161993 h 4608812"/>
              <a:gd name="connsiteX60781" fmla="*/ 6402479 w 12184637"/>
              <a:gd name="connsiteY60781" fmla="*/ 4165159 h 4608812"/>
              <a:gd name="connsiteX60782" fmla="*/ 6404835 w 12184637"/>
              <a:gd name="connsiteY60782" fmla="*/ 4164570 h 4608812"/>
              <a:gd name="connsiteX60783" fmla="*/ 6372515 w 12184637"/>
              <a:gd name="connsiteY60783" fmla="*/ 4173036 h 4608812"/>
              <a:gd name="connsiteX60784" fmla="*/ 6403805 w 12184637"/>
              <a:gd name="connsiteY60784" fmla="*/ 4165011 h 4608812"/>
              <a:gd name="connsiteX60785" fmla="*/ 6407781 w 12184637"/>
              <a:gd name="connsiteY60785" fmla="*/ 4158238 h 4608812"/>
              <a:gd name="connsiteX60786" fmla="*/ 6401007 w 12184637"/>
              <a:gd name="connsiteY60786" fmla="*/ 4154263 h 4608812"/>
              <a:gd name="connsiteX60787" fmla="*/ 6369717 w 12184637"/>
              <a:gd name="connsiteY60787" fmla="*/ 4162287 h 4608812"/>
              <a:gd name="connsiteX60788" fmla="*/ 6365742 w 12184637"/>
              <a:gd name="connsiteY60788" fmla="*/ 4169061 h 4608812"/>
              <a:gd name="connsiteX60789" fmla="*/ 6371190 w 12184637"/>
              <a:gd name="connsiteY60789" fmla="*/ 4173258 h 4608812"/>
              <a:gd name="connsiteX60790" fmla="*/ 6372515 w 12184637"/>
              <a:gd name="connsiteY60790" fmla="*/ 4173036 h 4608812"/>
              <a:gd name="connsiteX60791" fmla="*/ 10346694 w 12184637"/>
              <a:gd name="connsiteY60791" fmla="*/ 763841 h 4608812"/>
              <a:gd name="connsiteX60792" fmla="*/ 10350008 w 12184637"/>
              <a:gd name="connsiteY60792" fmla="*/ 756699 h 4608812"/>
              <a:gd name="connsiteX60793" fmla="*/ 10347284 w 12184637"/>
              <a:gd name="connsiteY60793" fmla="*/ 749263 h 4608812"/>
              <a:gd name="connsiteX60794" fmla="*/ 10340142 w 12184637"/>
              <a:gd name="connsiteY60794" fmla="*/ 745950 h 4608812"/>
              <a:gd name="connsiteX60795" fmla="*/ 10336829 w 12184637"/>
              <a:gd name="connsiteY60795" fmla="*/ 753092 h 4608812"/>
              <a:gd name="connsiteX60796" fmla="*/ 10339553 w 12184637"/>
              <a:gd name="connsiteY60796" fmla="*/ 760528 h 4608812"/>
              <a:gd name="connsiteX60797" fmla="*/ 10344854 w 12184637"/>
              <a:gd name="connsiteY60797" fmla="*/ 764209 h 4608812"/>
              <a:gd name="connsiteX60798" fmla="*/ 10346694 w 12184637"/>
              <a:gd name="connsiteY60798" fmla="*/ 763841 h 4608812"/>
              <a:gd name="connsiteX60799" fmla="*/ 10354646 w 12184637"/>
              <a:gd name="connsiteY60799" fmla="*/ 785707 h 4608812"/>
              <a:gd name="connsiteX60800" fmla="*/ 10357959 w 12184637"/>
              <a:gd name="connsiteY60800" fmla="*/ 778565 h 4608812"/>
              <a:gd name="connsiteX60801" fmla="*/ 10350008 w 12184637"/>
              <a:gd name="connsiteY60801" fmla="*/ 756626 h 4608812"/>
              <a:gd name="connsiteX60802" fmla="*/ 10342866 w 12184637"/>
              <a:gd name="connsiteY60802" fmla="*/ 753313 h 4608812"/>
              <a:gd name="connsiteX60803" fmla="*/ 10339553 w 12184637"/>
              <a:gd name="connsiteY60803" fmla="*/ 760454 h 4608812"/>
              <a:gd name="connsiteX60804" fmla="*/ 10347504 w 12184637"/>
              <a:gd name="connsiteY60804" fmla="*/ 782394 h 4608812"/>
              <a:gd name="connsiteX60805" fmla="*/ 10352805 w 12184637"/>
              <a:gd name="connsiteY60805" fmla="*/ 786075 h 4608812"/>
              <a:gd name="connsiteX60806" fmla="*/ 10354646 w 12184637"/>
              <a:gd name="connsiteY60806" fmla="*/ 785707 h 4608812"/>
              <a:gd name="connsiteX60807" fmla="*/ 10367309 w 12184637"/>
              <a:gd name="connsiteY60807" fmla="*/ 822003 h 4608812"/>
              <a:gd name="connsiteX60808" fmla="*/ 10370695 w 12184637"/>
              <a:gd name="connsiteY60808" fmla="*/ 814935 h 4608812"/>
              <a:gd name="connsiteX60809" fmla="*/ 10357959 w 12184637"/>
              <a:gd name="connsiteY60809" fmla="*/ 778713 h 4608812"/>
              <a:gd name="connsiteX60810" fmla="*/ 10350891 w 12184637"/>
              <a:gd name="connsiteY60810" fmla="*/ 775326 h 4608812"/>
              <a:gd name="connsiteX60811" fmla="*/ 10347504 w 12184637"/>
              <a:gd name="connsiteY60811" fmla="*/ 782394 h 4608812"/>
              <a:gd name="connsiteX60812" fmla="*/ 10360241 w 12184637"/>
              <a:gd name="connsiteY60812" fmla="*/ 818616 h 4608812"/>
              <a:gd name="connsiteX60813" fmla="*/ 10365542 w 12184637"/>
              <a:gd name="connsiteY60813" fmla="*/ 822371 h 4608812"/>
              <a:gd name="connsiteX60814" fmla="*/ 10367309 w 12184637"/>
              <a:gd name="connsiteY60814" fmla="*/ 822003 h 4608812"/>
              <a:gd name="connsiteX60815" fmla="*/ 10383653 w 12184637"/>
              <a:gd name="connsiteY60815" fmla="*/ 868680 h 4608812"/>
              <a:gd name="connsiteX60816" fmla="*/ 10387040 w 12184637"/>
              <a:gd name="connsiteY60816" fmla="*/ 861612 h 4608812"/>
              <a:gd name="connsiteX60817" fmla="*/ 10370695 w 12184637"/>
              <a:gd name="connsiteY60817" fmla="*/ 814935 h 4608812"/>
              <a:gd name="connsiteX60818" fmla="*/ 10363628 w 12184637"/>
              <a:gd name="connsiteY60818" fmla="*/ 811549 h 4608812"/>
              <a:gd name="connsiteX60819" fmla="*/ 10360241 w 12184637"/>
              <a:gd name="connsiteY60819" fmla="*/ 818616 h 4608812"/>
              <a:gd name="connsiteX60820" fmla="*/ 10376586 w 12184637"/>
              <a:gd name="connsiteY60820" fmla="*/ 865293 h 4608812"/>
              <a:gd name="connsiteX60821" fmla="*/ 10381886 w 12184637"/>
              <a:gd name="connsiteY60821" fmla="*/ 869048 h 4608812"/>
              <a:gd name="connsiteX60822" fmla="*/ 10383653 w 12184637"/>
              <a:gd name="connsiteY60822" fmla="*/ 868680 h 4608812"/>
              <a:gd name="connsiteX60823" fmla="*/ 10402501 w 12184637"/>
              <a:gd name="connsiteY60823" fmla="*/ 921910 h 4608812"/>
              <a:gd name="connsiteX60824" fmla="*/ 10405888 w 12184637"/>
              <a:gd name="connsiteY60824" fmla="*/ 914768 h 4608812"/>
              <a:gd name="connsiteX60825" fmla="*/ 10387113 w 12184637"/>
              <a:gd name="connsiteY60825" fmla="*/ 861465 h 4608812"/>
              <a:gd name="connsiteX60826" fmla="*/ 10379972 w 12184637"/>
              <a:gd name="connsiteY60826" fmla="*/ 858078 h 4608812"/>
              <a:gd name="connsiteX60827" fmla="*/ 10376586 w 12184637"/>
              <a:gd name="connsiteY60827" fmla="*/ 865220 h 4608812"/>
              <a:gd name="connsiteX60828" fmla="*/ 10395359 w 12184637"/>
              <a:gd name="connsiteY60828" fmla="*/ 918523 h 4608812"/>
              <a:gd name="connsiteX60829" fmla="*/ 10400661 w 12184637"/>
              <a:gd name="connsiteY60829" fmla="*/ 922204 h 4608812"/>
              <a:gd name="connsiteX60830" fmla="*/ 10402501 w 12184637"/>
              <a:gd name="connsiteY60830" fmla="*/ 921910 h 4608812"/>
              <a:gd name="connsiteX60831" fmla="*/ 10422894 w 12184637"/>
              <a:gd name="connsiteY60831" fmla="*/ 978379 h 4608812"/>
              <a:gd name="connsiteX60832" fmla="*/ 10426281 w 12184637"/>
              <a:gd name="connsiteY60832" fmla="*/ 971237 h 4608812"/>
              <a:gd name="connsiteX60833" fmla="*/ 10405888 w 12184637"/>
              <a:gd name="connsiteY60833" fmla="*/ 914768 h 4608812"/>
              <a:gd name="connsiteX60834" fmla="*/ 10398746 w 12184637"/>
              <a:gd name="connsiteY60834" fmla="*/ 911382 h 4608812"/>
              <a:gd name="connsiteX60835" fmla="*/ 10395359 w 12184637"/>
              <a:gd name="connsiteY60835" fmla="*/ 918523 h 4608812"/>
              <a:gd name="connsiteX60836" fmla="*/ 10415753 w 12184637"/>
              <a:gd name="connsiteY60836" fmla="*/ 974992 h 4608812"/>
              <a:gd name="connsiteX60837" fmla="*/ 10421053 w 12184637"/>
              <a:gd name="connsiteY60837" fmla="*/ 978673 h 4608812"/>
              <a:gd name="connsiteX60838" fmla="*/ 10422894 w 12184637"/>
              <a:gd name="connsiteY60838" fmla="*/ 978379 h 4608812"/>
              <a:gd name="connsiteX60839" fmla="*/ 10444024 w 12184637"/>
              <a:gd name="connsiteY60839" fmla="*/ 1034553 h 4608812"/>
              <a:gd name="connsiteX60840" fmla="*/ 10447264 w 12184637"/>
              <a:gd name="connsiteY60840" fmla="*/ 1027412 h 4608812"/>
              <a:gd name="connsiteX60841" fmla="*/ 10426208 w 12184637"/>
              <a:gd name="connsiteY60841" fmla="*/ 971164 h 4608812"/>
              <a:gd name="connsiteX60842" fmla="*/ 10419066 w 12184637"/>
              <a:gd name="connsiteY60842" fmla="*/ 967924 h 4608812"/>
              <a:gd name="connsiteX60843" fmla="*/ 10415826 w 12184637"/>
              <a:gd name="connsiteY60843" fmla="*/ 975066 h 4608812"/>
              <a:gd name="connsiteX60844" fmla="*/ 10436883 w 12184637"/>
              <a:gd name="connsiteY60844" fmla="*/ 1031314 h 4608812"/>
              <a:gd name="connsiteX60845" fmla="*/ 10442110 w 12184637"/>
              <a:gd name="connsiteY60845" fmla="*/ 1034921 h 4608812"/>
              <a:gd name="connsiteX60846" fmla="*/ 10444024 w 12184637"/>
              <a:gd name="connsiteY60846" fmla="*/ 1034553 h 4608812"/>
              <a:gd name="connsiteX60847" fmla="*/ 10465081 w 12184637"/>
              <a:gd name="connsiteY60847" fmla="*/ 1087120 h 4608812"/>
              <a:gd name="connsiteX60848" fmla="*/ 10468172 w 12184637"/>
              <a:gd name="connsiteY60848" fmla="*/ 1079905 h 4608812"/>
              <a:gd name="connsiteX60849" fmla="*/ 10447264 w 12184637"/>
              <a:gd name="connsiteY60849" fmla="*/ 1027338 h 4608812"/>
              <a:gd name="connsiteX60850" fmla="*/ 10440049 w 12184637"/>
              <a:gd name="connsiteY60850" fmla="*/ 1024246 h 4608812"/>
              <a:gd name="connsiteX60851" fmla="*/ 10436956 w 12184637"/>
              <a:gd name="connsiteY60851" fmla="*/ 1031461 h 4608812"/>
              <a:gd name="connsiteX60852" fmla="*/ 10457865 w 12184637"/>
              <a:gd name="connsiteY60852" fmla="*/ 1084028 h 4608812"/>
              <a:gd name="connsiteX60853" fmla="*/ 10463093 w 12184637"/>
              <a:gd name="connsiteY60853" fmla="*/ 1087562 h 4608812"/>
              <a:gd name="connsiteX60854" fmla="*/ 10465081 w 12184637"/>
              <a:gd name="connsiteY60854" fmla="*/ 1087120 h 4608812"/>
              <a:gd name="connsiteX60855" fmla="*/ 10485032 w 12184637"/>
              <a:gd name="connsiteY60855" fmla="*/ 1132472 h 4608812"/>
              <a:gd name="connsiteX60856" fmla="*/ 10487904 w 12184637"/>
              <a:gd name="connsiteY60856" fmla="*/ 1125110 h 4608812"/>
              <a:gd name="connsiteX60857" fmla="*/ 10468099 w 12184637"/>
              <a:gd name="connsiteY60857" fmla="*/ 1079611 h 4608812"/>
              <a:gd name="connsiteX60858" fmla="*/ 10460736 w 12184637"/>
              <a:gd name="connsiteY60858" fmla="*/ 1076739 h 4608812"/>
              <a:gd name="connsiteX60859" fmla="*/ 10457865 w 12184637"/>
              <a:gd name="connsiteY60859" fmla="*/ 1084102 h 4608812"/>
              <a:gd name="connsiteX60860" fmla="*/ 10477670 w 12184637"/>
              <a:gd name="connsiteY60860" fmla="*/ 1129601 h 4608812"/>
              <a:gd name="connsiteX60861" fmla="*/ 10482823 w 12184637"/>
              <a:gd name="connsiteY60861" fmla="*/ 1132914 h 4608812"/>
              <a:gd name="connsiteX60862" fmla="*/ 10485032 w 12184637"/>
              <a:gd name="connsiteY60862" fmla="*/ 1132472 h 4608812"/>
              <a:gd name="connsiteX60863" fmla="*/ 10506236 w 12184637"/>
              <a:gd name="connsiteY60863" fmla="*/ 1172744 h 4608812"/>
              <a:gd name="connsiteX60864" fmla="*/ 10508665 w 12184637"/>
              <a:gd name="connsiteY60864" fmla="*/ 1165234 h 4608812"/>
              <a:gd name="connsiteX60865" fmla="*/ 10487830 w 12184637"/>
              <a:gd name="connsiteY60865" fmla="*/ 1124815 h 4608812"/>
              <a:gd name="connsiteX60866" fmla="*/ 10480320 w 12184637"/>
              <a:gd name="connsiteY60866" fmla="*/ 1122386 h 4608812"/>
              <a:gd name="connsiteX60867" fmla="*/ 10477891 w 12184637"/>
              <a:gd name="connsiteY60867" fmla="*/ 1129895 h 4608812"/>
              <a:gd name="connsiteX60868" fmla="*/ 10498726 w 12184637"/>
              <a:gd name="connsiteY60868" fmla="*/ 1170314 h 4608812"/>
              <a:gd name="connsiteX60869" fmla="*/ 10503733 w 12184637"/>
              <a:gd name="connsiteY60869" fmla="*/ 1173333 h 4608812"/>
              <a:gd name="connsiteX60870" fmla="*/ 10506236 w 12184637"/>
              <a:gd name="connsiteY60870" fmla="*/ 1172744 h 4608812"/>
              <a:gd name="connsiteX60871" fmla="*/ 10530752 w 12184637"/>
              <a:gd name="connsiteY60871" fmla="*/ 1209997 h 4608812"/>
              <a:gd name="connsiteX60872" fmla="*/ 10532445 w 12184637"/>
              <a:gd name="connsiteY60872" fmla="*/ 1202267 h 4608812"/>
              <a:gd name="connsiteX60873" fmla="*/ 10508444 w 12184637"/>
              <a:gd name="connsiteY60873" fmla="*/ 1164719 h 4608812"/>
              <a:gd name="connsiteX60874" fmla="*/ 10500714 w 12184637"/>
              <a:gd name="connsiteY60874" fmla="*/ 1163026 h 4608812"/>
              <a:gd name="connsiteX60875" fmla="*/ 10499021 w 12184637"/>
              <a:gd name="connsiteY60875" fmla="*/ 1170756 h 4608812"/>
              <a:gd name="connsiteX60876" fmla="*/ 10523022 w 12184637"/>
              <a:gd name="connsiteY60876" fmla="*/ 1208304 h 4608812"/>
              <a:gd name="connsiteX60877" fmla="*/ 10527733 w 12184637"/>
              <a:gd name="connsiteY60877" fmla="*/ 1210881 h 4608812"/>
              <a:gd name="connsiteX60878" fmla="*/ 10530752 w 12184637"/>
              <a:gd name="connsiteY60878" fmla="*/ 1209997 h 4608812"/>
              <a:gd name="connsiteX60879" fmla="*/ 10553355 w 12184637"/>
              <a:gd name="connsiteY60879" fmla="*/ 1239667 h 4608812"/>
              <a:gd name="connsiteX60880" fmla="*/ 10554459 w 12184637"/>
              <a:gd name="connsiteY60880" fmla="*/ 1231863 h 4608812"/>
              <a:gd name="connsiteX60881" fmla="*/ 10532151 w 12184637"/>
              <a:gd name="connsiteY60881" fmla="*/ 1201972 h 4608812"/>
              <a:gd name="connsiteX60882" fmla="*/ 10524347 w 12184637"/>
              <a:gd name="connsiteY60882" fmla="*/ 1200868 h 4608812"/>
              <a:gd name="connsiteX60883" fmla="*/ 10523242 w 12184637"/>
              <a:gd name="connsiteY60883" fmla="*/ 1208672 h 4608812"/>
              <a:gd name="connsiteX60884" fmla="*/ 10545550 w 12184637"/>
              <a:gd name="connsiteY60884" fmla="*/ 1238563 h 4608812"/>
              <a:gd name="connsiteX60885" fmla="*/ 10550041 w 12184637"/>
              <a:gd name="connsiteY60885" fmla="*/ 1240772 h 4608812"/>
              <a:gd name="connsiteX60886" fmla="*/ 10553355 w 12184637"/>
              <a:gd name="connsiteY60886" fmla="*/ 1239667 h 4608812"/>
              <a:gd name="connsiteX60887" fmla="*/ 5417917 w 12184637"/>
              <a:gd name="connsiteY60887" fmla="*/ 2681651 h 4608812"/>
              <a:gd name="connsiteX60888" fmla="*/ 5415340 w 12184637"/>
              <a:gd name="connsiteY60888" fmla="*/ 2674216 h 4608812"/>
              <a:gd name="connsiteX60889" fmla="*/ 5408272 w 12184637"/>
              <a:gd name="connsiteY60889" fmla="*/ 2670829 h 4608812"/>
              <a:gd name="connsiteX60890" fmla="*/ 5400836 w 12184637"/>
              <a:gd name="connsiteY60890" fmla="*/ 2673406 h 4608812"/>
              <a:gd name="connsiteX60891" fmla="*/ 5403413 w 12184637"/>
              <a:gd name="connsiteY60891" fmla="*/ 2680842 h 4608812"/>
              <a:gd name="connsiteX60892" fmla="*/ 5410481 w 12184637"/>
              <a:gd name="connsiteY60892" fmla="*/ 2684228 h 4608812"/>
              <a:gd name="connsiteX60893" fmla="*/ 5412910 w 12184637"/>
              <a:gd name="connsiteY60893" fmla="*/ 2684817 h 4608812"/>
              <a:gd name="connsiteX60894" fmla="*/ 5417917 w 12184637"/>
              <a:gd name="connsiteY60894" fmla="*/ 2681651 h 4608812"/>
              <a:gd name="connsiteX60895" fmla="*/ 5243503 w 12184637"/>
              <a:gd name="connsiteY60895" fmla="*/ 2683934 h 4608812"/>
              <a:gd name="connsiteX60896" fmla="*/ 5405916 w 12184637"/>
              <a:gd name="connsiteY60896" fmla="*/ 2681357 h 4608812"/>
              <a:gd name="connsiteX60897" fmla="*/ 5411438 w 12184637"/>
              <a:gd name="connsiteY60897" fmla="*/ 2675688 h 4608812"/>
              <a:gd name="connsiteX60898" fmla="*/ 5405769 w 12184637"/>
              <a:gd name="connsiteY60898" fmla="*/ 2670166 h 4608812"/>
              <a:gd name="connsiteX60899" fmla="*/ 5243356 w 12184637"/>
              <a:gd name="connsiteY60899" fmla="*/ 2672743 h 4608812"/>
              <a:gd name="connsiteX60900" fmla="*/ 5237834 w 12184637"/>
              <a:gd name="connsiteY60900" fmla="*/ 2678412 h 4608812"/>
              <a:gd name="connsiteX60901" fmla="*/ 5243503 w 12184637"/>
              <a:gd name="connsiteY60901" fmla="*/ 2683934 h 4608812"/>
              <a:gd name="connsiteX60902" fmla="*/ 5243503 w 12184637"/>
              <a:gd name="connsiteY60902" fmla="*/ 2683934 h 4608812"/>
              <a:gd name="connsiteX60903" fmla="*/ 5084256 w 12184637"/>
              <a:gd name="connsiteY60903" fmla="*/ 2716622 h 4608812"/>
              <a:gd name="connsiteX60904" fmla="*/ 5244534 w 12184637"/>
              <a:gd name="connsiteY60904" fmla="*/ 2683786 h 4608812"/>
              <a:gd name="connsiteX60905" fmla="*/ 5248878 w 12184637"/>
              <a:gd name="connsiteY60905" fmla="*/ 2677234 h 4608812"/>
              <a:gd name="connsiteX60906" fmla="*/ 5242325 w 12184637"/>
              <a:gd name="connsiteY60906" fmla="*/ 2672890 h 4608812"/>
              <a:gd name="connsiteX60907" fmla="*/ 5082048 w 12184637"/>
              <a:gd name="connsiteY60907" fmla="*/ 2705726 h 4608812"/>
              <a:gd name="connsiteX60908" fmla="*/ 5077704 w 12184637"/>
              <a:gd name="connsiteY60908" fmla="*/ 2712279 h 4608812"/>
              <a:gd name="connsiteX60909" fmla="*/ 5083226 w 12184637"/>
              <a:gd name="connsiteY60909" fmla="*/ 2716770 h 4608812"/>
              <a:gd name="connsiteX60910" fmla="*/ 5084256 w 12184637"/>
              <a:gd name="connsiteY60910" fmla="*/ 2716622 h 4608812"/>
              <a:gd name="connsiteX60911" fmla="*/ 4934801 w 12184637"/>
              <a:gd name="connsiteY60911" fmla="*/ 2777509 h 4608812"/>
              <a:gd name="connsiteX60912" fmla="*/ 5085214 w 12184637"/>
              <a:gd name="connsiteY60912" fmla="*/ 2716401 h 4608812"/>
              <a:gd name="connsiteX60913" fmla="*/ 5088306 w 12184637"/>
              <a:gd name="connsiteY60913" fmla="*/ 2709113 h 4608812"/>
              <a:gd name="connsiteX60914" fmla="*/ 5081017 w 12184637"/>
              <a:gd name="connsiteY60914" fmla="*/ 2706021 h 4608812"/>
              <a:gd name="connsiteX60915" fmla="*/ 4930605 w 12184637"/>
              <a:gd name="connsiteY60915" fmla="*/ 2767128 h 4608812"/>
              <a:gd name="connsiteX60916" fmla="*/ 4927513 w 12184637"/>
              <a:gd name="connsiteY60916" fmla="*/ 2774417 h 4608812"/>
              <a:gd name="connsiteX60917" fmla="*/ 4932740 w 12184637"/>
              <a:gd name="connsiteY60917" fmla="*/ 2777877 h 4608812"/>
              <a:gd name="connsiteX60918" fmla="*/ 4934801 w 12184637"/>
              <a:gd name="connsiteY60918" fmla="*/ 2777509 h 4608812"/>
              <a:gd name="connsiteX60919" fmla="*/ 4937820 w 12184637"/>
              <a:gd name="connsiteY60919" fmla="*/ 2774490 h 4608812"/>
              <a:gd name="connsiteX60920" fmla="*/ 4934875 w 12184637"/>
              <a:gd name="connsiteY60920" fmla="*/ 2767201 h 4608812"/>
              <a:gd name="connsiteX60921" fmla="*/ 4893720 w 12184637"/>
              <a:gd name="connsiteY60921" fmla="*/ 2749900 h 4608812"/>
              <a:gd name="connsiteX60922" fmla="*/ 4886431 w 12184637"/>
              <a:gd name="connsiteY60922" fmla="*/ 2752845 h 4608812"/>
              <a:gd name="connsiteX60923" fmla="*/ 4889376 w 12184637"/>
              <a:gd name="connsiteY60923" fmla="*/ 2760134 h 4608812"/>
              <a:gd name="connsiteX60924" fmla="*/ 4930531 w 12184637"/>
              <a:gd name="connsiteY60924" fmla="*/ 2777435 h 4608812"/>
              <a:gd name="connsiteX60925" fmla="*/ 4932740 w 12184637"/>
              <a:gd name="connsiteY60925" fmla="*/ 2777877 h 4608812"/>
              <a:gd name="connsiteX60926" fmla="*/ 4937820 w 12184637"/>
              <a:gd name="connsiteY60926" fmla="*/ 2774490 h 4608812"/>
              <a:gd name="connsiteX60927" fmla="*/ 4896591 w 12184637"/>
              <a:gd name="connsiteY60927" fmla="*/ 2757262 h 4608812"/>
              <a:gd name="connsiteX60928" fmla="*/ 4893793 w 12184637"/>
              <a:gd name="connsiteY60928" fmla="*/ 2749900 h 4608812"/>
              <a:gd name="connsiteX60929" fmla="*/ 4845643 w 12184637"/>
              <a:gd name="connsiteY60929" fmla="*/ 2728402 h 4608812"/>
              <a:gd name="connsiteX60930" fmla="*/ 4838281 w 12184637"/>
              <a:gd name="connsiteY60930" fmla="*/ 2731200 h 4608812"/>
              <a:gd name="connsiteX60931" fmla="*/ 4841079 w 12184637"/>
              <a:gd name="connsiteY60931" fmla="*/ 2738562 h 4608812"/>
              <a:gd name="connsiteX60932" fmla="*/ 4889229 w 12184637"/>
              <a:gd name="connsiteY60932" fmla="*/ 2760060 h 4608812"/>
              <a:gd name="connsiteX60933" fmla="*/ 4891511 w 12184637"/>
              <a:gd name="connsiteY60933" fmla="*/ 2760575 h 4608812"/>
              <a:gd name="connsiteX60934" fmla="*/ 4896591 w 12184637"/>
              <a:gd name="connsiteY60934" fmla="*/ 2757262 h 4608812"/>
              <a:gd name="connsiteX60935" fmla="*/ 4708557 w 12184637"/>
              <a:gd name="connsiteY60935" fmla="*/ 2823965 h 4608812"/>
              <a:gd name="connsiteX60936" fmla="*/ 4846306 w 12184637"/>
              <a:gd name="connsiteY60936" fmla="*/ 2738268 h 4608812"/>
              <a:gd name="connsiteX60937" fmla="*/ 4848073 w 12184637"/>
              <a:gd name="connsiteY60937" fmla="*/ 2730611 h 4608812"/>
              <a:gd name="connsiteX60938" fmla="*/ 4840416 w 12184637"/>
              <a:gd name="connsiteY60938" fmla="*/ 2728844 h 4608812"/>
              <a:gd name="connsiteX60939" fmla="*/ 4702667 w 12184637"/>
              <a:gd name="connsiteY60939" fmla="*/ 2814541 h 4608812"/>
              <a:gd name="connsiteX60940" fmla="*/ 4700900 w 12184637"/>
              <a:gd name="connsiteY60940" fmla="*/ 2822198 h 4608812"/>
              <a:gd name="connsiteX60941" fmla="*/ 4705686 w 12184637"/>
              <a:gd name="connsiteY60941" fmla="*/ 2824849 h 4608812"/>
              <a:gd name="connsiteX60942" fmla="*/ 4708557 w 12184637"/>
              <a:gd name="connsiteY60942" fmla="*/ 2823965 h 4608812"/>
              <a:gd name="connsiteX60943" fmla="*/ 4598638 w 12184637"/>
              <a:gd name="connsiteY60943" fmla="*/ 2930792 h 4608812"/>
              <a:gd name="connsiteX60944" fmla="*/ 4709514 w 12184637"/>
              <a:gd name="connsiteY60944" fmla="*/ 2823229 h 4608812"/>
              <a:gd name="connsiteX60945" fmla="*/ 4709662 w 12184637"/>
              <a:gd name="connsiteY60945" fmla="*/ 2815351 h 4608812"/>
              <a:gd name="connsiteX60946" fmla="*/ 4701784 w 12184637"/>
              <a:gd name="connsiteY60946" fmla="*/ 2815204 h 4608812"/>
              <a:gd name="connsiteX60947" fmla="*/ 4590907 w 12184637"/>
              <a:gd name="connsiteY60947" fmla="*/ 2922767 h 4608812"/>
              <a:gd name="connsiteX60948" fmla="*/ 4590760 w 12184637"/>
              <a:gd name="connsiteY60948" fmla="*/ 2930645 h 4608812"/>
              <a:gd name="connsiteX60949" fmla="*/ 4594810 w 12184637"/>
              <a:gd name="connsiteY60949" fmla="*/ 2932338 h 4608812"/>
              <a:gd name="connsiteX60950" fmla="*/ 4598638 w 12184637"/>
              <a:gd name="connsiteY60950" fmla="*/ 2930792 h 4608812"/>
              <a:gd name="connsiteX60951" fmla="*/ 4516695 w 12184637"/>
              <a:gd name="connsiteY60951" fmla="*/ 3056541 h 4608812"/>
              <a:gd name="connsiteX60952" fmla="*/ 4599447 w 12184637"/>
              <a:gd name="connsiteY60952" fmla="*/ 2929835 h 4608812"/>
              <a:gd name="connsiteX60953" fmla="*/ 4597828 w 12184637"/>
              <a:gd name="connsiteY60953" fmla="*/ 2922105 h 4608812"/>
              <a:gd name="connsiteX60954" fmla="*/ 4590098 w 12184637"/>
              <a:gd name="connsiteY60954" fmla="*/ 2923724 h 4608812"/>
              <a:gd name="connsiteX60955" fmla="*/ 4507345 w 12184637"/>
              <a:gd name="connsiteY60955" fmla="*/ 3050430 h 4608812"/>
              <a:gd name="connsiteX60956" fmla="*/ 4508965 w 12184637"/>
              <a:gd name="connsiteY60956" fmla="*/ 3058160 h 4608812"/>
              <a:gd name="connsiteX60957" fmla="*/ 4512057 w 12184637"/>
              <a:gd name="connsiteY60957" fmla="*/ 3059044 h 4608812"/>
              <a:gd name="connsiteX60958" fmla="*/ 4516695 w 12184637"/>
              <a:gd name="connsiteY60958" fmla="*/ 3056541 h 4608812"/>
              <a:gd name="connsiteX60959" fmla="*/ 4463907 w 12184637"/>
              <a:gd name="connsiteY60959" fmla="*/ 3198707 h 4608812"/>
              <a:gd name="connsiteX60960" fmla="*/ 4517210 w 12184637"/>
              <a:gd name="connsiteY60960" fmla="*/ 3055510 h 4608812"/>
              <a:gd name="connsiteX60961" fmla="*/ 4513897 w 12184637"/>
              <a:gd name="connsiteY60961" fmla="*/ 3048368 h 4608812"/>
              <a:gd name="connsiteX60962" fmla="*/ 4506756 w 12184637"/>
              <a:gd name="connsiteY60962" fmla="*/ 3051682 h 4608812"/>
              <a:gd name="connsiteX60963" fmla="*/ 4453453 w 12184637"/>
              <a:gd name="connsiteY60963" fmla="*/ 3194879 h 4608812"/>
              <a:gd name="connsiteX60964" fmla="*/ 4456766 w 12184637"/>
              <a:gd name="connsiteY60964" fmla="*/ 3202020 h 4608812"/>
              <a:gd name="connsiteX60965" fmla="*/ 4458754 w 12184637"/>
              <a:gd name="connsiteY60965" fmla="*/ 3202388 h 4608812"/>
              <a:gd name="connsiteX60966" fmla="*/ 4463907 w 12184637"/>
              <a:gd name="connsiteY60966" fmla="*/ 3198707 h 4608812"/>
              <a:gd name="connsiteX60967" fmla="*/ 4441452 w 12184637"/>
              <a:gd name="connsiteY60967" fmla="*/ 3354641 h 4608812"/>
              <a:gd name="connsiteX60968" fmla="*/ 4464202 w 12184637"/>
              <a:gd name="connsiteY60968" fmla="*/ 3197603 h 4608812"/>
              <a:gd name="connsiteX60969" fmla="*/ 4459490 w 12184637"/>
              <a:gd name="connsiteY60969" fmla="*/ 3191271 h 4608812"/>
              <a:gd name="connsiteX60970" fmla="*/ 4453158 w 12184637"/>
              <a:gd name="connsiteY60970" fmla="*/ 3195983 h 4608812"/>
              <a:gd name="connsiteX60971" fmla="*/ 4430409 w 12184637"/>
              <a:gd name="connsiteY60971" fmla="*/ 3353021 h 4608812"/>
              <a:gd name="connsiteX60972" fmla="*/ 4435121 w 12184637"/>
              <a:gd name="connsiteY60972" fmla="*/ 3359353 h 4608812"/>
              <a:gd name="connsiteX60973" fmla="*/ 4436004 w 12184637"/>
              <a:gd name="connsiteY60973" fmla="*/ 3359426 h 4608812"/>
              <a:gd name="connsiteX60974" fmla="*/ 4441452 w 12184637"/>
              <a:gd name="connsiteY60974" fmla="*/ 3354641 h 4608812"/>
              <a:gd name="connsiteX60975" fmla="*/ 4445207 w 12184637"/>
              <a:gd name="connsiteY60975" fmla="*/ 3527655 h 4608812"/>
              <a:gd name="connsiteX60976" fmla="*/ 4450434 w 12184637"/>
              <a:gd name="connsiteY60976" fmla="*/ 3521766 h 4608812"/>
              <a:gd name="connsiteX60977" fmla="*/ 4441452 w 12184637"/>
              <a:gd name="connsiteY60977" fmla="*/ 3353463 h 4608812"/>
              <a:gd name="connsiteX60978" fmla="*/ 4435563 w 12184637"/>
              <a:gd name="connsiteY60978" fmla="*/ 3348236 h 4608812"/>
              <a:gd name="connsiteX60979" fmla="*/ 4430335 w 12184637"/>
              <a:gd name="connsiteY60979" fmla="*/ 3354126 h 4608812"/>
              <a:gd name="connsiteX60980" fmla="*/ 4439317 w 12184637"/>
              <a:gd name="connsiteY60980" fmla="*/ 3522428 h 4608812"/>
              <a:gd name="connsiteX60981" fmla="*/ 4444912 w 12184637"/>
              <a:gd name="connsiteY60981" fmla="*/ 3527729 h 4608812"/>
              <a:gd name="connsiteX60982" fmla="*/ 4445207 w 12184637"/>
              <a:gd name="connsiteY60982" fmla="*/ 3527655 h 4608812"/>
              <a:gd name="connsiteX60983" fmla="*/ 4482461 w 12184637"/>
              <a:gd name="connsiteY60983" fmla="*/ 3697210 h 4608812"/>
              <a:gd name="connsiteX60984" fmla="*/ 4486730 w 12184637"/>
              <a:gd name="connsiteY60984" fmla="*/ 3690584 h 4608812"/>
              <a:gd name="connsiteX60985" fmla="*/ 4450360 w 12184637"/>
              <a:gd name="connsiteY60985" fmla="*/ 3520882 h 4608812"/>
              <a:gd name="connsiteX60986" fmla="*/ 4443735 w 12184637"/>
              <a:gd name="connsiteY60986" fmla="*/ 3516612 h 4608812"/>
              <a:gd name="connsiteX60987" fmla="*/ 4439464 w 12184637"/>
              <a:gd name="connsiteY60987" fmla="*/ 3523238 h 4608812"/>
              <a:gd name="connsiteX60988" fmla="*/ 4475834 w 12184637"/>
              <a:gd name="connsiteY60988" fmla="*/ 3692940 h 4608812"/>
              <a:gd name="connsiteX60989" fmla="*/ 4481282 w 12184637"/>
              <a:gd name="connsiteY60989" fmla="*/ 3697357 h 4608812"/>
              <a:gd name="connsiteX60990" fmla="*/ 4482461 w 12184637"/>
              <a:gd name="connsiteY60990" fmla="*/ 3697210 h 4608812"/>
              <a:gd name="connsiteX60991" fmla="*/ 4483933 w 12184637"/>
              <a:gd name="connsiteY60991" fmla="*/ 3698903 h 4608812"/>
              <a:gd name="connsiteX60992" fmla="*/ 4487172 w 12184637"/>
              <a:gd name="connsiteY60992" fmla="*/ 3691762 h 4608812"/>
              <a:gd name="connsiteX60993" fmla="*/ 4486436 w 12184637"/>
              <a:gd name="connsiteY60993" fmla="*/ 3689847 h 4608812"/>
              <a:gd name="connsiteX60994" fmla="*/ 4479295 w 12184637"/>
              <a:gd name="connsiteY60994" fmla="*/ 3686608 h 4608812"/>
              <a:gd name="connsiteX60995" fmla="*/ 4476055 w 12184637"/>
              <a:gd name="connsiteY60995" fmla="*/ 3693749 h 4608812"/>
              <a:gd name="connsiteX60996" fmla="*/ 4476791 w 12184637"/>
              <a:gd name="connsiteY60996" fmla="*/ 3695664 h 4608812"/>
              <a:gd name="connsiteX60997" fmla="*/ 4482019 w 12184637"/>
              <a:gd name="connsiteY60997" fmla="*/ 3699271 h 4608812"/>
              <a:gd name="connsiteX60998" fmla="*/ 4483933 w 12184637"/>
              <a:gd name="connsiteY60998" fmla="*/ 3698903 h 4608812"/>
              <a:gd name="connsiteX60999" fmla="*/ 4542463 w 12184637"/>
              <a:gd name="connsiteY60999" fmla="*/ 3858224 h 4608812"/>
              <a:gd name="connsiteX61000" fmla="*/ 4545776 w 12184637"/>
              <a:gd name="connsiteY61000" fmla="*/ 3851082 h 4608812"/>
              <a:gd name="connsiteX61001" fmla="*/ 4487246 w 12184637"/>
              <a:gd name="connsiteY61001" fmla="*/ 3691762 h 4608812"/>
              <a:gd name="connsiteX61002" fmla="*/ 4480105 w 12184637"/>
              <a:gd name="connsiteY61002" fmla="*/ 3688448 h 4608812"/>
              <a:gd name="connsiteX61003" fmla="*/ 4476791 w 12184637"/>
              <a:gd name="connsiteY61003" fmla="*/ 3695590 h 4608812"/>
              <a:gd name="connsiteX61004" fmla="*/ 4535322 w 12184637"/>
              <a:gd name="connsiteY61004" fmla="*/ 3854910 h 4608812"/>
              <a:gd name="connsiteX61005" fmla="*/ 4540623 w 12184637"/>
              <a:gd name="connsiteY61005" fmla="*/ 3858592 h 4608812"/>
              <a:gd name="connsiteX61006" fmla="*/ 4542463 w 12184637"/>
              <a:gd name="connsiteY61006" fmla="*/ 3858224 h 4608812"/>
              <a:gd name="connsiteX61007" fmla="*/ 4619031 w 12184637"/>
              <a:gd name="connsiteY61007" fmla="*/ 3997077 h 4608812"/>
              <a:gd name="connsiteX61008" fmla="*/ 4621240 w 12184637"/>
              <a:gd name="connsiteY61008" fmla="*/ 3989494 h 4608812"/>
              <a:gd name="connsiteX61009" fmla="*/ 4545482 w 12184637"/>
              <a:gd name="connsiteY61009" fmla="*/ 3850272 h 4608812"/>
              <a:gd name="connsiteX61010" fmla="*/ 4537899 w 12184637"/>
              <a:gd name="connsiteY61010" fmla="*/ 3848064 h 4608812"/>
              <a:gd name="connsiteX61011" fmla="*/ 4535690 w 12184637"/>
              <a:gd name="connsiteY61011" fmla="*/ 3855647 h 4608812"/>
              <a:gd name="connsiteX61012" fmla="*/ 4611448 w 12184637"/>
              <a:gd name="connsiteY61012" fmla="*/ 3994868 h 4608812"/>
              <a:gd name="connsiteX61013" fmla="*/ 4616381 w 12184637"/>
              <a:gd name="connsiteY61013" fmla="*/ 3997740 h 4608812"/>
              <a:gd name="connsiteX61014" fmla="*/ 4619031 w 12184637"/>
              <a:gd name="connsiteY61014" fmla="*/ 3997077 h 4608812"/>
              <a:gd name="connsiteX61015" fmla="*/ 4620872 w 12184637"/>
              <a:gd name="connsiteY61015" fmla="*/ 4000537 h 4608812"/>
              <a:gd name="connsiteX61016" fmla="*/ 4623154 w 12184637"/>
              <a:gd name="connsiteY61016" fmla="*/ 3992954 h 4608812"/>
              <a:gd name="connsiteX61017" fmla="*/ 4621240 w 12184637"/>
              <a:gd name="connsiteY61017" fmla="*/ 3989494 h 4608812"/>
              <a:gd name="connsiteX61018" fmla="*/ 4613657 w 12184637"/>
              <a:gd name="connsiteY61018" fmla="*/ 3987212 h 4608812"/>
              <a:gd name="connsiteX61019" fmla="*/ 4611375 w 12184637"/>
              <a:gd name="connsiteY61019" fmla="*/ 3994794 h 4608812"/>
              <a:gd name="connsiteX61020" fmla="*/ 4613289 w 12184637"/>
              <a:gd name="connsiteY61020" fmla="*/ 3998255 h 4608812"/>
              <a:gd name="connsiteX61021" fmla="*/ 4618222 w 12184637"/>
              <a:gd name="connsiteY61021" fmla="*/ 4001200 h 4608812"/>
              <a:gd name="connsiteX61022" fmla="*/ 4620872 w 12184637"/>
              <a:gd name="connsiteY61022" fmla="*/ 4000537 h 4608812"/>
              <a:gd name="connsiteX61023" fmla="*/ 4625510 w 12184637"/>
              <a:gd name="connsiteY61023" fmla="*/ 4004660 h 4608812"/>
              <a:gd name="connsiteX61024" fmla="*/ 4626320 w 12184637"/>
              <a:gd name="connsiteY61024" fmla="*/ 3996856 h 4608812"/>
              <a:gd name="connsiteX61025" fmla="*/ 4622565 w 12184637"/>
              <a:gd name="connsiteY61025" fmla="*/ 3992144 h 4608812"/>
              <a:gd name="connsiteX61026" fmla="*/ 4614761 w 12184637"/>
              <a:gd name="connsiteY61026" fmla="*/ 3991334 h 4608812"/>
              <a:gd name="connsiteX61027" fmla="*/ 4613951 w 12184637"/>
              <a:gd name="connsiteY61027" fmla="*/ 3999138 h 4608812"/>
              <a:gd name="connsiteX61028" fmla="*/ 4617706 w 12184637"/>
              <a:gd name="connsiteY61028" fmla="*/ 4003850 h 4608812"/>
              <a:gd name="connsiteX61029" fmla="*/ 4622124 w 12184637"/>
              <a:gd name="connsiteY61029" fmla="*/ 4005912 h 4608812"/>
              <a:gd name="connsiteX61030" fmla="*/ 4625510 w 12184637"/>
              <a:gd name="connsiteY61030" fmla="*/ 4004660 h 4608812"/>
              <a:gd name="connsiteX61031" fmla="*/ 4709882 w 12184637"/>
              <a:gd name="connsiteY61031" fmla="*/ 4110089 h 4608812"/>
              <a:gd name="connsiteX61032" fmla="*/ 4710766 w 12184637"/>
              <a:gd name="connsiteY61032" fmla="*/ 4102285 h 4608812"/>
              <a:gd name="connsiteX61033" fmla="*/ 4626320 w 12184637"/>
              <a:gd name="connsiteY61033" fmla="*/ 3996930 h 4608812"/>
              <a:gd name="connsiteX61034" fmla="*/ 4618516 w 12184637"/>
              <a:gd name="connsiteY61034" fmla="*/ 3996046 h 4608812"/>
              <a:gd name="connsiteX61035" fmla="*/ 4617633 w 12184637"/>
              <a:gd name="connsiteY61035" fmla="*/ 4003850 h 4608812"/>
              <a:gd name="connsiteX61036" fmla="*/ 4702078 w 12184637"/>
              <a:gd name="connsiteY61036" fmla="*/ 4109205 h 4608812"/>
              <a:gd name="connsiteX61037" fmla="*/ 4706496 w 12184637"/>
              <a:gd name="connsiteY61037" fmla="*/ 4111266 h 4608812"/>
              <a:gd name="connsiteX61038" fmla="*/ 4709882 w 12184637"/>
              <a:gd name="connsiteY61038" fmla="*/ 4110089 h 4608812"/>
              <a:gd name="connsiteX61039" fmla="*/ 4713195 w 12184637"/>
              <a:gd name="connsiteY61039" fmla="*/ 4114212 h 4608812"/>
              <a:gd name="connsiteX61040" fmla="*/ 4714079 w 12184637"/>
              <a:gd name="connsiteY61040" fmla="*/ 4106408 h 4608812"/>
              <a:gd name="connsiteX61041" fmla="*/ 4710766 w 12184637"/>
              <a:gd name="connsiteY61041" fmla="*/ 4102285 h 4608812"/>
              <a:gd name="connsiteX61042" fmla="*/ 4702962 w 12184637"/>
              <a:gd name="connsiteY61042" fmla="*/ 4101401 h 4608812"/>
              <a:gd name="connsiteX61043" fmla="*/ 4702078 w 12184637"/>
              <a:gd name="connsiteY61043" fmla="*/ 4109205 h 4608812"/>
              <a:gd name="connsiteX61044" fmla="*/ 4705391 w 12184637"/>
              <a:gd name="connsiteY61044" fmla="*/ 4113328 h 4608812"/>
              <a:gd name="connsiteX61045" fmla="*/ 4709809 w 12184637"/>
              <a:gd name="connsiteY61045" fmla="*/ 4115389 h 4608812"/>
              <a:gd name="connsiteX61046" fmla="*/ 4713195 w 12184637"/>
              <a:gd name="connsiteY61046" fmla="*/ 4114212 h 4608812"/>
              <a:gd name="connsiteX61047" fmla="*/ 4726374 w 12184637"/>
              <a:gd name="connsiteY61047" fmla="*/ 4123267 h 4608812"/>
              <a:gd name="connsiteX61048" fmla="*/ 4725564 w 12184637"/>
              <a:gd name="connsiteY61048" fmla="*/ 4115463 h 4608812"/>
              <a:gd name="connsiteX61049" fmla="*/ 4713269 w 12184637"/>
              <a:gd name="connsiteY61049" fmla="*/ 4105524 h 4608812"/>
              <a:gd name="connsiteX61050" fmla="*/ 4705465 w 12184637"/>
              <a:gd name="connsiteY61050" fmla="*/ 4106334 h 4608812"/>
              <a:gd name="connsiteX61051" fmla="*/ 4706275 w 12184637"/>
              <a:gd name="connsiteY61051" fmla="*/ 4114138 h 4608812"/>
              <a:gd name="connsiteX61052" fmla="*/ 4718570 w 12184637"/>
              <a:gd name="connsiteY61052" fmla="*/ 4124077 h 4608812"/>
              <a:gd name="connsiteX61053" fmla="*/ 4722104 w 12184637"/>
              <a:gd name="connsiteY61053" fmla="*/ 4125329 h 4608812"/>
              <a:gd name="connsiteX61054" fmla="*/ 4726374 w 12184637"/>
              <a:gd name="connsiteY61054" fmla="*/ 4123267 h 4608812"/>
              <a:gd name="connsiteX61055" fmla="*/ 4784389 w 12184637"/>
              <a:gd name="connsiteY61055" fmla="*/ 4165527 h 4608812"/>
              <a:gd name="connsiteX61056" fmla="*/ 4783211 w 12184637"/>
              <a:gd name="connsiteY61056" fmla="*/ 4157723 h 4608812"/>
              <a:gd name="connsiteX61057" fmla="*/ 4725343 w 12184637"/>
              <a:gd name="connsiteY61057" fmla="*/ 4115169 h 4608812"/>
              <a:gd name="connsiteX61058" fmla="*/ 4717539 w 12184637"/>
              <a:gd name="connsiteY61058" fmla="*/ 4116346 h 4608812"/>
              <a:gd name="connsiteX61059" fmla="*/ 4718717 w 12184637"/>
              <a:gd name="connsiteY61059" fmla="*/ 4124151 h 4608812"/>
              <a:gd name="connsiteX61060" fmla="*/ 4776585 w 12184637"/>
              <a:gd name="connsiteY61060" fmla="*/ 4166705 h 4608812"/>
              <a:gd name="connsiteX61061" fmla="*/ 4779898 w 12184637"/>
              <a:gd name="connsiteY61061" fmla="*/ 4167809 h 4608812"/>
              <a:gd name="connsiteX61062" fmla="*/ 4784389 w 12184637"/>
              <a:gd name="connsiteY61062" fmla="*/ 4165527 h 4608812"/>
              <a:gd name="connsiteX61063" fmla="*/ 4817004 w 12184637"/>
              <a:gd name="connsiteY61063" fmla="*/ 4186510 h 4608812"/>
              <a:gd name="connsiteX61064" fmla="*/ 4815384 w 12184637"/>
              <a:gd name="connsiteY61064" fmla="*/ 4178779 h 4608812"/>
              <a:gd name="connsiteX61065" fmla="*/ 4782917 w 12184637"/>
              <a:gd name="connsiteY61065" fmla="*/ 4157576 h 4608812"/>
              <a:gd name="connsiteX61066" fmla="*/ 4775186 w 12184637"/>
              <a:gd name="connsiteY61066" fmla="*/ 4159195 h 4608812"/>
              <a:gd name="connsiteX61067" fmla="*/ 4776806 w 12184637"/>
              <a:gd name="connsiteY61067" fmla="*/ 4166926 h 4608812"/>
              <a:gd name="connsiteX61068" fmla="*/ 4809274 w 12184637"/>
              <a:gd name="connsiteY61068" fmla="*/ 4188129 h 4608812"/>
              <a:gd name="connsiteX61069" fmla="*/ 4812366 w 12184637"/>
              <a:gd name="connsiteY61069" fmla="*/ 4189013 h 4608812"/>
              <a:gd name="connsiteX61070" fmla="*/ 4817004 w 12184637"/>
              <a:gd name="connsiteY61070" fmla="*/ 4186510 h 4608812"/>
              <a:gd name="connsiteX61071" fmla="*/ 5710790 w 12184637"/>
              <a:gd name="connsiteY61071" fmla="*/ 2778024 h 4608812"/>
              <a:gd name="connsiteX61072" fmla="*/ 5706961 w 12184637"/>
              <a:gd name="connsiteY61072" fmla="*/ 2771104 h 4608812"/>
              <a:gd name="connsiteX61073" fmla="*/ 5700261 w 12184637"/>
              <a:gd name="connsiteY61073" fmla="*/ 2769189 h 4608812"/>
              <a:gd name="connsiteX61074" fmla="*/ 5693341 w 12184637"/>
              <a:gd name="connsiteY61074" fmla="*/ 2773018 h 4608812"/>
              <a:gd name="connsiteX61075" fmla="*/ 5697169 w 12184637"/>
              <a:gd name="connsiteY61075" fmla="*/ 2779938 h 4608812"/>
              <a:gd name="connsiteX61076" fmla="*/ 5703869 w 12184637"/>
              <a:gd name="connsiteY61076" fmla="*/ 2781853 h 4608812"/>
              <a:gd name="connsiteX61077" fmla="*/ 5705415 w 12184637"/>
              <a:gd name="connsiteY61077" fmla="*/ 2782073 h 4608812"/>
              <a:gd name="connsiteX61078" fmla="*/ 5710790 w 12184637"/>
              <a:gd name="connsiteY61078" fmla="*/ 2778024 h 4608812"/>
              <a:gd name="connsiteX61079" fmla="*/ 5698421 w 12184637"/>
              <a:gd name="connsiteY61079" fmla="*/ 2780748 h 4608812"/>
              <a:gd name="connsiteX61080" fmla="*/ 5700924 w 12184637"/>
              <a:gd name="connsiteY61080" fmla="*/ 2779644 h 4608812"/>
              <a:gd name="connsiteX61081" fmla="*/ 5703795 w 12184637"/>
              <a:gd name="connsiteY61081" fmla="*/ 2772281 h 4608812"/>
              <a:gd name="connsiteX61082" fmla="*/ 5696433 w 12184637"/>
              <a:gd name="connsiteY61082" fmla="*/ 2769410 h 4608812"/>
              <a:gd name="connsiteX61083" fmla="*/ 5693930 w 12184637"/>
              <a:gd name="connsiteY61083" fmla="*/ 2770515 h 4608812"/>
              <a:gd name="connsiteX61084" fmla="*/ 5691059 w 12184637"/>
              <a:gd name="connsiteY61084" fmla="*/ 2777877 h 4608812"/>
              <a:gd name="connsiteX61085" fmla="*/ 5696212 w 12184637"/>
              <a:gd name="connsiteY61085" fmla="*/ 2781190 h 4608812"/>
              <a:gd name="connsiteX61086" fmla="*/ 5698421 w 12184637"/>
              <a:gd name="connsiteY61086" fmla="*/ 2780748 h 4608812"/>
              <a:gd name="connsiteX61087" fmla="*/ 5565973 w 12184637"/>
              <a:gd name="connsiteY61087" fmla="*/ 2838616 h 4608812"/>
              <a:gd name="connsiteX61088" fmla="*/ 5698421 w 12184637"/>
              <a:gd name="connsiteY61088" fmla="*/ 2780748 h 4608812"/>
              <a:gd name="connsiteX61089" fmla="*/ 5701292 w 12184637"/>
              <a:gd name="connsiteY61089" fmla="*/ 2773386 h 4608812"/>
              <a:gd name="connsiteX61090" fmla="*/ 5693930 w 12184637"/>
              <a:gd name="connsiteY61090" fmla="*/ 2770515 h 4608812"/>
              <a:gd name="connsiteX61091" fmla="*/ 5561482 w 12184637"/>
              <a:gd name="connsiteY61091" fmla="*/ 2828383 h 4608812"/>
              <a:gd name="connsiteX61092" fmla="*/ 5558611 w 12184637"/>
              <a:gd name="connsiteY61092" fmla="*/ 2835745 h 4608812"/>
              <a:gd name="connsiteX61093" fmla="*/ 5563764 w 12184637"/>
              <a:gd name="connsiteY61093" fmla="*/ 2839058 h 4608812"/>
              <a:gd name="connsiteX61094" fmla="*/ 5565973 w 12184637"/>
              <a:gd name="connsiteY61094" fmla="*/ 2838616 h 4608812"/>
              <a:gd name="connsiteX61095" fmla="*/ 5449133 w 12184637"/>
              <a:gd name="connsiteY61095" fmla="*/ 2921958 h 4608812"/>
              <a:gd name="connsiteX61096" fmla="*/ 5566930 w 12184637"/>
              <a:gd name="connsiteY61096" fmla="*/ 2838027 h 4608812"/>
              <a:gd name="connsiteX61097" fmla="*/ 5568255 w 12184637"/>
              <a:gd name="connsiteY61097" fmla="*/ 2830223 h 4608812"/>
              <a:gd name="connsiteX61098" fmla="*/ 5560451 w 12184637"/>
              <a:gd name="connsiteY61098" fmla="*/ 2828898 h 4608812"/>
              <a:gd name="connsiteX61099" fmla="*/ 5442654 w 12184637"/>
              <a:gd name="connsiteY61099" fmla="*/ 2912828 h 4608812"/>
              <a:gd name="connsiteX61100" fmla="*/ 5441329 w 12184637"/>
              <a:gd name="connsiteY61100" fmla="*/ 2920632 h 4608812"/>
              <a:gd name="connsiteX61101" fmla="*/ 5445893 w 12184637"/>
              <a:gd name="connsiteY61101" fmla="*/ 2922988 h 4608812"/>
              <a:gd name="connsiteX61102" fmla="*/ 5449133 w 12184637"/>
              <a:gd name="connsiteY61102" fmla="*/ 2921958 h 4608812"/>
              <a:gd name="connsiteX61103" fmla="*/ 5356662 w 12184637"/>
              <a:gd name="connsiteY61103" fmla="*/ 3028417 h 4608812"/>
              <a:gd name="connsiteX61104" fmla="*/ 5450164 w 12184637"/>
              <a:gd name="connsiteY61104" fmla="*/ 2921074 h 4608812"/>
              <a:gd name="connsiteX61105" fmla="*/ 5449648 w 12184637"/>
              <a:gd name="connsiteY61105" fmla="*/ 2913196 h 4608812"/>
              <a:gd name="connsiteX61106" fmla="*/ 5441771 w 12184637"/>
              <a:gd name="connsiteY61106" fmla="*/ 2913712 h 4608812"/>
              <a:gd name="connsiteX61107" fmla="*/ 5348269 w 12184637"/>
              <a:gd name="connsiteY61107" fmla="*/ 3021054 h 4608812"/>
              <a:gd name="connsiteX61108" fmla="*/ 5348784 w 12184637"/>
              <a:gd name="connsiteY61108" fmla="*/ 3028932 h 4608812"/>
              <a:gd name="connsiteX61109" fmla="*/ 5352466 w 12184637"/>
              <a:gd name="connsiteY61109" fmla="*/ 3030331 h 4608812"/>
              <a:gd name="connsiteX61110" fmla="*/ 5356662 w 12184637"/>
              <a:gd name="connsiteY61110" fmla="*/ 3028417 h 4608812"/>
              <a:gd name="connsiteX61111" fmla="*/ 5289518 w 12184637"/>
              <a:gd name="connsiteY61111" fmla="*/ 3152987 h 4608812"/>
              <a:gd name="connsiteX61112" fmla="*/ 5357325 w 12184637"/>
              <a:gd name="connsiteY61112" fmla="*/ 3027386 h 4608812"/>
              <a:gd name="connsiteX61113" fmla="*/ 5355042 w 12184637"/>
              <a:gd name="connsiteY61113" fmla="*/ 3019803 h 4608812"/>
              <a:gd name="connsiteX61114" fmla="*/ 5347459 w 12184637"/>
              <a:gd name="connsiteY61114" fmla="*/ 3022085 h 4608812"/>
              <a:gd name="connsiteX61115" fmla="*/ 5279652 w 12184637"/>
              <a:gd name="connsiteY61115" fmla="*/ 3147686 h 4608812"/>
              <a:gd name="connsiteX61116" fmla="*/ 5281934 w 12184637"/>
              <a:gd name="connsiteY61116" fmla="*/ 3155269 h 4608812"/>
              <a:gd name="connsiteX61117" fmla="*/ 5284659 w 12184637"/>
              <a:gd name="connsiteY61117" fmla="*/ 3155932 h 4608812"/>
              <a:gd name="connsiteX61118" fmla="*/ 5289518 w 12184637"/>
              <a:gd name="connsiteY61118" fmla="*/ 3152987 h 4608812"/>
              <a:gd name="connsiteX61119" fmla="*/ 5249319 w 12184637"/>
              <a:gd name="connsiteY61119" fmla="*/ 3290515 h 4608812"/>
              <a:gd name="connsiteX61120" fmla="*/ 5289960 w 12184637"/>
              <a:gd name="connsiteY61120" fmla="*/ 3151956 h 4608812"/>
              <a:gd name="connsiteX61121" fmla="*/ 5286205 w 12184637"/>
              <a:gd name="connsiteY61121" fmla="*/ 3145036 h 4608812"/>
              <a:gd name="connsiteX61122" fmla="*/ 5279284 w 12184637"/>
              <a:gd name="connsiteY61122" fmla="*/ 3148791 h 4608812"/>
              <a:gd name="connsiteX61123" fmla="*/ 5238644 w 12184637"/>
              <a:gd name="connsiteY61123" fmla="*/ 3287349 h 4608812"/>
              <a:gd name="connsiteX61124" fmla="*/ 5242399 w 12184637"/>
              <a:gd name="connsiteY61124" fmla="*/ 3294270 h 4608812"/>
              <a:gd name="connsiteX61125" fmla="*/ 5244019 w 12184637"/>
              <a:gd name="connsiteY61125" fmla="*/ 3294491 h 4608812"/>
              <a:gd name="connsiteX61126" fmla="*/ 5249319 w 12184637"/>
              <a:gd name="connsiteY61126" fmla="*/ 3290515 h 4608812"/>
              <a:gd name="connsiteX61127" fmla="*/ 5237614 w 12184637"/>
              <a:gd name="connsiteY61127" fmla="*/ 3435479 h 4608812"/>
              <a:gd name="connsiteX61128" fmla="*/ 5249467 w 12184637"/>
              <a:gd name="connsiteY61128" fmla="*/ 3289411 h 4608812"/>
              <a:gd name="connsiteX61129" fmla="*/ 5244387 w 12184637"/>
              <a:gd name="connsiteY61129" fmla="*/ 3283374 h 4608812"/>
              <a:gd name="connsiteX61130" fmla="*/ 5238350 w 12184637"/>
              <a:gd name="connsiteY61130" fmla="*/ 3288454 h 4608812"/>
              <a:gd name="connsiteX61131" fmla="*/ 5226496 w 12184637"/>
              <a:gd name="connsiteY61131" fmla="*/ 3434522 h 4608812"/>
              <a:gd name="connsiteX61132" fmla="*/ 5231576 w 12184637"/>
              <a:gd name="connsiteY61132" fmla="*/ 3440559 h 4608812"/>
              <a:gd name="connsiteX61133" fmla="*/ 5232092 w 12184637"/>
              <a:gd name="connsiteY61133" fmla="*/ 3440559 h 4608812"/>
              <a:gd name="connsiteX61134" fmla="*/ 5237614 w 12184637"/>
              <a:gd name="connsiteY61134" fmla="*/ 3435479 h 4608812"/>
              <a:gd name="connsiteX61135" fmla="*/ 5251160 w 12184637"/>
              <a:gd name="connsiteY61135" fmla="*/ 3588395 h 4608812"/>
              <a:gd name="connsiteX61136" fmla="*/ 5256019 w 12184637"/>
              <a:gd name="connsiteY61136" fmla="*/ 3582137 h 4608812"/>
              <a:gd name="connsiteX61137" fmla="*/ 5237614 w 12184637"/>
              <a:gd name="connsiteY61137" fmla="*/ 3434228 h 4608812"/>
              <a:gd name="connsiteX61138" fmla="*/ 5231355 w 12184637"/>
              <a:gd name="connsiteY61138" fmla="*/ 3429368 h 4608812"/>
              <a:gd name="connsiteX61139" fmla="*/ 5226496 w 12184637"/>
              <a:gd name="connsiteY61139" fmla="*/ 3435626 h 4608812"/>
              <a:gd name="connsiteX61140" fmla="*/ 5244902 w 12184637"/>
              <a:gd name="connsiteY61140" fmla="*/ 3583535 h 4608812"/>
              <a:gd name="connsiteX61141" fmla="*/ 5250498 w 12184637"/>
              <a:gd name="connsiteY61141" fmla="*/ 3588395 h 4608812"/>
              <a:gd name="connsiteX61142" fmla="*/ 5251160 w 12184637"/>
              <a:gd name="connsiteY61142" fmla="*/ 3588395 h 4608812"/>
              <a:gd name="connsiteX61143" fmla="*/ 5298573 w 12184637"/>
              <a:gd name="connsiteY61143" fmla="*/ 3732328 h 4608812"/>
              <a:gd name="connsiteX61144" fmla="*/ 5302181 w 12184637"/>
              <a:gd name="connsiteY61144" fmla="*/ 3725334 h 4608812"/>
              <a:gd name="connsiteX61145" fmla="*/ 5255798 w 12184637"/>
              <a:gd name="connsiteY61145" fmla="*/ 3581180 h 4608812"/>
              <a:gd name="connsiteX61146" fmla="*/ 5248804 w 12184637"/>
              <a:gd name="connsiteY61146" fmla="*/ 3577572 h 4608812"/>
              <a:gd name="connsiteX61147" fmla="*/ 5245197 w 12184637"/>
              <a:gd name="connsiteY61147" fmla="*/ 3584566 h 4608812"/>
              <a:gd name="connsiteX61148" fmla="*/ 5291579 w 12184637"/>
              <a:gd name="connsiteY61148" fmla="*/ 3728720 h 4608812"/>
              <a:gd name="connsiteX61149" fmla="*/ 5296954 w 12184637"/>
              <a:gd name="connsiteY61149" fmla="*/ 3732622 h 4608812"/>
              <a:gd name="connsiteX61150" fmla="*/ 5298573 w 12184637"/>
              <a:gd name="connsiteY61150" fmla="*/ 3732328 h 4608812"/>
              <a:gd name="connsiteX61151" fmla="*/ 5371461 w 12184637"/>
              <a:gd name="connsiteY61151" fmla="*/ 3866690 h 4608812"/>
              <a:gd name="connsiteX61152" fmla="*/ 5373743 w 12184637"/>
              <a:gd name="connsiteY61152" fmla="*/ 3859181 h 4608812"/>
              <a:gd name="connsiteX61153" fmla="*/ 5301739 w 12184637"/>
              <a:gd name="connsiteY61153" fmla="*/ 3724450 h 4608812"/>
              <a:gd name="connsiteX61154" fmla="*/ 5294230 w 12184637"/>
              <a:gd name="connsiteY61154" fmla="*/ 3722168 h 4608812"/>
              <a:gd name="connsiteX61155" fmla="*/ 5291948 w 12184637"/>
              <a:gd name="connsiteY61155" fmla="*/ 3729678 h 4608812"/>
              <a:gd name="connsiteX61156" fmla="*/ 5363951 w 12184637"/>
              <a:gd name="connsiteY61156" fmla="*/ 3864408 h 4608812"/>
              <a:gd name="connsiteX61157" fmla="*/ 5368883 w 12184637"/>
              <a:gd name="connsiteY61157" fmla="*/ 3867353 h 4608812"/>
              <a:gd name="connsiteX61158" fmla="*/ 5371461 w 12184637"/>
              <a:gd name="connsiteY61158" fmla="*/ 3866690 h 4608812"/>
              <a:gd name="connsiteX61159" fmla="*/ 11142267 w 12184637"/>
              <a:gd name="connsiteY61159" fmla="*/ 1858618 h 4608812"/>
              <a:gd name="connsiteX61160" fmla="*/ 11148746 w 12184637"/>
              <a:gd name="connsiteY61160" fmla="*/ 1854716 h 4608812"/>
              <a:gd name="connsiteX61161" fmla="*/ 11150660 w 12184637"/>
              <a:gd name="connsiteY61161" fmla="*/ 1847059 h 4608812"/>
              <a:gd name="connsiteX61162" fmla="*/ 11143003 w 12184637"/>
              <a:gd name="connsiteY61162" fmla="*/ 1845145 h 4608812"/>
              <a:gd name="connsiteX61163" fmla="*/ 11136524 w 12184637"/>
              <a:gd name="connsiteY61163" fmla="*/ 1849047 h 4608812"/>
              <a:gd name="connsiteX61164" fmla="*/ 11134610 w 12184637"/>
              <a:gd name="connsiteY61164" fmla="*/ 1856703 h 4608812"/>
              <a:gd name="connsiteX61165" fmla="*/ 11139395 w 12184637"/>
              <a:gd name="connsiteY61165" fmla="*/ 1859427 h 4608812"/>
              <a:gd name="connsiteX61166" fmla="*/ 11142267 w 12184637"/>
              <a:gd name="connsiteY61166" fmla="*/ 1858618 h 4608812"/>
              <a:gd name="connsiteX61167" fmla="*/ 11216479 w 12184637"/>
              <a:gd name="connsiteY61167" fmla="*/ 1861342 h 4608812"/>
              <a:gd name="connsiteX61168" fmla="*/ 11211840 w 12184637"/>
              <a:gd name="connsiteY61168" fmla="*/ 1854936 h 4608812"/>
              <a:gd name="connsiteX61169" fmla="*/ 11146684 w 12184637"/>
              <a:gd name="connsiteY61169" fmla="*/ 1844408 h 4608812"/>
              <a:gd name="connsiteX61170" fmla="*/ 11140279 w 12184637"/>
              <a:gd name="connsiteY61170" fmla="*/ 1849047 h 4608812"/>
              <a:gd name="connsiteX61171" fmla="*/ 11144917 w 12184637"/>
              <a:gd name="connsiteY61171" fmla="*/ 1855452 h 4608812"/>
              <a:gd name="connsiteX61172" fmla="*/ 11210073 w 12184637"/>
              <a:gd name="connsiteY61172" fmla="*/ 1865980 h 4608812"/>
              <a:gd name="connsiteX61173" fmla="*/ 11211031 w 12184637"/>
              <a:gd name="connsiteY61173" fmla="*/ 1866054 h 4608812"/>
              <a:gd name="connsiteX61174" fmla="*/ 11216479 w 12184637"/>
              <a:gd name="connsiteY61174" fmla="*/ 1861342 h 4608812"/>
              <a:gd name="connsiteX61175" fmla="*/ 11331994 w 12184637"/>
              <a:gd name="connsiteY61175" fmla="*/ 1879748 h 4608812"/>
              <a:gd name="connsiteX61176" fmla="*/ 11327356 w 12184637"/>
              <a:gd name="connsiteY61176" fmla="*/ 1873342 h 4608812"/>
              <a:gd name="connsiteX61177" fmla="*/ 11211840 w 12184637"/>
              <a:gd name="connsiteY61177" fmla="*/ 1854863 h 4608812"/>
              <a:gd name="connsiteX61178" fmla="*/ 11205435 w 12184637"/>
              <a:gd name="connsiteY61178" fmla="*/ 1859501 h 4608812"/>
              <a:gd name="connsiteX61179" fmla="*/ 11210073 w 12184637"/>
              <a:gd name="connsiteY61179" fmla="*/ 1865906 h 4608812"/>
              <a:gd name="connsiteX61180" fmla="*/ 11325589 w 12184637"/>
              <a:gd name="connsiteY61180" fmla="*/ 1884386 h 4608812"/>
              <a:gd name="connsiteX61181" fmla="*/ 11326545 w 12184637"/>
              <a:gd name="connsiteY61181" fmla="*/ 1884459 h 4608812"/>
              <a:gd name="connsiteX61182" fmla="*/ 11331994 w 12184637"/>
              <a:gd name="connsiteY61182" fmla="*/ 1879748 h 4608812"/>
              <a:gd name="connsiteX61183" fmla="*/ 11444048 w 12184637"/>
              <a:gd name="connsiteY61183" fmla="*/ 1892411 h 4608812"/>
              <a:gd name="connsiteX61184" fmla="*/ 11439115 w 12184637"/>
              <a:gd name="connsiteY61184" fmla="*/ 1886226 h 4608812"/>
              <a:gd name="connsiteX61185" fmla="*/ 11327134 w 12184637"/>
              <a:gd name="connsiteY61185" fmla="*/ 1873342 h 4608812"/>
              <a:gd name="connsiteX61186" fmla="*/ 11320950 w 12184637"/>
              <a:gd name="connsiteY61186" fmla="*/ 1878275 h 4608812"/>
              <a:gd name="connsiteX61187" fmla="*/ 11325883 w 12184637"/>
              <a:gd name="connsiteY61187" fmla="*/ 1884459 h 4608812"/>
              <a:gd name="connsiteX61188" fmla="*/ 11437864 w 12184637"/>
              <a:gd name="connsiteY61188" fmla="*/ 1897343 h 4608812"/>
              <a:gd name="connsiteX61189" fmla="*/ 11438526 w 12184637"/>
              <a:gd name="connsiteY61189" fmla="*/ 1897417 h 4608812"/>
              <a:gd name="connsiteX61190" fmla="*/ 11444048 w 12184637"/>
              <a:gd name="connsiteY61190" fmla="*/ 1892411 h 4608812"/>
              <a:gd name="connsiteX61191" fmla="*/ 11548372 w 12184637"/>
              <a:gd name="connsiteY61191" fmla="*/ 1897417 h 4608812"/>
              <a:gd name="connsiteX61192" fmla="*/ 11543071 w 12184637"/>
              <a:gd name="connsiteY61192" fmla="*/ 1891601 h 4608812"/>
              <a:gd name="connsiteX61193" fmla="*/ 11438820 w 12184637"/>
              <a:gd name="connsiteY61193" fmla="*/ 1886226 h 4608812"/>
              <a:gd name="connsiteX61194" fmla="*/ 11433005 w 12184637"/>
              <a:gd name="connsiteY61194" fmla="*/ 1891527 h 4608812"/>
              <a:gd name="connsiteX61195" fmla="*/ 11438305 w 12184637"/>
              <a:gd name="connsiteY61195" fmla="*/ 1897343 h 4608812"/>
              <a:gd name="connsiteX61196" fmla="*/ 11542556 w 12184637"/>
              <a:gd name="connsiteY61196" fmla="*/ 1902718 h 4608812"/>
              <a:gd name="connsiteX61197" fmla="*/ 11542850 w 12184637"/>
              <a:gd name="connsiteY61197" fmla="*/ 1902718 h 4608812"/>
              <a:gd name="connsiteX61198" fmla="*/ 11548372 w 12184637"/>
              <a:gd name="connsiteY61198" fmla="*/ 1897417 h 4608812"/>
              <a:gd name="connsiteX61199" fmla="*/ 11542997 w 12184637"/>
              <a:gd name="connsiteY61199" fmla="*/ 1902718 h 4608812"/>
              <a:gd name="connsiteX61200" fmla="*/ 11635026 w 12184637"/>
              <a:gd name="connsiteY61200" fmla="*/ 1898742 h 4608812"/>
              <a:gd name="connsiteX61201" fmla="*/ 11640328 w 12184637"/>
              <a:gd name="connsiteY61201" fmla="*/ 1892926 h 4608812"/>
              <a:gd name="connsiteX61202" fmla="*/ 11634511 w 12184637"/>
              <a:gd name="connsiteY61202" fmla="*/ 1887625 h 4608812"/>
              <a:gd name="connsiteX61203" fmla="*/ 11542482 w 12184637"/>
              <a:gd name="connsiteY61203" fmla="*/ 1891601 h 4608812"/>
              <a:gd name="connsiteX61204" fmla="*/ 11537182 w 12184637"/>
              <a:gd name="connsiteY61204" fmla="*/ 1897417 h 4608812"/>
              <a:gd name="connsiteX61205" fmla="*/ 11542777 w 12184637"/>
              <a:gd name="connsiteY61205" fmla="*/ 1902792 h 4608812"/>
              <a:gd name="connsiteX61206" fmla="*/ 11542997 w 12184637"/>
              <a:gd name="connsiteY61206" fmla="*/ 1902718 h 4608812"/>
              <a:gd name="connsiteX61207" fmla="*/ 11635762 w 12184637"/>
              <a:gd name="connsiteY61207" fmla="*/ 1898669 h 4608812"/>
              <a:gd name="connsiteX61208" fmla="*/ 11710196 w 12184637"/>
              <a:gd name="connsiteY61208" fmla="*/ 1885711 h 4608812"/>
              <a:gd name="connsiteX61209" fmla="*/ 11714761 w 12184637"/>
              <a:gd name="connsiteY61209" fmla="*/ 1879232 h 4608812"/>
              <a:gd name="connsiteX61210" fmla="*/ 11708282 w 12184637"/>
              <a:gd name="connsiteY61210" fmla="*/ 1874668 h 4608812"/>
              <a:gd name="connsiteX61211" fmla="*/ 11633849 w 12184637"/>
              <a:gd name="connsiteY61211" fmla="*/ 1887625 h 4608812"/>
              <a:gd name="connsiteX61212" fmla="*/ 11629284 w 12184637"/>
              <a:gd name="connsiteY61212" fmla="*/ 1894104 h 4608812"/>
              <a:gd name="connsiteX61213" fmla="*/ 11634806 w 12184637"/>
              <a:gd name="connsiteY61213" fmla="*/ 1898742 h 4608812"/>
              <a:gd name="connsiteX61214" fmla="*/ 11635762 w 12184637"/>
              <a:gd name="connsiteY61214" fmla="*/ 1898669 h 4608812"/>
              <a:gd name="connsiteX61215" fmla="*/ 11711447 w 12184637"/>
              <a:gd name="connsiteY61215" fmla="*/ 1885343 h 4608812"/>
              <a:gd name="connsiteX61216" fmla="*/ 11762468 w 12184637"/>
              <a:gd name="connsiteY61216" fmla="*/ 1863624 h 4608812"/>
              <a:gd name="connsiteX61217" fmla="*/ 11765414 w 12184637"/>
              <a:gd name="connsiteY61217" fmla="*/ 1856335 h 4608812"/>
              <a:gd name="connsiteX61218" fmla="*/ 11758125 w 12184637"/>
              <a:gd name="connsiteY61218" fmla="*/ 1853390 h 4608812"/>
              <a:gd name="connsiteX61219" fmla="*/ 11707104 w 12184637"/>
              <a:gd name="connsiteY61219" fmla="*/ 1875109 h 4608812"/>
              <a:gd name="connsiteX61220" fmla="*/ 11704159 w 12184637"/>
              <a:gd name="connsiteY61220" fmla="*/ 1882398 h 4608812"/>
              <a:gd name="connsiteX61221" fmla="*/ 11709313 w 12184637"/>
              <a:gd name="connsiteY61221" fmla="*/ 1885785 h 4608812"/>
              <a:gd name="connsiteX61222" fmla="*/ 11711447 w 12184637"/>
              <a:gd name="connsiteY61222" fmla="*/ 1885343 h 4608812"/>
              <a:gd name="connsiteX61223" fmla="*/ 11765560 w 12184637"/>
              <a:gd name="connsiteY61223" fmla="*/ 1860311 h 4608812"/>
              <a:gd name="connsiteX61224" fmla="*/ 11813857 w 12184637"/>
              <a:gd name="connsiteY61224" fmla="*/ 1716083 h 4608812"/>
              <a:gd name="connsiteX61225" fmla="*/ 11810324 w 12184637"/>
              <a:gd name="connsiteY61225" fmla="*/ 1709015 h 4608812"/>
              <a:gd name="connsiteX61226" fmla="*/ 11803255 w 12184637"/>
              <a:gd name="connsiteY61226" fmla="*/ 1712549 h 4608812"/>
              <a:gd name="connsiteX61227" fmla="*/ 11754959 w 12184637"/>
              <a:gd name="connsiteY61227" fmla="*/ 1856777 h 4608812"/>
              <a:gd name="connsiteX61228" fmla="*/ 11758493 w 12184637"/>
              <a:gd name="connsiteY61228" fmla="*/ 1863845 h 4608812"/>
              <a:gd name="connsiteX61229" fmla="*/ 11760333 w 12184637"/>
              <a:gd name="connsiteY61229" fmla="*/ 1864139 h 4608812"/>
              <a:gd name="connsiteX61230" fmla="*/ 11765560 w 12184637"/>
              <a:gd name="connsiteY61230" fmla="*/ 1860311 h 4608812"/>
              <a:gd name="connsiteX61231" fmla="*/ 11812974 w 12184637"/>
              <a:gd name="connsiteY61231" fmla="*/ 1717776 h 4608812"/>
              <a:gd name="connsiteX61232" fmla="*/ 11835429 w 12184637"/>
              <a:gd name="connsiteY61232" fmla="*/ 1689800 h 4608812"/>
              <a:gd name="connsiteX61233" fmla="*/ 11834545 w 12184637"/>
              <a:gd name="connsiteY61233" fmla="*/ 1681996 h 4608812"/>
              <a:gd name="connsiteX61234" fmla="*/ 11826741 w 12184637"/>
              <a:gd name="connsiteY61234" fmla="*/ 1682879 h 4608812"/>
              <a:gd name="connsiteX61235" fmla="*/ 11804286 w 12184637"/>
              <a:gd name="connsiteY61235" fmla="*/ 1710856 h 4608812"/>
              <a:gd name="connsiteX61236" fmla="*/ 11805169 w 12184637"/>
              <a:gd name="connsiteY61236" fmla="*/ 1718660 h 4608812"/>
              <a:gd name="connsiteX61237" fmla="*/ 11808704 w 12184637"/>
              <a:gd name="connsiteY61237" fmla="*/ 1719912 h 4608812"/>
              <a:gd name="connsiteX61238" fmla="*/ 11812974 w 12184637"/>
              <a:gd name="connsiteY61238" fmla="*/ 1717776 h 4608812"/>
              <a:gd name="connsiteX61239" fmla="*/ 2041999 w 12184637"/>
              <a:gd name="connsiteY61239" fmla="*/ 1884607 h 4608812"/>
              <a:gd name="connsiteX61240" fmla="*/ 2042882 w 12184637"/>
              <a:gd name="connsiteY61240" fmla="*/ 1878054 h 4608812"/>
              <a:gd name="connsiteX61241" fmla="*/ 2038097 w 12184637"/>
              <a:gd name="connsiteY61241" fmla="*/ 1871796 h 4608812"/>
              <a:gd name="connsiteX61242" fmla="*/ 2031839 w 12184637"/>
              <a:gd name="connsiteY61242" fmla="*/ 1876582 h 4608812"/>
              <a:gd name="connsiteX61243" fmla="*/ 2030955 w 12184637"/>
              <a:gd name="connsiteY61243" fmla="*/ 1883134 h 4608812"/>
              <a:gd name="connsiteX61244" fmla="*/ 2035741 w 12184637"/>
              <a:gd name="connsiteY61244" fmla="*/ 1889392 h 4608812"/>
              <a:gd name="connsiteX61245" fmla="*/ 2036551 w 12184637"/>
              <a:gd name="connsiteY61245" fmla="*/ 1889466 h 4608812"/>
              <a:gd name="connsiteX61246" fmla="*/ 2041999 w 12184637"/>
              <a:gd name="connsiteY61246" fmla="*/ 1884607 h 4608812"/>
              <a:gd name="connsiteX61247" fmla="*/ 3764781 w 12184637"/>
              <a:gd name="connsiteY61247" fmla="*/ 3289337 h 4608812"/>
              <a:gd name="connsiteX61248" fmla="*/ 3759186 w 12184637"/>
              <a:gd name="connsiteY61248" fmla="*/ 3283815 h 4608812"/>
              <a:gd name="connsiteX61249" fmla="*/ 3758671 w 12184637"/>
              <a:gd name="connsiteY61249" fmla="*/ 3283815 h 4608812"/>
              <a:gd name="connsiteX61250" fmla="*/ 3753370 w 12184637"/>
              <a:gd name="connsiteY61250" fmla="*/ 3289411 h 4608812"/>
              <a:gd name="connsiteX61251" fmla="*/ 3759260 w 12184637"/>
              <a:gd name="connsiteY61251" fmla="*/ 3294933 h 4608812"/>
              <a:gd name="connsiteX61252" fmla="*/ 3764781 w 12184637"/>
              <a:gd name="connsiteY61252" fmla="*/ 3289337 h 4608812"/>
              <a:gd name="connsiteX61253" fmla="*/ 1650102 w 12184637"/>
              <a:gd name="connsiteY61253" fmla="*/ 2022724 h 4608812"/>
              <a:gd name="connsiteX61254" fmla="*/ 1645170 w 12184637"/>
              <a:gd name="connsiteY61254" fmla="*/ 2016539 h 4608812"/>
              <a:gd name="connsiteX61255" fmla="*/ 1638985 w 12184637"/>
              <a:gd name="connsiteY61255" fmla="*/ 2021472 h 4608812"/>
              <a:gd name="connsiteX61256" fmla="*/ 1638912 w 12184637"/>
              <a:gd name="connsiteY61256" fmla="*/ 2022282 h 4608812"/>
              <a:gd name="connsiteX61257" fmla="*/ 1643845 w 12184637"/>
              <a:gd name="connsiteY61257" fmla="*/ 2028025 h 4608812"/>
              <a:gd name="connsiteX61258" fmla="*/ 1644434 w 12184637"/>
              <a:gd name="connsiteY61258" fmla="*/ 2028025 h 4608812"/>
              <a:gd name="connsiteX61259" fmla="*/ 1650102 w 12184637"/>
              <a:gd name="connsiteY61259" fmla="*/ 2022724 h 4608812"/>
              <a:gd name="connsiteX61260" fmla="*/ 7381300 w 12184637"/>
              <a:gd name="connsiteY61260" fmla="*/ 3220794 h 4608812"/>
              <a:gd name="connsiteX61261" fmla="*/ 7383435 w 12184637"/>
              <a:gd name="connsiteY61261" fmla="*/ 3220720 h 4608812"/>
              <a:gd name="connsiteX61262" fmla="*/ 7388883 w 12184637"/>
              <a:gd name="connsiteY61262" fmla="*/ 3214978 h 4608812"/>
              <a:gd name="connsiteX61263" fmla="*/ 7383140 w 12184637"/>
              <a:gd name="connsiteY61263" fmla="*/ 3209530 h 4608812"/>
              <a:gd name="connsiteX61264" fmla="*/ 7381006 w 12184637"/>
              <a:gd name="connsiteY61264" fmla="*/ 3209603 h 4608812"/>
              <a:gd name="connsiteX61265" fmla="*/ 7375557 w 12184637"/>
              <a:gd name="connsiteY61265" fmla="*/ 3215346 h 4608812"/>
              <a:gd name="connsiteX61266" fmla="*/ 7381152 w 12184637"/>
              <a:gd name="connsiteY61266" fmla="*/ 3220794 h 4608812"/>
              <a:gd name="connsiteX61267" fmla="*/ 7381300 w 12184637"/>
              <a:gd name="connsiteY61267" fmla="*/ 3220794 h 4608812"/>
              <a:gd name="connsiteX61268" fmla="*/ 7386601 w 12184637"/>
              <a:gd name="connsiteY61268" fmla="*/ 3216082 h 4608812"/>
              <a:gd name="connsiteX61269" fmla="*/ 7382036 w 12184637"/>
              <a:gd name="connsiteY61269" fmla="*/ 3209677 h 4608812"/>
              <a:gd name="connsiteX61270" fmla="*/ 7380122 w 12184637"/>
              <a:gd name="connsiteY61270" fmla="*/ 3209383 h 4608812"/>
              <a:gd name="connsiteX61271" fmla="*/ 7373716 w 12184637"/>
              <a:gd name="connsiteY61271" fmla="*/ 3213947 h 4608812"/>
              <a:gd name="connsiteX61272" fmla="*/ 7378281 w 12184637"/>
              <a:gd name="connsiteY61272" fmla="*/ 3220352 h 4608812"/>
              <a:gd name="connsiteX61273" fmla="*/ 7380195 w 12184637"/>
              <a:gd name="connsiteY61273" fmla="*/ 3220647 h 4608812"/>
              <a:gd name="connsiteX61274" fmla="*/ 7381152 w 12184637"/>
              <a:gd name="connsiteY61274" fmla="*/ 3220720 h 4608812"/>
              <a:gd name="connsiteX61275" fmla="*/ 7386601 w 12184637"/>
              <a:gd name="connsiteY61275" fmla="*/ 3216082 h 4608812"/>
              <a:gd name="connsiteX61276" fmla="*/ 7363188 w 12184637"/>
              <a:gd name="connsiteY61276" fmla="*/ 3233236 h 4608812"/>
              <a:gd name="connsiteX61277" fmla="*/ 7382404 w 12184637"/>
              <a:gd name="connsiteY61277" fmla="*/ 3219469 h 4608812"/>
              <a:gd name="connsiteX61278" fmla="*/ 7383656 w 12184637"/>
              <a:gd name="connsiteY61278" fmla="*/ 3211665 h 4608812"/>
              <a:gd name="connsiteX61279" fmla="*/ 7375852 w 12184637"/>
              <a:gd name="connsiteY61279" fmla="*/ 3210413 h 4608812"/>
              <a:gd name="connsiteX61280" fmla="*/ 7356636 w 12184637"/>
              <a:gd name="connsiteY61280" fmla="*/ 3224181 h 4608812"/>
              <a:gd name="connsiteX61281" fmla="*/ 7355384 w 12184637"/>
              <a:gd name="connsiteY61281" fmla="*/ 3231985 h 4608812"/>
              <a:gd name="connsiteX61282" fmla="*/ 7359949 w 12184637"/>
              <a:gd name="connsiteY61282" fmla="*/ 3234341 h 4608812"/>
              <a:gd name="connsiteX61283" fmla="*/ 7363188 w 12184637"/>
              <a:gd name="connsiteY61283" fmla="*/ 3233236 h 4608812"/>
              <a:gd name="connsiteX61284" fmla="*/ 7362084 w 12184637"/>
              <a:gd name="connsiteY61284" fmla="*/ 3235887 h 4608812"/>
              <a:gd name="connsiteX61285" fmla="*/ 7364735 w 12184637"/>
              <a:gd name="connsiteY61285" fmla="*/ 3231543 h 4608812"/>
              <a:gd name="connsiteX61286" fmla="*/ 7362894 w 12184637"/>
              <a:gd name="connsiteY61286" fmla="*/ 3223886 h 4608812"/>
              <a:gd name="connsiteX61287" fmla="*/ 7355237 w 12184637"/>
              <a:gd name="connsiteY61287" fmla="*/ 3225727 h 4608812"/>
              <a:gd name="connsiteX61288" fmla="*/ 7352587 w 12184637"/>
              <a:gd name="connsiteY61288" fmla="*/ 3230071 h 4608812"/>
              <a:gd name="connsiteX61289" fmla="*/ 7354427 w 12184637"/>
              <a:gd name="connsiteY61289" fmla="*/ 3237727 h 4608812"/>
              <a:gd name="connsiteX61290" fmla="*/ 7357372 w 12184637"/>
              <a:gd name="connsiteY61290" fmla="*/ 3238537 h 4608812"/>
              <a:gd name="connsiteX61291" fmla="*/ 7362084 w 12184637"/>
              <a:gd name="connsiteY61291" fmla="*/ 3235887 h 4608812"/>
              <a:gd name="connsiteX61292" fmla="*/ 7355973 w 12184637"/>
              <a:gd name="connsiteY61292" fmla="*/ 3240672 h 4608812"/>
              <a:gd name="connsiteX61293" fmla="*/ 7360464 w 12184637"/>
              <a:gd name="connsiteY61293" fmla="*/ 3237580 h 4608812"/>
              <a:gd name="connsiteX61294" fmla="*/ 7361863 w 12184637"/>
              <a:gd name="connsiteY61294" fmla="*/ 3229850 h 4608812"/>
              <a:gd name="connsiteX61295" fmla="*/ 7354133 w 12184637"/>
              <a:gd name="connsiteY61295" fmla="*/ 3228377 h 4608812"/>
              <a:gd name="connsiteX61296" fmla="*/ 7349642 w 12184637"/>
              <a:gd name="connsiteY61296" fmla="*/ 3231469 h 4608812"/>
              <a:gd name="connsiteX61297" fmla="*/ 7348169 w 12184637"/>
              <a:gd name="connsiteY61297" fmla="*/ 3239200 h 4608812"/>
              <a:gd name="connsiteX61298" fmla="*/ 7352808 w 12184637"/>
              <a:gd name="connsiteY61298" fmla="*/ 3241629 h 4608812"/>
              <a:gd name="connsiteX61299" fmla="*/ 7355973 w 12184637"/>
              <a:gd name="connsiteY61299" fmla="*/ 3240672 h 4608812"/>
              <a:gd name="connsiteX61300" fmla="*/ 7326745 w 12184637"/>
              <a:gd name="connsiteY61300" fmla="*/ 3261729 h 4608812"/>
              <a:gd name="connsiteX61301" fmla="*/ 7356121 w 12184637"/>
              <a:gd name="connsiteY61301" fmla="*/ 3240672 h 4608812"/>
              <a:gd name="connsiteX61302" fmla="*/ 7357372 w 12184637"/>
              <a:gd name="connsiteY61302" fmla="*/ 3232868 h 4608812"/>
              <a:gd name="connsiteX61303" fmla="*/ 7349568 w 12184637"/>
              <a:gd name="connsiteY61303" fmla="*/ 3231617 h 4608812"/>
              <a:gd name="connsiteX61304" fmla="*/ 7320266 w 12184637"/>
              <a:gd name="connsiteY61304" fmla="*/ 3252673 h 4608812"/>
              <a:gd name="connsiteX61305" fmla="*/ 7319014 w 12184637"/>
              <a:gd name="connsiteY61305" fmla="*/ 3260477 h 4608812"/>
              <a:gd name="connsiteX61306" fmla="*/ 7323579 w 12184637"/>
              <a:gd name="connsiteY61306" fmla="*/ 3262833 h 4608812"/>
              <a:gd name="connsiteX61307" fmla="*/ 7326745 w 12184637"/>
              <a:gd name="connsiteY61307" fmla="*/ 3261729 h 4608812"/>
              <a:gd name="connsiteX61308" fmla="*/ 7302229 w 12184637"/>
              <a:gd name="connsiteY61308" fmla="*/ 3283079 h 4608812"/>
              <a:gd name="connsiteX61309" fmla="*/ 7327187 w 12184637"/>
              <a:gd name="connsiteY61309" fmla="*/ 3261360 h 4608812"/>
              <a:gd name="connsiteX61310" fmla="*/ 7327776 w 12184637"/>
              <a:gd name="connsiteY61310" fmla="*/ 3253483 h 4608812"/>
              <a:gd name="connsiteX61311" fmla="*/ 7319898 w 12184637"/>
              <a:gd name="connsiteY61311" fmla="*/ 3252894 h 4608812"/>
              <a:gd name="connsiteX61312" fmla="*/ 7294940 w 12184637"/>
              <a:gd name="connsiteY61312" fmla="*/ 3274613 h 4608812"/>
              <a:gd name="connsiteX61313" fmla="*/ 7294351 w 12184637"/>
              <a:gd name="connsiteY61313" fmla="*/ 3282490 h 4608812"/>
              <a:gd name="connsiteX61314" fmla="*/ 7298621 w 12184637"/>
              <a:gd name="connsiteY61314" fmla="*/ 3284404 h 4608812"/>
              <a:gd name="connsiteX61315" fmla="*/ 7302229 w 12184637"/>
              <a:gd name="connsiteY61315" fmla="*/ 3283079 h 4608812"/>
              <a:gd name="connsiteX61316" fmla="*/ 7271086 w 12184637"/>
              <a:gd name="connsiteY61316" fmla="*/ 3302221 h 4608812"/>
              <a:gd name="connsiteX61317" fmla="*/ 7301492 w 12184637"/>
              <a:gd name="connsiteY61317" fmla="*/ 3283668 h 4608812"/>
              <a:gd name="connsiteX61318" fmla="*/ 7303333 w 12184637"/>
              <a:gd name="connsiteY61318" fmla="*/ 3276011 h 4608812"/>
              <a:gd name="connsiteX61319" fmla="*/ 7295676 w 12184637"/>
              <a:gd name="connsiteY61319" fmla="*/ 3274171 h 4608812"/>
              <a:gd name="connsiteX61320" fmla="*/ 7265270 w 12184637"/>
              <a:gd name="connsiteY61320" fmla="*/ 3292724 h 4608812"/>
              <a:gd name="connsiteX61321" fmla="*/ 7263429 w 12184637"/>
              <a:gd name="connsiteY61321" fmla="*/ 3300381 h 4608812"/>
              <a:gd name="connsiteX61322" fmla="*/ 7268215 w 12184637"/>
              <a:gd name="connsiteY61322" fmla="*/ 3303031 h 4608812"/>
              <a:gd name="connsiteX61323" fmla="*/ 7271086 w 12184637"/>
              <a:gd name="connsiteY61323" fmla="*/ 3302221 h 4608812"/>
              <a:gd name="connsiteX61324" fmla="*/ 7228752 w 12184637"/>
              <a:gd name="connsiteY61324" fmla="*/ 3317535 h 4608812"/>
              <a:gd name="connsiteX61325" fmla="*/ 7270055 w 12184637"/>
              <a:gd name="connsiteY61325" fmla="*/ 3302663 h 4608812"/>
              <a:gd name="connsiteX61326" fmla="*/ 7273442 w 12184637"/>
              <a:gd name="connsiteY61326" fmla="*/ 3295522 h 4608812"/>
              <a:gd name="connsiteX61327" fmla="*/ 7266300 w 12184637"/>
              <a:gd name="connsiteY61327" fmla="*/ 3292135 h 4608812"/>
              <a:gd name="connsiteX61328" fmla="*/ 7224998 w 12184637"/>
              <a:gd name="connsiteY61328" fmla="*/ 3307007 h 4608812"/>
              <a:gd name="connsiteX61329" fmla="*/ 7221611 w 12184637"/>
              <a:gd name="connsiteY61329" fmla="*/ 3314148 h 4608812"/>
              <a:gd name="connsiteX61330" fmla="*/ 7226912 w 12184637"/>
              <a:gd name="connsiteY61330" fmla="*/ 3317829 h 4608812"/>
              <a:gd name="connsiteX61331" fmla="*/ 7228752 w 12184637"/>
              <a:gd name="connsiteY61331" fmla="*/ 3317535 h 4608812"/>
              <a:gd name="connsiteX61332" fmla="*/ 7137239 w 12184637"/>
              <a:gd name="connsiteY61332" fmla="*/ 3360163 h 4608812"/>
              <a:gd name="connsiteX61333" fmla="*/ 7229194 w 12184637"/>
              <a:gd name="connsiteY61333" fmla="*/ 3317314 h 4608812"/>
              <a:gd name="connsiteX61334" fmla="*/ 7231919 w 12184637"/>
              <a:gd name="connsiteY61334" fmla="*/ 3309878 h 4608812"/>
              <a:gd name="connsiteX61335" fmla="*/ 7224483 w 12184637"/>
              <a:gd name="connsiteY61335" fmla="*/ 3307154 h 4608812"/>
              <a:gd name="connsiteX61336" fmla="*/ 7132527 w 12184637"/>
              <a:gd name="connsiteY61336" fmla="*/ 3350003 h 4608812"/>
              <a:gd name="connsiteX61337" fmla="*/ 7129803 w 12184637"/>
              <a:gd name="connsiteY61337" fmla="*/ 3357439 h 4608812"/>
              <a:gd name="connsiteX61338" fmla="*/ 7134883 w 12184637"/>
              <a:gd name="connsiteY61338" fmla="*/ 3360678 h 4608812"/>
              <a:gd name="connsiteX61339" fmla="*/ 7137239 w 12184637"/>
              <a:gd name="connsiteY61339" fmla="*/ 3360163 h 4608812"/>
              <a:gd name="connsiteX61340" fmla="*/ 7136135 w 12184637"/>
              <a:gd name="connsiteY61340" fmla="*/ 3360678 h 4608812"/>
              <a:gd name="connsiteX61341" fmla="*/ 7137239 w 12184637"/>
              <a:gd name="connsiteY61341" fmla="*/ 3360163 h 4608812"/>
              <a:gd name="connsiteX61342" fmla="*/ 7139963 w 12184637"/>
              <a:gd name="connsiteY61342" fmla="*/ 3352800 h 4608812"/>
              <a:gd name="connsiteX61343" fmla="*/ 7132601 w 12184637"/>
              <a:gd name="connsiteY61343" fmla="*/ 3350076 h 4608812"/>
              <a:gd name="connsiteX61344" fmla="*/ 7131496 w 12184637"/>
              <a:gd name="connsiteY61344" fmla="*/ 3350592 h 4608812"/>
              <a:gd name="connsiteX61345" fmla="*/ 7128772 w 12184637"/>
              <a:gd name="connsiteY61345" fmla="*/ 3357954 h 4608812"/>
              <a:gd name="connsiteX61346" fmla="*/ 7133852 w 12184637"/>
              <a:gd name="connsiteY61346" fmla="*/ 3361194 h 4608812"/>
              <a:gd name="connsiteX61347" fmla="*/ 7136135 w 12184637"/>
              <a:gd name="connsiteY61347" fmla="*/ 3360678 h 4608812"/>
              <a:gd name="connsiteX61348" fmla="*/ 7133484 w 12184637"/>
              <a:gd name="connsiteY61348" fmla="*/ 3361856 h 4608812"/>
              <a:gd name="connsiteX61349" fmla="*/ 7136135 w 12184637"/>
              <a:gd name="connsiteY61349" fmla="*/ 3360604 h 4608812"/>
              <a:gd name="connsiteX61350" fmla="*/ 7138859 w 12184637"/>
              <a:gd name="connsiteY61350" fmla="*/ 3353169 h 4608812"/>
              <a:gd name="connsiteX61351" fmla="*/ 7131423 w 12184637"/>
              <a:gd name="connsiteY61351" fmla="*/ 3350444 h 4608812"/>
              <a:gd name="connsiteX61352" fmla="*/ 7128772 w 12184637"/>
              <a:gd name="connsiteY61352" fmla="*/ 3351696 h 4608812"/>
              <a:gd name="connsiteX61353" fmla="*/ 7126048 w 12184637"/>
              <a:gd name="connsiteY61353" fmla="*/ 3359132 h 4608812"/>
              <a:gd name="connsiteX61354" fmla="*/ 7131128 w 12184637"/>
              <a:gd name="connsiteY61354" fmla="*/ 3362372 h 4608812"/>
              <a:gd name="connsiteX61355" fmla="*/ 7133484 w 12184637"/>
              <a:gd name="connsiteY61355" fmla="*/ 3361856 h 4608812"/>
              <a:gd name="connsiteX61356" fmla="*/ 7102783 w 12184637"/>
              <a:gd name="connsiteY61356" fmla="*/ 3398152 h 4608812"/>
              <a:gd name="connsiteX61357" fmla="*/ 7135398 w 12184637"/>
              <a:gd name="connsiteY61357" fmla="*/ 3360457 h 4608812"/>
              <a:gd name="connsiteX61358" fmla="*/ 7134810 w 12184637"/>
              <a:gd name="connsiteY61358" fmla="*/ 3352580 h 4608812"/>
              <a:gd name="connsiteX61359" fmla="*/ 7126932 w 12184637"/>
              <a:gd name="connsiteY61359" fmla="*/ 3353169 h 4608812"/>
              <a:gd name="connsiteX61360" fmla="*/ 7094317 w 12184637"/>
              <a:gd name="connsiteY61360" fmla="*/ 3390864 h 4608812"/>
              <a:gd name="connsiteX61361" fmla="*/ 7094905 w 12184637"/>
              <a:gd name="connsiteY61361" fmla="*/ 3398741 h 4608812"/>
              <a:gd name="connsiteX61362" fmla="*/ 7098587 w 12184637"/>
              <a:gd name="connsiteY61362" fmla="*/ 3400067 h 4608812"/>
              <a:gd name="connsiteX61363" fmla="*/ 7102783 w 12184637"/>
              <a:gd name="connsiteY61363" fmla="*/ 3398152 h 4608812"/>
              <a:gd name="connsiteX61364" fmla="*/ 6954138 w 12184637"/>
              <a:gd name="connsiteY61364" fmla="*/ 3439087 h 4608812"/>
              <a:gd name="connsiteX61365" fmla="*/ 7099986 w 12184637"/>
              <a:gd name="connsiteY61365" fmla="*/ 3399919 h 4608812"/>
              <a:gd name="connsiteX61366" fmla="*/ 7103888 w 12184637"/>
              <a:gd name="connsiteY61366" fmla="*/ 3393072 h 4608812"/>
              <a:gd name="connsiteX61367" fmla="*/ 7097041 w 12184637"/>
              <a:gd name="connsiteY61367" fmla="*/ 3389170 h 4608812"/>
              <a:gd name="connsiteX61368" fmla="*/ 6951193 w 12184637"/>
              <a:gd name="connsiteY61368" fmla="*/ 3428338 h 4608812"/>
              <a:gd name="connsiteX61369" fmla="*/ 6947291 w 12184637"/>
              <a:gd name="connsiteY61369" fmla="*/ 3435185 h 4608812"/>
              <a:gd name="connsiteX61370" fmla="*/ 6952739 w 12184637"/>
              <a:gd name="connsiteY61370" fmla="*/ 3439308 h 4608812"/>
              <a:gd name="connsiteX61371" fmla="*/ 6954138 w 12184637"/>
              <a:gd name="connsiteY61371" fmla="*/ 3439087 h 4608812"/>
              <a:gd name="connsiteX61372" fmla="*/ 6907019 w 12184637"/>
              <a:gd name="connsiteY61372" fmla="*/ 3492464 h 4608812"/>
              <a:gd name="connsiteX61373" fmla="*/ 6956862 w 12184637"/>
              <a:gd name="connsiteY61373" fmla="*/ 3437467 h 4608812"/>
              <a:gd name="connsiteX61374" fmla="*/ 6956494 w 12184637"/>
              <a:gd name="connsiteY61374" fmla="*/ 3429589 h 4608812"/>
              <a:gd name="connsiteX61375" fmla="*/ 6948616 w 12184637"/>
              <a:gd name="connsiteY61375" fmla="*/ 3429958 h 4608812"/>
              <a:gd name="connsiteX61376" fmla="*/ 6898774 w 12184637"/>
              <a:gd name="connsiteY61376" fmla="*/ 3484954 h 4608812"/>
              <a:gd name="connsiteX61377" fmla="*/ 6899142 w 12184637"/>
              <a:gd name="connsiteY61377" fmla="*/ 3492832 h 4608812"/>
              <a:gd name="connsiteX61378" fmla="*/ 6902897 w 12184637"/>
              <a:gd name="connsiteY61378" fmla="*/ 3494304 h 4608812"/>
              <a:gd name="connsiteX61379" fmla="*/ 6907019 w 12184637"/>
              <a:gd name="connsiteY61379" fmla="*/ 3492464 h 4608812"/>
              <a:gd name="connsiteX61380" fmla="*/ 6752705 w 12184637"/>
              <a:gd name="connsiteY61380" fmla="*/ 3500488 h 4608812"/>
              <a:gd name="connsiteX61381" fmla="*/ 6903043 w 12184637"/>
              <a:gd name="connsiteY61381" fmla="*/ 3494304 h 4608812"/>
              <a:gd name="connsiteX61382" fmla="*/ 6908418 w 12184637"/>
              <a:gd name="connsiteY61382" fmla="*/ 3488488 h 4608812"/>
              <a:gd name="connsiteX61383" fmla="*/ 6902602 w 12184637"/>
              <a:gd name="connsiteY61383" fmla="*/ 3483114 h 4608812"/>
              <a:gd name="connsiteX61384" fmla="*/ 6752263 w 12184637"/>
              <a:gd name="connsiteY61384" fmla="*/ 3489298 h 4608812"/>
              <a:gd name="connsiteX61385" fmla="*/ 6746889 w 12184637"/>
              <a:gd name="connsiteY61385" fmla="*/ 3495114 h 4608812"/>
              <a:gd name="connsiteX61386" fmla="*/ 6752484 w 12184637"/>
              <a:gd name="connsiteY61386" fmla="*/ 3500488 h 4608812"/>
              <a:gd name="connsiteX61387" fmla="*/ 6752705 w 12184637"/>
              <a:gd name="connsiteY61387" fmla="*/ 3500488 h 4608812"/>
              <a:gd name="connsiteX61388" fmla="*/ 6698297 w 12184637"/>
              <a:gd name="connsiteY61388" fmla="*/ 3564173 h 4608812"/>
              <a:gd name="connsiteX61389" fmla="*/ 6756607 w 12184637"/>
              <a:gd name="connsiteY61389" fmla="*/ 3498574 h 4608812"/>
              <a:gd name="connsiteX61390" fmla="*/ 6756165 w 12184637"/>
              <a:gd name="connsiteY61390" fmla="*/ 3490697 h 4608812"/>
              <a:gd name="connsiteX61391" fmla="*/ 6748288 w 12184637"/>
              <a:gd name="connsiteY61391" fmla="*/ 3491138 h 4608812"/>
              <a:gd name="connsiteX61392" fmla="*/ 6689978 w 12184637"/>
              <a:gd name="connsiteY61392" fmla="*/ 3556737 h 4608812"/>
              <a:gd name="connsiteX61393" fmla="*/ 6690420 w 12184637"/>
              <a:gd name="connsiteY61393" fmla="*/ 3564614 h 4608812"/>
              <a:gd name="connsiteX61394" fmla="*/ 6694175 w 12184637"/>
              <a:gd name="connsiteY61394" fmla="*/ 3566013 h 4608812"/>
              <a:gd name="connsiteX61395" fmla="*/ 6698297 w 12184637"/>
              <a:gd name="connsiteY61395" fmla="*/ 3564173 h 4608812"/>
              <a:gd name="connsiteX61396" fmla="*/ 6699696 w 12184637"/>
              <a:gd name="connsiteY61396" fmla="*/ 3561448 h 4608812"/>
              <a:gd name="connsiteX61397" fmla="*/ 6695132 w 12184637"/>
              <a:gd name="connsiteY61397" fmla="*/ 3555043 h 4608812"/>
              <a:gd name="connsiteX61398" fmla="*/ 6541848 w 12184637"/>
              <a:gd name="connsiteY61398" fmla="*/ 3528833 h 4608812"/>
              <a:gd name="connsiteX61399" fmla="*/ 6535443 w 12184637"/>
              <a:gd name="connsiteY61399" fmla="*/ 3533398 h 4608812"/>
              <a:gd name="connsiteX61400" fmla="*/ 6540008 w 12184637"/>
              <a:gd name="connsiteY61400" fmla="*/ 3539803 h 4608812"/>
              <a:gd name="connsiteX61401" fmla="*/ 6693291 w 12184637"/>
              <a:gd name="connsiteY61401" fmla="*/ 3566013 h 4608812"/>
              <a:gd name="connsiteX61402" fmla="*/ 6694248 w 12184637"/>
              <a:gd name="connsiteY61402" fmla="*/ 3566087 h 4608812"/>
              <a:gd name="connsiteX61403" fmla="*/ 6699696 w 12184637"/>
              <a:gd name="connsiteY61403" fmla="*/ 3561448 h 4608812"/>
              <a:gd name="connsiteX61404" fmla="*/ 6546118 w 12184637"/>
              <a:gd name="connsiteY61404" fmla="*/ 3536122 h 4608812"/>
              <a:gd name="connsiteX61405" fmla="*/ 6542732 w 12184637"/>
              <a:gd name="connsiteY61405" fmla="*/ 3528981 h 4608812"/>
              <a:gd name="connsiteX61406" fmla="*/ 6391362 w 12184637"/>
              <a:gd name="connsiteY61406" fmla="*/ 3475751 h 4608812"/>
              <a:gd name="connsiteX61407" fmla="*/ 6384221 w 12184637"/>
              <a:gd name="connsiteY61407" fmla="*/ 3479138 h 4608812"/>
              <a:gd name="connsiteX61408" fmla="*/ 6387607 w 12184637"/>
              <a:gd name="connsiteY61408" fmla="*/ 3486279 h 4608812"/>
              <a:gd name="connsiteX61409" fmla="*/ 6538977 w 12184637"/>
              <a:gd name="connsiteY61409" fmla="*/ 3539509 h 4608812"/>
              <a:gd name="connsiteX61410" fmla="*/ 6540891 w 12184637"/>
              <a:gd name="connsiteY61410" fmla="*/ 3539803 h 4608812"/>
              <a:gd name="connsiteX61411" fmla="*/ 6546118 w 12184637"/>
              <a:gd name="connsiteY61411" fmla="*/ 3536122 h 4608812"/>
              <a:gd name="connsiteX61412" fmla="*/ 6394381 w 12184637"/>
              <a:gd name="connsiteY61412" fmla="*/ 3483702 h 4608812"/>
              <a:gd name="connsiteX61413" fmla="*/ 6392099 w 12184637"/>
              <a:gd name="connsiteY61413" fmla="*/ 3476193 h 4608812"/>
              <a:gd name="connsiteX61414" fmla="*/ 6248902 w 12184637"/>
              <a:gd name="connsiteY61414" fmla="*/ 3399404 h 4608812"/>
              <a:gd name="connsiteX61415" fmla="*/ 6241392 w 12184637"/>
              <a:gd name="connsiteY61415" fmla="*/ 3401686 h 4608812"/>
              <a:gd name="connsiteX61416" fmla="*/ 6243674 w 12184637"/>
              <a:gd name="connsiteY61416" fmla="*/ 3409196 h 4608812"/>
              <a:gd name="connsiteX61417" fmla="*/ 6386871 w 12184637"/>
              <a:gd name="connsiteY61417" fmla="*/ 3485985 h 4608812"/>
              <a:gd name="connsiteX61418" fmla="*/ 6389522 w 12184637"/>
              <a:gd name="connsiteY61418" fmla="*/ 3486647 h 4608812"/>
              <a:gd name="connsiteX61419" fmla="*/ 6394381 w 12184637"/>
              <a:gd name="connsiteY61419" fmla="*/ 3483702 h 4608812"/>
              <a:gd name="connsiteX61420" fmla="*/ 6250816 w 12184637"/>
              <a:gd name="connsiteY61420" fmla="*/ 3407576 h 4608812"/>
              <a:gd name="connsiteX61421" fmla="*/ 6249638 w 12184637"/>
              <a:gd name="connsiteY61421" fmla="*/ 3399772 h 4608812"/>
              <a:gd name="connsiteX61422" fmla="*/ 6120797 w 12184637"/>
              <a:gd name="connsiteY61422" fmla="*/ 3304577 h 4608812"/>
              <a:gd name="connsiteX61423" fmla="*/ 6112993 w 12184637"/>
              <a:gd name="connsiteY61423" fmla="*/ 3305755 h 4608812"/>
              <a:gd name="connsiteX61424" fmla="*/ 6114171 w 12184637"/>
              <a:gd name="connsiteY61424" fmla="*/ 3313559 h 4608812"/>
              <a:gd name="connsiteX61425" fmla="*/ 6243012 w 12184637"/>
              <a:gd name="connsiteY61425" fmla="*/ 3408754 h 4608812"/>
              <a:gd name="connsiteX61426" fmla="*/ 6246398 w 12184637"/>
              <a:gd name="connsiteY61426" fmla="*/ 3409858 h 4608812"/>
              <a:gd name="connsiteX61427" fmla="*/ 6250816 w 12184637"/>
              <a:gd name="connsiteY61427" fmla="*/ 3407576 h 4608812"/>
              <a:gd name="connsiteX61428" fmla="*/ 6121386 w 12184637"/>
              <a:gd name="connsiteY61428" fmla="*/ 3313044 h 4608812"/>
              <a:gd name="connsiteX61429" fmla="*/ 6121386 w 12184637"/>
              <a:gd name="connsiteY61429" fmla="*/ 3305166 h 4608812"/>
              <a:gd name="connsiteX61430" fmla="*/ 6013234 w 12184637"/>
              <a:gd name="connsiteY61430" fmla="*/ 3197161 h 4608812"/>
              <a:gd name="connsiteX61431" fmla="*/ 6005356 w 12184637"/>
              <a:gd name="connsiteY61431" fmla="*/ 3197161 h 4608812"/>
              <a:gd name="connsiteX61432" fmla="*/ 6005356 w 12184637"/>
              <a:gd name="connsiteY61432" fmla="*/ 3205039 h 4608812"/>
              <a:gd name="connsiteX61433" fmla="*/ 6113508 w 12184637"/>
              <a:gd name="connsiteY61433" fmla="*/ 3313044 h 4608812"/>
              <a:gd name="connsiteX61434" fmla="*/ 6117484 w 12184637"/>
              <a:gd name="connsiteY61434" fmla="*/ 3314664 h 4608812"/>
              <a:gd name="connsiteX61435" fmla="*/ 6121386 w 12184637"/>
              <a:gd name="connsiteY61435" fmla="*/ 3313044 h 4608812"/>
              <a:gd name="connsiteX61436" fmla="*/ 6012571 w 12184637"/>
              <a:gd name="connsiteY61436" fmla="*/ 3205554 h 4608812"/>
              <a:gd name="connsiteX61437" fmla="*/ 6013823 w 12184637"/>
              <a:gd name="connsiteY61437" fmla="*/ 3197750 h 4608812"/>
              <a:gd name="connsiteX61438" fmla="*/ 5929156 w 12184637"/>
              <a:gd name="connsiteY61438" fmla="*/ 3081205 h 4608812"/>
              <a:gd name="connsiteX61439" fmla="*/ 5921352 w 12184637"/>
              <a:gd name="connsiteY61439" fmla="*/ 3079953 h 4608812"/>
              <a:gd name="connsiteX61440" fmla="*/ 5920100 w 12184637"/>
              <a:gd name="connsiteY61440" fmla="*/ 3087757 h 4608812"/>
              <a:gd name="connsiteX61441" fmla="*/ 6004767 w 12184637"/>
              <a:gd name="connsiteY61441" fmla="*/ 3204303 h 4608812"/>
              <a:gd name="connsiteX61442" fmla="*/ 6009331 w 12184637"/>
              <a:gd name="connsiteY61442" fmla="*/ 3206585 h 4608812"/>
              <a:gd name="connsiteX61443" fmla="*/ 6012571 w 12184637"/>
              <a:gd name="connsiteY61443" fmla="*/ 3205554 h 4608812"/>
              <a:gd name="connsiteX61444" fmla="*/ 5927021 w 12184637"/>
              <a:gd name="connsiteY61444" fmla="*/ 3089524 h 4608812"/>
              <a:gd name="connsiteX61445" fmla="*/ 5929598 w 12184637"/>
              <a:gd name="connsiteY61445" fmla="*/ 3082088 h 4608812"/>
              <a:gd name="connsiteX61446" fmla="*/ 5870846 w 12184637"/>
              <a:gd name="connsiteY61446" fmla="*/ 2961125 h 4608812"/>
              <a:gd name="connsiteX61447" fmla="*/ 5863411 w 12184637"/>
              <a:gd name="connsiteY61447" fmla="*/ 2958548 h 4608812"/>
              <a:gd name="connsiteX61448" fmla="*/ 5860834 w 12184637"/>
              <a:gd name="connsiteY61448" fmla="*/ 2965984 h 4608812"/>
              <a:gd name="connsiteX61449" fmla="*/ 5919585 w 12184637"/>
              <a:gd name="connsiteY61449" fmla="*/ 3086947 h 4608812"/>
              <a:gd name="connsiteX61450" fmla="*/ 5924665 w 12184637"/>
              <a:gd name="connsiteY61450" fmla="*/ 3090113 h 4608812"/>
              <a:gd name="connsiteX61451" fmla="*/ 5927021 w 12184637"/>
              <a:gd name="connsiteY61451" fmla="*/ 3089524 h 4608812"/>
              <a:gd name="connsiteX61452" fmla="*/ 5867239 w 12184637"/>
              <a:gd name="connsiteY61452" fmla="*/ 2969003 h 4608812"/>
              <a:gd name="connsiteX61453" fmla="*/ 5871288 w 12184637"/>
              <a:gd name="connsiteY61453" fmla="*/ 2962229 h 4608812"/>
              <a:gd name="connsiteX61454" fmla="*/ 5840735 w 12184637"/>
              <a:gd name="connsiteY61454" fmla="*/ 2840898 h 4608812"/>
              <a:gd name="connsiteX61455" fmla="*/ 5833961 w 12184637"/>
              <a:gd name="connsiteY61455" fmla="*/ 2836849 h 4608812"/>
              <a:gd name="connsiteX61456" fmla="*/ 5829912 w 12184637"/>
              <a:gd name="connsiteY61456" fmla="*/ 2843622 h 4608812"/>
              <a:gd name="connsiteX61457" fmla="*/ 5860466 w 12184637"/>
              <a:gd name="connsiteY61457" fmla="*/ 2964953 h 4608812"/>
              <a:gd name="connsiteX61458" fmla="*/ 5865914 w 12184637"/>
              <a:gd name="connsiteY61458" fmla="*/ 2969150 h 4608812"/>
              <a:gd name="connsiteX61459" fmla="*/ 5867239 w 12184637"/>
              <a:gd name="connsiteY61459" fmla="*/ 2969003 h 4608812"/>
              <a:gd name="connsiteX61460" fmla="*/ 5840808 w 12184637"/>
              <a:gd name="connsiteY61460" fmla="*/ 2842223 h 4608812"/>
              <a:gd name="connsiteX61461" fmla="*/ 5840440 w 12184637"/>
              <a:gd name="connsiteY61461" fmla="*/ 2724279 h 4608812"/>
              <a:gd name="connsiteX61462" fmla="*/ 5834845 w 12184637"/>
              <a:gd name="connsiteY61462" fmla="*/ 2718757 h 4608812"/>
              <a:gd name="connsiteX61463" fmla="*/ 5834845 w 12184637"/>
              <a:gd name="connsiteY61463" fmla="*/ 2718757 h 4608812"/>
              <a:gd name="connsiteX61464" fmla="*/ 5829323 w 12184637"/>
              <a:gd name="connsiteY61464" fmla="*/ 2724353 h 4608812"/>
              <a:gd name="connsiteX61465" fmla="*/ 5829691 w 12184637"/>
              <a:gd name="connsiteY61465" fmla="*/ 2842297 h 4608812"/>
              <a:gd name="connsiteX61466" fmla="*/ 5835287 w 12184637"/>
              <a:gd name="connsiteY61466" fmla="*/ 2847819 h 4608812"/>
              <a:gd name="connsiteX61467" fmla="*/ 5835287 w 12184637"/>
              <a:gd name="connsiteY61467" fmla="*/ 2847819 h 4608812"/>
              <a:gd name="connsiteX61468" fmla="*/ 5840808 w 12184637"/>
              <a:gd name="connsiteY61468" fmla="*/ 2842223 h 4608812"/>
              <a:gd name="connsiteX61469" fmla="*/ 5840367 w 12184637"/>
              <a:gd name="connsiteY61469" fmla="*/ 2725604 h 4608812"/>
              <a:gd name="connsiteX61470" fmla="*/ 5867534 w 12184637"/>
              <a:gd name="connsiteY61470" fmla="*/ 2615759 h 4608812"/>
              <a:gd name="connsiteX61471" fmla="*/ 5863484 w 12184637"/>
              <a:gd name="connsiteY61471" fmla="*/ 2608985 h 4608812"/>
              <a:gd name="connsiteX61472" fmla="*/ 5856711 w 12184637"/>
              <a:gd name="connsiteY61472" fmla="*/ 2613035 h 4608812"/>
              <a:gd name="connsiteX61473" fmla="*/ 5829544 w 12184637"/>
              <a:gd name="connsiteY61473" fmla="*/ 2722880 h 4608812"/>
              <a:gd name="connsiteX61474" fmla="*/ 5833593 w 12184637"/>
              <a:gd name="connsiteY61474" fmla="*/ 2729654 h 4608812"/>
              <a:gd name="connsiteX61475" fmla="*/ 5834992 w 12184637"/>
              <a:gd name="connsiteY61475" fmla="*/ 2729801 h 4608812"/>
              <a:gd name="connsiteX61476" fmla="*/ 5840367 w 12184637"/>
              <a:gd name="connsiteY61476" fmla="*/ 2725604 h 4608812"/>
              <a:gd name="connsiteX61477" fmla="*/ 5866944 w 12184637"/>
              <a:gd name="connsiteY61477" fmla="*/ 2617084 h 4608812"/>
              <a:gd name="connsiteX61478" fmla="*/ 5918775 w 12184637"/>
              <a:gd name="connsiteY61478" fmla="*/ 2519975 h 4608812"/>
              <a:gd name="connsiteX61479" fmla="*/ 5916493 w 12184637"/>
              <a:gd name="connsiteY61479" fmla="*/ 2512465 h 4608812"/>
              <a:gd name="connsiteX61480" fmla="*/ 5908983 w 12184637"/>
              <a:gd name="connsiteY61480" fmla="*/ 2514748 h 4608812"/>
              <a:gd name="connsiteX61481" fmla="*/ 5857152 w 12184637"/>
              <a:gd name="connsiteY61481" fmla="*/ 2611857 h 4608812"/>
              <a:gd name="connsiteX61482" fmla="*/ 5859435 w 12184637"/>
              <a:gd name="connsiteY61482" fmla="*/ 2619366 h 4608812"/>
              <a:gd name="connsiteX61483" fmla="*/ 5862085 w 12184637"/>
              <a:gd name="connsiteY61483" fmla="*/ 2620029 h 4608812"/>
              <a:gd name="connsiteX61484" fmla="*/ 5866944 w 12184637"/>
              <a:gd name="connsiteY61484" fmla="*/ 2617084 h 4608812"/>
              <a:gd name="connsiteX61485" fmla="*/ 6031050 w 12184637"/>
              <a:gd name="connsiteY61485" fmla="*/ 2399895 h 4608812"/>
              <a:gd name="connsiteX61486" fmla="*/ 6034143 w 12184637"/>
              <a:gd name="connsiteY61486" fmla="*/ 2398570 h 4608812"/>
              <a:gd name="connsiteX61487" fmla="*/ 6037161 w 12184637"/>
              <a:gd name="connsiteY61487" fmla="*/ 2391281 h 4608812"/>
              <a:gd name="connsiteX61488" fmla="*/ 6029873 w 12184637"/>
              <a:gd name="connsiteY61488" fmla="*/ 2388263 h 4608812"/>
              <a:gd name="connsiteX61489" fmla="*/ 6026781 w 12184637"/>
              <a:gd name="connsiteY61489" fmla="*/ 2389588 h 4608812"/>
              <a:gd name="connsiteX61490" fmla="*/ 6023762 w 12184637"/>
              <a:gd name="connsiteY61490" fmla="*/ 2396877 h 4608812"/>
              <a:gd name="connsiteX61491" fmla="*/ 6028916 w 12184637"/>
              <a:gd name="connsiteY61491" fmla="*/ 2400337 h 4608812"/>
              <a:gd name="connsiteX61492" fmla="*/ 6031050 w 12184637"/>
              <a:gd name="connsiteY61492" fmla="*/ 2399895 h 4608812"/>
              <a:gd name="connsiteX61493" fmla="*/ 6029357 w 12184637"/>
              <a:gd name="connsiteY61493" fmla="*/ 2400779 h 4608812"/>
              <a:gd name="connsiteX61494" fmla="*/ 6031492 w 12184637"/>
              <a:gd name="connsiteY61494" fmla="*/ 2399675 h 4608812"/>
              <a:gd name="connsiteX61495" fmla="*/ 6033774 w 12184637"/>
              <a:gd name="connsiteY61495" fmla="*/ 2392165 h 4608812"/>
              <a:gd name="connsiteX61496" fmla="*/ 6026265 w 12184637"/>
              <a:gd name="connsiteY61496" fmla="*/ 2389883 h 4608812"/>
              <a:gd name="connsiteX61497" fmla="*/ 6024130 w 12184637"/>
              <a:gd name="connsiteY61497" fmla="*/ 2390987 h 4608812"/>
              <a:gd name="connsiteX61498" fmla="*/ 6021848 w 12184637"/>
              <a:gd name="connsiteY61498" fmla="*/ 2398497 h 4608812"/>
              <a:gd name="connsiteX61499" fmla="*/ 6026781 w 12184637"/>
              <a:gd name="connsiteY61499" fmla="*/ 2401441 h 4608812"/>
              <a:gd name="connsiteX61500" fmla="*/ 6029357 w 12184637"/>
              <a:gd name="connsiteY61500" fmla="*/ 2400779 h 4608812"/>
              <a:gd name="connsiteX61501" fmla="*/ 6011761 w 12184637"/>
              <a:gd name="connsiteY61501" fmla="*/ 2409982 h 4608812"/>
              <a:gd name="connsiteX61502" fmla="*/ 6029357 w 12184637"/>
              <a:gd name="connsiteY61502" fmla="*/ 2400779 h 4608812"/>
              <a:gd name="connsiteX61503" fmla="*/ 6031713 w 12184637"/>
              <a:gd name="connsiteY61503" fmla="*/ 2393269 h 4608812"/>
              <a:gd name="connsiteX61504" fmla="*/ 6024204 w 12184637"/>
              <a:gd name="connsiteY61504" fmla="*/ 2390913 h 4608812"/>
              <a:gd name="connsiteX61505" fmla="*/ 6006607 w 12184637"/>
              <a:gd name="connsiteY61505" fmla="*/ 2400116 h 4608812"/>
              <a:gd name="connsiteX61506" fmla="*/ 6004252 w 12184637"/>
              <a:gd name="connsiteY61506" fmla="*/ 2407626 h 4608812"/>
              <a:gd name="connsiteX61507" fmla="*/ 6009258 w 12184637"/>
              <a:gd name="connsiteY61507" fmla="*/ 2410644 h 4608812"/>
              <a:gd name="connsiteX61508" fmla="*/ 6011761 w 12184637"/>
              <a:gd name="connsiteY61508" fmla="*/ 2409982 h 4608812"/>
              <a:gd name="connsiteX61509" fmla="*/ 5913180 w 12184637"/>
              <a:gd name="connsiteY61509" fmla="*/ 2461739 h 4608812"/>
              <a:gd name="connsiteX61510" fmla="*/ 6011761 w 12184637"/>
              <a:gd name="connsiteY61510" fmla="*/ 2410055 h 4608812"/>
              <a:gd name="connsiteX61511" fmla="*/ 6014117 w 12184637"/>
              <a:gd name="connsiteY61511" fmla="*/ 2402546 h 4608812"/>
              <a:gd name="connsiteX61512" fmla="*/ 6006607 w 12184637"/>
              <a:gd name="connsiteY61512" fmla="*/ 2400190 h 4608812"/>
              <a:gd name="connsiteX61513" fmla="*/ 5908026 w 12184637"/>
              <a:gd name="connsiteY61513" fmla="*/ 2451873 h 4608812"/>
              <a:gd name="connsiteX61514" fmla="*/ 5905670 w 12184637"/>
              <a:gd name="connsiteY61514" fmla="*/ 2459383 h 4608812"/>
              <a:gd name="connsiteX61515" fmla="*/ 5910677 w 12184637"/>
              <a:gd name="connsiteY61515" fmla="*/ 2462328 h 4608812"/>
              <a:gd name="connsiteX61516" fmla="*/ 5913180 w 12184637"/>
              <a:gd name="connsiteY61516" fmla="*/ 2461739 h 4608812"/>
              <a:gd name="connsiteX61517" fmla="*/ 5820709 w 12184637"/>
              <a:gd name="connsiteY61517" fmla="*/ 2506870 h 4608812"/>
              <a:gd name="connsiteX61518" fmla="*/ 5913033 w 12184637"/>
              <a:gd name="connsiteY61518" fmla="*/ 2461813 h 4608812"/>
              <a:gd name="connsiteX61519" fmla="*/ 5915609 w 12184637"/>
              <a:gd name="connsiteY61519" fmla="*/ 2454377 h 4608812"/>
              <a:gd name="connsiteX61520" fmla="*/ 5908173 w 12184637"/>
              <a:gd name="connsiteY61520" fmla="*/ 2451800 h 4608812"/>
              <a:gd name="connsiteX61521" fmla="*/ 5815850 w 12184637"/>
              <a:gd name="connsiteY61521" fmla="*/ 2496857 h 4608812"/>
              <a:gd name="connsiteX61522" fmla="*/ 5813273 w 12184637"/>
              <a:gd name="connsiteY61522" fmla="*/ 2504293 h 4608812"/>
              <a:gd name="connsiteX61523" fmla="*/ 5818353 w 12184637"/>
              <a:gd name="connsiteY61523" fmla="*/ 2507459 h 4608812"/>
              <a:gd name="connsiteX61524" fmla="*/ 5820709 w 12184637"/>
              <a:gd name="connsiteY61524" fmla="*/ 2506870 h 4608812"/>
              <a:gd name="connsiteX61525" fmla="*/ 5737073 w 12184637"/>
              <a:gd name="connsiteY61525" fmla="*/ 2524687 h 4608812"/>
              <a:gd name="connsiteX61526" fmla="*/ 5819384 w 12184637"/>
              <a:gd name="connsiteY61526" fmla="*/ 2507238 h 4608812"/>
              <a:gd name="connsiteX61527" fmla="*/ 5823728 w 12184637"/>
              <a:gd name="connsiteY61527" fmla="*/ 2500612 h 4608812"/>
              <a:gd name="connsiteX61528" fmla="*/ 5817101 w 12184637"/>
              <a:gd name="connsiteY61528" fmla="*/ 2496268 h 4608812"/>
              <a:gd name="connsiteX61529" fmla="*/ 5734791 w 12184637"/>
              <a:gd name="connsiteY61529" fmla="*/ 2513717 h 4608812"/>
              <a:gd name="connsiteX61530" fmla="*/ 5730447 w 12184637"/>
              <a:gd name="connsiteY61530" fmla="*/ 2520343 h 4608812"/>
              <a:gd name="connsiteX61531" fmla="*/ 5735969 w 12184637"/>
              <a:gd name="connsiteY61531" fmla="*/ 2524760 h 4608812"/>
              <a:gd name="connsiteX61532" fmla="*/ 5737073 w 12184637"/>
              <a:gd name="connsiteY61532" fmla="*/ 2524687 h 4608812"/>
              <a:gd name="connsiteX61533" fmla="*/ 5741417 w 12184637"/>
              <a:gd name="connsiteY61533" fmla="*/ 2520564 h 4608812"/>
              <a:gd name="connsiteX61534" fmla="*/ 5737220 w 12184637"/>
              <a:gd name="connsiteY61534" fmla="*/ 2513864 h 4608812"/>
              <a:gd name="connsiteX61535" fmla="*/ 5648873 w 12184637"/>
              <a:gd name="connsiteY61535" fmla="*/ 2493176 h 4608812"/>
              <a:gd name="connsiteX61536" fmla="*/ 5642173 w 12184637"/>
              <a:gd name="connsiteY61536" fmla="*/ 2497372 h 4608812"/>
              <a:gd name="connsiteX61537" fmla="*/ 5646369 w 12184637"/>
              <a:gd name="connsiteY61537" fmla="*/ 2504072 h 4608812"/>
              <a:gd name="connsiteX61538" fmla="*/ 5734717 w 12184637"/>
              <a:gd name="connsiteY61538" fmla="*/ 2524760 h 4608812"/>
              <a:gd name="connsiteX61539" fmla="*/ 5736042 w 12184637"/>
              <a:gd name="connsiteY61539" fmla="*/ 2524908 h 4608812"/>
              <a:gd name="connsiteX61540" fmla="*/ 5741417 w 12184637"/>
              <a:gd name="connsiteY61540" fmla="*/ 2520564 h 4608812"/>
              <a:gd name="connsiteX61541" fmla="*/ 5652701 w 12184637"/>
              <a:gd name="connsiteY61541" fmla="*/ 2500833 h 4608812"/>
              <a:gd name="connsiteX61542" fmla="*/ 5649903 w 12184637"/>
              <a:gd name="connsiteY61542" fmla="*/ 2493470 h 4608812"/>
              <a:gd name="connsiteX61543" fmla="*/ 5545726 w 12184637"/>
              <a:gd name="connsiteY61543" fmla="*/ 2446204 h 4608812"/>
              <a:gd name="connsiteX61544" fmla="*/ 5538364 w 12184637"/>
              <a:gd name="connsiteY61544" fmla="*/ 2449002 h 4608812"/>
              <a:gd name="connsiteX61545" fmla="*/ 5541162 w 12184637"/>
              <a:gd name="connsiteY61545" fmla="*/ 2456365 h 4608812"/>
              <a:gd name="connsiteX61546" fmla="*/ 5645339 w 12184637"/>
              <a:gd name="connsiteY61546" fmla="*/ 2503630 h 4608812"/>
              <a:gd name="connsiteX61547" fmla="*/ 5647694 w 12184637"/>
              <a:gd name="connsiteY61547" fmla="*/ 2504146 h 4608812"/>
              <a:gd name="connsiteX61548" fmla="*/ 5652701 w 12184637"/>
              <a:gd name="connsiteY61548" fmla="*/ 2500833 h 4608812"/>
              <a:gd name="connsiteX61549" fmla="*/ 5544254 w 12184637"/>
              <a:gd name="connsiteY61549" fmla="*/ 2456806 h 4608812"/>
              <a:gd name="connsiteX61550" fmla="*/ 5548892 w 12184637"/>
              <a:gd name="connsiteY61550" fmla="*/ 2450401 h 4608812"/>
              <a:gd name="connsiteX61551" fmla="*/ 5523050 w 12184637"/>
              <a:gd name="connsiteY61551" fmla="*/ 2288872 h 4608812"/>
              <a:gd name="connsiteX61552" fmla="*/ 5516645 w 12184637"/>
              <a:gd name="connsiteY61552" fmla="*/ 2284233 h 4608812"/>
              <a:gd name="connsiteX61553" fmla="*/ 5512007 w 12184637"/>
              <a:gd name="connsiteY61553" fmla="*/ 2290639 h 4608812"/>
              <a:gd name="connsiteX61554" fmla="*/ 5537849 w 12184637"/>
              <a:gd name="connsiteY61554" fmla="*/ 2452168 h 4608812"/>
              <a:gd name="connsiteX61555" fmla="*/ 5543370 w 12184637"/>
              <a:gd name="connsiteY61555" fmla="*/ 2456880 h 4608812"/>
              <a:gd name="connsiteX61556" fmla="*/ 5544254 w 12184637"/>
              <a:gd name="connsiteY61556" fmla="*/ 2456806 h 4608812"/>
              <a:gd name="connsiteX61557" fmla="*/ 5517897 w 12184637"/>
              <a:gd name="connsiteY61557" fmla="*/ 2295350 h 4608812"/>
              <a:gd name="connsiteX61558" fmla="*/ 5523124 w 12184637"/>
              <a:gd name="connsiteY61558" fmla="*/ 2289461 h 4608812"/>
              <a:gd name="connsiteX61559" fmla="*/ 5514658 w 12184637"/>
              <a:gd name="connsiteY61559" fmla="*/ 2140815 h 4608812"/>
              <a:gd name="connsiteX61560" fmla="*/ 5508768 w 12184637"/>
              <a:gd name="connsiteY61560" fmla="*/ 2135588 h 4608812"/>
              <a:gd name="connsiteX61561" fmla="*/ 5503541 w 12184637"/>
              <a:gd name="connsiteY61561" fmla="*/ 2141478 h 4608812"/>
              <a:gd name="connsiteX61562" fmla="*/ 5512007 w 12184637"/>
              <a:gd name="connsiteY61562" fmla="*/ 2290123 h 4608812"/>
              <a:gd name="connsiteX61563" fmla="*/ 5517602 w 12184637"/>
              <a:gd name="connsiteY61563" fmla="*/ 2295350 h 4608812"/>
              <a:gd name="connsiteX61564" fmla="*/ 5517897 w 12184637"/>
              <a:gd name="connsiteY61564" fmla="*/ 2295350 h 4608812"/>
              <a:gd name="connsiteX61565" fmla="*/ 5514658 w 12184637"/>
              <a:gd name="connsiteY61565" fmla="*/ 2141773 h 4608812"/>
              <a:gd name="connsiteX61566" fmla="*/ 5530708 w 12184637"/>
              <a:gd name="connsiteY61566" fmla="*/ 1987973 h 4608812"/>
              <a:gd name="connsiteX61567" fmla="*/ 5525774 w 12184637"/>
              <a:gd name="connsiteY61567" fmla="*/ 1981863 h 4608812"/>
              <a:gd name="connsiteX61568" fmla="*/ 5519664 w 12184637"/>
              <a:gd name="connsiteY61568" fmla="*/ 1986795 h 4608812"/>
              <a:gd name="connsiteX61569" fmla="*/ 5503614 w 12184637"/>
              <a:gd name="connsiteY61569" fmla="*/ 2140595 h 4608812"/>
              <a:gd name="connsiteX61570" fmla="*/ 5508547 w 12184637"/>
              <a:gd name="connsiteY61570" fmla="*/ 2146705 h 4608812"/>
              <a:gd name="connsiteX61571" fmla="*/ 5509209 w 12184637"/>
              <a:gd name="connsiteY61571" fmla="*/ 2146705 h 4608812"/>
              <a:gd name="connsiteX61572" fmla="*/ 5514658 w 12184637"/>
              <a:gd name="connsiteY61572" fmla="*/ 2141773 h 4608812"/>
              <a:gd name="connsiteX61573" fmla="*/ 5528498 w 12184637"/>
              <a:gd name="connsiteY61573" fmla="*/ 1991876 h 4608812"/>
              <a:gd name="connsiteX61574" fmla="*/ 5529603 w 12184637"/>
              <a:gd name="connsiteY61574" fmla="*/ 1984071 h 4608812"/>
              <a:gd name="connsiteX61575" fmla="*/ 5409229 w 12184637"/>
              <a:gd name="connsiteY61575" fmla="*/ 1822910 h 4608812"/>
              <a:gd name="connsiteX61576" fmla="*/ 5401425 w 12184637"/>
              <a:gd name="connsiteY61576" fmla="*/ 1821806 h 4608812"/>
              <a:gd name="connsiteX61577" fmla="*/ 5400321 w 12184637"/>
              <a:gd name="connsiteY61577" fmla="*/ 1829610 h 4608812"/>
              <a:gd name="connsiteX61578" fmla="*/ 5520694 w 12184637"/>
              <a:gd name="connsiteY61578" fmla="*/ 1990771 h 4608812"/>
              <a:gd name="connsiteX61579" fmla="*/ 5525186 w 12184637"/>
              <a:gd name="connsiteY61579" fmla="*/ 1992980 h 4608812"/>
              <a:gd name="connsiteX61580" fmla="*/ 5528498 w 12184637"/>
              <a:gd name="connsiteY61580" fmla="*/ 1991876 h 4608812"/>
              <a:gd name="connsiteX61581" fmla="*/ 5408419 w 12184637"/>
              <a:gd name="connsiteY61581" fmla="*/ 1830494 h 4608812"/>
              <a:gd name="connsiteX61582" fmla="*/ 5409008 w 12184637"/>
              <a:gd name="connsiteY61582" fmla="*/ 1822616 h 4608812"/>
              <a:gd name="connsiteX61583" fmla="*/ 5300561 w 12184637"/>
              <a:gd name="connsiteY61583" fmla="*/ 1696131 h 4608812"/>
              <a:gd name="connsiteX61584" fmla="*/ 5292684 w 12184637"/>
              <a:gd name="connsiteY61584" fmla="*/ 1695542 h 4608812"/>
              <a:gd name="connsiteX61585" fmla="*/ 5292095 w 12184637"/>
              <a:gd name="connsiteY61585" fmla="*/ 1703420 h 4608812"/>
              <a:gd name="connsiteX61586" fmla="*/ 5400542 w 12184637"/>
              <a:gd name="connsiteY61586" fmla="*/ 1829905 h 4608812"/>
              <a:gd name="connsiteX61587" fmla="*/ 5404812 w 12184637"/>
              <a:gd name="connsiteY61587" fmla="*/ 1831819 h 4608812"/>
              <a:gd name="connsiteX61588" fmla="*/ 5408419 w 12184637"/>
              <a:gd name="connsiteY61588" fmla="*/ 1830494 h 4608812"/>
              <a:gd name="connsiteX61589" fmla="*/ 5301813 w 12184637"/>
              <a:gd name="connsiteY61589" fmla="*/ 1700622 h 4608812"/>
              <a:gd name="connsiteX61590" fmla="*/ 5297175 w 12184637"/>
              <a:gd name="connsiteY61590" fmla="*/ 1694217 h 4608812"/>
              <a:gd name="connsiteX61591" fmla="*/ 5102073 w 12184637"/>
              <a:gd name="connsiteY61591" fmla="*/ 1663811 h 4608812"/>
              <a:gd name="connsiteX61592" fmla="*/ 5095742 w 12184637"/>
              <a:gd name="connsiteY61592" fmla="*/ 1668449 h 4608812"/>
              <a:gd name="connsiteX61593" fmla="*/ 5100380 w 12184637"/>
              <a:gd name="connsiteY61593" fmla="*/ 1674780 h 4608812"/>
              <a:gd name="connsiteX61594" fmla="*/ 5295481 w 12184637"/>
              <a:gd name="connsiteY61594" fmla="*/ 1705187 h 4608812"/>
              <a:gd name="connsiteX61595" fmla="*/ 5296365 w 12184637"/>
              <a:gd name="connsiteY61595" fmla="*/ 1705260 h 4608812"/>
              <a:gd name="connsiteX61596" fmla="*/ 5301813 w 12184637"/>
              <a:gd name="connsiteY61596" fmla="*/ 1700622 h 4608812"/>
              <a:gd name="connsiteX61597" fmla="*/ 5104650 w 12184637"/>
              <a:gd name="connsiteY61597" fmla="*/ 1673750 h 4608812"/>
              <a:gd name="connsiteX61598" fmla="*/ 5105607 w 12184637"/>
              <a:gd name="connsiteY61598" fmla="*/ 1665946 h 4608812"/>
              <a:gd name="connsiteX61599" fmla="*/ 5003933 w 12184637"/>
              <a:gd name="connsiteY61599" fmla="*/ 1535633 h 4608812"/>
              <a:gd name="connsiteX61600" fmla="*/ 4996129 w 12184637"/>
              <a:gd name="connsiteY61600" fmla="*/ 1534676 h 4608812"/>
              <a:gd name="connsiteX61601" fmla="*/ 4995172 w 12184637"/>
              <a:gd name="connsiteY61601" fmla="*/ 1542480 h 4608812"/>
              <a:gd name="connsiteX61602" fmla="*/ 5096846 w 12184637"/>
              <a:gd name="connsiteY61602" fmla="*/ 1672793 h 4608812"/>
              <a:gd name="connsiteX61603" fmla="*/ 5101263 w 12184637"/>
              <a:gd name="connsiteY61603" fmla="*/ 1674928 h 4608812"/>
              <a:gd name="connsiteX61604" fmla="*/ 5104650 w 12184637"/>
              <a:gd name="connsiteY61604" fmla="*/ 1673750 h 4608812"/>
              <a:gd name="connsiteX61605" fmla="*/ 5002829 w 12184637"/>
              <a:gd name="connsiteY61605" fmla="*/ 1543584 h 4608812"/>
              <a:gd name="connsiteX61606" fmla="*/ 5004154 w 12184637"/>
              <a:gd name="connsiteY61606" fmla="*/ 1535780 h 4608812"/>
              <a:gd name="connsiteX61607" fmla="*/ 4902628 w 12184637"/>
              <a:gd name="connsiteY61607" fmla="*/ 1393687 h 4608812"/>
              <a:gd name="connsiteX61608" fmla="*/ 4894824 w 12184637"/>
              <a:gd name="connsiteY61608" fmla="*/ 1392362 h 4608812"/>
              <a:gd name="connsiteX61609" fmla="*/ 4893498 w 12184637"/>
              <a:gd name="connsiteY61609" fmla="*/ 1400166 h 4608812"/>
              <a:gd name="connsiteX61610" fmla="*/ 4995025 w 12184637"/>
              <a:gd name="connsiteY61610" fmla="*/ 1542332 h 4608812"/>
              <a:gd name="connsiteX61611" fmla="*/ 4999590 w 12184637"/>
              <a:gd name="connsiteY61611" fmla="*/ 1544688 h 4608812"/>
              <a:gd name="connsiteX61612" fmla="*/ 5002829 w 12184637"/>
              <a:gd name="connsiteY61612" fmla="*/ 1543584 h 4608812"/>
              <a:gd name="connsiteX61613" fmla="*/ 4901008 w 12184637"/>
              <a:gd name="connsiteY61613" fmla="*/ 1401638 h 4608812"/>
              <a:gd name="connsiteX61614" fmla="*/ 4902849 w 12184637"/>
              <a:gd name="connsiteY61614" fmla="*/ 1393982 h 4608812"/>
              <a:gd name="connsiteX61615" fmla="*/ 4801691 w 12184637"/>
              <a:gd name="connsiteY61615" fmla="*/ 1228550 h 4608812"/>
              <a:gd name="connsiteX61616" fmla="*/ 4794034 w 12184637"/>
              <a:gd name="connsiteY61616" fmla="*/ 1226710 h 4608812"/>
              <a:gd name="connsiteX61617" fmla="*/ 4792193 w 12184637"/>
              <a:gd name="connsiteY61617" fmla="*/ 1234367 h 4608812"/>
              <a:gd name="connsiteX61618" fmla="*/ 4893352 w 12184637"/>
              <a:gd name="connsiteY61618" fmla="*/ 1399798 h 4608812"/>
              <a:gd name="connsiteX61619" fmla="*/ 4898137 w 12184637"/>
              <a:gd name="connsiteY61619" fmla="*/ 1402448 h 4608812"/>
              <a:gd name="connsiteX61620" fmla="*/ 4901008 w 12184637"/>
              <a:gd name="connsiteY61620" fmla="*/ 1401638 h 4608812"/>
              <a:gd name="connsiteX61621" fmla="*/ 4799556 w 12184637"/>
              <a:gd name="connsiteY61621" fmla="*/ 1236428 h 4608812"/>
              <a:gd name="connsiteX61622" fmla="*/ 4801911 w 12184637"/>
              <a:gd name="connsiteY61622" fmla="*/ 1228918 h 4608812"/>
              <a:gd name="connsiteX61623" fmla="*/ 4708042 w 12184637"/>
              <a:gd name="connsiteY61623" fmla="*/ 1050014 h 4608812"/>
              <a:gd name="connsiteX61624" fmla="*/ 4700532 w 12184637"/>
              <a:gd name="connsiteY61624" fmla="*/ 1047658 h 4608812"/>
              <a:gd name="connsiteX61625" fmla="*/ 4698176 w 12184637"/>
              <a:gd name="connsiteY61625" fmla="*/ 1055168 h 4608812"/>
              <a:gd name="connsiteX61626" fmla="*/ 4792046 w 12184637"/>
              <a:gd name="connsiteY61626" fmla="*/ 1234072 h 4608812"/>
              <a:gd name="connsiteX61627" fmla="*/ 4797052 w 12184637"/>
              <a:gd name="connsiteY61627" fmla="*/ 1237017 h 4608812"/>
              <a:gd name="connsiteX61628" fmla="*/ 4799556 w 12184637"/>
              <a:gd name="connsiteY61628" fmla="*/ 1236428 h 4608812"/>
              <a:gd name="connsiteX61629" fmla="*/ 4705318 w 12184637"/>
              <a:gd name="connsiteY61629" fmla="*/ 1057671 h 4608812"/>
              <a:gd name="connsiteX61630" fmla="*/ 4708189 w 12184637"/>
              <a:gd name="connsiteY61630" fmla="*/ 1050309 h 4608812"/>
              <a:gd name="connsiteX61631" fmla="*/ 4628087 w 12184637"/>
              <a:gd name="connsiteY61631" fmla="*/ 867208 h 4608812"/>
              <a:gd name="connsiteX61632" fmla="*/ 4620725 w 12184637"/>
              <a:gd name="connsiteY61632" fmla="*/ 864336 h 4608812"/>
              <a:gd name="connsiteX61633" fmla="*/ 4617853 w 12184637"/>
              <a:gd name="connsiteY61633" fmla="*/ 871699 h 4608812"/>
              <a:gd name="connsiteX61634" fmla="*/ 4697955 w 12184637"/>
              <a:gd name="connsiteY61634" fmla="*/ 1054800 h 4608812"/>
              <a:gd name="connsiteX61635" fmla="*/ 4703109 w 12184637"/>
              <a:gd name="connsiteY61635" fmla="*/ 1058113 h 4608812"/>
              <a:gd name="connsiteX61636" fmla="*/ 4705318 w 12184637"/>
              <a:gd name="connsiteY61636" fmla="*/ 1057671 h 4608812"/>
              <a:gd name="connsiteX61637" fmla="*/ 4628234 w 12184637"/>
              <a:gd name="connsiteY61637" fmla="*/ 871404 h 4608812"/>
              <a:gd name="connsiteX61638" fmla="*/ 4624921 w 12184637"/>
              <a:gd name="connsiteY61638" fmla="*/ 864263 h 4608812"/>
              <a:gd name="connsiteX61639" fmla="*/ 4418556 w 12184637"/>
              <a:gd name="connsiteY61639" fmla="*/ 787989 h 4608812"/>
              <a:gd name="connsiteX61640" fmla="*/ 4411414 w 12184637"/>
              <a:gd name="connsiteY61640" fmla="*/ 791302 h 4608812"/>
              <a:gd name="connsiteX61641" fmla="*/ 4414727 w 12184637"/>
              <a:gd name="connsiteY61641" fmla="*/ 798444 h 4608812"/>
              <a:gd name="connsiteX61642" fmla="*/ 4621093 w 12184637"/>
              <a:gd name="connsiteY61642" fmla="*/ 874717 h 4608812"/>
              <a:gd name="connsiteX61643" fmla="*/ 4623081 w 12184637"/>
              <a:gd name="connsiteY61643" fmla="*/ 875085 h 4608812"/>
              <a:gd name="connsiteX61644" fmla="*/ 4628234 w 12184637"/>
              <a:gd name="connsiteY61644" fmla="*/ 871404 h 4608812"/>
              <a:gd name="connsiteX61645" fmla="*/ 4418629 w 12184637"/>
              <a:gd name="connsiteY61645" fmla="*/ 798444 h 4608812"/>
              <a:gd name="connsiteX61646" fmla="*/ 4421795 w 12184637"/>
              <a:gd name="connsiteY61646" fmla="*/ 791229 h 4608812"/>
              <a:gd name="connsiteX61647" fmla="*/ 4350896 w 12184637"/>
              <a:gd name="connsiteY61647" fmla="*/ 608937 h 4608812"/>
              <a:gd name="connsiteX61648" fmla="*/ 4343681 w 12184637"/>
              <a:gd name="connsiteY61648" fmla="*/ 605772 h 4608812"/>
              <a:gd name="connsiteX61649" fmla="*/ 4340515 w 12184637"/>
              <a:gd name="connsiteY61649" fmla="*/ 612987 h 4608812"/>
              <a:gd name="connsiteX61650" fmla="*/ 4411414 w 12184637"/>
              <a:gd name="connsiteY61650" fmla="*/ 795278 h 4608812"/>
              <a:gd name="connsiteX61651" fmla="*/ 4416641 w 12184637"/>
              <a:gd name="connsiteY61651" fmla="*/ 798812 h 4608812"/>
              <a:gd name="connsiteX61652" fmla="*/ 4418629 w 12184637"/>
              <a:gd name="connsiteY61652" fmla="*/ 798444 h 4608812"/>
              <a:gd name="connsiteX61653" fmla="*/ 4347288 w 12184637"/>
              <a:gd name="connsiteY61653" fmla="*/ 616300 h 4608812"/>
              <a:gd name="connsiteX61654" fmla="*/ 4351043 w 12184637"/>
              <a:gd name="connsiteY61654" fmla="*/ 609379 h 4608812"/>
              <a:gd name="connsiteX61655" fmla="*/ 4302010 w 12184637"/>
              <a:gd name="connsiteY61655" fmla="*/ 444905 h 4608812"/>
              <a:gd name="connsiteX61656" fmla="*/ 4295089 w 12184637"/>
              <a:gd name="connsiteY61656" fmla="*/ 441150 h 4608812"/>
              <a:gd name="connsiteX61657" fmla="*/ 4291335 w 12184637"/>
              <a:gd name="connsiteY61657" fmla="*/ 448071 h 4608812"/>
              <a:gd name="connsiteX61658" fmla="*/ 4340368 w 12184637"/>
              <a:gd name="connsiteY61658" fmla="*/ 612545 h 4608812"/>
              <a:gd name="connsiteX61659" fmla="*/ 4345742 w 12184637"/>
              <a:gd name="connsiteY61659" fmla="*/ 616521 h 4608812"/>
              <a:gd name="connsiteX61660" fmla="*/ 4347288 w 12184637"/>
              <a:gd name="connsiteY61660" fmla="*/ 616300 h 4608812"/>
              <a:gd name="connsiteX61661" fmla="*/ 4297740 w 12184637"/>
              <a:gd name="connsiteY61661" fmla="*/ 451899 h 4608812"/>
              <a:gd name="connsiteX61662" fmla="*/ 4302157 w 12184637"/>
              <a:gd name="connsiteY61662" fmla="*/ 445347 h 4608812"/>
              <a:gd name="connsiteX61663" fmla="*/ 4275064 w 12184637"/>
              <a:gd name="connsiteY61663" fmla="*/ 308039 h 4608812"/>
              <a:gd name="connsiteX61664" fmla="*/ 4268512 w 12184637"/>
              <a:gd name="connsiteY61664" fmla="*/ 303622 h 4608812"/>
              <a:gd name="connsiteX61665" fmla="*/ 4264094 w 12184637"/>
              <a:gd name="connsiteY61665" fmla="*/ 310175 h 4608812"/>
              <a:gd name="connsiteX61666" fmla="*/ 4291187 w 12184637"/>
              <a:gd name="connsiteY61666" fmla="*/ 447482 h 4608812"/>
              <a:gd name="connsiteX61667" fmla="*/ 4296709 w 12184637"/>
              <a:gd name="connsiteY61667" fmla="*/ 451973 h 4608812"/>
              <a:gd name="connsiteX61668" fmla="*/ 4297740 w 12184637"/>
              <a:gd name="connsiteY61668" fmla="*/ 451899 h 4608812"/>
              <a:gd name="connsiteX61669" fmla="*/ 4269837 w 12184637"/>
              <a:gd name="connsiteY61669" fmla="*/ 314739 h 4608812"/>
              <a:gd name="connsiteX61670" fmla="*/ 4275137 w 12184637"/>
              <a:gd name="connsiteY61670" fmla="*/ 308923 h 4608812"/>
              <a:gd name="connsiteX61671" fmla="*/ 4269984 w 12184637"/>
              <a:gd name="connsiteY61671" fmla="*/ 207470 h 4608812"/>
              <a:gd name="connsiteX61672" fmla="*/ 4264168 w 12184637"/>
              <a:gd name="connsiteY61672" fmla="*/ 202169 h 4608812"/>
              <a:gd name="connsiteX61673" fmla="*/ 4258867 w 12184637"/>
              <a:gd name="connsiteY61673" fmla="*/ 207986 h 4608812"/>
              <a:gd name="connsiteX61674" fmla="*/ 4264020 w 12184637"/>
              <a:gd name="connsiteY61674" fmla="*/ 309438 h 4608812"/>
              <a:gd name="connsiteX61675" fmla="*/ 4269616 w 12184637"/>
              <a:gd name="connsiteY61675" fmla="*/ 314739 h 4608812"/>
              <a:gd name="connsiteX61676" fmla="*/ 4269837 w 12184637"/>
              <a:gd name="connsiteY61676" fmla="*/ 314739 h 4608812"/>
              <a:gd name="connsiteX61677" fmla="*/ 4269763 w 12184637"/>
              <a:gd name="connsiteY61677" fmla="*/ 209164 h 4608812"/>
              <a:gd name="connsiteX61678" fmla="*/ 4284929 w 12184637"/>
              <a:gd name="connsiteY61678" fmla="*/ 154020 h 4608812"/>
              <a:gd name="connsiteX61679" fmla="*/ 4281027 w 12184637"/>
              <a:gd name="connsiteY61679" fmla="*/ 147173 h 4608812"/>
              <a:gd name="connsiteX61680" fmla="*/ 4274180 w 12184637"/>
              <a:gd name="connsiteY61680" fmla="*/ 151075 h 4608812"/>
              <a:gd name="connsiteX61681" fmla="*/ 4259014 w 12184637"/>
              <a:gd name="connsiteY61681" fmla="*/ 206219 h 4608812"/>
              <a:gd name="connsiteX61682" fmla="*/ 4262916 w 12184637"/>
              <a:gd name="connsiteY61682" fmla="*/ 213066 h 4608812"/>
              <a:gd name="connsiteX61683" fmla="*/ 4264462 w 12184637"/>
              <a:gd name="connsiteY61683" fmla="*/ 213286 h 4608812"/>
              <a:gd name="connsiteX61684" fmla="*/ 4269763 w 12184637"/>
              <a:gd name="connsiteY61684" fmla="*/ 209164 h 4608812"/>
              <a:gd name="connsiteX61685" fmla="*/ 3991983 w 12184637"/>
              <a:gd name="connsiteY61685" fmla="*/ 3573375 h 4608812"/>
              <a:gd name="connsiteX61686" fmla="*/ 3993676 w 12184637"/>
              <a:gd name="connsiteY61686" fmla="*/ 3565645 h 4608812"/>
              <a:gd name="connsiteX61687" fmla="*/ 3898629 w 12184637"/>
              <a:gd name="connsiteY61687" fmla="*/ 3416705 h 4608812"/>
              <a:gd name="connsiteX61688" fmla="*/ 3890898 w 12184637"/>
              <a:gd name="connsiteY61688" fmla="*/ 3415012 h 4608812"/>
              <a:gd name="connsiteX61689" fmla="*/ 3889205 w 12184637"/>
              <a:gd name="connsiteY61689" fmla="*/ 3422742 h 4608812"/>
              <a:gd name="connsiteX61690" fmla="*/ 3984252 w 12184637"/>
              <a:gd name="connsiteY61690" fmla="*/ 3571682 h 4608812"/>
              <a:gd name="connsiteX61691" fmla="*/ 3988964 w 12184637"/>
              <a:gd name="connsiteY61691" fmla="*/ 3574259 h 4608812"/>
              <a:gd name="connsiteX61692" fmla="*/ 3991983 w 12184637"/>
              <a:gd name="connsiteY61692" fmla="*/ 3573375 h 4608812"/>
              <a:gd name="connsiteX61693" fmla="*/ 3896935 w 12184637"/>
              <a:gd name="connsiteY61693" fmla="*/ 3424436 h 4608812"/>
              <a:gd name="connsiteX61694" fmla="*/ 3898629 w 12184637"/>
              <a:gd name="connsiteY61694" fmla="*/ 3416705 h 4608812"/>
              <a:gd name="connsiteX61695" fmla="*/ 3861081 w 12184637"/>
              <a:gd name="connsiteY61695" fmla="*/ 3357880 h 4608812"/>
              <a:gd name="connsiteX61696" fmla="*/ 3853350 w 12184637"/>
              <a:gd name="connsiteY61696" fmla="*/ 3356187 h 4608812"/>
              <a:gd name="connsiteX61697" fmla="*/ 3851657 w 12184637"/>
              <a:gd name="connsiteY61697" fmla="*/ 3363918 h 4608812"/>
              <a:gd name="connsiteX61698" fmla="*/ 3889205 w 12184637"/>
              <a:gd name="connsiteY61698" fmla="*/ 3422742 h 4608812"/>
              <a:gd name="connsiteX61699" fmla="*/ 3893917 w 12184637"/>
              <a:gd name="connsiteY61699" fmla="*/ 3425319 h 4608812"/>
              <a:gd name="connsiteX61700" fmla="*/ 3896935 w 12184637"/>
              <a:gd name="connsiteY61700" fmla="*/ 3424436 h 4608812"/>
              <a:gd name="connsiteX61701" fmla="*/ 9307061 w 12184637"/>
              <a:gd name="connsiteY61701" fmla="*/ 3388434 h 4608812"/>
              <a:gd name="connsiteX61702" fmla="*/ 9306031 w 12184637"/>
              <a:gd name="connsiteY61702" fmla="*/ 3380630 h 4608812"/>
              <a:gd name="connsiteX61703" fmla="*/ 9304411 w 12184637"/>
              <a:gd name="connsiteY61703" fmla="*/ 3379378 h 4608812"/>
              <a:gd name="connsiteX61704" fmla="*/ 9296607 w 12184637"/>
              <a:gd name="connsiteY61704" fmla="*/ 3380409 h 4608812"/>
              <a:gd name="connsiteX61705" fmla="*/ 9297637 w 12184637"/>
              <a:gd name="connsiteY61705" fmla="*/ 3388213 h 4608812"/>
              <a:gd name="connsiteX61706" fmla="*/ 9299257 w 12184637"/>
              <a:gd name="connsiteY61706" fmla="*/ 3389465 h 4608812"/>
              <a:gd name="connsiteX61707" fmla="*/ 9302718 w 12184637"/>
              <a:gd name="connsiteY61707" fmla="*/ 3390569 h 4608812"/>
              <a:gd name="connsiteX61708" fmla="*/ 9307061 w 12184637"/>
              <a:gd name="connsiteY61708" fmla="*/ 3388434 h 4608812"/>
              <a:gd name="connsiteX61709" fmla="*/ 9318105 w 12184637"/>
              <a:gd name="connsiteY61709" fmla="*/ 3396827 h 4608812"/>
              <a:gd name="connsiteX61710" fmla="*/ 9317074 w 12184637"/>
              <a:gd name="connsiteY61710" fmla="*/ 3389023 h 4608812"/>
              <a:gd name="connsiteX61711" fmla="*/ 9306104 w 12184637"/>
              <a:gd name="connsiteY61711" fmla="*/ 3380630 h 4608812"/>
              <a:gd name="connsiteX61712" fmla="*/ 9298300 w 12184637"/>
              <a:gd name="connsiteY61712" fmla="*/ 3381661 h 4608812"/>
              <a:gd name="connsiteX61713" fmla="*/ 9299331 w 12184637"/>
              <a:gd name="connsiteY61713" fmla="*/ 3389465 h 4608812"/>
              <a:gd name="connsiteX61714" fmla="*/ 9310300 w 12184637"/>
              <a:gd name="connsiteY61714" fmla="*/ 3397858 h 4608812"/>
              <a:gd name="connsiteX61715" fmla="*/ 9313761 w 12184637"/>
              <a:gd name="connsiteY61715" fmla="*/ 3398962 h 4608812"/>
              <a:gd name="connsiteX61716" fmla="*/ 9318105 w 12184637"/>
              <a:gd name="connsiteY61716" fmla="*/ 3396827 h 4608812"/>
              <a:gd name="connsiteX61717" fmla="*/ 9441424 w 12184637"/>
              <a:gd name="connsiteY61717" fmla="*/ 3469714 h 4608812"/>
              <a:gd name="connsiteX61718" fmla="*/ 9439509 w 12184637"/>
              <a:gd name="connsiteY61718" fmla="*/ 3462057 h 4608812"/>
              <a:gd name="connsiteX61719" fmla="*/ 9316559 w 12184637"/>
              <a:gd name="connsiteY61719" fmla="*/ 3388655 h 4608812"/>
              <a:gd name="connsiteX61720" fmla="*/ 9308902 w 12184637"/>
              <a:gd name="connsiteY61720" fmla="*/ 3390569 h 4608812"/>
              <a:gd name="connsiteX61721" fmla="*/ 9310816 w 12184637"/>
              <a:gd name="connsiteY61721" fmla="*/ 3398226 h 4608812"/>
              <a:gd name="connsiteX61722" fmla="*/ 9433767 w 12184637"/>
              <a:gd name="connsiteY61722" fmla="*/ 3471628 h 4608812"/>
              <a:gd name="connsiteX61723" fmla="*/ 9436638 w 12184637"/>
              <a:gd name="connsiteY61723" fmla="*/ 3472438 h 4608812"/>
              <a:gd name="connsiteX61724" fmla="*/ 9441424 w 12184637"/>
              <a:gd name="connsiteY61724" fmla="*/ 3469714 h 4608812"/>
              <a:gd name="connsiteX61725" fmla="*/ 9575786 w 12184637"/>
              <a:gd name="connsiteY61725" fmla="*/ 3530527 h 4608812"/>
              <a:gd name="connsiteX61726" fmla="*/ 9573062 w 12184637"/>
              <a:gd name="connsiteY61726" fmla="*/ 3523165 h 4608812"/>
              <a:gd name="connsiteX61727" fmla="*/ 9438921 w 12184637"/>
              <a:gd name="connsiteY61727" fmla="*/ 3461836 h 4608812"/>
              <a:gd name="connsiteX61728" fmla="*/ 9431558 w 12184637"/>
              <a:gd name="connsiteY61728" fmla="*/ 3464560 h 4608812"/>
              <a:gd name="connsiteX61729" fmla="*/ 9434283 w 12184637"/>
              <a:gd name="connsiteY61729" fmla="*/ 3471923 h 4608812"/>
              <a:gd name="connsiteX61730" fmla="*/ 9568424 w 12184637"/>
              <a:gd name="connsiteY61730" fmla="*/ 3533251 h 4608812"/>
              <a:gd name="connsiteX61731" fmla="*/ 9570779 w 12184637"/>
              <a:gd name="connsiteY61731" fmla="*/ 3533766 h 4608812"/>
              <a:gd name="connsiteX61732" fmla="*/ 9575786 w 12184637"/>
              <a:gd name="connsiteY61732" fmla="*/ 3530527 h 4608812"/>
              <a:gd name="connsiteX61733" fmla="*/ 9714492 w 12184637"/>
              <a:gd name="connsiteY61733" fmla="*/ 3574185 h 4608812"/>
              <a:gd name="connsiteX61734" fmla="*/ 9710884 w 12184637"/>
              <a:gd name="connsiteY61734" fmla="*/ 3567191 h 4608812"/>
              <a:gd name="connsiteX61735" fmla="*/ 9572400 w 12184637"/>
              <a:gd name="connsiteY61735" fmla="*/ 3522870 h 4608812"/>
              <a:gd name="connsiteX61736" fmla="*/ 9565405 w 12184637"/>
              <a:gd name="connsiteY61736" fmla="*/ 3526477 h 4608812"/>
              <a:gd name="connsiteX61737" fmla="*/ 9569012 w 12184637"/>
              <a:gd name="connsiteY61737" fmla="*/ 3533472 h 4608812"/>
              <a:gd name="connsiteX61738" fmla="*/ 9707498 w 12184637"/>
              <a:gd name="connsiteY61738" fmla="*/ 3577793 h 4608812"/>
              <a:gd name="connsiteX61739" fmla="*/ 9709265 w 12184637"/>
              <a:gd name="connsiteY61739" fmla="*/ 3578087 h 4608812"/>
              <a:gd name="connsiteX61740" fmla="*/ 9714492 w 12184637"/>
              <a:gd name="connsiteY61740" fmla="*/ 3574185 h 4608812"/>
              <a:gd name="connsiteX61741" fmla="*/ 5078293 w 12184637"/>
              <a:gd name="connsiteY61741" fmla="*/ 4311595 h 4608812"/>
              <a:gd name="connsiteX61742" fmla="*/ 5075054 w 12184637"/>
              <a:gd name="connsiteY61742" fmla="*/ 4304454 h 4608812"/>
              <a:gd name="connsiteX61743" fmla="*/ 5036917 w 12184637"/>
              <a:gd name="connsiteY61743" fmla="*/ 4290171 h 4608812"/>
              <a:gd name="connsiteX61744" fmla="*/ 5029775 w 12184637"/>
              <a:gd name="connsiteY61744" fmla="*/ 4293410 h 4608812"/>
              <a:gd name="connsiteX61745" fmla="*/ 5033014 w 12184637"/>
              <a:gd name="connsiteY61745" fmla="*/ 4300552 h 4608812"/>
              <a:gd name="connsiteX61746" fmla="*/ 5071151 w 12184637"/>
              <a:gd name="connsiteY61746" fmla="*/ 4314835 h 4608812"/>
              <a:gd name="connsiteX61747" fmla="*/ 5073139 w 12184637"/>
              <a:gd name="connsiteY61747" fmla="*/ 4315203 h 4608812"/>
              <a:gd name="connsiteX61748" fmla="*/ 5078293 w 12184637"/>
              <a:gd name="connsiteY61748" fmla="*/ 4311595 h 4608812"/>
              <a:gd name="connsiteX61749" fmla="*/ 5040230 w 12184637"/>
              <a:gd name="connsiteY61749" fmla="*/ 4297018 h 4608812"/>
              <a:gd name="connsiteX61750" fmla="*/ 5036622 w 12184637"/>
              <a:gd name="connsiteY61750" fmla="*/ 4290024 h 4608812"/>
              <a:gd name="connsiteX61751" fmla="*/ 5011517 w 12184637"/>
              <a:gd name="connsiteY61751" fmla="*/ 4281925 h 4608812"/>
              <a:gd name="connsiteX61752" fmla="*/ 5004522 w 12184637"/>
              <a:gd name="connsiteY61752" fmla="*/ 4285533 h 4608812"/>
              <a:gd name="connsiteX61753" fmla="*/ 5008130 w 12184637"/>
              <a:gd name="connsiteY61753" fmla="*/ 4292527 h 4608812"/>
              <a:gd name="connsiteX61754" fmla="*/ 5033236 w 12184637"/>
              <a:gd name="connsiteY61754" fmla="*/ 4300626 h 4608812"/>
              <a:gd name="connsiteX61755" fmla="*/ 5035002 w 12184637"/>
              <a:gd name="connsiteY61755" fmla="*/ 4300920 h 4608812"/>
              <a:gd name="connsiteX61756" fmla="*/ 5040230 w 12184637"/>
              <a:gd name="connsiteY61756" fmla="*/ 4297018 h 4608812"/>
              <a:gd name="connsiteX61757" fmla="*/ 5014977 w 12184637"/>
              <a:gd name="connsiteY61757" fmla="*/ 4289287 h 4608812"/>
              <a:gd name="connsiteX61758" fmla="*/ 5011811 w 12184637"/>
              <a:gd name="connsiteY61758" fmla="*/ 4282072 h 4608812"/>
              <a:gd name="connsiteX61759" fmla="*/ 4988105 w 12184637"/>
              <a:gd name="connsiteY61759" fmla="*/ 4272722 h 4608812"/>
              <a:gd name="connsiteX61760" fmla="*/ 4980890 w 12184637"/>
              <a:gd name="connsiteY61760" fmla="*/ 4275888 h 4608812"/>
              <a:gd name="connsiteX61761" fmla="*/ 4984055 w 12184637"/>
              <a:gd name="connsiteY61761" fmla="*/ 4283103 h 4608812"/>
              <a:gd name="connsiteX61762" fmla="*/ 5007762 w 12184637"/>
              <a:gd name="connsiteY61762" fmla="*/ 4292454 h 4608812"/>
              <a:gd name="connsiteX61763" fmla="*/ 5009823 w 12184637"/>
              <a:gd name="connsiteY61763" fmla="*/ 4292822 h 4608812"/>
              <a:gd name="connsiteX61764" fmla="*/ 5014977 w 12184637"/>
              <a:gd name="connsiteY61764" fmla="*/ 4289287 h 4608812"/>
              <a:gd name="connsiteX61765" fmla="*/ 4991270 w 12184637"/>
              <a:gd name="connsiteY61765" fmla="*/ 4279938 h 4608812"/>
              <a:gd name="connsiteX61766" fmla="*/ 4988105 w 12184637"/>
              <a:gd name="connsiteY61766" fmla="*/ 4272722 h 4608812"/>
              <a:gd name="connsiteX61767" fmla="*/ 4975147 w 12184637"/>
              <a:gd name="connsiteY61767" fmla="*/ 4267642 h 4608812"/>
              <a:gd name="connsiteX61768" fmla="*/ 4967932 w 12184637"/>
              <a:gd name="connsiteY61768" fmla="*/ 4270808 h 4608812"/>
              <a:gd name="connsiteX61769" fmla="*/ 4971098 w 12184637"/>
              <a:gd name="connsiteY61769" fmla="*/ 4278023 h 4608812"/>
              <a:gd name="connsiteX61770" fmla="*/ 4984055 w 12184637"/>
              <a:gd name="connsiteY61770" fmla="*/ 4283103 h 4608812"/>
              <a:gd name="connsiteX61771" fmla="*/ 4986117 w 12184637"/>
              <a:gd name="connsiteY61771" fmla="*/ 4283471 h 4608812"/>
              <a:gd name="connsiteX61772" fmla="*/ 4991270 w 12184637"/>
              <a:gd name="connsiteY61772" fmla="*/ 4279938 h 4608812"/>
              <a:gd name="connsiteX61773" fmla="*/ 4978460 w 12184637"/>
              <a:gd name="connsiteY61773" fmla="*/ 4274563 h 4608812"/>
              <a:gd name="connsiteX61774" fmla="*/ 4974926 w 12184637"/>
              <a:gd name="connsiteY61774" fmla="*/ 4267495 h 4608812"/>
              <a:gd name="connsiteX61775" fmla="*/ 4959097 w 12184637"/>
              <a:gd name="connsiteY61775" fmla="*/ 4262268 h 4608812"/>
              <a:gd name="connsiteX61776" fmla="*/ 4952029 w 12184637"/>
              <a:gd name="connsiteY61776" fmla="*/ 4265802 h 4608812"/>
              <a:gd name="connsiteX61777" fmla="*/ 4955563 w 12184637"/>
              <a:gd name="connsiteY61777" fmla="*/ 4272870 h 4608812"/>
              <a:gd name="connsiteX61778" fmla="*/ 4971392 w 12184637"/>
              <a:gd name="connsiteY61778" fmla="*/ 4278097 h 4608812"/>
              <a:gd name="connsiteX61779" fmla="*/ 4973159 w 12184637"/>
              <a:gd name="connsiteY61779" fmla="*/ 4278391 h 4608812"/>
              <a:gd name="connsiteX61780" fmla="*/ 4978460 w 12184637"/>
              <a:gd name="connsiteY61780" fmla="*/ 4274563 h 4608812"/>
              <a:gd name="connsiteX61781" fmla="*/ 4962484 w 12184637"/>
              <a:gd name="connsiteY61781" fmla="*/ 4269630 h 4608812"/>
              <a:gd name="connsiteX61782" fmla="*/ 4959391 w 12184637"/>
              <a:gd name="connsiteY61782" fmla="*/ 4262415 h 4608812"/>
              <a:gd name="connsiteX61783" fmla="*/ 4948716 w 12184637"/>
              <a:gd name="connsiteY61783" fmla="*/ 4258145 h 4608812"/>
              <a:gd name="connsiteX61784" fmla="*/ 4941501 w 12184637"/>
              <a:gd name="connsiteY61784" fmla="*/ 4261237 h 4608812"/>
              <a:gd name="connsiteX61785" fmla="*/ 4944593 w 12184637"/>
              <a:gd name="connsiteY61785" fmla="*/ 4268452 h 4608812"/>
              <a:gd name="connsiteX61786" fmla="*/ 4955268 w 12184637"/>
              <a:gd name="connsiteY61786" fmla="*/ 4272722 h 4608812"/>
              <a:gd name="connsiteX61787" fmla="*/ 4957404 w 12184637"/>
              <a:gd name="connsiteY61787" fmla="*/ 4273091 h 4608812"/>
              <a:gd name="connsiteX61788" fmla="*/ 4962484 w 12184637"/>
              <a:gd name="connsiteY61788" fmla="*/ 4269630 h 4608812"/>
              <a:gd name="connsiteX61789" fmla="*/ 4951808 w 12184637"/>
              <a:gd name="connsiteY61789" fmla="*/ 4265360 h 4608812"/>
              <a:gd name="connsiteX61790" fmla="*/ 4948790 w 12184637"/>
              <a:gd name="connsiteY61790" fmla="*/ 4258071 h 4608812"/>
              <a:gd name="connsiteX61791" fmla="*/ 4947096 w 12184637"/>
              <a:gd name="connsiteY61791" fmla="*/ 4257335 h 4608812"/>
              <a:gd name="connsiteX61792" fmla="*/ 4939808 w 12184637"/>
              <a:gd name="connsiteY61792" fmla="*/ 4260354 h 4608812"/>
              <a:gd name="connsiteX61793" fmla="*/ 4942826 w 12184637"/>
              <a:gd name="connsiteY61793" fmla="*/ 4267642 h 4608812"/>
              <a:gd name="connsiteX61794" fmla="*/ 4944520 w 12184637"/>
              <a:gd name="connsiteY61794" fmla="*/ 4268379 h 4608812"/>
              <a:gd name="connsiteX61795" fmla="*/ 4946655 w 12184637"/>
              <a:gd name="connsiteY61795" fmla="*/ 4268820 h 4608812"/>
              <a:gd name="connsiteX61796" fmla="*/ 4951808 w 12184637"/>
              <a:gd name="connsiteY61796" fmla="*/ 4265360 h 4608812"/>
              <a:gd name="connsiteX61797" fmla="*/ 4950336 w 12184637"/>
              <a:gd name="connsiteY61797" fmla="*/ 4263961 h 4608812"/>
              <a:gd name="connsiteX61798" fmla="*/ 4946360 w 12184637"/>
              <a:gd name="connsiteY61798" fmla="*/ 4257188 h 4608812"/>
              <a:gd name="connsiteX61799" fmla="*/ 4929059 w 12184637"/>
              <a:gd name="connsiteY61799" fmla="*/ 4252697 h 4608812"/>
              <a:gd name="connsiteX61800" fmla="*/ 4922285 w 12184637"/>
              <a:gd name="connsiteY61800" fmla="*/ 4256672 h 4608812"/>
              <a:gd name="connsiteX61801" fmla="*/ 4926261 w 12184637"/>
              <a:gd name="connsiteY61801" fmla="*/ 4263446 h 4608812"/>
              <a:gd name="connsiteX61802" fmla="*/ 4943563 w 12184637"/>
              <a:gd name="connsiteY61802" fmla="*/ 4267937 h 4608812"/>
              <a:gd name="connsiteX61803" fmla="*/ 4945035 w 12184637"/>
              <a:gd name="connsiteY61803" fmla="*/ 4268084 h 4608812"/>
              <a:gd name="connsiteX61804" fmla="*/ 4950336 w 12184637"/>
              <a:gd name="connsiteY61804" fmla="*/ 4263961 h 4608812"/>
              <a:gd name="connsiteX61805" fmla="*/ 4933035 w 12184637"/>
              <a:gd name="connsiteY61805" fmla="*/ 4259470 h 4608812"/>
              <a:gd name="connsiteX61806" fmla="*/ 4929059 w 12184637"/>
              <a:gd name="connsiteY61806" fmla="*/ 4252697 h 4608812"/>
              <a:gd name="connsiteX61807" fmla="*/ 4921034 w 12184637"/>
              <a:gd name="connsiteY61807" fmla="*/ 4250635 h 4608812"/>
              <a:gd name="connsiteX61808" fmla="*/ 4914260 w 12184637"/>
              <a:gd name="connsiteY61808" fmla="*/ 4254611 h 4608812"/>
              <a:gd name="connsiteX61809" fmla="*/ 4918236 w 12184637"/>
              <a:gd name="connsiteY61809" fmla="*/ 4261384 h 4608812"/>
              <a:gd name="connsiteX61810" fmla="*/ 4926261 w 12184637"/>
              <a:gd name="connsiteY61810" fmla="*/ 4263446 h 4608812"/>
              <a:gd name="connsiteX61811" fmla="*/ 4927733 w 12184637"/>
              <a:gd name="connsiteY61811" fmla="*/ 4263593 h 4608812"/>
              <a:gd name="connsiteX61812" fmla="*/ 4933035 w 12184637"/>
              <a:gd name="connsiteY61812" fmla="*/ 4259470 h 4608812"/>
              <a:gd name="connsiteX61813" fmla="*/ 4925009 w 12184637"/>
              <a:gd name="connsiteY61813" fmla="*/ 4257409 h 4608812"/>
              <a:gd name="connsiteX61814" fmla="*/ 4921034 w 12184637"/>
              <a:gd name="connsiteY61814" fmla="*/ 4250635 h 4608812"/>
              <a:gd name="connsiteX61815" fmla="*/ 4821790 w 12184637"/>
              <a:gd name="connsiteY61815" fmla="*/ 4225014 h 4608812"/>
              <a:gd name="connsiteX61816" fmla="*/ 4815016 w 12184637"/>
              <a:gd name="connsiteY61816" fmla="*/ 4228990 h 4608812"/>
              <a:gd name="connsiteX61817" fmla="*/ 4818992 w 12184637"/>
              <a:gd name="connsiteY61817" fmla="*/ 4235764 h 4608812"/>
              <a:gd name="connsiteX61818" fmla="*/ 4918236 w 12184637"/>
              <a:gd name="connsiteY61818" fmla="*/ 4261384 h 4608812"/>
              <a:gd name="connsiteX61819" fmla="*/ 4919708 w 12184637"/>
              <a:gd name="connsiteY61819" fmla="*/ 4261532 h 4608812"/>
              <a:gd name="connsiteX61820" fmla="*/ 4925009 w 12184637"/>
              <a:gd name="connsiteY61820" fmla="*/ 4257409 h 4608812"/>
              <a:gd name="connsiteX61821" fmla="*/ 4825765 w 12184637"/>
              <a:gd name="connsiteY61821" fmla="*/ 4231788 h 4608812"/>
              <a:gd name="connsiteX61822" fmla="*/ 4821790 w 12184637"/>
              <a:gd name="connsiteY61822" fmla="*/ 4225014 h 4608812"/>
              <a:gd name="connsiteX61823" fmla="*/ 4807433 w 12184637"/>
              <a:gd name="connsiteY61823" fmla="*/ 4221333 h 4608812"/>
              <a:gd name="connsiteX61824" fmla="*/ 4800660 w 12184637"/>
              <a:gd name="connsiteY61824" fmla="*/ 4225309 h 4608812"/>
              <a:gd name="connsiteX61825" fmla="*/ 4804636 w 12184637"/>
              <a:gd name="connsiteY61825" fmla="*/ 4232082 h 4608812"/>
              <a:gd name="connsiteX61826" fmla="*/ 4818992 w 12184637"/>
              <a:gd name="connsiteY61826" fmla="*/ 4235764 h 4608812"/>
              <a:gd name="connsiteX61827" fmla="*/ 4820464 w 12184637"/>
              <a:gd name="connsiteY61827" fmla="*/ 4235911 h 4608812"/>
              <a:gd name="connsiteX61828" fmla="*/ 4825765 w 12184637"/>
              <a:gd name="connsiteY61828" fmla="*/ 4231788 h 4608812"/>
              <a:gd name="connsiteX61829" fmla="*/ 4811261 w 12184637"/>
              <a:gd name="connsiteY61829" fmla="*/ 4228696 h 4608812"/>
              <a:gd name="connsiteX61830" fmla="*/ 4808022 w 12184637"/>
              <a:gd name="connsiteY61830" fmla="*/ 4221481 h 4608812"/>
              <a:gd name="connsiteX61831" fmla="*/ 4716877 w 12184637"/>
              <a:gd name="connsiteY61831" fmla="*/ 4186657 h 4608812"/>
              <a:gd name="connsiteX61832" fmla="*/ 4709662 w 12184637"/>
              <a:gd name="connsiteY61832" fmla="*/ 4189896 h 4608812"/>
              <a:gd name="connsiteX61833" fmla="*/ 4712901 w 12184637"/>
              <a:gd name="connsiteY61833" fmla="*/ 4197111 h 4608812"/>
              <a:gd name="connsiteX61834" fmla="*/ 4804047 w 12184637"/>
              <a:gd name="connsiteY61834" fmla="*/ 4231935 h 4608812"/>
              <a:gd name="connsiteX61835" fmla="*/ 4806108 w 12184637"/>
              <a:gd name="connsiteY61835" fmla="*/ 4232303 h 4608812"/>
              <a:gd name="connsiteX61836" fmla="*/ 4811261 w 12184637"/>
              <a:gd name="connsiteY61836" fmla="*/ 4228696 h 4608812"/>
              <a:gd name="connsiteX61837" fmla="*/ 4719969 w 12184637"/>
              <a:gd name="connsiteY61837" fmla="*/ 4194093 h 4608812"/>
              <a:gd name="connsiteX61838" fmla="*/ 4717098 w 12184637"/>
              <a:gd name="connsiteY61838" fmla="*/ 4186730 h 4608812"/>
              <a:gd name="connsiteX61839" fmla="*/ 4665267 w 12184637"/>
              <a:gd name="connsiteY61839" fmla="*/ 4163907 h 4608812"/>
              <a:gd name="connsiteX61840" fmla="*/ 4657904 w 12184637"/>
              <a:gd name="connsiteY61840" fmla="*/ 4166779 h 4608812"/>
              <a:gd name="connsiteX61841" fmla="*/ 4660776 w 12184637"/>
              <a:gd name="connsiteY61841" fmla="*/ 4174141 h 4608812"/>
              <a:gd name="connsiteX61842" fmla="*/ 4712607 w 12184637"/>
              <a:gd name="connsiteY61842" fmla="*/ 4196964 h 4608812"/>
              <a:gd name="connsiteX61843" fmla="*/ 4714889 w 12184637"/>
              <a:gd name="connsiteY61843" fmla="*/ 4197406 h 4608812"/>
              <a:gd name="connsiteX61844" fmla="*/ 4719969 w 12184637"/>
              <a:gd name="connsiteY61844" fmla="*/ 4194093 h 4608812"/>
              <a:gd name="connsiteX61845" fmla="*/ 4668138 w 12184637"/>
              <a:gd name="connsiteY61845" fmla="*/ 4171343 h 4608812"/>
              <a:gd name="connsiteX61846" fmla="*/ 4665267 w 12184637"/>
              <a:gd name="connsiteY61846" fmla="*/ 4163981 h 4608812"/>
              <a:gd name="connsiteX61847" fmla="*/ 4650321 w 12184637"/>
              <a:gd name="connsiteY61847" fmla="*/ 4157355 h 4608812"/>
              <a:gd name="connsiteX61848" fmla="*/ 4642959 w 12184637"/>
              <a:gd name="connsiteY61848" fmla="*/ 4160226 h 4608812"/>
              <a:gd name="connsiteX61849" fmla="*/ 4645830 w 12184637"/>
              <a:gd name="connsiteY61849" fmla="*/ 4167588 h 4608812"/>
              <a:gd name="connsiteX61850" fmla="*/ 4660776 w 12184637"/>
              <a:gd name="connsiteY61850" fmla="*/ 4174214 h 4608812"/>
              <a:gd name="connsiteX61851" fmla="*/ 4663058 w 12184637"/>
              <a:gd name="connsiteY61851" fmla="*/ 4174656 h 4608812"/>
              <a:gd name="connsiteX61852" fmla="*/ 4668138 w 12184637"/>
              <a:gd name="connsiteY61852" fmla="*/ 4171343 h 4608812"/>
              <a:gd name="connsiteX61853" fmla="*/ 4653266 w 12184637"/>
              <a:gd name="connsiteY61853" fmla="*/ 4164496 h 4608812"/>
              <a:gd name="connsiteX61854" fmla="*/ 4650100 w 12184637"/>
              <a:gd name="connsiteY61854" fmla="*/ 4157281 h 4608812"/>
              <a:gd name="connsiteX61855" fmla="*/ 4625658 w 12184637"/>
              <a:gd name="connsiteY61855" fmla="*/ 4147636 h 4608812"/>
              <a:gd name="connsiteX61856" fmla="*/ 4618442 w 12184637"/>
              <a:gd name="connsiteY61856" fmla="*/ 4150802 h 4608812"/>
              <a:gd name="connsiteX61857" fmla="*/ 4621608 w 12184637"/>
              <a:gd name="connsiteY61857" fmla="*/ 4158017 h 4608812"/>
              <a:gd name="connsiteX61858" fmla="*/ 4646051 w 12184637"/>
              <a:gd name="connsiteY61858" fmla="*/ 4167662 h 4608812"/>
              <a:gd name="connsiteX61859" fmla="*/ 4648113 w 12184637"/>
              <a:gd name="connsiteY61859" fmla="*/ 4168030 h 4608812"/>
              <a:gd name="connsiteX61860" fmla="*/ 4653266 w 12184637"/>
              <a:gd name="connsiteY61860" fmla="*/ 4164496 h 4608812"/>
              <a:gd name="connsiteX61861" fmla="*/ 4628602 w 12184637"/>
              <a:gd name="connsiteY61861" fmla="*/ 4155367 h 4608812"/>
              <a:gd name="connsiteX61862" fmla="*/ 4626173 w 12184637"/>
              <a:gd name="connsiteY61862" fmla="*/ 4147857 h 4608812"/>
              <a:gd name="connsiteX61863" fmla="*/ 4579864 w 12184637"/>
              <a:gd name="connsiteY61863" fmla="*/ 4124151 h 4608812"/>
              <a:gd name="connsiteX61864" fmla="*/ 4572354 w 12184637"/>
              <a:gd name="connsiteY61864" fmla="*/ 4126580 h 4608812"/>
              <a:gd name="connsiteX61865" fmla="*/ 4574784 w 12184637"/>
              <a:gd name="connsiteY61865" fmla="*/ 4134090 h 4608812"/>
              <a:gd name="connsiteX61866" fmla="*/ 4621093 w 12184637"/>
              <a:gd name="connsiteY61866" fmla="*/ 4157796 h 4608812"/>
              <a:gd name="connsiteX61867" fmla="*/ 4623670 w 12184637"/>
              <a:gd name="connsiteY61867" fmla="*/ 4158385 h 4608812"/>
              <a:gd name="connsiteX61868" fmla="*/ 4628602 w 12184637"/>
              <a:gd name="connsiteY61868" fmla="*/ 4155367 h 4608812"/>
              <a:gd name="connsiteX61869" fmla="*/ 4581999 w 12184637"/>
              <a:gd name="connsiteY61869" fmla="*/ 4132176 h 4608812"/>
              <a:gd name="connsiteX61870" fmla="*/ 4580453 w 12184637"/>
              <a:gd name="connsiteY61870" fmla="*/ 4124445 h 4608812"/>
              <a:gd name="connsiteX61871" fmla="*/ 4542243 w 12184637"/>
              <a:gd name="connsiteY61871" fmla="*/ 4099119 h 4608812"/>
              <a:gd name="connsiteX61872" fmla="*/ 4534512 w 12184637"/>
              <a:gd name="connsiteY61872" fmla="*/ 4100665 h 4608812"/>
              <a:gd name="connsiteX61873" fmla="*/ 4536058 w 12184637"/>
              <a:gd name="connsiteY61873" fmla="*/ 4108395 h 4608812"/>
              <a:gd name="connsiteX61874" fmla="*/ 4574268 w 12184637"/>
              <a:gd name="connsiteY61874" fmla="*/ 4133721 h 4608812"/>
              <a:gd name="connsiteX61875" fmla="*/ 4577360 w 12184637"/>
              <a:gd name="connsiteY61875" fmla="*/ 4134679 h 4608812"/>
              <a:gd name="connsiteX61876" fmla="*/ 4581999 w 12184637"/>
              <a:gd name="connsiteY61876" fmla="*/ 4132176 h 4608812"/>
              <a:gd name="connsiteX61877" fmla="*/ 4543641 w 12184637"/>
              <a:gd name="connsiteY61877" fmla="*/ 4106997 h 4608812"/>
              <a:gd name="connsiteX61878" fmla="*/ 4542389 w 12184637"/>
              <a:gd name="connsiteY61878" fmla="*/ 4099193 h 4608812"/>
              <a:gd name="connsiteX61879" fmla="*/ 4534217 w 12184637"/>
              <a:gd name="connsiteY61879" fmla="*/ 4093229 h 4608812"/>
              <a:gd name="connsiteX61880" fmla="*/ 4526413 w 12184637"/>
              <a:gd name="connsiteY61880" fmla="*/ 4094481 h 4608812"/>
              <a:gd name="connsiteX61881" fmla="*/ 4527665 w 12184637"/>
              <a:gd name="connsiteY61881" fmla="*/ 4102285 h 4608812"/>
              <a:gd name="connsiteX61882" fmla="*/ 4535837 w 12184637"/>
              <a:gd name="connsiteY61882" fmla="*/ 4108248 h 4608812"/>
              <a:gd name="connsiteX61883" fmla="*/ 4539150 w 12184637"/>
              <a:gd name="connsiteY61883" fmla="*/ 4109279 h 4608812"/>
              <a:gd name="connsiteX61884" fmla="*/ 4543641 w 12184637"/>
              <a:gd name="connsiteY61884" fmla="*/ 4106997 h 4608812"/>
              <a:gd name="connsiteX61885" fmla="*/ 3654052 w 12184637"/>
              <a:gd name="connsiteY61885" fmla="*/ 3135538 h 4608812"/>
              <a:gd name="connsiteX61886" fmla="*/ 3655893 w 12184637"/>
              <a:gd name="connsiteY61886" fmla="*/ 3127882 h 4608812"/>
              <a:gd name="connsiteX61887" fmla="*/ 3649929 w 12184637"/>
              <a:gd name="connsiteY61887" fmla="*/ 3118237 h 4608812"/>
              <a:gd name="connsiteX61888" fmla="*/ 3642272 w 12184637"/>
              <a:gd name="connsiteY61888" fmla="*/ 3116396 h 4608812"/>
              <a:gd name="connsiteX61889" fmla="*/ 3640432 w 12184637"/>
              <a:gd name="connsiteY61889" fmla="*/ 3124053 h 4608812"/>
              <a:gd name="connsiteX61890" fmla="*/ 3646395 w 12184637"/>
              <a:gd name="connsiteY61890" fmla="*/ 3133698 h 4608812"/>
              <a:gd name="connsiteX61891" fmla="*/ 3651181 w 12184637"/>
              <a:gd name="connsiteY61891" fmla="*/ 3136348 h 4608812"/>
              <a:gd name="connsiteX61892" fmla="*/ 3654052 w 12184637"/>
              <a:gd name="connsiteY61892" fmla="*/ 3135538 h 4608812"/>
              <a:gd name="connsiteX61893" fmla="*/ 3648162 w 12184637"/>
              <a:gd name="connsiteY61893" fmla="*/ 3125894 h 4608812"/>
              <a:gd name="connsiteX61894" fmla="*/ 3649929 w 12184637"/>
              <a:gd name="connsiteY61894" fmla="*/ 3118237 h 4608812"/>
              <a:gd name="connsiteX61895" fmla="*/ 3625560 w 12184637"/>
              <a:gd name="connsiteY61895" fmla="*/ 3078922 h 4608812"/>
              <a:gd name="connsiteX61896" fmla="*/ 3617903 w 12184637"/>
              <a:gd name="connsiteY61896" fmla="*/ 3077155 h 4608812"/>
              <a:gd name="connsiteX61897" fmla="*/ 3616136 w 12184637"/>
              <a:gd name="connsiteY61897" fmla="*/ 3084812 h 4608812"/>
              <a:gd name="connsiteX61898" fmla="*/ 3640506 w 12184637"/>
              <a:gd name="connsiteY61898" fmla="*/ 3124127 h 4608812"/>
              <a:gd name="connsiteX61899" fmla="*/ 3645291 w 12184637"/>
              <a:gd name="connsiteY61899" fmla="*/ 3126777 h 4608812"/>
              <a:gd name="connsiteX61900" fmla="*/ 3648162 w 12184637"/>
              <a:gd name="connsiteY61900" fmla="*/ 3125894 h 4608812"/>
              <a:gd name="connsiteX61901" fmla="*/ 3623719 w 12184637"/>
              <a:gd name="connsiteY61901" fmla="*/ 3086579 h 4608812"/>
              <a:gd name="connsiteX61902" fmla="*/ 3625560 w 12184637"/>
              <a:gd name="connsiteY61902" fmla="*/ 3078922 h 4608812"/>
              <a:gd name="connsiteX61903" fmla="*/ 3620480 w 12184637"/>
              <a:gd name="connsiteY61903" fmla="*/ 3070750 h 4608812"/>
              <a:gd name="connsiteX61904" fmla="*/ 3612823 w 12184637"/>
              <a:gd name="connsiteY61904" fmla="*/ 3068909 h 4608812"/>
              <a:gd name="connsiteX61905" fmla="*/ 3610983 w 12184637"/>
              <a:gd name="connsiteY61905" fmla="*/ 3076566 h 4608812"/>
              <a:gd name="connsiteX61906" fmla="*/ 3616063 w 12184637"/>
              <a:gd name="connsiteY61906" fmla="*/ 3084738 h 4608812"/>
              <a:gd name="connsiteX61907" fmla="*/ 3620848 w 12184637"/>
              <a:gd name="connsiteY61907" fmla="*/ 3087389 h 4608812"/>
              <a:gd name="connsiteX61908" fmla="*/ 3623719 w 12184637"/>
              <a:gd name="connsiteY61908" fmla="*/ 3086579 h 4608812"/>
              <a:gd name="connsiteX61909" fmla="*/ 3618713 w 12184637"/>
              <a:gd name="connsiteY61909" fmla="*/ 3078333 h 4608812"/>
              <a:gd name="connsiteX61910" fmla="*/ 3620406 w 12184637"/>
              <a:gd name="connsiteY61910" fmla="*/ 3070603 h 4608812"/>
              <a:gd name="connsiteX61911" fmla="*/ 3606565 w 12184637"/>
              <a:gd name="connsiteY61911" fmla="*/ 3049031 h 4608812"/>
              <a:gd name="connsiteX61912" fmla="*/ 3598835 w 12184637"/>
              <a:gd name="connsiteY61912" fmla="*/ 3047338 h 4608812"/>
              <a:gd name="connsiteX61913" fmla="*/ 3597141 w 12184637"/>
              <a:gd name="connsiteY61913" fmla="*/ 3055068 h 4608812"/>
              <a:gd name="connsiteX61914" fmla="*/ 3610983 w 12184637"/>
              <a:gd name="connsiteY61914" fmla="*/ 3076640 h 4608812"/>
              <a:gd name="connsiteX61915" fmla="*/ 3615695 w 12184637"/>
              <a:gd name="connsiteY61915" fmla="*/ 3079217 h 4608812"/>
              <a:gd name="connsiteX61916" fmla="*/ 3618713 w 12184637"/>
              <a:gd name="connsiteY61916" fmla="*/ 3078333 h 4608812"/>
              <a:gd name="connsiteX61917" fmla="*/ 3604798 w 12184637"/>
              <a:gd name="connsiteY61917" fmla="*/ 3056762 h 4608812"/>
              <a:gd name="connsiteX61918" fmla="*/ 3606565 w 12184637"/>
              <a:gd name="connsiteY61918" fmla="*/ 3049105 h 4608812"/>
              <a:gd name="connsiteX61919" fmla="*/ 3572993 w 12184637"/>
              <a:gd name="connsiteY61919" fmla="*/ 2994918 h 4608812"/>
              <a:gd name="connsiteX61920" fmla="*/ 3565336 w 12184637"/>
              <a:gd name="connsiteY61920" fmla="*/ 2993151 h 4608812"/>
              <a:gd name="connsiteX61921" fmla="*/ 3563569 w 12184637"/>
              <a:gd name="connsiteY61921" fmla="*/ 3000808 h 4608812"/>
              <a:gd name="connsiteX61922" fmla="*/ 3597141 w 12184637"/>
              <a:gd name="connsiteY61922" fmla="*/ 3054995 h 4608812"/>
              <a:gd name="connsiteX61923" fmla="*/ 3601927 w 12184637"/>
              <a:gd name="connsiteY61923" fmla="*/ 3057645 h 4608812"/>
              <a:gd name="connsiteX61924" fmla="*/ 3604798 w 12184637"/>
              <a:gd name="connsiteY61924" fmla="*/ 3056762 h 4608812"/>
              <a:gd name="connsiteX61925" fmla="*/ 3571152 w 12184637"/>
              <a:gd name="connsiteY61925" fmla="*/ 3002648 h 4608812"/>
              <a:gd name="connsiteX61926" fmla="*/ 3573067 w 12184637"/>
              <a:gd name="connsiteY61926" fmla="*/ 2994992 h 4608812"/>
              <a:gd name="connsiteX61927" fmla="*/ 3558931 w 12184637"/>
              <a:gd name="connsiteY61927" fmla="*/ 2971359 h 4608812"/>
              <a:gd name="connsiteX61928" fmla="*/ 3551274 w 12184637"/>
              <a:gd name="connsiteY61928" fmla="*/ 2969444 h 4608812"/>
              <a:gd name="connsiteX61929" fmla="*/ 3549360 w 12184637"/>
              <a:gd name="connsiteY61929" fmla="*/ 2977101 h 4608812"/>
              <a:gd name="connsiteX61930" fmla="*/ 3563496 w 12184637"/>
              <a:gd name="connsiteY61930" fmla="*/ 3000734 h 4608812"/>
              <a:gd name="connsiteX61931" fmla="*/ 3568281 w 12184637"/>
              <a:gd name="connsiteY61931" fmla="*/ 3003458 h 4608812"/>
              <a:gd name="connsiteX61932" fmla="*/ 3571152 w 12184637"/>
              <a:gd name="connsiteY61932" fmla="*/ 3002648 h 4608812"/>
              <a:gd name="connsiteX61933" fmla="*/ 3557091 w 12184637"/>
              <a:gd name="connsiteY61933" fmla="*/ 2978942 h 4608812"/>
              <a:gd name="connsiteX61934" fmla="*/ 3558857 w 12184637"/>
              <a:gd name="connsiteY61934" fmla="*/ 2971285 h 4608812"/>
              <a:gd name="connsiteX61935" fmla="*/ 3543838 w 12184637"/>
              <a:gd name="connsiteY61935" fmla="*/ 2947431 h 4608812"/>
              <a:gd name="connsiteX61936" fmla="*/ 3536181 w 12184637"/>
              <a:gd name="connsiteY61936" fmla="*/ 2945664 h 4608812"/>
              <a:gd name="connsiteX61937" fmla="*/ 3534414 w 12184637"/>
              <a:gd name="connsiteY61937" fmla="*/ 2953321 h 4608812"/>
              <a:gd name="connsiteX61938" fmla="*/ 3549434 w 12184637"/>
              <a:gd name="connsiteY61938" fmla="*/ 2977175 h 4608812"/>
              <a:gd name="connsiteX61939" fmla="*/ 3554219 w 12184637"/>
              <a:gd name="connsiteY61939" fmla="*/ 2979752 h 4608812"/>
              <a:gd name="connsiteX61940" fmla="*/ 3557091 w 12184637"/>
              <a:gd name="connsiteY61940" fmla="*/ 2978942 h 4608812"/>
              <a:gd name="connsiteX61941" fmla="*/ 3541998 w 12184637"/>
              <a:gd name="connsiteY61941" fmla="*/ 2955162 h 4608812"/>
              <a:gd name="connsiteX61942" fmla="*/ 3543912 w 12184637"/>
              <a:gd name="connsiteY61942" fmla="*/ 2947505 h 4608812"/>
              <a:gd name="connsiteX61943" fmla="*/ 3504744 w 12184637"/>
              <a:gd name="connsiteY61943" fmla="*/ 2882054 h 4608812"/>
              <a:gd name="connsiteX61944" fmla="*/ 3497087 w 12184637"/>
              <a:gd name="connsiteY61944" fmla="*/ 2880140 h 4608812"/>
              <a:gd name="connsiteX61945" fmla="*/ 3495173 w 12184637"/>
              <a:gd name="connsiteY61945" fmla="*/ 2887796 h 4608812"/>
              <a:gd name="connsiteX61946" fmla="*/ 3534341 w 12184637"/>
              <a:gd name="connsiteY61946" fmla="*/ 2953247 h 4608812"/>
              <a:gd name="connsiteX61947" fmla="*/ 3539126 w 12184637"/>
              <a:gd name="connsiteY61947" fmla="*/ 2955971 h 4608812"/>
              <a:gd name="connsiteX61948" fmla="*/ 3541998 w 12184637"/>
              <a:gd name="connsiteY61948" fmla="*/ 2955162 h 4608812"/>
              <a:gd name="connsiteX61949" fmla="*/ 3502757 w 12184637"/>
              <a:gd name="connsiteY61949" fmla="*/ 2889784 h 4608812"/>
              <a:gd name="connsiteX61950" fmla="*/ 3504891 w 12184637"/>
              <a:gd name="connsiteY61950" fmla="*/ 2882201 h 4608812"/>
              <a:gd name="connsiteX61951" fmla="*/ 3485971 w 12184637"/>
              <a:gd name="connsiteY61951" fmla="*/ 2848629 h 4608812"/>
              <a:gd name="connsiteX61952" fmla="*/ 3478387 w 12184637"/>
              <a:gd name="connsiteY61952" fmla="*/ 2846494 h 4608812"/>
              <a:gd name="connsiteX61953" fmla="*/ 3476252 w 12184637"/>
              <a:gd name="connsiteY61953" fmla="*/ 2854077 h 4608812"/>
              <a:gd name="connsiteX61954" fmla="*/ 3495173 w 12184637"/>
              <a:gd name="connsiteY61954" fmla="*/ 2887649 h 4608812"/>
              <a:gd name="connsiteX61955" fmla="*/ 3500106 w 12184637"/>
              <a:gd name="connsiteY61955" fmla="*/ 2890520 h 4608812"/>
              <a:gd name="connsiteX61956" fmla="*/ 3502757 w 12184637"/>
              <a:gd name="connsiteY61956" fmla="*/ 2889784 h 4608812"/>
              <a:gd name="connsiteX61957" fmla="*/ 3483835 w 12184637"/>
              <a:gd name="connsiteY61957" fmla="*/ 2856212 h 4608812"/>
              <a:gd name="connsiteX61958" fmla="*/ 3485971 w 12184637"/>
              <a:gd name="connsiteY61958" fmla="*/ 2848629 h 4608812"/>
              <a:gd name="connsiteX61959" fmla="*/ 3472129 w 12184637"/>
              <a:gd name="connsiteY61959" fmla="*/ 2823891 h 4608812"/>
              <a:gd name="connsiteX61960" fmla="*/ 3464546 w 12184637"/>
              <a:gd name="connsiteY61960" fmla="*/ 2821756 h 4608812"/>
              <a:gd name="connsiteX61961" fmla="*/ 3462411 w 12184637"/>
              <a:gd name="connsiteY61961" fmla="*/ 2829339 h 4608812"/>
              <a:gd name="connsiteX61962" fmla="*/ 3476252 w 12184637"/>
              <a:gd name="connsiteY61962" fmla="*/ 2854077 h 4608812"/>
              <a:gd name="connsiteX61963" fmla="*/ 3481185 w 12184637"/>
              <a:gd name="connsiteY61963" fmla="*/ 2856948 h 4608812"/>
              <a:gd name="connsiteX61964" fmla="*/ 3483835 w 12184637"/>
              <a:gd name="connsiteY61964" fmla="*/ 2856212 h 4608812"/>
              <a:gd name="connsiteX61965" fmla="*/ 3468669 w 12184637"/>
              <a:gd name="connsiteY61965" fmla="*/ 2831990 h 4608812"/>
              <a:gd name="connsiteX61966" fmla="*/ 3472571 w 12184637"/>
              <a:gd name="connsiteY61966" fmla="*/ 2825143 h 4608812"/>
              <a:gd name="connsiteX61967" fmla="*/ 3453724 w 12184637"/>
              <a:gd name="connsiteY61967" fmla="*/ 2755348 h 4608812"/>
              <a:gd name="connsiteX61968" fmla="*/ 3446877 w 12184637"/>
              <a:gd name="connsiteY61968" fmla="*/ 2751446 h 4608812"/>
              <a:gd name="connsiteX61969" fmla="*/ 3442975 w 12184637"/>
              <a:gd name="connsiteY61969" fmla="*/ 2758293 h 4608812"/>
              <a:gd name="connsiteX61970" fmla="*/ 3461822 w 12184637"/>
              <a:gd name="connsiteY61970" fmla="*/ 2828088 h 4608812"/>
              <a:gd name="connsiteX61971" fmla="*/ 3467270 w 12184637"/>
              <a:gd name="connsiteY61971" fmla="*/ 2832211 h 4608812"/>
              <a:gd name="connsiteX61972" fmla="*/ 3468669 w 12184637"/>
              <a:gd name="connsiteY61972" fmla="*/ 2831990 h 4608812"/>
              <a:gd name="connsiteX61973" fmla="*/ 3448791 w 12184637"/>
              <a:gd name="connsiteY61973" fmla="*/ 2762416 h 4608812"/>
              <a:gd name="connsiteX61974" fmla="*/ 3453944 w 12184637"/>
              <a:gd name="connsiteY61974" fmla="*/ 2756452 h 4608812"/>
              <a:gd name="connsiteX61975" fmla="*/ 3447760 w 12184637"/>
              <a:gd name="connsiteY61975" fmla="*/ 2674657 h 4608812"/>
              <a:gd name="connsiteX61976" fmla="*/ 3441797 w 12184637"/>
              <a:gd name="connsiteY61976" fmla="*/ 2669504 h 4608812"/>
              <a:gd name="connsiteX61977" fmla="*/ 3436643 w 12184637"/>
              <a:gd name="connsiteY61977" fmla="*/ 2675467 h 4608812"/>
              <a:gd name="connsiteX61978" fmla="*/ 3442827 w 12184637"/>
              <a:gd name="connsiteY61978" fmla="*/ 2757262 h 4608812"/>
              <a:gd name="connsiteX61979" fmla="*/ 3448423 w 12184637"/>
              <a:gd name="connsiteY61979" fmla="*/ 2762416 h 4608812"/>
              <a:gd name="connsiteX61980" fmla="*/ 3448791 w 12184637"/>
              <a:gd name="connsiteY61980" fmla="*/ 2762416 h 4608812"/>
              <a:gd name="connsiteX61981" fmla="*/ 3445257 w 12184637"/>
              <a:gd name="connsiteY61981" fmla="*/ 2679737 h 4608812"/>
              <a:gd name="connsiteX61982" fmla="*/ 3446877 w 12184637"/>
              <a:gd name="connsiteY61982" fmla="*/ 2672007 h 4608812"/>
              <a:gd name="connsiteX61983" fmla="*/ 3358676 w 12184637"/>
              <a:gd name="connsiteY61983" fmla="*/ 2536466 h 4608812"/>
              <a:gd name="connsiteX61984" fmla="*/ 3350946 w 12184637"/>
              <a:gd name="connsiteY61984" fmla="*/ 2534847 h 4608812"/>
              <a:gd name="connsiteX61985" fmla="*/ 3349326 w 12184637"/>
              <a:gd name="connsiteY61985" fmla="*/ 2542577 h 4608812"/>
              <a:gd name="connsiteX61986" fmla="*/ 3437526 w 12184637"/>
              <a:gd name="connsiteY61986" fmla="*/ 2678118 h 4608812"/>
              <a:gd name="connsiteX61987" fmla="*/ 3442238 w 12184637"/>
              <a:gd name="connsiteY61987" fmla="*/ 2680621 h 4608812"/>
              <a:gd name="connsiteX61988" fmla="*/ 3445257 w 12184637"/>
              <a:gd name="connsiteY61988" fmla="*/ 2679737 h 4608812"/>
              <a:gd name="connsiteX61989" fmla="*/ 3359559 w 12184637"/>
              <a:gd name="connsiteY61989" fmla="*/ 2539779 h 4608812"/>
              <a:gd name="connsiteX61990" fmla="*/ 3364124 w 12184637"/>
              <a:gd name="connsiteY61990" fmla="*/ 2450548 h 4608812"/>
              <a:gd name="connsiteX61991" fmla="*/ 3358823 w 12184637"/>
              <a:gd name="connsiteY61991" fmla="*/ 2444732 h 4608812"/>
              <a:gd name="connsiteX61992" fmla="*/ 3353007 w 12184637"/>
              <a:gd name="connsiteY61992" fmla="*/ 2450033 h 4608812"/>
              <a:gd name="connsiteX61993" fmla="*/ 3348442 w 12184637"/>
              <a:gd name="connsiteY61993" fmla="*/ 2539264 h 4608812"/>
              <a:gd name="connsiteX61994" fmla="*/ 3353743 w 12184637"/>
              <a:gd name="connsiteY61994" fmla="*/ 2545080 h 4608812"/>
              <a:gd name="connsiteX61995" fmla="*/ 3354038 w 12184637"/>
              <a:gd name="connsiteY61995" fmla="*/ 2545080 h 4608812"/>
              <a:gd name="connsiteX61996" fmla="*/ 3359559 w 12184637"/>
              <a:gd name="connsiteY61996" fmla="*/ 2539779 h 4608812"/>
              <a:gd name="connsiteX61997" fmla="*/ 3364051 w 12184637"/>
              <a:gd name="connsiteY61997" fmla="*/ 2451505 h 4608812"/>
              <a:gd name="connsiteX61998" fmla="*/ 3385917 w 12184637"/>
              <a:gd name="connsiteY61998" fmla="*/ 2356163 h 4608812"/>
              <a:gd name="connsiteX61999" fmla="*/ 3381720 w 12184637"/>
              <a:gd name="connsiteY61999" fmla="*/ 2349463 h 4608812"/>
              <a:gd name="connsiteX62000" fmla="*/ 3375020 w 12184637"/>
              <a:gd name="connsiteY62000" fmla="*/ 2353660 h 4608812"/>
              <a:gd name="connsiteX62001" fmla="*/ 3353154 w 12184637"/>
              <a:gd name="connsiteY62001" fmla="*/ 2449002 h 4608812"/>
              <a:gd name="connsiteX62002" fmla="*/ 3357351 w 12184637"/>
              <a:gd name="connsiteY62002" fmla="*/ 2455702 h 4608812"/>
              <a:gd name="connsiteX62003" fmla="*/ 3358602 w 12184637"/>
              <a:gd name="connsiteY62003" fmla="*/ 2455849 h 4608812"/>
              <a:gd name="connsiteX62004" fmla="*/ 3364051 w 12184637"/>
              <a:gd name="connsiteY62004" fmla="*/ 2451505 h 4608812"/>
              <a:gd name="connsiteX62005" fmla="*/ 3385769 w 12184637"/>
              <a:gd name="connsiteY62005" fmla="*/ 2356679 h 4608812"/>
              <a:gd name="connsiteX62006" fmla="*/ 3418679 w 12184637"/>
              <a:gd name="connsiteY62006" fmla="*/ 2254195 h 4608812"/>
              <a:gd name="connsiteX62007" fmla="*/ 3415071 w 12184637"/>
              <a:gd name="connsiteY62007" fmla="*/ 2247201 h 4608812"/>
              <a:gd name="connsiteX62008" fmla="*/ 3408077 w 12184637"/>
              <a:gd name="connsiteY62008" fmla="*/ 2250808 h 4608812"/>
              <a:gd name="connsiteX62009" fmla="*/ 3375167 w 12184637"/>
              <a:gd name="connsiteY62009" fmla="*/ 2353292 h 4608812"/>
              <a:gd name="connsiteX62010" fmla="*/ 3378775 w 12184637"/>
              <a:gd name="connsiteY62010" fmla="*/ 2360286 h 4608812"/>
              <a:gd name="connsiteX62011" fmla="*/ 3380542 w 12184637"/>
              <a:gd name="connsiteY62011" fmla="*/ 2360581 h 4608812"/>
              <a:gd name="connsiteX62012" fmla="*/ 3385769 w 12184637"/>
              <a:gd name="connsiteY62012" fmla="*/ 2356679 h 4608812"/>
              <a:gd name="connsiteX62013" fmla="*/ 3418679 w 12184637"/>
              <a:gd name="connsiteY62013" fmla="*/ 2254195 h 4608812"/>
              <a:gd name="connsiteX62014" fmla="*/ 3456153 w 12184637"/>
              <a:gd name="connsiteY62014" fmla="*/ 2143245 h 4608812"/>
              <a:gd name="connsiteX62015" fmla="*/ 3452619 w 12184637"/>
              <a:gd name="connsiteY62015" fmla="*/ 2136177 h 4608812"/>
              <a:gd name="connsiteX62016" fmla="*/ 3445551 w 12184637"/>
              <a:gd name="connsiteY62016" fmla="*/ 2139711 h 4608812"/>
              <a:gd name="connsiteX62017" fmla="*/ 3408077 w 12184637"/>
              <a:gd name="connsiteY62017" fmla="*/ 2250661 h 4608812"/>
              <a:gd name="connsiteX62018" fmla="*/ 3411611 w 12184637"/>
              <a:gd name="connsiteY62018" fmla="*/ 2257729 h 4608812"/>
              <a:gd name="connsiteX62019" fmla="*/ 3413452 w 12184637"/>
              <a:gd name="connsiteY62019" fmla="*/ 2258024 h 4608812"/>
              <a:gd name="connsiteX62020" fmla="*/ 3418679 w 12184637"/>
              <a:gd name="connsiteY62020" fmla="*/ 2254195 h 4608812"/>
              <a:gd name="connsiteX62021" fmla="*/ 3456227 w 12184637"/>
              <a:gd name="connsiteY62021" fmla="*/ 2143024 h 4608812"/>
              <a:gd name="connsiteX62022" fmla="*/ 3491566 w 12184637"/>
              <a:gd name="connsiteY62022" fmla="*/ 2022576 h 4608812"/>
              <a:gd name="connsiteX62023" fmla="*/ 3487811 w 12184637"/>
              <a:gd name="connsiteY62023" fmla="*/ 2015656 h 4608812"/>
              <a:gd name="connsiteX62024" fmla="*/ 3480890 w 12184637"/>
              <a:gd name="connsiteY62024" fmla="*/ 2019411 h 4608812"/>
              <a:gd name="connsiteX62025" fmla="*/ 3445551 w 12184637"/>
              <a:gd name="connsiteY62025" fmla="*/ 2139858 h 4608812"/>
              <a:gd name="connsiteX62026" fmla="*/ 3449306 w 12184637"/>
              <a:gd name="connsiteY62026" fmla="*/ 2146779 h 4608812"/>
              <a:gd name="connsiteX62027" fmla="*/ 3450926 w 12184637"/>
              <a:gd name="connsiteY62027" fmla="*/ 2147000 h 4608812"/>
              <a:gd name="connsiteX62028" fmla="*/ 3456227 w 12184637"/>
              <a:gd name="connsiteY62028" fmla="*/ 2143024 h 4608812"/>
              <a:gd name="connsiteX62029" fmla="*/ 3491713 w 12184637"/>
              <a:gd name="connsiteY62029" fmla="*/ 2022135 h 4608812"/>
              <a:gd name="connsiteX62030" fmla="*/ 3518217 w 12184637"/>
              <a:gd name="connsiteY62030" fmla="*/ 1890938 h 4608812"/>
              <a:gd name="connsiteX62031" fmla="*/ 3513874 w 12184637"/>
              <a:gd name="connsiteY62031" fmla="*/ 1884386 h 4608812"/>
              <a:gd name="connsiteX62032" fmla="*/ 3507321 w 12184637"/>
              <a:gd name="connsiteY62032" fmla="*/ 1888730 h 4608812"/>
              <a:gd name="connsiteX62033" fmla="*/ 3480817 w 12184637"/>
              <a:gd name="connsiteY62033" fmla="*/ 2019926 h 4608812"/>
              <a:gd name="connsiteX62034" fmla="*/ 3485161 w 12184637"/>
              <a:gd name="connsiteY62034" fmla="*/ 2026479 h 4608812"/>
              <a:gd name="connsiteX62035" fmla="*/ 3486339 w 12184637"/>
              <a:gd name="connsiteY62035" fmla="*/ 2026626 h 4608812"/>
              <a:gd name="connsiteX62036" fmla="*/ 3491713 w 12184637"/>
              <a:gd name="connsiteY62036" fmla="*/ 2022135 h 4608812"/>
              <a:gd name="connsiteX62037" fmla="*/ 3518291 w 12184637"/>
              <a:gd name="connsiteY62037" fmla="*/ 1890423 h 4608812"/>
              <a:gd name="connsiteX62038" fmla="*/ 3534782 w 12184637"/>
              <a:gd name="connsiteY62038" fmla="*/ 1743692 h 4608812"/>
              <a:gd name="connsiteX62039" fmla="*/ 3529850 w 12184637"/>
              <a:gd name="connsiteY62039" fmla="*/ 1737507 h 4608812"/>
              <a:gd name="connsiteX62040" fmla="*/ 3523666 w 12184637"/>
              <a:gd name="connsiteY62040" fmla="*/ 1742440 h 4608812"/>
              <a:gd name="connsiteX62041" fmla="*/ 3507174 w 12184637"/>
              <a:gd name="connsiteY62041" fmla="*/ 1889171 h 4608812"/>
              <a:gd name="connsiteX62042" fmla="*/ 3512107 w 12184637"/>
              <a:gd name="connsiteY62042" fmla="*/ 1895356 h 4608812"/>
              <a:gd name="connsiteX62043" fmla="*/ 3512769 w 12184637"/>
              <a:gd name="connsiteY62043" fmla="*/ 1895429 h 4608812"/>
              <a:gd name="connsiteX62044" fmla="*/ 3518291 w 12184637"/>
              <a:gd name="connsiteY62044" fmla="*/ 1890423 h 4608812"/>
              <a:gd name="connsiteX62045" fmla="*/ 3534782 w 12184637"/>
              <a:gd name="connsiteY62045" fmla="*/ 1743324 h 4608812"/>
              <a:gd name="connsiteX62046" fmla="*/ 3540304 w 12184637"/>
              <a:gd name="connsiteY62046" fmla="*/ 1576567 h 4608812"/>
              <a:gd name="connsiteX62047" fmla="*/ 3534930 w 12184637"/>
              <a:gd name="connsiteY62047" fmla="*/ 1570825 h 4608812"/>
              <a:gd name="connsiteX62048" fmla="*/ 3529187 w 12184637"/>
              <a:gd name="connsiteY62048" fmla="*/ 1576199 h 4608812"/>
              <a:gd name="connsiteX62049" fmla="*/ 3523666 w 12184637"/>
              <a:gd name="connsiteY62049" fmla="*/ 1742956 h 4608812"/>
              <a:gd name="connsiteX62050" fmla="*/ 3529040 w 12184637"/>
              <a:gd name="connsiteY62050" fmla="*/ 1748698 h 4608812"/>
              <a:gd name="connsiteX62051" fmla="*/ 3529261 w 12184637"/>
              <a:gd name="connsiteY62051" fmla="*/ 1748698 h 4608812"/>
              <a:gd name="connsiteX62052" fmla="*/ 3534782 w 12184637"/>
              <a:gd name="connsiteY62052" fmla="*/ 1743324 h 4608812"/>
              <a:gd name="connsiteX62053" fmla="*/ 3535372 w 12184637"/>
              <a:gd name="connsiteY62053" fmla="*/ 1581868 h 4608812"/>
              <a:gd name="connsiteX62054" fmla="*/ 3540231 w 12184637"/>
              <a:gd name="connsiteY62054" fmla="*/ 1575684 h 4608812"/>
              <a:gd name="connsiteX62055" fmla="*/ 3517849 w 12184637"/>
              <a:gd name="connsiteY62055" fmla="*/ 1383527 h 4608812"/>
              <a:gd name="connsiteX62056" fmla="*/ 3511665 w 12184637"/>
              <a:gd name="connsiteY62056" fmla="*/ 1378668 h 4608812"/>
              <a:gd name="connsiteX62057" fmla="*/ 3506806 w 12184637"/>
              <a:gd name="connsiteY62057" fmla="*/ 1384852 h 4608812"/>
              <a:gd name="connsiteX62058" fmla="*/ 3529187 w 12184637"/>
              <a:gd name="connsiteY62058" fmla="*/ 1577009 h 4608812"/>
              <a:gd name="connsiteX62059" fmla="*/ 3534782 w 12184637"/>
              <a:gd name="connsiteY62059" fmla="*/ 1581942 h 4608812"/>
              <a:gd name="connsiteX62060" fmla="*/ 3535372 w 12184637"/>
              <a:gd name="connsiteY62060" fmla="*/ 1581868 h 4608812"/>
              <a:gd name="connsiteX62061" fmla="*/ 3513947 w 12184637"/>
              <a:gd name="connsiteY62061" fmla="*/ 1389491 h 4608812"/>
              <a:gd name="connsiteX62062" fmla="*/ 3517702 w 12184637"/>
              <a:gd name="connsiteY62062" fmla="*/ 1382570 h 4608812"/>
              <a:gd name="connsiteX62063" fmla="*/ 3451073 w 12184637"/>
              <a:gd name="connsiteY62063" fmla="*/ 1160449 h 4608812"/>
              <a:gd name="connsiteX62064" fmla="*/ 3444152 w 12184637"/>
              <a:gd name="connsiteY62064" fmla="*/ 1156694 h 4608812"/>
              <a:gd name="connsiteX62065" fmla="*/ 3440398 w 12184637"/>
              <a:gd name="connsiteY62065" fmla="*/ 1163615 h 4608812"/>
              <a:gd name="connsiteX62066" fmla="*/ 3507027 w 12184637"/>
              <a:gd name="connsiteY62066" fmla="*/ 1385736 h 4608812"/>
              <a:gd name="connsiteX62067" fmla="*/ 3512401 w 12184637"/>
              <a:gd name="connsiteY62067" fmla="*/ 1389711 h 4608812"/>
              <a:gd name="connsiteX62068" fmla="*/ 3513947 w 12184637"/>
              <a:gd name="connsiteY62068" fmla="*/ 1389491 h 4608812"/>
              <a:gd name="connsiteX62069" fmla="*/ 3447760 w 12184637"/>
              <a:gd name="connsiteY62069" fmla="*/ 1167149 h 4608812"/>
              <a:gd name="connsiteX62070" fmla="*/ 3450852 w 12184637"/>
              <a:gd name="connsiteY62070" fmla="*/ 1159934 h 4608812"/>
              <a:gd name="connsiteX62071" fmla="*/ 3358529 w 12184637"/>
              <a:gd name="connsiteY62071" fmla="*/ 931039 h 4608812"/>
              <a:gd name="connsiteX62072" fmla="*/ 3351314 w 12184637"/>
              <a:gd name="connsiteY62072" fmla="*/ 927947 h 4608812"/>
              <a:gd name="connsiteX62073" fmla="*/ 3348221 w 12184637"/>
              <a:gd name="connsiteY62073" fmla="*/ 935162 h 4608812"/>
              <a:gd name="connsiteX62074" fmla="*/ 3440545 w 12184637"/>
              <a:gd name="connsiteY62074" fmla="*/ 1164056 h 4608812"/>
              <a:gd name="connsiteX62075" fmla="*/ 3445772 w 12184637"/>
              <a:gd name="connsiteY62075" fmla="*/ 1167517 h 4608812"/>
              <a:gd name="connsiteX62076" fmla="*/ 3447760 w 12184637"/>
              <a:gd name="connsiteY62076" fmla="*/ 1167149 h 4608812"/>
              <a:gd name="connsiteX62077" fmla="*/ 3355731 w 12184637"/>
              <a:gd name="connsiteY62077" fmla="*/ 938180 h 4608812"/>
              <a:gd name="connsiteX62078" fmla="*/ 3358381 w 12184637"/>
              <a:gd name="connsiteY62078" fmla="*/ 930744 h 4608812"/>
              <a:gd name="connsiteX62079" fmla="*/ 3258401 w 12184637"/>
              <a:gd name="connsiteY62079" fmla="*/ 716943 h 4608812"/>
              <a:gd name="connsiteX62080" fmla="*/ 3250965 w 12184637"/>
              <a:gd name="connsiteY62080" fmla="*/ 714292 h 4608812"/>
              <a:gd name="connsiteX62081" fmla="*/ 3248315 w 12184637"/>
              <a:gd name="connsiteY62081" fmla="*/ 721728 h 4608812"/>
              <a:gd name="connsiteX62082" fmla="*/ 3348295 w 12184637"/>
              <a:gd name="connsiteY62082" fmla="*/ 935530 h 4608812"/>
              <a:gd name="connsiteX62083" fmla="*/ 3353375 w 12184637"/>
              <a:gd name="connsiteY62083" fmla="*/ 938769 h 4608812"/>
              <a:gd name="connsiteX62084" fmla="*/ 3355731 w 12184637"/>
              <a:gd name="connsiteY62084" fmla="*/ 938180 h 4608812"/>
              <a:gd name="connsiteX62085" fmla="*/ 3255972 w 12184637"/>
              <a:gd name="connsiteY62085" fmla="*/ 724231 h 4608812"/>
              <a:gd name="connsiteX62086" fmla="*/ 3258254 w 12184637"/>
              <a:gd name="connsiteY62086" fmla="*/ 716648 h 4608812"/>
              <a:gd name="connsiteX62087" fmla="*/ 3155108 w 12184637"/>
              <a:gd name="connsiteY62087" fmla="*/ 525522 h 4608812"/>
              <a:gd name="connsiteX62088" fmla="*/ 3147525 w 12184637"/>
              <a:gd name="connsiteY62088" fmla="*/ 523240 h 4608812"/>
              <a:gd name="connsiteX62089" fmla="*/ 3145242 w 12184637"/>
              <a:gd name="connsiteY62089" fmla="*/ 530823 h 4608812"/>
              <a:gd name="connsiteX62090" fmla="*/ 3248388 w 12184637"/>
              <a:gd name="connsiteY62090" fmla="*/ 721949 h 4608812"/>
              <a:gd name="connsiteX62091" fmla="*/ 3253321 w 12184637"/>
              <a:gd name="connsiteY62091" fmla="*/ 724894 h 4608812"/>
              <a:gd name="connsiteX62092" fmla="*/ 3255972 w 12184637"/>
              <a:gd name="connsiteY62092" fmla="*/ 724231 h 4608812"/>
              <a:gd name="connsiteX62093" fmla="*/ 3153120 w 12184637"/>
              <a:gd name="connsiteY62093" fmla="*/ 532885 h 4608812"/>
              <a:gd name="connsiteX62094" fmla="*/ 3154887 w 12184637"/>
              <a:gd name="connsiteY62094" fmla="*/ 525154 h 4608812"/>
              <a:gd name="connsiteX62095" fmla="*/ 3052919 w 12184637"/>
              <a:gd name="connsiteY62095" fmla="*/ 363919 h 4608812"/>
              <a:gd name="connsiteX62096" fmla="*/ 3045188 w 12184637"/>
              <a:gd name="connsiteY62096" fmla="*/ 362226 h 4608812"/>
              <a:gd name="connsiteX62097" fmla="*/ 3043495 w 12184637"/>
              <a:gd name="connsiteY62097" fmla="*/ 369957 h 4608812"/>
              <a:gd name="connsiteX62098" fmla="*/ 3145463 w 12184637"/>
              <a:gd name="connsiteY62098" fmla="*/ 531191 h 4608812"/>
              <a:gd name="connsiteX62099" fmla="*/ 3150249 w 12184637"/>
              <a:gd name="connsiteY62099" fmla="*/ 533768 h 4608812"/>
              <a:gd name="connsiteX62100" fmla="*/ 3153120 w 12184637"/>
              <a:gd name="connsiteY62100" fmla="*/ 532885 h 4608812"/>
              <a:gd name="connsiteX62101" fmla="*/ 3051667 w 12184637"/>
              <a:gd name="connsiteY62101" fmla="*/ 371208 h 4608812"/>
              <a:gd name="connsiteX62102" fmla="*/ 3052551 w 12184637"/>
              <a:gd name="connsiteY62102" fmla="*/ 363404 h 4608812"/>
              <a:gd name="connsiteX62103" fmla="*/ 2951613 w 12184637"/>
              <a:gd name="connsiteY62103" fmla="*/ 237729 h 4608812"/>
              <a:gd name="connsiteX62104" fmla="*/ 2943809 w 12184637"/>
              <a:gd name="connsiteY62104" fmla="*/ 236846 h 4608812"/>
              <a:gd name="connsiteX62105" fmla="*/ 2942999 w 12184637"/>
              <a:gd name="connsiteY62105" fmla="*/ 244650 h 4608812"/>
              <a:gd name="connsiteX62106" fmla="*/ 3043937 w 12184637"/>
              <a:gd name="connsiteY62106" fmla="*/ 370325 h 4608812"/>
              <a:gd name="connsiteX62107" fmla="*/ 3048354 w 12184637"/>
              <a:gd name="connsiteY62107" fmla="*/ 372386 h 4608812"/>
              <a:gd name="connsiteX62108" fmla="*/ 3051667 w 12184637"/>
              <a:gd name="connsiteY62108" fmla="*/ 371208 h 4608812"/>
              <a:gd name="connsiteX62109" fmla="*/ 2951540 w 12184637"/>
              <a:gd name="connsiteY62109" fmla="*/ 244871 h 4608812"/>
              <a:gd name="connsiteX62110" fmla="*/ 2950877 w 12184637"/>
              <a:gd name="connsiteY62110" fmla="*/ 236993 h 4608812"/>
              <a:gd name="connsiteX62111" fmla="*/ 2850602 w 12184637"/>
              <a:gd name="connsiteY62111" fmla="*/ 152179 h 4608812"/>
              <a:gd name="connsiteX62112" fmla="*/ 2842725 w 12184637"/>
              <a:gd name="connsiteY62112" fmla="*/ 152842 h 4608812"/>
              <a:gd name="connsiteX62113" fmla="*/ 2843387 w 12184637"/>
              <a:gd name="connsiteY62113" fmla="*/ 160719 h 4608812"/>
              <a:gd name="connsiteX62114" fmla="*/ 2943662 w 12184637"/>
              <a:gd name="connsiteY62114" fmla="*/ 245533 h 4608812"/>
              <a:gd name="connsiteX62115" fmla="*/ 2947343 w 12184637"/>
              <a:gd name="connsiteY62115" fmla="*/ 246859 h 4608812"/>
              <a:gd name="connsiteX62116" fmla="*/ 2951540 w 12184637"/>
              <a:gd name="connsiteY62116" fmla="*/ 244871 h 4608812"/>
              <a:gd name="connsiteX62117" fmla="*/ 2852222 w 12184637"/>
              <a:gd name="connsiteY62117" fmla="*/ 158437 h 4608812"/>
              <a:gd name="connsiteX62118" fmla="*/ 2849056 w 12184637"/>
              <a:gd name="connsiteY62118" fmla="*/ 151222 h 4608812"/>
              <a:gd name="connsiteX62119" fmla="*/ 2744732 w 12184637"/>
              <a:gd name="connsiteY62119" fmla="*/ 110508 h 4608812"/>
              <a:gd name="connsiteX62120" fmla="*/ 2737517 w 12184637"/>
              <a:gd name="connsiteY62120" fmla="*/ 113674 h 4608812"/>
              <a:gd name="connsiteX62121" fmla="*/ 2740683 w 12184637"/>
              <a:gd name="connsiteY62121" fmla="*/ 120889 h 4608812"/>
              <a:gd name="connsiteX62122" fmla="*/ 2845007 w 12184637"/>
              <a:gd name="connsiteY62122" fmla="*/ 161603 h 4608812"/>
              <a:gd name="connsiteX62123" fmla="*/ 2847068 w 12184637"/>
              <a:gd name="connsiteY62123" fmla="*/ 161971 h 4608812"/>
              <a:gd name="connsiteX62124" fmla="*/ 2852222 w 12184637"/>
              <a:gd name="connsiteY62124" fmla="*/ 158437 h 4608812"/>
              <a:gd name="connsiteX62125" fmla="*/ 2647697 w 12184637"/>
              <a:gd name="connsiteY62125" fmla="*/ 134510 h 4608812"/>
              <a:gd name="connsiteX62126" fmla="*/ 2743481 w 12184637"/>
              <a:gd name="connsiteY62126" fmla="*/ 121257 h 4608812"/>
              <a:gd name="connsiteX62127" fmla="*/ 2748266 w 12184637"/>
              <a:gd name="connsiteY62127" fmla="*/ 114999 h 4608812"/>
              <a:gd name="connsiteX62128" fmla="*/ 2742008 w 12184637"/>
              <a:gd name="connsiteY62128" fmla="*/ 110214 h 4608812"/>
              <a:gd name="connsiteX62129" fmla="*/ 2646224 w 12184637"/>
              <a:gd name="connsiteY62129" fmla="*/ 123466 h 4608812"/>
              <a:gd name="connsiteX62130" fmla="*/ 2641439 w 12184637"/>
              <a:gd name="connsiteY62130" fmla="*/ 129724 h 4608812"/>
              <a:gd name="connsiteX62131" fmla="*/ 2646960 w 12184637"/>
              <a:gd name="connsiteY62131" fmla="*/ 134510 h 4608812"/>
              <a:gd name="connsiteX62132" fmla="*/ 2647697 w 12184637"/>
              <a:gd name="connsiteY62132" fmla="*/ 134510 h 4608812"/>
              <a:gd name="connsiteX62133" fmla="*/ 5393989 w 12184637"/>
              <a:gd name="connsiteY62133" fmla="*/ 2605378 h 4608812"/>
              <a:gd name="connsiteX62134" fmla="*/ 5389130 w 12184637"/>
              <a:gd name="connsiteY62134" fmla="*/ 2599193 h 4608812"/>
              <a:gd name="connsiteX62135" fmla="*/ 5370503 w 12184637"/>
              <a:gd name="connsiteY62135" fmla="*/ 2596985 h 4608812"/>
              <a:gd name="connsiteX62136" fmla="*/ 5364319 w 12184637"/>
              <a:gd name="connsiteY62136" fmla="*/ 2601844 h 4608812"/>
              <a:gd name="connsiteX62137" fmla="*/ 5369178 w 12184637"/>
              <a:gd name="connsiteY62137" fmla="*/ 2608028 h 4608812"/>
              <a:gd name="connsiteX62138" fmla="*/ 5387805 w 12184637"/>
              <a:gd name="connsiteY62138" fmla="*/ 2610237 h 4608812"/>
              <a:gd name="connsiteX62139" fmla="*/ 5388541 w 12184637"/>
              <a:gd name="connsiteY62139" fmla="*/ 2610310 h 4608812"/>
              <a:gd name="connsiteX62140" fmla="*/ 5393989 w 12184637"/>
              <a:gd name="connsiteY62140" fmla="*/ 2605378 h 4608812"/>
              <a:gd name="connsiteX62141" fmla="*/ 5374994 w 12184637"/>
              <a:gd name="connsiteY62141" fmla="*/ 2604568 h 4608812"/>
              <a:gd name="connsiteX62142" fmla="*/ 5371829 w 12184637"/>
              <a:gd name="connsiteY62142" fmla="*/ 2597353 h 4608812"/>
              <a:gd name="connsiteX62143" fmla="*/ 5310427 w 12184637"/>
              <a:gd name="connsiteY62143" fmla="*/ 2572984 h 4608812"/>
              <a:gd name="connsiteX62144" fmla="*/ 5303212 w 12184637"/>
              <a:gd name="connsiteY62144" fmla="*/ 2576149 h 4608812"/>
              <a:gd name="connsiteX62145" fmla="*/ 5306377 w 12184637"/>
              <a:gd name="connsiteY62145" fmla="*/ 2583365 h 4608812"/>
              <a:gd name="connsiteX62146" fmla="*/ 5367779 w 12184637"/>
              <a:gd name="connsiteY62146" fmla="*/ 2607734 h 4608812"/>
              <a:gd name="connsiteX62147" fmla="*/ 5369841 w 12184637"/>
              <a:gd name="connsiteY62147" fmla="*/ 2608102 h 4608812"/>
              <a:gd name="connsiteX62148" fmla="*/ 5374994 w 12184637"/>
              <a:gd name="connsiteY62148" fmla="*/ 2604568 h 4608812"/>
              <a:gd name="connsiteX62149" fmla="*/ 5313887 w 12184637"/>
              <a:gd name="connsiteY62149" fmla="*/ 2579168 h 4608812"/>
              <a:gd name="connsiteX62150" fmla="*/ 5309323 w 12184637"/>
              <a:gd name="connsiteY62150" fmla="*/ 2572763 h 4608812"/>
              <a:gd name="connsiteX62151" fmla="*/ 5296954 w 12184637"/>
              <a:gd name="connsiteY62151" fmla="*/ 2570628 h 4608812"/>
              <a:gd name="connsiteX62152" fmla="*/ 5290549 w 12184637"/>
              <a:gd name="connsiteY62152" fmla="*/ 2575192 h 4608812"/>
              <a:gd name="connsiteX62153" fmla="*/ 5295113 w 12184637"/>
              <a:gd name="connsiteY62153" fmla="*/ 2581597 h 4608812"/>
              <a:gd name="connsiteX62154" fmla="*/ 5307482 w 12184637"/>
              <a:gd name="connsiteY62154" fmla="*/ 2583733 h 4608812"/>
              <a:gd name="connsiteX62155" fmla="*/ 5308439 w 12184637"/>
              <a:gd name="connsiteY62155" fmla="*/ 2583806 h 4608812"/>
              <a:gd name="connsiteX62156" fmla="*/ 5313887 w 12184637"/>
              <a:gd name="connsiteY62156" fmla="*/ 2579168 h 4608812"/>
              <a:gd name="connsiteX62157" fmla="*/ 5301519 w 12184637"/>
              <a:gd name="connsiteY62157" fmla="*/ 2577033 h 4608812"/>
              <a:gd name="connsiteX62158" fmla="*/ 5296954 w 12184637"/>
              <a:gd name="connsiteY62158" fmla="*/ 2570628 h 4608812"/>
              <a:gd name="connsiteX62159" fmla="*/ 5157732 w 12184637"/>
              <a:gd name="connsiteY62159" fmla="*/ 2546847 h 4608812"/>
              <a:gd name="connsiteX62160" fmla="*/ 5151327 w 12184637"/>
              <a:gd name="connsiteY62160" fmla="*/ 2551412 h 4608812"/>
              <a:gd name="connsiteX62161" fmla="*/ 5155892 w 12184637"/>
              <a:gd name="connsiteY62161" fmla="*/ 2557817 h 4608812"/>
              <a:gd name="connsiteX62162" fmla="*/ 5295113 w 12184637"/>
              <a:gd name="connsiteY62162" fmla="*/ 2581597 h 4608812"/>
              <a:gd name="connsiteX62163" fmla="*/ 5296070 w 12184637"/>
              <a:gd name="connsiteY62163" fmla="*/ 2581671 h 4608812"/>
              <a:gd name="connsiteX62164" fmla="*/ 5301519 w 12184637"/>
              <a:gd name="connsiteY62164" fmla="*/ 2577033 h 4608812"/>
              <a:gd name="connsiteX62165" fmla="*/ 5161781 w 12184637"/>
              <a:gd name="connsiteY62165" fmla="*/ 2554872 h 4608812"/>
              <a:gd name="connsiteX62166" fmla="*/ 5159352 w 12184637"/>
              <a:gd name="connsiteY62166" fmla="*/ 2547363 h 4608812"/>
              <a:gd name="connsiteX62167" fmla="*/ 5113043 w 12184637"/>
              <a:gd name="connsiteY62167" fmla="*/ 2523582 h 4608812"/>
              <a:gd name="connsiteX62168" fmla="*/ 5105534 w 12184637"/>
              <a:gd name="connsiteY62168" fmla="*/ 2526012 h 4608812"/>
              <a:gd name="connsiteX62169" fmla="*/ 5107963 w 12184637"/>
              <a:gd name="connsiteY62169" fmla="*/ 2533521 h 4608812"/>
              <a:gd name="connsiteX62170" fmla="*/ 5154272 w 12184637"/>
              <a:gd name="connsiteY62170" fmla="*/ 2557302 h 4608812"/>
              <a:gd name="connsiteX62171" fmla="*/ 5156849 w 12184637"/>
              <a:gd name="connsiteY62171" fmla="*/ 2557891 h 4608812"/>
              <a:gd name="connsiteX62172" fmla="*/ 5161781 w 12184637"/>
              <a:gd name="connsiteY62172" fmla="*/ 2554872 h 4608812"/>
              <a:gd name="connsiteX62173" fmla="*/ 5115252 w 12184637"/>
              <a:gd name="connsiteY62173" fmla="*/ 2531386 h 4608812"/>
              <a:gd name="connsiteX62174" fmla="*/ 5113411 w 12184637"/>
              <a:gd name="connsiteY62174" fmla="*/ 2523730 h 4608812"/>
              <a:gd name="connsiteX62175" fmla="*/ 5084035 w 12184637"/>
              <a:gd name="connsiteY62175" fmla="*/ 2505618 h 4608812"/>
              <a:gd name="connsiteX62176" fmla="*/ 5076379 w 12184637"/>
              <a:gd name="connsiteY62176" fmla="*/ 2507459 h 4608812"/>
              <a:gd name="connsiteX62177" fmla="*/ 5078219 w 12184637"/>
              <a:gd name="connsiteY62177" fmla="*/ 2515116 h 4608812"/>
              <a:gd name="connsiteX62178" fmla="*/ 5107595 w 12184637"/>
              <a:gd name="connsiteY62178" fmla="*/ 2533227 h 4608812"/>
              <a:gd name="connsiteX62179" fmla="*/ 5110540 w 12184637"/>
              <a:gd name="connsiteY62179" fmla="*/ 2534037 h 4608812"/>
              <a:gd name="connsiteX62180" fmla="*/ 5115252 w 12184637"/>
              <a:gd name="connsiteY62180" fmla="*/ 2531386 h 4608812"/>
              <a:gd name="connsiteX62181" fmla="*/ 5084992 w 12184637"/>
              <a:gd name="connsiteY62181" fmla="*/ 2514379 h 4608812"/>
              <a:gd name="connsiteX62182" fmla="*/ 5085214 w 12184637"/>
              <a:gd name="connsiteY62182" fmla="*/ 2506502 h 4608812"/>
              <a:gd name="connsiteX62183" fmla="*/ 5063421 w 12184637"/>
              <a:gd name="connsiteY62183" fmla="*/ 2483531 h 4608812"/>
              <a:gd name="connsiteX62184" fmla="*/ 5055543 w 12184637"/>
              <a:gd name="connsiteY62184" fmla="*/ 2483310 h 4608812"/>
              <a:gd name="connsiteX62185" fmla="*/ 5055323 w 12184637"/>
              <a:gd name="connsiteY62185" fmla="*/ 2491188 h 4608812"/>
              <a:gd name="connsiteX62186" fmla="*/ 5077115 w 12184637"/>
              <a:gd name="connsiteY62186" fmla="*/ 2514159 h 4608812"/>
              <a:gd name="connsiteX62187" fmla="*/ 5081164 w 12184637"/>
              <a:gd name="connsiteY62187" fmla="*/ 2515926 h 4608812"/>
              <a:gd name="connsiteX62188" fmla="*/ 5084992 w 12184637"/>
              <a:gd name="connsiteY62188" fmla="*/ 2514379 h 4608812"/>
              <a:gd name="connsiteX62189" fmla="*/ 5062243 w 12184637"/>
              <a:gd name="connsiteY62189" fmla="*/ 2492145 h 4608812"/>
              <a:gd name="connsiteX62190" fmla="*/ 5064084 w 12184637"/>
              <a:gd name="connsiteY62190" fmla="*/ 2484488 h 4608812"/>
              <a:gd name="connsiteX62191" fmla="*/ 5040892 w 12184637"/>
              <a:gd name="connsiteY62191" fmla="*/ 2446572 h 4608812"/>
              <a:gd name="connsiteX62192" fmla="*/ 5033236 w 12184637"/>
              <a:gd name="connsiteY62192" fmla="*/ 2444732 h 4608812"/>
              <a:gd name="connsiteX62193" fmla="*/ 5031395 w 12184637"/>
              <a:gd name="connsiteY62193" fmla="*/ 2452389 h 4608812"/>
              <a:gd name="connsiteX62194" fmla="*/ 5054586 w 12184637"/>
              <a:gd name="connsiteY62194" fmla="*/ 2490305 h 4608812"/>
              <a:gd name="connsiteX62195" fmla="*/ 5059372 w 12184637"/>
              <a:gd name="connsiteY62195" fmla="*/ 2492955 h 4608812"/>
              <a:gd name="connsiteX62196" fmla="*/ 5062243 w 12184637"/>
              <a:gd name="connsiteY62196" fmla="*/ 2492145 h 4608812"/>
              <a:gd name="connsiteX62197" fmla="*/ 5038684 w 12184637"/>
              <a:gd name="connsiteY62197" fmla="*/ 2454377 h 4608812"/>
              <a:gd name="connsiteX62198" fmla="*/ 5040966 w 12184637"/>
              <a:gd name="connsiteY62198" fmla="*/ 2446867 h 4608812"/>
              <a:gd name="connsiteX62199" fmla="*/ 5007688 w 12184637"/>
              <a:gd name="connsiteY62199" fmla="*/ 2384214 h 4608812"/>
              <a:gd name="connsiteX62200" fmla="*/ 5000179 w 12184637"/>
              <a:gd name="connsiteY62200" fmla="*/ 2381931 h 4608812"/>
              <a:gd name="connsiteX62201" fmla="*/ 4997897 w 12184637"/>
              <a:gd name="connsiteY62201" fmla="*/ 2389441 h 4608812"/>
              <a:gd name="connsiteX62202" fmla="*/ 5031174 w 12184637"/>
              <a:gd name="connsiteY62202" fmla="*/ 2452094 h 4608812"/>
              <a:gd name="connsiteX62203" fmla="*/ 5036107 w 12184637"/>
              <a:gd name="connsiteY62203" fmla="*/ 2455039 h 4608812"/>
              <a:gd name="connsiteX62204" fmla="*/ 5038684 w 12184637"/>
              <a:gd name="connsiteY62204" fmla="*/ 2454377 h 4608812"/>
              <a:gd name="connsiteX62205" fmla="*/ 5005406 w 12184637"/>
              <a:gd name="connsiteY62205" fmla="*/ 2391723 h 4608812"/>
              <a:gd name="connsiteX62206" fmla="*/ 5007688 w 12184637"/>
              <a:gd name="connsiteY62206" fmla="*/ 2384214 h 4608812"/>
              <a:gd name="connsiteX62207" fmla="*/ 4956152 w 12184637"/>
              <a:gd name="connsiteY62207" fmla="*/ 2287841 h 4608812"/>
              <a:gd name="connsiteX62208" fmla="*/ 4948643 w 12184637"/>
              <a:gd name="connsiteY62208" fmla="*/ 2285559 h 4608812"/>
              <a:gd name="connsiteX62209" fmla="*/ 4946360 w 12184637"/>
              <a:gd name="connsiteY62209" fmla="*/ 2293068 h 4608812"/>
              <a:gd name="connsiteX62210" fmla="*/ 4997897 w 12184637"/>
              <a:gd name="connsiteY62210" fmla="*/ 2389441 h 4608812"/>
              <a:gd name="connsiteX62211" fmla="*/ 5002829 w 12184637"/>
              <a:gd name="connsiteY62211" fmla="*/ 2392386 h 4608812"/>
              <a:gd name="connsiteX62212" fmla="*/ 5005406 w 12184637"/>
              <a:gd name="connsiteY62212" fmla="*/ 2391723 h 4608812"/>
              <a:gd name="connsiteX62213" fmla="*/ 4953943 w 12184637"/>
              <a:gd name="connsiteY62213" fmla="*/ 2295277 h 4608812"/>
              <a:gd name="connsiteX62214" fmla="*/ 4956152 w 12184637"/>
              <a:gd name="connsiteY62214" fmla="*/ 2287694 h 4608812"/>
              <a:gd name="connsiteX62215" fmla="*/ 4889817 w 12184637"/>
              <a:gd name="connsiteY62215" fmla="*/ 2167246 h 4608812"/>
              <a:gd name="connsiteX62216" fmla="*/ 4882234 w 12184637"/>
              <a:gd name="connsiteY62216" fmla="*/ 2165037 h 4608812"/>
              <a:gd name="connsiteX62217" fmla="*/ 4880026 w 12184637"/>
              <a:gd name="connsiteY62217" fmla="*/ 2172621 h 4608812"/>
              <a:gd name="connsiteX62218" fmla="*/ 4946360 w 12184637"/>
              <a:gd name="connsiteY62218" fmla="*/ 2293068 h 4608812"/>
              <a:gd name="connsiteX62219" fmla="*/ 4951293 w 12184637"/>
              <a:gd name="connsiteY62219" fmla="*/ 2295940 h 4608812"/>
              <a:gd name="connsiteX62220" fmla="*/ 4953943 w 12184637"/>
              <a:gd name="connsiteY62220" fmla="*/ 2295277 h 4608812"/>
              <a:gd name="connsiteX62221" fmla="*/ 4887756 w 12184637"/>
              <a:gd name="connsiteY62221" fmla="*/ 2174756 h 4608812"/>
              <a:gd name="connsiteX62222" fmla="*/ 4889817 w 12184637"/>
              <a:gd name="connsiteY62222" fmla="*/ 2167172 h 4608812"/>
              <a:gd name="connsiteX62223" fmla="*/ 4812145 w 12184637"/>
              <a:gd name="connsiteY62223" fmla="*/ 2032074 h 4608812"/>
              <a:gd name="connsiteX62224" fmla="*/ 4804562 w 12184637"/>
              <a:gd name="connsiteY62224" fmla="*/ 2030012 h 4608812"/>
              <a:gd name="connsiteX62225" fmla="*/ 4802500 w 12184637"/>
              <a:gd name="connsiteY62225" fmla="*/ 2037596 h 4608812"/>
              <a:gd name="connsiteX62226" fmla="*/ 4880173 w 12184637"/>
              <a:gd name="connsiteY62226" fmla="*/ 2172694 h 4608812"/>
              <a:gd name="connsiteX62227" fmla="*/ 4885032 w 12184637"/>
              <a:gd name="connsiteY62227" fmla="*/ 2175492 h 4608812"/>
              <a:gd name="connsiteX62228" fmla="*/ 4887756 w 12184637"/>
              <a:gd name="connsiteY62228" fmla="*/ 2174756 h 4608812"/>
              <a:gd name="connsiteX62229" fmla="*/ 4810157 w 12184637"/>
              <a:gd name="connsiteY62229" fmla="*/ 2039583 h 4608812"/>
              <a:gd name="connsiteX62230" fmla="*/ 4811998 w 12184637"/>
              <a:gd name="connsiteY62230" fmla="*/ 2031927 h 4608812"/>
              <a:gd name="connsiteX62231" fmla="*/ 4726079 w 12184637"/>
              <a:gd name="connsiteY62231" fmla="*/ 1891012 h 4608812"/>
              <a:gd name="connsiteX62232" fmla="*/ 4718423 w 12184637"/>
              <a:gd name="connsiteY62232" fmla="*/ 1889171 h 4608812"/>
              <a:gd name="connsiteX62233" fmla="*/ 4716582 w 12184637"/>
              <a:gd name="connsiteY62233" fmla="*/ 1896828 h 4608812"/>
              <a:gd name="connsiteX62234" fmla="*/ 4802500 w 12184637"/>
              <a:gd name="connsiteY62234" fmla="*/ 2037743 h 4608812"/>
              <a:gd name="connsiteX62235" fmla="*/ 4807286 w 12184637"/>
              <a:gd name="connsiteY62235" fmla="*/ 2040393 h 4608812"/>
              <a:gd name="connsiteX62236" fmla="*/ 4810157 w 12184637"/>
              <a:gd name="connsiteY62236" fmla="*/ 2039583 h 4608812"/>
              <a:gd name="connsiteX62237" fmla="*/ 4724460 w 12184637"/>
              <a:gd name="connsiteY62237" fmla="*/ 1898521 h 4608812"/>
              <a:gd name="connsiteX62238" fmla="*/ 4726079 w 12184637"/>
              <a:gd name="connsiteY62238" fmla="*/ 1890791 h 4608812"/>
              <a:gd name="connsiteX62239" fmla="*/ 4634787 w 12184637"/>
              <a:gd name="connsiteY62239" fmla="*/ 1752232 h 4608812"/>
              <a:gd name="connsiteX62240" fmla="*/ 4627056 w 12184637"/>
              <a:gd name="connsiteY62240" fmla="*/ 1750612 h 4608812"/>
              <a:gd name="connsiteX62241" fmla="*/ 4625437 w 12184637"/>
              <a:gd name="connsiteY62241" fmla="*/ 1758343 h 4608812"/>
              <a:gd name="connsiteX62242" fmla="*/ 4716656 w 12184637"/>
              <a:gd name="connsiteY62242" fmla="*/ 1896975 h 4608812"/>
              <a:gd name="connsiteX62243" fmla="*/ 4721368 w 12184637"/>
              <a:gd name="connsiteY62243" fmla="*/ 1899478 h 4608812"/>
              <a:gd name="connsiteX62244" fmla="*/ 4724460 w 12184637"/>
              <a:gd name="connsiteY62244" fmla="*/ 1898521 h 4608812"/>
              <a:gd name="connsiteX62245" fmla="*/ 4633241 w 12184637"/>
              <a:gd name="connsiteY62245" fmla="*/ 1759889 h 4608812"/>
              <a:gd name="connsiteX62246" fmla="*/ 4634787 w 12184637"/>
              <a:gd name="connsiteY62246" fmla="*/ 1752159 h 4608812"/>
              <a:gd name="connsiteX62247" fmla="*/ 4538782 w 12184637"/>
              <a:gd name="connsiteY62247" fmla="*/ 1608888 h 4608812"/>
              <a:gd name="connsiteX62248" fmla="*/ 4531052 w 12184637"/>
              <a:gd name="connsiteY62248" fmla="*/ 1607342 h 4608812"/>
              <a:gd name="connsiteX62249" fmla="*/ 4529505 w 12184637"/>
              <a:gd name="connsiteY62249" fmla="*/ 1615072 h 4608812"/>
              <a:gd name="connsiteX62250" fmla="*/ 4625510 w 12184637"/>
              <a:gd name="connsiteY62250" fmla="*/ 1758343 h 4608812"/>
              <a:gd name="connsiteX62251" fmla="*/ 4630149 w 12184637"/>
              <a:gd name="connsiteY62251" fmla="*/ 1760846 h 4608812"/>
              <a:gd name="connsiteX62252" fmla="*/ 4633241 w 12184637"/>
              <a:gd name="connsiteY62252" fmla="*/ 1759889 h 4608812"/>
              <a:gd name="connsiteX62253" fmla="*/ 5491393 w 12184637"/>
              <a:gd name="connsiteY62253" fmla="*/ 2665013 h 4608812"/>
              <a:gd name="connsiteX62254" fmla="*/ 5486902 w 12184637"/>
              <a:gd name="connsiteY62254" fmla="*/ 2658534 h 4608812"/>
              <a:gd name="connsiteX62255" fmla="*/ 5446409 w 12184637"/>
              <a:gd name="connsiteY62255" fmla="*/ 2651098 h 4608812"/>
              <a:gd name="connsiteX62256" fmla="*/ 5439930 w 12184637"/>
              <a:gd name="connsiteY62256" fmla="*/ 2655589 h 4608812"/>
              <a:gd name="connsiteX62257" fmla="*/ 5444421 w 12184637"/>
              <a:gd name="connsiteY62257" fmla="*/ 2662068 h 4608812"/>
              <a:gd name="connsiteX62258" fmla="*/ 5484914 w 12184637"/>
              <a:gd name="connsiteY62258" fmla="*/ 2669504 h 4608812"/>
              <a:gd name="connsiteX62259" fmla="*/ 5485944 w 12184637"/>
              <a:gd name="connsiteY62259" fmla="*/ 2669577 h 4608812"/>
              <a:gd name="connsiteX62260" fmla="*/ 5491393 w 12184637"/>
              <a:gd name="connsiteY62260" fmla="*/ 2665013 h 4608812"/>
              <a:gd name="connsiteX62261" fmla="*/ 5450900 w 12184637"/>
              <a:gd name="connsiteY62261" fmla="*/ 2657577 h 4608812"/>
              <a:gd name="connsiteX62262" fmla="*/ 5446409 w 12184637"/>
              <a:gd name="connsiteY62262" fmla="*/ 2651098 h 4608812"/>
              <a:gd name="connsiteX62263" fmla="*/ 5330158 w 12184637"/>
              <a:gd name="connsiteY62263" fmla="*/ 2629673 h 4608812"/>
              <a:gd name="connsiteX62264" fmla="*/ 5323679 w 12184637"/>
              <a:gd name="connsiteY62264" fmla="*/ 2634164 h 4608812"/>
              <a:gd name="connsiteX62265" fmla="*/ 5328170 w 12184637"/>
              <a:gd name="connsiteY62265" fmla="*/ 2640643 h 4608812"/>
              <a:gd name="connsiteX62266" fmla="*/ 5444421 w 12184637"/>
              <a:gd name="connsiteY62266" fmla="*/ 2662068 h 4608812"/>
              <a:gd name="connsiteX62267" fmla="*/ 5445525 w 12184637"/>
              <a:gd name="connsiteY62267" fmla="*/ 2662141 h 4608812"/>
              <a:gd name="connsiteX62268" fmla="*/ 5450900 w 12184637"/>
              <a:gd name="connsiteY62268" fmla="*/ 2657577 h 4608812"/>
              <a:gd name="connsiteX62269" fmla="*/ 5334207 w 12184637"/>
              <a:gd name="connsiteY62269" fmla="*/ 2637551 h 4608812"/>
              <a:gd name="connsiteX62270" fmla="*/ 5331630 w 12184637"/>
              <a:gd name="connsiteY62270" fmla="*/ 2630115 h 4608812"/>
              <a:gd name="connsiteX62271" fmla="*/ 5275971 w 12184637"/>
              <a:gd name="connsiteY62271" fmla="*/ 2603095 h 4608812"/>
              <a:gd name="connsiteX62272" fmla="*/ 5268535 w 12184637"/>
              <a:gd name="connsiteY62272" fmla="*/ 2605672 h 4608812"/>
              <a:gd name="connsiteX62273" fmla="*/ 5271112 w 12184637"/>
              <a:gd name="connsiteY62273" fmla="*/ 2613108 h 4608812"/>
              <a:gd name="connsiteX62274" fmla="*/ 5326771 w 12184637"/>
              <a:gd name="connsiteY62274" fmla="*/ 2640128 h 4608812"/>
              <a:gd name="connsiteX62275" fmla="*/ 5329274 w 12184637"/>
              <a:gd name="connsiteY62275" fmla="*/ 2640717 h 4608812"/>
              <a:gd name="connsiteX62276" fmla="*/ 5334207 w 12184637"/>
              <a:gd name="connsiteY62276" fmla="*/ 2637551 h 4608812"/>
              <a:gd name="connsiteX62277" fmla="*/ 5108920 w 12184637"/>
              <a:gd name="connsiteY62277" fmla="*/ 2618483 h 4608812"/>
              <a:gd name="connsiteX62278" fmla="*/ 5273689 w 12184637"/>
              <a:gd name="connsiteY62278" fmla="*/ 2613697 h 4608812"/>
              <a:gd name="connsiteX62279" fmla="*/ 5279137 w 12184637"/>
              <a:gd name="connsiteY62279" fmla="*/ 2607955 h 4608812"/>
              <a:gd name="connsiteX62280" fmla="*/ 5273542 w 12184637"/>
              <a:gd name="connsiteY62280" fmla="*/ 2602506 h 4608812"/>
              <a:gd name="connsiteX62281" fmla="*/ 5273394 w 12184637"/>
              <a:gd name="connsiteY62281" fmla="*/ 2602506 h 4608812"/>
              <a:gd name="connsiteX62282" fmla="*/ 5108699 w 12184637"/>
              <a:gd name="connsiteY62282" fmla="*/ 2607292 h 4608812"/>
              <a:gd name="connsiteX62283" fmla="*/ 5103251 w 12184637"/>
              <a:gd name="connsiteY62283" fmla="*/ 2613035 h 4608812"/>
              <a:gd name="connsiteX62284" fmla="*/ 5108846 w 12184637"/>
              <a:gd name="connsiteY62284" fmla="*/ 2618483 h 4608812"/>
              <a:gd name="connsiteX62285" fmla="*/ 5108920 w 12184637"/>
              <a:gd name="connsiteY62285" fmla="*/ 2618483 h 4608812"/>
              <a:gd name="connsiteX62286" fmla="*/ 5113779 w 12184637"/>
              <a:gd name="connsiteY62286" fmla="*/ 2615243 h 4608812"/>
              <a:gd name="connsiteX62287" fmla="*/ 5111055 w 12184637"/>
              <a:gd name="connsiteY62287" fmla="*/ 2607807 h 4608812"/>
              <a:gd name="connsiteX62288" fmla="*/ 5052304 w 12184637"/>
              <a:gd name="connsiteY62288" fmla="*/ 2580567 h 4608812"/>
              <a:gd name="connsiteX62289" fmla="*/ 5044868 w 12184637"/>
              <a:gd name="connsiteY62289" fmla="*/ 2583291 h 4608812"/>
              <a:gd name="connsiteX62290" fmla="*/ 5047592 w 12184637"/>
              <a:gd name="connsiteY62290" fmla="*/ 2590727 h 4608812"/>
              <a:gd name="connsiteX62291" fmla="*/ 5106343 w 12184637"/>
              <a:gd name="connsiteY62291" fmla="*/ 2617967 h 4608812"/>
              <a:gd name="connsiteX62292" fmla="*/ 5108699 w 12184637"/>
              <a:gd name="connsiteY62292" fmla="*/ 2618483 h 4608812"/>
              <a:gd name="connsiteX62293" fmla="*/ 5113779 w 12184637"/>
              <a:gd name="connsiteY62293" fmla="*/ 2615243 h 4608812"/>
              <a:gd name="connsiteX62294" fmla="*/ 5055028 w 12184637"/>
              <a:gd name="connsiteY62294" fmla="*/ 2588003 h 4608812"/>
              <a:gd name="connsiteX62295" fmla="*/ 5052377 w 12184637"/>
              <a:gd name="connsiteY62295" fmla="*/ 2580567 h 4608812"/>
              <a:gd name="connsiteX62296" fmla="*/ 4997160 w 12184637"/>
              <a:gd name="connsiteY62296" fmla="*/ 2554357 h 4608812"/>
              <a:gd name="connsiteX62297" fmla="*/ 4989724 w 12184637"/>
              <a:gd name="connsiteY62297" fmla="*/ 2557007 h 4608812"/>
              <a:gd name="connsiteX62298" fmla="*/ 4992375 w 12184637"/>
              <a:gd name="connsiteY62298" fmla="*/ 2564443 h 4608812"/>
              <a:gd name="connsiteX62299" fmla="*/ 5047592 w 12184637"/>
              <a:gd name="connsiteY62299" fmla="*/ 2590653 h 4608812"/>
              <a:gd name="connsiteX62300" fmla="*/ 5050021 w 12184637"/>
              <a:gd name="connsiteY62300" fmla="*/ 2591169 h 4608812"/>
              <a:gd name="connsiteX62301" fmla="*/ 5055028 w 12184637"/>
              <a:gd name="connsiteY62301" fmla="*/ 2588003 h 4608812"/>
              <a:gd name="connsiteX62302" fmla="*/ 4999737 w 12184637"/>
              <a:gd name="connsiteY62302" fmla="*/ 2561940 h 4608812"/>
              <a:gd name="connsiteX62303" fmla="*/ 4997307 w 12184637"/>
              <a:gd name="connsiteY62303" fmla="*/ 2554430 h 4608812"/>
              <a:gd name="connsiteX62304" fmla="*/ 4952176 w 12184637"/>
              <a:gd name="connsiteY62304" fmla="*/ 2531313 h 4608812"/>
              <a:gd name="connsiteX62305" fmla="*/ 4944667 w 12184637"/>
              <a:gd name="connsiteY62305" fmla="*/ 2533742 h 4608812"/>
              <a:gd name="connsiteX62306" fmla="*/ 4947096 w 12184637"/>
              <a:gd name="connsiteY62306" fmla="*/ 2541252 h 4608812"/>
              <a:gd name="connsiteX62307" fmla="*/ 4992227 w 12184637"/>
              <a:gd name="connsiteY62307" fmla="*/ 2564370 h 4608812"/>
              <a:gd name="connsiteX62308" fmla="*/ 4994804 w 12184637"/>
              <a:gd name="connsiteY62308" fmla="*/ 2564959 h 4608812"/>
              <a:gd name="connsiteX62309" fmla="*/ 4999737 w 12184637"/>
              <a:gd name="connsiteY62309" fmla="*/ 2561940 h 4608812"/>
              <a:gd name="connsiteX62310" fmla="*/ 4954459 w 12184637"/>
              <a:gd name="connsiteY62310" fmla="*/ 2539264 h 4608812"/>
              <a:gd name="connsiteX62311" fmla="*/ 4952692 w 12184637"/>
              <a:gd name="connsiteY62311" fmla="*/ 2531607 h 4608812"/>
              <a:gd name="connsiteX62312" fmla="*/ 4923905 w 12184637"/>
              <a:gd name="connsiteY62312" fmla="*/ 2513570 h 4608812"/>
              <a:gd name="connsiteX62313" fmla="*/ 4916248 w 12184637"/>
              <a:gd name="connsiteY62313" fmla="*/ 2515337 h 4608812"/>
              <a:gd name="connsiteX62314" fmla="*/ 4918015 w 12184637"/>
              <a:gd name="connsiteY62314" fmla="*/ 2522993 h 4608812"/>
              <a:gd name="connsiteX62315" fmla="*/ 4946802 w 12184637"/>
              <a:gd name="connsiteY62315" fmla="*/ 2541031 h 4608812"/>
              <a:gd name="connsiteX62316" fmla="*/ 4949820 w 12184637"/>
              <a:gd name="connsiteY62316" fmla="*/ 2541915 h 4608812"/>
              <a:gd name="connsiteX62317" fmla="*/ 4954459 w 12184637"/>
              <a:gd name="connsiteY62317" fmla="*/ 2539264 h 4608812"/>
              <a:gd name="connsiteX62318" fmla="*/ 4759578 w 12184637"/>
              <a:gd name="connsiteY62318" fmla="*/ 2559510 h 4608812"/>
              <a:gd name="connsiteX62319" fmla="*/ 4922138 w 12184637"/>
              <a:gd name="connsiteY62319" fmla="*/ 2523656 h 4608812"/>
              <a:gd name="connsiteX62320" fmla="*/ 4926408 w 12184637"/>
              <a:gd name="connsiteY62320" fmla="*/ 2517030 h 4608812"/>
              <a:gd name="connsiteX62321" fmla="*/ 4919782 w 12184637"/>
              <a:gd name="connsiteY62321" fmla="*/ 2512760 h 4608812"/>
              <a:gd name="connsiteX62322" fmla="*/ 4757222 w 12184637"/>
              <a:gd name="connsiteY62322" fmla="*/ 2548614 h 4608812"/>
              <a:gd name="connsiteX62323" fmla="*/ 4752952 w 12184637"/>
              <a:gd name="connsiteY62323" fmla="*/ 2555240 h 4608812"/>
              <a:gd name="connsiteX62324" fmla="*/ 4758400 w 12184637"/>
              <a:gd name="connsiteY62324" fmla="*/ 2559584 h 4608812"/>
              <a:gd name="connsiteX62325" fmla="*/ 4759578 w 12184637"/>
              <a:gd name="connsiteY62325" fmla="*/ 2559510 h 4608812"/>
              <a:gd name="connsiteX62326" fmla="*/ 4603865 w 12184637"/>
              <a:gd name="connsiteY62326" fmla="*/ 2619734 h 4608812"/>
              <a:gd name="connsiteX62327" fmla="*/ 4760388 w 12184637"/>
              <a:gd name="connsiteY62327" fmla="*/ 2559290 h 4608812"/>
              <a:gd name="connsiteX62328" fmla="*/ 4763554 w 12184637"/>
              <a:gd name="connsiteY62328" fmla="*/ 2552075 h 4608812"/>
              <a:gd name="connsiteX62329" fmla="*/ 4756339 w 12184637"/>
              <a:gd name="connsiteY62329" fmla="*/ 2548909 h 4608812"/>
              <a:gd name="connsiteX62330" fmla="*/ 4599816 w 12184637"/>
              <a:gd name="connsiteY62330" fmla="*/ 2609353 h 4608812"/>
              <a:gd name="connsiteX62331" fmla="*/ 4596650 w 12184637"/>
              <a:gd name="connsiteY62331" fmla="*/ 2616568 h 4608812"/>
              <a:gd name="connsiteX62332" fmla="*/ 4601877 w 12184637"/>
              <a:gd name="connsiteY62332" fmla="*/ 2620102 h 4608812"/>
              <a:gd name="connsiteX62333" fmla="*/ 4603865 w 12184637"/>
              <a:gd name="connsiteY62333" fmla="*/ 2619734 h 4608812"/>
              <a:gd name="connsiteX62334" fmla="*/ 4462656 w 12184637"/>
              <a:gd name="connsiteY62334" fmla="*/ 2701088 h 4608812"/>
              <a:gd name="connsiteX62335" fmla="*/ 4604675 w 12184637"/>
              <a:gd name="connsiteY62335" fmla="*/ 2619440 h 4608812"/>
              <a:gd name="connsiteX62336" fmla="*/ 4606737 w 12184637"/>
              <a:gd name="connsiteY62336" fmla="*/ 2611857 h 4608812"/>
              <a:gd name="connsiteX62337" fmla="*/ 4599153 w 12184637"/>
              <a:gd name="connsiteY62337" fmla="*/ 2609795 h 4608812"/>
              <a:gd name="connsiteX62338" fmla="*/ 4457134 w 12184637"/>
              <a:gd name="connsiteY62338" fmla="*/ 2691443 h 4608812"/>
              <a:gd name="connsiteX62339" fmla="*/ 4455072 w 12184637"/>
              <a:gd name="connsiteY62339" fmla="*/ 2699026 h 4608812"/>
              <a:gd name="connsiteX62340" fmla="*/ 4459932 w 12184637"/>
              <a:gd name="connsiteY62340" fmla="*/ 2701824 h 4608812"/>
              <a:gd name="connsiteX62341" fmla="*/ 4462656 w 12184637"/>
              <a:gd name="connsiteY62341" fmla="*/ 2701088 h 4608812"/>
              <a:gd name="connsiteX62342" fmla="*/ 4344491 w 12184637"/>
              <a:gd name="connsiteY62342" fmla="*/ 2799817 h 4608812"/>
              <a:gd name="connsiteX62343" fmla="*/ 4463466 w 12184637"/>
              <a:gd name="connsiteY62343" fmla="*/ 2700499 h 4608812"/>
              <a:gd name="connsiteX62344" fmla="*/ 4464202 w 12184637"/>
              <a:gd name="connsiteY62344" fmla="*/ 2692621 h 4608812"/>
              <a:gd name="connsiteX62345" fmla="*/ 4456324 w 12184637"/>
              <a:gd name="connsiteY62345" fmla="*/ 2691885 h 4608812"/>
              <a:gd name="connsiteX62346" fmla="*/ 4337349 w 12184637"/>
              <a:gd name="connsiteY62346" fmla="*/ 2791203 h 4608812"/>
              <a:gd name="connsiteX62347" fmla="*/ 4336613 w 12184637"/>
              <a:gd name="connsiteY62347" fmla="*/ 2799080 h 4608812"/>
              <a:gd name="connsiteX62348" fmla="*/ 4340957 w 12184637"/>
              <a:gd name="connsiteY62348" fmla="*/ 2801068 h 4608812"/>
              <a:gd name="connsiteX62349" fmla="*/ 4344491 w 12184637"/>
              <a:gd name="connsiteY62349" fmla="*/ 2799817 h 4608812"/>
              <a:gd name="connsiteX62350" fmla="*/ 4252609 w 12184637"/>
              <a:gd name="connsiteY62350" fmla="*/ 2915184 h 4608812"/>
              <a:gd name="connsiteX62351" fmla="*/ 4345300 w 12184637"/>
              <a:gd name="connsiteY62351" fmla="*/ 2799007 h 4608812"/>
              <a:gd name="connsiteX62352" fmla="*/ 4344417 w 12184637"/>
              <a:gd name="connsiteY62352" fmla="*/ 2791203 h 4608812"/>
              <a:gd name="connsiteX62353" fmla="*/ 4336613 w 12184637"/>
              <a:gd name="connsiteY62353" fmla="*/ 2792086 h 4608812"/>
              <a:gd name="connsiteX62354" fmla="*/ 4243921 w 12184637"/>
              <a:gd name="connsiteY62354" fmla="*/ 2908263 h 4608812"/>
              <a:gd name="connsiteX62355" fmla="*/ 4244805 w 12184637"/>
              <a:gd name="connsiteY62355" fmla="*/ 2916068 h 4608812"/>
              <a:gd name="connsiteX62356" fmla="*/ 4248339 w 12184637"/>
              <a:gd name="connsiteY62356" fmla="*/ 2917319 h 4608812"/>
              <a:gd name="connsiteX62357" fmla="*/ 4252609 w 12184637"/>
              <a:gd name="connsiteY62357" fmla="*/ 2915184 h 4608812"/>
              <a:gd name="connsiteX62358" fmla="*/ 4189808 w 12184637"/>
              <a:gd name="connsiteY62358" fmla="*/ 3046528 h 4608812"/>
              <a:gd name="connsiteX62359" fmla="*/ 4253272 w 12184637"/>
              <a:gd name="connsiteY62359" fmla="*/ 2914153 h 4608812"/>
              <a:gd name="connsiteX62360" fmla="*/ 4250694 w 12184637"/>
              <a:gd name="connsiteY62360" fmla="*/ 2906717 h 4608812"/>
              <a:gd name="connsiteX62361" fmla="*/ 4243259 w 12184637"/>
              <a:gd name="connsiteY62361" fmla="*/ 2909294 h 4608812"/>
              <a:gd name="connsiteX62362" fmla="*/ 4179795 w 12184637"/>
              <a:gd name="connsiteY62362" fmla="*/ 3041669 h 4608812"/>
              <a:gd name="connsiteX62363" fmla="*/ 4182372 w 12184637"/>
              <a:gd name="connsiteY62363" fmla="*/ 3049105 h 4608812"/>
              <a:gd name="connsiteX62364" fmla="*/ 4184802 w 12184637"/>
              <a:gd name="connsiteY62364" fmla="*/ 3049620 h 4608812"/>
              <a:gd name="connsiteX62365" fmla="*/ 4189808 w 12184637"/>
              <a:gd name="connsiteY62365" fmla="*/ 3046528 h 4608812"/>
              <a:gd name="connsiteX62366" fmla="*/ 4158886 w 12184637"/>
              <a:gd name="connsiteY62366" fmla="*/ 3193333 h 4608812"/>
              <a:gd name="connsiteX62367" fmla="*/ 4190250 w 12184637"/>
              <a:gd name="connsiteY62367" fmla="*/ 3045276 h 4608812"/>
              <a:gd name="connsiteX62368" fmla="*/ 4185980 w 12184637"/>
              <a:gd name="connsiteY62368" fmla="*/ 3038650 h 4608812"/>
              <a:gd name="connsiteX62369" fmla="*/ 4179353 w 12184637"/>
              <a:gd name="connsiteY62369" fmla="*/ 3042920 h 4608812"/>
              <a:gd name="connsiteX62370" fmla="*/ 4147990 w 12184637"/>
              <a:gd name="connsiteY62370" fmla="*/ 3190977 h 4608812"/>
              <a:gd name="connsiteX62371" fmla="*/ 4152260 w 12184637"/>
              <a:gd name="connsiteY62371" fmla="*/ 3197603 h 4608812"/>
              <a:gd name="connsiteX62372" fmla="*/ 4153438 w 12184637"/>
              <a:gd name="connsiteY62372" fmla="*/ 3197750 h 4608812"/>
              <a:gd name="connsiteX62373" fmla="*/ 4158886 w 12184637"/>
              <a:gd name="connsiteY62373" fmla="*/ 3193333 h 4608812"/>
              <a:gd name="connsiteX62374" fmla="*/ 4157120 w 12184637"/>
              <a:gd name="connsiteY62374" fmla="*/ 3360973 h 4608812"/>
              <a:gd name="connsiteX62375" fmla="*/ 4162568 w 12184637"/>
              <a:gd name="connsiteY62375" fmla="*/ 3355304 h 4608812"/>
              <a:gd name="connsiteX62376" fmla="*/ 4158960 w 12184637"/>
              <a:gd name="connsiteY62376" fmla="*/ 3192081 h 4608812"/>
              <a:gd name="connsiteX62377" fmla="*/ 4153365 w 12184637"/>
              <a:gd name="connsiteY62377" fmla="*/ 3186633 h 4608812"/>
              <a:gd name="connsiteX62378" fmla="*/ 4153291 w 12184637"/>
              <a:gd name="connsiteY62378" fmla="*/ 3186633 h 4608812"/>
              <a:gd name="connsiteX62379" fmla="*/ 4147843 w 12184637"/>
              <a:gd name="connsiteY62379" fmla="*/ 3192302 h 4608812"/>
              <a:gd name="connsiteX62380" fmla="*/ 4151450 w 12184637"/>
              <a:gd name="connsiteY62380" fmla="*/ 3355524 h 4608812"/>
              <a:gd name="connsiteX62381" fmla="*/ 4157046 w 12184637"/>
              <a:gd name="connsiteY62381" fmla="*/ 3360973 h 4608812"/>
              <a:gd name="connsiteX62382" fmla="*/ 4157120 w 12184637"/>
              <a:gd name="connsiteY62382" fmla="*/ 3360973 h 4608812"/>
              <a:gd name="connsiteX62383" fmla="*/ 4192311 w 12184637"/>
              <a:gd name="connsiteY62383" fmla="*/ 3529791 h 4608812"/>
              <a:gd name="connsiteX62384" fmla="*/ 4196655 w 12184637"/>
              <a:gd name="connsiteY62384" fmla="*/ 3523238 h 4608812"/>
              <a:gd name="connsiteX62385" fmla="*/ 4162494 w 12184637"/>
              <a:gd name="connsiteY62385" fmla="*/ 3354346 h 4608812"/>
              <a:gd name="connsiteX62386" fmla="*/ 4155941 w 12184637"/>
              <a:gd name="connsiteY62386" fmla="*/ 3350003 h 4608812"/>
              <a:gd name="connsiteX62387" fmla="*/ 4151598 w 12184637"/>
              <a:gd name="connsiteY62387" fmla="*/ 3356555 h 4608812"/>
              <a:gd name="connsiteX62388" fmla="*/ 4185759 w 12184637"/>
              <a:gd name="connsiteY62388" fmla="*/ 3525447 h 4608812"/>
              <a:gd name="connsiteX62389" fmla="*/ 4191281 w 12184637"/>
              <a:gd name="connsiteY62389" fmla="*/ 3529938 h 4608812"/>
              <a:gd name="connsiteX62390" fmla="*/ 4192311 w 12184637"/>
              <a:gd name="connsiteY62390" fmla="*/ 3529791 h 4608812"/>
              <a:gd name="connsiteX62391" fmla="*/ 4253640 w 12184637"/>
              <a:gd name="connsiteY62391" fmla="*/ 3694486 h 4608812"/>
              <a:gd name="connsiteX62392" fmla="*/ 4256953 w 12184637"/>
              <a:gd name="connsiteY62392" fmla="*/ 3687344 h 4608812"/>
              <a:gd name="connsiteX62393" fmla="*/ 4196434 w 12184637"/>
              <a:gd name="connsiteY62393" fmla="*/ 3522355 h 4608812"/>
              <a:gd name="connsiteX62394" fmla="*/ 4189293 w 12184637"/>
              <a:gd name="connsiteY62394" fmla="*/ 3519042 h 4608812"/>
              <a:gd name="connsiteX62395" fmla="*/ 4185980 w 12184637"/>
              <a:gd name="connsiteY62395" fmla="*/ 3526183 h 4608812"/>
              <a:gd name="connsiteX62396" fmla="*/ 4246498 w 12184637"/>
              <a:gd name="connsiteY62396" fmla="*/ 3691173 h 4608812"/>
              <a:gd name="connsiteX62397" fmla="*/ 4251799 w 12184637"/>
              <a:gd name="connsiteY62397" fmla="*/ 3694854 h 4608812"/>
              <a:gd name="connsiteX62398" fmla="*/ 4253640 w 12184637"/>
              <a:gd name="connsiteY62398" fmla="*/ 3694486 h 4608812"/>
              <a:gd name="connsiteX62399" fmla="*/ 4300759 w 12184637"/>
              <a:gd name="connsiteY62399" fmla="*/ 3712008 h 4608812"/>
              <a:gd name="connsiteX62400" fmla="*/ 4298035 w 12184637"/>
              <a:gd name="connsiteY62400" fmla="*/ 3704572 h 4608812"/>
              <a:gd name="connsiteX62401" fmla="*/ 4254081 w 12184637"/>
              <a:gd name="connsiteY62401" fmla="*/ 3684178 h 4608812"/>
              <a:gd name="connsiteX62402" fmla="*/ 4246645 w 12184637"/>
              <a:gd name="connsiteY62402" fmla="*/ 3686902 h 4608812"/>
              <a:gd name="connsiteX62403" fmla="*/ 4249369 w 12184637"/>
              <a:gd name="connsiteY62403" fmla="*/ 3694338 h 4608812"/>
              <a:gd name="connsiteX62404" fmla="*/ 4293323 w 12184637"/>
              <a:gd name="connsiteY62404" fmla="*/ 3714732 h 4608812"/>
              <a:gd name="connsiteX62405" fmla="*/ 4295679 w 12184637"/>
              <a:gd name="connsiteY62405" fmla="*/ 3715247 h 4608812"/>
              <a:gd name="connsiteX62406" fmla="*/ 4300759 w 12184637"/>
              <a:gd name="connsiteY62406" fmla="*/ 3712008 h 4608812"/>
              <a:gd name="connsiteX62407" fmla="*/ 4356418 w 12184637"/>
              <a:gd name="connsiteY62407" fmla="*/ 3741678 h 4608812"/>
              <a:gd name="connsiteX62408" fmla="*/ 4354062 w 12184637"/>
              <a:gd name="connsiteY62408" fmla="*/ 3734169 h 4608812"/>
              <a:gd name="connsiteX62409" fmla="*/ 4298255 w 12184637"/>
              <a:gd name="connsiteY62409" fmla="*/ 3704719 h 4608812"/>
              <a:gd name="connsiteX62410" fmla="*/ 4290745 w 12184637"/>
              <a:gd name="connsiteY62410" fmla="*/ 3707075 h 4608812"/>
              <a:gd name="connsiteX62411" fmla="*/ 4293101 w 12184637"/>
              <a:gd name="connsiteY62411" fmla="*/ 3714585 h 4608812"/>
              <a:gd name="connsiteX62412" fmla="*/ 4348908 w 12184637"/>
              <a:gd name="connsiteY62412" fmla="*/ 3744034 h 4608812"/>
              <a:gd name="connsiteX62413" fmla="*/ 4351558 w 12184637"/>
              <a:gd name="connsiteY62413" fmla="*/ 3744697 h 4608812"/>
              <a:gd name="connsiteX62414" fmla="*/ 4356418 w 12184637"/>
              <a:gd name="connsiteY62414" fmla="*/ 3741678 h 4608812"/>
              <a:gd name="connsiteX62415" fmla="*/ 4419292 w 12184637"/>
              <a:gd name="connsiteY62415" fmla="*/ 3777606 h 4608812"/>
              <a:gd name="connsiteX62416" fmla="*/ 4417230 w 12184637"/>
              <a:gd name="connsiteY62416" fmla="*/ 3770023 h 4608812"/>
              <a:gd name="connsiteX62417" fmla="*/ 4354282 w 12184637"/>
              <a:gd name="connsiteY62417" fmla="*/ 3734242 h 4608812"/>
              <a:gd name="connsiteX62418" fmla="*/ 4346699 w 12184637"/>
              <a:gd name="connsiteY62418" fmla="*/ 3736304 h 4608812"/>
              <a:gd name="connsiteX62419" fmla="*/ 4348761 w 12184637"/>
              <a:gd name="connsiteY62419" fmla="*/ 3743887 h 4608812"/>
              <a:gd name="connsiteX62420" fmla="*/ 4411708 w 12184637"/>
              <a:gd name="connsiteY62420" fmla="*/ 3779668 h 4608812"/>
              <a:gd name="connsiteX62421" fmla="*/ 4414506 w 12184637"/>
              <a:gd name="connsiteY62421" fmla="*/ 3780404 h 4608812"/>
              <a:gd name="connsiteX62422" fmla="*/ 4419292 w 12184637"/>
              <a:gd name="connsiteY62422" fmla="*/ 3777606 h 4608812"/>
              <a:gd name="connsiteX62423" fmla="*/ 4484227 w 12184637"/>
              <a:gd name="connsiteY62423" fmla="*/ 3816774 h 4608812"/>
              <a:gd name="connsiteX62424" fmla="*/ 4482313 w 12184637"/>
              <a:gd name="connsiteY62424" fmla="*/ 3809117 h 4608812"/>
              <a:gd name="connsiteX62425" fmla="*/ 4417377 w 12184637"/>
              <a:gd name="connsiteY62425" fmla="*/ 3770023 h 4608812"/>
              <a:gd name="connsiteX62426" fmla="*/ 4409721 w 12184637"/>
              <a:gd name="connsiteY62426" fmla="*/ 3771937 h 4608812"/>
              <a:gd name="connsiteX62427" fmla="*/ 4411635 w 12184637"/>
              <a:gd name="connsiteY62427" fmla="*/ 3779594 h 4608812"/>
              <a:gd name="connsiteX62428" fmla="*/ 4476571 w 12184637"/>
              <a:gd name="connsiteY62428" fmla="*/ 3818688 h 4608812"/>
              <a:gd name="connsiteX62429" fmla="*/ 4479515 w 12184637"/>
              <a:gd name="connsiteY62429" fmla="*/ 3819498 h 4608812"/>
              <a:gd name="connsiteX62430" fmla="*/ 4484227 w 12184637"/>
              <a:gd name="connsiteY62430" fmla="*/ 3816774 h 4608812"/>
              <a:gd name="connsiteX62431" fmla="*/ 4545261 w 12184637"/>
              <a:gd name="connsiteY62431" fmla="*/ 3855941 h 4608812"/>
              <a:gd name="connsiteX62432" fmla="*/ 4543568 w 12184637"/>
              <a:gd name="connsiteY62432" fmla="*/ 3848211 h 4608812"/>
              <a:gd name="connsiteX62433" fmla="*/ 4482461 w 12184637"/>
              <a:gd name="connsiteY62433" fmla="*/ 3809191 h 4608812"/>
              <a:gd name="connsiteX62434" fmla="*/ 4474730 w 12184637"/>
              <a:gd name="connsiteY62434" fmla="*/ 3810884 h 4608812"/>
              <a:gd name="connsiteX62435" fmla="*/ 4476423 w 12184637"/>
              <a:gd name="connsiteY62435" fmla="*/ 3818614 h 4608812"/>
              <a:gd name="connsiteX62436" fmla="*/ 4537531 w 12184637"/>
              <a:gd name="connsiteY62436" fmla="*/ 3857634 h 4608812"/>
              <a:gd name="connsiteX62437" fmla="*/ 4540549 w 12184637"/>
              <a:gd name="connsiteY62437" fmla="*/ 3858518 h 4608812"/>
              <a:gd name="connsiteX62438" fmla="*/ 4545261 w 12184637"/>
              <a:gd name="connsiteY62438" fmla="*/ 3855941 h 4608812"/>
              <a:gd name="connsiteX62439" fmla="*/ 4596208 w 12184637"/>
              <a:gd name="connsiteY62439" fmla="*/ 3891501 h 4608812"/>
              <a:gd name="connsiteX62440" fmla="*/ 4594810 w 12184637"/>
              <a:gd name="connsiteY62440" fmla="*/ 3883771 h 4608812"/>
              <a:gd name="connsiteX62441" fmla="*/ 4543715 w 12184637"/>
              <a:gd name="connsiteY62441" fmla="*/ 3848432 h 4608812"/>
              <a:gd name="connsiteX62442" fmla="*/ 4535984 w 12184637"/>
              <a:gd name="connsiteY62442" fmla="*/ 3849830 h 4608812"/>
              <a:gd name="connsiteX62443" fmla="*/ 4537383 w 12184637"/>
              <a:gd name="connsiteY62443" fmla="*/ 3857561 h 4608812"/>
              <a:gd name="connsiteX62444" fmla="*/ 4588478 w 12184637"/>
              <a:gd name="connsiteY62444" fmla="*/ 3892900 h 4608812"/>
              <a:gd name="connsiteX62445" fmla="*/ 4591717 w 12184637"/>
              <a:gd name="connsiteY62445" fmla="*/ 3893857 h 4608812"/>
              <a:gd name="connsiteX62446" fmla="*/ 4596208 w 12184637"/>
              <a:gd name="connsiteY62446" fmla="*/ 3891501 h 4608812"/>
              <a:gd name="connsiteX62447" fmla="*/ 4640382 w 12184637"/>
              <a:gd name="connsiteY62447" fmla="*/ 3920288 h 4608812"/>
              <a:gd name="connsiteX62448" fmla="*/ 4638762 w 12184637"/>
              <a:gd name="connsiteY62448" fmla="*/ 3912558 h 4608812"/>
              <a:gd name="connsiteX62449" fmla="*/ 4594662 w 12184637"/>
              <a:gd name="connsiteY62449" fmla="*/ 3883624 h 4608812"/>
              <a:gd name="connsiteX62450" fmla="*/ 4586932 w 12184637"/>
              <a:gd name="connsiteY62450" fmla="*/ 3885243 h 4608812"/>
              <a:gd name="connsiteX62451" fmla="*/ 4588551 w 12184637"/>
              <a:gd name="connsiteY62451" fmla="*/ 3892974 h 4608812"/>
              <a:gd name="connsiteX62452" fmla="*/ 4632652 w 12184637"/>
              <a:gd name="connsiteY62452" fmla="*/ 3921908 h 4608812"/>
              <a:gd name="connsiteX62453" fmla="*/ 4635744 w 12184637"/>
              <a:gd name="connsiteY62453" fmla="*/ 3922791 h 4608812"/>
              <a:gd name="connsiteX62454" fmla="*/ 4640382 w 12184637"/>
              <a:gd name="connsiteY62454" fmla="*/ 3920288 h 4608812"/>
              <a:gd name="connsiteX62455" fmla="*/ 4645683 w 12184637"/>
              <a:gd name="connsiteY62455" fmla="*/ 3935454 h 4608812"/>
              <a:gd name="connsiteX62456" fmla="*/ 4647892 w 12184637"/>
              <a:gd name="connsiteY62456" fmla="*/ 3927871 h 4608812"/>
              <a:gd name="connsiteX62457" fmla="*/ 4640603 w 12184637"/>
              <a:gd name="connsiteY62457" fmla="*/ 3914545 h 4608812"/>
              <a:gd name="connsiteX62458" fmla="*/ 4633020 w 12184637"/>
              <a:gd name="connsiteY62458" fmla="*/ 3912337 h 4608812"/>
              <a:gd name="connsiteX62459" fmla="*/ 4630811 w 12184637"/>
              <a:gd name="connsiteY62459" fmla="*/ 3919920 h 4608812"/>
              <a:gd name="connsiteX62460" fmla="*/ 4638100 w 12184637"/>
              <a:gd name="connsiteY62460" fmla="*/ 3933246 h 4608812"/>
              <a:gd name="connsiteX62461" fmla="*/ 4643033 w 12184637"/>
              <a:gd name="connsiteY62461" fmla="*/ 3936117 h 4608812"/>
              <a:gd name="connsiteX62462" fmla="*/ 4645683 w 12184637"/>
              <a:gd name="connsiteY62462" fmla="*/ 3935454 h 4608812"/>
              <a:gd name="connsiteX62463" fmla="*/ 4714815 w 12184637"/>
              <a:gd name="connsiteY62463" fmla="*/ 4062602 h 4608812"/>
              <a:gd name="connsiteX62464" fmla="*/ 4717024 w 12184637"/>
              <a:gd name="connsiteY62464" fmla="*/ 4055019 h 4608812"/>
              <a:gd name="connsiteX62465" fmla="*/ 4647892 w 12184637"/>
              <a:gd name="connsiteY62465" fmla="*/ 3927871 h 4608812"/>
              <a:gd name="connsiteX62466" fmla="*/ 4640309 w 12184637"/>
              <a:gd name="connsiteY62466" fmla="*/ 3925663 h 4608812"/>
              <a:gd name="connsiteX62467" fmla="*/ 4638100 w 12184637"/>
              <a:gd name="connsiteY62467" fmla="*/ 3933246 h 4608812"/>
              <a:gd name="connsiteX62468" fmla="*/ 4707232 w 12184637"/>
              <a:gd name="connsiteY62468" fmla="*/ 4060393 h 4608812"/>
              <a:gd name="connsiteX62469" fmla="*/ 4712165 w 12184637"/>
              <a:gd name="connsiteY62469" fmla="*/ 4063338 h 4608812"/>
              <a:gd name="connsiteX62470" fmla="*/ 4714815 w 12184637"/>
              <a:gd name="connsiteY62470" fmla="*/ 4062602 h 4608812"/>
              <a:gd name="connsiteX62471" fmla="*/ 4744853 w 12184637"/>
              <a:gd name="connsiteY62471" fmla="*/ 4097278 h 4608812"/>
              <a:gd name="connsiteX62472" fmla="*/ 4745590 w 12184637"/>
              <a:gd name="connsiteY62472" fmla="*/ 4089401 h 4608812"/>
              <a:gd name="connsiteX62473" fmla="*/ 4716508 w 12184637"/>
              <a:gd name="connsiteY62473" fmla="*/ 4054135 h 4608812"/>
              <a:gd name="connsiteX62474" fmla="*/ 4708631 w 12184637"/>
              <a:gd name="connsiteY62474" fmla="*/ 4053399 h 4608812"/>
              <a:gd name="connsiteX62475" fmla="*/ 4707895 w 12184637"/>
              <a:gd name="connsiteY62475" fmla="*/ 4061276 h 4608812"/>
              <a:gd name="connsiteX62476" fmla="*/ 4736976 w 12184637"/>
              <a:gd name="connsiteY62476" fmla="*/ 4096542 h 4608812"/>
              <a:gd name="connsiteX62477" fmla="*/ 4741319 w 12184637"/>
              <a:gd name="connsiteY62477" fmla="*/ 4098603 h 4608812"/>
              <a:gd name="connsiteX62478" fmla="*/ 4744853 w 12184637"/>
              <a:gd name="connsiteY62478" fmla="*/ 4097278 h 4608812"/>
              <a:gd name="connsiteX62479" fmla="*/ 4807065 w 12184637"/>
              <a:gd name="connsiteY62479" fmla="*/ 4172668 h 4608812"/>
              <a:gd name="connsiteX62480" fmla="*/ 4807801 w 12184637"/>
              <a:gd name="connsiteY62480" fmla="*/ 4164791 h 4608812"/>
              <a:gd name="connsiteX62481" fmla="*/ 4745516 w 12184637"/>
              <a:gd name="connsiteY62481" fmla="*/ 4089401 h 4608812"/>
              <a:gd name="connsiteX62482" fmla="*/ 4737638 w 12184637"/>
              <a:gd name="connsiteY62482" fmla="*/ 4088664 h 4608812"/>
              <a:gd name="connsiteX62483" fmla="*/ 4736902 w 12184637"/>
              <a:gd name="connsiteY62483" fmla="*/ 4096542 h 4608812"/>
              <a:gd name="connsiteX62484" fmla="*/ 4799187 w 12184637"/>
              <a:gd name="connsiteY62484" fmla="*/ 4171932 h 4608812"/>
              <a:gd name="connsiteX62485" fmla="*/ 4803531 w 12184637"/>
              <a:gd name="connsiteY62485" fmla="*/ 4173994 h 4608812"/>
              <a:gd name="connsiteX62486" fmla="*/ 4807065 w 12184637"/>
              <a:gd name="connsiteY62486" fmla="*/ 4172668 h 4608812"/>
              <a:gd name="connsiteX62487" fmla="*/ 4827311 w 12184637"/>
              <a:gd name="connsiteY62487" fmla="*/ 4186289 h 4608812"/>
              <a:gd name="connsiteX62488" fmla="*/ 4826207 w 12184637"/>
              <a:gd name="connsiteY62488" fmla="*/ 4178484 h 4608812"/>
              <a:gd name="connsiteX62489" fmla="*/ 4806918 w 12184637"/>
              <a:gd name="connsiteY62489" fmla="*/ 4163907 h 4608812"/>
              <a:gd name="connsiteX62490" fmla="*/ 4799114 w 12184637"/>
              <a:gd name="connsiteY62490" fmla="*/ 4165011 h 4608812"/>
              <a:gd name="connsiteX62491" fmla="*/ 4800218 w 12184637"/>
              <a:gd name="connsiteY62491" fmla="*/ 4172816 h 4608812"/>
              <a:gd name="connsiteX62492" fmla="*/ 4819507 w 12184637"/>
              <a:gd name="connsiteY62492" fmla="*/ 4187393 h 4608812"/>
              <a:gd name="connsiteX62493" fmla="*/ 4822894 w 12184637"/>
              <a:gd name="connsiteY62493" fmla="*/ 4188497 h 4608812"/>
              <a:gd name="connsiteX62494" fmla="*/ 4827311 w 12184637"/>
              <a:gd name="connsiteY62494" fmla="*/ 4186289 h 4608812"/>
              <a:gd name="connsiteX62495" fmla="*/ 4845496 w 12184637"/>
              <a:gd name="connsiteY62495" fmla="*/ 4205578 h 4608812"/>
              <a:gd name="connsiteX62496" fmla="*/ 4845496 w 12184637"/>
              <a:gd name="connsiteY62496" fmla="*/ 4197700 h 4608812"/>
              <a:gd name="connsiteX62497" fmla="*/ 4826796 w 12184637"/>
              <a:gd name="connsiteY62497" fmla="*/ 4179074 h 4608812"/>
              <a:gd name="connsiteX62498" fmla="*/ 4818919 w 12184637"/>
              <a:gd name="connsiteY62498" fmla="*/ 4179074 h 4608812"/>
              <a:gd name="connsiteX62499" fmla="*/ 4818919 w 12184637"/>
              <a:gd name="connsiteY62499" fmla="*/ 4186951 h 4608812"/>
              <a:gd name="connsiteX62500" fmla="*/ 4837619 w 12184637"/>
              <a:gd name="connsiteY62500" fmla="*/ 4205578 h 4608812"/>
              <a:gd name="connsiteX62501" fmla="*/ 4841594 w 12184637"/>
              <a:gd name="connsiteY62501" fmla="*/ 4207198 h 4608812"/>
              <a:gd name="connsiteX62502" fmla="*/ 4845496 w 12184637"/>
              <a:gd name="connsiteY62502" fmla="*/ 4205578 h 4608812"/>
              <a:gd name="connsiteX62503" fmla="*/ 4854626 w 12184637"/>
              <a:gd name="connsiteY62503" fmla="*/ 4218168 h 4608812"/>
              <a:gd name="connsiteX62504" fmla="*/ 4855509 w 12184637"/>
              <a:gd name="connsiteY62504" fmla="*/ 4210364 h 4608812"/>
              <a:gd name="connsiteX62505" fmla="*/ 4845864 w 12184637"/>
              <a:gd name="connsiteY62505" fmla="*/ 4198216 h 4608812"/>
              <a:gd name="connsiteX62506" fmla="*/ 4838060 w 12184637"/>
              <a:gd name="connsiteY62506" fmla="*/ 4197332 h 4608812"/>
              <a:gd name="connsiteX62507" fmla="*/ 4837177 w 12184637"/>
              <a:gd name="connsiteY62507" fmla="*/ 4205136 h 4608812"/>
              <a:gd name="connsiteX62508" fmla="*/ 4846822 w 12184637"/>
              <a:gd name="connsiteY62508" fmla="*/ 4217284 h 4608812"/>
              <a:gd name="connsiteX62509" fmla="*/ 4851239 w 12184637"/>
              <a:gd name="connsiteY62509" fmla="*/ 4219419 h 4608812"/>
              <a:gd name="connsiteX62510" fmla="*/ 4854626 w 12184637"/>
              <a:gd name="connsiteY62510" fmla="*/ 4218168 h 4608812"/>
              <a:gd name="connsiteX62511" fmla="*/ 9854450 w 12184637"/>
              <a:gd name="connsiteY62511" fmla="*/ 1684057 h 4608812"/>
              <a:gd name="connsiteX62512" fmla="*/ 9923213 w 12184637"/>
              <a:gd name="connsiteY62512" fmla="*/ 1537400 h 4608812"/>
              <a:gd name="connsiteX62513" fmla="*/ 9920563 w 12184637"/>
              <a:gd name="connsiteY62513" fmla="*/ 1529964 h 4608812"/>
              <a:gd name="connsiteX62514" fmla="*/ 9913127 w 12184637"/>
              <a:gd name="connsiteY62514" fmla="*/ 1532614 h 4608812"/>
              <a:gd name="connsiteX62515" fmla="*/ 9844363 w 12184637"/>
              <a:gd name="connsiteY62515" fmla="*/ 1679271 h 4608812"/>
              <a:gd name="connsiteX62516" fmla="*/ 9847014 w 12184637"/>
              <a:gd name="connsiteY62516" fmla="*/ 1686708 h 4608812"/>
              <a:gd name="connsiteX62517" fmla="*/ 9849444 w 12184637"/>
              <a:gd name="connsiteY62517" fmla="*/ 1687223 h 4608812"/>
              <a:gd name="connsiteX62518" fmla="*/ 9854450 w 12184637"/>
              <a:gd name="connsiteY62518" fmla="*/ 1684057 h 4608812"/>
              <a:gd name="connsiteX62519" fmla="*/ 9923067 w 12184637"/>
              <a:gd name="connsiteY62519" fmla="*/ 1537694 h 4608812"/>
              <a:gd name="connsiteX62520" fmla="*/ 9994186 w 12184637"/>
              <a:gd name="connsiteY62520" fmla="*/ 1405982 h 4608812"/>
              <a:gd name="connsiteX62521" fmla="*/ 9991904 w 12184637"/>
              <a:gd name="connsiteY62521" fmla="*/ 1398399 h 4608812"/>
              <a:gd name="connsiteX62522" fmla="*/ 9984321 w 12184637"/>
              <a:gd name="connsiteY62522" fmla="*/ 1400681 h 4608812"/>
              <a:gd name="connsiteX62523" fmla="*/ 9913201 w 12184637"/>
              <a:gd name="connsiteY62523" fmla="*/ 1532393 h 4608812"/>
              <a:gd name="connsiteX62524" fmla="*/ 9915484 w 12184637"/>
              <a:gd name="connsiteY62524" fmla="*/ 1539976 h 4608812"/>
              <a:gd name="connsiteX62525" fmla="*/ 9918208 w 12184637"/>
              <a:gd name="connsiteY62525" fmla="*/ 1540639 h 4608812"/>
              <a:gd name="connsiteX62526" fmla="*/ 9923067 w 12184637"/>
              <a:gd name="connsiteY62526" fmla="*/ 1537694 h 4608812"/>
              <a:gd name="connsiteX62527" fmla="*/ 9993965 w 12184637"/>
              <a:gd name="connsiteY62527" fmla="*/ 1406350 h 4608812"/>
              <a:gd name="connsiteX62528" fmla="*/ 10067295 w 12184637"/>
              <a:gd name="connsiteY62528" fmla="*/ 1291572 h 4608812"/>
              <a:gd name="connsiteX62529" fmla="*/ 10065601 w 12184637"/>
              <a:gd name="connsiteY62529" fmla="*/ 1283841 h 4608812"/>
              <a:gd name="connsiteX62530" fmla="*/ 10057871 w 12184637"/>
              <a:gd name="connsiteY62530" fmla="*/ 1285535 h 4608812"/>
              <a:gd name="connsiteX62531" fmla="*/ 9984542 w 12184637"/>
              <a:gd name="connsiteY62531" fmla="*/ 1400313 h 4608812"/>
              <a:gd name="connsiteX62532" fmla="*/ 9986235 w 12184637"/>
              <a:gd name="connsiteY62532" fmla="*/ 1408044 h 4608812"/>
              <a:gd name="connsiteX62533" fmla="*/ 9989254 w 12184637"/>
              <a:gd name="connsiteY62533" fmla="*/ 1408927 h 4608812"/>
              <a:gd name="connsiteX62534" fmla="*/ 9993965 w 12184637"/>
              <a:gd name="connsiteY62534" fmla="*/ 1406350 h 4608812"/>
              <a:gd name="connsiteX62535" fmla="*/ 10067073 w 12184637"/>
              <a:gd name="connsiteY62535" fmla="*/ 1292014 h 4608812"/>
              <a:gd name="connsiteX62536" fmla="*/ 10144820 w 12184637"/>
              <a:gd name="connsiteY62536" fmla="*/ 1191592 h 4608812"/>
              <a:gd name="connsiteX62537" fmla="*/ 10143789 w 12184637"/>
              <a:gd name="connsiteY62537" fmla="*/ 1183787 h 4608812"/>
              <a:gd name="connsiteX62538" fmla="*/ 10135985 w 12184637"/>
              <a:gd name="connsiteY62538" fmla="*/ 1184818 h 4608812"/>
              <a:gd name="connsiteX62539" fmla="*/ 10058239 w 12184637"/>
              <a:gd name="connsiteY62539" fmla="*/ 1285240 h 4608812"/>
              <a:gd name="connsiteX62540" fmla="*/ 10059270 w 12184637"/>
              <a:gd name="connsiteY62540" fmla="*/ 1293044 h 4608812"/>
              <a:gd name="connsiteX62541" fmla="*/ 10062730 w 12184637"/>
              <a:gd name="connsiteY62541" fmla="*/ 1294222 h 4608812"/>
              <a:gd name="connsiteX62542" fmla="*/ 10067073 w 12184637"/>
              <a:gd name="connsiteY62542" fmla="*/ 1292014 h 4608812"/>
              <a:gd name="connsiteX62543" fmla="*/ 10144304 w 12184637"/>
              <a:gd name="connsiteY62543" fmla="*/ 1192107 h 4608812"/>
              <a:gd name="connsiteX62544" fmla="*/ 10228529 w 12184637"/>
              <a:gd name="connsiteY62544" fmla="*/ 1105968 h 4608812"/>
              <a:gd name="connsiteX62545" fmla="*/ 10228456 w 12184637"/>
              <a:gd name="connsiteY62545" fmla="*/ 1098090 h 4608812"/>
              <a:gd name="connsiteX62546" fmla="*/ 10220578 w 12184637"/>
              <a:gd name="connsiteY62546" fmla="*/ 1098164 h 4608812"/>
              <a:gd name="connsiteX62547" fmla="*/ 10136353 w 12184637"/>
              <a:gd name="connsiteY62547" fmla="*/ 1184303 h 4608812"/>
              <a:gd name="connsiteX62548" fmla="*/ 10136427 w 12184637"/>
              <a:gd name="connsiteY62548" fmla="*/ 1192180 h 4608812"/>
              <a:gd name="connsiteX62549" fmla="*/ 10140402 w 12184637"/>
              <a:gd name="connsiteY62549" fmla="*/ 1193800 h 4608812"/>
              <a:gd name="connsiteX62550" fmla="*/ 10144304 w 12184637"/>
              <a:gd name="connsiteY62550" fmla="*/ 1192107 h 4608812"/>
              <a:gd name="connsiteX62551" fmla="*/ 10228014 w 12184637"/>
              <a:gd name="connsiteY62551" fmla="*/ 1106483 h 4608812"/>
              <a:gd name="connsiteX62552" fmla="*/ 10320852 w 12184637"/>
              <a:gd name="connsiteY62552" fmla="*/ 1034774 h 4608812"/>
              <a:gd name="connsiteX62553" fmla="*/ 10321883 w 12184637"/>
              <a:gd name="connsiteY62553" fmla="*/ 1026970 h 4608812"/>
              <a:gd name="connsiteX62554" fmla="*/ 10314080 w 12184637"/>
              <a:gd name="connsiteY62554" fmla="*/ 1025939 h 4608812"/>
              <a:gd name="connsiteX62555" fmla="*/ 10221241 w 12184637"/>
              <a:gd name="connsiteY62555" fmla="*/ 1097648 h 4608812"/>
              <a:gd name="connsiteX62556" fmla="*/ 10220210 w 12184637"/>
              <a:gd name="connsiteY62556" fmla="*/ 1105452 h 4608812"/>
              <a:gd name="connsiteX62557" fmla="*/ 10224627 w 12184637"/>
              <a:gd name="connsiteY62557" fmla="*/ 1107587 h 4608812"/>
              <a:gd name="connsiteX62558" fmla="*/ 10228014 w 12184637"/>
              <a:gd name="connsiteY62558" fmla="*/ 1106483 h 4608812"/>
              <a:gd name="connsiteX62559" fmla="*/ 10320116 w 12184637"/>
              <a:gd name="connsiteY62559" fmla="*/ 1035289 h 4608812"/>
              <a:gd name="connsiteX62560" fmla="*/ 10423705 w 12184637"/>
              <a:gd name="connsiteY62560" fmla="*/ 978011 h 4608812"/>
              <a:gd name="connsiteX62561" fmla="*/ 10425913 w 12184637"/>
              <a:gd name="connsiteY62561" fmla="*/ 970427 h 4608812"/>
              <a:gd name="connsiteX62562" fmla="*/ 10418329 w 12184637"/>
              <a:gd name="connsiteY62562" fmla="*/ 968219 h 4608812"/>
              <a:gd name="connsiteX62563" fmla="*/ 10314742 w 12184637"/>
              <a:gd name="connsiteY62563" fmla="*/ 1025497 h 4608812"/>
              <a:gd name="connsiteX62564" fmla="*/ 10312533 w 12184637"/>
              <a:gd name="connsiteY62564" fmla="*/ 1033081 h 4608812"/>
              <a:gd name="connsiteX62565" fmla="*/ 10317466 w 12184637"/>
              <a:gd name="connsiteY62565" fmla="*/ 1035952 h 4608812"/>
              <a:gd name="connsiteX62566" fmla="*/ 10320116 w 12184637"/>
              <a:gd name="connsiteY62566" fmla="*/ 1035289 h 4608812"/>
              <a:gd name="connsiteX62567" fmla="*/ 10422894 w 12184637"/>
              <a:gd name="connsiteY62567" fmla="*/ 978379 h 4608812"/>
              <a:gd name="connsiteX62568" fmla="*/ 10539219 w 12184637"/>
              <a:gd name="connsiteY62568" fmla="*/ 935530 h 4608812"/>
              <a:gd name="connsiteX62569" fmla="*/ 10542532 w 12184637"/>
              <a:gd name="connsiteY62569" fmla="*/ 928389 h 4608812"/>
              <a:gd name="connsiteX62570" fmla="*/ 10535390 w 12184637"/>
              <a:gd name="connsiteY62570" fmla="*/ 925075 h 4608812"/>
              <a:gd name="connsiteX62571" fmla="*/ 10419066 w 12184637"/>
              <a:gd name="connsiteY62571" fmla="*/ 967924 h 4608812"/>
              <a:gd name="connsiteX62572" fmla="*/ 10415753 w 12184637"/>
              <a:gd name="connsiteY62572" fmla="*/ 975066 h 4608812"/>
              <a:gd name="connsiteX62573" fmla="*/ 10421053 w 12184637"/>
              <a:gd name="connsiteY62573" fmla="*/ 978747 h 4608812"/>
              <a:gd name="connsiteX62574" fmla="*/ 10422894 w 12184637"/>
              <a:gd name="connsiteY62574" fmla="*/ 978379 h 4608812"/>
              <a:gd name="connsiteX62575" fmla="*/ 10538557 w 12184637"/>
              <a:gd name="connsiteY62575" fmla="*/ 935751 h 4608812"/>
              <a:gd name="connsiteX62576" fmla="*/ 10662023 w 12184637"/>
              <a:gd name="connsiteY62576" fmla="*/ 907480 h 4608812"/>
              <a:gd name="connsiteX62577" fmla="*/ 10666219 w 12184637"/>
              <a:gd name="connsiteY62577" fmla="*/ 900780 h 4608812"/>
              <a:gd name="connsiteX62578" fmla="*/ 10659519 w 12184637"/>
              <a:gd name="connsiteY62578" fmla="*/ 896583 h 4608812"/>
              <a:gd name="connsiteX62579" fmla="*/ 10536053 w 12184637"/>
              <a:gd name="connsiteY62579" fmla="*/ 924855 h 4608812"/>
              <a:gd name="connsiteX62580" fmla="*/ 10531857 w 12184637"/>
              <a:gd name="connsiteY62580" fmla="*/ 931554 h 4608812"/>
              <a:gd name="connsiteX62581" fmla="*/ 10537305 w 12184637"/>
              <a:gd name="connsiteY62581" fmla="*/ 935898 h 4608812"/>
              <a:gd name="connsiteX62582" fmla="*/ 10538557 w 12184637"/>
              <a:gd name="connsiteY62582" fmla="*/ 935751 h 4608812"/>
              <a:gd name="connsiteX62583" fmla="*/ 10661433 w 12184637"/>
              <a:gd name="connsiteY62583" fmla="*/ 907627 h 4608812"/>
              <a:gd name="connsiteX62584" fmla="*/ 10786519 w 12184637"/>
              <a:gd name="connsiteY62584" fmla="*/ 893933 h 4608812"/>
              <a:gd name="connsiteX62585" fmla="*/ 10791452 w 12184637"/>
              <a:gd name="connsiteY62585" fmla="*/ 887822 h 4608812"/>
              <a:gd name="connsiteX62586" fmla="*/ 10785342 w 12184637"/>
              <a:gd name="connsiteY62586" fmla="*/ 882889 h 4608812"/>
              <a:gd name="connsiteX62587" fmla="*/ 10660255 w 12184637"/>
              <a:gd name="connsiteY62587" fmla="*/ 896583 h 4608812"/>
              <a:gd name="connsiteX62588" fmla="*/ 10655323 w 12184637"/>
              <a:gd name="connsiteY62588" fmla="*/ 902694 h 4608812"/>
              <a:gd name="connsiteX62589" fmla="*/ 10660918 w 12184637"/>
              <a:gd name="connsiteY62589" fmla="*/ 907627 h 4608812"/>
              <a:gd name="connsiteX62590" fmla="*/ 10661433 w 12184637"/>
              <a:gd name="connsiteY62590" fmla="*/ 907627 h 4608812"/>
              <a:gd name="connsiteX62591" fmla="*/ 10912194 w 12184637"/>
              <a:gd name="connsiteY62591" fmla="*/ 889368 h 4608812"/>
              <a:gd name="connsiteX62592" fmla="*/ 10906673 w 12184637"/>
              <a:gd name="connsiteY62592" fmla="*/ 883773 h 4608812"/>
              <a:gd name="connsiteX62593" fmla="*/ 10785930 w 12184637"/>
              <a:gd name="connsiteY62593" fmla="*/ 882889 h 4608812"/>
              <a:gd name="connsiteX62594" fmla="*/ 10785857 w 12184637"/>
              <a:gd name="connsiteY62594" fmla="*/ 882889 h 4608812"/>
              <a:gd name="connsiteX62595" fmla="*/ 10780335 w 12184637"/>
              <a:gd name="connsiteY62595" fmla="*/ 888411 h 4608812"/>
              <a:gd name="connsiteX62596" fmla="*/ 10785857 w 12184637"/>
              <a:gd name="connsiteY62596" fmla="*/ 894006 h 4608812"/>
              <a:gd name="connsiteX62597" fmla="*/ 10906599 w 12184637"/>
              <a:gd name="connsiteY62597" fmla="*/ 894890 h 4608812"/>
              <a:gd name="connsiteX62598" fmla="*/ 10906673 w 12184637"/>
              <a:gd name="connsiteY62598" fmla="*/ 894890 h 4608812"/>
              <a:gd name="connsiteX62599" fmla="*/ 10912194 w 12184637"/>
              <a:gd name="connsiteY62599" fmla="*/ 889368 h 4608812"/>
              <a:gd name="connsiteX62600" fmla="*/ 11022997 w 12184637"/>
              <a:gd name="connsiteY62600" fmla="*/ 905418 h 4608812"/>
              <a:gd name="connsiteX62601" fmla="*/ 11018212 w 12184637"/>
              <a:gd name="connsiteY62601" fmla="*/ 899160 h 4608812"/>
              <a:gd name="connsiteX62602" fmla="*/ 10907409 w 12184637"/>
              <a:gd name="connsiteY62602" fmla="*/ 883847 h 4608812"/>
              <a:gd name="connsiteX62603" fmla="*/ 10901151 w 12184637"/>
              <a:gd name="connsiteY62603" fmla="*/ 888632 h 4608812"/>
              <a:gd name="connsiteX62604" fmla="*/ 10905937 w 12184637"/>
              <a:gd name="connsiteY62604" fmla="*/ 894890 h 4608812"/>
              <a:gd name="connsiteX62605" fmla="*/ 11016739 w 12184637"/>
              <a:gd name="connsiteY62605" fmla="*/ 910204 h 4608812"/>
              <a:gd name="connsiteX62606" fmla="*/ 11017549 w 12184637"/>
              <a:gd name="connsiteY62606" fmla="*/ 910277 h 4608812"/>
              <a:gd name="connsiteX62607" fmla="*/ 11022997 w 12184637"/>
              <a:gd name="connsiteY62607" fmla="*/ 905418 h 4608812"/>
              <a:gd name="connsiteX62608" fmla="*/ 11043169 w 12184637"/>
              <a:gd name="connsiteY62608" fmla="*/ 961519 h 4608812"/>
              <a:gd name="connsiteX62609" fmla="*/ 11045967 w 12184637"/>
              <a:gd name="connsiteY62609" fmla="*/ 954157 h 4608812"/>
              <a:gd name="connsiteX62610" fmla="*/ 11022555 w 12184637"/>
              <a:gd name="connsiteY62610" fmla="*/ 902400 h 4608812"/>
              <a:gd name="connsiteX62611" fmla="*/ 11015193 w 12184637"/>
              <a:gd name="connsiteY62611" fmla="*/ 899602 h 4608812"/>
              <a:gd name="connsiteX62612" fmla="*/ 11012395 w 12184637"/>
              <a:gd name="connsiteY62612" fmla="*/ 906964 h 4608812"/>
              <a:gd name="connsiteX62613" fmla="*/ 11035807 w 12184637"/>
              <a:gd name="connsiteY62613" fmla="*/ 958721 h 4608812"/>
              <a:gd name="connsiteX62614" fmla="*/ 11040961 w 12184637"/>
              <a:gd name="connsiteY62614" fmla="*/ 962034 h 4608812"/>
              <a:gd name="connsiteX62615" fmla="*/ 11043169 w 12184637"/>
              <a:gd name="connsiteY62615" fmla="*/ 961519 h 4608812"/>
              <a:gd name="connsiteX62616" fmla="*/ 11060765 w 12184637"/>
              <a:gd name="connsiteY62616" fmla="*/ 1012761 h 4608812"/>
              <a:gd name="connsiteX62617" fmla="*/ 11064153 w 12184637"/>
              <a:gd name="connsiteY62617" fmla="*/ 1005619 h 4608812"/>
              <a:gd name="connsiteX62618" fmla="*/ 11046114 w 12184637"/>
              <a:gd name="connsiteY62618" fmla="*/ 954525 h 4608812"/>
              <a:gd name="connsiteX62619" fmla="*/ 11038973 w 12184637"/>
              <a:gd name="connsiteY62619" fmla="*/ 951138 h 4608812"/>
              <a:gd name="connsiteX62620" fmla="*/ 11035587 w 12184637"/>
              <a:gd name="connsiteY62620" fmla="*/ 958280 h 4608812"/>
              <a:gd name="connsiteX62621" fmla="*/ 11053624 w 12184637"/>
              <a:gd name="connsiteY62621" fmla="*/ 1009374 h 4608812"/>
              <a:gd name="connsiteX62622" fmla="*/ 11058925 w 12184637"/>
              <a:gd name="connsiteY62622" fmla="*/ 1013129 h 4608812"/>
              <a:gd name="connsiteX62623" fmla="*/ 11060765 w 12184637"/>
              <a:gd name="connsiteY62623" fmla="*/ 1012761 h 4608812"/>
              <a:gd name="connsiteX62624" fmla="*/ 11073723 w 12184637"/>
              <a:gd name="connsiteY62624" fmla="*/ 1061058 h 4608812"/>
              <a:gd name="connsiteX62625" fmla="*/ 11077625 w 12184637"/>
              <a:gd name="connsiteY62625" fmla="*/ 1054211 h 4608812"/>
              <a:gd name="connsiteX62626" fmla="*/ 11064299 w 12184637"/>
              <a:gd name="connsiteY62626" fmla="*/ 1006061 h 4608812"/>
              <a:gd name="connsiteX62627" fmla="*/ 11057453 w 12184637"/>
              <a:gd name="connsiteY62627" fmla="*/ 1002159 h 4608812"/>
              <a:gd name="connsiteX62628" fmla="*/ 11053550 w 12184637"/>
              <a:gd name="connsiteY62628" fmla="*/ 1009006 h 4608812"/>
              <a:gd name="connsiteX62629" fmla="*/ 11066877 w 12184637"/>
              <a:gd name="connsiteY62629" fmla="*/ 1057155 h 4608812"/>
              <a:gd name="connsiteX62630" fmla="*/ 11072251 w 12184637"/>
              <a:gd name="connsiteY62630" fmla="*/ 1061278 h 4608812"/>
              <a:gd name="connsiteX62631" fmla="*/ 11073723 w 12184637"/>
              <a:gd name="connsiteY62631" fmla="*/ 1061058 h 4608812"/>
              <a:gd name="connsiteX62632" fmla="*/ 11079687 w 12184637"/>
              <a:gd name="connsiteY62632" fmla="*/ 1111048 h 4608812"/>
              <a:gd name="connsiteX62633" fmla="*/ 11084473 w 12184637"/>
              <a:gd name="connsiteY62633" fmla="*/ 1104790 h 4608812"/>
              <a:gd name="connsiteX62634" fmla="*/ 11077773 w 12184637"/>
              <a:gd name="connsiteY62634" fmla="*/ 1054947 h 4608812"/>
              <a:gd name="connsiteX62635" fmla="*/ 11071515 w 12184637"/>
              <a:gd name="connsiteY62635" fmla="*/ 1050161 h 4608812"/>
              <a:gd name="connsiteX62636" fmla="*/ 11066729 w 12184637"/>
              <a:gd name="connsiteY62636" fmla="*/ 1056419 h 4608812"/>
              <a:gd name="connsiteX62637" fmla="*/ 11073429 w 12184637"/>
              <a:gd name="connsiteY62637" fmla="*/ 1106262 h 4608812"/>
              <a:gd name="connsiteX62638" fmla="*/ 11078951 w 12184637"/>
              <a:gd name="connsiteY62638" fmla="*/ 1111121 h 4608812"/>
              <a:gd name="connsiteX62639" fmla="*/ 11079687 w 12184637"/>
              <a:gd name="connsiteY62639" fmla="*/ 1111048 h 4608812"/>
              <a:gd name="connsiteX62640" fmla="*/ 11083073 w 12184637"/>
              <a:gd name="connsiteY62640" fmla="*/ 1161848 h 4608812"/>
              <a:gd name="connsiteX62641" fmla="*/ 11084473 w 12184637"/>
              <a:gd name="connsiteY62641" fmla="*/ 1105747 h 4608812"/>
              <a:gd name="connsiteX62642" fmla="*/ 11079024 w 12184637"/>
              <a:gd name="connsiteY62642" fmla="*/ 1100004 h 4608812"/>
              <a:gd name="connsiteX62643" fmla="*/ 11078804 w 12184637"/>
              <a:gd name="connsiteY62643" fmla="*/ 1100004 h 4608812"/>
              <a:gd name="connsiteX62644" fmla="*/ 11073282 w 12184637"/>
              <a:gd name="connsiteY62644" fmla="*/ 1105452 h 4608812"/>
              <a:gd name="connsiteX62645" fmla="*/ 11071883 w 12184637"/>
              <a:gd name="connsiteY62645" fmla="*/ 1161553 h 4608812"/>
              <a:gd name="connsiteX62646" fmla="*/ 11077331 w 12184637"/>
              <a:gd name="connsiteY62646" fmla="*/ 1167296 h 4608812"/>
              <a:gd name="connsiteX62647" fmla="*/ 11077552 w 12184637"/>
              <a:gd name="connsiteY62647" fmla="*/ 1167296 h 4608812"/>
              <a:gd name="connsiteX62648" fmla="*/ 11083073 w 12184637"/>
              <a:gd name="connsiteY62648" fmla="*/ 1161848 h 4608812"/>
              <a:gd name="connsiteX62649" fmla="*/ 11071515 w 12184637"/>
              <a:gd name="connsiteY62649" fmla="*/ 1229507 h 4608812"/>
              <a:gd name="connsiteX62650" fmla="*/ 11083073 w 12184637"/>
              <a:gd name="connsiteY62650" fmla="*/ 1162658 h 4608812"/>
              <a:gd name="connsiteX62651" fmla="*/ 11078509 w 12184637"/>
              <a:gd name="connsiteY62651" fmla="*/ 1156179 h 4608812"/>
              <a:gd name="connsiteX62652" fmla="*/ 11072030 w 12184637"/>
              <a:gd name="connsiteY62652" fmla="*/ 1160743 h 4608812"/>
              <a:gd name="connsiteX62653" fmla="*/ 11060472 w 12184637"/>
              <a:gd name="connsiteY62653" fmla="*/ 1227593 h 4608812"/>
              <a:gd name="connsiteX62654" fmla="*/ 11065036 w 12184637"/>
              <a:gd name="connsiteY62654" fmla="*/ 1234072 h 4608812"/>
              <a:gd name="connsiteX62655" fmla="*/ 11066067 w 12184637"/>
              <a:gd name="connsiteY62655" fmla="*/ 1234146 h 4608812"/>
              <a:gd name="connsiteX62656" fmla="*/ 11071515 w 12184637"/>
              <a:gd name="connsiteY62656" fmla="*/ 1229507 h 4608812"/>
              <a:gd name="connsiteX62657" fmla="*/ 11048471 w 12184637"/>
              <a:gd name="connsiteY62657" fmla="*/ 1312113 h 4608812"/>
              <a:gd name="connsiteX62658" fmla="*/ 11071368 w 12184637"/>
              <a:gd name="connsiteY62658" fmla="*/ 1230023 h 4608812"/>
              <a:gd name="connsiteX62659" fmla="*/ 11067465 w 12184637"/>
              <a:gd name="connsiteY62659" fmla="*/ 1223176 h 4608812"/>
              <a:gd name="connsiteX62660" fmla="*/ 11060618 w 12184637"/>
              <a:gd name="connsiteY62660" fmla="*/ 1227078 h 4608812"/>
              <a:gd name="connsiteX62661" fmla="*/ 11037721 w 12184637"/>
              <a:gd name="connsiteY62661" fmla="*/ 1309168 h 4608812"/>
              <a:gd name="connsiteX62662" fmla="*/ 11041624 w 12184637"/>
              <a:gd name="connsiteY62662" fmla="*/ 1316015 h 4608812"/>
              <a:gd name="connsiteX62663" fmla="*/ 11043169 w 12184637"/>
              <a:gd name="connsiteY62663" fmla="*/ 1316236 h 4608812"/>
              <a:gd name="connsiteX62664" fmla="*/ 11048471 w 12184637"/>
              <a:gd name="connsiteY62664" fmla="*/ 1312113 h 4608812"/>
              <a:gd name="connsiteX62665" fmla="*/ 11016150 w 12184637"/>
              <a:gd name="connsiteY62665" fmla="*/ 1405172 h 4608812"/>
              <a:gd name="connsiteX62666" fmla="*/ 11048324 w 12184637"/>
              <a:gd name="connsiteY62666" fmla="*/ 1312481 h 4608812"/>
              <a:gd name="connsiteX62667" fmla="*/ 11044863 w 12184637"/>
              <a:gd name="connsiteY62667" fmla="*/ 1305413 h 4608812"/>
              <a:gd name="connsiteX62668" fmla="*/ 11037795 w 12184637"/>
              <a:gd name="connsiteY62668" fmla="*/ 1308873 h 4608812"/>
              <a:gd name="connsiteX62669" fmla="*/ 11005622 w 12184637"/>
              <a:gd name="connsiteY62669" fmla="*/ 1401565 h 4608812"/>
              <a:gd name="connsiteX62670" fmla="*/ 11009082 w 12184637"/>
              <a:gd name="connsiteY62670" fmla="*/ 1408633 h 4608812"/>
              <a:gd name="connsiteX62671" fmla="*/ 11010922 w 12184637"/>
              <a:gd name="connsiteY62671" fmla="*/ 1408927 h 4608812"/>
              <a:gd name="connsiteX62672" fmla="*/ 11016150 w 12184637"/>
              <a:gd name="connsiteY62672" fmla="*/ 1405172 h 4608812"/>
              <a:gd name="connsiteX62673" fmla="*/ 10977572 w 12184637"/>
              <a:gd name="connsiteY62673" fmla="*/ 1504196 h 4608812"/>
              <a:gd name="connsiteX62674" fmla="*/ 11016077 w 12184637"/>
              <a:gd name="connsiteY62674" fmla="*/ 1405393 h 4608812"/>
              <a:gd name="connsiteX62675" fmla="*/ 11012910 w 12184637"/>
              <a:gd name="connsiteY62675" fmla="*/ 1398178 h 4608812"/>
              <a:gd name="connsiteX62676" fmla="*/ 11005695 w 12184637"/>
              <a:gd name="connsiteY62676" fmla="*/ 1401344 h 4608812"/>
              <a:gd name="connsiteX62677" fmla="*/ 10967191 w 12184637"/>
              <a:gd name="connsiteY62677" fmla="*/ 1500146 h 4608812"/>
              <a:gd name="connsiteX62678" fmla="*/ 10970357 w 12184637"/>
              <a:gd name="connsiteY62678" fmla="*/ 1507361 h 4608812"/>
              <a:gd name="connsiteX62679" fmla="*/ 10972418 w 12184637"/>
              <a:gd name="connsiteY62679" fmla="*/ 1507729 h 4608812"/>
              <a:gd name="connsiteX62680" fmla="*/ 10977572 w 12184637"/>
              <a:gd name="connsiteY62680" fmla="*/ 1504196 h 4608812"/>
              <a:gd name="connsiteX62681" fmla="*/ 10935091 w 12184637"/>
              <a:gd name="connsiteY62681" fmla="*/ 1604838 h 4608812"/>
              <a:gd name="connsiteX62682" fmla="*/ 10977572 w 12184637"/>
              <a:gd name="connsiteY62682" fmla="*/ 1504343 h 4608812"/>
              <a:gd name="connsiteX62683" fmla="*/ 10974627 w 12184637"/>
              <a:gd name="connsiteY62683" fmla="*/ 1497054 h 4608812"/>
              <a:gd name="connsiteX62684" fmla="*/ 10967338 w 12184637"/>
              <a:gd name="connsiteY62684" fmla="*/ 1499999 h 4608812"/>
              <a:gd name="connsiteX62685" fmla="*/ 10924857 w 12184637"/>
              <a:gd name="connsiteY62685" fmla="*/ 1600495 h 4608812"/>
              <a:gd name="connsiteX62686" fmla="*/ 10927802 w 12184637"/>
              <a:gd name="connsiteY62686" fmla="*/ 1607783 h 4608812"/>
              <a:gd name="connsiteX62687" fmla="*/ 10930011 w 12184637"/>
              <a:gd name="connsiteY62687" fmla="*/ 1608225 h 4608812"/>
              <a:gd name="connsiteX62688" fmla="*/ 10935091 w 12184637"/>
              <a:gd name="connsiteY62688" fmla="*/ 1604838 h 4608812"/>
              <a:gd name="connsiteX62689" fmla="*/ 10891212 w 12184637"/>
              <a:gd name="connsiteY62689" fmla="*/ 1702757 h 4608812"/>
              <a:gd name="connsiteX62690" fmla="*/ 10935017 w 12184637"/>
              <a:gd name="connsiteY62690" fmla="*/ 1604912 h 4608812"/>
              <a:gd name="connsiteX62691" fmla="*/ 10932220 w 12184637"/>
              <a:gd name="connsiteY62691" fmla="*/ 1597550 h 4608812"/>
              <a:gd name="connsiteX62692" fmla="*/ 10924857 w 12184637"/>
              <a:gd name="connsiteY62692" fmla="*/ 1600347 h 4608812"/>
              <a:gd name="connsiteX62693" fmla="*/ 10881052 w 12184637"/>
              <a:gd name="connsiteY62693" fmla="*/ 1698193 h 4608812"/>
              <a:gd name="connsiteX62694" fmla="*/ 10883850 w 12184637"/>
              <a:gd name="connsiteY62694" fmla="*/ 1705555 h 4608812"/>
              <a:gd name="connsiteX62695" fmla="*/ 10886205 w 12184637"/>
              <a:gd name="connsiteY62695" fmla="*/ 1706070 h 4608812"/>
              <a:gd name="connsiteX62696" fmla="*/ 10891212 w 12184637"/>
              <a:gd name="connsiteY62696" fmla="*/ 1702757 h 4608812"/>
              <a:gd name="connsiteX62697" fmla="*/ 10848436 w 12184637"/>
              <a:gd name="connsiteY62697" fmla="*/ 1795007 h 4608812"/>
              <a:gd name="connsiteX62698" fmla="*/ 10891138 w 12184637"/>
              <a:gd name="connsiteY62698" fmla="*/ 1702831 h 4608812"/>
              <a:gd name="connsiteX62699" fmla="*/ 10888414 w 12184637"/>
              <a:gd name="connsiteY62699" fmla="*/ 1695469 h 4608812"/>
              <a:gd name="connsiteX62700" fmla="*/ 10881052 w 12184637"/>
              <a:gd name="connsiteY62700" fmla="*/ 1698193 h 4608812"/>
              <a:gd name="connsiteX62701" fmla="*/ 10838350 w 12184637"/>
              <a:gd name="connsiteY62701" fmla="*/ 1790369 h 4608812"/>
              <a:gd name="connsiteX62702" fmla="*/ 10841074 w 12184637"/>
              <a:gd name="connsiteY62702" fmla="*/ 1797731 h 4608812"/>
              <a:gd name="connsiteX62703" fmla="*/ 10843430 w 12184637"/>
              <a:gd name="connsiteY62703" fmla="*/ 1798247 h 4608812"/>
              <a:gd name="connsiteX62704" fmla="*/ 10848436 w 12184637"/>
              <a:gd name="connsiteY62704" fmla="*/ 1795007 h 4608812"/>
              <a:gd name="connsiteX62705" fmla="*/ 10809342 w 12184637"/>
              <a:gd name="connsiteY62705" fmla="*/ 1878717 h 4608812"/>
              <a:gd name="connsiteX62706" fmla="*/ 10848436 w 12184637"/>
              <a:gd name="connsiteY62706" fmla="*/ 1795007 h 4608812"/>
              <a:gd name="connsiteX62707" fmla="*/ 10845712 w 12184637"/>
              <a:gd name="connsiteY62707" fmla="*/ 1787571 h 4608812"/>
              <a:gd name="connsiteX62708" fmla="*/ 10838276 w 12184637"/>
              <a:gd name="connsiteY62708" fmla="*/ 1790222 h 4608812"/>
              <a:gd name="connsiteX62709" fmla="*/ 10799183 w 12184637"/>
              <a:gd name="connsiteY62709" fmla="*/ 1873931 h 4608812"/>
              <a:gd name="connsiteX62710" fmla="*/ 10801907 w 12184637"/>
              <a:gd name="connsiteY62710" fmla="*/ 1881367 h 4608812"/>
              <a:gd name="connsiteX62711" fmla="*/ 10804336 w 12184637"/>
              <a:gd name="connsiteY62711" fmla="*/ 1881883 h 4608812"/>
              <a:gd name="connsiteX62712" fmla="*/ 10809342 w 12184637"/>
              <a:gd name="connsiteY62712" fmla="*/ 1878717 h 4608812"/>
              <a:gd name="connsiteX62713" fmla="*/ 10776727 w 12184637"/>
              <a:gd name="connsiteY62713" fmla="*/ 1950941 h 4608812"/>
              <a:gd name="connsiteX62714" fmla="*/ 10809416 w 12184637"/>
              <a:gd name="connsiteY62714" fmla="*/ 1878643 h 4608812"/>
              <a:gd name="connsiteX62715" fmla="*/ 10806618 w 12184637"/>
              <a:gd name="connsiteY62715" fmla="*/ 1871281 h 4608812"/>
              <a:gd name="connsiteX62716" fmla="*/ 10799256 w 12184637"/>
              <a:gd name="connsiteY62716" fmla="*/ 1874079 h 4608812"/>
              <a:gd name="connsiteX62717" fmla="*/ 10766567 w 12184637"/>
              <a:gd name="connsiteY62717" fmla="*/ 1946376 h 4608812"/>
              <a:gd name="connsiteX62718" fmla="*/ 10769365 w 12184637"/>
              <a:gd name="connsiteY62718" fmla="*/ 1953739 h 4608812"/>
              <a:gd name="connsiteX62719" fmla="*/ 10771721 w 12184637"/>
              <a:gd name="connsiteY62719" fmla="*/ 1954254 h 4608812"/>
              <a:gd name="connsiteX62720" fmla="*/ 10776727 w 12184637"/>
              <a:gd name="connsiteY62720" fmla="*/ 1950941 h 4608812"/>
              <a:gd name="connsiteX62721" fmla="*/ 10752874 w 12184637"/>
              <a:gd name="connsiteY62721" fmla="*/ 2008809 h 4608812"/>
              <a:gd name="connsiteX62722" fmla="*/ 10776801 w 12184637"/>
              <a:gd name="connsiteY62722" fmla="*/ 1950794 h 4608812"/>
              <a:gd name="connsiteX62723" fmla="*/ 10773782 w 12184637"/>
              <a:gd name="connsiteY62723" fmla="*/ 1943505 h 4608812"/>
              <a:gd name="connsiteX62724" fmla="*/ 10766494 w 12184637"/>
              <a:gd name="connsiteY62724" fmla="*/ 1946524 h 4608812"/>
              <a:gd name="connsiteX62725" fmla="*/ 10742566 w 12184637"/>
              <a:gd name="connsiteY62725" fmla="*/ 2004539 h 4608812"/>
              <a:gd name="connsiteX62726" fmla="*/ 10745585 w 12184637"/>
              <a:gd name="connsiteY62726" fmla="*/ 2011828 h 4608812"/>
              <a:gd name="connsiteX62727" fmla="*/ 10747719 w 12184637"/>
              <a:gd name="connsiteY62727" fmla="*/ 2012269 h 4608812"/>
              <a:gd name="connsiteX62728" fmla="*/ 10752874 w 12184637"/>
              <a:gd name="connsiteY62728" fmla="*/ 2008809 h 4608812"/>
              <a:gd name="connsiteX62729" fmla="*/ 10730197 w 12184637"/>
              <a:gd name="connsiteY62729" fmla="*/ 2067781 h 4608812"/>
              <a:gd name="connsiteX62730" fmla="*/ 10752947 w 12184637"/>
              <a:gd name="connsiteY62730" fmla="*/ 2008662 h 4608812"/>
              <a:gd name="connsiteX62731" fmla="*/ 10749707 w 12184637"/>
              <a:gd name="connsiteY62731" fmla="*/ 2001447 h 4608812"/>
              <a:gd name="connsiteX62732" fmla="*/ 10742493 w 12184637"/>
              <a:gd name="connsiteY62732" fmla="*/ 2004686 h 4608812"/>
              <a:gd name="connsiteX62733" fmla="*/ 10719743 w 12184637"/>
              <a:gd name="connsiteY62733" fmla="*/ 2063806 h 4608812"/>
              <a:gd name="connsiteX62734" fmla="*/ 10722982 w 12184637"/>
              <a:gd name="connsiteY62734" fmla="*/ 2071020 h 4608812"/>
              <a:gd name="connsiteX62735" fmla="*/ 10725044 w 12184637"/>
              <a:gd name="connsiteY62735" fmla="*/ 2071389 h 4608812"/>
              <a:gd name="connsiteX62736" fmla="*/ 10730197 w 12184637"/>
              <a:gd name="connsiteY62736" fmla="*/ 2067781 h 4608812"/>
              <a:gd name="connsiteX62737" fmla="*/ 10701337 w 12184637"/>
              <a:gd name="connsiteY62737" fmla="*/ 2143171 h 4608812"/>
              <a:gd name="connsiteX62738" fmla="*/ 10730197 w 12184637"/>
              <a:gd name="connsiteY62738" fmla="*/ 2067781 h 4608812"/>
              <a:gd name="connsiteX62739" fmla="*/ 10726958 w 12184637"/>
              <a:gd name="connsiteY62739" fmla="*/ 2060566 h 4608812"/>
              <a:gd name="connsiteX62740" fmla="*/ 10719743 w 12184637"/>
              <a:gd name="connsiteY62740" fmla="*/ 2063806 h 4608812"/>
              <a:gd name="connsiteX62741" fmla="*/ 10690883 w 12184637"/>
              <a:gd name="connsiteY62741" fmla="*/ 2139196 h 4608812"/>
              <a:gd name="connsiteX62742" fmla="*/ 10694122 w 12184637"/>
              <a:gd name="connsiteY62742" fmla="*/ 2146411 h 4608812"/>
              <a:gd name="connsiteX62743" fmla="*/ 10696183 w 12184637"/>
              <a:gd name="connsiteY62743" fmla="*/ 2146779 h 4608812"/>
              <a:gd name="connsiteX62744" fmla="*/ 10701337 w 12184637"/>
              <a:gd name="connsiteY62744" fmla="*/ 2143171 h 4608812"/>
              <a:gd name="connsiteX62745" fmla="*/ 10658857 w 12184637"/>
              <a:gd name="connsiteY62745" fmla="*/ 2249630 h 4608812"/>
              <a:gd name="connsiteX62746" fmla="*/ 10701264 w 12184637"/>
              <a:gd name="connsiteY62746" fmla="*/ 2143245 h 4608812"/>
              <a:gd name="connsiteX62747" fmla="*/ 10698171 w 12184637"/>
              <a:gd name="connsiteY62747" fmla="*/ 2136030 h 4608812"/>
              <a:gd name="connsiteX62748" fmla="*/ 10690956 w 12184637"/>
              <a:gd name="connsiteY62748" fmla="*/ 2139122 h 4608812"/>
              <a:gd name="connsiteX62749" fmla="*/ 10648549 w 12184637"/>
              <a:gd name="connsiteY62749" fmla="*/ 2245508 h 4608812"/>
              <a:gd name="connsiteX62750" fmla="*/ 10651642 w 12184637"/>
              <a:gd name="connsiteY62750" fmla="*/ 2252723 h 4608812"/>
              <a:gd name="connsiteX62751" fmla="*/ 10653777 w 12184637"/>
              <a:gd name="connsiteY62751" fmla="*/ 2253091 h 4608812"/>
              <a:gd name="connsiteX62752" fmla="*/ 10658857 w 12184637"/>
              <a:gd name="connsiteY62752" fmla="*/ 2249630 h 4608812"/>
              <a:gd name="connsiteX62753" fmla="*/ 10595688 w 12184637"/>
              <a:gd name="connsiteY62753" fmla="*/ 2401441 h 4608812"/>
              <a:gd name="connsiteX62754" fmla="*/ 10658783 w 12184637"/>
              <a:gd name="connsiteY62754" fmla="*/ 2249704 h 4608812"/>
              <a:gd name="connsiteX62755" fmla="*/ 10655764 w 12184637"/>
              <a:gd name="connsiteY62755" fmla="*/ 2242415 h 4608812"/>
              <a:gd name="connsiteX62756" fmla="*/ 10648476 w 12184637"/>
              <a:gd name="connsiteY62756" fmla="*/ 2245434 h 4608812"/>
              <a:gd name="connsiteX62757" fmla="*/ 10585381 w 12184637"/>
              <a:gd name="connsiteY62757" fmla="*/ 2397171 h 4608812"/>
              <a:gd name="connsiteX62758" fmla="*/ 10588400 w 12184637"/>
              <a:gd name="connsiteY62758" fmla="*/ 2404460 h 4608812"/>
              <a:gd name="connsiteX62759" fmla="*/ 10590608 w 12184637"/>
              <a:gd name="connsiteY62759" fmla="*/ 2404902 h 4608812"/>
              <a:gd name="connsiteX62760" fmla="*/ 10595688 w 12184637"/>
              <a:gd name="connsiteY62760" fmla="*/ 2401441 h 4608812"/>
              <a:gd name="connsiteX62761" fmla="*/ 10518825 w 12184637"/>
              <a:gd name="connsiteY62761" fmla="*/ 2581597 h 4608812"/>
              <a:gd name="connsiteX62762" fmla="*/ 10595688 w 12184637"/>
              <a:gd name="connsiteY62762" fmla="*/ 2401515 h 4608812"/>
              <a:gd name="connsiteX62763" fmla="*/ 10592743 w 12184637"/>
              <a:gd name="connsiteY62763" fmla="*/ 2394227 h 4608812"/>
              <a:gd name="connsiteX62764" fmla="*/ 10585455 w 12184637"/>
              <a:gd name="connsiteY62764" fmla="*/ 2397171 h 4608812"/>
              <a:gd name="connsiteX62765" fmla="*/ 10508591 w 12184637"/>
              <a:gd name="connsiteY62765" fmla="*/ 2577254 h 4608812"/>
              <a:gd name="connsiteX62766" fmla="*/ 10511537 w 12184637"/>
              <a:gd name="connsiteY62766" fmla="*/ 2584542 h 4608812"/>
              <a:gd name="connsiteX62767" fmla="*/ 10513746 w 12184637"/>
              <a:gd name="connsiteY62767" fmla="*/ 2584984 h 4608812"/>
              <a:gd name="connsiteX62768" fmla="*/ 10518825 w 12184637"/>
              <a:gd name="connsiteY62768" fmla="*/ 2581597 h 4608812"/>
              <a:gd name="connsiteX62769" fmla="*/ 10435042 w 12184637"/>
              <a:gd name="connsiteY62769" fmla="*/ 2773607 h 4608812"/>
              <a:gd name="connsiteX62770" fmla="*/ 10518825 w 12184637"/>
              <a:gd name="connsiteY62770" fmla="*/ 2581671 h 4608812"/>
              <a:gd name="connsiteX62771" fmla="*/ 10515954 w 12184637"/>
              <a:gd name="connsiteY62771" fmla="*/ 2574309 h 4608812"/>
              <a:gd name="connsiteX62772" fmla="*/ 10508591 w 12184637"/>
              <a:gd name="connsiteY62772" fmla="*/ 2577180 h 4608812"/>
              <a:gd name="connsiteX62773" fmla="*/ 10424808 w 12184637"/>
              <a:gd name="connsiteY62773" fmla="*/ 2769116 h 4608812"/>
              <a:gd name="connsiteX62774" fmla="*/ 10427680 w 12184637"/>
              <a:gd name="connsiteY62774" fmla="*/ 2776478 h 4608812"/>
              <a:gd name="connsiteX62775" fmla="*/ 10429962 w 12184637"/>
              <a:gd name="connsiteY62775" fmla="*/ 2776920 h 4608812"/>
              <a:gd name="connsiteX62776" fmla="*/ 10435042 w 12184637"/>
              <a:gd name="connsiteY62776" fmla="*/ 2773607 h 4608812"/>
              <a:gd name="connsiteX62777" fmla="*/ 10350818 w 12184637"/>
              <a:gd name="connsiteY62777" fmla="*/ 2961493 h 4608812"/>
              <a:gd name="connsiteX62778" fmla="*/ 10435042 w 12184637"/>
              <a:gd name="connsiteY62778" fmla="*/ 2773607 h 4608812"/>
              <a:gd name="connsiteX62779" fmla="*/ 10432244 w 12184637"/>
              <a:gd name="connsiteY62779" fmla="*/ 2766245 h 4608812"/>
              <a:gd name="connsiteX62780" fmla="*/ 10424882 w 12184637"/>
              <a:gd name="connsiteY62780" fmla="*/ 2769042 h 4608812"/>
              <a:gd name="connsiteX62781" fmla="*/ 10340657 w 12184637"/>
              <a:gd name="connsiteY62781" fmla="*/ 2956929 h 4608812"/>
              <a:gd name="connsiteX62782" fmla="*/ 10343455 w 12184637"/>
              <a:gd name="connsiteY62782" fmla="*/ 2964291 h 4608812"/>
              <a:gd name="connsiteX62783" fmla="*/ 10345811 w 12184637"/>
              <a:gd name="connsiteY62783" fmla="*/ 2964806 h 4608812"/>
              <a:gd name="connsiteX62784" fmla="*/ 10350818 w 12184637"/>
              <a:gd name="connsiteY62784" fmla="*/ 2961493 h 4608812"/>
              <a:gd name="connsiteX62785" fmla="*/ 5671917 w 12184637"/>
              <a:gd name="connsiteY62785" fmla="*/ 2666043 h 4608812"/>
              <a:gd name="connsiteX62786" fmla="*/ 5676702 w 12184637"/>
              <a:gd name="connsiteY62786" fmla="*/ 2659785 h 4608812"/>
              <a:gd name="connsiteX62787" fmla="*/ 5676334 w 12184637"/>
              <a:gd name="connsiteY62787" fmla="*/ 2657282 h 4608812"/>
              <a:gd name="connsiteX62788" fmla="*/ 5670076 w 12184637"/>
              <a:gd name="connsiteY62788" fmla="*/ 2652497 h 4608812"/>
              <a:gd name="connsiteX62789" fmla="*/ 5665290 w 12184637"/>
              <a:gd name="connsiteY62789" fmla="*/ 2658755 h 4608812"/>
              <a:gd name="connsiteX62790" fmla="*/ 5665659 w 12184637"/>
              <a:gd name="connsiteY62790" fmla="*/ 2661258 h 4608812"/>
              <a:gd name="connsiteX62791" fmla="*/ 5671180 w 12184637"/>
              <a:gd name="connsiteY62791" fmla="*/ 2666043 h 4608812"/>
              <a:gd name="connsiteX62792" fmla="*/ 5671917 w 12184637"/>
              <a:gd name="connsiteY62792" fmla="*/ 2666043 h 4608812"/>
              <a:gd name="connsiteX62793" fmla="*/ 5671549 w 12184637"/>
              <a:gd name="connsiteY62793" fmla="*/ 2663540 h 4608812"/>
              <a:gd name="connsiteX62794" fmla="*/ 5676260 w 12184637"/>
              <a:gd name="connsiteY62794" fmla="*/ 2657209 h 4608812"/>
              <a:gd name="connsiteX62795" fmla="*/ 5653069 w 12184637"/>
              <a:gd name="connsiteY62795" fmla="*/ 2497741 h 4608812"/>
              <a:gd name="connsiteX62796" fmla="*/ 5646737 w 12184637"/>
              <a:gd name="connsiteY62796" fmla="*/ 2493029 h 4608812"/>
              <a:gd name="connsiteX62797" fmla="*/ 5642026 w 12184637"/>
              <a:gd name="connsiteY62797" fmla="*/ 2499360 h 4608812"/>
              <a:gd name="connsiteX62798" fmla="*/ 5665217 w 12184637"/>
              <a:gd name="connsiteY62798" fmla="*/ 2658828 h 4608812"/>
              <a:gd name="connsiteX62799" fmla="*/ 5670739 w 12184637"/>
              <a:gd name="connsiteY62799" fmla="*/ 2663614 h 4608812"/>
              <a:gd name="connsiteX62800" fmla="*/ 5671549 w 12184637"/>
              <a:gd name="connsiteY62800" fmla="*/ 2663540 h 4608812"/>
              <a:gd name="connsiteX62801" fmla="*/ 5648210 w 12184637"/>
              <a:gd name="connsiteY62801" fmla="*/ 2504146 h 4608812"/>
              <a:gd name="connsiteX62802" fmla="*/ 5653216 w 12184637"/>
              <a:gd name="connsiteY62802" fmla="*/ 2498035 h 4608812"/>
              <a:gd name="connsiteX62803" fmla="*/ 5638050 w 12184637"/>
              <a:gd name="connsiteY62803" fmla="*/ 2350421 h 4608812"/>
              <a:gd name="connsiteX62804" fmla="*/ 5631939 w 12184637"/>
              <a:gd name="connsiteY62804" fmla="*/ 2345414 h 4608812"/>
              <a:gd name="connsiteX62805" fmla="*/ 5626933 w 12184637"/>
              <a:gd name="connsiteY62805" fmla="*/ 2351525 h 4608812"/>
              <a:gd name="connsiteX62806" fmla="*/ 5642099 w 12184637"/>
              <a:gd name="connsiteY62806" fmla="*/ 2499140 h 4608812"/>
              <a:gd name="connsiteX62807" fmla="*/ 5647694 w 12184637"/>
              <a:gd name="connsiteY62807" fmla="*/ 2504146 h 4608812"/>
              <a:gd name="connsiteX62808" fmla="*/ 5648210 w 12184637"/>
              <a:gd name="connsiteY62808" fmla="*/ 2504146 h 4608812"/>
              <a:gd name="connsiteX62809" fmla="*/ 5637977 w 12184637"/>
              <a:gd name="connsiteY62809" fmla="*/ 2351599 h 4608812"/>
              <a:gd name="connsiteX62810" fmla="*/ 5652701 w 12184637"/>
              <a:gd name="connsiteY62810" fmla="*/ 2232182 h 4608812"/>
              <a:gd name="connsiteX62811" fmla="*/ 5647842 w 12184637"/>
              <a:gd name="connsiteY62811" fmla="*/ 2225997 h 4608812"/>
              <a:gd name="connsiteX62812" fmla="*/ 5641658 w 12184637"/>
              <a:gd name="connsiteY62812" fmla="*/ 2230857 h 4608812"/>
              <a:gd name="connsiteX62813" fmla="*/ 5626933 w 12184637"/>
              <a:gd name="connsiteY62813" fmla="*/ 2350273 h 4608812"/>
              <a:gd name="connsiteX62814" fmla="*/ 5631792 w 12184637"/>
              <a:gd name="connsiteY62814" fmla="*/ 2356458 h 4608812"/>
              <a:gd name="connsiteX62815" fmla="*/ 5632528 w 12184637"/>
              <a:gd name="connsiteY62815" fmla="*/ 2356531 h 4608812"/>
              <a:gd name="connsiteX62816" fmla="*/ 5637977 w 12184637"/>
              <a:gd name="connsiteY62816" fmla="*/ 2351599 h 4608812"/>
              <a:gd name="connsiteX62817" fmla="*/ 5651744 w 12184637"/>
              <a:gd name="connsiteY62817" fmla="*/ 2234759 h 4608812"/>
              <a:gd name="connsiteX62818" fmla="*/ 5711747 w 12184637"/>
              <a:gd name="connsiteY62818" fmla="*/ 2148178 h 4608812"/>
              <a:gd name="connsiteX62819" fmla="*/ 5710348 w 12184637"/>
              <a:gd name="connsiteY62819" fmla="*/ 2140447 h 4608812"/>
              <a:gd name="connsiteX62820" fmla="*/ 5702617 w 12184637"/>
              <a:gd name="connsiteY62820" fmla="*/ 2141846 h 4608812"/>
              <a:gd name="connsiteX62821" fmla="*/ 5642614 w 12184637"/>
              <a:gd name="connsiteY62821" fmla="*/ 2228427 h 4608812"/>
              <a:gd name="connsiteX62822" fmla="*/ 5644013 w 12184637"/>
              <a:gd name="connsiteY62822" fmla="*/ 2236158 h 4608812"/>
              <a:gd name="connsiteX62823" fmla="*/ 5647253 w 12184637"/>
              <a:gd name="connsiteY62823" fmla="*/ 2237114 h 4608812"/>
              <a:gd name="connsiteX62824" fmla="*/ 5651744 w 12184637"/>
              <a:gd name="connsiteY62824" fmla="*/ 2234759 h 4608812"/>
              <a:gd name="connsiteX62825" fmla="*/ 5709317 w 12184637"/>
              <a:gd name="connsiteY62825" fmla="*/ 2150092 h 4608812"/>
              <a:gd name="connsiteX62826" fmla="*/ 5830059 w 12184637"/>
              <a:gd name="connsiteY62826" fmla="*/ 2100617 h 4608812"/>
              <a:gd name="connsiteX62827" fmla="*/ 5833078 w 12184637"/>
              <a:gd name="connsiteY62827" fmla="*/ 2093328 h 4608812"/>
              <a:gd name="connsiteX62828" fmla="*/ 5825789 w 12184637"/>
              <a:gd name="connsiteY62828" fmla="*/ 2090310 h 4608812"/>
              <a:gd name="connsiteX62829" fmla="*/ 5705047 w 12184637"/>
              <a:gd name="connsiteY62829" fmla="*/ 2139785 h 4608812"/>
              <a:gd name="connsiteX62830" fmla="*/ 5702028 w 12184637"/>
              <a:gd name="connsiteY62830" fmla="*/ 2147073 h 4608812"/>
              <a:gd name="connsiteX62831" fmla="*/ 5707256 w 12184637"/>
              <a:gd name="connsiteY62831" fmla="*/ 2150534 h 4608812"/>
              <a:gd name="connsiteX62832" fmla="*/ 5709317 w 12184637"/>
              <a:gd name="connsiteY62832" fmla="*/ 2150092 h 4608812"/>
              <a:gd name="connsiteX62833" fmla="*/ 5671180 w 12184637"/>
              <a:gd name="connsiteY62833" fmla="*/ 2664865 h 4608812"/>
              <a:gd name="connsiteX62834" fmla="*/ 5744803 w 12184637"/>
              <a:gd name="connsiteY62834" fmla="*/ 2661626 h 4608812"/>
              <a:gd name="connsiteX62835" fmla="*/ 5750105 w 12184637"/>
              <a:gd name="connsiteY62835" fmla="*/ 2655810 h 4608812"/>
              <a:gd name="connsiteX62836" fmla="*/ 5744288 w 12184637"/>
              <a:gd name="connsiteY62836" fmla="*/ 2650509 h 4608812"/>
              <a:gd name="connsiteX62837" fmla="*/ 5670665 w 12184637"/>
              <a:gd name="connsiteY62837" fmla="*/ 2653748 h 4608812"/>
              <a:gd name="connsiteX62838" fmla="*/ 5665364 w 12184637"/>
              <a:gd name="connsiteY62838" fmla="*/ 2659564 h 4608812"/>
              <a:gd name="connsiteX62839" fmla="*/ 5670960 w 12184637"/>
              <a:gd name="connsiteY62839" fmla="*/ 2664865 h 4608812"/>
              <a:gd name="connsiteX62840" fmla="*/ 5671180 w 12184637"/>
              <a:gd name="connsiteY62840" fmla="*/ 2664865 h 4608812"/>
              <a:gd name="connsiteX62841" fmla="*/ 5676481 w 12184637"/>
              <a:gd name="connsiteY62841" fmla="*/ 2659270 h 4608812"/>
              <a:gd name="connsiteX62842" fmla="*/ 5670886 w 12184637"/>
              <a:gd name="connsiteY62842" fmla="*/ 2653748 h 4608812"/>
              <a:gd name="connsiteX62843" fmla="*/ 5641289 w 12184637"/>
              <a:gd name="connsiteY62843" fmla="*/ 2653895 h 4608812"/>
              <a:gd name="connsiteX62844" fmla="*/ 5641289 w 12184637"/>
              <a:gd name="connsiteY62844" fmla="*/ 2653895 h 4608812"/>
              <a:gd name="connsiteX62845" fmla="*/ 5635768 w 12184637"/>
              <a:gd name="connsiteY62845" fmla="*/ 2659491 h 4608812"/>
              <a:gd name="connsiteX62846" fmla="*/ 5641363 w 12184637"/>
              <a:gd name="connsiteY62846" fmla="*/ 2665013 h 4608812"/>
              <a:gd name="connsiteX62847" fmla="*/ 5670960 w 12184637"/>
              <a:gd name="connsiteY62847" fmla="*/ 2664865 h 4608812"/>
              <a:gd name="connsiteX62848" fmla="*/ 5670960 w 12184637"/>
              <a:gd name="connsiteY62848" fmla="*/ 2664865 h 4608812"/>
              <a:gd name="connsiteX62849" fmla="*/ 5676481 w 12184637"/>
              <a:gd name="connsiteY62849" fmla="*/ 2659270 h 4608812"/>
              <a:gd name="connsiteX62850" fmla="*/ 5584305 w 12184637"/>
              <a:gd name="connsiteY62850" fmla="*/ 2667810 h 4608812"/>
              <a:gd name="connsiteX62851" fmla="*/ 5641658 w 12184637"/>
              <a:gd name="connsiteY62851" fmla="*/ 2665086 h 4608812"/>
              <a:gd name="connsiteX62852" fmla="*/ 5646958 w 12184637"/>
              <a:gd name="connsiteY62852" fmla="*/ 2659270 h 4608812"/>
              <a:gd name="connsiteX62853" fmla="*/ 5641142 w 12184637"/>
              <a:gd name="connsiteY62853" fmla="*/ 2653969 h 4608812"/>
              <a:gd name="connsiteX62854" fmla="*/ 5583790 w 12184637"/>
              <a:gd name="connsiteY62854" fmla="*/ 2656693 h 4608812"/>
              <a:gd name="connsiteX62855" fmla="*/ 5578489 w 12184637"/>
              <a:gd name="connsiteY62855" fmla="*/ 2662509 h 4608812"/>
              <a:gd name="connsiteX62856" fmla="*/ 5584084 w 12184637"/>
              <a:gd name="connsiteY62856" fmla="*/ 2667810 h 4608812"/>
              <a:gd name="connsiteX62857" fmla="*/ 5584305 w 12184637"/>
              <a:gd name="connsiteY62857" fmla="*/ 2667810 h 4608812"/>
              <a:gd name="connsiteX62858" fmla="*/ 5568771 w 12184637"/>
              <a:gd name="connsiteY62858" fmla="*/ 2668546 h 4608812"/>
              <a:gd name="connsiteX62859" fmla="*/ 5584305 w 12184637"/>
              <a:gd name="connsiteY62859" fmla="*/ 2667810 h 4608812"/>
              <a:gd name="connsiteX62860" fmla="*/ 5589606 w 12184637"/>
              <a:gd name="connsiteY62860" fmla="*/ 2661994 h 4608812"/>
              <a:gd name="connsiteX62861" fmla="*/ 5583790 w 12184637"/>
              <a:gd name="connsiteY62861" fmla="*/ 2656693 h 4608812"/>
              <a:gd name="connsiteX62862" fmla="*/ 5568255 w 12184637"/>
              <a:gd name="connsiteY62862" fmla="*/ 2657429 h 4608812"/>
              <a:gd name="connsiteX62863" fmla="*/ 5562955 w 12184637"/>
              <a:gd name="connsiteY62863" fmla="*/ 2663246 h 4608812"/>
              <a:gd name="connsiteX62864" fmla="*/ 5568549 w 12184637"/>
              <a:gd name="connsiteY62864" fmla="*/ 2668546 h 4608812"/>
              <a:gd name="connsiteX62865" fmla="*/ 5568771 w 12184637"/>
              <a:gd name="connsiteY62865" fmla="*/ 2668546 h 4608812"/>
              <a:gd name="connsiteX62866" fmla="*/ 5530781 w 12184637"/>
              <a:gd name="connsiteY62866" fmla="*/ 2670387 h 4608812"/>
              <a:gd name="connsiteX62867" fmla="*/ 5568697 w 12184637"/>
              <a:gd name="connsiteY62867" fmla="*/ 2668546 h 4608812"/>
              <a:gd name="connsiteX62868" fmla="*/ 5573998 w 12184637"/>
              <a:gd name="connsiteY62868" fmla="*/ 2662730 h 4608812"/>
              <a:gd name="connsiteX62869" fmla="*/ 5568181 w 12184637"/>
              <a:gd name="connsiteY62869" fmla="*/ 2657429 h 4608812"/>
              <a:gd name="connsiteX62870" fmla="*/ 5530266 w 12184637"/>
              <a:gd name="connsiteY62870" fmla="*/ 2659270 h 4608812"/>
              <a:gd name="connsiteX62871" fmla="*/ 5524965 w 12184637"/>
              <a:gd name="connsiteY62871" fmla="*/ 2665086 h 4608812"/>
              <a:gd name="connsiteX62872" fmla="*/ 5530560 w 12184637"/>
              <a:gd name="connsiteY62872" fmla="*/ 2670387 h 4608812"/>
              <a:gd name="connsiteX62873" fmla="*/ 5530781 w 12184637"/>
              <a:gd name="connsiteY62873" fmla="*/ 2670387 h 4608812"/>
              <a:gd name="connsiteX62874" fmla="*/ 5515246 w 12184637"/>
              <a:gd name="connsiteY62874" fmla="*/ 2672964 h 4608812"/>
              <a:gd name="connsiteX62875" fmla="*/ 5531517 w 12184637"/>
              <a:gd name="connsiteY62875" fmla="*/ 2670313 h 4608812"/>
              <a:gd name="connsiteX62876" fmla="*/ 5536082 w 12184637"/>
              <a:gd name="connsiteY62876" fmla="*/ 2663908 h 4608812"/>
              <a:gd name="connsiteX62877" fmla="*/ 5529677 w 12184637"/>
              <a:gd name="connsiteY62877" fmla="*/ 2659343 h 4608812"/>
              <a:gd name="connsiteX62878" fmla="*/ 5513406 w 12184637"/>
              <a:gd name="connsiteY62878" fmla="*/ 2661994 h 4608812"/>
              <a:gd name="connsiteX62879" fmla="*/ 5508841 w 12184637"/>
              <a:gd name="connsiteY62879" fmla="*/ 2668399 h 4608812"/>
              <a:gd name="connsiteX62880" fmla="*/ 5514363 w 12184637"/>
              <a:gd name="connsiteY62880" fmla="*/ 2673038 h 4608812"/>
              <a:gd name="connsiteX62881" fmla="*/ 5515246 w 12184637"/>
              <a:gd name="connsiteY62881" fmla="*/ 2672964 h 4608812"/>
              <a:gd name="connsiteX62882" fmla="*/ 5519664 w 12184637"/>
              <a:gd name="connsiteY62882" fmla="*/ 2669062 h 4608812"/>
              <a:gd name="connsiteX62883" fmla="*/ 5515909 w 12184637"/>
              <a:gd name="connsiteY62883" fmla="*/ 2662141 h 4608812"/>
              <a:gd name="connsiteX62884" fmla="*/ 5512522 w 12184637"/>
              <a:gd name="connsiteY62884" fmla="*/ 2661111 h 4608812"/>
              <a:gd name="connsiteX62885" fmla="*/ 5505602 w 12184637"/>
              <a:gd name="connsiteY62885" fmla="*/ 2664865 h 4608812"/>
              <a:gd name="connsiteX62886" fmla="*/ 5509357 w 12184637"/>
              <a:gd name="connsiteY62886" fmla="*/ 2671786 h 4608812"/>
              <a:gd name="connsiteX62887" fmla="*/ 5512743 w 12184637"/>
              <a:gd name="connsiteY62887" fmla="*/ 2672817 h 4608812"/>
              <a:gd name="connsiteX62888" fmla="*/ 5514363 w 12184637"/>
              <a:gd name="connsiteY62888" fmla="*/ 2673038 h 4608812"/>
              <a:gd name="connsiteX62889" fmla="*/ 5519664 w 12184637"/>
              <a:gd name="connsiteY62889" fmla="*/ 2669062 h 4608812"/>
              <a:gd name="connsiteX62890" fmla="*/ 5515983 w 12184637"/>
              <a:gd name="connsiteY62890" fmla="*/ 2668841 h 4608812"/>
              <a:gd name="connsiteX62891" fmla="*/ 5513332 w 12184637"/>
              <a:gd name="connsiteY62891" fmla="*/ 2661405 h 4608812"/>
              <a:gd name="connsiteX62892" fmla="*/ 5505749 w 12184637"/>
              <a:gd name="connsiteY62892" fmla="*/ 2657797 h 4608812"/>
              <a:gd name="connsiteX62893" fmla="*/ 5498313 w 12184637"/>
              <a:gd name="connsiteY62893" fmla="*/ 2660448 h 4608812"/>
              <a:gd name="connsiteX62894" fmla="*/ 5500963 w 12184637"/>
              <a:gd name="connsiteY62894" fmla="*/ 2667884 h 4608812"/>
              <a:gd name="connsiteX62895" fmla="*/ 5508547 w 12184637"/>
              <a:gd name="connsiteY62895" fmla="*/ 2671491 h 4608812"/>
              <a:gd name="connsiteX62896" fmla="*/ 5510977 w 12184637"/>
              <a:gd name="connsiteY62896" fmla="*/ 2672007 h 4608812"/>
              <a:gd name="connsiteX62897" fmla="*/ 5515983 w 12184637"/>
              <a:gd name="connsiteY62897" fmla="*/ 2668841 h 4608812"/>
              <a:gd name="connsiteX62898" fmla="*/ 5508768 w 12184637"/>
              <a:gd name="connsiteY62898" fmla="*/ 2664276 h 4608812"/>
              <a:gd name="connsiteX62899" fmla="*/ 5504792 w 12184637"/>
              <a:gd name="connsiteY62899" fmla="*/ 2657429 h 4608812"/>
              <a:gd name="connsiteX62900" fmla="*/ 5490951 w 12184637"/>
              <a:gd name="connsiteY62900" fmla="*/ 2653748 h 4608812"/>
              <a:gd name="connsiteX62901" fmla="*/ 5484104 w 12184637"/>
              <a:gd name="connsiteY62901" fmla="*/ 2657724 h 4608812"/>
              <a:gd name="connsiteX62902" fmla="*/ 5488079 w 12184637"/>
              <a:gd name="connsiteY62902" fmla="*/ 2664571 h 4608812"/>
              <a:gd name="connsiteX62903" fmla="*/ 5501921 w 12184637"/>
              <a:gd name="connsiteY62903" fmla="*/ 2668252 h 4608812"/>
              <a:gd name="connsiteX62904" fmla="*/ 5503393 w 12184637"/>
              <a:gd name="connsiteY62904" fmla="*/ 2668473 h 4608812"/>
              <a:gd name="connsiteX62905" fmla="*/ 5508768 w 12184637"/>
              <a:gd name="connsiteY62905" fmla="*/ 2664276 h 4608812"/>
              <a:gd name="connsiteX62906" fmla="*/ 5494926 w 12184637"/>
              <a:gd name="connsiteY62906" fmla="*/ 2660521 h 4608812"/>
              <a:gd name="connsiteX62907" fmla="*/ 5490951 w 12184637"/>
              <a:gd name="connsiteY62907" fmla="*/ 2653748 h 4608812"/>
              <a:gd name="connsiteX62908" fmla="*/ 5468275 w 12184637"/>
              <a:gd name="connsiteY62908" fmla="*/ 2647932 h 4608812"/>
              <a:gd name="connsiteX62909" fmla="*/ 5461502 w 12184637"/>
              <a:gd name="connsiteY62909" fmla="*/ 2651981 h 4608812"/>
              <a:gd name="connsiteX62910" fmla="*/ 5465551 w 12184637"/>
              <a:gd name="connsiteY62910" fmla="*/ 2658755 h 4608812"/>
              <a:gd name="connsiteX62911" fmla="*/ 5488227 w 12184637"/>
              <a:gd name="connsiteY62911" fmla="*/ 2664571 h 4608812"/>
              <a:gd name="connsiteX62912" fmla="*/ 5489626 w 12184637"/>
              <a:gd name="connsiteY62912" fmla="*/ 2664718 h 4608812"/>
              <a:gd name="connsiteX62913" fmla="*/ 5494926 w 12184637"/>
              <a:gd name="connsiteY62913" fmla="*/ 2660521 h 4608812"/>
              <a:gd name="connsiteX62914" fmla="*/ 5470704 w 12184637"/>
              <a:gd name="connsiteY62914" fmla="*/ 2657356 h 4608812"/>
              <a:gd name="connsiteX62915" fmla="*/ 5470852 w 12184637"/>
              <a:gd name="connsiteY62915" fmla="*/ 2649478 h 4608812"/>
              <a:gd name="connsiteX62916" fmla="*/ 5464520 w 12184637"/>
              <a:gd name="connsiteY62916" fmla="*/ 2642926 h 4608812"/>
              <a:gd name="connsiteX62917" fmla="*/ 5456643 w 12184637"/>
              <a:gd name="connsiteY62917" fmla="*/ 2642778 h 4608812"/>
              <a:gd name="connsiteX62918" fmla="*/ 5456495 w 12184637"/>
              <a:gd name="connsiteY62918" fmla="*/ 2650656 h 4608812"/>
              <a:gd name="connsiteX62919" fmla="*/ 5462827 w 12184637"/>
              <a:gd name="connsiteY62919" fmla="*/ 2657209 h 4608812"/>
              <a:gd name="connsiteX62920" fmla="*/ 5466876 w 12184637"/>
              <a:gd name="connsiteY62920" fmla="*/ 2658902 h 4608812"/>
              <a:gd name="connsiteX62921" fmla="*/ 5470704 w 12184637"/>
              <a:gd name="connsiteY62921" fmla="*/ 2657356 h 4608812"/>
              <a:gd name="connsiteX62922" fmla="*/ 5460912 w 12184637"/>
              <a:gd name="connsiteY62922" fmla="*/ 2652349 h 4608812"/>
              <a:gd name="connsiteX62923" fmla="*/ 5466066 w 12184637"/>
              <a:gd name="connsiteY62923" fmla="*/ 2646386 h 4608812"/>
              <a:gd name="connsiteX62924" fmla="*/ 5465698 w 12184637"/>
              <a:gd name="connsiteY62924" fmla="*/ 2641306 h 4608812"/>
              <a:gd name="connsiteX62925" fmla="*/ 5459735 w 12184637"/>
              <a:gd name="connsiteY62925" fmla="*/ 2636152 h 4608812"/>
              <a:gd name="connsiteX62926" fmla="*/ 5454581 w 12184637"/>
              <a:gd name="connsiteY62926" fmla="*/ 2642116 h 4608812"/>
              <a:gd name="connsiteX62927" fmla="*/ 5454949 w 12184637"/>
              <a:gd name="connsiteY62927" fmla="*/ 2647196 h 4608812"/>
              <a:gd name="connsiteX62928" fmla="*/ 5460544 w 12184637"/>
              <a:gd name="connsiteY62928" fmla="*/ 2652349 h 4608812"/>
              <a:gd name="connsiteX62929" fmla="*/ 5460912 w 12184637"/>
              <a:gd name="connsiteY62929" fmla="*/ 2652349 h 4608812"/>
              <a:gd name="connsiteX62930" fmla="*/ 5462900 w 12184637"/>
              <a:gd name="connsiteY62930" fmla="*/ 2646533 h 4608812"/>
              <a:gd name="connsiteX62931" fmla="*/ 5464962 w 12184637"/>
              <a:gd name="connsiteY62931" fmla="*/ 2638950 h 4608812"/>
              <a:gd name="connsiteX62932" fmla="*/ 5463268 w 12184637"/>
              <a:gd name="connsiteY62932" fmla="*/ 2635931 h 4608812"/>
              <a:gd name="connsiteX62933" fmla="*/ 5455685 w 12184637"/>
              <a:gd name="connsiteY62933" fmla="*/ 2633870 h 4608812"/>
              <a:gd name="connsiteX62934" fmla="*/ 5453624 w 12184637"/>
              <a:gd name="connsiteY62934" fmla="*/ 2641453 h 4608812"/>
              <a:gd name="connsiteX62935" fmla="*/ 5455317 w 12184637"/>
              <a:gd name="connsiteY62935" fmla="*/ 2644472 h 4608812"/>
              <a:gd name="connsiteX62936" fmla="*/ 5460176 w 12184637"/>
              <a:gd name="connsiteY62936" fmla="*/ 2647269 h 4608812"/>
              <a:gd name="connsiteX62937" fmla="*/ 5462900 w 12184637"/>
              <a:gd name="connsiteY62937" fmla="*/ 2646533 h 4608812"/>
              <a:gd name="connsiteX62938" fmla="*/ 5459072 w 12184637"/>
              <a:gd name="connsiteY62938" fmla="*/ 2644251 h 4608812"/>
              <a:gd name="connsiteX62939" fmla="*/ 5464005 w 12184637"/>
              <a:gd name="connsiteY62939" fmla="*/ 2638140 h 4608812"/>
              <a:gd name="connsiteX62940" fmla="*/ 5459219 w 12184637"/>
              <a:gd name="connsiteY62940" fmla="*/ 2594555 h 4608812"/>
              <a:gd name="connsiteX62941" fmla="*/ 5453108 w 12184637"/>
              <a:gd name="connsiteY62941" fmla="*/ 2589622 h 4608812"/>
              <a:gd name="connsiteX62942" fmla="*/ 5448176 w 12184637"/>
              <a:gd name="connsiteY62942" fmla="*/ 2595733 h 4608812"/>
              <a:gd name="connsiteX62943" fmla="*/ 5452961 w 12184637"/>
              <a:gd name="connsiteY62943" fmla="*/ 2639318 h 4608812"/>
              <a:gd name="connsiteX62944" fmla="*/ 5458556 w 12184637"/>
              <a:gd name="connsiteY62944" fmla="*/ 2644251 h 4608812"/>
              <a:gd name="connsiteX62945" fmla="*/ 5459072 w 12184637"/>
              <a:gd name="connsiteY62945" fmla="*/ 2644251 h 4608812"/>
              <a:gd name="connsiteX62946" fmla="*/ 5454360 w 12184637"/>
              <a:gd name="connsiteY62946" fmla="*/ 2600666 h 4608812"/>
              <a:gd name="connsiteX62947" fmla="*/ 5459146 w 12184637"/>
              <a:gd name="connsiteY62947" fmla="*/ 2594408 h 4608812"/>
              <a:gd name="connsiteX62948" fmla="*/ 5449207 w 12184637"/>
              <a:gd name="connsiteY62948" fmla="*/ 2516735 h 4608812"/>
              <a:gd name="connsiteX62949" fmla="*/ 5442948 w 12184637"/>
              <a:gd name="connsiteY62949" fmla="*/ 2511950 h 4608812"/>
              <a:gd name="connsiteX62950" fmla="*/ 5438163 w 12184637"/>
              <a:gd name="connsiteY62950" fmla="*/ 2518208 h 4608812"/>
              <a:gd name="connsiteX62951" fmla="*/ 5448102 w 12184637"/>
              <a:gd name="connsiteY62951" fmla="*/ 2595880 h 4608812"/>
              <a:gd name="connsiteX62952" fmla="*/ 5453624 w 12184637"/>
              <a:gd name="connsiteY62952" fmla="*/ 2600739 h 4608812"/>
              <a:gd name="connsiteX62953" fmla="*/ 5454360 w 12184637"/>
              <a:gd name="connsiteY62953" fmla="*/ 2600666 h 4608812"/>
              <a:gd name="connsiteX62954" fmla="*/ 5445010 w 12184637"/>
              <a:gd name="connsiteY62954" fmla="*/ 2522920 h 4608812"/>
              <a:gd name="connsiteX62955" fmla="*/ 5449133 w 12184637"/>
              <a:gd name="connsiteY62955" fmla="*/ 2516220 h 4608812"/>
              <a:gd name="connsiteX62956" fmla="*/ 5418800 w 12184637"/>
              <a:gd name="connsiteY62956" fmla="*/ 2387968 h 4608812"/>
              <a:gd name="connsiteX62957" fmla="*/ 5412100 w 12184637"/>
              <a:gd name="connsiteY62957" fmla="*/ 2383846 h 4608812"/>
              <a:gd name="connsiteX62958" fmla="*/ 5407977 w 12184637"/>
              <a:gd name="connsiteY62958" fmla="*/ 2390545 h 4608812"/>
              <a:gd name="connsiteX62959" fmla="*/ 5438310 w 12184637"/>
              <a:gd name="connsiteY62959" fmla="*/ 2518797 h 4608812"/>
              <a:gd name="connsiteX62960" fmla="*/ 5443759 w 12184637"/>
              <a:gd name="connsiteY62960" fmla="*/ 2523067 h 4608812"/>
              <a:gd name="connsiteX62961" fmla="*/ 5445010 w 12184637"/>
              <a:gd name="connsiteY62961" fmla="*/ 2522920 h 4608812"/>
              <a:gd name="connsiteX62962" fmla="*/ 5418579 w 12184637"/>
              <a:gd name="connsiteY62962" fmla="*/ 2391281 h 4608812"/>
              <a:gd name="connsiteX62963" fmla="*/ 5415413 w 12184637"/>
              <a:gd name="connsiteY62963" fmla="*/ 2384066 h 4608812"/>
              <a:gd name="connsiteX62964" fmla="*/ 5268314 w 12184637"/>
              <a:gd name="connsiteY62964" fmla="*/ 2326714 h 4608812"/>
              <a:gd name="connsiteX62965" fmla="*/ 5261099 w 12184637"/>
              <a:gd name="connsiteY62965" fmla="*/ 2329880 h 4608812"/>
              <a:gd name="connsiteX62966" fmla="*/ 5264265 w 12184637"/>
              <a:gd name="connsiteY62966" fmla="*/ 2337095 h 4608812"/>
              <a:gd name="connsiteX62967" fmla="*/ 5411364 w 12184637"/>
              <a:gd name="connsiteY62967" fmla="*/ 2394447 h 4608812"/>
              <a:gd name="connsiteX62968" fmla="*/ 5413426 w 12184637"/>
              <a:gd name="connsiteY62968" fmla="*/ 2394815 h 4608812"/>
              <a:gd name="connsiteX62969" fmla="*/ 5418579 w 12184637"/>
              <a:gd name="connsiteY62969" fmla="*/ 2391281 h 4608812"/>
              <a:gd name="connsiteX62970" fmla="*/ 5271774 w 12184637"/>
              <a:gd name="connsiteY62970" fmla="*/ 2333046 h 4608812"/>
              <a:gd name="connsiteX62971" fmla="*/ 5267505 w 12184637"/>
              <a:gd name="connsiteY62971" fmla="*/ 2326419 h 4608812"/>
              <a:gd name="connsiteX62972" fmla="*/ 5111865 w 12184637"/>
              <a:gd name="connsiteY62972" fmla="*/ 2293215 h 4608812"/>
              <a:gd name="connsiteX62973" fmla="*/ 5105239 w 12184637"/>
              <a:gd name="connsiteY62973" fmla="*/ 2297486 h 4608812"/>
              <a:gd name="connsiteX62974" fmla="*/ 5109509 w 12184637"/>
              <a:gd name="connsiteY62974" fmla="*/ 2304112 h 4608812"/>
              <a:gd name="connsiteX62975" fmla="*/ 5265149 w 12184637"/>
              <a:gd name="connsiteY62975" fmla="*/ 2337316 h 4608812"/>
              <a:gd name="connsiteX62976" fmla="*/ 5266326 w 12184637"/>
              <a:gd name="connsiteY62976" fmla="*/ 2337463 h 4608812"/>
              <a:gd name="connsiteX62977" fmla="*/ 5271774 w 12184637"/>
              <a:gd name="connsiteY62977" fmla="*/ 2333046 h 4608812"/>
              <a:gd name="connsiteX62978" fmla="*/ 5113117 w 12184637"/>
              <a:gd name="connsiteY62978" fmla="*/ 2303670 h 4608812"/>
              <a:gd name="connsiteX62979" fmla="*/ 5115694 w 12184637"/>
              <a:gd name="connsiteY62979" fmla="*/ 2296234 h 4608812"/>
              <a:gd name="connsiteX62980" fmla="*/ 5054660 w 12184637"/>
              <a:gd name="connsiteY62980" fmla="*/ 2169381 h 4608812"/>
              <a:gd name="connsiteX62981" fmla="*/ 5047224 w 12184637"/>
              <a:gd name="connsiteY62981" fmla="*/ 2166804 h 4608812"/>
              <a:gd name="connsiteX62982" fmla="*/ 5044647 w 12184637"/>
              <a:gd name="connsiteY62982" fmla="*/ 2174240 h 4608812"/>
              <a:gd name="connsiteX62983" fmla="*/ 5105681 w 12184637"/>
              <a:gd name="connsiteY62983" fmla="*/ 2301093 h 4608812"/>
              <a:gd name="connsiteX62984" fmla="*/ 5110761 w 12184637"/>
              <a:gd name="connsiteY62984" fmla="*/ 2304259 h 4608812"/>
              <a:gd name="connsiteX62985" fmla="*/ 5113117 w 12184637"/>
              <a:gd name="connsiteY62985" fmla="*/ 2303670 h 4608812"/>
              <a:gd name="connsiteX62986" fmla="*/ 5052157 w 12184637"/>
              <a:gd name="connsiteY62986" fmla="*/ 2176744 h 4608812"/>
              <a:gd name="connsiteX62987" fmla="*/ 5054513 w 12184637"/>
              <a:gd name="connsiteY62987" fmla="*/ 2169234 h 4608812"/>
              <a:gd name="connsiteX62988" fmla="*/ 4982067 w 12184637"/>
              <a:gd name="connsiteY62988" fmla="*/ 2029276 h 4608812"/>
              <a:gd name="connsiteX62989" fmla="*/ 4974558 w 12184637"/>
              <a:gd name="connsiteY62989" fmla="*/ 2026920 h 4608812"/>
              <a:gd name="connsiteX62990" fmla="*/ 4972202 w 12184637"/>
              <a:gd name="connsiteY62990" fmla="*/ 2034430 h 4608812"/>
              <a:gd name="connsiteX62991" fmla="*/ 5044647 w 12184637"/>
              <a:gd name="connsiteY62991" fmla="*/ 2174388 h 4608812"/>
              <a:gd name="connsiteX62992" fmla="*/ 5049653 w 12184637"/>
              <a:gd name="connsiteY62992" fmla="*/ 2177406 h 4608812"/>
              <a:gd name="connsiteX62993" fmla="*/ 5052157 w 12184637"/>
              <a:gd name="connsiteY62993" fmla="*/ 2176744 h 4608812"/>
              <a:gd name="connsiteX62994" fmla="*/ 4979932 w 12184637"/>
              <a:gd name="connsiteY62994" fmla="*/ 2036712 h 4608812"/>
              <a:gd name="connsiteX62995" fmla="*/ 4981994 w 12184637"/>
              <a:gd name="connsiteY62995" fmla="*/ 2029129 h 4608812"/>
              <a:gd name="connsiteX62996" fmla="*/ 4900714 w 12184637"/>
              <a:gd name="connsiteY62996" fmla="*/ 1886521 h 4608812"/>
              <a:gd name="connsiteX62997" fmla="*/ 4893130 w 12184637"/>
              <a:gd name="connsiteY62997" fmla="*/ 1884459 h 4608812"/>
              <a:gd name="connsiteX62998" fmla="*/ 4891069 w 12184637"/>
              <a:gd name="connsiteY62998" fmla="*/ 1892042 h 4608812"/>
              <a:gd name="connsiteX62999" fmla="*/ 4972349 w 12184637"/>
              <a:gd name="connsiteY62999" fmla="*/ 2034651 h 4608812"/>
              <a:gd name="connsiteX63000" fmla="*/ 4977208 w 12184637"/>
              <a:gd name="connsiteY63000" fmla="*/ 2037448 h 4608812"/>
              <a:gd name="connsiteX63001" fmla="*/ 4979932 w 12184637"/>
              <a:gd name="connsiteY63001" fmla="*/ 2036712 h 4608812"/>
              <a:gd name="connsiteX63002" fmla="*/ 4898947 w 12184637"/>
              <a:gd name="connsiteY63002" fmla="*/ 1893957 h 4608812"/>
              <a:gd name="connsiteX63003" fmla="*/ 4900566 w 12184637"/>
              <a:gd name="connsiteY63003" fmla="*/ 1886226 h 4608812"/>
              <a:gd name="connsiteX63004" fmla="*/ 4812734 w 12184637"/>
              <a:gd name="connsiteY63004" fmla="*/ 1750686 h 4608812"/>
              <a:gd name="connsiteX63005" fmla="*/ 4805004 w 12184637"/>
              <a:gd name="connsiteY63005" fmla="*/ 1749066 h 4608812"/>
              <a:gd name="connsiteX63006" fmla="*/ 4803384 w 12184637"/>
              <a:gd name="connsiteY63006" fmla="*/ 1756797 h 4608812"/>
              <a:gd name="connsiteX63007" fmla="*/ 4891216 w 12184637"/>
              <a:gd name="connsiteY63007" fmla="*/ 1892337 h 4608812"/>
              <a:gd name="connsiteX63008" fmla="*/ 4895928 w 12184637"/>
              <a:gd name="connsiteY63008" fmla="*/ 1894914 h 4608812"/>
              <a:gd name="connsiteX63009" fmla="*/ 4898947 w 12184637"/>
              <a:gd name="connsiteY63009" fmla="*/ 1893957 h 4608812"/>
              <a:gd name="connsiteX63010" fmla="*/ 4811188 w 12184637"/>
              <a:gd name="connsiteY63010" fmla="*/ 1758269 h 4608812"/>
              <a:gd name="connsiteX63011" fmla="*/ 4812660 w 12184637"/>
              <a:gd name="connsiteY63011" fmla="*/ 1750539 h 4608812"/>
              <a:gd name="connsiteX63012" fmla="*/ 4719233 w 12184637"/>
              <a:gd name="connsiteY63012" fmla="*/ 1613747 h 4608812"/>
              <a:gd name="connsiteX63013" fmla="*/ 4711502 w 12184637"/>
              <a:gd name="connsiteY63013" fmla="*/ 1612274 h 4608812"/>
              <a:gd name="connsiteX63014" fmla="*/ 4710030 w 12184637"/>
              <a:gd name="connsiteY63014" fmla="*/ 1620005 h 4608812"/>
              <a:gd name="connsiteX63015" fmla="*/ 4803457 w 12184637"/>
              <a:gd name="connsiteY63015" fmla="*/ 1756797 h 4608812"/>
              <a:gd name="connsiteX63016" fmla="*/ 4808096 w 12184637"/>
              <a:gd name="connsiteY63016" fmla="*/ 1759226 h 4608812"/>
              <a:gd name="connsiteX63017" fmla="*/ 4811188 w 12184637"/>
              <a:gd name="connsiteY63017" fmla="*/ 1758269 h 4608812"/>
              <a:gd name="connsiteX63018" fmla="*/ 4717760 w 12184637"/>
              <a:gd name="connsiteY63018" fmla="*/ 1621551 h 4608812"/>
              <a:gd name="connsiteX63019" fmla="*/ 4719306 w 12184637"/>
              <a:gd name="connsiteY63019" fmla="*/ 1613820 h 4608812"/>
              <a:gd name="connsiteX63020" fmla="*/ 4621166 w 12184637"/>
              <a:gd name="connsiteY63020" fmla="*/ 1467899 h 4608812"/>
              <a:gd name="connsiteX63021" fmla="*/ 4613436 w 12184637"/>
              <a:gd name="connsiteY63021" fmla="*/ 1466353 h 4608812"/>
              <a:gd name="connsiteX63022" fmla="*/ 4611890 w 12184637"/>
              <a:gd name="connsiteY63022" fmla="*/ 1474084 h 4608812"/>
              <a:gd name="connsiteX63023" fmla="*/ 4710030 w 12184637"/>
              <a:gd name="connsiteY63023" fmla="*/ 1620005 h 4608812"/>
              <a:gd name="connsiteX63024" fmla="*/ 4714668 w 12184637"/>
              <a:gd name="connsiteY63024" fmla="*/ 1622434 h 4608812"/>
              <a:gd name="connsiteX63025" fmla="*/ 4717760 w 12184637"/>
              <a:gd name="connsiteY63025" fmla="*/ 1621551 h 4608812"/>
              <a:gd name="connsiteX63026" fmla="*/ 4622050 w 12184637"/>
              <a:gd name="connsiteY63026" fmla="*/ 1471360 h 4608812"/>
              <a:gd name="connsiteX63027" fmla="*/ 4616897 w 12184637"/>
              <a:gd name="connsiteY63027" fmla="*/ 1465396 h 4608812"/>
              <a:gd name="connsiteX63028" fmla="*/ 4434311 w 12184637"/>
              <a:gd name="connsiteY63028" fmla="*/ 1451923 h 4608812"/>
              <a:gd name="connsiteX63029" fmla="*/ 4428347 w 12184637"/>
              <a:gd name="connsiteY63029" fmla="*/ 1457077 h 4608812"/>
              <a:gd name="connsiteX63030" fmla="*/ 4433501 w 12184637"/>
              <a:gd name="connsiteY63030" fmla="*/ 1463040 h 4608812"/>
              <a:gd name="connsiteX63031" fmla="*/ 4616086 w 12184637"/>
              <a:gd name="connsiteY63031" fmla="*/ 1476513 h 4608812"/>
              <a:gd name="connsiteX63032" fmla="*/ 4616528 w 12184637"/>
              <a:gd name="connsiteY63032" fmla="*/ 1476513 h 4608812"/>
              <a:gd name="connsiteX63033" fmla="*/ 4622050 w 12184637"/>
              <a:gd name="connsiteY63033" fmla="*/ 1471360 h 4608812"/>
              <a:gd name="connsiteX63034" fmla="*/ 4263284 w 12184637"/>
              <a:gd name="connsiteY63034" fmla="*/ 1474010 h 4608812"/>
              <a:gd name="connsiteX63035" fmla="*/ 4434237 w 12184637"/>
              <a:gd name="connsiteY63035" fmla="*/ 1463040 h 4608812"/>
              <a:gd name="connsiteX63036" fmla="*/ 4439464 w 12184637"/>
              <a:gd name="connsiteY63036" fmla="*/ 1457150 h 4608812"/>
              <a:gd name="connsiteX63037" fmla="*/ 4433575 w 12184637"/>
              <a:gd name="connsiteY63037" fmla="*/ 1451923 h 4608812"/>
              <a:gd name="connsiteX63038" fmla="*/ 4262621 w 12184637"/>
              <a:gd name="connsiteY63038" fmla="*/ 1462893 h 4608812"/>
              <a:gd name="connsiteX63039" fmla="*/ 4257394 w 12184637"/>
              <a:gd name="connsiteY63039" fmla="*/ 1468783 h 4608812"/>
              <a:gd name="connsiteX63040" fmla="*/ 4262990 w 12184637"/>
              <a:gd name="connsiteY63040" fmla="*/ 1474010 h 4608812"/>
              <a:gd name="connsiteX63041" fmla="*/ 4263284 w 12184637"/>
              <a:gd name="connsiteY63041" fmla="*/ 1474010 h 4608812"/>
              <a:gd name="connsiteX63042" fmla="*/ 4105583 w 12184637"/>
              <a:gd name="connsiteY63042" fmla="*/ 1509423 h 4608812"/>
              <a:gd name="connsiteX63043" fmla="*/ 4264168 w 12184637"/>
              <a:gd name="connsiteY63043" fmla="*/ 1473863 h 4608812"/>
              <a:gd name="connsiteX63044" fmla="*/ 4268364 w 12184637"/>
              <a:gd name="connsiteY63044" fmla="*/ 1467237 h 4608812"/>
              <a:gd name="connsiteX63045" fmla="*/ 4261738 w 12184637"/>
              <a:gd name="connsiteY63045" fmla="*/ 1463040 h 4608812"/>
              <a:gd name="connsiteX63046" fmla="*/ 4103154 w 12184637"/>
              <a:gd name="connsiteY63046" fmla="*/ 1498600 h 4608812"/>
              <a:gd name="connsiteX63047" fmla="*/ 4098957 w 12184637"/>
              <a:gd name="connsiteY63047" fmla="*/ 1505226 h 4608812"/>
              <a:gd name="connsiteX63048" fmla="*/ 4104405 w 12184637"/>
              <a:gd name="connsiteY63048" fmla="*/ 1509570 h 4608812"/>
              <a:gd name="connsiteX63049" fmla="*/ 4105583 w 12184637"/>
              <a:gd name="connsiteY63049" fmla="*/ 1509423 h 4608812"/>
              <a:gd name="connsiteX63050" fmla="*/ 3961355 w 12184637"/>
              <a:gd name="connsiteY63050" fmla="*/ 1569352 h 4608812"/>
              <a:gd name="connsiteX63051" fmla="*/ 4106540 w 12184637"/>
              <a:gd name="connsiteY63051" fmla="*/ 1509128 h 4608812"/>
              <a:gd name="connsiteX63052" fmla="*/ 4109559 w 12184637"/>
              <a:gd name="connsiteY63052" fmla="*/ 1501840 h 4608812"/>
              <a:gd name="connsiteX63053" fmla="*/ 4102270 w 12184637"/>
              <a:gd name="connsiteY63053" fmla="*/ 1498821 h 4608812"/>
              <a:gd name="connsiteX63054" fmla="*/ 3957085 w 12184637"/>
              <a:gd name="connsiteY63054" fmla="*/ 1559045 h 4608812"/>
              <a:gd name="connsiteX63055" fmla="*/ 3954067 w 12184637"/>
              <a:gd name="connsiteY63055" fmla="*/ 1566334 h 4608812"/>
              <a:gd name="connsiteX63056" fmla="*/ 3959220 w 12184637"/>
              <a:gd name="connsiteY63056" fmla="*/ 1569794 h 4608812"/>
              <a:gd name="connsiteX63057" fmla="*/ 3961355 w 12184637"/>
              <a:gd name="connsiteY63057" fmla="*/ 1569352 h 4608812"/>
              <a:gd name="connsiteX63058" fmla="*/ 3848049 w 12184637"/>
              <a:gd name="connsiteY63058" fmla="*/ 1662927 h 4608812"/>
              <a:gd name="connsiteX63059" fmla="*/ 3962754 w 12184637"/>
              <a:gd name="connsiteY63059" fmla="*/ 1568542 h 4608812"/>
              <a:gd name="connsiteX63060" fmla="*/ 3963491 w 12184637"/>
              <a:gd name="connsiteY63060" fmla="*/ 1560665 h 4608812"/>
              <a:gd name="connsiteX63061" fmla="*/ 3955613 w 12184637"/>
              <a:gd name="connsiteY63061" fmla="*/ 1559928 h 4608812"/>
              <a:gd name="connsiteX63062" fmla="*/ 3840908 w 12184637"/>
              <a:gd name="connsiteY63062" fmla="*/ 1654313 h 4608812"/>
              <a:gd name="connsiteX63063" fmla="*/ 3840172 w 12184637"/>
              <a:gd name="connsiteY63063" fmla="*/ 1662191 h 4608812"/>
              <a:gd name="connsiteX63064" fmla="*/ 3844515 w 12184637"/>
              <a:gd name="connsiteY63064" fmla="*/ 1664252 h 4608812"/>
              <a:gd name="connsiteX63065" fmla="*/ 3848049 w 12184637"/>
              <a:gd name="connsiteY63065" fmla="*/ 1662927 h 4608812"/>
              <a:gd name="connsiteX63066" fmla="*/ 3782304 w 12184637"/>
              <a:gd name="connsiteY63066" fmla="*/ 1798983 h 4608812"/>
              <a:gd name="connsiteX63067" fmla="*/ 3849448 w 12184637"/>
              <a:gd name="connsiteY63067" fmla="*/ 1661013 h 4608812"/>
              <a:gd name="connsiteX63068" fmla="*/ 3846871 w 12184637"/>
              <a:gd name="connsiteY63068" fmla="*/ 1653577 h 4608812"/>
              <a:gd name="connsiteX63069" fmla="*/ 3839435 w 12184637"/>
              <a:gd name="connsiteY63069" fmla="*/ 1656154 h 4608812"/>
              <a:gd name="connsiteX63070" fmla="*/ 3772291 w 12184637"/>
              <a:gd name="connsiteY63070" fmla="*/ 1794124 h 4608812"/>
              <a:gd name="connsiteX63071" fmla="*/ 3774868 w 12184637"/>
              <a:gd name="connsiteY63071" fmla="*/ 1801560 h 4608812"/>
              <a:gd name="connsiteX63072" fmla="*/ 3777371 w 12184637"/>
              <a:gd name="connsiteY63072" fmla="*/ 1802149 h 4608812"/>
              <a:gd name="connsiteX63073" fmla="*/ 3782304 w 12184637"/>
              <a:gd name="connsiteY63073" fmla="*/ 1798983 h 4608812"/>
              <a:gd name="connsiteX63074" fmla="*/ 3741958 w 12184637"/>
              <a:gd name="connsiteY63074" fmla="*/ 1954696 h 4608812"/>
              <a:gd name="connsiteX63075" fmla="*/ 3782745 w 12184637"/>
              <a:gd name="connsiteY63075" fmla="*/ 1797952 h 4608812"/>
              <a:gd name="connsiteX63076" fmla="*/ 3778770 w 12184637"/>
              <a:gd name="connsiteY63076" fmla="*/ 1791179 h 4608812"/>
              <a:gd name="connsiteX63077" fmla="*/ 3771997 w 12184637"/>
              <a:gd name="connsiteY63077" fmla="*/ 1795154 h 4608812"/>
              <a:gd name="connsiteX63078" fmla="*/ 3731209 w 12184637"/>
              <a:gd name="connsiteY63078" fmla="*/ 1951898 h 4608812"/>
              <a:gd name="connsiteX63079" fmla="*/ 3735185 w 12184637"/>
              <a:gd name="connsiteY63079" fmla="*/ 1958672 h 4608812"/>
              <a:gd name="connsiteX63080" fmla="*/ 3736657 w 12184637"/>
              <a:gd name="connsiteY63080" fmla="*/ 1958819 h 4608812"/>
              <a:gd name="connsiteX63081" fmla="*/ 3741958 w 12184637"/>
              <a:gd name="connsiteY63081" fmla="*/ 1954696 h 4608812"/>
              <a:gd name="connsiteX63082" fmla="*/ 3706472 w 12184637"/>
              <a:gd name="connsiteY63082" fmla="*/ 2104887 h 4608812"/>
              <a:gd name="connsiteX63083" fmla="*/ 3741958 w 12184637"/>
              <a:gd name="connsiteY63083" fmla="*/ 1954549 h 4608812"/>
              <a:gd name="connsiteX63084" fmla="*/ 3737835 w 12184637"/>
              <a:gd name="connsiteY63084" fmla="*/ 1947849 h 4608812"/>
              <a:gd name="connsiteX63085" fmla="*/ 3731136 w 12184637"/>
              <a:gd name="connsiteY63085" fmla="*/ 1951972 h 4608812"/>
              <a:gd name="connsiteX63086" fmla="*/ 3695649 w 12184637"/>
              <a:gd name="connsiteY63086" fmla="*/ 2102310 h 4608812"/>
              <a:gd name="connsiteX63087" fmla="*/ 3699772 w 12184637"/>
              <a:gd name="connsiteY63087" fmla="*/ 2109010 h 4608812"/>
              <a:gd name="connsiteX63088" fmla="*/ 3701097 w 12184637"/>
              <a:gd name="connsiteY63088" fmla="*/ 2109157 h 4608812"/>
              <a:gd name="connsiteX63089" fmla="*/ 3706472 w 12184637"/>
              <a:gd name="connsiteY63089" fmla="*/ 2104887 h 4608812"/>
              <a:gd name="connsiteX63090" fmla="*/ 3671869 w 12184637"/>
              <a:gd name="connsiteY63090" fmla="*/ 2248673 h 4608812"/>
              <a:gd name="connsiteX63091" fmla="*/ 3706472 w 12184637"/>
              <a:gd name="connsiteY63091" fmla="*/ 2104961 h 4608812"/>
              <a:gd name="connsiteX63092" fmla="*/ 3702349 w 12184637"/>
              <a:gd name="connsiteY63092" fmla="*/ 2098261 h 4608812"/>
              <a:gd name="connsiteX63093" fmla="*/ 3695649 w 12184637"/>
              <a:gd name="connsiteY63093" fmla="*/ 2102384 h 4608812"/>
              <a:gd name="connsiteX63094" fmla="*/ 3661046 w 12184637"/>
              <a:gd name="connsiteY63094" fmla="*/ 2246096 h 4608812"/>
              <a:gd name="connsiteX63095" fmla="*/ 3665169 w 12184637"/>
              <a:gd name="connsiteY63095" fmla="*/ 2252796 h 4608812"/>
              <a:gd name="connsiteX63096" fmla="*/ 3666494 w 12184637"/>
              <a:gd name="connsiteY63096" fmla="*/ 2252944 h 4608812"/>
              <a:gd name="connsiteX63097" fmla="*/ 3671869 w 12184637"/>
              <a:gd name="connsiteY63097" fmla="*/ 2248673 h 4608812"/>
              <a:gd name="connsiteX63098" fmla="*/ 3749762 w 12184637"/>
              <a:gd name="connsiteY63098" fmla="*/ 2400337 h 4608812"/>
              <a:gd name="connsiteX63099" fmla="*/ 3751971 w 12184637"/>
              <a:gd name="connsiteY63099" fmla="*/ 2392754 h 4608812"/>
              <a:gd name="connsiteX63100" fmla="*/ 3671354 w 12184637"/>
              <a:gd name="connsiteY63100" fmla="*/ 2244624 h 4608812"/>
              <a:gd name="connsiteX63101" fmla="*/ 3663770 w 12184637"/>
              <a:gd name="connsiteY63101" fmla="*/ 2242415 h 4608812"/>
              <a:gd name="connsiteX63102" fmla="*/ 3661562 w 12184637"/>
              <a:gd name="connsiteY63102" fmla="*/ 2249998 h 4608812"/>
              <a:gd name="connsiteX63103" fmla="*/ 3742179 w 12184637"/>
              <a:gd name="connsiteY63103" fmla="*/ 2398129 h 4608812"/>
              <a:gd name="connsiteX63104" fmla="*/ 3747112 w 12184637"/>
              <a:gd name="connsiteY63104" fmla="*/ 2401000 h 4608812"/>
              <a:gd name="connsiteX63105" fmla="*/ 3749762 w 12184637"/>
              <a:gd name="connsiteY63105" fmla="*/ 2400337 h 4608812"/>
              <a:gd name="connsiteX63106" fmla="*/ 3712288 w 12184637"/>
              <a:gd name="connsiteY63106" fmla="*/ 2540589 h 4608812"/>
              <a:gd name="connsiteX63107" fmla="*/ 3752486 w 12184637"/>
              <a:gd name="connsiteY63107" fmla="*/ 2397024 h 4608812"/>
              <a:gd name="connsiteX63108" fmla="*/ 3748658 w 12184637"/>
              <a:gd name="connsiteY63108" fmla="*/ 2390177 h 4608812"/>
              <a:gd name="connsiteX63109" fmla="*/ 3741811 w 12184637"/>
              <a:gd name="connsiteY63109" fmla="*/ 2394006 h 4608812"/>
              <a:gd name="connsiteX63110" fmla="*/ 3701613 w 12184637"/>
              <a:gd name="connsiteY63110" fmla="*/ 2537571 h 4608812"/>
              <a:gd name="connsiteX63111" fmla="*/ 3705441 w 12184637"/>
              <a:gd name="connsiteY63111" fmla="*/ 2544418 h 4608812"/>
              <a:gd name="connsiteX63112" fmla="*/ 3706987 w 12184637"/>
              <a:gd name="connsiteY63112" fmla="*/ 2544639 h 4608812"/>
              <a:gd name="connsiteX63113" fmla="*/ 3712288 w 12184637"/>
              <a:gd name="connsiteY63113" fmla="*/ 2540589 h 4608812"/>
              <a:gd name="connsiteX63114" fmla="*/ 3781788 w 12184637"/>
              <a:gd name="connsiteY63114" fmla="*/ 2704622 h 4608812"/>
              <a:gd name="connsiteX63115" fmla="*/ 3784586 w 12184637"/>
              <a:gd name="connsiteY63115" fmla="*/ 2697259 h 4608812"/>
              <a:gd name="connsiteX63116" fmla="*/ 3711994 w 12184637"/>
              <a:gd name="connsiteY63116" fmla="*/ 2536761 h 4608812"/>
              <a:gd name="connsiteX63117" fmla="*/ 3704631 w 12184637"/>
              <a:gd name="connsiteY63117" fmla="*/ 2533963 h 4608812"/>
              <a:gd name="connsiteX63118" fmla="*/ 3701834 w 12184637"/>
              <a:gd name="connsiteY63118" fmla="*/ 2541326 h 4608812"/>
              <a:gd name="connsiteX63119" fmla="*/ 3774426 w 12184637"/>
              <a:gd name="connsiteY63119" fmla="*/ 2701824 h 4608812"/>
              <a:gd name="connsiteX63120" fmla="*/ 3779580 w 12184637"/>
              <a:gd name="connsiteY63120" fmla="*/ 2705064 h 4608812"/>
              <a:gd name="connsiteX63121" fmla="*/ 3781788 w 12184637"/>
              <a:gd name="connsiteY63121" fmla="*/ 2704622 h 4608812"/>
              <a:gd name="connsiteX63122" fmla="*/ 3848786 w 12184637"/>
              <a:gd name="connsiteY63122" fmla="*/ 2858200 h 4608812"/>
              <a:gd name="connsiteX63123" fmla="*/ 3851657 w 12184637"/>
              <a:gd name="connsiteY63123" fmla="*/ 2850837 h 4608812"/>
              <a:gd name="connsiteX63124" fmla="*/ 3784586 w 12184637"/>
              <a:gd name="connsiteY63124" fmla="*/ 2697333 h 4608812"/>
              <a:gd name="connsiteX63125" fmla="*/ 3777224 w 12184637"/>
              <a:gd name="connsiteY63125" fmla="*/ 2694462 h 4608812"/>
              <a:gd name="connsiteX63126" fmla="*/ 3774353 w 12184637"/>
              <a:gd name="connsiteY63126" fmla="*/ 2701824 h 4608812"/>
              <a:gd name="connsiteX63127" fmla="*/ 3841423 w 12184637"/>
              <a:gd name="connsiteY63127" fmla="*/ 2855328 h 4608812"/>
              <a:gd name="connsiteX63128" fmla="*/ 3846577 w 12184637"/>
              <a:gd name="connsiteY63128" fmla="*/ 2858642 h 4608812"/>
              <a:gd name="connsiteX63129" fmla="*/ 3848786 w 12184637"/>
              <a:gd name="connsiteY63129" fmla="*/ 2858200 h 4608812"/>
              <a:gd name="connsiteX63130" fmla="*/ 3828907 w 12184637"/>
              <a:gd name="connsiteY63130" fmla="*/ 3010673 h 4608812"/>
              <a:gd name="connsiteX63131" fmla="*/ 3852099 w 12184637"/>
              <a:gd name="connsiteY63131" fmla="*/ 2853930 h 4608812"/>
              <a:gd name="connsiteX63132" fmla="*/ 3847387 w 12184637"/>
              <a:gd name="connsiteY63132" fmla="*/ 2847598 h 4608812"/>
              <a:gd name="connsiteX63133" fmla="*/ 3841055 w 12184637"/>
              <a:gd name="connsiteY63133" fmla="*/ 2852310 h 4608812"/>
              <a:gd name="connsiteX63134" fmla="*/ 3817864 w 12184637"/>
              <a:gd name="connsiteY63134" fmla="*/ 3009054 h 4608812"/>
              <a:gd name="connsiteX63135" fmla="*/ 3822576 w 12184637"/>
              <a:gd name="connsiteY63135" fmla="*/ 3015385 h 4608812"/>
              <a:gd name="connsiteX63136" fmla="*/ 3823459 w 12184637"/>
              <a:gd name="connsiteY63136" fmla="*/ 3015459 h 4608812"/>
              <a:gd name="connsiteX63137" fmla="*/ 3828907 w 12184637"/>
              <a:gd name="connsiteY63137" fmla="*/ 3010673 h 4608812"/>
              <a:gd name="connsiteX63138" fmla="*/ 3827435 w 12184637"/>
              <a:gd name="connsiteY63138" fmla="*/ 3172571 h 4608812"/>
              <a:gd name="connsiteX63139" fmla="*/ 3828907 w 12184637"/>
              <a:gd name="connsiteY63139" fmla="*/ 3009864 h 4608812"/>
              <a:gd name="connsiteX63140" fmla="*/ 3823385 w 12184637"/>
              <a:gd name="connsiteY63140" fmla="*/ 3004268 h 4608812"/>
              <a:gd name="connsiteX63141" fmla="*/ 3817790 w 12184637"/>
              <a:gd name="connsiteY63141" fmla="*/ 3009790 h 4608812"/>
              <a:gd name="connsiteX63142" fmla="*/ 3816317 w 12184637"/>
              <a:gd name="connsiteY63142" fmla="*/ 3172497 h 4608812"/>
              <a:gd name="connsiteX63143" fmla="*/ 3821839 w 12184637"/>
              <a:gd name="connsiteY63143" fmla="*/ 3178093 h 4608812"/>
              <a:gd name="connsiteX63144" fmla="*/ 3821913 w 12184637"/>
              <a:gd name="connsiteY63144" fmla="*/ 3178093 h 4608812"/>
              <a:gd name="connsiteX63145" fmla="*/ 3827435 w 12184637"/>
              <a:gd name="connsiteY63145" fmla="*/ 3172571 h 4608812"/>
              <a:gd name="connsiteX63146" fmla="*/ 3857399 w 12184637"/>
              <a:gd name="connsiteY63146" fmla="*/ 3366421 h 4608812"/>
              <a:gd name="connsiteX63147" fmla="*/ 3861890 w 12184637"/>
              <a:gd name="connsiteY63147" fmla="*/ 3359942 h 4608812"/>
              <a:gd name="connsiteX63148" fmla="*/ 3827361 w 12184637"/>
              <a:gd name="connsiteY63148" fmla="*/ 3171540 h 4608812"/>
              <a:gd name="connsiteX63149" fmla="*/ 3820882 w 12184637"/>
              <a:gd name="connsiteY63149" fmla="*/ 3167049 h 4608812"/>
              <a:gd name="connsiteX63150" fmla="*/ 3816391 w 12184637"/>
              <a:gd name="connsiteY63150" fmla="*/ 3173528 h 4608812"/>
              <a:gd name="connsiteX63151" fmla="*/ 3850920 w 12184637"/>
              <a:gd name="connsiteY63151" fmla="*/ 3361930 h 4608812"/>
              <a:gd name="connsiteX63152" fmla="*/ 3856442 w 12184637"/>
              <a:gd name="connsiteY63152" fmla="*/ 3366494 h 4608812"/>
              <a:gd name="connsiteX63153" fmla="*/ 3857399 w 12184637"/>
              <a:gd name="connsiteY63153" fmla="*/ 3366421 h 4608812"/>
              <a:gd name="connsiteX63154" fmla="*/ 3857105 w 12184637"/>
              <a:gd name="connsiteY63154" fmla="*/ 3398668 h 4608812"/>
              <a:gd name="connsiteX63155" fmla="*/ 3861964 w 12184637"/>
              <a:gd name="connsiteY63155" fmla="*/ 3361635 h 4608812"/>
              <a:gd name="connsiteX63156" fmla="*/ 3857179 w 12184637"/>
              <a:gd name="connsiteY63156" fmla="*/ 3355377 h 4608812"/>
              <a:gd name="connsiteX63157" fmla="*/ 3850920 w 12184637"/>
              <a:gd name="connsiteY63157" fmla="*/ 3360163 h 4608812"/>
              <a:gd name="connsiteX63158" fmla="*/ 3846062 w 12184637"/>
              <a:gd name="connsiteY63158" fmla="*/ 3397195 h 4608812"/>
              <a:gd name="connsiteX63159" fmla="*/ 3850847 w 12184637"/>
              <a:gd name="connsiteY63159" fmla="*/ 3403453 h 4608812"/>
              <a:gd name="connsiteX63160" fmla="*/ 3851657 w 12184637"/>
              <a:gd name="connsiteY63160" fmla="*/ 3403527 h 4608812"/>
              <a:gd name="connsiteX63161" fmla="*/ 3857105 w 12184637"/>
              <a:gd name="connsiteY63161" fmla="*/ 3398668 h 4608812"/>
              <a:gd name="connsiteX63162" fmla="*/ 3864320 w 12184637"/>
              <a:gd name="connsiteY63162" fmla="*/ 3434228 h 4608812"/>
              <a:gd name="connsiteX63163" fmla="*/ 3867707 w 12184637"/>
              <a:gd name="connsiteY63163" fmla="*/ 3427160 h 4608812"/>
              <a:gd name="connsiteX63164" fmla="*/ 3856810 w 12184637"/>
              <a:gd name="connsiteY63164" fmla="*/ 3396165 h 4608812"/>
              <a:gd name="connsiteX63165" fmla="*/ 3849743 w 12184637"/>
              <a:gd name="connsiteY63165" fmla="*/ 3392778 h 4608812"/>
              <a:gd name="connsiteX63166" fmla="*/ 3846356 w 12184637"/>
              <a:gd name="connsiteY63166" fmla="*/ 3399846 h 4608812"/>
              <a:gd name="connsiteX63167" fmla="*/ 3857252 w 12184637"/>
              <a:gd name="connsiteY63167" fmla="*/ 3430841 h 4608812"/>
              <a:gd name="connsiteX63168" fmla="*/ 3862553 w 12184637"/>
              <a:gd name="connsiteY63168" fmla="*/ 3434596 h 4608812"/>
              <a:gd name="connsiteX63169" fmla="*/ 3864320 w 12184637"/>
              <a:gd name="connsiteY63169" fmla="*/ 3434228 h 4608812"/>
              <a:gd name="connsiteX63170" fmla="*/ 3873670 w 12184637"/>
              <a:gd name="connsiteY63170" fmla="*/ 3442032 h 4608812"/>
              <a:gd name="connsiteX63171" fmla="*/ 3874259 w 12184637"/>
              <a:gd name="connsiteY63171" fmla="*/ 3434154 h 4608812"/>
              <a:gd name="connsiteX63172" fmla="*/ 3866676 w 12184637"/>
              <a:gd name="connsiteY63172" fmla="*/ 3425319 h 4608812"/>
              <a:gd name="connsiteX63173" fmla="*/ 3858798 w 12184637"/>
              <a:gd name="connsiteY63173" fmla="*/ 3424730 h 4608812"/>
              <a:gd name="connsiteX63174" fmla="*/ 3858209 w 12184637"/>
              <a:gd name="connsiteY63174" fmla="*/ 3432608 h 4608812"/>
              <a:gd name="connsiteX63175" fmla="*/ 3865793 w 12184637"/>
              <a:gd name="connsiteY63175" fmla="*/ 3441443 h 4608812"/>
              <a:gd name="connsiteX63176" fmla="*/ 3870063 w 12184637"/>
              <a:gd name="connsiteY63176" fmla="*/ 3443357 h 4608812"/>
              <a:gd name="connsiteX63177" fmla="*/ 3873670 w 12184637"/>
              <a:gd name="connsiteY63177" fmla="*/ 3442032 h 4608812"/>
              <a:gd name="connsiteX63178" fmla="*/ 3928520 w 12184637"/>
              <a:gd name="connsiteY63178" fmla="*/ 3502329 h 4608812"/>
              <a:gd name="connsiteX63179" fmla="*/ 3929329 w 12184637"/>
              <a:gd name="connsiteY63179" fmla="*/ 3494452 h 4608812"/>
              <a:gd name="connsiteX63180" fmla="*/ 3871977 w 12184637"/>
              <a:gd name="connsiteY63180" fmla="*/ 3424362 h 4608812"/>
              <a:gd name="connsiteX63181" fmla="*/ 3864099 w 12184637"/>
              <a:gd name="connsiteY63181" fmla="*/ 3423552 h 4608812"/>
              <a:gd name="connsiteX63182" fmla="*/ 3863289 w 12184637"/>
              <a:gd name="connsiteY63182" fmla="*/ 3431430 h 4608812"/>
              <a:gd name="connsiteX63183" fmla="*/ 3920642 w 12184637"/>
              <a:gd name="connsiteY63183" fmla="*/ 3501519 h 4608812"/>
              <a:gd name="connsiteX63184" fmla="*/ 3924985 w 12184637"/>
              <a:gd name="connsiteY63184" fmla="*/ 3503581 h 4608812"/>
              <a:gd name="connsiteX63185" fmla="*/ 3928520 w 12184637"/>
              <a:gd name="connsiteY63185" fmla="*/ 3502329 h 4608812"/>
              <a:gd name="connsiteX63186" fmla="*/ 3986093 w 12184637"/>
              <a:gd name="connsiteY63186" fmla="*/ 3581253 h 4608812"/>
              <a:gd name="connsiteX63187" fmla="*/ 3987271 w 12184637"/>
              <a:gd name="connsiteY63187" fmla="*/ 3573449 h 4608812"/>
              <a:gd name="connsiteX63188" fmla="*/ 3929403 w 12184637"/>
              <a:gd name="connsiteY63188" fmla="*/ 3494672 h 4608812"/>
              <a:gd name="connsiteX63189" fmla="*/ 3921599 w 12184637"/>
              <a:gd name="connsiteY63189" fmla="*/ 3493494 h 4608812"/>
              <a:gd name="connsiteX63190" fmla="*/ 3920421 w 12184637"/>
              <a:gd name="connsiteY63190" fmla="*/ 3501298 h 4608812"/>
              <a:gd name="connsiteX63191" fmla="*/ 3978289 w 12184637"/>
              <a:gd name="connsiteY63191" fmla="*/ 3580075 h 4608812"/>
              <a:gd name="connsiteX63192" fmla="*/ 3982853 w 12184637"/>
              <a:gd name="connsiteY63192" fmla="*/ 3582357 h 4608812"/>
              <a:gd name="connsiteX63193" fmla="*/ 3986093 w 12184637"/>
              <a:gd name="connsiteY63193" fmla="*/ 3581253 h 4608812"/>
              <a:gd name="connsiteX63194" fmla="*/ 4000523 w 12184637"/>
              <a:gd name="connsiteY63194" fmla="*/ 3600911 h 4608812"/>
              <a:gd name="connsiteX63195" fmla="*/ 4001701 w 12184637"/>
              <a:gd name="connsiteY63195" fmla="*/ 3593107 h 4608812"/>
              <a:gd name="connsiteX63196" fmla="*/ 3987344 w 12184637"/>
              <a:gd name="connsiteY63196" fmla="*/ 3573523 h 4608812"/>
              <a:gd name="connsiteX63197" fmla="*/ 3979540 w 12184637"/>
              <a:gd name="connsiteY63197" fmla="*/ 3572345 h 4608812"/>
              <a:gd name="connsiteX63198" fmla="*/ 3978362 w 12184637"/>
              <a:gd name="connsiteY63198" fmla="*/ 3580149 h 4608812"/>
              <a:gd name="connsiteX63199" fmla="*/ 3992719 w 12184637"/>
              <a:gd name="connsiteY63199" fmla="*/ 3599733 h 4608812"/>
              <a:gd name="connsiteX63200" fmla="*/ 3997283 w 12184637"/>
              <a:gd name="connsiteY63200" fmla="*/ 3602015 h 4608812"/>
              <a:gd name="connsiteX63201" fmla="*/ 4000523 w 12184637"/>
              <a:gd name="connsiteY63201" fmla="*/ 3600911 h 4608812"/>
              <a:gd name="connsiteX63202" fmla="*/ 4034978 w 12184637"/>
              <a:gd name="connsiteY63202" fmla="*/ 3639195 h 4608812"/>
              <a:gd name="connsiteX63203" fmla="*/ 4035494 w 12184637"/>
              <a:gd name="connsiteY63203" fmla="*/ 3631317 h 4608812"/>
              <a:gd name="connsiteX63204" fmla="*/ 4001333 w 12184637"/>
              <a:gd name="connsiteY63204" fmla="*/ 3592738 h 4608812"/>
              <a:gd name="connsiteX63205" fmla="*/ 3993455 w 12184637"/>
              <a:gd name="connsiteY63205" fmla="*/ 3592223 h 4608812"/>
              <a:gd name="connsiteX63206" fmla="*/ 3992940 w 12184637"/>
              <a:gd name="connsiteY63206" fmla="*/ 3600101 h 4608812"/>
              <a:gd name="connsiteX63207" fmla="*/ 4027101 w 12184637"/>
              <a:gd name="connsiteY63207" fmla="*/ 3638679 h 4608812"/>
              <a:gd name="connsiteX63208" fmla="*/ 4031297 w 12184637"/>
              <a:gd name="connsiteY63208" fmla="*/ 3640593 h 4608812"/>
              <a:gd name="connsiteX63209" fmla="*/ 4034978 w 12184637"/>
              <a:gd name="connsiteY63209" fmla="*/ 3639195 h 4608812"/>
              <a:gd name="connsiteX63210" fmla="*/ 4106099 w 12184637"/>
              <a:gd name="connsiteY63210" fmla="*/ 3714364 h 4608812"/>
              <a:gd name="connsiteX63211" fmla="*/ 4106319 w 12184637"/>
              <a:gd name="connsiteY63211" fmla="*/ 3706486 h 4608812"/>
              <a:gd name="connsiteX63212" fmla="*/ 4035420 w 12184637"/>
              <a:gd name="connsiteY63212" fmla="*/ 3631170 h 4608812"/>
              <a:gd name="connsiteX63213" fmla="*/ 4027542 w 12184637"/>
              <a:gd name="connsiteY63213" fmla="*/ 3630949 h 4608812"/>
              <a:gd name="connsiteX63214" fmla="*/ 4027322 w 12184637"/>
              <a:gd name="connsiteY63214" fmla="*/ 3638827 h 4608812"/>
              <a:gd name="connsiteX63215" fmla="*/ 4098221 w 12184637"/>
              <a:gd name="connsiteY63215" fmla="*/ 3714143 h 4608812"/>
              <a:gd name="connsiteX63216" fmla="*/ 4102344 w 12184637"/>
              <a:gd name="connsiteY63216" fmla="*/ 3715910 h 4608812"/>
              <a:gd name="connsiteX63217" fmla="*/ 4106099 w 12184637"/>
              <a:gd name="connsiteY63217" fmla="*/ 3714364 h 4608812"/>
              <a:gd name="connsiteX63218" fmla="*/ 4188115 w 12184637"/>
              <a:gd name="connsiteY63218" fmla="*/ 3806835 h 4608812"/>
              <a:gd name="connsiteX63219" fmla="*/ 4188556 w 12184637"/>
              <a:gd name="connsiteY63219" fmla="*/ 3798957 h 4608812"/>
              <a:gd name="connsiteX63220" fmla="*/ 4106393 w 12184637"/>
              <a:gd name="connsiteY63220" fmla="*/ 3706560 h 4608812"/>
              <a:gd name="connsiteX63221" fmla="*/ 4098515 w 12184637"/>
              <a:gd name="connsiteY63221" fmla="*/ 3706118 h 4608812"/>
              <a:gd name="connsiteX63222" fmla="*/ 4098074 w 12184637"/>
              <a:gd name="connsiteY63222" fmla="*/ 3713996 h 4608812"/>
              <a:gd name="connsiteX63223" fmla="*/ 4180237 w 12184637"/>
              <a:gd name="connsiteY63223" fmla="*/ 3806393 h 4608812"/>
              <a:gd name="connsiteX63224" fmla="*/ 4184433 w 12184637"/>
              <a:gd name="connsiteY63224" fmla="*/ 3808234 h 4608812"/>
              <a:gd name="connsiteX63225" fmla="*/ 4188115 w 12184637"/>
              <a:gd name="connsiteY63225" fmla="*/ 3806835 h 4608812"/>
              <a:gd name="connsiteX63226" fmla="*/ 4231700 w 12184637"/>
              <a:gd name="connsiteY63226" fmla="*/ 3858739 h 4608812"/>
              <a:gd name="connsiteX63227" fmla="*/ 4232362 w 12184637"/>
              <a:gd name="connsiteY63227" fmla="*/ 3850861 h 4608812"/>
              <a:gd name="connsiteX63228" fmla="*/ 4188704 w 12184637"/>
              <a:gd name="connsiteY63228" fmla="*/ 3799104 h 4608812"/>
              <a:gd name="connsiteX63229" fmla="*/ 4180826 w 12184637"/>
              <a:gd name="connsiteY63229" fmla="*/ 3798442 h 4608812"/>
              <a:gd name="connsiteX63230" fmla="*/ 4180164 w 12184637"/>
              <a:gd name="connsiteY63230" fmla="*/ 3806319 h 4608812"/>
              <a:gd name="connsiteX63231" fmla="*/ 4223822 w 12184637"/>
              <a:gd name="connsiteY63231" fmla="*/ 3858077 h 4608812"/>
              <a:gd name="connsiteX63232" fmla="*/ 4228093 w 12184637"/>
              <a:gd name="connsiteY63232" fmla="*/ 3860064 h 4608812"/>
              <a:gd name="connsiteX63233" fmla="*/ 4231700 w 12184637"/>
              <a:gd name="connsiteY63233" fmla="*/ 3858739 h 4608812"/>
              <a:gd name="connsiteX63234" fmla="*/ 4297961 w 12184637"/>
              <a:gd name="connsiteY63234" fmla="*/ 3917343 h 4608812"/>
              <a:gd name="connsiteX63235" fmla="*/ 4297519 w 12184637"/>
              <a:gd name="connsiteY63235" fmla="*/ 3909465 h 4608812"/>
              <a:gd name="connsiteX63236" fmla="*/ 4231774 w 12184637"/>
              <a:gd name="connsiteY63236" fmla="*/ 3850272 h 4608812"/>
              <a:gd name="connsiteX63237" fmla="*/ 4223896 w 12184637"/>
              <a:gd name="connsiteY63237" fmla="*/ 3850714 h 4608812"/>
              <a:gd name="connsiteX63238" fmla="*/ 4224338 w 12184637"/>
              <a:gd name="connsiteY63238" fmla="*/ 3858592 h 4608812"/>
              <a:gd name="connsiteX63239" fmla="*/ 4290083 w 12184637"/>
              <a:gd name="connsiteY63239" fmla="*/ 3917785 h 4608812"/>
              <a:gd name="connsiteX63240" fmla="*/ 4293838 w 12184637"/>
              <a:gd name="connsiteY63240" fmla="*/ 3919184 h 4608812"/>
              <a:gd name="connsiteX63241" fmla="*/ 4297961 w 12184637"/>
              <a:gd name="connsiteY63241" fmla="*/ 3917343 h 4608812"/>
              <a:gd name="connsiteX63242" fmla="*/ 4367829 w 12184637"/>
              <a:gd name="connsiteY63242" fmla="*/ 3973959 h 4608812"/>
              <a:gd name="connsiteX63243" fmla="*/ 4367019 w 12184637"/>
              <a:gd name="connsiteY63243" fmla="*/ 3966082 h 4608812"/>
              <a:gd name="connsiteX63244" fmla="*/ 4297298 w 12184637"/>
              <a:gd name="connsiteY63244" fmla="*/ 3909244 h 4608812"/>
              <a:gd name="connsiteX63245" fmla="*/ 4289420 w 12184637"/>
              <a:gd name="connsiteY63245" fmla="*/ 3910055 h 4608812"/>
              <a:gd name="connsiteX63246" fmla="*/ 4290230 w 12184637"/>
              <a:gd name="connsiteY63246" fmla="*/ 3917932 h 4608812"/>
              <a:gd name="connsiteX63247" fmla="*/ 4359951 w 12184637"/>
              <a:gd name="connsiteY63247" fmla="*/ 3974769 h 4608812"/>
              <a:gd name="connsiteX63248" fmla="*/ 4363485 w 12184637"/>
              <a:gd name="connsiteY63248" fmla="*/ 3976021 h 4608812"/>
              <a:gd name="connsiteX63249" fmla="*/ 4367829 w 12184637"/>
              <a:gd name="connsiteY63249" fmla="*/ 3973959 h 4608812"/>
              <a:gd name="connsiteX63250" fmla="*/ 4432102 w 12184637"/>
              <a:gd name="connsiteY63250" fmla="*/ 4020195 h 4608812"/>
              <a:gd name="connsiteX63251" fmla="*/ 4430851 w 12184637"/>
              <a:gd name="connsiteY63251" fmla="*/ 4012391 h 4608812"/>
              <a:gd name="connsiteX63252" fmla="*/ 4366798 w 12184637"/>
              <a:gd name="connsiteY63252" fmla="*/ 3965934 h 4608812"/>
              <a:gd name="connsiteX63253" fmla="*/ 4358994 w 12184637"/>
              <a:gd name="connsiteY63253" fmla="*/ 3967186 h 4608812"/>
              <a:gd name="connsiteX63254" fmla="*/ 4360246 w 12184637"/>
              <a:gd name="connsiteY63254" fmla="*/ 3974990 h 4608812"/>
              <a:gd name="connsiteX63255" fmla="*/ 4424298 w 12184637"/>
              <a:gd name="connsiteY63255" fmla="*/ 4021446 h 4608812"/>
              <a:gd name="connsiteX63256" fmla="*/ 4427611 w 12184637"/>
              <a:gd name="connsiteY63256" fmla="*/ 4022477 h 4608812"/>
              <a:gd name="connsiteX63257" fmla="*/ 4432102 w 12184637"/>
              <a:gd name="connsiteY63257" fmla="*/ 4020195 h 4608812"/>
              <a:gd name="connsiteX63258" fmla="*/ 4480694 w 12184637"/>
              <a:gd name="connsiteY63258" fmla="*/ 4047509 h 4608812"/>
              <a:gd name="connsiteX63259" fmla="*/ 4478632 w 12184637"/>
              <a:gd name="connsiteY63259" fmla="*/ 4039926 h 4608812"/>
              <a:gd name="connsiteX63260" fmla="*/ 4430335 w 12184637"/>
              <a:gd name="connsiteY63260" fmla="*/ 4012096 h 4608812"/>
              <a:gd name="connsiteX63261" fmla="*/ 4422752 w 12184637"/>
              <a:gd name="connsiteY63261" fmla="*/ 4014157 h 4608812"/>
              <a:gd name="connsiteX63262" fmla="*/ 4424813 w 12184637"/>
              <a:gd name="connsiteY63262" fmla="*/ 4021741 h 4608812"/>
              <a:gd name="connsiteX63263" fmla="*/ 4473110 w 12184637"/>
              <a:gd name="connsiteY63263" fmla="*/ 4049570 h 4608812"/>
              <a:gd name="connsiteX63264" fmla="*/ 4475908 w 12184637"/>
              <a:gd name="connsiteY63264" fmla="*/ 4050307 h 4608812"/>
              <a:gd name="connsiteX63265" fmla="*/ 4480694 w 12184637"/>
              <a:gd name="connsiteY63265" fmla="*/ 4047509 h 4608812"/>
              <a:gd name="connsiteX63266" fmla="*/ 4493357 w 12184637"/>
              <a:gd name="connsiteY63266" fmla="*/ 4055902 h 4608812"/>
              <a:gd name="connsiteX63267" fmla="*/ 4491663 w 12184637"/>
              <a:gd name="connsiteY63267" fmla="*/ 4048171 h 4608812"/>
              <a:gd name="connsiteX63268" fmla="*/ 4478853 w 12184637"/>
              <a:gd name="connsiteY63268" fmla="*/ 4039999 h 4608812"/>
              <a:gd name="connsiteX63269" fmla="*/ 4471122 w 12184637"/>
              <a:gd name="connsiteY63269" fmla="*/ 4041692 h 4608812"/>
              <a:gd name="connsiteX63270" fmla="*/ 4472816 w 12184637"/>
              <a:gd name="connsiteY63270" fmla="*/ 4049423 h 4608812"/>
              <a:gd name="connsiteX63271" fmla="*/ 4485626 w 12184637"/>
              <a:gd name="connsiteY63271" fmla="*/ 4057595 h 4608812"/>
              <a:gd name="connsiteX63272" fmla="*/ 4488645 w 12184637"/>
              <a:gd name="connsiteY63272" fmla="*/ 4058479 h 4608812"/>
              <a:gd name="connsiteX63273" fmla="*/ 4493357 w 12184637"/>
              <a:gd name="connsiteY63273" fmla="*/ 4055902 h 4608812"/>
              <a:gd name="connsiteX63274" fmla="*/ 4553433 w 12184637"/>
              <a:gd name="connsiteY63274" fmla="*/ 4094260 h 4608812"/>
              <a:gd name="connsiteX63275" fmla="*/ 4551740 w 12184637"/>
              <a:gd name="connsiteY63275" fmla="*/ 4086529 h 4608812"/>
              <a:gd name="connsiteX63276" fmla="*/ 4491663 w 12184637"/>
              <a:gd name="connsiteY63276" fmla="*/ 4048171 h 4608812"/>
              <a:gd name="connsiteX63277" fmla="*/ 4483933 w 12184637"/>
              <a:gd name="connsiteY63277" fmla="*/ 4049865 h 4608812"/>
              <a:gd name="connsiteX63278" fmla="*/ 4485626 w 12184637"/>
              <a:gd name="connsiteY63278" fmla="*/ 4057595 h 4608812"/>
              <a:gd name="connsiteX63279" fmla="*/ 4545703 w 12184637"/>
              <a:gd name="connsiteY63279" fmla="*/ 4095953 h 4608812"/>
              <a:gd name="connsiteX63280" fmla="*/ 4548721 w 12184637"/>
              <a:gd name="connsiteY63280" fmla="*/ 4096837 h 4608812"/>
              <a:gd name="connsiteX63281" fmla="*/ 4553433 w 12184637"/>
              <a:gd name="connsiteY63281" fmla="*/ 4094260 h 4608812"/>
              <a:gd name="connsiteX63282" fmla="*/ 4615571 w 12184637"/>
              <a:gd name="connsiteY63282" fmla="*/ 4133943 h 4608812"/>
              <a:gd name="connsiteX63283" fmla="*/ 4613878 w 12184637"/>
              <a:gd name="connsiteY63283" fmla="*/ 4126212 h 4608812"/>
              <a:gd name="connsiteX63284" fmla="*/ 4551740 w 12184637"/>
              <a:gd name="connsiteY63284" fmla="*/ 4086529 h 4608812"/>
              <a:gd name="connsiteX63285" fmla="*/ 4544009 w 12184637"/>
              <a:gd name="connsiteY63285" fmla="*/ 4088222 h 4608812"/>
              <a:gd name="connsiteX63286" fmla="*/ 4545703 w 12184637"/>
              <a:gd name="connsiteY63286" fmla="*/ 4095953 h 4608812"/>
              <a:gd name="connsiteX63287" fmla="*/ 4607914 w 12184637"/>
              <a:gd name="connsiteY63287" fmla="*/ 4135636 h 4608812"/>
              <a:gd name="connsiteX63288" fmla="*/ 4610933 w 12184637"/>
              <a:gd name="connsiteY63288" fmla="*/ 4136519 h 4608812"/>
              <a:gd name="connsiteX63289" fmla="*/ 4615571 w 12184637"/>
              <a:gd name="connsiteY63289" fmla="*/ 4133943 h 4608812"/>
              <a:gd name="connsiteX63290" fmla="*/ 4650100 w 12184637"/>
              <a:gd name="connsiteY63290" fmla="*/ 4139464 h 4608812"/>
              <a:gd name="connsiteX63291" fmla="*/ 4645830 w 12184637"/>
              <a:gd name="connsiteY63291" fmla="*/ 4132838 h 4608812"/>
              <a:gd name="connsiteX63292" fmla="*/ 4612037 w 12184637"/>
              <a:gd name="connsiteY63292" fmla="*/ 4125476 h 4608812"/>
              <a:gd name="connsiteX63293" fmla="*/ 4605411 w 12184637"/>
              <a:gd name="connsiteY63293" fmla="*/ 4129746 h 4608812"/>
              <a:gd name="connsiteX63294" fmla="*/ 4609681 w 12184637"/>
              <a:gd name="connsiteY63294" fmla="*/ 4136372 h 4608812"/>
              <a:gd name="connsiteX63295" fmla="*/ 4643474 w 12184637"/>
              <a:gd name="connsiteY63295" fmla="*/ 4143735 h 4608812"/>
              <a:gd name="connsiteX63296" fmla="*/ 4644726 w 12184637"/>
              <a:gd name="connsiteY63296" fmla="*/ 4143881 h 4608812"/>
              <a:gd name="connsiteX63297" fmla="*/ 4650100 w 12184637"/>
              <a:gd name="connsiteY63297" fmla="*/ 4139464 h 4608812"/>
              <a:gd name="connsiteX63298" fmla="*/ 4681759 w 12184637"/>
              <a:gd name="connsiteY63298" fmla="*/ 4143587 h 4608812"/>
              <a:gd name="connsiteX63299" fmla="*/ 4677047 w 12184637"/>
              <a:gd name="connsiteY63299" fmla="*/ 4137256 h 4608812"/>
              <a:gd name="connsiteX63300" fmla="*/ 4645462 w 12184637"/>
              <a:gd name="connsiteY63300" fmla="*/ 4132691 h 4608812"/>
              <a:gd name="connsiteX63301" fmla="*/ 4639130 w 12184637"/>
              <a:gd name="connsiteY63301" fmla="*/ 4137403 h 4608812"/>
              <a:gd name="connsiteX63302" fmla="*/ 4643842 w 12184637"/>
              <a:gd name="connsiteY63302" fmla="*/ 4143735 h 4608812"/>
              <a:gd name="connsiteX63303" fmla="*/ 4675427 w 12184637"/>
              <a:gd name="connsiteY63303" fmla="*/ 4148299 h 4608812"/>
              <a:gd name="connsiteX63304" fmla="*/ 4676237 w 12184637"/>
              <a:gd name="connsiteY63304" fmla="*/ 4148373 h 4608812"/>
              <a:gd name="connsiteX63305" fmla="*/ 4681759 w 12184637"/>
              <a:gd name="connsiteY63305" fmla="*/ 4143587 h 4608812"/>
              <a:gd name="connsiteX63306" fmla="*/ 4729834 w 12184637"/>
              <a:gd name="connsiteY63306" fmla="*/ 4158827 h 4608812"/>
              <a:gd name="connsiteX63307" fmla="*/ 4726079 w 12184637"/>
              <a:gd name="connsiteY63307" fmla="*/ 4151907 h 4608812"/>
              <a:gd name="connsiteX63308" fmla="*/ 4677783 w 12184637"/>
              <a:gd name="connsiteY63308" fmla="*/ 4137476 h 4608812"/>
              <a:gd name="connsiteX63309" fmla="*/ 4670862 w 12184637"/>
              <a:gd name="connsiteY63309" fmla="*/ 4141231 h 4608812"/>
              <a:gd name="connsiteX63310" fmla="*/ 4674617 w 12184637"/>
              <a:gd name="connsiteY63310" fmla="*/ 4148152 h 4608812"/>
              <a:gd name="connsiteX63311" fmla="*/ 4722914 w 12184637"/>
              <a:gd name="connsiteY63311" fmla="*/ 4162582 h 4608812"/>
              <a:gd name="connsiteX63312" fmla="*/ 4724534 w 12184637"/>
              <a:gd name="connsiteY63312" fmla="*/ 4162803 h 4608812"/>
              <a:gd name="connsiteX63313" fmla="*/ 4729834 w 12184637"/>
              <a:gd name="connsiteY63313" fmla="*/ 4158827 h 4608812"/>
              <a:gd name="connsiteX63314" fmla="*/ 4764216 w 12184637"/>
              <a:gd name="connsiteY63314" fmla="*/ 4166337 h 4608812"/>
              <a:gd name="connsiteX63315" fmla="*/ 4760020 w 12184637"/>
              <a:gd name="connsiteY63315" fmla="*/ 4159637 h 4608812"/>
              <a:gd name="connsiteX63316" fmla="*/ 4725785 w 12184637"/>
              <a:gd name="connsiteY63316" fmla="*/ 4151759 h 4608812"/>
              <a:gd name="connsiteX63317" fmla="*/ 4719085 w 12184637"/>
              <a:gd name="connsiteY63317" fmla="*/ 4155956 h 4608812"/>
              <a:gd name="connsiteX63318" fmla="*/ 4723282 w 12184637"/>
              <a:gd name="connsiteY63318" fmla="*/ 4162656 h 4608812"/>
              <a:gd name="connsiteX63319" fmla="*/ 4757517 w 12184637"/>
              <a:gd name="connsiteY63319" fmla="*/ 4170533 h 4608812"/>
              <a:gd name="connsiteX63320" fmla="*/ 4758768 w 12184637"/>
              <a:gd name="connsiteY63320" fmla="*/ 4170680 h 4608812"/>
              <a:gd name="connsiteX63321" fmla="*/ 4764216 w 12184637"/>
              <a:gd name="connsiteY63321" fmla="*/ 4166337 h 4608812"/>
              <a:gd name="connsiteX63322" fmla="*/ 4781812 w 12184637"/>
              <a:gd name="connsiteY63322" fmla="*/ 4169723 h 4608812"/>
              <a:gd name="connsiteX63323" fmla="*/ 4777469 w 12184637"/>
              <a:gd name="connsiteY63323" fmla="*/ 4163171 h 4608812"/>
              <a:gd name="connsiteX63324" fmla="*/ 4759873 w 12184637"/>
              <a:gd name="connsiteY63324" fmla="*/ 4159637 h 4608812"/>
              <a:gd name="connsiteX63325" fmla="*/ 4753320 w 12184637"/>
              <a:gd name="connsiteY63325" fmla="*/ 4163981 h 4608812"/>
              <a:gd name="connsiteX63326" fmla="*/ 4757664 w 12184637"/>
              <a:gd name="connsiteY63326" fmla="*/ 4170533 h 4608812"/>
              <a:gd name="connsiteX63327" fmla="*/ 4775260 w 12184637"/>
              <a:gd name="connsiteY63327" fmla="*/ 4174067 h 4608812"/>
              <a:gd name="connsiteX63328" fmla="*/ 4776438 w 12184637"/>
              <a:gd name="connsiteY63328" fmla="*/ 4174214 h 4608812"/>
              <a:gd name="connsiteX63329" fmla="*/ 4781812 w 12184637"/>
              <a:gd name="connsiteY63329" fmla="*/ 4169723 h 4608812"/>
              <a:gd name="connsiteX63330" fmla="*/ 4799040 w 12184637"/>
              <a:gd name="connsiteY63330" fmla="*/ 4180546 h 4608812"/>
              <a:gd name="connsiteX63331" fmla="*/ 4796684 w 12184637"/>
              <a:gd name="connsiteY63331" fmla="*/ 4173036 h 4608812"/>
              <a:gd name="connsiteX63332" fmla="*/ 4778941 w 12184637"/>
              <a:gd name="connsiteY63332" fmla="*/ 4163686 h 4608812"/>
              <a:gd name="connsiteX63333" fmla="*/ 4771432 w 12184637"/>
              <a:gd name="connsiteY63333" fmla="*/ 4166042 h 4608812"/>
              <a:gd name="connsiteX63334" fmla="*/ 4773788 w 12184637"/>
              <a:gd name="connsiteY63334" fmla="*/ 4173552 h 4608812"/>
              <a:gd name="connsiteX63335" fmla="*/ 4791531 w 12184637"/>
              <a:gd name="connsiteY63335" fmla="*/ 4182902 h 4608812"/>
              <a:gd name="connsiteX63336" fmla="*/ 4794181 w 12184637"/>
              <a:gd name="connsiteY63336" fmla="*/ 4183564 h 4608812"/>
              <a:gd name="connsiteX63337" fmla="*/ 4799040 w 12184637"/>
              <a:gd name="connsiteY63337" fmla="*/ 4180546 h 4608812"/>
              <a:gd name="connsiteX63338" fmla="*/ 4801985 w 12184637"/>
              <a:gd name="connsiteY63338" fmla="*/ 4188424 h 4608812"/>
              <a:gd name="connsiteX63339" fmla="*/ 4803016 w 12184637"/>
              <a:gd name="connsiteY63339" fmla="*/ 4180620 h 4608812"/>
              <a:gd name="connsiteX63340" fmla="*/ 4798451 w 12184637"/>
              <a:gd name="connsiteY63340" fmla="*/ 4174656 h 4608812"/>
              <a:gd name="connsiteX63341" fmla="*/ 4790647 w 12184637"/>
              <a:gd name="connsiteY63341" fmla="*/ 4173626 h 4608812"/>
              <a:gd name="connsiteX63342" fmla="*/ 4789616 w 12184637"/>
              <a:gd name="connsiteY63342" fmla="*/ 4181430 h 4608812"/>
              <a:gd name="connsiteX63343" fmla="*/ 4794181 w 12184637"/>
              <a:gd name="connsiteY63343" fmla="*/ 4187393 h 4608812"/>
              <a:gd name="connsiteX63344" fmla="*/ 4798672 w 12184637"/>
              <a:gd name="connsiteY63344" fmla="*/ 4189602 h 4608812"/>
              <a:gd name="connsiteX63345" fmla="*/ 4801985 w 12184637"/>
              <a:gd name="connsiteY63345" fmla="*/ 4188424 h 4608812"/>
              <a:gd name="connsiteX63346" fmla="*/ 4818624 w 12184637"/>
              <a:gd name="connsiteY63346" fmla="*/ 4190706 h 4608812"/>
              <a:gd name="connsiteX63347" fmla="*/ 4815090 w 12184637"/>
              <a:gd name="connsiteY63347" fmla="*/ 4183638 h 4608812"/>
              <a:gd name="connsiteX63348" fmla="*/ 4800365 w 12184637"/>
              <a:gd name="connsiteY63348" fmla="*/ 4178706 h 4608812"/>
              <a:gd name="connsiteX63349" fmla="*/ 4793297 w 12184637"/>
              <a:gd name="connsiteY63349" fmla="*/ 4182239 h 4608812"/>
              <a:gd name="connsiteX63350" fmla="*/ 4796832 w 12184637"/>
              <a:gd name="connsiteY63350" fmla="*/ 4189307 h 4608812"/>
              <a:gd name="connsiteX63351" fmla="*/ 4811556 w 12184637"/>
              <a:gd name="connsiteY63351" fmla="*/ 4194240 h 4608812"/>
              <a:gd name="connsiteX63352" fmla="*/ 4813397 w 12184637"/>
              <a:gd name="connsiteY63352" fmla="*/ 4194534 h 4608812"/>
              <a:gd name="connsiteX63353" fmla="*/ 4818624 w 12184637"/>
              <a:gd name="connsiteY63353" fmla="*/ 4190706 h 4608812"/>
              <a:gd name="connsiteX63354" fmla="*/ 4835999 w 12184637"/>
              <a:gd name="connsiteY63354" fmla="*/ 4200572 h 4608812"/>
              <a:gd name="connsiteX63355" fmla="*/ 4833570 w 12184637"/>
              <a:gd name="connsiteY63355" fmla="*/ 4193062 h 4608812"/>
              <a:gd name="connsiteX63356" fmla="*/ 4815900 w 12184637"/>
              <a:gd name="connsiteY63356" fmla="*/ 4183933 h 4608812"/>
              <a:gd name="connsiteX63357" fmla="*/ 4808390 w 12184637"/>
              <a:gd name="connsiteY63357" fmla="*/ 4186362 h 4608812"/>
              <a:gd name="connsiteX63358" fmla="*/ 4810820 w 12184637"/>
              <a:gd name="connsiteY63358" fmla="*/ 4193872 h 4608812"/>
              <a:gd name="connsiteX63359" fmla="*/ 4828490 w 12184637"/>
              <a:gd name="connsiteY63359" fmla="*/ 4203001 h 4608812"/>
              <a:gd name="connsiteX63360" fmla="*/ 4831066 w 12184637"/>
              <a:gd name="connsiteY63360" fmla="*/ 4203590 h 4608812"/>
              <a:gd name="connsiteX63361" fmla="*/ 4835999 w 12184637"/>
              <a:gd name="connsiteY63361" fmla="*/ 4200572 h 4608812"/>
              <a:gd name="connsiteX63362" fmla="*/ 4846822 w 12184637"/>
              <a:gd name="connsiteY63362" fmla="*/ 4203443 h 4608812"/>
              <a:gd name="connsiteX63363" fmla="*/ 4843361 w 12184637"/>
              <a:gd name="connsiteY63363" fmla="*/ 4196375 h 4608812"/>
              <a:gd name="connsiteX63364" fmla="*/ 4832833 w 12184637"/>
              <a:gd name="connsiteY63364" fmla="*/ 4192767 h 4608812"/>
              <a:gd name="connsiteX63365" fmla="*/ 4825765 w 12184637"/>
              <a:gd name="connsiteY63365" fmla="*/ 4196228 h 4608812"/>
              <a:gd name="connsiteX63366" fmla="*/ 4829226 w 12184637"/>
              <a:gd name="connsiteY63366" fmla="*/ 4203296 h 4608812"/>
              <a:gd name="connsiteX63367" fmla="*/ 4839754 w 12184637"/>
              <a:gd name="connsiteY63367" fmla="*/ 4206903 h 4608812"/>
              <a:gd name="connsiteX63368" fmla="*/ 4841594 w 12184637"/>
              <a:gd name="connsiteY63368" fmla="*/ 4207198 h 4608812"/>
              <a:gd name="connsiteX63369" fmla="*/ 4846822 w 12184637"/>
              <a:gd name="connsiteY63369" fmla="*/ 4203443 h 4608812"/>
              <a:gd name="connsiteX63370" fmla="*/ 4877743 w 12184637"/>
              <a:gd name="connsiteY63370" fmla="*/ 4223689 h 4608812"/>
              <a:gd name="connsiteX63371" fmla="*/ 4875903 w 12184637"/>
              <a:gd name="connsiteY63371" fmla="*/ 4216033 h 4608812"/>
              <a:gd name="connsiteX63372" fmla="*/ 4844466 w 12184637"/>
              <a:gd name="connsiteY63372" fmla="*/ 4196817 h 4608812"/>
              <a:gd name="connsiteX63373" fmla="*/ 4836809 w 12184637"/>
              <a:gd name="connsiteY63373" fmla="*/ 4198657 h 4608812"/>
              <a:gd name="connsiteX63374" fmla="*/ 4838650 w 12184637"/>
              <a:gd name="connsiteY63374" fmla="*/ 4206314 h 4608812"/>
              <a:gd name="connsiteX63375" fmla="*/ 4870086 w 12184637"/>
              <a:gd name="connsiteY63375" fmla="*/ 4225530 h 4608812"/>
              <a:gd name="connsiteX63376" fmla="*/ 4873031 w 12184637"/>
              <a:gd name="connsiteY63376" fmla="*/ 4226340 h 4608812"/>
              <a:gd name="connsiteX63377" fmla="*/ 4877743 w 12184637"/>
              <a:gd name="connsiteY63377" fmla="*/ 4223689 h 4608812"/>
              <a:gd name="connsiteX63378" fmla="*/ 4882750 w 12184637"/>
              <a:gd name="connsiteY63378" fmla="*/ 4228180 h 4608812"/>
              <a:gd name="connsiteX63379" fmla="*/ 4881645 w 12184637"/>
              <a:gd name="connsiteY63379" fmla="*/ 4220376 h 4608812"/>
              <a:gd name="connsiteX63380" fmla="*/ 4876345 w 12184637"/>
              <a:gd name="connsiteY63380" fmla="*/ 4216327 h 4608812"/>
              <a:gd name="connsiteX63381" fmla="*/ 4868541 w 12184637"/>
              <a:gd name="connsiteY63381" fmla="*/ 4217432 h 4608812"/>
              <a:gd name="connsiteX63382" fmla="*/ 4869645 w 12184637"/>
              <a:gd name="connsiteY63382" fmla="*/ 4225236 h 4608812"/>
              <a:gd name="connsiteX63383" fmla="*/ 4874946 w 12184637"/>
              <a:gd name="connsiteY63383" fmla="*/ 4229285 h 4608812"/>
              <a:gd name="connsiteX63384" fmla="*/ 4878332 w 12184637"/>
              <a:gd name="connsiteY63384" fmla="*/ 4230389 h 4608812"/>
              <a:gd name="connsiteX63385" fmla="*/ 4882750 w 12184637"/>
              <a:gd name="connsiteY63385" fmla="*/ 4228180 h 4608812"/>
              <a:gd name="connsiteX63386" fmla="*/ 5433893 w 12184637"/>
              <a:gd name="connsiteY63386" fmla="*/ 2695640 h 4608812"/>
              <a:gd name="connsiteX63387" fmla="*/ 5494558 w 12184637"/>
              <a:gd name="connsiteY63387" fmla="*/ 2679884 h 4608812"/>
              <a:gd name="connsiteX63388" fmla="*/ 5498534 w 12184637"/>
              <a:gd name="connsiteY63388" fmla="*/ 2673111 h 4608812"/>
              <a:gd name="connsiteX63389" fmla="*/ 5491761 w 12184637"/>
              <a:gd name="connsiteY63389" fmla="*/ 2669135 h 4608812"/>
              <a:gd name="connsiteX63390" fmla="*/ 5431095 w 12184637"/>
              <a:gd name="connsiteY63390" fmla="*/ 2684891 h 4608812"/>
              <a:gd name="connsiteX63391" fmla="*/ 5427120 w 12184637"/>
              <a:gd name="connsiteY63391" fmla="*/ 2691664 h 4608812"/>
              <a:gd name="connsiteX63392" fmla="*/ 5432568 w 12184637"/>
              <a:gd name="connsiteY63392" fmla="*/ 2695861 h 4608812"/>
              <a:gd name="connsiteX63393" fmla="*/ 5433893 w 12184637"/>
              <a:gd name="connsiteY63393" fmla="*/ 2695640 h 4608812"/>
              <a:gd name="connsiteX63394" fmla="*/ 5388983 w 12184637"/>
              <a:gd name="connsiteY63394" fmla="*/ 2707272 h 4608812"/>
              <a:gd name="connsiteX63395" fmla="*/ 5433893 w 12184637"/>
              <a:gd name="connsiteY63395" fmla="*/ 2695640 h 4608812"/>
              <a:gd name="connsiteX63396" fmla="*/ 5437868 w 12184637"/>
              <a:gd name="connsiteY63396" fmla="*/ 2688866 h 4608812"/>
              <a:gd name="connsiteX63397" fmla="*/ 5431095 w 12184637"/>
              <a:gd name="connsiteY63397" fmla="*/ 2684891 h 4608812"/>
              <a:gd name="connsiteX63398" fmla="*/ 5386185 w 12184637"/>
              <a:gd name="connsiteY63398" fmla="*/ 2696523 h 4608812"/>
              <a:gd name="connsiteX63399" fmla="*/ 5382209 w 12184637"/>
              <a:gd name="connsiteY63399" fmla="*/ 2703297 h 4608812"/>
              <a:gd name="connsiteX63400" fmla="*/ 5387658 w 12184637"/>
              <a:gd name="connsiteY63400" fmla="*/ 2707493 h 4608812"/>
              <a:gd name="connsiteX63401" fmla="*/ 5388983 w 12184637"/>
              <a:gd name="connsiteY63401" fmla="*/ 2707272 h 4608812"/>
              <a:gd name="connsiteX63402" fmla="*/ 5257197 w 12184637"/>
              <a:gd name="connsiteY63402" fmla="*/ 2772281 h 4608812"/>
              <a:gd name="connsiteX63403" fmla="*/ 5390087 w 12184637"/>
              <a:gd name="connsiteY63403" fmla="*/ 2706831 h 4608812"/>
              <a:gd name="connsiteX63404" fmla="*/ 5392590 w 12184637"/>
              <a:gd name="connsiteY63404" fmla="*/ 2699395 h 4608812"/>
              <a:gd name="connsiteX63405" fmla="*/ 5385154 w 12184637"/>
              <a:gd name="connsiteY63405" fmla="*/ 2696891 h 4608812"/>
              <a:gd name="connsiteX63406" fmla="*/ 5252265 w 12184637"/>
              <a:gd name="connsiteY63406" fmla="*/ 2762342 h 4608812"/>
              <a:gd name="connsiteX63407" fmla="*/ 5249761 w 12184637"/>
              <a:gd name="connsiteY63407" fmla="*/ 2769778 h 4608812"/>
              <a:gd name="connsiteX63408" fmla="*/ 5254768 w 12184637"/>
              <a:gd name="connsiteY63408" fmla="*/ 2772871 h 4608812"/>
              <a:gd name="connsiteX63409" fmla="*/ 5257197 w 12184637"/>
              <a:gd name="connsiteY63409" fmla="*/ 2772281 h 4608812"/>
              <a:gd name="connsiteX63410" fmla="*/ 5260289 w 12184637"/>
              <a:gd name="connsiteY63410" fmla="*/ 2767349 h 4608812"/>
              <a:gd name="connsiteX63411" fmla="*/ 5254694 w 12184637"/>
              <a:gd name="connsiteY63411" fmla="*/ 2761753 h 4608812"/>
              <a:gd name="connsiteX63412" fmla="*/ 5195501 w 12184637"/>
              <a:gd name="connsiteY63412" fmla="*/ 2761680 h 4608812"/>
              <a:gd name="connsiteX63413" fmla="*/ 5195427 w 12184637"/>
              <a:gd name="connsiteY63413" fmla="*/ 2761680 h 4608812"/>
              <a:gd name="connsiteX63414" fmla="*/ 5189905 w 12184637"/>
              <a:gd name="connsiteY63414" fmla="*/ 2767275 h 4608812"/>
              <a:gd name="connsiteX63415" fmla="*/ 5195501 w 12184637"/>
              <a:gd name="connsiteY63415" fmla="*/ 2772871 h 4608812"/>
              <a:gd name="connsiteX63416" fmla="*/ 5254694 w 12184637"/>
              <a:gd name="connsiteY63416" fmla="*/ 2772944 h 4608812"/>
              <a:gd name="connsiteX63417" fmla="*/ 5254768 w 12184637"/>
              <a:gd name="connsiteY63417" fmla="*/ 2772944 h 4608812"/>
              <a:gd name="connsiteX63418" fmla="*/ 5260289 w 12184637"/>
              <a:gd name="connsiteY63418" fmla="*/ 2767349 h 4608812"/>
              <a:gd name="connsiteX63419" fmla="*/ 5143744 w 12184637"/>
              <a:gd name="connsiteY63419" fmla="*/ 2776478 h 4608812"/>
              <a:gd name="connsiteX63420" fmla="*/ 5195869 w 12184637"/>
              <a:gd name="connsiteY63420" fmla="*/ 2772797 h 4608812"/>
              <a:gd name="connsiteX63421" fmla="*/ 5201023 w 12184637"/>
              <a:gd name="connsiteY63421" fmla="*/ 2766833 h 4608812"/>
              <a:gd name="connsiteX63422" fmla="*/ 5195059 w 12184637"/>
              <a:gd name="connsiteY63422" fmla="*/ 2761680 h 4608812"/>
              <a:gd name="connsiteX63423" fmla="*/ 5142934 w 12184637"/>
              <a:gd name="connsiteY63423" fmla="*/ 2765361 h 4608812"/>
              <a:gd name="connsiteX63424" fmla="*/ 5137781 w 12184637"/>
              <a:gd name="connsiteY63424" fmla="*/ 2771325 h 4608812"/>
              <a:gd name="connsiteX63425" fmla="*/ 5143376 w 12184637"/>
              <a:gd name="connsiteY63425" fmla="*/ 2776478 h 4608812"/>
              <a:gd name="connsiteX63426" fmla="*/ 5143744 w 12184637"/>
              <a:gd name="connsiteY63426" fmla="*/ 2776478 h 4608812"/>
              <a:gd name="connsiteX63427" fmla="*/ 5123939 w 12184637"/>
              <a:gd name="connsiteY63427" fmla="*/ 2792454 h 4608812"/>
              <a:gd name="connsiteX63428" fmla="*/ 5146762 w 12184637"/>
              <a:gd name="connsiteY63428" fmla="*/ 2775300 h 4608812"/>
              <a:gd name="connsiteX63429" fmla="*/ 5147867 w 12184637"/>
              <a:gd name="connsiteY63429" fmla="*/ 2767496 h 4608812"/>
              <a:gd name="connsiteX63430" fmla="*/ 5140063 w 12184637"/>
              <a:gd name="connsiteY63430" fmla="*/ 2766392 h 4608812"/>
              <a:gd name="connsiteX63431" fmla="*/ 5117239 w 12184637"/>
              <a:gd name="connsiteY63431" fmla="*/ 2783546 h 4608812"/>
              <a:gd name="connsiteX63432" fmla="*/ 5116135 w 12184637"/>
              <a:gd name="connsiteY63432" fmla="*/ 2791350 h 4608812"/>
              <a:gd name="connsiteX63433" fmla="*/ 5120626 w 12184637"/>
              <a:gd name="connsiteY63433" fmla="*/ 2793559 h 4608812"/>
              <a:gd name="connsiteX63434" fmla="*/ 5123939 w 12184637"/>
              <a:gd name="connsiteY63434" fmla="*/ 2792454 h 4608812"/>
              <a:gd name="connsiteX63435" fmla="*/ 5033456 w 12184637"/>
              <a:gd name="connsiteY63435" fmla="*/ 2860482 h 4608812"/>
              <a:gd name="connsiteX63436" fmla="*/ 5123939 w 12184637"/>
              <a:gd name="connsiteY63436" fmla="*/ 2792528 h 4608812"/>
              <a:gd name="connsiteX63437" fmla="*/ 5125043 w 12184637"/>
              <a:gd name="connsiteY63437" fmla="*/ 2784724 h 4608812"/>
              <a:gd name="connsiteX63438" fmla="*/ 5117239 w 12184637"/>
              <a:gd name="connsiteY63438" fmla="*/ 2783619 h 4608812"/>
              <a:gd name="connsiteX63439" fmla="*/ 5026757 w 12184637"/>
              <a:gd name="connsiteY63439" fmla="*/ 2851574 h 4608812"/>
              <a:gd name="connsiteX63440" fmla="*/ 5025652 w 12184637"/>
              <a:gd name="connsiteY63440" fmla="*/ 2859378 h 4608812"/>
              <a:gd name="connsiteX63441" fmla="*/ 5030143 w 12184637"/>
              <a:gd name="connsiteY63441" fmla="*/ 2861586 h 4608812"/>
              <a:gd name="connsiteX63442" fmla="*/ 5033456 w 12184637"/>
              <a:gd name="connsiteY63442" fmla="*/ 2860482 h 4608812"/>
              <a:gd name="connsiteX63443" fmla="*/ 5028524 w 12184637"/>
              <a:gd name="connsiteY63443" fmla="*/ 2864090 h 4608812"/>
              <a:gd name="connsiteX63444" fmla="*/ 5033383 w 12184637"/>
              <a:gd name="connsiteY63444" fmla="*/ 2860408 h 4608812"/>
              <a:gd name="connsiteX63445" fmla="*/ 5034487 w 12184637"/>
              <a:gd name="connsiteY63445" fmla="*/ 2852604 h 4608812"/>
              <a:gd name="connsiteX63446" fmla="*/ 5026683 w 12184637"/>
              <a:gd name="connsiteY63446" fmla="*/ 2851500 h 4608812"/>
              <a:gd name="connsiteX63447" fmla="*/ 5021824 w 12184637"/>
              <a:gd name="connsiteY63447" fmla="*/ 2855181 h 4608812"/>
              <a:gd name="connsiteX63448" fmla="*/ 5020720 w 12184637"/>
              <a:gd name="connsiteY63448" fmla="*/ 2862985 h 4608812"/>
              <a:gd name="connsiteX63449" fmla="*/ 5025210 w 12184637"/>
              <a:gd name="connsiteY63449" fmla="*/ 2865194 h 4608812"/>
              <a:gd name="connsiteX63450" fmla="*/ 5028524 w 12184637"/>
              <a:gd name="connsiteY63450" fmla="*/ 2864090 h 4608812"/>
              <a:gd name="connsiteX63451" fmla="*/ 4981920 w 12184637"/>
              <a:gd name="connsiteY63451" fmla="*/ 2871378 h 4608812"/>
              <a:gd name="connsiteX63452" fmla="*/ 5025947 w 12184637"/>
              <a:gd name="connsiteY63452" fmla="*/ 2865194 h 4608812"/>
              <a:gd name="connsiteX63453" fmla="*/ 5030732 w 12184637"/>
              <a:gd name="connsiteY63453" fmla="*/ 2858936 h 4608812"/>
              <a:gd name="connsiteX63454" fmla="*/ 5024401 w 12184637"/>
              <a:gd name="connsiteY63454" fmla="*/ 2854151 h 4608812"/>
              <a:gd name="connsiteX63455" fmla="*/ 4980374 w 12184637"/>
              <a:gd name="connsiteY63455" fmla="*/ 2860335 h 4608812"/>
              <a:gd name="connsiteX63456" fmla="*/ 4975589 w 12184637"/>
              <a:gd name="connsiteY63456" fmla="*/ 2866666 h 4608812"/>
              <a:gd name="connsiteX63457" fmla="*/ 4981110 w 12184637"/>
              <a:gd name="connsiteY63457" fmla="*/ 2871452 h 4608812"/>
              <a:gd name="connsiteX63458" fmla="*/ 4981920 w 12184637"/>
              <a:gd name="connsiteY63458" fmla="*/ 2871378 h 4608812"/>
              <a:gd name="connsiteX63459" fmla="*/ 4975810 w 12184637"/>
              <a:gd name="connsiteY63459" fmla="*/ 2880581 h 4608812"/>
              <a:gd name="connsiteX63460" fmla="*/ 4985381 w 12184637"/>
              <a:gd name="connsiteY63460" fmla="*/ 2869464 h 4608812"/>
              <a:gd name="connsiteX63461" fmla="*/ 4984791 w 12184637"/>
              <a:gd name="connsiteY63461" fmla="*/ 2861586 h 4608812"/>
              <a:gd name="connsiteX63462" fmla="*/ 4976914 w 12184637"/>
              <a:gd name="connsiteY63462" fmla="*/ 2862176 h 4608812"/>
              <a:gd name="connsiteX63463" fmla="*/ 4967343 w 12184637"/>
              <a:gd name="connsiteY63463" fmla="*/ 2873292 h 4608812"/>
              <a:gd name="connsiteX63464" fmla="*/ 4967932 w 12184637"/>
              <a:gd name="connsiteY63464" fmla="*/ 2881170 h 4608812"/>
              <a:gd name="connsiteX63465" fmla="*/ 4971613 w 12184637"/>
              <a:gd name="connsiteY63465" fmla="*/ 2882495 h 4608812"/>
              <a:gd name="connsiteX63466" fmla="*/ 4975810 w 12184637"/>
              <a:gd name="connsiteY63466" fmla="*/ 2880581 h 4608812"/>
              <a:gd name="connsiteX63467" fmla="*/ 4890038 w 12184637"/>
              <a:gd name="connsiteY63467" fmla="*/ 2980635 h 4608812"/>
              <a:gd name="connsiteX63468" fmla="*/ 4975810 w 12184637"/>
              <a:gd name="connsiteY63468" fmla="*/ 2880581 h 4608812"/>
              <a:gd name="connsiteX63469" fmla="*/ 4975220 w 12184637"/>
              <a:gd name="connsiteY63469" fmla="*/ 2872704 h 4608812"/>
              <a:gd name="connsiteX63470" fmla="*/ 4967343 w 12184637"/>
              <a:gd name="connsiteY63470" fmla="*/ 2873292 h 4608812"/>
              <a:gd name="connsiteX63471" fmla="*/ 4881572 w 12184637"/>
              <a:gd name="connsiteY63471" fmla="*/ 2973346 h 4608812"/>
              <a:gd name="connsiteX63472" fmla="*/ 4882161 w 12184637"/>
              <a:gd name="connsiteY63472" fmla="*/ 2981224 h 4608812"/>
              <a:gd name="connsiteX63473" fmla="*/ 4885842 w 12184637"/>
              <a:gd name="connsiteY63473" fmla="*/ 2982549 h 4608812"/>
              <a:gd name="connsiteX63474" fmla="*/ 4890038 w 12184637"/>
              <a:gd name="connsiteY63474" fmla="*/ 2980635 h 4608812"/>
              <a:gd name="connsiteX63475" fmla="*/ 4885989 w 12184637"/>
              <a:gd name="connsiteY63475" fmla="*/ 2985347 h 4608812"/>
              <a:gd name="connsiteX63476" fmla="*/ 4890038 w 12184637"/>
              <a:gd name="connsiteY63476" fmla="*/ 2980635 h 4608812"/>
              <a:gd name="connsiteX63477" fmla="*/ 4889449 w 12184637"/>
              <a:gd name="connsiteY63477" fmla="*/ 2972757 h 4608812"/>
              <a:gd name="connsiteX63478" fmla="*/ 4881572 w 12184637"/>
              <a:gd name="connsiteY63478" fmla="*/ 2973346 h 4608812"/>
              <a:gd name="connsiteX63479" fmla="*/ 4877522 w 12184637"/>
              <a:gd name="connsiteY63479" fmla="*/ 2978058 h 4608812"/>
              <a:gd name="connsiteX63480" fmla="*/ 4878111 w 12184637"/>
              <a:gd name="connsiteY63480" fmla="*/ 2985936 h 4608812"/>
              <a:gd name="connsiteX63481" fmla="*/ 4881793 w 12184637"/>
              <a:gd name="connsiteY63481" fmla="*/ 2987261 h 4608812"/>
              <a:gd name="connsiteX63482" fmla="*/ 4885989 w 12184637"/>
              <a:gd name="connsiteY63482" fmla="*/ 2985347 h 4608812"/>
              <a:gd name="connsiteX63483" fmla="*/ 4843361 w 12184637"/>
              <a:gd name="connsiteY63483" fmla="*/ 2994256 h 4608812"/>
              <a:gd name="connsiteX63484" fmla="*/ 4882750 w 12184637"/>
              <a:gd name="connsiteY63484" fmla="*/ 2987188 h 4608812"/>
              <a:gd name="connsiteX63485" fmla="*/ 4887241 w 12184637"/>
              <a:gd name="connsiteY63485" fmla="*/ 2980709 h 4608812"/>
              <a:gd name="connsiteX63486" fmla="*/ 4880762 w 12184637"/>
              <a:gd name="connsiteY63486" fmla="*/ 2976218 h 4608812"/>
              <a:gd name="connsiteX63487" fmla="*/ 4841374 w 12184637"/>
              <a:gd name="connsiteY63487" fmla="*/ 2983286 h 4608812"/>
              <a:gd name="connsiteX63488" fmla="*/ 4836882 w 12184637"/>
              <a:gd name="connsiteY63488" fmla="*/ 2989764 h 4608812"/>
              <a:gd name="connsiteX63489" fmla="*/ 4842404 w 12184637"/>
              <a:gd name="connsiteY63489" fmla="*/ 2994329 h 4608812"/>
              <a:gd name="connsiteX63490" fmla="*/ 4843361 w 12184637"/>
              <a:gd name="connsiteY63490" fmla="*/ 2994256 h 4608812"/>
              <a:gd name="connsiteX63491" fmla="*/ 4806918 w 12184637"/>
              <a:gd name="connsiteY63491" fmla="*/ 2999336 h 4608812"/>
              <a:gd name="connsiteX63492" fmla="*/ 4843140 w 12184637"/>
              <a:gd name="connsiteY63492" fmla="*/ 2994256 h 4608812"/>
              <a:gd name="connsiteX63493" fmla="*/ 4847852 w 12184637"/>
              <a:gd name="connsiteY63493" fmla="*/ 2987998 h 4608812"/>
              <a:gd name="connsiteX63494" fmla="*/ 4841594 w 12184637"/>
              <a:gd name="connsiteY63494" fmla="*/ 2983286 h 4608812"/>
              <a:gd name="connsiteX63495" fmla="*/ 4805372 w 12184637"/>
              <a:gd name="connsiteY63495" fmla="*/ 2988366 h 4608812"/>
              <a:gd name="connsiteX63496" fmla="*/ 4800660 w 12184637"/>
              <a:gd name="connsiteY63496" fmla="*/ 2994624 h 4608812"/>
              <a:gd name="connsiteX63497" fmla="*/ 4806181 w 12184637"/>
              <a:gd name="connsiteY63497" fmla="*/ 2999409 h 4608812"/>
              <a:gd name="connsiteX63498" fmla="*/ 4806918 w 12184637"/>
              <a:gd name="connsiteY63498" fmla="*/ 2999336 h 4608812"/>
              <a:gd name="connsiteX63499" fmla="*/ 4807139 w 12184637"/>
              <a:gd name="connsiteY63499" fmla="*/ 3003458 h 4608812"/>
              <a:gd name="connsiteX63500" fmla="*/ 4811041 w 12184637"/>
              <a:gd name="connsiteY63500" fmla="*/ 2996685 h 4608812"/>
              <a:gd name="connsiteX63501" fmla="*/ 4808979 w 12184637"/>
              <a:gd name="connsiteY63501" fmla="*/ 2989102 h 4608812"/>
              <a:gd name="connsiteX63502" fmla="*/ 4801396 w 12184637"/>
              <a:gd name="connsiteY63502" fmla="*/ 2991163 h 4608812"/>
              <a:gd name="connsiteX63503" fmla="*/ 4797494 w 12184637"/>
              <a:gd name="connsiteY63503" fmla="*/ 2997937 h 4608812"/>
              <a:gd name="connsiteX63504" fmla="*/ 4799556 w 12184637"/>
              <a:gd name="connsiteY63504" fmla="*/ 3005520 h 4608812"/>
              <a:gd name="connsiteX63505" fmla="*/ 4802353 w 12184637"/>
              <a:gd name="connsiteY63505" fmla="*/ 3006256 h 4608812"/>
              <a:gd name="connsiteX63506" fmla="*/ 4807139 w 12184637"/>
              <a:gd name="connsiteY63506" fmla="*/ 3003458 h 4608812"/>
              <a:gd name="connsiteX63507" fmla="*/ 4732853 w 12184637"/>
              <a:gd name="connsiteY63507" fmla="*/ 3133551 h 4608812"/>
              <a:gd name="connsiteX63508" fmla="*/ 4807139 w 12184637"/>
              <a:gd name="connsiteY63508" fmla="*/ 3003385 h 4608812"/>
              <a:gd name="connsiteX63509" fmla="*/ 4805077 w 12184637"/>
              <a:gd name="connsiteY63509" fmla="*/ 2995802 h 4608812"/>
              <a:gd name="connsiteX63510" fmla="*/ 4797494 w 12184637"/>
              <a:gd name="connsiteY63510" fmla="*/ 2997863 h 4608812"/>
              <a:gd name="connsiteX63511" fmla="*/ 4723208 w 12184637"/>
              <a:gd name="connsiteY63511" fmla="*/ 3128029 h 4608812"/>
              <a:gd name="connsiteX63512" fmla="*/ 4725270 w 12184637"/>
              <a:gd name="connsiteY63512" fmla="*/ 3135612 h 4608812"/>
              <a:gd name="connsiteX63513" fmla="*/ 4728067 w 12184637"/>
              <a:gd name="connsiteY63513" fmla="*/ 3136348 h 4608812"/>
              <a:gd name="connsiteX63514" fmla="*/ 4732853 w 12184637"/>
              <a:gd name="connsiteY63514" fmla="*/ 3133551 h 4608812"/>
              <a:gd name="connsiteX63515" fmla="*/ 4681759 w 12184637"/>
              <a:gd name="connsiteY63515" fmla="*/ 3285803 h 4608812"/>
              <a:gd name="connsiteX63516" fmla="*/ 4733295 w 12184637"/>
              <a:gd name="connsiteY63516" fmla="*/ 3132593 h 4608812"/>
              <a:gd name="connsiteX63517" fmla="*/ 4729761 w 12184637"/>
              <a:gd name="connsiteY63517" fmla="*/ 3125526 h 4608812"/>
              <a:gd name="connsiteX63518" fmla="*/ 4722693 w 12184637"/>
              <a:gd name="connsiteY63518" fmla="*/ 3129060 h 4608812"/>
              <a:gd name="connsiteX63519" fmla="*/ 4671157 w 12184637"/>
              <a:gd name="connsiteY63519" fmla="*/ 3282269 h 4608812"/>
              <a:gd name="connsiteX63520" fmla="*/ 4674691 w 12184637"/>
              <a:gd name="connsiteY63520" fmla="*/ 3289337 h 4608812"/>
              <a:gd name="connsiteX63521" fmla="*/ 4676531 w 12184637"/>
              <a:gd name="connsiteY63521" fmla="*/ 3289632 h 4608812"/>
              <a:gd name="connsiteX63522" fmla="*/ 4681759 w 12184637"/>
              <a:gd name="connsiteY63522" fmla="*/ 3285803 h 4608812"/>
              <a:gd name="connsiteX63523" fmla="*/ 4659524 w 12184637"/>
              <a:gd name="connsiteY63523" fmla="*/ 3448805 h 4608812"/>
              <a:gd name="connsiteX63524" fmla="*/ 4681979 w 12184637"/>
              <a:gd name="connsiteY63524" fmla="*/ 3284846 h 4608812"/>
              <a:gd name="connsiteX63525" fmla="*/ 4677194 w 12184637"/>
              <a:gd name="connsiteY63525" fmla="*/ 3278588 h 4608812"/>
              <a:gd name="connsiteX63526" fmla="*/ 4670936 w 12184637"/>
              <a:gd name="connsiteY63526" fmla="*/ 3283374 h 4608812"/>
              <a:gd name="connsiteX63527" fmla="*/ 4648481 w 12184637"/>
              <a:gd name="connsiteY63527" fmla="*/ 3447333 h 4608812"/>
              <a:gd name="connsiteX63528" fmla="*/ 4653266 w 12184637"/>
              <a:gd name="connsiteY63528" fmla="*/ 3453591 h 4608812"/>
              <a:gd name="connsiteX63529" fmla="*/ 4654076 w 12184637"/>
              <a:gd name="connsiteY63529" fmla="*/ 3453664 h 4608812"/>
              <a:gd name="connsiteX63530" fmla="*/ 4659524 w 12184637"/>
              <a:gd name="connsiteY63530" fmla="*/ 3448805 h 4608812"/>
              <a:gd name="connsiteX63531" fmla="*/ 4663426 w 12184637"/>
              <a:gd name="connsiteY63531" fmla="*/ 3622629 h 4608812"/>
              <a:gd name="connsiteX63532" fmla="*/ 4668653 w 12184637"/>
              <a:gd name="connsiteY63532" fmla="*/ 3616740 h 4608812"/>
              <a:gd name="connsiteX63533" fmla="*/ 4659524 w 12184637"/>
              <a:gd name="connsiteY63533" fmla="*/ 3447701 h 4608812"/>
              <a:gd name="connsiteX63534" fmla="*/ 4653634 w 12184637"/>
              <a:gd name="connsiteY63534" fmla="*/ 3442473 h 4608812"/>
              <a:gd name="connsiteX63535" fmla="*/ 4648407 w 12184637"/>
              <a:gd name="connsiteY63535" fmla="*/ 3448363 h 4608812"/>
              <a:gd name="connsiteX63536" fmla="*/ 4657536 w 12184637"/>
              <a:gd name="connsiteY63536" fmla="*/ 3617402 h 4608812"/>
              <a:gd name="connsiteX63537" fmla="*/ 4663132 w 12184637"/>
              <a:gd name="connsiteY63537" fmla="*/ 3622703 h 4608812"/>
              <a:gd name="connsiteX63538" fmla="*/ 4663426 w 12184637"/>
              <a:gd name="connsiteY63538" fmla="*/ 3622629 h 4608812"/>
              <a:gd name="connsiteX63539" fmla="*/ 4701048 w 12184637"/>
              <a:gd name="connsiteY63539" fmla="*/ 3788429 h 4608812"/>
              <a:gd name="connsiteX63540" fmla="*/ 4705318 w 12184637"/>
              <a:gd name="connsiteY63540" fmla="*/ 3781803 h 4608812"/>
              <a:gd name="connsiteX63541" fmla="*/ 4668580 w 12184637"/>
              <a:gd name="connsiteY63541" fmla="*/ 3615856 h 4608812"/>
              <a:gd name="connsiteX63542" fmla="*/ 4661954 w 12184637"/>
              <a:gd name="connsiteY63542" fmla="*/ 3611586 h 4608812"/>
              <a:gd name="connsiteX63543" fmla="*/ 4657684 w 12184637"/>
              <a:gd name="connsiteY63543" fmla="*/ 3618212 h 4608812"/>
              <a:gd name="connsiteX63544" fmla="*/ 4694422 w 12184637"/>
              <a:gd name="connsiteY63544" fmla="*/ 3784159 h 4608812"/>
              <a:gd name="connsiteX63545" fmla="*/ 4699870 w 12184637"/>
              <a:gd name="connsiteY63545" fmla="*/ 3788503 h 4608812"/>
              <a:gd name="connsiteX63546" fmla="*/ 4701048 w 12184637"/>
              <a:gd name="connsiteY63546" fmla="*/ 3788429 h 4608812"/>
              <a:gd name="connsiteX63547" fmla="*/ 4762229 w 12184637"/>
              <a:gd name="connsiteY63547" fmla="*/ 3942743 h 4608812"/>
              <a:gd name="connsiteX63548" fmla="*/ 4765394 w 12184637"/>
              <a:gd name="connsiteY63548" fmla="*/ 3935528 h 4608812"/>
              <a:gd name="connsiteX63549" fmla="*/ 4705023 w 12184637"/>
              <a:gd name="connsiteY63549" fmla="*/ 3780993 h 4608812"/>
              <a:gd name="connsiteX63550" fmla="*/ 4697808 w 12184637"/>
              <a:gd name="connsiteY63550" fmla="*/ 3777827 h 4608812"/>
              <a:gd name="connsiteX63551" fmla="*/ 4694643 w 12184637"/>
              <a:gd name="connsiteY63551" fmla="*/ 3785042 h 4608812"/>
              <a:gd name="connsiteX63552" fmla="*/ 4755013 w 12184637"/>
              <a:gd name="connsiteY63552" fmla="*/ 3939577 h 4608812"/>
              <a:gd name="connsiteX63553" fmla="*/ 4760241 w 12184637"/>
              <a:gd name="connsiteY63553" fmla="*/ 3943111 h 4608812"/>
              <a:gd name="connsiteX63554" fmla="*/ 4762229 w 12184637"/>
              <a:gd name="connsiteY63554" fmla="*/ 3942743 h 4608812"/>
              <a:gd name="connsiteX63555" fmla="*/ 4842772 w 12184637"/>
              <a:gd name="connsiteY63555" fmla="*/ 4077326 h 4608812"/>
              <a:gd name="connsiteX63556" fmla="*/ 4844760 w 12184637"/>
              <a:gd name="connsiteY63556" fmla="*/ 4069670 h 4608812"/>
              <a:gd name="connsiteX63557" fmla="*/ 4764953 w 12184637"/>
              <a:gd name="connsiteY63557" fmla="*/ 3934718 h 4608812"/>
              <a:gd name="connsiteX63558" fmla="*/ 4757296 w 12184637"/>
              <a:gd name="connsiteY63558" fmla="*/ 3932730 h 4608812"/>
              <a:gd name="connsiteX63559" fmla="*/ 4755308 w 12184637"/>
              <a:gd name="connsiteY63559" fmla="*/ 3940387 h 4608812"/>
              <a:gd name="connsiteX63560" fmla="*/ 4835115 w 12184637"/>
              <a:gd name="connsiteY63560" fmla="*/ 4075338 h 4608812"/>
              <a:gd name="connsiteX63561" fmla="*/ 4839975 w 12184637"/>
              <a:gd name="connsiteY63561" fmla="*/ 4078062 h 4608812"/>
              <a:gd name="connsiteX63562" fmla="*/ 4842772 w 12184637"/>
              <a:gd name="connsiteY63562" fmla="*/ 4077326 h 4608812"/>
              <a:gd name="connsiteX63563" fmla="*/ 4938777 w 12184637"/>
              <a:gd name="connsiteY63563" fmla="*/ 4183859 h 4608812"/>
              <a:gd name="connsiteX63564" fmla="*/ 4939219 w 12184637"/>
              <a:gd name="connsiteY63564" fmla="*/ 4175982 h 4608812"/>
              <a:gd name="connsiteX63565" fmla="*/ 4844171 w 12184637"/>
              <a:gd name="connsiteY63565" fmla="*/ 4068786 h 4608812"/>
              <a:gd name="connsiteX63566" fmla="*/ 4836294 w 12184637"/>
              <a:gd name="connsiteY63566" fmla="*/ 4068344 h 4608812"/>
              <a:gd name="connsiteX63567" fmla="*/ 4835852 w 12184637"/>
              <a:gd name="connsiteY63567" fmla="*/ 4076222 h 4608812"/>
              <a:gd name="connsiteX63568" fmla="*/ 4930899 w 12184637"/>
              <a:gd name="connsiteY63568" fmla="*/ 4183417 h 4608812"/>
              <a:gd name="connsiteX63569" fmla="*/ 4935096 w 12184637"/>
              <a:gd name="connsiteY63569" fmla="*/ 4185258 h 4608812"/>
              <a:gd name="connsiteX63570" fmla="*/ 4938777 w 12184637"/>
              <a:gd name="connsiteY63570" fmla="*/ 4183859 h 4608812"/>
              <a:gd name="connsiteX63571" fmla="*/ 5049138 w 12184637"/>
              <a:gd name="connsiteY63571" fmla="*/ 4259912 h 4608812"/>
              <a:gd name="connsiteX63572" fmla="*/ 5047813 w 12184637"/>
              <a:gd name="connsiteY63572" fmla="*/ 4252108 h 4608812"/>
              <a:gd name="connsiteX63573" fmla="*/ 4938261 w 12184637"/>
              <a:gd name="connsiteY63573" fmla="*/ 4175098 h 4608812"/>
              <a:gd name="connsiteX63574" fmla="*/ 4930457 w 12184637"/>
              <a:gd name="connsiteY63574" fmla="*/ 4176423 h 4608812"/>
              <a:gd name="connsiteX63575" fmla="*/ 4931783 w 12184637"/>
              <a:gd name="connsiteY63575" fmla="*/ 4184227 h 4608812"/>
              <a:gd name="connsiteX63576" fmla="*/ 5041334 w 12184637"/>
              <a:gd name="connsiteY63576" fmla="*/ 4261237 h 4608812"/>
              <a:gd name="connsiteX63577" fmla="*/ 5044573 w 12184637"/>
              <a:gd name="connsiteY63577" fmla="*/ 4262268 h 4608812"/>
              <a:gd name="connsiteX63578" fmla="*/ 5049138 w 12184637"/>
              <a:gd name="connsiteY63578" fmla="*/ 4259912 h 4608812"/>
              <a:gd name="connsiteX63579" fmla="*/ 5172899 w 12184637"/>
              <a:gd name="connsiteY63579" fmla="*/ 4303129 h 4608812"/>
              <a:gd name="connsiteX63580" fmla="*/ 5169585 w 12184637"/>
              <a:gd name="connsiteY63580" fmla="*/ 4295987 h 4608812"/>
              <a:gd name="connsiteX63581" fmla="*/ 5046488 w 12184637"/>
              <a:gd name="connsiteY63581" fmla="*/ 4251445 h 4608812"/>
              <a:gd name="connsiteX63582" fmla="*/ 5039346 w 12184637"/>
              <a:gd name="connsiteY63582" fmla="*/ 4254758 h 4608812"/>
              <a:gd name="connsiteX63583" fmla="*/ 5042659 w 12184637"/>
              <a:gd name="connsiteY63583" fmla="*/ 4261900 h 4608812"/>
              <a:gd name="connsiteX63584" fmla="*/ 5165757 w 12184637"/>
              <a:gd name="connsiteY63584" fmla="*/ 4306442 h 4608812"/>
              <a:gd name="connsiteX63585" fmla="*/ 5167672 w 12184637"/>
              <a:gd name="connsiteY63585" fmla="*/ 4306810 h 4608812"/>
              <a:gd name="connsiteX63586" fmla="*/ 5172899 w 12184637"/>
              <a:gd name="connsiteY63586" fmla="*/ 4303129 h 4608812"/>
              <a:gd name="connsiteX63587" fmla="*/ 5169585 w 12184637"/>
              <a:gd name="connsiteY63587" fmla="*/ 4306442 h 4608812"/>
              <a:gd name="connsiteX63588" fmla="*/ 5223478 w 12184637"/>
              <a:gd name="connsiteY63588" fmla="*/ 4286416 h 4608812"/>
              <a:gd name="connsiteX63589" fmla="*/ 5226791 w 12184637"/>
              <a:gd name="connsiteY63589" fmla="*/ 4279275 h 4608812"/>
              <a:gd name="connsiteX63590" fmla="*/ 5219650 w 12184637"/>
              <a:gd name="connsiteY63590" fmla="*/ 4275962 h 4608812"/>
              <a:gd name="connsiteX63591" fmla="*/ 5165757 w 12184637"/>
              <a:gd name="connsiteY63591" fmla="*/ 4295987 h 4608812"/>
              <a:gd name="connsiteX63592" fmla="*/ 5162444 w 12184637"/>
              <a:gd name="connsiteY63592" fmla="*/ 4303129 h 4608812"/>
              <a:gd name="connsiteX63593" fmla="*/ 5167672 w 12184637"/>
              <a:gd name="connsiteY63593" fmla="*/ 4306736 h 4608812"/>
              <a:gd name="connsiteX63594" fmla="*/ 5169585 w 12184637"/>
              <a:gd name="connsiteY63594" fmla="*/ 4306442 h 4608812"/>
              <a:gd name="connsiteX63595" fmla="*/ 5223625 w 12184637"/>
              <a:gd name="connsiteY63595" fmla="*/ 4286416 h 4608812"/>
              <a:gd name="connsiteX63596" fmla="*/ 5283186 w 12184637"/>
              <a:gd name="connsiteY63596" fmla="*/ 4262120 h 4608812"/>
              <a:gd name="connsiteX63597" fmla="*/ 5286205 w 12184637"/>
              <a:gd name="connsiteY63597" fmla="*/ 4254832 h 4608812"/>
              <a:gd name="connsiteX63598" fmla="*/ 5278916 w 12184637"/>
              <a:gd name="connsiteY63598" fmla="*/ 4251813 h 4608812"/>
              <a:gd name="connsiteX63599" fmla="*/ 5219355 w 12184637"/>
              <a:gd name="connsiteY63599" fmla="*/ 4276109 h 4608812"/>
              <a:gd name="connsiteX63600" fmla="*/ 5216336 w 12184637"/>
              <a:gd name="connsiteY63600" fmla="*/ 4283398 h 4608812"/>
              <a:gd name="connsiteX63601" fmla="*/ 5221563 w 12184637"/>
              <a:gd name="connsiteY63601" fmla="*/ 4286858 h 4608812"/>
              <a:gd name="connsiteX63602" fmla="*/ 5223625 w 12184637"/>
              <a:gd name="connsiteY63602" fmla="*/ 4286416 h 4608812"/>
              <a:gd name="connsiteX63603" fmla="*/ 5282965 w 12184637"/>
              <a:gd name="connsiteY63603" fmla="*/ 4262194 h 4608812"/>
              <a:gd name="connsiteX63604" fmla="*/ 5349300 w 12184637"/>
              <a:gd name="connsiteY63604" fmla="*/ 4238488 h 4608812"/>
              <a:gd name="connsiteX63605" fmla="*/ 5352687 w 12184637"/>
              <a:gd name="connsiteY63605" fmla="*/ 4231346 h 4608812"/>
              <a:gd name="connsiteX63606" fmla="*/ 5345545 w 12184637"/>
              <a:gd name="connsiteY63606" fmla="*/ 4227960 h 4608812"/>
              <a:gd name="connsiteX63607" fmla="*/ 5279210 w 12184637"/>
              <a:gd name="connsiteY63607" fmla="*/ 4251666 h 4608812"/>
              <a:gd name="connsiteX63608" fmla="*/ 5275824 w 12184637"/>
              <a:gd name="connsiteY63608" fmla="*/ 4258808 h 4608812"/>
              <a:gd name="connsiteX63609" fmla="*/ 5281125 w 12184637"/>
              <a:gd name="connsiteY63609" fmla="*/ 4262489 h 4608812"/>
              <a:gd name="connsiteX63610" fmla="*/ 5282965 w 12184637"/>
              <a:gd name="connsiteY63610" fmla="*/ 4262194 h 4608812"/>
              <a:gd name="connsiteX63611" fmla="*/ 5348784 w 12184637"/>
              <a:gd name="connsiteY63611" fmla="*/ 4238708 h 4608812"/>
              <a:gd name="connsiteX63612" fmla="*/ 5422997 w 12184637"/>
              <a:gd name="connsiteY63612" fmla="*/ 4220597 h 4608812"/>
              <a:gd name="connsiteX63613" fmla="*/ 5427120 w 12184637"/>
              <a:gd name="connsiteY63613" fmla="*/ 4213897 h 4608812"/>
              <a:gd name="connsiteX63614" fmla="*/ 5420420 w 12184637"/>
              <a:gd name="connsiteY63614" fmla="*/ 4209774 h 4608812"/>
              <a:gd name="connsiteX63615" fmla="*/ 5346208 w 12184637"/>
              <a:gd name="connsiteY63615" fmla="*/ 4227886 h 4608812"/>
              <a:gd name="connsiteX63616" fmla="*/ 5342085 w 12184637"/>
              <a:gd name="connsiteY63616" fmla="*/ 4234585 h 4608812"/>
              <a:gd name="connsiteX63617" fmla="*/ 5347533 w 12184637"/>
              <a:gd name="connsiteY63617" fmla="*/ 4238856 h 4608812"/>
              <a:gd name="connsiteX63618" fmla="*/ 5348784 w 12184637"/>
              <a:gd name="connsiteY63618" fmla="*/ 4238708 h 4608812"/>
              <a:gd name="connsiteX63619" fmla="*/ 5562365 w 12184637"/>
              <a:gd name="connsiteY63619" fmla="*/ 4229137 h 4608812"/>
              <a:gd name="connsiteX63620" fmla="*/ 5557359 w 12184637"/>
              <a:gd name="connsiteY63620" fmla="*/ 4223027 h 4608812"/>
              <a:gd name="connsiteX63621" fmla="*/ 5422260 w 12184637"/>
              <a:gd name="connsiteY63621" fmla="*/ 4209628 h 4608812"/>
              <a:gd name="connsiteX63622" fmla="*/ 5416150 w 12184637"/>
              <a:gd name="connsiteY63622" fmla="*/ 4214634 h 4608812"/>
              <a:gd name="connsiteX63623" fmla="*/ 5421156 w 12184637"/>
              <a:gd name="connsiteY63623" fmla="*/ 4220744 h 4608812"/>
              <a:gd name="connsiteX63624" fmla="*/ 5556255 w 12184637"/>
              <a:gd name="connsiteY63624" fmla="*/ 4234144 h 4608812"/>
              <a:gd name="connsiteX63625" fmla="*/ 5556844 w 12184637"/>
              <a:gd name="connsiteY63625" fmla="*/ 4234144 h 4608812"/>
              <a:gd name="connsiteX63626" fmla="*/ 5562365 w 12184637"/>
              <a:gd name="connsiteY63626" fmla="*/ 4229137 h 4608812"/>
              <a:gd name="connsiteX63627" fmla="*/ 5557580 w 12184637"/>
              <a:gd name="connsiteY63627" fmla="*/ 4234144 h 4608812"/>
              <a:gd name="connsiteX63628" fmla="*/ 5639449 w 12184637"/>
              <a:gd name="connsiteY63628" fmla="*/ 4222585 h 4608812"/>
              <a:gd name="connsiteX63629" fmla="*/ 5644161 w 12184637"/>
              <a:gd name="connsiteY63629" fmla="*/ 4216327 h 4608812"/>
              <a:gd name="connsiteX63630" fmla="*/ 5637903 w 12184637"/>
              <a:gd name="connsiteY63630" fmla="*/ 4211615 h 4608812"/>
              <a:gd name="connsiteX63631" fmla="*/ 5556034 w 12184637"/>
              <a:gd name="connsiteY63631" fmla="*/ 4223174 h 4608812"/>
              <a:gd name="connsiteX63632" fmla="*/ 5551322 w 12184637"/>
              <a:gd name="connsiteY63632" fmla="*/ 4229432 h 4608812"/>
              <a:gd name="connsiteX63633" fmla="*/ 5556844 w 12184637"/>
              <a:gd name="connsiteY63633" fmla="*/ 4234217 h 4608812"/>
              <a:gd name="connsiteX63634" fmla="*/ 5557580 w 12184637"/>
              <a:gd name="connsiteY63634" fmla="*/ 4234144 h 4608812"/>
              <a:gd name="connsiteX63635" fmla="*/ 5639375 w 12184637"/>
              <a:gd name="connsiteY63635" fmla="*/ 4222585 h 4608812"/>
              <a:gd name="connsiteX63636" fmla="*/ 5647621 w 12184637"/>
              <a:gd name="connsiteY63636" fmla="*/ 4221554 h 4608812"/>
              <a:gd name="connsiteX63637" fmla="*/ 5652406 w 12184637"/>
              <a:gd name="connsiteY63637" fmla="*/ 4215296 h 4608812"/>
              <a:gd name="connsiteX63638" fmla="*/ 5646149 w 12184637"/>
              <a:gd name="connsiteY63638" fmla="*/ 4210511 h 4608812"/>
              <a:gd name="connsiteX63639" fmla="*/ 5637903 w 12184637"/>
              <a:gd name="connsiteY63639" fmla="*/ 4211541 h 4608812"/>
              <a:gd name="connsiteX63640" fmla="*/ 5633043 w 12184637"/>
              <a:gd name="connsiteY63640" fmla="*/ 4217800 h 4608812"/>
              <a:gd name="connsiteX63641" fmla="*/ 5638565 w 12184637"/>
              <a:gd name="connsiteY63641" fmla="*/ 4222659 h 4608812"/>
              <a:gd name="connsiteX63642" fmla="*/ 5639375 w 12184637"/>
              <a:gd name="connsiteY63642" fmla="*/ 4222585 h 4608812"/>
              <a:gd name="connsiteX63643" fmla="*/ 9147226 w 12184637"/>
              <a:gd name="connsiteY63643" fmla="*/ 3653183 h 4608812"/>
              <a:gd name="connsiteX63644" fmla="*/ 9145753 w 12184637"/>
              <a:gd name="connsiteY63644" fmla="*/ 3645453 h 4608812"/>
              <a:gd name="connsiteX63645" fmla="*/ 9145164 w 12184637"/>
              <a:gd name="connsiteY63645" fmla="*/ 3645085 h 4608812"/>
              <a:gd name="connsiteX63646" fmla="*/ 9137728 w 12184637"/>
              <a:gd name="connsiteY63646" fmla="*/ 3646704 h 4608812"/>
              <a:gd name="connsiteX63647" fmla="*/ 9139421 w 12184637"/>
              <a:gd name="connsiteY63647" fmla="*/ 3654655 h 4608812"/>
              <a:gd name="connsiteX63648" fmla="*/ 9142587 w 12184637"/>
              <a:gd name="connsiteY63648" fmla="*/ 3655613 h 4608812"/>
              <a:gd name="connsiteX63649" fmla="*/ 9147226 w 12184637"/>
              <a:gd name="connsiteY63649" fmla="*/ 3653183 h 4608812"/>
              <a:gd name="connsiteX63650" fmla="*/ 9183964 w 12184637"/>
              <a:gd name="connsiteY63650" fmla="*/ 3678141 h 4608812"/>
              <a:gd name="connsiteX63651" fmla="*/ 9182491 w 12184637"/>
              <a:gd name="connsiteY63651" fmla="*/ 3670411 h 4608812"/>
              <a:gd name="connsiteX63652" fmla="*/ 9145753 w 12184637"/>
              <a:gd name="connsiteY63652" fmla="*/ 3645453 h 4608812"/>
              <a:gd name="connsiteX63653" fmla="*/ 9138023 w 12184637"/>
              <a:gd name="connsiteY63653" fmla="*/ 3646925 h 4608812"/>
              <a:gd name="connsiteX63654" fmla="*/ 9139495 w 12184637"/>
              <a:gd name="connsiteY63654" fmla="*/ 3654655 h 4608812"/>
              <a:gd name="connsiteX63655" fmla="*/ 9176233 w 12184637"/>
              <a:gd name="connsiteY63655" fmla="*/ 3679614 h 4608812"/>
              <a:gd name="connsiteX63656" fmla="*/ 9179399 w 12184637"/>
              <a:gd name="connsiteY63656" fmla="*/ 3680571 h 4608812"/>
              <a:gd name="connsiteX63657" fmla="*/ 9183964 w 12184637"/>
              <a:gd name="connsiteY63657" fmla="*/ 3678141 h 4608812"/>
              <a:gd name="connsiteX63658" fmla="*/ 9304632 w 12184637"/>
              <a:gd name="connsiteY63658" fmla="*/ 3735641 h 4608812"/>
              <a:gd name="connsiteX63659" fmla="*/ 9302055 w 12184637"/>
              <a:gd name="connsiteY63659" fmla="*/ 3728205 h 4608812"/>
              <a:gd name="connsiteX63660" fmla="*/ 9181828 w 12184637"/>
              <a:gd name="connsiteY63660" fmla="*/ 3669969 h 4608812"/>
              <a:gd name="connsiteX63661" fmla="*/ 9174392 w 12184637"/>
              <a:gd name="connsiteY63661" fmla="*/ 3672546 h 4608812"/>
              <a:gd name="connsiteX63662" fmla="*/ 9176969 w 12184637"/>
              <a:gd name="connsiteY63662" fmla="*/ 3679982 h 4608812"/>
              <a:gd name="connsiteX63663" fmla="*/ 9297196 w 12184637"/>
              <a:gd name="connsiteY63663" fmla="*/ 3738218 h 4608812"/>
              <a:gd name="connsiteX63664" fmla="*/ 9299625 w 12184637"/>
              <a:gd name="connsiteY63664" fmla="*/ 3738807 h 4608812"/>
              <a:gd name="connsiteX63665" fmla="*/ 9304632 w 12184637"/>
              <a:gd name="connsiteY63665" fmla="*/ 3735641 h 4608812"/>
              <a:gd name="connsiteX63666" fmla="*/ 9430528 w 12184637"/>
              <a:gd name="connsiteY63666" fmla="*/ 3772600 h 4608812"/>
              <a:gd name="connsiteX63667" fmla="*/ 9426773 w 12184637"/>
              <a:gd name="connsiteY63667" fmla="*/ 3765679 h 4608812"/>
              <a:gd name="connsiteX63668" fmla="*/ 9301171 w 12184637"/>
              <a:gd name="connsiteY63668" fmla="*/ 3727984 h 4608812"/>
              <a:gd name="connsiteX63669" fmla="*/ 9294251 w 12184637"/>
              <a:gd name="connsiteY63669" fmla="*/ 3731739 h 4608812"/>
              <a:gd name="connsiteX63670" fmla="*/ 9298006 w 12184637"/>
              <a:gd name="connsiteY63670" fmla="*/ 3738660 h 4608812"/>
              <a:gd name="connsiteX63671" fmla="*/ 9423607 w 12184637"/>
              <a:gd name="connsiteY63671" fmla="*/ 3776355 h 4608812"/>
              <a:gd name="connsiteX63672" fmla="*/ 9425226 w 12184637"/>
              <a:gd name="connsiteY63672" fmla="*/ 3776576 h 4608812"/>
              <a:gd name="connsiteX63673" fmla="*/ 9430528 w 12184637"/>
              <a:gd name="connsiteY63673" fmla="*/ 3772600 h 4608812"/>
              <a:gd name="connsiteX63674" fmla="*/ 9427656 w 12184637"/>
              <a:gd name="connsiteY63674" fmla="*/ 3775987 h 4608812"/>
              <a:gd name="connsiteX63675" fmla="*/ 9499365 w 12184637"/>
              <a:gd name="connsiteY63675" fmla="*/ 3740279 h 4608812"/>
              <a:gd name="connsiteX63676" fmla="*/ 9501868 w 12184637"/>
              <a:gd name="connsiteY63676" fmla="*/ 3732770 h 4608812"/>
              <a:gd name="connsiteX63677" fmla="*/ 9494358 w 12184637"/>
              <a:gd name="connsiteY63677" fmla="*/ 3730267 h 4608812"/>
              <a:gd name="connsiteX63678" fmla="*/ 9422649 w 12184637"/>
              <a:gd name="connsiteY63678" fmla="*/ 3765974 h 4608812"/>
              <a:gd name="connsiteX63679" fmla="*/ 9420147 w 12184637"/>
              <a:gd name="connsiteY63679" fmla="*/ 3773483 h 4608812"/>
              <a:gd name="connsiteX63680" fmla="*/ 9425153 w 12184637"/>
              <a:gd name="connsiteY63680" fmla="*/ 3776576 h 4608812"/>
              <a:gd name="connsiteX63681" fmla="*/ 9427656 w 12184637"/>
              <a:gd name="connsiteY63681" fmla="*/ 3775987 h 4608812"/>
              <a:gd name="connsiteX63682" fmla="*/ 9628942 w 12184637"/>
              <a:gd name="connsiteY63682" fmla="*/ 3751912 h 4608812"/>
              <a:gd name="connsiteX63683" fmla="*/ 9624082 w 12184637"/>
              <a:gd name="connsiteY63683" fmla="*/ 3745654 h 4608812"/>
              <a:gd name="connsiteX63684" fmla="*/ 9497598 w 12184637"/>
              <a:gd name="connsiteY63684" fmla="*/ 3729751 h 4608812"/>
              <a:gd name="connsiteX63685" fmla="*/ 9491340 w 12184637"/>
              <a:gd name="connsiteY63685" fmla="*/ 3734610 h 4608812"/>
              <a:gd name="connsiteX63686" fmla="*/ 9496199 w 12184637"/>
              <a:gd name="connsiteY63686" fmla="*/ 3740868 h 4608812"/>
              <a:gd name="connsiteX63687" fmla="*/ 9622684 w 12184637"/>
              <a:gd name="connsiteY63687" fmla="*/ 3756771 h 4608812"/>
              <a:gd name="connsiteX63688" fmla="*/ 9623420 w 12184637"/>
              <a:gd name="connsiteY63688" fmla="*/ 3756845 h 4608812"/>
              <a:gd name="connsiteX63689" fmla="*/ 9628942 w 12184637"/>
              <a:gd name="connsiteY63689" fmla="*/ 3751912 h 4608812"/>
              <a:gd name="connsiteX63690" fmla="*/ 9623936 w 12184637"/>
              <a:gd name="connsiteY63690" fmla="*/ 3756697 h 4608812"/>
              <a:gd name="connsiteX63691" fmla="*/ 9745414 w 12184637"/>
              <a:gd name="connsiteY63691" fmla="*/ 3744255 h 4608812"/>
              <a:gd name="connsiteX63692" fmla="*/ 9750420 w 12184637"/>
              <a:gd name="connsiteY63692" fmla="*/ 3738144 h 4608812"/>
              <a:gd name="connsiteX63693" fmla="*/ 9744310 w 12184637"/>
              <a:gd name="connsiteY63693" fmla="*/ 3733138 h 4608812"/>
              <a:gd name="connsiteX63694" fmla="*/ 9622831 w 12184637"/>
              <a:gd name="connsiteY63694" fmla="*/ 3745580 h 4608812"/>
              <a:gd name="connsiteX63695" fmla="*/ 9617825 w 12184637"/>
              <a:gd name="connsiteY63695" fmla="*/ 3751691 h 4608812"/>
              <a:gd name="connsiteX63696" fmla="*/ 9623420 w 12184637"/>
              <a:gd name="connsiteY63696" fmla="*/ 3756697 h 4608812"/>
              <a:gd name="connsiteX63697" fmla="*/ 9623936 w 12184637"/>
              <a:gd name="connsiteY63697" fmla="*/ 3756697 h 4608812"/>
              <a:gd name="connsiteX63698" fmla="*/ 9746665 w 12184637"/>
              <a:gd name="connsiteY63698" fmla="*/ 3743960 h 4608812"/>
              <a:gd name="connsiteX63699" fmla="*/ 9841051 w 12184637"/>
              <a:gd name="connsiteY63699" fmla="*/ 3711934 h 4608812"/>
              <a:gd name="connsiteX63700" fmla="*/ 9844511 w 12184637"/>
              <a:gd name="connsiteY63700" fmla="*/ 3704867 h 4608812"/>
              <a:gd name="connsiteX63701" fmla="*/ 9837443 w 12184637"/>
              <a:gd name="connsiteY63701" fmla="*/ 3701406 h 4608812"/>
              <a:gd name="connsiteX63702" fmla="*/ 9743058 w 12184637"/>
              <a:gd name="connsiteY63702" fmla="*/ 3733432 h 4608812"/>
              <a:gd name="connsiteX63703" fmla="*/ 9739598 w 12184637"/>
              <a:gd name="connsiteY63703" fmla="*/ 3740500 h 4608812"/>
              <a:gd name="connsiteX63704" fmla="*/ 9744898 w 12184637"/>
              <a:gd name="connsiteY63704" fmla="*/ 3744255 h 4608812"/>
              <a:gd name="connsiteX63705" fmla="*/ 9746665 w 12184637"/>
              <a:gd name="connsiteY63705" fmla="*/ 3743960 h 4608812"/>
              <a:gd name="connsiteX63706" fmla="*/ 9841051 w 12184637"/>
              <a:gd name="connsiteY63706" fmla="*/ 3711934 h 4608812"/>
              <a:gd name="connsiteX63707" fmla="*/ 9858941 w 12184637"/>
              <a:gd name="connsiteY63707" fmla="*/ 3705897 h 4608812"/>
              <a:gd name="connsiteX63708" fmla="*/ 9862401 w 12184637"/>
              <a:gd name="connsiteY63708" fmla="*/ 3698829 h 4608812"/>
              <a:gd name="connsiteX63709" fmla="*/ 9855333 w 12184637"/>
              <a:gd name="connsiteY63709" fmla="*/ 3695369 h 4608812"/>
              <a:gd name="connsiteX63710" fmla="*/ 9837443 w 12184637"/>
              <a:gd name="connsiteY63710" fmla="*/ 3701406 h 4608812"/>
              <a:gd name="connsiteX63711" fmla="*/ 9833982 w 12184637"/>
              <a:gd name="connsiteY63711" fmla="*/ 3708474 h 4608812"/>
              <a:gd name="connsiteX63712" fmla="*/ 9839284 w 12184637"/>
              <a:gd name="connsiteY63712" fmla="*/ 3712229 h 4608812"/>
              <a:gd name="connsiteX63713" fmla="*/ 9841051 w 12184637"/>
              <a:gd name="connsiteY63713" fmla="*/ 3711934 h 4608812"/>
              <a:gd name="connsiteX63714" fmla="*/ 9859383 w 12184637"/>
              <a:gd name="connsiteY63714" fmla="*/ 3705676 h 4608812"/>
              <a:gd name="connsiteX63715" fmla="*/ 9934331 w 12184637"/>
              <a:gd name="connsiteY63715" fmla="*/ 3672031 h 4608812"/>
              <a:gd name="connsiteX63716" fmla="*/ 9937128 w 12184637"/>
              <a:gd name="connsiteY63716" fmla="*/ 3664668 h 4608812"/>
              <a:gd name="connsiteX63717" fmla="*/ 9929766 w 12184637"/>
              <a:gd name="connsiteY63717" fmla="*/ 3661871 h 4608812"/>
              <a:gd name="connsiteX63718" fmla="*/ 9854818 w 12184637"/>
              <a:gd name="connsiteY63718" fmla="*/ 3695516 h 4608812"/>
              <a:gd name="connsiteX63719" fmla="*/ 9852020 w 12184637"/>
              <a:gd name="connsiteY63719" fmla="*/ 3702879 h 4608812"/>
              <a:gd name="connsiteX63720" fmla="*/ 9857174 w 12184637"/>
              <a:gd name="connsiteY63720" fmla="*/ 3706192 h 4608812"/>
              <a:gd name="connsiteX63721" fmla="*/ 9859383 w 12184637"/>
              <a:gd name="connsiteY63721" fmla="*/ 3705676 h 4608812"/>
              <a:gd name="connsiteX63722" fmla="*/ 6356612 w 12184637"/>
              <a:gd name="connsiteY63722" fmla="*/ 4177086 h 4608812"/>
              <a:gd name="connsiteX63723" fmla="*/ 6371042 w 12184637"/>
              <a:gd name="connsiteY63723" fmla="*/ 4173404 h 4608812"/>
              <a:gd name="connsiteX63724" fmla="*/ 6375018 w 12184637"/>
              <a:gd name="connsiteY63724" fmla="*/ 4166631 h 4608812"/>
              <a:gd name="connsiteX63725" fmla="*/ 6368245 w 12184637"/>
              <a:gd name="connsiteY63725" fmla="*/ 4162656 h 4608812"/>
              <a:gd name="connsiteX63726" fmla="*/ 6353815 w 12184637"/>
              <a:gd name="connsiteY63726" fmla="*/ 4166337 h 4608812"/>
              <a:gd name="connsiteX63727" fmla="*/ 6349839 w 12184637"/>
              <a:gd name="connsiteY63727" fmla="*/ 4173110 h 4608812"/>
              <a:gd name="connsiteX63728" fmla="*/ 6355287 w 12184637"/>
              <a:gd name="connsiteY63728" fmla="*/ 4177307 h 4608812"/>
              <a:gd name="connsiteX63729" fmla="*/ 6356612 w 12184637"/>
              <a:gd name="connsiteY63729" fmla="*/ 4177086 h 4608812"/>
              <a:gd name="connsiteX63730" fmla="*/ 6376196 w 12184637"/>
              <a:gd name="connsiteY63730" fmla="*/ 4175466 h 4608812"/>
              <a:gd name="connsiteX63731" fmla="*/ 6376711 w 12184637"/>
              <a:gd name="connsiteY63731" fmla="*/ 4167588 h 4608812"/>
              <a:gd name="connsiteX63732" fmla="*/ 6373766 w 12184637"/>
              <a:gd name="connsiteY63732" fmla="*/ 4164275 h 4608812"/>
              <a:gd name="connsiteX63733" fmla="*/ 6365889 w 12184637"/>
              <a:gd name="connsiteY63733" fmla="*/ 4163760 h 4608812"/>
              <a:gd name="connsiteX63734" fmla="*/ 6365374 w 12184637"/>
              <a:gd name="connsiteY63734" fmla="*/ 4171638 h 4608812"/>
              <a:gd name="connsiteX63735" fmla="*/ 6368318 w 12184637"/>
              <a:gd name="connsiteY63735" fmla="*/ 4174951 h 4608812"/>
              <a:gd name="connsiteX63736" fmla="*/ 6372515 w 12184637"/>
              <a:gd name="connsiteY63736" fmla="*/ 4176865 h 4608812"/>
              <a:gd name="connsiteX63737" fmla="*/ 6376196 w 12184637"/>
              <a:gd name="connsiteY63737" fmla="*/ 4175466 h 4608812"/>
              <a:gd name="connsiteX63738" fmla="*/ 6457623 w 12184637"/>
              <a:gd name="connsiteY63738" fmla="*/ 4189675 h 4608812"/>
              <a:gd name="connsiteX63739" fmla="*/ 6453353 w 12184637"/>
              <a:gd name="connsiteY63739" fmla="*/ 4183049 h 4608812"/>
              <a:gd name="connsiteX63740" fmla="*/ 6373693 w 12184637"/>
              <a:gd name="connsiteY63740" fmla="*/ 4165821 h 4608812"/>
              <a:gd name="connsiteX63741" fmla="*/ 6367067 w 12184637"/>
              <a:gd name="connsiteY63741" fmla="*/ 4170091 h 4608812"/>
              <a:gd name="connsiteX63742" fmla="*/ 6371337 w 12184637"/>
              <a:gd name="connsiteY63742" fmla="*/ 4176718 h 4608812"/>
              <a:gd name="connsiteX63743" fmla="*/ 6450997 w 12184637"/>
              <a:gd name="connsiteY63743" fmla="*/ 4193946 h 4608812"/>
              <a:gd name="connsiteX63744" fmla="*/ 6452249 w 12184637"/>
              <a:gd name="connsiteY63744" fmla="*/ 4194093 h 4608812"/>
              <a:gd name="connsiteX63745" fmla="*/ 6457623 w 12184637"/>
              <a:gd name="connsiteY63745" fmla="*/ 4189675 h 4608812"/>
              <a:gd name="connsiteX63746" fmla="*/ 6524326 w 12184637"/>
              <a:gd name="connsiteY63746" fmla="*/ 4199982 h 4608812"/>
              <a:gd name="connsiteX63747" fmla="*/ 6519687 w 12184637"/>
              <a:gd name="connsiteY63747" fmla="*/ 4193577 h 4608812"/>
              <a:gd name="connsiteX63748" fmla="*/ 6453059 w 12184637"/>
              <a:gd name="connsiteY63748" fmla="*/ 4182975 h 4608812"/>
              <a:gd name="connsiteX63749" fmla="*/ 6446653 w 12184637"/>
              <a:gd name="connsiteY63749" fmla="*/ 4187614 h 4608812"/>
              <a:gd name="connsiteX63750" fmla="*/ 6451292 w 12184637"/>
              <a:gd name="connsiteY63750" fmla="*/ 4194019 h 4608812"/>
              <a:gd name="connsiteX63751" fmla="*/ 6517921 w 12184637"/>
              <a:gd name="connsiteY63751" fmla="*/ 4204621 h 4608812"/>
              <a:gd name="connsiteX63752" fmla="*/ 6518878 w 12184637"/>
              <a:gd name="connsiteY63752" fmla="*/ 4204694 h 4608812"/>
              <a:gd name="connsiteX63753" fmla="*/ 6524326 w 12184637"/>
              <a:gd name="connsiteY63753" fmla="*/ 4199982 h 4608812"/>
              <a:gd name="connsiteX63754" fmla="*/ 6582267 w 12184637"/>
              <a:gd name="connsiteY63754" fmla="*/ 4206535 h 4608812"/>
              <a:gd name="connsiteX63755" fmla="*/ 6577408 w 12184637"/>
              <a:gd name="connsiteY63755" fmla="*/ 4200351 h 4608812"/>
              <a:gd name="connsiteX63756" fmla="*/ 6519541 w 12184637"/>
              <a:gd name="connsiteY63756" fmla="*/ 4193577 h 4608812"/>
              <a:gd name="connsiteX63757" fmla="*/ 6513356 w 12184637"/>
              <a:gd name="connsiteY63757" fmla="*/ 4198437 h 4608812"/>
              <a:gd name="connsiteX63758" fmla="*/ 6518215 w 12184637"/>
              <a:gd name="connsiteY63758" fmla="*/ 4204621 h 4608812"/>
              <a:gd name="connsiteX63759" fmla="*/ 6576083 w 12184637"/>
              <a:gd name="connsiteY63759" fmla="*/ 4211394 h 4608812"/>
              <a:gd name="connsiteX63760" fmla="*/ 6576745 w 12184637"/>
              <a:gd name="connsiteY63760" fmla="*/ 4211468 h 4608812"/>
              <a:gd name="connsiteX63761" fmla="*/ 6582267 w 12184637"/>
              <a:gd name="connsiteY63761" fmla="*/ 4206535 h 4608812"/>
              <a:gd name="connsiteX63762" fmla="*/ 6634540 w 12184637"/>
              <a:gd name="connsiteY63762" fmla="*/ 4207934 h 4608812"/>
              <a:gd name="connsiteX63763" fmla="*/ 6629165 w 12184637"/>
              <a:gd name="connsiteY63763" fmla="*/ 4202191 h 4608812"/>
              <a:gd name="connsiteX63764" fmla="*/ 6576893 w 12184637"/>
              <a:gd name="connsiteY63764" fmla="*/ 4200351 h 4608812"/>
              <a:gd name="connsiteX63765" fmla="*/ 6576672 w 12184637"/>
              <a:gd name="connsiteY63765" fmla="*/ 4200351 h 4608812"/>
              <a:gd name="connsiteX63766" fmla="*/ 6571150 w 12184637"/>
              <a:gd name="connsiteY63766" fmla="*/ 4205725 h 4608812"/>
              <a:gd name="connsiteX63767" fmla="*/ 6576525 w 12184637"/>
              <a:gd name="connsiteY63767" fmla="*/ 4211468 h 4608812"/>
              <a:gd name="connsiteX63768" fmla="*/ 6628797 w 12184637"/>
              <a:gd name="connsiteY63768" fmla="*/ 4213309 h 4608812"/>
              <a:gd name="connsiteX63769" fmla="*/ 6629018 w 12184637"/>
              <a:gd name="connsiteY63769" fmla="*/ 4213309 h 4608812"/>
              <a:gd name="connsiteX63770" fmla="*/ 6634540 w 12184637"/>
              <a:gd name="connsiteY63770" fmla="*/ 4207934 h 4608812"/>
              <a:gd name="connsiteX63771" fmla="*/ 6629460 w 12184637"/>
              <a:gd name="connsiteY63771" fmla="*/ 4213235 h 4608812"/>
              <a:gd name="connsiteX63772" fmla="*/ 6679524 w 12184637"/>
              <a:gd name="connsiteY63772" fmla="*/ 4209112 h 4608812"/>
              <a:gd name="connsiteX63773" fmla="*/ 6684604 w 12184637"/>
              <a:gd name="connsiteY63773" fmla="*/ 4203075 h 4608812"/>
              <a:gd name="connsiteX63774" fmla="*/ 6678566 w 12184637"/>
              <a:gd name="connsiteY63774" fmla="*/ 4197995 h 4608812"/>
              <a:gd name="connsiteX63775" fmla="*/ 6628503 w 12184637"/>
              <a:gd name="connsiteY63775" fmla="*/ 4202118 h 4608812"/>
              <a:gd name="connsiteX63776" fmla="*/ 6623423 w 12184637"/>
              <a:gd name="connsiteY63776" fmla="*/ 4208155 h 4608812"/>
              <a:gd name="connsiteX63777" fmla="*/ 6629018 w 12184637"/>
              <a:gd name="connsiteY63777" fmla="*/ 4213309 h 4608812"/>
              <a:gd name="connsiteX63778" fmla="*/ 6629460 w 12184637"/>
              <a:gd name="connsiteY63778" fmla="*/ 4213235 h 4608812"/>
              <a:gd name="connsiteX63779" fmla="*/ 6680186 w 12184637"/>
              <a:gd name="connsiteY63779" fmla="*/ 4209038 h 4608812"/>
              <a:gd name="connsiteX63780" fmla="*/ 6731502 w 12184637"/>
              <a:gd name="connsiteY63780" fmla="*/ 4197995 h 4608812"/>
              <a:gd name="connsiteX63781" fmla="*/ 6735772 w 12184637"/>
              <a:gd name="connsiteY63781" fmla="*/ 4191369 h 4608812"/>
              <a:gd name="connsiteX63782" fmla="*/ 6729146 w 12184637"/>
              <a:gd name="connsiteY63782" fmla="*/ 4187098 h 4608812"/>
              <a:gd name="connsiteX63783" fmla="*/ 6677830 w 12184637"/>
              <a:gd name="connsiteY63783" fmla="*/ 4198142 h 4608812"/>
              <a:gd name="connsiteX63784" fmla="*/ 6673560 w 12184637"/>
              <a:gd name="connsiteY63784" fmla="*/ 4204768 h 4608812"/>
              <a:gd name="connsiteX63785" fmla="*/ 6679008 w 12184637"/>
              <a:gd name="connsiteY63785" fmla="*/ 4209185 h 4608812"/>
              <a:gd name="connsiteX63786" fmla="*/ 6680186 w 12184637"/>
              <a:gd name="connsiteY63786" fmla="*/ 4209038 h 4608812"/>
              <a:gd name="connsiteX63787" fmla="*/ 6731943 w 12184637"/>
              <a:gd name="connsiteY63787" fmla="*/ 4197921 h 4608812"/>
              <a:gd name="connsiteX63788" fmla="*/ 6784952 w 12184637"/>
              <a:gd name="connsiteY63788" fmla="*/ 4181724 h 4608812"/>
              <a:gd name="connsiteX63789" fmla="*/ 6788633 w 12184637"/>
              <a:gd name="connsiteY63789" fmla="*/ 4174730 h 4608812"/>
              <a:gd name="connsiteX63790" fmla="*/ 6781639 w 12184637"/>
              <a:gd name="connsiteY63790" fmla="*/ 4171048 h 4608812"/>
              <a:gd name="connsiteX63791" fmla="*/ 6728630 w 12184637"/>
              <a:gd name="connsiteY63791" fmla="*/ 4187246 h 4608812"/>
              <a:gd name="connsiteX63792" fmla="*/ 6724949 w 12184637"/>
              <a:gd name="connsiteY63792" fmla="*/ 4194240 h 4608812"/>
              <a:gd name="connsiteX63793" fmla="*/ 6730324 w 12184637"/>
              <a:gd name="connsiteY63793" fmla="*/ 4198216 h 4608812"/>
              <a:gd name="connsiteX63794" fmla="*/ 6731943 w 12184637"/>
              <a:gd name="connsiteY63794" fmla="*/ 4197921 h 4608812"/>
              <a:gd name="connsiteX63795" fmla="*/ 6785173 w 12184637"/>
              <a:gd name="connsiteY63795" fmla="*/ 4181650 h 4608812"/>
              <a:gd name="connsiteX63796" fmla="*/ 6840390 w 12184637"/>
              <a:gd name="connsiteY63796" fmla="*/ 4162140 h 4608812"/>
              <a:gd name="connsiteX63797" fmla="*/ 6843777 w 12184637"/>
              <a:gd name="connsiteY63797" fmla="*/ 4154999 h 4608812"/>
              <a:gd name="connsiteX63798" fmla="*/ 6836636 w 12184637"/>
              <a:gd name="connsiteY63798" fmla="*/ 4151612 h 4608812"/>
              <a:gd name="connsiteX63799" fmla="*/ 6781418 w 12184637"/>
              <a:gd name="connsiteY63799" fmla="*/ 4171122 h 4608812"/>
              <a:gd name="connsiteX63800" fmla="*/ 6778031 w 12184637"/>
              <a:gd name="connsiteY63800" fmla="*/ 4178264 h 4608812"/>
              <a:gd name="connsiteX63801" fmla="*/ 6783332 w 12184637"/>
              <a:gd name="connsiteY63801" fmla="*/ 4181945 h 4608812"/>
              <a:gd name="connsiteX63802" fmla="*/ 6785173 w 12184637"/>
              <a:gd name="connsiteY63802" fmla="*/ 4181650 h 4608812"/>
              <a:gd name="connsiteX63803" fmla="*/ 6840464 w 12184637"/>
              <a:gd name="connsiteY63803" fmla="*/ 4162067 h 4608812"/>
              <a:gd name="connsiteX63804" fmla="*/ 6898405 w 12184637"/>
              <a:gd name="connsiteY63804" fmla="*/ 4141011 h 4608812"/>
              <a:gd name="connsiteX63805" fmla="*/ 6901718 w 12184637"/>
              <a:gd name="connsiteY63805" fmla="*/ 4133869 h 4608812"/>
              <a:gd name="connsiteX63806" fmla="*/ 6894577 w 12184637"/>
              <a:gd name="connsiteY63806" fmla="*/ 4130556 h 4608812"/>
              <a:gd name="connsiteX63807" fmla="*/ 6836636 w 12184637"/>
              <a:gd name="connsiteY63807" fmla="*/ 4151612 h 4608812"/>
              <a:gd name="connsiteX63808" fmla="*/ 6833323 w 12184637"/>
              <a:gd name="connsiteY63808" fmla="*/ 4158753 h 4608812"/>
              <a:gd name="connsiteX63809" fmla="*/ 6838623 w 12184637"/>
              <a:gd name="connsiteY63809" fmla="*/ 4162435 h 4608812"/>
              <a:gd name="connsiteX63810" fmla="*/ 6840464 w 12184637"/>
              <a:gd name="connsiteY63810" fmla="*/ 4162067 h 4608812"/>
              <a:gd name="connsiteX63811" fmla="*/ 6898258 w 12184637"/>
              <a:gd name="connsiteY63811" fmla="*/ 4141084 h 4608812"/>
              <a:gd name="connsiteX63812" fmla="*/ 6959586 w 12184637"/>
              <a:gd name="connsiteY63812" fmla="*/ 4120396 h 4608812"/>
              <a:gd name="connsiteX63813" fmla="*/ 6963120 w 12184637"/>
              <a:gd name="connsiteY63813" fmla="*/ 4113328 h 4608812"/>
              <a:gd name="connsiteX63814" fmla="*/ 6956052 w 12184637"/>
              <a:gd name="connsiteY63814" fmla="*/ 4109794 h 4608812"/>
              <a:gd name="connsiteX63815" fmla="*/ 6894724 w 12184637"/>
              <a:gd name="connsiteY63815" fmla="*/ 4130482 h 4608812"/>
              <a:gd name="connsiteX63816" fmla="*/ 6891190 w 12184637"/>
              <a:gd name="connsiteY63816" fmla="*/ 4137550 h 4608812"/>
              <a:gd name="connsiteX63817" fmla="*/ 6896491 w 12184637"/>
              <a:gd name="connsiteY63817" fmla="*/ 4141379 h 4608812"/>
              <a:gd name="connsiteX63818" fmla="*/ 6898258 w 12184637"/>
              <a:gd name="connsiteY63818" fmla="*/ 4141084 h 4608812"/>
              <a:gd name="connsiteX63819" fmla="*/ 6959365 w 12184637"/>
              <a:gd name="connsiteY63819" fmla="*/ 4120469 h 4608812"/>
              <a:gd name="connsiteX63820" fmla="*/ 7022902 w 12184637"/>
              <a:gd name="connsiteY63820" fmla="*/ 4101548 h 4608812"/>
              <a:gd name="connsiteX63821" fmla="*/ 7026657 w 12184637"/>
              <a:gd name="connsiteY63821" fmla="*/ 4094628 h 4608812"/>
              <a:gd name="connsiteX63822" fmla="*/ 7019737 w 12184637"/>
              <a:gd name="connsiteY63822" fmla="*/ 4090873 h 4608812"/>
              <a:gd name="connsiteX63823" fmla="*/ 6956200 w 12184637"/>
              <a:gd name="connsiteY63823" fmla="*/ 4109794 h 4608812"/>
              <a:gd name="connsiteX63824" fmla="*/ 6952445 w 12184637"/>
              <a:gd name="connsiteY63824" fmla="*/ 4116714 h 4608812"/>
              <a:gd name="connsiteX63825" fmla="*/ 6957819 w 12184637"/>
              <a:gd name="connsiteY63825" fmla="*/ 4120690 h 4608812"/>
              <a:gd name="connsiteX63826" fmla="*/ 6959365 w 12184637"/>
              <a:gd name="connsiteY63826" fmla="*/ 4120469 h 4608812"/>
              <a:gd name="connsiteX63827" fmla="*/ 7022607 w 12184637"/>
              <a:gd name="connsiteY63827" fmla="*/ 4101548 h 4608812"/>
              <a:gd name="connsiteX63828" fmla="*/ 7087028 w 12184637"/>
              <a:gd name="connsiteY63828" fmla="*/ 4085719 h 4608812"/>
              <a:gd name="connsiteX63829" fmla="*/ 7091151 w 12184637"/>
              <a:gd name="connsiteY63829" fmla="*/ 4079019 h 4608812"/>
              <a:gd name="connsiteX63830" fmla="*/ 7084451 w 12184637"/>
              <a:gd name="connsiteY63830" fmla="*/ 4074897 h 4608812"/>
              <a:gd name="connsiteX63831" fmla="*/ 7020031 w 12184637"/>
              <a:gd name="connsiteY63831" fmla="*/ 4090726 h 4608812"/>
              <a:gd name="connsiteX63832" fmla="*/ 7015908 w 12184637"/>
              <a:gd name="connsiteY63832" fmla="*/ 4097425 h 4608812"/>
              <a:gd name="connsiteX63833" fmla="*/ 7021356 w 12184637"/>
              <a:gd name="connsiteY63833" fmla="*/ 4101696 h 4608812"/>
              <a:gd name="connsiteX63834" fmla="*/ 7022607 w 12184637"/>
              <a:gd name="connsiteY63834" fmla="*/ 4101548 h 4608812"/>
              <a:gd name="connsiteX63835" fmla="*/ 7086660 w 12184637"/>
              <a:gd name="connsiteY63835" fmla="*/ 4085866 h 4608812"/>
              <a:gd name="connsiteX63836" fmla="*/ 7150638 w 12184637"/>
              <a:gd name="connsiteY63836" fmla="*/ 4074676 h 4608812"/>
              <a:gd name="connsiteX63837" fmla="*/ 7155129 w 12184637"/>
              <a:gd name="connsiteY63837" fmla="*/ 4068197 h 4608812"/>
              <a:gd name="connsiteX63838" fmla="*/ 7148650 w 12184637"/>
              <a:gd name="connsiteY63838" fmla="*/ 4063706 h 4608812"/>
              <a:gd name="connsiteX63839" fmla="*/ 7084672 w 12184637"/>
              <a:gd name="connsiteY63839" fmla="*/ 4074897 h 4608812"/>
              <a:gd name="connsiteX63840" fmla="*/ 7080181 w 12184637"/>
              <a:gd name="connsiteY63840" fmla="*/ 4081375 h 4608812"/>
              <a:gd name="connsiteX63841" fmla="*/ 7085703 w 12184637"/>
              <a:gd name="connsiteY63841" fmla="*/ 4086014 h 4608812"/>
              <a:gd name="connsiteX63842" fmla="*/ 7086660 w 12184637"/>
              <a:gd name="connsiteY63842" fmla="*/ 4085866 h 4608812"/>
              <a:gd name="connsiteX63843" fmla="*/ 7150197 w 12184637"/>
              <a:gd name="connsiteY63843" fmla="*/ 4074750 h 4608812"/>
              <a:gd name="connsiteX63844" fmla="*/ 7212187 w 12184637"/>
              <a:gd name="connsiteY63844" fmla="*/ 4069743 h 4608812"/>
              <a:gd name="connsiteX63845" fmla="*/ 7217267 w 12184637"/>
              <a:gd name="connsiteY63845" fmla="*/ 4063706 h 4608812"/>
              <a:gd name="connsiteX63846" fmla="*/ 7211230 w 12184637"/>
              <a:gd name="connsiteY63846" fmla="*/ 4058626 h 4608812"/>
              <a:gd name="connsiteX63847" fmla="*/ 7149239 w 12184637"/>
              <a:gd name="connsiteY63847" fmla="*/ 4063632 h 4608812"/>
              <a:gd name="connsiteX63848" fmla="*/ 7144159 w 12184637"/>
              <a:gd name="connsiteY63848" fmla="*/ 4069670 h 4608812"/>
              <a:gd name="connsiteX63849" fmla="*/ 7149755 w 12184637"/>
              <a:gd name="connsiteY63849" fmla="*/ 4074823 h 4608812"/>
              <a:gd name="connsiteX63850" fmla="*/ 7150197 w 12184637"/>
              <a:gd name="connsiteY63850" fmla="*/ 4074750 h 4608812"/>
              <a:gd name="connsiteX63851" fmla="*/ 7211967 w 12184637"/>
              <a:gd name="connsiteY63851" fmla="*/ 4069743 h 4608812"/>
              <a:gd name="connsiteX63852" fmla="*/ 7272706 w 12184637"/>
              <a:gd name="connsiteY63852" fmla="*/ 4067093 h 4608812"/>
              <a:gd name="connsiteX63853" fmla="*/ 7278006 w 12184637"/>
              <a:gd name="connsiteY63853" fmla="*/ 4061276 h 4608812"/>
              <a:gd name="connsiteX63854" fmla="*/ 7272411 w 12184637"/>
              <a:gd name="connsiteY63854" fmla="*/ 4055975 h 4608812"/>
              <a:gd name="connsiteX63855" fmla="*/ 7272190 w 12184637"/>
              <a:gd name="connsiteY63855" fmla="*/ 4055975 h 4608812"/>
              <a:gd name="connsiteX63856" fmla="*/ 7211451 w 12184637"/>
              <a:gd name="connsiteY63856" fmla="*/ 4058626 h 4608812"/>
              <a:gd name="connsiteX63857" fmla="*/ 7206150 w 12184637"/>
              <a:gd name="connsiteY63857" fmla="*/ 4064442 h 4608812"/>
              <a:gd name="connsiteX63858" fmla="*/ 7211745 w 12184637"/>
              <a:gd name="connsiteY63858" fmla="*/ 4069743 h 4608812"/>
              <a:gd name="connsiteX63859" fmla="*/ 7211967 w 12184637"/>
              <a:gd name="connsiteY63859" fmla="*/ 4069743 h 4608812"/>
              <a:gd name="connsiteX63860" fmla="*/ 7272853 w 12184637"/>
              <a:gd name="connsiteY63860" fmla="*/ 4067019 h 4608812"/>
              <a:gd name="connsiteX63861" fmla="*/ 7332929 w 12184637"/>
              <a:gd name="connsiteY63861" fmla="*/ 4062602 h 4608812"/>
              <a:gd name="connsiteX63862" fmla="*/ 7338083 w 12184637"/>
              <a:gd name="connsiteY63862" fmla="*/ 4056638 h 4608812"/>
              <a:gd name="connsiteX63863" fmla="*/ 7332120 w 12184637"/>
              <a:gd name="connsiteY63863" fmla="*/ 4051484 h 4608812"/>
              <a:gd name="connsiteX63864" fmla="*/ 7272043 w 12184637"/>
              <a:gd name="connsiteY63864" fmla="*/ 4055902 h 4608812"/>
              <a:gd name="connsiteX63865" fmla="*/ 7266890 w 12184637"/>
              <a:gd name="connsiteY63865" fmla="*/ 4061866 h 4608812"/>
              <a:gd name="connsiteX63866" fmla="*/ 7272485 w 12184637"/>
              <a:gd name="connsiteY63866" fmla="*/ 4067019 h 4608812"/>
              <a:gd name="connsiteX63867" fmla="*/ 7272853 w 12184637"/>
              <a:gd name="connsiteY63867" fmla="*/ 4067019 h 4608812"/>
              <a:gd name="connsiteX63868" fmla="*/ 7333519 w 12184637"/>
              <a:gd name="connsiteY63868" fmla="*/ 4062528 h 4608812"/>
              <a:gd name="connsiteX63869" fmla="*/ 7393669 w 12184637"/>
              <a:gd name="connsiteY63869" fmla="*/ 4052294 h 4608812"/>
              <a:gd name="connsiteX63870" fmla="*/ 7398233 w 12184637"/>
              <a:gd name="connsiteY63870" fmla="*/ 4045889 h 4608812"/>
              <a:gd name="connsiteX63871" fmla="*/ 7391828 w 12184637"/>
              <a:gd name="connsiteY63871" fmla="*/ 4041324 h 4608812"/>
              <a:gd name="connsiteX63872" fmla="*/ 7331678 w 12184637"/>
              <a:gd name="connsiteY63872" fmla="*/ 4051558 h 4608812"/>
              <a:gd name="connsiteX63873" fmla="*/ 7327113 w 12184637"/>
              <a:gd name="connsiteY63873" fmla="*/ 4057963 h 4608812"/>
              <a:gd name="connsiteX63874" fmla="*/ 7332635 w 12184637"/>
              <a:gd name="connsiteY63874" fmla="*/ 4062602 h 4608812"/>
              <a:gd name="connsiteX63875" fmla="*/ 7333519 w 12184637"/>
              <a:gd name="connsiteY63875" fmla="*/ 4062528 h 4608812"/>
              <a:gd name="connsiteX63876" fmla="*/ 7394478 w 12184637"/>
              <a:gd name="connsiteY63876" fmla="*/ 4052074 h 4608812"/>
              <a:gd name="connsiteX63877" fmla="*/ 7455512 w 12184637"/>
              <a:gd name="connsiteY63877" fmla="*/ 4031680 h 4608812"/>
              <a:gd name="connsiteX63878" fmla="*/ 7459046 w 12184637"/>
              <a:gd name="connsiteY63878" fmla="*/ 4024612 h 4608812"/>
              <a:gd name="connsiteX63879" fmla="*/ 7451978 w 12184637"/>
              <a:gd name="connsiteY63879" fmla="*/ 4021078 h 4608812"/>
              <a:gd name="connsiteX63880" fmla="*/ 7390944 w 12184637"/>
              <a:gd name="connsiteY63880" fmla="*/ 4041472 h 4608812"/>
              <a:gd name="connsiteX63881" fmla="*/ 7387411 w 12184637"/>
              <a:gd name="connsiteY63881" fmla="*/ 4048540 h 4608812"/>
              <a:gd name="connsiteX63882" fmla="*/ 7392711 w 12184637"/>
              <a:gd name="connsiteY63882" fmla="*/ 4052368 h 4608812"/>
              <a:gd name="connsiteX63883" fmla="*/ 7394478 w 12184637"/>
              <a:gd name="connsiteY63883" fmla="*/ 4052074 h 4608812"/>
              <a:gd name="connsiteX63884" fmla="*/ 7456469 w 12184637"/>
              <a:gd name="connsiteY63884" fmla="*/ 4031238 h 4608812"/>
              <a:gd name="connsiteX63885" fmla="*/ 7518902 w 12184637"/>
              <a:gd name="connsiteY63885" fmla="*/ 3996709 h 4608812"/>
              <a:gd name="connsiteX63886" fmla="*/ 7521110 w 12184637"/>
              <a:gd name="connsiteY63886" fmla="*/ 3989126 h 4608812"/>
              <a:gd name="connsiteX63887" fmla="*/ 7513527 w 12184637"/>
              <a:gd name="connsiteY63887" fmla="*/ 3986917 h 4608812"/>
              <a:gd name="connsiteX63888" fmla="*/ 7451095 w 12184637"/>
              <a:gd name="connsiteY63888" fmla="*/ 4021446 h 4608812"/>
              <a:gd name="connsiteX63889" fmla="*/ 7448886 w 12184637"/>
              <a:gd name="connsiteY63889" fmla="*/ 4029029 h 4608812"/>
              <a:gd name="connsiteX63890" fmla="*/ 7453819 w 12184637"/>
              <a:gd name="connsiteY63890" fmla="*/ 4031901 h 4608812"/>
              <a:gd name="connsiteX63891" fmla="*/ 7456469 w 12184637"/>
              <a:gd name="connsiteY63891" fmla="*/ 4031238 h 4608812"/>
              <a:gd name="connsiteX63892" fmla="*/ 7519785 w 12184637"/>
              <a:gd name="connsiteY63892" fmla="*/ 3996193 h 4608812"/>
              <a:gd name="connsiteX63893" fmla="*/ 7584132 w 12184637"/>
              <a:gd name="connsiteY63893" fmla="*/ 3943553 h 4608812"/>
              <a:gd name="connsiteX63894" fmla="*/ 7584868 w 12184637"/>
              <a:gd name="connsiteY63894" fmla="*/ 3935675 h 4608812"/>
              <a:gd name="connsiteX63895" fmla="*/ 7576990 w 12184637"/>
              <a:gd name="connsiteY63895" fmla="*/ 3934939 h 4608812"/>
              <a:gd name="connsiteX63896" fmla="*/ 7512643 w 12184637"/>
              <a:gd name="connsiteY63896" fmla="*/ 3987580 h 4608812"/>
              <a:gd name="connsiteX63897" fmla="*/ 7511907 w 12184637"/>
              <a:gd name="connsiteY63897" fmla="*/ 3995457 h 4608812"/>
              <a:gd name="connsiteX63898" fmla="*/ 7516251 w 12184637"/>
              <a:gd name="connsiteY63898" fmla="*/ 3997519 h 4608812"/>
              <a:gd name="connsiteX63899" fmla="*/ 7519785 w 12184637"/>
              <a:gd name="connsiteY63899" fmla="*/ 3996193 h 4608812"/>
              <a:gd name="connsiteX63900" fmla="*/ 7584720 w 12184637"/>
              <a:gd name="connsiteY63900" fmla="*/ 3942890 h 4608812"/>
              <a:gd name="connsiteX63901" fmla="*/ 7651423 w 12184637"/>
              <a:gd name="connsiteY63901" fmla="*/ 3867868 h 4608812"/>
              <a:gd name="connsiteX63902" fmla="*/ 7650981 w 12184637"/>
              <a:gd name="connsiteY63902" fmla="*/ 3859990 h 4608812"/>
              <a:gd name="connsiteX63903" fmla="*/ 7643104 w 12184637"/>
              <a:gd name="connsiteY63903" fmla="*/ 3860432 h 4608812"/>
              <a:gd name="connsiteX63904" fmla="*/ 7576401 w 12184637"/>
              <a:gd name="connsiteY63904" fmla="*/ 3935454 h 4608812"/>
              <a:gd name="connsiteX63905" fmla="*/ 7576843 w 12184637"/>
              <a:gd name="connsiteY63905" fmla="*/ 3943332 h 4608812"/>
              <a:gd name="connsiteX63906" fmla="*/ 7580598 w 12184637"/>
              <a:gd name="connsiteY63906" fmla="*/ 3944731 h 4608812"/>
              <a:gd name="connsiteX63907" fmla="*/ 7584720 w 12184637"/>
              <a:gd name="connsiteY63907" fmla="*/ 3942890 h 4608812"/>
              <a:gd name="connsiteX63908" fmla="*/ 7651865 w 12184637"/>
              <a:gd name="connsiteY63908" fmla="*/ 3867353 h 4608812"/>
              <a:gd name="connsiteX63909" fmla="*/ 7721439 w 12184637"/>
              <a:gd name="connsiteY63909" fmla="*/ 3765827 h 4608812"/>
              <a:gd name="connsiteX63910" fmla="*/ 7719966 w 12184637"/>
              <a:gd name="connsiteY63910" fmla="*/ 3758096 h 4608812"/>
              <a:gd name="connsiteX63911" fmla="*/ 7712236 w 12184637"/>
              <a:gd name="connsiteY63911" fmla="*/ 3759569 h 4608812"/>
              <a:gd name="connsiteX63912" fmla="*/ 7642662 w 12184637"/>
              <a:gd name="connsiteY63912" fmla="*/ 3861095 h 4608812"/>
              <a:gd name="connsiteX63913" fmla="*/ 7644135 w 12184637"/>
              <a:gd name="connsiteY63913" fmla="*/ 3868825 h 4608812"/>
              <a:gd name="connsiteX63914" fmla="*/ 7647300 w 12184637"/>
              <a:gd name="connsiteY63914" fmla="*/ 3869782 h 4608812"/>
              <a:gd name="connsiteX63915" fmla="*/ 7651865 w 12184637"/>
              <a:gd name="connsiteY63915" fmla="*/ 3867353 h 4608812"/>
              <a:gd name="connsiteX63916" fmla="*/ 7721660 w 12184637"/>
              <a:gd name="connsiteY63916" fmla="*/ 3765532 h 4608812"/>
              <a:gd name="connsiteX63917" fmla="*/ 7795357 w 12184637"/>
              <a:gd name="connsiteY63917" fmla="*/ 3641403 h 4608812"/>
              <a:gd name="connsiteX63918" fmla="*/ 7793443 w 12184637"/>
              <a:gd name="connsiteY63918" fmla="*/ 3633747 h 4608812"/>
              <a:gd name="connsiteX63919" fmla="*/ 7785786 w 12184637"/>
              <a:gd name="connsiteY63919" fmla="*/ 3635661 h 4608812"/>
              <a:gd name="connsiteX63920" fmla="*/ 7712089 w 12184637"/>
              <a:gd name="connsiteY63920" fmla="*/ 3759789 h 4608812"/>
              <a:gd name="connsiteX63921" fmla="*/ 7714003 w 12184637"/>
              <a:gd name="connsiteY63921" fmla="*/ 3767446 h 4608812"/>
              <a:gd name="connsiteX63922" fmla="*/ 7716874 w 12184637"/>
              <a:gd name="connsiteY63922" fmla="*/ 3768256 h 4608812"/>
              <a:gd name="connsiteX63923" fmla="*/ 7721660 w 12184637"/>
              <a:gd name="connsiteY63923" fmla="*/ 3765532 h 4608812"/>
              <a:gd name="connsiteX63924" fmla="*/ 7795430 w 12184637"/>
              <a:gd name="connsiteY63924" fmla="*/ 3641256 h 4608812"/>
              <a:gd name="connsiteX63925" fmla="*/ 7874428 w 12184637"/>
              <a:gd name="connsiteY63925" fmla="*/ 3498354 h 4608812"/>
              <a:gd name="connsiteX63926" fmla="*/ 7872219 w 12184637"/>
              <a:gd name="connsiteY63926" fmla="*/ 3490770 h 4608812"/>
              <a:gd name="connsiteX63927" fmla="*/ 7864636 w 12184637"/>
              <a:gd name="connsiteY63927" fmla="*/ 3492979 h 4608812"/>
              <a:gd name="connsiteX63928" fmla="*/ 7785638 w 12184637"/>
              <a:gd name="connsiteY63928" fmla="*/ 3635882 h 4608812"/>
              <a:gd name="connsiteX63929" fmla="*/ 7787847 w 12184637"/>
              <a:gd name="connsiteY63929" fmla="*/ 3643465 h 4608812"/>
              <a:gd name="connsiteX63930" fmla="*/ 7790571 w 12184637"/>
              <a:gd name="connsiteY63930" fmla="*/ 3644201 h 4608812"/>
              <a:gd name="connsiteX63931" fmla="*/ 7795430 w 12184637"/>
              <a:gd name="connsiteY63931" fmla="*/ 3641256 h 4608812"/>
              <a:gd name="connsiteX63932" fmla="*/ 7874428 w 12184637"/>
              <a:gd name="connsiteY63932" fmla="*/ 3498280 h 4608812"/>
              <a:gd name="connsiteX63933" fmla="*/ 7960125 w 12184637"/>
              <a:gd name="connsiteY63933" fmla="*/ 3340432 h 4608812"/>
              <a:gd name="connsiteX63934" fmla="*/ 7957917 w 12184637"/>
              <a:gd name="connsiteY63934" fmla="*/ 3332849 h 4608812"/>
              <a:gd name="connsiteX63935" fmla="*/ 7950333 w 12184637"/>
              <a:gd name="connsiteY63935" fmla="*/ 3335057 h 4608812"/>
              <a:gd name="connsiteX63936" fmla="*/ 7864636 w 12184637"/>
              <a:gd name="connsiteY63936" fmla="*/ 3492905 h 4608812"/>
              <a:gd name="connsiteX63937" fmla="*/ 7866845 w 12184637"/>
              <a:gd name="connsiteY63937" fmla="*/ 3500488 h 4608812"/>
              <a:gd name="connsiteX63938" fmla="*/ 7869569 w 12184637"/>
              <a:gd name="connsiteY63938" fmla="*/ 3501151 h 4608812"/>
              <a:gd name="connsiteX63939" fmla="*/ 7874428 w 12184637"/>
              <a:gd name="connsiteY63939" fmla="*/ 3498280 h 4608812"/>
              <a:gd name="connsiteX63940" fmla="*/ 7960125 w 12184637"/>
              <a:gd name="connsiteY63940" fmla="*/ 3340505 h 4608812"/>
              <a:gd name="connsiteX63941" fmla="*/ 8054068 w 12184637"/>
              <a:gd name="connsiteY63941" fmla="*/ 3171614 h 4608812"/>
              <a:gd name="connsiteX63942" fmla="*/ 8051934 w 12184637"/>
              <a:gd name="connsiteY63942" fmla="*/ 3164031 h 4608812"/>
              <a:gd name="connsiteX63943" fmla="*/ 8044350 w 12184637"/>
              <a:gd name="connsiteY63943" fmla="*/ 3166166 h 4608812"/>
              <a:gd name="connsiteX63944" fmla="*/ 7950407 w 12184637"/>
              <a:gd name="connsiteY63944" fmla="*/ 3335057 h 4608812"/>
              <a:gd name="connsiteX63945" fmla="*/ 7952542 w 12184637"/>
              <a:gd name="connsiteY63945" fmla="*/ 3342640 h 4608812"/>
              <a:gd name="connsiteX63946" fmla="*/ 7955266 w 12184637"/>
              <a:gd name="connsiteY63946" fmla="*/ 3343303 h 4608812"/>
              <a:gd name="connsiteX63947" fmla="*/ 7960125 w 12184637"/>
              <a:gd name="connsiteY63947" fmla="*/ 3340505 h 4608812"/>
              <a:gd name="connsiteX63948" fmla="*/ 8053994 w 12184637"/>
              <a:gd name="connsiteY63948" fmla="*/ 3171614 h 4608812"/>
              <a:gd name="connsiteX63949" fmla="*/ 8152576 w 12184637"/>
              <a:gd name="connsiteY63949" fmla="*/ 2996096 h 4608812"/>
              <a:gd name="connsiteX63950" fmla="*/ 8150442 w 12184637"/>
              <a:gd name="connsiteY63950" fmla="*/ 2988513 h 4608812"/>
              <a:gd name="connsiteX63951" fmla="*/ 8142858 w 12184637"/>
              <a:gd name="connsiteY63951" fmla="*/ 2990648 h 4608812"/>
              <a:gd name="connsiteX63952" fmla="*/ 8044277 w 12184637"/>
              <a:gd name="connsiteY63952" fmla="*/ 3166166 h 4608812"/>
              <a:gd name="connsiteX63953" fmla="*/ 8046412 w 12184637"/>
              <a:gd name="connsiteY63953" fmla="*/ 3173749 h 4608812"/>
              <a:gd name="connsiteX63954" fmla="*/ 8049210 w 12184637"/>
              <a:gd name="connsiteY63954" fmla="*/ 3174485 h 4608812"/>
              <a:gd name="connsiteX63955" fmla="*/ 8053994 w 12184637"/>
              <a:gd name="connsiteY63955" fmla="*/ 3171614 h 4608812"/>
              <a:gd name="connsiteX63956" fmla="*/ 8152576 w 12184637"/>
              <a:gd name="connsiteY63956" fmla="*/ 2996170 h 4608812"/>
              <a:gd name="connsiteX63957" fmla="*/ 8252115 w 12184637"/>
              <a:gd name="connsiteY63957" fmla="*/ 2818811 h 4608812"/>
              <a:gd name="connsiteX63958" fmla="*/ 8249980 w 12184637"/>
              <a:gd name="connsiteY63958" fmla="*/ 2811228 h 4608812"/>
              <a:gd name="connsiteX63959" fmla="*/ 8242397 w 12184637"/>
              <a:gd name="connsiteY63959" fmla="*/ 2813363 h 4608812"/>
              <a:gd name="connsiteX63960" fmla="*/ 8142858 w 12184637"/>
              <a:gd name="connsiteY63960" fmla="*/ 2990722 h 4608812"/>
              <a:gd name="connsiteX63961" fmla="*/ 8144994 w 12184637"/>
              <a:gd name="connsiteY63961" fmla="*/ 2998305 h 4608812"/>
              <a:gd name="connsiteX63962" fmla="*/ 8147791 w 12184637"/>
              <a:gd name="connsiteY63962" fmla="*/ 2999041 h 4608812"/>
              <a:gd name="connsiteX63963" fmla="*/ 8152576 w 12184637"/>
              <a:gd name="connsiteY63963" fmla="*/ 2996170 h 4608812"/>
              <a:gd name="connsiteX63964" fmla="*/ 8252262 w 12184637"/>
              <a:gd name="connsiteY63964" fmla="*/ 2818664 h 4608812"/>
              <a:gd name="connsiteX63965" fmla="*/ 8342451 w 12184637"/>
              <a:gd name="connsiteY63965" fmla="*/ 2646386 h 4608812"/>
              <a:gd name="connsiteX63966" fmla="*/ 8340095 w 12184637"/>
              <a:gd name="connsiteY63966" fmla="*/ 2638876 h 4608812"/>
              <a:gd name="connsiteX63967" fmla="*/ 8332585 w 12184637"/>
              <a:gd name="connsiteY63967" fmla="*/ 2641232 h 4608812"/>
              <a:gd name="connsiteX63968" fmla="*/ 8242397 w 12184637"/>
              <a:gd name="connsiteY63968" fmla="*/ 2813510 h 4608812"/>
              <a:gd name="connsiteX63969" fmla="*/ 8244752 w 12184637"/>
              <a:gd name="connsiteY63969" fmla="*/ 2821020 h 4608812"/>
              <a:gd name="connsiteX63970" fmla="*/ 8247403 w 12184637"/>
              <a:gd name="connsiteY63970" fmla="*/ 2821683 h 4608812"/>
              <a:gd name="connsiteX63971" fmla="*/ 8252262 w 12184637"/>
              <a:gd name="connsiteY63971" fmla="*/ 2818664 h 4608812"/>
              <a:gd name="connsiteX63972" fmla="*/ 8342598 w 12184637"/>
              <a:gd name="connsiteY63972" fmla="*/ 2646018 h 4608812"/>
              <a:gd name="connsiteX63973" fmla="*/ 8412466 w 12184637"/>
              <a:gd name="connsiteY63973" fmla="*/ 2486403 h 4608812"/>
              <a:gd name="connsiteX63974" fmla="*/ 8409595 w 12184637"/>
              <a:gd name="connsiteY63974" fmla="*/ 2479040 h 4608812"/>
              <a:gd name="connsiteX63975" fmla="*/ 8402232 w 12184637"/>
              <a:gd name="connsiteY63975" fmla="*/ 2481912 h 4608812"/>
              <a:gd name="connsiteX63976" fmla="*/ 8332364 w 12184637"/>
              <a:gd name="connsiteY63976" fmla="*/ 2641527 h 4608812"/>
              <a:gd name="connsiteX63977" fmla="*/ 8335236 w 12184637"/>
              <a:gd name="connsiteY63977" fmla="*/ 2648889 h 4608812"/>
              <a:gd name="connsiteX63978" fmla="*/ 8337517 w 12184637"/>
              <a:gd name="connsiteY63978" fmla="*/ 2649331 h 4608812"/>
              <a:gd name="connsiteX63979" fmla="*/ 8342598 w 12184637"/>
              <a:gd name="connsiteY63979" fmla="*/ 2646018 h 4608812"/>
              <a:gd name="connsiteX63980" fmla="*/ 8412466 w 12184637"/>
              <a:gd name="connsiteY63980" fmla="*/ 2486476 h 4608812"/>
              <a:gd name="connsiteX63981" fmla="*/ 8474677 w 12184637"/>
              <a:gd name="connsiteY63981" fmla="*/ 2343574 h 4608812"/>
              <a:gd name="connsiteX63982" fmla="*/ 8471806 w 12184637"/>
              <a:gd name="connsiteY63982" fmla="*/ 2336211 h 4608812"/>
              <a:gd name="connsiteX63983" fmla="*/ 8464443 w 12184637"/>
              <a:gd name="connsiteY63983" fmla="*/ 2339083 h 4608812"/>
              <a:gd name="connsiteX63984" fmla="*/ 8402232 w 12184637"/>
              <a:gd name="connsiteY63984" fmla="*/ 2481985 h 4608812"/>
              <a:gd name="connsiteX63985" fmla="*/ 8405104 w 12184637"/>
              <a:gd name="connsiteY63985" fmla="*/ 2489348 h 4608812"/>
              <a:gd name="connsiteX63986" fmla="*/ 8407386 w 12184637"/>
              <a:gd name="connsiteY63986" fmla="*/ 2489789 h 4608812"/>
              <a:gd name="connsiteX63987" fmla="*/ 8412466 w 12184637"/>
              <a:gd name="connsiteY63987" fmla="*/ 2486476 h 4608812"/>
              <a:gd name="connsiteX63988" fmla="*/ 8474457 w 12184637"/>
              <a:gd name="connsiteY63988" fmla="*/ 2344015 h 4608812"/>
              <a:gd name="connsiteX63989" fmla="*/ 8542190 w 12184637"/>
              <a:gd name="connsiteY63989" fmla="*/ 2221654 h 4608812"/>
              <a:gd name="connsiteX63990" fmla="*/ 8539981 w 12184637"/>
              <a:gd name="connsiteY63990" fmla="*/ 2214071 h 4608812"/>
              <a:gd name="connsiteX63991" fmla="*/ 8532398 w 12184637"/>
              <a:gd name="connsiteY63991" fmla="*/ 2216279 h 4608812"/>
              <a:gd name="connsiteX63992" fmla="*/ 8464665 w 12184637"/>
              <a:gd name="connsiteY63992" fmla="*/ 2338641 h 4608812"/>
              <a:gd name="connsiteX63993" fmla="*/ 8466874 w 12184637"/>
              <a:gd name="connsiteY63993" fmla="*/ 2346224 h 4608812"/>
              <a:gd name="connsiteX63994" fmla="*/ 8469598 w 12184637"/>
              <a:gd name="connsiteY63994" fmla="*/ 2346960 h 4608812"/>
              <a:gd name="connsiteX63995" fmla="*/ 8474457 w 12184637"/>
              <a:gd name="connsiteY63995" fmla="*/ 2344015 h 4608812"/>
              <a:gd name="connsiteX63996" fmla="*/ 8541895 w 12184637"/>
              <a:gd name="connsiteY63996" fmla="*/ 2222169 h 4608812"/>
              <a:gd name="connsiteX63997" fmla="*/ 8615518 w 12184637"/>
              <a:gd name="connsiteY63997" fmla="*/ 2118655 h 4608812"/>
              <a:gd name="connsiteX63998" fmla="*/ 8614194 w 12184637"/>
              <a:gd name="connsiteY63998" fmla="*/ 2110851 h 4608812"/>
              <a:gd name="connsiteX63999" fmla="*/ 8606389 w 12184637"/>
              <a:gd name="connsiteY63999" fmla="*/ 2112176 h 4608812"/>
              <a:gd name="connsiteX64000" fmla="*/ 8532766 w 12184637"/>
              <a:gd name="connsiteY64000" fmla="*/ 2215690 h 4608812"/>
              <a:gd name="connsiteX64001" fmla="*/ 8534092 w 12184637"/>
              <a:gd name="connsiteY64001" fmla="*/ 2223494 h 4608812"/>
              <a:gd name="connsiteX64002" fmla="*/ 8537331 w 12184637"/>
              <a:gd name="connsiteY64002" fmla="*/ 2224525 h 4608812"/>
              <a:gd name="connsiteX64003" fmla="*/ 8541895 w 12184637"/>
              <a:gd name="connsiteY64003" fmla="*/ 2222169 h 4608812"/>
              <a:gd name="connsiteX64004" fmla="*/ 8615077 w 12184637"/>
              <a:gd name="connsiteY64004" fmla="*/ 2119170 h 4608812"/>
              <a:gd name="connsiteX64005" fmla="*/ 8695032 w 12184637"/>
              <a:gd name="connsiteY64005" fmla="*/ 2032737 h 4608812"/>
              <a:gd name="connsiteX64006" fmla="*/ 8694737 w 12184637"/>
              <a:gd name="connsiteY64006" fmla="*/ 2024859 h 4608812"/>
              <a:gd name="connsiteX64007" fmla="*/ 8686860 w 12184637"/>
              <a:gd name="connsiteY64007" fmla="*/ 2025153 h 4608812"/>
              <a:gd name="connsiteX64008" fmla="*/ 8606905 w 12184637"/>
              <a:gd name="connsiteY64008" fmla="*/ 2111587 h 4608812"/>
              <a:gd name="connsiteX64009" fmla="*/ 8607199 w 12184637"/>
              <a:gd name="connsiteY64009" fmla="*/ 2119465 h 4608812"/>
              <a:gd name="connsiteX64010" fmla="*/ 8611028 w 12184637"/>
              <a:gd name="connsiteY64010" fmla="*/ 2120937 h 4608812"/>
              <a:gd name="connsiteX64011" fmla="*/ 8615077 w 12184637"/>
              <a:gd name="connsiteY64011" fmla="*/ 2119170 h 4608812"/>
              <a:gd name="connsiteX64012" fmla="*/ 8694443 w 12184637"/>
              <a:gd name="connsiteY64012" fmla="*/ 2033325 h 4608812"/>
              <a:gd name="connsiteX64013" fmla="*/ 8783085 w 12184637"/>
              <a:gd name="connsiteY64013" fmla="*/ 1962721 h 4608812"/>
              <a:gd name="connsiteX64014" fmla="*/ 8783968 w 12184637"/>
              <a:gd name="connsiteY64014" fmla="*/ 1954917 h 4608812"/>
              <a:gd name="connsiteX64015" fmla="*/ 8776165 w 12184637"/>
              <a:gd name="connsiteY64015" fmla="*/ 1954033 h 4608812"/>
              <a:gd name="connsiteX64016" fmla="*/ 8687522 w 12184637"/>
              <a:gd name="connsiteY64016" fmla="*/ 2024638 h 4608812"/>
              <a:gd name="connsiteX64017" fmla="*/ 8686639 w 12184637"/>
              <a:gd name="connsiteY64017" fmla="*/ 2032442 h 4608812"/>
              <a:gd name="connsiteX64018" fmla="*/ 8691056 w 12184637"/>
              <a:gd name="connsiteY64018" fmla="*/ 2034577 h 4608812"/>
              <a:gd name="connsiteX64019" fmla="*/ 8694443 w 12184637"/>
              <a:gd name="connsiteY64019" fmla="*/ 2033325 h 4608812"/>
              <a:gd name="connsiteX64020" fmla="*/ 8782349 w 12184637"/>
              <a:gd name="connsiteY64020" fmla="*/ 1963236 h 4608812"/>
              <a:gd name="connsiteX64021" fmla="*/ 8882035 w 12184637"/>
              <a:gd name="connsiteY64021" fmla="*/ 1907062 h 4608812"/>
              <a:gd name="connsiteX64022" fmla="*/ 8884169 w 12184637"/>
              <a:gd name="connsiteY64022" fmla="*/ 1899478 h 4608812"/>
              <a:gd name="connsiteX64023" fmla="*/ 8876587 w 12184637"/>
              <a:gd name="connsiteY64023" fmla="*/ 1897343 h 4608812"/>
              <a:gd name="connsiteX64024" fmla="*/ 8776901 w 12184637"/>
              <a:gd name="connsiteY64024" fmla="*/ 1953518 h 4608812"/>
              <a:gd name="connsiteX64025" fmla="*/ 8774765 w 12184637"/>
              <a:gd name="connsiteY64025" fmla="*/ 1961101 h 4608812"/>
              <a:gd name="connsiteX64026" fmla="*/ 8779698 w 12184637"/>
              <a:gd name="connsiteY64026" fmla="*/ 1963972 h 4608812"/>
              <a:gd name="connsiteX64027" fmla="*/ 8782349 w 12184637"/>
              <a:gd name="connsiteY64027" fmla="*/ 1963236 h 4608812"/>
              <a:gd name="connsiteX64028" fmla="*/ 8881225 w 12184637"/>
              <a:gd name="connsiteY64028" fmla="*/ 1907356 h 4608812"/>
              <a:gd name="connsiteX64029" fmla="*/ 8994163 w 12184637"/>
              <a:gd name="connsiteY64029" fmla="*/ 1864213 h 4608812"/>
              <a:gd name="connsiteX64030" fmla="*/ 8997402 w 12184637"/>
              <a:gd name="connsiteY64030" fmla="*/ 1856998 h 4608812"/>
              <a:gd name="connsiteX64031" fmla="*/ 8990187 w 12184637"/>
              <a:gd name="connsiteY64031" fmla="*/ 1853758 h 4608812"/>
              <a:gd name="connsiteX64032" fmla="*/ 8877249 w 12184637"/>
              <a:gd name="connsiteY64032" fmla="*/ 1896902 h 4608812"/>
              <a:gd name="connsiteX64033" fmla="*/ 8874009 w 12184637"/>
              <a:gd name="connsiteY64033" fmla="*/ 1904117 h 4608812"/>
              <a:gd name="connsiteX64034" fmla="*/ 8879237 w 12184637"/>
              <a:gd name="connsiteY64034" fmla="*/ 1907724 h 4608812"/>
              <a:gd name="connsiteX64035" fmla="*/ 8881225 w 12184637"/>
              <a:gd name="connsiteY64035" fmla="*/ 1907356 h 4608812"/>
              <a:gd name="connsiteX64036" fmla="*/ 8993574 w 12184637"/>
              <a:gd name="connsiteY64036" fmla="*/ 1864434 h 4608812"/>
              <a:gd name="connsiteX64037" fmla="*/ 9122046 w 12184637"/>
              <a:gd name="connsiteY64037" fmla="*/ 1832997 h 4608812"/>
              <a:gd name="connsiteX64038" fmla="*/ 9126169 w 12184637"/>
              <a:gd name="connsiteY64038" fmla="*/ 1826297 h 4608812"/>
              <a:gd name="connsiteX64039" fmla="*/ 9119470 w 12184637"/>
              <a:gd name="connsiteY64039" fmla="*/ 1822174 h 4608812"/>
              <a:gd name="connsiteX64040" fmla="*/ 8990997 w 12184637"/>
              <a:gd name="connsiteY64040" fmla="*/ 1853611 h 4608812"/>
              <a:gd name="connsiteX64041" fmla="*/ 8986874 w 12184637"/>
              <a:gd name="connsiteY64041" fmla="*/ 1860311 h 4608812"/>
              <a:gd name="connsiteX64042" fmla="*/ 8992322 w 12184637"/>
              <a:gd name="connsiteY64042" fmla="*/ 1864581 h 4608812"/>
              <a:gd name="connsiteX64043" fmla="*/ 8993574 w 12184637"/>
              <a:gd name="connsiteY64043" fmla="*/ 1864434 h 4608812"/>
              <a:gd name="connsiteX64044" fmla="*/ 9121458 w 12184637"/>
              <a:gd name="connsiteY64044" fmla="*/ 1833070 h 4608812"/>
              <a:gd name="connsiteX64045" fmla="*/ 9258912 w 12184637"/>
              <a:gd name="connsiteY64045" fmla="*/ 1814296 h 4608812"/>
              <a:gd name="connsiteX64046" fmla="*/ 9263697 w 12184637"/>
              <a:gd name="connsiteY64046" fmla="*/ 1808038 h 4608812"/>
              <a:gd name="connsiteX64047" fmla="*/ 9257439 w 12184637"/>
              <a:gd name="connsiteY64047" fmla="*/ 1803253 h 4608812"/>
              <a:gd name="connsiteX64048" fmla="*/ 9119985 w 12184637"/>
              <a:gd name="connsiteY64048" fmla="*/ 1822027 h 4608812"/>
              <a:gd name="connsiteX64049" fmla="*/ 9115199 w 12184637"/>
              <a:gd name="connsiteY64049" fmla="*/ 1828285 h 4608812"/>
              <a:gd name="connsiteX64050" fmla="*/ 9120721 w 12184637"/>
              <a:gd name="connsiteY64050" fmla="*/ 1833070 h 4608812"/>
              <a:gd name="connsiteX64051" fmla="*/ 9121458 w 12184637"/>
              <a:gd name="connsiteY64051" fmla="*/ 1833070 h 4608812"/>
              <a:gd name="connsiteX64052" fmla="*/ 9258397 w 12184637"/>
              <a:gd name="connsiteY64052" fmla="*/ 1814296 h 4608812"/>
              <a:gd name="connsiteX64053" fmla="*/ 9398207 w 12184637"/>
              <a:gd name="connsiteY64053" fmla="*/ 1809143 h 4608812"/>
              <a:gd name="connsiteX64054" fmla="*/ 9403581 w 12184637"/>
              <a:gd name="connsiteY64054" fmla="*/ 1803400 h 4608812"/>
              <a:gd name="connsiteX64055" fmla="*/ 9397838 w 12184637"/>
              <a:gd name="connsiteY64055" fmla="*/ 1798026 h 4608812"/>
              <a:gd name="connsiteX64056" fmla="*/ 9258028 w 12184637"/>
              <a:gd name="connsiteY64056" fmla="*/ 1803179 h 4608812"/>
              <a:gd name="connsiteX64057" fmla="*/ 9252654 w 12184637"/>
              <a:gd name="connsiteY64057" fmla="*/ 1808922 h 4608812"/>
              <a:gd name="connsiteX64058" fmla="*/ 9258249 w 12184637"/>
              <a:gd name="connsiteY64058" fmla="*/ 1814296 h 4608812"/>
              <a:gd name="connsiteX64059" fmla="*/ 9258397 w 12184637"/>
              <a:gd name="connsiteY64059" fmla="*/ 1814296 h 4608812"/>
              <a:gd name="connsiteX64060" fmla="*/ 9538974 w 12184637"/>
              <a:gd name="connsiteY64060" fmla="*/ 1813266 h 4608812"/>
              <a:gd name="connsiteX64061" fmla="*/ 9533820 w 12184637"/>
              <a:gd name="connsiteY64061" fmla="*/ 1807302 h 4608812"/>
              <a:gd name="connsiteX64062" fmla="*/ 9398428 w 12184637"/>
              <a:gd name="connsiteY64062" fmla="*/ 1798026 h 4608812"/>
              <a:gd name="connsiteX64063" fmla="*/ 9392464 w 12184637"/>
              <a:gd name="connsiteY64063" fmla="*/ 1803179 h 4608812"/>
              <a:gd name="connsiteX64064" fmla="*/ 9397617 w 12184637"/>
              <a:gd name="connsiteY64064" fmla="*/ 1809143 h 4608812"/>
              <a:gd name="connsiteX64065" fmla="*/ 9533011 w 12184637"/>
              <a:gd name="connsiteY64065" fmla="*/ 1818419 h 4608812"/>
              <a:gd name="connsiteX64066" fmla="*/ 9533453 w 12184637"/>
              <a:gd name="connsiteY64066" fmla="*/ 1818419 h 4608812"/>
              <a:gd name="connsiteX64067" fmla="*/ 9538974 w 12184637"/>
              <a:gd name="connsiteY64067" fmla="*/ 1813266 h 4608812"/>
              <a:gd name="connsiteX64068" fmla="*/ 9663029 w 12184637"/>
              <a:gd name="connsiteY64068" fmla="*/ 1838518 h 4608812"/>
              <a:gd name="connsiteX64069" fmla="*/ 9658612 w 12184637"/>
              <a:gd name="connsiteY64069" fmla="*/ 1831966 h 4608812"/>
              <a:gd name="connsiteX64070" fmla="*/ 9534484 w 12184637"/>
              <a:gd name="connsiteY64070" fmla="*/ 1807449 h 4608812"/>
              <a:gd name="connsiteX64071" fmla="*/ 9527931 w 12184637"/>
              <a:gd name="connsiteY64071" fmla="*/ 1811867 h 4608812"/>
              <a:gd name="connsiteX64072" fmla="*/ 9532348 w 12184637"/>
              <a:gd name="connsiteY64072" fmla="*/ 1818419 h 4608812"/>
              <a:gd name="connsiteX64073" fmla="*/ 9656477 w 12184637"/>
              <a:gd name="connsiteY64073" fmla="*/ 1842936 h 4608812"/>
              <a:gd name="connsiteX64074" fmla="*/ 9657581 w 12184637"/>
              <a:gd name="connsiteY64074" fmla="*/ 1843010 h 4608812"/>
              <a:gd name="connsiteX64075" fmla="*/ 9663029 w 12184637"/>
              <a:gd name="connsiteY64075" fmla="*/ 1838518 h 4608812"/>
              <a:gd name="connsiteX64076" fmla="*/ 9771182 w 12184637"/>
              <a:gd name="connsiteY64076" fmla="*/ 1877318 h 4608812"/>
              <a:gd name="connsiteX64077" fmla="*/ 9767795 w 12184637"/>
              <a:gd name="connsiteY64077" fmla="*/ 1870176 h 4608812"/>
              <a:gd name="connsiteX64078" fmla="*/ 9659422 w 12184637"/>
              <a:gd name="connsiteY64078" fmla="*/ 1832113 h 4608812"/>
              <a:gd name="connsiteX64079" fmla="*/ 9652281 w 12184637"/>
              <a:gd name="connsiteY64079" fmla="*/ 1835500 h 4608812"/>
              <a:gd name="connsiteX64080" fmla="*/ 9655667 w 12184637"/>
              <a:gd name="connsiteY64080" fmla="*/ 1842641 h 4608812"/>
              <a:gd name="connsiteX64081" fmla="*/ 9764040 w 12184637"/>
              <a:gd name="connsiteY64081" fmla="*/ 1880705 h 4608812"/>
              <a:gd name="connsiteX64082" fmla="*/ 9765954 w 12184637"/>
              <a:gd name="connsiteY64082" fmla="*/ 1880999 h 4608812"/>
              <a:gd name="connsiteX64083" fmla="*/ 9771182 w 12184637"/>
              <a:gd name="connsiteY64083" fmla="*/ 1877318 h 4608812"/>
              <a:gd name="connsiteX64084" fmla="*/ 9858941 w 12184637"/>
              <a:gd name="connsiteY64084" fmla="*/ 1928044 h 4608812"/>
              <a:gd name="connsiteX64085" fmla="*/ 9856806 w 12184637"/>
              <a:gd name="connsiteY64085" fmla="*/ 1920461 h 4608812"/>
              <a:gd name="connsiteX64086" fmla="*/ 9768605 w 12184637"/>
              <a:gd name="connsiteY64086" fmla="*/ 1870618 h 4608812"/>
              <a:gd name="connsiteX64087" fmla="*/ 9761022 w 12184637"/>
              <a:gd name="connsiteY64087" fmla="*/ 1872753 h 4608812"/>
              <a:gd name="connsiteX64088" fmla="*/ 9763157 w 12184637"/>
              <a:gd name="connsiteY64088" fmla="*/ 1880336 h 4608812"/>
              <a:gd name="connsiteX64089" fmla="*/ 9851357 w 12184637"/>
              <a:gd name="connsiteY64089" fmla="*/ 1930179 h 4608812"/>
              <a:gd name="connsiteX64090" fmla="*/ 9854155 w 12184637"/>
              <a:gd name="connsiteY64090" fmla="*/ 1930916 h 4608812"/>
              <a:gd name="connsiteX64091" fmla="*/ 9858941 w 12184637"/>
              <a:gd name="connsiteY64091" fmla="*/ 1928044 h 4608812"/>
              <a:gd name="connsiteX64092" fmla="*/ 9922183 w 12184637"/>
              <a:gd name="connsiteY64092" fmla="*/ 1988857 h 4608812"/>
              <a:gd name="connsiteX64093" fmla="*/ 9921889 w 12184637"/>
              <a:gd name="connsiteY64093" fmla="*/ 1980979 h 4608812"/>
              <a:gd name="connsiteX64094" fmla="*/ 9857910 w 12184637"/>
              <a:gd name="connsiteY64094" fmla="*/ 1921271 h 4608812"/>
              <a:gd name="connsiteX64095" fmla="*/ 9850032 w 12184637"/>
              <a:gd name="connsiteY64095" fmla="*/ 1921565 h 4608812"/>
              <a:gd name="connsiteX64096" fmla="*/ 9850327 w 12184637"/>
              <a:gd name="connsiteY64096" fmla="*/ 1929443 h 4608812"/>
              <a:gd name="connsiteX64097" fmla="*/ 9914305 w 12184637"/>
              <a:gd name="connsiteY64097" fmla="*/ 1989151 h 4608812"/>
              <a:gd name="connsiteX64098" fmla="*/ 9918134 w 12184637"/>
              <a:gd name="connsiteY64098" fmla="*/ 1990624 h 4608812"/>
              <a:gd name="connsiteX64099" fmla="*/ 9922183 w 12184637"/>
              <a:gd name="connsiteY64099" fmla="*/ 1988857 h 4608812"/>
              <a:gd name="connsiteX64100" fmla="*/ 9956639 w 12184637"/>
              <a:gd name="connsiteY64100" fmla="*/ 2057916 h 4608812"/>
              <a:gd name="connsiteX64101" fmla="*/ 9958921 w 12184637"/>
              <a:gd name="connsiteY64101" fmla="*/ 2050406 h 4608812"/>
              <a:gd name="connsiteX64102" fmla="*/ 9923067 w 12184637"/>
              <a:gd name="connsiteY64102" fmla="*/ 1982525 h 4608812"/>
              <a:gd name="connsiteX64103" fmla="*/ 9915557 w 12184637"/>
              <a:gd name="connsiteY64103" fmla="*/ 1980169 h 4608812"/>
              <a:gd name="connsiteX64104" fmla="*/ 9913275 w 12184637"/>
              <a:gd name="connsiteY64104" fmla="*/ 1987679 h 4608812"/>
              <a:gd name="connsiteX64105" fmla="*/ 9949129 w 12184637"/>
              <a:gd name="connsiteY64105" fmla="*/ 2055560 h 4608812"/>
              <a:gd name="connsiteX64106" fmla="*/ 9954062 w 12184637"/>
              <a:gd name="connsiteY64106" fmla="*/ 2058505 h 4608812"/>
              <a:gd name="connsiteX64107" fmla="*/ 9956639 w 12184637"/>
              <a:gd name="connsiteY64107" fmla="*/ 2057916 h 4608812"/>
              <a:gd name="connsiteX64108" fmla="*/ 9966136 w 12184637"/>
              <a:gd name="connsiteY64108" fmla="*/ 2134852 h 4608812"/>
              <a:gd name="connsiteX64109" fmla="*/ 9970848 w 12184637"/>
              <a:gd name="connsiteY64109" fmla="*/ 2128520 h 4608812"/>
              <a:gd name="connsiteX64110" fmla="*/ 9959510 w 12184637"/>
              <a:gd name="connsiteY64110" fmla="*/ 2052099 h 4608812"/>
              <a:gd name="connsiteX64111" fmla="*/ 9953179 w 12184637"/>
              <a:gd name="connsiteY64111" fmla="*/ 2047387 h 4608812"/>
              <a:gd name="connsiteX64112" fmla="*/ 9948467 w 12184637"/>
              <a:gd name="connsiteY64112" fmla="*/ 2053719 h 4608812"/>
              <a:gd name="connsiteX64113" fmla="*/ 9959805 w 12184637"/>
              <a:gd name="connsiteY64113" fmla="*/ 2130140 h 4608812"/>
              <a:gd name="connsiteX64114" fmla="*/ 9965327 w 12184637"/>
              <a:gd name="connsiteY64114" fmla="*/ 2134926 h 4608812"/>
              <a:gd name="connsiteX64115" fmla="*/ 9966136 w 12184637"/>
              <a:gd name="connsiteY64115" fmla="*/ 2134852 h 4608812"/>
              <a:gd name="connsiteX64116" fmla="*/ 6975489 w 12184637"/>
              <a:gd name="connsiteY64116" fmla="*/ 4546454 h 4608812"/>
              <a:gd name="connsiteX64117" fmla="*/ 6971513 w 12184637"/>
              <a:gd name="connsiteY64117" fmla="*/ 4539680 h 4608812"/>
              <a:gd name="connsiteX64118" fmla="*/ 6875803 w 12184637"/>
              <a:gd name="connsiteY64118" fmla="*/ 4514869 h 4608812"/>
              <a:gd name="connsiteX64119" fmla="*/ 6869030 w 12184637"/>
              <a:gd name="connsiteY64119" fmla="*/ 4518845 h 4608812"/>
              <a:gd name="connsiteX64120" fmla="*/ 6873006 w 12184637"/>
              <a:gd name="connsiteY64120" fmla="*/ 4525618 h 4608812"/>
              <a:gd name="connsiteX64121" fmla="*/ 6968716 w 12184637"/>
              <a:gd name="connsiteY64121" fmla="*/ 4550429 h 4608812"/>
              <a:gd name="connsiteX64122" fmla="*/ 6970188 w 12184637"/>
              <a:gd name="connsiteY64122" fmla="*/ 4550577 h 4608812"/>
              <a:gd name="connsiteX64123" fmla="*/ 6975489 w 12184637"/>
              <a:gd name="connsiteY64123" fmla="*/ 4546454 h 4608812"/>
              <a:gd name="connsiteX64124" fmla="*/ 6879852 w 12184637"/>
              <a:gd name="connsiteY64124" fmla="*/ 4521642 h 4608812"/>
              <a:gd name="connsiteX64125" fmla="*/ 6875877 w 12184637"/>
              <a:gd name="connsiteY64125" fmla="*/ 4514869 h 4608812"/>
              <a:gd name="connsiteX64126" fmla="*/ 6831997 w 12184637"/>
              <a:gd name="connsiteY64126" fmla="*/ 4503457 h 4608812"/>
              <a:gd name="connsiteX64127" fmla="*/ 6825224 w 12184637"/>
              <a:gd name="connsiteY64127" fmla="*/ 4507433 h 4608812"/>
              <a:gd name="connsiteX64128" fmla="*/ 6829200 w 12184637"/>
              <a:gd name="connsiteY64128" fmla="*/ 4514207 h 4608812"/>
              <a:gd name="connsiteX64129" fmla="*/ 6873079 w 12184637"/>
              <a:gd name="connsiteY64129" fmla="*/ 4525618 h 4608812"/>
              <a:gd name="connsiteX64130" fmla="*/ 6874551 w 12184637"/>
              <a:gd name="connsiteY64130" fmla="*/ 4525765 h 4608812"/>
              <a:gd name="connsiteX64131" fmla="*/ 6879852 w 12184637"/>
              <a:gd name="connsiteY64131" fmla="*/ 4521642 h 4608812"/>
              <a:gd name="connsiteX64132" fmla="*/ 6835384 w 12184637"/>
              <a:gd name="connsiteY64132" fmla="*/ 4511630 h 4608812"/>
              <a:gd name="connsiteX64133" fmla="*/ 6833323 w 12184637"/>
              <a:gd name="connsiteY64133" fmla="*/ 4504047 h 4608812"/>
              <a:gd name="connsiteX64134" fmla="*/ 6732164 w 12184637"/>
              <a:gd name="connsiteY64134" fmla="*/ 4445590 h 4608812"/>
              <a:gd name="connsiteX64135" fmla="*/ 6724581 w 12184637"/>
              <a:gd name="connsiteY64135" fmla="*/ 4447651 h 4608812"/>
              <a:gd name="connsiteX64136" fmla="*/ 6726643 w 12184637"/>
              <a:gd name="connsiteY64136" fmla="*/ 4455234 h 4608812"/>
              <a:gd name="connsiteX64137" fmla="*/ 6827801 w 12184637"/>
              <a:gd name="connsiteY64137" fmla="*/ 4513691 h 4608812"/>
              <a:gd name="connsiteX64138" fmla="*/ 6830599 w 12184637"/>
              <a:gd name="connsiteY64138" fmla="*/ 4514427 h 4608812"/>
              <a:gd name="connsiteX64139" fmla="*/ 6835384 w 12184637"/>
              <a:gd name="connsiteY64139" fmla="*/ 4511630 h 4608812"/>
              <a:gd name="connsiteX64140" fmla="*/ 6734299 w 12184637"/>
              <a:gd name="connsiteY64140" fmla="*/ 4453246 h 4608812"/>
              <a:gd name="connsiteX64141" fmla="*/ 6732238 w 12184637"/>
              <a:gd name="connsiteY64141" fmla="*/ 4445663 h 4608812"/>
              <a:gd name="connsiteX64142" fmla="*/ 6707868 w 12184637"/>
              <a:gd name="connsiteY64142" fmla="*/ 4431601 h 4608812"/>
              <a:gd name="connsiteX64143" fmla="*/ 6700285 w 12184637"/>
              <a:gd name="connsiteY64143" fmla="*/ 4433663 h 4608812"/>
              <a:gd name="connsiteX64144" fmla="*/ 6702347 w 12184637"/>
              <a:gd name="connsiteY64144" fmla="*/ 4441246 h 4608812"/>
              <a:gd name="connsiteX64145" fmla="*/ 6726716 w 12184637"/>
              <a:gd name="connsiteY64145" fmla="*/ 4455308 h 4608812"/>
              <a:gd name="connsiteX64146" fmla="*/ 6729514 w 12184637"/>
              <a:gd name="connsiteY64146" fmla="*/ 4456044 h 4608812"/>
              <a:gd name="connsiteX64147" fmla="*/ 6734299 w 12184637"/>
              <a:gd name="connsiteY64147" fmla="*/ 4453246 h 4608812"/>
              <a:gd name="connsiteX64148" fmla="*/ 6709047 w 12184637"/>
              <a:gd name="connsiteY64148" fmla="*/ 4440289 h 4608812"/>
              <a:gd name="connsiteX64149" fmla="*/ 6709047 w 12184637"/>
              <a:gd name="connsiteY64149" fmla="*/ 4432411 h 4608812"/>
              <a:gd name="connsiteX64150" fmla="*/ 6608183 w 12184637"/>
              <a:gd name="connsiteY64150" fmla="*/ 4332652 h 4608812"/>
              <a:gd name="connsiteX64151" fmla="*/ 6600305 w 12184637"/>
              <a:gd name="connsiteY64151" fmla="*/ 4332652 h 4608812"/>
              <a:gd name="connsiteX64152" fmla="*/ 6600305 w 12184637"/>
              <a:gd name="connsiteY64152" fmla="*/ 4340529 h 4608812"/>
              <a:gd name="connsiteX64153" fmla="*/ 6701169 w 12184637"/>
              <a:gd name="connsiteY64153" fmla="*/ 4440289 h 4608812"/>
              <a:gd name="connsiteX64154" fmla="*/ 6705144 w 12184637"/>
              <a:gd name="connsiteY64154" fmla="*/ 4441909 h 4608812"/>
              <a:gd name="connsiteX64155" fmla="*/ 6709047 w 12184637"/>
              <a:gd name="connsiteY64155" fmla="*/ 4440289 h 4608812"/>
              <a:gd name="connsiteX64156" fmla="*/ 6608183 w 12184637"/>
              <a:gd name="connsiteY64156" fmla="*/ 4340529 h 4608812"/>
              <a:gd name="connsiteX64157" fmla="*/ 6608109 w 12184637"/>
              <a:gd name="connsiteY64157" fmla="*/ 4332652 h 4608812"/>
              <a:gd name="connsiteX64158" fmla="*/ 6603176 w 12184637"/>
              <a:gd name="connsiteY64158" fmla="*/ 4327719 h 4608812"/>
              <a:gd name="connsiteX64159" fmla="*/ 6595299 w 12184637"/>
              <a:gd name="connsiteY64159" fmla="*/ 4327793 h 4608812"/>
              <a:gd name="connsiteX64160" fmla="*/ 6595372 w 12184637"/>
              <a:gd name="connsiteY64160" fmla="*/ 4335670 h 4608812"/>
              <a:gd name="connsiteX64161" fmla="*/ 6600305 w 12184637"/>
              <a:gd name="connsiteY64161" fmla="*/ 4340603 h 4608812"/>
              <a:gd name="connsiteX64162" fmla="*/ 6604281 w 12184637"/>
              <a:gd name="connsiteY64162" fmla="*/ 4342222 h 4608812"/>
              <a:gd name="connsiteX64163" fmla="*/ 6608183 w 12184637"/>
              <a:gd name="connsiteY64163" fmla="*/ 4340529 h 4608812"/>
              <a:gd name="connsiteX64164" fmla="*/ 6602146 w 12184637"/>
              <a:gd name="connsiteY64164" fmla="*/ 4336480 h 4608812"/>
              <a:gd name="connsiteX64165" fmla="*/ 6603986 w 12184637"/>
              <a:gd name="connsiteY64165" fmla="*/ 4328823 h 4608812"/>
              <a:gd name="connsiteX64166" fmla="*/ 6526461 w 12184637"/>
              <a:gd name="connsiteY64166" fmla="*/ 4201087 h 4608812"/>
              <a:gd name="connsiteX64167" fmla="*/ 6518804 w 12184637"/>
              <a:gd name="connsiteY64167" fmla="*/ 4199246 h 4608812"/>
              <a:gd name="connsiteX64168" fmla="*/ 6516963 w 12184637"/>
              <a:gd name="connsiteY64168" fmla="*/ 4206903 h 4608812"/>
              <a:gd name="connsiteX64169" fmla="*/ 6594489 w 12184637"/>
              <a:gd name="connsiteY64169" fmla="*/ 4334640 h 4608812"/>
              <a:gd name="connsiteX64170" fmla="*/ 6599274 w 12184637"/>
              <a:gd name="connsiteY64170" fmla="*/ 4337290 h 4608812"/>
              <a:gd name="connsiteX64171" fmla="*/ 6602146 w 12184637"/>
              <a:gd name="connsiteY64171" fmla="*/ 4336480 h 4608812"/>
              <a:gd name="connsiteX64172" fmla="*/ 6524621 w 12184637"/>
              <a:gd name="connsiteY64172" fmla="*/ 4208744 h 4608812"/>
              <a:gd name="connsiteX64173" fmla="*/ 6526534 w 12184637"/>
              <a:gd name="connsiteY64173" fmla="*/ 4201087 h 4608812"/>
              <a:gd name="connsiteX64174" fmla="*/ 6523590 w 12184637"/>
              <a:gd name="connsiteY64174" fmla="*/ 4196228 h 4608812"/>
              <a:gd name="connsiteX64175" fmla="*/ 6515933 w 12184637"/>
              <a:gd name="connsiteY64175" fmla="*/ 4194314 h 4608812"/>
              <a:gd name="connsiteX64176" fmla="*/ 6514019 w 12184637"/>
              <a:gd name="connsiteY64176" fmla="*/ 4201970 h 4608812"/>
              <a:gd name="connsiteX64177" fmla="*/ 6516963 w 12184637"/>
              <a:gd name="connsiteY64177" fmla="*/ 4206830 h 4608812"/>
              <a:gd name="connsiteX64178" fmla="*/ 6521749 w 12184637"/>
              <a:gd name="connsiteY64178" fmla="*/ 4209480 h 4608812"/>
              <a:gd name="connsiteX64179" fmla="*/ 6524621 w 12184637"/>
              <a:gd name="connsiteY64179" fmla="*/ 4208744 h 4608812"/>
              <a:gd name="connsiteX64180" fmla="*/ 6520718 w 12184637"/>
              <a:gd name="connsiteY64180" fmla="*/ 4204400 h 4608812"/>
              <a:gd name="connsiteX64181" fmla="*/ 6524031 w 12184637"/>
              <a:gd name="connsiteY64181" fmla="*/ 4197258 h 4608812"/>
              <a:gd name="connsiteX64182" fmla="*/ 6494214 w 12184637"/>
              <a:gd name="connsiteY64182" fmla="*/ 4115905 h 4608812"/>
              <a:gd name="connsiteX64183" fmla="*/ 6487072 w 12184637"/>
              <a:gd name="connsiteY64183" fmla="*/ 4112592 h 4608812"/>
              <a:gd name="connsiteX64184" fmla="*/ 6483759 w 12184637"/>
              <a:gd name="connsiteY64184" fmla="*/ 4119733 h 4608812"/>
              <a:gd name="connsiteX64185" fmla="*/ 6513577 w 12184637"/>
              <a:gd name="connsiteY64185" fmla="*/ 4201087 h 4608812"/>
              <a:gd name="connsiteX64186" fmla="*/ 6518878 w 12184637"/>
              <a:gd name="connsiteY64186" fmla="*/ 4204768 h 4608812"/>
              <a:gd name="connsiteX64187" fmla="*/ 6520718 w 12184637"/>
              <a:gd name="connsiteY64187" fmla="*/ 4204400 h 4608812"/>
              <a:gd name="connsiteX64188" fmla="*/ 6490975 w 12184637"/>
              <a:gd name="connsiteY64188" fmla="*/ 4122973 h 4608812"/>
              <a:gd name="connsiteX64189" fmla="*/ 6494214 w 12184637"/>
              <a:gd name="connsiteY64189" fmla="*/ 4115831 h 4608812"/>
              <a:gd name="connsiteX64190" fmla="*/ 6493699 w 12184637"/>
              <a:gd name="connsiteY64190" fmla="*/ 4114359 h 4608812"/>
              <a:gd name="connsiteX64191" fmla="*/ 6486557 w 12184637"/>
              <a:gd name="connsiteY64191" fmla="*/ 4111120 h 4608812"/>
              <a:gd name="connsiteX64192" fmla="*/ 6483318 w 12184637"/>
              <a:gd name="connsiteY64192" fmla="*/ 4118261 h 4608812"/>
              <a:gd name="connsiteX64193" fmla="*/ 6483833 w 12184637"/>
              <a:gd name="connsiteY64193" fmla="*/ 4119733 h 4608812"/>
              <a:gd name="connsiteX64194" fmla="*/ 6489060 w 12184637"/>
              <a:gd name="connsiteY64194" fmla="*/ 4123341 h 4608812"/>
              <a:gd name="connsiteX64195" fmla="*/ 6490975 w 12184637"/>
              <a:gd name="connsiteY64195" fmla="*/ 4122973 h 4608812"/>
              <a:gd name="connsiteX64196" fmla="*/ 6725391 w 12184637"/>
              <a:gd name="connsiteY64196" fmla="*/ 4539238 h 4608812"/>
              <a:gd name="connsiteX64197" fmla="*/ 6762644 w 12184637"/>
              <a:gd name="connsiteY64197" fmla="*/ 4530772 h 4608812"/>
              <a:gd name="connsiteX64198" fmla="*/ 6766841 w 12184637"/>
              <a:gd name="connsiteY64198" fmla="*/ 4524072 h 4608812"/>
              <a:gd name="connsiteX64199" fmla="*/ 6760141 w 12184637"/>
              <a:gd name="connsiteY64199" fmla="*/ 4519875 h 4608812"/>
              <a:gd name="connsiteX64200" fmla="*/ 6722888 w 12184637"/>
              <a:gd name="connsiteY64200" fmla="*/ 4528342 h 4608812"/>
              <a:gd name="connsiteX64201" fmla="*/ 6718691 w 12184637"/>
              <a:gd name="connsiteY64201" fmla="*/ 4535042 h 4608812"/>
              <a:gd name="connsiteX64202" fmla="*/ 6724139 w 12184637"/>
              <a:gd name="connsiteY64202" fmla="*/ 4539386 h 4608812"/>
              <a:gd name="connsiteX64203" fmla="*/ 6725391 w 12184637"/>
              <a:gd name="connsiteY64203" fmla="*/ 4539238 h 4608812"/>
              <a:gd name="connsiteX64204" fmla="*/ 6659645 w 12184637"/>
              <a:gd name="connsiteY64204" fmla="*/ 4554110 h 4608812"/>
              <a:gd name="connsiteX64205" fmla="*/ 6725317 w 12184637"/>
              <a:gd name="connsiteY64205" fmla="*/ 4539238 h 4608812"/>
              <a:gd name="connsiteX64206" fmla="*/ 6729514 w 12184637"/>
              <a:gd name="connsiteY64206" fmla="*/ 4532612 h 4608812"/>
              <a:gd name="connsiteX64207" fmla="*/ 6722888 w 12184637"/>
              <a:gd name="connsiteY64207" fmla="*/ 4528416 h 4608812"/>
              <a:gd name="connsiteX64208" fmla="*/ 6657216 w 12184637"/>
              <a:gd name="connsiteY64208" fmla="*/ 4543287 h 4608812"/>
              <a:gd name="connsiteX64209" fmla="*/ 6653019 w 12184637"/>
              <a:gd name="connsiteY64209" fmla="*/ 4549914 h 4608812"/>
              <a:gd name="connsiteX64210" fmla="*/ 6658467 w 12184637"/>
              <a:gd name="connsiteY64210" fmla="*/ 4554258 h 4608812"/>
              <a:gd name="connsiteX64211" fmla="*/ 6659645 w 12184637"/>
              <a:gd name="connsiteY64211" fmla="*/ 4554110 h 4608812"/>
              <a:gd name="connsiteX64212" fmla="*/ 6663989 w 12184637"/>
              <a:gd name="connsiteY64212" fmla="*/ 4549030 h 4608812"/>
              <a:gd name="connsiteX64213" fmla="*/ 6658835 w 12184637"/>
              <a:gd name="connsiteY64213" fmla="*/ 4543067 h 4608812"/>
              <a:gd name="connsiteX64214" fmla="*/ 6497527 w 12184637"/>
              <a:gd name="connsiteY64214" fmla="*/ 4532023 h 4608812"/>
              <a:gd name="connsiteX64215" fmla="*/ 6491563 w 12184637"/>
              <a:gd name="connsiteY64215" fmla="*/ 4537177 h 4608812"/>
              <a:gd name="connsiteX64216" fmla="*/ 6496717 w 12184637"/>
              <a:gd name="connsiteY64216" fmla="*/ 4543140 h 4608812"/>
              <a:gd name="connsiteX64217" fmla="*/ 6658026 w 12184637"/>
              <a:gd name="connsiteY64217" fmla="*/ 4554184 h 4608812"/>
              <a:gd name="connsiteX64218" fmla="*/ 6658467 w 12184637"/>
              <a:gd name="connsiteY64218" fmla="*/ 4554184 h 4608812"/>
              <a:gd name="connsiteX64219" fmla="*/ 6663989 w 12184637"/>
              <a:gd name="connsiteY64219" fmla="*/ 4549030 h 4608812"/>
              <a:gd name="connsiteX64220" fmla="*/ 6502386 w 12184637"/>
              <a:gd name="connsiteY64220" fmla="*/ 4539459 h 4608812"/>
              <a:gd name="connsiteX64221" fmla="*/ 6498926 w 12184637"/>
              <a:gd name="connsiteY64221" fmla="*/ 4532391 h 4608812"/>
              <a:gd name="connsiteX64222" fmla="*/ 6343875 w 12184637"/>
              <a:gd name="connsiteY64222" fmla="*/ 4479088 h 4608812"/>
              <a:gd name="connsiteX64223" fmla="*/ 6336808 w 12184637"/>
              <a:gd name="connsiteY64223" fmla="*/ 4482548 h 4608812"/>
              <a:gd name="connsiteX64224" fmla="*/ 6340268 w 12184637"/>
              <a:gd name="connsiteY64224" fmla="*/ 4489616 h 4608812"/>
              <a:gd name="connsiteX64225" fmla="*/ 6495318 w 12184637"/>
              <a:gd name="connsiteY64225" fmla="*/ 4542919 h 4608812"/>
              <a:gd name="connsiteX64226" fmla="*/ 6497159 w 12184637"/>
              <a:gd name="connsiteY64226" fmla="*/ 4543214 h 4608812"/>
              <a:gd name="connsiteX64227" fmla="*/ 6502386 w 12184637"/>
              <a:gd name="connsiteY64227" fmla="*/ 4539459 h 4608812"/>
              <a:gd name="connsiteX64228" fmla="*/ 6346820 w 12184637"/>
              <a:gd name="connsiteY64228" fmla="*/ 4487334 h 4608812"/>
              <a:gd name="connsiteX64229" fmla="*/ 6345127 w 12184637"/>
              <a:gd name="connsiteY64229" fmla="*/ 4479677 h 4608812"/>
              <a:gd name="connsiteX64230" fmla="*/ 6202961 w 12184637"/>
              <a:gd name="connsiteY64230" fmla="*/ 4389489 h 4608812"/>
              <a:gd name="connsiteX64231" fmla="*/ 6195304 w 12184637"/>
              <a:gd name="connsiteY64231" fmla="*/ 4391182 h 4608812"/>
              <a:gd name="connsiteX64232" fmla="*/ 6196997 w 12184637"/>
              <a:gd name="connsiteY64232" fmla="*/ 4398839 h 4608812"/>
              <a:gd name="connsiteX64233" fmla="*/ 6339164 w 12184637"/>
              <a:gd name="connsiteY64233" fmla="*/ 4489027 h 4608812"/>
              <a:gd name="connsiteX64234" fmla="*/ 6342182 w 12184637"/>
              <a:gd name="connsiteY64234" fmla="*/ 4489911 h 4608812"/>
              <a:gd name="connsiteX64235" fmla="*/ 6346820 w 12184637"/>
              <a:gd name="connsiteY64235" fmla="*/ 4487334 h 4608812"/>
              <a:gd name="connsiteX64236" fmla="*/ 6203844 w 12184637"/>
              <a:gd name="connsiteY64236" fmla="*/ 4398176 h 4608812"/>
              <a:gd name="connsiteX64237" fmla="*/ 6203918 w 12184637"/>
              <a:gd name="connsiteY64237" fmla="*/ 4390299 h 4608812"/>
              <a:gd name="connsiteX64238" fmla="*/ 6084648 w 12184637"/>
              <a:gd name="connsiteY64238" fmla="*/ 4267716 h 4608812"/>
              <a:gd name="connsiteX64239" fmla="*/ 6076771 w 12184637"/>
              <a:gd name="connsiteY64239" fmla="*/ 4267642 h 4608812"/>
              <a:gd name="connsiteX64240" fmla="*/ 6076697 w 12184637"/>
              <a:gd name="connsiteY64240" fmla="*/ 4275520 h 4608812"/>
              <a:gd name="connsiteX64241" fmla="*/ 6195967 w 12184637"/>
              <a:gd name="connsiteY64241" fmla="*/ 4398103 h 4608812"/>
              <a:gd name="connsiteX64242" fmla="*/ 6200016 w 12184637"/>
              <a:gd name="connsiteY64242" fmla="*/ 4399796 h 4608812"/>
              <a:gd name="connsiteX64243" fmla="*/ 6203844 w 12184637"/>
              <a:gd name="connsiteY64243" fmla="*/ 4398176 h 4608812"/>
              <a:gd name="connsiteX64244" fmla="*/ 6083397 w 12184637"/>
              <a:gd name="connsiteY64244" fmla="*/ 4276403 h 4608812"/>
              <a:gd name="connsiteX64245" fmla="*/ 6085458 w 12184637"/>
              <a:gd name="connsiteY64245" fmla="*/ 4268820 h 4608812"/>
              <a:gd name="connsiteX64246" fmla="*/ 6057040 w 12184637"/>
              <a:gd name="connsiteY64246" fmla="*/ 4219493 h 4608812"/>
              <a:gd name="connsiteX64247" fmla="*/ 6049456 w 12184637"/>
              <a:gd name="connsiteY64247" fmla="*/ 4217432 h 4608812"/>
              <a:gd name="connsiteX64248" fmla="*/ 6047395 w 12184637"/>
              <a:gd name="connsiteY64248" fmla="*/ 4225014 h 4608812"/>
              <a:gd name="connsiteX64249" fmla="*/ 6075813 w 12184637"/>
              <a:gd name="connsiteY64249" fmla="*/ 4274342 h 4608812"/>
              <a:gd name="connsiteX64250" fmla="*/ 6080672 w 12184637"/>
              <a:gd name="connsiteY64250" fmla="*/ 4277140 h 4608812"/>
              <a:gd name="connsiteX64251" fmla="*/ 6083397 w 12184637"/>
              <a:gd name="connsiteY64251" fmla="*/ 4276403 h 4608812"/>
              <a:gd name="connsiteX64252" fmla="*/ 6055052 w 12184637"/>
              <a:gd name="connsiteY64252" fmla="*/ 4227076 h 4608812"/>
              <a:gd name="connsiteX64253" fmla="*/ 6057040 w 12184637"/>
              <a:gd name="connsiteY64253" fmla="*/ 4219419 h 4608812"/>
              <a:gd name="connsiteX64254" fmla="*/ 6056156 w 12184637"/>
              <a:gd name="connsiteY64254" fmla="*/ 4217947 h 4608812"/>
              <a:gd name="connsiteX64255" fmla="*/ 6048499 w 12184637"/>
              <a:gd name="connsiteY64255" fmla="*/ 4215959 h 4608812"/>
              <a:gd name="connsiteX64256" fmla="*/ 6046512 w 12184637"/>
              <a:gd name="connsiteY64256" fmla="*/ 4223616 h 4608812"/>
              <a:gd name="connsiteX64257" fmla="*/ 6047395 w 12184637"/>
              <a:gd name="connsiteY64257" fmla="*/ 4225088 h 4608812"/>
              <a:gd name="connsiteX64258" fmla="*/ 6052254 w 12184637"/>
              <a:gd name="connsiteY64258" fmla="*/ 4227886 h 4608812"/>
              <a:gd name="connsiteX64259" fmla="*/ 6055052 w 12184637"/>
              <a:gd name="connsiteY64259" fmla="*/ 4227076 h 4608812"/>
              <a:gd name="connsiteX64260" fmla="*/ 3556575 w 12184637"/>
              <a:gd name="connsiteY64260" fmla="*/ 2980856 h 4608812"/>
              <a:gd name="connsiteX64261" fmla="*/ 3558563 w 12184637"/>
              <a:gd name="connsiteY64261" fmla="*/ 2973199 h 4608812"/>
              <a:gd name="connsiteX64262" fmla="*/ 3543985 w 12184637"/>
              <a:gd name="connsiteY64262" fmla="*/ 2948315 h 4608812"/>
              <a:gd name="connsiteX64263" fmla="*/ 3536329 w 12184637"/>
              <a:gd name="connsiteY64263" fmla="*/ 2946327 h 4608812"/>
              <a:gd name="connsiteX64264" fmla="*/ 3534341 w 12184637"/>
              <a:gd name="connsiteY64264" fmla="*/ 2953984 h 4608812"/>
              <a:gd name="connsiteX64265" fmla="*/ 3548918 w 12184637"/>
              <a:gd name="connsiteY64265" fmla="*/ 2978868 h 4608812"/>
              <a:gd name="connsiteX64266" fmla="*/ 3553777 w 12184637"/>
              <a:gd name="connsiteY64266" fmla="*/ 2981666 h 4608812"/>
              <a:gd name="connsiteX64267" fmla="*/ 3556575 w 12184637"/>
              <a:gd name="connsiteY64267" fmla="*/ 2980856 h 4608812"/>
              <a:gd name="connsiteX64268" fmla="*/ 3542145 w 12184637"/>
              <a:gd name="connsiteY64268" fmla="*/ 2955898 h 4608812"/>
              <a:gd name="connsiteX64269" fmla="*/ 3543985 w 12184637"/>
              <a:gd name="connsiteY64269" fmla="*/ 2948241 h 4608812"/>
              <a:gd name="connsiteX64270" fmla="*/ 3502462 w 12184637"/>
              <a:gd name="connsiteY64270" fmla="*/ 2880728 h 4608812"/>
              <a:gd name="connsiteX64271" fmla="*/ 3494805 w 12184637"/>
              <a:gd name="connsiteY64271" fmla="*/ 2878888 h 4608812"/>
              <a:gd name="connsiteX64272" fmla="*/ 3492965 w 12184637"/>
              <a:gd name="connsiteY64272" fmla="*/ 2886545 h 4608812"/>
              <a:gd name="connsiteX64273" fmla="*/ 3534488 w 12184637"/>
              <a:gd name="connsiteY64273" fmla="*/ 2954057 h 4608812"/>
              <a:gd name="connsiteX64274" fmla="*/ 3539274 w 12184637"/>
              <a:gd name="connsiteY64274" fmla="*/ 2956708 h 4608812"/>
              <a:gd name="connsiteX64275" fmla="*/ 3542145 w 12184637"/>
              <a:gd name="connsiteY64275" fmla="*/ 2955898 h 4608812"/>
              <a:gd name="connsiteX64276" fmla="*/ 3056011 w 12184637"/>
              <a:gd name="connsiteY64276" fmla="*/ 2264061 h 4608812"/>
              <a:gd name="connsiteX64277" fmla="*/ 3055054 w 12184637"/>
              <a:gd name="connsiteY64277" fmla="*/ 2256256 h 4608812"/>
              <a:gd name="connsiteX64278" fmla="*/ 3036206 w 12184637"/>
              <a:gd name="connsiteY64278" fmla="*/ 2241532 h 4608812"/>
              <a:gd name="connsiteX64279" fmla="*/ 3028402 w 12184637"/>
              <a:gd name="connsiteY64279" fmla="*/ 2242489 h 4608812"/>
              <a:gd name="connsiteX64280" fmla="*/ 3029359 w 12184637"/>
              <a:gd name="connsiteY64280" fmla="*/ 2250293 h 4608812"/>
              <a:gd name="connsiteX64281" fmla="*/ 3048207 w 12184637"/>
              <a:gd name="connsiteY64281" fmla="*/ 2265018 h 4608812"/>
              <a:gd name="connsiteX64282" fmla="*/ 3051667 w 12184637"/>
              <a:gd name="connsiteY64282" fmla="*/ 2266196 h 4608812"/>
              <a:gd name="connsiteX64283" fmla="*/ 3056011 w 12184637"/>
              <a:gd name="connsiteY64283" fmla="*/ 2264061 h 4608812"/>
              <a:gd name="connsiteX64284" fmla="*/ 3037237 w 12184637"/>
              <a:gd name="connsiteY64284" fmla="*/ 2249336 h 4608812"/>
              <a:gd name="connsiteX64285" fmla="*/ 3036280 w 12184637"/>
              <a:gd name="connsiteY64285" fmla="*/ 2241532 h 4608812"/>
              <a:gd name="connsiteX64286" fmla="*/ 2964792 w 12184637"/>
              <a:gd name="connsiteY64286" fmla="*/ 2185505 h 4608812"/>
              <a:gd name="connsiteX64287" fmla="*/ 2956988 w 12184637"/>
              <a:gd name="connsiteY64287" fmla="*/ 2186462 h 4608812"/>
              <a:gd name="connsiteX64288" fmla="*/ 2957945 w 12184637"/>
              <a:gd name="connsiteY64288" fmla="*/ 2194266 h 4608812"/>
              <a:gd name="connsiteX64289" fmla="*/ 3029433 w 12184637"/>
              <a:gd name="connsiteY64289" fmla="*/ 2250293 h 4608812"/>
              <a:gd name="connsiteX64290" fmla="*/ 3032893 w 12184637"/>
              <a:gd name="connsiteY64290" fmla="*/ 2251471 h 4608812"/>
              <a:gd name="connsiteX64291" fmla="*/ 3037237 w 12184637"/>
              <a:gd name="connsiteY64291" fmla="*/ 2249336 h 4608812"/>
              <a:gd name="connsiteX64292" fmla="*/ 7508079 w 12184637"/>
              <a:gd name="connsiteY64292" fmla="*/ 4485420 h 4608812"/>
              <a:gd name="connsiteX64293" fmla="*/ 7571248 w 12184637"/>
              <a:gd name="connsiteY64293" fmla="*/ 4469002 h 4608812"/>
              <a:gd name="connsiteX64294" fmla="*/ 7575224 w 12184637"/>
              <a:gd name="connsiteY64294" fmla="*/ 4462229 h 4608812"/>
              <a:gd name="connsiteX64295" fmla="*/ 7568450 w 12184637"/>
              <a:gd name="connsiteY64295" fmla="*/ 4458253 h 4608812"/>
              <a:gd name="connsiteX64296" fmla="*/ 7505281 w 12184637"/>
              <a:gd name="connsiteY64296" fmla="*/ 4474671 h 4608812"/>
              <a:gd name="connsiteX64297" fmla="*/ 7501306 w 12184637"/>
              <a:gd name="connsiteY64297" fmla="*/ 4481444 h 4608812"/>
              <a:gd name="connsiteX64298" fmla="*/ 7506754 w 12184637"/>
              <a:gd name="connsiteY64298" fmla="*/ 4485641 h 4608812"/>
              <a:gd name="connsiteX64299" fmla="*/ 7508079 w 12184637"/>
              <a:gd name="connsiteY64299" fmla="*/ 4485420 h 4608812"/>
              <a:gd name="connsiteX64300" fmla="*/ 7451316 w 12184637"/>
              <a:gd name="connsiteY64300" fmla="*/ 4501911 h 4608812"/>
              <a:gd name="connsiteX64301" fmla="*/ 7508152 w 12184637"/>
              <a:gd name="connsiteY64301" fmla="*/ 4485420 h 4608812"/>
              <a:gd name="connsiteX64302" fmla="*/ 7511981 w 12184637"/>
              <a:gd name="connsiteY64302" fmla="*/ 4478499 h 4608812"/>
              <a:gd name="connsiteX64303" fmla="*/ 7505060 w 12184637"/>
              <a:gd name="connsiteY64303" fmla="*/ 4474671 h 4608812"/>
              <a:gd name="connsiteX64304" fmla="*/ 7448223 w 12184637"/>
              <a:gd name="connsiteY64304" fmla="*/ 4491163 h 4608812"/>
              <a:gd name="connsiteX64305" fmla="*/ 7444395 w 12184637"/>
              <a:gd name="connsiteY64305" fmla="*/ 4498083 h 4608812"/>
              <a:gd name="connsiteX64306" fmla="*/ 7449769 w 12184637"/>
              <a:gd name="connsiteY64306" fmla="*/ 4502132 h 4608812"/>
              <a:gd name="connsiteX64307" fmla="*/ 7451316 w 12184637"/>
              <a:gd name="connsiteY64307" fmla="*/ 4501911 h 4608812"/>
              <a:gd name="connsiteX64308" fmla="*/ 7455365 w 12184637"/>
              <a:gd name="connsiteY64308" fmla="*/ 4496537 h 4608812"/>
              <a:gd name="connsiteX64309" fmla="*/ 7449769 w 12184637"/>
              <a:gd name="connsiteY64309" fmla="*/ 4490941 h 4608812"/>
              <a:gd name="connsiteX64310" fmla="*/ 7304069 w 12184637"/>
              <a:gd name="connsiteY64310" fmla="*/ 4490868 h 4608812"/>
              <a:gd name="connsiteX64311" fmla="*/ 7303996 w 12184637"/>
              <a:gd name="connsiteY64311" fmla="*/ 4490868 h 4608812"/>
              <a:gd name="connsiteX64312" fmla="*/ 7298474 w 12184637"/>
              <a:gd name="connsiteY64312" fmla="*/ 4496463 h 4608812"/>
              <a:gd name="connsiteX64313" fmla="*/ 7304069 w 12184637"/>
              <a:gd name="connsiteY64313" fmla="*/ 4502059 h 4608812"/>
              <a:gd name="connsiteX64314" fmla="*/ 7449769 w 12184637"/>
              <a:gd name="connsiteY64314" fmla="*/ 4502132 h 4608812"/>
              <a:gd name="connsiteX64315" fmla="*/ 7449843 w 12184637"/>
              <a:gd name="connsiteY64315" fmla="*/ 4502132 h 4608812"/>
              <a:gd name="connsiteX64316" fmla="*/ 7455365 w 12184637"/>
              <a:gd name="connsiteY64316" fmla="*/ 4496537 h 4608812"/>
              <a:gd name="connsiteX64317" fmla="*/ 7309444 w 12184637"/>
              <a:gd name="connsiteY64317" fmla="*/ 4497936 h 4608812"/>
              <a:gd name="connsiteX64318" fmla="*/ 7305468 w 12184637"/>
              <a:gd name="connsiteY64318" fmla="*/ 4491089 h 4608812"/>
              <a:gd name="connsiteX64319" fmla="*/ 7165584 w 12184637"/>
              <a:gd name="connsiteY64319" fmla="*/ 4453982 h 4608812"/>
              <a:gd name="connsiteX64320" fmla="*/ 7158737 w 12184637"/>
              <a:gd name="connsiteY64320" fmla="*/ 4457958 h 4608812"/>
              <a:gd name="connsiteX64321" fmla="*/ 7162713 w 12184637"/>
              <a:gd name="connsiteY64321" fmla="*/ 4464805 h 4608812"/>
              <a:gd name="connsiteX64322" fmla="*/ 7302597 w 12184637"/>
              <a:gd name="connsiteY64322" fmla="*/ 4501911 h 4608812"/>
              <a:gd name="connsiteX64323" fmla="*/ 7304069 w 12184637"/>
              <a:gd name="connsiteY64323" fmla="*/ 4502132 h 4608812"/>
              <a:gd name="connsiteX64324" fmla="*/ 7309444 w 12184637"/>
              <a:gd name="connsiteY64324" fmla="*/ 4497936 h 4608812"/>
              <a:gd name="connsiteX64325" fmla="*/ 7169044 w 12184637"/>
              <a:gd name="connsiteY64325" fmla="*/ 4462081 h 4608812"/>
              <a:gd name="connsiteX64326" fmla="*/ 7166909 w 12184637"/>
              <a:gd name="connsiteY64326" fmla="*/ 4454498 h 4608812"/>
              <a:gd name="connsiteX64327" fmla="*/ 7038731 w 12184637"/>
              <a:gd name="connsiteY64327" fmla="*/ 4383378 h 4608812"/>
              <a:gd name="connsiteX64328" fmla="*/ 7031148 w 12184637"/>
              <a:gd name="connsiteY64328" fmla="*/ 4385513 h 4608812"/>
              <a:gd name="connsiteX64329" fmla="*/ 7033283 w 12184637"/>
              <a:gd name="connsiteY64329" fmla="*/ 4393096 h 4608812"/>
              <a:gd name="connsiteX64330" fmla="*/ 7161461 w 12184637"/>
              <a:gd name="connsiteY64330" fmla="*/ 4464216 h 4608812"/>
              <a:gd name="connsiteX64331" fmla="*/ 7164185 w 12184637"/>
              <a:gd name="connsiteY64331" fmla="*/ 4464879 h 4608812"/>
              <a:gd name="connsiteX64332" fmla="*/ 7169044 w 12184637"/>
              <a:gd name="connsiteY64332" fmla="*/ 4462081 h 4608812"/>
              <a:gd name="connsiteX64333" fmla="*/ 7040130 w 12184637"/>
              <a:gd name="connsiteY64333" fmla="*/ 4392066 h 4608812"/>
              <a:gd name="connsiteX64334" fmla="*/ 7039835 w 12184637"/>
              <a:gd name="connsiteY64334" fmla="*/ 4384188 h 4608812"/>
              <a:gd name="connsiteX64335" fmla="*/ 6929327 w 12184637"/>
              <a:gd name="connsiteY64335" fmla="*/ 4282220 h 4608812"/>
              <a:gd name="connsiteX64336" fmla="*/ 6921449 w 12184637"/>
              <a:gd name="connsiteY64336" fmla="*/ 4282514 h 4608812"/>
              <a:gd name="connsiteX64337" fmla="*/ 6921744 w 12184637"/>
              <a:gd name="connsiteY64337" fmla="*/ 4290392 h 4608812"/>
              <a:gd name="connsiteX64338" fmla="*/ 7032252 w 12184637"/>
              <a:gd name="connsiteY64338" fmla="*/ 4392360 h 4608812"/>
              <a:gd name="connsiteX64339" fmla="*/ 7036081 w 12184637"/>
              <a:gd name="connsiteY64339" fmla="*/ 4393832 h 4608812"/>
              <a:gd name="connsiteX64340" fmla="*/ 7040130 w 12184637"/>
              <a:gd name="connsiteY64340" fmla="*/ 4392066 h 4608812"/>
              <a:gd name="connsiteX64341" fmla="*/ 6928591 w 12184637"/>
              <a:gd name="connsiteY64341" fmla="*/ 4290907 h 4608812"/>
              <a:gd name="connsiteX64342" fmla="*/ 6930137 w 12184637"/>
              <a:gd name="connsiteY64342" fmla="*/ 4283177 h 4608812"/>
              <a:gd name="connsiteX64343" fmla="*/ 6843188 w 12184637"/>
              <a:gd name="connsiteY64343" fmla="*/ 4153673 h 4608812"/>
              <a:gd name="connsiteX64344" fmla="*/ 6835457 w 12184637"/>
              <a:gd name="connsiteY64344" fmla="*/ 4152127 h 4608812"/>
              <a:gd name="connsiteX64345" fmla="*/ 6833911 w 12184637"/>
              <a:gd name="connsiteY64345" fmla="*/ 4159858 h 4608812"/>
              <a:gd name="connsiteX64346" fmla="*/ 6920861 w 12184637"/>
              <a:gd name="connsiteY64346" fmla="*/ 4289361 h 4608812"/>
              <a:gd name="connsiteX64347" fmla="*/ 6925498 w 12184637"/>
              <a:gd name="connsiteY64347" fmla="*/ 4291864 h 4608812"/>
              <a:gd name="connsiteX64348" fmla="*/ 6928591 w 12184637"/>
              <a:gd name="connsiteY64348" fmla="*/ 4290907 h 4608812"/>
              <a:gd name="connsiteX64349" fmla="*/ 6840759 w 12184637"/>
              <a:gd name="connsiteY64349" fmla="*/ 4161993 h 4608812"/>
              <a:gd name="connsiteX64350" fmla="*/ 6843703 w 12184637"/>
              <a:gd name="connsiteY64350" fmla="*/ 4154704 h 4608812"/>
              <a:gd name="connsiteX64351" fmla="*/ 6780461 w 12184637"/>
              <a:gd name="connsiteY64351" fmla="*/ 4007752 h 4608812"/>
              <a:gd name="connsiteX64352" fmla="*/ 6773172 w 12184637"/>
              <a:gd name="connsiteY64352" fmla="*/ 4004808 h 4608812"/>
              <a:gd name="connsiteX64353" fmla="*/ 6770227 w 12184637"/>
              <a:gd name="connsiteY64353" fmla="*/ 4012170 h 4608812"/>
              <a:gd name="connsiteX64354" fmla="*/ 6833469 w 12184637"/>
              <a:gd name="connsiteY64354" fmla="*/ 4159122 h 4608812"/>
              <a:gd name="connsiteX64355" fmla="*/ 6838623 w 12184637"/>
              <a:gd name="connsiteY64355" fmla="*/ 4162508 h 4608812"/>
              <a:gd name="connsiteX64356" fmla="*/ 6840759 w 12184637"/>
              <a:gd name="connsiteY64356" fmla="*/ 4161993 h 4608812"/>
              <a:gd name="connsiteX64357" fmla="*/ 6776706 w 12184637"/>
              <a:gd name="connsiteY64357" fmla="*/ 4015262 h 4608812"/>
              <a:gd name="connsiteX64358" fmla="*/ 6780755 w 12184637"/>
              <a:gd name="connsiteY64358" fmla="*/ 4008489 h 4608812"/>
              <a:gd name="connsiteX64359" fmla="*/ 6764338 w 12184637"/>
              <a:gd name="connsiteY64359" fmla="*/ 3943921 h 4608812"/>
              <a:gd name="connsiteX64360" fmla="*/ 6757564 w 12184637"/>
              <a:gd name="connsiteY64360" fmla="*/ 3939872 h 4608812"/>
              <a:gd name="connsiteX64361" fmla="*/ 6753515 w 12184637"/>
              <a:gd name="connsiteY64361" fmla="*/ 3946645 h 4608812"/>
              <a:gd name="connsiteX64362" fmla="*/ 6769933 w 12184637"/>
              <a:gd name="connsiteY64362" fmla="*/ 4011213 h 4608812"/>
              <a:gd name="connsiteX64363" fmla="*/ 6775381 w 12184637"/>
              <a:gd name="connsiteY64363" fmla="*/ 4015409 h 4608812"/>
              <a:gd name="connsiteX64364" fmla="*/ 6776706 w 12184637"/>
              <a:gd name="connsiteY64364" fmla="*/ 4015262 h 4608812"/>
              <a:gd name="connsiteX64365" fmla="*/ 5573630 w 12184637"/>
              <a:gd name="connsiteY64365" fmla="*/ 2665086 h 4608812"/>
              <a:gd name="connsiteX64366" fmla="*/ 5570611 w 12184637"/>
              <a:gd name="connsiteY64366" fmla="*/ 2657797 h 4608812"/>
              <a:gd name="connsiteX64367" fmla="*/ 5563323 w 12184637"/>
              <a:gd name="connsiteY64367" fmla="*/ 2660816 h 4608812"/>
              <a:gd name="connsiteX64368" fmla="*/ 5563175 w 12184637"/>
              <a:gd name="connsiteY64368" fmla="*/ 2661111 h 4608812"/>
              <a:gd name="connsiteX64369" fmla="*/ 5566267 w 12184637"/>
              <a:gd name="connsiteY64369" fmla="*/ 2668252 h 4608812"/>
              <a:gd name="connsiteX64370" fmla="*/ 5568329 w 12184637"/>
              <a:gd name="connsiteY64370" fmla="*/ 2668620 h 4608812"/>
              <a:gd name="connsiteX64371" fmla="*/ 5573630 w 12184637"/>
              <a:gd name="connsiteY64371" fmla="*/ 2665086 h 4608812"/>
              <a:gd name="connsiteX64372" fmla="*/ 5573630 w 12184637"/>
              <a:gd name="connsiteY64372" fmla="*/ 2665086 h 4608812"/>
              <a:gd name="connsiteX64373" fmla="*/ 5583569 w 12184637"/>
              <a:gd name="connsiteY64373" fmla="*/ 2641159 h 4608812"/>
              <a:gd name="connsiteX64374" fmla="*/ 5580550 w 12184637"/>
              <a:gd name="connsiteY64374" fmla="*/ 2633870 h 4608812"/>
              <a:gd name="connsiteX64375" fmla="*/ 5573261 w 12184637"/>
              <a:gd name="connsiteY64375" fmla="*/ 2636889 h 4608812"/>
              <a:gd name="connsiteX64376" fmla="*/ 5563323 w 12184637"/>
              <a:gd name="connsiteY64376" fmla="*/ 2660816 h 4608812"/>
              <a:gd name="connsiteX64377" fmla="*/ 5566341 w 12184637"/>
              <a:gd name="connsiteY64377" fmla="*/ 2668105 h 4608812"/>
              <a:gd name="connsiteX64378" fmla="*/ 5568549 w 12184637"/>
              <a:gd name="connsiteY64378" fmla="*/ 2668546 h 4608812"/>
              <a:gd name="connsiteX64379" fmla="*/ 5573630 w 12184637"/>
              <a:gd name="connsiteY64379" fmla="*/ 2665086 h 4608812"/>
              <a:gd name="connsiteX64380" fmla="*/ 5579446 w 12184637"/>
              <a:gd name="connsiteY64380" fmla="*/ 2644472 h 4608812"/>
              <a:gd name="connsiteX64381" fmla="*/ 5583937 w 12184637"/>
              <a:gd name="connsiteY64381" fmla="*/ 2637993 h 4608812"/>
              <a:gd name="connsiteX64382" fmla="*/ 5548966 w 12184637"/>
              <a:gd name="connsiteY64382" fmla="*/ 2450254 h 4608812"/>
              <a:gd name="connsiteX64383" fmla="*/ 5542487 w 12184637"/>
              <a:gd name="connsiteY64383" fmla="*/ 2445763 h 4608812"/>
              <a:gd name="connsiteX64384" fmla="*/ 5537996 w 12184637"/>
              <a:gd name="connsiteY64384" fmla="*/ 2452241 h 4608812"/>
              <a:gd name="connsiteX64385" fmla="*/ 5572967 w 12184637"/>
              <a:gd name="connsiteY64385" fmla="*/ 2639981 h 4608812"/>
              <a:gd name="connsiteX64386" fmla="*/ 5578489 w 12184637"/>
              <a:gd name="connsiteY64386" fmla="*/ 2644545 h 4608812"/>
              <a:gd name="connsiteX64387" fmla="*/ 5579446 w 12184637"/>
              <a:gd name="connsiteY64387" fmla="*/ 2644472 h 4608812"/>
              <a:gd name="connsiteX64388" fmla="*/ 5548451 w 12184637"/>
              <a:gd name="connsiteY64388" fmla="*/ 2453714 h 4608812"/>
              <a:gd name="connsiteX64389" fmla="*/ 5545800 w 12184637"/>
              <a:gd name="connsiteY64389" fmla="*/ 2446278 h 4608812"/>
              <a:gd name="connsiteX64390" fmla="*/ 5415781 w 12184637"/>
              <a:gd name="connsiteY64390" fmla="*/ 2384214 h 4608812"/>
              <a:gd name="connsiteX64391" fmla="*/ 5408346 w 12184637"/>
              <a:gd name="connsiteY64391" fmla="*/ 2386864 h 4608812"/>
              <a:gd name="connsiteX64392" fmla="*/ 5410996 w 12184637"/>
              <a:gd name="connsiteY64392" fmla="*/ 2394300 h 4608812"/>
              <a:gd name="connsiteX64393" fmla="*/ 5541014 w 12184637"/>
              <a:gd name="connsiteY64393" fmla="*/ 2456365 h 4608812"/>
              <a:gd name="connsiteX64394" fmla="*/ 5543444 w 12184637"/>
              <a:gd name="connsiteY64394" fmla="*/ 2456880 h 4608812"/>
              <a:gd name="connsiteX64395" fmla="*/ 5548451 w 12184637"/>
              <a:gd name="connsiteY64395" fmla="*/ 2453714 h 4608812"/>
              <a:gd name="connsiteX64396" fmla="*/ 5414751 w 12184637"/>
              <a:gd name="connsiteY64396" fmla="*/ 2394595 h 4608812"/>
              <a:gd name="connsiteX64397" fmla="*/ 5418800 w 12184637"/>
              <a:gd name="connsiteY64397" fmla="*/ 2387821 h 4608812"/>
              <a:gd name="connsiteX64398" fmla="*/ 5380074 w 12184637"/>
              <a:gd name="connsiteY64398" fmla="*/ 2234759 h 4608812"/>
              <a:gd name="connsiteX64399" fmla="*/ 5373301 w 12184637"/>
              <a:gd name="connsiteY64399" fmla="*/ 2230709 h 4608812"/>
              <a:gd name="connsiteX64400" fmla="*/ 5369252 w 12184637"/>
              <a:gd name="connsiteY64400" fmla="*/ 2237483 h 4608812"/>
              <a:gd name="connsiteX64401" fmla="*/ 5407977 w 12184637"/>
              <a:gd name="connsiteY64401" fmla="*/ 2390545 h 4608812"/>
              <a:gd name="connsiteX64402" fmla="*/ 5413426 w 12184637"/>
              <a:gd name="connsiteY64402" fmla="*/ 2394742 h 4608812"/>
              <a:gd name="connsiteX64403" fmla="*/ 5414751 w 12184637"/>
              <a:gd name="connsiteY64403" fmla="*/ 2394595 h 4608812"/>
              <a:gd name="connsiteX64404" fmla="*/ 1448080 w 12184637"/>
              <a:gd name="connsiteY64404" fmla="*/ 465151 h 4608812"/>
              <a:gd name="connsiteX64405" fmla="*/ 1443958 w 12184637"/>
              <a:gd name="connsiteY64405" fmla="*/ 458452 h 4608812"/>
              <a:gd name="connsiteX64406" fmla="*/ 1405232 w 12184637"/>
              <a:gd name="connsiteY64406" fmla="*/ 449175 h 4608812"/>
              <a:gd name="connsiteX64407" fmla="*/ 1398532 w 12184637"/>
              <a:gd name="connsiteY64407" fmla="*/ 453298 h 4608812"/>
              <a:gd name="connsiteX64408" fmla="*/ 1402655 w 12184637"/>
              <a:gd name="connsiteY64408" fmla="*/ 459998 h 4608812"/>
              <a:gd name="connsiteX64409" fmla="*/ 1441381 w 12184637"/>
              <a:gd name="connsiteY64409" fmla="*/ 469274 h 4608812"/>
              <a:gd name="connsiteX64410" fmla="*/ 1442706 w 12184637"/>
              <a:gd name="connsiteY64410" fmla="*/ 469421 h 4608812"/>
              <a:gd name="connsiteX64411" fmla="*/ 1448080 w 12184637"/>
              <a:gd name="connsiteY64411" fmla="*/ 465151 h 4608812"/>
              <a:gd name="connsiteX64412" fmla="*/ 1483199 w 12184637"/>
              <a:gd name="connsiteY64412" fmla="*/ 470820 h 4608812"/>
              <a:gd name="connsiteX64413" fmla="*/ 1478634 w 12184637"/>
              <a:gd name="connsiteY64413" fmla="*/ 464415 h 4608812"/>
              <a:gd name="connsiteX64414" fmla="*/ 1443590 w 12184637"/>
              <a:gd name="connsiteY64414" fmla="*/ 458452 h 4608812"/>
              <a:gd name="connsiteX64415" fmla="*/ 1437184 w 12184637"/>
              <a:gd name="connsiteY64415" fmla="*/ 463016 h 4608812"/>
              <a:gd name="connsiteX64416" fmla="*/ 1441749 w 12184637"/>
              <a:gd name="connsiteY64416" fmla="*/ 469421 h 4608812"/>
              <a:gd name="connsiteX64417" fmla="*/ 1476794 w 12184637"/>
              <a:gd name="connsiteY64417" fmla="*/ 475385 h 4608812"/>
              <a:gd name="connsiteX64418" fmla="*/ 1477751 w 12184637"/>
              <a:gd name="connsiteY64418" fmla="*/ 475459 h 4608812"/>
              <a:gd name="connsiteX64419" fmla="*/ 1483199 w 12184637"/>
              <a:gd name="connsiteY64419" fmla="*/ 470820 h 4608812"/>
              <a:gd name="connsiteX64420" fmla="*/ 1504181 w 12184637"/>
              <a:gd name="connsiteY64420" fmla="*/ 477888 h 4608812"/>
              <a:gd name="connsiteX64421" fmla="*/ 1500427 w 12184637"/>
              <a:gd name="connsiteY64421" fmla="*/ 470968 h 4608812"/>
              <a:gd name="connsiteX64422" fmla="*/ 1479223 w 12184637"/>
              <a:gd name="connsiteY64422" fmla="*/ 464562 h 4608812"/>
              <a:gd name="connsiteX64423" fmla="*/ 1472303 w 12184637"/>
              <a:gd name="connsiteY64423" fmla="*/ 468317 h 4608812"/>
              <a:gd name="connsiteX64424" fmla="*/ 1476057 w 12184637"/>
              <a:gd name="connsiteY64424" fmla="*/ 475238 h 4608812"/>
              <a:gd name="connsiteX64425" fmla="*/ 1497261 w 12184637"/>
              <a:gd name="connsiteY64425" fmla="*/ 481643 h 4608812"/>
              <a:gd name="connsiteX64426" fmla="*/ 1498881 w 12184637"/>
              <a:gd name="connsiteY64426" fmla="*/ 481864 h 4608812"/>
              <a:gd name="connsiteX64427" fmla="*/ 1504181 w 12184637"/>
              <a:gd name="connsiteY64427" fmla="*/ 477888 h 4608812"/>
              <a:gd name="connsiteX64428" fmla="*/ 1571988 w 12184637"/>
              <a:gd name="connsiteY64428" fmla="*/ 498282 h 4608812"/>
              <a:gd name="connsiteX64429" fmla="*/ 1568234 w 12184637"/>
              <a:gd name="connsiteY64429" fmla="*/ 491361 h 4608812"/>
              <a:gd name="connsiteX64430" fmla="*/ 1500500 w 12184637"/>
              <a:gd name="connsiteY64430" fmla="*/ 470968 h 4608812"/>
              <a:gd name="connsiteX64431" fmla="*/ 1493580 w 12184637"/>
              <a:gd name="connsiteY64431" fmla="*/ 474722 h 4608812"/>
              <a:gd name="connsiteX64432" fmla="*/ 1497334 w 12184637"/>
              <a:gd name="connsiteY64432" fmla="*/ 481643 h 4608812"/>
              <a:gd name="connsiteX64433" fmla="*/ 1565068 w 12184637"/>
              <a:gd name="connsiteY64433" fmla="*/ 502037 h 4608812"/>
              <a:gd name="connsiteX64434" fmla="*/ 1566687 w 12184637"/>
              <a:gd name="connsiteY64434" fmla="*/ 502257 h 4608812"/>
              <a:gd name="connsiteX64435" fmla="*/ 1571988 w 12184637"/>
              <a:gd name="connsiteY64435" fmla="*/ 498282 h 4608812"/>
              <a:gd name="connsiteX64436" fmla="*/ 1590468 w 12184637"/>
              <a:gd name="connsiteY64436" fmla="*/ 503877 h 4608812"/>
              <a:gd name="connsiteX64437" fmla="*/ 1586713 w 12184637"/>
              <a:gd name="connsiteY64437" fmla="*/ 496957 h 4608812"/>
              <a:gd name="connsiteX64438" fmla="*/ 1568234 w 12184637"/>
              <a:gd name="connsiteY64438" fmla="*/ 491288 h 4608812"/>
              <a:gd name="connsiteX64439" fmla="*/ 1561313 w 12184637"/>
              <a:gd name="connsiteY64439" fmla="*/ 495042 h 4608812"/>
              <a:gd name="connsiteX64440" fmla="*/ 1565068 w 12184637"/>
              <a:gd name="connsiteY64440" fmla="*/ 501963 h 4608812"/>
              <a:gd name="connsiteX64441" fmla="*/ 1583547 w 12184637"/>
              <a:gd name="connsiteY64441" fmla="*/ 507558 h 4608812"/>
              <a:gd name="connsiteX64442" fmla="*/ 1585240 w 12184637"/>
              <a:gd name="connsiteY64442" fmla="*/ 507779 h 4608812"/>
              <a:gd name="connsiteX64443" fmla="*/ 1590468 w 12184637"/>
              <a:gd name="connsiteY64443" fmla="*/ 503877 h 4608812"/>
              <a:gd name="connsiteX64444" fmla="*/ 1610567 w 12184637"/>
              <a:gd name="connsiteY64444" fmla="*/ 514700 h 4608812"/>
              <a:gd name="connsiteX64445" fmla="*/ 1607990 w 12184637"/>
              <a:gd name="connsiteY64445" fmla="*/ 507264 h 4608812"/>
              <a:gd name="connsiteX64446" fmla="*/ 1587523 w 12184637"/>
              <a:gd name="connsiteY64446" fmla="*/ 497251 h 4608812"/>
              <a:gd name="connsiteX64447" fmla="*/ 1580087 w 12184637"/>
              <a:gd name="connsiteY64447" fmla="*/ 499828 h 4608812"/>
              <a:gd name="connsiteX64448" fmla="*/ 1582664 w 12184637"/>
              <a:gd name="connsiteY64448" fmla="*/ 507264 h 4608812"/>
              <a:gd name="connsiteX64449" fmla="*/ 1603131 w 12184637"/>
              <a:gd name="connsiteY64449" fmla="*/ 517277 h 4608812"/>
              <a:gd name="connsiteX64450" fmla="*/ 1605634 w 12184637"/>
              <a:gd name="connsiteY64450" fmla="*/ 517866 h 4608812"/>
              <a:gd name="connsiteX64451" fmla="*/ 1610567 w 12184637"/>
              <a:gd name="connsiteY64451" fmla="*/ 514700 h 4608812"/>
              <a:gd name="connsiteX64452" fmla="*/ 1620285 w 12184637"/>
              <a:gd name="connsiteY64452" fmla="*/ 518234 h 4608812"/>
              <a:gd name="connsiteX64453" fmla="*/ 1617193 w 12184637"/>
              <a:gd name="connsiteY64453" fmla="*/ 510945 h 4608812"/>
              <a:gd name="connsiteX64454" fmla="*/ 1607622 w 12184637"/>
              <a:gd name="connsiteY64454" fmla="*/ 507043 h 4608812"/>
              <a:gd name="connsiteX64455" fmla="*/ 1600333 w 12184637"/>
              <a:gd name="connsiteY64455" fmla="*/ 510135 h 4608812"/>
              <a:gd name="connsiteX64456" fmla="*/ 1603425 w 12184637"/>
              <a:gd name="connsiteY64456" fmla="*/ 517424 h 4608812"/>
              <a:gd name="connsiteX64457" fmla="*/ 1612996 w 12184637"/>
              <a:gd name="connsiteY64457" fmla="*/ 521326 h 4608812"/>
              <a:gd name="connsiteX64458" fmla="*/ 1615131 w 12184637"/>
              <a:gd name="connsiteY64458" fmla="*/ 521768 h 4608812"/>
              <a:gd name="connsiteX64459" fmla="*/ 1620285 w 12184637"/>
              <a:gd name="connsiteY64459" fmla="*/ 518234 h 4608812"/>
              <a:gd name="connsiteX64460" fmla="*/ 1616604 w 12184637"/>
              <a:gd name="connsiteY64460" fmla="*/ 521473 h 4608812"/>
              <a:gd name="connsiteX64461" fmla="*/ 1623819 w 12184637"/>
              <a:gd name="connsiteY64461" fmla="*/ 519485 h 4608812"/>
              <a:gd name="connsiteX64462" fmla="*/ 1627721 w 12184637"/>
              <a:gd name="connsiteY64462" fmla="*/ 512638 h 4608812"/>
              <a:gd name="connsiteX64463" fmla="*/ 1620874 w 12184637"/>
              <a:gd name="connsiteY64463" fmla="*/ 508736 h 4608812"/>
              <a:gd name="connsiteX64464" fmla="*/ 1613659 w 12184637"/>
              <a:gd name="connsiteY64464" fmla="*/ 510724 h 4608812"/>
              <a:gd name="connsiteX64465" fmla="*/ 1609757 w 12184637"/>
              <a:gd name="connsiteY64465" fmla="*/ 517571 h 4608812"/>
              <a:gd name="connsiteX64466" fmla="*/ 1615131 w 12184637"/>
              <a:gd name="connsiteY64466" fmla="*/ 521694 h 4608812"/>
              <a:gd name="connsiteX64467" fmla="*/ 1616604 w 12184637"/>
              <a:gd name="connsiteY64467" fmla="*/ 521473 h 4608812"/>
              <a:gd name="connsiteX64468" fmla="*/ 1641930 w 12184637"/>
              <a:gd name="connsiteY64468" fmla="*/ 520958 h 4608812"/>
              <a:gd name="connsiteX64469" fmla="*/ 1638470 w 12184637"/>
              <a:gd name="connsiteY64469" fmla="*/ 513890 h 4608812"/>
              <a:gd name="connsiteX64470" fmla="*/ 1624187 w 12184637"/>
              <a:gd name="connsiteY64470" fmla="*/ 508884 h 4608812"/>
              <a:gd name="connsiteX64471" fmla="*/ 1617119 w 12184637"/>
              <a:gd name="connsiteY64471" fmla="*/ 512344 h 4608812"/>
              <a:gd name="connsiteX64472" fmla="*/ 1620580 w 12184637"/>
              <a:gd name="connsiteY64472" fmla="*/ 519412 h 4608812"/>
              <a:gd name="connsiteX64473" fmla="*/ 1634863 w 12184637"/>
              <a:gd name="connsiteY64473" fmla="*/ 524418 h 4608812"/>
              <a:gd name="connsiteX64474" fmla="*/ 1636703 w 12184637"/>
              <a:gd name="connsiteY64474" fmla="*/ 524713 h 4608812"/>
              <a:gd name="connsiteX64475" fmla="*/ 1641930 w 12184637"/>
              <a:gd name="connsiteY64475" fmla="*/ 520958 h 4608812"/>
              <a:gd name="connsiteX64476" fmla="*/ 1658422 w 12184637"/>
              <a:gd name="connsiteY64476" fmla="*/ 525081 h 4608812"/>
              <a:gd name="connsiteX64477" fmla="*/ 1654520 w 12184637"/>
              <a:gd name="connsiteY64477" fmla="*/ 518234 h 4608812"/>
              <a:gd name="connsiteX64478" fmla="*/ 1638176 w 12184637"/>
              <a:gd name="connsiteY64478" fmla="*/ 513743 h 4608812"/>
              <a:gd name="connsiteX64479" fmla="*/ 1631329 w 12184637"/>
              <a:gd name="connsiteY64479" fmla="*/ 517645 h 4608812"/>
              <a:gd name="connsiteX64480" fmla="*/ 1635231 w 12184637"/>
              <a:gd name="connsiteY64480" fmla="*/ 524492 h 4608812"/>
              <a:gd name="connsiteX64481" fmla="*/ 1651575 w 12184637"/>
              <a:gd name="connsiteY64481" fmla="*/ 528983 h 4608812"/>
              <a:gd name="connsiteX64482" fmla="*/ 1653121 w 12184637"/>
              <a:gd name="connsiteY64482" fmla="*/ 529204 h 4608812"/>
              <a:gd name="connsiteX64483" fmla="*/ 1658422 w 12184637"/>
              <a:gd name="connsiteY64483" fmla="*/ 525081 h 4608812"/>
              <a:gd name="connsiteX64484" fmla="*/ 1672410 w 12184637"/>
              <a:gd name="connsiteY64484" fmla="*/ 529866 h 4608812"/>
              <a:gd name="connsiteX64485" fmla="*/ 1668803 w 12184637"/>
              <a:gd name="connsiteY64485" fmla="*/ 522872 h 4608812"/>
              <a:gd name="connsiteX64486" fmla="*/ 1654667 w 12184637"/>
              <a:gd name="connsiteY64486" fmla="*/ 518307 h 4608812"/>
              <a:gd name="connsiteX64487" fmla="*/ 1647673 w 12184637"/>
              <a:gd name="connsiteY64487" fmla="*/ 521915 h 4608812"/>
              <a:gd name="connsiteX64488" fmla="*/ 1651280 w 12184637"/>
              <a:gd name="connsiteY64488" fmla="*/ 528909 h 4608812"/>
              <a:gd name="connsiteX64489" fmla="*/ 1665416 w 12184637"/>
              <a:gd name="connsiteY64489" fmla="*/ 533474 h 4608812"/>
              <a:gd name="connsiteX64490" fmla="*/ 1667183 w 12184637"/>
              <a:gd name="connsiteY64490" fmla="*/ 533768 h 4608812"/>
              <a:gd name="connsiteX64491" fmla="*/ 1672410 w 12184637"/>
              <a:gd name="connsiteY64491" fmla="*/ 529866 h 4608812"/>
              <a:gd name="connsiteX64492" fmla="*/ 1692141 w 12184637"/>
              <a:gd name="connsiteY64492" fmla="*/ 543192 h 4608812"/>
              <a:gd name="connsiteX64493" fmla="*/ 1690227 w 12184637"/>
              <a:gd name="connsiteY64493" fmla="*/ 535535 h 4608812"/>
              <a:gd name="connsiteX64494" fmla="*/ 1669981 w 12184637"/>
              <a:gd name="connsiteY64494" fmla="*/ 523387 h 4608812"/>
              <a:gd name="connsiteX64495" fmla="*/ 1662324 w 12184637"/>
              <a:gd name="connsiteY64495" fmla="*/ 525302 h 4608812"/>
              <a:gd name="connsiteX64496" fmla="*/ 1664238 w 12184637"/>
              <a:gd name="connsiteY64496" fmla="*/ 532958 h 4608812"/>
              <a:gd name="connsiteX64497" fmla="*/ 1684485 w 12184637"/>
              <a:gd name="connsiteY64497" fmla="*/ 545106 h 4608812"/>
              <a:gd name="connsiteX64498" fmla="*/ 1687430 w 12184637"/>
              <a:gd name="connsiteY64498" fmla="*/ 545916 h 4608812"/>
              <a:gd name="connsiteX64499" fmla="*/ 1692141 w 12184637"/>
              <a:gd name="connsiteY64499" fmla="*/ 543192 h 4608812"/>
              <a:gd name="connsiteX64500" fmla="*/ 1713271 w 12184637"/>
              <a:gd name="connsiteY64500" fmla="*/ 548861 h 4608812"/>
              <a:gd name="connsiteX64501" fmla="*/ 1709737 w 12184637"/>
              <a:gd name="connsiteY64501" fmla="*/ 541793 h 4608812"/>
              <a:gd name="connsiteX64502" fmla="*/ 1689123 w 12184637"/>
              <a:gd name="connsiteY64502" fmla="*/ 535020 h 4608812"/>
              <a:gd name="connsiteX64503" fmla="*/ 1682055 w 12184637"/>
              <a:gd name="connsiteY64503" fmla="*/ 538554 h 4608812"/>
              <a:gd name="connsiteX64504" fmla="*/ 1685589 w 12184637"/>
              <a:gd name="connsiteY64504" fmla="*/ 545622 h 4608812"/>
              <a:gd name="connsiteX64505" fmla="*/ 1706203 w 12184637"/>
              <a:gd name="connsiteY64505" fmla="*/ 552395 h 4608812"/>
              <a:gd name="connsiteX64506" fmla="*/ 1707970 w 12184637"/>
              <a:gd name="connsiteY64506" fmla="*/ 552689 h 4608812"/>
              <a:gd name="connsiteX64507" fmla="*/ 1713271 w 12184637"/>
              <a:gd name="connsiteY64507" fmla="*/ 548861 h 4608812"/>
              <a:gd name="connsiteX64508" fmla="*/ 1747432 w 12184637"/>
              <a:gd name="connsiteY64508" fmla="*/ 560273 h 4608812"/>
              <a:gd name="connsiteX64509" fmla="*/ 1743898 w 12184637"/>
              <a:gd name="connsiteY64509" fmla="*/ 553205 h 4608812"/>
              <a:gd name="connsiteX64510" fmla="*/ 1709737 w 12184637"/>
              <a:gd name="connsiteY64510" fmla="*/ 541793 h 4608812"/>
              <a:gd name="connsiteX64511" fmla="*/ 1702669 w 12184637"/>
              <a:gd name="connsiteY64511" fmla="*/ 545327 h 4608812"/>
              <a:gd name="connsiteX64512" fmla="*/ 1706203 w 12184637"/>
              <a:gd name="connsiteY64512" fmla="*/ 552395 h 4608812"/>
              <a:gd name="connsiteX64513" fmla="*/ 1740365 w 12184637"/>
              <a:gd name="connsiteY64513" fmla="*/ 563806 h 4608812"/>
              <a:gd name="connsiteX64514" fmla="*/ 1742131 w 12184637"/>
              <a:gd name="connsiteY64514" fmla="*/ 564101 h 4608812"/>
              <a:gd name="connsiteX64515" fmla="*/ 1747432 w 12184637"/>
              <a:gd name="connsiteY64515" fmla="*/ 560273 h 4608812"/>
              <a:gd name="connsiteX64516" fmla="*/ 1782330 w 12184637"/>
              <a:gd name="connsiteY64516" fmla="*/ 566457 h 4608812"/>
              <a:gd name="connsiteX64517" fmla="*/ 1777912 w 12184637"/>
              <a:gd name="connsiteY64517" fmla="*/ 559904 h 4608812"/>
              <a:gd name="connsiteX64518" fmla="*/ 1743162 w 12184637"/>
              <a:gd name="connsiteY64518" fmla="*/ 553057 h 4608812"/>
              <a:gd name="connsiteX64519" fmla="*/ 1736610 w 12184637"/>
              <a:gd name="connsiteY64519" fmla="*/ 557475 h 4608812"/>
              <a:gd name="connsiteX64520" fmla="*/ 1741027 w 12184637"/>
              <a:gd name="connsiteY64520" fmla="*/ 564027 h 4608812"/>
              <a:gd name="connsiteX64521" fmla="*/ 1775777 w 12184637"/>
              <a:gd name="connsiteY64521" fmla="*/ 570874 h 4608812"/>
              <a:gd name="connsiteX64522" fmla="*/ 1776882 w 12184637"/>
              <a:gd name="connsiteY64522" fmla="*/ 570948 h 4608812"/>
              <a:gd name="connsiteX64523" fmla="*/ 1782330 w 12184637"/>
              <a:gd name="connsiteY64523" fmla="*/ 566457 h 4608812"/>
              <a:gd name="connsiteX64524" fmla="*/ 1825178 w 12184637"/>
              <a:gd name="connsiteY64524" fmla="*/ 570874 h 4608812"/>
              <a:gd name="connsiteX64525" fmla="*/ 1820246 w 12184637"/>
              <a:gd name="connsiteY64525" fmla="*/ 564690 h 4608812"/>
              <a:gd name="connsiteX64526" fmla="*/ 1777471 w 12184637"/>
              <a:gd name="connsiteY64526" fmla="*/ 559831 h 4608812"/>
              <a:gd name="connsiteX64527" fmla="*/ 1771286 w 12184637"/>
              <a:gd name="connsiteY64527" fmla="*/ 564764 h 4608812"/>
              <a:gd name="connsiteX64528" fmla="*/ 1776219 w 12184637"/>
              <a:gd name="connsiteY64528" fmla="*/ 570948 h 4608812"/>
              <a:gd name="connsiteX64529" fmla="*/ 1818994 w 12184637"/>
              <a:gd name="connsiteY64529" fmla="*/ 575807 h 4608812"/>
              <a:gd name="connsiteX64530" fmla="*/ 1819657 w 12184637"/>
              <a:gd name="connsiteY64530" fmla="*/ 575881 h 4608812"/>
              <a:gd name="connsiteX64531" fmla="*/ 1825178 w 12184637"/>
              <a:gd name="connsiteY64531" fmla="*/ 570874 h 4608812"/>
              <a:gd name="connsiteX64532" fmla="*/ 1878261 w 12184637"/>
              <a:gd name="connsiteY64532" fmla="*/ 572936 h 4608812"/>
              <a:gd name="connsiteX64533" fmla="*/ 1872960 w 12184637"/>
              <a:gd name="connsiteY64533" fmla="*/ 567119 h 4608812"/>
              <a:gd name="connsiteX64534" fmla="*/ 1819951 w 12184637"/>
              <a:gd name="connsiteY64534" fmla="*/ 564616 h 4608812"/>
              <a:gd name="connsiteX64535" fmla="*/ 1814135 w 12184637"/>
              <a:gd name="connsiteY64535" fmla="*/ 569917 h 4608812"/>
              <a:gd name="connsiteX64536" fmla="*/ 1819436 w 12184637"/>
              <a:gd name="connsiteY64536" fmla="*/ 575733 h 4608812"/>
              <a:gd name="connsiteX64537" fmla="*/ 1872445 w 12184637"/>
              <a:gd name="connsiteY64537" fmla="*/ 578237 h 4608812"/>
              <a:gd name="connsiteX64538" fmla="*/ 1872739 w 12184637"/>
              <a:gd name="connsiteY64538" fmla="*/ 578237 h 4608812"/>
              <a:gd name="connsiteX64539" fmla="*/ 1878261 w 12184637"/>
              <a:gd name="connsiteY64539" fmla="*/ 572936 h 4608812"/>
              <a:gd name="connsiteX64540" fmla="*/ 1938558 w 12184637"/>
              <a:gd name="connsiteY64540" fmla="*/ 572347 h 4608812"/>
              <a:gd name="connsiteX64541" fmla="*/ 1932963 w 12184637"/>
              <a:gd name="connsiteY64541" fmla="*/ 566825 h 4608812"/>
              <a:gd name="connsiteX64542" fmla="*/ 1872665 w 12184637"/>
              <a:gd name="connsiteY64542" fmla="*/ 567193 h 4608812"/>
              <a:gd name="connsiteX64543" fmla="*/ 1872665 w 12184637"/>
              <a:gd name="connsiteY64543" fmla="*/ 567193 h 4608812"/>
              <a:gd name="connsiteX64544" fmla="*/ 1867144 w 12184637"/>
              <a:gd name="connsiteY64544" fmla="*/ 572789 h 4608812"/>
              <a:gd name="connsiteX64545" fmla="*/ 1872739 w 12184637"/>
              <a:gd name="connsiteY64545" fmla="*/ 578310 h 4608812"/>
              <a:gd name="connsiteX64546" fmla="*/ 1933036 w 12184637"/>
              <a:gd name="connsiteY64546" fmla="*/ 577942 h 4608812"/>
              <a:gd name="connsiteX64547" fmla="*/ 1933036 w 12184637"/>
              <a:gd name="connsiteY64547" fmla="*/ 577942 h 4608812"/>
              <a:gd name="connsiteX64548" fmla="*/ 1938558 w 12184637"/>
              <a:gd name="connsiteY64548" fmla="*/ 572347 h 4608812"/>
              <a:gd name="connsiteX64549" fmla="*/ 1933257 w 12184637"/>
              <a:gd name="connsiteY64549" fmla="*/ 577942 h 4608812"/>
              <a:gd name="connsiteX64550" fmla="*/ 1998046 w 12184637"/>
              <a:gd name="connsiteY64550" fmla="*/ 574555 h 4608812"/>
              <a:gd name="connsiteX64551" fmla="*/ 2003347 w 12184637"/>
              <a:gd name="connsiteY64551" fmla="*/ 568739 h 4608812"/>
              <a:gd name="connsiteX64552" fmla="*/ 1997530 w 12184637"/>
              <a:gd name="connsiteY64552" fmla="*/ 563438 h 4608812"/>
              <a:gd name="connsiteX64553" fmla="*/ 1932668 w 12184637"/>
              <a:gd name="connsiteY64553" fmla="*/ 566825 h 4608812"/>
              <a:gd name="connsiteX64554" fmla="*/ 1927367 w 12184637"/>
              <a:gd name="connsiteY64554" fmla="*/ 572641 h 4608812"/>
              <a:gd name="connsiteX64555" fmla="*/ 1932963 w 12184637"/>
              <a:gd name="connsiteY64555" fmla="*/ 577942 h 4608812"/>
              <a:gd name="connsiteX64556" fmla="*/ 1933257 w 12184637"/>
              <a:gd name="connsiteY64556" fmla="*/ 577942 h 4608812"/>
              <a:gd name="connsiteX64557" fmla="*/ 1998414 w 12184637"/>
              <a:gd name="connsiteY64557" fmla="*/ 574482 h 4608812"/>
              <a:gd name="connsiteX64558" fmla="*/ 2065043 w 12184637"/>
              <a:gd name="connsiteY64558" fmla="*/ 567635 h 4608812"/>
              <a:gd name="connsiteX64559" fmla="*/ 2070049 w 12184637"/>
              <a:gd name="connsiteY64559" fmla="*/ 561524 h 4608812"/>
              <a:gd name="connsiteX64560" fmla="*/ 2063938 w 12184637"/>
              <a:gd name="connsiteY64560" fmla="*/ 556518 h 4608812"/>
              <a:gd name="connsiteX64561" fmla="*/ 1997309 w 12184637"/>
              <a:gd name="connsiteY64561" fmla="*/ 563365 h 4608812"/>
              <a:gd name="connsiteX64562" fmla="*/ 1992303 w 12184637"/>
              <a:gd name="connsiteY64562" fmla="*/ 569475 h 4608812"/>
              <a:gd name="connsiteX64563" fmla="*/ 1997898 w 12184637"/>
              <a:gd name="connsiteY64563" fmla="*/ 574482 h 4608812"/>
              <a:gd name="connsiteX64564" fmla="*/ 1998414 w 12184637"/>
              <a:gd name="connsiteY64564" fmla="*/ 574482 h 4608812"/>
              <a:gd name="connsiteX64565" fmla="*/ 2065337 w 12184637"/>
              <a:gd name="connsiteY64565" fmla="*/ 567635 h 4608812"/>
              <a:gd name="connsiteX64566" fmla="*/ 2131156 w 12184637"/>
              <a:gd name="connsiteY64566" fmla="*/ 556960 h 4608812"/>
              <a:gd name="connsiteX64567" fmla="*/ 2135795 w 12184637"/>
              <a:gd name="connsiteY64567" fmla="*/ 550554 h 4608812"/>
              <a:gd name="connsiteX64568" fmla="*/ 2129390 w 12184637"/>
              <a:gd name="connsiteY64568" fmla="*/ 545916 h 4608812"/>
              <a:gd name="connsiteX64569" fmla="*/ 2063570 w 12184637"/>
              <a:gd name="connsiteY64569" fmla="*/ 556591 h 4608812"/>
              <a:gd name="connsiteX64570" fmla="*/ 2058932 w 12184637"/>
              <a:gd name="connsiteY64570" fmla="*/ 562997 h 4608812"/>
              <a:gd name="connsiteX64571" fmla="*/ 2064454 w 12184637"/>
              <a:gd name="connsiteY64571" fmla="*/ 567708 h 4608812"/>
              <a:gd name="connsiteX64572" fmla="*/ 2065337 w 12184637"/>
              <a:gd name="connsiteY64572" fmla="*/ 567635 h 4608812"/>
              <a:gd name="connsiteX64573" fmla="*/ 2131451 w 12184637"/>
              <a:gd name="connsiteY64573" fmla="*/ 556886 h 4608812"/>
              <a:gd name="connsiteX64574" fmla="*/ 2195209 w 12184637"/>
              <a:gd name="connsiteY64574" fmla="*/ 543339 h 4608812"/>
              <a:gd name="connsiteX64575" fmla="*/ 2199479 w 12184637"/>
              <a:gd name="connsiteY64575" fmla="*/ 536713 h 4608812"/>
              <a:gd name="connsiteX64576" fmla="*/ 2192853 w 12184637"/>
              <a:gd name="connsiteY64576" fmla="*/ 532443 h 4608812"/>
              <a:gd name="connsiteX64577" fmla="*/ 2129095 w 12184637"/>
              <a:gd name="connsiteY64577" fmla="*/ 545990 h 4608812"/>
              <a:gd name="connsiteX64578" fmla="*/ 2124825 w 12184637"/>
              <a:gd name="connsiteY64578" fmla="*/ 552616 h 4608812"/>
              <a:gd name="connsiteX64579" fmla="*/ 2130347 w 12184637"/>
              <a:gd name="connsiteY64579" fmla="*/ 557033 h 4608812"/>
              <a:gd name="connsiteX64580" fmla="*/ 2131451 w 12184637"/>
              <a:gd name="connsiteY64580" fmla="*/ 556886 h 4608812"/>
              <a:gd name="connsiteX64581" fmla="*/ 2195430 w 12184637"/>
              <a:gd name="connsiteY64581" fmla="*/ 543266 h 4608812"/>
              <a:gd name="connsiteX64582" fmla="*/ 2255874 w 12184637"/>
              <a:gd name="connsiteY64582" fmla="*/ 527510 h 4608812"/>
              <a:gd name="connsiteX64583" fmla="*/ 2259850 w 12184637"/>
              <a:gd name="connsiteY64583" fmla="*/ 520737 h 4608812"/>
              <a:gd name="connsiteX64584" fmla="*/ 2253076 w 12184637"/>
              <a:gd name="connsiteY64584" fmla="*/ 516761 h 4608812"/>
              <a:gd name="connsiteX64585" fmla="*/ 2192632 w 12184637"/>
              <a:gd name="connsiteY64585" fmla="*/ 532517 h 4608812"/>
              <a:gd name="connsiteX64586" fmla="*/ 2188656 w 12184637"/>
              <a:gd name="connsiteY64586" fmla="*/ 539290 h 4608812"/>
              <a:gd name="connsiteX64587" fmla="*/ 2194104 w 12184637"/>
              <a:gd name="connsiteY64587" fmla="*/ 543486 h 4608812"/>
              <a:gd name="connsiteX64588" fmla="*/ 2195430 w 12184637"/>
              <a:gd name="connsiteY64588" fmla="*/ 543266 h 4608812"/>
              <a:gd name="connsiteX64589" fmla="*/ 2256095 w 12184637"/>
              <a:gd name="connsiteY64589" fmla="*/ 527510 h 4608812"/>
              <a:gd name="connsiteX64590" fmla="*/ 2312122 w 12184637"/>
              <a:gd name="connsiteY64590" fmla="*/ 510430 h 4608812"/>
              <a:gd name="connsiteX64591" fmla="*/ 2315804 w 12184637"/>
              <a:gd name="connsiteY64591" fmla="*/ 503435 h 4608812"/>
              <a:gd name="connsiteX64592" fmla="*/ 2308809 w 12184637"/>
              <a:gd name="connsiteY64592" fmla="*/ 499754 h 4608812"/>
              <a:gd name="connsiteX64593" fmla="*/ 2252782 w 12184637"/>
              <a:gd name="connsiteY64593" fmla="*/ 516835 h 4608812"/>
              <a:gd name="connsiteX64594" fmla="*/ 2249101 w 12184637"/>
              <a:gd name="connsiteY64594" fmla="*/ 523829 h 4608812"/>
              <a:gd name="connsiteX64595" fmla="*/ 2254475 w 12184637"/>
              <a:gd name="connsiteY64595" fmla="*/ 527805 h 4608812"/>
              <a:gd name="connsiteX64596" fmla="*/ 2256095 w 12184637"/>
              <a:gd name="connsiteY64596" fmla="*/ 527510 h 4608812"/>
              <a:gd name="connsiteX64597" fmla="*/ 2312270 w 12184637"/>
              <a:gd name="connsiteY64597" fmla="*/ 510356 h 4608812"/>
              <a:gd name="connsiteX64598" fmla="*/ 2362775 w 12184637"/>
              <a:gd name="connsiteY64598" fmla="*/ 492613 h 4608812"/>
              <a:gd name="connsiteX64599" fmla="*/ 2366162 w 12184637"/>
              <a:gd name="connsiteY64599" fmla="*/ 485545 h 4608812"/>
              <a:gd name="connsiteX64600" fmla="*/ 2359094 w 12184637"/>
              <a:gd name="connsiteY64600" fmla="*/ 482158 h 4608812"/>
              <a:gd name="connsiteX64601" fmla="*/ 2308588 w 12184637"/>
              <a:gd name="connsiteY64601" fmla="*/ 499902 h 4608812"/>
              <a:gd name="connsiteX64602" fmla="*/ 2305202 w 12184637"/>
              <a:gd name="connsiteY64602" fmla="*/ 506969 h 4608812"/>
              <a:gd name="connsiteX64603" fmla="*/ 2310503 w 12184637"/>
              <a:gd name="connsiteY64603" fmla="*/ 510724 h 4608812"/>
              <a:gd name="connsiteX64604" fmla="*/ 2312270 w 12184637"/>
              <a:gd name="connsiteY64604" fmla="*/ 510356 h 4608812"/>
              <a:gd name="connsiteX64605" fmla="*/ 2362996 w 12184637"/>
              <a:gd name="connsiteY64605" fmla="*/ 492539 h 4608812"/>
              <a:gd name="connsiteX64606" fmla="*/ 2409158 w 12184637"/>
              <a:gd name="connsiteY64606" fmla="*/ 474428 h 4608812"/>
              <a:gd name="connsiteX64607" fmla="*/ 2412323 w 12184637"/>
              <a:gd name="connsiteY64607" fmla="*/ 467213 h 4608812"/>
              <a:gd name="connsiteX64608" fmla="*/ 2405108 w 12184637"/>
              <a:gd name="connsiteY64608" fmla="*/ 464047 h 4608812"/>
              <a:gd name="connsiteX64609" fmla="*/ 2358947 w 12184637"/>
              <a:gd name="connsiteY64609" fmla="*/ 482158 h 4608812"/>
              <a:gd name="connsiteX64610" fmla="*/ 2355781 w 12184637"/>
              <a:gd name="connsiteY64610" fmla="*/ 489373 h 4608812"/>
              <a:gd name="connsiteX64611" fmla="*/ 2361008 w 12184637"/>
              <a:gd name="connsiteY64611" fmla="*/ 492907 h 4608812"/>
              <a:gd name="connsiteX64612" fmla="*/ 2362996 w 12184637"/>
              <a:gd name="connsiteY64612" fmla="*/ 492539 h 4608812"/>
              <a:gd name="connsiteX64613" fmla="*/ 2519887 w 12184637"/>
              <a:gd name="connsiteY64613" fmla="*/ 551217 h 4608812"/>
              <a:gd name="connsiteX64614" fmla="*/ 2518635 w 12184637"/>
              <a:gd name="connsiteY64614" fmla="*/ 543413 h 4608812"/>
              <a:gd name="connsiteX64615" fmla="*/ 2410409 w 12184637"/>
              <a:gd name="connsiteY64615" fmla="*/ 464710 h 4608812"/>
              <a:gd name="connsiteX64616" fmla="*/ 2402605 w 12184637"/>
              <a:gd name="connsiteY64616" fmla="*/ 465961 h 4608812"/>
              <a:gd name="connsiteX64617" fmla="*/ 2403857 w 12184637"/>
              <a:gd name="connsiteY64617" fmla="*/ 473765 h 4608812"/>
              <a:gd name="connsiteX64618" fmla="*/ 2512083 w 12184637"/>
              <a:gd name="connsiteY64618" fmla="*/ 552468 h 4608812"/>
              <a:gd name="connsiteX64619" fmla="*/ 2515396 w 12184637"/>
              <a:gd name="connsiteY64619" fmla="*/ 553499 h 4608812"/>
              <a:gd name="connsiteX64620" fmla="*/ 2519887 w 12184637"/>
              <a:gd name="connsiteY64620" fmla="*/ 551217 h 4608812"/>
              <a:gd name="connsiteX64621" fmla="*/ 2517089 w 12184637"/>
              <a:gd name="connsiteY64621" fmla="*/ 553278 h 4608812"/>
              <a:gd name="connsiteX64622" fmla="*/ 2559643 w 12184637"/>
              <a:gd name="connsiteY64622" fmla="*/ 539437 h 4608812"/>
              <a:gd name="connsiteX64623" fmla="*/ 2563251 w 12184637"/>
              <a:gd name="connsiteY64623" fmla="*/ 532443 h 4608812"/>
              <a:gd name="connsiteX64624" fmla="*/ 2556257 w 12184637"/>
              <a:gd name="connsiteY64624" fmla="*/ 528835 h 4608812"/>
              <a:gd name="connsiteX64625" fmla="*/ 2513703 w 12184637"/>
              <a:gd name="connsiteY64625" fmla="*/ 542677 h 4608812"/>
              <a:gd name="connsiteX64626" fmla="*/ 2510095 w 12184637"/>
              <a:gd name="connsiteY64626" fmla="*/ 549671 h 4608812"/>
              <a:gd name="connsiteX64627" fmla="*/ 2515470 w 12184637"/>
              <a:gd name="connsiteY64627" fmla="*/ 553499 h 4608812"/>
              <a:gd name="connsiteX64628" fmla="*/ 2517089 w 12184637"/>
              <a:gd name="connsiteY64628" fmla="*/ 553278 h 4608812"/>
              <a:gd name="connsiteX64629" fmla="*/ 2559643 w 12184637"/>
              <a:gd name="connsiteY64629" fmla="*/ 539437 h 4608812"/>
              <a:gd name="connsiteX64630" fmla="*/ 2599768 w 12184637"/>
              <a:gd name="connsiteY64630" fmla="*/ 526406 h 4608812"/>
              <a:gd name="connsiteX64631" fmla="*/ 2603376 w 12184637"/>
              <a:gd name="connsiteY64631" fmla="*/ 519412 h 4608812"/>
              <a:gd name="connsiteX64632" fmla="*/ 2596381 w 12184637"/>
              <a:gd name="connsiteY64632" fmla="*/ 515804 h 4608812"/>
              <a:gd name="connsiteX64633" fmla="*/ 2556257 w 12184637"/>
              <a:gd name="connsiteY64633" fmla="*/ 528835 h 4608812"/>
              <a:gd name="connsiteX64634" fmla="*/ 2552649 w 12184637"/>
              <a:gd name="connsiteY64634" fmla="*/ 535830 h 4608812"/>
              <a:gd name="connsiteX64635" fmla="*/ 2558024 w 12184637"/>
              <a:gd name="connsiteY64635" fmla="*/ 539658 h 4608812"/>
              <a:gd name="connsiteX64636" fmla="*/ 2559643 w 12184637"/>
              <a:gd name="connsiteY64636" fmla="*/ 539437 h 4608812"/>
              <a:gd name="connsiteX64637" fmla="*/ 2599695 w 12184637"/>
              <a:gd name="connsiteY64637" fmla="*/ 526406 h 4608812"/>
              <a:gd name="connsiteX64638" fmla="*/ 2638199 w 12184637"/>
              <a:gd name="connsiteY64638" fmla="*/ 514553 h 4608812"/>
              <a:gd name="connsiteX64639" fmla="*/ 2641880 w 12184637"/>
              <a:gd name="connsiteY64639" fmla="*/ 507558 h 4608812"/>
              <a:gd name="connsiteX64640" fmla="*/ 2634886 w 12184637"/>
              <a:gd name="connsiteY64640" fmla="*/ 503877 h 4608812"/>
              <a:gd name="connsiteX64641" fmla="*/ 2596381 w 12184637"/>
              <a:gd name="connsiteY64641" fmla="*/ 515731 h 4608812"/>
              <a:gd name="connsiteX64642" fmla="*/ 2592700 w 12184637"/>
              <a:gd name="connsiteY64642" fmla="*/ 522725 h 4608812"/>
              <a:gd name="connsiteX64643" fmla="*/ 2598075 w 12184637"/>
              <a:gd name="connsiteY64643" fmla="*/ 526627 h 4608812"/>
              <a:gd name="connsiteX64644" fmla="*/ 2599695 w 12184637"/>
              <a:gd name="connsiteY64644" fmla="*/ 526406 h 4608812"/>
              <a:gd name="connsiteX64645" fmla="*/ 2638199 w 12184637"/>
              <a:gd name="connsiteY64645" fmla="*/ 514553 h 4608812"/>
              <a:gd name="connsiteX64646" fmla="*/ 2679207 w 12184637"/>
              <a:gd name="connsiteY64646" fmla="*/ 501742 h 4608812"/>
              <a:gd name="connsiteX64647" fmla="*/ 2682889 w 12184637"/>
              <a:gd name="connsiteY64647" fmla="*/ 494748 h 4608812"/>
              <a:gd name="connsiteX64648" fmla="*/ 2675895 w 12184637"/>
              <a:gd name="connsiteY64648" fmla="*/ 491067 h 4608812"/>
              <a:gd name="connsiteX64649" fmla="*/ 2634886 w 12184637"/>
              <a:gd name="connsiteY64649" fmla="*/ 503877 h 4608812"/>
              <a:gd name="connsiteX64650" fmla="*/ 2631205 w 12184637"/>
              <a:gd name="connsiteY64650" fmla="*/ 510871 h 4608812"/>
              <a:gd name="connsiteX64651" fmla="*/ 2636580 w 12184637"/>
              <a:gd name="connsiteY64651" fmla="*/ 514773 h 4608812"/>
              <a:gd name="connsiteX64652" fmla="*/ 2638199 w 12184637"/>
              <a:gd name="connsiteY64652" fmla="*/ 514553 h 4608812"/>
              <a:gd name="connsiteX64653" fmla="*/ 2679281 w 12184637"/>
              <a:gd name="connsiteY64653" fmla="*/ 501742 h 4608812"/>
              <a:gd name="connsiteX64654" fmla="*/ 2726842 w 12184637"/>
              <a:gd name="connsiteY64654" fmla="*/ 485839 h 4608812"/>
              <a:gd name="connsiteX64655" fmla="*/ 2730376 w 12184637"/>
              <a:gd name="connsiteY64655" fmla="*/ 478772 h 4608812"/>
              <a:gd name="connsiteX64656" fmla="*/ 2723308 w 12184637"/>
              <a:gd name="connsiteY64656" fmla="*/ 475238 h 4608812"/>
              <a:gd name="connsiteX64657" fmla="*/ 2675747 w 12184637"/>
              <a:gd name="connsiteY64657" fmla="*/ 491140 h 4608812"/>
              <a:gd name="connsiteX64658" fmla="*/ 2672213 w 12184637"/>
              <a:gd name="connsiteY64658" fmla="*/ 498208 h 4608812"/>
              <a:gd name="connsiteX64659" fmla="*/ 2677514 w 12184637"/>
              <a:gd name="connsiteY64659" fmla="*/ 502037 h 4608812"/>
              <a:gd name="connsiteX64660" fmla="*/ 2679281 w 12184637"/>
              <a:gd name="connsiteY64660" fmla="*/ 501742 h 4608812"/>
              <a:gd name="connsiteX64661" fmla="*/ 2726989 w 12184637"/>
              <a:gd name="connsiteY64661" fmla="*/ 485766 h 4608812"/>
              <a:gd name="connsiteX64662" fmla="*/ 2785078 w 12184637"/>
              <a:gd name="connsiteY64662" fmla="*/ 464636 h 4608812"/>
              <a:gd name="connsiteX64663" fmla="*/ 2788391 w 12184637"/>
              <a:gd name="connsiteY64663" fmla="*/ 457495 h 4608812"/>
              <a:gd name="connsiteX64664" fmla="*/ 2781249 w 12184637"/>
              <a:gd name="connsiteY64664" fmla="*/ 454181 h 4608812"/>
              <a:gd name="connsiteX64665" fmla="*/ 2723161 w 12184637"/>
              <a:gd name="connsiteY64665" fmla="*/ 475311 h 4608812"/>
              <a:gd name="connsiteX64666" fmla="*/ 2719848 w 12184637"/>
              <a:gd name="connsiteY64666" fmla="*/ 482453 h 4608812"/>
              <a:gd name="connsiteX64667" fmla="*/ 2725149 w 12184637"/>
              <a:gd name="connsiteY64667" fmla="*/ 486134 h 4608812"/>
              <a:gd name="connsiteX64668" fmla="*/ 2726989 w 12184637"/>
              <a:gd name="connsiteY64668" fmla="*/ 485766 h 4608812"/>
              <a:gd name="connsiteX64669" fmla="*/ 2785151 w 12184637"/>
              <a:gd name="connsiteY64669" fmla="*/ 464636 h 4608812"/>
              <a:gd name="connsiteX64670" fmla="*/ 2857597 w 12184637"/>
              <a:gd name="connsiteY64670" fmla="*/ 436291 h 4608812"/>
              <a:gd name="connsiteX64671" fmla="*/ 2860762 w 12184637"/>
              <a:gd name="connsiteY64671" fmla="*/ 429076 h 4608812"/>
              <a:gd name="connsiteX64672" fmla="*/ 2853547 w 12184637"/>
              <a:gd name="connsiteY64672" fmla="*/ 425910 h 4608812"/>
              <a:gd name="connsiteX64673" fmla="*/ 2781102 w 12184637"/>
              <a:gd name="connsiteY64673" fmla="*/ 454255 h 4608812"/>
              <a:gd name="connsiteX64674" fmla="*/ 2777936 w 12184637"/>
              <a:gd name="connsiteY64674" fmla="*/ 461470 h 4608812"/>
              <a:gd name="connsiteX64675" fmla="*/ 2783163 w 12184637"/>
              <a:gd name="connsiteY64675" fmla="*/ 465004 h 4608812"/>
              <a:gd name="connsiteX64676" fmla="*/ 2785151 w 12184637"/>
              <a:gd name="connsiteY64676" fmla="*/ 464636 h 4608812"/>
              <a:gd name="connsiteX64677" fmla="*/ 2857449 w 12184637"/>
              <a:gd name="connsiteY64677" fmla="*/ 436291 h 4608812"/>
              <a:gd name="connsiteX64678" fmla="*/ 2945429 w 12184637"/>
              <a:gd name="connsiteY64678" fmla="*/ 404339 h 4608812"/>
              <a:gd name="connsiteX64679" fmla="*/ 2948742 w 12184637"/>
              <a:gd name="connsiteY64679" fmla="*/ 397197 h 4608812"/>
              <a:gd name="connsiteX64680" fmla="*/ 2941601 w 12184637"/>
              <a:gd name="connsiteY64680" fmla="*/ 393884 h 4608812"/>
              <a:gd name="connsiteX64681" fmla="*/ 2853621 w 12184637"/>
              <a:gd name="connsiteY64681" fmla="*/ 425837 h 4608812"/>
              <a:gd name="connsiteX64682" fmla="*/ 2850308 w 12184637"/>
              <a:gd name="connsiteY64682" fmla="*/ 432978 h 4608812"/>
              <a:gd name="connsiteX64683" fmla="*/ 2855609 w 12184637"/>
              <a:gd name="connsiteY64683" fmla="*/ 436659 h 4608812"/>
              <a:gd name="connsiteX64684" fmla="*/ 2857449 w 12184637"/>
              <a:gd name="connsiteY64684" fmla="*/ 436291 h 4608812"/>
              <a:gd name="connsiteX64685" fmla="*/ 2945208 w 12184637"/>
              <a:gd name="connsiteY64685" fmla="*/ 404339 h 4608812"/>
              <a:gd name="connsiteX64686" fmla="*/ 3049827 w 12184637"/>
              <a:gd name="connsiteY64686" fmla="*/ 372165 h 4608812"/>
              <a:gd name="connsiteX64687" fmla="*/ 3053508 w 12184637"/>
              <a:gd name="connsiteY64687" fmla="*/ 365171 h 4608812"/>
              <a:gd name="connsiteX64688" fmla="*/ 3046514 w 12184637"/>
              <a:gd name="connsiteY64688" fmla="*/ 361490 h 4608812"/>
              <a:gd name="connsiteX64689" fmla="*/ 2941895 w 12184637"/>
              <a:gd name="connsiteY64689" fmla="*/ 393663 h 4608812"/>
              <a:gd name="connsiteX64690" fmla="*/ 2938214 w 12184637"/>
              <a:gd name="connsiteY64690" fmla="*/ 400657 h 4608812"/>
              <a:gd name="connsiteX64691" fmla="*/ 2943588 w 12184637"/>
              <a:gd name="connsiteY64691" fmla="*/ 404559 h 4608812"/>
              <a:gd name="connsiteX64692" fmla="*/ 2945208 w 12184637"/>
              <a:gd name="connsiteY64692" fmla="*/ 404339 h 4608812"/>
              <a:gd name="connsiteX64693" fmla="*/ 3049459 w 12184637"/>
              <a:gd name="connsiteY64693" fmla="*/ 372313 h 4608812"/>
              <a:gd name="connsiteX64694" fmla="*/ 3171820 w 12184637"/>
              <a:gd name="connsiteY64694" fmla="*/ 343452 h 4608812"/>
              <a:gd name="connsiteX64695" fmla="*/ 3175943 w 12184637"/>
              <a:gd name="connsiteY64695" fmla="*/ 336753 h 4608812"/>
              <a:gd name="connsiteX64696" fmla="*/ 3169243 w 12184637"/>
              <a:gd name="connsiteY64696" fmla="*/ 332630 h 4608812"/>
              <a:gd name="connsiteX64697" fmla="*/ 3046882 w 12184637"/>
              <a:gd name="connsiteY64697" fmla="*/ 361490 h 4608812"/>
              <a:gd name="connsiteX64698" fmla="*/ 3042759 w 12184637"/>
              <a:gd name="connsiteY64698" fmla="*/ 368190 h 4608812"/>
              <a:gd name="connsiteX64699" fmla="*/ 3048207 w 12184637"/>
              <a:gd name="connsiteY64699" fmla="*/ 372460 h 4608812"/>
              <a:gd name="connsiteX64700" fmla="*/ 3049459 w 12184637"/>
              <a:gd name="connsiteY64700" fmla="*/ 372313 h 4608812"/>
              <a:gd name="connsiteX64701" fmla="*/ 3171379 w 12184637"/>
              <a:gd name="connsiteY64701" fmla="*/ 343526 h 4608812"/>
              <a:gd name="connsiteX64702" fmla="*/ 3312367 w 12184637"/>
              <a:gd name="connsiteY64702" fmla="*/ 321292 h 4608812"/>
              <a:gd name="connsiteX64703" fmla="*/ 3317005 w 12184637"/>
              <a:gd name="connsiteY64703" fmla="*/ 314886 h 4608812"/>
              <a:gd name="connsiteX64704" fmla="*/ 3310600 w 12184637"/>
              <a:gd name="connsiteY64704" fmla="*/ 310248 h 4608812"/>
              <a:gd name="connsiteX64705" fmla="*/ 3169612 w 12184637"/>
              <a:gd name="connsiteY64705" fmla="*/ 332482 h 4608812"/>
              <a:gd name="connsiteX64706" fmla="*/ 3164973 w 12184637"/>
              <a:gd name="connsiteY64706" fmla="*/ 338888 h 4608812"/>
              <a:gd name="connsiteX64707" fmla="*/ 3170495 w 12184637"/>
              <a:gd name="connsiteY64707" fmla="*/ 343599 h 4608812"/>
              <a:gd name="connsiteX64708" fmla="*/ 3171379 w 12184637"/>
              <a:gd name="connsiteY64708" fmla="*/ 343526 h 4608812"/>
              <a:gd name="connsiteX64709" fmla="*/ 3311925 w 12184637"/>
              <a:gd name="connsiteY64709" fmla="*/ 321439 h 4608812"/>
              <a:gd name="connsiteX64710" fmla="*/ 3471614 w 12184637"/>
              <a:gd name="connsiteY64710" fmla="*/ 310322 h 4608812"/>
              <a:gd name="connsiteX64711" fmla="*/ 3476768 w 12184637"/>
              <a:gd name="connsiteY64711" fmla="*/ 304358 h 4608812"/>
              <a:gd name="connsiteX64712" fmla="*/ 3470804 w 12184637"/>
              <a:gd name="connsiteY64712" fmla="*/ 299205 h 4608812"/>
              <a:gd name="connsiteX64713" fmla="*/ 3311115 w 12184637"/>
              <a:gd name="connsiteY64713" fmla="*/ 310322 h 4608812"/>
              <a:gd name="connsiteX64714" fmla="*/ 3305962 w 12184637"/>
              <a:gd name="connsiteY64714" fmla="*/ 316285 h 4608812"/>
              <a:gd name="connsiteX64715" fmla="*/ 3311557 w 12184637"/>
              <a:gd name="connsiteY64715" fmla="*/ 321439 h 4608812"/>
              <a:gd name="connsiteX64716" fmla="*/ 3311925 w 12184637"/>
              <a:gd name="connsiteY64716" fmla="*/ 321439 h 4608812"/>
              <a:gd name="connsiteX64717" fmla="*/ 9976149 w 12184637"/>
              <a:gd name="connsiteY64717" fmla="*/ 1057376 h 4608812"/>
              <a:gd name="connsiteX64718" fmla="*/ 10012961 w 12184637"/>
              <a:gd name="connsiteY64718" fmla="*/ 1012613 h 4608812"/>
              <a:gd name="connsiteX64719" fmla="*/ 10012225 w 12184637"/>
              <a:gd name="connsiteY64719" fmla="*/ 1004736 h 4608812"/>
              <a:gd name="connsiteX64720" fmla="*/ 10004346 w 12184637"/>
              <a:gd name="connsiteY64720" fmla="*/ 1005472 h 4608812"/>
              <a:gd name="connsiteX64721" fmla="*/ 9967535 w 12184637"/>
              <a:gd name="connsiteY64721" fmla="*/ 1050235 h 4608812"/>
              <a:gd name="connsiteX64722" fmla="*/ 9968271 w 12184637"/>
              <a:gd name="connsiteY64722" fmla="*/ 1058113 h 4608812"/>
              <a:gd name="connsiteX64723" fmla="*/ 9971878 w 12184637"/>
              <a:gd name="connsiteY64723" fmla="*/ 1059364 h 4608812"/>
              <a:gd name="connsiteX64724" fmla="*/ 9976149 w 12184637"/>
              <a:gd name="connsiteY64724" fmla="*/ 1057376 h 4608812"/>
              <a:gd name="connsiteX64725" fmla="*/ 9924171 w 12184637"/>
              <a:gd name="connsiteY64725" fmla="*/ 1120619 h 4608812"/>
              <a:gd name="connsiteX64726" fmla="*/ 9976149 w 12184637"/>
              <a:gd name="connsiteY64726" fmla="*/ 1057450 h 4608812"/>
              <a:gd name="connsiteX64727" fmla="*/ 9975413 w 12184637"/>
              <a:gd name="connsiteY64727" fmla="*/ 1049572 h 4608812"/>
              <a:gd name="connsiteX64728" fmla="*/ 9967535 w 12184637"/>
              <a:gd name="connsiteY64728" fmla="*/ 1050309 h 4608812"/>
              <a:gd name="connsiteX64729" fmla="*/ 9915557 w 12184637"/>
              <a:gd name="connsiteY64729" fmla="*/ 1113477 h 4608812"/>
              <a:gd name="connsiteX64730" fmla="*/ 9916293 w 12184637"/>
              <a:gd name="connsiteY64730" fmla="*/ 1121355 h 4608812"/>
              <a:gd name="connsiteX64731" fmla="*/ 9919901 w 12184637"/>
              <a:gd name="connsiteY64731" fmla="*/ 1122607 h 4608812"/>
              <a:gd name="connsiteX64732" fmla="*/ 9924171 w 12184637"/>
              <a:gd name="connsiteY64732" fmla="*/ 1120619 h 4608812"/>
              <a:gd name="connsiteX64733" fmla="*/ 9903409 w 12184637"/>
              <a:gd name="connsiteY64733" fmla="*/ 1149553 h 4608812"/>
              <a:gd name="connsiteX64734" fmla="*/ 9924392 w 12184637"/>
              <a:gd name="connsiteY64734" fmla="*/ 1120324 h 4608812"/>
              <a:gd name="connsiteX64735" fmla="*/ 9923140 w 12184637"/>
              <a:gd name="connsiteY64735" fmla="*/ 1112520 h 4608812"/>
              <a:gd name="connsiteX64736" fmla="*/ 9915336 w 12184637"/>
              <a:gd name="connsiteY64736" fmla="*/ 1113772 h 4608812"/>
              <a:gd name="connsiteX64737" fmla="*/ 9894354 w 12184637"/>
              <a:gd name="connsiteY64737" fmla="*/ 1143000 h 4608812"/>
              <a:gd name="connsiteX64738" fmla="*/ 9895605 w 12184637"/>
              <a:gd name="connsiteY64738" fmla="*/ 1150804 h 4608812"/>
              <a:gd name="connsiteX64739" fmla="*/ 9898918 w 12184637"/>
              <a:gd name="connsiteY64739" fmla="*/ 1151835 h 4608812"/>
              <a:gd name="connsiteX64740" fmla="*/ 9903409 w 12184637"/>
              <a:gd name="connsiteY64740" fmla="*/ 1149553 h 4608812"/>
              <a:gd name="connsiteX64741" fmla="*/ 9886182 w 12184637"/>
              <a:gd name="connsiteY64741" fmla="*/ 1173627 h 4608812"/>
              <a:gd name="connsiteX64742" fmla="*/ 9903409 w 12184637"/>
              <a:gd name="connsiteY64742" fmla="*/ 1149553 h 4608812"/>
              <a:gd name="connsiteX64743" fmla="*/ 9902157 w 12184637"/>
              <a:gd name="connsiteY64743" fmla="*/ 1141749 h 4608812"/>
              <a:gd name="connsiteX64744" fmla="*/ 9894354 w 12184637"/>
              <a:gd name="connsiteY64744" fmla="*/ 1143000 h 4608812"/>
              <a:gd name="connsiteX64745" fmla="*/ 9877125 w 12184637"/>
              <a:gd name="connsiteY64745" fmla="*/ 1167075 h 4608812"/>
              <a:gd name="connsiteX64746" fmla="*/ 9878377 w 12184637"/>
              <a:gd name="connsiteY64746" fmla="*/ 1174879 h 4608812"/>
              <a:gd name="connsiteX64747" fmla="*/ 9881690 w 12184637"/>
              <a:gd name="connsiteY64747" fmla="*/ 1175910 h 4608812"/>
              <a:gd name="connsiteX64748" fmla="*/ 9886182 w 12184637"/>
              <a:gd name="connsiteY64748" fmla="*/ 1173627 h 4608812"/>
              <a:gd name="connsiteX64749" fmla="*/ 9833394 w 12184637"/>
              <a:gd name="connsiteY64749" fmla="*/ 1247251 h 4608812"/>
              <a:gd name="connsiteX64750" fmla="*/ 9886182 w 12184637"/>
              <a:gd name="connsiteY64750" fmla="*/ 1173627 h 4608812"/>
              <a:gd name="connsiteX64751" fmla="*/ 9884930 w 12184637"/>
              <a:gd name="connsiteY64751" fmla="*/ 1165823 h 4608812"/>
              <a:gd name="connsiteX64752" fmla="*/ 9877125 w 12184637"/>
              <a:gd name="connsiteY64752" fmla="*/ 1167075 h 4608812"/>
              <a:gd name="connsiteX64753" fmla="*/ 9824338 w 12184637"/>
              <a:gd name="connsiteY64753" fmla="*/ 1240698 h 4608812"/>
              <a:gd name="connsiteX64754" fmla="*/ 9825589 w 12184637"/>
              <a:gd name="connsiteY64754" fmla="*/ 1248502 h 4608812"/>
              <a:gd name="connsiteX64755" fmla="*/ 9828903 w 12184637"/>
              <a:gd name="connsiteY64755" fmla="*/ 1249533 h 4608812"/>
              <a:gd name="connsiteX64756" fmla="*/ 9833394 w 12184637"/>
              <a:gd name="connsiteY64756" fmla="*/ 1247251 h 4608812"/>
              <a:gd name="connsiteX64757" fmla="*/ 9812116 w 12184637"/>
              <a:gd name="connsiteY64757" fmla="*/ 1280602 h 4608812"/>
              <a:gd name="connsiteX64758" fmla="*/ 9833615 w 12184637"/>
              <a:gd name="connsiteY64758" fmla="*/ 1247030 h 4608812"/>
              <a:gd name="connsiteX64759" fmla="*/ 9831921 w 12184637"/>
              <a:gd name="connsiteY64759" fmla="*/ 1239299 h 4608812"/>
              <a:gd name="connsiteX64760" fmla="*/ 9824191 w 12184637"/>
              <a:gd name="connsiteY64760" fmla="*/ 1240993 h 4608812"/>
              <a:gd name="connsiteX64761" fmla="*/ 9802692 w 12184637"/>
              <a:gd name="connsiteY64761" fmla="*/ 1274565 h 4608812"/>
              <a:gd name="connsiteX64762" fmla="*/ 9804386 w 12184637"/>
              <a:gd name="connsiteY64762" fmla="*/ 1282295 h 4608812"/>
              <a:gd name="connsiteX64763" fmla="*/ 9807404 w 12184637"/>
              <a:gd name="connsiteY64763" fmla="*/ 1283179 h 4608812"/>
              <a:gd name="connsiteX64764" fmla="*/ 9812116 w 12184637"/>
              <a:gd name="connsiteY64764" fmla="*/ 1280602 h 4608812"/>
              <a:gd name="connsiteX64765" fmla="*/ 9795404 w 12184637"/>
              <a:gd name="connsiteY64765" fmla="*/ 1306664 h 4608812"/>
              <a:gd name="connsiteX64766" fmla="*/ 9812116 w 12184637"/>
              <a:gd name="connsiteY64766" fmla="*/ 1280602 h 4608812"/>
              <a:gd name="connsiteX64767" fmla="*/ 9810423 w 12184637"/>
              <a:gd name="connsiteY64767" fmla="*/ 1272871 h 4608812"/>
              <a:gd name="connsiteX64768" fmla="*/ 9802692 w 12184637"/>
              <a:gd name="connsiteY64768" fmla="*/ 1274565 h 4608812"/>
              <a:gd name="connsiteX64769" fmla="*/ 9785980 w 12184637"/>
              <a:gd name="connsiteY64769" fmla="*/ 1300627 h 4608812"/>
              <a:gd name="connsiteX64770" fmla="*/ 9787674 w 12184637"/>
              <a:gd name="connsiteY64770" fmla="*/ 1308358 h 4608812"/>
              <a:gd name="connsiteX64771" fmla="*/ 9790692 w 12184637"/>
              <a:gd name="connsiteY64771" fmla="*/ 1309241 h 4608812"/>
              <a:gd name="connsiteX64772" fmla="*/ 9795404 w 12184637"/>
              <a:gd name="connsiteY64772" fmla="*/ 1306664 h 4608812"/>
              <a:gd name="connsiteX64773" fmla="*/ 9739598 w 12184637"/>
              <a:gd name="connsiteY64773" fmla="*/ 1394055 h 4608812"/>
              <a:gd name="connsiteX64774" fmla="*/ 9795404 w 12184637"/>
              <a:gd name="connsiteY64774" fmla="*/ 1306664 h 4608812"/>
              <a:gd name="connsiteX64775" fmla="*/ 9793711 w 12184637"/>
              <a:gd name="connsiteY64775" fmla="*/ 1298934 h 4608812"/>
              <a:gd name="connsiteX64776" fmla="*/ 9785980 w 12184637"/>
              <a:gd name="connsiteY64776" fmla="*/ 1300627 h 4608812"/>
              <a:gd name="connsiteX64777" fmla="*/ 9730174 w 12184637"/>
              <a:gd name="connsiteY64777" fmla="*/ 1388018 h 4608812"/>
              <a:gd name="connsiteX64778" fmla="*/ 9731867 w 12184637"/>
              <a:gd name="connsiteY64778" fmla="*/ 1395749 h 4608812"/>
              <a:gd name="connsiteX64779" fmla="*/ 9734886 w 12184637"/>
              <a:gd name="connsiteY64779" fmla="*/ 1396632 h 4608812"/>
              <a:gd name="connsiteX64780" fmla="*/ 9739598 w 12184637"/>
              <a:gd name="connsiteY64780" fmla="*/ 1394055 h 4608812"/>
              <a:gd name="connsiteX64781" fmla="*/ 9719572 w 12184637"/>
              <a:gd name="connsiteY64781" fmla="*/ 1445592 h 4608812"/>
              <a:gd name="connsiteX64782" fmla="*/ 9740039 w 12184637"/>
              <a:gd name="connsiteY64782" fmla="*/ 1393098 h 4608812"/>
              <a:gd name="connsiteX64783" fmla="*/ 9736874 w 12184637"/>
              <a:gd name="connsiteY64783" fmla="*/ 1385883 h 4608812"/>
              <a:gd name="connsiteX64784" fmla="*/ 9729659 w 12184637"/>
              <a:gd name="connsiteY64784" fmla="*/ 1389049 h 4608812"/>
              <a:gd name="connsiteX64785" fmla="*/ 9709191 w 12184637"/>
              <a:gd name="connsiteY64785" fmla="*/ 1441542 h 4608812"/>
              <a:gd name="connsiteX64786" fmla="*/ 9712357 w 12184637"/>
              <a:gd name="connsiteY64786" fmla="*/ 1448757 h 4608812"/>
              <a:gd name="connsiteX64787" fmla="*/ 9714418 w 12184637"/>
              <a:gd name="connsiteY64787" fmla="*/ 1449125 h 4608812"/>
              <a:gd name="connsiteX64788" fmla="*/ 9719572 w 12184637"/>
              <a:gd name="connsiteY64788" fmla="*/ 1445592 h 4608812"/>
              <a:gd name="connsiteX64789" fmla="*/ 9716627 w 12184637"/>
              <a:gd name="connsiteY64789" fmla="*/ 1507656 h 4608812"/>
              <a:gd name="connsiteX64790" fmla="*/ 9722002 w 12184637"/>
              <a:gd name="connsiteY64790" fmla="*/ 1501913 h 4608812"/>
              <a:gd name="connsiteX64791" fmla="*/ 9719940 w 12184637"/>
              <a:gd name="connsiteY64791" fmla="*/ 1443383 h 4608812"/>
              <a:gd name="connsiteX64792" fmla="*/ 9714197 w 12184637"/>
              <a:gd name="connsiteY64792" fmla="*/ 1438008 h 4608812"/>
              <a:gd name="connsiteX64793" fmla="*/ 9708823 w 12184637"/>
              <a:gd name="connsiteY64793" fmla="*/ 1443751 h 4608812"/>
              <a:gd name="connsiteX64794" fmla="*/ 9710884 w 12184637"/>
              <a:gd name="connsiteY64794" fmla="*/ 1502281 h 4608812"/>
              <a:gd name="connsiteX64795" fmla="*/ 9716480 w 12184637"/>
              <a:gd name="connsiteY64795" fmla="*/ 1507656 h 4608812"/>
              <a:gd name="connsiteX64796" fmla="*/ 9716627 w 12184637"/>
              <a:gd name="connsiteY64796" fmla="*/ 1507656 h 4608812"/>
              <a:gd name="connsiteX64797" fmla="*/ 9737168 w 12184637"/>
              <a:gd name="connsiteY64797" fmla="*/ 1556100 h 4608812"/>
              <a:gd name="connsiteX64798" fmla="*/ 9740407 w 12184637"/>
              <a:gd name="connsiteY64798" fmla="*/ 1548885 h 4608812"/>
              <a:gd name="connsiteX64799" fmla="*/ 9721707 w 12184637"/>
              <a:gd name="connsiteY64799" fmla="*/ 1499999 h 4608812"/>
              <a:gd name="connsiteX64800" fmla="*/ 9714492 w 12184637"/>
              <a:gd name="connsiteY64800" fmla="*/ 1496760 h 4608812"/>
              <a:gd name="connsiteX64801" fmla="*/ 9711253 w 12184637"/>
              <a:gd name="connsiteY64801" fmla="*/ 1503975 h 4608812"/>
              <a:gd name="connsiteX64802" fmla="*/ 9729953 w 12184637"/>
              <a:gd name="connsiteY64802" fmla="*/ 1552860 h 4608812"/>
              <a:gd name="connsiteX64803" fmla="*/ 9735180 w 12184637"/>
              <a:gd name="connsiteY64803" fmla="*/ 1556468 h 4608812"/>
              <a:gd name="connsiteX64804" fmla="*/ 9737168 w 12184637"/>
              <a:gd name="connsiteY64804" fmla="*/ 1556100 h 4608812"/>
              <a:gd name="connsiteX64805" fmla="*/ 5508473 w 12184637"/>
              <a:gd name="connsiteY64805" fmla="*/ 2665160 h 4608812"/>
              <a:gd name="connsiteX64806" fmla="*/ 5505675 w 12184637"/>
              <a:gd name="connsiteY64806" fmla="*/ 2657797 h 4608812"/>
              <a:gd name="connsiteX64807" fmla="*/ 5469306 w 12184637"/>
              <a:gd name="connsiteY64807" fmla="*/ 2641527 h 4608812"/>
              <a:gd name="connsiteX64808" fmla="*/ 5461943 w 12184637"/>
              <a:gd name="connsiteY64808" fmla="*/ 2644325 h 4608812"/>
              <a:gd name="connsiteX64809" fmla="*/ 5464741 w 12184637"/>
              <a:gd name="connsiteY64809" fmla="*/ 2651687 h 4608812"/>
              <a:gd name="connsiteX64810" fmla="*/ 5501111 w 12184637"/>
              <a:gd name="connsiteY64810" fmla="*/ 2667957 h 4608812"/>
              <a:gd name="connsiteX64811" fmla="*/ 5503467 w 12184637"/>
              <a:gd name="connsiteY64811" fmla="*/ 2668473 h 4608812"/>
              <a:gd name="connsiteX64812" fmla="*/ 5508473 w 12184637"/>
              <a:gd name="connsiteY64812" fmla="*/ 2665160 h 4608812"/>
              <a:gd name="connsiteX64813" fmla="*/ 5461943 w 12184637"/>
              <a:gd name="connsiteY64813" fmla="*/ 2653012 h 4608812"/>
              <a:gd name="connsiteX64814" fmla="*/ 5467833 w 12184637"/>
              <a:gd name="connsiteY64814" fmla="*/ 2652129 h 4608812"/>
              <a:gd name="connsiteX64815" fmla="*/ 5472471 w 12184637"/>
              <a:gd name="connsiteY64815" fmla="*/ 2645797 h 4608812"/>
              <a:gd name="connsiteX64816" fmla="*/ 5466140 w 12184637"/>
              <a:gd name="connsiteY64816" fmla="*/ 2641159 h 4608812"/>
              <a:gd name="connsiteX64817" fmla="*/ 5460250 w 12184637"/>
              <a:gd name="connsiteY64817" fmla="*/ 2642042 h 4608812"/>
              <a:gd name="connsiteX64818" fmla="*/ 5455612 w 12184637"/>
              <a:gd name="connsiteY64818" fmla="*/ 2648374 h 4608812"/>
              <a:gd name="connsiteX64819" fmla="*/ 5461134 w 12184637"/>
              <a:gd name="connsiteY64819" fmla="*/ 2653085 h 4608812"/>
              <a:gd name="connsiteX64820" fmla="*/ 5461943 w 12184637"/>
              <a:gd name="connsiteY64820" fmla="*/ 2653012 h 4608812"/>
              <a:gd name="connsiteX64821" fmla="*/ 5466360 w 12184637"/>
              <a:gd name="connsiteY64821" fmla="*/ 2649331 h 4608812"/>
              <a:gd name="connsiteX64822" fmla="*/ 5462900 w 12184637"/>
              <a:gd name="connsiteY64822" fmla="*/ 2642263 h 4608812"/>
              <a:gd name="connsiteX64823" fmla="*/ 5430653 w 12184637"/>
              <a:gd name="connsiteY64823" fmla="*/ 2630999 h 4608812"/>
              <a:gd name="connsiteX64824" fmla="*/ 5423585 w 12184637"/>
              <a:gd name="connsiteY64824" fmla="*/ 2634459 h 4608812"/>
              <a:gd name="connsiteX64825" fmla="*/ 5427046 w 12184637"/>
              <a:gd name="connsiteY64825" fmla="*/ 2641527 h 4608812"/>
              <a:gd name="connsiteX64826" fmla="*/ 5459367 w 12184637"/>
              <a:gd name="connsiteY64826" fmla="*/ 2652791 h 4608812"/>
              <a:gd name="connsiteX64827" fmla="*/ 5461207 w 12184637"/>
              <a:gd name="connsiteY64827" fmla="*/ 2653085 h 4608812"/>
              <a:gd name="connsiteX64828" fmla="*/ 5466360 w 12184637"/>
              <a:gd name="connsiteY64828" fmla="*/ 2649331 h 4608812"/>
              <a:gd name="connsiteX64829" fmla="*/ 5434335 w 12184637"/>
              <a:gd name="connsiteY64829" fmla="*/ 2637183 h 4608812"/>
              <a:gd name="connsiteX64830" fmla="*/ 5429844 w 12184637"/>
              <a:gd name="connsiteY64830" fmla="*/ 2630704 h 4608812"/>
              <a:gd name="connsiteX64831" fmla="*/ 5413499 w 12184637"/>
              <a:gd name="connsiteY64831" fmla="*/ 2627759 h 4608812"/>
              <a:gd name="connsiteX64832" fmla="*/ 5407020 w 12184637"/>
              <a:gd name="connsiteY64832" fmla="*/ 2632250 h 4608812"/>
              <a:gd name="connsiteX64833" fmla="*/ 5411512 w 12184637"/>
              <a:gd name="connsiteY64833" fmla="*/ 2638729 h 4608812"/>
              <a:gd name="connsiteX64834" fmla="*/ 5427856 w 12184637"/>
              <a:gd name="connsiteY64834" fmla="*/ 2641674 h 4608812"/>
              <a:gd name="connsiteX64835" fmla="*/ 5428887 w 12184637"/>
              <a:gd name="connsiteY64835" fmla="*/ 2641748 h 4608812"/>
              <a:gd name="connsiteX64836" fmla="*/ 5434335 w 12184637"/>
              <a:gd name="connsiteY64836" fmla="*/ 2637183 h 4608812"/>
              <a:gd name="connsiteX64837" fmla="*/ 5417990 w 12184637"/>
              <a:gd name="connsiteY64837" fmla="*/ 2634238 h 4608812"/>
              <a:gd name="connsiteX64838" fmla="*/ 5413499 w 12184637"/>
              <a:gd name="connsiteY64838" fmla="*/ 2627759 h 4608812"/>
              <a:gd name="connsiteX64839" fmla="*/ 5274425 w 12184637"/>
              <a:gd name="connsiteY64839" fmla="*/ 2602580 h 4608812"/>
              <a:gd name="connsiteX64840" fmla="*/ 5267946 w 12184637"/>
              <a:gd name="connsiteY64840" fmla="*/ 2607071 h 4608812"/>
              <a:gd name="connsiteX64841" fmla="*/ 5272437 w 12184637"/>
              <a:gd name="connsiteY64841" fmla="*/ 2613550 h 4608812"/>
              <a:gd name="connsiteX64842" fmla="*/ 5411438 w 12184637"/>
              <a:gd name="connsiteY64842" fmla="*/ 2638729 h 4608812"/>
              <a:gd name="connsiteX64843" fmla="*/ 5412469 w 12184637"/>
              <a:gd name="connsiteY64843" fmla="*/ 2638803 h 4608812"/>
              <a:gd name="connsiteX64844" fmla="*/ 5417990 w 12184637"/>
              <a:gd name="connsiteY64844" fmla="*/ 2634238 h 4608812"/>
              <a:gd name="connsiteX64845" fmla="*/ 5278548 w 12184637"/>
              <a:gd name="connsiteY64845" fmla="*/ 2610458 h 4608812"/>
              <a:gd name="connsiteX64846" fmla="*/ 5275897 w 12184637"/>
              <a:gd name="connsiteY64846" fmla="*/ 2603022 h 4608812"/>
              <a:gd name="connsiteX64847" fmla="*/ 5215895 w 12184637"/>
              <a:gd name="connsiteY64847" fmla="*/ 2574603 h 4608812"/>
              <a:gd name="connsiteX64848" fmla="*/ 5208459 w 12184637"/>
              <a:gd name="connsiteY64848" fmla="*/ 2577254 h 4608812"/>
              <a:gd name="connsiteX64849" fmla="*/ 5211109 w 12184637"/>
              <a:gd name="connsiteY64849" fmla="*/ 2584690 h 4608812"/>
              <a:gd name="connsiteX64850" fmla="*/ 5271112 w 12184637"/>
              <a:gd name="connsiteY64850" fmla="*/ 2613108 h 4608812"/>
              <a:gd name="connsiteX64851" fmla="*/ 5273542 w 12184637"/>
              <a:gd name="connsiteY64851" fmla="*/ 2613624 h 4608812"/>
              <a:gd name="connsiteX64852" fmla="*/ 5278548 w 12184637"/>
              <a:gd name="connsiteY64852" fmla="*/ 2610458 h 4608812"/>
              <a:gd name="connsiteX64853" fmla="*/ 5218545 w 12184637"/>
              <a:gd name="connsiteY64853" fmla="*/ 2582039 h 4608812"/>
              <a:gd name="connsiteX64854" fmla="*/ 5215968 w 12184637"/>
              <a:gd name="connsiteY64854" fmla="*/ 2574603 h 4608812"/>
              <a:gd name="connsiteX64855" fmla="*/ 5159278 w 12184637"/>
              <a:gd name="connsiteY64855" fmla="*/ 2547289 h 4608812"/>
              <a:gd name="connsiteX64856" fmla="*/ 5151842 w 12184637"/>
              <a:gd name="connsiteY64856" fmla="*/ 2549866 h 4608812"/>
              <a:gd name="connsiteX64857" fmla="*/ 5154419 w 12184637"/>
              <a:gd name="connsiteY64857" fmla="*/ 2557302 h 4608812"/>
              <a:gd name="connsiteX64858" fmla="*/ 5211109 w 12184637"/>
              <a:gd name="connsiteY64858" fmla="*/ 2584616 h 4608812"/>
              <a:gd name="connsiteX64859" fmla="*/ 5213539 w 12184637"/>
              <a:gd name="connsiteY64859" fmla="*/ 2585131 h 4608812"/>
              <a:gd name="connsiteX64860" fmla="*/ 5218545 w 12184637"/>
              <a:gd name="connsiteY64860" fmla="*/ 2582039 h 4608812"/>
              <a:gd name="connsiteX64861" fmla="*/ 4995025 w 12184637"/>
              <a:gd name="connsiteY64861" fmla="*/ 2564959 h 4608812"/>
              <a:gd name="connsiteX64862" fmla="*/ 5157070 w 12184637"/>
              <a:gd name="connsiteY64862" fmla="*/ 2557891 h 4608812"/>
              <a:gd name="connsiteX64863" fmla="*/ 5162370 w 12184637"/>
              <a:gd name="connsiteY64863" fmla="*/ 2552075 h 4608812"/>
              <a:gd name="connsiteX64864" fmla="*/ 5156554 w 12184637"/>
              <a:gd name="connsiteY64864" fmla="*/ 2546774 h 4608812"/>
              <a:gd name="connsiteX64865" fmla="*/ 4994510 w 12184637"/>
              <a:gd name="connsiteY64865" fmla="*/ 2553842 h 4608812"/>
              <a:gd name="connsiteX64866" fmla="*/ 4989209 w 12184637"/>
              <a:gd name="connsiteY64866" fmla="*/ 2559658 h 4608812"/>
              <a:gd name="connsiteX64867" fmla="*/ 4994804 w 12184637"/>
              <a:gd name="connsiteY64867" fmla="*/ 2564959 h 4608812"/>
              <a:gd name="connsiteX64868" fmla="*/ 4995025 w 12184637"/>
              <a:gd name="connsiteY64868" fmla="*/ 2564959 h 4608812"/>
              <a:gd name="connsiteX64869" fmla="*/ 4832244 w 12184637"/>
              <a:gd name="connsiteY64869" fmla="*/ 2601255 h 4608812"/>
              <a:gd name="connsiteX64870" fmla="*/ 4996056 w 12184637"/>
              <a:gd name="connsiteY64870" fmla="*/ 2564811 h 4608812"/>
              <a:gd name="connsiteX64871" fmla="*/ 5000252 w 12184637"/>
              <a:gd name="connsiteY64871" fmla="*/ 2558185 h 4608812"/>
              <a:gd name="connsiteX64872" fmla="*/ 4993626 w 12184637"/>
              <a:gd name="connsiteY64872" fmla="*/ 2553989 h 4608812"/>
              <a:gd name="connsiteX64873" fmla="*/ 4829815 w 12184637"/>
              <a:gd name="connsiteY64873" fmla="*/ 2590432 h 4608812"/>
              <a:gd name="connsiteX64874" fmla="*/ 4825618 w 12184637"/>
              <a:gd name="connsiteY64874" fmla="*/ 2597058 h 4608812"/>
              <a:gd name="connsiteX64875" fmla="*/ 4831066 w 12184637"/>
              <a:gd name="connsiteY64875" fmla="*/ 2601402 h 4608812"/>
              <a:gd name="connsiteX64876" fmla="*/ 4832244 w 12184637"/>
              <a:gd name="connsiteY64876" fmla="*/ 2601255 h 4608812"/>
              <a:gd name="connsiteX64877" fmla="*/ 4835926 w 12184637"/>
              <a:gd name="connsiteY64877" fmla="*/ 2598383 h 4608812"/>
              <a:gd name="connsiteX64878" fmla="*/ 4833570 w 12184637"/>
              <a:gd name="connsiteY64878" fmla="*/ 2590874 h 4608812"/>
              <a:gd name="connsiteX64879" fmla="*/ 4789322 w 12184637"/>
              <a:gd name="connsiteY64879" fmla="*/ 2567904 h 4608812"/>
              <a:gd name="connsiteX64880" fmla="*/ 4781812 w 12184637"/>
              <a:gd name="connsiteY64880" fmla="*/ 2570259 h 4608812"/>
              <a:gd name="connsiteX64881" fmla="*/ 4784168 w 12184637"/>
              <a:gd name="connsiteY64881" fmla="*/ 2577769 h 4608812"/>
              <a:gd name="connsiteX64882" fmla="*/ 4828416 w 12184637"/>
              <a:gd name="connsiteY64882" fmla="*/ 2600739 h 4608812"/>
              <a:gd name="connsiteX64883" fmla="*/ 4830992 w 12184637"/>
              <a:gd name="connsiteY64883" fmla="*/ 2601328 h 4608812"/>
              <a:gd name="connsiteX64884" fmla="*/ 4835926 w 12184637"/>
              <a:gd name="connsiteY64884" fmla="*/ 2598383 h 4608812"/>
              <a:gd name="connsiteX64885" fmla="*/ 4791457 w 12184637"/>
              <a:gd name="connsiteY64885" fmla="*/ 2575929 h 4608812"/>
              <a:gd name="connsiteX64886" fmla="*/ 4789911 w 12184637"/>
              <a:gd name="connsiteY64886" fmla="*/ 2568198 h 4608812"/>
              <a:gd name="connsiteX64887" fmla="*/ 4761492 w 12184637"/>
              <a:gd name="connsiteY64887" fmla="*/ 2549424 h 4608812"/>
              <a:gd name="connsiteX64888" fmla="*/ 4753762 w 12184637"/>
              <a:gd name="connsiteY64888" fmla="*/ 2550970 h 4608812"/>
              <a:gd name="connsiteX64889" fmla="*/ 4755308 w 12184637"/>
              <a:gd name="connsiteY64889" fmla="*/ 2558701 h 4608812"/>
              <a:gd name="connsiteX64890" fmla="*/ 4783726 w 12184637"/>
              <a:gd name="connsiteY64890" fmla="*/ 2577475 h 4608812"/>
              <a:gd name="connsiteX64891" fmla="*/ 4786819 w 12184637"/>
              <a:gd name="connsiteY64891" fmla="*/ 2578432 h 4608812"/>
              <a:gd name="connsiteX64892" fmla="*/ 4791457 w 12184637"/>
              <a:gd name="connsiteY64892" fmla="*/ 2575929 h 4608812"/>
              <a:gd name="connsiteX64893" fmla="*/ 4762155 w 12184637"/>
              <a:gd name="connsiteY64893" fmla="*/ 2558185 h 4608812"/>
              <a:gd name="connsiteX64894" fmla="*/ 4762597 w 12184637"/>
              <a:gd name="connsiteY64894" fmla="*/ 2550308 h 4608812"/>
              <a:gd name="connsiteX64895" fmla="*/ 4741614 w 12184637"/>
              <a:gd name="connsiteY64895" fmla="*/ 2526895 h 4608812"/>
              <a:gd name="connsiteX64896" fmla="*/ 4733737 w 12184637"/>
              <a:gd name="connsiteY64896" fmla="*/ 2526454 h 4608812"/>
              <a:gd name="connsiteX64897" fmla="*/ 4733295 w 12184637"/>
              <a:gd name="connsiteY64897" fmla="*/ 2534331 h 4608812"/>
              <a:gd name="connsiteX64898" fmla="*/ 4754277 w 12184637"/>
              <a:gd name="connsiteY64898" fmla="*/ 2557744 h 4608812"/>
              <a:gd name="connsiteX64899" fmla="*/ 4758474 w 12184637"/>
              <a:gd name="connsiteY64899" fmla="*/ 2559584 h 4608812"/>
              <a:gd name="connsiteX64900" fmla="*/ 4762155 w 12184637"/>
              <a:gd name="connsiteY64900" fmla="*/ 2558185 h 4608812"/>
              <a:gd name="connsiteX64901" fmla="*/ 4740215 w 12184637"/>
              <a:gd name="connsiteY64901" fmla="*/ 2535436 h 4608812"/>
              <a:gd name="connsiteX64902" fmla="*/ 4742129 w 12184637"/>
              <a:gd name="connsiteY64902" fmla="*/ 2527779 h 4608812"/>
              <a:gd name="connsiteX64903" fmla="*/ 4720411 w 12184637"/>
              <a:gd name="connsiteY64903" fmla="*/ 2491262 h 4608812"/>
              <a:gd name="connsiteX64904" fmla="*/ 4712754 w 12184637"/>
              <a:gd name="connsiteY64904" fmla="*/ 2489348 h 4608812"/>
              <a:gd name="connsiteX64905" fmla="*/ 4710839 w 12184637"/>
              <a:gd name="connsiteY64905" fmla="*/ 2497004 h 4608812"/>
              <a:gd name="connsiteX64906" fmla="*/ 4732558 w 12184637"/>
              <a:gd name="connsiteY64906" fmla="*/ 2533521 h 4608812"/>
              <a:gd name="connsiteX64907" fmla="*/ 4737418 w 12184637"/>
              <a:gd name="connsiteY64907" fmla="*/ 2536245 h 4608812"/>
              <a:gd name="connsiteX64908" fmla="*/ 4740215 w 12184637"/>
              <a:gd name="connsiteY64908" fmla="*/ 2535436 h 4608812"/>
              <a:gd name="connsiteX64909" fmla="*/ 4718202 w 12184637"/>
              <a:gd name="connsiteY64909" fmla="*/ 2499066 h 4608812"/>
              <a:gd name="connsiteX64910" fmla="*/ 4720558 w 12184637"/>
              <a:gd name="connsiteY64910" fmla="*/ 2491556 h 4608812"/>
              <a:gd name="connsiteX64911" fmla="*/ 4690446 w 12184637"/>
              <a:gd name="connsiteY64911" fmla="*/ 2433762 h 4608812"/>
              <a:gd name="connsiteX64912" fmla="*/ 4682936 w 12184637"/>
              <a:gd name="connsiteY64912" fmla="*/ 2431406 h 4608812"/>
              <a:gd name="connsiteX64913" fmla="*/ 4680580 w 12184637"/>
              <a:gd name="connsiteY64913" fmla="*/ 2438916 h 4608812"/>
              <a:gd name="connsiteX64914" fmla="*/ 4710692 w 12184637"/>
              <a:gd name="connsiteY64914" fmla="*/ 2496710 h 4608812"/>
              <a:gd name="connsiteX64915" fmla="*/ 4715699 w 12184637"/>
              <a:gd name="connsiteY64915" fmla="*/ 2499728 h 4608812"/>
              <a:gd name="connsiteX64916" fmla="*/ 4718202 w 12184637"/>
              <a:gd name="connsiteY64916" fmla="*/ 2499066 h 4608812"/>
              <a:gd name="connsiteX64917" fmla="*/ 4688090 w 12184637"/>
              <a:gd name="connsiteY64917" fmla="*/ 2441272 h 4608812"/>
              <a:gd name="connsiteX64918" fmla="*/ 4690372 w 12184637"/>
              <a:gd name="connsiteY64918" fmla="*/ 2433762 h 4608812"/>
              <a:gd name="connsiteX64919" fmla="*/ 4644358 w 12184637"/>
              <a:gd name="connsiteY64919" fmla="*/ 2347107 h 4608812"/>
              <a:gd name="connsiteX64920" fmla="*/ 4636848 w 12184637"/>
              <a:gd name="connsiteY64920" fmla="*/ 2344825 h 4608812"/>
              <a:gd name="connsiteX64921" fmla="*/ 4634566 w 12184637"/>
              <a:gd name="connsiteY64921" fmla="*/ 2352335 h 4608812"/>
              <a:gd name="connsiteX64922" fmla="*/ 4680580 w 12184637"/>
              <a:gd name="connsiteY64922" fmla="*/ 2438989 h 4608812"/>
              <a:gd name="connsiteX64923" fmla="*/ 4685513 w 12184637"/>
              <a:gd name="connsiteY64923" fmla="*/ 2441934 h 4608812"/>
              <a:gd name="connsiteX64924" fmla="*/ 4688090 w 12184637"/>
              <a:gd name="connsiteY64924" fmla="*/ 2441272 h 4608812"/>
              <a:gd name="connsiteX64925" fmla="*/ 4642223 w 12184637"/>
              <a:gd name="connsiteY64925" fmla="*/ 2354544 h 4608812"/>
              <a:gd name="connsiteX64926" fmla="*/ 4644432 w 12184637"/>
              <a:gd name="connsiteY64926" fmla="*/ 2346960 h 4608812"/>
              <a:gd name="connsiteX64927" fmla="*/ 4583913 w 12184637"/>
              <a:gd name="connsiteY64927" fmla="*/ 2237409 h 4608812"/>
              <a:gd name="connsiteX64928" fmla="*/ 4576330 w 12184637"/>
              <a:gd name="connsiteY64928" fmla="*/ 2235200 h 4608812"/>
              <a:gd name="connsiteX64929" fmla="*/ 4574121 w 12184637"/>
              <a:gd name="connsiteY64929" fmla="*/ 2242784 h 4608812"/>
              <a:gd name="connsiteX64930" fmla="*/ 4634640 w 12184637"/>
              <a:gd name="connsiteY64930" fmla="*/ 2352335 h 4608812"/>
              <a:gd name="connsiteX64931" fmla="*/ 4639572 w 12184637"/>
              <a:gd name="connsiteY64931" fmla="*/ 2355206 h 4608812"/>
              <a:gd name="connsiteX64932" fmla="*/ 4642223 w 12184637"/>
              <a:gd name="connsiteY64932" fmla="*/ 2354544 h 4608812"/>
              <a:gd name="connsiteX64933" fmla="*/ 4581852 w 12184637"/>
              <a:gd name="connsiteY64933" fmla="*/ 2244919 h 4608812"/>
              <a:gd name="connsiteX64934" fmla="*/ 4583839 w 12184637"/>
              <a:gd name="connsiteY64934" fmla="*/ 2237262 h 4608812"/>
              <a:gd name="connsiteX64935" fmla="*/ 4510069 w 12184637"/>
              <a:gd name="connsiteY64935" fmla="*/ 2110630 h 4608812"/>
              <a:gd name="connsiteX64936" fmla="*/ 4502412 w 12184637"/>
              <a:gd name="connsiteY64936" fmla="*/ 2108642 h 4608812"/>
              <a:gd name="connsiteX64937" fmla="*/ 4500425 w 12184637"/>
              <a:gd name="connsiteY64937" fmla="*/ 2116299 h 4608812"/>
              <a:gd name="connsiteX64938" fmla="*/ 4574195 w 12184637"/>
              <a:gd name="connsiteY64938" fmla="*/ 2242931 h 4608812"/>
              <a:gd name="connsiteX64939" fmla="*/ 4579054 w 12184637"/>
              <a:gd name="connsiteY64939" fmla="*/ 2245728 h 4608812"/>
              <a:gd name="connsiteX64940" fmla="*/ 4581852 w 12184637"/>
              <a:gd name="connsiteY64940" fmla="*/ 2244919 h 4608812"/>
              <a:gd name="connsiteX64941" fmla="*/ 4508155 w 12184637"/>
              <a:gd name="connsiteY64941" fmla="*/ 2118213 h 4608812"/>
              <a:gd name="connsiteX64942" fmla="*/ 4509922 w 12184637"/>
              <a:gd name="connsiteY64942" fmla="*/ 2110556 h 4608812"/>
              <a:gd name="connsiteX64943" fmla="*/ 4424077 w 12184637"/>
              <a:gd name="connsiteY64943" fmla="*/ 1972365 h 4608812"/>
              <a:gd name="connsiteX64944" fmla="*/ 4416420 w 12184637"/>
              <a:gd name="connsiteY64944" fmla="*/ 1970599 h 4608812"/>
              <a:gd name="connsiteX64945" fmla="*/ 4414653 w 12184637"/>
              <a:gd name="connsiteY64945" fmla="*/ 1978255 h 4608812"/>
              <a:gd name="connsiteX64946" fmla="*/ 4500498 w 12184637"/>
              <a:gd name="connsiteY64946" fmla="*/ 2116446 h 4608812"/>
              <a:gd name="connsiteX64947" fmla="*/ 4505284 w 12184637"/>
              <a:gd name="connsiteY64947" fmla="*/ 2119096 h 4608812"/>
              <a:gd name="connsiteX64948" fmla="*/ 4508155 w 12184637"/>
              <a:gd name="connsiteY64948" fmla="*/ 2118213 h 4608812"/>
              <a:gd name="connsiteX64949" fmla="*/ 4422531 w 12184637"/>
              <a:gd name="connsiteY64949" fmla="*/ 1979949 h 4608812"/>
              <a:gd name="connsiteX64950" fmla="*/ 4424077 w 12184637"/>
              <a:gd name="connsiteY64950" fmla="*/ 1972218 h 4608812"/>
              <a:gd name="connsiteX64951" fmla="*/ 4327263 w 12184637"/>
              <a:gd name="connsiteY64951" fmla="*/ 1827401 h 4608812"/>
              <a:gd name="connsiteX64952" fmla="*/ 4319532 w 12184637"/>
              <a:gd name="connsiteY64952" fmla="*/ 1825855 h 4608812"/>
              <a:gd name="connsiteX64953" fmla="*/ 4317986 w 12184637"/>
              <a:gd name="connsiteY64953" fmla="*/ 1833586 h 4608812"/>
              <a:gd name="connsiteX64954" fmla="*/ 4414801 w 12184637"/>
              <a:gd name="connsiteY64954" fmla="*/ 1978403 h 4608812"/>
              <a:gd name="connsiteX64955" fmla="*/ 4419513 w 12184637"/>
              <a:gd name="connsiteY64955" fmla="*/ 1980906 h 4608812"/>
              <a:gd name="connsiteX64956" fmla="*/ 4422531 w 12184637"/>
              <a:gd name="connsiteY64956" fmla="*/ 1979949 h 4608812"/>
              <a:gd name="connsiteX64957" fmla="*/ 4325716 w 12184637"/>
              <a:gd name="connsiteY64957" fmla="*/ 1835058 h 4608812"/>
              <a:gd name="connsiteX64958" fmla="*/ 4327189 w 12184637"/>
              <a:gd name="connsiteY64958" fmla="*/ 1827328 h 4608812"/>
              <a:gd name="connsiteX64959" fmla="*/ 4221540 w 12184637"/>
              <a:gd name="connsiteY64959" fmla="*/ 1671615 h 4608812"/>
              <a:gd name="connsiteX64960" fmla="*/ 4213810 w 12184637"/>
              <a:gd name="connsiteY64960" fmla="*/ 1670142 h 4608812"/>
              <a:gd name="connsiteX64961" fmla="*/ 4212337 w 12184637"/>
              <a:gd name="connsiteY64961" fmla="*/ 1677873 h 4608812"/>
              <a:gd name="connsiteX64962" fmla="*/ 4317986 w 12184637"/>
              <a:gd name="connsiteY64962" fmla="*/ 1833586 h 4608812"/>
              <a:gd name="connsiteX64963" fmla="*/ 4322624 w 12184637"/>
              <a:gd name="connsiteY64963" fmla="*/ 1836015 h 4608812"/>
              <a:gd name="connsiteX64964" fmla="*/ 4325716 w 12184637"/>
              <a:gd name="connsiteY64964" fmla="*/ 1835058 h 4608812"/>
              <a:gd name="connsiteX64965" fmla="*/ 4219994 w 12184637"/>
              <a:gd name="connsiteY64965" fmla="*/ 1679345 h 4608812"/>
              <a:gd name="connsiteX64966" fmla="*/ 4221540 w 12184637"/>
              <a:gd name="connsiteY64966" fmla="*/ 1671615 h 4608812"/>
              <a:gd name="connsiteX64967" fmla="*/ 4109043 w 12184637"/>
              <a:gd name="connsiteY64967" fmla="*/ 1500883 h 4608812"/>
              <a:gd name="connsiteX64968" fmla="*/ 4101313 w 12184637"/>
              <a:gd name="connsiteY64968" fmla="*/ 1499336 h 4608812"/>
              <a:gd name="connsiteX64969" fmla="*/ 4099767 w 12184637"/>
              <a:gd name="connsiteY64969" fmla="*/ 1507067 h 4608812"/>
              <a:gd name="connsiteX64970" fmla="*/ 4212263 w 12184637"/>
              <a:gd name="connsiteY64970" fmla="*/ 1677799 h 4608812"/>
              <a:gd name="connsiteX64971" fmla="*/ 4216975 w 12184637"/>
              <a:gd name="connsiteY64971" fmla="*/ 1680302 h 4608812"/>
              <a:gd name="connsiteX64972" fmla="*/ 4219994 w 12184637"/>
              <a:gd name="connsiteY64972" fmla="*/ 1679345 h 4608812"/>
              <a:gd name="connsiteX64973" fmla="*/ 4107276 w 12184637"/>
              <a:gd name="connsiteY64973" fmla="*/ 1508760 h 4608812"/>
              <a:gd name="connsiteX64974" fmla="*/ 4109191 w 12184637"/>
              <a:gd name="connsiteY64974" fmla="*/ 1501103 h 4608812"/>
              <a:gd name="connsiteX64975" fmla="*/ 3994854 w 12184637"/>
              <a:gd name="connsiteY64975" fmla="*/ 1310787 h 4608812"/>
              <a:gd name="connsiteX64976" fmla="*/ 3987197 w 12184637"/>
              <a:gd name="connsiteY64976" fmla="*/ 1308873 h 4608812"/>
              <a:gd name="connsiteX64977" fmla="*/ 3985283 w 12184637"/>
              <a:gd name="connsiteY64977" fmla="*/ 1316530 h 4608812"/>
              <a:gd name="connsiteX64978" fmla="*/ 4099620 w 12184637"/>
              <a:gd name="connsiteY64978" fmla="*/ 1506846 h 4608812"/>
              <a:gd name="connsiteX64979" fmla="*/ 4104405 w 12184637"/>
              <a:gd name="connsiteY64979" fmla="*/ 1509570 h 4608812"/>
              <a:gd name="connsiteX64980" fmla="*/ 4107276 w 12184637"/>
              <a:gd name="connsiteY64980" fmla="*/ 1508760 h 4608812"/>
              <a:gd name="connsiteX64981" fmla="*/ 3992645 w 12184637"/>
              <a:gd name="connsiteY64981" fmla="*/ 1318592 h 4608812"/>
              <a:gd name="connsiteX64982" fmla="*/ 3995001 w 12184637"/>
              <a:gd name="connsiteY64982" fmla="*/ 1311082 h 4608812"/>
              <a:gd name="connsiteX64983" fmla="*/ 3883683 w 12184637"/>
              <a:gd name="connsiteY64983" fmla="*/ 1096691 h 4608812"/>
              <a:gd name="connsiteX64984" fmla="*/ 3876173 w 12184637"/>
              <a:gd name="connsiteY64984" fmla="*/ 1094335 h 4608812"/>
              <a:gd name="connsiteX64985" fmla="*/ 3873817 w 12184637"/>
              <a:gd name="connsiteY64985" fmla="*/ 1101845 h 4608812"/>
              <a:gd name="connsiteX64986" fmla="*/ 3985136 w 12184637"/>
              <a:gd name="connsiteY64986" fmla="*/ 1316236 h 4608812"/>
              <a:gd name="connsiteX64987" fmla="*/ 3990142 w 12184637"/>
              <a:gd name="connsiteY64987" fmla="*/ 1319254 h 4608812"/>
              <a:gd name="connsiteX64988" fmla="*/ 3992645 w 12184637"/>
              <a:gd name="connsiteY64988" fmla="*/ 1318592 h 4608812"/>
              <a:gd name="connsiteX64989" fmla="*/ 3881180 w 12184637"/>
              <a:gd name="connsiteY64989" fmla="*/ 1104274 h 4608812"/>
              <a:gd name="connsiteX64990" fmla="*/ 3883757 w 12184637"/>
              <a:gd name="connsiteY64990" fmla="*/ 1096838 h 4608812"/>
              <a:gd name="connsiteX64991" fmla="*/ 3775383 w 12184637"/>
              <a:gd name="connsiteY64991" fmla="*/ 874570 h 4608812"/>
              <a:gd name="connsiteX64992" fmla="*/ 3767947 w 12184637"/>
              <a:gd name="connsiteY64992" fmla="*/ 871993 h 4608812"/>
              <a:gd name="connsiteX64993" fmla="*/ 3765370 w 12184637"/>
              <a:gd name="connsiteY64993" fmla="*/ 879429 h 4608812"/>
              <a:gd name="connsiteX64994" fmla="*/ 3873744 w 12184637"/>
              <a:gd name="connsiteY64994" fmla="*/ 1101698 h 4608812"/>
              <a:gd name="connsiteX64995" fmla="*/ 3878824 w 12184637"/>
              <a:gd name="connsiteY64995" fmla="*/ 1104863 h 4608812"/>
              <a:gd name="connsiteX64996" fmla="*/ 3881180 w 12184637"/>
              <a:gd name="connsiteY64996" fmla="*/ 1104274 h 4608812"/>
              <a:gd name="connsiteX64997" fmla="*/ 3772880 w 12184637"/>
              <a:gd name="connsiteY64997" fmla="*/ 882006 h 4608812"/>
              <a:gd name="connsiteX64998" fmla="*/ 3775457 w 12184637"/>
              <a:gd name="connsiteY64998" fmla="*/ 874570 h 4608812"/>
              <a:gd name="connsiteX64999" fmla="*/ 3670176 w 12184637"/>
              <a:gd name="connsiteY64999" fmla="*/ 660106 h 4608812"/>
              <a:gd name="connsiteX65000" fmla="*/ 3662740 w 12184637"/>
              <a:gd name="connsiteY65000" fmla="*/ 657529 h 4608812"/>
              <a:gd name="connsiteX65001" fmla="*/ 3660163 w 12184637"/>
              <a:gd name="connsiteY65001" fmla="*/ 664965 h 4608812"/>
              <a:gd name="connsiteX65002" fmla="*/ 3765444 w 12184637"/>
              <a:gd name="connsiteY65002" fmla="*/ 879429 h 4608812"/>
              <a:gd name="connsiteX65003" fmla="*/ 3770450 w 12184637"/>
              <a:gd name="connsiteY65003" fmla="*/ 882521 h 4608812"/>
              <a:gd name="connsiteX65004" fmla="*/ 3772880 w 12184637"/>
              <a:gd name="connsiteY65004" fmla="*/ 882006 h 4608812"/>
              <a:gd name="connsiteX65005" fmla="*/ 3667672 w 12184637"/>
              <a:gd name="connsiteY65005" fmla="*/ 667468 h 4608812"/>
              <a:gd name="connsiteX65006" fmla="*/ 3670102 w 12184637"/>
              <a:gd name="connsiteY65006" fmla="*/ 659958 h 4608812"/>
              <a:gd name="connsiteX65007" fmla="*/ 3569754 w 12184637"/>
              <a:gd name="connsiteY65007" fmla="*/ 465372 h 4608812"/>
              <a:gd name="connsiteX65008" fmla="*/ 3562244 w 12184637"/>
              <a:gd name="connsiteY65008" fmla="*/ 462943 h 4608812"/>
              <a:gd name="connsiteX65009" fmla="*/ 3559815 w 12184637"/>
              <a:gd name="connsiteY65009" fmla="*/ 470452 h 4608812"/>
              <a:gd name="connsiteX65010" fmla="*/ 3660163 w 12184637"/>
              <a:gd name="connsiteY65010" fmla="*/ 665038 h 4608812"/>
              <a:gd name="connsiteX65011" fmla="*/ 3665169 w 12184637"/>
              <a:gd name="connsiteY65011" fmla="*/ 668057 h 4608812"/>
              <a:gd name="connsiteX65012" fmla="*/ 3667672 w 12184637"/>
              <a:gd name="connsiteY65012" fmla="*/ 667468 h 4608812"/>
              <a:gd name="connsiteX65013" fmla="*/ 3567471 w 12184637"/>
              <a:gd name="connsiteY65013" fmla="*/ 472808 h 4608812"/>
              <a:gd name="connsiteX65014" fmla="*/ 3569533 w 12184637"/>
              <a:gd name="connsiteY65014" fmla="*/ 465225 h 4608812"/>
              <a:gd name="connsiteX65015" fmla="*/ 3476031 w 12184637"/>
              <a:gd name="connsiteY65015" fmla="*/ 302002 h 4608812"/>
              <a:gd name="connsiteX65016" fmla="*/ 3468448 w 12184637"/>
              <a:gd name="connsiteY65016" fmla="*/ 299941 h 4608812"/>
              <a:gd name="connsiteX65017" fmla="*/ 3466387 w 12184637"/>
              <a:gd name="connsiteY65017" fmla="*/ 307524 h 4608812"/>
              <a:gd name="connsiteX65018" fmla="*/ 3559888 w 12184637"/>
              <a:gd name="connsiteY65018" fmla="*/ 470747 h 4608812"/>
              <a:gd name="connsiteX65019" fmla="*/ 3564747 w 12184637"/>
              <a:gd name="connsiteY65019" fmla="*/ 473544 h 4608812"/>
              <a:gd name="connsiteX65020" fmla="*/ 3567471 w 12184637"/>
              <a:gd name="connsiteY65020" fmla="*/ 472808 h 4608812"/>
              <a:gd name="connsiteX65021" fmla="*/ 9573357 w 12184637"/>
              <a:gd name="connsiteY65021" fmla="*/ 2963113 h 4608812"/>
              <a:gd name="connsiteX65022" fmla="*/ 9570706 w 12184637"/>
              <a:gd name="connsiteY65022" fmla="*/ 2955677 h 4608812"/>
              <a:gd name="connsiteX65023" fmla="*/ 9570485 w 12184637"/>
              <a:gd name="connsiteY65023" fmla="*/ 2955530 h 4608812"/>
              <a:gd name="connsiteX65024" fmla="*/ 9563197 w 12184637"/>
              <a:gd name="connsiteY65024" fmla="*/ 2958254 h 4608812"/>
              <a:gd name="connsiteX65025" fmla="*/ 9565994 w 12184637"/>
              <a:gd name="connsiteY65025" fmla="*/ 2965690 h 4608812"/>
              <a:gd name="connsiteX65026" fmla="*/ 9568424 w 12184637"/>
              <a:gd name="connsiteY65026" fmla="*/ 2966205 h 4608812"/>
              <a:gd name="connsiteX65027" fmla="*/ 9573357 w 12184637"/>
              <a:gd name="connsiteY65027" fmla="*/ 2963113 h 4608812"/>
              <a:gd name="connsiteX65028" fmla="*/ 9698589 w 12184637"/>
              <a:gd name="connsiteY65028" fmla="*/ 3021938 h 4608812"/>
              <a:gd name="connsiteX65029" fmla="*/ 9695939 w 12184637"/>
              <a:gd name="connsiteY65029" fmla="*/ 3014502 h 4608812"/>
              <a:gd name="connsiteX65030" fmla="*/ 9570706 w 12184637"/>
              <a:gd name="connsiteY65030" fmla="*/ 2955677 h 4608812"/>
              <a:gd name="connsiteX65031" fmla="*/ 9563270 w 12184637"/>
              <a:gd name="connsiteY65031" fmla="*/ 2958327 h 4608812"/>
              <a:gd name="connsiteX65032" fmla="*/ 9565921 w 12184637"/>
              <a:gd name="connsiteY65032" fmla="*/ 2965763 h 4608812"/>
              <a:gd name="connsiteX65033" fmla="*/ 9691154 w 12184637"/>
              <a:gd name="connsiteY65033" fmla="*/ 3024588 h 4608812"/>
              <a:gd name="connsiteX65034" fmla="*/ 9693583 w 12184637"/>
              <a:gd name="connsiteY65034" fmla="*/ 3025104 h 4608812"/>
              <a:gd name="connsiteX65035" fmla="*/ 9698589 w 12184637"/>
              <a:gd name="connsiteY65035" fmla="*/ 3021938 h 4608812"/>
              <a:gd name="connsiteX65036" fmla="*/ 9843922 w 12184637"/>
              <a:gd name="connsiteY65036" fmla="*/ 3072738 h 4608812"/>
              <a:gd name="connsiteX65037" fmla="*/ 9840535 w 12184637"/>
              <a:gd name="connsiteY65037" fmla="*/ 3065596 h 4608812"/>
              <a:gd name="connsiteX65038" fmla="*/ 9695424 w 12184637"/>
              <a:gd name="connsiteY65038" fmla="*/ 3014281 h 4608812"/>
              <a:gd name="connsiteX65039" fmla="*/ 9688283 w 12184637"/>
              <a:gd name="connsiteY65039" fmla="*/ 3017668 h 4608812"/>
              <a:gd name="connsiteX65040" fmla="*/ 9691669 w 12184637"/>
              <a:gd name="connsiteY65040" fmla="*/ 3024809 h 4608812"/>
              <a:gd name="connsiteX65041" fmla="*/ 9836780 w 12184637"/>
              <a:gd name="connsiteY65041" fmla="*/ 3076125 h 4608812"/>
              <a:gd name="connsiteX65042" fmla="*/ 9838694 w 12184637"/>
              <a:gd name="connsiteY65042" fmla="*/ 3076419 h 4608812"/>
              <a:gd name="connsiteX65043" fmla="*/ 9843922 w 12184637"/>
              <a:gd name="connsiteY65043" fmla="*/ 3072738 h 4608812"/>
              <a:gd name="connsiteX65044" fmla="*/ 9993303 w 12184637"/>
              <a:gd name="connsiteY65044" fmla="*/ 3109255 h 4608812"/>
              <a:gd name="connsiteX65045" fmla="*/ 9989254 w 12184637"/>
              <a:gd name="connsiteY65045" fmla="*/ 3102482 h 4608812"/>
              <a:gd name="connsiteX65046" fmla="*/ 9840020 w 12184637"/>
              <a:gd name="connsiteY65046" fmla="*/ 3065375 h 4608812"/>
              <a:gd name="connsiteX65047" fmla="*/ 9833246 w 12184637"/>
              <a:gd name="connsiteY65047" fmla="*/ 3069425 h 4608812"/>
              <a:gd name="connsiteX65048" fmla="*/ 9837296 w 12184637"/>
              <a:gd name="connsiteY65048" fmla="*/ 3076198 h 4608812"/>
              <a:gd name="connsiteX65049" fmla="*/ 9986530 w 12184637"/>
              <a:gd name="connsiteY65049" fmla="*/ 3113304 h 4608812"/>
              <a:gd name="connsiteX65050" fmla="*/ 9987929 w 12184637"/>
              <a:gd name="connsiteY65050" fmla="*/ 3113452 h 4608812"/>
              <a:gd name="connsiteX65051" fmla="*/ 9993303 w 12184637"/>
              <a:gd name="connsiteY65051" fmla="*/ 3109255 h 4608812"/>
              <a:gd name="connsiteX65052" fmla="*/ 10138930 w 12184637"/>
              <a:gd name="connsiteY65052" fmla="*/ 3128544 h 4608812"/>
              <a:gd name="connsiteX65053" fmla="*/ 10134144 w 12184637"/>
              <a:gd name="connsiteY65053" fmla="*/ 3122286 h 4608812"/>
              <a:gd name="connsiteX65054" fmla="*/ 9988665 w 12184637"/>
              <a:gd name="connsiteY65054" fmla="*/ 3102408 h 4608812"/>
              <a:gd name="connsiteX65055" fmla="*/ 9982407 w 12184637"/>
              <a:gd name="connsiteY65055" fmla="*/ 3107194 h 4608812"/>
              <a:gd name="connsiteX65056" fmla="*/ 9987192 w 12184637"/>
              <a:gd name="connsiteY65056" fmla="*/ 3113452 h 4608812"/>
              <a:gd name="connsiteX65057" fmla="*/ 10132672 w 12184637"/>
              <a:gd name="connsiteY65057" fmla="*/ 3133330 h 4608812"/>
              <a:gd name="connsiteX65058" fmla="*/ 10133482 w 12184637"/>
              <a:gd name="connsiteY65058" fmla="*/ 3133403 h 4608812"/>
              <a:gd name="connsiteX65059" fmla="*/ 10138930 w 12184637"/>
              <a:gd name="connsiteY65059" fmla="*/ 3128544 h 4608812"/>
              <a:gd name="connsiteX65060" fmla="*/ 10272924 w 12184637"/>
              <a:gd name="connsiteY65060" fmla="*/ 3127734 h 4608812"/>
              <a:gd name="connsiteX65061" fmla="*/ 10267328 w 12184637"/>
              <a:gd name="connsiteY65061" fmla="*/ 3122139 h 4608812"/>
              <a:gd name="connsiteX65062" fmla="*/ 10133334 w 12184637"/>
              <a:gd name="connsiteY65062" fmla="*/ 3122212 h 4608812"/>
              <a:gd name="connsiteX65063" fmla="*/ 10133334 w 12184637"/>
              <a:gd name="connsiteY65063" fmla="*/ 3122212 h 4608812"/>
              <a:gd name="connsiteX65064" fmla="*/ 10127813 w 12184637"/>
              <a:gd name="connsiteY65064" fmla="*/ 3127808 h 4608812"/>
              <a:gd name="connsiteX65065" fmla="*/ 10133408 w 12184637"/>
              <a:gd name="connsiteY65065" fmla="*/ 3133403 h 4608812"/>
              <a:gd name="connsiteX65066" fmla="*/ 10267402 w 12184637"/>
              <a:gd name="connsiteY65066" fmla="*/ 3133330 h 4608812"/>
              <a:gd name="connsiteX65067" fmla="*/ 10267402 w 12184637"/>
              <a:gd name="connsiteY65067" fmla="*/ 3133330 h 4608812"/>
              <a:gd name="connsiteX65068" fmla="*/ 10272924 w 12184637"/>
              <a:gd name="connsiteY65068" fmla="*/ 3127734 h 4608812"/>
              <a:gd name="connsiteX65069" fmla="*/ 10268212 w 12184637"/>
              <a:gd name="connsiteY65069" fmla="*/ 3133256 h 4608812"/>
              <a:gd name="connsiteX65070" fmla="*/ 10386230 w 12184637"/>
              <a:gd name="connsiteY65070" fmla="*/ 3114261 h 4608812"/>
              <a:gd name="connsiteX65071" fmla="*/ 10390868 w 12184637"/>
              <a:gd name="connsiteY65071" fmla="*/ 3107856 h 4608812"/>
              <a:gd name="connsiteX65072" fmla="*/ 10384463 w 12184637"/>
              <a:gd name="connsiteY65072" fmla="*/ 3103218 h 4608812"/>
              <a:gd name="connsiteX65073" fmla="*/ 10266445 w 12184637"/>
              <a:gd name="connsiteY65073" fmla="*/ 3122212 h 4608812"/>
              <a:gd name="connsiteX65074" fmla="*/ 10261806 w 12184637"/>
              <a:gd name="connsiteY65074" fmla="*/ 3128618 h 4608812"/>
              <a:gd name="connsiteX65075" fmla="*/ 10267328 w 12184637"/>
              <a:gd name="connsiteY65075" fmla="*/ 3133330 h 4608812"/>
              <a:gd name="connsiteX65076" fmla="*/ 10268212 w 12184637"/>
              <a:gd name="connsiteY65076" fmla="*/ 3133256 h 4608812"/>
              <a:gd name="connsiteX65077" fmla="*/ 10390427 w 12184637"/>
              <a:gd name="connsiteY65077" fmla="*/ 3111169 h 4608812"/>
              <a:gd name="connsiteX65078" fmla="*/ 10471265 w 12184637"/>
              <a:gd name="connsiteY65078" fmla="*/ 2942793 h 4608812"/>
              <a:gd name="connsiteX65079" fmla="*/ 10468688 w 12184637"/>
              <a:gd name="connsiteY65079" fmla="*/ 2935357 h 4608812"/>
              <a:gd name="connsiteX65080" fmla="*/ 10461252 w 12184637"/>
              <a:gd name="connsiteY65080" fmla="*/ 2937934 h 4608812"/>
              <a:gd name="connsiteX65081" fmla="*/ 10380414 w 12184637"/>
              <a:gd name="connsiteY65081" fmla="*/ 3106310 h 4608812"/>
              <a:gd name="connsiteX65082" fmla="*/ 10382991 w 12184637"/>
              <a:gd name="connsiteY65082" fmla="*/ 3113746 h 4608812"/>
              <a:gd name="connsiteX65083" fmla="*/ 10385420 w 12184637"/>
              <a:gd name="connsiteY65083" fmla="*/ 3114261 h 4608812"/>
              <a:gd name="connsiteX65084" fmla="*/ 10390427 w 12184637"/>
              <a:gd name="connsiteY65084" fmla="*/ 3111169 h 4608812"/>
              <a:gd name="connsiteX65085" fmla="*/ 10471265 w 12184637"/>
              <a:gd name="connsiteY65085" fmla="*/ 2942646 h 4608812"/>
              <a:gd name="connsiteX65086" fmla="*/ 10558729 w 12184637"/>
              <a:gd name="connsiteY65086" fmla="*/ 2753213 h 4608812"/>
              <a:gd name="connsiteX65087" fmla="*/ 10556005 w 12184637"/>
              <a:gd name="connsiteY65087" fmla="*/ 2745851 h 4608812"/>
              <a:gd name="connsiteX65088" fmla="*/ 10548643 w 12184637"/>
              <a:gd name="connsiteY65088" fmla="*/ 2748575 h 4608812"/>
              <a:gd name="connsiteX65089" fmla="*/ 10461179 w 12184637"/>
              <a:gd name="connsiteY65089" fmla="*/ 2938007 h 4608812"/>
              <a:gd name="connsiteX65090" fmla="*/ 10463903 w 12184637"/>
              <a:gd name="connsiteY65090" fmla="*/ 2945370 h 4608812"/>
              <a:gd name="connsiteX65091" fmla="*/ 10466258 w 12184637"/>
              <a:gd name="connsiteY65091" fmla="*/ 2945885 h 4608812"/>
              <a:gd name="connsiteX65092" fmla="*/ 10471265 w 12184637"/>
              <a:gd name="connsiteY65092" fmla="*/ 2942646 h 4608812"/>
              <a:gd name="connsiteX65093" fmla="*/ 10555637 w 12184637"/>
              <a:gd name="connsiteY65093" fmla="*/ 2756158 h 4608812"/>
              <a:gd name="connsiteX65094" fmla="*/ 10658857 w 12184637"/>
              <a:gd name="connsiteY65094" fmla="*/ 2718831 h 4608812"/>
              <a:gd name="connsiteX65095" fmla="*/ 10662169 w 12184637"/>
              <a:gd name="connsiteY65095" fmla="*/ 2711690 h 4608812"/>
              <a:gd name="connsiteX65096" fmla="*/ 10655028 w 12184637"/>
              <a:gd name="connsiteY65096" fmla="*/ 2708377 h 4608812"/>
              <a:gd name="connsiteX65097" fmla="*/ 10551808 w 12184637"/>
              <a:gd name="connsiteY65097" fmla="*/ 2745704 h 4608812"/>
              <a:gd name="connsiteX65098" fmla="*/ 10548496 w 12184637"/>
              <a:gd name="connsiteY65098" fmla="*/ 2752845 h 4608812"/>
              <a:gd name="connsiteX65099" fmla="*/ 10553796 w 12184637"/>
              <a:gd name="connsiteY65099" fmla="*/ 2756526 h 4608812"/>
              <a:gd name="connsiteX65100" fmla="*/ 10555637 w 12184637"/>
              <a:gd name="connsiteY65100" fmla="*/ 2756158 h 4608812"/>
              <a:gd name="connsiteX65101" fmla="*/ 10660035 w 12184637"/>
              <a:gd name="connsiteY65101" fmla="*/ 2718169 h 4608812"/>
              <a:gd name="connsiteX65102" fmla="*/ 10737044 w 12184637"/>
              <a:gd name="connsiteY65102" fmla="*/ 2666191 h 4608812"/>
              <a:gd name="connsiteX65103" fmla="*/ 10738517 w 12184637"/>
              <a:gd name="connsiteY65103" fmla="*/ 2658460 h 4608812"/>
              <a:gd name="connsiteX65104" fmla="*/ 10730787 w 12184637"/>
              <a:gd name="connsiteY65104" fmla="*/ 2656988 h 4608812"/>
              <a:gd name="connsiteX65105" fmla="*/ 10653777 w 12184637"/>
              <a:gd name="connsiteY65105" fmla="*/ 2708966 h 4608812"/>
              <a:gd name="connsiteX65106" fmla="*/ 10652304 w 12184637"/>
              <a:gd name="connsiteY65106" fmla="*/ 2716696 h 4608812"/>
              <a:gd name="connsiteX65107" fmla="*/ 10656942 w 12184637"/>
              <a:gd name="connsiteY65107" fmla="*/ 2719125 h 4608812"/>
              <a:gd name="connsiteX65108" fmla="*/ 10660035 w 12184637"/>
              <a:gd name="connsiteY65108" fmla="*/ 2718169 h 4608812"/>
              <a:gd name="connsiteX65109" fmla="*/ 10738959 w 12184637"/>
              <a:gd name="connsiteY65109" fmla="*/ 2663982 h 4608812"/>
              <a:gd name="connsiteX65110" fmla="*/ 10759500 w 12184637"/>
              <a:gd name="connsiteY65110" fmla="*/ 2621575 h 4608812"/>
              <a:gd name="connsiteX65111" fmla="*/ 10756922 w 12184637"/>
              <a:gd name="connsiteY65111" fmla="*/ 2614139 h 4608812"/>
              <a:gd name="connsiteX65112" fmla="*/ 10749487 w 12184637"/>
              <a:gd name="connsiteY65112" fmla="*/ 2616716 h 4608812"/>
              <a:gd name="connsiteX65113" fmla="*/ 10728946 w 12184637"/>
              <a:gd name="connsiteY65113" fmla="*/ 2659123 h 4608812"/>
              <a:gd name="connsiteX65114" fmla="*/ 10731523 w 12184637"/>
              <a:gd name="connsiteY65114" fmla="*/ 2666559 h 4608812"/>
              <a:gd name="connsiteX65115" fmla="*/ 10733952 w 12184637"/>
              <a:gd name="connsiteY65115" fmla="*/ 2667148 h 4608812"/>
              <a:gd name="connsiteX65116" fmla="*/ 10738959 w 12184637"/>
              <a:gd name="connsiteY65116" fmla="*/ 2663982 h 4608812"/>
              <a:gd name="connsiteX65117" fmla="*/ 10759500 w 12184637"/>
              <a:gd name="connsiteY65117" fmla="*/ 2621575 h 4608812"/>
              <a:gd name="connsiteX65118" fmla="*/ 10794324 w 12184637"/>
              <a:gd name="connsiteY65118" fmla="*/ 2549350 h 4608812"/>
              <a:gd name="connsiteX65119" fmla="*/ 10791747 w 12184637"/>
              <a:gd name="connsiteY65119" fmla="*/ 2541915 h 4608812"/>
              <a:gd name="connsiteX65120" fmla="*/ 10784311 w 12184637"/>
              <a:gd name="connsiteY65120" fmla="*/ 2544491 h 4608812"/>
              <a:gd name="connsiteX65121" fmla="*/ 10749487 w 12184637"/>
              <a:gd name="connsiteY65121" fmla="*/ 2616716 h 4608812"/>
              <a:gd name="connsiteX65122" fmla="*/ 10752064 w 12184637"/>
              <a:gd name="connsiteY65122" fmla="*/ 2624152 h 4608812"/>
              <a:gd name="connsiteX65123" fmla="*/ 10754493 w 12184637"/>
              <a:gd name="connsiteY65123" fmla="*/ 2624667 h 4608812"/>
              <a:gd name="connsiteX65124" fmla="*/ 10759500 w 12184637"/>
              <a:gd name="connsiteY65124" fmla="*/ 2621575 h 4608812"/>
              <a:gd name="connsiteX65125" fmla="*/ 10794324 w 12184637"/>
              <a:gd name="connsiteY65125" fmla="*/ 2549277 h 4608812"/>
              <a:gd name="connsiteX65126" fmla="*/ 10806324 w 12184637"/>
              <a:gd name="connsiteY65126" fmla="*/ 2524319 h 4608812"/>
              <a:gd name="connsiteX65127" fmla="*/ 10803748 w 12184637"/>
              <a:gd name="connsiteY65127" fmla="*/ 2516883 h 4608812"/>
              <a:gd name="connsiteX65128" fmla="*/ 10796311 w 12184637"/>
              <a:gd name="connsiteY65128" fmla="*/ 2519459 h 4608812"/>
              <a:gd name="connsiteX65129" fmla="*/ 10784311 w 12184637"/>
              <a:gd name="connsiteY65129" fmla="*/ 2544418 h 4608812"/>
              <a:gd name="connsiteX65130" fmla="*/ 10786888 w 12184637"/>
              <a:gd name="connsiteY65130" fmla="*/ 2551854 h 4608812"/>
              <a:gd name="connsiteX65131" fmla="*/ 10789317 w 12184637"/>
              <a:gd name="connsiteY65131" fmla="*/ 2552369 h 4608812"/>
              <a:gd name="connsiteX65132" fmla="*/ 10794324 w 12184637"/>
              <a:gd name="connsiteY65132" fmla="*/ 2549277 h 4608812"/>
              <a:gd name="connsiteX65133" fmla="*/ 10806324 w 12184637"/>
              <a:gd name="connsiteY65133" fmla="*/ 2524319 h 4608812"/>
              <a:gd name="connsiteX65134" fmla="*/ 10838055 w 12184637"/>
              <a:gd name="connsiteY65134" fmla="*/ 2458573 h 4608812"/>
              <a:gd name="connsiteX65135" fmla="*/ 10835479 w 12184637"/>
              <a:gd name="connsiteY65135" fmla="*/ 2451137 h 4608812"/>
              <a:gd name="connsiteX65136" fmla="*/ 10828043 w 12184637"/>
              <a:gd name="connsiteY65136" fmla="*/ 2453714 h 4608812"/>
              <a:gd name="connsiteX65137" fmla="*/ 10796311 w 12184637"/>
              <a:gd name="connsiteY65137" fmla="*/ 2519459 h 4608812"/>
              <a:gd name="connsiteX65138" fmla="*/ 10798888 w 12184637"/>
              <a:gd name="connsiteY65138" fmla="*/ 2526895 h 4608812"/>
              <a:gd name="connsiteX65139" fmla="*/ 10801317 w 12184637"/>
              <a:gd name="connsiteY65139" fmla="*/ 2527411 h 4608812"/>
              <a:gd name="connsiteX65140" fmla="*/ 10806324 w 12184637"/>
              <a:gd name="connsiteY65140" fmla="*/ 2524319 h 4608812"/>
              <a:gd name="connsiteX65141" fmla="*/ 10838055 w 12184637"/>
              <a:gd name="connsiteY65141" fmla="*/ 2458573 h 4608812"/>
              <a:gd name="connsiteX65142" fmla="*/ 10855651 w 12184637"/>
              <a:gd name="connsiteY65142" fmla="*/ 2422350 h 4608812"/>
              <a:gd name="connsiteX65143" fmla="*/ 10853075 w 12184637"/>
              <a:gd name="connsiteY65143" fmla="*/ 2414915 h 4608812"/>
              <a:gd name="connsiteX65144" fmla="*/ 10845639 w 12184637"/>
              <a:gd name="connsiteY65144" fmla="*/ 2417491 h 4608812"/>
              <a:gd name="connsiteX65145" fmla="*/ 10828043 w 12184637"/>
              <a:gd name="connsiteY65145" fmla="*/ 2453714 h 4608812"/>
              <a:gd name="connsiteX65146" fmla="*/ 10830619 w 12184637"/>
              <a:gd name="connsiteY65146" fmla="*/ 2461150 h 4608812"/>
              <a:gd name="connsiteX65147" fmla="*/ 10833123 w 12184637"/>
              <a:gd name="connsiteY65147" fmla="*/ 2461739 h 4608812"/>
              <a:gd name="connsiteX65148" fmla="*/ 10838055 w 12184637"/>
              <a:gd name="connsiteY65148" fmla="*/ 2458573 h 4608812"/>
              <a:gd name="connsiteX65149" fmla="*/ 10855578 w 12184637"/>
              <a:gd name="connsiteY65149" fmla="*/ 2422350 h 4608812"/>
              <a:gd name="connsiteX65150" fmla="*/ 10911163 w 12184637"/>
              <a:gd name="connsiteY65150" fmla="*/ 2308824 h 4608812"/>
              <a:gd name="connsiteX65151" fmla="*/ 10908587 w 12184637"/>
              <a:gd name="connsiteY65151" fmla="*/ 2301388 h 4608812"/>
              <a:gd name="connsiteX65152" fmla="*/ 10901151 w 12184637"/>
              <a:gd name="connsiteY65152" fmla="*/ 2303964 h 4608812"/>
              <a:gd name="connsiteX65153" fmla="*/ 10845565 w 12184637"/>
              <a:gd name="connsiteY65153" fmla="*/ 2417491 h 4608812"/>
              <a:gd name="connsiteX65154" fmla="*/ 10848142 w 12184637"/>
              <a:gd name="connsiteY65154" fmla="*/ 2424927 h 4608812"/>
              <a:gd name="connsiteX65155" fmla="*/ 10850645 w 12184637"/>
              <a:gd name="connsiteY65155" fmla="*/ 2425516 h 4608812"/>
              <a:gd name="connsiteX65156" fmla="*/ 10855578 w 12184637"/>
              <a:gd name="connsiteY65156" fmla="*/ 2422350 h 4608812"/>
              <a:gd name="connsiteX65157" fmla="*/ 10911163 w 12184637"/>
              <a:gd name="connsiteY65157" fmla="*/ 2308824 h 4608812"/>
              <a:gd name="connsiteX65158" fmla="*/ 10940097 w 12184637"/>
              <a:gd name="connsiteY65158" fmla="*/ 2249410 h 4608812"/>
              <a:gd name="connsiteX65159" fmla="*/ 10937520 w 12184637"/>
              <a:gd name="connsiteY65159" fmla="*/ 2241974 h 4608812"/>
              <a:gd name="connsiteX65160" fmla="*/ 10930084 w 12184637"/>
              <a:gd name="connsiteY65160" fmla="*/ 2244550 h 4608812"/>
              <a:gd name="connsiteX65161" fmla="*/ 10901151 w 12184637"/>
              <a:gd name="connsiteY65161" fmla="*/ 2303964 h 4608812"/>
              <a:gd name="connsiteX65162" fmla="*/ 10903727 w 12184637"/>
              <a:gd name="connsiteY65162" fmla="*/ 2311400 h 4608812"/>
              <a:gd name="connsiteX65163" fmla="*/ 10906230 w 12184637"/>
              <a:gd name="connsiteY65163" fmla="*/ 2311989 h 4608812"/>
              <a:gd name="connsiteX65164" fmla="*/ 10911163 w 12184637"/>
              <a:gd name="connsiteY65164" fmla="*/ 2308824 h 4608812"/>
              <a:gd name="connsiteX65165" fmla="*/ 10939729 w 12184637"/>
              <a:gd name="connsiteY65165" fmla="*/ 2249998 h 4608812"/>
              <a:gd name="connsiteX65166" fmla="*/ 10970724 w 12184637"/>
              <a:gd name="connsiteY65166" fmla="*/ 2202585 h 4608812"/>
              <a:gd name="connsiteX65167" fmla="*/ 10969105 w 12184637"/>
              <a:gd name="connsiteY65167" fmla="*/ 2194855 h 4608812"/>
              <a:gd name="connsiteX65168" fmla="*/ 10961374 w 12184637"/>
              <a:gd name="connsiteY65168" fmla="*/ 2196474 h 4608812"/>
              <a:gd name="connsiteX65169" fmla="*/ 10930379 w 12184637"/>
              <a:gd name="connsiteY65169" fmla="*/ 2243888 h 4608812"/>
              <a:gd name="connsiteX65170" fmla="*/ 10931999 w 12184637"/>
              <a:gd name="connsiteY65170" fmla="*/ 2251618 h 4608812"/>
              <a:gd name="connsiteX65171" fmla="*/ 10935091 w 12184637"/>
              <a:gd name="connsiteY65171" fmla="*/ 2252502 h 4608812"/>
              <a:gd name="connsiteX65172" fmla="*/ 10939729 w 12184637"/>
              <a:gd name="connsiteY65172" fmla="*/ 2249998 h 4608812"/>
              <a:gd name="connsiteX65173" fmla="*/ 10970209 w 12184637"/>
              <a:gd name="connsiteY65173" fmla="*/ 2203248 h 4608812"/>
              <a:gd name="connsiteX65174" fmla="*/ 10984124 w 12184637"/>
              <a:gd name="connsiteY65174" fmla="*/ 2187787 h 4608812"/>
              <a:gd name="connsiteX65175" fmla="*/ 10983682 w 12184637"/>
              <a:gd name="connsiteY65175" fmla="*/ 2179909 h 4608812"/>
              <a:gd name="connsiteX65176" fmla="*/ 10975805 w 12184637"/>
              <a:gd name="connsiteY65176" fmla="*/ 2180351 h 4608812"/>
              <a:gd name="connsiteX65177" fmla="*/ 10961890 w 12184637"/>
              <a:gd name="connsiteY65177" fmla="*/ 2195812 h 4608812"/>
              <a:gd name="connsiteX65178" fmla="*/ 10962331 w 12184637"/>
              <a:gd name="connsiteY65178" fmla="*/ 2203690 h 4608812"/>
              <a:gd name="connsiteX65179" fmla="*/ 10966086 w 12184637"/>
              <a:gd name="connsiteY65179" fmla="*/ 2205089 h 4608812"/>
              <a:gd name="connsiteX65180" fmla="*/ 10970209 w 12184637"/>
              <a:gd name="connsiteY65180" fmla="*/ 2203248 h 4608812"/>
              <a:gd name="connsiteX65181" fmla="*/ 4822158 w 12184637"/>
              <a:gd name="connsiteY65181" fmla="*/ 4196817 h 4608812"/>
              <a:gd name="connsiteX65182" fmla="*/ 4817151 w 12184637"/>
              <a:gd name="connsiteY65182" fmla="*/ 4190338 h 4608812"/>
              <a:gd name="connsiteX65183" fmla="*/ 4810746 w 12184637"/>
              <a:gd name="connsiteY65183" fmla="*/ 4194903 h 4608812"/>
              <a:gd name="connsiteX65184" fmla="*/ 4815311 w 12184637"/>
              <a:gd name="connsiteY65184" fmla="*/ 4201308 h 4608812"/>
              <a:gd name="connsiteX65185" fmla="*/ 4816194 w 12184637"/>
              <a:gd name="connsiteY65185" fmla="*/ 4201455 h 4608812"/>
              <a:gd name="connsiteX65186" fmla="*/ 4817151 w 12184637"/>
              <a:gd name="connsiteY65186" fmla="*/ 4201529 h 4608812"/>
              <a:gd name="connsiteX65187" fmla="*/ 4822158 w 12184637"/>
              <a:gd name="connsiteY65187" fmla="*/ 4196817 h 4608812"/>
              <a:gd name="connsiteX65188" fmla="*/ 4821716 w 12184637"/>
              <a:gd name="connsiteY65188" fmla="*/ 4196670 h 4608812"/>
              <a:gd name="connsiteX65189" fmla="*/ 4817004 w 12184637"/>
              <a:gd name="connsiteY65189" fmla="*/ 4190338 h 4608812"/>
              <a:gd name="connsiteX65190" fmla="*/ 4756044 w 12184637"/>
              <a:gd name="connsiteY65190" fmla="*/ 4181356 h 4608812"/>
              <a:gd name="connsiteX65191" fmla="*/ 4749713 w 12184637"/>
              <a:gd name="connsiteY65191" fmla="*/ 4186068 h 4608812"/>
              <a:gd name="connsiteX65192" fmla="*/ 4754425 w 12184637"/>
              <a:gd name="connsiteY65192" fmla="*/ 4192399 h 4608812"/>
              <a:gd name="connsiteX65193" fmla="*/ 4815384 w 12184637"/>
              <a:gd name="connsiteY65193" fmla="*/ 4201381 h 4608812"/>
              <a:gd name="connsiteX65194" fmla="*/ 4816268 w 12184637"/>
              <a:gd name="connsiteY65194" fmla="*/ 4201455 h 4608812"/>
              <a:gd name="connsiteX65195" fmla="*/ 4821716 w 12184637"/>
              <a:gd name="connsiteY65195" fmla="*/ 4196670 h 4608812"/>
              <a:gd name="connsiteX65196" fmla="*/ 4760462 w 12184637"/>
              <a:gd name="connsiteY65196" fmla="*/ 4188866 h 4608812"/>
              <a:gd name="connsiteX65197" fmla="*/ 4757296 w 12184637"/>
              <a:gd name="connsiteY65197" fmla="*/ 4181650 h 4608812"/>
              <a:gd name="connsiteX65198" fmla="*/ 4673733 w 12184637"/>
              <a:gd name="connsiteY65198" fmla="*/ 4149256 h 4608812"/>
              <a:gd name="connsiteX65199" fmla="*/ 4666519 w 12184637"/>
              <a:gd name="connsiteY65199" fmla="*/ 4152422 h 4608812"/>
              <a:gd name="connsiteX65200" fmla="*/ 4669684 w 12184637"/>
              <a:gd name="connsiteY65200" fmla="*/ 4159637 h 4608812"/>
              <a:gd name="connsiteX65201" fmla="*/ 4753246 w 12184637"/>
              <a:gd name="connsiteY65201" fmla="*/ 4192031 h 4608812"/>
              <a:gd name="connsiteX65202" fmla="*/ 4755308 w 12184637"/>
              <a:gd name="connsiteY65202" fmla="*/ 4192399 h 4608812"/>
              <a:gd name="connsiteX65203" fmla="*/ 4760462 w 12184637"/>
              <a:gd name="connsiteY65203" fmla="*/ 4188866 h 4608812"/>
              <a:gd name="connsiteX65204" fmla="*/ 4676899 w 12184637"/>
              <a:gd name="connsiteY65204" fmla="*/ 4156471 h 4608812"/>
              <a:gd name="connsiteX65205" fmla="*/ 4673733 w 12184637"/>
              <a:gd name="connsiteY65205" fmla="*/ 4149256 h 4608812"/>
              <a:gd name="connsiteX65206" fmla="*/ 4623302 w 12184637"/>
              <a:gd name="connsiteY65206" fmla="*/ 4129746 h 4608812"/>
              <a:gd name="connsiteX65207" fmla="*/ 4616086 w 12184637"/>
              <a:gd name="connsiteY65207" fmla="*/ 4132912 h 4608812"/>
              <a:gd name="connsiteX65208" fmla="*/ 4619252 w 12184637"/>
              <a:gd name="connsiteY65208" fmla="*/ 4140127 h 4608812"/>
              <a:gd name="connsiteX65209" fmla="*/ 4669684 w 12184637"/>
              <a:gd name="connsiteY65209" fmla="*/ 4159637 h 4608812"/>
              <a:gd name="connsiteX65210" fmla="*/ 4671745 w 12184637"/>
              <a:gd name="connsiteY65210" fmla="*/ 4160005 h 4608812"/>
              <a:gd name="connsiteX65211" fmla="*/ 4676899 w 12184637"/>
              <a:gd name="connsiteY65211" fmla="*/ 4156471 h 4608812"/>
              <a:gd name="connsiteX65212" fmla="*/ 4626467 w 12184637"/>
              <a:gd name="connsiteY65212" fmla="*/ 4136961 h 4608812"/>
              <a:gd name="connsiteX65213" fmla="*/ 4623302 w 12184637"/>
              <a:gd name="connsiteY65213" fmla="*/ 4129746 h 4608812"/>
              <a:gd name="connsiteX65214" fmla="*/ 4612921 w 12184637"/>
              <a:gd name="connsiteY65214" fmla="*/ 4125770 h 4608812"/>
              <a:gd name="connsiteX65215" fmla="*/ 4605706 w 12184637"/>
              <a:gd name="connsiteY65215" fmla="*/ 4128936 h 4608812"/>
              <a:gd name="connsiteX65216" fmla="*/ 4608871 w 12184637"/>
              <a:gd name="connsiteY65216" fmla="*/ 4136151 h 4608812"/>
              <a:gd name="connsiteX65217" fmla="*/ 4619252 w 12184637"/>
              <a:gd name="connsiteY65217" fmla="*/ 4140127 h 4608812"/>
              <a:gd name="connsiteX65218" fmla="*/ 4621314 w 12184637"/>
              <a:gd name="connsiteY65218" fmla="*/ 4140495 h 4608812"/>
              <a:gd name="connsiteX65219" fmla="*/ 4626467 w 12184637"/>
              <a:gd name="connsiteY65219" fmla="*/ 4136961 h 4608812"/>
              <a:gd name="connsiteX65220" fmla="*/ 5549334 w 12184637"/>
              <a:gd name="connsiteY65220" fmla="*/ 2922399 h 4608812"/>
              <a:gd name="connsiteX65221" fmla="*/ 5624798 w 12184637"/>
              <a:gd name="connsiteY65221" fmla="*/ 2872483 h 4608812"/>
              <a:gd name="connsiteX65222" fmla="*/ 5626344 w 12184637"/>
              <a:gd name="connsiteY65222" fmla="*/ 2864752 h 4608812"/>
              <a:gd name="connsiteX65223" fmla="*/ 5618614 w 12184637"/>
              <a:gd name="connsiteY65223" fmla="*/ 2863206 h 4608812"/>
              <a:gd name="connsiteX65224" fmla="*/ 5543150 w 12184637"/>
              <a:gd name="connsiteY65224" fmla="*/ 2913123 h 4608812"/>
              <a:gd name="connsiteX65225" fmla="*/ 5541604 w 12184637"/>
              <a:gd name="connsiteY65225" fmla="*/ 2920853 h 4608812"/>
              <a:gd name="connsiteX65226" fmla="*/ 5546316 w 12184637"/>
              <a:gd name="connsiteY65226" fmla="*/ 2923356 h 4608812"/>
              <a:gd name="connsiteX65227" fmla="*/ 5549334 w 12184637"/>
              <a:gd name="connsiteY65227" fmla="*/ 2922399 h 4608812"/>
              <a:gd name="connsiteX65228" fmla="*/ 5499197 w 12184637"/>
              <a:gd name="connsiteY65228" fmla="*/ 2928436 h 4608812"/>
              <a:gd name="connsiteX65229" fmla="*/ 5546904 w 12184637"/>
              <a:gd name="connsiteY65229" fmla="*/ 2923356 h 4608812"/>
              <a:gd name="connsiteX65230" fmla="*/ 5551837 w 12184637"/>
              <a:gd name="connsiteY65230" fmla="*/ 2917246 h 4608812"/>
              <a:gd name="connsiteX65231" fmla="*/ 5545726 w 12184637"/>
              <a:gd name="connsiteY65231" fmla="*/ 2912313 h 4608812"/>
              <a:gd name="connsiteX65232" fmla="*/ 5498019 w 12184637"/>
              <a:gd name="connsiteY65232" fmla="*/ 2917393 h 4608812"/>
              <a:gd name="connsiteX65233" fmla="*/ 5493086 w 12184637"/>
              <a:gd name="connsiteY65233" fmla="*/ 2923504 h 4608812"/>
              <a:gd name="connsiteX65234" fmla="*/ 5498681 w 12184637"/>
              <a:gd name="connsiteY65234" fmla="*/ 2928510 h 4608812"/>
              <a:gd name="connsiteX65235" fmla="*/ 5499197 w 12184637"/>
              <a:gd name="connsiteY65235" fmla="*/ 2928436 h 4608812"/>
              <a:gd name="connsiteX65236" fmla="*/ 5504129 w 12184637"/>
              <a:gd name="connsiteY65236" fmla="*/ 2923430 h 4608812"/>
              <a:gd name="connsiteX65237" fmla="*/ 5499123 w 12184637"/>
              <a:gd name="connsiteY65237" fmla="*/ 2917319 h 4608812"/>
              <a:gd name="connsiteX65238" fmla="*/ 5446483 w 12184637"/>
              <a:gd name="connsiteY65238" fmla="*/ 2911871 h 4608812"/>
              <a:gd name="connsiteX65239" fmla="*/ 5440372 w 12184637"/>
              <a:gd name="connsiteY65239" fmla="*/ 2916878 h 4608812"/>
              <a:gd name="connsiteX65240" fmla="*/ 5445378 w 12184637"/>
              <a:gd name="connsiteY65240" fmla="*/ 2922988 h 4608812"/>
              <a:gd name="connsiteX65241" fmla="*/ 5498019 w 12184637"/>
              <a:gd name="connsiteY65241" fmla="*/ 2928436 h 4608812"/>
              <a:gd name="connsiteX65242" fmla="*/ 5498607 w 12184637"/>
              <a:gd name="connsiteY65242" fmla="*/ 2928436 h 4608812"/>
              <a:gd name="connsiteX65243" fmla="*/ 5504129 w 12184637"/>
              <a:gd name="connsiteY65243" fmla="*/ 2923430 h 4608812"/>
              <a:gd name="connsiteX65244" fmla="*/ 5451415 w 12184637"/>
              <a:gd name="connsiteY65244" fmla="*/ 2918644 h 4608812"/>
              <a:gd name="connsiteX65245" fmla="*/ 5447145 w 12184637"/>
              <a:gd name="connsiteY65245" fmla="*/ 2912018 h 4608812"/>
              <a:gd name="connsiteX65246" fmla="*/ 5390308 w 12184637"/>
              <a:gd name="connsiteY65246" fmla="*/ 2899871 h 4608812"/>
              <a:gd name="connsiteX65247" fmla="*/ 5383682 w 12184637"/>
              <a:gd name="connsiteY65247" fmla="*/ 2904141 h 4608812"/>
              <a:gd name="connsiteX65248" fmla="*/ 5387952 w 12184637"/>
              <a:gd name="connsiteY65248" fmla="*/ 2910767 h 4608812"/>
              <a:gd name="connsiteX65249" fmla="*/ 5444789 w 12184637"/>
              <a:gd name="connsiteY65249" fmla="*/ 2922915 h 4608812"/>
              <a:gd name="connsiteX65250" fmla="*/ 5445967 w 12184637"/>
              <a:gd name="connsiteY65250" fmla="*/ 2923062 h 4608812"/>
              <a:gd name="connsiteX65251" fmla="*/ 5451415 w 12184637"/>
              <a:gd name="connsiteY65251" fmla="*/ 2918644 h 4608812"/>
              <a:gd name="connsiteX65252" fmla="*/ 5394505 w 12184637"/>
              <a:gd name="connsiteY65252" fmla="*/ 2906644 h 4608812"/>
              <a:gd name="connsiteX65253" fmla="*/ 5390455 w 12184637"/>
              <a:gd name="connsiteY65253" fmla="*/ 2899871 h 4608812"/>
              <a:gd name="connsiteX65254" fmla="*/ 5330231 w 12184637"/>
              <a:gd name="connsiteY65254" fmla="*/ 2884778 h 4608812"/>
              <a:gd name="connsiteX65255" fmla="*/ 5323458 w 12184637"/>
              <a:gd name="connsiteY65255" fmla="*/ 2888827 h 4608812"/>
              <a:gd name="connsiteX65256" fmla="*/ 5327507 w 12184637"/>
              <a:gd name="connsiteY65256" fmla="*/ 2895600 h 4608812"/>
              <a:gd name="connsiteX65257" fmla="*/ 5387731 w 12184637"/>
              <a:gd name="connsiteY65257" fmla="*/ 2910693 h 4608812"/>
              <a:gd name="connsiteX65258" fmla="*/ 5389130 w 12184637"/>
              <a:gd name="connsiteY65258" fmla="*/ 2910840 h 4608812"/>
              <a:gd name="connsiteX65259" fmla="*/ 5394505 w 12184637"/>
              <a:gd name="connsiteY65259" fmla="*/ 2906644 h 4608812"/>
              <a:gd name="connsiteX65260" fmla="*/ 5334281 w 12184637"/>
              <a:gd name="connsiteY65260" fmla="*/ 2891477 h 4608812"/>
              <a:gd name="connsiteX65261" fmla="*/ 5330084 w 12184637"/>
              <a:gd name="connsiteY65261" fmla="*/ 2884778 h 4608812"/>
              <a:gd name="connsiteX65262" fmla="*/ 5267210 w 12184637"/>
              <a:gd name="connsiteY65262" fmla="*/ 2870348 h 4608812"/>
              <a:gd name="connsiteX65263" fmla="*/ 5260510 w 12184637"/>
              <a:gd name="connsiteY65263" fmla="*/ 2874544 h 4608812"/>
              <a:gd name="connsiteX65264" fmla="*/ 5264707 w 12184637"/>
              <a:gd name="connsiteY65264" fmla="*/ 2881244 h 4608812"/>
              <a:gd name="connsiteX65265" fmla="*/ 5327581 w 12184637"/>
              <a:gd name="connsiteY65265" fmla="*/ 2895674 h 4608812"/>
              <a:gd name="connsiteX65266" fmla="*/ 5328832 w 12184637"/>
              <a:gd name="connsiteY65266" fmla="*/ 2895821 h 4608812"/>
              <a:gd name="connsiteX65267" fmla="*/ 5334281 w 12184637"/>
              <a:gd name="connsiteY65267" fmla="*/ 2891477 h 4608812"/>
              <a:gd name="connsiteX65268" fmla="*/ 1724020 w 12184637"/>
              <a:gd name="connsiteY65268" fmla="*/ 517866 h 4608812"/>
              <a:gd name="connsiteX65269" fmla="*/ 1719308 w 12184637"/>
              <a:gd name="connsiteY65269" fmla="*/ 511608 h 4608812"/>
              <a:gd name="connsiteX65270" fmla="*/ 1694865 w 12184637"/>
              <a:gd name="connsiteY65270" fmla="*/ 508147 h 4608812"/>
              <a:gd name="connsiteX65271" fmla="*/ 1688608 w 12184637"/>
              <a:gd name="connsiteY65271" fmla="*/ 512859 h 4608812"/>
              <a:gd name="connsiteX65272" fmla="*/ 1693319 w 12184637"/>
              <a:gd name="connsiteY65272" fmla="*/ 519117 h 4608812"/>
              <a:gd name="connsiteX65273" fmla="*/ 1717762 w 12184637"/>
              <a:gd name="connsiteY65273" fmla="*/ 522577 h 4608812"/>
              <a:gd name="connsiteX65274" fmla="*/ 1718572 w 12184637"/>
              <a:gd name="connsiteY65274" fmla="*/ 522651 h 4608812"/>
              <a:gd name="connsiteX65275" fmla="*/ 1724020 w 12184637"/>
              <a:gd name="connsiteY65275" fmla="*/ 517866 h 4608812"/>
              <a:gd name="connsiteX65276" fmla="*/ 1818847 w 12184637"/>
              <a:gd name="connsiteY65276" fmla="*/ 531265 h 4608812"/>
              <a:gd name="connsiteX65277" fmla="*/ 1814135 w 12184637"/>
              <a:gd name="connsiteY65277" fmla="*/ 525007 h 4608812"/>
              <a:gd name="connsiteX65278" fmla="*/ 1719308 w 12184637"/>
              <a:gd name="connsiteY65278" fmla="*/ 511608 h 4608812"/>
              <a:gd name="connsiteX65279" fmla="*/ 1713050 w 12184637"/>
              <a:gd name="connsiteY65279" fmla="*/ 516319 h 4608812"/>
              <a:gd name="connsiteX65280" fmla="*/ 1717762 w 12184637"/>
              <a:gd name="connsiteY65280" fmla="*/ 522577 h 4608812"/>
              <a:gd name="connsiteX65281" fmla="*/ 1812589 w 12184637"/>
              <a:gd name="connsiteY65281" fmla="*/ 535977 h 4608812"/>
              <a:gd name="connsiteX65282" fmla="*/ 1813399 w 12184637"/>
              <a:gd name="connsiteY65282" fmla="*/ 536050 h 4608812"/>
              <a:gd name="connsiteX65283" fmla="*/ 1818847 w 12184637"/>
              <a:gd name="connsiteY65283" fmla="*/ 531265 h 4608812"/>
              <a:gd name="connsiteX65284" fmla="*/ 1938264 w 12184637"/>
              <a:gd name="connsiteY65284" fmla="*/ 574187 h 4608812"/>
              <a:gd name="connsiteX65285" fmla="*/ 1934877 w 12184637"/>
              <a:gd name="connsiteY65285" fmla="*/ 567046 h 4608812"/>
              <a:gd name="connsiteX65286" fmla="*/ 1815239 w 12184637"/>
              <a:gd name="connsiteY65286" fmla="*/ 525154 h 4608812"/>
              <a:gd name="connsiteX65287" fmla="*/ 1808098 w 12184637"/>
              <a:gd name="connsiteY65287" fmla="*/ 528541 h 4608812"/>
              <a:gd name="connsiteX65288" fmla="*/ 1811485 w 12184637"/>
              <a:gd name="connsiteY65288" fmla="*/ 535682 h 4608812"/>
              <a:gd name="connsiteX65289" fmla="*/ 1931122 w 12184637"/>
              <a:gd name="connsiteY65289" fmla="*/ 577574 h 4608812"/>
              <a:gd name="connsiteX65290" fmla="*/ 1933036 w 12184637"/>
              <a:gd name="connsiteY65290" fmla="*/ 577868 h 4608812"/>
              <a:gd name="connsiteX65291" fmla="*/ 1938264 w 12184637"/>
              <a:gd name="connsiteY65291" fmla="*/ 574187 h 4608812"/>
              <a:gd name="connsiteX65292" fmla="*/ 2053042 w 12184637"/>
              <a:gd name="connsiteY65292" fmla="*/ 639859 h 4608812"/>
              <a:gd name="connsiteX65293" fmla="*/ 2050907 w 12184637"/>
              <a:gd name="connsiteY65293" fmla="*/ 632276 h 4608812"/>
              <a:gd name="connsiteX65294" fmla="*/ 1935687 w 12184637"/>
              <a:gd name="connsiteY65294" fmla="*/ 567488 h 4608812"/>
              <a:gd name="connsiteX65295" fmla="*/ 1928104 w 12184637"/>
              <a:gd name="connsiteY65295" fmla="*/ 569623 h 4608812"/>
              <a:gd name="connsiteX65296" fmla="*/ 1930239 w 12184637"/>
              <a:gd name="connsiteY65296" fmla="*/ 577206 h 4608812"/>
              <a:gd name="connsiteX65297" fmla="*/ 2045459 w 12184637"/>
              <a:gd name="connsiteY65297" fmla="*/ 641994 h 4608812"/>
              <a:gd name="connsiteX65298" fmla="*/ 2048257 w 12184637"/>
              <a:gd name="connsiteY65298" fmla="*/ 642731 h 4608812"/>
              <a:gd name="connsiteX65299" fmla="*/ 2053042 w 12184637"/>
              <a:gd name="connsiteY65299" fmla="*/ 639859 h 4608812"/>
              <a:gd name="connsiteX65300" fmla="*/ 2158397 w 12184637"/>
              <a:gd name="connsiteY65300" fmla="*/ 725998 h 4608812"/>
              <a:gd name="connsiteX65301" fmla="*/ 2157587 w 12184637"/>
              <a:gd name="connsiteY65301" fmla="*/ 718194 h 4608812"/>
              <a:gd name="connsiteX65302" fmla="*/ 2051717 w 12184637"/>
              <a:gd name="connsiteY65302" fmla="*/ 632791 h 4608812"/>
              <a:gd name="connsiteX65303" fmla="*/ 2043913 w 12184637"/>
              <a:gd name="connsiteY65303" fmla="*/ 633601 h 4608812"/>
              <a:gd name="connsiteX65304" fmla="*/ 2044723 w 12184637"/>
              <a:gd name="connsiteY65304" fmla="*/ 641405 h 4608812"/>
              <a:gd name="connsiteX65305" fmla="*/ 2150593 w 12184637"/>
              <a:gd name="connsiteY65305" fmla="*/ 726808 h 4608812"/>
              <a:gd name="connsiteX65306" fmla="*/ 2154127 w 12184637"/>
              <a:gd name="connsiteY65306" fmla="*/ 728060 h 4608812"/>
              <a:gd name="connsiteX65307" fmla="*/ 2158397 w 12184637"/>
              <a:gd name="connsiteY65307" fmla="*/ 725998 h 4608812"/>
              <a:gd name="connsiteX65308" fmla="*/ 2249248 w 12184637"/>
              <a:gd name="connsiteY65308" fmla="*/ 830322 h 4608812"/>
              <a:gd name="connsiteX65309" fmla="*/ 2249764 w 12184637"/>
              <a:gd name="connsiteY65309" fmla="*/ 822445 h 4608812"/>
              <a:gd name="connsiteX65310" fmla="*/ 2158250 w 12184637"/>
              <a:gd name="connsiteY65310" fmla="*/ 718783 h 4608812"/>
              <a:gd name="connsiteX65311" fmla="*/ 2150372 w 12184637"/>
              <a:gd name="connsiteY65311" fmla="*/ 718268 h 4608812"/>
              <a:gd name="connsiteX65312" fmla="*/ 2149857 w 12184637"/>
              <a:gd name="connsiteY65312" fmla="*/ 726146 h 4608812"/>
              <a:gd name="connsiteX65313" fmla="*/ 2241370 w 12184637"/>
              <a:gd name="connsiteY65313" fmla="*/ 829807 h 4608812"/>
              <a:gd name="connsiteX65314" fmla="*/ 2245567 w 12184637"/>
              <a:gd name="connsiteY65314" fmla="*/ 831721 h 4608812"/>
              <a:gd name="connsiteX65315" fmla="*/ 2249248 w 12184637"/>
              <a:gd name="connsiteY65315" fmla="*/ 830322 h 4608812"/>
              <a:gd name="connsiteX65316" fmla="*/ 2323681 w 12184637"/>
              <a:gd name="connsiteY65316" fmla="*/ 948120 h 4608812"/>
              <a:gd name="connsiteX65317" fmla="*/ 2325374 w 12184637"/>
              <a:gd name="connsiteY65317" fmla="*/ 940389 h 4608812"/>
              <a:gd name="connsiteX65318" fmla="*/ 2250279 w 12184637"/>
              <a:gd name="connsiteY65318" fmla="*/ 823107 h 4608812"/>
              <a:gd name="connsiteX65319" fmla="*/ 2242548 w 12184637"/>
              <a:gd name="connsiteY65319" fmla="*/ 821414 h 4608812"/>
              <a:gd name="connsiteX65320" fmla="*/ 2240855 w 12184637"/>
              <a:gd name="connsiteY65320" fmla="*/ 829144 h 4608812"/>
              <a:gd name="connsiteX65321" fmla="*/ 2315951 w 12184637"/>
              <a:gd name="connsiteY65321" fmla="*/ 946426 h 4608812"/>
              <a:gd name="connsiteX65322" fmla="*/ 2320663 w 12184637"/>
              <a:gd name="connsiteY65322" fmla="*/ 949003 h 4608812"/>
              <a:gd name="connsiteX65323" fmla="*/ 2323681 w 12184637"/>
              <a:gd name="connsiteY65323" fmla="*/ 948120 h 4608812"/>
              <a:gd name="connsiteX65324" fmla="*/ 2379561 w 12184637"/>
              <a:gd name="connsiteY65324" fmla="*/ 1074972 h 4608812"/>
              <a:gd name="connsiteX65325" fmla="*/ 2382359 w 12184637"/>
              <a:gd name="connsiteY65325" fmla="*/ 1067610 h 4608812"/>
              <a:gd name="connsiteX65326" fmla="*/ 2325743 w 12184637"/>
              <a:gd name="connsiteY65326" fmla="*/ 941199 h 4608812"/>
              <a:gd name="connsiteX65327" fmla="*/ 2318380 w 12184637"/>
              <a:gd name="connsiteY65327" fmla="*/ 938401 h 4608812"/>
              <a:gd name="connsiteX65328" fmla="*/ 2315583 w 12184637"/>
              <a:gd name="connsiteY65328" fmla="*/ 945764 h 4608812"/>
              <a:gd name="connsiteX65329" fmla="*/ 2372199 w 12184637"/>
              <a:gd name="connsiteY65329" fmla="*/ 1072175 h 4608812"/>
              <a:gd name="connsiteX65330" fmla="*/ 2377352 w 12184637"/>
              <a:gd name="connsiteY65330" fmla="*/ 1075488 h 4608812"/>
              <a:gd name="connsiteX65331" fmla="*/ 2379561 w 12184637"/>
              <a:gd name="connsiteY65331" fmla="*/ 1074972 h 4608812"/>
              <a:gd name="connsiteX65332" fmla="*/ 2414974 w 12184637"/>
              <a:gd name="connsiteY65332" fmla="*/ 1205874 h 4608812"/>
              <a:gd name="connsiteX65333" fmla="*/ 2418876 w 12184637"/>
              <a:gd name="connsiteY65333" fmla="*/ 1199027 h 4608812"/>
              <a:gd name="connsiteX65334" fmla="*/ 2382727 w 12184637"/>
              <a:gd name="connsiteY65334" fmla="*/ 1068346 h 4608812"/>
              <a:gd name="connsiteX65335" fmla="*/ 2375880 w 12184637"/>
              <a:gd name="connsiteY65335" fmla="*/ 1064444 h 4608812"/>
              <a:gd name="connsiteX65336" fmla="*/ 2371978 w 12184637"/>
              <a:gd name="connsiteY65336" fmla="*/ 1071291 h 4608812"/>
              <a:gd name="connsiteX65337" fmla="*/ 2408127 w 12184637"/>
              <a:gd name="connsiteY65337" fmla="*/ 1201972 h 4608812"/>
              <a:gd name="connsiteX65338" fmla="*/ 2413501 w 12184637"/>
              <a:gd name="connsiteY65338" fmla="*/ 1206095 h 4608812"/>
              <a:gd name="connsiteX65339" fmla="*/ 2414974 w 12184637"/>
              <a:gd name="connsiteY65339" fmla="*/ 1205874 h 4608812"/>
              <a:gd name="connsiteX65340" fmla="*/ 2427858 w 12184637"/>
              <a:gd name="connsiteY65340" fmla="*/ 1336335 h 4608812"/>
              <a:gd name="connsiteX65341" fmla="*/ 2432791 w 12184637"/>
              <a:gd name="connsiteY65341" fmla="*/ 1330224 h 4608812"/>
              <a:gd name="connsiteX65342" fmla="*/ 2419023 w 12184637"/>
              <a:gd name="connsiteY65342" fmla="*/ 1199985 h 4608812"/>
              <a:gd name="connsiteX65343" fmla="*/ 2412913 w 12184637"/>
              <a:gd name="connsiteY65343" fmla="*/ 1195052 h 4608812"/>
              <a:gd name="connsiteX65344" fmla="*/ 2407980 w 12184637"/>
              <a:gd name="connsiteY65344" fmla="*/ 1201162 h 4608812"/>
              <a:gd name="connsiteX65345" fmla="*/ 2421747 w 12184637"/>
              <a:gd name="connsiteY65345" fmla="*/ 1331402 h 4608812"/>
              <a:gd name="connsiteX65346" fmla="*/ 2427343 w 12184637"/>
              <a:gd name="connsiteY65346" fmla="*/ 1336408 h 4608812"/>
              <a:gd name="connsiteX65347" fmla="*/ 2427858 w 12184637"/>
              <a:gd name="connsiteY65347" fmla="*/ 1336335 h 4608812"/>
              <a:gd name="connsiteX65348" fmla="*/ 2424913 w 12184637"/>
              <a:gd name="connsiteY65348" fmla="*/ 1456340 h 4608812"/>
              <a:gd name="connsiteX65349" fmla="*/ 2432791 w 12184637"/>
              <a:gd name="connsiteY65349" fmla="*/ 1331107 h 4608812"/>
              <a:gd name="connsiteX65350" fmla="*/ 2427563 w 12184637"/>
              <a:gd name="connsiteY65350" fmla="*/ 1325218 h 4608812"/>
              <a:gd name="connsiteX65351" fmla="*/ 2421674 w 12184637"/>
              <a:gd name="connsiteY65351" fmla="*/ 1330445 h 4608812"/>
              <a:gd name="connsiteX65352" fmla="*/ 2413796 w 12184637"/>
              <a:gd name="connsiteY65352" fmla="*/ 1455678 h 4608812"/>
              <a:gd name="connsiteX65353" fmla="*/ 2419023 w 12184637"/>
              <a:gd name="connsiteY65353" fmla="*/ 1461568 h 4608812"/>
              <a:gd name="connsiteX65354" fmla="*/ 2419391 w 12184637"/>
              <a:gd name="connsiteY65354" fmla="*/ 1461568 h 4608812"/>
              <a:gd name="connsiteX65355" fmla="*/ 2424913 w 12184637"/>
              <a:gd name="connsiteY65355" fmla="*/ 1456340 h 4608812"/>
              <a:gd name="connsiteX65356" fmla="*/ 2395979 w 12184637"/>
              <a:gd name="connsiteY65356" fmla="*/ 1573033 h 4608812"/>
              <a:gd name="connsiteX65357" fmla="*/ 2424766 w 12184637"/>
              <a:gd name="connsiteY65357" fmla="*/ 1457298 h 4608812"/>
              <a:gd name="connsiteX65358" fmla="*/ 2420717 w 12184637"/>
              <a:gd name="connsiteY65358" fmla="*/ 1450524 h 4608812"/>
              <a:gd name="connsiteX65359" fmla="*/ 2413943 w 12184637"/>
              <a:gd name="connsiteY65359" fmla="*/ 1454574 h 4608812"/>
              <a:gd name="connsiteX65360" fmla="*/ 2385156 w 12184637"/>
              <a:gd name="connsiteY65360" fmla="*/ 1570309 h 4608812"/>
              <a:gd name="connsiteX65361" fmla="*/ 2389206 w 12184637"/>
              <a:gd name="connsiteY65361" fmla="*/ 1577083 h 4608812"/>
              <a:gd name="connsiteX65362" fmla="*/ 2390605 w 12184637"/>
              <a:gd name="connsiteY65362" fmla="*/ 1577230 h 4608812"/>
              <a:gd name="connsiteX65363" fmla="*/ 2395979 w 12184637"/>
              <a:gd name="connsiteY65363" fmla="*/ 1573033 h 4608812"/>
              <a:gd name="connsiteX65364" fmla="*/ 2346873 w 12184637"/>
              <a:gd name="connsiteY65364" fmla="*/ 1675958 h 4608812"/>
              <a:gd name="connsiteX65365" fmla="*/ 2395611 w 12184637"/>
              <a:gd name="connsiteY65365" fmla="*/ 1574138 h 4608812"/>
              <a:gd name="connsiteX65366" fmla="*/ 2392960 w 12184637"/>
              <a:gd name="connsiteY65366" fmla="*/ 1566702 h 4608812"/>
              <a:gd name="connsiteX65367" fmla="*/ 2385525 w 12184637"/>
              <a:gd name="connsiteY65367" fmla="*/ 1569352 h 4608812"/>
              <a:gd name="connsiteX65368" fmla="*/ 2336786 w 12184637"/>
              <a:gd name="connsiteY65368" fmla="*/ 1671173 h 4608812"/>
              <a:gd name="connsiteX65369" fmla="*/ 2339437 w 12184637"/>
              <a:gd name="connsiteY65369" fmla="*/ 1678609 h 4608812"/>
              <a:gd name="connsiteX65370" fmla="*/ 2341866 w 12184637"/>
              <a:gd name="connsiteY65370" fmla="*/ 1679124 h 4608812"/>
              <a:gd name="connsiteX65371" fmla="*/ 2346873 w 12184637"/>
              <a:gd name="connsiteY65371" fmla="*/ 1675958 h 4608812"/>
              <a:gd name="connsiteX65372" fmla="*/ 2294158 w 12184637"/>
              <a:gd name="connsiteY65372" fmla="*/ 1690241 h 4608812"/>
              <a:gd name="connsiteX65373" fmla="*/ 2343118 w 12184637"/>
              <a:gd name="connsiteY65373" fmla="*/ 1678903 h 4608812"/>
              <a:gd name="connsiteX65374" fmla="*/ 2347314 w 12184637"/>
              <a:gd name="connsiteY65374" fmla="*/ 1672204 h 4608812"/>
              <a:gd name="connsiteX65375" fmla="*/ 2340615 w 12184637"/>
              <a:gd name="connsiteY65375" fmla="*/ 1668007 h 4608812"/>
              <a:gd name="connsiteX65376" fmla="*/ 2291655 w 12184637"/>
              <a:gd name="connsiteY65376" fmla="*/ 1679345 h 4608812"/>
              <a:gd name="connsiteX65377" fmla="*/ 2287459 w 12184637"/>
              <a:gd name="connsiteY65377" fmla="*/ 1686045 h 4608812"/>
              <a:gd name="connsiteX65378" fmla="*/ 2292907 w 12184637"/>
              <a:gd name="connsiteY65378" fmla="*/ 1690389 h 4608812"/>
              <a:gd name="connsiteX65379" fmla="*/ 2294158 w 12184637"/>
              <a:gd name="connsiteY65379" fmla="*/ 1690241 h 4608812"/>
              <a:gd name="connsiteX65380" fmla="*/ 2249690 w 12184637"/>
              <a:gd name="connsiteY65380" fmla="*/ 1702095 h 4608812"/>
              <a:gd name="connsiteX65381" fmla="*/ 2294305 w 12184637"/>
              <a:gd name="connsiteY65381" fmla="*/ 1690241 h 4608812"/>
              <a:gd name="connsiteX65382" fmla="*/ 2298281 w 12184637"/>
              <a:gd name="connsiteY65382" fmla="*/ 1683394 h 4608812"/>
              <a:gd name="connsiteX65383" fmla="*/ 2291434 w 12184637"/>
              <a:gd name="connsiteY65383" fmla="*/ 1679419 h 4608812"/>
              <a:gd name="connsiteX65384" fmla="*/ 2246819 w 12184637"/>
              <a:gd name="connsiteY65384" fmla="*/ 1691272 h 4608812"/>
              <a:gd name="connsiteX65385" fmla="*/ 2242843 w 12184637"/>
              <a:gd name="connsiteY65385" fmla="*/ 1698119 h 4608812"/>
              <a:gd name="connsiteX65386" fmla="*/ 2248291 w 12184637"/>
              <a:gd name="connsiteY65386" fmla="*/ 1702242 h 4608812"/>
              <a:gd name="connsiteX65387" fmla="*/ 2249690 w 12184637"/>
              <a:gd name="connsiteY65387" fmla="*/ 1702095 h 4608812"/>
              <a:gd name="connsiteX65388" fmla="*/ 2209344 w 12184637"/>
              <a:gd name="connsiteY65388" fmla="*/ 1712034 h 4608812"/>
              <a:gd name="connsiteX65389" fmla="*/ 2249616 w 12184637"/>
              <a:gd name="connsiteY65389" fmla="*/ 1702095 h 4608812"/>
              <a:gd name="connsiteX65390" fmla="*/ 2253666 w 12184637"/>
              <a:gd name="connsiteY65390" fmla="*/ 1695321 h 4608812"/>
              <a:gd name="connsiteX65391" fmla="*/ 2246892 w 12184637"/>
              <a:gd name="connsiteY65391" fmla="*/ 1691272 h 4608812"/>
              <a:gd name="connsiteX65392" fmla="*/ 2206620 w 12184637"/>
              <a:gd name="connsiteY65392" fmla="*/ 1701211 h 4608812"/>
              <a:gd name="connsiteX65393" fmla="*/ 2202571 w 12184637"/>
              <a:gd name="connsiteY65393" fmla="*/ 1707985 h 4608812"/>
              <a:gd name="connsiteX65394" fmla="*/ 2208019 w 12184637"/>
              <a:gd name="connsiteY65394" fmla="*/ 1712255 h 4608812"/>
              <a:gd name="connsiteX65395" fmla="*/ 2209344 w 12184637"/>
              <a:gd name="connsiteY65395" fmla="*/ 1712034 h 4608812"/>
              <a:gd name="connsiteX65396" fmla="*/ 2173269 w 12184637"/>
              <a:gd name="connsiteY65396" fmla="*/ 1720721 h 4608812"/>
              <a:gd name="connsiteX65397" fmla="*/ 2209271 w 12184637"/>
              <a:gd name="connsiteY65397" fmla="*/ 1712034 h 4608812"/>
              <a:gd name="connsiteX65398" fmla="*/ 2213394 w 12184637"/>
              <a:gd name="connsiteY65398" fmla="*/ 1705334 h 4608812"/>
              <a:gd name="connsiteX65399" fmla="*/ 2206694 w 12184637"/>
              <a:gd name="connsiteY65399" fmla="*/ 1701211 h 4608812"/>
              <a:gd name="connsiteX65400" fmla="*/ 2170692 w 12184637"/>
              <a:gd name="connsiteY65400" fmla="*/ 1709899 h 4608812"/>
              <a:gd name="connsiteX65401" fmla="*/ 2166569 w 12184637"/>
              <a:gd name="connsiteY65401" fmla="*/ 1716599 h 4608812"/>
              <a:gd name="connsiteX65402" fmla="*/ 2172017 w 12184637"/>
              <a:gd name="connsiteY65402" fmla="*/ 1720869 h 4608812"/>
              <a:gd name="connsiteX65403" fmla="*/ 2173269 w 12184637"/>
              <a:gd name="connsiteY65403" fmla="*/ 1720721 h 4608812"/>
              <a:gd name="connsiteX65404" fmla="*/ 2141464 w 12184637"/>
              <a:gd name="connsiteY65404" fmla="*/ 1728820 h 4608812"/>
              <a:gd name="connsiteX65405" fmla="*/ 2173416 w 12184637"/>
              <a:gd name="connsiteY65405" fmla="*/ 1720648 h 4608812"/>
              <a:gd name="connsiteX65406" fmla="*/ 2177465 w 12184637"/>
              <a:gd name="connsiteY65406" fmla="*/ 1713874 h 4608812"/>
              <a:gd name="connsiteX65407" fmla="*/ 2170692 w 12184637"/>
              <a:gd name="connsiteY65407" fmla="*/ 1709825 h 4608812"/>
              <a:gd name="connsiteX65408" fmla="*/ 2138740 w 12184637"/>
              <a:gd name="connsiteY65408" fmla="*/ 1717997 h 4608812"/>
              <a:gd name="connsiteX65409" fmla="*/ 2134690 w 12184637"/>
              <a:gd name="connsiteY65409" fmla="*/ 1724771 h 4608812"/>
              <a:gd name="connsiteX65410" fmla="*/ 2140138 w 12184637"/>
              <a:gd name="connsiteY65410" fmla="*/ 1728967 h 4608812"/>
              <a:gd name="connsiteX65411" fmla="*/ 2141464 w 12184637"/>
              <a:gd name="connsiteY65411" fmla="*/ 1728820 h 4608812"/>
              <a:gd name="connsiteX65412" fmla="*/ 2113634 w 12184637"/>
              <a:gd name="connsiteY65412" fmla="*/ 1737139 h 4608812"/>
              <a:gd name="connsiteX65413" fmla="*/ 2141685 w 12184637"/>
              <a:gd name="connsiteY65413" fmla="*/ 1728820 h 4608812"/>
              <a:gd name="connsiteX65414" fmla="*/ 2145439 w 12184637"/>
              <a:gd name="connsiteY65414" fmla="*/ 1721899 h 4608812"/>
              <a:gd name="connsiteX65415" fmla="*/ 2138519 w 12184637"/>
              <a:gd name="connsiteY65415" fmla="*/ 1718145 h 4608812"/>
              <a:gd name="connsiteX65416" fmla="*/ 2110468 w 12184637"/>
              <a:gd name="connsiteY65416" fmla="*/ 1726464 h 4608812"/>
              <a:gd name="connsiteX65417" fmla="*/ 2106714 w 12184637"/>
              <a:gd name="connsiteY65417" fmla="*/ 1733385 h 4608812"/>
              <a:gd name="connsiteX65418" fmla="*/ 2112088 w 12184637"/>
              <a:gd name="connsiteY65418" fmla="*/ 1737360 h 4608812"/>
              <a:gd name="connsiteX65419" fmla="*/ 2113634 w 12184637"/>
              <a:gd name="connsiteY65419" fmla="*/ 1737139 h 4608812"/>
              <a:gd name="connsiteX65420" fmla="*/ 2089559 w 12184637"/>
              <a:gd name="connsiteY65420" fmla="*/ 1746269 h 4608812"/>
              <a:gd name="connsiteX65421" fmla="*/ 2114002 w 12184637"/>
              <a:gd name="connsiteY65421" fmla="*/ 1736992 h 4608812"/>
              <a:gd name="connsiteX65422" fmla="*/ 2117242 w 12184637"/>
              <a:gd name="connsiteY65422" fmla="*/ 1729777 h 4608812"/>
              <a:gd name="connsiteX65423" fmla="*/ 2110027 w 12184637"/>
              <a:gd name="connsiteY65423" fmla="*/ 1726538 h 4608812"/>
              <a:gd name="connsiteX65424" fmla="*/ 2085584 w 12184637"/>
              <a:gd name="connsiteY65424" fmla="*/ 1735814 h 4608812"/>
              <a:gd name="connsiteX65425" fmla="*/ 2082344 w 12184637"/>
              <a:gd name="connsiteY65425" fmla="*/ 1743029 h 4608812"/>
              <a:gd name="connsiteX65426" fmla="*/ 2087572 w 12184637"/>
              <a:gd name="connsiteY65426" fmla="*/ 1746637 h 4608812"/>
              <a:gd name="connsiteX65427" fmla="*/ 2089559 w 12184637"/>
              <a:gd name="connsiteY65427" fmla="*/ 1746269 h 4608812"/>
              <a:gd name="connsiteX65428" fmla="*/ 2066000 w 12184637"/>
              <a:gd name="connsiteY65428" fmla="*/ 1755987 h 4608812"/>
              <a:gd name="connsiteX65429" fmla="*/ 2089706 w 12184637"/>
              <a:gd name="connsiteY65429" fmla="*/ 1746121 h 4608812"/>
              <a:gd name="connsiteX65430" fmla="*/ 2092725 w 12184637"/>
              <a:gd name="connsiteY65430" fmla="*/ 1738833 h 4608812"/>
              <a:gd name="connsiteX65431" fmla="*/ 2085436 w 12184637"/>
              <a:gd name="connsiteY65431" fmla="*/ 1735814 h 4608812"/>
              <a:gd name="connsiteX65432" fmla="*/ 2061730 w 12184637"/>
              <a:gd name="connsiteY65432" fmla="*/ 1745680 h 4608812"/>
              <a:gd name="connsiteX65433" fmla="*/ 2058711 w 12184637"/>
              <a:gd name="connsiteY65433" fmla="*/ 1752968 h 4608812"/>
              <a:gd name="connsiteX65434" fmla="*/ 2063865 w 12184637"/>
              <a:gd name="connsiteY65434" fmla="*/ 1756429 h 4608812"/>
              <a:gd name="connsiteX65435" fmla="*/ 2066000 w 12184637"/>
              <a:gd name="connsiteY65435" fmla="*/ 1755987 h 4608812"/>
              <a:gd name="connsiteX65436" fmla="*/ 2062613 w 12184637"/>
              <a:gd name="connsiteY65436" fmla="*/ 1761803 h 4608812"/>
              <a:gd name="connsiteX65437" fmla="*/ 2068356 w 12184637"/>
              <a:gd name="connsiteY65437" fmla="*/ 1754220 h 4608812"/>
              <a:gd name="connsiteX65438" fmla="*/ 2067252 w 12184637"/>
              <a:gd name="connsiteY65438" fmla="*/ 1746416 h 4608812"/>
              <a:gd name="connsiteX65439" fmla="*/ 2059447 w 12184637"/>
              <a:gd name="connsiteY65439" fmla="*/ 1747520 h 4608812"/>
              <a:gd name="connsiteX65440" fmla="*/ 2053705 w 12184637"/>
              <a:gd name="connsiteY65440" fmla="*/ 1755103 h 4608812"/>
              <a:gd name="connsiteX65441" fmla="*/ 2054809 w 12184637"/>
              <a:gd name="connsiteY65441" fmla="*/ 1762907 h 4608812"/>
              <a:gd name="connsiteX65442" fmla="*/ 2058196 w 12184637"/>
              <a:gd name="connsiteY65442" fmla="*/ 1764012 h 4608812"/>
              <a:gd name="connsiteX65443" fmla="*/ 2062613 w 12184637"/>
              <a:gd name="connsiteY65443" fmla="*/ 1761803 h 4608812"/>
              <a:gd name="connsiteX65444" fmla="*/ 2011077 w 12184637"/>
              <a:gd name="connsiteY65444" fmla="*/ 1829978 h 4608812"/>
              <a:gd name="connsiteX65445" fmla="*/ 2062613 w 12184637"/>
              <a:gd name="connsiteY65445" fmla="*/ 1761803 h 4608812"/>
              <a:gd name="connsiteX65446" fmla="*/ 2061509 w 12184637"/>
              <a:gd name="connsiteY65446" fmla="*/ 1753999 h 4608812"/>
              <a:gd name="connsiteX65447" fmla="*/ 2053705 w 12184637"/>
              <a:gd name="connsiteY65447" fmla="*/ 1755103 h 4608812"/>
              <a:gd name="connsiteX65448" fmla="*/ 2002169 w 12184637"/>
              <a:gd name="connsiteY65448" fmla="*/ 1823278 h 4608812"/>
              <a:gd name="connsiteX65449" fmla="*/ 2003273 w 12184637"/>
              <a:gd name="connsiteY65449" fmla="*/ 1831083 h 4608812"/>
              <a:gd name="connsiteX65450" fmla="*/ 2006660 w 12184637"/>
              <a:gd name="connsiteY65450" fmla="*/ 1832187 h 4608812"/>
              <a:gd name="connsiteX65451" fmla="*/ 2011077 w 12184637"/>
              <a:gd name="connsiteY65451" fmla="*/ 1829978 h 4608812"/>
              <a:gd name="connsiteX65452" fmla="*/ 1997825 w 12184637"/>
              <a:gd name="connsiteY65452" fmla="*/ 1847574 h 4608812"/>
              <a:gd name="connsiteX65453" fmla="*/ 2011077 w 12184637"/>
              <a:gd name="connsiteY65453" fmla="*/ 1830052 h 4608812"/>
              <a:gd name="connsiteX65454" fmla="*/ 2009973 w 12184637"/>
              <a:gd name="connsiteY65454" fmla="*/ 1822248 h 4608812"/>
              <a:gd name="connsiteX65455" fmla="*/ 2002169 w 12184637"/>
              <a:gd name="connsiteY65455" fmla="*/ 1823352 h 4608812"/>
              <a:gd name="connsiteX65456" fmla="*/ 1988917 w 12184637"/>
              <a:gd name="connsiteY65456" fmla="*/ 1840874 h 4608812"/>
              <a:gd name="connsiteX65457" fmla="*/ 1990021 w 12184637"/>
              <a:gd name="connsiteY65457" fmla="*/ 1848679 h 4608812"/>
              <a:gd name="connsiteX65458" fmla="*/ 1993407 w 12184637"/>
              <a:gd name="connsiteY65458" fmla="*/ 1849783 h 4608812"/>
              <a:gd name="connsiteX65459" fmla="*/ 1997825 w 12184637"/>
              <a:gd name="connsiteY65459" fmla="*/ 1847574 h 4608812"/>
              <a:gd name="connsiteX65460" fmla="*/ 1993775 w 12184637"/>
              <a:gd name="connsiteY65460" fmla="*/ 1852875 h 4608812"/>
              <a:gd name="connsiteX65461" fmla="*/ 1997825 w 12184637"/>
              <a:gd name="connsiteY65461" fmla="*/ 1847501 h 4608812"/>
              <a:gd name="connsiteX65462" fmla="*/ 1996721 w 12184637"/>
              <a:gd name="connsiteY65462" fmla="*/ 1839696 h 4608812"/>
              <a:gd name="connsiteX65463" fmla="*/ 1988917 w 12184637"/>
              <a:gd name="connsiteY65463" fmla="*/ 1840801 h 4608812"/>
              <a:gd name="connsiteX65464" fmla="*/ 1984867 w 12184637"/>
              <a:gd name="connsiteY65464" fmla="*/ 1846175 h 4608812"/>
              <a:gd name="connsiteX65465" fmla="*/ 1985971 w 12184637"/>
              <a:gd name="connsiteY65465" fmla="*/ 1853979 h 4608812"/>
              <a:gd name="connsiteX65466" fmla="*/ 1989358 w 12184637"/>
              <a:gd name="connsiteY65466" fmla="*/ 1855084 h 4608812"/>
              <a:gd name="connsiteX65467" fmla="*/ 1993775 w 12184637"/>
              <a:gd name="connsiteY65467" fmla="*/ 1852875 h 4608812"/>
              <a:gd name="connsiteX65468" fmla="*/ 1962780 w 12184637"/>
              <a:gd name="connsiteY65468" fmla="*/ 1866054 h 4608812"/>
              <a:gd name="connsiteX65469" fmla="*/ 1991420 w 12184637"/>
              <a:gd name="connsiteY65469" fmla="*/ 1854789 h 4608812"/>
              <a:gd name="connsiteX65470" fmla="*/ 1994585 w 12184637"/>
              <a:gd name="connsiteY65470" fmla="*/ 1847574 h 4608812"/>
              <a:gd name="connsiteX65471" fmla="*/ 1987370 w 12184637"/>
              <a:gd name="connsiteY65471" fmla="*/ 1844408 h 4608812"/>
              <a:gd name="connsiteX65472" fmla="*/ 1958731 w 12184637"/>
              <a:gd name="connsiteY65472" fmla="*/ 1855673 h 4608812"/>
              <a:gd name="connsiteX65473" fmla="*/ 1955565 w 12184637"/>
              <a:gd name="connsiteY65473" fmla="*/ 1862888 h 4608812"/>
              <a:gd name="connsiteX65474" fmla="*/ 1960792 w 12184637"/>
              <a:gd name="connsiteY65474" fmla="*/ 1866422 h 4608812"/>
              <a:gd name="connsiteX65475" fmla="*/ 1962780 w 12184637"/>
              <a:gd name="connsiteY65475" fmla="*/ 1866054 h 4608812"/>
              <a:gd name="connsiteX65476" fmla="*/ 1928545 w 12184637"/>
              <a:gd name="connsiteY65476" fmla="*/ 1877465 h 4608812"/>
              <a:gd name="connsiteX65477" fmla="*/ 1962486 w 12184637"/>
              <a:gd name="connsiteY65477" fmla="*/ 1866127 h 4608812"/>
              <a:gd name="connsiteX65478" fmla="*/ 1966020 w 12184637"/>
              <a:gd name="connsiteY65478" fmla="*/ 1859059 h 4608812"/>
              <a:gd name="connsiteX65479" fmla="*/ 1958952 w 12184637"/>
              <a:gd name="connsiteY65479" fmla="*/ 1855525 h 4608812"/>
              <a:gd name="connsiteX65480" fmla="*/ 1925011 w 12184637"/>
              <a:gd name="connsiteY65480" fmla="*/ 1866863 h 4608812"/>
              <a:gd name="connsiteX65481" fmla="*/ 1921478 w 12184637"/>
              <a:gd name="connsiteY65481" fmla="*/ 1873931 h 4608812"/>
              <a:gd name="connsiteX65482" fmla="*/ 1926779 w 12184637"/>
              <a:gd name="connsiteY65482" fmla="*/ 1877760 h 4608812"/>
              <a:gd name="connsiteX65483" fmla="*/ 1928545 w 12184637"/>
              <a:gd name="connsiteY65483" fmla="*/ 1877465 h 4608812"/>
              <a:gd name="connsiteX65484" fmla="*/ 1886138 w 12184637"/>
              <a:gd name="connsiteY65484" fmla="*/ 1888656 h 4608812"/>
              <a:gd name="connsiteX65485" fmla="*/ 1928251 w 12184637"/>
              <a:gd name="connsiteY65485" fmla="*/ 1877539 h 4608812"/>
              <a:gd name="connsiteX65486" fmla="*/ 1932227 w 12184637"/>
              <a:gd name="connsiteY65486" fmla="*/ 1870692 h 4608812"/>
              <a:gd name="connsiteX65487" fmla="*/ 1925453 w 12184637"/>
              <a:gd name="connsiteY65487" fmla="*/ 1866716 h 4608812"/>
              <a:gd name="connsiteX65488" fmla="*/ 1883341 w 12184637"/>
              <a:gd name="connsiteY65488" fmla="*/ 1877833 h 4608812"/>
              <a:gd name="connsiteX65489" fmla="*/ 1879365 w 12184637"/>
              <a:gd name="connsiteY65489" fmla="*/ 1884680 h 4608812"/>
              <a:gd name="connsiteX65490" fmla="*/ 1884813 w 12184637"/>
              <a:gd name="connsiteY65490" fmla="*/ 1888803 h 4608812"/>
              <a:gd name="connsiteX65491" fmla="*/ 1886138 w 12184637"/>
              <a:gd name="connsiteY65491" fmla="*/ 1888656 h 4608812"/>
              <a:gd name="connsiteX65492" fmla="*/ 1835854 w 12184637"/>
              <a:gd name="connsiteY65492" fmla="*/ 1898521 h 4608812"/>
              <a:gd name="connsiteX65493" fmla="*/ 1885770 w 12184637"/>
              <a:gd name="connsiteY65493" fmla="*/ 1888730 h 4608812"/>
              <a:gd name="connsiteX65494" fmla="*/ 1890188 w 12184637"/>
              <a:gd name="connsiteY65494" fmla="*/ 1882177 h 4608812"/>
              <a:gd name="connsiteX65495" fmla="*/ 1883635 w 12184637"/>
              <a:gd name="connsiteY65495" fmla="*/ 1877760 h 4608812"/>
              <a:gd name="connsiteX65496" fmla="*/ 1833719 w 12184637"/>
              <a:gd name="connsiteY65496" fmla="*/ 1887552 h 4608812"/>
              <a:gd name="connsiteX65497" fmla="*/ 1829301 w 12184637"/>
              <a:gd name="connsiteY65497" fmla="*/ 1894104 h 4608812"/>
              <a:gd name="connsiteX65498" fmla="*/ 1834823 w 12184637"/>
              <a:gd name="connsiteY65498" fmla="*/ 1898595 h 4608812"/>
              <a:gd name="connsiteX65499" fmla="*/ 1835854 w 12184637"/>
              <a:gd name="connsiteY65499" fmla="*/ 1898521 h 4608812"/>
              <a:gd name="connsiteX65500" fmla="*/ 1778280 w 12184637"/>
              <a:gd name="connsiteY65500" fmla="*/ 1905810 h 4608812"/>
              <a:gd name="connsiteX65501" fmla="*/ 1835559 w 12184637"/>
              <a:gd name="connsiteY65501" fmla="*/ 1898521 h 4608812"/>
              <a:gd name="connsiteX65502" fmla="*/ 1840345 w 12184637"/>
              <a:gd name="connsiteY65502" fmla="*/ 1892263 h 4608812"/>
              <a:gd name="connsiteX65503" fmla="*/ 1834087 w 12184637"/>
              <a:gd name="connsiteY65503" fmla="*/ 1887478 h 4608812"/>
              <a:gd name="connsiteX65504" fmla="*/ 1776808 w 12184637"/>
              <a:gd name="connsiteY65504" fmla="*/ 1894766 h 4608812"/>
              <a:gd name="connsiteX65505" fmla="*/ 1772022 w 12184637"/>
              <a:gd name="connsiteY65505" fmla="*/ 1901025 h 4608812"/>
              <a:gd name="connsiteX65506" fmla="*/ 1777544 w 12184637"/>
              <a:gd name="connsiteY65506" fmla="*/ 1905884 h 4608812"/>
              <a:gd name="connsiteX65507" fmla="*/ 1778280 w 12184637"/>
              <a:gd name="connsiteY65507" fmla="*/ 1905810 h 4608812"/>
              <a:gd name="connsiteX65508" fmla="*/ 1775041 w 12184637"/>
              <a:gd name="connsiteY65508" fmla="*/ 1909344 h 4608812"/>
              <a:gd name="connsiteX65509" fmla="*/ 1781005 w 12184637"/>
              <a:gd name="connsiteY65509" fmla="*/ 1904632 h 4608812"/>
              <a:gd name="connsiteX65510" fmla="*/ 1781962 w 12184637"/>
              <a:gd name="connsiteY65510" fmla="*/ 1896828 h 4608812"/>
              <a:gd name="connsiteX65511" fmla="*/ 1774158 w 12184637"/>
              <a:gd name="connsiteY65511" fmla="*/ 1895871 h 4608812"/>
              <a:gd name="connsiteX65512" fmla="*/ 1768194 w 12184637"/>
              <a:gd name="connsiteY65512" fmla="*/ 1900583 h 4608812"/>
              <a:gd name="connsiteX65513" fmla="*/ 1767237 w 12184637"/>
              <a:gd name="connsiteY65513" fmla="*/ 1908387 h 4608812"/>
              <a:gd name="connsiteX65514" fmla="*/ 1771654 w 12184637"/>
              <a:gd name="connsiteY65514" fmla="*/ 1910522 h 4608812"/>
              <a:gd name="connsiteX65515" fmla="*/ 1775041 w 12184637"/>
              <a:gd name="connsiteY65515" fmla="*/ 1909344 h 4608812"/>
              <a:gd name="connsiteX65516" fmla="*/ 1678889 w 12184637"/>
              <a:gd name="connsiteY65516" fmla="*/ 1985102 h 4608812"/>
              <a:gd name="connsiteX65517" fmla="*/ 1775041 w 12184637"/>
              <a:gd name="connsiteY65517" fmla="*/ 1909344 h 4608812"/>
              <a:gd name="connsiteX65518" fmla="*/ 1775998 w 12184637"/>
              <a:gd name="connsiteY65518" fmla="*/ 1901540 h 4608812"/>
              <a:gd name="connsiteX65519" fmla="*/ 1768194 w 12184637"/>
              <a:gd name="connsiteY65519" fmla="*/ 1900583 h 4608812"/>
              <a:gd name="connsiteX65520" fmla="*/ 1672042 w 12184637"/>
              <a:gd name="connsiteY65520" fmla="*/ 1976341 h 4608812"/>
              <a:gd name="connsiteX65521" fmla="*/ 1671085 w 12184637"/>
              <a:gd name="connsiteY65521" fmla="*/ 1984145 h 4608812"/>
              <a:gd name="connsiteX65522" fmla="*/ 1675503 w 12184637"/>
              <a:gd name="connsiteY65522" fmla="*/ 1986280 h 4608812"/>
              <a:gd name="connsiteX65523" fmla="*/ 1678889 w 12184637"/>
              <a:gd name="connsiteY65523" fmla="*/ 1985102 h 4608812"/>
              <a:gd name="connsiteX65524" fmla="*/ 1667846 w 12184637"/>
              <a:gd name="connsiteY65524" fmla="*/ 1990403 h 4608812"/>
              <a:gd name="connsiteX65525" fmla="*/ 1677785 w 12184637"/>
              <a:gd name="connsiteY65525" fmla="*/ 1985765 h 4608812"/>
              <a:gd name="connsiteX65526" fmla="*/ 1680509 w 12184637"/>
              <a:gd name="connsiteY65526" fmla="*/ 1978329 h 4608812"/>
              <a:gd name="connsiteX65527" fmla="*/ 1673073 w 12184637"/>
              <a:gd name="connsiteY65527" fmla="*/ 1975605 h 4608812"/>
              <a:gd name="connsiteX65528" fmla="*/ 1663134 w 12184637"/>
              <a:gd name="connsiteY65528" fmla="*/ 1980243 h 4608812"/>
              <a:gd name="connsiteX65529" fmla="*/ 1660410 w 12184637"/>
              <a:gd name="connsiteY65529" fmla="*/ 1987679 h 4608812"/>
              <a:gd name="connsiteX65530" fmla="*/ 1665490 w 12184637"/>
              <a:gd name="connsiteY65530" fmla="*/ 1990919 h 4608812"/>
              <a:gd name="connsiteX65531" fmla="*/ 1667846 w 12184637"/>
              <a:gd name="connsiteY65531" fmla="*/ 1990403 h 4608812"/>
              <a:gd name="connsiteX65532" fmla="*/ 1650250 w 12184637"/>
              <a:gd name="connsiteY65532" fmla="*/ 1998575 h 4608812"/>
              <a:gd name="connsiteX65533" fmla="*/ 1667846 w 12184637"/>
              <a:gd name="connsiteY65533" fmla="*/ 1990403 h 4608812"/>
              <a:gd name="connsiteX65534" fmla="*/ 1670570 w 12184637"/>
              <a:gd name="connsiteY65534" fmla="*/ 1982967 h 4608812"/>
              <a:gd name="connsiteX65535" fmla="*/ 1663134 w 12184637"/>
              <a:gd name="connsiteY65535" fmla="*/ 1980243 h 4608812"/>
              <a:gd name="connsiteX65536" fmla="*/ 1645538 w 12184637"/>
              <a:gd name="connsiteY65536" fmla="*/ 1988415 h 4608812"/>
              <a:gd name="connsiteX65537" fmla="*/ 1642814 w 12184637"/>
              <a:gd name="connsiteY65537" fmla="*/ 1995851 h 4608812"/>
              <a:gd name="connsiteX65538" fmla="*/ 1647894 w 12184637"/>
              <a:gd name="connsiteY65538" fmla="*/ 1999091 h 4608812"/>
              <a:gd name="connsiteX65539" fmla="*/ 1650250 w 12184637"/>
              <a:gd name="connsiteY65539" fmla="*/ 1998575 h 4608812"/>
              <a:gd name="connsiteX65540" fmla="*/ 1596947 w 12184637"/>
              <a:gd name="connsiteY65540" fmla="*/ 2023313 h 4608812"/>
              <a:gd name="connsiteX65541" fmla="*/ 1650250 w 12184637"/>
              <a:gd name="connsiteY65541" fmla="*/ 1998575 h 4608812"/>
              <a:gd name="connsiteX65542" fmla="*/ 1652974 w 12184637"/>
              <a:gd name="connsiteY65542" fmla="*/ 1991139 h 4608812"/>
              <a:gd name="connsiteX65543" fmla="*/ 1645538 w 12184637"/>
              <a:gd name="connsiteY65543" fmla="*/ 1988415 h 4608812"/>
              <a:gd name="connsiteX65544" fmla="*/ 1592235 w 12184637"/>
              <a:gd name="connsiteY65544" fmla="*/ 2013153 h 4608812"/>
              <a:gd name="connsiteX65545" fmla="*/ 1589511 w 12184637"/>
              <a:gd name="connsiteY65545" fmla="*/ 2020589 h 4608812"/>
              <a:gd name="connsiteX65546" fmla="*/ 1594591 w 12184637"/>
              <a:gd name="connsiteY65546" fmla="*/ 2023828 h 4608812"/>
              <a:gd name="connsiteX65547" fmla="*/ 1596947 w 12184637"/>
              <a:gd name="connsiteY65547" fmla="*/ 2023313 h 4608812"/>
              <a:gd name="connsiteX65548" fmla="*/ 1560650 w 12184637"/>
              <a:gd name="connsiteY65548" fmla="*/ 2042676 h 4608812"/>
              <a:gd name="connsiteX65549" fmla="*/ 1597315 w 12184637"/>
              <a:gd name="connsiteY65549" fmla="*/ 2023165 h 4608812"/>
              <a:gd name="connsiteX65550" fmla="*/ 1599597 w 12184637"/>
              <a:gd name="connsiteY65550" fmla="*/ 2015582 h 4608812"/>
              <a:gd name="connsiteX65551" fmla="*/ 1592014 w 12184637"/>
              <a:gd name="connsiteY65551" fmla="*/ 2013300 h 4608812"/>
              <a:gd name="connsiteX65552" fmla="*/ 1555349 w 12184637"/>
              <a:gd name="connsiteY65552" fmla="*/ 2032810 h 4608812"/>
              <a:gd name="connsiteX65553" fmla="*/ 1553067 w 12184637"/>
              <a:gd name="connsiteY65553" fmla="*/ 2040393 h 4608812"/>
              <a:gd name="connsiteX65554" fmla="*/ 1558000 w 12184637"/>
              <a:gd name="connsiteY65554" fmla="*/ 2043338 h 4608812"/>
              <a:gd name="connsiteX65555" fmla="*/ 1560650 w 12184637"/>
              <a:gd name="connsiteY65555" fmla="*/ 2042676 h 4608812"/>
              <a:gd name="connsiteX65556" fmla="*/ 1547325 w 12184637"/>
              <a:gd name="connsiteY65556" fmla="*/ 2045768 h 4608812"/>
              <a:gd name="connsiteX65557" fmla="*/ 1559178 w 12184637"/>
              <a:gd name="connsiteY65557" fmla="*/ 2043191 h 4608812"/>
              <a:gd name="connsiteX65558" fmla="*/ 1563448 w 12184637"/>
              <a:gd name="connsiteY65558" fmla="*/ 2036565 h 4608812"/>
              <a:gd name="connsiteX65559" fmla="*/ 1556822 w 12184637"/>
              <a:gd name="connsiteY65559" fmla="*/ 2032295 h 4608812"/>
              <a:gd name="connsiteX65560" fmla="*/ 1544969 w 12184637"/>
              <a:gd name="connsiteY65560" fmla="*/ 2034872 h 4608812"/>
              <a:gd name="connsiteX65561" fmla="*/ 1540698 w 12184637"/>
              <a:gd name="connsiteY65561" fmla="*/ 2041498 h 4608812"/>
              <a:gd name="connsiteX65562" fmla="*/ 1546147 w 12184637"/>
              <a:gd name="connsiteY65562" fmla="*/ 2045915 h 4608812"/>
              <a:gd name="connsiteX65563" fmla="*/ 1547325 w 12184637"/>
              <a:gd name="connsiteY65563" fmla="*/ 2045768 h 4608812"/>
              <a:gd name="connsiteX65564" fmla="*/ 1538858 w 12184637"/>
              <a:gd name="connsiteY65564" fmla="*/ 2048713 h 4608812"/>
              <a:gd name="connsiteX65565" fmla="*/ 1547987 w 12184637"/>
              <a:gd name="connsiteY65565" fmla="*/ 2045547 h 4608812"/>
              <a:gd name="connsiteX65566" fmla="*/ 1551447 w 12184637"/>
              <a:gd name="connsiteY65566" fmla="*/ 2038479 h 4608812"/>
              <a:gd name="connsiteX65567" fmla="*/ 1544380 w 12184637"/>
              <a:gd name="connsiteY65567" fmla="*/ 2035019 h 4608812"/>
              <a:gd name="connsiteX65568" fmla="*/ 1535250 w 12184637"/>
              <a:gd name="connsiteY65568" fmla="*/ 2038185 h 4608812"/>
              <a:gd name="connsiteX65569" fmla="*/ 1531790 w 12184637"/>
              <a:gd name="connsiteY65569" fmla="*/ 2045252 h 4608812"/>
              <a:gd name="connsiteX65570" fmla="*/ 1537091 w 12184637"/>
              <a:gd name="connsiteY65570" fmla="*/ 2049007 h 4608812"/>
              <a:gd name="connsiteX65571" fmla="*/ 1538858 w 12184637"/>
              <a:gd name="connsiteY65571" fmla="*/ 2048713 h 4608812"/>
              <a:gd name="connsiteX65572" fmla="*/ 1504844 w 12184637"/>
              <a:gd name="connsiteY65572" fmla="*/ 2055339 h 4608812"/>
              <a:gd name="connsiteX65573" fmla="*/ 1538048 w 12184637"/>
              <a:gd name="connsiteY65573" fmla="*/ 2049007 h 4608812"/>
              <a:gd name="connsiteX65574" fmla="*/ 1542465 w 12184637"/>
              <a:gd name="connsiteY65574" fmla="*/ 2042455 h 4608812"/>
              <a:gd name="connsiteX65575" fmla="*/ 1535913 w 12184637"/>
              <a:gd name="connsiteY65575" fmla="*/ 2038037 h 4608812"/>
              <a:gd name="connsiteX65576" fmla="*/ 1502709 w 12184637"/>
              <a:gd name="connsiteY65576" fmla="*/ 2044369 h 4608812"/>
              <a:gd name="connsiteX65577" fmla="*/ 1498292 w 12184637"/>
              <a:gd name="connsiteY65577" fmla="*/ 2050921 h 4608812"/>
              <a:gd name="connsiteX65578" fmla="*/ 1503813 w 12184637"/>
              <a:gd name="connsiteY65578" fmla="*/ 2055412 h 4608812"/>
              <a:gd name="connsiteX65579" fmla="*/ 1504844 w 12184637"/>
              <a:gd name="connsiteY65579" fmla="*/ 2055339 h 4608812"/>
              <a:gd name="connsiteX65580" fmla="*/ 1462363 w 12184637"/>
              <a:gd name="connsiteY65580" fmla="*/ 2061670 h 4608812"/>
              <a:gd name="connsiteX65581" fmla="*/ 1504623 w 12184637"/>
              <a:gd name="connsiteY65581" fmla="*/ 2055339 h 4608812"/>
              <a:gd name="connsiteX65582" fmla="*/ 1509335 w 12184637"/>
              <a:gd name="connsiteY65582" fmla="*/ 2049007 h 4608812"/>
              <a:gd name="connsiteX65583" fmla="*/ 1503003 w 12184637"/>
              <a:gd name="connsiteY65583" fmla="*/ 2044295 h 4608812"/>
              <a:gd name="connsiteX65584" fmla="*/ 1460744 w 12184637"/>
              <a:gd name="connsiteY65584" fmla="*/ 2050627 h 4608812"/>
              <a:gd name="connsiteX65585" fmla="*/ 1456032 w 12184637"/>
              <a:gd name="connsiteY65585" fmla="*/ 2056959 h 4608812"/>
              <a:gd name="connsiteX65586" fmla="*/ 1461554 w 12184637"/>
              <a:gd name="connsiteY65586" fmla="*/ 2061744 h 4608812"/>
              <a:gd name="connsiteX65587" fmla="*/ 1462363 w 12184637"/>
              <a:gd name="connsiteY65587" fmla="*/ 2061670 h 4608812"/>
              <a:gd name="connsiteX65588" fmla="*/ 1425405 w 12184637"/>
              <a:gd name="connsiteY65588" fmla="*/ 2069548 h 4608812"/>
              <a:gd name="connsiteX65589" fmla="*/ 1462732 w 12184637"/>
              <a:gd name="connsiteY65589" fmla="*/ 2061597 h 4608812"/>
              <a:gd name="connsiteX65590" fmla="*/ 1467002 w 12184637"/>
              <a:gd name="connsiteY65590" fmla="*/ 2054971 h 4608812"/>
              <a:gd name="connsiteX65591" fmla="*/ 1460376 w 12184637"/>
              <a:gd name="connsiteY65591" fmla="*/ 2050701 h 4608812"/>
              <a:gd name="connsiteX65592" fmla="*/ 1423049 w 12184637"/>
              <a:gd name="connsiteY65592" fmla="*/ 2058652 h 4608812"/>
              <a:gd name="connsiteX65593" fmla="*/ 1418778 w 12184637"/>
              <a:gd name="connsiteY65593" fmla="*/ 2065278 h 4608812"/>
              <a:gd name="connsiteX65594" fmla="*/ 1424227 w 12184637"/>
              <a:gd name="connsiteY65594" fmla="*/ 2069695 h 4608812"/>
              <a:gd name="connsiteX65595" fmla="*/ 1425405 w 12184637"/>
              <a:gd name="connsiteY65595" fmla="*/ 2069548 h 4608812"/>
              <a:gd name="connsiteX65596" fmla="*/ 1362457 w 12184637"/>
              <a:gd name="connsiteY65596" fmla="*/ 2075732 h 4608812"/>
              <a:gd name="connsiteX65597" fmla="*/ 1424742 w 12184637"/>
              <a:gd name="connsiteY65597" fmla="*/ 2069695 h 4608812"/>
              <a:gd name="connsiteX65598" fmla="*/ 1429748 w 12184637"/>
              <a:gd name="connsiteY65598" fmla="*/ 2063585 h 4608812"/>
              <a:gd name="connsiteX65599" fmla="*/ 1423638 w 12184637"/>
              <a:gd name="connsiteY65599" fmla="*/ 2058578 h 4608812"/>
              <a:gd name="connsiteX65600" fmla="*/ 1361352 w 12184637"/>
              <a:gd name="connsiteY65600" fmla="*/ 2064615 h 4608812"/>
              <a:gd name="connsiteX65601" fmla="*/ 1356346 w 12184637"/>
              <a:gd name="connsiteY65601" fmla="*/ 2070726 h 4608812"/>
              <a:gd name="connsiteX65602" fmla="*/ 1361941 w 12184637"/>
              <a:gd name="connsiteY65602" fmla="*/ 2075732 h 4608812"/>
              <a:gd name="connsiteX65603" fmla="*/ 1362457 w 12184637"/>
              <a:gd name="connsiteY65603" fmla="*/ 2075732 h 4608812"/>
              <a:gd name="connsiteX65604" fmla="*/ 1298405 w 12184637"/>
              <a:gd name="connsiteY65604" fmla="*/ 2079119 h 4608812"/>
              <a:gd name="connsiteX65605" fmla="*/ 1362236 w 12184637"/>
              <a:gd name="connsiteY65605" fmla="*/ 2075732 h 4608812"/>
              <a:gd name="connsiteX65606" fmla="*/ 1367463 w 12184637"/>
              <a:gd name="connsiteY65606" fmla="*/ 2069843 h 4608812"/>
              <a:gd name="connsiteX65607" fmla="*/ 1361573 w 12184637"/>
              <a:gd name="connsiteY65607" fmla="*/ 2064615 h 4608812"/>
              <a:gd name="connsiteX65608" fmla="*/ 1297742 w 12184637"/>
              <a:gd name="connsiteY65608" fmla="*/ 2068002 h 4608812"/>
              <a:gd name="connsiteX65609" fmla="*/ 1292515 w 12184637"/>
              <a:gd name="connsiteY65609" fmla="*/ 2073892 h 4608812"/>
              <a:gd name="connsiteX65610" fmla="*/ 1298110 w 12184637"/>
              <a:gd name="connsiteY65610" fmla="*/ 2079193 h 4608812"/>
              <a:gd name="connsiteX65611" fmla="*/ 1298405 w 12184637"/>
              <a:gd name="connsiteY65611" fmla="*/ 2079119 h 4608812"/>
              <a:gd name="connsiteX65612" fmla="*/ 1303705 w 12184637"/>
              <a:gd name="connsiteY65612" fmla="*/ 2073671 h 4608812"/>
              <a:gd name="connsiteX65613" fmla="*/ 1298184 w 12184637"/>
              <a:gd name="connsiteY65613" fmla="*/ 2068002 h 4608812"/>
              <a:gd name="connsiteX65614" fmla="*/ 1231481 w 12184637"/>
              <a:gd name="connsiteY65614" fmla="*/ 2067118 h 4608812"/>
              <a:gd name="connsiteX65615" fmla="*/ 1231334 w 12184637"/>
              <a:gd name="connsiteY65615" fmla="*/ 2067118 h 4608812"/>
              <a:gd name="connsiteX65616" fmla="*/ 1225812 w 12184637"/>
              <a:gd name="connsiteY65616" fmla="*/ 2072640 h 4608812"/>
              <a:gd name="connsiteX65617" fmla="*/ 1231334 w 12184637"/>
              <a:gd name="connsiteY65617" fmla="*/ 2078309 h 4608812"/>
              <a:gd name="connsiteX65618" fmla="*/ 1298036 w 12184637"/>
              <a:gd name="connsiteY65618" fmla="*/ 2079193 h 4608812"/>
              <a:gd name="connsiteX65619" fmla="*/ 1298184 w 12184637"/>
              <a:gd name="connsiteY65619" fmla="*/ 2079193 h 4608812"/>
              <a:gd name="connsiteX65620" fmla="*/ 1303705 w 12184637"/>
              <a:gd name="connsiteY65620" fmla="*/ 2073671 h 4608812"/>
              <a:gd name="connsiteX65621" fmla="*/ 1236929 w 12184637"/>
              <a:gd name="connsiteY65621" fmla="*/ 2073229 h 4608812"/>
              <a:gd name="connsiteX65622" fmla="*/ 1231923 w 12184637"/>
              <a:gd name="connsiteY65622" fmla="*/ 2067192 h 4608812"/>
              <a:gd name="connsiteX65623" fmla="*/ 1160950 w 12184637"/>
              <a:gd name="connsiteY65623" fmla="*/ 2060419 h 4608812"/>
              <a:gd name="connsiteX65624" fmla="*/ 1154913 w 12184637"/>
              <a:gd name="connsiteY65624" fmla="*/ 2065425 h 4608812"/>
              <a:gd name="connsiteX65625" fmla="*/ 1159919 w 12184637"/>
              <a:gd name="connsiteY65625" fmla="*/ 2071462 h 4608812"/>
              <a:gd name="connsiteX65626" fmla="*/ 1230892 w 12184637"/>
              <a:gd name="connsiteY65626" fmla="*/ 2078236 h 4608812"/>
              <a:gd name="connsiteX65627" fmla="*/ 1231481 w 12184637"/>
              <a:gd name="connsiteY65627" fmla="*/ 2078236 h 4608812"/>
              <a:gd name="connsiteX65628" fmla="*/ 1236929 w 12184637"/>
              <a:gd name="connsiteY65628" fmla="*/ 2073229 h 4608812"/>
              <a:gd name="connsiteX65629" fmla="*/ 1165956 w 12184637"/>
              <a:gd name="connsiteY65629" fmla="*/ 2066971 h 4608812"/>
              <a:gd name="connsiteX65630" fmla="*/ 1161465 w 12184637"/>
              <a:gd name="connsiteY65630" fmla="*/ 2060492 h 4608812"/>
              <a:gd name="connsiteX65631" fmla="*/ 1084750 w 12184637"/>
              <a:gd name="connsiteY65631" fmla="*/ 2046209 h 4608812"/>
              <a:gd name="connsiteX65632" fmla="*/ 1078271 w 12184637"/>
              <a:gd name="connsiteY65632" fmla="*/ 2050701 h 4608812"/>
              <a:gd name="connsiteX65633" fmla="*/ 1082762 w 12184637"/>
              <a:gd name="connsiteY65633" fmla="*/ 2057179 h 4608812"/>
              <a:gd name="connsiteX65634" fmla="*/ 1159478 w 12184637"/>
              <a:gd name="connsiteY65634" fmla="*/ 2071462 h 4608812"/>
              <a:gd name="connsiteX65635" fmla="*/ 1160582 w 12184637"/>
              <a:gd name="connsiteY65635" fmla="*/ 2071536 h 4608812"/>
              <a:gd name="connsiteX65636" fmla="*/ 1165956 w 12184637"/>
              <a:gd name="connsiteY65636" fmla="*/ 2066971 h 4608812"/>
              <a:gd name="connsiteX65637" fmla="*/ 1089094 w 12184637"/>
              <a:gd name="connsiteY65637" fmla="*/ 2053130 h 4608812"/>
              <a:gd name="connsiteX65638" fmla="*/ 1085265 w 12184637"/>
              <a:gd name="connsiteY65638" fmla="*/ 2046283 h 4608812"/>
              <a:gd name="connsiteX65639" fmla="*/ 1001261 w 12184637"/>
              <a:gd name="connsiteY65639" fmla="*/ 2022724 h 4608812"/>
              <a:gd name="connsiteX65640" fmla="*/ 994414 w 12184637"/>
              <a:gd name="connsiteY65640" fmla="*/ 2026552 h 4608812"/>
              <a:gd name="connsiteX65641" fmla="*/ 998243 w 12184637"/>
              <a:gd name="connsiteY65641" fmla="*/ 2033399 h 4608812"/>
              <a:gd name="connsiteX65642" fmla="*/ 1082247 w 12184637"/>
              <a:gd name="connsiteY65642" fmla="*/ 2056959 h 4608812"/>
              <a:gd name="connsiteX65643" fmla="*/ 1083793 w 12184637"/>
              <a:gd name="connsiteY65643" fmla="*/ 2057179 h 4608812"/>
              <a:gd name="connsiteX65644" fmla="*/ 1089094 w 12184637"/>
              <a:gd name="connsiteY65644" fmla="*/ 2053130 h 4608812"/>
              <a:gd name="connsiteX65645" fmla="*/ 889501 w 12184637"/>
              <a:gd name="connsiteY65645" fmla="*/ 2050480 h 4608812"/>
              <a:gd name="connsiteX65646" fmla="*/ 1000599 w 12184637"/>
              <a:gd name="connsiteY65646" fmla="*/ 2033620 h 4608812"/>
              <a:gd name="connsiteX65647" fmla="*/ 1005311 w 12184637"/>
              <a:gd name="connsiteY65647" fmla="*/ 2027288 h 4608812"/>
              <a:gd name="connsiteX65648" fmla="*/ 998979 w 12184637"/>
              <a:gd name="connsiteY65648" fmla="*/ 2022576 h 4608812"/>
              <a:gd name="connsiteX65649" fmla="*/ 887882 w 12184637"/>
              <a:gd name="connsiteY65649" fmla="*/ 2039436 h 4608812"/>
              <a:gd name="connsiteX65650" fmla="*/ 883170 w 12184637"/>
              <a:gd name="connsiteY65650" fmla="*/ 2045768 h 4608812"/>
              <a:gd name="connsiteX65651" fmla="*/ 888691 w 12184637"/>
              <a:gd name="connsiteY65651" fmla="*/ 2050480 h 4608812"/>
              <a:gd name="connsiteX65652" fmla="*/ 889501 w 12184637"/>
              <a:gd name="connsiteY65652" fmla="*/ 2050480 h 4608812"/>
              <a:gd name="connsiteX65653" fmla="*/ 893845 w 12184637"/>
              <a:gd name="connsiteY65653" fmla="*/ 2046946 h 4608812"/>
              <a:gd name="connsiteX65654" fmla="*/ 890606 w 12184637"/>
              <a:gd name="connsiteY65654" fmla="*/ 2039731 h 4608812"/>
              <a:gd name="connsiteX65655" fmla="*/ 808148 w 12184637"/>
              <a:gd name="connsiteY65655" fmla="*/ 2008367 h 4608812"/>
              <a:gd name="connsiteX65656" fmla="*/ 800933 w 12184637"/>
              <a:gd name="connsiteY65656" fmla="*/ 2011607 h 4608812"/>
              <a:gd name="connsiteX65657" fmla="*/ 804172 w 12184637"/>
              <a:gd name="connsiteY65657" fmla="*/ 2018822 h 4608812"/>
              <a:gd name="connsiteX65658" fmla="*/ 886630 w 12184637"/>
              <a:gd name="connsiteY65658" fmla="*/ 2050185 h 4608812"/>
              <a:gd name="connsiteX65659" fmla="*/ 888618 w 12184637"/>
              <a:gd name="connsiteY65659" fmla="*/ 2050553 h 4608812"/>
              <a:gd name="connsiteX65660" fmla="*/ 893845 w 12184637"/>
              <a:gd name="connsiteY65660" fmla="*/ 2046946 h 4608812"/>
              <a:gd name="connsiteX65661" fmla="*/ 811829 w 12184637"/>
              <a:gd name="connsiteY65661" fmla="*/ 2013594 h 4608812"/>
              <a:gd name="connsiteX65662" fmla="*/ 806234 w 12184637"/>
              <a:gd name="connsiteY65662" fmla="*/ 2007999 h 4608812"/>
              <a:gd name="connsiteX65663" fmla="*/ 705149 w 12184637"/>
              <a:gd name="connsiteY65663" fmla="*/ 2007926 h 4608812"/>
              <a:gd name="connsiteX65664" fmla="*/ 705075 w 12184637"/>
              <a:gd name="connsiteY65664" fmla="*/ 2007926 h 4608812"/>
              <a:gd name="connsiteX65665" fmla="*/ 699554 w 12184637"/>
              <a:gd name="connsiteY65665" fmla="*/ 2013521 h 4608812"/>
              <a:gd name="connsiteX65666" fmla="*/ 705149 w 12184637"/>
              <a:gd name="connsiteY65666" fmla="*/ 2019116 h 4608812"/>
              <a:gd name="connsiteX65667" fmla="*/ 806234 w 12184637"/>
              <a:gd name="connsiteY65667" fmla="*/ 2019190 h 4608812"/>
              <a:gd name="connsiteX65668" fmla="*/ 806307 w 12184637"/>
              <a:gd name="connsiteY65668" fmla="*/ 2019190 h 4608812"/>
              <a:gd name="connsiteX65669" fmla="*/ 811829 w 12184637"/>
              <a:gd name="connsiteY65669" fmla="*/ 2013594 h 4608812"/>
              <a:gd name="connsiteX65670" fmla="*/ 710082 w 12184637"/>
              <a:gd name="connsiteY65670" fmla="*/ 2016098 h 4608812"/>
              <a:gd name="connsiteX65671" fmla="*/ 707578 w 12184637"/>
              <a:gd name="connsiteY65671" fmla="*/ 2008588 h 4608812"/>
              <a:gd name="connsiteX65672" fmla="*/ 629096 w 12184637"/>
              <a:gd name="connsiteY65672" fmla="*/ 1969273 h 4608812"/>
              <a:gd name="connsiteX65673" fmla="*/ 621587 w 12184637"/>
              <a:gd name="connsiteY65673" fmla="*/ 1971777 h 4608812"/>
              <a:gd name="connsiteX65674" fmla="*/ 624090 w 12184637"/>
              <a:gd name="connsiteY65674" fmla="*/ 1979286 h 4608812"/>
              <a:gd name="connsiteX65675" fmla="*/ 702572 w 12184637"/>
              <a:gd name="connsiteY65675" fmla="*/ 2018601 h 4608812"/>
              <a:gd name="connsiteX65676" fmla="*/ 705149 w 12184637"/>
              <a:gd name="connsiteY65676" fmla="*/ 2019190 h 4608812"/>
              <a:gd name="connsiteX65677" fmla="*/ 710082 w 12184637"/>
              <a:gd name="connsiteY65677" fmla="*/ 2016098 h 4608812"/>
              <a:gd name="connsiteX65678" fmla="*/ 632188 w 12184637"/>
              <a:gd name="connsiteY65678" fmla="*/ 1975089 h 4608812"/>
              <a:gd name="connsiteX65679" fmla="*/ 627403 w 12184637"/>
              <a:gd name="connsiteY65679" fmla="*/ 1968832 h 4608812"/>
              <a:gd name="connsiteX65680" fmla="*/ 540748 w 12184637"/>
              <a:gd name="connsiteY65680" fmla="*/ 1956904 h 4608812"/>
              <a:gd name="connsiteX65681" fmla="*/ 534490 w 12184637"/>
              <a:gd name="connsiteY65681" fmla="*/ 1961690 h 4608812"/>
              <a:gd name="connsiteX65682" fmla="*/ 539276 w 12184637"/>
              <a:gd name="connsiteY65682" fmla="*/ 1967948 h 4608812"/>
              <a:gd name="connsiteX65683" fmla="*/ 625930 w 12184637"/>
              <a:gd name="connsiteY65683" fmla="*/ 1979875 h 4608812"/>
              <a:gd name="connsiteX65684" fmla="*/ 626740 w 12184637"/>
              <a:gd name="connsiteY65684" fmla="*/ 1979949 h 4608812"/>
              <a:gd name="connsiteX65685" fmla="*/ 632188 w 12184637"/>
              <a:gd name="connsiteY65685" fmla="*/ 1975089 h 4608812"/>
              <a:gd name="connsiteX65686" fmla="*/ 544724 w 12184637"/>
              <a:gd name="connsiteY65686" fmla="*/ 1965298 h 4608812"/>
              <a:gd name="connsiteX65687" fmla="*/ 542957 w 12184637"/>
              <a:gd name="connsiteY65687" fmla="*/ 1957641 h 4608812"/>
              <a:gd name="connsiteX65688" fmla="*/ 469849 w 12184637"/>
              <a:gd name="connsiteY65688" fmla="*/ 1911921 h 4608812"/>
              <a:gd name="connsiteX65689" fmla="*/ 462192 w 12184637"/>
              <a:gd name="connsiteY65689" fmla="*/ 1913688 h 4608812"/>
              <a:gd name="connsiteX65690" fmla="*/ 463959 w 12184637"/>
              <a:gd name="connsiteY65690" fmla="*/ 1921345 h 4608812"/>
              <a:gd name="connsiteX65691" fmla="*/ 537067 w 12184637"/>
              <a:gd name="connsiteY65691" fmla="*/ 1967065 h 4608812"/>
              <a:gd name="connsiteX65692" fmla="*/ 540086 w 12184637"/>
              <a:gd name="connsiteY65692" fmla="*/ 1967948 h 4608812"/>
              <a:gd name="connsiteX65693" fmla="*/ 544724 w 12184637"/>
              <a:gd name="connsiteY65693" fmla="*/ 1965298 h 4608812"/>
              <a:gd name="connsiteX65694" fmla="*/ 472279 w 12184637"/>
              <a:gd name="connsiteY65694" fmla="*/ 1918031 h 4608812"/>
              <a:gd name="connsiteX65695" fmla="*/ 468303 w 12184637"/>
              <a:gd name="connsiteY65695" fmla="*/ 1911185 h 4608812"/>
              <a:gd name="connsiteX65696" fmla="*/ 398508 w 12184637"/>
              <a:gd name="connsiteY65696" fmla="*/ 1892484 h 4608812"/>
              <a:gd name="connsiteX65697" fmla="*/ 391661 w 12184637"/>
              <a:gd name="connsiteY65697" fmla="*/ 1896460 h 4608812"/>
              <a:gd name="connsiteX65698" fmla="*/ 395637 w 12184637"/>
              <a:gd name="connsiteY65698" fmla="*/ 1903307 h 4608812"/>
              <a:gd name="connsiteX65699" fmla="*/ 465432 w 12184637"/>
              <a:gd name="connsiteY65699" fmla="*/ 1922007 h 4608812"/>
              <a:gd name="connsiteX65700" fmla="*/ 466904 w 12184637"/>
              <a:gd name="connsiteY65700" fmla="*/ 1922228 h 4608812"/>
              <a:gd name="connsiteX65701" fmla="*/ 472279 w 12184637"/>
              <a:gd name="connsiteY65701" fmla="*/ 1918031 h 4608812"/>
              <a:gd name="connsiteX65702" fmla="*/ 401600 w 12184637"/>
              <a:gd name="connsiteY65702" fmla="*/ 1901245 h 4608812"/>
              <a:gd name="connsiteX65703" fmla="*/ 400422 w 12184637"/>
              <a:gd name="connsiteY65703" fmla="*/ 1893441 h 4608812"/>
              <a:gd name="connsiteX65704" fmla="*/ 348224 w 12184637"/>
              <a:gd name="connsiteY65704" fmla="*/ 1855305 h 4608812"/>
              <a:gd name="connsiteX65705" fmla="*/ 340420 w 12184637"/>
              <a:gd name="connsiteY65705" fmla="*/ 1856483 h 4608812"/>
              <a:gd name="connsiteX65706" fmla="*/ 341598 w 12184637"/>
              <a:gd name="connsiteY65706" fmla="*/ 1864287 h 4608812"/>
              <a:gd name="connsiteX65707" fmla="*/ 393796 w 12184637"/>
              <a:gd name="connsiteY65707" fmla="*/ 1902423 h 4608812"/>
              <a:gd name="connsiteX65708" fmla="*/ 397109 w 12184637"/>
              <a:gd name="connsiteY65708" fmla="*/ 1903528 h 4608812"/>
              <a:gd name="connsiteX65709" fmla="*/ 401600 w 12184637"/>
              <a:gd name="connsiteY65709" fmla="*/ 1901245 h 4608812"/>
              <a:gd name="connsiteX65710" fmla="*/ 349402 w 12184637"/>
              <a:gd name="connsiteY65710" fmla="*/ 1863035 h 4608812"/>
              <a:gd name="connsiteX65711" fmla="*/ 348224 w 12184637"/>
              <a:gd name="connsiteY65711" fmla="*/ 1855231 h 4608812"/>
              <a:gd name="connsiteX65712" fmla="*/ 334088 w 12184637"/>
              <a:gd name="connsiteY65712" fmla="*/ 1844924 h 4608812"/>
              <a:gd name="connsiteX65713" fmla="*/ 326284 w 12184637"/>
              <a:gd name="connsiteY65713" fmla="*/ 1846102 h 4608812"/>
              <a:gd name="connsiteX65714" fmla="*/ 327462 w 12184637"/>
              <a:gd name="connsiteY65714" fmla="*/ 1853906 h 4608812"/>
              <a:gd name="connsiteX65715" fmla="*/ 341598 w 12184637"/>
              <a:gd name="connsiteY65715" fmla="*/ 1864213 h 4608812"/>
              <a:gd name="connsiteX65716" fmla="*/ 344911 w 12184637"/>
              <a:gd name="connsiteY65716" fmla="*/ 1865317 h 4608812"/>
              <a:gd name="connsiteX65717" fmla="*/ 349402 w 12184637"/>
              <a:gd name="connsiteY65717" fmla="*/ 1863035 h 4608812"/>
              <a:gd name="connsiteX65718" fmla="*/ 334971 w 12184637"/>
              <a:gd name="connsiteY65718" fmla="*/ 1853170 h 4608812"/>
              <a:gd name="connsiteX65719" fmla="*/ 334530 w 12184637"/>
              <a:gd name="connsiteY65719" fmla="*/ 1845292 h 4608812"/>
              <a:gd name="connsiteX65720" fmla="*/ 280049 w 12184637"/>
              <a:gd name="connsiteY65720" fmla="*/ 1796185 h 4608812"/>
              <a:gd name="connsiteX65721" fmla="*/ 272171 w 12184637"/>
              <a:gd name="connsiteY65721" fmla="*/ 1796627 h 4608812"/>
              <a:gd name="connsiteX65722" fmla="*/ 272613 w 12184637"/>
              <a:gd name="connsiteY65722" fmla="*/ 1804505 h 4608812"/>
              <a:gd name="connsiteX65723" fmla="*/ 327094 w 12184637"/>
              <a:gd name="connsiteY65723" fmla="*/ 1853611 h 4608812"/>
              <a:gd name="connsiteX65724" fmla="*/ 330849 w 12184637"/>
              <a:gd name="connsiteY65724" fmla="*/ 1855010 h 4608812"/>
              <a:gd name="connsiteX65725" fmla="*/ 334971 w 12184637"/>
              <a:gd name="connsiteY65725" fmla="*/ 1853170 h 4608812"/>
              <a:gd name="connsiteX65726" fmla="*/ 280490 w 12184637"/>
              <a:gd name="connsiteY65726" fmla="*/ 1804063 h 4608812"/>
              <a:gd name="connsiteX65727" fmla="*/ 280049 w 12184637"/>
              <a:gd name="connsiteY65727" fmla="*/ 1796185 h 4608812"/>
              <a:gd name="connsiteX65728" fmla="*/ 271361 w 12184637"/>
              <a:gd name="connsiteY65728" fmla="*/ 1788381 h 4608812"/>
              <a:gd name="connsiteX65729" fmla="*/ 263483 w 12184637"/>
              <a:gd name="connsiteY65729" fmla="*/ 1788823 h 4608812"/>
              <a:gd name="connsiteX65730" fmla="*/ 263925 w 12184637"/>
              <a:gd name="connsiteY65730" fmla="*/ 1796700 h 4608812"/>
              <a:gd name="connsiteX65731" fmla="*/ 272613 w 12184637"/>
              <a:gd name="connsiteY65731" fmla="*/ 1804505 h 4608812"/>
              <a:gd name="connsiteX65732" fmla="*/ 276367 w 12184637"/>
              <a:gd name="connsiteY65732" fmla="*/ 1805903 h 4608812"/>
              <a:gd name="connsiteX65733" fmla="*/ 280490 w 12184637"/>
              <a:gd name="connsiteY65733" fmla="*/ 1804063 h 4608812"/>
              <a:gd name="connsiteX65734" fmla="*/ 272907 w 12184637"/>
              <a:gd name="connsiteY65734" fmla="*/ 1794271 h 4608812"/>
              <a:gd name="connsiteX65735" fmla="*/ 269300 w 12184637"/>
              <a:gd name="connsiteY65735" fmla="*/ 1787277 h 4608812"/>
              <a:gd name="connsiteX65736" fmla="*/ 223727 w 12184637"/>
              <a:gd name="connsiteY65736" fmla="*/ 1772478 h 4608812"/>
              <a:gd name="connsiteX65737" fmla="*/ 216733 w 12184637"/>
              <a:gd name="connsiteY65737" fmla="*/ 1776086 h 4608812"/>
              <a:gd name="connsiteX65738" fmla="*/ 220340 w 12184637"/>
              <a:gd name="connsiteY65738" fmla="*/ 1783080 h 4608812"/>
              <a:gd name="connsiteX65739" fmla="*/ 265913 w 12184637"/>
              <a:gd name="connsiteY65739" fmla="*/ 1797878 h 4608812"/>
              <a:gd name="connsiteX65740" fmla="*/ 267680 w 12184637"/>
              <a:gd name="connsiteY65740" fmla="*/ 1798173 h 4608812"/>
              <a:gd name="connsiteX65741" fmla="*/ 272907 w 12184637"/>
              <a:gd name="connsiteY65741" fmla="*/ 1794271 h 4608812"/>
              <a:gd name="connsiteX65742" fmla="*/ 225641 w 12184637"/>
              <a:gd name="connsiteY65742" fmla="*/ 1781902 h 4608812"/>
              <a:gd name="connsiteX65743" fmla="*/ 226230 w 12184637"/>
              <a:gd name="connsiteY65743" fmla="*/ 1774025 h 4608812"/>
              <a:gd name="connsiteX65744" fmla="*/ 177344 w 12184637"/>
              <a:gd name="connsiteY65744" fmla="*/ 1717850 h 4608812"/>
              <a:gd name="connsiteX65745" fmla="*/ 169467 w 12184637"/>
              <a:gd name="connsiteY65745" fmla="*/ 1717261 h 4608812"/>
              <a:gd name="connsiteX65746" fmla="*/ 168878 w 12184637"/>
              <a:gd name="connsiteY65746" fmla="*/ 1725139 h 4608812"/>
              <a:gd name="connsiteX65747" fmla="*/ 217763 w 12184637"/>
              <a:gd name="connsiteY65747" fmla="*/ 1781313 h 4608812"/>
              <a:gd name="connsiteX65748" fmla="*/ 222033 w 12184637"/>
              <a:gd name="connsiteY65748" fmla="*/ 1783228 h 4608812"/>
              <a:gd name="connsiteX65749" fmla="*/ 225641 w 12184637"/>
              <a:gd name="connsiteY65749" fmla="*/ 1781902 h 4608812"/>
              <a:gd name="connsiteX65750" fmla="*/ 176755 w 12184637"/>
              <a:gd name="connsiteY65750" fmla="*/ 1725801 h 4608812"/>
              <a:gd name="connsiteX65751" fmla="*/ 177344 w 12184637"/>
              <a:gd name="connsiteY65751" fmla="*/ 1717924 h 4608812"/>
              <a:gd name="connsiteX65752" fmla="*/ 171749 w 12184637"/>
              <a:gd name="connsiteY65752" fmla="*/ 1711445 h 4608812"/>
              <a:gd name="connsiteX65753" fmla="*/ 163871 w 12184637"/>
              <a:gd name="connsiteY65753" fmla="*/ 1710856 h 4608812"/>
              <a:gd name="connsiteX65754" fmla="*/ 163282 w 12184637"/>
              <a:gd name="connsiteY65754" fmla="*/ 1718734 h 4608812"/>
              <a:gd name="connsiteX65755" fmla="*/ 168878 w 12184637"/>
              <a:gd name="connsiteY65755" fmla="*/ 1725212 h 4608812"/>
              <a:gd name="connsiteX65756" fmla="*/ 173148 w 12184637"/>
              <a:gd name="connsiteY65756" fmla="*/ 1727127 h 4608812"/>
              <a:gd name="connsiteX65757" fmla="*/ 176755 w 12184637"/>
              <a:gd name="connsiteY65757" fmla="*/ 1725801 h 4608812"/>
              <a:gd name="connsiteX65758" fmla="*/ 172191 w 12184637"/>
              <a:gd name="connsiteY65758" fmla="*/ 1718071 h 4608812"/>
              <a:gd name="connsiteX65759" fmla="*/ 170497 w 12184637"/>
              <a:gd name="connsiteY65759" fmla="*/ 1710340 h 4608812"/>
              <a:gd name="connsiteX65760" fmla="*/ 142300 w 12184637"/>
              <a:gd name="connsiteY65760" fmla="*/ 1692229 h 4608812"/>
              <a:gd name="connsiteX65761" fmla="*/ 134569 w 12184637"/>
              <a:gd name="connsiteY65761" fmla="*/ 1693923 h 4608812"/>
              <a:gd name="connsiteX65762" fmla="*/ 136262 w 12184637"/>
              <a:gd name="connsiteY65762" fmla="*/ 1701653 h 4608812"/>
              <a:gd name="connsiteX65763" fmla="*/ 164460 w 12184637"/>
              <a:gd name="connsiteY65763" fmla="*/ 1719764 h 4608812"/>
              <a:gd name="connsiteX65764" fmla="*/ 167479 w 12184637"/>
              <a:gd name="connsiteY65764" fmla="*/ 1720648 h 4608812"/>
              <a:gd name="connsiteX65765" fmla="*/ 172191 w 12184637"/>
              <a:gd name="connsiteY65765" fmla="*/ 1718071 h 4608812"/>
              <a:gd name="connsiteX65766" fmla="*/ 142300 w 12184637"/>
              <a:gd name="connsiteY65766" fmla="*/ 1701727 h 4608812"/>
              <a:gd name="connsiteX65767" fmla="*/ 144067 w 12184637"/>
              <a:gd name="connsiteY65767" fmla="*/ 1694070 h 4608812"/>
              <a:gd name="connsiteX65768" fmla="*/ 105562 w 12184637"/>
              <a:gd name="connsiteY65768" fmla="*/ 1633036 h 4608812"/>
              <a:gd name="connsiteX65769" fmla="*/ 97905 w 12184637"/>
              <a:gd name="connsiteY65769" fmla="*/ 1631269 h 4608812"/>
              <a:gd name="connsiteX65770" fmla="*/ 96138 w 12184637"/>
              <a:gd name="connsiteY65770" fmla="*/ 1638926 h 4608812"/>
              <a:gd name="connsiteX65771" fmla="*/ 134643 w 12184637"/>
              <a:gd name="connsiteY65771" fmla="*/ 1699960 h 4608812"/>
              <a:gd name="connsiteX65772" fmla="*/ 139428 w 12184637"/>
              <a:gd name="connsiteY65772" fmla="*/ 1702536 h 4608812"/>
              <a:gd name="connsiteX65773" fmla="*/ 142300 w 12184637"/>
              <a:gd name="connsiteY65773" fmla="*/ 1701727 h 4608812"/>
              <a:gd name="connsiteX65774" fmla="*/ 103795 w 12184637"/>
              <a:gd name="connsiteY65774" fmla="*/ 1640693 h 4608812"/>
              <a:gd name="connsiteX65775" fmla="*/ 105562 w 12184637"/>
              <a:gd name="connsiteY65775" fmla="*/ 1633036 h 4608812"/>
              <a:gd name="connsiteX65776" fmla="*/ 99893 w 12184637"/>
              <a:gd name="connsiteY65776" fmla="*/ 1623981 h 4608812"/>
              <a:gd name="connsiteX65777" fmla="*/ 92236 w 12184637"/>
              <a:gd name="connsiteY65777" fmla="*/ 1622214 h 4608812"/>
              <a:gd name="connsiteX65778" fmla="*/ 90469 w 12184637"/>
              <a:gd name="connsiteY65778" fmla="*/ 1629870 h 4608812"/>
              <a:gd name="connsiteX65779" fmla="*/ 96138 w 12184637"/>
              <a:gd name="connsiteY65779" fmla="*/ 1638926 h 4608812"/>
              <a:gd name="connsiteX65780" fmla="*/ 100923 w 12184637"/>
              <a:gd name="connsiteY65780" fmla="*/ 1641503 h 4608812"/>
              <a:gd name="connsiteX65781" fmla="*/ 103795 w 12184637"/>
              <a:gd name="connsiteY65781" fmla="*/ 1640693 h 4608812"/>
              <a:gd name="connsiteX65782" fmla="*/ 9486113 w 12184637"/>
              <a:gd name="connsiteY65782" fmla="*/ 3855868 h 4608812"/>
              <a:gd name="connsiteX65783" fmla="*/ 9497966 w 12184637"/>
              <a:gd name="connsiteY65783" fmla="*/ 3849315 h 4608812"/>
              <a:gd name="connsiteX65784" fmla="*/ 9500101 w 12184637"/>
              <a:gd name="connsiteY65784" fmla="*/ 3841732 h 4608812"/>
              <a:gd name="connsiteX65785" fmla="*/ 9492518 w 12184637"/>
              <a:gd name="connsiteY65785" fmla="*/ 3839597 h 4608812"/>
              <a:gd name="connsiteX65786" fmla="*/ 9480665 w 12184637"/>
              <a:gd name="connsiteY65786" fmla="*/ 3846149 h 4608812"/>
              <a:gd name="connsiteX65787" fmla="*/ 9478530 w 12184637"/>
              <a:gd name="connsiteY65787" fmla="*/ 3853733 h 4608812"/>
              <a:gd name="connsiteX65788" fmla="*/ 9483462 w 12184637"/>
              <a:gd name="connsiteY65788" fmla="*/ 3856604 h 4608812"/>
              <a:gd name="connsiteX65789" fmla="*/ 9486113 w 12184637"/>
              <a:gd name="connsiteY65789" fmla="*/ 3855868 h 4608812"/>
              <a:gd name="connsiteX65790" fmla="*/ 9424343 w 12184637"/>
              <a:gd name="connsiteY65790" fmla="*/ 3893416 h 4608812"/>
              <a:gd name="connsiteX65791" fmla="*/ 9486334 w 12184637"/>
              <a:gd name="connsiteY65791" fmla="*/ 3855794 h 4608812"/>
              <a:gd name="connsiteX65792" fmla="*/ 9488174 w 12184637"/>
              <a:gd name="connsiteY65792" fmla="*/ 3848137 h 4608812"/>
              <a:gd name="connsiteX65793" fmla="*/ 9480517 w 12184637"/>
              <a:gd name="connsiteY65793" fmla="*/ 3846297 h 4608812"/>
              <a:gd name="connsiteX65794" fmla="*/ 9418527 w 12184637"/>
              <a:gd name="connsiteY65794" fmla="*/ 3883918 h 4608812"/>
              <a:gd name="connsiteX65795" fmla="*/ 9416686 w 12184637"/>
              <a:gd name="connsiteY65795" fmla="*/ 3891575 h 4608812"/>
              <a:gd name="connsiteX65796" fmla="*/ 9421472 w 12184637"/>
              <a:gd name="connsiteY65796" fmla="*/ 3894225 h 4608812"/>
              <a:gd name="connsiteX65797" fmla="*/ 9424343 w 12184637"/>
              <a:gd name="connsiteY65797" fmla="*/ 3893416 h 4608812"/>
              <a:gd name="connsiteX65798" fmla="*/ 9415067 w 12184637"/>
              <a:gd name="connsiteY65798" fmla="*/ 3898790 h 4608812"/>
              <a:gd name="connsiteX65799" fmla="*/ 9424196 w 12184637"/>
              <a:gd name="connsiteY65799" fmla="*/ 3893489 h 4608812"/>
              <a:gd name="connsiteX65800" fmla="*/ 9426183 w 12184637"/>
              <a:gd name="connsiteY65800" fmla="*/ 3885832 h 4608812"/>
              <a:gd name="connsiteX65801" fmla="*/ 9418527 w 12184637"/>
              <a:gd name="connsiteY65801" fmla="*/ 3883845 h 4608812"/>
              <a:gd name="connsiteX65802" fmla="*/ 9409398 w 12184637"/>
              <a:gd name="connsiteY65802" fmla="*/ 3889145 h 4608812"/>
              <a:gd name="connsiteX65803" fmla="*/ 9407410 w 12184637"/>
              <a:gd name="connsiteY65803" fmla="*/ 3896802 h 4608812"/>
              <a:gd name="connsiteX65804" fmla="*/ 9412269 w 12184637"/>
              <a:gd name="connsiteY65804" fmla="*/ 3899600 h 4608812"/>
              <a:gd name="connsiteX65805" fmla="*/ 9415067 w 12184637"/>
              <a:gd name="connsiteY65805" fmla="*/ 3898790 h 4608812"/>
              <a:gd name="connsiteX65806" fmla="*/ 9352045 w 12184637"/>
              <a:gd name="connsiteY65806" fmla="*/ 3938178 h 4608812"/>
              <a:gd name="connsiteX65807" fmla="*/ 9415213 w 12184637"/>
              <a:gd name="connsiteY65807" fmla="*/ 3898716 h 4608812"/>
              <a:gd name="connsiteX65808" fmla="*/ 9416980 w 12184637"/>
              <a:gd name="connsiteY65808" fmla="*/ 3891060 h 4608812"/>
              <a:gd name="connsiteX65809" fmla="*/ 9409324 w 12184637"/>
              <a:gd name="connsiteY65809" fmla="*/ 3889293 h 4608812"/>
              <a:gd name="connsiteX65810" fmla="*/ 9346155 w 12184637"/>
              <a:gd name="connsiteY65810" fmla="*/ 3928755 h 4608812"/>
              <a:gd name="connsiteX65811" fmla="*/ 9344388 w 12184637"/>
              <a:gd name="connsiteY65811" fmla="*/ 3936411 h 4608812"/>
              <a:gd name="connsiteX65812" fmla="*/ 9349174 w 12184637"/>
              <a:gd name="connsiteY65812" fmla="*/ 3939062 h 4608812"/>
              <a:gd name="connsiteX65813" fmla="*/ 9352045 w 12184637"/>
              <a:gd name="connsiteY65813" fmla="*/ 3938178 h 4608812"/>
              <a:gd name="connsiteX65814" fmla="*/ 9334891 w 12184637"/>
              <a:gd name="connsiteY65814" fmla="*/ 3948191 h 4608812"/>
              <a:gd name="connsiteX65815" fmla="*/ 9351898 w 12184637"/>
              <a:gd name="connsiteY65815" fmla="*/ 3938326 h 4608812"/>
              <a:gd name="connsiteX65816" fmla="*/ 9353959 w 12184637"/>
              <a:gd name="connsiteY65816" fmla="*/ 3930669 h 4608812"/>
              <a:gd name="connsiteX65817" fmla="*/ 9346302 w 12184637"/>
              <a:gd name="connsiteY65817" fmla="*/ 3928681 h 4608812"/>
              <a:gd name="connsiteX65818" fmla="*/ 9329296 w 12184637"/>
              <a:gd name="connsiteY65818" fmla="*/ 3938547 h 4608812"/>
              <a:gd name="connsiteX65819" fmla="*/ 9327308 w 12184637"/>
              <a:gd name="connsiteY65819" fmla="*/ 3946203 h 4608812"/>
              <a:gd name="connsiteX65820" fmla="*/ 9332167 w 12184637"/>
              <a:gd name="connsiteY65820" fmla="*/ 3949001 h 4608812"/>
              <a:gd name="connsiteX65821" fmla="*/ 9334891 w 12184637"/>
              <a:gd name="connsiteY65821" fmla="*/ 3948191 h 4608812"/>
              <a:gd name="connsiteX65822" fmla="*/ 9240874 w 12184637"/>
              <a:gd name="connsiteY65822" fmla="*/ 4002820 h 4608812"/>
              <a:gd name="connsiteX65823" fmla="*/ 9334891 w 12184637"/>
              <a:gd name="connsiteY65823" fmla="*/ 3948118 h 4608812"/>
              <a:gd name="connsiteX65824" fmla="*/ 9336878 w 12184637"/>
              <a:gd name="connsiteY65824" fmla="*/ 3940534 h 4608812"/>
              <a:gd name="connsiteX65825" fmla="*/ 9329296 w 12184637"/>
              <a:gd name="connsiteY65825" fmla="*/ 3938547 h 4608812"/>
              <a:gd name="connsiteX65826" fmla="*/ 9235279 w 12184637"/>
              <a:gd name="connsiteY65826" fmla="*/ 3993249 h 4608812"/>
              <a:gd name="connsiteX65827" fmla="*/ 9233291 w 12184637"/>
              <a:gd name="connsiteY65827" fmla="*/ 4000832 h 4608812"/>
              <a:gd name="connsiteX65828" fmla="*/ 9238150 w 12184637"/>
              <a:gd name="connsiteY65828" fmla="*/ 4003629 h 4608812"/>
              <a:gd name="connsiteX65829" fmla="*/ 9240874 w 12184637"/>
              <a:gd name="connsiteY65829" fmla="*/ 4002820 h 4608812"/>
              <a:gd name="connsiteX65830" fmla="*/ 9116746 w 12184637"/>
              <a:gd name="connsiteY65830" fmla="*/ 4041104 h 4608812"/>
              <a:gd name="connsiteX65831" fmla="*/ 9239696 w 12184637"/>
              <a:gd name="connsiteY65831" fmla="*/ 4003409 h 4608812"/>
              <a:gd name="connsiteX65832" fmla="*/ 9243377 w 12184637"/>
              <a:gd name="connsiteY65832" fmla="*/ 3996414 h 4608812"/>
              <a:gd name="connsiteX65833" fmla="*/ 9236383 w 12184637"/>
              <a:gd name="connsiteY65833" fmla="*/ 3992733 h 4608812"/>
              <a:gd name="connsiteX65834" fmla="*/ 9113432 w 12184637"/>
              <a:gd name="connsiteY65834" fmla="*/ 4030428 h 4608812"/>
              <a:gd name="connsiteX65835" fmla="*/ 9109751 w 12184637"/>
              <a:gd name="connsiteY65835" fmla="*/ 4037423 h 4608812"/>
              <a:gd name="connsiteX65836" fmla="*/ 9115125 w 12184637"/>
              <a:gd name="connsiteY65836" fmla="*/ 4041324 h 4608812"/>
              <a:gd name="connsiteX65837" fmla="*/ 9116746 w 12184637"/>
              <a:gd name="connsiteY65837" fmla="*/ 4041104 h 4608812"/>
              <a:gd name="connsiteX65838" fmla="*/ 8985696 w 12184637"/>
              <a:gd name="connsiteY65838" fmla="*/ 4049128 h 4608812"/>
              <a:gd name="connsiteX65839" fmla="*/ 9115494 w 12184637"/>
              <a:gd name="connsiteY65839" fmla="*/ 4041324 h 4608812"/>
              <a:gd name="connsiteX65840" fmla="*/ 9120721 w 12184637"/>
              <a:gd name="connsiteY65840" fmla="*/ 4035435 h 4608812"/>
              <a:gd name="connsiteX65841" fmla="*/ 9114831 w 12184637"/>
              <a:gd name="connsiteY65841" fmla="*/ 4030207 h 4608812"/>
              <a:gd name="connsiteX65842" fmla="*/ 8985034 w 12184637"/>
              <a:gd name="connsiteY65842" fmla="*/ 4038011 h 4608812"/>
              <a:gd name="connsiteX65843" fmla="*/ 8979806 w 12184637"/>
              <a:gd name="connsiteY65843" fmla="*/ 4043901 h 4608812"/>
              <a:gd name="connsiteX65844" fmla="*/ 8985401 w 12184637"/>
              <a:gd name="connsiteY65844" fmla="*/ 4049128 h 4608812"/>
              <a:gd name="connsiteX65845" fmla="*/ 8985696 w 12184637"/>
              <a:gd name="connsiteY65845" fmla="*/ 4049128 h 4608812"/>
              <a:gd name="connsiteX65846" fmla="*/ 8919583 w 12184637"/>
              <a:gd name="connsiteY65846" fmla="*/ 4097425 h 4608812"/>
              <a:gd name="connsiteX65847" fmla="*/ 8988567 w 12184637"/>
              <a:gd name="connsiteY65847" fmla="*/ 4048098 h 4608812"/>
              <a:gd name="connsiteX65848" fmla="*/ 8989893 w 12184637"/>
              <a:gd name="connsiteY65848" fmla="*/ 4040294 h 4608812"/>
              <a:gd name="connsiteX65849" fmla="*/ 8982089 w 12184637"/>
              <a:gd name="connsiteY65849" fmla="*/ 4038968 h 4608812"/>
              <a:gd name="connsiteX65850" fmla="*/ 8913104 w 12184637"/>
              <a:gd name="connsiteY65850" fmla="*/ 4088296 h 4608812"/>
              <a:gd name="connsiteX65851" fmla="*/ 8911778 w 12184637"/>
              <a:gd name="connsiteY65851" fmla="*/ 4096100 h 4608812"/>
              <a:gd name="connsiteX65852" fmla="*/ 8916343 w 12184637"/>
              <a:gd name="connsiteY65852" fmla="*/ 4098456 h 4608812"/>
              <a:gd name="connsiteX65853" fmla="*/ 8919583 w 12184637"/>
              <a:gd name="connsiteY65853" fmla="*/ 4097425 h 4608812"/>
              <a:gd name="connsiteX65854" fmla="*/ 8854574 w 12184637"/>
              <a:gd name="connsiteY65854" fmla="*/ 4136077 h 4608812"/>
              <a:gd name="connsiteX65855" fmla="*/ 8919214 w 12184637"/>
              <a:gd name="connsiteY65855" fmla="*/ 4097646 h 4608812"/>
              <a:gd name="connsiteX65856" fmla="*/ 8921128 w 12184637"/>
              <a:gd name="connsiteY65856" fmla="*/ 4089990 h 4608812"/>
              <a:gd name="connsiteX65857" fmla="*/ 8913472 w 12184637"/>
              <a:gd name="connsiteY65857" fmla="*/ 4088075 h 4608812"/>
              <a:gd name="connsiteX65858" fmla="*/ 8848831 w 12184637"/>
              <a:gd name="connsiteY65858" fmla="*/ 4126507 h 4608812"/>
              <a:gd name="connsiteX65859" fmla="*/ 8846916 w 12184637"/>
              <a:gd name="connsiteY65859" fmla="*/ 4134164 h 4608812"/>
              <a:gd name="connsiteX65860" fmla="*/ 8851776 w 12184637"/>
              <a:gd name="connsiteY65860" fmla="*/ 4136888 h 4608812"/>
              <a:gd name="connsiteX65861" fmla="*/ 8854574 w 12184637"/>
              <a:gd name="connsiteY65861" fmla="*/ 4136077 h 4608812"/>
              <a:gd name="connsiteX65862" fmla="*/ 8792361 w 12184637"/>
              <a:gd name="connsiteY65862" fmla="*/ 4164791 h 4608812"/>
              <a:gd name="connsiteX65863" fmla="*/ 8853984 w 12184637"/>
              <a:gd name="connsiteY65863" fmla="*/ 4136372 h 4608812"/>
              <a:gd name="connsiteX65864" fmla="*/ 8856708 w 12184637"/>
              <a:gd name="connsiteY65864" fmla="*/ 4129010 h 4608812"/>
              <a:gd name="connsiteX65865" fmla="*/ 8849346 w 12184637"/>
              <a:gd name="connsiteY65865" fmla="*/ 4126286 h 4608812"/>
              <a:gd name="connsiteX65866" fmla="*/ 8787723 w 12184637"/>
              <a:gd name="connsiteY65866" fmla="*/ 4154704 h 4608812"/>
              <a:gd name="connsiteX65867" fmla="*/ 8784999 w 12184637"/>
              <a:gd name="connsiteY65867" fmla="*/ 4162067 h 4608812"/>
              <a:gd name="connsiteX65868" fmla="*/ 8790080 w 12184637"/>
              <a:gd name="connsiteY65868" fmla="*/ 4165306 h 4608812"/>
              <a:gd name="connsiteX65869" fmla="*/ 8792361 w 12184637"/>
              <a:gd name="connsiteY65869" fmla="*/ 4164791 h 4608812"/>
              <a:gd name="connsiteX65870" fmla="*/ 8731770 w 12184637"/>
              <a:gd name="connsiteY65870" fmla="*/ 4184448 h 4608812"/>
              <a:gd name="connsiteX65871" fmla="*/ 8791773 w 12184637"/>
              <a:gd name="connsiteY65871" fmla="*/ 4165011 h 4608812"/>
              <a:gd name="connsiteX65872" fmla="*/ 8795380 w 12184637"/>
              <a:gd name="connsiteY65872" fmla="*/ 4158017 h 4608812"/>
              <a:gd name="connsiteX65873" fmla="*/ 8788386 w 12184637"/>
              <a:gd name="connsiteY65873" fmla="*/ 4154410 h 4608812"/>
              <a:gd name="connsiteX65874" fmla="*/ 8728383 w 12184637"/>
              <a:gd name="connsiteY65874" fmla="*/ 4173846 h 4608812"/>
              <a:gd name="connsiteX65875" fmla="*/ 8724776 w 12184637"/>
              <a:gd name="connsiteY65875" fmla="*/ 4180840 h 4608812"/>
              <a:gd name="connsiteX65876" fmla="*/ 8730150 w 12184637"/>
              <a:gd name="connsiteY65876" fmla="*/ 4184669 h 4608812"/>
              <a:gd name="connsiteX65877" fmla="*/ 8731770 w 12184637"/>
              <a:gd name="connsiteY65877" fmla="*/ 4184448 h 4608812"/>
              <a:gd name="connsiteX65878" fmla="*/ 8735598 w 12184637"/>
              <a:gd name="connsiteY65878" fmla="*/ 4179957 h 4608812"/>
              <a:gd name="connsiteX65879" fmla="*/ 8730886 w 12184637"/>
              <a:gd name="connsiteY65879" fmla="*/ 4173626 h 4608812"/>
              <a:gd name="connsiteX65880" fmla="*/ 8726248 w 12184637"/>
              <a:gd name="connsiteY65880" fmla="*/ 4172963 h 4608812"/>
              <a:gd name="connsiteX65881" fmla="*/ 8719916 w 12184637"/>
              <a:gd name="connsiteY65881" fmla="*/ 4177675 h 4608812"/>
              <a:gd name="connsiteX65882" fmla="*/ 8724628 w 12184637"/>
              <a:gd name="connsiteY65882" fmla="*/ 4184006 h 4608812"/>
              <a:gd name="connsiteX65883" fmla="*/ 8729267 w 12184637"/>
              <a:gd name="connsiteY65883" fmla="*/ 4184669 h 4608812"/>
              <a:gd name="connsiteX65884" fmla="*/ 8730150 w 12184637"/>
              <a:gd name="connsiteY65884" fmla="*/ 4184743 h 4608812"/>
              <a:gd name="connsiteX65885" fmla="*/ 8735598 w 12184637"/>
              <a:gd name="connsiteY65885" fmla="*/ 4179957 h 4608812"/>
              <a:gd name="connsiteX65886" fmla="*/ 1778428 w 12184637"/>
              <a:gd name="connsiteY65886" fmla="*/ 1981863 h 4608812"/>
              <a:gd name="connsiteX65887" fmla="*/ 1822086 w 12184637"/>
              <a:gd name="connsiteY65887" fmla="*/ 1960659 h 4608812"/>
              <a:gd name="connsiteX65888" fmla="*/ 1824663 w 12184637"/>
              <a:gd name="connsiteY65888" fmla="*/ 1953223 h 4608812"/>
              <a:gd name="connsiteX65889" fmla="*/ 1817227 w 12184637"/>
              <a:gd name="connsiteY65889" fmla="*/ 1950647 h 4608812"/>
              <a:gd name="connsiteX65890" fmla="*/ 1773569 w 12184637"/>
              <a:gd name="connsiteY65890" fmla="*/ 1971850 h 4608812"/>
              <a:gd name="connsiteX65891" fmla="*/ 1770992 w 12184637"/>
              <a:gd name="connsiteY65891" fmla="*/ 1979286 h 4608812"/>
              <a:gd name="connsiteX65892" fmla="*/ 1776072 w 12184637"/>
              <a:gd name="connsiteY65892" fmla="*/ 1982452 h 4608812"/>
              <a:gd name="connsiteX65893" fmla="*/ 1778428 w 12184637"/>
              <a:gd name="connsiteY65893" fmla="*/ 1981863 h 4608812"/>
              <a:gd name="connsiteX65894" fmla="*/ 1822160 w 12184637"/>
              <a:gd name="connsiteY65894" fmla="*/ 1960659 h 4608812"/>
              <a:gd name="connsiteX65895" fmla="*/ 1831289 w 12184637"/>
              <a:gd name="connsiteY65895" fmla="*/ 1956242 h 4608812"/>
              <a:gd name="connsiteX65896" fmla="*/ 1833866 w 12184637"/>
              <a:gd name="connsiteY65896" fmla="*/ 1948806 h 4608812"/>
              <a:gd name="connsiteX65897" fmla="*/ 1826430 w 12184637"/>
              <a:gd name="connsiteY65897" fmla="*/ 1946229 h 4608812"/>
              <a:gd name="connsiteX65898" fmla="*/ 1817374 w 12184637"/>
              <a:gd name="connsiteY65898" fmla="*/ 1950647 h 4608812"/>
              <a:gd name="connsiteX65899" fmla="*/ 1814798 w 12184637"/>
              <a:gd name="connsiteY65899" fmla="*/ 1958082 h 4608812"/>
              <a:gd name="connsiteX65900" fmla="*/ 1819878 w 12184637"/>
              <a:gd name="connsiteY65900" fmla="*/ 1961248 h 4608812"/>
              <a:gd name="connsiteX65901" fmla="*/ 1822160 w 12184637"/>
              <a:gd name="connsiteY65901" fmla="*/ 1960659 h 4608812"/>
              <a:gd name="connsiteX65902" fmla="*/ 1832320 w 12184637"/>
              <a:gd name="connsiteY65902" fmla="*/ 1955579 h 4608812"/>
              <a:gd name="connsiteX65903" fmla="*/ 1837694 w 12184637"/>
              <a:gd name="connsiteY65903" fmla="*/ 1951236 h 4608812"/>
              <a:gd name="connsiteX65904" fmla="*/ 1838504 w 12184637"/>
              <a:gd name="connsiteY65904" fmla="*/ 1943358 h 4608812"/>
              <a:gd name="connsiteX65905" fmla="*/ 1830627 w 12184637"/>
              <a:gd name="connsiteY65905" fmla="*/ 1942548 h 4608812"/>
              <a:gd name="connsiteX65906" fmla="*/ 1825252 w 12184637"/>
              <a:gd name="connsiteY65906" fmla="*/ 1946892 h 4608812"/>
              <a:gd name="connsiteX65907" fmla="*/ 1824442 w 12184637"/>
              <a:gd name="connsiteY65907" fmla="*/ 1954770 h 4608812"/>
              <a:gd name="connsiteX65908" fmla="*/ 1828786 w 12184637"/>
              <a:gd name="connsiteY65908" fmla="*/ 1956831 h 4608812"/>
              <a:gd name="connsiteX65909" fmla="*/ 1832320 w 12184637"/>
              <a:gd name="connsiteY65909" fmla="*/ 1955579 h 4608812"/>
              <a:gd name="connsiteX65910" fmla="*/ 1837621 w 12184637"/>
              <a:gd name="connsiteY65910" fmla="*/ 1951236 h 4608812"/>
              <a:gd name="connsiteX65911" fmla="*/ 1862064 w 12184637"/>
              <a:gd name="connsiteY65911" fmla="*/ 1931505 h 4608812"/>
              <a:gd name="connsiteX65912" fmla="*/ 1862874 w 12184637"/>
              <a:gd name="connsiteY65912" fmla="*/ 1923627 h 4608812"/>
              <a:gd name="connsiteX65913" fmla="*/ 1854996 w 12184637"/>
              <a:gd name="connsiteY65913" fmla="*/ 1922817 h 4608812"/>
              <a:gd name="connsiteX65914" fmla="*/ 1830553 w 12184637"/>
              <a:gd name="connsiteY65914" fmla="*/ 1942548 h 4608812"/>
              <a:gd name="connsiteX65915" fmla="*/ 1829743 w 12184637"/>
              <a:gd name="connsiteY65915" fmla="*/ 1950426 h 4608812"/>
              <a:gd name="connsiteX65916" fmla="*/ 1834087 w 12184637"/>
              <a:gd name="connsiteY65916" fmla="*/ 1952487 h 4608812"/>
              <a:gd name="connsiteX65917" fmla="*/ 1837621 w 12184637"/>
              <a:gd name="connsiteY65917" fmla="*/ 1951236 h 4608812"/>
              <a:gd name="connsiteX65918" fmla="*/ 1862064 w 12184637"/>
              <a:gd name="connsiteY65918" fmla="*/ 1931505 h 4608812"/>
              <a:gd name="connsiteX65919" fmla="*/ 1916766 w 12184637"/>
              <a:gd name="connsiteY65919" fmla="*/ 1887404 h 4608812"/>
              <a:gd name="connsiteX65920" fmla="*/ 1917576 w 12184637"/>
              <a:gd name="connsiteY65920" fmla="*/ 1879527 h 4608812"/>
              <a:gd name="connsiteX65921" fmla="*/ 1909698 w 12184637"/>
              <a:gd name="connsiteY65921" fmla="*/ 1878717 h 4608812"/>
              <a:gd name="connsiteX65922" fmla="*/ 1854996 w 12184637"/>
              <a:gd name="connsiteY65922" fmla="*/ 1922817 h 4608812"/>
              <a:gd name="connsiteX65923" fmla="*/ 1854186 w 12184637"/>
              <a:gd name="connsiteY65923" fmla="*/ 1930695 h 4608812"/>
              <a:gd name="connsiteX65924" fmla="*/ 1858530 w 12184637"/>
              <a:gd name="connsiteY65924" fmla="*/ 1932756 h 4608812"/>
              <a:gd name="connsiteX65925" fmla="*/ 1862064 w 12184637"/>
              <a:gd name="connsiteY65925" fmla="*/ 1931505 h 4608812"/>
              <a:gd name="connsiteX65926" fmla="*/ 1916839 w 12184637"/>
              <a:gd name="connsiteY65926" fmla="*/ 1887404 h 4608812"/>
              <a:gd name="connsiteX65927" fmla="*/ 1930312 w 12184637"/>
              <a:gd name="connsiteY65927" fmla="*/ 1876508 h 4608812"/>
              <a:gd name="connsiteX65928" fmla="*/ 1931122 w 12184637"/>
              <a:gd name="connsiteY65928" fmla="*/ 1868630 h 4608812"/>
              <a:gd name="connsiteX65929" fmla="*/ 1923245 w 12184637"/>
              <a:gd name="connsiteY65929" fmla="*/ 1867820 h 4608812"/>
              <a:gd name="connsiteX65930" fmla="*/ 1909772 w 12184637"/>
              <a:gd name="connsiteY65930" fmla="*/ 1878717 h 4608812"/>
              <a:gd name="connsiteX65931" fmla="*/ 1908962 w 12184637"/>
              <a:gd name="connsiteY65931" fmla="*/ 1886594 h 4608812"/>
              <a:gd name="connsiteX65932" fmla="*/ 1913379 w 12184637"/>
              <a:gd name="connsiteY65932" fmla="*/ 1888656 h 4608812"/>
              <a:gd name="connsiteX65933" fmla="*/ 1916839 w 12184637"/>
              <a:gd name="connsiteY65933" fmla="*/ 1887404 h 4608812"/>
              <a:gd name="connsiteX65934" fmla="*/ 1931196 w 12184637"/>
              <a:gd name="connsiteY65934" fmla="*/ 1875625 h 4608812"/>
              <a:gd name="connsiteX65935" fmla="*/ 2007985 w 12184637"/>
              <a:gd name="connsiteY65935" fmla="*/ 1777927 h 4608812"/>
              <a:gd name="connsiteX65936" fmla="*/ 2007028 w 12184637"/>
              <a:gd name="connsiteY65936" fmla="*/ 1770122 h 4608812"/>
              <a:gd name="connsiteX65937" fmla="*/ 1999224 w 12184637"/>
              <a:gd name="connsiteY65937" fmla="*/ 1771080 h 4608812"/>
              <a:gd name="connsiteX65938" fmla="*/ 1922435 w 12184637"/>
              <a:gd name="connsiteY65938" fmla="*/ 1868778 h 4608812"/>
              <a:gd name="connsiteX65939" fmla="*/ 1923392 w 12184637"/>
              <a:gd name="connsiteY65939" fmla="*/ 1876582 h 4608812"/>
              <a:gd name="connsiteX65940" fmla="*/ 1926852 w 12184637"/>
              <a:gd name="connsiteY65940" fmla="*/ 1877760 h 4608812"/>
              <a:gd name="connsiteX65941" fmla="*/ 1931196 w 12184637"/>
              <a:gd name="connsiteY65941" fmla="*/ 1875625 h 4608812"/>
              <a:gd name="connsiteX65942" fmla="*/ 2007985 w 12184637"/>
              <a:gd name="connsiteY65942" fmla="*/ 1777927 h 4608812"/>
              <a:gd name="connsiteX65943" fmla="*/ 2010562 w 12184637"/>
              <a:gd name="connsiteY65943" fmla="*/ 1774687 h 4608812"/>
              <a:gd name="connsiteX65944" fmla="*/ 2009605 w 12184637"/>
              <a:gd name="connsiteY65944" fmla="*/ 1766883 h 4608812"/>
              <a:gd name="connsiteX65945" fmla="*/ 2001801 w 12184637"/>
              <a:gd name="connsiteY65945" fmla="*/ 1767840 h 4608812"/>
              <a:gd name="connsiteX65946" fmla="*/ 1999224 w 12184637"/>
              <a:gd name="connsiteY65946" fmla="*/ 1771080 h 4608812"/>
              <a:gd name="connsiteX65947" fmla="*/ 2000181 w 12184637"/>
              <a:gd name="connsiteY65947" fmla="*/ 1778884 h 4608812"/>
              <a:gd name="connsiteX65948" fmla="*/ 2003641 w 12184637"/>
              <a:gd name="connsiteY65948" fmla="*/ 1780062 h 4608812"/>
              <a:gd name="connsiteX65949" fmla="*/ 2007985 w 12184637"/>
              <a:gd name="connsiteY65949" fmla="*/ 1777927 h 4608812"/>
              <a:gd name="connsiteX65950" fmla="*/ 2011224 w 12184637"/>
              <a:gd name="connsiteY65950" fmla="*/ 1773656 h 4608812"/>
              <a:gd name="connsiteX65951" fmla="*/ 2068356 w 12184637"/>
              <a:gd name="connsiteY65951" fmla="*/ 1655123 h 4608812"/>
              <a:gd name="connsiteX65952" fmla="*/ 2065779 w 12184637"/>
              <a:gd name="connsiteY65952" fmla="*/ 1647687 h 4608812"/>
              <a:gd name="connsiteX65953" fmla="*/ 2058343 w 12184637"/>
              <a:gd name="connsiteY65953" fmla="*/ 1650264 h 4608812"/>
              <a:gd name="connsiteX65954" fmla="*/ 2001212 w 12184637"/>
              <a:gd name="connsiteY65954" fmla="*/ 1768797 h 4608812"/>
              <a:gd name="connsiteX65955" fmla="*/ 2003788 w 12184637"/>
              <a:gd name="connsiteY65955" fmla="*/ 1776233 h 4608812"/>
              <a:gd name="connsiteX65956" fmla="*/ 2006218 w 12184637"/>
              <a:gd name="connsiteY65956" fmla="*/ 1776749 h 4608812"/>
              <a:gd name="connsiteX65957" fmla="*/ 2011224 w 12184637"/>
              <a:gd name="connsiteY65957" fmla="*/ 1773656 h 4608812"/>
              <a:gd name="connsiteX65958" fmla="*/ 2068356 w 12184637"/>
              <a:gd name="connsiteY65958" fmla="*/ 1655050 h 4608812"/>
              <a:gd name="connsiteX65959" fmla="*/ 2069534 w 12184637"/>
              <a:gd name="connsiteY65959" fmla="*/ 1652546 h 4608812"/>
              <a:gd name="connsiteX65960" fmla="*/ 2066883 w 12184637"/>
              <a:gd name="connsiteY65960" fmla="*/ 1645110 h 4608812"/>
              <a:gd name="connsiteX65961" fmla="*/ 2059447 w 12184637"/>
              <a:gd name="connsiteY65961" fmla="*/ 1647761 h 4608812"/>
              <a:gd name="connsiteX65962" fmla="*/ 2058269 w 12184637"/>
              <a:gd name="connsiteY65962" fmla="*/ 1650264 h 4608812"/>
              <a:gd name="connsiteX65963" fmla="*/ 2060920 w 12184637"/>
              <a:gd name="connsiteY65963" fmla="*/ 1657700 h 4608812"/>
              <a:gd name="connsiteX65964" fmla="*/ 2063349 w 12184637"/>
              <a:gd name="connsiteY65964" fmla="*/ 1658215 h 4608812"/>
              <a:gd name="connsiteX65965" fmla="*/ 2068356 w 12184637"/>
              <a:gd name="connsiteY65965" fmla="*/ 1655050 h 4608812"/>
              <a:gd name="connsiteX65966" fmla="*/ 2069902 w 12184637"/>
              <a:gd name="connsiteY65966" fmla="*/ 1651589 h 4608812"/>
              <a:gd name="connsiteX65967" fmla="*/ 2106051 w 12184637"/>
              <a:gd name="connsiteY65967" fmla="*/ 1515092 h 4608812"/>
              <a:gd name="connsiteX65968" fmla="*/ 2102075 w 12184637"/>
              <a:gd name="connsiteY65968" fmla="*/ 1508245 h 4608812"/>
              <a:gd name="connsiteX65969" fmla="*/ 2095228 w 12184637"/>
              <a:gd name="connsiteY65969" fmla="*/ 1512220 h 4608812"/>
              <a:gd name="connsiteX65970" fmla="*/ 2059079 w 12184637"/>
              <a:gd name="connsiteY65970" fmla="*/ 1648718 h 4608812"/>
              <a:gd name="connsiteX65971" fmla="*/ 2063055 w 12184637"/>
              <a:gd name="connsiteY65971" fmla="*/ 1655565 h 4608812"/>
              <a:gd name="connsiteX65972" fmla="*/ 2064527 w 12184637"/>
              <a:gd name="connsiteY65972" fmla="*/ 1655786 h 4608812"/>
              <a:gd name="connsiteX65973" fmla="*/ 2069902 w 12184637"/>
              <a:gd name="connsiteY65973" fmla="*/ 1651589 h 4608812"/>
              <a:gd name="connsiteX65974" fmla="*/ 2106198 w 12184637"/>
              <a:gd name="connsiteY65974" fmla="*/ 1514135 h 4608812"/>
              <a:gd name="connsiteX65975" fmla="*/ 2118862 w 12184637"/>
              <a:gd name="connsiteY65975" fmla="*/ 1366815 h 4608812"/>
              <a:gd name="connsiteX65976" fmla="*/ 2113781 w 12184637"/>
              <a:gd name="connsiteY65976" fmla="*/ 1360778 h 4608812"/>
              <a:gd name="connsiteX65977" fmla="*/ 2107744 w 12184637"/>
              <a:gd name="connsiteY65977" fmla="*/ 1365858 h 4608812"/>
              <a:gd name="connsiteX65978" fmla="*/ 2095081 w 12184637"/>
              <a:gd name="connsiteY65978" fmla="*/ 1513178 h 4608812"/>
              <a:gd name="connsiteX65979" fmla="*/ 2100161 w 12184637"/>
              <a:gd name="connsiteY65979" fmla="*/ 1519215 h 4608812"/>
              <a:gd name="connsiteX65980" fmla="*/ 2100677 w 12184637"/>
              <a:gd name="connsiteY65980" fmla="*/ 1519215 h 4608812"/>
              <a:gd name="connsiteX65981" fmla="*/ 2106198 w 12184637"/>
              <a:gd name="connsiteY65981" fmla="*/ 1514135 h 4608812"/>
              <a:gd name="connsiteX65982" fmla="*/ 2113781 w 12184637"/>
              <a:gd name="connsiteY65982" fmla="*/ 1371895 h 4608812"/>
              <a:gd name="connsiteX65983" fmla="*/ 2118935 w 12184637"/>
              <a:gd name="connsiteY65983" fmla="*/ 1365931 h 4608812"/>
              <a:gd name="connsiteX65984" fmla="*/ 2107008 w 12184637"/>
              <a:gd name="connsiteY65984" fmla="*/ 1212574 h 4608812"/>
              <a:gd name="connsiteX65985" fmla="*/ 2101045 w 12184637"/>
              <a:gd name="connsiteY65985" fmla="*/ 1207420 h 4608812"/>
              <a:gd name="connsiteX65986" fmla="*/ 2095891 w 12184637"/>
              <a:gd name="connsiteY65986" fmla="*/ 1213384 h 4608812"/>
              <a:gd name="connsiteX65987" fmla="*/ 2107818 w 12184637"/>
              <a:gd name="connsiteY65987" fmla="*/ 1366741 h 4608812"/>
              <a:gd name="connsiteX65988" fmla="*/ 2113413 w 12184637"/>
              <a:gd name="connsiteY65988" fmla="*/ 1371895 h 4608812"/>
              <a:gd name="connsiteX65989" fmla="*/ 2113781 w 12184637"/>
              <a:gd name="connsiteY65989" fmla="*/ 1371895 h 4608812"/>
              <a:gd name="connsiteX65990" fmla="*/ 2102738 w 12184637"/>
              <a:gd name="connsiteY65990" fmla="*/ 1218390 h 4608812"/>
              <a:gd name="connsiteX65991" fmla="*/ 2106861 w 12184637"/>
              <a:gd name="connsiteY65991" fmla="*/ 1211691 h 4608812"/>
              <a:gd name="connsiteX65992" fmla="*/ 2069166 w 12184637"/>
              <a:gd name="connsiteY65992" fmla="*/ 1057082 h 4608812"/>
              <a:gd name="connsiteX65993" fmla="*/ 2062466 w 12184637"/>
              <a:gd name="connsiteY65993" fmla="*/ 1052959 h 4608812"/>
              <a:gd name="connsiteX65994" fmla="*/ 2058343 w 12184637"/>
              <a:gd name="connsiteY65994" fmla="*/ 1059659 h 4608812"/>
              <a:gd name="connsiteX65995" fmla="*/ 2096038 w 12184637"/>
              <a:gd name="connsiteY65995" fmla="*/ 1214267 h 4608812"/>
              <a:gd name="connsiteX65996" fmla="*/ 2101486 w 12184637"/>
              <a:gd name="connsiteY65996" fmla="*/ 1218538 h 4608812"/>
              <a:gd name="connsiteX65997" fmla="*/ 2102738 w 12184637"/>
              <a:gd name="connsiteY65997" fmla="*/ 1218390 h 4608812"/>
              <a:gd name="connsiteX65998" fmla="*/ 2065853 w 12184637"/>
              <a:gd name="connsiteY65998" fmla="*/ 1063487 h 4608812"/>
              <a:gd name="connsiteX65999" fmla="*/ 2068871 w 12184637"/>
              <a:gd name="connsiteY65999" fmla="*/ 1056198 h 4608812"/>
              <a:gd name="connsiteX66000" fmla="*/ 2068209 w 12184637"/>
              <a:gd name="connsiteY66000" fmla="*/ 1054652 h 4608812"/>
              <a:gd name="connsiteX66001" fmla="*/ 2060920 w 12184637"/>
              <a:gd name="connsiteY66001" fmla="*/ 1051634 h 4608812"/>
              <a:gd name="connsiteX66002" fmla="*/ 2057901 w 12184637"/>
              <a:gd name="connsiteY66002" fmla="*/ 1058922 h 4608812"/>
              <a:gd name="connsiteX66003" fmla="*/ 2058564 w 12184637"/>
              <a:gd name="connsiteY66003" fmla="*/ 1060469 h 4608812"/>
              <a:gd name="connsiteX66004" fmla="*/ 2063718 w 12184637"/>
              <a:gd name="connsiteY66004" fmla="*/ 1063929 h 4608812"/>
              <a:gd name="connsiteX66005" fmla="*/ 2065853 w 12184637"/>
              <a:gd name="connsiteY66005" fmla="*/ 1063487 h 4608812"/>
              <a:gd name="connsiteX66006" fmla="*/ 2065190 w 12184637"/>
              <a:gd name="connsiteY66006" fmla="*/ 1062015 h 4608812"/>
              <a:gd name="connsiteX66007" fmla="*/ 2068209 w 12184637"/>
              <a:gd name="connsiteY66007" fmla="*/ 1054726 h 4608812"/>
              <a:gd name="connsiteX66008" fmla="*/ 2007690 w 12184637"/>
              <a:gd name="connsiteY66008" fmla="*/ 907332 h 4608812"/>
              <a:gd name="connsiteX66009" fmla="*/ 2000402 w 12184637"/>
              <a:gd name="connsiteY66009" fmla="*/ 904314 h 4608812"/>
              <a:gd name="connsiteX66010" fmla="*/ 1997383 w 12184637"/>
              <a:gd name="connsiteY66010" fmla="*/ 911602 h 4608812"/>
              <a:gd name="connsiteX66011" fmla="*/ 2057901 w 12184637"/>
              <a:gd name="connsiteY66011" fmla="*/ 1058996 h 4608812"/>
              <a:gd name="connsiteX66012" fmla="*/ 2063129 w 12184637"/>
              <a:gd name="connsiteY66012" fmla="*/ 1062456 h 4608812"/>
              <a:gd name="connsiteX66013" fmla="*/ 2065190 w 12184637"/>
              <a:gd name="connsiteY66013" fmla="*/ 1062015 h 4608812"/>
              <a:gd name="connsiteX66014" fmla="*/ 2005408 w 12184637"/>
              <a:gd name="connsiteY66014" fmla="*/ 914253 h 4608812"/>
              <a:gd name="connsiteX66015" fmla="*/ 2007322 w 12184637"/>
              <a:gd name="connsiteY66015" fmla="*/ 906596 h 4608812"/>
              <a:gd name="connsiteX66016" fmla="*/ 2005923 w 12184637"/>
              <a:gd name="connsiteY66016" fmla="*/ 904166 h 4608812"/>
              <a:gd name="connsiteX66017" fmla="*/ 1998267 w 12184637"/>
              <a:gd name="connsiteY66017" fmla="*/ 902252 h 4608812"/>
              <a:gd name="connsiteX66018" fmla="*/ 1996352 w 12184637"/>
              <a:gd name="connsiteY66018" fmla="*/ 909909 h 4608812"/>
              <a:gd name="connsiteX66019" fmla="*/ 1997751 w 12184637"/>
              <a:gd name="connsiteY66019" fmla="*/ 912339 h 4608812"/>
              <a:gd name="connsiteX66020" fmla="*/ 2002537 w 12184637"/>
              <a:gd name="connsiteY66020" fmla="*/ 915063 h 4608812"/>
              <a:gd name="connsiteX66021" fmla="*/ 2005408 w 12184637"/>
              <a:gd name="connsiteY66021" fmla="*/ 914253 h 4608812"/>
              <a:gd name="connsiteX66022" fmla="*/ 2003936 w 12184637"/>
              <a:gd name="connsiteY66022" fmla="*/ 911823 h 4608812"/>
              <a:gd name="connsiteX66023" fmla="*/ 2005850 w 12184637"/>
              <a:gd name="connsiteY66023" fmla="*/ 904166 h 4608812"/>
              <a:gd name="connsiteX66024" fmla="*/ 1925011 w 12184637"/>
              <a:gd name="connsiteY66024" fmla="*/ 770172 h 4608812"/>
              <a:gd name="connsiteX66025" fmla="*/ 1917355 w 12184637"/>
              <a:gd name="connsiteY66025" fmla="*/ 768258 h 4608812"/>
              <a:gd name="connsiteX66026" fmla="*/ 1915441 w 12184637"/>
              <a:gd name="connsiteY66026" fmla="*/ 775915 h 4608812"/>
              <a:gd name="connsiteX66027" fmla="*/ 1996279 w 12184637"/>
              <a:gd name="connsiteY66027" fmla="*/ 909909 h 4608812"/>
              <a:gd name="connsiteX66028" fmla="*/ 2001064 w 12184637"/>
              <a:gd name="connsiteY66028" fmla="*/ 912633 h 4608812"/>
              <a:gd name="connsiteX66029" fmla="*/ 2003936 w 12184637"/>
              <a:gd name="connsiteY66029" fmla="*/ 911823 h 4608812"/>
              <a:gd name="connsiteX66030" fmla="*/ 1923833 w 12184637"/>
              <a:gd name="connsiteY66030" fmla="*/ 777314 h 4608812"/>
              <a:gd name="connsiteX66031" fmla="*/ 1924423 w 12184637"/>
              <a:gd name="connsiteY66031" fmla="*/ 769436 h 4608812"/>
              <a:gd name="connsiteX66032" fmla="*/ 1918753 w 12184637"/>
              <a:gd name="connsiteY66032" fmla="*/ 762884 h 4608812"/>
              <a:gd name="connsiteX66033" fmla="*/ 1910876 w 12184637"/>
              <a:gd name="connsiteY66033" fmla="*/ 762295 h 4608812"/>
              <a:gd name="connsiteX66034" fmla="*/ 1910287 w 12184637"/>
              <a:gd name="connsiteY66034" fmla="*/ 770172 h 4608812"/>
              <a:gd name="connsiteX66035" fmla="*/ 1915956 w 12184637"/>
              <a:gd name="connsiteY66035" fmla="*/ 776725 h 4608812"/>
              <a:gd name="connsiteX66036" fmla="*/ 1920226 w 12184637"/>
              <a:gd name="connsiteY66036" fmla="*/ 778639 h 4608812"/>
              <a:gd name="connsiteX66037" fmla="*/ 1923833 w 12184637"/>
              <a:gd name="connsiteY66037" fmla="*/ 777314 h 4608812"/>
              <a:gd name="connsiteX66038" fmla="*/ 1918165 w 12184637"/>
              <a:gd name="connsiteY66038" fmla="*/ 770761 h 4608812"/>
              <a:gd name="connsiteX66039" fmla="*/ 1918753 w 12184637"/>
              <a:gd name="connsiteY66039" fmla="*/ 762884 h 4608812"/>
              <a:gd name="connsiteX66040" fmla="*/ 1823264 w 12184637"/>
              <a:gd name="connsiteY66040" fmla="*/ 652449 h 4608812"/>
              <a:gd name="connsiteX66041" fmla="*/ 1815387 w 12184637"/>
              <a:gd name="connsiteY66041" fmla="*/ 651860 h 4608812"/>
              <a:gd name="connsiteX66042" fmla="*/ 1814798 w 12184637"/>
              <a:gd name="connsiteY66042" fmla="*/ 659737 h 4608812"/>
              <a:gd name="connsiteX66043" fmla="*/ 1910287 w 12184637"/>
              <a:gd name="connsiteY66043" fmla="*/ 770172 h 4608812"/>
              <a:gd name="connsiteX66044" fmla="*/ 1914557 w 12184637"/>
              <a:gd name="connsiteY66044" fmla="*/ 772086 h 4608812"/>
              <a:gd name="connsiteX66045" fmla="*/ 1918165 w 12184637"/>
              <a:gd name="connsiteY66045" fmla="*/ 770761 h 4608812"/>
              <a:gd name="connsiteX66046" fmla="*/ 1823485 w 12184637"/>
              <a:gd name="connsiteY66046" fmla="*/ 659517 h 4608812"/>
              <a:gd name="connsiteX66047" fmla="*/ 1822454 w 12184637"/>
              <a:gd name="connsiteY66047" fmla="*/ 651713 h 4608812"/>
              <a:gd name="connsiteX66048" fmla="*/ 1812589 w 12184637"/>
              <a:gd name="connsiteY66048" fmla="*/ 644056 h 4608812"/>
              <a:gd name="connsiteX66049" fmla="*/ 1804785 w 12184637"/>
              <a:gd name="connsiteY66049" fmla="*/ 645086 h 4608812"/>
              <a:gd name="connsiteX66050" fmla="*/ 1805816 w 12184637"/>
              <a:gd name="connsiteY66050" fmla="*/ 652891 h 4608812"/>
              <a:gd name="connsiteX66051" fmla="*/ 1815681 w 12184637"/>
              <a:gd name="connsiteY66051" fmla="*/ 660547 h 4608812"/>
              <a:gd name="connsiteX66052" fmla="*/ 1819141 w 12184637"/>
              <a:gd name="connsiteY66052" fmla="*/ 661725 h 4608812"/>
              <a:gd name="connsiteX66053" fmla="*/ 1823485 w 12184637"/>
              <a:gd name="connsiteY66053" fmla="*/ 659517 h 4608812"/>
              <a:gd name="connsiteX66054" fmla="*/ 1813620 w 12184637"/>
              <a:gd name="connsiteY66054" fmla="*/ 651860 h 4608812"/>
              <a:gd name="connsiteX66055" fmla="*/ 1812589 w 12184637"/>
              <a:gd name="connsiteY66055" fmla="*/ 644056 h 4608812"/>
              <a:gd name="connsiteX66056" fmla="*/ 1704878 w 12184637"/>
              <a:gd name="connsiteY66056" fmla="*/ 560862 h 4608812"/>
              <a:gd name="connsiteX66057" fmla="*/ 1697074 w 12184637"/>
              <a:gd name="connsiteY66057" fmla="*/ 561892 h 4608812"/>
              <a:gd name="connsiteX66058" fmla="*/ 1698105 w 12184637"/>
              <a:gd name="connsiteY66058" fmla="*/ 569696 h 4608812"/>
              <a:gd name="connsiteX66059" fmla="*/ 1805816 w 12184637"/>
              <a:gd name="connsiteY66059" fmla="*/ 652891 h 4608812"/>
              <a:gd name="connsiteX66060" fmla="*/ 1809276 w 12184637"/>
              <a:gd name="connsiteY66060" fmla="*/ 654068 h 4608812"/>
              <a:gd name="connsiteX66061" fmla="*/ 1813620 w 12184637"/>
              <a:gd name="connsiteY66061" fmla="*/ 651860 h 4608812"/>
              <a:gd name="connsiteX66062" fmla="*/ 1706498 w 12184637"/>
              <a:gd name="connsiteY66062" fmla="*/ 567782 h 4608812"/>
              <a:gd name="connsiteX66063" fmla="*/ 1704068 w 12184637"/>
              <a:gd name="connsiteY66063" fmla="*/ 560273 h 4608812"/>
              <a:gd name="connsiteX66064" fmla="*/ 1687724 w 12184637"/>
              <a:gd name="connsiteY66064" fmla="*/ 551953 h 4608812"/>
              <a:gd name="connsiteX66065" fmla="*/ 1680214 w 12184637"/>
              <a:gd name="connsiteY66065" fmla="*/ 554383 h 4608812"/>
              <a:gd name="connsiteX66066" fmla="*/ 1682644 w 12184637"/>
              <a:gd name="connsiteY66066" fmla="*/ 561892 h 4608812"/>
              <a:gd name="connsiteX66067" fmla="*/ 1698988 w 12184637"/>
              <a:gd name="connsiteY66067" fmla="*/ 570212 h 4608812"/>
              <a:gd name="connsiteX66068" fmla="*/ 1701565 w 12184637"/>
              <a:gd name="connsiteY66068" fmla="*/ 570801 h 4608812"/>
              <a:gd name="connsiteX66069" fmla="*/ 1706498 w 12184637"/>
              <a:gd name="connsiteY66069" fmla="*/ 567782 h 4608812"/>
              <a:gd name="connsiteX66070" fmla="*/ 1690154 w 12184637"/>
              <a:gd name="connsiteY66070" fmla="*/ 559463 h 4608812"/>
              <a:gd name="connsiteX66071" fmla="*/ 1687724 w 12184637"/>
              <a:gd name="connsiteY66071" fmla="*/ 551953 h 4608812"/>
              <a:gd name="connsiteX66072" fmla="*/ 1613512 w 12184637"/>
              <a:gd name="connsiteY66072" fmla="*/ 514184 h 4608812"/>
              <a:gd name="connsiteX66073" fmla="*/ 1606002 w 12184637"/>
              <a:gd name="connsiteY66073" fmla="*/ 516614 h 4608812"/>
              <a:gd name="connsiteX66074" fmla="*/ 1608432 w 12184637"/>
              <a:gd name="connsiteY66074" fmla="*/ 524124 h 4608812"/>
              <a:gd name="connsiteX66075" fmla="*/ 1682644 w 12184637"/>
              <a:gd name="connsiteY66075" fmla="*/ 561892 h 4608812"/>
              <a:gd name="connsiteX66076" fmla="*/ 1685221 w 12184637"/>
              <a:gd name="connsiteY66076" fmla="*/ 562481 h 4608812"/>
              <a:gd name="connsiteX66077" fmla="*/ 1690154 w 12184637"/>
              <a:gd name="connsiteY66077" fmla="*/ 559463 h 4608812"/>
              <a:gd name="connsiteX66078" fmla="*/ 1859266 w 12184637"/>
              <a:gd name="connsiteY66078" fmla="*/ 1948953 h 4608812"/>
              <a:gd name="connsiteX66079" fmla="*/ 1861475 w 12184637"/>
              <a:gd name="connsiteY66079" fmla="*/ 1941370 h 4608812"/>
              <a:gd name="connsiteX66080" fmla="*/ 1853892 w 12184637"/>
              <a:gd name="connsiteY66080" fmla="*/ 1939162 h 4608812"/>
              <a:gd name="connsiteX66081" fmla="*/ 1853744 w 12184637"/>
              <a:gd name="connsiteY66081" fmla="*/ 1939235 h 4608812"/>
              <a:gd name="connsiteX66082" fmla="*/ 1851609 w 12184637"/>
              <a:gd name="connsiteY66082" fmla="*/ 1946745 h 4608812"/>
              <a:gd name="connsiteX66083" fmla="*/ 1856542 w 12184637"/>
              <a:gd name="connsiteY66083" fmla="*/ 1949616 h 4608812"/>
              <a:gd name="connsiteX66084" fmla="*/ 1859266 w 12184637"/>
              <a:gd name="connsiteY66084" fmla="*/ 1948953 h 4608812"/>
              <a:gd name="connsiteX66085" fmla="*/ 1859045 w 12184637"/>
              <a:gd name="connsiteY66085" fmla="*/ 1949027 h 4608812"/>
              <a:gd name="connsiteX66086" fmla="*/ 1867659 w 12184637"/>
              <a:gd name="connsiteY66086" fmla="*/ 1944683 h 4608812"/>
              <a:gd name="connsiteX66087" fmla="*/ 1870162 w 12184637"/>
              <a:gd name="connsiteY66087" fmla="*/ 1937174 h 4608812"/>
              <a:gd name="connsiteX66088" fmla="*/ 1862653 w 12184637"/>
              <a:gd name="connsiteY66088" fmla="*/ 1934670 h 4608812"/>
              <a:gd name="connsiteX66089" fmla="*/ 1854039 w 12184637"/>
              <a:gd name="connsiteY66089" fmla="*/ 1939014 h 4608812"/>
              <a:gd name="connsiteX66090" fmla="*/ 1851536 w 12184637"/>
              <a:gd name="connsiteY66090" fmla="*/ 1946524 h 4608812"/>
              <a:gd name="connsiteX66091" fmla="*/ 1856542 w 12184637"/>
              <a:gd name="connsiteY66091" fmla="*/ 1949616 h 4608812"/>
              <a:gd name="connsiteX66092" fmla="*/ 1859045 w 12184637"/>
              <a:gd name="connsiteY66092" fmla="*/ 1949027 h 4608812"/>
              <a:gd name="connsiteX66093" fmla="*/ 1867954 w 12184637"/>
              <a:gd name="connsiteY66093" fmla="*/ 1944536 h 4608812"/>
              <a:gd name="connsiteX66094" fmla="*/ 1895710 w 12184637"/>
              <a:gd name="connsiteY66094" fmla="*/ 1928781 h 4608812"/>
              <a:gd name="connsiteX66095" fmla="*/ 1897771 w 12184637"/>
              <a:gd name="connsiteY66095" fmla="*/ 1921197 h 4608812"/>
              <a:gd name="connsiteX66096" fmla="*/ 1890188 w 12184637"/>
              <a:gd name="connsiteY66096" fmla="*/ 1919136 h 4608812"/>
              <a:gd name="connsiteX66097" fmla="*/ 1862432 w 12184637"/>
              <a:gd name="connsiteY66097" fmla="*/ 1934891 h 4608812"/>
              <a:gd name="connsiteX66098" fmla="*/ 1860370 w 12184637"/>
              <a:gd name="connsiteY66098" fmla="*/ 1942474 h 4608812"/>
              <a:gd name="connsiteX66099" fmla="*/ 1865229 w 12184637"/>
              <a:gd name="connsiteY66099" fmla="*/ 1945272 h 4608812"/>
              <a:gd name="connsiteX66100" fmla="*/ 1867954 w 12184637"/>
              <a:gd name="connsiteY66100" fmla="*/ 1944536 h 4608812"/>
              <a:gd name="connsiteX66101" fmla="*/ 1896151 w 12184637"/>
              <a:gd name="connsiteY66101" fmla="*/ 1928486 h 4608812"/>
              <a:gd name="connsiteX66102" fmla="*/ 1950706 w 12184637"/>
              <a:gd name="connsiteY66102" fmla="*/ 1889466 h 4608812"/>
              <a:gd name="connsiteX66103" fmla="*/ 1952031 w 12184637"/>
              <a:gd name="connsiteY66103" fmla="*/ 1881662 h 4608812"/>
              <a:gd name="connsiteX66104" fmla="*/ 1944227 w 12184637"/>
              <a:gd name="connsiteY66104" fmla="*/ 1880336 h 4608812"/>
              <a:gd name="connsiteX66105" fmla="*/ 1889672 w 12184637"/>
              <a:gd name="connsiteY66105" fmla="*/ 1919357 h 4608812"/>
              <a:gd name="connsiteX66106" fmla="*/ 1888347 w 12184637"/>
              <a:gd name="connsiteY66106" fmla="*/ 1927161 h 4608812"/>
              <a:gd name="connsiteX66107" fmla="*/ 1892912 w 12184637"/>
              <a:gd name="connsiteY66107" fmla="*/ 1929517 h 4608812"/>
              <a:gd name="connsiteX66108" fmla="*/ 1896151 w 12184637"/>
              <a:gd name="connsiteY66108" fmla="*/ 1928486 h 4608812"/>
              <a:gd name="connsiteX66109" fmla="*/ 1951074 w 12184637"/>
              <a:gd name="connsiteY66109" fmla="*/ 1889171 h 4608812"/>
              <a:gd name="connsiteX66110" fmla="*/ 1982364 w 12184637"/>
              <a:gd name="connsiteY66110" fmla="*/ 1862740 h 4608812"/>
              <a:gd name="connsiteX66111" fmla="*/ 1983027 w 12184637"/>
              <a:gd name="connsiteY66111" fmla="*/ 1854863 h 4608812"/>
              <a:gd name="connsiteX66112" fmla="*/ 1975149 w 12184637"/>
              <a:gd name="connsiteY66112" fmla="*/ 1854200 h 4608812"/>
              <a:gd name="connsiteX66113" fmla="*/ 1943859 w 12184637"/>
              <a:gd name="connsiteY66113" fmla="*/ 1880631 h 4608812"/>
              <a:gd name="connsiteX66114" fmla="*/ 1943196 w 12184637"/>
              <a:gd name="connsiteY66114" fmla="*/ 1888509 h 4608812"/>
              <a:gd name="connsiteX66115" fmla="*/ 1947467 w 12184637"/>
              <a:gd name="connsiteY66115" fmla="*/ 1890496 h 4608812"/>
              <a:gd name="connsiteX66116" fmla="*/ 1951074 w 12184637"/>
              <a:gd name="connsiteY66116" fmla="*/ 1889171 h 4608812"/>
              <a:gd name="connsiteX66117" fmla="*/ 1981112 w 12184637"/>
              <a:gd name="connsiteY66117" fmla="*/ 1863550 h 4608812"/>
              <a:gd name="connsiteX66118" fmla="*/ 1996131 w 12184637"/>
              <a:gd name="connsiteY66118" fmla="*/ 1856483 h 4608812"/>
              <a:gd name="connsiteX66119" fmla="*/ 1998782 w 12184637"/>
              <a:gd name="connsiteY66119" fmla="*/ 1849047 h 4608812"/>
              <a:gd name="connsiteX66120" fmla="*/ 1991346 w 12184637"/>
              <a:gd name="connsiteY66120" fmla="*/ 1846396 h 4608812"/>
              <a:gd name="connsiteX66121" fmla="*/ 1976327 w 12184637"/>
              <a:gd name="connsiteY66121" fmla="*/ 1853464 h 4608812"/>
              <a:gd name="connsiteX66122" fmla="*/ 1973677 w 12184637"/>
              <a:gd name="connsiteY66122" fmla="*/ 1860900 h 4608812"/>
              <a:gd name="connsiteX66123" fmla="*/ 1978757 w 12184637"/>
              <a:gd name="connsiteY66123" fmla="*/ 1864139 h 4608812"/>
              <a:gd name="connsiteX66124" fmla="*/ 1981112 w 12184637"/>
              <a:gd name="connsiteY66124" fmla="*/ 1863550 h 4608812"/>
              <a:gd name="connsiteX66125" fmla="*/ 1996573 w 12184637"/>
              <a:gd name="connsiteY66125" fmla="*/ 1856262 h 4608812"/>
              <a:gd name="connsiteX66126" fmla="*/ 2018218 w 12184637"/>
              <a:gd name="connsiteY66126" fmla="*/ 1843304 h 4608812"/>
              <a:gd name="connsiteX66127" fmla="*/ 2020133 w 12184637"/>
              <a:gd name="connsiteY66127" fmla="*/ 1835647 h 4608812"/>
              <a:gd name="connsiteX66128" fmla="*/ 2012476 w 12184637"/>
              <a:gd name="connsiteY66128" fmla="*/ 1833733 h 4608812"/>
              <a:gd name="connsiteX66129" fmla="*/ 1990831 w 12184637"/>
              <a:gd name="connsiteY66129" fmla="*/ 1846691 h 4608812"/>
              <a:gd name="connsiteX66130" fmla="*/ 1988917 w 12184637"/>
              <a:gd name="connsiteY66130" fmla="*/ 1854347 h 4608812"/>
              <a:gd name="connsiteX66131" fmla="*/ 1993702 w 12184637"/>
              <a:gd name="connsiteY66131" fmla="*/ 1857072 h 4608812"/>
              <a:gd name="connsiteX66132" fmla="*/ 1996573 w 12184637"/>
              <a:gd name="connsiteY66132" fmla="*/ 1856262 h 4608812"/>
              <a:gd name="connsiteX66133" fmla="*/ 2019838 w 12184637"/>
              <a:gd name="connsiteY66133" fmla="*/ 1841832 h 4608812"/>
              <a:gd name="connsiteX66134" fmla="*/ 2040747 w 12184637"/>
              <a:gd name="connsiteY66134" fmla="*/ 1813634 h 4608812"/>
              <a:gd name="connsiteX66135" fmla="*/ 2039569 w 12184637"/>
              <a:gd name="connsiteY66135" fmla="*/ 1805830 h 4608812"/>
              <a:gd name="connsiteX66136" fmla="*/ 2031765 w 12184637"/>
              <a:gd name="connsiteY66136" fmla="*/ 1807008 h 4608812"/>
              <a:gd name="connsiteX66137" fmla="*/ 2010856 w 12184637"/>
              <a:gd name="connsiteY66137" fmla="*/ 1835205 h 4608812"/>
              <a:gd name="connsiteX66138" fmla="*/ 2012034 w 12184637"/>
              <a:gd name="connsiteY66138" fmla="*/ 1843010 h 4608812"/>
              <a:gd name="connsiteX66139" fmla="*/ 2015421 w 12184637"/>
              <a:gd name="connsiteY66139" fmla="*/ 1844114 h 4608812"/>
              <a:gd name="connsiteX66140" fmla="*/ 2019838 w 12184637"/>
              <a:gd name="connsiteY66140" fmla="*/ 1841832 h 4608812"/>
              <a:gd name="connsiteX66141" fmla="*/ 2040747 w 12184637"/>
              <a:gd name="connsiteY66141" fmla="*/ 1813634 h 4608812"/>
              <a:gd name="connsiteX66142" fmla="*/ 2088234 w 12184637"/>
              <a:gd name="connsiteY66142" fmla="*/ 1749582 h 4608812"/>
              <a:gd name="connsiteX66143" fmla="*/ 2087056 w 12184637"/>
              <a:gd name="connsiteY66143" fmla="*/ 1741778 h 4608812"/>
              <a:gd name="connsiteX66144" fmla="*/ 2079252 w 12184637"/>
              <a:gd name="connsiteY66144" fmla="*/ 1742956 h 4608812"/>
              <a:gd name="connsiteX66145" fmla="*/ 2031765 w 12184637"/>
              <a:gd name="connsiteY66145" fmla="*/ 1807008 h 4608812"/>
              <a:gd name="connsiteX66146" fmla="*/ 2032943 w 12184637"/>
              <a:gd name="connsiteY66146" fmla="*/ 1814812 h 4608812"/>
              <a:gd name="connsiteX66147" fmla="*/ 2036330 w 12184637"/>
              <a:gd name="connsiteY66147" fmla="*/ 1815916 h 4608812"/>
              <a:gd name="connsiteX66148" fmla="*/ 2040747 w 12184637"/>
              <a:gd name="connsiteY66148" fmla="*/ 1813634 h 4608812"/>
              <a:gd name="connsiteX66149" fmla="*/ 2088234 w 12184637"/>
              <a:gd name="connsiteY66149" fmla="*/ 1749582 h 4608812"/>
              <a:gd name="connsiteX66150" fmla="*/ 2092062 w 12184637"/>
              <a:gd name="connsiteY66150" fmla="*/ 1744354 h 4608812"/>
              <a:gd name="connsiteX66151" fmla="*/ 2090884 w 12184637"/>
              <a:gd name="connsiteY66151" fmla="*/ 1736550 h 4608812"/>
              <a:gd name="connsiteX66152" fmla="*/ 2083080 w 12184637"/>
              <a:gd name="connsiteY66152" fmla="*/ 1737728 h 4608812"/>
              <a:gd name="connsiteX66153" fmla="*/ 2079252 w 12184637"/>
              <a:gd name="connsiteY66153" fmla="*/ 1742956 h 4608812"/>
              <a:gd name="connsiteX66154" fmla="*/ 2080430 w 12184637"/>
              <a:gd name="connsiteY66154" fmla="*/ 1750760 h 4608812"/>
              <a:gd name="connsiteX66155" fmla="*/ 2083817 w 12184637"/>
              <a:gd name="connsiteY66155" fmla="*/ 1751864 h 4608812"/>
              <a:gd name="connsiteX66156" fmla="*/ 2088234 w 12184637"/>
              <a:gd name="connsiteY66156" fmla="*/ 1749582 h 4608812"/>
              <a:gd name="connsiteX66157" fmla="*/ 2092652 w 12184637"/>
              <a:gd name="connsiteY66157" fmla="*/ 1743324 h 4608812"/>
              <a:gd name="connsiteX66158" fmla="*/ 2100750 w 12184637"/>
              <a:gd name="connsiteY66158" fmla="*/ 1725507 h 4608812"/>
              <a:gd name="connsiteX66159" fmla="*/ 2097953 w 12184637"/>
              <a:gd name="connsiteY66159" fmla="*/ 1718145 h 4608812"/>
              <a:gd name="connsiteX66160" fmla="*/ 2090590 w 12184637"/>
              <a:gd name="connsiteY66160" fmla="*/ 1720942 h 4608812"/>
              <a:gd name="connsiteX66161" fmla="*/ 2082492 w 12184637"/>
              <a:gd name="connsiteY66161" fmla="*/ 1738759 h 4608812"/>
              <a:gd name="connsiteX66162" fmla="*/ 2085289 w 12184637"/>
              <a:gd name="connsiteY66162" fmla="*/ 1746121 h 4608812"/>
              <a:gd name="connsiteX66163" fmla="*/ 2087645 w 12184637"/>
              <a:gd name="connsiteY66163" fmla="*/ 1746637 h 4608812"/>
              <a:gd name="connsiteX66164" fmla="*/ 2092652 w 12184637"/>
              <a:gd name="connsiteY66164" fmla="*/ 1743324 h 4608812"/>
              <a:gd name="connsiteX66165" fmla="*/ 2100750 w 12184637"/>
              <a:gd name="connsiteY66165" fmla="*/ 1725581 h 4608812"/>
              <a:gd name="connsiteX66166" fmla="*/ 2144261 w 12184637"/>
              <a:gd name="connsiteY66166" fmla="*/ 1629576 h 4608812"/>
              <a:gd name="connsiteX66167" fmla="*/ 2141464 w 12184637"/>
              <a:gd name="connsiteY66167" fmla="*/ 1622214 h 4608812"/>
              <a:gd name="connsiteX66168" fmla="*/ 2134101 w 12184637"/>
              <a:gd name="connsiteY66168" fmla="*/ 1625011 h 4608812"/>
              <a:gd name="connsiteX66169" fmla="*/ 2090590 w 12184637"/>
              <a:gd name="connsiteY66169" fmla="*/ 1721016 h 4608812"/>
              <a:gd name="connsiteX66170" fmla="*/ 2093388 w 12184637"/>
              <a:gd name="connsiteY66170" fmla="*/ 1728378 h 4608812"/>
              <a:gd name="connsiteX66171" fmla="*/ 2095744 w 12184637"/>
              <a:gd name="connsiteY66171" fmla="*/ 1728894 h 4608812"/>
              <a:gd name="connsiteX66172" fmla="*/ 2100750 w 12184637"/>
              <a:gd name="connsiteY66172" fmla="*/ 1725581 h 4608812"/>
              <a:gd name="connsiteX66173" fmla="*/ 2144630 w 12184637"/>
              <a:gd name="connsiteY66173" fmla="*/ 1628913 h 4608812"/>
              <a:gd name="connsiteX66174" fmla="*/ 2141906 w 12184637"/>
              <a:gd name="connsiteY66174" fmla="*/ 1621551 h 4608812"/>
              <a:gd name="connsiteX66175" fmla="*/ 2134543 w 12184637"/>
              <a:gd name="connsiteY66175" fmla="*/ 1624275 h 4608812"/>
              <a:gd name="connsiteX66176" fmla="*/ 2134249 w 12184637"/>
              <a:gd name="connsiteY66176" fmla="*/ 1624938 h 4608812"/>
              <a:gd name="connsiteX66177" fmla="*/ 2137120 w 12184637"/>
              <a:gd name="connsiteY66177" fmla="*/ 1632005 h 4608812"/>
              <a:gd name="connsiteX66178" fmla="*/ 2139255 w 12184637"/>
              <a:gd name="connsiteY66178" fmla="*/ 1632447 h 4608812"/>
              <a:gd name="connsiteX66179" fmla="*/ 2144630 w 12184637"/>
              <a:gd name="connsiteY66179" fmla="*/ 1628913 h 4608812"/>
              <a:gd name="connsiteX66180" fmla="*/ 2144998 w 12184637"/>
              <a:gd name="connsiteY66180" fmla="*/ 1627883 h 4608812"/>
              <a:gd name="connsiteX66181" fmla="*/ 2147943 w 12184637"/>
              <a:gd name="connsiteY66181" fmla="*/ 1615587 h 4608812"/>
              <a:gd name="connsiteX66182" fmla="*/ 2143820 w 12184637"/>
              <a:gd name="connsiteY66182" fmla="*/ 1608888 h 4608812"/>
              <a:gd name="connsiteX66183" fmla="*/ 2137120 w 12184637"/>
              <a:gd name="connsiteY66183" fmla="*/ 1613011 h 4608812"/>
              <a:gd name="connsiteX66184" fmla="*/ 2134175 w 12184637"/>
              <a:gd name="connsiteY66184" fmla="*/ 1625306 h 4608812"/>
              <a:gd name="connsiteX66185" fmla="*/ 2138298 w 12184637"/>
              <a:gd name="connsiteY66185" fmla="*/ 1632005 h 4608812"/>
              <a:gd name="connsiteX66186" fmla="*/ 2139623 w 12184637"/>
              <a:gd name="connsiteY66186" fmla="*/ 1632153 h 4608812"/>
              <a:gd name="connsiteX66187" fmla="*/ 2144998 w 12184637"/>
              <a:gd name="connsiteY66187" fmla="*/ 1627883 h 4608812"/>
              <a:gd name="connsiteX66188" fmla="*/ 2147943 w 12184637"/>
              <a:gd name="connsiteY66188" fmla="*/ 1615587 h 4608812"/>
              <a:gd name="connsiteX66189" fmla="*/ 2175699 w 12184637"/>
              <a:gd name="connsiteY66189" fmla="*/ 1500662 h 4608812"/>
              <a:gd name="connsiteX66190" fmla="*/ 2171576 w 12184637"/>
              <a:gd name="connsiteY66190" fmla="*/ 1493962 h 4608812"/>
              <a:gd name="connsiteX66191" fmla="*/ 2164876 w 12184637"/>
              <a:gd name="connsiteY66191" fmla="*/ 1498085 h 4608812"/>
              <a:gd name="connsiteX66192" fmla="*/ 2137120 w 12184637"/>
              <a:gd name="connsiteY66192" fmla="*/ 1613011 h 4608812"/>
              <a:gd name="connsiteX66193" fmla="*/ 2141243 w 12184637"/>
              <a:gd name="connsiteY66193" fmla="*/ 1619710 h 4608812"/>
              <a:gd name="connsiteX66194" fmla="*/ 2142568 w 12184637"/>
              <a:gd name="connsiteY66194" fmla="*/ 1619858 h 4608812"/>
              <a:gd name="connsiteX66195" fmla="*/ 2147943 w 12184637"/>
              <a:gd name="connsiteY66195" fmla="*/ 1615587 h 4608812"/>
              <a:gd name="connsiteX66196" fmla="*/ 2175846 w 12184637"/>
              <a:gd name="connsiteY66196" fmla="*/ 1500146 h 4608812"/>
              <a:gd name="connsiteX66197" fmla="*/ 2171870 w 12184637"/>
              <a:gd name="connsiteY66197" fmla="*/ 1493373 h 4608812"/>
              <a:gd name="connsiteX66198" fmla="*/ 2165097 w 12184637"/>
              <a:gd name="connsiteY66198" fmla="*/ 1497349 h 4608812"/>
              <a:gd name="connsiteX66199" fmla="*/ 2164949 w 12184637"/>
              <a:gd name="connsiteY66199" fmla="*/ 1497938 h 4608812"/>
              <a:gd name="connsiteX66200" fmla="*/ 2168999 w 12184637"/>
              <a:gd name="connsiteY66200" fmla="*/ 1504416 h 4608812"/>
              <a:gd name="connsiteX66201" fmla="*/ 2170324 w 12184637"/>
              <a:gd name="connsiteY66201" fmla="*/ 1504564 h 4608812"/>
              <a:gd name="connsiteX66202" fmla="*/ 2175846 w 12184637"/>
              <a:gd name="connsiteY66202" fmla="*/ 1500146 h 4608812"/>
              <a:gd name="connsiteX66203" fmla="*/ 2175993 w 12184637"/>
              <a:gd name="connsiteY66203" fmla="*/ 1499189 h 4608812"/>
              <a:gd name="connsiteX66204" fmla="*/ 2185196 w 12184637"/>
              <a:gd name="connsiteY66204" fmla="*/ 1361735 h 4608812"/>
              <a:gd name="connsiteX66205" fmla="*/ 2179969 w 12184637"/>
              <a:gd name="connsiteY66205" fmla="*/ 1355771 h 4608812"/>
              <a:gd name="connsiteX66206" fmla="*/ 2174005 w 12184637"/>
              <a:gd name="connsiteY66206" fmla="*/ 1360998 h 4608812"/>
              <a:gd name="connsiteX66207" fmla="*/ 2164802 w 12184637"/>
              <a:gd name="connsiteY66207" fmla="*/ 1498453 h 4608812"/>
              <a:gd name="connsiteX66208" fmla="*/ 2170029 w 12184637"/>
              <a:gd name="connsiteY66208" fmla="*/ 1504416 h 4608812"/>
              <a:gd name="connsiteX66209" fmla="*/ 2170471 w 12184637"/>
              <a:gd name="connsiteY66209" fmla="*/ 1504416 h 4608812"/>
              <a:gd name="connsiteX66210" fmla="*/ 2175993 w 12184637"/>
              <a:gd name="connsiteY66210" fmla="*/ 1499189 h 4608812"/>
              <a:gd name="connsiteX66211" fmla="*/ 2180190 w 12184637"/>
              <a:gd name="connsiteY66211" fmla="*/ 1366888 h 4608812"/>
              <a:gd name="connsiteX66212" fmla="*/ 2185196 w 12184637"/>
              <a:gd name="connsiteY66212" fmla="*/ 1360851 h 4608812"/>
              <a:gd name="connsiteX66213" fmla="*/ 2172091 w 12184637"/>
              <a:gd name="connsiteY66213" fmla="*/ 1217507 h 4608812"/>
              <a:gd name="connsiteX66214" fmla="*/ 2166054 w 12184637"/>
              <a:gd name="connsiteY66214" fmla="*/ 1212500 h 4608812"/>
              <a:gd name="connsiteX66215" fmla="*/ 2161047 w 12184637"/>
              <a:gd name="connsiteY66215" fmla="*/ 1218538 h 4608812"/>
              <a:gd name="connsiteX66216" fmla="*/ 2174152 w 12184637"/>
              <a:gd name="connsiteY66216" fmla="*/ 1361882 h 4608812"/>
              <a:gd name="connsiteX66217" fmla="*/ 2179748 w 12184637"/>
              <a:gd name="connsiteY66217" fmla="*/ 1366962 h 4608812"/>
              <a:gd name="connsiteX66218" fmla="*/ 2180190 w 12184637"/>
              <a:gd name="connsiteY66218" fmla="*/ 1366888 h 4608812"/>
              <a:gd name="connsiteX66219" fmla="*/ 2167968 w 12184637"/>
              <a:gd name="connsiteY66219" fmla="*/ 1223397 h 4608812"/>
              <a:gd name="connsiteX66220" fmla="*/ 2172017 w 12184637"/>
              <a:gd name="connsiteY66220" fmla="*/ 1216623 h 4608812"/>
              <a:gd name="connsiteX66221" fmla="*/ 2145439 w 12184637"/>
              <a:gd name="connsiteY66221" fmla="*/ 1109207 h 4608812"/>
              <a:gd name="connsiteX66222" fmla="*/ 2138666 w 12184637"/>
              <a:gd name="connsiteY66222" fmla="*/ 1105158 h 4608812"/>
              <a:gd name="connsiteX66223" fmla="*/ 2134617 w 12184637"/>
              <a:gd name="connsiteY66223" fmla="*/ 1111931 h 4608812"/>
              <a:gd name="connsiteX66224" fmla="*/ 2161195 w 12184637"/>
              <a:gd name="connsiteY66224" fmla="*/ 1219347 h 4608812"/>
              <a:gd name="connsiteX66225" fmla="*/ 2166643 w 12184637"/>
              <a:gd name="connsiteY66225" fmla="*/ 1223544 h 4608812"/>
              <a:gd name="connsiteX66226" fmla="*/ 2167968 w 12184637"/>
              <a:gd name="connsiteY66226" fmla="*/ 1223397 h 4608812"/>
              <a:gd name="connsiteX66227" fmla="*/ 2141316 w 12184637"/>
              <a:gd name="connsiteY66227" fmla="*/ 1115980 h 4608812"/>
              <a:gd name="connsiteX66228" fmla="*/ 2145366 w 12184637"/>
              <a:gd name="connsiteY66228" fmla="*/ 1109207 h 4608812"/>
              <a:gd name="connsiteX66229" fmla="*/ 2136457 w 12184637"/>
              <a:gd name="connsiteY66229" fmla="*/ 1073279 h 4608812"/>
              <a:gd name="connsiteX66230" fmla="*/ 2129684 w 12184637"/>
              <a:gd name="connsiteY66230" fmla="*/ 1069230 h 4608812"/>
              <a:gd name="connsiteX66231" fmla="*/ 2125635 w 12184637"/>
              <a:gd name="connsiteY66231" fmla="*/ 1076003 h 4608812"/>
              <a:gd name="connsiteX66232" fmla="*/ 2134543 w 12184637"/>
              <a:gd name="connsiteY66232" fmla="*/ 1111931 h 4608812"/>
              <a:gd name="connsiteX66233" fmla="*/ 2139991 w 12184637"/>
              <a:gd name="connsiteY66233" fmla="*/ 1116201 h 4608812"/>
              <a:gd name="connsiteX66234" fmla="*/ 2141316 w 12184637"/>
              <a:gd name="connsiteY66234" fmla="*/ 1115980 h 4608812"/>
              <a:gd name="connsiteX66235" fmla="*/ 2132408 w 12184637"/>
              <a:gd name="connsiteY66235" fmla="*/ 1080052 h 4608812"/>
              <a:gd name="connsiteX66236" fmla="*/ 2136457 w 12184637"/>
              <a:gd name="connsiteY66236" fmla="*/ 1073279 h 4608812"/>
              <a:gd name="connsiteX66237" fmla="*/ 2135942 w 12184637"/>
              <a:gd name="connsiteY66237" fmla="*/ 1071144 h 4608812"/>
              <a:gd name="connsiteX66238" fmla="*/ 2129169 w 12184637"/>
              <a:gd name="connsiteY66238" fmla="*/ 1067095 h 4608812"/>
              <a:gd name="connsiteX66239" fmla="*/ 2125120 w 12184637"/>
              <a:gd name="connsiteY66239" fmla="*/ 1073868 h 4608812"/>
              <a:gd name="connsiteX66240" fmla="*/ 2125635 w 12184637"/>
              <a:gd name="connsiteY66240" fmla="*/ 1076003 h 4608812"/>
              <a:gd name="connsiteX66241" fmla="*/ 2131083 w 12184637"/>
              <a:gd name="connsiteY66241" fmla="*/ 1080273 h 4608812"/>
              <a:gd name="connsiteX66242" fmla="*/ 2132408 w 12184637"/>
              <a:gd name="connsiteY66242" fmla="*/ 1080052 h 4608812"/>
              <a:gd name="connsiteX66243" fmla="*/ 2132703 w 12184637"/>
              <a:gd name="connsiteY66243" fmla="*/ 1077623 h 4608812"/>
              <a:gd name="connsiteX66244" fmla="*/ 2135721 w 12184637"/>
              <a:gd name="connsiteY66244" fmla="*/ 1070334 h 4608812"/>
              <a:gd name="connsiteX66245" fmla="*/ 2133807 w 12184637"/>
              <a:gd name="connsiteY66245" fmla="*/ 1065549 h 4608812"/>
              <a:gd name="connsiteX66246" fmla="*/ 2126518 w 12184637"/>
              <a:gd name="connsiteY66246" fmla="*/ 1062530 h 4608812"/>
              <a:gd name="connsiteX66247" fmla="*/ 2123500 w 12184637"/>
              <a:gd name="connsiteY66247" fmla="*/ 1069819 h 4608812"/>
              <a:gd name="connsiteX66248" fmla="*/ 2125414 w 12184637"/>
              <a:gd name="connsiteY66248" fmla="*/ 1074604 h 4608812"/>
              <a:gd name="connsiteX66249" fmla="*/ 2130641 w 12184637"/>
              <a:gd name="connsiteY66249" fmla="*/ 1078064 h 4608812"/>
              <a:gd name="connsiteX66250" fmla="*/ 2132703 w 12184637"/>
              <a:gd name="connsiteY66250" fmla="*/ 1077623 h 4608812"/>
              <a:gd name="connsiteX66251" fmla="*/ 2130715 w 12184637"/>
              <a:gd name="connsiteY66251" fmla="*/ 1072911 h 4608812"/>
              <a:gd name="connsiteX66252" fmla="*/ 2133807 w 12184637"/>
              <a:gd name="connsiteY66252" fmla="*/ 1065622 h 4608812"/>
              <a:gd name="connsiteX66253" fmla="*/ 2094050 w 12184637"/>
              <a:gd name="connsiteY66253" fmla="*/ 968071 h 4608812"/>
              <a:gd name="connsiteX66254" fmla="*/ 2086762 w 12184637"/>
              <a:gd name="connsiteY66254" fmla="*/ 964979 h 4608812"/>
              <a:gd name="connsiteX66255" fmla="*/ 2083670 w 12184637"/>
              <a:gd name="connsiteY66255" fmla="*/ 972268 h 4608812"/>
              <a:gd name="connsiteX66256" fmla="*/ 2123426 w 12184637"/>
              <a:gd name="connsiteY66256" fmla="*/ 1069819 h 4608812"/>
              <a:gd name="connsiteX66257" fmla="*/ 2128653 w 12184637"/>
              <a:gd name="connsiteY66257" fmla="*/ 1073279 h 4608812"/>
              <a:gd name="connsiteX66258" fmla="*/ 2130715 w 12184637"/>
              <a:gd name="connsiteY66258" fmla="*/ 1072911 h 4608812"/>
              <a:gd name="connsiteX66259" fmla="*/ 2090958 w 12184637"/>
              <a:gd name="connsiteY66259" fmla="*/ 975360 h 4608812"/>
              <a:gd name="connsiteX66260" fmla="*/ 2094050 w 12184637"/>
              <a:gd name="connsiteY66260" fmla="*/ 968071 h 4608812"/>
              <a:gd name="connsiteX66261" fmla="*/ 2078221 w 12184637"/>
              <a:gd name="connsiteY66261" fmla="*/ 929125 h 4608812"/>
              <a:gd name="connsiteX66262" fmla="*/ 2070933 w 12184637"/>
              <a:gd name="connsiteY66262" fmla="*/ 926033 h 4608812"/>
              <a:gd name="connsiteX66263" fmla="*/ 2067840 w 12184637"/>
              <a:gd name="connsiteY66263" fmla="*/ 933321 h 4608812"/>
              <a:gd name="connsiteX66264" fmla="*/ 2083670 w 12184637"/>
              <a:gd name="connsiteY66264" fmla="*/ 972268 h 4608812"/>
              <a:gd name="connsiteX66265" fmla="*/ 2088897 w 12184637"/>
              <a:gd name="connsiteY66265" fmla="*/ 975728 h 4608812"/>
              <a:gd name="connsiteX66266" fmla="*/ 2090958 w 12184637"/>
              <a:gd name="connsiteY66266" fmla="*/ 975360 h 4608812"/>
              <a:gd name="connsiteX66267" fmla="*/ 2075866 w 12184637"/>
              <a:gd name="connsiteY66267" fmla="*/ 936045 h 4608812"/>
              <a:gd name="connsiteX66268" fmla="*/ 2077853 w 12184637"/>
              <a:gd name="connsiteY66268" fmla="*/ 928389 h 4608812"/>
              <a:gd name="connsiteX66269" fmla="*/ 2072920 w 12184637"/>
              <a:gd name="connsiteY66269" fmla="*/ 920069 h 4608812"/>
              <a:gd name="connsiteX66270" fmla="*/ 2065264 w 12184637"/>
              <a:gd name="connsiteY66270" fmla="*/ 918081 h 4608812"/>
              <a:gd name="connsiteX66271" fmla="*/ 2063276 w 12184637"/>
              <a:gd name="connsiteY66271" fmla="*/ 925738 h 4608812"/>
              <a:gd name="connsiteX66272" fmla="*/ 2068209 w 12184637"/>
              <a:gd name="connsiteY66272" fmla="*/ 934058 h 4608812"/>
              <a:gd name="connsiteX66273" fmla="*/ 2073068 w 12184637"/>
              <a:gd name="connsiteY66273" fmla="*/ 936782 h 4608812"/>
              <a:gd name="connsiteX66274" fmla="*/ 2075866 w 12184637"/>
              <a:gd name="connsiteY66274" fmla="*/ 936045 h 4608812"/>
              <a:gd name="connsiteX66275" fmla="*/ 2070933 w 12184637"/>
              <a:gd name="connsiteY66275" fmla="*/ 927726 h 4608812"/>
              <a:gd name="connsiteX66276" fmla="*/ 2072847 w 12184637"/>
              <a:gd name="connsiteY66276" fmla="*/ 920069 h 4608812"/>
              <a:gd name="connsiteX66277" fmla="*/ 2028231 w 12184637"/>
              <a:gd name="connsiteY66277" fmla="*/ 844900 h 4608812"/>
              <a:gd name="connsiteX66278" fmla="*/ 2020574 w 12184637"/>
              <a:gd name="connsiteY66278" fmla="*/ 842986 h 4608812"/>
              <a:gd name="connsiteX66279" fmla="*/ 2018660 w 12184637"/>
              <a:gd name="connsiteY66279" fmla="*/ 850642 h 4608812"/>
              <a:gd name="connsiteX66280" fmla="*/ 2063276 w 12184637"/>
              <a:gd name="connsiteY66280" fmla="*/ 925812 h 4608812"/>
              <a:gd name="connsiteX66281" fmla="*/ 2068135 w 12184637"/>
              <a:gd name="connsiteY66281" fmla="*/ 928536 h 4608812"/>
              <a:gd name="connsiteX66282" fmla="*/ 2070933 w 12184637"/>
              <a:gd name="connsiteY66282" fmla="*/ 927726 h 4608812"/>
              <a:gd name="connsiteX66283" fmla="*/ 2026317 w 12184637"/>
              <a:gd name="connsiteY66283" fmla="*/ 852557 h 4608812"/>
              <a:gd name="connsiteX66284" fmla="*/ 2028231 w 12184637"/>
              <a:gd name="connsiteY66284" fmla="*/ 844900 h 4608812"/>
              <a:gd name="connsiteX66285" fmla="*/ 2002169 w 12184637"/>
              <a:gd name="connsiteY66285" fmla="*/ 800947 h 4608812"/>
              <a:gd name="connsiteX66286" fmla="*/ 1994512 w 12184637"/>
              <a:gd name="connsiteY66286" fmla="*/ 799033 h 4608812"/>
              <a:gd name="connsiteX66287" fmla="*/ 1992598 w 12184637"/>
              <a:gd name="connsiteY66287" fmla="*/ 806689 h 4608812"/>
              <a:gd name="connsiteX66288" fmla="*/ 2018660 w 12184637"/>
              <a:gd name="connsiteY66288" fmla="*/ 850642 h 4608812"/>
              <a:gd name="connsiteX66289" fmla="*/ 2023519 w 12184637"/>
              <a:gd name="connsiteY66289" fmla="*/ 853367 h 4608812"/>
              <a:gd name="connsiteX66290" fmla="*/ 2026317 w 12184637"/>
              <a:gd name="connsiteY66290" fmla="*/ 852557 h 4608812"/>
              <a:gd name="connsiteX66291" fmla="*/ 2002978 w 12184637"/>
              <a:gd name="connsiteY66291" fmla="*/ 804039 h 4608812"/>
              <a:gd name="connsiteX66292" fmla="*/ 2003273 w 12184637"/>
              <a:gd name="connsiteY66292" fmla="*/ 796677 h 4608812"/>
              <a:gd name="connsiteX66293" fmla="*/ 1997898 w 12184637"/>
              <a:gd name="connsiteY66293" fmla="*/ 790860 h 4608812"/>
              <a:gd name="connsiteX66294" fmla="*/ 1992082 w 12184637"/>
              <a:gd name="connsiteY66294" fmla="*/ 796235 h 4608812"/>
              <a:gd name="connsiteX66295" fmla="*/ 1991788 w 12184637"/>
              <a:gd name="connsiteY66295" fmla="*/ 803597 h 4608812"/>
              <a:gd name="connsiteX66296" fmla="*/ 1997162 w 12184637"/>
              <a:gd name="connsiteY66296" fmla="*/ 809413 h 4608812"/>
              <a:gd name="connsiteX66297" fmla="*/ 1997457 w 12184637"/>
              <a:gd name="connsiteY66297" fmla="*/ 809413 h 4608812"/>
              <a:gd name="connsiteX66298" fmla="*/ 2002978 w 12184637"/>
              <a:gd name="connsiteY66298" fmla="*/ 804039 h 4608812"/>
              <a:gd name="connsiteX66299" fmla="*/ 2001064 w 12184637"/>
              <a:gd name="connsiteY66299" fmla="*/ 800873 h 4608812"/>
              <a:gd name="connsiteX66300" fmla="*/ 2002095 w 12184637"/>
              <a:gd name="connsiteY66300" fmla="*/ 793069 h 4608812"/>
              <a:gd name="connsiteX66301" fmla="*/ 1942092 w 12184637"/>
              <a:gd name="connsiteY66301" fmla="*/ 715102 h 4608812"/>
              <a:gd name="connsiteX66302" fmla="*/ 1934288 w 12184637"/>
              <a:gd name="connsiteY66302" fmla="*/ 714071 h 4608812"/>
              <a:gd name="connsiteX66303" fmla="*/ 1933257 w 12184637"/>
              <a:gd name="connsiteY66303" fmla="*/ 721875 h 4608812"/>
              <a:gd name="connsiteX66304" fmla="*/ 1993260 w 12184637"/>
              <a:gd name="connsiteY66304" fmla="*/ 799842 h 4608812"/>
              <a:gd name="connsiteX66305" fmla="*/ 1997751 w 12184637"/>
              <a:gd name="connsiteY66305" fmla="*/ 801977 h 4608812"/>
              <a:gd name="connsiteX66306" fmla="*/ 2001064 w 12184637"/>
              <a:gd name="connsiteY66306" fmla="*/ 800873 h 4608812"/>
              <a:gd name="connsiteX66307" fmla="*/ 7172652 w 12184637"/>
              <a:gd name="connsiteY66307" fmla="*/ 3445713 h 4608812"/>
              <a:gd name="connsiteX66308" fmla="*/ 7177290 w 12184637"/>
              <a:gd name="connsiteY66308" fmla="*/ 3439897 h 4608812"/>
              <a:gd name="connsiteX66309" fmla="*/ 7176406 w 12184637"/>
              <a:gd name="connsiteY66309" fmla="*/ 3432093 h 4608812"/>
              <a:gd name="connsiteX66310" fmla="*/ 7168602 w 12184637"/>
              <a:gd name="connsiteY66310" fmla="*/ 3432976 h 4608812"/>
              <a:gd name="connsiteX66311" fmla="*/ 7163964 w 12184637"/>
              <a:gd name="connsiteY66311" fmla="*/ 3438792 h 4608812"/>
              <a:gd name="connsiteX66312" fmla="*/ 7164848 w 12184637"/>
              <a:gd name="connsiteY66312" fmla="*/ 3446596 h 4608812"/>
              <a:gd name="connsiteX66313" fmla="*/ 7168382 w 12184637"/>
              <a:gd name="connsiteY66313" fmla="*/ 3447774 h 4608812"/>
              <a:gd name="connsiteX66314" fmla="*/ 7172652 w 12184637"/>
              <a:gd name="connsiteY66314" fmla="*/ 3445713 h 4608812"/>
              <a:gd name="connsiteX66315" fmla="*/ 7131128 w 12184637"/>
              <a:gd name="connsiteY66315" fmla="*/ 3497912 h 4608812"/>
              <a:gd name="connsiteX66316" fmla="*/ 7172652 w 12184637"/>
              <a:gd name="connsiteY66316" fmla="*/ 3445787 h 4608812"/>
              <a:gd name="connsiteX66317" fmla="*/ 7171768 w 12184637"/>
              <a:gd name="connsiteY66317" fmla="*/ 3437982 h 4608812"/>
              <a:gd name="connsiteX66318" fmla="*/ 7163964 w 12184637"/>
              <a:gd name="connsiteY66318" fmla="*/ 3438866 h 4608812"/>
              <a:gd name="connsiteX66319" fmla="*/ 7122440 w 12184637"/>
              <a:gd name="connsiteY66319" fmla="*/ 3490991 h 4608812"/>
              <a:gd name="connsiteX66320" fmla="*/ 7123324 w 12184637"/>
              <a:gd name="connsiteY66320" fmla="*/ 3498795 h 4608812"/>
              <a:gd name="connsiteX66321" fmla="*/ 7126858 w 12184637"/>
              <a:gd name="connsiteY66321" fmla="*/ 3500047 h 4608812"/>
              <a:gd name="connsiteX66322" fmla="*/ 7131128 w 12184637"/>
              <a:gd name="connsiteY66322" fmla="*/ 3497912 h 4608812"/>
              <a:gd name="connsiteX66323" fmla="*/ 7099470 w 12184637"/>
              <a:gd name="connsiteY66323" fmla="*/ 3539730 h 4608812"/>
              <a:gd name="connsiteX66324" fmla="*/ 7131128 w 12184637"/>
              <a:gd name="connsiteY66324" fmla="*/ 3497764 h 4608812"/>
              <a:gd name="connsiteX66325" fmla="*/ 7130024 w 12184637"/>
              <a:gd name="connsiteY66325" fmla="*/ 3489960 h 4608812"/>
              <a:gd name="connsiteX66326" fmla="*/ 7122220 w 12184637"/>
              <a:gd name="connsiteY66326" fmla="*/ 3491065 h 4608812"/>
              <a:gd name="connsiteX66327" fmla="*/ 7090562 w 12184637"/>
              <a:gd name="connsiteY66327" fmla="*/ 3533030 h 4608812"/>
              <a:gd name="connsiteX66328" fmla="*/ 7091666 w 12184637"/>
              <a:gd name="connsiteY66328" fmla="*/ 3540834 h 4608812"/>
              <a:gd name="connsiteX66329" fmla="*/ 7095053 w 12184637"/>
              <a:gd name="connsiteY66329" fmla="*/ 3541938 h 4608812"/>
              <a:gd name="connsiteX66330" fmla="*/ 7099470 w 12184637"/>
              <a:gd name="connsiteY66330" fmla="*/ 3539730 h 4608812"/>
              <a:gd name="connsiteX66331" fmla="*/ 7058315 w 12184637"/>
              <a:gd name="connsiteY66331" fmla="*/ 3594505 h 4608812"/>
              <a:gd name="connsiteX66332" fmla="*/ 7099470 w 12184637"/>
              <a:gd name="connsiteY66332" fmla="*/ 3539803 h 4608812"/>
              <a:gd name="connsiteX66333" fmla="*/ 7098366 w 12184637"/>
              <a:gd name="connsiteY66333" fmla="*/ 3531999 h 4608812"/>
              <a:gd name="connsiteX66334" fmla="*/ 7090562 w 12184637"/>
              <a:gd name="connsiteY66334" fmla="*/ 3533104 h 4608812"/>
              <a:gd name="connsiteX66335" fmla="*/ 7049406 w 12184637"/>
              <a:gd name="connsiteY66335" fmla="*/ 3587806 h 4608812"/>
              <a:gd name="connsiteX66336" fmla="*/ 7050511 w 12184637"/>
              <a:gd name="connsiteY66336" fmla="*/ 3595610 h 4608812"/>
              <a:gd name="connsiteX66337" fmla="*/ 7053897 w 12184637"/>
              <a:gd name="connsiteY66337" fmla="*/ 3596714 h 4608812"/>
              <a:gd name="connsiteX66338" fmla="*/ 7058315 w 12184637"/>
              <a:gd name="connsiteY66338" fmla="*/ 3594505 h 4608812"/>
              <a:gd name="connsiteX66339" fmla="*/ 7020252 w 12184637"/>
              <a:gd name="connsiteY66339" fmla="*/ 3615046 h 4608812"/>
              <a:gd name="connsiteX66340" fmla="*/ 7056474 w 12184637"/>
              <a:gd name="connsiteY66340" fmla="*/ 3596051 h 4608812"/>
              <a:gd name="connsiteX66341" fmla="*/ 7058830 w 12184637"/>
              <a:gd name="connsiteY66341" fmla="*/ 3588542 h 4608812"/>
              <a:gd name="connsiteX66342" fmla="*/ 7051321 w 12184637"/>
              <a:gd name="connsiteY66342" fmla="*/ 3586186 h 4608812"/>
              <a:gd name="connsiteX66343" fmla="*/ 7015098 w 12184637"/>
              <a:gd name="connsiteY66343" fmla="*/ 3605181 h 4608812"/>
              <a:gd name="connsiteX66344" fmla="*/ 7012742 w 12184637"/>
              <a:gd name="connsiteY66344" fmla="*/ 3612690 h 4608812"/>
              <a:gd name="connsiteX66345" fmla="*/ 7017749 w 12184637"/>
              <a:gd name="connsiteY66345" fmla="*/ 3615709 h 4608812"/>
              <a:gd name="connsiteX66346" fmla="*/ 7020252 w 12184637"/>
              <a:gd name="connsiteY66346" fmla="*/ 3615046 h 4608812"/>
              <a:gd name="connsiteX66347" fmla="*/ 6962457 w 12184637"/>
              <a:gd name="connsiteY66347" fmla="*/ 3654067 h 4608812"/>
              <a:gd name="connsiteX66348" fmla="*/ 7020694 w 12184637"/>
              <a:gd name="connsiteY66348" fmla="*/ 3614752 h 4608812"/>
              <a:gd name="connsiteX66349" fmla="*/ 7022166 w 12184637"/>
              <a:gd name="connsiteY66349" fmla="*/ 3607021 h 4608812"/>
              <a:gd name="connsiteX66350" fmla="*/ 7014435 w 12184637"/>
              <a:gd name="connsiteY66350" fmla="*/ 3605549 h 4608812"/>
              <a:gd name="connsiteX66351" fmla="*/ 6956200 w 12184637"/>
              <a:gd name="connsiteY66351" fmla="*/ 3644864 h 4608812"/>
              <a:gd name="connsiteX66352" fmla="*/ 6954727 w 12184637"/>
              <a:gd name="connsiteY66352" fmla="*/ 3652594 h 4608812"/>
              <a:gd name="connsiteX66353" fmla="*/ 6959365 w 12184637"/>
              <a:gd name="connsiteY66353" fmla="*/ 3655024 h 4608812"/>
              <a:gd name="connsiteX66354" fmla="*/ 6962457 w 12184637"/>
              <a:gd name="connsiteY66354" fmla="*/ 3654067 h 4608812"/>
              <a:gd name="connsiteX66355" fmla="*/ 6896786 w 12184637"/>
              <a:gd name="connsiteY66355" fmla="*/ 3742856 h 4608812"/>
              <a:gd name="connsiteX66356" fmla="*/ 6963856 w 12184637"/>
              <a:gd name="connsiteY66356" fmla="*/ 3652741 h 4608812"/>
              <a:gd name="connsiteX66357" fmla="*/ 6962679 w 12184637"/>
              <a:gd name="connsiteY66357" fmla="*/ 3644937 h 4608812"/>
              <a:gd name="connsiteX66358" fmla="*/ 6954874 w 12184637"/>
              <a:gd name="connsiteY66358" fmla="*/ 3646115 h 4608812"/>
              <a:gd name="connsiteX66359" fmla="*/ 6887803 w 12184637"/>
              <a:gd name="connsiteY66359" fmla="*/ 3736230 h 4608812"/>
              <a:gd name="connsiteX66360" fmla="*/ 6888982 w 12184637"/>
              <a:gd name="connsiteY66360" fmla="*/ 3744034 h 4608812"/>
              <a:gd name="connsiteX66361" fmla="*/ 6892368 w 12184637"/>
              <a:gd name="connsiteY66361" fmla="*/ 3745138 h 4608812"/>
              <a:gd name="connsiteX66362" fmla="*/ 6896786 w 12184637"/>
              <a:gd name="connsiteY66362" fmla="*/ 3742856 h 4608812"/>
              <a:gd name="connsiteX66363" fmla="*/ 6778031 w 12184637"/>
              <a:gd name="connsiteY66363" fmla="*/ 3789460 h 4608812"/>
              <a:gd name="connsiteX66364" fmla="*/ 6894282 w 12184637"/>
              <a:gd name="connsiteY66364" fmla="*/ 3744697 h 4608812"/>
              <a:gd name="connsiteX66365" fmla="*/ 6897448 w 12184637"/>
              <a:gd name="connsiteY66365" fmla="*/ 3737482 h 4608812"/>
              <a:gd name="connsiteX66366" fmla="*/ 6890233 w 12184637"/>
              <a:gd name="connsiteY66366" fmla="*/ 3734242 h 4608812"/>
              <a:gd name="connsiteX66367" fmla="*/ 6773982 w 12184637"/>
              <a:gd name="connsiteY66367" fmla="*/ 3779005 h 4608812"/>
              <a:gd name="connsiteX66368" fmla="*/ 6770743 w 12184637"/>
              <a:gd name="connsiteY66368" fmla="*/ 3786220 h 4608812"/>
              <a:gd name="connsiteX66369" fmla="*/ 6775970 w 12184637"/>
              <a:gd name="connsiteY66369" fmla="*/ 3789828 h 4608812"/>
              <a:gd name="connsiteX66370" fmla="*/ 6778031 w 12184637"/>
              <a:gd name="connsiteY66370" fmla="*/ 3789460 h 4608812"/>
              <a:gd name="connsiteX66371" fmla="*/ 6715672 w 12184637"/>
              <a:gd name="connsiteY66371" fmla="*/ 3875746 h 4608812"/>
              <a:gd name="connsiteX66372" fmla="*/ 6780461 w 12184637"/>
              <a:gd name="connsiteY66372" fmla="*/ 3787619 h 4608812"/>
              <a:gd name="connsiteX66373" fmla="*/ 6779283 w 12184637"/>
              <a:gd name="connsiteY66373" fmla="*/ 3779815 h 4608812"/>
              <a:gd name="connsiteX66374" fmla="*/ 6771479 w 12184637"/>
              <a:gd name="connsiteY66374" fmla="*/ 3780993 h 4608812"/>
              <a:gd name="connsiteX66375" fmla="*/ 6706691 w 12184637"/>
              <a:gd name="connsiteY66375" fmla="*/ 3869120 h 4608812"/>
              <a:gd name="connsiteX66376" fmla="*/ 6707868 w 12184637"/>
              <a:gd name="connsiteY66376" fmla="*/ 3876924 h 4608812"/>
              <a:gd name="connsiteX66377" fmla="*/ 6711181 w 12184637"/>
              <a:gd name="connsiteY66377" fmla="*/ 3878028 h 4608812"/>
              <a:gd name="connsiteX66378" fmla="*/ 6715672 w 12184637"/>
              <a:gd name="connsiteY66378" fmla="*/ 3875746 h 4608812"/>
              <a:gd name="connsiteX66379" fmla="*/ 6652578 w 12184637"/>
              <a:gd name="connsiteY66379" fmla="*/ 3958057 h 4608812"/>
              <a:gd name="connsiteX66380" fmla="*/ 6715672 w 12184637"/>
              <a:gd name="connsiteY66380" fmla="*/ 3875820 h 4608812"/>
              <a:gd name="connsiteX66381" fmla="*/ 6714642 w 12184637"/>
              <a:gd name="connsiteY66381" fmla="*/ 3868016 h 4608812"/>
              <a:gd name="connsiteX66382" fmla="*/ 6706838 w 12184637"/>
              <a:gd name="connsiteY66382" fmla="*/ 3869046 h 4608812"/>
              <a:gd name="connsiteX66383" fmla="*/ 6643743 w 12184637"/>
              <a:gd name="connsiteY66383" fmla="*/ 3951283 h 4608812"/>
              <a:gd name="connsiteX66384" fmla="*/ 6644774 w 12184637"/>
              <a:gd name="connsiteY66384" fmla="*/ 3959087 h 4608812"/>
              <a:gd name="connsiteX66385" fmla="*/ 6648234 w 12184637"/>
              <a:gd name="connsiteY66385" fmla="*/ 3960265 h 4608812"/>
              <a:gd name="connsiteX66386" fmla="*/ 6652578 w 12184637"/>
              <a:gd name="connsiteY66386" fmla="*/ 3958057 h 4608812"/>
              <a:gd name="connsiteX66387" fmla="*/ 6515344 w 12184637"/>
              <a:gd name="connsiteY66387" fmla="*/ 3986107 h 4608812"/>
              <a:gd name="connsiteX66388" fmla="*/ 6649191 w 12184637"/>
              <a:gd name="connsiteY66388" fmla="*/ 3960192 h 4608812"/>
              <a:gd name="connsiteX66389" fmla="*/ 6653608 w 12184637"/>
              <a:gd name="connsiteY66389" fmla="*/ 3953639 h 4608812"/>
              <a:gd name="connsiteX66390" fmla="*/ 6647056 w 12184637"/>
              <a:gd name="connsiteY66390" fmla="*/ 3949222 h 4608812"/>
              <a:gd name="connsiteX66391" fmla="*/ 6513209 w 12184637"/>
              <a:gd name="connsiteY66391" fmla="*/ 3975137 h 4608812"/>
              <a:gd name="connsiteX66392" fmla="*/ 6508791 w 12184637"/>
              <a:gd name="connsiteY66392" fmla="*/ 3981690 h 4608812"/>
              <a:gd name="connsiteX66393" fmla="*/ 6514313 w 12184637"/>
              <a:gd name="connsiteY66393" fmla="*/ 3986181 h 4608812"/>
              <a:gd name="connsiteX66394" fmla="*/ 6515344 w 12184637"/>
              <a:gd name="connsiteY66394" fmla="*/ 3986107 h 4608812"/>
              <a:gd name="connsiteX66395" fmla="*/ 6455415 w 12184637"/>
              <a:gd name="connsiteY66395" fmla="*/ 4058773 h 4608812"/>
              <a:gd name="connsiteX66396" fmla="*/ 6518583 w 12184637"/>
              <a:gd name="connsiteY66396" fmla="*/ 3984193 h 4608812"/>
              <a:gd name="connsiteX66397" fmla="*/ 6517921 w 12184637"/>
              <a:gd name="connsiteY66397" fmla="*/ 3976315 h 4608812"/>
              <a:gd name="connsiteX66398" fmla="*/ 6510043 w 12184637"/>
              <a:gd name="connsiteY66398" fmla="*/ 3976978 h 4608812"/>
              <a:gd name="connsiteX66399" fmla="*/ 6446874 w 12184637"/>
              <a:gd name="connsiteY66399" fmla="*/ 4051558 h 4608812"/>
              <a:gd name="connsiteX66400" fmla="*/ 6447537 w 12184637"/>
              <a:gd name="connsiteY66400" fmla="*/ 4059436 h 4608812"/>
              <a:gd name="connsiteX66401" fmla="*/ 6451218 w 12184637"/>
              <a:gd name="connsiteY66401" fmla="*/ 4060761 h 4608812"/>
              <a:gd name="connsiteX66402" fmla="*/ 6455415 w 12184637"/>
              <a:gd name="connsiteY66402" fmla="*/ 4058773 h 4608812"/>
              <a:gd name="connsiteX66403" fmla="*/ 6307874 w 12184637"/>
              <a:gd name="connsiteY66403" fmla="*/ 4062381 h 4608812"/>
              <a:gd name="connsiteX66404" fmla="*/ 6451218 w 12184637"/>
              <a:gd name="connsiteY66404" fmla="*/ 4060761 h 4608812"/>
              <a:gd name="connsiteX66405" fmla="*/ 6456740 w 12184637"/>
              <a:gd name="connsiteY66405" fmla="*/ 4055092 h 4608812"/>
              <a:gd name="connsiteX66406" fmla="*/ 6451144 w 12184637"/>
              <a:gd name="connsiteY66406" fmla="*/ 4049570 h 4608812"/>
              <a:gd name="connsiteX66407" fmla="*/ 6451144 w 12184637"/>
              <a:gd name="connsiteY66407" fmla="*/ 4049570 h 4608812"/>
              <a:gd name="connsiteX66408" fmla="*/ 6307800 w 12184637"/>
              <a:gd name="connsiteY66408" fmla="*/ 4051190 h 4608812"/>
              <a:gd name="connsiteX66409" fmla="*/ 6302278 w 12184637"/>
              <a:gd name="connsiteY66409" fmla="*/ 4056859 h 4608812"/>
              <a:gd name="connsiteX66410" fmla="*/ 6307874 w 12184637"/>
              <a:gd name="connsiteY66410" fmla="*/ 4062381 h 4608812"/>
              <a:gd name="connsiteX66411" fmla="*/ 6307874 w 12184637"/>
              <a:gd name="connsiteY66411" fmla="*/ 4062381 h 4608812"/>
              <a:gd name="connsiteX66412" fmla="*/ 6313248 w 12184637"/>
              <a:gd name="connsiteY66412" fmla="*/ 4057816 h 4608812"/>
              <a:gd name="connsiteX66413" fmla="*/ 6308757 w 12184637"/>
              <a:gd name="connsiteY66413" fmla="*/ 4051338 h 4608812"/>
              <a:gd name="connsiteX66414" fmla="*/ 6162615 w 12184637"/>
              <a:gd name="connsiteY66414" fmla="*/ 4024171 h 4608812"/>
              <a:gd name="connsiteX66415" fmla="*/ 6156136 w 12184637"/>
              <a:gd name="connsiteY66415" fmla="*/ 4028661 h 4608812"/>
              <a:gd name="connsiteX66416" fmla="*/ 6160628 w 12184637"/>
              <a:gd name="connsiteY66416" fmla="*/ 4035140 h 4608812"/>
              <a:gd name="connsiteX66417" fmla="*/ 6306769 w 12184637"/>
              <a:gd name="connsiteY66417" fmla="*/ 4062307 h 4608812"/>
              <a:gd name="connsiteX66418" fmla="*/ 6307874 w 12184637"/>
              <a:gd name="connsiteY66418" fmla="*/ 4062381 h 4608812"/>
              <a:gd name="connsiteX66419" fmla="*/ 6313248 w 12184637"/>
              <a:gd name="connsiteY66419" fmla="*/ 4057816 h 4608812"/>
              <a:gd name="connsiteX66420" fmla="*/ 6166885 w 12184637"/>
              <a:gd name="connsiteY66420" fmla="*/ 4031606 h 4608812"/>
              <a:gd name="connsiteX66421" fmla="*/ 6163572 w 12184637"/>
              <a:gd name="connsiteY66421" fmla="*/ 4024465 h 4608812"/>
              <a:gd name="connsiteX66422" fmla="*/ 6019713 w 12184637"/>
              <a:gd name="connsiteY66422" fmla="*/ 3971456 h 4608812"/>
              <a:gd name="connsiteX66423" fmla="*/ 6012571 w 12184637"/>
              <a:gd name="connsiteY66423" fmla="*/ 3974769 h 4608812"/>
              <a:gd name="connsiteX66424" fmla="*/ 6015884 w 12184637"/>
              <a:gd name="connsiteY66424" fmla="*/ 3981910 h 4608812"/>
              <a:gd name="connsiteX66425" fmla="*/ 6159744 w 12184637"/>
              <a:gd name="connsiteY66425" fmla="*/ 4034919 h 4608812"/>
              <a:gd name="connsiteX66426" fmla="*/ 6161732 w 12184637"/>
              <a:gd name="connsiteY66426" fmla="*/ 4035287 h 4608812"/>
              <a:gd name="connsiteX66427" fmla="*/ 6166885 w 12184637"/>
              <a:gd name="connsiteY66427" fmla="*/ 4031606 h 4608812"/>
              <a:gd name="connsiteX66428" fmla="*/ 6022731 w 12184637"/>
              <a:gd name="connsiteY66428" fmla="*/ 3979334 h 4608812"/>
              <a:gd name="connsiteX66429" fmla="*/ 6020596 w 12184637"/>
              <a:gd name="connsiteY66429" fmla="*/ 3971750 h 4608812"/>
              <a:gd name="connsiteX66430" fmla="*/ 5884099 w 12184637"/>
              <a:gd name="connsiteY66430" fmla="*/ 3895845 h 4608812"/>
              <a:gd name="connsiteX66431" fmla="*/ 5876515 w 12184637"/>
              <a:gd name="connsiteY66431" fmla="*/ 3897980 h 4608812"/>
              <a:gd name="connsiteX66432" fmla="*/ 5878650 w 12184637"/>
              <a:gd name="connsiteY66432" fmla="*/ 3905563 h 4608812"/>
              <a:gd name="connsiteX66433" fmla="*/ 6015148 w 12184637"/>
              <a:gd name="connsiteY66433" fmla="*/ 3981469 h 4608812"/>
              <a:gd name="connsiteX66434" fmla="*/ 6017872 w 12184637"/>
              <a:gd name="connsiteY66434" fmla="*/ 3982132 h 4608812"/>
              <a:gd name="connsiteX66435" fmla="*/ 6022731 w 12184637"/>
              <a:gd name="connsiteY66435" fmla="*/ 3979334 h 4608812"/>
              <a:gd name="connsiteX66436" fmla="*/ 5885792 w 12184637"/>
              <a:gd name="connsiteY66436" fmla="*/ 3904164 h 4608812"/>
              <a:gd name="connsiteX66437" fmla="*/ 5884761 w 12184637"/>
              <a:gd name="connsiteY66437" fmla="*/ 3896360 h 4608812"/>
              <a:gd name="connsiteX66438" fmla="*/ 5760853 w 12184637"/>
              <a:gd name="connsiteY66438" fmla="*/ 3800724 h 4608812"/>
              <a:gd name="connsiteX66439" fmla="*/ 5753049 w 12184637"/>
              <a:gd name="connsiteY66439" fmla="*/ 3801755 h 4608812"/>
              <a:gd name="connsiteX66440" fmla="*/ 5754080 w 12184637"/>
              <a:gd name="connsiteY66440" fmla="*/ 3809559 h 4608812"/>
              <a:gd name="connsiteX66441" fmla="*/ 5877988 w 12184637"/>
              <a:gd name="connsiteY66441" fmla="*/ 3905195 h 4608812"/>
              <a:gd name="connsiteX66442" fmla="*/ 5881448 w 12184637"/>
              <a:gd name="connsiteY66442" fmla="*/ 3906373 h 4608812"/>
              <a:gd name="connsiteX66443" fmla="*/ 5885792 w 12184637"/>
              <a:gd name="connsiteY66443" fmla="*/ 3904164 h 4608812"/>
              <a:gd name="connsiteX66444" fmla="*/ 5761295 w 12184637"/>
              <a:gd name="connsiteY66444" fmla="*/ 3809117 h 4608812"/>
              <a:gd name="connsiteX66445" fmla="*/ 5761516 w 12184637"/>
              <a:gd name="connsiteY66445" fmla="*/ 3801239 h 4608812"/>
              <a:gd name="connsiteX66446" fmla="*/ 5655278 w 12184637"/>
              <a:gd name="connsiteY66446" fmla="*/ 3689185 h 4608812"/>
              <a:gd name="connsiteX66447" fmla="*/ 5647400 w 12184637"/>
              <a:gd name="connsiteY66447" fmla="*/ 3688964 h 4608812"/>
              <a:gd name="connsiteX66448" fmla="*/ 5647179 w 12184637"/>
              <a:gd name="connsiteY66448" fmla="*/ 3696842 h 4608812"/>
              <a:gd name="connsiteX66449" fmla="*/ 5753418 w 12184637"/>
              <a:gd name="connsiteY66449" fmla="*/ 3808896 h 4608812"/>
              <a:gd name="connsiteX66450" fmla="*/ 5757467 w 12184637"/>
              <a:gd name="connsiteY66450" fmla="*/ 3810663 h 4608812"/>
              <a:gd name="connsiteX66451" fmla="*/ 5761295 w 12184637"/>
              <a:gd name="connsiteY66451" fmla="*/ 3809117 h 4608812"/>
              <a:gd name="connsiteX66452" fmla="*/ 5654321 w 12184637"/>
              <a:gd name="connsiteY66452" fmla="*/ 3697651 h 4608812"/>
              <a:gd name="connsiteX66453" fmla="*/ 5655793 w 12184637"/>
              <a:gd name="connsiteY66453" fmla="*/ 3689921 h 4608812"/>
              <a:gd name="connsiteX66454" fmla="*/ 5571568 w 12184637"/>
              <a:gd name="connsiteY66454" fmla="*/ 3566013 h 4608812"/>
              <a:gd name="connsiteX66455" fmla="*/ 5563838 w 12184637"/>
              <a:gd name="connsiteY66455" fmla="*/ 3564541 h 4608812"/>
              <a:gd name="connsiteX66456" fmla="*/ 5562365 w 12184637"/>
              <a:gd name="connsiteY66456" fmla="*/ 3572271 h 4608812"/>
              <a:gd name="connsiteX66457" fmla="*/ 5646590 w 12184637"/>
              <a:gd name="connsiteY66457" fmla="*/ 3696179 h 4608812"/>
              <a:gd name="connsiteX66458" fmla="*/ 5651229 w 12184637"/>
              <a:gd name="connsiteY66458" fmla="*/ 3698609 h 4608812"/>
              <a:gd name="connsiteX66459" fmla="*/ 5654321 w 12184637"/>
              <a:gd name="connsiteY66459" fmla="*/ 3697651 h 4608812"/>
              <a:gd name="connsiteX66460" fmla="*/ 5569139 w 12184637"/>
              <a:gd name="connsiteY66460" fmla="*/ 3574185 h 4608812"/>
              <a:gd name="connsiteX66461" fmla="*/ 5572010 w 12184637"/>
              <a:gd name="connsiteY66461" fmla="*/ 3566823 h 4608812"/>
              <a:gd name="connsiteX66462" fmla="*/ 5513921 w 12184637"/>
              <a:gd name="connsiteY66462" fmla="*/ 3435479 h 4608812"/>
              <a:gd name="connsiteX66463" fmla="*/ 5506559 w 12184637"/>
              <a:gd name="connsiteY66463" fmla="*/ 3432608 h 4608812"/>
              <a:gd name="connsiteX66464" fmla="*/ 5503687 w 12184637"/>
              <a:gd name="connsiteY66464" fmla="*/ 3439970 h 4608812"/>
              <a:gd name="connsiteX66465" fmla="*/ 5561776 w 12184637"/>
              <a:gd name="connsiteY66465" fmla="*/ 3571314 h 4608812"/>
              <a:gd name="connsiteX66466" fmla="*/ 5566930 w 12184637"/>
              <a:gd name="connsiteY66466" fmla="*/ 3574627 h 4608812"/>
              <a:gd name="connsiteX66467" fmla="*/ 5569139 w 12184637"/>
              <a:gd name="connsiteY66467" fmla="*/ 3574185 h 4608812"/>
              <a:gd name="connsiteX66468" fmla="*/ 5509946 w 12184637"/>
              <a:gd name="connsiteY66468" fmla="*/ 3443283 h 4608812"/>
              <a:gd name="connsiteX66469" fmla="*/ 5514289 w 12184637"/>
              <a:gd name="connsiteY66469" fmla="*/ 3436657 h 4608812"/>
              <a:gd name="connsiteX66470" fmla="*/ 5486239 w 12184637"/>
              <a:gd name="connsiteY66470" fmla="*/ 3302368 h 4608812"/>
              <a:gd name="connsiteX66471" fmla="*/ 5479613 w 12184637"/>
              <a:gd name="connsiteY66471" fmla="*/ 3298025 h 4608812"/>
              <a:gd name="connsiteX66472" fmla="*/ 5475269 w 12184637"/>
              <a:gd name="connsiteY66472" fmla="*/ 3304651 h 4608812"/>
              <a:gd name="connsiteX66473" fmla="*/ 5503319 w 12184637"/>
              <a:gd name="connsiteY66473" fmla="*/ 3438940 h 4608812"/>
              <a:gd name="connsiteX66474" fmla="*/ 5508841 w 12184637"/>
              <a:gd name="connsiteY66474" fmla="*/ 3443357 h 4608812"/>
              <a:gd name="connsiteX66475" fmla="*/ 5509946 w 12184637"/>
              <a:gd name="connsiteY66475" fmla="*/ 3443283 h 4608812"/>
              <a:gd name="connsiteX66476" fmla="*/ 5485061 w 12184637"/>
              <a:gd name="connsiteY66476" fmla="*/ 3307080 h 4608812"/>
              <a:gd name="connsiteX66477" fmla="*/ 5532548 w 12184637"/>
              <a:gd name="connsiteY66477" fmla="*/ 3249433 h 4608812"/>
              <a:gd name="connsiteX66478" fmla="*/ 5531812 w 12184637"/>
              <a:gd name="connsiteY66478" fmla="*/ 3241556 h 4608812"/>
              <a:gd name="connsiteX66479" fmla="*/ 5523934 w 12184637"/>
              <a:gd name="connsiteY66479" fmla="*/ 3242292 h 4608812"/>
              <a:gd name="connsiteX66480" fmla="*/ 5476447 w 12184637"/>
              <a:gd name="connsiteY66480" fmla="*/ 3299939 h 4608812"/>
              <a:gd name="connsiteX66481" fmla="*/ 5477183 w 12184637"/>
              <a:gd name="connsiteY66481" fmla="*/ 3307817 h 4608812"/>
              <a:gd name="connsiteX66482" fmla="*/ 5480791 w 12184637"/>
              <a:gd name="connsiteY66482" fmla="*/ 3309068 h 4608812"/>
              <a:gd name="connsiteX66483" fmla="*/ 5485061 w 12184637"/>
              <a:gd name="connsiteY66483" fmla="*/ 3307080 h 4608812"/>
              <a:gd name="connsiteX66484" fmla="*/ 5532695 w 12184637"/>
              <a:gd name="connsiteY66484" fmla="*/ 3249139 h 4608812"/>
              <a:gd name="connsiteX66485" fmla="*/ 5582391 w 12184637"/>
              <a:gd name="connsiteY66485" fmla="*/ 3182142 h 4608812"/>
              <a:gd name="connsiteX66486" fmla="*/ 5581213 w 12184637"/>
              <a:gd name="connsiteY66486" fmla="*/ 3174338 h 4608812"/>
              <a:gd name="connsiteX66487" fmla="*/ 5573409 w 12184637"/>
              <a:gd name="connsiteY66487" fmla="*/ 3175516 h 4608812"/>
              <a:gd name="connsiteX66488" fmla="*/ 5523713 w 12184637"/>
              <a:gd name="connsiteY66488" fmla="*/ 3242513 h 4608812"/>
              <a:gd name="connsiteX66489" fmla="*/ 5524891 w 12184637"/>
              <a:gd name="connsiteY66489" fmla="*/ 3250317 h 4608812"/>
              <a:gd name="connsiteX66490" fmla="*/ 5528278 w 12184637"/>
              <a:gd name="connsiteY66490" fmla="*/ 3251421 h 4608812"/>
              <a:gd name="connsiteX66491" fmla="*/ 5532695 w 12184637"/>
              <a:gd name="connsiteY66491" fmla="*/ 3249139 h 4608812"/>
              <a:gd name="connsiteX66492" fmla="*/ 5583495 w 12184637"/>
              <a:gd name="connsiteY66492" fmla="*/ 3178902 h 4608812"/>
              <a:gd name="connsiteX66493" fmla="*/ 5584526 w 12184637"/>
              <a:gd name="connsiteY66493" fmla="*/ 3053007 h 4608812"/>
              <a:gd name="connsiteX66494" fmla="*/ 5579004 w 12184637"/>
              <a:gd name="connsiteY66494" fmla="*/ 3047412 h 4608812"/>
              <a:gd name="connsiteX66495" fmla="*/ 5578931 w 12184637"/>
              <a:gd name="connsiteY66495" fmla="*/ 3047412 h 4608812"/>
              <a:gd name="connsiteX66496" fmla="*/ 5573409 w 12184637"/>
              <a:gd name="connsiteY66496" fmla="*/ 3052933 h 4608812"/>
              <a:gd name="connsiteX66497" fmla="*/ 5572378 w 12184637"/>
              <a:gd name="connsiteY66497" fmla="*/ 3178829 h 4608812"/>
              <a:gd name="connsiteX66498" fmla="*/ 5577900 w 12184637"/>
              <a:gd name="connsiteY66498" fmla="*/ 3184424 h 4608812"/>
              <a:gd name="connsiteX66499" fmla="*/ 5577973 w 12184637"/>
              <a:gd name="connsiteY66499" fmla="*/ 3184424 h 4608812"/>
              <a:gd name="connsiteX66500" fmla="*/ 5583495 w 12184637"/>
              <a:gd name="connsiteY66500" fmla="*/ 3178902 h 4608812"/>
              <a:gd name="connsiteX66501" fmla="*/ 5584305 w 12184637"/>
              <a:gd name="connsiteY66501" fmla="*/ 3054406 h 4608812"/>
              <a:gd name="connsiteX66502" fmla="*/ 5615079 w 12184637"/>
              <a:gd name="connsiteY66502" fmla="*/ 2936240 h 4608812"/>
              <a:gd name="connsiteX66503" fmla="*/ 5611104 w 12184637"/>
              <a:gd name="connsiteY66503" fmla="*/ 2929467 h 4608812"/>
              <a:gd name="connsiteX66504" fmla="*/ 5604331 w 12184637"/>
              <a:gd name="connsiteY66504" fmla="*/ 2933443 h 4608812"/>
              <a:gd name="connsiteX66505" fmla="*/ 5573556 w 12184637"/>
              <a:gd name="connsiteY66505" fmla="*/ 3051608 h 4608812"/>
              <a:gd name="connsiteX66506" fmla="*/ 5577532 w 12184637"/>
              <a:gd name="connsiteY66506" fmla="*/ 3058381 h 4608812"/>
              <a:gd name="connsiteX66507" fmla="*/ 5579004 w 12184637"/>
              <a:gd name="connsiteY66507" fmla="*/ 3058528 h 4608812"/>
              <a:gd name="connsiteX66508" fmla="*/ 5584305 w 12184637"/>
              <a:gd name="connsiteY66508" fmla="*/ 3054406 h 4608812"/>
              <a:gd name="connsiteX66509" fmla="*/ 5614638 w 12184637"/>
              <a:gd name="connsiteY66509" fmla="*/ 2937418 h 4608812"/>
              <a:gd name="connsiteX66510" fmla="*/ 5651376 w 12184637"/>
              <a:gd name="connsiteY66510" fmla="*/ 2869906 h 4608812"/>
              <a:gd name="connsiteX66511" fmla="*/ 5649167 w 12184637"/>
              <a:gd name="connsiteY66511" fmla="*/ 2862323 h 4608812"/>
              <a:gd name="connsiteX66512" fmla="*/ 5641584 w 12184637"/>
              <a:gd name="connsiteY66512" fmla="*/ 2864531 h 4608812"/>
              <a:gd name="connsiteX66513" fmla="*/ 5604846 w 12184637"/>
              <a:gd name="connsiteY66513" fmla="*/ 2932044 h 4608812"/>
              <a:gd name="connsiteX66514" fmla="*/ 5607055 w 12184637"/>
              <a:gd name="connsiteY66514" fmla="*/ 2939627 h 4608812"/>
              <a:gd name="connsiteX66515" fmla="*/ 5609779 w 12184637"/>
              <a:gd name="connsiteY66515" fmla="*/ 2940290 h 4608812"/>
              <a:gd name="connsiteX66516" fmla="*/ 5614638 w 12184637"/>
              <a:gd name="connsiteY66516" fmla="*/ 2937418 h 4608812"/>
              <a:gd name="connsiteX66517" fmla="*/ 5651302 w 12184637"/>
              <a:gd name="connsiteY66517" fmla="*/ 2869906 h 4608812"/>
              <a:gd name="connsiteX66518" fmla="*/ 5652554 w 12184637"/>
              <a:gd name="connsiteY66518" fmla="*/ 2867624 h 4608812"/>
              <a:gd name="connsiteX66519" fmla="*/ 5650272 w 12184637"/>
              <a:gd name="connsiteY66519" fmla="*/ 2860040 h 4608812"/>
              <a:gd name="connsiteX66520" fmla="*/ 5642688 w 12184637"/>
              <a:gd name="connsiteY66520" fmla="*/ 2862323 h 4608812"/>
              <a:gd name="connsiteX66521" fmla="*/ 5641437 w 12184637"/>
              <a:gd name="connsiteY66521" fmla="*/ 2864605 h 4608812"/>
              <a:gd name="connsiteX66522" fmla="*/ 5643719 w 12184637"/>
              <a:gd name="connsiteY66522" fmla="*/ 2872188 h 4608812"/>
              <a:gd name="connsiteX66523" fmla="*/ 5646443 w 12184637"/>
              <a:gd name="connsiteY66523" fmla="*/ 2872851 h 4608812"/>
              <a:gd name="connsiteX66524" fmla="*/ 5651302 w 12184637"/>
              <a:gd name="connsiteY66524" fmla="*/ 2869906 h 4608812"/>
              <a:gd name="connsiteX66525" fmla="*/ 5652554 w 12184637"/>
              <a:gd name="connsiteY66525" fmla="*/ 2867624 h 4608812"/>
              <a:gd name="connsiteX66526" fmla="*/ 5661020 w 12184637"/>
              <a:gd name="connsiteY66526" fmla="*/ 2852015 h 4608812"/>
              <a:gd name="connsiteX66527" fmla="*/ 5658812 w 12184637"/>
              <a:gd name="connsiteY66527" fmla="*/ 2844432 h 4608812"/>
              <a:gd name="connsiteX66528" fmla="*/ 5651229 w 12184637"/>
              <a:gd name="connsiteY66528" fmla="*/ 2846641 h 4608812"/>
              <a:gd name="connsiteX66529" fmla="*/ 5642762 w 12184637"/>
              <a:gd name="connsiteY66529" fmla="*/ 2862249 h 4608812"/>
              <a:gd name="connsiteX66530" fmla="*/ 5644970 w 12184637"/>
              <a:gd name="connsiteY66530" fmla="*/ 2869832 h 4608812"/>
              <a:gd name="connsiteX66531" fmla="*/ 5647694 w 12184637"/>
              <a:gd name="connsiteY66531" fmla="*/ 2870495 h 4608812"/>
              <a:gd name="connsiteX66532" fmla="*/ 5652554 w 12184637"/>
              <a:gd name="connsiteY66532" fmla="*/ 2867624 h 4608812"/>
              <a:gd name="connsiteX66533" fmla="*/ 1894458 w 12184637"/>
              <a:gd name="connsiteY66533" fmla="*/ 449028 h 4608812"/>
              <a:gd name="connsiteX66534" fmla="*/ 1939736 w 12184637"/>
              <a:gd name="connsiteY66534" fmla="*/ 424290 h 4608812"/>
              <a:gd name="connsiteX66535" fmla="*/ 1941945 w 12184637"/>
              <a:gd name="connsiteY66535" fmla="*/ 416707 h 4608812"/>
              <a:gd name="connsiteX66536" fmla="*/ 1934362 w 12184637"/>
              <a:gd name="connsiteY66536" fmla="*/ 414499 h 4608812"/>
              <a:gd name="connsiteX66537" fmla="*/ 1889083 w 12184637"/>
              <a:gd name="connsiteY66537" fmla="*/ 439236 h 4608812"/>
              <a:gd name="connsiteX66538" fmla="*/ 1886875 w 12184637"/>
              <a:gd name="connsiteY66538" fmla="*/ 446819 h 4608812"/>
              <a:gd name="connsiteX66539" fmla="*/ 1891808 w 12184637"/>
              <a:gd name="connsiteY66539" fmla="*/ 449691 h 4608812"/>
              <a:gd name="connsiteX66540" fmla="*/ 1894458 w 12184637"/>
              <a:gd name="connsiteY66540" fmla="*/ 449028 h 4608812"/>
              <a:gd name="connsiteX66541" fmla="*/ 1938485 w 12184637"/>
              <a:gd name="connsiteY66541" fmla="*/ 424806 h 4608812"/>
              <a:gd name="connsiteX66542" fmla="*/ 1948645 w 12184637"/>
              <a:gd name="connsiteY66542" fmla="*/ 422155 h 4608812"/>
              <a:gd name="connsiteX66543" fmla="*/ 1952620 w 12184637"/>
              <a:gd name="connsiteY66543" fmla="*/ 415382 h 4608812"/>
              <a:gd name="connsiteX66544" fmla="*/ 1945847 w 12184637"/>
              <a:gd name="connsiteY66544" fmla="*/ 411406 h 4608812"/>
              <a:gd name="connsiteX66545" fmla="*/ 1935687 w 12184637"/>
              <a:gd name="connsiteY66545" fmla="*/ 414057 h 4608812"/>
              <a:gd name="connsiteX66546" fmla="*/ 1931711 w 12184637"/>
              <a:gd name="connsiteY66546" fmla="*/ 420830 h 4608812"/>
              <a:gd name="connsiteX66547" fmla="*/ 1937159 w 12184637"/>
              <a:gd name="connsiteY66547" fmla="*/ 425027 h 4608812"/>
              <a:gd name="connsiteX66548" fmla="*/ 1938485 w 12184637"/>
              <a:gd name="connsiteY66548" fmla="*/ 424806 h 4608812"/>
              <a:gd name="connsiteX66549" fmla="*/ 1948645 w 12184637"/>
              <a:gd name="connsiteY66549" fmla="*/ 422155 h 4608812"/>
              <a:gd name="connsiteX66550" fmla="*/ 2056871 w 12184637"/>
              <a:gd name="connsiteY66550" fmla="*/ 394105 h 4608812"/>
              <a:gd name="connsiteX66551" fmla="*/ 2060846 w 12184637"/>
              <a:gd name="connsiteY66551" fmla="*/ 387332 h 4608812"/>
              <a:gd name="connsiteX66552" fmla="*/ 2054073 w 12184637"/>
              <a:gd name="connsiteY66552" fmla="*/ 383356 h 4608812"/>
              <a:gd name="connsiteX66553" fmla="*/ 1945847 w 12184637"/>
              <a:gd name="connsiteY66553" fmla="*/ 411406 h 4608812"/>
              <a:gd name="connsiteX66554" fmla="*/ 1941871 w 12184637"/>
              <a:gd name="connsiteY66554" fmla="*/ 418180 h 4608812"/>
              <a:gd name="connsiteX66555" fmla="*/ 1947319 w 12184637"/>
              <a:gd name="connsiteY66555" fmla="*/ 422376 h 4608812"/>
              <a:gd name="connsiteX66556" fmla="*/ 1948645 w 12184637"/>
              <a:gd name="connsiteY66556" fmla="*/ 422155 h 4608812"/>
              <a:gd name="connsiteX66557" fmla="*/ 2179380 w 12184637"/>
              <a:gd name="connsiteY66557" fmla="*/ 388362 h 4608812"/>
              <a:gd name="connsiteX66558" fmla="*/ 2173784 w 12184637"/>
              <a:gd name="connsiteY66558" fmla="*/ 382841 h 4608812"/>
              <a:gd name="connsiteX66559" fmla="*/ 2055472 w 12184637"/>
              <a:gd name="connsiteY66559" fmla="*/ 383135 h 4608812"/>
              <a:gd name="connsiteX66560" fmla="*/ 2055472 w 12184637"/>
              <a:gd name="connsiteY66560" fmla="*/ 383135 h 4608812"/>
              <a:gd name="connsiteX66561" fmla="*/ 2049950 w 12184637"/>
              <a:gd name="connsiteY66561" fmla="*/ 388730 h 4608812"/>
              <a:gd name="connsiteX66562" fmla="*/ 2055545 w 12184637"/>
              <a:gd name="connsiteY66562" fmla="*/ 394252 h 4608812"/>
              <a:gd name="connsiteX66563" fmla="*/ 2173858 w 12184637"/>
              <a:gd name="connsiteY66563" fmla="*/ 393958 h 4608812"/>
              <a:gd name="connsiteX66564" fmla="*/ 2173858 w 12184637"/>
              <a:gd name="connsiteY66564" fmla="*/ 393958 h 4608812"/>
              <a:gd name="connsiteX66565" fmla="*/ 2179380 w 12184637"/>
              <a:gd name="connsiteY66565" fmla="*/ 388362 h 4608812"/>
              <a:gd name="connsiteX66566" fmla="*/ 2297545 w 12184637"/>
              <a:gd name="connsiteY66566" fmla="*/ 416928 h 4608812"/>
              <a:gd name="connsiteX66567" fmla="*/ 2293348 w 12184637"/>
              <a:gd name="connsiteY66567" fmla="*/ 410228 h 4608812"/>
              <a:gd name="connsiteX66568" fmla="*/ 2175036 w 12184637"/>
              <a:gd name="connsiteY66568" fmla="*/ 382988 h 4608812"/>
              <a:gd name="connsiteX66569" fmla="*/ 2168336 w 12184637"/>
              <a:gd name="connsiteY66569" fmla="*/ 387184 h 4608812"/>
              <a:gd name="connsiteX66570" fmla="*/ 2172533 w 12184637"/>
              <a:gd name="connsiteY66570" fmla="*/ 393884 h 4608812"/>
              <a:gd name="connsiteX66571" fmla="*/ 2290845 w 12184637"/>
              <a:gd name="connsiteY66571" fmla="*/ 421125 h 4608812"/>
              <a:gd name="connsiteX66572" fmla="*/ 2292170 w 12184637"/>
              <a:gd name="connsiteY66572" fmla="*/ 421272 h 4608812"/>
              <a:gd name="connsiteX66573" fmla="*/ 2297545 w 12184637"/>
              <a:gd name="connsiteY66573" fmla="*/ 416928 h 4608812"/>
              <a:gd name="connsiteX66574" fmla="*/ 2412176 w 12184637"/>
              <a:gd name="connsiteY66574" fmla="*/ 471630 h 4608812"/>
              <a:gd name="connsiteX66575" fmla="*/ 2409452 w 12184637"/>
              <a:gd name="connsiteY66575" fmla="*/ 464194 h 4608812"/>
              <a:gd name="connsiteX66576" fmla="*/ 2294453 w 12184637"/>
              <a:gd name="connsiteY66576" fmla="*/ 410597 h 4608812"/>
              <a:gd name="connsiteX66577" fmla="*/ 2287017 w 12184637"/>
              <a:gd name="connsiteY66577" fmla="*/ 413321 h 4608812"/>
              <a:gd name="connsiteX66578" fmla="*/ 2289741 w 12184637"/>
              <a:gd name="connsiteY66578" fmla="*/ 420757 h 4608812"/>
              <a:gd name="connsiteX66579" fmla="*/ 2404740 w 12184637"/>
              <a:gd name="connsiteY66579" fmla="*/ 474354 h 4608812"/>
              <a:gd name="connsiteX66580" fmla="*/ 2407170 w 12184637"/>
              <a:gd name="connsiteY66580" fmla="*/ 474870 h 4608812"/>
              <a:gd name="connsiteX66581" fmla="*/ 2412176 w 12184637"/>
              <a:gd name="connsiteY66581" fmla="*/ 471630 h 4608812"/>
              <a:gd name="connsiteX66582" fmla="*/ 2409305 w 12184637"/>
              <a:gd name="connsiteY66582" fmla="*/ 474354 h 4608812"/>
              <a:gd name="connsiteX66583" fmla="*/ 2452154 w 12184637"/>
              <a:gd name="connsiteY66583" fmla="*/ 456169 h 4608812"/>
              <a:gd name="connsiteX66584" fmla="*/ 2455098 w 12184637"/>
              <a:gd name="connsiteY66584" fmla="*/ 448881 h 4608812"/>
              <a:gd name="connsiteX66585" fmla="*/ 2447810 w 12184637"/>
              <a:gd name="connsiteY66585" fmla="*/ 445936 h 4608812"/>
              <a:gd name="connsiteX66586" fmla="*/ 2404961 w 12184637"/>
              <a:gd name="connsiteY66586" fmla="*/ 464121 h 4608812"/>
              <a:gd name="connsiteX66587" fmla="*/ 2402016 w 12184637"/>
              <a:gd name="connsiteY66587" fmla="*/ 471409 h 4608812"/>
              <a:gd name="connsiteX66588" fmla="*/ 2407170 w 12184637"/>
              <a:gd name="connsiteY66588" fmla="*/ 474796 h 4608812"/>
              <a:gd name="connsiteX66589" fmla="*/ 2409305 w 12184637"/>
              <a:gd name="connsiteY66589" fmla="*/ 474354 h 4608812"/>
              <a:gd name="connsiteX66590" fmla="*/ 2452227 w 12184637"/>
              <a:gd name="connsiteY66590" fmla="*/ 456169 h 4608812"/>
              <a:gd name="connsiteX66591" fmla="*/ 2492720 w 12184637"/>
              <a:gd name="connsiteY66591" fmla="*/ 438205 h 4608812"/>
              <a:gd name="connsiteX66592" fmla="*/ 2495591 w 12184637"/>
              <a:gd name="connsiteY66592" fmla="*/ 430843 h 4608812"/>
              <a:gd name="connsiteX66593" fmla="*/ 2488229 w 12184637"/>
              <a:gd name="connsiteY66593" fmla="*/ 427972 h 4608812"/>
              <a:gd name="connsiteX66594" fmla="*/ 2447736 w 12184637"/>
              <a:gd name="connsiteY66594" fmla="*/ 445936 h 4608812"/>
              <a:gd name="connsiteX66595" fmla="*/ 2444865 w 12184637"/>
              <a:gd name="connsiteY66595" fmla="*/ 453298 h 4608812"/>
              <a:gd name="connsiteX66596" fmla="*/ 2450018 w 12184637"/>
              <a:gd name="connsiteY66596" fmla="*/ 456611 h 4608812"/>
              <a:gd name="connsiteX66597" fmla="*/ 2452227 w 12184637"/>
              <a:gd name="connsiteY66597" fmla="*/ 456169 h 4608812"/>
              <a:gd name="connsiteX66598" fmla="*/ 2492646 w 12184637"/>
              <a:gd name="connsiteY66598" fmla="*/ 438279 h 4608812"/>
              <a:gd name="connsiteX66599" fmla="*/ 2531740 w 12184637"/>
              <a:gd name="connsiteY66599" fmla="*/ 420904 h 4608812"/>
              <a:gd name="connsiteX66600" fmla="*/ 2534538 w 12184637"/>
              <a:gd name="connsiteY66600" fmla="*/ 413541 h 4608812"/>
              <a:gd name="connsiteX66601" fmla="*/ 2527176 w 12184637"/>
              <a:gd name="connsiteY66601" fmla="*/ 410744 h 4608812"/>
              <a:gd name="connsiteX66602" fmla="*/ 2488082 w 12184637"/>
              <a:gd name="connsiteY66602" fmla="*/ 428119 h 4608812"/>
              <a:gd name="connsiteX66603" fmla="*/ 2485284 w 12184637"/>
              <a:gd name="connsiteY66603" fmla="*/ 435481 h 4608812"/>
              <a:gd name="connsiteX66604" fmla="*/ 2490438 w 12184637"/>
              <a:gd name="connsiteY66604" fmla="*/ 438794 h 4608812"/>
              <a:gd name="connsiteX66605" fmla="*/ 2492646 w 12184637"/>
              <a:gd name="connsiteY66605" fmla="*/ 438279 h 4608812"/>
              <a:gd name="connsiteX66606" fmla="*/ 2531814 w 12184637"/>
              <a:gd name="connsiteY66606" fmla="*/ 420904 h 4608812"/>
              <a:gd name="connsiteX66607" fmla="*/ 2573632 w 12184637"/>
              <a:gd name="connsiteY66607" fmla="*/ 402130 h 4608812"/>
              <a:gd name="connsiteX66608" fmla="*/ 2576430 w 12184637"/>
              <a:gd name="connsiteY66608" fmla="*/ 394768 h 4608812"/>
              <a:gd name="connsiteX66609" fmla="*/ 2569067 w 12184637"/>
              <a:gd name="connsiteY66609" fmla="*/ 391970 h 4608812"/>
              <a:gd name="connsiteX66610" fmla="*/ 2527249 w 12184637"/>
              <a:gd name="connsiteY66610" fmla="*/ 410744 h 4608812"/>
              <a:gd name="connsiteX66611" fmla="*/ 2524452 w 12184637"/>
              <a:gd name="connsiteY66611" fmla="*/ 418106 h 4608812"/>
              <a:gd name="connsiteX66612" fmla="*/ 2529605 w 12184637"/>
              <a:gd name="connsiteY66612" fmla="*/ 421419 h 4608812"/>
              <a:gd name="connsiteX66613" fmla="*/ 2531814 w 12184637"/>
              <a:gd name="connsiteY66613" fmla="*/ 420904 h 4608812"/>
              <a:gd name="connsiteX66614" fmla="*/ 2573632 w 12184637"/>
              <a:gd name="connsiteY66614" fmla="*/ 402130 h 4608812"/>
              <a:gd name="connsiteX66615" fmla="*/ 2622076 w 12184637"/>
              <a:gd name="connsiteY66615" fmla="*/ 380043 h 4608812"/>
              <a:gd name="connsiteX66616" fmla="*/ 2624874 w 12184637"/>
              <a:gd name="connsiteY66616" fmla="*/ 372681 h 4608812"/>
              <a:gd name="connsiteX66617" fmla="*/ 2617511 w 12184637"/>
              <a:gd name="connsiteY66617" fmla="*/ 369883 h 4608812"/>
              <a:gd name="connsiteX66618" fmla="*/ 2569067 w 12184637"/>
              <a:gd name="connsiteY66618" fmla="*/ 391970 h 4608812"/>
              <a:gd name="connsiteX66619" fmla="*/ 2566270 w 12184637"/>
              <a:gd name="connsiteY66619" fmla="*/ 399332 h 4608812"/>
              <a:gd name="connsiteX66620" fmla="*/ 2571423 w 12184637"/>
              <a:gd name="connsiteY66620" fmla="*/ 402572 h 4608812"/>
              <a:gd name="connsiteX66621" fmla="*/ 2573632 w 12184637"/>
              <a:gd name="connsiteY66621" fmla="*/ 402130 h 4608812"/>
              <a:gd name="connsiteX66622" fmla="*/ 2622076 w 12184637"/>
              <a:gd name="connsiteY66622" fmla="*/ 380043 h 4608812"/>
              <a:gd name="connsiteX66623" fmla="*/ 2681048 w 12184637"/>
              <a:gd name="connsiteY66623" fmla="*/ 352876 h 4608812"/>
              <a:gd name="connsiteX66624" fmla="*/ 2683772 w 12184637"/>
              <a:gd name="connsiteY66624" fmla="*/ 345440 h 4608812"/>
              <a:gd name="connsiteX66625" fmla="*/ 2676336 w 12184637"/>
              <a:gd name="connsiteY66625" fmla="*/ 342716 h 4608812"/>
              <a:gd name="connsiteX66626" fmla="*/ 2617364 w 12184637"/>
              <a:gd name="connsiteY66626" fmla="*/ 369883 h 4608812"/>
              <a:gd name="connsiteX66627" fmla="*/ 2614640 w 12184637"/>
              <a:gd name="connsiteY66627" fmla="*/ 377319 h 4608812"/>
              <a:gd name="connsiteX66628" fmla="*/ 2619720 w 12184637"/>
              <a:gd name="connsiteY66628" fmla="*/ 380558 h 4608812"/>
              <a:gd name="connsiteX66629" fmla="*/ 2622076 w 12184637"/>
              <a:gd name="connsiteY66629" fmla="*/ 380043 h 4608812"/>
              <a:gd name="connsiteX66630" fmla="*/ 2681122 w 12184637"/>
              <a:gd name="connsiteY66630" fmla="*/ 352876 h 4608812"/>
              <a:gd name="connsiteX66631" fmla="*/ 2754377 w 12184637"/>
              <a:gd name="connsiteY66631" fmla="*/ 318788 h 4608812"/>
              <a:gd name="connsiteX66632" fmla="*/ 2757101 w 12184637"/>
              <a:gd name="connsiteY66632" fmla="*/ 311353 h 4608812"/>
              <a:gd name="connsiteX66633" fmla="*/ 2749665 w 12184637"/>
              <a:gd name="connsiteY66633" fmla="*/ 308628 h 4608812"/>
              <a:gd name="connsiteX66634" fmla="*/ 2676410 w 12184637"/>
              <a:gd name="connsiteY66634" fmla="*/ 342716 h 4608812"/>
              <a:gd name="connsiteX66635" fmla="*/ 2673686 w 12184637"/>
              <a:gd name="connsiteY66635" fmla="*/ 350152 h 4608812"/>
              <a:gd name="connsiteX66636" fmla="*/ 2678766 w 12184637"/>
              <a:gd name="connsiteY66636" fmla="*/ 353391 h 4608812"/>
              <a:gd name="connsiteX66637" fmla="*/ 2681122 w 12184637"/>
              <a:gd name="connsiteY66637" fmla="*/ 352876 h 4608812"/>
              <a:gd name="connsiteX66638" fmla="*/ 2754156 w 12184637"/>
              <a:gd name="connsiteY66638" fmla="*/ 318862 h 4608812"/>
              <a:gd name="connsiteX66639" fmla="*/ 2843166 w 12184637"/>
              <a:gd name="connsiteY66639" fmla="*/ 281977 h 4608812"/>
              <a:gd name="connsiteX66640" fmla="*/ 2846185 w 12184637"/>
              <a:gd name="connsiteY66640" fmla="*/ 274688 h 4608812"/>
              <a:gd name="connsiteX66641" fmla="*/ 2838896 w 12184637"/>
              <a:gd name="connsiteY66641" fmla="*/ 271670 h 4608812"/>
              <a:gd name="connsiteX66642" fmla="*/ 2749886 w 12184637"/>
              <a:gd name="connsiteY66642" fmla="*/ 308555 h 4608812"/>
              <a:gd name="connsiteX66643" fmla="*/ 2746867 w 12184637"/>
              <a:gd name="connsiteY66643" fmla="*/ 315844 h 4608812"/>
              <a:gd name="connsiteX66644" fmla="*/ 2752021 w 12184637"/>
              <a:gd name="connsiteY66644" fmla="*/ 319304 h 4608812"/>
              <a:gd name="connsiteX66645" fmla="*/ 2754156 w 12184637"/>
              <a:gd name="connsiteY66645" fmla="*/ 318862 h 4608812"/>
              <a:gd name="connsiteX66646" fmla="*/ 2842798 w 12184637"/>
              <a:gd name="connsiteY66646" fmla="*/ 282124 h 4608812"/>
              <a:gd name="connsiteX66647" fmla="*/ 2949036 w 12184637"/>
              <a:gd name="connsiteY66647" fmla="*/ 246564 h 4608812"/>
              <a:gd name="connsiteX66648" fmla="*/ 2952570 w 12184637"/>
              <a:gd name="connsiteY66648" fmla="*/ 239496 h 4608812"/>
              <a:gd name="connsiteX66649" fmla="*/ 2945503 w 12184637"/>
              <a:gd name="connsiteY66649" fmla="*/ 235962 h 4608812"/>
              <a:gd name="connsiteX66650" fmla="*/ 2839264 w 12184637"/>
              <a:gd name="connsiteY66650" fmla="*/ 271522 h 4608812"/>
              <a:gd name="connsiteX66651" fmla="*/ 2835730 w 12184637"/>
              <a:gd name="connsiteY66651" fmla="*/ 278590 h 4608812"/>
              <a:gd name="connsiteX66652" fmla="*/ 2841031 w 12184637"/>
              <a:gd name="connsiteY66652" fmla="*/ 282419 h 4608812"/>
              <a:gd name="connsiteX66653" fmla="*/ 2842798 w 12184637"/>
              <a:gd name="connsiteY66653" fmla="*/ 282124 h 4608812"/>
              <a:gd name="connsiteX66654" fmla="*/ 2948595 w 12184637"/>
              <a:gd name="connsiteY66654" fmla="*/ 246638 h 4608812"/>
              <a:gd name="connsiteX66655" fmla="*/ 3073239 w 12184637"/>
              <a:gd name="connsiteY66655" fmla="*/ 216305 h 4608812"/>
              <a:gd name="connsiteX66656" fmla="*/ 3077362 w 12184637"/>
              <a:gd name="connsiteY66656" fmla="*/ 209605 h 4608812"/>
              <a:gd name="connsiteX66657" fmla="*/ 3070662 w 12184637"/>
              <a:gd name="connsiteY66657" fmla="*/ 205482 h 4608812"/>
              <a:gd name="connsiteX66658" fmla="*/ 2946018 w 12184637"/>
              <a:gd name="connsiteY66658" fmla="*/ 235815 h 4608812"/>
              <a:gd name="connsiteX66659" fmla="*/ 2941895 w 12184637"/>
              <a:gd name="connsiteY66659" fmla="*/ 242515 h 4608812"/>
              <a:gd name="connsiteX66660" fmla="*/ 2947343 w 12184637"/>
              <a:gd name="connsiteY66660" fmla="*/ 246785 h 4608812"/>
              <a:gd name="connsiteX66661" fmla="*/ 2948595 w 12184637"/>
              <a:gd name="connsiteY66661" fmla="*/ 246638 h 4608812"/>
              <a:gd name="connsiteX66662" fmla="*/ 5617288 w 12184637"/>
              <a:gd name="connsiteY66662" fmla="*/ 2848555 h 4608812"/>
              <a:gd name="connsiteX66663" fmla="*/ 5674052 w 12184637"/>
              <a:gd name="connsiteY66663" fmla="*/ 2825437 h 4608812"/>
              <a:gd name="connsiteX66664" fmla="*/ 5677070 w 12184637"/>
              <a:gd name="connsiteY66664" fmla="*/ 2818149 h 4608812"/>
              <a:gd name="connsiteX66665" fmla="*/ 5669781 w 12184637"/>
              <a:gd name="connsiteY66665" fmla="*/ 2815130 h 4608812"/>
              <a:gd name="connsiteX66666" fmla="*/ 5613018 w 12184637"/>
              <a:gd name="connsiteY66666" fmla="*/ 2838248 h 4608812"/>
              <a:gd name="connsiteX66667" fmla="*/ 5609999 w 12184637"/>
              <a:gd name="connsiteY66667" fmla="*/ 2845537 h 4608812"/>
              <a:gd name="connsiteX66668" fmla="*/ 5615227 w 12184637"/>
              <a:gd name="connsiteY66668" fmla="*/ 2848997 h 4608812"/>
              <a:gd name="connsiteX66669" fmla="*/ 5617288 w 12184637"/>
              <a:gd name="connsiteY66669" fmla="*/ 2848555 h 4608812"/>
              <a:gd name="connsiteX66670" fmla="*/ 5615447 w 12184637"/>
              <a:gd name="connsiteY66670" fmla="*/ 2849954 h 4608812"/>
              <a:gd name="connsiteX66671" fmla="*/ 5618393 w 12184637"/>
              <a:gd name="connsiteY66671" fmla="*/ 2847966 h 4608812"/>
              <a:gd name="connsiteX66672" fmla="*/ 5619865 w 12184637"/>
              <a:gd name="connsiteY66672" fmla="*/ 2840236 h 4608812"/>
              <a:gd name="connsiteX66673" fmla="*/ 5612135 w 12184637"/>
              <a:gd name="connsiteY66673" fmla="*/ 2838763 h 4608812"/>
              <a:gd name="connsiteX66674" fmla="*/ 5609190 w 12184637"/>
              <a:gd name="connsiteY66674" fmla="*/ 2840751 h 4608812"/>
              <a:gd name="connsiteX66675" fmla="*/ 5607717 w 12184637"/>
              <a:gd name="connsiteY66675" fmla="*/ 2848481 h 4608812"/>
              <a:gd name="connsiteX66676" fmla="*/ 5612355 w 12184637"/>
              <a:gd name="connsiteY66676" fmla="*/ 2850911 h 4608812"/>
              <a:gd name="connsiteX66677" fmla="*/ 5615447 w 12184637"/>
              <a:gd name="connsiteY66677" fmla="*/ 2849954 h 4608812"/>
              <a:gd name="connsiteX66678" fmla="*/ 5501700 w 12184637"/>
              <a:gd name="connsiteY66678" fmla="*/ 2927479 h 4608812"/>
              <a:gd name="connsiteX66679" fmla="*/ 5615447 w 12184637"/>
              <a:gd name="connsiteY66679" fmla="*/ 2849954 h 4608812"/>
              <a:gd name="connsiteX66680" fmla="*/ 5616920 w 12184637"/>
              <a:gd name="connsiteY66680" fmla="*/ 2842223 h 4608812"/>
              <a:gd name="connsiteX66681" fmla="*/ 5609190 w 12184637"/>
              <a:gd name="connsiteY66681" fmla="*/ 2840751 h 4608812"/>
              <a:gd name="connsiteX66682" fmla="*/ 5495442 w 12184637"/>
              <a:gd name="connsiteY66682" fmla="*/ 2918276 h 4608812"/>
              <a:gd name="connsiteX66683" fmla="*/ 5493969 w 12184637"/>
              <a:gd name="connsiteY66683" fmla="*/ 2926007 h 4608812"/>
              <a:gd name="connsiteX66684" fmla="*/ 5498607 w 12184637"/>
              <a:gd name="connsiteY66684" fmla="*/ 2928436 h 4608812"/>
              <a:gd name="connsiteX66685" fmla="*/ 5501700 w 12184637"/>
              <a:gd name="connsiteY66685" fmla="*/ 2927479 h 4608812"/>
              <a:gd name="connsiteX66686" fmla="*/ 5409892 w 12184637"/>
              <a:gd name="connsiteY66686" fmla="*/ 3030257 h 4608812"/>
              <a:gd name="connsiteX66687" fmla="*/ 5502730 w 12184637"/>
              <a:gd name="connsiteY66687" fmla="*/ 2926596 h 4608812"/>
              <a:gd name="connsiteX66688" fmla="*/ 5502289 w 12184637"/>
              <a:gd name="connsiteY66688" fmla="*/ 2918718 h 4608812"/>
              <a:gd name="connsiteX66689" fmla="*/ 5494411 w 12184637"/>
              <a:gd name="connsiteY66689" fmla="*/ 2919160 h 4608812"/>
              <a:gd name="connsiteX66690" fmla="*/ 5401572 w 12184637"/>
              <a:gd name="connsiteY66690" fmla="*/ 3022821 h 4608812"/>
              <a:gd name="connsiteX66691" fmla="*/ 5402014 w 12184637"/>
              <a:gd name="connsiteY66691" fmla="*/ 3030699 h 4608812"/>
              <a:gd name="connsiteX66692" fmla="*/ 5405769 w 12184637"/>
              <a:gd name="connsiteY66692" fmla="*/ 3032098 h 4608812"/>
              <a:gd name="connsiteX66693" fmla="*/ 5409892 w 12184637"/>
              <a:gd name="connsiteY66693" fmla="*/ 3030257 h 4608812"/>
              <a:gd name="connsiteX66694" fmla="*/ 5411290 w 12184637"/>
              <a:gd name="connsiteY66694" fmla="*/ 3026723 h 4608812"/>
              <a:gd name="connsiteX66695" fmla="*/ 5405916 w 12184637"/>
              <a:gd name="connsiteY66695" fmla="*/ 3020981 h 4608812"/>
              <a:gd name="connsiteX66696" fmla="*/ 5352613 w 12184637"/>
              <a:gd name="connsiteY66696" fmla="*/ 3019214 h 4608812"/>
              <a:gd name="connsiteX66697" fmla="*/ 5346870 w 12184637"/>
              <a:gd name="connsiteY66697" fmla="*/ 3024588 h 4608812"/>
              <a:gd name="connsiteX66698" fmla="*/ 5352245 w 12184637"/>
              <a:gd name="connsiteY66698" fmla="*/ 3030331 h 4608812"/>
              <a:gd name="connsiteX66699" fmla="*/ 5405548 w 12184637"/>
              <a:gd name="connsiteY66699" fmla="*/ 3032098 h 4608812"/>
              <a:gd name="connsiteX66700" fmla="*/ 5405769 w 12184637"/>
              <a:gd name="connsiteY66700" fmla="*/ 3032098 h 4608812"/>
              <a:gd name="connsiteX66701" fmla="*/ 5411290 w 12184637"/>
              <a:gd name="connsiteY66701" fmla="*/ 3026723 h 4608812"/>
              <a:gd name="connsiteX66702" fmla="*/ 5357987 w 12184637"/>
              <a:gd name="connsiteY66702" fmla="*/ 3025619 h 4608812"/>
              <a:gd name="connsiteX66703" fmla="*/ 5353275 w 12184637"/>
              <a:gd name="connsiteY66703" fmla="*/ 3019287 h 4608812"/>
              <a:gd name="connsiteX66704" fmla="*/ 5296217 w 12184637"/>
              <a:gd name="connsiteY66704" fmla="*/ 3010821 h 4608812"/>
              <a:gd name="connsiteX66705" fmla="*/ 5289886 w 12184637"/>
              <a:gd name="connsiteY66705" fmla="*/ 3015533 h 4608812"/>
              <a:gd name="connsiteX66706" fmla="*/ 5294598 w 12184637"/>
              <a:gd name="connsiteY66706" fmla="*/ 3021864 h 4608812"/>
              <a:gd name="connsiteX66707" fmla="*/ 5351656 w 12184637"/>
              <a:gd name="connsiteY66707" fmla="*/ 3030331 h 4608812"/>
              <a:gd name="connsiteX66708" fmla="*/ 5352539 w 12184637"/>
              <a:gd name="connsiteY66708" fmla="*/ 3030404 h 4608812"/>
              <a:gd name="connsiteX66709" fmla="*/ 5357987 w 12184637"/>
              <a:gd name="connsiteY66709" fmla="*/ 3025619 h 4608812"/>
              <a:gd name="connsiteX66710" fmla="*/ 5300856 w 12184637"/>
              <a:gd name="connsiteY66710" fmla="*/ 3017373 h 4608812"/>
              <a:gd name="connsiteX66711" fmla="*/ 5296438 w 12184637"/>
              <a:gd name="connsiteY66711" fmla="*/ 3010821 h 4608812"/>
              <a:gd name="connsiteX66712" fmla="*/ 5236141 w 12184637"/>
              <a:gd name="connsiteY66712" fmla="*/ 2998894 h 4608812"/>
              <a:gd name="connsiteX66713" fmla="*/ 5229589 w 12184637"/>
              <a:gd name="connsiteY66713" fmla="*/ 3003311 h 4608812"/>
              <a:gd name="connsiteX66714" fmla="*/ 5234006 w 12184637"/>
              <a:gd name="connsiteY66714" fmla="*/ 3009864 h 4608812"/>
              <a:gd name="connsiteX66715" fmla="*/ 5294303 w 12184637"/>
              <a:gd name="connsiteY66715" fmla="*/ 3021791 h 4608812"/>
              <a:gd name="connsiteX66716" fmla="*/ 5295408 w 12184637"/>
              <a:gd name="connsiteY66716" fmla="*/ 3021864 h 4608812"/>
              <a:gd name="connsiteX66717" fmla="*/ 5300856 w 12184637"/>
              <a:gd name="connsiteY66717" fmla="*/ 3017373 h 4608812"/>
              <a:gd name="connsiteX66718" fmla="*/ 5240558 w 12184637"/>
              <a:gd name="connsiteY66718" fmla="*/ 3005373 h 4608812"/>
              <a:gd name="connsiteX66719" fmla="*/ 5236141 w 12184637"/>
              <a:gd name="connsiteY66719" fmla="*/ 2998820 h 4608812"/>
              <a:gd name="connsiteX66720" fmla="*/ 5173046 w 12184637"/>
              <a:gd name="connsiteY66720" fmla="*/ 2986599 h 4608812"/>
              <a:gd name="connsiteX66721" fmla="*/ 5166493 w 12184637"/>
              <a:gd name="connsiteY66721" fmla="*/ 2991016 h 4608812"/>
              <a:gd name="connsiteX66722" fmla="*/ 5170911 w 12184637"/>
              <a:gd name="connsiteY66722" fmla="*/ 2997568 h 4608812"/>
              <a:gd name="connsiteX66723" fmla="*/ 5234006 w 12184637"/>
              <a:gd name="connsiteY66723" fmla="*/ 3009790 h 4608812"/>
              <a:gd name="connsiteX66724" fmla="*/ 5235110 w 12184637"/>
              <a:gd name="connsiteY66724" fmla="*/ 3009864 h 4608812"/>
              <a:gd name="connsiteX66725" fmla="*/ 5240558 w 12184637"/>
              <a:gd name="connsiteY66725" fmla="*/ 3005373 h 4608812"/>
              <a:gd name="connsiteX66726" fmla="*/ 5177537 w 12184637"/>
              <a:gd name="connsiteY66726" fmla="*/ 2992930 h 4608812"/>
              <a:gd name="connsiteX66727" fmla="*/ 5172825 w 12184637"/>
              <a:gd name="connsiteY66727" fmla="*/ 2986599 h 4608812"/>
              <a:gd name="connsiteX66728" fmla="*/ 5107447 w 12184637"/>
              <a:gd name="connsiteY66728" fmla="*/ 2977249 h 4608812"/>
              <a:gd name="connsiteX66729" fmla="*/ 5101116 w 12184637"/>
              <a:gd name="connsiteY66729" fmla="*/ 2981960 h 4608812"/>
              <a:gd name="connsiteX66730" fmla="*/ 5105828 w 12184637"/>
              <a:gd name="connsiteY66730" fmla="*/ 2988292 h 4608812"/>
              <a:gd name="connsiteX66731" fmla="*/ 5171205 w 12184637"/>
              <a:gd name="connsiteY66731" fmla="*/ 2997642 h 4608812"/>
              <a:gd name="connsiteX66732" fmla="*/ 5172015 w 12184637"/>
              <a:gd name="connsiteY66732" fmla="*/ 2997716 h 4608812"/>
              <a:gd name="connsiteX66733" fmla="*/ 5177537 w 12184637"/>
              <a:gd name="connsiteY66733" fmla="*/ 2992930 h 4608812"/>
              <a:gd name="connsiteX66734" fmla="*/ 12502 w 12184637"/>
              <a:gd name="connsiteY66734" fmla="*/ 1210660 h 4608812"/>
              <a:gd name="connsiteX66735" fmla="*/ 27889 w 12184637"/>
              <a:gd name="connsiteY66735" fmla="*/ 1139613 h 4608812"/>
              <a:gd name="connsiteX66736" fmla="*/ 23619 w 12184637"/>
              <a:gd name="connsiteY66736" fmla="*/ 1132987 h 4608812"/>
              <a:gd name="connsiteX66737" fmla="*/ 16993 w 12184637"/>
              <a:gd name="connsiteY66737" fmla="*/ 1137258 h 4608812"/>
              <a:gd name="connsiteX66738" fmla="*/ 1679 w 12184637"/>
              <a:gd name="connsiteY66738" fmla="*/ 1208304 h 4608812"/>
              <a:gd name="connsiteX66739" fmla="*/ 5949 w 12184637"/>
              <a:gd name="connsiteY66739" fmla="*/ 1214930 h 4608812"/>
              <a:gd name="connsiteX66740" fmla="*/ 7201 w 12184637"/>
              <a:gd name="connsiteY66740" fmla="*/ 1215077 h 4608812"/>
              <a:gd name="connsiteX66741" fmla="*/ 12502 w 12184637"/>
              <a:gd name="connsiteY66741" fmla="*/ 1210660 h 4608812"/>
              <a:gd name="connsiteX66742" fmla="*/ 27816 w 12184637"/>
              <a:gd name="connsiteY66742" fmla="*/ 1139540 h 4608812"/>
              <a:gd name="connsiteX66743" fmla="*/ 36135 w 12184637"/>
              <a:gd name="connsiteY66743" fmla="*/ 1098532 h 4608812"/>
              <a:gd name="connsiteX66744" fmla="*/ 31791 w 12184637"/>
              <a:gd name="connsiteY66744" fmla="*/ 1091979 h 4608812"/>
              <a:gd name="connsiteX66745" fmla="*/ 25239 w 12184637"/>
              <a:gd name="connsiteY66745" fmla="*/ 1096323 h 4608812"/>
              <a:gd name="connsiteX66746" fmla="*/ 16919 w 12184637"/>
              <a:gd name="connsiteY66746" fmla="*/ 1137331 h 4608812"/>
              <a:gd name="connsiteX66747" fmla="*/ 21263 w 12184637"/>
              <a:gd name="connsiteY66747" fmla="*/ 1143884 h 4608812"/>
              <a:gd name="connsiteX66748" fmla="*/ 22441 w 12184637"/>
              <a:gd name="connsiteY66748" fmla="*/ 1144031 h 4608812"/>
              <a:gd name="connsiteX66749" fmla="*/ 27816 w 12184637"/>
              <a:gd name="connsiteY66749" fmla="*/ 1139540 h 4608812"/>
              <a:gd name="connsiteX66750" fmla="*/ 35840 w 12184637"/>
              <a:gd name="connsiteY66750" fmla="*/ 1099415 h 4608812"/>
              <a:gd name="connsiteX66751" fmla="*/ 74419 w 12184637"/>
              <a:gd name="connsiteY66751" fmla="*/ 1002012 h 4608812"/>
              <a:gd name="connsiteX66752" fmla="*/ 71253 w 12184637"/>
              <a:gd name="connsiteY66752" fmla="*/ 994797 h 4608812"/>
              <a:gd name="connsiteX66753" fmla="*/ 64038 w 12184637"/>
              <a:gd name="connsiteY66753" fmla="*/ 997962 h 4608812"/>
              <a:gd name="connsiteX66754" fmla="*/ 25460 w 12184637"/>
              <a:gd name="connsiteY66754" fmla="*/ 1095366 h 4608812"/>
              <a:gd name="connsiteX66755" fmla="*/ 28625 w 12184637"/>
              <a:gd name="connsiteY66755" fmla="*/ 1102581 h 4608812"/>
              <a:gd name="connsiteX66756" fmla="*/ 30687 w 12184637"/>
              <a:gd name="connsiteY66756" fmla="*/ 1102949 h 4608812"/>
              <a:gd name="connsiteX66757" fmla="*/ 35840 w 12184637"/>
              <a:gd name="connsiteY66757" fmla="*/ 1099415 h 4608812"/>
              <a:gd name="connsiteX66758" fmla="*/ 74419 w 12184637"/>
              <a:gd name="connsiteY66758" fmla="*/ 1002012 h 4608812"/>
              <a:gd name="connsiteX66759" fmla="*/ 76186 w 12184637"/>
              <a:gd name="connsiteY66759" fmla="*/ 997594 h 4608812"/>
              <a:gd name="connsiteX66760" fmla="*/ 73020 w 12184637"/>
              <a:gd name="connsiteY66760" fmla="*/ 990379 h 4608812"/>
              <a:gd name="connsiteX66761" fmla="*/ 65805 w 12184637"/>
              <a:gd name="connsiteY66761" fmla="*/ 993545 h 4608812"/>
              <a:gd name="connsiteX66762" fmla="*/ 64038 w 12184637"/>
              <a:gd name="connsiteY66762" fmla="*/ 997962 h 4608812"/>
              <a:gd name="connsiteX66763" fmla="*/ 67204 w 12184637"/>
              <a:gd name="connsiteY66763" fmla="*/ 1005178 h 4608812"/>
              <a:gd name="connsiteX66764" fmla="*/ 69265 w 12184637"/>
              <a:gd name="connsiteY66764" fmla="*/ 1005546 h 4608812"/>
              <a:gd name="connsiteX66765" fmla="*/ 74419 w 12184637"/>
              <a:gd name="connsiteY66765" fmla="*/ 1002012 h 4608812"/>
              <a:gd name="connsiteX66766" fmla="*/ 73094 w 12184637"/>
              <a:gd name="connsiteY66766" fmla="*/ 1000686 h 4608812"/>
              <a:gd name="connsiteX66767" fmla="*/ 76996 w 12184637"/>
              <a:gd name="connsiteY66767" fmla="*/ 999067 h 4608812"/>
              <a:gd name="connsiteX66768" fmla="*/ 80014 w 12184637"/>
              <a:gd name="connsiteY66768" fmla="*/ 991778 h 4608812"/>
              <a:gd name="connsiteX66769" fmla="*/ 72726 w 12184637"/>
              <a:gd name="connsiteY66769" fmla="*/ 988760 h 4608812"/>
              <a:gd name="connsiteX66770" fmla="*/ 68824 w 12184637"/>
              <a:gd name="connsiteY66770" fmla="*/ 990379 h 4608812"/>
              <a:gd name="connsiteX66771" fmla="*/ 65805 w 12184637"/>
              <a:gd name="connsiteY66771" fmla="*/ 997668 h 4608812"/>
              <a:gd name="connsiteX66772" fmla="*/ 71032 w 12184637"/>
              <a:gd name="connsiteY66772" fmla="*/ 1001128 h 4608812"/>
              <a:gd name="connsiteX66773" fmla="*/ 73094 w 12184637"/>
              <a:gd name="connsiteY66773" fmla="*/ 1000686 h 4608812"/>
              <a:gd name="connsiteX66774" fmla="*/ 79720 w 12184637"/>
              <a:gd name="connsiteY66774" fmla="*/ 996711 h 4608812"/>
              <a:gd name="connsiteX66775" fmla="*/ 80824 w 12184637"/>
              <a:gd name="connsiteY66775" fmla="*/ 994723 h 4608812"/>
              <a:gd name="connsiteX66776" fmla="*/ 78689 w 12184637"/>
              <a:gd name="connsiteY66776" fmla="*/ 987140 h 4608812"/>
              <a:gd name="connsiteX66777" fmla="*/ 71106 w 12184637"/>
              <a:gd name="connsiteY66777" fmla="*/ 989275 h 4608812"/>
              <a:gd name="connsiteX66778" fmla="*/ 70002 w 12184637"/>
              <a:gd name="connsiteY66778" fmla="*/ 991263 h 4608812"/>
              <a:gd name="connsiteX66779" fmla="*/ 72137 w 12184637"/>
              <a:gd name="connsiteY66779" fmla="*/ 998846 h 4608812"/>
              <a:gd name="connsiteX66780" fmla="*/ 74934 w 12184637"/>
              <a:gd name="connsiteY66780" fmla="*/ 999582 h 4608812"/>
              <a:gd name="connsiteX66781" fmla="*/ 79720 w 12184637"/>
              <a:gd name="connsiteY66781" fmla="*/ 996711 h 4608812"/>
              <a:gd name="connsiteX66782" fmla="*/ 80824 w 12184637"/>
              <a:gd name="connsiteY66782" fmla="*/ 994649 h 4608812"/>
              <a:gd name="connsiteX66783" fmla="*/ 129710 w 12184637"/>
              <a:gd name="connsiteY66783" fmla="*/ 905492 h 4608812"/>
              <a:gd name="connsiteX66784" fmla="*/ 127501 w 12184637"/>
              <a:gd name="connsiteY66784" fmla="*/ 897909 h 4608812"/>
              <a:gd name="connsiteX66785" fmla="*/ 119918 w 12184637"/>
              <a:gd name="connsiteY66785" fmla="*/ 900117 h 4608812"/>
              <a:gd name="connsiteX66786" fmla="*/ 71032 w 12184637"/>
              <a:gd name="connsiteY66786" fmla="*/ 989275 h 4608812"/>
              <a:gd name="connsiteX66787" fmla="*/ 73241 w 12184637"/>
              <a:gd name="connsiteY66787" fmla="*/ 996858 h 4608812"/>
              <a:gd name="connsiteX66788" fmla="*/ 75965 w 12184637"/>
              <a:gd name="connsiteY66788" fmla="*/ 997521 h 4608812"/>
              <a:gd name="connsiteX66789" fmla="*/ 80824 w 12184637"/>
              <a:gd name="connsiteY66789" fmla="*/ 994649 h 4608812"/>
              <a:gd name="connsiteX66790" fmla="*/ 129563 w 12184637"/>
              <a:gd name="connsiteY66790" fmla="*/ 905786 h 4608812"/>
              <a:gd name="connsiteX66791" fmla="*/ 141563 w 12184637"/>
              <a:gd name="connsiteY66791" fmla="*/ 886939 h 4608812"/>
              <a:gd name="connsiteX66792" fmla="*/ 139870 w 12184637"/>
              <a:gd name="connsiteY66792" fmla="*/ 879208 h 4608812"/>
              <a:gd name="connsiteX66793" fmla="*/ 132140 w 12184637"/>
              <a:gd name="connsiteY66793" fmla="*/ 880902 h 4608812"/>
              <a:gd name="connsiteX66794" fmla="*/ 120139 w 12184637"/>
              <a:gd name="connsiteY66794" fmla="*/ 899749 h 4608812"/>
              <a:gd name="connsiteX66795" fmla="*/ 121832 w 12184637"/>
              <a:gd name="connsiteY66795" fmla="*/ 907480 h 4608812"/>
              <a:gd name="connsiteX66796" fmla="*/ 124851 w 12184637"/>
              <a:gd name="connsiteY66796" fmla="*/ 908363 h 4608812"/>
              <a:gd name="connsiteX66797" fmla="*/ 129563 w 12184637"/>
              <a:gd name="connsiteY66797" fmla="*/ 905786 h 4608812"/>
              <a:gd name="connsiteX66798" fmla="*/ 141342 w 12184637"/>
              <a:gd name="connsiteY66798" fmla="*/ 887233 h 4608812"/>
              <a:gd name="connsiteX66799" fmla="*/ 170792 w 12184637"/>
              <a:gd name="connsiteY66799" fmla="*/ 845489 h 4608812"/>
              <a:gd name="connsiteX66800" fmla="*/ 169467 w 12184637"/>
              <a:gd name="connsiteY66800" fmla="*/ 837758 h 4608812"/>
              <a:gd name="connsiteX66801" fmla="*/ 161736 w 12184637"/>
              <a:gd name="connsiteY66801" fmla="*/ 839084 h 4608812"/>
              <a:gd name="connsiteX66802" fmla="*/ 132287 w 12184637"/>
              <a:gd name="connsiteY66802" fmla="*/ 880828 h 4608812"/>
              <a:gd name="connsiteX66803" fmla="*/ 133612 w 12184637"/>
              <a:gd name="connsiteY66803" fmla="*/ 888558 h 4608812"/>
              <a:gd name="connsiteX66804" fmla="*/ 136851 w 12184637"/>
              <a:gd name="connsiteY66804" fmla="*/ 889589 h 4608812"/>
              <a:gd name="connsiteX66805" fmla="*/ 141342 w 12184637"/>
              <a:gd name="connsiteY66805" fmla="*/ 887233 h 4608812"/>
              <a:gd name="connsiteX66806" fmla="*/ 170424 w 12184637"/>
              <a:gd name="connsiteY66806" fmla="*/ 845931 h 4608812"/>
              <a:gd name="connsiteX66807" fmla="*/ 184780 w 12184637"/>
              <a:gd name="connsiteY66807" fmla="*/ 829513 h 4608812"/>
              <a:gd name="connsiteX66808" fmla="*/ 184265 w 12184637"/>
              <a:gd name="connsiteY66808" fmla="*/ 821635 h 4608812"/>
              <a:gd name="connsiteX66809" fmla="*/ 176387 w 12184637"/>
              <a:gd name="connsiteY66809" fmla="*/ 822150 h 4608812"/>
              <a:gd name="connsiteX66810" fmla="*/ 162031 w 12184637"/>
              <a:gd name="connsiteY66810" fmla="*/ 838568 h 4608812"/>
              <a:gd name="connsiteX66811" fmla="*/ 162546 w 12184637"/>
              <a:gd name="connsiteY66811" fmla="*/ 846446 h 4608812"/>
              <a:gd name="connsiteX66812" fmla="*/ 166227 w 12184637"/>
              <a:gd name="connsiteY66812" fmla="*/ 847845 h 4608812"/>
              <a:gd name="connsiteX66813" fmla="*/ 170424 w 12184637"/>
              <a:gd name="connsiteY66813" fmla="*/ 845931 h 4608812"/>
              <a:gd name="connsiteX66814" fmla="*/ 183749 w 12184637"/>
              <a:gd name="connsiteY66814" fmla="*/ 830470 h 4608812"/>
              <a:gd name="connsiteX66815" fmla="*/ 197885 w 12184637"/>
              <a:gd name="connsiteY66815" fmla="*/ 820751 h 4608812"/>
              <a:gd name="connsiteX66816" fmla="*/ 199358 w 12184637"/>
              <a:gd name="connsiteY66816" fmla="*/ 813021 h 4608812"/>
              <a:gd name="connsiteX66817" fmla="*/ 191627 w 12184637"/>
              <a:gd name="connsiteY66817" fmla="*/ 811549 h 4608812"/>
              <a:gd name="connsiteX66818" fmla="*/ 177491 w 12184637"/>
              <a:gd name="connsiteY66818" fmla="*/ 821267 h 4608812"/>
              <a:gd name="connsiteX66819" fmla="*/ 176019 w 12184637"/>
              <a:gd name="connsiteY66819" fmla="*/ 828997 h 4608812"/>
              <a:gd name="connsiteX66820" fmla="*/ 180657 w 12184637"/>
              <a:gd name="connsiteY66820" fmla="*/ 831427 h 4608812"/>
              <a:gd name="connsiteX66821" fmla="*/ 183749 w 12184637"/>
              <a:gd name="connsiteY66821" fmla="*/ 830470 h 4608812"/>
              <a:gd name="connsiteX66822" fmla="*/ 196045 w 12184637"/>
              <a:gd name="connsiteY66822" fmla="*/ 821635 h 4608812"/>
              <a:gd name="connsiteX66823" fmla="*/ 203407 w 12184637"/>
              <a:gd name="connsiteY66823" fmla="*/ 819868 h 4608812"/>
              <a:gd name="connsiteX66824" fmla="*/ 207530 w 12184637"/>
              <a:gd name="connsiteY66824" fmla="*/ 813168 h 4608812"/>
              <a:gd name="connsiteX66825" fmla="*/ 200830 w 12184637"/>
              <a:gd name="connsiteY66825" fmla="*/ 809045 h 4608812"/>
              <a:gd name="connsiteX66826" fmla="*/ 193468 w 12184637"/>
              <a:gd name="connsiteY66826" fmla="*/ 810812 h 4608812"/>
              <a:gd name="connsiteX66827" fmla="*/ 189345 w 12184637"/>
              <a:gd name="connsiteY66827" fmla="*/ 817512 h 4608812"/>
              <a:gd name="connsiteX66828" fmla="*/ 194793 w 12184637"/>
              <a:gd name="connsiteY66828" fmla="*/ 821782 h 4608812"/>
              <a:gd name="connsiteX66829" fmla="*/ 196045 w 12184637"/>
              <a:gd name="connsiteY66829" fmla="*/ 821635 h 4608812"/>
              <a:gd name="connsiteX66830" fmla="*/ 206499 w 12184637"/>
              <a:gd name="connsiteY66830" fmla="*/ 817806 h 4608812"/>
              <a:gd name="connsiteX66831" fmla="*/ 251851 w 12184637"/>
              <a:gd name="connsiteY66831" fmla="*/ 758761 h 4608812"/>
              <a:gd name="connsiteX66832" fmla="*/ 250820 w 12184637"/>
              <a:gd name="connsiteY66832" fmla="*/ 750957 h 4608812"/>
              <a:gd name="connsiteX66833" fmla="*/ 243016 w 12184637"/>
              <a:gd name="connsiteY66833" fmla="*/ 751987 h 4608812"/>
              <a:gd name="connsiteX66834" fmla="*/ 197664 w 12184637"/>
              <a:gd name="connsiteY66834" fmla="*/ 811033 h 4608812"/>
              <a:gd name="connsiteX66835" fmla="*/ 198695 w 12184637"/>
              <a:gd name="connsiteY66835" fmla="*/ 818837 h 4608812"/>
              <a:gd name="connsiteX66836" fmla="*/ 202155 w 12184637"/>
              <a:gd name="connsiteY66836" fmla="*/ 820015 h 4608812"/>
              <a:gd name="connsiteX66837" fmla="*/ 206499 w 12184637"/>
              <a:gd name="connsiteY66837" fmla="*/ 817806 h 4608812"/>
              <a:gd name="connsiteX66838" fmla="*/ 251556 w 12184637"/>
              <a:gd name="connsiteY66838" fmla="*/ 759202 h 4608812"/>
              <a:gd name="connsiteX66839" fmla="*/ 281963 w 12184637"/>
              <a:gd name="connsiteY66839" fmla="*/ 726955 h 4608812"/>
              <a:gd name="connsiteX66840" fmla="*/ 281742 w 12184637"/>
              <a:gd name="connsiteY66840" fmla="*/ 719078 h 4608812"/>
              <a:gd name="connsiteX66841" fmla="*/ 273864 w 12184637"/>
              <a:gd name="connsiteY66841" fmla="*/ 719299 h 4608812"/>
              <a:gd name="connsiteX66842" fmla="*/ 243458 w 12184637"/>
              <a:gd name="connsiteY66842" fmla="*/ 751546 h 4608812"/>
              <a:gd name="connsiteX66843" fmla="*/ 243679 w 12184637"/>
              <a:gd name="connsiteY66843" fmla="*/ 759423 h 4608812"/>
              <a:gd name="connsiteX66844" fmla="*/ 247581 w 12184637"/>
              <a:gd name="connsiteY66844" fmla="*/ 760969 h 4608812"/>
              <a:gd name="connsiteX66845" fmla="*/ 251556 w 12184637"/>
              <a:gd name="connsiteY66845" fmla="*/ 759202 h 4608812"/>
              <a:gd name="connsiteX66846" fmla="*/ 281079 w 12184637"/>
              <a:gd name="connsiteY66846" fmla="*/ 727692 h 4608812"/>
              <a:gd name="connsiteX66847" fmla="*/ 307436 w 12184637"/>
              <a:gd name="connsiteY66847" fmla="*/ 709433 h 4608812"/>
              <a:gd name="connsiteX66848" fmla="*/ 308835 w 12184637"/>
              <a:gd name="connsiteY66848" fmla="*/ 701703 h 4608812"/>
              <a:gd name="connsiteX66849" fmla="*/ 301105 w 12184637"/>
              <a:gd name="connsiteY66849" fmla="*/ 700304 h 4608812"/>
              <a:gd name="connsiteX66850" fmla="*/ 274674 w 12184637"/>
              <a:gd name="connsiteY66850" fmla="*/ 718562 h 4608812"/>
              <a:gd name="connsiteX66851" fmla="*/ 273275 w 12184637"/>
              <a:gd name="connsiteY66851" fmla="*/ 726293 h 4608812"/>
              <a:gd name="connsiteX66852" fmla="*/ 277914 w 12184637"/>
              <a:gd name="connsiteY66852" fmla="*/ 728722 h 4608812"/>
              <a:gd name="connsiteX66853" fmla="*/ 281079 w 12184637"/>
              <a:gd name="connsiteY66853" fmla="*/ 727692 h 4608812"/>
              <a:gd name="connsiteX66854" fmla="*/ 307584 w 12184637"/>
              <a:gd name="connsiteY66854" fmla="*/ 709286 h 4608812"/>
              <a:gd name="connsiteX66855" fmla="*/ 314651 w 12184637"/>
              <a:gd name="connsiteY66855" fmla="*/ 703838 h 4608812"/>
              <a:gd name="connsiteX66856" fmla="*/ 315682 w 12184637"/>
              <a:gd name="connsiteY66856" fmla="*/ 696034 h 4608812"/>
              <a:gd name="connsiteX66857" fmla="*/ 307878 w 12184637"/>
              <a:gd name="connsiteY66857" fmla="*/ 695003 h 4608812"/>
              <a:gd name="connsiteX66858" fmla="*/ 300810 w 12184637"/>
              <a:gd name="connsiteY66858" fmla="*/ 700451 h 4608812"/>
              <a:gd name="connsiteX66859" fmla="*/ 299780 w 12184637"/>
              <a:gd name="connsiteY66859" fmla="*/ 708255 h 4608812"/>
              <a:gd name="connsiteX66860" fmla="*/ 304271 w 12184637"/>
              <a:gd name="connsiteY66860" fmla="*/ 710464 h 4608812"/>
              <a:gd name="connsiteX66861" fmla="*/ 307584 w 12184637"/>
              <a:gd name="connsiteY66861" fmla="*/ 709286 h 4608812"/>
              <a:gd name="connsiteX66862" fmla="*/ 314651 w 12184637"/>
              <a:gd name="connsiteY66862" fmla="*/ 703911 h 4608812"/>
              <a:gd name="connsiteX66863" fmla="*/ 357500 w 12184637"/>
              <a:gd name="connsiteY66863" fmla="*/ 671075 h 4608812"/>
              <a:gd name="connsiteX66864" fmla="*/ 358531 w 12184637"/>
              <a:gd name="connsiteY66864" fmla="*/ 663271 h 4608812"/>
              <a:gd name="connsiteX66865" fmla="*/ 350727 w 12184637"/>
              <a:gd name="connsiteY66865" fmla="*/ 662241 h 4608812"/>
              <a:gd name="connsiteX66866" fmla="*/ 307878 w 12184637"/>
              <a:gd name="connsiteY66866" fmla="*/ 695077 h 4608812"/>
              <a:gd name="connsiteX66867" fmla="*/ 306847 w 12184637"/>
              <a:gd name="connsiteY66867" fmla="*/ 702881 h 4608812"/>
              <a:gd name="connsiteX66868" fmla="*/ 311338 w 12184637"/>
              <a:gd name="connsiteY66868" fmla="*/ 705089 h 4608812"/>
              <a:gd name="connsiteX66869" fmla="*/ 314651 w 12184637"/>
              <a:gd name="connsiteY66869" fmla="*/ 703911 h 4608812"/>
              <a:gd name="connsiteX66870" fmla="*/ 356469 w 12184637"/>
              <a:gd name="connsiteY66870" fmla="*/ 671664 h 4608812"/>
              <a:gd name="connsiteX66871" fmla="*/ 386876 w 12184637"/>
              <a:gd name="connsiteY66871" fmla="*/ 657750 h 4608812"/>
              <a:gd name="connsiteX66872" fmla="*/ 389600 w 12184637"/>
              <a:gd name="connsiteY66872" fmla="*/ 650387 h 4608812"/>
              <a:gd name="connsiteX66873" fmla="*/ 382238 w 12184637"/>
              <a:gd name="connsiteY66873" fmla="*/ 647663 h 4608812"/>
              <a:gd name="connsiteX66874" fmla="*/ 351831 w 12184637"/>
              <a:gd name="connsiteY66874" fmla="*/ 661578 h 4608812"/>
              <a:gd name="connsiteX66875" fmla="*/ 349107 w 12184637"/>
              <a:gd name="connsiteY66875" fmla="*/ 668940 h 4608812"/>
              <a:gd name="connsiteX66876" fmla="*/ 354187 w 12184637"/>
              <a:gd name="connsiteY66876" fmla="*/ 672180 h 4608812"/>
              <a:gd name="connsiteX66877" fmla="*/ 356469 w 12184637"/>
              <a:gd name="connsiteY66877" fmla="*/ 671664 h 4608812"/>
              <a:gd name="connsiteX66878" fmla="*/ 386213 w 12184637"/>
              <a:gd name="connsiteY66878" fmla="*/ 657971 h 4608812"/>
              <a:gd name="connsiteX66879" fmla="*/ 421920 w 12184637"/>
              <a:gd name="connsiteY66879" fmla="*/ 646559 h 4608812"/>
              <a:gd name="connsiteX66880" fmla="*/ 425528 w 12184637"/>
              <a:gd name="connsiteY66880" fmla="*/ 639565 h 4608812"/>
              <a:gd name="connsiteX66881" fmla="*/ 418534 w 12184637"/>
              <a:gd name="connsiteY66881" fmla="*/ 635957 h 4608812"/>
              <a:gd name="connsiteX66882" fmla="*/ 382827 w 12184637"/>
              <a:gd name="connsiteY66882" fmla="*/ 647369 h 4608812"/>
              <a:gd name="connsiteX66883" fmla="*/ 379219 w 12184637"/>
              <a:gd name="connsiteY66883" fmla="*/ 654363 h 4608812"/>
              <a:gd name="connsiteX66884" fmla="*/ 384593 w 12184637"/>
              <a:gd name="connsiteY66884" fmla="*/ 658265 h 4608812"/>
              <a:gd name="connsiteX66885" fmla="*/ 386213 w 12184637"/>
              <a:gd name="connsiteY66885" fmla="*/ 657971 h 4608812"/>
              <a:gd name="connsiteX66886" fmla="*/ 421111 w 12184637"/>
              <a:gd name="connsiteY66886" fmla="*/ 646780 h 4608812"/>
              <a:gd name="connsiteX66887" fmla="*/ 464327 w 12184637"/>
              <a:gd name="connsiteY66887" fmla="*/ 639859 h 4608812"/>
              <a:gd name="connsiteX66888" fmla="*/ 468966 w 12184637"/>
              <a:gd name="connsiteY66888" fmla="*/ 633454 h 4608812"/>
              <a:gd name="connsiteX66889" fmla="*/ 462560 w 12184637"/>
              <a:gd name="connsiteY66889" fmla="*/ 628816 h 4608812"/>
              <a:gd name="connsiteX66890" fmla="*/ 419344 w 12184637"/>
              <a:gd name="connsiteY66890" fmla="*/ 635736 h 4608812"/>
              <a:gd name="connsiteX66891" fmla="*/ 414705 w 12184637"/>
              <a:gd name="connsiteY66891" fmla="*/ 642142 h 4608812"/>
              <a:gd name="connsiteX66892" fmla="*/ 420227 w 12184637"/>
              <a:gd name="connsiteY66892" fmla="*/ 646853 h 4608812"/>
              <a:gd name="connsiteX66893" fmla="*/ 421111 w 12184637"/>
              <a:gd name="connsiteY66893" fmla="*/ 646780 h 4608812"/>
              <a:gd name="connsiteX66894" fmla="*/ 463518 w 12184637"/>
              <a:gd name="connsiteY66894" fmla="*/ 639933 h 4608812"/>
              <a:gd name="connsiteX66895" fmla="*/ 516305 w 12184637"/>
              <a:gd name="connsiteY66895" fmla="*/ 639417 h 4608812"/>
              <a:gd name="connsiteX66896" fmla="*/ 521827 w 12184637"/>
              <a:gd name="connsiteY66896" fmla="*/ 633822 h 4608812"/>
              <a:gd name="connsiteX66897" fmla="*/ 516232 w 12184637"/>
              <a:gd name="connsiteY66897" fmla="*/ 628300 h 4608812"/>
              <a:gd name="connsiteX66898" fmla="*/ 516232 w 12184637"/>
              <a:gd name="connsiteY66898" fmla="*/ 628300 h 4608812"/>
              <a:gd name="connsiteX66899" fmla="*/ 463444 w 12184637"/>
              <a:gd name="connsiteY66899" fmla="*/ 628816 h 4608812"/>
              <a:gd name="connsiteX66900" fmla="*/ 457922 w 12184637"/>
              <a:gd name="connsiteY66900" fmla="*/ 634411 h 4608812"/>
              <a:gd name="connsiteX66901" fmla="*/ 463518 w 12184637"/>
              <a:gd name="connsiteY66901" fmla="*/ 639933 h 4608812"/>
              <a:gd name="connsiteX66902" fmla="*/ 463518 w 12184637"/>
              <a:gd name="connsiteY66902" fmla="*/ 639933 h 4608812"/>
              <a:gd name="connsiteX66903" fmla="*/ 586321 w 12184637"/>
              <a:gd name="connsiteY66903" fmla="*/ 642510 h 4608812"/>
              <a:gd name="connsiteX66904" fmla="*/ 581462 w 12184637"/>
              <a:gd name="connsiteY66904" fmla="*/ 636325 h 4608812"/>
              <a:gd name="connsiteX66905" fmla="*/ 516968 w 12184637"/>
              <a:gd name="connsiteY66905" fmla="*/ 628374 h 4608812"/>
              <a:gd name="connsiteX66906" fmla="*/ 510784 w 12184637"/>
              <a:gd name="connsiteY66906" fmla="*/ 633233 h 4608812"/>
              <a:gd name="connsiteX66907" fmla="*/ 515643 w 12184637"/>
              <a:gd name="connsiteY66907" fmla="*/ 639417 h 4608812"/>
              <a:gd name="connsiteX66908" fmla="*/ 580137 w 12184637"/>
              <a:gd name="connsiteY66908" fmla="*/ 647369 h 4608812"/>
              <a:gd name="connsiteX66909" fmla="*/ 580873 w 12184637"/>
              <a:gd name="connsiteY66909" fmla="*/ 647442 h 4608812"/>
              <a:gd name="connsiteX66910" fmla="*/ 586321 w 12184637"/>
              <a:gd name="connsiteY66910" fmla="*/ 642510 h 4608812"/>
              <a:gd name="connsiteX66911" fmla="*/ 583892 w 12184637"/>
              <a:gd name="connsiteY66911" fmla="*/ 646412 h 4608812"/>
              <a:gd name="connsiteX66912" fmla="*/ 646471 w 12184637"/>
              <a:gd name="connsiteY66912" fmla="*/ 603269 h 4608812"/>
              <a:gd name="connsiteX66913" fmla="*/ 647870 w 12184637"/>
              <a:gd name="connsiteY66913" fmla="*/ 595538 h 4608812"/>
              <a:gd name="connsiteX66914" fmla="*/ 640140 w 12184637"/>
              <a:gd name="connsiteY66914" fmla="*/ 594139 h 4608812"/>
              <a:gd name="connsiteX66915" fmla="*/ 577560 w 12184637"/>
              <a:gd name="connsiteY66915" fmla="*/ 637282 h 4608812"/>
              <a:gd name="connsiteX66916" fmla="*/ 576161 w 12184637"/>
              <a:gd name="connsiteY66916" fmla="*/ 645013 h 4608812"/>
              <a:gd name="connsiteX66917" fmla="*/ 580799 w 12184637"/>
              <a:gd name="connsiteY66917" fmla="*/ 647442 h 4608812"/>
              <a:gd name="connsiteX66918" fmla="*/ 583892 w 12184637"/>
              <a:gd name="connsiteY66918" fmla="*/ 646412 h 4608812"/>
              <a:gd name="connsiteX66919" fmla="*/ 646103 w 12184637"/>
              <a:gd name="connsiteY66919" fmla="*/ 603489 h 4608812"/>
              <a:gd name="connsiteX66920" fmla="*/ 713910 w 12184637"/>
              <a:gd name="connsiteY66920" fmla="*/ 564690 h 4608812"/>
              <a:gd name="connsiteX66921" fmla="*/ 715971 w 12184637"/>
              <a:gd name="connsiteY66921" fmla="*/ 557107 h 4608812"/>
              <a:gd name="connsiteX66922" fmla="*/ 708388 w 12184637"/>
              <a:gd name="connsiteY66922" fmla="*/ 555045 h 4608812"/>
              <a:gd name="connsiteX66923" fmla="*/ 640581 w 12184637"/>
              <a:gd name="connsiteY66923" fmla="*/ 593845 h 4608812"/>
              <a:gd name="connsiteX66924" fmla="*/ 638520 w 12184637"/>
              <a:gd name="connsiteY66924" fmla="*/ 601428 h 4608812"/>
              <a:gd name="connsiteX66925" fmla="*/ 643379 w 12184637"/>
              <a:gd name="connsiteY66925" fmla="*/ 604226 h 4608812"/>
              <a:gd name="connsiteX66926" fmla="*/ 646103 w 12184637"/>
              <a:gd name="connsiteY66926" fmla="*/ 603489 h 4608812"/>
              <a:gd name="connsiteX66927" fmla="*/ 713542 w 12184637"/>
              <a:gd name="connsiteY66927" fmla="*/ 564911 h 4608812"/>
              <a:gd name="connsiteX66928" fmla="*/ 783631 w 12184637"/>
              <a:gd name="connsiteY66928" fmla="*/ 530750 h 4608812"/>
              <a:gd name="connsiteX66929" fmla="*/ 786208 w 12184637"/>
              <a:gd name="connsiteY66929" fmla="*/ 523314 h 4608812"/>
              <a:gd name="connsiteX66930" fmla="*/ 778772 w 12184637"/>
              <a:gd name="connsiteY66930" fmla="*/ 520737 h 4608812"/>
              <a:gd name="connsiteX66931" fmla="*/ 708683 w 12184637"/>
              <a:gd name="connsiteY66931" fmla="*/ 554898 h 4608812"/>
              <a:gd name="connsiteX66932" fmla="*/ 706106 w 12184637"/>
              <a:gd name="connsiteY66932" fmla="*/ 562334 h 4608812"/>
              <a:gd name="connsiteX66933" fmla="*/ 711186 w 12184637"/>
              <a:gd name="connsiteY66933" fmla="*/ 565500 h 4608812"/>
              <a:gd name="connsiteX66934" fmla="*/ 713542 w 12184637"/>
              <a:gd name="connsiteY66934" fmla="*/ 564911 h 4608812"/>
              <a:gd name="connsiteX66935" fmla="*/ 876912 w 12184637"/>
              <a:gd name="connsiteY66935" fmla="*/ 548566 h 4608812"/>
              <a:gd name="connsiteX66936" fmla="*/ 872789 w 12184637"/>
              <a:gd name="connsiteY66936" fmla="*/ 541867 h 4608812"/>
              <a:gd name="connsiteX66937" fmla="*/ 782527 w 12184637"/>
              <a:gd name="connsiteY66937" fmla="*/ 520295 h 4608812"/>
              <a:gd name="connsiteX66938" fmla="*/ 775827 w 12184637"/>
              <a:gd name="connsiteY66938" fmla="*/ 524418 h 4608812"/>
              <a:gd name="connsiteX66939" fmla="*/ 779950 w 12184637"/>
              <a:gd name="connsiteY66939" fmla="*/ 531118 h 4608812"/>
              <a:gd name="connsiteX66940" fmla="*/ 870212 w 12184637"/>
              <a:gd name="connsiteY66940" fmla="*/ 552689 h 4608812"/>
              <a:gd name="connsiteX66941" fmla="*/ 871537 w 12184637"/>
              <a:gd name="connsiteY66941" fmla="*/ 552837 h 4608812"/>
              <a:gd name="connsiteX66942" fmla="*/ 876912 w 12184637"/>
              <a:gd name="connsiteY66942" fmla="*/ 548566 h 4608812"/>
              <a:gd name="connsiteX66943" fmla="*/ 873525 w 12184637"/>
              <a:gd name="connsiteY66943" fmla="*/ 552468 h 4608812"/>
              <a:gd name="connsiteX66944" fmla="*/ 948032 w 12184637"/>
              <a:gd name="connsiteY66944" fmla="*/ 523535 h 4608812"/>
              <a:gd name="connsiteX66945" fmla="*/ 951198 w 12184637"/>
              <a:gd name="connsiteY66945" fmla="*/ 516319 h 4608812"/>
              <a:gd name="connsiteX66946" fmla="*/ 943983 w 12184637"/>
              <a:gd name="connsiteY66946" fmla="*/ 513154 h 4608812"/>
              <a:gd name="connsiteX66947" fmla="*/ 869476 w 12184637"/>
              <a:gd name="connsiteY66947" fmla="*/ 542088 h 4608812"/>
              <a:gd name="connsiteX66948" fmla="*/ 866310 w 12184637"/>
              <a:gd name="connsiteY66948" fmla="*/ 549303 h 4608812"/>
              <a:gd name="connsiteX66949" fmla="*/ 871537 w 12184637"/>
              <a:gd name="connsiteY66949" fmla="*/ 552837 h 4608812"/>
              <a:gd name="connsiteX66950" fmla="*/ 873525 w 12184637"/>
              <a:gd name="connsiteY66950" fmla="*/ 552468 h 4608812"/>
              <a:gd name="connsiteX66951" fmla="*/ 947811 w 12184637"/>
              <a:gd name="connsiteY66951" fmla="*/ 523608 h 4608812"/>
              <a:gd name="connsiteX66952" fmla="*/ 1019446 w 12184637"/>
              <a:gd name="connsiteY66952" fmla="*/ 499607 h 4608812"/>
              <a:gd name="connsiteX66953" fmla="*/ 1022980 w 12184637"/>
              <a:gd name="connsiteY66953" fmla="*/ 492539 h 4608812"/>
              <a:gd name="connsiteX66954" fmla="*/ 1015912 w 12184637"/>
              <a:gd name="connsiteY66954" fmla="*/ 489005 h 4608812"/>
              <a:gd name="connsiteX66955" fmla="*/ 944277 w 12184637"/>
              <a:gd name="connsiteY66955" fmla="*/ 513006 h 4608812"/>
              <a:gd name="connsiteX66956" fmla="*/ 940743 w 12184637"/>
              <a:gd name="connsiteY66956" fmla="*/ 520074 h 4608812"/>
              <a:gd name="connsiteX66957" fmla="*/ 946044 w 12184637"/>
              <a:gd name="connsiteY66957" fmla="*/ 523903 h 4608812"/>
              <a:gd name="connsiteX66958" fmla="*/ 947811 w 12184637"/>
              <a:gd name="connsiteY66958" fmla="*/ 523608 h 4608812"/>
              <a:gd name="connsiteX66959" fmla="*/ 1129292 w 12184637"/>
              <a:gd name="connsiteY66959" fmla="*/ 538627 h 4608812"/>
              <a:gd name="connsiteX66960" fmla="*/ 1126126 w 12184637"/>
              <a:gd name="connsiteY66960" fmla="*/ 531412 h 4608812"/>
              <a:gd name="connsiteX66961" fmla="*/ 1019667 w 12184637"/>
              <a:gd name="connsiteY66961" fmla="*/ 489153 h 4608812"/>
              <a:gd name="connsiteX66962" fmla="*/ 1012452 w 12184637"/>
              <a:gd name="connsiteY66962" fmla="*/ 492318 h 4608812"/>
              <a:gd name="connsiteX66963" fmla="*/ 1015618 w 12184637"/>
              <a:gd name="connsiteY66963" fmla="*/ 499533 h 4608812"/>
              <a:gd name="connsiteX66964" fmla="*/ 1122077 w 12184637"/>
              <a:gd name="connsiteY66964" fmla="*/ 541793 h 4608812"/>
              <a:gd name="connsiteX66965" fmla="*/ 1124138 w 12184637"/>
              <a:gd name="connsiteY66965" fmla="*/ 542161 h 4608812"/>
              <a:gd name="connsiteX66966" fmla="*/ 1129292 w 12184637"/>
              <a:gd name="connsiteY66966" fmla="*/ 538627 h 4608812"/>
              <a:gd name="connsiteX66967" fmla="*/ 1125464 w 12184637"/>
              <a:gd name="connsiteY66967" fmla="*/ 541940 h 4608812"/>
              <a:gd name="connsiteX66968" fmla="*/ 1195921 w 12184637"/>
              <a:gd name="connsiteY66968" fmla="*/ 524197 h 4608812"/>
              <a:gd name="connsiteX66969" fmla="*/ 1199970 w 12184637"/>
              <a:gd name="connsiteY66969" fmla="*/ 517424 h 4608812"/>
              <a:gd name="connsiteX66970" fmla="*/ 1193197 w 12184637"/>
              <a:gd name="connsiteY66970" fmla="*/ 513375 h 4608812"/>
              <a:gd name="connsiteX66971" fmla="*/ 1122740 w 12184637"/>
              <a:gd name="connsiteY66971" fmla="*/ 531118 h 4608812"/>
              <a:gd name="connsiteX66972" fmla="*/ 1118690 w 12184637"/>
              <a:gd name="connsiteY66972" fmla="*/ 537891 h 4608812"/>
              <a:gd name="connsiteX66973" fmla="*/ 1124138 w 12184637"/>
              <a:gd name="connsiteY66973" fmla="*/ 542088 h 4608812"/>
              <a:gd name="connsiteX66974" fmla="*/ 1125464 w 12184637"/>
              <a:gd name="connsiteY66974" fmla="*/ 541940 h 4608812"/>
              <a:gd name="connsiteX66975" fmla="*/ 1195627 w 12184637"/>
              <a:gd name="connsiteY66975" fmla="*/ 524271 h 4608812"/>
              <a:gd name="connsiteX66976" fmla="*/ 1261151 w 12184637"/>
              <a:gd name="connsiteY66976" fmla="*/ 511019 h 4608812"/>
              <a:gd name="connsiteX66977" fmla="*/ 1265495 w 12184637"/>
              <a:gd name="connsiteY66977" fmla="*/ 504466 h 4608812"/>
              <a:gd name="connsiteX66978" fmla="*/ 1258943 w 12184637"/>
              <a:gd name="connsiteY66978" fmla="*/ 500122 h 4608812"/>
              <a:gd name="connsiteX66979" fmla="*/ 1193418 w 12184637"/>
              <a:gd name="connsiteY66979" fmla="*/ 513375 h 4608812"/>
              <a:gd name="connsiteX66980" fmla="*/ 1189074 w 12184637"/>
              <a:gd name="connsiteY66980" fmla="*/ 519927 h 4608812"/>
              <a:gd name="connsiteX66981" fmla="*/ 1194596 w 12184637"/>
              <a:gd name="connsiteY66981" fmla="*/ 524418 h 4608812"/>
              <a:gd name="connsiteX66982" fmla="*/ 1195627 w 12184637"/>
              <a:gd name="connsiteY66982" fmla="*/ 524271 h 4608812"/>
              <a:gd name="connsiteX66983" fmla="*/ 1378875 w 12184637"/>
              <a:gd name="connsiteY66983" fmla="*/ 576102 h 4608812"/>
              <a:gd name="connsiteX66984" fmla="*/ 1376961 w 12184637"/>
              <a:gd name="connsiteY66984" fmla="*/ 568445 h 4608812"/>
              <a:gd name="connsiteX66985" fmla="*/ 1262918 w 12184637"/>
              <a:gd name="connsiteY66985" fmla="*/ 500711 h 4608812"/>
              <a:gd name="connsiteX66986" fmla="*/ 1255261 w 12184637"/>
              <a:gd name="connsiteY66986" fmla="*/ 502626 h 4608812"/>
              <a:gd name="connsiteX66987" fmla="*/ 1257176 w 12184637"/>
              <a:gd name="connsiteY66987" fmla="*/ 510282 h 4608812"/>
              <a:gd name="connsiteX66988" fmla="*/ 1371218 w 12184637"/>
              <a:gd name="connsiteY66988" fmla="*/ 578016 h 4608812"/>
              <a:gd name="connsiteX66989" fmla="*/ 1374089 w 12184637"/>
              <a:gd name="connsiteY66989" fmla="*/ 578826 h 4608812"/>
              <a:gd name="connsiteX66990" fmla="*/ 1378875 w 12184637"/>
              <a:gd name="connsiteY66990" fmla="*/ 576102 h 4608812"/>
              <a:gd name="connsiteX66991" fmla="*/ 1374825 w 12184637"/>
              <a:gd name="connsiteY66991" fmla="*/ 578752 h 4608812"/>
              <a:gd name="connsiteX66992" fmla="*/ 1439835 w 12184637"/>
              <a:gd name="connsiteY66992" fmla="*/ 570727 h 4608812"/>
              <a:gd name="connsiteX66993" fmla="*/ 1444694 w 12184637"/>
              <a:gd name="connsiteY66993" fmla="*/ 564543 h 4608812"/>
              <a:gd name="connsiteX66994" fmla="*/ 1438510 w 12184637"/>
              <a:gd name="connsiteY66994" fmla="*/ 559684 h 4608812"/>
              <a:gd name="connsiteX66995" fmla="*/ 1373500 w 12184637"/>
              <a:gd name="connsiteY66995" fmla="*/ 567708 h 4608812"/>
              <a:gd name="connsiteX66996" fmla="*/ 1368641 w 12184637"/>
              <a:gd name="connsiteY66996" fmla="*/ 573893 h 4608812"/>
              <a:gd name="connsiteX66997" fmla="*/ 1374236 w 12184637"/>
              <a:gd name="connsiteY66997" fmla="*/ 578752 h 4608812"/>
              <a:gd name="connsiteX66998" fmla="*/ 1374825 w 12184637"/>
              <a:gd name="connsiteY66998" fmla="*/ 578752 h 4608812"/>
              <a:gd name="connsiteX66999" fmla="*/ 1553362 w 12184637"/>
              <a:gd name="connsiteY66999" fmla="*/ 661652 h 4608812"/>
              <a:gd name="connsiteX67000" fmla="*/ 1552699 w 12184637"/>
              <a:gd name="connsiteY67000" fmla="*/ 653774 h 4608812"/>
              <a:gd name="connsiteX67001" fmla="*/ 1442780 w 12184637"/>
              <a:gd name="connsiteY67001" fmla="*/ 560935 h 4608812"/>
              <a:gd name="connsiteX67002" fmla="*/ 1434902 w 12184637"/>
              <a:gd name="connsiteY67002" fmla="*/ 561598 h 4608812"/>
              <a:gd name="connsiteX67003" fmla="*/ 1435565 w 12184637"/>
              <a:gd name="connsiteY67003" fmla="*/ 569475 h 4608812"/>
              <a:gd name="connsiteX67004" fmla="*/ 1545484 w 12184637"/>
              <a:gd name="connsiteY67004" fmla="*/ 662314 h 4608812"/>
              <a:gd name="connsiteX67005" fmla="*/ 1549091 w 12184637"/>
              <a:gd name="connsiteY67005" fmla="*/ 663640 h 4608812"/>
              <a:gd name="connsiteX67006" fmla="*/ 1553362 w 12184637"/>
              <a:gd name="connsiteY67006" fmla="*/ 661652 h 4608812"/>
              <a:gd name="connsiteX67007" fmla="*/ 1549460 w 12184637"/>
              <a:gd name="connsiteY67007" fmla="*/ 663640 h 4608812"/>
              <a:gd name="connsiteX67008" fmla="*/ 1613659 w 12184637"/>
              <a:gd name="connsiteY67008" fmla="*/ 659296 h 4608812"/>
              <a:gd name="connsiteX67009" fmla="*/ 1618813 w 12184637"/>
              <a:gd name="connsiteY67009" fmla="*/ 653332 h 4608812"/>
              <a:gd name="connsiteX67010" fmla="*/ 1612849 w 12184637"/>
              <a:gd name="connsiteY67010" fmla="*/ 648179 h 4608812"/>
              <a:gd name="connsiteX67011" fmla="*/ 1548650 w 12184637"/>
              <a:gd name="connsiteY67011" fmla="*/ 652522 h 4608812"/>
              <a:gd name="connsiteX67012" fmla="*/ 1543496 w 12184637"/>
              <a:gd name="connsiteY67012" fmla="*/ 658486 h 4608812"/>
              <a:gd name="connsiteX67013" fmla="*/ 1549091 w 12184637"/>
              <a:gd name="connsiteY67013" fmla="*/ 663713 h 4608812"/>
              <a:gd name="connsiteX67014" fmla="*/ 1549460 w 12184637"/>
              <a:gd name="connsiteY67014" fmla="*/ 663640 h 4608812"/>
              <a:gd name="connsiteX67015" fmla="*/ 1613585 w 12184637"/>
              <a:gd name="connsiteY67015" fmla="*/ 659296 h 4608812"/>
              <a:gd name="connsiteX67016" fmla="*/ 1674104 w 12184637"/>
              <a:gd name="connsiteY67016" fmla="*/ 656351 h 4608812"/>
              <a:gd name="connsiteX67017" fmla="*/ 1679405 w 12184637"/>
              <a:gd name="connsiteY67017" fmla="*/ 650535 h 4608812"/>
              <a:gd name="connsiteX67018" fmla="*/ 1673588 w 12184637"/>
              <a:gd name="connsiteY67018" fmla="*/ 645234 h 4608812"/>
              <a:gd name="connsiteX67019" fmla="*/ 1613070 w 12184637"/>
              <a:gd name="connsiteY67019" fmla="*/ 648179 h 4608812"/>
              <a:gd name="connsiteX67020" fmla="*/ 1607769 w 12184637"/>
              <a:gd name="connsiteY67020" fmla="*/ 653995 h 4608812"/>
              <a:gd name="connsiteX67021" fmla="*/ 1613365 w 12184637"/>
              <a:gd name="connsiteY67021" fmla="*/ 659296 h 4608812"/>
              <a:gd name="connsiteX67022" fmla="*/ 1613585 w 12184637"/>
              <a:gd name="connsiteY67022" fmla="*/ 659296 h 4608812"/>
              <a:gd name="connsiteX67023" fmla="*/ 1673883 w 12184637"/>
              <a:gd name="connsiteY67023" fmla="*/ 656351 h 4608812"/>
              <a:gd name="connsiteX67024" fmla="*/ 1729247 w 12184637"/>
              <a:gd name="connsiteY67024" fmla="*/ 655394 h 4608812"/>
              <a:gd name="connsiteX67025" fmla="*/ 1734696 w 12184637"/>
              <a:gd name="connsiteY67025" fmla="*/ 649725 h 4608812"/>
              <a:gd name="connsiteX67026" fmla="*/ 1729027 w 12184637"/>
              <a:gd name="connsiteY67026" fmla="*/ 644277 h 4608812"/>
              <a:gd name="connsiteX67027" fmla="*/ 1673662 w 12184637"/>
              <a:gd name="connsiteY67027" fmla="*/ 645234 h 4608812"/>
              <a:gd name="connsiteX67028" fmla="*/ 1668214 w 12184637"/>
              <a:gd name="connsiteY67028" fmla="*/ 650903 h 4608812"/>
              <a:gd name="connsiteX67029" fmla="*/ 1673883 w 12184637"/>
              <a:gd name="connsiteY67029" fmla="*/ 656351 h 4608812"/>
              <a:gd name="connsiteX67030" fmla="*/ 1673883 w 12184637"/>
              <a:gd name="connsiteY67030" fmla="*/ 656351 h 4608812"/>
              <a:gd name="connsiteX67031" fmla="*/ 1783581 w 12184637"/>
              <a:gd name="connsiteY67031" fmla="*/ 651565 h 4608812"/>
              <a:gd name="connsiteX67032" fmla="*/ 1778207 w 12184637"/>
              <a:gd name="connsiteY67032" fmla="*/ 645823 h 4608812"/>
              <a:gd name="connsiteX67033" fmla="*/ 1729321 w 12184637"/>
              <a:gd name="connsiteY67033" fmla="*/ 644277 h 4608812"/>
              <a:gd name="connsiteX67034" fmla="*/ 1723579 w 12184637"/>
              <a:gd name="connsiteY67034" fmla="*/ 649651 h 4608812"/>
              <a:gd name="connsiteX67035" fmla="*/ 1728953 w 12184637"/>
              <a:gd name="connsiteY67035" fmla="*/ 655394 h 4608812"/>
              <a:gd name="connsiteX67036" fmla="*/ 1777839 w 12184637"/>
              <a:gd name="connsiteY67036" fmla="*/ 656940 h 4608812"/>
              <a:gd name="connsiteX67037" fmla="*/ 1778060 w 12184637"/>
              <a:gd name="connsiteY67037" fmla="*/ 656940 h 4608812"/>
              <a:gd name="connsiteX67038" fmla="*/ 1783581 w 12184637"/>
              <a:gd name="connsiteY67038" fmla="*/ 651565 h 4608812"/>
              <a:gd name="connsiteX67039" fmla="*/ 1824590 w 12184637"/>
              <a:gd name="connsiteY67039" fmla="*/ 656719 h 4608812"/>
              <a:gd name="connsiteX67040" fmla="*/ 1819657 w 12184637"/>
              <a:gd name="connsiteY67040" fmla="*/ 650535 h 4608812"/>
              <a:gd name="connsiteX67041" fmla="*/ 1778575 w 12184637"/>
              <a:gd name="connsiteY67041" fmla="*/ 645896 h 4608812"/>
              <a:gd name="connsiteX67042" fmla="*/ 1772391 w 12184637"/>
              <a:gd name="connsiteY67042" fmla="*/ 650829 h 4608812"/>
              <a:gd name="connsiteX67043" fmla="*/ 1777323 w 12184637"/>
              <a:gd name="connsiteY67043" fmla="*/ 657013 h 4608812"/>
              <a:gd name="connsiteX67044" fmla="*/ 1818405 w 12184637"/>
              <a:gd name="connsiteY67044" fmla="*/ 661652 h 4608812"/>
              <a:gd name="connsiteX67045" fmla="*/ 1819068 w 12184637"/>
              <a:gd name="connsiteY67045" fmla="*/ 661725 h 4608812"/>
              <a:gd name="connsiteX67046" fmla="*/ 1824590 w 12184637"/>
              <a:gd name="connsiteY67046" fmla="*/ 656719 h 4608812"/>
              <a:gd name="connsiteX67047" fmla="*/ 1856616 w 12184637"/>
              <a:gd name="connsiteY67047" fmla="*/ 665775 h 4608812"/>
              <a:gd name="connsiteX67048" fmla="*/ 1852640 w 12184637"/>
              <a:gd name="connsiteY67048" fmla="*/ 659001 h 4608812"/>
              <a:gd name="connsiteX67049" fmla="*/ 1820540 w 12184637"/>
              <a:gd name="connsiteY67049" fmla="*/ 650682 h 4608812"/>
              <a:gd name="connsiteX67050" fmla="*/ 1813767 w 12184637"/>
              <a:gd name="connsiteY67050" fmla="*/ 654657 h 4608812"/>
              <a:gd name="connsiteX67051" fmla="*/ 1817743 w 12184637"/>
              <a:gd name="connsiteY67051" fmla="*/ 661431 h 4608812"/>
              <a:gd name="connsiteX67052" fmla="*/ 1849842 w 12184637"/>
              <a:gd name="connsiteY67052" fmla="*/ 669750 h 4608812"/>
              <a:gd name="connsiteX67053" fmla="*/ 1851315 w 12184637"/>
              <a:gd name="connsiteY67053" fmla="*/ 669897 h 4608812"/>
              <a:gd name="connsiteX67054" fmla="*/ 1856616 w 12184637"/>
              <a:gd name="connsiteY67054" fmla="*/ 665775 h 4608812"/>
              <a:gd name="connsiteX67055" fmla="*/ 1882236 w 12184637"/>
              <a:gd name="connsiteY67055" fmla="*/ 677186 h 4608812"/>
              <a:gd name="connsiteX67056" fmla="*/ 1879218 w 12184637"/>
              <a:gd name="connsiteY67056" fmla="*/ 669897 h 4608812"/>
              <a:gd name="connsiteX67057" fmla="*/ 1853376 w 12184637"/>
              <a:gd name="connsiteY67057" fmla="*/ 659222 h 4608812"/>
              <a:gd name="connsiteX67058" fmla="*/ 1846088 w 12184637"/>
              <a:gd name="connsiteY67058" fmla="*/ 662241 h 4608812"/>
              <a:gd name="connsiteX67059" fmla="*/ 1849106 w 12184637"/>
              <a:gd name="connsiteY67059" fmla="*/ 669529 h 4608812"/>
              <a:gd name="connsiteX67060" fmla="*/ 1874948 w 12184637"/>
              <a:gd name="connsiteY67060" fmla="*/ 680205 h 4608812"/>
              <a:gd name="connsiteX67061" fmla="*/ 1877083 w 12184637"/>
              <a:gd name="connsiteY67061" fmla="*/ 680646 h 4608812"/>
              <a:gd name="connsiteX67062" fmla="*/ 1882236 w 12184637"/>
              <a:gd name="connsiteY67062" fmla="*/ 677186 h 4608812"/>
              <a:gd name="connsiteX67063" fmla="*/ 1904323 w 12184637"/>
              <a:gd name="connsiteY67063" fmla="*/ 689481 h 4608812"/>
              <a:gd name="connsiteX67064" fmla="*/ 1902041 w 12184637"/>
              <a:gd name="connsiteY67064" fmla="*/ 681972 h 4608812"/>
              <a:gd name="connsiteX67065" fmla="*/ 1879660 w 12184637"/>
              <a:gd name="connsiteY67065" fmla="*/ 670192 h 4608812"/>
              <a:gd name="connsiteX67066" fmla="*/ 1872150 w 12184637"/>
              <a:gd name="connsiteY67066" fmla="*/ 672474 h 4608812"/>
              <a:gd name="connsiteX67067" fmla="*/ 1874432 w 12184637"/>
              <a:gd name="connsiteY67067" fmla="*/ 679984 h 4608812"/>
              <a:gd name="connsiteX67068" fmla="*/ 1896814 w 12184637"/>
              <a:gd name="connsiteY67068" fmla="*/ 691764 h 4608812"/>
              <a:gd name="connsiteX67069" fmla="*/ 1899464 w 12184637"/>
              <a:gd name="connsiteY67069" fmla="*/ 692426 h 4608812"/>
              <a:gd name="connsiteX67070" fmla="*/ 1904323 w 12184637"/>
              <a:gd name="connsiteY67070" fmla="*/ 689481 h 4608812"/>
              <a:gd name="connsiteX67071" fmla="*/ 1912275 w 12184637"/>
              <a:gd name="connsiteY67071" fmla="*/ 702144 h 4608812"/>
              <a:gd name="connsiteX67072" fmla="*/ 1912937 w 12184637"/>
              <a:gd name="connsiteY67072" fmla="*/ 694267 h 4608812"/>
              <a:gd name="connsiteX67073" fmla="*/ 1903661 w 12184637"/>
              <a:gd name="connsiteY67073" fmla="*/ 683297 h 4608812"/>
              <a:gd name="connsiteX67074" fmla="*/ 1895783 w 12184637"/>
              <a:gd name="connsiteY67074" fmla="*/ 682634 h 4608812"/>
              <a:gd name="connsiteX67075" fmla="*/ 1895120 w 12184637"/>
              <a:gd name="connsiteY67075" fmla="*/ 690512 h 4608812"/>
              <a:gd name="connsiteX67076" fmla="*/ 1904397 w 12184637"/>
              <a:gd name="connsiteY67076" fmla="*/ 701482 h 4608812"/>
              <a:gd name="connsiteX67077" fmla="*/ 1908667 w 12184637"/>
              <a:gd name="connsiteY67077" fmla="*/ 703470 h 4608812"/>
              <a:gd name="connsiteX67078" fmla="*/ 1912275 w 12184637"/>
              <a:gd name="connsiteY67078" fmla="*/ 702144 h 4608812"/>
              <a:gd name="connsiteX67079" fmla="*/ 1950853 w 12184637"/>
              <a:gd name="connsiteY67079" fmla="*/ 747791 h 4608812"/>
              <a:gd name="connsiteX67080" fmla="*/ 1951516 w 12184637"/>
              <a:gd name="connsiteY67080" fmla="*/ 739913 h 4608812"/>
              <a:gd name="connsiteX67081" fmla="*/ 1912937 w 12184637"/>
              <a:gd name="connsiteY67081" fmla="*/ 694193 h 4608812"/>
              <a:gd name="connsiteX67082" fmla="*/ 1905060 w 12184637"/>
              <a:gd name="connsiteY67082" fmla="*/ 693531 h 4608812"/>
              <a:gd name="connsiteX67083" fmla="*/ 1904397 w 12184637"/>
              <a:gd name="connsiteY67083" fmla="*/ 701408 h 4608812"/>
              <a:gd name="connsiteX67084" fmla="*/ 1942976 w 12184637"/>
              <a:gd name="connsiteY67084" fmla="*/ 747128 h 4608812"/>
              <a:gd name="connsiteX67085" fmla="*/ 1947246 w 12184637"/>
              <a:gd name="connsiteY67085" fmla="*/ 749116 h 4608812"/>
              <a:gd name="connsiteX67086" fmla="*/ 1950853 w 12184637"/>
              <a:gd name="connsiteY67086" fmla="*/ 747791 h 4608812"/>
              <a:gd name="connsiteX67087" fmla="*/ 1983542 w 12184637"/>
              <a:gd name="connsiteY67087" fmla="*/ 794026 h 4608812"/>
              <a:gd name="connsiteX67088" fmla="*/ 1984793 w 12184637"/>
              <a:gd name="connsiteY67088" fmla="*/ 786222 h 4608812"/>
              <a:gd name="connsiteX67089" fmla="*/ 1951810 w 12184637"/>
              <a:gd name="connsiteY67089" fmla="*/ 740281 h 4608812"/>
              <a:gd name="connsiteX67090" fmla="*/ 1944006 w 12184637"/>
              <a:gd name="connsiteY67090" fmla="*/ 739030 h 4608812"/>
              <a:gd name="connsiteX67091" fmla="*/ 1942755 w 12184637"/>
              <a:gd name="connsiteY67091" fmla="*/ 746834 h 4608812"/>
              <a:gd name="connsiteX67092" fmla="*/ 1975738 w 12184637"/>
              <a:gd name="connsiteY67092" fmla="*/ 792775 h 4608812"/>
              <a:gd name="connsiteX67093" fmla="*/ 1980303 w 12184637"/>
              <a:gd name="connsiteY67093" fmla="*/ 795057 h 4608812"/>
              <a:gd name="connsiteX67094" fmla="*/ 1983542 w 12184637"/>
              <a:gd name="connsiteY67094" fmla="*/ 794026 h 4608812"/>
              <a:gd name="connsiteX67095" fmla="*/ 2002831 w 12184637"/>
              <a:gd name="connsiteY67095" fmla="*/ 798517 h 4608812"/>
              <a:gd name="connsiteX67096" fmla="*/ 1999739 w 12184637"/>
              <a:gd name="connsiteY67096" fmla="*/ 791302 h 4608812"/>
              <a:gd name="connsiteX67097" fmla="*/ 1982290 w 12184637"/>
              <a:gd name="connsiteY67097" fmla="*/ 784308 h 4608812"/>
              <a:gd name="connsiteX67098" fmla="*/ 1975075 w 12184637"/>
              <a:gd name="connsiteY67098" fmla="*/ 787400 h 4608812"/>
              <a:gd name="connsiteX67099" fmla="*/ 1978167 w 12184637"/>
              <a:gd name="connsiteY67099" fmla="*/ 794615 h 4608812"/>
              <a:gd name="connsiteX67100" fmla="*/ 1995616 w 12184637"/>
              <a:gd name="connsiteY67100" fmla="*/ 801609 h 4608812"/>
              <a:gd name="connsiteX67101" fmla="*/ 1997751 w 12184637"/>
              <a:gd name="connsiteY67101" fmla="*/ 801977 h 4608812"/>
              <a:gd name="connsiteX67102" fmla="*/ 2002831 w 12184637"/>
              <a:gd name="connsiteY67102" fmla="*/ 798517 h 4608812"/>
              <a:gd name="connsiteX67103" fmla="*/ 2019838 w 12184637"/>
              <a:gd name="connsiteY67103" fmla="*/ 814346 h 4608812"/>
              <a:gd name="connsiteX67104" fmla="*/ 2019028 w 12184637"/>
              <a:gd name="connsiteY67104" fmla="*/ 806542 h 4608812"/>
              <a:gd name="connsiteX67105" fmla="*/ 2001212 w 12184637"/>
              <a:gd name="connsiteY67105" fmla="*/ 792186 h 4608812"/>
              <a:gd name="connsiteX67106" fmla="*/ 1993407 w 12184637"/>
              <a:gd name="connsiteY67106" fmla="*/ 792995 h 4608812"/>
              <a:gd name="connsiteX67107" fmla="*/ 1994217 w 12184637"/>
              <a:gd name="connsiteY67107" fmla="*/ 800799 h 4608812"/>
              <a:gd name="connsiteX67108" fmla="*/ 2012034 w 12184637"/>
              <a:gd name="connsiteY67108" fmla="*/ 815156 h 4608812"/>
              <a:gd name="connsiteX67109" fmla="*/ 2015568 w 12184637"/>
              <a:gd name="connsiteY67109" fmla="*/ 816408 h 4608812"/>
              <a:gd name="connsiteX67110" fmla="*/ 2019838 w 12184637"/>
              <a:gd name="connsiteY67110" fmla="*/ 814346 h 4608812"/>
              <a:gd name="connsiteX67111" fmla="*/ 2043103 w 12184637"/>
              <a:gd name="connsiteY67111" fmla="*/ 821561 h 4608812"/>
              <a:gd name="connsiteX67112" fmla="*/ 2039937 w 12184637"/>
              <a:gd name="connsiteY67112" fmla="*/ 814346 h 4608812"/>
              <a:gd name="connsiteX67113" fmla="*/ 2017556 w 12184637"/>
              <a:gd name="connsiteY67113" fmla="*/ 805659 h 4608812"/>
              <a:gd name="connsiteX67114" fmla="*/ 2010341 w 12184637"/>
              <a:gd name="connsiteY67114" fmla="*/ 808824 h 4608812"/>
              <a:gd name="connsiteX67115" fmla="*/ 2013507 w 12184637"/>
              <a:gd name="connsiteY67115" fmla="*/ 816039 h 4608812"/>
              <a:gd name="connsiteX67116" fmla="*/ 2035888 w 12184637"/>
              <a:gd name="connsiteY67116" fmla="*/ 824727 h 4608812"/>
              <a:gd name="connsiteX67117" fmla="*/ 2037949 w 12184637"/>
              <a:gd name="connsiteY67117" fmla="*/ 825095 h 4608812"/>
              <a:gd name="connsiteX67118" fmla="*/ 2043103 w 12184637"/>
              <a:gd name="connsiteY67118" fmla="*/ 821561 h 4608812"/>
              <a:gd name="connsiteX67119" fmla="*/ 2069976 w 12184637"/>
              <a:gd name="connsiteY67119" fmla="*/ 827598 h 4608812"/>
              <a:gd name="connsiteX67120" fmla="*/ 2065926 w 12184637"/>
              <a:gd name="connsiteY67120" fmla="*/ 820825 h 4608812"/>
              <a:gd name="connsiteX67121" fmla="*/ 2039275 w 12184637"/>
              <a:gd name="connsiteY67121" fmla="*/ 814125 h 4608812"/>
              <a:gd name="connsiteX67122" fmla="*/ 2032501 w 12184637"/>
              <a:gd name="connsiteY67122" fmla="*/ 818175 h 4608812"/>
              <a:gd name="connsiteX67123" fmla="*/ 2036551 w 12184637"/>
              <a:gd name="connsiteY67123" fmla="*/ 824948 h 4608812"/>
              <a:gd name="connsiteX67124" fmla="*/ 2063202 w 12184637"/>
              <a:gd name="connsiteY67124" fmla="*/ 831648 h 4608812"/>
              <a:gd name="connsiteX67125" fmla="*/ 2064601 w 12184637"/>
              <a:gd name="connsiteY67125" fmla="*/ 831795 h 4608812"/>
              <a:gd name="connsiteX67126" fmla="*/ 2069976 w 12184637"/>
              <a:gd name="connsiteY67126" fmla="*/ 827598 h 4608812"/>
              <a:gd name="connsiteX67127" fmla="*/ 2102885 w 12184637"/>
              <a:gd name="connsiteY67127" fmla="*/ 831280 h 4608812"/>
              <a:gd name="connsiteX67128" fmla="*/ 2098100 w 12184637"/>
              <a:gd name="connsiteY67128" fmla="*/ 825022 h 4608812"/>
              <a:gd name="connsiteX67129" fmla="*/ 2065264 w 12184637"/>
              <a:gd name="connsiteY67129" fmla="*/ 820678 h 4608812"/>
              <a:gd name="connsiteX67130" fmla="*/ 2059006 w 12184637"/>
              <a:gd name="connsiteY67130" fmla="*/ 825463 h 4608812"/>
              <a:gd name="connsiteX67131" fmla="*/ 2063791 w 12184637"/>
              <a:gd name="connsiteY67131" fmla="*/ 831721 h 4608812"/>
              <a:gd name="connsiteX67132" fmla="*/ 2096627 w 12184637"/>
              <a:gd name="connsiteY67132" fmla="*/ 836065 h 4608812"/>
              <a:gd name="connsiteX67133" fmla="*/ 2097437 w 12184637"/>
              <a:gd name="connsiteY67133" fmla="*/ 836139 h 4608812"/>
              <a:gd name="connsiteX67134" fmla="*/ 2102885 w 12184637"/>
              <a:gd name="connsiteY67134" fmla="*/ 831280 h 4608812"/>
              <a:gd name="connsiteX67135" fmla="*/ 2143672 w 12184637"/>
              <a:gd name="connsiteY67135" fmla="*/ 832237 h 4608812"/>
              <a:gd name="connsiteX67136" fmla="*/ 2138298 w 12184637"/>
              <a:gd name="connsiteY67136" fmla="*/ 826494 h 4608812"/>
              <a:gd name="connsiteX67137" fmla="*/ 2097584 w 12184637"/>
              <a:gd name="connsiteY67137" fmla="*/ 825022 h 4608812"/>
              <a:gd name="connsiteX67138" fmla="*/ 2091842 w 12184637"/>
              <a:gd name="connsiteY67138" fmla="*/ 830396 h 4608812"/>
              <a:gd name="connsiteX67139" fmla="*/ 2097216 w 12184637"/>
              <a:gd name="connsiteY67139" fmla="*/ 836139 h 4608812"/>
              <a:gd name="connsiteX67140" fmla="*/ 2137930 w 12184637"/>
              <a:gd name="connsiteY67140" fmla="*/ 837611 h 4608812"/>
              <a:gd name="connsiteX67141" fmla="*/ 2138151 w 12184637"/>
              <a:gd name="connsiteY67141" fmla="*/ 837611 h 4608812"/>
              <a:gd name="connsiteX67142" fmla="*/ 2143672 w 12184637"/>
              <a:gd name="connsiteY67142" fmla="*/ 832237 h 4608812"/>
              <a:gd name="connsiteX67143" fmla="*/ 2138298 w 12184637"/>
              <a:gd name="connsiteY67143" fmla="*/ 837611 h 4608812"/>
              <a:gd name="connsiteX67144" fmla="*/ 2188583 w 12184637"/>
              <a:gd name="connsiteY67144" fmla="*/ 835844 h 4608812"/>
              <a:gd name="connsiteX67145" fmla="*/ 2193957 w 12184637"/>
              <a:gd name="connsiteY67145" fmla="*/ 830102 h 4608812"/>
              <a:gd name="connsiteX67146" fmla="*/ 2188214 w 12184637"/>
              <a:gd name="connsiteY67146" fmla="*/ 824727 h 4608812"/>
              <a:gd name="connsiteX67147" fmla="*/ 2137930 w 12184637"/>
              <a:gd name="connsiteY67147" fmla="*/ 826494 h 4608812"/>
              <a:gd name="connsiteX67148" fmla="*/ 2132555 w 12184637"/>
              <a:gd name="connsiteY67148" fmla="*/ 832237 h 4608812"/>
              <a:gd name="connsiteX67149" fmla="*/ 2138151 w 12184637"/>
              <a:gd name="connsiteY67149" fmla="*/ 837611 h 4608812"/>
              <a:gd name="connsiteX67150" fmla="*/ 2138298 w 12184637"/>
              <a:gd name="connsiteY67150" fmla="*/ 837611 h 4608812"/>
              <a:gd name="connsiteX67151" fmla="*/ 2188804 w 12184637"/>
              <a:gd name="connsiteY67151" fmla="*/ 835844 h 4608812"/>
              <a:gd name="connsiteX67152" fmla="*/ 2246009 w 12184637"/>
              <a:gd name="connsiteY67152" fmla="*/ 831721 h 4608812"/>
              <a:gd name="connsiteX67153" fmla="*/ 2251162 w 12184637"/>
              <a:gd name="connsiteY67153" fmla="*/ 825758 h 4608812"/>
              <a:gd name="connsiteX67154" fmla="*/ 2245199 w 12184637"/>
              <a:gd name="connsiteY67154" fmla="*/ 820604 h 4608812"/>
              <a:gd name="connsiteX67155" fmla="*/ 2187994 w 12184637"/>
              <a:gd name="connsiteY67155" fmla="*/ 824727 h 4608812"/>
              <a:gd name="connsiteX67156" fmla="*/ 2182840 w 12184637"/>
              <a:gd name="connsiteY67156" fmla="*/ 830691 h 4608812"/>
              <a:gd name="connsiteX67157" fmla="*/ 2188435 w 12184637"/>
              <a:gd name="connsiteY67157" fmla="*/ 835844 h 4608812"/>
              <a:gd name="connsiteX67158" fmla="*/ 2188804 w 12184637"/>
              <a:gd name="connsiteY67158" fmla="*/ 835844 h 4608812"/>
              <a:gd name="connsiteX67159" fmla="*/ 2246082 w 12184637"/>
              <a:gd name="connsiteY67159" fmla="*/ 831721 h 4608812"/>
              <a:gd name="connsiteX67160" fmla="*/ 2307484 w 12184637"/>
              <a:gd name="connsiteY67160" fmla="*/ 825979 h 4608812"/>
              <a:gd name="connsiteX67161" fmla="*/ 2312490 w 12184637"/>
              <a:gd name="connsiteY67161" fmla="*/ 819942 h 4608812"/>
              <a:gd name="connsiteX67162" fmla="*/ 2306453 w 12184637"/>
              <a:gd name="connsiteY67162" fmla="*/ 814935 h 4608812"/>
              <a:gd name="connsiteX67163" fmla="*/ 2245052 w 12184637"/>
              <a:gd name="connsiteY67163" fmla="*/ 820678 h 4608812"/>
              <a:gd name="connsiteX67164" fmla="*/ 2240045 w 12184637"/>
              <a:gd name="connsiteY67164" fmla="*/ 826715 h 4608812"/>
              <a:gd name="connsiteX67165" fmla="*/ 2245641 w 12184637"/>
              <a:gd name="connsiteY67165" fmla="*/ 831795 h 4608812"/>
              <a:gd name="connsiteX67166" fmla="*/ 2246082 w 12184637"/>
              <a:gd name="connsiteY67166" fmla="*/ 831721 h 4608812"/>
              <a:gd name="connsiteX67167" fmla="*/ 2307558 w 12184637"/>
              <a:gd name="connsiteY67167" fmla="*/ 825979 h 4608812"/>
              <a:gd name="connsiteX67168" fmla="*/ 2370653 w 12184637"/>
              <a:gd name="connsiteY67168" fmla="*/ 819573 h 4608812"/>
              <a:gd name="connsiteX67169" fmla="*/ 2375659 w 12184637"/>
              <a:gd name="connsiteY67169" fmla="*/ 813463 h 4608812"/>
              <a:gd name="connsiteX67170" fmla="*/ 2369548 w 12184637"/>
              <a:gd name="connsiteY67170" fmla="*/ 808456 h 4608812"/>
              <a:gd name="connsiteX67171" fmla="*/ 2306453 w 12184637"/>
              <a:gd name="connsiteY67171" fmla="*/ 814862 h 4608812"/>
              <a:gd name="connsiteX67172" fmla="*/ 2301447 w 12184637"/>
              <a:gd name="connsiteY67172" fmla="*/ 820972 h 4608812"/>
              <a:gd name="connsiteX67173" fmla="*/ 2307042 w 12184637"/>
              <a:gd name="connsiteY67173" fmla="*/ 825979 h 4608812"/>
              <a:gd name="connsiteX67174" fmla="*/ 2307558 w 12184637"/>
              <a:gd name="connsiteY67174" fmla="*/ 825979 h 4608812"/>
              <a:gd name="connsiteX67175" fmla="*/ 2370653 w 12184637"/>
              <a:gd name="connsiteY67175" fmla="*/ 819500 h 4608812"/>
              <a:gd name="connsiteX67176" fmla="*/ 2433012 w 12184637"/>
              <a:gd name="connsiteY67176" fmla="*/ 813095 h 4608812"/>
              <a:gd name="connsiteX67177" fmla="*/ 2438018 w 12184637"/>
              <a:gd name="connsiteY67177" fmla="*/ 806984 h 4608812"/>
              <a:gd name="connsiteX67178" fmla="*/ 2431907 w 12184637"/>
              <a:gd name="connsiteY67178" fmla="*/ 801977 h 4608812"/>
              <a:gd name="connsiteX67179" fmla="*/ 2369548 w 12184637"/>
              <a:gd name="connsiteY67179" fmla="*/ 808383 h 4608812"/>
              <a:gd name="connsiteX67180" fmla="*/ 2364542 w 12184637"/>
              <a:gd name="connsiteY67180" fmla="*/ 814493 h 4608812"/>
              <a:gd name="connsiteX67181" fmla="*/ 2370137 w 12184637"/>
              <a:gd name="connsiteY67181" fmla="*/ 819500 h 4608812"/>
              <a:gd name="connsiteX67182" fmla="*/ 2370653 w 12184637"/>
              <a:gd name="connsiteY67182" fmla="*/ 819500 h 4608812"/>
              <a:gd name="connsiteX67183" fmla="*/ 2433085 w 12184637"/>
              <a:gd name="connsiteY67183" fmla="*/ 813168 h 4608812"/>
              <a:gd name="connsiteX67184" fmla="*/ 2493530 w 12184637"/>
              <a:gd name="connsiteY67184" fmla="*/ 806763 h 4608812"/>
              <a:gd name="connsiteX67185" fmla="*/ 2498463 w 12184637"/>
              <a:gd name="connsiteY67185" fmla="*/ 800652 h 4608812"/>
              <a:gd name="connsiteX67186" fmla="*/ 2492352 w 12184637"/>
              <a:gd name="connsiteY67186" fmla="*/ 795720 h 4608812"/>
              <a:gd name="connsiteX67187" fmla="*/ 2431907 w 12184637"/>
              <a:gd name="connsiteY67187" fmla="*/ 802125 h 4608812"/>
              <a:gd name="connsiteX67188" fmla="*/ 2426975 w 12184637"/>
              <a:gd name="connsiteY67188" fmla="*/ 808235 h 4608812"/>
              <a:gd name="connsiteX67189" fmla="*/ 2432570 w 12184637"/>
              <a:gd name="connsiteY67189" fmla="*/ 813242 h 4608812"/>
              <a:gd name="connsiteX67190" fmla="*/ 2433085 w 12184637"/>
              <a:gd name="connsiteY67190" fmla="*/ 813168 h 4608812"/>
              <a:gd name="connsiteX67191" fmla="*/ 2493603 w 12184637"/>
              <a:gd name="connsiteY67191" fmla="*/ 806689 h 4608812"/>
              <a:gd name="connsiteX67192" fmla="*/ 2551103 w 12184637"/>
              <a:gd name="connsiteY67192" fmla="*/ 800211 h 4608812"/>
              <a:gd name="connsiteX67193" fmla="*/ 2556036 w 12184637"/>
              <a:gd name="connsiteY67193" fmla="*/ 794026 h 4608812"/>
              <a:gd name="connsiteX67194" fmla="*/ 2549851 w 12184637"/>
              <a:gd name="connsiteY67194" fmla="*/ 789093 h 4608812"/>
              <a:gd name="connsiteX67195" fmla="*/ 2492352 w 12184637"/>
              <a:gd name="connsiteY67195" fmla="*/ 795572 h 4608812"/>
              <a:gd name="connsiteX67196" fmla="*/ 2487419 w 12184637"/>
              <a:gd name="connsiteY67196" fmla="*/ 801757 h 4608812"/>
              <a:gd name="connsiteX67197" fmla="*/ 2493014 w 12184637"/>
              <a:gd name="connsiteY67197" fmla="*/ 806689 h 4608812"/>
              <a:gd name="connsiteX67198" fmla="*/ 2493603 w 12184637"/>
              <a:gd name="connsiteY67198" fmla="*/ 806689 h 4608812"/>
              <a:gd name="connsiteX67199" fmla="*/ 2551103 w 12184637"/>
              <a:gd name="connsiteY67199" fmla="*/ 800211 h 4608812"/>
              <a:gd name="connsiteX67200" fmla="*/ 2604554 w 12184637"/>
              <a:gd name="connsiteY67200" fmla="*/ 793584 h 4608812"/>
              <a:gd name="connsiteX67201" fmla="*/ 2609413 w 12184637"/>
              <a:gd name="connsiteY67201" fmla="*/ 787326 h 4608812"/>
              <a:gd name="connsiteX67202" fmla="*/ 2603155 w 12184637"/>
              <a:gd name="connsiteY67202" fmla="*/ 782467 h 4608812"/>
              <a:gd name="connsiteX67203" fmla="*/ 2549704 w 12184637"/>
              <a:gd name="connsiteY67203" fmla="*/ 789093 h 4608812"/>
              <a:gd name="connsiteX67204" fmla="*/ 2544845 w 12184637"/>
              <a:gd name="connsiteY67204" fmla="*/ 795351 h 4608812"/>
              <a:gd name="connsiteX67205" fmla="*/ 2550441 w 12184637"/>
              <a:gd name="connsiteY67205" fmla="*/ 800211 h 4608812"/>
              <a:gd name="connsiteX67206" fmla="*/ 2551103 w 12184637"/>
              <a:gd name="connsiteY67206" fmla="*/ 800211 h 4608812"/>
              <a:gd name="connsiteX67207" fmla="*/ 2604701 w 12184637"/>
              <a:gd name="connsiteY67207" fmla="*/ 793511 h 4608812"/>
              <a:gd name="connsiteX67208" fmla="*/ 2653145 w 12184637"/>
              <a:gd name="connsiteY67208" fmla="*/ 786590 h 4608812"/>
              <a:gd name="connsiteX67209" fmla="*/ 2657857 w 12184637"/>
              <a:gd name="connsiteY67209" fmla="*/ 780259 h 4608812"/>
              <a:gd name="connsiteX67210" fmla="*/ 2651525 w 12184637"/>
              <a:gd name="connsiteY67210" fmla="*/ 775547 h 4608812"/>
              <a:gd name="connsiteX67211" fmla="*/ 2603081 w 12184637"/>
              <a:gd name="connsiteY67211" fmla="*/ 782467 h 4608812"/>
              <a:gd name="connsiteX67212" fmla="*/ 2598369 w 12184637"/>
              <a:gd name="connsiteY67212" fmla="*/ 788799 h 4608812"/>
              <a:gd name="connsiteX67213" fmla="*/ 2603891 w 12184637"/>
              <a:gd name="connsiteY67213" fmla="*/ 793584 h 4608812"/>
              <a:gd name="connsiteX67214" fmla="*/ 2604701 w 12184637"/>
              <a:gd name="connsiteY67214" fmla="*/ 793511 h 4608812"/>
              <a:gd name="connsiteX67215" fmla="*/ 2653071 w 12184637"/>
              <a:gd name="connsiteY67215" fmla="*/ 786664 h 4608812"/>
              <a:gd name="connsiteX67216" fmla="*/ 2697908 w 12184637"/>
              <a:gd name="connsiteY67216" fmla="*/ 780332 h 4608812"/>
              <a:gd name="connsiteX67217" fmla="*/ 2702620 w 12184637"/>
              <a:gd name="connsiteY67217" fmla="*/ 774001 h 4608812"/>
              <a:gd name="connsiteX67218" fmla="*/ 2696288 w 12184637"/>
              <a:gd name="connsiteY67218" fmla="*/ 769289 h 4608812"/>
              <a:gd name="connsiteX67219" fmla="*/ 2651452 w 12184637"/>
              <a:gd name="connsiteY67219" fmla="*/ 775620 h 4608812"/>
              <a:gd name="connsiteX67220" fmla="*/ 2646740 w 12184637"/>
              <a:gd name="connsiteY67220" fmla="*/ 781952 h 4608812"/>
              <a:gd name="connsiteX67221" fmla="*/ 2652261 w 12184637"/>
              <a:gd name="connsiteY67221" fmla="*/ 786737 h 4608812"/>
              <a:gd name="connsiteX67222" fmla="*/ 2653071 w 12184637"/>
              <a:gd name="connsiteY67222" fmla="*/ 786664 h 4608812"/>
              <a:gd name="connsiteX67223" fmla="*/ 2697834 w 12184637"/>
              <a:gd name="connsiteY67223" fmla="*/ 780332 h 4608812"/>
              <a:gd name="connsiteX67224" fmla="*/ 2740536 w 12184637"/>
              <a:gd name="connsiteY67224" fmla="*/ 775473 h 4608812"/>
              <a:gd name="connsiteX67225" fmla="*/ 2745468 w 12184637"/>
              <a:gd name="connsiteY67225" fmla="*/ 769289 h 4608812"/>
              <a:gd name="connsiteX67226" fmla="*/ 2739284 w 12184637"/>
              <a:gd name="connsiteY67226" fmla="*/ 764356 h 4608812"/>
              <a:gd name="connsiteX67227" fmla="*/ 2696583 w 12184637"/>
              <a:gd name="connsiteY67227" fmla="*/ 769215 h 4608812"/>
              <a:gd name="connsiteX67228" fmla="*/ 2691650 w 12184637"/>
              <a:gd name="connsiteY67228" fmla="*/ 775400 h 4608812"/>
              <a:gd name="connsiteX67229" fmla="*/ 2697245 w 12184637"/>
              <a:gd name="connsiteY67229" fmla="*/ 780332 h 4608812"/>
              <a:gd name="connsiteX67230" fmla="*/ 2697834 w 12184637"/>
              <a:gd name="connsiteY67230" fmla="*/ 780332 h 4608812"/>
              <a:gd name="connsiteX67231" fmla="*/ 2740167 w 12184637"/>
              <a:gd name="connsiteY67231" fmla="*/ 775547 h 4608812"/>
              <a:gd name="connsiteX67232" fmla="*/ 2782059 w 12184637"/>
              <a:gd name="connsiteY67232" fmla="*/ 773117 h 4608812"/>
              <a:gd name="connsiteX67233" fmla="*/ 2787286 w 12184637"/>
              <a:gd name="connsiteY67233" fmla="*/ 767227 h 4608812"/>
              <a:gd name="connsiteX67234" fmla="*/ 2781397 w 12184637"/>
              <a:gd name="connsiteY67234" fmla="*/ 762000 h 4608812"/>
              <a:gd name="connsiteX67235" fmla="*/ 2739505 w 12184637"/>
              <a:gd name="connsiteY67235" fmla="*/ 764503 h 4608812"/>
              <a:gd name="connsiteX67236" fmla="*/ 2734278 w 12184637"/>
              <a:gd name="connsiteY67236" fmla="*/ 770393 h 4608812"/>
              <a:gd name="connsiteX67237" fmla="*/ 2739873 w 12184637"/>
              <a:gd name="connsiteY67237" fmla="*/ 775620 h 4608812"/>
              <a:gd name="connsiteX67238" fmla="*/ 2740167 w 12184637"/>
              <a:gd name="connsiteY67238" fmla="*/ 775547 h 4608812"/>
              <a:gd name="connsiteX67239" fmla="*/ 2829693 w 12184637"/>
              <a:gd name="connsiteY67239" fmla="*/ 768332 h 4608812"/>
              <a:gd name="connsiteX67240" fmla="*/ 2824245 w 12184637"/>
              <a:gd name="connsiteY67240" fmla="*/ 762663 h 4608812"/>
              <a:gd name="connsiteX67241" fmla="*/ 2781912 w 12184637"/>
              <a:gd name="connsiteY67241" fmla="*/ 761926 h 4608812"/>
              <a:gd name="connsiteX67242" fmla="*/ 2776243 w 12184637"/>
              <a:gd name="connsiteY67242" fmla="*/ 767375 h 4608812"/>
              <a:gd name="connsiteX67243" fmla="*/ 2781691 w 12184637"/>
              <a:gd name="connsiteY67243" fmla="*/ 773044 h 4608812"/>
              <a:gd name="connsiteX67244" fmla="*/ 2824024 w 12184637"/>
              <a:gd name="connsiteY67244" fmla="*/ 773780 h 4608812"/>
              <a:gd name="connsiteX67245" fmla="*/ 2824172 w 12184637"/>
              <a:gd name="connsiteY67245" fmla="*/ 773780 h 4608812"/>
              <a:gd name="connsiteX67246" fmla="*/ 2829693 w 12184637"/>
              <a:gd name="connsiteY67246" fmla="*/ 768332 h 4608812"/>
              <a:gd name="connsiteX67247" fmla="*/ 2875634 w 12184637"/>
              <a:gd name="connsiteY67247" fmla="*/ 769878 h 4608812"/>
              <a:gd name="connsiteX67248" fmla="*/ 2870260 w 12184637"/>
              <a:gd name="connsiteY67248" fmla="*/ 764135 h 4608812"/>
              <a:gd name="connsiteX67249" fmla="*/ 2824319 w 12184637"/>
              <a:gd name="connsiteY67249" fmla="*/ 762663 h 4608812"/>
              <a:gd name="connsiteX67250" fmla="*/ 2824098 w 12184637"/>
              <a:gd name="connsiteY67250" fmla="*/ 762663 h 4608812"/>
              <a:gd name="connsiteX67251" fmla="*/ 2818576 w 12184637"/>
              <a:gd name="connsiteY67251" fmla="*/ 768037 h 4608812"/>
              <a:gd name="connsiteX67252" fmla="*/ 2823951 w 12184637"/>
              <a:gd name="connsiteY67252" fmla="*/ 773780 h 4608812"/>
              <a:gd name="connsiteX67253" fmla="*/ 2869891 w 12184637"/>
              <a:gd name="connsiteY67253" fmla="*/ 775252 h 4608812"/>
              <a:gd name="connsiteX67254" fmla="*/ 2870112 w 12184637"/>
              <a:gd name="connsiteY67254" fmla="*/ 775252 h 4608812"/>
              <a:gd name="connsiteX67255" fmla="*/ 2875634 w 12184637"/>
              <a:gd name="connsiteY67255" fmla="*/ 769878 h 4608812"/>
              <a:gd name="connsiteX67256" fmla="*/ 2928201 w 12184637"/>
              <a:gd name="connsiteY67256" fmla="*/ 769436 h 4608812"/>
              <a:gd name="connsiteX67257" fmla="*/ 2922606 w 12184637"/>
              <a:gd name="connsiteY67257" fmla="*/ 763914 h 4608812"/>
              <a:gd name="connsiteX67258" fmla="*/ 2869965 w 12184637"/>
              <a:gd name="connsiteY67258" fmla="*/ 764135 h 4608812"/>
              <a:gd name="connsiteX67259" fmla="*/ 2869965 w 12184637"/>
              <a:gd name="connsiteY67259" fmla="*/ 764135 h 4608812"/>
              <a:gd name="connsiteX67260" fmla="*/ 2864443 w 12184637"/>
              <a:gd name="connsiteY67260" fmla="*/ 769731 h 4608812"/>
              <a:gd name="connsiteX67261" fmla="*/ 2870039 w 12184637"/>
              <a:gd name="connsiteY67261" fmla="*/ 775252 h 4608812"/>
              <a:gd name="connsiteX67262" fmla="*/ 2922679 w 12184637"/>
              <a:gd name="connsiteY67262" fmla="*/ 775031 h 4608812"/>
              <a:gd name="connsiteX67263" fmla="*/ 2922679 w 12184637"/>
              <a:gd name="connsiteY67263" fmla="*/ 775031 h 4608812"/>
              <a:gd name="connsiteX67264" fmla="*/ 2928201 w 12184637"/>
              <a:gd name="connsiteY67264" fmla="*/ 769436 h 4608812"/>
              <a:gd name="connsiteX67265" fmla="*/ 2923047 w 12184637"/>
              <a:gd name="connsiteY67265" fmla="*/ 775031 h 4608812"/>
              <a:gd name="connsiteX67266" fmla="*/ 2985406 w 12184637"/>
              <a:gd name="connsiteY67266" fmla="*/ 770688 h 4608812"/>
              <a:gd name="connsiteX67267" fmla="*/ 2990560 w 12184637"/>
              <a:gd name="connsiteY67267" fmla="*/ 764724 h 4608812"/>
              <a:gd name="connsiteX67268" fmla="*/ 2984597 w 12184637"/>
              <a:gd name="connsiteY67268" fmla="*/ 759571 h 4608812"/>
              <a:gd name="connsiteX67269" fmla="*/ 2922238 w 12184637"/>
              <a:gd name="connsiteY67269" fmla="*/ 763914 h 4608812"/>
              <a:gd name="connsiteX67270" fmla="*/ 2917084 w 12184637"/>
              <a:gd name="connsiteY67270" fmla="*/ 769878 h 4608812"/>
              <a:gd name="connsiteX67271" fmla="*/ 2922679 w 12184637"/>
              <a:gd name="connsiteY67271" fmla="*/ 775031 h 4608812"/>
              <a:gd name="connsiteX67272" fmla="*/ 2923047 w 12184637"/>
              <a:gd name="connsiteY67272" fmla="*/ 775031 h 4608812"/>
              <a:gd name="connsiteX67273" fmla="*/ 2985848 w 12184637"/>
              <a:gd name="connsiteY67273" fmla="*/ 770614 h 4608812"/>
              <a:gd name="connsiteX67274" fmla="*/ 3060944 w 12184637"/>
              <a:gd name="connsiteY67274" fmla="*/ 759791 h 4608812"/>
              <a:gd name="connsiteX67275" fmla="*/ 3065656 w 12184637"/>
              <a:gd name="connsiteY67275" fmla="*/ 753460 h 4608812"/>
              <a:gd name="connsiteX67276" fmla="*/ 3059324 w 12184637"/>
              <a:gd name="connsiteY67276" fmla="*/ 748748 h 4608812"/>
              <a:gd name="connsiteX67277" fmla="*/ 2984228 w 12184637"/>
              <a:gd name="connsiteY67277" fmla="*/ 759571 h 4608812"/>
              <a:gd name="connsiteX67278" fmla="*/ 2979517 w 12184637"/>
              <a:gd name="connsiteY67278" fmla="*/ 765902 h 4608812"/>
              <a:gd name="connsiteX67279" fmla="*/ 2985038 w 12184637"/>
              <a:gd name="connsiteY67279" fmla="*/ 770688 h 4608812"/>
              <a:gd name="connsiteX67280" fmla="*/ 2985848 w 12184637"/>
              <a:gd name="connsiteY67280" fmla="*/ 770614 h 4608812"/>
              <a:gd name="connsiteX67281" fmla="*/ 3061091 w 12184637"/>
              <a:gd name="connsiteY67281" fmla="*/ 759718 h 4608812"/>
              <a:gd name="connsiteX67282" fmla="*/ 3150175 w 12184637"/>
              <a:gd name="connsiteY67282" fmla="*/ 743962 h 4608812"/>
              <a:gd name="connsiteX67283" fmla="*/ 3154666 w 12184637"/>
              <a:gd name="connsiteY67283" fmla="*/ 737484 h 4608812"/>
              <a:gd name="connsiteX67284" fmla="*/ 3148187 w 12184637"/>
              <a:gd name="connsiteY67284" fmla="*/ 732993 h 4608812"/>
              <a:gd name="connsiteX67285" fmla="*/ 3059103 w 12184637"/>
              <a:gd name="connsiteY67285" fmla="*/ 748748 h 4608812"/>
              <a:gd name="connsiteX67286" fmla="*/ 3054612 w 12184637"/>
              <a:gd name="connsiteY67286" fmla="*/ 755227 h 4608812"/>
              <a:gd name="connsiteX67287" fmla="*/ 3060134 w 12184637"/>
              <a:gd name="connsiteY67287" fmla="*/ 759791 h 4608812"/>
              <a:gd name="connsiteX67288" fmla="*/ 3061091 w 12184637"/>
              <a:gd name="connsiteY67288" fmla="*/ 759718 h 4608812"/>
              <a:gd name="connsiteX67289" fmla="*/ 3150175 w 12184637"/>
              <a:gd name="connsiteY67289" fmla="*/ 743962 h 4608812"/>
              <a:gd name="connsiteX67290" fmla="*/ 3254352 w 12184637"/>
              <a:gd name="connsiteY67290" fmla="*/ 724820 h 4608812"/>
              <a:gd name="connsiteX67291" fmla="*/ 3258843 w 12184637"/>
              <a:gd name="connsiteY67291" fmla="*/ 718342 h 4608812"/>
              <a:gd name="connsiteX67292" fmla="*/ 3252364 w 12184637"/>
              <a:gd name="connsiteY67292" fmla="*/ 713851 h 4608812"/>
              <a:gd name="connsiteX67293" fmla="*/ 3148187 w 12184637"/>
              <a:gd name="connsiteY67293" fmla="*/ 732993 h 4608812"/>
              <a:gd name="connsiteX67294" fmla="*/ 3143696 w 12184637"/>
              <a:gd name="connsiteY67294" fmla="*/ 739471 h 4608812"/>
              <a:gd name="connsiteX67295" fmla="*/ 3149218 w 12184637"/>
              <a:gd name="connsiteY67295" fmla="*/ 744036 h 4608812"/>
              <a:gd name="connsiteX67296" fmla="*/ 3150175 w 12184637"/>
              <a:gd name="connsiteY67296" fmla="*/ 743962 h 4608812"/>
              <a:gd name="connsiteX67297" fmla="*/ 3254278 w 12184637"/>
              <a:gd name="connsiteY67297" fmla="*/ 724820 h 4608812"/>
              <a:gd name="connsiteX67298" fmla="*/ 3374652 w 12184637"/>
              <a:gd name="connsiteY67298" fmla="*/ 703838 h 4608812"/>
              <a:gd name="connsiteX67299" fmla="*/ 3379217 w 12184637"/>
              <a:gd name="connsiteY67299" fmla="*/ 697359 h 4608812"/>
              <a:gd name="connsiteX67300" fmla="*/ 3372738 w 12184637"/>
              <a:gd name="connsiteY67300" fmla="*/ 692794 h 4608812"/>
              <a:gd name="connsiteX67301" fmla="*/ 3252364 w 12184637"/>
              <a:gd name="connsiteY67301" fmla="*/ 713777 h 4608812"/>
              <a:gd name="connsiteX67302" fmla="*/ 3247799 w 12184637"/>
              <a:gd name="connsiteY67302" fmla="*/ 720256 h 4608812"/>
              <a:gd name="connsiteX67303" fmla="*/ 3253321 w 12184637"/>
              <a:gd name="connsiteY67303" fmla="*/ 724894 h 4608812"/>
              <a:gd name="connsiteX67304" fmla="*/ 3254278 w 12184637"/>
              <a:gd name="connsiteY67304" fmla="*/ 724820 h 4608812"/>
              <a:gd name="connsiteX67305" fmla="*/ 3374579 w 12184637"/>
              <a:gd name="connsiteY67305" fmla="*/ 703838 h 4608812"/>
              <a:gd name="connsiteX67306" fmla="*/ 3512180 w 12184637"/>
              <a:gd name="connsiteY67306" fmla="*/ 682561 h 4608812"/>
              <a:gd name="connsiteX67307" fmla="*/ 3516819 w 12184637"/>
              <a:gd name="connsiteY67307" fmla="*/ 676155 h 4608812"/>
              <a:gd name="connsiteX67308" fmla="*/ 3510413 w 12184637"/>
              <a:gd name="connsiteY67308" fmla="*/ 671517 h 4608812"/>
              <a:gd name="connsiteX67309" fmla="*/ 3372811 w 12184637"/>
              <a:gd name="connsiteY67309" fmla="*/ 692794 h 4608812"/>
              <a:gd name="connsiteX67310" fmla="*/ 3368173 w 12184637"/>
              <a:gd name="connsiteY67310" fmla="*/ 699200 h 4608812"/>
              <a:gd name="connsiteX67311" fmla="*/ 3373695 w 12184637"/>
              <a:gd name="connsiteY67311" fmla="*/ 703911 h 4608812"/>
              <a:gd name="connsiteX67312" fmla="*/ 3374579 w 12184637"/>
              <a:gd name="connsiteY67312" fmla="*/ 703838 h 4608812"/>
              <a:gd name="connsiteX67313" fmla="*/ 3511886 w 12184637"/>
              <a:gd name="connsiteY67313" fmla="*/ 682634 h 4608812"/>
              <a:gd name="connsiteX67314" fmla="*/ 3665685 w 12184637"/>
              <a:gd name="connsiteY67314" fmla="*/ 668057 h 4608812"/>
              <a:gd name="connsiteX67315" fmla="*/ 3670691 w 12184637"/>
              <a:gd name="connsiteY67315" fmla="*/ 661946 h 4608812"/>
              <a:gd name="connsiteX67316" fmla="*/ 3664580 w 12184637"/>
              <a:gd name="connsiteY67316" fmla="*/ 656940 h 4608812"/>
              <a:gd name="connsiteX67317" fmla="*/ 3510781 w 12184637"/>
              <a:gd name="connsiteY67317" fmla="*/ 671517 h 4608812"/>
              <a:gd name="connsiteX67318" fmla="*/ 3505775 w 12184637"/>
              <a:gd name="connsiteY67318" fmla="*/ 677628 h 4608812"/>
              <a:gd name="connsiteX67319" fmla="*/ 3511370 w 12184637"/>
              <a:gd name="connsiteY67319" fmla="*/ 682708 h 4608812"/>
              <a:gd name="connsiteX67320" fmla="*/ 3511886 w 12184637"/>
              <a:gd name="connsiteY67320" fmla="*/ 682634 h 4608812"/>
              <a:gd name="connsiteX67321" fmla="*/ 3839435 w 12184637"/>
              <a:gd name="connsiteY67321" fmla="*/ 661578 h 4608812"/>
              <a:gd name="connsiteX67322" fmla="*/ 3833840 w 12184637"/>
              <a:gd name="connsiteY67322" fmla="*/ 656056 h 4608812"/>
              <a:gd name="connsiteX67323" fmla="*/ 3665096 w 12184637"/>
              <a:gd name="connsiteY67323" fmla="*/ 656940 h 4608812"/>
              <a:gd name="connsiteX67324" fmla="*/ 3665096 w 12184637"/>
              <a:gd name="connsiteY67324" fmla="*/ 656940 h 4608812"/>
              <a:gd name="connsiteX67325" fmla="*/ 3659574 w 12184637"/>
              <a:gd name="connsiteY67325" fmla="*/ 662535 h 4608812"/>
              <a:gd name="connsiteX67326" fmla="*/ 3665169 w 12184637"/>
              <a:gd name="connsiteY67326" fmla="*/ 668057 h 4608812"/>
              <a:gd name="connsiteX67327" fmla="*/ 3833914 w 12184637"/>
              <a:gd name="connsiteY67327" fmla="*/ 667173 h 4608812"/>
              <a:gd name="connsiteX67328" fmla="*/ 3833914 w 12184637"/>
              <a:gd name="connsiteY67328" fmla="*/ 667173 h 4608812"/>
              <a:gd name="connsiteX67329" fmla="*/ 3839435 w 12184637"/>
              <a:gd name="connsiteY67329" fmla="*/ 661578 h 4608812"/>
              <a:gd name="connsiteX67330" fmla="*/ 4022242 w 12184637"/>
              <a:gd name="connsiteY67330" fmla="*/ 681677 h 4608812"/>
              <a:gd name="connsiteX67331" fmla="*/ 4017309 w 12184637"/>
              <a:gd name="connsiteY67331" fmla="*/ 675566 h 4608812"/>
              <a:gd name="connsiteX67332" fmla="*/ 3834503 w 12184637"/>
              <a:gd name="connsiteY67332" fmla="*/ 656056 h 4608812"/>
              <a:gd name="connsiteX67333" fmla="*/ 3828392 w 12184637"/>
              <a:gd name="connsiteY67333" fmla="*/ 660989 h 4608812"/>
              <a:gd name="connsiteX67334" fmla="*/ 3833324 w 12184637"/>
              <a:gd name="connsiteY67334" fmla="*/ 667100 h 4608812"/>
              <a:gd name="connsiteX67335" fmla="*/ 4016131 w 12184637"/>
              <a:gd name="connsiteY67335" fmla="*/ 686610 h 4608812"/>
              <a:gd name="connsiteX67336" fmla="*/ 4016794 w 12184637"/>
              <a:gd name="connsiteY67336" fmla="*/ 686610 h 4608812"/>
              <a:gd name="connsiteX67337" fmla="*/ 4022242 w 12184637"/>
              <a:gd name="connsiteY67337" fmla="*/ 681677 h 4608812"/>
              <a:gd name="connsiteX67338" fmla="*/ 4218227 w 12184637"/>
              <a:gd name="connsiteY67338" fmla="*/ 729017 h 4608812"/>
              <a:gd name="connsiteX67339" fmla="*/ 4214104 w 12184637"/>
              <a:gd name="connsiteY67339" fmla="*/ 722317 h 4608812"/>
              <a:gd name="connsiteX67340" fmla="*/ 4018045 w 12184637"/>
              <a:gd name="connsiteY67340" fmla="*/ 675640 h 4608812"/>
              <a:gd name="connsiteX67341" fmla="*/ 4011346 w 12184637"/>
              <a:gd name="connsiteY67341" fmla="*/ 679763 h 4608812"/>
              <a:gd name="connsiteX67342" fmla="*/ 4015469 w 12184637"/>
              <a:gd name="connsiteY67342" fmla="*/ 686463 h 4608812"/>
              <a:gd name="connsiteX67343" fmla="*/ 4211527 w 12184637"/>
              <a:gd name="connsiteY67343" fmla="*/ 733140 h 4608812"/>
              <a:gd name="connsiteX67344" fmla="*/ 4212852 w 12184637"/>
              <a:gd name="connsiteY67344" fmla="*/ 733287 h 4608812"/>
              <a:gd name="connsiteX67345" fmla="*/ 4218227 w 12184637"/>
              <a:gd name="connsiteY67345" fmla="*/ 729017 h 4608812"/>
              <a:gd name="connsiteX67346" fmla="*/ 4421942 w 12184637"/>
              <a:gd name="connsiteY67346" fmla="*/ 794983 h 4608812"/>
              <a:gd name="connsiteX67347" fmla="*/ 4418335 w 12184637"/>
              <a:gd name="connsiteY67347" fmla="*/ 787989 h 4608812"/>
              <a:gd name="connsiteX67348" fmla="*/ 4214472 w 12184637"/>
              <a:gd name="connsiteY67348" fmla="*/ 722538 h 4608812"/>
              <a:gd name="connsiteX67349" fmla="*/ 4207478 w 12184637"/>
              <a:gd name="connsiteY67349" fmla="*/ 726146 h 4608812"/>
              <a:gd name="connsiteX67350" fmla="*/ 4211085 w 12184637"/>
              <a:gd name="connsiteY67350" fmla="*/ 733140 h 4608812"/>
              <a:gd name="connsiteX67351" fmla="*/ 4414948 w 12184637"/>
              <a:gd name="connsiteY67351" fmla="*/ 798591 h 4608812"/>
              <a:gd name="connsiteX67352" fmla="*/ 4416715 w 12184637"/>
              <a:gd name="connsiteY67352" fmla="*/ 798885 h 4608812"/>
              <a:gd name="connsiteX67353" fmla="*/ 4421942 w 12184637"/>
              <a:gd name="connsiteY67353" fmla="*/ 794983 h 4608812"/>
              <a:gd name="connsiteX67354" fmla="*/ 4506314 w 12184637"/>
              <a:gd name="connsiteY67354" fmla="*/ 988760 h 4608812"/>
              <a:gd name="connsiteX67355" fmla="*/ 4509038 w 12184637"/>
              <a:gd name="connsiteY67355" fmla="*/ 981397 h 4608812"/>
              <a:gd name="connsiteX67356" fmla="*/ 4421648 w 12184637"/>
              <a:gd name="connsiteY67356" fmla="*/ 790934 h 4608812"/>
              <a:gd name="connsiteX67357" fmla="*/ 4414285 w 12184637"/>
              <a:gd name="connsiteY67357" fmla="*/ 788210 h 4608812"/>
              <a:gd name="connsiteX67358" fmla="*/ 4411561 w 12184637"/>
              <a:gd name="connsiteY67358" fmla="*/ 795572 h 4608812"/>
              <a:gd name="connsiteX67359" fmla="*/ 4498952 w 12184637"/>
              <a:gd name="connsiteY67359" fmla="*/ 986035 h 4608812"/>
              <a:gd name="connsiteX67360" fmla="*/ 4504032 w 12184637"/>
              <a:gd name="connsiteY67360" fmla="*/ 989275 h 4608812"/>
              <a:gd name="connsiteX67361" fmla="*/ 4506314 w 12184637"/>
              <a:gd name="connsiteY67361" fmla="*/ 988760 h 4608812"/>
              <a:gd name="connsiteX67362" fmla="*/ 4604822 w 12184637"/>
              <a:gd name="connsiteY67362" fmla="*/ 1177235 h 4608812"/>
              <a:gd name="connsiteX67363" fmla="*/ 4607178 w 12184637"/>
              <a:gd name="connsiteY67363" fmla="*/ 1169725 h 4608812"/>
              <a:gd name="connsiteX67364" fmla="*/ 4508965 w 12184637"/>
              <a:gd name="connsiteY67364" fmla="*/ 981176 h 4608812"/>
              <a:gd name="connsiteX67365" fmla="*/ 4501455 w 12184637"/>
              <a:gd name="connsiteY67365" fmla="*/ 978820 h 4608812"/>
              <a:gd name="connsiteX67366" fmla="*/ 4499099 w 12184637"/>
              <a:gd name="connsiteY67366" fmla="*/ 986330 h 4608812"/>
              <a:gd name="connsiteX67367" fmla="*/ 4597313 w 12184637"/>
              <a:gd name="connsiteY67367" fmla="*/ 1174953 h 4608812"/>
              <a:gd name="connsiteX67368" fmla="*/ 4602319 w 12184637"/>
              <a:gd name="connsiteY67368" fmla="*/ 1177971 h 4608812"/>
              <a:gd name="connsiteX67369" fmla="*/ 4604822 w 12184637"/>
              <a:gd name="connsiteY67369" fmla="*/ 1177235 h 4608812"/>
              <a:gd name="connsiteX67370" fmla="*/ 4802280 w 12184637"/>
              <a:gd name="connsiteY67370" fmla="*/ 1233115 h 4608812"/>
              <a:gd name="connsiteX67371" fmla="*/ 4798525 w 12184637"/>
              <a:gd name="connsiteY67371" fmla="*/ 1226194 h 4608812"/>
              <a:gd name="connsiteX67372" fmla="*/ 4603791 w 12184637"/>
              <a:gd name="connsiteY67372" fmla="*/ 1167001 h 4608812"/>
              <a:gd name="connsiteX67373" fmla="*/ 4596871 w 12184637"/>
              <a:gd name="connsiteY67373" fmla="*/ 1170756 h 4608812"/>
              <a:gd name="connsiteX67374" fmla="*/ 4600626 w 12184637"/>
              <a:gd name="connsiteY67374" fmla="*/ 1177677 h 4608812"/>
              <a:gd name="connsiteX67375" fmla="*/ 4795359 w 12184637"/>
              <a:gd name="connsiteY67375" fmla="*/ 1236870 h 4608812"/>
              <a:gd name="connsiteX67376" fmla="*/ 4797052 w 12184637"/>
              <a:gd name="connsiteY67376" fmla="*/ 1237091 h 4608812"/>
              <a:gd name="connsiteX67377" fmla="*/ 4802280 w 12184637"/>
              <a:gd name="connsiteY67377" fmla="*/ 1233115 h 4608812"/>
              <a:gd name="connsiteX67378" fmla="*/ 4995614 w 12184637"/>
              <a:gd name="connsiteY67378" fmla="*/ 1292971 h 4608812"/>
              <a:gd name="connsiteX67379" fmla="*/ 4991933 w 12184637"/>
              <a:gd name="connsiteY67379" fmla="*/ 1285976 h 4608812"/>
              <a:gd name="connsiteX67380" fmla="*/ 4798599 w 12184637"/>
              <a:gd name="connsiteY67380" fmla="*/ 1226121 h 4608812"/>
              <a:gd name="connsiteX67381" fmla="*/ 4791604 w 12184637"/>
              <a:gd name="connsiteY67381" fmla="*/ 1229802 h 4608812"/>
              <a:gd name="connsiteX67382" fmla="*/ 4795285 w 12184637"/>
              <a:gd name="connsiteY67382" fmla="*/ 1236796 h 4608812"/>
              <a:gd name="connsiteX67383" fmla="*/ 4988620 w 12184637"/>
              <a:gd name="connsiteY67383" fmla="*/ 1296652 h 4608812"/>
              <a:gd name="connsiteX67384" fmla="*/ 4990313 w 12184637"/>
              <a:gd name="connsiteY67384" fmla="*/ 1296873 h 4608812"/>
              <a:gd name="connsiteX67385" fmla="*/ 4995614 w 12184637"/>
              <a:gd name="connsiteY67385" fmla="*/ 1292971 h 4608812"/>
              <a:gd name="connsiteX67386" fmla="*/ 5184163 w 12184637"/>
              <a:gd name="connsiteY67386" fmla="*/ 1344949 h 4608812"/>
              <a:gd name="connsiteX67387" fmla="*/ 5180261 w 12184637"/>
              <a:gd name="connsiteY67387" fmla="*/ 1338102 h 4608812"/>
              <a:gd name="connsiteX67388" fmla="*/ 4991786 w 12184637"/>
              <a:gd name="connsiteY67388" fmla="*/ 1285903 h 4608812"/>
              <a:gd name="connsiteX67389" fmla="*/ 4984939 w 12184637"/>
              <a:gd name="connsiteY67389" fmla="*/ 1289805 h 4608812"/>
              <a:gd name="connsiteX67390" fmla="*/ 4988841 w 12184637"/>
              <a:gd name="connsiteY67390" fmla="*/ 1296652 h 4608812"/>
              <a:gd name="connsiteX67391" fmla="*/ 5177316 w 12184637"/>
              <a:gd name="connsiteY67391" fmla="*/ 1348851 h 4608812"/>
              <a:gd name="connsiteX67392" fmla="*/ 5178862 w 12184637"/>
              <a:gd name="connsiteY67392" fmla="*/ 1349072 h 4608812"/>
              <a:gd name="connsiteX67393" fmla="*/ 5184163 w 12184637"/>
              <a:gd name="connsiteY67393" fmla="*/ 1344949 h 4608812"/>
              <a:gd name="connsiteX67394" fmla="*/ 5279432 w 12184637"/>
              <a:gd name="connsiteY67394" fmla="*/ 1491532 h 4608812"/>
              <a:gd name="connsiteX67395" fmla="*/ 5280904 w 12184637"/>
              <a:gd name="connsiteY67395" fmla="*/ 1483802 h 4608812"/>
              <a:gd name="connsiteX67396" fmla="*/ 5183427 w 12184637"/>
              <a:gd name="connsiteY67396" fmla="*/ 1340384 h 4608812"/>
              <a:gd name="connsiteX67397" fmla="*/ 5175696 w 12184637"/>
              <a:gd name="connsiteY67397" fmla="*/ 1338911 h 4608812"/>
              <a:gd name="connsiteX67398" fmla="*/ 5174224 w 12184637"/>
              <a:gd name="connsiteY67398" fmla="*/ 1346642 h 4608812"/>
              <a:gd name="connsiteX67399" fmla="*/ 5271701 w 12184637"/>
              <a:gd name="connsiteY67399" fmla="*/ 1490060 h 4608812"/>
              <a:gd name="connsiteX67400" fmla="*/ 5276339 w 12184637"/>
              <a:gd name="connsiteY67400" fmla="*/ 1492489 h 4608812"/>
              <a:gd name="connsiteX67401" fmla="*/ 5279432 w 12184637"/>
              <a:gd name="connsiteY67401" fmla="*/ 1491532 h 4608812"/>
              <a:gd name="connsiteX67402" fmla="*/ 5463195 w 12184637"/>
              <a:gd name="connsiteY67402" fmla="*/ 1522601 h 4608812"/>
              <a:gd name="connsiteX67403" fmla="*/ 5458778 w 12184637"/>
              <a:gd name="connsiteY67403" fmla="*/ 1516049 h 4608812"/>
              <a:gd name="connsiteX67404" fmla="*/ 5277296 w 12184637"/>
              <a:gd name="connsiteY67404" fmla="*/ 1481372 h 4608812"/>
              <a:gd name="connsiteX67405" fmla="*/ 5270744 w 12184637"/>
              <a:gd name="connsiteY67405" fmla="*/ 1485790 h 4608812"/>
              <a:gd name="connsiteX67406" fmla="*/ 5275161 w 12184637"/>
              <a:gd name="connsiteY67406" fmla="*/ 1492342 h 4608812"/>
              <a:gd name="connsiteX67407" fmla="*/ 5456643 w 12184637"/>
              <a:gd name="connsiteY67407" fmla="*/ 1527019 h 4608812"/>
              <a:gd name="connsiteX67408" fmla="*/ 5457747 w 12184637"/>
              <a:gd name="connsiteY67408" fmla="*/ 1527092 h 4608812"/>
              <a:gd name="connsiteX67409" fmla="*/ 5463195 w 12184637"/>
              <a:gd name="connsiteY67409" fmla="*/ 1522601 h 4608812"/>
              <a:gd name="connsiteX67410" fmla="*/ 5562439 w 12184637"/>
              <a:gd name="connsiteY67410" fmla="*/ 1637601 h 4608812"/>
              <a:gd name="connsiteX67411" fmla="*/ 5562881 w 12184637"/>
              <a:gd name="connsiteY67411" fmla="*/ 1629723 h 4608812"/>
              <a:gd name="connsiteX67412" fmla="*/ 5461870 w 12184637"/>
              <a:gd name="connsiteY67412" fmla="*/ 1517816 h 4608812"/>
              <a:gd name="connsiteX67413" fmla="*/ 5453992 w 12184637"/>
              <a:gd name="connsiteY67413" fmla="*/ 1517374 h 4608812"/>
              <a:gd name="connsiteX67414" fmla="*/ 5453550 w 12184637"/>
              <a:gd name="connsiteY67414" fmla="*/ 1525252 h 4608812"/>
              <a:gd name="connsiteX67415" fmla="*/ 5554561 w 12184637"/>
              <a:gd name="connsiteY67415" fmla="*/ 1637159 h 4608812"/>
              <a:gd name="connsiteX67416" fmla="*/ 5558758 w 12184637"/>
              <a:gd name="connsiteY67416" fmla="*/ 1639000 h 4608812"/>
              <a:gd name="connsiteX67417" fmla="*/ 5562439 w 12184637"/>
              <a:gd name="connsiteY67417" fmla="*/ 1637601 h 4608812"/>
              <a:gd name="connsiteX67418" fmla="*/ 5740313 w 12184637"/>
              <a:gd name="connsiteY67418" fmla="*/ 1655418 h 4608812"/>
              <a:gd name="connsiteX67419" fmla="*/ 5735454 w 12184637"/>
              <a:gd name="connsiteY67419" fmla="*/ 1649233 h 4608812"/>
              <a:gd name="connsiteX67420" fmla="*/ 5559420 w 12184637"/>
              <a:gd name="connsiteY67420" fmla="*/ 1627956 h 4608812"/>
              <a:gd name="connsiteX67421" fmla="*/ 5553236 w 12184637"/>
              <a:gd name="connsiteY67421" fmla="*/ 1632815 h 4608812"/>
              <a:gd name="connsiteX67422" fmla="*/ 5558095 w 12184637"/>
              <a:gd name="connsiteY67422" fmla="*/ 1639000 h 4608812"/>
              <a:gd name="connsiteX67423" fmla="*/ 5734128 w 12184637"/>
              <a:gd name="connsiteY67423" fmla="*/ 1660277 h 4608812"/>
              <a:gd name="connsiteX67424" fmla="*/ 5734864 w 12184637"/>
              <a:gd name="connsiteY67424" fmla="*/ 1660350 h 4608812"/>
              <a:gd name="connsiteX67425" fmla="*/ 5740313 w 12184637"/>
              <a:gd name="connsiteY67425" fmla="*/ 1655418 h 4608812"/>
              <a:gd name="connsiteX67426" fmla="*/ 5843459 w 12184637"/>
              <a:gd name="connsiteY67426" fmla="*/ 1751275 h 4608812"/>
              <a:gd name="connsiteX67427" fmla="*/ 5843017 w 12184637"/>
              <a:gd name="connsiteY67427" fmla="*/ 1743397 h 4608812"/>
              <a:gd name="connsiteX67428" fmla="*/ 5738472 w 12184637"/>
              <a:gd name="connsiteY67428" fmla="*/ 1650558 h 4608812"/>
              <a:gd name="connsiteX67429" fmla="*/ 5730594 w 12184637"/>
              <a:gd name="connsiteY67429" fmla="*/ 1651000 h 4608812"/>
              <a:gd name="connsiteX67430" fmla="*/ 5731036 w 12184637"/>
              <a:gd name="connsiteY67430" fmla="*/ 1658878 h 4608812"/>
              <a:gd name="connsiteX67431" fmla="*/ 5835581 w 12184637"/>
              <a:gd name="connsiteY67431" fmla="*/ 1751717 h 4608812"/>
              <a:gd name="connsiteX67432" fmla="*/ 5839336 w 12184637"/>
              <a:gd name="connsiteY67432" fmla="*/ 1753116 h 4608812"/>
              <a:gd name="connsiteX67433" fmla="*/ 5843459 w 12184637"/>
              <a:gd name="connsiteY67433" fmla="*/ 1751275 h 4608812"/>
              <a:gd name="connsiteX67434" fmla="*/ 6017209 w 12184637"/>
              <a:gd name="connsiteY67434" fmla="*/ 1762245 h 4608812"/>
              <a:gd name="connsiteX67435" fmla="*/ 6012129 w 12184637"/>
              <a:gd name="connsiteY67435" fmla="*/ 1756208 h 4608812"/>
              <a:gd name="connsiteX67436" fmla="*/ 5839778 w 12184637"/>
              <a:gd name="connsiteY67436" fmla="*/ 1741998 h 4608812"/>
              <a:gd name="connsiteX67437" fmla="*/ 5833740 w 12184637"/>
              <a:gd name="connsiteY67437" fmla="*/ 1747078 h 4608812"/>
              <a:gd name="connsiteX67438" fmla="*/ 5838820 w 12184637"/>
              <a:gd name="connsiteY67438" fmla="*/ 1753116 h 4608812"/>
              <a:gd name="connsiteX67439" fmla="*/ 6011172 w 12184637"/>
              <a:gd name="connsiteY67439" fmla="*/ 1767325 h 4608812"/>
              <a:gd name="connsiteX67440" fmla="*/ 6011687 w 12184637"/>
              <a:gd name="connsiteY67440" fmla="*/ 1767325 h 4608812"/>
              <a:gd name="connsiteX67441" fmla="*/ 6017209 w 12184637"/>
              <a:gd name="connsiteY67441" fmla="*/ 1762245 h 4608812"/>
              <a:gd name="connsiteX67442" fmla="*/ 6187132 w 12184637"/>
              <a:gd name="connsiteY67442" fmla="*/ 1779620 h 4608812"/>
              <a:gd name="connsiteX67443" fmla="*/ 6182125 w 12184637"/>
              <a:gd name="connsiteY67443" fmla="*/ 1773509 h 4608812"/>
              <a:gd name="connsiteX67444" fmla="*/ 6012203 w 12184637"/>
              <a:gd name="connsiteY67444" fmla="*/ 1756208 h 4608812"/>
              <a:gd name="connsiteX67445" fmla="*/ 6006093 w 12184637"/>
              <a:gd name="connsiteY67445" fmla="*/ 1761214 h 4608812"/>
              <a:gd name="connsiteX67446" fmla="*/ 6011099 w 12184637"/>
              <a:gd name="connsiteY67446" fmla="*/ 1767325 h 4608812"/>
              <a:gd name="connsiteX67447" fmla="*/ 6181021 w 12184637"/>
              <a:gd name="connsiteY67447" fmla="*/ 1784626 h 4608812"/>
              <a:gd name="connsiteX67448" fmla="*/ 6181610 w 12184637"/>
              <a:gd name="connsiteY67448" fmla="*/ 1784626 h 4608812"/>
              <a:gd name="connsiteX67449" fmla="*/ 6187132 w 12184637"/>
              <a:gd name="connsiteY67449" fmla="*/ 1779620 h 4608812"/>
              <a:gd name="connsiteX67450" fmla="*/ 6354772 w 12184637"/>
              <a:gd name="connsiteY67450" fmla="*/ 1797584 h 4608812"/>
              <a:gd name="connsiteX67451" fmla="*/ 6349839 w 12184637"/>
              <a:gd name="connsiteY67451" fmla="*/ 1791473 h 4608812"/>
              <a:gd name="connsiteX67452" fmla="*/ 6182199 w 12184637"/>
              <a:gd name="connsiteY67452" fmla="*/ 1773583 h 4608812"/>
              <a:gd name="connsiteX67453" fmla="*/ 6176088 w 12184637"/>
              <a:gd name="connsiteY67453" fmla="*/ 1778516 h 4608812"/>
              <a:gd name="connsiteX67454" fmla="*/ 6181021 w 12184637"/>
              <a:gd name="connsiteY67454" fmla="*/ 1784626 h 4608812"/>
              <a:gd name="connsiteX67455" fmla="*/ 6348661 w 12184637"/>
              <a:gd name="connsiteY67455" fmla="*/ 1802517 h 4608812"/>
              <a:gd name="connsiteX67456" fmla="*/ 6349324 w 12184637"/>
              <a:gd name="connsiteY67456" fmla="*/ 1802517 h 4608812"/>
              <a:gd name="connsiteX67457" fmla="*/ 6354772 w 12184637"/>
              <a:gd name="connsiteY67457" fmla="*/ 1797584 h 4608812"/>
              <a:gd name="connsiteX67458" fmla="*/ 6465354 w 12184637"/>
              <a:gd name="connsiteY67458" fmla="*/ 1888509 h 4608812"/>
              <a:gd name="connsiteX67459" fmla="*/ 6464397 w 12184637"/>
              <a:gd name="connsiteY67459" fmla="*/ 1880705 h 4608812"/>
              <a:gd name="connsiteX67460" fmla="*/ 6352563 w 12184637"/>
              <a:gd name="connsiteY67460" fmla="*/ 1792651 h 4608812"/>
              <a:gd name="connsiteX67461" fmla="*/ 6344759 w 12184637"/>
              <a:gd name="connsiteY67461" fmla="*/ 1793608 h 4608812"/>
              <a:gd name="connsiteX67462" fmla="*/ 6345716 w 12184637"/>
              <a:gd name="connsiteY67462" fmla="*/ 1801412 h 4608812"/>
              <a:gd name="connsiteX67463" fmla="*/ 6457549 w 12184637"/>
              <a:gd name="connsiteY67463" fmla="*/ 1889466 h 4608812"/>
              <a:gd name="connsiteX67464" fmla="*/ 6461010 w 12184637"/>
              <a:gd name="connsiteY67464" fmla="*/ 1890644 h 4608812"/>
              <a:gd name="connsiteX67465" fmla="*/ 6465354 w 12184637"/>
              <a:gd name="connsiteY67465" fmla="*/ 1888509 h 4608812"/>
              <a:gd name="connsiteX67466" fmla="*/ 6569825 w 12184637"/>
              <a:gd name="connsiteY67466" fmla="*/ 1989667 h 4608812"/>
              <a:gd name="connsiteX67467" fmla="*/ 6569678 w 12184637"/>
              <a:gd name="connsiteY67467" fmla="*/ 1981789 h 4608812"/>
              <a:gd name="connsiteX67468" fmla="*/ 6464839 w 12184637"/>
              <a:gd name="connsiteY67468" fmla="*/ 1880999 h 4608812"/>
              <a:gd name="connsiteX67469" fmla="*/ 6456961 w 12184637"/>
              <a:gd name="connsiteY67469" fmla="*/ 1881146 h 4608812"/>
              <a:gd name="connsiteX67470" fmla="*/ 6457108 w 12184637"/>
              <a:gd name="connsiteY67470" fmla="*/ 1889024 h 4608812"/>
              <a:gd name="connsiteX67471" fmla="*/ 6561948 w 12184637"/>
              <a:gd name="connsiteY67471" fmla="*/ 1989814 h 4608812"/>
              <a:gd name="connsiteX67472" fmla="*/ 6565849 w 12184637"/>
              <a:gd name="connsiteY67472" fmla="*/ 1991360 h 4608812"/>
              <a:gd name="connsiteX67473" fmla="*/ 6569825 w 12184637"/>
              <a:gd name="connsiteY67473" fmla="*/ 1989667 h 4608812"/>
              <a:gd name="connsiteX67474" fmla="*/ 6566144 w 12184637"/>
              <a:gd name="connsiteY67474" fmla="*/ 1991360 h 4608812"/>
              <a:gd name="connsiteX67475" fmla="*/ 6572034 w 12184637"/>
              <a:gd name="connsiteY67475" fmla="*/ 1991066 h 4608812"/>
              <a:gd name="connsiteX67476" fmla="*/ 6577261 w 12184637"/>
              <a:gd name="connsiteY67476" fmla="*/ 1985176 h 4608812"/>
              <a:gd name="connsiteX67477" fmla="*/ 6571371 w 12184637"/>
              <a:gd name="connsiteY67477" fmla="*/ 1979949 h 4608812"/>
              <a:gd name="connsiteX67478" fmla="*/ 6565481 w 12184637"/>
              <a:gd name="connsiteY67478" fmla="*/ 1980243 h 4608812"/>
              <a:gd name="connsiteX67479" fmla="*/ 6560254 w 12184637"/>
              <a:gd name="connsiteY67479" fmla="*/ 1986133 h 4608812"/>
              <a:gd name="connsiteX67480" fmla="*/ 6565849 w 12184637"/>
              <a:gd name="connsiteY67480" fmla="*/ 1991434 h 4608812"/>
              <a:gd name="connsiteX67481" fmla="*/ 6566144 w 12184637"/>
              <a:gd name="connsiteY67481" fmla="*/ 1991360 h 4608812"/>
              <a:gd name="connsiteX67482" fmla="*/ 2095965 w 12184637"/>
              <a:gd name="connsiteY67482" fmla="*/ 1859943 h 4608812"/>
              <a:gd name="connsiteX67483" fmla="*/ 2141316 w 12184637"/>
              <a:gd name="connsiteY67483" fmla="*/ 1823499 h 4608812"/>
              <a:gd name="connsiteX67484" fmla="*/ 2142126 w 12184637"/>
              <a:gd name="connsiteY67484" fmla="*/ 1815695 h 4608812"/>
              <a:gd name="connsiteX67485" fmla="*/ 2134322 w 12184637"/>
              <a:gd name="connsiteY67485" fmla="*/ 1814812 h 4608812"/>
              <a:gd name="connsiteX67486" fmla="*/ 2088970 w 12184637"/>
              <a:gd name="connsiteY67486" fmla="*/ 1851255 h 4608812"/>
              <a:gd name="connsiteX67487" fmla="*/ 2088160 w 12184637"/>
              <a:gd name="connsiteY67487" fmla="*/ 1859059 h 4608812"/>
              <a:gd name="connsiteX67488" fmla="*/ 2092578 w 12184637"/>
              <a:gd name="connsiteY67488" fmla="*/ 1861121 h 4608812"/>
              <a:gd name="connsiteX67489" fmla="*/ 2095965 w 12184637"/>
              <a:gd name="connsiteY67489" fmla="*/ 1859943 h 4608812"/>
              <a:gd name="connsiteX67490" fmla="*/ 2141316 w 12184637"/>
              <a:gd name="connsiteY67490" fmla="*/ 1823499 h 4608812"/>
              <a:gd name="connsiteX67491" fmla="*/ 2182325 w 12184637"/>
              <a:gd name="connsiteY67491" fmla="*/ 1790516 h 4608812"/>
              <a:gd name="connsiteX67492" fmla="*/ 2183134 w 12184637"/>
              <a:gd name="connsiteY67492" fmla="*/ 1782712 h 4608812"/>
              <a:gd name="connsiteX67493" fmla="*/ 2175330 w 12184637"/>
              <a:gd name="connsiteY67493" fmla="*/ 1781829 h 4608812"/>
              <a:gd name="connsiteX67494" fmla="*/ 2134322 w 12184637"/>
              <a:gd name="connsiteY67494" fmla="*/ 1814812 h 4608812"/>
              <a:gd name="connsiteX67495" fmla="*/ 2133512 w 12184637"/>
              <a:gd name="connsiteY67495" fmla="*/ 1822616 h 4608812"/>
              <a:gd name="connsiteX67496" fmla="*/ 2137856 w 12184637"/>
              <a:gd name="connsiteY67496" fmla="*/ 1824677 h 4608812"/>
              <a:gd name="connsiteX67497" fmla="*/ 2141316 w 12184637"/>
              <a:gd name="connsiteY67497" fmla="*/ 1823499 h 4608812"/>
              <a:gd name="connsiteX67498" fmla="*/ 2182914 w 12184637"/>
              <a:gd name="connsiteY67498" fmla="*/ 1790001 h 4608812"/>
              <a:gd name="connsiteX67499" fmla="*/ 2183797 w 12184637"/>
              <a:gd name="connsiteY67499" fmla="*/ 1782197 h 4608812"/>
              <a:gd name="connsiteX67500" fmla="*/ 2175993 w 12184637"/>
              <a:gd name="connsiteY67500" fmla="*/ 1781313 h 4608812"/>
              <a:gd name="connsiteX67501" fmla="*/ 2175330 w 12184637"/>
              <a:gd name="connsiteY67501" fmla="*/ 1781829 h 4608812"/>
              <a:gd name="connsiteX67502" fmla="*/ 2174741 w 12184637"/>
              <a:gd name="connsiteY67502" fmla="*/ 1789412 h 4608812"/>
              <a:gd name="connsiteX67503" fmla="*/ 2179085 w 12184637"/>
              <a:gd name="connsiteY67503" fmla="*/ 1791400 h 4608812"/>
              <a:gd name="connsiteX67504" fmla="*/ 2182914 w 12184637"/>
              <a:gd name="connsiteY67504" fmla="*/ 1790001 h 4608812"/>
              <a:gd name="connsiteX67505" fmla="*/ 2183871 w 12184637"/>
              <a:gd name="connsiteY67505" fmla="*/ 1789117 h 4608812"/>
              <a:gd name="connsiteX67506" fmla="*/ 2185490 w 12184637"/>
              <a:gd name="connsiteY67506" fmla="*/ 1787056 h 4608812"/>
              <a:gd name="connsiteX67507" fmla="*/ 2184460 w 12184637"/>
              <a:gd name="connsiteY67507" fmla="*/ 1779252 h 4608812"/>
              <a:gd name="connsiteX67508" fmla="*/ 2176656 w 12184637"/>
              <a:gd name="connsiteY67508" fmla="*/ 1780283 h 4608812"/>
              <a:gd name="connsiteX67509" fmla="*/ 2175036 w 12184637"/>
              <a:gd name="connsiteY67509" fmla="*/ 1782344 h 4608812"/>
              <a:gd name="connsiteX67510" fmla="*/ 2176067 w 12184637"/>
              <a:gd name="connsiteY67510" fmla="*/ 1790148 h 4608812"/>
              <a:gd name="connsiteX67511" fmla="*/ 2179527 w 12184637"/>
              <a:gd name="connsiteY67511" fmla="*/ 1791326 h 4608812"/>
              <a:gd name="connsiteX67512" fmla="*/ 2183871 w 12184637"/>
              <a:gd name="connsiteY67512" fmla="*/ 1789117 h 4608812"/>
              <a:gd name="connsiteX67513" fmla="*/ 2185490 w 12184637"/>
              <a:gd name="connsiteY67513" fmla="*/ 1786982 h 4608812"/>
              <a:gd name="connsiteX67514" fmla="*/ 2252488 w 12184637"/>
              <a:gd name="connsiteY67514" fmla="*/ 1700328 h 4608812"/>
              <a:gd name="connsiteX67515" fmla="*/ 2251457 w 12184637"/>
              <a:gd name="connsiteY67515" fmla="*/ 1692524 h 4608812"/>
              <a:gd name="connsiteX67516" fmla="*/ 2243653 w 12184637"/>
              <a:gd name="connsiteY67516" fmla="*/ 1693554 h 4608812"/>
              <a:gd name="connsiteX67517" fmla="*/ 2176656 w 12184637"/>
              <a:gd name="connsiteY67517" fmla="*/ 1780209 h 4608812"/>
              <a:gd name="connsiteX67518" fmla="*/ 2177686 w 12184637"/>
              <a:gd name="connsiteY67518" fmla="*/ 1788013 h 4608812"/>
              <a:gd name="connsiteX67519" fmla="*/ 2181147 w 12184637"/>
              <a:gd name="connsiteY67519" fmla="*/ 1789191 h 4608812"/>
              <a:gd name="connsiteX67520" fmla="*/ 2185490 w 12184637"/>
              <a:gd name="connsiteY67520" fmla="*/ 1786982 h 4608812"/>
              <a:gd name="connsiteX67521" fmla="*/ 2252708 w 12184637"/>
              <a:gd name="connsiteY67521" fmla="*/ 1700033 h 4608812"/>
              <a:gd name="connsiteX67522" fmla="*/ 2251604 w 12184637"/>
              <a:gd name="connsiteY67522" fmla="*/ 1692229 h 4608812"/>
              <a:gd name="connsiteX67523" fmla="*/ 2243800 w 12184637"/>
              <a:gd name="connsiteY67523" fmla="*/ 1693334 h 4608812"/>
              <a:gd name="connsiteX67524" fmla="*/ 2243579 w 12184637"/>
              <a:gd name="connsiteY67524" fmla="*/ 1693628 h 4608812"/>
              <a:gd name="connsiteX67525" fmla="*/ 2244757 w 12184637"/>
              <a:gd name="connsiteY67525" fmla="*/ 1701285 h 4608812"/>
              <a:gd name="connsiteX67526" fmla="*/ 2248070 w 12184637"/>
              <a:gd name="connsiteY67526" fmla="*/ 1702389 h 4608812"/>
              <a:gd name="connsiteX67527" fmla="*/ 2252708 w 12184637"/>
              <a:gd name="connsiteY67527" fmla="*/ 1700033 h 4608812"/>
              <a:gd name="connsiteX67528" fmla="*/ 2253371 w 12184637"/>
              <a:gd name="connsiteY67528" fmla="*/ 1699003 h 4608812"/>
              <a:gd name="connsiteX67529" fmla="*/ 2301668 w 12184637"/>
              <a:gd name="connsiteY67529" fmla="*/ 1592691 h 4608812"/>
              <a:gd name="connsiteX67530" fmla="*/ 2298870 w 12184637"/>
              <a:gd name="connsiteY67530" fmla="*/ 1585328 h 4608812"/>
              <a:gd name="connsiteX67531" fmla="*/ 2291508 w 12184637"/>
              <a:gd name="connsiteY67531" fmla="*/ 1588126 h 4608812"/>
              <a:gd name="connsiteX67532" fmla="*/ 2243211 w 12184637"/>
              <a:gd name="connsiteY67532" fmla="*/ 1694438 h 4608812"/>
              <a:gd name="connsiteX67533" fmla="*/ 2246009 w 12184637"/>
              <a:gd name="connsiteY67533" fmla="*/ 1701800 h 4608812"/>
              <a:gd name="connsiteX67534" fmla="*/ 2248365 w 12184637"/>
              <a:gd name="connsiteY67534" fmla="*/ 1702316 h 4608812"/>
              <a:gd name="connsiteX67535" fmla="*/ 2253371 w 12184637"/>
              <a:gd name="connsiteY67535" fmla="*/ 1699003 h 4608812"/>
              <a:gd name="connsiteX67536" fmla="*/ 2302036 w 12184637"/>
              <a:gd name="connsiteY67536" fmla="*/ 1591586 h 4608812"/>
              <a:gd name="connsiteX67537" fmla="*/ 2329276 w 12184637"/>
              <a:gd name="connsiteY67537" fmla="*/ 1472243 h 4608812"/>
              <a:gd name="connsiteX67538" fmla="*/ 2325080 w 12184637"/>
              <a:gd name="connsiteY67538" fmla="*/ 1465543 h 4608812"/>
              <a:gd name="connsiteX67539" fmla="*/ 2318380 w 12184637"/>
              <a:gd name="connsiteY67539" fmla="*/ 1469740 h 4608812"/>
              <a:gd name="connsiteX67540" fmla="*/ 2291140 w 12184637"/>
              <a:gd name="connsiteY67540" fmla="*/ 1589083 h 4608812"/>
              <a:gd name="connsiteX67541" fmla="*/ 2295336 w 12184637"/>
              <a:gd name="connsiteY67541" fmla="*/ 1595783 h 4608812"/>
              <a:gd name="connsiteX67542" fmla="*/ 2296588 w 12184637"/>
              <a:gd name="connsiteY67542" fmla="*/ 1595930 h 4608812"/>
              <a:gd name="connsiteX67543" fmla="*/ 2302036 w 12184637"/>
              <a:gd name="connsiteY67543" fmla="*/ 1591586 h 4608812"/>
              <a:gd name="connsiteX67544" fmla="*/ 2329350 w 12184637"/>
              <a:gd name="connsiteY67544" fmla="*/ 1471286 h 4608812"/>
              <a:gd name="connsiteX67545" fmla="*/ 2335019 w 12184637"/>
              <a:gd name="connsiteY67545" fmla="*/ 1343255 h 4608812"/>
              <a:gd name="connsiteX67546" fmla="*/ 2329718 w 12184637"/>
              <a:gd name="connsiteY67546" fmla="*/ 1337439 h 4608812"/>
              <a:gd name="connsiteX67547" fmla="*/ 2323902 w 12184637"/>
              <a:gd name="connsiteY67547" fmla="*/ 1342740 h 4608812"/>
              <a:gd name="connsiteX67548" fmla="*/ 2318233 w 12184637"/>
              <a:gd name="connsiteY67548" fmla="*/ 1470771 h 4608812"/>
              <a:gd name="connsiteX67549" fmla="*/ 2323534 w 12184637"/>
              <a:gd name="connsiteY67549" fmla="*/ 1476587 h 4608812"/>
              <a:gd name="connsiteX67550" fmla="*/ 2323828 w 12184637"/>
              <a:gd name="connsiteY67550" fmla="*/ 1476587 h 4608812"/>
              <a:gd name="connsiteX67551" fmla="*/ 2329350 w 12184637"/>
              <a:gd name="connsiteY67551" fmla="*/ 1471286 h 4608812"/>
              <a:gd name="connsiteX67552" fmla="*/ 2330160 w 12184637"/>
              <a:gd name="connsiteY67552" fmla="*/ 1348556 h 4608812"/>
              <a:gd name="connsiteX67553" fmla="*/ 2335019 w 12184637"/>
              <a:gd name="connsiteY67553" fmla="*/ 1342372 h 4608812"/>
              <a:gd name="connsiteX67554" fmla="*/ 2318675 w 12184637"/>
              <a:gd name="connsiteY67554" fmla="*/ 1209997 h 4608812"/>
              <a:gd name="connsiteX67555" fmla="*/ 2312490 w 12184637"/>
              <a:gd name="connsiteY67555" fmla="*/ 1205138 h 4608812"/>
              <a:gd name="connsiteX67556" fmla="*/ 2307631 w 12184637"/>
              <a:gd name="connsiteY67556" fmla="*/ 1211322 h 4608812"/>
              <a:gd name="connsiteX67557" fmla="*/ 2323976 w 12184637"/>
              <a:gd name="connsiteY67557" fmla="*/ 1343697 h 4608812"/>
              <a:gd name="connsiteX67558" fmla="*/ 2329571 w 12184637"/>
              <a:gd name="connsiteY67558" fmla="*/ 1348556 h 4608812"/>
              <a:gd name="connsiteX67559" fmla="*/ 2330160 w 12184637"/>
              <a:gd name="connsiteY67559" fmla="*/ 1348556 h 4608812"/>
              <a:gd name="connsiteX67560" fmla="*/ 2314699 w 12184637"/>
              <a:gd name="connsiteY67560" fmla="*/ 1216034 h 4608812"/>
              <a:gd name="connsiteX67561" fmla="*/ 2318454 w 12184637"/>
              <a:gd name="connsiteY67561" fmla="*/ 1209114 h 4608812"/>
              <a:gd name="connsiteX67562" fmla="*/ 2279802 w 12184637"/>
              <a:gd name="connsiteY67562" fmla="*/ 1076960 h 4608812"/>
              <a:gd name="connsiteX67563" fmla="*/ 2272881 w 12184637"/>
              <a:gd name="connsiteY67563" fmla="*/ 1073205 h 4608812"/>
              <a:gd name="connsiteX67564" fmla="*/ 2269126 w 12184637"/>
              <a:gd name="connsiteY67564" fmla="*/ 1080126 h 4608812"/>
              <a:gd name="connsiteX67565" fmla="*/ 2307779 w 12184637"/>
              <a:gd name="connsiteY67565" fmla="*/ 1212280 h 4608812"/>
              <a:gd name="connsiteX67566" fmla="*/ 2313153 w 12184637"/>
              <a:gd name="connsiteY67566" fmla="*/ 1216255 h 4608812"/>
              <a:gd name="connsiteX67567" fmla="*/ 2314699 w 12184637"/>
              <a:gd name="connsiteY67567" fmla="*/ 1216034 h 4608812"/>
              <a:gd name="connsiteX67568" fmla="*/ 2276857 w 12184637"/>
              <a:gd name="connsiteY67568" fmla="*/ 1083586 h 4608812"/>
              <a:gd name="connsiteX67569" fmla="*/ 2279581 w 12184637"/>
              <a:gd name="connsiteY67569" fmla="*/ 1076150 h 4608812"/>
              <a:gd name="connsiteX67570" fmla="*/ 2220535 w 12184637"/>
              <a:gd name="connsiteY67570" fmla="*/ 948488 h 4608812"/>
              <a:gd name="connsiteX67571" fmla="*/ 2213099 w 12184637"/>
              <a:gd name="connsiteY67571" fmla="*/ 945764 h 4608812"/>
              <a:gd name="connsiteX67572" fmla="*/ 2210375 w 12184637"/>
              <a:gd name="connsiteY67572" fmla="*/ 953200 h 4608812"/>
              <a:gd name="connsiteX67573" fmla="*/ 2269421 w 12184637"/>
              <a:gd name="connsiteY67573" fmla="*/ 1080862 h 4608812"/>
              <a:gd name="connsiteX67574" fmla="*/ 2274501 w 12184637"/>
              <a:gd name="connsiteY67574" fmla="*/ 1084102 h 4608812"/>
              <a:gd name="connsiteX67575" fmla="*/ 2276857 w 12184637"/>
              <a:gd name="connsiteY67575" fmla="*/ 1083586 h 4608812"/>
              <a:gd name="connsiteX67576" fmla="*/ 2218474 w 12184637"/>
              <a:gd name="connsiteY67576" fmla="*/ 955482 h 4608812"/>
              <a:gd name="connsiteX67577" fmla="*/ 2220093 w 12184637"/>
              <a:gd name="connsiteY67577" fmla="*/ 947751 h 4608812"/>
              <a:gd name="connsiteX67578" fmla="*/ 2142789 w 12184637"/>
              <a:gd name="connsiteY67578" fmla="*/ 828997 h 4608812"/>
              <a:gd name="connsiteX67579" fmla="*/ 2135058 w 12184637"/>
              <a:gd name="connsiteY67579" fmla="*/ 827377 h 4608812"/>
              <a:gd name="connsiteX67580" fmla="*/ 2133439 w 12184637"/>
              <a:gd name="connsiteY67580" fmla="*/ 835108 h 4608812"/>
              <a:gd name="connsiteX67581" fmla="*/ 2210743 w 12184637"/>
              <a:gd name="connsiteY67581" fmla="*/ 953862 h 4608812"/>
              <a:gd name="connsiteX67582" fmla="*/ 2215455 w 12184637"/>
              <a:gd name="connsiteY67582" fmla="*/ 956365 h 4608812"/>
              <a:gd name="connsiteX67583" fmla="*/ 2218474 w 12184637"/>
              <a:gd name="connsiteY67583" fmla="*/ 955482 h 4608812"/>
              <a:gd name="connsiteX67584" fmla="*/ 2141832 w 12184637"/>
              <a:gd name="connsiteY67584" fmla="*/ 836212 h 4608812"/>
              <a:gd name="connsiteX67585" fmla="*/ 2142274 w 12184637"/>
              <a:gd name="connsiteY67585" fmla="*/ 828335 h 4608812"/>
              <a:gd name="connsiteX67586" fmla="*/ 2050760 w 12184637"/>
              <a:gd name="connsiteY67586" fmla="*/ 725041 h 4608812"/>
              <a:gd name="connsiteX67587" fmla="*/ 2042882 w 12184637"/>
              <a:gd name="connsiteY67587" fmla="*/ 724600 h 4608812"/>
              <a:gd name="connsiteX67588" fmla="*/ 2042441 w 12184637"/>
              <a:gd name="connsiteY67588" fmla="*/ 732477 h 4608812"/>
              <a:gd name="connsiteX67589" fmla="*/ 2133954 w 12184637"/>
              <a:gd name="connsiteY67589" fmla="*/ 835771 h 4608812"/>
              <a:gd name="connsiteX67590" fmla="*/ 2138151 w 12184637"/>
              <a:gd name="connsiteY67590" fmla="*/ 837611 h 4608812"/>
              <a:gd name="connsiteX67591" fmla="*/ 2141832 w 12184637"/>
              <a:gd name="connsiteY67591" fmla="*/ 836212 h 4608812"/>
              <a:gd name="connsiteX67592" fmla="*/ 2050318 w 12184637"/>
              <a:gd name="connsiteY67592" fmla="*/ 732993 h 4608812"/>
              <a:gd name="connsiteX67593" fmla="*/ 2050833 w 12184637"/>
              <a:gd name="connsiteY67593" fmla="*/ 725115 h 4608812"/>
              <a:gd name="connsiteX67594" fmla="*/ 2048772 w 12184637"/>
              <a:gd name="connsiteY67594" fmla="*/ 722759 h 4608812"/>
              <a:gd name="connsiteX67595" fmla="*/ 2040895 w 12184637"/>
              <a:gd name="connsiteY67595" fmla="*/ 722244 h 4608812"/>
              <a:gd name="connsiteX67596" fmla="*/ 2040379 w 12184637"/>
              <a:gd name="connsiteY67596" fmla="*/ 730121 h 4608812"/>
              <a:gd name="connsiteX67597" fmla="*/ 2042441 w 12184637"/>
              <a:gd name="connsiteY67597" fmla="*/ 732477 h 4608812"/>
              <a:gd name="connsiteX67598" fmla="*/ 2046637 w 12184637"/>
              <a:gd name="connsiteY67598" fmla="*/ 734391 h 4608812"/>
              <a:gd name="connsiteX67599" fmla="*/ 2050318 w 12184637"/>
              <a:gd name="connsiteY67599" fmla="*/ 732993 h 4608812"/>
              <a:gd name="connsiteX67600" fmla="*/ 2048846 w 12184637"/>
              <a:gd name="connsiteY67600" fmla="*/ 729974 h 4608812"/>
              <a:gd name="connsiteX67601" fmla="*/ 2048036 w 12184637"/>
              <a:gd name="connsiteY67601" fmla="*/ 722096 h 4608812"/>
              <a:gd name="connsiteX67602" fmla="*/ 1943491 w 12184637"/>
              <a:gd name="connsiteY67602" fmla="*/ 636473 h 4608812"/>
              <a:gd name="connsiteX67603" fmla="*/ 1935613 w 12184637"/>
              <a:gd name="connsiteY67603" fmla="*/ 637282 h 4608812"/>
              <a:gd name="connsiteX67604" fmla="*/ 1936423 w 12184637"/>
              <a:gd name="connsiteY67604" fmla="*/ 645160 h 4608812"/>
              <a:gd name="connsiteX67605" fmla="*/ 2040968 w 12184637"/>
              <a:gd name="connsiteY67605" fmla="*/ 730784 h 4608812"/>
              <a:gd name="connsiteX67606" fmla="*/ 2044502 w 12184637"/>
              <a:gd name="connsiteY67606" fmla="*/ 732035 h 4608812"/>
              <a:gd name="connsiteX67607" fmla="*/ 2048846 w 12184637"/>
              <a:gd name="connsiteY67607" fmla="*/ 729974 h 4608812"/>
              <a:gd name="connsiteX67608" fmla="*/ 1944301 w 12184637"/>
              <a:gd name="connsiteY67608" fmla="*/ 644350 h 4608812"/>
              <a:gd name="connsiteX67609" fmla="*/ 1943491 w 12184637"/>
              <a:gd name="connsiteY67609" fmla="*/ 636473 h 4608812"/>
              <a:gd name="connsiteX67610" fmla="*/ 1940325 w 12184637"/>
              <a:gd name="connsiteY67610" fmla="*/ 633896 h 4608812"/>
              <a:gd name="connsiteX67611" fmla="*/ 1932447 w 12184637"/>
              <a:gd name="connsiteY67611" fmla="*/ 634706 h 4608812"/>
              <a:gd name="connsiteX67612" fmla="*/ 1933257 w 12184637"/>
              <a:gd name="connsiteY67612" fmla="*/ 642583 h 4608812"/>
              <a:gd name="connsiteX67613" fmla="*/ 1936423 w 12184637"/>
              <a:gd name="connsiteY67613" fmla="*/ 645160 h 4608812"/>
              <a:gd name="connsiteX67614" fmla="*/ 1939957 w 12184637"/>
              <a:gd name="connsiteY67614" fmla="*/ 646412 h 4608812"/>
              <a:gd name="connsiteX67615" fmla="*/ 1944301 w 12184637"/>
              <a:gd name="connsiteY67615" fmla="*/ 644350 h 4608812"/>
              <a:gd name="connsiteX67616" fmla="*/ 1941650 w 12184637"/>
              <a:gd name="connsiteY67616" fmla="*/ 640964 h 4608812"/>
              <a:gd name="connsiteX67617" fmla="*/ 1939589 w 12184637"/>
              <a:gd name="connsiteY67617" fmla="*/ 633380 h 4608812"/>
              <a:gd name="connsiteX67618" fmla="*/ 1835265 w 12184637"/>
              <a:gd name="connsiteY67618" fmla="*/ 572862 h 4608812"/>
              <a:gd name="connsiteX67619" fmla="*/ 1827682 w 12184637"/>
              <a:gd name="connsiteY67619" fmla="*/ 574850 h 4608812"/>
              <a:gd name="connsiteX67620" fmla="*/ 1829743 w 12184637"/>
              <a:gd name="connsiteY67620" fmla="*/ 582433 h 4608812"/>
              <a:gd name="connsiteX67621" fmla="*/ 1934067 w 12184637"/>
              <a:gd name="connsiteY67621" fmla="*/ 642951 h 4608812"/>
              <a:gd name="connsiteX67622" fmla="*/ 1936938 w 12184637"/>
              <a:gd name="connsiteY67622" fmla="*/ 643688 h 4608812"/>
              <a:gd name="connsiteX67623" fmla="*/ 1941650 w 12184637"/>
              <a:gd name="connsiteY67623" fmla="*/ 640964 h 4608812"/>
              <a:gd name="connsiteX67624" fmla="*/ 1837326 w 12184637"/>
              <a:gd name="connsiteY67624" fmla="*/ 580445 h 4608812"/>
              <a:gd name="connsiteX67625" fmla="*/ 1835265 w 12184637"/>
              <a:gd name="connsiteY67625" fmla="*/ 572862 h 4608812"/>
              <a:gd name="connsiteX67626" fmla="*/ 1827166 w 12184637"/>
              <a:gd name="connsiteY67626" fmla="*/ 568150 h 4608812"/>
              <a:gd name="connsiteX67627" fmla="*/ 1819583 w 12184637"/>
              <a:gd name="connsiteY67627" fmla="*/ 570138 h 4608812"/>
              <a:gd name="connsiteX67628" fmla="*/ 1821645 w 12184637"/>
              <a:gd name="connsiteY67628" fmla="*/ 577721 h 4608812"/>
              <a:gd name="connsiteX67629" fmla="*/ 1829743 w 12184637"/>
              <a:gd name="connsiteY67629" fmla="*/ 582433 h 4608812"/>
              <a:gd name="connsiteX67630" fmla="*/ 1832614 w 12184637"/>
              <a:gd name="connsiteY67630" fmla="*/ 583169 h 4608812"/>
              <a:gd name="connsiteX67631" fmla="*/ 1837326 w 12184637"/>
              <a:gd name="connsiteY67631" fmla="*/ 580445 h 4608812"/>
              <a:gd name="connsiteX67632" fmla="*/ 1829154 w 12184637"/>
              <a:gd name="connsiteY67632" fmla="*/ 575733 h 4608812"/>
              <a:gd name="connsiteX67633" fmla="*/ 1827093 w 12184637"/>
              <a:gd name="connsiteY67633" fmla="*/ 568150 h 4608812"/>
              <a:gd name="connsiteX67634" fmla="*/ 1822381 w 12184637"/>
              <a:gd name="connsiteY67634" fmla="*/ 565426 h 4608812"/>
              <a:gd name="connsiteX67635" fmla="*/ 1814798 w 12184637"/>
              <a:gd name="connsiteY67635" fmla="*/ 567414 h 4608812"/>
              <a:gd name="connsiteX67636" fmla="*/ 1816859 w 12184637"/>
              <a:gd name="connsiteY67636" fmla="*/ 574997 h 4608812"/>
              <a:gd name="connsiteX67637" fmla="*/ 1821571 w 12184637"/>
              <a:gd name="connsiteY67637" fmla="*/ 577721 h 4608812"/>
              <a:gd name="connsiteX67638" fmla="*/ 1824442 w 12184637"/>
              <a:gd name="connsiteY67638" fmla="*/ 578457 h 4608812"/>
              <a:gd name="connsiteX67639" fmla="*/ 1829154 w 12184637"/>
              <a:gd name="connsiteY67639" fmla="*/ 575733 h 4608812"/>
              <a:gd name="connsiteX67640" fmla="*/ 1824884 w 12184637"/>
              <a:gd name="connsiteY67640" fmla="*/ 572126 h 4608812"/>
              <a:gd name="connsiteX67641" fmla="*/ 1821571 w 12184637"/>
              <a:gd name="connsiteY67641" fmla="*/ 564984 h 4608812"/>
              <a:gd name="connsiteX67642" fmla="*/ 1727628 w 12184637"/>
              <a:gd name="connsiteY67642" fmla="*/ 530382 h 4608812"/>
              <a:gd name="connsiteX67643" fmla="*/ 1720486 w 12184637"/>
              <a:gd name="connsiteY67643" fmla="*/ 533695 h 4608812"/>
              <a:gd name="connsiteX67644" fmla="*/ 1723799 w 12184637"/>
              <a:gd name="connsiteY67644" fmla="*/ 540836 h 4608812"/>
              <a:gd name="connsiteX67645" fmla="*/ 1817743 w 12184637"/>
              <a:gd name="connsiteY67645" fmla="*/ 575439 h 4608812"/>
              <a:gd name="connsiteX67646" fmla="*/ 1819730 w 12184637"/>
              <a:gd name="connsiteY67646" fmla="*/ 575807 h 4608812"/>
              <a:gd name="connsiteX67647" fmla="*/ 1824884 w 12184637"/>
              <a:gd name="connsiteY67647" fmla="*/ 572126 h 4608812"/>
              <a:gd name="connsiteX67648" fmla="*/ 1730941 w 12184637"/>
              <a:gd name="connsiteY67648" fmla="*/ 537523 h 4608812"/>
              <a:gd name="connsiteX67649" fmla="*/ 1727628 w 12184637"/>
              <a:gd name="connsiteY67649" fmla="*/ 530382 h 4608812"/>
              <a:gd name="connsiteX67650" fmla="*/ 1699651 w 12184637"/>
              <a:gd name="connsiteY67650" fmla="*/ 520074 h 4608812"/>
              <a:gd name="connsiteX67651" fmla="*/ 1692510 w 12184637"/>
              <a:gd name="connsiteY67651" fmla="*/ 523387 h 4608812"/>
              <a:gd name="connsiteX67652" fmla="*/ 1695823 w 12184637"/>
              <a:gd name="connsiteY67652" fmla="*/ 530529 h 4608812"/>
              <a:gd name="connsiteX67653" fmla="*/ 1723799 w 12184637"/>
              <a:gd name="connsiteY67653" fmla="*/ 540836 h 4608812"/>
              <a:gd name="connsiteX67654" fmla="*/ 1725787 w 12184637"/>
              <a:gd name="connsiteY67654" fmla="*/ 541204 h 4608812"/>
              <a:gd name="connsiteX67655" fmla="*/ 1730941 w 12184637"/>
              <a:gd name="connsiteY67655" fmla="*/ 537523 h 4608812"/>
              <a:gd name="connsiteX67656" fmla="*/ 1703258 w 12184637"/>
              <a:gd name="connsiteY67656" fmla="*/ 526111 h 4608812"/>
              <a:gd name="connsiteX67657" fmla="*/ 1698547 w 12184637"/>
              <a:gd name="connsiteY67657" fmla="*/ 519853 h 4608812"/>
              <a:gd name="connsiteX67658" fmla="*/ 1651060 w 12184637"/>
              <a:gd name="connsiteY67658" fmla="*/ 513154 h 4608812"/>
              <a:gd name="connsiteX67659" fmla="*/ 1644802 w 12184637"/>
              <a:gd name="connsiteY67659" fmla="*/ 517866 h 4608812"/>
              <a:gd name="connsiteX67660" fmla="*/ 1649513 w 12184637"/>
              <a:gd name="connsiteY67660" fmla="*/ 524124 h 4608812"/>
              <a:gd name="connsiteX67661" fmla="*/ 1697001 w 12184637"/>
              <a:gd name="connsiteY67661" fmla="*/ 530823 h 4608812"/>
              <a:gd name="connsiteX67662" fmla="*/ 1697810 w 12184637"/>
              <a:gd name="connsiteY67662" fmla="*/ 530897 h 4608812"/>
              <a:gd name="connsiteX67663" fmla="*/ 1703258 w 12184637"/>
              <a:gd name="connsiteY67663" fmla="*/ 526111 h 4608812"/>
              <a:gd name="connsiteX67664" fmla="*/ 1655772 w 12184637"/>
              <a:gd name="connsiteY67664" fmla="*/ 519706 h 4608812"/>
              <a:gd name="connsiteX67665" fmla="*/ 1651354 w 12184637"/>
              <a:gd name="connsiteY67665" fmla="*/ 513154 h 4608812"/>
              <a:gd name="connsiteX67666" fmla="*/ 1630224 w 12184637"/>
              <a:gd name="connsiteY67666" fmla="*/ 509104 h 4608812"/>
              <a:gd name="connsiteX67667" fmla="*/ 1623672 w 12184637"/>
              <a:gd name="connsiteY67667" fmla="*/ 513522 h 4608812"/>
              <a:gd name="connsiteX67668" fmla="*/ 1628089 w 12184637"/>
              <a:gd name="connsiteY67668" fmla="*/ 520074 h 4608812"/>
              <a:gd name="connsiteX67669" fmla="*/ 1649219 w 12184637"/>
              <a:gd name="connsiteY67669" fmla="*/ 524124 h 4608812"/>
              <a:gd name="connsiteX67670" fmla="*/ 1650323 w 12184637"/>
              <a:gd name="connsiteY67670" fmla="*/ 524197 h 4608812"/>
              <a:gd name="connsiteX67671" fmla="*/ 1655772 w 12184637"/>
              <a:gd name="connsiteY67671" fmla="*/ 519706 h 4608812"/>
              <a:gd name="connsiteX67672" fmla="*/ 1855143 w 12184637"/>
              <a:gd name="connsiteY67672" fmla="*/ 478404 h 4608812"/>
              <a:gd name="connsiteX67673" fmla="*/ 1863389 w 12184637"/>
              <a:gd name="connsiteY67673" fmla="*/ 475974 h 4608812"/>
              <a:gd name="connsiteX67674" fmla="*/ 1867217 w 12184637"/>
              <a:gd name="connsiteY67674" fmla="*/ 469053 h 4608812"/>
              <a:gd name="connsiteX67675" fmla="*/ 1860297 w 12184637"/>
              <a:gd name="connsiteY67675" fmla="*/ 465225 h 4608812"/>
              <a:gd name="connsiteX67676" fmla="*/ 1852051 w 12184637"/>
              <a:gd name="connsiteY67676" fmla="*/ 467655 h 4608812"/>
              <a:gd name="connsiteX67677" fmla="*/ 1848223 w 12184637"/>
              <a:gd name="connsiteY67677" fmla="*/ 474575 h 4608812"/>
              <a:gd name="connsiteX67678" fmla="*/ 1853597 w 12184637"/>
              <a:gd name="connsiteY67678" fmla="*/ 478551 h 4608812"/>
              <a:gd name="connsiteX67679" fmla="*/ 1855143 w 12184637"/>
              <a:gd name="connsiteY67679" fmla="*/ 478404 h 4608812"/>
              <a:gd name="connsiteX67680" fmla="*/ 1863463 w 12184637"/>
              <a:gd name="connsiteY67680" fmla="*/ 476048 h 4608812"/>
              <a:gd name="connsiteX67681" fmla="*/ 1873843 w 12184637"/>
              <a:gd name="connsiteY67681" fmla="*/ 473029 h 4608812"/>
              <a:gd name="connsiteX67682" fmla="*/ 1877672 w 12184637"/>
              <a:gd name="connsiteY67682" fmla="*/ 466108 h 4608812"/>
              <a:gd name="connsiteX67683" fmla="*/ 1870751 w 12184637"/>
              <a:gd name="connsiteY67683" fmla="*/ 462280 h 4608812"/>
              <a:gd name="connsiteX67684" fmla="*/ 1860370 w 12184637"/>
              <a:gd name="connsiteY67684" fmla="*/ 465299 h 4608812"/>
              <a:gd name="connsiteX67685" fmla="*/ 1856542 w 12184637"/>
              <a:gd name="connsiteY67685" fmla="*/ 472219 h 4608812"/>
              <a:gd name="connsiteX67686" fmla="*/ 1861916 w 12184637"/>
              <a:gd name="connsiteY67686" fmla="*/ 476268 h 4608812"/>
              <a:gd name="connsiteX67687" fmla="*/ 1863463 w 12184637"/>
              <a:gd name="connsiteY67687" fmla="*/ 476048 h 4608812"/>
              <a:gd name="connsiteX67688" fmla="*/ 1873843 w 12184637"/>
              <a:gd name="connsiteY67688" fmla="*/ 473029 h 4608812"/>
              <a:gd name="connsiteX67689" fmla="*/ 1964621 w 12184637"/>
              <a:gd name="connsiteY67689" fmla="*/ 446598 h 4608812"/>
              <a:gd name="connsiteX67690" fmla="*/ 1968449 w 12184637"/>
              <a:gd name="connsiteY67690" fmla="*/ 439678 h 4608812"/>
              <a:gd name="connsiteX67691" fmla="*/ 1961529 w 12184637"/>
              <a:gd name="connsiteY67691" fmla="*/ 435849 h 4608812"/>
              <a:gd name="connsiteX67692" fmla="*/ 1870751 w 12184637"/>
              <a:gd name="connsiteY67692" fmla="*/ 462280 h 4608812"/>
              <a:gd name="connsiteX67693" fmla="*/ 1866923 w 12184637"/>
              <a:gd name="connsiteY67693" fmla="*/ 469201 h 4608812"/>
              <a:gd name="connsiteX67694" fmla="*/ 1872297 w 12184637"/>
              <a:gd name="connsiteY67694" fmla="*/ 473176 h 4608812"/>
              <a:gd name="connsiteX67695" fmla="*/ 1873843 w 12184637"/>
              <a:gd name="connsiteY67695" fmla="*/ 473029 h 4608812"/>
              <a:gd name="connsiteX67696" fmla="*/ 1963296 w 12184637"/>
              <a:gd name="connsiteY67696" fmla="*/ 446819 h 4608812"/>
              <a:gd name="connsiteX67697" fmla="*/ 2078737 w 12184637"/>
              <a:gd name="connsiteY67697" fmla="*/ 442107 h 4608812"/>
              <a:gd name="connsiteX67698" fmla="*/ 2084111 w 12184637"/>
              <a:gd name="connsiteY67698" fmla="*/ 436291 h 4608812"/>
              <a:gd name="connsiteX67699" fmla="*/ 2078295 w 12184637"/>
              <a:gd name="connsiteY67699" fmla="*/ 430917 h 4608812"/>
              <a:gd name="connsiteX67700" fmla="*/ 1962854 w 12184637"/>
              <a:gd name="connsiteY67700" fmla="*/ 435628 h 4608812"/>
              <a:gd name="connsiteX67701" fmla="*/ 1957479 w 12184637"/>
              <a:gd name="connsiteY67701" fmla="*/ 441445 h 4608812"/>
              <a:gd name="connsiteX67702" fmla="*/ 1963075 w 12184637"/>
              <a:gd name="connsiteY67702" fmla="*/ 446819 h 4608812"/>
              <a:gd name="connsiteX67703" fmla="*/ 1963296 w 12184637"/>
              <a:gd name="connsiteY67703" fmla="*/ 446819 h 4608812"/>
              <a:gd name="connsiteX67704" fmla="*/ 2201025 w 12184637"/>
              <a:gd name="connsiteY67704" fmla="*/ 459114 h 4608812"/>
              <a:gd name="connsiteX67705" fmla="*/ 2196534 w 12184637"/>
              <a:gd name="connsiteY67705" fmla="*/ 452635 h 4608812"/>
              <a:gd name="connsiteX67706" fmla="*/ 2079547 w 12184637"/>
              <a:gd name="connsiteY67706" fmla="*/ 431064 h 4608812"/>
              <a:gd name="connsiteX67707" fmla="*/ 2073068 w 12184637"/>
              <a:gd name="connsiteY67707" fmla="*/ 435555 h 4608812"/>
              <a:gd name="connsiteX67708" fmla="*/ 2077559 w 12184637"/>
              <a:gd name="connsiteY67708" fmla="*/ 442034 h 4608812"/>
              <a:gd name="connsiteX67709" fmla="*/ 2194546 w 12184637"/>
              <a:gd name="connsiteY67709" fmla="*/ 463605 h 4608812"/>
              <a:gd name="connsiteX67710" fmla="*/ 2195650 w 12184637"/>
              <a:gd name="connsiteY67710" fmla="*/ 463679 h 4608812"/>
              <a:gd name="connsiteX67711" fmla="*/ 2201025 w 12184637"/>
              <a:gd name="connsiteY67711" fmla="*/ 459114 h 4608812"/>
              <a:gd name="connsiteX67712" fmla="*/ 2315656 w 12184637"/>
              <a:gd name="connsiteY67712" fmla="*/ 507190 h 4608812"/>
              <a:gd name="connsiteX67713" fmla="*/ 2312564 w 12184637"/>
              <a:gd name="connsiteY67713" fmla="*/ 499902 h 4608812"/>
              <a:gd name="connsiteX67714" fmla="*/ 2197638 w 12184637"/>
              <a:gd name="connsiteY67714" fmla="*/ 452930 h 4608812"/>
              <a:gd name="connsiteX67715" fmla="*/ 2190350 w 12184637"/>
              <a:gd name="connsiteY67715" fmla="*/ 456022 h 4608812"/>
              <a:gd name="connsiteX67716" fmla="*/ 2193442 w 12184637"/>
              <a:gd name="connsiteY67716" fmla="*/ 463311 h 4608812"/>
              <a:gd name="connsiteX67717" fmla="*/ 2308368 w 12184637"/>
              <a:gd name="connsiteY67717" fmla="*/ 510282 h 4608812"/>
              <a:gd name="connsiteX67718" fmla="*/ 2310503 w 12184637"/>
              <a:gd name="connsiteY67718" fmla="*/ 510724 h 4608812"/>
              <a:gd name="connsiteX67719" fmla="*/ 2315656 w 12184637"/>
              <a:gd name="connsiteY67719" fmla="*/ 507190 h 4608812"/>
              <a:gd name="connsiteX67720" fmla="*/ 2424103 w 12184637"/>
              <a:gd name="connsiteY67720" fmla="*/ 579488 h 4608812"/>
              <a:gd name="connsiteX67721" fmla="*/ 2422483 w 12184637"/>
              <a:gd name="connsiteY67721" fmla="*/ 571758 h 4608812"/>
              <a:gd name="connsiteX67722" fmla="*/ 2313521 w 12184637"/>
              <a:gd name="connsiteY67722" fmla="*/ 500343 h 4608812"/>
              <a:gd name="connsiteX67723" fmla="*/ 2305791 w 12184637"/>
              <a:gd name="connsiteY67723" fmla="*/ 501963 h 4608812"/>
              <a:gd name="connsiteX67724" fmla="*/ 2307410 w 12184637"/>
              <a:gd name="connsiteY67724" fmla="*/ 509693 h 4608812"/>
              <a:gd name="connsiteX67725" fmla="*/ 2416373 w 12184637"/>
              <a:gd name="connsiteY67725" fmla="*/ 581108 h 4608812"/>
              <a:gd name="connsiteX67726" fmla="*/ 2419465 w 12184637"/>
              <a:gd name="connsiteY67726" fmla="*/ 581991 h 4608812"/>
              <a:gd name="connsiteX67727" fmla="*/ 2424103 w 12184637"/>
              <a:gd name="connsiteY67727" fmla="*/ 579488 h 4608812"/>
              <a:gd name="connsiteX67728" fmla="*/ 2421011 w 12184637"/>
              <a:gd name="connsiteY67728" fmla="*/ 581844 h 4608812"/>
              <a:gd name="connsiteX67729" fmla="*/ 2471075 w 12184637"/>
              <a:gd name="connsiteY67729" fmla="*/ 567561 h 4608812"/>
              <a:gd name="connsiteX67730" fmla="*/ 2474903 w 12184637"/>
              <a:gd name="connsiteY67730" fmla="*/ 560641 h 4608812"/>
              <a:gd name="connsiteX67731" fmla="*/ 2467983 w 12184637"/>
              <a:gd name="connsiteY67731" fmla="*/ 556812 h 4608812"/>
              <a:gd name="connsiteX67732" fmla="*/ 2417919 w 12184637"/>
              <a:gd name="connsiteY67732" fmla="*/ 571095 h 4608812"/>
              <a:gd name="connsiteX67733" fmla="*/ 2414091 w 12184637"/>
              <a:gd name="connsiteY67733" fmla="*/ 578016 h 4608812"/>
              <a:gd name="connsiteX67734" fmla="*/ 2419465 w 12184637"/>
              <a:gd name="connsiteY67734" fmla="*/ 582065 h 4608812"/>
              <a:gd name="connsiteX67735" fmla="*/ 2421011 w 12184637"/>
              <a:gd name="connsiteY67735" fmla="*/ 581844 h 4608812"/>
              <a:gd name="connsiteX67736" fmla="*/ 2471149 w 12184637"/>
              <a:gd name="connsiteY67736" fmla="*/ 567488 h 4608812"/>
              <a:gd name="connsiteX67737" fmla="*/ 2517016 w 12184637"/>
              <a:gd name="connsiteY67737" fmla="*/ 553278 h 4608812"/>
              <a:gd name="connsiteX67738" fmla="*/ 2520697 w 12184637"/>
              <a:gd name="connsiteY67738" fmla="*/ 546284 h 4608812"/>
              <a:gd name="connsiteX67739" fmla="*/ 2513703 w 12184637"/>
              <a:gd name="connsiteY67739" fmla="*/ 542603 h 4608812"/>
              <a:gd name="connsiteX67740" fmla="*/ 2467835 w 12184637"/>
              <a:gd name="connsiteY67740" fmla="*/ 556812 h 4608812"/>
              <a:gd name="connsiteX67741" fmla="*/ 2464154 w 12184637"/>
              <a:gd name="connsiteY67741" fmla="*/ 563806 h 4608812"/>
              <a:gd name="connsiteX67742" fmla="*/ 2469529 w 12184637"/>
              <a:gd name="connsiteY67742" fmla="*/ 567708 h 4608812"/>
              <a:gd name="connsiteX67743" fmla="*/ 2471149 w 12184637"/>
              <a:gd name="connsiteY67743" fmla="*/ 567488 h 4608812"/>
              <a:gd name="connsiteX67744" fmla="*/ 7533700 w 12184637"/>
              <a:gd name="connsiteY67744" fmla="*/ 3186706 h 4608812"/>
              <a:gd name="connsiteX67745" fmla="*/ 7547615 w 12184637"/>
              <a:gd name="connsiteY67745" fmla="*/ 3166239 h 4608812"/>
              <a:gd name="connsiteX67746" fmla="*/ 7546142 w 12184637"/>
              <a:gd name="connsiteY67746" fmla="*/ 3158509 h 4608812"/>
              <a:gd name="connsiteX67747" fmla="*/ 7538412 w 12184637"/>
              <a:gd name="connsiteY67747" fmla="*/ 3159981 h 4608812"/>
              <a:gd name="connsiteX67748" fmla="*/ 7524497 w 12184637"/>
              <a:gd name="connsiteY67748" fmla="*/ 3180448 h 4608812"/>
              <a:gd name="connsiteX67749" fmla="*/ 7525969 w 12184637"/>
              <a:gd name="connsiteY67749" fmla="*/ 3188179 h 4608812"/>
              <a:gd name="connsiteX67750" fmla="*/ 7529135 w 12184637"/>
              <a:gd name="connsiteY67750" fmla="*/ 3189136 h 4608812"/>
              <a:gd name="connsiteX67751" fmla="*/ 7533700 w 12184637"/>
              <a:gd name="connsiteY67751" fmla="*/ 3186706 h 4608812"/>
              <a:gd name="connsiteX67752" fmla="*/ 7483931 w 12184637"/>
              <a:gd name="connsiteY67752" fmla="*/ 3259962 h 4608812"/>
              <a:gd name="connsiteX67753" fmla="*/ 7533774 w 12184637"/>
              <a:gd name="connsiteY67753" fmla="*/ 3186706 h 4608812"/>
              <a:gd name="connsiteX67754" fmla="*/ 7532301 w 12184637"/>
              <a:gd name="connsiteY67754" fmla="*/ 3178976 h 4608812"/>
              <a:gd name="connsiteX67755" fmla="*/ 7524571 w 12184637"/>
              <a:gd name="connsiteY67755" fmla="*/ 3180448 h 4608812"/>
              <a:gd name="connsiteX67756" fmla="*/ 7474728 w 12184637"/>
              <a:gd name="connsiteY67756" fmla="*/ 3253704 h 4608812"/>
              <a:gd name="connsiteX67757" fmla="*/ 7476200 w 12184637"/>
              <a:gd name="connsiteY67757" fmla="*/ 3261434 h 4608812"/>
              <a:gd name="connsiteX67758" fmla="*/ 7479366 w 12184637"/>
              <a:gd name="connsiteY67758" fmla="*/ 3262391 h 4608812"/>
              <a:gd name="connsiteX67759" fmla="*/ 7483931 w 12184637"/>
              <a:gd name="connsiteY67759" fmla="*/ 3259962 h 4608812"/>
              <a:gd name="connsiteX67760" fmla="*/ 7445646 w 12184637"/>
              <a:gd name="connsiteY67760" fmla="*/ 3371280 h 4608812"/>
              <a:gd name="connsiteX67761" fmla="*/ 7484520 w 12184637"/>
              <a:gd name="connsiteY67761" fmla="*/ 3258636 h 4608812"/>
              <a:gd name="connsiteX67762" fmla="*/ 7481059 w 12184637"/>
              <a:gd name="connsiteY67762" fmla="*/ 3251568 h 4608812"/>
              <a:gd name="connsiteX67763" fmla="*/ 7473991 w 12184637"/>
              <a:gd name="connsiteY67763" fmla="*/ 3255029 h 4608812"/>
              <a:gd name="connsiteX67764" fmla="*/ 7435118 w 12184637"/>
              <a:gd name="connsiteY67764" fmla="*/ 3367672 h 4608812"/>
              <a:gd name="connsiteX67765" fmla="*/ 7438578 w 12184637"/>
              <a:gd name="connsiteY67765" fmla="*/ 3374740 h 4608812"/>
              <a:gd name="connsiteX67766" fmla="*/ 7440419 w 12184637"/>
              <a:gd name="connsiteY67766" fmla="*/ 3375035 h 4608812"/>
              <a:gd name="connsiteX67767" fmla="*/ 7445646 w 12184637"/>
              <a:gd name="connsiteY67767" fmla="*/ 3371280 h 4608812"/>
              <a:gd name="connsiteX67768" fmla="*/ 7435413 w 12184637"/>
              <a:gd name="connsiteY67768" fmla="*/ 3499531 h 4608812"/>
              <a:gd name="connsiteX67769" fmla="*/ 7445941 w 12184637"/>
              <a:gd name="connsiteY67769" fmla="*/ 3369881 h 4608812"/>
              <a:gd name="connsiteX67770" fmla="*/ 7440861 w 12184637"/>
              <a:gd name="connsiteY67770" fmla="*/ 3363844 h 4608812"/>
              <a:gd name="connsiteX67771" fmla="*/ 7434824 w 12184637"/>
              <a:gd name="connsiteY67771" fmla="*/ 3368924 h 4608812"/>
              <a:gd name="connsiteX67772" fmla="*/ 7424296 w 12184637"/>
              <a:gd name="connsiteY67772" fmla="*/ 3498574 h 4608812"/>
              <a:gd name="connsiteX67773" fmla="*/ 7429376 w 12184637"/>
              <a:gd name="connsiteY67773" fmla="*/ 3504611 h 4608812"/>
              <a:gd name="connsiteX67774" fmla="*/ 7429891 w 12184637"/>
              <a:gd name="connsiteY67774" fmla="*/ 3504611 h 4608812"/>
              <a:gd name="connsiteX67775" fmla="*/ 7435413 w 12184637"/>
              <a:gd name="connsiteY67775" fmla="*/ 3499531 h 4608812"/>
              <a:gd name="connsiteX67776" fmla="*/ 7451904 w 12184637"/>
              <a:gd name="connsiteY67776" fmla="*/ 3649207 h 4608812"/>
              <a:gd name="connsiteX67777" fmla="*/ 7456616 w 12184637"/>
              <a:gd name="connsiteY67777" fmla="*/ 3642876 h 4608812"/>
              <a:gd name="connsiteX67778" fmla="*/ 7435413 w 12184637"/>
              <a:gd name="connsiteY67778" fmla="*/ 3498280 h 4608812"/>
              <a:gd name="connsiteX67779" fmla="*/ 7429081 w 12184637"/>
              <a:gd name="connsiteY67779" fmla="*/ 3493568 h 4608812"/>
              <a:gd name="connsiteX67780" fmla="*/ 7424369 w 12184637"/>
              <a:gd name="connsiteY67780" fmla="*/ 3499900 h 4608812"/>
              <a:gd name="connsiteX67781" fmla="*/ 7445573 w 12184637"/>
              <a:gd name="connsiteY67781" fmla="*/ 3644495 h 4608812"/>
              <a:gd name="connsiteX67782" fmla="*/ 7451095 w 12184637"/>
              <a:gd name="connsiteY67782" fmla="*/ 3649281 h 4608812"/>
              <a:gd name="connsiteX67783" fmla="*/ 7451904 w 12184637"/>
              <a:gd name="connsiteY67783" fmla="*/ 3649207 h 4608812"/>
              <a:gd name="connsiteX67784" fmla="*/ 7503809 w 12184637"/>
              <a:gd name="connsiteY67784" fmla="*/ 3798883 h 4608812"/>
              <a:gd name="connsiteX67785" fmla="*/ 7507269 w 12184637"/>
              <a:gd name="connsiteY67785" fmla="*/ 3791816 h 4608812"/>
              <a:gd name="connsiteX67786" fmla="*/ 7456322 w 12184637"/>
              <a:gd name="connsiteY67786" fmla="*/ 3641845 h 4608812"/>
              <a:gd name="connsiteX67787" fmla="*/ 7449254 w 12184637"/>
              <a:gd name="connsiteY67787" fmla="*/ 3638385 h 4608812"/>
              <a:gd name="connsiteX67788" fmla="*/ 7445794 w 12184637"/>
              <a:gd name="connsiteY67788" fmla="*/ 3645453 h 4608812"/>
              <a:gd name="connsiteX67789" fmla="*/ 7496741 w 12184637"/>
              <a:gd name="connsiteY67789" fmla="*/ 3795423 h 4608812"/>
              <a:gd name="connsiteX67790" fmla="*/ 7502042 w 12184637"/>
              <a:gd name="connsiteY67790" fmla="*/ 3799178 h 4608812"/>
              <a:gd name="connsiteX67791" fmla="*/ 7503809 w 12184637"/>
              <a:gd name="connsiteY67791" fmla="*/ 3798883 h 4608812"/>
              <a:gd name="connsiteX67792" fmla="*/ 7583175 w 12184637"/>
              <a:gd name="connsiteY67792" fmla="*/ 3944142 h 4608812"/>
              <a:gd name="connsiteX67793" fmla="*/ 7585457 w 12184637"/>
              <a:gd name="connsiteY67793" fmla="*/ 3936559 h 4608812"/>
              <a:gd name="connsiteX67794" fmla="*/ 7506975 w 12184637"/>
              <a:gd name="connsiteY67794" fmla="*/ 3791006 h 4608812"/>
              <a:gd name="connsiteX67795" fmla="*/ 7499391 w 12184637"/>
              <a:gd name="connsiteY67795" fmla="*/ 3788723 h 4608812"/>
              <a:gd name="connsiteX67796" fmla="*/ 7497109 w 12184637"/>
              <a:gd name="connsiteY67796" fmla="*/ 3796307 h 4608812"/>
              <a:gd name="connsiteX67797" fmla="*/ 7575591 w 12184637"/>
              <a:gd name="connsiteY67797" fmla="*/ 3941859 h 4608812"/>
              <a:gd name="connsiteX67798" fmla="*/ 7580524 w 12184637"/>
              <a:gd name="connsiteY67798" fmla="*/ 3944805 h 4608812"/>
              <a:gd name="connsiteX67799" fmla="*/ 7583175 w 12184637"/>
              <a:gd name="connsiteY67799" fmla="*/ 3944142 h 4608812"/>
              <a:gd name="connsiteX67800" fmla="*/ 7687793 w 12184637"/>
              <a:gd name="connsiteY67800" fmla="*/ 4074970 h 4608812"/>
              <a:gd name="connsiteX67801" fmla="*/ 7688750 w 12184637"/>
              <a:gd name="connsiteY67801" fmla="*/ 4067166 h 4608812"/>
              <a:gd name="connsiteX67802" fmla="*/ 7585015 w 12184637"/>
              <a:gd name="connsiteY67802" fmla="*/ 3935749 h 4608812"/>
              <a:gd name="connsiteX67803" fmla="*/ 7577212 w 12184637"/>
              <a:gd name="connsiteY67803" fmla="*/ 3934792 h 4608812"/>
              <a:gd name="connsiteX67804" fmla="*/ 7576254 w 12184637"/>
              <a:gd name="connsiteY67804" fmla="*/ 3942596 h 4608812"/>
              <a:gd name="connsiteX67805" fmla="*/ 7679989 w 12184637"/>
              <a:gd name="connsiteY67805" fmla="*/ 4074013 h 4608812"/>
              <a:gd name="connsiteX67806" fmla="*/ 7684406 w 12184637"/>
              <a:gd name="connsiteY67806" fmla="*/ 4076148 h 4608812"/>
              <a:gd name="connsiteX67807" fmla="*/ 7687793 w 12184637"/>
              <a:gd name="connsiteY67807" fmla="*/ 4074970 h 4608812"/>
              <a:gd name="connsiteX67808" fmla="*/ 7815088 w 12184637"/>
              <a:gd name="connsiteY67808" fmla="*/ 4181650 h 4608812"/>
              <a:gd name="connsiteX67809" fmla="*/ 7814425 w 12184637"/>
              <a:gd name="connsiteY67809" fmla="*/ 4173772 h 4608812"/>
              <a:gd name="connsiteX67810" fmla="*/ 7687866 w 12184637"/>
              <a:gd name="connsiteY67810" fmla="*/ 4066356 h 4608812"/>
              <a:gd name="connsiteX67811" fmla="*/ 7679989 w 12184637"/>
              <a:gd name="connsiteY67811" fmla="*/ 4067019 h 4608812"/>
              <a:gd name="connsiteX67812" fmla="*/ 7680652 w 12184637"/>
              <a:gd name="connsiteY67812" fmla="*/ 4074897 h 4608812"/>
              <a:gd name="connsiteX67813" fmla="*/ 7807210 w 12184637"/>
              <a:gd name="connsiteY67813" fmla="*/ 4182313 h 4608812"/>
              <a:gd name="connsiteX67814" fmla="*/ 7810891 w 12184637"/>
              <a:gd name="connsiteY67814" fmla="*/ 4183638 h 4608812"/>
              <a:gd name="connsiteX67815" fmla="*/ 7815088 w 12184637"/>
              <a:gd name="connsiteY67815" fmla="*/ 4181650 h 4608812"/>
              <a:gd name="connsiteX67816" fmla="*/ 7958138 w 12184637"/>
              <a:gd name="connsiteY67816" fmla="*/ 4262268 h 4608812"/>
              <a:gd name="connsiteX67817" fmla="*/ 7956076 w 12184637"/>
              <a:gd name="connsiteY67817" fmla="*/ 4254685 h 4608812"/>
              <a:gd name="connsiteX67818" fmla="*/ 7813615 w 12184637"/>
              <a:gd name="connsiteY67818" fmla="*/ 4173258 h 4608812"/>
              <a:gd name="connsiteX67819" fmla="*/ 7806032 w 12184637"/>
              <a:gd name="connsiteY67819" fmla="*/ 4175319 h 4608812"/>
              <a:gd name="connsiteX67820" fmla="*/ 7808094 w 12184637"/>
              <a:gd name="connsiteY67820" fmla="*/ 4182902 h 4608812"/>
              <a:gd name="connsiteX67821" fmla="*/ 7950554 w 12184637"/>
              <a:gd name="connsiteY67821" fmla="*/ 4264329 h 4608812"/>
              <a:gd name="connsiteX67822" fmla="*/ 7953352 w 12184637"/>
              <a:gd name="connsiteY67822" fmla="*/ 4265066 h 4608812"/>
              <a:gd name="connsiteX67823" fmla="*/ 7958138 w 12184637"/>
              <a:gd name="connsiteY67823" fmla="*/ 4262268 h 4608812"/>
              <a:gd name="connsiteX67824" fmla="*/ 8110023 w 12184637"/>
              <a:gd name="connsiteY67824" fmla="*/ 4314909 h 4608812"/>
              <a:gd name="connsiteX67825" fmla="*/ 8106635 w 12184637"/>
              <a:gd name="connsiteY67825" fmla="*/ 4307767 h 4608812"/>
              <a:gd name="connsiteX67826" fmla="*/ 7955193 w 12184637"/>
              <a:gd name="connsiteY67826" fmla="*/ 4254169 h 4608812"/>
              <a:gd name="connsiteX67827" fmla="*/ 7948051 w 12184637"/>
              <a:gd name="connsiteY67827" fmla="*/ 4257556 h 4608812"/>
              <a:gd name="connsiteX67828" fmla="*/ 7951438 w 12184637"/>
              <a:gd name="connsiteY67828" fmla="*/ 4264698 h 4608812"/>
              <a:gd name="connsiteX67829" fmla="*/ 8102880 w 12184637"/>
              <a:gd name="connsiteY67829" fmla="*/ 4318295 h 4608812"/>
              <a:gd name="connsiteX67830" fmla="*/ 8104795 w 12184637"/>
              <a:gd name="connsiteY67830" fmla="*/ 4318590 h 4608812"/>
              <a:gd name="connsiteX67831" fmla="*/ 8110023 w 12184637"/>
              <a:gd name="connsiteY67831" fmla="*/ 4314909 h 4608812"/>
              <a:gd name="connsiteX67832" fmla="*/ 9674294 w 12184637"/>
              <a:gd name="connsiteY67832" fmla="*/ 2811375 h 4608812"/>
              <a:gd name="connsiteX67833" fmla="*/ 9671496 w 12184637"/>
              <a:gd name="connsiteY67833" fmla="*/ 2804013 h 4608812"/>
              <a:gd name="connsiteX67834" fmla="*/ 9670539 w 12184637"/>
              <a:gd name="connsiteY67834" fmla="*/ 2803571 h 4608812"/>
              <a:gd name="connsiteX67835" fmla="*/ 9663618 w 12184637"/>
              <a:gd name="connsiteY67835" fmla="*/ 2806590 h 4608812"/>
              <a:gd name="connsiteX67836" fmla="*/ 9666932 w 12184637"/>
              <a:gd name="connsiteY67836" fmla="*/ 2814173 h 4608812"/>
              <a:gd name="connsiteX67837" fmla="*/ 9669287 w 12184637"/>
              <a:gd name="connsiteY67837" fmla="*/ 2814688 h 4608812"/>
              <a:gd name="connsiteX67838" fmla="*/ 9674294 w 12184637"/>
              <a:gd name="connsiteY67838" fmla="*/ 2811375 h 4608812"/>
              <a:gd name="connsiteX67839" fmla="*/ 9773685 w 12184637"/>
              <a:gd name="connsiteY67839" fmla="*/ 2856875 h 4608812"/>
              <a:gd name="connsiteX67840" fmla="*/ 9770961 w 12184637"/>
              <a:gd name="connsiteY67840" fmla="*/ 2849512 h 4608812"/>
              <a:gd name="connsiteX67841" fmla="*/ 9671570 w 12184637"/>
              <a:gd name="connsiteY67841" fmla="*/ 2804013 h 4608812"/>
              <a:gd name="connsiteX67842" fmla="*/ 9664208 w 12184637"/>
              <a:gd name="connsiteY67842" fmla="*/ 2806737 h 4608812"/>
              <a:gd name="connsiteX67843" fmla="*/ 9666932 w 12184637"/>
              <a:gd name="connsiteY67843" fmla="*/ 2814100 h 4608812"/>
              <a:gd name="connsiteX67844" fmla="*/ 9766323 w 12184637"/>
              <a:gd name="connsiteY67844" fmla="*/ 2859599 h 4608812"/>
              <a:gd name="connsiteX67845" fmla="*/ 9768678 w 12184637"/>
              <a:gd name="connsiteY67845" fmla="*/ 2860114 h 4608812"/>
              <a:gd name="connsiteX67846" fmla="*/ 9773685 w 12184637"/>
              <a:gd name="connsiteY67846" fmla="*/ 2856875 h 4608812"/>
              <a:gd name="connsiteX67847" fmla="*/ 9919017 w 12184637"/>
              <a:gd name="connsiteY67847" fmla="*/ 2906423 h 4608812"/>
              <a:gd name="connsiteX67848" fmla="*/ 9915557 w 12184637"/>
              <a:gd name="connsiteY67848" fmla="*/ 2899355 h 4608812"/>
              <a:gd name="connsiteX67849" fmla="*/ 9770445 w 12184637"/>
              <a:gd name="connsiteY67849" fmla="*/ 2849365 h 4608812"/>
              <a:gd name="connsiteX67850" fmla="*/ 9763378 w 12184637"/>
              <a:gd name="connsiteY67850" fmla="*/ 2852825 h 4608812"/>
              <a:gd name="connsiteX67851" fmla="*/ 9766838 w 12184637"/>
              <a:gd name="connsiteY67851" fmla="*/ 2859893 h 4608812"/>
              <a:gd name="connsiteX67852" fmla="*/ 9911950 w 12184637"/>
              <a:gd name="connsiteY67852" fmla="*/ 2909883 h 4608812"/>
              <a:gd name="connsiteX67853" fmla="*/ 9913790 w 12184637"/>
              <a:gd name="connsiteY67853" fmla="*/ 2910178 h 4608812"/>
              <a:gd name="connsiteX67854" fmla="*/ 9919017 w 12184637"/>
              <a:gd name="connsiteY67854" fmla="*/ 2906423 h 4608812"/>
              <a:gd name="connsiteX67855" fmla="*/ 10068619 w 12184637"/>
              <a:gd name="connsiteY67855" fmla="*/ 2941909 h 4608812"/>
              <a:gd name="connsiteX67856" fmla="*/ 10064497 w 12184637"/>
              <a:gd name="connsiteY67856" fmla="*/ 2935210 h 4608812"/>
              <a:gd name="connsiteX67857" fmla="*/ 9915041 w 12184637"/>
              <a:gd name="connsiteY67857" fmla="*/ 2899208 h 4608812"/>
              <a:gd name="connsiteX67858" fmla="*/ 9908342 w 12184637"/>
              <a:gd name="connsiteY67858" fmla="*/ 2903331 h 4608812"/>
              <a:gd name="connsiteX67859" fmla="*/ 9912465 w 12184637"/>
              <a:gd name="connsiteY67859" fmla="*/ 2910031 h 4608812"/>
              <a:gd name="connsiteX67860" fmla="*/ 10061920 w 12184637"/>
              <a:gd name="connsiteY67860" fmla="*/ 2946032 h 4608812"/>
              <a:gd name="connsiteX67861" fmla="*/ 10063245 w 12184637"/>
              <a:gd name="connsiteY67861" fmla="*/ 2946180 h 4608812"/>
              <a:gd name="connsiteX67862" fmla="*/ 10068619 w 12184637"/>
              <a:gd name="connsiteY67862" fmla="*/ 2941909 h 4608812"/>
              <a:gd name="connsiteX67863" fmla="*/ 10215203 w 12184637"/>
              <a:gd name="connsiteY67863" fmla="*/ 2960462 h 4608812"/>
              <a:gd name="connsiteX67864" fmla="*/ 10210418 w 12184637"/>
              <a:gd name="connsiteY67864" fmla="*/ 2954205 h 4608812"/>
              <a:gd name="connsiteX67865" fmla="*/ 10063907 w 12184637"/>
              <a:gd name="connsiteY67865" fmla="*/ 2935062 h 4608812"/>
              <a:gd name="connsiteX67866" fmla="*/ 10057649 w 12184637"/>
              <a:gd name="connsiteY67866" fmla="*/ 2939848 h 4608812"/>
              <a:gd name="connsiteX67867" fmla="*/ 10062435 w 12184637"/>
              <a:gd name="connsiteY67867" fmla="*/ 2946106 h 4608812"/>
              <a:gd name="connsiteX67868" fmla="*/ 10208945 w 12184637"/>
              <a:gd name="connsiteY67868" fmla="*/ 2965248 h 4608812"/>
              <a:gd name="connsiteX67869" fmla="*/ 10209755 w 12184637"/>
              <a:gd name="connsiteY67869" fmla="*/ 2965321 h 4608812"/>
              <a:gd name="connsiteX67870" fmla="*/ 10215203 w 12184637"/>
              <a:gd name="connsiteY67870" fmla="*/ 2960462 h 4608812"/>
              <a:gd name="connsiteX67871" fmla="*/ 10351332 w 12184637"/>
              <a:gd name="connsiteY67871" fmla="*/ 2959211 h 4608812"/>
              <a:gd name="connsiteX67872" fmla="*/ 10345737 w 12184637"/>
              <a:gd name="connsiteY67872" fmla="*/ 2953689 h 4608812"/>
              <a:gd name="connsiteX67873" fmla="*/ 10209682 w 12184637"/>
              <a:gd name="connsiteY67873" fmla="*/ 2954205 h 4608812"/>
              <a:gd name="connsiteX67874" fmla="*/ 10209682 w 12184637"/>
              <a:gd name="connsiteY67874" fmla="*/ 2954205 h 4608812"/>
              <a:gd name="connsiteX67875" fmla="*/ 10204160 w 12184637"/>
              <a:gd name="connsiteY67875" fmla="*/ 2959800 h 4608812"/>
              <a:gd name="connsiteX67876" fmla="*/ 10209755 w 12184637"/>
              <a:gd name="connsiteY67876" fmla="*/ 2965321 h 4608812"/>
              <a:gd name="connsiteX67877" fmla="*/ 10345811 w 12184637"/>
              <a:gd name="connsiteY67877" fmla="*/ 2964806 h 4608812"/>
              <a:gd name="connsiteX67878" fmla="*/ 10345811 w 12184637"/>
              <a:gd name="connsiteY67878" fmla="*/ 2964806 h 4608812"/>
              <a:gd name="connsiteX67879" fmla="*/ 10351332 w 12184637"/>
              <a:gd name="connsiteY67879" fmla="*/ 2959211 h 4608812"/>
              <a:gd name="connsiteX67880" fmla="*/ 6453795 w 12184637"/>
              <a:gd name="connsiteY67880" fmla="*/ 2075880 h 4608812"/>
              <a:gd name="connsiteX67881" fmla="*/ 6470434 w 12184637"/>
              <a:gd name="connsiteY67881" fmla="*/ 2058431 h 4608812"/>
              <a:gd name="connsiteX67882" fmla="*/ 6470213 w 12184637"/>
              <a:gd name="connsiteY67882" fmla="*/ 2050553 h 4608812"/>
              <a:gd name="connsiteX67883" fmla="*/ 6462335 w 12184637"/>
              <a:gd name="connsiteY67883" fmla="*/ 2050774 h 4608812"/>
              <a:gd name="connsiteX67884" fmla="*/ 6445696 w 12184637"/>
              <a:gd name="connsiteY67884" fmla="*/ 2068223 h 4608812"/>
              <a:gd name="connsiteX67885" fmla="*/ 6445917 w 12184637"/>
              <a:gd name="connsiteY67885" fmla="*/ 2076100 h 4608812"/>
              <a:gd name="connsiteX67886" fmla="*/ 6449819 w 12184637"/>
              <a:gd name="connsiteY67886" fmla="*/ 2077647 h 4608812"/>
              <a:gd name="connsiteX67887" fmla="*/ 6453795 w 12184637"/>
              <a:gd name="connsiteY67887" fmla="*/ 2075880 h 4608812"/>
              <a:gd name="connsiteX67888" fmla="*/ 6420959 w 12184637"/>
              <a:gd name="connsiteY67888" fmla="*/ 2110409 h 4608812"/>
              <a:gd name="connsiteX67889" fmla="*/ 6453795 w 12184637"/>
              <a:gd name="connsiteY67889" fmla="*/ 2075880 h 4608812"/>
              <a:gd name="connsiteX67890" fmla="*/ 6453574 w 12184637"/>
              <a:gd name="connsiteY67890" fmla="*/ 2068002 h 4608812"/>
              <a:gd name="connsiteX67891" fmla="*/ 6445696 w 12184637"/>
              <a:gd name="connsiteY67891" fmla="*/ 2068223 h 4608812"/>
              <a:gd name="connsiteX67892" fmla="*/ 6412861 w 12184637"/>
              <a:gd name="connsiteY67892" fmla="*/ 2102752 h 4608812"/>
              <a:gd name="connsiteX67893" fmla="*/ 6413081 w 12184637"/>
              <a:gd name="connsiteY67893" fmla="*/ 2110630 h 4608812"/>
              <a:gd name="connsiteX67894" fmla="*/ 6416983 w 12184637"/>
              <a:gd name="connsiteY67894" fmla="*/ 2112176 h 4608812"/>
              <a:gd name="connsiteX67895" fmla="*/ 6420959 w 12184637"/>
              <a:gd name="connsiteY67895" fmla="*/ 2110409 h 4608812"/>
              <a:gd name="connsiteX67896" fmla="*/ 6376711 w 12184637"/>
              <a:gd name="connsiteY67896" fmla="*/ 2188450 h 4608812"/>
              <a:gd name="connsiteX67897" fmla="*/ 6421769 w 12184637"/>
              <a:gd name="connsiteY67897" fmla="*/ 2109231 h 4608812"/>
              <a:gd name="connsiteX67898" fmla="*/ 6419708 w 12184637"/>
              <a:gd name="connsiteY67898" fmla="*/ 2101648 h 4608812"/>
              <a:gd name="connsiteX67899" fmla="*/ 6412124 w 12184637"/>
              <a:gd name="connsiteY67899" fmla="*/ 2103709 h 4608812"/>
              <a:gd name="connsiteX67900" fmla="*/ 6367067 w 12184637"/>
              <a:gd name="connsiteY67900" fmla="*/ 2182928 h 4608812"/>
              <a:gd name="connsiteX67901" fmla="*/ 6369128 w 12184637"/>
              <a:gd name="connsiteY67901" fmla="*/ 2190511 h 4608812"/>
              <a:gd name="connsiteX67902" fmla="*/ 6371926 w 12184637"/>
              <a:gd name="connsiteY67902" fmla="*/ 2191247 h 4608812"/>
              <a:gd name="connsiteX67903" fmla="*/ 6376711 w 12184637"/>
              <a:gd name="connsiteY67903" fmla="*/ 2188450 h 4608812"/>
              <a:gd name="connsiteX67904" fmla="*/ 6350428 w 12184637"/>
              <a:gd name="connsiteY67904" fmla="*/ 2275840 h 4608812"/>
              <a:gd name="connsiteX67905" fmla="*/ 6377227 w 12184637"/>
              <a:gd name="connsiteY67905" fmla="*/ 2187345 h 4608812"/>
              <a:gd name="connsiteX67906" fmla="*/ 6373472 w 12184637"/>
              <a:gd name="connsiteY67906" fmla="*/ 2180425 h 4608812"/>
              <a:gd name="connsiteX67907" fmla="*/ 6366551 w 12184637"/>
              <a:gd name="connsiteY67907" fmla="*/ 2184180 h 4608812"/>
              <a:gd name="connsiteX67908" fmla="*/ 6339752 w 12184637"/>
              <a:gd name="connsiteY67908" fmla="*/ 2272675 h 4608812"/>
              <a:gd name="connsiteX67909" fmla="*/ 6343507 w 12184637"/>
              <a:gd name="connsiteY67909" fmla="*/ 2279595 h 4608812"/>
              <a:gd name="connsiteX67910" fmla="*/ 6345127 w 12184637"/>
              <a:gd name="connsiteY67910" fmla="*/ 2279816 h 4608812"/>
              <a:gd name="connsiteX67911" fmla="*/ 6350428 w 12184637"/>
              <a:gd name="connsiteY67911" fmla="*/ 2275840 h 4608812"/>
              <a:gd name="connsiteX67912" fmla="*/ 6342256 w 12184637"/>
              <a:gd name="connsiteY67912" fmla="*/ 2369121 h 4608812"/>
              <a:gd name="connsiteX67913" fmla="*/ 6350649 w 12184637"/>
              <a:gd name="connsiteY67913" fmla="*/ 2274736 h 4608812"/>
              <a:gd name="connsiteX67914" fmla="*/ 6345569 w 12184637"/>
              <a:gd name="connsiteY67914" fmla="*/ 2268699 h 4608812"/>
              <a:gd name="connsiteX67915" fmla="*/ 6339532 w 12184637"/>
              <a:gd name="connsiteY67915" fmla="*/ 2273779 h 4608812"/>
              <a:gd name="connsiteX67916" fmla="*/ 6331212 w 12184637"/>
              <a:gd name="connsiteY67916" fmla="*/ 2368164 h 4608812"/>
              <a:gd name="connsiteX67917" fmla="*/ 6336292 w 12184637"/>
              <a:gd name="connsiteY67917" fmla="*/ 2374201 h 4608812"/>
              <a:gd name="connsiteX67918" fmla="*/ 6336808 w 12184637"/>
              <a:gd name="connsiteY67918" fmla="*/ 2374201 h 4608812"/>
              <a:gd name="connsiteX67919" fmla="*/ 6342256 w 12184637"/>
              <a:gd name="connsiteY67919" fmla="*/ 2369121 h 4608812"/>
              <a:gd name="connsiteX67920" fmla="*/ 6347483 w 12184637"/>
              <a:gd name="connsiteY67920" fmla="*/ 2471015 h 4608812"/>
              <a:gd name="connsiteX67921" fmla="*/ 6352416 w 12184637"/>
              <a:gd name="connsiteY67921" fmla="*/ 2464905 h 4608812"/>
              <a:gd name="connsiteX67922" fmla="*/ 6342256 w 12184637"/>
              <a:gd name="connsiteY67922" fmla="*/ 2368090 h 4608812"/>
              <a:gd name="connsiteX67923" fmla="*/ 6336145 w 12184637"/>
              <a:gd name="connsiteY67923" fmla="*/ 2363158 h 4608812"/>
              <a:gd name="connsiteX67924" fmla="*/ 6331212 w 12184637"/>
              <a:gd name="connsiteY67924" fmla="*/ 2369268 h 4608812"/>
              <a:gd name="connsiteX67925" fmla="*/ 6341372 w 12184637"/>
              <a:gd name="connsiteY67925" fmla="*/ 2466083 h 4608812"/>
              <a:gd name="connsiteX67926" fmla="*/ 6346968 w 12184637"/>
              <a:gd name="connsiteY67926" fmla="*/ 2471089 h 4608812"/>
              <a:gd name="connsiteX67927" fmla="*/ 6347483 w 12184637"/>
              <a:gd name="connsiteY67927" fmla="*/ 2471015 h 4608812"/>
              <a:gd name="connsiteX67928" fmla="*/ 6372147 w 12184637"/>
              <a:gd name="connsiteY67928" fmla="*/ 2565842 h 4608812"/>
              <a:gd name="connsiteX67929" fmla="*/ 6376196 w 12184637"/>
              <a:gd name="connsiteY67929" fmla="*/ 2559069 h 4608812"/>
              <a:gd name="connsiteX67930" fmla="*/ 6352268 w 12184637"/>
              <a:gd name="connsiteY67930" fmla="*/ 2464095 h 4608812"/>
              <a:gd name="connsiteX67931" fmla="*/ 6345495 w 12184637"/>
              <a:gd name="connsiteY67931" fmla="*/ 2460046 h 4608812"/>
              <a:gd name="connsiteX67932" fmla="*/ 6341446 w 12184637"/>
              <a:gd name="connsiteY67932" fmla="*/ 2466819 h 4608812"/>
              <a:gd name="connsiteX67933" fmla="*/ 6365374 w 12184637"/>
              <a:gd name="connsiteY67933" fmla="*/ 2561793 h 4608812"/>
              <a:gd name="connsiteX67934" fmla="*/ 6370822 w 12184637"/>
              <a:gd name="connsiteY67934" fmla="*/ 2565989 h 4608812"/>
              <a:gd name="connsiteX67935" fmla="*/ 6372147 w 12184637"/>
              <a:gd name="connsiteY67935" fmla="*/ 2565842 h 4608812"/>
              <a:gd name="connsiteX67936" fmla="*/ 6405719 w 12184637"/>
              <a:gd name="connsiteY67936" fmla="*/ 2654558 h 4608812"/>
              <a:gd name="connsiteX67937" fmla="*/ 6409032 w 12184637"/>
              <a:gd name="connsiteY67937" fmla="*/ 2647417 h 4608812"/>
              <a:gd name="connsiteX67938" fmla="*/ 6376049 w 12184637"/>
              <a:gd name="connsiteY67938" fmla="*/ 2558553 h 4608812"/>
              <a:gd name="connsiteX67939" fmla="*/ 6368907 w 12184637"/>
              <a:gd name="connsiteY67939" fmla="*/ 2555240 h 4608812"/>
              <a:gd name="connsiteX67940" fmla="*/ 6365594 w 12184637"/>
              <a:gd name="connsiteY67940" fmla="*/ 2562382 h 4608812"/>
              <a:gd name="connsiteX67941" fmla="*/ 6398578 w 12184637"/>
              <a:gd name="connsiteY67941" fmla="*/ 2651245 h 4608812"/>
              <a:gd name="connsiteX67942" fmla="*/ 6403805 w 12184637"/>
              <a:gd name="connsiteY67942" fmla="*/ 2654853 h 4608812"/>
              <a:gd name="connsiteX67943" fmla="*/ 6405719 w 12184637"/>
              <a:gd name="connsiteY67943" fmla="*/ 2654558 h 4608812"/>
              <a:gd name="connsiteX67944" fmla="*/ 6443267 w 12184637"/>
              <a:gd name="connsiteY67944" fmla="*/ 2732746 h 4608812"/>
              <a:gd name="connsiteX67945" fmla="*/ 6445917 w 12184637"/>
              <a:gd name="connsiteY67945" fmla="*/ 2725310 h 4608812"/>
              <a:gd name="connsiteX67946" fmla="*/ 6408811 w 12184637"/>
              <a:gd name="connsiteY67946" fmla="*/ 2646901 h 4608812"/>
              <a:gd name="connsiteX67947" fmla="*/ 6401375 w 12184637"/>
              <a:gd name="connsiteY67947" fmla="*/ 2644251 h 4608812"/>
              <a:gd name="connsiteX67948" fmla="*/ 6398725 w 12184637"/>
              <a:gd name="connsiteY67948" fmla="*/ 2651687 h 4608812"/>
              <a:gd name="connsiteX67949" fmla="*/ 6435831 w 12184637"/>
              <a:gd name="connsiteY67949" fmla="*/ 2730095 h 4608812"/>
              <a:gd name="connsiteX67950" fmla="*/ 6440911 w 12184637"/>
              <a:gd name="connsiteY67950" fmla="*/ 2733261 h 4608812"/>
              <a:gd name="connsiteX67951" fmla="*/ 6443267 w 12184637"/>
              <a:gd name="connsiteY67951" fmla="*/ 2732746 h 4608812"/>
              <a:gd name="connsiteX67952" fmla="*/ 6479931 w 12184637"/>
              <a:gd name="connsiteY67952" fmla="*/ 2796209 h 4608812"/>
              <a:gd name="connsiteX67953" fmla="*/ 6481992 w 12184637"/>
              <a:gd name="connsiteY67953" fmla="*/ 2788626 h 4608812"/>
              <a:gd name="connsiteX67954" fmla="*/ 6445696 w 12184637"/>
              <a:gd name="connsiteY67954" fmla="*/ 2725015 h 4608812"/>
              <a:gd name="connsiteX67955" fmla="*/ 6438113 w 12184637"/>
              <a:gd name="connsiteY67955" fmla="*/ 2722954 h 4608812"/>
              <a:gd name="connsiteX67956" fmla="*/ 6436052 w 12184637"/>
              <a:gd name="connsiteY67956" fmla="*/ 2730537 h 4608812"/>
              <a:gd name="connsiteX67957" fmla="*/ 6472348 w 12184637"/>
              <a:gd name="connsiteY67957" fmla="*/ 2794148 h 4608812"/>
              <a:gd name="connsiteX67958" fmla="*/ 6477207 w 12184637"/>
              <a:gd name="connsiteY67958" fmla="*/ 2796945 h 4608812"/>
              <a:gd name="connsiteX67959" fmla="*/ 6479931 w 12184637"/>
              <a:gd name="connsiteY67959" fmla="*/ 2796209 h 4608812"/>
              <a:gd name="connsiteX67960" fmla="*/ 6522853 w 12184637"/>
              <a:gd name="connsiteY67960" fmla="*/ 2848408 h 4608812"/>
              <a:gd name="connsiteX67961" fmla="*/ 6523737 w 12184637"/>
              <a:gd name="connsiteY67961" fmla="*/ 2840604 h 4608812"/>
              <a:gd name="connsiteX67962" fmla="*/ 6481551 w 12184637"/>
              <a:gd name="connsiteY67962" fmla="*/ 2787890 h 4608812"/>
              <a:gd name="connsiteX67963" fmla="*/ 6473747 w 12184637"/>
              <a:gd name="connsiteY67963" fmla="*/ 2787006 h 4608812"/>
              <a:gd name="connsiteX67964" fmla="*/ 6472863 w 12184637"/>
              <a:gd name="connsiteY67964" fmla="*/ 2794810 h 4608812"/>
              <a:gd name="connsiteX67965" fmla="*/ 6515049 w 12184637"/>
              <a:gd name="connsiteY67965" fmla="*/ 2847524 h 4608812"/>
              <a:gd name="connsiteX67966" fmla="*/ 6519467 w 12184637"/>
              <a:gd name="connsiteY67966" fmla="*/ 2849586 h 4608812"/>
              <a:gd name="connsiteX67967" fmla="*/ 6522853 w 12184637"/>
              <a:gd name="connsiteY67967" fmla="*/ 2848408 h 4608812"/>
              <a:gd name="connsiteX67968" fmla="*/ 6578365 w 12184637"/>
              <a:gd name="connsiteY67968" fmla="*/ 2893613 h 4608812"/>
              <a:gd name="connsiteX67969" fmla="*/ 6577703 w 12184637"/>
              <a:gd name="connsiteY67969" fmla="*/ 2885735 h 4608812"/>
              <a:gd name="connsiteX67970" fmla="*/ 6522927 w 12184637"/>
              <a:gd name="connsiteY67970" fmla="*/ 2839720 h 4608812"/>
              <a:gd name="connsiteX67971" fmla="*/ 6515049 w 12184637"/>
              <a:gd name="connsiteY67971" fmla="*/ 2840383 h 4608812"/>
              <a:gd name="connsiteX67972" fmla="*/ 6515712 w 12184637"/>
              <a:gd name="connsiteY67972" fmla="*/ 2848261 h 4608812"/>
              <a:gd name="connsiteX67973" fmla="*/ 6570488 w 12184637"/>
              <a:gd name="connsiteY67973" fmla="*/ 2894275 h 4608812"/>
              <a:gd name="connsiteX67974" fmla="*/ 6574095 w 12184637"/>
              <a:gd name="connsiteY67974" fmla="*/ 2895600 h 4608812"/>
              <a:gd name="connsiteX67975" fmla="*/ 6578365 w 12184637"/>
              <a:gd name="connsiteY67975" fmla="*/ 2893613 h 4608812"/>
              <a:gd name="connsiteX67976" fmla="*/ 6653093 w 12184637"/>
              <a:gd name="connsiteY67976" fmla="*/ 2936240 h 4608812"/>
              <a:gd name="connsiteX67977" fmla="*/ 6651105 w 12184637"/>
              <a:gd name="connsiteY67977" fmla="*/ 2928584 h 4608812"/>
              <a:gd name="connsiteX67978" fmla="*/ 6576967 w 12184637"/>
              <a:gd name="connsiteY67978" fmla="*/ 2885220 h 4608812"/>
              <a:gd name="connsiteX67979" fmla="*/ 6569310 w 12184637"/>
              <a:gd name="connsiteY67979" fmla="*/ 2887207 h 4608812"/>
              <a:gd name="connsiteX67980" fmla="*/ 6571297 w 12184637"/>
              <a:gd name="connsiteY67980" fmla="*/ 2894864 h 4608812"/>
              <a:gd name="connsiteX67981" fmla="*/ 6645436 w 12184637"/>
              <a:gd name="connsiteY67981" fmla="*/ 2938228 h 4608812"/>
              <a:gd name="connsiteX67982" fmla="*/ 6648307 w 12184637"/>
              <a:gd name="connsiteY67982" fmla="*/ 2938964 h 4608812"/>
              <a:gd name="connsiteX67983" fmla="*/ 6653093 w 12184637"/>
              <a:gd name="connsiteY67983" fmla="*/ 2936240 h 4608812"/>
              <a:gd name="connsiteX67984" fmla="*/ 6753589 w 12184637"/>
              <a:gd name="connsiteY67984" fmla="*/ 2980635 h 4608812"/>
              <a:gd name="connsiteX67985" fmla="*/ 6750791 w 12184637"/>
              <a:gd name="connsiteY67985" fmla="*/ 2973273 h 4608812"/>
              <a:gd name="connsiteX67986" fmla="*/ 6650590 w 12184637"/>
              <a:gd name="connsiteY67986" fmla="*/ 2928363 h 4608812"/>
              <a:gd name="connsiteX67987" fmla="*/ 6643227 w 12184637"/>
              <a:gd name="connsiteY67987" fmla="*/ 2931160 h 4608812"/>
              <a:gd name="connsiteX67988" fmla="*/ 6646025 w 12184637"/>
              <a:gd name="connsiteY67988" fmla="*/ 2938523 h 4608812"/>
              <a:gd name="connsiteX67989" fmla="*/ 6746226 w 12184637"/>
              <a:gd name="connsiteY67989" fmla="*/ 2983433 h 4608812"/>
              <a:gd name="connsiteX67990" fmla="*/ 6748582 w 12184637"/>
              <a:gd name="connsiteY67990" fmla="*/ 2983948 h 4608812"/>
              <a:gd name="connsiteX67991" fmla="*/ 6753589 w 12184637"/>
              <a:gd name="connsiteY67991" fmla="*/ 2980635 h 4608812"/>
              <a:gd name="connsiteX67992" fmla="*/ 6871459 w 12184637"/>
              <a:gd name="connsiteY67992" fmla="*/ 3021349 h 4608812"/>
              <a:gd name="connsiteX67993" fmla="*/ 6868072 w 12184637"/>
              <a:gd name="connsiteY67993" fmla="*/ 3014207 h 4608812"/>
              <a:gd name="connsiteX67994" fmla="*/ 6750349 w 12184637"/>
              <a:gd name="connsiteY67994" fmla="*/ 2973052 h 4608812"/>
              <a:gd name="connsiteX67995" fmla="*/ 6743208 w 12184637"/>
              <a:gd name="connsiteY67995" fmla="*/ 2976439 h 4608812"/>
              <a:gd name="connsiteX67996" fmla="*/ 6746594 w 12184637"/>
              <a:gd name="connsiteY67996" fmla="*/ 2983580 h 4608812"/>
              <a:gd name="connsiteX67997" fmla="*/ 6864318 w 12184637"/>
              <a:gd name="connsiteY67997" fmla="*/ 3024735 h 4608812"/>
              <a:gd name="connsiteX67998" fmla="*/ 6866232 w 12184637"/>
              <a:gd name="connsiteY67998" fmla="*/ 3025030 h 4608812"/>
              <a:gd name="connsiteX67999" fmla="*/ 6871459 w 12184637"/>
              <a:gd name="connsiteY67999" fmla="*/ 3021349 h 4608812"/>
              <a:gd name="connsiteX68000" fmla="*/ 6998165 w 12184637"/>
              <a:gd name="connsiteY68000" fmla="*/ 3053007 h 4608812"/>
              <a:gd name="connsiteX68001" fmla="*/ 6994115 w 12184637"/>
              <a:gd name="connsiteY68001" fmla="*/ 3046234 h 4608812"/>
              <a:gd name="connsiteX68002" fmla="*/ 6867557 w 12184637"/>
              <a:gd name="connsiteY68002" fmla="*/ 3014134 h 4608812"/>
              <a:gd name="connsiteX68003" fmla="*/ 6860784 w 12184637"/>
              <a:gd name="connsiteY68003" fmla="*/ 3018183 h 4608812"/>
              <a:gd name="connsiteX68004" fmla="*/ 6864833 w 12184637"/>
              <a:gd name="connsiteY68004" fmla="*/ 3024956 h 4608812"/>
              <a:gd name="connsiteX68005" fmla="*/ 6991391 w 12184637"/>
              <a:gd name="connsiteY68005" fmla="*/ 3057056 h 4608812"/>
              <a:gd name="connsiteX68006" fmla="*/ 6992790 w 12184637"/>
              <a:gd name="connsiteY68006" fmla="*/ 3057203 h 4608812"/>
              <a:gd name="connsiteX68007" fmla="*/ 6998165 w 12184637"/>
              <a:gd name="connsiteY68007" fmla="*/ 3053007 h 4608812"/>
              <a:gd name="connsiteX68008" fmla="*/ 7125018 w 12184637"/>
              <a:gd name="connsiteY68008" fmla="*/ 3070308 h 4608812"/>
              <a:gd name="connsiteX68009" fmla="*/ 7120306 w 12184637"/>
              <a:gd name="connsiteY68009" fmla="*/ 3064050 h 4608812"/>
              <a:gd name="connsiteX68010" fmla="*/ 6993527 w 12184637"/>
              <a:gd name="connsiteY68010" fmla="*/ 3046160 h 4608812"/>
              <a:gd name="connsiteX68011" fmla="*/ 6987268 w 12184637"/>
              <a:gd name="connsiteY68011" fmla="*/ 3050872 h 4608812"/>
              <a:gd name="connsiteX68012" fmla="*/ 6991980 w 12184637"/>
              <a:gd name="connsiteY68012" fmla="*/ 3057130 h 4608812"/>
              <a:gd name="connsiteX68013" fmla="*/ 7118759 w 12184637"/>
              <a:gd name="connsiteY68013" fmla="*/ 3075020 h 4608812"/>
              <a:gd name="connsiteX68014" fmla="*/ 7119570 w 12184637"/>
              <a:gd name="connsiteY68014" fmla="*/ 3075094 h 4608812"/>
              <a:gd name="connsiteX68015" fmla="*/ 7125018 w 12184637"/>
              <a:gd name="connsiteY68015" fmla="*/ 3070308 h 4608812"/>
              <a:gd name="connsiteX68016" fmla="*/ 7119570 w 12184637"/>
              <a:gd name="connsiteY68016" fmla="*/ 3075094 h 4608812"/>
              <a:gd name="connsiteX68017" fmla="*/ 7237882 w 12184637"/>
              <a:gd name="connsiteY68017" fmla="*/ 3073474 h 4608812"/>
              <a:gd name="connsiteX68018" fmla="*/ 7243404 w 12184637"/>
              <a:gd name="connsiteY68018" fmla="*/ 3067805 h 4608812"/>
              <a:gd name="connsiteX68019" fmla="*/ 7237735 w 12184637"/>
              <a:gd name="connsiteY68019" fmla="*/ 3062283 h 4608812"/>
              <a:gd name="connsiteX68020" fmla="*/ 7119422 w 12184637"/>
              <a:gd name="connsiteY68020" fmla="*/ 3063977 h 4608812"/>
              <a:gd name="connsiteX68021" fmla="*/ 7113900 w 12184637"/>
              <a:gd name="connsiteY68021" fmla="*/ 3069646 h 4608812"/>
              <a:gd name="connsiteX68022" fmla="*/ 7119570 w 12184637"/>
              <a:gd name="connsiteY68022" fmla="*/ 3075094 h 4608812"/>
              <a:gd name="connsiteX68023" fmla="*/ 7119570 w 12184637"/>
              <a:gd name="connsiteY68023" fmla="*/ 3075094 h 4608812"/>
              <a:gd name="connsiteX68024" fmla="*/ 7238692 w 12184637"/>
              <a:gd name="connsiteY68024" fmla="*/ 3073400 h 4608812"/>
              <a:gd name="connsiteX68025" fmla="*/ 7345298 w 12184637"/>
              <a:gd name="connsiteY68025" fmla="*/ 3057424 h 4608812"/>
              <a:gd name="connsiteX68026" fmla="*/ 7350010 w 12184637"/>
              <a:gd name="connsiteY68026" fmla="*/ 3051093 h 4608812"/>
              <a:gd name="connsiteX68027" fmla="*/ 7343679 w 12184637"/>
              <a:gd name="connsiteY68027" fmla="*/ 3046381 h 4608812"/>
              <a:gd name="connsiteX68028" fmla="*/ 7237072 w 12184637"/>
              <a:gd name="connsiteY68028" fmla="*/ 3062357 h 4608812"/>
              <a:gd name="connsiteX68029" fmla="*/ 7232360 w 12184637"/>
              <a:gd name="connsiteY68029" fmla="*/ 3068688 h 4608812"/>
              <a:gd name="connsiteX68030" fmla="*/ 7237882 w 12184637"/>
              <a:gd name="connsiteY68030" fmla="*/ 3073474 h 4608812"/>
              <a:gd name="connsiteX68031" fmla="*/ 7238692 w 12184637"/>
              <a:gd name="connsiteY68031" fmla="*/ 3073400 h 4608812"/>
              <a:gd name="connsiteX68032" fmla="*/ 7349495 w 12184637"/>
              <a:gd name="connsiteY68032" fmla="*/ 3054258 h 4608812"/>
              <a:gd name="connsiteX68033" fmla="*/ 7381152 w 12184637"/>
              <a:gd name="connsiteY68033" fmla="*/ 2986525 h 4608812"/>
              <a:gd name="connsiteX68034" fmla="*/ 7378428 w 12184637"/>
              <a:gd name="connsiteY68034" fmla="*/ 2979089 h 4608812"/>
              <a:gd name="connsiteX68035" fmla="*/ 7370992 w 12184637"/>
              <a:gd name="connsiteY68035" fmla="*/ 2981813 h 4608812"/>
              <a:gd name="connsiteX68036" fmla="*/ 7339335 w 12184637"/>
              <a:gd name="connsiteY68036" fmla="*/ 3049546 h 4608812"/>
              <a:gd name="connsiteX68037" fmla="*/ 7342059 w 12184637"/>
              <a:gd name="connsiteY68037" fmla="*/ 3056982 h 4608812"/>
              <a:gd name="connsiteX68038" fmla="*/ 7344488 w 12184637"/>
              <a:gd name="connsiteY68038" fmla="*/ 3057498 h 4608812"/>
              <a:gd name="connsiteX68039" fmla="*/ 7349495 w 12184637"/>
              <a:gd name="connsiteY68039" fmla="*/ 3054258 h 4608812"/>
              <a:gd name="connsiteX68040" fmla="*/ 7381374 w 12184637"/>
              <a:gd name="connsiteY68040" fmla="*/ 2986157 h 4608812"/>
              <a:gd name="connsiteX68041" fmla="*/ 7406553 w 12184637"/>
              <a:gd name="connsiteY68041" fmla="*/ 2919822 h 4608812"/>
              <a:gd name="connsiteX68042" fmla="*/ 7403313 w 12184637"/>
              <a:gd name="connsiteY68042" fmla="*/ 2912607 h 4608812"/>
              <a:gd name="connsiteX68043" fmla="*/ 7396098 w 12184637"/>
              <a:gd name="connsiteY68043" fmla="*/ 2915847 h 4608812"/>
              <a:gd name="connsiteX68044" fmla="*/ 7370919 w 12184637"/>
              <a:gd name="connsiteY68044" fmla="*/ 2982181 h 4608812"/>
              <a:gd name="connsiteX68045" fmla="*/ 7374158 w 12184637"/>
              <a:gd name="connsiteY68045" fmla="*/ 2989396 h 4608812"/>
              <a:gd name="connsiteX68046" fmla="*/ 7376146 w 12184637"/>
              <a:gd name="connsiteY68046" fmla="*/ 2989764 h 4608812"/>
              <a:gd name="connsiteX68047" fmla="*/ 7381374 w 12184637"/>
              <a:gd name="connsiteY68047" fmla="*/ 2986157 h 4608812"/>
              <a:gd name="connsiteX68048" fmla="*/ 7406626 w 12184637"/>
              <a:gd name="connsiteY68048" fmla="*/ 2919528 h 4608812"/>
              <a:gd name="connsiteX68049" fmla="*/ 7425547 w 12184637"/>
              <a:gd name="connsiteY68049" fmla="*/ 2857684 h 4608812"/>
              <a:gd name="connsiteX68050" fmla="*/ 7421866 w 12184637"/>
              <a:gd name="connsiteY68050" fmla="*/ 2850764 h 4608812"/>
              <a:gd name="connsiteX68051" fmla="*/ 7414946 w 12184637"/>
              <a:gd name="connsiteY68051" fmla="*/ 2854445 h 4608812"/>
              <a:gd name="connsiteX68052" fmla="*/ 7396025 w 12184637"/>
              <a:gd name="connsiteY68052" fmla="*/ 2916288 h 4608812"/>
              <a:gd name="connsiteX68053" fmla="*/ 7399706 w 12184637"/>
              <a:gd name="connsiteY68053" fmla="*/ 2923283 h 4608812"/>
              <a:gd name="connsiteX68054" fmla="*/ 7401399 w 12184637"/>
              <a:gd name="connsiteY68054" fmla="*/ 2923504 h 4608812"/>
              <a:gd name="connsiteX68055" fmla="*/ 7406626 w 12184637"/>
              <a:gd name="connsiteY68055" fmla="*/ 2919528 h 4608812"/>
              <a:gd name="connsiteX68056" fmla="*/ 7425621 w 12184637"/>
              <a:gd name="connsiteY68056" fmla="*/ 2857464 h 4608812"/>
              <a:gd name="connsiteX68057" fmla="*/ 7440566 w 12184637"/>
              <a:gd name="connsiteY68057" fmla="*/ 2801952 h 4608812"/>
              <a:gd name="connsiteX68058" fmla="*/ 7436665 w 12184637"/>
              <a:gd name="connsiteY68058" fmla="*/ 2795105 h 4608812"/>
              <a:gd name="connsiteX68059" fmla="*/ 7429817 w 12184637"/>
              <a:gd name="connsiteY68059" fmla="*/ 2799007 h 4608812"/>
              <a:gd name="connsiteX68060" fmla="*/ 7414872 w 12184637"/>
              <a:gd name="connsiteY68060" fmla="*/ 2854519 h 4608812"/>
              <a:gd name="connsiteX68061" fmla="*/ 7418774 w 12184637"/>
              <a:gd name="connsiteY68061" fmla="*/ 2861366 h 4608812"/>
              <a:gd name="connsiteX68062" fmla="*/ 7420246 w 12184637"/>
              <a:gd name="connsiteY68062" fmla="*/ 2861586 h 4608812"/>
              <a:gd name="connsiteX68063" fmla="*/ 7425621 w 12184637"/>
              <a:gd name="connsiteY68063" fmla="*/ 2857464 h 4608812"/>
              <a:gd name="connsiteX68064" fmla="*/ 7440493 w 12184637"/>
              <a:gd name="connsiteY68064" fmla="*/ 2802025 h 4608812"/>
              <a:gd name="connsiteX68065" fmla="*/ 7453745 w 12184637"/>
              <a:gd name="connsiteY68065" fmla="*/ 2754906 h 4608812"/>
              <a:gd name="connsiteX68066" fmla="*/ 7449917 w 12184637"/>
              <a:gd name="connsiteY68066" fmla="*/ 2748060 h 4608812"/>
              <a:gd name="connsiteX68067" fmla="*/ 7443070 w 12184637"/>
              <a:gd name="connsiteY68067" fmla="*/ 2751888 h 4608812"/>
              <a:gd name="connsiteX68068" fmla="*/ 7429817 w 12184637"/>
              <a:gd name="connsiteY68068" fmla="*/ 2799007 h 4608812"/>
              <a:gd name="connsiteX68069" fmla="*/ 7433646 w 12184637"/>
              <a:gd name="connsiteY68069" fmla="*/ 2805854 h 4608812"/>
              <a:gd name="connsiteX68070" fmla="*/ 7435192 w 12184637"/>
              <a:gd name="connsiteY68070" fmla="*/ 2806075 h 4608812"/>
              <a:gd name="connsiteX68071" fmla="*/ 7440493 w 12184637"/>
              <a:gd name="connsiteY68071" fmla="*/ 2802025 h 4608812"/>
              <a:gd name="connsiteX68072" fmla="*/ 7453819 w 12184637"/>
              <a:gd name="connsiteY68072" fmla="*/ 2754538 h 4608812"/>
              <a:gd name="connsiteX68073" fmla="*/ 7463758 w 12184637"/>
              <a:gd name="connsiteY68073" fmla="*/ 2708966 h 4608812"/>
              <a:gd name="connsiteX68074" fmla="*/ 7459488 w 12184637"/>
              <a:gd name="connsiteY68074" fmla="*/ 2702339 h 4608812"/>
              <a:gd name="connsiteX68075" fmla="*/ 7452861 w 12184637"/>
              <a:gd name="connsiteY68075" fmla="*/ 2706610 h 4608812"/>
              <a:gd name="connsiteX68076" fmla="*/ 7442922 w 12184637"/>
              <a:gd name="connsiteY68076" fmla="*/ 2752182 h 4608812"/>
              <a:gd name="connsiteX68077" fmla="*/ 7447193 w 12184637"/>
              <a:gd name="connsiteY68077" fmla="*/ 2758808 h 4608812"/>
              <a:gd name="connsiteX68078" fmla="*/ 7448444 w 12184637"/>
              <a:gd name="connsiteY68078" fmla="*/ 2758956 h 4608812"/>
              <a:gd name="connsiteX68079" fmla="*/ 7453819 w 12184637"/>
              <a:gd name="connsiteY68079" fmla="*/ 2754538 h 4608812"/>
              <a:gd name="connsiteX68080" fmla="*/ 7463832 w 12184637"/>
              <a:gd name="connsiteY68080" fmla="*/ 2708303 h 4608812"/>
              <a:gd name="connsiteX68081" fmla="*/ 7468764 w 12184637"/>
              <a:gd name="connsiteY68081" fmla="*/ 2657209 h 4608812"/>
              <a:gd name="connsiteX68082" fmla="*/ 7463758 w 12184637"/>
              <a:gd name="connsiteY68082" fmla="*/ 2651098 h 4608812"/>
              <a:gd name="connsiteX68083" fmla="*/ 7457647 w 12184637"/>
              <a:gd name="connsiteY68083" fmla="*/ 2656104 h 4608812"/>
              <a:gd name="connsiteX68084" fmla="*/ 7452714 w 12184637"/>
              <a:gd name="connsiteY68084" fmla="*/ 2707199 h 4608812"/>
              <a:gd name="connsiteX68085" fmla="*/ 7457721 w 12184637"/>
              <a:gd name="connsiteY68085" fmla="*/ 2713309 h 4608812"/>
              <a:gd name="connsiteX68086" fmla="*/ 7458310 w 12184637"/>
              <a:gd name="connsiteY68086" fmla="*/ 2713309 h 4608812"/>
              <a:gd name="connsiteX68087" fmla="*/ 7463832 w 12184637"/>
              <a:gd name="connsiteY68087" fmla="*/ 2708303 h 4608812"/>
              <a:gd name="connsiteX68088" fmla="*/ 7468764 w 12184637"/>
              <a:gd name="connsiteY68088" fmla="*/ 2656693 h 4608812"/>
              <a:gd name="connsiteX68089" fmla="*/ 7468838 w 12184637"/>
              <a:gd name="connsiteY68089" fmla="*/ 2593451 h 4608812"/>
              <a:gd name="connsiteX68090" fmla="*/ 7463243 w 12184637"/>
              <a:gd name="connsiteY68090" fmla="*/ 2587855 h 4608812"/>
              <a:gd name="connsiteX68091" fmla="*/ 7463169 w 12184637"/>
              <a:gd name="connsiteY68091" fmla="*/ 2587855 h 4608812"/>
              <a:gd name="connsiteX68092" fmla="*/ 7457647 w 12184637"/>
              <a:gd name="connsiteY68092" fmla="*/ 2593451 h 4608812"/>
              <a:gd name="connsiteX68093" fmla="*/ 7457573 w 12184637"/>
              <a:gd name="connsiteY68093" fmla="*/ 2656693 h 4608812"/>
              <a:gd name="connsiteX68094" fmla="*/ 7463169 w 12184637"/>
              <a:gd name="connsiteY68094" fmla="*/ 2662288 h 4608812"/>
              <a:gd name="connsiteX68095" fmla="*/ 7463243 w 12184637"/>
              <a:gd name="connsiteY68095" fmla="*/ 2662288 h 4608812"/>
              <a:gd name="connsiteX68096" fmla="*/ 7468764 w 12184637"/>
              <a:gd name="connsiteY68096" fmla="*/ 2656693 h 4608812"/>
              <a:gd name="connsiteX68097" fmla="*/ 7463611 w 12184637"/>
              <a:gd name="connsiteY68097" fmla="*/ 2599046 h 4608812"/>
              <a:gd name="connsiteX68098" fmla="*/ 7468838 w 12184637"/>
              <a:gd name="connsiteY68098" fmla="*/ 2593156 h 4608812"/>
              <a:gd name="connsiteX68099" fmla="*/ 7464273 w 12184637"/>
              <a:gd name="connsiteY68099" fmla="*/ 2510919 h 4608812"/>
              <a:gd name="connsiteX68100" fmla="*/ 7458383 w 12184637"/>
              <a:gd name="connsiteY68100" fmla="*/ 2505692 h 4608812"/>
              <a:gd name="connsiteX68101" fmla="*/ 7453156 w 12184637"/>
              <a:gd name="connsiteY68101" fmla="*/ 2511582 h 4608812"/>
              <a:gd name="connsiteX68102" fmla="*/ 7457721 w 12184637"/>
              <a:gd name="connsiteY68102" fmla="*/ 2593819 h 4608812"/>
              <a:gd name="connsiteX68103" fmla="*/ 7463316 w 12184637"/>
              <a:gd name="connsiteY68103" fmla="*/ 2599046 h 4608812"/>
              <a:gd name="connsiteX68104" fmla="*/ 7463611 w 12184637"/>
              <a:gd name="connsiteY68104" fmla="*/ 2599046 h 4608812"/>
              <a:gd name="connsiteX68105" fmla="*/ 7459340 w 12184637"/>
              <a:gd name="connsiteY68105" fmla="*/ 2516809 h 4608812"/>
              <a:gd name="connsiteX68106" fmla="*/ 7464273 w 12184637"/>
              <a:gd name="connsiteY68106" fmla="*/ 2510698 h 4608812"/>
              <a:gd name="connsiteX68107" fmla="*/ 7454040 w 12184637"/>
              <a:gd name="connsiteY68107" fmla="*/ 2416902 h 4608812"/>
              <a:gd name="connsiteX68108" fmla="*/ 7447929 w 12184637"/>
              <a:gd name="connsiteY68108" fmla="*/ 2411970 h 4608812"/>
              <a:gd name="connsiteX68109" fmla="*/ 7442996 w 12184637"/>
              <a:gd name="connsiteY68109" fmla="*/ 2418080 h 4608812"/>
              <a:gd name="connsiteX68110" fmla="*/ 7453230 w 12184637"/>
              <a:gd name="connsiteY68110" fmla="*/ 2511876 h 4608812"/>
              <a:gd name="connsiteX68111" fmla="*/ 7458825 w 12184637"/>
              <a:gd name="connsiteY68111" fmla="*/ 2516809 h 4608812"/>
              <a:gd name="connsiteX68112" fmla="*/ 7459340 w 12184637"/>
              <a:gd name="connsiteY68112" fmla="*/ 2516809 h 4608812"/>
              <a:gd name="connsiteX68113" fmla="*/ 7449401 w 12184637"/>
              <a:gd name="connsiteY68113" fmla="*/ 2422940 h 4608812"/>
              <a:gd name="connsiteX68114" fmla="*/ 7453966 w 12184637"/>
              <a:gd name="connsiteY68114" fmla="*/ 2416534 h 4608812"/>
              <a:gd name="connsiteX68115" fmla="*/ 7437106 w 12184637"/>
              <a:gd name="connsiteY68115" fmla="*/ 2318468 h 4608812"/>
              <a:gd name="connsiteX68116" fmla="*/ 7430701 w 12184637"/>
              <a:gd name="connsiteY68116" fmla="*/ 2313904 h 4608812"/>
              <a:gd name="connsiteX68117" fmla="*/ 7426136 w 12184637"/>
              <a:gd name="connsiteY68117" fmla="*/ 2320309 h 4608812"/>
              <a:gd name="connsiteX68118" fmla="*/ 7442996 w 12184637"/>
              <a:gd name="connsiteY68118" fmla="*/ 2418375 h 4608812"/>
              <a:gd name="connsiteX68119" fmla="*/ 7448518 w 12184637"/>
              <a:gd name="connsiteY68119" fmla="*/ 2423013 h 4608812"/>
              <a:gd name="connsiteX68120" fmla="*/ 7449401 w 12184637"/>
              <a:gd name="connsiteY68120" fmla="*/ 2422940 h 4608812"/>
              <a:gd name="connsiteX68121" fmla="*/ 10917274 w 12184637"/>
              <a:gd name="connsiteY68121" fmla="*/ 768258 h 4608812"/>
              <a:gd name="connsiteX68122" fmla="*/ 10912709 w 12184637"/>
              <a:gd name="connsiteY68122" fmla="*/ 761853 h 4608812"/>
              <a:gd name="connsiteX68123" fmla="*/ 10905200 w 12184637"/>
              <a:gd name="connsiteY68123" fmla="*/ 760601 h 4608812"/>
              <a:gd name="connsiteX68124" fmla="*/ 10898794 w 12184637"/>
              <a:gd name="connsiteY68124" fmla="*/ 765166 h 4608812"/>
              <a:gd name="connsiteX68125" fmla="*/ 10903359 w 12184637"/>
              <a:gd name="connsiteY68125" fmla="*/ 771571 h 4608812"/>
              <a:gd name="connsiteX68126" fmla="*/ 10910869 w 12184637"/>
              <a:gd name="connsiteY68126" fmla="*/ 772823 h 4608812"/>
              <a:gd name="connsiteX68127" fmla="*/ 10911826 w 12184637"/>
              <a:gd name="connsiteY68127" fmla="*/ 772896 h 4608812"/>
              <a:gd name="connsiteX68128" fmla="*/ 10917274 w 12184637"/>
              <a:gd name="connsiteY68128" fmla="*/ 768258 h 4608812"/>
              <a:gd name="connsiteX68129" fmla="*/ 10957178 w 12184637"/>
              <a:gd name="connsiteY68129" fmla="*/ 811843 h 4608812"/>
              <a:gd name="connsiteX68130" fmla="*/ 10957104 w 12184637"/>
              <a:gd name="connsiteY68130" fmla="*/ 803965 h 4608812"/>
              <a:gd name="connsiteX68131" fmla="*/ 10915581 w 12184637"/>
              <a:gd name="connsiteY68131" fmla="*/ 763399 h 4608812"/>
              <a:gd name="connsiteX68132" fmla="*/ 10907703 w 12184637"/>
              <a:gd name="connsiteY68132" fmla="*/ 763473 h 4608812"/>
              <a:gd name="connsiteX68133" fmla="*/ 10907777 w 12184637"/>
              <a:gd name="connsiteY68133" fmla="*/ 771350 h 4608812"/>
              <a:gd name="connsiteX68134" fmla="*/ 10949300 w 12184637"/>
              <a:gd name="connsiteY68134" fmla="*/ 811917 h 4608812"/>
              <a:gd name="connsiteX68135" fmla="*/ 10953276 w 12184637"/>
              <a:gd name="connsiteY68135" fmla="*/ 813536 h 4608812"/>
              <a:gd name="connsiteX68136" fmla="*/ 10957178 w 12184637"/>
              <a:gd name="connsiteY68136" fmla="*/ 811843 h 4608812"/>
              <a:gd name="connsiteX68137" fmla="*/ 11054360 w 12184637"/>
              <a:gd name="connsiteY68137" fmla="*/ 839746 h 4608812"/>
              <a:gd name="connsiteX68138" fmla="*/ 11050753 w 12184637"/>
              <a:gd name="connsiteY68138" fmla="*/ 832752 h 4608812"/>
              <a:gd name="connsiteX68139" fmla="*/ 10954969 w 12184637"/>
              <a:gd name="connsiteY68139" fmla="*/ 802640 h 4608812"/>
              <a:gd name="connsiteX68140" fmla="*/ 10947975 w 12184637"/>
              <a:gd name="connsiteY68140" fmla="*/ 806248 h 4608812"/>
              <a:gd name="connsiteX68141" fmla="*/ 10951583 w 12184637"/>
              <a:gd name="connsiteY68141" fmla="*/ 813242 h 4608812"/>
              <a:gd name="connsiteX68142" fmla="*/ 11047366 w 12184637"/>
              <a:gd name="connsiteY68142" fmla="*/ 843354 h 4608812"/>
              <a:gd name="connsiteX68143" fmla="*/ 11049060 w 12184637"/>
              <a:gd name="connsiteY68143" fmla="*/ 843648 h 4608812"/>
              <a:gd name="connsiteX68144" fmla="*/ 11054360 w 12184637"/>
              <a:gd name="connsiteY68144" fmla="*/ 839746 h 4608812"/>
              <a:gd name="connsiteX68145" fmla="*/ 11121726 w 12184637"/>
              <a:gd name="connsiteY68145" fmla="*/ 876779 h 4608812"/>
              <a:gd name="connsiteX68146" fmla="*/ 11119444 w 12184637"/>
              <a:gd name="connsiteY68146" fmla="*/ 869269 h 4608812"/>
              <a:gd name="connsiteX68147" fmla="*/ 11051636 w 12184637"/>
              <a:gd name="connsiteY68147" fmla="*/ 833194 h 4608812"/>
              <a:gd name="connsiteX68148" fmla="*/ 11044126 w 12184637"/>
              <a:gd name="connsiteY68148" fmla="*/ 835476 h 4608812"/>
              <a:gd name="connsiteX68149" fmla="*/ 11046409 w 12184637"/>
              <a:gd name="connsiteY68149" fmla="*/ 842986 h 4608812"/>
              <a:gd name="connsiteX68150" fmla="*/ 11114216 w 12184637"/>
              <a:gd name="connsiteY68150" fmla="*/ 879061 h 4608812"/>
              <a:gd name="connsiteX68151" fmla="*/ 11116866 w 12184637"/>
              <a:gd name="connsiteY68151" fmla="*/ 879724 h 4608812"/>
              <a:gd name="connsiteX68152" fmla="*/ 11121726 w 12184637"/>
              <a:gd name="connsiteY68152" fmla="*/ 876779 h 4608812"/>
              <a:gd name="connsiteX68153" fmla="*/ 6968716 w 12184637"/>
              <a:gd name="connsiteY68153" fmla="*/ 3715542 h 4608812"/>
              <a:gd name="connsiteX68154" fmla="*/ 6991686 w 12184637"/>
              <a:gd name="connsiteY68154" fmla="*/ 3678951 h 4608812"/>
              <a:gd name="connsiteX68155" fmla="*/ 6989919 w 12184637"/>
              <a:gd name="connsiteY68155" fmla="*/ 3671294 h 4608812"/>
              <a:gd name="connsiteX68156" fmla="*/ 6982262 w 12184637"/>
              <a:gd name="connsiteY68156" fmla="*/ 3673061 h 4608812"/>
              <a:gd name="connsiteX68157" fmla="*/ 6959292 w 12184637"/>
              <a:gd name="connsiteY68157" fmla="*/ 3709652 h 4608812"/>
              <a:gd name="connsiteX68158" fmla="*/ 6961059 w 12184637"/>
              <a:gd name="connsiteY68158" fmla="*/ 3717309 h 4608812"/>
              <a:gd name="connsiteX68159" fmla="*/ 6964077 w 12184637"/>
              <a:gd name="connsiteY68159" fmla="*/ 3718192 h 4608812"/>
              <a:gd name="connsiteX68160" fmla="*/ 6968716 w 12184637"/>
              <a:gd name="connsiteY68160" fmla="*/ 3715542 h 4608812"/>
              <a:gd name="connsiteX68161" fmla="*/ 6974090 w 12184637"/>
              <a:gd name="connsiteY68161" fmla="*/ 3799399 h 4608812"/>
              <a:gd name="connsiteX68162" fmla="*/ 6979023 w 12184637"/>
              <a:gd name="connsiteY68162" fmla="*/ 3793214 h 4608812"/>
              <a:gd name="connsiteX68163" fmla="*/ 6969599 w 12184637"/>
              <a:gd name="connsiteY68163" fmla="*/ 3711861 h 4608812"/>
              <a:gd name="connsiteX68164" fmla="*/ 6963415 w 12184637"/>
              <a:gd name="connsiteY68164" fmla="*/ 3706928 h 4608812"/>
              <a:gd name="connsiteX68165" fmla="*/ 6958482 w 12184637"/>
              <a:gd name="connsiteY68165" fmla="*/ 3713112 h 4608812"/>
              <a:gd name="connsiteX68166" fmla="*/ 6967905 w 12184637"/>
              <a:gd name="connsiteY68166" fmla="*/ 3794466 h 4608812"/>
              <a:gd name="connsiteX68167" fmla="*/ 6973501 w 12184637"/>
              <a:gd name="connsiteY68167" fmla="*/ 3799399 h 4608812"/>
              <a:gd name="connsiteX68168" fmla="*/ 6974090 w 12184637"/>
              <a:gd name="connsiteY68168" fmla="*/ 3799399 h 4608812"/>
              <a:gd name="connsiteX68169" fmla="*/ 7019000 w 12184637"/>
              <a:gd name="connsiteY68169" fmla="*/ 3945982 h 4608812"/>
              <a:gd name="connsiteX68170" fmla="*/ 7022755 w 12184637"/>
              <a:gd name="connsiteY68170" fmla="*/ 3939062 h 4608812"/>
              <a:gd name="connsiteX68171" fmla="*/ 6978802 w 12184637"/>
              <a:gd name="connsiteY68171" fmla="*/ 3792331 h 4608812"/>
              <a:gd name="connsiteX68172" fmla="*/ 6971881 w 12184637"/>
              <a:gd name="connsiteY68172" fmla="*/ 3788576 h 4608812"/>
              <a:gd name="connsiteX68173" fmla="*/ 6968127 w 12184637"/>
              <a:gd name="connsiteY68173" fmla="*/ 3795497 h 4608812"/>
              <a:gd name="connsiteX68174" fmla="*/ 7012079 w 12184637"/>
              <a:gd name="connsiteY68174" fmla="*/ 3942228 h 4608812"/>
              <a:gd name="connsiteX68175" fmla="*/ 7017454 w 12184637"/>
              <a:gd name="connsiteY68175" fmla="*/ 3946203 h 4608812"/>
              <a:gd name="connsiteX68176" fmla="*/ 7019000 w 12184637"/>
              <a:gd name="connsiteY68176" fmla="*/ 3945982 h 4608812"/>
              <a:gd name="connsiteX68177" fmla="*/ 7088206 w 12184637"/>
              <a:gd name="connsiteY68177" fmla="*/ 4085351 h 4608812"/>
              <a:gd name="connsiteX68178" fmla="*/ 7090783 w 12184637"/>
              <a:gd name="connsiteY68178" fmla="*/ 4077915 h 4608812"/>
              <a:gd name="connsiteX68179" fmla="*/ 7022387 w 12184637"/>
              <a:gd name="connsiteY68179" fmla="*/ 3938178 h 4608812"/>
              <a:gd name="connsiteX68180" fmla="*/ 7014951 w 12184637"/>
              <a:gd name="connsiteY68180" fmla="*/ 3935602 h 4608812"/>
              <a:gd name="connsiteX68181" fmla="*/ 7012374 w 12184637"/>
              <a:gd name="connsiteY68181" fmla="*/ 3943038 h 4608812"/>
              <a:gd name="connsiteX68182" fmla="*/ 7080770 w 12184637"/>
              <a:gd name="connsiteY68182" fmla="*/ 4082774 h 4608812"/>
              <a:gd name="connsiteX68183" fmla="*/ 7085850 w 12184637"/>
              <a:gd name="connsiteY68183" fmla="*/ 4085866 h 4608812"/>
              <a:gd name="connsiteX68184" fmla="*/ 7088206 w 12184637"/>
              <a:gd name="connsiteY68184" fmla="*/ 4085351 h 4608812"/>
              <a:gd name="connsiteX68185" fmla="*/ 7179130 w 12184637"/>
              <a:gd name="connsiteY68185" fmla="*/ 4209628 h 4608812"/>
              <a:gd name="connsiteX68186" fmla="*/ 7180382 w 12184637"/>
              <a:gd name="connsiteY68186" fmla="*/ 4201823 h 4608812"/>
              <a:gd name="connsiteX68187" fmla="*/ 7090267 w 12184637"/>
              <a:gd name="connsiteY68187" fmla="*/ 4077032 h 4608812"/>
              <a:gd name="connsiteX68188" fmla="*/ 7082463 w 12184637"/>
              <a:gd name="connsiteY68188" fmla="*/ 4075780 h 4608812"/>
              <a:gd name="connsiteX68189" fmla="*/ 7081212 w 12184637"/>
              <a:gd name="connsiteY68189" fmla="*/ 4083584 h 4608812"/>
              <a:gd name="connsiteX68190" fmla="*/ 7171326 w 12184637"/>
              <a:gd name="connsiteY68190" fmla="*/ 4208376 h 4608812"/>
              <a:gd name="connsiteX68191" fmla="*/ 7175891 w 12184637"/>
              <a:gd name="connsiteY68191" fmla="*/ 4210658 h 4608812"/>
              <a:gd name="connsiteX68192" fmla="*/ 7179130 w 12184637"/>
              <a:gd name="connsiteY68192" fmla="*/ 4209628 h 4608812"/>
              <a:gd name="connsiteX68193" fmla="*/ 7289050 w 12184637"/>
              <a:gd name="connsiteY68193" fmla="*/ 4311080 h 4608812"/>
              <a:gd name="connsiteX68194" fmla="*/ 7288829 w 12184637"/>
              <a:gd name="connsiteY68194" fmla="*/ 4303202 h 4608812"/>
              <a:gd name="connsiteX68195" fmla="*/ 7179720 w 12184637"/>
              <a:gd name="connsiteY68195" fmla="*/ 4201087 h 4608812"/>
              <a:gd name="connsiteX68196" fmla="*/ 7171842 w 12184637"/>
              <a:gd name="connsiteY68196" fmla="*/ 4201308 h 4608812"/>
              <a:gd name="connsiteX68197" fmla="*/ 7172063 w 12184637"/>
              <a:gd name="connsiteY68197" fmla="*/ 4209185 h 4608812"/>
              <a:gd name="connsiteX68198" fmla="*/ 7281172 w 12184637"/>
              <a:gd name="connsiteY68198" fmla="*/ 4311301 h 4608812"/>
              <a:gd name="connsiteX68199" fmla="*/ 7285001 w 12184637"/>
              <a:gd name="connsiteY68199" fmla="*/ 4312773 h 4608812"/>
              <a:gd name="connsiteX68200" fmla="*/ 7289050 w 12184637"/>
              <a:gd name="connsiteY68200" fmla="*/ 4311080 h 4608812"/>
              <a:gd name="connsiteX68201" fmla="*/ 7413841 w 12184637"/>
              <a:gd name="connsiteY68201" fmla="*/ 4385439 h 4608812"/>
              <a:gd name="connsiteX68202" fmla="*/ 7412001 w 12184637"/>
              <a:gd name="connsiteY68202" fmla="*/ 4377783 h 4608812"/>
              <a:gd name="connsiteX68203" fmla="*/ 7287872 w 12184637"/>
              <a:gd name="connsiteY68203" fmla="*/ 4302466 h 4608812"/>
              <a:gd name="connsiteX68204" fmla="*/ 7280215 w 12184637"/>
              <a:gd name="connsiteY68204" fmla="*/ 4304307 h 4608812"/>
              <a:gd name="connsiteX68205" fmla="*/ 7282056 w 12184637"/>
              <a:gd name="connsiteY68205" fmla="*/ 4311963 h 4608812"/>
              <a:gd name="connsiteX68206" fmla="*/ 7406185 w 12184637"/>
              <a:gd name="connsiteY68206" fmla="*/ 4387280 h 4608812"/>
              <a:gd name="connsiteX68207" fmla="*/ 7409129 w 12184637"/>
              <a:gd name="connsiteY68207" fmla="*/ 4388090 h 4608812"/>
              <a:gd name="connsiteX68208" fmla="*/ 7413841 w 12184637"/>
              <a:gd name="connsiteY68208" fmla="*/ 4385439 h 4608812"/>
              <a:gd name="connsiteX68209" fmla="*/ 7549382 w 12184637"/>
              <a:gd name="connsiteY68209" fmla="*/ 4429025 h 4608812"/>
              <a:gd name="connsiteX68210" fmla="*/ 7545848 w 12184637"/>
              <a:gd name="connsiteY68210" fmla="*/ 4421957 h 4608812"/>
              <a:gd name="connsiteX68211" fmla="*/ 7410823 w 12184637"/>
              <a:gd name="connsiteY68211" fmla="*/ 4377267 h 4608812"/>
              <a:gd name="connsiteX68212" fmla="*/ 7403755 w 12184637"/>
              <a:gd name="connsiteY68212" fmla="*/ 4380801 h 4608812"/>
              <a:gd name="connsiteX68213" fmla="*/ 7407289 w 12184637"/>
              <a:gd name="connsiteY68213" fmla="*/ 4387869 h 4608812"/>
              <a:gd name="connsiteX68214" fmla="*/ 7542313 w 12184637"/>
              <a:gd name="connsiteY68214" fmla="*/ 4432558 h 4608812"/>
              <a:gd name="connsiteX68215" fmla="*/ 7544081 w 12184637"/>
              <a:gd name="connsiteY68215" fmla="*/ 4432853 h 4608812"/>
              <a:gd name="connsiteX68216" fmla="*/ 7549382 w 12184637"/>
              <a:gd name="connsiteY68216" fmla="*/ 4429025 h 4608812"/>
              <a:gd name="connsiteX68217" fmla="*/ 7691474 w 12184637"/>
              <a:gd name="connsiteY68217" fmla="*/ 4437786 h 4608812"/>
              <a:gd name="connsiteX68218" fmla="*/ 7686321 w 12184637"/>
              <a:gd name="connsiteY68218" fmla="*/ 4431822 h 4608812"/>
              <a:gd name="connsiteX68219" fmla="*/ 7544449 w 12184637"/>
              <a:gd name="connsiteY68219" fmla="*/ 4421662 h 4608812"/>
              <a:gd name="connsiteX68220" fmla="*/ 7538485 w 12184637"/>
              <a:gd name="connsiteY68220" fmla="*/ 4426816 h 4608812"/>
              <a:gd name="connsiteX68221" fmla="*/ 7543639 w 12184637"/>
              <a:gd name="connsiteY68221" fmla="*/ 4432779 h 4608812"/>
              <a:gd name="connsiteX68222" fmla="*/ 7685511 w 12184637"/>
              <a:gd name="connsiteY68222" fmla="*/ 4442939 h 4608812"/>
              <a:gd name="connsiteX68223" fmla="*/ 7685952 w 12184637"/>
              <a:gd name="connsiteY68223" fmla="*/ 4442939 h 4608812"/>
              <a:gd name="connsiteX68224" fmla="*/ 7691474 w 12184637"/>
              <a:gd name="connsiteY68224" fmla="*/ 4437786 h 4608812"/>
              <a:gd name="connsiteX68225" fmla="*/ 10185828 w 12184637"/>
              <a:gd name="connsiteY68225" fmla="*/ 848728 h 4608812"/>
              <a:gd name="connsiteX68226" fmla="*/ 10218222 w 12184637"/>
              <a:gd name="connsiteY68226" fmla="*/ 819573 h 4608812"/>
              <a:gd name="connsiteX68227" fmla="*/ 10218663 w 12184637"/>
              <a:gd name="connsiteY68227" fmla="*/ 811696 h 4608812"/>
              <a:gd name="connsiteX68228" fmla="*/ 10210786 w 12184637"/>
              <a:gd name="connsiteY68228" fmla="*/ 811254 h 4608812"/>
              <a:gd name="connsiteX68229" fmla="*/ 10178392 w 12184637"/>
              <a:gd name="connsiteY68229" fmla="*/ 840409 h 4608812"/>
              <a:gd name="connsiteX68230" fmla="*/ 10177950 w 12184637"/>
              <a:gd name="connsiteY68230" fmla="*/ 848286 h 4608812"/>
              <a:gd name="connsiteX68231" fmla="*/ 10182147 w 12184637"/>
              <a:gd name="connsiteY68231" fmla="*/ 850127 h 4608812"/>
              <a:gd name="connsiteX68232" fmla="*/ 10185828 w 12184637"/>
              <a:gd name="connsiteY68232" fmla="*/ 848728 h 4608812"/>
              <a:gd name="connsiteX68233" fmla="*/ 10172281 w 12184637"/>
              <a:gd name="connsiteY68233" fmla="*/ 889147 h 4608812"/>
              <a:gd name="connsiteX68234" fmla="*/ 10187373 w 12184637"/>
              <a:gd name="connsiteY68234" fmla="*/ 846446 h 4608812"/>
              <a:gd name="connsiteX68235" fmla="*/ 10183987 w 12184637"/>
              <a:gd name="connsiteY68235" fmla="*/ 839304 h 4608812"/>
              <a:gd name="connsiteX68236" fmla="*/ 10176846 w 12184637"/>
              <a:gd name="connsiteY68236" fmla="*/ 842691 h 4608812"/>
              <a:gd name="connsiteX68237" fmla="*/ 10161753 w 12184637"/>
              <a:gd name="connsiteY68237" fmla="*/ 885319 h 4608812"/>
              <a:gd name="connsiteX68238" fmla="*/ 10165139 w 12184637"/>
              <a:gd name="connsiteY68238" fmla="*/ 892460 h 4608812"/>
              <a:gd name="connsiteX68239" fmla="*/ 10167053 w 12184637"/>
              <a:gd name="connsiteY68239" fmla="*/ 892755 h 4608812"/>
              <a:gd name="connsiteX68240" fmla="*/ 10172281 w 12184637"/>
              <a:gd name="connsiteY68240" fmla="*/ 889147 h 4608812"/>
              <a:gd name="connsiteX68241" fmla="*/ 10167643 w 12184637"/>
              <a:gd name="connsiteY68241" fmla="*/ 939800 h 4608812"/>
              <a:gd name="connsiteX68242" fmla="*/ 10173165 w 12184637"/>
              <a:gd name="connsiteY68242" fmla="*/ 934131 h 4608812"/>
              <a:gd name="connsiteX68243" fmla="*/ 10172575 w 12184637"/>
              <a:gd name="connsiteY68243" fmla="*/ 887160 h 4608812"/>
              <a:gd name="connsiteX68244" fmla="*/ 10166980 w 12184637"/>
              <a:gd name="connsiteY68244" fmla="*/ 881638 h 4608812"/>
              <a:gd name="connsiteX68245" fmla="*/ 10166980 w 12184637"/>
              <a:gd name="connsiteY68245" fmla="*/ 881638 h 4608812"/>
              <a:gd name="connsiteX68246" fmla="*/ 10161458 w 12184637"/>
              <a:gd name="connsiteY68246" fmla="*/ 887307 h 4608812"/>
              <a:gd name="connsiteX68247" fmla="*/ 10162048 w 12184637"/>
              <a:gd name="connsiteY68247" fmla="*/ 934278 h 4608812"/>
              <a:gd name="connsiteX68248" fmla="*/ 10167643 w 12184637"/>
              <a:gd name="connsiteY68248" fmla="*/ 939800 h 4608812"/>
              <a:gd name="connsiteX68249" fmla="*/ 10167643 w 12184637"/>
              <a:gd name="connsiteY68249" fmla="*/ 939800 h 4608812"/>
              <a:gd name="connsiteX68250" fmla="*/ 10180601 w 12184637"/>
              <a:gd name="connsiteY68250" fmla="*/ 992514 h 4608812"/>
              <a:gd name="connsiteX68251" fmla="*/ 10184797 w 12184637"/>
              <a:gd name="connsiteY68251" fmla="*/ 985888 h 4608812"/>
              <a:gd name="connsiteX68252" fmla="*/ 10172944 w 12184637"/>
              <a:gd name="connsiteY68252" fmla="*/ 933027 h 4608812"/>
              <a:gd name="connsiteX68253" fmla="*/ 10166317 w 12184637"/>
              <a:gd name="connsiteY68253" fmla="*/ 928830 h 4608812"/>
              <a:gd name="connsiteX68254" fmla="*/ 10162121 w 12184637"/>
              <a:gd name="connsiteY68254" fmla="*/ 935456 h 4608812"/>
              <a:gd name="connsiteX68255" fmla="*/ 10173974 w 12184637"/>
              <a:gd name="connsiteY68255" fmla="*/ 988318 h 4608812"/>
              <a:gd name="connsiteX68256" fmla="*/ 10179423 w 12184637"/>
              <a:gd name="connsiteY68256" fmla="*/ 992662 h 4608812"/>
              <a:gd name="connsiteX68257" fmla="*/ 10180601 w 12184637"/>
              <a:gd name="connsiteY68257" fmla="*/ 992514 h 4608812"/>
              <a:gd name="connsiteX68258" fmla="*/ 10200994 w 12184637"/>
              <a:gd name="connsiteY68258" fmla="*/ 1049278 h 4608812"/>
              <a:gd name="connsiteX68259" fmla="*/ 10204455 w 12184637"/>
              <a:gd name="connsiteY68259" fmla="*/ 1042210 h 4608812"/>
              <a:gd name="connsiteX68260" fmla="*/ 10184649 w 12184637"/>
              <a:gd name="connsiteY68260" fmla="*/ 985226 h 4608812"/>
              <a:gd name="connsiteX68261" fmla="*/ 10177582 w 12184637"/>
              <a:gd name="connsiteY68261" fmla="*/ 981765 h 4608812"/>
              <a:gd name="connsiteX68262" fmla="*/ 10174122 w 12184637"/>
              <a:gd name="connsiteY68262" fmla="*/ 988833 h 4608812"/>
              <a:gd name="connsiteX68263" fmla="*/ 10193926 w 12184637"/>
              <a:gd name="connsiteY68263" fmla="*/ 1045818 h 4608812"/>
              <a:gd name="connsiteX68264" fmla="*/ 10199227 w 12184637"/>
              <a:gd name="connsiteY68264" fmla="*/ 1049572 h 4608812"/>
              <a:gd name="connsiteX68265" fmla="*/ 10200994 w 12184637"/>
              <a:gd name="connsiteY68265" fmla="*/ 1049278 h 4608812"/>
              <a:gd name="connsiteX68266" fmla="*/ 10226835 w 12184637"/>
              <a:gd name="connsiteY68266" fmla="*/ 1107219 h 4608812"/>
              <a:gd name="connsiteX68267" fmla="*/ 10229707 w 12184637"/>
              <a:gd name="connsiteY68267" fmla="*/ 1099857 h 4608812"/>
              <a:gd name="connsiteX68268" fmla="*/ 10204307 w 12184637"/>
              <a:gd name="connsiteY68268" fmla="*/ 1041768 h 4608812"/>
              <a:gd name="connsiteX68269" fmla="*/ 10196945 w 12184637"/>
              <a:gd name="connsiteY68269" fmla="*/ 1038897 h 4608812"/>
              <a:gd name="connsiteX68270" fmla="*/ 10194073 w 12184637"/>
              <a:gd name="connsiteY68270" fmla="*/ 1046259 h 4608812"/>
              <a:gd name="connsiteX68271" fmla="*/ 10219473 w 12184637"/>
              <a:gd name="connsiteY68271" fmla="*/ 1104348 h 4608812"/>
              <a:gd name="connsiteX68272" fmla="*/ 10224627 w 12184637"/>
              <a:gd name="connsiteY68272" fmla="*/ 1107661 h 4608812"/>
              <a:gd name="connsiteX68273" fmla="*/ 10226835 w 12184637"/>
              <a:gd name="connsiteY68273" fmla="*/ 1107219 h 4608812"/>
              <a:gd name="connsiteX68274" fmla="*/ 10255770 w 12184637"/>
              <a:gd name="connsiteY68274" fmla="*/ 1163173 h 4608812"/>
              <a:gd name="connsiteX68275" fmla="*/ 10258199 w 12184637"/>
              <a:gd name="connsiteY68275" fmla="*/ 1155663 h 4608812"/>
              <a:gd name="connsiteX68276" fmla="*/ 10229559 w 12184637"/>
              <a:gd name="connsiteY68276" fmla="*/ 1099563 h 4608812"/>
              <a:gd name="connsiteX68277" fmla="*/ 10222051 w 12184637"/>
              <a:gd name="connsiteY68277" fmla="*/ 1097133 h 4608812"/>
              <a:gd name="connsiteX68278" fmla="*/ 10219620 w 12184637"/>
              <a:gd name="connsiteY68278" fmla="*/ 1104642 h 4608812"/>
              <a:gd name="connsiteX68279" fmla="*/ 10248260 w 12184637"/>
              <a:gd name="connsiteY68279" fmla="*/ 1160743 h 4608812"/>
              <a:gd name="connsiteX68280" fmla="*/ 10253267 w 12184637"/>
              <a:gd name="connsiteY68280" fmla="*/ 1163762 h 4608812"/>
              <a:gd name="connsiteX68281" fmla="*/ 10255770 w 12184637"/>
              <a:gd name="connsiteY68281" fmla="*/ 1163173 h 4608812"/>
              <a:gd name="connsiteX68282" fmla="*/ 10285514 w 12184637"/>
              <a:gd name="connsiteY68282" fmla="*/ 1214120 h 4608812"/>
              <a:gd name="connsiteX68283" fmla="*/ 10287575 w 12184637"/>
              <a:gd name="connsiteY68283" fmla="*/ 1206537 h 4608812"/>
              <a:gd name="connsiteX68284" fmla="*/ 10258125 w 12184637"/>
              <a:gd name="connsiteY68284" fmla="*/ 1155443 h 4608812"/>
              <a:gd name="connsiteX68285" fmla="*/ 10250543 w 12184637"/>
              <a:gd name="connsiteY68285" fmla="*/ 1153381 h 4608812"/>
              <a:gd name="connsiteX68286" fmla="*/ 10248481 w 12184637"/>
              <a:gd name="connsiteY68286" fmla="*/ 1160964 h 4608812"/>
              <a:gd name="connsiteX68287" fmla="*/ 10277930 w 12184637"/>
              <a:gd name="connsiteY68287" fmla="*/ 1212059 h 4608812"/>
              <a:gd name="connsiteX68288" fmla="*/ 10282790 w 12184637"/>
              <a:gd name="connsiteY68288" fmla="*/ 1214856 h 4608812"/>
              <a:gd name="connsiteX68289" fmla="*/ 10285514 w 12184637"/>
              <a:gd name="connsiteY68289" fmla="*/ 1214120 h 4608812"/>
              <a:gd name="connsiteX68290" fmla="*/ 10313637 w 12184637"/>
              <a:gd name="connsiteY68290" fmla="*/ 1256895 h 4608812"/>
              <a:gd name="connsiteX68291" fmla="*/ 10315257 w 12184637"/>
              <a:gd name="connsiteY68291" fmla="*/ 1249165 h 4608812"/>
              <a:gd name="connsiteX68292" fmla="*/ 10287354 w 12184637"/>
              <a:gd name="connsiteY68292" fmla="*/ 1206242 h 4608812"/>
              <a:gd name="connsiteX68293" fmla="*/ 10279624 w 12184637"/>
              <a:gd name="connsiteY68293" fmla="*/ 1204623 h 4608812"/>
              <a:gd name="connsiteX68294" fmla="*/ 10278004 w 12184637"/>
              <a:gd name="connsiteY68294" fmla="*/ 1212353 h 4608812"/>
              <a:gd name="connsiteX68295" fmla="*/ 10305908 w 12184637"/>
              <a:gd name="connsiteY68295" fmla="*/ 1255276 h 4608812"/>
              <a:gd name="connsiteX68296" fmla="*/ 10310619 w 12184637"/>
              <a:gd name="connsiteY68296" fmla="*/ 1257779 h 4608812"/>
              <a:gd name="connsiteX68297" fmla="*/ 10313637 w 12184637"/>
              <a:gd name="connsiteY68297" fmla="*/ 1256895 h 4608812"/>
              <a:gd name="connsiteX68298" fmla="*/ 10347284 w 12184637"/>
              <a:gd name="connsiteY68298" fmla="*/ 1292308 h 4608812"/>
              <a:gd name="connsiteX68299" fmla="*/ 10347651 w 12184637"/>
              <a:gd name="connsiteY68299" fmla="*/ 1284430 h 4608812"/>
              <a:gd name="connsiteX68300" fmla="*/ 10314742 w 12184637"/>
              <a:gd name="connsiteY68300" fmla="*/ 1248429 h 4608812"/>
              <a:gd name="connsiteX68301" fmla="*/ 10306864 w 12184637"/>
              <a:gd name="connsiteY68301" fmla="*/ 1248060 h 4608812"/>
              <a:gd name="connsiteX68302" fmla="*/ 10306496 w 12184637"/>
              <a:gd name="connsiteY68302" fmla="*/ 1255938 h 4608812"/>
              <a:gd name="connsiteX68303" fmla="*/ 10339406 w 12184637"/>
              <a:gd name="connsiteY68303" fmla="*/ 1291940 h 4608812"/>
              <a:gd name="connsiteX68304" fmla="*/ 10343529 w 12184637"/>
              <a:gd name="connsiteY68304" fmla="*/ 1293780 h 4608812"/>
              <a:gd name="connsiteX68305" fmla="*/ 10347284 w 12184637"/>
              <a:gd name="connsiteY68305" fmla="*/ 1292308 h 4608812"/>
              <a:gd name="connsiteX68306" fmla="*/ 10392856 w 12184637"/>
              <a:gd name="connsiteY68306" fmla="*/ 1321536 h 4608812"/>
              <a:gd name="connsiteX68307" fmla="*/ 10391384 w 12184637"/>
              <a:gd name="connsiteY68307" fmla="*/ 1313806 h 4608812"/>
              <a:gd name="connsiteX68308" fmla="*/ 10346694 w 12184637"/>
              <a:gd name="connsiteY68308" fmla="*/ 1283621 h 4608812"/>
              <a:gd name="connsiteX68309" fmla="*/ 10338964 w 12184637"/>
              <a:gd name="connsiteY68309" fmla="*/ 1285093 h 4608812"/>
              <a:gd name="connsiteX68310" fmla="*/ 10340436 w 12184637"/>
              <a:gd name="connsiteY68310" fmla="*/ 1292823 h 4608812"/>
              <a:gd name="connsiteX68311" fmla="*/ 10385125 w 12184637"/>
              <a:gd name="connsiteY68311" fmla="*/ 1323009 h 4608812"/>
              <a:gd name="connsiteX68312" fmla="*/ 10388291 w 12184637"/>
              <a:gd name="connsiteY68312" fmla="*/ 1323966 h 4608812"/>
              <a:gd name="connsiteX68313" fmla="*/ 10392856 w 12184637"/>
              <a:gd name="connsiteY68313" fmla="*/ 1321536 h 4608812"/>
              <a:gd name="connsiteX68314" fmla="*/ 10458160 w 12184637"/>
              <a:gd name="connsiteY68314" fmla="*/ 1344581 h 4608812"/>
              <a:gd name="connsiteX68315" fmla="*/ 10454921 w 12184637"/>
              <a:gd name="connsiteY68315" fmla="*/ 1337439 h 4608812"/>
              <a:gd name="connsiteX68316" fmla="*/ 10390206 w 12184637"/>
              <a:gd name="connsiteY68316" fmla="*/ 1313291 h 4608812"/>
              <a:gd name="connsiteX68317" fmla="*/ 10383064 w 12184637"/>
              <a:gd name="connsiteY68317" fmla="*/ 1316530 h 4608812"/>
              <a:gd name="connsiteX68318" fmla="*/ 10386303 w 12184637"/>
              <a:gd name="connsiteY68318" fmla="*/ 1323671 h 4608812"/>
              <a:gd name="connsiteX68319" fmla="*/ 10451019 w 12184637"/>
              <a:gd name="connsiteY68319" fmla="*/ 1347820 h 4608812"/>
              <a:gd name="connsiteX68320" fmla="*/ 10453007 w 12184637"/>
              <a:gd name="connsiteY68320" fmla="*/ 1348188 h 4608812"/>
              <a:gd name="connsiteX68321" fmla="*/ 10458160 w 12184637"/>
              <a:gd name="connsiteY68321" fmla="*/ 1344581 h 4608812"/>
              <a:gd name="connsiteX68322" fmla="*/ 10551441 w 12184637"/>
              <a:gd name="connsiteY68322" fmla="*/ 1361661 h 4608812"/>
              <a:gd name="connsiteX68323" fmla="*/ 10547023 w 12184637"/>
              <a:gd name="connsiteY68323" fmla="*/ 1355109 h 4608812"/>
              <a:gd name="connsiteX68324" fmla="*/ 10453964 w 12184637"/>
              <a:gd name="connsiteY68324" fmla="*/ 1337071 h 4608812"/>
              <a:gd name="connsiteX68325" fmla="*/ 10447411 w 12184637"/>
              <a:gd name="connsiteY68325" fmla="*/ 1341488 h 4608812"/>
              <a:gd name="connsiteX68326" fmla="*/ 10451828 w 12184637"/>
              <a:gd name="connsiteY68326" fmla="*/ 1348041 h 4608812"/>
              <a:gd name="connsiteX68327" fmla="*/ 10544888 w 12184637"/>
              <a:gd name="connsiteY68327" fmla="*/ 1366078 h 4608812"/>
              <a:gd name="connsiteX68328" fmla="*/ 10545993 w 12184637"/>
              <a:gd name="connsiteY68328" fmla="*/ 1366152 h 4608812"/>
              <a:gd name="connsiteX68329" fmla="*/ 10551441 w 12184637"/>
              <a:gd name="connsiteY68329" fmla="*/ 1361661 h 4608812"/>
              <a:gd name="connsiteX68330" fmla="*/ 10663716 w 12184637"/>
              <a:gd name="connsiteY68330" fmla="*/ 1375134 h 4608812"/>
              <a:gd name="connsiteX68331" fmla="*/ 10658857 w 12184637"/>
              <a:gd name="connsiteY68331" fmla="*/ 1368950 h 4608812"/>
              <a:gd name="connsiteX68332" fmla="*/ 10546655 w 12184637"/>
              <a:gd name="connsiteY68332" fmla="*/ 1355182 h 4608812"/>
              <a:gd name="connsiteX68333" fmla="*/ 10540471 w 12184637"/>
              <a:gd name="connsiteY68333" fmla="*/ 1360041 h 4608812"/>
              <a:gd name="connsiteX68334" fmla="*/ 10545329 w 12184637"/>
              <a:gd name="connsiteY68334" fmla="*/ 1366226 h 4608812"/>
              <a:gd name="connsiteX68335" fmla="*/ 10657531 w 12184637"/>
              <a:gd name="connsiteY68335" fmla="*/ 1379993 h 4608812"/>
              <a:gd name="connsiteX68336" fmla="*/ 10658268 w 12184637"/>
              <a:gd name="connsiteY68336" fmla="*/ 1380067 h 4608812"/>
              <a:gd name="connsiteX68337" fmla="*/ 10663716 w 12184637"/>
              <a:gd name="connsiteY68337" fmla="*/ 1375134 h 4608812"/>
              <a:gd name="connsiteX68338" fmla="*/ 10785636 w 12184637"/>
              <a:gd name="connsiteY68338" fmla="*/ 1386546 h 4608812"/>
              <a:gd name="connsiteX68339" fmla="*/ 10780630 w 12184637"/>
              <a:gd name="connsiteY68339" fmla="*/ 1380509 h 4608812"/>
              <a:gd name="connsiteX68340" fmla="*/ 10658636 w 12184637"/>
              <a:gd name="connsiteY68340" fmla="*/ 1368876 h 4608812"/>
              <a:gd name="connsiteX68341" fmla="*/ 10652599 w 12184637"/>
              <a:gd name="connsiteY68341" fmla="*/ 1373883 h 4608812"/>
              <a:gd name="connsiteX68342" fmla="*/ 10657605 w 12184637"/>
              <a:gd name="connsiteY68342" fmla="*/ 1379920 h 4608812"/>
              <a:gd name="connsiteX68343" fmla="*/ 10779599 w 12184637"/>
              <a:gd name="connsiteY68343" fmla="*/ 1391552 h 4608812"/>
              <a:gd name="connsiteX68344" fmla="*/ 10780188 w 12184637"/>
              <a:gd name="connsiteY68344" fmla="*/ 1391552 h 4608812"/>
              <a:gd name="connsiteX68345" fmla="*/ 10785636 w 12184637"/>
              <a:gd name="connsiteY68345" fmla="*/ 1386546 h 4608812"/>
              <a:gd name="connsiteX68346" fmla="*/ 10906820 w 12184637"/>
              <a:gd name="connsiteY68346" fmla="*/ 1396117 h 4608812"/>
              <a:gd name="connsiteX68347" fmla="*/ 10901666 w 12184637"/>
              <a:gd name="connsiteY68347" fmla="*/ 1390153 h 4608812"/>
              <a:gd name="connsiteX68348" fmla="*/ 10780556 w 12184637"/>
              <a:gd name="connsiteY68348" fmla="*/ 1380582 h 4608812"/>
              <a:gd name="connsiteX68349" fmla="*/ 10774592 w 12184637"/>
              <a:gd name="connsiteY68349" fmla="*/ 1385736 h 4608812"/>
              <a:gd name="connsiteX68350" fmla="*/ 10779673 w 12184637"/>
              <a:gd name="connsiteY68350" fmla="*/ 1391699 h 4608812"/>
              <a:gd name="connsiteX68351" fmla="*/ 10900782 w 12184637"/>
              <a:gd name="connsiteY68351" fmla="*/ 1401270 h 4608812"/>
              <a:gd name="connsiteX68352" fmla="*/ 10901298 w 12184637"/>
              <a:gd name="connsiteY68352" fmla="*/ 1401270 h 4608812"/>
              <a:gd name="connsiteX68353" fmla="*/ 10906820 w 12184637"/>
              <a:gd name="connsiteY68353" fmla="*/ 1396117 h 4608812"/>
              <a:gd name="connsiteX68354" fmla="*/ 11016444 w 12184637"/>
              <a:gd name="connsiteY68354" fmla="*/ 1403774 h 4608812"/>
              <a:gd name="connsiteX68355" fmla="*/ 11011291 w 12184637"/>
              <a:gd name="connsiteY68355" fmla="*/ 1397810 h 4608812"/>
              <a:gd name="connsiteX68356" fmla="*/ 10901666 w 12184637"/>
              <a:gd name="connsiteY68356" fmla="*/ 1390080 h 4608812"/>
              <a:gd name="connsiteX68357" fmla="*/ 10895703 w 12184637"/>
              <a:gd name="connsiteY68357" fmla="*/ 1395233 h 4608812"/>
              <a:gd name="connsiteX68358" fmla="*/ 10900856 w 12184637"/>
              <a:gd name="connsiteY68358" fmla="*/ 1401197 h 4608812"/>
              <a:gd name="connsiteX68359" fmla="*/ 11010481 w 12184637"/>
              <a:gd name="connsiteY68359" fmla="*/ 1408927 h 4608812"/>
              <a:gd name="connsiteX68360" fmla="*/ 11010922 w 12184637"/>
              <a:gd name="connsiteY68360" fmla="*/ 1408927 h 4608812"/>
              <a:gd name="connsiteX68361" fmla="*/ 11016444 w 12184637"/>
              <a:gd name="connsiteY68361" fmla="*/ 1403774 h 4608812"/>
              <a:gd name="connsiteX68362" fmla="*/ 11111566 w 12184637"/>
              <a:gd name="connsiteY68362" fmla="*/ 1408191 h 4608812"/>
              <a:gd name="connsiteX68363" fmla="*/ 11106265 w 12184637"/>
              <a:gd name="connsiteY68363" fmla="*/ 1402375 h 4608812"/>
              <a:gd name="connsiteX68364" fmla="*/ 11011143 w 12184637"/>
              <a:gd name="connsiteY68364" fmla="*/ 1397810 h 4608812"/>
              <a:gd name="connsiteX68365" fmla="*/ 11005328 w 12184637"/>
              <a:gd name="connsiteY68365" fmla="*/ 1403111 h 4608812"/>
              <a:gd name="connsiteX68366" fmla="*/ 11010628 w 12184637"/>
              <a:gd name="connsiteY68366" fmla="*/ 1408927 h 4608812"/>
              <a:gd name="connsiteX68367" fmla="*/ 11105749 w 12184637"/>
              <a:gd name="connsiteY68367" fmla="*/ 1413492 h 4608812"/>
              <a:gd name="connsiteX68368" fmla="*/ 11106044 w 12184637"/>
              <a:gd name="connsiteY68368" fmla="*/ 1413492 h 4608812"/>
              <a:gd name="connsiteX68369" fmla="*/ 11111566 w 12184637"/>
              <a:gd name="connsiteY68369" fmla="*/ 1408191 h 4608812"/>
              <a:gd name="connsiteX68370" fmla="*/ 11188796 w 12184637"/>
              <a:gd name="connsiteY68370" fmla="*/ 1408117 h 4608812"/>
              <a:gd name="connsiteX68371" fmla="*/ 11183201 w 12184637"/>
              <a:gd name="connsiteY68371" fmla="*/ 1402522 h 4608812"/>
              <a:gd name="connsiteX68372" fmla="*/ 11105970 w 12184637"/>
              <a:gd name="connsiteY68372" fmla="*/ 1402375 h 4608812"/>
              <a:gd name="connsiteX68373" fmla="*/ 11105896 w 12184637"/>
              <a:gd name="connsiteY68373" fmla="*/ 1402375 h 4608812"/>
              <a:gd name="connsiteX68374" fmla="*/ 11100375 w 12184637"/>
              <a:gd name="connsiteY68374" fmla="*/ 1407970 h 4608812"/>
              <a:gd name="connsiteX68375" fmla="*/ 11105970 w 12184637"/>
              <a:gd name="connsiteY68375" fmla="*/ 1413565 h 4608812"/>
              <a:gd name="connsiteX68376" fmla="*/ 11183201 w 12184637"/>
              <a:gd name="connsiteY68376" fmla="*/ 1413713 h 4608812"/>
              <a:gd name="connsiteX68377" fmla="*/ 11183275 w 12184637"/>
              <a:gd name="connsiteY68377" fmla="*/ 1413713 h 4608812"/>
              <a:gd name="connsiteX68378" fmla="*/ 11188796 w 12184637"/>
              <a:gd name="connsiteY68378" fmla="*/ 1408117 h 4608812"/>
              <a:gd name="connsiteX68379" fmla="*/ 11183864 w 12184637"/>
              <a:gd name="connsiteY68379" fmla="*/ 1413565 h 4608812"/>
              <a:gd name="connsiteX68380" fmla="*/ 11242689 w 12184637"/>
              <a:gd name="connsiteY68380" fmla="*/ 1406130 h 4608812"/>
              <a:gd name="connsiteX68381" fmla="*/ 11247547 w 12184637"/>
              <a:gd name="connsiteY68381" fmla="*/ 1399945 h 4608812"/>
              <a:gd name="connsiteX68382" fmla="*/ 11241363 w 12184637"/>
              <a:gd name="connsiteY68382" fmla="*/ 1395086 h 4608812"/>
              <a:gd name="connsiteX68383" fmla="*/ 11182538 w 12184637"/>
              <a:gd name="connsiteY68383" fmla="*/ 1402522 h 4608812"/>
              <a:gd name="connsiteX68384" fmla="*/ 11177679 w 12184637"/>
              <a:gd name="connsiteY68384" fmla="*/ 1408706 h 4608812"/>
              <a:gd name="connsiteX68385" fmla="*/ 11183201 w 12184637"/>
              <a:gd name="connsiteY68385" fmla="*/ 1413565 h 4608812"/>
              <a:gd name="connsiteX68386" fmla="*/ 11183864 w 12184637"/>
              <a:gd name="connsiteY68386" fmla="*/ 1413565 h 4608812"/>
              <a:gd name="connsiteX68387" fmla="*/ 11244308 w 12184637"/>
              <a:gd name="connsiteY68387" fmla="*/ 1405761 h 4608812"/>
              <a:gd name="connsiteX68388" fmla="*/ 11284359 w 12184637"/>
              <a:gd name="connsiteY68388" fmla="*/ 1387650 h 4608812"/>
              <a:gd name="connsiteX68389" fmla="*/ 11287157 w 12184637"/>
              <a:gd name="connsiteY68389" fmla="*/ 1380288 h 4608812"/>
              <a:gd name="connsiteX68390" fmla="*/ 11279794 w 12184637"/>
              <a:gd name="connsiteY68390" fmla="*/ 1377490 h 4608812"/>
              <a:gd name="connsiteX68391" fmla="*/ 11239744 w 12184637"/>
              <a:gd name="connsiteY68391" fmla="*/ 1395601 h 4608812"/>
              <a:gd name="connsiteX68392" fmla="*/ 11236946 w 12184637"/>
              <a:gd name="connsiteY68392" fmla="*/ 1402964 h 4608812"/>
              <a:gd name="connsiteX68393" fmla="*/ 11242099 w 12184637"/>
              <a:gd name="connsiteY68393" fmla="*/ 1406203 h 4608812"/>
              <a:gd name="connsiteX68394" fmla="*/ 11244308 w 12184637"/>
              <a:gd name="connsiteY68394" fmla="*/ 1405761 h 4608812"/>
              <a:gd name="connsiteX68395" fmla="*/ 6276878 w 12184637"/>
              <a:gd name="connsiteY68395" fmla="*/ 2186241 h 4608812"/>
              <a:gd name="connsiteX68396" fmla="*/ 6325691 w 12184637"/>
              <a:gd name="connsiteY68396" fmla="*/ 2134484 h 4608812"/>
              <a:gd name="connsiteX68397" fmla="*/ 6325469 w 12184637"/>
              <a:gd name="connsiteY68397" fmla="*/ 2126606 h 4608812"/>
              <a:gd name="connsiteX68398" fmla="*/ 6317592 w 12184637"/>
              <a:gd name="connsiteY68398" fmla="*/ 2126827 h 4608812"/>
              <a:gd name="connsiteX68399" fmla="*/ 6268780 w 12184637"/>
              <a:gd name="connsiteY68399" fmla="*/ 2178584 h 4608812"/>
              <a:gd name="connsiteX68400" fmla="*/ 6269001 w 12184637"/>
              <a:gd name="connsiteY68400" fmla="*/ 2186462 h 4608812"/>
              <a:gd name="connsiteX68401" fmla="*/ 6272903 w 12184637"/>
              <a:gd name="connsiteY68401" fmla="*/ 2188008 h 4608812"/>
              <a:gd name="connsiteX68402" fmla="*/ 6276878 w 12184637"/>
              <a:gd name="connsiteY68402" fmla="*/ 2186241 h 4608812"/>
              <a:gd name="connsiteX68403" fmla="*/ 6254939 w 12184637"/>
              <a:gd name="connsiteY68403" fmla="*/ 2209432 h 4608812"/>
              <a:gd name="connsiteX68404" fmla="*/ 6276878 w 12184637"/>
              <a:gd name="connsiteY68404" fmla="*/ 2186167 h 4608812"/>
              <a:gd name="connsiteX68405" fmla="*/ 6276658 w 12184637"/>
              <a:gd name="connsiteY68405" fmla="*/ 2178290 h 4608812"/>
              <a:gd name="connsiteX68406" fmla="*/ 6268780 w 12184637"/>
              <a:gd name="connsiteY68406" fmla="*/ 2178510 h 4608812"/>
              <a:gd name="connsiteX68407" fmla="*/ 6246840 w 12184637"/>
              <a:gd name="connsiteY68407" fmla="*/ 2201775 h 4608812"/>
              <a:gd name="connsiteX68408" fmla="*/ 6247061 w 12184637"/>
              <a:gd name="connsiteY68408" fmla="*/ 2209653 h 4608812"/>
              <a:gd name="connsiteX68409" fmla="*/ 6250890 w 12184637"/>
              <a:gd name="connsiteY68409" fmla="*/ 2211199 h 4608812"/>
              <a:gd name="connsiteX68410" fmla="*/ 6254939 w 12184637"/>
              <a:gd name="connsiteY68410" fmla="*/ 2209432 h 4608812"/>
              <a:gd name="connsiteX68411" fmla="*/ 6204580 w 12184637"/>
              <a:gd name="connsiteY68411" fmla="*/ 2297191 h 4608812"/>
              <a:gd name="connsiteX68412" fmla="*/ 6255749 w 12184637"/>
              <a:gd name="connsiteY68412" fmla="*/ 2208401 h 4608812"/>
              <a:gd name="connsiteX68413" fmla="*/ 6253687 w 12184637"/>
              <a:gd name="connsiteY68413" fmla="*/ 2200818 h 4608812"/>
              <a:gd name="connsiteX68414" fmla="*/ 6246104 w 12184637"/>
              <a:gd name="connsiteY68414" fmla="*/ 2202880 h 4608812"/>
              <a:gd name="connsiteX68415" fmla="*/ 6194936 w 12184637"/>
              <a:gd name="connsiteY68415" fmla="*/ 2291669 h 4608812"/>
              <a:gd name="connsiteX68416" fmla="*/ 6196997 w 12184637"/>
              <a:gd name="connsiteY68416" fmla="*/ 2299252 h 4608812"/>
              <a:gd name="connsiteX68417" fmla="*/ 6199795 w 12184637"/>
              <a:gd name="connsiteY68417" fmla="*/ 2299989 h 4608812"/>
              <a:gd name="connsiteX68418" fmla="*/ 6204580 w 12184637"/>
              <a:gd name="connsiteY68418" fmla="*/ 2297191 h 4608812"/>
              <a:gd name="connsiteX68419" fmla="*/ 6118073 w 12184637"/>
              <a:gd name="connsiteY68419" fmla="*/ 2366765 h 4608812"/>
              <a:gd name="connsiteX68420" fmla="*/ 6203255 w 12184637"/>
              <a:gd name="connsiteY68420" fmla="*/ 2298811 h 4608812"/>
              <a:gd name="connsiteX68421" fmla="*/ 6204139 w 12184637"/>
              <a:gd name="connsiteY68421" fmla="*/ 2291007 h 4608812"/>
              <a:gd name="connsiteX68422" fmla="*/ 6196335 w 12184637"/>
              <a:gd name="connsiteY68422" fmla="*/ 2290123 h 4608812"/>
              <a:gd name="connsiteX68423" fmla="*/ 6111152 w 12184637"/>
              <a:gd name="connsiteY68423" fmla="*/ 2358077 h 4608812"/>
              <a:gd name="connsiteX68424" fmla="*/ 6110269 w 12184637"/>
              <a:gd name="connsiteY68424" fmla="*/ 2365882 h 4608812"/>
              <a:gd name="connsiteX68425" fmla="*/ 6114687 w 12184637"/>
              <a:gd name="connsiteY68425" fmla="*/ 2368017 h 4608812"/>
              <a:gd name="connsiteX68426" fmla="*/ 6118073 w 12184637"/>
              <a:gd name="connsiteY68426" fmla="*/ 2366765 h 4608812"/>
              <a:gd name="connsiteX68427" fmla="*/ 6089875 w 12184637"/>
              <a:gd name="connsiteY68427" fmla="*/ 2467334 h 4608812"/>
              <a:gd name="connsiteX68428" fmla="*/ 6119987 w 12184637"/>
              <a:gd name="connsiteY68428" fmla="*/ 2363894 h 4608812"/>
              <a:gd name="connsiteX68429" fmla="*/ 6116159 w 12184637"/>
              <a:gd name="connsiteY68429" fmla="*/ 2356973 h 4608812"/>
              <a:gd name="connsiteX68430" fmla="*/ 6109238 w 12184637"/>
              <a:gd name="connsiteY68430" fmla="*/ 2360802 h 4608812"/>
              <a:gd name="connsiteX68431" fmla="*/ 6079200 w 12184637"/>
              <a:gd name="connsiteY68431" fmla="*/ 2464242 h 4608812"/>
              <a:gd name="connsiteX68432" fmla="*/ 6083028 w 12184637"/>
              <a:gd name="connsiteY68432" fmla="*/ 2471163 h 4608812"/>
              <a:gd name="connsiteX68433" fmla="*/ 6084648 w 12184637"/>
              <a:gd name="connsiteY68433" fmla="*/ 2471383 h 4608812"/>
              <a:gd name="connsiteX68434" fmla="*/ 6089875 w 12184637"/>
              <a:gd name="connsiteY68434" fmla="*/ 2467334 h 4608812"/>
              <a:gd name="connsiteX68435" fmla="*/ 6083912 w 12184637"/>
              <a:gd name="connsiteY68435" fmla="*/ 2576738 h 4608812"/>
              <a:gd name="connsiteX68436" fmla="*/ 6090096 w 12184637"/>
              <a:gd name="connsiteY68436" fmla="*/ 2466156 h 4608812"/>
              <a:gd name="connsiteX68437" fmla="*/ 6084869 w 12184637"/>
              <a:gd name="connsiteY68437" fmla="*/ 2460267 h 4608812"/>
              <a:gd name="connsiteX68438" fmla="*/ 6078979 w 12184637"/>
              <a:gd name="connsiteY68438" fmla="*/ 2465494 h 4608812"/>
              <a:gd name="connsiteX68439" fmla="*/ 6072795 w 12184637"/>
              <a:gd name="connsiteY68439" fmla="*/ 2576076 h 4608812"/>
              <a:gd name="connsiteX68440" fmla="*/ 6078022 w 12184637"/>
              <a:gd name="connsiteY68440" fmla="*/ 2581966 h 4608812"/>
              <a:gd name="connsiteX68441" fmla="*/ 6078390 w 12184637"/>
              <a:gd name="connsiteY68441" fmla="*/ 2581966 h 4608812"/>
              <a:gd name="connsiteX68442" fmla="*/ 6083912 w 12184637"/>
              <a:gd name="connsiteY68442" fmla="*/ 2576738 h 4608812"/>
              <a:gd name="connsiteX68443" fmla="*/ 6000571 w 12184637"/>
              <a:gd name="connsiteY68443" fmla="*/ 2664424 h 4608812"/>
              <a:gd name="connsiteX68444" fmla="*/ 6082366 w 12184637"/>
              <a:gd name="connsiteY68444" fmla="*/ 2580272 h 4608812"/>
              <a:gd name="connsiteX68445" fmla="*/ 6082219 w 12184637"/>
              <a:gd name="connsiteY68445" fmla="*/ 2572395 h 4608812"/>
              <a:gd name="connsiteX68446" fmla="*/ 6074341 w 12184637"/>
              <a:gd name="connsiteY68446" fmla="*/ 2572542 h 4608812"/>
              <a:gd name="connsiteX68447" fmla="*/ 5992546 w 12184637"/>
              <a:gd name="connsiteY68447" fmla="*/ 2656693 h 4608812"/>
              <a:gd name="connsiteX68448" fmla="*/ 5992693 w 12184637"/>
              <a:gd name="connsiteY68448" fmla="*/ 2664571 h 4608812"/>
              <a:gd name="connsiteX68449" fmla="*/ 5996595 w 12184637"/>
              <a:gd name="connsiteY68449" fmla="*/ 2666117 h 4608812"/>
              <a:gd name="connsiteX68450" fmla="*/ 6000571 w 12184637"/>
              <a:gd name="connsiteY68450" fmla="*/ 2664424 h 4608812"/>
              <a:gd name="connsiteX68451" fmla="*/ 6021259 w 12184637"/>
              <a:gd name="connsiteY68451" fmla="*/ 2784356 h 4608812"/>
              <a:gd name="connsiteX68452" fmla="*/ 6025602 w 12184637"/>
              <a:gd name="connsiteY68452" fmla="*/ 2777803 h 4608812"/>
              <a:gd name="connsiteX68453" fmla="*/ 6001969 w 12184637"/>
              <a:gd name="connsiteY68453" fmla="*/ 2659491 h 4608812"/>
              <a:gd name="connsiteX68454" fmla="*/ 5995417 w 12184637"/>
              <a:gd name="connsiteY68454" fmla="*/ 2655147 h 4608812"/>
              <a:gd name="connsiteX68455" fmla="*/ 5991073 w 12184637"/>
              <a:gd name="connsiteY68455" fmla="*/ 2661699 h 4608812"/>
              <a:gd name="connsiteX68456" fmla="*/ 6014706 w 12184637"/>
              <a:gd name="connsiteY68456" fmla="*/ 2780012 h 4608812"/>
              <a:gd name="connsiteX68457" fmla="*/ 6020228 w 12184637"/>
              <a:gd name="connsiteY68457" fmla="*/ 2784503 h 4608812"/>
              <a:gd name="connsiteX68458" fmla="*/ 6021259 w 12184637"/>
              <a:gd name="connsiteY68458" fmla="*/ 2784356 h 4608812"/>
              <a:gd name="connsiteX68459" fmla="*/ 6071617 w 12184637"/>
              <a:gd name="connsiteY68459" fmla="*/ 2903478 h 4608812"/>
              <a:gd name="connsiteX68460" fmla="*/ 6074636 w 12184637"/>
              <a:gd name="connsiteY68460" fmla="*/ 2896189 h 4608812"/>
              <a:gd name="connsiteX68461" fmla="*/ 6025308 w 12184637"/>
              <a:gd name="connsiteY68461" fmla="*/ 2776773 h 4608812"/>
              <a:gd name="connsiteX68462" fmla="*/ 6018019 w 12184637"/>
              <a:gd name="connsiteY68462" fmla="*/ 2773754 h 4608812"/>
              <a:gd name="connsiteX68463" fmla="*/ 6015001 w 12184637"/>
              <a:gd name="connsiteY68463" fmla="*/ 2781043 h 4608812"/>
              <a:gd name="connsiteX68464" fmla="*/ 6064328 w 12184637"/>
              <a:gd name="connsiteY68464" fmla="*/ 2900459 h 4608812"/>
              <a:gd name="connsiteX68465" fmla="*/ 6069556 w 12184637"/>
              <a:gd name="connsiteY68465" fmla="*/ 2903920 h 4608812"/>
              <a:gd name="connsiteX68466" fmla="*/ 6071617 w 12184637"/>
              <a:gd name="connsiteY68466" fmla="*/ 2903478 h 4608812"/>
              <a:gd name="connsiteX68467" fmla="*/ 6145534 w 12184637"/>
              <a:gd name="connsiteY68467" fmla="*/ 3020981 h 4608812"/>
              <a:gd name="connsiteX68468" fmla="*/ 6147302 w 12184637"/>
              <a:gd name="connsiteY68468" fmla="*/ 3013324 h 4608812"/>
              <a:gd name="connsiteX68469" fmla="*/ 6074194 w 12184637"/>
              <a:gd name="connsiteY68469" fmla="*/ 2895453 h 4608812"/>
              <a:gd name="connsiteX68470" fmla="*/ 6066537 w 12184637"/>
              <a:gd name="connsiteY68470" fmla="*/ 2893686 h 4608812"/>
              <a:gd name="connsiteX68471" fmla="*/ 6064770 w 12184637"/>
              <a:gd name="connsiteY68471" fmla="*/ 2901343 h 4608812"/>
              <a:gd name="connsiteX68472" fmla="*/ 6137878 w 12184637"/>
              <a:gd name="connsiteY68472" fmla="*/ 3019214 h 4608812"/>
              <a:gd name="connsiteX68473" fmla="*/ 6142663 w 12184637"/>
              <a:gd name="connsiteY68473" fmla="*/ 3021864 h 4608812"/>
              <a:gd name="connsiteX68474" fmla="*/ 6145534 w 12184637"/>
              <a:gd name="connsiteY68474" fmla="*/ 3020981 h 4608812"/>
              <a:gd name="connsiteX68475" fmla="*/ 6252803 w 12184637"/>
              <a:gd name="connsiteY68475" fmla="*/ 3141060 h 4608812"/>
              <a:gd name="connsiteX68476" fmla="*/ 6253319 w 12184637"/>
              <a:gd name="connsiteY68476" fmla="*/ 3133182 h 4608812"/>
              <a:gd name="connsiteX68477" fmla="*/ 6146786 w 12184637"/>
              <a:gd name="connsiteY68477" fmla="*/ 3012514 h 4608812"/>
              <a:gd name="connsiteX68478" fmla="*/ 6138909 w 12184637"/>
              <a:gd name="connsiteY68478" fmla="*/ 3011999 h 4608812"/>
              <a:gd name="connsiteX68479" fmla="*/ 6138393 w 12184637"/>
              <a:gd name="connsiteY68479" fmla="*/ 3019876 h 4608812"/>
              <a:gd name="connsiteX68480" fmla="*/ 6244926 w 12184637"/>
              <a:gd name="connsiteY68480" fmla="*/ 3140545 h 4608812"/>
              <a:gd name="connsiteX68481" fmla="*/ 6249122 w 12184637"/>
              <a:gd name="connsiteY68481" fmla="*/ 3142459 h 4608812"/>
              <a:gd name="connsiteX68482" fmla="*/ 6252803 w 12184637"/>
              <a:gd name="connsiteY68482" fmla="*/ 3141060 h 4608812"/>
              <a:gd name="connsiteX68483" fmla="*/ 6253540 w 12184637"/>
              <a:gd name="connsiteY68483" fmla="*/ 3141870 h 4608812"/>
              <a:gd name="connsiteX68484" fmla="*/ 6254055 w 12184637"/>
              <a:gd name="connsiteY68484" fmla="*/ 3133992 h 4608812"/>
              <a:gd name="connsiteX68485" fmla="*/ 6253319 w 12184637"/>
              <a:gd name="connsiteY68485" fmla="*/ 3133182 h 4608812"/>
              <a:gd name="connsiteX68486" fmla="*/ 6245810 w 12184637"/>
              <a:gd name="connsiteY68486" fmla="*/ 3133109 h 4608812"/>
              <a:gd name="connsiteX68487" fmla="*/ 6245662 w 12184637"/>
              <a:gd name="connsiteY68487" fmla="*/ 3141355 h 4608812"/>
              <a:gd name="connsiteX68488" fmla="*/ 6249859 w 12184637"/>
              <a:gd name="connsiteY68488" fmla="*/ 3143269 h 4608812"/>
              <a:gd name="connsiteX68489" fmla="*/ 6253540 w 12184637"/>
              <a:gd name="connsiteY68489" fmla="*/ 3141870 h 4608812"/>
              <a:gd name="connsiteX68490" fmla="*/ 6366257 w 12184637"/>
              <a:gd name="connsiteY68490" fmla="*/ 3268723 h 4608812"/>
              <a:gd name="connsiteX68491" fmla="*/ 6366699 w 12184637"/>
              <a:gd name="connsiteY68491" fmla="*/ 3260845 h 4608812"/>
              <a:gd name="connsiteX68492" fmla="*/ 6253982 w 12184637"/>
              <a:gd name="connsiteY68492" fmla="*/ 3133992 h 4608812"/>
              <a:gd name="connsiteX68493" fmla="*/ 6246104 w 12184637"/>
              <a:gd name="connsiteY68493" fmla="*/ 3133551 h 4608812"/>
              <a:gd name="connsiteX68494" fmla="*/ 6245662 w 12184637"/>
              <a:gd name="connsiteY68494" fmla="*/ 3141428 h 4608812"/>
              <a:gd name="connsiteX68495" fmla="*/ 6358379 w 12184637"/>
              <a:gd name="connsiteY68495" fmla="*/ 3268281 h 4608812"/>
              <a:gd name="connsiteX68496" fmla="*/ 6362576 w 12184637"/>
              <a:gd name="connsiteY68496" fmla="*/ 3270122 h 4608812"/>
              <a:gd name="connsiteX68497" fmla="*/ 6366257 w 12184637"/>
              <a:gd name="connsiteY68497" fmla="*/ 3268723 h 4608812"/>
              <a:gd name="connsiteX68498" fmla="*/ 6371337 w 12184637"/>
              <a:gd name="connsiteY68498" fmla="*/ 3274392 h 4608812"/>
              <a:gd name="connsiteX68499" fmla="*/ 6371779 w 12184637"/>
              <a:gd name="connsiteY68499" fmla="*/ 3266514 h 4608812"/>
              <a:gd name="connsiteX68500" fmla="*/ 6366699 w 12184637"/>
              <a:gd name="connsiteY68500" fmla="*/ 3260845 h 4608812"/>
              <a:gd name="connsiteX68501" fmla="*/ 6358821 w 12184637"/>
              <a:gd name="connsiteY68501" fmla="*/ 3260403 h 4608812"/>
              <a:gd name="connsiteX68502" fmla="*/ 6358379 w 12184637"/>
              <a:gd name="connsiteY68502" fmla="*/ 3268281 h 4608812"/>
              <a:gd name="connsiteX68503" fmla="*/ 6363459 w 12184637"/>
              <a:gd name="connsiteY68503" fmla="*/ 3273950 h 4608812"/>
              <a:gd name="connsiteX68504" fmla="*/ 6367656 w 12184637"/>
              <a:gd name="connsiteY68504" fmla="*/ 3275791 h 4608812"/>
              <a:gd name="connsiteX68505" fmla="*/ 6371337 w 12184637"/>
              <a:gd name="connsiteY68505" fmla="*/ 3274392 h 4608812"/>
              <a:gd name="connsiteX68506" fmla="*/ 6507393 w 12184637"/>
              <a:gd name="connsiteY68506" fmla="*/ 3361414 h 4608812"/>
              <a:gd name="connsiteX68507" fmla="*/ 6505773 w 12184637"/>
              <a:gd name="connsiteY68507" fmla="*/ 3353684 h 4608812"/>
              <a:gd name="connsiteX68508" fmla="*/ 6370674 w 12184637"/>
              <a:gd name="connsiteY68508" fmla="*/ 3265557 h 4608812"/>
              <a:gd name="connsiteX68509" fmla="*/ 6362944 w 12184637"/>
              <a:gd name="connsiteY68509" fmla="*/ 3267177 h 4608812"/>
              <a:gd name="connsiteX68510" fmla="*/ 6364563 w 12184637"/>
              <a:gd name="connsiteY68510" fmla="*/ 3274907 h 4608812"/>
              <a:gd name="connsiteX68511" fmla="*/ 6499662 w 12184637"/>
              <a:gd name="connsiteY68511" fmla="*/ 3363034 h 4608812"/>
              <a:gd name="connsiteX68512" fmla="*/ 6502754 w 12184637"/>
              <a:gd name="connsiteY68512" fmla="*/ 3363918 h 4608812"/>
              <a:gd name="connsiteX68513" fmla="*/ 6507393 w 12184637"/>
              <a:gd name="connsiteY68513" fmla="*/ 3361414 h 4608812"/>
              <a:gd name="connsiteX68514" fmla="*/ 6655302 w 12184637"/>
              <a:gd name="connsiteY68514" fmla="*/ 3417957 h 4608812"/>
              <a:gd name="connsiteX68515" fmla="*/ 6652136 w 12184637"/>
              <a:gd name="connsiteY68515" fmla="*/ 3410742 h 4608812"/>
              <a:gd name="connsiteX68516" fmla="*/ 6504742 w 12184637"/>
              <a:gd name="connsiteY68516" fmla="*/ 3353169 h 4608812"/>
              <a:gd name="connsiteX68517" fmla="*/ 6497527 w 12184637"/>
              <a:gd name="connsiteY68517" fmla="*/ 3356334 h 4608812"/>
              <a:gd name="connsiteX68518" fmla="*/ 6500693 w 12184637"/>
              <a:gd name="connsiteY68518" fmla="*/ 3363549 h 4608812"/>
              <a:gd name="connsiteX68519" fmla="*/ 6648086 w 12184637"/>
              <a:gd name="connsiteY68519" fmla="*/ 3421123 h 4608812"/>
              <a:gd name="connsiteX68520" fmla="*/ 6650148 w 12184637"/>
              <a:gd name="connsiteY68520" fmla="*/ 3421491 h 4608812"/>
              <a:gd name="connsiteX68521" fmla="*/ 6655302 w 12184637"/>
              <a:gd name="connsiteY68521" fmla="*/ 3417957 h 4608812"/>
              <a:gd name="connsiteX68522" fmla="*/ 6808070 w 12184637"/>
              <a:gd name="connsiteY68522" fmla="*/ 3442400 h 4608812"/>
              <a:gd name="connsiteX68523" fmla="*/ 6803505 w 12184637"/>
              <a:gd name="connsiteY68523" fmla="*/ 3435995 h 4608812"/>
              <a:gd name="connsiteX68524" fmla="*/ 6651105 w 12184637"/>
              <a:gd name="connsiteY68524" fmla="*/ 3410447 h 4608812"/>
              <a:gd name="connsiteX68525" fmla="*/ 6644700 w 12184637"/>
              <a:gd name="connsiteY68525" fmla="*/ 3415012 h 4608812"/>
              <a:gd name="connsiteX68526" fmla="*/ 6649265 w 12184637"/>
              <a:gd name="connsiteY68526" fmla="*/ 3421417 h 4608812"/>
              <a:gd name="connsiteX68527" fmla="*/ 6801665 w 12184637"/>
              <a:gd name="connsiteY68527" fmla="*/ 3446965 h 4608812"/>
              <a:gd name="connsiteX68528" fmla="*/ 6802621 w 12184637"/>
              <a:gd name="connsiteY68528" fmla="*/ 3447038 h 4608812"/>
              <a:gd name="connsiteX68529" fmla="*/ 6808070 w 12184637"/>
              <a:gd name="connsiteY68529" fmla="*/ 3442400 h 4608812"/>
              <a:gd name="connsiteX68530" fmla="*/ 6806524 w 12184637"/>
              <a:gd name="connsiteY68530" fmla="*/ 3445418 h 4608812"/>
              <a:gd name="connsiteX68531" fmla="*/ 6845249 w 12184637"/>
              <a:gd name="connsiteY68531" fmla="*/ 3406693 h 4608812"/>
              <a:gd name="connsiteX68532" fmla="*/ 6845249 w 12184637"/>
              <a:gd name="connsiteY68532" fmla="*/ 3398815 h 4608812"/>
              <a:gd name="connsiteX68533" fmla="*/ 6837372 w 12184637"/>
              <a:gd name="connsiteY68533" fmla="*/ 3398815 h 4608812"/>
              <a:gd name="connsiteX68534" fmla="*/ 6798646 w 12184637"/>
              <a:gd name="connsiteY68534" fmla="*/ 3437541 h 4608812"/>
              <a:gd name="connsiteX68535" fmla="*/ 6798646 w 12184637"/>
              <a:gd name="connsiteY68535" fmla="*/ 3445418 h 4608812"/>
              <a:gd name="connsiteX68536" fmla="*/ 6802621 w 12184637"/>
              <a:gd name="connsiteY68536" fmla="*/ 3447038 h 4608812"/>
              <a:gd name="connsiteX68537" fmla="*/ 6806524 w 12184637"/>
              <a:gd name="connsiteY68537" fmla="*/ 3445418 h 4608812"/>
              <a:gd name="connsiteX68538" fmla="*/ 6845102 w 12184637"/>
              <a:gd name="connsiteY68538" fmla="*/ 3406840 h 4608812"/>
              <a:gd name="connsiteX68539" fmla="*/ 6877055 w 12184637"/>
              <a:gd name="connsiteY68539" fmla="*/ 3376139 h 4608812"/>
              <a:gd name="connsiteX68540" fmla="*/ 6877202 w 12184637"/>
              <a:gd name="connsiteY68540" fmla="*/ 3368261 h 4608812"/>
              <a:gd name="connsiteX68541" fmla="*/ 6869324 w 12184637"/>
              <a:gd name="connsiteY68541" fmla="*/ 3368114 h 4608812"/>
              <a:gd name="connsiteX68542" fmla="*/ 6837372 w 12184637"/>
              <a:gd name="connsiteY68542" fmla="*/ 3398815 h 4608812"/>
              <a:gd name="connsiteX68543" fmla="*/ 6837224 w 12184637"/>
              <a:gd name="connsiteY68543" fmla="*/ 3406693 h 4608812"/>
              <a:gd name="connsiteX68544" fmla="*/ 6841274 w 12184637"/>
              <a:gd name="connsiteY68544" fmla="*/ 3408386 h 4608812"/>
              <a:gd name="connsiteX68545" fmla="*/ 6845102 w 12184637"/>
              <a:gd name="connsiteY68545" fmla="*/ 3406840 h 4608812"/>
              <a:gd name="connsiteX68546" fmla="*/ 6877055 w 12184637"/>
              <a:gd name="connsiteY68546" fmla="*/ 3376065 h 4608812"/>
              <a:gd name="connsiteX68547" fmla="*/ 6907019 w 12184637"/>
              <a:gd name="connsiteY68547" fmla="*/ 3346763 h 4608812"/>
              <a:gd name="connsiteX68548" fmla="*/ 6907093 w 12184637"/>
              <a:gd name="connsiteY68548" fmla="*/ 3338886 h 4608812"/>
              <a:gd name="connsiteX68549" fmla="*/ 6899215 w 12184637"/>
              <a:gd name="connsiteY68549" fmla="*/ 3338812 h 4608812"/>
              <a:gd name="connsiteX68550" fmla="*/ 6869251 w 12184637"/>
              <a:gd name="connsiteY68550" fmla="*/ 3368114 h 4608812"/>
              <a:gd name="connsiteX68551" fmla="*/ 6869177 w 12184637"/>
              <a:gd name="connsiteY68551" fmla="*/ 3375992 h 4608812"/>
              <a:gd name="connsiteX68552" fmla="*/ 6873226 w 12184637"/>
              <a:gd name="connsiteY68552" fmla="*/ 3377685 h 4608812"/>
              <a:gd name="connsiteX68553" fmla="*/ 6877055 w 12184637"/>
              <a:gd name="connsiteY68553" fmla="*/ 3376065 h 4608812"/>
              <a:gd name="connsiteX68554" fmla="*/ 6907240 w 12184637"/>
              <a:gd name="connsiteY68554" fmla="*/ 3346616 h 4608812"/>
              <a:gd name="connsiteX68555" fmla="*/ 6940150 w 12184637"/>
              <a:gd name="connsiteY68555" fmla="*/ 3311792 h 4608812"/>
              <a:gd name="connsiteX68556" fmla="*/ 6939929 w 12184637"/>
              <a:gd name="connsiteY68556" fmla="*/ 3303915 h 4608812"/>
              <a:gd name="connsiteX68557" fmla="*/ 6932051 w 12184637"/>
              <a:gd name="connsiteY68557" fmla="*/ 3304136 h 4608812"/>
              <a:gd name="connsiteX68558" fmla="*/ 6899142 w 12184637"/>
              <a:gd name="connsiteY68558" fmla="*/ 3338959 h 4608812"/>
              <a:gd name="connsiteX68559" fmla="*/ 6899362 w 12184637"/>
              <a:gd name="connsiteY68559" fmla="*/ 3346837 h 4608812"/>
              <a:gd name="connsiteX68560" fmla="*/ 6903191 w 12184637"/>
              <a:gd name="connsiteY68560" fmla="*/ 3348383 h 4608812"/>
              <a:gd name="connsiteX68561" fmla="*/ 6907240 w 12184637"/>
              <a:gd name="connsiteY68561" fmla="*/ 3346616 h 4608812"/>
              <a:gd name="connsiteX68562" fmla="*/ 6940297 w 12184637"/>
              <a:gd name="connsiteY68562" fmla="*/ 3311571 h 4608812"/>
              <a:gd name="connsiteX68563" fmla="*/ 6981158 w 12184637"/>
              <a:gd name="connsiteY68563" fmla="*/ 3264232 h 4608812"/>
              <a:gd name="connsiteX68564" fmla="*/ 6980569 w 12184637"/>
              <a:gd name="connsiteY68564" fmla="*/ 3256354 h 4608812"/>
              <a:gd name="connsiteX68565" fmla="*/ 6972691 w 12184637"/>
              <a:gd name="connsiteY68565" fmla="*/ 3256943 h 4608812"/>
              <a:gd name="connsiteX68566" fmla="*/ 6931830 w 12184637"/>
              <a:gd name="connsiteY68566" fmla="*/ 3304283 h 4608812"/>
              <a:gd name="connsiteX68567" fmla="*/ 6932419 w 12184637"/>
              <a:gd name="connsiteY68567" fmla="*/ 3312160 h 4608812"/>
              <a:gd name="connsiteX68568" fmla="*/ 6936100 w 12184637"/>
              <a:gd name="connsiteY68568" fmla="*/ 3313486 h 4608812"/>
              <a:gd name="connsiteX68569" fmla="*/ 6940297 w 12184637"/>
              <a:gd name="connsiteY68569" fmla="*/ 3311571 h 4608812"/>
              <a:gd name="connsiteX68570" fmla="*/ 6981305 w 12184637"/>
              <a:gd name="connsiteY68570" fmla="*/ 3264085 h 4608812"/>
              <a:gd name="connsiteX68571" fmla="*/ 7027393 w 12184637"/>
              <a:gd name="connsiteY68571" fmla="*/ 3206806 h 4608812"/>
              <a:gd name="connsiteX68572" fmla="*/ 7026510 w 12184637"/>
              <a:gd name="connsiteY68572" fmla="*/ 3198928 h 4608812"/>
              <a:gd name="connsiteX68573" fmla="*/ 7018632 w 12184637"/>
              <a:gd name="connsiteY68573" fmla="*/ 3199811 h 4608812"/>
              <a:gd name="connsiteX68574" fmla="*/ 6972544 w 12184637"/>
              <a:gd name="connsiteY68574" fmla="*/ 3257090 h 4608812"/>
              <a:gd name="connsiteX68575" fmla="*/ 6973427 w 12184637"/>
              <a:gd name="connsiteY68575" fmla="*/ 3264968 h 4608812"/>
              <a:gd name="connsiteX68576" fmla="*/ 6976961 w 12184637"/>
              <a:gd name="connsiteY68576" fmla="*/ 3266220 h 4608812"/>
              <a:gd name="connsiteX68577" fmla="*/ 6981305 w 12184637"/>
              <a:gd name="connsiteY68577" fmla="*/ 3264085 h 4608812"/>
              <a:gd name="connsiteX68578" fmla="*/ 7027467 w 12184637"/>
              <a:gd name="connsiteY68578" fmla="*/ 3206658 h 4608812"/>
              <a:gd name="connsiteX68579" fmla="*/ 7075911 w 12184637"/>
              <a:gd name="connsiteY68579" fmla="*/ 3142017 h 4608812"/>
              <a:gd name="connsiteX68580" fmla="*/ 7074807 w 12184637"/>
              <a:gd name="connsiteY68580" fmla="*/ 3134213 h 4608812"/>
              <a:gd name="connsiteX68581" fmla="*/ 7067002 w 12184637"/>
              <a:gd name="connsiteY68581" fmla="*/ 3135317 h 4608812"/>
              <a:gd name="connsiteX68582" fmla="*/ 7018558 w 12184637"/>
              <a:gd name="connsiteY68582" fmla="*/ 3199959 h 4608812"/>
              <a:gd name="connsiteX68583" fmla="*/ 7019663 w 12184637"/>
              <a:gd name="connsiteY68583" fmla="*/ 3207763 h 4608812"/>
              <a:gd name="connsiteX68584" fmla="*/ 7023049 w 12184637"/>
              <a:gd name="connsiteY68584" fmla="*/ 3208867 h 4608812"/>
              <a:gd name="connsiteX68585" fmla="*/ 7027467 w 12184637"/>
              <a:gd name="connsiteY68585" fmla="*/ 3206658 h 4608812"/>
              <a:gd name="connsiteX68586" fmla="*/ 7071641 w 12184637"/>
              <a:gd name="connsiteY68586" fmla="*/ 3144299 h 4608812"/>
              <a:gd name="connsiteX68587" fmla="*/ 7194665 w 12184637"/>
              <a:gd name="connsiteY68587" fmla="*/ 3141575 h 4608812"/>
              <a:gd name="connsiteX68588" fmla="*/ 7200113 w 12184637"/>
              <a:gd name="connsiteY68588" fmla="*/ 3135907 h 4608812"/>
              <a:gd name="connsiteX68589" fmla="*/ 7194518 w 12184637"/>
              <a:gd name="connsiteY68589" fmla="*/ 3130458 h 4608812"/>
              <a:gd name="connsiteX68590" fmla="*/ 7194444 w 12184637"/>
              <a:gd name="connsiteY68590" fmla="*/ 3130458 h 4608812"/>
              <a:gd name="connsiteX68591" fmla="*/ 7071420 w 12184637"/>
              <a:gd name="connsiteY68591" fmla="*/ 3133182 h 4608812"/>
              <a:gd name="connsiteX68592" fmla="*/ 7065972 w 12184637"/>
              <a:gd name="connsiteY68592" fmla="*/ 3138851 h 4608812"/>
              <a:gd name="connsiteX68593" fmla="*/ 7071567 w 12184637"/>
              <a:gd name="connsiteY68593" fmla="*/ 3144299 h 4608812"/>
              <a:gd name="connsiteX68594" fmla="*/ 7071641 w 12184637"/>
              <a:gd name="connsiteY68594" fmla="*/ 3144299 h 4608812"/>
              <a:gd name="connsiteX68595" fmla="*/ 7199230 w 12184637"/>
              <a:gd name="connsiteY68595" fmla="*/ 3138925 h 4608812"/>
              <a:gd name="connsiteX68596" fmla="*/ 7242594 w 12184637"/>
              <a:gd name="connsiteY68596" fmla="*/ 3070897 h 4608812"/>
              <a:gd name="connsiteX68597" fmla="*/ 7240900 w 12184637"/>
              <a:gd name="connsiteY68597" fmla="*/ 3063167 h 4608812"/>
              <a:gd name="connsiteX68598" fmla="*/ 7233170 w 12184637"/>
              <a:gd name="connsiteY68598" fmla="*/ 3064860 h 4608812"/>
              <a:gd name="connsiteX68599" fmla="*/ 7189806 w 12184637"/>
              <a:gd name="connsiteY68599" fmla="*/ 3132888 h 4608812"/>
              <a:gd name="connsiteX68600" fmla="*/ 7191499 w 12184637"/>
              <a:gd name="connsiteY68600" fmla="*/ 3140618 h 4608812"/>
              <a:gd name="connsiteX68601" fmla="*/ 7194518 w 12184637"/>
              <a:gd name="connsiteY68601" fmla="*/ 3141502 h 4608812"/>
              <a:gd name="connsiteX68602" fmla="*/ 7199230 w 12184637"/>
              <a:gd name="connsiteY68602" fmla="*/ 3138925 h 4608812"/>
              <a:gd name="connsiteX68603" fmla="*/ 7242741 w 12184637"/>
              <a:gd name="connsiteY68603" fmla="*/ 3070603 h 4608812"/>
              <a:gd name="connsiteX68604" fmla="*/ 7280804 w 12184637"/>
              <a:gd name="connsiteY68604" fmla="*/ 3000513 h 4608812"/>
              <a:gd name="connsiteX68605" fmla="*/ 7278595 w 12184637"/>
              <a:gd name="connsiteY68605" fmla="*/ 2992930 h 4608812"/>
              <a:gd name="connsiteX68606" fmla="*/ 7271012 w 12184637"/>
              <a:gd name="connsiteY68606" fmla="*/ 2995139 h 4608812"/>
              <a:gd name="connsiteX68607" fmla="*/ 7232949 w 12184637"/>
              <a:gd name="connsiteY68607" fmla="*/ 3065228 h 4608812"/>
              <a:gd name="connsiteX68608" fmla="*/ 7235158 w 12184637"/>
              <a:gd name="connsiteY68608" fmla="*/ 3072811 h 4608812"/>
              <a:gd name="connsiteX68609" fmla="*/ 7237882 w 12184637"/>
              <a:gd name="connsiteY68609" fmla="*/ 3073474 h 4608812"/>
              <a:gd name="connsiteX68610" fmla="*/ 7242741 w 12184637"/>
              <a:gd name="connsiteY68610" fmla="*/ 3070603 h 4608812"/>
              <a:gd name="connsiteX68611" fmla="*/ 7280951 w 12184637"/>
              <a:gd name="connsiteY68611" fmla="*/ 3000219 h 4608812"/>
              <a:gd name="connsiteX68612" fmla="*/ 7313419 w 12184637"/>
              <a:gd name="connsiteY68612" fmla="*/ 2930719 h 4608812"/>
              <a:gd name="connsiteX68613" fmla="*/ 7310695 w 12184637"/>
              <a:gd name="connsiteY68613" fmla="*/ 2923283 h 4608812"/>
              <a:gd name="connsiteX68614" fmla="*/ 7303259 w 12184637"/>
              <a:gd name="connsiteY68614" fmla="*/ 2926007 h 4608812"/>
              <a:gd name="connsiteX68615" fmla="*/ 7270791 w 12184637"/>
              <a:gd name="connsiteY68615" fmla="*/ 2995507 h 4608812"/>
              <a:gd name="connsiteX68616" fmla="*/ 7273442 w 12184637"/>
              <a:gd name="connsiteY68616" fmla="*/ 3002943 h 4608812"/>
              <a:gd name="connsiteX68617" fmla="*/ 7275871 w 12184637"/>
              <a:gd name="connsiteY68617" fmla="*/ 3003458 h 4608812"/>
              <a:gd name="connsiteX68618" fmla="*/ 7280951 w 12184637"/>
              <a:gd name="connsiteY68618" fmla="*/ 3000219 h 4608812"/>
              <a:gd name="connsiteX68619" fmla="*/ 7313566 w 12184637"/>
              <a:gd name="connsiteY68619" fmla="*/ 2930424 h 4608812"/>
              <a:gd name="connsiteX68620" fmla="*/ 7340218 w 12184637"/>
              <a:gd name="connsiteY68620" fmla="*/ 2864310 h 4608812"/>
              <a:gd name="connsiteX68621" fmla="*/ 7337126 w 12184637"/>
              <a:gd name="connsiteY68621" fmla="*/ 2857022 h 4608812"/>
              <a:gd name="connsiteX68622" fmla="*/ 7329837 w 12184637"/>
              <a:gd name="connsiteY68622" fmla="*/ 2860114 h 4608812"/>
              <a:gd name="connsiteX68623" fmla="*/ 7303186 w 12184637"/>
              <a:gd name="connsiteY68623" fmla="*/ 2926228 h 4608812"/>
              <a:gd name="connsiteX68624" fmla="*/ 7306278 w 12184637"/>
              <a:gd name="connsiteY68624" fmla="*/ 2933516 h 4608812"/>
              <a:gd name="connsiteX68625" fmla="*/ 7308413 w 12184637"/>
              <a:gd name="connsiteY68625" fmla="*/ 2933884 h 4608812"/>
              <a:gd name="connsiteX68626" fmla="*/ 7313566 w 12184637"/>
              <a:gd name="connsiteY68626" fmla="*/ 2930424 h 4608812"/>
              <a:gd name="connsiteX68627" fmla="*/ 7340292 w 12184637"/>
              <a:gd name="connsiteY68627" fmla="*/ 2864016 h 4608812"/>
              <a:gd name="connsiteX68628" fmla="*/ 7360832 w 12184637"/>
              <a:gd name="connsiteY68628" fmla="*/ 2803940 h 4608812"/>
              <a:gd name="connsiteX68629" fmla="*/ 7357372 w 12184637"/>
              <a:gd name="connsiteY68629" fmla="*/ 2796872 h 4608812"/>
              <a:gd name="connsiteX68630" fmla="*/ 7350304 w 12184637"/>
              <a:gd name="connsiteY68630" fmla="*/ 2800332 h 4608812"/>
              <a:gd name="connsiteX68631" fmla="*/ 7329764 w 12184637"/>
              <a:gd name="connsiteY68631" fmla="*/ 2860408 h 4608812"/>
              <a:gd name="connsiteX68632" fmla="*/ 7333224 w 12184637"/>
              <a:gd name="connsiteY68632" fmla="*/ 2867476 h 4608812"/>
              <a:gd name="connsiteX68633" fmla="*/ 7335064 w 12184637"/>
              <a:gd name="connsiteY68633" fmla="*/ 2867771 h 4608812"/>
              <a:gd name="connsiteX68634" fmla="*/ 7340292 w 12184637"/>
              <a:gd name="connsiteY68634" fmla="*/ 2864016 h 4608812"/>
              <a:gd name="connsiteX68635" fmla="*/ 7360906 w 12184637"/>
              <a:gd name="connsiteY68635" fmla="*/ 2803645 h 4608812"/>
              <a:gd name="connsiteX68636" fmla="*/ 7375042 w 12184637"/>
              <a:gd name="connsiteY68636" fmla="*/ 2752477 h 4608812"/>
              <a:gd name="connsiteX68637" fmla="*/ 7371140 w 12184637"/>
              <a:gd name="connsiteY68637" fmla="*/ 2745630 h 4608812"/>
              <a:gd name="connsiteX68638" fmla="*/ 7364293 w 12184637"/>
              <a:gd name="connsiteY68638" fmla="*/ 2749532 h 4608812"/>
              <a:gd name="connsiteX68639" fmla="*/ 7350157 w 12184637"/>
              <a:gd name="connsiteY68639" fmla="*/ 2800700 h 4608812"/>
              <a:gd name="connsiteX68640" fmla="*/ 7354059 w 12184637"/>
              <a:gd name="connsiteY68640" fmla="*/ 2807547 h 4608812"/>
              <a:gd name="connsiteX68641" fmla="*/ 7355605 w 12184637"/>
              <a:gd name="connsiteY68641" fmla="*/ 2807768 h 4608812"/>
              <a:gd name="connsiteX68642" fmla="*/ 7360906 w 12184637"/>
              <a:gd name="connsiteY68642" fmla="*/ 2803645 h 4608812"/>
              <a:gd name="connsiteX68643" fmla="*/ 7375189 w 12184637"/>
              <a:gd name="connsiteY68643" fmla="*/ 2751962 h 4608812"/>
              <a:gd name="connsiteX68644" fmla="*/ 7383361 w 12184637"/>
              <a:gd name="connsiteY68644" fmla="*/ 2702855 h 4608812"/>
              <a:gd name="connsiteX68645" fmla="*/ 7378796 w 12184637"/>
              <a:gd name="connsiteY68645" fmla="*/ 2696450 h 4608812"/>
              <a:gd name="connsiteX68646" fmla="*/ 7372391 w 12184637"/>
              <a:gd name="connsiteY68646" fmla="*/ 2701014 h 4608812"/>
              <a:gd name="connsiteX68647" fmla="*/ 7364219 w 12184637"/>
              <a:gd name="connsiteY68647" fmla="*/ 2750121 h 4608812"/>
              <a:gd name="connsiteX68648" fmla="*/ 7368784 w 12184637"/>
              <a:gd name="connsiteY68648" fmla="*/ 2756526 h 4608812"/>
              <a:gd name="connsiteX68649" fmla="*/ 7369741 w 12184637"/>
              <a:gd name="connsiteY68649" fmla="*/ 2756600 h 4608812"/>
              <a:gd name="connsiteX68650" fmla="*/ 7375189 w 12184637"/>
              <a:gd name="connsiteY68650" fmla="*/ 2751962 h 4608812"/>
              <a:gd name="connsiteX68651" fmla="*/ 7383435 w 12184637"/>
              <a:gd name="connsiteY68651" fmla="*/ 2702192 h 4608812"/>
              <a:gd name="connsiteX68652" fmla="*/ 7385938 w 12184637"/>
              <a:gd name="connsiteY68652" fmla="*/ 2648153 h 4608812"/>
              <a:gd name="connsiteX68653" fmla="*/ 7380637 w 12184637"/>
              <a:gd name="connsiteY68653" fmla="*/ 2642337 h 4608812"/>
              <a:gd name="connsiteX68654" fmla="*/ 7374821 w 12184637"/>
              <a:gd name="connsiteY68654" fmla="*/ 2647637 h 4608812"/>
              <a:gd name="connsiteX68655" fmla="*/ 7372318 w 12184637"/>
              <a:gd name="connsiteY68655" fmla="*/ 2701677 h 4608812"/>
              <a:gd name="connsiteX68656" fmla="*/ 7377619 w 12184637"/>
              <a:gd name="connsiteY68656" fmla="*/ 2707493 h 4608812"/>
              <a:gd name="connsiteX68657" fmla="*/ 7377913 w 12184637"/>
              <a:gd name="connsiteY68657" fmla="*/ 2707493 h 4608812"/>
              <a:gd name="connsiteX68658" fmla="*/ 7383435 w 12184637"/>
              <a:gd name="connsiteY68658" fmla="*/ 2702192 h 4608812"/>
              <a:gd name="connsiteX68659" fmla="*/ 7380637 w 12184637"/>
              <a:gd name="connsiteY68659" fmla="*/ 2653454 h 4608812"/>
              <a:gd name="connsiteX68660" fmla="*/ 7386012 w 12184637"/>
              <a:gd name="connsiteY68660" fmla="*/ 2647637 h 4608812"/>
              <a:gd name="connsiteX68661" fmla="*/ 7383288 w 12184637"/>
              <a:gd name="connsiteY68661" fmla="*/ 2581818 h 4608812"/>
              <a:gd name="connsiteX68662" fmla="*/ 7377471 w 12184637"/>
              <a:gd name="connsiteY68662" fmla="*/ 2576444 h 4608812"/>
              <a:gd name="connsiteX68663" fmla="*/ 7372097 w 12184637"/>
              <a:gd name="connsiteY68663" fmla="*/ 2582260 h 4608812"/>
              <a:gd name="connsiteX68664" fmla="*/ 7374821 w 12184637"/>
              <a:gd name="connsiteY68664" fmla="*/ 2648079 h 4608812"/>
              <a:gd name="connsiteX68665" fmla="*/ 7380416 w 12184637"/>
              <a:gd name="connsiteY68665" fmla="*/ 2653454 h 4608812"/>
              <a:gd name="connsiteX68666" fmla="*/ 7380637 w 12184637"/>
              <a:gd name="connsiteY68666" fmla="*/ 2653454 h 4608812"/>
              <a:gd name="connsiteX68667" fmla="*/ 7378208 w 12184637"/>
              <a:gd name="connsiteY68667" fmla="*/ 2587635 h 4608812"/>
              <a:gd name="connsiteX68668" fmla="*/ 7383288 w 12184637"/>
              <a:gd name="connsiteY68668" fmla="*/ 2581597 h 4608812"/>
              <a:gd name="connsiteX68669" fmla="*/ 7375778 w 12184637"/>
              <a:gd name="connsiteY68669" fmla="*/ 2497078 h 4608812"/>
              <a:gd name="connsiteX68670" fmla="*/ 7369741 w 12184637"/>
              <a:gd name="connsiteY68670" fmla="*/ 2491998 h 4608812"/>
              <a:gd name="connsiteX68671" fmla="*/ 7364661 w 12184637"/>
              <a:gd name="connsiteY68671" fmla="*/ 2498035 h 4608812"/>
              <a:gd name="connsiteX68672" fmla="*/ 7372171 w 12184637"/>
              <a:gd name="connsiteY68672" fmla="*/ 2582555 h 4608812"/>
              <a:gd name="connsiteX68673" fmla="*/ 7377766 w 12184637"/>
              <a:gd name="connsiteY68673" fmla="*/ 2587635 h 4608812"/>
              <a:gd name="connsiteX68674" fmla="*/ 7378208 w 12184637"/>
              <a:gd name="connsiteY68674" fmla="*/ 2587635 h 4608812"/>
              <a:gd name="connsiteX68675" fmla="*/ 7370919 w 12184637"/>
              <a:gd name="connsiteY68675" fmla="*/ 2503042 h 4608812"/>
              <a:gd name="connsiteX68676" fmla="*/ 7375704 w 12184637"/>
              <a:gd name="connsiteY68676" fmla="*/ 2496784 h 4608812"/>
              <a:gd name="connsiteX68677" fmla="*/ 7362968 w 12184637"/>
              <a:gd name="connsiteY68677" fmla="*/ 2401000 h 4608812"/>
              <a:gd name="connsiteX68678" fmla="*/ 7356710 w 12184637"/>
              <a:gd name="connsiteY68678" fmla="*/ 2396214 h 4608812"/>
              <a:gd name="connsiteX68679" fmla="*/ 7351924 w 12184637"/>
              <a:gd name="connsiteY68679" fmla="*/ 2402472 h 4608812"/>
              <a:gd name="connsiteX68680" fmla="*/ 7364661 w 12184637"/>
              <a:gd name="connsiteY68680" fmla="*/ 2498256 h 4608812"/>
              <a:gd name="connsiteX68681" fmla="*/ 7370183 w 12184637"/>
              <a:gd name="connsiteY68681" fmla="*/ 2503115 h 4608812"/>
              <a:gd name="connsiteX68682" fmla="*/ 7370919 w 12184637"/>
              <a:gd name="connsiteY68682" fmla="*/ 2503042 h 4608812"/>
              <a:gd name="connsiteX68683" fmla="*/ 7358403 w 12184637"/>
              <a:gd name="connsiteY68683" fmla="*/ 2407258 h 4608812"/>
              <a:gd name="connsiteX68684" fmla="*/ 7362894 w 12184637"/>
              <a:gd name="connsiteY68684" fmla="*/ 2400779 h 4608812"/>
              <a:gd name="connsiteX68685" fmla="*/ 7344415 w 12184637"/>
              <a:gd name="connsiteY68685" fmla="*/ 2301240 h 4608812"/>
              <a:gd name="connsiteX68686" fmla="*/ 7337936 w 12184637"/>
              <a:gd name="connsiteY68686" fmla="*/ 2296749 h 4608812"/>
              <a:gd name="connsiteX68687" fmla="*/ 7333445 w 12184637"/>
              <a:gd name="connsiteY68687" fmla="*/ 2303228 h 4608812"/>
              <a:gd name="connsiteX68688" fmla="*/ 7351924 w 12184637"/>
              <a:gd name="connsiteY68688" fmla="*/ 2402767 h 4608812"/>
              <a:gd name="connsiteX68689" fmla="*/ 7357446 w 12184637"/>
              <a:gd name="connsiteY68689" fmla="*/ 2407331 h 4608812"/>
              <a:gd name="connsiteX68690" fmla="*/ 7358403 w 12184637"/>
              <a:gd name="connsiteY68690" fmla="*/ 2407258 h 4608812"/>
              <a:gd name="connsiteX68691" fmla="*/ 7340292 w 12184637"/>
              <a:gd name="connsiteY68691" fmla="*/ 2307646 h 4608812"/>
              <a:gd name="connsiteX68692" fmla="*/ 7344267 w 12184637"/>
              <a:gd name="connsiteY68692" fmla="*/ 2300872 h 4608812"/>
              <a:gd name="connsiteX68693" fmla="*/ 7319530 w 12184637"/>
              <a:gd name="connsiteY68693" fmla="*/ 2204868 h 4608812"/>
              <a:gd name="connsiteX68694" fmla="*/ 7312757 w 12184637"/>
              <a:gd name="connsiteY68694" fmla="*/ 2200818 h 4608812"/>
              <a:gd name="connsiteX68695" fmla="*/ 7308781 w 12184637"/>
              <a:gd name="connsiteY68695" fmla="*/ 2207592 h 4608812"/>
              <a:gd name="connsiteX68696" fmla="*/ 7333519 w 12184637"/>
              <a:gd name="connsiteY68696" fmla="*/ 2303596 h 4608812"/>
              <a:gd name="connsiteX68697" fmla="*/ 7338967 w 12184637"/>
              <a:gd name="connsiteY68697" fmla="*/ 2307793 h 4608812"/>
              <a:gd name="connsiteX68698" fmla="*/ 7340292 w 12184637"/>
              <a:gd name="connsiteY68698" fmla="*/ 2307646 h 4608812"/>
              <a:gd name="connsiteX68699" fmla="*/ 7316143 w 12184637"/>
              <a:gd name="connsiteY68699" fmla="*/ 2211420 h 4608812"/>
              <a:gd name="connsiteX68700" fmla="*/ 7319456 w 12184637"/>
              <a:gd name="connsiteY68700" fmla="*/ 2204279 h 4608812"/>
              <a:gd name="connsiteX68701" fmla="*/ 7288093 w 12184637"/>
              <a:gd name="connsiteY68701" fmla="*/ 2119023 h 4608812"/>
              <a:gd name="connsiteX68702" fmla="*/ 7280951 w 12184637"/>
              <a:gd name="connsiteY68702" fmla="*/ 2115710 h 4608812"/>
              <a:gd name="connsiteX68703" fmla="*/ 7277638 w 12184637"/>
              <a:gd name="connsiteY68703" fmla="*/ 2122851 h 4608812"/>
              <a:gd name="connsiteX68704" fmla="*/ 7309002 w 12184637"/>
              <a:gd name="connsiteY68704" fmla="*/ 2208107 h 4608812"/>
              <a:gd name="connsiteX68705" fmla="*/ 7314303 w 12184637"/>
              <a:gd name="connsiteY68705" fmla="*/ 2211788 h 4608812"/>
              <a:gd name="connsiteX68706" fmla="*/ 7316143 w 12184637"/>
              <a:gd name="connsiteY68706" fmla="*/ 2211420 h 4608812"/>
              <a:gd name="connsiteX68707" fmla="*/ 7285369 w 12184637"/>
              <a:gd name="connsiteY68707" fmla="*/ 2125944 h 4608812"/>
              <a:gd name="connsiteX68708" fmla="*/ 7287872 w 12184637"/>
              <a:gd name="connsiteY68708" fmla="*/ 2118434 h 4608812"/>
              <a:gd name="connsiteX68709" fmla="*/ 7251650 w 12184637"/>
              <a:gd name="connsiteY68709" fmla="*/ 2046062 h 4608812"/>
              <a:gd name="connsiteX68710" fmla="*/ 7244140 w 12184637"/>
              <a:gd name="connsiteY68710" fmla="*/ 2043559 h 4608812"/>
              <a:gd name="connsiteX68711" fmla="*/ 7241636 w 12184637"/>
              <a:gd name="connsiteY68711" fmla="*/ 2051069 h 4608812"/>
              <a:gd name="connsiteX68712" fmla="*/ 7277859 w 12184637"/>
              <a:gd name="connsiteY68712" fmla="*/ 2123440 h 4608812"/>
              <a:gd name="connsiteX68713" fmla="*/ 7282866 w 12184637"/>
              <a:gd name="connsiteY68713" fmla="*/ 2126532 h 4608812"/>
              <a:gd name="connsiteX68714" fmla="*/ 7285369 w 12184637"/>
              <a:gd name="connsiteY68714" fmla="*/ 2125944 h 4608812"/>
              <a:gd name="connsiteX68715" fmla="*/ 7249809 w 12184637"/>
              <a:gd name="connsiteY68715" fmla="*/ 2053204 h 4608812"/>
              <a:gd name="connsiteX68716" fmla="*/ 7251281 w 12184637"/>
              <a:gd name="connsiteY68716" fmla="*/ 2045473 h 4608812"/>
              <a:gd name="connsiteX68717" fmla="*/ 7211967 w 12184637"/>
              <a:gd name="connsiteY68717" fmla="*/ 1987973 h 4608812"/>
              <a:gd name="connsiteX68718" fmla="*/ 7204236 w 12184637"/>
              <a:gd name="connsiteY68718" fmla="*/ 1986501 h 4608812"/>
              <a:gd name="connsiteX68719" fmla="*/ 7202764 w 12184637"/>
              <a:gd name="connsiteY68719" fmla="*/ 1994232 h 4608812"/>
              <a:gd name="connsiteX68720" fmla="*/ 7242078 w 12184637"/>
              <a:gd name="connsiteY68720" fmla="*/ 2051731 h 4608812"/>
              <a:gd name="connsiteX68721" fmla="*/ 7246716 w 12184637"/>
              <a:gd name="connsiteY68721" fmla="*/ 2054161 h 4608812"/>
              <a:gd name="connsiteX68722" fmla="*/ 7249809 w 12184637"/>
              <a:gd name="connsiteY68722" fmla="*/ 2053204 h 4608812"/>
              <a:gd name="connsiteX68723" fmla="*/ 7211230 w 12184637"/>
              <a:gd name="connsiteY68723" fmla="*/ 1995041 h 4608812"/>
              <a:gd name="connsiteX68724" fmla="*/ 7211230 w 12184637"/>
              <a:gd name="connsiteY68724" fmla="*/ 1987164 h 4608812"/>
              <a:gd name="connsiteX68725" fmla="*/ 7170517 w 12184637"/>
              <a:gd name="connsiteY68725" fmla="*/ 1946450 h 4608812"/>
              <a:gd name="connsiteX68726" fmla="*/ 7162639 w 12184637"/>
              <a:gd name="connsiteY68726" fmla="*/ 1946450 h 4608812"/>
              <a:gd name="connsiteX68727" fmla="*/ 7162639 w 12184637"/>
              <a:gd name="connsiteY68727" fmla="*/ 1954328 h 4608812"/>
              <a:gd name="connsiteX68728" fmla="*/ 7203353 w 12184637"/>
              <a:gd name="connsiteY68728" fmla="*/ 1995041 h 4608812"/>
              <a:gd name="connsiteX68729" fmla="*/ 7207328 w 12184637"/>
              <a:gd name="connsiteY68729" fmla="*/ 1996661 h 4608812"/>
              <a:gd name="connsiteX68730" fmla="*/ 7211230 w 12184637"/>
              <a:gd name="connsiteY68730" fmla="*/ 1995041 h 4608812"/>
              <a:gd name="connsiteX68731" fmla="*/ 7172136 w 12184637"/>
              <a:gd name="connsiteY68731" fmla="*/ 1951015 h 4608812"/>
              <a:gd name="connsiteX68732" fmla="*/ 7167277 w 12184637"/>
              <a:gd name="connsiteY68732" fmla="*/ 1944757 h 4608812"/>
              <a:gd name="connsiteX68733" fmla="*/ 7071641 w 12184637"/>
              <a:gd name="connsiteY68733" fmla="*/ 1932683 h 4608812"/>
              <a:gd name="connsiteX68734" fmla="*/ 7065383 w 12184637"/>
              <a:gd name="connsiteY68734" fmla="*/ 1937542 h 4608812"/>
              <a:gd name="connsiteX68735" fmla="*/ 7070242 w 12184637"/>
              <a:gd name="connsiteY68735" fmla="*/ 1943800 h 4608812"/>
              <a:gd name="connsiteX68736" fmla="*/ 7165878 w 12184637"/>
              <a:gd name="connsiteY68736" fmla="*/ 1955874 h 4608812"/>
              <a:gd name="connsiteX68737" fmla="*/ 7166614 w 12184637"/>
              <a:gd name="connsiteY68737" fmla="*/ 1955948 h 4608812"/>
              <a:gd name="connsiteX68738" fmla="*/ 7172136 w 12184637"/>
              <a:gd name="connsiteY68738" fmla="*/ 1951015 h 4608812"/>
              <a:gd name="connsiteX68739" fmla="*/ 7075837 w 12184637"/>
              <a:gd name="connsiteY68739" fmla="*/ 1940855 h 4608812"/>
              <a:gd name="connsiteX68740" fmla="*/ 7073555 w 12184637"/>
              <a:gd name="connsiteY68740" fmla="*/ 1933272 h 4608812"/>
              <a:gd name="connsiteX68741" fmla="*/ 7030559 w 12184637"/>
              <a:gd name="connsiteY68741" fmla="*/ 1910154 h 4608812"/>
              <a:gd name="connsiteX68742" fmla="*/ 7022976 w 12184637"/>
              <a:gd name="connsiteY68742" fmla="*/ 1912436 h 4608812"/>
              <a:gd name="connsiteX68743" fmla="*/ 7025258 w 12184637"/>
              <a:gd name="connsiteY68743" fmla="*/ 1920019 h 4608812"/>
              <a:gd name="connsiteX68744" fmla="*/ 7068254 w 12184637"/>
              <a:gd name="connsiteY68744" fmla="*/ 1943137 h 4608812"/>
              <a:gd name="connsiteX68745" fmla="*/ 7070904 w 12184637"/>
              <a:gd name="connsiteY68745" fmla="*/ 1943800 h 4608812"/>
              <a:gd name="connsiteX68746" fmla="*/ 7075837 w 12184637"/>
              <a:gd name="connsiteY68746" fmla="*/ 1940855 h 4608812"/>
              <a:gd name="connsiteX68747" fmla="*/ 7033504 w 12184637"/>
              <a:gd name="connsiteY68747" fmla="*/ 1915160 h 4608812"/>
              <a:gd name="connsiteX68748" fmla="*/ 7027982 w 12184637"/>
              <a:gd name="connsiteY68748" fmla="*/ 1909565 h 4608812"/>
              <a:gd name="connsiteX68749" fmla="*/ 6961721 w 12184637"/>
              <a:gd name="connsiteY68749" fmla="*/ 1909123 h 4608812"/>
              <a:gd name="connsiteX68750" fmla="*/ 6956126 w 12184637"/>
              <a:gd name="connsiteY68750" fmla="*/ 1914645 h 4608812"/>
              <a:gd name="connsiteX68751" fmla="*/ 6961648 w 12184637"/>
              <a:gd name="connsiteY68751" fmla="*/ 1920240 h 4608812"/>
              <a:gd name="connsiteX68752" fmla="*/ 7027909 w 12184637"/>
              <a:gd name="connsiteY68752" fmla="*/ 1920682 h 4608812"/>
              <a:gd name="connsiteX68753" fmla="*/ 7027982 w 12184637"/>
              <a:gd name="connsiteY68753" fmla="*/ 1920682 h 4608812"/>
              <a:gd name="connsiteX68754" fmla="*/ 7033504 w 12184637"/>
              <a:gd name="connsiteY68754" fmla="*/ 1915160 h 4608812"/>
              <a:gd name="connsiteX68755" fmla="*/ 7581039 w 12184637"/>
              <a:gd name="connsiteY68755" fmla="*/ 3127366 h 4608812"/>
              <a:gd name="connsiteX68756" fmla="*/ 7589432 w 12184637"/>
              <a:gd name="connsiteY68756" fmla="*/ 3117574 h 4608812"/>
              <a:gd name="connsiteX68757" fmla="*/ 7588844 w 12184637"/>
              <a:gd name="connsiteY68757" fmla="*/ 3109697 h 4608812"/>
              <a:gd name="connsiteX68758" fmla="*/ 7580965 w 12184637"/>
              <a:gd name="connsiteY68758" fmla="*/ 3110286 h 4608812"/>
              <a:gd name="connsiteX68759" fmla="*/ 7572573 w 12184637"/>
              <a:gd name="connsiteY68759" fmla="*/ 3120078 h 4608812"/>
              <a:gd name="connsiteX68760" fmla="*/ 7573162 w 12184637"/>
              <a:gd name="connsiteY68760" fmla="*/ 3127955 h 4608812"/>
              <a:gd name="connsiteX68761" fmla="*/ 7576843 w 12184637"/>
              <a:gd name="connsiteY68761" fmla="*/ 3129280 h 4608812"/>
              <a:gd name="connsiteX68762" fmla="*/ 7581039 w 12184637"/>
              <a:gd name="connsiteY68762" fmla="*/ 3127366 h 4608812"/>
              <a:gd name="connsiteX68763" fmla="*/ 7574560 w 12184637"/>
              <a:gd name="connsiteY68763" fmla="*/ 3134949 h 4608812"/>
              <a:gd name="connsiteX68764" fmla="*/ 7581039 w 12184637"/>
              <a:gd name="connsiteY68764" fmla="*/ 3127366 h 4608812"/>
              <a:gd name="connsiteX68765" fmla="*/ 7580451 w 12184637"/>
              <a:gd name="connsiteY68765" fmla="*/ 3119488 h 4608812"/>
              <a:gd name="connsiteX68766" fmla="*/ 7572573 w 12184637"/>
              <a:gd name="connsiteY68766" fmla="*/ 3120078 h 4608812"/>
              <a:gd name="connsiteX68767" fmla="*/ 7566094 w 12184637"/>
              <a:gd name="connsiteY68767" fmla="*/ 3127661 h 4608812"/>
              <a:gd name="connsiteX68768" fmla="*/ 7566683 w 12184637"/>
              <a:gd name="connsiteY68768" fmla="*/ 3135538 h 4608812"/>
              <a:gd name="connsiteX68769" fmla="*/ 7570364 w 12184637"/>
              <a:gd name="connsiteY68769" fmla="*/ 3136864 h 4608812"/>
              <a:gd name="connsiteX68770" fmla="*/ 7574560 w 12184637"/>
              <a:gd name="connsiteY68770" fmla="*/ 3134949 h 4608812"/>
              <a:gd name="connsiteX68771" fmla="*/ 7543565 w 12184637"/>
              <a:gd name="connsiteY68771" fmla="*/ 3152398 h 4608812"/>
              <a:gd name="connsiteX68772" fmla="*/ 7573014 w 12184637"/>
              <a:gd name="connsiteY68772" fmla="*/ 3136201 h 4608812"/>
              <a:gd name="connsiteX68773" fmla="*/ 7575224 w 12184637"/>
              <a:gd name="connsiteY68773" fmla="*/ 3128618 h 4608812"/>
              <a:gd name="connsiteX68774" fmla="*/ 7567640 w 12184637"/>
              <a:gd name="connsiteY68774" fmla="*/ 3126409 h 4608812"/>
              <a:gd name="connsiteX68775" fmla="*/ 7538191 w 12184637"/>
              <a:gd name="connsiteY68775" fmla="*/ 3142606 h 4608812"/>
              <a:gd name="connsiteX68776" fmla="*/ 7535982 w 12184637"/>
              <a:gd name="connsiteY68776" fmla="*/ 3150189 h 4608812"/>
              <a:gd name="connsiteX68777" fmla="*/ 7540915 w 12184637"/>
              <a:gd name="connsiteY68777" fmla="*/ 3153061 h 4608812"/>
              <a:gd name="connsiteX68778" fmla="*/ 7543565 w 12184637"/>
              <a:gd name="connsiteY68778" fmla="*/ 3152398 h 4608812"/>
              <a:gd name="connsiteX68779" fmla="*/ 7532448 w 12184637"/>
              <a:gd name="connsiteY68779" fmla="*/ 3162558 h 4608812"/>
              <a:gd name="connsiteX68780" fmla="*/ 7544596 w 12184637"/>
              <a:gd name="connsiteY68780" fmla="*/ 3151662 h 4608812"/>
              <a:gd name="connsiteX68781" fmla="*/ 7545038 w 12184637"/>
              <a:gd name="connsiteY68781" fmla="*/ 3143784 h 4608812"/>
              <a:gd name="connsiteX68782" fmla="*/ 7537160 w 12184637"/>
              <a:gd name="connsiteY68782" fmla="*/ 3143343 h 4608812"/>
              <a:gd name="connsiteX68783" fmla="*/ 7525012 w 12184637"/>
              <a:gd name="connsiteY68783" fmla="*/ 3154239 h 4608812"/>
              <a:gd name="connsiteX68784" fmla="*/ 7524571 w 12184637"/>
              <a:gd name="connsiteY68784" fmla="*/ 3162116 h 4608812"/>
              <a:gd name="connsiteX68785" fmla="*/ 7528767 w 12184637"/>
              <a:gd name="connsiteY68785" fmla="*/ 3163957 h 4608812"/>
              <a:gd name="connsiteX68786" fmla="*/ 7532448 w 12184637"/>
              <a:gd name="connsiteY68786" fmla="*/ 3162558 h 4608812"/>
              <a:gd name="connsiteX68787" fmla="*/ 7530239 w 12184637"/>
              <a:gd name="connsiteY68787" fmla="*/ 3164472 h 4608812"/>
              <a:gd name="connsiteX68788" fmla="*/ 7532448 w 12184637"/>
              <a:gd name="connsiteY68788" fmla="*/ 3162484 h 4608812"/>
              <a:gd name="connsiteX68789" fmla="*/ 7532890 w 12184637"/>
              <a:gd name="connsiteY68789" fmla="*/ 3154607 h 4608812"/>
              <a:gd name="connsiteX68790" fmla="*/ 7525012 w 12184637"/>
              <a:gd name="connsiteY68790" fmla="*/ 3154165 h 4608812"/>
              <a:gd name="connsiteX68791" fmla="*/ 7522803 w 12184637"/>
              <a:gd name="connsiteY68791" fmla="*/ 3156153 h 4608812"/>
              <a:gd name="connsiteX68792" fmla="*/ 7522362 w 12184637"/>
              <a:gd name="connsiteY68792" fmla="*/ 3164031 h 4608812"/>
              <a:gd name="connsiteX68793" fmla="*/ 7526558 w 12184637"/>
              <a:gd name="connsiteY68793" fmla="*/ 3165871 h 4608812"/>
              <a:gd name="connsiteX68794" fmla="*/ 7530239 w 12184637"/>
              <a:gd name="connsiteY68794" fmla="*/ 3164472 h 4608812"/>
              <a:gd name="connsiteX68795" fmla="*/ 7453524 w 12184637"/>
              <a:gd name="connsiteY68795" fmla="*/ 3233163 h 4608812"/>
              <a:gd name="connsiteX68796" fmla="*/ 7530239 w 12184637"/>
              <a:gd name="connsiteY68796" fmla="*/ 3164472 h 4608812"/>
              <a:gd name="connsiteX68797" fmla="*/ 7530681 w 12184637"/>
              <a:gd name="connsiteY68797" fmla="*/ 3156595 h 4608812"/>
              <a:gd name="connsiteX68798" fmla="*/ 7522803 w 12184637"/>
              <a:gd name="connsiteY68798" fmla="*/ 3156153 h 4608812"/>
              <a:gd name="connsiteX68799" fmla="*/ 7446088 w 12184637"/>
              <a:gd name="connsiteY68799" fmla="*/ 3224843 h 4608812"/>
              <a:gd name="connsiteX68800" fmla="*/ 7445646 w 12184637"/>
              <a:gd name="connsiteY68800" fmla="*/ 3232721 h 4608812"/>
              <a:gd name="connsiteX68801" fmla="*/ 7449843 w 12184637"/>
              <a:gd name="connsiteY68801" fmla="*/ 3234562 h 4608812"/>
              <a:gd name="connsiteX68802" fmla="*/ 7453524 w 12184637"/>
              <a:gd name="connsiteY68802" fmla="*/ 3233163 h 4608812"/>
              <a:gd name="connsiteX68803" fmla="*/ 7399117 w 12184637"/>
              <a:gd name="connsiteY68803" fmla="*/ 3252010 h 4608812"/>
              <a:gd name="connsiteX68804" fmla="*/ 7451536 w 12184637"/>
              <a:gd name="connsiteY68804" fmla="*/ 3234341 h 4608812"/>
              <a:gd name="connsiteX68805" fmla="*/ 7455070 w 12184637"/>
              <a:gd name="connsiteY68805" fmla="*/ 3227273 h 4608812"/>
              <a:gd name="connsiteX68806" fmla="*/ 7448002 w 12184637"/>
              <a:gd name="connsiteY68806" fmla="*/ 3223739 h 4608812"/>
              <a:gd name="connsiteX68807" fmla="*/ 7395583 w 12184637"/>
              <a:gd name="connsiteY68807" fmla="*/ 3241408 h 4608812"/>
              <a:gd name="connsiteX68808" fmla="*/ 7392049 w 12184637"/>
              <a:gd name="connsiteY68808" fmla="*/ 3248476 h 4608812"/>
              <a:gd name="connsiteX68809" fmla="*/ 7397350 w 12184637"/>
              <a:gd name="connsiteY68809" fmla="*/ 3252305 h 4608812"/>
              <a:gd name="connsiteX68810" fmla="*/ 7399117 w 12184637"/>
              <a:gd name="connsiteY68810" fmla="*/ 3252010 h 4608812"/>
              <a:gd name="connsiteX68811" fmla="*/ 7329984 w 12184637"/>
              <a:gd name="connsiteY68811" fmla="*/ 3354641 h 4608812"/>
              <a:gd name="connsiteX68812" fmla="*/ 7401914 w 12184637"/>
              <a:gd name="connsiteY68812" fmla="*/ 3249875 h 4608812"/>
              <a:gd name="connsiteX68813" fmla="*/ 7400442 w 12184637"/>
              <a:gd name="connsiteY68813" fmla="*/ 3242145 h 4608812"/>
              <a:gd name="connsiteX68814" fmla="*/ 7392711 w 12184637"/>
              <a:gd name="connsiteY68814" fmla="*/ 3243617 h 4608812"/>
              <a:gd name="connsiteX68815" fmla="*/ 7320781 w 12184637"/>
              <a:gd name="connsiteY68815" fmla="*/ 3348383 h 4608812"/>
              <a:gd name="connsiteX68816" fmla="*/ 7322254 w 12184637"/>
              <a:gd name="connsiteY68816" fmla="*/ 3356114 h 4608812"/>
              <a:gd name="connsiteX68817" fmla="*/ 7325420 w 12184637"/>
              <a:gd name="connsiteY68817" fmla="*/ 3357071 h 4608812"/>
              <a:gd name="connsiteX68818" fmla="*/ 7329984 w 12184637"/>
              <a:gd name="connsiteY68818" fmla="*/ 3354641 h 4608812"/>
              <a:gd name="connsiteX68819" fmla="*/ 7269466 w 12184637"/>
              <a:gd name="connsiteY68819" fmla="*/ 3368040 h 4608812"/>
              <a:gd name="connsiteX68820" fmla="*/ 7326451 w 12184637"/>
              <a:gd name="connsiteY68820" fmla="*/ 3356923 h 4608812"/>
              <a:gd name="connsiteX68821" fmla="*/ 7330868 w 12184637"/>
              <a:gd name="connsiteY68821" fmla="*/ 3350371 h 4608812"/>
              <a:gd name="connsiteX68822" fmla="*/ 7324316 w 12184637"/>
              <a:gd name="connsiteY68822" fmla="*/ 3345953 h 4608812"/>
              <a:gd name="connsiteX68823" fmla="*/ 7267331 w 12184637"/>
              <a:gd name="connsiteY68823" fmla="*/ 3357071 h 4608812"/>
              <a:gd name="connsiteX68824" fmla="*/ 7262914 w 12184637"/>
              <a:gd name="connsiteY68824" fmla="*/ 3363623 h 4608812"/>
              <a:gd name="connsiteX68825" fmla="*/ 7268435 w 12184637"/>
              <a:gd name="connsiteY68825" fmla="*/ 3368114 h 4608812"/>
              <a:gd name="connsiteX68826" fmla="*/ 7269466 w 12184637"/>
              <a:gd name="connsiteY68826" fmla="*/ 3368040 h 4608812"/>
              <a:gd name="connsiteX68827" fmla="*/ 7225955 w 12184637"/>
              <a:gd name="connsiteY68827" fmla="*/ 3488046 h 4608812"/>
              <a:gd name="connsiteX68828" fmla="*/ 7273663 w 12184637"/>
              <a:gd name="connsiteY68828" fmla="*/ 3364580 h 4608812"/>
              <a:gd name="connsiteX68829" fmla="*/ 7270497 w 12184637"/>
              <a:gd name="connsiteY68829" fmla="*/ 3357365 h 4608812"/>
              <a:gd name="connsiteX68830" fmla="*/ 7263282 w 12184637"/>
              <a:gd name="connsiteY68830" fmla="*/ 3360531 h 4608812"/>
              <a:gd name="connsiteX68831" fmla="*/ 7215574 w 12184637"/>
              <a:gd name="connsiteY68831" fmla="*/ 3483997 h 4608812"/>
              <a:gd name="connsiteX68832" fmla="*/ 7218740 w 12184637"/>
              <a:gd name="connsiteY68832" fmla="*/ 3491212 h 4608812"/>
              <a:gd name="connsiteX68833" fmla="*/ 7220801 w 12184637"/>
              <a:gd name="connsiteY68833" fmla="*/ 3491580 h 4608812"/>
              <a:gd name="connsiteX68834" fmla="*/ 7225955 w 12184637"/>
              <a:gd name="connsiteY68834" fmla="*/ 3488046 h 4608812"/>
              <a:gd name="connsiteX68835" fmla="*/ 7207255 w 12184637"/>
              <a:gd name="connsiteY68835" fmla="*/ 3622998 h 4608812"/>
              <a:gd name="connsiteX68836" fmla="*/ 7226249 w 12184637"/>
              <a:gd name="connsiteY68836" fmla="*/ 3486795 h 4608812"/>
              <a:gd name="connsiteX68837" fmla="*/ 7221464 w 12184637"/>
              <a:gd name="connsiteY68837" fmla="*/ 3480537 h 4608812"/>
              <a:gd name="connsiteX68838" fmla="*/ 7215206 w 12184637"/>
              <a:gd name="connsiteY68838" fmla="*/ 3485322 h 4608812"/>
              <a:gd name="connsiteX68839" fmla="*/ 7196211 w 12184637"/>
              <a:gd name="connsiteY68839" fmla="*/ 3621525 h 4608812"/>
              <a:gd name="connsiteX68840" fmla="*/ 7200997 w 12184637"/>
              <a:gd name="connsiteY68840" fmla="*/ 3627783 h 4608812"/>
              <a:gd name="connsiteX68841" fmla="*/ 7201807 w 12184637"/>
              <a:gd name="connsiteY68841" fmla="*/ 3627857 h 4608812"/>
              <a:gd name="connsiteX68842" fmla="*/ 7207255 w 12184637"/>
              <a:gd name="connsiteY68842" fmla="*/ 3622998 h 4608812"/>
              <a:gd name="connsiteX68843" fmla="*/ 7216457 w 12184637"/>
              <a:gd name="connsiteY68843" fmla="*/ 3773631 h 4608812"/>
              <a:gd name="connsiteX68844" fmla="*/ 7221464 w 12184637"/>
              <a:gd name="connsiteY68844" fmla="*/ 3767520 h 4608812"/>
              <a:gd name="connsiteX68845" fmla="*/ 7207255 w 12184637"/>
              <a:gd name="connsiteY68845" fmla="*/ 3621746 h 4608812"/>
              <a:gd name="connsiteX68846" fmla="*/ 7201144 w 12184637"/>
              <a:gd name="connsiteY68846" fmla="*/ 3616740 h 4608812"/>
              <a:gd name="connsiteX68847" fmla="*/ 7196137 w 12184637"/>
              <a:gd name="connsiteY68847" fmla="*/ 3622850 h 4608812"/>
              <a:gd name="connsiteX68848" fmla="*/ 7210347 w 12184637"/>
              <a:gd name="connsiteY68848" fmla="*/ 3768624 h 4608812"/>
              <a:gd name="connsiteX68849" fmla="*/ 7215942 w 12184637"/>
              <a:gd name="connsiteY68849" fmla="*/ 3773631 h 4608812"/>
              <a:gd name="connsiteX68850" fmla="*/ 7216457 w 12184637"/>
              <a:gd name="connsiteY68850" fmla="*/ 3773631 h 4608812"/>
              <a:gd name="connsiteX68851" fmla="*/ 7262178 w 12184637"/>
              <a:gd name="connsiteY68851" fmla="*/ 3920951 h 4608812"/>
              <a:gd name="connsiteX68852" fmla="*/ 7265859 w 12184637"/>
              <a:gd name="connsiteY68852" fmla="*/ 3914030 h 4608812"/>
              <a:gd name="connsiteX68853" fmla="*/ 7221243 w 12184637"/>
              <a:gd name="connsiteY68853" fmla="*/ 3766489 h 4608812"/>
              <a:gd name="connsiteX68854" fmla="*/ 7214323 w 12184637"/>
              <a:gd name="connsiteY68854" fmla="*/ 3762808 h 4608812"/>
              <a:gd name="connsiteX68855" fmla="*/ 7210641 w 12184637"/>
              <a:gd name="connsiteY68855" fmla="*/ 3769729 h 4608812"/>
              <a:gd name="connsiteX68856" fmla="*/ 7255257 w 12184637"/>
              <a:gd name="connsiteY68856" fmla="*/ 3917270 h 4608812"/>
              <a:gd name="connsiteX68857" fmla="*/ 7260631 w 12184637"/>
              <a:gd name="connsiteY68857" fmla="*/ 3921245 h 4608812"/>
              <a:gd name="connsiteX68858" fmla="*/ 7262178 w 12184637"/>
              <a:gd name="connsiteY68858" fmla="*/ 3920951 h 4608812"/>
              <a:gd name="connsiteX68859" fmla="*/ 7335064 w 12184637"/>
              <a:gd name="connsiteY68859" fmla="*/ 4062013 h 4608812"/>
              <a:gd name="connsiteX68860" fmla="*/ 7337494 w 12184637"/>
              <a:gd name="connsiteY68860" fmla="*/ 4054503 h 4608812"/>
              <a:gd name="connsiteX68861" fmla="*/ 7265491 w 12184637"/>
              <a:gd name="connsiteY68861" fmla="*/ 3913073 h 4608812"/>
              <a:gd name="connsiteX68862" fmla="*/ 7257981 w 12184637"/>
              <a:gd name="connsiteY68862" fmla="*/ 3910643 h 4608812"/>
              <a:gd name="connsiteX68863" fmla="*/ 7255551 w 12184637"/>
              <a:gd name="connsiteY68863" fmla="*/ 3918153 h 4608812"/>
              <a:gd name="connsiteX68864" fmla="*/ 7327555 w 12184637"/>
              <a:gd name="connsiteY68864" fmla="*/ 4059583 h 4608812"/>
              <a:gd name="connsiteX68865" fmla="*/ 7332561 w 12184637"/>
              <a:gd name="connsiteY68865" fmla="*/ 4062602 h 4608812"/>
              <a:gd name="connsiteX68866" fmla="*/ 7335064 w 12184637"/>
              <a:gd name="connsiteY68866" fmla="*/ 4062013 h 4608812"/>
              <a:gd name="connsiteX68867" fmla="*/ 7432394 w 12184637"/>
              <a:gd name="connsiteY68867" fmla="*/ 4189013 h 4608812"/>
              <a:gd name="connsiteX68868" fmla="*/ 7433498 w 12184637"/>
              <a:gd name="connsiteY68868" fmla="*/ 4181208 h 4608812"/>
              <a:gd name="connsiteX68869" fmla="*/ 7337052 w 12184637"/>
              <a:gd name="connsiteY68869" fmla="*/ 4053693 h 4608812"/>
              <a:gd name="connsiteX68870" fmla="*/ 7329248 w 12184637"/>
              <a:gd name="connsiteY68870" fmla="*/ 4052589 h 4608812"/>
              <a:gd name="connsiteX68871" fmla="*/ 7328144 w 12184637"/>
              <a:gd name="connsiteY68871" fmla="*/ 4060393 h 4608812"/>
              <a:gd name="connsiteX68872" fmla="*/ 7424590 w 12184637"/>
              <a:gd name="connsiteY68872" fmla="*/ 4187908 h 4608812"/>
              <a:gd name="connsiteX68873" fmla="*/ 7429081 w 12184637"/>
              <a:gd name="connsiteY68873" fmla="*/ 4190117 h 4608812"/>
              <a:gd name="connsiteX68874" fmla="*/ 7432394 w 12184637"/>
              <a:gd name="connsiteY68874" fmla="*/ 4189013 h 4608812"/>
              <a:gd name="connsiteX68875" fmla="*/ 7551001 w 12184637"/>
              <a:gd name="connsiteY68875" fmla="*/ 4293999 h 4608812"/>
              <a:gd name="connsiteX68876" fmla="*/ 7550560 w 12184637"/>
              <a:gd name="connsiteY68876" fmla="*/ 4286122 h 4608812"/>
              <a:gd name="connsiteX68877" fmla="*/ 7432689 w 12184637"/>
              <a:gd name="connsiteY68877" fmla="*/ 4180399 h 4608812"/>
              <a:gd name="connsiteX68878" fmla="*/ 7424811 w 12184637"/>
              <a:gd name="connsiteY68878" fmla="*/ 4180840 h 4608812"/>
              <a:gd name="connsiteX68879" fmla="*/ 7425253 w 12184637"/>
              <a:gd name="connsiteY68879" fmla="*/ 4188718 h 4608812"/>
              <a:gd name="connsiteX68880" fmla="*/ 7543124 w 12184637"/>
              <a:gd name="connsiteY68880" fmla="*/ 4294441 h 4608812"/>
              <a:gd name="connsiteX68881" fmla="*/ 7546879 w 12184637"/>
              <a:gd name="connsiteY68881" fmla="*/ 4295840 h 4608812"/>
              <a:gd name="connsiteX68882" fmla="*/ 7551001 w 12184637"/>
              <a:gd name="connsiteY68882" fmla="*/ 4293999 h 4608812"/>
              <a:gd name="connsiteX68883" fmla="*/ 7684480 w 12184637"/>
              <a:gd name="connsiteY68883" fmla="*/ 4373954 h 4608812"/>
              <a:gd name="connsiteX68884" fmla="*/ 7682640 w 12184637"/>
              <a:gd name="connsiteY68884" fmla="*/ 4366297 h 4608812"/>
              <a:gd name="connsiteX68885" fmla="*/ 7549749 w 12184637"/>
              <a:gd name="connsiteY68885" fmla="*/ 4285533 h 4608812"/>
              <a:gd name="connsiteX68886" fmla="*/ 7542093 w 12184637"/>
              <a:gd name="connsiteY68886" fmla="*/ 4287374 h 4608812"/>
              <a:gd name="connsiteX68887" fmla="*/ 7543934 w 12184637"/>
              <a:gd name="connsiteY68887" fmla="*/ 4295030 h 4608812"/>
              <a:gd name="connsiteX68888" fmla="*/ 7676823 w 12184637"/>
              <a:gd name="connsiteY68888" fmla="*/ 4375795 h 4608812"/>
              <a:gd name="connsiteX68889" fmla="*/ 7679768 w 12184637"/>
              <a:gd name="connsiteY68889" fmla="*/ 4376605 h 4608812"/>
              <a:gd name="connsiteX68890" fmla="*/ 7684480 w 12184637"/>
              <a:gd name="connsiteY68890" fmla="*/ 4373954 h 4608812"/>
              <a:gd name="connsiteX68891" fmla="*/ 7813983 w 12184637"/>
              <a:gd name="connsiteY68891" fmla="*/ 4420999 h 4608812"/>
              <a:gd name="connsiteX68892" fmla="*/ 7810670 w 12184637"/>
              <a:gd name="connsiteY68892" fmla="*/ 4413858 h 4608812"/>
              <a:gd name="connsiteX68893" fmla="*/ 7681682 w 12184637"/>
              <a:gd name="connsiteY68893" fmla="*/ 4365856 h 4608812"/>
              <a:gd name="connsiteX68894" fmla="*/ 7674541 w 12184637"/>
              <a:gd name="connsiteY68894" fmla="*/ 4369169 h 4608812"/>
              <a:gd name="connsiteX68895" fmla="*/ 7677854 w 12184637"/>
              <a:gd name="connsiteY68895" fmla="*/ 4376310 h 4608812"/>
              <a:gd name="connsiteX68896" fmla="*/ 7806842 w 12184637"/>
              <a:gd name="connsiteY68896" fmla="*/ 4424313 h 4608812"/>
              <a:gd name="connsiteX68897" fmla="*/ 7808830 w 12184637"/>
              <a:gd name="connsiteY68897" fmla="*/ 4424681 h 4608812"/>
              <a:gd name="connsiteX68898" fmla="*/ 7813983 w 12184637"/>
              <a:gd name="connsiteY68898" fmla="*/ 4420999 h 4608812"/>
              <a:gd name="connsiteX68899" fmla="*/ 7825836 w 12184637"/>
              <a:gd name="connsiteY68899" fmla="*/ 4432926 h 4608812"/>
              <a:gd name="connsiteX68900" fmla="*/ 7825027 w 12184637"/>
              <a:gd name="connsiteY68900" fmla="*/ 4425049 h 4608812"/>
              <a:gd name="connsiteX68901" fmla="*/ 7812290 w 12184637"/>
              <a:gd name="connsiteY68901" fmla="*/ 4414668 h 4608812"/>
              <a:gd name="connsiteX68902" fmla="*/ 7804413 w 12184637"/>
              <a:gd name="connsiteY68902" fmla="*/ 4415478 h 4608812"/>
              <a:gd name="connsiteX68903" fmla="*/ 7805222 w 12184637"/>
              <a:gd name="connsiteY68903" fmla="*/ 4423355 h 4608812"/>
              <a:gd name="connsiteX68904" fmla="*/ 7817959 w 12184637"/>
              <a:gd name="connsiteY68904" fmla="*/ 4433736 h 4608812"/>
              <a:gd name="connsiteX68905" fmla="*/ 7821493 w 12184637"/>
              <a:gd name="connsiteY68905" fmla="*/ 4434988 h 4608812"/>
              <a:gd name="connsiteX68906" fmla="*/ 7825836 w 12184637"/>
              <a:gd name="connsiteY68906" fmla="*/ 4432926 h 4608812"/>
              <a:gd name="connsiteX68907" fmla="*/ 7898208 w 12184637"/>
              <a:gd name="connsiteY68907" fmla="*/ 4442056 h 4608812"/>
              <a:gd name="connsiteX68908" fmla="*/ 7893644 w 12184637"/>
              <a:gd name="connsiteY68908" fmla="*/ 4435650 h 4608812"/>
              <a:gd name="connsiteX68909" fmla="*/ 7822450 w 12184637"/>
              <a:gd name="connsiteY68909" fmla="*/ 4423945 h 4608812"/>
              <a:gd name="connsiteX68910" fmla="*/ 7816045 w 12184637"/>
              <a:gd name="connsiteY68910" fmla="*/ 4428509 h 4608812"/>
              <a:gd name="connsiteX68911" fmla="*/ 7820609 w 12184637"/>
              <a:gd name="connsiteY68911" fmla="*/ 4434914 h 4608812"/>
              <a:gd name="connsiteX68912" fmla="*/ 7891803 w 12184637"/>
              <a:gd name="connsiteY68912" fmla="*/ 4446620 h 4608812"/>
              <a:gd name="connsiteX68913" fmla="*/ 7892760 w 12184637"/>
              <a:gd name="connsiteY68913" fmla="*/ 4446694 h 4608812"/>
              <a:gd name="connsiteX68914" fmla="*/ 7898208 w 12184637"/>
              <a:gd name="connsiteY68914" fmla="*/ 4442056 h 4608812"/>
              <a:gd name="connsiteX68915" fmla="*/ 11110535 w 12184637"/>
              <a:gd name="connsiteY68915" fmla="*/ 260111 h 4608812"/>
              <a:gd name="connsiteX68916" fmla="*/ 11116278 w 12184637"/>
              <a:gd name="connsiteY68916" fmla="*/ 252086 h 4608812"/>
              <a:gd name="connsiteX68917" fmla="*/ 11115026 w 12184637"/>
              <a:gd name="connsiteY68917" fmla="*/ 244282 h 4608812"/>
              <a:gd name="connsiteX68918" fmla="*/ 11107222 w 12184637"/>
              <a:gd name="connsiteY68918" fmla="*/ 245533 h 4608812"/>
              <a:gd name="connsiteX68919" fmla="*/ 11101479 w 12184637"/>
              <a:gd name="connsiteY68919" fmla="*/ 253558 h 4608812"/>
              <a:gd name="connsiteX68920" fmla="*/ 11102731 w 12184637"/>
              <a:gd name="connsiteY68920" fmla="*/ 261362 h 4608812"/>
              <a:gd name="connsiteX68921" fmla="*/ 11106044 w 12184637"/>
              <a:gd name="connsiteY68921" fmla="*/ 262393 h 4608812"/>
              <a:gd name="connsiteX68922" fmla="*/ 11110535 w 12184637"/>
              <a:gd name="connsiteY68922" fmla="*/ 260111 h 4608812"/>
              <a:gd name="connsiteX68923" fmla="*/ 11095148 w 12184637"/>
              <a:gd name="connsiteY68923" fmla="*/ 282713 h 4608812"/>
              <a:gd name="connsiteX68924" fmla="*/ 11110682 w 12184637"/>
              <a:gd name="connsiteY68924" fmla="*/ 260037 h 4608812"/>
              <a:gd name="connsiteX68925" fmla="*/ 11109210 w 12184637"/>
              <a:gd name="connsiteY68925" fmla="*/ 252307 h 4608812"/>
              <a:gd name="connsiteX68926" fmla="*/ 11101479 w 12184637"/>
              <a:gd name="connsiteY68926" fmla="*/ 253779 h 4608812"/>
              <a:gd name="connsiteX68927" fmla="*/ 11085945 w 12184637"/>
              <a:gd name="connsiteY68927" fmla="*/ 276455 h 4608812"/>
              <a:gd name="connsiteX68928" fmla="*/ 11087417 w 12184637"/>
              <a:gd name="connsiteY68928" fmla="*/ 284186 h 4608812"/>
              <a:gd name="connsiteX68929" fmla="*/ 11090583 w 12184637"/>
              <a:gd name="connsiteY68929" fmla="*/ 285143 h 4608812"/>
              <a:gd name="connsiteX68930" fmla="*/ 11095148 w 12184637"/>
              <a:gd name="connsiteY68930" fmla="*/ 282713 h 4608812"/>
              <a:gd name="connsiteX68931" fmla="*/ 11095074 w 12184637"/>
              <a:gd name="connsiteY68931" fmla="*/ 283228 h 4608812"/>
              <a:gd name="connsiteX68932" fmla="*/ 11095736 w 12184637"/>
              <a:gd name="connsiteY68932" fmla="*/ 281609 h 4608812"/>
              <a:gd name="connsiteX68933" fmla="*/ 11092645 w 12184637"/>
              <a:gd name="connsiteY68933" fmla="*/ 274394 h 4608812"/>
              <a:gd name="connsiteX68934" fmla="*/ 11085429 w 12184637"/>
              <a:gd name="connsiteY68934" fmla="*/ 277486 h 4608812"/>
              <a:gd name="connsiteX68935" fmla="*/ 11084767 w 12184637"/>
              <a:gd name="connsiteY68935" fmla="*/ 279106 h 4608812"/>
              <a:gd name="connsiteX68936" fmla="*/ 11087859 w 12184637"/>
              <a:gd name="connsiteY68936" fmla="*/ 286321 h 4608812"/>
              <a:gd name="connsiteX68937" fmla="*/ 11089994 w 12184637"/>
              <a:gd name="connsiteY68937" fmla="*/ 286689 h 4608812"/>
              <a:gd name="connsiteX68938" fmla="*/ 11095074 w 12184637"/>
              <a:gd name="connsiteY68938" fmla="*/ 283228 h 4608812"/>
              <a:gd name="connsiteX68939" fmla="*/ 11094853 w 12184637"/>
              <a:gd name="connsiteY68939" fmla="*/ 283744 h 4608812"/>
              <a:gd name="connsiteX68940" fmla="*/ 11095000 w 12184637"/>
              <a:gd name="connsiteY68940" fmla="*/ 283302 h 4608812"/>
              <a:gd name="connsiteX68941" fmla="*/ 11091908 w 12184637"/>
              <a:gd name="connsiteY68941" fmla="*/ 276234 h 4608812"/>
              <a:gd name="connsiteX68942" fmla="*/ 11084546 w 12184637"/>
              <a:gd name="connsiteY68942" fmla="*/ 279474 h 4608812"/>
              <a:gd name="connsiteX68943" fmla="*/ 11087564 w 12184637"/>
              <a:gd name="connsiteY68943" fmla="*/ 286762 h 4608812"/>
              <a:gd name="connsiteX68944" fmla="*/ 11089700 w 12184637"/>
              <a:gd name="connsiteY68944" fmla="*/ 287204 h 4608812"/>
              <a:gd name="connsiteX68945" fmla="*/ 11094853 w 12184637"/>
              <a:gd name="connsiteY68945" fmla="*/ 283744 h 4608812"/>
              <a:gd name="connsiteX68946" fmla="*/ 11092350 w 12184637"/>
              <a:gd name="connsiteY68946" fmla="*/ 315549 h 4608812"/>
              <a:gd name="connsiteX68947" fmla="*/ 11095295 w 12184637"/>
              <a:gd name="connsiteY68947" fmla="*/ 282050 h 4608812"/>
              <a:gd name="connsiteX68948" fmla="*/ 11090215 w 12184637"/>
              <a:gd name="connsiteY68948" fmla="*/ 276013 h 4608812"/>
              <a:gd name="connsiteX68949" fmla="*/ 11084178 w 12184637"/>
              <a:gd name="connsiteY68949" fmla="*/ 281093 h 4608812"/>
              <a:gd name="connsiteX68950" fmla="*/ 11081233 w 12184637"/>
              <a:gd name="connsiteY68950" fmla="*/ 314592 h 4608812"/>
              <a:gd name="connsiteX68951" fmla="*/ 11086313 w 12184637"/>
              <a:gd name="connsiteY68951" fmla="*/ 320629 h 4608812"/>
              <a:gd name="connsiteX68952" fmla="*/ 11086828 w 12184637"/>
              <a:gd name="connsiteY68952" fmla="*/ 320629 h 4608812"/>
              <a:gd name="connsiteX68953" fmla="*/ 11092350 w 12184637"/>
              <a:gd name="connsiteY68953" fmla="*/ 315549 h 4608812"/>
              <a:gd name="connsiteX68954" fmla="*/ 11101479 w 12184637"/>
              <a:gd name="connsiteY68954" fmla="*/ 354790 h 4608812"/>
              <a:gd name="connsiteX68955" fmla="*/ 11104792 w 12184637"/>
              <a:gd name="connsiteY68955" fmla="*/ 347649 h 4608812"/>
              <a:gd name="connsiteX68956" fmla="*/ 11092055 w 12184637"/>
              <a:gd name="connsiteY68956" fmla="*/ 313119 h 4608812"/>
              <a:gd name="connsiteX68957" fmla="*/ 11084914 w 12184637"/>
              <a:gd name="connsiteY68957" fmla="*/ 309806 h 4608812"/>
              <a:gd name="connsiteX68958" fmla="*/ 11081601 w 12184637"/>
              <a:gd name="connsiteY68958" fmla="*/ 316948 h 4608812"/>
              <a:gd name="connsiteX68959" fmla="*/ 11094338 w 12184637"/>
              <a:gd name="connsiteY68959" fmla="*/ 351477 h 4608812"/>
              <a:gd name="connsiteX68960" fmla="*/ 11099565 w 12184637"/>
              <a:gd name="connsiteY68960" fmla="*/ 355085 h 4608812"/>
              <a:gd name="connsiteX68961" fmla="*/ 11101479 w 12184637"/>
              <a:gd name="connsiteY68961" fmla="*/ 354790 h 4608812"/>
              <a:gd name="connsiteX68962" fmla="*/ 11127910 w 12184637"/>
              <a:gd name="connsiteY68962" fmla="*/ 388215 h 4608812"/>
              <a:gd name="connsiteX68963" fmla="*/ 11129088 w 12184637"/>
              <a:gd name="connsiteY68963" fmla="*/ 380411 h 4608812"/>
              <a:gd name="connsiteX68964" fmla="*/ 11103982 w 12184637"/>
              <a:gd name="connsiteY68964" fmla="*/ 346176 h 4608812"/>
              <a:gd name="connsiteX68965" fmla="*/ 11096179 w 12184637"/>
              <a:gd name="connsiteY68965" fmla="*/ 344998 h 4608812"/>
              <a:gd name="connsiteX68966" fmla="*/ 11095000 w 12184637"/>
              <a:gd name="connsiteY68966" fmla="*/ 352802 h 4608812"/>
              <a:gd name="connsiteX68967" fmla="*/ 11120106 w 12184637"/>
              <a:gd name="connsiteY68967" fmla="*/ 387037 h 4608812"/>
              <a:gd name="connsiteX68968" fmla="*/ 11124671 w 12184637"/>
              <a:gd name="connsiteY68968" fmla="*/ 389319 h 4608812"/>
              <a:gd name="connsiteX68969" fmla="*/ 11127910 w 12184637"/>
              <a:gd name="connsiteY68969" fmla="*/ 388215 h 4608812"/>
              <a:gd name="connsiteX68970" fmla="*/ 11163102 w 12184637"/>
              <a:gd name="connsiteY68970" fmla="*/ 420462 h 4608812"/>
              <a:gd name="connsiteX68971" fmla="*/ 11162881 w 12184637"/>
              <a:gd name="connsiteY68971" fmla="*/ 412584 h 4608812"/>
              <a:gd name="connsiteX68972" fmla="*/ 11128426 w 12184637"/>
              <a:gd name="connsiteY68972" fmla="*/ 379675 h 4608812"/>
              <a:gd name="connsiteX68973" fmla="*/ 11120547 w 12184637"/>
              <a:gd name="connsiteY68973" fmla="*/ 379896 h 4608812"/>
              <a:gd name="connsiteX68974" fmla="*/ 11120768 w 12184637"/>
              <a:gd name="connsiteY68974" fmla="*/ 387773 h 4608812"/>
              <a:gd name="connsiteX68975" fmla="*/ 11155225 w 12184637"/>
              <a:gd name="connsiteY68975" fmla="*/ 420683 h 4608812"/>
              <a:gd name="connsiteX68976" fmla="*/ 11159126 w 12184637"/>
              <a:gd name="connsiteY68976" fmla="*/ 422229 h 4608812"/>
              <a:gd name="connsiteX68977" fmla="*/ 11163102 w 12184637"/>
              <a:gd name="connsiteY68977" fmla="*/ 420462 h 4608812"/>
              <a:gd name="connsiteX68978" fmla="*/ 11203373 w 12184637"/>
              <a:gd name="connsiteY68978" fmla="*/ 450721 h 4608812"/>
              <a:gd name="connsiteX68979" fmla="*/ 11202343 w 12184637"/>
              <a:gd name="connsiteY68979" fmla="*/ 442917 h 4608812"/>
              <a:gd name="connsiteX68980" fmla="*/ 11162439 w 12184637"/>
              <a:gd name="connsiteY68980" fmla="*/ 412216 h 4608812"/>
              <a:gd name="connsiteX68981" fmla="*/ 11154635 w 12184637"/>
              <a:gd name="connsiteY68981" fmla="*/ 413247 h 4608812"/>
              <a:gd name="connsiteX68982" fmla="*/ 11155666 w 12184637"/>
              <a:gd name="connsiteY68982" fmla="*/ 421051 h 4608812"/>
              <a:gd name="connsiteX68983" fmla="*/ 11195570 w 12184637"/>
              <a:gd name="connsiteY68983" fmla="*/ 451752 h 4608812"/>
              <a:gd name="connsiteX68984" fmla="*/ 11199030 w 12184637"/>
              <a:gd name="connsiteY68984" fmla="*/ 452930 h 4608812"/>
              <a:gd name="connsiteX68985" fmla="*/ 11203373 w 12184637"/>
              <a:gd name="connsiteY68985" fmla="*/ 450721 h 4608812"/>
              <a:gd name="connsiteX68986" fmla="*/ 11246517 w 12184637"/>
              <a:gd name="connsiteY68986" fmla="*/ 478477 h 4608812"/>
              <a:gd name="connsiteX68987" fmla="*/ 11244897 w 12184637"/>
              <a:gd name="connsiteY68987" fmla="*/ 470747 h 4608812"/>
              <a:gd name="connsiteX68988" fmla="*/ 11201975 w 12184637"/>
              <a:gd name="connsiteY68988" fmla="*/ 442696 h 4608812"/>
              <a:gd name="connsiteX68989" fmla="*/ 11194244 w 12184637"/>
              <a:gd name="connsiteY68989" fmla="*/ 444316 h 4608812"/>
              <a:gd name="connsiteX68990" fmla="*/ 11195864 w 12184637"/>
              <a:gd name="connsiteY68990" fmla="*/ 452046 h 4608812"/>
              <a:gd name="connsiteX68991" fmla="*/ 11238787 w 12184637"/>
              <a:gd name="connsiteY68991" fmla="*/ 480097 h 4608812"/>
              <a:gd name="connsiteX68992" fmla="*/ 11241878 w 12184637"/>
              <a:gd name="connsiteY68992" fmla="*/ 480980 h 4608812"/>
              <a:gd name="connsiteX68993" fmla="*/ 11246517 w 12184637"/>
              <a:gd name="connsiteY68993" fmla="*/ 478477 h 4608812"/>
              <a:gd name="connsiteX68994" fmla="*/ 11289513 w 12184637"/>
              <a:gd name="connsiteY68994" fmla="*/ 503362 h 4608812"/>
              <a:gd name="connsiteX68995" fmla="*/ 11287525 w 12184637"/>
              <a:gd name="connsiteY68995" fmla="*/ 495705 h 4608812"/>
              <a:gd name="connsiteX68996" fmla="*/ 11244676 w 12184637"/>
              <a:gd name="connsiteY68996" fmla="*/ 470599 h 4608812"/>
              <a:gd name="connsiteX68997" fmla="*/ 11237020 w 12184637"/>
              <a:gd name="connsiteY68997" fmla="*/ 472587 h 4608812"/>
              <a:gd name="connsiteX68998" fmla="*/ 11239008 w 12184637"/>
              <a:gd name="connsiteY68998" fmla="*/ 480244 h 4608812"/>
              <a:gd name="connsiteX68999" fmla="*/ 11281856 w 12184637"/>
              <a:gd name="connsiteY68999" fmla="*/ 505350 h 4608812"/>
              <a:gd name="connsiteX69000" fmla="*/ 11284727 w 12184637"/>
              <a:gd name="connsiteY69000" fmla="*/ 506086 h 4608812"/>
              <a:gd name="connsiteX69001" fmla="*/ 11289513 w 12184637"/>
              <a:gd name="connsiteY69001" fmla="*/ 503362 h 4608812"/>
              <a:gd name="connsiteX69002" fmla="*/ 11329270 w 12184637"/>
              <a:gd name="connsiteY69002" fmla="*/ 525081 h 4608812"/>
              <a:gd name="connsiteX69003" fmla="*/ 11327061 w 12184637"/>
              <a:gd name="connsiteY69003" fmla="*/ 517497 h 4608812"/>
              <a:gd name="connsiteX69004" fmla="*/ 11287378 w 12184637"/>
              <a:gd name="connsiteY69004" fmla="*/ 495705 h 4608812"/>
              <a:gd name="connsiteX69005" fmla="*/ 11279794 w 12184637"/>
              <a:gd name="connsiteY69005" fmla="*/ 497914 h 4608812"/>
              <a:gd name="connsiteX69006" fmla="*/ 11282003 w 12184637"/>
              <a:gd name="connsiteY69006" fmla="*/ 505497 h 4608812"/>
              <a:gd name="connsiteX69007" fmla="*/ 11321686 w 12184637"/>
              <a:gd name="connsiteY69007" fmla="*/ 527289 h 4608812"/>
              <a:gd name="connsiteX69008" fmla="*/ 11324410 w 12184637"/>
              <a:gd name="connsiteY69008" fmla="*/ 527952 h 4608812"/>
              <a:gd name="connsiteX69009" fmla="*/ 11329270 w 12184637"/>
              <a:gd name="connsiteY69009" fmla="*/ 525081 h 4608812"/>
              <a:gd name="connsiteX69010" fmla="*/ 11362989 w 12184637"/>
              <a:gd name="connsiteY69010" fmla="*/ 543266 h 4608812"/>
              <a:gd name="connsiteX69011" fmla="*/ 11360780 w 12184637"/>
              <a:gd name="connsiteY69011" fmla="*/ 535682 h 4608812"/>
              <a:gd name="connsiteX69012" fmla="*/ 11327134 w 12184637"/>
              <a:gd name="connsiteY69012" fmla="*/ 517497 h 4608812"/>
              <a:gd name="connsiteX69013" fmla="*/ 11319551 w 12184637"/>
              <a:gd name="connsiteY69013" fmla="*/ 519706 h 4608812"/>
              <a:gd name="connsiteX69014" fmla="*/ 11321760 w 12184637"/>
              <a:gd name="connsiteY69014" fmla="*/ 527289 h 4608812"/>
              <a:gd name="connsiteX69015" fmla="*/ 11355406 w 12184637"/>
              <a:gd name="connsiteY69015" fmla="*/ 545548 h 4608812"/>
              <a:gd name="connsiteX69016" fmla="*/ 11358130 w 12184637"/>
              <a:gd name="connsiteY69016" fmla="*/ 546211 h 4608812"/>
              <a:gd name="connsiteX69017" fmla="*/ 11362989 w 12184637"/>
              <a:gd name="connsiteY69017" fmla="*/ 543266 h 4608812"/>
              <a:gd name="connsiteX69018" fmla="*/ 11397077 w 12184637"/>
              <a:gd name="connsiteY69018" fmla="*/ 558432 h 4608812"/>
              <a:gd name="connsiteX69019" fmla="*/ 11394353 w 12184637"/>
              <a:gd name="connsiteY69019" fmla="*/ 551070 h 4608812"/>
              <a:gd name="connsiteX69020" fmla="*/ 11360412 w 12184637"/>
              <a:gd name="connsiteY69020" fmla="*/ 535535 h 4608812"/>
              <a:gd name="connsiteX69021" fmla="*/ 11353050 w 12184637"/>
              <a:gd name="connsiteY69021" fmla="*/ 538259 h 4608812"/>
              <a:gd name="connsiteX69022" fmla="*/ 11355774 w 12184637"/>
              <a:gd name="connsiteY69022" fmla="*/ 545622 h 4608812"/>
              <a:gd name="connsiteX69023" fmla="*/ 11389714 w 12184637"/>
              <a:gd name="connsiteY69023" fmla="*/ 561156 h 4608812"/>
              <a:gd name="connsiteX69024" fmla="*/ 11392070 w 12184637"/>
              <a:gd name="connsiteY69024" fmla="*/ 561671 h 4608812"/>
              <a:gd name="connsiteX69025" fmla="*/ 11397077 w 12184637"/>
              <a:gd name="connsiteY69025" fmla="*/ 558432 h 4608812"/>
              <a:gd name="connsiteX69026" fmla="*/ 11437275 w 12184637"/>
              <a:gd name="connsiteY69026" fmla="*/ 571758 h 4608812"/>
              <a:gd name="connsiteX69027" fmla="*/ 11433814 w 12184637"/>
              <a:gd name="connsiteY69027" fmla="*/ 564690 h 4608812"/>
              <a:gd name="connsiteX69028" fmla="*/ 11393837 w 12184637"/>
              <a:gd name="connsiteY69028" fmla="*/ 550849 h 4608812"/>
              <a:gd name="connsiteX69029" fmla="*/ 11386769 w 12184637"/>
              <a:gd name="connsiteY69029" fmla="*/ 554309 h 4608812"/>
              <a:gd name="connsiteX69030" fmla="*/ 11390229 w 12184637"/>
              <a:gd name="connsiteY69030" fmla="*/ 561377 h 4608812"/>
              <a:gd name="connsiteX69031" fmla="*/ 11430207 w 12184637"/>
              <a:gd name="connsiteY69031" fmla="*/ 575218 h 4608812"/>
              <a:gd name="connsiteX69032" fmla="*/ 11432048 w 12184637"/>
              <a:gd name="connsiteY69032" fmla="*/ 575513 h 4608812"/>
              <a:gd name="connsiteX69033" fmla="*/ 11437275 w 12184637"/>
              <a:gd name="connsiteY69033" fmla="*/ 571758 h 4608812"/>
              <a:gd name="connsiteX69034" fmla="*/ 11489842 w 12184637"/>
              <a:gd name="connsiteY69034" fmla="*/ 584421 h 4608812"/>
              <a:gd name="connsiteX69035" fmla="*/ 11485792 w 12184637"/>
              <a:gd name="connsiteY69035" fmla="*/ 577648 h 4608812"/>
              <a:gd name="connsiteX69036" fmla="*/ 11433299 w 12184637"/>
              <a:gd name="connsiteY69036" fmla="*/ 564543 h 4608812"/>
              <a:gd name="connsiteX69037" fmla="*/ 11426526 w 12184637"/>
              <a:gd name="connsiteY69037" fmla="*/ 568592 h 4608812"/>
              <a:gd name="connsiteX69038" fmla="*/ 11430575 w 12184637"/>
              <a:gd name="connsiteY69038" fmla="*/ 575365 h 4608812"/>
              <a:gd name="connsiteX69039" fmla="*/ 11483068 w 12184637"/>
              <a:gd name="connsiteY69039" fmla="*/ 588470 h 4608812"/>
              <a:gd name="connsiteX69040" fmla="*/ 11484467 w 12184637"/>
              <a:gd name="connsiteY69040" fmla="*/ 588617 h 4608812"/>
              <a:gd name="connsiteX69041" fmla="*/ 11489842 w 12184637"/>
              <a:gd name="connsiteY69041" fmla="*/ 584421 h 4608812"/>
              <a:gd name="connsiteX69042" fmla="*/ 11560888 w 12184637"/>
              <a:gd name="connsiteY69042" fmla="*/ 597379 h 4608812"/>
              <a:gd name="connsiteX69043" fmla="*/ 11556397 w 12184637"/>
              <a:gd name="connsiteY69043" fmla="*/ 590900 h 4608812"/>
              <a:gd name="connsiteX69044" fmla="*/ 11485424 w 12184637"/>
              <a:gd name="connsiteY69044" fmla="*/ 577574 h 4608812"/>
              <a:gd name="connsiteX69045" fmla="*/ 11478945 w 12184637"/>
              <a:gd name="connsiteY69045" fmla="*/ 582065 h 4608812"/>
              <a:gd name="connsiteX69046" fmla="*/ 11483436 w 12184637"/>
              <a:gd name="connsiteY69046" fmla="*/ 588544 h 4608812"/>
              <a:gd name="connsiteX69047" fmla="*/ 11554409 w 12184637"/>
              <a:gd name="connsiteY69047" fmla="*/ 601870 h 4608812"/>
              <a:gd name="connsiteX69048" fmla="*/ 11555514 w 12184637"/>
              <a:gd name="connsiteY69048" fmla="*/ 601943 h 4608812"/>
              <a:gd name="connsiteX69049" fmla="*/ 11560888 w 12184637"/>
              <a:gd name="connsiteY69049" fmla="*/ 597379 h 4608812"/>
              <a:gd name="connsiteX69050" fmla="*/ 11645260 w 12184637"/>
              <a:gd name="connsiteY69050" fmla="*/ 608717 h 4608812"/>
              <a:gd name="connsiteX69051" fmla="*/ 11640474 w 12184637"/>
              <a:gd name="connsiteY69051" fmla="*/ 602459 h 4608812"/>
              <a:gd name="connsiteX69052" fmla="*/ 11556176 w 12184637"/>
              <a:gd name="connsiteY69052" fmla="*/ 590826 h 4608812"/>
              <a:gd name="connsiteX69053" fmla="*/ 11549918 w 12184637"/>
              <a:gd name="connsiteY69053" fmla="*/ 595612 h 4608812"/>
              <a:gd name="connsiteX69054" fmla="*/ 11554704 w 12184637"/>
              <a:gd name="connsiteY69054" fmla="*/ 601870 h 4608812"/>
              <a:gd name="connsiteX69055" fmla="*/ 11639002 w 12184637"/>
              <a:gd name="connsiteY69055" fmla="*/ 613502 h 4608812"/>
              <a:gd name="connsiteX69056" fmla="*/ 11639812 w 12184637"/>
              <a:gd name="connsiteY69056" fmla="*/ 613576 h 4608812"/>
              <a:gd name="connsiteX69057" fmla="*/ 11645260 w 12184637"/>
              <a:gd name="connsiteY69057" fmla="*/ 608717 h 4608812"/>
              <a:gd name="connsiteX69058" fmla="*/ 11737731 w 12184637"/>
              <a:gd name="connsiteY69058" fmla="*/ 616300 h 4608812"/>
              <a:gd name="connsiteX69059" fmla="*/ 11732651 w 12184637"/>
              <a:gd name="connsiteY69059" fmla="*/ 610263 h 4608812"/>
              <a:gd name="connsiteX69060" fmla="*/ 11640180 w 12184637"/>
              <a:gd name="connsiteY69060" fmla="*/ 602385 h 4608812"/>
              <a:gd name="connsiteX69061" fmla="*/ 11634143 w 12184637"/>
              <a:gd name="connsiteY69061" fmla="*/ 607465 h 4608812"/>
              <a:gd name="connsiteX69062" fmla="*/ 11639223 w 12184637"/>
              <a:gd name="connsiteY69062" fmla="*/ 613502 h 4608812"/>
              <a:gd name="connsiteX69063" fmla="*/ 11731694 w 12184637"/>
              <a:gd name="connsiteY69063" fmla="*/ 621380 h 4608812"/>
              <a:gd name="connsiteX69064" fmla="*/ 11732209 w 12184637"/>
              <a:gd name="connsiteY69064" fmla="*/ 621380 h 4608812"/>
              <a:gd name="connsiteX69065" fmla="*/ 11737731 w 12184637"/>
              <a:gd name="connsiteY69065" fmla="*/ 616300 h 4608812"/>
              <a:gd name="connsiteX69066" fmla="*/ 11832852 w 12184637"/>
              <a:gd name="connsiteY69066" fmla="*/ 618214 h 4608812"/>
              <a:gd name="connsiteX69067" fmla="*/ 11827404 w 12184637"/>
              <a:gd name="connsiteY69067" fmla="*/ 612471 h 4608812"/>
              <a:gd name="connsiteX69068" fmla="*/ 11732357 w 12184637"/>
              <a:gd name="connsiteY69068" fmla="*/ 610263 h 4608812"/>
              <a:gd name="connsiteX69069" fmla="*/ 11732209 w 12184637"/>
              <a:gd name="connsiteY69069" fmla="*/ 610263 h 4608812"/>
              <a:gd name="connsiteX69070" fmla="*/ 11726688 w 12184637"/>
              <a:gd name="connsiteY69070" fmla="*/ 615711 h 4608812"/>
              <a:gd name="connsiteX69071" fmla="*/ 11732136 w 12184637"/>
              <a:gd name="connsiteY69071" fmla="*/ 621453 h 4608812"/>
              <a:gd name="connsiteX69072" fmla="*/ 11827183 w 12184637"/>
              <a:gd name="connsiteY69072" fmla="*/ 623662 h 4608812"/>
              <a:gd name="connsiteX69073" fmla="*/ 11827330 w 12184637"/>
              <a:gd name="connsiteY69073" fmla="*/ 623662 h 4608812"/>
              <a:gd name="connsiteX69074" fmla="*/ 11832852 w 12184637"/>
              <a:gd name="connsiteY69074" fmla="*/ 618214 h 4608812"/>
              <a:gd name="connsiteX69075" fmla="*/ 11827551 w 12184637"/>
              <a:gd name="connsiteY69075" fmla="*/ 623662 h 4608812"/>
              <a:gd name="connsiteX69076" fmla="*/ 11920096 w 12184637"/>
              <a:gd name="connsiteY69076" fmla="*/ 618214 h 4608812"/>
              <a:gd name="connsiteX69077" fmla="*/ 11925323 w 12184637"/>
              <a:gd name="connsiteY69077" fmla="*/ 612324 h 4608812"/>
              <a:gd name="connsiteX69078" fmla="*/ 11919433 w 12184637"/>
              <a:gd name="connsiteY69078" fmla="*/ 607097 h 4608812"/>
              <a:gd name="connsiteX69079" fmla="*/ 11826889 w 12184637"/>
              <a:gd name="connsiteY69079" fmla="*/ 612545 h 4608812"/>
              <a:gd name="connsiteX69080" fmla="*/ 11821661 w 12184637"/>
              <a:gd name="connsiteY69080" fmla="*/ 618435 h 4608812"/>
              <a:gd name="connsiteX69081" fmla="*/ 11827256 w 12184637"/>
              <a:gd name="connsiteY69081" fmla="*/ 623662 h 4608812"/>
              <a:gd name="connsiteX69082" fmla="*/ 11827551 w 12184637"/>
              <a:gd name="connsiteY69082" fmla="*/ 623662 h 4608812"/>
              <a:gd name="connsiteX69083" fmla="*/ 11920464 w 12184637"/>
              <a:gd name="connsiteY69083" fmla="*/ 618140 h 4608812"/>
              <a:gd name="connsiteX69084" fmla="*/ 12005425 w 12184637"/>
              <a:gd name="connsiteY69084" fmla="*/ 607318 h 4608812"/>
              <a:gd name="connsiteX69085" fmla="*/ 12010211 w 12184637"/>
              <a:gd name="connsiteY69085" fmla="*/ 601060 h 4608812"/>
              <a:gd name="connsiteX69086" fmla="*/ 12003952 w 12184637"/>
              <a:gd name="connsiteY69086" fmla="*/ 596274 h 4608812"/>
              <a:gd name="connsiteX69087" fmla="*/ 11918991 w 12184637"/>
              <a:gd name="connsiteY69087" fmla="*/ 607097 h 4608812"/>
              <a:gd name="connsiteX69088" fmla="*/ 11914132 w 12184637"/>
              <a:gd name="connsiteY69088" fmla="*/ 613355 h 4608812"/>
              <a:gd name="connsiteX69089" fmla="*/ 11919654 w 12184637"/>
              <a:gd name="connsiteY69089" fmla="*/ 618214 h 4608812"/>
              <a:gd name="connsiteX69090" fmla="*/ 11920464 w 12184637"/>
              <a:gd name="connsiteY69090" fmla="*/ 618140 h 4608812"/>
              <a:gd name="connsiteX69091" fmla="*/ 12005793 w 12184637"/>
              <a:gd name="connsiteY69091" fmla="*/ 607244 h 4608812"/>
              <a:gd name="connsiteX69092" fmla="*/ 12078386 w 12184637"/>
              <a:gd name="connsiteY69092" fmla="*/ 593035 h 4608812"/>
              <a:gd name="connsiteX69093" fmla="*/ 12082803 w 12184637"/>
              <a:gd name="connsiteY69093" fmla="*/ 586482 h 4608812"/>
              <a:gd name="connsiteX69094" fmla="*/ 12076250 w 12184637"/>
              <a:gd name="connsiteY69094" fmla="*/ 582065 h 4608812"/>
              <a:gd name="connsiteX69095" fmla="*/ 12003658 w 12184637"/>
              <a:gd name="connsiteY69095" fmla="*/ 596274 h 4608812"/>
              <a:gd name="connsiteX69096" fmla="*/ 11999241 w 12184637"/>
              <a:gd name="connsiteY69096" fmla="*/ 602827 h 4608812"/>
              <a:gd name="connsiteX69097" fmla="*/ 12004763 w 12184637"/>
              <a:gd name="connsiteY69097" fmla="*/ 607318 h 4608812"/>
              <a:gd name="connsiteX69098" fmla="*/ 12005793 w 12184637"/>
              <a:gd name="connsiteY69098" fmla="*/ 607244 h 4608812"/>
              <a:gd name="connsiteX69099" fmla="*/ 12078827 w 12184637"/>
              <a:gd name="connsiteY69099" fmla="*/ 592961 h 4608812"/>
              <a:gd name="connsiteX69100" fmla="*/ 12134266 w 12184637"/>
              <a:gd name="connsiteY69100" fmla="*/ 577574 h 4608812"/>
              <a:gd name="connsiteX69101" fmla="*/ 12138168 w 12184637"/>
              <a:gd name="connsiteY69101" fmla="*/ 570727 h 4608812"/>
              <a:gd name="connsiteX69102" fmla="*/ 12131320 w 12184637"/>
              <a:gd name="connsiteY69102" fmla="*/ 566825 h 4608812"/>
              <a:gd name="connsiteX69103" fmla="*/ 12075882 w 12184637"/>
              <a:gd name="connsiteY69103" fmla="*/ 582212 h 4608812"/>
              <a:gd name="connsiteX69104" fmla="*/ 12071980 w 12184637"/>
              <a:gd name="connsiteY69104" fmla="*/ 589059 h 4608812"/>
              <a:gd name="connsiteX69105" fmla="*/ 12077355 w 12184637"/>
              <a:gd name="connsiteY69105" fmla="*/ 593182 h 4608812"/>
              <a:gd name="connsiteX69106" fmla="*/ 12078827 w 12184637"/>
              <a:gd name="connsiteY69106" fmla="*/ 592961 h 4608812"/>
              <a:gd name="connsiteX69107" fmla="*/ 12134928 w 12184637"/>
              <a:gd name="connsiteY69107" fmla="*/ 577353 h 4608812"/>
              <a:gd name="connsiteX69108" fmla="*/ 12168647 w 12184637"/>
              <a:gd name="connsiteY69108" fmla="*/ 562923 h 4608812"/>
              <a:gd name="connsiteX69109" fmla="*/ 12171592 w 12184637"/>
              <a:gd name="connsiteY69109" fmla="*/ 555634 h 4608812"/>
              <a:gd name="connsiteX69110" fmla="*/ 12164303 w 12184637"/>
              <a:gd name="connsiteY69110" fmla="*/ 552689 h 4608812"/>
              <a:gd name="connsiteX69111" fmla="*/ 12130584 w 12184637"/>
              <a:gd name="connsiteY69111" fmla="*/ 567119 h 4608812"/>
              <a:gd name="connsiteX69112" fmla="*/ 12127639 w 12184637"/>
              <a:gd name="connsiteY69112" fmla="*/ 574408 h 4608812"/>
              <a:gd name="connsiteX69113" fmla="*/ 12132793 w 12184637"/>
              <a:gd name="connsiteY69113" fmla="*/ 577795 h 4608812"/>
              <a:gd name="connsiteX69114" fmla="*/ 12134928 w 12184637"/>
              <a:gd name="connsiteY69114" fmla="*/ 577353 h 4608812"/>
              <a:gd name="connsiteX69115" fmla="*/ 12170782 w 12184637"/>
              <a:gd name="connsiteY69115" fmla="*/ 561451 h 4608812"/>
              <a:gd name="connsiteX69116" fmla="*/ 12184697 w 12184637"/>
              <a:gd name="connsiteY69116" fmla="*/ 545253 h 4608812"/>
              <a:gd name="connsiteX69117" fmla="*/ 12184109 w 12184637"/>
              <a:gd name="connsiteY69117" fmla="*/ 537376 h 4608812"/>
              <a:gd name="connsiteX69118" fmla="*/ 12176230 w 12184637"/>
              <a:gd name="connsiteY69118" fmla="*/ 537965 h 4608812"/>
              <a:gd name="connsiteX69119" fmla="*/ 12162316 w 12184637"/>
              <a:gd name="connsiteY69119" fmla="*/ 554162 h 4608812"/>
              <a:gd name="connsiteX69120" fmla="*/ 12162905 w 12184637"/>
              <a:gd name="connsiteY69120" fmla="*/ 562039 h 4608812"/>
              <a:gd name="connsiteX69121" fmla="*/ 12166586 w 12184637"/>
              <a:gd name="connsiteY69121" fmla="*/ 563365 h 4608812"/>
              <a:gd name="connsiteX69122" fmla="*/ 12170782 w 12184637"/>
              <a:gd name="connsiteY69122" fmla="*/ 561451 h 4608812"/>
              <a:gd name="connsiteX69123" fmla="*/ 59253 w 12184637"/>
              <a:gd name="connsiteY69123" fmla="*/ 1548296 h 4608812"/>
              <a:gd name="connsiteX69124" fmla="*/ 61977 w 12184637"/>
              <a:gd name="connsiteY69124" fmla="*/ 1540934 h 4608812"/>
              <a:gd name="connsiteX69125" fmla="*/ 59768 w 12184637"/>
              <a:gd name="connsiteY69125" fmla="*/ 1536148 h 4608812"/>
              <a:gd name="connsiteX69126" fmla="*/ 52406 w 12184637"/>
              <a:gd name="connsiteY69126" fmla="*/ 1533424 h 4608812"/>
              <a:gd name="connsiteX69127" fmla="*/ 49682 w 12184637"/>
              <a:gd name="connsiteY69127" fmla="*/ 1540786 h 4608812"/>
              <a:gd name="connsiteX69128" fmla="*/ 51890 w 12184637"/>
              <a:gd name="connsiteY69128" fmla="*/ 1545572 h 4608812"/>
              <a:gd name="connsiteX69129" fmla="*/ 56970 w 12184637"/>
              <a:gd name="connsiteY69129" fmla="*/ 1548811 h 4608812"/>
              <a:gd name="connsiteX69130" fmla="*/ 59253 w 12184637"/>
              <a:gd name="connsiteY69130" fmla="*/ 1548296 h 4608812"/>
              <a:gd name="connsiteX69131" fmla="*/ 97389 w 12184637"/>
              <a:gd name="connsiteY69131" fmla="*/ 1632005 h 4608812"/>
              <a:gd name="connsiteX69132" fmla="*/ 100113 w 12184637"/>
              <a:gd name="connsiteY69132" fmla="*/ 1624643 h 4608812"/>
              <a:gd name="connsiteX69133" fmla="*/ 61977 w 12184637"/>
              <a:gd name="connsiteY69133" fmla="*/ 1540934 h 4608812"/>
              <a:gd name="connsiteX69134" fmla="*/ 54614 w 12184637"/>
              <a:gd name="connsiteY69134" fmla="*/ 1538209 h 4608812"/>
              <a:gd name="connsiteX69135" fmla="*/ 51890 w 12184637"/>
              <a:gd name="connsiteY69135" fmla="*/ 1545572 h 4608812"/>
              <a:gd name="connsiteX69136" fmla="*/ 90027 w 12184637"/>
              <a:gd name="connsiteY69136" fmla="*/ 1629281 h 4608812"/>
              <a:gd name="connsiteX69137" fmla="*/ 95107 w 12184637"/>
              <a:gd name="connsiteY69137" fmla="*/ 1632521 h 4608812"/>
              <a:gd name="connsiteX69138" fmla="*/ 97389 w 12184637"/>
              <a:gd name="connsiteY69138" fmla="*/ 1632005 h 4608812"/>
              <a:gd name="connsiteX69139" fmla="*/ 122716 w 12184637"/>
              <a:gd name="connsiteY69139" fmla="*/ 1640840 h 4608812"/>
              <a:gd name="connsiteX69140" fmla="*/ 120213 w 12184637"/>
              <a:gd name="connsiteY69140" fmla="*/ 1633331 h 4608812"/>
              <a:gd name="connsiteX69141" fmla="*/ 97610 w 12184637"/>
              <a:gd name="connsiteY69141" fmla="*/ 1621919 h 4608812"/>
              <a:gd name="connsiteX69142" fmla="*/ 90101 w 12184637"/>
              <a:gd name="connsiteY69142" fmla="*/ 1624422 h 4608812"/>
              <a:gd name="connsiteX69143" fmla="*/ 92604 w 12184637"/>
              <a:gd name="connsiteY69143" fmla="*/ 1631932 h 4608812"/>
              <a:gd name="connsiteX69144" fmla="*/ 115206 w 12184637"/>
              <a:gd name="connsiteY69144" fmla="*/ 1643343 h 4608812"/>
              <a:gd name="connsiteX69145" fmla="*/ 117783 w 12184637"/>
              <a:gd name="connsiteY69145" fmla="*/ 1643932 h 4608812"/>
              <a:gd name="connsiteX69146" fmla="*/ 122716 w 12184637"/>
              <a:gd name="connsiteY69146" fmla="*/ 1640840 h 4608812"/>
              <a:gd name="connsiteX69147" fmla="*/ 123599 w 12184637"/>
              <a:gd name="connsiteY69147" fmla="*/ 1647319 h 4608812"/>
              <a:gd name="connsiteX69148" fmla="*/ 125219 w 12184637"/>
              <a:gd name="connsiteY69148" fmla="*/ 1639589 h 4608812"/>
              <a:gd name="connsiteX69149" fmla="*/ 122421 w 12184637"/>
              <a:gd name="connsiteY69149" fmla="*/ 1635245 h 4608812"/>
              <a:gd name="connsiteX69150" fmla="*/ 114691 w 12184637"/>
              <a:gd name="connsiteY69150" fmla="*/ 1633625 h 4608812"/>
              <a:gd name="connsiteX69151" fmla="*/ 113071 w 12184637"/>
              <a:gd name="connsiteY69151" fmla="*/ 1641356 h 4608812"/>
              <a:gd name="connsiteX69152" fmla="*/ 115869 w 12184637"/>
              <a:gd name="connsiteY69152" fmla="*/ 1645699 h 4608812"/>
              <a:gd name="connsiteX69153" fmla="*/ 120581 w 12184637"/>
              <a:gd name="connsiteY69153" fmla="*/ 1648202 h 4608812"/>
              <a:gd name="connsiteX69154" fmla="*/ 123599 w 12184637"/>
              <a:gd name="connsiteY69154" fmla="*/ 1647319 h 4608812"/>
              <a:gd name="connsiteX69155" fmla="*/ 170497 w 12184637"/>
              <a:gd name="connsiteY69155" fmla="*/ 1719764 h 4608812"/>
              <a:gd name="connsiteX69156" fmla="*/ 172117 w 12184637"/>
              <a:gd name="connsiteY69156" fmla="*/ 1712034 h 4608812"/>
              <a:gd name="connsiteX69157" fmla="*/ 125219 w 12184637"/>
              <a:gd name="connsiteY69157" fmla="*/ 1639662 h 4608812"/>
              <a:gd name="connsiteX69158" fmla="*/ 117489 w 12184637"/>
              <a:gd name="connsiteY69158" fmla="*/ 1638043 h 4608812"/>
              <a:gd name="connsiteX69159" fmla="*/ 115869 w 12184637"/>
              <a:gd name="connsiteY69159" fmla="*/ 1645773 h 4608812"/>
              <a:gd name="connsiteX69160" fmla="*/ 162840 w 12184637"/>
              <a:gd name="connsiteY69160" fmla="*/ 1718218 h 4608812"/>
              <a:gd name="connsiteX69161" fmla="*/ 167552 w 12184637"/>
              <a:gd name="connsiteY69161" fmla="*/ 1720795 h 4608812"/>
              <a:gd name="connsiteX69162" fmla="*/ 170497 w 12184637"/>
              <a:gd name="connsiteY69162" fmla="*/ 1719764 h 4608812"/>
              <a:gd name="connsiteX69163" fmla="*/ 214156 w 12184637"/>
              <a:gd name="connsiteY69163" fmla="*/ 1726022 h 4608812"/>
              <a:gd name="connsiteX69164" fmla="*/ 209959 w 12184637"/>
              <a:gd name="connsiteY69164" fmla="*/ 1719323 h 4608812"/>
              <a:gd name="connsiteX69165" fmla="*/ 168730 w 12184637"/>
              <a:gd name="connsiteY69165" fmla="*/ 1709678 h 4608812"/>
              <a:gd name="connsiteX69166" fmla="*/ 162031 w 12184637"/>
              <a:gd name="connsiteY69166" fmla="*/ 1713874 h 4608812"/>
              <a:gd name="connsiteX69167" fmla="*/ 166227 w 12184637"/>
              <a:gd name="connsiteY69167" fmla="*/ 1720574 h 4608812"/>
              <a:gd name="connsiteX69168" fmla="*/ 207456 w 12184637"/>
              <a:gd name="connsiteY69168" fmla="*/ 1730219 h 4608812"/>
              <a:gd name="connsiteX69169" fmla="*/ 208781 w 12184637"/>
              <a:gd name="connsiteY69169" fmla="*/ 1730366 h 4608812"/>
              <a:gd name="connsiteX69170" fmla="*/ 214156 w 12184637"/>
              <a:gd name="connsiteY69170" fmla="*/ 1726022 h 4608812"/>
              <a:gd name="connsiteX69171" fmla="*/ 271287 w 12184637"/>
              <a:gd name="connsiteY69171" fmla="*/ 1796700 h 4608812"/>
              <a:gd name="connsiteX69172" fmla="*/ 271876 w 12184637"/>
              <a:gd name="connsiteY69172" fmla="*/ 1788823 h 4608812"/>
              <a:gd name="connsiteX69173" fmla="*/ 212978 w 12184637"/>
              <a:gd name="connsiteY69173" fmla="*/ 1721016 h 4608812"/>
              <a:gd name="connsiteX69174" fmla="*/ 205100 w 12184637"/>
              <a:gd name="connsiteY69174" fmla="*/ 1720427 h 4608812"/>
              <a:gd name="connsiteX69175" fmla="*/ 204511 w 12184637"/>
              <a:gd name="connsiteY69175" fmla="*/ 1728305 h 4608812"/>
              <a:gd name="connsiteX69176" fmla="*/ 263410 w 12184637"/>
              <a:gd name="connsiteY69176" fmla="*/ 1796112 h 4608812"/>
              <a:gd name="connsiteX69177" fmla="*/ 267680 w 12184637"/>
              <a:gd name="connsiteY69177" fmla="*/ 1798026 h 4608812"/>
              <a:gd name="connsiteX69178" fmla="*/ 271287 w 12184637"/>
              <a:gd name="connsiteY69178" fmla="*/ 1796700 h 4608812"/>
              <a:gd name="connsiteX69179" fmla="*/ 334898 w 12184637"/>
              <a:gd name="connsiteY69179" fmla="*/ 1803179 h 4608812"/>
              <a:gd name="connsiteX69180" fmla="*/ 330260 w 12184637"/>
              <a:gd name="connsiteY69180" fmla="*/ 1796774 h 4608812"/>
              <a:gd name="connsiteX69181" fmla="*/ 268490 w 12184637"/>
              <a:gd name="connsiteY69181" fmla="*/ 1786982 h 4608812"/>
              <a:gd name="connsiteX69182" fmla="*/ 262085 w 12184637"/>
              <a:gd name="connsiteY69182" fmla="*/ 1791621 h 4608812"/>
              <a:gd name="connsiteX69183" fmla="*/ 266723 w 12184637"/>
              <a:gd name="connsiteY69183" fmla="*/ 1798026 h 4608812"/>
              <a:gd name="connsiteX69184" fmla="*/ 328493 w 12184637"/>
              <a:gd name="connsiteY69184" fmla="*/ 1807818 h 4608812"/>
              <a:gd name="connsiteX69185" fmla="*/ 329450 w 12184637"/>
              <a:gd name="connsiteY69185" fmla="*/ 1807891 h 4608812"/>
              <a:gd name="connsiteX69186" fmla="*/ 334898 w 12184637"/>
              <a:gd name="connsiteY69186" fmla="*/ 1803179 h 4608812"/>
              <a:gd name="connsiteX69187" fmla="*/ 400349 w 12184637"/>
              <a:gd name="connsiteY69187" fmla="*/ 1867673 h 4608812"/>
              <a:gd name="connsiteX69188" fmla="*/ 400054 w 12184637"/>
              <a:gd name="connsiteY69188" fmla="*/ 1859796 h 4608812"/>
              <a:gd name="connsiteX69189" fmla="*/ 333205 w 12184637"/>
              <a:gd name="connsiteY69189" fmla="*/ 1798173 h 4608812"/>
              <a:gd name="connsiteX69190" fmla="*/ 325327 w 12184637"/>
              <a:gd name="connsiteY69190" fmla="*/ 1798467 h 4608812"/>
              <a:gd name="connsiteX69191" fmla="*/ 325621 w 12184637"/>
              <a:gd name="connsiteY69191" fmla="*/ 1806345 h 4608812"/>
              <a:gd name="connsiteX69192" fmla="*/ 392471 w 12184637"/>
              <a:gd name="connsiteY69192" fmla="*/ 1867968 h 4608812"/>
              <a:gd name="connsiteX69193" fmla="*/ 396300 w 12184637"/>
              <a:gd name="connsiteY69193" fmla="*/ 1869440 h 4608812"/>
              <a:gd name="connsiteX69194" fmla="*/ 400349 w 12184637"/>
              <a:gd name="connsiteY69194" fmla="*/ 1867673 h 4608812"/>
              <a:gd name="connsiteX69195" fmla="*/ 471395 w 12184637"/>
              <a:gd name="connsiteY69195" fmla="*/ 1919946 h 4608812"/>
              <a:gd name="connsiteX69196" fmla="*/ 470291 w 12184637"/>
              <a:gd name="connsiteY69196" fmla="*/ 1912142 h 4608812"/>
              <a:gd name="connsiteX69197" fmla="*/ 399686 w 12184637"/>
              <a:gd name="connsiteY69197" fmla="*/ 1859427 h 4608812"/>
              <a:gd name="connsiteX69198" fmla="*/ 391882 w 12184637"/>
              <a:gd name="connsiteY69198" fmla="*/ 1860532 h 4608812"/>
              <a:gd name="connsiteX69199" fmla="*/ 392987 w 12184637"/>
              <a:gd name="connsiteY69199" fmla="*/ 1868336 h 4608812"/>
              <a:gd name="connsiteX69200" fmla="*/ 463591 w 12184637"/>
              <a:gd name="connsiteY69200" fmla="*/ 1921050 h 4608812"/>
              <a:gd name="connsiteX69201" fmla="*/ 466978 w 12184637"/>
              <a:gd name="connsiteY69201" fmla="*/ 1922154 h 4608812"/>
              <a:gd name="connsiteX69202" fmla="*/ 471395 w 12184637"/>
              <a:gd name="connsiteY69202" fmla="*/ 1919946 h 4608812"/>
              <a:gd name="connsiteX69203" fmla="*/ 554074 w 12184637"/>
              <a:gd name="connsiteY69203" fmla="*/ 1926793 h 4608812"/>
              <a:gd name="connsiteX69204" fmla="*/ 549215 w 12184637"/>
              <a:gd name="connsiteY69204" fmla="*/ 1920608 h 4608812"/>
              <a:gd name="connsiteX69205" fmla="*/ 467567 w 12184637"/>
              <a:gd name="connsiteY69205" fmla="*/ 1911111 h 4608812"/>
              <a:gd name="connsiteX69206" fmla="*/ 461382 w 12184637"/>
              <a:gd name="connsiteY69206" fmla="*/ 1915970 h 4608812"/>
              <a:gd name="connsiteX69207" fmla="*/ 466242 w 12184637"/>
              <a:gd name="connsiteY69207" fmla="*/ 1922154 h 4608812"/>
              <a:gd name="connsiteX69208" fmla="*/ 547890 w 12184637"/>
              <a:gd name="connsiteY69208" fmla="*/ 1931652 h 4608812"/>
              <a:gd name="connsiteX69209" fmla="*/ 548552 w 12184637"/>
              <a:gd name="connsiteY69209" fmla="*/ 1931725 h 4608812"/>
              <a:gd name="connsiteX69210" fmla="*/ 554074 w 12184637"/>
              <a:gd name="connsiteY69210" fmla="*/ 1926793 h 4608812"/>
              <a:gd name="connsiteX69211" fmla="*/ 631452 w 12184637"/>
              <a:gd name="connsiteY69211" fmla="*/ 1977225 h 4608812"/>
              <a:gd name="connsiteX69212" fmla="*/ 629612 w 12184637"/>
              <a:gd name="connsiteY69212" fmla="*/ 1969568 h 4608812"/>
              <a:gd name="connsiteX69213" fmla="*/ 551497 w 12184637"/>
              <a:gd name="connsiteY69213" fmla="*/ 1921418 h 4608812"/>
              <a:gd name="connsiteX69214" fmla="*/ 543840 w 12184637"/>
              <a:gd name="connsiteY69214" fmla="*/ 1923259 h 4608812"/>
              <a:gd name="connsiteX69215" fmla="*/ 545681 w 12184637"/>
              <a:gd name="connsiteY69215" fmla="*/ 1930916 h 4608812"/>
              <a:gd name="connsiteX69216" fmla="*/ 623795 w 12184637"/>
              <a:gd name="connsiteY69216" fmla="*/ 1979065 h 4608812"/>
              <a:gd name="connsiteX69217" fmla="*/ 626740 w 12184637"/>
              <a:gd name="connsiteY69217" fmla="*/ 1979875 h 4608812"/>
              <a:gd name="connsiteX69218" fmla="*/ 631452 w 12184637"/>
              <a:gd name="connsiteY69218" fmla="*/ 1977225 h 4608812"/>
              <a:gd name="connsiteX69219" fmla="*/ 626740 w 12184637"/>
              <a:gd name="connsiteY69219" fmla="*/ 1979875 h 4608812"/>
              <a:gd name="connsiteX69220" fmla="*/ 722009 w 12184637"/>
              <a:gd name="connsiteY69220" fmla="*/ 1978476 h 4608812"/>
              <a:gd name="connsiteX69221" fmla="*/ 727530 w 12184637"/>
              <a:gd name="connsiteY69221" fmla="*/ 1972807 h 4608812"/>
              <a:gd name="connsiteX69222" fmla="*/ 721861 w 12184637"/>
              <a:gd name="connsiteY69222" fmla="*/ 1967285 h 4608812"/>
              <a:gd name="connsiteX69223" fmla="*/ 626593 w 12184637"/>
              <a:gd name="connsiteY69223" fmla="*/ 1968684 h 4608812"/>
              <a:gd name="connsiteX69224" fmla="*/ 621071 w 12184637"/>
              <a:gd name="connsiteY69224" fmla="*/ 1974353 h 4608812"/>
              <a:gd name="connsiteX69225" fmla="*/ 626740 w 12184637"/>
              <a:gd name="connsiteY69225" fmla="*/ 1979875 h 4608812"/>
              <a:gd name="connsiteX69226" fmla="*/ 626740 w 12184637"/>
              <a:gd name="connsiteY69226" fmla="*/ 1979875 h 4608812"/>
              <a:gd name="connsiteX69227" fmla="*/ 722966 w 12184637"/>
              <a:gd name="connsiteY69227" fmla="*/ 1978329 h 4608812"/>
              <a:gd name="connsiteX69228" fmla="*/ 823314 w 12184637"/>
              <a:gd name="connsiteY69228" fmla="*/ 1959850 h 4608812"/>
              <a:gd name="connsiteX69229" fmla="*/ 827805 w 12184637"/>
              <a:gd name="connsiteY69229" fmla="*/ 1953371 h 4608812"/>
              <a:gd name="connsiteX69230" fmla="*/ 821326 w 12184637"/>
              <a:gd name="connsiteY69230" fmla="*/ 1948880 h 4608812"/>
              <a:gd name="connsiteX69231" fmla="*/ 720978 w 12184637"/>
              <a:gd name="connsiteY69231" fmla="*/ 1967359 h 4608812"/>
              <a:gd name="connsiteX69232" fmla="*/ 716487 w 12184637"/>
              <a:gd name="connsiteY69232" fmla="*/ 1973838 h 4608812"/>
              <a:gd name="connsiteX69233" fmla="*/ 722009 w 12184637"/>
              <a:gd name="connsiteY69233" fmla="*/ 1978403 h 4608812"/>
              <a:gd name="connsiteX69234" fmla="*/ 722966 w 12184637"/>
              <a:gd name="connsiteY69234" fmla="*/ 1978329 h 4608812"/>
              <a:gd name="connsiteX69235" fmla="*/ 916595 w 12184637"/>
              <a:gd name="connsiteY69235" fmla="*/ 1997913 h 4608812"/>
              <a:gd name="connsiteX69236" fmla="*/ 913871 w 12184637"/>
              <a:gd name="connsiteY69236" fmla="*/ 1990550 h 4608812"/>
              <a:gd name="connsiteX69237" fmla="*/ 824639 w 12184637"/>
              <a:gd name="connsiteY69237" fmla="*/ 1949395 h 4608812"/>
              <a:gd name="connsiteX69238" fmla="*/ 817277 w 12184637"/>
              <a:gd name="connsiteY69238" fmla="*/ 1952119 h 4608812"/>
              <a:gd name="connsiteX69239" fmla="*/ 820001 w 12184637"/>
              <a:gd name="connsiteY69239" fmla="*/ 1959481 h 4608812"/>
              <a:gd name="connsiteX69240" fmla="*/ 909232 w 12184637"/>
              <a:gd name="connsiteY69240" fmla="*/ 2000637 h 4608812"/>
              <a:gd name="connsiteX69241" fmla="*/ 911588 w 12184637"/>
              <a:gd name="connsiteY69241" fmla="*/ 2001152 h 4608812"/>
              <a:gd name="connsiteX69242" fmla="*/ 916595 w 12184637"/>
              <a:gd name="connsiteY69242" fmla="*/ 1997913 h 4608812"/>
              <a:gd name="connsiteX69243" fmla="*/ 1004943 w 12184637"/>
              <a:gd name="connsiteY69243" fmla="*/ 2030012 h 4608812"/>
              <a:gd name="connsiteX69244" fmla="*/ 1001629 w 12184637"/>
              <a:gd name="connsiteY69244" fmla="*/ 2022871 h 4608812"/>
              <a:gd name="connsiteX69245" fmla="*/ 913429 w 12184637"/>
              <a:gd name="connsiteY69245" fmla="*/ 1990403 h 4608812"/>
              <a:gd name="connsiteX69246" fmla="*/ 906287 w 12184637"/>
              <a:gd name="connsiteY69246" fmla="*/ 1993716 h 4608812"/>
              <a:gd name="connsiteX69247" fmla="*/ 909600 w 12184637"/>
              <a:gd name="connsiteY69247" fmla="*/ 2000858 h 4608812"/>
              <a:gd name="connsiteX69248" fmla="*/ 997801 w 12184637"/>
              <a:gd name="connsiteY69248" fmla="*/ 2033325 h 4608812"/>
              <a:gd name="connsiteX69249" fmla="*/ 999789 w 12184637"/>
              <a:gd name="connsiteY69249" fmla="*/ 2033694 h 4608812"/>
              <a:gd name="connsiteX69250" fmla="*/ 1004943 w 12184637"/>
              <a:gd name="connsiteY69250" fmla="*/ 2030012 h 4608812"/>
              <a:gd name="connsiteX69251" fmla="*/ 1001629 w 12184637"/>
              <a:gd name="connsiteY69251" fmla="*/ 2033325 h 4608812"/>
              <a:gd name="connsiteX69252" fmla="*/ 1110739 w 12184637"/>
              <a:gd name="connsiteY69252" fmla="*/ 1993127 h 4608812"/>
              <a:gd name="connsiteX69253" fmla="*/ 1114052 w 12184637"/>
              <a:gd name="connsiteY69253" fmla="*/ 1985986 h 4608812"/>
              <a:gd name="connsiteX69254" fmla="*/ 1106911 w 12184637"/>
              <a:gd name="connsiteY69254" fmla="*/ 1982673 h 4608812"/>
              <a:gd name="connsiteX69255" fmla="*/ 997801 w 12184637"/>
              <a:gd name="connsiteY69255" fmla="*/ 2022871 h 4608812"/>
              <a:gd name="connsiteX69256" fmla="*/ 994488 w 12184637"/>
              <a:gd name="connsiteY69256" fmla="*/ 2030012 h 4608812"/>
              <a:gd name="connsiteX69257" fmla="*/ 999789 w 12184637"/>
              <a:gd name="connsiteY69257" fmla="*/ 2033694 h 4608812"/>
              <a:gd name="connsiteX69258" fmla="*/ 1001629 w 12184637"/>
              <a:gd name="connsiteY69258" fmla="*/ 2033325 h 4608812"/>
              <a:gd name="connsiteX69259" fmla="*/ 1202768 w 12184637"/>
              <a:gd name="connsiteY69259" fmla="*/ 2014036 h 4608812"/>
              <a:gd name="connsiteX69260" fmla="*/ 1198866 w 12184637"/>
              <a:gd name="connsiteY69260" fmla="*/ 2007189 h 4608812"/>
              <a:gd name="connsiteX69261" fmla="*/ 1110371 w 12184637"/>
              <a:gd name="connsiteY69261" fmla="*/ 1982525 h 4608812"/>
              <a:gd name="connsiteX69262" fmla="*/ 1103524 w 12184637"/>
              <a:gd name="connsiteY69262" fmla="*/ 1986427 h 4608812"/>
              <a:gd name="connsiteX69263" fmla="*/ 1107426 w 12184637"/>
              <a:gd name="connsiteY69263" fmla="*/ 1993274 h 4608812"/>
              <a:gd name="connsiteX69264" fmla="*/ 1195921 w 12184637"/>
              <a:gd name="connsiteY69264" fmla="*/ 2017938 h 4608812"/>
              <a:gd name="connsiteX69265" fmla="*/ 1197467 w 12184637"/>
              <a:gd name="connsiteY69265" fmla="*/ 2018159 h 4608812"/>
              <a:gd name="connsiteX69266" fmla="*/ 1202768 w 12184637"/>
              <a:gd name="connsiteY69266" fmla="*/ 2014036 h 4608812"/>
              <a:gd name="connsiteX69267" fmla="*/ 1284784 w 12184637"/>
              <a:gd name="connsiteY69267" fmla="*/ 2030233 h 4608812"/>
              <a:gd name="connsiteX69268" fmla="*/ 1280441 w 12184637"/>
              <a:gd name="connsiteY69268" fmla="*/ 2023681 h 4608812"/>
              <a:gd name="connsiteX69269" fmla="*/ 1198498 w 12184637"/>
              <a:gd name="connsiteY69269" fmla="*/ 2007116 h 4608812"/>
              <a:gd name="connsiteX69270" fmla="*/ 1191945 w 12184637"/>
              <a:gd name="connsiteY69270" fmla="*/ 2011459 h 4608812"/>
              <a:gd name="connsiteX69271" fmla="*/ 1196289 w 12184637"/>
              <a:gd name="connsiteY69271" fmla="*/ 2018012 h 4608812"/>
              <a:gd name="connsiteX69272" fmla="*/ 1278232 w 12184637"/>
              <a:gd name="connsiteY69272" fmla="*/ 2034577 h 4608812"/>
              <a:gd name="connsiteX69273" fmla="*/ 1279410 w 12184637"/>
              <a:gd name="connsiteY69273" fmla="*/ 2034724 h 4608812"/>
              <a:gd name="connsiteX69274" fmla="*/ 1284784 w 12184637"/>
              <a:gd name="connsiteY69274" fmla="*/ 2030233 h 4608812"/>
              <a:gd name="connsiteX69275" fmla="*/ 1360984 w 12184637"/>
              <a:gd name="connsiteY69275" fmla="*/ 2039436 h 4608812"/>
              <a:gd name="connsiteX69276" fmla="*/ 1356125 w 12184637"/>
              <a:gd name="connsiteY69276" fmla="*/ 2033178 h 4608812"/>
              <a:gd name="connsiteX69277" fmla="*/ 1279925 w 12184637"/>
              <a:gd name="connsiteY69277" fmla="*/ 2023607 h 4608812"/>
              <a:gd name="connsiteX69278" fmla="*/ 1273667 w 12184637"/>
              <a:gd name="connsiteY69278" fmla="*/ 2028466 h 4608812"/>
              <a:gd name="connsiteX69279" fmla="*/ 1278526 w 12184637"/>
              <a:gd name="connsiteY69279" fmla="*/ 2034724 h 4608812"/>
              <a:gd name="connsiteX69280" fmla="*/ 1354726 w 12184637"/>
              <a:gd name="connsiteY69280" fmla="*/ 2044295 h 4608812"/>
              <a:gd name="connsiteX69281" fmla="*/ 1355463 w 12184637"/>
              <a:gd name="connsiteY69281" fmla="*/ 2044369 h 4608812"/>
              <a:gd name="connsiteX69282" fmla="*/ 1360984 w 12184637"/>
              <a:gd name="connsiteY69282" fmla="*/ 2039436 h 4608812"/>
              <a:gd name="connsiteX69283" fmla="*/ 1432178 w 12184637"/>
              <a:gd name="connsiteY69283" fmla="*/ 2042602 h 4608812"/>
              <a:gd name="connsiteX69284" fmla="*/ 1426877 w 12184637"/>
              <a:gd name="connsiteY69284" fmla="*/ 2036786 h 4608812"/>
              <a:gd name="connsiteX69285" fmla="*/ 1355683 w 12184637"/>
              <a:gd name="connsiteY69285" fmla="*/ 2033178 h 4608812"/>
              <a:gd name="connsiteX69286" fmla="*/ 1349867 w 12184637"/>
              <a:gd name="connsiteY69286" fmla="*/ 2038479 h 4608812"/>
              <a:gd name="connsiteX69287" fmla="*/ 1355168 w 12184637"/>
              <a:gd name="connsiteY69287" fmla="*/ 2044295 h 4608812"/>
              <a:gd name="connsiteX69288" fmla="*/ 1426362 w 12184637"/>
              <a:gd name="connsiteY69288" fmla="*/ 2047903 h 4608812"/>
              <a:gd name="connsiteX69289" fmla="*/ 1426656 w 12184637"/>
              <a:gd name="connsiteY69289" fmla="*/ 2047903 h 4608812"/>
              <a:gd name="connsiteX69290" fmla="*/ 1432178 w 12184637"/>
              <a:gd name="connsiteY69290" fmla="*/ 2042602 h 4608812"/>
              <a:gd name="connsiteX69291" fmla="*/ 1426730 w 12184637"/>
              <a:gd name="connsiteY69291" fmla="*/ 2047903 h 4608812"/>
              <a:gd name="connsiteX69292" fmla="*/ 1493580 w 12184637"/>
              <a:gd name="connsiteY69292" fmla="*/ 2046578 h 4608812"/>
              <a:gd name="connsiteX69293" fmla="*/ 1499028 w 12184637"/>
              <a:gd name="connsiteY69293" fmla="*/ 2040909 h 4608812"/>
              <a:gd name="connsiteX69294" fmla="*/ 1493359 w 12184637"/>
              <a:gd name="connsiteY69294" fmla="*/ 2035461 h 4608812"/>
              <a:gd name="connsiteX69295" fmla="*/ 1426509 w 12184637"/>
              <a:gd name="connsiteY69295" fmla="*/ 2036786 h 4608812"/>
              <a:gd name="connsiteX69296" fmla="*/ 1421061 w 12184637"/>
              <a:gd name="connsiteY69296" fmla="*/ 2042455 h 4608812"/>
              <a:gd name="connsiteX69297" fmla="*/ 1426730 w 12184637"/>
              <a:gd name="connsiteY69297" fmla="*/ 2047903 h 4608812"/>
              <a:gd name="connsiteX69298" fmla="*/ 1426730 w 12184637"/>
              <a:gd name="connsiteY69298" fmla="*/ 2047903 h 4608812"/>
              <a:gd name="connsiteX69299" fmla="*/ 1493948 w 12184637"/>
              <a:gd name="connsiteY69299" fmla="*/ 2046578 h 4608812"/>
              <a:gd name="connsiteX69300" fmla="*/ 1557190 w 12184637"/>
              <a:gd name="connsiteY69300" fmla="*/ 2041350 h 4608812"/>
              <a:gd name="connsiteX69301" fmla="*/ 1562270 w 12184637"/>
              <a:gd name="connsiteY69301" fmla="*/ 2035313 h 4608812"/>
              <a:gd name="connsiteX69302" fmla="*/ 1556233 w 12184637"/>
              <a:gd name="connsiteY69302" fmla="*/ 2030233 h 4608812"/>
              <a:gd name="connsiteX69303" fmla="*/ 1492991 w 12184637"/>
              <a:gd name="connsiteY69303" fmla="*/ 2035461 h 4608812"/>
              <a:gd name="connsiteX69304" fmla="*/ 1487911 w 12184637"/>
              <a:gd name="connsiteY69304" fmla="*/ 2041498 h 4608812"/>
              <a:gd name="connsiteX69305" fmla="*/ 1493506 w 12184637"/>
              <a:gd name="connsiteY69305" fmla="*/ 2046651 h 4608812"/>
              <a:gd name="connsiteX69306" fmla="*/ 1493948 w 12184637"/>
              <a:gd name="connsiteY69306" fmla="*/ 2046578 h 4608812"/>
              <a:gd name="connsiteX69307" fmla="*/ 1557411 w 12184637"/>
              <a:gd name="connsiteY69307" fmla="*/ 2041350 h 4608812"/>
              <a:gd name="connsiteX69308" fmla="*/ 1592971 w 12184637"/>
              <a:gd name="connsiteY69308" fmla="*/ 2037301 h 4608812"/>
              <a:gd name="connsiteX69309" fmla="*/ 1597904 w 12184637"/>
              <a:gd name="connsiteY69309" fmla="*/ 2031117 h 4608812"/>
              <a:gd name="connsiteX69310" fmla="*/ 1591719 w 12184637"/>
              <a:gd name="connsiteY69310" fmla="*/ 2026184 h 4608812"/>
              <a:gd name="connsiteX69311" fmla="*/ 1556159 w 12184637"/>
              <a:gd name="connsiteY69311" fmla="*/ 2030233 h 4608812"/>
              <a:gd name="connsiteX69312" fmla="*/ 1551227 w 12184637"/>
              <a:gd name="connsiteY69312" fmla="*/ 2036418 h 4608812"/>
              <a:gd name="connsiteX69313" fmla="*/ 1556822 w 12184637"/>
              <a:gd name="connsiteY69313" fmla="*/ 2041350 h 4608812"/>
              <a:gd name="connsiteX69314" fmla="*/ 1557411 w 12184637"/>
              <a:gd name="connsiteY69314" fmla="*/ 2041350 h 4608812"/>
              <a:gd name="connsiteX69315" fmla="*/ 1592971 w 12184637"/>
              <a:gd name="connsiteY69315" fmla="*/ 2037301 h 4608812"/>
              <a:gd name="connsiteX69316" fmla="*/ 1612260 w 12184637"/>
              <a:gd name="connsiteY69316" fmla="*/ 2034945 h 4608812"/>
              <a:gd name="connsiteX69317" fmla="*/ 1617119 w 12184637"/>
              <a:gd name="connsiteY69317" fmla="*/ 2028761 h 4608812"/>
              <a:gd name="connsiteX69318" fmla="*/ 1610935 w 12184637"/>
              <a:gd name="connsiteY69318" fmla="*/ 2023902 h 4608812"/>
              <a:gd name="connsiteX69319" fmla="*/ 1591646 w 12184637"/>
              <a:gd name="connsiteY69319" fmla="*/ 2026258 h 4608812"/>
              <a:gd name="connsiteX69320" fmla="*/ 1586787 w 12184637"/>
              <a:gd name="connsiteY69320" fmla="*/ 2032442 h 4608812"/>
              <a:gd name="connsiteX69321" fmla="*/ 1592382 w 12184637"/>
              <a:gd name="connsiteY69321" fmla="*/ 2037301 h 4608812"/>
              <a:gd name="connsiteX69322" fmla="*/ 1592971 w 12184637"/>
              <a:gd name="connsiteY69322" fmla="*/ 2037301 h 4608812"/>
              <a:gd name="connsiteX69323" fmla="*/ 1612628 w 12184637"/>
              <a:gd name="connsiteY69323" fmla="*/ 2034872 h 4608812"/>
              <a:gd name="connsiteX69324" fmla="*/ 1637587 w 12184637"/>
              <a:gd name="connsiteY69324" fmla="*/ 2030160 h 4608812"/>
              <a:gd name="connsiteX69325" fmla="*/ 1642004 w 12184637"/>
              <a:gd name="connsiteY69325" fmla="*/ 2023681 h 4608812"/>
              <a:gd name="connsiteX69326" fmla="*/ 1635525 w 12184637"/>
              <a:gd name="connsiteY69326" fmla="*/ 2019263 h 4608812"/>
              <a:gd name="connsiteX69327" fmla="*/ 1610567 w 12184637"/>
              <a:gd name="connsiteY69327" fmla="*/ 2023975 h 4608812"/>
              <a:gd name="connsiteX69328" fmla="*/ 1606149 w 12184637"/>
              <a:gd name="connsiteY69328" fmla="*/ 2030454 h 4608812"/>
              <a:gd name="connsiteX69329" fmla="*/ 1611671 w 12184637"/>
              <a:gd name="connsiteY69329" fmla="*/ 2035019 h 4608812"/>
              <a:gd name="connsiteX69330" fmla="*/ 1612628 w 12184637"/>
              <a:gd name="connsiteY69330" fmla="*/ 2034872 h 4608812"/>
              <a:gd name="connsiteX69331" fmla="*/ 1637807 w 12184637"/>
              <a:gd name="connsiteY69331" fmla="*/ 2030160 h 4608812"/>
              <a:gd name="connsiteX69332" fmla="*/ 1644213 w 12184637"/>
              <a:gd name="connsiteY69332" fmla="*/ 2028761 h 4608812"/>
              <a:gd name="connsiteX69333" fmla="*/ 1648409 w 12184637"/>
              <a:gd name="connsiteY69333" fmla="*/ 2022135 h 4608812"/>
              <a:gd name="connsiteX69334" fmla="*/ 1641783 w 12184637"/>
              <a:gd name="connsiteY69334" fmla="*/ 2017938 h 4608812"/>
              <a:gd name="connsiteX69335" fmla="*/ 1635378 w 12184637"/>
              <a:gd name="connsiteY69335" fmla="*/ 2019337 h 4608812"/>
              <a:gd name="connsiteX69336" fmla="*/ 1631181 w 12184637"/>
              <a:gd name="connsiteY69336" fmla="*/ 2025963 h 4608812"/>
              <a:gd name="connsiteX69337" fmla="*/ 1636629 w 12184637"/>
              <a:gd name="connsiteY69337" fmla="*/ 2030307 h 4608812"/>
              <a:gd name="connsiteX69338" fmla="*/ 1637807 w 12184637"/>
              <a:gd name="connsiteY69338" fmla="*/ 2030160 h 4608812"/>
              <a:gd name="connsiteX69339" fmla="*/ 1644139 w 12184637"/>
              <a:gd name="connsiteY69339" fmla="*/ 2028761 h 4608812"/>
              <a:gd name="connsiteX69340" fmla="*/ 1645611 w 12184637"/>
              <a:gd name="connsiteY69340" fmla="*/ 2028466 h 4608812"/>
              <a:gd name="connsiteX69341" fmla="*/ 1649882 w 12184637"/>
              <a:gd name="connsiteY69341" fmla="*/ 2021840 h 4608812"/>
              <a:gd name="connsiteX69342" fmla="*/ 1643256 w 12184637"/>
              <a:gd name="connsiteY69342" fmla="*/ 2017570 h 4608812"/>
              <a:gd name="connsiteX69343" fmla="*/ 1641783 w 12184637"/>
              <a:gd name="connsiteY69343" fmla="*/ 2017864 h 4608812"/>
              <a:gd name="connsiteX69344" fmla="*/ 1637513 w 12184637"/>
              <a:gd name="connsiteY69344" fmla="*/ 2024491 h 4608812"/>
              <a:gd name="connsiteX69345" fmla="*/ 1642961 w 12184637"/>
              <a:gd name="connsiteY69345" fmla="*/ 2028834 h 4608812"/>
              <a:gd name="connsiteX69346" fmla="*/ 1644139 w 12184637"/>
              <a:gd name="connsiteY69346" fmla="*/ 2028761 h 4608812"/>
              <a:gd name="connsiteX69347" fmla="*/ 1645685 w 12184637"/>
              <a:gd name="connsiteY69347" fmla="*/ 2028393 h 4608812"/>
              <a:gd name="connsiteX69348" fmla="*/ 1669465 w 12184637"/>
              <a:gd name="connsiteY69348" fmla="*/ 2023092 h 4608812"/>
              <a:gd name="connsiteX69349" fmla="*/ 1673662 w 12184637"/>
              <a:gd name="connsiteY69349" fmla="*/ 2016466 h 4608812"/>
              <a:gd name="connsiteX69350" fmla="*/ 1667036 w 12184637"/>
              <a:gd name="connsiteY69350" fmla="*/ 2012269 h 4608812"/>
              <a:gd name="connsiteX69351" fmla="*/ 1643256 w 12184637"/>
              <a:gd name="connsiteY69351" fmla="*/ 2017570 h 4608812"/>
              <a:gd name="connsiteX69352" fmla="*/ 1639059 w 12184637"/>
              <a:gd name="connsiteY69352" fmla="*/ 2024196 h 4608812"/>
              <a:gd name="connsiteX69353" fmla="*/ 1644507 w 12184637"/>
              <a:gd name="connsiteY69353" fmla="*/ 2028540 h 4608812"/>
              <a:gd name="connsiteX69354" fmla="*/ 1645685 w 12184637"/>
              <a:gd name="connsiteY69354" fmla="*/ 2028393 h 4608812"/>
              <a:gd name="connsiteX69355" fmla="*/ 1670128 w 12184637"/>
              <a:gd name="connsiteY69355" fmla="*/ 2022871 h 4608812"/>
              <a:gd name="connsiteX69356" fmla="*/ 1706571 w 12184637"/>
              <a:gd name="connsiteY69356" fmla="*/ 2009913 h 4608812"/>
              <a:gd name="connsiteX69357" fmla="*/ 1709958 w 12184637"/>
              <a:gd name="connsiteY69357" fmla="*/ 2002772 h 4608812"/>
              <a:gd name="connsiteX69358" fmla="*/ 1702817 w 12184637"/>
              <a:gd name="connsiteY69358" fmla="*/ 1999385 h 4608812"/>
              <a:gd name="connsiteX69359" fmla="*/ 1666373 w 12184637"/>
              <a:gd name="connsiteY69359" fmla="*/ 2012343 h 4608812"/>
              <a:gd name="connsiteX69360" fmla="*/ 1662987 w 12184637"/>
              <a:gd name="connsiteY69360" fmla="*/ 2019484 h 4608812"/>
              <a:gd name="connsiteX69361" fmla="*/ 1668287 w 12184637"/>
              <a:gd name="connsiteY69361" fmla="*/ 2023165 h 4608812"/>
              <a:gd name="connsiteX69362" fmla="*/ 1670128 w 12184637"/>
              <a:gd name="connsiteY69362" fmla="*/ 2022871 h 4608812"/>
              <a:gd name="connsiteX69363" fmla="*/ 1719971 w 12184637"/>
              <a:gd name="connsiteY69363" fmla="*/ 2007852 h 4608812"/>
              <a:gd name="connsiteX69364" fmla="*/ 1715627 w 12184637"/>
              <a:gd name="connsiteY69364" fmla="*/ 2001299 h 4608812"/>
              <a:gd name="connsiteX69365" fmla="*/ 1705762 w 12184637"/>
              <a:gd name="connsiteY69365" fmla="*/ 1999238 h 4608812"/>
              <a:gd name="connsiteX69366" fmla="*/ 1699209 w 12184637"/>
              <a:gd name="connsiteY69366" fmla="*/ 2003582 h 4608812"/>
              <a:gd name="connsiteX69367" fmla="*/ 1703553 w 12184637"/>
              <a:gd name="connsiteY69367" fmla="*/ 2010134 h 4608812"/>
              <a:gd name="connsiteX69368" fmla="*/ 1713418 w 12184637"/>
              <a:gd name="connsiteY69368" fmla="*/ 2012196 h 4608812"/>
              <a:gd name="connsiteX69369" fmla="*/ 1714596 w 12184637"/>
              <a:gd name="connsiteY69369" fmla="*/ 2012343 h 4608812"/>
              <a:gd name="connsiteX69370" fmla="*/ 1719971 w 12184637"/>
              <a:gd name="connsiteY69370" fmla="*/ 2007852 h 4608812"/>
              <a:gd name="connsiteX69371" fmla="*/ 1716952 w 12184637"/>
              <a:gd name="connsiteY69371" fmla="*/ 2011754 h 4608812"/>
              <a:gd name="connsiteX69372" fmla="*/ 1754500 w 12184637"/>
              <a:gd name="connsiteY69372" fmla="*/ 1993495 h 4608812"/>
              <a:gd name="connsiteX69373" fmla="*/ 1757077 w 12184637"/>
              <a:gd name="connsiteY69373" fmla="*/ 1986059 h 4608812"/>
              <a:gd name="connsiteX69374" fmla="*/ 1749641 w 12184637"/>
              <a:gd name="connsiteY69374" fmla="*/ 1983483 h 4608812"/>
              <a:gd name="connsiteX69375" fmla="*/ 1712093 w 12184637"/>
              <a:gd name="connsiteY69375" fmla="*/ 2001741 h 4608812"/>
              <a:gd name="connsiteX69376" fmla="*/ 1709516 w 12184637"/>
              <a:gd name="connsiteY69376" fmla="*/ 2009177 h 4608812"/>
              <a:gd name="connsiteX69377" fmla="*/ 1714596 w 12184637"/>
              <a:gd name="connsiteY69377" fmla="*/ 2012343 h 4608812"/>
              <a:gd name="connsiteX69378" fmla="*/ 1716952 w 12184637"/>
              <a:gd name="connsiteY69378" fmla="*/ 2011754 h 4608812"/>
              <a:gd name="connsiteX69379" fmla="*/ 1753838 w 12184637"/>
              <a:gd name="connsiteY69379" fmla="*/ 1993790 h 4608812"/>
              <a:gd name="connsiteX69380" fmla="*/ 1777323 w 12184637"/>
              <a:gd name="connsiteY69380" fmla="*/ 1986133 h 4608812"/>
              <a:gd name="connsiteX69381" fmla="*/ 1780931 w 12184637"/>
              <a:gd name="connsiteY69381" fmla="*/ 1979139 h 4608812"/>
              <a:gd name="connsiteX69382" fmla="*/ 1773937 w 12184637"/>
              <a:gd name="connsiteY69382" fmla="*/ 1975531 h 4608812"/>
              <a:gd name="connsiteX69383" fmla="*/ 1750451 w 12184637"/>
              <a:gd name="connsiteY69383" fmla="*/ 1983188 h 4608812"/>
              <a:gd name="connsiteX69384" fmla="*/ 1746843 w 12184637"/>
              <a:gd name="connsiteY69384" fmla="*/ 1990182 h 4608812"/>
              <a:gd name="connsiteX69385" fmla="*/ 1752218 w 12184637"/>
              <a:gd name="connsiteY69385" fmla="*/ 1994011 h 4608812"/>
              <a:gd name="connsiteX69386" fmla="*/ 1753838 w 12184637"/>
              <a:gd name="connsiteY69386" fmla="*/ 1993790 h 4608812"/>
              <a:gd name="connsiteX69387" fmla="*/ 1777544 w 12184637"/>
              <a:gd name="connsiteY69387" fmla="*/ 1986059 h 4608812"/>
              <a:gd name="connsiteX69388" fmla="*/ 1808760 w 12184637"/>
              <a:gd name="connsiteY69388" fmla="*/ 1974133 h 4608812"/>
              <a:gd name="connsiteX69389" fmla="*/ 1812000 w 12184637"/>
              <a:gd name="connsiteY69389" fmla="*/ 1966917 h 4608812"/>
              <a:gd name="connsiteX69390" fmla="*/ 1804785 w 12184637"/>
              <a:gd name="connsiteY69390" fmla="*/ 1963678 h 4608812"/>
              <a:gd name="connsiteX69391" fmla="*/ 1773569 w 12184637"/>
              <a:gd name="connsiteY69391" fmla="*/ 1975605 h 4608812"/>
              <a:gd name="connsiteX69392" fmla="*/ 1770329 w 12184637"/>
              <a:gd name="connsiteY69392" fmla="*/ 1982820 h 4608812"/>
              <a:gd name="connsiteX69393" fmla="*/ 1775556 w 12184637"/>
              <a:gd name="connsiteY69393" fmla="*/ 1986427 h 4608812"/>
              <a:gd name="connsiteX69394" fmla="*/ 1777544 w 12184637"/>
              <a:gd name="connsiteY69394" fmla="*/ 1986059 h 4608812"/>
              <a:gd name="connsiteX69395" fmla="*/ 1809349 w 12184637"/>
              <a:gd name="connsiteY69395" fmla="*/ 1973911 h 4608812"/>
              <a:gd name="connsiteX69396" fmla="*/ 1844910 w 12184637"/>
              <a:gd name="connsiteY69396" fmla="*/ 1956095 h 4608812"/>
              <a:gd name="connsiteX69397" fmla="*/ 1847413 w 12184637"/>
              <a:gd name="connsiteY69397" fmla="*/ 1948585 h 4608812"/>
              <a:gd name="connsiteX69398" fmla="*/ 1839903 w 12184637"/>
              <a:gd name="connsiteY69398" fmla="*/ 1946082 h 4608812"/>
              <a:gd name="connsiteX69399" fmla="*/ 1804343 w 12184637"/>
              <a:gd name="connsiteY69399" fmla="*/ 1963899 h 4608812"/>
              <a:gd name="connsiteX69400" fmla="*/ 1801840 w 12184637"/>
              <a:gd name="connsiteY69400" fmla="*/ 1971408 h 4608812"/>
              <a:gd name="connsiteX69401" fmla="*/ 1806846 w 12184637"/>
              <a:gd name="connsiteY69401" fmla="*/ 1974501 h 4608812"/>
              <a:gd name="connsiteX69402" fmla="*/ 1809349 w 12184637"/>
              <a:gd name="connsiteY69402" fmla="*/ 1973911 h 4608812"/>
              <a:gd name="connsiteX69403" fmla="*/ 1843363 w 12184637"/>
              <a:gd name="connsiteY69403" fmla="*/ 1956610 h 4608812"/>
              <a:gd name="connsiteX69404" fmla="*/ 1856910 w 12184637"/>
              <a:gd name="connsiteY69404" fmla="*/ 1954180 h 4608812"/>
              <a:gd name="connsiteX69405" fmla="*/ 1861401 w 12184637"/>
              <a:gd name="connsiteY69405" fmla="*/ 1947702 h 4608812"/>
              <a:gd name="connsiteX69406" fmla="*/ 1854922 w 12184637"/>
              <a:gd name="connsiteY69406" fmla="*/ 1943211 h 4608812"/>
              <a:gd name="connsiteX69407" fmla="*/ 1841376 w 12184637"/>
              <a:gd name="connsiteY69407" fmla="*/ 1945640 h 4608812"/>
              <a:gd name="connsiteX69408" fmla="*/ 1836885 w 12184637"/>
              <a:gd name="connsiteY69408" fmla="*/ 1952119 h 4608812"/>
              <a:gd name="connsiteX69409" fmla="*/ 1842406 w 12184637"/>
              <a:gd name="connsiteY69409" fmla="*/ 1956684 h 4608812"/>
              <a:gd name="connsiteX69410" fmla="*/ 1843363 w 12184637"/>
              <a:gd name="connsiteY69410" fmla="*/ 1956610 h 4608812"/>
              <a:gd name="connsiteX69411" fmla="*/ 1858162 w 12184637"/>
              <a:gd name="connsiteY69411" fmla="*/ 1953812 h 4608812"/>
              <a:gd name="connsiteX69412" fmla="*/ 1882089 w 12184637"/>
              <a:gd name="connsiteY69412" fmla="*/ 1943579 h 4608812"/>
              <a:gd name="connsiteX69413" fmla="*/ 1885034 w 12184637"/>
              <a:gd name="connsiteY69413" fmla="*/ 1936290 h 4608812"/>
              <a:gd name="connsiteX69414" fmla="*/ 1877745 w 12184637"/>
              <a:gd name="connsiteY69414" fmla="*/ 1933345 h 4608812"/>
              <a:gd name="connsiteX69415" fmla="*/ 1853818 w 12184637"/>
              <a:gd name="connsiteY69415" fmla="*/ 1943579 h 4608812"/>
              <a:gd name="connsiteX69416" fmla="*/ 1850873 w 12184637"/>
              <a:gd name="connsiteY69416" fmla="*/ 1950868 h 4608812"/>
              <a:gd name="connsiteX69417" fmla="*/ 1856027 w 12184637"/>
              <a:gd name="connsiteY69417" fmla="*/ 1954254 h 4608812"/>
              <a:gd name="connsiteX69418" fmla="*/ 1858162 w 12184637"/>
              <a:gd name="connsiteY69418" fmla="*/ 1953812 h 4608812"/>
              <a:gd name="connsiteX69419" fmla="*/ 1881500 w 12184637"/>
              <a:gd name="connsiteY69419" fmla="*/ 1943800 h 4608812"/>
              <a:gd name="connsiteX69420" fmla="*/ 1899759 w 12184637"/>
              <a:gd name="connsiteY69420" fmla="*/ 1938352 h 4608812"/>
              <a:gd name="connsiteX69421" fmla="*/ 1903514 w 12184637"/>
              <a:gd name="connsiteY69421" fmla="*/ 1931431 h 4608812"/>
              <a:gd name="connsiteX69422" fmla="*/ 1896593 w 12184637"/>
              <a:gd name="connsiteY69422" fmla="*/ 1927676 h 4608812"/>
              <a:gd name="connsiteX69423" fmla="*/ 1878334 w 12184637"/>
              <a:gd name="connsiteY69423" fmla="*/ 1933124 h 4608812"/>
              <a:gd name="connsiteX69424" fmla="*/ 1874580 w 12184637"/>
              <a:gd name="connsiteY69424" fmla="*/ 1940045 h 4608812"/>
              <a:gd name="connsiteX69425" fmla="*/ 1879954 w 12184637"/>
              <a:gd name="connsiteY69425" fmla="*/ 1944020 h 4608812"/>
              <a:gd name="connsiteX69426" fmla="*/ 1881500 w 12184637"/>
              <a:gd name="connsiteY69426" fmla="*/ 1943800 h 4608812"/>
              <a:gd name="connsiteX69427" fmla="*/ 1900716 w 12184637"/>
              <a:gd name="connsiteY69427" fmla="*/ 1938057 h 4608812"/>
              <a:gd name="connsiteX69428" fmla="*/ 1936202 w 12184637"/>
              <a:gd name="connsiteY69428" fmla="*/ 1920387 h 4608812"/>
              <a:gd name="connsiteX69429" fmla="*/ 1938705 w 12184637"/>
              <a:gd name="connsiteY69429" fmla="*/ 1912878 h 4608812"/>
              <a:gd name="connsiteX69430" fmla="*/ 1931196 w 12184637"/>
              <a:gd name="connsiteY69430" fmla="*/ 1910375 h 4608812"/>
              <a:gd name="connsiteX69431" fmla="*/ 1895710 w 12184637"/>
              <a:gd name="connsiteY69431" fmla="*/ 1928044 h 4608812"/>
              <a:gd name="connsiteX69432" fmla="*/ 1893206 w 12184637"/>
              <a:gd name="connsiteY69432" fmla="*/ 1935554 h 4608812"/>
              <a:gd name="connsiteX69433" fmla="*/ 1898213 w 12184637"/>
              <a:gd name="connsiteY69433" fmla="*/ 1938646 h 4608812"/>
              <a:gd name="connsiteX69434" fmla="*/ 1900716 w 12184637"/>
              <a:gd name="connsiteY69434" fmla="*/ 1938057 h 4608812"/>
              <a:gd name="connsiteX69435" fmla="*/ 1938190 w 12184637"/>
              <a:gd name="connsiteY69435" fmla="*/ 1918621 h 4608812"/>
              <a:gd name="connsiteX69436" fmla="*/ 1950264 w 12184637"/>
              <a:gd name="connsiteY69436" fmla="*/ 1901761 h 4608812"/>
              <a:gd name="connsiteX69437" fmla="*/ 1949013 w 12184637"/>
              <a:gd name="connsiteY69437" fmla="*/ 1893957 h 4608812"/>
              <a:gd name="connsiteX69438" fmla="*/ 1941209 w 12184637"/>
              <a:gd name="connsiteY69438" fmla="*/ 1895208 h 4608812"/>
              <a:gd name="connsiteX69439" fmla="*/ 1929134 w 12184637"/>
              <a:gd name="connsiteY69439" fmla="*/ 1912068 h 4608812"/>
              <a:gd name="connsiteX69440" fmla="*/ 1930386 w 12184637"/>
              <a:gd name="connsiteY69440" fmla="*/ 1919872 h 4608812"/>
              <a:gd name="connsiteX69441" fmla="*/ 1933699 w 12184637"/>
              <a:gd name="connsiteY69441" fmla="*/ 1920903 h 4608812"/>
              <a:gd name="connsiteX69442" fmla="*/ 1938190 w 12184637"/>
              <a:gd name="connsiteY69442" fmla="*/ 1918621 h 4608812"/>
              <a:gd name="connsiteX69443" fmla="*/ 1949675 w 12184637"/>
              <a:gd name="connsiteY69443" fmla="*/ 1902497 h 4608812"/>
              <a:gd name="connsiteX69444" fmla="*/ 1997604 w 12184637"/>
              <a:gd name="connsiteY69444" fmla="*/ 1855378 h 4608812"/>
              <a:gd name="connsiteX69445" fmla="*/ 1997678 w 12184637"/>
              <a:gd name="connsiteY69445" fmla="*/ 1847501 h 4608812"/>
              <a:gd name="connsiteX69446" fmla="*/ 1989800 w 12184637"/>
              <a:gd name="connsiteY69446" fmla="*/ 1847427 h 4608812"/>
              <a:gd name="connsiteX69447" fmla="*/ 1941871 w 12184637"/>
              <a:gd name="connsiteY69447" fmla="*/ 1894546 h 4608812"/>
              <a:gd name="connsiteX69448" fmla="*/ 1941798 w 12184637"/>
              <a:gd name="connsiteY69448" fmla="*/ 1902423 h 4608812"/>
              <a:gd name="connsiteX69449" fmla="*/ 1945847 w 12184637"/>
              <a:gd name="connsiteY69449" fmla="*/ 1904117 h 4608812"/>
              <a:gd name="connsiteX69450" fmla="*/ 1949675 w 12184637"/>
              <a:gd name="connsiteY69450" fmla="*/ 1902497 h 4608812"/>
              <a:gd name="connsiteX69451" fmla="*/ 1996573 w 12184637"/>
              <a:gd name="connsiteY69451" fmla="*/ 1856262 h 4608812"/>
              <a:gd name="connsiteX69452" fmla="*/ 2018218 w 12184637"/>
              <a:gd name="connsiteY69452" fmla="*/ 1843304 h 4608812"/>
              <a:gd name="connsiteX69453" fmla="*/ 2020133 w 12184637"/>
              <a:gd name="connsiteY69453" fmla="*/ 1835647 h 4608812"/>
              <a:gd name="connsiteX69454" fmla="*/ 2012476 w 12184637"/>
              <a:gd name="connsiteY69454" fmla="*/ 1833733 h 4608812"/>
              <a:gd name="connsiteX69455" fmla="*/ 1990831 w 12184637"/>
              <a:gd name="connsiteY69455" fmla="*/ 1846691 h 4608812"/>
              <a:gd name="connsiteX69456" fmla="*/ 1988917 w 12184637"/>
              <a:gd name="connsiteY69456" fmla="*/ 1854347 h 4608812"/>
              <a:gd name="connsiteX69457" fmla="*/ 1993702 w 12184637"/>
              <a:gd name="connsiteY69457" fmla="*/ 1857072 h 4608812"/>
              <a:gd name="connsiteX69458" fmla="*/ 1996573 w 12184637"/>
              <a:gd name="connsiteY69458" fmla="*/ 1856262 h 4608812"/>
              <a:gd name="connsiteX69459" fmla="*/ 2017482 w 12184637"/>
              <a:gd name="connsiteY69459" fmla="*/ 1843672 h 4608812"/>
              <a:gd name="connsiteX69460" fmla="*/ 2043692 w 12184637"/>
              <a:gd name="connsiteY69460" fmla="*/ 1833144 h 4608812"/>
              <a:gd name="connsiteX69461" fmla="*/ 2046784 w 12184637"/>
              <a:gd name="connsiteY69461" fmla="*/ 1825929 h 4608812"/>
              <a:gd name="connsiteX69462" fmla="*/ 2039569 w 12184637"/>
              <a:gd name="connsiteY69462" fmla="*/ 1822837 h 4608812"/>
              <a:gd name="connsiteX69463" fmla="*/ 2013359 w 12184637"/>
              <a:gd name="connsiteY69463" fmla="*/ 1833365 h 4608812"/>
              <a:gd name="connsiteX69464" fmla="*/ 2010267 w 12184637"/>
              <a:gd name="connsiteY69464" fmla="*/ 1840580 h 4608812"/>
              <a:gd name="connsiteX69465" fmla="*/ 2015494 w 12184637"/>
              <a:gd name="connsiteY69465" fmla="*/ 1844114 h 4608812"/>
              <a:gd name="connsiteX69466" fmla="*/ 2017482 w 12184637"/>
              <a:gd name="connsiteY69466" fmla="*/ 1843672 h 4608812"/>
              <a:gd name="connsiteX69467" fmla="*/ 2043398 w 12184637"/>
              <a:gd name="connsiteY69467" fmla="*/ 1833218 h 4608812"/>
              <a:gd name="connsiteX69468" fmla="*/ 2072405 w 12184637"/>
              <a:gd name="connsiteY69468" fmla="*/ 1823426 h 4608812"/>
              <a:gd name="connsiteX69469" fmla="*/ 2075939 w 12184637"/>
              <a:gd name="connsiteY69469" fmla="*/ 1816358 h 4608812"/>
              <a:gd name="connsiteX69470" fmla="*/ 2068871 w 12184637"/>
              <a:gd name="connsiteY69470" fmla="*/ 1812824 h 4608812"/>
              <a:gd name="connsiteX69471" fmla="*/ 2039864 w 12184637"/>
              <a:gd name="connsiteY69471" fmla="*/ 1822616 h 4608812"/>
              <a:gd name="connsiteX69472" fmla="*/ 2036330 w 12184637"/>
              <a:gd name="connsiteY69472" fmla="*/ 1829684 h 4608812"/>
              <a:gd name="connsiteX69473" fmla="*/ 2041631 w 12184637"/>
              <a:gd name="connsiteY69473" fmla="*/ 1833512 h 4608812"/>
              <a:gd name="connsiteX69474" fmla="*/ 2043398 w 12184637"/>
              <a:gd name="connsiteY69474" fmla="*/ 1833218 h 4608812"/>
              <a:gd name="connsiteX69475" fmla="*/ 2072258 w 12184637"/>
              <a:gd name="connsiteY69475" fmla="*/ 1823499 h 4608812"/>
              <a:gd name="connsiteX69476" fmla="*/ 2104579 w 12184637"/>
              <a:gd name="connsiteY69476" fmla="*/ 1813708 h 4608812"/>
              <a:gd name="connsiteX69477" fmla="*/ 2108260 w 12184637"/>
              <a:gd name="connsiteY69477" fmla="*/ 1806787 h 4608812"/>
              <a:gd name="connsiteX69478" fmla="*/ 2101339 w 12184637"/>
              <a:gd name="connsiteY69478" fmla="*/ 1803106 h 4608812"/>
              <a:gd name="connsiteX69479" fmla="*/ 2069018 w 12184637"/>
              <a:gd name="connsiteY69479" fmla="*/ 1812898 h 4608812"/>
              <a:gd name="connsiteX69480" fmla="*/ 2065337 w 12184637"/>
              <a:gd name="connsiteY69480" fmla="*/ 1819818 h 4608812"/>
              <a:gd name="connsiteX69481" fmla="*/ 2070712 w 12184637"/>
              <a:gd name="connsiteY69481" fmla="*/ 1823794 h 4608812"/>
              <a:gd name="connsiteX69482" fmla="*/ 2072258 w 12184637"/>
              <a:gd name="connsiteY69482" fmla="*/ 1823499 h 4608812"/>
              <a:gd name="connsiteX69483" fmla="*/ 2104505 w 12184637"/>
              <a:gd name="connsiteY69483" fmla="*/ 1813781 h 4608812"/>
              <a:gd name="connsiteX69484" fmla="*/ 2140654 w 12184637"/>
              <a:gd name="connsiteY69484" fmla="*/ 1803179 h 4608812"/>
              <a:gd name="connsiteX69485" fmla="*/ 2144409 w 12184637"/>
              <a:gd name="connsiteY69485" fmla="*/ 1796259 h 4608812"/>
              <a:gd name="connsiteX69486" fmla="*/ 2137488 w 12184637"/>
              <a:gd name="connsiteY69486" fmla="*/ 1792504 h 4608812"/>
              <a:gd name="connsiteX69487" fmla="*/ 2101339 w 12184637"/>
              <a:gd name="connsiteY69487" fmla="*/ 1803106 h 4608812"/>
              <a:gd name="connsiteX69488" fmla="*/ 2097584 w 12184637"/>
              <a:gd name="connsiteY69488" fmla="*/ 1810026 h 4608812"/>
              <a:gd name="connsiteX69489" fmla="*/ 2102959 w 12184637"/>
              <a:gd name="connsiteY69489" fmla="*/ 1814002 h 4608812"/>
              <a:gd name="connsiteX69490" fmla="*/ 2104505 w 12184637"/>
              <a:gd name="connsiteY69490" fmla="*/ 1813781 h 4608812"/>
              <a:gd name="connsiteX69491" fmla="*/ 2140654 w 12184637"/>
              <a:gd name="connsiteY69491" fmla="*/ 1803179 h 4608812"/>
              <a:gd name="connsiteX69492" fmla="*/ 2180999 w 12184637"/>
              <a:gd name="connsiteY69492" fmla="*/ 1791032 h 4608812"/>
              <a:gd name="connsiteX69493" fmla="*/ 2184754 w 12184637"/>
              <a:gd name="connsiteY69493" fmla="*/ 1784111 h 4608812"/>
              <a:gd name="connsiteX69494" fmla="*/ 2177834 w 12184637"/>
              <a:gd name="connsiteY69494" fmla="*/ 1780356 h 4608812"/>
              <a:gd name="connsiteX69495" fmla="*/ 2137488 w 12184637"/>
              <a:gd name="connsiteY69495" fmla="*/ 1792504 h 4608812"/>
              <a:gd name="connsiteX69496" fmla="*/ 2133733 w 12184637"/>
              <a:gd name="connsiteY69496" fmla="*/ 1799425 h 4608812"/>
              <a:gd name="connsiteX69497" fmla="*/ 2139108 w 12184637"/>
              <a:gd name="connsiteY69497" fmla="*/ 1803400 h 4608812"/>
              <a:gd name="connsiteX69498" fmla="*/ 2140654 w 12184637"/>
              <a:gd name="connsiteY69498" fmla="*/ 1803179 h 4608812"/>
              <a:gd name="connsiteX69499" fmla="*/ 2181147 w 12184637"/>
              <a:gd name="connsiteY69499" fmla="*/ 1790958 h 4608812"/>
              <a:gd name="connsiteX69500" fmla="*/ 2226130 w 12184637"/>
              <a:gd name="connsiteY69500" fmla="*/ 1776528 h 4608812"/>
              <a:gd name="connsiteX69501" fmla="*/ 2229738 w 12184637"/>
              <a:gd name="connsiteY69501" fmla="*/ 1769534 h 4608812"/>
              <a:gd name="connsiteX69502" fmla="*/ 2222744 w 12184637"/>
              <a:gd name="connsiteY69502" fmla="*/ 1765926 h 4608812"/>
              <a:gd name="connsiteX69503" fmla="*/ 2177760 w 12184637"/>
              <a:gd name="connsiteY69503" fmla="*/ 1780356 h 4608812"/>
              <a:gd name="connsiteX69504" fmla="*/ 2174152 w 12184637"/>
              <a:gd name="connsiteY69504" fmla="*/ 1787350 h 4608812"/>
              <a:gd name="connsiteX69505" fmla="*/ 2179527 w 12184637"/>
              <a:gd name="connsiteY69505" fmla="*/ 1791252 h 4608812"/>
              <a:gd name="connsiteX69506" fmla="*/ 2181147 w 12184637"/>
              <a:gd name="connsiteY69506" fmla="*/ 1790958 h 4608812"/>
              <a:gd name="connsiteX69507" fmla="*/ 2225983 w 12184637"/>
              <a:gd name="connsiteY69507" fmla="*/ 1776601 h 4608812"/>
              <a:gd name="connsiteX69508" fmla="*/ 2275605 w 12184637"/>
              <a:gd name="connsiteY69508" fmla="*/ 1762466 h 4608812"/>
              <a:gd name="connsiteX69509" fmla="*/ 2279434 w 12184637"/>
              <a:gd name="connsiteY69509" fmla="*/ 1755619 h 4608812"/>
              <a:gd name="connsiteX69510" fmla="*/ 2272587 w 12184637"/>
              <a:gd name="connsiteY69510" fmla="*/ 1751790 h 4608812"/>
              <a:gd name="connsiteX69511" fmla="*/ 2222965 w 12184637"/>
              <a:gd name="connsiteY69511" fmla="*/ 1765926 h 4608812"/>
              <a:gd name="connsiteX69512" fmla="*/ 2219136 w 12184637"/>
              <a:gd name="connsiteY69512" fmla="*/ 1772773 h 4608812"/>
              <a:gd name="connsiteX69513" fmla="*/ 2224511 w 12184637"/>
              <a:gd name="connsiteY69513" fmla="*/ 1776822 h 4608812"/>
              <a:gd name="connsiteX69514" fmla="*/ 2225983 w 12184637"/>
              <a:gd name="connsiteY69514" fmla="*/ 1776601 h 4608812"/>
              <a:gd name="connsiteX69515" fmla="*/ 2275163 w 12184637"/>
              <a:gd name="connsiteY69515" fmla="*/ 1762613 h 4608812"/>
              <a:gd name="connsiteX69516" fmla="*/ 2329424 w 12184637"/>
              <a:gd name="connsiteY69516" fmla="*/ 1751349 h 4608812"/>
              <a:gd name="connsiteX69517" fmla="*/ 2333768 w 12184637"/>
              <a:gd name="connsiteY69517" fmla="*/ 1744723 h 4608812"/>
              <a:gd name="connsiteX69518" fmla="*/ 2327141 w 12184637"/>
              <a:gd name="connsiteY69518" fmla="*/ 1740379 h 4608812"/>
              <a:gd name="connsiteX69519" fmla="*/ 2272881 w 12184637"/>
              <a:gd name="connsiteY69519" fmla="*/ 1751643 h 4608812"/>
              <a:gd name="connsiteX69520" fmla="*/ 2268537 w 12184637"/>
              <a:gd name="connsiteY69520" fmla="*/ 1758269 h 4608812"/>
              <a:gd name="connsiteX69521" fmla="*/ 2274059 w 12184637"/>
              <a:gd name="connsiteY69521" fmla="*/ 1762687 h 4608812"/>
              <a:gd name="connsiteX69522" fmla="*/ 2275163 w 12184637"/>
              <a:gd name="connsiteY69522" fmla="*/ 1762613 h 4608812"/>
              <a:gd name="connsiteX69523" fmla="*/ 2328835 w 12184637"/>
              <a:gd name="connsiteY69523" fmla="*/ 1751422 h 4608812"/>
              <a:gd name="connsiteX69524" fmla="*/ 2387733 w 12184637"/>
              <a:gd name="connsiteY69524" fmla="*/ 1745385 h 4608812"/>
              <a:gd name="connsiteX69525" fmla="*/ 2392740 w 12184637"/>
              <a:gd name="connsiteY69525" fmla="*/ 1739274 h 4608812"/>
              <a:gd name="connsiteX69526" fmla="*/ 2386629 w 12184637"/>
              <a:gd name="connsiteY69526" fmla="*/ 1734268 h 4608812"/>
              <a:gd name="connsiteX69527" fmla="*/ 2327730 w 12184637"/>
              <a:gd name="connsiteY69527" fmla="*/ 1740305 h 4608812"/>
              <a:gd name="connsiteX69528" fmla="*/ 2322724 w 12184637"/>
              <a:gd name="connsiteY69528" fmla="*/ 1746416 h 4608812"/>
              <a:gd name="connsiteX69529" fmla="*/ 2328319 w 12184637"/>
              <a:gd name="connsiteY69529" fmla="*/ 1751422 h 4608812"/>
              <a:gd name="connsiteX69530" fmla="*/ 2328835 w 12184637"/>
              <a:gd name="connsiteY69530" fmla="*/ 1751422 h 4608812"/>
              <a:gd name="connsiteX69531" fmla="*/ 2456350 w 12184637"/>
              <a:gd name="connsiteY69531" fmla="*/ 1741630 h 4608812"/>
              <a:gd name="connsiteX69532" fmla="*/ 2450902 w 12184637"/>
              <a:gd name="connsiteY69532" fmla="*/ 1735888 h 4608812"/>
              <a:gd name="connsiteX69533" fmla="*/ 2387292 w 12184637"/>
              <a:gd name="connsiteY69533" fmla="*/ 1734268 h 4608812"/>
              <a:gd name="connsiteX69534" fmla="*/ 2381549 w 12184637"/>
              <a:gd name="connsiteY69534" fmla="*/ 1739716 h 4608812"/>
              <a:gd name="connsiteX69535" fmla="*/ 2386997 w 12184637"/>
              <a:gd name="connsiteY69535" fmla="*/ 1745459 h 4608812"/>
              <a:gd name="connsiteX69536" fmla="*/ 2450608 w 12184637"/>
              <a:gd name="connsiteY69536" fmla="*/ 1747078 h 4608812"/>
              <a:gd name="connsiteX69537" fmla="*/ 2450755 w 12184637"/>
              <a:gd name="connsiteY69537" fmla="*/ 1747078 h 4608812"/>
              <a:gd name="connsiteX69538" fmla="*/ 2456350 w 12184637"/>
              <a:gd name="connsiteY69538" fmla="*/ 1741630 h 4608812"/>
              <a:gd name="connsiteX69539" fmla="*/ 2522243 w 12184637"/>
              <a:gd name="connsiteY69539" fmla="*/ 1748993 h 4608812"/>
              <a:gd name="connsiteX69540" fmla="*/ 2517310 w 12184637"/>
              <a:gd name="connsiteY69540" fmla="*/ 1742882 h 4608812"/>
              <a:gd name="connsiteX69541" fmla="*/ 2451417 w 12184637"/>
              <a:gd name="connsiteY69541" fmla="*/ 1735888 h 4608812"/>
              <a:gd name="connsiteX69542" fmla="*/ 2445307 w 12184637"/>
              <a:gd name="connsiteY69542" fmla="*/ 1740820 h 4608812"/>
              <a:gd name="connsiteX69543" fmla="*/ 2450239 w 12184637"/>
              <a:gd name="connsiteY69543" fmla="*/ 1746931 h 4608812"/>
              <a:gd name="connsiteX69544" fmla="*/ 2516132 w 12184637"/>
              <a:gd name="connsiteY69544" fmla="*/ 1753925 h 4608812"/>
              <a:gd name="connsiteX69545" fmla="*/ 2516795 w 12184637"/>
              <a:gd name="connsiteY69545" fmla="*/ 1753925 h 4608812"/>
              <a:gd name="connsiteX69546" fmla="*/ 2522243 w 12184637"/>
              <a:gd name="connsiteY69546" fmla="*/ 1748993 h 4608812"/>
              <a:gd name="connsiteX69547" fmla="*/ 2587915 w 12184637"/>
              <a:gd name="connsiteY69547" fmla="*/ 1759447 h 4608812"/>
              <a:gd name="connsiteX69548" fmla="*/ 2583276 w 12184637"/>
              <a:gd name="connsiteY69548" fmla="*/ 1753116 h 4608812"/>
              <a:gd name="connsiteX69549" fmla="*/ 2517531 w 12184637"/>
              <a:gd name="connsiteY69549" fmla="*/ 1742956 h 4608812"/>
              <a:gd name="connsiteX69550" fmla="*/ 2511199 w 12184637"/>
              <a:gd name="connsiteY69550" fmla="*/ 1747594 h 4608812"/>
              <a:gd name="connsiteX69551" fmla="*/ 2515838 w 12184637"/>
              <a:gd name="connsiteY69551" fmla="*/ 1753925 h 4608812"/>
              <a:gd name="connsiteX69552" fmla="*/ 2581583 w 12184637"/>
              <a:gd name="connsiteY69552" fmla="*/ 1764085 h 4608812"/>
              <a:gd name="connsiteX69553" fmla="*/ 2582467 w 12184637"/>
              <a:gd name="connsiteY69553" fmla="*/ 1764159 h 4608812"/>
              <a:gd name="connsiteX69554" fmla="*/ 2587915 w 12184637"/>
              <a:gd name="connsiteY69554" fmla="*/ 1759447 h 4608812"/>
              <a:gd name="connsiteX69555" fmla="*/ 2651304 w 12184637"/>
              <a:gd name="connsiteY69555" fmla="*/ 1770785 h 4608812"/>
              <a:gd name="connsiteX69556" fmla="*/ 2646813 w 12184637"/>
              <a:gd name="connsiteY69556" fmla="*/ 1764306 h 4608812"/>
              <a:gd name="connsiteX69557" fmla="*/ 2583424 w 12184637"/>
              <a:gd name="connsiteY69557" fmla="*/ 1753042 h 4608812"/>
              <a:gd name="connsiteX69558" fmla="*/ 2576945 w 12184637"/>
              <a:gd name="connsiteY69558" fmla="*/ 1757533 h 4608812"/>
              <a:gd name="connsiteX69559" fmla="*/ 2581436 w 12184637"/>
              <a:gd name="connsiteY69559" fmla="*/ 1764012 h 4608812"/>
              <a:gd name="connsiteX69560" fmla="*/ 2644826 w 12184637"/>
              <a:gd name="connsiteY69560" fmla="*/ 1775276 h 4608812"/>
              <a:gd name="connsiteX69561" fmla="*/ 2645856 w 12184637"/>
              <a:gd name="connsiteY69561" fmla="*/ 1775350 h 4608812"/>
              <a:gd name="connsiteX69562" fmla="*/ 2651304 w 12184637"/>
              <a:gd name="connsiteY69562" fmla="*/ 1770785 h 4608812"/>
              <a:gd name="connsiteX69563" fmla="*/ 2710129 w 12184637"/>
              <a:gd name="connsiteY69563" fmla="*/ 1781019 h 4608812"/>
              <a:gd name="connsiteX69564" fmla="*/ 2705565 w 12184637"/>
              <a:gd name="connsiteY69564" fmla="*/ 1774540 h 4608812"/>
              <a:gd name="connsiteX69565" fmla="*/ 2646740 w 12184637"/>
              <a:gd name="connsiteY69565" fmla="*/ 1764306 h 4608812"/>
              <a:gd name="connsiteX69566" fmla="*/ 2640261 w 12184637"/>
              <a:gd name="connsiteY69566" fmla="*/ 1768871 h 4608812"/>
              <a:gd name="connsiteX69567" fmla="*/ 2644826 w 12184637"/>
              <a:gd name="connsiteY69567" fmla="*/ 1775350 h 4608812"/>
              <a:gd name="connsiteX69568" fmla="*/ 2703650 w 12184637"/>
              <a:gd name="connsiteY69568" fmla="*/ 1785583 h 4608812"/>
              <a:gd name="connsiteX69569" fmla="*/ 2704681 w 12184637"/>
              <a:gd name="connsiteY69569" fmla="*/ 1785657 h 4608812"/>
              <a:gd name="connsiteX69570" fmla="*/ 2710129 w 12184637"/>
              <a:gd name="connsiteY69570" fmla="*/ 1781019 h 4608812"/>
              <a:gd name="connsiteX69571" fmla="*/ 2766893 w 12184637"/>
              <a:gd name="connsiteY69571" fmla="*/ 1791989 h 4608812"/>
              <a:gd name="connsiteX69572" fmla="*/ 2762475 w 12184637"/>
              <a:gd name="connsiteY69572" fmla="*/ 1785436 h 4608812"/>
              <a:gd name="connsiteX69573" fmla="*/ 2705712 w 12184637"/>
              <a:gd name="connsiteY69573" fmla="*/ 1774614 h 4608812"/>
              <a:gd name="connsiteX69574" fmla="*/ 2699159 w 12184637"/>
              <a:gd name="connsiteY69574" fmla="*/ 1779031 h 4608812"/>
              <a:gd name="connsiteX69575" fmla="*/ 2703577 w 12184637"/>
              <a:gd name="connsiteY69575" fmla="*/ 1785583 h 4608812"/>
              <a:gd name="connsiteX69576" fmla="*/ 2760340 w 12184637"/>
              <a:gd name="connsiteY69576" fmla="*/ 1796406 h 4608812"/>
              <a:gd name="connsiteX69577" fmla="*/ 2761445 w 12184637"/>
              <a:gd name="connsiteY69577" fmla="*/ 1796480 h 4608812"/>
              <a:gd name="connsiteX69578" fmla="*/ 2766893 w 12184637"/>
              <a:gd name="connsiteY69578" fmla="*/ 1791989 h 4608812"/>
              <a:gd name="connsiteX69579" fmla="*/ 2823804 w 12184637"/>
              <a:gd name="connsiteY69579" fmla="*/ 1805020 h 4608812"/>
              <a:gd name="connsiteX69580" fmla="*/ 2819607 w 12184637"/>
              <a:gd name="connsiteY69580" fmla="*/ 1798320 h 4608812"/>
              <a:gd name="connsiteX69581" fmla="*/ 2762623 w 12184637"/>
              <a:gd name="connsiteY69581" fmla="*/ 1785436 h 4608812"/>
              <a:gd name="connsiteX69582" fmla="*/ 2755923 w 12184637"/>
              <a:gd name="connsiteY69582" fmla="*/ 1789633 h 4608812"/>
              <a:gd name="connsiteX69583" fmla="*/ 2760120 w 12184637"/>
              <a:gd name="connsiteY69583" fmla="*/ 1796332 h 4608812"/>
              <a:gd name="connsiteX69584" fmla="*/ 2817104 w 12184637"/>
              <a:gd name="connsiteY69584" fmla="*/ 1809216 h 4608812"/>
              <a:gd name="connsiteX69585" fmla="*/ 2818355 w 12184637"/>
              <a:gd name="connsiteY69585" fmla="*/ 1809364 h 4608812"/>
              <a:gd name="connsiteX69586" fmla="*/ 2823804 w 12184637"/>
              <a:gd name="connsiteY69586" fmla="*/ 1805020 h 4608812"/>
              <a:gd name="connsiteX69587" fmla="*/ 1991861 w 12184637"/>
              <a:gd name="connsiteY69587" fmla="*/ 1909859 h 4608812"/>
              <a:gd name="connsiteX69588" fmla="*/ 2038391 w 12184637"/>
              <a:gd name="connsiteY69588" fmla="*/ 1890496 h 4608812"/>
              <a:gd name="connsiteX69589" fmla="*/ 2041410 w 12184637"/>
              <a:gd name="connsiteY69589" fmla="*/ 1883208 h 4608812"/>
              <a:gd name="connsiteX69590" fmla="*/ 2034121 w 12184637"/>
              <a:gd name="connsiteY69590" fmla="*/ 1880189 h 4608812"/>
              <a:gd name="connsiteX69591" fmla="*/ 1987591 w 12184637"/>
              <a:gd name="connsiteY69591" fmla="*/ 1899552 h 4608812"/>
              <a:gd name="connsiteX69592" fmla="*/ 1984573 w 12184637"/>
              <a:gd name="connsiteY69592" fmla="*/ 1906841 h 4608812"/>
              <a:gd name="connsiteX69593" fmla="*/ 1989726 w 12184637"/>
              <a:gd name="connsiteY69593" fmla="*/ 1910301 h 4608812"/>
              <a:gd name="connsiteX69594" fmla="*/ 1991861 w 12184637"/>
              <a:gd name="connsiteY69594" fmla="*/ 1909859 h 4608812"/>
              <a:gd name="connsiteX69595" fmla="*/ 2038391 w 12184637"/>
              <a:gd name="connsiteY69595" fmla="*/ 1890570 h 4608812"/>
              <a:gd name="connsiteX69596" fmla="*/ 2039937 w 12184637"/>
              <a:gd name="connsiteY69596" fmla="*/ 1889908 h 4608812"/>
              <a:gd name="connsiteX69597" fmla="*/ 2042956 w 12184637"/>
              <a:gd name="connsiteY69597" fmla="*/ 1882619 h 4608812"/>
              <a:gd name="connsiteX69598" fmla="*/ 2035667 w 12184637"/>
              <a:gd name="connsiteY69598" fmla="*/ 1879600 h 4608812"/>
              <a:gd name="connsiteX69599" fmla="*/ 2034121 w 12184637"/>
              <a:gd name="connsiteY69599" fmla="*/ 1880263 h 4608812"/>
              <a:gd name="connsiteX69600" fmla="*/ 2031102 w 12184637"/>
              <a:gd name="connsiteY69600" fmla="*/ 1887552 h 4608812"/>
              <a:gd name="connsiteX69601" fmla="*/ 2036256 w 12184637"/>
              <a:gd name="connsiteY69601" fmla="*/ 1891012 h 4608812"/>
              <a:gd name="connsiteX69602" fmla="*/ 2038391 w 12184637"/>
              <a:gd name="connsiteY69602" fmla="*/ 1890570 h 4608812"/>
              <a:gd name="connsiteX69603" fmla="*/ 2040158 w 12184637"/>
              <a:gd name="connsiteY69603" fmla="*/ 1889834 h 4608812"/>
              <a:gd name="connsiteX69604" fmla="*/ 2092946 w 12184637"/>
              <a:gd name="connsiteY69604" fmla="*/ 1865833 h 4608812"/>
              <a:gd name="connsiteX69605" fmla="*/ 2095744 w 12184637"/>
              <a:gd name="connsiteY69605" fmla="*/ 1858470 h 4608812"/>
              <a:gd name="connsiteX69606" fmla="*/ 2088381 w 12184637"/>
              <a:gd name="connsiteY69606" fmla="*/ 1855673 h 4608812"/>
              <a:gd name="connsiteX69607" fmla="*/ 2035594 w 12184637"/>
              <a:gd name="connsiteY69607" fmla="*/ 1879674 h 4608812"/>
              <a:gd name="connsiteX69608" fmla="*/ 2032796 w 12184637"/>
              <a:gd name="connsiteY69608" fmla="*/ 1887036 h 4608812"/>
              <a:gd name="connsiteX69609" fmla="*/ 2037949 w 12184637"/>
              <a:gd name="connsiteY69609" fmla="*/ 1890276 h 4608812"/>
              <a:gd name="connsiteX69610" fmla="*/ 2040158 w 12184637"/>
              <a:gd name="connsiteY69610" fmla="*/ 1889834 h 4608812"/>
              <a:gd name="connsiteX69611" fmla="*/ 2095891 w 12184637"/>
              <a:gd name="connsiteY69611" fmla="*/ 1862593 h 4608812"/>
              <a:gd name="connsiteX69612" fmla="*/ 2097732 w 12184637"/>
              <a:gd name="connsiteY69612" fmla="*/ 1857440 h 4608812"/>
              <a:gd name="connsiteX69613" fmla="*/ 2094345 w 12184637"/>
              <a:gd name="connsiteY69613" fmla="*/ 1850298 h 4608812"/>
              <a:gd name="connsiteX69614" fmla="*/ 2087203 w 12184637"/>
              <a:gd name="connsiteY69614" fmla="*/ 1853685 h 4608812"/>
              <a:gd name="connsiteX69615" fmla="*/ 2085363 w 12184637"/>
              <a:gd name="connsiteY69615" fmla="*/ 1858838 h 4608812"/>
              <a:gd name="connsiteX69616" fmla="*/ 2088750 w 12184637"/>
              <a:gd name="connsiteY69616" fmla="*/ 1865980 h 4608812"/>
              <a:gd name="connsiteX69617" fmla="*/ 2090664 w 12184637"/>
              <a:gd name="connsiteY69617" fmla="*/ 1866274 h 4608812"/>
              <a:gd name="connsiteX69618" fmla="*/ 2095891 w 12184637"/>
              <a:gd name="connsiteY69618" fmla="*/ 1862593 h 4608812"/>
              <a:gd name="connsiteX69619" fmla="*/ 2094418 w 12184637"/>
              <a:gd name="connsiteY69619" fmla="*/ 1860826 h 4608812"/>
              <a:gd name="connsiteX69620" fmla="*/ 2136678 w 12184637"/>
              <a:gd name="connsiteY69620" fmla="*/ 1844997 h 4608812"/>
              <a:gd name="connsiteX69621" fmla="*/ 2139918 w 12184637"/>
              <a:gd name="connsiteY69621" fmla="*/ 1837856 h 4608812"/>
              <a:gd name="connsiteX69622" fmla="*/ 2132776 w 12184637"/>
              <a:gd name="connsiteY69622" fmla="*/ 1834616 h 4608812"/>
              <a:gd name="connsiteX69623" fmla="*/ 2090516 w 12184637"/>
              <a:gd name="connsiteY69623" fmla="*/ 1850445 h 4608812"/>
              <a:gd name="connsiteX69624" fmla="*/ 2087277 w 12184637"/>
              <a:gd name="connsiteY69624" fmla="*/ 1857587 h 4608812"/>
              <a:gd name="connsiteX69625" fmla="*/ 2092504 w 12184637"/>
              <a:gd name="connsiteY69625" fmla="*/ 1861194 h 4608812"/>
              <a:gd name="connsiteX69626" fmla="*/ 2094418 w 12184637"/>
              <a:gd name="connsiteY69626" fmla="*/ 1860826 h 4608812"/>
              <a:gd name="connsiteX69627" fmla="*/ 2136678 w 12184637"/>
              <a:gd name="connsiteY69627" fmla="*/ 1844997 h 4608812"/>
              <a:gd name="connsiteX69628" fmla="*/ 2140507 w 12184637"/>
              <a:gd name="connsiteY69628" fmla="*/ 1843599 h 4608812"/>
              <a:gd name="connsiteX69629" fmla="*/ 2143820 w 12184637"/>
              <a:gd name="connsiteY69629" fmla="*/ 1836457 h 4608812"/>
              <a:gd name="connsiteX69630" fmla="*/ 2136678 w 12184637"/>
              <a:gd name="connsiteY69630" fmla="*/ 1833144 h 4608812"/>
              <a:gd name="connsiteX69631" fmla="*/ 2132850 w 12184637"/>
              <a:gd name="connsiteY69631" fmla="*/ 1834543 h 4608812"/>
              <a:gd name="connsiteX69632" fmla="*/ 2129537 w 12184637"/>
              <a:gd name="connsiteY69632" fmla="*/ 1841684 h 4608812"/>
              <a:gd name="connsiteX69633" fmla="*/ 2134764 w 12184637"/>
              <a:gd name="connsiteY69633" fmla="*/ 1845292 h 4608812"/>
              <a:gd name="connsiteX69634" fmla="*/ 2136678 w 12184637"/>
              <a:gd name="connsiteY69634" fmla="*/ 1844997 h 4608812"/>
              <a:gd name="connsiteX69635" fmla="*/ 2142494 w 12184637"/>
              <a:gd name="connsiteY69635" fmla="*/ 1842347 h 4608812"/>
              <a:gd name="connsiteX69636" fmla="*/ 2143010 w 12184637"/>
              <a:gd name="connsiteY69636" fmla="*/ 1834469 h 4608812"/>
              <a:gd name="connsiteX69637" fmla="*/ 2135132 w 12184637"/>
              <a:gd name="connsiteY69637" fmla="*/ 1833954 h 4608812"/>
              <a:gd name="connsiteX69638" fmla="*/ 2134911 w 12184637"/>
              <a:gd name="connsiteY69638" fmla="*/ 1834175 h 4608812"/>
              <a:gd name="connsiteX69639" fmla="*/ 2134543 w 12184637"/>
              <a:gd name="connsiteY69639" fmla="*/ 1841905 h 4608812"/>
              <a:gd name="connsiteX69640" fmla="*/ 2138740 w 12184637"/>
              <a:gd name="connsiteY69640" fmla="*/ 1843746 h 4608812"/>
              <a:gd name="connsiteX69641" fmla="*/ 2142494 w 12184637"/>
              <a:gd name="connsiteY69641" fmla="*/ 1842347 h 4608812"/>
              <a:gd name="connsiteX69642" fmla="*/ 2142274 w 12184637"/>
              <a:gd name="connsiteY69642" fmla="*/ 1842568 h 4608812"/>
              <a:gd name="connsiteX69643" fmla="*/ 2166127 w 12184637"/>
              <a:gd name="connsiteY69643" fmla="*/ 1823941 h 4608812"/>
              <a:gd name="connsiteX69644" fmla="*/ 2167085 w 12184637"/>
              <a:gd name="connsiteY69644" fmla="*/ 1816137 h 4608812"/>
              <a:gd name="connsiteX69645" fmla="*/ 2159281 w 12184637"/>
              <a:gd name="connsiteY69645" fmla="*/ 1815180 h 4608812"/>
              <a:gd name="connsiteX69646" fmla="*/ 2135427 w 12184637"/>
              <a:gd name="connsiteY69646" fmla="*/ 1833807 h 4608812"/>
              <a:gd name="connsiteX69647" fmla="*/ 2134470 w 12184637"/>
              <a:gd name="connsiteY69647" fmla="*/ 1841611 h 4608812"/>
              <a:gd name="connsiteX69648" fmla="*/ 2138887 w 12184637"/>
              <a:gd name="connsiteY69648" fmla="*/ 1843746 h 4608812"/>
              <a:gd name="connsiteX69649" fmla="*/ 2142274 w 12184637"/>
              <a:gd name="connsiteY69649" fmla="*/ 1842568 h 4608812"/>
              <a:gd name="connsiteX69650" fmla="*/ 2166127 w 12184637"/>
              <a:gd name="connsiteY69650" fmla="*/ 1823941 h 4608812"/>
              <a:gd name="connsiteX69651" fmla="*/ 2226057 w 12184637"/>
              <a:gd name="connsiteY69651" fmla="*/ 1777043 h 4608812"/>
              <a:gd name="connsiteX69652" fmla="*/ 2227014 w 12184637"/>
              <a:gd name="connsiteY69652" fmla="*/ 1769239 h 4608812"/>
              <a:gd name="connsiteX69653" fmla="*/ 2219210 w 12184637"/>
              <a:gd name="connsiteY69653" fmla="*/ 1768282 h 4608812"/>
              <a:gd name="connsiteX69654" fmla="*/ 2159281 w 12184637"/>
              <a:gd name="connsiteY69654" fmla="*/ 1815180 h 4608812"/>
              <a:gd name="connsiteX69655" fmla="*/ 2158323 w 12184637"/>
              <a:gd name="connsiteY69655" fmla="*/ 1822984 h 4608812"/>
              <a:gd name="connsiteX69656" fmla="*/ 2162741 w 12184637"/>
              <a:gd name="connsiteY69656" fmla="*/ 1825119 h 4608812"/>
              <a:gd name="connsiteX69657" fmla="*/ 2166127 w 12184637"/>
              <a:gd name="connsiteY69657" fmla="*/ 1823941 h 4608812"/>
              <a:gd name="connsiteX69658" fmla="*/ 2226057 w 12184637"/>
              <a:gd name="connsiteY69658" fmla="*/ 1777043 h 4608812"/>
              <a:gd name="connsiteX69659" fmla="*/ 2227897 w 12184637"/>
              <a:gd name="connsiteY69659" fmla="*/ 1775644 h 4608812"/>
              <a:gd name="connsiteX69660" fmla="*/ 2228855 w 12184637"/>
              <a:gd name="connsiteY69660" fmla="*/ 1767840 h 4608812"/>
              <a:gd name="connsiteX69661" fmla="*/ 2221051 w 12184637"/>
              <a:gd name="connsiteY69661" fmla="*/ 1766883 h 4608812"/>
              <a:gd name="connsiteX69662" fmla="*/ 2219210 w 12184637"/>
              <a:gd name="connsiteY69662" fmla="*/ 1768282 h 4608812"/>
              <a:gd name="connsiteX69663" fmla="*/ 2218253 w 12184637"/>
              <a:gd name="connsiteY69663" fmla="*/ 1776086 h 4608812"/>
              <a:gd name="connsiteX69664" fmla="*/ 2222670 w 12184637"/>
              <a:gd name="connsiteY69664" fmla="*/ 1778221 h 4608812"/>
              <a:gd name="connsiteX69665" fmla="*/ 2226057 w 12184637"/>
              <a:gd name="connsiteY69665" fmla="*/ 1777043 h 4608812"/>
              <a:gd name="connsiteX69666" fmla="*/ 2228781 w 12184637"/>
              <a:gd name="connsiteY69666" fmla="*/ 1774687 h 4608812"/>
              <a:gd name="connsiteX69667" fmla="*/ 2232388 w 12184637"/>
              <a:gd name="connsiteY69667" fmla="*/ 1770122 h 4608812"/>
              <a:gd name="connsiteX69668" fmla="*/ 2231505 w 12184637"/>
              <a:gd name="connsiteY69668" fmla="*/ 1762318 h 4608812"/>
              <a:gd name="connsiteX69669" fmla="*/ 2223701 w 12184637"/>
              <a:gd name="connsiteY69669" fmla="*/ 1763202 h 4608812"/>
              <a:gd name="connsiteX69670" fmla="*/ 2220093 w 12184637"/>
              <a:gd name="connsiteY69670" fmla="*/ 1767767 h 4608812"/>
              <a:gd name="connsiteX69671" fmla="*/ 2220977 w 12184637"/>
              <a:gd name="connsiteY69671" fmla="*/ 1775571 h 4608812"/>
              <a:gd name="connsiteX69672" fmla="*/ 2224511 w 12184637"/>
              <a:gd name="connsiteY69672" fmla="*/ 1776822 h 4608812"/>
              <a:gd name="connsiteX69673" fmla="*/ 2228781 w 12184637"/>
              <a:gd name="connsiteY69673" fmla="*/ 1774687 h 4608812"/>
              <a:gd name="connsiteX69674" fmla="*/ 2232388 w 12184637"/>
              <a:gd name="connsiteY69674" fmla="*/ 1770122 h 4608812"/>
              <a:gd name="connsiteX69675" fmla="*/ 2296441 w 12184637"/>
              <a:gd name="connsiteY69675" fmla="*/ 1689284 h 4608812"/>
              <a:gd name="connsiteX69676" fmla="*/ 2295557 w 12184637"/>
              <a:gd name="connsiteY69676" fmla="*/ 1681480 h 4608812"/>
              <a:gd name="connsiteX69677" fmla="*/ 2287753 w 12184637"/>
              <a:gd name="connsiteY69677" fmla="*/ 1682364 h 4608812"/>
              <a:gd name="connsiteX69678" fmla="*/ 2223701 w 12184637"/>
              <a:gd name="connsiteY69678" fmla="*/ 1763202 h 4608812"/>
              <a:gd name="connsiteX69679" fmla="*/ 2224584 w 12184637"/>
              <a:gd name="connsiteY69679" fmla="*/ 1771006 h 4608812"/>
              <a:gd name="connsiteX69680" fmla="*/ 2228118 w 12184637"/>
              <a:gd name="connsiteY69680" fmla="*/ 1772184 h 4608812"/>
              <a:gd name="connsiteX69681" fmla="*/ 2232388 w 12184637"/>
              <a:gd name="connsiteY69681" fmla="*/ 1770122 h 4608812"/>
              <a:gd name="connsiteX69682" fmla="*/ 2296441 w 12184637"/>
              <a:gd name="connsiteY69682" fmla="*/ 1689358 h 4608812"/>
              <a:gd name="connsiteX69683" fmla="*/ 2297250 w 12184637"/>
              <a:gd name="connsiteY69683" fmla="*/ 1688327 h 4608812"/>
              <a:gd name="connsiteX69684" fmla="*/ 2296367 w 12184637"/>
              <a:gd name="connsiteY69684" fmla="*/ 1680523 h 4608812"/>
              <a:gd name="connsiteX69685" fmla="*/ 2288563 w 12184637"/>
              <a:gd name="connsiteY69685" fmla="*/ 1681407 h 4608812"/>
              <a:gd name="connsiteX69686" fmla="*/ 2287753 w 12184637"/>
              <a:gd name="connsiteY69686" fmla="*/ 1682437 h 4608812"/>
              <a:gd name="connsiteX69687" fmla="*/ 2288637 w 12184637"/>
              <a:gd name="connsiteY69687" fmla="*/ 1690241 h 4608812"/>
              <a:gd name="connsiteX69688" fmla="*/ 2292170 w 12184637"/>
              <a:gd name="connsiteY69688" fmla="*/ 1691419 h 4608812"/>
              <a:gd name="connsiteX69689" fmla="*/ 2296441 w 12184637"/>
              <a:gd name="connsiteY69689" fmla="*/ 1689358 h 4608812"/>
              <a:gd name="connsiteX69690" fmla="*/ 2297987 w 12184637"/>
              <a:gd name="connsiteY69690" fmla="*/ 1687223 h 4608812"/>
              <a:gd name="connsiteX69691" fmla="*/ 2299754 w 12184637"/>
              <a:gd name="connsiteY69691" fmla="*/ 1683394 h 4608812"/>
              <a:gd name="connsiteX69692" fmla="*/ 2297029 w 12184637"/>
              <a:gd name="connsiteY69692" fmla="*/ 1675958 h 4608812"/>
              <a:gd name="connsiteX69693" fmla="*/ 2289594 w 12184637"/>
              <a:gd name="connsiteY69693" fmla="*/ 1678682 h 4608812"/>
              <a:gd name="connsiteX69694" fmla="*/ 2287827 w 12184637"/>
              <a:gd name="connsiteY69694" fmla="*/ 1682511 h 4608812"/>
              <a:gd name="connsiteX69695" fmla="*/ 2290551 w 12184637"/>
              <a:gd name="connsiteY69695" fmla="*/ 1689947 h 4608812"/>
              <a:gd name="connsiteX69696" fmla="*/ 2292907 w 12184637"/>
              <a:gd name="connsiteY69696" fmla="*/ 1690462 h 4608812"/>
              <a:gd name="connsiteX69697" fmla="*/ 2297987 w 12184637"/>
              <a:gd name="connsiteY69697" fmla="*/ 1687223 h 4608812"/>
              <a:gd name="connsiteX69698" fmla="*/ 2299754 w 12184637"/>
              <a:gd name="connsiteY69698" fmla="*/ 1683394 h 4608812"/>
              <a:gd name="connsiteX69699" fmla="*/ 2346210 w 12184637"/>
              <a:gd name="connsiteY69699" fmla="*/ 1583709 h 4608812"/>
              <a:gd name="connsiteX69700" fmla="*/ 2343486 w 12184637"/>
              <a:gd name="connsiteY69700" fmla="*/ 1576273 h 4608812"/>
              <a:gd name="connsiteX69701" fmla="*/ 2336050 w 12184637"/>
              <a:gd name="connsiteY69701" fmla="*/ 1578923 h 4608812"/>
              <a:gd name="connsiteX69702" fmla="*/ 2289594 w 12184637"/>
              <a:gd name="connsiteY69702" fmla="*/ 1678609 h 4608812"/>
              <a:gd name="connsiteX69703" fmla="*/ 2292318 w 12184637"/>
              <a:gd name="connsiteY69703" fmla="*/ 1686045 h 4608812"/>
              <a:gd name="connsiteX69704" fmla="*/ 2294747 w 12184637"/>
              <a:gd name="connsiteY69704" fmla="*/ 1686560 h 4608812"/>
              <a:gd name="connsiteX69705" fmla="*/ 2299754 w 12184637"/>
              <a:gd name="connsiteY69705" fmla="*/ 1683394 h 4608812"/>
              <a:gd name="connsiteX69706" fmla="*/ 2346504 w 12184637"/>
              <a:gd name="connsiteY69706" fmla="*/ 1583046 h 4608812"/>
              <a:gd name="connsiteX69707" fmla="*/ 2343780 w 12184637"/>
              <a:gd name="connsiteY69707" fmla="*/ 1575684 h 4608812"/>
              <a:gd name="connsiteX69708" fmla="*/ 2336418 w 12184637"/>
              <a:gd name="connsiteY69708" fmla="*/ 1578408 h 4608812"/>
              <a:gd name="connsiteX69709" fmla="*/ 2336123 w 12184637"/>
              <a:gd name="connsiteY69709" fmla="*/ 1579070 h 4608812"/>
              <a:gd name="connsiteX69710" fmla="*/ 2338995 w 12184637"/>
              <a:gd name="connsiteY69710" fmla="*/ 1586138 h 4608812"/>
              <a:gd name="connsiteX69711" fmla="*/ 2341130 w 12184637"/>
              <a:gd name="connsiteY69711" fmla="*/ 1586580 h 4608812"/>
              <a:gd name="connsiteX69712" fmla="*/ 2346504 w 12184637"/>
              <a:gd name="connsiteY69712" fmla="*/ 1583046 h 4608812"/>
              <a:gd name="connsiteX69713" fmla="*/ 2346873 w 12184637"/>
              <a:gd name="connsiteY69713" fmla="*/ 1582015 h 4608812"/>
              <a:gd name="connsiteX69714" fmla="*/ 2374776 w 12184637"/>
              <a:gd name="connsiteY69714" fmla="*/ 1464513 h 4608812"/>
              <a:gd name="connsiteX69715" fmla="*/ 2370653 w 12184637"/>
              <a:gd name="connsiteY69715" fmla="*/ 1457813 h 4608812"/>
              <a:gd name="connsiteX69716" fmla="*/ 2363953 w 12184637"/>
              <a:gd name="connsiteY69716" fmla="*/ 1461936 h 4608812"/>
              <a:gd name="connsiteX69717" fmla="*/ 2336050 w 12184637"/>
              <a:gd name="connsiteY69717" fmla="*/ 1579438 h 4608812"/>
              <a:gd name="connsiteX69718" fmla="*/ 2340173 w 12184637"/>
              <a:gd name="connsiteY69718" fmla="*/ 1586138 h 4608812"/>
              <a:gd name="connsiteX69719" fmla="*/ 2341498 w 12184637"/>
              <a:gd name="connsiteY69719" fmla="*/ 1586285 h 4608812"/>
              <a:gd name="connsiteX69720" fmla="*/ 2346873 w 12184637"/>
              <a:gd name="connsiteY69720" fmla="*/ 1582015 h 4608812"/>
              <a:gd name="connsiteX69721" fmla="*/ 2374923 w 12184637"/>
              <a:gd name="connsiteY69721" fmla="*/ 1463482 h 4608812"/>
              <a:gd name="connsiteX69722" fmla="*/ 2381549 w 12184637"/>
              <a:gd name="connsiteY69722" fmla="*/ 1336924 h 4608812"/>
              <a:gd name="connsiteX69723" fmla="*/ 2376248 w 12184637"/>
              <a:gd name="connsiteY69723" fmla="*/ 1331034 h 4608812"/>
              <a:gd name="connsiteX69724" fmla="*/ 2370358 w 12184637"/>
              <a:gd name="connsiteY69724" fmla="*/ 1336335 h 4608812"/>
              <a:gd name="connsiteX69725" fmla="*/ 2363732 w 12184637"/>
              <a:gd name="connsiteY69725" fmla="*/ 1462893 h 4608812"/>
              <a:gd name="connsiteX69726" fmla="*/ 2369033 w 12184637"/>
              <a:gd name="connsiteY69726" fmla="*/ 1468783 h 4608812"/>
              <a:gd name="connsiteX69727" fmla="*/ 2369401 w 12184637"/>
              <a:gd name="connsiteY69727" fmla="*/ 1468783 h 4608812"/>
              <a:gd name="connsiteX69728" fmla="*/ 2374923 w 12184637"/>
              <a:gd name="connsiteY69728" fmla="*/ 1463482 h 4608812"/>
              <a:gd name="connsiteX69729" fmla="*/ 2376616 w 12184637"/>
              <a:gd name="connsiteY69729" fmla="*/ 1342225 h 4608812"/>
              <a:gd name="connsiteX69730" fmla="*/ 2381475 w 12184637"/>
              <a:gd name="connsiteY69730" fmla="*/ 1336040 h 4608812"/>
              <a:gd name="connsiteX69731" fmla="*/ 2366235 w 12184637"/>
              <a:gd name="connsiteY69731" fmla="*/ 1204991 h 4608812"/>
              <a:gd name="connsiteX69732" fmla="*/ 2360051 w 12184637"/>
              <a:gd name="connsiteY69732" fmla="*/ 1200132 h 4608812"/>
              <a:gd name="connsiteX69733" fmla="*/ 2355192 w 12184637"/>
              <a:gd name="connsiteY69733" fmla="*/ 1206316 h 4608812"/>
              <a:gd name="connsiteX69734" fmla="*/ 2370432 w 12184637"/>
              <a:gd name="connsiteY69734" fmla="*/ 1337365 h 4608812"/>
              <a:gd name="connsiteX69735" fmla="*/ 2376027 w 12184637"/>
              <a:gd name="connsiteY69735" fmla="*/ 1342298 h 4608812"/>
              <a:gd name="connsiteX69736" fmla="*/ 2376616 w 12184637"/>
              <a:gd name="connsiteY69736" fmla="*/ 1342225 h 4608812"/>
              <a:gd name="connsiteX69737" fmla="*/ 2362260 w 12184637"/>
              <a:gd name="connsiteY69737" fmla="*/ 1210954 h 4608812"/>
              <a:gd name="connsiteX69738" fmla="*/ 2366088 w 12184637"/>
              <a:gd name="connsiteY69738" fmla="*/ 1204034 h 4608812"/>
              <a:gd name="connsiteX69739" fmla="*/ 2328393 w 12184637"/>
              <a:gd name="connsiteY69739" fmla="*/ 1072985 h 4608812"/>
              <a:gd name="connsiteX69740" fmla="*/ 2321472 w 12184637"/>
              <a:gd name="connsiteY69740" fmla="*/ 1069156 h 4608812"/>
              <a:gd name="connsiteX69741" fmla="*/ 2317644 w 12184637"/>
              <a:gd name="connsiteY69741" fmla="*/ 1076077 h 4608812"/>
              <a:gd name="connsiteX69742" fmla="*/ 2355339 w 12184637"/>
              <a:gd name="connsiteY69742" fmla="*/ 1207126 h 4608812"/>
              <a:gd name="connsiteX69743" fmla="*/ 2360714 w 12184637"/>
              <a:gd name="connsiteY69743" fmla="*/ 1211175 h 4608812"/>
              <a:gd name="connsiteX69744" fmla="*/ 2362260 w 12184637"/>
              <a:gd name="connsiteY69744" fmla="*/ 1210954 h 4608812"/>
              <a:gd name="connsiteX69745" fmla="*/ 2325374 w 12184637"/>
              <a:gd name="connsiteY69745" fmla="*/ 1079611 h 4608812"/>
              <a:gd name="connsiteX69746" fmla="*/ 2328098 w 12184637"/>
              <a:gd name="connsiteY69746" fmla="*/ 1072248 h 4608812"/>
              <a:gd name="connsiteX69747" fmla="*/ 2269936 w 12184637"/>
              <a:gd name="connsiteY69747" fmla="*/ 945690 h 4608812"/>
              <a:gd name="connsiteX69748" fmla="*/ 2262574 w 12184637"/>
              <a:gd name="connsiteY69748" fmla="*/ 942966 h 4608812"/>
              <a:gd name="connsiteX69749" fmla="*/ 2259850 w 12184637"/>
              <a:gd name="connsiteY69749" fmla="*/ 950328 h 4608812"/>
              <a:gd name="connsiteX69750" fmla="*/ 2318012 w 12184637"/>
              <a:gd name="connsiteY69750" fmla="*/ 1076887 h 4608812"/>
              <a:gd name="connsiteX69751" fmla="*/ 2323092 w 12184637"/>
              <a:gd name="connsiteY69751" fmla="*/ 1080126 h 4608812"/>
              <a:gd name="connsiteX69752" fmla="*/ 2325374 w 12184637"/>
              <a:gd name="connsiteY69752" fmla="*/ 1079611 h 4608812"/>
              <a:gd name="connsiteX69753" fmla="*/ 2267948 w 12184637"/>
              <a:gd name="connsiteY69753" fmla="*/ 952611 h 4608812"/>
              <a:gd name="connsiteX69754" fmla="*/ 2269568 w 12184637"/>
              <a:gd name="connsiteY69754" fmla="*/ 944880 h 4608812"/>
              <a:gd name="connsiteX69755" fmla="*/ 2193074 w 12184637"/>
              <a:gd name="connsiteY69755" fmla="*/ 827230 h 4608812"/>
              <a:gd name="connsiteX69756" fmla="*/ 2185343 w 12184637"/>
              <a:gd name="connsiteY69756" fmla="*/ 825611 h 4608812"/>
              <a:gd name="connsiteX69757" fmla="*/ 2183724 w 12184637"/>
              <a:gd name="connsiteY69757" fmla="*/ 833341 h 4608812"/>
              <a:gd name="connsiteX69758" fmla="*/ 2260218 w 12184637"/>
              <a:gd name="connsiteY69758" fmla="*/ 950991 h 4608812"/>
              <a:gd name="connsiteX69759" fmla="*/ 2264930 w 12184637"/>
              <a:gd name="connsiteY69759" fmla="*/ 953494 h 4608812"/>
              <a:gd name="connsiteX69760" fmla="*/ 2267948 w 12184637"/>
              <a:gd name="connsiteY69760" fmla="*/ 952611 h 4608812"/>
              <a:gd name="connsiteX69761" fmla="*/ 2192116 w 12184637"/>
              <a:gd name="connsiteY69761" fmla="*/ 834445 h 4608812"/>
              <a:gd name="connsiteX69762" fmla="*/ 2192558 w 12184637"/>
              <a:gd name="connsiteY69762" fmla="*/ 826568 h 4608812"/>
              <a:gd name="connsiteX69763" fmla="*/ 2099867 w 12184637"/>
              <a:gd name="connsiteY69763" fmla="*/ 722244 h 4608812"/>
              <a:gd name="connsiteX69764" fmla="*/ 2091989 w 12184637"/>
              <a:gd name="connsiteY69764" fmla="*/ 721802 h 4608812"/>
              <a:gd name="connsiteX69765" fmla="*/ 2091547 w 12184637"/>
              <a:gd name="connsiteY69765" fmla="*/ 729680 h 4608812"/>
              <a:gd name="connsiteX69766" fmla="*/ 2184239 w 12184637"/>
              <a:gd name="connsiteY69766" fmla="*/ 834077 h 4608812"/>
              <a:gd name="connsiteX69767" fmla="*/ 2188435 w 12184637"/>
              <a:gd name="connsiteY69767" fmla="*/ 835918 h 4608812"/>
              <a:gd name="connsiteX69768" fmla="*/ 2192116 w 12184637"/>
              <a:gd name="connsiteY69768" fmla="*/ 834445 h 4608812"/>
              <a:gd name="connsiteX69769" fmla="*/ 2100014 w 12184637"/>
              <a:gd name="connsiteY69769" fmla="*/ 729459 h 4608812"/>
              <a:gd name="connsiteX69770" fmla="*/ 2099204 w 12184637"/>
              <a:gd name="connsiteY69770" fmla="*/ 721581 h 4608812"/>
              <a:gd name="connsiteX69771" fmla="*/ 1992377 w 12184637"/>
              <a:gd name="connsiteY69771" fmla="*/ 634853 h 4608812"/>
              <a:gd name="connsiteX69772" fmla="*/ 1984499 w 12184637"/>
              <a:gd name="connsiteY69772" fmla="*/ 635663 h 4608812"/>
              <a:gd name="connsiteX69773" fmla="*/ 1985309 w 12184637"/>
              <a:gd name="connsiteY69773" fmla="*/ 643540 h 4608812"/>
              <a:gd name="connsiteX69774" fmla="*/ 2092136 w 12184637"/>
              <a:gd name="connsiteY69774" fmla="*/ 730269 h 4608812"/>
              <a:gd name="connsiteX69775" fmla="*/ 2095670 w 12184637"/>
              <a:gd name="connsiteY69775" fmla="*/ 731520 h 4608812"/>
              <a:gd name="connsiteX69776" fmla="*/ 2100014 w 12184637"/>
              <a:gd name="connsiteY69776" fmla="*/ 729459 h 4608812"/>
              <a:gd name="connsiteX69777" fmla="*/ 1993702 w 12184637"/>
              <a:gd name="connsiteY69777" fmla="*/ 641921 h 4608812"/>
              <a:gd name="connsiteX69778" fmla="*/ 1991641 w 12184637"/>
              <a:gd name="connsiteY69778" fmla="*/ 634338 h 4608812"/>
              <a:gd name="connsiteX69779" fmla="*/ 1880028 w 12184637"/>
              <a:gd name="connsiteY69779" fmla="*/ 570506 h 4608812"/>
              <a:gd name="connsiteX69780" fmla="*/ 1872445 w 12184637"/>
              <a:gd name="connsiteY69780" fmla="*/ 572568 h 4608812"/>
              <a:gd name="connsiteX69781" fmla="*/ 1874506 w 12184637"/>
              <a:gd name="connsiteY69781" fmla="*/ 580151 h 4608812"/>
              <a:gd name="connsiteX69782" fmla="*/ 1986119 w 12184637"/>
              <a:gd name="connsiteY69782" fmla="*/ 643982 h 4608812"/>
              <a:gd name="connsiteX69783" fmla="*/ 1988917 w 12184637"/>
              <a:gd name="connsiteY69783" fmla="*/ 644718 h 4608812"/>
              <a:gd name="connsiteX69784" fmla="*/ 1993702 w 12184637"/>
              <a:gd name="connsiteY69784" fmla="*/ 641921 h 4608812"/>
              <a:gd name="connsiteX69785" fmla="*/ 1882089 w 12184637"/>
              <a:gd name="connsiteY69785" fmla="*/ 578089 h 4608812"/>
              <a:gd name="connsiteX69786" fmla="*/ 1880028 w 12184637"/>
              <a:gd name="connsiteY69786" fmla="*/ 570506 h 4608812"/>
              <a:gd name="connsiteX69787" fmla="*/ 1875463 w 12184637"/>
              <a:gd name="connsiteY69787" fmla="*/ 567929 h 4608812"/>
              <a:gd name="connsiteX69788" fmla="*/ 1867880 w 12184637"/>
              <a:gd name="connsiteY69788" fmla="*/ 569991 h 4608812"/>
              <a:gd name="connsiteX69789" fmla="*/ 1869941 w 12184637"/>
              <a:gd name="connsiteY69789" fmla="*/ 577574 h 4608812"/>
              <a:gd name="connsiteX69790" fmla="*/ 1874506 w 12184637"/>
              <a:gd name="connsiteY69790" fmla="*/ 580151 h 4608812"/>
              <a:gd name="connsiteX69791" fmla="*/ 1877304 w 12184637"/>
              <a:gd name="connsiteY69791" fmla="*/ 580887 h 4608812"/>
              <a:gd name="connsiteX69792" fmla="*/ 1882089 w 12184637"/>
              <a:gd name="connsiteY69792" fmla="*/ 578089 h 4608812"/>
              <a:gd name="connsiteX69793" fmla="*/ 1877893 w 12184637"/>
              <a:gd name="connsiteY69793" fmla="*/ 574629 h 4608812"/>
              <a:gd name="connsiteX69794" fmla="*/ 1874506 w 12184637"/>
              <a:gd name="connsiteY69794" fmla="*/ 567488 h 4608812"/>
              <a:gd name="connsiteX69795" fmla="*/ 1761936 w 12184637"/>
              <a:gd name="connsiteY69795" fmla="*/ 526921 h 4608812"/>
              <a:gd name="connsiteX69796" fmla="*/ 1754795 w 12184637"/>
              <a:gd name="connsiteY69796" fmla="*/ 530308 h 4608812"/>
              <a:gd name="connsiteX69797" fmla="*/ 1758108 w 12184637"/>
              <a:gd name="connsiteY69797" fmla="*/ 537449 h 4608812"/>
              <a:gd name="connsiteX69798" fmla="*/ 1870678 w 12184637"/>
              <a:gd name="connsiteY69798" fmla="*/ 578016 h 4608812"/>
              <a:gd name="connsiteX69799" fmla="*/ 1872592 w 12184637"/>
              <a:gd name="connsiteY69799" fmla="*/ 578384 h 4608812"/>
              <a:gd name="connsiteX69800" fmla="*/ 1877893 w 12184637"/>
              <a:gd name="connsiteY69800" fmla="*/ 574629 h 4608812"/>
              <a:gd name="connsiteX69801" fmla="*/ 1765323 w 12184637"/>
              <a:gd name="connsiteY69801" fmla="*/ 533989 h 4608812"/>
              <a:gd name="connsiteX69802" fmla="*/ 1761936 w 12184637"/>
              <a:gd name="connsiteY69802" fmla="*/ 526848 h 4608812"/>
              <a:gd name="connsiteX69803" fmla="*/ 1753764 w 12184637"/>
              <a:gd name="connsiteY69803" fmla="*/ 523903 h 4608812"/>
              <a:gd name="connsiteX69804" fmla="*/ 1746623 w 12184637"/>
              <a:gd name="connsiteY69804" fmla="*/ 527216 h 4608812"/>
              <a:gd name="connsiteX69805" fmla="*/ 1749936 w 12184637"/>
              <a:gd name="connsiteY69805" fmla="*/ 534357 h 4608812"/>
              <a:gd name="connsiteX69806" fmla="*/ 1758108 w 12184637"/>
              <a:gd name="connsiteY69806" fmla="*/ 537302 h 4608812"/>
              <a:gd name="connsiteX69807" fmla="*/ 1760022 w 12184637"/>
              <a:gd name="connsiteY69807" fmla="*/ 537670 h 4608812"/>
              <a:gd name="connsiteX69808" fmla="*/ 1765323 w 12184637"/>
              <a:gd name="connsiteY69808" fmla="*/ 533989 h 4608812"/>
              <a:gd name="connsiteX69809" fmla="*/ 1757372 w 12184637"/>
              <a:gd name="connsiteY69809" fmla="*/ 529940 h 4608812"/>
              <a:gd name="connsiteX69810" fmla="*/ 1752660 w 12184637"/>
              <a:gd name="connsiteY69810" fmla="*/ 523608 h 4608812"/>
              <a:gd name="connsiteX69811" fmla="*/ 1678889 w 12184637"/>
              <a:gd name="connsiteY69811" fmla="*/ 512565 h 4608812"/>
              <a:gd name="connsiteX69812" fmla="*/ 1672558 w 12184637"/>
              <a:gd name="connsiteY69812" fmla="*/ 517277 h 4608812"/>
              <a:gd name="connsiteX69813" fmla="*/ 1677269 w 12184637"/>
              <a:gd name="connsiteY69813" fmla="*/ 523608 h 4608812"/>
              <a:gd name="connsiteX69814" fmla="*/ 1751040 w 12184637"/>
              <a:gd name="connsiteY69814" fmla="*/ 534652 h 4608812"/>
              <a:gd name="connsiteX69815" fmla="*/ 1751923 w 12184637"/>
              <a:gd name="connsiteY69815" fmla="*/ 534725 h 4608812"/>
              <a:gd name="connsiteX69816" fmla="*/ 1757372 w 12184637"/>
              <a:gd name="connsiteY69816" fmla="*/ 529940 h 4608812"/>
              <a:gd name="connsiteX69817" fmla="*/ 1683601 w 12184637"/>
              <a:gd name="connsiteY69817" fmla="*/ 518896 h 4608812"/>
              <a:gd name="connsiteX69818" fmla="*/ 1678889 w 12184637"/>
              <a:gd name="connsiteY69818" fmla="*/ 512565 h 4608812"/>
              <a:gd name="connsiteX69819" fmla="*/ 1631991 w 12184637"/>
              <a:gd name="connsiteY69819" fmla="*/ 505570 h 4608812"/>
              <a:gd name="connsiteX69820" fmla="*/ 1625660 w 12184637"/>
              <a:gd name="connsiteY69820" fmla="*/ 510282 h 4608812"/>
              <a:gd name="connsiteX69821" fmla="*/ 1630372 w 12184637"/>
              <a:gd name="connsiteY69821" fmla="*/ 516614 h 4608812"/>
              <a:gd name="connsiteX69822" fmla="*/ 1677269 w 12184637"/>
              <a:gd name="connsiteY69822" fmla="*/ 523608 h 4608812"/>
              <a:gd name="connsiteX69823" fmla="*/ 1678153 w 12184637"/>
              <a:gd name="connsiteY69823" fmla="*/ 523682 h 4608812"/>
              <a:gd name="connsiteX69824" fmla="*/ 1683601 w 12184637"/>
              <a:gd name="connsiteY69824" fmla="*/ 518896 h 4608812"/>
              <a:gd name="connsiteX69825" fmla="*/ 7609973 w 12184637"/>
              <a:gd name="connsiteY69825" fmla="*/ 3143269 h 4608812"/>
              <a:gd name="connsiteX69826" fmla="*/ 7625876 w 12184637"/>
              <a:gd name="connsiteY69826" fmla="*/ 3068394 h 4608812"/>
              <a:gd name="connsiteX69827" fmla="*/ 7621606 w 12184637"/>
              <a:gd name="connsiteY69827" fmla="*/ 3061768 h 4608812"/>
              <a:gd name="connsiteX69828" fmla="*/ 7614980 w 12184637"/>
              <a:gd name="connsiteY69828" fmla="*/ 3066038 h 4608812"/>
              <a:gd name="connsiteX69829" fmla="*/ 7599077 w 12184637"/>
              <a:gd name="connsiteY69829" fmla="*/ 3140913 h 4608812"/>
              <a:gd name="connsiteX69830" fmla="*/ 7603347 w 12184637"/>
              <a:gd name="connsiteY69830" fmla="*/ 3147539 h 4608812"/>
              <a:gd name="connsiteX69831" fmla="*/ 7604525 w 12184637"/>
              <a:gd name="connsiteY69831" fmla="*/ 3147686 h 4608812"/>
              <a:gd name="connsiteX69832" fmla="*/ 7609973 w 12184637"/>
              <a:gd name="connsiteY69832" fmla="*/ 3143269 h 4608812"/>
              <a:gd name="connsiteX69833" fmla="*/ 7611299 w 12184637"/>
              <a:gd name="connsiteY69833" fmla="*/ 3255691 h 4608812"/>
              <a:gd name="connsiteX69834" fmla="*/ 7616526 w 12184637"/>
              <a:gd name="connsiteY69834" fmla="*/ 3249802 h 4608812"/>
              <a:gd name="connsiteX69835" fmla="*/ 7609973 w 12184637"/>
              <a:gd name="connsiteY69835" fmla="*/ 3141723 h 4608812"/>
              <a:gd name="connsiteX69836" fmla="*/ 7604083 w 12184637"/>
              <a:gd name="connsiteY69836" fmla="*/ 3136495 h 4608812"/>
              <a:gd name="connsiteX69837" fmla="*/ 7598856 w 12184637"/>
              <a:gd name="connsiteY69837" fmla="*/ 3142385 h 4608812"/>
              <a:gd name="connsiteX69838" fmla="*/ 7605335 w 12184637"/>
              <a:gd name="connsiteY69838" fmla="*/ 3250464 h 4608812"/>
              <a:gd name="connsiteX69839" fmla="*/ 7610931 w 12184637"/>
              <a:gd name="connsiteY69839" fmla="*/ 3255691 h 4608812"/>
              <a:gd name="connsiteX69840" fmla="*/ 7611299 w 12184637"/>
              <a:gd name="connsiteY69840" fmla="*/ 3255691 h 4608812"/>
              <a:gd name="connsiteX69841" fmla="*/ 7646196 w 12184637"/>
              <a:gd name="connsiteY69841" fmla="*/ 3380188 h 4608812"/>
              <a:gd name="connsiteX69842" fmla="*/ 7650098 w 12184637"/>
              <a:gd name="connsiteY69842" fmla="*/ 3373341 h 4608812"/>
              <a:gd name="connsiteX69843" fmla="*/ 7616379 w 12184637"/>
              <a:gd name="connsiteY69843" fmla="*/ 3248697 h 4608812"/>
              <a:gd name="connsiteX69844" fmla="*/ 7609531 w 12184637"/>
              <a:gd name="connsiteY69844" fmla="*/ 3244795 h 4608812"/>
              <a:gd name="connsiteX69845" fmla="*/ 7605630 w 12184637"/>
              <a:gd name="connsiteY69845" fmla="*/ 3251642 h 4608812"/>
              <a:gd name="connsiteX69846" fmla="*/ 7639349 w 12184637"/>
              <a:gd name="connsiteY69846" fmla="*/ 3376286 h 4608812"/>
              <a:gd name="connsiteX69847" fmla="*/ 7644797 w 12184637"/>
              <a:gd name="connsiteY69847" fmla="*/ 3380409 h 4608812"/>
              <a:gd name="connsiteX69848" fmla="*/ 7646196 w 12184637"/>
              <a:gd name="connsiteY69848" fmla="*/ 3380188 h 4608812"/>
              <a:gd name="connsiteX69849" fmla="*/ 7707229 w 12184637"/>
              <a:gd name="connsiteY69849" fmla="*/ 3512415 h 4608812"/>
              <a:gd name="connsiteX69850" fmla="*/ 7710027 w 12184637"/>
              <a:gd name="connsiteY69850" fmla="*/ 3505053 h 4608812"/>
              <a:gd name="connsiteX69851" fmla="*/ 7649804 w 12184637"/>
              <a:gd name="connsiteY69851" fmla="*/ 3372605 h 4608812"/>
              <a:gd name="connsiteX69852" fmla="*/ 7642442 w 12184637"/>
              <a:gd name="connsiteY69852" fmla="*/ 3369807 h 4608812"/>
              <a:gd name="connsiteX69853" fmla="*/ 7639644 w 12184637"/>
              <a:gd name="connsiteY69853" fmla="*/ 3377170 h 4608812"/>
              <a:gd name="connsiteX69854" fmla="*/ 7699867 w 12184637"/>
              <a:gd name="connsiteY69854" fmla="*/ 3509618 h 4608812"/>
              <a:gd name="connsiteX69855" fmla="*/ 7705021 w 12184637"/>
              <a:gd name="connsiteY69855" fmla="*/ 3512857 h 4608812"/>
              <a:gd name="connsiteX69856" fmla="*/ 7707229 w 12184637"/>
              <a:gd name="connsiteY69856" fmla="*/ 3512415 h 4608812"/>
              <a:gd name="connsiteX69857" fmla="*/ 7793589 w 12184637"/>
              <a:gd name="connsiteY69857" fmla="*/ 3643170 h 4608812"/>
              <a:gd name="connsiteX69858" fmla="*/ 7795210 w 12184637"/>
              <a:gd name="connsiteY69858" fmla="*/ 3635440 h 4608812"/>
              <a:gd name="connsiteX69859" fmla="*/ 7709586 w 12184637"/>
              <a:gd name="connsiteY69859" fmla="*/ 3504243 h 4608812"/>
              <a:gd name="connsiteX69860" fmla="*/ 7701855 w 12184637"/>
              <a:gd name="connsiteY69860" fmla="*/ 3502624 h 4608812"/>
              <a:gd name="connsiteX69861" fmla="*/ 7700236 w 12184637"/>
              <a:gd name="connsiteY69861" fmla="*/ 3510354 h 4608812"/>
              <a:gd name="connsiteX69862" fmla="*/ 7785859 w 12184637"/>
              <a:gd name="connsiteY69862" fmla="*/ 3641551 h 4608812"/>
              <a:gd name="connsiteX69863" fmla="*/ 7790571 w 12184637"/>
              <a:gd name="connsiteY69863" fmla="*/ 3644054 h 4608812"/>
              <a:gd name="connsiteX69864" fmla="*/ 7793589 w 12184637"/>
              <a:gd name="connsiteY69864" fmla="*/ 3643170 h 4608812"/>
              <a:gd name="connsiteX69865" fmla="*/ 7904171 w 12184637"/>
              <a:gd name="connsiteY69865" fmla="*/ 3763544 h 4608812"/>
              <a:gd name="connsiteX69866" fmla="*/ 7904540 w 12184637"/>
              <a:gd name="connsiteY69866" fmla="*/ 3755667 h 4608812"/>
              <a:gd name="connsiteX69867" fmla="*/ 7794694 w 12184637"/>
              <a:gd name="connsiteY69867" fmla="*/ 3634777 h 4608812"/>
              <a:gd name="connsiteX69868" fmla="*/ 7786817 w 12184637"/>
              <a:gd name="connsiteY69868" fmla="*/ 3634409 h 4608812"/>
              <a:gd name="connsiteX69869" fmla="*/ 7786448 w 12184637"/>
              <a:gd name="connsiteY69869" fmla="*/ 3642287 h 4608812"/>
              <a:gd name="connsiteX69870" fmla="*/ 7896294 w 12184637"/>
              <a:gd name="connsiteY69870" fmla="*/ 3763176 h 4608812"/>
              <a:gd name="connsiteX69871" fmla="*/ 7900490 w 12184637"/>
              <a:gd name="connsiteY69871" fmla="*/ 3765017 h 4608812"/>
              <a:gd name="connsiteX69872" fmla="*/ 7904171 w 12184637"/>
              <a:gd name="connsiteY69872" fmla="*/ 3763544 h 4608812"/>
              <a:gd name="connsiteX69873" fmla="*/ 8037724 w 12184637"/>
              <a:gd name="connsiteY69873" fmla="*/ 3864040 h 4608812"/>
              <a:gd name="connsiteX69874" fmla="*/ 8036693 w 12184637"/>
              <a:gd name="connsiteY69874" fmla="*/ 3856236 h 4608812"/>
              <a:gd name="connsiteX69875" fmla="*/ 7903804 w 12184637"/>
              <a:gd name="connsiteY69875" fmla="*/ 3754930 h 4608812"/>
              <a:gd name="connsiteX69876" fmla="*/ 7895999 w 12184637"/>
              <a:gd name="connsiteY69876" fmla="*/ 3755961 h 4608812"/>
              <a:gd name="connsiteX69877" fmla="*/ 7897030 w 12184637"/>
              <a:gd name="connsiteY69877" fmla="*/ 3763765 h 4608812"/>
              <a:gd name="connsiteX69878" fmla="*/ 8029920 w 12184637"/>
              <a:gd name="connsiteY69878" fmla="*/ 3865070 h 4608812"/>
              <a:gd name="connsiteX69879" fmla="*/ 8033307 w 12184637"/>
              <a:gd name="connsiteY69879" fmla="*/ 3866175 h 4608812"/>
              <a:gd name="connsiteX69880" fmla="*/ 8037724 w 12184637"/>
              <a:gd name="connsiteY69880" fmla="*/ 3864040 h 4608812"/>
              <a:gd name="connsiteX69881" fmla="*/ 8187106 w 12184637"/>
              <a:gd name="connsiteY69881" fmla="*/ 3942154 h 4608812"/>
              <a:gd name="connsiteX69882" fmla="*/ 8184823 w 12184637"/>
              <a:gd name="connsiteY69882" fmla="*/ 3934644 h 4608812"/>
              <a:gd name="connsiteX69883" fmla="*/ 8035957 w 12184637"/>
              <a:gd name="connsiteY69883" fmla="*/ 3855794 h 4608812"/>
              <a:gd name="connsiteX69884" fmla="*/ 8028447 w 12184637"/>
              <a:gd name="connsiteY69884" fmla="*/ 3858077 h 4608812"/>
              <a:gd name="connsiteX69885" fmla="*/ 8030804 w 12184637"/>
              <a:gd name="connsiteY69885" fmla="*/ 3865586 h 4608812"/>
              <a:gd name="connsiteX69886" fmla="*/ 8179670 w 12184637"/>
              <a:gd name="connsiteY69886" fmla="*/ 3944436 h 4608812"/>
              <a:gd name="connsiteX69887" fmla="*/ 8182320 w 12184637"/>
              <a:gd name="connsiteY69887" fmla="*/ 3945099 h 4608812"/>
              <a:gd name="connsiteX69888" fmla="*/ 8187106 w 12184637"/>
              <a:gd name="connsiteY69888" fmla="*/ 3942154 h 4608812"/>
              <a:gd name="connsiteX69889" fmla="*/ 8345322 w 12184637"/>
              <a:gd name="connsiteY69889" fmla="*/ 3995016 h 4608812"/>
              <a:gd name="connsiteX69890" fmla="*/ 8341862 w 12184637"/>
              <a:gd name="connsiteY69890" fmla="*/ 3987948 h 4608812"/>
              <a:gd name="connsiteX69891" fmla="*/ 8184013 w 12184637"/>
              <a:gd name="connsiteY69891" fmla="*/ 3934276 h 4608812"/>
              <a:gd name="connsiteX69892" fmla="*/ 8176946 w 12184637"/>
              <a:gd name="connsiteY69892" fmla="*/ 3937737 h 4608812"/>
              <a:gd name="connsiteX69893" fmla="*/ 8180406 w 12184637"/>
              <a:gd name="connsiteY69893" fmla="*/ 3944805 h 4608812"/>
              <a:gd name="connsiteX69894" fmla="*/ 8338254 w 12184637"/>
              <a:gd name="connsiteY69894" fmla="*/ 3998476 h 4608812"/>
              <a:gd name="connsiteX69895" fmla="*/ 8340095 w 12184637"/>
              <a:gd name="connsiteY69895" fmla="*/ 3998770 h 4608812"/>
              <a:gd name="connsiteX69896" fmla="*/ 8345322 w 12184637"/>
              <a:gd name="connsiteY69896" fmla="*/ 3995016 h 4608812"/>
              <a:gd name="connsiteX69897" fmla="*/ 8505231 w 12184637"/>
              <a:gd name="connsiteY69897" fmla="*/ 4019974 h 4608812"/>
              <a:gd name="connsiteX69898" fmla="*/ 8500593 w 12184637"/>
              <a:gd name="connsiteY69898" fmla="*/ 4013569 h 4608812"/>
              <a:gd name="connsiteX69899" fmla="*/ 8340905 w 12184637"/>
              <a:gd name="connsiteY69899" fmla="*/ 3987727 h 4608812"/>
              <a:gd name="connsiteX69900" fmla="*/ 8334500 w 12184637"/>
              <a:gd name="connsiteY69900" fmla="*/ 3992365 h 4608812"/>
              <a:gd name="connsiteX69901" fmla="*/ 8339138 w 12184637"/>
              <a:gd name="connsiteY69901" fmla="*/ 3998770 h 4608812"/>
              <a:gd name="connsiteX69902" fmla="*/ 8498826 w 12184637"/>
              <a:gd name="connsiteY69902" fmla="*/ 4024612 h 4608812"/>
              <a:gd name="connsiteX69903" fmla="*/ 8499783 w 12184637"/>
              <a:gd name="connsiteY69903" fmla="*/ 4024685 h 4608812"/>
              <a:gd name="connsiteX69904" fmla="*/ 8505231 w 12184637"/>
              <a:gd name="connsiteY69904" fmla="*/ 4019974 h 4608812"/>
              <a:gd name="connsiteX69905" fmla="*/ 6810426 w 12184637"/>
              <a:gd name="connsiteY69905" fmla="*/ 3906594 h 4608812"/>
              <a:gd name="connsiteX69906" fmla="*/ 6812634 w 12184637"/>
              <a:gd name="connsiteY69906" fmla="*/ 3904975 h 4608812"/>
              <a:gd name="connsiteX69907" fmla="*/ 6813886 w 12184637"/>
              <a:gd name="connsiteY69907" fmla="*/ 3897171 h 4608812"/>
              <a:gd name="connsiteX69908" fmla="*/ 6806082 w 12184637"/>
              <a:gd name="connsiteY69908" fmla="*/ 3895919 h 4608812"/>
              <a:gd name="connsiteX69909" fmla="*/ 6803873 w 12184637"/>
              <a:gd name="connsiteY69909" fmla="*/ 3897539 h 4608812"/>
              <a:gd name="connsiteX69910" fmla="*/ 6802621 w 12184637"/>
              <a:gd name="connsiteY69910" fmla="*/ 3905343 h 4608812"/>
              <a:gd name="connsiteX69911" fmla="*/ 6807186 w 12184637"/>
              <a:gd name="connsiteY69911" fmla="*/ 3907625 h 4608812"/>
              <a:gd name="connsiteX69912" fmla="*/ 6810426 w 12184637"/>
              <a:gd name="connsiteY69912" fmla="*/ 3906594 h 4608812"/>
              <a:gd name="connsiteX69913" fmla="*/ 6761466 w 12184637"/>
              <a:gd name="connsiteY69913" fmla="*/ 3946203 h 4608812"/>
              <a:gd name="connsiteX69914" fmla="*/ 6810573 w 12184637"/>
              <a:gd name="connsiteY69914" fmla="*/ 3906447 h 4608812"/>
              <a:gd name="connsiteX69915" fmla="*/ 6811383 w 12184637"/>
              <a:gd name="connsiteY69915" fmla="*/ 3898643 h 4608812"/>
              <a:gd name="connsiteX69916" fmla="*/ 6803578 w 12184637"/>
              <a:gd name="connsiteY69916" fmla="*/ 3897833 h 4608812"/>
              <a:gd name="connsiteX69917" fmla="*/ 6754472 w 12184637"/>
              <a:gd name="connsiteY69917" fmla="*/ 3937590 h 4608812"/>
              <a:gd name="connsiteX69918" fmla="*/ 6753662 w 12184637"/>
              <a:gd name="connsiteY69918" fmla="*/ 3945394 h 4608812"/>
              <a:gd name="connsiteX69919" fmla="*/ 6758006 w 12184637"/>
              <a:gd name="connsiteY69919" fmla="*/ 3947455 h 4608812"/>
              <a:gd name="connsiteX69920" fmla="*/ 6761466 w 12184637"/>
              <a:gd name="connsiteY69920" fmla="*/ 3946203 h 4608812"/>
              <a:gd name="connsiteX69921" fmla="*/ 6756975 w 12184637"/>
              <a:gd name="connsiteY69921" fmla="*/ 3954155 h 4608812"/>
              <a:gd name="connsiteX69922" fmla="*/ 6762718 w 12184637"/>
              <a:gd name="connsiteY69922" fmla="*/ 3944878 h 4608812"/>
              <a:gd name="connsiteX69923" fmla="*/ 6760951 w 12184637"/>
              <a:gd name="connsiteY69923" fmla="*/ 3937222 h 4608812"/>
              <a:gd name="connsiteX69924" fmla="*/ 6753294 w 12184637"/>
              <a:gd name="connsiteY69924" fmla="*/ 3938988 h 4608812"/>
              <a:gd name="connsiteX69925" fmla="*/ 6747551 w 12184637"/>
              <a:gd name="connsiteY69925" fmla="*/ 3948265 h 4608812"/>
              <a:gd name="connsiteX69926" fmla="*/ 6749318 w 12184637"/>
              <a:gd name="connsiteY69926" fmla="*/ 3955922 h 4608812"/>
              <a:gd name="connsiteX69927" fmla="*/ 6752263 w 12184637"/>
              <a:gd name="connsiteY69927" fmla="*/ 3956731 h 4608812"/>
              <a:gd name="connsiteX69928" fmla="*/ 6756975 w 12184637"/>
              <a:gd name="connsiteY69928" fmla="*/ 3954155 h 4608812"/>
              <a:gd name="connsiteX69929" fmla="*/ 6742692 w 12184637"/>
              <a:gd name="connsiteY69929" fmla="*/ 3965345 h 4608812"/>
              <a:gd name="connsiteX69930" fmla="*/ 6755576 w 12184637"/>
              <a:gd name="connsiteY69930" fmla="*/ 3955627 h 4608812"/>
              <a:gd name="connsiteX69931" fmla="*/ 6756681 w 12184637"/>
              <a:gd name="connsiteY69931" fmla="*/ 3947823 h 4608812"/>
              <a:gd name="connsiteX69932" fmla="*/ 6748877 w 12184637"/>
              <a:gd name="connsiteY69932" fmla="*/ 3946719 h 4608812"/>
              <a:gd name="connsiteX69933" fmla="*/ 6735992 w 12184637"/>
              <a:gd name="connsiteY69933" fmla="*/ 3956437 h 4608812"/>
              <a:gd name="connsiteX69934" fmla="*/ 6734888 w 12184637"/>
              <a:gd name="connsiteY69934" fmla="*/ 3964241 h 4608812"/>
              <a:gd name="connsiteX69935" fmla="*/ 6739379 w 12184637"/>
              <a:gd name="connsiteY69935" fmla="*/ 3966450 h 4608812"/>
              <a:gd name="connsiteX69936" fmla="*/ 6742692 w 12184637"/>
              <a:gd name="connsiteY69936" fmla="*/ 3965345 h 4608812"/>
              <a:gd name="connsiteX69937" fmla="*/ 6714936 w 12184637"/>
              <a:gd name="connsiteY69937" fmla="*/ 3986254 h 4608812"/>
              <a:gd name="connsiteX69938" fmla="*/ 6742766 w 12184637"/>
              <a:gd name="connsiteY69938" fmla="*/ 3965345 h 4608812"/>
              <a:gd name="connsiteX69939" fmla="*/ 6743870 w 12184637"/>
              <a:gd name="connsiteY69939" fmla="*/ 3957541 h 4608812"/>
              <a:gd name="connsiteX69940" fmla="*/ 6736066 w 12184637"/>
              <a:gd name="connsiteY69940" fmla="*/ 3956437 h 4608812"/>
              <a:gd name="connsiteX69941" fmla="*/ 6708237 w 12184637"/>
              <a:gd name="connsiteY69941" fmla="*/ 3977346 h 4608812"/>
              <a:gd name="connsiteX69942" fmla="*/ 6707132 w 12184637"/>
              <a:gd name="connsiteY69942" fmla="*/ 3985150 h 4608812"/>
              <a:gd name="connsiteX69943" fmla="*/ 6711623 w 12184637"/>
              <a:gd name="connsiteY69943" fmla="*/ 3987359 h 4608812"/>
              <a:gd name="connsiteX69944" fmla="*/ 6714936 w 12184637"/>
              <a:gd name="connsiteY69944" fmla="*/ 3986254 h 4608812"/>
              <a:gd name="connsiteX69945" fmla="*/ 6708679 w 12184637"/>
              <a:gd name="connsiteY69945" fmla="*/ 3990966 h 4608812"/>
              <a:gd name="connsiteX69946" fmla="*/ 6714936 w 12184637"/>
              <a:gd name="connsiteY69946" fmla="*/ 3986254 h 4608812"/>
              <a:gd name="connsiteX69947" fmla="*/ 6716041 w 12184637"/>
              <a:gd name="connsiteY69947" fmla="*/ 3978450 h 4608812"/>
              <a:gd name="connsiteX69948" fmla="*/ 6708237 w 12184637"/>
              <a:gd name="connsiteY69948" fmla="*/ 3977346 h 4608812"/>
              <a:gd name="connsiteX69949" fmla="*/ 6701979 w 12184637"/>
              <a:gd name="connsiteY69949" fmla="*/ 3982058 h 4608812"/>
              <a:gd name="connsiteX69950" fmla="*/ 6700874 w 12184637"/>
              <a:gd name="connsiteY69950" fmla="*/ 3989862 h 4608812"/>
              <a:gd name="connsiteX69951" fmla="*/ 6705365 w 12184637"/>
              <a:gd name="connsiteY69951" fmla="*/ 3992070 h 4608812"/>
              <a:gd name="connsiteX69952" fmla="*/ 6708679 w 12184637"/>
              <a:gd name="connsiteY69952" fmla="*/ 3990966 h 4608812"/>
              <a:gd name="connsiteX69953" fmla="*/ 6669216 w 12184637"/>
              <a:gd name="connsiteY69953" fmla="*/ 4020710 h 4608812"/>
              <a:gd name="connsiteX69954" fmla="*/ 6708679 w 12184637"/>
              <a:gd name="connsiteY69954" fmla="*/ 3990966 h 4608812"/>
              <a:gd name="connsiteX69955" fmla="*/ 6709783 w 12184637"/>
              <a:gd name="connsiteY69955" fmla="*/ 3983162 h 4608812"/>
              <a:gd name="connsiteX69956" fmla="*/ 6701979 w 12184637"/>
              <a:gd name="connsiteY69956" fmla="*/ 3982058 h 4608812"/>
              <a:gd name="connsiteX69957" fmla="*/ 6662517 w 12184637"/>
              <a:gd name="connsiteY69957" fmla="*/ 4011801 h 4608812"/>
              <a:gd name="connsiteX69958" fmla="*/ 6661412 w 12184637"/>
              <a:gd name="connsiteY69958" fmla="*/ 4019605 h 4608812"/>
              <a:gd name="connsiteX69959" fmla="*/ 6665903 w 12184637"/>
              <a:gd name="connsiteY69959" fmla="*/ 4021815 h 4608812"/>
              <a:gd name="connsiteX69960" fmla="*/ 6669216 w 12184637"/>
              <a:gd name="connsiteY69960" fmla="*/ 4020710 h 4608812"/>
              <a:gd name="connsiteX69961" fmla="*/ 6651179 w 12184637"/>
              <a:gd name="connsiteY69961" fmla="*/ 4034257 h 4608812"/>
              <a:gd name="connsiteX69962" fmla="*/ 6669216 w 12184637"/>
              <a:gd name="connsiteY69962" fmla="*/ 4020636 h 4608812"/>
              <a:gd name="connsiteX69963" fmla="*/ 6670321 w 12184637"/>
              <a:gd name="connsiteY69963" fmla="*/ 4012832 h 4608812"/>
              <a:gd name="connsiteX69964" fmla="*/ 6662517 w 12184637"/>
              <a:gd name="connsiteY69964" fmla="*/ 4011728 h 4608812"/>
              <a:gd name="connsiteX69965" fmla="*/ 6644479 w 12184637"/>
              <a:gd name="connsiteY69965" fmla="*/ 4025348 h 4608812"/>
              <a:gd name="connsiteX69966" fmla="*/ 6643375 w 12184637"/>
              <a:gd name="connsiteY69966" fmla="*/ 4033152 h 4608812"/>
              <a:gd name="connsiteX69967" fmla="*/ 6647866 w 12184637"/>
              <a:gd name="connsiteY69967" fmla="*/ 4035361 h 4608812"/>
              <a:gd name="connsiteX69968" fmla="*/ 6651179 w 12184637"/>
              <a:gd name="connsiteY69968" fmla="*/ 4034257 h 4608812"/>
              <a:gd name="connsiteX69969" fmla="*/ 6624380 w 12184637"/>
              <a:gd name="connsiteY69969" fmla="*/ 4052736 h 4608812"/>
              <a:gd name="connsiteX69970" fmla="*/ 6651031 w 12184637"/>
              <a:gd name="connsiteY69970" fmla="*/ 4034404 h 4608812"/>
              <a:gd name="connsiteX69971" fmla="*/ 6652504 w 12184637"/>
              <a:gd name="connsiteY69971" fmla="*/ 4026673 h 4608812"/>
              <a:gd name="connsiteX69972" fmla="*/ 6644774 w 12184637"/>
              <a:gd name="connsiteY69972" fmla="*/ 4025201 h 4608812"/>
              <a:gd name="connsiteX69973" fmla="*/ 6618122 w 12184637"/>
              <a:gd name="connsiteY69973" fmla="*/ 4043533 h 4608812"/>
              <a:gd name="connsiteX69974" fmla="*/ 6616650 w 12184637"/>
              <a:gd name="connsiteY69974" fmla="*/ 4051264 h 4608812"/>
              <a:gd name="connsiteX69975" fmla="*/ 6621288 w 12184637"/>
              <a:gd name="connsiteY69975" fmla="*/ 4053693 h 4608812"/>
              <a:gd name="connsiteX69976" fmla="*/ 6624380 w 12184637"/>
              <a:gd name="connsiteY69976" fmla="*/ 4052736 h 4608812"/>
              <a:gd name="connsiteX69977" fmla="*/ 9873003 w 12184637"/>
              <a:gd name="connsiteY69977" fmla="*/ 2450254 h 4608812"/>
              <a:gd name="connsiteX69978" fmla="*/ 9878966 w 12184637"/>
              <a:gd name="connsiteY69978" fmla="*/ 2433541 h 4608812"/>
              <a:gd name="connsiteX69979" fmla="*/ 9875579 w 12184637"/>
              <a:gd name="connsiteY69979" fmla="*/ 2426400 h 4608812"/>
              <a:gd name="connsiteX69980" fmla="*/ 9868438 w 12184637"/>
              <a:gd name="connsiteY69980" fmla="*/ 2429786 h 4608812"/>
              <a:gd name="connsiteX69981" fmla="*/ 9862474 w 12184637"/>
              <a:gd name="connsiteY69981" fmla="*/ 2446499 h 4608812"/>
              <a:gd name="connsiteX69982" fmla="*/ 9865862 w 12184637"/>
              <a:gd name="connsiteY69982" fmla="*/ 2453640 h 4608812"/>
              <a:gd name="connsiteX69983" fmla="*/ 9867776 w 12184637"/>
              <a:gd name="connsiteY69983" fmla="*/ 2453935 h 4608812"/>
              <a:gd name="connsiteX69984" fmla="*/ 9873003 w 12184637"/>
              <a:gd name="connsiteY69984" fmla="*/ 2450254 h 4608812"/>
              <a:gd name="connsiteX69985" fmla="*/ 9830154 w 12184637"/>
              <a:gd name="connsiteY69985" fmla="*/ 2474549 h 4608812"/>
              <a:gd name="connsiteX69986" fmla="*/ 9870353 w 12184637"/>
              <a:gd name="connsiteY69986" fmla="*/ 2453346 h 4608812"/>
              <a:gd name="connsiteX69987" fmla="*/ 9872708 w 12184637"/>
              <a:gd name="connsiteY69987" fmla="*/ 2445836 h 4608812"/>
              <a:gd name="connsiteX69988" fmla="*/ 9865198 w 12184637"/>
              <a:gd name="connsiteY69988" fmla="*/ 2443480 h 4608812"/>
              <a:gd name="connsiteX69989" fmla="*/ 9825000 w 12184637"/>
              <a:gd name="connsiteY69989" fmla="*/ 2464684 h 4608812"/>
              <a:gd name="connsiteX69990" fmla="*/ 9822645 w 12184637"/>
              <a:gd name="connsiteY69990" fmla="*/ 2472193 h 4608812"/>
              <a:gd name="connsiteX69991" fmla="*/ 9827651 w 12184637"/>
              <a:gd name="connsiteY69991" fmla="*/ 2475138 h 4608812"/>
              <a:gd name="connsiteX69992" fmla="*/ 9830154 w 12184637"/>
              <a:gd name="connsiteY69992" fmla="*/ 2474549 h 4608812"/>
              <a:gd name="connsiteX69993" fmla="*/ 9770078 w 12184637"/>
              <a:gd name="connsiteY69993" fmla="*/ 2491556 h 4608812"/>
              <a:gd name="connsiteX69994" fmla="*/ 9829050 w 12184637"/>
              <a:gd name="connsiteY69994" fmla="*/ 2474991 h 4608812"/>
              <a:gd name="connsiteX69995" fmla="*/ 9832879 w 12184637"/>
              <a:gd name="connsiteY69995" fmla="*/ 2468144 h 4608812"/>
              <a:gd name="connsiteX69996" fmla="*/ 9826031 w 12184637"/>
              <a:gd name="connsiteY69996" fmla="*/ 2464316 h 4608812"/>
              <a:gd name="connsiteX69997" fmla="*/ 9767059 w 12184637"/>
              <a:gd name="connsiteY69997" fmla="*/ 2480881 h 4608812"/>
              <a:gd name="connsiteX69998" fmla="*/ 9763230 w 12184637"/>
              <a:gd name="connsiteY69998" fmla="*/ 2487728 h 4608812"/>
              <a:gd name="connsiteX69999" fmla="*/ 9768605 w 12184637"/>
              <a:gd name="connsiteY69999" fmla="*/ 2491777 h 4608812"/>
              <a:gd name="connsiteX70000" fmla="*/ 9770078 w 12184637"/>
              <a:gd name="connsiteY70000" fmla="*/ 2491556 h 4608812"/>
              <a:gd name="connsiteX70001" fmla="*/ 9734517 w 12184637"/>
              <a:gd name="connsiteY70001" fmla="*/ 2571732 h 4608812"/>
              <a:gd name="connsiteX70002" fmla="*/ 9773612 w 12184637"/>
              <a:gd name="connsiteY70002" fmla="*/ 2488538 h 4608812"/>
              <a:gd name="connsiteX70003" fmla="*/ 9770961 w 12184637"/>
              <a:gd name="connsiteY70003" fmla="*/ 2481102 h 4608812"/>
              <a:gd name="connsiteX70004" fmla="*/ 9763525 w 12184637"/>
              <a:gd name="connsiteY70004" fmla="*/ 2483752 h 4608812"/>
              <a:gd name="connsiteX70005" fmla="*/ 9724431 w 12184637"/>
              <a:gd name="connsiteY70005" fmla="*/ 2566946 h 4608812"/>
              <a:gd name="connsiteX70006" fmla="*/ 9727081 w 12184637"/>
              <a:gd name="connsiteY70006" fmla="*/ 2574382 h 4608812"/>
              <a:gd name="connsiteX70007" fmla="*/ 9729511 w 12184637"/>
              <a:gd name="connsiteY70007" fmla="*/ 2574898 h 4608812"/>
              <a:gd name="connsiteX70008" fmla="*/ 9734517 w 12184637"/>
              <a:gd name="connsiteY70008" fmla="*/ 2571732 h 4608812"/>
              <a:gd name="connsiteX70009" fmla="*/ 9689534 w 12184637"/>
              <a:gd name="connsiteY70009" fmla="*/ 2651171 h 4608812"/>
              <a:gd name="connsiteX70010" fmla="*/ 9734297 w 12184637"/>
              <a:gd name="connsiteY70010" fmla="*/ 2572174 h 4608812"/>
              <a:gd name="connsiteX70011" fmla="*/ 9732162 w 12184637"/>
              <a:gd name="connsiteY70011" fmla="*/ 2564590 h 4608812"/>
              <a:gd name="connsiteX70012" fmla="*/ 9724578 w 12184637"/>
              <a:gd name="connsiteY70012" fmla="*/ 2566726 h 4608812"/>
              <a:gd name="connsiteX70013" fmla="*/ 9679816 w 12184637"/>
              <a:gd name="connsiteY70013" fmla="*/ 2645723 h 4608812"/>
              <a:gd name="connsiteX70014" fmla="*/ 9681951 w 12184637"/>
              <a:gd name="connsiteY70014" fmla="*/ 2653307 h 4608812"/>
              <a:gd name="connsiteX70015" fmla="*/ 9684748 w 12184637"/>
              <a:gd name="connsiteY70015" fmla="*/ 2654043 h 4608812"/>
              <a:gd name="connsiteX70016" fmla="*/ 9689534 w 12184637"/>
              <a:gd name="connsiteY70016" fmla="*/ 2651171 h 4608812"/>
              <a:gd name="connsiteX70017" fmla="*/ 9603468 w 12184637"/>
              <a:gd name="connsiteY70017" fmla="*/ 2669577 h 4608812"/>
              <a:gd name="connsiteX70018" fmla="*/ 9685705 w 12184637"/>
              <a:gd name="connsiteY70018" fmla="*/ 2653895 h 4608812"/>
              <a:gd name="connsiteX70019" fmla="*/ 9690123 w 12184637"/>
              <a:gd name="connsiteY70019" fmla="*/ 2647343 h 4608812"/>
              <a:gd name="connsiteX70020" fmla="*/ 9683571 w 12184637"/>
              <a:gd name="connsiteY70020" fmla="*/ 2642926 h 4608812"/>
              <a:gd name="connsiteX70021" fmla="*/ 9601333 w 12184637"/>
              <a:gd name="connsiteY70021" fmla="*/ 2658607 h 4608812"/>
              <a:gd name="connsiteX70022" fmla="*/ 9596916 w 12184637"/>
              <a:gd name="connsiteY70022" fmla="*/ 2665160 h 4608812"/>
              <a:gd name="connsiteX70023" fmla="*/ 9602438 w 12184637"/>
              <a:gd name="connsiteY70023" fmla="*/ 2669724 h 4608812"/>
              <a:gd name="connsiteX70024" fmla="*/ 9603468 w 12184637"/>
              <a:gd name="connsiteY70024" fmla="*/ 2669577 h 4608812"/>
              <a:gd name="connsiteX70025" fmla="*/ 9563564 w 12184637"/>
              <a:gd name="connsiteY70025" fmla="*/ 2736280 h 4608812"/>
              <a:gd name="connsiteX70026" fmla="*/ 9607150 w 12184637"/>
              <a:gd name="connsiteY70026" fmla="*/ 2667074 h 4608812"/>
              <a:gd name="connsiteX70027" fmla="*/ 9605383 w 12184637"/>
              <a:gd name="connsiteY70027" fmla="*/ 2659417 h 4608812"/>
              <a:gd name="connsiteX70028" fmla="*/ 9597726 w 12184637"/>
              <a:gd name="connsiteY70028" fmla="*/ 2661184 h 4608812"/>
              <a:gd name="connsiteX70029" fmla="*/ 9554140 w 12184637"/>
              <a:gd name="connsiteY70029" fmla="*/ 2730390 h 4608812"/>
              <a:gd name="connsiteX70030" fmla="*/ 9555907 w 12184637"/>
              <a:gd name="connsiteY70030" fmla="*/ 2738047 h 4608812"/>
              <a:gd name="connsiteX70031" fmla="*/ 9558926 w 12184637"/>
              <a:gd name="connsiteY70031" fmla="*/ 2738930 h 4608812"/>
              <a:gd name="connsiteX70032" fmla="*/ 9563564 w 12184637"/>
              <a:gd name="connsiteY70032" fmla="*/ 2736280 h 4608812"/>
              <a:gd name="connsiteX70033" fmla="*/ 9530876 w 12184637"/>
              <a:gd name="connsiteY70033" fmla="*/ 2792970 h 4608812"/>
              <a:gd name="connsiteX70034" fmla="*/ 9563638 w 12184637"/>
              <a:gd name="connsiteY70034" fmla="*/ 2736059 h 4608812"/>
              <a:gd name="connsiteX70035" fmla="*/ 9561576 w 12184637"/>
              <a:gd name="connsiteY70035" fmla="*/ 2728476 h 4608812"/>
              <a:gd name="connsiteX70036" fmla="*/ 9553994 w 12184637"/>
              <a:gd name="connsiteY70036" fmla="*/ 2730537 h 4608812"/>
              <a:gd name="connsiteX70037" fmla="*/ 9521231 w 12184637"/>
              <a:gd name="connsiteY70037" fmla="*/ 2787448 h 4608812"/>
              <a:gd name="connsiteX70038" fmla="*/ 9523293 w 12184637"/>
              <a:gd name="connsiteY70038" fmla="*/ 2795031 h 4608812"/>
              <a:gd name="connsiteX70039" fmla="*/ 9526090 w 12184637"/>
              <a:gd name="connsiteY70039" fmla="*/ 2795767 h 4608812"/>
              <a:gd name="connsiteX70040" fmla="*/ 9530876 w 12184637"/>
              <a:gd name="connsiteY70040" fmla="*/ 2792970 h 4608812"/>
              <a:gd name="connsiteX70041" fmla="*/ 9426773 w 12184637"/>
              <a:gd name="connsiteY70041" fmla="*/ 2820726 h 4608812"/>
              <a:gd name="connsiteX70042" fmla="*/ 9527415 w 12184637"/>
              <a:gd name="connsiteY70042" fmla="*/ 2795546 h 4608812"/>
              <a:gd name="connsiteX70043" fmla="*/ 9531465 w 12184637"/>
              <a:gd name="connsiteY70043" fmla="*/ 2788773 h 4608812"/>
              <a:gd name="connsiteX70044" fmla="*/ 9524691 w 12184637"/>
              <a:gd name="connsiteY70044" fmla="*/ 2784724 h 4608812"/>
              <a:gd name="connsiteX70045" fmla="*/ 9424049 w 12184637"/>
              <a:gd name="connsiteY70045" fmla="*/ 2809903 h 4608812"/>
              <a:gd name="connsiteX70046" fmla="*/ 9419999 w 12184637"/>
              <a:gd name="connsiteY70046" fmla="*/ 2816676 h 4608812"/>
              <a:gd name="connsiteX70047" fmla="*/ 9425447 w 12184637"/>
              <a:gd name="connsiteY70047" fmla="*/ 2820873 h 4608812"/>
              <a:gd name="connsiteX70048" fmla="*/ 9426773 w 12184637"/>
              <a:gd name="connsiteY70048" fmla="*/ 2820726 h 4608812"/>
              <a:gd name="connsiteX70049" fmla="*/ 9304264 w 12184637"/>
              <a:gd name="connsiteY70049" fmla="*/ 2832432 h 4608812"/>
              <a:gd name="connsiteX70050" fmla="*/ 9425963 w 12184637"/>
              <a:gd name="connsiteY70050" fmla="*/ 2820799 h 4608812"/>
              <a:gd name="connsiteX70051" fmla="*/ 9430969 w 12184637"/>
              <a:gd name="connsiteY70051" fmla="*/ 2814688 h 4608812"/>
              <a:gd name="connsiteX70052" fmla="*/ 9424859 w 12184637"/>
              <a:gd name="connsiteY70052" fmla="*/ 2809682 h 4608812"/>
              <a:gd name="connsiteX70053" fmla="*/ 9303085 w 12184637"/>
              <a:gd name="connsiteY70053" fmla="*/ 2821315 h 4608812"/>
              <a:gd name="connsiteX70054" fmla="*/ 9298080 w 12184637"/>
              <a:gd name="connsiteY70054" fmla="*/ 2827425 h 4608812"/>
              <a:gd name="connsiteX70055" fmla="*/ 9303675 w 12184637"/>
              <a:gd name="connsiteY70055" fmla="*/ 2832505 h 4608812"/>
              <a:gd name="connsiteX70056" fmla="*/ 9304264 w 12184637"/>
              <a:gd name="connsiteY70056" fmla="*/ 2832432 h 4608812"/>
              <a:gd name="connsiteX70057" fmla="*/ 9309270 w 12184637"/>
              <a:gd name="connsiteY70057" fmla="*/ 2827278 h 4608812"/>
              <a:gd name="connsiteX70058" fmla="*/ 9304043 w 12184637"/>
              <a:gd name="connsiteY70058" fmla="*/ 2821315 h 4608812"/>
              <a:gd name="connsiteX70059" fmla="*/ 9171153 w 12184637"/>
              <a:gd name="connsiteY70059" fmla="*/ 2812553 h 4608812"/>
              <a:gd name="connsiteX70060" fmla="*/ 9165189 w 12184637"/>
              <a:gd name="connsiteY70060" fmla="*/ 2817781 h 4608812"/>
              <a:gd name="connsiteX70061" fmla="*/ 9170416 w 12184637"/>
              <a:gd name="connsiteY70061" fmla="*/ 2823744 h 4608812"/>
              <a:gd name="connsiteX70062" fmla="*/ 9303307 w 12184637"/>
              <a:gd name="connsiteY70062" fmla="*/ 2832505 h 4608812"/>
              <a:gd name="connsiteX70063" fmla="*/ 9303748 w 12184637"/>
              <a:gd name="connsiteY70063" fmla="*/ 2832505 h 4608812"/>
              <a:gd name="connsiteX70064" fmla="*/ 9309270 w 12184637"/>
              <a:gd name="connsiteY70064" fmla="*/ 2827278 h 4608812"/>
              <a:gd name="connsiteX70065" fmla="*/ 9176233 w 12184637"/>
              <a:gd name="connsiteY70065" fmla="*/ 2819621 h 4608812"/>
              <a:gd name="connsiteX70066" fmla="*/ 9172257 w 12184637"/>
              <a:gd name="connsiteY70066" fmla="*/ 2812774 h 4608812"/>
              <a:gd name="connsiteX70067" fmla="*/ 9038558 w 12184637"/>
              <a:gd name="connsiteY70067" fmla="*/ 2776920 h 4608812"/>
              <a:gd name="connsiteX70068" fmla="*/ 9031711 w 12184637"/>
              <a:gd name="connsiteY70068" fmla="*/ 2780895 h 4608812"/>
              <a:gd name="connsiteX70069" fmla="*/ 9035686 w 12184637"/>
              <a:gd name="connsiteY70069" fmla="*/ 2787742 h 4608812"/>
              <a:gd name="connsiteX70070" fmla="*/ 9169386 w 12184637"/>
              <a:gd name="connsiteY70070" fmla="*/ 2823597 h 4608812"/>
              <a:gd name="connsiteX70071" fmla="*/ 9170859 w 12184637"/>
              <a:gd name="connsiteY70071" fmla="*/ 2823818 h 4608812"/>
              <a:gd name="connsiteX70072" fmla="*/ 9176233 w 12184637"/>
              <a:gd name="connsiteY70072" fmla="*/ 2819621 h 4608812"/>
              <a:gd name="connsiteX70073" fmla="*/ 9042239 w 12184637"/>
              <a:gd name="connsiteY70073" fmla="*/ 2784503 h 4608812"/>
              <a:gd name="connsiteX70074" fmla="*/ 9039368 w 12184637"/>
              <a:gd name="connsiteY70074" fmla="*/ 2777141 h 4608812"/>
              <a:gd name="connsiteX70075" fmla="*/ 8917889 w 12184637"/>
              <a:gd name="connsiteY70075" fmla="*/ 2724426 h 4608812"/>
              <a:gd name="connsiteX70076" fmla="*/ 8910527 w 12184637"/>
              <a:gd name="connsiteY70076" fmla="*/ 2727298 h 4608812"/>
              <a:gd name="connsiteX70077" fmla="*/ 8913398 w 12184637"/>
              <a:gd name="connsiteY70077" fmla="*/ 2734660 h 4608812"/>
              <a:gd name="connsiteX70078" fmla="*/ 9034877 w 12184637"/>
              <a:gd name="connsiteY70078" fmla="*/ 2787374 h 4608812"/>
              <a:gd name="connsiteX70079" fmla="*/ 9037159 w 12184637"/>
              <a:gd name="connsiteY70079" fmla="*/ 2787816 h 4608812"/>
              <a:gd name="connsiteX70080" fmla="*/ 9042239 w 12184637"/>
              <a:gd name="connsiteY70080" fmla="*/ 2784503 h 4608812"/>
              <a:gd name="connsiteX70081" fmla="*/ 8920392 w 12184637"/>
              <a:gd name="connsiteY70081" fmla="*/ 2732451 h 4608812"/>
              <a:gd name="connsiteX70082" fmla="*/ 8918552 w 12184637"/>
              <a:gd name="connsiteY70082" fmla="*/ 2724795 h 4608812"/>
              <a:gd name="connsiteX70083" fmla="*/ 8822106 w 12184637"/>
              <a:gd name="connsiteY70083" fmla="*/ 2665454 h 4608812"/>
              <a:gd name="connsiteX70084" fmla="*/ 8814448 w 12184637"/>
              <a:gd name="connsiteY70084" fmla="*/ 2667295 h 4608812"/>
              <a:gd name="connsiteX70085" fmla="*/ 8816289 w 12184637"/>
              <a:gd name="connsiteY70085" fmla="*/ 2674952 h 4608812"/>
              <a:gd name="connsiteX70086" fmla="*/ 8912735 w 12184637"/>
              <a:gd name="connsiteY70086" fmla="*/ 2734292 h 4608812"/>
              <a:gd name="connsiteX70087" fmla="*/ 8915680 w 12184637"/>
              <a:gd name="connsiteY70087" fmla="*/ 2735102 h 4608812"/>
              <a:gd name="connsiteX70088" fmla="*/ 8920392 w 12184637"/>
              <a:gd name="connsiteY70088" fmla="*/ 2732451 h 4608812"/>
              <a:gd name="connsiteX70089" fmla="*/ 8823430 w 12184637"/>
              <a:gd name="connsiteY70089" fmla="*/ 2673774 h 4608812"/>
              <a:gd name="connsiteX70090" fmla="*/ 8822768 w 12184637"/>
              <a:gd name="connsiteY70090" fmla="*/ 2665896 h 4608812"/>
              <a:gd name="connsiteX70091" fmla="*/ 8765195 w 12184637"/>
              <a:gd name="connsiteY70091" fmla="*/ 2617378 h 4608812"/>
              <a:gd name="connsiteX70092" fmla="*/ 8757317 w 12184637"/>
              <a:gd name="connsiteY70092" fmla="*/ 2618041 h 4608812"/>
              <a:gd name="connsiteX70093" fmla="*/ 8757980 w 12184637"/>
              <a:gd name="connsiteY70093" fmla="*/ 2625919 h 4608812"/>
              <a:gd name="connsiteX70094" fmla="*/ 8815553 w 12184637"/>
              <a:gd name="connsiteY70094" fmla="*/ 2674436 h 4608812"/>
              <a:gd name="connsiteX70095" fmla="*/ 8819160 w 12184637"/>
              <a:gd name="connsiteY70095" fmla="*/ 2675762 h 4608812"/>
              <a:gd name="connsiteX70096" fmla="*/ 8823430 w 12184637"/>
              <a:gd name="connsiteY70096" fmla="*/ 2673774 h 4608812"/>
              <a:gd name="connsiteX70097" fmla="*/ 8761661 w 12184637"/>
              <a:gd name="connsiteY70097" fmla="*/ 2627244 h 4608812"/>
              <a:gd name="connsiteX70098" fmla="*/ 8767183 w 12184637"/>
              <a:gd name="connsiteY70098" fmla="*/ 2621575 h 4608812"/>
              <a:gd name="connsiteX70099" fmla="*/ 8766299 w 12184637"/>
              <a:gd name="connsiteY70099" fmla="*/ 2563265 h 4608812"/>
              <a:gd name="connsiteX70100" fmla="*/ 8760704 w 12184637"/>
              <a:gd name="connsiteY70100" fmla="*/ 2557744 h 4608812"/>
              <a:gd name="connsiteX70101" fmla="*/ 8760630 w 12184637"/>
              <a:gd name="connsiteY70101" fmla="*/ 2557744 h 4608812"/>
              <a:gd name="connsiteX70102" fmla="*/ 8755109 w 12184637"/>
              <a:gd name="connsiteY70102" fmla="*/ 2563412 h 4608812"/>
              <a:gd name="connsiteX70103" fmla="*/ 8755992 w 12184637"/>
              <a:gd name="connsiteY70103" fmla="*/ 2621722 h 4608812"/>
              <a:gd name="connsiteX70104" fmla="*/ 8761661 w 12184637"/>
              <a:gd name="connsiteY70104" fmla="*/ 2627244 h 4608812"/>
              <a:gd name="connsiteX70105" fmla="*/ 8761661 w 12184637"/>
              <a:gd name="connsiteY70105" fmla="*/ 2627244 h 4608812"/>
              <a:gd name="connsiteX70106" fmla="*/ 8766152 w 12184637"/>
              <a:gd name="connsiteY70106" fmla="*/ 2564443 h 4608812"/>
              <a:gd name="connsiteX70107" fmla="*/ 8782275 w 12184637"/>
              <a:gd name="connsiteY70107" fmla="*/ 2485004 h 4608812"/>
              <a:gd name="connsiteX70108" fmla="*/ 8777932 w 12184637"/>
              <a:gd name="connsiteY70108" fmla="*/ 2478451 h 4608812"/>
              <a:gd name="connsiteX70109" fmla="*/ 8771379 w 12184637"/>
              <a:gd name="connsiteY70109" fmla="*/ 2482795 h 4608812"/>
              <a:gd name="connsiteX70110" fmla="*/ 8755182 w 12184637"/>
              <a:gd name="connsiteY70110" fmla="*/ 2562234 h 4608812"/>
              <a:gd name="connsiteX70111" fmla="*/ 8759526 w 12184637"/>
              <a:gd name="connsiteY70111" fmla="*/ 2568787 h 4608812"/>
              <a:gd name="connsiteX70112" fmla="*/ 8760704 w 12184637"/>
              <a:gd name="connsiteY70112" fmla="*/ 2568861 h 4608812"/>
              <a:gd name="connsiteX70113" fmla="*/ 8766152 w 12184637"/>
              <a:gd name="connsiteY70113" fmla="*/ 2564443 h 4608812"/>
              <a:gd name="connsiteX70114" fmla="*/ 8781980 w 12184637"/>
              <a:gd name="connsiteY70114" fmla="*/ 2486035 h 4608812"/>
              <a:gd name="connsiteX70115" fmla="*/ 8816657 w 12184637"/>
              <a:gd name="connsiteY70115" fmla="*/ 2401736 h 4608812"/>
              <a:gd name="connsiteX70116" fmla="*/ 8813639 w 12184637"/>
              <a:gd name="connsiteY70116" fmla="*/ 2394447 h 4608812"/>
              <a:gd name="connsiteX70117" fmla="*/ 8806350 w 12184637"/>
              <a:gd name="connsiteY70117" fmla="*/ 2397466 h 4608812"/>
              <a:gd name="connsiteX70118" fmla="*/ 8771674 w 12184637"/>
              <a:gd name="connsiteY70118" fmla="*/ 2481764 h 4608812"/>
              <a:gd name="connsiteX70119" fmla="*/ 8774692 w 12184637"/>
              <a:gd name="connsiteY70119" fmla="*/ 2489053 h 4608812"/>
              <a:gd name="connsiteX70120" fmla="*/ 8776827 w 12184637"/>
              <a:gd name="connsiteY70120" fmla="*/ 2489495 h 4608812"/>
              <a:gd name="connsiteX70121" fmla="*/ 8781980 w 12184637"/>
              <a:gd name="connsiteY70121" fmla="*/ 2486035 h 4608812"/>
              <a:gd name="connsiteX70122" fmla="*/ 8816289 w 12184637"/>
              <a:gd name="connsiteY70122" fmla="*/ 2402472 h 4608812"/>
              <a:gd name="connsiteX70123" fmla="*/ 8864144 w 12184637"/>
              <a:gd name="connsiteY70123" fmla="*/ 2321192 h 4608812"/>
              <a:gd name="connsiteX70124" fmla="*/ 8862156 w 12184637"/>
              <a:gd name="connsiteY70124" fmla="*/ 2313535 h 4608812"/>
              <a:gd name="connsiteX70125" fmla="*/ 8854500 w 12184637"/>
              <a:gd name="connsiteY70125" fmla="*/ 2315523 h 4608812"/>
              <a:gd name="connsiteX70126" fmla="*/ 8806645 w 12184637"/>
              <a:gd name="connsiteY70126" fmla="*/ 2396803 h 4608812"/>
              <a:gd name="connsiteX70127" fmla="*/ 8808632 w 12184637"/>
              <a:gd name="connsiteY70127" fmla="*/ 2404460 h 4608812"/>
              <a:gd name="connsiteX70128" fmla="*/ 8811503 w 12184637"/>
              <a:gd name="connsiteY70128" fmla="*/ 2405270 h 4608812"/>
              <a:gd name="connsiteX70129" fmla="*/ 8816289 w 12184637"/>
              <a:gd name="connsiteY70129" fmla="*/ 2402472 h 4608812"/>
              <a:gd name="connsiteX70130" fmla="*/ 8863703 w 12184637"/>
              <a:gd name="connsiteY70130" fmla="*/ 2321855 h 4608812"/>
              <a:gd name="connsiteX70131" fmla="*/ 8919509 w 12184637"/>
              <a:gd name="connsiteY70131" fmla="*/ 2251766 h 4608812"/>
              <a:gd name="connsiteX70132" fmla="*/ 8918625 w 12184637"/>
              <a:gd name="connsiteY70132" fmla="*/ 2243962 h 4608812"/>
              <a:gd name="connsiteX70133" fmla="*/ 8910821 w 12184637"/>
              <a:gd name="connsiteY70133" fmla="*/ 2244845 h 4608812"/>
              <a:gd name="connsiteX70134" fmla="*/ 8855015 w 12184637"/>
              <a:gd name="connsiteY70134" fmla="*/ 2314934 h 4608812"/>
              <a:gd name="connsiteX70135" fmla="*/ 8855898 w 12184637"/>
              <a:gd name="connsiteY70135" fmla="*/ 2322738 h 4608812"/>
              <a:gd name="connsiteX70136" fmla="*/ 8859432 w 12184637"/>
              <a:gd name="connsiteY70136" fmla="*/ 2323990 h 4608812"/>
              <a:gd name="connsiteX70137" fmla="*/ 8863703 w 12184637"/>
              <a:gd name="connsiteY70137" fmla="*/ 2321855 h 4608812"/>
              <a:gd name="connsiteX70138" fmla="*/ 8919067 w 12184637"/>
              <a:gd name="connsiteY70138" fmla="*/ 2252281 h 4608812"/>
              <a:gd name="connsiteX70139" fmla="*/ 8979291 w 12184637"/>
              <a:gd name="connsiteY70139" fmla="*/ 2194192 h 4608812"/>
              <a:gd name="connsiteX70140" fmla="*/ 8979438 w 12184637"/>
              <a:gd name="connsiteY70140" fmla="*/ 2186314 h 4608812"/>
              <a:gd name="connsiteX70141" fmla="*/ 8971560 w 12184637"/>
              <a:gd name="connsiteY70141" fmla="*/ 2186167 h 4608812"/>
              <a:gd name="connsiteX70142" fmla="*/ 8911337 w 12184637"/>
              <a:gd name="connsiteY70142" fmla="*/ 2244256 h 4608812"/>
              <a:gd name="connsiteX70143" fmla="*/ 8911189 w 12184637"/>
              <a:gd name="connsiteY70143" fmla="*/ 2252134 h 4608812"/>
              <a:gd name="connsiteX70144" fmla="*/ 8915239 w 12184637"/>
              <a:gd name="connsiteY70144" fmla="*/ 2253827 h 4608812"/>
              <a:gd name="connsiteX70145" fmla="*/ 8919067 w 12184637"/>
              <a:gd name="connsiteY70145" fmla="*/ 2252281 h 4608812"/>
              <a:gd name="connsiteX70146" fmla="*/ 8978702 w 12184637"/>
              <a:gd name="connsiteY70146" fmla="*/ 2194634 h 4608812"/>
              <a:gd name="connsiteX70147" fmla="*/ 9039809 w 12184637"/>
              <a:gd name="connsiteY70147" fmla="*/ 2149356 h 4608812"/>
              <a:gd name="connsiteX70148" fmla="*/ 9040987 w 12184637"/>
              <a:gd name="connsiteY70148" fmla="*/ 2141552 h 4608812"/>
              <a:gd name="connsiteX70149" fmla="*/ 9033183 w 12184637"/>
              <a:gd name="connsiteY70149" fmla="*/ 2140374 h 4608812"/>
              <a:gd name="connsiteX70150" fmla="*/ 8972076 w 12184637"/>
              <a:gd name="connsiteY70150" fmla="*/ 2185652 h 4608812"/>
              <a:gd name="connsiteX70151" fmla="*/ 8970898 w 12184637"/>
              <a:gd name="connsiteY70151" fmla="*/ 2193456 h 4608812"/>
              <a:gd name="connsiteX70152" fmla="*/ 8975389 w 12184637"/>
              <a:gd name="connsiteY70152" fmla="*/ 2195738 h 4608812"/>
              <a:gd name="connsiteX70153" fmla="*/ 8978702 w 12184637"/>
              <a:gd name="connsiteY70153" fmla="*/ 2194634 h 4608812"/>
              <a:gd name="connsiteX70154" fmla="*/ 9123592 w 12184637"/>
              <a:gd name="connsiteY70154" fmla="*/ 2177701 h 4608812"/>
              <a:gd name="connsiteX70155" fmla="*/ 9120353 w 12184637"/>
              <a:gd name="connsiteY70155" fmla="*/ 2170486 h 4608812"/>
              <a:gd name="connsiteX70156" fmla="*/ 9038484 w 12184637"/>
              <a:gd name="connsiteY70156" fmla="*/ 2139637 h 4608812"/>
              <a:gd name="connsiteX70157" fmla="*/ 9031269 w 12184637"/>
              <a:gd name="connsiteY70157" fmla="*/ 2142877 h 4608812"/>
              <a:gd name="connsiteX70158" fmla="*/ 9034508 w 12184637"/>
              <a:gd name="connsiteY70158" fmla="*/ 2150092 h 4608812"/>
              <a:gd name="connsiteX70159" fmla="*/ 9116377 w 12184637"/>
              <a:gd name="connsiteY70159" fmla="*/ 2180940 h 4608812"/>
              <a:gd name="connsiteX70160" fmla="*/ 9118365 w 12184637"/>
              <a:gd name="connsiteY70160" fmla="*/ 2181308 h 4608812"/>
              <a:gd name="connsiteX70161" fmla="*/ 9123592 w 12184637"/>
              <a:gd name="connsiteY70161" fmla="*/ 2177701 h 4608812"/>
              <a:gd name="connsiteX70162" fmla="*/ 9228211 w 12184637"/>
              <a:gd name="connsiteY70162" fmla="*/ 2204794 h 4608812"/>
              <a:gd name="connsiteX70163" fmla="*/ 9224235 w 12184637"/>
              <a:gd name="connsiteY70163" fmla="*/ 2198021 h 4608812"/>
              <a:gd name="connsiteX70164" fmla="*/ 9119764 w 12184637"/>
              <a:gd name="connsiteY70164" fmla="*/ 2170412 h 4608812"/>
              <a:gd name="connsiteX70165" fmla="*/ 9112991 w 12184637"/>
              <a:gd name="connsiteY70165" fmla="*/ 2174388 h 4608812"/>
              <a:gd name="connsiteX70166" fmla="*/ 9116966 w 12184637"/>
              <a:gd name="connsiteY70166" fmla="*/ 2181161 h 4608812"/>
              <a:gd name="connsiteX70167" fmla="*/ 9221438 w 12184637"/>
              <a:gd name="connsiteY70167" fmla="*/ 2208770 h 4608812"/>
              <a:gd name="connsiteX70168" fmla="*/ 9222910 w 12184637"/>
              <a:gd name="connsiteY70168" fmla="*/ 2208991 h 4608812"/>
              <a:gd name="connsiteX70169" fmla="*/ 9228211 w 12184637"/>
              <a:gd name="connsiteY70169" fmla="*/ 2204794 h 4608812"/>
              <a:gd name="connsiteX70170" fmla="*/ 9346671 w 12184637"/>
              <a:gd name="connsiteY70170" fmla="*/ 2231372 h 4608812"/>
              <a:gd name="connsiteX70171" fmla="*/ 9342474 w 12184637"/>
              <a:gd name="connsiteY70171" fmla="*/ 2224672 h 4608812"/>
              <a:gd name="connsiteX70172" fmla="*/ 9224014 w 12184637"/>
              <a:gd name="connsiteY70172" fmla="*/ 2197873 h 4608812"/>
              <a:gd name="connsiteX70173" fmla="*/ 9217314 w 12184637"/>
              <a:gd name="connsiteY70173" fmla="*/ 2202070 h 4608812"/>
              <a:gd name="connsiteX70174" fmla="*/ 9221511 w 12184637"/>
              <a:gd name="connsiteY70174" fmla="*/ 2208770 h 4608812"/>
              <a:gd name="connsiteX70175" fmla="*/ 9339971 w 12184637"/>
              <a:gd name="connsiteY70175" fmla="*/ 2235568 h 4608812"/>
              <a:gd name="connsiteX70176" fmla="*/ 9341223 w 12184637"/>
              <a:gd name="connsiteY70176" fmla="*/ 2235716 h 4608812"/>
              <a:gd name="connsiteX70177" fmla="*/ 9346671 w 12184637"/>
              <a:gd name="connsiteY70177" fmla="*/ 2231372 h 4608812"/>
              <a:gd name="connsiteX70178" fmla="*/ 9469180 w 12184637"/>
              <a:gd name="connsiteY70178" fmla="*/ 2253164 h 4608812"/>
              <a:gd name="connsiteX70179" fmla="*/ 9464689 w 12184637"/>
              <a:gd name="connsiteY70179" fmla="*/ 2246686 h 4608812"/>
              <a:gd name="connsiteX70180" fmla="*/ 9342254 w 12184637"/>
              <a:gd name="connsiteY70180" fmla="*/ 2224672 h 4608812"/>
              <a:gd name="connsiteX70181" fmla="*/ 9335775 w 12184637"/>
              <a:gd name="connsiteY70181" fmla="*/ 2229163 h 4608812"/>
              <a:gd name="connsiteX70182" fmla="*/ 9340266 w 12184637"/>
              <a:gd name="connsiteY70182" fmla="*/ 2235642 h 4608812"/>
              <a:gd name="connsiteX70183" fmla="*/ 9462701 w 12184637"/>
              <a:gd name="connsiteY70183" fmla="*/ 2257655 h 4608812"/>
              <a:gd name="connsiteX70184" fmla="*/ 9463732 w 12184637"/>
              <a:gd name="connsiteY70184" fmla="*/ 2257729 h 4608812"/>
              <a:gd name="connsiteX70185" fmla="*/ 9469180 w 12184637"/>
              <a:gd name="connsiteY70185" fmla="*/ 2253164 h 4608812"/>
              <a:gd name="connsiteX70186" fmla="*/ 9585651 w 12184637"/>
              <a:gd name="connsiteY70186" fmla="*/ 2266049 h 4608812"/>
              <a:gd name="connsiteX70187" fmla="*/ 9580719 w 12184637"/>
              <a:gd name="connsiteY70187" fmla="*/ 2259864 h 4608812"/>
              <a:gd name="connsiteX70188" fmla="*/ 9464320 w 12184637"/>
              <a:gd name="connsiteY70188" fmla="*/ 2246612 h 4608812"/>
              <a:gd name="connsiteX70189" fmla="*/ 9458136 w 12184637"/>
              <a:gd name="connsiteY70189" fmla="*/ 2251545 h 4608812"/>
              <a:gd name="connsiteX70190" fmla="*/ 9463069 w 12184637"/>
              <a:gd name="connsiteY70190" fmla="*/ 2257729 h 4608812"/>
              <a:gd name="connsiteX70191" fmla="*/ 9579467 w 12184637"/>
              <a:gd name="connsiteY70191" fmla="*/ 2270981 h 4608812"/>
              <a:gd name="connsiteX70192" fmla="*/ 9580130 w 12184637"/>
              <a:gd name="connsiteY70192" fmla="*/ 2271055 h 4608812"/>
              <a:gd name="connsiteX70193" fmla="*/ 9585651 w 12184637"/>
              <a:gd name="connsiteY70193" fmla="*/ 2266049 h 4608812"/>
              <a:gd name="connsiteX70194" fmla="*/ 9688797 w 12184637"/>
              <a:gd name="connsiteY70194" fmla="*/ 2272748 h 4608812"/>
              <a:gd name="connsiteX70195" fmla="*/ 9683571 w 12184637"/>
              <a:gd name="connsiteY70195" fmla="*/ 2266785 h 4608812"/>
              <a:gd name="connsiteX70196" fmla="*/ 9580424 w 12184637"/>
              <a:gd name="connsiteY70196" fmla="*/ 2259864 h 4608812"/>
              <a:gd name="connsiteX70197" fmla="*/ 9574460 w 12184637"/>
              <a:gd name="connsiteY70197" fmla="*/ 2265091 h 4608812"/>
              <a:gd name="connsiteX70198" fmla="*/ 9579688 w 12184637"/>
              <a:gd name="connsiteY70198" fmla="*/ 2271055 h 4608812"/>
              <a:gd name="connsiteX70199" fmla="*/ 9682834 w 12184637"/>
              <a:gd name="connsiteY70199" fmla="*/ 2277975 h 4608812"/>
              <a:gd name="connsiteX70200" fmla="*/ 9683276 w 12184637"/>
              <a:gd name="connsiteY70200" fmla="*/ 2277975 h 4608812"/>
              <a:gd name="connsiteX70201" fmla="*/ 9688797 w 12184637"/>
              <a:gd name="connsiteY70201" fmla="*/ 2272748 h 4608812"/>
              <a:gd name="connsiteX70202" fmla="*/ 9771624 w 12184637"/>
              <a:gd name="connsiteY70202" fmla="*/ 2275399 h 4608812"/>
              <a:gd name="connsiteX70203" fmla="*/ 9766249 w 12184637"/>
              <a:gd name="connsiteY70203" fmla="*/ 2269656 h 4608812"/>
              <a:gd name="connsiteX70204" fmla="*/ 9683423 w 12184637"/>
              <a:gd name="connsiteY70204" fmla="*/ 2266785 h 4608812"/>
              <a:gd name="connsiteX70205" fmla="*/ 9677680 w 12184637"/>
              <a:gd name="connsiteY70205" fmla="*/ 2272159 h 4608812"/>
              <a:gd name="connsiteX70206" fmla="*/ 9683055 w 12184637"/>
              <a:gd name="connsiteY70206" fmla="*/ 2277902 h 4608812"/>
              <a:gd name="connsiteX70207" fmla="*/ 9765881 w 12184637"/>
              <a:gd name="connsiteY70207" fmla="*/ 2280773 h 4608812"/>
              <a:gd name="connsiteX70208" fmla="*/ 9766102 w 12184637"/>
              <a:gd name="connsiteY70208" fmla="*/ 2280773 h 4608812"/>
              <a:gd name="connsiteX70209" fmla="*/ 9771624 w 12184637"/>
              <a:gd name="connsiteY70209" fmla="*/ 2275399 h 4608812"/>
              <a:gd name="connsiteX70210" fmla="*/ 9766618 w 12184637"/>
              <a:gd name="connsiteY70210" fmla="*/ 2280773 h 4608812"/>
              <a:gd name="connsiteX70211" fmla="*/ 9831038 w 12184637"/>
              <a:gd name="connsiteY70211" fmla="*/ 2274662 h 4608812"/>
              <a:gd name="connsiteX70212" fmla="*/ 9836044 w 12184637"/>
              <a:gd name="connsiteY70212" fmla="*/ 2268552 h 4608812"/>
              <a:gd name="connsiteX70213" fmla="*/ 9829933 w 12184637"/>
              <a:gd name="connsiteY70213" fmla="*/ 2263545 h 4608812"/>
              <a:gd name="connsiteX70214" fmla="*/ 9765513 w 12184637"/>
              <a:gd name="connsiteY70214" fmla="*/ 2269656 h 4608812"/>
              <a:gd name="connsiteX70215" fmla="*/ 9760506 w 12184637"/>
              <a:gd name="connsiteY70215" fmla="*/ 2275767 h 4608812"/>
              <a:gd name="connsiteX70216" fmla="*/ 9766102 w 12184637"/>
              <a:gd name="connsiteY70216" fmla="*/ 2280773 h 4608812"/>
              <a:gd name="connsiteX70217" fmla="*/ 9766618 w 12184637"/>
              <a:gd name="connsiteY70217" fmla="*/ 2280773 h 4608812"/>
              <a:gd name="connsiteX70218" fmla="*/ 9832657 w 12184637"/>
              <a:gd name="connsiteY70218" fmla="*/ 2274221 h 4608812"/>
              <a:gd name="connsiteX70219" fmla="*/ 9880513 w 12184637"/>
              <a:gd name="connsiteY70219" fmla="*/ 2254269 h 4608812"/>
              <a:gd name="connsiteX70220" fmla="*/ 9883530 w 12184637"/>
              <a:gd name="connsiteY70220" fmla="*/ 2246980 h 4608812"/>
              <a:gd name="connsiteX70221" fmla="*/ 9876242 w 12184637"/>
              <a:gd name="connsiteY70221" fmla="*/ 2243962 h 4608812"/>
              <a:gd name="connsiteX70222" fmla="*/ 9828387 w 12184637"/>
              <a:gd name="connsiteY70222" fmla="*/ 2263913 h 4608812"/>
              <a:gd name="connsiteX70223" fmla="*/ 9825369 w 12184637"/>
              <a:gd name="connsiteY70223" fmla="*/ 2271202 h 4608812"/>
              <a:gd name="connsiteX70224" fmla="*/ 9830522 w 12184637"/>
              <a:gd name="connsiteY70224" fmla="*/ 2274662 h 4608812"/>
              <a:gd name="connsiteX70225" fmla="*/ 9832657 w 12184637"/>
              <a:gd name="connsiteY70225" fmla="*/ 2274221 h 4608812"/>
              <a:gd name="connsiteX70226" fmla="*/ 9882132 w 12184637"/>
              <a:gd name="connsiteY70226" fmla="*/ 2253238 h 4608812"/>
              <a:gd name="connsiteX70227" fmla="*/ 9915705 w 12184637"/>
              <a:gd name="connsiteY70227" fmla="*/ 2221654 h 4608812"/>
              <a:gd name="connsiteX70228" fmla="*/ 9915925 w 12184637"/>
              <a:gd name="connsiteY70228" fmla="*/ 2213776 h 4608812"/>
              <a:gd name="connsiteX70229" fmla="*/ 9908048 w 12184637"/>
              <a:gd name="connsiteY70229" fmla="*/ 2213555 h 4608812"/>
              <a:gd name="connsiteX70230" fmla="*/ 9874475 w 12184637"/>
              <a:gd name="connsiteY70230" fmla="*/ 2245140 h 4608812"/>
              <a:gd name="connsiteX70231" fmla="*/ 9874255 w 12184637"/>
              <a:gd name="connsiteY70231" fmla="*/ 2253017 h 4608812"/>
              <a:gd name="connsiteX70232" fmla="*/ 9878377 w 12184637"/>
              <a:gd name="connsiteY70232" fmla="*/ 2254784 h 4608812"/>
              <a:gd name="connsiteX70233" fmla="*/ 9882132 w 12184637"/>
              <a:gd name="connsiteY70233" fmla="*/ 2253238 h 4608812"/>
              <a:gd name="connsiteX70234" fmla="*/ 9916808 w 12184637"/>
              <a:gd name="connsiteY70234" fmla="*/ 2220181 h 4608812"/>
              <a:gd name="connsiteX70235" fmla="*/ 9938307 w 12184637"/>
              <a:gd name="connsiteY70235" fmla="*/ 2179247 h 4608812"/>
              <a:gd name="connsiteX70236" fmla="*/ 9935951 w 12184637"/>
              <a:gd name="connsiteY70236" fmla="*/ 2171737 h 4608812"/>
              <a:gd name="connsiteX70237" fmla="*/ 9928441 w 12184637"/>
              <a:gd name="connsiteY70237" fmla="*/ 2174093 h 4608812"/>
              <a:gd name="connsiteX70238" fmla="*/ 9906943 w 12184637"/>
              <a:gd name="connsiteY70238" fmla="*/ 2215027 h 4608812"/>
              <a:gd name="connsiteX70239" fmla="*/ 9909299 w 12184637"/>
              <a:gd name="connsiteY70239" fmla="*/ 2222537 h 4608812"/>
              <a:gd name="connsiteX70240" fmla="*/ 9911950 w 12184637"/>
              <a:gd name="connsiteY70240" fmla="*/ 2223200 h 4608812"/>
              <a:gd name="connsiteX70241" fmla="*/ 9916808 w 12184637"/>
              <a:gd name="connsiteY70241" fmla="*/ 2220181 h 4608812"/>
              <a:gd name="connsiteX70242" fmla="*/ 9935804 w 12184637"/>
              <a:gd name="connsiteY70242" fmla="*/ 2181676 h 4608812"/>
              <a:gd name="connsiteX70243" fmla="*/ 9938380 w 12184637"/>
              <a:gd name="connsiteY70243" fmla="*/ 2174240 h 4608812"/>
              <a:gd name="connsiteX70244" fmla="*/ 9908195 w 12184637"/>
              <a:gd name="connsiteY70244" fmla="*/ 2112176 h 4608812"/>
              <a:gd name="connsiteX70245" fmla="*/ 9900759 w 12184637"/>
              <a:gd name="connsiteY70245" fmla="*/ 2109599 h 4608812"/>
              <a:gd name="connsiteX70246" fmla="*/ 9898182 w 12184637"/>
              <a:gd name="connsiteY70246" fmla="*/ 2117035 h 4608812"/>
              <a:gd name="connsiteX70247" fmla="*/ 9928368 w 12184637"/>
              <a:gd name="connsiteY70247" fmla="*/ 2179100 h 4608812"/>
              <a:gd name="connsiteX70248" fmla="*/ 9933447 w 12184637"/>
              <a:gd name="connsiteY70248" fmla="*/ 2182265 h 4608812"/>
              <a:gd name="connsiteX70249" fmla="*/ 9935804 w 12184637"/>
              <a:gd name="connsiteY70249" fmla="*/ 2181676 h 4608812"/>
              <a:gd name="connsiteX70250" fmla="*/ 9908636 w 12184637"/>
              <a:gd name="connsiteY70250" fmla="*/ 2115636 h 4608812"/>
              <a:gd name="connsiteX70251" fmla="*/ 9918870 w 12184637"/>
              <a:gd name="connsiteY70251" fmla="*/ 2058431 h 4608812"/>
              <a:gd name="connsiteX70252" fmla="*/ 9914379 w 12184637"/>
              <a:gd name="connsiteY70252" fmla="*/ 2051952 h 4608812"/>
              <a:gd name="connsiteX70253" fmla="*/ 9907900 w 12184637"/>
              <a:gd name="connsiteY70253" fmla="*/ 2056443 h 4608812"/>
              <a:gd name="connsiteX70254" fmla="*/ 9897666 w 12184637"/>
              <a:gd name="connsiteY70254" fmla="*/ 2113648 h 4608812"/>
              <a:gd name="connsiteX70255" fmla="*/ 9902157 w 12184637"/>
              <a:gd name="connsiteY70255" fmla="*/ 2120127 h 4608812"/>
              <a:gd name="connsiteX70256" fmla="*/ 9903188 w 12184637"/>
              <a:gd name="connsiteY70256" fmla="*/ 2120201 h 4608812"/>
              <a:gd name="connsiteX70257" fmla="*/ 9908636 w 12184637"/>
              <a:gd name="connsiteY70257" fmla="*/ 2115636 h 4608812"/>
              <a:gd name="connsiteX70258" fmla="*/ 9917472 w 12184637"/>
              <a:gd name="connsiteY70258" fmla="*/ 2061155 h 4608812"/>
              <a:gd name="connsiteX70259" fmla="*/ 9917177 w 12184637"/>
              <a:gd name="connsiteY70259" fmla="*/ 2053277 h 4608812"/>
              <a:gd name="connsiteX70260" fmla="*/ 9855480 w 12184637"/>
              <a:gd name="connsiteY70260" fmla="*/ 1996367 h 4608812"/>
              <a:gd name="connsiteX70261" fmla="*/ 9847603 w 12184637"/>
              <a:gd name="connsiteY70261" fmla="*/ 1996661 h 4608812"/>
              <a:gd name="connsiteX70262" fmla="*/ 9847897 w 12184637"/>
              <a:gd name="connsiteY70262" fmla="*/ 2004539 h 4608812"/>
              <a:gd name="connsiteX70263" fmla="*/ 9909593 w 12184637"/>
              <a:gd name="connsiteY70263" fmla="*/ 2061450 h 4608812"/>
              <a:gd name="connsiteX70264" fmla="*/ 9913422 w 12184637"/>
              <a:gd name="connsiteY70264" fmla="*/ 2062922 h 4608812"/>
              <a:gd name="connsiteX70265" fmla="*/ 9917472 w 12184637"/>
              <a:gd name="connsiteY70265" fmla="*/ 2061155 h 4608812"/>
              <a:gd name="connsiteX70266" fmla="*/ 9856585 w 12184637"/>
              <a:gd name="connsiteY70266" fmla="*/ 2003214 h 4608812"/>
              <a:gd name="connsiteX70267" fmla="*/ 9854376 w 12184637"/>
              <a:gd name="connsiteY70267" fmla="*/ 1995630 h 4608812"/>
              <a:gd name="connsiteX70268" fmla="*/ 9768163 w 12184637"/>
              <a:gd name="connsiteY70268" fmla="*/ 1948585 h 4608812"/>
              <a:gd name="connsiteX70269" fmla="*/ 9760580 w 12184637"/>
              <a:gd name="connsiteY70269" fmla="*/ 1950794 h 4608812"/>
              <a:gd name="connsiteX70270" fmla="*/ 9762789 w 12184637"/>
              <a:gd name="connsiteY70270" fmla="*/ 1958377 h 4608812"/>
              <a:gd name="connsiteX70271" fmla="*/ 9849002 w 12184637"/>
              <a:gd name="connsiteY70271" fmla="*/ 2005422 h 4608812"/>
              <a:gd name="connsiteX70272" fmla="*/ 9851726 w 12184637"/>
              <a:gd name="connsiteY70272" fmla="*/ 2006085 h 4608812"/>
              <a:gd name="connsiteX70273" fmla="*/ 9856585 w 12184637"/>
              <a:gd name="connsiteY70273" fmla="*/ 2003214 h 4608812"/>
              <a:gd name="connsiteX70274" fmla="*/ 9770814 w 12184637"/>
              <a:gd name="connsiteY70274" fmla="*/ 1955211 h 4608812"/>
              <a:gd name="connsiteX70275" fmla="*/ 9767354 w 12184637"/>
              <a:gd name="connsiteY70275" fmla="*/ 1948143 h 4608812"/>
              <a:gd name="connsiteX70276" fmla="*/ 9661115 w 12184637"/>
              <a:gd name="connsiteY70276" fmla="*/ 1911995 h 4608812"/>
              <a:gd name="connsiteX70277" fmla="*/ 9654048 w 12184637"/>
              <a:gd name="connsiteY70277" fmla="*/ 1915455 h 4608812"/>
              <a:gd name="connsiteX70278" fmla="*/ 9657508 w 12184637"/>
              <a:gd name="connsiteY70278" fmla="*/ 1922523 h 4608812"/>
              <a:gd name="connsiteX70279" fmla="*/ 9763746 w 12184637"/>
              <a:gd name="connsiteY70279" fmla="*/ 1958672 h 4608812"/>
              <a:gd name="connsiteX70280" fmla="*/ 9765587 w 12184637"/>
              <a:gd name="connsiteY70280" fmla="*/ 1958966 h 4608812"/>
              <a:gd name="connsiteX70281" fmla="*/ 9770814 w 12184637"/>
              <a:gd name="connsiteY70281" fmla="*/ 1955211 h 4608812"/>
              <a:gd name="connsiteX70282" fmla="*/ 9664723 w 12184637"/>
              <a:gd name="connsiteY70282" fmla="*/ 1918400 h 4608812"/>
              <a:gd name="connsiteX70283" fmla="*/ 9660305 w 12184637"/>
              <a:gd name="connsiteY70283" fmla="*/ 1911847 h 4608812"/>
              <a:gd name="connsiteX70284" fmla="*/ 9538680 w 12184637"/>
              <a:gd name="connsiteY70284" fmla="*/ 1887920 h 4608812"/>
              <a:gd name="connsiteX70285" fmla="*/ 9532127 w 12184637"/>
              <a:gd name="connsiteY70285" fmla="*/ 1892337 h 4608812"/>
              <a:gd name="connsiteX70286" fmla="*/ 9536545 w 12184637"/>
              <a:gd name="connsiteY70286" fmla="*/ 1898890 h 4608812"/>
              <a:gd name="connsiteX70287" fmla="*/ 9658170 w 12184637"/>
              <a:gd name="connsiteY70287" fmla="*/ 1922817 h 4608812"/>
              <a:gd name="connsiteX70288" fmla="*/ 9659275 w 12184637"/>
              <a:gd name="connsiteY70288" fmla="*/ 1922891 h 4608812"/>
              <a:gd name="connsiteX70289" fmla="*/ 9664723 w 12184637"/>
              <a:gd name="connsiteY70289" fmla="*/ 1918400 h 4608812"/>
              <a:gd name="connsiteX70290" fmla="*/ 9543171 w 12184637"/>
              <a:gd name="connsiteY70290" fmla="*/ 1893810 h 4608812"/>
              <a:gd name="connsiteX70291" fmla="*/ 9538091 w 12184637"/>
              <a:gd name="connsiteY70291" fmla="*/ 1887772 h 4608812"/>
              <a:gd name="connsiteX70292" fmla="*/ 9405937 w 12184637"/>
              <a:gd name="connsiteY70292" fmla="*/ 1877097 h 4608812"/>
              <a:gd name="connsiteX70293" fmla="*/ 9399900 w 12184637"/>
              <a:gd name="connsiteY70293" fmla="*/ 1882177 h 4608812"/>
              <a:gd name="connsiteX70294" fmla="*/ 9404980 w 12184637"/>
              <a:gd name="connsiteY70294" fmla="*/ 1888214 h 4608812"/>
              <a:gd name="connsiteX70295" fmla="*/ 9537134 w 12184637"/>
              <a:gd name="connsiteY70295" fmla="*/ 1898890 h 4608812"/>
              <a:gd name="connsiteX70296" fmla="*/ 9537649 w 12184637"/>
              <a:gd name="connsiteY70296" fmla="*/ 1898890 h 4608812"/>
              <a:gd name="connsiteX70297" fmla="*/ 9543171 w 12184637"/>
              <a:gd name="connsiteY70297" fmla="*/ 1893810 h 4608812"/>
              <a:gd name="connsiteX70298" fmla="*/ 9269587 w 12184637"/>
              <a:gd name="connsiteY70298" fmla="*/ 1890496 h 4608812"/>
              <a:gd name="connsiteX70299" fmla="*/ 9405569 w 12184637"/>
              <a:gd name="connsiteY70299" fmla="*/ 1888214 h 4608812"/>
              <a:gd name="connsiteX70300" fmla="*/ 9411017 w 12184637"/>
              <a:gd name="connsiteY70300" fmla="*/ 1882545 h 4608812"/>
              <a:gd name="connsiteX70301" fmla="*/ 9405348 w 12184637"/>
              <a:gd name="connsiteY70301" fmla="*/ 1877097 h 4608812"/>
              <a:gd name="connsiteX70302" fmla="*/ 9269366 w 12184637"/>
              <a:gd name="connsiteY70302" fmla="*/ 1879379 h 4608812"/>
              <a:gd name="connsiteX70303" fmla="*/ 9263918 w 12184637"/>
              <a:gd name="connsiteY70303" fmla="*/ 1885048 h 4608812"/>
              <a:gd name="connsiteX70304" fmla="*/ 9269587 w 12184637"/>
              <a:gd name="connsiteY70304" fmla="*/ 1890496 h 4608812"/>
              <a:gd name="connsiteX70305" fmla="*/ 9269587 w 12184637"/>
              <a:gd name="connsiteY70305" fmla="*/ 1890496 h 4608812"/>
              <a:gd name="connsiteX70306" fmla="*/ 9136992 w 12184637"/>
              <a:gd name="connsiteY70306" fmla="*/ 1905295 h 4608812"/>
              <a:gd name="connsiteX70307" fmla="*/ 9270102 w 12184637"/>
              <a:gd name="connsiteY70307" fmla="*/ 1890423 h 4608812"/>
              <a:gd name="connsiteX70308" fmla="*/ 9275036 w 12184637"/>
              <a:gd name="connsiteY70308" fmla="*/ 1884238 h 4608812"/>
              <a:gd name="connsiteX70309" fmla="*/ 9268851 w 12184637"/>
              <a:gd name="connsiteY70309" fmla="*/ 1879306 h 4608812"/>
              <a:gd name="connsiteX70310" fmla="*/ 9135740 w 12184637"/>
              <a:gd name="connsiteY70310" fmla="*/ 1894178 h 4608812"/>
              <a:gd name="connsiteX70311" fmla="*/ 9130807 w 12184637"/>
              <a:gd name="connsiteY70311" fmla="*/ 1900362 h 4608812"/>
              <a:gd name="connsiteX70312" fmla="*/ 9136402 w 12184637"/>
              <a:gd name="connsiteY70312" fmla="*/ 1905295 h 4608812"/>
              <a:gd name="connsiteX70313" fmla="*/ 9136992 w 12184637"/>
              <a:gd name="connsiteY70313" fmla="*/ 1905295 h 4608812"/>
              <a:gd name="connsiteX70314" fmla="*/ 9013967 w 12184637"/>
              <a:gd name="connsiteY70314" fmla="*/ 1932241 h 4608812"/>
              <a:gd name="connsiteX70315" fmla="*/ 9137581 w 12184637"/>
              <a:gd name="connsiteY70315" fmla="*/ 1905221 h 4608812"/>
              <a:gd name="connsiteX70316" fmla="*/ 9141851 w 12184637"/>
              <a:gd name="connsiteY70316" fmla="*/ 1898595 h 4608812"/>
              <a:gd name="connsiteX70317" fmla="*/ 9135225 w 12184637"/>
              <a:gd name="connsiteY70317" fmla="*/ 1894325 h 4608812"/>
              <a:gd name="connsiteX70318" fmla="*/ 9011612 w 12184637"/>
              <a:gd name="connsiteY70318" fmla="*/ 1921345 h 4608812"/>
              <a:gd name="connsiteX70319" fmla="*/ 9007342 w 12184637"/>
              <a:gd name="connsiteY70319" fmla="*/ 1927971 h 4608812"/>
              <a:gd name="connsiteX70320" fmla="*/ 9012790 w 12184637"/>
              <a:gd name="connsiteY70320" fmla="*/ 1932388 h 4608812"/>
              <a:gd name="connsiteX70321" fmla="*/ 9013967 w 12184637"/>
              <a:gd name="connsiteY70321" fmla="*/ 1932241 h 4608812"/>
              <a:gd name="connsiteX70322" fmla="*/ 8906846 w 12184637"/>
              <a:gd name="connsiteY70322" fmla="*/ 1970672 h 4608812"/>
              <a:gd name="connsiteX70323" fmla="*/ 9014630 w 12184637"/>
              <a:gd name="connsiteY70323" fmla="*/ 1932020 h 4608812"/>
              <a:gd name="connsiteX70324" fmla="*/ 9018017 w 12184637"/>
              <a:gd name="connsiteY70324" fmla="*/ 1924879 h 4608812"/>
              <a:gd name="connsiteX70325" fmla="*/ 9010875 w 12184637"/>
              <a:gd name="connsiteY70325" fmla="*/ 1921492 h 4608812"/>
              <a:gd name="connsiteX70326" fmla="*/ 8903091 w 12184637"/>
              <a:gd name="connsiteY70326" fmla="*/ 1960144 h 4608812"/>
              <a:gd name="connsiteX70327" fmla="*/ 8899705 w 12184637"/>
              <a:gd name="connsiteY70327" fmla="*/ 1967285 h 4608812"/>
              <a:gd name="connsiteX70328" fmla="*/ 8905005 w 12184637"/>
              <a:gd name="connsiteY70328" fmla="*/ 1970967 h 4608812"/>
              <a:gd name="connsiteX70329" fmla="*/ 8906846 w 12184637"/>
              <a:gd name="connsiteY70329" fmla="*/ 1970672 h 4608812"/>
              <a:gd name="connsiteX70330" fmla="*/ 8813639 w 12184637"/>
              <a:gd name="connsiteY70330" fmla="*/ 2022208 h 4608812"/>
              <a:gd name="connsiteX70331" fmla="*/ 8907729 w 12184637"/>
              <a:gd name="connsiteY70331" fmla="*/ 1970304 h 4608812"/>
              <a:gd name="connsiteX70332" fmla="*/ 8909937 w 12184637"/>
              <a:gd name="connsiteY70332" fmla="*/ 1962721 h 4608812"/>
              <a:gd name="connsiteX70333" fmla="*/ 8902355 w 12184637"/>
              <a:gd name="connsiteY70333" fmla="*/ 1960512 h 4608812"/>
              <a:gd name="connsiteX70334" fmla="*/ 8808264 w 12184637"/>
              <a:gd name="connsiteY70334" fmla="*/ 2012416 h 4608812"/>
              <a:gd name="connsiteX70335" fmla="*/ 8806055 w 12184637"/>
              <a:gd name="connsiteY70335" fmla="*/ 2020000 h 4608812"/>
              <a:gd name="connsiteX70336" fmla="*/ 8810988 w 12184637"/>
              <a:gd name="connsiteY70336" fmla="*/ 2022871 h 4608812"/>
              <a:gd name="connsiteX70337" fmla="*/ 8813639 w 12184637"/>
              <a:gd name="connsiteY70337" fmla="*/ 2022208 h 4608812"/>
              <a:gd name="connsiteX70338" fmla="*/ 8731843 w 12184637"/>
              <a:gd name="connsiteY70338" fmla="*/ 2088396 h 4608812"/>
              <a:gd name="connsiteX70339" fmla="*/ 8814448 w 12184637"/>
              <a:gd name="connsiteY70339" fmla="*/ 2021693 h 4608812"/>
              <a:gd name="connsiteX70340" fmla="*/ 8815258 w 12184637"/>
              <a:gd name="connsiteY70340" fmla="*/ 2013815 h 4608812"/>
              <a:gd name="connsiteX70341" fmla="*/ 8807381 w 12184637"/>
              <a:gd name="connsiteY70341" fmla="*/ 2013006 h 4608812"/>
              <a:gd name="connsiteX70342" fmla="*/ 8724776 w 12184637"/>
              <a:gd name="connsiteY70342" fmla="*/ 2079708 h 4608812"/>
              <a:gd name="connsiteX70343" fmla="*/ 8723965 w 12184637"/>
              <a:gd name="connsiteY70343" fmla="*/ 2087586 h 4608812"/>
              <a:gd name="connsiteX70344" fmla="*/ 8728310 w 12184637"/>
              <a:gd name="connsiteY70344" fmla="*/ 2089647 h 4608812"/>
              <a:gd name="connsiteX70345" fmla="*/ 8731843 w 12184637"/>
              <a:gd name="connsiteY70345" fmla="*/ 2088396 h 4608812"/>
              <a:gd name="connsiteX70346" fmla="*/ 8659104 w 12184637"/>
              <a:gd name="connsiteY70346" fmla="*/ 2170854 h 4608812"/>
              <a:gd name="connsiteX70347" fmla="*/ 8732506 w 12184637"/>
              <a:gd name="connsiteY70347" fmla="*/ 2087733 h 4608812"/>
              <a:gd name="connsiteX70348" fmla="*/ 8731991 w 12184637"/>
              <a:gd name="connsiteY70348" fmla="*/ 2079855 h 4608812"/>
              <a:gd name="connsiteX70349" fmla="*/ 8724113 w 12184637"/>
              <a:gd name="connsiteY70349" fmla="*/ 2080371 h 4608812"/>
              <a:gd name="connsiteX70350" fmla="*/ 8650711 w 12184637"/>
              <a:gd name="connsiteY70350" fmla="*/ 2163491 h 4608812"/>
              <a:gd name="connsiteX70351" fmla="*/ 8651226 w 12184637"/>
              <a:gd name="connsiteY70351" fmla="*/ 2171369 h 4608812"/>
              <a:gd name="connsiteX70352" fmla="*/ 8654980 w 12184637"/>
              <a:gd name="connsiteY70352" fmla="*/ 2172768 h 4608812"/>
              <a:gd name="connsiteX70353" fmla="*/ 8659104 w 12184637"/>
              <a:gd name="connsiteY70353" fmla="*/ 2170854 h 4608812"/>
              <a:gd name="connsiteX70354" fmla="*/ 8593138 w 12184637"/>
              <a:gd name="connsiteY70354" fmla="*/ 2271349 h 4608812"/>
              <a:gd name="connsiteX70355" fmla="*/ 8659692 w 12184637"/>
              <a:gd name="connsiteY70355" fmla="*/ 2170265 h 4608812"/>
              <a:gd name="connsiteX70356" fmla="*/ 8658073 w 12184637"/>
              <a:gd name="connsiteY70356" fmla="*/ 2162534 h 4608812"/>
              <a:gd name="connsiteX70357" fmla="*/ 8650342 w 12184637"/>
              <a:gd name="connsiteY70357" fmla="*/ 2164154 h 4608812"/>
              <a:gd name="connsiteX70358" fmla="*/ 8583787 w 12184637"/>
              <a:gd name="connsiteY70358" fmla="*/ 2265239 h 4608812"/>
              <a:gd name="connsiteX70359" fmla="*/ 8585407 w 12184637"/>
              <a:gd name="connsiteY70359" fmla="*/ 2272969 h 4608812"/>
              <a:gd name="connsiteX70360" fmla="*/ 8588499 w 12184637"/>
              <a:gd name="connsiteY70360" fmla="*/ 2273853 h 4608812"/>
              <a:gd name="connsiteX70361" fmla="*/ 8593138 w 12184637"/>
              <a:gd name="connsiteY70361" fmla="*/ 2271349 h 4608812"/>
              <a:gd name="connsiteX70362" fmla="*/ 8536742 w 12184637"/>
              <a:gd name="connsiteY70362" fmla="*/ 2391871 h 4608812"/>
              <a:gd name="connsiteX70363" fmla="*/ 8593431 w 12184637"/>
              <a:gd name="connsiteY70363" fmla="*/ 2270613 h 4608812"/>
              <a:gd name="connsiteX70364" fmla="*/ 8590707 w 12184637"/>
              <a:gd name="connsiteY70364" fmla="*/ 2263177 h 4608812"/>
              <a:gd name="connsiteX70365" fmla="*/ 8583271 w 12184637"/>
              <a:gd name="connsiteY70365" fmla="*/ 2265901 h 4608812"/>
              <a:gd name="connsiteX70366" fmla="*/ 8526582 w 12184637"/>
              <a:gd name="connsiteY70366" fmla="*/ 2387159 h 4608812"/>
              <a:gd name="connsiteX70367" fmla="*/ 8529306 w 12184637"/>
              <a:gd name="connsiteY70367" fmla="*/ 2394595 h 4608812"/>
              <a:gd name="connsiteX70368" fmla="*/ 8531735 w 12184637"/>
              <a:gd name="connsiteY70368" fmla="*/ 2395110 h 4608812"/>
              <a:gd name="connsiteX70369" fmla="*/ 8536742 w 12184637"/>
              <a:gd name="connsiteY70369" fmla="*/ 2391871 h 4608812"/>
              <a:gd name="connsiteX70370" fmla="*/ 8493083 w 12184637"/>
              <a:gd name="connsiteY70370" fmla="*/ 2534699 h 4608812"/>
              <a:gd name="connsiteX70371" fmla="*/ 8537110 w 12184637"/>
              <a:gd name="connsiteY70371" fmla="*/ 2391134 h 4608812"/>
              <a:gd name="connsiteX70372" fmla="*/ 8533429 w 12184637"/>
              <a:gd name="connsiteY70372" fmla="*/ 2384140 h 4608812"/>
              <a:gd name="connsiteX70373" fmla="*/ 8526435 w 12184637"/>
              <a:gd name="connsiteY70373" fmla="*/ 2387821 h 4608812"/>
              <a:gd name="connsiteX70374" fmla="*/ 8482408 w 12184637"/>
              <a:gd name="connsiteY70374" fmla="*/ 2531386 h 4608812"/>
              <a:gd name="connsiteX70375" fmla="*/ 8486089 w 12184637"/>
              <a:gd name="connsiteY70375" fmla="*/ 2538381 h 4608812"/>
              <a:gd name="connsiteX70376" fmla="*/ 8487782 w 12184637"/>
              <a:gd name="connsiteY70376" fmla="*/ 2538601 h 4608812"/>
              <a:gd name="connsiteX70377" fmla="*/ 8493083 w 12184637"/>
              <a:gd name="connsiteY70377" fmla="*/ 2534699 h 4608812"/>
              <a:gd name="connsiteX70378" fmla="*/ 8467095 w 12184637"/>
              <a:gd name="connsiteY70378" fmla="*/ 2722954 h 4608812"/>
              <a:gd name="connsiteX70379" fmla="*/ 8493230 w 12184637"/>
              <a:gd name="connsiteY70379" fmla="*/ 2533816 h 4608812"/>
              <a:gd name="connsiteX70380" fmla="*/ 8488445 w 12184637"/>
              <a:gd name="connsiteY70380" fmla="*/ 2527558 h 4608812"/>
              <a:gd name="connsiteX70381" fmla="*/ 8482187 w 12184637"/>
              <a:gd name="connsiteY70381" fmla="*/ 2532343 h 4608812"/>
              <a:gd name="connsiteX70382" fmla="*/ 8456051 w 12184637"/>
              <a:gd name="connsiteY70382" fmla="*/ 2721481 h 4608812"/>
              <a:gd name="connsiteX70383" fmla="*/ 8460836 w 12184637"/>
              <a:gd name="connsiteY70383" fmla="*/ 2727739 h 4608812"/>
              <a:gd name="connsiteX70384" fmla="*/ 8461647 w 12184637"/>
              <a:gd name="connsiteY70384" fmla="*/ 2727813 h 4608812"/>
              <a:gd name="connsiteX70385" fmla="*/ 8467095 w 12184637"/>
              <a:gd name="connsiteY70385" fmla="*/ 2722954 h 4608812"/>
              <a:gd name="connsiteX70386" fmla="*/ 8364980 w 12184637"/>
              <a:gd name="connsiteY70386" fmla="*/ 2913638 h 4608812"/>
              <a:gd name="connsiteX70387" fmla="*/ 8466431 w 12184637"/>
              <a:gd name="connsiteY70387" fmla="*/ 2724868 h 4608812"/>
              <a:gd name="connsiteX70388" fmla="*/ 8464150 w 12184637"/>
              <a:gd name="connsiteY70388" fmla="*/ 2717285 h 4608812"/>
              <a:gd name="connsiteX70389" fmla="*/ 8456566 w 12184637"/>
              <a:gd name="connsiteY70389" fmla="*/ 2719567 h 4608812"/>
              <a:gd name="connsiteX70390" fmla="*/ 8355113 w 12184637"/>
              <a:gd name="connsiteY70390" fmla="*/ 2908337 h 4608812"/>
              <a:gd name="connsiteX70391" fmla="*/ 8357396 w 12184637"/>
              <a:gd name="connsiteY70391" fmla="*/ 2915920 h 4608812"/>
              <a:gd name="connsiteX70392" fmla="*/ 8360047 w 12184637"/>
              <a:gd name="connsiteY70392" fmla="*/ 2916583 h 4608812"/>
              <a:gd name="connsiteX70393" fmla="*/ 8364980 w 12184637"/>
              <a:gd name="connsiteY70393" fmla="*/ 2913638 h 4608812"/>
              <a:gd name="connsiteX70394" fmla="*/ 8266030 w 12184637"/>
              <a:gd name="connsiteY70394" fmla="*/ 3094825 h 4608812"/>
              <a:gd name="connsiteX70395" fmla="*/ 8365052 w 12184637"/>
              <a:gd name="connsiteY70395" fmla="*/ 2913638 h 4608812"/>
              <a:gd name="connsiteX70396" fmla="*/ 8362844 w 12184637"/>
              <a:gd name="connsiteY70396" fmla="*/ 2906055 h 4608812"/>
              <a:gd name="connsiteX70397" fmla="*/ 8355261 w 12184637"/>
              <a:gd name="connsiteY70397" fmla="*/ 2908263 h 4608812"/>
              <a:gd name="connsiteX70398" fmla="*/ 8256238 w 12184637"/>
              <a:gd name="connsiteY70398" fmla="*/ 3089450 h 4608812"/>
              <a:gd name="connsiteX70399" fmla="*/ 8258446 w 12184637"/>
              <a:gd name="connsiteY70399" fmla="*/ 3097033 h 4608812"/>
              <a:gd name="connsiteX70400" fmla="*/ 8261170 w 12184637"/>
              <a:gd name="connsiteY70400" fmla="*/ 3097696 h 4608812"/>
              <a:gd name="connsiteX70401" fmla="*/ 8266030 w 12184637"/>
              <a:gd name="connsiteY70401" fmla="*/ 3094825 h 4608812"/>
              <a:gd name="connsiteX70402" fmla="*/ 8167595 w 12184637"/>
              <a:gd name="connsiteY70402" fmla="*/ 3275054 h 4608812"/>
              <a:gd name="connsiteX70403" fmla="*/ 8266030 w 12184637"/>
              <a:gd name="connsiteY70403" fmla="*/ 3094825 h 4608812"/>
              <a:gd name="connsiteX70404" fmla="*/ 8263821 w 12184637"/>
              <a:gd name="connsiteY70404" fmla="*/ 3087241 h 4608812"/>
              <a:gd name="connsiteX70405" fmla="*/ 8256238 w 12184637"/>
              <a:gd name="connsiteY70405" fmla="*/ 3089450 h 4608812"/>
              <a:gd name="connsiteX70406" fmla="*/ 8157804 w 12184637"/>
              <a:gd name="connsiteY70406" fmla="*/ 3269680 h 4608812"/>
              <a:gd name="connsiteX70407" fmla="*/ 8160012 w 12184637"/>
              <a:gd name="connsiteY70407" fmla="*/ 3277263 h 4608812"/>
              <a:gd name="connsiteX70408" fmla="*/ 8162736 w 12184637"/>
              <a:gd name="connsiteY70408" fmla="*/ 3277926 h 4608812"/>
              <a:gd name="connsiteX70409" fmla="*/ 8167595 w 12184637"/>
              <a:gd name="connsiteY70409" fmla="*/ 3275054 h 4608812"/>
              <a:gd name="connsiteX70410" fmla="*/ 8073211 w 12184637"/>
              <a:gd name="connsiteY70410" fmla="*/ 3449394 h 4608812"/>
              <a:gd name="connsiteX70411" fmla="*/ 8167595 w 12184637"/>
              <a:gd name="connsiteY70411" fmla="*/ 3275054 h 4608812"/>
              <a:gd name="connsiteX70412" fmla="*/ 8165386 w 12184637"/>
              <a:gd name="connsiteY70412" fmla="*/ 3267471 h 4608812"/>
              <a:gd name="connsiteX70413" fmla="*/ 8157804 w 12184637"/>
              <a:gd name="connsiteY70413" fmla="*/ 3269680 h 4608812"/>
              <a:gd name="connsiteX70414" fmla="*/ 8063418 w 12184637"/>
              <a:gd name="connsiteY70414" fmla="*/ 3444020 h 4608812"/>
              <a:gd name="connsiteX70415" fmla="*/ 8065628 w 12184637"/>
              <a:gd name="connsiteY70415" fmla="*/ 3451603 h 4608812"/>
              <a:gd name="connsiteX70416" fmla="*/ 8068352 w 12184637"/>
              <a:gd name="connsiteY70416" fmla="*/ 3452265 h 4608812"/>
              <a:gd name="connsiteX70417" fmla="*/ 8073211 w 12184637"/>
              <a:gd name="connsiteY70417" fmla="*/ 3449394 h 4608812"/>
              <a:gd name="connsiteX70418" fmla="*/ 7986188 w 12184637"/>
              <a:gd name="connsiteY70418" fmla="*/ 3613206 h 4608812"/>
              <a:gd name="connsiteX70419" fmla="*/ 8073211 w 12184637"/>
              <a:gd name="connsiteY70419" fmla="*/ 3449394 h 4608812"/>
              <a:gd name="connsiteX70420" fmla="*/ 8070928 w 12184637"/>
              <a:gd name="connsiteY70420" fmla="*/ 3441884 h 4608812"/>
              <a:gd name="connsiteX70421" fmla="*/ 8063418 w 12184637"/>
              <a:gd name="connsiteY70421" fmla="*/ 3444167 h 4608812"/>
              <a:gd name="connsiteX70422" fmla="*/ 7976396 w 12184637"/>
              <a:gd name="connsiteY70422" fmla="*/ 3607978 h 4608812"/>
              <a:gd name="connsiteX70423" fmla="*/ 7978678 w 12184637"/>
              <a:gd name="connsiteY70423" fmla="*/ 3615488 h 4608812"/>
              <a:gd name="connsiteX70424" fmla="*/ 7981328 w 12184637"/>
              <a:gd name="connsiteY70424" fmla="*/ 3616151 h 4608812"/>
              <a:gd name="connsiteX70425" fmla="*/ 7986188 w 12184637"/>
              <a:gd name="connsiteY70425" fmla="*/ 3613206 h 4608812"/>
              <a:gd name="connsiteX70426" fmla="*/ 7905276 w 12184637"/>
              <a:gd name="connsiteY70426" fmla="*/ 3762072 h 4608812"/>
              <a:gd name="connsiteX70427" fmla="*/ 7986114 w 12184637"/>
              <a:gd name="connsiteY70427" fmla="*/ 3613279 h 4608812"/>
              <a:gd name="connsiteX70428" fmla="*/ 7983906 w 12184637"/>
              <a:gd name="connsiteY70428" fmla="*/ 3605696 h 4608812"/>
              <a:gd name="connsiteX70429" fmla="*/ 7976323 w 12184637"/>
              <a:gd name="connsiteY70429" fmla="*/ 3607905 h 4608812"/>
              <a:gd name="connsiteX70430" fmla="*/ 7895484 w 12184637"/>
              <a:gd name="connsiteY70430" fmla="*/ 3756697 h 4608812"/>
              <a:gd name="connsiteX70431" fmla="*/ 7897693 w 12184637"/>
              <a:gd name="connsiteY70431" fmla="*/ 3764281 h 4608812"/>
              <a:gd name="connsiteX70432" fmla="*/ 7900417 w 12184637"/>
              <a:gd name="connsiteY70432" fmla="*/ 3764943 h 4608812"/>
              <a:gd name="connsiteX70433" fmla="*/ 7905276 w 12184637"/>
              <a:gd name="connsiteY70433" fmla="*/ 3762072 h 4608812"/>
              <a:gd name="connsiteX70434" fmla="*/ 7829444 w 12184637"/>
              <a:gd name="connsiteY70434" fmla="*/ 3891501 h 4608812"/>
              <a:gd name="connsiteX70435" fmla="*/ 7905202 w 12184637"/>
              <a:gd name="connsiteY70435" fmla="*/ 3762219 h 4608812"/>
              <a:gd name="connsiteX70436" fmla="*/ 7903214 w 12184637"/>
              <a:gd name="connsiteY70436" fmla="*/ 3754562 h 4608812"/>
              <a:gd name="connsiteX70437" fmla="*/ 7895558 w 12184637"/>
              <a:gd name="connsiteY70437" fmla="*/ 3756550 h 4608812"/>
              <a:gd name="connsiteX70438" fmla="*/ 7819800 w 12184637"/>
              <a:gd name="connsiteY70438" fmla="*/ 3885832 h 4608812"/>
              <a:gd name="connsiteX70439" fmla="*/ 7821788 w 12184637"/>
              <a:gd name="connsiteY70439" fmla="*/ 3893489 h 4608812"/>
              <a:gd name="connsiteX70440" fmla="*/ 7824659 w 12184637"/>
              <a:gd name="connsiteY70440" fmla="*/ 3894225 h 4608812"/>
              <a:gd name="connsiteX70441" fmla="*/ 7829444 w 12184637"/>
              <a:gd name="connsiteY70441" fmla="*/ 3891501 h 4608812"/>
              <a:gd name="connsiteX70442" fmla="*/ 7757515 w 12184637"/>
              <a:gd name="connsiteY70442" fmla="*/ 3997004 h 4608812"/>
              <a:gd name="connsiteX70443" fmla="*/ 7829224 w 12184637"/>
              <a:gd name="connsiteY70443" fmla="*/ 3891796 h 4608812"/>
              <a:gd name="connsiteX70444" fmla="*/ 7827751 w 12184637"/>
              <a:gd name="connsiteY70444" fmla="*/ 3884065 h 4608812"/>
              <a:gd name="connsiteX70445" fmla="*/ 7820021 w 12184637"/>
              <a:gd name="connsiteY70445" fmla="*/ 3885538 h 4608812"/>
              <a:gd name="connsiteX70446" fmla="*/ 7748312 w 12184637"/>
              <a:gd name="connsiteY70446" fmla="*/ 3990745 h 4608812"/>
              <a:gd name="connsiteX70447" fmla="*/ 7749784 w 12184637"/>
              <a:gd name="connsiteY70447" fmla="*/ 3998476 h 4608812"/>
              <a:gd name="connsiteX70448" fmla="*/ 7752950 w 12184637"/>
              <a:gd name="connsiteY70448" fmla="*/ 3999433 h 4608812"/>
              <a:gd name="connsiteX70449" fmla="*/ 7757515 w 12184637"/>
              <a:gd name="connsiteY70449" fmla="*/ 3997004 h 4608812"/>
              <a:gd name="connsiteX70450" fmla="*/ 7688456 w 12184637"/>
              <a:gd name="connsiteY70450" fmla="*/ 4074308 h 4608812"/>
              <a:gd name="connsiteX70451" fmla="*/ 7757072 w 12184637"/>
              <a:gd name="connsiteY70451" fmla="*/ 3997592 h 4608812"/>
              <a:gd name="connsiteX70452" fmla="*/ 7756631 w 12184637"/>
              <a:gd name="connsiteY70452" fmla="*/ 3989714 h 4608812"/>
              <a:gd name="connsiteX70453" fmla="*/ 7748753 w 12184637"/>
              <a:gd name="connsiteY70453" fmla="*/ 3990156 h 4608812"/>
              <a:gd name="connsiteX70454" fmla="*/ 7680137 w 12184637"/>
              <a:gd name="connsiteY70454" fmla="*/ 4066872 h 4608812"/>
              <a:gd name="connsiteX70455" fmla="*/ 7680578 w 12184637"/>
              <a:gd name="connsiteY70455" fmla="*/ 4074750 h 4608812"/>
              <a:gd name="connsiteX70456" fmla="*/ 7684333 w 12184637"/>
              <a:gd name="connsiteY70456" fmla="*/ 4076148 h 4608812"/>
              <a:gd name="connsiteX70457" fmla="*/ 7688456 w 12184637"/>
              <a:gd name="connsiteY70457" fmla="*/ 4074308 h 4608812"/>
              <a:gd name="connsiteX70458" fmla="*/ 7621753 w 12184637"/>
              <a:gd name="connsiteY70458" fmla="*/ 4127832 h 4608812"/>
              <a:gd name="connsiteX70459" fmla="*/ 7687793 w 12184637"/>
              <a:gd name="connsiteY70459" fmla="*/ 4074970 h 4608812"/>
              <a:gd name="connsiteX70460" fmla="*/ 7688676 w 12184637"/>
              <a:gd name="connsiteY70460" fmla="*/ 4067166 h 4608812"/>
              <a:gd name="connsiteX70461" fmla="*/ 7680873 w 12184637"/>
              <a:gd name="connsiteY70461" fmla="*/ 4066283 h 4608812"/>
              <a:gd name="connsiteX70462" fmla="*/ 7614833 w 12184637"/>
              <a:gd name="connsiteY70462" fmla="*/ 4119144 h 4608812"/>
              <a:gd name="connsiteX70463" fmla="*/ 7613949 w 12184637"/>
              <a:gd name="connsiteY70463" fmla="*/ 4126948 h 4608812"/>
              <a:gd name="connsiteX70464" fmla="*/ 7618367 w 12184637"/>
              <a:gd name="connsiteY70464" fmla="*/ 4129010 h 4608812"/>
              <a:gd name="connsiteX70465" fmla="*/ 7621753 w 12184637"/>
              <a:gd name="connsiteY70465" fmla="*/ 4127832 h 4608812"/>
              <a:gd name="connsiteX70466" fmla="*/ 7556670 w 12184637"/>
              <a:gd name="connsiteY70466" fmla="*/ 4162067 h 4608812"/>
              <a:gd name="connsiteX70467" fmla="*/ 7620796 w 12184637"/>
              <a:gd name="connsiteY70467" fmla="*/ 4128421 h 4608812"/>
              <a:gd name="connsiteX70468" fmla="*/ 7623152 w 12184637"/>
              <a:gd name="connsiteY70468" fmla="*/ 4120911 h 4608812"/>
              <a:gd name="connsiteX70469" fmla="*/ 7615643 w 12184637"/>
              <a:gd name="connsiteY70469" fmla="*/ 4118555 h 4608812"/>
              <a:gd name="connsiteX70470" fmla="*/ 7551516 w 12184637"/>
              <a:gd name="connsiteY70470" fmla="*/ 4152201 h 4608812"/>
              <a:gd name="connsiteX70471" fmla="*/ 7549161 w 12184637"/>
              <a:gd name="connsiteY70471" fmla="*/ 4159711 h 4608812"/>
              <a:gd name="connsiteX70472" fmla="*/ 7554167 w 12184637"/>
              <a:gd name="connsiteY70472" fmla="*/ 4162729 h 4608812"/>
              <a:gd name="connsiteX70473" fmla="*/ 7556670 w 12184637"/>
              <a:gd name="connsiteY70473" fmla="*/ 4162067 h 4608812"/>
              <a:gd name="connsiteX70474" fmla="*/ 7492839 w 12184637"/>
              <a:gd name="connsiteY70474" fmla="*/ 4181282 h 4608812"/>
              <a:gd name="connsiteX70475" fmla="*/ 7555713 w 12184637"/>
              <a:gd name="connsiteY70475" fmla="*/ 4162435 h 4608812"/>
              <a:gd name="connsiteX70476" fmla="*/ 7559468 w 12184637"/>
              <a:gd name="connsiteY70476" fmla="*/ 4155514 h 4608812"/>
              <a:gd name="connsiteX70477" fmla="*/ 7552547 w 12184637"/>
              <a:gd name="connsiteY70477" fmla="*/ 4151759 h 4608812"/>
              <a:gd name="connsiteX70478" fmla="*/ 7489673 w 12184637"/>
              <a:gd name="connsiteY70478" fmla="*/ 4170607 h 4608812"/>
              <a:gd name="connsiteX70479" fmla="*/ 7485919 w 12184637"/>
              <a:gd name="connsiteY70479" fmla="*/ 4177527 h 4608812"/>
              <a:gd name="connsiteX70480" fmla="*/ 7491293 w 12184637"/>
              <a:gd name="connsiteY70480" fmla="*/ 4181503 h 4608812"/>
              <a:gd name="connsiteX70481" fmla="*/ 7492839 w 12184637"/>
              <a:gd name="connsiteY70481" fmla="*/ 4181282 h 4608812"/>
              <a:gd name="connsiteX70482" fmla="*/ 7429744 w 12184637"/>
              <a:gd name="connsiteY70482" fmla="*/ 4190043 h 4608812"/>
              <a:gd name="connsiteX70483" fmla="*/ 7491955 w 12184637"/>
              <a:gd name="connsiteY70483" fmla="*/ 4181503 h 4608812"/>
              <a:gd name="connsiteX70484" fmla="*/ 7496741 w 12184637"/>
              <a:gd name="connsiteY70484" fmla="*/ 4175245 h 4608812"/>
              <a:gd name="connsiteX70485" fmla="*/ 7490483 w 12184637"/>
              <a:gd name="connsiteY70485" fmla="*/ 4170460 h 4608812"/>
              <a:gd name="connsiteX70486" fmla="*/ 7428272 w 12184637"/>
              <a:gd name="connsiteY70486" fmla="*/ 4179000 h 4608812"/>
              <a:gd name="connsiteX70487" fmla="*/ 7423486 w 12184637"/>
              <a:gd name="connsiteY70487" fmla="*/ 4185258 h 4608812"/>
              <a:gd name="connsiteX70488" fmla="*/ 7429008 w 12184637"/>
              <a:gd name="connsiteY70488" fmla="*/ 4190043 h 4608812"/>
              <a:gd name="connsiteX70489" fmla="*/ 7429744 w 12184637"/>
              <a:gd name="connsiteY70489" fmla="*/ 4190043 h 4608812"/>
              <a:gd name="connsiteX70490" fmla="*/ 7367091 w 12184637"/>
              <a:gd name="connsiteY70490" fmla="*/ 4192915 h 4608812"/>
              <a:gd name="connsiteX70491" fmla="*/ 7429229 w 12184637"/>
              <a:gd name="connsiteY70491" fmla="*/ 4190117 h 4608812"/>
              <a:gd name="connsiteX70492" fmla="*/ 7434529 w 12184637"/>
              <a:gd name="connsiteY70492" fmla="*/ 4184301 h 4608812"/>
              <a:gd name="connsiteX70493" fmla="*/ 7428713 w 12184637"/>
              <a:gd name="connsiteY70493" fmla="*/ 4179000 h 4608812"/>
              <a:gd name="connsiteX70494" fmla="*/ 7366575 w 12184637"/>
              <a:gd name="connsiteY70494" fmla="*/ 4181798 h 4608812"/>
              <a:gd name="connsiteX70495" fmla="*/ 7361274 w 12184637"/>
              <a:gd name="connsiteY70495" fmla="*/ 4187614 h 4608812"/>
              <a:gd name="connsiteX70496" fmla="*/ 7366870 w 12184637"/>
              <a:gd name="connsiteY70496" fmla="*/ 4192915 h 4608812"/>
              <a:gd name="connsiteX70497" fmla="*/ 7367091 w 12184637"/>
              <a:gd name="connsiteY70497" fmla="*/ 4192915 h 4608812"/>
              <a:gd name="connsiteX70498" fmla="*/ 7304364 w 12184637"/>
              <a:gd name="connsiteY70498" fmla="*/ 4194461 h 4608812"/>
              <a:gd name="connsiteX70499" fmla="*/ 7366943 w 12184637"/>
              <a:gd name="connsiteY70499" fmla="*/ 4192915 h 4608812"/>
              <a:gd name="connsiteX70500" fmla="*/ 7372391 w 12184637"/>
              <a:gd name="connsiteY70500" fmla="*/ 4187172 h 4608812"/>
              <a:gd name="connsiteX70501" fmla="*/ 7366649 w 12184637"/>
              <a:gd name="connsiteY70501" fmla="*/ 4181724 h 4608812"/>
              <a:gd name="connsiteX70502" fmla="*/ 7304069 w 12184637"/>
              <a:gd name="connsiteY70502" fmla="*/ 4183270 h 4608812"/>
              <a:gd name="connsiteX70503" fmla="*/ 7298621 w 12184637"/>
              <a:gd name="connsiteY70503" fmla="*/ 4189013 h 4608812"/>
              <a:gd name="connsiteX70504" fmla="*/ 7304216 w 12184637"/>
              <a:gd name="connsiteY70504" fmla="*/ 4194461 h 4608812"/>
              <a:gd name="connsiteX70505" fmla="*/ 7304364 w 12184637"/>
              <a:gd name="connsiteY70505" fmla="*/ 4194461 h 4608812"/>
              <a:gd name="connsiteX70506" fmla="*/ 7241195 w 12184637"/>
              <a:gd name="connsiteY70506" fmla="*/ 4199026 h 4608812"/>
              <a:gd name="connsiteX70507" fmla="*/ 7304732 w 12184637"/>
              <a:gd name="connsiteY70507" fmla="*/ 4194461 h 4608812"/>
              <a:gd name="connsiteX70508" fmla="*/ 7309885 w 12184637"/>
              <a:gd name="connsiteY70508" fmla="*/ 4188497 h 4608812"/>
              <a:gd name="connsiteX70509" fmla="*/ 7303922 w 12184637"/>
              <a:gd name="connsiteY70509" fmla="*/ 4183344 h 4608812"/>
              <a:gd name="connsiteX70510" fmla="*/ 7240385 w 12184637"/>
              <a:gd name="connsiteY70510" fmla="*/ 4187908 h 4608812"/>
              <a:gd name="connsiteX70511" fmla="*/ 7235231 w 12184637"/>
              <a:gd name="connsiteY70511" fmla="*/ 4193872 h 4608812"/>
              <a:gd name="connsiteX70512" fmla="*/ 7240827 w 12184637"/>
              <a:gd name="connsiteY70512" fmla="*/ 4199026 h 4608812"/>
              <a:gd name="connsiteX70513" fmla="*/ 7241195 w 12184637"/>
              <a:gd name="connsiteY70513" fmla="*/ 4199026 h 4608812"/>
              <a:gd name="connsiteX70514" fmla="*/ 7176848 w 12184637"/>
              <a:gd name="connsiteY70514" fmla="*/ 4210658 h 4608812"/>
              <a:gd name="connsiteX70515" fmla="*/ 7241784 w 12184637"/>
              <a:gd name="connsiteY70515" fmla="*/ 4198952 h 4608812"/>
              <a:gd name="connsiteX70516" fmla="*/ 7246275 w 12184637"/>
              <a:gd name="connsiteY70516" fmla="*/ 4192473 h 4608812"/>
              <a:gd name="connsiteX70517" fmla="*/ 7239796 w 12184637"/>
              <a:gd name="connsiteY70517" fmla="*/ 4187982 h 4608812"/>
              <a:gd name="connsiteX70518" fmla="*/ 7174861 w 12184637"/>
              <a:gd name="connsiteY70518" fmla="*/ 4199688 h 4608812"/>
              <a:gd name="connsiteX70519" fmla="*/ 7170369 w 12184637"/>
              <a:gd name="connsiteY70519" fmla="*/ 4206167 h 4608812"/>
              <a:gd name="connsiteX70520" fmla="*/ 7175891 w 12184637"/>
              <a:gd name="connsiteY70520" fmla="*/ 4210732 h 4608812"/>
              <a:gd name="connsiteX70521" fmla="*/ 7176848 w 12184637"/>
              <a:gd name="connsiteY70521" fmla="*/ 4210658 h 4608812"/>
              <a:gd name="connsiteX70522" fmla="*/ 7112207 w 12184637"/>
              <a:gd name="connsiteY70522" fmla="*/ 4227518 h 4608812"/>
              <a:gd name="connsiteX70523" fmla="*/ 7177290 w 12184637"/>
              <a:gd name="connsiteY70523" fmla="*/ 4210511 h 4608812"/>
              <a:gd name="connsiteX70524" fmla="*/ 7181266 w 12184637"/>
              <a:gd name="connsiteY70524" fmla="*/ 4203737 h 4608812"/>
              <a:gd name="connsiteX70525" fmla="*/ 7174492 w 12184637"/>
              <a:gd name="connsiteY70525" fmla="*/ 4199762 h 4608812"/>
              <a:gd name="connsiteX70526" fmla="*/ 7109409 w 12184637"/>
              <a:gd name="connsiteY70526" fmla="*/ 4216769 h 4608812"/>
              <a:gd name="connsiteX70527" fmla="*/ 7105434 w 12184637"/>
              <a:gd name="connsiteY70527" fmla="*/ 4223542 h 4608812"/>
              <a:gd name="connsiteX70528" fmla="*/ 7110882 w 12184637"/>
              <a:gd name="connsiteY70528" fmla="*/ 4227739 h 4608812"/>
              <a:gd name="connsiteX70529" fmla="*/ 7112207 w 12184637"/>
              <a:gd name="connsiteY70529" fmla="*/ 4227518 h 4608812"/>
              <a:gd name="connsiteX70530" fmla="*/ 7048376 w 12184637"/>
              <a:gd name="connsiteY70530" fmla="*/ 4247764 h 4608812"/>
              <a:gd name="connsiteX70531" fmla="*/ 7112502 w 12184637"/>
              <a:gd name="connsiteY70531" fmla="*/ 4227444 h 4608812"/>
              <a:gd name="connsiteX70532" fmla="*/ 7116109 w 12184637"/>
              <a:gd name="connsiteY70532" fmla="*/ 4220450 h 4608812"/>
              <a:gd name="connsiteX70533" fmla="*/ 7109115 w 12184637"/>
              <a:gd name="connsiteY70533" fmla="*/ 4216842 h 4608812"/>
              <a:gd name="connsiteX70534" fmla="*/ 7044989 w 12184637"/>
              <a:gd name="connsiteY70534" fmla="*/ 4237163 h 4608812"/>
              <a:gd name="connsiteX70535" fmla="*/ 7041382 w 12184637"/>
              <a:gd name="connsiteY70535" fmla="*/ 4244156 h 4608812"/>
              <a:gd name="connsiteX70536" fmla="*/ 7046756 w 12184637"/>
              <a:gd name="connsiteY70536" fmla="*/ 4248059 h 4608812"/>
              <a:gd name="connsiteX70537" fmla="*/ 7048376 w 12184637"/>
              <a:gd name="connsiteY70537" fmla="*/ 4247764 h 4608812"/>
              <a:gd name="connsiteX70538" fmla="*/ 6986459 w 12184637"/>
              <a:gd name="connsiteY70538" fmla="*/ 4269704 h 4608812"/>
              <a:gd name="connsiteX70539" fmla="*/ 7048523 w 12184637"/>
              <a:gd name="connsiteY70539" fmla="*/ 4247764 h 4608812"/>
              <a:gd name="connsiteX70540" fmla="*/ 7051910 w 12184637"/>
              <a:gd name="connsiteY70540" fmla="*/ 4240623 h 4608812"/>
              <a:gd name="connsiteX70541" fmla="*/ 7044768 w 12184637"/>
              <a:gd name="connsiteY70541" fmla="*/ 4237236 h 4608812"/>
              <a:gd name="connsiteX70542" fmla="*/ 6982704 w 12184637"/>
              <a:gd name="connsiteY70542" fmla="*/ 4259176 h 4608812"/>
              <a:gd name="connsiteX70543" fmla="*/ 6979317 w 12184637"/>
              <a:gd name="connsiteY70543" fmla="*/ 4266317 h 4608812"/>
              <a:gd name="connsiteX70544" fmla="*/ 6984618 w 12184637"/>
              <a:gd name="connsiteY70544" fmla="*/ 4269998 h 4608812"/>
              <a:gd name="connsiteX70545" fmla="*/ 6986459 w 12184637"/>
              <a:gd name="connsiteY70545" fmla="*/ 4269704 h 4608812"/>
              <a:gd name="connsiteX70546" fmla="*/ 6927413 w 12184637"/>
              <a:gd name="connsiteY70546" fmla="*/ 4291570 h 4608812"/>
              <a:gd name="connsiteX70547" fmla="*/ 6986532 w 12184637"/>
              <a:gd name="connsiteY70547" fmla="*/ 4269704 h 4608812"/>
              <a:gd name="connsiteX70548" fmla="*/ 6989846 w 12184637"/>
              <a:gd name="connsiteY70548" fmla="*/ 4262562 h 4608812"/>
              <a:gd name="connsiteX70549" fmla="*/ 6982704 w 12184637"/>
              <a:gd name="connsiteY70549" fmla="*/ 4259249 h 4608812"/>
              <a:gd name="connsiteX70550" fmla="*/ 6923585 w 12184637"/>
              <a:gd name="connsiteY70550" fmla="*/ 4281115 h 4608812"/>
              <a:gd name="connsiteX70551" fmla="*/ 6920272 w 12184637"/>
              <a:gd name="connsiteY70551" fmla="*/ 4288257 h 4608812"/>
              <a:gd name="connsiteX70552" fmla="*/ 6925498 w 12184637"/>
              <a:gd name="connsiteY70552" fmla="*/ 4291864 h 4608812"/>
              <a:gd name="connsiteX70553" fmla="*/ 6927413 w 12184637"/>
              <a:gd name="connsiteY70553" fmla="*/ 4291570 h 4608812"/>
              <a:gd name="connsiteX70554" fmla="*/ 6870796 w 12184637"/>
              <a:gd name="connsiteY70554" fmla="*/ 4311669 h 4608812"/>
              <a:gd name="connsiteX70555" fmla="*/ 6927339 w 12184637"/>
              <a:gd name="connsiteY70555" fmla="*/ 4291570 h 4608812"/>
              <a:gd name="connsiteX70556" fmla="*/ 6930726 w 12184637"/>
              <a:gd name="connsiteY70556" fmla="*/ 4284428 h 4608812"/>
              <a:gd name="connsiteX70557" fmla="*/ 6923585 w 12184637"/>
              <a:gd name="connsiteY70557" fmla="*/ 4281042 h 4608812"/>
              <a:gd name="connsiteX70558" fmla="*/ 6867042 w 12184637"/>
              <a:gd name="connsiteY70558" fmla="*/ 4301141 h 4608812"/>
              <a:gd name="connsiteX70559" fmla="*/ 6863655 w 12184637"/>
              <a:gd name="connsiteY70559" fmla="*/ 4308282 h 4608812"/>
              <a:gd name="connsiteX70560" fmla="*/ 6868956 w 12184637"/>
              <a:gd name="connsiteY70560" fmla="*/ 4311963 h 4608812"/>
              <a:gd name="connsiteX70561" fmla="*/ 6870796 w 12184637"/>
              <a:gd name="connsiteY70561" fmla="*/ 4311669 h 4608812"/>
              <a:gd name="connsiteX70562" fmla="*/ 6816095 w 12184637"/>
              <a:gd name="connsiteY70562" fmla="*/ 4328308 h 4608812"/>
              <a:gd name="connsiteX70563" fmla="*/ 6870576 w 12184637"/>
              <a:gd name="connsiteY70563" fmla="*/ 4311743 h 4608812"/>
              <a:gd name="connsiteX70564" fmla="*/ 6874257 w 12184637"/>
              <a:gd name="connsiteY70564" fmla="*/ 4304749 h 4608812"/>
              <a:gd name="connsiteX70565" fmla="*/ 6867263 w 12184637"/>
              <a:gd name="connsiteY70565" fmla="*/ 4301067 h 4608812"/>
              <a:gd name="connsiteX70566" fmla="*/ 6812781 w 12184637"/>
              <a:gd name="connsiteY70566" fmla="*/ 4317633 h 4608812"/>
              <a:gd name="connsiteX70567" fmla="*/ 6809100 w 12184637"/>
              <a:gd name="connsiteY70567" fmla="*/ 4324627 h 4608812"/>
              <a:gd name="connsiteX70568" fmla="*/ 6814475 w 12184637"/>
              <a:gd name="connsiteY70568" fmla="*/ 4328602 h 4608812"/>
              <a:gd name="connsiteX70569" fmla="*/ 6816095 w 12184637"/>
              <a:gd name="connsiteY70569" fmla="*/ 4328308 h 4608812"/>
              <a:gd name="connsiteX70570" fmla="*/ 6762939 w 12184637"/>
              <a:gd name="connsiteY70570" fmla="*/ 4339867 h 4608812"/>
              <a:gd name="connsiteX70571" fmla="*/ 6815653 w 12184637"/>
              <a:gd name="connsiteY70571" fmla="*/ 4328455 h 4608812"/>
              <a:gd name="connsiteX70572" fmla="*/ 6819923 w 12184637"/>
              <a:gd name="connsiteY70572" fmla="*/ 4321829 h 4608812"/>
              <a:gd name="connsiteX70573" fmla="*/ 6813297 w 12184637"/>
              <a:gd name="connsiteY70573" fmla="*/ 4317559 h 4608812"/>
              <a:gd name="connsiteX70574" fmla="*/ 6760583 w 12184637"/>
              <a:gd name="connsiteY70574" fmla="*/ 4328970 h 4608812"/>
              <a:gd name="connsiteX70575" fmla="*/ 6756313 w 12184637"/>
              <a:gd name="connsiteY70575" fmla="*/ 4335597 h 4608812"/>
              <a:gd name="connsiteX70576" fmla="*/ 6761761 w 12184637"/>
              <a:gd name="connsiteY70576" fmla="*/ 4340014 h 4608812"/>
              <a:gd name="connsiteX70577" fmla="*/ 6762939 w 12184637"/>
              <a:gd name="connsiteY70577" fmla="*/ 4339867 h 4608812"/>
              <a:gd name="connsiteX70578" fmla="*/ 6710961 w 12184637"/>
              <a:gd name="connsiteY70578" fmla="*/ 4344578 h 4608812"/>
              <a:gd name="connsiteX70579" fmla="*/ 6762202 w 12184637"/>
              <a:gd name="connsiteY70579" fmla="*/ 4339940 h 4608812"/>
              <a:gd name="connsiteX70580" fmla="*/ 6767282 w 12184637"/>
              <a:gd name="connsiteY70580" fmla="*/ 4333903 h 4608812"/>
              <a:gd name="connsiteX70581" fmla="*/ 6761245 w 12184637"/>
              <a:gd name="connsiteY70581" fmla="*/ 4328823 h 4608812"/>
              <a:gd name="connsiteX70582" fmla="*/ 6710004 w 12184637"/>
              <a:gd name="connsiteY70582" fmla="*/ 4333461 h 4608812"/>
              <a:gd name="connsiteX70583" fmla="*/ 6704924 w 12184637"/>
              <a:gd name="connsiteY70583" fmla="*/ 4339498 h 4608812"/>
              <a:gd name="connsiteX70584" fmla="*/ 6710519 w 12184637"/>
              <a:gd name="connsiteY70584" fmla="*/ 4344578 h 4608812"/>
              <a:gd name="connsiteX70585" fmla="*/ 6710961 w 12184637"/>
              <a:gd name="connsiteY70585" fmla="*/ 4344578 h 4608812"/>
              <a:gd name="connsiteX70586" fmla="*/ 6716041 w 12184637"/>
              <a:gd name="connsiteY70586" fmla="*/ 4339130 h 4608812"/>
              <a:gd name="connsiteX70587" fmla="*/ 6710592 w 12184637"/>
              <a:gd name="connsiteY70587" fmla="*/ 4333461 h 4608812"/>
              <a:gd name="connsiteX70588" fmla="*/ 6657510 w 12184637"/>
              <a:gd name="connsiteY70588" fmla="*/ 4332284 h 4608812"/>
              <a:gd name="connsiteX70589" fmla="*/ 6651841 w 12184637"/>
              <a:gd name="connsiteY70589" fmla="*/ 4337732 h 4608812"/>
              <a:gd name="connsiteX70590" fmla="*/ 6657289 w 12184637"/>
              <a:gd name="connsiteY70590" fmla="*/ 4343401 h 4608812"/>
              <a:gd name="connsiteX70591" fmla="*/ 6710372 w 12184637"/>
              <a:gd name="connsiteY70591" fmla="*/ 4344578 h 4608812"/>
              <a:gd name="connsiteX70592" fmla="*/ 6710519 w 12184637"/>
              <a:gd name="connsiteY70592" fmla="*/ 4344578 h 4608812"/>
              <a:gd name="connsiteX70593" fmla="*/ 6716041 w 12184637"/>
              <a:gd name="connsiteY70593" fmla="*/ 4339130 h 4608812"/>
              <a:gd name="connsiteX70594" fmla="*/ 6662885 w 12184637"/>
              <a:gd name="connsiteY70594" fmla="*/ 4338394 h 4608812"/>
              <a:gd name="connsiteX70595" fmla="*/ 6657952 w 12184637"/>
              <a:gd name="connsiteY70595" fmla="*/ 4332284 h 4608812"/>
              <a:gd name="connsiteX70596" fmla="*/ 6599863 w 12184637"/>
              <a:gd name="connsiteY70596" fmla="*/ 4326173 h 4608812"/>
              <a:gd name="connsiteX70597" fmla="*/ 6593752 w 12184637"/>
              <a:gd name="connsiteY70597" fmla="*/ 4331106 h 4608812"/>
              <a:gd name="connsiteX70598" fmla="*/ 6598685 w 12184637"/>
              <a:gd name="connsiteY70598" fmla="*/ 4337216 h 4608812"/>
              <a:gd name="connsiteX70599" fmla="*/ 6656774 w 12184637"/>
              <a:gd name="connsiteY70599" fmla="*/ 4343327 h 4608812"/>
              <a:gd name="connsiteX70600" fmla="*/ 6657437 w 12184637"/>
              <a:gd name="connsiteY70600" fmla="*/ 4343327 h 4608812"/>
              <a:gd name="connsiteX70601" fmla="*/ 6662885 w 12184637"/>
              <a:gd name="connsiteY70601" fmla="*/ 4338394 h 4608812"/>
              <a:gd name="connsiteX70602" fmla="*/ 6604796 w 12184637"/>
              <a:gd name="connsiteY70602" fmla="*/ 4332578 h 4608812"/>
              <a:gd name="connsiteX70603" fmla="*/ 6600158 w 12184637"/>
              <a:gd name="connsiteY70603" fmla="*/ 4326246 h 4608812"/>
              <a:gd name="connsiteX70604" fmla="*/ 6534191 w 12184637"/>
              <a:gd name="connsiteY70604" fmla="*/ 4316234 h 4608812"/>
              <a:gd name="connsiteX70605" fmla="*/ 6527860 w 12184637"/>
              <a:gd name="connsiteY70605" fmla="*/ 4320872 h 4608812"/>
              <a:gd name="connsiteX70606" fmla="*/ 6532498 w 12184637"/>
              <a:gd name="connsiteY70606" fmla="*/ 4327204 h 4608812"/>
              <a:gd name="connsiteX70607" fmla="*/ 6598464 w 12184637"/>
              <a:gd name="connsiteY70607" fmla="*/ 4337216 h 4608812"/>
              <a:gd name="connsiteX70608" fmla="*/ 6599348 w 12184637"/>
              <a:gd name="connsiteY70608" fmla="*/ 4337290 h 4608812"/>
              <a:gd name="connsiteX70609" fmla="*/ 6604796 w 12184637"/>
              <a:gd name="connsiteY70609" fmla="*/ 4332578 h 4608812"/>
              <a:gd name="connsiteX70610" fmla="*/ 6538830 w 12184637"/>
              <a:gd name="connsiteY70610" fmla="*/ 4322639 h 4608812"/>
              <a:gd name="connsiteX70611" fmla="*/ 6534265 w 12184637"/>
              <a:gd name="connsiteY70611" fmla="*/ 4316234 h 4608812"/>
              <a:gd name="connsiteX70612" fmla="*/ 6457771 w 12184637"/>
              <a:gd name="connsiteY70612" fmla="*/ 4303276 h 4608812"/>
              <a:gd name="connsiteX70613" fmla="*/ 6451365 w 12184637"/>
              <a:gd name="connsiteY70613" fmla="*/ 4307841 h 4608812"/>
              <a:gd name="connsiteX70614" fmla="*/ 6455930 w 12184637"/>
              <a:gd name="connsiteY70614" fmla="*/ 4314246 h 4608812"/>
              <a:gd name="connsiteX70615" fmla="*/ 6532425 w 12184637"/>
              <a:gd name="connsiteY70615" fmla="*/ 4327204 h 4608812"/>
              <a:gd name="connsiteX70616" fmla="*/ 6533382 w 12184637"/>
              <a:gd name="connsiteY70616" fmla="*/ 4327277 h 4608812"/>
              <a:gd name="connsiteX70617" fmla="*/ 6538830 w 12184637"/>
              <a:gd name="connsiteY70617" fmla="*/ 4322639 h 4608812"/>
              <a:gd name="connsiteX70618" fmla="*/ 6462335 w 12184637"/>
              <a:gd name="connsiteY70618" fmla="*/ 4309607 h 4608812"/>
              <a:gd name="connsiteX70619" fmla="*/ 6457771 w 12184637"/>
              <a:gd name="connsiteY70619" fmla="*/ 4303202 h 4608812"/>
              <a:gd name="connsiteX70620" fmla="*/ 6376343 w 12184637"/>
              <a:gd name="connsiteY70620" fmla="*/ 4289508 h 4608812"/>
              <a:gd name="connsiteX70621" fmla="*/ 6369938 w 12184637"/>
              <a:gd name="connsiteY70621" fmla="*/ 4294073 h 4608812"/>
              <a:gd name="connsiteX70622" fmla="*/ 6374503 w 12184637"/>
              <a:gd name="connsiteY70622" fmla="*/ 4300478 h 4608812"/>
              <a:gd name="connsiteX70623" fmla="*/ 6455930 w 12184637"/>
              <a:gd name="connsiteY70623" fmla="*/ 4314172 h 4608812"/>
              <a:gd name="connsiteX70624" fmla="*/ 6456887 w 12184637"/>
              <a:gd name="connsiteY70624" fmla="*/ 4314246 h 4608812"/>
              <a:gd name="connsiteX70625" fmla="*/ 6462335 w 12184637"/>
              <a:gd name="connsiteY70625" fmla="*/ 4309607 h 4608812"/>
              <a:gd name="connsiteX70626" fmla="*/ 6380982 w 12184637"/>
              <a:gd name="connsiteY70626" fmla="*/ 4295840 h 4608812"/>
              <a:gd name="connsiteX70627" fmla="*/ 6376270 w 12184637"/>
              <a:gd name="connsiteY70627" fmla="*/ 4289508 h 4608812"/>
              <a:gd name="connsiteX70628" fmla="*/ 6295064 w 12184637"/>
              <a:gd name="connsiteY70628" fmla="*/ 4277214 h 4608812"/>
              <a:gd name="connsiteX70629" fmla="*/ 6288732 w 12184637"/>
              <a:gd name="connsiteY70629" fmla="*/ 4281925 h 4608812"/>
              <a:gd name="connsiteX70630" fmla="*/ 6293444 w 12184637"/>
              <a:gd name="connsiteY70630" fmla="*/ 4288257 h 4608812"/>
              <a:gd name="connsiteX70631" fmla="*/ 6374650 w 12184637"/>
              <a:gd name="connsiteY70631" fmla="*/ 4300552 h 4608812"/>
              <a:gd name="connsiteX70632" fmla="*/ 6375534 w 12184637"/>
              <a:gd name="connsiteY70632" fmla="*/ 4300626 h 4608812"/>
              <a:gd name="connsiteX70633" fmla="*/ 6380982 w 12184637"/>
              <a:gd name="connsiteY70633" fmla="*/ 4295840 h 4608812"/>
              <a:gd name="connsiteX70634" fmla="*/ 6299701 w 12184637"/>
              <a:gd name="connsiteY70634" fmla="*/ 4283324 h 4608812"/>
              <a:gd name="connsiteX70635" fmla="*/ 6294842 w 12184637"/>
              <a:gd name="connsiteY70635" fmla="*/ 4277140 h 4608812"/>
              <a:gd name="connsiteX70636" fmla="*/ 6218348 w 12184637"/>
              <a:gd name="connsiteY70636" fmla="*/ 4268158 h 4608812"/>
              <a:gd name="connsiteX70637" fmla="*/ 6212164 w 12184637"/>
              <a:gd name="connsiteY70637" fmla="*/ 4273017 h 4608812"/>
              <a:gd name="connsiteX70638" fmla="*/ 6217023 w 12184637"/>
              <a:gd name="connsiteY70638" fmla="*/ 4279201 h 4608812"/>
              <a:gd name="connsiteX70639" fmla="*/ 6293517 w 12184637"/>
              <a:gd name="connsiteY70639" fmla="*/ 4288183 h 4608812"/>
              <a:gd name="connsiteX70640" fmla="*/ 6294180 w 12184637"/>
              <a:gd name="connsiteY70640" fmla="*/ 4288257 h 4608812"/>
              <a:gd name="connsiteX70641" fmla="*/ 6299701 w 12184637"/>
              <a:gd name="connsiteY70641" fmla="*/ 4283324 h 4608812"/>
              <a:gd name="connsiteX70642" fmla="*/ 6223281 w 12184637"/>
              <a:gd name="connsiteY70642" fmla="*/ 4274048 h 4608812"/>
              <a:gd name="connsiteX70643" fmla="*/ 6218054 w 12184637"/>
              <a:gd name="connsiteY70643" fmla="*/ 4268158 h 4608812"/>
              <a:gd name="connsiteX70644" fmla="*/ 6150394 w 12184637"/>
              <a:gd name="connsiteY70644" fmla="*/ 4264403 h 4608812"/>
              <a:gd name="connsiteX70645" fmla="*/ 6144504 w 12184637"/>
              <a:gd name="connsiteY70645" fmla="*/ 4269630 h 4608812"/>
              <a:gd name="connsiteX70646" fmla="*/ 6149731 w 12184637"/>
              <a:gd name="connsiteY70646" fmla="*/ 4275520 h 4608812"/>
              <a:gd name="connsiteX70647" fmla="*/ 6217391 w 12184637"/>
              <a:gd name="connsiteY70647" fmla="*/ 4279275 h 4608812"/>
              <a:gd name="connsiteX70648" fmla="*/ 6217759 w 12184637"/>
              <a:gd name="connsiteY70648" fmla="*/ 4279275 h 4608812"/>
              <a:gd name="connsiteX70649" fmla="*/ 6223281 w 12184637"/>
              <a:gd name="connsiteY70649" fmla="*/ 4274048 h 4608812"/>
              <a:gd name="connsiteX70650" fmla="*/ 6080746 w 12184637"/>
              <a:gd name="connsiteY70650" fmla="*/ 4277140 h 4608812"/>
              <a:gd name="connsiteX70651" fmla="*/ 6150099 w 12184637"/>
              <a:gd name="connsiteY70651" fmla="*/ 4275520 h 4608812"/>
              <a:gd name="connsiteX70652" fmla="*/ 6155547 w 12184637"/>
              <a:gd name="connsiteY70652" fmla="*/ 4269851 h 4608812"/>
              <a:gd name="connsiteX70653" fmla="*/ 6149878 w 12184637"/>
              <a:gd name="connsiteY70653" fmla="*/ 4264403 h 4608812"/>
              <a:gd name="connsiteX70654" fmla="*/ 6080525 w 12184637"/>
              <a:gd name="connsiteY70654" fmla="*/ 4266023 h 4608812"/>
              <a:gd name="connsiteX70655" fmla="*/ 6075077 w 12184637"/>
              <a:gd name="connsiteY70655" fmla="*/ 4271692 h 4608812"/>
              <a:gd name="connsiteX70656" fmla="*/ 6080672 w 12184637"/>
              <a:gd name="connsiteY70656" fmla="*/ 4277140 h 4608812"/>
              <a:gd name="connsiteX70657" fmla="*/ 6080746 w 12184637"/>
              <a:gd name="connsiteY70657" fmla="*/ 4277140 h 4608812"/>
              <a:gd name="connsiteX70658" fmla="*/ 6000202 w 12184637"/>
              <a:gd name="connsiteY70658" fmla="*/ 4284355 h 4608812"/>
              <a:gd name="connsiteX70659" fmla="*/ 6081114 w 12184637"/>
              <a:gd name="connsiteY70659" fmla="*/ 4277214 h 4608812"/>
              <a:gd name="connsiteX70660" fmla="*/ 6086194 w 12184637"/>
              <a:gd name="connsiteY70660" fmla="*/ 4271176 h 4608812"/>
              <a:gd name="connsiteX70661" fmla="*/ 6080157 w 12184637"/>
              <a:gd name="connsiteY70661" fmla="*/ 4266096 h 4608812"/>
              <a:gd name="connsiteX70662" fmla="*/ 5999245 w 12184637"/>
              <a:gd name="connsiteY70662" fmla="*/ 4273238 h 4608812"/>
              <a:gd name="connsiteX70663" fmla="*/ 5994165 w 12184637"/>
              <a:gd name="connsiteY70663" fmla="*/ 4279275 h 4608812"/>
              <a:gd name="connsiteX70664" fmla="*/ 5999761 w 12184637"/>
              <a:gd name="connsiteY70664" fmla="*/ 4284355 h 4608812"/>
              <a:gd name="connsiteX70665" fmla="*/ 6000202 w 12184637"/>
              <a:gd name="connsiteY70665" fmla="*/ 4284355 h 4608812"/>
              <a:gd name="connsiteX70666" fmla="*/ 5883804 w 12184637"/>
              <a:gd name="connsiteY70666" fmla="*/ 4300478 h 4608812"/>
              <a:gd name="connsiteX70667" fmla="*/ 6000497 w 12184637"/>
              <a:gd name="connsiteY70667" fmla="*/ 4284281 h 4608812"/>
              <a:gd name="connsiteX70668" fmla="*/ 6005282 w 12184637"/>
              <a:gd name="connsiteY70668" fmla="*/ 4278023 h 4608812"/>
              <a:gd name="connsiteX70669" fmla="*/ 5999025 w 12184637"/>
              <a:gd name="connsiteY70669" fmla="*/ 4273238 h 4608812"/>
              <a:gd name="connsiteX70670" fmla="*/ 5882331 w 12184637"/>
              <a:gd name="connsiteY70670" fmla="*/ 4289435 h 4608812"/>
              <a:gd name="connsiteX70671" fmla="*/ 5877546 w 12184637"/>
              <a:gd name="connsiteY70671" fmla="*/ 4295693 h 4608812"/>
              <a:gd name="connsiteX70672" fmla="*/ 5883068 w 12184637"/>
              <a:gd name="connsiteY70672" fmla="*/ 4300478 h 4608812"/>
              <a:gd name="connsiteX70673" fmla="*/ 5883804 w 12184637"/>
              <a:gd name="connsiteY70673" fmla="*/ 4300478 h 4608812"/>
              <a:gd name="connsiteX70674" fmla="*/ 5821077 w 12184637"/>
              <a:gd name="connsiteY70674" fmla="*/ 4383599 h 4608812"/>
              <a:gd name="connsiteX70675" fmla="*/ 5887412 w 12184637"/>
              <a:gd name="connsiteY70675" fmla="*/ 4298343 h 4608812"/>
              <a:gd name="connsiteX70676" fmla="*/ 5886455 w 12184637"/>
              <a:gd name="connsiteY70676" fmla="*/ 4290539 h 4608812"/>
              <a:gd name="connsiteX70677" fmla="*/ 5878650 w 12184637"/>
              <a:gd name="connsiteY70677" fmla="*/ 4291496 h 4608812"/>
              <a:gd name="connsiteX70678" fmla="*/ 5812316 w 12184637"/>
              <a:gd name="connsiteY70678" fmla="*/ 4376752 h 4608812"/>
              <a:gd name="connsiteX70679" fmla="*/ 5813273 w 12184637"/>
              <a:gd name="connsiteY70679" fmla="*/ 4384556 h 4608812"/>
              <a:gd name="connsiteX70680" fmla="*/ 5816733 w 12184637"/>
              <a:gd name="connsiteY70680" fmla="*/ 4385734 h 4608812"/>
              <a:gd name="connsiteX70681" fmla="*/ 5821077 w 12184637"/>
              <a:gd name="connsiteY70681" fmla="*/ 4383599 h 4608812"/>
              <a:gd name="connsiteX70682" fmla="*/ 5732140 w 12184637"/>
              <a:gd name="connsiteY70682" fmla="*/ 4428951 h 4608812"/>
              <a:gd name="connsiteX70683" fmla="*/ 5819237 w 12184637"/>
              <a:gd name="connsiteY70683" fmla="*/ 4385219 h 4608812"/>
              <a:gd name="connsiteX70684" fmla="*/ 5821740 w 12184637"/>
              <a:gd name="connsiteY70684" fmla="*/ 4377709 h 4608812"/>
              <a:gd name="connsiteX70685" fmla="*/ 5814230 w 12184637"/>
              <a:gd name="connsiteY70685" fmla="*/ 4375206 h 4608812"/>
              <a:gd name="connsiteX70686" fmla="*/ 5727208 w 12184637"/>
              <a:gd name="connsiteY70686" fmla="*/ 4418938 h 4608812"/>
              <a:gd name="connsiteX70687" fmla="*/ 5724704 w 12184637"/>
              <a:gd name="connsiteY70687" fmla="*/ 4426447 h 4608812"/>
              <a:gd name="connsiteX70688" fmla="*/ 5729711 w 12184637"/>
              <a:gd name="connsiteY70688" fmla="*/ 4429540 h 4608812"/>
              <a:gd name="connsiteX70689" fmla="*/ 5732140 w 12184637"/>
              <a:gd name="connsiteY70689" fmla="*/ 4428951 h 4608812"/>
              <a:gd name="connsiteX70690" fmla="*/ 5612797 w 12184637"/>
              <a:gd name="connsiteY70690" fmla="*/ 4444044 h 4608812"/>
              <a:gd name="connsiteX70691" fmla="*/ 5730300 w 12184637"/>
              <a:gd name="connsiteY70691" fmla="*/ 4429466 h 4608812"/>
              <a:gd name="connsiteX70692" fmla="*/ 5735159 w 12184637"/>
              <a:gd name="connsiteY70692" fmla="*/ 4423282 h 4608812"/>
              <a:gd name="connsiteX70693" fmla="*/ 5728975 w 12184637"/>
              <a:gd name="connsiteY70693" fmla="*/ 4418423 h 4608812"/>
              <a:gd name="connsiteX70694" fmla="*/ 5611472 w 12184637"/>
              <a:gd name="connsiteY70694" fmla="*/ 4433000 h 4608812"/>
              <a:gd name="connsiteX70695" fmla="*/ 5606613 w 12184637"/>
              <a:gd name="connsiteY70695" fmla="*/ 4439185 h 4608812"/>
              <a:gd name="connsiteX70696" fmla="*/ 5612208 w 12184637"/>
              <a:gd name="connsiteY70696" fmla="*/ 4444044 h 4608812"/>
              <a:gd name="connsiteX70697" fmla="*/ 5612797 w 12184637"/>
              <a:gd name="connsiteY70697" fmla="*/ 4444044 h 4608812"/>
              <a:gd name="connsiteX70698" fmla="*/ 5617067 w 12184637"/>
              <a:gd name="connsiteY70698" fmla="*/ 4441098 h 4608812"/>
              <a:gd name="connsiteX70699" fmla="*/ 5614711 w 12184637"/>
              <a:gd name="connsiteY70699" fmla="*/ 4433589 h 4608812"/>
              <a:gd name="connsiteX70700" fmla="*/ 5513848 w 12184637"/>
              <a:gd name="connsiteY70700" fmla="*/ 4380801 h 4608812"/>
              <a:gd name="connsiteX70701" fmla="*/ 5506338 w 12184637"/>
              <a:gd name="connsiteY70701" fmla="*/ 4383157 h 4608812"/>
              <a:gd name="connsiteX70702" fmla="*/ 5508694 w 12184637"/>
              <a:gd name="connsiteY70702" fmla="*/ 4390667 h 4608812"/>
              <a:gd name="connsiteX70703" fmla="*/ 5609558 w 12184637"/>
              <a:gd name="connsiteY70703" fmla="*/ 4443454 h 4608812"/>
              <a:gd name="connsiteX70704" fmla="*/ 5612208 w 12184637"/>
              <a:gd name="connsiteY70704" fmla="*/ 4444117 h 4608812"/>
              <a:gd name="connsiteX70705" fmla="*/ 5617067 w 12184637"/>
              <a:gd name="connsiteY70705" fmla="*/ 4441098 h 4608812"/>
              <a:gd name="connsiteX70706" fmla="*/ 5516793 w 12184637"/>
              <a:gd name="connsiteY70706" fmla="*/ 4386249 h 4608812"/>
              <a:gd name="connsiteX70707" fmla="*/ 5511713 w 12184637"/>
              <a:gd name="connsiteY70707" fmla="*/ 4380212 h 4608812"/>
              <a:gd name="connsiteX70708" fmla="*/ 5364614 w 12184637"/>
              <a:gd name="connsiteY70708" fmla="*/ 4367328 h 4608812"/>
              <a:gd name="connsiteX70709" fmla="*/ 5358576 w 12184637"/>
              <a:gd name="connsiteY70709" fmla="*/ 4372408 h 4608812"/>
              <a:gd name="connsiteX70710" fmla="*/ 5363656 w 12184637"/>
              <a:gd name="connsiteY70710" fmla="*/ 4378445 h 4608812"/>
              <a:gd name="connsiteX70711" fmla="*/ 5510755 w 12184637"/>
              <a:gd name="connsiteY70711" fmla="*/ 4391329 h 4608812"/>
              <a:gd name="connsiteX70712" fmla="*/ 5511271 w 12184637"/>
              <a:gd name="connsiteY70712" fmla="*/ 4391329 h 4608812"/>
              <a:gd name="connsiteX70713" fmla="*/ 5516793 w 12184637"/>
              <a:gd name="connsiteY70713" fmla="*/ 4386249 h 4608812"/>
              <a:gd name="connsiteX70714" fmla="*/ 5366969 w 12184637"/>
              <a:gd name="connsiteY70714" fmla="*/ 4377709 h 4608812"/>
              <a:gd name="connsiteX70715" fmla="*/ 5369031 w 12184637"/>
              <a:gd name="connsiteY70715" fmla="*/ 4370126 h 4608812"/>
              <a:gd name="connsiteX70716" fmla="*/ 5337594 w 12184637"/>
              <a:gd name="connsiteY70716" fmla="*/ 4314982 h 4608812"/>
              <a:gd name="connsiteX70717" fmla="*/ 5330011 w 12184637"/>
              <a:gd name="connsiteY70717" fmla="*/ 4312921 h 4608812"/>
              <a:gd name="connsiteX70718" fmla="*/ 5327949 w 12184637"/>
              <a:gd name="connsiteY70718" fmla="*/ 4320504 h 4608812"/>
              <a:gd name="connsiteX70719" fmla="*/ 5359386 w 12184637"/>
              <a:gd name="connsiteY70719" fmla="*/ 4375648 h 4608812"/>
              <a:gd name="connsiteX70720" fmla="*/ 5364245 w 12184637"/>
              <a:gd name="connsiteY70720" fmla="*/ 4378445 h 4608812"/>
              <a:gd name="connsiteX70721" fmla="*/ 5366969 w 12184637"/>
              <a:gd name="connsiteY70721" fmla="*/ 4377709 h 4608812"/>
              <a:gd name="connsiteX70722" fmla="*/ 5338330 w 12184637"/>
              <a:gd name="connsiteY70722" fmla="*/ 4318295 h 4608812"/>
              <a:gd name="connsiteX70723" fmla="*/ 5333324 w 12184637"/>
              <a:gd name="connsiteY70723" fmla="*/ 4312258 h 4608812"/>
              <a:gd name="connsiteX70724" fmla="*/ 5300635 w 12184637"/>
              <a:gd name="connsiteY70724" fmla="*/ 4309166 h 4608812"/>
              <a:gd name="connsiteX70725" fmla="*/ 5294598 w 12184637"/>
              <a:gd name="connsiteY70725" fmla="*/ 4314172 h 4608812"/>
              <a:gd name="connsiteX70726" fmla="*/ 5299604 w 12184637"/>
              <a:gd name="connsiteY70726" fmla="*/ 4320209 h 4608812"/>
              <a:gd name="connsiteX70727" fmla="*/ 5332293 w 12184637"/>
              <a:gd name="connsiteY70727" fmla="*/ 4323301 h 4608812"/>
              <a:gd name="connsiteX70728" fmla="*/ 5332882 w 12184637"/>
              <a:gd name="connsiteY70728" fmla="*/ 4323301 h 4608812"/>
              <a:gd name="connsiteX70729" fmla="*/ 5338330 w 12184637"/>
              <a:gd name="connsiteY70729" fmla="*/ 4318295 h 4608812"/>
              <a:gd name="connsiteX70730" fmla="*/ 5254915 w 12184637"/>
              <a:gd name="connsiteY70730" fmla="*/ 4328087 h 4608812"/>
              <a:gd name="connsiteX70731" fmla="*/ 5301003 w 12184637"/>
              <a:gd name="connsiteY70731" fmla="*/ 4320136 h 4608812"/>
              <a:gd name="connsiteX70732" fmla="*/ 5305568 w 12184637"/>
              <a:gd name="connsiteY70732" fmla="*/ 4313730 h 4608812"/>
              <a:gd name="connsiteX70733" fmla="*/ 5299163 w 12184637"/>
              <a:gd name="connsiteY70733" fmla="*/ 4309166 h 4608812"/>
              <a:gd name="connsiteX70734" fmla="*/ 5253074 w 12184637"/>
              <a:gd name="connsiteY70734" fmla="*/ 4317117 h 4608812"/>
              <a:gd name="connsiteX70735" fmla="*/ 5248510 w 12184637"/>
              <a:gd name="connsiteY70735" fmla="*/ 4323522 h 4608812"/>
              <a:gd name="connsiteX70736" fmla="*/ 5254031 w 12184637"/>
              <a:gd name="connsiteY70736" fmla="*/ 4328161 h 4608812"/>
              <a:gd name="connsiteX70737" fmla="*/ 5254915 w 12184637"/>
              <a:gd name="connsiteY70737" fmla="*/ 4328087 h 4608812"/>
              <a:gd name="connsiteX70738" fmla="*/ 5259553 w 12184637"/>
              <a:gd name="connsiteY70738" fmla="*/ 4322639 h 4608812"/>
              <a:gd name="connsiteX70739" fmla="*/ 5254031 w 12184637"/>
              <a:gd name="connsiteY70739" fmla="*/ 4316970 h 4608812"/>
              <a:gd name="connsiteX70740" fmla="*/ 5207207 w 12184637"/>
              <a:gd name="connsiteY70740" fmla="*/ 4316381 h 4608812"/>
              <a:gd name="connsiteX70741" fmla="*/ 5201538 w 12184637"/>
              <a:gd name="connsiteY70741" fmla="*/ 4321903 h 4608812"/>
              <a:gd name="connsiteX70742" fmla="*/ 5207060 w 12184637"/>
              <a:gd name="connsiteY70742" fmla="*/ 4327572 h 4608812"/>
              <a:gd name="connsiteX70743" fmla="*/ 5253884 w 12184637"/>
              <a:gd name="connsiteY70743" fmla="*/ 4328161 h 4608812"/>
              <a:gd name="connsiteX70744" fmla="*/ 5253958 w 12184637"/>
              <a:gd name="connsiteY70744" fmla="*/ 4328161 h 4608812"/>
              <a:gd name="connsiteX70745" fmla="*/ 5259553 w 12184637"/>
              <a:gd name="connsiteY70745" fmla="*/ 4322639 h 4608812"/>
              <a:gd name="connsiteX70746" fmla="*/ 5212655 w 12184637"/>
              <a:gd name="connsiteY70746" fmla="*/ 4322713 h 4608812"/>
              <a:gd name="connsiteX70747" fmla="*/ 5207870 w 12184637"/>
              <a:gd name="connsiteY70747" fmla="*/ 4316454 h 4608812"/>
              <a:gd name="connsiteX70748" fmla="*/ 5174150 w 12184637"/>
              <a:gd name="connsiteY70748" fmla="*/ 4312111 h 4608812"/>
              <a:gd name="connsiteX70749" fmla="*/ 5167892 w 12184637"/>
              <a:gd name="connsiteY70749" fmla="*/ 4316896 h 4608812"/>
              <a:gd name="connsiteX70750" fmla="*/ 5172678 w 12184637"/>
              <a:gd name="connsiteY70750" fmla="*/ 4323154 h 4608812"/>
              <a:gd name="connsiteX70751" fmla="*/ 5206397 w 12184637"/>
              <a:gd name="connsiteY70751" fmla="*/ 4327498 h 4608812"/>
              <a:gd name="connsiteX70752" fmla="*/ 5207134 w 12184637"/>
              <a:gd name="connsiteY70752" fmla="*/ 4327572 h 4608812"/>
              <a:gd name="connsiteX70753" fmla="*/ 5212655 w 12184637"/>
              <a:gd name="connsiteY70753" fmla="*/ 4322713 h 4608812"/>
              <a:gd name="connsiteX70754" fmla="*/ 5179009 w 12184637"/>
              <a:gd name="connsiteY70754" fmla="*/ 4318148 h 4608812"/>
              <a:gd name="connsiteX70755" fmla="*/ 5173929 w 12184637"/>
              <a:gd name="connsiteY70755" fmla="*/ 4312111 h 4608812"/>
              <a:gd name="connsiteX70756" fmla="*/ 5116577 w 12184637"/>
              <a:gd name="connsiteY70756" fmla="*/ 4307251 h 4608812"/>
              <a:gd name="connsiteX70757" fmla="*/ 5110540 w 12184637"/>
              <a:gd name="connsiteY70757" fmla="*/ 4312332 h 4608812"/>
              <a:gd name="connsiteX70758" fmla="*/ 5115620 w 12184637"/>
              <a:gd name="connsiteY70758" fmla="*/ 4318369 h 4608812"/>
              <a:gd name="connsiteX70759" fmla="*/ 5172972 w 12184637"/>
              <a:gd name="connsiteY70759" fmla="*/ 4323228 h 4608812"/>
              <a:gd name="connsiteX70760" fmla="*/ 5173488 w 12184637"/>
              <a:gd name="connsiteY70760" fmla="*/ 4323228 h 4608812"/>
              <a:gd name="connsiteX70761" fmla="*/ 5179009 w 12184637"/>
              <a:gd name="connsiteY70761" fmla="*/ 4318148 h 4608812"/>
              <a:gd name="connsiteX70762" fmla="*/ 5121583 w 12184637"/>
              <a:gd name="connsiteY70762" fmla="*/ 4313215 h 4608812"/>
              <a:gd name="connsiteX70763" fmla="*/ 5116430 w 12184637"/>
              <a:gd name="connsiteY70763" fmla="*/ 4307251 h 4608812"/>
              <a:gd name="connsiteX70764" fmla="*/ 5073434 w 12184637"/>
              <a:gd name="connsiteY70764" fmla="*/ 4304086 h 4608812"/>
              <a:gd name="connsiteX70765" fmla="*/ 5067470 w 12184637"/>
              <a:gd name="connsiteY70765" fmla="*/ 4309239 h 4608812"/>
              <a:gd name="connsiteX70766" fmla="*/ 5072624 w 12184637"/>
              <a:gd name="connsiteY70766" fmla="*/ 4315203 h 4608812"/>
              <a:gd name="connsiteX70767" fmla="*/ 5115620 w 12184637"/>
              <a:gd name="connsiteY70767" fmla="*/ 4318369 h 4608812"/>
              <a:gd name="connsiteX70768" fmla="*/ 5116062 w 12184637"/>
              <a:gd name="connsiteY70768" fmla="*/ 4318369 h 4608812"/>
              <a:gd name="connsiteX70769" fmla="*/ 5121583 w 12184637"/>
              <a:gd name="connsiteY70769" fmla="*/ 4313215 h 4608812"/>
              <a:gd name="connsiteX70770" fmla="*/ 5078293 w 12184637"/>
              <a:gd name="connsiteY70770" fmla="*/ 4311595 h 4608812"/>
              <a:gd name="connsiteX70771" fmla="*/ 5075054 w 12184637"/>
              <a:gd name="connsiteY70771" fmla="*/ 4304381 h 4608812"/>
              <a:gd name="connsiteX70772" fmla="*/ 5036401 w 12184637"/>
              <a:gd name="connsiteY70772" fmla="*/ 4289729 h 4608812"/>
              <a:gd name="connsiteX70773" fmla="*/ 5029186 w 12184637"/>
              <a:gd name="connsiteY70773" fmla="*/ 4292969 h 4608812"/>
              <a:gd name="connsiteX70774" fmla="*/ 5032426 w 12184637"/>
              <a:gd name="connsiteY70774" fmla="*/ 4300184 h 4608812"/>
              <a:gd name="connsiteX70775" fmla="*/ 5071078 w 12184637"/>
              <a:gd name="connsiteY70775" fmla="*/ 4314835 h 4608812"/>
              <a:gd name="connsiteX70776" fmla="*/ 5073066 w 12184637"/>
              <a:gd name="connsiteY70776" fmla="*/ 4315203 h 4608812"/>
              <a:gd name="connsiteX70777" fmla="*/ 5078293 w 12184637"/>
              <a:gd name="connsiteY70777" fmla="*/ 4311595 h 4608812"/>
              <a:gd name="connsiteX70778" fmla="*/ 5039714 w 12184637"/>
              <a:gd name="connsiteY70778" fmla="*/ 4296797 h 4608812"/>
              <a:gd name="connsiteX70779" fmla="*/ 5036328 w 12184637"/>
              <a:gd name="connsiteY70779" fmla="*/ 4289656 h 4608812"/>
              <a:gd name="connsiteX70780" fmla="*/ 4987957 w 12184637"/>
              <a:gd name="connsiteY70780" fmla="*/ 4272575 h 4608812"/>
              <a:gd name="connsiteX70781" fmla="*/ 4980816 w 12184637"/>
              <a:gd name="connsiteY70781" fmla="*/ 4275962 h 4608812"/>
              <a:gd name="connsiteX70782" fmla="*/ 4984202 w 12184637"/>
              <a:gd name="connsiteY70782" fmla="*/ 4283103 h 4608812"/>
              <a:gd name="connsiteX70783" fmla="*/ 5032573 w 12184637"/>
              <a:gd name="connsiteY70783" fmla="*/ 4300184 h 4608812"/>
              <a:gd name="connsiteX70784" fmla="*/ 5034487 w 12184637"/>
              <a:gd name="connsiteY70784" fmla="*/ 4300478 h 4608812"/>
              <a:gd name="connsiteX70785" fmla="*/ 5039714 w 12184637"/>
              <a:gd name="connsiteY70785" fmla="*/ 4296797 h 4608812"/>
              <a:gd name="connsiteX70786" fmla="*/ 4991270 w 12184637"/>
              <a:gd name="connsiteY70786" fmla="*/ 4279938 h 4608812"/>
              <a:gd name="connsiteX70787" fmla="*/ 4988105 w 12184637"/>
              <a:gd name="connsiteY70787" fmla="*/ 4272722 h 4608812"/>
              <a:gd name="connsiteX70788" fmla="*/ 4975147 w 12184637"/>
              <a:gd name="connsiteY70788" fmla="*/ 4267642 h 4608812"/>
              <a:gd name="connsiteX70789" fmla="*/ 4967932 w 12184637"/>
              <a:gd name="connsiteY70789" fmla="*/ 4270808 h 4608812"/>
              <a:gd name="connsiteX70790" fmla="*/ 4971098 w 12184637"/>
              <a:gd name="connsiteY70790" fmla="*/ 4278023 h 4608812"/>
              <a:gd name="connsiteX70791" fmla="*/ 4984055 w 12184637"/>
              <a:gd name="connsiteY70791" fmla="*/ 4283103 h 4608812"/>
              <a:gd name="connsiteX70792" fmla="*/ 4986117 w 12184637"/>
              <a:gd name="connsiteY70792" fmla="*/ 4283471 h 4608812"/>
              <a:gd name="connsiteX70793" fmla="*/ 4991270 w 12184637"/>
              <a:gd name="connsiteY70793" fmla="*/ 4279938 h 4608812"/>
              <a:gd name="connsiteX70794" fmla="*/ 4978239 w 12184637"/>
              <a:gd name="connsiteY70794" fmla="*/ 4275004 h 4608812"/>
              <a:gd name="connsiteX70795" fmla="*/ 4975294 w 12184637"/>
              <a:gd name="connsiteY70795" fmla="*/ 4267642 h 4608812"/>
              <a:gd name="connsiteX70796" fmla="*/ 4954311 w 12184637"/>
              <a:gd name="connsiteY70796" fmla="*/ 4258587 h 4608812"/>
              <a:gd name="connsiteX70797" fmla="*/ 4946949 w 12184637"/>
              <a:gd name="connsiteY70797" fmla="*/ 4261532 h 4608812"/>
              <a:gd name="connsiteX70798" fmla="*/ 4949894 w 12184637"/>
              <a:gd name="connsiteY70798" fmla="*/ 4268894 h 4608812"/>
              <a:gd name="connsiteX70799" fmla="*/ 4970877 w 12184637"/>
              <a:gd name="connsiteY70799" fmla="*/ 4277950 h 4608812"/>
              <a:gd name="connsiteX70800" fmla="*/ 4973085 w 12184637"/>
              <a:gd name="connsiteY70800" fmla="*/ 4278391 h 4608812"/>
              <a:gd name="connsiteX70801" fmla="*/ 4978239 w 12184637"/>
              <a:gd name="connsiteY70801" fmla="*/ 4275004 h 4608812"/>
              <a:gd name="connsiteX70802" fmla="*/ 4956594 w 12184637"/>
              <a:gd name="connsiteY70802" fmla="*/ 4267054 h 4608812"/>
              <a:gd name="connsiteX70803" fmla="*/ 4955416 w 12184637"/>
              <a:gd name="connsiteY70803" fmla="*/ 4259249 h 4608812"/>
              <a:gd name="connsiteX70804" fmla="*/ 4952765 w 12184637"/>
              <a:gd name="connsiteY70804" fmla="*/ 4257261 h 4608812"/>
              <a:gd name="connsiteX70805" fmla="*/ 4944961 w 12184637"/>
              <a:gd name="connsiteY70805" fmla="*/ 4258439 h 4608812"/>
              <a:gd name="connsiteX70806" fmla="*/ 4946139 w 12184637"/>
              <a:gd name="connsiteY70806" fmla="*/ 4266243 h 4608812"/>
              <a:gd name="connsiteX70807" fmla="*/ 4948790 w 12184637"/>
              <a:gd name="connsiteY70807" fmla="*/ 4268231 h 4608812"/>
              <a:gd name="connsiteX70808" fmla="*/ 4952103 w 12184637"/>
              <a:gd name="connsiteY70808" fmla="*/ 4269336 h 4608812"/>
              <a:gd name="connsiteX70809" fmla="*/ 4956594 w 12184637"/>
              <a:gd name="connsiteY70809" fmla="*/ 4267054 h 4608812"/>
              <a:gd name="connsiteX70810" fmla="*/ 4953943 w 12184637"/>
              <a:gd name="connsiteY70810" fmla="*/ 4265066 h 4608812"/>
              <a:gd name="connsiteX70811" fmla="*/ 4952765 w 12184637"/>
              <a:gd name="connsiteY70811" fmla="*/ 4257261 h 4608812"/>
              <a:gd name="connsiteX70812" fmla="*/ 4918825 w 12184637"/>
              <a:gd name="connsiteY70812" fmla="*/ 4232451 h 4608812"/>
              <a:gd name="connsiteX70813" fmla="*/ 4911021 w 12184637"/>
              <a:gd name="connsiteY70813" fmla="*/ 4233628 h 4608812"/>
              <a:gd name="connsiteX70814" fmla="*/ 4912199 w 12184637"/>
              <a:gd name="connsiteY70814" fmla="*/ 4241432 h 4608812"/>
              <a:gd name="connsiteX70815" fmla="*/ 4946139 w 12184637"/>
              <a:gd name="connsiteY70815" fmla="*/ 4266243 h 4608812"/>
              <a:gd name="connsiteX70816" fmla="*/ 4949452 w 12184637"/>
              <a:gd name="connsiteY70816" fmla="*/ 4267348 h 4608812"/>
              <a:gd name="connsiteX70817" fmla="*/ 4953943 w 12184637"/>
              <a:gd name="connsiteY70817" fmla="*/ 4265066 h 4608812"/>
              <a:gd name="connsiteX70818" fmla="*/ 4920003 w 12184637"/>
              <a:gd name="connsiteY70818" fmla="*/ 4240255 h 4608812"/>
              <a:gd name="connsiteX70819" fmla="*/ 4918825 w 12184637"/>
              <a:gd name="connsiteY70819" fmla="*/ 4232451 h 4608812"/>
              <a:gd name="connsiteX70820" fmla="*/ 4892615 w 12184637"/>
              <a:gd name="connsiteY70820" fmla="*/ 4213309 h 4608812"/>
              <a:gd name="connsiteX70821" fmla="*/ 4884811 w 12184637"/>
              <a:gd name="connsiteY70821" fmla="*/ 4214486 h 4608812"/>
              <a:gd name="connsiteX70822" fmla="*/ 4885989 w 12184637"/>
              <a:gd name="connsiteY70822" fmla="*/ 4222290 h 4608812"/>
              <a:gd name="connsiteX70823" fmla="*/ 4912199 w 12184637"/>
              <a:gd name="connsiteY70823" fmla="*/ 4241432 h 4608812"/>
              <a:gd name="connsiteX70824" fmla="*/ 4915512 w 12184637"/>
              <a:gd name="connsiteY70824" fmla="*/ 4242537 h 4608812"/>
              <a:gd name="connsiteX70825" fmla="*/ 4920003 w 12184637"/>
              <a:gd name="connsiteY70825" fmla="*/ 4240255 h 4608812"/>
              <a:gd name="connsiteX70826" fmla="*/ 4893793 w 12184637"/>
              <a:gd name="connsiteY70826" fmla="*/ 4221113 h 4608812"/>
              <a:gd name="connsiteX70827" fmla="*/ 4892615 w 12184637"/>
              <a:gd name="connsiteY70827" fmla="*/ 4213309 h 4608812"/>
              <a:gd name="connsiteX70828" fmla="*/ 4863461 w 12184637"/>
              <a:gd name="connsiteY70828" fmla="*/ 4191958 h 4608812"/>
              <a:gd name="connsiteX70829" fmla="*/ 4855656 w 12184637"/>
              <a:gd name="connsiteY70829" fmla="*/ 4193135 h 4608812"/>
              <a:gd name="connsiteX70830" fmla="*/ 4856834 w 12184637"/>
              <a:gd name="connsiteY70830" fmla="*/ 4200940 h 4608812"/>
              <a:gd name="connsiteX70831" fmla="*/ 4885989 w 12184637"/>
              <a:gd name="connsiteY70831" fmla="*/ 4222290 h 4608812"/>
              <a:gd name="connsiteX70832" fmla="*/ 4889302 w 12184637"/>
              <a:gd name="connsiteY70832" fmla="*/ 4223395 h 4608812"/>
              <a:gd name="connsiteX70833" fmla="*/ 4893793 w 12184637"/>
              <a:gd name="connsiteY70833" fmla="*/ 4221113 h 4608812"/>
              <a:gd name="connsiteX70834" fmla="*/ 4864638 w 12184637"/>
              <a:gd name="connsiteY70834" fmla="*/ 4199762 h 4608812"/>
              <a:gd name="connsiteX70835" fmla="*/ 4863461 w 12184637"/>
              <a:gd name="connsiteY70835" fmla="*/ 4191958 h 4608812"/>
              <a:gd name="connsiteX70836" fmla="*/ 4848441 w 12184637"/>
              <a:gd name="connsiteY70836" fmla="*/ 4180988 h 4608812"/>
              <a:gd name="connsiteX70837" fmla="*/ 4840637 w 12184637"/>
              <a:gd name="connsiteY70837" fmla="*/ 4182166 h 4608812"/>
              <a:gd name="connsiteX70838" fmla="*/ 4841815 w 12184637"/>
              <a:gd name="connsiteY70838" fmla="*/ 4189970 h 4608812"/>
              <a:gd name="connsiteX70839" fmla="*/ 4856834 w 12184637"/>
              <a:gd name="connsiteY70839" fmla="*/ 4200940 h 4608812"/>
              <a:gd name="connsiteX70840" fmla="*/ 4860147 w 12184637"/>
              <a:gd name="connsiteY70840" fmla="*/ 4202044 h 4608812"/>
              <a:gd name="connsiteX70841" fmla="*/ 4864638 w 12184637"/>
              <a:gd name="connsiteY70841" fmla="*/ 4199762 h 4608812"/>
              <a:gd name="connsiteX70842" fmla="*/ 4848662 w 12184637"/>
              <a:gd name="connsiteY70842" fmla="*/ 4189749 h 4608812"/>
              <a:gd name="connsiteX70843" fmla="*/ 4849325 w 12184637"/>
              <a:gd name="connsiteY70843" fmla="*/ 4181871 h 4608812"/>
              <a:gd name="connsiteX70844" fmla="*/ 4845570 w 12184637"/>
              <a:gd name="connsiteY70844" fmla="*/ 4177454 h 4608812"/>
              <a:gd name="connsiteX70845" fmla="*/ 4837692 w 12184637"/>
              <a:gd name="connsiteY70845" fmla="*/ 4176791 h 4608812"/>
              <a:gd name="connsiteX70846" fmla="*/ 4837030 w 12184637"/>
              <a:gd name="connsiteY70846" fmla="*/ 4184669 h 4608812"/>
              <a:gd name="connsiteX70847" fmla="*/ 4840784 w 12184637"/>
              <a:gd name="connsiteY70847" fmla="*/ 4189086 h 4608812"/>
              <a:gd name="connsiteX70848" fmla="*/ 4845055 w 12184637"/>
              <a:gd name="connsiteY70848" fmla="*/ 4191074 h 4608812"/>
              <a:gd name="connsiteX70849" fmla="*/ 4848662 w 12184637"/>
              <a:gd name="connsiteY70849" fmla="*/ 4189749 h 4608812"/>
              <a:gd name="connsiteX70850" fmla="*/ 4844981 w 12184637"/>
              <a:gd name="connsiteY70850" fmla="*/ 4185331 h 4608812"/>
              <a:gd name="connsiteX70851" fmla="*/ 4845643 w 12184637"/>
              <a:gd name="connsiteY70851" fmla="*/ 4177454 h 4608812"/>
              <a:gd name="connsiteX70852" fmla="*/ 4767529 w 12184637"/>
              <a:gd name="connsiteY70852" fmla="*/ 4084836 h 4608812"/>
              <a:gd name="connsiteX70853" fmla="*/ 4759652 w 12184637"/>
              <a:gd name="connsiteY70853" fmla="*/ 4084173 h 4608812"/>
              <a:gd name="connsiteX70854" fmla="*/ 4758989 w 12184637"/>
              <a:gd name="connsiteY70854" fmla="*/ 4092051 h 4608812"/>
              <a:gd name="connsiteX70855" fmla="*/ 4837103 w 12184637"/>
              <a:gd name="connsiteY70855" fmla="*/ 4184669 h 4608812"/>
              <a:gd name="connsiteX70856" fmla="*/ 4841374 w 12184637"/>
              <a:gd name="connsiteY70856" fmla="*/ 4186657 h 4608812"/>
              <a:gd name="connsiteX70857" fmla="*/ 4844981 w 12184637"/>
              <a:gd name="connsiteY70857" fmla="*/ 4185331 h 4608812"/>
              <a:gd name="connsiteX70858" fmla="*/ 4766867 w 12184637"/>
              <a:gd name="connsiteY70858" fmla="*/ 4092714 h 4608812"/>
              <a:gd name="connsiteX70859" fmla="*/ 4767529 w 12184637"/>
              <a:gd name="connsiteY70859" fmla="*/ 4084836 h 4608812"/>
              <a:gd name="connsiteX70860" fmla="*/ 4757149 w 12184637"/>
              <a:gd name="connsiteY70860" fmla="*/ 4072467 h 4608812"/>
              <a:gd name="connsiteX70861" fmla="*/ 4749271 w 12184637"/>
              <a:gd name="connsiteY70861" fmla="*/ 4071805 h 4608812"/>
              <a:gd name="connsiteX70862" fmla="*/ 4748608 w 12184637"/>
              <a:gd name="connsiteY70862" fmla="*/ 4079682 h 4608812"/>
              <a:gd name="connsiteX70863" fmla="*/ 4758989 w 12184637"/>
              <a:gd name="connsiteY70863" fmla="*/ 4092051 h 4608812"/>
              <a:gd name="connsiteX70864" fmla="*/ 4763259 w 12184637"/>
              <a:gd name="connsiteY70864" fmla="*/ 4094039 h 4608812"/>
              <a:gd name="connsiteX70865" fmla="*/ 4766867 w 12184637"/>
              <a:gd name="connsiteY70865" fmla="*/ 4092714 h 4608812"/>
              <a:gd name="connsiteX70866" fmla="*/ 4757885 w 12184637"/>
              <a:gd name="connsiteY70866" fmla="*/ 4078431 h 4608812"/>
              <a:gd name="connsiteX70867" fmla="*/ 4755087 w 12184637"/>
              <a:gd name="connsiteY70867" fmla="*/ 4071068 h 4608812"/>
              <a:gd name="connsiteX70868" fmla="*/ 4714447 w 12184637"/>
              <a:gd name="connsiteY70868" fmla="*/ 4052663 h 4608812"/>
              <a:gd name="connsiteX70869" fmla="*/ 4707085 w 12184637"/>
              <a:gd name="connsiteY70869" fmla="*/ 4055460 h 4608812"/>
              <a:gd name="connsiteX70870" fmla="*/ 4709882 w 12184637"/>
              <a:gd name="connsiteY70870" fmla="*/ 4062823 h 4608812"/>
              <a:gd name="connsiteX70871" fmla="*/ 4750522 w 12184637"/>
              <a:gd name="connsiteY70871" fmla="*/ 4081229 h 4608812"/>
              <a:gd name="connsiteX70872" fmla="*/ 4752878 w 12184637"/>
              <a:gd name="connsiteY70872" fmla="*/ 4081743 h 4608812"/>
              <a:gd name="connsiteX70873" fmla="*/ 4757885 w 12184637"/>
              <a:gd name="connsiteY70873" fmla="*/ 4078431 h 4608812"/>
              <a:gd name="connsiteX70874" fmla="*/ 4716877 w 12184637"/>
              <a:gd name="connsiteY70874" fmla="*/ 4060687 h 4608812"/>
              <a:gd name="connsiteX70875" fmla="*/ 4715183 w 12184637"/>
              <a:gd name="connsiteY70875" fmla="*/ 4052957 h 4608812"/>
              <a:gd name="connsiteX70876" fmla="*/ 4671451 w 12184637"/>
              <a:gd name="connsiteY70876" fmla="*/ 4025127 h 4608812"/>
              <a:gd name="connsiteX70877" fmla="*/ 4663721 w 12184637"/>
              <a:gd name="connsiteY70877" fmla="*/ 4026821 h 4608812"/>
              <a:gd name="connsiteX70878" fmla="*/ 4665414 w 12184637"/>
              <a:gd name="connsiteY70878" fmla="*/ 4034551 h 4608812"/>
              <a:gd name="connsiteX70879" fmla="*/ 4709146 w 12184637"/>
              <a:gd name="connsiteY70879" fmla="*/ 4062381 h 4608812"/>
              <a:gd name="connsiteX70880" fmla="*/ 4712165 w 12184637"/>
              <a:gd name="connsiteY70880" fmla="*/ 4063264 h 4608812"/>
              <a:gd name="connsiteX70881" fmla="*/ 4716877 w 12184637"/>
              <a:gd name="connsiteY70881" fmla="*/ 4060687 h 4608812"/>
              <a:gd name="connsiteX70882" fmla="*/ 4673071 w 12184637"/>
              <a:gd name="connsiteY70882" fmla="*/ 4033079 h 4608812"/>
              <a:gd name="connsiteX70883" fmla="*/ 4671599 w 12184637"/>
              <a:gd name="connsiteY70883" fmla="*/ 4025348 h 4608812"/>
              <a:gd name="connsiteX70884" fmla="*/ 4621387 w 12184637"/>
              <a:gd name="connsiteY70884" fmla="*/ 3991113 h 4608812"/>
              <a:gd name="connsiteX70885" fmla="*/ 4613657 w 12184637"/>
              <a:gd name="connsiteY70885" fmla="*/ 3992586 h 4608812"/>
              <a:gd name="connsiteX70886" fmla="*/ 4615129 w 12184637"/>
              <a:gd name="connsiteY70886" fmla="*/ 4000316 h 4608812"/>
              <a:gd name="connsiteX70887" fmla="*/ 4665340 w 12184637"/>
              <a:gd name="connsiteY70887" fmla="*/ 4034551 h 4608812"/>
              <a:gd name="connsiteX70888" fmla="*/ 4668506 w 12184637"/>
              <a:gd name="connsiteY70888" fmla="*/ 4035508 h 4608812"/>
              <a:gd name="connsiteX70889" fmla="*/ 4673071 w 12184637"/>
              <a:gd name="connsiteY70889" fmla="*/ 4033079 h 4608812"/>
              <a:gd name="connsiteX70890" fmla="*/ 4622933 w 12184637"/>
              <a:gd name="connsiteY70890" fmla="*/ 3998623 h 4608812"/>
              <a:gd name="connsiteX70891" fmla="*/ 4621166 w 12184637"/>
              <a:gd name="connsiteY70891" fmla="*/ 3990966 h 4608812"/>
              <a:gd name="connsiteX70892" fmla="*/ 4561311 w 12184637"/>
              <a:gd name="connsiteY70892" fmla="*/ 3953271 h 4608812"/>
              <a:gd name="connsiteX70893" fmla="*/ 4553654 w 12184637"/>
              <a:gd name="connsiteY70893" fmla="*/ 3955038 h 4608812"/>
              <a:gd name="connsiteX70894" fmla="*/ 4555421 w 12184637"/>
              <a:gd name="connsiteY70894" fmla="*/ 3962695 h 4608812"/>
              <a:gd name="connsiteX70895" fmla="*/ 4615277 w 12184637"/>
              <a:gd name="connsiteY70895" fmla="*/ 4000390 h 4608812"/>
              <a:gd name="connsiteX70896" fmla="*/ 4618295 w 12184637"/>
              <a:gd name="connsiteY70896" fmla="*/ 4001273 h 4608812"/>
              <a:gd name="connsiteX70897" fmla="*/ 4622933 w 12184637"/>
              <a:gd name="connsiteY70897" fmla="*/ 3998623 h 4608812"/>
              <a:gd name="connsiteX70898" fmla="*/ 4563151 w 12184637"/>
              <a:gd name="connsiteY70898" fmla="*/ 3960854 h 4608812"/>
              <a:gd name="connsiteX70899" fmla="*/ 4561164 w 12184637"/>
              <a:gd name="connsiteY70899" fmla="*/ 3953198 h 4608812"/>
              <a:gd name="connsiteX70900" fmla="*/ 4497627 w 12184637"/>
              <a:gd name="connsiteY70900" fmla="*/ 3915797 h 4608812"/>
              <a:gd name="connsiteX70901" fmla="*/ 4489970 w 12184637"/>
              <a:gd name="connsiteY70901" fmla="*/ 3917785 h 4608812"/>
              <a:gd name="connsiteX70902" fmla="*/ 4491958 w 12184637"/>
              <a:gd name="connsiteY70902" fmla="*/ 3925442 h 4608812"/>
              <a:gd name="connsiteX70903" fmla="*/ 4555495 w 12184637"/>
              <a:gd name="connsiteY70903" fmla="*/ 3962842 h 4608812"/>
              <a:gd name="connsiteX70904" fmla="*/ 4558366 w 12184637"/>
              <a:gd name="connsiteY70904" fmla="*/ 3963652 h 4608812"/>
              <a:gd name="connsiteX70905" fmla="*/ 4563151 w 12184637"/>
              <a:gd name="connsiteY70905" fmla="*/ 3960854 h 4608812"/>
              <a:gd name="connsiteX70906" fmla="*/ 4499688 w 12184637"/>
              <a:gd name="connsiteY70906" fmla="*/ 3923233 h 4608812"/>
              <a:gd name="connsiteX70907" fmla="*/ 4497479 w 12184637"/>
              <a:gd name="connsiteY70907" fmla="*/ 3915650 h 4608812"/>
              <a:gd name="connsiteX70908" fmla="*/ 4435710 w 12184637"/>
              <a:gd name="connsiteY70908" fmla="*/ 3881636 h 4608812"/>
              <a:gd name="connsiteX70909" fmla="*/ 4428127 w 12184637"/>
              <a:gd name="connsiteY70909" fmla="*/ 3883845 h 4608812"/>
              <a:gd name="connsiteX70910" fmla="*/ 4430335 w 12184637"/>
              <a:gd name="connsiteY70910" fmla="*/ 3891428 h 4608812"/>
              <a:gd name="connsiteX70911" fmla="*/ 4492105 w 12184637"/>
              <a:gd name="connsiteY70911" fmla="*/ 3925442 h 4608812"/>
              <a:gd name="connsiteX70912" fmla="*/ 4494829 w 12184637"/>
              <a:gd name="connsiteY70912" fmla="*/ 3926104 h 4608812"/>
              <a:gd name="connsiteX70913" fmla="*/ 4499688 w 12184637"/>
              <a:gd name="connsiteY70913" fmla="*/ 3923233 h 4608812"/>
              <a:gd name="connsiteX70914" fmla="*/ 4437992 w 12184637"/>
              <a:gd name="connsiteY70914" fmla="*/ 3889072 h 4608812"/>
              <a:gd name="connsiteX70915" fmla="*/ 4435489 w 12184637"/>
              <a:gd name="connsiteY70915" fmla="*/ 3881562 h 4608812"/>
              <a:gd name="connsiteX70916" fmla="*/ 4380492 w 12184637"/>
              <a:gd name="connsiteY70916" fmla="*/ 3854027 h 4608812"/>
              <a:gd name="connsiteX70917" fmla="*/ 4372983 w 12184637"/>
              <a:gd name="connsiteY70917" fmla="*/ 3856530 h 4608812"/>
              <a:gd name="connsiteX70918" fmla="*/ 4375486 w 12184637"/>
              <a:gd name="connsiteY70918" fmla="*/ 3864040 h 4608812"/>
              <a:gd name="connsiteX70919" fmla="*/ 4430483 w 12184637"/>
              <a:gd name="connsiteY70919" fmla="*/ 3891575 h 4608812"/>
              <a:gd name="connsiteX70920" fmla="*/ 4433059 w 12184637"/>
              <a:gd name="connsiteY70920" fmla="*/ 3892164 h 4608812"/>
              <a:gd name="connsiteX70921" fmla="*/ 4437992 w 12184637"/>
              <a:gd name="connsiteY70921" fmla="*/ 3889072 h 4608812"/>
              <a:gd name="connsiteX70922" fmla="*/ 4383216 w 12184637"/>
              <a:gd name="connsiteY70922" fmla="*/ 3861169 h 4608812"/>
              <a:gd name="connsiteX70923" fmla="*/ 4380272 w 12184637"/>
              <a:gd name="connsiteY70923" fmla="*/ 3853880 h 4608812"/>
              <a:gd name="connsiteX70924" fmla="*/ 4336539 w 12184637"/>
              <a:gd name="connsiteY70924" fmla="*/ 3835547 h 4608812"/>
              <a:gd name="connsiteX70925" fmla="*/ 4329251 w 12184637"/>
              <a:gd name="connsiteY70925" fmla="*/ 3838493 h 4608812"/>
              <a:gd name="connsiteX70926" fmla="*/ 4332195 w 12184637"/>
              <a:gd name="connsiteY70926" fmla="*/ 3845781 h 4608812"/>
              <a:gd name="connsiteX70927" fmla="*/ 4375928 w 12184637"/>
              <a:gd name="connsiteY70927" fmla="*/ 3864113 h 4608812"/>
              <a:gd name="connsiteX70928" fmla="*/ 4378136 w 12184637"/>
              <a:gd name="connsiteY70928" fmla="*/ 3864555 h 4608812"/>
              <a:gd name="connsiteX70929" fmla="*/ 4383216 w 12184637"/>
              <a:gd name="connsiteY70929" fmla="*/ 3861169 h 4608812"/>
              <a:gd name="connsiteX70930" fmla="*/ 4339411 w 12184637"/>
              <a:gd name="connsiteY70930" fmla="*/ 3842984 h 4608812"/>
              <a:gd name="connsiteX70931" fmla="*/ 4336687 w 12184637"/>
              <a:gd name="connsiteY70931" fmla="*/ 3835621 h 4608812"/>
              <a:gd name="connsiteX70932" fmla="*/ 4296930 w 12184637"/>
              <a:gd name="connsiteY70932" fmla="*/ 3817363 h 4608812"/>
              <a:gd name="connsiteX70933" fmla="*/ 4289568 w 12184637"/>
              <a:gd name="connsiteY70933" fmla="*/ 3820087 h 4608812"/>
              <a:gd name="connsiteX70934" fmla="*/ 4292292 w 12184637"/>
              <a:gd name="connsiteY70934" fmla="*/ 3827449 h 4608812"/>
              <a:gd name="connsiteX70935" fmla="*/ 4332048 w 12184637"/>
              <a:gd name="connsiteY70935" fmla="*/ 3845708 h 4608812"/>
              <a:gd name="connsiteX70936" fmla="*/ 4334404 w 12184637"/>
              <a:gd name="connsiteY70936" fmla="*/ 3846223 h 4608812"/>
              <a:gd name="connsiteX70937" fmla="*/ 4339411 w 12184637"/>
              <a:gd name="connsiteY70937" fmla="*/ 3842984 h 4608812"/>
              <a:gd name="connsiteX70938" fmla="*/ 4299286 w 12184637"/>
              <a:gd name="connsiteY70938" fmla="*/ 3825314 h 4608812"/>
              <a:gd name="connsiteX70939" fmla="*/ 4297519 w 12184637"/>
              <a:gd name="connsiteY70939" fmla="*/ 3817657 h 4608812"/>
              <a:gd name="connsiteX70940" fmla="*/ 4254891 w 12184637"/>
              <a:gd name="connsiteY70940" fmla="*/ 3790859 h 4608812"/>
              <a:gd name="connsiteX70941" fmla="*/ 4247234 w 12184637"/>
              <a:gd name="connsiteY70941" fmla="*/ 3792625 h 4608812"/>
              <a:gd name="connsiteX70942" fmla="*/ 4249001 w 12184637"/>
              <a:gd name="connsiteY70942" fmla="*/ 3800282 h 4608812"/>
              <a:gd name="connsiteX70943" fmla="*/ 4291629 w 12184637"/>
              <a:gd name="connsiteY70943" fmla="*/ 3827081 h 4608812"/>
              <a:gd name="connsiteX70944" fmla="*/ 4294648 w 12184637"/>
              <a:gd name="connsiteY70944" fmla="*/ 3827965 h 4608812"/>
              <a:gd name="connsiteX70945" fmla="*/ 4299286 w 12184637"/>
              <a:gd name="connsiteY70945" fmla="*/ 3825314 h 4608812"/>
              <a:gd name="connsiteX70946" fmla="*/ 4256216 w 12184637"/>
              <a:gd name="connsiteY70946" fmla="*/ 3799104 h 4608812"/>
              <a:gd name="connsiteX70947" fmla="*/ 4255554 w 12184637"/>
              <a:gd name="connsiteY70947" fmla="*/ 3791227 h 4608812"/>
              <a:gd name="connsiteX70948" fmla="*/ 4203576 w 12184637"/>
              <a:gd name="connsiteY70948" fmla="*/ 3747568 h 4608812"/>
              <a:gd name="connsiteX70949" fmla="*/ 4195698 w 12184637"/>
              <a:gd name="connsiteY70949" fmla="*/ 3748230 h 4608812"/>
              <a:gd name="connsiteX70950" fmla="*/ 4196360 w 12184637"/>
              <a:gd name="connsiteY70950" fmla="*/ 3756108 h 4608812"/>
              <a:gd name="connsiteX70951" fmla="*/ 4248339 w 12184637"/>
              <a:gd name="connsiteY70951" fmla="*/ 3799767 h 4608812"/>
              <a:gd name="connsiteX70952" fmla="*/ 4251946 w 12184637"/>
              <a:gd name="connsiteY70952" fmla="*/ 3801092 h 4608812"/>
              <a:gd name="connsiteX70953" fmla="*/ 4256216 w 12184637"/>
              <a:gd name="connsiteY70953" fmla="*/ 3799104 h 4608812"/>
              <a:gd name="connsiteX70954" fmla="*/ 4203870 w 12184637"/>
              <a:gd name="connsiteY70954" fmla="*/ 3755887 h 4608812"/>
              <a:gd name="connsiteX70955" fmla="*/ 4203944 w 12184637"/>
              <a:gd name="connsiteY70955" fmla="*/ 3748010 h 4608812"/>
              <a:gd name="connsiteX70956" fmla="*/ 4136799 w 12184637"/>
              <a:gd name="connsiteY70956" fmla="*/ 3679835 h 4608812"/>
              <a:gd name="connsiteX70957" fmla="*/ 4128922 w 12184637"/>
              <a:gd name="connsiteY70957" fmla="*/ 3679761 h 4608812"/>
              <a:gd name="connsiteX70958" fmla="*/ 4128848 w 12184637"/>
              <a:gd name="connsiteY70958" fmla="*/ 3687639 h 4608812"/>
              <a:gd name="connsiteX70959" fmla="*/ 4195992 w 12184637"/>
              <a:gd name="connsiteY70959" fmla="*/ 3755814 h 4608812"/>
              <a:gd name="connsiteX70960" fmla="*/ 4199968 w 12184637"/>
              <a:gd name="connsiteY70960" fmla="*/ 3757507 h 4608812"/>
              <a:gd name="connsiteX70961" fmla="*/ 4203870 w 12184637"/>
              <a:gd name="connsiteY70961" fmla="*/ 3755887 h 4608812"/>
              <a:gd name="connsiteX70962" fmla="*/ 4136578 w 12184637"/>
              <a:gd name="connsiteY70962" fmla="*/ 3687860 h 4608812"/>
              <a:gd name="connsiteX70963" fmla="*/ 4137020 w 12184637"/>
              <a:gd name="connsiteY70963" fmla="*/ 3679982 h 4608812"/>
              <a:gd name="connsiteX70964" fmla="*/ 4057507 w 12184637"/>
              <a:gd name="connsiteY70964" fmla="*/ 3591266 h 4608812"/>
              <a:gd name="connsiteX70965" fmla="*/ 4049629 w 12184637"/>
              <a:gd name="connsiteY70965" fmla="*/ 3590824 h 4608812"/>
              <a:gd name="connsiteX70966" fmla="*/ 4049188 w 12184637"/>
              <a:gd name="connsiteY70966" fmla="*/ 3598702 h 4608812"/>
              <a:gd name="connsiteX70967" fmla="*/ 4128701 w 12184637"/>
              <a:gd name="connsiteY70967" fmla="*/ 3687418 h 4608812"/>
              <a:gd name="connsiteX70968" fmla="*/ 4132897 w 12184637"/>
              <a:gd name="connsiteY70968" fmla="*/ 3689258 h 4608812"/>
              <a:gd name="connsiteX70969" fmla="*/ 4136578 w 12184637"/>
              <a:gd name="connsiteY70969" fmla="*/ 3687860 h 4608812"/>
              <a:gd name="connsiteX70970" fmla="*/ 4056918 w 12184637"/>
              <a:gd name="connsiteY70970" fmla="*/ 3599217 h 4608812"/>
              <a:gd name="connsiteX70971" fmla="*/ 4057581 w 12184637"/>
              <a:gd name="connsiteY70971" fmla="*/ 3591339 h 4608812"/>
              <a:gd name="connsiteX70972" fmla="*/ 3968350 w 12184637"/>
              <a:gd name="connsiteY70972" fmla="*/ 3485985 h 4608812"/>
              <a:gd name="connsiteX70973" fmla="*/ 3960472 w 12184637"/>
              <a:gd name="connsiteY70973" fmla="*/ 3485322 h 4608812"/>
              <a:gd name="connsiteX70974" fmla="*/ 3959809 w 12184637"/>
              <a:gd name="connsiteY70974" fmla="*/ 3493200 h 4608812"/>
              <a:gd name="connsiteX70975" fmla="*/ 4049041 w 12184637"/>
              <a:gd name="connsiteY70975" fmla="*/ 3598555 h 4608812"/>
              <a:gd name="connsiteX70976" fmla="*/ 4053311 w 12184637"/>
              <a:gd name="connsiteY70976" fmla="*/ 3600542 h 4608812"/>
              <a:gd name="connsiteX70977" fmla="*/ 4056918 w 12184637"/>
              <a:gd name="connsiteY70977" fmla="*/ 3599217 h 4608812"/>
              <a:gd name="connsiteX70978" fmla="*/ 3967687 w 12184637"/>
              <a:gd name="connsiteY70978" fmla="*/ 3493862 h 4608812"/>
              <a:gd name="connsiteX70979" fmla="*/ 3968350 w 12184637"/>
              <a:gd name="connsiteY70979" fmla="*/ 3485985 h 4608812"/>
              <a:gd name="connsiteX70980" fmla="*/ 3907463 w 12184637"/>
              <a:gd name="connsiteY70980" fmla="*/ 3413245 h 4608812"/>
              <a:gd name="connsiteX70981" fmla="*/ 3899585 w 12184637"/>
              <a:gd name="connsiteY70981" fmla="*/ 3412582 h 4608812"/>
              <a:gd name="connsiteX70982" fmla="*/ 3898923 w 12184637"/>
              <a:gd name="connsiteY70982" fmla="*/ 3420460 h 4608812"/>
              <a:gd name="connsiteX70983" fmla="*/ 3959809 w 12184637"/>
              <a:gd name="connsiteY70983" fmla="*/ 3493200 h 4608812"/>
              <a:gd name="connsiteX70984" fmla="*/ 3964153 w 12184637"/>
              <a:gd name="connsiteY70984" fmla="*/ 3495188 h 4608812"/>
              <a:gd name="connsiteX70985" fmla="*/ 3967687 w 12184637"/>
              <a:gd name="connsiteY70985" fmla="*/ 3493862 h 4608812"/>
              <a:gd name="connsiteX70986" fmla="*/ 3906801 w 12184637"/>
              <a:gd name="connsiteY70986" fmla="*/ 3421196 h 4608812"/>
              <a:gd name="connsiteX70987" fmla="*/ 3907463 w 12184637"/>
              <a:gd name="connsiteY70987" fmla="*/ 3413319 h 4608812"/>
              <a:gd name="connsiteX70988" fmla="*/ 3860639 w 12184637"/>
              <a:gd name="connsiteY70988" fmla="*/ 3357365 h 4608812"/>
              <a:gd name="connsiteX70989" fmla="*/ 3852761 w 12184637"/>
              <a:gd name="connsiteY70989" fmla="*/ 3356702 h 4608812"/>
              <a:gd name="connsiteX70990" fmla="*/ 3852099 w 12184637"/>
              <a:gd name="connsiteY70990" fmla="*/ 3364580 h 4608812"/>
              <a:gd name="connsiteX70991" fmla="*/ 3898923 w 12184637"/>
              <a:gd name="connsiteY70991" fmla="*/ 3420534 h 4608812"/>
              <a:gd name="connsiteX70992" fmla="*/ 3903266 w 12184637"/>
              <a:gd name="connsiteY70992" fmla="*/ 3422522 h 4608812"/>
              <a:gd name="connsiteX70993" fmla="*/ 3906801 w 12184637"/>
              <a:gd name="connsiteY70993" fmla="*/ 3421196 h 4608812"/>
              <a:gd name="connsiteX70994" fmla="*/ 3859019 w 12184637"/>
              <a:gd name="connsiteY70994" fmla="*/ 3365905 h 4608812"/>
              <a:gd name="connsiteX70995" fmla="*/ 3861375 w 12184637"/>
              <a:gd name="connsiteY70995" fmla="*/ 3358396 h 4608812"/>
              <a:gd name="connsiteX70996" fmla="*/ 3831999 w 12184637"/>
              <a:gd name="connsiteY70996" fmla="*/ 3302663 h 4608812"/>
              <a:gd name="connsiteX70997" fmla="*/ 3824490 w 12184637"/>
              <a:gd name="connsiteY70997" fmla="*/ 3300307 h 4608812"/>
              <a:gd name="connsiteX70998" fmla="*/ 3822134 w 12184637"/>
              <a:gd name="connsiteY70998" fmla="*/ 3307817 h 4608812"/>
              <a:gd name="connsiteX70999" fmla="*/ 3851510 w 12184637"/>
              <a:gd name="connsiteY70999" fmla="*/ 3363549 h 4608812"/>
              <a:gd name="connsiteX71000" fmla="*/ 3856516 w 12184637"/>
              <a:gd name="connsiteY71000" fmla="*/ 3366494 h 4608812"/>
              <a:gd name="connsiteX71001" fmla="*/ 3859019 w 12184637"/>
              <a:gd name="connsiteY71001" fmla="*/ 3365905 h 4608812"/>
              <a:gd name="connsiteX71002" fmla="*/ 3829643 w 12184637"/>
              <a:gd name="connsiteY71002" fmla="*/ 3310099 h 4608812"/>
              <a:gd name="connsiteX71003" fmla="*/ 3831999 w 12184637"/>
              <a:gd name="connsiteY71003" fmla="*/ 3302589 h 4608812"/>
              <a:gd name="connsiteX71004" fmla="*/ 3823312 w 12184637"/>
              <a:gd name="connsiteY71004" fmla="*/ 3286098 h 4608812"/>
              <a:gd name="connsiteX71005" fmla="*/ 3815803 w 12184637"/>
              <a:gd name="connsiteY71005" fmla="*/ 3283742 h 4608812"/>
              <a:gd name="connsiteX71006" fmla="*/ 3813447 w 12184637"/>
              <a:gd name="connsiteY71006" fmla="*/ 3291251 h 4608812"/>
              <a:gd name="connsiteX71007" fmla="*/ 3822134 w 12184637"/>
              <a:gd name="connsiteY71007" fmla="*/ 3307743 h 4608812"/>
              <a:gd name="connsiteX71008" fmla="*/ 3827140 w 12184637"/>
              <a:gd name="connsiteY71008" fmla="*/ 3310688 h 4608812"/>
              <a:gd name="connsiteX71009" fmla="*/ 3829643 w 12184637"/>
              <a:gd name="connsiteY71009" fmla="*/ 3310099 h 4608812"/>
              <a:gd name="connsiteX71010" fmla="*/ 3820956 w 12184637"/>
              <a:gd name="connsiteY71010" fmla="*/ 3293681 h 4608812"/>
              <a:gd name="connsiteX71011" fmla="*/ 3823312 w 12184637"/>
              <a:gd name="connsiteY71011" fmla="*/ 3286171 h 4608812"/>
              <a:gd name="connsiteX71012" fmla="*/ 3807925 w 12184637"/>
              <a:gd name="connsiteY71012" fmla="*/ 3256943 h 4608812"/>
              <a:gd name="connsiteX71013" fmla="*/ 3800415 w 12184637"/>
              <a:gd name="connsiteY71013" fmla="*/ 3254587 h 4608812"/>
              <a:gd name="connsiteX71014" fmla="*/ 3798059 w 12184637"/>
              <a:gd name="connsiteY71014" fmla="*/ 3262097 h 4608812"/>
              <a:gd name="connsiteX71015" fmla="*/ 3813447 w 12184637"/>
              <a:gd name="connsiteY71015" fmla="*/ 3291325 h 4608812"/>
              <a:gd name="connsiteX71016" fmla="*/ 3818453 w 12184637"/>
              <a:gd name="connsiteY71016" fmla="*/ 3294270 h 4608812"/>
              <a:gd name="connsiteX71017" fmla="*/ 3820956 w 12184637"/>
              <a:gd name="connsiteY71017" fmla="*/ 3293681 h 4608812"/>
              <a:gd name="connsiteX71018" fmla="*/ 3805569 w 12184637"/>
              <a:gd name="connsiteY71018" fmla="*/ 3264379 h 4608812"/>
              <a:gd name="connsiteX71019" fmla="*/ 3807925 w 12184637"/>
              <a:gd name="connsiteY71019" fmla="*/ 3256869 h 4608812"/>
              <a:gd name="connsiteX71020" fmla="*/ 3733123 w 12184637"/>
              <a:gd name="connsiteY71020" fmla="*/ 3114850 h 4608812"/>
              <a:gd name="connsiteX71021" fmla="*/ 3725614 w 12184637"/>
              <a:gd name="connsiteY71021" fmla="*/ 3112494 h 4608812"/>
              <a:gd name="connsiteX71022" fmla="*/ 3723258 w 12184637"/>
              <a:gd name="connsiteY71022" fmla="*/ 3120004 h 4608812"/>
              <a:gd name="connsiteX71023" fmla="*/ 3798059 w 12184637"/>
              <a:gd name="connsiteY71023" fmla="*/ 3262023 h 4608812"/>
              <a:gd name="connsiteX71024" fmla="*/ 3803065 w 12184637"/>
              <a:gd name="connsiteY71024" fmla="*/ 3264968 h 4608812"/>
              <a:gd name="connsiteX71025" fmla="*/ 3805569 w 12184637"/>
              <a:gd name="connsiteY71025" fmla="*/ 3264379 h 4608812"/>
              <a:gd name="connsiteX71026" fmla="*/ 3733786 w 12184637"/>
              <a:gd name="connsiteY71026" fmla="*/ 3117722 h 4608812"/>
              <a:gd name="connsiteX71027" fmla="*/ 3738866 w 12184637"/>
              <a:gd name="connsiteY71027" fmla="*/ 2993814 h 4608812"/>
              <a:gd name="connsiteX71028" fmla="*/ 3733565 w 12184637"/>
              <a:gd name="connsiteY71028" fmla="*/ 2987998 h 4608812"/>
              <a:gd name="connsiteX71029" fmla="*/ 3727749 w 12184637"/>
              <a:gd name="connsiteY71029" fmla="*/ 2993298 h 4608812"/>
              <a:gd name="connsiteX71030" fmla="*/ 3722669 w 12184637"/>
              <a:gd name="connsiteY71030" fmla="*/ 3117206 h 4608812"/>
              <a:gd name="connsiteX71031" fmla="*/ 3727970 w 12184637"/>
              <a:gd name="connsiteY71031" fmla="*/ 3123022 h 4608812"/>
              <a:gd name="connsiteX71032" fmla="*/ 3728264 w 12184637"/>
              <a:gd name="connsiteY71032" fmla="*/ 3123022 h 4608812"/>
              <a:gd name="connsiteX71033" fmla="*/ 3733786 w 12184637"/>
              <a:gd name="connsiteY71033" fmla="*/ 3117722 h 4608812"/>
              <a:gd name="connsiteX71034" fmla="*/ 3738793 w 12184637"/>
              <a:gd name="connsiteY71034" fmla="*/ 2994182 h 4608812"/>
              <a:gd name="connsiteX71035" fmla="*/ 3754474 w 12184637"/>
              <a:gd name="connsiteY71035" fmla="*/ 2847672 h 4608812"/>
              <a:gd name="connsiteX71036" fmla="*/ 3749541 w 12184637"/>
              <a:gd name="connsiteY71036" fmla="*/ 2841561 h 4608812"/>
              <a:gd name="connsiteX71037" fmla="*/ 3743431 w 12184637"/>
              <a:gd name="connsiteY71037" fmla="*/ 2846494 h 4608812"/>
              <a:gd name="connsiteX71038" fmla="*/ 3727749 w 12184637"/>
              <a:gd name="connsiteY71038" fmla="*/ 2993004 h 4608812"/>
              <a:gd name="connsiteX71039" fmla="*/ 3732682 w 12184637"/>
              <a:gd name="connsiteY71039" fmla="*/ 2999114 h 4608812"/>
              <a:gd name="connsiteX71040" fmla="*/ 3733344 w 12184637"/>
              <a:gd name="connsiteY71040" fmla="*/ 2999114 h 4608812"/>
              <a:gd name="connsiteX71041" fmla="*/ 3738793 w 12184637"/>
              <a:gd name="connsiteY71041" fmla="*/ 2994182 h 4608812"/>
              <a:gd name="connsiteX71042" fmla="*/ 3754327 w 12184637"/>
              <a:gd name="connsiteY71042" fmla="*/ 2848261 h 4608812"/>
              <a:gd name="connsiteX71043" fmla="*/ 3784881 w 12184637"/>
              <a:gd name="connsiteY71043" fmla="*/ 2700720 h 4608812"/>
              <a:gd name="connsiteX71044" fmla="*/ 3780537 w 12184637"/>
              <a:gd name="connsiteY71044" fmla="*/ 2694167 h 4608812"/>
              <a:gd name="connsiteX71045" fmla="*/ 3773984 w 12184637"/>
              <a:gd name="connsiteY71045" fmla="*/ 2698511 h 4608812"/>
              <a:gd name="connsiteX71046" fmla="*/ 3743431 w 12184637"/>
              <a:gd name="connsiteY71046" fmla="*/ 2846052 h 4608812"/>
              <a:gd name="connsiteX71047" fmla="*/ 3747775 w 12184637"/>
              <a:gd name="connsiteY71047" fmla="*/ 2852604 h 4608812"/>
              <a:gd name="connsiteX71048" fmla="*/ 3748953 w 12184637"/>
              <a:gd name="connsiteY71048" fmla="*/ 2852752 h 4608812"/>
              <a:gd name="connsiteX71049" fmla="*/ 3754327 w 12184637"/>
              <a:gd name="connsiteY71049" fmla="*/ 2848261 h 4608812"/>
              <a:gd name="connsiteX71050" fmla="*/ 3784807 w 12184637"/>
              <a:gd name="connsiteY71050" fmla="*/ 2701014 h 4608812"/>
              <a:gd name="connsiteX71051" fmla="*/ 3826109 w 12184637"/>
              <a:gd name="connsiteY71051" fmla="*/ 2552148 h 4608812"/>
              <a:gd name="connsiteX71052" fmla="*/ 3822208 w 12184637"/>
              <a:gd name="connsiteY71052" fmla="*/ 2545301 h 4608812"/>
              <a:gd name="connsiteX71053" fmla="*/ 3815360 w 12184637"/>
              <a:gd name="connsiteY71053" fmla="*/ 2549203 h 4608812"/>
              <a:gd name="connsiteX71054" fmla="*/ 3774058 w 12184637"/>
              <a:gd name="connsiteY71054" fmla="*/ 2698069 h 4608812"/>
              <a:gd name="connsiteX71055" fmla="*/ 3777960 w 12184637"/>
              <a:gd name="connsiteY71055" fmla="*/ 2704916 h 4608812"/>
              <a:gd name="connsiteX71056" fmla="*/ 3779506 w 12184637"/>
              <a:gd name="connsiteY71056" fmla="*/ 2705137 h 4608812"/>
              <a:gd name="connsiteX71057" fmla="*/ 3784807 w 12184637"/>
              <a:gd name="connsiteY71057" fmla="*/ 2701014 h 4608812"/>
              <a:gd name="connsiteX71058" fmla="*/ 3823165 w 12184637"/>
              <a:gd name="connsiteY71058" fmla="*/ 2555682 h 4608812"/>
              <a:gd name="connsiteX71059" fmla="*/ 3825815 w 12184637"/>
              <a:gd name="connsiteY71059" fmla="*/ 2548246 h 4608812"/>
              <a:gd name="connsiteX71060" fmla="*/ 3752118 w 12184637"/>
              <a:gd name="connsiteY71060" fmla="*/ 2393049 h 4608812"/>
              <a:gd name="connsiteX71061" fmla="*/ 3744682 w 12184637"/>
              <a:gd name="connsiteY71061" fmla="*/ 2390398 h 4608812"/>
              <a:gd name="connsiteX71062" fmla="*/ 3742032 w 12184637"/>
              <a:gd name="connsiteY71062" fmla="*/ 2397834 h 4608812"/>
              <a:gd name="connsiteX71063" fmla="*/ 3815729 w 12184637"/>
              <a:gd name="connsiteY71063" fmla="*/ 2553032 h 4608812"/>
              <a:gd name="connsiteX71064" fmla="*/ 3820809 w 12184637"/>
              <a:gd name="connsiteY71064" fmla="*/ 2556198 h 4608812"/>
              <a:gd name="connsiteX71065" fmla="*/ 3823165 w 12184637"/>
              <a:gd name="connsiteY71065" fmla="*/ 2555682 h 4608812"/>
              <a:gd name="connsiteX71066" fmla="*/ 3752486 w 12184637"/>
              <a:gd name="connsiteY71066" fmla="*/ 2396951 h 4608812"/>
              <a:gd name="connsiteX71067" fmla="*/ 3793789 w 12184637"/>
              <a:gd name="connsiteY71067" fmla="*/ 2249189 h 4608812"/>
              <a:gd name="connsiteX71068" fmla="*/ 3789887 w 12184637"/>
              <a:gd name="connsiteY71068" fmla="*/ 2242342 h 4608812"/>
              <a:gd name="connsiteX71069" fmla="*/ 3783040 w 12184637"/>
              <a:gd name="connsiteY71069" fmla="*/ 2246244 h 4608812"/>
              <a:gd name="connsiteX71070" fmla="*/ 3741737 w 12184637"/>
              <a:gd name="connsiteY71070" fmla="*/ 2394006 h 4608812"/>
              <a:gd name="connsiteX71071" fmla="*/ 3745639 w 12184637"/>
              <a:gd name="connsiteY71071" fmla="*/ 2400853 h 4608812"/>
              <a:gd name="connsiteX71072" fmla="*/ 3747185 w 12184637"/>
              <a:gd name="connsiteY71072" fmla="*/ 2401073 h 4608812"/>
              <a:gd name="connsiteX71073" fmla="*/ 3752486 w 12184637"/>
              <a:gd name="connsiteY71073" fmla="*/ 2396951 h 4608812"/>
              <a:gd name="connsiteX71074" fmla="*/ 3793716 w 12184637"/>
              <a:gd name="connsiteY71074" fmla="*/ 2249410 h 4608812"/>
              <a:gd name="connsiteX71075" fmla="*/ 3841276 w 12184637"/>
              <a:gd name="connsiteY71075" fmla="*/ 2102531 h 4608812"/>
              <a:gd name="connsiteX71076" fmla="*/ 3837668 w 12184637"/>
              <a:gd name="connsiteY71076" fmla="*/ 2095537 h 4608812"/>
              <a:gd name="connsiteX71077" fmla="*/ 3830674 w 12184637"/>
              <a:gd name="connsiteY71077" fmla="*/ 2099145 h 4608812"/>
              <a:gd name="connsiteX71078" fmla="*/ 3783114 w 12184637"/>
              <a:gd name="connsiteY71078" fmla="*/ 2246023 h 4608812"/>
              <a:gd name="connsiteX71079" fmla="*/ 3786721 w 12184637"/>
              <a:gd name="connsiteY71079" fmla="*/ 2253017 h 4608812"/>
              <a:gd name="connsiteX71080" fmla="*/ 3788488 w 12184637"/>
              <a:gd name="connsiteY71080" fmla="*/ 2253312 h 4608812"/>
              <a:gd name="connsiteX71081" fmla="*/ 3793716 w 12184637"/>
              <a:gd name="connsiteY71081" fmla="*/ 2249410 h 4608812"/>
              <a:gd name="connsiteX71082" fmla="*/ 3841128 w 12184637"/>
              <a:gd name="connsiteY71082" fmla="*/ 2102973 h 4608812"/>
              <a:gd name="connsiteX71083" fmla="*/ 3899954 w 12184637"/>
              <a:gd name="connsiteY71083" fmla="*/ 1962132 h 4608812"/>
              <a:gd name="connsiteX71084" fmla="*/ 3896935 w 12184637"/>
              <a:gd name="connsiteY71084" fmla="*/ 1954843 h 4608812"/>
              <a:gd name="connsiteX71085" fmla="*/ 3889646 w 12184637"/>
              <a:gd name="connsiteY71085" fmla="*/ 1957862 h 4608812"/>
              <a:gd name="connsiteX71086" fmla="*/ 3830821 w 12184637"/>
              <a:gd name="connsiteY71086" fmla="*/ 2098703 h 4608812"/>
              <a:gd name="connsiteX71087" fmla="*/ 3833840 w 12184637"/>
              <a:gd name="connsiteY71087" fmla="*/ 2105992 h 4608812"/>
              <a:gd name="connsiteX71088" fmla="*/ 3836049 w 12184637"/>
              <a:gd name="connsiteY71088" fmla="*/ 2106433 h 4608812"/>
              <a:gd name="connsiteX71089" fmla="*/ 3841128 w 12184637"/>
              <a:gd name="connsiteY71089" fmla="*/ 2102973 h 4608812"/>
              <a:gd name="connsiteX71090" fmla="*/ 3898039 w 12184637"/>
              <a:gd name="connsiteY71090" fmla="*/ 1964488 h 4608812"/>
              <a:gd name="connsiteX71091" fmla="*/ 3899291 w 12184637"/>
              <a:gd name="connsiteY71091" fmla="*/ 1956684 h 4608812"/>
              <a:gd name="connsiteX71092" fmla="*/ 3781788 w 12184637"/>
              <a:gd name="connsiteY71092" fmla="*/ 1793240 h 4608812"/>
              <a:gd name="connsiteX71093" fmla="*/ 3773984 w 12184637"/>
              <a:gd name="connsiteY71093" fmla="*/ 1791989 h 4608812"/>
              <a:gd name="connsiteX71094" fmla="*/ 3772733 w 12184637"/>
              <a:gd name="connsiteY71094" fmla="*/ 1799793 h 4608812"/>
              <a:gd name="connsiteX71095" fmla="*/ 3890235 w 12184637"/>
              <a:gd name="connsiteY71095" fmla="*/ 1963236 h 4608812"/>
              <a:gd name="connsiteX71096" fmla="*/ 3894800 w 12184637"/>
              <a:gd name="connsiteY71096" fmla="*/ 1965592 h 4608812"/>
              <a:gd name="connsiteX71097" fmla="*/ 3898039 w 12184637"/>
              <a:gd name="connsiteY71097" fmla="*/ 1964488 h 4608812"/>
              <a:gd name="connsiteX71098" fmla="*/ 3781052 w 12184637"/>
              <a:gd name="connsiteY71098" fmla="*/ 1800676 h 4608812"/>
              <a:gd name="connsiteX71099" fmla="*/ 3781494 w 12184637"/>
              <a:gd name="connsiteY71099" fmla="*/ 1792798 h 4608812"/>
              <a:gd name="connsiteX71100" fmla="*/ 3658764 w 12184637"/>
              <a:gd name="connsiteY71100" fmla="*/ 1655270 h 4608812"/>
              <a:gd name="connsiteX71101" fmla="*/ 3650886 w 12184637"/>
              <a:gd name="connsiteY71101" fmla="*/ 1654829 h 4608812"/>
              <a:gd name="connsiteX71102" fmla="*/ 3650445 w 12184637"/>
              <a:gd name="connsiteY71102" fmla="*/ 1662706 h 4608812"/>
              <a:gd name="connsiteX71103" fmla="*/ 3773174 w 12184637"/>
              <a:gd name="connsiteY71103" fmla="*/ 1800234 h 4608812"/>
              <a:gd name="connsiteX71104" fmla="*/ 3777371 w 12184637"/>
              <a:gd name="connsiteY71104" fmla="*/ 1802075 h 4608812"/>
              <a:gd name="connsiteX71105" fmla="*/ 3781052 w 12184637"/>
              <a:gd name="connsiteY71105" fmla="*/ 1800676 h 4608812"/>
              <a:gd name="connsiteX71106" fmla="*/ 3660089 w 12184637"/>
              <a:gd name="connsiteY71106" fmla="*/ 1659614 h 4608812"/>
              <a:gd name="connsiteX71107" fmla="*/ 3684532 w 12184637"/>
              <a:gd name="connsiteY71107" fmla="*/ 1444855 h 4608812"/>
              <a:gd name="connsiteX71108" fmla="*/ 3679599 w 12184637"/>
              <a:gd name="connsiteY71108" fmla="*/ 1438671 h 4608812"/>
              <a:gd name="connsiteX71109" fmla="*/ 3673415 w 12184637"/>
              <a:gd name="connsiteY71109" fmla="*/ 1443604 h 4608812"/>
              <a:gd name="connsiteX71110" fmla="*/ 3648972 w 12184637"/>
              <a:gd name="connsiteY71110" fmla="*/ 1658363 h 4608812"/>
              <a:gd name="connsiteX71111" fmla="*/ 3653905 w 12184637"/>
              <a:gd name="connsiteY71111" fmla="*/ 1664547 h 4608812"/>
              <a:gd name="connsiteX71112" fmla="*/ 3654568 w 12184637"/>
              <a:gd name="connsiteY71112" fmla="*/ 1664621 h 4608812"/>
              <a:gd name="connsiteX71113" fmla="*/ 3660089 w 12184637"/>
              <a:gd name="connsiteY71113" fmla="*/ 1659614 h 4608812"/>
              <a:gd name="connsiteX71114" fmla="*/ 3681587 w 12184637"/>
              <a:gd name="connsiteY71114" fmla="*/ 1449199 h 4608812"/>
              <a:gd name="connsiteX71115" fmla="*/ 3837079 w 12184637"/>
              <a:gd name="connsiteY71115" fmla="*/ 1368140 h 4608812"/>
              <a:gd name="connsiteX71116" fmla="*/ 3839435 w 12184637"/>
              <a:gd name="connsiteY71116" fmla="*/ 1360630 h 4608812"/>
              <a:gd name="connsiteX71117" fmla="*/ 3831926 w 12184637"/>
              <a:gd name="connsiteY71117" fmla="*/ 1358274 h 4608812"/>
              <a:gd name="connsiteX71118" fmla="*/ 3676434 w 12184637"/>
              <a:gd name="connsiteY71118" fmla="*/ 1439334 h 4608812"/>
              <a:gd name="connsiteX71119" fmla="*/ 3674078 w 12184637"/>
              <a:gd name="connsiteY71119" fmla="*/ 1446843 h 4608812"/>
              <a:gd name="connsiteX71120" fmla="*/ 3679084 w 12184637"/>
              <a:gd name="connsiteY71120" fmla="*/ 1449862 h 4608812"/>
              <a:gd name="connsiteX71121" fmla="*/ 3681587 w 12184637"/>
              <a:gd name="connsiteY71121" fmla="*/ 1449199 h 4608812"/>
              <a:gd name="connsiteX71122" fmla="*/ 3836196 w 12184637"/>
              <a:gd name="connsiteY71122" fmla="*/ 1368508 h 4608812"/>
              <a:gd name="connsiteX71123" fmla="*/ 3991762 w 12184637"/>
              <a:gd name="connsiteY71123" fmla="*/ 1319033 h 4608812"/>
              <a:gd name="connsiteX71124" fmla="*/ 3995369 w 12184637"/>
              <a:gd name="connsiteY71124" fmla="*/ 1312039 h 4608812"/>
              <a:gd name="connsiteX71125" fmla="*/ 3988375 w 12184637"/>
              <a:gd name="connsiteY71125" fmla="*/ 1308431 h 4608812"/>
              <a:gd name="connsiteX71126" fmla="*/ 3832809 w 12184637"/>
              <a:gd name="connsiteY71126" fmla="*/ 1357906 h 4608812"/>
              <a:gd name="connsiteX71127" fmla="*/ 3829202 w 12184637"/>
              <a:gd name="connsiteY71127" fmla="*/ 1364900 h 4608812"/>
              <a:gd name="connsiteX71128" fmla="*/ 3834576 w 12184637"/>
              <a:gd name="connsiteY71128" fmla="*/ 1368802 h 4608812"/>
              <a:gd name="connsiteX71129" fmla="*/ 3836196 w 12184637"/>
              <a:gd name="connsiteY71129" fmla="*/ 1368508 h 4608812"/>
              <a:gd name="connsiteX71130" fmla="*/ 3990952 w 12184637"/>
              <a:gd name="connsiteY71130" fmla="*/ 1319180 h 4608812"/>
              <a:gd name="connsiteX71131" fmla="*/ 4156089 w 12184637"/>
              <a:gd name="connsiteY71131" fmla="*/ 1292897 h 4608812"/>
              <a:gd name="connsiteX71132" fmla="*/ 4160727 w 12184637"/>
              <a:gd name="connsiteY71132" fmla="*/ 1286492 h 4608812"/>
              <a:gd name="connsiteX71133" fmla="*/ 4154322 w 12184637"/>
              <a:gd name="connsiteY71133" fmla="*/ 1281854 h 4608812"/>
              <a:gd name="connsiteX71134" fmla="*/ 3989185 w 12184637"/>
              <a:gd name="connsiteY71134" fmla="*/ 1308137 h 4608812"/>
              <a:gd name="connsiteX71135" fmla="*/ 3984547 w 12184637"/>
              <a:gd name="connsiteY71135" fmla="*/ 1314542 h 4608812"/>
              <a:gd name="connsiteX71136" fmla="*/ 3990068 w 12184637"/>
              <a:gd name="connsiteY71136" fmla="*/ 1319254 h 4608812"/>
              <a:gd name="connsiteX71137" fmla="*/ 3990952 w 12184637"/>
              <a:gd name="connsiteY71137" fmla="*/ 1319180 h 4608812"/>
              <a:gd name="connsiteX71138" fmla="*/ 4155279 w 12184637"/>
              <a:gd name="connsiteY71138" fmla="*/ 1292971 h 4608812"/>
              <a:gd name="connsiteX71139" fmla="*/ 4330060 w 12184637"/>
              <a:gd name="connsiteY71139" fmla="*/ 1290909 h 4608812"/>
              <a:gd name="connsiteX71140" fmla="*/ 4335582 w 12184637"/>
              <a:gd name="connsiteY71140" fmla="*/ 1285240 h 4608812"/>
              <a:gd name="connsiteX71141" fmla="*/ 4329987 w 12184637"/>
              <a:gd name="connsiteY71141" fmla="*/ 1279718 h 4608812"/>
              <a:gd name="connsiteX71142" fmla="*/ 4329987 w 12184637"/>
              <a:gd name="connsiteY71142" fmla="*/ 1279718 h 4608812"/>
              <a:gd name="connsiteX71143" fmla="*/ 4155205 w 12184637"/>
              <a:gd name="connsiteY71143" fmla="*/ 1281780 h 4608812"/>
              <a:gd name="connsiteX71144" fmla="*/ 4149684 w 12184637"/>
              <a:gd name="connsiteY71144" fmla="*/ 1287449 h 4608812"/>
              <a:gd name="connsiteX71145" fmla="*/ 4155279 w 12184637"/>
              <a:gd name="connsiteY71145" fmla="*/ 1292971 h 4608812"/>
              <a:gd name="connsiteX71146" fmla="*/ 4155279 w 12184637"/>
              <a:gd name="connsiteY71146" fmla="*/ 1292971 h 4608812"/>
              <a:gd name="connsiteX71147" fmla="*/ 4520082 w 12184637"/>
              <a:gd name="connsiteY71147" fmla="*/ 1309094 h 4608812"/>
              <a:gd name="connsiteX71148" fmla="*/ 4515223 w 12184637"/>
              <a:gd name="connsiteY71148" fmla="*/ 1302836 h 4608812"/>
              <a:gd name="connsiteX71149" fmla="*/ 4330650 w 12184637"/>
              <a:gd name="connsiteY71149" fmla="*/ 1279718 h 4608812"/>
              <a:gd name="connsiteX71150" fmla="*/ 4324391 w 12184637"/>
              <a:gd name="connsiteY71150" fmla="*/ 1284578 h 4608812"/>
              <a:gd name="connsiteX71151" fmla="*/ 4329251 w 12184637"/>
              <a:gd name="connsiteY71151" fmla="*/ 1290836 h 4608812"/>
              <a:gd name="connsiteX71152" fmla="*/ 4513824 w 12184637"/>
              <a:gd name="connsiteY71152" fmla="*/ 1313953 h 4608812"/>
              <a:gd name="connsiteX71153" fmla="*/ 4514560 w 12184637"/>
              <a:gd name="connsiteY71153" fmla="*/ 1314027 h 4608812"/>
              <a:gd name="connsiteX71154" fmla="*/ 4520082 w 12184637"/>
              <a:gd name="connsiteY71154" fmla="*/ 1309094 h 4608812"/>
              <a:gd name="connsiteX71155" fmla="*/ 4619473 w 12184637"/>
              <a:gd name="connsiteY71155" fmla="*/ 1475703 h 4608812"/>
              <a:gd name="connsiteX71156" fmla="*/ 4621240 w 12184637"/>
              <a:gd name="connsiteY71156" fmla="*/ 1468047 h 4608812"/>
              <a:gd name="connsiteX71157" fmla="*/ 4519272 w 12184637"/>
              <a:gd name="connsiteY71157" fmla="*/ 1305487 h 4608812"/>
              <a:gd name="connsiteX71158" fmla="*/ 4511615 w 12184637"/>
              <a:gd name="connsiteY71158" fmla="*/ 1303720 h 4608812"/>
              <a:gd name="connsiteX71159" fmla="*/ 4509848 w 12184637"/>
              <a:gd name="connsiteY71159" fmla="*/ 1311376 h 4608812"/>
              <a:gd name="connsiteX71160" fmla="*/ 4611817 w 12184637"/>
              <a:gd name="connsiteY71160" fmla="*/ 1473936 h 4608812"/>
              <a:gd name="connsiteX71161" fmla="*/ 4616602 w 12184637"/>
              <a:gd name="connsiteY71161" fmla="*/ 1476513 h 4608812"/>
              <a:gd name="connsiteX71162" fmla="*/ 4619473 w 12184637"/>
              <a:gd name="connsiteY71162" fmla="*/ 1475703 h 4608812"/>
              <a:gd name="connsiteX71163" fmla="*/ 4811998 w 12184637"/>
              <a:gd name="connsiteY71163" fmla="*/ 1501692 h 4608812"/>
              <a:gd name="connsiteX71164" fmla="*/ 4807360 w 12184637"/>
              <a:gd name="connsiteY71164" fmla="*/ 1495361 h 4608812"/>
              <a:gd name="connsiteX71165" fmla="*/ 4617338 w 12184637"/>
              <a:gd name="connsiteY71165" fmla="*/ 1465470 h 4608812"/>
              <a:gd name="connsiteX71166" fmla="*/ 4611006 w 12184637"/>
              <a:gd name="connsiteY71166" fmla="*/ 1470108 h 4608812"/>
              <a:gd name="connsiteX71167" fmla="*/ 4615645 w 12184637"/>
              <a:gd name="connsiteY71167" fmla="*/ 1476440 h 4608812"/>
              <a:gd name="connsiteX71168" fmla="*/ 4805666 w 12184637"/>
              <a:gd name="connsiteY71168" fmla="*/ 1506331 h 4608812"/>
              <a:gd name="connsiteX71169" fmla="*/ 4806549 w 12184637"/>
              <a:gd name="connsiteY71169" fmla="*/ 1506404 h 4608812"/>
              <a:gd name="connsiteX71170" fmla="*/ 4811998 w 12184637"/>
              <a:gd name="connsiteY71170" fmla="*/ 1501692 h 4608812"/>
              <a:gd name="connsiteX71171" fmla="*/ 5005111 w 12184637"/>
              <a:gd name="connsiteY71171" fmla="*/ 1540124 h 4608812"/>
              <a:gd name="connsiteX71172" fmla="*/ 5000694 w 12184637"/>
              <a:gd name="connsiteY71172" fmla="*/ 1533571 h 4608812"/>
              <a:gd name="connsiteX71173" fmla="*/ 4807580 w 12184637"/>
              <a:gd name="connsiteY71173" fmla="*/ 1495361 h 4608812"/>
              <a:gd name="connsiteX71174" fmla="*/ 4801028 w 12184637"/>
              <a:gd name="connsiteY71174" fmla="*/ 1499778 h 4608812"/>
              <a:gd name="connsiteX71175" fmla="*/ 4805445 w 12184637"/>
              <a:gd name="connsiteY71175" fmla="*/ 1506331 h 4608812"/>
              <a:gd name="connsiteX71176" fmla="*/ 4998559 w 12184637"/>
              <a:gd name="connsiteY71176" fmla="*/ 1544541 h 4608812"/>
              <a:gd name="connsiteX71177" fmla="*/ 4999663 w 12184637"/>
              <a:gd name="connsiteY71177" fmla="*/ 1544615 h 4608812"/>
              <a:gd name="connsiteX71178" fmla="*/ 5005111 w 12184637"/>
              <a:gd name="connsiteY71178" fmla="*/ 1540124 h 4608812"/>
              <a:gd name="connsiteX71179" fmla="*/ 5196973 w 12184637"/>
              <a:gd name="connsiteY71179" fmla="*/ 1578702 h 4608812"/>
              <a:gd name="connsiteX71180" fmla="*/ 5192630 w 12184637"/>
              <a:gd name="connsiteY71180" fmla="*/ 1572150 h 4608812"/>
              <a:gd name="connsiteX71181" fmla="*/ 5000694 w 12184637"/>
              <a:gd name="connsiteY71181" fmla="*/ 1533645 h 4608812"/>
              <a:gd name="connsiteX71182" fmla="*/ 4994142 w 12184637"/>
              <a:gd name="connsiteY71182" fmla="*/ 1537989 h 4608812"/>
              <a:gd name="connsiteX71183" fmla="*/ 4998485 w 12184637"/>
              <a:gd name="connsiteY71183" fmla="*/ 1544541 h 4608812"/>
              <a:gd name="connsiteX71184" fmla="*/ 5190421 w 12184637"/>
              <a:gd name="connsiteY71184" fmla="*/ 1583046 h 4608812"/>
              <a:gd name="connsiteX71185" fmla="*/ 5191599 w 12184637"/>
              <a:gd name="connsiteY71185" fmla="*/ 1583193 h 4608812"/>
              <a:gd name="connsiteX71186" fmla="*/ 5196973 w 12184637"/>
              <a:gd name="connsiteY71186" fmla="*/ 1578702 h 4608812"/>
              <a:gd name="connsiteX71187" fmla="*/ 5383314 w 12184637"/>
              <a:gd name="connsiteY71187" fmla="*/ 1609329 h 4608812"/>
              <a:gd name="connsiteX71188" fmla="*/ 5378749 w 12184637"/>
              <a:gd name="connsiteY71188" fmla="*/ 1602924 h 4608812"/>
              <a:gd name="connsiteX71189" fmla="*/ 5192483 w 12184637"/>
              <a:gd name="connsiteY71189" fmla="*/ 1572150 h 4608812"/>
              <a:gd name="connsiteX71190" fmla="*/ 5186077 w 12184637"/>
              <a:gd name="connsiteY71190" fmla="*/ 1576714 h 4608812"/>
              <a:gd name="connsiteX71191" fmla="*/ 5190642 w 12184637"/>
              <a:gd name="connsiteY71191" fmla="*/ 1583120 h 4608812"/>
              <a:gd name="connsiteX71192" fmla="*/ 5376909 w 12184637"/>
              <a:gd name="connsiteY71192" fmla="*/ 1613894 h 4608812"/>
              <a:gd name="connsiteX71193" fmla="*/ 5377866 w 12184637"/>
              <a:gd name="connsiteY71193" fmla="*/ 1613968 h 4608812"/>
              <a:gd name="connsiteX71194" fmla="*/ 5383314 w 12184637"/>
              <a:gd name="connsiteY71194" fmla="*/ 1609329 h 4608812"/>
              <a:gd name="connsiteX71195" fmla="*/ 5486975 w 12184637"/>
              <a:gd name="connsiteY71195" fmla="*/ 1723961 h 4608812"/>
              <a:gd name="connsiteX71196" fmla="*/ 5487196 w 12184637"/>
              <a:gd name="connsiteY71196" fmla="*/ 1716083 h 4608812"/>
              <a:gd name="connsiteX71197" fmla="*/ 5381841 w 12184637"/>
              <a:gd name="connsiteY71197" fmla="*/ 1604544 h 4608812"/>
              <a:gd name="connsiteX71198" fmla="*/ 5373963 w 12184637"/>
              <a:gd name="connsiteY71198" fmla="*/ 1604323 h 4608812"/>
              <a:gd name="connsiteX71199" fmla="*/ 5373743 w 12184637"/>
              <a:gd name="connsiteY71199" fmla="*/ 1612201 h 4608812"/>
              <a:gd name="connsiteX71200" fmla="*/ 5479098 w 12184637"/>
              <a:gd name="connsiteY71200" fmla="*/ 1723740 h 4608812"/>
              <a:gd name="connsiteX71201" fmla="*/ 5483220 w 12184637"/>
              <a:gd name="connsiteY71201" fmla="*/ 1725507 h 4608812"/>
              <a:gd name="connsiteX71202" fmla="*/ 5486975 w 12184637"/>
              <a:gd name="connsiteY71202" fmla="*/ 1723961 h 4608812"/>
              <a:gd name="connsiteX71203" fmla="*/ 5668972 w 12184637"/>
              <a:gd name="connsiteY71203" fmla="*/ 1734783 h 4608812"/>
              <a:gd name="connsiteX71204" fmla="*/ 5663892 w 12184637"/>
              <a:gd name="connsiteY71204" fmla="*/ 1728746 h 4608812"/>
              <a:gd name="connsiteX71205" fmla="*/ 5483589 w 12184637"/>
              <a:gd name="connsiteY71205" fmla="*/ 1714316 h 4608812"/>
              <a:gd name="connsiteX71206" fmla="*/ 5477551 w 12184637"/>
              <a:gd name="connsiteY71206" fmla="*/ 1719396 h 4608812"/>
              <a:gd name="connsiteX71207" fmla="*/ 5482631 w 12184637"/>
              <a:gd name="connsiteY71207" fmla="*/ 1725433 h 4608812"/>
              <a:gd name="connsiteX71208" fmla="*/ 5662934 w 12184637"/>
              <a:gd name="connsiteY71208" fmla="*/ 1739863 h 4608812"/>
              <a:gd name="connsiteX71209" fmla="*/ 5663450 w 12184637"/>
              <a:gd name="connsiteY71209" fmla="*/ 1739863 h 4608812"/>
              <a:gd name="connsiteX71210" fmla="*/ 5668972 w 12184637"/>
              <a:gd name="connsiteY71210" fmla="*/ 1734783 h 4608812"/>
              <a:gd name="connsiteX71211" fmla="*/ 5774106 w 12184637"/>
              <a:gd name="connsiteY71211" fmla="*/ 1838445 h 4608812"/>
              <a:gd name="connsiteX71212" fmla="*/ 5773885 w 12184637"/>
              <a:gd name="connsiteY71212" fmla="*/ 1830567 h 4608812"/>
              <a:gd name="connsiteX71213" fmla="*/ 5667278 w 12184637"/>
              <a:gd name="connsiteY71213" fmla="*/ 1730292 h 4608812"/>
              <a:gd name="connsiteX71214" fmla="*/ 5659401 w 12184637"/>
              <a:gd name="connsiteY71214" fmla="*/ 1730513 h 4608812"/>
              <a:gd name="connsiteX71215" fmla="*/ 5659621 w 12184637"/>
              <a:gd name="connsiteY71215" fmla="*/ 1738391 h 4608812"/>
              <a:gd name="connsiteX71216" fmla="*/ 5766228 w 12184637"/>
              <a:gd name="connsiteY71216" fmla="*/ 1838666 h 4608812"/>
              <a:gd name="connsiteX71217" fmla="*/ 5770056 w 12184637"/>
              <a:gd name="connsiteY71217" fmla="*/ 1840212 h 4608812"/>
              <a:gd name="connsiteX71218" fmla="*/ 5774106 w 12184637"/>
              <a:gd name="connsiteY71218" fmla="*/ 1838445 h 4608812"/>
              <a:gd name="connsiteX71219" fmla="*/ 5950286 w 12184637"/>
              <a:gd name="connsiteY71219" fmla="*/ 1839107 h 4608812"/>
              <a:gd name="connsiteX71220" fmla="*/ 5944838 w 12184637"/>
              <a:gd name="connsiteY71220" fmla="*/ 1833365 h 4608812"/>
              <a:gd name="connsiteX71221" fmla="*/ 5770204 w 12184637"/>
              <a:gd name="connsiteY71221" fmla="*/ 1829021 h 4608812"/>
              <a:gd name="connsiteX71222" fmla="*/ 5764461 w 12184637"/>
              <a:gd name="connsiteY71222" fmla="*/ 1834469 h 4608812"/>
              <a:gd name="connsiteX71223" fmla="*/ 5769909 w 12184637"/>
              <a:gd name="connsiteY71223" fmla="*/ 1840212 h 4608812"/>
              <a:gd name="connsiteX71224" fmla="*/ 5944617 w 12184637"/>
              <a:gd name="connsiteY71224" fmla="*/ 1844556 h 4608812"/>
              <a:gd name="connsiteX71225" fmla="*/ 5944764 w 12184637"/>
              <a:gd name="connsiteY71225" fmla="*/ 1844556 h 4608812"/>
              <a:gd name="connsiteX71226" fmla="*/ 5950286 w 12184637"/>
              <a:gd name="connsiteY71226" fmla="*/ 1839107 h 4608812"/>
              <a:gd name="connsiteX71227" fmla="*/ 6052107 w 12184637"/>
              <a:gd name="connsiteY71227" fmla="*/ 1942695 h 4608812"/>
              <a:gd name="connsiteX71228" fmla="*/ 6051960 w 12184637"/>
              <a:gd name="connsiteY71228" fmla="*/ 1934818 h 4608812"/>
              <a:gd name="connsiteX71229" fmla="*/ 5948592 w 12184637"/>
              <a:gd name="connsiteY71229" fmla="*/ 1834985 h 4608812"/>
              <a:gd name="connsiteX71230" fmla="*/ 5940715 w 12184637"/>
              <a:gd name="connsiteY71230" fmla="*/ 1835132 h 4608812"/>
              <a:gd name="connsiteX71231" fmla="*/ 5940862 w 12184637"/>
              <a:gd name="connsiteY71231" fmla="*/ 1843010 h 4608812"/>
              <a:gd name="connsiteX71232" fmla="*/ 6044229 w 12184637"/>
              <a:gd name="connsiteY71232" fmla="*/ 1942843 h 4608812"/>
              <a:gd name="connsiteX71233" fmla="*/ 6048131 w 12184637"/>
              <a:gd name="connsiteY71233" fmla="*/ 1944389 h 4608812"/>
              <a:gd name="connsiteX71234" fmla="*/ 6052107 w 12184637"/>
              <a:gd name="connsiteY71234" fmla="*/ 1942695 h 4608812"/>
              <a:gd name="connsiteX71235" fmla="*/ 6149510 w 12184637"/>
              <a:gd name="connsiteY71235" fmla="*/ 2061597 h 4608812"/>
              <a:gd name="connsiteX71236" fmla="*/ 6150246 w 12184637"/>
              <a:gd name="connsiteY71236" fmla="*/ 2053719 h 4608812"/>
              <a:gd name="connsiteX71237" fmla="*/ 6052328 w 12184637"/>
              <a:gd name="connsiteY71237" fmla="*/ 1935186 h 4608812"/>
              <a:gd name="connsiteX71238" fmla="*/ 6044450 w 12184637"/>
              <a:gd name="connsiteY71238" fmla="*/ 1934450 h 4608812"/>
              <a:gd name="connsiteX71239" fmla="*/ 6043714 w 12184637"/>
              <a:gd name="connsiteY71239" fmla="*/ 1942327 h 4608812"/>
              <a:gd name="connsiteX71240" fmla="*/ 6141633 w 12184637"/>
              <a:gd name="connsiteY71240" fmla="*/ 2060861 h 4608812"/>
              <a:gd name="connsiteX71241" fmla="*/ 6145977 w 12184637"/>
              <a:gd name="connsiteY71241" fmla="*/ 2062922 h 4608812"/>
              <a:gd name="connsiteX71242" fmla="*/ 6149510 w 12184637"/>
              <a:gd name="connsiteY71242" fmla="*/ 2061597 h 4608812"/>
              <a:gd name="connsiteX71243" fmla="*/ 6319359 w 12184637"/>
              <a:gd name="connsiteY71243" fmla="*/ 2058431 h 4608812"/>
              <a:gd name="connsiteX71244" fmla="*/ 6313837 w 12184637"/>
              <a:gd name="connsiteY71244" fmla="*/ 2052836 h 4608812"/>
              <a:gd name="connsiteX71245" fmla="*/ 6146050 w 12184637"/>
              <a:gd name="connsiteY71245" fmla="*/ 2051805 h 4608812"/>
              <a:gd name="connsiteX71246" fmla="*/ 6145977 w 12184637"/>
              <a:gd name="connsiteY71246" fmla="*/ 2051805 h 4608812"/>
              <a:gd name="connsiteX71247" fmla="*/ 6140455 w 12184637"/>
              <a:gd name="connsiteY71247" fmla="*/ 2057327 h 4608812"/>
              <a:gd name="connsiteX71248" fmla="*/ 6145977 w 12184637"/>
              <a:gd name="connsiteY71248" fmla="*/ 2062922 h 4608812"/>
              <a:gd name="connsiteX71249" fmla="*/ 6313764 w 12184637"/>
              <a:gd name="connsiteY71249" fmla="*/ 2063953 h 4608812"/>
              <a:gd name="connsiteX71250" fmla="*/ 6313837 w 12184637"/>
              <a:gd name="connsiteY71250" fmla="*/ 2063953 h 4608812"/>
              <a:gd name="connsiteX71251" fmla="*/ 6319359 w 12184637"/>
              <a:gd name="connsiteY71251" fmla="*/ 2058431 h 4608812"/>
              <a:gd name="connsiteX71252" fmla="*/ 6354477 w 12184637"/>
              <a:gd name="connsiteY71252" fmla="*/ 2116520 h 4608812"/>
              <a:gd name="connsiteX71253" fmla="*/ 6355876 w 12184637"/>
              <a:gd name="connsiteY71253" fmla="*/ 2108716 h 4608812"/>
              <a:gd name="connsiteX71254" fmla="*/ 6318402 w 12184637"/>
              <a:gd name="connsiteY71254" fmla="*/ 2055118 h 4608812"/>
              <a:gd name="connsiteX71255" fmla="*/ 6310598 w 12184637"/>
              <a:gd name="connsiteY71255" fmla="*/ 2053719 h 4608812"/>
              <a:gd name="connsiteX71256" fmla="*/ 6309199 w 12184637"/>
              <a:gd name="connsiteY71256" fmla="*/ 2061523 h 4608812"/>
              <a:gd name="connsiteX71257" fmla="*/ 6346673 w 12184637"/>
              <a:gd name="connsiteY71257" fmla="*/ 2115121 h 4608812"/>
              <a:gd name="connsiteX71258" fmla="*/ 6351311 w 12184637"/>
              <a:gd name="connsiteY71258" fmla="*/ 2117477 h 4608812"/>
              <a:gd name="connsiteX71259" fmla="*/ 6354477 w 12184637"/>
              <a:gd name="connsiteY71259" fmla="*/ 2116520 h 4608812"/>
              <a:gd name="connsiteX71260" fmla="*/ 6945156 w 12184637"/>
              <a:gd name="connsiteY71260" fmla="*/ 3751028 h 4608812"/>
              <a:gd name="connsiteX71261" fmla="*/ 6968936 w 12184637"/>
              <a:gd name="connsiteY71261" fmla="*/ 3720548 h 4608812"/>
              <a:gd name="connsiteX71262" fmla="*/ 6967979 w 12184637"/>
              <a:gd name="connsiteY71262" fmla="*/ 3712744 h 4608812"/>
              <a:gd name="connsiteX71263" fmla="*/ 6960175 w 12184637"/>
              <a:gd name="connsiteY71263" fmla="*/ 3713701 h 4608812"/>
              <a:gd name="connsiteX71264" fmla="*/ 6936395 w 12184637"/>
              <a:gd name="connsiteY71264" fmla="*/ 3744181 h 4608812"/>
              <a:gd name="connsiteX71265" fmla="*/ 6937352 w 12184637"/>
              <a:gd name="connsiteY71265" fmla="*/ 3751985 h 4608812"/>
              <a:gd name="connsiteX71266" fmla="*/ 6940812 w 12184637"/>
              <a:gd name="connsiteY71266" fmla="*/ 3753163 h 4608812"/>
              <a:gd name="connsiteX71267" fmla="*/ 6945156 w 12184637"/>
              <a:gd name="connsiteY71267" fmla="*/ 3751028 h 4608812"/>
              <a:gd name="connsiteX71268" fmla="*/ 6941180 w 12184637"/>
              <a:gd name="connsiteY71268" fmla="*/ 3755740 h 4608812"/>
              <a:gd name="connsiteX71269" fmla="*/ 6944935 w 12184637"/>
              <a:gd name="connsiteY71269" fmla="*/ 3751249 h 4608812"/>
              <a:gd name="connsiteX71270" fmla="*/ 6944273 w 12184637"/>
              <a:gd name="connsiteY71270" fmla="*/ 3743372 h 4608812"/>
              <a:gd name="connsiteX71271" fmla="*/ 6936395 w 12184637"/>
              <a:gd name="connsiteY71271" fmla="*/ 3744034 h 4608812"/>
              <a:gd name="connsiteX71272" fmla="*/ 6932640 w 12184637"/>
              <a:gd name="connsiteY71272" fmla="*/ 3748525 h 4608812"/>
              <a:gd name="connsiteX71273" fmla="*/ 6933303 w 12184637"/>
              <a:gd name="connsiteY71273" fmla="*/ 3756403 h 4608812"/>
              <a:gd name="connsiteX71274" fmla="*/ 6936910 w 12184637"/>
              <a:gd name="connsiteY71274" fmla="*/ 3757728 h 4608812"/>
              <a:gd name="connsiteX71275" fmla="*/ 6941180 w 12184637"/>
              <a:gd name="connsiteY71275" fmla="*/ 3755740 h 4608812"/>
              <a:gd name="connsiteX71276" fmla="*/ 6911878 w 12184637"/>
              <a:gd name="connsiteY71276" fmla="*/ 3790638 h 4608812"/>
              <a:gd name="connsiteX71277" fmla="*/ 6941254 w 12184637"/>
              <a:gd name="connsiteY71277" fmla="*/ 3755740 h 4608812"/>
              <a:gd name="connsiteX71278" fmla="*/ 6940592 w 12184637"/>
              <a:gd name="connsiteY71278" fmla="*/ 3747862 h 4608812"/>
              <a:gd name="connsiteX71279" fmla="*/ 6932714 w 12184637"/>
              <a:gd name="connsiteY71279" fmla="*/ 3748525 h 4608812"/>
              <a:gd name="connsiteX71280" fmla="*/ 6903338 w 12184637"/>
              <a:gd name="connsiteY71280" fmla="*/ 3783423 h 4608812"/>
              <a:gd name="connsiteX71281" fmla="*/ 6904001 w 12184637"/>
              <a:gd name="connsiteY71281" fmla="*/ 3791300 h 4608812"/>
              <a:gd name="connsiteX71282" fmla="*/ 6907608 w 12184637"/>
              <a:gd name="connsiteY71282" fmla="*/ 3792625 h 4608812"/>
              <a:gd name="connsiteX71283" fmla="*/ 6911878 w 12184637"/>
              <a:gd name="connsiteY71283" fmla="*/ 3790638 h 4608812"/>
              <a:gd name="connsiteX71284" fmla="*/ 6910553 w 12184637"/>
              <a:gd name="connsiteY71284" fmla="*/ 3811841 h 4608812"/>
              <a:gd name="connsiteX71285" fmla="*/ 6915412 w 12184637"/>
              <a:gd name="connsiteY71285" fmla="*/ 3805656 h 4608812"/>
              <a:gd name="connsiteX71286" fmla="*/ 6913130 w 12184637"/>
              <a:gd name="connsiteY71286" fmla="*/ 3786441 h 4608812"/>
              <a:gd name="connsiteX71287" fmla="*/ 6906946 w 12184637"/>
              <a:gd name="connsiteY71287" fmla="*/ 3781582 h 4608812"/>
              <a:gd name="connsiteX71288" fmla="*/ 6902086 w 12184637"/>
              <a:gd name="connsiteY71288" fmla="*/ 3787766 h 4608812"/>
              <a:gd name="connsiteX71289" fmla="*/ 6904369 w 12184637"/>
              <a:gd name="connsiteY71289" fmla="*/ 3806982 h 4608812"/>
              <a:gd name="connsiteX71290" fmla="*/ 6909964 w 12184637"/>
              <a:gd name="connsiteY71290" fmla="*/ 3811915 h 4608812"/>
              <a:gd name="connsiteX71291" fmla="*/ 6910553 w 12184637"/>
              <a:gd name="connsiteY71291" fmla="*/ 3811841 h 4608812"/>
              <a:gd name="connsiteX71292" fmla="*/ 6955243 w 12184637"/>
              <a:gd name="connsiteY71292" fmla="*/ 3960045 h 4608812"/>
              <a:gd name="connsiteX71293" fmla="*/ 6958997 w 12184637"/>
              <a:gd name="connsiteY71293" fmla="*/ 3953124 h 4608812"/>
              <a:gd name="connsiteX71294" fmla="*/ 6915265 w 12184637"/>
              <a:gd name="connsiteY71294" fmla="*/ 3804700 h 4608812"/>
              <a:gd name="connsiteX71295" fmla="*/ 6908345 w 12184637"/>
              <a:gd name="connsiteY71295" fmla="*/ 3800945 h 4608812"/>
              <a:gd name="connsiteX71296" fmla="*/ 6904590 w 12184637"/>
              <a:gd name="connsiteY71296" fmla="*/ 3807866 h 4608812"/>
              <a:gd name="connsiteX71297" fmla="*/ 6948322 w 12184637"/>
              <a:gd name="connsiteY71297" fmla="*/ 3956290 h 4608812"/>
              <a:gd name="connsiteX71298" fmla="*/ 6953696 w 12184637"/>
              <a:gd name="connsiteY71298" fmla="*/ 3960265 h 4608812"/>
              <a:gd name="connsiteX71299" fmla="*/ 6955243 w 12184637"/>
              <a:gd name="connsiteY71299" fmla="*/ 3960045 h 4608812"/>
              <a:gd name="connsiteX71300" fmla="*/ 7023712 w 12184637"/>
              <a:gd name="connsiteY71300" fmla="*/ 4101180 h 4608812"/>
              <a:gd name="connsiteX71301" fmla="*/ 7026289 w 12184637"/>
              <a:gd name="connsiteY71301" fmla="*/ 4093744 h 4608812"/>
              <a:gd name="connsiteX71302" fmla="*/ 6958629 w 12184637"/>
              <a:gd name="connsiteY71302" fmla="*/ 3952314 h 4608812"/>
              <a:gd name="connsiteX71303" fmla="*/ 6951193 w 12184637"/>
              <a:gd name="connsiteY71303" fmla="*/ 3949737 h 4608812"/>
              <a:gd name="connsiteX71304" fmla="*/ 6948543 w 12184637"/>
              <a:gd name="connsiteY71304" fmla="*/ 3957173 h 4608812"/>
              <a:gd name="connsiteX71305" fmla="*/ 7016202 w 12184637"/>
              <a:gd name="connsiteY71305" fmla="*/ 4098603 h 4608812"/>
              <a:gd name="connsiteX71306" fmla="*/ 7021282 w 12184637"/>
              <a:gd name="connsiteY71306" fmla="*/ 4101769 h 4608812"/>
              <a:gd name="connsiteX71307" fmla="*/ 7023712 w 12184637"/>
              <a:gd name="connsiteY71307" fmla="*/ 4101180 h 4608812"/>
              <a:gd name="connsiteX71308" fmla="*/ 7113974 w 12184637"/>
              <a:gd name="connsiteY71308" fmla="*/ 4226634 h 4608812"/>
              <a:gd name="connsiteX71309" fmla="*/ 7115299 w 12184637"/>
              <a:gd name="connsiteY71309" fmla="*/ 4218830 h 4608812"/>
              <a:gd name="connsiteX71310" fmla="*/ 7025847 w 12184637"/>
              <a:gd name="connsiteY71310" fmla="*/ 4092861 h 4608812"/>
              <a:gd name="connsiteX71311" fmla="*/ 7018043 w 12184637"/>
              <a:gd name="connsiteY71311" fmla="*/ 4091535 h 4608812"/>
              <a:gd name="connsiteX71312" fmla="*/ 7016718 w 12184637"/>
              <a:gd name="connsiteY71312" fmla="*/ 4099340 h 4608812"/>
              <a:gd name="connsiteX71313" fmla="*/ 7106170 w 12184637"/>
              <a:gd name="connsiteY71313" fmla="*/ 4225309 h 4608812"/>
              <a:gd name="connsiteX71314" fmla="*/ 7110735 w 12184637"/>
              <a:gd name="connsiteY71314" fmla="*/ 4227665 h 4608812"/>
              <a:gd name="connsiteX71315" fmla="*/ 7113974 w 12184637"/>
              <a:gd name="connsiteY71315" fmla="*/ 4226634 h 4608812"/>
              <a:gd name="connsiteX71316" fmla="*/ 7223893 w 12184637"/>
              <a:gd name="connsiteY71316" fmla="*/ 4327940 h 4608812"/>
              <a:gd name="connsiteX71317" fmla="*/ 7223599 w 12184637"/>
              <a:gd name="connsiteY71317" fmla="*/ 4320062 h 4608812"/>
              <a:gd name="connsiteX71318" fmla="*/ 7114563 w 12184637"/>
              <a:gd name="connsiteY71318" fmla="*/ 4218020 h 4608812"/>
              <a:gd name="connsiteX71319" fmla="*/ 7106685 w 12184637"/>
              <a:gd name="connsiteY71319" fmla="*/ 4218315 h 4608812"/>
              <a:gd name="connsiteX71320" fmla="*/ 7106980 w 12184637"/>
              <a:gd name="connsiteY71320" fmla="*/ 4226193 h 4608812"/>
              <a:gd name="connsiteX71321" fmla="*/ 7216016 w 12184637"/>
              <a:gd name="connsiteY71321" fmla="*/ 4328234 h 4608812"/>
              <a:gd name="connsiteX71322" fmla="*/ 7219844 w 12184637"/>
              <a:gd name="connsiteY71322" fmla="*/ 4329707 h 4608812"/>
              <a:gd name="connsiteX71323" fmla="*/ 7223893 w 12184637"/>
              <a:gd name="connsiteY71323" fmla="*/ 4327940 h 4608812"/>
              <a:gd name="connsiteX71324" fmla="*/ 7348979 w 12184637"/>
              <a:gd name="connsiteY71324" fmla="*/ 4401195 h 4608812"/>
              <a:gd name="connsiteX71325" fmla="*/ 7347065 w 12184637"/>
              <a:gd name="connsiteY71325" fmla="*/ 4393538 h 4608812"/>
              <a:gd name="connsiteX71326" fmla="*/ 7222716 w 12184637"/>
              <a:gd name="connsiteY71326" fmla="*/ 4319326 h 4608812"/>
              <a:gd name="connsiteX71327" fmla="*/ 7215059 w 12184637"/>
              <a:gd name="connsiteY71327" fmla="*/ 4321240 h 4608812"/>
              <a:gd name="connsiteX71328" fmla="*/ 7216973 w 12184637"/>
              <a:gd name="connsiteY71328" fmla="*/ 4328897 h 4608812"/>
              <a:gd name="connsiteX71329" fmla="*/ 7341323 w 12184637"/>
              <a:gd name="connsiteY71329" fmla="*/ 4403109 h 4608812"/>
              <a:gd name="connsiteX71330" fmla="*/ 7344194 w 12184637"/>
              <a:gd name="connsiteY71330" fmla="*/ 4403919 h 4608812"/>
              <a:gd name="connsiteX71331" fmla="*/ 7348979 w 12184637"/>
              <a:gd name="connsiteY71331" fmla="*/ 4401195 h 4608812"/>
              <a:gd name="connsiteX71332" fmla="*/ 7484961 w 12184637"/>
              <a:gd name="connsiteY71332" fmla="*/ 4442718 h 4608812"/>
              <a:gd name="connsiteX71333" fmla="*/ 7481354 w 12184637"/>
              <a:gd name="connsiteY71333" fmla="*/ 4435724 h 4608812"/>
              <a:gd name="connsiteX71334" fmla="*/ 7345887 w 12184637"/>
              <a:gd name="connsiteY71334" fmla="*/ 4393023 h 4608812"/>
              <a:gd name="connsiteX71335" fmla="*/ 7338893 w 12184637"/>
              <a:gd name="connsiteY71335" fmla="*/ 4396630 h 4608812"/>
              <a:gd name="connsiteX71336" fmla="*/ 7342500 w 12184637"/>
              <a:gd name="connsiteY71336" fmla="*/ 4403624 h 4608812"/>
              <a:gd name="connsiteX71337" fmla="*/ 7477967 w 12184637"/>
              <a:gd name="connsiteY71337" fmla="*/ 4446326 h 4608812"/>
              <a:gd name="connsiteX71338" fmla="*/ 7479660 w 12184637"/>
              <a:gd name="connsiteY71338" fmla="*/ 4446620 h 4608812"/>
              <a:gd name="connsiteX71339" fmla="*/ 7484961 w 12184637"/>
              <a:gd name="connsiteY71339" fmla="*/ 4442718 h 4608812"/>
              <a:gd name="connsiteX71340" fmla="*/ 7629558 w 12184637"/>
              <a:gd name="connsiteY71340" fmla="*/ 4448903 h 4608812"/>
              <a:gd name="connsiteX71341" fmla="*/ 7624256 w 12184637"/>
              <a:gd name="connsiteY71341" fmla="*/ 4443086 h 4608812"/>
              <a:gd name="connsiteX71342" fmla="*/ 7479955 w 12184637"/>
              <a:gd name="connsiteY71342" fmla="*/ 4435503 h 4608812"/>
              <a:gd name="connsiteX71343" fmla="*/ 7474139 w 12184637"/>
              <a:gd name="connsiteY71343" fmla="*/ 4440804 h 4608812"/>
              <a:gd name="connsiteX71344" fmla="*/ 7479440 w 12184637"/>
              <a:gd name="connsiteY71344" fmla="*/ 4446620 h 4608812"/>
              <a:gd name="connsiteX71345" fmla="*/ 7623741 w 12184637"/>
              <a:gd name="connsiteY71345" fmla="*/ 4454204 h 4608812"/>
              <a:gd name="connsiteX71346" fmla="*/ 7624036 w 12184637"/>
              <a:gd name="connsiteY71346" fmla="*/ 4454204 h 4608812"/>
              <a:gd name="connsiteX71347" fmla="*/ 7629558 w 12184637"/>
              <a:gd name="connsiteY71347" fmla="*/ 4448903 h 4608812"/>
              <a:gd name="connsiteX71348" fmla="*/ 7625139 w 12184637"/>
              <a:gd name="connsiteY71348" fmla="*/ 4454056 h 4608812"/>
              <a:gd name="connsiteX71349" fmla="*/ 7638392 w 12184637"/>
              <a:gd name="connsiteY71349" fmla="*/ 4451332 h 4608812"/>
              <a:gd name="connsiteX71350" fmla="*/ 7642735 w 12184637"/>
              <a:gd name="connsiteY71350" fmla="*/ 4444780 h 4608812"/>
              <a:gd name="connsiteX71351" fmla="*/ 7636183 w 12184637"/>
              <a:gd name="connsiteY71351" fmla="*/ 4440436 h 4608812"/>
              <a:gd name="connsiteX71352" fmla="*/ 7622931 w 12184637"/>
              <a:gd name="connsiteY71352" fmla="*/ 4443160 h 4608812"/>
              <a:gd name="connsiteX71353" fmla="*/ 7618588 w 12184637"/>
              <a:gd name="connsiteY71353" fmla="*/ 4449713 h 4608812"/>
              <a:gd name="connsiteX71354" fmla="*/ 7624109 w 12184637"/>
              <a:gd name="connsiteY71354" fmla="*/ 4454130 h 4608812"/>
              <a:gd name="connsiteX71355" fmla="*/ 7625139 w 12184637"/>
              <a:gd name="connsiteY71355" fmla="*/ 4454056 h 4608812"/>
              <a:gd name="connsiteX71356" fmla="*/ 4766793 w 12184637"/>
              <a:gd name="connsiteY71356" fmla="*/ 4170312 h 4608812"/>
              <a:gd name="connsiteX71357" fmla="*/ 4763628 w 12184637"/>
              <a:gd name="connsiteY71357" fmla="*/ 4163097 h 4608812"/>
              <a:gd name="connsiteX71358" fmla="*/ 4762523 w 12184637"/>
              <a:gd name="connsiteY71358" fmla="*/ 4162656 h 4608812"/>
              <a:gd name="connsiteX71359" fmla="*/ 4755308 w 12184637"/>
              <a:gd name="connsiteY71359" fmla="*/ 4165821 h 4608812"/>
              <a:gd name="connsiteX71360" fmla="*/ 4758474 w 12184637"/>
              <a:gd name="connsiteY71360" fmla="*/ 4173036 h 4608812"/>
              <a:gd name="connsiteX71361" fmla="*/ 4759578 w 12184637"/>
              <a:gd name="connsiteY71361" fmla="*/ 4173478 h 4608812"/>
              <a:gd name="connsiteX71362" fmla="*/ 4761640 w 12184637"/>
              <a:gd name="connsiteY71362" fmla="*/ 4173846 h 4608812"/>
              <a:gd name="connsiteX71363" fmla="*/ 4766793 w 12184637"/>
              <a:gd name="connsiteY71363" fmla="*/ 4170312 h 4608812"/>
              <a:gd name="connsiteX71364" fmla="*/ 4765762 w 12184637"/>
              <a:gd name="connsiteY71364" fmla="*/ 4169723 h 4608812"/>
              <a:gd name="connsiteX71365" fmla="*/ 4762376 w 12184637"/>
              <a:gd name="connsiteY71365" fmla="*/ 4162582 h 4608812"/>
              <a:gd name="connsiteX71366" fmla="*/ 4714226 w 12184637"/>
              <a:gd name="connsiteY71366" fmla="*/ 4145207 h 4608812"/>
              <a:gd name="connsiteX71367" fmla="*/ 4707085 w 12184637"/>
              <a:gd name="connsiteY71367" fmla="*/ 4148593 h 4608812"/>
              <a:gd name="connsiteX71368" fmla="*/ 4710471 w 12184637"/>
              <a:gd name="connsiteY71368" fmla="*/ 4155735 h 4608812"/>
              <a:gd name="connsiteX71369" fmla="*/ 4758621 w 12184637"/>
              <a:gd name="connsiteY71369" fmla="*/ 4173110 h 4608812"/>
              <a:gd name="connsiteX71370" fmla="*/ 4760535 w 12184637"/>
              <a:gd name="connsiteY71370" fmla="*/ 4173478 h 4608812"/>
              <a:gd name="connsiteX71371" fmla="*/ 4765762 w 12184637"/>
              <a:gd name="connsiteY71371" fmla="*/ 4169723 h 4608812"/>
              <a:gd name="connsiteX71372" fmla="*/ 4717245 w 12184637"/>
              <a:gd name="connsiteY71372" fmla="*/ 4153232 h 4608812"/>
              <a:gd name="connsiteX71373" fmla="*/ 4715036 w 12184637"/>
              <a:gd name="connsiteY71373" fmla="*/ 4145649 h 4608812"/>
              <a:gd name="connsiteX71374" fmla="*/ 4708926 w 12184637"/>
              <a:gd name="connsiteY71374" fmla="*/ 4142262 h 4608812"/>
              <a:gd name="connsiteX71375" fmla="*/ 4701342 w 12184637"/>
              <a:gd name="connsiteY71375" fmla="*/ 4144471 h 4608812"/>
              <a:gd name="connsiteX71376" fmla="*/ 4703551 w 12184637"/>
              <a:gd name="connsiteY71376" fmla="*/ 4152054 h 4608812"/>
              <a:gd name="connsiteX71377" fmla="*/ 4709662 w 12184637"/>
              <a:gd name="connsiteY71377" fmla="*/ 4155440 h 4608812"/>
              <a:gd name="connsiteX71378" fmla="*/ 4712386 w 12184637"/>
              <a:gd name="connsiteY71378" fmla="*/ 4156103 h 4608812"/>
              <a:gd name="connsiteX71379" fmla="*/ 4717245 w 12184637"/>
              <a:gd name="connsiteY71379" fmla="*/ 4153232 h 4608812"/>
              <a:gd name="connsiteX71380" fmla="*/ 4711134 w 12184637"/>
              <a:gd name="connsiteY71380" fmla="*/ 4149845 h 4608812"/>
              <a:gd name="connsiteX71381" fmla="*/ 4708926 w 12184637"/>
              <a:gd name="connsiteY71381" fmla="*/ 4142262 h 4608812"/>
              <a:gd name="connsiteX71382" fmla="*/ 4663868 w 12184637"/>
              <a:gd name="connsiteY71382" fmla="*/ 4117377 h 4608812"/>
              <a:gd name="connsiteX71383" fmla="*/ 4656285 w 12184637"/>
              <a:gd name="connsiteY71383" fmla="*/ 4119586 h 4608812"/>
              <a:gd name="connsiteX71384" fmla="*/ 4658493 w 12184637"/>
              <a:gd name="connsiteY71384" fmla="*/ 4127169 h 4608812"/>
              <a:gd name="connsiteX71385" fmla="*/ 4703551 w 12184637"/>
              <a:gd name="connsiteY71385" fmla="*/ 4152054 h 4608812"/>
              <a:gd name="connsiteX71386" fmla="*/ 4706275 w 12184637"/>
              <a:gd name="connsiteY71386" fmla="*/ 4152716 h 4608812"/>
              <a:gd name="connsiteX71387" fmla="*/ 4711134 w 12184637"/>
              <a:gd name="connsiteY71387" fmla="*/ 4149845 h 4608812"/>
              <a:gd name="connsiteX71388" fmla="*/ 4666077 w 12184637"/>
              <a:gd name="connsiteY71388" fmla="*/ 4124887 h 4608812"/>
              <a:gd name="connsiteX71389" fmla="*/ 4663868 w 12184637"/>
              <a:gd name="connsiteY71389" fmla="*/ 4117304 h 4608812"/>
              <a:gd name="connsiteX71390" fmla="*/ 4591496 w 12184637"/>
              <a:gd name="connsiteY71390" fmla="*/ 4077253 h 4608812"/>
              <a:gd name="connsiteX71391" fmla="*/ 4583913 w 12184637"/>
              <a:gd name="connsiteY71391" fmla="*/ 4079461 h 4608812"/>
              <a:gd name="connsiteX71392" fmla="*/ 4586122 w 12184637"/>
              <a:gd name="connsiteY71392" fmla="*/ 4087045 h 4608812"/>
              <a:gd name="connsiteX71393" fmla="*/ 4658493 w 12184637"/>
              <a:gd name="connsiteY71393" fmla="*/ 4127096 h 4608812"/>
              <a:gd name="connsiteX71394" fmla="*/ 4661217 w 12184637"/>
              <a:gd name="connsiteY71394" fmla="*/ 4127758 h 4608812"/>
              <a:gd name="connsiteX71395" fmla="*/ 4666077 w 12184637"/>
              <a:gd name="connsiteY71395" fmla="*/ 4124887 h 4608812"/>
              <a:gd name="connsiteX71396" fmla="*/ 4592969 w 12184637"/>
              <a:gd name="connsiteY71396" fmla="*/ 4085866 h 4608812"/>
              <a:gd name="connsiteX71397" fmla="*/ 4592454 w 12184637"/>
              <a:gd name="connsiteY71397" fmla="*/ 4077989 h 4608812"/>
              <a:gd name="connsiteX71398" fmla="*/ 4588404 w 12184637"/>
              <a:gd name="connsiteY71398" fmla="*/ 4074455 h 4608812"/>
              <a:gd name="connsiteX71399" fmla="*/ 4580527 w 12184637"/>
              <a:gd name="connsiteY71399" fmla="*/ 4074970 h 4608812"/>
              <a:gd name="connsiteX71400" fmla="*/ 4581042 w 12184637"/>
              <a:gd name="connsiteY71400" fmla="*/ 4082848 h 4608812"/>
              <a:gd name="connsiteX71401" fmla="*/ 4585091 w 12184637"/>
              <a:gd name="connsiteY71401" fmla="*/ 4086382 h 4608812"/>
              <a:gd name="connsiteX71402" fmla="*/ 4588772 w 12184637"/>
              <a:gd name="connsiteY71402" fmla="*/ 4087781 h 4608812"/>
              <a:gd name="connsiteX71403" fmla="*/ 4592969 w 12184637"/>
              <a:gd name="connsiteY71403" fmla="*/ 4085866 h 4608812"/>
              <a:gd name="connsiteX71404" fmla="*/ 4588919 w 12184637"/>
              <a:gd name="connsiteY71404" fmla="*/ 4082333 h 4608812"/>
              <a:gd name="connsiteX71405" fmla="*/ 4588404 w 12184637"/>
              <a:gd name="connsiteY71405" fmla="*/ 4074455 h 4608812"/>
              <a:gd name="connsiteX71406" fmla="*/ 4480252 w 12184637"/>
              <a:gd name="connsiteY71406" fmla="*/ 3979923 h 4608812"/>
              <a:gd name="connsiteX71407" fmla="*/ 4472374 w 12184637"/>
              <a:gd name="connsiteY71407" fmla="*/ 3980438 h 4608812"/>
              <a:gd name="connsiteX71408" fmla="*/ 4472890 w 12184637"/>
              <a:gd name="connsiteY71408" fmla="*/ 3988316 h 4608812"/>
              <a:gd name="connsiteX71409" fmla="*/ 4581042 w 12184637"/>
              <a:gd name="connsiteY71409" fmla="*/ 4082848 h 4608812"/>
              <a:gd name="connsiteX71410" fmla="*/ 4584723 w 12184637"/>
              <a:gd name="connsiteY71410" fmla="*/ 4084247 h 4608812"/>
              <a:gd name="connsiteX71411" fmla="*/ 4588919 w 12184637"/>
              <a:gd name="connsiteY71411" fmla="*/ 4082333 h 4608812"/>
              <a:gd name="connsiteX71412" fmla="*/ 4480031 w 12184637"/>
              <a:gd name="connsiteY71412" fmla="*/ 3988537 h 4608812"/>
              <a:gd name="connsiteX71413" fmla="*/ 4480988 w 12184637"/>
              <a:gd name="connsiteY71413" fmla="*/ 3980733 h 4608812"/>
              <a:gd name="connsiteX71414" fmla="*/ 4382480 w 12184637"/>
              <a:gd name="connsiteY71414" fmla="*/ 3855573 h 4608812"/>
              <a:gd name="connsiteX71415" fmla="*/ 4374676 w 12184637"/>
              <a:gd name="connsiteY71415" fmla="*/ 3854616 h 4608812"/>
              <a:gd name="connsiteX71416" fmla="*/ 4373719 w 12184637"/>
              <a:gd name="connsiteY71416" fmla="*/ 3862420 h 4608812"/>
              <a:gd name="connsiteX71417" fmla="*/ 4472227 w 12184637"/>
              <a:gd name="connsiteY71417" fmla="*/ 3987580 h 4608812"/>
              <a:gd name="connsiteX71418" fmla="*/ 4476644 w 12184637"/>
              <a:gd name="connsiteY71418" fmla="*/ 3989714 h 4608812"/>
              <a:gd name="connsiteX71419" fmla="*/ 4480031 w 12184637"/>
              <a:gd name="connsiteY71419" fmla="*/ 3988537 h 4608812"/>
              <a:gd name="connsiteX71420" fmla="*/ 4380713 w 12184637"/>
              <a:gd name="connsiteY71420" fmla="*/ 3863893 h 4608812"/>
              <a:gd name="connsiteX71421" fmla="*/ 4382922 w 12184637"/>
              <a:gd name="connsiteY71421" fmla="*/ 3856309 h 4608812"/>
              <a:gd name="connsiteX71422" fmla="*/ 4300537 w 12184637"/>
              <a:gd name="connsiteY71422" fmla="*/ 3706928 h 4608812"/>
              <a:gd name="connsiteX71423" fmla="*/ 4292955 w 12184637"/>
              <a:gd name="connsiteY71423" fmla="*/ 3704719 h 4608812"/>
              <a:gd name="connsiteX71424" fmla="*/ 4290745 w 12184637"/>
              <a:gd name="connsiteY71424" fmla="*/ 3712303 h 4608812"/>
              <a:gd name="connsiteX71425" fmla="*/ 4373130 w 12184637"/>
              <a:gd name="connsiteY71425" fmla="*/ 3861684 h 4608812"/>
              <a:gd name="connsiteX71426" fmla="*/ 4378063 w 12184637"/>
              <a:gd name="connsiteY71426" fmla="*/ 3864555 h 4608812"/>
              <a:gd name="connsiteX71427" fmla="*/ 4380713 w 12184637"/>
              <a:gd name="connsiteY71427" fmla="*/ 3863893 h 4608812"/>
              <a:gd name="connsiteX71428" fmla="*/ 4297666 w 12184637"/>
              <a:gd name="connsiteY71428" fmla="*/ 3714879 h 4608812"/>
              <a:gd name="connsiteX71429" fmla="*/ 4300905 w 12184637"/>
              <a:gd name="connsiteY71429" fmla="*/ 3707664 h 4608812"/>
              <a:gd name="connsiteX71430" fmla="*/ 4239357 w 12184637"/>
              <a:gd name="connsiteY71430" fmla="*/ 3544000 h 4608812"/>
              <a:gd name="connsiteX71431" fmla="*/ 4232142 w 12184637"/>
              <a:gd name="connsiteY71431" fmla="*/ 3540760 h 4608812"/>
              <a:gd name="connsiteX71432" fmla="*/ 4228902 w 12184637"/>
              <a:gd name="connsiteY71432" fmla="*/ 3547976 h 4608812"/>
              <a:gd name="connsiteX71433" fmla="*/ 4290451 w 12184637"/>
              <a:gd name="connsiteY71433" fmla="*/ 3711640 h 4608812"/>
              <a:gd name="connsiteX71434" fmla="*/ 4295679 w 12184637"/>
              <a:gd name="connsiteY71434" fmla="*/ 3715247 h 4608812"/>
              <a:gd name="connsiteX71435" fmla="*/ 4297666 w 12184637"/>
              <a:gd name="connsiteY71435" fmla="*/ 3714879 h 4608812"/>
              <a:gd name="connsiteX71436" fmla="*/ 4235307 w 12184637"/>
              <a:gd name="connsiteY71436" fmla="*/ 3551362 h 4608812"/>
              <a:gd name="connsiteX71437" fmla="*/ 4239578 w 12184637"/>
              <a:gd name="connsiteY71437" fmla="*/ 3544736 h 4608812"/>
              <a:gd name="connsiteX71438" fmla="*/ 4203502 w 12184637"/>
              <a:gd name="connsiteY71438" fmla="*/ 3376507 h 4608812"/>
              <a:gd name="connsiteX71439" fmla="*/ 4196876 w 12184637"/>
              <a:gd name="connsiteY71439" fmla="*/ 3372237 h 4608812"/>
              <a:gd name="connsiteX71440" fmla="*/ 4192606 w 12184637"/>
              <a:gd name="connsiteY71440" fmla="*/ 3378863 h 4608812"/>
              <a:gd name="connsiteX71441" fmla="*/ 4228681 w 12184637"/>
              <a:gd name="connsiteY71441" fmla="*/ 3547092 h 4608812"/>
              <a:gd name="connsiteX71442" fmla="*/ 4234129 w 12184637"/>
              <a:gd name="connsiteY71442" fmla="*/ 3551510 h 4608812"/>
              <a:gd name="connsiteX71443" fmla="*/ 4235307 w 12184637"/>
              <a:gd name="connsiteY71443" fmla="*/ 3551362 h 4608812"/>
              <a:gd name="connsiteX71444" fmla="*/ 4198275 w 12184637"/>
              <a:gd name="connsiteY71444" fmla="*/ 3383280 h 4608812"/>
              <a:gd name="connsiteX71445" fmla="*/ 4203650 w 12184637"/>
              <a:gd name="connsiteY71445" fmla="*/ 3377538 h 4608812"/>
              <a:gd name="connsiteX71446" fmla="*/ 4197612 w 12184637"/>
              <a:gd name="connsiteY71446" fmla="*/ 3214610 h 4608812"/>
              <a:gd name="connsiteX71447" fmla="*/ 4191869 w 12184637"/>
              <a:gd name="connsiteY71447" fmla="*/ 3209235 h 4608812"/>
              <a:gd name="connsiteX71448" fmla="*/ 4186495 w 12184637"/>
              <a:gd name="connsiteY71448" fmla="*/ 3214978 h 4608812"/>
              <a:gd name="connsiteX71449" fmla="*/ 4192532 w 12184637"/>
              <a:gd name="connsiteY71449" fmla="*/ 3377906 h 4608812"/>
              <a:gd name="connsiteX71450" fmla="*/ 4198128 w 12184637"/>
              <a:gd name="connsiteY71450" fmla="*/ 3383280 h 4608812"/>
              <a:gd name="connsiteX71451" fmla="*/ 4198275 w 12184637"/>
              <a:gd name="connsiteY71451" fmla="*/ 3383280 h 4608812"/>
              <a:gd name="connsiteX71452" fmla="*/ 4197539 w 12184637"/>
              <a:gd name="connsiteY71452" fmla="*/ 3215861 h 4608812"/>
              <a:gd name="connsiteX71453" fmla="*/ 4226178 w 12184637"/>
              <a:gd name="connsiteY71453" fmla="*/ 3067879 h 4608812"/>
              <a:gd name="connsiteX71454" fmla="*/ 4221761 w 12184637"/>
              <a:gd name="connsiteY71454" fmla="*/ 3061326 h 4608812"/>
              <a:gd name="connsiteX71455" fmla="*/ 4215208 w 12184637"/>
              <a:gd name="connsiteY71455" fmla="*/ 3065744 h 4608812"/>
              <a:gd name="connsiteX71456" fmla="*/ 4186569 w 12184637"/>
              <a:gd name="connsiteY71456" fmla="*/ 3213726 h 4608812"/>
              <a:gd name="connsiteX71457" fmla="*/ 4190986 w 12184637"/>
              <a:gd name="connsiteY71457" fmla="*/ 3220279 h 4608812"/>
              <a:gd name="connsiteX71458" fmla="*/ 4192091 w 12184637"/>
              <a:gd name="connsiteY71458" fmla="*/ 3220352 h 4608812"/>
              <a:gd name="connsiteX71459" fmla="*/ 4197539 w 12184637"/>
              <a:gd name="connsiteY71459" fmla="*/ 3215861 h 4608812"/>
              <a:gd name="connsiteX71460" fmla="*/ 4225737 w 12184637"/>
              <a:gd name="connsiteY71460" fmla="*/ 3069204 h 4608812"/>
              <a:gd name="connsiteX71461" fmla="*/ 4286549 w 12184637"/>
              <a:gd name="connsiteY71461" fmla="*/ 2936608 h 4608812"/>
              <a:gd name="connsiteX71462" fmla="*/ 4283825 w 12184637"/>
              <a:gd name="connsiteY71462" fmla="*/ 2929246 h 4608812"/>
              <a:gd name="connsiteX71463" fmla="*/ 4276463 w 12184637"/>
              <a:gd name="connsiteY71463" fmla="*/ 2931970 h 4608812"/>
              <a:gd name="connsiteX71464" fmla="*/ 4215650 w 12184637"/>
              <a:gd name="connsiteY71464" fmla="*/ 3064566 h 4608812"/>
              <a:gd name="connsiteX71465" fmla="*/ 4218374 w 12184637"/>
              <a:gd name="connsiteY71465" fmla="*/ 3071928 h 4608812"/>
              <a:gd name="connsiteX71466" fmla="*/ 4220730 w 12184637"/>
              <a:gd name="connsiteY71466" fmla="*/ 3072443 h 4608812"/>
              <a:gd name="connsiteX71467" fmla="*/ 4225737 w 12184637"/>
              <a:gd name="connsiteY71467" fmla="*/ 3069204 h 4608812"/>
              <a:gd name="connsiteX71468" fmla="*/ 4285887 w 12184637"/>
              <a:gd name="connsiteY71468" fmla="*/ 2937639 h 4608812"/>
              <a:gd name="connsiteX71469" fmla="*/ 4376222 w 12184637"/>
              <a:gd name="connsiteY71469" fmla="*/ 2820873 h 4608812"/>
              <a:gd name="connsiteX71470" fmla="*/ 4375191 w 12184637"/>
              <a:gd name="connsiteY71470" fmla="*/ 2813069 h 4608812"/>
              <a:gd name="connsiteX71471" fmla="*/ 4367387 w 12184637"/>
              <a:gd name="connsiteY71471" fmla="*/ 2814100 h 4608812"/>
              <a:gd name="connsiteX71472" fmla="*/ 4277052 w 12184637"/>
              <a:gd name="connsiteY71472" fmla="*/ 2930866 h 4608812"/>
              <a:gd name="connsiteX71473" fmla="*/ 4278082 w 12184637"/>
              <a:gd name="connsiteY71473" fmla="*/ 2938670 h 4608812"/>
              <a:gd name="connsiteX71474" fmla="*/ 4281543 w 12184637"/>
              <a:gd name="connsiteY71474" fmla="*/ 2939848 h 4608812"/>
              <a:gd name="connsiteX71475" fmla="*/ 4285887 w 12184637"/>
              <a:gd name="connsiteY71475" fmla="*/ 2937639 h 4608812"/>
              <a:gd name="connsiteX71476" fmla="*/ 4375486 w 12184637"/>
              <a:gd name="connsiteY71476" fmla="*/ 2821756 h 4608812"/>
              <a:gd name="connsiteX71477" fmla="*/ 4492768 w 12184637"/>
              <a:gd name="connsiteY71477" fmla="*/ 2721629 h 4608812"/>
              <a:gd name="connsiteX71478" fmla="*/ 4493357 w 12184637"/>
              <a:gd name="connsiteY71478" fmla="*/ 2713751 h 4608812"/>
              <a:gd name="connsiteX71479" fmla="*/ 4485479 w 12184637"/>
              <a:gd name="connsiteY71479" fmla="*/ 2713162 h 4608812"/>
              <a:gd name="connsiteX71480" fmla="*/ 4368197 w 12184637"/>
              <a:gd name="connsiteY71480" fmla="*/ 2813290 h 4608812"/>
              <a:gd name="connsiteX71481" fmla="*/ 4367608 w 12184637"/>
              <a:gd name="connsiteY71481" fmla="*/ 2821167 h 4608812"/>
              <a:gd name="connsiteX71482" fmla="*/ 4371878 w 12184637"/>
              <a:gd name="connsiteY71482" fmla="*/ 2823082 h 4608812"/>
              <a:gd name="connsiteX71483" fmla="*/ 4375486 w 12184637"/>
              <a:gd name="connsiteY71483" fmla="*/ 2821756 h 4608812"/>
              <a:gd name="connsiteX71484" fmla="*/ 4491884 w 12184637"/>
              <a:gd name="connsiteY71484" fmla="*/ 2722144 h 4608812"/>
              <a:gd name="connsiteX71485" fmla="*/ 4633167 w 12184637"/>
              <a:gd name="connsiteY71485" fmla="*/ 2639318 h 4608812"/>
              <a:gd name="connsiteX71486" fmla="*/ 4635155 w 12184637"/>
              <a:gd name="connsiteY71486" fmla="*/ 2631661 h 4608812"/>
              <a:gd name="connsiteX71487" fmla="*/ 4627498 w 12184637"/>
              <a:gd name="connsiteY71487" fmla="*/ 2629673 h 4608812"/>
              <a:gd name="connsiteX71488" fmla="*/ 4486215 w 12184637"/>
              <a:gd name="connsiteY71488" fmla="*/ 2712499 h 4608812"/>
              <a:gd name="connsiteX71489" fmla="*/ 4484227 w 12184637"/>
              <a:gd name="connsiteY71489" fmla="*/ 2720156 h 4608812"/>
              <a:gd name="connsiteX71490" fmla="*/ 4489086 w 12184637"/>
              <a:gd name="connsiteY71490" fmla="*/ 2722880 h 4608812"/>
              <a:gd name="connsiteX71491" fmla="*/ 4491884 w 12184637"/>
              <a:gd name="connsiteY71491" fmla="*/ 2722144 h 4608812"/>
              <a:gd name="connsiteX71492" fmla="*/ 4679181 w 12184637"/>
              <a:gd name="connsiteY71492" fmla="*/ 2660448 h 4608812"/>
              <a:gd name="connsiteX71493" fmla="*/ 4676825 w 12184637"/>
              <a:gd name="connsiteY71493" fmla="*/ 2652938 h 4608812"/>
              <a:gd name="connsiteX71494" fmla="*/ 4632873 w 12184637"/>
              <a:gd name="connsiteY71494" fmla="*/ 2629600 h 4608812"/>
              <a:gd name="connsiteX71495" fmla="*/ 4625363 w 12184637"/>
              <a:gd name="connsiteY71495" fmla="*/ 2631882 h 4608812"/>
              <a:gd name="connsiteX71496" fmla="*/ 4627719 w 12184637"/>
              <a:gd name="connsiteY71496" fmla="*/ 2639392 h 4608812"/>
              <a:gd name="connsiteX71497" fmla="*/ 4671672 w 12184637"/>
              <a:gd name="connsiteY71497" fmla="*/ 2662730 h 4608812"/>
              <a:gd name="connsiteX71498" fmla="*/ 4674323 w 12184637"/>
              <a:gd name="connsiteY71498" fmla="*/ 2663393 h 4608812"/>
              <a:gd name="connsiteX71499" fmla="*/ 4679181 w 12184637"/>
              <a:gd name="connsiteY71499" fmla="*/ 2660448 h 4608812"/>
              <a:gd name="connsiteX71500" fmla="*/ 4676310 w 12184637"/>
              <a:gd name="connsiteY71500" fmla="*/ 2662951 h 4608812"/>
              <a:gd name="connsiteX71501" fmla="*/ 4833054 w 12184637"/>
              <a:gd name="connsiteY71501" fmla="*/ 2600960 h 4608812"/>
              <a:gd name="connsiteX71502" fmla="*/ 4836146 w 12184637"/>
              <a:gd name="connsiteY71502" fmla="*/ 2593745 h 4608812"/>
              <a:gd name="connsiteX71503" fmla="*/ 4828931 w 12184637"/>
              <a:gd name="connsiteY71503" fmla="*/ 2590653 h 4608812"/>
              <a:gd name="connsiteX71504" fmla="*/ 4672187 w 12184637"/>
              <a:gd name="connsiteY71504" fmla="*/ 2652644 h 4608812"/>
              <a:gd name="connsiteX71505" fmla="*/ 4669095 w 12184637"/>
              <a:gd name="connsiteY71505" fmla="*/ 2659859 h 4608812"/>
              <a:gd name="connsiteX71506" fmla="*/ 4674323 w 12184637"/>
              <a:gd name="connsiteY71506" fmla="*/ 2663393 h 4608812"/>
              <a:gd name="connsiteX71507" fmla="*/ 4676310 w 12184637"/>
              <a:gd name="connsiteY71507" fmla="*/ 2662951 h 4608812"/>
              <a:gd name="connsiteX71508" fmla="*/ 4890333 w 12184637"/>
              <a:gd name="connsiteY71508" fmla="*/ 2623710 h 4608812"/>
              <a:gd name="connsiteX71509" fmla="*/ 4887682 w 12184637"/>
              <a:gd name="connsiteY71509" fmla="*/ 2616274 h 4608812"/>
              <a:gd name="connsiteX71510" fmla="*/ 4833422 w 12184637"/>
              <a:gd name="connsiteY71510" fmla="*/ 2590800 h 4608812"/>
              <a:gd name="connsiteX71511" fmla="*/ 4825986 w 12184637"/>
              <a:gd name="connsiteY71511" fmla="*/ 2593451 h 4608812"/>
              <a:gd name="connsiteX71512" fmla="*/ 4828636 w 12184637"/>
              <a:gd name="connsiteY71512" fmla="*/ 2600887 h 4608812"/>
              <a:gd name="connsiteX71513" fmla="*/ 4882897 w 12184637"/>
              <a:gd name="connsiteY71513" fmla="*/ 2626360 h 4608812"/>
              <a:gd name="connsiteX71514" fmla="*/ 4885326 w 12184637"/>
              <a:gd name="connsiteY71514" fmla="*/ 2626876 h 4608812"/>
              <a:gd name="connsiteX71515" fmla="*/ 4890333 w 12184637"/>
              <a:gd name="connsiteY71515" fmla="*/ 2623710 h 4608812"/>
              <a:gd name="connsiteX71516" fmla="*/ 4948643 w 12184637"/>
              <a:gd name="connsiteY71516" fmla="*/ 2649846 h 4608812"/>
              <a:gd name="connsiteX71517" fmla="*/ 4945845 w 12184637"/>
              <a:gd name="connsiteY71517" fmla="*/ 2642484 h 4608812"/>
              <a:gd name="connsiteX71518" fmla="*/ 4887609 w 12184637"/>
              <a:gd name="connsiteY71518" fmla="*/ 2616274 h 4608812"/>
              <a:gd name="connsiteX71519" fmla="*/ 4880246 w 12184637"/>
              <a:gd name="connsiteY71519" fmla="*/ 2619072 h 4608812"/>
              <a:gd name="connsiteX71520" fmla="*/ 4883044 w 12184637"/>
              <a:gd name="connsiteY71520" fmla="*/ 2626434 h 4608812"/>
              <a:gd name="connsiteX71521" fmla="*/ 4941280 w 12184637"/>
              <a:gd name="connsiteY71521" fmla="*/ 2652644 h 4608812"/>
              <a:gd name="connsiteX71522" fmla="*/ 4943636 w 12184637"/>
              <a:gd name="connsiteY71522" fmla="*/ 2653159 h 4608812"/>
              <a:gd name="connsiteX71523" fmla="*/ 4948643 w 12184637"/>
              <a:gd name="connsiteY71523" fmla="*/ 2649846 h 4608812"/>
              <a:gd name="connsiteX71524" fmla="*/ 4944667 w 12184637"/>
              <a:gd name="connsiteY71524" fmla="*/ 2653012 h 4608812"/>
              <a:gd name="connsiteX71525" fmla="*/ 5109877 w 12184637"/>
              <a:gd name="connsiteY71525" fmla="*/ 2618336 h 4608812"/>
              <a:gd name="connsiteX71526" fmla="*/ 5114221 w 12184637"/>
              <a:gd name="connsiteY71526" fmla="*/ 2611709 h 4608812"/>
              <a:gd name="connsiteX71527" fmla="*/ 5107595 w 12184637"/>
              <a:gd name="connsiteY71527" fmla="*/ 2607366 h 4608812"/>
              <a:gd name="connsiteX71528" fmla="*/ 4942384 w 12184637"/>
              <a:gd name="connsiteY71528" fmla="*/ 2642042 h 4608812"/>
              <a:gd name="connsiteX71529" fmla="*/ 4938041 w 12184637"/>
              <a:gd name="connsiteY71529" fmla="*/ 2648668 h 4608812"/>
              <a:gd name="connsiteX71530" fmla="*/ 4943563 w 12184637"/>
              <a:gd name="connsiteY71530" fmla="*/ 2653085 h 4608812"/>
              <a:gd name="connsiteX71531" fmla="*/ 4944667 w 12184637"/>
              <a:gd name="connsiteY71531" fmla="*/ 2653012 h 4608812"/>
              <a:gd name="connsiteX71532" fmla="*/ 5169070 w 12184637"/>
              <a:gd name="connsiteY71532" fmla="*/ 2641159 h 4608812"/>
              <a:gd name="connsiteX71533" fmla="*/ 5166420 w 12184637"/>
              <a:gd name="connsiteY71533" fmla="*/ 2633723 h 4608812"/>
              <a:gd name="connsiteX71534" fmla="*/ 5111202 w 12184637"/>
              <a:gd name="connsiteY71534" fmla="*/ 2607807 h 4608812"/>
              <a:gd name="connsiteX71535" fmla="*/ 5103766 w 12184637"/>
              <a:gd name="connsiteY71535" fmla="*/ 2610458 h 4608812"/>
              <a:gd name="connsiteX71536" fmla="*/ 5106417 w 12184637"/>
              <a:gd name="connsiteY71536" fmla="*/ 2617894 h 4608812"/>
              <a:gd name="connsiteX71537" fmla="*/ 5161634 w 12184637"/>
              <a:gd name="connsiteY71537" fmla="*/ 2643809 h 4608812"/>
              <a:gd name="connsiteX71538" fmla="*/ 5164064 w 12184637"/>
              <a:gd name="connsiteY71538" fmla="*/ 2644325 h 4608812"/>
              <a:gd name="connsiteX71539" fmla="*/ 5169070 w 12184637"/>
              <a:gd name="connsiteY71539" fmla="*/ 2641159 h 4608812"/>
              <a:gd name="connsiteX71540" fmla="*/ 5213097 w 12184637"/>
              <a:gd name="connsiteY71540" fmla="*/ 2663319 h 4608812"/>
              <a:gd name="connsiteX71541" fmla="*/ 5210594 w 12184637"/>
              <a:gd name="connsiteY71541" fmla="*/ 2655883 h 4608812"/>
              <a:gd name="connsiteX71542" fmla="*/ 5166493 w 12184637"/>
              <a:gd name="connsiteY71542" fmla="*/ 2633796 h 4608812"/>
              <a:gd name="connsiteX71543" fmla="*/ 5158984 w 12184637"/>
              <a:gd name="connsiteY71543" fmla="*/ 2636299 h 4608812"/>
              <a:gd name="connsiteX71544" fmla="*/ 5161487 w 12184637"/>
              <a:gd name="connsiteY71544" fmla="*/ 2643735 h 4608812"/>
              <a:gd name="connsiteX71545" fmla="*/ 5205587 w 12184637"/>
              <a:gd name="connsiteY71545" fmla="*/ 2665822 h 4608812"/>
              <a:gd name="connsiteX71546" fmla="*/ 5208091 w 12184637"/>
              <a:gd name="connsiteY71546" fmla="*/ 2666411 h 4608812"/>
              <a:gd name="connsiteX71547" fmla="*/ 5213097 w 12184637"/>
              <a:gd name="connsiteY71547" fmla="*/ 2663319 h 4608812"/>
              <a:gd name="connsiteX71548" fmla="*/ 5248362 w 12184637"/>
              <a:gd name="connsiteY71548" fmla="*/ 2680842 h 4608812"/>
              <a:gd name="connsiteX71549" fmla="*/ 5245859 w 12184637"/>
              <a:gd name="connsiteY71549" fmla="*/ 2673406 h 4608812"/>
              <a:gd name="connsiteX71550" fmla="*/ 5210594 w 12184637"/>
              <a:gd name="connsiteY71550" fmla="*/ 2655883 h 4608812"/>
              <a:gd name="connsiteX71551" fmla="*/ 5203158 w 12184637"/>
              <a:gd name="connsiteY71551" fmla="*/ 2658386 h 4608812"/>
              <a:gd name="connsiteX71552" fmla="*/ 5205661 w 12184637"/>
              <a:gd name="connsiteY71552" fmla="*/ 2665822 h 4608812"/>
              <a:gd name="connsiteX71553" fmla="*/ 5240926 w 12184637"/>
              <a:gd name="connsiteY71553" fmla="*/ 2683345 h 4608812"/>
              <a:gd name="connsiteX71554" fmla="*/ 5243430 w 12184637"/>
              <a:gd name="connsiteY71554" fmla="*/ 2683934 h 4608812"/>
              <a:gd name="connsiteX71555" fmla="*/ 5248362 w 12184637"/>
              <a:gd name="connsiteY71555" fmla="*/ 2680842 h 4608812"/>
              <a:gd name="connsiteX71556" fmla="*/ 5277444 w 12184637"/>
              <a:gd name="connsiteY71556" fmla="*/ 2692916 h 4608812"/>
              <a:gd name="connsiteX71557" fmla="*/ 5274498 w 12184637"/>
              <a:gd name="connsiteY71557" fmla="*/ 2685627 h 4608812"/>
              <a:gd name="connsiteX71558" fmla="*/ 5245565 w 12184637"/>
              <a:gd name="connsiteY71558" fmla="*/ 2673258 h 4608812"/>
              <a:gd name="connsiteX71559" fmla="*/ 5238276 w 12184637"/>
              <a:gd name="connsiteY71559" fmla="*/ 2676203 h 4608812"/>
              <a:gd name="connsiteX71560" fmla="*/ 5241221 w 12184637"/>
              <a:gd name="connsiteY71560" fmla="*/ 2683492 h 4608812"/>
              <a:gd name="connsiteX71561" fmla="*/ 5270155 w 12184637"/>
              <a:gd name="connsiteY71561" fmla="*/ 2695861 h 4608812"/>
              <a:gd name="connsiteX71562" fmla="*/ 5272364 w 12184637"/>
              <a:gd name="connsiteY71562" fmla="*/ 2696302 h 4608812"/>
              <a:gd name="connsiteX71563" fmla="*/ 5277444 w 12184637"/>
              <a:gd name="connsiteY71563" fmla="*/ 2692916 h 4608812"/>
              <a:gd name="connsiteX71564" fmla="*/ 5272364 w 12184637"/>
              <a:gd name="connsiteY71564" fmla="*/ 2696302 h 4608812"/>
              <a:gd name="connsiteX71565" fmla="*/ 5368147 w 12184637"/>
              <a:gd name="connsiteY71565" fmla="*/ 2694977 h 4608812"/>
              <a:gd name="connsiteX71566" fmla="*/ 5373669 w 12184637"/>
              <a:gd name="connsiteY71566" fmla="*/ 2689308 h 4608812"/>
              <a:gd name="connsiteX71567" fmla="*/ 5368074 w 12184637"/>
              <a:gd name="connsiteY71567" fmla="*/ 2683786 h 4608812"/>
              <a:gd name="connsiteX71568" fmla="*/ 5368000 w 12184637"/>
              <a:gd name="connsiteY71568" fmla="*/ 2683786 h 4608812"/>
              <a:gd name="connsiteX71569" fmla="*/ 5272216 w 12184637"/>
              <a:gd name="connsiteY71569" fmla="*/ 2685112 h 4608812"/>
              <a:gd name="connsiteX71570" fmla="*/ 5266694 w 12184637"/>
              <a:gd name="connsiteY71570" fmla="*/ 2690781 h 4608812"/>
              <a:gd name="connsiteX71571" fmla="*/ 5272364 w 12184637"/>
              <a:gd name="connsiteY71571" fmla="*/ 2696302 h 4608812"/>
              <a:gd name="connsiteX71572" fmla="*/ 5272364 w 12184637"/>
              <a:gd name="connsiteY71572" fmla="*/ 2696302 h 4608812"/>
              <a:gd name="connsiteX71573" fmla="*/ 5369325 w 12184637"/>
              <a:gd name="connsiteY71573" fmla="*/ 2694830 h 4608812"/>
              <a:gd name="connsiteX71574" fmla="*/ 5414088 w 12184637"/>
              <a:gd name="connsiteY71574" fmla="*/ 2684670 h 4608812"/>
              <a:gd name="connsiteX71575" fmla="*/ 5418285 w 12184637"/>
              <a:gd name="connsiteY71575" fmla="*/ 2678044 h 4608812"/>
              <a:gd name="connsiteX71576" fmla="*/ 5411659 w 12184637"/>
              <a:gd name="connsiteY71576" fmla="*/ 2673847 h 4608812"/>
              <a:gd name="connsiteX71577" fmla="*/ 5366896 w 12184637"/>
              <a:gd name="connsiteY71577" fmla="*/ 2684007 h 4608812"/>
              <a:gd name="connsiteX71578" fmla="*/ 5362699 w 12184637"/>
              <a:gd name="connsiteY71578" fmla="*/ 2690633 h 4608812"/>
              <a:gd name="connsiteX71579" fmla="*/ 5368147 w 12184637"/>
              <a:gd name="connsiteY71579" fmla="*/ 2694977 h 4608812"/>
              <a:gd name="connsiteX71580" fmla="*/ 5369325 w 12184637"/>
              <a:gd name="connsiteY71580" fmla="*/ 2694830 h 4608812"/>
              <a:gd name="connsiteX71581" fmla="*/ 5414088 w 12184637"/>
              <a:gd name="connsiteY71581" fmla="*/ 2684670 h 4608812"/>
              <a:gd name="connsiteX71582" fmla="*/ 5419095 w 12184637"/>
              <a:gd name="connsiteY71582" fmla="*/ 2683566 h 4608812"/>
              <a:gd name="connsiteX71583" fmla="*/ 5423291 w 12184637"/>
              <a:gd name="connsiteY71583" fmla="*/ 2676940 h 4608812"/>
              <a:gd name="connsiteX71584" fmla="*/ 5416665 w 12184637"/>
              <a:gd name="connsiteY71584" fmla="*/ 2672743 h 4608812"/>
              <a:gd name="connsiteX71585" fmla="*/ 5411659 w 12184637"/>
              <a:gd name="connsiteY71585" fmla="*/ 2673847 h 4608812"/>
              <a:gd name="connsiteX71586" fmla="*/ 5407462 w 12184637"/>
              <a:gd name="connsiteY71586" fmla="*/ 2680473 h 4608812"/>
              <a:gd name="connsiteX71587" fmla="*/ 5412910 w 12184637"/>
              <a:gd name="connsiteY71587" fmla="*/ 2684817 h 4608812"/>
              <a:gd name="connsiteX71588" fmla="*/ 5414088 w 12184637"/>
              <a:gd name="connsiteY71588" fmla="*/ 2684670 h 4608812"/>
              <a:gd name="connsiteX71589" fmla="*/ 5420125 w 12184637"/>
              <a:gd name="connsiteY71589" fmla="*/ 2683345 h 4608812"/>
              <a:gd name="connsiteX71590" fmla="*/ 5424396 w 12184637"/>
              <a:gd name="connsiteY71590" fmla="*/ 2676719 h 4608812"/>
              <a:gd name="connsiteX71591" fmla="*/ 5417769 w 12184637"/>
              <a:gd name="connsiteY71591" fmla="*/ 2672448 h 4608812"/>
              <a:gd name="connsiteX71592" fmla="*/ 5416665 w 12184637"/>
              <a:gd name="connsiteY71592" fmla="*/ 2672669 h 4608812"/>
              <a:gd name="connsiteX71593" fmla="*/ 5412984 w 12184637"/>
              <a:gd name="connsiteY71593" fmla="*/ 2679222 h 4608812"/>
              <a:gd name="connsiteX71594" fmla="*/ 5418948 w 12184637"/>
              <a:gd name="connsiteY71594" fmla="*/ 2683492 h 4608812"/>
              <a:gd name="connsiteX71595" fmla="*/ 5420125 w 12184637"/>
              <a:gd name="connsiteY71595" fmla="*/ 2683345 h 4608812"/>
              <a:gd name="connsiteX71596" fmla="*/ 5419684 w 12184637"/>
              <a:gd name="connsiteY71596" fmla="*/ 2683418 h 4608812"/>
              <a:gd name="connsiteX71597" fmla="*/ 5454507 w 12184637"/>
              <a:gd name="connsiteY71597" fmla="*/ 2678633 h 4608812"/>
              <a:gd name="connsiteX71598" fmla="*/ 5459293 w 12184637"/>
              <a:gd name="connsiteY71598" fmla="*/ 2672375 h 4608812"/>
              <a:gd name="connsiteX71599" fmla="*/ 5453035 w 12184637"/>
              <a:gd name="connsiteY71599" fmla="*/ 2667589 h 4608812"/>
              <a:gd name="connsiteX71600" fmla="*/ 5418211 w 12184637"/>
              <a:gd name="connsiteY71600" fmla="*/ 2672375 h 4608812"/>
              <a:gd name="connsiteX71601" fmla="*/ 5413426 w 12184637"/>
              <a:gd name="connsiteY71601" fmla="*/ 2678633 h 4608812"/>
              <a:gd name="connsiteX71602" fmla="*/ 5418948 w 12184637"/>
              <a:gd name="connsiteY71602" fmla="*/ 2683418 h 4608812"/>
              <a:gd name="connsiteX71603" fmla="*/ 5419684 w 12184637"/>
              <a:gd name="connsiteY71603" fmla="*/ 2683418 h 4608812"/>
              <a:gd name="connsiteX71604" fmla="*/ 5454802 w 12184637"/>
              <a:gd name="connsiteY71604" fmla="*/ 2678633 h 4608812"/>
              <a:gd name="connsiteX71605" fmla="*/ 5471440 w 12184637"/>
              <a:gd name="connsiteY71605" fmla="*/ 2675394 h 4608812"/>
              <a:gd name="connsiteX71606" fmla="*/ 5475858 w 12184637"/>
              <a:gd name="connsiteY71606" fmla="*/ 2668841 h 4608812"/>
              <a:gd name="connsiteX71607" fmla="*/ 5469306 w 12184637"/>
              <a:gd name="connsiteY71607" fmla="*/ 2664424 h 4608812"/>
              <a:gd name="connsiteX71608" fmla="*/ 5452667 w 12184637"/>
              <a:gd name="connsiteY71608" fmla="*/ 2667663 h 4608812"/>
              <a:gd name="connsiteX71609" fmla="*/ 5448249 w 12184637"/>
              <a:gd name="connsiteY71609" fmla="*/ 2674216 h 4608812"/>
              <a:gd name="connsiteX71610" fmla="*/ 5453771 w 12184637"/>
              <a:gd name="connsiteY71610" fmla="*/ 2678706 h 4608812"/>
              <a:gd name="connsiteX71611" fmla="*/ 5454802 w 12184637"/>
              <a:gd name="connsiteY71611" fmla="*/ 2678633 h 4608812"/>
              <a:gd name="connsiteX71612" fmla="*/ 7108158 w 12184637"/>
              <a:gd name="connsiteY71612" fmla="*/ 3476414 h 4608812"/>
              <a:gd name="connsiteX71613" fmla="*/ 7196653 w 12184637"/>
              <a:gd name="connsiteY71613" fmla="*/ 3411920 h 4608812"/>
              <a:gd name="connsiteX71614" fmla="*/ 7197904 w 12184637"/>
              <a:gd name="connsiteY71614" fmla="*/ 3404116 h 4608812"/>
              <a:gd name="connsiteX71615" fmla="*/ 7190100 w 12184637"/>
              <a:gd name="connsiteY71615" fmla="*/ 3402864 h 4608812"/>
              <a:gd name="connsiteX71616" fmla="*/ 7101605 w 12184637"/>
              <a:gd name="connsiteY71616" fmla="*/ 3467358 h 4608812"/>
              <a:gd name="connsiteX71617" fmla="*/ 7100354 w 12184637"/>
              <a:gd name="connsiteY71617" fmla="*/ 3475162 h 4608812"/>
              <a:gd name="connsiteX71618" fmla="*/ 7104919 w 12184637"/>
              <a:gd name="connsiteY71618" fmla="*/ 3477444 h 4608812"/>
              <a:gd name="connsiteX71619" fmla="*/ 7108158 w 12184637"/>
              <a:gd name="connsiteY71619" fmla="*/ 3476414 h 4608812"/>
              <a:gd name="connsiteX71620" fmla="*/ 6984250 w 12184637"/>
              <a:gd name="connsiteY71620" fmla="*/ 3530748 h 4608812"/>
              <a:gd name="connsiteX71621" fmla="*/ 7107127 w 12184637"/>
              <a:gd name="connsiteY71621" fmla="*/ 3477003 h 4608812"/>
              <a:gd name="connsiteX71622" fmla="*/ 7109998 w 12184637"/>
              <a:gd name="connsiteY71622" fmla="*/ 3469640 h 4608812"/>
              <a:gd name="connsiteX71623" fmla="*/ 7102636 w 12184637"/>
              <a:gd name="connsiteY71623" fmla="*/ 3466769 h 4608812"/>
              <a:gd name="connsiteX71624" fmla="*/ 6979759 w 12184637"/>
              <a:gd name="connsiteY71624" fmla="*/ 3520514 h 4608812"/>
              <a:gd name="connsiteX71625" fmla="*/ 6976888 w 12184637"/>
              <a:gd name="connsiteY71625" fmla="*/ 3527876 h 4608812"/>
              <a:gd name="connsiteX71626" fmla="*/ 6982041 w 12184637"/>
              <a:gd name="connsiteY71626" fmla="*/ 3531189 h 4608812"/>
              <a:gd name="connsiteX71627" fmla="*/ 6984250 w 12184637"/>
              <a:gd name="connsiteY71627" fmla="*/ 3530748 h 4608812"/>
              <a:gd name="connsiteX71628" fmla="*/ 6844366 w 12184637"/>
              <a:gd name="connsiteY71628" fmla="*/ 3561817 h 4608812"/>
              <a:gd name="connsiteX71629" fmla="*/ 6983219 w 12184637"/>
              <a:gd name="connsiteY71629" fmla="*/ 3531042 h 4608812"/>
              <a:gd name="connsiteX71630" fmla="*/ 6987490 w 12184637"/>
              <a:gd name="connsiteY71630" fmla="*/ 3524416 h 4608812"/>
              <a:gd name="connsiteX71631" fmla="*/ 6980863 w 12184637"/>
              <a:gd name="connsiteY71631" fmla="*/ 3520146 h 4608812"/>
              <a:gd name="connsiteX71632" fmla="*/ 6842010 w 12184637"/>
              <a:gd name="connsiteY71632" fmla="*/ 3550920 h 4608812"/>
              <a:gd name="connsiteX71633" fmla="*/ 6837740 w 12184637"/>
              <a:gd name="connsiteY71633" fmla="*/ 3557546 h 4608812"/>
              <a:gd name="connsiteX71634" fmla="*/ 6843188 w 12184637"/>
              <a:gd name="connsiteY71634" fmla="*/ 3561890 h 4608812"/>
              <a:gd name="connsiteX71635" fmla="*/ 6844366 w 12184637"/>
              <a:gd name="connsiteY71635" fmla="*/ 3561817 h 4608812"/>
              <a:gd name="connsiteX71636" fmla="*/ 6781786 w 12184637"/>
              <a:gd name="connsiteY71636" fmla="*/ 3637575 h 4608812"/>
              <a:gd name="connsiteX71637" fmla="*/ 6847458 w 12184637"/>
              <a:gd name="connsiteY71637" fmla="*/ 3559976 h 4608812"/>
              <a:gd name="connsiteX71638" fmla="*/ 6846795 w 12184637"/>
              <a:gd name="connsiteY71638" fmla="*/ 3552098 h 4608812"/>
              <a:gd name="connsiteX71639" fmla="*/ 6838918 w 12184637"/>
              <a:gd name="connsiteY71639" fmla="*/ 3552761 h 4608812"/>
              <a:gd name="connsiteX71640" fmla="*/ 6773246 w 12184637"/>
              <a:gd name="connsiteY71640" fmla="*/ 3630360 h 4608812"/>
              <a:gd name="connsiteX71641" fmla="*/ 6773909 w 12184637"/>
              <a:gd name="connsiteY71641" fmla="*/ 3638238 h 4608812"/>
              <a:gd name="connsiteX71642" fmla="*/ 6777516 w 12184637"/>
              <a:gd name="connsiteY71642" fmla="*/ 3639563 h 4608812"/>
              <a:gd name="connsiteX71643" fmla="*/ 6781786 w 12184637"/>
              <a:gd name="connsiteY71643" fmla="*/ 3637575 h 4608812"/>
              <a:gd name="connsiteX71644" fmla="*/ 6630711 w 12184637"/>
              <a:gd name="connsiteY71644" fmla="*/ 3641551 h 4608812"/>
              <a:gd name="connsiteX71645" fmla="*/ 6777590 w 12184637"/>
              <a:gd name="connsiteY71645" fmla="*/ 3639563 h 4608812"/>
              <a:gd name="connsiteX71646" fmla="*/ 6783111 w 12184637"/>
              <a:gd name="connsiteY71646" fmla="*/ 3633894 h 4608812"/>
              <a:gd name="connsiteX71647" fmla="*/ 6777516 w 12184637"/>
              <a:gd name="connsiteY71647" fmla="*/ 3628372 h 4608812"/>
              <a:gd name="connsiteX71648" fmla="*/ 6777516 w 12184637"/>
              <a:gd name="connsiteY71648" fmla="*/ 3628372 h 4608812"/>
              <a:gd name="connsiteX71649" fmla="*/ 6630638 w 12184637"/>
              <a:gd name="connsiteY71649" fmla="*/ 3630360 h 4608812"/>
              <a:gd name="connsiteX71650" fmla="*/ 6625116 w 12184637"/>
              <a:gd name="connsiteY71650" fmla="*/ 3636029 h 4608812"/>
              <a:gd name="connsiteX71651" fmla="*/ 6630711 w 12184637"/>
              <a:gd name="connsiteY71651" fmla="*/ 3641551 h 4608812"/>
              <a:gd name="connsiteX71652" fmla="*/ 6630711 w 12184637"/>
              <a:gd name="connsiteY71652" fmla="*/ 3641551 h 4608812"/>
              <a:gd name="connsiteX71653" fmla="*/ 6569236 w 12184637"/>
              <a:gd name="connsiteY71653" fmla="*/ 3722536 h 4608812"/>
              <a:gd name="connsiteX71654" fmla="*/ 6634982 w 12184637"/>
              <a:gd name="connsiteY71654" fmla="*/ 3639415 h 4608812"/>
              <a:gd name="connsiteX71655" fmla="*/ 6634098 w 12184637"/>
              <a:gd name="connsiteY71655" fmla="*/ 3631611 h 4608812"/>
              <a:gd name="connsiteX71656" fmla="*/ 6626294 w 12184637"/>
              <a:gd name="connsiteY71656" fmla="*/ 3632495 h 4608812"/>
              <a:gd name="connsiteX71657" fmla="*/ 6560549 w 12184637"/>
              <a:gd name="connsiteY71657" fmla="*/ 3715615 h 4608812"/>
              <a:gd name="connsiteX71658" fmla="*/ 6561432 w 12184637"/>
              <a:gd name="connsiteY71658" fmla="*/ 3723420 h 4608812"/>
              <a:gd name="connsiteX71659" fmla="*/ 6564966 w 12184637"/>
              <a:gd name="connsiteY71659" fmla="*/ 3724598 h 4608812"/>
              <a:gd name="connsiteX71660" fmla="*/ 6569236 w 12184637"/>
              <a:gd name="connsiteY71660" fmla="*/ 3722536 h 4608812"/>
              <a:gd name="connsiteX71661" fmla="*/ 6504300 w 12184637"/>
              <a:gd name="connsiteY71661" fmla="*/ 3810810 h 4608812"/>
              <a:gd name="connsiteX71662" fmla="*/ 6569383 w 12184637"/>
              <a:gd name="connsiteY71662" fmla="*/ 3722315 h 4608812"/>
              <a:gd name="connsiteX71663" fmla="*/ 6568205 w 12184637"/>
              <a:gd name="connsiteY71663" fmla="*/ 3714511 h 4608812"/>
              <a:gd name="connsiteX71664" fmla="*/ 6560401 w 12184637"/>
              <a:gd name="connsiteY71664" fmla="*/ 3715689 h 4608812"/>
              <a:gd name="connsiteX71665" fmla="*/ 6495318 w 12184637"/>
              <a:gd name="connsiteY71665" fmla="*/ 3804184 h 4608812"/>
              <a:gd name="connsiteX71666" fmla="*/ 6496496 w 12184637"/>
              <a:gd name="connsiteY71666" fmla="*/ 3811988 h 4608812"/>
              <a:gd name="connsiteX71667" fmla="*/ 6499810 w 12184637"/>
              <a:gd name="connsiteY71667" fmla="*/ 3813093 h 4608812"/>
              <a:gd name="connsiteX71668" fmla="*/ 6504300 w 12184637"/>
              <a:gd name="connsiteY71668" fmla="*/ 3810810 h 4608812"/>
              <a:gd name="connsiteX71669" fmla="*/ 6439807 w 12184637"/>
              <a:gd name="connsiteY71669" fmla="*/ 3899747 h 4608812"/>
              <a:gd name="connsiteX71670" fmla="*/ 6504300 w 12184637"/>
              <a:gd name="connsiteY71670" fmla="*/ 3810810 h 4608812"/>
              <a:gd name="connsiteX71671" fmla="*/ 6503049 w 12184637"/>
              <a:gd name="connsiteY71671" fmla="*/ 3803006 h 4608812"/>
              <a:gd name="connsiteX71672" fmla="*/ 6495245 w 12184637"/>
              <a:gd name="connsiteY71672" fmla="*/ 3804258 h 4608812"/>
              <a:gd name="connsiteX71673" fmla="*/ 6430751 w 12184637"/>
              <a:gd name="connsiteY71673" fmla="*/ 3893195 h 4608812"/>
              <a:gd name="connsiteX71674" fmla="*/ 6432002 w 12184637"/>
              <a:gd name="connsiteY71674" fmla="*/ 3900999 h 4608812"/>
              <a:gd name="connsiteX71675" fmla="*/ 6435316 w 12184637"/>
              <a:gd name="connsiteY71675" fmla="*/ 3902029 h 4608812"/>
              <a:gd name="connsiteX71676" fmla="*/ 6439807 w 12184637"/>
              <a:gd name="connsiteY71676" fmla="*/ 3899747 h 4608812"/>
              <a:gd name="connsiteX71677" fmla="*/ 6375754 w 12184637"/>
              <a:gd name="connsiteY71677" fmla="*/ 3984488 h 4608812"/>
              <a:gd name="connsiteX71678" fmla="*/ 6439733 w 12184637"/>
              <a:gd name="connsiteY71678" fmla="*/ 3899895 h 4608812"/>
              <a:gd name="connsiteX71679" fmla="*/ 6438629 w 12184637"/>
              <a:gd name="connsiteY71679" fmla="*/ 3892091 h 4608812"/>
              <a:gd name="connsiteX71680" fmla="*/ 6430824 w 12184637"/>
              <a:gd name="connsiteY71680" fmla="*/ 3893195 h 4608812"/>
              <a:gd name="connsiteX71681" fmla="*/ 6366846 w 12184637"/>
              <a:gd name="connsiteY71681" fmla="*/ 3977788 h 4608812"/>
              <a:gd name="connsiteX71682" fmla="*/ 6367950 w 12184637"/>
              <a:gd name="connsiteY71682" fmla="*/ 3985592 h 4608812"/>
              <a:gd name="connsiteX71683" fmla="*/ 6371337 w 12184637"/>
              <a:gd name="connsiteY71683" fmla="*/ 3986696 h 4608812"/>
              <a:gd name="connsiteX71684" fmla="*/ 6375754 w 12184637"/>
              <a:gd name="connsiteY71684" fmla="*/ 3984488 h 4608812"/>
              <a:gd name="connsiteX71685" fmla="*/ 3311631 w 12184637"/>
              <a:gd name="connsiteY71685" fmla="*/ 2571879 h 4608812"/>
              <a:gd name="connsiteX71686" fmla="*/ 3314428 w 12184637"/>
              <a:gd name="connsiteY71686" fmla="*/ 2564517 h 4608812"/>
              <a:gd name="connsiteX71687" fmla="*/ 3283801 w 12184637"/>
              <a:gd name="connsiteY71687" fmla="*/ 2495606 h 4608812"/>
              <a:gd name="connsiteX71688" fmla="*/ 3276439 w 12184637"/>
              <a:gd name="connsiteY71688" fmla="*/ 2492808 h 4608812"/>
              <a:gd name="connsiteX71689" fmla="*/ 3273641 w 12184637"/>
              <a:gd name="connsiteY71689" fmla="*/ 2500170 h 4608812"/>
              <a:gd name="connsiteX71690" fmla="*/ 3304268 w 12184637"/>
              <a:gd name="connsiteY71690" fmla="*/ 2569082 h 4608812"/>
              <a:gd name="connsiteX71691" fmla="*/ 3309422 w 12184637"/>
              <a:gd name="connsiteY71691" fmla="*/ 2572395 h 4608812"/>
              <a:gd name="connsiteX71692" fmla="*/ 3311631 w 12184637"/>
              <a:gd name="connsiteY71692" fmla="*/ 2571879 h 4608812"/>
              <a:gd name="connsiteX71693" fmla="*/ 3279973 w 12184637"/>
              <a:gd name="connsiteY71693" fmla="*/ 2503262 h 4608812"/>
              <a:gd name="connsiteX71694" fmla="*/ 3284096 w 12184637"/>
              <a:gd name="connsiteY71694" fmla="*/ 2496563 h 4608812"/>
              <a:gd name="connsiteX71695" fmla="*/ 3265027 w 12184637"/>
              <a:gd name="connsiteY71695" fmla="*/ 2418228 h 4608812"/>
              <a:gd name="connsiteX71696" fmla="*/ 3258328 w 12184637"/>
              <a:gd name="connsiteY71696" fmla="*/ 2414105 h 4608812"/>
              <a:gd name="connsiteX71697" fmla="*/ 3254205 w 12184637"/>
              <a:gd name="connsiteY71697" fmla="*/ 2420804 h 4608812"/>
              <a:gd name="connsiteX71698" fmla="*/ 3273273 w 12184637"/>
              <a:gd name="connsiteY71698" fmla="*/ 2499140 h 4608812"/>
              <a:gd name="connsiteX71699" fmla="*/ 3278721 w 12184637"/>
              <a:gd name="connsiteY71699" fmla="*/ 2503410 h 4608812"/>
              <a:gd name="connsiteX71700" fmla="*/ 3279973 w 12184637"/>
              <a:gd name="connsiteY71700" fmla="*/ 2503262 h 4608812"/>
              <a:gd name="connsiteX71701" fmla="*/ 3259653 w 12184637"/>
              <a:gd name="connsiteY71701" fmla="*/ 2425148 h 4608812"/>
              <a:gd name="connsiteX71702" fmla="*/ 3265174 w 12184637"/>
              <a:gd name="connsiteY71702" fmla="*/ 2419479 h 4608812"/>
              <a:gd name="connsiteX71703" fmla="*/ 3263849 w 12184637"/>
              <a:gd name="connsiteY71703" fmla="*/ 2335843 h 4608812"/>
              <a:gd name="connsiteX71704" fmla="*/ 3258254 w 12184637"/>
              <a:gd name="connsiteY71704" fmla="*/ 2330321 h 4608812"/>
              <a:gd name="connsiteX71705" fmla="*/ 3258180 w 12184637"/>
              <a:gd name="connsiteY71705" fmla="*/ 2330321 h 4608812"/>
              <a:gd name="connsiteX71706" fmla="*/ 3252659 w 12184637"/>
              <a:gd name="connsiteY71706" fmla="*/ 2335991 h 4608812"/>
              <a:gd name="connsiteX71707" fmla="*/ 3253984 w 12184637"/>
              <a:gd name="connsiteY71707" fmla="*/ 2419626 h 4608812"/>
              <a:gd name="connsiteX71708" fmla="*/ 3259653 w 12184637"/>
              <a:gd name="connsiteY71708" fmla="*/ 2425148 h 4608812"/>
              <a:gd name="connsiteX71709" fmla="*/ 3259653 w 12184637"/>
              <a:gd name="connsiteY71709" fmla="*/ 2425148 h 4608812"/>
              <a:gd name="connsiteX71710" fmla="*/ 3262377 w 12184637"/>
              <a:gd name="connsiteY71710" fmla="*/ 2339672 h 4608812"/>
              <a:gd name="connsiteX71711" fmla="*/ 3261935 w 12184637"/>
              <a:gd name="connsiteY71711" fmla="*/ 2331794 h 4608812"/>
              <a:gd name="connsiteX71712" fmla="*/ 3146936 w 12184637"/>
              <a:gd name="connsiteY71712" fmla="*/ 2229384 h 4608812"/>
              <a:gd name="connsiteX71713" fmla="*/ 3139058 w 12184637"/>
              <a:gd name="connsiteY71713" fmla="*/ 2229826 h 4608812"/>
              <a:gd name="connsiteX71714" fmla="*/ 3139500 w 12184637"/>
              <a:gd name="connsiteY71714" fmla="*/ 2237704 h 4608812"/>
              <a:gd name="connsiteX71715" fmla="*/ 3254499 w 12184637"/>
              <a:gd name="connsiteY71715" fmla="*/ 2340113 h 4608812"/>
              <a:gd name="connsiteX71716" fmla="*/ 3258254 w 12184637"/>
              <a:gd name="connsiteY71716" fmla="*/ 2341512 h 4608812"/>
              <a:gd name="connsiteX71717" fmla="*/ 3262377 w 12184637"/>
              <a:gd name="connsiteY71717" fmla="*/ 2339672 h 4608812"/>
              <a:gd name="connsiteX71718" fmla="*/ 3147893 w 12184637"/>
              <a:gd name="connsiteY71718" fmla="*/ 2236673 h 4608812"/>
              <a:gd name="connsiteX71719" fmla="*/ 3146347 w 12184637"/>
              <a:gd name="connsiteY71719" fmla="*/ 2228942 h 4608812"/>
              <a:gd name="connsiteX71720" fmla="*/ 2992769 w 12184637"/>
              <a:gd name="connsiteY71720" fmla="*/ 2125649 h 4608812"/>
              <a:gd name="connsiteX71721" fmla="*/ 2985038 w 12184637"/>
              <a:gd name="connsiteY71721" fmla="*/ 2127195 h 4608812"/>
              <a:gd name="connsiteX71722" fmla="*/ 2986584 w 12184637"/>
              <a:gd name="connsiteY71722" fmla="*/ 2134926 h 4608812"/>
              <a:gd name="connsiteX71723" fmla="*/ 3140162 w 12184637"/>
              <a:gd name="connsiteY71723" fmla="*/ 2238145 h 4608812"/>
              <a:gd name="connsiteX71724" fmla="*/ 3143328 w 12184637"/>
              <a:gd name="connsiteY71724" fmla="*/ 2239102 h 4608812"/>
              <a:gd name="connsiteX71725" fmla="*/ 3147893 w 12184637"/>
              <a:gd name="connsiteY71725" fmla="*/ 2236673 h 4608812"/>
              <a:gd name="connsiteX71726" fmla="*/ 2994904 w 12184637"/>
              <a:gd name="connsiteY71726" fmla="*/ 2132128 h 4608812"/>
              <a:gd name="connsiteX71727" fmla="*/ 2991517 w 12184637"/>
              <a:gd name="connsiteY71727" fmla="*/ 2124986 h 4608812"/>
              <a:gd name="connsiteX71728" fmla="*/ 2888003 w 12184637"/>
              <a:gd name="connsiteY71728" fmla="*/ 2088764 h 4608812"/>
              <a:gd name="connsiteX71729" fmla="*/ 2880862 w 12184637"/>
              <a:gd name="connsiteY71729" fmla="*/ 2092150 h 4608812"/>
              <a:gd name="connsiteX71730" fmla="*/ 2884248 w 12184637"/>
              <a:gd name="connsiteY71730" fmla="*/ 2099292 h 4608812"/>
              <a:gd name="connsiteX71731" fmla="*/ 2987762 w 12184637"/>
              <a:gd name="connsiteY71731" fmla="*/ 2135514 h 4608812"/>
              <a:gd name="connsiteX71732" fmla="*/ 2989677 w 12184637"/>
              <a:gd name="connsiteY71732" fmla="*/ 2135809 h 4608812"/>
              <a:gd name="connsiteX71733" fmla="*/ 2994904 w 12184637"/>
              <a:gd name="connsiteY71733" fmla="*/ 2132128 h 4608812"/>
              <a:gd name="connsiteX71734" fmla="*/ 2891390 w 12184637"/>
              <a:gd name="connsiteY71734" fmla="*/ 2095905 h 4608812"/>
              <a:gd name="connsiteX71735" fmla="*/ 2887929 w 12184637"/>
              <a:gd name="connsiteY71735" fmla="*/ 2088837 h 4608812"/>
              <a:gd name="connsiteX71736" fmla="*/ 2831976 w 12184637"/>
              <a:gd name="connsiteY71736" fmla="*/ 2069327 h 4608812"/>
              <a:gd name="connsiteX71737" fmla="*/ 2824908 w 12184637"/>
              <a:gd name="connsiteY71737" fmla="*/ 2072788 h 4608812"/>
              <a:gd name="connsiteX71738" fmla="*/ 2828368 w 12184637"/>
              <a:gd name="connsiteY71738" fmla="*/ 2079855 h 4608812"/>
              <a:gd name="connsiteX71739" fmla="*/ 2884322 w 12184637"/>
              <a:gd name="connsiteY71739" fmla="*/ 2099365 h 4608812"/>
              <a:gd name="connsiteX71740" fmla="*/ 2886162 w 12184637"/>
              <a:gd name="connsiteY71740" fmla="*/ 2099660 h 4608812"/>
              <a:gd name="connsiteX71741" fmla="*/ 2891390 w 12184637"/>
              <a:gd name="connsiteY71741" fmla="*/ 2095905 h 4608812"/>
              <a:gd name="connsiteX71742" fmla="*/ 2835510 w 12184637"/>
              <a:gd name="connsiteY71742" fmla="*/ 2076395 h 4608812"/>
              <a:gd name="connsiteX71743" fmla="*/ 2832123 w 12184637"/>
              <a:gd name="connsiteY71743" fmla="*/ 2069254 h 4608812"/>
              <a:gd name="connsiteX71744" fmla="*/ 2823067 w 12184637"/>
              <a:gd name="connsiteY71744" fmla="*/ 2066088 h 4608812"/>
              <a:gd name="connsiteX71745" fmla="*/ 2815926 w 12184637"/>
              <a:gd name="connsiteY71745" fmla="*/ 2069474 h 4608812"/>
              <a:gd name="connsiteX71746" fmla="*/ 2819312 w 12184637"/>
              <a:gd name="connsiteY71746" fmla="*/ 2076616 h 4608812"/>
              <a:gd name="connsiteX71747" fmla="*/ 2828368 w 12184637"/>
              <a:gd name="connsiteY71747" fmla="*/ 2079782 h 4608812"/>
              <a:gd name="connsiteX71748" fmla="*/ 2830282 w 12184637"/>
              <a:gd name="connsiteY71748" fmla="*/ 2080076 h 4608812"/>
              <a:gd name="connsiteX71749" fmla="*/ 2835510 w 12184637"/>
              <a:gd name="connsiteY71749" fmla="*/ 2076395 h 4608812"/>
              <a:gd name="connsiteX71750" fmla="*/ 2826233 w 12184637"/>
              <a:gd name="connsiteY71750" fmla="*/ 2073671 h 4608812"/>
              <a:gd name="connsiteX71751" fmla="*/ 2823509 w 12184637"/>
              <a:gd name="connsiteY71751" fmla="*/ 2066309 h 4608812"/>
              <a:gd name="connsiteX71752" fmla="*/ 2746867 w 12184637"/>
              <a:gd name="connsiteY71752" fmla="*/ 2031117 h 4608812"/>
              <a:gd name="connsiteX71753" fmla="*/ 2739505 w 12184637"/>
              <a:gd name="connsiteY71753" fmla="*/ 2033841 h 4608812"/>
              <a:gd name="connsiteX71754" fmla="*/ 2742229 w 12184637"/>
              <a:gd name="connsiteY71754" fmla="*/ 2041203 h 4608812"/>
              <a:gd name="connsiteX71755" fmla="*/ 2818871 w 12184637"/>
              <a:gd name="connsiteY71755" fmla="*/ 2076395 h 4608812"/>
              <a:gd name="connsiteX71756" fmla="*/ 2821227 w 12184637"/>
              <a:gd name="connsiteY71756" fmla="*/ 2076910 h 4608812"/>
              <a:gd name="connsiteX71757" fmla="*/ 2826233 w 12184637"/>
              <a:gd name="connsiteY71757" fmla="*/ 2073671 h 4608812"/>
              <a:gd name="connsiteX71758" fmla="*/ 6745784 w 12184637"/>
              <a:gd name="connsiteY71758" fmla="*/ 4523778 h 4608812"/>
              <a:gd name="connsiteX71759" fmla="*/ 6740631 w 12184637"/>
              <a:gd name="connsiteY71759" fmla="*/ 4517814 h 4608812"/>
              <a:gd name="connsiteX71760" fmla="*/ 6672235 w 12184637"/>
              <a:gd name="connsiteY71760" fmla="*/ 4513028 h 4608812"/>
              <a:gd name="connsiteX71761" fmla="*/ 6666272 w 12184637"/>
              <a:gd name="connsiteY71761" fmla="*/ 4518182 h 4608812"/>
              <a:gd name="connsiteX71762" fmla="*/ 6671425 w 12184637"/>
              <a:gd name="connsiteY71762" fmla="*/ 4524146 h 4608812"/>
              <a:gd name="connsiteX71763" fmla="*/ 6739821 w 12184637"/>
              <a:gd name="connsiteY71763" fmla="*/ 4528931 h 4608812"/>
              <a:gd name="connsiteX71764" fmla="*/ 6740263 w 12184637"/>
              <a:gd name="connsiteY71764" fmla="*/ 4528931 h 4608812"/>
              <a:gd name="connsiteX71765" fmla="*/ 6745784 w 12184637"/>
              <a:gd name="connsiteY71765" fmla="*/ 4523778 h 4608812"/>
              <a:gd name="connsiteX71766" fmla="*/ 6677168 w 12184637"/>
              <a:gd name="connsiteY71766" fmla="*/ 4520317 h 4608812"/>
              <a:gd name="connsiteX71767" fmla="*/ 6673486 w 12184637"/>
              <a:gd name="connsiteY71767" fmla="*/ 4513323 h 4608812"/>
              <a:gd name="connsiteX71768" fmla="*/ 6662443 w 12184637"/>
              <a:gd name="connsiteY71768" fmla="*/ 4509863 h 4608812"/>
              <a:gd name="connsiteX71769" fmla="*/ 6655449 w 12184637"/>
              <a:gd name="connsiteY71769" fmla="*/ 4513544 h 4608812"/>
              <a:gd name="connsiteX71770" fmla="*/ 6659130 w 12184637"/>
              <a:gd name="connsiteY71770" fmla="*/ 4520538 h 4608812"/>
              <a:gd name="connsiteX71771" fmla="*/ 6670173 w 12184637"/>
              <a:gd name="connsiteY71771" fmla="*/ 4523998 h 4608812"/>
              <a:gd name="connsiteX71772" fmla="*/ 6671867 w 12184637"/>
              <a:gd name="connsiteY71772" fmla="*/ 4524219 h 4608812"/>
              <a:gd name="connsiteX71773" fmla="*/ 6677168 w 12184637"/>
              <a:gd name="connsiteY71773" fmla="*/ 4520317 h 4608812"/>
              <a:gd name="connsiteX71774" fmla="*/ 6666124 w 12184637"/>
              <a:gd name="connsiteY71774" fmla="*/ 4516857 h 4608812"/>
              <a:gd name="connsiteX71775" fmla="*/ 6662443 w 12184637"/>
              <a:gd name="connsiteY71775" fmla="*/ 4509863 h 4608812"/>
              <a:gd name="connsiteX71776" fmla="*/ 6532793 w 12184637"/>
              <a:gd name="connsiteY71776" fmla="*/ 4469444 h 4608812"/>
              <a:gd name="connsiteX71777" fmla="*/ 6525798 w 12184637"/>
              <a:gd name="connsiteY71777" fmla="*/ 4473125 h 4608812"/>
              <a:gd name="connsiteX71778" fmla="*/ 6529479 w 12184637"/>
              <a:gd name="connsiteY71778" fmla="*/ 4480119 h 4608812"/>
              <a:gd name="connsiteX71779" fmla="*/ 6659130 w 12184637"/>
              <a:gd name="connsiteY71779" fmla="*/ 4520538 h 4608812"/>
              <a:gd name="connsiteX71780" fmla="*/ 6660823 w 12184637"/>
              <a:gd name="connsiteY71780" fmla="*/ 4520759 h 4608812"/>
              <a:gd name="connsiteX71781" fmla="*/ 6666124 w 12184637"/>
              <a:gd name="connsiteY71781" fmla="*/ 4516857 h 4608812"/>
              <a:gd name="connsiteX71782" fmla="*/ 6535811 w 12184637"/>
              <a:gd name="connsiteY71782" fmla="*/ 4477763 h 4608812"/>
              <a:gd name="connsiteX71783" fmla="*/ 6534044 w 12184637"/>
              <a:gd name="connsiteY71783" fmla="*/ 4470033 h 4608812"/>
              <a:gd name="connsiteX71784" fmla="*/ 6523369 w 12184637"/>
              <a:gd name="connsiteY71784" fmla="*/ 4463259 h 4608812"/>
              <a:gd name="connsiteX71785" fmla="*/ 6515638 w 12184637"/>
              <a:gd name="connsiteY71785" fmla="*/ 4465026 h 4608812"/>
              <a:gd name="connsiteX71786" fmla="*/ 6517405 w 12184637"/>
              <a:gd name="connsiteY71786" fmla="*/ 4472757 h 4608812"/>
              <a:gd name="connsiteX71787" fmla="*/ 6528081 w 12184637"/>
              <a:gd name="connsiteY71787" fmla="*/ 4479530 h 4608812"/>
              <a:gd name="connsiteX71788" fmla="*/ 6531099 w 12184637"/>
              <a:gd name="connsiteY71788" fmla="*/ 4480413 h 4608812"/>
              <a:gd name="connsiteX71789" fmla="*/ 6535811 w 12184637"/>
              <a:gd name="connsiteY71789" fmla="*/ 4477763 h 4608812"/>
              <a:gd name="connsiteX71790" fmla="*/ 6525209 w 12184637"/>
              <a:gd name="connsiteY71790" fmla="*/ 4470990 h 4608812"/>
              <a:gd name="connsiteX71791" fmla="*/ 6523442 w 12184637"/>
              <a:gd name="connsiteY71791" fmla="*/ 4463259 h 4608812"/>
              <a:gd name="connsiteX71792" fmla="*/ 6406676 w 12184637"/>
              <a:gd name="connsiteY71792" fmla="*/ 4389415 h 4608812"/>
              <a:gd name="connsiteX71793" fmla="*/ 6398946 w 12184637"/>
              <a:gd name="connsiteY71793" fmla="*/ 4391182 h 4608812"/>
              <a:gd name="connsiteX71794" fmla="*/ 6400713 w 12184637"/>
              <a:gd name="connsiteY71794" fmla="*/ 4398912 h 4608812"/>
              <a:gd name="connsiteX71795" fmla="*/ 6517479 w 12184637"/>
              <a:gd name="connsiteY71795" fmla="*/ 4472757 h 4608812"/>
              <a:gd name="connsiteX71796" fmla="*/ 6520498 w 12184637"/>
              <a:gd name="connsiteY71796" fmla="*/ 4473640 h 4608812"/>
              <a:gd name="connsiteX71797" fmla="*/ 6525209 w 12184637"/>
              <a:gd name="connsiteY71797" fmla="*/ 4470990 h 4608812"/>
              <a:gd name="connsiteX71798" fmla="*/ 6407633 w 12184637"/>
              <a:gd name="connsiteY71798" fmla="*/ 4398176 h 4608812"/>
              <a:gd name="connsiteX71799" fmla="*/ 6407707 w 12184637"/>
              <a:gd name="connsiteY71799" fmla="*/ 4390299 h 4608812"/>
              <a:gd name="connsiteX71800" fmla="*/ 6401670 w 12184637"/>
              <a:gd name="connsiteY71800" fmla="*/ 4384114 h 4608812"/>
              <a:gd name="connsiteX71801" fmla="*/ 6393792 w 12184637"/>
              <a:gd name="connsiteY71801" fmla="*/ 4384040 h 4608812"/>
              <a:gd name="connsiteX71802" fmla="*/ 6393718 w 12184637"/>
              <a:gd name="connsiteY71802" fmla="*/ 4391918 h 4608812"/>
              <a:gd name="connsiteX71803" fmla="*/ 6399755 w 12184637"/>
              <a:gd name="connsiteY71803" fmla="*/ 4398103 h 4608812"/>
              <a:gd name="connsiteX71804" fmla="*/ 6403805 w 12184637"/>
              <a:gd name="connsiteY71804" fmla="*/ 4399796 h 4608812"/>
              <a:gd name="connsiteX71805" fmla="*/ 6407633 w 12184637"/>
              <a:gd name="connsiteY71805" fmla="*/ 4398176 h 4608812"/>
              <a:gd name="connsiteX71806" fmla="*/ 6401596 w 12184637"/>
              <a:gd name="connsiteY71806" fmla="*/ 4391992 h 4608812"/>
              <a:gd name="connsiteX71807" fmla="*/ 6401670 w 12184637"/>
              <a:gd name="connsiteY71807" fmla="*/ 4384114 h 4608812"/>
              <a:gd name="connsiteX71808" fmla="*/ 6298229 w 12184637"/>
              <a:gd name="connsiteY71808" fmla="*/ 4278833 h 4608812"/>
              <a:gd name="connsiteX71809" fmla="*/ 6290352 w 12184637"/>
              <a:gd name="connsiteY71809" fmla="*/ 4278759 h 4608812"/>
              <a:gd name="connsiteX71810" fmla="*/ 6290278 w 12184637"/>
              <a:gd name="connsiteY71810" fmla="*/ 4286637 h 4608812"/>
              <a:gd name="connsiteX71811" fmla="*/ 6393718 w 12184637"/>
              <a:gd name="connsiteY71811" fmla="*/ 4391918 h 4608812"/>
              <a:gd name="connsiteX71812" fmla="*/ 6397768 w 12184637"/>
              <a:gd name="connsiteY71812" fmla="*/ 4393612 h 4608812"/>
              <a:gd name="connsiteX71813" fmla="*/ 6401596 w 12184637"/>
              <a:gd name="connsiteY71813" fmla="*/ 4391992 h 4608812"/>
              <a:gd name="connsiteX71814" fmla="*/ 6297198 w 12184637"/>
              <a:gd name="connsiteY71814" fmla="*/ 4287374 h 4608812"/>
              <a:gd name="connsiteX71815" fmla="*/ 6298892 w 12184637"/>
              <a:gd name="connsiteY71815" fmla="*/ 4279716 h 4608812"/>
              <a:gd name="connsiteX71816" fmla="*/ 6246914 w 12184637"/>
              <a:gd name="connsiteY71816" fmla="*/ 4198363 h 4608812"/>
              <a:gd name="connsiteX71817" fmla="*/ 6239257 w 12184637"/>
              <a:gd name="connsiteY71817" fmla="*/ 4196670 h 4608812"/>
              <a:gd name="connsiteX71818" fmla="*/ 6237563 w 12184637"/>
              <a:gd name="connsiteY71818" fmla="*/ 4204326 h 4608812"/>
              <a:gd name="connsiteX71819" fmla="*/ 6289542 w 12184637"/>
              <a:gd name="connsiteY71819" fmla="*/ 4285680 h 4608812"/>
              <a:gd name="connsiteX71820" fmla="*/ 6294253 w 12184637"/>
              <a:gd name="connsiteY71820" fmla="*/ 4288257 h 4608812"/>
              <a:gd name="connsiteX71821" fmla="*/ 6297198 w 12184637"/>
              <a:gd name="connsiteY71821" fmla="*/ 4287374 h 4608812"/>
              <a:gd name="connsiteX71822" fmla="*/ 3618713 w 12184637"/>
              <a:gd name="connsiteY71822" fmla="*/ 3078333 h 4608812"/>
              <a:gd name="connsiteX71823" fmla="*/ 3620406 w 12184637"/>
              <a:gd name="connsiteY71823" fmla="*/ 3070603 h 4608812"/>
              <a:gd name="connsiteX71824" fmla="*/ 3606565 w 12184637"/>
              <a:gd name="connsiteY71824" fmla="*/ 3049031 h 4608812"/>
              <a:gd name="connsiteX71825" fmla="*/ 3598835 w 12184637"/>
              <a:gd name="connsiteY71825" fmla="*/ 3047338 h 4608812"/>
              <a:gd name="connsiteX71826" fmla="*/ 3597141 w 12184637"/>
              <a:gd name="connsiteY71826" fmla="*/ 3055068 h 4608812"/>
              <a:gd name="connsiteX71827" fmla="*/ 3610983 w 12184637"/>
              <a:gd name="connsiteY71827" fmla="*/ 3076640 h 4608812"/>
              <a:gd name="connsiteX71828" fmla="*/ 3615695 w 12184637"/>
              <a:gd name="connsiteY71828" fmla="*/ 3079217 h 4608812"/>
              <a:gd name="connsiteX71829" fmla="*/ 3618713 w 12184637"/>
              <a:gd name="connsiteY71829" fmla="*/ 3078333 h 4608812"/>
              <a:gd name="connsiteX71830" fmla="*/ 3605019 w 12184637"/>
              <a:gd name="connsiteY71830" fmla="*/ 3056688 h 4608812"/>
              <a:gd name="connsiteX71831" fmla="*/ 3606492 w 12184637"/>
              <a:gd name="connsiteY71831" fmla="*/ 3048958 h 4608812"/>
              <a:gd name="connsiteX71832" fmla="*/ 3588012 w 12184637"/>
              <a:gd name="connsiteY71832" fmla="*/ 3021717 h 4608812"/>
              <a:gd name="connsiteX71833" fmla="*/ 3580282 w 12184637"/>
              <a:gd name="connsiteY71833" fmla="*/ 3020245 h 4608812"/>
              <a:gd name="connsiteX71834" fmla="*/ 3578809 w 12184637"/>
              <a:gd name="connsiteY71834" fmla="*/ 3027975 h 4608812"/>
              <a:gd name="connsiteX71835" fmla="*/ 3597289 w 12184637"/>
              <a:gd name="connsiteY71835" fmla="*/ 3055216 h 4608812"/>
              <a:gd name="connsiteX71836" fmla="*/ 3601927 w 12184637"/>
              <a:gd name="connsiteY71836" fmla="*/ 3057645 h 4608812"/>
              <a:gd name="connsiteX71837" fmla="*/ 3605019 w 12184637"/>
              <a:gd name="connsiteY71837" fmla="*/ 3056688 h 4608812"/>
              <a:gd name="connsiteX71838" fmla="*/ 3586098 w 12184637"/>
              <a:gd name="connsiteY71838" fmla="*/ 3029668 h 4608812"/>
              <a:gd name="connsiteX71839" fmla="*/ 3588233 w 12184637"/>
              <a:gd name="connsiteY71839" fmla="*/ 3022085 h 4608812"/>
              <a:gd name="connsiteX71840" fmla="*/ 3573140 w 12184637"/>
              <a:gd name="connsiteY71840" fmla="*/ 2995139 h 4608812"/>
              <a:gd name="connsiteX71841" fmla="*/ 3565557 w 12184637"/>
              <a:gd name="connsiteY71841" fmla="*/ 2993004 h 4608812"/>
              <a:gd name="connsiteX71842" fmla="*/ 3563422 w 12184637"/>
              <a:gd name="connsiteY71842" fmla="*/ 3000587 h 4608812"/>
              <a:gd name="connsiteX71843" fmla="*/ 3578515 w 12184637"/>
              <a:gd name="connsiteY71843" fmla="*/ 3027533 h 4608812"/>
              <a:gd name="connsiteX71844" fmla="*/ 3583448 w 12184637"/>
              <a:gd name="connsiteY71844" fmla="*/ 3030404 h 4608812"/>
              <a:gd name="connsiteX71845" fmla="*/ 3586098 w 12184637"/>
              <a:gd name="connsiteY71845" fmla="*/ 3029668 h 4608812"/>
              <a:gd name="connsiteX71846" fmla="*/ 3571152 w 12184637"/>
              <a:gd name="connsiteY71846" fmla="*/ 3002648 h 4608812"/>
              <a:gd name="connsiteX71847" fmla="*/ 3573067 w 12184637"/>
              <a:gd name="connsiteY71847" fmla="*/ 2994992 h 4608812"/>
              <a:gd name="connsiteX71848" fmla="*/ 3558931 w 12184637"/>
              <a:gd name="connsiteY71848" fmla="*/ 2971359 h 4608812"/>
              <a:gd name="connsiteX71849" fmla="*/ 3551274 w 12184637"/>
              <a:gd name="connsiteY71849" fmla="*/ 2969444 h 4608812"/>
              <a:gd name="connsiteX71850" fmla="*/ 3549360 w 12184637"/>
              <a:gd name="connsiteY71850" fmla="*/ 2977101 h 4608812"/>
              <a:gd name="connsiteX71851" fmla="*/ 3563496 w 12184637"/>
              <a:gd name="connsiteY71851" fmla="*/ 3000734 h 4608812"/>
              <a:gd name="connsiteX71852" fmla="*/ 3568281 w 12184637"/>
              <a:gd name="connsiteY71852" fmla="*/ 3003458 h 4608812"/>
              <a:gd name="connsiteX71853" fmla="*/ 3571152 w 12184637"/>
              <a:gd name="connsiteY71853" fmla="*/ 3002648 h 4608812"/>
              <a:gd name="connsiteX71854" fmla="*/ 3555618 w 12184637"/>
              <a:gd name="connsiteY71854" fmla="*/ 2979604 h 4608812"/>
              <a:gd name="connsiteX71855" fmla="*/ 3559520 w 12184637"/>
              <a:gd name="connsiteY71855" fmla="*/ 2972757 h 4608812"/>
              <a:gd name="connsiteX71856" fmla="*/ 3541630 w 12184637"/>
              <a:gd name="connsiteY71856" fmla="*/ 2908263 h 4608812"/>
              <a:gd name="connsiteX71857" fmla="*/ 3534782 w 12184637"/>
              <a:gd name="connsiteY71857" fmla="*/ 2904361 h 4608812"/>
              <a:gd name="connsiteX71858" fmla="*/ 3530880 w 12184637"/>
              <a:gd name="connsiteY71858" fmla="*/ 2911209 h 4608812"/>
              <a:gd name="connsiteX71859" fmla="*/ 3548771 w 12184637"/>
              <a:gd name="connsiteY71859" fmla="*/ 2975702 h 4608812"/>
              <a:gd name="connsiteX71860" fmla="*/ 3554145 w 12184637"/>
              <a:gd name="connsiteY71860" fmla="*/ 2979825 h 4608812"/>
              <a:gd name="connsiteX71861" fmla="*/ 3555618 w 12184637"/>
              <a:gd name="connsiteY71861" fmla="*/ 2979604 h 4608812"/>
              <a:gd name="connsiteX71862" fmla="*/ 3539053 w 12184637"/>
              <a:gd name="connsiteY71862" fmla="*/ 2914522 h 4608812"/>
              <a:gd name="connsiteX71863" fmla="*/ 3541114 w 12184637"/>
              <a:gd name="connsiteY71863" fmla="*/ 2906938 h 4608812"/>
              <a:gd name="connsiteX71864" fmla="*/ 3530586 w 12184637"/>
              <a:gd name="connsiteY71864" fmla="*/ 2888606 h 4608812"/>
              <a:gd name="connsiteX71865" fmla="*/ 3523003 w 12184637"/>
              <a:gd name="connsiteY71865" fmla="*/ 2886545 h 4608812"/>
              <a:gd name="connsiteX71866" fmla="*/ 3520942 w 12184637"/>
              <a:gd name="connsiteY71866" fmla="*/ 2894128 h 4608812"/>
              <a:gd name="connsiteX71867" fmla="*/ 3531470 w 12184637"/>
              <a:gd name="connsiteY71867" fmla="*/ 2912460 h 4608812"/>
              <a:gd name="connsiteX71868" fmla="*/ 3536329 w 12184637"/>
              <a:gd name="connsiteY71868" fmla="*/ 2915258 h 4608812"/>
              <a:gd name="connsiteX71869" fmla="*/ 3539053 w 12184637"/>
              <a:gd name="connsiteY71869" fmla="*/ 2914522 h 4608812"/>
              <a:gd name="connsiteX71870" fmla="*/ 3528451 w 12184637"/>
              <a:gd name="connsiteY71870" fmla="*/ 2896189 h 4608812"/>
              <a:gd name="connsiteX71871" fmla="*/ 3530512 w 12184637"/>
              <a:gd name="connsiteY71871" fmla="*/ 2888606 h 4608812"/>
              <a:gd name="connsiteX71872" fmla="*/ 3500180 w 12184637"/>
              <a:gd name="connsiteY71872" fmla="*/ 2835818 h 4608812"/>
              <a:gd name="connsiteX71873" fmla="*/ 3492597 w 12184637"/>
              <a:gd name="connsiteY71873" fmla="*/ 2833757 h 4608812"/>
              <a:gd name="connsiteX71874" fmla="*/ 3490535 w 12184637"/>
              <a:gd name="connsiteY71874" fmla="*/ 2841340 h 4608812"/>
              <a:gd name="connsiteX71875" fmla="*/ 3520868 w 12184637"/>
              <a:gd name="connsiteY71875" fmla="*/ 2894128 h 4608812"/>
              <a:gd name="connsiteX71876" fmla="*/ 3525727 w 12184637"/>
              <a:gd name="connsiteY71876" fmla="*/ 2896926 h 4608812"/>
              <a:gd name="connsiteX71877" fmla="*/ 3528451 w 12184637"/>
              <a:gd name="connsiteY71877" fmla="*/ 2896189 h 4608812"/>
              <a:gd name="connsiteX71878" fmla="*/ 3498118 w 12184637"/>
              <a:gd name="connsiteY71878" fmla="*/ 2843401 h 4608812"/>
              <a:gd name="connsiteX71879" fmla="*/ 3500180 w 12184637"/>
              <a:gd name="connsiteY71879" fmla="*/ 2835818 h 4608812"/>
              <a:gd name="connsiteX71880" fmla="*/ 3453208 w 12184637"/>
              <a:gd name="connsiteY71880" fmla="*/ 2754097 h 4608812"/>
              <a:gd name="connsiteX71881" fmla="*/ 3445625 w 12184637"/>
              <a:gd name="connsiteY71881" fmla="*/ 2752035 h 4608812"/>
              <a:gd name="connsiteX71882" fmla="*/ 3443563 w 12184637"/>
              <a:gd name="connsiteY71882" fmla="*/ 2759618 h 4608812"/>
              <a:gd name="connsiteX71883" fmla="*/ 3490535 w 12184637"/>
              <a:gd name="connsiteY71883" fmla="*/ 2841340 h 4608812"/>
              <a:gd name="connsiteX71884" fmla="*/ 3495394 w 12184637"/>
              <a:gd name="connsiteY71884" fmla="*/ 2844138 h 4608812"/>
              <a:gd name="connsiteX71885" fmla="*/ 3498118 w 12184637"/>
              <a:gd name="connsiteY71885" fmla="*/ 2843401 h 4608812"/>
              <a:gd name="connsiteX71886" fmla="*/ 3451294 w 12184637"/>
              <a:gd name="connsiteY71886" fmla="*/ 2761606 h 4608812"/>
              <a:gd name="connsiteX71887" fmla="*/ 3453134 w 12184637"/>
              <a:gd name="connsiteY71887" fmla="*/ 2753949 h 4608812"/>
              <a:gd name="connsiteX71888" fmla="*/ 3413672 w 12184637"/>
              <a:gd name="connsiteY71888" fmla="*/ 2689824 h 4608812"/>
              <a:gd name="connsiteX71889" fmla="*/ 3406016 w 12184637"/>
              <a:gd name="connsiteY71889" fmla="*/ 2687983 h 4608812"/>
              <a:gd name="connsiteX71890" fmla="*/ 3404175 w 12184637"/>
              <a:gd name="connsiteY71890" fmla="*/ 2695640 h 4608812"/>
              <a:gd name="connsiteX71891" fmla="*/ 3443637 w 12184637"/>
              <a:gd name="connsiteY71891" fmla="*/ 2759766 h 4608812"/>
              <a:gd name="connsiteX71892" fmla="*/ 3448423 w 12184637"/>
              <a:gd name="connsiteY71892" fmla="*/ 2762416 h 4608812"/>
              <a:gd name="connsiteX71893" fmla="*/ 3451294 w 12184637"/>
              <a:gd name="connsiteY71893" fmla="*/ 2761606 h 4608812"/>
              <a:gd name="connsiteX71894" fmla="*/ 3411758 w 12184637"/>
              <a:gd name="connsiteY71894" fmla="*/ 2697480 h 4608812"/>
              <a:gd name="connsiteX71895" fmla="*/ 3413599 w 12184637"/>
              <a:gd name="connsiteY71895" fmla="*/ 2689824 h 4608812"/>
              <a:gd name="connsiteX71896" fmla="*/ 3369204 w 12184637"/>
              <a:gd name="connsiteY71896" fmla="*/ 2617746 h 4608812"/>
              <a:gd name="connsiteX71897" fmla="*/ 3361547 w 12184637"/>
              <a:gd name="connsiteY71897" fmla="*/ 2615906 h 4608812"/>
              <a:gd name="connsiteX71898" fmla="*/ 3359707 w 12184637"/>
              <a:gd name="connsiteY71898" fmla="*/ 2623563 h 4608812"/>
              <a:gd name="connsiteX71899" fmla="*/ 3404101 w 12184637"/>
              <a:gd name="connsiteY71899" fmla="*/ 2695640 h 4608812"/>
              <a:gd name="connsiteX71900" fmla="*/ 3408887 w 12184637"/>
              <a:gd name="connsiteY71900" fmla="*/ 2698290 h 4608812"/>
              <a:gd name="connsiteX71901" fmla="*/ 3411758 w 12184637"/>
              <a:gd name="connsiteY71901" fmla="*/ 2697480 h 4608812"/>
              <a:gd name="connsiteX71902" fmla="*/ 3365228 w 12184637"/>
              <a:gd name="connsiteY71902" fmla="*/ 2626140 h 4608812"/>
              <a:gd name="connsiteX71903" fmla="*/ 3370014 w 12184637"/>
              <a:gd name="connsiteY71903" fmla="*/ 2619882 h 4608812"/>
              <a:gd name="connsiteX71904" fmla="*/ 3359559 w 12184637"/>
              <a:gd name="connsiteY71904" fmla="*/ 2538749 h 4608812"/>
              <a:gd name="connsiteX71905" fmla="*/ 3353301 w 12184637"/>
              <a:gd name="connsiteY71905" fmla="*/ 2533963 h 4608812"/>
              <a:gd name="connsiteX71906" fmla="*/ 3348516 w 12184637"/>
              <a:gd name="connsiteY71906" fmla="*/ 2540221 h 4608812"/>
              <a:gd name="connsiteX71907" fmla="*/ 3358971 w 12184637"/>
              <a:gd name="connsiteY71907" fmla="*/ 2621354 h 4608812"/>
              <a:gd name="connsiteX71908" fmla="*/ 3364492 w 12184637"/>
              <a:gd name="connsiteY71908" fmla="*/ 2626213 h 4608812"/>
              <a:gd name="connsiteX71909" fmla="*/ 3365228 w 12184637"/>
              <a:gd name="connsiteY71909" fmla="*/ 2626140 h 4608812"/>
              <a:gd name="connsiteX71910" fmla="*/ 3357424 w 12184637"/>
              <a:gd name="connsiteY71910" fmla="*/ 2543902 h 4608812"/>
              <a:gd name="connsiteX71911" fmla="*/ 3358381 w 12184637"/>
              <a:gd name="connsiteY71911" fmla="*/ 2536098 h 4608812"/>
              <a:gd name="connsiteX71912" fmla="*/ 3263996 w 12184637"/>
              <a:gd name="connsiteY71912" fmla="*/ 2416166 h 4608812"/>
              <a:gd name="connsiteX71913" fmla="*/ 3256192 w 12184637"/>
              <a:gd name="connsiteY71913" fmla="*/ 2415209 h 4608812"/>
              <a:gd name="connsiteX71914" fmla="*/ 3255235 w 12184637"/>
              <a:gd name="connsiteY71914" fmla="*/ 2423013 h 4608812"/>
              <a:gd name="connsiteX71915" fmla="*/ 3349694 w 12184637"/>
              <a:gd name="connsiteY71915" fmla="*/ 2542945 h 4608812"/>
              <a:gd name="connsiteX71916" fmla="*/ 3354111 w 12184637"/>
              <a:gd name="connsiteY71916" fmla="*/ 2545080 h 4608812"/>
              <a:gd name="connsiteX71917" fmla="*/ 3357424 w 12184637"/>
              <a:gd name="connsiteY71917" fmla="*/ 2543902 h 4608812"/>
              <a:gd name="connsiteX71918" fmla="*/ 3263481 w 12184637"/>
              <a:gd name="connsiteY71918" fmla="*/ 2423528 h 4608812"/>
              <a:gd name="connsiteX71919" fmla="*/ 3263555 w 12184637"/>
              <a:gd name="connsiteY71919" fmla="*/ 2415651 h 4608812"/>
              <a:gd name="connsiteX71920" fmla="*/ 3245296 w 12184637"/>
              <a:gd name="connsiteY71920" fmla="*/ 2397024 h 4608812"/>
              <a:gd name="connsiteX71921" fmla="*/ 3237419 w 12184637"/>
              <a:gd name="connsiteY71921" fmla="*/ 2396951 h 4608812"/>
              <a:gd name="connsiteX71922" fmla="*/ 3237345 w 12184637"/>
              <a:gd name="connsiteY71922" fmla="*/ 2404828 h 4608812"/>
              <a:gd name="connsiteX71923" fmla="*/ 3255603 w 12184637"/>
              <a:gd name="connsiteY71923" fmla="*/ 2423455 h 4608812"/>
              <a:gd name="connsiteX71924" fmla="*/ 3259653 w 12184637"/>
              <a:gd name="connsiteY71924" fmla="*/ 2425148 h 4608812"/>
              <a:gd name="connsiteX71925" fmla="*/ 3263481 w 12184637"/>
              <a:gd name="connsiteY71925" fmla="*/ 2423528 h 4608812"/>
              <a:gd name="connsiteX71926" fmla="*/ 3245223 w 12184637"/>
              <a:gd name="connsiteY71926" fmla="*/ 2404975 h 4608812"/>
              <a:gd name="connsiteX71927" fmla="*/ 3245296 w 12184637"/>
              <a:gd name="connsiteY71927" fmla="*/ 2397098 h 4608812"/>
              <a:gd name="connsiteX71928" fmla="*/ 3156507 w 12184637"/>
              <a:gd name="connsiteY71928" fmla="*/ 2306688 h 4608812"/>
              <a:gd name="connsiteX71929" fmla="*/ 3148629 w 12184637"/>
              <a:gd name="connsiteY71929" fmla="*/ 2306615 h 4608812"/>
              <a:gd name="connsiteX71930" fmla="*/ 3148555 w 12184637"/>
              <a:gd name="connsiteY71930" fmla="*/ 2314492 h 4608812"/>
              <a:gd name="connsiteX71931" fmla="*/ 3237345 w 12184637"/>
              <a:gd name="connsiteY71931" fmla="*/ 2404902 h 4608812"/>
              <a:gd name="connsiteX71932" fmla="*/ 3241394 w 12184637"/>
              <a:gd name="connsiteY71932" fmla="*/ 2406595 h 4608812"/>
              <a:gd name="connsiteX71933" fmla="*/ 3245223 w 12184637"/>
              <a:gd name="connsiteY71933" fmla="*/ 2404975 h 4608812"/>
              <a:gd name="connsiteX71934" fmla="*/ 3153194 w 12184637"/>
              <a:gd name="connsiteY71934" fmla="*/ 2316112 h 4608812"/>
              <a:gd name="connsiteX71935" fmla="*/ 3158053 w 12184637"/>
              <a:gd name="connsiteY71935" fmla="*/ 2309928 h 4608812"/>
              <a:gd name="connsiteX71936" fmla="*/ 3148776 w 12184637"/>
              <a:gd name="connsiteY71936" fmla="*/ 2232918 h 4608812"/>
              <a:gd name="connsiteX71937" fmla="*/ 3142592 w 12184637"/>
              <a:gd name="connsiteY71937" fmla="*/ 2228059 h 4608812"/>
              <a:gd name="connsiteX71938" fmla="*/ 3137733 w 12184637"/>
              <a:gd name="connsiteY71938" fmla="*/ 2234243 h 4608812"/>
              <a:gd name="connsiteX71939" fmla="*/ 3147009 w 12184637"/>
              <a:gd name="connsiteY71939" fmla="*/ 2311253 h 4608812"/>
              <a:gd name="connsiteX71940" fmla="*/ 3152605 w 12184637"/>
              <a:gd name="connsiteY71940" fmla="*/ 2316186 h 4608812"/>
              <a:gd name="connsiteX71941" fmla="*/ 3153194 w 12184637"/>
              <a:gd name="connsiteY71941" fmla="*/ 2316112 h 4608812"/>
              <a:gd name="connsiteX71942" fmla="*/ 3148482 w 12184637"/>
              <a:gd name="connsiteY71942" fmla="*/ 2235568 h 4608812"/>
              <a:gd name="connsiteX71943" fmla="*/ 3176532 w 12184637"/>
              <a:gd name="connsiteY71943" fmla="*/ 2162755 h 4608812"/>
              <a:gd name="connsiteX71944" fmla="*/ 3173366 w 12184637"/>
              <a:gd name="connsiteY71944" fmla="*/ 2155540 h 4608812"/>
              <a:gd name="connsiteX71945" fmla="*/ 3166151 w 12184637"/>
              <a:gd name="connsiteY71945" fmla="*/ 2158706 h 4608812"/>
              <a:gd name="connsiteX71946" fmla="*/ 3138101 w 12184637"/>
              <a:gd name="connsiteY71946" fmla="*/ 2231519 h 4608812"/>
              <a:gd name="connsiteX71947" fmla="*/ 3141267 w 12184637"/>
              <a:gd name="connsiteY71947" fmla="*/ 2238734 h 4608812"/>
              <a:gd name="connsiteX71948" fmla="*/ 3143328 w 12184637"/>
              <a:gd name="connsiteY71948" fmla="*/ 2239102 h 4608812"/>
              <a:gd name="connsiteX71949" fmla="*/ 3148482 w 12184637"/>
              <a:gd name="connsiteY71949" fmla="*/ 2235568 h 4608812"/>
              <a:gd name="connsiteX71950" fmla="*/ 3176091 w 12184637"/>
              <a:gd name="connsiteY71950" fmla="*/ 2163565 h 4608812"/>
              <a:gd name="connsiteX71951" fmla="*/ 3221810 w 12184637"/>
              <a:gd name="connsiteY71951" fmla="*/ 2086776 h 4608812"/>
              <a:gd name="connsiteX71952" fmla="*/ 3219896 w 12184637"/>
              <a:gd name="connsiteY71952" fmla="*/ 2079119 h 4608812"/>
              <a:gd name="connsiteX71953" fmla="*/ 3212239 w 12184637"/>
              <a:gd name="connsiteY71953" fmla="*/ 2081033 h 4608812"/>
              <a:gd name="connsiteX71954" fmla="*/ 3166519 w 12184637"/>
              <a:gd name="connsiteY71954" fmla="*/ 2157822 h 4608812"/>
              <a:gd name="connsiteX71955" fmla="*/ 3168434 w 12184637"/>
              <a:gd name="connsiteY71955" fmla="*/ 2165479 h 4608812"/>
              <a:gd name="connsiteX71956" fmla="*/ 3171305 w 12184637"/>
              <a:gd name="connsiteY71956" fmla="*/ 2166289 h 4608812"/>
              <a:gd name="connsiteX71957" fmla="*/ 3176091 w 12184637"/>
              <a:gd name="connsiteY71957" fmla="*/ 2163565 h 4608812"/>
              <a:gd name="connsiteX71958" fmla="*/ 3222105 w 12184637"/>
              <a:gd name="connsiteY71958" fmla="*/ 2086334 h 4608812"/>
              <a:gd name="connsiteX71959" fmla="*/ 3264880 w 12184637"/>
              <a:gd name="connsiteY71959" fmla="*/ 1997250 h 4608812"/>
              <a:gd name="connsiteX71960" fmla="*/ 3262303 w 12184637"/>
              <a:gd name="connsiteY71960" fmla="*/ 1989814 h 4608812"/>
              <a:gd name="connsiteX71961" fmla="*/ 3254867 w 12184637"/>
              <a:gd name="connsiteY71961" fmla="*/ 1992391 h 4608812"/>
              <a:gd name="connsiteX71962" fmla="*/ 3212092 w 12184637"/>
              <a:gd name="connsiteY71962" fmla="*/ 2081475 h 4608812"/>
              <a:gd name="connsiteX71963" fmla="*/ 3214669 w 12184637"/>
              <a:gd name="connsiteY71963" fmla="*/ 2088911 h 4608812"/>
              <a:gd name="connsiteX71964" fmla="*/ 3217098 w 12184637"/>
              <a:gd name="connsiteY71964" fmla="*/ 2089426 h 4608812"/>
              <a:gd name="connsiteX71965" fmla="*/ 3222105 w 12184637"/>
              <a:gd name="connsiteY71965" fmla="*/ 2086334 h 4608812"/>
              <a:gd name="connsiteX71966" fmla="*/ 3265101 w 12184637"/>
              <a:gd name="connsiteY71966" fmla="*/ 1996735 h 4608812"/>
              <a:gd name="connsiteX71967" fmla="*/ 3301323 w 12184637"/>
              <a:gd name="connsiteY71967" fmla="*/ 1894472 h 4608812"/>
              <a:gd name="connsiteX71968" fmla="*/ 3297937 w 12184637"/>
              <a:gd name="connsiteY71968" fmla="*/ 1887331 h 4608812"/>
              <a:gd name="connsiteX71969" fmla="*/ 3290795 w 12184637"/>
              <a:gd name="connsiteY71969" fmla="*/ 1890717 h 4608812"/>
              <a:gd name="connsiteX71970" fmla="*/ 3254573 w 12184637"/>
              <a:gd name="connsiteY71970" fmla="*/ 1992980 h 4608812"/>
              <a:gd name="connsiteX71971" fmla="*/ 3257959 w 12184637"/>
              <a:gd name="connsiteY71971" fmla="*/ 2000121 h 4608812"/>
              <a:gd name="connsiteX71972" fmla="*/ 3259874 w 12184637"/>
              <a:gd name="connsiteY71972" fmla="*/ 2000416 h 4608812"/>
              <a:gd name="connsiteX71973" fmla="*/ 3265101 w 12184637"/>
              <a:gd name="connsiteY71973" fmla="*/ 1996735 h 4608812"/>
              <a:gd name="connsiteX71974" fmla="*/ 3301471 w 12184637"/>
              <a:gd name="connsiteY71974" fmla="*/ 1893810 h 4608812"/>
              <a:gd name="connsiteX71975" fmla="*/ 3327533 w 12184637"/>
              <a:gd name="connsiteY71975" fmla="*/ 1777411 h 4608812"/>
              <a:gd name="connsiteX71976" fmla="*/ 3323337 w 12184637"/>
              <a:gd name="connsiteY71976" fmla="*/ 1770785 h 4608812"/>
              <a:gd name="connsiteX71977" fmla="*/ 3316711 w 12184637"/>
              <a:gd name="connsiteY71977" fmla="*/ 1774982 h 4608812"/>
              <a:gd name="connsiteX71978" fmla="*/ 3290648 w 12184637"/>
              <a:gd name="connsiteY71978" fmla="*/ 1891380 h 4608812"/>
              <a:gd name="connsiteX71979" fmla="*/ 3294845 w 12184637"/>
              <a:gd name="connsiteY71979" fmla="*/ 1898006 h 4608812"/>
              <a:gd name="connsiteX71980" fmla="*/ 3296096 w 12184637"/>
              <a:gd name="connsiteY71980" fmla="*/ 1898153 h 4608812"/>
              <a:gd name="connsiteX71981" fmla="*/ 3301471 w 12184637"/>
              <a:gd name="connsiteY71981" fmla="*/ 1893810 h 4608812"/>
              <a:gd name="connsiteX71982" fmla="*/ 3327681 w 12184637"/>
              <a:gd name="connsiteY71982" fmla="*/ 1776675 h 4608812"/>
              <a:gd name="connsiteX71983" fmla="*/ 3339018 w 12184637"/>
              <a:gd name="connsiteY71983" fmla="*/ 1644448 h 4608812"/>
              <a:gd name="connsiteX71984" fmla="*/ 3333938 w 12184637"/>
              <a:gd name="connsiteY71984" fmla="*/ 1638411 h 4608812"/>
              <a:gd name="connsiteX71985" fmla="*/ 3327902 w 12184637"/>
              <a:gd name="connsiteY71985" fmla="*/ 1643491 h 4608812"/>
              <a:gd name="connsiteX71986" fmla="*/ 3316563 w 12184637"/>
              <a:gd name="connsiteY71986" fmla="*/ 1775718 h 4608812"/>
              <a:gd name="connsiteX71987" fmla="*/ 3321643 w 12184637"/>
              <a:gd name="connsiteY71987" fmla="*/ 1781755 h 4608812"/>
              <a:gd name="connsiteX71988" fmla="*/ 3322159 w 12184637"/>
              <a:gd name="connsiteY71988" fmla="*/ 1781755 h 4608812"/>
              <a:gd name="connsiteX71989" fmla="*/ 3327681 w 12184637"/>
              <a:gd name="connsiteY71989" fmla="*/ 1776675 h 4608812"/>
              <a:gd name="connsiteX71990" fmla="*/ 3333718 w 12184637"/>
              <a:gd name="connsiteY71990" fmla="*/ 1649528 h 4608812"/>
              <a:gd name="connsiteX71991" fmla="*/ 3338945 w 12184637"/>
              <a:gd name="connsiteY71991" fmla="*/ 1643638 h 4608812"/>
              <a:gd name="connsiteX71992" fmla="*/ 3330994 w 12184637"/>
              <a:gd name="connsiteY71992" fmla="*/ 1494109 h 4608812"/>
              <a:gd name="connsiteX71993" fmla="*/ 3325104 w 12184637"/>
              <a:gd name="connsiteY71993" fmla="*/ 1488882 h 4608812"/>
              <a:gd name="connsiteX71994" fmla="*/ 3319877 w 12184637"/>
              <a:gd name="connsiteY71994" fmla="*/ 1494772 h 4608812"/>
              <a:gd name="connsiteX71995" fmla="*/ 3327828 w 12184637"/>
              <a:gd name="connsiteY71995" fmla="*/ 1644300 h 4608812"/>
              <a:gd name="connsiteX71996" fmla="*/ 3333423 w 12184637"/>
              <a:gd name="connsiteY71996" fmla="*/ 1649601 h 4608812"/>
              <a:gd name="connsiteX71997" fmla="*/ 3333718 w 12184637"/>
              <a:gd name="connsiteY71997" fmla="*/ 1649528 h 4608812"/>
              <a:gd name="connsiteX71998" fmla="*/ 3326429 w 12184637"/>
              <a:gd name="connsiteY71998" fmla="*/ 1499925 h 4608812"/>
              <a:gd name="connsiteX71999" fmla="*/ 3330846 w 12184637"/>
              <a:gd name="connsiteY71999" fmla="*/ 1493447 h 4608812"/>
              <a:gd name="connsiteX72000" fmla="*/ 3299262 w 12184637"/>
              <a:gd name="connsiteY72000" fmla="*/ 1325512 h 4608812"/>
              <a:gd name="connsiteX72001" fmla="*/ 3292783 w 12184637"/>
              <a:gd name="connsiteY72001" fmla="*/ 1321095 h 4608812"/>
              <a:gd name="connsiteX72002" fmla="*/ 3288366 w 12184637"/>
              <a:gd name="connsiteY72002" fmla="*/ 1327574 h 4608812"/>
              <a:gd name="connsiteX72003" fmla="*/ 3319950 w 12184637"/>
              <a:gd name="connsiteY72003" fmla="*/ 1495508 h 4608812"/>
              <a:gd name="connsiteX72004" fmla="*/ 3325472 w 12184637"/>
              <a:gd name="connsiteY72004" fmla="*/ 1500073 h 4608812"/>
              <a:gd name="connsiteX72005" fmla="*/ 3326429 w 12184637"/>
              <a:gd name="connsiteY72005" fmla="*/ 1499925 h 4608812"/>
              <a:gd name="connsiteX72006" fmla="*/ 3295581 w 12184637"/>
              <a:gd name="connsiteY72006" fmla="*/ 1331844 h 4608812"/>
              <a:gd name="connsiteX72007" fmla="*/ 3299188 w 12184637"/>
              <a:gd name="connsiteY72007" fmla="*/ 1324849 h 4608812"/>
              <a:gd name="connsiteX72008" fmla="*/ 3239922 w 12184637"/>
              <a:gd name="connsiteY72008" fmla="*/ 1137552 h 4608812"/>
              <a:gd name="connsiteX72009" fmla="*/ 3232927 w 12184637"/>
              <a:gd name="connsiteY72009" fmla="*/ 1133945 h 4608812"/>
              <a:gd name="connsiteX72010" fmla="*/ 3229320 w 12184637"/>
              <a:gd name="connsiteY72010" fmla="*/ 1140939 h 4608812"/>
              <a:gd name="connsiteX72011" fmla="*/ 3288587 w 12184637"/>
              <a:gd name="connsiteY72011" fmla="*/ 1328236 h 4608812"/>
              <a:gd name="connsiteX72012" fmla="*/ 3293961 w 12184637"/>
              <a:gd name="connsiteY72012" fmla="*/ 1332138 h 4608812"/>
              <a:gd name="connsiteX72013" fmla="*/ 3295581 w 12184637"/>
              <a:gd name="connsiteY72013" fmla="*/ 1331844 h 4608812"/>
              <a:gd name="connsiteX72014" fmla="*/ 3236756 w 12184637"/>
              <a:gd name="connsiteY72014" fmla="*/ 1144325 h 4608812"/>
              <a:gd name="connsiteX72015" fmla="*/ 3239775 w 12184637"/>
              <a:gd name="connsiteY72015" fmla="*/ 1137037 h 4608812"/>
              <a:gd name="connsiteX72016" fmla="*/ 3159599 w 12184637"/>
              <a:gd name="connsiteY72016" fmla="*/ 942377 h 4608812"/>
              <a:gd name="connsiteX72017" fmla="*/ 3152310 w 12184637"/>
              <a:gd name="connsiteY72017" fmla="*/ 939358 h 4608812"/>
              <a:gd name="connsiteX72018" fmla="*/ 3149292 w 12184637"/>
              <a:gd name="connsiteY72018" fmla="*/ 946647 h 4608812"/>
              <a:gd name="connsiteX72019" fmla="*/ 3229467 w 12184637"/>
              <a:gd name="connsiteY72019" fmla="*/ 1141307 h 4608812"/>
              <a:gd name="connsiteX72020" fmla="*/ 3234695 w 12184637"/>
              <a:gd name="connsiteY72020" fmla="*/ 1144767 h 4608812"/>
              <a:gd name="connsiteX72021" fmla="*/ 3236756 w 12184637"/>
              <a:gd name="connsiteY72021" fmla="*/ 1144325 h 4608812"/>
              <a:gd name="connsiteX72022" fmla="*/ 3156875 w 12184637"/>
              <a:gd name="connsiteY72022" fmla="*/ 949518 h 4608812"/>
              <a:gd name="connsiteX72023" fmla="*/ 3159378 w 12184637"/>
              <a:gd name="connsiteY72023" fmla="*/ 942082 h 4608812"/>
              <a:gd name="connsiteX72024" fmla="*/ 3065067 w 12184637"/>
              <a:gd name="connsiteY72024" fmla="*/ 751766 h 4608812"/>
              <a:gd name="connsiteX72025" fmla="*/ 3057631 w 12184637"/>
              <a:gd name="connsiteY72025" fmla="*/ 749263 h 4608812"/>
              <a:gd name="connsiteX72026" fmla="*/ 3055127 w 12184637"/>
              <a:gd name="connsiteY72026" fmla="*/ 756699 h 4608812"/>
              <a:gd name="connsiteX72027" fmla="*/ 3149439 w 12184637"/>
              <a:gd name="connsiteY72027" fmla="*/ 947015 h 4608812"/>
              <a:gd name="connsiteX72028" fmla="*/ 3154445 w 12184637"/>
              <a:gd name="connsiteY72028" fmla="*/ 950107 h 4608812"/>
              <a:gd name="connsiteX72029" fmla="*/ 3156875 w 12184637"/>
              <a:gd name="connsiteY72029" fmla="*/ 949518 h 4608812"/>
              <a:gd name="connsiteX72030" fmla="*/ 3062932 w 12184637"/>
              <a:gd name="connsiteY72030" fmla="*/ 759055 h 4608812"/>
              <a:gd name="connsiteX72031" fmla="*/ 3064919 w 12184637"/>
              <a:gd name="connsiteY72031" fmla="*/ 751472 h 4608812"/>
              <a:gd name="connsiteX72032" fmla="*/ 2963172 w 12184637"/>
              <a:gd name="connsiteY72032" fmla="*/ 576764 h 4608812"/>
              <a:gd name="connsiteX72033" fmla="*/ 2955589 w 12184637"/>
              <a:gd name="connsiteY72033" fmla="*/ 574776 h 4608812"/>
              <a:gd name="connsiteX72034" fmla="*/ 2953601 w 12184637"/>
              <a:gd name="connsiteY72034" fmla="*/ 582359 h 4608812"/>
              <a:gd name="connsiteX72035" fmla="*/ 3055348 w 12184637"/>
              <a:gd name="connsiteY72035" fmla="*/ 757067 h 4608812"/>
              <a:gd name="connsiteX72036" fmla="*/ 3060207 w 12184637"/>
              <a:gd name="connsiteY72036" fmla="*/ 759865 h 4608812"/>
              <a:gd name="connsiteX72037" fmla="*/ 3062932 w 12184637"/>
              <a:gd name="connsiteY72037" fmla="*/ 759055 h 4608812"/>
              <a:gd name="connsiteX72038" fmla="*/ 2961552 w 12184637"/>
              <a:gd name="connsiteY72038" fmla="*/ 584126 h 4608812"/>
              <a:gd name="connsiteX72039" fmla="*/ 2962951 w 12184637"/>
              <a:gd name="connsiteY72039" fmla="*/ 576396 h 4608812"/>
              <a:gd name="connsiteX72040" fmla="*/ 2860173 w 12184637"/>
              <a:gd name="connsiteY72040" fmla="*/ 427898 h 4608812"/>
              <a:gd name="connsiteX72041" fmla="*/ 2852443 w 12184637"/>
              <a:gd name="connsiteY72041" fmla="*/ 426499 h 4608812"/>
              <a:gd name="connsiteX72042" fmla="*/ 2851044 w 12184637"/>
              <a:gd name="connsiteY72042" fmla="*/ 434230 h 4608812"/>
              <a:gd name="connsiteX72043" fmla="*/ 2953822 w 12184637"/>
              <a:gd name="connsiteY72043" fmla="*/ 582728 h 4608812"/>
              <a:gd name="connsiteX72044" fmla="*/ 2958460 w 12184637"/>
              <a:gd name="connsiteY72044" fmla="*/ 585157 h 4608812"/>
              <a:gd name="connsiteX72045" fmla="*/ 2961552 w 12184637"/>
              <a:gd name="connsiteY72045" fmla="*/ 584126 h 4608812"/>
              <a:gd name="connsiteX72046" fmla="*/ 2859290 w 12184637"/>
              <a:gd name="connsiteY72046" fmla="*/ 435187 h 4608812"/>
              <a:gd name="connsiteX72047" fmla="*/ 2859805 w 12184637"/>
              <a:gd name="connsiteY72047" fmla="*/ 427309 h 4608812"/>
              <a:gd name="connsiteX72048" fmla="*/ 2756217 w 12184637"/>
              <a:gd name="connsiteY72048" fmla="*/ 309954 h 4608812"/>
              <a:gd name="connsiteX72049" fmla="*/ 2748340 w 12184637"/>
              <a:gd name="connsiteY72049" fmla="*/ 309438 h 4608812"/>
              <a:gd name="connsiteX72050" fmla="*/ 2747824 w 12184637"/>
              <a:gd name="connsiteY72050" fmla="*/ 317316 h 4608812"/>
              <a:gd name="connsiteX72051" fmla="*/ 2851412 w 12184637"/>
              <a:gd name="connsiteY72051" fmla="*/ 434671 h 4608812"/>
              <a:gd name="connsiteX72052" fmla="*/ 2855609 w 12184637"/>
              <a:gd name="connsiteY72052" fmla="*/ 436586 h 4608812"/>
              <a:gd name="connsiteX72053" fmla="*/ 2859290 w 12184637"/>
              <a:gd name="connsiteY72053" fmla="*/ 435187 h 4608812"/>
              <a:gd name="connsiteX72054" fmla="*/ 2756365 w 12184637"/>
              <a:gd name="connsiteY72054" fmla="*/ 317169 h 4608812"/>
              <a:gd name="connsiteX72055" fmla="*/ 2755408 w 12184637"/>
              <a:gd name="connsiteY72055" fmla="*/ 309365 h 4608812"/>
              <a:gd name="connsiteX72056" fmla="*/ 2651304 w 12184637"/>
              <a:gd name="connsiteY72056" fmla="*/ 227717 h 4608812"/>
              <a:gd name="connsiteX72057" fmla="*/ 2643500 w 12184637"/>
              <a:gd name="connsiteY72057" fmla="*/ 228674 h 4608812"/>
              <a:gd name="connsiteX72058" fmla="*/ 2644457 w 12184637"/>
              <a:gd name="connsiteY72058" fmla="*/ 236478 h 4608812"/>
              <a:gd name="connsiteX72059" fmla="*/ 2748561 w 12184637"/>
              <a:gd name="connsiteY72059" fmla="*/ 318126 h 4608812"/>
              <a:gd name="connsiteX72060" fmla="*/ 2752021 w 12184637"/>
              <a:gd name="connsiteY72060" fmla="*/ 319304 h 4608812"/>
              <a:gd name="connsiteX72061" fmla="*/ 2756365 w 12184637"/>
              <a:gd name="connsiteY72061" fmla="*/ 317169 h 4608812"/>
              <a:gd name="connsiteX72062" fmla="*/ 2653071 w 12184637"/>
              <a:gd name="connsiteY72062" fmla="*/ 234122 h 4608812"/>
              <a:gd name="connsiteX72063" fmla="*/ 2649979 w 12184637"/>
              <a:gd name="connsiteY72063" fmla="*/ 226907 h 4608812"/>
              <a:gd name="connsiteX72064" fmla="*/ 2545361 w 12184637"/>
              <a:gd name="connsiteY72064" fmla="*/ 185236 h 4608812"/>
              <a:gd name="connsiteX72065" fmla="*/ 2538145 w 12184637"/>
              <a:gd name="connsiteY72065" fmla="*/ 188328 h 4608812"/>
              <a:gd name="connsiteX72066" fmla="*/ 2541238 w 12184637"/>
              <a:gd name="connsiteY72066" fmla="*/ 195543 h 4608812"/>
              <a:gd name="connsiteX72067" fmla="*/ 2645856 w 12184637"/>
              <a:gd name="connsiteY72067" fmla="*/ 237214 h 4608812"/>
              <a:gd name="connsiteX72068" fmla="*/ 2647991 w 12184637"/>
              <a:gd name="connsiteY72068" fmla="*/ 237582 h 4608812"/>
              <a:gd name="connsiteX72069" fmla="*/ 2653071 w 12184637"/>
              <a:gd name="connsiteY72069" fmla="*/ 234122 h 4608812"/>
              <a:gd name="connsiteX72070" fmla="*/ 2438239 w 12184637"/>
              <a:gd name="connsiteY72070" fmla="*/ 198267 h 4608812"/>
              <a:gd name="connsiteX72071" fmla="*/ 2543373 w 12184637"/>
              <a:gd name="connsiteY72071" fmla="*/ 195911 h 4608812"/>
              <a:gd name="connsiteX72072" fmla="*/ 2548821 w 12184637"/>
              <a:gd name="connsiteY72072" fmla="*/ 190242 h 4608812"/>
              <a:gd name="connsiteX72073" fmla="*/ 2543225 w 12184637"/>
              <a:gd name="connsiteY72073" fmla="*/ 184794 h 4608812"/>
              <a:gd name="connsiteX72074" fmla="*/ 2543152 w 12184637"/>
              <a:gd name="connsiteY72074" fmla="*/ 184794 h 4608812"/>
              <a:gd name="connsiteX72075" fmla="*/ 2438018 w 12184637"/>
              <a:gd name="connsiteY72075" fmla="*/ 187150 h 4608812"/>
              <a:gd name="connsiteX72076" fmla="*/ 2432570 w 12184637"/>
              <a:gd name="connsiteY72076" fmla="*/ 192819 h 4608812"/>
              <a:gd name="connsiteX72077" fmla="*/ 2438165 w 12184637"/>
              <a:gd name="connsiteY72077" fmla="*/ 198267 h 4608812"/>
              <a:gd name="connsiteX72078" fmla="*/ 2438239 w 12184637"/>
              <a:gd name="connsiteY72078" fmla="*/ 198267 h 4608812"/>
              <a:gd name="connsiteX72079" fmla="*/ 3603547 w 12184637"/>
              <a:gd name="connsiteY72079" fmla="*/ 3056246 h 4608812"/>
              <a:gd name="connsiteX72080" fmla="*/ 3605240 w 12184637"/>
              <a:gd name="connsiteY72080" fmla="*/ 3048516 h 4608812"/>
              <a:gd name="connsiteX72081" fmla="*/ 3588159 w 12184637"/>
              <a:gd name="connsiteY72081" fmla="*/ 3021717 h 4608812"/>
              <a:gd name="connsiteX72082" fmla="*/ 3580429 w 12184637"/>
              <a:gd name="connsiteY72082" fmla="*/ 3020024 h 4608812"/>
              <a:gd name="connsiteX72083" fmla="*/ 3578736 w 12184637"/>
              <a:gd name="connsiteY72083" fmla="*/ 3027754 h 4608812"/>
              <a:gd name="connsiteX72084" fmla="*/ 3595816 w 12184637"/>
              <a:gd name="connsiteY72084" fmla="*/ 3054553 h 4608812"/>
              <a:gd name="connsiteX72085" fmla="*/ 3600528 w 12184637"/>
              <a:gd name="connsiteY72085" fmla="*/ 3057130 h 4608812"/>
              <a:gd name="connsiteX72086" fmla="*/ 3603547 w 12184637"/>
              <a:gd name="connsiteY72086" fmla="*/ 3056246 h 4608812"/>
              <a:gd name="connsiteX72087" fmla="*/ 3586319 w 12184637"/>
              <a:gd name="connsiteY72087" fmla="*/ 3029521 h 4608812"/>
              <a:gd name="connsiteX72088" fmla="*/ 3588159 w 12184637"/>
              <a:gd name="connsiteY72088" fmla="*/ 3021864 h 4608812"/>
              <a:gd name="connsiteX72089" fmla="*/ 3572183 w 12184637"/>
              <a:gd name="connsiteY72089" fmla="*/ 2995581 h 4608812"/>
              <a:gd name="connsiteX72090" fmla="*/ 3564526 w 12184637"/>
              <a:gd name="connsiteY72090" fmla="*/ 2993740 h 4608812"/>
              <a:gd name="connsiteX72091" fmla="*/ 3562686 w 12184637"/>
              <a:gd name="connsiteY72091" fmla="*/ 3001397 h 4608812"/>
              <a:gd name="connsiteX72092" fmla="*/ 3578662 w 12184637"/>
              <a:gd name="connsiteY72092" fmla="*/ 3027680 h 4608812"/>
              <a:gd name="connsiteX72093" fmla="*/ 3583448 w 12184637"/>
              <a:gd name="connsiteY72093" fmla="*/ 3030331 h 4608812"/>
              <a:gd name="connsiteX72094" fmla="*/ 3586319 w 12184637"/>
              <a:gd name="connsiteY72094" fmla="*/ 3029521 h 4608812"/>
              <a:gd name="connsiteX72095" fmla="*/ 3570343 w 12184637"/>
              <a:gd name="connsiteY72095" fmla="*/ 3003311 h 4608812"/>
              <a:gd name="connsiteX72096" fmla="*/ 3572257 w 12184637"/>
              <a:gd name="connsiteY72096" fmla="*/ 2995654 h 4608812"/>
              <a:gd name="connsiteX72097" fmla="*/ 3560256 w 12184637"/>
              <a:gd name="connsiteY72097" fmla="*/ 2975850 h 4608812"/>
              <a:gd name="connsiteX72098" fmla="*/ 3552599 w 12184637"/>
              <a:gd name="connsiteY72098" fmla="*/ 2973935 h 4608812"/>
              <a:gd name="connsiteX72099" fmla="*/ 3550685 w 12184637"/>
              <a:gd name="connsiteY72099" fmla="*/ 2981592 h 4608812"/>
              <a:gd name="connsiteX72100" fmla="*/ 3562686 w 12184637"/>
              <a:gd name="connsiteY72100" fmla="*/ 3001397 h 4608812"/>
              <a:gd name="connsiteX72101" fmla="*/ 3567471 w 12184637"/>
              <a:gd name="connsiteY72101" fmla="*/ 3004047 h 4608812"/>
              <a:gd name="connsiteX72102" fmla="*/ 3570343 w 12184637"/>
              <a:gd name="connsiteY72102" fmla="*/ 3003311 h 4608812"/>
              <a:gd name="connsiteX72103" fmla="*/ 3558342 w 12184637"/>
              <a:gd name="connsiteY72103" fmla="*/ 2983433 h 4608812"/>
              <a:gd name="connsiteX72104" fmla="*/ 3560183 w 12184637"/>
              <a:gd name="connsiteY72104" fmla="*/ 2975776 h 4608812"/>
              <a:gd name="connsiteX72105" fmla="*/ 3558563 w 12184637"/>
              <a:gd name="connsiteY72105" fmla="*/ 2973126 h 4608812"/>
              <a:gd name="connsiteX72106" fmla="*/ 3550906 w 12184637"/>
              <a:gd name="connsiteY72106" fmla="*/ 2971285 h 4608812"/>
              <a:gd name="connsiteX72107" fmla="*/ 3549065 w 12184637"/>
              <a:gd name="connsiteY72107" fmla="*/ 2978942 h 4608812"/>
              <a:gd name="connsiteX72108" fmla="*/ 3550685 w 12184637"/>
              <a:gd name="connsiteY72108" fmla="*/ 2981592 h 4608812"/>
              <a:gd name="connsiteX72109" fmla="*/ 3555471 w 12184637"/>
              <a:gd name="connsiteY72109" fmla="*/ 2984243 h 4608812"/>
              <a:gd name="connsiteX72110" fmla="*/ 3558342 w 12184637"/>
              <a:gd name="connsiteY72110" fmla="*/ 2983433 h 4608812"/>
              <a:gd name="connsiteX72111" fmla="*/ 2965675 w 12184637"/>
              <a:gd name="connsiteY72111" fmla="*/ 2193309 h 4608812"/>
              <a:gd name="connsiteX72112" fmla="*/ 2964718 w 12184637"/>
              <a:gd name="connsiteY72112" fmla="*/ 2185505 h 4608812"/>
              <a:gd name="connsiteX72113" fmla="*/ 2960006 w 12184637"/>
              <a:gd name="connsiteY72113" fmla="*/ 2181824 h 4608812"/>
              <a:gd name="connsiteX72114" fmla="*/ 2952202 w 12184637"/>
              <a:gd name="connsiteY72114" fmla="*/ 2182781 h 4608812"/>
              <a:gd name="connsiteX72115" fmla="*/ 2953159 w 12184637"/>
              <a:gd name="connsiteY72115" fmla="*/ 2190585 h 4608812"/>
              <a:gd name="connsiteX72116" fmla="*/ 2957871 w 12184637"/>
              <a:gd name="connsiteY72116" fmla="*/ 2194266 h 4608812"/>
              <a:gd name="connsiteX72117" fmla="*/ 2961332 w 12184637"/>
              <a:gd name="connsiteY72117" fmla="*/ 2195444 h 4608812"/>
              <a:gd name="connsiteX72118" fmla="*/ 2965675 w 12184637"/>
              <a:gd name="connsiteY72118" fmla="*/ 2193309 h 4608812"/>
              <a:gd name="connsiteX72119" fmla="*/ 2961037 w 12184637"/>
              <a:gd name="connsiteY72119" fmla="*/ 2189554 h 4608812"/>
              <a:gd name="connsiteX72120" fmla="*/ 2960080 w 12184637"/>
              <a:gd name="connsiteY72120" fmla="*/ 2181750 h 4608812"/>
              <a:gd name="connsiteX72121" fmla="*/ 2958681 w 12184637"/>
              <a:gd name="connsiteY72121" fmla="*/ 2180646 h 4608812"/>
              <a:gd name="connsiteX72122" fmla="*/ 2950877 w 12184637"/>
              <a:gd name="connsiteY72122" fmla="*/ 2181603 h 4608812"/>
              <a:gd name="connsiteX72123" fmla="*/ 2951834 w 12184637"/>
              <a:gd name="connsiteY72123" fmla="*/ 2189407 h 4608812"/>
              <a:gd name="connsiteX72124" fmla="*/ 2953233 w 12184637"/>
              <a:gd name="connsiteY72124" fmla="*/ 2190511 h 4608812"/>
              <a:gd name="connsiteX72125" fmla="*/ 2956693 w 12184637"/>
              <a:gd name="connsiteY72125" fmla="*/ 2191689 h 4608812"/>
              <a:gd name="connsiteX72126" fmla="*/ 2961037 w 12184637"/>
              <a:gd name="connsiteY72126" fmla="*/ 2189554 h 4608812"/>
              <a:gd name="connsiteX72127" fmla="*/ 2959344 w 12184637"/>
              <a:gd name="connsiteY72127" fmla="*/ 2188744 h 4608812"/>
              <a:gd name="connsiteX72128" fmla="*/ 2958828 w 12184637"/>
              <a:gd name="connsiteY72128" fmla="*/ 2180866 h 4608812"/>
              <a:gd name="connsiteX72129" fmla="*/ 2896101 w 12184637"/>
              <a:gd name="connsiteY72129" fmla="*/ 2125354 h 4608812"/>
              <a:gd name="connsiteX72130" fmla="*/ 2888224 w 12184637"/>
              <a:gd name="connsiteY72130" fmla="*/ 2125870 h 4608812"/>
              <a:gd name="connsiteX72131" fmla="*/ 2888739 w 12184637"/>
              <a:gd name="connsiteY72131" fmla="*/ 2133748 h 4608812"/>
              <a:gd name="connsiteX72132" fmla="*/ 2951466 w 12184637"/>
              <a:gd name="connsiteY72132" fmla="*/ 2189259 h 4608812"/>
              <a:gd name="connsiteX72133" fmla="*/ 2955221 w 12184637"/>
              <a:gd name="connsiteY72133" fmla="*/ 2190658 h 4608812"/>
              <a:gd name="connsiteX72134" fmla="*/ 2959344 w 12184637"/>
              <a:gd name="connsiteY72134" fmla="*/ 2188744 h 4608812"/>
              <a:gd name="connsiteX72135" fmla="*/ 2896617 w 12184637"/>
              <a:gd name="connsiteY72135" fmla="*/ 2133232 h 4608812"/>
              <a:gd name="connsiteX72136" fmla="*/ 2896101 w 12184637"/>
              <a:gd name="connsiteY72136" fmla="*/ 2125354 h 4608812"/>
              <a:gd name="connsiteX72137" fmla="*/ 2893746 w 12184637"/>
              <a:gd name="connsiteY72137" fmla="*/ 2123293 h 4608812"/>
              <a:gd name="connsiteX72138" fmla="*/ 2885868 w 12184637"/>
              <a:gd name="connsiteY72138" fmla="*/ 2123808 h 4608812"/>
              <a:gd name="connsiteX72139" fmla="*/ 2886383 w 12184637"/>
              <a:gd name="connsiteY72139" fmla="*/ 2131686 h 4608812"/>
              <a:gd name="connsiteX72140" fmla="*/ 2888739 w 12184637"/>
              <a:gd name="connsiteY72140" fmla="*/ 2133748 h 4608812"/>
              <a:gd name="connsiteX72141" fmla="*/ 2892494 w 12184637"/>
              <a:gd name="connsiteY72141" fmla="*/ 2135146 h 4608812"/>
              <a:gd name="connsiteX72142" fmla="*/ 2896617 w 12184637"/>
              <a:gd name="connsiteY72142" fmla="*/ 2133232 h 4608812"/>
              <a:gd name="connsiteX72143" fmla="*/ 2895071 w 12184637"/>
              <a:gd name="connsiteY72143" fmla="*/ 2130214 h 4608812"/>
              <a:gd name="connsiteX72144" fmla="*/ 2892862 w 12184637"/>
              <a:gd name="connsiteY72144" fmla="*/ 2122630 h 4608812"/>
              <a:gd name="connsiteX72145" fmla="*/ 2858995 w 12184637"/>
              <a:gd name="connsiteY72145" fmla="*/ 2104225 h 4608812"/>
              <a:gd name="connsiteX72146" fmla="*/ 2851412 w 12184637"/>
              <a:gd name="connsiteY72146" fmla="*/ 2106433 h 4608812"/>
              <a:gd name="connsiteX72147" fmla="*/ 2853621 w 12184637"/>
              <a:gd name="connsiteY72147" fmla="*/ 2114017 h 4608812"/>
              <a:gd name="connsiteX72148" fmla="*/ 2887488 w 12184637"/>
              <a:gd name="connsiteY72148" fmla="*/ 2132422 h 4608812"/>
              <a:gd name="connsiteX72149" fmla="*/ 2890212 w 12184637"/>
              <a:gd name="connsiteY72149" fmla="*/ 2133085 h 4608812"/>
              <a:gd name="connsiteX72150" fmla="*/ 2895071 w 12184637"/>
              <a:gd name="connsiteY72150" fmla="*/ 2130214 h 4608812"/>
              <a:gd name="connsiteX72151" fmla="*/ 2407023 w 12184637"/>
              <a:gd name="connsiteY72151" fmla="*/ 1879306 h 4608812"/>
              <a:gd name="connsiteX72152" fmla="*/ 2402826 w 12184637"/>
              <a:gd name="connsiteY72152" fmla="*/ 1872680 h 4608812"/>
              <a:gd name="connsiteX72153" fmla="*/ 2321693 w 12184637"/>
              <a:gd name="connsiteY72153" fmla="*/ 1854568 h 4608812"/>
              <a:gd name="connsiteX72154" fmla="*/ 2315067 w 12184637"/>
              <a:gd name="connsiteY72154" fmla="*/ 1858765 h 4608812"/>
              <a:gd name="connsiteX72155" fmla="*/ 2319264 w 12184637"/>
              <a:gd name="connsiteY72155" fmla="*/ 1865391 h 4608812"/>
              <a:gd name="connsiteX72156" fmla="*/ 2400397 w 12184637"/>
              <a:gd name="connsiteY72156" fmla="*/ 1883502 h 4608812"/>
              <a:gd name="connsiteX72157" fmla="*/ 2401648 w 12184637"/>
              <a:gd name="connsiteY72157" fmla="*/ 1883650 h 4608812"/>
              <a:gd name="connsiteX72158" fmla="*/ 2407023 w 12184637"/>
              <a:gd name="connsiteY72158" fmla="*/ 1879306 h 4608812"/>
              <a:gd name="connsiteX72159" fmla="*/ 2520255 w 12184637"/>
              <a:gd name="connsiteY72159" fmla="*/ 1885048 h 4608812"/>
              <a:gd name="connsiteX72160" fmla="*/ 2515028 w 12184637"/>
              <a:gd name="connsiteY72160" fmla="*/ 1879159 h 4608812"/>
              <a:gd name="connsiteX72161" fmla="*/ 2401943 w 12184637"/>
              <a:gd name="connsiteY72161" fmla="*/ 1872532 h 4608812"/>
              <a:gd name="connsiteX72162" fmla="*/ 2396053 w 12184637"/>
              <a:gd name="connsiteY72162" fmla="*/ 1877760 h 4608812"/>
              <a:gd name="connsiteX72163" fmla="*/ 2401280 w 12184637"/>
              <a:gd name="connsiteY72163" fmla="*/ 1883650 h 4608812"/>
              <a:gd name="connsiteX72164" fmla="*/ 2514365 w 12184637"/>
              <a:gd name="connsiteY72164" fmla="*/ 1890276 h 4608812"/>
              <a:gd name="connsiteX72165" fmla="*/ 2514733 w 12184637"/>
              <a:gd name="connsiteY72165" fmla="*/ 1890276 h 4608812"/>
              <a:gd name="connsiteX72166" fmla="*/ 2520255 w 12184637"/>
              <a:gd name="connsiteY72166" fmla="*/ 1885048 h 4608812"/>
              <a:gd name="connsiteX72167" fmla="*/ 2515322 w 12184637"/>
              <a:gd name="connsiteY72167" fmla="*/ 1890276 h 4608812"/>
              <a:gd name="connsiteX72168" fmla="*/ 2613020 w 12184637"/>
              <a:gd name="connsiteY72168" fmla="*/ 1879159 h 4608812"/>
              <a:gd name="connsiteX72169" fmla="*/ 2617953 w 12184637"/>
              <a:gd name="connsiteY72169" fmla="*/ 1872974 h 4608812"/>
              <a:gd name="connsiteX72170" fmla="*/ 2611769 w 12184637"/>
              <a:gd name="connsiteY72170" fmla="*/ 1868041 h 4608812"/>
              <a:gd name="connsiteX72171" fmla="*/ 2514071 w 12184637"/>
              <a:gd name="connsiteY72171" fmla="*/ 1879159 h 4608812"/>
              <a:gd name="connsiteX72172" fmla="*/ 2509138 w 12184637"/>
              <a:gd name="connsiteY72172" fmla="*/ 1885343 h 4608812"/>
              <a:gd name="connsiteX72173" fmla="*/ 2514733 w 12184637"/>
              <a:gd name="connsiteY72173" fmla="*/ 1890276 h 4608812"/>
              <a:gd name="connsiteX72174" fmla="*/ 2515322 w 12184637"/>
              <a:gd name="connsiteY72174" fmla="*/ 1890276 h 4608812"/>
              <a:gd name="connsiteX72175" fmla="*/ 2614345 w 12184637"/>
              <a:gd name="connsiteY72175" fmla="*/ 1878864 h 4608812"/>
              <a:gd name="connsiteX72176" fmla="*/ 2696583 w 12184637"/>
              <a:gd name="connsiteY72176" fmla="*/ 1848163 h 4608812"/>
              <a:gd name="connsiteX72177" fmla="*/ 2699822 w 12184637"/>
              <a:gd name="connsiteY72177" fmla="*/ 1841022 h 4608812"/>
              <a:gd name="connsiteX72178" fmla="*/ 2692681 w 12184637"/>
              <a:gd name="connsiteY72178" fmla="*/ 1837782 h 4608812"/>
              <a:gd name="connsiteX72179" fmla="*/ 2610443 w 12184637"/>
              <a:gd name="connsiteY72179" fmla="*/ 1868483 h 4608812"/>
              <a:gd name="connsiteX72180" fmla="*/ 2607204 w 12184637"/>
              <a:gd name="connsiteY72180" fmla="*/ 1875625 h 4608812"/>
              <a:gd name="connsiteX72181" fmla="*/ 2612431 w 12184637"/>
              <a:gd name="connsiteY72181" fmla="*/ 1879232 h 4608812"/>
              <a:gd name="connsiteX72182" fmla="*/ 2614345 w 12184637"/>
              <a:gd name="connsiteY72182" fmla="*/ 1878864 h 4608812"/>
              <a:gd name="connsiteX72183" fmla="*/ 2698055 w 12184637"/>
              <a:gd name="connsiteY72183" fmla="*/ 1847280 h 4608812"/>
              <a:gd name="connsiteX72184" fmla="*/ 2764831 w 12184637"/>
              <a:gd name="connsiteY72184" fmla="*/ 1795302 h 4608812"/>
              <a:gd name="connsiteX72185" fmla="*/ 2765788 w 12184637"/>
              <a:gd name="connsiteY72185" fmla="*/ 1787498 h 4608812"/>
              <a:gd name="connsiteX72186" fmla="*/ 2757984 w 12184637"/>
              <a:gd name="connsiteY72186" fmla="*/ 1786541 h 4608812"/>
              <a:gd name="connsiteX72187" fmla="*/ 2691208 w 12184637"/>
              <a:gd name="connsiteY72187" fmla="*/ 1838518 h 4608812"/>
              <a:gd name="connsiteX72188" fmla="*/ 2690251 w 12184637"/>
              <a:gd name="connsiteY72188" fmla="*/ 1846323 h 4608812"/>
              <a:gd name="connsiteX72189" fmla="*/ 2694668 w 12184637"/>
              <a:gd name="connsiteY72189" fmla="*/ 1848458 h 4608812"/>
              <a:gd name="connsiteX72190" fmla="*/ 2698055 w 12184637"/>
              <a:gd name="connsiteY72190" fmla="*/ 1847280 h 4608812"/>
              <a:gd name="connsiteX72191" fmla="*/ 2766009 w 12184637"/>
              <a:gd name="connsiteY72191" fmla="*/ 1794050 h 4608812"/>
              <a:gd name="connsiteX72192" fmla="*/ 2817251 w 12184637"/>
              <a:gd name="connsiteY72192" fmla="*/ 1718954 h 4608812"/>
              <a:gd name="connsiteX72193" fmla="*/ 2815779 w 12184637"/>
              <a:gd name="connsiteY72193" fmla="*/ 1711224 h 4608812"/>
              <a:gd name="connsiteX72194" fmla="*/ 2808048 w 12184637"/>
              <a:gd name="connsiteY72194" fmla="*/ 1712696 h 4608812"/>
              <a:gd name="connsiteX72195" fmla="*/ 2756806 w 12184637"/>
              <a:gd name="connsiteY72195" fmla="*/ 1787792 h 4608812"/>
              <a:gd name="connsiteX72196" fmla="*/ 2758279 w 12184637"/>
              <a:gd name="connsiteY72196" fmla="*/ 1795523 h 4608812"/>
              <a:gd name="connsiteX72197" fmla="*/ 2761445 w 12184637"/>
              <a:gd name="connsiteY72197" fmla="*/ 1796480 h 4608812"/>
              <a:gd name="connsiteX72198" fmla="*/ 2766009 w 12184637"/>
              <a:gd name="connsiteY72198" fmla="*/ 1794050 h 4608812"/>
              <a:gd name="connsiteX72199" fmla="*/ 2817914 w 12184637"/>
              <a:gd name="connsiteY72199" fmla="*/ 1717703 h 4608812"/>
              <a:gd name="connsiteX72200" fmla="*/ 2853547 w 12184637"/>
              <a:gd name="connsiteY72200" fmla="*/ 1617943 h 4608812"/>
              <a:gd name="connsiteX72201" fmla="*/ 2850161 w 12184637"/>
              <a:gd name="connsiteY72201" fmla="*/ 1610802 h 4608812"/>
              <a:gd name="connsiteX72202" fmla="*/ 2843019 w 12184637"/>
              <a:gd name="connsiteY72202" fmla="*/ 1614189 h 4608812"/>
              <a:gd name="connsiteX72203" fmla="*/ 2807385 w 12184637"/>
              <a:gd name="connsiteY72203" fmla="*/ 1713948 h 4608812"/>
              <a:gd name="connsiteX72204" fmla="*/ 2810772 w 12184637"/>
              <a:gd name="connsiteY72204" fmla="*/ 1721090 h 4608812"/>
              <a:gd name="connsiteX72205" fmla="*/ 2812686 w 12184637"/>
              <a:gd name="connsiteY72205" fmla="*/ 1721384 h 4608812"/>
              <a:gd name="connsiteX72206" fmla="*/ 2817914 w 12184637"/>
              <a:gd name="connsiteY72206" fmla="*/ 1717703 h 4608812"/>
              <a:gd name="connsiteX72207" fmla="*/ 2853842 w 12184637"/>
              <a:gd name="connsiteY72207" fmla="*/ 1616986 h 4608812"/>
              <a:gd name="connsiteX72208" fmla="*/ 2872910 w 12184637"/>
              <a:gd name="connsiteY72208" fmla="*/ 1497054 h 4608812"/>
              <a:gd name="connsiteX72209" fmla="*/ 2868272 w 12184637"/>
              <a:gd name="connsiteY72209" fmla="*/ 1490649 h 4608812"/>
              <a:gd name="connsiteX72210" fmla="*/ 2861867 w 12184637"/>
              <a:gd name="connsiteY72210" fmla="*/ 1495287 h 4608812"/>
              <a:gd name="connsiteX72211" fmla="*/ 2842798 w 12184637"/>
              <a:gd name="connsiteY72211" fmla="*/ 1615219 h 4608812"/>
              <a:gd name="connsiteX72212" fmla="*/ 2847437 w 12184637"/>
              <a:gd name="connsiteY72212" fmla="*/ 1621625 h 4608812"/>
              <a:gd name="connsiteX72213" fmla="*/ 2848394 w 12184637"/>
              <a:gd name="connsiteY72213" fmla="*/ 1621698 h 4608812"/>
              <a:gd name="connsiteX72214" fmla="*/ 2853842 w 12184637"/>
              <a:gd name="connsiteY72214" fmla="*/ 1616986 h 4608812"/>
              <a:gd name="connsiteX72215" fmla="*/ 2872984 w 12184637"/>
              <a:gd name="connsiteY72215" fmla="*/ 1496171 h 4608812"/>
              <a:gd name="connsiteX72216" fmla="*/ 2874751 w 12184637"/>
              <a:gd name="connsiteY72216" fmla="*/ 1360778 h 4608812"/>
              <a:gd name="connsiteX72217" fmla="*/ 2869229 w 12184637"/>
              <a:gd name="connsiteY72217" fmla="*/ 1355109 h 4608812"/>
              <a:gd name="connsiteX72218" fmla="*/ 2863560 w 12184637"/>
              <a:gd name="connsiteY72218" fmla="*/ 1360630 h 4608812"/>
              <a:gd name="connsiteX72219" fmla="*/ 2861793 w 12184637"/>
              <a:gd name="connsiteY72219" fmla="*/ 1496023 h 4608812"/>
              <a:gd name="connsiteX72220" fmla="*/ 2867315 w 12184637"/>
              <a:gd name="connsiteY72220" fmla="*/ 1501692 h 4608812"/>
              <a:gd name="connsiteX72221" fmla="*/ 2867388 w 12184637"/>
              <a:gd name="connsiteY72221" fmla="*/ 1501692 h 4608812"/>
              <a:gd name="connsiteX72222" fmla="*/ 2872984 w 12184637"/>
              <a:gd name="connsiteY72222" fmla="*/ 1496171 h 4608812"/>
              <a:gd name="connsiteX72223" fmla="*/ 2869818 w 12184637"/>
              <a:gd name="connsiteY72223" fmla="*/ 1366226 h 4608812"/>
              <a:gd name="connsiteX72224" fmla="*/ 2874751 w 12184637"/>
              <a:gd name="connsiteY72224" fmla="*/ 1360041 h 4608812"/>
              <a:gd name="connsiteX72225" fmla="*/ 2858554 w 12184637"/>
              <a:gd name="connsiteY72225" fmla="*/ 1214267 h 4608812"/>
              <a:gd name="connsiteX72226" fmla="*/ 2852369 w 12184637"/>
              <a:gd name="connsiteY72226" fmla="*/ 1209335 h 4608812"/>
              <a:gd name="connsiteX72227" fmla="*/ 2847437 w 12184637"/>
              <a:gd name="connsiteY72227" fmla="*/ 1215519 h 4608812"/>
              <a:gd name="connsiteX72228" fmla="*/ 2863634 w 12184637"/>
              <a:gd name="connsiteY72228" fmla="*/ 1361293 h 4608812"/>
              <a:gd name="connsiteX72229" fmla="*/ 2869229 w 12184637"/>
              <a:gd name="connsiteY72229" fmla="*/ 1366226 h 4608812"/>
              <a:gd name="connsiteX72230" fmla="*/ 2869818 w 12184637"/>
              <a:gd name="connsiteY72230" fmla="*/ 1366226 h 4608812"/>
              <a:gd name="connsiteX72231" fmla="*/ 2854210 w 12184637"/>
              <a:gd name="connsiteY72231" fmla="*/ 1220378 h 4608812"/>
              <a:gd name="connsiteX72232" fmla="*/ 2858406 w 12184637"/>
              <a:gd name="connsiteY72232" fmla="*/ 1213678 h 4608812"/>
              <a:gd name="connsiteX72233" fmla="*/ 2823656 w 12184637"/>
              <a:gd name="connsiteY72233" fmla="*/ 1062677 h 4608812"/>
              <a:gd name="connsiteX72234" fmla="*/ 2816956 w 12184637"/>
              <a:gd name="connsiteY72234" fmla="*/ 1058481 h 4608812"/>
              <a:gd name="connsiteX72235" fmla="*/ 2812760 w 12184637"/>
              <a:gd name="connsiteY72235" fmla="*/ 1065180 h 4608812"/>
              <a:gd name="connsiteX72236" fmla="*/ 2847510 w 12184637"/>
              <a:gd name="connsiteY72236" fmla="*/ 1216182 h 4608812"/>
              <a:gd name="connsiteX72237" fmla="*/ 2852958 w 12184637"/>
              <a:gd name="connsiteY72237" fmla="*/ 1220525 h 4608812"/>
              <a:gd name="connsiteX72238" fmla="*/ 2854210 w 12184637"/>
              <a:gd name="connsiteY72238" fmla="*/ 1220378 h 4608812"/>
              <a:gd name="connsiteX72239" fmla="*/ 2819975 w 12184637"/>
              <a:gd name="connsiteY72239" fmla="*/ 1068862 h 4608812"/>
              <a:gd name="connsiteX72240" fmla="*/ 2823141 w 12184637"/>
              <a:gd name="connsiteY72240" fmla="*/ 1061352 h 4608812"/>
              <a:gd name="connsiteX72241" fmla="*/ 2815999 w 12184637"/>
              <a:gd name="connsiteY72241" fmla="*/ 1058039 h 4608812"/>
              <a:gd name="connsiteX72242" fmla="*/ 2812686 w 12184637"/>
              <a:gd name="connsiteY72242" fmla="*/ 1065180 h 4608812"/>
              <a:gd name="connsiteX72243" fmla="*/ 2812907 w 12184637"/>
              <a:gd name="connsiteY72243" fmla="*/ 1065843 h 4608812"/>
              <a:gd name="connsiteX72244" fmla="*/ 2817840 w 12184637"/>
              <a:gd name="connsiteY72244" fmla="*/ 1069230 h 4608812"/>
              <a:gd name="connsiteX72245" fmla="*/ 2819975 w 12184637"/>
              <a:gd name="connsiteY72245" fmla="*/ 1068862 h 4608812"/>
              <a:gd name="connsiteX72246" fmla="*/ 2819754 w 12184637"/>
              <a:gd name="connsiteY72246" fmla="*/ 1068494 h 4608812"/>
              <a:gd name="connsiteX72247" fmla="*/ 2823141 w 12184637"/>
              <a:gd name="connsiteY72247" fmla="*/ 1061426 h 4608812"/>
              <a:gd name="connsiteX72248" fmla="*/ 2771089 w 12184637"/>
              <a:gd name="connsiteY72248" fmla="*/ 913075 h 4608812"/>
              <a:gd name="connsiteX72249" fmla="*/ 2764022 w 12184637"/>
              <a:gd name="connsiteY72249" fmla="*/ 909688 h 4608812"/>
              <a:gd name="connsiteX72250" fmla="*/ 2760635 w 12184637"/>
              <a:gd name="connsiteY72250" fmla="*/ 916756 h 4608812"/>
              <a:gd name="connsiteX72251" fmla="*/ 2812686 w 12184637"/>
              <a:gd name="connsiteY72251" fmla="*/ 1065107 h 4608812"/>
              <a:gd name="connsiteX72252" fmla="*/ 2817987 w 12184637"/>
              <a:gd name="connsiteY72252" fmla="*/ 1068862 h 4608812"/>
              <a:gd name="connsiteX72253" fmla="*/ 2819754 w 12184637"/>
              <a:gd name="connsiteY72253" fmla="*/ 1068494 h 4608812"/>
              <a:gd name="connsiteX72254" fmla="*/ 2768292 w 12184637"/>
              <a:gd name="connsiteY72254" fmla="*/ 919922 h 4608812"/>
              <a:gd name="connsiteX72255" fmla="*/ 2770868 w 12184637"/>
              <a:gd name="connsiteY72255" fmla="*/ 912486 h 4608812"/>
              <a:gd name="connsiteX72256" fmla="*/ 2702178 w 12184637"/>
              <a:gd name="connsiteY72256" fmla="*/ 772381 h 4608812"/>
              <a:gd name="connsiteX72257" fmla="*/ 2694742 w 12184637"/>
              <a:gd name="connsiteY72257" fmla="*/ 769804 h 4608812"/>
              <a:gd name="connsiteX72258" fmla="*/ 2692165 w 12184637"/>
              <a:gd name="connsiteY72258" fmla="*/ 777240 h 4608812"/>
              <a:gd name="connsiteX72259" fmla="*/ 2760856 w 12184637"/>
              <a:gd name="connsiteY72259" fmla="*/ 917345 h 4608812"/>
              <a:gd name="connsiteX72260" fmla="*/ 2765862 w 12184637"/>
              <a:gd name="connsiteY72260" fmla="*/ 920437 h 4608812"/>
              <a:gd name="connsiteX72261" fmla="*/ 2768292 w 12184637"/>
              <a:gd name="connsiteY72261" fmla="*/ 919922 h 4608812"/>
              <a:gd name="connsiteX72262" fmla="*/ 2700264 w 12184637"/>
              <a:gd name="connsiteY72262" fmla="*/ 779449 h 4608812"/>
              <a:gd name="connsiteX72263" fmla="*/ 2701810 w 12184637"/>
              <a:gd name="connsiteY72263" fmla="*/ 771718 h 4608812"/>
              <a:gd name="connsiteX72264" fmla="*/ 2617879 w 12184637"/>
              <a:gd name="connsiteY72264" fmla="*/ 647222 h 4608812"/>
              <a:gd name="connsiteX72265" fmla="*/ 2610149 w 12184637"/>
              <a:gd name="connsiteY72265" fmla="*/ 645675 h 4608812"/>
              <a:gd name="connsiteX72266" fmla="*/ 2608603 w 12184637"/>
              <a:gd name="connsiteY72266" fmla="*/ 653406 h 4608812"/>
              <a:gd name="connsiteX72267" fmla="*/ 2692533 w 12184637"/>
              <a:gd name="connsiteY72267" fmla="*/ 777903 h 4608812"/>
              <a:gd name="connsiteX72268" fmla="*/ 2697172 w 12184637"/>
              <a:gd name="connsiteY72268" fmla="*/ 780332 h 4608812"/>
              <a:gd name="connsiteX72269" fmla="*/ 2700264 w 12184637"/>
              <a:gd name="connsiteY72269" fmla="*/ 779449 h 4608812"/>
              <a:gd name="connsiteX72270" fmla="*/ 2617143 w 12184637"/>
              <a:gd name="connsiteY72270" fmla="*/ 654363 h 4608812"/>
              <a:gd name="connsiteX72271" fmla="*/ 2617290 w 12184637"/>
              <a:gd name="connsiteY72271" fmla="*/ 646485 h 4608812"/>
              <a:gd name="connsiteX72272" fmla="*/ 2519372 w 12184637"/>
              <a:gd name="connsiteY72272" fmla="*/ 544075 h 4608812"/>
              <a:gd name="connsiteX72273" fmla="*/ 2511494 w 12184637"/>
              <a:gd name="connsiteY72273" fmla="*/ 543928 h 4608812"/>
              <a:gd name="connsiteX72274" fmla="*/ 2511347 w 12184637"/>
              <a:gd name="connsiteY72274" fmla="*/ 551806 h 4608812"/>
              <a:gd name="connsiteX72275" fmla="*/ 2609265 w 12184637"/>
              <a:gd name="connsiteY72275" fmla="*/ 654216 h 4608812"/>
              <a:gd name="connsiteX72276" fmla="*/ 2613315 w 12184637"/>
              <a:gd name="connsiteY72276" fmla="*/ 655909 h 4608812"/>
              <a:gd name="connsiteX72277" fmla="*/ 2617143 w 12184637"/>
              <a:gd name="connsiteY72277" fmla="*/ 654363 h 4608812"/>
              <a:gd name="connsiteX72278" fmla="*/ 1946951 w 12184637"/>
              <a:gd name="connsiteY72278" fmla="*/ 1914719 h 4608812"/>
              <a:gd name="connsiteX72279" fmla="*/ 1955344 w 12184637"/>
              <a:gd name="connsiteY72279" fmla="*/ 1910301 h 4608812"/>
              <a:gd name="connsiteX72280" fmla="*/ 1957627 w 12184637"/>
              <a:gd name="connsiteY72280" fmla="*/ 1902792 h 4608812"/>
              <a:gd name="connsiteX72281" fmla="*/ 1950117 w 12184637"/>
              <a:gd name="connsiteY72281" fmla="*/ 1900509 h 4608812"/>
              <a:gd name="connsiteX72282" fmla="*/ 1941724 w 12184637"/>
              <a:gd name="connsiteY72282" fmla="*/ 1904927 h 4608812"/>
              <a:gd name="connsiteX72283" fmla="*/ 1939442 w 12184637"/>
              <a:gd name="connsiteY72283" fmla="*/ 1912436 h 4608812"/>
              <a:gd name="connsiteX72284" fmla="*/ 1944374 w 12184637"/>
              <a:gd name="connsiteY72284" fmla="*/ 1915381 h 4608812"/>
              <a:gd name="connsiteX72285" fmla="*/ 1946951 w 12184637"/>
              <a:gd name="connsiteY72285" fmla="*/ 1914719 h 4608812"/>
              <a:gd name="connsiteX72286" fmla="*/ 1954608 w 12184637"/>
              <a:gd name="connsiteY72286" fmla="*/ 1910596 h 4608812"/>
              <a:gd name="connsiteX72287" fmla="*/ 1984499 w 12184637"/>
              <a:gd name="connsiteY72287" fmla="*/ 1899626 h 4608812"/>
              <a:gd name="connsiteX72288" fmla="*/ 1987812 w 12184637"/>
              <a:gd name="connsiteY72288" fmla="*/ 1892484 h 4608812"/>
              <a:gd name="connsiteX72289" fmla="*/ 1980671 w 12184637"/>
              <a:gd name="connsiteY72289" fmla="*/ 1889171 h 4608812"/>
              <a:gd name="connsiteX72290" fmla="*/ 1950780 w 12184637"/>
              <a:gd name="connsiteY72290" fmla="*/ 1900141 h 4608812"/>
              <a:gd name="connsiteX72291" fmla="*/ 1947467 w 12184637"/>
              <a:gd name="connsiteY72291" fmla="*/ 1907283 h 4608812"/>
              <a:gd name="connsiteX72292" fmla="*/ 1952768 w 12184637"/>
              <a:gd name="connsiteY72292" fmla="*/ 1910964 h 4608812"/>
              <a:gd name="connsiteX72293" fmla="*/ 1954608 w 12184637"/>
              <a:gd name="connsiteY72293" fmla="*/ 1910596 h 4608812"/>
              <a:gd name="connsiteX72294" fmla="*/ 1986192 w 12184637"/>
              <a:gd name="connsiteY72294" fmla="*/ 1898595 h 4608812"/>
              <a:gd name="connsiteX72295" fmla="*/ 2014611 w 12184637"/>
              <a:gd name="connsiteY72295" fmla="*/ 1874005 h 4608812"/>
              <a:gd name="connsiteX72296" fmla="*/ 2015200 w 12184637"/>
              <a:gd name="connsiteY72296" fmla="*/ 1866127 h 4608812"/>
              <a:gd name="connsiteX72297" fmla="*/ 2007322 w 12184637"/>
              <a:gd name="connsiteY72297" fmla="*/ 1865538 h 4608812"/>
              <a:gd name="connsiteX72298" fmla="*/ 1978904 w 12184637"/>
              <a:gd name="connsiteY72298" fmla="*/ 1890128 h 4608812"/>
              <a:gd name="connsiteX72299" fmla="*/ 1978315 w 12184637"/>
              <a:gd name="connsiteY72299" fmla="*/ 1898006 h 4608812"/>
              <a:gd name="connsiteX72300" fmla="*/ 1982585 w 12184637"/>
              <a:gd name="connsiteY72300" fmla="*/ 1899920 h 4608812"/>
              <a:gd name="connsiteX72301" fmla="*/ 1986192 w 12184637"/>
              <a:gd name="connsiteY72301" fmla="*/ 1898595 h 4608812"/>
              <a:gd name="connsiteX72302" fmla="*/ 2014611 w 12184637"/>
              <a:gd name="connsiteY72302" fmla="*/ 1874005 h 4608812"/>
              <a:gd name="connsiteX72303" fmla="*/ 2074246 w 12184637"/>
              <a:gd name="connsiteY72303" fmla="*/ 1822395 h 4608812"/>
              <a:gd name="connsiteX72304" fmla="*/ 2074835 w 12184637"/>
              <a:gd name="connsiteY72304" fmla="*/ 1814517 h 4608812"/>
              <a:gd name="connsiteX72305" fmla="*/ 2066957 w 12184637"/>
              <a:gd name="connsiteY72305" fmla="*/ 1813928 h 4608812"/>
              <a:gd name="connsiteX72306" fmla="*/ 2007322 w 12184637"/>
              <a:gd name="connsiteY72306" fmla="*/ 1865538 h 4608812"/>
              <a:gd name="connsiteX72307" fmla="*/ 2006733 w 12184637"/>
              <a:gd name="connsiteY72307" fmla="*/ 1873416 h 4608812"/>
              <a:gd name="connsiteX72308" fmla="*/ 2011004 w 12184637"/>
              <a:gd name="connsiteY72308" fmla="*/ 1875330 h 4608812"/>
              <a:gd name="connsiteX72309" fmla="*/ 2014611 w 12184637"/>
              <a:gd name="connsiteY72309" fmla="*/ 1874005 h 4608812"/>
              <a:gd name="connsiteX72310" fmla="*/ 2075129 w 12184637"/>
              <a:gd name="connsiteY72310" fmla="*/ 1821512 h 4608812"/>
              <a:gd name="connsiteX72311" fmla="*/ 2082639 w 12184637"/>
              <a:gd name="connsiteY72311" fmla="*/ 1811278 h 4608812"/>
              <a:gd name="connsiteX72312" fmla="*/ 2081461 w 12184637"/>
              <a:gd name="connsiteY72312" fmla="*/ 1803474 h 4608812"/>
              <a:gd name="connsiteX72313" fmla="*/ 2073657 w 12184637"/>
              <a:gd name="connsiteY72313" fmla="*/ 1804652 h 4608812"/>
              <a:gd name="connsiteX72314" fmla="*/ 2066147 w 12184637"/>
              <a:gd name="connsiteY72314" fmla="*/ 1814885 h 4608812"/>
              <a:gd name="connsiteX72315" fmla="*/ 2067325 w 12184637"/>
              <a:gd name="connsiteY72315" fmla="*/ 1822690 h 4608812"/>
              <a:gd name="connsiteX72316" fmla="*/ 2070638 w 12184637"/>
              <a:gd name="connsiteY72316" fmla="*/ 1823794 h 4608812"/>
              <a:gd name="connsiteX72317" fmla="*/ 2075129 w 12184637"/>
              <a:gd name="connsiteY72317" fmla="*/ 1821512 h 4608812"/>
              <a:gd name="connsiteX72318" fmla="*/ 2082639 w 12184637"/>
              <a:gd name="connsiteY72318" fmla="*/ 1811278 h 4608812"/>
              <a:gd name="connsiteX72319" fmla="*/ 2144630 w 12184637"/>
              <a:gd name="connsiteY72319" fmla="*/ 1726758 h 4608812"/>
              <a:gd name="connsiteX72320" fmla="*/ 2143452 w 12184637"/>
              <a:gd name="connsiteY72320" fmla="*/ 1718954 h 4608812"/>
              <a:gd name="connsiteX72321" fmla="*/ 2135648 w 12184637"/>
              <a:gd name="connsiteY72321" fmla="*/ 1720132 h 4608812"/>
              <a:gd name="connsiteX72322" fmla="*/ 2073657 w 12184637"/>
              <a:gd name="connsiteY72322" fmla="*/ 1804652 h 4608812"/>
              <a:gd name="connsiteX72323" fmla="*/ 2074835 w 12184637"/>
              <a:gd name="connsiteY72323" fmla="*/ 1812456 h 4608812"/>
              <a:gd name="connsiteX72324" fmla="*/ 2078148 w 12184637"/>
              <a:gd name="connsiteY72324" fmla="*/ 1813560 h 4608812"/>
              <a:gd name="connsiteX72325" fmla="*/ 2082639 w 12184637"/>
              <a:gd name="connsiteY72325" fmla="*/ 1811278 h 4608812"/>
              <a:gd name="connsiteX72326" fmla="*/ 2145439 w 12184637"/>
              <a:gd name="connsiteY72326" fmla="*/ 1725065 h 4608812"/>
              <a:gd name="connsiteX72327" fmla="*/ 2142347 w 12184637"/>
              <a:gd name="connsiteY72327" fmla="*/ 1717850 h 4608812"/>
              <a:gd name="connsiteX72328" fmla="*/ 2135132 w 12184637"/>
              <a:gd name="connsiteY72328" fmla="*/ 1720942 h 4608812"/>
              <a:gd name="connsiteX72329" fmla="*/ 2134911 w 12184637"/>
              <a:gd name="connsiteY72329" fmla="*/ 1721458 h 4608812"/>
              <a:gd name="connsiteX72330" fmla="*/ 2138077 w 12184637"/>
              <a:gd name="connsiteY72330" fmla="*/ 1728452 h 4608812"/>
              <a:gd name="connsiteX72331" fmla="*/ 2140065 w 12184637"/>
              <a:gd name="connsiteY72331" fmla="*/ 1728820 h 4608812"/>
              <a:gd name="connsiteX72332" fmla="*/ 2145439 w 12184637"/>
              <a:gd name="connsiteY72332" fmla="*/ 1725065 h 4608812"/>
              <a:gd name="connsiteX72333" fmla="*/ 2145366 w 12184637"/>
              <a:gd name="connsiteY72333" fmla="*/ 1725212 h 4608812"/>
              <a:gd name="connsiteX72334" fmla="*/ 2194104 w 12184637"/>
              <a:gd name="connsiteY72334" fmla="*/ 1614704 h 4608812"/>
              <a:gd name="connsiteX72335" fmla="*/ 2191233 w 12184637"/>
              <a:gd name="connsiteY72335" fmla="*/ 1607342 h 4608812"/>
              <a:gd name="connsiteX72336" fmla="*/ 2183871 w 12184637"/>
              <a:gd name="connsiteY72336" fmla="*/ 1610213 h 4608812"/>
              <a:gd name="connsiteX72337" fmla="*/ 2135132 w 12184637"/>
              <a:gd name="connsiteY72337" fmla="*/ 1720721 h 4608812"/>
              <a:gd name="connsiteX72338" fmla="*/ 2138004 w 12184637"/>
              <a:gd name="connsiteY72338" fmla="*/ 1728084 h 4608812"/>
              <a:gd name="connsiteX72339" fmla="*/ 2140286 w 12184637"/>
              <a:gd name="connsiteY72339" fmla="*/ 1728525 h 4608812"/>
              <a:gd name="connsiteX72340" fmla="*/ 2145366 w 12184637"/>
              <a:gd name="connsiteY72340" fmla="*/ 1725212 h 4608812"/>
              <a:gd name="connsiteX72341" fmla="*/ 2194472 w 12184637"/>
              <a:gd name="connsiteY72341" fmla="*/ 1613673 h 4608812"/>
              <a:gd name="connsiteX72342" fmla="*/ 2222449 w 12184637"/>
              <a:gd name="connsiteY72342" fmla="*/ 1490060 h 4608812"/>
              <a:gd name="connsiteX72343" fmla="*/ 2218253 w 12184637"/>
              <a:gd name="connsiteY72343" fmla="*/ 1483360 h 4608812"/>
              <a:gd name="connsiteX72344" fmla="*/ 2211553 w 12184637"/>
              <a:gd name="connsiteY72344" fmla="*/ 1487557 h 4608812"/>
              <a:gd name="connsiteX72345" fmla="*/ 2183576 w 12184637"/>
              <a:gd name="connsiteY72345" fmla="*/ 1611170 h 4608812"/>
              <a:gd name="connsiteX72346" fmla="*/ 2187773 w 12184637"/>
              <a:gd name="connsiteY72346" fmla="*/ 1617870 h 4608812"/>
              <a:gd name="connsiteX72347" fmla="*/ 2189024 w 12184637"/>
              <a:gd name="connsiteY72347" fmla="*/ 1618017 h 4608812"/>
              <a:gd name="connsiteX72348" fmla="*/ 2194472 w 12184637"/>
              <a:gd name="connsiteY72348" fmla="*/ 1613673 h 4608812"/>
              <a:gd name="connsiteX72349" fmla="*/ 2222597 w 12184637"/>
              <a:gd name="connsiteY72349" fmla="*/ 1489103 h 4608812"/>
              <a:gd name="connsiteX72350" fmla="*/ 2229296 w 12184637"/>
              <a:gd name="connsiteY72350" fmla="*/ 1356581 h 4608812"/>
              <a:gd name="connsiteX72351" fmla="*/ 2223995 w 12184637"/>
              <a:gd name="connsiteY72351" fmla="*/ 1350765 h 4608812"/>
              <a:gd name="connsiteX72352" fmla="*/ 2223701 w 12184637"/>
              <a:gd name="connsiteY72352" fmla="*/ 1350765 h 4608812"/>
              <a:gd name="connsiteX72353" fmla="*/ 2218179 w 12184637"/>
              <a:gd name="connsiteY72353" fmla="*/ 1356066 h 4608812"/>
              <a:gd name="connsiteX72354" fmla="*/ 2211479 w 12184637"/>
              <a:gd name="connsiteY72354" fmla="*/ 1488587 h 4608812"/>
              <a:gd name="connsiteX72355" fmla="*/ 2216780 w 12184637"/>
              <a:gd name="connsiteY72355" fmla="*/ 1494404 h 4608812"/>
              <a:gd name="connsiteX72356" fmla="*/ 2217075 w 12184637"/>
              <a:gd name="connsiteY72356" fmla="*/ 1494404 h 4608812"/>
              <a:gd name="connsiteX72357" fmla="*/ 2222597 w 12184637"/>
              <a:gd name="connsiteY72357" fmla="*/ 1489103 h 4608812"/>
              <a:gd name="connsiteX72358" fmla="*/ 2224290 w 12184637"/>
              <a:gd name="connsiteY72358" fmla="*/ 1361882 h 4608812"/>
              <a:gd name="connsiteX72359" fmla="*/ 2229223 w 12184637"/>
              <a:gd name="connsiteY72359" fmla="*/ 1355771 h 4608812"/>
              <a:gd name="connsiteX72360" fmla="*/ 2214277 w 12184637"/>
              <a:gd name="connsiteY72360" fmla="*/ 1218169 h 4608812"/>
              <a:gd name="connsiteX72361" fmla="*/ 2208166 w 12184637"/>
              <a:gd name="connsiteY72361" fmla="*/ 1213237 h 4608812"/>
              <a:gd name="connsiteX72362" fmla="*/ 2203234 w 12184637"/>
              <a:gd name="connsiteY72362" fmla="*/ 1219347 h 4608812"/>
              <a:gd name="connsiteX72363" fmla="*/ 2218179 w 12184637"/>
              <a:gd name="connsiteY72363" fmla="*/ 1356949 h 4608812"/>
              <a:gd name="connsiteX72364" fmla="*/ 2223775 w 12184637"/>
              <a:gd name="connsiteY72364" fmla="*/ 1361882 h 4608812"/>
              <a:gd name="connsiteX72365" fmla="*/ 2224290 w 12184637"/>
              <a:gd name="connsiteY72365" fmla="*/ 1361882 h 4608812"/>
              <a:gd name="connsiteX72366" fmla="*/ 2210228 w 12184637"/>
              <a:gd name="connsiteY72366" fmla="*/ 1224133 h 4608812"/>
              <a:gd name="connsiteX72367" fmla="*/ 2214203 w 12184637"/>
              <a:gd name="connsiteY72367" fmla="*/ 1217286 h 4608812"/>
              <a:gd name="connsiteX72368" fmla="*/ 2177686 w 12184637"/>
              <a:gd name="connsiteY72368" fmla="*/ 1079979 h 4608812"/>
              <a:gd name="connsiteX72369" fmla="*/ 2170839 w 12184637"/>
              <a:gd name="connsiteY72369" fmla="*/ 1076003 h 4608812"/>
              <a:gd name="connsiteX72370" fmla="*/ 2166864 w 12184637"/>
              <a:gd name="connsiteY72370" fmla="*/ 1082850 h 4608812"/>
              <a:gd name="connsiteX72371" fmla="*/ 2203381 w 12184637"/>
              <a:gd name="connsiteY72371" fmla="*/ 1220157 h 4608812"/>
              <a:gd name="connsiteX72372" fmla="*/ 2208829 w 12184637"/>
              <a:gd name="connsiteY72372" fmla="*/ 1224280 h 4608812"/>
              <a:gd name="connsiteX72373" fmla="*/ 2210228 w 12184637"/>
              <a:gd name="connsiteY72373" fmla="*/ 1224133 h 4608812"/>
              <a:gd name="connsiteX72374" fmla="*/ 2173711 w 12184637"/>
              <a:gd name="connsiteY72374" fmla="*/ 1086752 h 4608812"/>
              <a:gd name="connsiteX72375" fmla="*/ 2177686 w 12184637"/>
              <a:gd name="connsiteY72375" fmla="*/ 1079905 h 4608812"/>
              <a:gd name="connsiteX72376" fmla="*/ 2177245 w 12184637"/>
              <a:gd name="connsiteY72376" fmla="*/ 1078285 h 4608812"/>
              <a:gd name="connsiteX72377" fmla="*/ 2170398 w 12184637"/>
              <a:gd name="connsiteY72377" fmla="*/ 1074310 h 4608812"/>
              <a:gd name="connsiteX72378" fmla="*/ 2166422 w 12184637"/>
              <a:gd name="connsiteY72378" fmla="*/ 1081157 h 4608812"/>
              <a:gd name="connsiteX72379" fmla="*/ 2166864 w 12184637"/>
              <a:gd name="connsiteY72379" fmla="*/ 1082776 h 4608812"/>
              <a:gd name="connsiteX72380" fmla="*/ 2172312 w 12184637"/>
              <a:gd name="connsiteY72380" fmla="*/ 1086899 h 4608812"/>
              <a:gd name="connsiteX72381" fmla="*/ 2173711 w 12184637"/>
              <a:gd name="connsiteY72381" fmla="*/ 1086752 h 4608812"/>
              <a:gd name="connsiteX72382" fmla="*/ 2174005 w 12184637"/>
              <a:gd name="connsiteY72382" fmla="*/ 1084911 h 4608812"/>
              <a:gd name="connsiteX72383" fmla="*/ 2176950 w 12184637"/>
              <a:gd name="connsiteY72383" fmla="*/ 1077623 h 4608812"/>
              <a:gd name="connsiteX72384" fmla="*/ 2122248 w 12184637"/>
              <a:gd name="connsiteY72384" fmla="*/ 949224 h 4608812"/>
              <a:gd name="connsiteX72385" fmla="*/ 2114959 w 12184637"/>
              <a:gd name="connsiteY72385" fmla="*/ 946279 h 4608812"/>
              <a:gd name="connsiteX72386" fmla="*/ 2112014 w 12184637"/>
              <a:gd name="connsiteY72386" fmla="*/ 953568 h 4608812"/>
              <a:gd name="connsiteX72387" fmla="*/ 2166717 w 12184637"/>
              <a:gd name="connsiteY72387" fmla="*/ 1081967 h 4608812"/>
              <a:gd name="connsiteX72388" fmla="*/ 2171870 w 12184637"/>
              <a:gd name="connsiteY72388" fmla="*/ 1085353 h 4608812"/>
              <a:gd name="connsiteX72389" fmla="*/ 2174005 w 12184637"/>
              <a:gd name="connsiteY72389" fmla="*/ 1084911 h 4608812"/>
              <a:gd name="connsiteX72390" fmla="*/ 2119377 w 12184637"/>
              <a:gd name="connsiteY72390" fmla="*/ 956513 h 4608812"/>
              <a:gd name="connsiteX72391" fmla="*/ 2122322 w 12184637"/>
              <a:gd name="connsiteY72391" fmla="*/ 949224 h 4608812"/>
              <a:gd name="connsiteX72392" fmla="*/ 2119524 w 12184637"/>
              <a:gd name="connsiteY72392" fmla="*/ 942745 h 4608812"/>
              <a:gd name="connsiteX72393" fmla="*/ 2112235 w 12184637"/>
              <a:gd name="connsiteY72393" fmla="*/ 939800 h 4608812"/>
              <a:gd name="connsiteX72394" fmla="*/ 2109290 w 12184637"/>
              <a:gd name="connsiteY72394" fmla="*/ 947089 h 4608812"/>
              <a:gd name="connsiteX72395" fmla="*/ 2112088 w 12184637"/>
              <a:gd name="connsiteY72395" fmla="*/ 953568 h 4608812"/>
              <a:gd name="connsiteX72396" fmla="*/ 2117242 w 12184637"/>
              <a:gd name="connsiteY72396" fmla="*/ 956954 h 4608812"/>
              <a:gd name="connsiteX72397" fmla="*/ 2119377 w 12184637"/>
              <a:gd name="connsiteY72397" fmla="*/ 956513 h 4608812"/>
              <a:gd name="connsiteX72398" fmla="*/ 2117242 w 12184637"/>
              <a:gd name="connsiteY72398" fmla="*/ 949666 h 4608812"/>
              <a:gd name="connsiteX72399" fmla="*/ 2119156 w 12184637"/>
              <a:gd name="connsiteY72399" fmla="*/ 942009 h 4608812"/>
              <a:gd name="connsiteX72400" fmla="*/ 2118199 w 12184637"/>
              <a:gd name="connsiteY72400" fmla="*/ 940463 h 4608812"/>
              <a:gd name="connsiteX72401" fmla="*/ 2110542 w 12184637"/>
              <a:gd name="connsiteY72401" fmla="*/ 938549 h 4608812"/>
              <a:gd name="connsiteX72402" fmla="*/ 2108628 w 12184637"/>
              <a:gd name="connsiteY72402" fmla="*/ 946205 h 4608812"/>
              <a:gd name="connsiteX72403" fmla="*/ 2109585 w 12184637"/>
              <a:gd name="connsiteY72403" fmla="*/ 947751 h 4608812"/>
              <a:gd name="connsiteX72404" fmla="*/ 2114370 w 12184637"/>
              <a:gd name="connsiteY72404" fmla="*/ 950402 h 4608812"/>
              <a:gd name="connsiteX72405" fmla="*/ 2117242 w 12184637"/>
              <a:gd name="connsiteY72405" fmla="*/ 949666 h 4608812"/>
              <a:gd name="connsiteX72406" fmla="*/ 2116358 w 12184637"/>
              <a:gd name="connsiteY72406" fmla="*/ 948120 h 4608812"/>
              <a:gd name="connsiteX72407" fmla="*/ 2118199 w 12184637"/>
              <a:gd name="connsiteY72407" fmla="*/ 940463 h 4608812"/>
              <a:gd name="connsiteX72408" fmla="*/ 2057533 w 12184637"/>
              <a:gd name="connsiteY72408" fmla="*/ 841071 h 4608812"/>
              <a:gd name="connsiteX72409" fmla="*/ 2049877 w 12184637"/>
              <a:gd name="connsiteY72409" fmla="*/ 839231 h 4608812"/>
              <a:gd name="connsiteX72410" fmla="*/ 2048036 w 12184637"/>
              <a:gd name="connsiteY72410" fmla="*/ 846888 h 4608812"/>
              <a:gd name="connsiteX72411" fmla="*/ 2108701 w 12184637"/>
              <a:gd name="connsiteY72411" fmla="*/ 946279 h 4608812"/>
              <a:gd name="connsiteX72412" fmla="*/ 2113487 w 12184637"/>
              <a:gd name="connsiteY72412" fmla="*/ 948929 h 4608812"/>
              <a:gd name="connsiteX72413" fmla="*/ 2116358 w 12184637"/>
              <a:gd name="connsiteY72413" fmla="*/ 948120 h 4608812"/>
              <a:gd name="connsiteX72414" fmla="*/ 2055766 w 12184637"/>
              <a:gd name="connsiteY72414" fmla="*/ 848728 h 4608812"/>
              <a:gd name="connsiteX72415" fmla="*/ 2057607 w 12184637"/>
              <a:gd name="connsiteY72415" fmla="*/ 841071 h 4608812"/>
              <a:gd name="connsiteX72416" fmla="*/ 2048183 w 12184637"/>
              <a:gd name="connsiteY72416" fmla="*/ 825684 h 4608812"/>
              <a:gd name="connsiteX72417" fmla="*/ 2040526 w 12184637"/>
              <a:gd name="connsiteY72417" fmla="*/ 823844 h 4608812"/>
              <a:gd name="connsiteX72418" fmla="*/ 2038686 w 12184637"/>
              <a:gd name="connsiteY72418" fmla="*/ 831500 h 4608812"/>
              <a:gd name="connsiteX72419" fmla="*/ 2048109 w 12184637"/>
              <a:gd name="connsiteY72419" fmla="*/ 846888 h 4608812"/>
              <a:gd name="connsiteX72420" fmla="*/ 2052895 w 12184637"/>
              <a:gd name="connsiteY72420" fmla="*/ 849538 h 4608812"/>
              <a:gd name="connsiteX72421" fmla="*/ 2055766 w 12184637"/>
              <a:gd name="connsiteY72421" fmla="*/ 848728 h 4608812"/>
              <a:gd name="connsiteX72422" fmla="*/ 2046343 w 12184637"/>
              <a:gd name="connsiteY72422" fmla="*/ 833341 h 4608812"/>
              <a:gd name="connsiteX72423" fmla="*/ 2048183 w 12184637"/>
              <a:gd name="connsiteY72423" fmla="*/ 825684 h 4608812"/>
              <a:gd name="connsiteX72424" fmla="*/ 2042661 w 12184637"/>
              <a:gd name="connsiteY72424" fmla="*/ 816628 h 4608812"/>
              <a:gd name="connsiteX72425" fmla="*/ 2035005 w 12184637"/>
              <a:gd name="connsiteY72425" fmla="*/ 814788 h 4608812"/>
              <a:gd name="connsiteX72426" fmla="*/ 2033164 w 12184637"/>
              <a:gd name="connsiteY72426" fmla="*/ 822445 h 4608812"/>
              <a:gd name="connsiteX72427" fmla="*/ 2038686 w 12184637"/>
              <a:gd name="connsiteY72427" fmla="*/ 831500 h 4608812"/>
              <a:gd name="connsiteX72428" fmla="*/ 2043471 w 12184637"/>
              <a:gd name="connsiteY72428" fmla="*/ 834151 h 4608812"/>
              <a:gd name="connsiteX72429" fmla="*/ 2046343 w 12184637"/>
              <a:gd name="connsiteY72429" fmla="*/ 833341 h 4608812"/>
              <a:gd name="connsiteX72430" fmla="*/ 2041483 w 12184637"/>
              <a:gd name="connsiteY72430" fmla="*/ 823770 h 4608812"/>
              <a:gd name="connsiteX72431" fmla="*/ 2042146 w 12184637"/>
              <a:gd name="connsiteY72431" fmla="*/ 815892 h 4608812"/>
              <a:gd name="connsiteX72432" fmla="*/ 1984205 w 12184637"/>
              <a:gd name="connsiteY72432" fmla="*/ 747864 h 4608812"/>
              <a:gd name="connsiteX72433" fmla="*/ 1976327 w 12184637"/>
              <a:gd name="connsiteY72433" fmla="*/ 747202 h 4608812"/>
              <a:gd name="connsiteX72434" fmla="*/ 1975664 w 12184637"/>
              <a:gd name="connsiteY72434" fmla="*/ 755080 h 4608812"/>
              <a:gd name="connsiteX72435" fmla="*/ 2033606 w 12184637"/>
              <a:gd name="connsiteY72435" fmla="*/ 823107 h 4608812"/>
              <a:gd name="connsiteX72436" fmla="*/ 2037876 w 12184637"/>
              <a:gd name="connsiteY72436" fmla="*/ 825095 h 4608812"/>
              <a:gd name="connsiteX72437" fmla="*/ 2041483 w 12184637"/>
              <a:gd name="connsiteY72437" fmla="*/ 823770 h 4608812"/>
              <a:gd name="connsiteX72438" fmla="*/ 1983616 w 12184637"/>
              <a:gd name="connsiteY72438" fmla="*/ 755668 h 4608812"/>
              <a:gd name="connsiteX72439" fmla="*/ 1984278 w 12184637"/>
              <a:gd name="connsiteY72439" fmla="*/ 747791 h 4608812"/>
              <a:gd name="connsiteX72440" fmla="*/ 1951663 w 12184637"/>
              <a:gd name="connsiteY72440" fmla="*/ 709507 h 4608812"/>
              <a:gd name="connsiteX72441" fmla="*/ 1943786 w 12184637"/>
              <a:gd name="connsiteY72441" fmla="*/ 708844 h 4608812"/>
              <a:gd name="connsiteX72442" fmla="*/ 1943123 w 12184637"/>
              <a:gd name="connsiteY72442" fmla="*/ 716722 h 4608812"/>
              <a:gd name="connsiteX72443" fmla="*/ 1975738 w 12184637"/>
              <a:gd name="connsiteY72443" fmla="*/ 755006 h 4608812"/>
              <a:gd name="connsiteX72444" fmla="*/ 1980008 w 12184637"/>
              <a:gd name="connsiteY72444" fmla="*/ 756994 h 4608812"/>
              <a:gd name="connsiteX72445" fmla="*/ 1983616 w 12184637"/>
              <a:gd name="connsiteY72445" fmla="*/ 755668 h 4608812"/>
              <a:gd name="connsiteX72446" fmla="*/ 1951000 w 12184637"/>
              <a:gd name="connsiteY72446" fmla="*/ 717384 h 4608812"/>
              <a:gd name="connsiteX72447" fmla="*/ 1951663 w 12184637"/>
              <a:gd name="connsiteY72447" fmla="*/ 709507 h 4608812"/>
              <a:gd name="connsiteX72448" fmla="*/ 1948056 w 12184637"/>
              <a:gd name="connsiteY72448" fmla="*/ 705310 h 4608812"/>
              <a:gd name="connsiteX72449" fmla="*/ 1940178 w 12184637"/>
              <a:gd name="connsiteY72449" fmla="*/ 704648 h 4608812"/>
              <a:gd name="connsiteX72450" fmla="*/ 1939515 w 12184637"/>
              <a:gd name="connsiteY72450" fmla="*/ 712525 h 4608812"/>
              <a:gd name="connsiteX72451" fmla="*/ 1943123 w 12184637"/>
              <a:gd name="connsiteY72451" fmla="*/ 716722 h 4608812"/>
              <a:gd name="connsiteX72452" fmla="*/ 1947393 w 12184637"/>
              <a:gd name="connsiteY72452" fmla="*/ 718710 h 4608812"/>
              <a:gd name="connsiteX72453" fmla="*/ 1951000 w 12184637"/>
              <a:gd name="connsiteY72453" fmla="*/ 717384 h 4608812"/>
              <a:gd name="connsiteX72454" fmla="*/ 1948866 w 12184637"/>
              <a:gd name="connsiteY72454" fmla="*/ 711274 h 4608812"/>
              <a:gd name="connsiteX72455" fmla="*/ 1946068 w 12184637"/>
              <a:gd name="connsiteY72455" fmla="*/ 703911 h 4608812"/>
              <a:gd name="connsiteX72456" fmla="*/ 1923097 w 12184637"/>
              <a:gd name="connsiteY72456" fmla="*/ 693531 h 4608812"/>
              <a:gd name="connsiteX72457" fmla="*/ 1915735 w 12184637"/>
              <a:gd name="connsiteY72457" fmla="*/ 696328 h 4608812"/>
              <a:gd name="connsiteX72458" fmla="*/ 1918533 w 12184637"/>
              <a:gd name="connsiteY72458" fmla="*/ 703691 h 4608812"/>
              <a:gd name="connsiteX72459" fmla="*/ 1941503 w 12184637"/>
              <a:gd name="connsiteY72459" fmla="*/ 714071 h 4608812"/>
              <a:gd name="connsiteX72460" fmla="*/ 1943859 w 12184637"/>
              <a:gd name="connsiteY72460" fmla="*/ 714587 h 4608812"/>
              <a:gd name="connsiteX72461" fmla="*/ 1948866 w 12184637"/>
              <a:gd name="connsiteY72461" fmla="*/ 711274 h 4608812"/>
              <a:gd name="connsiteX72462" fmla="*/ 1925159 w 12184637"/>
              <a:gd name="connsiteY72462" fmla="*/ 702071 h 4608812"/>
              <a:gd name="connsiteX72463" fmla="*/ 1924349 w 12184637"/>
              <a:gd name="connsiteY72463" fmla="*/ 694193 h 4608812"/>
              <a:gd name="connsiteX72464" fmla="*/ 1923024 w 12184637"/>
              <a:gd name="connsiteY72464" fmla="*/ 693089 h 4608812"/>
              <a:gd name="connsiteX72465" fmla="*/ 1915146 w 12184637"/>
              <a:gd name="connsiteY72465" fmla="*/ 693899 h 4608812"/>
              <a:gd name="connsiteX72466" fmla="*/ 1915956 w 12184637"/>
              <a:gd name="connsiteY72466" fmla="*/ 701776 h 4608812"/>
              <a:gd name="connsiteX72467" fmla="*/ 1917281 w 12184637"/>
              <a:gd name="connsiteY72467" fmla="*/ 702881 h 4608812"/>
              <a:gd name="connsiteX72468" fmla="*/ 1920815 w 12184637"/>
              <a:gd name="connsiteY72468" fmla="*/ 704132 h 4608812"/>
              <a:gd name="connsiteX72469" fmla="*/ 1925159 w 12184637"/>
              <a:gd name="connsiteY72469" fmla="*/ 702071 h 4608812"/>
              <a:gd name="connsiteX72470" fmla="*/ 1924054 w 12184637"/>
              <a:gd name="connsiteY72470" fmla="*/ 700746 h 4608812"/>
              <a:gd name="connsiteX72471" fmla="*/ 1922729 w 12184637"/>
              <a:gd name="connsiteY72471" fmla="*/ 692942 h 4608812"/>
              <a:gd name="connsiteX72472" fmla="*/ 1895489 w 12184637"/>
              <a:gd name="connsiteY72472" fmla="*/ 673652 h 4608812"/>
              <a:gd name="connsiteX72473" fmla="*/ 1887685 w 12184637"/>
              <a:gd name="connsiteY72473" fmla="*/ 674977 h 4608812"/>
              <a:gd name="connsiteX72474" fmla="*/ 1889010 w 12184637"/>
              <a:gd name="connsiteY72474" fmla="*/ 682782 h 4608812"/>
              <a:gd name="connsiteX72475" fmla="*/ 1916250 w 12184637"/>
              <a:gd name="connsiteY72475" fmla="*/ 702071 h 4608812"/>
              <a:gd name="connsiteX72476" fmla="*/ 1919490 w 12184637"/>
              <a:gd name="connsiteY72476" fmla="*/ 703102 h 4608812"/>
              <a:gd name="connsiteX72477" fmla="*/ 1924054 w 12184637"/>
              <a:gd name="connsiteY72477" fmla="*/ 700746 h 4608812"/>
              <a:gd name="connsiteX72478" fmla="*/ 1896740 w 12184637"/>
              <a:gd name="connsiteY72478" fmla="*/ 681456 h 4608812"/>
              <a:gd name="connsiteX72479" fmla="*/ 1895415 w 12184637"/>
              <a:gd name="connsiteY72479" fmla="*/ 673652 h 4608812"/>
              <a:gd name="connsiteX72480" fmla="*/ 1864051 w 12184637"/>
              <a:gd name="connsiteY72480" fmla="*/ 651418 h 4608812"/>
              <a:gd name="connsiteX72481" fmla="*/ 1856247 w 12184637"/>
              <a:gd name="connsiteY72481" fmla="*/ 652743 h 4608812"/>
              <a:gd name="connsiteX72482" fmla="*/ 1857573 w 12184637"/>
              <a:gd name="connsiteY72482" fmla="*/ 660547 h 4608812"/>
              <a:gd name="connsiteX72483" fmla="*/ 1888936 w 12184637"/>
              <a:gd name="connsiteY72483" fmla="*/ 682782 h 4608812"/>
              <a:gd name="connsiteX72484" fmla="*/ 1892176 w 12184637"/>
              <a:gd name="connsiteY72484" fmla="*/ 683812 h 4608812"/>
              <a:gd name="connsiteX72485" fmla="*/ 1896740 w 12184637"/>
              <a:gd name="connsiteY72485" fmla="*/ 681456 h 4608812"/>
              <a:gd name="connsiteX72486" fmla="*/ 1865009 w 12184637"/>
              <a:gd name="connsiteY72486" fmla="*/ 659664 h 4608812"/>
              <a:gd name="connsiteX72487" fmla="*/ 1864420 w 12184637"/>
              <a:gd name="connsiteY72487" fmla="*/ 651786 h 4608812"/>
              <a:gd name="connsiteX72488" fmla="*/ 1811779 w 12184637"/>
              <a:gd name="connsiteY72488" fmla="*/ 606140 h 4608812"/>
              <a:gd name="connsiteX72489" fmla="*/ 1803901 w 12184637"/>
              <a:gd name="connsiteY72489" fmla="*/ 606729 h 4608812"/>
              <a:gd name="connsiteX72490" fmla="*/ 1804490 w 12184637"/>
              <a:gd name="connsiteY72490" fmla="*/ 614606 h 4608812"/>
              <a:gd name="connsiteX72491" fmla="*/ 1857131 w 12184637"/>
              <a:gd name="connsiteY72491" fmla="*/ 660253 h 4608812"/>
              <a:gd name="connsiteX72492" fmla="*/ 1860812 w 12184637"/>
              <a:gd name="connsiteY72492" fmla="*/ 661578 h 4608812"/>
              <a:gd name="connsiteX72493" fmla="*/ 1865009 w 12184637"/>
              <a:gd name="connsiteY72493" fmla="*/ 659664 h 4608812"/>
              <a:gd name="connsiteX72494" fmla="*/ 1812810 w 12184637"/>
              <a:gd name="connsiteY72494" fmla="*/ 613428 h 4608812"/>
              <a:gd name="connsiteX72495" fmla="*/ 1811264 w 12184637"/>
              <a:gd name="connsiteY72495" fmla="*/ 605698 h 4608812"/>
              <a:gd name="connsiteX72496" fmla="*/ 1787042 w 12184637"/>
              <a:gd name="connsiteY72496" fmla="*/ 589722 h 4608812"/>
              <a:gd name="connsiteX72497" fmla="*/ 1779311 w 12184637"/>
              <a:gd name="connsiteY72497" fmla="*/ 591268 h 4608812"/>
              <a:gd name="connsiteX72498" fmla="*/ 1780857 w 12184637"/>
              <a:gd name="connsiteY72498" fmla="*/ 598998 h 4608812"/>
              <a:gd name="connsiteX72499" fmla="*/ 1805079 w 12184637"/>
              <a:gd name="connsiteY72499" fmla="*/ 614975 h 4608812"/>
              <a:gd name="connsiteX72500" fmla="*/ 1808171 w 12184637"/>
              <a:gd name="connsiteY72500" fmla="*/ 615932 h 4608812"/>
              <a:gd name="connsiteX72501" fmla="*/ 1812810 w 12184637"/>
              <a:gd name="connsiteY72501" fmla="*/ 613428 h 4608812"/>
              <a:gd name="connsiteX72502" fmla="*/ 1788514 w 12184637"/>
              <a:gd name="connsiteY72502" fmla="*/ 597599 h 4608812"/>
              <a:gd name="connsiteX72503" fmla="*/ 1787115 w 12184637"/>
              <a:gd name="connsiteY72503" fmla="*/ 589869 h 4608812"/>
              <a:gd name="connsiteX72504" fmla="*/ 1782845 w 12184637"/>
              <a:gd name="connsiteY72504" fmla="*/ 586924 h 4608812"/>
              <a:gd name="connsiteX72505" fmla="*/ 1775115 w 12184637"/>
              <a:gd name="connsiteY72505" fmla="*/ 588323 h 4608812"/>
              <a:gd name="connsiteX72506" fmla="*/ 1776513 w 12184637"/>
              <a:gd name="connsiteY72506" fmla="*/ 596053 h 4608812"/>
              <a:gd name="connsiteX72507" fmla="*/ 1780784 w 12184637"/>
              <a:gd name="connsiteY72507" fmla="*/ 598998 h 4608812"/>
              <a:gd name="connsiteX72508" fmla="*/ 1784023 w 12184637"/>
              <a:gd name="connsiteY72508" fmla="*/ 599955 h 4608812"/>
              <a:gd name="connsiteX72509" fmla="*/ 1788514 w 12184637"/>
              <a:gd name="connsiteY72509" fmla="*/ 597599 h 4608812"/>
              <a:gd name="connsiteX72510" fmla="*/ 1784612 w 12184637"/>
              <a:gd name="connsiteY72510" fmla="*/ 594066 h 4608812"/>
              <a:gd name="connsiteX72511" fmla="*/ 1782256 w 12184637"/>
              <a:gd name="connsiteY72511" fmla="*/ 586556 h 4608812"/>
              <a:gd name="connsiteX72512" fmla="*/ 1754574 w 12184637"/>
              <a:gd name="connsiteY72512" fmla="*/ 572052 h 4608812"/>
              <a:gd name="connsiteX72513" fmla="*/ 1747064 w 12184637"/>
              <a:gd name="connsiteY72513" fmla="*/ 574408 h 4608812"/>
              <a:gd name="connsiteX72514" fmla="*/ 1749420 w 12184637"/>
              <a:gd name="connsiteY72514" fmla="*/ 581918 h 4608812"/>
              <a:gd name="connsiteX72515" fmla="*/ 1777102 w 12184637"/>
              <a:gd name="connsiteY72515" fmla="*/ 596422 h 4608812"/>
              <a:gd name="connsiteX72516" fmla="*/ 1779753 w 12184637"/>
              <a:gd name="connsiteY72516" fmla="*/ 597084 h 4608812"/>
              <a:gd name="connsiteX72517" fmla="*/ 1784612 w 12184637"/>
              <a:gd name="connsiteY72517" fmla="*/ 594066 h 4608812"/>
              <a:gd name="connsiteX72518" fmla="*/ 1757003 w 12184637"/>
              <a:gd name="connsiteY72518" fmla="*/ 579415 h 4608812"/>
              <a:gd name="connsiteX72519" fmla="*/ 1754427 w 12184637"/>
              <a:gd name="connsiteY72519" fmla="*/ 571979 h 4608812"/>
              <a:gd name="connsiteX72520" fmla="*/ 1720560 w 12184637"/>
              <a:gd name="connsiteY72520" fmla="*/ 555634 h 4608812"/>
              <a:gd name="connsiteX72521" fmla="*/ 1713124 w 12184637"/>
              <a:gd name="connsiteY72521" fmla="*/ 558211 h 4608812"/>
              <a:gd name="connsiteX72522" fmla="*/ 1715701 w 12184637"/>
              <a:gd name="connsiteY72522" fmla="*/ 565647 h 4608812"/>
              <a:gd name="connsiteX72523" fmla="*/ 1749567 w 12184637"/>
              <a:gd name="connsiteY72523" fmla="*/ 581991 h 4608812"/>
              <a:gd name="connsiteX72524" fmla="*/ 1751997 w 12184637"/>
              <a:gd name="connsiteY72524" fmla="*/ 582507 h 4608812"/>
              <a:gd name="connsiteX72525" fmla="*/ 1757003 w 12184637"/>
              <a:gd name="connsiteY72525" fmla="*/ 579415 h 4608812"/>
              <a:gd name="connsiteX72526" fmla="*/ 1722990 w 12184637"/>
              <a:gd name="connsiteY72526" fmla="*/ 563217 h 4608812"/>
              <a:gd name="connsiteX72527" fmla="*/ 1720707 w 12184637"/>
              <a:gd name="connsiteY72527" fmla="*/ 555708 h 4608812"/>
              <a:gd name="connsiteX72528" fmla="*/ 1674693 w 12184637"/>
              <a:gd name="connsiteY72528" fmla="*/ 531339 h 4608812"/>
              <a:gd name="connsiteX72529" fmla="*/ 1667183 w 12184637"/>
              <a:gd name="connsiteY72529" fmla="*/ 533621 h 4608812"/>
              <a:gd name="connsiteX72530" fmla="*/ 1669465 w 12184637"/>
              <a:gd name="connsiteY72530" fmla="*/ 541131 h 4608812"/>
              <a:gd name="connsiteX72531" fmla="*/ 1715480 w 12184637"/>
              <a:gd name="connsiteY72531" fmla="*/ 565500 h 4608812"/>
              <a:gd name="connsiteX72532" fmla="*/ 1718130 w 12184637"/>
              <a:gd name="connsiteY72532" fmla="*/ 566162 h 4608812"/>
              <a:gd name="connsiteX72533" fmla="*/ 1722990 w 12184637"/>
              <a:gd name="connsiteY72533" fmla="*/ 563217 h 4608812"/>
              <a:gd name="connsiteX72534" fmla="*/ 1676680 w 12184637"/>
              <a:gd name="connsiteY72534" fmla="*/ 539364 h 4608812"/>
              <a:gd name="connsiteX72535" fmla="*/ 1675208 w 12184637"/>
              <a:gd name="connsiteY72535" fmla="*/ 531633 h 4608812"/>
              <a:gd name="connsiteX72536" fmla="*/ 1665711 w 12184637"/>
              <a:gd name="connsiteY72536" fmla="*/ 525154 h 4608812"/>
              <a:gd name="connsiteX72537" fmla="*/ 1657980 w 12184637"/>
              <a:gd name="connsiteY72537" fmla="*/ 526627 h 4608812"/>
              <a:gd name="connsiteX72538" fmla="*/ 1659453 w 12184637"/>
              <a:gd name="connsiteY72538" fmla="*/ 534357 h 4608812"/>
              <a:gd name="connsiteX72539" fmla="*/ 1668950 w 12184637"/>
              <a:gd name="connsiteY72539" fmla="*/ 540836 h 4608812"/>
              <a:gd name="connsiteX72540" fmla="*/ 1672116 w 12184637"/>
              <a:gd name="connsiteY72540" fmla="*/ 541793 h 4608812"/>
              <a:gd name="connsiteX72541" fmla="*/ 1676680 w 12184637"/>
              <a:gd name="connsiteY72541" fmla="*/ 539364 h 4608812"/>
              <a:gd name="connsiteX72542" fmla="*/ 7844463 w 12184637"/>
              <a:gd name="connsiteY72542" fmla="*/ 2658534 h 4608812"/>
              <a:gd name="connsiteX72543" fmla="*/ 7855801 w 12184637"/>
              <a:gd name="connsiteY72543" fmla="*/ 2637698 h 4608812"/>
              <a:gd name="connsiteX72544" fmla="*/ 7853592 w 12184637"/>
              <a:gd name="connsiteY72544" fmla="*/ 2630115 h 4608812"/>
              <a:gd name="connsiteX72545" fmla="*/ 7846009 w 12184637"/>
              <a:gd name="connsiteY72545" fmla="*/ 2632324 h 4608812"/>
              <a:gd name="connsiteX72546" fmla="*/ 7834672 w 12184637"/>
              <a:gd name="connsiteY72546" fmla="*/ 2653159 h 4608812"/>
              <a:gd name="connsiteX72547" fmla="*/ 7836880 w 12184637"/>
              <a:gd name="connsiteY72547" fmla="*/ 2660742 h 4608812"/>
              <a:gd name="connsiteX72548" fmla="*/ 7839604 w 12184637"/>
              <a:gd name="connsiteY72548" fmla="*/ 2661405 h 4608812"/>
              <a:gd name="connsiteX72549" fmla="*/ 7844463 w 12184637"/>
              <a:gd name="connsiteY72549" fmla="*/ 2658534 h 4608812"/>
              <a:gd name="connsiteX72550" fmla="*/ 7829444 w 12184637"/>
              <a:gd name="connsiteY72550" fmla="*/ 2686069 h 4608812"/>
              <a:gd name="connsiteX72551" fmla="*/ 7844463 w 12184637"/>
              <a:gd name="connsiteY72551" fmla="*/ 2658607 h 4608812"/>
              <a:gd name="connsiteX72552" fmla="*/ 7842255 w 12184637"/>
              <a:gd name="connsiteY72552" fmla="*/ 2651024 h 4608812"/>
              <a:gd name="connsiteX72553" fmla="*/ 7834672 w 12184637"/>
              <a:gd name="connsiteY72553" fmla="*/ 2653233 h 4608812"/>
              <a:gd name="connsiteX72554" fmla="*/ 7819652 w 12184637"/>
              <a:gd name="connsiteY72554" fmla="*/ 2680694 h 4608812"/>
              <a:gd name="connsiteX72555" fmla="*/ 7821861 w 12184637"/>
              <a:gd name="connsiteY72555" fmla="*/ 2688278 h 4608812"/>
              <a:gd name="connsiteX72556" fmla="*/ 7824585 w 12184637"/>
              <a:gd name="connsiteY72556" fmla="*/ 2688940 h 4608812"/>
              <a:gd name="connsiteX72557" fmla="*/ 7829444 w 12184637"/>
              <a:gd name="connsiteY72557" fmla="*/ 2686069 h 4608812"/>
              <a:gd name="connsiteX72558" fmla="*/ 7803234 w 12184637"/>
              <a:gd name="connsiteY72558" fmla="*/ 2733924 h 4608812"/>
              <a:gd name="connsiteX72559" fmla="*/ 7829371 w 12184637"/>
              <a:gd name="connsiteY72559" fmla="*/ 2686069 h 4608812"/>
              <a:gd name="connsiteX72560" fmla="*/ 7827162 w 12184637"/>
              <a:gd name="connsiteY72560" fmla="*/ 2678486 h 4608812"/>
              <a:gd name="connsiteX72561" fmla="*/ 7819578 w 12184637"/>
              <a:gd name="connsiteY72561" fmla="*/ 2680694 h 4608812"/>
              <a:gd name="connsiteX72562" fmla="*/ 7793443 w 12184637"/>
              <a:gd name="connsiteY72562" fmla="*/ 2728549 h 4608812"/>
              <a:gd name="connsiteX72563" fmla="*/ 7795651 w 12184637"/>
              <a:gd name="connsiteY72563" fmla="*/ 2736133 h 4608812"/>
              <a:gd name="connsiteX72564" fmla="*/ 7798375 w 12184637"/>
              <a:gd name="connsiteY72564" fmla="*/ 2736795 h 4608812"/>
              <a:gd name="connsiteX72565" fmla="*/ 7803234 w 12184637"/>
              <a:gd name="connsiteY72565" fmla="*/ 2733924 h 4608812"/>
              <a:gd name="connsiteX72566" fmla="*/ 7777761 w 12184637"/>
              <a:gd name="connsiteY72566" fmla="*/ 2756526 h 4608812"/>
              <a:gd name="connsiteX72567" fmla="*/ 7801982 w 12184637"/>
              <a:gd name="connsiteY72567" fmla="*/ 2735396 h 4608812"/>
              <a:gd name="connsiteX72568" fmla="*/ 7802498 w 12184637"/>
              <a:gd name="connsiteY72568" fmla="*/ 2727519 h 4608812"/>
              <a:gd name="connsiteX72569" fmla="*/ 7794620 w 12184637"/>
              <a:gd name="connsiteY72569" fmla="*/ 2727003 h 4608812"/>
              <a:gd name="connsiteX72570" fmla="*/ 7770399 w 12184637"/>
              <a:gd name="connsiteY72570" fmla="*/ 2748133 h 4608812"/>
              <a:gd name="connsiteX72571" fmla="*/ 7769883 w 12184637"/>
              <a:gd name="connsiteY72571" fmla="*/ 2756011 h 4608812"/>
              <a:gd name="connsiteX72572" fmla="*/ 7774154 w 12184637"/>
              <a:gd name="connsiteY72572" fmla="*/ 2757925 h 4608812"/>
              <a:gd name="connsiteX72573" fmla="*/ 7777761 w 12184637"/>
              <a:gd name="connsiteY72573" fmla="*/ 2756526 h 4608812"/>
              <a:gd name="connsiteX72574" fmla="*/ 7753318 w 12184637"/>
              <a:gd name="connsiteY72574" fmla="*/ 2793632 h 4608812"/>
              <a:gd name="connsiteX72575" fmla="*/ 7778792 w 12184637"/>
              <a:gd name="connsiteY72575" fmla="*/ 2755422 h 4608812"/>
              <a:gd name="connsiteX72576" fmla="*/ 7777245 w 12184637"/>
              <a:gd name="connsiteY72576" fmla="*/ 2747691 h 4608812"/>
              <a:gd name="connsiteX72577" fmla="*/ 7769515 w 12184637"/>
              <a:gd name="connsiteY72577" fmla="*/ 2749238 h 4608812"/>
              <a:gd name="connsiteX72578" fmla="*/ 7744041 w 12184637"/>
              <a:gd name="connsiteY72578" fmla="*/ 2787448 h 4608812"/>
              <a:gd name="connsiteX72579" fmla="*/ 7745588 w 12184637"/>
              <a:gd name="connsiteY72579" fmla="*/ 2795178 h 4608812"/>
              <a:gd name="connsiteX72580" fmla="*/ 7748753 w 12184637"/>
              <a:gd name="connsiteY72580" fmla="*/ 2796136 h 4608812"/>
              <a:gd name="connsiteX72581" fmla="*/ 7753318 w 12184637"/>
              <a:gd name="connsiteY72581" fmla="*/ 2793632 h 4608812"/>
              <a:gd name="connsiteX72582" fmla="*/ 7706052 w 12184637"/>
              <a:gd name="connsiteY72582" fmla="*/ 2864605 h 4608812"/>
              <a:gd name="connsiteX72583" fmla="*/ 7753318 w 12184637"/>
              <a:gd name="connsiteY72583" fmla="*/ 2793632 h 4608812"/>
              <a:gd name="connsiteX72584" fmla="*/ 7751772 w 12184637"/>
              <a:gd name="connsiteY72584" fmla="*/ 2785902 h 4608812"/>
              <a:gd name="connsiteX72585" fmla="*/ 7744041 w 12184637"/>
              <a:gd name="connsiteY72585" fmla="*/ 2787448 h 4608812"/>
              <a:gd name="connsiteX72586" fmla="*/ 7696776 w 12184637"/>
              <a:gd name="connsiteY72586" fmla="*/ 2858421 h 4608812"/>
              <a:gd name="connsiteX72587" fmla="*/ 7698321 w 12184637"/>
              <a:gd name="connsiteY72587" fmla="*/ 2866151 h 4608812"/>
              <a:gd name="connsiteX72588" fmla="*/ 7701488 w 12184637"/>
              <a:gd name="connsiteY72588" fmla="*/ 2867108 h 4608812"/>
              <a:gd name="connsiteX72589" fmla="*/ 7706052 w 12184637"/>
              <a:gd name="connsiteY72589" fmla="*/ 2864605 h 4608812"/>
              <a:gd name="connsiteX72590" fmla="*/ 7692137 w 12184637"/>
              <a:gd name="connsiteY72590" fmla="*/ 2904877 h 4608812"/>
              <a:gd name="connsiteX72591" fmla="*/ 7706714 w 12184637"/>
              <a:gd name="connsiteY72591" fmla="*/ 2863427 h 4608812"/>
              <a:gd name="connsiteX72592" fmla="*/ 7703328 w 12184637"/>
              <a:gd name="connsiteY72592" fmla="*/ 2856286 h 4608812"/>
              <a:gd name="connsiteX72593" fmla="*/ 7696186 w 12184637"/>
              <a:gd name="connsiteY72593" fmla="*/ 2859672 h 4608812"/>
              <a:gd name="connsiteX72594" fmla="*/ 7681682 w 12184637"/>
              <a:gd name="connsiteY72594" fmla="*/ 2901122 h 4608812"/>
              <a:gd name="connsiteX72595" fmla="*/ 7685069 w 12184637"/>
              <a:gd name="connsiteY72595" fmla="*/ 2908263 h 4608812"/>
              <a:gd name="connsiteX72596" fmla="*/ 7686983 w 12184637"/>
              <a:gd name="connsiteY72596" fmla="*/ 2908558 h 4608812"/>
              <a:gd name="connsiteX72597" fmla="*/ 7692137 w 12184637"/>
              <a:gd name="connsiteY72597" fmla="*/ 2904877 h 4608812"/>
              <a:gd name="connsiteX72598" fmla="*/ 7670492 w 12184637"/>
              <a:gd name="connsiteY72598" fmla="*/ 2966647 h 4608812"/>
              <a:gd name="connsiteX72599" fmla="*/ 7692211 w 12184637"/>
              <a:gd name="connsiteY72599" fmla="*/ 2904803 h 4608812"/>
              <a:gd name="connsiteX72600" fmla="*/ 7688824 w 12184637"/>
              <a:gd name="connsiteY72600" fmla="*/ 2897662 h 4608812"/>
              <a:gd name="connsiteX72601" fmla="*/ 7681682 w 12184637"/>
              <a:gd name="connsiteY72601" fmla="*/ 2901049 h 4608812"/>
              <a:gd name="connsiteX72602" fmla="*/ 7659964 w 12184637"/>
              <a:gd name="connsiteY72602" fmla="*/ 2962892 h 4608812"/>
              <a:gd name="connsiteX72603" fmla="*/ 7663350 w 12184637"/>
              <a:gd name="connsiteY72603" fmla="*/ 2970033 h 4608812"/>
              <a:gd name="connsiteX72604" fmla="*/ 7665265 w 12184637"/>
              <a:gd name="connsiteY72604" fmla="*/ 2970328 h 4608812"/>
              <a:gd name="connsiteX72605" fmla="*/ 7670492 w 12184637"/>
              <a:gd name="connsiteY72605" fmla="*/ 2966647 h 4608812"/>
              <a:gd name="connsiteX72606" fmla="*/ 7676676 w 12184637"/>
              <a:gd name="connsiteY72606" fmla="*/ 2968635 h 4608812"/>
              <a:gd name="connsiteX72607" fmla="*/ 7673142 w 12184637"/>
              <a:gd name="connsiteY72607" fmla="*/ 2961567 h 4608812"/>
              <a:gd name="connsiteX72608" fmla="*/ 7666958 w 12184637"/>
              <a:gd name="connsiteY72608" fmla="*/ 2959505 h 4608812"/>
              <a:gd name="connsiteX72609" fmla="*/ 7659890 w 12184637"/>
              <a:gd name="connsiteY72609" fmla="*/ 2963039 h 4608812"/>
              <a:gd name="connsiteX72610" fmla="*/ 7663424 w 12184637"/>
              <a:gd name="connsiteY72610" fmla="*/ 2970107 h 4608812"/>
              <a:gd name="connsiteX72611" fmla="*/ 7669608 w 12184637"/>
              <a:gd name="connsiteY72611" fmla="*/ 2972169 h 4608812"/>
              <a:gd name="connsiteX72612" fmla="*/ 7671375 w 12184637"/>
              <a:gd name="connsiteY72612" fmla="*/ 2972463 h 4608812"/>
              <a:gd name="connsiteX72613" fmla="*/ 7676676 w 12184637"/>
              <a:gd name="connsiteY72613" fmla="*/ 2968635 h 4608812"/>
              <a:gd name="connsiteX72614" fmla="*/ 7676234 w 12184637"/>
              <a:gd name="connsiteY72614" fmla="*/ 2969592 h 4608812"/>
              <a:gd name="connsiteX72615" fmla="*/ 7679547 w 12184637"/>
              <a:gd name="connsiteY72615" fmla="*/ 2963702 h 4608812"/>
              <a:gd name="connsiteX72616" fmla="*/ 7677413 w 12184637"/>
              <a:gd name="connsiteY72616" fmla="*/ 2956119 h 4608812"/>
              <a:gd name="connsiteX72617" fmla="*/ 7669829 w 12184637"/>
              <a:gd name="connsiteY72617" fmla="*/ 2958254 h 4608812"/>
              <a:gd name="connsiteX72618" fmla="*/ 7666516 w 12184637"/>
              <a:gd name="connsiteY72618" fmla="*/ 2964143 h 4608812"/>
              <a:gd name="connsiteX72619" fmla="*/ 7668651 w 12184637"/>
              <a:gd name="connsiteY72619" fmla="*/ 2971727 h 4608812"/>
              <a:gd name="connsiteX72620" fmla="*/ 7671449 w 12184637"/>
              <a:gd name="connsiteY72620" fmla="*/ 2972463 h 4608812"/>
              <a:gd name="connsiteX72621" fmla="*/ 7676234 w 12184637"/>
              <a:gd name="connsiteY72621" fmla="*/ 2969592 h 4608812"/>
              <a:gd name="connsiteX72622" fmla="*/ 7679547 w 12184637"/>
              <a:gd name="connsiteY72622" fmla="*/ 2963702 h 4608812"/>
              <a:gd name="connsiteX72623" fmla="*/ 7684480 w 12184637"/>
              <a:gd name="connsiteY72623" fmla="*/ 2955014 h 4608812"/>
              <a:gd name="connsiteX72624" fmla="*/ 7682345 w 12184637"/>
              <a:gd name="connsiteY72624" fmla="*/ 2947431 h 4608812"/>
              <a:gd name="connsiteX72625" fmla="*/ 7674762 w 12184637"/>
              <a:gd name="connsiteY72625" fmla="*/ 2949566 h 4608812"/>
              <a:gd name="connsiteX72626" fmla="*/ 7669829 w 12184637"/>
              <a:gd name="connsiteY72626" fmla="*/ 2958254 h 4608812"/>
              <a:gd name="connsiteX72627" fmla="*/ 7671965 w 12184637"/>
              <a:gd name="connsiteY72627" fmla="*/ 2965837 h 4608812"/>
              <a:gd name="connsiteX72628" fmla="*/ 7674762 w 12184637"/>
              <a:gd name="connsiteY72628" fmla="*/ 2966573 h 4608812"/>
              <a:gd name="connsiteX72629" fmla="*/ 7679547 w 12184637"/>
              <a:gd name="connsiteY72629" fmla="*/ 2963702 h 4608812"/>
              <a:gd name="connsiteX72630" fmla="*/ 7684480 w 12184637"/>
              <a:gd name="connsiteY72630" fmla="*/ 2954941 h 4608812"/>
              <a:gd name="connsiteX72631" fmla="*/ 7727992 w 12184637"/>
              <a:gd name="connsiteY72631" fmla="*/ 2876826 h 4608812"/>
              <a:gd name="connsiteX72632" fmla="*/ 7725856 w 12184637"/>
              <a:gd name="connsiteY72632" fmla="*/ 2869243 h 4608812"/>
              <a:gd name="connsiteX72633" fmla="*/ 7718273 w 12184637"/>
              <a:gd name="connsiteY72633" fmla="*/ 2871378 h 4608812"/>
              <a:gd name="connsiteX72634" fmla="*/ 7674762 w 12184637"/>
              <a:gd name="connsiteY72634" fmla="*/ 2949493 h 4608812"/>
              <a:gd name="connsiteX72635" fmla="*/ 7676897 w 12184637"/>
              <a:gd name="connsiteY72635" fmla="*/ 2957076 h 4608812"/>
              <a:gd name="connsiteX72636" fmla="*/ 7679621 w 12184637"/>
              <a:gd name="connsiteY72636" fmla="*/ 2957738 h 4608812"/>
              <a:gd name="connsiteX72637" fmla="*/ 7684480 w 12184637"/>
              <a:gd name="connsiteY72637" fmla="*/ 2954941 h 4608812"/>
              <a:gd name="connsiteX72638" fmla="*/ 7727992 w 12184637"/>
              <a:gd name="connsiteY72638" fmla="*/ 2876826 h 4608812"/>
              <a:gd name="connsiteX72639" fmla="*/ 7750005 w 12184637"/>
              <a:gd name="connsiteY72639" fmla="*/ 2837291 h 4608812"/>
              <a:gd name="connsiteX72640" fmla="*/ 7747870 w 12184637"/>
              <a:gd name="connsiteY72640" fmla="*/ 2829708 h 4608812"/>
              <a:gd name="connsiteX72641" fmla="*/ 7740286 w 12184637"/>
              <a:gd name="connsiteY72641" fmla="*/ 2831843 h 4608812"/>
              <a:gd name="connsiteX72642" fmla="*/ 7718273 w 12184637"/>
              <a:gd name="connsiteY72642" fmla="*/ 2871378 h 4608812"/>
              <a:gd name="connsiteX72643" fmla="*/ 7720408 w 12184637"/>
              <a:gd name="connsiteY72643" fmla="*/ 2878962 h 4608812"/>
              <a:gd name="connsiteX72644" fmla="*/ 7723132 w 12184637"/>
              <a:gd name="connsiteY72644" fmla="*/ 2879624 h 4608812"/>
              <a:gd name="connsiteX72645" fmla="*/ 7727992 w 12184637"/>
              <a:gd name="connsiteY72645" fmla="*/ 2876826 h 4608812"/>
              <a:gd name="connsiteX72646" fmla="*/ 7749931 w 12184637"/>
              <a:gd name="connsiteY72646" fmla="*/ 2837291 h 4608812"/>
              <a:gd name="connsiteX72647" fmla="*/ 7792191 w 12184637"/>
              <a:gd name="connsiteY72647" fmla="*/ 2763299 h 4608812"/>
              <a:gd name="connsiteX72648" fmla="*/ 7790129 w 12184637"/>
              <a:gd name="connsiteY72648" fmla="*/ 2755716 h 4608812"/>
              <a:gd name="connsiteX72649" fmla="*/ 7782546 w 12184637"/>
              <a:gd name="connsiteY72649" fmla="*/ 2757778 h 4608812"/>
              <a:gd name="connsiteX72650" fmla="*/ 7740286 w 12184637"/>
              <a:gd name="connsiteY72650" fmla="*/ 2831769 h 4608812"/>
              <a:gd name="connsiteX72651" fmla="*/ 7742348 w 12184637"/>
              <a:gd name="connsiteY72651" fmla="*/ 2839352 h 4608812"/>
              <a:gd name="connsiteX72652" fmla="*/ 7745146 w 12184637"/>
              <a:gd name="connsiteY72652" fmla="*/ 2840089 h 4608812"/>
              <a:gd name="connsiteX72653" fmla="*/ 7749931 w 12184637"/>
              <a:gd name="connsiteY72653" fmla="*/ 2837291 h 4608812"/>
              <a:gd name="connsiteX72654" fmla="*/ 7792191 w 12184637"/>
              <a:gd name="connsiteY72654" fmla="*/ 2763299 h 4608812"/>
              <a:gd name="connsiteX72655" fmla="*/ 7814573 w 12184637"/>
              <a:gd name="connsiteY72655" fmla="*/ 2724132 h 4608812"/>
              <a:gd name="connsiteX72656" fmla="*/ 7812511 w 12184637"/>
              <a:gd name="connsiteY72656" fmla="*/ 2716549 h 4608812"/>
              <a:gd name="connsiteX72657" fmla="*/ 7804928 w 12184637"/>
              <a:gd name="connsiteY72657" fmla="*/ 2718610 h 4608812"/>
              <a:gd name="connsiteX72658" fmla="*/ 7782546 w 12184637"/>
              <a:gd name="connsiteY72658" fmla="*/ 2757778 h 4608812"/>
              <a:gd name="connsiteX72659" fmla="*/ 7784607 w 12184637"/>
              <a:gd name="connsiteY72659" fmla="*/ 2765361 h 4608812"/>
              <a:gd name="connsiteX72660" fmla="*/ 7787405 w 12184637"/>
              <a:gd name="connsiteY72660" fmla="*/ 2766097 h 4608812"/>
              <a:gd name="connsiteX72661" fmla="*/ 7792191 w 12184637"/>
              <a:gd name="connsiteY72661" fmla="*/ 2763299 h 4608812"/>
              <a:gd name="connsiteX72662" fmla="*/ 7814573 w 12184637"/>
              <a:gd name="connsiteY72662" fmla="*/ 2724132 h 4608812"/>
              <a:gd name="connsiteX72663" fmla="*/ 7829002 w 12184637"/>
              <a:gd name="connsiteY72663" fmla="*/ 2698806 h 4608812"/>
              <a:gd name="connsiteX72664" fmla="*/ 7826941 w 12184637"/>
              <a:gd name="connsiteY72664" fmla="*/ 2691222 h 4608812"/>
              <a:gd name="connsiteX72665" fmla="*/ 7819357 w 12184637"/>
              <a:gd name="connsiteY72665" fmla="*/ 2693284 h 4608812"/>
              <a:gd name="connsiteX72666" fmla="*/ 7804928 w 12184637"/>
              <a:gd name="connsiteY72666" fmla="*/ 2718610 h 4608812"/>
              <a:gd name="connsiteX72667" fmla="*/ 7806989 w 12184637"/>
              <a:gd name="connsiteY72667" fmla="*/ 2726193 h 4608812"/>
              <a:gd name="connsiteX72668" fmla="*/ 7809787 w 12184637"/>
              <a:gd name="connsiteY72668" fmla="*/ 2726930 h 4608812"/>
              <a:gd name="connsiteX72669" fmla="*/ 7814573 w 12184637"/>
              <a:gd name="connsiteY72669" fmla="*/ 2724132 h 4608812"/>
              <a:gd name="connsiteX72670" fmla="*/ 7829150 w 12184637"/>
              <a:gd name="connsiteY72670" fmla="*/ 2698585 h 4608812"/>
              <a:gd name="connsiteX72671" fmla="*/ 7848439 w 12184637"/>
              <a:gd name="connsiteY72671" fmla="*/ 2660816 h 4608812"/>
              <a:gd name="connsiteX72672" fmla="*/ 7846009 w 12184637"/>
              <a:gd name="connsiteY72672" fmla="*/ 2653307 h 4608812"/>
              <a:gd name="connsiteX72673" fmla="*/ 7838500 w 12184637"/>
              <a:gd name="connsiteY72673" fmla="*/ 2655736 h 4608812"/>
              <a:gd name="connsiteX72674" fmla="*/ 7819211 w 12184637"/>
              <a:gd name="connsiteY72674" fmla="*/ 2693505 h 4608812"/>
              <a:gd name="connsiteX72675" fmla="*/ 7821640 w 12184637"/>
              <a:gd name="connsiteY72675" fmla="*/ 2701014 h 4608812"/>
              <a:gd name="connsiteX72676" fmla="*/ 7824217 w 12184637"/>
              <a:gd name="connsiteY72676" fmla="*/ 2701603 h 4608812"/>
              <a:gd name="connsiteX72677" fmla="*/ 7829150 w 12184637"/>
              <a:gd name="connsiteY72677" fmla="*/ 2698585 h 4608812"/>
              <a:gd name="connsiteX72678" fmla="*/ 7848807 w 12184637"/>
              <a:gd name="connsiteY72678" fmla="*/ 2659933 h 4608812"/>
              <a:gd name="connsiteX72679" fmla="*/ 7856243 w 12184637"/>
              <a:gd name="connsiteY72679" fmla="*/ 2636741 h 4608812"/>
              <a:gd name="connsiteX72680" fmla="*/ 7852635 w 12184637"/>
              <a:gd name="connsiteY72680" fmla="*/ 2629747 h 4608812"/>
              <a:gd name="connsiteX72681" fmla="*/ 7845641 w 12184637"/>
              <a:gd name="connsiteY72681" fmla="*/ 2633355 h 4608812"/>
              <a:gd name="connsiteX72682" fmla="*/ 7838205 w 12184637"/>
              <a:gd name="connsiteY72682" fmla="*/ 2656546 h 4608812"/>
              <a:gd name="connsiteX72683" fmla="*/ 7841813 w 12184637"/>
              <a:gd name="connsiteY72683" fmla="*/ 2663540 h 4608812"/>
              <a:gd name="connsiteX72684" fmla="*/ 7843580 w 12184637"/>
              <a:gd name="connsiteY72684" fmla="*/ 2663835 h 4608812"/>
              <a:gd name="connsiteX72685" fmla="*/ 7848807 w 12184637"/>
              <a:gd name="connsiteY72685" fmla="*/ 2659933 h 4608812"/>
              <a:gd name="connsiteX72686" fmla="*/ 7855728 w 12184637"/>
              <a:gd name="connsiteY72686" fmla="*/ 2637772 h 4608812"/>
              <a:gd name="connsiteX72687" fmla="*/ 7889227 w 12184637"/>
              <a:gd name="connsiteY72687" fmla="*/ 2578800 h 4608812"/>
              <a:gd name="connsiteX72688" fmla="*/ 7887165 w 12184637"/>
              <a:gd name="connsiteY72688" fmla="*/ 2571217 h 4608812"/>
              <a:gd name="connsiteX72689" fmla="*/ 7879582 w 12184637"/>
              <a:gd name="connsiteY72689" fmla="*/ 2573278 h 4608812"/>
              <a:gd name="connsiteX72690" fmla="*/ 7846083 w 12184637"/>
              <a:gd name="connsiteY72690" fmla="*/ 2632250 h 4608812"/>
              <a:gd name="connsiteX72691" fmla="*/ 7848144 w 12184637"/>
              <a:gd name="connsiteY72691" fmla="*/ 2639833 h 4608812"/>
              <a:gd name="connsiteX72692" fmla="*/ 7850942 w 12184637"/>
              <a:gd name="connsiteY72692" fmla="*/ 2640570 h 4608812"/>
              <a:gd name="connsiteX72693" fmla="*/ 7855728 w 12184637"/>
              <a:gd name="connsiteY72693" fmla="*/ 2637772 h 4608812"/>
              <a:gd name="connsiteX72694" fmla="*/ 1741984 w 12184637"/>
              <a:gd name="connsiteY72694" fmla="*/ 518528 h 4608812"/>
              <a:gd name="connsiteX72695" fmla="*/ 1761347 w 12184637"/>
              <a:gd name="connsiteY72695" fmla="*/ 518234 h 4608812"/>
              <a:gd name="connsiteX72696" fmla="*/ 1766869 w 12184637"/>
              <a:gd name="connsiteY72696" fmla="*/ 512565 h 4608812"/>
              <a:gd name="connsiteX72697" fmla="*/ 1761274 w 12184637"/>
              <a:gd name="connsiteY72697" fmla="*/ 507043 h 4608812"/>
              <a:gd name="connsiteX72698" fmla="*/ 1761274 w 12184637"/>
              <a:gd name="connsiteY72698" fmla="*/ 507043 h 4608812"/>
              <a:gd name="connsiteX72699" fmla="*/ 1741911 w 12184637"/>
              <a:gd name="connsiteY72699" fmla="*/ 507337 h 4608812"/>
              <a:gd name="connsiteX72700" fmla="*/ 1736389 w 12184637"/>
              <a:gd name="connsiteY72700" fmla="*/ 513006 h 4608812"/>
              <a:gd name="connsiteX72701" fmla="*/ 1741984 w 12184637"/>
              <a:gd name="connsiteY72701" fmla="*/ 518528 h 4608812"/>
              <a:gd name="connsiteX72702" fmla="*/ 1741984 w 12184637"/>
              <a:gd name="connsiteY72702" fmla="*/ 518528 h 4608812"/>
              <a:gd name="connsiteX72703" fmla="*/ 1761789 w 12184637"/>
              <a:gd name="connsiteY72703" fmla="*/ 518307 h 4608812"/>
              <a:gd name="connsiteX72704" fmla="*/ 1830479 w 12184637"/>
              <a:gd name="connsiteY72704" fmla="*/ 512565 h 4608812"/>
              <a:gd name="connsiteX72705" fmla="*/ 1835559 w 12184637"/>
              <a:gd name="connsiteY72705" fmla="*/ 506528 h 4608812"/>
              <a:gd name="connsiteX72706" fmla="*/ 1829522 w 12184637"/>
              <a:gd name="connsiteY72706" fmla="*/ 501448 h 4608812"/>
              <a:gd name="connsiteX72707" fmla="*/ 1760832 w 12184637"/>
              <a:gd name="connsiteY72707" fmla="*/ 507190 h 4608812"/>
              <a:gd name="connsiteX72708" fmla="*/ 1755752 w 12184637"/>
              <a:gd name="connsiteY72708" fmla="*/ 513227 h 4608812"/>
              <a:gd name="connsiteX72709" fmla="*/ 1761347 w 12184637"/>
              <a:gd name="connsiteY72709" fmla="*/ 518307 h 4608812"/>
              <a:gd name="connsiteX72710" fmla="*/ 1761789 w 12184637"/>
              <a:gd name="connsiteY72710" fmla="*/ 518307 h 4608812"/>
              <a:gd name="connsiteX72711" fmla="*/ 1830921 w 12184637"/>
              <a:gd name="connsiteY72711" fmla="*/ 512491 h 4608812"/>
              <a:gd name="connsiteX72712" fmla="*/ 1898213 w 12184637"/>
              <a:gd name="connsiteY72712" fmla="*/ 500785 h 4608812"/>
              <a:gd name="connsiteX72713" fmla="*/ 1902777 w 12184637"/>
              <a:gd name="connsiteY72713" fmla="*/ 494306 h 4608812"/>
              <a:gd name="connsiteX72714" fmla="*/ 1896298 w 12184637"/>
              <a:gd name="connsiteY72714" fmla="*/ 489741 h 4608812"/>
              <a:gd name="connsiteX72715" fmla="*/ 1829007 w 12184637"/>
              <a:gd name="connsiteY72715" fmla="*/ 501448 h 4608812"/>
              <a:gd name="connsiteX72716" fmla="*/ 1824442 w 12184637"/>
              <a:gd name="connsiteY72716" fmla="*/ 507926 h 4608812"/>
              <a:gd name="connsiteX72717" fmla="*/ 1829964 w 12184637"/>
              <a:gd name="connsiteY72717" fmla="*/ 512565 h 4608812"/>
              <a:gd name="connsiteX72718" fmla="*/ 1830921 w 12184637"/>
              <a:gd name="connsiteY72718" fmla="*/ 512491 h 4608812"/>
              <a:gd name="connsiteX72719" fmla="*/ 1898654 w 12184637"/>
              <a:gd name="connsiteY72719" fmla="*/ 500638 h 4608812"/>
              <a:gd name="connsiteX72720" fmla="*/ 1963296 w 12184637"/>
              <a:gd name="connsiteY72720" fmla="*/ 484220 h 4608812"/>
              <a:gd name="connsiteX72721" fmla="*/ 1967345 w 12184637"/>
              <a:gd name="connsiteY72721" fmla="*/ 477446 h 4608812"/>
              <a:gd name="connsiteX72722" fmla="*/ 1960572 w 12184637"/>
              <a:gd name="connsiteY72722" fmla="*/ 473397 h 4608812"/>
              <a:gd name="connsiteX72723" fmla="*/ 1895930 w 12184637"/>
              <a:gd name="connsiteY72723" fmla="*/ 489815 h 4608812"/>
              <a:gd name="connsiteX72724" fmla="*/ 1891881 w 12184637"/>
              <a:gd name="connsiteY72724" fmla="*/ 496588 h 4608812"/>
              <a:gd name="connsiteX72725" fmla="*/ 1897329 w 12184637"/>
              <a:gd name="connsiteY72725" fmla="*/ 500785 h 4608812"/>
              <a:gd name="connsiteX72726" fmla="*/ 1898654 w 12184637"/>
              <a:gd name="connsiteY72726" fmla="*/ 500638 h 4608812"/>
              <a:gd name="connsiteX72727" fmla="*/ 1963664 w 12184637"/>
              <a:gd name="connsiteY72727" fmla="*/ 484073 h 4608812"/>
              <a:gd name="connsiteX72728" fmla="*/ 2024476 w 12184637"/>
              <a:gd name="connsiteY72728" fmla="*/ 464121 h 4608812"/>
              <a:gd name="connsiteX72729" fmla="*/ 2028010 w 12184637"/>
              <a:gd name="connsiteY72729" fmla="*/ 457053 h 4608812"/>
              <a:gd name="connsiteX72730" fmla="*/ 2020942 w 12184637"/>
              <a:gd name="connsiteY72730" fmla="*/ 453519 h 4608812"/>
              <a:gd name="connsiteX72731" fmla="*/ 1960130 w 12184637"/>
              <a:gd name="connsiteY72731" fmla="*/ 473471 h 4608812"/>
              <a:gd name="connsiteX72732" fmla="*/ 1956596 w 12184637"/>
              <a:gd name="connsiteY72732" fmla="*/ 480539 h 4608812"/>
              <a:gd name="connsiteX72733" fmla="*/ 1961970 w 12184637"/>
              <a:gd name="connsiteY72733" fmla="*/ 484367 h 4608812"/>
              <a:gd name="connsiteX72734" fmla="*/ 1963664 w 12184637"/>
              <a:gd name="connsiteY72734" fmla="*/ 484073 h 4608812"/>
              <a:gd name="connsiteX72735" fmla="*/ 2024771 w 12184637"/>
              <a:gd name="connsiteY72735" fmla="*/ 464047 h 4608812"/>
              <a:gd name="connsiteX72736" fmla="*/ 2080577 w 12184637"/>
              <a:gd name="connsiteY72736" fmla="*/ 441739 h 4608812"/>
              <a:gd name="connsiteX72737" fmla="*/ 2083670 w 12184637"/>
              <a:gd name="connsiteY72737" fmla="*/ 434524 h 4608812"/>
              <a:gd name="connsiteX72738" fmla="*/ 2076454 w 12184637"/>
              <a:gd name="connsiteY72738" fmla="*/ 431432 h 4608812"/>
              <a:gd name="connsiteX72739" fmla="*/ 2020648 w 12184637"/>
              <a:gd name="connsiteY72739" fmla="*/ 453740 h 4608812"/>
              <a:gd name="connsiteX72740" fmla="*/ 2017556 w 12184637"/>
              <a:gd name="connsiteY72740" fmla="*/ 460955 h 4608812"/>
              <a:gd name="connsiteX72741" fmla="*/ 2022783 w 12184637"/>
              <a:gd name="connsiteY72741" fmla="*/ 464489 h 4608812"/>
              <a:gd name="connsiteX72742" fmla="*/ 2024771 w 12184637"/>
              <a:gd name="connsiteY72742" fmla="*/ 464047 h 4608812"/>
              <a:gd name="connsiteX72743" fmla="*/ 2080946 w 12184637"/>
              <a:gd name="connsiteY72743" fmla="*/ 441592 h 4608812"/>
              <a:gd name="connsiteX72744" fmla="*/ 2130715 w 12184637"/>
              <a:gd name="connsiteY72744" fmla="*/ 417959 h 4608812"/>
              <a:gd name="connsiteX72745" fmla="*/ 2133365 w 12184637"/>
              <a:gd name="connsiteY72745" fmla="*/ 410523 h 4608812"/>
              <a:gd name="connsiteX72746" fmla="*/ 2125929 w 12184637"/>
              <a:gd name="connsiteY72746" fmla="*/ 407873 h 4608812"/>
              <a:gd name="connsiteX72747" fmla="*/ 2076160 w 12184637"/>
              <a:gd name="connsiteY72747" fmla="*/ 431506 h 4608812"/>
              <a:gd name="connsiteX72748" fmla="*/ 2073510 w 12184637"/>
              <a:gd name="connsiteY72748" fmla="*/ 438941 h 4608812"/>
              <a:gd name="connsiteX72749" fmla="*/ 2078590 w 12184637"/>
              <a:gd name="connsiteY72749" fmla="*/ 442107 h 4608812"/>
              <a:gd name="connsiteX72750" fmla="*/ 2080946 w 12184637"/>
              <a:gd name="connsiteY72750" fmla="*/ 441592 h 4608812"/>
              <a:gd name="connsiteX72751" fmla="*/ 2130936 w 12184637"/>
              <a:gd name="connsiteY72751" fmla="*/ 417812 h 4608812"/>
              <a:gd name="connsiteX72752" fmla="*/ 2176435 w 12184637"/>
              <a:gd name="connsiteY72752" fmla="*/ 393295 h 4608812"/>
              <a:gd name="connsiteX72753" fmla="*/ 2178717 w 12184637"/>
              <a:gd name="connsiteY72753" fmla="*/ 385712 h 4608812"/>
              <a:gd name="connsiteX72754" fmla="*/ 2171134 w 12184637"/>
              <a:gd name="connsiteY72754" fmla="*/ 383430 h 4608812"/>
              <a:gd name="connsiteX72755" fmla="*/ 2125635 w 12184637"/>
              <a:gd name="connsiteY72755" fmla="*/ 407946 h 4608812"/>
              <a:gd name="connsiteX72756" fmla="*/ 2123352 w 12184637"/>
              <a:gd name="connsiteY72756" fmla="*/ 415529 h 4608812"/>
              <a:gd name="connsiteX72757" fmla="*/ 2128285 w 12184637"/>
              <a:gd name="connsiteY72757" fmla="*/ 418474 h 4608812"/>
              <a:gd name="connsiteX72758" fmla="*/ 2130936 w 12184637"/>
              <a:gd name="connsiteY72758" fmla="*/ 417812 h 4608812"/>
              <a:gd name="connsiteX72759" fmla="*/ 2176582 w 12184637"/>
              <a:gd name="connsiteY72759" fmla="*/ 393221 h 4608812"/>
              <a:gd name="connsiteX72760" fmla="*/ 2219504 w 12184637"/>
              <a:gd name="connsiteY72760" fmla="*/ 368263 h 4608812"/>
              <a:gd name="connsiteX72761" fmla="*/ 2221492 w 12184637"/>
              <a:gd name="connsiteY72761" fmla="*/ 360680 h 4608812"/>
              <a:gd name="connsiteX72762" fmla="*/ 2213909 w 12184637"/>
              <a:gd name="connsiteY72762" fmla="*/ 358692 h 4608812"/>
              <a:gd name="connsiteX72763" fmla="*/ 2170987 w 12184637"/>
              <a:gd name="connsiteY72763" fmla="*/ 383650 h 4608812"/>
              <a:gd name="connsiteX72764" fmla="*/ 2168999 w 12184637"/>
              <a:gd name="connsiteY72764" fmla="*/ 391234 h 4608812"/>
              <a:gd name="connsiteX72765" fmla="*/ 2173858 w 12184637"/>
              <a:gd name="connsiteY72765" fmla="*/ 394031 h 4608812"/>
              <a:gd name="connsiteX72766" fmla="*/ 2176582 w 12184637"/>
              <a:gd name="connsiteY72766" fmla="*/ 393221 h 4608812"/>
              <a:gd name="connsiteX72767" fmla="*/ 2219578 w 12184637"/>
              <a:gd name="connsiteY72767" fmla="*/ 368190 h 4608812"/>
              <a:gd name="connsiteX72768" fmla="*/ 2261470 w 12184637"/>
              <a:gd name="connsiteY72768" fmla="*/ 343231 h 4608812"/>
              <a:gd name="connsiteX72769" fmla="*/ 2263384 w 12184637"/>
              <a:gd name="connsiteY72769" fmla="*/ 335575 h 4608812"/>
              <a:gd name="connsiteX72770" fmla="*/ 2255727 w 12184637"/>
              <a:gd name="connsiteY72770" fmla="*/ 333660 h 4608812"/>
              <a:gd name="connsiteX72771" fmla="*/ 2213835 w 12184637"/>
              <a:gd name="connsiteY72771" fmla="*/ 358619 h 4608812"/>
              <a:gd name="connsiteX72772" fmla="*/ 2211921 w 12184637"/>
              <a:gd name="connsiteY72772" fmla="*/ 366275 h 4608812"/>
              <a:gd name="connsiteX72773" fmla="*/ 2216780 w 12184637"/>
              <a:gd name="connsiteY72773" fmla="*/ 368999 h 4608812"/>
              <a:gd name="connsiteX72774" fmla="*/ 2219578 w 12184637"/>
              <a:gd name="connsiteY72774" fmla="*/ 368190 h 4608812"/>
              <a:gd name="connsiteX72775" fmla="*/ 2261396 w 12184637"/>
              <a:gd name="connsiteY72775" fmla="*/ 343231 h 4608812"/>
              <a:gd name="connsiteX72776" fmla="*/ 2303729 w 12184637"/>
              <a:gd name="connsiteY72776" fmla="*/ 318641 h 4608812"/>
              <a:gd name="connsiteX72777" fmla="*/ 2305791 w 12184637"/>
              <a:gd name="connsiteY72777" fmla="*/ 310984 h 4608812"/>
              <a:gd name="connsiteX72778" fmla="*/ 2298134 w 12184637"/>
              <a:gd name="connsiteY72778" fmla="*/ 308923 h 4608812"/>
              <a:gd name="connsiteX72779" fmla="*/ 2255801 w 12184637"/>
              <a:gd name="connsiteY72779" fmla="*/ 333513 h 4608812"/>
              <a:gd name="connsiteX72780" fmla="*/ 2253813 w 12184637"/>
              <a:gd name="connsiteY72780" fmla="*/ 341170 h 4608812"/>
              <a:gd name="connsiteX72781" fmla="*/ 2258672 w 12184637"/>
              <a:gd name="connsiteY72781" fmla="*/ 343968 h 4608812"/>
              <a:gd name="connsiteX72782" fmla="*/ 2261396 w 12184637"/>
              <a:gd name="connsiteY72782" fmla="*/ 343231 h 4608812"/>
              <a:gd name="connsiteX72783" fmla="*/ 2303656 w 12184637"/>
              <a:gd name="connsiteY72783" fmla="*/ 318715 h 4608812"/>
              <a:gd name="connsiteX72784" fmla="*/ 2349965 w 12184637"/>
              <a:gd name="connsiteY72784" fmla="*/ 293094 h 4608812"/>
              <a:gd name="connsiteX72785" fmla="*/ 2352173 w 12184637"/>
              <a:gd name="connsiteY72785" fmla="*/ 285511 h 4608812"/>
              <a:gd name="connsiteX72786" fmla="*/ 2344590 w 12184637"/>
              <a:gd name="connsiteY72786" fmla="*/ 283302 h 4608812"/>
              <a:gd name="connsiteX72787" fmla="*/ 2298281 w 12184637"/>
              <a:gd name="connsiteY72787" fmla="*/ 308923 h 4608812"/>
              <a:gd name="connsiteX72788" fmla="*/ 2296072 w 12184637"/>
              <a:gd name="connsiteY72788" fmla="*/ 316506 h 4608812"/>
              <a:gd name="connsiteX72789" fmla="*/ 2301005 w 12184637"/>
              <a:gd name="connsiteY72789" fmla="*/ 319377 h 4608812"/>
              <a:gd name="connsiteX72790" fmla="*/ 2303656 w 12184637"/>
              <a:gd name="connsiteY72790" fmla="*/ 318715 h 4608812"/>
              <a:gd name="connsiteX72791" fmla="*/ 2349891 w 12184637"/>
              <a:gd name="connsiteY72791" fmla="*/ 293094 h 4608812"/>
              <a:gd name="connsiteX72792" fmla="*/ 2403562 w 12184637"/>
              <a:gd name="connsiteY72792" fmla="*/ 264896 h 4608812"/>
              <a:gd name="connsiteX72793" fmla="*/ 2405918 w 12184637"/>
              <a:gd name="connsiteY72793" fmla="*/ 257387 h 4608812"/>
              <a:gd name="connsiteX72794" fmla="*/ 2398409 w 12184637"/>
              <a:gd name="connsiteY72794" fmla="*/ 255031 h 4608812"/>
              <a:gd name="connsiteX72795" fmla="*/ 2344737 w 12184637"/>
              <a:gd name="connsiteY72795" fmla="*/ 283228 h 4608812"/>
              <a:gd name="connsiteX72796" fmla="*/ 2342381 w 12184637"/>
              <a:gd name="connsiteY72796" fmla="*/ 290738 h 4608812"/>
              <a:gd name="connsiteX72797" fmla="*/ 2347388 w 12184637"/>
              <a:gd name="connsiteY72797" fmla="*/ 293683 h 4608812"/>
              <a:gd name="connsiteX72798" fmla="*/ 2349891 w 12184637"/>
              <a:gd name="connsiteY72798" fmla="*/ 293094 h 4608812"/>
              <a:gd name="connsiteX72799" fmla="*/ 2403489 w 12184637"/>
              <a:gd name="connsiteY72799" fmla="*/ 264970 h 4608812"/>
              <a:gd name="connsiteX72800" fmla="*/ 2467762 w 12184637"/>
              <a:gd name="connsiteY72800" fmla="*/ 232797 h 4608812"/>
              <a:gd name="connsiteX72801" fmla="*/ 2470265 w 12184637"/>
              <a:gd name="connsiteY72801" fmla="*/ 225287 h 4608812"/>
              <a:gd name="connsiteX72802" fmla="*/ 2462755 w 12184637"/>
              <a:gd name="connsiteY72802" fmla="*/ 222784 h 4608812"/>
              <a:gd name="connsiteX72803" fmla="*/ 2398482 w 12184637"/>
              <a:gd name="connsiteY72803" fmla="*/ 254957 h 4608812"/>
              <a:gd name="connsiteX72804" fmla="*/ 2395979 w 12184637"/>
              <a:gd name="connsiteY72804" fmla="*/ 262467 h 4608812"/>
              <a:gd name="connsiteX72805" fmla="*/ 2400985 w 12184637"/>
              <a:gd name="connsiteY72805" fmla="*/ 265559 h 4608812"/>
              <a:gd name="connsiteX72806" fmla="*/ 2403489 w 12184637"/>
              <a:gd name="connsiteY72806" fmla="*/ 264970 h 4608812"/>
              <a:gd name="connsiteX72807" fmla="*/ 2467688 w 12184637"/>
              <a:gd name="connsiteY72807" fmla="*/ 232797 h 4608812"/>
              <a:gd name="connsiteX72808" fmla="*/ 2545655 w 12184637"/>
              <a:gd name="connsiteY72808" fmla="*/ 195396 h 4608812"/>
              <a:gd name="connsiteX72809" fmla="*/ 2548305 w 12184637"/>
              <a:gd name="connsiteY72809" fmla="*/ 187960 h 4608812"/>
              <a:gd name="connsiteX72810" fmla="*/ 2540869 w 12184637"/>
              <a:gd name="connsiteY72810" fmla="*/ 185383 h 4608812"/>
              <a:gd name="connsiteX72811" fmla="*/ 2462903 w 12184637"/>
              <a:gd name="connsiteY72811" fmla="*/ 222784 h 4608812"/>
              <a:gd name="connsiteX72812" fmla="*/ 2460252 w 12184637"/>
              <a:gd name="connsiteY72812" fmla="*/ 230220 h 4608812"/>
              <a:gd name="connsiteX72813" fmla="*/ 2465332 w 12184637"/>
              <a:gd name="connsiteY72813" fmla="*/ 233386 h 4608812"/>
              <a:gd name="connsiteX72814" fmla="*/ 2467688 w 12184637"/>
              <a:gd name="connsiteY72814" fmla="*/ 232797 h 4608812"/>
              <a:gd name="connsiteX72815" fmla="*/ 2545361 w 12184637"/>
              <a:gd name="connsiteY72815" fmla="*/ 195543 h 4608812"/>
              <a:gd name="connsiteX72816" fmla="*/ 2638788 w 12184637"/>
              <a:gd name="connsiteY72816" fmla="*/ 157333 h 4608812"/>
              <a:gd name="connsiteX72817" fmla="*/ 2641807 w 12184637"/>
              <a:gd name="connsiteY72817" fmla="*/ 150044 h 4608812"/>
              <a:gd name="connsiteX72818" fmla="*/ 2634518 w 12184637"/>
              <a:gd name="connsiteY72818" fmla="*/ 147026 h 4608812"/>
              <a:gd name="connsiteX72819" fmla="*/ 2541164 w 12184637"/>
              <a:gd name="connsiteY72819" fmla="*/ 185236 h 4608812"/>
              <a:gd name="connsiteX72820" fmla="*/ 2538145 w 12184637"/>
              <a:gd name="connsiteY72820" fmla="*/ 192525 h 4608812"/>
              <a:gd name="connsiteX72821" fmla="*/ 2543373 w 12184637"/>
              <a:gd name="connsiteY72821" fmla="*/ 195985 h 4608812"/>
              <a:gd name="connsiteX72822" fmla="*/ 2545361 w 12184637"/>
              <a:gd name="connsiteY72822" fmla="*/ 195543 h 4608812"/>
              <a:gd name="connsiteX72823" fmla="*/ 2638420 w 12184637"/>
              <a:gd name="connsiteY72823" fmla="*/ 157406 h 4608812"/>
              <a:gd name="connsiteX72824" fmla="*/ 2744438 w 12184637"/>
              <a:gd name="connsiteY72824" fmla="*/ 121037 h 4608812"/>
              <a:gd name="connsiteX72825" fmla="*/ 2747898 w 12184637"/>
              <a:gd name="connsiteY72825" fmla="*/ 113969 h 4608812"/>
              <a:gd name="connsiteX72826" fmla="*/ 2740830 w 12184637"/>
              <a:gd name="connsiteY72826" fmla="*/ 110508 h 4608812"/>
              <a:gd name="connsiteX72827" fmla="*/ 2634813 w 12184637"/>
              <a:gd name="connsiteY72827" fmla="*/ 146878 h 4608812"/>
              <a:gd name="connsiteX72828" fmla="*/ 2631352 w 12184637"/>
              <a:gd name="connsiteY72828" fmla="*/ 153946 h 4608812"/>
              <a:gd name="connsiteX72829" fmla="*/ 2636653 w 12184637"/>
              <a:gd name="connsiteY72829" fmla="*/ 157701 h 4608812"/>
              <a:gd name="connsiteX72830" fmla="*/ 2638420 w 12184637"/>
              <a:gd name="connsiteY72830" fmla="*/ 157406 h 4608812"/>
              <a:gd name="connsiteX72831" fmla="*/ 2743922 w 12184637"/>
              <a:gd name="connsiteY72831" fmla="*/ 121110 h 4608812"/>
              <a:gd name="connsiteX72832" fmla="*/ 2780955 w 12184637"/>
              <a:gd name="connsiteY72832" fmla="*/ 112349 h 4608812"/>
              <a:gd name="connsiteX72833" fmla="*/ 2785078 w 12184637"/>
              <a:gd name="connsiteY72833" fmla="*/ 105649 h 4608812"/>
              <a:gd name="connsiteX72834" fmla="*/ 2778378 w 12184637"/>
              <a:gd name="connsiteY72834" fmla="*/ 101526 h 4608812"/>
              <a:gd name="connsiteX72835" fmla="*/ 2741345 w 12184637"/>
              <a:gd name="connsiteY72835" fmla="*/ 110288 h 4608812"/>
              <a:gd name="connsiteX72836" fmla="*/ 2737223 w 12184637"/>
              <a:gd name="connsiteY72836" fmla="*/ 116987 h 4608812"/>
              <a:gd name="connsiteX72837" fmla="*/ 2742671 w 12184637"/>
              <a:gd name="connsiteY72837" fmla="*/ 121257 h 4608812"/>
              <a:gd name="connsiteX72838" fmla="*/ 2743922 w 12184637"/>
              <a:gd name="connsiteY72838" fmla="*/ 121110 h 4608812"/>
              <a:gd name="connsiteX72839" fmla="*/ 2780587 w 12184637"/>
              <a:gd name="connsiteY72839" fmla="*/ 112423 h 4608812"/>
              <a:gd name="connsiteX72840" fmla="*/ 2876886 w 12184637"/>
              <a:gd name="connsiteY72840" fmla="*/ 96005 h 4608812"/>
              <a:gd name="connsiteX72841" fmla="*/ 2881450 w 12184637"/>
              <a:gd name="connsiteY72841" fmla="*/ 89599 h 4608812"/>
              <a:gd name="connsiteX72842" fmla="*/ 2875045 w 12184637"/>
              <a:gd name="connsiteY72842" fmla="*/ 85035 h 4608812"/>
              <a:gd name="connsiteX72843" fmla="*/ 2778746 w 12184637"/>
              <a:gd name="connsiteY72843" fmla="*/ 101453 h 4608812"/>
              <a:gd name="connsiteX72844" fmla="*/ 2774181 w 12184637"/>
              <a:gd name="connsiteY72844" fmla="*/ 107858 h 4608812"/>
              <a:gd name="connsiteX72845" fmla="*/ 2779703 w 12184637"/>
              <a:gd name="connsiteY72845" fmla="*/ 112496 h 4608812"/>
              <a:gd name="connsiteX72846" fmla="*/ 2780587 w 12184637"/>
              <a:gd name="connsiteY72846" fmla="*/ 112423 h 4608812"/>
              <a:gd name="connsiteX72847" fmla="*/ 2979296 w 12184637"/>
              <a:gd name="connsiteY72847" fmla="*/ 128546 h 4608812"/>
              <a:gd name="connsiteX72848" fmla="*/ 2975983 w 12184637"/>
              <a:gd name="connsiteY72848" fmla="*/ 121405 h 4608812"/>
              <a:gd name="connsiteX72849" fmla="*/ 2877843 w 12184637"/>
              <a:gd name="connsiteY72849" fmla="*/ 85329 h 4608812"/>
              <a:gd name="connsiteX72850" fmla="*/ 2870701 w 12184637"/>
              <a:gd name="connsiteY72850" fmla="*/ 88642 h 4608812"/>
              <a:gd name="connsiteX72851" fmla="*/ 2874014 w 12184637"/>
              <a:gd name="connsiteY72851" fmla="*/ 95784 h 4608812"/>
              <a:gd name="connsiteX72852" fmla="*/ 2972154 w 12184637"/>
              <a:gd name="connsiteY72852" fmla="*/ 131859 h 4608812"/>
              <a:gd name="connsiteX72853" fmla="*/ 2974142 w 12184637"/>
              <a:gd name="connsiteY72853" fmla="*/ 132227 h 4608812"/>
              <a:gd name="connsiteX72854" fmla="*/ 2979296 w 12184637"/>
              <a:gd name="connsiteY72854" fmla="*/ 128546 h 4608812"/>
              <a:gd name="connsiteX72855" fmla="*/ 2974805 w 12184637"/>
              <a:gd name="connsiteY72855" fmla="*/ 132154 h 4608812"/>
              <a:gd name="connsiteX72856" fmla="*/ 3122051 w 12184637"/>
              <a:gd name="connsiteY72856" fmla="*/ 113085 h 4608812"/>
              <a:gd name="connsiteX72857" fmla="*/ 3126837 w 12184637"/>
              <a:gd name="connsiteY72857" fmla="*/ 106827 h 4608812"/>
              <a:gd name="connsiteX72858" fmla="*/ 3120579 w 12184637"/>
              <a:gd name="connsiteY72858" fmla="*/ 102042 h 4608812"/>
              <a:gd name="connsiteX72859" fmla="*/ 2973332 w 12184637"/>
              <a:gd name="connsiteY72859" fmla="*/ 121110 h 4608812"/>
              <a:gd name="connsiteX72860" fmla="*/ 2968547 w 12184637"/>
              <a:gd name="connsiteY72860" fmla="*/ 127368 h 4608812"/>
              <a:gd name="connsiteX72861" fmla="*/ 2974068 w 12184637"/>
              <a:gd name="connsiteY72861" fmla="*/ 132227 h 4608812"/>
              <a:gd name="connsiteX72862" fmla="*/ 2974805 w 12184637"/>
              <a:gd name="connsiteY72862" fmla="*/ 132154 h 4608812"/>
              <a:gd name="connsiteX72863" fmla="*/ 3121609 w 12184637"/>
              <a:gd name="connsiteY72863" fmla="*/ 113159 h 4608812"/>
              <a:gd name="connsiteX72864" fmla="*/ 3291826 w 12184637"/>
              <a:gd name="connsiteY72864" fmla="*/ 104766 h 4608812"/>
              <a:gd name="connsiteX72865" fmla="*/ 3297127 w 12184637"/>
              <a:gd name="connsiteY72865" fmla="*/ 98950 h 4608812"/>
              <a:gd name="connsiteX72866" fmla="*/ 3291311 w 12184637"/>
              <a:gd name="connsiteY72866" fmla="*/ 93649 h 4608812"/>
              <a:gd name="connsiteX72867" fmla="*/ 3121094 w 12184637"/>
              <a:gd name="connsiteY72867" fmla="*/ 102042 h 4608812"/>
              <a:gd name="connsiteX72868" fmla="*/ 3115793 w 12184637"/>
              <a:gd name="connsiteY72868" fmla="*/ 107858 h 4608812"/>
              <a:gd name="connsiteX72869" fmla="*/ 3121388 w 12184637"/>
              <a:gd name="connsiteY72869" fmla="*/ 113159 h 4608812"/>
              <a:gd name="connsiteX72870" fmla="*/ 3121609 w 12184637"/>
              <a:gd name="connsiteY72870" fmla="*/ 113159 h 4608812"/>
              <a:gd name="connsiteX72871" fmla="*/ 3493038 w 12184637"/>
              <a:gd name="connsiteY72871" fmla="*/ 101306 h 4608812"/>
              <a:gd name="connsiteX72872" fmla="*/ 3487517 w 12184637"/>
              <a:gd name="connsiteY72872" fmla="*/ 95637 h 4608812"/>
              <a:gd name="connsiteX72873" fmla="*/ 3291679 w 12184637"/>
              <a:gd name="connsiteY72873" fmla="*/ 93575 h 4608812"/>
              <a:gd name="connsiteX72874" fmla="*/ 3286083 w 12184637"/>
              <a:gd name="connsiteY72874" fmla="*/ 99097 h 4608812"/>
              <a:gd name="connsiteX72875" fmla="*/ 3291605 w 12184637"/>
              <a:gd name="connsiteY72875" fmla="*/ 104766 h 4608812"/>
              <a:gd name="connsiteX72876" fmla="*/ 3487443 w 12184637"/>
              <a:gd name="connsiteY72876" fmla="*/ 106827 h 4608812"/>
              <a:gd name="connsiteX72877" fmla="*/ 3487517 w 12184637"/>
              <a:gd name="connsiteY72877" fmla="*/ 106827 h 4608812"/>
              <a:gd name="connsiteX72878" fmla="*/ 3493038 w 12184637"/>
              <a:gd name="connsiteY72878" fmla="*/ 101306 h 4608812"/>
              <a:gd name="connsiteX72879" fmla="*/ 3719577 w 12184637"/>
              <a:gd name="connsiteY72879" fmla="*/ 118754 h 4608812"/>
              <a:gd name="connsiteX72880" fmla="*/ 3714423 w 12184637"/>
              <a:gd name="connsiteY72880" fmla="*/ 112791 h 4608812"/>
              <a:gd name="connsiteX72881" fmla="*/ 3487885 w 12184637"/>
              <a:gd name="connsiteY72881" fmla="*/ 95710 h 4608812"/>
              <a:gd name="connsiteX72882" fmla="*/ 3481921 w 12184637"/>
              <a:gd name="connsiteY72882" fmla="*/ 100864 h 4608812"/>
              <a:gd name="connsiteX72883" fmla="*/ 3487075 w 12184637"/>
              <a:gd name="connsiteY72883" fmla="*/ 106827 h 4608812"/>
              <a:gd name="connsiteX72884" fmla="*/ 3713613 w 12184637"/>
              <a:gd name="connsiteY72884" fmla="*/ 123908 h 4608812"/>
              <a:gd name="connsiteX72885" fmla="*/ 3714055 w 12184637"/>
              <a:gd name="connsiteY72885" fmla="*/ 123908 h 4608812"/>
              <a:gd name="connsiteX72886" fmla="*/ 3719577 w 12184637"/>
              <a:gd name="connsiteY72886" fmla="*/ 118754 h 4608812"/>
              <a:gd name="connsiteX72887" fmla="*/ 3983442 w 12184637"/>
              <a:gd name="connsiteY72887" fmla="*/ 155860 h 4608812"/>
              <a:gd name="connsiteX72888" fmla="*/ 3978657 w 12184637"/>
              <a:gd name="connsiteY72888" fmla="*/ 149602 h 4608812"/>
              <a:gd name="connsiteX72889" fmla="*/ 3714718 w 12184637"/>
              <a:gd name="connsiteY72889" fmla="*/ 112791 h 4608812"/>
              <a:gd name="connsiteX72890" fmla="*/ 3708460 w 12184637"/>
              <a:gd name="connsiteY72890" fmla="*/ 117576 h 4608812"/>
              <a:gd name="connsiteX72891" fmla="*/ 3713245 w 12184637"/>
              <a:gd name="connsiteY72891" fmla="*/ 123834 h 4608812"/>
              <a:gd name="connsiteX72892" fmla="*/ 3977184 w 12184637"/>
              <a:gd name="connsiteY72892" fmla="*/ 160646 h 4608812"/>
              <a:gd name="connsiteX72893" fmla="*/ 3977994 w 12184637"/>
              <a:gd name="connsiteY72893" fmla="*/ 160719 h 4608812"/>
              <a:gd name="connsiteX72894" fmla="*/ 3983442 w 12184637"/>
              <a:gd name="connsiteY72894" fmla="*/ 155860 h 4608812"/>
              <a:gd name="connsiteX72895" fmla="*/ 4019076 w 12184637"/>
              <a:gd name="connsiteY72895" fmla="*/ 253926 h 4608812"/>
              <a:gd name="connsiteX72896" fmla="*/ 4022094 w 12184637"/>
              <a:gd name="connsiteY72896" fmla="*/ 246638 h 4608812"/>
              <a:gd name="connsiteX72897" fmla="*/ 3983074 w 12184637"/>
              <a:gd name="connsiteY72897" fmla="*/ 152989 h 4608812"/>
              <a:gd name="connsiteX72898" fmla="*/ 3975786 w 12184637"/>
              <a:gd name="connsiteY72898" fmla="*/ 149970 h 4608812"/>
              <a:gd name="connsiteX72899" fmla="*/ 3972767 w 12184637"/>
              <a:gd name="connsiteY72899" fmla="*/ 157259 h 4608812"/>
              <a:gd name="connsiteX72900" fmla="*/ 4011714 w 12184637"/>
              <a:gd name="connsiteY72900" fmla="*/ 250908 h 4608812"/>
              <a:gd name="connsiteX72901" fmla="*/ 4016867 w 12184637"/>
              <a:gd name="connsiteY72901" fmla="*/ 254368 h 4608812"/>
              <a:gd name="connsiteX72902" fmla="*/ 4019076 w 12184637"/>
              <a:gd name="connsiteY72902" fmla="*/ 253926 h 4608812"/>
              <a:gd name="connsiteX72903" fmla="*/ 4068845 w 12184637"/>
              <a:gd name="connsiteY72903" fmla="*/ 385565 h 4608812"/>
              <a:gd name="connsiteX72904" fmla="*/ 4072085 w 12184637"/>
              <a:gd name="connsiteY72904" fmla="*/ 378350 h 4608812"/>
              <a:gd name="connsiteX72905" fmla="*/ 4022094 w 12184637"/>
              <a:gd name="connsiteY72905" fmla="*/ 246711 h 4608812"/>
              <a:gd name="connsiteX72906" fmla="*/ 4014879 w 12184637"/>
              <a:gd name="connsiteY72906" fmla="*/ 243472 h 4608812"/>
              <a:gd name="connsiteX72907" fmla="*/ 4011640 w 12184637"/>
              <a:gd name="connsiteY72907" fmla="*/ 250687 h 4608812"/>
              <a:gd name="connsiteX72908" fmla="*/ 4061630 w 12184637"/>
              <a:gd name="connsiteY72908" fmla="*/ 382325 h 4608812"/>
              <a:gd name="connsiteX72909" fmla="*/ 4066857 w 12184637"/>
              <a:gd name="connsiteY72909" fmla="*/ 385933 h 4608812"/>
              <a:gd name="connsiteX72910" fmla="*/ 4068845 w 12184637"/>
              <a:gd name="connsiteY72910" fmla="*/ 385565 h 4608812"/>
              <a:gd name="connsiteX72911" fmla="*/ 4302010 w 12184637"/>
              <a:gd name="connsiteY72911" fmla="*/ 447924 h 4608812"/>
              <a:gd name="connsiteX72912" fmla="*/ 4298181 w 12184637"/>
              <a:gd name="connsiteY72912" fmla="*/ 441003 h 4608812"/>
              <a:gd name="connsiteX72913" fmla="*/ 4068404 w 12184637"/>
              <a:gd name="connsiteY72913" fmla="*/ 374963 h 4608812"/>
              <a:gd name="connsiteX72914" fmla="*/ 4061483 w 12184637"/>
              <a:gd name="connsiteY72914" fmla="*/ 378791 h 4608812"/>
              <a:gd name="connsiteX72915" fmla="*/ 4065311 w 12184637"/>
              <a:gd name="connsiteY72915" fmla="*/ 385712 h 4608812"/>
              <a:gd name="connsiteX72916" fmla="*/ 4295089 w 12184637"/>
              <a:gd name="connsiteY72916" fmla="*/ 451752 h 4608812"/>
              <a:gd name="connsiteX72917" fmla="*/ 4296636 w 12184637"/>
              <a:gd name="connsiteY72917" fmla="*/ 451973 h 4608812"/>
              <a:gd name="connsiteX72918" fmla="*/ 4302010 w 12184637"/>
              <a:gd name="connsiteY72918" fmla="*/ 447924 h 4608812"/>
              <a:gd name="connsiteX72919" fmla="*/ 4533702 w 12184637"/>
              <a:gd name="connsiteY72919" fmla="*/ 527657 h 4608812"/>
              <a:gd name="connsiteX72920" fmla="*/ 4530242 w 12184637"/>
              <a:gd name="connsiteY72920" fmla="*/ 520590 h 4608812"/>
              <a:gd name="connsiteX72921" fmla="*/ 4298476 w 12184637"/>
              <a:gd name="connsiteY72921" fmla="*/ 441150 h 4608812"/>
              <a:gd name="connsiteX72922" fmla="*/ 4291408 w 12184637"/>
              <a:gd name="connsiteY72922" fmla="*/ 444610 h 4608812"/>
              <a:gd name="connsiteX72923" fmla="*/ 4294868 w 12184637"/>
              <a:gd name="connsiteY72923" fmla="*/ 451678 h 4608812"/>
              <a:gd name="connsiteX72924" fmla="*/ 4526634 w 12184637"/>
              <a:gd name="connsiteY72924" fmla="*/ 531118 h 4608812"/>
              <a:gd name="connsiteX72925" fmla="*/ 4528475 w 12184637"/>
              <a:gd name="connsiteY72925" fmla="*/ 531412 h 4608812"/>
              <a:gd name="connsiteX72926" fmla="*/ 4533702 w 12184637"/>
              <a:gd name="connsiteY72926" fmla="*/ 527657 h 4608812"/>
              <a:gd name="connsiteX72927" fmla="*/ 4758400 w 12184637"/>
              <a:gd name="connsiteY72927" fmla="*/ 615932 h 4608812"/>
              <a:gd name="connsiteX72928" fmla="*/ 4755234 w 12184637"/>
              <a:gd name="connsiteY72928" fmla="*/ 608717 h 4608812"/>
              <a:gd name="connsiteX72929" fmla="*/ 4530389 w 12184637"/>
              <a:gd name="connsiteY72929" fmla="*/ 520737 h 4608812"/>
              <a:gd name="connsiteX72930" fmla="*/ 4523174 w 12184637"/>
              <a:gd name="connsiteY72930" fmla="*/ 523903 h 4608812"/>
              <a:gd name="connsiteX72931" fmla="*/ 4526340 w 12184637"/>
              <a:gd name="connsiteY72931" fmla="*/ 531118 h 4608812"/>
              <a:gd name="connsiteX72932" fmla="*/ 4751185 w 12184637"/>
              <a:gd name="connsiteY72932" fmla="*/ 619097 h 4608812"/>
              <a:gd name="connsiteX72933" fmla="*/ 4753246 w 12184637"/>
              <a:gd name="connsiteY72933" fmla="*/ 619466 h 4608812"/>
              <a:gd name="connsiteX72934" fmla="*/ 4758400 w 12184637"/>
              <a:gd name="connsiteY72934" fmla="*/ 615932 h 4608812"/>
              <a:gd name="connsiteX72935" fmla="*/ 4967490 w 12184637"/>
              <a:gd name="connsiteY72935" fmla="*/ 707887 h 4608812"/>
              <a:gd name="connsiteX72936" fmla="*/ 4964619 w 12184637"/>
              <a:gd name="connsiteY72936" fmla="*/ 700525 h 4608812"/>
              <a:gd name="connsiteX72937" fmla="*/ 4755529 w 12184637"/>
              <a:gd name="connsiteY72937" fmla="*/ 608790 h 4608812"/>
              <a:gd name="connsiteX72938" fmla="*/ 4748166 w 12184637"/>
              <a:gd name="connsiteY72938" fmla="*/ 611662 h 4608812"/>
              <a:gd name="connsiteX72939" fmla="*/ 4751038 w 12184637"/>
              <a:gd name="connsiteY72939" fmla="*/ 619024 h 4608812"/>
              <a:gd name="connsiteX72940" fmla="*/ 4960128 w 12184637"/>
              <a:gd name="connsiteY72940" fmla="*/ 710758 h 4608812"/>
              <a:gd name="connsiteX72941" fmla="*/ 4962410 w 12184637"/>
              <a:gd name="connsiteY72941" fmla="*/ 711200 h 4608812"/>
              <a:gd name="connsiteX72942" fmla="*/ 4967490 w 12184637"/>
              <a:gd name="connsiteY72942" fmla="*/ 707887 h 4608812"/>
              <a:gd name="connsiteX72943" fmla="*/ 5161487 w 12184637"/>
              <a:gd name="connsiteY72943" fmla="*/ 798444 h 4608812"/>
              <a:gd name="connsiteX72944" fmla="*/ 5158763 w 12184637"/>
              <a:gd name="connsiteY72944" fmla="*/ 791008 h 4608812"/>
              <a:gd name="connsiteX72945" fmla="*/ 4964692 w 12184637"/>
              <a:gd name="connsiteY72945" fmla="*/ 700525 h 4608812"/>
              <a:gd name="connsiteX72946" fmla="*/ 4957256 w 12184637"/>
              <a:gd name="connsiteY72946" fmla="*/ 703249 h 4608812"/>
              <a:gd name="connsiteX72947" fmla="*/ 4959980 w 12184637"/>
              <a:gd name="connsiteY72947" fmla="*/ 710685 h 4608812"/>
              <a:gd name="connsiteX72948" fmla="*/ 5154051 w 12184637"/>
              <a:gd name="connsiteY72948" fmla="*/ 801168 h 4608812"/>
              <a:gd name="connsiteX72949" fmla="*/ 5156481 w 12184637"/>
              <a:gd name="connsiteY72949" fmla="*/ 801683 h 4608812"/>
              <a:gd name="connsiteX72950" fmla="*/ 5161487 w 12184637"/>
              <a:gd name="connsiteY72950" fmla="*/ 798444 h 4608812"/>
              <a:gd name="connsiteX72951" fmla="*/ 5340686 w 12184637"/>
              <a:gd name="connsiteY72951" fmla="*/ 882448 h 4608812"/>
              <a:gd name="connsiteX72952" fmla="*/ 5338035 w 12184637"/>
              <a:gd name="connsiteY72952" fmla="*/ 875012 h 4608812"/>
              <a:gd name="connsiteX72953" fmla="*/ 5158837 w 12184637"/>
              <a:gd name="connsiteY72953" fmla="*/ 791008 h 4608812"/>
              <a:gd name="connsiteX72954" fmla="*/ 5151401 w 12184637"/>
              <a:gd name="connsiteY72954" fmla="*/ 793658 h 4608812"/>
              <a:gd name="connsiteX72955" fmla="*/ 5154051 w 12184637"/>
              <a:gd name="connsiteY72955" fmla="*/ 801094 h 4608812"/>
              <a:gd name="connsiteX72956" fmla="*/ 5333250 w 12184637"/>
              <a:gd name="connsiteY72956" fmla="*/ 885098 h 4608812"/>
              <a:gd name="connsiteX72957" fmla="*/ 5335679 w 12184637"/>
              <a:gd name="connsiteY72957" fmla="*/ 885613 h 4608812"/>
              <a:gd name="connsiteX72958" fmla="*/ 5340686 w 12184637"/>
              <a:gd name="connsiteY72958" fmla="*/ 882448 h 4608812"/>
              <a:gd name="connsiteX72959" fmla="*/ 5350257 w 12184637"/>
              <a:gd name="connsiteY72959" fmla="*/ 1016736 h 4608812"/>
              <a:gd name="connsiteX72960" fmla="*/ 5355190 w 12184637"/>
              <a:gd name="connsiteY72960" fmla="*/ 1010626 h 4608812"/>
              <a:gd name="connsiteX72961" fmla="*/ 5341128 w 12184637"/>
              <a:gd name="connsiteY72961" fmla="*/ 879576 h 4608812"/>
              <a:gd name="connsiteX72962" fmla="*/ 5335017 w 12184637"/>
              <a:gd name="connsiteY72962" fmla="*/ 874644 h 4608812"/>
              <a:gd name="connsiteX72963" fmla="*/ 5330084 w 12184637"/>
              <a:gd name="connsiteY72963" fmla="*/ 880754 h 4608812"/>
              <a:gd name="connsiteX72964" fmla="*/ 5344146 w 12184637"/>
              <a:gd name="connsiteY72964" fmla="*/ 1011804 h 4608812"/>
              <a:gd name="connsiteX72965" fmla="*/ 5349742 w 12184637"/>
              <a:gd name="connsiteY72965" fmla="*/ 1016810 h 4608812"/>
              <a:gd name="connsiteX72966" fmla="*/ 5350257 w 12184637"/>
              <a:gd name="connsiteY72966" fmla="*/ 1016736 h 4608812"/>
              <a:gd name="connsiteX72967" fmla="*/ 5393253 w 12184637"/>
              <a:gd name="connsiteY72967" fmla="*/ 1155663 h 4608812"/>
              <a:gd name="connsiteX72968" fmla="*/ 5397008 w 12184637"/>
              <a:gd name="connsiteY72968" fmla="*/ 1148743 h 4608812"/>
              <a:gd name="connsiteX72969" fmla="*/ 5355042 w 12184637"/>
              <a:gd name="connsiteY72969" fmla="*/ 1009521 h 4608812"/>
              <a:gd name="connsiteX72970" fmla="*/ 5348122 w 12184637"/>
              <a:gd name="connsiteY72970" fmla="*/ 1005767 h 4608812"/>
              <a:gd name="connsiteX72971" fmla="*/ 5344367 w 12184637"/>
              <a:gd name="connsiteY72971" fmla="*/ 1012687 h 4608812"/>
              <a:gd name="connsiteX72972" fmla="*/ 5386332 w 12184637"/>
              <a:gd name="connsiteY72972" fmla="*/ 1151909 h 4608812"/>
              <a:gd name="connsiteX72973" fmla="*/ 5391707 w 12184637"/>
              <a:gd name="connsiteY72973" fmla="*/ 1155884 h 4608812"/>
              <a:gd name="connsiteX72974" fmla="*/ 5393253 w 12184637"/>
              <a:gd name="connsiteY72974" fmla="*/ 1155663 h 4608812"/>
              <a:gd name="connsiteX72975" fmla="*/ 5567372 w 12184637"/>
              <a:gd name="connsiteY72975" fmla="*/ 1202193 h 4608812"/>
              <a:gd name="connsiteX72976" fmla="*/ 5563617 w 12184637"/>
              <a:gd name="connsiteY72976" fmla="*/ 1195273 h 4608812"/>
              <a:gd name="connsiteX72977" fmla="*/ 5393253 w 12184637"/>
              <a:gd name="connsiteY72977" fmla="*/ 1144988 h 4608812"/>
              <a:gd name="connsiteX72978" fmla="*/ 5386332 w 12184637"/>
              <a:gd name="connsiteY72978" fmla="*/ 1148743 h 4608812"/>
              <a:gd name="connsiteX72979" fmla="*/ 5390087 w 12184637"/>
              <a:gd name="connsiteY72979" fmla="*/ 1155663 h 4608812"/>
              <a:gd name="connsiteX72980" fmla="*/ 5560451 w 12184637"/>
              <a:gd name="connsiteY72980" fmla="*/ 1205948 h 4608812"/>
              <a:gd name="connsiteX72981" fmla="*/ 5562071 w 12184637"/>
              <a:gd name="connsiteY72981" fmla="*/ 1206169 h 4608812"/>
              <a:gd name="connsiteX72982" fmla="*/ 5567372 w 12184637"/>
              <a:gd name="connsiteY72982" fmla="*/ 1202193 h 4608812"/>
              <a:gd name="connsiteX72983" fmla="*/ 5630025 w 12184637"/>
              <a:gd name="connsiteY72983" fmla="*/ 1337218 h 4608812"/>
              <a:gd name="connsiteX72984" fmla="*/ 5632528 w 12184637"/>
              <a:gd name="connsiteY72984" fmla="*/ 1329709 h 4608812"/>
              <a:gd name="connsiteX72985" fmla="*/ 5567004 w 12184637"/>
              <a:gd name="connsiteY72985" fmla="*/ 1198070 h 4608812"/>
              <a:gd name="connsiteX72986" fmla="*/ 5559494 w 12184637"/>
              <a:gd name="connsiteY72986" fmla="*/ 1195567 h 4608812"/>
              <a:gd name="connsiteX72987" fmla="*/ 5556991 w 12184637"/>
              <a:gd name="connsiteY72987" fmla="*/ 1203077 h 4608812"/>
              <a:gd name="connsiteX72988" fmla="*/ 5622515 w 12184637"/>
              <a:gd name="connsiteY72988" fmla="*/ 1334715 h 4608812"/>
              <a:gd name="connsiteX72989" fmla="*/ 5627522 w 12184637"/>
              <a:gd name="connsiteY72989" fmla="*/ 1337807 h 4608812"/>
              <a:gd name="connsiteX72990" fmla="*/ 5630025 w 12184637"/>
              <a:gd name="connsiteY72990" fmla="*/ 1337218 h 4608812"/>
              <a:gd name="connsiteX72991" fmla="*/ 5795383 w 12184637"/>
              <a:gd name="connsiteY72991" fmla="*/ 1366005 h 4608812"/>
              <a:gd name="connsiteX72992" fmla="*/ 5791039 w 12184637"/>
              <a:gd name="connsiteY72992" fmla="*/ 1359452 h 4608812"/>
              <a:gd name="connsiteX72993" fmla="*/ 5628700 w 12184637"/>
              <a:gd name="connsiteY72993" fmla="*/ 1326764 h 4608812"/>
              <a:gd name="connsiteX72994" fmla="*/ 5622147 w 12184637"/>
              <a:gd name="connsiteY72994" fmla="*/ 1331107 h 4608812"/>
              <a:gd name="connsiteX72995" fmla="*/ 5626491 w 12184637"/>
              <a:gd name="connsiteY72995" fmla="*/ 1337660 h 4608812"/>
              <a:gd name="connsiteX72996" fmla="*/ 5788830 w 12184637"/>
              <a:gd name="connsiteY72996" fmla="*/ 1370349 h 4608812"/>
              <a:gd name="connsiteX72997" fmla="*/ 5790008 w 12184637"/>
              <a:gd name="connsiteY72997" fmla="*/ 1370422 h 4608812"/>
              <a:gd name="connsiteX72998" fmla="*/ 5795383 w 12184637"/>
              <a:gd name="connsiteY72998" fmla="*/ 1366005 h 4608812"/>
              <a:gd name="connsiteX72999" fmla="*/ 5950654 w 12184637"/>
              <a:gd name="connsiteY72999" fmla="*/ 1390448 h 4608812"/>
              <a:gd name="connsiteX73000" fmla="*/ 5946016 w 12184637"/>
              <a:gd name="connsiteY73000" fmla="*/ 1384043 h 4608812"/>
              <a:gd name="connsiteX73001" fmla="*/ 5790745 w 12184637"/>
              <a:gd name="connsiteY73001" fmla="*/ 1359379 h 4608812"/>
              <a:gd name="connsiteX73002" fmla="*/ 5784339 w 12184637"/>
              <a:gd name="connsiteY73002" fmla="*/ 1364017 h 4608812"/>
              <a:gd name="connsiteX73003" fmla="*/ 5788977 w 12184637"/>
              <a:gd name="connsiteY73003" fmla="*/ 1370422 h 4608812"/>
              <a:gd name="connsiteX73004" fmla="*/ 5944249 w 12184637"/>
              <a:gd name="connsiteY73004" fmla="*/ 1395086 h 4608812"/>
              <a:gd name="connsiteX73005" fmla="*/ 5945206 w 12184637"/>
              <a:gd name="connsiteY73005" fmla="*/ 1395160 h 4608812"/>
              <a:gd name="connsiteX73006" fmla="*/ 5950654 w 12184637"/>
              <a:gd name="connsiteY73006" fmla="*/ 1390448 h 4608812"/>
              <a:gd name="connsiteX73007" fmla="*/ 6100330 w 12184637"/>
              <a:gd name="connsiteY73007" fmla="*/ 1407160 h 4608812"/>
              <a:gd name="connsiteX73008" fmla="*/ 6095397 w 12184637"/>
              <a:gd name="connsiteY73008" fmla="*/ 1400976 h 4608812"/>
              <a:gd name="connsiteX73009" fmla="*/ 5945721 w 12184637"/>
              <a:gd name="connsiteY73009" fmla="*/ 1384043 h 4608812"/>
              <a:gd name="connsiteX73010" fmla="*/ 5939537 w 12184637"/>
              <a:gd name="connsiteY73010" fmla="*/ 1388975 h 4608812"/>
              <a:gd name="connsiteX73011" fmla="*/ 5944469 w 12184637"/>
              <a:gd name="connsiteY73011" fmla="*/ 1395160 h 4608812"/>
              <a:gd name="connsiteX73012" fmla="*/ 6094146 w 12184637"/>
              <a:gd name="connsiteY73012" fmla="*/ 1412093 h 4608812"/>
              <a:gd name="connsiteX73013" fmla="*/ 6094808 w 12184637"/>
              <a:gd name="connsiteY73013" fmla="*/ 1412167 h 4608812"/>
              <a:gd name="connsiteX73014" fmla="*/ 6100330 w 12184637"/>
              <a:gd name="connsiteY73014" fmla="*/ 1407160 h 4608812"/>
              <a:gd name="connsiteX73015" fmla="*/ 6245883 w 12184637"/>
              <a:gd name="connsiteY73015" fmla="*/ 1416363 h 4608812"/>
              <a:gd name="connsiteX73016" fmla="*/ 6240656 w 12184637"/>
              <a:gd name="connsiteY73016" fmla="*/ 1410400 h 4608812"/>
              <a:gd name="connsiteX73017" fmla="*/ 6095176 w 12184637"/>
              <a:gd name="connsiteY73017" fmla="*/ 1400976 h 4608812"/>
              <a:gd name="connsiteX73018" fmla="*/ 6089213 w 12184637"/>
              <a:gd name="connsiteY73018" fmla="*/ 1406203 h 4608812"/>
              <a:gd name="connsiteX73019" fmla="*/ 6094440 w 12184637"/>
              <a:gd name="connsiteY73019" fmla="*/ 1412167 h 4608812"/>
              <a:gd name="connsiteX73020" fmla="*/ 6239919 w 12184637"/>
              <a:gd name="connsiteY73020" fmla="*/ 1421590 h 4608812"/>
              <a:gd name="connsiteX73021" fmla="*/ 6240361 w 12184637"/>
              <a:gd name="connsiteY73021" fmla="*/ 1421590 h 4608812"/>
              <a:gd name="connsiteX73022" fmla="*/ 6245883 w 12184637"/>
              <a:gd name="connsiteY73022" fmla="*/ 1416363 h 4608812"/>
              <a:gd name="connsiteX73023" fmla="*/ 6388565 w 12184637"/>
              <a:gd name="connsiteY73023" fmla="*/ 1418351 h 4608812"/>
              <a:gd name="connsiteX73024" fmla="*/ 6383117 w 12184637"/>
              <a:gd name="connsiteY73024" fmla="*/ 1412682 h 4608812"/>
              <a:gd name="connsiteX73025" fmla="*/ 6240435 w 12184637"/>
              <a:gd name="connsiteY73025" fmla="*/ 1410400 h 4608812"/>
              <a:gd name="connsiteX73026" fmla="*/ 6234766 w 12184637"/>
              <a:gd name="connsiteY73026" fmla="*/ 1415848 h 4608812"/>
              <a:gd name="connsiteX73027" fmla="*/ 6240214 w 12184637"/>
              <a:gd name="connsiteY73027" fmla="*/ 1421517 h 4608812"/>
              <a:gd name="connsiteX73028" fmla="*/ 6382896 w 12184637"/>
              <a:gd name="connsiteY73028" fmla="*/ 1423799 h 4608812"/>
              <a:gd name="connsiteX73029" fmla="*/ 6383043 w 12184637"/>
              <a:gd name="connsiteY73029" fmla="*/ 1423799 h 4608812"/>
              <a:gd name="connsiteX73030" fmla="*/ 6388565 w 12184637"/>
              <a:gd name="connsiteY73030" fmla="*/ 1418351 h 4608812"/>
              <a:gd name="connsiteX73031" fmla="*/ 6383117 w 12184637"/>
              <a:gd name="connsiteY73031" fmla="*/ 1423799 h 4608812"/>
              <a:gd name="connsiteX73032" fmla="*/ 6523001 w 12184637"/>
              <a:gd name="connsiteY73032" fmla="*/ 1419529 h 4608812"/>
              <a:gd name="connsiteX73033" fmla="*/ 6528375 w 12184637"/>
              <a:gd name="connsiteY73033" fmla="*/ 1413786 h 4608812"/>
              <a:gd name="connsiteX73034" fmla="*/ 6522633 w 12184637"/>
              <a:gd name="connsiteY73034" fmla="*/ 1408412 h 4608812"/>
              <a:gd name="connsiteX73035" fmla="*/ 6382749 w 12184637"/>
              <a:gd name="connsiteY73035" fmla="*/ 1412682 h 4608812"/>
              <a:gd name="connsiteX73036" fmla="*/ 6377374 w 12184637"/>
              <a:gd name="connsiteY73036" fmla="*/ 1418425 h 4608812"/>
              <a:gd name="connsiteX73037" fmla="*/ 6382969 w 12184637"/>
              <a:gd name="connsiteY73037" fmla="*/ 1423799 h 4608812"/>
              <a:gd name="connsiteX73038" fmla="*/ 6383117 w 12184637"/>
              <a:gd name="connsiteY73038" fmla="*/ 1423799 h 4608812"/>
              <a:gd name="connsiteX73039" fmla="*/ 6523222 w 12184637"/>
              <a:gd name="connsiteY73039" fmla="*/ 1419529 h 4608812"/>
              <a:gd name="connsiteX73040" fmla="*/ 6660308 w 12184637"/>
              <a:gd name="connsiteY73040" fmla="*/ 1409369 h 4608812"/>
              <a:gd name="connsiteX73041" fmla="*/ 6665462 w 12184637"/>
              <a:gd name="connsiteY73041" fmla="*/ 1403405 h 4608812"/>
              <a:gd name="connsiteX73042" fmla="*/ 6659498 w 12184637"/>
              <a:gd name="connsiteY73042" fmla="*/ 1398252 h 4608812"/>
              <a:gd name="connsiteX73043" fmla="*/ 6522412 w 12184637"/>
              <a:gd name="connsiteY73043" fmla="*/ 1408412 h 4608812"/>
              <a:gd name="connsiteX73044" fmla="*/ 6517258 w 12184637"/>
              <a:gd name="connsiteY73044" fmla="*/ 1414375 h 4608812"/>
              <a:gd name="connsiteX73045" fmla="*/ 6522853 w 12184637"/>
              <a:gd name="connsiteY73045" fmla="*/ 1419529 h 4608812"/>
              <a:gd name="connsiteX73046" fmla="*/ 6523222 w 12184637"/>
              <a:gd name="connsiteY73046" fmla="*/ 1419529 h 4608812"/>
              <a:gd name="connsiteX73047" fmla="*/ 6660529 w 12184637"/>
              <a:gd name="connsiteY73047" fmla="*/ 1409295 h 4608812"/>
              <a:gd name="connsiteX73048" fmla="*/ 6794965 w 12184637"/>
              <a:gd name="connsiteY73048" fmla="*/ 1393834 h 4608812"/>
              <a:gd name="connsiteX73049" fmla="*/ 6799897 w 12184637"/>
              <a:gd name="connsiteY73049" fmla="*/ 1387650 h 4608812"/>
              <a:gd name="connsiteX73050" fmla="*/ 6793713 w 12184637"/>
              <a:gd name="connsiteY73050" fmla="*/ 1382717 h 4608812"/>
              <a:gd name="connsiteX73051" fmla="*/ 6659277 w 12184637"/>
              <a:gd name="connsiteY73051" fmla="*/ 1398178 h 4608812"/>
              <a:gd name="connsiteX73052" fmla="*/ 6654345 w 12184637"/>
              <a:gd name="connsiteY73052" fmla="*/ 1404363 h 4608812"/>
              <a:gd name="connsiteX73053" fmla="*/ 6659940 w 12184637"/>
              <a:gd name="connsiteY73053" fmla="*/ 1409295 h 4608812"/>
              <a:gd name="connsiteX73054" fmla="*/ 6660529 w 12184637"/>
              <a:gd name="connsiteY73054" fmla="*/ 1409295 h 4608812"/>
              <a:gd name="connsiteX73055" fmla="*/ 6911142 w 12184637"/>
              <a:gd name="connsiteY73055" fmla="*/ 1505374 h 4608812"/>
              <a:gd name="connsiteX73056" fmla="*/ 6911142 w 12184637"/>
              <a:gd name="connsiteY73056" fmla="*/ 1497496 h 4608812"/>
              <a:gd name="connsiteX73057" fmla="*/ 6798278 w 12184637"/>
              <a:gd name="connsiteY73057" fmla="*/ 1384484 h 4608812"/>
              <a:gd name="connsiteX73058" fmla="*/ 6790400 w 12184637"/>
              <a:gd name="connsiteY73058" fmla="*/ 1384484 h 4608812"/>
              <a:gd name="connsiteX73059" fmla="*/ 6790400 w 12184637"/>
              <a:gd name="connsiteY73059" fmla="*/ 1392362 h 4608812"/>
              <a:gd name="connsiteX73060" fmla="*/ 6903265 w 12184637"/>
              <a:gd name="connsiteY73060" fmla="*/ 1505447 h 4608812"/>
              <a:gd name="connsiteX73061" fmla="*/ 6907240 w 12184637"/>
              <a:gd name="connsiteY73061" fmla="*/ 1507067 h 4608812"/>
              <a:gd name="connsiteX73062" fmla="*/ 6911142 w 12184637"/>
              <a:gd name="connsiteY73062" fmla="*/ 1505374 h 4608812"/>
              <a:gd name="connsiteX73063" fmla="*/ 7028350 w 12184637"/>
              <a:gd name="connsiteY73063" fmla="*/ 1612937 h 4608812"/>
              <a:gd name="connsiteX73064" fmla="*/ 7028056 w 12184637"/>
              <a:gd name="connsiteY73064" fmla="*/ 1605059 h 4608812"/>
              <a:gd name="connsiteX73065" fmla="*/ 6910995 w 12184637"/>
              <a:gd name="connsiteY73065" fmla="*/ 1497275 h 4608812"/>
              <a:gd name="connsiteX73066" fmla="*/ 6903117 w 12184637"/>
              <a:gd name="connsiteY73066" fmla="*/ 1497569 h 4608812"/>
              <a:gd name="connsiteX73067" fmla="*/ 6903412 w 12184637"/>
              <a:gd name="connsiteY73067" fmla="*/ 1505447 h 4608812"/>
              <a:gd name="connsiteX73068" fmla="*/ 7020473 w 12184637"/>
              <a:gd name="connsiteY73068" fmla="*/ 1613231 h 4608812"/>
              <a:gd name="connsiteX73069" fmla="*/ 7024301 w 12184637"/>
              <a:gd name="connsiteY73069" fmla="*/ 1614704 h 4608812"/>
              <a:gd name="connsiteX73070" fmla="*/ 7028350 w 12184637"/>
              <a:gd name="connsiteY73070" fmla="*/ 1612937 h 4608812"/>
              <a:gd name="connsiteX73071" fmla="*/ 7024963 w 12184637"/>
              <a:gd name="connsiteY73071" fmla="*/ 1614704 h 4608812"/>
              <a:gd name="connsiteX73072" fmla="*/ 7168529 w 12184637"/>
              <a:gd name="connsiteY73072" fmla="*/ 1596519 h 4608812"/>
              <a:gd name="connsiteX73073" fmla="*/ 7173314 w 12184637"/>
              <a:gd name="connsiteY73073" fmla="*/ 1590261 h 4608812"/>
              <a:gd name="connsiteX73074" fmla="*/ 7167056 w 12184637"/>
              <a:gd name="connsiteY73074" fmla="*/ 1585476 h 4608812"/>
              <a:gd name="connsiteX73075" fmla="*/ 7023491 w 12184637"/>
              <a:gd name="connsiteY73075" fmla="*/ 1603661 h 4608812"/>
              <a:gd name="connsiteX73076" fmla="*/ 7018706 w 12184637"/>
              <a:gd name="connsiteY73076" fmla="*/ 1609918 h 4608812"/>
              <a:gd name="connsiteX73077" fmla="*/ 7024227 w 12184637"/>
              <a:gd name="connsiteY73077" fmla="*/ 1614778 h 4608812"/>
              <a:gd name="connsiteX73078" fmla="*/ 7024963 w 12184637"/>
              <a:gd name="connsiteY73078" fmla="*/ 1614704 h 4608812"/>
              <a:gd name="connsiteX73079" fmla="*/ 7168602 w 12184637"/>
              <a:gd name="connsiteY73079" fmla="*/ 1596445 h 4608812"/>
              <a:gd name="connsiteX73080" fmla="*/ 7312020 w 12184637"/>
              <a:gd name="connsiteY73080" fmla="*/ 1576199 h 4608812"/>
              <a:gd name="connsiteX73081" fmla="*/ 7316732 w 12184637"/>
              <a:gd name="connsiteY73081" fmla="*/ 1569941 h 4608812"/>
              <a:gd name="connsiteX73082" fmla="*/ 7310474 w 12184637"/>
              <a:gd name="connsiteY73082" fmla="*/ 1565229 h 4608812"/>
              <a:gd name="connsiteX73083" fmla="*/ 7167056 w 12184637"/>
              <a:gd name="connsiteY73083" fmla="*/ 1585476 h 4608812"/>
              <a:gd name="connsiteX73084" fmla="*/ 7162345 w 12184637"/>
              <a:gd name="connsiteY73084" fmla="*/ 1591734 h 4608812"/>
              <a:gd name="connsiteX73085" fmla="*/ 7167866 w 12184637"/>
              <a:gd name="connsiteY73085" fmla="*/ 1596519 h 4608812"/>
              <a:gd name="connsiteX73086" fmla="*/ 7168602 w 12184637"/>
              <a:gd name="connsiteY73086" fmla="*/ 1596445 h 4608812"/>
              <a:gd name="connsiteX73087" fmla="*/ 7312094 w 12184637"/>
              <a:gd name="connsiteY73087" fmla="*/ 1576199 h 4608812"/>
              <a:gd name="connsiteX73088" fmla="*/ 7455512 w 12184637"/>
              <a:gd name="connsiteY73088" fmla="*/ 1554922 h 4608812"/>
              <a:gd name="connsiteX73089" fmla="*/ 7460224 w 12184637"/>
              <a:gd name="connsiteY73089" fmla="*/ 1548590 h 4608812"/>
              <a:gd name="connsiteX73090" fmla="*/ 7453892 w 12184637"/>
              <a:gd name="connsiteY73090" fmla="*/ 1543878 h 4608812"/>
              <a:gd name="connsiteX73091" fmla="*/ 7310474 w 12184637"/>
              <a:gd name="connsiteY73091" fmla="*/ 1565156 h 4608812"/>
              <a:gd name="connsiteX73092" fmla="*/ 7305762 w 12184637"/>
              <a:gd name="connsiteY73092" fmla="*/ 1571487 h 4608812"/>
              <a:gd name="connsiteX73093" fmla="*/ 7311284 w 12184637"/>
              <a:gd name="connsiteY73093" fmla="*/ 1576273 h 4608812"/>
              <a:gd name="connsiteX73094" fmla="*/ 7312094 w 12184637"/>
              <a:gd name="connsiteY73094" fmla="*/ 1576199 h 4608812"/>
              <a:gd name="connsiteX73095" fmla="*/ 7455512 w 12184637"/>
              <a:gd name="connsiteY73095" fmla="*/ 1554922 h 4608812"/>
              <a:gd name="connsiteX73096" fmla="*/ 7599004 w 12184637"/>
              <a:gd name="connsiteY73096" fmla="*/ 1533645 h 4608812"/>
              <a:gd name="connsiteX73097" fmla="*/ 7603716 w 12184637"/>
              <a:gd name="connsiteY73097" fmla="*/ 1527313 h 4608812"/>
              <a:gd name="connsiteX73098" fmla="*/ 7597384 w 12184637"/>
              <a:gd name="connsiteY73098" fmla="*/ 1522601 h 4608812"/>
              <a:gd name="connsiteX73099" fmla="*/ 7453892 w 12184637"/>
              <a:gd name="connsiteY73099" fmla="*/ 1543878 h 4608812"/>
              <a:gd name="connsiteX73100" fmla="*/ 7449180 w 12184637"/>
              <a:gd name="connsiteY73100" fmla="*/ 1550210 h 4608812"/>
              <a:gd name="connsiteX73101" fmla="*/ 7454702 w 12184637"/>
              <a:gd name="connsiteY73101" fmla="*/ 1554996 h 4608812"/>
              <a:gd name="connsiteX73102" fmla="*/ 7455512 w 12184637"/>
              <a:gd name="connsiteY73102" fmla="*/ 1554922 h 4608812"/>
              <a:gd name="connsiteX73103" fmla="*/ 7599004 w 12184637"/>
              <a:gd name="connsiteY73103" fmla="*/ 1533645 h 4608812"/>
              <a:gd name="connsiteX73104" fmla="*/ 7742716 w 12184637"/>
              <a:gd name="connsiteY73104" fmla="*/ 1513472 h 4608812"/>
              <a:gd name="connsiteX73105" fmla="*/ 7747502 w 12184637"/>
              <a:gd name="connsiteY73105" fmla="*/ 1507214 h 4608812"/>
              <a:gd name="connsiteX73106" fmla="*/ 7741243 w 12184637"/>
              <a:gd name="connsiteY73106" fmla="*/ 1502429 h 4608812"/>
              <a:gd name="connsiteX73107" fmla="*/ 7597531 w 12184637"/>
              <a:gd name="connsiteY73107" fmla="*/ 1522601 h 4608812"/>
              <a:gd name="connsiteX73108" fmla="*/ 7592746 w 12184637"/>
              <a:gd name="connsiteY73108" fmla="*/ 1528859 h 4608812"/>
              <a:gd name="connsiteX73109" fmla="*/ 7598268 w 12184637"/>
              <a:gd name="connsiteY73109" fmla="*/ 1533645 h 4608812"/>
              <a:gd name="connsiteX73110" fmla="*/ 7599004 w 12184637"/>
              <a:gd name="connsiteY73110" fmla="*/ 1533645 h 4608812"/>
              <a:gd name="connsiteX73111" fmla="*/ 7880465 w 12184637"/>
              <a:gd name="connsiteY73111" fmla="*/ 1627146 h 4608812"/>
              <a:gd name="connsiteX73112" fmla="*/ 7879876 w 12184637"/>
              <a:gd name="connsiteY73112" fmla="*/ 1619269 h 4608812"/>
              <a:gd name="connsiteX73113" fmla="*/ 7745514 w 12184637"/>
              <a:gd name="connsiteY73113" fmla="*/ 1503754 h 4608812"/>
              <a:gd name="connsiteX73114" fmla="*/ 7737636 w 12184637"/>
              <a:gd name="connsiteY73114" fmla="*/ 1504343 h 4608812"/>
              <a:gd name="connsiteX73115" fmla="*/ 7738225 w 12184637"/>
              <a:gd name="connsiteY73115" fmla="*/ 1512220 h 4608812"/>
              <a:gd name="connsiteX73116" fmla="*/ 7872588 w 12184637"/>
              <a:gd name="connsiteY73116" fmla="*/ 1627735 h 4608812"/>
              <a:gd name="connsiteX73117" fmla="*/ 7876269 w 12184637"/>
              <a:gd name="connsiteY73117" fmla="*/ 1629061 h 4608812"/>
              <a:gd name="connsiteX73118" fmla="*/ 7880465 w 12184637"/>
              <a:gd name="connsiteY73118" fmla="*/ 1627146 h 4608812"/>
              <a:gd name="connsiteX73119" fmla="*/ 7876858 w 12184637"/>
              <a:gd name="connsiteY73119" fmla="*/ 1629061 h 4608812"/>
              <a:gd name="connsiteX73120" fmla="*/ 8018140 w 12184637"/>
              <a:gd name="connsiteY73120" fmla="*/ 1614851 h 4608812"/>
              <a:gd name="connsiteX73121" fmla="*/ 8023147 w 12184637"/>
              <a:gd name="connsiteY73121" fmla="*/ 1608740 h 4608812"/>
              <a:gd name="connsiteX73122" fmla="*/ 8017036 w 12184637"/>
              <a:gd name="connsiteY73122" fmla="*/ 1603734 h 4608812"/>
              <a:gd name="connsiteX73123" fmla="*/ 7875753 w 12184637"/>
              <a:gd name="connsiteY73123" fmla="*/ 1617943 h 4608812"/>
              <a:gd name="connsiteX73124" fmla="*/ 7870747 w 12184637"/>
              <a:gd name="connsiteY73124" fmla="*/ 1624054 h 4608812"/>
              <a:gd name="connsiteX73125" fmla="*/ 7876343 w 12184637"/>
              <a:gd name="connsiteY73125" fmla="*/ 1629061 h 4608812"/>
              <a:gd name="connsiteX73126" fmla="*/ 7876858 w 12184637"/>
              <a:gd name="connsiteY73126" fmla="*/ 1629061 h 4608812"/>
              <a:gd name="connsiteX73127" fmla="*/ 8017699 w 12184637"/>
              <a:gd name="connsiteY73127" fmla="*/ 1614851 h 4608812"/>
              <a:gd name="connsiteX73128" fmla="*/ 8154417 w 12184637"/>
              <a:gd name="connsiteY73128" fmla="*/ 1611023 h 4608812"/>
              <a:gd name="connsiteX73129" fmla="*/ 8159865 w 12184637"/>
              <a:gd name="connsiteY73129" fmla="*/ 1605280 h 4608812"/>
              <a:gd name="connsiteX73130" fmla="*/ 8154270 w 12184637"/>
              <a:gd name="connsiteY73130" fmla="*/ 1599832 h 4608812"/>
              <a:gd name="connsiteX73131" fmla="*/ 8154123 w 12184637"/>
              <a:gd name="connsiteY73131" fmla="*/ 1599832 h 4608812"/>
              <a:gd name="connsiteX73132" fmla="*/ 8017404 w 12184637"/>
              <a:gd name="connsiteY73132" fmla="*/ 1603661 h 4608812"/>
              <a:gd name="connsiteX73133" fmla="*/ 8011956 w 12184637"/>
              <a:gd name="connsiteY73133" fmla="*/ 1609403 h 4608812"/>
              <a:gd name="connsiteX73134" fmla="*/ 8017551 w 12184637"/>
              <a:gd name="connsiteY73134" fmla="*/ 1614851 h 4608812"/>
              <a:gd name="connsiteX73135" fmla="*/ 8017699 w 12184637"/>
              <a:gd name="connsiteY73135" fmla="*/ 1614851 h 4608812"/>
              <a:gd name="connsiteX73136" fmla="*/ 8290619 w 12184637"/>
              <a:gd name="connsiteY73136" fmla="*/ 1618311 h 4608812"/>
              <a:gd name="connsiteX73137" fmla="*/ 8285614 w 12184637"/>
              <a:gd name="connsiteY73137" fmla="*/ 1612274 h 4608812"/>
              <a:gd name="connsiteX73138" fmla="*/ 8154785 w 12184637"/>
              <a:gd name="connsiteY73138" fmla="*/ 1599979 h 4608812"/>
              <a:gd name="connsiteX73139" fmla="*/ 8148748 w 12184637"/>
              <a:gd name="connsiteY73139" fmla="*/ 1604986 h 4608812"/>
              <a:gd name="connsiteX73140" fmla="*/ 8153754 w 12184637"/>
              <a:gd name="connsiteY73140" fmla="*/ 1611023 h 4608812"/>
              <a:gd name="connsiteX73141" fmla="*/ 8284583 w 12184637"/>
              <a:gd name="connsiteY73141" fmla="*/ 1623318 h 4608812"/>
              <a:gd name="connsiteX73142" fmla="*/ 8285171 w 12184637"/>
              <a:gd name="connsiteY73142" fmla="*/ 1623318 h 4608812"/>
              <a:gd name="connsiteX73143" fmla="*/ 8290619 w 12184637"/>
              <a:gd name="connsiteY73143" fmla="*/ 1618311 h 4608812"/>
              <a:gd name="connsiteX73144" fmla="*/ 8414085 w 12184637"/>
              <a:gd name="connsiteY73144" fmla="*/ 1653209 h 4608812"/>
              <a:gd name="connsiteX73145" fmla="*/ 8410183 w 12184637"/>
              <a:gd name="connsiteY73145" fmla="*/ 1646362 h 4608812"/>
              <a:gd name="connsiteX73146" fmla="*/ 8286571 w 12184637"/>
              <a:gd name="connsiteY73146" fmla="*/ 1612422 h 4608812"/>
              <a:gd name="connsiteX73147" fmla="*/ 8279723 w 12184637"/>
              <a:gd name="connsiteY73147" fmla="*/ 1616324 h 4608812"/>
              <a:gd name="connsiteX73148" fmla="*/ 8283626 w 12184637"/>
              <a:gd name="connsiteY73148" fmla="*/ 1623171 h 4608812"/>
              <a:gd name="connsiteX73149" fmla="*/ 8407239 w 12184637"/>
              <a:gd name="connsiteY73149" fmla="*/ 1657111 h 4608812"/>
              <a:gd name="connsiteX73150" fmla="*/ 8408785 w 12184637"/>
              <a:gd name="connsiteY73150" fmla="*/ 1657332 h 4608812"/>
              <a:gd name="connsiteX73151" fmla="*/ 8414085 w 12184637"/>
              <a:gd name="connsiteY73151" fmla="*/ 1653209 h 4608812"/>
              <a:gd name="connsiteX73152" fmla="*/ 8509796 w 12184637"/>
              <a:gd name="connsiteY73152" fmla="*/ 1701285 h 4608812"/>
              <a:gd name="connsiteX73153" fmla="*/ 8507219 w 12184637"/>
              <a:gd name="connsiteY73153" fmla="*/ 1693849 h 4608812"/>
              <a:gd name="connsiteX73154" fmla="*/ 8411140 w 12184637"/>
              <a:gd name="connsiteY73154" fmla="*/ 1646804 h 4608812"/>
              <a:gd name="connsiteX73155" fmla="*/ 8403704 w 12184637"/>
              <a:gd name="connsiteY73155" fmla="*/ 1649380 h 4608812"/>
              <a:gd name="connsiteX73156" fmla="*/ 8406282 w 12184637"/>
              <a:gd name="connsiteY73156" fmla="*/ 1656816 h 4608812"/>
              <a:gd name="connsiteX73157" fmla="*/ 8502360 w 12184637"/>
              <a:gd name="connsiteY73157" fmla="*/ 1703862 h 4608812"/>
              <a:gd name="connsiteX73158" fmla="*/ 8504863 w 12184637"/>
              <a:gd name="connsiteY73158" fmla="*/ 1704451 h 4608812"/>
              <a:gd name="connsiteX73159" fmla="*/ 8509796 w 12184637"/>
              <a:gd name="connsiteY73159" fmla="*/ 1701285 h 4608812"/>
              <a:gd name="connsiteX73160" fmla="*/ 5463784 w 12184637"/>
              <a:gd name="connsiteY73160" fmla="*/ 2646018 h 4608812"/>
              <a:gd name="connsiteX73161" fmla="*/ 5464447 w 12184637"/>
              <a:gd name="connsiteY73161" fmla="*/ 2638140 h 4608812"/>
              <a:gd name="connsiteX73162" fmla="*/ 5462900 w 12184637"/>
              <a:gd name="connsiteY73162" fmla="*/ 2636299 h 4608812"/>
              <a:gd name="connsiteX73163" fmla="*/ 5455023 w 12184637"/>
              <a:gd name="connsiteY73163" fmla="*/ 2635637 h 4608812"/>
              <a:gd name="connsiteX73164" fmla="*/ 5454360 w 12184637"/>
              <a:gd name="connsiteY73164" fmla="*/ 2643515 h 4608812"/>
              <a:gd name="connsiteX73165" fmla="*/ 5455906 w 12184637"/>
              <a:gd name="connsiteY73165" fmla="*/ 2645355 h 4608812"/>
              <a:gd name="connsiteX73166" fmla="*/ 5460176 w 12184637"/>
              <a:gd name="connsiteY73166" fmla="*/ 2647343 h 4608812"/>
              <a:gd name="connsiteX73167" fmla="*/ 5463784 w 12184637"/>
              <a:gd name="connsiteY73167" fmla="*/ 2646018 h 4608812"/>
              <a:gd name="connsiteX73168" fmla="*/ 5463121 w 12184637"/>
              <a:gd name="connsiteY73168" fmla="*/ 2643147 h 4608812"/>
              <a:gd name="connsiteX73169" fmla="*/ 5461870 w 12184637"/>
              <a:gd name="connsiteY73169" fmla="*/ 2635342 h 4608812"/>
              <a:gd name="connsiteX73170" fmla="*/ 5431021 w 12184637"/>
              <a:gd name="connsiteY73170" fmla="*/ 2612887 h 4608812"/>
              <a:gd name="connsiteX73171" fmla="*/ 5423217 w 12184637"/>
              <a:gd name="connsiteY73171" fmla="*/ 2614139 h 4608812"/>
              <a:gd name="connsiteX73172" fmla="*/ 5424469 w 12184637"/>
              <a:gd name="connsiteY73172" fmla="*/ 2621943 h 4608812"/>
              <a:gd name="connsiteX73173" fmla="*/ 5455317 w 12184637"/>
              <a:gd name="connsiteY73173" fmla="*/ 2644398 h 4608812"/>
              <a:gd name="connsiteX73174" fmla="*/ 5458630 w 12184637"/>
              <a:gd name="connsiteY73174" fmla="*/ 2645429 h 4608812"/>
              <a:gd name="connsiteX73175" fmla="*/ 5463121 w 12184637"/>
              <a:gd name="connsiteY73175" fmla="*/ 2643147 h 4608812"/>
              <a:gd name="connsiteX73176" fmla="*/ 5432273 w 12184637"/>
              <a:gd name="connsiteY73176" fmla="*/ 2620618 h 4608812"/>
              <a:gd name="connsiteX73177" fmla="*/ 5430874 w 12184637"/>
              <a:gd name="connsiteY73177" fmla="*/ 2612887 h 4608812"/>
              <a:gd name="connsiteX73178" fmla="*/ 5410849 w 12184637"/>
              <a:gd name="connsiteY73178" fmla="*/ 2598973 h 4608812"/>
              <a:gd name="connsiteX73179" fmla="*/ 5403118 w 12184637"/>
              <a:gd name="connsiteY73179" fmla="*/ 2600371 h 4608812"/>
              <a:gd name="connsiteX73180" fmla="*/ 5404517 w 12184637"/>
              <a:gd name="connsiteY73180" fmla="*/ 2608102 h 4608812"/>
              <a:gd name="connsiteX73181" fmla="*/ 5424543 w 12184637"/>
              <a:gd name="connsiteY73181" fmla="*/ 2622017 h 4608812"/>
              <a:gd name="connsiteX73182" fmla="*/ 5427782 w 12184637"/>
              <a:gd name="connsiteY73182" fmla="*/ 2623047 h 4608812"/>
              <a:gd name="connsiteX73183" fmla="*/ 5432273 w 12184637"/>
              <a:gd name="connsiteY73183" fmla="*/ 2620618 h 4608812"/>
              <a:gd name="connsiteX73184" fmla="*/ 5412248 w 12184637"/>
              <a:gd name="connsiteY73184" fmla="*/ 2606703 h 4608812"/>
              <a:gd name="connsiteX73185" fmla="*/ 5410849 w 12184637"/>
              <a:gd name="connsiteY73185" fmla="*/ 2598973 h 4608812"/>
              <a:gd name="connsiteX73186" fmla="*/ 5347459 w 12184637"/>
              <a:gd name="connsiteY73186" fmla="*/ 2555020 h 4608812"/>
              <a:gd name="connsiteX73187" fmla="*/ 5339729 w 12184637"/>
              <a:gd name="connsiteY73187" fmla="*/ 2556418 h 4608812"/>
              <a:gd name="connsiteX73188" fmla="*/ 5341128 w 12184637"/>
              <a:gd name="connsiteY73188" fmla="*/ 2564149 h 4608812"/>
              <a:gd name="connsiteX73189" fmla="*/ 5404517 w 12184637"/>
              <a:gd name="connsiteY73189" fmla="*/ 2608102 h 4608812"/>
              <a:gd name="connsiteX73190" fmla="*/ 5407757 w 12184637"/>
              <a:gd name="connsiteY73190" fmla="*/ 2609059 h 4608812"/>
              <a:gd name="connsiteX73191" fmla="*/ 5412248 w 12184637"/>
              <a:gd name="connsiteY73191" fmla="*/ 2606703 h 4608812"/>
              <a:gd name="connsiteX73192" fmla="*/ 5346281 w 12184637"/>
              <a:gd name="connsiteY73192" fmla="*/ 2564811 h 4608812"/>
              <a:gd name="connsiteX73193" fmla="*/ 5349594 w 12184637"/>
              <a:gd name="connsiteY73193" fmla="*/ 2557670 h 4608812"/>
              <a:gd name="connsiteX73194" fmla="*/ 5333544 w 12184637"/>
              <a:gd name="connsiteY73194" fmla="*/ 2514453 h 4608812"/>
              <a:gd name="connsiteX73195" fmla="*/ 5326403 w 12184637"/>
              <a:gd name="connsiteY73195" fmla="*/ 2511140 h 4608812"/>
              <a:gd name="connsiteX73196" fmla="*/ 5323090 w 12184637"/>
              <a:gd name="connsiteY73196" fmla="*/ 2518281 h 4608812"/>
              <a:gd name="connsiteX73197" fmla="*/ 5339140 w 12184637"/>
              <a:gd name="connsiteY73197" fmla="*/ 2561498 h 4608812"/>
              <a:gd name="connsiteX73198" fmla="*/ 5344367 w 12184637"/>
              <a:gd name="connsiteY73198" fmla="*/ 2565106 h 4608812"/>
              <a:gd name="connsiteX73199" fmla="*/ 5346281 w 12184637"/>
              <a:gd name="connsiteY73199" fmla="*/ 2564811 h 4608812"/>
              <a:gd name="connsiteX73200" fmla="*/ 5329937 w 12184637"/>
              <a:gd name="connsiteY73200" fmla="*/ 2521668 h 4608812"/>
              <a:gd name="connsiteX73201" fmla="*/ 5333544 w 12184637"/>
              <a:gd name="connsiteY73201" fmla="*/ 2514674 h 4608812"/>
              <a:gd name="connsiteX73202" fmla="*/ 5310795 w 12184637"/>
              <a:gd name="connsiteY73202" fmla="*/ 2442597 h 4608812"/>
              <a:gd name="connsiteX73203" fmla="*/ 5303801 w 12184637"/>
              <a:gd name="connsiteY73203" fmla="*/ 2438989 h 4608812"/>
              <a:gd name="connsiteX73204" fmla="*/ 5300193 w 12184637"/>
              <a:gd name="connsiteY73204" fmla="*/ 2445984 h 4608812"/>
              <a:gd name="connsiteX73205" fmla="*/ 5322943 w 12184637"/>
              <a:gd name="connsiteY73205" fmla="*/ 2518061 h 4608812"/>
              <a:gd name="connsiteX73206" fmla="*/ 5328317 w 12184637"/>
              <a:gd name="connsiteY73206" fmla="*/ 2521963 h 4608812"/>
              <a:gd name="connsiteX73207" fmla="*/ 5329937 w 12184637"/>
              <a:gd name="connsiteY73207" fmla="*/ 2521668 h 4608812"/>
              <a:gd name="connsiteX73208" fmla="*/ 5307408 w 12184637"/>
              <a:gd name="connsiteY73208" fmla="*/ 2449517 h 4608812"/>
              <a:gd name="connsiteX73209" fmla="*/ 5310868 w 12184637"/>
              <a:gd name="connsiteY73209" fmla="*/ 2442450 h 4608812"/>
              <a:gd name="connsiteX73210" fmla="*/ 5271701 w 12184637"/>
              <a:gd name="connsiteY73210" fmla="*/ 2330101 h 4608812"/>
              <a:gd name="connsiteX73211" fmla="*/ 5264633 w 12184637"/>
              <a:gd name="connsiteY73211" fmla="*/ 2326640 h 4608812"/>
              <a:gd name="connsiteX73212" fmla="*/ 5261173 w 12184637"/>
              <a:gd name="connsiteY73212" fmla="*/ 2333708 h 4608812"/>
              <a:gd name="connsiteX73213" fmla="*/ 5300340 w 12184637"/>
              <a:gd name="connsiteY73213" fmla="*/ 2446057 h 4608812"/>
              <a:gd name="connsiteX73214" fmla="*/ 5305641 w 12184637"/>
              <a:gd name="connsiteY73214" fmla="*/ 2449812 h 4608812"/>
              <a:gd name="connsiteX73215" fmla="*/ 5307408 w 12184637"/>
              <a:gd name="connsiteY73215" fmla="*/ 2449517 h 4608812"/>
              <a:gd name="connsiteX73216" fmla="*/ 5268314 w 12184637"/>
              <a:gd name="connsiteY73216" fmla="*/ 2337095 h 4608812"/>
              <a:gd name="connsiteX73217" fmla="*/ 5271554 w 12184637"/>
              <a:gd name="connsiteY73217" fmla="*/ 2329953 h 4608812"/>
              <a:gd name="connsiteX73218" fmla="*/ 5220238 w 12184637"/>
              <a:gd name="connsiteY73218" fmla="*/ 2193235 h 4608812"/>
              <a:gd name="connsiteX73219" fmla="*/ 5213097 w 12184637"/>
              <a:gd name="connsiteY73219" fmla="*/ 2189996 h 4608812"/>
              <a:gd name="connsiteX73220" fmla="*/ 5209858 w 12184637"/>
              <a:gd name="connsiteY73220" fmla="*/ 2197137 h 4608812"/>
              <a:gd name="connsiteX73221" fmla="*/ 5261173 w 12184637"/>
              <a:gd name="connsiteY73221" fmla="*/ 2333855 h 4608812"/>
              <a:gd name="connsiteX73222" fmla="*/ 5266400 w 12184637"/>
              <a:gd name="connsiteY73222" fmla="*/ 2337463 h 4608812"/>
              <a:gd name="connsiteX73223" fmla="*/ 5268314 w 12184637"/>
              <a:gd name="connsiteY73223" fmla="*/ 2337095 h 4608812"/>
              <a:gd name="connsiteX73224" fmla="*/ 5217146 w 12184637"/>
              <a:gd name="connsiteY73224" fmla="*/ 2200303 h 4608812"/>
              <a:gd name="connsiteX73225" fmla="*/ 5220238 w 12184637"/>
              <a:gd name="connsiteY73225" fmla="*/ 2193014 h 4608812"/>
              <a:gd name="connsiteX73226" fmla="*/ 5160972 w 12184637"/>
              <a:gd name="connsiteY73226" fmla="*/ 2047240 h 4608812"/>
              <a:gd name="connsiteX73227" fmla="*/ 5153683 w 12184637"/>
              <a:gd name="connsiteY73227" fmla="*/ 2044148 h 4608812"/>
              <a:gd name="connsiteX73228" fmla="*/ 5150591 w 12184637"/>
              <a:gd name="connsiteY73228" fmla="*/ 2051437 h 4608812"/>
              <a:gd name="connsiteX73229" fmla="*/ 5209858 w 12184637"/>
              <a:gd name="connsiteY73229" fmla="*/ 2197211 h 4608812"/>
              <a:gd name="connsiteX73230" fmla="*/ 5215085 w 12184637"/>
              <a:gd name="connsiteY73230" fmla="*/ 2200671 h 4608812"/>
              <a:gd name="connsiteX73231" fmla="*/ 5217146 w 12184637"/>
              <a:gd name="connsiteY73231" fmla="*/ 2200303 h 4608812"/>
              <a:gd name="connsiteX73232" fmla="*/ 2413869 w 12184637"/>
              <a:gd name="connsiteY73232" fmla="*/ 1898006 h 4608812"/>
              <a:gd name="connsiteX73233" fmla="*/ 2410041 w 12184637"/>
              <a:gd name="connsiteY73233" fmla="*/ 1891085 h 4608812"/>
              <a:gd name="connsiteX73234" fmla="*/ 2391267 w 12184637"/>
              <a:gd name="connsiteY73234" fmla="*/ 1885711 h 4608812"/>
              <a:gd name="connsiteX73235" fmla="*/ 2384347 w 12184637"/>
              <a:gd name="connsiteY73235" fmla="*/ 1889539 h 4608812"/>
              <a:gd name="connsiteX73236" fmla="*/ 2388175 w 12184637"/>
              <a:gd name="connsiteY73236" fmla="*/ 1896460 h 4608812"/>
              <a:gd name="connsiteX73237" fmla="*/ 2406949 w 12184637"/>
              <a:gd name="connsiteY73237" fmla="*/ 1901834 h 4608812"/>
              <a:gd name="connsiteX73238" fmla="*/ 2408495 w 12184637"/>
              <a:gd name="connsiteY73238" fmla="*/ 1902055 h 4608812"/>
              <a:gd name="connsiteX73239" fmla="*/ 2413869 w 12184637"/>
              <a:gd name="connsiteY73239" fmla="*/ 1898006 h 4608812"/>
              <a:gd name="connsiteX73240" fmla="*/ 2482118 w 12184637"/>
              <a:gd name="connsiteY73240" fmla="*/ 1912436 h 4608812"/>
              <a:gd name="connsiteX73241" fmla="*/ 2477848 w 12184637"/>
              <a:gd name="connsiteY73241" fmla="*/ 1905810 h 4608812"/>
              <a:gd name="connsiteX73242" fmla="*/ 2409673 w 12184637"/>
              <a:gd name="connsiteY73242" fmla="*/ 1891012 h 4608812"/>
              <a:gd name="connsiteX73243" fmla="*/ 2403047 w 12184637"/>
              <a:gd name="connsiteY73243" fmla="*/ 1895282 h 4608812"/>
              <a:gd name="connsiteX73244" fmla="*/ 2407317 w 12184637"/>
              <a:gd name="connsiteY73244" fmla="*/ 1901908 h 4608812"/>
              <a:gd name="connsiteX73245" fmla="*/ 2475492 w 12184637"/>
              <a:gd name="connsiteY73245" fmla="*/ 1916706 h 4608812"/>
              <a:gd name="connsiteX73246" fmla="*/ 2476744 w 12184637"/>
              <a:gd name="connsiteY73246" fmla="*/ 1916853 h 4608812"/>
              <a:gd name="connsiteX73247" fmla="*/ 2482118 w 12184637"/>
              <a:gd name="connsiteY73247" fmla="*/ 1912436 h 4608812"/>
              <a:gd name="connsiteX73248" fmla="*/ 2525703 w 12184637"/>
              <a:gd name="connsiteY73248" fmla="*/ 1922596 h 4608812"/>
              <a:gd name="connsiteX73249" fmla="*/ 2521507 w 12184637"/>
              <a:gd name="connsiteY73249" fmla="*/ 1915897 h 4608812"/>
              <a:gd name="connsiteX73250" fmla="*/ 2477922 w 12184637"/>
              <a:gd name="connsiteY73250" fmla="*/ 1905810 h 4608812"/>
              <a:gd name="connsiteX73251" fmla="*/ 2471222 w 12184637"/>
              <a:gd name="connsiteY73251" fmla="*/ 1910007 h 4608812"/>
              <a:gd name="connsiteX73252" fmla="*/ 2475419 w 12184637"/>
              <a:gd name="connsiteY73252" fmla="*/ 1916706 h 4608812"/>
              <a:gd name="connsiteX73253" fmla="*/ 2519004 w 12184637"/>
              <a:gd name="connsiteY73253" fmla="*/ 1926793 h 4608812"/>
              <a:gd name="connsiteX73254" fmla="*/ 2520329 w 12184637"/>
              <a:gd name="connsiteY73254" fmla="*/ 1926940 h 4608812"/>
              <a:gd name="connsiteX73255" fmla="*/ 2525703 w 12184637"/>
              <a:gd name="connsiteY73255" fmla="*/ 1922596 h 4608812"/>
              <a:gd name="connsiteX73256" fmla="*/ 2644089 w 12184637"/>
              <a:gd name="connsiteY73256" fmla="*/ 1928339 h 4608812"/>
              <a:gd name="connsiteX73257" fmla="*/ 2638862 w 12184637"/>
              <a:gd name="connsiteY73257" fmla="*/ 1922449 h 4608812"/>
              <a:gd name="connsiteX73258" fmla="*/ 2520623 w 12184637"/>
              <a:gd name="connsiteY73258" fmla="*/ 1915749 h 4608812"/>
              <a:gd name="connsiteX73259" fmla="*/ 2514733 w 12184637"/>
              <a:gd name="connsiteY73259" fmla="*/ 1920977 h 4608812"/>
              <a:gd name="connsiteX73260" fmla="*/ 2519960 w 12184637"/>
              <a:gd name="connsiteY73260" fmla="*/ 1926866 h 4608812"/>
              <a:gd name="connsiteX73261" fmla="*/ 2638199 w 12184637"/>
              <a:gd name="connsiteY73261" fmla="*/ 1933566 h 4608812"/>
              <a:gd name="connsiteX73262" fmla="*/ 2638568 w 12184637"/>
              <a:gd name="connsiteY73262" fmla="*/ 1933566 h 4608812"/>
              <a:gd name="connsiteX73263" fmla="*/ 2644089 w 12184637"/>
              <a:gd name="connsiteY73263" fmla="*/ 1928339 h 4608812"/>
              <a:gd name="connsiteX73264" fmla="*/ 2639377 w 12184637"/>
              <a:gd name="connsiteY73264" fmla="*/ 1933566 h 4608812"/>
              <a:gd name="connsiteX73265" fmla="*/ 2737443 w 12184637"/>
              <a:gd name="connsiteY73265" fmla="*/ 1919283 h 4608812"/>
              <a:gd name="connsiteX73266" fmla="*/ 2742155 w 12184637"/>
              <a:gd name="connsiteY73266" fmla="*/ 1912951 h 4608812"/>
              <a:gd name="connsiteX73267" fmla="*/ 2735824 w 12184637"/>
              <a:gd name="connsiteY73267" fmla="*/ 1908240 h 4608812"/>
              <a:gd name="connsiteX73268" fmla="*/ 2637758 w 12184637"/>
              <a:gd name="connsiteY73268" fmla="*/ 1922523 h 4608812"/>
              <a:gd name="connsiteX73269" fmla="*/ 2633046 w 12184637"/>
              <a:gd name="connsiteY73269" fmla="*/ 1928854 h 4608812"/>
              <a:gd name="connsiteX73270" fmla="*/ 2638568 w 12184637"/>
              <a:gd name="connsiteY73270" fmla="*/ 1933640 h 4608812"/>
              <a:gd name="connsiteX73271" fmla="*/ 2639377 w 12184637"/>
              <a:gd name="connsiteY73271" fmla="*/ 1933566 h 4608812"/>
              <a:gd name="connsiteX73272" fmla="*/ 2738916 w 12184637"/>
              <a:gd name="connsiteY73272" fmla="*/ 1918768 h 4608812"/>
              <a:gd name="connsiteX73273" fmla="*/ 2818208 w 12184637"/>
              <a:gd name="connsiteY73273" fmla="*/ 1882987 h 4608812"/>
              <a:gd name="connsiteX73274" fmla="*/ 2821006 w 12184637"/>
              <a:gd name="connsiteY73274" fmla="*/ 1875625 h 4608812"/>
              <a:gd name="connsiteX73275" fmla="*/ 2813643 w 12184637"/>
              <a:gd name="connsiteY73275" fmla="*/ 1872827 h 4608812"/>
              <a:gd name="connsiteX73276" fmla="*/ 2734351 w 12184637"/>
              <a:gd name="connsiteY73276" fmla="*/ 1908608 h 4608812"/>
              <a:gd name="connsiteX73277" fmla="*/ 2731554 w 12184637"/>
              <a:gd name="connsiteY73277" fmla="*/ 1915970 h 4608812"/>
              <a:gd name="connsiteX73278" fmla="*/ 2736707 w 12184637"/>
              <a:gd name="connsiteY73278" fmla="*/ 1919283 h 4608812"/>
              <a:gd name="connsiteX73279" fmla="*/ 2738916 w 12184637"/>
              <a:gd name="connsiteY73279" fmla="*/ 1918768 h 4608812"/>
              <a:gd name="connsiteX73280" fmla="*/ 2819681 w 12184637"/>
              <a:gd name="connsiteY73280" fmla="*/ 1882030 h 4608812"/>
              <a:gd name="connsiteX73281" fmla="*/ 2881524 w 12184637"/>
              <a:gd name="connsiteY73281" fmla="*/ 1824383 h 4608812"/>
              <a:gd name="connsiteX73282" fmla="*/ 2881819 w 12184637"/>
              <a:gd name="connsiteY73282" fmla="*/ 1816505 h 4608812"/>
              <a:gd name="connsiteX73283" fmla="*/ 2873941 w 12184637"/>
              <a:gd name="connsiteY73283" fmla="*/ 1816211 h 4608812"/>
              <a:gd name="connsiteX73284" fmla="*/ 2812097 w 12184637"/>
              <a:gd name="connsiteY73284" fmla="*/ 1873858 h 4608812"/>
              <a:gd name="connsiteX73285" fmla="*/ 2811803 w 12184637"/>
              <a:gd name="connsiteY73285" fmla="*/ 1881735 h 4608812"/>
              <a:gd name="connsiteX73286" fmla="*/ 2815926 w 12184637"/>
              <a:gd name="connsiteY73286" fmla="*/ 1883502 h 4608812"/>
              <a:gd name="connsiteX73287" fmla="*/ 2819681 w 12184637"/>
              <a:gd name="connsiteY73287" fmla="*/ 1882030 h 4608812"/>
              <a:gd name="connsiteX73288" fmla="*/ 2882555 w 12184637"/>
              <a:gd name="connsiteY73288" fmla="*/ 1822984 h 4608812"/>
              <a:gd name="connsiteX73289" fmla="*/ 2928275 w 12184637"/>
              <a:gd name="connsiteY73289" fmla="*/ 1743029 h 4608812"/>
              <a:gd name="connsiteX73290" fmla="*/ 2926213 w 12184637"/>
              <a:gd name="connsiteY73290" fmla="*/ 1735446 h 4608812"/>
              <a:gd name="connsiteX73291" fmla="*/ 2918630 w 12184637"/>
              <a:gd name="connsiteY73291" fmla="*/ 1737507 h 4608812"/>
              <a:gd name="connsiteX73292" fmla="*/ 2872910 w 12184637"/>
              <a:gd name="connsiteY73292" fmla="*/ 1817462 h 4608812"/>
              <a:gd name="connsiteX73293" fmla="*/ 2874972 w 12184637"/>
              <a:gd name="connsiteY73293" fmla="*/ 1825045 h 4608812"/>
              <a:gd name="connsiteX73294" fmla="*/ 2877769 w 12184637"/>
              <a:gd name="connsiteY73294" fmla="*/ 1825782 h 4608812"/>
              <a:gd name="connsiteX73295" fmla="*/ 2882555 w 12184637"/>
              <a:gd name="connsiteY73295" fmla="*/ 1822984 h 4608812"/>
              <a:gd name="connsiteX73296" fmla="*/ 2928790 w 12184637"/>
              <a:gd name="connsiteY73296" fmla="*/ 1741925 h 4608812"/>
              <a:gd name="connsiteX73297" fmla="*/ 2959712 w 12184637"/>
              <a:gd name="connsiteY73297" fmla="*/ 1639589 h 4608812"/>
              <a:gd name="connsiteX73298" fmla="*/ 2955957 w 12184637"/>
              <a:gd name="connsiteY73298" fmla="*/ 1632668 h 4608812"/>
              <a:gd name="connsiteX73299" fmla="*/ 2949036 w 12184637"/>
              <a:gd name="connsiteY73299" fmla="*/ 1636423 h 4608812"/>
              <a:gd name="connsiteX73300" fmla="*/ 2918115 w 12184637"/>
              <a:gd name="connsiteY73300" fmla="*/ 1738759 h 4608812"/>
              <a:gd name="connsiteX73301" fmla="*/ 2921869 w 12184637"/>
              <a:gd name="connsiteY73301" fmla="*/ 1745680 h 4608812"/>
              <a:gd name="connsiteX73302" fmla="*/ 2923563 w 12184637"/>
              <a:gd name="connsiteY73302" fmla="*/ 1745901 h 4608812"/>
              <a:gd name="connsiteX73303" fmla="*/ 2928790 w 12184637"/>
              <a:gd name="connsiteY73303" fmla="*/ 1741925 h 4608812"/>
              <a:gd name="connsiteX73304" fmla="*/ 2959933 w 12184637"/>
              <a:gd name="connsiteY73304" fmla="*/ 1638632 h 4608812"/>
              <a:gd name="connsiteX73305" fmla="*/ 2974952 w 12184637"/>
              <a:gd name="connsiteY73305" fmla="*/ 1517080 h 4608812"/>
              <a:gd name="connsiteX73306" fmla="*/ 2970093 w 12184637"/>
              <a:gd name="connsiteY73306" fmla="*/ 1510895 h 4608812"/>
              <a:gd name="connsiteX73307" fmla="*/ 2963908 w 12184637"/>
              <a:gd name="connsiteY73307" fmla="*/ 1515754 h 4608812"/>
              <a:gd name="connsiteX73308" fmla="*/ 2948889 w 12184637"/>
              <a:gd name="connsiteY73308" fmla="*/ 1637306 h 4608812"/>
              <a:gd name="connsiteX73309" fmla="*/ 2953748 w 12184637"/>
              <a:gd name="connsiteY73309" fmla="*/ 1643491 h 4608812"/>
              <a:gd name="connsiteX73310" fmla="*/ 2954485 w 12184637"/>
              <a:gd name="connsiteY73310" fmla="*/ 1643564 h 4608812"/>
              <a:gd name="connsiteX73311" fmla="*/ 2959933 w 12184637"/>
              <a:gd name="connsiteY73311" fmla="*/ 1638632 h 4608812"/>
              <a:gd name="connsiteX73312" fmla="*/ 2969430 w 12184637"/>
              <a:gd name="connsiteY73312" fmla="*/ 1522012 h 4608812"/>
              <a:gd name="connsiteX73313" fmla="*/ 2974952 w 12184637"/>
              <a:gd name="connsiteY73313" fmla="*/ 1516343 h 4608812"/>
              <a:gd name="connsiteX73314" fmla="*/ 2972964 w 12184637"/>
              <a:gd name="connsiteY73314" fmla="*/ 1379183 h 4608812"/>
              <a:gd name="connsiteX73315" fmla="*/ 2967369 w 12184637"/>
              <a:gd name="connsiteY73315" fmla="*/ 1373662 h 4608812"/>
              <a:gd name="connsiteX73316" fmla="*/ 2967295 w 12184637"/>
              <a:gd name="connsiteY73316" fmla="*/ 1373662 h 4608812"/>
              <a:gd name="connsiteX73317" fmla="*/ 2961773 w 12184637"/>
              <a:gd name="connsiteY73317" fmla="*/ 1379331 h 4608812"/>
              <a:gd name="connsiteX73318" fmla="*/ 2963761 w 12184637"/>
              <a:gd name="connsiteY73318" fmla="*/ 1516491 h 4608812"/>
              <a:gd name="connsiteX73319" fmla="*/ 2969430 w 12184637"/>
              <a:gd name="connsiteY73319" fmla="*/ 1522012 h 4608812"/>
              <a:gd name="connsiteX73320" fmla="*/ 2969430 w 12184637"/>
              <a:gd name="connsiteY73320" fmla="*/ 1522012 h 4608812"/>
              <a:gd name="connsiteX73321" fmla="*/ 2968105 w 12184637"/>
              <a:gd name="connsiteY73321" fmla="*/ 1384779 h 4608812"/>
              <a:gd name="connsiteX73322" fmla="*/ 2972890 w 12184637"/>
              <a:gd name="connsiteY73322" fmla="*/ 1378521 h 4608812"/>
              <a:gd name="connsiteX73323" fmla="*/ 2953012 w 12184637"/>
              <a:gd name="connsiteY73323" fmla="*/ 1229581 h 4608812"/>
              <a:gd name="connsiteX73324" fmla="*/ 2946754 w 12184637"/>
              <a:gd name="connsiteY73324" fmla="*/ 1224796 h 4608812"/>
              <a:gd name="connsiteX73325" fmla="*/ 2941969 w 12184637"/>
              <a:gd name="connsiteY73325" fmla="*/ 1231054 h 4608812"/>
              <a:gd name="connsiteX73326" fmla="*/ 2961847 w 12184637"/>
              <a:gd name="connsiteY73326" fmla="*/ 1379993 h 4608812"/>
              <a:gd name="connsiteX73327" fmla="*/ 2967369 w 12184637"/>
              <a:gd name="connsiteY73327" fmla="*/ 1384852 h 4608812"/>
              <a:gd name="connsiteX73328" fmla="*/ 2968105 w 12184637"/>
              <a:gd name="connsiteY73328" fmla="*/ 1384779 h 4608812"/>
              <a:gd name="connsiteX73329" fmla="*/ 2948816 w 12184637"/>
              <a:gd name="connsiteY73329" fmla="*/ 1235765 h 4608812"/>
              <a:gd name="connsiteX73330" fmla="*/ 2952865 w 12184637"/>
              <a:gd name="connsiteY73330" fmla="*/ 1228992 h 4608812"/>
              <a:gd name="connsiteX73331" fmla="*/ 2914360 w 12184637"/>
              <a:gd name="connsiteY73331" fmla="*/ 1072175 h 4608812"/>
              <a:gd name="connsiteX73332" fmla="*/ 2907587 w 12184637"/>
              <a:gd name="connsiteY73332" fmla="*/ 1068125 h 4608812"/>
              <a:gd name="connsiteX73333" fmla="*/ 2903537 w 12184637"/>
              <a:gd name="connsiteY73333" fmla="*/ 1074899 h 4608812"/>
              <a:gd name="connsiteX73334" fmla="*/ 2942042 w 12184637"/>
              <a:gd name="connsiteY73334" fmla="*/ 1231716 h 4608812"/>
              <a:gd name="connsiteX73335" fmla="*/ 2947490 w 12184637"/>
              <a:gd name="connsiteY73335" fmla="*/ 1235986 h 4608812"/>
              <a:gd name="connsiteX73336" fmla="*/ 2948816 w 12184637"/>
              <a:gd name="connsiteY73336" fmla="*/ 1235765 h 4608812"/>
              <a:gd name="connsiteX73337" fmla="*/ 2910900 w 12184637"/>
              <a:gd name="connsiteY73337" fmla="*/ 1078727 h 4608812"/>
              <a:gd name="connsiteX73338" fmla="*/ 2914286 w 12184637"/>
              <a:gd name="connsiteY73338" fmla="*/ 1071586 h 4608812"/>
              <a:gd name="connsiteX73339" fmla="*/ 2912961 w 12184637"/>
              <a:gd name="connsiteY73339" fmla="*/ 1067905 h 4608812"/>
              <a:gd name="connsiteX73340" fmla="*/ 2905820 w 12184637"/>
              <a:gd name="connsiteY73340" fmla="*/ 1064518 h 4608812"/>
              <a:gd name="connsiteX73341" fmla="*/ 2902433 w 12184637"/>
              <a:gd name="connsiteY73341" fmla="*/ 1071659 h 4608812"/>
              <a:gd name="connsiteX73342" fmla="*/ 2903758 w 12184637"/>
              <a:gd name="connsiteY73342" fmla="*/ 1075340 h 4608812"/>
              <a:gd name="connsiteX73343" fmla="*/ 2909059 w 12184637"/>
              <a:gd name="connsiteY73343" fmla="*/ 1079022 h 4608812"/>
              <a:gd name="connsiteX73344" fmla="*/ 2910900 w 12184637"/>
              <a:gd name="connsiteY73344" fmla="*/ 1078727 h 4608812"/>
              <a:gd name="connsiteX73345" fmla="*/ 2909501 w 12184637"/>
              <a:gd name="connsiteY73345" fmla="*/ 1075120 h 4608812"/>
              <a:gd name="connsiteX73346" fmla="*/ 2912888 w 12184637"/>
              <a:gd name="connsiteY73346" fmla="*/ 1067978 h 4608812"/>
              <a:gd name="connsiteX73347" fmla="*/ 2858406 w 12184637"/>
              <a:gd name="connsiteY73347" fmla="*/ 914842 h 4608812"/>
              <a:gd name="connsiteX73348" fmla="*/ 2851265 w 12184637"/>
              <a:gd name="connsiteY73348" fmla="*/ 911455 h 4608812"/>
              <a:gd name="connsiteX73349" fmla="*/ 2847878 w 12184637"/>
              <a:gd name="connsiteY73349" fmla="*/ 918597 h 4608812"/>
              <a:gd name="connsiteX73350" fmla="*/ 2902359 w 12184637"/>
              <a:gd name="connsiteY73350" fmla="*/ 1071733 h 4608812"/>
              <a:gd name="connsiteX73351" fmla="*/ 2907660 w 12184637"/>
              <a:gd name="connsiteY73351" fmla="*/ 1075414 h 4608812"/>
              <a:gd name="connsiteX73352" fmla="*/ 2909501 w 12184637"/>
              <a:gd name="connsiteY73352" fmla="*/ 1075120 h 4608812"/>
              <a:gd name="connsiteX73353" fmla="*/ 2855609 w 12184637"/>
              <a:gd name="connsiteY73353" fmla="*/ 921762 h 4608812"/>
              <a:gd name="connsiteX73354" fmla="*/ 2858185 w 12184637"/>
              <a:gd name="connsiteY73354" fmla="*/ 914327 h 4608812"/>
              <a:gd name="connsiteX73355" fmla="*/ 2856713 w 12184637"/>
              <a:gd name="connsiteY73355" fmla="*/ 911234 h 4608812"/>
              <a:gd name="connsiteX73356" fmla="*/ 2849277 w 12184637"/>
              <a:gd name="connsiteY73356" fmla="*/ 908657 h 4608812"/>
              <a:gd name="connsiteX73357" fmla="*/ 2846700 w 12184637"/>
              <a:gd name="connsiteY73357" fmla="*/ 916093 h 4608812"/>
              <a:gd name="connsiteX73358" fmla="*/ 2848173 w 12184637"/>
              <a:gd name="connsiteY73358" fmla="*/ 919186 h 4608812"/>
              <a:gd name="connsiteX73359" fmla="*/ 2853253 w 12184637"/>
              <a:gd name="connsiteY73359" fmla="*/ 922351 h 4608812"/>
              <a:gd name="connsiteX73360" fmla="*/ 2855609 w 12184637"/>
              <a:gd name="connsiteY73360" fmla="*/ 921762 h 4608812"/>
              <a:gd name="connsiteX73361" fmla="*/ 2854136 w 12184637"/>
              <a:gd name="connsiteY73361" fmla="*/ 918670 h 4608812"/>
              <a:gd name="connsiteX73362" fmla="*/ 2856787 w 12184637"/>
              <a:gd name="connsiteY73362" fmla="*/ 911234 h 4608812"/>
              <a:gd name="connsiteX73363" fmla="*/ 2786845 w 12184637"/>
              <a:gd name="connsiteY73363" fmla="*/ 765166 h 4608812"/>
              <a:gd name="connsiteX73364" fmla="*/ 2779409 w 12184637"/>
              <a:gd name="connsiteY73364" fmla="*/ 762515 h 4608812"/>
              <a:gd name="connsiteX73365" fmla="*/ 2776758 w 12184637"/>
              <a:gd name="connsiteY73365" fmla="*/ 769951 h 4608812"/>
              <a:gd name="connsiteX73366" fmla="*/ 2846700 w 12184637"/>
              <a:gd name="connsiteY73366" fmla="*/ 916020 h 4608812"/>
              <a:gd name="connsiteX73367" fmla="*/ 2851780 w 12184637"/>
              <a:gd name="connsiteY73367" fmla="*/ 919186 h 4608812"/>
              <a:gd name="connsiteX73368" fmla="*/ 2854136 w 12184637"/>
              <a:gd name="connsiteY73368" fmla="*/ 918670 h 4608812"/>
              <a:gd name="connsiteX73369" fmla="*/ 2784710 w 12184637"/>
              <a:gd name="connsiteY73369" fmla="*/ 772234 h 4608812"/>
              <a:gd name="connsiteX73370" fmla="*/ 2786403 w 12184637"/>
              <a:gd name="connsiteY73370" fmla="*/ 764503 h 4608812"/>
              <a:gd name="connsiteX73371" fmla="*/ 2700853 w 12184637"/>
              <a:gd name="connsiteY73371" fmla="*/ 630288 h 4608812"/>
              <a:gd name="connsiteX73372" fmla="*/ 2693122 w 12184637"/>
              <a:gd name="connsiteY73372" fmla="*/ 628595 h 4608812"/>
              <a:gd name="connsiteX73373" fmla="*/ 2691429 w 12184637"/>
              <a:gd name="connsiteY73373" fmla="*/ 636325 h 4608812"/>
              <a:gd name="connsiteX73374" fmla="*/ 2776979 w 12184637"/>
              <a:gd name="connsiteY73374" fmla="*/ 770540 h 4608812"/>
              <a:gd name="connsiteX73375" fmla="*/ 2781691 w 12184637"/>
              <a:gd name="connsiteY73375" fmla="*/ 773117 h 4608812"/>
              <a:gd name="connsiteX73376" fmla="*/ 2784710 w 12184637"/>
              <a:gd name="connsiteY73376" fmla="*/ 772234 h 4608812"/>
              <a:gd name="connsiteX73377" fmla="*/ 2699822 w 12184637"/>
              <a:gd name="connsiteY73377" fmla="*/ 637503 h 4608812"/>
              <a:gd name="connsiteX73378" fmla="*/ 2700337 w 12184637"/>
              <a:gd name="connsiteY73378" fmla="*/ 629626 h 4608812"/>
              <a:gd name="connsiteX73379" fmla="*/ 2602198 w 12184637"/>
              <a:gd name="connsiteY73379" fmla="*/ 517424 h 4608812"/>
              <a:gd name="connsiteX73380" fmla="*/ 2594320 w 12184637"/>
              <a:gd name="connsiteY73380" fmla="*/ 516908 h 4608812"/>
              <a:gd name="connsiteX73381" fmla="*/ 2593805 w 12184637"/>
              <a:gd name="connsiteY73381" fmla="*/ 524786 h 4608812"/>
              <a:gd name="connsiteX73382" fmla="*/ 2691944 w 12184637"/>
              <a:gd name="connsiteY73382" fmla="*/ 636988 h 4608812"/>
              <a:gd name="connsiteX73383" fmla="*/ 2696214 w 12184637"/>
              <a:gd name="connsiteY73383" fmla="*/ 638902 h 4608812"/>
              <a:gd name="connsiteX73384" fmla="*/ 2699822 w 12184637"/>
              <a:gd name="connsiteY73384" fmla="*/ 637503 h 4608812"/>
              <a:gd name="connsiteX73385" fmla="*/ 2602345 w 12184637"/>
              <a:gd name="connsiteY73385" fmla="*/ 524639 h 4608812"/>
              <a:gd name="connsiteX73386" fmla="*/ 2601535 w 12184637"/>
              <a:gd name="connsiteY73386" fmla="*/ 516761 h 4608812"/>
              <a:gd name="connsiteX73387" fmla="*/ 2493898 w 12184637"/>
              <a:gd name="connsiteY73387" fmla="*/ 428855 h 4608812"/>
              <a:gd name="connsiteX73388" fmla="*/ 2486020 w 12184637"/>
              <a:gd name="connsiteY73388" fmla="*/ 429665 h 4608812"/>
              <a:gd name="connsiteX73389" fmla="*/ 2486830 w 12184637"/>
              <a:gd name="connsiteY73389" fmla="*/ 437543 h 4608812"/>
              <a:gd name="connsiteX73390" fmla="*/ 2594467 w 12184637"/>
              <a:gd name="connsiteY73390" fmla="*/ 525449 h 4608812"/>
              <a:gd name="connsiteX73391" fmla="*/ 2598001 w 12184637"/>
              <a:gd name="connsiteY73391" fmla="*/ 526700 h 4608812"/>
              <a:gd name="connsiteX73392" fmla="*/ 2602345 w 12184637"/>
              <a:gd name="connsiteY73392" fmla="*/ 524639 h 4608812"/>
              <a:gd name="connsiteX73393" fmla="*/ 2495297 w 12184637"/>
              <a:gd name="connsiteY73393" fmla="*/ 435776 h 4608812"/>
              <a:gd name="connsiteX73394" fmla="*/ 2493014 w 12184637"/>
              <a:gd name="connsiteY73394" fmla="*/ 428193 h 4608812"/>
              <a:gd name="connsiteX73395" fmla="*/ 2378898 w 12184637"/>
              <a:gd name="connsiteY73395" fmla="*/ 366644 h 4608812"/>
              <a:gd name="connsiteX73396" fmla="*/ 2371315 w 12184637"/>
              <a:gd name="connsiteY73396" fmla="*/ 368926 h 4608812"/>
              <a:gd name="connsiteX73397" fmla="*/ 2373598 w 12184637"/>
              <a:gd name="connsiteY73397" fmla="*/ 376509 h 4608812"/>
              <a:gd name="connsiteX73398" fmla="*/ 2487714 w 12184637"/>
              <a:gd name="connsiteY73398" fmla="*/ 438058 h 4608812"/>
              <a:gd name="connsiteX73399" fmla="*/ 2490364 w 12184637"/>
              <a:gd name="connsiteY73399" fmla="*/ 438721 h 4608812"/>
              <a:gd name="connsiteX73400" fmla="*/ 2495297 w 12184637"/>
              <a:gd name="connsiteY73400" fmla="*/ 435776 h 4608812"/>
              <a:gd name="connsiteX73401" fmla="*/ 2381696 w 12184637"/>
              <a:gd name="connsiteY73401" fmla="*/ 373196 h 4608812"/>
              <a:gd name="connsiteX73402" fmla="*/ 2377868 w 12184637"/>
              <a:gd name="connsiteY73402" fmla="*/ 366275 h 4608812"/>
              <a:gd name="connsiteX73403" fmla="*/ 2260144 w 12184637"/>
              <a:gd name="connsiteY73403" fmla="*/ 333071 h 4608812"/>
              <a:gd name="connsiteX73404" fmla="*/ 2253224 w 12184637"/>
              <a:gd name="connsiteY73404" fmla="*/ 336900 h 4608812"/>
              <a:gd name="connsiteX73405" fmla="*/ 2257052 w 12184637"/>
              <a:gd name="connsiteY73405" fmla="*/ 343820 h 4608812"/>
              <a:gd name="connsiteX73406" fmla="*/ 2374776 w 12184637"/>
              <a:gd name="connsiteY73406" fmla="*/ 377024 h 4608812"/>
              <a:gd name="connsiteX73407" fmla="*/ 2376322 w 12184637"/>
              <a:gd name="connsiteY73407" fmla="*/ 377245 h 4608812"/>
              <a:gd name="connsiteX73408" fmla="*/ 2381696 w 12184637"/>
              <a:gd name="connsiteY73408" fmla="*/ 373196 h 4608812"/>
              <a:gd name="connsiteX73409" fmla="*/ 2264120 w 12184637"/>
              <a:gd name="connsiteY73409" fmla="*/ 338593 h 4608812"/>
              <a:gd name="connsiteX73410" fmla="*/ 2258672 w 12184637"/>
              <a:gd name="connsiteY73410" fmla="*/ 332850 h 4608812"/>
              <a:gd name="connsiteX73411" fmla="*/ 2139991 w 12184637"/>
              <a:gd name="connsiteY73411" fmla="*/ 329685 h 4608812"/>
              <a:gd name="connsiteX73412" fmla="*/ 2134249 w 12184637"/>
              <a:gd name="connsiteY73412" fmla="*/ 335133 h 4608812"/>
              <a:gd name="connsiteX73413" fmla="*/ 2139697 w 12184637"/>
              <a:gd name="connsiteY73413" fmla="*/ 340875 h 4608812"/>
              <a:gd name="connsiteX73414" fmla="*/ 2258377 w 12184637"/>
              <a:gd name="connsiteY73414" fmla="*/ 344041 h 4608812"/>
              <a:gd name="connsiteX73415" fmla="*/ 2258598 w 12184637"/>
              <a:gd name="connsiteY73415" fmla="*/ 344041 h 4608812"/>
              <a:gd name="connsiteX73416" fmla="*/ 2264120 w 12184637"/>
              <a:gd name="connsiteY73416" fmla="*/ 338593 h 4608812"/>
              <a:gd name="connsiteX73417" fmla="*/ 2038539 w 12184637"/>
              <a:gd name="connsiteY73417" fmla="*/ 366275 h 4608812"/>
              <a:gd name="connsiteX73418" fmla="*/ 2141243 w 12184637"/>
              <a:gd name="connsiteY73418" fmla="*/ 340655 h 4608812"/>
              <a:gd name="connsiteX73419" fmla="*/ 2145292 w 12184637"/>
              <a:gd name="connsiteY73419" fmla="*/ 333881 h 4608812"/>
              <a:gd name="connsiteX73420" fmla="*/ 2138519 w 12184637"/>
              <a:gd name="connsiteY73420" fmla="*/ 329832 h 4608812"/>
              <a:gd name="connsiteX73421" fmla="*/ 2035814 w 12184637"/>
              <a:gd name="connsiteY73421" fmla="*/ 355453 h 4608812"/>
              <a:gd name="connsiteX73422" fmla="*/ 2031765 w 12184637"/>
              <a:gd name="connsiteY73422" fmla="*/ 362226 h 4608812"/>
              <a:gd name="connsiteX73423" fmla="*/ 2037213 w 12184637"/>
              <a:gd name="connsiteY73423" fmla="*/ 366423 h 4608812"/>
              <a:gd name="connsiteX73424" fmla="*/ 2038539 w 12184637"/>
              <a:gd name="connsiteY73424" fmla="*/ 366275 h 4608812"/>
              <a:gd name="connsiteX73425" fmla="*/ 2027642 w 12184637"/>
              <a:gd name="connsiteY73425" fmla="*/ 369073 h 4608812"/>
              <a:gd name="connsiteX73426" fmla="*/ 2038539 w 12184637"/>
              <a:gd name="connsiteY73426" fmla="*/ 366349 h 4608812"/>
              <a:gd name="connsiteX73427" fmla="*/ 2042588 w 12184637"/>
              <a:gd name="connsiteY73427" fmla="*/ 359576 h 4608812"/>
              <a:gd name="connsiteX73428" fmla="*/ 2035814 w 12184637"/>
              <a:gd name="connsiteY73428" fmla="*/ 355526 h 4608812"/>
              <a:gd name="connsiteX73429" fmla="*/ 2024918 w 12184637"/>
              <a:gd name="connsiteY73429" fmla="*/ 358250 h 4608812"/>
              <a:gd name="connsiteX73430" fmla="*/ 2020869 w 12184637"/>
              <a:gd name="connsiteY73430" fmla="*/ 365024 h 4608812"/>
              <a:gd name="connsiteX73431" fmla="*/ 2026317 w 12184637"/>
              <a:gd name="connsiteY73431" fmla="*/ 369220 h 4608812"/>
              <a:gd name="connsiteX73432" fmla="*/ 2027642 w 12184637"/>
              <a:gd name="connsiteY73432" fmla="*/ 369073 h 4608812"/>
              <a:gd name="connsiteX73433" fmla="*/ 1984941 w 12184637"/>
              <a:gd name="connsiteY73433" fmla="*/ 395504 h 4608812"/>
              <a:gd name="connsiteX73434" fmla="*/ 2029262 w 12184637"/>
              <a:gd name="connsiteY73434" fmla="*/ 368410 h 4608812"/>
              <a:gd name="connsiteX73435" fmla="*/ 2031102 w 12184637"/>
              <a:gd name="connsiteY73435" fmla="*/ 360754 h 4608812"/>
              <a:gd name="connsiteX73436" fmla="*/ 2023446 w 12184637"/>
              <a:gd name="connsiteY73436" fmla="*/ 358913 h 4608812"/>
              <a:gd name="connsiteX73437" fmla="*/ 1979125 w 12184637"/>
              <a:gd name="connsiteY73437" fmla="*/ 386006 h 4608812"/>
              <a:gd name="connsiteX73438" fmla="*/ 1977284 w 12184637"/>
              <a:gd name="connsiteY73438" fmla="*/ 393663 h 4608812"/>
              <a:gd name="connsiteX73439" fmla="*/ 1982069 w 12184637"/>
              <a:gd name="connsiteY73439" fmla="*/ 396314 h 4608812"/>
              <a:gd name="connsiteX73440" fmla="*/ 1984941 w 12184637"/>
              <a:gd name="connsiteY73440" fmla="*/ 395504 h 4608812"/>
              <a:gd name="connsiteX73441" fmla="*/ 1939736 w 12184637"/>
              <a:gd name="connsiteY73441" fmla="*/ 421787 h 4608812"/>
              <a:gd name="connsiteX73442" fmla="*/ 1984793 w 12184637"/>
              <a:gd name="connsiteY73442" fmla="*/ 395577 h 4608812"/>
              <a:gd name="connsiteX73443" fmla="*/ 1986781 w 12184637"/>
              <a:gd name="connsiteY73443" fmla="*/ 387994 h 4608812"/>
              <a:gd name="connsiteX73444" fmla="*/ 1979198 w 12184637"/>
              <a:gd name="connsiteY73444" fmla="*/ 386006 h 4608812"/>
              <a:gd name="connsiteX73445" fmla="*/ 1934141 w 12184637"/>
              <a:gd name="connsiteY73445" fmla="*/ 412216 h 4608812"/>
              <a:gd name="connsiteX73446" fmla="*/ 1932153 w 12184637"/>
              <a:gd name="connsiteY73446" fmla="*/ 419799 h 4608812"/>
              <a:gd name="connsiteX73447" fmla="*/ 1937012 w 12184637"/>
              <a:gd name="connsiteY73447" fmla="*/ 422597 h 4608812"/>
              <a:gd name="connsiteX73448" fmla="*/ 1939736 w 12184637"/>
              <a:gd name="connsiteY73448" fmla="*/ 421787 h 4608812"/>
              <a:gd name="connsiteX73449" fmla="*/ 1926558 w 12184637"/>
              <a:gd name="connsiteY73449" fmla="*/ 429665 h 4608812"/>
              <a:gd name="connsiteX73450" fmla="*/ 1939810 w 12184637"/>
              <a:gd name="connsiteY73450" fmla="*/ 421787 h 4608812"/>
              <a:gd name="connsiteX73451" fmla="*/ 1941724 w 12184637"/>
              <a:gd name="connsiteY73451" fmla="*/ 414130 h 4608812"/>
              <a:gd name="connsiteX73452" fmla="*/ 1934067 w 12184637"/>
              <a:gd name="connsiteY73452" fmla="*/ 412216 h 4608812"/>
              <a:gd name="connsiteX73453" fmla="*/ 1920815 w 12184637"/>
              <a:gd name="connsiteY73453" fmla="*/ 420094 h 4608812"/>
              <a:gd name="connsiteX73454" fmla="*/ 1918901 w 12184637"/>
              <a:gd name="connsiteY73454" fmla="*/ 427751 h 4608812"/>
              <a:gd name="connsiteX73455" fmla="*/ 1923686 w 12184637"/>
              <a:gd name="connsiteY73455" fmla="*/ 430475 h 4608812"/>
              <a:gd name="connsiteX73456" fmla="*/ 1926558 w 12184637"/>
              <a:gd name="connsiteY73456" fmla="*/ 429665 h 4608812"/>
              <a:gd name="connsiteX73457" fmla="*/ 1894605 w 12184637"/>
              <a:gd name="connsiteY73457" fmla="*/ 448807 h 4608812"/>
              <a:gd name="connsiteX73458" fmla="*/ 1926558 w 12184637"/>
              <a:gd name="connsiteY73458" fmla="*/ 429665 h 4608812"/>
              <a:gd name="connsiteX73459" fmla="*/ 1928472 w 12184637"/>
              <a:gd name="connsiteY73459" fmla="*/ 422008 h 4608812"/>
              <a:gd name="connsiteX73460" fmla="*/ 1920815 w 12184637"/>
              <a:gd name="connsiteY73460" fmla="*/ 420094 h 4608812"/>
              <a:gd name="connsiteX73461" fmla="*/ 1888862 w 12184637"/>
              <a:gd name="connsiteY73461" fmla="*/ 439236 h 4608812"/>
              <a:gd name="connsiteX73462" fmla="*/ 1886948 w 12184637"/>
              <a:gd name="connsiteY73462" fmla="*/ 446893 h 4608812"/>
              <a:gd name="connsiteX73463" fmla="*/ 1891734 w 12184637"/>
              <a:gd name="connsiteY73463" fmla="*/ 449617 h 4608812"/>
              <a:gd name="connsiteX73464" fmla="*/ 1894605 w 12184637"/>
              <a:gd name="connsiteY73464" fmla="*/ 448807 h 4608812"/>
              <a:gd name="connsiteX73465" fmla="*/ 1883783 w 12184637"/>
              <a:gd name="connsiteY73465" fmla="*/ 455212 h 4608812"/>
              <a:gd name="connsiteX73466" fmla="*/ 1894605 w 12184637"/>
              <a:gd name="connsiteY73466" fmla="*/ 448733 h 4608812"/>
              <a:gd name="connsiteX73467" fmla="*/ 1896519 w 12184637"/>
              <a:gd name="connsiteY73467" fmla="*/ 441077 h 4608812"/>
              <a:gd name="connsiteX73468" fmla="*/ 1888862 w 12184637"/>
              <a:gd name="connsiteY73468" fmla="*/ 439162 h 4608812"/>
              <a:gd name="connsiteX73469" fmla="*/ 1878040 w 12184637"/>
              <a:gd name="connsiteY73469" fmla="*/ 445641 h 4608812"/>
              <a:gd name="connsiteX73470" fmla="*/ 1876126 w 12184637"/>
              <a:gd name="connsiteY73470" fmla="*/ 453298 h 4608812"/>
              <a:gd name="connsiteX73471" fmla="*/ 1880911 w 12184637"/>
              <a:gd name="connsiteY73471" fmla="*/ 456022 h 4608812"/>
              <a:gd name="connsiteX73472" fmla="*/ 1883783 w 12184637"/>
              <a:gd name="connsiteY73472" fmla="*/ 455212 h 4608812"/>
              <a:gd name="connsiteX73473" fmla="*/ 1845425 w 12184637"/>
              <a:gd name="connsiteY73473" fmla="*/ 480980 h 4608812"/>
              <a:gd name="connsiteX73474" fmla="*/ 1884003 w 12184637"/>
              <a:gd name="connsiteY73474" fmla="*/ 455065 h 4608812"/>
              <a:gd name="connsiteX73475" fmla="*/ 1885550 w 12184637"/>
              <a:gd name="connsiteY73475" fmla="*/ 447335 h 4608812"/>
              <a:gd name="connsiteX73476" fmla="*/ 1877819 w 12184637"/>
              <a:gd name="connsiteY73476" fmla="*/ 445788 h 4608812"/>
              <a:gd name="connsiteX73477" fmla="*/ 1839240 w 12184637"/>
              <a:gd name="connsiteY73477" fmla="*/ 471704 h 4608812"/>
              <a:gd name="connsiteX73478" fmla="*/ 1837694 w 12184637"/>
              <a:gd name="connsiteY73478" fmla="*/ 479434 h 4608812"/>
              <a:gd name="connsiteX73479" fmla="*/ 1842333 w 12184637"/>
              <a:gd name="connsiteY73479" fmla="*/ 481937 h 4608812"/>
              <a:gd name="connsiteX73480" fmla="*/ 1845425 w 12184637"/>
              <a:gd name="connsiteY73480" fmla="*/ 480980 h 4608812"/>
              <a:gd name="connsiteX73481" fmla="*/ 1842922 w 12184637"/>
              <a:gd name="connsiteY73481" fmla="*/ 482526 h 4608812"/>
              <a:gd name="connsiteX73482" fmla="*/ 1845278 w 12184637"/>
              <a:gd name="connsiteY73482" fmla="*/ 481128 h 4608812"/>
              <a:gd name="connsiteX73483" fmla="*/ 1847118 w 12184637"/>
              <a:gd name="connsiteY73483" fmla="*/ 473471 h 4608812"/>
              <a:gd name="connsiteX73484" fmla="*/ 1839461 w 12184637"/>
              <a:gd name="connsiteY73484" fmla="*/ 471630 h 4608812"/>
              <a:gd name="connsiteX73485" fmla="*/ 1837105 w 12184637"/>
              <a:gd name="connsiteY73485" fmla="*/ 473029 h 4608812"/>
              <a:gd name="connsiteX73486" fmla="*/ 1835265 w 12184637"/>
              <a:gd name="connsiteY73486" fmla="*/ 480686 h 4608812"/>
              <a:gd name="connsiteX73487" fmla="*/ 1840050 w 12184637"/>
              <a:gd name="connsiteY73487" fmla="*/ 483336 h 4608812"/>
              <a:gd name="connsiteX73488" fmla="*/ 1842922 w 12184637"/>
              <a:gd name="connsiteY73488" fmla="*/ 482526 h 4608812"/>
              <a:gd name="connsiteX73489" fmla="*/ 1832467 w 12184637"/>
              <a:gd name="connsiteY73489" fmla="*/ 489668 h 4608812"/>
              <a:gd name="connsiteX73490" fmla="*/ 1843143 w 12184637"/>
              <a:gd name="connsiteY73490" fmla="*/ 482453 h 4608812"/>
              <a:gd name="connsiteX73491" fmla="*/ 1844615 w 12184637"/>
              <a:gd name="connsiteY73491" fmla="*/ 474722 h 4608812"/>
              <a:gd name="connsiteX73492" fmla="*/ 1836885 w 12184637"/>
              <a:gd name="connsiteY73492" fmla="*/ 473250 h 4608812"/>
              <a:gd name="connsiteX73493" fmla="*/ 1826209 w 12184637"/>
              <a:gd name="connsiteY73493" fmla="*/ 480465 h 4608812"/>
              <a:gd name="connsiteX73494" fmla="*/ 1824737 w 12184637"/>
              <a:gd name="connsiteY73494" fmla="*/ 488195 h 4608812"/>
              <a:gd name="connsiteX73495" fmla="*/ 1829375 w 12184637"/>
              <a:gd name="connsiteY73495" fmla="*/ 490625 h 4608812"/>
              <a:gd name="connsiteX73496" fmla="*/ 1832467 w 12184637"/>
              <a:gd name="connsiteY73496" fmla="*/ 489668 h 4608812"/>
              <a:gd name="connsiteX73497" fmla="*/ 1831436 w 12184637"/>
              <a:gd name="connsiteY73497" fmla="*/ 490183 h 4608812"/>
              <a:gd name="connsiteX73498" fmla="*/ 1831878 w 12184637"/>
              <a:gd name="connsiteY73498" fmla="*/ 489962 h 4608812"/>
              <a:gd name="connsiteX73499" fmla="*/ 1834087 w 12184637"/>
              <a:gd name="connsiteY73499" fmla="*/ 482600 h 4608812"/>
              <a:gd name="connsiteX73500" fmla="*/ 1826356 w 12184637"/>
              <a:gd name="connsiteY73500" fmla="*/ 480244 h 4608812"/>
              <a:gd name="connsiteX73501" fmla="*/ 1823927 w 12184637"/>
              <a:gd name="connsiteY73501" fmla="*/ 487754 h 4608812"/>
              <a:gd name="connsiteX73502" fmla="*/ 1828933 w 12184637"/>
              <a:gd name="connsiteY73502" fmla="*/ 490772 h 4608812"/>
              <a:gd name="connsiteX73503" fmla="*/ 1831436 w 12184637"/>
              <a:gd name="connsiteY73503" fmla="*/ 490183 h 4608812"/>
              <a:gd name="connsiteX73504" fmla="*/ 1823191 w 12184637"/>
              <a:gd name="connsiteY73504" fmla="*/ 494233 h 4608812"/>
              <a:gd name="connsiteX73505" fmla="*/ 1831363 w 12184637"/>
              <a:gd name="connsiteY73505" fmla="*/ 490257 h 4608812"/>
              <a:gd name="connsiteX73506" fmla="*/ 1833866 w 12184637"/>
              <a:gd name="connsiteY73506" fmla="*/ 482821 h 4608812"/>
              <a:gd name="connsiteX73507" fmla="*/ 1826430 w 12184637"/>
              <a:gd name="connsiteY73507" fmla="*/ 480318 h 4608812"/>
              <a:gd name="connsiteX73508" fmla="*/ 1818258 w 12184637"/>
              <a:gd name="connsiteY73508" fmla="*/ 484293 h 4608812"/>
              <a:gd name="connsiteX73509" fmla="*/ 1815755 w 12184637"/>
              <a:gd name="connsiteY73509" fmla="*/ 491729 h 4608812"/>
              <a:gd name="connsiteX73510" fmla="*/ 1820761 w 12184637"/>
              <a:gd name="connsiteY73510" fmla="*/ 494822 h 4608812"/>
              <a:gd name="connsiteX73511" fmla="*/ 1823191 w 12184637"/>
              <a:gd name="connsiteY73511" fmla="*/ 494233 h 4608812"/>
              <a:gd name="connsiteX73512" fmla="*/ 1821203 w 12184637"/>
              <a:gd name="connsiteY73512" fmla="*/ 495190 h 4608812"/>
              <a:gd name="connsiteX73513" fmla="*/ 1823191 w 12184637"/>
              <a:gd name="connsiteY73513" fmla="*/ 494233 h 4608812"/>
              <a:gd name="connsiteX73514" fmla="*/ 1825767 w 12184637"/>
              <a:gd name="connsiteY73514" fmla="*/ 486797 h 4608812"/>
              <a:gd name="connsiteX73515" fmla="*/ 1818332 w 12184637"/>
              <a:gd name="connsiteY73515" fmla="*/ 484220 h 4608812"/>
              <a:gd name="connsiteX73516" fmla="*/ 1816344 w 12184637"/>
              <a:gd name="connsiteY73516" fmla="*/ 485177 h 4608812"/>
              <a:gd name="connsiteX73517" fmla="*/ 1813767 w 12184637"/>
              <a:gd name="connsiteY73517" fmla="*/ 492613 h 4608812"/>
              <a:gd name="connsiteX73518" fmla="*/ 1818847 w 12184637"/>
              <a:gd name="connsiteY73518" fmla="*/ 495779 h 4608812"/>
              <a:gd name="connsiteX73519" fmla="*/ 1821203 w 12184637"/>
              <a:gd name="connsiteY73519" fmla="*/ 495190 h 4608812"/>
              <a:gd name="connsiteX73520" fmla="*/ 1799926 w 12184637"/>
              <a:gd name="connsiteY73520" fmla="*/ 505644 h 4608812"/>
              <a:gd name="connsiteX73521" fmla="*/ 1821203 w 12184637"/>
              <a:gd name="connsiteY73521" fmla="*/ 495190 h 4608812"/>
              <a:gd name="connsiteX73522" fmla="*/ 1823706 w 12184637"/>
              <a:gd name="connsiteY73522" fmla="*/ 487754 h 4608812"/>
              <a:gd name="connsiteX73523" fmla="*/ 1816270 w 12184637"/>
              <a:gd name="connsiteY73523" fmla="*/ 485251 h 4608812"/>
              <a:gd name="connsiteX73524" fmla="*/ 1794993 w 12184637"/>
              <a:gd name="connsiteY73524" fmla="*/ 495705 h 4608812"/>
              <a:gd name="connsiteX73525" fmla="*/ 1792490 w 12184637"/>
              <a:gd name="connsiteY73525" fmla="*/ 503141 h 4608812"/>
              <a:gd name="connsiteX73526" fmla="*/ 1797496 w 12184637"/>
              <a:gd name="connsiteY73526" fmla="*/ 506233 h 4608812"/>
              <a:gd name="connsiteX73527" fmla="*/ 1799926 w 12184637"/>
              <a:gd name="connsiteY73527" fmla="*/ 505644 h 4608812"/>
              <a:gd name="connsiteX73528" fmla="*/ 1788293 w 12184637"/>
              <a:gd name="connsiteY73528" fmla="*/ 509914 h 4608812"/>
              <a:gd name="connsiteX73529" fmla="*/ 1799410 w 12184637"/>
              <a:gd name="connsiteY73529" fmla="*/ 505939 h 4608812"/>
              <a:gd name="connsiteX73530" fmla="*/ 1802797 w 12184637"/>
              <a:gd name="connsiteY73530" fmla="*/ 498797 h 4608812"/>
              <a:gd name="connsiteX73531" fmla="*/ 1795656 w 12184637"/>
              <a:gd name="connsiteY73531" fmla="*/ 495411 h 4608812"/>
              <a:gd name="connsiteX73532" fmla="*/ 1784539 w 12184637"/>
              <a:gd name="connsiteY73532" fmla="*/ 499386 h 4608812"/>
              <a:gd name="connsiteX73533" fmla="*/ 1781152 w 12184637"/>
              <a:gd name="connsiteY73533" fmla="*/ 506528 h 4608812"/>
              <a:gd name="connsiteX73534" fmla="*/ 1786453 w 12184637"/>
              <a:gd name="connsiteY73534" fmla="*/ 510209 h 4608812"/>
              <a:gd name="connsiteX73535" fmla="*/ 1788293 w 12184637"/>
              <a:gd name="connsiteY73535" fmla="*/ 509914 h 4608812"/>
              <a:gd name="connsiteX73536" fmla="*/ 1788220 w 12184637"/>
              <a:gd name="connsiteY73536" fmla="*/ 509914 h 4608812"/>
              <a:gd name="connsiteX73537" fmla="*/ 1788514 w 12184637"/>
              <a:gd name="connsiteY73537" fmla="*/ 509767 h 4608812"/>
              <a:gd name="connsiteX73538" fmla="*/ 1791385 w 12184637"/>
              <a:gd name="connsiteY73538" fmla="*/ 502552 h 4608812"/>
              <a:gd name="connsiteX73539" fmla="*/ 1783950 w 12184637"/>
              <a:gd name="connsiteY73539" fmla="*/ 499607 h 4608812"/>
              <a:gd name="connsiteX73540" fmla="*/ 1780931 w 12184637"/>
              <a:gd name="connsiteY73540" fmla="*/ 506896 h 4608812"/>
              <a:gd name="connsiteX73541" fmla="*/ 1786085 w 12184637"/>
              <a:gd name="connsiteY73541" fmla="*/ 510356 h 4608812"/>
              <a:gd name="connsiteX73542" fmla="*/ 1788220 w 12184637"/>
              <a:gd name="connsiteY73542" fmla="*/ 509914 h 4608812"/>
              <a:gd name="connsiteX73543" fmla="*/ 7550486 w 12184637"/>
              <a:gd name="connsiteY73543" fmla="*/ 3163000 h 4608812"/>
              <a:gd name="connsiteX73544" fmla="*/ 7572867 w 12184637"/>
              <a:gd name="connsiteY73544" fmla="*/ 3136864 h 4608812"/>
              <a:gd name="connsiteX73545" fmla="*/ 7572278 w 12184637"/>
              <a:gd name="connsiteY73545" fmla="*/ 3128986 h 4608812"/>
              <a:gd name="connsiteX73546" fmla="*/ 7564400 w 12184637"/>
              <a:gd name="connsiteY73546" fmla="*/ 3129575 h 4608812"/>
              <a:gd name="connsiteX73547" fmla="*/ 7542019 w 12184637"/>
              <a:gd name="connsiteY73547" fmla="*/ 3155711 h 4608812"/>
              <a:gd name="connsiteX73548" fmla="*/ 7542608 w 12184637"/>
              <a:gd name="connsiteY73548" fmla="*/ 3163589 h 4608812"/>
              <a:gd name="connsiteX73549" fmla="*/ 7546289 w 12184637"/>
              <a:gd name="connsiteY73549" fmla="*/ 3164914 h 4608812"/>
              <a:gd name="connsiteX73550" fmla="*/ 7550486 w 12184637"/>
              <a:gd name="connsiteY73550" fmla="*/ 3163000 h 4608812"/>
              <a:gd name="connsiteX73551" fmla="*/ 7547246 w 12184637"/>
              <a:gd name="connsiteY73551" fmla="*/ 3166755 h 4608812"/>
              <a:gd name="connsiteX73552" fmla="*/ 7550486 w 12184637"/>
              <a:gd name="connsiteY73552" fmla="*/ 3163000 h 4608812"/>
              <a:gd name="connsiteX73553" fmla="*/ 7549897 w 12184637"/>
              <a:gd name="connsiteY73553" fmla="*/ 3155122 h 4608812"/>
              <a:gd name="connsiteX73554" fmla="*/ 7542019 w 12184637"/>
              <a:gd name="connsiteY73554" fmla="*/ 3155711 h 4608812"/>
              <a:gd name="connsiteX73555" fmla="*/ 7538780 w 12184637"/>
              <a:gd name="connsiteY73555" fmla="*/ 3159466 h 4608812"/>
              <a:gd name="connsiteX73556" fmla="*/ 7539369 w 12184637"/>
              <a:gd name="connsiteY73556" fmla="*/ 3167344 h 4608812"/>
              <a:gd name="connsiteX73557" fmla="*/ 7543050 w 12184637"/>
              <a:gd name="connsiteY73557" fmla="*/ 3168669 h 4608812"/>
              <a:gd name="connsiteX73558" fmla="*/ 7547246 w 12184637"/>
              <a:gd name="connsiteY73558" fmla="*/ 3166755 h 4608812"/>
              <a:gd name="connsiteX73559" fmla="*/ 7501747 w 12184637"/>
              <a:gd name="connsiteY73559" fmla="*/ 3205554 h 4608812"/>
              <a:gd name="connsiteX73560" fmla="*/ 7546658 w 12184637"/>
              <a:gd name="connsiteY73560" fmla="*/ 3167344 h 4608812"/>
              <a:gd name="connsiteX73561" fmla="*/ 7547320 w 12184637"/>
              <a:gd name="connsiteY73561" fmla="*/ 3159466 h 4608812"/>
              <a:gd name="connsiteX73562" fmla="*/ 7539443 w 12184637"/>
              <a:gd name="connsiteY73562" fmla="*/ 3158803 h 4608812"/>
              <a:gd name="connsiteX73563" fmla="*/ 7494532 w 12184637"/>
              <a:gd name="connsiteY73563" fmla="*/ 3197014 h 4608812"/>
              <a:gd name="connsiteX73564" fmla="*/ 7493870 w 12184637"/>
              <a:gd name="connsiteY73564" fmla="*/ 3204891 h 4608812"/>
              <a:gd name="connsiteX73565" fmla="*/ 7498140 w 12184637"/>
              <a:gd name="connsiteY73565" fmla="*/ 3206879 h 4608812"/>
              <a:gd name="connsiteX73566" fmla="*/ 7501747 w 12184637"/>
              <a:gd name="connsiteY73566" fmla="*/ 3205554 h 4608812"/>
              <a:gd name="connsiteX73567" fmla="*/ 7452567 w 12184637"/>
              <a:gd name="connsiteY73567" fmla="*/ 3233899 h 4608812"/>
              <a:gd name="connsiteX73568" fmla="*/ 7500938 w 12184637"/>
              <a:gd name="connsiteY73568" fmla="*/ 3206217 h 4608812"/>
              <a:gd name="connsiteX73569" fmla="*/ 7502999 w 12184637"/>
              <a:gd name="connsiteY73569" fmla="*/ 3198633 h 4608812"/>
              <a:gd name="connsiteX73570" fmla="*/ 7495416 w 12184637"/>
              <a:gd name="connsiteY73570" fmla="*/ 3196572 h 4608812"/>
              <a:gd name="connsiteX73571" fmla="*/ 7447045 w 12184637"/>
              <a:gd name="connsiteY73571" fmla="*/ 3224254 h 4608812"/>
              <a:gd name="connsiteX73572" fmla="*/ 7444984 w 12184637"/>
              <a:gd name="connsiteY73572" fmla="*/ 3231838 h 4608812"/>
              <a:gd name="connsiteX73573" fmla="*/ 7449843 w 12184637"/>
              <a:gd name="connsiteY73573" fmla="*/ 3234635 h 4608812"/>
              <a:gd name="connsiteX73574" fmla="*/ 7452567 w 12184637"/>
              <a:gd name="connsiteY73574" fmla="*/ 3233899 h 4608812"/>
              <a:gd name="connsiteX73575" fmla="*/ 7446456 w 12184637"/>
              <a:gd name="connsiteY73575" fmla="*/ 3243544 h 4608812"/>
              <a:gd name="connsiteX73576" fmla="*/ 7454334 w 12184637"/>
              <a:gd name="connsiteY73576" fmla="*/ 3232206 h 4608812"/>
              <a:gd name="connsiteX73577" fmla="*/ 7452935 w 12184637"/>
              <a:gd name="connsiteY73577" fmla="*/ 3224475 h 4608812"/>
              <a:gd name="connsiteX73578" fmla="*/ 7445205 w 12184637"/>
              <a:gd name="connsiteY73578" fmla="*/ 3225874 h 4608812"/>
              <a:gd name="connsiteX73579" fmla="*/ 7437327 w 12184637"/>
              <a:gd name="connsiteY73579" fmla="*/ 3237212 h 4608812"/>
              <a:gd name="connsiteX73580" fmla="*/ 7438726 w 12184637"/>
              <a:gd name="connsiteY73580" fmla="*/ 3244942 h 4608812"/>
              <a:gd name="connsiteX73581" fmla="*/ 7441965 w 12184637"/>
              <a:gd name="connsiteY73581" fmla="*/ 3245973 h 4608812"/>
              <a:gd name="connsiteX73582" fmla="*/ 7446456 w 12184637"/>
              <a:gd name="connsiteY73582" fmla="*/ 3243544 h 4608812"/>
              <a:gd name="connsiteX73583" fmla="*/ 7383730 w 12184637"/>
              <a:gd name="connsiteY73583" fmla="*/ 3333879 h 4608812"/>
              <a:gd name="connsiteX73584" fmla="*/ 7446530 w 12184637"/>
              <a:gd name="connsiteY73584" fmla="*/ 3243470 h 4608812"/>
              <a:gd name="connsiteX73585" fmla="*/ 7445131 w 12184637"/>
              <a:gd name="connsiteY73585" fmla="*/ 3235740 h 4608812"/>
              <a:gd name="connsiteX73586" fmla="*/ 7437401 w 12184637"/>
              <a:gd name="connsiteY73586" fmla="*/ 3237138 h 4608812"/>
              <a:gd name="connsiteX73587" fmla="*/ 7374600 w 12184637"/>
              <a:gd name="connsiteY73587" fmla="*/ 3327548 h 4608812"/>
              <a:gd name="connsiteX73588" fmla="*/ 7375999 w 12184637"/>
              <a:gd name="connsiteY73588" fmla="*/ 3335278 h 4608812"/>
              <a:gd name="connsiteX73589" fmla="*/ 7379238 w 12184637"/>
              <a:gd name="connsiteY73589" fmla="*/ 3336309 h 4608812"/>
              <a:gd name="connsiteX73590" fmla="*/ 7383730 w 12184637"/>
              <a:gd name="connsiteY73590" fmla="*/ 3333879 h 4608812"/>
              <a:gd name="connsiteX73591" fmla="*/ 7338304 w 12184637"/>
              <a:gd name="connsiteY73591" fmla="*/ 3452045 h 4608812"/>
              <a:gd name="connsiteX73592" fmla="*/ 7384318 w 12184637"/>
              <a:gd name="connsiteY73592" fmla="*/ 3332701 h 4608812"/>
              <a:gd name="connsiteX73593" fmla="*/ 7381152 w 12184637"/>
              <a:gd name="connsiteY73593" fmla="*/ 3325486 h 4608812"/>
              <a:gd name="connsiteX73594" fmla="*/ 7373938 w 12184637"/>
              <a:gd name="connsiteY73594" fmla="*/ 3328652 h 4608812"/>
              <a:gd name="connsiteX73595" fmla="*/ 7327923 w 12184637"/>
              <a:gd name="connsiteY73595" fmla="*/ 3447995 h 4608812"/>
              <a:gd name="connsiteX73596" fmla="*/ 7331089 w 12184637"/>
              <a:gd name="connsiteY73596" fmla="*/ 3455210 h 4608812"/>
              <a:gd name="connsiteX73597" fmla="*/ 7333150 w 12184637"/>
              <a:gd name="connsiteY73597" fmla="*/ 3455578 h 4608812"/>
              <a:gd name="connsiteX73598" fmla="*/ 7338304 w 12184637"/>
              <a:gd name="connsiteY73598" fmla="*/ 3452045 h 4608812"/>
              <a:gd name="connsiteX73599" fmla="*/ 7321592 w 12184637"/>
              <a:gd name="connsiteY73599" fmla="*/ 3585155 h 4608812"/>
              <a:gd name="connsiteX73600" fmla="*/ 7338672 w 12184637"/>
              <a:gd name="connsiteY73600" fmla="*/ 3450719 h 4608812"/>
              <a:gd name="connsiteX73601" fmla="*/ 7333813 w 12184637"/>
              <a:gd name="connsiteY73601" fmla="*/ 3444461 h 4608812"/>
              <a:gd name="connsiteX73602" fmla="*/ 7327555 w 12184637"/>
              <a:gd name="connsiteY73602" fmla="*/ 3449321 h 4608812"/>
              <a:gd name="connsiteX73603" fmla="*/ 7310474 w 12184637"/>
              <a:gd name="connsiteY73603" fmla="*/ 3583756 h 4608812"/>
              <a:gd name="connsiteX73604" fmla="*/ 7315333 w 12184637"/>
              <a:gd name="connsiteY73604" fmla="*/ 3590014 h 4608812"/>
              <a:gd name="connsiteX73605" fmla="*/ 7316070 w 12184637"/>
              <a:gd name="connsiteY73605" fmla="*/ 3590088 h 4608812"/>
              <a:gd name="connsiteX73606" fmla="*/ 7321592 w 12184637"/>
              <a:gd name="connsiteY73606" fmla="*/ 3585155 h 4608812"/>
              <a:gd name="connsiteX73607" fmla="*/ 7332782 w 12184637"/>
              <a:gd name="connsiteY73607" fmla="*/ 3736672 h 4608812"/>
              <a:gd name="connsiteX73608" fmla="*/ 7337715 w 12184637"/>
              <a:gd name="connsiteY73608" fmla="*/ 3730561 h 4608812"/>
              <a:gd name="connsiteX73609" fmla="*/ 7321592 w 12184637"/>
              <a:gd name="connsiteY73609" fmla="*/ 3583830 h 4608812"/>
              <a:gd name="connsiteX73610" fmla="*/ 7315481 w 12184637"/>
              <a:gd name="connsiteY73610" fmla="*/ 3578897 h 4608812"/>
              <a:gd name="connsiteX73611" fmla="*/ 7310548 w 12184637"/>
              <a:gd name="connsiteY73611" fmla="*/ 3585008 h 4608812"/>
              <a:gd name="connsiteX73612" fmla="*/ 7326672 w 12184637"/>
              <a:gd name="connsiteY73612" fmla="*/ 3731739 h 4608812"/>
              <a:gd name="connsiteX73613" fmla="*/ 7332267 w 12184637"/>
              <a:gd name="connsiteY73613" fmla="*/ 3736672 h 4608812"/>
              <a:gd name="connsiteX73614" fmla="*/ 7332782 w 12184637"/>
              <a:gd name="connsiteY73614" fmla="*/ 3736672 h 4608812"/>
              <a:gd name="connsiteX73615" fmla="*/ 7380563 w 12184637"/>
              <a:gd name="connsiteY73615" fmla="*/ 3886789 h 4608812"/>
              <a:gd name="connsiteX73616" fmla="*/ 7384245 w 12184637"/>
              <a:gd name="connsiteY73616" fmla="*/ 3879795 h 4608812"/>
              <a:gd name="connsiteX73617" fmla="*/ 7337494 w 12184637"/>
              <a:gd name="connsiteY73617" fmla="*/ 3729530 h 4608812"/>
              <a:gd name="connsiteX73618" fmla="*/ 7330500 w 12184637"/>
              <a:gd name="connsiteY73618" fmla="*/ 3725849 h 4608812"/>
              <a:gd name="connsiteX73619" fmla="*/ 7326819 w 12184637"/>
              <a:gd name="connsiteY73619" fmla="*/ 3732843 h 4608812"/>
              <a:gd name="connsiteX73620" fmla="*/ 7373570 w 12184637"/>
              <a:gd name="connsiteY73620" fmla="*/ 3883108 h 4608812"/>
              <a:gd name="connsiteX73621" fmla="*/ 7378944 w 12184637"/>
              <a:gd name="connsiteY73621" fmla="*/ 3887010 h 4608812"/>
              <a:gd name="connsiteX73622" fmla="*/ 7380563 w 12184637"/>
              <a:gd name="connsiteY73622" fmla="*/ 3886789 h 4608812"/>
              <a:gd name="connsiteX73623" fmla="*/ 7456322 w 12184637"/>
              <a:gd name="connsiteY73623" fmla="*/ 4031385 h 4608812"/>
              <a:gd name="connsiteX73624" fmla="*/ 7458752 w 12184637"/>
              <a:gd name="connsiteY73624" fmla="*/ 4023876 h 4608812"/>
              <a:gd name="connsiteX73625" fmla="*/ 7383877 w 12184637"/>
              <a:gd name="connsiteY73625" fmla="*/ 3878985 h 4608812"/>
              <a:gd name="connsiteX73626" fmla="*/ 7376367 w 12184637"/>
              <a:gd name="connsiteY73626" fmla="*/ 3876556 h 4608812"/>
              <a:gd name="connsiteX73627" fmla="*/ 7373938 w 12184637"/>
              <a:gd name="connsiteY73627" fmla="*/ 3884065 h 4608812"/>
              <a:gd name="connsiteX73628" fmla="*/ 7448812 w 12184637"/>
              <a:gd name="connsiteY73628" fmla="*/ 4028956 h 4608812"/>
              <a:gd name="connsiteX73629" fmla="*/ 7453819 w 12184637"/>
              <a:gd name="connsiteY73629" fmla="*/ 4031975 h 4608812"/>
              <a:gd name="connsiteX73630" fmla="*/ 7456322 w 12184637"/>
              <a:gd name="connsiteY73630" fmla="*/ 4031385 h 4608812"/>
              <a:gd name="connsiteX73631" fmla="*/ 7557480 w 12184637"/>
              <a:gd name="connsiteY73631" fmla="*/ 4161551 h 4608812"/>
              <a:gd name="connsiteX73632" fmla="*/ 7558511 w 12184637"/>
              <a:gd name="connsiteY73632" fmla="*/ 4153747 h 4608812"/>
              <a:gd name="connsiteX73633" fmla="*/ 7458236 w 12184637"/>
              <a:gd name="connsiteY73633" fmla="*/ 4023066 h 4608812"/>
              <a:gd name="connsiteX73634" fmla="*/ 7450432 w 12184637"/>
              <a:gd name="connsiteY73634" fmla="*/ 4022035 h 4608812"/>
              <a:gd name="connsiteX73635" fmla="*/ 7449401 w 12184637"/>
              <a:gd name="connsiteY73635" fmla="*/ 4029839 h 4608812"/>
              <a:gd name="connsiteX73636" fmla="*/ 7549676 w 12184637"/>
              <a:gd name="connsiteY73636" fmla="*/ 4160520 h 4608812"/>
              <a:gd name="connsiteX73637" fmla="*/ 7554167 w 12184637"/>
              <a:gd name="connsiteY73637" fmla="*/ 4162729 h 4608812"/>
              <a:gd name="connsiteX73638" fmla="*/ 7557480 w 12184637"/>
              <a:gd name="connsiteY73638" fmla="*/ 4161551 h 4608812"/>
              <a:gd name="connsiteX73639" fmla="*/ 7681241 w 12184637"/>
              <a:gd name="connsiteY73639" fmla="*/ 4268379 h 4608812"/>
              <a:gd name="connsiteX73640" fmla="*/ 7680725 w 12184637"/>
              <a:gd name="connsiteY73640" fmla="*/ 4260501 h 4608812"/>
              <a:gd name="connsiteX73641" fmla="*/ 7557775 w 12184637"/>
              <a:gd name="connsiteY73641" fmla="*/ 4152937 h 4608812"/>
              <a:gd name="connsiteX73642" fmla="*/ 7549897 w 12184637"/>
              <a:gd name="connsiteY73642" fmla="*/ 4153453 h 4608812"/>
              <a:gd name="connsiteX73643" fmla="*/ 7550413 w 12184637"/>
              <a:gd name="connsiteY73643" fmla="*/ 4161330 h 4608812"/>
              <a:gd name="connsiteX73644" fmla="*/ 7673363 w 12184637"/>
              <a:gd name="connsiteY73644" fmla="*/ 4268894 h 4608812"/>
              <a:gd name="connsiteX73645" fmla="*/ 7677044 w 12184637"/>
              <a:gd name="connsiteY73645" fmla="*/ 4270293 h 4608812"/>
              <a:gd name="connsiteX73646" fmla="*/ 7681241 w 12184637"/>
              <a:gd name="connsiteY73646" fmla="*/ 4268379 h 4608812"/>
              <a:gd name="connsiteX73647" fmla="*/ 5621338 w 12184637"/>
              <a:gd name="connsiteY73647" fmla="*/ 2896852 h 4608812"/>
              <a:gd name="connsiteX73648" fmla="*/ 5627963 w 12184637"/>
              <a:gd name="connsiteY73648" fmla="*/ 2890962 h 4608812"/>
              <a:gd name="connsiteX73649" fmla="*/ 5628405 w 12184637"/>
              <a:gd name="connsiteY73649" fmla="*/ 2883084 h 4608812"/>
              <a:gd name="connsiteX73650" fmla="*/ 5620527 w 12184637"/>
              <a:gd name="connsiteY73650" fmla="*/ 2882643 h 4608812"/>
              <a:gd name="connsiteX73651" fmla="*/ 5613902 w 12184637"/>
              <a:gd name="connsiteY73651" fmla="*/ 2888533 h 4608812"/>
              <a:gd name="connsiteX73652" fmla="*/ 5613460 w 12184637"/>
              <a:gd name="connsiteY73652" fmla="*/ 2896410 h 4608812"/>
              <a:gd name="connsiteX73653" fmla="*/ 5617656 w 12184637"/>
              <a:gd name="connsiteY73653" fmla="*/ 2898251 h 4608812"/>
              <a:gd name="connsiteX73654" fmla="*/ 5621338 w 12184637"/>
              <a:gd name="connsiteY73654" fmla="*/ 2896852 h 4608812"/>
              <a:gd name="connsiteX73655" fmla="*/ 5601975 w 12184637"/>
              <a:gd name="connsiteY73655" fmla="*/ 2916215 h 4608812"/>
              <a:gd name="connsiteX73656" fmla="*/ 5621558 w 12184637"/>
              <a:gd name="connsiteY73656" fmla="*/ 2896705 h 4608812"/>
              <a:gd name="connsiteX73657" fmla="*/ 5621558 w 12184637"/>
              <a:gd name="connsiteY73657" fmla="*/ 2888827 h 4608812"/>
              <a:gd name="connsiteX73658" fmla="*/ 5613681 w 12184637"/>
              <a:gd name="connsiteY73658" fmla="*/ 2888827 h 4608812"/>
              <a:gd name="connsiteX73659" fmla="*/ 5594097 w 12184637"/>
              <a:gd name="connsiteY73659" fmla="*/ 2908337 h 4608812"/>
              <a:gd name="connsiteX73660" fmla="*/ 5594097 w 12184637"/>
              <a:gd name="connsiteY73660" fmla="*/ 2916215 h 4608812"/>
              <a:gd name="connsiteX73661" fmla="*/ 5598072 w 12184637"/>
              <a:gd name="connsiteY73661" fmla="*/ 2917835 h 4608812"/>
              <a:gd name="connsiteX73662" fmla="*/ 5601975 w 12184637"/>
              <a:gd name="connsiteY73662" fmla="*/ 2916215 h 4608812"/>
              <a:gd name="connsiteX73663" fmla="*/ 5597557 w 12184637"/>
              <a:gd name="connsiteY73663" fmla="*/ 2921000 h 4608812"/>
              <a:gd name="connsiteX73664" fmla="*/ 5602195 w 12184637"/>
              <a:gd name="connsiteY73664" fmla="*/ 2915994 h 4608812"/>
              <a:gd name="connsiteX73665" fmla="*/ 5601901 w 12184637"/>
              <a:gd name="connsiteY73665" fmla="*/ 2908116 h 4608812"/>
              <a:gd name="connsiteX73666" fmla="*/ 5594023 w 12184637"/>
              <a:gd name="connsiteY73666" fmla="*/ 2908411 h 4608812"/>
              <a:gd name="connsiteX73667" fmla="*/ 5589385 w 12184637"/>
              <a:gd name="connsiteY73667" fmla="*/ 2913417 h 4608812"/>
              <a:gd name="connsiteX73668" fmla="*/ 5589679 w 12184637"/>
              <a:gd name="connsiteY73668" fmla="*/ 2921295 h 4608812"/>
              <a:gd name="connsiteX73669" fmla="*/ 5593508 w 12184637"/>
              <a:gd name="connsiteY73669" fmla="*/ 2922767 h 4608812"/>
              <a:gd name="connsiteX73670" fmla="*/ 5597557 w 12184637"/>
              <a:gd name="connsiteY73670" fmla="*/ 2921000 h 4608812"/>
              <a:gd name="connsiteX73671" fmla="*/ 5547199 w 12184637"/>
              <a:gd name="connsiteY73671" fmla="*/ 2975482 h 4608812"/>
              <a:gd name="connsiteX73672" fmla="*/ 5597557 w 12184637"/>
              <a:gd name="connsiteY73672" fmla="*/ 2921000 h 4608812"/>
              <a:gd name="connsiteX73673" fmla="*/ 5597263 w 12184637"/>
              <a:gd name="connsiteY73673" fmla="*/ 2913123 h 4608812"/>
              <a:gd name="connsiteX73674" fmla="*/ 5589385 w 12184637"/>
              <a:gd name="connsiteY73674" fmla="*/ 2913417 h 4608812"/>
              <a:gd name="connsiteX73675" fmla="*/ 5539027 w 12184637"/>
              <a:gd name="connsiteY73675" fmla="*/ 2967898 h 4608812"/>
              <a:gd name="connsiteX73676" fmla="*/ 5539321 w 12184637"/>
              <a:gd name="connsiteY73676" fmla="*/ 2975776 h 4608812"/>
              <a:gd name="connsiteX73677" fmla="*/ 5543150 w 12184637"/>
              <a:gd name="connsiteY73677" fmla="*/ 2977249 h 4608812"/>
              <a:gd name="connsiteX73678" fmla="*/ 5547199 w 12184637"/>
              <a:gd name="connsiteY73678" fmla="*/ 2975482 h 4608812"/>
              <a:gd name="connsiteX73679" fmla="*/ 5540131 w 12184637"/>
              <a:gd name="connsiteY73679" fmla="*/ 2988513 h 4608812"/>
              <a:gd name="connsiteX73680" fmla="*/ 5548009 w 12184637"/>
              <a:gd name="connsiteY73680" fmla="*/ 2974451 h 4608812"/>
              <a:gd name="connsiteX73681" fmla="*/ 5545874 w 12184637"/>
              <a:gd name="connsiteY73681" fmla="*/ 2966868 h 4608812"/>
              <a:gd name="connsiteX73682" fmla="*/ 5538290 w 12184637"/>
              <a:gd name="connsiteY73682" fmla="*/ 2969003 h 4608812"/>
              <a:gd name="connsiteX73683" fmla="*/ 5530413 w 12184637"/>
              <a:gd name="connsiteY73683" fmla="*/ 2983065 h 4608812"/>
              <a:gd name="connsiteX73684" fmla="*/ 5532548 w 12184637"/>
              <a:gd name="connsiteY73684" fmla="*/ 2990648 h 4608812"/>
              <a:gd name="connsiteX73685" fmla="*/ 5535272 w 12184637"/>
              <a:gd name="connsiteY73685" fmla="*/ 2991384 h 4608812"/>
              <a:gd name="connsiteX73686" fmla="*/ 5540131 w 12184637"/>
              <a:gd name="connsiteY73686" fmla="*/ 2988513 h 4608812"/>
              <a:gd name="connsiteX73687" fmla="*/ 5483957 w 12184637"/>
              <a:gd name="connsiteY73687" fmla="*/ 3088788 h 4608812"/>
              <a:gd name="connsiteX73688" fmla="*/ 5540131 w 12184637"/>
              <a:gd name="connsiteY73688" fmla="*/ 2988513 h 4608812"/>
              <a:gd name="connsiteX73689" fmla="*/ 5537996 w 12184637"/>
              <a:gd name="connsiteY73689" fmla="*/ 2980930 h 4608812"/>
              <a:gd name="connsiteX73690" fmla="*/ 5530413 w 12184637"/>
              <a:gd name="connsiteY73690" fmla="*/ 2983065 h 4608812"/>
              <a:gd name="connsiteX73691" fmla="*/ 5474238 w 12184637"/>
              <a:gd name="connsiteY73691" fmla="*/ 3083339 h 4608812"/>
              <a:gd name="connsiteX73692" fmla="*/ 5476374 w 12184637"/>
              <a:gd name="connsiteY73692" fmla="*/ 3090923 h 4608812"/>
              <a:gd name="connsiteX73693" fmla="*/ 5479098 w 12184637"/>
              <a:gd name="connsiteY73693" fmla="*/ 3091659 h 4608812"/>
              <a:gd name="connsiteX73694" fmla="*/ 5483957 w 12184637"/>
              <a:gd name="connsiteY73694" fmla="*/ 3088788 h 4608812"/>
              <a:gd name="connsiteX73695" fmla="*/ 5437795 w 12184637"/>
              <a:gd name="connsiteY73695" fmla="*/ 3121550 h 4608812"/>
              <a:gd name="connsiteX73696" fmla="*/ 5482263 w 12184637"/>
              <a:gd name="connsiteY73696" fmla="*/ 3090628 h 4608812"/>
              <a:gd name="connsiteX73697" fmla="*/ 5483662 w 12184637"/>
              <a:gd name="connsiteY73697" fmla="*/ 3082898 h 4608812"/>
              <a:gd name="connsiteX73698" fmla="*/ 5475932 w 12184637"/>
              <a:gd name="connsiteY73698" fmla="*/ 3081499 h 4608812"/>
              <a:gd name="connsiteX73699" fmla="*/ 5431463 w 12184637"/>
              <a:gd name="connsiteY73699" fmla="*/ 3112421 h 4608812"/>
              <a:gd name="connsiteX73700" fmla="*/ 5430064 w 12184637"/>
              <a:gd name="connsiteY73700" fmla="*/ 3120151 h 4608812"/>
              <a:gd name="connsiteX73701" fmla="*/ 5434703 w 12184637"/>
              <a:gd name="connsiteY73701" fmla="*/ 3122581 h 4608812"/>
              <a:gd name="connsiteX73702" fmla="*/ 5437795 w 12184637"/>
              <a:gd name="connsiteY73702" fmla="*/ 3121550 h 4608812"/>
              <a:gd name="connsiteX73703" fmla="*/ 5390161 w 12184637"/>
              <a:gd name="connsiteY73703" fmla="*/ 3143048 h 4608812"/>
              <a:gd name="connsiteX73704" fmla="*/ 5436911 w 12184637"/>
              <a:gd name="connsiteY73704" fmla="*/ 3122065 h 4608812"/>
              <a:gd name="connsiteX73705" fmla="*/ 5439709 w 12184637"/>
              <a:gd name="connsiteY73705" fmla="*/ 3114703 h 4608812"/>
              <a:gd name="connsiteX73706" fmla="*/ 5432347 w 12184637"/>
              <a:gd name="connsiteY73706" fmla="*/ 3111905 h 4608812"/>
              <a:gd name="connsiteX73707" fmla="*/ 5385670 w 12184637"/>
              <a:gd name="connsiteY73707" fmla="*/ 3132962 h 4608812"/>
              <a:gd name="connsiteX73708" fmla="*/ 5382872 w 12184637"/>
              <a:gd name="connsiteY73708" fmla="*/ 3140324 h 4608812"/>
              <a:gd name="connsiteX73709" fmla="*/ 5388026 w 12184637"/>
              <a:gd name="connsiteY73709" fmla="*/ 3143637 h 4608812"/>
              <a:gd name="connsiteX73710" fmla="*/ 5390161 w 12184637"/>
              <a:gd name="connsiteY73710" fmla="*/ 3143048 h 4608812"/>
              <a:gd name="connsiteX73711" fmla="*/ 5353202 w 12184637"/>
              <a:gd name="connsiteY73711" fmla="*/ 3273287 h 4608812"/>
              <a:gd name="connsiteX73712" fmla="*/ 5393253 w 12184637"/>
              <a:gd name="connsiteY73712" fmla="*/ 3139588 h 4608812"/>
              <a:gd name="connsiteX73713" fmla="*/ 5389498 w 12184637"/>
              <a:gd name="connsiteY73713" fmla="*/ 3132667 h 4608812"/>
              <a:gd name="connsiteX73714" fmla="*/ 5382578 w 12184637"/>
              <a:gd name="connsiteY73714" fmla="*/ 3136422 h 4608812"/>
              <a:gd name="connsiteX73715" fmla="*/ 5342527 w 12184637"/>
              <a:gd name="connsiteY73715" fmla="*/ 3270122 h 4608812"/>
              <a:gd name="connsiteX73716" fmla="*/ 5346281 w 12184637"/>
              <a:gd name="connsiteY73716" fmla="*/ 3277042 h 4608812"/>
              <a:gd name="connsiteX73717" fmla="*/ 5347901 w 12184637"/>
              <a:gd name="connsiteY73717" fmla="*/ 3277263 h 4608812"/>
              <a:gd name="connsiteX73718" fmla="*/ 5353202 w 12184637"/>
              <a:gd name="connsiteY73718" fmla="*/ 3273287 h 4608812"/>
              <a:gd name="connsiteX73719" fmla="*/ 5299015 w 12184637"/>
              <a:gd name="connsiteY73719" fmla="*/ 3290662 h 4608812"/>
              <a:gd name="connsiteX73720" fmla="*/ 5349300 w 12184637"/>
              <a:gd name="connsiteY73720" fmla="*/ 3277042 h 4608812"/>
              <a:gd name="connsiteX73721" fmla="*/ 5353202 w 12184637"/>
              <a:gd name="connsiteY73721" fmla="*/ 3270195 h 4608812"/>
              <a:gd name="connsiteX73722" fmla="*/ 5346355 w 12184637"/>
              <a:gd name="connsiteY73722" fmla="*/ 3266293 h 4608812"/>
              <a:gd name="connsiteX73723" fmla="*/ 5296070 w 12184637"/>
              <a:gd name="connsiteY73723" fmla="*/ 3279913 h 4608812"/>
              <a:gd name="connsiteX73724" fmla="*/ 5292168 w 12184637"/>
              <a:gd name="connsiteY73724" fmla="*/ 3286760 h 4608812"/>
              <a:gd name="connsiteX73725" fmla="*/ 5297616 w 12184637"/>
              <a:gd name="connsiteY73725" fmla="*/ 3290883 h 4608812"/>
              <a:gd name="connsiteX73726" fmla="*/ 5299015 w 12184637"/>
              <a:gd name="connsiteY73726" fmla="*/ 3290662 h 4608812"/>
              <a:gd name="connsiteX73727" fmla="*/ 5244313 w 12184637"/>
              <a:gd name="connsiteY73727" fmla="*/ 3294491 h 4608812"/>
              <a:gd name="connsiteX73728" fmla="*/ 5297911 w 12184637"/>
              <a:gd name="connsiteY73728" fmla="*/ 3290810 h 4608812"/>
              <a:gd name="connsiteX73729" fmla="*/ 5303064 w 12184637"/>
              <a:gd name="connsiteY73729" fmla="*/ 3284846 h 4608812"/>
              <a:gd name="connsiteX73730" fmla="*/ 5297101 w 12184637"/>
              <a:gd name="connsiteY73730" fmla="*/ 3279693 h 4608812"/>
              <a:gd name="connsiteX73731" fmla="*/ 5243503 w 12184637"/>
              <a:gd name="connsiteY73731" fmla="*/ 3283374 h 4608812"/>
              <a:gd name="connsiteX73732" fmla="*/ 5238350 w 12184637"/>
              <a:gd name="connsiteY73732" fmla="*/ 3289337 h 4608812"/>
              <a:gd name="connsiteX73733" fmla="*/ 5243945 w 12184637"/>
              <a:gd name="connsiteY73733" fmla="*/ 3294564 h 4608812"/>
              <a:gd name="connsiteX73734" fmla="*/ 5244313 w 12184637"/>
              <a:gd name="connsiteY73734" fmla="*/ 3294491 h 4608812"/>
              <a:gd name="connsiteX73735" fmla="*/ 5249541 w 12184637"/>
              <a:gd name="connsiteY73735" fmla="*/ 3289264 h 4608812"/>
              <a:gd name="connsiteX73736" fmla="*/ 5244313 w 12184637"/>
              <a:gd name="connsiteY73736" fmla="*/ 3283374 h 4608812"/>
              <a:gd name="connsiteX73737" fmla="*/ 5187329 w 12184637"/>
              <a:gd name="connsiteY73737" fmla="*/ 3280208 h 4608812"/>
              <a:gd name="connsiteX73738" fmla="*/ 5181439 w 12184637"/>
              <a:gd name="connsiteY73738" fmla="*/ 3285435 h 4608812"/>
              <a:gd name="connsiteX73739" fmla="*/ 5186666 w 12184637"/>
              <a:gd name="connsiteY73739" fmla="*/ 3291325 h 4608812"/>
              <a:gd name="connsiteX73740" fmla="*/ 5243650 w 12184637"/>
              <a:gd name="connsiteY73740" fmla="*/ 3294491 h 4608812"/>
              <a:gd name="connsiteX73741" fmla="*/ 5244019 w 12184637"/>
              <a:gd name="connsiteY73741" fmla="*/ 3294491 h 4608812"/>
              <a:gd name="connsiteX73742" fmla="*/ 5249541 w 12184637"/>
              <a:gd name="connsiteY73742" fmla="*/ 3289264 h 4608812"/>
              <a:gd name="connsiteX73743" fmla="*/ 5192483 w 12184637"/>
              <a:gd name="connsiteY73743" fmla="*/ 3286392 h 4608812"/>
              <a:gd name="connsiteX73744" fmla="*/ 5187549 w 12184637"/>
              <a:gd name="connsiteY73744" fmla="*/ 3280208 h 4608812"/>
              <a:gd name="connsiteX73745" fmla="*/ 5127105 w 12184637"/>
              <a:gd name="connsiteY73745" fmla="*/ 3273287 h 4608812"/>
              <a:gd name="connsiteX73746" fmla="*/ 5120921 w 12184637"/>
              <a:gd name="connsiteY73746" fmla="*/ 3278220 h 4608812"/>
              <a:gd name="connsiteX73747" fmla="*/ 5125853 w 12184637"/>
              <a:gd name="connsiteY73747" fmla="*/ 3284404 h 4608812"/>
              <a:gd name="connsiteX73748" fmla="*/ 5186298 w 12184637"/>
              <a:gd name="connsiteY73748" fmla="*/ 3291325 h 4608812"/>
              <a:gd name="connsiteX73749" fmla="*/ 5186961 w 12184637"/>
              <a:gd name="connsiteY73749" fmla="*/ 3291399 h 4608812"/>
              <a:gd name="connsiteX73750" fmla="*/ 5192483 w 12184637"/>
              <a:gd name="connsiteY73750" fmla="*/ 3286392 h 4608812"/>
              <a:gd name="connsiteX73751" fmla="*/ 5132038 w 12184637"/>
              <a:gd name="connsiteY73751" fmla="*/ 3279472 h 4608812"/>
              <a:gd name="connsiteX73752" fmla="*/ 5127179 w 12184637"/>
              <a:gd name="connsiteY73752" fmla="*/ 3273287 h 4608812"/>
              <a:gd name="connsiteX73753" fmla="*/ 5063127 w 12184637"/>
              <a:gd name="connsiteY73753" fmla="*/ 3265483 h 4608812"/>
              <a:gd name="connsiteX73754" fmla="*/ 5056942 w 12184637"/>
              <a:gd name="connsiteY73754" fmla="*/ 3270343 h 4608812"/>
              <a:gd name="connsiteX73755" fmla="*/ 5061801 w 12184637"/>
              <a:gd name="connsiteY73755" fmla="*/ 3276527 h 4608812"/>
              <a:gd name="connsiteX73756" fmla="*/ 5125853 w 12184637"/>
              <a:gd name="connsiteY73756" fmla="*/ 3284331 h 4608812"/>
              <a:gd name="connsiteX73757" fmla="*/ 5126590 w 12184637"/>
              <a:gd name="connsiteY73757" fmla="*/ 3284404 h 4608812"/>
              <a:gd name="connsiteX73758" fmla="*/ 5132038 w 12184637"/>
              <a:gd name="connsiteY73758" fmla="*/ 3279472 h 4608812"/>
              <a:gd name="connsiteX73759" fmla="*/ 5068059 w 12184637"/>
              <a:gd name="connsiteY73759" fmla="*/ 3271447 h 4608812"/>
              <a:gd name="connsiteX73760" fmla="*/ 5062979 w 12184637"/>
              <a:gd name="connsiteY73760" fmla="*/ 3265410 h 4608812"/>
              <a:gd name="connsiteX73761" fmla="*/ 4995319 w 12184637"/>
              <a:gd name="connsiteY73761" fmla="*/ 3259520 h 4608812"/>
              <a:gd name="connsiteX73762" fmla="*/ 4989282 w 12184637"/>
              <a:gd name="connsiteY73762" fmla="*/ 3264600 h 4608812"/>
              <a:gd name="connsiteX73763" fmla="*/ 4994362 w 12184637"/>
              <a:gd name="connsiteY73763" fmla="*/ 3270637 h 4608812"/>
              <a:gd name="connsiteX73764" fmla="*/ 5062022 w 12184637"/>
              <a:gd name="connsiteY73764" fmla="*/ 3276527 h 4608812"/>
              <a:gd name="connsiteX73765" fmla="*/ 5062537 w 12184637"/>
              <a:gd name="connsiteY73765" fmla="*/ 3276527 h 4608812"/>
              <a:gd name="connsiteX73766" fmla="*/ 5068059 w 12184637"/>
              <a:gd name="connsiteY73766" fmla="*/ 3271447 h 4608812"/>
              <a:gd name="connsiteX73767" fmla="*/ 5000399 w 12184637"/>
              <a:gd name="connsiteY73767" fmla="*/ 3265336 h 4608812"/>
              <a:gd name="connsiteX73768" fmla="*/ 4995099 w 12184637"/>
              <a:gd name="connsiteY73768" fmla="*/ 3259520 h 4608812"/>
              <a:gd name="connsiteX73769" fmla="*/ 4927439 w 12184637"/>
              <a:gd name="connsiteY73769" fmla="*/ 3256060 h 4608812"/>
              <a:gd name="connsiteX73770" fmla="*/ 4921623 w 12184637"/>
              <a:gd name="connsiteY73770" fmla="*/ 3261360 h 4608812"/>
              <a:gd name="connsiteX73771" fmla="*/ 4926924 w 12184637"/>
              <a:gd name="connsiteY73771" fmla="*/ 3267177 h 4608812"/>
              <a:gd name="connsiteX73772" fmla="*/ 4994583 w 12184637"/>
              <a:gd name="connsiteY73772" fmla="*/ 3270637 h 4608812"/>
              <a:gd name="connsiteX73773" fmla="*/ 4994878 w 12184637"/>
              <a:gd name="connsiteY73773" fmla="*/ 3270637 h 4608812"/>
              <a:gd name="connsiteX73774" fmla="*/ 5000399 w 12184637"/>
              <a:gd name="connsiteY73774" fmla="*/ 3265336 h 4608812"/>
              <a:gd name="connsiteX73775" fmla="*/ 4932666 w 12184637"/>
              <a:gd name="connsiteY73775" fmla="*/ 3261655 h 4608812"/>
              <a:gd name="connsiteX73776" fmla="*/ 4927144 w 12184637"/>
              <a:gd name="connsiteY73776" fmla="*/ 3256060 h 4608812"/>
              <a:gd name="connsiteX73777" fmla="*/ 4862798 w 12184637"/>
              <a:gd name="connsiteY73777" fmla="*/ 3255691 h 4608812"/>
              <a:gd name="connsiteX73778" fmla="*/ 4862724 w 12184637"/>
              <a:gd name="connsiteY73778" fmla="*/ 3255691 h 4608812"/>
              <a:gd name="connsiteX73779" fmla="*/ 4857202 w 12184637"/>
              <a:gd name="connsiteY73779" fmla="*/ 3261213 h 4608812"/>
              <a:gd name="connsiteX73780" fmla="*/ 4862724 w 12184637"/>
              <a:gd name="connsiteY73780" fmla="*/ 3266809 h 4608812"/>
              <a:gd name="connsiteX73781" fmla="*/ 4927071 w 12184637"/>
              <a:gd name="connsiteY73781" fmla="*/ 3267177 h 4608812"/>
              <a:gd name="connsiteX73782" fmla="*/ 4927144 w 12184637"/>
              <a:gd name="connsiteY73782" fmla="*/ 3267177 h 4608812"/>
              <a:gd name="connsiteX73783" fmla="*/ 4932666 w 12184637"/>
              <a:gd name="connsiteY73783" fmla="*/ 3261655 h 4608812"/>
              <a:gd name="connsiteX73784" fmla="*/ 4805224 w 12184637"/>
              <a:gd name="connsiteY73784" fmla="*/ 3269901 h 4608812"/>
              <a:gd name="connsiteX73785" fmla="*/ 4863093 w 12184637"/>
              <a:gd name="connsiteY73785" fmla="*/ 3266809 h 4608812"/>
              <a:gd name="connsiteX73786" fmla="*/ 4868319 w 12184637"/>
              <a:gd name="connsiteY73786" fmla="*/ 3260919 h 4608812"/>
              <a:gd name="connsiteX73787" fmla="*/ 4862430 w 12184637"/>
              <a:gd name="connsiteY73787" fmla="*/ 3255691 h 4608812"/>
              <a:gd name="connsiteX73788" fmla="*/ 4804562 w 12184637"/>
              <a:gd name="connsiteY73788" fmla="*/ 3258784 h 4608812"/>
              <a:gd name="connsiteX73789" fmla="*/ 4799335 w 12184637"/>
              <a:gd name="connsiteY73789" fmla="*/ 3264673 h 4608812"/>
              <a:gd name="connsiteX73790" fmla="*/ 4804930 w 12184637"/>
              <a:gd name="connsiteY73790" fmla="*/ 3269974 h 4608812"/>
              <a:gd name="connsiteX73791" fmla="*/ 4805224 w 12184637"/>
              <a:gd name="connsiteY73791" fmla="*/ 3269901 h 4608812"/>
              <a:gd name="connsiteX73792" fmla="*/ 4757369 w 12184637"/>
              <a:gd name="connsiteY73792" fmla="*/ 3277042 h 4608812"/>
              <a:gd name="connsiteX73793" fmla="*/ 4805813 w 12184637"/>
              <a:gd name="connsiteY73793" fmla="*/ 3269901 h 4608812"/>
              <a:gd name="connsiteX73794" fmla="*/ 4810525 w 12184637"/>
              <a:gd name="connsiteY73794" fmla="*/ 3263569 h 4608812"/>
              <a:gd name="connsiteX73795" fmla="*/ 4804194 w 12184637"/>
              <a:gd name="connsiteY73795" fmla="*/ 3258857 h 4608812"/>
              <a:gd name="connsiteX73796" fmla="*/ 4755750 w 12184637"/>
              <a:gd name="connsiteY73796" fmla="*/ 3265999 h 4608812"/>
              <a:gd name="connsiteX73797" fmla="*/ 4751038 w 12184637"/>
              <a:gd name="connsiteY73797" fmla="*/ 3272330 h 4608812"/>
              <a:gd name="connsiteX73798" fmla="*/ 4756560 w 12184637"/>
              <a:gd name="connsiteY73798" fmla="*/ 3277116 h 4608812"/>
              <a:gd name="connsiteX73799" fmla="*/ 4757369 w 12184637"/>
              <a:gd name="connsiteY73799" fmla="*/ 3277042 h 4608812"/>
              <a:gd name="connsiteX73800" fmla="*/ 11064153 w 12184637"/>
              <a:gd name="connsiteY73800" fmla="*/ 825979 h 4608812"/>
              <a:gd name="connsiteX73801" fmla="*/ 11064962 w 12184637"/>
              <a:gd name="connsiteY73801" fmla="*/ 822886 h 4608812"/>
              <a:gd name="connsiteX73802" fmla="*/ 11060986 w 12184637"/>
              <a:gd name="connsiteY73802" fmla="*/ 816113 h 4608812"/>
              <a:gd name="connsiteX73803" fmla="*/ 11054213 w 12184637"/>
              <a:gd name="connsiteY73803" fmla="*/ 820089 h 4608812"/>
              <a:gd name="connsiteX73804" fmla="*/ 11053403 w 12184637"/>
              <a:gd name="connsiteY73804" fmla="*/ 823181 h 4608812"/>
              <a:gd name="connsiteX73805" fmla="*/ 11057379 w 12184637"/>
              <a:gd name="connsiteY73805" fmla="*/ 829954 h 4608812"/>
              <a:gd name="connsiteX73806" fmla="*/ 11058851 w 12184637"/>
              <a:gd name="connsiteY73806" fmla="*/ 830102 h 4608812"/>
              <a:gd name="connsiteX73807" fmla="*/ 11064153 w 12184637"/>
              <a:gd name="connsiteY73807" fmla="*/ 825979 h 4608812"/>
              <a:gd name="connsiteX73808" fmla="*/ 11064962 w 12184637"/>
              <a:gd name="connsiteY73808" fmla="*/ 822960 h 4608812"/>
              <a:gd name="connsiteX73809" fmla="*/ 11080055 w 12184637"/>
              <a:gd name="connsiteY73809" fmla="*/ 767964 h 4608812"/>
              <a:gd name="connsiteX73810" fmla="*/ 11076153 w 12184637"/>
              <a:gd name="connsiteY73810" fmla="*/ 761117 h 4608812"/>
              <a:gd name="connsiteX73811" fmla="*/ 11069306 w 12184637"/>
              <a:gd name="connsiteY73811" fmla="*/ 765019 h 4608812"/>
              <a:gd name="connsiteX73812" fmla="*/ 11054213 w 12184637"/>
              <a:gd name="connsiteY73812" fmla="*/ 820015 h 4608812"/>
              <a:gd name="connsiteX73813" fmla="*/ 11058115 w 12184637"/>
              <a:gd name="connsiteY73813" fmla="*/ 826862 h 4608812"/>
              <a:gd name="connsiteX73814" fmla="*/ 11059661 w 12184637"/>
              <a:gd name="connsiteY73814" fmla="*/ 827083 h 4608812"/>
              <a:gd name="connsiteX73815" fmla="*/ 11064962 w 12184637"/>
              <a:gd name="connsiteY73815" fmla="*/ 822960 h 4608812"/>
              <a:gd name="connsiteX73816" fmla="*/ 11079981 w 12184637"/>
              <a:gd name="connsiteY73816" fmla="*/ 768111 h 4608812"/>
              <a:gd name="connsiteX73817" fmla="*/ 11115173 w 12184637"/>
              <a:gd name="connsiteY73817" fmla="*/ 655541 h 4608812"/>
              <a:gd name="connsiteX73818" fmla="*/ 11111492 w 12184637"/>
              <a:gd name="connsiteY73818" fmla="*/ 648547 h 4608812"/>
              <a:gd name="connsiteX73819" fmla="*/ 11104498 w 12184637"/>
              <a:gd name="connsiteY73819" fmla="*/ 652228 h 4608812"/>
              <a:gd name="connsiteX73820" fmla="*/ 11069306 w 12184637"/>
              <a:gd name="connsiteY73820" fmla="*/ 764798 h 4608812"/>
              <a:gd name="connsiteX73821" fmla="*/ 11072987 w 12184637"/>
              <a:gd name="connsiteY73821" fmla="*/ 771792 h 4608812"/>
              <a:gd name="connsiteX73822" fmla="*/ 11074680 w 12184637"/>
              <a:gd name="connsiteY73822" fmla="*/ 772013 h 4608812"/>
              <a:gd name="connsiteX73823" fmla="*/ 11079981 w 12184637"/>
              <a:gd name="connsiteY73823" fmla="*/ 768111 h 4608812"/>
              <a:gd name="connsiteX73824" fmla="*/ 11115099 w 12184637"/>
              <a:gd name="connsiteY73824" fmla="*/ 655835 h 4608812"/>
              <a:gd name="connsiteX73825" fmla="*/ 11155518 w 12184637"/>
              <a:gd name="connsiteY73825" fmla="*/ 550554 h 4608812"/>
              <a:gd name="connsiteX73826" fmla="*/ 11152279 w 12184637"/>
              <a:gd name="connsiteY73826" fmla="*/ 543339 h 4608812"/>
              <a:gd name="connsiteX73827" fmla="*/ 11145064 w 12184637"/>
              <a:gd name="connsiteY73827" fmla="*/ 546579 h 4608812"/>
              <a:gd name="connsiteX73828" fmla="*/ 11104645 w 12184637"/>
              <a:gd name="connsiteY73828" fmla="*/ 651860 h 4608812"/>
              <a:gd name="connsiteX73829" fmla="*/ 11107884 w 12184637"/>
              <a:gd name="connsiteY73829" fmla="*/ 659075 h 4608812"/>
              <a:gd name="connsiteX73830" fmla="*/ 11109946 w 12184637"/>
              <a:gd name="connsiteY73830" fmla="*/ 659443 h 4608812"/>
              <a:gd name="connsiteX73831" fmla="*/ 11115099 w 12184637"/>
              <a:gd name="connsiteY73831" fmla="*/ 655835 h 4608812"/>
              <a:gd name="connsiteX73832" fmla="*/ 11155371 w 12184637"/>
              <a:gd name="connsiteY73832" fmla="*/ 550996 h 4608812"/>
              <a:gd name="connsiteX73833" fmla="*/ 11204037 w 12184637"/>
              <a:gd name="connsiteY73833" fmla="*/ 449764 h 4608812"/>
              <a:gd name="connsiteX73834" fmla="*/ 11201459 w 12184637"/>
              <a:gd name="connsiteY73834" fmla="*/ 442328 h 4608812"/>
              <a:gd name="connsiteX73835" fmla="*/ 11194023 w 12184637"/>
              <a:gd name="connsiteY73835" fmla="*/ 444905 h 4608812"/>
              <a:gd name="connsiteX73836" fmla="*/ 11145358 w 12184637"/>
              <a:gd name="connsiteY73836" fmla="*/ 546137 h 4608812"/>
              <a:gd name="connsiteX73837" fmla="*/ 11147936 w 12184637"/>
              <a:gd name="connsiteY73837" fmla="*/ 553573 h 4608812"/>
              <a:gd name="connsiteX73838" fmla="*/ 11150365 w 12184637"/>
              <a:gd name="connsiteY73838" fmla="*/ 554088 h 4608812"/>
              <a:gd name="connsiteX73839" fmla="*/ 11155371 w 12184637"/>
              <a:gd name="connsiteY73839" fmla="*/ 550996 h 4608812"/>
              <a:gd name="connsiteX73840" fmla="*/ 11203668 w 12184637"/>
              <a:gd name="connsiteY73840" fmla="*/ 450279 h 4608812"/>
              <a:gd name="connsiteX73841" fmla="*/ 11261389 w 12184637"/>
              <a:gd name="connsiteY73841" fmla="*/ 356410 h 4608812"/>
              <a:gd name="connsiteX73842" fmla="*/ 11259548 w 12184637"/>
              <a:gd name="connsiteY73842" fmla="*/ 348753 h 4608812"/>
              <a:gd name="connsiteX73843" fmla="*/ 11251892 w 12184637"/>
              <a:gd name="connsiteY73843" fmla="*/ 350594 h 4608812"/>
              <a:gd name="connsiteX73844" fmla="*/ 11194171 w 12184637"/>
              <a:gd name="connsiteY73844" fmla="*/ 444463 h 4608812"/>
              <a:gd name="connsiteX73845" fmla="*/ 11196011 w 12184637"/>
              <a:gd name="connsiteY73845" fmla="*/ 452120 h 4608812"/>
              <a:gd name="connsiteX73846" fmla="*/ 11198956 w 12184637"/>
              <a:gd name="connsiteY73846" fmla="*/ 452930 h 4608812"/>
              <a:gd name="connsiteX73847" fmla="*/ 11203668 w 12184637"/>
              <a:gd name="connsiteY73847" fmla="*/ 450279 h 4608812"/>
              <a:gd name="connsiteX73848" fmla="*/ 11261021 w 12184637"/>
              <a:gd name="connsiteY73848" fmla="*/ 356925 h 4608812"/>
              <a:gd name="connsiteX73849" fmla="*/ 11327649 w 12184637"/>
              <a:gd name="connsiteY73849" fmla="*/ 273731 h 4608812"/>
              <a:gd name="connsiteX73850" fmla="*/ 11326766 w 12184637"/>
              <a:gd name="connsiteY73850" fmla="*/ 265927 h 4608812"/>
              <a:gd name="connsiteX73851" fmla="*/ 11318962 w 12184637"/>
              <a:gd name="connsiteY73851" fmla="*/ 266810 h 4608812"/>
              <a:gd name="connsiteX73852" fmla="*/ 11252333 w 12184637"/>
              <a:gd name="connsiteY73852" fmla="*/ 350005 h 4608812"/>
              <a:gd name="connsiteX73853" fmla="*/ 11253217 w 12184637"/>
              <a:gd name="connsiteY73853" fmla="*/ 357809 h 4608812"/>
              <a:gd name="connsiteX73854" fmla="*/ 11256750 w 12184637"/>
              <a:gd name="connsiteY73854" fmla="*/ 359060 h 4608812"/>
              <a:gd name="connsiteX73855" fmla="*/ 11261021 w 12184637"/>
              <a:gd name="connsiteY73855" fmla="*/ 356925 h 4608812"/>
              <a:gd name="connsiteX73856" fmla="*/ 11326987 w 12184637"/>
              <a:gd name="connsiteY73856" fmla="*/ 274394 h 4608812"/>
              <a:gd name="connsiteX73857" fmla="*/ 11402893 w 12184637"/>
              <a:gd name="connsiteY73857" fmla="*/ 205335 h 4608812"/>
              <a:gd name="connsiteX73858" fmla="*/ 11403261 w 12184637"/>
              <a:gd name="connsiteY73858" fmla="*/ 197457 h 4608812"/>
              <a:gd name="connsiteX73859" fmla="*/ 11395383 w 12184637"/>
              <a:gd name="connsiteY73859" fmla="*/ 197089 h 4608812"/>
              <a:gd name="connsiteX73860" fmla="*/ 11319477 w 12184637"/>
              <a:gd name="connsiteY73860" fmla="*/ 266148 h 4608812"/>
              <a:gd name="connsiteX73861" fmla="*/ 11319110 w 12184637"/>
              <a:gd name="connsiteY73861" fmla="*/ 274026 h 4608812"/>
              <a:gd name="connsiteX73862" fmla="*/ 11323306 w 12184637"/>
              <a:gd name="connsiteY73862" fmla="*/ 275866 h 4608812"/>
              <a:gd name="connsiteX73863" fmla="*/ 11326987 w 12184637"/>
              <a:gd name="connsiteY73863" fmla="*/ 274394 h 4608812"/>
              <a:gd name="connsiteX73864" fmla="*/ 11402009 w 12184637"/>
              <a:gd name="connsiteY73864" fmla="*/ 205998 h 4608812"/>
              <a:gd name="connsiteX73865" fmla="*/ 11487486 w 12184637"/>
              <a:gd name="connsiteY73865" fmla="*/ 154535 h 4608812"/>
              <a:gd name="connsiteX73866" fmla="*/ 11489400 w 12184637"/>
              <a:gd name="connsiteY73866" fmla="*/ 146878 h 4608812"/>
              <a:gd name="connsiteX73867" fmla="*/ 11481743 w 12184637"/>
              <a:gd name="connsiteY73867" fmla="*/ 144964 h 4608812"/>
              <a:gd name="connsiteX73868" fmla="*/ 11396267 w 12184637"/>
              <a:gd name="connsiteY73868" fmla="*/ 196427 h 4608812"/>
              <a:gd name="connsiteX73869" fmla="*/ 11394353 w 12184637"/>
              <a:gd name="connsiteY73869" fmla="*/ 204083 h 4608812"/>
              <a:gd name="connsiteX73870" fmla="*/ 11399138 w 12184637"/>
              <a:gd name="connsiteY73870" fmla="*/ 206808 h 4608812"/>
              <a:gd name="connsiteX73871" fmla="*/ 11402009 w 12184637"/>
              <a:gd name="connsiteY73871" fmla="*/ 205998 h 4608812"/>
              <a:gd name="connsiteX73872" fmla="*/ 11486675 w 12184637"/>
              <a:gd name="connsiteY73872" fmla="*/ 154903 h 4608812"/>
              <a:gd name="connsiteX73873" fmla="*/ 11577821 w 12184637"/>
              <a:gd name="connsiteY73873" fmla="*/ 118975 h 4608812"/>
              <a:gd name="connsiteX73874" fmla="*/ 11580987 w 12184637"/>
              <a:gd name="connsiteY73874" fmla="*/ 111760 h 4608812"/>
              <a:gd name="connsiteX73875" fmla="*/ 11573772 w 12184637"/>
              <a:gd name="connsiteY73875" fmla="*/ 108594 h 4608812"/>
              <a:gd name="connsiteX73876" fmla="*/ 11482627 w 12184637"/>
              <a:gd name="connsiteY73876" fmla="*/ 144522 h 4608812"/>
              <a:gd name="connsiteX73877" fmla="*/ 11479460 w 12184637"/>
              <a:gd name="connsiteY73877" fmla="*/ 151737 h 4608812"/>
              <a:gd name="connsiteX73878" fmla="*/ 11484688 w 12184637"/>
              <a:gd name="connsiteY73878" fmla="*/ 155271 h 4608812"/>
              <a:gd name="connsiteX73879" fmla="*/ 11486675 w 12184637"/>
              <a:gd name="connsiteY73879" fmla="*/ 154903 h 4608812"/>
              <a:gd name="connsiteX73880" fmla="*/ 11577085 w 12184637"/>
              <a:gd name="connsiteY73880" fmla="*/ 119196 h 4608812"/>
              <a:gd name="connsiteX73881" fmla="*/ 11669630 w 12184637"/>
              <a:gd name="connsiteY73881" fmla="*/ 96741 h 4608812"/>
              <a:gd name="connsiteX73882" fmla="*/ 11673752 w 12184637"/>
              <a:gd name="connsiteY73882" fmla="*/ 90041 h 4608812"/>
              <a:gd name="connsiteX73883" fmla="*/ 11667052 w 12184637"/>
              <a:gd name="connsiteY73883" fmla="*/ 85918 h 4608812"/>
              <a:gd name="connsiteX73884" fmla="*/ 11574508 w 12184637"/>
              <a:gd name="connsiteY73884" fmla="*/ 108373 h 4608812"/>
              <a:gd name="connsiteX73885" fmla="*/ 11570386 w 12184637"/>
              <a:gd name="connsiteY73885" fmla="*/ 115073 h 4608812"/>
              <a:gd name="connsiteX73886" fmla="*/ 11575834 w 12184637"/>
              <a:gd name="connsiteY73886" fmla="*/ 119343 h 4608812"/>
              <a:gd name="connsiteX73887" fmla="*/ 11577085 w 12184637"/>
              <a:gd name="connsiteY73887" fmla="*/ 119196 h 4608812"/>
              <a:gd name="connsiteX73888" fmla="*/ 11669040 w 12184637"/>
              <a:gd name="connsiteY73888" fmla="*/ 96888 h 4608812"/>
              <a:gd name="connsiteX73889" fmla="*/ 11759008 w 12184637"/>
              <a:gd name="connsiteY73889" fmla="*/ 85845 h 4608812"/>
              <a:gd name="connsiteX73890" fmla="*/ 11763867 w 12184637"/>
              <a:gd name="connsiteY73890" fmla="*/ 79660 h 4608812"/>
              <a:gd name="connsiteX73891" fmla="*/ 11757683 w 12184637"/>
              <a:gd name="connsiteY73891" fmla="*/ 74801 h 4608812"/>
              <a:gd name="connsiteX73892" fmla="*/ 11667715 w 12184637"/>
              <a:gd name="connsiteY73892" fmla="*/ 85845 h 4608812"/>
              <a:gd name="connsiteX73893" fmla="*/ 11662856 w 12184637"/>
              <a:gd name="connsiteY73893" fmla="*/ 92029 h 4608812"/>
              <a:gd name="connsiteX73894" fmla="*/ 11668451 w 12184637"/>
              <a:gd name="connsiteY73894" fmla="*/ 96888 h 4608812"/>
              <a:gd name="connsiteX73895" fmla="*/ 11669040 w 12184637"/>
              <a:gd name="connsiteY73895" fmla="*/ 96888 h 4608812"/>
              <a:gd name="connsiteX73896" fmla="*/ 11758419 w 12184637"/>
              <a:gd name="connsiteY73896" fmla="*/ 85845 h 4608812"/>
              <a:gd name="connsiteX73897" fmla="*/ 11841613 w 12184637"/>
              <a:gd name="connsiteY73897" fmla="*/ 84078 h 4608812"/>
              <a:gd name="connsiteX73898" fmla="*/ 11847061 w 12184637"/>
              <a:gd name="connsiteY73898" fmla="*/ 78409 h 4608812"/>
              <a:gd name="connsiteX73899" fmla="*/ 11841392 w 12184637"/>
              <a:gd name="connsiteY73899" fmla="*/ 72961 h 4608812"/>
              <a:gd name="connsiteX73900" fmla="*/ 11758198 w 12184637"/>
              <a:gd name="connsiteY73900" fmla="*/ 74728 h 4608812"/>
              <a:gd name="connsiteX73901" fmla="*/ 11752750 w 12184637"/>
              <a:gd name="connsiteY73901" fmla="*/ 80397 h 4608812"/>
              <a:gd name="connsiteX73902" fmla="*/ 11758345 w 12184637"/>
              <a:gd name="connsiteY73902" fmla="*/ 85845 h 4608812"/>
              <a:gd name="connsiteX73903" fmla="*/ 11758419 w 12184637"/>
              <a:gd name="connsiteY73903" fmla="*/ 85845 h 4608812"/>
              <a:gd name="connsiteX73904" fmla="*/ 11919654 w 12184637"/>
              <a:gd name="connsiteY73904" fmla="*/ 89084 h 4608812"/>
              <a:gd name="connsiteX73905" fmla="*/ 11914868 w 12184637"/>
              <a:gd name="connsiteY73905" fmla="*/ 82826 h 4608812"/>
              <a:gd name="connsiteX73906" fmla="*/ 11842276 w 12184637"/>
              <a:gd name="connsiteY73906" fmla="*/ 72961 h 4608812"/>
              <a:gd name="connsiteX73907" fmla="*/ 11836018 w 12184637"/>
              <a:gd name="connsiteY73907" fmla="*/ 77746 h 4608812"/>
              <a:gd name="connsiteX73908" fmla="*/ 11840804 w 12184637"/>
              <a:gd name="connsiteY73908" fmla="*/ 84004 h 4608812"/>
              <a:gd name="connsiteX73909" fmla="*/ 11913396 w 12184637"/>
              <a:gd name="connsiteY73909" fmla="*/ 93870 h 4608812"/>
              <a:gd name="connsiteX73910" fmla="*/ 11914206 w 12184637"/>
              <a:gd name="connsiteY73910" fmla="*/ 93943 h 4608812"/>
              <a:gd name="connsiteX73911" fmla="*/ 11919654 w 12184637"/>
              <a:gd name="connsiteY73911" fmla="*/ 89084 h 4608812"/>
              <a:gd name="connsiteX73912" fmla="*/ 11977669 w 12184637"/>
              <a:gd name="connsiteY73912" fmla="*/ 114116 h 4608812"/>
              <a:gd name="connsiteX73913" fmla="*/ 11974576 w 12184637"/>
              <a:gd name="connsiteY73913" fmla="*/ 106827 h 4608812"/>
              <a:gd name="connsiteX73914" fmla="*/ 11916194 w 12184637"/>
              <a:gd name="connsiteY73914" fmla="*/ 83121 h 4608812"/>
              <a:gd name="connsiteX73915" fmla="*/ 11908905 w 12184637"/>
              <a:gd name="connsiteY73915" fmla="*/ 86213 h 4608812"/>
              <a:gd name="connsiteX73916" fmla="*/ 11911997 w 12184637"/>
              <a:gd name="connsiteY73916" fmla="*/ 93501 h 4608812"/>
              <a:gd name="connsiteX73917" fmla="*/ 11970380 w 12184637"/>
              <a:gd name="connsiteY73917" fmla="*/ 117208 h 4608812"/>
              <a:gd name="connsiteX73918" fmla="*/ 11972516 w 12184637"/>
              <a:gd name="connsiteY73918" fmla="*/ 117650 h 4608812"/>
              <a:gd name="connsiteX73919" fmla="*/ 11977669 w 12184637"/>
              <a:gd name="connsiteY73919" fmla="*/ 114116 h 4608812"/>
              <a:gd name="connsiteX73920" fmla="*/ 1484966 w 12184637"/>
              <a:gd name="connsiteY73920" fmla="*/ 2061376 h 4608812"/>
              <a:gd name="connsiteX73921" fmla="*/ 1505433 w 12184637"/>
              <a:gd name="connsiteY73921" fmla="*/ 2055192 h 4608812"/>
              <a:gd name="connsiteX73922" fmla="*/ 1509114 w 12184637"/>
              <a:gd name="connsiteY73922" fmla="*/ 2048271 h 4608812"/>
              <a:gd name="connsiteX73923" fmla="*/ 1502194 w 12184637"/>
              <a:gd name="connsiteY73923" fmla="*/ 2044590 h 4608812"/>
              <a:gd name="connsiteX73924" fmla="*/ 1481726 w 12184637"/>
              <a:gd name="connsiteY73924" fmla="*/ 2050774 h 4608812"/>
              <a:gd name="connsiteX73925" fmla="*/ 1478045 w 12184637"/>
              <a:gd name="connsiteY73925" fmla="*/ 2057695 h 4608812"/>
              <a:gd name="connsiteX73926" fmla="*/ 1483420 w 12184637"/>
              <a:gd name="connsiteY73926" fmla="*/ 2061670 h 4608812"/>
              <a:gd name="connsiteX73927" fmla="*/ 1484966 w 12184637"/>
              <a:gd name="connsiteY73927" fmla="*/ 2061376 h 4608812"/>
              <a:gd name="connsiteX73928" fmla="*/ 1504844 w 12184637"/>
              <a:gd name="connsiteY73928" fmla="*/ 2055339 h 4608812"/>
              <a:gd name="connsiteX73929" fmla="*/ 1538048 w 12184637"/>
              <a:gd name="connsiteY73929" fmla="*/ 2049007 h 4608812"/>
              <a:gd name="connsiteX73930" fmla="*/ 1542465 w 12184637"/>
              <a:gd name="connsiteY73930" fmla="*/ 2042455 h 4608812"/>
              <a:gd name="connsiteX73931" fmla="*/ 1535913 w 12184637"/>
              <a:gd name="connsiteY73931" fmla="*/ 2038037 h 4608812"/>
              <a:gd name="connsiteX73932" fmla="*/ 1502709 w 12184637"/>
              <a:gd name="connsiteY73932" fmla="*/ 2044369 h 4608812"/>
              <a:gd name="connsiteX73933" fmla="*/ 1498292 w 12184637"/>
              <a:gd name="connsiteY73933" fmla="*/ 2050921 h 4608812"/>
              <a:gd name="connsiteX73934" fmla="*/ 1503813 w 12184637"/>
              <a:gd name="connsiteY73934" fmla="*/ 2055412 h 4608812"/>
              <a:gd name="connsiteX73935" fmla="*/ 1504844 w 12184637"/>
              <a:gd name="connsiteY73935" fmla="*/ 2055339 h 4608812"/>
              <a:gd name="connsiteX73936" fmla="*/ 1538269 w 12184637"/>
              <a:gd name="connsiteY73936" fmla="*/ 2048933 h 4608812"/>
              <a:gd name="connsiteX73937" fmla="*/ 1547251 w 12184637"/>
              <a:gd name="connsiteY73937" fmla="*/ 2046946 h 4608812"/>
              <a:gd name="connsiteX73938" fmla="*/ 1551521 w 12184637"/>
              <a:gd name="connsiteY73938" fmla="*/ 2040320 h 4608812"/>
              <a:gd name="connsiteX73939" fmla="*/ 1544895 w 12184637"/>
              <a:gd name="connsiteY73939" fmla="*/ 2036049 h 4608812"/>
              <a:gd name="connsiteX73940" fmla="*/ 1535913 w 12184637"/>
              <a:gd name="connsiteY73940" fmla="*/ 2038037 h 4608812"/>
              <a:gd name="connsiteX73941" fmla="*/ 1531643 w 12184637"/>
              <a:gd name="connsiteY73941" fmla="*/ 2044663 h 4608812"/>
              <a:gd name="connsiteX73942" fmla="*/ 1537091 w 12184637"/>
              <a:gd name="connsiteY73942" fmla="*/ 2049081 h 4608812"/>
              <a:gd name="connsiteX73943" fmla="*/ 1538269 w 12184637"/>
              <a:gd name="connsiteY73943" fmla="*/ 2048933 h 4608812"/>
              <a:gd name="connsiteX73944" fmla="*/ 1547693 w 12184637"/>
              <a:gd name="connsiteY73944" fmla="*/ 2046799 h 4608812"/>
              <a:gd name="connsiteX73945" fmla="*/ 1559693 w 12184637"/>
              <a:gd name="connsiteY73945" fmla="*/ 2043044 h 4608812"/>
              <a:gd name="connsiteX73946" fmla="*/ 1563374 w 12184637"/>
              <a:gd name="connsiteY73946" fmla="*/ 2036049 h 4608812"/>
              <a:gd name="connsiteX73947" fmla="*/ 1556380 w 12184637"/>
              <a:gd name="connsiteY73947" fmla="*/ 2032368 h 4608812"/>
              <a:gd name="connsiteX73948" fmla="*/ 1544380 w 12184637"/>
              <a:gd name="connsiteY73948" fmla="*/ 2036123 h 4608812"/>
              <a:gd name="connsiteX73949" fmla="*/ 1540698 w 12184637"/>
              <a:gd name="connsiteY73949" fmla="*/ 2043117 h 4608812"/>
              <a:gd name="connsiteX73950" fmla="*/ 1546073 w 12184637"/>
              <a:gd name="connsiteY73950" fmla="*/ 2047019 h 4608812"/>
              <a:gd name="connsiteX73951" fmla="*/ 1547693 w 12184637"/>
              <a:gd name="connsiteY73951" fmla="*/ 2046799 h 4608812"/>
              <a:gd name="connsiteX73952" fmla="*/ 1558663 w 12184637"/>
              <a:gd name="connsiteY73952" fmla="*/ 2043265 h 4608812"/>
              <a:gd name="connsiteX73953" fmla="*/ 1592750 w 12184637"/>
              <a:gd name="connsiteY73953" fmla="*/ 2039142 h 4608812"/>
              <a:gd name="connsiteX73954" fmla="*/ 1597609 w 12184637"/>
              <a:gd name="connsiteY73954" fmla="*/ 2032957 h 4608812"/>
              <a:gd name="connsiteX73955" fmla="*/ 1591425 w 12184637"/>
              <a:gd name="connsiteY73955" fmla="*/ 2028098 h 4608812"/>
              <a:gd name="connsiteX73956" fmla="*/ 1557337 w 12184637"/>
              <a:gd name="connsiteY73956" fmla="*/ 2032221 h 4608812"/>
              <a:gd name="connsiteX73957" fmla="*/ 1552478 w 12184637"/>
              <a:gd name="connsiteY73957" fmla="*/ 2038405 h 4608812"/>
              <a:gd name="connsiteX73958" fmla="*/ 1558074 w 12184637"/>
              <a:gd name="connsiteY73958" fmla="*/ 2043338 h 4608812"/>
              <a:gd name="connsiteX73959" fmla="*/ 1558663 w 12184637"/>
              <a:gd name="connsiteY73959" fmla="*/ 2043265 h 4608812"/>
              <a:gd name="connsiteX73960" fmla="*/ 1592897 w 12184637"/>
              <a:gd name="connsiteY73960" fmla="*/ 2039142 h 4608812"/>
              <a:gd name="connsiteX73961" fmla="*/ 1605561 w 12184637"/>
              <a:gd name="connsiteY73961" fmla="*/ 2037301 h 4608812"/>
              <a:gd name="connsiteX73962" fmla="*/ 1610272 w 12184637"/>
              <a:gd name="connsiteY73962" fmla="*/ 2030969 h 4608812"/>
              <a:gd name="connsiteX73963" fmla="*/ 1603941 w 12184637"/>
              <a:gd name="connsiteY73963" fmla="*/ 2026258 h 4608812"/>
              <a:gd name="connsiteX73964" fmla="*/ 1591278 w 12184637"/>
              <a:gd name="connsiteY73964" fmla="*/ 2028098 h 4608812"/>
              <a:gd name="connsiteX73965" fmla="*/ 1586566 w 12184637"/>
              <a:gd name="connsiteY73965" fmla="*/ 2034430 h 4608812"/>
              <a:gd name="connsiteX73966" fmla="*/ 1592088 w 12184637"/>
              <a:gd name="connsiteY73966" fmla="*/ 2039215 h 4608812"/>
              <a:gd name="connsiteX73967" fmla="*/ 1592897 w 12184637"/>
              <a:gd name="connsiteY73967" fmla="*/ 2039142 h 4608812"/>
              <a:gd name="connsiteX73968" fmla="*/ 1606591 w 12184637"/>
              <a:gd name="connsiteY73968" fmla="*/ 2037080 h 4608812"/>
              <a:gd name="connsiteX73969" fmla="*/ 1613512 w 12184637"/>
              <a:gd name="connsiteY73969" fmla="*/ 2034651 h 4608812"/>
              <a:gd name="connsiteX73970" fmla="*/ 1616898 w 12184637"/>
              <a:gd name="connsiteY73970" fmla="*/ 2027509 h 4608812"/>
              <a:gd name="connsiteX73971" fmla="*/ 1609757 w 12184637"/>
              <a:gd name="connsiteY73971" fmla="*/ 2024123 h 4608812"/>
              <a:gd name="connsiteX73972" fmla="*/ 1602836 w 12184637"/>
              <a:gd name="connsiteY73972" fmla="*/ 2026552 h 4608812"/>
              <a:gd name="connsiteX73973" fmla="*/ 1599450 w 12184637"/>
              <a:gd name="connsiteY73973" fmla="*/ 2033694 h 4608812"/>
              <a:gd name="connsiteX73974" fmla="*/ 1604751 w 12184637"/>
              <a:gd name="connsiteY73974" fmla="*/ 2037375 h 4608812"/>
              <a:gd name="connsiteX73975" fmla="*/ 1606591 w 12184637"/>
              <a:gd name="connsiteY73975" fmla="*/ 2037080 h 4608812"/>
              <a:gd name="connsiteX73976" fmla="*/ 1613438 w 12184637"/>
              <a:gd name="connsiteY73976" fmla="*/ 2034651 h 4608812"/>
              <a:gd name="connsiteX73977" fmla="*/ 1646863 w 12184637"/>
              <a:gd name="connsiteY73977" fmla="*/ 2023165 h 4608812"/>
              <a:gd name="connsiteX73978" fmla="*/ 1650323 w 12184637"/>
              <a:gd name="connsiteY73978" fmla="*/ 2016098 h 4608812"/>
              <a:gd name="connsiteX73979" fmla="*/ 1643256 w 12184637"/>
              <a:gd name="connsiteY73979" fmla="*/ 2012637 h 4608812"/>
              <a:gd name="connsiteX73980" fmla="*/ 1609831 w 12184637"/>
              <a:gd name="connsiteY73980" fmla="*/ 2024123 h 4608812"/>
              <a:gd name="connsiteX73981" fmla="*/ 1606370 w 12184637"/>
              <a:gd name="connsiteY73981" fmla="*/ 2031190 h 4608812"/>
              <a:gd name="connsiteX73982" fmla="*/ 1611671 w 12184637"/>
              <a:gd name="connsiteY73982" fmla="*/ 2034945 h 4608812"/>
              <a:gd name="connsiteX73983" fmla="*/ 1613438 w 12184637"/>
              <a:gd name="connsiteY73983" fmla="*/ 2034651 h 4608812"/>
              <a:gd name="connsiteX73984" fmla="*/ 1647673 w 12184637"/>
              <a:gd name="connsiteY73984" fmla="*/ 2022797 h 4608812"/>
              <a:gd name="connsiteX73985" fmla="*/ 1709516 w 12184637"/>
              <a:gd name="connsiteY73985" fmla="*/ 1990035 h 4608812"/>
              <a:gd name="connsiteX73986" fmla="*/ 1711872 w 12184637"/>
              <a:gd name="connsiteY73986" fmla="*/ 1982525 h 4608812"/>
              <a:gd name="connsiteX73987" fmla="*/ 1704363 w 12184637"/>
              <a:gd name="connsiteY73987" fmla="*/ 1980243 h 4608812"/>
              <a:gd name="connsiteX73988" fmla="*/ 1642519 w 12184637"/>
              <a:gd name="connsiteY73988" fmla="*/ 2013006 h 4608812"/>
              <a:gd name="connsiteX73989" fmla="*/ 1640163 w 12184637"/>
              <a:gd name="connsiteY73989" fmla="*/ 2020515 h 4608812"/>
              <a:gd name="connsiteX73990" fmla="*/ 1645096 w 12184637"/>
              <a:gd name="connsiteY73990" fmla="*/ 2023460 h 4608812"/>
              <a:gd name="connsiteX73991" fmla="*/ 1647673 w 12184637"/>
              <a:gd name="connsiteY73991" fmla="*/ 2022797 h 4608812"/>
              <a:gd name="connsiteX73992" fmla="*/ 1709296 w 12184637"/>
              <a:gd name="connsiteY73992" fmla="*/ 1990182 h 4608812"/>
              <a:gd name="connsiteX73993" fmla="*/ 1725861 w 12184637"/>
              <a:gd name="connsiteY73993" fmla="*/ 1982452 h 4608812"/>
              <a:gd name="connsiteX73994" fmla="*/ 1728585 w 12184637"/>
              <a:gd name="connsiteY73994" fmla="*/ 1975016 h 4608812"/>
              <a:gd name="connsiteX73995" fmla="*/ 1721149 w 12184637"/>
              <a:gd name="connsiteY73995" fmla="*/ 1972292 h 4608812"/>
              <a:gd name="connsiteX73996" fmla="*/ 1704584 w 12184637"/>
              <a:gd name="connsiteY73996" fmla="*/ 1980022 h 4608812"/>
              <a:gd name="connsiteX73997" fmla="*/ 1701860 w 12184637"/>
              <a:gd name="connsiteY73997" fmla="*/ 1987458 h 4608812"/>
              <a:gd name="connsiteX73998" fmla="*/ 1706940 w 12184637"/>
              <a:gd name="connsiteY73998" fmla="*/ 1990698 h 4608812"/>
              <a:gd name="connsiteX73999" fmla="*/ 1709296 w 12184637"/>
              <a:gd name="connsiteY73999" fmla="*/ 1990182 h 4608812"/>
              <a:gd name="connsiteX74000" fmla="*/ 1725861 w 12184637"/>
              <a:gd name="connsiteY74000" fmla="*/ 1982452 h 4608812"/>
              <a:gd name="connsiteX74001" fmla="*/ 1735653 w 12184637"/>
              <a:gd name="connsiteY74001" fmla="*/ 1977887 h 4608812"/>
              <a:gd name="connsiteX74002" fmla="*/ 1738377 w 12184637"/>
              <a:gd name="connsiteY74002" fmla="*/ 1970451 h 4608812"/>
              <a:gd name="connsiteX74003" fmla="*/ 1730941 w 12184637"/>
              <a:gd name="connsiteY74003" fmla="*/ 1967727 h 4608812"/>
              <a:gd name="connsiteX74004" fmla="*/ 1721149 w 12184637"/>
              <a:gd name="connsiteY74004" fmla="*/ 1972292 h 4608812"/>
              <a:gd name="connsiteX74005" fmla="*/ 1718425 w 12184637"/>
              <a:gd name="connsiteY74005" fmla="*/ 1979728 h 4608812"/>
              <a:gd name="connsiteX74006" fmla="*/ 1723505 w 12184637"/>
              <a:gd name="connsiteY74006" fmla="*/ 1982967 h 4608812"/>
              <a:gd name="connsiteX74007" fmla="*/ 1725861 w 12184637"/>
              <a:gd name="connsiteY74007" fmla="*/ 1982452 h 4608812"/>
              <a:gd name="connsiteX74008" fmla="*/ 1736831 w 12184637"/>
              <a:gd name="connsiteY74008" fmla="*/ 1977225 h 4608812"/>
              <a:gd name="connsiteX74009" fmla="*/ 1832688 w 12184637"/>
              <a:gd name="connsiteY74009" fmla="*/ 1901834 h 4608812"/>
              <a:gd name="connsiteX74010" fmla="*/ 1833645 w 12184637"/>
              <a:gd name="connsiteY74010" fmla="*/ 1894030 h 4608812"/>
              <a:gd name="connsiteX74011" fmla="*/ 1825841 w 12184637"/>
              <a:gd name="connsiteY74011" fmla="*/ 1893073 h 4608812"/>
              <a:gd name="connsiteX74012" fmla="*/ 1729984 w 12184637"/>
              <a:gd name="connsiteY74012" fmla="*/ 1968463 h 4608812"/>
              <a:gd name="connsiteX74013" fmla="*/ 1729027 w 12184637"/>
              <a:gd name="connsiteY74013" fmla="*/ 1976267 h 4608812"/>
              <a:gd name="connsiteX74014" fmla="*/ 1733444 w 12184637"/>
              <a:gd name="connsiteY74014" fmla="*/ 1978403 h 4608812"/>
              <a:gd name="connsiteX74015" fmla="*/ 1736831 w 12184637"/>
              <a:gd name="connsiteY74015" fmla="*/ 1977225 h 4608812"/>
              <a:gd name="connsiteX74016" fmla="*/ 1832688 w 12184637"/>
              <a:gd name="connsiteY74016" fmla="*/ 1901834 h 4608812"/>
              <a:gd name="connsiteX74017" fmla="*/ 1838283 w 12184637"/>
              <a:gd name="connsiteY74017" fmla="*/ 1897417 h 4608812"/>
              <a:gd name="connsiteX74018" fmla="*/ 1839240 w 12184637"/>
              <a:gd name="connsiteY74018" fmla="*/ 1889613 h 4608812"/>
              <a:gd name="connsiteX74019" fmla="*/ 1831436 w 12184637"/>
              <a:gd name="connsiteY74019" fmla="*/ 1888656 h 4608812"/>
              <a:gd name="connsiteX74020" fmla="*/ 1825841 w 12184637"/>
              <a:gd name="connsiteY74020" fmla="*/ 1893073 h 4608812"/>
              <a:gd name="connsiteX74021" fmla="*/ 1824884 w 12184637"/>
              <a:gd name="connsiteY74021" fmla="*/ 1900877 h 4608812"/>
              <a:gd name="connsiteX74022" fmla="*/ 1829301 w 12184637"/>
              <a:gd name="connsiteY74022" fmla="*/ 1903012 h 4608812"/>
              <a:gd name="connsiteX74023" fmla="*/ 1832688 w 12184637"/>
              <a:gd name="connsiteY74023" fmla="*/ 1901834 h 4608812"/>
              <a:gd name="connsiteX74024" fmla="*/ 1839167 w 12184637"/>
              <a:gd name="connsiteY74024" fmla="*/ 1896534 h 4608812"/>
              <a:gd name="connsiteX74025" fmla="*/ 1918238 w 12184637"/>
              <a:gd name="connsiteY74025" fmla="*/ 1797216 h 4608812"/>
              <a:gd name="connsiteX74026" fmla="*/ 1917355 w 12184637"/>
              <a:gd name="connsiteY74026" fmla="*/ 1789412 h 4608812"/>
              <a:gd name="connsiteX74027" fmla="*/ 1909551 w 12184637"/>
              <a:gd name="connsiteY74027" fmla="*/ 1790295 h 4608812"/>
              <a:gd name="connsiteX74028" fmla="*/ 1830479 w 12184637"/>
              <a:gd name="connsiteY74028" fmla="*/ 1889613 h 4608812"/>
              <a:gd name="connsiteX74029" fmla="*/ 1831363 w 12184637"/>
              <a:gd name="connsiteY74029" fmla="*/ 1897417 h 4608812"/>
              <a:gd name="connsiteX74030" fmla="*/ 1834897 w 12184637"/>
              <a:gd name="connsiteY74030" fmla="*/ 1898669 h 4608812"/>
              <a:gd name="connsiteX74031" fmla="*/ 1839167 w 12184637"/>
              <a:gd name="connsiteY74031" fmla="*/ 1896534 h 4608812"/>
              <a:gd name="connsiteX74032" fmla="*/ 1918238 w 12184637"/>
              <a:gd name="connsiteY74032" fmla="*/ 1797216 h 4608812"/>
              <a:gd name="connsiteX74033" fmla="*/ 1921404 w 12184637"/>
              <a:gd name="connsiteY74033" fmla="*/ 1793240 h 4608812"/>
              <a:gd name="connsiteX74034" fmla="*/ 1920521 w 12184637"/>
              <a:gd name="connsiteY74034" fmla="*/ 1785436 h 4608812"/>
              <a:gd name="connsiteX74035" fmla="*/ 1912717 w 12184637"/>
              <a:gd name="connsiteY74035" fmla="*/ 1786320 h 4608812"/>
              <a:gd name="connsiteX74036" fmla="*/ 1909551 w 12184637"/>
              <a:gd name="connsiteY74036" fmla="*/ 1790295 h 4608812"/>
              <a:gd name="connsiteX74037" fmla="*/ 1910434 w 12184637"/>
              <a:gd name="connsiteY74037" fmla="*/ 1798099 h 4608812"/>
              <a:gd name="connsiteX74038" fmla="*/ 1913968 w 12184637"/>
              <a:gd name="connsiteY74038" fmla="*/ 1799351 h 4608812"/>
              <a:gd name="connsiteX74039" fmla="*/ 1918238 w 12184637"/>
              <a:gd name="connsiteY74039" fmla="*/ 1797216 h 4608812"/>
              <a:gd name="connsiteX74040" fmla="*/ 1922067 w 12184637"/>
              <a:gd name="connsiteY74040" fmla="*/ 1792136 h 4608812"/>
              <a:gd name="connsiteX74041" fmla="*/ 1980891 w 12184637"/>
              <a:gd name="connsiteY74041" fmla="*/ 1670069 h 4608812"/>
              <a:gd name="connsiteX74042" fmla="*/ 1978315 w 12184637"/>
              <a:gd name="connsiteY74042" fmla="*/ 1662633 h 4608812"/>
              <a:gd name="connsiteX74043" fmla="*/ 1970879 w 12184637"/>
              <a:gd name="connsiteY74043" fmla="*/ 1665209 h 4608812"/>
              <a:gd name="connsiteX74044" fmla="*/ 1912054 w 12184637"/>
              <a:gd name="connsiteY74044" fmla="*/ 1787277 h 4608812"/>
              <a:gd name="connsiteX74045" fmla="*/ 1914631 w 12184637"/>
              <a:gd name="connsiteY74045" fmla="*/ 1794713 h 4608812"/>
              <a:gd name="connsiteX74046" fmla="*/ 1917060 w 12184637"/>
              <a:gd name="connsiteY74046" fmla="*/ 1795228 h 4608812"/>
              <a:gd name="connsiteX74047" fmla="*/ 1922067 w 12184637"/>
              <a:gd name="connsiteY74047" fmla="*/ 1792136 h 4608812"/>
              <a:gd name="connsiteX74048" fmla="*/ 1980891 w 12184637"/>
              <a:gd name="connsiteY74048" fmla="*/ 1670069 h 4608812"/>
              <a:gd name="connsiteX74049" fmla="*/ 1982438 w 12184637"/>
              <a:gd name="connsiteY74049" fmla="*/ 1666829 h 4608812"/>
              <a:gd name="connsiteX74050" fmla="*/ 1979861 w 12184637"/>
              <a:gd name="connsiteY74050" fmla="*/ 1659393 h 4608812"/>
              <a:gd name="connsiteX74051" fmla="*/ 1972425 w 12184637"/>
              <a:gd name="connsiteY74051" fmla="*/ 1661970 h 4608812"/>
              <a:gd name="connsiteX74052" fmla="*/ 1970879 w 12184637"/>
              <a:gd name="connsiteY74052" fmla="*/ 1665209 h 4608812"/>
              <a:gd name="connsiteX74053" fmla="*/ 1973456 w 12184637"/>
              <a:gd name="connsiteY74053" fmla="*/ 1672645 h 4608812"/>
              <a:gd name="connsiteX74054" fmla="*/ 1975885 w 12184637"/>
              <a:gd name="connsiteY74054" fmla="*/ 1673161 h 4608812"/>
              <a:gd name="connsiteX74055" fmla="*/ 1980891 w 12184637"/>
              <a:gd name="connsiteY74055" fmla="*/ 1670069 h 4608812"/>
              <a:gd name="connsiteX74056" fmla="*/ 1982806 w 12184637"/>
              <a:gd name="connsiteY74056" fmla="*/ 1665872 h 4608812"/>
              <a:gd name="connsiteX74057" fmla="*/ 2020133 w 12184637"/>
              <a:gd name="connsiteY74057" fmla="*/ 1524147 h 4608812"/>
              <a:gd name="connsiteX74058" fmla="*/ 2016157 w 12184637"/>
              <a:gd name="connsiteY74058" fmla="*/ 1517374 h 4608812"/>
              <a:gd name="connsiteX74059" fmla="*/ 2009384 w 12184637"/>
              <a:gd name="connsiteY74059" fmla="*/ 1521350 h 4608812"/>
              <a:gd name="connsiteX74060" fmla="*/ 1972057 w 12184637"/>
              <a:gd name="connsiteY74060" fmla="*/ 1663074 h 4608812"/>
              <a:gd name="connsiteX74061" fmla="*/ 1976032 w 12184637"/>
              <a:gd name="connsiteY74061" fmla="*/ 1669848 h 4608812"/>
              <a:gd name="connsiteX74062" fmla="*/ 1977505 w 12184637"/>
              <a:gd name="connsiteY74062" fmla="*/ 1670069 h 4608812"/>
              <a:gd name="connsiteX74063" fmla="*/ 1982806 w 12184637"/>
              <a:gd name="connsiteY74063" fmla="*/ 1665872 h 4608812"/>
              <a:gd name="connsiteX74064" fmla="*/ 2020280 w 12184637"/>
              <a:gd name="connsiteY74064" fmla="*/ 1523190 h 4608812"/>
              <a:gd name="connsiteX74065" fmla="*/ 2033311 w 12184637"/>
              <a:gd name="connsiteY74065" fmla="*/ 1370643 h 4608812"/>
              <a:gd name="connsiteX74066" fmla="*/ 2028231 w 12184637"/>
              <a:gd name="connsiteY74066" fmla="*/ 1364606 h 4608812"/>
              <a:gd name="connsiteX74067" fmla="*/ 2022194 w 12184637"/>
              <a:gd name="connsiteY74067" fmla="*/ 1369686 h 4608812"/>
              <a:gd name="connsiteX74068" fmla="*/ 2009163 w 12184637"/>
              <a:gd name="connsiteY74068" fmla="*/ 1522233 h 4608812"/>
              <a:gd name="connsiteX74069" fmla="*/ 2014243 w 12184637"/>
              <a:gd name="connsiteY74069" fmla="*/ 1528270 h 4608812"/>
              <a:gd name="connsiteX74070" fmla="*/ 2014758 w 12184637"/>
              <a:gd name="connsiteY74070" fmla="*/ 1528270 h 4608812"/>
              <a:gd name="connsiteX74071" fmla="*/ 2020280 w 12184637"/>
              <a:gd name="connsiteY74071" fmla="*/ 1523190 h 4608812"/>
              <a:gd name="connsiteX74072" fmla="*/ 2028158 w 12184637"/>
              <a:gd name="connsiteY74072" fmla="*/ 1375723 h 4608812"/>
              <a:gd name="connsiteX74073" fmla="*/ 2033311 w 12184637"/>
              <a:gd name="connsiteY74073" fmla="*/ 1369760 h 4608812"/>
              <a:gd name="connsiteX74074" fmla="*/ 2021016 w 12184637"/>
              <a:gd name="connsiteY74074" fmla="*/ 1212059 h 4608812"/>
              <a:gd name="connsiteX74075" fmla="*/ 2015053 w 12184637"/>
              <a:gd name="connsiteY74075" fmla="*/ 1206905 h 4608812"/>
              <a:gd name="connsiteX74076" fmla="*/ 2009899 w 12184637"/>
              <a:gd name="connsiteY74076" fmla="*/ 1212869 h 4608812"/>
              <a:gd name="connsiteX74077" fmla="*/ 2022194 w 12184637"/>
              <a:gd name="connsiteY74077" fmla="*/ 1370569 h 4608812"/>
              <a:gd name="connsiteX74078" fmla="*/ 2027790 w 12184637"/>
              <a:gd name="connsiteY74078" fmla="*/ 1375723 h 4608812"/>
              <a:gd name="connsiteX74079" fmla="*/ 2028158 w 12184637"/>
              <a:gd name="connsiteY74079" fmla="*/ 1375723 h 4608812"/>
              <a:gd name="connsiteX74080" fmla="*/ 2016746 w 12184637"/>
              <a:gd name="connsiteY74080" fmla="*/ 1217875 h 4608812"/>
              <a:gd name="connsiteX74081" fmla="*/ 2020795 w 12184637"/>
              <a:gd name="connsiteY74081" fmla="*/ 1211102 h 4608812"/>
              <a:gd name="connsiteX74082" fmla="*/ 1981996 w 12184637"/>
              <a:gd name="connsiteY74082" fmla="*/ 1053990 h 4608812"/>
              <a:gd name="connsiteX74083" fmla="*/ 1975223 w 12184637"/>
              <a:gd name="connsiteY74083" fmla="*/ 1049940 h 4608812"/>
              <a:gd name="connsiteX74084" fmla="*/ 1971173 w 12184637"/>
              <a:gd name="connsiteY74084" fmla="*/ 1056714 h 4608812"/>
              <a:gd name="connsiteX74085" fmla="*/ 2009973 w 12184637"/>
              <a:gd name="connsiteY74085" fmla="*/ 1213826 h 4608812"/>
              <a:gd name="connsiteX74086" fmla="*/ 2015421 w 12184637"/>
              <a:gd name="connsiteY74086" fmla="*/ 1218096 h 4608812"/>
              <a:gd name="connsiteX74087" fmla="*/ 2016746 w 12184637"/>
              <a:gd name="connsiteY74087" fmla="*/ 1217875 h 4608812"/>
              <a:gd name="connsiteX74088" fmla="*/ 1978757 w 12184637"/>
              <a:gd name="connsiteY74088" fmla="*/ 1060321 h 4608812"/>
              <a:gd name="connsiteX74089" fmla="*/ 1981628 w 12184637"/>
              <a:gd name="connsiteY74089" fmla="*/ 1052812 h 4608812"/>
              <a:gd name="connsiteX74090" fmla="*/ 1974265 w 12184637"/>
              <a:gd name="connsiteY74090" fmla="*/ 1049867 h 4608812"/>
              <a:gd name="connsiteX74091" fmla="*/ 1971321 w 12184637"/>
              <a:gd name="connsiteY74091" fmla="*/ 1057155 h 4608812"/>
              <a:gd name="connsiteX74092" fmla="*/ 1971468 w 12184637"/>
              <a:gd name="connsiteY74092" fmla="*/ 1057450 h 4608812"/>
              <a:gd name="connsiteX74093" fmla="*/ 1976474 w 12184637"/>
              <a:gd name="connsiteY74093" fmla="*/ 1060689 h 4608812"/>
              <a:gd name="connsiteX74094" fmla="*/ 1978757 w 12184637"/>
              <a:gd name="connsiteY74094" fmla="*/ 1060321 h 4608812"/>
              <a:gd name="connsiteX74095" fmla="*/ 1978609 w 12184637"/>
              <a:gd name="connsiteY74095" fmla="*/ 1060248 h 4608812"/>
              <a:gd name="connsiteX74096" fmla="*/ 1981628 w 12184637"/>
              <a:gd name="connsiteY74096" fmla="*/ 1052959 h 4608812"/>
              <a:gd name="connsiteX74097" fmla="*/ 1919195 w 12184637"/>
              <a:gd name="connsiteY74097" fmla="*/ 902989 h 4608812"/>
              <a:gd name="connsiteX74098" fmla="*/ 1911907 w 12184637"/>
              <a:gd name="connsiteY74098" fmla="*/ 899970 h 4608812"/>
              <a:gd name="connsiteX74099" fmla="*/ 1908888 w 12184637"/>
              <a:gd name="connsiteY74099" fmla="*/ 907259 h 4608812"/>
              <a:gd name="connsiteX74100" fmla="*/ 1971321 w 12184637"/>
              <a:gd name="connsiteY74100" fmla="*/ 1057229 h 4608812"/>
              <a:gd name="connsiteX74101" fmla="*/ 1976474 w 12184637"/>
              <a:gd name="connsiteY74101" fmla="*/ 1060689 h 4608812"/>
              <a:gd name="connsiteX74102" fmla="*/ 1978609 w 12184637"/>
              <a:gd name="connsiteY74102" fmla="*/ 1060248 h 4608812"/>
              <a:gd name="connsiteX74103" fmla="*/ 1916766 w 12184637"/>
              <a:gd name="connsiteY74103" fmla="*/ 909467 h 4608812"/>
              <a:gd name="connsiteX74104" fmla="*/ 1918385 w 12184637"/>
              <a:gd name="connsiteY74104" fmla="*/ 901442 h 4608812"/>
              <a:gd name="connsiteX74105" fmla="*/ 1910729 w 12184637"/>
              <a:gd name="connsiteY74105" fmla="*/ 899602 h 4608812"/>
              <a:gd name="connsiteX74106" fmla="*/ 1908888 w 12184637"/>
              <a:gd name="connsiteY74106" fmla="*/ 907259 h 4608812"/>
              <a:gd name="connsiteX74107" fmla="*/ 1909330 w 12184637"/>
              <a:gd name="connsiteY74107" fmla="*/ 907995 h 4608812"/>
              <a:gd name="connsiteX74108" fmla="*/ 1913600 w 12184637"/>
              <a:gd name="connsiteY74108" fmla="*/ 910424 h 4608812"/>
              <a:gd name="connsiteX74109" fmla="*/ 1916766 w 12184637"/>
              <a:gd name="connsiteY74109" fmla="*/ 909467 h 4608812"/>
              <a:gd name="connsiteX74110" fmla="*/ 1916545 w 12184637"/>
              <a:gd name="connsiteY74110" fmla="*/ 909099 h 4608812"/>
              <a:gd name="connsiteX74111" fmla="*/ 1918385 w 12184637"/>
              <a:gd name="connsiteY74111" fmla="*/ 901442 h 4608812"/>
              <a:gd name="connsiteX74112" fmla="*/ 1835412 w 12184637"/>
              <a:gd name="connsiteY74112" fmla="*/ 764945 h 4608812"/>
              <a:gd name="connsiteX74113" fmla="*/ 1827755 w 12184637"/>
              <a:gd name="connsiteY74113" fmla="*/ 763104 h 4608812"/>
              <a:gd name="connsiteX74114" fmla="*/ 1825915 w 12184637"/>
              <a:gd name="connsiteY74114" fmla="*/ 770761 h 4608812"/>
              <a:gd name="connsiteX74115" fmla="*/ 1908888 w 12184637"/>
              <a:gd name="connsiteY74115" fmla="*/ 907259 h 4608812"/>
              <a:gd name="connsiteX74116" fmla="*/ 1913674 w 12184637"/>
              <a:gd name="connsiteY74116" fmla="*/ 909909 h 4608812"/>
              <a:gd name="connsiteX74117" fmla="*/ 1916545 w 12184637"/>
              <a:gd name="connsiteY74117" fmla="*/ 909099 h 4608812"/>
              <a:gd name="connsiteX74118" fmla="*/ 1834308 w 12184637"/>
              <a:gd name="connsiteY74118" fmla="*/ 772086 h 4608812"/>
              <a:gd name="connsiteX74119" fmla="*/ 1834897 w 12184637"/>
              <a:gd name="connsiteY74119" fmla="*/ 764209 h 4608812"/>
              <a:gd name="connsiteX74120" fmla="*/ 1733370 w 12184637"/>
              <a:gd name="connsiteY74120" fmla="*/ 646191 h 4608812"/>
              <a:gd name="connsiteX74121" fmla="*/ 1725493 w 12184637"/>
              <a:gd name="connsiteY74121" fmla="*/ 645602 h 4608812"/>
              <a:gd name="connsiteX74122" fmla="*/ 1724904 w 12184637"/>
              <a:gd name="connsiteY74122" fmla="*/ 653480 h 4608812"/>
              <a:gd name="connsiteX74123" fmla="*/ 1826430 w 12184637"/>
              <a:gd name="connsiteY74123" fmla="*/ 771497 h 4608812"/>
              <a:gd name="connsiteX74124" fmla="*/ 1830700 w 12184637"/>
              <a:gd name="connsiteY74124" fmla="*/ 773412 h 4608812"/>
              <a:gd name="connsiteX74125" fmla="*/ 1834308 w 12184637"/>
              <a:gd name="connsiteY74125" fmla="*/ 772086 h 4608812"/>
              <a:gd name="connsiteX74126" fmla="*/ 1733518 w 12184637"/>
              <a:gd name="connsiteY74126" fmla="*/ 653332 h 4608812"/>
              <a:gd name="connsiteX74127" fmla="*/ 1732634 w 12184637"/>
              <a:gd name="connsiteY74127" fmla="*/ 645528 h 4608812"/>
              <a:gd name="connsiteX74128" fmla="*/ 1615868 w 12184637"/>
              <a:gd name="connsiteY74128" fmla="*/ 552910 h 4608812"/>
              <a:gd name="connsiteX74129" fmla="*/ 1608064 w 12184637"/>
              <a:gd name="connsiteY74129" fmla="*/ 553794 h 4608812"/>
              <a:gd name="connsiteX74130" fmla="*/ 1608947 w 12184637"/>
              <a:gd name="connsiteY74130" fmla="*/ 561598 h 4608812"/>
              <a:gd name="connsiteX74131" fmla="*/ 1725714 w 12184637"/>
              <a:gd name="connsiteY74131" fmla="*/ 654216 h 4608812"/>
              <a:gd name="connsiteX74132" fmla="*/ 1729247 w 12184637"/>
              <a:gd name="connsiteY74132" fmla="*/ 655394 h 4608812"/>
              <a:gd name="connsiteX74133" fmla="*/ 1733518 w 12184637"/>
              <a:gd name="connsiteY74133" fmla="*/ 653332 h 4608812"/>
              <a:gd name="connsiteX74134" fmla="*/ 1617267 w 12184637"/>
              <a:gd name="connsiteY74134" fmla="*/ 559831 h 4608812"/>
              <a:gd name="connsiteX74135" fmla="*/ 1614984 w 12184637"/>
              <a:gd name="connsiteY74135" fmla="*/ 552321 h 4608812"/>
              <a:gd name="connsiteX74136" fmla="*/ 1610861 w 12184637"/>
              <a:gd name="connsiteY74136" fmla="*/ 550113 h 4608812"/>
              <a:gd name="connsiteX74137" fmla="*/ 1603352 w 12184637"/>
              <a:gd name="connsiteY74137" fmla="*/ 552395 h 4608812"/>
              <a:gd name="connsiteX74138" fmla="*/ 1605634 w 12184637"/>
              <a:gd name="connsiteY74138" fmla="*/ 559904 h 4608812"/>
              <a:gd name="connsiteX74139" fmla="*/ 1609757 w 12184637"/>
              <a:gd name="connsiteY74139" fmla="*/ 562113 h 4608812"/>
              <a:gd name="connsiteX74140" fmla="*/ 1612407 w 12184637"/>
              <a:gd name="connsiteY74140" fmla="*/ 562776 h 4608812"/>
              <a:gd name="connsiteX74141" fmla="*/ 1617267 w 12184637"/>
              <a:gd name="connsiteY74141" fmla="*/ 559831 h 4608812"/>
              <a:gd name="connsiteX74142" fmla="*/ 1613217 w 12184637"/>
              <a:gd name="connsiteY74142" fmla="*/ 557622 h 4608812"/>
              <a:gd name="connsiteX74143" fmla="*/ 1610935 w 12184637"/>
              <a:gd name="connsiteY74143" fmla="*/ 550113 h 4608812"/>
              <a:gd name="connsiteX74144" fmla="*/ 1507863 w 12184637"/>
              <a:gd name="connsiteY74144" fmla="*/ 495190 h 4608812"/>
              <a:gd name="connsiteX74145" fmla="*/ 1500353 w 12184637"/>
              <a:gd name="connsiteY74145" fmla="*/ 497472 h 4608812"/>
              <a:gd name="connsiteX74146" fmla="*/ 1502635 w 12184637"/>
              <a:gd name="connsiteY74146" fmla="*/ 504981 h 4608812"/>
              <a:gd name="connsiteX74147" fmla="*/ 1605708 w 12184637"/>
              <a:gd name="connsiteY74147" fmla="*/ 559904 h 4608812"/>
              <a:gd name="connsiteX74148" fmla="*/ 1608358 w 12184637"/>
              <a:gd name="connsiteY74148" fmla="*/ 560567 h 4608812"/>
              <a:gd name="connsiteX74149" fmla="*/ 1613217 w 12184637"/>
              <a:gd name="connsiteY74149" fmla="*/ 557622 h 4608812"/>
              <a:gd name="connsiteX74150" fmla="*/ 1510145 w 12184637"/>
              <a:gd name="connsiteY74150" fmla="*/ 502699 h 4608812"/>
              <a:gd name="connsiteX74151" fmla="*/ 1507863 w 12184637"/>
              <a:gd name="connsiteY74151" fmla="*/ 495190 h 4608812"/>
              <a:gd name="connsiteX74152" fmla="*/ 1489457 w 12184637"/>
              <a:gd name="connsiteY74152" fmla="*/ 485398 h 4608812"/>
              <a:gd name="connsiteX74153" fmla="*/ 1481947 w 12184637"/>
              <a:gd name="connsiteY74153" fmla="*/ 487680 h 4608812"/>
              <a:gd name="connsiteX74154" fmla="*/ 1484229 w 12184637"/>
              <a:gd name="connsiteY74154" fmla="*/ 495190 h 4608812"/>
              <a:gd name="connsiteX74155" fmla="*/ 1502635 w 12184637"/>
              <a:gd name="connsiteY74155" fmla="*/ 504981 h 4608812"/>
              <a:gd name="connsiteX74156" fmla="*/ 1505286 w 12184637"/>
              <a:gd name="connsiteY74156" fmla="*/ 505644 h 4608812"/>
              <a:gd name="connsiteX74157" fmla="*/ 1510145 w 12184637"/>
              <a:gd name="connsiteY74157" fmla="*/ 502699 h 4608812"/>
              <a:gd name="connsiteX74158" fmla="*/ 1492107 w 12184637"/>
              <a:gd name="connsiteY74158" fmla="*/ 491950 h 4608812"/>
              <a:gd name="connsiteX74159" fmla="*/ 1488500 w 12184637"/>
              <a:gd name="connsiteY74159" fmla="*/ 484956 h 4608812"/>
              <a:gd name="connsiteX74160" fmla="*/ 1466486 w 12184637"/>
              <a:gd name="connsiteY74160" fmla="*/ 477962 h 4608812"/>
              <a:gd name="connsiteX74161" fmla="*/ 1459492 w 12184637"/>
              <a:gd name="connsiteY74161" fmla="*/ 481569 h 4608812"/>
              <a:gd name="connsiteX74162" fmla="*/ 1463100 w 12184637"/>
              <a:gd name="connsiteY74162" fmla="*/ 488564 h 4608812"/>
              <a:gd name="connsiteX74163" fmla="*/ 1485113 w 12184637"/>
              <a:gd name="connsiteY74163" fmla="*/ 495558 h 4608812"/>
              <a:gd name="connsiteX74164" fmla="*/ 1486880 w 12184637"/>
              <a:gd name="connsiteY74164" fmla="*/ 495852 h 4608812"/>
              <a:gd name="connsiteX74165" fmla="*/ 1492107 w 12184637"/>
              <a:gd name="connsiteY74165" fmla="*/ 491950 h 4608812"/>
              <a:gd name="connsiteX74166" fmla="*/ 1470094 w 12184637"/>
              <a:gd name="connsiteY74166" fmla="*/ 484956 h 4608812"/>
              <a:gd name="connsiteX74167" fmla="*/ 1466486 w 12184637"/>
              <a:gd name="connsiteY74167" fmla="*/ 477962 h 4608812"/>
              <a:gd name="connsiteX74168" fmla="*/ 1371144 w 12184637"/>
              <a:gd name="connsiteY74168" fmla="*/ 447555 h 4608812"/>
              <a:gd name="connsiteX74169" fmla="*/ 1364150 w 12184637"/>
              <a:gd name="connsiteY74169" fmla="*/ 451163 h 4608812"/>
              <a:gd name="connsiteX74170" fmla="*/ 1367758 w 12184637"/>
              <a:gd name="connsiteY74170" fmla="*/ 458157 h 4608812"/>
              <a:gd name="connsiteX74171" fmla="*/ 1463100 w 12184637"/>
              <a:gd name="connsiteY74171" fmla="*/ 488564 h 4608812"/>
              <a:gd name="connsiteX74172" fmla="*/ 1464867 w 12184637"/>
              <a:gd name="connsiteY74172" fmla="*/ 488858 h 4608812"/>
              <a:gd name="connsiteX74173" fmla="*/ 1470094 w 12184637"/>
              <a:gd name="connsiteY74173" fmla="*/ 484956 h 4608812"/>
              <a:gd name="connsiteX74174" fmla="*/ 1374752 w 12184637"/>
              <a:gd name="connsiteY74174" fmla="*/ 454550 h 4608812"/>
              <a:gd name="connsiteX74175" fmla="*/ 1371144 w 12184637"/>
              <a:gd name="connsiteY74175" fmla="*/ 447555 h 4608812"/>
              <a:gd name="connsiteX74176" fmla="*/ 1360542 w 12184637"/>
              <a:gd name="connsiteY74176" fmla="*/ 444169 h 4608812"/>
              <a:gd name="connsiteX74177" fmla="*/ 1353548 w 12184637"/>
              <a:gd name="connsiteY74177" fmla="*/ 447776 h 4608812"/>
              <a:gd name="connsiteX74178" fmla="*/ 1357156 w 12184637"/>
              <a:gd name="connsiteY74178" fmla="*/ 454770 h 4608812"/>
              <a:gd name="connsiteX74179" fmla="*/ 1367758 w 12184637"/>
              <a:gd name="connsiteY74179" fmla="*/ 458157 h 4608812"/>
              <a:gd name="connsiteX74180" fmla="*/ 1369525 w 12184637"/>
              <a:gd name="connsiteY74180" fmla="*/ 458452 h 4608812"/>
              <a:gd name="connsiteX74181" fmla="*/ 1374752 w 12184637"/>
              <a:gd name="connsiteY74181" fmla="*/ 454550 h 4608812"/>
              <a:gd name="connsiteX74182" fmla="*/ 1364371 w 12184637"/>
              <a:gd name="connsiteY74182" fmla="*/ 450132 h 4608812"/>
              <a:gd name="connsiteX74183" fmla="*/ 1359512 w 12184637"/>
              <a:gd name="connsiteY74183" fmla="*/ 443948 h 4608812"/>
              <a:gd name="connsiteX74184" fmla="*/ 1334112 w 12184637"/>
              <a:gd name="connsiteY74184" fmla="*/ 441003 h 4608812"/>
              <a:gd name="connsiteX74185" fmla="*/ 1327927 w 12184637"/>
              <a:gd name="connsiteY74185" fmla="*/ 445862 h 4608812"/>
              <a:gd name="connsiteX74186" fmla="*/ 1332787 w 12184637"/>
              <a:gd name="connsiteY74186" fmla="*/ 452046 h 4608812"/>
              <a:gd name="connsiteX74187" fmla="*/ 1358187 w 12184637"/>
              <a:gd name="connsiteY74187" fmla="*/ 454991 h 4608812"/>
              <a:gd name="connsiteX74188" fmla="*/ 1358849 w 12184637"/>
              <a:gd name="connsiteY74188" fmla="*/ 455065 h 4608812"/>
              <a:gd name="connsiteX74189" fmla="*/ 1364371 w 12184637"/>
              <a:gd name="connsiteY74189" fmla="*/ 450132 h 4608812"/>
              <a:gd name="connsiteX74190" fmla="*/ 1338897 w 12184637"/>
              <a:gd name="connsiteY74190" fmla="*/ 447187 h 4608812"/>
              <a:gd name="connsiteX74191" fmla="*/ 1334038 w 12184637"/>
              <a:gd name="connsiteY74191" fmla="*/ 441003 h 4608812"/>
              <a:gd name="connsiteX74192" fmla="*/ 1296049 w 12184637"/>
              <a:gd name="connsiteY74192" fmla="*/ 436586 h 4608812"/>
              <a:gd name="connsiteX74193" fmla="*/ 1289864 w 12184637"/>
              <a:gd name="connsiteY74193" fmla="*/ 441445 h 4608812"/>
              <a:gd name="connsiteX74194" fmla="*/ 1294723 w 12184637"/>
              <a:gd name="connsiteY74194" fmla="*/ 447629 h 4608812"/>
              <a:gd name="connsiteX74195" fmla="*/ 1332713 w 12184637"/>
              <a:gd name="connsiteY74195" fmla="*/ 452046 h 4608812"/>
              <a:gd name="connsiteX74196" fmla="*/ 1333376 w 12184637"/>
              <a:gd name="connsiteY74196" fmla="*/ 452120 h 4608812"/>
              <a:gd name="connsiteX74197" fmla="*/ 1338897 w 12184637"/>
              <a:gd name="connsiteY74197" fmla="*/ 447187 h 4608812"/>
              <a:gd name="connsiteX74198" fmla="*/ 1300908 w 12184637"/>
              <a:gd name="connsiteY74198" fmla="*/ 442696 h 4608812"/>
              <a:gd name="connsiteX74199" fmla="*/ 1296049 w 12184637"/>
              <a:gd name="connsiteY74199" fmla="*/ 436512 h 4608812"/>
              <a:gd name="connsiteX74200" fmla="*/ 1235309 w 12184637"/>
              <a:gd name="connsiteY74200" fmla="*/ 429444 h 4608812"/>
              <a:gd name="connsiteX74201" fmla="*/ 1229125 w 12184637"/>
              <a:gd name="connsiteY74201" fmla="*/ 434303 h 4608812"/>
              <a:gd name="connsiteX74202" fmla="*/ 1233984 w 12184637"/>
              <a:gd name="connsiteY74202" fmla="*/ 440488 h 4608812"/>
              <a:gd name="connsiteX74203" fmla="*/ 1294723 w 12184637"/>
              <a:gd name="connsiteY74203" fmla="*/ 447555 h 4608812"/>
              <a:gd name="connsiteX74204" fmla="*/ 1295386 w 12184637"/>
              <a:gd name="connsiteY74204" fmla="*/ 447629 h 4608812"/>
              <a:gd name="connsiteX74205" fmla="*/ 1300908 w 12184637"/>
              <a:gd name="connsiteY74205" fmla="*/ 442696 h 4608812"/>
              <a:gd name="connsiteX74206" fmla="*/ 1240169 w 12184637"/>
              <a:gd name="connsiteY74206" fmla="*/ 435481 h 4608812"/>
              <a:gd name="connsiteX74207" fmla="*/ 1235089 w 12184637"/>
              <a:gd name="connsiteY74207" fmla="*/ 429444 h 4608812"/>
              <a:gd name="connsiteX74208" fmla="*/ 1188191 w 12184637"/>
              <a:gd name="connsiteY74208" fmla="*/ 425468 h 4608812"/>
              <a:gd name="connsiteX74209" fmla="*/ 1182154 w 12184637"/>
              <a:gd name="connsiteY74209" fmla="*/ 430548 h 4608812"/>
              <a:gd name="connsiteX74210" fmla="*/ 1187234 w 12184637"/>
              <a:gd name="connsiteY74210" fmla="*/ 436586 h 4608812"/>
              <a:gd name="connsiteX74211" fmla="*/ 1234131 w 12184637"/>
              <a:gd name="connsiteY74211" fmla="*/ 440561 h 4608812"/>
              <a:gd name="connsiteX74212" fmla="*/ 1234647 w 12184637"/>
              <a:gd name="connsiteY74212" fmla="*/ 440561 h 4608812"/>
              <a:gd name="connsiteX74213" fmla="*/ 1240169 w 12184637"/>
              <a:gd name="connsiteY74213" fmla="*/ 435481 h 4608812"/>
              <a:gd name="connsiteX74214" fmla="*/ 6906725 w 12184637"/>
              <a:gd name="connsiteY74214" fmla="*/ 4541226 h 4608812"/>
              <a:gd name="connsiteX74215" fmla="*/ 6902823 w 12184637"/>
              <a:gd name="connsiteY74215" fmla="*/ 4534379 h 4608812"/>
              <a:gd name="connsiteX74216" fmla="*/ 6863655 w 12184637"/>
              <a:gd name="connsiteY74216" fmla="*/ 4523704 h 4608812"/>
              <a:gd name="connsiteX74217" fmla="*/ 6856808 w 12184637"/>
              <a:gd name="connsiteY74217" fmla="*/ 4527606 h 4608812"/>
              <a:gd name="connsiteX74218" fmla="*/ 6860710 w 12184637"/>
              <a:gd name="connsiteY74218" fmla="*/ 4534453 h 4608812"/>
              <a:gd name="connsiteX74219" fmla="*/ 6899878 w 12184637"/>
              <a:gd name="connsiteY74219" fmla="*/ 4545128 h 4608812"/>
              <a:gd name="connsiteX74220" fmla="*/ 6901350 w 12184637"/>
              <a:gd name="connsiteY74220" fmla="*/ 4545349 h 4608812"/>
              <a:gd name="connsiteX74221" fmla="*/ 6906725 w 12184637"/>
              <a:gd name="connsiteY74221" fmla="*/ 4541226 h 4608812"/>
              <a:gd name="connsiteX74222" fmla="*/ 6867557 w 12184637"/>
              <a:gd name="connsiteY74222" fmla="*/ 4530551 h 4608812"/>
              <a:gd name="connsiteX74223" fmla="*/ 6863655 w 12184637"/>
              <a:gd name="connsiteY74223" fmla="*/ 4523704 h 4608812"/>
              <a:gd name="connsiteX74224" fmla="*/ 6843777 w 12184637"/>
              <a:gd name="connsiteY74224" fmla="*/ 4518256 h 4608812"/>
              <a:gd name="connsiteX74225" fmla="*/ 6836930 w 12184637"/>
              <a:gd name="connsiteY74225" fmla="*/ 4522158 h 4608812"/>
              <a:gd name="connsiteX74226" fmla="*/ 6840832 w 12184637"/>
              <a:gd name="connsiteY74226" fmla="*/ 4529005 h 4608812"/>
              <a:gd name="connsiteX74227" fmla="*/ 6860710 w 12184637"/>
              <a:gd name="connsiteY74227" fmla="*/ 4534453 h 4608812"/>
              <a:gd name="connsiteX74228" fmla="*/ 6862183 w 12184637"/>
              <a:gd name="connsiteY74228" fmla="*/ 4534674 h 4608812"/>
              <a:gd name="connsiteX74229" fmla="*/ 6867557 w 12184637"/>
              <a:gd name="connsiteY74229" fmla="*/ 4530551 h 4608812"/>
              <a:gd name="connsiteX74230" fmla="*/ 6847679 w 12184637"/>
              <a:gd name="connsiteY74230" fmla="*/ 4525103 h 4608812"/>
              <a:gd name="connsiteX74231" fmla="*/ 6843777 w 12184637"/>
              <a:gd name="connsiteY74231" fmla="*/ 4518256 h 4608812"/>
              <a:gd name="connsiteX74232" fmla="*/ 6778768 w 12184637"/>
              <a:gd name="connsiteY74232" fmla="*/ 4500512 h 4608812"/>
              <a:gd name="connsiteX74233" fmla="*/ 6771921 w 12184637"/>
              <a:gd name="connsiteY74233" fmla="*/ 4504415 h 4608812"/>
              <a:gd name="connsiteX74234" fmla="*/ 6775823 w 12184637"/>
              <a:gd name="connsiteY74234" fmla="*/ 4511262 h 4608812"/>
              <a:gd name="connsiteX74235" fmla="*/ 6840832 w 12184637"/>
              <a:gd name="connsiteY74235" fmla="*/ 4529005 h 4608812"/>
              <a:gd name="connsiteX74236" fmla="*/ 6842304 w 12184637"/>
              <a:gd name="connsiteY74236" fmla="*/ 4529226 h 4608812"/>
              <a:gd name="connsiteX74237" fmla="*/ 6847679 w 12184637"/>
              <a:gd name="connsiteY74237" fmla="*/ 4525103 h 4608812"/>
              <a:gd name="connsiteX74238" fmla="*/ 6782743 w 12184637"/>
              <a:gd name="connsiteY74238" fmla="*/ 4507359 h 4608812"/>
              <a:gd name="connsiteX74239" fmla="*/ 6778841 w 12184637"/>
              <a:gd name="connsiteY74239" fmla="*/ 4500512 h 4608812"/>
              <a:gd name="connsiteX74240" fmla="*/ 6764485 w 12184637"/>
              <a:gd name="connsiteY74240" fmla="*/ 4496611 h 4608812"/>
              <a:gd name="connsiteX74241" fmla="*/ 6757638 w 12184637"/>
              <a:gd name="connsiteY74241" fmla="*/ 4500512 h 4608812"/>
              <a:gd name="connsiteX74242" fmla="*/ 6761540 w 12184637"/>
              <a:gd name="connsiteY74242" fmla="*/ 4507359 h 4608812"/>
              <a:gd name="connsiteX74243" fmla="*/ 6775897 w 12184637"/>
              <a:gd name="connsiteY74243" fmla="*/ 4511262 h 4608812"/>
              <a:gd name="connsiteX74244" fmla="*/ 6777442 w 12184637"/>
              <a:gd name="connsiteY74244" fmla="*/ 4511483 h 4608812"/>
              <a:gd name="connsiteX74245" fmla="*/ 6782743 w 12184637"/>
              <a:gd name="connsiteY74245" fmla="*/ 4507359 h 4608812"/>
              <a:gd name="connsiteX74246" fmla="*/ 6767577 w 12184637"/>
              <a:gd name="connsiteY74246" fmla="*/ 4504635 h 4608812"/>
              <a:gd name="connsiteX74247" fmla="*/ 6765368 w 12184637"/>
              <a:gd name="connsiteY74247" fmla="*/ 4496905 h 4608812"/>
              <a:gd name="connsiteX74248" fmla="*/ 6757785 w 12184637"/>
              <a:gd name="connsiteY74248" fmla="*/ 4498967 h 4608812"/>
              <a:gd name="connsiteX74249" fmla="*/ 6759846 w 12184637"/>
              <a:gd name="connsiteY74249" fmla="*/ 4506550 h 4608812"/>
              <a:gd name="connsiteX74250" fmla="*/ 6760288 w 12184637"/>
              <a:gd name="connsiteY74250" fmla="*/ 4506771 h 4608812"/>
              <a:gd name="connsiteX74251" fmla="*/ 6762939 w 12184637"/>
              <a:gd name="connsiteY74251" fmla="*/ 4507507 h 4608812"/>
              <a:gd name="connsiteX74252" fmla="*/ 6767577 w 12184637"/>
              <a:gd name="connsiteY74252" fmla="*/ 4504635 h 4608812"/>
              <a:gd name="connsiteX74253" fmla="*/ 6767356 w 12184637"/>
              <a:gd name="connsiteY74253" fmla="*/ 4504562 h 4608812"/>
              <a:gd name="connsiteX74254" fmla="*/ 6765442 w 12184637"/>
              <a:gd name="connsiteY74254" fmla="*/ 4496905 h 4608812"/>
              <a:gd name="connsiteX74255" fmla="*/ 6647645 w 12184637"/>
              <a:gd name="connsiteY74255" fmla="*/ 4426595 h 4608812"/>
              <a:gd name="connsiteX74256" fmla="*/ 6639988 w 12184637"/>
              <a:gd name="connsiteY74256" fmla="*/ 4428509 h 4608812"/>
              <a:gd name="connsiteX74257" fmla="*/ 6641902 w 12184637"/>
              <a:gd name="connsiteY74257" fmla="*/ 4436166 h 4608812"/>
              <a:gd name="connsiteX74258" fmla="*/ 6759699 w 12184637"/>
              <a:gd name="connsiteY74258" fmla="*/ 4506476 h 4608812"/>
              <a:gd name="connsiteX74259" fmla="*/ 6762571 w 12184637"/>
              <a:gd name="connsiteY74259" fmla="*/ 4507286 h 4608812"/>
              <a:gd name="connsiteX74260" fmla="*/ 6767356 w 12184637"/>
              <a:gd name="connsiteY74260" fmla="*/ 4504562 h 4608812"/>
              <a:gd name="connsiteX74261" fmla="*/ 6649559 w 12184637"/>
              <a:gd name="connsiteY74261" fmla="*/ 4434251 h 4608812"/>
              <a:gd name="connsiteX74262" fmla="*/ 6647645 w 12184637"/>
              <a:gd name="connsiteY74262" fmla="*/ 4426595 h 4608812"/>
              <a:gd name="connsiteX74263" fmla="*/ 6641534 w 12184637"/>
              <a:gd name="connsiteY74263" fmla="*/ 4422914 h 4608812"/>
              <a:gd name="connsiteX74264" fmla="*/ 6633877 w 12184637"/>
              <a:gd name="connsiteY74264" fmla="*/ 4424828 h 4608812"/>
              <a:gd name="connsiteX74265" fmla="*/ 6635791 w 12184637"/>
              <a:gd name="connsiteY74265" fmla="*/ 4432485 h 4608812"/>
              <a:gd name="connsiteX74266" fmla="*/ 6641902 w 12184637"/>
              <a:gd name="connsiteY74266" fmla="*/ 4436166 h 4608812"/>
              <a:gd name="connsiteX74267" fmla="*/ 6644774 w 12184637"/>
              <a:gd name="connsiteY74267" fmla="*/ 4436976 h 4608812"/>
              <a:gd name="connsiteX74268" fmla="*/ 6649559 w 12184637"/>
              <a:gd name="connsiteY74268" fmla="*/ 4434251 h 4608812"/>
              <a:gd name="connsiteX74269" fmla="*/ 6642638 w 12184637"/>
              <a:gd name="connsiteY74269" fmla="*/ 4431307 h 4608812"/>
              <a:gd name="connsiteX74270" fmla="*/ 6642049 w 12184637"/>
              <a:gd name="connsiteY74270" fmla="*/ 4423355 h 4608812"/>
              <a:gd name="connsiteX74271" fmla="*/ 6634172 w 12184637"/>
              <a:gd name="connsiteY74271" fmla="*/ 4423797 h 4608812"/>
              <a:gd name="connsiteX74272" fmla="*/ 6634614 w 12184637"/>
              <a:gd name="connsiteY74272" fmla="*/ 4431675 h 4608812"/>
              <a:gd name="connsiteX74273" fmla="*/ 6634834 w 12184637"/>
              <a:gd name="connsiteY74273" fmla="*/ 4431895 h 4608812"/>
              <a:gd name="connsiteX74274" fmla="*/ 6638442 w 12184637"/>
              <a:gd name="connsiteY74274" fmla="*/ 4433294 h 4608812"/>
              <a:gd name="connsiteX74275" fmla="*/ 6642638 w 12184637"/>
              <a:gd name="connsiteY74275" fmla="*/ 4431307 h 4608812"/>
              <a:gd name="connsiteX74276" fmla="*/ 6642270 w 12184637"/>
              <a:gd name="connsiteY74276" fmla="*/ 4431454 h 4608812"/>
              <a:gd name="connsiteX74277" fmla="*/ 6642270 w 12184637"/>
              <a:gd name="connsiteY74277" fmla="*/ 4423576 h 4608812"/>
              <a:gd name="connsiteX74278" fmla="*/ 6540597 w 12184637"/>
              <a:gd name="connsiteY74278" fmla="*/ 4321166 h 4608812"/>
              <a:gd name="connsiteX74279" fmla="*/ 6532719 w 12184637"/>
              <a:gd name="connsiteY74279" fmla="*/ 4321166 h 4608812"/>
              <a:gd name="connsiteX74280" fmla="*/ 6532719 w 12184637"/>
              <a:gd name="connsiteY74280" fmla="*/ 4329044 h 4608812"/>
              <a:gd name="connsiteX74281" fmla="*/ 6634393 w 12184637"/>
              <a:gd name="connsiteY74281" fmla="*/ 4431454 h 4608812"/>
              <a:gd name="connsiteX74282" fmla="*/ 6638368 w 12184637"/>
              <a:gd name="connsiteY74282" fmla="*/ 4433074 h 4608812"/>
              <a:gd name="connsiteX74283" fmla="*/ 6642270 w 12184637"/>
              <a:gd name="connsiteY74283" fmla="*/ 4431454 h 4608812"/>
              <a:gd name="connsiteX74284" fmla="*/ 6540597 w 12184637"/>
              <a:gd name="connsiteY74284" fmla="*/ 4329044 h 4608812"/>
              <a:gd name="connsiteX74285" fmla="*/ 6540670 w 12184637"/>
              <a:gd name="connsiteY74285" fmla="*/ 4321166 h 4608812"/>
              <a:gd name="connsiteX74286" fmla="*/ 6537284 w 12184637"/>
              <a:gd name="connsiteY74286" fmla="*/ 4317706 h 4608812"/>
              <a:gd name="connsiteX74287" fmla="*/ 6529406 w 12184637"/>
              <a:gd name="connsiteY74287" fmla="*/ 4317633 h 4608812"/>
              <a:gd name="connsiteX74288" fmla="*/ 6529332 w 12184637"/>
              <a:gd name="connsiteY74288" fmla="*/ 4325510 h 4608812"/>
              <a:gd name="connsiteX74289" fmla="*/ 6532719 w 12184637"/>
              <a:gd name="connsiteY74289" fmla="*/ 4328970 h 4608812"/>
              <a:gd name="connsiteX74290" fmla="*/ 6536694 w 12184637"/>
              <a:gd name="connsiteY74290" fmla="*/ 4330664 h 4608812"/>
              <a:gd name="connsiteX74291" fmla="*/ 6540597 w 12184637"/>
              <a:gd name="connsiteY74291" fmla="*/ 4329044 h 4608812"/>
              <a:gd name="connsiteX74292" fmla="*/ 6536400 w 12184637"/>
              <a:gd name="connsiteY74292" fmla="*/ 4326246 h 4608812"/>
              <a:gd name="connsiteX74293" fmla="*/ 6537873 w 12184637"/>
              <a:gd name="connsiteY74293" fmla="*/ 4318442 h 4608812"/>
              <a:gd name="connsiteX74294" fmla="*/ 6530142 w 12184637"/>
              <a:gd name="connsiteY74294" fmla="*/ 4316970 h 4608812"/>
              <a:gd name="connsiteX74295" fmla="*/ 6528670 w 12184637"/>
              <a:gd name="connsiteY74295" fmla="*/ 4324700 h 4608812"/>
              <a:gd name="connsiteX74296" fmla="*/ 6528743 w 12184637"/>
              <a:gd name="connsiteY74296" fmla="*/ 4324848 h 4608812"/>
              <a:gd name="connsiteX74297" fmla="*/ 6533308 w 12184637"/>
              <a:gd name="connsiteY74297" fmla="*/ 4327277 h 4608812"/>
              <a:gd name="connsiteX74298" fmla="*/ 6536400 w 12184637"/>
              <a:gd name="connsiteY74298" fmla="*/ 4326246 h 4608812"/>
              <a:gd name="connsiteX74299" fmla="*/ 6536106 w 12184637"/>
              <a:gd name="connsiteY74299" fmla="*/ 4326320 h 4608812"/>
              <a:gd name="connsiteX74300" fmla="*/ 6537946 w 12184637"/>
              <a:gd name="connsiteY74300" fmla="*/ 4318663 h 4608812"/>
              <a:gd name="connsiteX74301" fmla="*/ 6458728 w 12184637"/>
              <a:gd name="connsiteY74301" fmla="*/ 4188718 h 4608812"/>
              <a:gd name="connsiteX74302" fmla="*/ 6451071 w 12184637"/>
              <a:gd name="connsiteY74302" fmla="*/ 4186878 h 4608812"/>
              <a:gd name="connsiteX74303" fmla="*/ 6449230 w 12184637"/>
              <a:gd name="connsiteY74303" fmla="*/ 4194534 h 4608812"/>
              <a:gd name="connsiteX74304" fmla="*/ 6528449 w 12184637"/>
              <a:gd name="connsiteY74304" fmla="*/ 4324480 h 4608812"/>
              <a:gd name="connsiteX74305" fmla="*/ 6533234 w 12184637"/>
              <a:gd name="connsiteY74305" fmla="*/ 4327130 h 4608812"/>
              <a:gd name="connsiteX74306" fmla="*/ 6536106 w 12184637"/>
              <a:gd name="connsiteY74306" fmla="*/ 4326320 h 4608812"/>
              <a:gd name="connsiteX74307" fmla="*/ 6456961 w 12184637"/>
              <a:gd name="connsiteY74307" fmla="*/ 4196375 h 4608812"/>
              <a:gd name="connsiteX74308" fmla="*/ 6458875 w 12184637"/>
              <a:gd name="connsiteY74308" fmla="*/ 4188718 h 4608812"/>
              <a:gd name="connsiteX74309" fmla="*/ 6457035 w 12184637"/>
              <a:gd name="connsiteY74309" fmla="*/ 4185626 h 4608812"/>
              <a:gd name="connsiteX74310" fmla="*/ 6449377 w 12184637"/>
              <a:gd name="connsiteY74310" fmla="*/ 4183712 h 4608812"/>
              <a:gd name="connsiteX74311" fmla="*/ 6447463 w 12184637"/>
              <a:gd name="connsiteY74311" fmla="*/ 4191369 h 4608812"/>
              <a:gd name="connsiteX74312" fmla="*/ 6449304 w 12184637"/>
              <a:gd name="connsiteY74312" fmla="*/ 4194461 h 4608812"/>
              <a:gd name="connsiteX74313" fmla="*/ 6454089 w 12184637"/>
              <a:gd name="connsiteY74313" fmla="*/ 4197111 h 4608812"/>
              <a:gd name="connsiteX74314" fmla="*/ 6456961 w 12184637"/>
              <a:gd name="connsiteY74314" fmla="*/ 4196375 h 4608812"/>
              <a:gd name="connsiteX74315" fmla="*/ 6454089 w 12184637"/>
              <a:gd name="connsiteY74315" fmla="*/ 4193725 h 4608812"/>
              <a:gd name="connsiteX74316" fmla="*/ 6457329 w 12184637"/>
              <a:gd name="connsiteY74316" fmla="*/ 4186583 h 4608812"/>
              <a:gd name="connsiteX74317" fmla="*/ 6440543 w 12184637"/>
              <a:gd name="connsiteY74317" fmla="*/ 4141599 h 4608812"/>
              <a:gd name="connsiteX74318" fmla="*/ 6433401 w 12184637"/>
              <a:gd name="connsiteY74318" fmla="*/ 4138360 h 4608812"/>
              <a:gd name="connsiteX74319" fmla="*/ 6430162 w 12184637"/>
              <a:gd name="connsiteY74319" fmla="*/ 4145501 h 4608812"/>
              <a:gd name="connsiteX74320" fmla="*/ 6446948 w 12184637"/>
              <a:gd name="connsiteY74320" fmla="*/ 4190485 h 4608812"/>
              <a:gd name="connsiteX74321" fmla="*/ 6452175 w 12184637"/>
              <a:gd name="connsiteY74321" fmla="*/ 4194093 h 4608812"/>
              <a:gd name="connsiteX74322" fmla="*/ 6454089 w 12184637"/>
              <a:gd name="connsiteY74322" fmla="*/ 4193725 h 4608812"/>
              <a:gd name="connsiteX74323" fmla="*/ 1892985 w 12184637"/>
              <a:gd name="connsiteY74323" fmla="*/ 1923995 h 4608812"/>
              <a:gd name="connsiteX74324" fmla="*/ 1952252 w 12184637"/>
              <a:gd name="connsiteY74324" fmla="*/ 1875036 h 4608812"/>
              <a:gd name="connsiteX74325" fmla="*/ 1952988 w 12184637"/>
              <a:gd name="connsiteY74325" fmla="*/ 1867158 h 4608812"/>
              <a:gd name="connsiteX74326" fmla="*/ 1945111 w 12184637"/>
              <a:gd name="connsiteY74326" fmla="*/ 1866422 h 4608812"/>
              <a:gd name="connsiteX74327" fmla="*/ 1885844 w 12184637"/>
              <a:gd name="connsiteY74327" fmla="*/ 1915381 h 4608812"/>
              <a:gd name="connsiteX74328" fmla="*/ 1885108 w 12184637"/>
              <a:gd name="connsiteY74328" fmla="*/ 1923259 h 4608812"/>
              <a:gd name="connsiteX74329" fmla="*/ 1889452 w 12184637"/>
              <a:gd name="connsiteY74329" fmla="*/ 1925320 h 4608812"/>
              <a:gd name="connsiteX74330" fmla="*/ 1892985 w 12184637"/>
              <a:gd name="connsiteY74330" fmla="*/ 1923995 h 4608812"/>
              <a:gd name="connsiteX74331" fmla="*/ 1952841 w 12184637"/>
              <a:gd name="connsiteY74331" fmla="*/ 1874594 h 4608812"/>
              <a:gd name="connsiteX74332" fmla="*/ 1953577 w 12184637"/>
              <a:gd name="connsiteY74332" fmla="*/ 1866716 h 4608812"/>
              <a:gd name="connsiteX74333" fmla="*/ 1945700 w 12184637"/>
              <a:gd name="connsiteY74333" fmla="*/ 1865980 h 4608812"/>
              <a:gd name="connsiteX74334" fmla="*/ 1945111 w 12184637"/>
              <a:gd name="connsiteY74334" fmla="*/ 1866422 h 4608812"/>
              <a:gd name="connsiteX74335" fmla="*/ 1944595 w 12184637"/>
              <a:gd name="connsiteY74335" fmla="*/ 1874005 h 4608812"/>
              <a:gd name="connsiteX74336" fmla="*/ 1948866 w 12184637"/>
              <a:gd name="connsiteY74336" fmla="*/ 1875919 h 4608812"/>
              <a:gd name="connsiteX74337" fmla="*/ 1952841 w 12184637"/>
              <a:gd name="connsiteY74337" fmla="*/ 1874594 h 4608812"/>
              <a:gd name="connsiteX74338" fmla="*/ 1952841 w 12184637"/>
              <a:gd name="connsiteY74338" fmla="*/ 1874594 h 4608812"/>
              <a:gd name="connsiteX74339" fmla="*/ 1959982 w 12184637"/>
              <a:gd name="connsiteY74339" fmla="*/ 1868704 h 4608812"/>
              <a:gd name="connsiteX74340" fmla="*/ 1960719 w 12184637"/>
              <a:gd name="connsiteY74340" fmla="*/ 1860826 h 4608812"/>
              <a:gd name="connsiteX74341" fmla="*/ 1952841 w 12184637"/>
              <a:gd name="connsiteY74341" fmla="*/ 1860090 h 4608812"/>
              <a:gd name="connsiteX74342" fmla="*/ 1945700 w 12184637"/>
              <a:gd name="connsiteY74342" fmla="*/ 1865980 h 4608812"/>
              <a:gd name="connsiteX74343" fmla="*/ 1944964 w 12184637"/>
              <a:gd name="connsiteY74343" fmla="*/ 1873858 h 4608812"/>
              <a:gd name="connsiteX74344" fmla="*/ 1949307 w 12184637"/>
              <a:gd name="connsiteY74344" fmla="*/ 1875919 h 4608812"/>
              <a:gd name="connsiteX74345" fmla="*/ 1952841 w 12184637"/>
              <a:gd name="connsiteY74345" fmla="*/ 1874594 h 4608812"/>
              <a:gd name="connsiteX74346" fmla="*/ 1960056 w 12184637"/>
              <a:gd name="connsiteY74346" fmla="*/ 1868630 h 4608812"/>
              <a:gd name="connsiteX74347" fmla="*/ 1964326 w 12184637"/>
              <a:gd name="connsiteY74347" fmla="*/ 1865096 h 4608812"/>
              <a:gd name="connsiteX74348" fmla="*/ 1965062 w 12184637"/>
              <a:gd name="connsiteY74348" fmla="*/ 1857219 h 4608812"/>
              <a:gd name="connsiteX74349" fmla="*/ 1957185 w 12184637"/>
              <a:gd name="connsiteY74349" fmla="*/ 1856483 h 4608812"/>
              <a:gd name="connsiteX74350" fmla="*/ 1952915 w 12184637"/>
              <a:gd name="connsiteY74350" fmla="*/ 1860016 h 4608812"/>
              <a:gd name="connsiteX74351" fmla="*/ 1952178 w 12184637"/>
              <a:gd name="connsiteY74351" fmla="*/ 1867894 h 4608812"/>
              <a:gd name="connsiteX74352" fmla="*/ 1956522 w 12184637"/>
              <a:gd name="connsiteY74352" fmla="*/ 1869882 h 4608812"/>
              <a:gd name="connsiteX74353" fmla="*/ 1960056 w 12184637"/>
              <a:gd name="connsiteY74353" fmla="*/ 1868630 h 4608812"/>
              <a:gd name="connsiteX74354" fmla="*/ 1965578 w 12184637"/>
              <a:gd name="connsiteY74354" fmla="*/ 1863698 h 4608812"/>
              <a:gd name="connsiteX74355" fmla="*/ 1964547 w 12184637"/>
              <a:gd name="connsiteY74355" fmla="*/ 1855894 h 4608812"/>
              <a:gd name="connsiteX74356" fmla="*/ 1956743 w 12184637"/>
              <a:gd name="connsiteY74356" fmla="*/ 1856924 h 4608812"/>
              <a:gd name="connsiteX74357" fmla="*/ 1956301 w 12184637"/>
              <a:gd name="connsiteY74357" fmla="*/ 1857513 h 4608812"/>
              <a:gd name="connsiteX74358" fmla="*/ 1957553 w 12184637"/>
              <a:gd name="connsiteY74358" fmla="*/ 1865023 h 4608812"/>
              <a:gd name="connsiteX74359" fmla="*/ 1960792 w 12184637"/>
              <a:gd name="connsiteY74359" fmla="*/ 1866054 h 4608812"/>
              <a:gd name="connsiteX74360" fmla="*/ 1965578 w 12184637"/>
              <a:gd name="connsiteY74360" fmla="*/ 1863698 h 4608812"/>
              <a:gd name="connsiteX74361" fmla="*/ 1965504 w 12184637"/>
              <a:gd name="connsiteY74361" fmla="*/ 1863698 h 4608812"/>
              <a:gd name="connsiteX74362" fmla="*/ 1971026 w 12184637"/>
              <a:gd name="connsiteY74362" fmla="*/ 1856556 h 4608812"/>
              <a:gd name="connsiteX74363" fmla="*/ 1970069 w 12184637"/>
              <a:gd name="connsiteY74363" fmla="*/ 1848752 h 4608812"/>
              <a:gd name="connsiteX74364" fmla="*/ 1962265 w 12184637"/>
              <a:gd name="connsiteY74364" fmla="*/ 1849709 h 4608812"/>
              <a:gd name="connsiteX74365" fmla="*/ 1956743 w 12184637"/>
              <a:gd name="connsiteY74365" fmla="*/ 1856851 h 4608812"/>
              <a:gd name="connsiteX74366" fmla="*/ 1957700 w 12184637"/>
              <a:gd name="connsiteY74366" fmla="*/ 1864655 h 4608812"/>
              <a:gd name="connsiteX74367" fmla="*/ 1961160 w 12184637"/>
              <a:gd name="connsiteY74367" fmla="*/ 1865833 h 4608812"/>
              <a:gd name="connsiteX74368" fmla="*/ 1965504 w 12184637"/>
              <a:gd name="connsiteY74368" fmla="*/ 1863698 h 4608812"/>
              <a:gd name="connsiteX74369" fmla="*/ 1971100 w 12184637"/>
              <a:gd name="connsiteY74369" fmla="*/ 1856556 h 4608812"/>
              <a:gd name="connsiteX74370" fmla="*/ 2035520 w 12184637"/>
              <a:gd name="connsiteY74370" fmla="*/ 1773067 h 4608812"/>
              <a:gd name="connsiteX74371" fmla="*/ 2034489 w 12184637"/>
              <a:gd name="connsiteY74371" fmla="*/ 1765263 h 4608812"/>
              <a:gd name="connsiteX74372" fmla="*/ 2026685 w 12184637"/>
              <a:gd name="connsiteY74372" fmla="*/ 1766294 h 4608812"/>
              <a:gd name="connsiteX74373" fmla="*/ 1962265 w 12184637"/>
              <a:gd name="connsiteY74373" fmla="*/ 1849783 h 4608812"/>
              <a:gd name="connsiteX74374" fmla="*/ 1963296 w 12184637"/>
              <a:gd name="connsiteY74374" fmla="*/ 1857587 h 4608812"/>
              <a:gd name="connsiteX74375" fmla="*/ 1966756 w 12184637"/>
              <a:gd name="connsiteY74375" fmla="*/ 1858765 h 4608812"/>
              <a:gd name="connsiteX74376" fmla="*/ 1971100 w 12184637"/>
              <a:gd name="connsiteY74376" fmla="*/ 1856556 h 4608812"/>
              <a:gd name="connsiteX74377" fmla="*/ 2035520 w 12184637"/>
              <a:gd name="connsiteY74377" fmla="*/ 1773067 h 4608812"/>
              <a:gd name="connsiteX74378" fmla="*/ 2039864 w 12184637"/>
              <a:gd name="connsiteY74378" fmla="*/ 1767472 h 4608812"/>
              <a:gd name="connsiteX74379" fmla="*/ 2038833 w 12184637"/>
              <a:gd name="connsiteY74379" fmla="*/ 1759668 h 4608812"/>
              <a:gd name="connsiteX74380" fmla="*/ 2031029 w 12184637"/>
              <a:gd name="connsiteY74380" fmla="*/ 1760699 h 4608812"/>
              <a:gd name="connsiteX74381" fmla="*/ 2026685 w 12184637"/>
              <a:gd name="connsiteY74381" fmla="*/ 1766294 h 4608812"/>
              <a:gd name="connsiteX74382" fmla="*/ 2027716 w 12184637"/>
              <a:gd name="connsiteY74382" fmla="*/ 1774098 h 4608812"/>
              <a:gd name="connsiteX74383" fmla="*/ 2031176 w 12184637"/>
              <a:gd name="connsiteY74383" fmla="*/ 1775276 h 4608812"/>
              <a:gd name="connsiteX74384" fmla="*/ 2035520 w 12184637"/>
              <a:gd name="connsiteY74384" fmla="*/ 1773067 h 4608812"/>
              <a:gd name="connsiteX74385" fmla="*/ 2039864 w 12184637"/>
              <a:gd name="connsiteY74385" fmla="*/ 1767398 h 4608812"/>
              <a:gd name="connsiteX74386" fmla="*/ 2042146 w 12184637"/>
              <a:gd name="connsiteY74386" fmla="*/ 1764454 h 4608812"/>
              <a:gd name="connsiteX74387" fmla="*/ 2041115 w 12184637"/>
              <a:gd name="connsiteY74387" fmla="*/ 1756650 h 4608812"/>
              <a:gd name="connsiteX74388" fmla="*/ 2033311 w 12184637"/>
              <a:gd name="connsiteY74388" fmla="*/ 1757680 h 4608812"/>
              <a:gd name="connsiteX74389" fmla="*/ 2031029 w 12184637"/>
              <a:gd name="connsiteY74389" fmla="*/ 1760625 h 4608812"/>
              <a:gd name="connsiteX74390" fmla="*/ 2032060 w 12184637"/>
              <a:gd name="connsiteY74390" fmla="*/ 1768429 h 4608812"/>
              <a:gd name="connsiteX74391" fmla="*/ 2035520 w 12184637"/>
              <a:gd name="connsiteY74391" fmla="*/ 1769607 h 4608812"/>
              <a:gd name="connsiteX74392" fmla="*/ 2039864 w 12184637"/>
              <a:gd name="connsiteY74392" fmla="*/ 1767398 h 4608812"/>
              <a:gd name="connsiteX74393" fmla="*/ 2042809 w 12184637"/>
              <a:gd name="connsiteY74393" fmla="*/ 1763496 h 4608812"/>
              <a:gd name="connsiteX74394" fmla="*/ 2043471 w 12184637"/>
              <a:gd name="connsiteY74394" fmla="*/ 1762098 h 4608812"/>
              <a:gd name="connsiteX74395" fmla="*/ 2040895 w 12184637"/>
              <a:gd name="connsiteY74395" fmla="*/ 1754662 h 4608812"/>
              <a:gd name="connsiteX74396" fmla="*/ 2033458 w 12184637"/>
              <a:gd name="connsiteY74396" fmla="*/ 1757238 h 4608812"/>
              <a:gd name="connsiteX74397" fmla="*/ 2032796 w 12184637"/>
              <a:gd name="connsiteY74397" fmla="*/ 1758637 h 4608812"/>
              <a:gd name="connsiteX74398" fmla="*/ 2035373 w 12184637"/>
              <a:gd name="connsiteY74398" fmla="*/ 1766073 h 4608812"/>
              <a:gd name="connsiteX74399" fmla="*/ 2037876 w 12184637"/>
              <a:gd name="connsiteY74399" fmla="*/ 1766662 h 4608812"/>
              <a:gd name="connsiteX74400" fmla="*/ 2042809 w 12184637"/>
              <a:gd name="connsiteY74400" fmla="*/ 1763496 h 4608812"/>
              <a:gd name="connsiteX74401" fmla="*/ 2043471 w 12184637"/>
              <a:gd name="connsiteY74401" fmla="*/ 1762098 h 4608812"/>
              <a:gd name="connsiteX74402" fmla="*/ 2098100 w 12184637"/>
              <a:gd name="connsiteY74402" fmla="*/ 1646951 h 4608812"/>
              <a:gd name="connsiteX74403" fmla="*/ 2095449 w 12184637"/>
              <a:gd name="connsiteY74403" fmla="*/ 1639515 h 4608812"/>
              <a:gd name="connsiteX74404" fmla="*/ 2088013 w 12184637"/>
              <a:gd name="connsiteY74404" fmla="*/ 1642165 h 4608812"/>
              <a:gd name="connsiteX74405" fmla="*/ 2033385 w 12184637"/>
              <a:gd name="connsiteY74405" fmla="*/ 1757312 h 4608812"/>
              <a:gd name="connsiteX74406" fmla="*/ 2036035 w 12184637"/>
              <a:gd name="connsiteY74406" fmla="*/ 1764748 h 4608812"/>
              <a:gd name="connsiteX74407" fmla="*/ 2038465 w 12184637"/>
              <a:gd name="connsiteY74407" fmla="*/ 1765263 h 4608812"/>
              <a:gd name="connsiteX74408" fmla="*/ 2043471 w 12184637"/>
              <a:gd name="connsiteY74408" fmla="*/ 1762098 h 4608812"/>
              <a:gd name="connsiteX74409" fmla="*/ 2098100 w 12184637"/>
              <a:gd name="connsiteY74409" fmla="*/ 1646951 h 4608812"/>
              <a:gd name="connsiteX74410" fmla="*/ 2099204 w 12184637"/>
              <a:gd name="connsiteY74410" fmla="*/ 1644669 h 4608812"/>
              <a:gd name="connsiteX74411" fmla="*/ 2096554 w 12184637"/>
              <a:gd name="connsiteY74411" fmla="*/ 1637233 h 4608812"/>
              <a:gd name="connsiteX74412" fmla="*/ 2089118 w 12184637"/>
              <a:gd name="connsiteY74412" fmla="*/ 1639883 h 4608812"/>
              <a:gd name="connsiteX74413" fmla="*/ 2088013 w 12184637"/>
              <a:gd name="connsiteY74413" fmla="*/ 1642165 h 4608812"/>
              <a:gd name="connsiteX74414" fmla="*/ 2090664 w 12184637"/>
              <a:gd name="connsiteY74414" fmla="*/ 1649601 h 4608812"/>
              <a:gd name="connsiteX74415" fmla="*/ 2093093 w 12184637"/>
              <a:gd name="connsiteY74415" fmla="*/ 1650117 h 4608812"/>
              <a:gd name="connsiteX74416" fmla="*/ 2098100 w 12184637"/>
              <a:gd name="connsiteY74416" fmla="*/ 1646951 h 4608812"/>
              <a:gd name="connsiteX74417" fmla="*/ 2099572 w 12184637"/>
              <a:gd name="connsiteY74417" fmla="*/ 1643638 h 4608812"/>
              <a:gd name="connsiteX74418" fmla="*/ 2133880 w 12184637"/>
              <a:gd name="connsiteY74418" fmla="*/ 1511484 h 4608812"/>
              <a:gd name="connsiteX74419" fmla="*/ 2129905 w 12184637"/>
              <a:gd name="connsiteY74419" fmla="*/ 1504711 h 4608812"/>
              <a:gd name="connsiteX74420" fmla="*/ 2123132 w 12184637"/>
              <a:gd name="connsiteY74420" fmla="*/ 1508687 h 4608812"/>
              <a:gd name="connsiteX74421" fmla="*/ 2088823 w 12184637"/>
              <a:gd name="connsiteY74421" fmla="*/ 1640840 h 4608812"/>
              <a:gd name="connsiteX74422" fmla="*/ 2092799 w 12184637"/>
              <a:gd name="connsiteY74422" fmla="*/ 1647613 h 4608812"/>
              <a:gd name="connsiteX74423" fmla="*/ 2094271 w 12184637"/>
              <a:gd name="connsiteY74423" fmla="*/ 1647761 h 4608812"/>
              <a:gd name="connsiteX74424" fmla="*/ 2099572 w 12184637"/>
              <a:gd name="connsiteY74424" fmla="*/ 1643638 h 4608812"/>
              <a:gd name="connsiteX74425" fmla="*/ 2133880 w 12184637"/>
              <a:gd name="connsiteY74425" fmla="*/ 1511484 h 4608812"/>
              <a:gd name="connsiteX74426" fmla="*/ 2134249 w 12184637"/>
              <a:gd name="connsiteY74426" fmla="*/ 1510085 h 4608812"/>
              <a:gd name="connsiteX74427" fmla="*/ 2130273 w 12184637"/>
              <a:gd name="connsiteY74427" fmla="*/ 1503312 h 4608812"/>
              <a:gd name="connsiteX74428" fmla="*/ 2123500 w 12184637"/>
              <a:gd name="connsiteY74428" fmla="*/ 1507288 h 4608812"/>
              <a:gd name="connsiteX74429" fmla="*/ 2123132 w 12184637"/>
              <a:gd name="connsiteY74429" fmla="*/ 1508687 h 4608812"/>
              <a:gd name="connsiteX74430" fmla="*/ 2127107 w 12184637"/>
              <a:gd name="connsiteY74430" fmla="*/ 1515460 h 4608812"/>
              <a:gd name="connsiteX74431" fmla="*/ 2128580 w 12184637"/>
              <a:gd name="connsiteY74431" fmla="*/ 1515681 h 4608812"/>
              <a:gd name="connsiteX74432" fmla="*/ 2133880 w 12184637"/>
              <a:gd name="connsiteY74432" fmla="*/ 1511484 h 4608812"/>
              <a:gd name="connsiteX74433" fmla="*/ 2134396 w 12184637"/>
              <a:gd name="connsiteY74433" fmla="*/ 1509202 h 4608812"/>
              <a:gd name="connsiteX74434" fmla="*/ 2146176 w 12184637"/>
              <a:gd name="connsiteY74434" fmla="*/ 1365121 h 4608812"/>
              <a:gd name="connsiteX74435" fmla="*/ 2141096 w 12184637"/>
              <a:gd name="connsiteY74435" fmla="*/ 1359084 h 4608812"/>
              <a:gd name="connsiteX74436" fmla="*/ 2135058 w 12184637"/>
              <a:gd name="connsiteY74436" fmla="*/ 1364164 h 4608812"/>
              <a:gd name="connsiteX74437" fmla="*/ 2123279 w 12184637"/>
              <a:gd name="connsiteY74437" fmla="*/ 1508245 h 4608812"/>
              <a:gd name="connsiteX74438" fmla="*/ 2128359 w 12184637"/>
              <a:gd name="connsiteY74438" fmla="*/ 1514282 h 4608812"/>
              <a:gd name="connsiteX74439" fmla="*/ 2128874 w 12184637"/>
              <a:gd name="connsiteY74439" fmla="*/ 1514282 h 4608812"/>
              <a:gd name="connsiteX74440" fmla="*/ 2134396 w 12184637"/>
              <a:gd name="connsiteY74440" fmla="*/ 1509202 h 4608812"/>
              <a:gd name="connsiteX74441" fmla="*/ 2141096 w 12184637"/>
              <a:gd name="connsiteY74441" fmla="*/ 1370275 h 4608812"/>
              <a:gd name="connsiteX74442" fmla="*/ 2146249 w 12184637"/>
              <a:gd name="connsiteY74442" fmla="*/ 1364238 h 4608812"/>
              <a:gd name="connsiteX74443" fmla="*/ 2134175 w 12184637"/>
              <a:gd name="connsiteY74443" fmla="*/ 1214047 h 4608812"/>
              <a:gd name="connsiteX74444" fmla="*/ 2128138 w 12184637"/>
              <a:gd name="connsiteY74444" fmla="*/ 1208893 h 4608812"/>
              <a:gd name="connsiteX74445" fmla="*/ 2122984 w 12184637"/>
              <a:gd name="connsiteY74445" fmla="*/ 1214930 h 4608812"/>
              <a:gd name="connsiteX74446" fmla="*/ 2135058 w 12184637"/>
              <a:gd name="connsiteY74446" fmla="*/ 1365121 h 4608812"/>
              <a:gd name="connsiteX74447" fmla="*/ 2140654 w 12184637"/>
              <a:gd name="connsiteY74447" fmla="*/ 1370275 h 4608812"/>
              <a:gd name="connsiteX74448" fmla="*/ 2141096 w 12184637"/>
              <a:gd name="connsiteY74448" fmla="*/ 1370275 h 4608812"/>
              <a:gd name="connsiteX74449" fmla="*/ 2129831 w 12184637"/>
              <a:gd name="connsiteY74449" fmla="*/ 1219863 h 4608812"/>
              <a:gd name="connsiteX74450" fmla="*/ 2133954 w 12184637"/>
              <a:gd name="connsiteY74450" fmla="*/ 1213163 h 4608812"/>
              <a:gd name="connsiteX74451" fmla="*/ 2133660 w 12184637"/>
              <a:gd name="connsiteY74451" fmla="*/ 1212059 h 4608812"/>
              <a:gd name="connsiteX74452" fmla="*/ 2126960 w 12184637"/>
              <a:gd name="connsiteY74452" fmla="*/ 1207936 h 4608812"/>
              <a:gd name="connsiteX74453" fmla="*/ 2122837 w 12184637"/>
              <a:gd name="connsiteY74453" fmla="*/ 1214636 h 4608812"/>
              <a:gd name="connsiteX74454" fmla="*/ 2123132 w 12184637"/>
              <a:gd name="connsiteY74454" fmla="*/ 1215740 h 4608812"/>
              <a:gd name="connsiteX74455" fmla="*/ 2128580 w 12184637"/>
              <a:gd name="connsiteY74455" fmla="*/ 1220010 h 4608812"/>
              <a:gd name="connsiteX74456" fmla="*/ 2129831 w 12184637"/>
              <a:gd name="connsiteY74456" fmla="*/ 1219863 h 4608812"/>
              <a:gd name="connsiteX74457" fmla="*/ 2129610 w 12184637"/>
              <a:gd name="connsiteY74457" fmla="*/ 1218758 h 4608812"/>
              <a:gd name="connsiteX74458" fmla="*/ 2133733 w 12184637"/>
              <a:gd name="connsiteY74458" fmla="*/ 1212059 h 4608812"/>
              <a:gd name="connsiteX74459" fmla="*/ 2096995 w 12184637"/>
              <a:gd name="connsiteY74459" fmla="*/ 1061131 h 4608812"/>
              <a:gd name="connsiteX74460" fmla="*/ 2090296 w 12184637"/>
              <a:gd name="connsiteY74460" fmla="*/ 1057008 h 4608812"/>
              <a:gd name="connsiteX74461" fmla="*/ 2086173 w 12184637"/>
              <a:gd name="connsiteY74461" fmla="*/ 1063708 h 4608812"/>
              <a:gd name="connsiteX74462" fmla="*/ 2122911 w 12184637"/>
              <a:gd name="connsiteY74462" fmla="*/ 1214636 h 4608812"/>
              <a:gd name="connsiteX74463" fmla="*/ 2128359 w 12184637"/>
              <a:gd name="connsiteY74463" fmla="*/ 1218906 h 4608812"/>
              <a:gd name="connsiteX74464" fmla="*/ 2129610 w 12184637"/>
              <a:gd name="connsiteY74464" fmla="*/ 1218758 h 4608812"/>
              <a:gd name="connsiteX74465" fmla="*/ 2093682 w 12184637"/>
              <a:gd name="connsiteY74465" fmla="*/ 1067536 h 4608812"/>
              <a:gd name="connsiteX74466" fmla="*/ 2096701 w 12184637"/>
              <a:gd name="connsiteY74466" fmla="*/ 1060248 h 4608812"/>
              <a:gd name="connsiteX74467" fmla="*/ 2095670 w 12184637"/>
              <a:gd name="connsiteY74467" fmla="*/ 1057744 h 4608812"/>
              <a:gd name="connsiteX74468" fmla="*/ 2088381 w 12184637"/>
              <a:gd name="connsiteY74468" fmla="*/ 1054726 h 4608812"/>
              <a:gd name="connsiteX74469" fmla="*/ 2085363 w 12184637"/>
              <a:gd name="connsiteY74469" fmla="*/ 1062015 h 4608812"/>
              <a:gd name="connsiteX74470" fmla="*/ 2086394 w 12184637"/>
              <a:gd name="connsiteY74470" fmla="*/ 1064518 h 4608812"/>
              <a:gd name="connsiteX74471" fmla="*/ 2091621 w 12184637"/>
              <a:gd name="connsiteY74471" fmla="*/ 1067978 h 4608812"/>
              <a:gd name="connsiteX74472" fmla="*/ 2093682 w 12184637"/>
              <a:gd name="connsiteY74472" fmla="*/ 1067536 h 4608812"/>
              <a:gd name="connsiteX74473" fmla="*/ 2092652 w 12184637"/>
              <a:gd name="connsiteY74473" fmla="*/ 1065107 h 4608812"/>
              <a:gd name="connsiteX74474" fmla="*/ 2095744 w 12184637"/>
              <a:gd name="connsiteY74474" fmla="*/ 1057818 h 4608812"/>
              <a:gd name="connsiteX74475" fmla="*/ 2036845 w 12184637"/>
              <a:gd name="connsiteY74475" fmla="*/ 913369 h 4608812"/>
              <a:gd name="connsiteX74476" fmla="*/ 2029556 w 12184637"/>
              <a:gd name="connsiteY74476" fmla="*/ 910277 h 4608812"/>
              <a:gd name="connsiteX74477" fmla="*/ 2026464 w 12184637"/>
              <a:gd name="connsiteY74477" fmla="*/ 917566 h 4608812"/>
              <a:gd name="connsiteX74478" fmla="*/ 2085363 w 12184637"/>
              <a:gd name="connsiteY74478" fmla="*/ 1062015 h 4608812"/>
              <a:gd name="connsiteX74479" fmla="*/ 2090590 w 12184637"/>
              <a:gd name="connsiteY74479" fmla="*/ 1065475 h 4608812"/>
              <a:gd name="connsiteX74480" fmla="*/ 2092652 w 12184637"/>
              <a:gd name="connsiteY74480" fmla="*/ 1065107 h 4608812"/>
              <a:gd name="connsiteX74481" fmla="*/ 2034563 w 12184637"/>
              <a:gd name="connsiteY74481" fmla="*/ 920216 h 4608812"/>
              <a:gd name="connsiteX74482" fmla="*/ 2036477 w 12184637"/>
              <a:gd name="connsiteY74482" fmla="*/ 912560 h 4608812"/>
              <a:gd name="connsiteX74483" fmla="*/ 2034195 w 12184637"/>
              <a:gd name="connsiteY74483" fmla="*/ 908805 h 4608812"/>
              <a:gd name="connsiteX74484" fmla="*/ 2026538 w 12184637"/>
              <a:gd name="connsiteY74484" fmla="*/ 906891 h 4608812"/>
              <a:gd name="connsiteX74485" fmla="*/ 2024624 w 12184637"/>
              <a:gd name="connsiteY74485" fmla="*/ 914547 h 4608812"/>
              <a:gd name="connsiteX74486" fmla="*/ 2026906 w 12184637"/>
              <a:gd name="connsiteY74486" fmla="*/ 918302 h 4608812"/>
              <a:gd name="connsiteX74487" fmla="*/ 2031692 w 12184637"/>
              <a:gd name="connsiteY74487" fmla="*/ 921026 h 4608812"/>
              <a:gd name="connsiteX74488" fmla="*/ 2034563 w 12184637"/>
              <a:gd name="connsiteY74488" fmla="*/ 920216 h 4608812"/>
              <a:gd name="connsiteX74489" fmla="*/ 2032280 w 12184637"/>
              <a:gd name="connsiteY74489" fmla="*/ 916462 h 4608812"/>
              <a:gd name="connsiteX74490" fmla="*/ 2034195 w 12184637"/>
              <a:gd name="connsiteY74490" fmla="*/ 908805 h 4608812"/>
              <a:gd name="connsiteX74491" fmla="*/ 2031765 w 12184637"/>
              <a:gd name="connsiteY74491" fmla="*/ 904829 h 4608812"/>
              <a:gd name="connsiteX74492" fmla="*/ 2024108 w 12184637"/>
              <a:gd name="connsiteY74492" fmla="*/ 902915 h 4608812"/>
              <a:gd name="connsiteX74493" fmla="*/ 2022194 w 12184637"/>
              <a:gd name="connsiteY74493" fmla="*/ 910572 h 4608812"/>
              <a:gd name="connsiteX74494" fmla="*/ 2024624 w 12184637"/>
              <a:gd name="connsiteY74494" fmla="*/ 914547 h 4608812"/>
              <a:gd name="connsiteX74495" fmla="*/ 2029409 w 12184637"/>
              <a:gd name="connsiteY74495" fmla="*/ 917271 h 4608812"/>
              <a:gd name="connsiteX74496" fmla="*/ 2032280 w 12184637"/>
              <a:gd name="connsiteY74496" fmla="*/ 916462 h 4608812"/>
              <a:gd name="connsiteX74497" fmla="*/ 2029925 w 12184637"/>
              <a:gd name="connsiteY74497" fmla="*/ 912412 h 4608812"/>
              <a:gd name="connsiteX74498" fmla="*/ 2031839 w 12184637"/>
              <a:gd name="connsiteY74498" fmla="*/ 904755 h 4608812"/>
              <a:gd name="connsiteX74499" fmla="*/ 1959835 w 12184637"/>
              <a:gd name="connsiteY74499" fmla="*/ 784455 h 4608812"/>
              <a:gd name="connsiteX74500" fmla="*/ 1952178 w 12184637"/>
              <a:gd name="connsiteY74500" fmla="*/ 782541 h 4608812"/>
              <a:gd name="connsiteX74501" fmla="*/ 1950264 w 12184637"/>
              <a:gd name="connsiteY74501" fmla="*/ 790198 h 4608812"/>
              <a:gd name="connsiteX74502" fmla="*/ 2022268 w 12184637"/>
              <a:gd name="connsiteY74502" fmla="*/ 910498 h 4608812"/>
              <a:gd name="connsiteX74503" fmla="*/ 2027053 w 12184637"/>
              <a:gd name="connsiteY74503" fmla="*/ 913222 h 4608812"/>
              <a:gd name="connsiteX74504" fmla="*/ 2029925 w 12184637"/>
              <a:gd name="connsiteY74504" fmla="*/ 912412 h 4608812"/>
              <a:gd name="connsiteX74505" fmla="*/ 1957848 w 12184637"/>
              <a:gd name="connsiteY74505" fmla="*/ 792186 h 4608812"/>
              <a:gd name="connsiteX74506" fmla="*/ 1959762 w 12184637"/>
              <a:gd name="connsiteY74506" fmla="*/ 784529 h 4608812"/>
              <a:gd name="connsiteX74507" fmla="*/ 1955639 w 12184637"/>
              <a:gd name="connsiteY74507" fmla="*/ 777608 h 4608812"/>
              <a:gd name="connsiteX74508" fmla="*/ 1947982 w 12184637"/>
              <a:gd name="connsiteY74508" fmla="*/ 775694 h 4608812"/>
              <a:gd name="connsiteX74509" fmla="*/ 1946068 w 12184637"/>
              <a:gd name="connsiteY74509" fmla="*/ 783351 h 4608812"/>
              <a:gd name="connsiteX74510" fmla="*/ 1950191 w 12184637"/>
              <a:gd name="connsiteY74510" fmla="*/ 790271 h 4608812"/>
              <a:gd name="connsiteX74511" fmla="*/ 1954976 w 12184637"/>
              <a:gd name="connsiteY74511" fmla="*/ 792995 h 4608812"/>
              <a:gd name="connsiteX74512" fmla="*/ 1957848 w 12184637"/>
              <a:gd name="connsiteY74512" fmla="*/ 792186 h 4608812"/>
              <a:gd name="connsiteX74513" fmla="*/ 1954534 w 12184637"/>
              <a:gd name="connsiteY74513" fmla="*/ 784750 h 4608812"/>
              <a:gd name="connsiteX74514" fmla="*/ 1955123 w 12184637"/>
              <a:gd name="connsiteY74514" fmla="*/ 776872 h 4608812"/>
              <a:gd name="connsiteX74515" fmla="*/ 1946657 w 12184637"/>
              <a:gd name="connsiteY74515" fmla="*/ 767006 h 4608812"/>
              <a:gd name="connsiteX74516" fmla="*/ 1938779 w 12184637"/>
              <a:gd name="connsiteY74516" fmla="*/ 766417 h 4608812"/>
              <a:gd name="connsiteX74517" fmla="*/ 1938190 w 12184637"/>
              <a:gd name="connsiteY74517" fmla="*/ 774295 h 4608812"/>
              <a:gd name="connsiteX74518" fmla="*/ 1946657 w 12184637"/>
              <a:gd name="connsiteY74518" fmla="*/ 784161 h 4608812"/>
              <a:gd name="connsiteX74519" fmla="*/ 1950927 w 12184637"/>
              <a:gd name="connsiteY74519" fmla="*/ 786075 h 4608812"/>
              <a:gd name="connsiteX74520" fmla="*/ 1954534 w 12184637"/>
              <a:gd name="connsiteY74520" fmla="*/ 784750 h 4608812"/>
              <a:gd name="connsiteX74521" fmla="*/ 1946068 w 12184637"/>
              <a:gd name="connsiteY74521" fmla="*/ 774884 h 4608812"/>
              <a:gd name="connsiteX74522" fmla="*/ 1946657 w 12184637"/>
              <a:gd name="connsiteY74522" fmla="*/ 767006 h 4608812"/>
              <a:gd name="connsiteX74523" fmla="*/ 1866923 w 12184637"/>
              <a:gd name="connsiteY74523" fmla="*/ 674168 h 4608812"/>
              <a:gd name="connsiteX74524" fmla="*/ 1859045 w 12184637"/>
              <a:gd name="connsiteY74524" fmla="*/ 673579 h 4608812"/>
              <a:gd name="connsiteX74525" fmla="*/ 1858456 w 12184637"/>
              <a:gd name="connsiteY74525" fmla="*/ 681456 h 4608812"/>
              <a:gd name="connsiteX74526" fmla="*/ 1938190 w 12184637"/>
              <a:gd name="connsiteY74526" fmla="*/ 774295 h 4608812"/>
              <a:gd name="connsiteX74527" fmla="*/ 1942460 w 12184637"/>
              <a:gd name="connsiteY74527" fmla="*/ 776209 h 4608812"/>
              <a:gd name="connsiteX74528" fmla="*/ 1946068 w 12184637"/>
              <a:gd name="connsiteY74528" fmla="*/ 774884 h 4608812"/>
              <a:gd name="connsiteX74529" fmla="*/ 1866334 w 12184637"/>
              <a:gd name="connsiteY74529" fmla="*/ 682045 h 4608812"/>
              <a:gd name="connsiteX74530" fmla="*/ 1866923 w 12184637"/>
              <a:gd name="connsiteY74530" fmla="*/ 674168 h 4608812"/>
              <a:gd name="connsiteX74531" fmla="*/ 1855438 w 12184637"/>
              <a:gd name="connsiteY74531" fmla="*/ 660768 h 4608812"/>
              <a:gd name="connsiteX74532" fmla="*/ 1847560 w 12184637"/>
              <a:gd name="connsiteY74532" fmla="*/ 660179 h 4608812"/>
              <a:gd name="connsiteX74533" fmla="*/ 1846971 w 12184637"/>
              <a:gd name="connsiteY74533" fmla="*/ 668057 h 4608812"/>
              <a:gd name="connsiteX74534" fmla="*/ 1858456 w 12184637"/>
              <a:gd name="connsiteY74534" fmla="*/ 681456 h 4608812"/>
              <a:gd name="connsiteX74535" fmla="*/ 1862726 w 12184637"/>
              <a:gd name="connsiteY74535" fmla="*/ 683371 h 4608812"/>
              <a:gd name="connsiteX74536" fmla="*/ 1866334 w 12184637"/>
              <a:gd name="connsiteY74536" fmla="*/ 682045 h 4608812"/>
              <a:gd name="connsiteX74537" fmla="*/ 1855585 w 12184637"/>
              <a:gd name="connsiteY74537" fmla="*/ 667836 h 4608812"/>
              <a:gd name="connsiteX74538" fmla="*/ 1854628 w 12184637"/>
              <a:gd name="connsiteY74538" fmla="*/ 660032 h 4608812"/>
              <a:gd name="connsiteX74539" fmla="*/ 1840345 w 12184637"/>
              <a:gd name="connsiteY74539" fmla="*/ 648989 h 4608812"/>
              <a:gd name="connsiteX74540" fmla="*/ 1832541 w 12184637"/>
              <a:gd name="connsiteY74540" fmla="*/ 649946 h 4608812"/>
              <a:gd name="connsiteX74541" fmla="*/ 1833498 w 12184637"/>
              <a:gd name="connsiteY74541" fmla="*/ 657750 h 4608812"/>
              <a:gd name="connsiteX74542" fmla="*/ 1847781 w 12184637"/>
              <a:gd name="connsiteY74542" fmla="*/ 668793 h 4608812"/>
              <a:gd name="connsiteX74543" fmla="*/ 1851241 w 12184637"/>
              <a:gd name="connsiteY74543" fmla="*/ 669971 h 4608812"/>
              <a:gd name="connsiteX74544" fmla="*/ 1855585 w 12184637"/>
              <a:gd name="connsiteY74544" fmla="*/ 667836 h 4608812"/>
              <a:gd name="connsiteX74545" fmla="*/ 1841302 w 12184637"/>
              <a:gd name="connsiteY74545" fmla="*/ 656719 h 4608812"/>
              <a:gd name="connsiteX74546" fmla="*/ 1840345 w 12184637"/>
              <a:gd name="connsiteY74546" fmla="*/ 648915 h 4608812"/>
              <a:gd name="connsiteX74547" fmla="*/ 1778869 w 12184637"/>
              <a:gd name="connsiteY74547" fmla="*/ 601207 h 4608812"/>
              <a:gd name="connsiteX74548" fmla="*/ 1771065 w 12184637"/>
              <a:gd name="connsiteY74548" fmla="*/ 602164 h 4608812"/>
              <a:gd name="connsiteX74549" fmla="*/ 1772022 w 12184637"/>
              <a:gd name="connsiteY74549" fmla="*/ 609968 h 4608812"/>
              <a:gd name="connsiteX74550" fmla="*/ 1833498 w 12184637"/>
              <a:gd name="connsiteY74550" fmla="*/ 657676 h 4608812"/>
              <a:gd name="connsiteX74551" fmla="*/ 1836958 w 12184637"/>
              <a:gd name="connsiteY74551" fmla="*/ 658854 h 4608812"/>
              <a:gd name="connsiteX74552" fmla="*/ 1841302 w 12184637"/>
              <a:gd name="connsiteY74552" fmla="*/ 656719 h 4608812"/>
              <a:gd name="connsiteX74553" fmla="*/ 1779900 w 12184637"/>
              <a:gd name="connsiteY74553" fmla="*/ 609085 h 4608812"/>
              <a:gd name="connsiteX74554" fmla="*/ 1778943 w 12184637"/>
              <a:gd name="connsiteY74554" fmla="*/ 601281 h 4608812"/>
              <a:gd name="connsiteX74555" fmla="*/ 1738082 w 12184637"/>
              <a:gd name="connsiteY74555" fmla="*/ 569549 h 4608812"/>
              <a:gd name="connsiteX74556" fmla="*/ 1730278 w 12184637"/>
              <a:gd name="connsiteY74556" fmla="*/ 570506 h 4608812"/>
              <a:gd name="connsiteX74557" fmla="*/ 1731235 w 12184637"/>
              <a:gd name="connsiteY74557" fmla="*/ 578310 h 4608812"/>
              <a:gd name="connsiteX74558" fmla="*/ 1772096 w 12184637"/>
              <a:gd name="connsiteY74558" fmla="*/ 610042 h 4608812"/>
              <a:gd name="connsiteX74559" fmla="*/ 1775556 w 12184637"/>
              <a:gd name="connsiteY74559" fmla="*/ 611220 h 4608812"/>
              <a:gd name="connsiteX74560" fmla="*/ 1779900 w 12184637"/>
              <a:gd name="connsiteY74560" fmla="*/ 609085 h 4608812"/>
              <a:gd name="connsiteX74561" fmla="*/ 1739628 w 12184637"/>
              <a:gd name="connsiteY74561" fmla="*/ 576470 h 4608812"/>
              <a:gd name="connsiteX74562" fmla="*/ 1737199 w 12184637"/>
              <a:gd name="connsiteY74562" fmla="*/ 568960 h 4608812"/>
              <a:gd name="connsiteX74563" fmla="*/ 1726008 w 12184637"/>
              <a:gd name="connsiteY74563" fmla="*/ 563291 h 4608812"/>
              <a:gd name="connsiteX74564" fmla="*/ 1718499 w 12184637"/>
              <a:gd name="connsiteY74564" fmla="*/ 565721 h 4608812"/>
              <a:gd name="connsiteX74565" fmla="*/ 1720928 w 12184637"/>
              <a:gd name="connsiteY74565" fmla="*/ 573230 h 4608812"/>
              <a:gd name="connsiteX74566" fmla="*/ 1732119 w 12184637"/>
              <a:gd name="connsiteY74566" fmla="*/ 578899 h 4608812"/>
              <a:gd name="connsiteX74567" fmla="*/ 1734696 w 12184637"/>
              <a:gd name="connsiteY74567" fmla="*/ 579488 h 4608812"/>
              <a:gd name="connsiteX74568" fmla="*/ 1739628 w 12184637"/>
              <a:gd name="connsiteY74568" fmla="*/ 576470 h 4608812"/>
              <a:gd name="connsiteX74569" fmla="*/ 5368957 w 12184637"/>
              <a:gd name="connsiteY74569" fmla="*/ 2588223 h 4608812"/>
              <a:gd name="connsiteX74570" fmla="*/ 5365791 w 12184637"/>
              <a:gd name="connsiteY74570" fmla="*/ 2581009 h 4608812"/>
              <a:gd name="connsiteX74571" fmla="*/ 5354601 w 12184637"/>
              <a:gd name="connsiteY74571" fmla="*/ 2576591 h 4608812"/>
              <a:gd name="connsiteX74572" fmla="*/ 5347386 w 12184637"/>
              <a:gd name="connsiteY74572" fmla="*/ 2579757 h 4608812"/>
              <a:gd name="connsiteX74573" fmla="*/ 5350551 w 12184637"/>
              <a:gd name="connsiteY74573" fmla="*/ 2586972 h 4608812"/>
              <a:gd name="connsiteX74574" fmla="*/ 5361742 w 12184637"/>
              <a:gd name="connsiteY74574" fmla="*/ 2591389 h 4608812"/>
              <a:gd name="connsiteX74575" fmla="*/ 5363803 w 12184637"/>
              <a:gd name="connsiteY74575" fmla="*/ 2591757 h 4608812"/>
              <a:gd name="connsiteX74576" fmla="*/ 5368957 w 12184637"/>
              <a:gd name="connsiteY74576" fmla="*/ 2588223 h 4608812"/>
              <a:gd name="connsiteX74577" fmla="*/ 5357693 w 12184637"/>
              <a:gd name="connsiteY74577" fmla="*/ 2583806 h 4608812"/>
              <a:gd name="connsiteX74578" fmla="*/ 5354527 w 12184637"/>
              <a:gd name="connsiteY74578" fmla="*/ 2576591 h 4608812"/>
              <a:gd name="connsiteX74579" fmla="*/ 5295702 w 12184637"/>
              <a:gd name="connsiteY74579" fmla="*/ 2553400 h 4608812"/>
              <a:gd name="connsiteX74580" fmla="*/ 5288487 w 12184637"/>
              <a:gd name="connsiteY74580" fmla="*/ 2556566 h 4608812"/>
              <a:gd name="connsiteX74581" fmla="*/ 5291653 w 12184637"/>
              <a:gd name="connsiteY74581" fmla="*/ 2563781 h 4608812"/>
              <a:gd name="connsiteX74582" fmla="*/ 5350478 w 12184637"/>
              <a:gd name="connsiteY74582" fmla="*/ 2586972 h 4608812"/>
              <a:gd name="connsiteX74583" fmla="*/ 5352539 w 12184637"/>
              <a:gd name="connsiteY74583" fmla="*/ 2587340 h 4608812"/>
              <a:gd name="connsiteX74584" fmla="*/ 5357693 w 12184637"/>
              <a:gd name="connsiteY74584" fmla="*/ 2583806 h 4608812"/>
              <a:gd name="connsiteX74585" fmla="*/ 5298868 w 12184637"/>
              <a:gd name="connsiteY74585" fmla="*/ 2560541 h 4608812"/>
              <a:gd name="connsiteX74586" fmla="*/ 5295702 w 12184637"/>
              <a:gd name="connsiteY74586" fmla="*/ 2553326 h 4608812"/>
              <a:gd name="connsiteX74587" fmla="*/ 5232754 w 12184637"/>
              <a:gd name="connsiteY74587" fmla="*/ 2528515 h 4608812"/>
              <a:gd name="connsiteX74588" fmla="*/ 5225539 w 12184637"/>
              <a:gd name="connsiteY74588" fmla="*/ 2531681 h 4608812"/>
              <a:gd name="connsiteX74589" fmla="*/ 5228705 w 12184637"/>
              <a:gd name="connsiteY74589" fmla="*/ 2538896 h 4608812"/>
              <a:gd name="connsiteX74590" fmla="*/ 5291653 w 12184637"/>
              <a:gd name="connsiteY74590" fmla="*/ 2563707 h 4608812"/>
              <a:gd name="connsiteX74591" fmla="*/ 5293714 w 12184637"/>
              <a:gd name="connsiteY74591" fmla="*/ 2564075 h 4608812"/>
              <a:gd name="connsiteX74592" fmla="*/ 5298868 w 12184637"/>
              <a:gd name="connsiteY74592" fmla="*/ 2560541 h 4608812"/>
              <a:gd name="connsiteX74593" fmla="*/ 5234374 w 12184637"/>
              <a:gd name="connsiteY74593" fmla="*/ 2537939 h 4608812"/>
              <a:gd name="connsiteX74594" fmla="*/ 5234963 w 12184637"/>
              <a:gd name="connsiteY74594" fmla="*/ 2530061 h 4608812"/>
              <a:gd name="connsiteX74595" fmla="*/ 5213686 w 12184637"/>
              <a:gd name="connsiteY74595" fmla="*/ 2505324 h 4608812"/>
              <a:gd name="connsiteX74596" fmla="*/ 5205808 w 12184637"/>
              <a:gd name="connsiteY74596" fmla="*/ 2504735 h 4608812"/>
              <a:gd name="connsiteX74597" fmla="*/ 5205219 w 12184637"/>
              <a:gd name="connsiteY74597" fmla="*/ 2512613 h 4608812"/>
              <a:gd name="connsiteX74598" fmla="*/ 5226496 w 12184637"/>
              <a:gd name="connsiteY74598" fmla="*/ 2537350 h 4608812"/>
              <a:gd name="connsiteX74599" fmla="*/ 5230766 w 12184637"/>
              <a:gd name="connsiteY74599" fmla="*/ 2539264 h 4608812"/>
              <a:gd name="connsiteX74600" fmla="*/ 5234374 w 12184637"/>
              <a:gd name="connsiteY74600" fmla="*/ 2537939 h 4608812"/>
              <a:gd name="connsiteX74601" fmla="*/ 5212066 w 12184637"/>
              <a:gd name="connsiteY74601" fmla="*/ 2513864 h 4608812"/>
              <a:gd name="connsiteX74602" fmla="*/ 5214348 w 12184637"/>
              <a:gd name="connsiteY74602" fmla="*/ 2506354 h 4608812"/>
              <a:gd name="connsiteX74603" fmla="*/ 5192851 w 12184637"/>
              <a:gd name="connsiteY74603" fmla="*/ 2465641 h 4608812"/>
              <a:gd name="connsiteX74604" fmla="*/ 5185341 w 12184637"/>
              <a:gd name="connsiteY74604" fmla="*/ 2463285 h 4608812"/>
              <a:gd name="connsiteX74605" fmla="*/ 5183059 w 12184637"/>
              <a:gd name="connsiteY74605" fmla="*/ 2470795 h 4608812"/>
              <a:gd name="connsiteX74606" fmla="*/ 5204556 w 12184637"/>
              <a:gd name="connsiteY74606" fmla="*/ 2511508 h 4608812"/>
              <a:gd name="connsiteX74607" fmla="*/ 5209490 w 12184637"/>
              <a:gd name="connsiteY74607" fmla="*/ 2514453 h 4608812"/>
              <a:gd name="connsiteX74608" fmla="*/ 5212066 w 12184637"/>
              <a:gd name="connsiteY74608" fmla="*/ 2513864 h 4608812"/>
              <a:gd name="connsiteX74609" fmla="*/ 5190200 w 12184637"/>
              <a:gd name="connsiteY74609" fmla="*/ 2473298 h 4608812"/>
              <a:gd name="connsiteX74610" fmla="*/ 5192998 w 12184637"/>
              <a:gd name="connsiteY74610" fmla="*/ 2465935 h 4608812"/>
              <a:gd name="connsiteX74611" fmla="*/ 5162739 w 12184637"/>
              <a:gd name="connsiteY74611" fmla="*/ 2399012 h 4608812"/>
              <a:gd name="connsiteX74612" fmla="*/ 5155376 w 12184637"/>
              <a:gd name="connsiteY74612" fmla="*/ 2396214 h 4608812"/>
              <a:gd name="connsiteX74613" fmla="*/ 5152578 w 12184637"/>
              <a:gd name="connsiteY74613" fmla="*/ 2403577 h 4608812"/>
              <a:gd name="connsiteX74614" fmla="*/ 5182838 w 12184637"/>
              <a:gd name="connsiteY74614" fmla="*/ 2470500 h 4608812"/>
              <a:gd name="connsiteX74615" fmla="*/ 5187991 w 12184637"/>
              <a:gd name="connsiteY74615" fmla="*/ 2473813 h 4608812"/>
              <a:gd name="connsiteX74616" fmla="*/ 5190200 w 12184637"/>
              <a:gd name="connsiteY74616" fmla="*/ 2473298 h 4608812"/>
              <a:gd name="connsiteX74617" fmla="*/ 5160014 w 12184637"/>
              <a:gd name="connsiteY74617" fmla="*/ 2406374 h 4608812"/>
              <a:gd name="connsiteX74618" fmla="*/ 5162739 w 12184637"/>
              <a:gd name="connsiteY74618" fmla="*/ 2399012 h 4608812"/>
              <a:gd name="connsiteX74619" fmla="*/ 5115694 w 12184637"/>
              <a:gd name="connsiteY74619" fmla="*/ 2296381 h 4608812"/>
              <a:gd name="connsiteX74620" fmla="*/ 5108331 w 12184637"/>
              <a:gd name="connsiteY74620" fmla="*/ 2293657 h 4608812"/>
              <a:gd name="connsiteX74621" fmla="*/ 5105607 w 12184637"/>
              <a:gd name="connsiteY74621" fmla="*/ 2301020 h 4608812"/>
              <a:gd name="connsiteX74622" fmla="*/ 5152652 w 12184637"/>
              <a:gd name="connsiteY74622" fmla="*/ 2403650 h 4608812"/>
              <a:gd name="connsiteX74623" fmla="*/ 5157732 w 12184637"/>
              <a:gd name="connsiteY74623" fmla="*/ 2406890 h 4608812"/>
              <a:gd name="connsiteX74624" fmla="*/ 5160014 w 12184637"/>
              <a:gd name="connsiteY74624" fmla="*/ 2406374 h 4608812"/>
              <a:gd name="connsiteX74625" fmla="*/ 11324484 w 12184637"/>
              <a:gd name="connsiteY74625" fmla="*/ 1276553 h 4608812"/>
              <a:gd name="connsiteX74626" fmla="*/ 11320950 w 12184637"/>
              <a:gd name="connsiteY74626" fmla="*/ 1269485 h 4608812"/>
              <a:gd name="connsiteX74627" fmla="*/ 11320140 w 12184637"/>
              <a:gd name="connsiteY74627" fmla="*/ 1269190 h 4608812"/>
              <a:gd name="connsiteX74628" fmla="*/ 11313514 w 12184637"/>
              <a:gd name="connsiteY74628" fmla="*/ 1272871 h 4608812"/>
              <a:gd name="connsiteX74629" fmla="*/ 11317489 w 12184637"/>
              <a:gd name="connsiteY74629" fmla="*/ 1280087 h 4608812"/>
              <a:gd name="connsiteX74630" fmla="*/ 11319256 w 12184637"/>
              <a:gd name="connsiteY74630" fmla="*/ 1280381 h 4608812"/>
              <a:gd name="connsiteX74631" fmla="*/ 11324484 w 12184637"/>
              <a:gd name="connsiteY74631" fmla="*/ 1276553 h 4608812"/>
              <a:gd name="connsiteX74632" fmla="*/ 11359896 w 12184637"/>
              <a:gd name="connsiteY74632" fmla="*/ 1288406 h 4608812"/>
              <a:gd name="connsiteX74633" fmla="*/ 11356363 w 12184637"/>
              <a:gd name="connsiteY74633" fmla="*/ 1281338 h 4608812"/>
              <a:gd name="connsiteX74634" fmla="*/ 11320950 w 12184637"/>
              <a:gd name="connsiteY74634" fmla="*/ 1269485 h 4608812"/>
              <a:gd name="connsiteX74635" fmla="*/ 11313882 w 12184637"/>
              <a:gd name="connsiteY74635" fmla="*/ 1273019 h 4608812"/>
              <a:gd name="connsiteX74636" fmla="*/ 11317416 w 12184637"/>
              <a:gd name="connsiteY74636" fmla="*/ 1280087 h 4608812"/>
              <a:gd name="connsiteX74637" fmla="*/ 11352829 w 12184637"/>
              <a:gd name="connsiteY74637" fmla="*/ 1291940 h 4608812"/>
              <a:gd name="connsiteX74638" fmla="*/ 11354670 w 12184637"/>
              <a:gd name="connsiteY74638" fmla="*/ 1292234 h 4608812"/>
              <a:gd name="connsiteX74639" fmla="*/ 11359896 w 12184637"/>
              <a:gd name="connsiteY74639" fmla="*/ 1288406 h 4608812"/>
              <a:gd name="connsiteX74640" fmla="*/ 11474602 w 12184637"/>
              <a:gd name="connsiteY74640" fmla="*/ 1324408 h 4608812"/>
              <a:gd name="connsiteX74641" fmla="*/ 11470994 w 12184637"/>
              <a:gd name="connsiteY74641" fmla="*/ 1317414 h 4608812"/>
              <a:gd name="connsiteX74642" fmla="*/ 11356363 w 12184637"/>
              <a:gd name="connsiteY74642" fmla="*/ 1281412 h 4608812"/>
              <a:gd name="connsiteX74643" fmla="*/ 11349369 w 12184637"/>
              <a:gd name="connsiteY74643" fmla="*/ 1285019 h 4608812"/>
              <a:gd name="connsiteX74644" fmla="*/ 11352976 w 12184637"/>
              <a:gd name="connsiteY74644" fmla="*/ 1292014 h 4608812"/>
              <a:gd name="connsiteX74645" fmla="*/ 11467607 w 12184637"/>
              <a:gd name="connsiteY74645" fmla="*/ 1328015 h 4608812"/>
              <a:gd name="connsiteX74646" fmla="*/ 11469300 w 12184637"/>
              <a:gd name="connsiteY74646" fmla="*/ 1328310 h 4608812"/>
              <a:gd name="connsiteX74647" fmla="*/ 11474602 w 12184637"/>
              <a:gd name="connsiteY74647" fmla="*/ 1324408 h 4608812"/>
              <a:gd name="connsiteX74648" fmla="*/ 11588792 w 12184637"/>
              <a:gd name="connsiteY74648" fmla="*/ 1344581 h 4608812"/>
              <a:gd name="connsiteX74649" fmla="*/ 11584300 w 12184637"/>
              <a:gd name="connsiteY74649" fmla="*/ 1338102 h 4608812"/>
              <a:gd name="connsiteX74650" fmla="*/ 11470258 w 12184637"/>
              <a:gd name="connsiteY74650" fmla="*/ 1317266 h 4608812"/>
              <a:gd name="connsiteX74651" fmla="*/ 11463779 w 12184637"/>
              <a:gd name="connsiteY74651" fmla="*/ 1321757 h 4608812"/>
              <a:gd name="connsiteX74652" fmla="*/ 11468270 w 12184637"/>
              <a:gd name="connsiteY74652" fmla="*/ 1328236 h 4608812"/>
              <a:gd name="connsiteX74653" fmla="*/ 11582313 w 12184637"/>
              <a:gd name="connsiteY74653" fmla="*/ 1349072 h 4608812"/>
              <a:gd name="connsiteX74654" fmla="*/ 11583343 w 12184637"/>
              <a:gd name="connsiteY74654" fmla="*/ 1349145 h 4608812"/>
              <a:gd name="connsiteX74655" fmla="*/ 11588792 w 12184637"/>
              <a:gd name="connsiteY74655" fmla="*/ 1344581 h 4608812"/>
              <a:gd name="connsiteX74656" fmla="*/ 11698489 w 12184637"/>
              <a:gd name="connsiteY74656" fmla="*/ 1348188 h 4608812"/>
              <a:gd name="connsiteX74657" fmla="*/ 11693115 w 12184637"/>
              <a:gd name="connsiteY74657" fmla="*/ 1342372 h 4608812"/>
              <a:gd name="connsiteX74658" fmla="*/ 11583490 w 12184637"/>
              <a:gd name="connsiteY74658" fmla="*/ 1337881 h 4608812"/>
              <a:gd name="connsiteX74659" fmla="*/ 11577674 w 12184637"/>
              <a:gd name="connsiteY74659" fmla="*/ 1343255 h 4608812"/>
              <a:gd name="connsiteX74660" fmla="*/ 11583049 w 12184637"/>
              <a:gd name="connsiteY74660" fmla="*/ 1349072 h 4608812"/>
              <a:gd name="connsiteX74661" fmla="*/ 11692674 w 12184637"/>
              <a:gd name="connsiteY74661" fmla="*/ 1353563 h 4608812"/>
              <a:gd name="connsiteX74662" fmla="*/ 11692968 w 12184637"/>
              <a:gd name="connsiteY74662" fmla="*/ 1353563 h 4608812"/>
              <a:gd name="connsiteX74663" fmla="*/ 11698489 w 12184637"/>
              <a:gd name="connsiteY74663" fmla="*/ 1348188 h 4608812"/>
              <a:gd name="connsiteX74664" fmla="*/ 11693631 w 12184637"/>
              <a:gd name="connsiteY74664" fmla="*/ 1353563 h 4608812"/>
              <a:gd name="connsiteX74665" fmla="*/ 11794937 w 12184637"/>
              <a:gd name="connsiteY74665" fmla="*/ 1340605 h 4608812"/>
              <a:gd name="connsiteX74666" fmla="*/ 11799795 w 12184637"/>
              <a:gd name="connsiteY74666" fmla="*/ 1334347 h 4608812"/>
              <a:gd name="connsiteX74667" fmla="*/ 11793537 w 12184637"/>
              <a:gd name="connsiteY74667" fmla="*/ 1329561 h 4608812"/>
              <a:gd name="connsiteX74668" fmla="*/ 11692232 w 12184637"/>
              <a:gd name="connsiteY74668" fmla="*/ 1342519 h 4608812"/>
              <a:gd name="connsiteX74669" fmla="*/ 11687372 w 12184637"/>
              <a:gd name="connsiteY74669" fmla="*/ 1348777 h 4608812"/>
              <a:gd name="connsiteX74670" fmla="*/ 11692894 w 12184637"/>
              <a:gd name="connsiteY74670" fmla="*/ 1353636 h 4608812"/>
              <a:gd name="connsiteX74671" fmla="*/ 11693631 w 12184637"/>
              <a:gd name="connsiteY74671" fmla="*/ 1353563 h 4608812"/>
              <a:gd name="connsiteX74672" fmla="*/ 11796040 w 12184637"/>
              <a:gd name="connsiteY74672" fmla="*/ 1340384 h 4608812"/>
              <a:gd name="connsiteX74673" fmla="*/ 11883578 w 12184637"/>
              <a:gd name="connsiteY74673" fmla="*/ 1310419 h 4608812"/>
              <a:gd name="connsiteX74674" fmla="*/ 11887038 w 12184637"/>
              <a:gd name="connsiteY74674" fmla="*/ 1303351 h 4608812"/>
              <a:gd name="connsiteX74675" fmla="*/ 11879971 w 12184637"/>
              <a:gd name="connsiteY74675" fmla="*/ 1299891 h 4608812"/>
              <a:gd name="connsiteX74676" fmla="*/ 11792433 w 12184637"/>
              <a:gd name="connsiteY74676" fmla="*/ 1329856 h 4608812"/>
              <a:gd name="connsiteX74677" fmla="*/ 11788973 w 12184637"/>
              <a:gd name="connsiteY74677" fmla="*/ 1336924 h 4608812"/>
              <a:gd name="connsiteX74678" fmla="*/ 11794273 w 12184637"/>
              <a:gd name="connsiteY74678" fmla="*/ 1340678 h 4608812"/>
              <a:gd name="connsiteX74679" fmla="*/ 11796040 w 12184637"/>
              <a:gd name="connsiteY74679" fmla="*/ 1340384 h 4608812"/>
              <a:gd name="connsiteX74680" fmla="*/ 11884830 w 12184637"/>
              <a:gd name="connsiteY74680" fmla="*/ 1309757 h 4608812"/>
              <a:gd name="connsiteX74681" fmla="*/ 11953373 w 12184637"/>
              <a:gd name="connsiteY74681" fmla="*/ 1263227 h 4608812"/>
              <a:gd name="connsiteX74682" fmla="*/ 11954846 w 12184637"/>
              <a:gd name="connsiteY74682" fmla="*/ 1255496 h 4608812"/>
              <a:gd name="connsiteX74683" fmla="*/ 11947115 w 12184637"/>
              <a:gd name="connsiteY74683" fmla="*/ 1254024 h 4608812"/>
              <a:gd name="connsiteX74684" fmla="*/ 11878572 w 12184637"/>
              <a:gd name="connsiteY74684" fmla="*/ 1300554 h 4608812"/>
              <a:gd name="connsiteX74685" fmla="*/ 11877099 w 12184637"/>
              <a:gd name="connsiteY74685" fmla="*/ 1308284 h 4608812"/>
              <a:gd name="connsiteX74686" fmla="*/ 11881738 w 12184637"/>
              <a:gd name="connsiteY74686" fmla="*/ 1310714 h 4608812"/>
              <a:gd name="connsiteX74687" fmla="*/ 11884830 w 12184637"/>
              <a:gd name="connsiteY74687" fmla="*/ 1309757 h 4608812"/>
              <a:gd name="connsiteX74688" fmla="*/ 11955582 w 12184637"/>
              <a:gd name="connsiteY74688" fmla="*/ 1260208 h 4608812"/>
              <a:gd name="connsiteX74689" fmla="*/ 11992246 w 12184637"/>
              <a:gd name="connsiteY74689" fmla="*/ 1139908 h 4608812"/>
              <a:gd name="connsiteX74690" fmla="*/ 11988565 w 12184637"/>
              <a:gd name="connsiteY74690" fmla="*/ 1132914 h 4608812"/>
              <a:gd name="connsiteX74691" fmla="*/ 11981571 w 12184637"/>
              <a:gd name="connsiteY74691" fmla="*/ 1136595 h 4608812"/>
              <a:gd name="connsiteX74692" fmla="*/ 11944907 w 12184637"/>
              <a:gd name="connsiteY74692" fmla="*/ 1256895 h 4608812"/>
              <a:gd name="connsiteX74693" fmla="*/ 11948588 w 12184637"/>
              <a:gd name="connsiteY74693" fmla="*/ 1263889 h 4608812"/>
              <a:gd name="connsiteX74694" fmla="*/ 11950281 w 12184637"/>
              <a:gd name="connsiteY74694" fmla="*/ 1264110 h 4608812"/>
              <a:gd name="connsiteX74695" fmla="*/ 11955582 w 12184637"/>
              <a:gd name="connsiteY74695" fmla="*/ 1260208 h 4608812"/>
              <a:gd name="connsiteX74696" fmla="*/ 11991657 w 12184637"/>
              <a:gd name="connsiteY74696" fmla="*/ 1141233 h 4608812"/>
              <a:gd name="connsiteX74697" fmla="*/ 12003511 w 12184637"/>
              <a:gd name="connsiteY74697" fmla="*/ 1122533 h 4608812"/>
              <a:gd name="connsiteX74698" fmla="*/ 12001818 w 12184637"/>
              <a:gd name="connsiteY74698" fmla="*/ 1114876 h 4608812"/>
              <a:gd name="connsiteX74699" fmla="*/ 11994160 w 12184637"/>
              <a:gd name="connsiteY74699" fmla="*/ 1116569 h 4608812"/>
              <a:gd name="connsiteX74700" fmla="*/ 11982307 w 12184637"/>
              <a:gd name="connsiteY74700" fmla="*/ 1135270 h 4608812"/>
              <a:gd name="connsiteX74701" fmla="*/ 11984000 w 12184637"/>
              <a:gd name="connsiteY74701" fmla="*/ 1142927 h 4608812"/>
              <a:gd name="connsiteX74702" fmla="*/ 11987019 w 12184637"/>
              <a:gd name="connsiteY74702" fmla="*/ 1143810 h 4608812"/>
              <a:gd name="connsiteX74703" fmla="*/ 11991657 w 12184637"/>
              <a:gd name="connsiteY74703" fmla="*/ 1141233 h 4608812"/>
              <a:gd name="connsiteX74704" fmla="*/ 12003511 w 12184637"/>
              <a:gd name="connsiteY74704" fmla="*/ 1122533 h 4608812"/>
              <a:gd name="connsiteX74705" fmla="*/ 12051661 w 12184637"/>
              <a:gd name="connsiteY74705" fmla="*/ 1046996 h 4608812"/>
              <a:gd name="connsiteX74706" fmla="*/ 12049966 w 12184637"/>
              <a:gd name="connsiteY74706" fmla="*/ 1039265 h 4608812"/>
              <a:gd name="connsiteX74707" fmla="*/ 12042237 w 12184637"/>
              <a:gd name="connsiteY74707" fmla="*/ 1040958 h 4608812"/>
              <a:gd name="connsiteX74708" fmla="*/ 11994087 w 12184637"/>
              <a:gd name="connsiteY74708" fmla="*/ 1116496 h 4608812"/>
              <a:gd name="connsiteX74709" fmla="*/ 11995780 w 12184637"/>
              <a:gd name="connsiteY74709" fmla="*/ 1124226 h 4608812"/>
              <a:gd name="connsiteX74710" fmla="*/ 11998799 w 12184637"/>
              <a:gd name="connsiteY74710" fmla="*/ 1125110 h 4608812"/>
              <a:gd name="connsiteX74711" fmla="*/ 12003511 w 12184637"/>
              <a:gd name="connsiteY74711" fmla="*/ 1122533 h 4608812"/>
              <a:gd name="connsiteX74712" fmla="*/ 6752337 w 12184637"/>
              <a:gd name="connsiteY74712" fmla="*/ 4525471 h 4608812"/>
              <a:gd name="connsiteX74713" fmla="*/ 6748582 w 12184637"/>
              <a:gd name="connsiteY74713" fmla="*/ 4518550 h 4608812"/>
              <a:gd name="connsiteX74714" fmla="*/ 6744607 w 12184637"/>
              <a:gd name="connsiteY74714" fmla="*/ 4517372 h 4608812"/>
              <a:gd name="connsiteX74715" fmla="*/ 6737686 w 12184637"/>
              <a:gd name="connsiteY74715" fmla="*/ 4521127 h 4608812"/>
              <a:gd name="connsiteX74716" fmla="*/ 6741440 w 12184637"/>
              <a:gd name="connsiteY74716" fmla="*/ 4528048 h 4608812"/>
              <a:gd name="connsiteX74717" fmla="*/ 6745416 w 12184637"/>
              <a:gd name="connsiteY74717" fmla="*/ 4529226 h 4608812"/>
              <a:gd name="connsiteX74718" fmla="*/ 6747036 w 12184637"/>
              <a:gd name="connsiteY74718" fmla="*/ 4529446 h 4608812"/>
              <a:gd name="connsiteX74719" fmla="*/ 6752337 w 12184637"/>
              <a:gd name="connsiteY74719" fmla="*/ 4525471 h 4608812"/>
              <a:gd name="connsiteX74720" fmla="*/ 6748361 w 12184637"/>
              <a:gd name="connsiteY74720" fmla="*/ 4524293 h 4608812"/>
              <a:gd name="connsiteX74721" fmla="*/ 6744607 w 12184637"/>
              <a:gd name="connsiteY74721" fmla="*/ 4517372 h 4608812"/>
              <a:gd name="connsiteX74722" fmla="*/ 6732532 w 12184637"/>
              <a:gd name="connsiteY74722" fmla="*/ 4513765 h 4608812"/>
              <a:gd name="connsiteX74723" fmla="*/ 6725612 w 12184637"/>
              <a:gd name="connsiteY74723" fmla="*/ 4517519 h 4608812"/>
              <a:gd name="connsiteX74724" fmla="*/ 6729367 w 12184637"/>
              <a:gd name="connsiteY74724" fmla="*/ 4524440 h 4608812"/>
              <a:gd name="connsiteX74725" fmla="*/ 6741440 w 12184637"/>
              <a:gd name="connsiteY74725" fmla="*/ 4528048 h 4608812"/>
              <a:gd name="connsiteX74726" fmla="*/ 6743060 w 12184637"/>
              <a:gd name="connsiteY74726" fmla="*/ 4528268 h 4608812"/>
              <a:gd name="connsiteX74727" fmla="*/ 6748361 w 12184637"/>
              <a:gd name="connsiteY74727" fmla="*/ 4524293 h 4608812"/>
              <a:gd name="connsiteX74728" fmla="*/ 6735846 w 12184637"/>
              <a:gd name="connsiteY74728" fmla="*/ 4520538 h 4608812"/>
              <a:gd name="connsiteX74729" fmla="*/ 6731649 w 12184637"/>
              <a:gd name="connsiteY74729" fmla="*/ 4513470 h 4608812"/>
              <a:gd name="connsiteX74730" fmla="*/ 6724728 w 12184637"/>
              <a:gd name="connsiteY74730" fmla="*/ 4517299 h 4608812"/>
              <a:gd name="connsiteX74731" fmla="*/ 6728556 w 12184637"/>
              <a:gd name="connsiteY74731" fmla="*/ 4524219 h 4608812"/>
              <a:gd name="connsiteX74732" fmla="*/ 6729367 w 12184637"/>
              <a:gd name="connsiteY74732" fmla="*/ 4524440 h 4608812"/>
              <a:gd name="connsiteX74733" fmla="*/ 6730839 w 12184637"/>
              <a:gd name="connsiteY74733" fmla="*/ 4524661 h 4608812"/>
              <a:gd name="connsiteX74734" fmla="*/ 6735846 w 12184637"/>
              <a:gd name="connsiteY74734" fmla="*/ 4520538 h 4608812"/>
              <a:gd name="connsiteX74735" fmla="*/ 6735404 w 12184637"/>
              <a:gd name="connsiteY74735" fmla="*/ 4520391 h 4608812"/>
              <a:gd name="connsiteX74736" fmla="*/ 6731649 w 12184637"/>
              <a:gd name="connsiteY74736" fmla="*/ 4513470 h 4608812"/>
              <a:gd name="connsiteX74737" fmla="*/ 6609729 w 12184637"/>
              <a:gd name="connsiteY74737" fmla="*/ 4477027 h 4608812"/>
              <a:gd name="connsiteX74738" fmla="*/ 6602808 w 12184637"/>
              <a:gd name="connsiteY74738" fmla="*/ 4480781 h 4608812"/>
              <a:gd name="connsiteX74739" fmla="*/ 6606563 w 12184637"/>
              <a:gd name="connsiteY74739" fmla="*/ 4487702 h 4608812"/>
              <a:gd name="connsiteX74740" fmla="*/ 6728483 w 12184637"/>
              <a:gd name="connsiteY74740" fmla="*/ 4524146 h 4608812"/>
              <a:gd name="connsiteX74741" fmla="*/ 6730103 w 12184637"/>
              <a:gd name="connsiteY74741" fmla="*/ 4524367 h 4608812"/>
              <a:gd name="connsiteX74742" fmla="*/ 6735404 w 12184637"/>
              <a:gd name="connsiteY74742" fmla="*/ 4520391 h 4608812"/>
              <a:gd name="connsiteX74743" fmla="*/ 6612895 w 12184637"/>
              <a:gd name="connsiteY74743" fmla="*/ 4485346 h 4608812"/>
              <a:gd name="connsiteX74744" fmla="*/ 6611128 w 12184637"/>
              <a:gd name="connsiteY74744" fmla="*/ 4477689 h 4608812"/>
              <a:gd name="connsiteX74745" fmla="*/ 6603765 w 12184637"/>
              <a:gd name="connsiteY74745" fmla="*/ 4473051 h 4608812"/>
              <a:gd name="connsiteX74746" fmla="*/ 6596108 w 12184637"/>
              <a:gd name="connsiteY74746" fmla="*/ 4474818 h 4608812"/>
              <a:gd name="connsiteX74747" fmla="*/ 6597875 w 12184637"/>
              <a:gd name="connsiteY74747" fmla="*/ 4482475 h 4608812"/>
              <a:gd name="connsiteX74748" fmla="*/ 6605238 w 12184637"/>
              <a:gd name="connsiteY74748" fmla="*/ 4487113 h 4608812"/>
              <a:gd name="connsiteX74749" fmla="*/ 6608256 w 12184637"/>
              <a:gd name="connsiteY74749" fmla="*/ 4487997 h 4608812"/>
              <a:gd name="connsiteX74750" fmla="*/ 6612895 w 12184637"/>
              <a:gd name="connsiteY74750" fmla="*/ 4485346 h 4608812"/>
              <a:gd name="connsiteX74751" fmla="*/ 6605532 w 12184637"/>
              <a:gd name="connsiteY74751" fmla="*/ 4480708 h 4608812"/>
              <a:gd name="connsiteX74752" fmla="*/ 6603765 w 12184637"/>
              <a:gd name="connsiteY74752" fmla="*/ 4473051 h 4608812"/>
              <a:gd name="connsiteX74753" fmla="*/ 6485821 w 12184637"/>
              <a:gd name="connsiteY74753" fmla="*/ 4399502 h 4608812"/>
              <a:gd name="connsiteX74754" fmla="*/ 6478164 w 12184637"/>
              <a:gd name="connsiteY74754" fmla="*/ 4401268 h 4608812"/>
              <a:gd name="connsiteX74755" fmla="*/ 6479931 w 12184637"/>
              <a:gd name="connsiteY74755" fmla="*/ 4408925 h 4608812"/>
              <a:gd name="connsiteX74756" fmla="*/ 6597875 w 12184637"/>
              <a:gd name="connsiteY74756" fmla="*/ 4482475 h 4608812"/>
              <a:gd name="connsiteX74757" fmla="*/ 6600894 w 12184637"/>
              <a:gd name="connsiteY74757" fmla="*/ 4483285 h 4608812"/>
              <a:gd name="connsiteX74758" fmla="*/ 6605532 w 12184637"/>
              <a:gd name="connsiteY74758" fmla="*/ 4480708 h 4608812"/>
              <a:gd name="connsiteX74759" fmla="*/ 6486704 w 12184637"/>
              <a:gd name="connsiteY74759" fmla="*/ 4408189 h 4608812"/>
              <a:gd name="connsiteX74760" fmla="*/ 6486778 w 12184637"/>
              <a:gd name="connsiteY74760" fmla="*/ 4400311 h 4608812"/>
              <a:gd name="connsiteX74761" fmla="*/ 6482876 w 12184637"/>
              <a:gd name="connsiteY74761" fmla="*/ 4396336 h 4608812"/>
              <a:gd name="connsiteX74762" fmla="*/ 6474998 w 12184637"/>
              <a:gd name="connsiteY74762" fmla="*/ 4396262 h 4608812"/>
              <a:gd name="connsiteX74763" fmla="*/ 6474925 w 12184637"/>
              <a:gd name="connsiteY74763" fmla="*/ 4404140 h 4608812"/>
              <a:gd name="connsiteX74764" fmla="*/ 6478827 w 12184637"/>
              <a:gd name="connsiteY74764" fmla="*/ 4408115 h 4608812"/>
              <a:gd name="connsiteX74765" fmla="*/ 6482876 w 12184637"/>
              <a:gd name="connsiteY74765" fmla="*/ 4409809 h 4608812"/>
              <a:gd name="connsiteX74766" fmla="*/ 6486704 w 12184637"/>
              <a:gd name="connsiteY74766" fmla="*/ 4408189 h 4608812"/>
              <a:gd name="connsiteX74767" fmla="*/ 6482803 w 12184637"/>
              <a:gd name="connsiteY74767" fmla="*/ 4404214 h 4608812"/>
              <a:gd name="connsiteX74768" fmla="*/ 6482876 w 12184637"/>
              <a:gd name="connsiteY74768" fmla="*/ 4396336 h 4608812"/>
              <a:gd name="connsiteX74769" fmla="*/ 6379362 w 12184637"/>
              <a:gd name="connsiteY74769" fmla="*/ 4291055 h 4608812"/>
              <a:gd name="connsiteX74770" fmla="*/ 6371484 w 12184637"/>
              <a:gd name="connsiteY74770" fmla="*/ 4290981 h 4608812"/>
              <a:gd name="connsiteX74771" fmla="*/ 6371411 w 12184637"/>
              <a:gd name="connsiteY74771" fmla="*/ 4298859 h 4608812"/>
              <a:gd name="connsiteX74772" fmla="*/ 6474925 w 12184637"/>
              <a:gd name="connsiteY74772" fmla="*/ 4404140 h 4608812"/>
              <a:gd name="connsiteX74773" fmla="*/ 6478974 w 12184637"/>
              <a:gd name="connsiteY74773" fmla="*/ 4405833 h 4608812"/>
              <a:gd name="connsiteX74774" fmla="*/ 6482803 w 12184637"/>
              <a:gd name="connsiteY74774" fmla="*/ 4404214 h 4608812"/>
              <a:gd name="connsiteX74775" fmla="*/ 6378405 w 12184637"/>
              <a:gd name="connsiteY74775" fmla="*/ 4299742 h 4608812"/>
              <a:gd name="connsiteX74776" fmla="*/ 6380172 w 12184637"/>
              <a:gd name="connsiteY74776" fmla="*/ 4292085 h 4608812"/>
              <a:gd name="connsiteX74777" fmla="*/ 6310303 w 12184637"/>
              <a:gd name="connsiteY74777" fmla="*/ 4181503 h 4608812"/>
              <a:gd name="connsiteX74778" fmla="*/ 6302646 w 12184637"/>
              <a:gd name="connsiteY74778" fmla="*/ 4179736 h 4608812"/>
              <a:gd name="connsiteX74779" fmla="*/ 6300880 w 12184637"/>
              <a:gd name="connsiteY74779" fmla="*/ 4187393 h 4608812"/>
              <a:gd name="connsiteX74780" fmla="*/ 6370748 w 12184637"/>
              <a:gd name="connsiteY74780" fmla="*/ 4297975 h 4608812"/>
              <a:gd name="connsiteX74781" fmla="*/ 6375534 w 12184637"/>
              <a:gd name="connsiteY74781" fmla="*/ 4300552 h 4608812"/>
              <a:gd name="connsiteX74782" fmla="*/ 6378405 w 12184637"/>
              <a:gd name="connsiteY74782" fmla="*/ 4299742 h 4608812"/>
              <a:gd name="connsiteX74783" fmla="*/ 2225247 w 12184637"/>
              <a:gd name="connsiteY74783" fmla="*/ 1839402 h 4608812"/>
              <a:gd name="connsiteX74784" fmla="*/ 2230548 w 12184637"/>
              <a:gd name="connsiteY74784" fmla="*/ 1833586 h 4608812"/>
              <a:gd name="connsiteX74785" fmla="*/ 2224732 w 12184637"/>
              <a:gd name="connsiteY74785" fmla="*/ 1828285 h 4608812"/>
              <a:gd name="connsiteX74786" fmla="*/ 2224437 w 12184637"/>
              <a:gd name="connsiteY74786" fmla="*/ 1828285 h 4608812"/>
              <a:gd name="connsiteX74787" fmla="*/ 2219283 w 12184637"/>
              <a:gd name="connsiteY74787" fmla="*/ 1834101 h 4608812"/>
              <a:gd name="connsiteX74788" fmla="*/ 2225026 w 12184637"/>
              <a:gd name="connsiteY74788" fmla="*/ 1839402 h 4608812"/>
              <a:gd name="connsiteX74789" fmla="*/ 2225247 w 12184637"/>
              <a:gd name="connsiteY74789" fmla="*/ 1839402 h 4608812"/>
              <a:gd name="connsiteX74790" fmla="*/ 2234450 w 12184637"/>
              <a:gd name="connsiteY74790" fmla="*/ 1839181 h 4608812"/>
              <a:gd name="connsiteX74791" fmla="*/ 2232315 w 12184637"/>
              <a:gd name="connsiteY74791" fmla="*/ 1831598 h 4608812"/>
              <a:gd name="connsiteX74792" fmla="*/ 2227750 w 12184637"/>
              <a:gd name="connsiteY74792" fmla="*/ 1829021 h 4608812"/>
              <a:gd name="connsiteX74793" fmla="*/ 2220167 w 12184637"/>
              <a:gd name="connsiteY74793" fmla="*/ 1831156 h 4608812"/>
              <a:gd name="connsiteX74794" fmla="*/ 2222302 w 12184637"/>
              <a:gd name="connsiteY74794" fmla="*/ 1838739 h 4608812"/>
              <a:gd name="connsiteX74795" fmla="*/ 2226867 w 12184637"/>
              <a:gd name="connsiteY74795" fmla="*/ 1841316 h 4608812"/>
              <a:gd name="connsiteX74796" fmla="*/ 2229664 w 12184637"/>
              <a:gd name="connsiteY74796" fmla="*/ 1842052 h 4608812"/>
              <a:gd name="connsiteX74797" fmla="*/ 2234450 w 12184637"/>
              <a:gd name="connsiteY74797" fmla="*/ 1839181 h 4608812"/>
              <a:gd name="connsiteX74798" fmla="*/ 2255580 w 12184637"/>
              <a:gd name="connsiteY74798" fmla="*/ 1842789 h 4608812"/>
              <a:gd name="connsiteX74799" fmla="*/ 2251457 w 12184637"/>
              <a:gd name="connsiteY74799" fmla="*/ 1836089 h 4608812"/>
              <a:gd name="connsiteX74800" fmla="*/ 2230842 w 12184637"/>
              <a:gd name="connsiteY74800" fmla="*/ 1831083 h 4608812"/>
              <a:gd name="connsiteX74801" fmla="*/ 2224143 w 12184637"/>
              <a:gd name="connsiteY74801" fmla="*/ 1835205 h 4608812"/>
              <a:gd name="connsiteX74802" fmla="*/ 2228265 w 12184637"/>
              <a:gd name="connsiteY74802" fmla="*/ 1841905 h 4608812"/>
              <a:gd name="connsiteX74803" fmla="*/ 2248880 w 12184637"/>
              <a:gd name="connsiteY74803" fmla="*/ 1846912 h 4608812"/>
              <a:gd name="connsiteX74804" fmla="*/ 2250205 w 12184637"/>
              <a:gd name="connsiteY74804" fmla="*/ 1847059 h 4608812"/>
              <a:gd name="connsiteX74805" fmla="*/ 2255580 w 12184637"/>
              <a:gd name="connsiteY74805" fmla="*/ 1842789 h 4608812"/>
              <a:gd name="connsiteX74806" fmla="*/ 2263678 w 12184637"/>
              <a:gd name="connsiteY74806" fmla="*/ 1841758 h 4608812"/>
              <a:gd name="connsiteX74807" fmla="*/ 2258230 w 12184637"/>
              <a:gd name="connsiteY74807" fmla="*/ 1836089 h 4608812"/>
              <a:gd name="connsiteX74808" fmla="*/ 2250279 w 12184637"/>
              <a:gd name="connsiteY74808" fmla="*/ 1835942 h 4608812"/>
              <a:gd name="connsiteX74809" fmla="*/ 2244610 w 12184637"/>
              <a:gd name="connsiteY74809" fmla="*/ 1841390 h 4608812"/>
              <a:gd name="connsiteX74810" fmla="*/ 2250058 w 12184637"/>
              <a:gd name="connsiteY74810" fmla="*/ 1847059 h 4608812"/>
              <a:gd name="connsiteX74811" fmla="*/ 2258009 w 12184637"/>
              <a:gd name="connsiteY74811" fmla="*/ 1847206 h 4608812"/>
              <a:gd name="connsiteX74812" fmla="*/ 2258156 w 12184637"/>
              <a:gd name="connsiteY74812" fmla="*/ 1847206 h 4608812"/>
              <a:gd name="connsiteX74813" fmla="*/ 2263678 w 12184637"/>
              <a:gd name="connsiteY74813" fmla="*/ 1841758 h 4608812"/>
              <a:gd name="connsiteX74814" fmla="*/ 2259408 w 12184637"/>
              <a:gd name="connsiteY74814" fmla="*/ 1847132 h 4608812"/>
              <a:gd name="connsiteX74815" fmla="*/ 2264341 w 12184637"/>
              <a:gd name="connsiteY74815" fmla="*/ 1840948 h 4608812"/>
              <a:gd name="connsiteX74816" fmla="*/ 2258156 w 12184637"/>
              <a:gd name="connsiteY74816" fmla="*/ 1836015 h 4608812"/>
              <a:gd name="connsiteX74817" fmla="*/ 2257568 w 12184637"/>
              <a:gd name="connsiteY74817" fmla="*/ 1836089 h 4608812"/>
              <a:gd name="connsiteX74818" fmla="*/ 2253003 w 12184637"/>
              <a:gd name="connsiteY74818" fmla="*/ 1842200 h 4608812"/>
              <a:gd name="connsiteX74819" fmla="*/ 2258893 w 12184637"/>
              <a:gd name="connsiteY74819" fmla="*/ 1847132 h 4608812"/>
              <a:gd name="connsiteX74820" fmla="*/ 2259408 w 12184637"/>
              <a:gd name="connsiteY74820" fmla="*/ 1847132 h 4608812"/>
              <a:gd name="connsiteX74821" fmla="*/ 2259482 w 12184637"/>
              <a:gd name="connsiteY74821" fmla="*/ 1847059 h 4608812"/>
              <a:gd name="connsiteX74822" fmla="*/ 2326184 w 12184637"/>
              <a:gd name="connsiteY74822" fmla="*/ 1837929 h 4608812"/>
              <a:gd name="connsiteX74823" fmla="*/ 2330970 w 12184637"/>
              <a:gd name="connsiteY74823" fmla="*/ 1831671 h 4608812"/>
              <a:gd name="connsiteX74824" fmla="*/ 2324712 w 12184637"/>
              <a:gd name="connsiteY74824" fmla="*/ 1826886 h 4608812"/>
              <a:gd name="connsiteX74825" fmla="*/ 2258009 w 12184637"/>
              <a:gd name="connsiteY74825" fmla="*/ 1836015 h 4608812"/>
              <a:gd name="connsiteX74826" fmla="*/ 2253224 w 12184637"/>
              <a:gd name="connsiteY74826" fmla="*/ 1842273 h 4608812"/>
              <a:gd name="connsiteX74827" fmla="*/ 2258746 w 12184637"/>
              <a:gd name="connsiteY74827" fmla="*/ 1847059 h 4608812"/>
              <a:gd name="connsiteX74828" fmla="*/ 2259482 w 12184637"/>
              <a:gd name="connsiteY74828" fmla="*/ 1847059 h 4608812"/>
              <a:gd name="connsiteX74829" fmla="*/ 2325743 w 12184637"/>
              <a:gd name="connsiteY74829" fmla="*/ 1838003 h 4608812"/>
              <a:gd name="connsiteX74830" fmla="*/ 2352689 w 12184637"/>
              <a:gd name="connsiteY74830" fmla="*/ 1836751 h 4608812"/>
              <a:gd name="connsiteX74831" fmla="*/ 2357989 w 12184637"/>
              <a:gd name="connsiteY74831" fmla="*/ 1830935 h 4608812"/>
              <a:gd name="connsiteX74832" fmla="*/ 2352173 w 12184637"/>
              <a:gd name="connsiteY74832" fmla="*/ 1825634 h 4608812"/>
              <a:gd name="connsiteX74833" fmla="*/ 2325227 w 12184637"/>
              <a:gd name="connsiteY74833" fmla="*/ 1826886 h 4608812"/>
              <a:gd name="connsiteX74834" fmla="*/ 2319926 w 12184637"/>
              <a:gd name="connsiteY74834" fmla="*/ 1832702 h 4608812"/>
              <a:gd name="connsiteX74835" fmla="*/ 2325522 w 12184637"/>
              <a:gd name="connsiteY74835" fmla="*/ 1838003 h 4608812"/>
              <a:gd name="connsiteX74836" fmla="*/ 2325743 w 12184637"/>
              <a:gd name="connsiteY74836" fmla="*/ 1838003 h 4608812"/>
              <a:gd name="connsiteX74837" fmla="*/ 2354308 w 12184637"/>
              <a:gd name="connsiteY74837" fmla="*/ 1836457 h 4608812"/>
              <a:gd name="connsiteX74838" fmla="*/ 2442656 w 12184637"/>
              <a:gd name="connsiteY74838" fmla="*/ 1805535 h 4608812"/>
              <a:gd name="connsiteX74839" fmla="*/ 2446043 w 12184637"/>
              <a:gd name="connsiteY74839" fmla="*/ 1798467 h 4608812"/>
              <a:gd name="connsiteX74840" fmla="*/ 2438975 w 12184637"/>
              <a:gd name="connsiteY74840" fmla="*/ 1795081 h 4608812"/>
              <a:gd name="connsiteX74841" fmla="*/ 2350627 w 12184637"/>
              <a:gd name="connsiteY74841" fmla="*/ 1826003 h 4608812"/>
              <a:gd name="connsiteX74842" fmla="*/ 2347241 w 12184637"/>
              <a:gd name="connsiteY74842" fmla="*/ 1833070 h 4608812"/>
              <a:gd name="connsiteX74843" fmla="*/ 2352541 w 12184637"/>
              <a:gd name="connsiteY74843" fmla="*/ 1836825 h 4608812"/>
              <a:gd name="connsiteX74844" fmla="*/ 2354308 w 12184637"/>
              <a:gd name="connsiteY74844" fmla="*/ 1836457 h 4608812"/>
              <a:gd name="connsiteX74845" fmla="*/ 2443908 w 12184637"/>
              <a:gd name="connsiteY74845" fmla="*/ 1804873 h 4608812"/>
              <a:gd name="connsiteX74846" fmla="*/ 2519813 w 12184637"/>
              <a:gd name="connsiteY74846" fmla="*/ 1753042 h 4608812"/>
              <a:gd name="connsiteX74847" fmla="*/ 2521286 w 12184637"/>
              <a:gd name="connsiteY74847" fmla="*/ 1745312 h 4608812"/>
              <a:gd name="connsiteX74848" fmla="*/ 2513555 w 12184637"/>
              <a:gd name="connsiteY74848" fmla="*/ 1743839 h 4608812"/>
              <a:gd name="connsiteX74849" fmla="*/ 2437650 w 12184637"/>
              <a:gd name="connsiteY74849" fmla="*/ 1795670 h 4608812"/>
              <a:gd name="connsiteX74850" fmla="*/ 2436177 w 12184637"/>
              <a:gd name="connsiteY74850" fmla="*/ 1803400 h 4608812"/>
              <a:gd name="connsiteX74851" fmla="*/ 2440816 w 12184637"/>
              <a:gd name="connsiteY74851" fmla="*/ 1805830 h 4608812"/>
              <a:gd name="connsiteX74852" fmla="*/ 2443908 w 12184637"/>
              <a:gd name="connsiteY74852" fmla="*/ 1804873 h 4608812"/>
              <a:gd name="connsiteX74853" fmla="*/ 2520918 w 12184637"/>
              <a:gd name="connsiteY74853" fmla="*/ 1752011 h 4608812"/>
              <a:gd name="connsiteX74854" fmla="*/ 2582540 w 12184637"/>
              <a:gd name="connsiteY74854" fmla="*/ 1678241 h 4608812"/>
              <a:gd name="connsiteX74855" fmla="*/ 2581804 w 12184637"/>
              <a:gd name="connsiteY74855" fmla="*/ 1670363 h 4608812"/>
              <a:gd name="connsiteX74856" fmla="*/ 2573926 w 12184637"/>
              <a:gd name="connsiteY74856" fmla="*/ 1671099 h 4608812"/>
              <a:gd name="connsiteX74857" fmla="*/ 2512377 w 12184637"/>
              <a:gd name="connsiteY74857" fmla="*/ 1744870 h 4608812"/>
              <a:gd name="connsiteX74858" fmla="*/ 2513114 w 12184637"/>
              <a:gd name="connsiteY74858" fmla="*/ 1752748 h 4608812"/>
              <a:gd name="connsiteX74859" fmla="*/ 2516721 w 12184637"/>
              <a:gd name="connsiteY74859" fmla="*/ 1754073 h 4608812"/>
              <a:gd name="connsiteX74860" fmla="*/ 2520918 w 12184637"/>
              <a:gd name="connsiteY74860" fmla="*/ 1752011 h 4608812"/>
              <a:gd name="connsiteX74861" fmla="*/ 2583350 w 12184637"/>
              <a:gd name="connsiteY74861" fmla="*/ 1676989 h 4608812"/>
              <a:gd name="connsiteX74862" fmla="*/ 2628776 w 12184637"/>
              <a:gd name="connsiteY74862" fmla="*/ 1580396 h 4608812"/>
              <a:gd name="connsiteX74863" fmla="*/ 2626125 w 12184637"/>
              <a:gd name="connsiteY74863" fmla="*/ 1572960 h 4608812"/>
              <a:gd name="connsiteX74864" fmla="*/ 2618689 w 12184637"/>
              <a:gd name="connsiteY74864" fmla="*/ 1575610 h 4608812"/>
              <a:gd name="connsiteX74865" fmla="*/ 2573264 w 12184637"/>
              <a:gd name="connsiteY74865" fmla="*/ 1672204 h 4608812"/>
              <a:gd name="connsiteX74866" fmla="*/ 2575914 w 12184637"/>
              <a:gd name="connsiteY74866" fmla="*/ 1679640 h 4608812"/>
              <a:gd name="connsiteX74867" fmla="*/ 2578344 w 12184637"/>
              <a:gd name="connsiteY74867" fmla="*/ 1680155 h 4608812"/>
              <a:gd name="connsiteX74868" fmla="*/ 2583350 w 12184637"/>
              <a:gd name="connsiteY74868" fmla="*/ 1676989 h 4608812"/>
              <a:gd name="connsiteX74869" fmla="*/ 2629144 w 12184637"/>
              <a:gd name="connsiteY74869" fmla="*/ 1579365 h 4608812"/>
              <a:gd name="connsiteX74870" fmla="*/ 2656973 w 12184637"/>
              <a:gd name="connsiteY74870" fmla="*/ 1464660 h 4608812"/>
              <a:gd name="connsiteX74871" fmla="*/ 2652850 w 12184637"/>
              <a:gd name="connsiteY74871" fmla="*/ 1457960 h 4608812"/>
              <a:gd name="connsiteX74872" fmla="*/ 2646151 w 12184637"/>
              <a:gd name="connsiteY74872" fmla="*/ 1462083 h 4608812"/>
              <a:gd name="connsiteX74873" fmla="*/ 2618321 w 12184637"/>
              <a:gd name="connsiteY74873" fmla="*/ 1576788 h 4608812"/>
              <a:gd name="connsiteX74874" fmla="*/ 2622444 w 12184637"/>
              <a:gd name="connsiteY74874" fmla="*/ 1583488 h 4608812"/>
              <a:gd name="connsiteX74875" fmla="*/ 2623769 w 12184637"/>
              <a:gd name="connsiteY74875" fmla="*/ 1583635 h 4608812"/>
              <a:gd name="connsiteX74876" fmla="*/ 2629144 w 12184637"/>
              <a:gd name="connsiteY74876" fmla="*/ 1579365 h 4608812"/>
              <a:gd name="connsiteX74877" fmla="*/ 2657121 w 12184637"/>
              <a:gd name="connsiteY74877" fmla="*/ 1463703 h 4608812"/>
              <a:gd name="connsiteX74878" fmla="*/ 2665955 w 12184637"/>
              <a:gd name="connsiteY74878" fmla="*/ 1335967 h 4608812"/>
              <a:gd name="connsiteX74879" fmla="*/ 2660802 w 12184637"/>
              <a:gd name="connsiteY74879" fmla="*/ 1330003 h 4608812"/>
              <a:gd name="connsiteX74880" fmla="*/ 2654838 w 12184637"/>
              <a:gd name="connsiteY74880" fmla="*/ 1335157 h 4608812"/>
              <a:gd name="connsiteX74881" fmla="*/ 2646004 w 12184637"/>
              <a:gd name="connsiteY74881" fmla="*/ 1462893 h 4608812"/>
              <a:gd name="connsiteX74882" fmla="*/ 2651157 w 12184637"/>
              <a:gd name="connsiteY74882" fmla="*/ 1468856 h 4608812"/>
              <a:gd name="connsiteX74883" fmla="*/ 2651599 w 12184637"/>
              <a:gd name="connsiteY74883" fmla="*/ 1468856 h 4608812"/>
              <a:gd name="connsiteX74884" fmla="*/ 2657121 w 12184637"/>
              <a:gd name="connsiteY74884" fmla="*/ 1463703 h 4608812"/>
              <a:gd name="connsiteX74885" fmla="*/ 2660875 w 12184637"/>
              <a:gd name="connsiteY74885" fmla="*/ 1341120 h 4608812"/>
              <a:gd name="connsiteX74886" fmla="*/ 2665955 w 12184637"/>
              <a:gd name="connsiteY74886" fmla="*/ 1335083 h 4608812"/>
              <a:gd name="connsiteX74887" fmla="*/ 2654544 w 12184637"/>
              <a:gd name="connsiteY74887" fmla="*/ 1199322 h 4608812"/>
              <a:gd name="connsiteX74888" fmla="*/ 2648507 w 12184637"/>
              <a:gd name="connsiteY74888" fmla="*/ 1194242 h 4608812"/>
              <a:gd name="connsiteX74889" fmla="*/ 2643427 w 12184637"/>
              <a:gd name="connsiteY74889" fmla="*/ 1200279 h 4608812"/>
              <a:gd name="connsiteX74890" fmla="*/ 2654838 w 12184637"/>
              <a:gd name="connsiteY74890" fmla="*/ 1336040 h 4608812"/>
              <a:gd name="connsiteX74891" fmla="*/ 2660434 w 12184637"/>
              <a:gd name="connsiteY74891" fmla="*/ 1341120 h 4608812"/>
              <a:gd name="connsiteX74892" fmla="*/ 2660875 w 12184637"/>
              <a:gd name="connsiteY74892" fmla="*/ 1341120 h 4608812"/>
              <a:gd name="connsiteX74893" fmla="*/ 2650347 w 12184637"/>
              <a:gd name="connsiteY74893" fmla="*/ 1205212 h 4608812"/>
              <a:gd name="connsiteX74894" fmla="*/ 2654470 w 12184637"/>
              <a:gd name="connsiteY74894" fmla="*/ 1198512 h 4608812"/>
              <a:gd name="connsiteX74895" fmla="*/ 2621634 w 12184637"/>
              <a:gd name="connsiteY74895" fmla="*/ 1060100 h 4608812"/>
              <a:gd name="connsiteX74896" fmla="*/ 2614935 w 12184637"/>
              <a:gd name="connsiteY74896" fmla="*/ 1055977 h 4608812"/>
              <a:gd name="connsiteX74897" fmla="*/ 2610811 w 12184637"/>
              <a:gd name="connsiteY74897" fmla="*/ 1062677 h 4608812"/>
              <a:gd name="connsiteX74898" fmla="*/ 2643648 w 12184637"/>
              <a:gd name="connsiteY74898" fmla="*/ 1201089 h 4608812"/>
              <a:gd name="connsiteX74899" fmla="*/ 2649096 w 12184637"/>
              <a:gd name="connsiteY74899" fmla="*/ 1205359 h 4608812"/>
              <a:gd name="connsiteX74900" fmla="*/ 2650347 w 12184637"/>
              <a:gd name="connsiteY74900" fmla="*/ 1205212 h 4608812"/>
              <a:gd name="connsiteX74901" fmla="*/ 2618247 w 12184637"/>
              <a:gd name="connsiteY74901" fmla="*/ 1066579 h 4608812"/>
              <a:gd name="connsiteX74902" fmla="*/ 2621413 w 12184637"/>
              <a:gd name="connsiteY74902" fmla="*/ 1059364 h 4608812"/>
              <a:gd name="connsiteX74903" fmla="*/ 2568773 w 12184637"/>
              <a:gd name="connsiteY74903" fmla="*/ 924413 h 4608812"/>
              <a:gd name="connsiteX74904" fmla="*/ 2561558 w 12184637"/>
              <a:gd name="connsiteY74904" fmla="*/ 921247 h 4608812"/>
              <a:gd name="connsiteX74905" fmla="*/ 2558392 w 12184637"/>
              <a:gd name="connsiteY74905" fmla="*/ 928462 h 4608812"/>
              <a:gd name="connsiteX74906" fmla="*/ 2611033 w 12184637"/>
              <a:gd name="connsiteY74906" fmla="*/ 1063414 h 4608812"/>
              <a:gd name="connsiteX74907" fmla="*/ 2616260 w 12184637"/>
              <a:gd name="connsiteY74907" fmla="*/ 1066947 h 4608812"/>
              <a:gd name="connsiteX74908" fmla="*/ 2618247 w 12184637"/>
              <a:gd name="connsiteY74908" fmla="*/ 1066579 h 4608812"/>
              <a:gd name="connsiteX74909" fmla="*/ 2566343 w 12184637"/>
              <a:gd name="connsiteY74909" fmla="*/ 931333 h 4608812"/>
              <a:gd name="connsiteX74910" fmla="*/ 2568478 w 12184637"/>
              <a:gd name="connsiteY74910" fmla="*/ 923750 h 4608812"/>
              <a:gd name="connsiteX74911" fmla="*/ 2497874 w 12184637"/>
              <a:gd name="connsiteY74911" fmla="*/ 798444 h 4608812"/>
              <a:gd name="connsiteX74912" fmla="*/ 2490290 w 12184637"/>
              <a:gd name="connsiteY74912" fmla="*/ 796309 h 4608812"/>
              <a:gd name="connsiteX74913" fmla="*/ 2488155 w 12184637"/>
              <a:gd name="connsiteY74913" fmla="*/ 803892 h 4608812"/>
              <a:gd name="connsiteX74914" fmla="*/ 2558760 w 12184637"/>
              <a:gd name="connsiteY74914" fmla="*/ 929198 h 4608812"/>
              <a:gd name="connsiteX74915" fmla="*/ 2563693 w 12184637"/>
              <a:gd name="connsiteY74915" fmla="*/ 932070 h 4608812"/>
              <a:gd name="connsiteX74916" fmla="*/ 2566343 w 12184637"/>
              <a:gd name="connsiteY74916" fmla="*/ 931333 h 4608812"/>
              <a:gd name="connsiteX74917" fmla="*/ 2496401 w 12184637"/>
              <a:gd name="connsiteY74917" fmla="*/ 805585 h 4608812"/>
              <a:gd name="connsiteX74918" fmla="*/ 2497285 w 12184637"/>
              <a:gd name="connsiteY74918" fmla="*/ 797781 h 4608812"/>
              <a:gd name="connsiteX74919" fmla="*/ 2410409 w 12184637"/>
              <a:gd name="connsiteY74919" fmla="*/ 688156 h 4608812"/>
              <a:gd name="connsiteX74920" fmla="*/ 2402605 w 12184637"/>
              <a:gd name="connsiteY74920" fmla="*/ 687273 h 4608812"/>
              <a:gd name="connsiteX74921" fmla="*/ 2401722 w 12184637"/>
              <a:gd name="connsiteY74921" fmla="*/ 695077 h 4608812"/>
              <a:gd name="connsiteX74922" fmla="*/ 2488597 w 12184637"/>
              <a:gd name="connsiteY74922" fmla="*/ 804702 h 4608812"/>
              <a:gd name="connsiteX74923" fmla="*/ 2493014 w 12184637"/>
              <a:gd name="connsiteY74923" fmla="*/ 806837 h 4608812"/>
              <a:gd name="connsiteX74924" fmla="*/ 2496401 w 12184637"/>
              <a:gd name="connsiteY74924" fmla="*/ 805585 h 4608812"/>
              <a:gd name="connsiteX74925" fmla="*/ 2410262 w 12184637"/>
              <a:gd name="connsiteY74925" fmla="*/ 695224 h 4608812"/>
              <a:gd name="connsiteX74926" fmla="*/ 2409747 w 12184637"/>
              <a:gd name="connsiteY74926" fmla="*/ 687346 h 4608812"/>
              <a:gd name="connsiteX74927" fmla="*/ 2308515 w 12184637"/>
              <a:gd name="connsiteY74927" fmla="*/ 599146 h 4608812"/>
              <a:gd name="connsiteX74928" fmla="*/ 2300637 w 12184637"/>
              <a:gd name="connsiteY74928" fmla="*/ 599661 h 4608812"/>
              <a:gd name="connsiteX74929" fmla="*/ 2301152 w 12184637"/>
              <a:gd name="connsiteY74929" fmla="*/ 607539 h 4608812"/>
              <a:gd name="connsiteX74930" fmla="*/ 2402384 w 12184637"/>
              <a:gd name="connsiteY74930" fmla="*/ 695739 h 4608812"/>
              <a:gd name="connsiteX74931" fmla="*/ 2406065 w 12184637"/>
              <a:gd name="connsiteY74931" fmla="*/ 697138 h 4608812"/>
              <a:gd name="connsiteX74932" fmla="*/ 2410262 w 12184637"/>
              <a:gd name="connsiteY74932" fmla="*/ 695224 h 4608812"/>
              <a:gd name="connsiteX74933" fmla="*/ 2309693 w 12184637"/>
              <a:gd name="connsiteY74933" fmla="*/ 606213 h 4608812"/>
              <a:gd name="connsiteX74934" fmla="*/ 2307705 w 12184637"/>
              <a:gd name="connsiteY74934" fmla="*/ 598557 h 4608812"/>
              <a:gd name="connsiteX74935" fmla="*/ 2196828 w 12184637"/>
              <a:gd name="connsiteY74935" fmla="*/ 533032 h 4608812"/>
              <a:gd name="connsiteX74936" fmla="*/ 2189172 w 12184637"/>
              <a:gd name="connsiteY74936" fmla="*/ 535020 h 4608812"/>
              <a:gd name="connsiteX74937" fmla="*/ 2191159 w 12184637"/>
              <a:gd name="connsiteY74937" fmla="*/ 542677 h 4608812"/>
              <a:gd name="connsiteX74938" fmla="*/ 2302036 w 12184637"/>
              <a:gd name="connsiteY74938" fmla="*/ 608201 h 4608812"/>
              <a:gd name="connsiteX74939" fmla="*/ 2304907 w 12184637"/>
              <a:gd name="connsiteY74939" fmla="*/ 609011 h 4608812"/>
              <a:gd name="connsiteX74940" fmla="*/ 2309693 w 12184637"/>
              <a:gd name="connsiteY74940" fmla="*/ 606213 h 4608812"/>
              <a:gd name="connsiteX74941" fmla="*/ 2199258 w 12184637"/>
              <a:gd name="connsiteY74941" fmla="*/ 539805 h 4608812"/>
              <a:gd name="connsiteX74942" fmla="*/ 2195871 w 12184637"/>
              <a:gd name="connsiteY74942" fmla="*/ 532664 h 4608812"/>
              <a:gd name="connsiteX74943" fmla="*/ 2080062 w 12184637"/>
              <a:gd name="connsiteY74943" fmla="*/ 490846 h 4608812"/>
              <a:gd name="connsiteX74944" fmla="*/ 2072920 w 12184637"/>
              <a:gd name="connsiteY74944" fmla="*/ 494233 h 4608812"/>
              <a:gd name="connsiteX74945" fmla="*/ 2076307 w 12184637"/>
              <a:gd name="connsiteY74945" fmla="*/ 501374 h 4608812"/>
              <a:gd name="connsiteX74946" fmla="*/ 2192116 w 12184637"/>
              <a:gd name="connsiteY74946" fmla="*/ 543192 h 4608812"/>
              <a:gd name="connsiteX74947" fmla="*/ 2194031 w 12184637"/>
              <a:gd name="connsiteY74947" fmla="*/ 543560 h 4608812"/>
              <a:gd name="connsiteX74948" fmla="*/ 2199258 w 12184637"/>
              <a:gd name="connsiteY74948" fmla="*/ 539805 h 4608812"/>
              <a:gd name="connsiteX74949" fmla="*/ 2083743 w 12184637"/>
              <a:gd name="connsiteY74949" fmla="*/ 496883 h 4608812"/>
              <a:gd name="connsiteX74950" fmla="*/ 2079031 w 12184637"/>
              <a:gd name="connsiteY74950" fmla="*/ 490551 h 4608812"/>
              <a:gd name="connsiteX74951" fmla="*/ 1962780 w 12184637"/>
              <a:gd name="connsiteY74951" fmla="*/ 473324 h 4608812"/>
              <a:gd name="connsiteX74952" fmla="*/ 1956449 w 12184637"/>
              <a:gd name="connsiteY74952" fmla="*/ 478035 h 4608812"/>
              <a:gd name="connsiteX74953" fmla="*/ 1961160 w 12184637"/>
              <a:gd name="connsiteY74953" fmla="*/ 484367 h 4608812"/>
              <a:gd name="connsiteX74954" fmla="*/ 2077412 w 12184637"/>
              <a:gd name="connsiteY74954" fmla="*/ 501595 h 4608812"/>
              <a:gd name="connsiteX74955" fmla="*/ 2078295 w 12184637"/>
              <a:gd name="connsiteY74955" fmla="*/ 501668 h 4608812"/>
              <a:gd name="connsiteX74956" fmla="*/ 2083743 w 12184637"/>
              <a:gd name="connsiteY74956" fmla="*/ 496883 h 4608812"/>
              <a:gd name="connsiteX74957" fmla="*/ 1850063 w 12184637"/>
              <a:gd name="connsiteY74957" fmla="*/ 492686 h 4608812"/>
              <a:gd name="connsiteX74958" fmla="*/ 1962338 w 12184637"/>
              <a:gd name="connsiteY74958" fmla="*/ 484367 h 4608812"/>
              <a:gd name="connsiteX74959" fmla="*/ 1967492 w 12184637"/>
              <a:gd name="connsiteY74959" fmla="*/ 478404 h 4608812"/>
              <a:gd name="connsiteX74960" fmla="*/ 1961529 w 12184637"/>
              <a:gd name="connsiteY74960" fmla="*/ 473250 h 4608812"/>
              <a:gd name="connsiteX74961" fmla="*/ 1849253 w 12184637"/>
              <a:gd name="connsiteY74961" fmla="*/ 481569 h 4608812"/>
              <a:gd name="connsiteX74962" fmla="*/ 1844100 w 12184637"/>
              <a:gd name="connsiteY74962" fmla="*/ 487533 h 4608812"/>
              <a:gd name="connsiteX74963" fmla="*/ 1849695 w 12184637"/>
              <a:gd name="connsiteY74963" fmla="*/ 492686 h 4608812"/>
              <a:gd name="connsiteX74964" fmla="*/ 1850063 w 12184637"/>
              <a:gd name="connsiteY74964" fmla="*/ 492686 h 4608812"/>
              <a:gd name="connsiteX74965" fmla="*/ 1794698 w 12184637"/>
              <a:gd name="connsiteY74965" fmla="*/ 508147 h 4608812"/>
              <a:gd name="connsiteX74966" fmla="*/ 1851094 w 12184637"/>
              <a:gd name="connsiteY74966" fmla="*/ 492466 h 4608812"/>
              <a:gd name="connsiteX74967" fmla="*/ 1854996 w 12184637"/>
              <a:gd name="connsiteY74967" fmla="*/ 485619 h 4608812"/>
              <a:gd name="connsiteX74968" fmla="*/ 1848149 w 12184637"/>
              <a:gd name="connsiteY74968" fmla="*/ 481717 h 4608812"/>
              <a:gd name="connsiteX74969" fmla="*/ 1791754 w 12184637"/>
              <a:gd name="connsiteY74969" fmla="*/ 497398 h 4608812"/>
              <a:gd name="connsiteX74970" fmla="*/ 1787852 w 12184637"/>
              <a:gd name="connsiteY74970" fmla="*/ 504245 h 4608812"/>
              <a:gd name="connsiteX74971" fmla="*/ 1793226 w 12184637"/>
              <a:gd name="connsiteY74971" fmla="*/ 508368 h 4608812"/>
              <a:gd name="connsiteX74972" fmla="*/ 1794698 w 12184637"/>
              <a:gd name="connsiteY74972" fmla="*/ 508147 h 4608812"/>
              <a:gd name="connsiteX74973" fmla="*/ 2155967 w 12184637"/>
              <a:gd name="connsiteY74973" fmla="*/ 1506257 h 4608812"/>
              <a:gd name="connsiteX74974" fmla="*/ 2156262 w 12184637"/>
              <a:gd name="connsiteY74974" fmla="*/ 1505079 h 4608812"/>
              <a:gd name="connsiteX74975" fmla="*/ 2152213 w 12184637"/>
              <a:gd name="connsiteY74975" fmla="*/ 1498306 h 4608812"/>
              <a:gd name="connsiteX74976" fmla="*/ 2145439 w 12184637"/>
              <a:gd name="connsiteY74976" fmla="*/ 1502355 h 4608812"/>
              <a:gd name="connsiteX74977" fmla="*/ 2145145 w 12184637"/>
              <a:gd name="connsiteY74977" fmla="*/ 1503533 h 4608812"/>
              <a:gd name="connsiteX74978" fmla="*/ 2149194 w 12184637"/>
              <a:gd name="connsiteY74978" fmla="*/ 1510306 h 4608812"/>
              <a:gd name="connsiteX74979" fmla="*/ 2150593 w 12184637"/>
              <a:gd name="connsiteY74979" fmla="*/ 1510454 h 4608812"/>
              <a:gd name="connsiteX74980" fmla="*/ 2155967 w 12184637"/>
              <a:gd name="connsiteY74980" fmla="*/ 1506257 h 4608812"/>
              <a:gd name="connsiteX74981" fmla="*/ 2156409 w 12184637"/>
              <a:gd name="connsiteY74981" fmla="*/ 1504196 h 4608812"/>
              <a:gd name="connsiteX74982" fmla="*/ 2167011 w 12184637"/>
              <a:gd name="connsiteY74982" fmla="*/ 1363575 h 4608812"/>
              <a:gd name="connsiteX74983" fmla="*/ 2161857 w 12184637"/>
              <a:gd name="connsiteY74983" fmla="*/ 1357612 h 4608812"/>
              <a:gd name="connsiteX74984" fmla="*/ 2155894 w 12184637"/>
              <a:gd name="connsiteY74984" fmla="*/ 1362765 h 4608812"/>
              <a:gd name="connsiteX74985" fmla="*/ 2145292 w 12184637"/>
              <a:gd name="connsiteY74985" fmla="*/ 1503386 h 4608812"/>
              <a:gd name="connsiteX74986" fmla="*/ 2150446 w 12184637"/>
              <a:gd name="connsiteY74986" fmla="*/ 1509349 h 4608812"/>
              <a:gd name="connsiteX74987" fmla="*/ 2150888 w 12184637"/>
              <a:gd name="connsiteY74987" fmla="*/ 1509349 h 4608812"/>
              <a:gd name="connsiteX74988" fmla="*/ 2156409 w 12184637"/>
              <a:gd name="connsiteY74988" fmla="*/ 1504196 h 4608812"/>
              <a:gd name="connsiteX74989" fmla="*/ 2161931 w 12184637"/>
              <a:gd name="connsiteY74989" fmla="*/ 1368655 h 4608812"/>
              <a:gd name="connsiteX74990" fmla="*/ 2167011 w 12184637"/>
              <a:gd name="connsiteY74990" fmla="*/ 1362618 h 4608812"/>
              <a:gd name="connsiteX74991" fmla="*/ 2154569 w 12184637"/>
              <a:gd name="connsiteY74991" fmla="*/ 1215813 h 4608812"/>
              <a:gd name="connsiteX74992" fmla="*/ 2148532 w 12184637"/>
              <a:gd name="connsiteY74992" fmla="*/ 1210733 h 4608812"/>
              <a:gd name="connsiteX74993" fmla="*/ 2143452 w 12184637"/>
              <a:gd name="connsiteY74993" fmla="*/ 1216771 h 4608812"/>
              <a:gd name="connsiteX74994" fmla="*/ 2155894 w 12184637"/>
              <a:gd name="connsiteY74994" fmla="*/ 1363575 h 4608812"/>
              <a:gd name="connsiteX74995" fmla="*/ 2161489 w 12184637"/>
              <a:gd name="connsiteY74995" fmla="*/ 1368655 h 4608812"/>
              <a:gd name="connsiteX74996" fmla="*/ 2161931 w 12184637"/>
              <a:gd name="connsiteY74996" fmla="*/ 1368655 h 4608812"/>
              <a:gd name="connsiteX74997" fmla="*/ 2150225 w 12184637"/>
              <a:gd name="connsiteY74997" fmla="*/ 1221335 h 4608812"/>
              <a:gd name="connsiteX74998" fmla="*/ 2154127 w 12184637"/>
              <a:gd name="connsiteY74998" fmla="*/ 1214194 h 4608812"/>
              <a:gd name="connsiteX74999" fmla="*/ 2147354 w 12184637"/>
              <a:gd name="connsiteY74999" fmla="*/ 1210144 h 4608812"/>
              <a:gd name="connsiteX75000" fmla="*/ 2143304 w 12184637"/>
              <a:gd name="connsiteY75000" fmla="*/ 1216918 h 4608812"/>
              <a:gd name="connsiteX75001" fmla="*/ 2143525 w 12184637"/>
              <a:gd name="connsiteY75001" fmla="*/ 1217654 h 4608812"/>
              <a:gd name="connsiteX75002" fmla="*/ 2148679 w 12184637"/>
              <a:gd name="connsiteY75002" fmla="*/ 1221483 h 4608812"/>
              <a:gd name="connsiteX75003" fmla="*/ 2150225 w 12184637"/>
              <a:gd name="connsiteY75003" fmla="*/ 1221335 h 4608812"/>
              <a:gd name="connsiteX75004" fmla="*/ 2150078 w 12184637"/>
              <a:gd name="connsiteY75004" fmla="*/ 1220967 h 4608812"/>
              <a:gd name="connsiteX75005" fmla="*/ 2154201 w 12184637"/>
              <a:gd name="connsiteY75005" fmla="*/ 1214267 h 4608812"/>
              <a:gd name="connsiteX75006" fmla="*/ 2124162 w 12184637"/>
              <a:gd name="connsiteY75006" fmla="*/ 1091169 h 4608812"/>
              <a:gd name="connsiteX75007" fmla="*/ 2117463 w 12184637"/>
              <a:gd name="connsiteY75007" fmla="*/ 1087046 h 4608812"/>
              <a:gd name="connsiteX75008" fmla="*/ 2113340 w 12184637"/>
              <a:gd name="connsiteY75008" fmla="*/ 1093746 h 4608812"/>
              <a:gd name="connsiteX75009" fmla="*/ 2143378 w 12184637"/>
              <a:gd name="connsiteY75009" fmla="*/ 1216844 h 4608812"/>
              <a:gd name="connsiteX75010" fmla="*/ 2148826 w 12184637"/>
              <a:gd name="connsiteY75010" fmla="*/ 1221114 h 4608812"/>
              <a:gd name="connsiteX75011" fmla="*/ 2150078 w 12184637"/>
              <a:gd name="connsiteY75011" fmla="*/ 1220967 h 4608812"/>
              <a:gd name="connsiteX75012" fmla="*/ 2120039 w 12184637"/>
              <a:gd name="connsiteY75012" fmla="*/ 1097869 h 4608812"/>
              <a:gd name="connsiteX75013" fmla="*/ 2124162 w 12184637"/>
              <a:gd name="connsiteY75013" fmla="*/ 1091169 h 4608812"/>
              <a:gd name="connsiteX75014" fmla="*/ 2118272 w 12184637"/>
              <a:gd name="connsiteY75014" fmla="*/ 1066947 h 4608812"/>
              <a:gd name="connsiteX75015" fmla="*/ 2111573 w 12184637"/>
              <a:gd name="connsiteY75015" fmla="*/ 1062825 h 4608812"/>
              <a:gd name="connsiteX75016" fmla="*/ 2107450 w 12184637"/>
              <a:gd name="connsiteY75016" fmla="*/ 1069524 h 4608812"/>
              <a:gd name="connsiteX75017" fmla="*/ 2113340 w 12184637"/>
              <a:gd name="connsiteY75017" fmla="*/ 1093746 h 4608812"/>
              <a:gd name="connsiteX75018" fmla="*/ 2118788 w 12184637"/>
              <a:gd name="connsiteY75018" fmla="*/ 1098016 h 4608812"/>
              <a:gd name="connsiteX75019" fmla="*/ 2120039 w 12184637"/>
              <a:gd name="connsiteY75019" fmla="*/ 1097869 h 4608812"/>
              <a:gd name="connsiteX75020" fmla="*/ 2114002 w 12184637"/>
              <a:gd name="connsiteY75020" fmla="*/ 1073279 h 4608812"/>
              <a:gd name="connsiteX75021" fmla="*/ 2117978 w 12184637"/>
              <a:gd name="connsiteY75021" fmla="*/ 1066138 h 4608812"/>
              <a:gd name="connsiteX75022" fmla="*/ 2111278 w 12184637"/>
              <a:gd name="connsiteY75022" fmla="*/ 1062015 h 4608812"/>
              <a:gd name="connsiteX75023" fmla="*/ 2107155 w 12184637"/>
              <a:gd name="connsiteY75023" fmla="*/ 1068714 h 4608812"/>
              <a:gd name="connsiteX75024" fmla="*/ 2107376 w 12184637"/>
              <a:gd name="connsiteY75024" fmla="*/ 1069598 h 4608812"/>
              <a:gd name="connsiteX75025" fmla="*/ 2112456 w 12184637"/>
              <a:gd name="connsiteY75025" fmla="*/ 1073426 h 4608812"/>
              <a:gd name="connsiteX75026" fmla="*/ 2114002 w 12184637"/>
              <a:gd name="connsiteY75026" fmla="*/ 1073279 h 4608812"/>
              <a:gd name="connsiteX75027" fmla="*/ 2114739 w 12184637"/>
              <a:gd name="connsiteY75027" fmla="*/ 1072543 h 4608812"/>
              <a:gd name="connsiteX75028" fmla="*/ 2117757 w 12184637"/>
              <a:gd name="connsiteY75028" fmla="*/ 1065254 h 4608812"/>
              <a:gd name="connsiteX75029" fmla="*/ 2116947 w 12184637"/>
              <a:gd name="connsiteY75029" fmla="*/ 1063193 h 4608812"/>
              <a:gd name="connsiteX75030" fmla="*/ 2109659 w 12184637"/>
              <a:gd name="connsiteY75030" fmla="*/ 1060174 h 4608812"/>
              <a:gd name="connsiteX75031" fmla="*/ 2106640 w 12184637"/>
              <a:gd name="connsiteY75031" fmla="*/ 1067463 h 4608812"/>
              <a:gd name="connsiteX75032" fmla="*/ 2107450 w 12184637"/>
              <a:gd name="connsiteY75032" fmla="*/ 1069524 h 4608812"/>
              <a:gd name="connsiteX75033" fmla="*/ 2112677 w 12184637"/>
              <a:gd name="connsiteY75033" fmla="*/ 1072985 h 4608812"/>
              <a:gd name="connsiteX75034" fmla="*/ 2114739 w 12184637"/>
              <a:gd name="connsiteY75034" fmla="*/ 1072543 h 4608812"/>
              <a:gd name="connsiteX75035" fmla="*/ 2113855 w 12184637"/>
              <a:gd name="connsiteY75035" fmla="*/ 1070481 h 4608812"/>
              <a:gd name="connsiteX75036" fmla="*/ 2116947 w 12184637"/>
              <a:gd name="connsiteY75036" fmla="*/ 1063193 h 4608812"/>
              <a:gd name="connsiteX75037" fmla="*/ 2068356 w 12184637"/>
              <a:gd name="connsiteY75037" fmla="*/ 943481 h 4608812"/>
              <a:gd name="connsiteX75038" fmla="*/ 2061067 w 12184637"/>
              <a:gd name="connsiteY75038" fmla="*/ 940389 h 4608812"/>
              <a:gd name="connsiteX75039" fmla="*/ 2057975 w 12184637"/>
              <a:gd name="connsiteY75039" fmla="*/ 947678 h 4608812"/>
              <a:gd name="connsiteX75040" fmla="*/ 2106566 w 12184637"/>
              <a:gd name="connsiteY75040" fmla="*/ 1067389 h 4608812"/>
              <a:gd name="connsiteX75041" fmla="*/ 2111794 w 12184637"/>
              <a:gd name="connsiteY75041" fmla="*/ 1070849 h 4608812"/>
              <a:gd name="connsiteX75042" fmla="*/ 2113855 w 12184637"/>
              <a:gd name="connsiteY75042" fmla="*/ 1070481 h 4608812"/>
              <a:gd name="connsiteX75043" fmla="*/ 2065264 w 12184637"/>
              <a:gd name="connsiteY75043" fmla="*/ 950770 h 4608812"/>
              <a:gd name="connsiteX75044" fmla="*/ 2068356 w 12184637"/>
              <a:gd name="connsiteY75044" fmla="*/ 943481 h 4608812"/>
              <a:gd name="connsiteX75045" fmla="*/ 2059227 w 12184637"/>
              <a:gd name="connsiteY75045" fmla="*/ 920953 h 4608812"/>
              <a:gd name="connsiteX75046" fmla="*/ 2051938 w 12184637"/>
              <a:gd name="connsiteY75046" fmla="*/ 917860 h 4608812"/>
              <a:gd name="connsiteX75047" fmla="*/ 2048846 w 12184637"/>
              <a:gd name="connsiteY75047" fmla="*/ 925149 h 4608812"/>
              <a:gd name="connsiteX75048" fmla="*/ 2057975 w 12184637"/>
              <a:gd name="connsiteY75048" fmla="*/ 947678 h 4608812"/>
              <a:gd name="connsiteX75049" fmla="*/ 2063202 w 12184637"/>
              <a:gd name="connsiteY75049" fmla="*/ 951138 h 4608812"/>
              <a:gd name="connsiteX75050" fmla="*/ 2065264 w 12184637"/>
              <a:gd name="connsiteY75050" fmla="*/ 950770 h 4608812"/>
              <a:gd name="connsiteX75051" fmla="*/ 2056871 w 12184637"/>
              <a:gd name="connsiteY75051" fmla="*/ 927873 h 4608812"/>
              <a:gd name="connsiteX75052" fmla="*/ 2058785 w 12184637"/>
              <a:gd name="connsiteY75052" fmla="*/ 920216 h 4608812"/>
              <a:gd name="connsiteX75053" fmla="*/ 2052895 w 12184637"/>
              <a:gd name="connsiteY75053" fmla="*/ 910351 h 4608812"/>
              <a:gd name="connsiteX75054" fmla="*/ 2045238 w 12184637"/>
              <a:gd name="connsiteY75054" fmla="*/ 908437 h 4608812"/>
              <a:gd name="connsiteX75055" fmla="*/ 2043324 w 12184637"/>
              <a:gd name="connsiteY75055" fmla="*/ 916093 h 4608812"/>
              <a:gd name="connsiteX75056" fmla="*/ 2049214 w 12184637"/>
              <a:gd name="connsiteY75056" fmla="*/ 925959 h 4608812"/>
              <a:gd name="connsiteX75057" fmla="*/ 2054073 w 12184637"/>
              <a:gd name="connsiteY75057" fmla="*/ 928683 h 4608812"/>
              <a:gd name="connsiteX75058" fmla="*/ 2056871 w 12184637"/>
              <a:gd name="connsiteY75058" fmla="*/ 927873 h 4608812"/>
              <a:gd name="connsiteX75059" fmla="*/ 2050981 w 12184637"/>
              <a:gd name="connsiteY75059" fmla="*/ 918008 h 4608812"/>
              <a:gd name="connsiteX75060" fmla="*/ 2052895 w 12184637"/>
              <a:gd name="connsiteY75060" fmla="*/ 910351 h 4608812"/>
              <a:gd name="connsiteX75061" fmla="*/ 1997678 w 12184637"/>
              <a:gd name="connsiteY75061" fmla="*/ 817512 h 4608812"/>
              <a:gd name="connsiteX75062" fmla="*/ 1990021 w 12184637"/>
              <a:gd name="connsiteY75062" fmla="*/ 815598 h 4608812"/>
              <a:gd name="connsiteX75063" fmla="*/ 1988107 w 12184637"/>
              <a:gd name="connsiteY75063" fmla="*/ 823255 h 4608812"/>
              <a:gd name="connsiteX75064" fmla="*/ 2043324 w 12184637"/>
              <a:gd name="connsiteY75064" fmla="*/ 916093 h 4608812"/>
              <a:gd name="connsiteX75065" fmla="*/ 2048183 w 12184637"/>
              <a:gd name="connsiteY75065" fmla="*/ 918818 h 4608812"/>
              <a:gd name="connsiteX75066" fmla="*/ 2050981 w 12184637"/>
              <a:gd name="connsiteY75066" fmla="*/ 918008 h 4608812"/>
              <a:gd name="connsiteX75067" fmla="*/ 1995763 w 12184637"/>
              <a:gd name="connsiteY75067" fmla="*/ 825095 h 4608812"/>
              <a:gd name="connsiteX75068" fmla="*/ 1997678 w 12184637"/>
              <a:gd name="connsiteY75068" fmla="*/ 817438 h 4608812"/>
              <a:gd name="connsiteX75069" fmla="*/ 1979714 w 12184637"/>
              <a:gd name="connsiteY75069" fmla="*/ 787179 h 4608812"/>
              <a:gd name="connsiteX75070" fmla="*/ 1972057 w 12184637"/>
              <a:gd name="connsiteY75070" fmla="*/ 785265 h 4608812"/>
              <a:gd name="connsiteX75071" fmla="*/ 1970143 w 12184637"/>
              <a:gd name="connsiteY75071" fmla="*/ 792922 h 4608812"/>
              <a:gd name="connsiteX75072" fmla="*/ 1988107 w 12184637"/>
              <a:gd name="connsiteY75072" fmla="*/ 823181 h 4608812"/>
              <a:gd name="connsiteX75073" fmla="*/ 1992966 w 12184637"/>
              <a:gd name="connsiteY75073" fmla="*/ 825905 h 4608812"/>
              <a:gd name="connsiteX75074" fmla="*/ 1995763 w 12184637"/>
              <a:gd name="connsiteY75074" fmla="*/ 825095 h 4608812"/>
              <a:gd name="connsiteX75075" fmla="*/ 1978536 w 12184637"/>
              <a:gd name="connsiteY75075" fmla="*/ 794321 h 4608812"/>
              <a:gd name="connsiteX75076" fmla="*/ 1979198 w 12184637"/>
              <a:gd name="connsiteY75076" fmla="*/ 786443 h 4608812"/>
              <a:gd name="connsiteX75077" fmla="*/ 1968376 w 12184637"/>
              <a:gd name="connsiteY75077" fmla="*/ 773780 h 4608812"/>
              <a:gd name="connsiteX75078" fmla="*/ 1960498 w 12184637"/>
              <a:gd name="connsiteY75078" fmla="*/ 773117 h 4608812"/>
              <a:gd name="connsiteX75079" fmla="*/ 1959835 w 12184637"/>
              <a:gd name="connsiteY75079" fmla="*/ 780995 h 4608812"/>
              <a:gd name="connsiteX75080" fmla="*/ 1970658 w 12184637"/>
              <a:gd name="connsiteY75080" fmla="*/ 793658 h 4608812"/>
              <a:gd name="connsiteX75081" fmla="*/ 1974928 w 12184637"/>
              <a:gd name="connsiteY75081" fmla="*/ 795646 h 4608812"/>
              <a:gd name="connsiteX75082" fmla="*/ 1978536 w 12184637"/>
              <a:gd name="connsiteY75082" fmla="*/ 794321 h 4608812"/>
              <a:gd name="connsiteX75083" fmla="*/ 1967787 w 12184637"/>
              <a:gd name="connsiteY75083" fmla="*/ 781657 h 4608812"/>
              <a:gd name="connsiteX75084" fmla="*/ 1968449 w 12184637"/>
              <a:gd name="connsiteY75084" fmla="*/ 773780 h 4608812"/>
              <a:gd name="connsiteX75085" fmla="*/ 1917502 w 12184637"/>
              <a:gd name="connsiteY75085" fmla="*/ 713851 h 4608812"/>
              <a:gd name="connsiteX75086" fmla="*/ 1909624 w 12184637"/>
              <a:gd name="connsiteY75086" fmla="*/ 713188 h 4608812"/>
              <a:gd name="connsiteX75087" fmla="*/ 1908962 w 12184637"/>
              <a:gd name="connsiteY75087" fmla="*/ 721066 h 4608812"/>
              <a:gd name="connsiteX75088" fmla="*/ 1959909 w 12184637"/>
              <a:gd name="connsiteY75088" fmla="*/ 780995 h 4608812"/>
              <a:gd name="connsiteX75089" fmla="*/ 1964179 w 12184637"/>
              <a:gd name="connsiteY75089" fmla="*/ 782983 h 4608812"/>
              <a:gd name="connsiteX75090" fmla="*/ 1967787 w 12184637"/>
              <a:gd name="connsiteY75090" fmla="*/ 781657 h 4608812"/>
              <a:gd name="connsiteX75091" fmla="*/ 1916766 w 12184637"/>
              <a:gd name="connsiteY75091" fmla="*/ 721728 h 4608812"/>
              <a:gd name="connsiteX75092" fmla="*/ 1917428 w 12184637"/>
              <a:gd name="connsiteY75092" fmla="*/ 713851 h 4608812"/>
              <a:gd name="connsiteX75093" fmla="*/ 1881353 w 12184637"/>
              <a:gd name="connsiteY75093" fmla="*/ 671444 h 4608812"/>
              <a:gd name="connsiteX75094" fmla="*/ 1873475 w 12184637"/>
              <a:gd name="connsiteY75094" fmla="*/ 670781 h 4608812"/>
              <a:gd name="connsiteX75095" fmla="*/ 1872813 w 12184637"/>
              <a:gd name="connsiteY75095" fmla="*/ 678659 h 4608812"/>
              <a:gd name="connsiteX75096" fmla="*/ 1908888 w 12184637"/>
              <a:gd name="connsiteY75096" fmla="*/ 721066 h 4608812"/>
              <a:gd name="connsiteX75097" fmla="*/ 1913158 w 12184637"/>
              <a:gd name="connsiteY75097" fmla="*/ 723053 h 4608812"/>
              <a:gd name="connsiteX75098" fmla="*/ 1916766 w 12184637"/>
              <a:gd name="connsiteY75098" fmla="*/ 721728 h 4608812"/>
              <a:gd name="connsiteX75099" fmla="*/ 1881427 w 12184637"/>
              <a:gd name="connsiteY75099" fmla="*/ 678511 h 4608812"/>
              <a:gd name="connsiteX75100" fmla="*/ 1880470 w 12184637"/>
              <a:gd name="connsiteY75100" fmla="*/ 670707 h 4608812"/>
              <a:gd name="connsiteX75101" fmla="*/ 1872886 w 12184637"/>
              <a:gd name="connsiteY75101" fmla="*/ 664744 h 4608812"/>
              <a:gd name="connsiteX75102" fmla="*/ 1865082 w 12184637"/>
              <a:gd name="connsiteY75102" fmla="*/ 665701 h 4608812"/>
              <a:gd name="connsiteX75103" fmla="*/ 1866039 w 12184637"/>
              <a:gd name="connsiteY75103" fmla="*/ 673505 h 4608812"/>
              <a:gd name="connsiteX75104" fmla="*/ 1873623 w 12184637"/>
              <a:gd name="connsiteY75104" fmla="*/ 679469 h 4608812"/>
              <a:gd name="connsiteX75105" fmla="*/ 1877083 w 12184637"/>
              <a:gd name="connsiteY75105" fmla="*/ 680646 h 4608812"/>
              <a:gd name="connsiteX75106" fmla="*/ 1881427 w 12184637"/>
              <a:gd name="connsiteY75106" fmla="*/ 678511 h 4608812"/>
              <a:gd name="connsiteX75107" fmla="*/ 1873917 w 12184637"/>
              <a:gd name="connsiteY75107" fmla="*/ 672622 h 4608812"/>
              <a:gd name="connsiteX75108" fmla="*/ 1872960 w 12184637"/>
              <a:gd name="connsiteY75108" fmla="*/ 664818 h 4608812"/>
              <a:gd name="connsiteX75109" fmla="*/ 1829007 w 12184637"/>
              <a:gd name="connsiteY75109" fmla="*/ 630215 h 4608812"/>
              <a:gd name="connsiteX75110" fmla="*/ 1821203 w 12184637"/>
              <a:gd name="connsiteY75110" fmla="*/ 631172 h 4608812"/>
              <a:gd name="connsiteX75111" fmla="*/ 1822160 w 12184637"/>
              <a:gd name="connsiteY75111" fmla="*/ 638976 h 4608812"/>
              <a:gd name="connsiteX75112" fmla="*/ 1866113 w 12184637"/>
              <a:gd name="connsiteY75112" fmla="*/ 673579 h 4608812"/>
              <a:gd name="connsiteX75113" fmla="*/ 1869573 w 12184637"/>
              <a:gd name="connsiteY75113" fmla="*/ 674757 h 4608812"/>
              <a:gd name="connsiteX75114" fmla="*/ 1873917 w 12184637"/>
              <a:gd name="connsiteY75114" fmla="*/ 672622 h 4608812"/>
              <a:gd name="connsiteX75115" fmla="*/ 1829964 w 12184637"/>
              <a:gd name="connsiteY75115" fmla="*/ 638019 h 4608812"/>
              <a:gd name="connsiteX75116" fmla="*/ 1829007 w 12184637"/>
              <a:gd name="connsiteY75116" fmla="*/ 630215 h 4608812"/>
              <a:gd name="connsiteX75117" fmla="*/ 1773569 w 12184637"/>
              <a:gd name="connsiteY75117" fmla="*/ 586556 h 4608812"/>
              <a:gd name="connsiteX75118" fmla="*/ 1765765 w 12184637"/>
              <a:gd name="connsiteY75118" fmla="*/ 587513 h 4608812"/>
              <a:gd name="connsiteX75119" fmla="*/ 1766722 w 12184637"/>
              <a:gd name="connsiteY75119" fmla="*/ 595317 h 4608812"/>
              <a:gd name="connsiteX75120" fmla="*/ 1822160 w 12184637"/>
              <a:gd name="connsiteY75120" fmla="*/ 638976 h 4608812"/>
              <a:gd name="connsiteX75121" fmla="*/ 1825620 w 12184637"/>
              <a:gd name="connsiteY75121" fmla="*/ 640154 h 4608812"/>
              <a:gd name="connsiteX75122" fmla="*/ 1829964 w 12184637"/>
              <a:gd name="connsiteY75122" fmla="*/ 638019 h 4608812"/>
              <a:gd name="connsiteX75123" fmla="*/ 1774452 w 12184637"/>
              <a:gd name="connsiteY75123" fmla="*/ 594360 h 4608812"/>
              <a:gd name="connsiteX75124" fmla="*/ 1773495 w 12184637"/>
              <a:gd name="connsiteY75124" fmla="*/ 586556 h 4608812"/>
              <a:gd name="connsiteX75125" fmla="*/ 1762893 w 12184637"/>
              <a:gd name="connsiteY75125" fmla="*/ 578237 h 4608812"/>
              <a:gd name="connsiteX75126" fmla="*/ 1755089 w 12184637"/>
              <a:gd name="connsiteY75126" fmla="*/ 579194 h 4608812"/>
              <a:gd name="connsiteX75127" fmla="*/ 1756046 w 12184637"/>
              <a:gd name="connsiteY75127" fmla="*/ 586998 h 4608812"/>
              <a:gd name="connsiteX75128" fmla="*/ 1766648 w 12184637"/>
              <a:gd name="connsiteY75128" fmla="*/ 595317 h 4608812"/>
              <a:gd name="connsiteX75129" fmla="*/ 1770108 w 12184637"/>
              <a:gd name="connsiteY75129" fmla="*/ 596495 h 4608812"/>
              <a:gd name="connsiteX75130" fmla="*/ 1774452 w 12184637"/>
              <a:gd name="connsiteY75130" fmla="*/ 594360 h 4608812"/>
              <a:gd name="connsiteX75131" fmla="*/ 1763998 w 12184637"/>
              <a:gd name="connsiteY75131" fmla="*/ 585893 h 4608812"/>
              <a:gd name="connsiteX75132" fmla="*/ 1762820 w 12184637"/>
              <a:gd name="connsiteY75132" fmla="*/ 578089 h 4608812"/>
              <a:gd name="connsiteX75133" fmla="*/ 1755236 w 12184637"/>
              <a:gd name="connsiteY75133" fmla="*/ 572494 h 4608812"/>
              <a:gd name="connsiteX75134" fmla="*/ 1747432 w 12184637"/>
              <a:gd name="connsiteY75134" fmla="*/ 573672 h 4608812"/>
              <a:gd name="connsiteX75135" fmla="*/ 1748610 w 12184637"/>
              <a:gd name="connsiteY75135" fmla="*/ 581476 h 4608812"/>
              <a:gd name="connsiteX75136" fmla="*/ 1756194 w 12184637"/>
              <a:gd name="connsiteY75136" fmla="*/ 587071 h 4608812"/>
              <a:gd name="connsiteX75137" fmla="*/ 1759580 w 12184637"/>
              <a:gd name="connsiteY75137" fmla="*/ 588176 h 4608812"/>
              <a:gd name="connsiteX75138" fmla="*/ 1763998 w 12184637"/>
              <a:gd name="connsiteY75138" fmla="*/ 585893 h 4608812"/>
              <a:gd name="connsiteX75139" fmla="*/ 1754942 w 12184637"/>
              <a:gd name="connsiteY75139" fmla="*/ 581697 h 4608812"/>
              <a:gd name="connsiteX75140" fmla="*/ 1756709 w 12184637"/>
              <a:gd name="connsiteY75140" fmla="*/ 574040 h 4608812"/>
              <a:gd name="connsiteX75141" fmla="*/ 1750083 w 12184637"/>
              <a:gd name="connsiteY75141" fmla="*/ 563586 h 4608812"/>
              <a:gd name="connsiteX75142" fmla="*/ 1742426 w 12184637"/>
              <a:gd name="connsiteY75142" fmla="*/ 561819 h 4608812"/>
              <a:gd name="connsiteX75143" fmla="*/ 1740659 w 12184637"/>
              <a:gd name="connsiteY75143" fmla="*/ 569475 h 4608812"/>
              <a:gd name="connsiteX75144" fmla="*/ 1747285 w 12184637"/>
              <a:gd name="connsiteY75144" fmla="*/ 579930 h 4608812"/>
              <a:gd name="connsiteX75145" fmla="*/ 1752071 w 12184637"/>
              <a:gd name="connsiteY75145" fmla="*/ 582507 h 4608812"/>
              <a:gd name="connsiteX75146" fmla="*/ 1754942 w 12184637"/>
              <a:gd name="connsiteY75146" fmla="*/ 581697 h 4608812"/>
              <a:gd name="connsiteX75147" fmla="*/ 1747432 w 12184637"/>
              <a:gd name="connsiteY75147" fmla="*/ 571611 h 4608812"/>
              <a:gd name="connsiteX75148" fmla="*/ 1750525 w 12184637"/>
              <a:gd name="connsiteY75148" fmla="*/ 564322 h 4608812"/>
              <a:gd name="connsiteX75149" fmla="*/ 1747285 w 12184637"/>
              <a:gd name="connsiteY75149" fmla="*/ 556371 h 4608812"/>
              <a:gd name="connsiteX75150" fmla="*/ 1739996 w 12184637"/>
              <a:gd name="connsiteY75150" fmla="*/ 553278 h 4608812"/>
              <a:gd name="connsiteX75151" fmla="*/ 1736904 w 12184637"/>
              <a:gd name="connsiteY75151" fmla="*/ 560567 h 4608812"/>
              <a:gd name="connsiteX75152" fmla="*/ 1740144 w 12184637"/>
              <a:gd name="connsiteY75152" fmla="*/ 568518 h 4608812"/>
              <a:gd name="connsiteX75153" fmla="*/ 1745371 w 12184637"/>
              <a:gd name="connsiteY75153" fmla="*/ 571979 h 4608812"/>
              <a:gd name="connsiteX75154" fmla="*/ 1747432 w 12184637"/>
              <a:gd name="connsiteY75154" fmla="*/ 571611 h 4608812"/>
              <a:gd name="connsiteX75155" fmla="*/ 1747580 w 12184637"/>
              <a:gd name="connsiteY75155" fmla="*/ 559831 h 4608812"/>
              <a:gd name="connsiteX75156" fmla="*/ 1743457 w 12184637"/>
              <a:gd name="connsiteY75156" fmla="*/ 553131 h 4608812"/>
              <a:gd name="connsiteX75157" fmla="*/ 1711946 w 12184637"/>
              <a:gd name="connsiteY75157" fmla="*/ 545548 h 4608812"/>
              <a:gd name="connsiteX75158" fmla="*/ 1705246 w 12184637"/>
              <a:gd name="connsiteY75158" fmla="*/ 549671 h 4608812"/>
              <a:gd name="connsiteX75159" fmla="*/ 1709369 w 12184637"/>
              <a:gd name="connsiteY75159" fmla="*/ 556371 h 4608812"/>
              <a:gd name="connsiteX75160" fmla="*/ 1740880 w 12184637"/>
              <a:gd name="connsiteY75160" fmla="*/ 563954 h 4608812"/>
              <a:gd name="connsiteX75161" fmla="*/ 1742205 w 12184637"/>
              <a:gd name="connsiteY75161" fmla="*/ 564101 h 4608812"/>
              <a:gd name="connsiteX75162" fmla="*/ 1747580 w 12184637"/>
              <a:gd name="connsiteY75162" fmla="*/ 559831 h 4608812"/>
              <a:gd name="connsiteX75163" fmla="*/ 1715480 w 12184637"/>
              <a:gd name="connsiteY75163" fmla="*/ 553720 h 4608812"/>
              <a:gd name="connsiteX75164" fmla="*/ 1713345 w 12184637"/>
              <a:gd name="connsiteY75164" fmla="*/ 546137 h 4608812"/>
              <a:gd name="connsiteX75165" fmla="*/ 1704805 w 12184637"/>
              <a:gd name="connsiteY75165" fmla="*/ 541278 h 4608812"/>
              <a:gd name="connsiteX75166" fmla="*/ 1697221 w 12184637"/>
              <a:gd name="connsiteY75166" fmla="*/ 543413 h 4608812"/>
              <a:gd name="connsiteX75167" fmla="*/ 1699356 w 12184637"/>
              <a:gd name="connsiteY75167" fmla="*/ 550996 h 4608812"/>
              <a:gd name="connsiteX75168" fmla="*/ 1707897 w 12184637"/>
              <a:gd name="connsiteY75168" fmla="*/ 555855 h 4608812"/>
              <a:gd name="connsiteX75169" fmla="*/ 1710694 w 12184637"/>
              <a:gd name="connsiteY75169" fmla="*/ 556591 h 4608812"/>
              <a:gd name="connsiteX75170" fmla="*/ 1715480 w 12184637"/>
              <a:gd name="connsiteY75170" fmla="*/ 553720 h 4608812"/>
              <a:gd name="connsiteX75171" fmla="*/ 1707160 w 12184637"/>
              <a:gd name="connsiteY75171" fmla="*/ 548419 h 4608812"/>
              <a:gd name="connsiteX75172" fmla="*/ 1704436 w 12184637"/>
              <a:gd name="connsiteY75172" fmla="*/ 541057 h 4608812"/>
              <a:gd name="connsiteX75173" fmla="*/ 1680656 w 12184637"/>
              <a:gd name="connsiteY75173" fmla="*/ 530234 h 4608812"/>
              <a:gd name="connsiteX75174" fmla="*/ 1673294 w 12184637"/>
              <a:gd name="connsiteY75174" fmla="*/ 532958 h 4608812"/>
              <a:gd name="connsiteX75175" fmla="*/ 1676018 w 12184637"/>
              <a:gd name="connsiteY75175" fmla="*/ 540321 h 4608812"/>
              <a:gd name="connsiteX75176" fmla="*/ 1699798 w 12184637"/>
              <a:gd name="connsiteY75176" fmla="*/ 551143 h 4608812"/>
              <a:gd name="connsiteX75177" fmla="*/ 1702154 w 12184637"/>
              <a:gd name="connsiteY75177" fmla="*/ 551659 h 4608812"/>
              <a:gd name="connsiteX75178" fmla="*/ 1707160 w 12184637"/>
              <a:gd name="connsiteY75178" fmla="*/ 548419 h 4608812"/>
              <a:gd name="connsiteX75179" fmla="*/ 11151837 w 12184637"/>
              <a:gd name="connsiteY75179" fmla="*/ 212845 h 4608812"/>
              <a:gd name="connsiteX75180" fmla="*/ 11175324 w 12184637"/>
              <a:gd name="connsiteY75180" fmla="*/ 184941 h 4608812"/>
              <a:gd name="connsiteX75181" fmla="*/ 11174661 w 12184637"/>
              <a:gd name="connsiteY75181" fmla="*/ 177064 h 4608812"/>
              <a:gd name="connsiteX75182" fmla="*/ 11166783 w 12184637"/>
              <a:gd name="connsiteY75182" fmla="*/ 177726 h 4608812"/>
              <a:gd name="connsiteX75183" fmla="*/ 11143298 w 12184637"/>
              <a:gd name="connsiteY75183" fmla="*/ 205630 h 4608812"/>
              <a:gd name="connsiteX75184" fmla="*/ 11143960 w 12184637"/>
              <a:gd name="connsiteY75184" fmla="*/ 213507 h 4608812"/>
              <a:gd name="connsiteX75185" fmla="*/ 11147567 w 12184637"/>
              <a:gd name="connsiteY75185" fmla="*/ 214832 h 4608812"/>
              <a:gd name="connsiteX75186" fmla="*/ 11151837 w 12184637"/>
              <a:gd name="connsiteY75186" fmla="*/ 212845 h 4608812"/>
              <a:gd name="connsiteX75187" fmla="*/ 11150513 w 12184637"/>
              <a:gd name="connsiteY75187" fmla="*/ 238834 h 4608812"/>
              <a:gd name="connsiteX75188" fmla="*/ 11153163 w 12184637"/>
              <a:gd name="connsiteY75188" fmla="*/ 209752 h 4608812"/>
              <a:gd name="connsiteX75189" fmla="*/ 11148082 w 12184637"/>
              <a:gd name="connsiteY75189" fmla="*/ 203715 h 4608812"/>
              <a:gd name="connsiteX75190" fmla="*/ 11142046 w 12184637"/>
              <a:gd name="connsiteY75190" fmla="*/ 208795 h 4608812"/>
              <a:gd name="connsiteX75191" fmla="*/ 11139395 w 12184637"/>
              <a:gd name="connsiteY75191" fmla="*/ 237877 h 4608812"/>
              <a:gd name="connsiteX75192" fmla="*/ 11144475 w 12184637"/>
              <a:gd name="connsiteY75192" fmla="*/ 243914 h 4608812"/>
              <a:gd name="connsiteX75193" fmla="*/ 11145064 w 12184637"/>
              <a:gd name="connsiteY75193" fmla="*/ 243914 h 4608812"/>
              <a:gd name="connsiteX75194" fmla="*/ 11150513 w 12184637"/>
              <a:gd name="connsiteY75194" fmla="*/ 238834 h 4608812"/>
              <a:gd name="connsiteX75195" fmla="*/ 11161482 w 12184637"/>
              <a:gd name="connsiteY75195" fmla="*/ 270786 h 4608812"/>
              <a:gd name="connsiteX75196" fmla="*/ 11163912 w 12184637"/>
              <a:gd name="connsiteY75196" fmla="*/ 263277 h 4608812"/>
              <a:gd name="connsiteX75197" fmla="*/ 11149849 w 12184637"/>
              <a:gd name="connsiteY75197" fmla="*/ 235815 h 4608812"/>
              <a:gd name="connsiteX75198" fmla="*/ 11142340 w 12184637"/>
              <a:gd name="connsiteY75198" fmla="*/ 233386 h 4608812"/>
              <a:gd name="connsiteX75199" fmla="*/ 11139910 w 12184637"/>
              <a:gd name="connsiteY75199" fmla="*/ 240895 h 4608812"/>
              <a:gd name="connsiteX75200" fmla="*/ 11153973 w 12184637"/>
              <a:gd name="connsiteY75200" fmla="*/ 268357 h 4608812"/>
              <a:gd name="connsiteX75201" fmla="*/ 11158979 w 12184637"/>
              <a:gd name="connsiteY75201" fmla="*/ 271375 h 4608812"/>
              <a:gd name="connsiteX75202" fmla="*/ 11161482 w 12184637"/>
              <a:gd name="connsiteY75202" fmla="*/ 270786 h 4608812"/>
              <a:gd name="connsiteX75203" fmla="*/ 11188429 w 12184637"/>
              <a:gd name="connsiteY75203" fmla="*/ 298542 h 4608812"/>
              <a:gd name="connsiteX75204" fmla="*/ 11188870 w 12184637"/>
              <a:gd name="connsiteY75204" fmla="*/ 290664 h 4608812"/>
              <a:gd name="connsiteX75205" fmla="*/ 11163176 w 12184637"/>
              <a:gd name="connsiteY75205" fmla="*/ 262099 h 4608812"/>
              <a:gd name="connsiteX75206" fmla="*/ 11155298 w 12184637"/>
              <a:gd name="connsiteY75206" fmla="*/ 261657 h 4608812"/>
              <a:gd name="connsiteX75207" fmla="*/ 11154856 w 12184637"/>
              <a:gd name="connsiteY75207" fmla="*/ 269535 h 4608812"/>
              <a:gd name="connsiteX75208" fmla="*/ 11180550 w 12184637"/>
              <a:gd name="connsiteY75208" fmla="*/ 298100 h 4608812"/>
              <a:gd name="connsiteX75209" fmla="*/ 11184748 w 12184637"/>
              <a:gd name="connsiteY75209" fmla="*/ 299941 h 4608812"/>
              <a:gd name="connsiteX75210" fmla="*/ 11188429 w 12184637"/>
              <a:gd name="connsiteY75210" fmla="*/ 298542 h 4608812"/>
              <a:gd name="connsiteX75211" fmla="*/ 11222589 w 12184637"/>
              <a:gd name="connsiteY75211" fmla="*/ 327402 h 4608812"/>
              <a:gd name="connsiteX75212" fmla="*/ 11222074 w 12184637"/>
              <a:gd name="connsiteY75212" fmla="*/ 319525 h 4608812"/>
              <a:gd name="connsiteX75213" fmla="*/ 11188355 w 12184637"/>
              <a:gd name="connsiteY75213" fmla="*/ 290223 h 4608812"/>
              <a:gd name="connsiteX75214" fmla="*/ 11180477 w 12184637"/>
              <a:gd name="connsiteY75214" fmla="*/ 290738 h 4608812"/>
              <a:gd name="connsiteX75215" fmla="*/ 11180993 w 12184637"/>
              <a:gd name="connsiteY75215" fmla="*/ 298616 h 4608812"/>
              <a:gd name="connsiteX75216" fmla="*/ 11214712 w 12184637"/>
              <a:gd name="connsiteY75216" fmla="*/ 327918 h 4608812"/>
              <a:gd name="connsiteX75217" fmla="*/ 11218393 w 12184637"/>
              <a:gd name="connsiteY75217" fmla="*/ 329317 h 4608812"/>
              <a:gd name="connsiteX75218" fmla="*/ 11222589 w 12184637"/>
              <a:gd name="connsiteY75218" fmla="*/ 327402 h 4608812"/>
              <a:gd name="connsiteX75219" fmla="*/ 11261021 w 12184637"/>
              <a:gd name="connsiteY75219" fmla="*/ 356852 h 4608812"/>
              <a:gd name="connsiteX75220" fmla="*/ 11260064 w 12184637"/>
              <a:gd name="connsiteY75220" fmla="*/ 349048 h 4608812"/>
              <a:gd name="connsiteX75221" fmla="*/ 11221853 w 12184637"/>
              <a:gd name="connsiteY75221" fmla="*/ 319377 h 4608812"/>
              <a:gd name="connsiteX75222" fmla="*/ 11214049 w 12184637"/>
              <a:gd name="connsiteY75222" fmla="*/ 320335 h 4608812"/>
              <a:gd name="connsiteX75223" fmla="*/ 11215007 w 12184637"/>
              <a:gd name="connsiteY75223" fmla="*/ 328139 h 4608812"/>
              <a:gd name="connsiteX75224" fmla="*/ 11253217 w 12184637"/>
              <a:gd name="connsiteY75224" fmla="*/ 357809 h 4608812"/>
              <a:gd name="connsiteX75225" fmla="*/ 11256677 w 12184637"/>
              <a:gd name="connsiteY75225" fmla="*/ 358987 h 4608812"/>
              <a:gd name="connsiteX75226" fmla="*/ 11261021 w 12184637"/>
              <a:gd name="connsiteY75226" fmla="*/ 356852 h 4608812"/>
              <a:gd name="connsiteX75227" fmla="*/ 11301072 w 12184637"/>
              <a:gd name="connsiteY75227" fmla="*/ 385859 h 4608812"/>
              <a:gd name="connsiteX75228" fmla="*/ 11299893 w 12184637"/>
              <a:gd name="connsiteY75228" fmla="*/ 378055 h 4608812"/>
              <a:gd name="connsiteX75229" fmla="*/ 11259990 w 12184637"/>
              <a:gd name="connsiteY75229" fmla="*/ 348900 h 4608812"/>
              <a:gd name="connsiteX75230" fmla="*/ 11252186 w 12184637"/>
              <a:gd name="connsiteY75230" fmla="*/ 350078 h 4608812"/>
              <a:gd name="connsiteX75231" fmla="*/ 11253364 w 12184637"/>
              <a:gd name="connsiteY75231" fmla="*/ 357882 h 4608812"/>
              <a:gd name="connsiteX75232" fmla="*/ 11293268 w 12184637"/>
              <a:gd name="connsiteY75232" fmla="*/ 387037 h 4608812"/>
              <a:gd name="connsiteX75233" fmla="*/ 11296581 w 12184637"/>
              <a:gd name="connsiteY75233" fmla="*/ 388142 h 4608812"/>
              <a:gd name="connsiteX75234" fmla="*/ 11301072 w 12184637"/>
              <a:gd name="connsiteY75234" fmla="*/ 385859 h 4608812"/>
              <a:gd name="connsiteX75235" fmla="*/ 11340166 w 12184637"/>
              <a:gd name="connsiteY75235" fmla="*/ 413468 h 4608812"/>
              <a:gd name="connsiteX75236" fmla="*/ 11338840 w 12184637"/>
              <a:gd name="connsiteY75236" fmla="*/ 405664 h 4608812"/>
              <a:gd name="connsiteX75237" fmla="*/ 11299821 w 12184637"/>
              <a:gd name="connsiteY75237" fmla="*/ 377981 h 4608812"/>
              <a:gd name="connsiteX75238" fmla="*/ 11292016 w 12184637"/>
              <a:gd name="connsiteY75238" fmla="*/ 379307 h 4608812"/>
              <a:gd name="connsiteX75239" fmla="*/ 11293342 w 12184637"/>
              <a:gd name="connsiteY75239" fmla="*/ 387111 h 4608812"/>
              <a:gd name="connsiteX75240" fmla="*/ 11332361 w 12184637"/>
              <a:gd name="connsiteY75240" fmla="*/ 414793 h 4608812"/>
              <a:gd name="connsiteX75241" fmla="*/ 11335601 w 12184637"/>
              <a:gd name="connsiteY75241" fmla="*/ 415824 h 4608812"/>
              <a:gd name="connsiteX75242" fmla="*/ 11340166 w 12184637"/>
              <a:gd name="connsiteY75242" fmla="*/ 413468 h 4608812"/>
              <a:gd name="connsiteX75243" fmla="*/ 11376241 w 12184637"/>
              <a:gd name="connsiteY75243" fmla="*/ 438721 h 4608812"/>
              <a:gd name="connsiteX75244" fmla="*/ 11374916 w 12184637"/>
              <a:gd name="connsiteY75244" fmla="*/ 430990 h 4608812"/>
              <a:gd name="connsiteX75245" fmla="*/ 11338840 w 12184637"/>
              <a:gd name="connsiteY75245" fmla="*/ 405737 h 4608812"/>
              <a:gd name="connsiteX75246" fmla="*/ 11331110 w 12184637"/>
              <a:gd name="connsiteY75246" fmla="*/ 407136 h 4608812"/>
              <a:gd name="connsiteX75247" fmla="*/ 11332435 w 12184637"/>
              <a:gd name="connsiteY75247" fmla="*/ 414867 h 4608812"/>
              <a:gd name="connsiteX75248" fmla="*/ 11368511 w 12184637"/>
              <a:gd name="connsiteY75248" fmla="*/ 440119 h 4608812"/>
              <a:gd name="connsiteX75249" fmla="*/ 11371750 w 12184637"/>
              <a:gd name="connsiteY75249" fmla="*/ 441150 h 4608812"/>
              <a:gd name="connsiteX75250" fmla="*/ 11376241 w 12184637"/>
              <a:gd name="connsiteY75250" fmla="*/ 438721 h 4608812"/>
              <a:gd name="connsiteX75251" fmla="*/ 11406132 w 12184637"/>
              <a:gd name="connsiteY75251" fmla="*/ 460808 h 4608812"/>
              <a:gd name="connsiteX75252" fmla="*/ 11404954 w 12184637"/>
              <a:gd name="connsiteY75252" fmla="*/ 453004 h 4608812"/>
              <a:gd name="connsiteX75253" fmla="*/ 11374916 w 12184637"/>
              <a:gd name="connsiteY75253" fmla="*/ 430990 h 4608812"/>
              <a:gd name="connsiteX75254" fmla="*/ 11367111 w 12184637"/>
              <a:gd name="connsiteY75254" fmla="*/ 432168 h 4608812"/>
              <a:gd name="connsiteX75255" fmla="*/ 11368290 w 12184637"/>
              <a:gd name="connsiteY75255" fmla="*/ 439972 h 4608812"/>
              <a:gd name="connsiteX75256" fmla="*/ 11398328 w 12184637"/>
              <a:gd name="connsiteY75256" fmla="*/ 461986 h 4608812"/>
              <a:gd name="connsiteX75257" fmla="*/ 11401641 w 12184637"/>
              <a:gd name="connsiteY75257" fmla="*/ 463090 h 4608812"/>
              <a:gd name="connsiteX75258" fmla="*/ 11406132 w 12184637"/>
              <a:gd name="connsiteY75258" fmla="*/ 460808 h 4608812"/>
              <a:gd name="connsiteX75259" fmla="*/ 11436317 w 12184637"/>
              <a:gd name="connsiteY75259" fmla="*/ 479729 h 4608812"/>
              <a:gd name="connsiteX75260" fmla="*/ 11434624 w 12184637"/>
              <a:gd name="connsiteY75260" fmla="*/ 471998 h 4608812"/>
              <a:gd name="connsiteX75261" fmla="*/ 11404660 w 12184637"/>
              <a:gd name="connsiteY75261" fmla="*/ 452783 h 4608812"/>
              <a:gd name="connsiteX75262" fmla="*/ 11396929 w 12184637"/>
              <a:gd name="connsiteY75262" fmla="*/ 454476 h 4608812"/>
              <a:gd name="connsiteX75263" fmla="*/ 11398622 w 12184637"/>
              <a:gd name="connsiteY75263" fmla="*/ 462206 h 4608812"/>
              <a:gd name="connsiteX75264" fmla="*/ 11428587 w 12184637"/>
              <a:gd name="connsiteY75264" fmla="*/ 481422 h 4608812"/>
              <a:gd name="connsiteX75265" fmla="*/ 11431605 w 12184637"/>
              <a:gd name="connsiteY75265" fmla="*/ 482306 h 4608812"/>
              <a:gd name="connsiteX75266" fmla="*/ 11436317 w 12184637"/>
              <a:gd name="connsiteY75266" fmla="*/ 479729 h 4608812"/>
              <a:gd name="connsiteX75267" fmla="*/ 11472319 w 12184637"/>
              <a:gd name="connsiteY75267" fmla="*/ 496294 h 4608812"/>
              <a:gd name="connsiteX75268" fmla="*/ 11469743 w 12184637"/>
              <a:gd name="connsiteY75268" fmla="*/ 488858 h 4608812"/>
              <a:gd name="connsiteX75269" fmla="*/ 11434109 w 12184637"/>
              <a:gd name="connsiteY75269" fmla="*/ 471704 h 4608812"/>
              <a:gd name="connsiteX75270" fmla="*/ 11426673 w 12184637"/>
              <a:gd name="connsiteY75270" fmla="*/ 474281 h 4608812"/>
              <a:gd name="connsiteX75271" fmla="*/ 11429250 w 12184637"/>
              <a:gd name="connsiteY75271" fmla="*/ 481717 h 4608812"/>
              <a:gd name="connsiteX75272" fmla="*/ 11464883 w 12184637"/>
              <a:gd name="connsiteY75272" fmla="*/ 498871 h 4608812"/>
              <a:gd name="connsiteX75273" fmla="*/ 11467313 w 12184637"/>
              <a:gd name="connsiteY75273" fmla="*/ 499386 h 4608812"/>
              <a:gd name="connsiteX75274" fmla="*/ 11472319 w 12184637"/>
              <a:gd name="connsiteY75274" fmla="*/ 496294 h 4608812"/>
              <a:gd name="connsiteX75275" fmla="*/ 11520616 w 12184637"/>
              <a:gd name="connsiteY75275" fmla="*/ 509546 h 4608812"/>
              <a:gd name="connsiteX75276" fmla="*/ 11516862 w 12184637"/>
              <a:gd name="connsiteY75276" fmla="*/ 502626 h 4608812"/>
              <a:gd name="connsiteX75277" fmla="*/ 11468933 w 12184637"/>
              <a:gd name="connsiteY75277" fmla="*/ 488564 h 4608812"/>
              <a:gd name="connsiteX75278" fmla="*/ 11462012 w 12184637"/>
              <a:gd name="connsiteY75278" fmla="*/ 492318 h 4608812"/>
              <a:gd name="connsiteX75279" fmla="*/ 11465767 w 12184637"/>
              <a:gd name="connsiteY75279" fmla="*/ 499239 h 4608812"/>
              <a:gd name="connsiteX75280" fmla="*/ 11513695 w 12184637"/>
              <a:gd name="connsiteY75280" fmla="*/ 513301 h 4608812"/>
              <a:gd name="connsiteX75281" fmla="*/ 11515315 w 12184637"/>
              <a:gd name="connsiteY75281" fmla="*/ 513522 h 4608812"/>
              <a:gd name="connsiteX75282" fmla="*/ 11520616 w 12184637"/>
              <a:gd name="connsiteY75282" fmla="*/ 509546 h 4608812"/>
              <a:gd name="connsiteX75283" fmla="*/ 11588055 w 12184637"/>
              <a:gd name="connsiteY75283" fmla="*/ 518896 h 4608812"/>
              <a:gd name="connsiteX75284" fmla="*/ 11583343 w 12184637"/>
              <a:gd name="connsiteY75284" fmla="*/ 512565 h 4608812"/>
              <a:gd name="connsiteX75285" fmla="*/ 11516052 w 12184637"/>
              <a:gd name="connsiteY75285" fmla="*/ 502405 h 4608812"/>
              <a:gd name="connsiteX75286" fmla="*/ 11509719 w 12184637"/>
              <a:gd name="connsiteY75286" fmla="*/ 507117 h 4608812"/>
              <a:gd name="connsiteX75287" fmla="*/ 11514431 w 12184637"/>
              <a:gd name="connsiteY75287" fmla="*/ 513448 h 4608812"/>
              <a:gd name="connsiteX75288" fmla="*/ 11581723 w 12184637"/>
              <a:gd name="connsiteY75288" fmla="*/ 523608 h 4608812"/>
              <a:gd name="connsiteX75289" fmla="*/ 11582607 w 12184637"/>
              <a:gd name="connsiteY75289" fmla="*/ 523682 h 4608812"/>
              <a:gd name="connsiteX75290" fmla="*/ 11588055 w 12184637"/>
              <a:gd name="connsiteY75290" fmla="*/ 518896 h 4608812"/>
              <a:gd name="connsiteX75291" fmla="*/ 11669188 w 12184637"/>
              <a:gd name="connsiteY75291" fmla="*/ 525375 h 4608812"/>
              <a:gd name="connsiteX75292" fmla="*/ 11664108 w 12184637"/>
              <a:gd name="connsiteY75292" fmla="*/ 519338 h 4608812"/>
              <a:gd name="connsiteX75293" fmla="*/ 11583049 w 12184637"/>
              <a:gd name="connsiteY75293" fmla="*/ 512565 h 4608812"/>
              <a:gd name="connsiteX75294" fmla="*/ 11577011 w 12184637"/>
              <a:gd name="connsiteY75294" fmla="*/ 517645 h 4608812"/>
              <a:gd name="connsiteX75295" fmla="*/ 11582092 w 12184637"/>
              <a:gd name="connsiteY75295" fmla="*/ 523682 h 4608812"/>
              <a:gd name="connsiteX75296" fmla="*/ 11663225 w 12184637"/>
              <a:gd name="connsiteY75296" fmla="*/ 530455 h 4608812"/>
              <a:gd name="connsiteX75297" fmla="*/ 11663740 w 12184637"/>
              <a:gd name="connsiteY75297" fmla="*/ 530455 h 4608812"/>
              <a:gd name="connsiteX75298" fmla="*/ 11669188 w 12184637"/>
              <a:gd name="connsiteY75298" fmla="*/ 525375 h 4608812"/>
              <a:gd name="connsiteX75299" fmla="*/ 11759155 w 12184637"/>
              <a:gd name="connsiteY75299" fmla="*/ 529204 h 4608812"/>
              <a:gd name="connsiteX75300" fmla="*/ 11753854 w 12184637"/>
              <a:gd name="connsiteY75300" fmla="*/ 523387 h 4608812"/>
              <a:gd name="connsiteX75301" fmla="*/ 11663961 w 12184637"/>
              <a:gd name="connsiteY75301" fmla="*/ 519338 h 4608812"/>
              <a:gd name="connsiteX75302" fmla="*/ 11658144 w 12184637"/>
              <a:gd name="connsiteY75302" fmla="*/ 524639 h 4608812"/>
              <a:gd name="connsiteX75303" fmla="*/ 11663445 w 12184637"/>
              <a:gd name="connsiteY75303" fmla="*/ 530455 h 4608812"/>
              <a:gd name="connsiteX75304" fmla="*/ 11753339 w 12184637"/>
              <a:gd name="connsiteY75304" fmla="*/ 534504 h 4608812"/>
              <a:gd name="connsiteX75305" fmla="*/ 11753633 w 12184637"/>
              <a:gd name="connsiteY75305" fmla="*/ 534504 h 4608812"/>
              <a:gd name="connsiteX75306" fmla="*/ 11759155 w 12184637"/>
              <a:gd name="connsiteY75306" fmla="*/ 529204 h 4608812"/>
              <a:gd name="connsiteX75307" fmla="*/ 11851552 w 12184637"/>
              <a:gd name="connsiteY75307" fmla="*/ 529130 h 4608812"/>
              <a:gd name="connsiteX75308" fmla="*/ 11845957 w 12184637"/>
              <a:gd name="connsiteY75308" fmla="*/ 523535 h 4608812"/>
              <a:gd name="connsiteX75309" fmla="*/ 11753559 w 12184637"/>
              <a:gd name="connsiteY75309" fmla="*/ 523314 h 4608812"/>
              <a:gd name="connsiteX75310" fmla="*/ 11753487 w 12184637"/>
              <a:gd name="connsiteY75310" fmla="*/ 523314 h 4608812"/>
              <a:gd name="connsiteX75311" fmla="*/ 11747965 w 12184637"/>
              <a:gd name="connsiteY75311" fmla="*/ 528909 h 4608812"/>
              <a:gd name="connsiteX75312" fmla="*/ 11753559 w 12184637"/>
              <a:gd name="connsiteY75312" fmla="*/ 534504 h 4608812"/>
              <a:gd name="connsiteX75313" fmla="*/ 11845957 w 12184637"/>
              <a:gd name="connsiteY75313" fmla="*/ 534652 h 4608812"/>
              <a:gd name="connsiteX75314" fmla="*/ 11846031 w 12184637"/>
              <a:gd name="connsiteY75314" fmla="*/ 534652 h 4608812"/>
              <a:gd name="connsiteX75315" fmla="*/ 11851552 w 12184637"/>
              <a:gd name="connsiteY75315" fmla="*/ 529130 h 4608812"/>
              <a:gd name="connsiteX75316" fmla="*/ 11846252 w 12184637"/>
              <a:gd name="connsiteY75316" fmla="*/ 534725 h 4608812"/>
              <a:gd name="connsiteX75317" fmla="*/ 11935409 w 12184637"/>
              <a:gd name="connsiteY75317" fmla="*/ 529793 h 4608812"/>
              <a:gd name="connsiteX75318" fmla="*/ 11940636 w 12184637"/>
              <a:gd name="connsiteY75318" fmla="*/ 523903 h 4608812"/>
              <a:gd name="connsiteX75319" fmla="*/ 11934747 w 12184637"/>
              <a:gd name="connsiteY75319" fmla="*/ 518675 h 4608812"/>
              <a:gd name="connsiteX75320" fmla="*/ 11845588 w 12184637"/>
              <a:gd name="connsiteY75320" fmla="*/ 523608 h 4608812"/>
              <a:gd name="connsiteX75321" fmla="*/ 11840361 w 12184637"/>
              <a:gd name="connsiteY75321" fmla="*/ 529498 h 4608812"/>
              <a:gd name="connsiteX75322" fmla="*/ 11845957 w 12184637"/>
              <a:gd name="connsiteY75322" fmla="*/ 534799 h 4608812"/>
              <a:gd name="connsiteX75323" fmla="*/ 11846252 w 12184637"/>
              <a:gd name="connsiteY75323" fmla="*/ 534725 h 4608812"/>
              <a:gd name="connsiteX75324" fmla="*/ 11935704 w 12184637"/>
              <a:gd name="connsiteY75324" fmla="*/ 529793 h 4608812"/>
              <a:gd name="connsiteX75325" fmla="*/ 12016690 w 12184637"/>
              <a:gd name="connsiteY75325" fmla="*/ 521473 h 4608812"/>
              <a:gd name="connsiteX75326" fmla="*/ 12021695 w 12184637"/>
              <a:gd name="connsiteY75326" fmla="*/ 515362 h 4608812"/>
              <a:gd name="connsiteX75327" fmla="*/ 12015585 w 12184637"/>
              <a:gd name="connsiteY75327" fmla="*/ 510356 h 4608812"/>
              <a:gd name="connsiteX75328" fmla="*/ 11934599 w 12184637"/>
              <a:gd name="connsiteY75328" fmla="*/ 518675 h 4608812"/>
              <a:gd name="connsiteX75329" fmla="*/ 11929593 w 12184637"/>
              <a:gd name="connsiteY75329" fmla="*/ 524786 h 4608812"/>
              <a:gd name="connsiteX75330" fmla="*/ 11935188 w 12184637"/>
              <a:gd name="connsiteY75330" fmla="*/ 529793 h 4608812"/>
              <a:gd name="connsiteX75331" fmla="*/ 11935704 w 12184637"/>
              <a:gd name="connsiteY75331" fmla="*/ 529793 h 4608812"/>
              <a:gd name="connsiteX75332" fmla="*/ 12016910 w 12184637"/>
              <a:gd name="connsiteY75332" fmla="*/ 521473 h 4608812"/>
              <a:gd name="connsiteX75333" fmla="*/ 12085011 w 12184637"/>
              <a:gd name="connsiteY75333" fmla="*/ 511460 h 4608812"/>
              <a:gd name="connsiteX75334" fmla="*/ 12089723 w 12184637"/>
              <a:gd name="connsiteY75334" fmla="*/ 505129 h 4608812"/>
              <a:gd name="connsiteX75335" fmla="*/ 12083392 w 12184637"/>
              <a:gd name="connsiteY75335" fmla="*/ 500417 h 4608812"/>
              <a:gd name="connsiteX75336" fmla="*/ 12015290 w 12184637"/>
              <a:gd name="connsiteY75336" fmla="*/ 510430 h 4608812"/>
              <a:gd name="connsiteX75337" fmla="*/ 12010578 w 12184637"/>
              <a:gd name="connsiteY75337" fmla="*/ 516761 h 4608812"/>
              <a:gd name="connsiteX75338" fmla="*/ 12016100 w 12184637"/>
              <a:gd name="connsiteY75338" fmla="*/ 521547 h 4608812"/>
              <a:gd name="connsiteX75339" fmla="*/ 12016910 w 12184637"/>
              <a:gd name="connsiteY75339" fmla="*/ 521473 h 4608812"/>
              <a:gd name="connsiteX75340" fmla="*/ 12085527 w 12184637"/>
              <a:gd name="connsiteY75340" fmla="*/ 511313 h 4608812"/>
              <a:gd name="connsiteX75341" fmla="*/ 12137652 w 12184637"/>
              <a:gd name="connsiteY75341" fmla="*/ 499092 h 4608812"/>
              <a:gd name="connsiteX75342" fmla="*/ 12141775 w 12184637"/>
              <a:gd name="connsiteY75342" fmla="*/ 492392 h 4608812"/>
              <a:gd name="connsiteX75343" fmla="*/ 12135075 w 12184637"/>
              <a:gd name="connsiteY75343" fmla="*/ 488269 h 4608812"/>
              <a:gd name="connsiteX75344" fmla="*/ 12082950 w 12184637"/>
              <a:gd name="connsiteY75344" fmla="*/ 500491 h 4608812"/>
              <a:gd name="connsiteX75345" fmla="*/ 12078827 w 12184637"/>
              <a:gd name="connsiteY75345" fmla="*/ 507190 h 4608812"/>
              <a:gd name="connsiteX75346" fmla="*/ 12084275 w 12184637"/>
              <a:gd name="connsiteY75346" fmla="*/ 511460 h 4608812"/>
              <a:gd name="connsiteX75347" fmla="*/ 12085527 w 12184637"/>
              <a:gd name="connsiteY75347" fmla="*/ 511313 h 4608812"/>
              <a:gd name="connsiteX75348" fmla="*/ 12138683 w 12184637"/>
              <a:gd name="connsiteY75348" fmla="*/ 498724 h 4608812"/>
              <a:gd name="connsiteX75349" fmla="*/ 12171445 w 12184637"/>
              <a:gd name="connsiteY75349" fmla="*/ 483778 h 4608812"/>
              <a:gd name="connsiteX75350" fmla="*/ 12174169 w 12184637"/>
              <a:gd name="connsiteY75350" fmla="*/ 476416 h 4608812"/>
              <a:gd name="connsiteX75351" fmla="*/ 12166806 w 12184637"/>
              <a:gd name="connsiteY75351" fmla="*/ 473692 h 4608812"/>
              <a:gd name="connsiteX75352" fmla="*/ 12134044 w 12184637"/>
              <a:gd name="connsiteY75352" fmla="*/ 488637 h 4608812"/>
              <a:gd name="connsiteX75353" fmla="*/ 12131320 w 12184637"/>
              <a:gd name="connsiteY75353" fmla="*/ 495999 h 4608812"/>
              <a:gd name="connsiteX75354" fmla="*/ 12136400 w 12184637"/>
              <a:gd name="connsiteY75354" fmla="*/ 499239 h 4608812"/>
              <a:gd name="connsiteX75355" fmla="*/ 12138683 w 12184637"/>
              <a:gd name="connsiteY75355" fmla="*/ 498724 h 4608812"/>
              <a:gd name="connsiteX75356" fmla="*/ 12173506 w 12184637"/>
              <a:gd name="connsiteY75356" fmla="*/ 482232 h 4608812"/>
              <a:gd name="connsiteX75357" fmla="*/ 12188231 w 12184637"/>
              <a:gd name="connsiteY75357" fmla="*/ 463826 h 4608812"/>
              <a:gd name="connsiteX75358" fmla="*/ 12187348 w 12184637"/>
              <a:gd name="connsiteY75358" fmla="*/ 456022 h 4608812"/>
              <a:gd name="connsiteX75359" fmla="*/ 12179544 w 12184637"/>
              <a:gd name="connsiteY75359" fmla="*/ 456906 h 4608812"/>
              <a:gd name="connsiteX75360" fmla="*/ 12164819 w 12184637"/>
              <a:gd name="connsiteY75360" fmla="*/ 475311 h 4608812"/>
              <a:gd name="connsiteX75361" fmla="*/ 12165703 w 12184637"/>
              <a:gd name="connsiteY75361" fmla="*/ 483115 h 4608812"/>
              <a:gd name="connsiteX75362" fmla="*/ 12169237 w 12184637"/>
              <a:gd name="connsiteY75362" fmla="*/ 484367 h 4608812"/>
              <a:gd name="connsiteX75363" fmla="*/ 12173506 w 12184637"/>
              <a:gd name="connsiteY75363" fmla="*/ 482232 h 4608812"/>
              <a:gd name="connsiteX75364" fmla="*/ 11249094 w 12184637"/>
              <a:gd name="connsiteY75364" fmla="*/ 124497 h 4608812"/>
              <a:gd name="connsiteX75365" fmla="*/ 11284801 w 12184637"/>
              <a:gd name="connsiteY75365" fmla="*/ 101968 h 4608812"/>
              <a:gd name="connsiteX75366" fmla="*/ 11286568 w 12184637"/>
              <a:gd name="connsiteY75366" fmla="*/ 94311 h 4608812"/>
              <a:gd name="connsiteX75367" fmla="*/ 11278911 w 12184637"/>
              <a:gd name="connsiteY75367" fmla="*/ 92544 h 4608812"/>
              <a:gd name="connsiteX75368" fmla="*/ 11243204 w 12184637"/>
              <a:gd name="connsiteY75368" fmla="*/ 115073 h 4608812"/>
              <a:gd name="connsiteX75369" fmla="*/ 11241437 w 12184637"/>
              <a:gd name="connsiteY75369" fmla="*/ 122730 h 4608812"/>
              <a:gd name="connsiteX75370" fmla="*/ 11246223 w 12184637"/>
              <a:gd name="connsiteY75370" fmla="*/ 125307 h 4608812"/>
              <a:gd name="connsiteX75371" fmla="*/ 11249094 w 12184637"/>
              <a:gd name="connsiteY75371" fmla="*/ 124497 h 4608812"/>
              <a:gd name="connsiteX75372" fmla="*/ 11283623 w 12184637"/>
              <a:gd name="connsiteY75372" fmla="*/ 102483 h 4608812"/>
              <a:gd name="connsiteX75373" fmla="*/ 11325735 w 12184637"/>
              <a:gd name="connsiteY75373" fmla="*/ 88201 h 4608812"/>
              <a:gd name="connsiteX75374" fmla="*/ 11329196 w 12184637"/>
              <a:gd name="connsiteY75374" fmla="*/ 81133 h 4608812"/>
              <a:gd name="connsiteX75375" fmla="*/ 11322128 w 12184637"/>
              <a:gd name="connsiteY75375" fmla="*/ 77672 h 4608812"/>
              <a:gd name="connsiteX75376" fmla="*/ 11280015 w 12184637"/>
              <a:gd name="connsiteY75376" fmla="*/ 91955 h 4608812"/>
              <a:gd name="connsiteX75377" fmla="*/ 11276555 w 12184637"/>
              <a:gd name="connsiteY75377" fmla="*/ 99023 h 4608812"/>
              <a:gd name="connsiteX75378" fmla="*/ 11281856 w 12184637"/>
              <a:gd name="connsiteY75378" fmla="*/ 102778 h 4608812"/>
              <a:gd name="connsiteX75379" fmla="*/ 11283623 w 12184637"/>
              <a:gd name="connsiteY75379" fmla="*/ 102483 h 4608812"/>
              <a:gd name="connsiteX75380" fmla="*/ 11367554 w 12184637"/>
              <a:gd name="connsiteY75380" fmla="*/ 84004 h 4608812"/>
              <a:gd name="connsiteX75381" fmla="*/ 11362106 w 12184637"/>
              <a:gd name="connsiteY75381" fmla="*/ 78261 h 4608812"/>
              <a:gd name="connsiteX75382" fmla="*/ 11324042 w 12184637"/>
              <a:gd name="connsiteY75382" fmla="*/ 77304 h 4608812"/>
              <a:gd name="connsiteX75383" fmla="*/ 11318299 w 12184637"/>
              <a:gd name="connsiteY75383" fmla="*/ 82752 h 4608812"/>
              <a:gd name="connsiteX75384" fmla="*/ 11323748 w 12184637"/>
              <a:gd name="connsiteY75384" fmla="*/ 88495 h 4608812"/>
              <a:gd name="connsiteX75385" fmla="*/ 11361811 w 12184637"/>
              <a:gd name="connsiteY75385" fmla="*/ 89452 h 4608812"/>
              <a:gd name="connsiteX75386" fmla="*/ 11361958 w 12184637"/>
              <a:gd name="connsiteY75386" fmla="*/ 89452 h 4608812"/>
              <a:gd name="connsiteX75387" fmla="*/ 11367554 w 12184637"/>
              <a:gd name="connsiteY75387" fmla="*/ 84004 h 4608812"/>
              <a:gd name="connsiteX75388" fmla="*/ 11364387 w 12184637"/>
              <a:gd name="connsiteY75388" fmla="*/ 88863 h 4608812"/>
              <a:gd name="connsiteX75389" fmla="*/ 11438305 w 12184637"/>
              <a:gd name="connsiteY75389" fmla="*/ 52493 h 4608812"/>
              <a:gd name="connsiteX75390" fmla="*/ 11440808 w 12184637"/>
              <a:gd name="connsiteY75390" fmla="*/ 45057 h 4608812"/>
              <a:gd name="connsiteX75391" fmla="*/ 11433372 w 12184637"/>
              <a:gd name="connsiteY75391" fmla="*/ 42554 h 4608812"/>
              <a:gd name="connsiteX75392" fmla="*/ 11359455 w 12184637"/>
              <a:gd name="connsiteY75392" fmla="*/ 78924 h 4608812"/>
              <a:gd name="connsiteX75393" fmla="*/ 11356951 w 12184637"/>
              <a:gd name="connsiteY75393" fmla="*/ 86360 h 4608812"/>
              <a:gd name="connsiteX75394" fmla="*/ 11361958 w 12184637"/>
              <a:gd name="connsiteY75394" fmla="*/ 89452 h 4608812"/>
              <a:gd name="connsiteX75395" fmla="*/ 11364387 w 12184637"/>
              <a:gd name="connsiteY75395" fmla="*/ 88863 h 4608812"/>
              <a:gd name="connsiteX75396" fmla="*/ 11490136 w 12184637"/>
              <a:gd name="connsiteY75396" fmla="*/ 59488 h 4608812"/>
              <a:gd name="connsiteX75397" fmla="*/ 11485866 w 12184637"/>
              <a:gd name="connsiteY75397" fmla="*/ 52861 h 4608812"/>
              <a:gd name="connsiteX75398" fmla="*/ 11437127 w 12184637"/>
              <a:gd name="connsiteY75398" fmla="*/ 42039 h 4608812"/>
              <a:gd name="connsiteX75399" fmla="*/ 11430502 w 12184637"/>
              <a:gd name="connsiteY75399" fmla="*/ 46309 h 4608812"/>
              <a:gd name="connsiteX75400" fmla="*/ 11434772 w 12184637"/>
              <a:gd name="connsiteY75400" fmla="*/ 52935 h 4608812"/>
              <a:gd name="connsiteX75401" fmla="*/ 11483510 w 12184637"/>
              <a:gd name="connsiteY75401" fmla="*/ 63758 h 4608812"/>
              <a:gd name="connsiteX75402" fmla="*/ 11484762 w 12184637"/>
              <a:gd name="connsiteY75402" fmla="*/ 63905 h 4608812"/>
              <a:gd name="connsiteX75403" fmla="*/ 11490136 w 12184637"/>
              <a:gd name="connsiteY75403" fmla="*/ 59488 h 4608812"/>
              <a:gd name="connsiteX75404" fmla="*/ 11486308 w 12184637"/>
              <a:gd name="connsiteY75404" fmla="*/ 63610 h 4608812"/>
              <a:gd name="connsiteX75405" fmla="*/ 11568986 w 12184637"/>
              <a:gd name="connsiteY75405" fmla="*/ 38358 h 4608812"/>
              <a:gd name="connsiteX75406" fmla="*/ 11572668 w 12184637"/>
              <a:gd name="connsiteY75406" fmla="*/ 31363 h 4608812"/>
              <a:gd name="connsiteX75407" fmla="*/ 11565674 w 12184637"/>
              <a:gd name="connsiteY75407" fmla="*/ 27682 h 4608812"/>
              <a:gd name="connsiteX75408" fmla="*/ 11482994 w 12184637"/>
              <a:gd name="connsiteY75408" fmla="*/ 52935 h 4608812"/>
              <a:gd name="connsiteX75409" fmla="*/ 11479313 w 12184637"/>
              <a:gd name="connsiteY75409" fmla="*/ 59929 h 4608812"/>
              <a:gd name="connsiteX75410" fmla="*/ 11484688 w 12184637"/>
              <a:gd name="connsiteY75410" fmla="*/ 63905 h 4608812"/>
              <a:gd name="connsiteX75411" fmla="*/ 11486308 w 12184637"/>
              <a:gd name="connsiteY75411" fmla="*/ 63610 h 4608812"/>
              <a:gd name="connsiteX75412" fmla="*/ 11625014 w 12184637"/>
              <a:gd name="connsiteY75412" fmla="*/ 58604 h 4608812"/>
              <a:gd name="connsiteX75413" fmla="*/ 11622142 w 12184637"/>
              <a:gd name="connsiteY75413" fmla="*/ 51242 h 4608812"/>
              <a:gd name="connsiteX75414" fmla="*/ 11569575 w 12184637"/>
              <a:gd name="connsiteY75414" fmla="*/ 27977 h 4608812"/>
              <a:gd name="connsiteX75415" fmla="*/ 11562213 w 12184637"/>
              <a:gd name="connsiteY75415" fmla="*/ 30848 h 4608812"/>
              <a:gd name="connsiteX75416" fmla="*/ 11565084 w 12184637"/>
              <a:gd name="connsiteY75416" fmla="*/ 38210 h 4608812"/>
              <a:gd name="connsiteX75417" fmla="*/ 11617651 w 12184637"/>
              <a:gd name="connsiteY75417" fmla="*/ 61475 h 4608812"/>
              <a:gd name="connsiteX75418" fmla="*/ 11619934 w 12184637"/>
              <a:gd name="connsiteY75418" fmla="*/ 61917 h 4608812"/>
              <a:gd name="connsiteX75419" fmla="*/ 11625014 w 12184637"/>
              <a:gd name="connsiteY75419" fmla="*/ 58604 h 4608812"/>
              <a:gd name="connsiteX75420" fmla="*/ 11672869 w 12184637"/>
              <a:gd name="connsiteY75420" fmla="*/ 94606 h 4608812"/>
              <a:gd name="connsiteX75421" fmla="*/ 11671618 w 12184637"/>
              <a:gd name="connsiteY75421" fmla="*/ 86802 h 4608812"/>
              <a:gd name="connsiteX75422" fmla="*/ 11623173 w 12184637"/>
              <a:gd name="connsiteY75422" fmla="*/ 51757 h 4608812"/>
              <a:gd name="connsiteX75423" fmla="*/ 11615369 w 12184637"/>
              <a:gd name="connsiteY75423" fmla="*/ 53009 h 4608812"/>
              <a:gd name="connsiteX75424" fmla="*/ 11616620 w 12184637"/>
              <a:gd name="connsiteY75424" fmla="*/ 60813 h 4608812"/>
              <a:gd name="connsiteX75425" fmla="*/ 11665065 w 12184637"/>
              <a:gd name="connsiteY75425" fmla="*/ 95857 h 4608812"/>
              <a:gd name="connsiteX75426" fmla="*/ 11668378 w 12184637"/>
              <a:gd name="connsiteY75426" fmla="*/ 96888 h 4608812"/>
              <a:gd name="connsiteX75427" fmla="*/ 11672869 w 12184637"/>
              <a:gd name="connsiteY75427" fmla="*/ 94606 h 4608812"/>
              <a:gd name="connsiteX75428" fmla="*/ 11715128 w 12184637"/>
              <a:gd name="connsiteY75428" fmla="*/ 137381 h 4608812"/>
              <a:gd name="connsiteX75429" fmla="*/ 11715055 w 12184637"/>
              <a:gd name="connsiteY75429" fmla="*/ 129503 h 4608812"/>
              <a:gd name="connsiteX75430" fmla="*/ 11672206 w 12184637"/>
              <a:gd name="connsiteY75430" fmla="*/ 87317 h 4608812"/>
              <a:gd name="connsiteX75431" fmla="*/ 11664328 w 12184637"/>
              <a:gd name="connsiteY75431" fmla="*/ 87391 h 4608812"/>
              <a:gd name="connsiteX75432" fmla="*/ 11664402 w 12184637"/>
              <a:gd name="connsiteY75432" fmla="*/ 95268 h 4608812"/>
              <a:gd name="connsiteX75433" fmla="*/ 11707251 w 12184637"/>
              <a:gd name="connsiteY75433" fmla="*/ 137455 h 4608812"/>
              <a:gd name="connsiteX75434" fmla="*/ 11711226 w 12184637"/>
              <a:gd name="connsiteY75434" fmla="*/ 139074 h 4608812"/>
              <a:gd name="connsiteX75435" fmla="*/ 11715128 w 12184637"/>
              <a:gd name="connsiteY75435" fmla="*/ 137381 h 4608812"/>
              <a:gd name="connsiteX75436" fmla="*/ 11750320 w 12184637"/>
              <a:gd name="connsiteY75436" fmla="*/ 182586 h 4608812"/>
              <a:gd name="connsiteX75437" fmla="*/ 11751204 w 12184637"/>
              <a:gd name="connsiteY75437" fmla="*/ 174781 h 4608812"/>
              <a:gd name="connsiteX75438" fmla="*/ 11715497 w 12184637"/>
              <a:gd name="connsiteY75438" fmla="*/ 130019 h 4608812"/>
              <a:gd name="connsiteX75439" fmla="*/ 11707692 w 12184637"/>
              <a:gd name="connsiteY75439" fmla="*/ 129135 h 4608812"/>
              <a:gd name="connsiteX75440" fmla="*/ 11706809 w 12184637"/>
              <a:gd name="connsiteY75440" fmla="*/ 136939 h 4608812"/>
              <a:gd name="connsiteX75441" fmla="*/ 11742443 w 12184637"/>
              <a:gd name="connsiteY75441" fmla="*/ 181702 h 4608812"/>
              <a:gd name="connsiteX75442" fmla="*/ 11746860 w 12184637"/>
              <a:gd name="connsiteY75442" fmla="*/ 183837 h 4608812"/>
              <a:gd name="connsiteX75443" fmla="*/ 11750320 w 12184637"/>
              <a:gd name="connsiteY75443" fmla="*/ 182586 h 4608812"/>
              <a:gd name="connsiteX75444" fmla="*/ 11776825 w 12184637"/>
              <a:gd name="connsiteY75444" fmla="*/ 225581 h 4608812"/>
              <a:gd name="connsiteX75445" fmla="*/ 11778518 w 12184637"/>
              <a:gd name="connsiteY75445" fmla="*/ 217851 h 4608812"/>
              <a:gd name="connsiteX75446" fmla="*/ 11751499 w 12184637"/>
              <a:gd name="connsiteY75446" fmla="*/ 175223 h 4608812"/>
              <a:gd name="connsiteX75447" fmla="*/ 11743768 w 12184637"/>
              <a:gd name="connsiteY75447" fmla="*/ 173456 h 4608812"/>
              <a:gd name="connsiteX75448" fmla="*/ 11742075 w 12184637"/>
              <a:gd name="connsiteY75448" fmla="*/ 181187 h 4608812"/>
              <a:gd name="connsiteX75449" fmla="*/ 11769095 w 12184637"/>
              <a:gd name="connsiteY75449" fmla="*/ 223815 h 4608812"/>
              <a:gd name="connsiteX75450" fmla="*/ 11773880 w 12184637"/>
              <a:gd name="connsiteY75450" fmla="*/ 226391 h 4608812"/>
              <a:gd name="connsiteX75451" fmla="*/ 11776825 w 12184637"/>
              <a:gd name="connsiteY75451" fmla="*/ 225581 h 4608812"/>
              <a:gd name="connsiteX75452" fmla="*/ 11793169 w 12184637"/>
              <a:gd name="connsiteY75452" fmla="*/ 261730 h 4608812"/>
              <a:gd name="connsiteX75453" fmla="*/ 11795820 w 12184637"/>
              <a:gd name="connsiteY75453" fmla="*/ 254295 h 4608812"/>
              <a:gd name="connsiteX75454" fmla="*/ 11778886 w 12184637"/>
              <a:gd name="connsiteY75454" fmla="*/ 218514 h 4608812"/>
              <a:gd name="connsiteX75455" fmla="*/ 11771450 w 12184637"/>
              <a:gd name="connsiteY75455" fmla="*/ 215863 h 4608812"/>
              <a:gd name="connsiteX75456" fmla="*/ 11768800 w 12184637"/>
              <a:gd name="connsiteY75456" fmla="*/ 223299 h 4608812"/>
              <a:gd name="connsiteX75457" fmla="*/ 11785734 w 12184637"/>
              <a:gd name="connsiteY75457" fmla="*/ 259080 h 4608812"/>
              <a:gd name="connsiteX75458" fmla="*/ 11790813 w 12184637"/>
              <a:gd name="connsiteY75458" fmla="*/ 262246 h 4608812"/>
              <a:gd name="connsiteX75459" fmla="*/ 11793169 w 12184637"/>
              <a:gd name="connsiteY75459" fmla="*/ 261730 h 4608812"/>
              <a:gd name="connsiteX75460" fmla="*/ 11799795 w 12184637"/>
              <a:gd name="connsiteY75460" fmla="*/ 296996 h 4608812"/>
              <a:gd name="connsiteX75461" fmla="*/ 11803992 w 12184637"/>
              <a:gd name="connsiteY75461" fmla="*/ 290370 h 4608812"/>
              <a:gd name="connsiteX75462" fmla="*/ 11796261 w 12184637"/>
              <a:gd name="connsiteY75462" fmla="*/ 255472 h 4608812"/>
              <a:gd name="connsiteX75463" fmla="*/ 11789635 w 12184637"/>
              <a:gd name="connsiteY75463" fmla="*/ 251276 h 4608812"/>
              <a:gd name="connsiteX75464" fmla="*/ 11785439 w 12184637"/>
              <a:gd name="connsiteY75464" fmla="*/ 257902 h 4608812"/>
              <a:gd name="connsiteX75465" fmla="*/ 11793169 w 12184637"/>
              <a:gd name="connsiteY75465" fmla="*/ 292799 h 4608812"/>
              <a:gd name="connsiteX75466" fmla="*/ 11798618 w 12184637"/>
              <a:gd name="connsiteY75466" fmla="*/ 297143 h 4608812"/>
              <a:gd name="connsiteX75467" fmla="*/ 11799795 w 12184637"/>
              <a:gd name="connsiteY75467" fmla="*/ 296996 h 4608812"/>
              <a:gd name="connsiteX75468" fmla="*/ 11803035 w 12184637"/>
              <a:gd name="connsiteY75468" fmla="*/ 331525 h 4608812"/>
              <a:gd name="connsiteX75469" fmla="*/ 11804066 w 12184637"/>
              <a:gd name="connsiteY75469" fmla="*/ 291695 h 4608812"/>
              <a:gd name="connsiteX75470" fmla="*/ 11798618 w 12184637"/>
              <a:gd name="connsiteY75470" fmla="*/ 285953 h 4608812"/>
              <a:gd name="connsiteX75471" fmla="*/ 11792875 w 12184637"/>
              <a:gd name="connsiteY75471" fmla="*/ 291401 h 4608812"/>
              <a:gd name="connsiteX75472" fmla="*/ 11791844 w 12184637"/>
              <a:gd name="connsiteY75472" fmla="*/ 331231 h 4608812"/>
              <a:gd name="connsiteX75473" fmla="*/ 11797292 w 12184637"/>
              <a:gd name="connsiteY75473" fmla="*/ 336973 h 4608812"/>
              <a:gd name="connsiteX75474" fmla="*/ 11797513 w 12184637"/>
              <a:gd name="connsiteY75474" fmla="*/ 336973 h 4608812"/>
              <a:gd name="connsiteX75475" fmla="*/ 11803035 w 12184637"/>
              <a:gd name="connsiteY75475" fmla="*/ 331525 h 4608812"/>
              <a:gd name="connsiteX75476" fmla="*/ 11794347 w 12184637"/>
              <a:gd name="connsiteY75476" fmla="*/ 383061 h 4608812"/>
              <a:gd name="connsiteX75477" fmla="*/ 11802961 w 12184637"/>
              <a:gd name="connsiteY75477" fmla="*/ 332335 h 4608812"/>
              <a:gd name="connsiteX75478" fmla="*/ 11798397 w 12184637"/>
              <a:gd name="connsiteY75478" fmla="*/ 325930 h 4608812"/>
              <a:gd name="connsiteX75479" fmla="*/ 11791991 w 12184637"/>
              <a:gd name="connsiteY75479" fmla="*/ 330495 h 4608812"/>
              <a:gd name="connsiteX75480" fmla="*/ 11783377 w 12184637"/>
              <a:gd name="connsiteY75480" fmla="*/ 381221 h 4608812"/>
              <a:gd name="connsiteX75481" fmla="*/ 11787942 w 12184637"/>
              <a:gd name="connsiteY75481" fmla="*/ 387626 h 4608812"/>
              <a:gd name="connsiteX75482" fmla="*/ 11788899 w 12184637"/>
              <a:gd name="connsiteY75482" fmla="*/ 387700 h 4608812"/>
              <a:gd name="connsiteX75483" fmla="*/ 11794347 w 12184637"/>
              <a:gd name="connsiteY75483" fmla="*/ 383061 h 4608812"/>
              <a:gd name="connsiteX75484" fmla="*/ 11778739 w 12184637"/>
              <a:gd name="connsiteY75484" fmla="*/ 450795 h 4608812"/>
              <a:gd name="connsiteX75485" fmla="*/ 11794273 w 12184637"/>
              <a:gd name="connsiteY75485" fmla="*/ 383356 h 4608812"/>
              <a:gd name="connsiteX75486" fmla="*/ 11790077 w 12184637"/>
              <a:gd name="connsiteY75486" fmla="*/ 376656 h 4608812"/>
              <a:gd name="connsiteX75487" fmla="*/ 11783377 w 12184637"/>
              <a:gd name="connsiteY75487" fmla="*/ 380853 h 4608812"/>
              <a:gd name="connsiteX75488" fmla="*/ 11767843 w 12184637"/>
              <a:gd name="connsiteY75488" fmla="*/ 448292 h 4608812"/>
              <a:gd name="connsiteX75489" fmla="*/ 11772039 w 12184637"/>
              <a:gd name="connsiteY75489" fmla="*/ 454991 h 4608812"/>
              <a:gd name="connsiteX75490" fmla="*/ 11773365 w 12184637"/>
              <a:gd name="connsiteY75490" fmla="*/ 455139 h 4608812"/>
              <a:gd name="connsiteX75491" fmla="*/ 11778739 w 12184637"/>
              <a:gd name="connsiteY75491" fmla="*/ 450795 h 4608812"/>
              <a:gd name="connsiteX75492" fmla="*/ 11758935 w 12184637"/>
              <a:gd name="connsiteY75492" fmla="*/ 530308 h 4608812"/>
              <a:gd name="connsiteX75493" fmla="*/ 11778739 w 12184637"/>
              <a:gd name="connsiteY75493" fmla="*/ 450868 h 4608812"/>
              <a:gd name="connsiteX75494" fmla="*/ 11774690 w 12184637"/>
              <a:gd name="connsiteY75494" fmla="*/ 444095 h 4608812"/>
              <a:gd name="connsiteX75495" fmla="*/ 11767916 w 12184637"/>
              <a:gd name="connsiteY75495" fmla="*/ 448144 h 4608812"/>
              <a:gd name="connsiteX75496" fmla="*/ 11748111 w 12184637"/>
              <a:gd name="connsiteY75496" fmla="*/ 527584 h 4608812"/>
              <a:gd name="connsiteX75497" fmla="*/ 11752161 w 12184637"/>
              <a:gd name="connsiteY75497" fmla="*/ 534357 h 4608812"/>
              <a:gd name="connsiteX75498" fmla="*/ 11753559 w 12184637"/>
              <a:gd name="connsiteY75498" fmla="*/ 534504 h 4608812"/>
              <a:gd name="connsiteX75499" fmla="*/ 11758935 w 12184637"/>
              <a:gd name="connsiteY75499" fmla="*/ 530308 h 4608812"/>
              <a:gd name="connsiteX75500" fmla="*/ 11737584 w 12184637"/>
              <a:gd name="connsiteY75500" fmla="*/ 617183 h 4608812"/>
              <a:gd name="connsiteX75501" fmla="*/ 11758935 w 12184637"/>
              <a:gd name="connsiteY75501" fmla="*/ 530308 h 4608812"/>
              <a:gd name="connsiteX75502" fmla="*/ 11754885 w 12184637"/>
              <a:gd name="connsiteY75502" fmla="*/ 523535 h 4608812"/>
              <a:gd name="connsiteX75503" fmla="*/ 11748111 w 12184637"/>
              <a:gd name="connsiteY75503" fmla="*/ 527584 h 4608812"/>
              <a:gd name="connsiteX75504" fmla="*/ 11726761 w 12184637"/>
              <a:gd name="connsiteY75504" fmla="*/ 614459 h 4608812"/>
              <a:gd name="connsiteX75505" fmla="*/ 11730810 w 12184637"/>
              <a:gd name="connsiteY75505" fmla="*/ 621233 h 4608812"/>
              <a:gd name="connsiteX75506" fmla="*/ 11732209 w 12184637"/>
              <a:gd name="connsiteY75506" fmla="*/ 621380 h 4608812"/>
              <a:gd name="connsiteX75507" fmla="*/ 11737584 w 12184637"/>
              <a:gd name="connsiteY75507" fmla="*/ 617183 h 4608812"/>
              <a:gd name="connsiteX75508" fmla="*/ 11717043 w 12184637"/>
              <a:gd name="connsiteY75508" fmla="*/ 706856 h 4608812"/>
              <a:gd name="connsiteX75509" fmla="*/ 11737584 w 12184637"/>
              <a:gd name="connsiteY75509" fmla="*/ 617110 h 4608812"/>
              <a:gd name="connsiteX75510" fmla="*/ 11733387 w 12184637"/>
              <a:gd name="connsiteY75510" fmla="*/ 610410 h 4608812"/>
              <a:gd name="connsiteX75511" fmla="*/ 11726688 w 12184637"/>
              <a:gd name="connsiteY75511" fmla="*/ 614606 h 4608812"/>
              <a:gd name="connsiteX75512" fmla="*/ 11706147 w 12184637"/>
              <a:gd name="connsiteY75512" fmla="*/ 704353 h 4608812"/>
              <a:gd name="connsiteX75513" fmla="*/ 11710343 w 12184637"/>
              <a:gd name="connsiteY75513" fmla="*/ 711053 h 4608812"/>
              <a:gd name="connsiteX75514" fmla="*/ 11711595 w 12184637"/>
              <a:gd name="connsiteY75514" fmla="*/ 711200 h 4608812"/>
              <a:gd name="connsiteX75515" fmla="*/ 11717043 w 12184637"/>
              <a:gd name="connsiteY75515" fmla="*/ 706856 h 4608812"/>
              <a:gd name="connsiteX75516" fmla="*/ 11700036 w 12184637"/>
              <a:gd name="connsiteY75516" fmla="*/ 794762 h 4608812"/>
              <a:gd name="connsiteX75517" fmla="*/ 11717116 w 12184637"/>
              <a:gd name="connsiteY75517" fmla="*/ 706635 h 4608812"/>
              <a:gd name="connsiteX75518" fmla="*/ 11712699 w 12184637"/>
              <a:gd name="connsiteY75518" fmla="*/ 700083 h 4608812"/>
              <a:gd name="connsiteX75519" fmla="*/ 11706147 w 12184637"/>
              <a:gd name="connsiteY75519" fmla="*/ 704500 h 4608812"/>
              <a:gd name="connsiteX75520" fmla="*/ 11689066 w 12184637"/>
              <a:gd name="connsiteY75520" fmla="*/ 792627 h 4608812"/>
              <a:gd name="connsiteX75521" fmla="*/ 11693484 w 12184637"/>
              <a:gd name="connsiteY75521" fmla="*/ 799180 h 4608812"/>
              <a:gd name="connsiteX75522" fmla="*/ 11694588 w 12184637"/>
              <a:gd name="connsiteY75522" fmla="*/ 799253 h 4608812"/>
              <a:gd name="connsiteX75523" fmla="*/ 11700036 w 12184637"/>
              <a:gd name="connsiteY75523" fmla="*/ 794762 h 4608812"/>
              <a:gd name="connsiteX75524" fmla="*/ 11686048 w 12184637"/>
              <a:gd name="connsiteY75524" fmla="*/ 878030 h 4608812"/>
              <a:gd name="connsiteX75525" fmla="*/ 11700110 w 12184637"/>
              <a:gd name="connsiteY75525" fmla="*/ 794689 h 4608812"/>
              <a:gd name="connsiteX75526" fmla="*/ 11695545 w 12184637"/>
              <a:gd name="connsiteY75526" fmla="*/ 788284 h 4608812"/>
              <a:gd name="connsiteX75527" fmla="*/ 11689139 w 12184637"/>
              <a:gd name="connsiteY75527" fmla="*/ 792848 h 4608812"/>
              <a:gd name="connsiteX75528" fmla="*/ 11675078 w 12184637"/>
              <a:gd name="connsiteY75528" fmla="*/ 876190 h 4608812"/>
              <a:gd name="connsiteX75529" fmla="*/ 11679642 w 12184637"/>
              <a:gd name="connsiteY75529" fmla="*/ 882595 h 4608812"/>
              <a:gd name="connsiteX75530" fmla="*/ 11680599 w 12184637"/>
              <a:gd name="connsiteY75530" fmla="*/ 882669 h 4608812"/>
              <a:gd name="connsiteX75531" fmla="*/ 11686048 w 12184637"/>
              <a:gd name="connsiteY75531" fmla="*/ 878030 h 4608812"/>
              <a:gd name="connsiteX75532" fmla="*/ 11674047 w 12184637"/>
              <a:gd name="connsiteY75532" fmla="*/ 953347 h 4608812"/>
              <a:gd name="connsiteX75533" fmla="*/ 11686048 w 12184637"/>
              <a:gd name="connsiteY75533" fmla="*/ 877957 h 4608812"/>
              <a:gd name="connsiteX75534" fmla="*/ 11681409 w 12184637"/>
              <a:gd name="connsiteY75534" fmla="*/ 871551 h 4608812"/>
              <a:gd name="connsiteX75535" fmla="*/ 11675004 w 12184637"/>
              <a:gd name="connsiteY75535" fmla="*/ 876190 h 4608812"/>
              <a:gd name="connsiteX75536" fmla="*/ 11663003 w 12184637"/>
              <a:gd name="connsiteY75536" fmla="*/ 951580 h 4608812"/>
              <a:gd name="connsiteX75537" fmla="*/ 11667642 w 12184637"/>
              <a:gd name="connsiteY75537" fmla="*/ 957985 h 4608812"/>
              <a:gd name="connsiteX75538" fmla="*/ 11668599 w 12184637"/>
              <a:gd name="connsiteY75538" fmla="*/ 958059 h 4608812"/>
              <a:gd name="connsiteX75539" fmla="*/ 11674047 w 12184637"/>
              <a:gd name="connsiteY75539" fmla="*/ 953347 h 4608812"/>
              <a:gd name="connsiteX75540" fmla="*/ 11663666 w 12184637"/>
              <a:gd name="connsiteY75540" fmla="*/ 1017693 h 4608812"/>
              <a:gd name="connsiteX75541" fmla="*/ 11674047 w 12184637"/>
              <a:gd name="connsiteY75541" fmla="*/ 953347 h 4608812"/>
              <a:gd name="connsiteX75542" fmla="*/ 11669409 w 12184637"/>
              <a:gd name="connsiteY75542" fmla="*/ 946942 h 4608812"/>
              <a:gd name="connsiteX75543" fmla="*/ 11663003 w 12184637"/>
              <a:gd name="connsiteY75543" fmla="*/ 951580 h 4608812"/>
              <a:gd name="connsiteX75544" fmla="*/ 11652622 w 12184637"/>
              <a:gd name="connsiteY75544" fmla="*/ 1015927 h 4608812"/>
              <a:gd name="connsiteX75545" fmla="*/ 11657261 w 12184637"/>
              <a:gd name="connsiteY75545" fmla="*/ 1022332 h 4608812"/>
              <a:gd name="connsiteX75546" fmla="*/ 11658218 w 12184637"/>
              <a:gd name="connsiteY75546" fmla="*/ 1022405 h 4608812"/>
              <a:gd name="connsiteX75547" fmla="*/ 11663666 w 12184637"/>
              <a:gd name="connsiteY75547" fmla="*/ 1017693 h 4608812"/>
              <a:gd name="connsiteX75548" fmla="*/ 11654316 w 12184637"/>
              <a:gd name="connsiteY75548" fmla="*/ 1067905 h 4608812"/>
              <a:gd name="connsiteX75549" fmla="*/ 11663666 w 12184637"/>
              <a:gd name="connsiteY75549" fmla="*/ 1017841 h 4608812"/>
              <a:gd name="connsiteX75550" fmla="*/ 11659175 w 12184637"/>
              <a:gd name="connsiteY75550" fmla="*/ 1011362 h 4608812"/>
              <a:gd name="connsiteX75551" fmla="*/ 11652696 w 12184637"/>
              <a:gd name="connsiteY75551" fmla="*/ 1015853 h 4608812"/>
              <a:gd name="connsiteX75552" fmla="*/ 11643346 w 12184637"/>
              <a:gd name="connsiteY75552" fmla="*/ 1065917 h 4608812"/>
              <a:gd name="connsiteX75553" fmla="*/ 11647837 w 12184637"/>
              <a:gd name="connsiteY75553" fmla="*/ 1072396 h 4608812"/>
              <a:gd name="connsiteX75554" fmla="*/ 11648941 w 12184637"/>
              <a:gd name="connsiteY75554" fmla="*/ 1072469 h 4608812"/>
              <a:gd name="connsiteX75555" fmla="*/ 11654316 w 12184637"/>
              <a:gd name="connsiteY75555" fmla="*/ 1067905 h 4608812"/>
              <a:gd name="connsiteX75556" fmla="*/ 11643935 w 12184637"/>
              <a:gd name="connsiteY75556" fmla="*/ 1114876 h 4608812"/>
              <a:gd name="connsiteX75557" fmla="*/ 11654242 w 12184637"/>
              <a:gd name="connsiteY75557" fmla="*/ 1068052 h 4608812"/>
              <a:gd name="connsiteX75558" fmla="*/ 11649972 w 12184637"/>
              <a:gd name="connsiteY75558" fmla="*/ 1061426 h 4608812"/>
              <a:gd name="connsiteX75559" fmla="*/ 11643346 w 12184637"/>
              <a:gd name="connsiteY75559" fmla="*/ 1065696 h 4608812"/>
              <a:gd name="connsiteX75560" fmla="*/ 11633038 w 12184637"/>
              <a:gd name="connsiteY75560" fmla="*/ 1112520 h 4608812"/>
              <a:gd name="connsiteX75561" fmla="*/ 11637309 w 12184637"/>
              <a:gd name="connsiteY75561" fmla="*/ 1119146 h 4608812"/>
              <a:gd name="connsiteX75562" fmla="*/ 11638560 w 12184637"/>
              <a:gd name="connsiteY75562" fmla="*/ 1119293 h 4608812"/>
              <a:gd name="connsiteX75563" fmla="*/ 11643935 w 12184637"/>
              <a:gd name="connsiteY75563" fmla="*/ 1114876 h 4608812"/>
              <a:gd name="connsiteX75564" fmla="*/ 11630830 w 12184637"/>
              <a:gd name="connsiteY75564" fmla="*/ 1169505 h 4608812"/>
              <a:gd name="connsiteX75565" fmla="*/ 11643935 w 12184637"/>
              <a:gd name="connsiteY75565" fmla="*/ 1115023 h 4608812"/>
              <a:gd name="connsiteX75566" fmla="*/ 11639812 w 12184637"/>
              <a:gd name="connsiteY75566" fmla="*/ 1108324 h 4608812"/>
              <a:gd name="connsiteX75567" fmla="*/ 11633112 w 12184637"/>
              <a:gd name="connsiteY75567" fmla="*/ 1112447 h 4608812"/>
              <a:gd name="connsiteX75568" fmla="*/ 11620008 w 12184637"/>
              <a:gd name="connsiteY75568" fmla="*/ 1166928 h 4608812"/>
              <a:gd name="connsiteX75569" fmla="*/ 11624130 w 12184637"/>
              <a:gd name="connsiteY75569" fmla="*/ 1173627 h 4608812"/>
              <a:gd name="connsiteX75570" fmla="*/ 11625456 w 12184637"/>
              <a:gd name="connsiteY75570" fmla="*/ 1173775 h 4608812"/>
              <a:gd name="connsiteX75571" fmla="*/ 11630830 w 12184637"/>
              <a:gd name="connsiteY75571" fmla="*/ 1169505 h 4608812"/>
              <a:gd name="connsiteX75572" fmla="*/ 11613013 w 12184637"/>
              <a:gd name="connsiteY75572" fmla="*/ 1242539 h 4608812"/>
              <a:gd name="connsiteX75573" fmla="*/ 11630830 w 12184637"/>
              <a:gd name="connsiteY75573" fmla="*/ 1169505 h 4608812"/>
              <a:gd name="connsiteX75574" fmla="*/ 11626707 w 12184637"/>
              <a:gd name="connsiteY75574" fmla="*/ 1162731 h 4608812"/>
              <a:gd name="connsiteX75575" fmla="*/ 11619934 w 12184637"/>
              <a:gd name="connsiteY75575" fmla="*/ 1166854 h 4608812"/>
              <a:gd name="connsiteX75576" fmla="*/ 11602117 w 12184637"/>
              <a:gd name="connsiteY75576" fmla="*/ 1239888 h 4608812"/>
              <a:gd name="connsiteX75577" fmla="*/ 11606240 w 12184637"/>
              <a:gd name="connsiteY75577" fmla="*/ 1246662 h 4608812"/>
              <a:gd name="connsiteX75578" fmla="*/ 11607565 w 12184637"/>
              <a:gd name="connsiteY75578" fmla="*/ 1246809 h 4608812"/>
              <a:gd name="connsiteX75579" fmla="*/ 11613013 w 12184637"/>
              <a:gd name="connsiteY75579" fmla="*/ 1242539 h 4608812"/>
              <a:gd name="connsiteX75580" fmla="*/ 11588718 w 12184637"/>
              <a:gd name="connsiteY75580" fmla="*/ 1344801 h 4608812"/>
              <a:gd name="connsiteX75581" fmla="*/ 11613013 w 12184637"/>
              <a:gd name="connsiteY75581" fmla="*/ 1242465 h 4608812"/>
              <a:gd name="connsiteX75582" fmla="*/ 11608891 w 12184637"/>
              <a:gd name="connsiteY75582" fmla="*/ 1235765 h 4608812"/>
              <a:gd name="connsiteX75583" fmla="*/ 11602191 w 12184637"/>
              <a:gd name="connsiteY75583" fmla="*/ 1239888 h 4608812"/>
              <a:gd name="connsiteX75584" fmla="*/ 11577895 w 12184637"/>
              <a:gd name="connsiteY75584" fmla="*/ 1342225 h 4608812"/>
              <a:gd name="connsiteX75585" fmla="*/ 11582018 w 12184637"/>
              <a:gd name="connsiteY75585" fmla="*/ 1348924 h 4608812"/>
              <a:gd name="connsiteX75586" fmla="*/ 11583343 w 12184637"/>
              <a:gd name="connsiteY75586" fmla="*/ 1349072 h 4608812"/>
              <a:gd name="connsiteX75587" fmla="*/ 11588718 w 12184637"/>
              <a:gd name="connsiteY75587" fmla="*/ 1344801 h 4608812"/>
              <a:gd name="connsiteX75588" fmla="*/ 11558900 w 12184637"/>
              <a:gd name="connsiteY75588" fmla="*/ 1468636 h 4608812"/>
              <a:gd name="connsiteX75589" fmla="*/ 11588718 w 12184637"/>
              <a:gd name="connsiteY75589" fmla="*/ 1344801 h 4608812"/>
              <a:gd name="connsiteX75590" fmla="*/ 11584595 w 12184637"/>
              <a:gd name="connsiteY75590" fmla="*/ 1338102 h 4608812"/>
              <a:gd name="connsiteX75591" fmla="*/ 11577895 w 12184637"/>
              <a:gd name="connsiteY75591" fmla="*/ 1342225 h 4608812"/>
              <a:gd name="connsiteX75592" fmla="*/ 11548078 w 12184637"/>
              <a:gd name="connsiteY75592" fmla="*/ 1466059 h 4608812"/>
              <a:gd name="connsiteX75593" fmla="*/ 11552200 w 12184637"/>
              <a:gd name="connsiteY75593" fmla="*/ 1472758 h 4608812"/>
              <a:gd name="connsiteX75594" fmla="*/ 11553526 w 12184637"/>
              <a:gd name="connsiteY75594" fmla="*/ 1472906 h 4608812"/>
              <a:gd name="connsiteX75595" fmla="*/ 11558900 w 12184637"/>
              <a:gd name="connsiteY75595" fmla="*/ 1468636 h 4608812"/>
              <a:gd name="connsiteX75596" fmla="*/ 11524224 w 12184637"/>
              <a:gd name="connsiteY75596" fmla="*/ 1606458 h 4608812"/>
              <a:gd name="connsiteX75597" fmla="*/ 11558900 w 12184637"/>
              <a:gd name="connsiteY75597" fmla="*/ 1468783 h 4608812"/>
              <a:gd name="connsiteX75598" fmla="*/ 11554851 w 12184637"/>
              <a:gd name="connsiteY75598" fmla="*/ 1462009 h 4608812"/>
              <a:gd name="connsiteX75599" fmla="*/ 11548078 w 12184637"/>
              <a:gd name="connsiteY75599" fmla="*/ 1466059 h 4608812"/>
              <a:gd name="connsiteX75600" fmla="*/ 11513401 w 12184637"/>
              <a:gd name="connsiteY75600" fmla="*/ 1603734 h 4608812"/>
              <a:gd name="connsiteX75601" fmla="*/ 11517450 w 12184637"/>
              <a:gd name="connsiteY75601" fmla="*/ 1610507 h 4608812"/>
              <a:gd name="connsiteX75602" fmla="*/ 11518850 w 12184637"/>
              <a:gd name="connsiteY75602" fmla="*/ 1610655 h 4608812"/>
              <a:gd name="connsiteX75603" fmla="*/ 11524224 w 12184637"/>
              <a:gd name="connsiteY75603" fmla="*/ 1606458 h 4608812"/>
              <a:gd name="connsiteX75604" fmla="*/ 11485572 w 12184637"/>
              <a:gd name="connsiteY75604" fmla="*/ 1750465 h 4608812"/>
              <a:gd name="connsiteX75605" fmla="*/ 11524224 w 12184637"/>
              <a:gd name="connsiteY75605" fmla="*/ 1606532 h 4608812"/>
              <a:gd name="connsiteX75606" fmla="*/ 11520248 w 12184637"/>
              <a:gd name="connsiteY75606" fmla="*/ 1599685 h 4608812"/>
              <a:gd name="connsiteX75607" fmla="*/ 11513401 w 12184637"/>
              <a:gd name="connsiteY75607" fmla="*/ 1603661 h 4608812"/>
              <a:gd name="connsiteX75608" fmla="*/ 11474748 w 12184637"/>
              <a:gd name="connsiteY75608" fmla="*/ 1747594 h 4608812"/>
              <a:gd name="connsiteX75609" fmla="*/ 11478724 w 12184637"/>
              <a:gd name="connsiteY75609" fmla="*/ 1754441 h 4608812"/>
              <a:gd name="connsiteX75610" fmla="*/ 11480197 w 12184637"/>
              <a:gd name="connsiteY75610" fmla="*/ 1754662 h 4608812"/>
              <a:gd name="connsiteX75611" fmla="*/ 11485572 w 12184637"/>
              <a:gd name="connsiteY75611" fmla="*/ 1750465 h 4608812"/>
              <a:gd name="connsiteX75612" fmla="*/ 11443827 w 12184637"/>
              <a:gd name="connsiteY75612" fmla="*/ 1893368 h 4608812"/>
              <a:gd name="connsiteX75613" fmla="*/ 11485498 w 12184637"/>
              <a:gd name="connsiteY75613" fmla="*/ 1750612 h 4608812"/>
              <a:gd name="connsiteX75614" fmla="*/ 11481743 w 12184637"/>
              <a:gd name="connsiteY75614" fmla="*/ 1743692 h 4608812"/>
              <a:gd name="connsiteX75615" fmla="*/ 11474822 w 12184637"/>
              <a:gd name="connsiteY75615" fmla="*/ 1747447 h 4608812"/>
              <a:gd name="connsiteX75616" fmla="*/ 11433152 w 12184637"/>
              <a:gd name="connsiteY75616" fmla="*/ 1890202 h 4608812"/>
              <a:gd name="connsiteX75617" fmla="*/ 11436907 w 12184637"/>
              <a:gd name="connsiteY75617" fmla="*/ 1897122 h 4608812"/>
              <a:gd name="connsiteX75618" fmla="*/ 11438526 w 12184637"/>
              <a:gd name="connsiteY75618" fmla="*/ 1897343 h 4608812"/>
              <a:gd name="connsiteX75619" fmla="*/ 11443827 w 12184637"/>
              <a:gd name="connsiteY75619" fmla="*/ 1893368 h 4608812"/>
              <a:gd name="connsiteX75620" fmla="*/ 11397077 w 12184637"/>
              <a:gd name="connsiteY75620" fmla="*/ 2032516 h 4608812"/>
              <a:gd name="connsiteX75621" fmla="*/ 11443753 w 12184637"/>
              <a:gd name="connsiteY75621" fmla="*/ 1893589 h 4608812"/>
              <a:gd name="connsiteX75622" fmla="*/ 11440220 w 12184637"/>
              <a:gd name="connsiteY75622" fmla="*/ 1886521 h 4608812"/>
              <a:gd name="connsiteX75623" fmla="*/ 11433152 w 12184637"/>
              <a:gd name="connsiteY75623" fmla="*/ 1890055 h 4608812"/>
              <a:gd name="connsiteX75624" fmla="*/ 11386474 w 12184637"/>
              <a:gd name="connsiteY75624" fmla="*/ 2028982 h 4608812"/>
              <a:gd name="connsiteX75625" fmla="*/ 11390009 w 12184637"/>
              <a:gd name="connsiteY75625" fmla="*/ 2036049 h 4608812"/>
              <a:gd name="connsiteX75626" fmla="*/ 11391850 w 12184637"/>
              <a:gd name="connsiteY75626" fmla="*/ 2036344 h 4608812"/>
              <a:gd name="connsiteX75627" fmla="*/ 11397077 w 12184637"/>
              <a:gd name="connsiteY75627" fmla="*/ 2032516 h 4608812"/>
              <a:gd name="connsiteX75628" fmla="*/ 11343258 w 12184637"/>
              <a:gd name="connsiteY75628" fmla="*/ 2165185 h 4608812"/>
              <a:gd name="connsiteX75629" fmla="*/ 11397003 w 12184637"/>
              <a:gd name="connsiteY75629" fmla="*/ 2032810 h 4608812"/>
              <a:gd name="connsiteX75630" fmla="*/ 11393910 w 12184637"/>
              <a:gd name="connsiteY75630" fmla="*/ 2025521 h 4608812"/>
              <a:gd name="connsiteX75631" fmla="*/ 11386622 w 12184637"/>
              <a:gd name="connsiteY75631" fmla="*/ 2028614 h 4608812"/>
              <a:gd name="connsiteX75632" fmla="*/ 11332877 w 12184637"/>
              <a:gd name="connsiteY75632" fmla="*/ 2160988 h 4608812"/>
              <a:gd name="connsiteX75633" fmla="*/ 11335969 w 12184637"/>
              <a:gd name="connsiteY75633" fmla="*/ 2168277 h 4608812"/>
              <a:gd name="connsiteX75634" fmla="*/ 11338104 w 12184637"/>
              <a:gd name="connsiteY75634" fmla="*/ 2168719 h 4608812"/>
              <a:gd name="connsiteX75635" fmla="*/ 11343258 w 12184637"/>
              <a:gd name="connsiteY75635" fmla="*/ 2165185 h 4608812"/>
              <a:gd name="connsiteX75636" fmla="*/ 11280530 w 12184637"/>
              <a:gd name="connsiteY75636" fmla="*/ 2288724 h 4608812"/>
              <a:gd name="connsiteX75637" fmla="*/ 11343037 w 12184637"/>
              <a:gd name="connsiteY75637" fmla="*/ 2165700 h 4608812"/>
              <a:gd name="connsiteX75638" fmla="*/ 11340607 w 12184637"/>
              <a:gd name="connsiteY75638" fmla="*/ 2158191 h 4608812"/>
              <a:gd name="connsiteX75639" fmla="*/ 11333098 w 12184637"/>
              <a:gd name="connsiteY75639" fmla="*/ 2160620 h 4608812"/>
              <a:gd name="connsiteX75640" fmla="*/ 11270591 w 12184637"/>
              <a:gd name="connsiteY75640" fmla="*/ 2283644 h 4608812"/>
              <a:gd name="connsiteX75641" fmla="*/ 11273022 w 12184637"/>
              <a:gd name="connsiteY75641" fmla="*/ 2291154 h 4608812"/>
              <a:gd name="connsiteX75642" fmla="*/ 11275598 w 12184637"/>
              <a:gd name="connsiteY75642" fmla="*/ 2291743 h 4608812"/>
              <a:gd name="connsiteX75643" fmla="*/ 11280530 w 12184637"/>
              <a:gd name="connsiteY75643" fmla="*/ 2288724 h 4608812"/>
              <a:gd name="connsiteX75644" fmla="*/ 11207128 w 12184637"/>
              <a:gd name="connsiteY75644" fmla="*/ 2400263 h 4608812"/>
              <a:gd name="connsiteX75645" fmla="*/ 11280237 w 12184637"/>
              <a:gd name="connsiteY75645" fmla="*/ 2289240 h 4608812"/>
              <a:gd name="connsiteX75646" fmla="*/ 11278617 w 12184637"/>
              <a:gd name="connsiteY75646" fmla="*/ 2281509 h 4608812"/>
              <a:gd name="connsiteX75647" fmla="*/ 11270886 w 12184637"/>
              <a:gd name="connsiteY75647" fmla="*/ 2283129 h 4608812"/>
              <a:gd name="connsiteX75648" fmla="*/ 11197778 w 12184637"/>
              <a:gd name="connsiteY75648" fmla="*/ 2394153 h 4608812"/>
              <a:gd name="connsiteX75649" fmla="*/ 11199398 w 12184637"/>
              <a:gd name="connsiteY75649" fmla="*/ 2401883 h 4608812"/>
              <a:gd name="connsiteX75650" fmla="*/ 11202490 w 12184637"/>
              <a:gd name="connsiteY75650" fmla="*/ 2402767 h 4608812"/>
              <a:gd name="connsiteX75651" fmla="*/ 11207128 w 12184637"/>
              <a:gd name="connsiteY75651" fmla="*/ 2400263 h 4608812"/>
              <a:gd name="connsiteX75652" fmla="*/ 7383140 w 12184637"/>
              <a:gd name="connsiteY75652" fmla="*/ 3219395 h 4608812"/>
              <a:gd name="connsiteX75653" fmla="*/ 7400883 w 12184637"/>
              <a:gd name="connsiteY75653" fmla="*/ 3203787 h 4608812"/>
              <a:gd name="connsiteX75654" fmla="*/ 7401399 w 12184637"/>
              <a:gd name="connsiteY75654" fmla="*/ 3195909 h 4608812"/>
              <a:gd name="connsiteX75655" fmla="*/ 7393521 w 12184637"/>
              <a:gd name="connsiteY75655" fmla="*/ 3195394 h 4608812"/>
              <a:gd name="connsiteX75656" fmla="*/ 7375778 w 12184637"/>
              <a:gd name="connsiteY75656" fmla="*/ 3211002 h 4608812"/>
              <a:gd name="connsiteX75657" fmla="*/ 7375263 w 12184637"/>
              <a:gd name="connsiteY75657" fmla="*/ 3218880 h 4608812"/>
              <a:gd name="connsiteX75658" fmla="*/ 7379459 w 12184637"/>
              <a:gd name="connsiteY75658" fmla="*/ 3220794 h 4608812"/>
              <a:gd name="connsiteX75659" fmla="*/ 7383140 w 12184637"/>
              <a:gd name="connsiteY75659" fmla="*/ 3219395 h 4608812"/>
              <a:gd name="connsiteX75660" fmla="*/ 7376146 w 12184637"/>
              <a:gd name="connsiteY75660" fmla="*/ 3226021 h 4608812"/>
              <a:gd name="connsiteX75661" fmla="*/ 7383361 w 12184637"/>
              <a:gd name="connsiteY75661" fmla="*/ 3219248 h 4608812"/>
              <a:gd name="connsiteX75662" fmla="*/ 7383582 w 12184637"/>
              <a:gd name="connsiteY75662" fmla="*/ 3211370 h 4608812"/>
              <a:gd name="connsiteX75663" fmla="*/ 7375704 w 12184637"/>
              <a:gd name="connsiteY75663" fmla="*/ 3211149 h 4608812"/>
              <a:gd name="connsiteX75664" fmla="*/ 7368490 w 12184637"/>
              <a:gd name="connsiteY75664" fmla="*/ 3217923 h 4608812"/>
              <a:gd name="connsiteX75665" fmla="*/ 7368268 w 12184637"/>
              <a:gd name="connsiteY75665" fmla="*/ 3225800 h 4608812"/>
              <a:gd name="connsiteX75666" fmla="*/ 7372391 w 12184637"/>
              <a:gd name="connsiteY75666" fmla="*/ 3227567 h 4608812"/>
              <a:gd name="connsiteX75667" fmla="*/ 7376146 w 12184637"/>
              <a:gd name="connsiteY75667" fmla="*/ 3226021 h 4608812"/>
              <a:gd name="connsiteX75668" fmla="*/ 7362673 w 12184637"/>
              <a:gd name="connsiteY75668" fmla="*/ 3233604 h 4608812"/>
              <a:gd name="connsiteX75669" fmla="*/ 7374968 w 12184637"/>
              <a:gd name="connsiteY75669" fmla="*/ 3226905 h 4608812"/>
              <a:gd name="connsiteX75670" fmla="*/ 7377177 w 12184637"/>
              <a:gd name="connsiteY75670" fmla="*/ 3219321 h 4608812"/>
              <a:gd name="connsiteX75671" fmla="*/ 7369594 w 12184637"/>
              <a:gd name="connsiteY75671" fmla="*/ 3217113 h 4608812"/>
              <a:gd name="connsiteX75672" fmla="*/ 7357299 w 12184637"/>
              <a:gd name="connsiteY75672" fmla="*/ 3223813 h 4608812"/>
              <a:gd name="connsiteX75673" fmla="*/ 7355090 w 12184637"/>
              <a:gd name="connsiteY75673" fmla="*/ 3231396 h 4608812"/>
              <a:gd name="connsiteX75674" fmla="*/ 7360023 w 12184637"/>
              <a:gd name="connsiteY75674" fmla="*/ 3234341 h 4608812"/>
              <a:gd name="connsiteX75675" fmla="*/ 7362673 w 12184637"/>
              <a:gd name="connsiteY75675" fmla="*/ 3233604 h 4608812"/>
              <a:gd name="connsiteX75676" fmla="*/ 7312020 w 12184637"/>
              <a:gd name="connsiteY75676" fmla="*/ 3265999 h 4608812"/>
              <a:gd name="connsiteX75677" fmla="*/ 7363041 w 12184637"/>
              <a:gd name="connsiteY75677" fmla="*/ 3233384 h 4608812"/>
              <a:gd name="connsiteX75678" fmla="*/ 7364735 w 12184637"/>
              <a:gd name="connsiteY75678" fmla="*/ 3225653 h 4608812"/>
              <a:gd name="connsiteX75679" fmla="*/ 7357004 w 12184637"/>
              <a:gd name="connsiteY75679" fmla="*/ 3223960 h 4608812"/>
              <a:gd name="connsiteX75680" fmla="*/ 7305983 w 12184637"/>
              <a:gd name="connsiteY75680" fmla="*/ 3256575 h 4608812"/>
              <a:gd name="connsiteX75681" fmla="*/ 7304290 w 12184637"/>
              <a:gd name="connsiteY75681" fmla="*/ 3264305 h 4608812"/>
              <a:gd name="connsiteX75682" fmla="*/ 7309002 w 12184637"/>
              <a:gd name="connsiteY75682" fmla="*/ 3266882 h 4608812"/>
              <a:gd name="connsiteX75683" fmla="*/ 7312020 w 12184637"/>
              <a:gd name="connsiteY75683" fmla="*/ 3265999 h 4608812"/>
              <a:gd name="connsiteX75684" fmla="*/ 7276534 w 12184637"/>
              <a:gd name="connsiteY75684" fmla="*/ 3288895 h 4608812"/>
              <a:gd name="connsiteX75685" fmla="*/ 7311947 w 12184637"/>
              <a:gd name="connsiteY75685" fmla="*/ 3265999 h 4608812"/>
              <a:gd name="connsiteX75686" fmla="*/ 7313566 w 12184637"/>
              <a:gd name="connsiteY75686" fmla="*/ 3258268 h 4608812"/>
              <a:gd name="connsiteX75687" fmla="*/ 7305836 w 12184637"/>
              <a:gd name="connsiteY75687" fmla="*/ 3256649 h 4608812"/>
              <a:gd name="connsiteX75688" fmla="*/ 7270423 w 12184637"/>
              <a:gd name="connsiteY75688" fmla="*/ 3279545 h 4608812"/>
              <a:gd name="connsiteX75689" fmla="*/ 7268803 w 12184637"/>
              <a:gd name="connsiteY75689" fmla="*/ 3287276 h 4608812"/>
              <a:gd name="connsiteX75690" fmla="*/ 7273515 w 12184637"/>
              <a:gd name="connsiteY75690" fmla="*/ 3289853 h 4608812"/>
              <a:gd name="connsiteX75691" fmla="*/ 7276534 w 12184637"/>
              <a:gd name="connsiteY75691" fmla="*/ 3288895 h 4608812"/>
              <a:gd name="connsiteX75692" fmla="*/ 7256067 w 12184637"/>
              <a:gd name="connsiteY75692" fmla="*/ 3292429 h 4608812"/>
              <a:gd name="connsiteX75693" fmla="*/ 7274325 w 12184637"/>
              <a:gd name="connsiteY75693" fmla="*/ 3289705 h 4608812"/>
              <a:gd name="connsiteX75694" fmla="*/ 7279037 w 12184637"/>
              <a:gd name="connsiteY75694" fmla="*/ 3283374 h 4608812"/>
              <a:gd name="connsiteX75695" fmla="*/ 7272706 w 12184637"/>
              <a:gd name="connsiteY75695" fmla="*/ 3278662 h 4608812"/>
              <a:gd name="connsiteX75696" fmla="*/ 7254447 w 12184637"/>
              <a:gd name="connsiteY75696" fmla="*/ 3281386 h 4608812"/>
              <a:gd name="connsiteX75697" fmla="*/ 7249735 w 12184637"/>
              <a:gd name="connsiteY75697" fmla="*/ 3287717 h 4608812"/>
              <a:gd name="connsiteX75698" fmla="*/ 7255257 w 12184637"/>
              <a:gd name="connsiteY75698" fmla="*/ 3292503 h 4608812"/>
              <a:gd name="connsiteX75699" fmla="*/ 7256067 w 12184637"/>
              <a:gd name="connsiteY75699" fmla="*/ 3292429 h 4608812"/>
              <a:gd name="connsiteX75700" fmla="*/ 7154099 w 12184637"/>
              <a:gd name="connsiteY75700" fmla="*/ 3335720 h 4608812"/>
              <a:gd name="connsiteX75701" fmla="*/ 7257466 w 12184637"/>
              <a:gd name="connsiteY75701" fmla="*/ 3292061 h 4608812"/>
              <a:gd name="connsiteX75702" fmla="*/ 7260411 w 12184637"/>
              <a:gd name="connsiteY75702" fmla="*/ 3284773 h 4608812"/>
              <a:gd name="connsiteX75703" fmla="*/ 7253122 w 12184637"/>
              <a:gd name="connsiteY75703" fmla="*/ 3281828 h 4608812"/>
              <a:gd name="connsiteX75704" fmla="*/ 7149755 w 12184637"/>
              <a:gd name="connsiteY75704" fmla="*/ 3325486 h 4608812"/>
              <a:gd name="connsiteX75705" fmla="*/ 7146810 w 12184637"/>
              <a:gd name="connsiteY75705" fmla="*/ 3332775 h 4608812"/>
              <a:gd name="connsiteX75706" fmla="*/ 7151963 w 12184637"/>
              <a:gd name="connsiteY75706" fmla="*/ 3336162 h 4608812"/>
              <a:gd name="connsiteX75707" fmla="*/ 7154099 w 12184637"/>
              <a:gd name="connsiteY75707" fmla="*/ 3335720 h 4608812"/>
              <a:gd name="connsiteX75708" fmla="*/ 7019074 w 12184637"/>
              <a:gd name="connsiteY75708" fmla="*/ 3368777 h 4608812"/>
              <a:gd name="connsiteX75709" fmla="*/ 7153215 w 12184637"/>
              <a:gd name="connsiteY75709" fmla="*/ 3336014 h 4608812"/>
              <a:gd name="connsiteX75710" fmla="*/ 7157338 w 12184637"/>
              <a:gd name="connsiteY75710" fmla="*/ 3329315 h 4608812"/>
              <a:gd name="connsiteX75711" fmla="*/ 7150638 w 12184637"/>
              <a:gd name="connsiteY75711" fmla="*/ 3325192 h 4608812"/>
              <a:gd name="connsiteX75712" fmla="*/ 7016497 w 12184637"/>
              <a:gd name="connsiteY75712" fmla="*/ 3357954 h 4608812"/>
              <a:gd name="connsiteX75713" fmla="*/ 7012374 w 12184637"/>
              <a:gd name="connsiteY75713" fmla="*/ 3364654 h 4608812"/>
              <a:gd name="connsiteX75714" fmla="*/ 7017822 w 12184637"/>
              <a:gd name="connsiteY75714" fmla="*/ 3368924 h 4608812"/>
              <a:gd name="connsiteX75715" fmla="*/ 7019074 w 12184637"/>
              <a:gd name="connsiteY75715" fmla="*/ 3368777 h 4608812"/>
              <a:gd name="connsiteX75716" fmla="*/ 7017675 w 12184637"/>
              <a:gd name="connsiteY75716" fmla="*/ 3369071 h 4608812"/>
              <a:gd name="connsiteX75717" fmla="*/ 7019074 w 12184637"/>
              <a:gd name="connsiteY75717" fmla="*/ 3368703 h 4608812"/>
              <a:gd name="connsiteX75718" fmla="*/ 7023123 w 12184637"/>
              <a:gd name="connsiteY75718" fmla="*/ 3361930 h 4608812"/>
              <a:gd name="connsiteX75719" fmla="*/ 7016350 w 12184637"/>
              <a:gd name="connsiteY75719" fmla="*/ 3357880 h 4608812"/>
              <a:gd name="connsiteX75720" fmla="*/ 7014951 w 12184637"/>
              <a:gd name="connsiteY75720" fmla="*/ 3358249 h 4608812"/>
              <a:gd name="connsiteX75721" fmla="*/ 7010902 w 12184637"/>
              <a:gd name="connsiteY75721" fmla="*/ 3365022 h 4608812"/>
              <a:gd name="connsiteX75722" fmla="*/ 7016350 w 12184637"/>
              <a:gd name="connsiteY75722" fmla="*/ 3369218 h 4608812"/>
              <a:gd name="connsiteX75723" fmla="*/ 7017675 w 12184637"/>
              <a:gd name="connsiteY75723" fmla="*/ 3369071 h 4608812"/>
              <a:gd name="connsiteX75724" fmla="*/ 6873521 w 12184637"/>
              <a:gd name="connsiteY75724" fmla="*/ 3377685 h 4608812"/>
              <a:gd name="connsiteX75725" fmla="*/ 7016644 w 12184637"/>
              <a:gd name="connsiteY75725" fmla="*/ 3369292 h 4608812"/>
              <a:gd name="connsiteX75726" fmla="*/ 7021871 w 12184637"/>
              <a:gd name="connsiteY75726" fmla="*/ 3363402 h 4608812"/>
              <a:gd name="connsiteX75727" fmla="*/ 7015982 w 12184637"/>
              <a:gd name="connsiteY75727" fmla="*/ 3358175 h 4608812"/>
              <a:gd name="connsiteX75728" fmla="*/ 6872858 w 12184637"/>
              <a:gd name="connsiteY75728" fmla="*/ 3366568 h 4608812"/>
              <a:gd name="connsiteX75729" fmla="*/ 6867631 w 12184637"/>
              <a:gd name="connsiteY75729" fmla="*/ 3372458 h 4608812"/>
              <a:gd name="connsiteX75730" fmla="*/ 6873226 w 12184637"/>
              <a:gd name="connsiteY75730" fmla="*/ 3377685 h 4608812"/>
              <a:gd name="connsiteX75731" fmla="*/ 6873521 w 12184637"/>
              <a:gd name="connsiteY75731" fmla="*/ 3377685 h 4608812"/>
              <a:gd name="connsiteX75732" fmla="*/ 6878674 w 12184637"/>
              <a:gd name="connsiteY75732" fmla="*/ 3372973 h 4608812"/>
              <a:gd name="connsiteX75733" fmla="*/ 6874036 w 12184637"/>
              <a:gd name="connsiteY75733" fmla="*/ 3366642 h 4608812"/>
              <a:gd name="connsiteX75734" fmla="*/ 6728851 w 12184637"/>
              <a:gd name="connsiteY75734" fmla="*/ 3344187 h 4608812"/>
              <a:gd name="connsiteX75735" fmla="*/ 6722520 w 12184637"/>
              <a:gd name="connsiteY75735" fmla="*/ 3348825 h 4608812"/>
              <a:gd name="connsiteX75736" fmla="*/ 6727158 w 12184637"/>
              <a:gd name="connsiteY75736" fmla="*/ 3355156 h 4608812"/>
              <a:gd name="connsiteX75737" fmla="*/ 6872343 w 12184637"/>
              <a:gd name="connsiteY75737" fmla="*/ 3377611 h 4608812"/>
              <a:gd name="connsiteX75738" fmla="*/ 6873226 w 12184637"/>
              <a:gd name="connsiteY75738" fmla="*/ 3377685 h 4608812"/>
              <a:gd name="connsiteX75739" fmla="*/ 6878674 w 12184637"/>
              <a:gd name="connsiteY75739" fmla="*/ 3372973 h 4608812"/>
              <a:gd name="connsiteX75740" fmla="*/ 6695353 w 12184637"/>
              <a:gd name="connsiteY75740" fmla="*/ 3382912 h 4608812"/>
              <a:gd name="connsiteX75741" fmla="*/ 6731502 w 12184637"/>
              <a:gd name="connsiteY75741" fmla="*/ 3354052 h 4608812"/>
              <a:gd name="connsiteX75742" fmla="*/ 6732385 w 12184637"/>
              <a:gd name="connsiteY75742" fmla="*/ 3346248 h 4608812"/>
              <a:gd name="connsiteX75743" fmla="*/ 6724581 w 12184637"/>
              <a:gd name="connsiteY75743" fmla="*/ 3345365 h 4608812"/>
              <a:gd name="connsiteX75744" fmla="*/ 6688432 w 12184637"/>
              <a:gd name="connsiteY75744" fmla="*/ 3374225 h 4608812"/>
              <a:gd name="connsiteX75745" fmla="*/ 6687549 w 12184637"/>
              <a:gd name="connsiteY75745" fmla="*/ 3382029 h 4608812"/>
              <a:gd name="connsiteX75746" fmla="*/ 6691966 w 12184637"/>
              <a:gd name="connsiteY75746" fmla="*/ 3384090 h 4608812"/>
              <a:gd name="connsiteX75747" fmla="*/ 6695353 w 12184637"/>
              <a:gd name="connsiteY75747" fmla="*/ 3382912 h 4608812"/>
              <a:gd name="connsiteX75748" fmla="*/ 6653829 w 12184637"/>
              <a:gd name="connsiteY75748" fmla="*/ 3420092 h 4608812"/>
              <a:gd name="connsiteX75749" fmla="*/ 6695573 w 12184637"/>
              <a:gd name="connsiteY75749" fmla="*/ 3382691 h 4608812"/>
              <a:gd name="connsiteX75750" fmla="*/ 6696015 w 12184637"/>
              <a:gd name="connsiteY75750" fmla="*/ 3374814 h 4608812"/>
              <a:gd name="connsiteX75751" fmla="*/ 6688137 w 12184637"/>
              <a:gd name="connsiteY75751" fmla="*/ 3374372 h 4608812"/>
              <a:gd name="connsiteX75752" fmla="*/ 6646393 w 12184637"/>
              <a:gd name="connsiteY75752" fmla="*/ 3411773 h 4608812"/>
              <a:gd name="connsiteX75753" fmla="*/ 6645951 w 12184637"/>
              <a:gd name="connsiteY75753" fmla="*/ 3419650 h 4608812"/>
              <a:gd name="connsiteX75754" fmla="*/ 6650148 w 12184637"/>
              <a:gd name="connsiteY75754" fmla="*/ 3421491 h 4608812"/>
              <a:gd name="connsiteX75755" fmla="*/ 6653829 w 12184637"/>
              <a:gd name="connsiteY75755" fmla="*/ 3420092 h 4608812"/>
              <a:gd name="connsiteX75756" fmla="*/ 6602955 w 12184637"/>
              <a:gd name="connsiteY75756" fmla="*/ 3472585 h 4608812"/>
              <a:gd name="connsiteX75757" fmla="*/ 6654124 w 12184637"/>
              <a:gd name="connsiteY75757" fmla="*/ 3419798 h 4608812"/>
              <a:gd name="connsiteX75758" fmla="*/ 6653977 w 12184637"/>
              <a:gd name="connsiteY75758" fmla="*/ 3411920 h 4608812"/>
              <a:gd name="connsiteX75759" fmla="*/ 6646099 w 12184637"/>
              <a:gd name="connsiteY75759" fmla="*/ 3412067 h 4608812"/>
              <a:gd name="connsiteX75760" fmla="*/ 6594931 w 12184637"/>
              <a:gd name="connsiteY75760" fmla="*/ 3464855 h 4608812"/>
              <a:gd name="connsiteX75761" fmla="*/ 6595078 w 12184637"/>
              <a:gd name="connsiteY75761" fmla="*/ 3472733 h 4608812"/>
              <a:gd name="connsiteX75762" fmla="*/ 6598980 w 12184637"/>
              <a:gd name="connsiteY75762" fmla="*/ 3474279 h 4608812"/>
              <a:gd name="connsiteX75763" fmla="*/ 6602955 w 12184637"/>
              <a:gd name="connsiteY75763" fmla="*/ 3472585 h 4608812"/>
              <a:gd name="connsiteX75764" fmla="*/ 6545088 w 12184637"/>
              <a:gd name="connsiteY75764" fmla="*/ 3537963 h 4608812"/>
              <a:gd name="connsiteX75765" fmla="*/ 6603103 w 12184637"/>
              <a:gd name="connsiteY75765" fmla="*/ 3472438 h 4608812"/>
              <a:gd name="connsiteX75766" fmla="*/ 6602587 w 12184637"/>
              <a:gd name="connsiteY75766" fmla="*/ 3464560 h 4608812"/>
              <a:gd name="connsiteX75767" fmla="*/ 6594710 w 12184637"/>
              <a:gd name="connsiteY75767" fmla="*/ 3465076 h 4608812"/>
              <a:gd name="connsiteX75768" fmla="*/ 6536694 w 12184637"/>
              <a:gd name="connsiteY75768" fmla="*/ 3530600 h 4608812"/>
              <a:gd name="connsiteX75769" fmla="*/ 6537210 w 12184637"/>
              <a:gd name="connsiteY75769" fmla="*/ 3538478 h 4608812"/>
              <a:gd name="connsiteX75770" fmla="*/ 6540965 w 12184637"/>
              <a:gd name="connsiteY75770" fmla="*/ 3539877 h 4608812"/>
              <a:gd name="connsiteX75771" fmla="*/ 6545088 w 12184637"/>
              <a:gd name="connsiteY75771" fmla="*/ 3537963 h 4608812"/>
              <a:gd name="connsiteX75772" fmla="*/ 6482876 w 12184637"/>
              <a:gd name="connsiteY75772" fmla="*/ 3613426 h 4608812"/>
              <a:gd name="connsiteX75773" fmla="*/ 6545235 w 12184637"/>
              <a:gd name="connsiteY75773" fmla="*/ 3537815 h 4608812"/>
              <a:gd name="connsiteX75774" fmla="*/ 6544498 w 12184637"/>
              <a:gd name="connsiteY75774" fmla="*/ 3529938 h 4608812"/>
              <a:gd name="connsiteX75775" fmla="*/ 6536621 w 12184637"/>
              <a:gd name="connsiteY75775" fmla="*/ 3530674 h 4608812"/>
              <a:gd name="connsiteX75776" fmla="*/ 6474262 w 12184637"/>
              <a:gd name="connsiteY75776" fmla="*/ 3606285 h 4608812"/>
              <a:gd name="connsiteX75777" fmla="*/ 6474998 w 12184637"/>
              <a:gd name="connsiteY75777" fmla="*/ 3614163 h 4608812"/>
              <a:gd name="connsiteX75778" fmla="*/ 6478606 w 12184637"/>
              <a:gd name="connsiteY75778" fmla="*/ 3615414 h 4608812"/>
              <a:gd name="connsiteX75779" fmla="*/ 6482876 w 12184637"/>
              <a:gd name="connsiteY75779" fmla="*/ 3613426 h 4608812"/>
              <a:gd name="connsiteX75780" fmla="*/ 6418824 w 12184637"/>
              <a:gd name="connsiteY75780" fmla="*/ 3696473 h 4608812"/>
              <a:gd name="connsiteX75781" fmla="*/ 6482950 w 12184637"/>
              <a:gd name="connsiteY75781" fmla="*/ 3613353 h 4608812"/>
              <a:gd name="connsiteX75782" fmla="*/ 6481919 w 12184637"/>
              <a:gd name="connsiteY75782" fmla="*/ 3605549 h 4608812"/>
              <a:gd name="connsiteX75783" fmla="*/ 6474115 w 12184637"/>
              <a:gd name="connsiteY75783" fmla="*/ 3606580 h 4608812"/>
              <a:gd name="connsiteX75784" fmla="*/ 6409989 w 12184637"/>
              <a:gd name="connsiteY75784" fmla="*/ 3689700 h 4608812"/>
              <a:gd name="connsiteX75785" fmla="*/ 6411020 w 12184637"/>
              <a:gd name="connsiteY75785" fmla="*/ 3697504 h 4608812"/>
              <a:gd name="connsiteX75786" fmla="*/ 6414480 w 12184637"/>
              <a:gd name="connsiteY75786" fmla="*/ 3698682 h 4608812"/>
              <a:gd name="connsiteX75787" fmla="*/ 6418824 w 12184637"/>
              <a:gd name="connsiteY75787" fmla="*/ 3696473 h 4608812"/>
              <a:gd name="connsiteX75788" fmla="*/ 6355360 w 12184637"/>
              <a:gd name="connsiteY75788" fmla="*/ 3784453 h 4608812"/>
              <a:gd name="connsiteX75789" fmla="*/ 6418971 w 12184637"/>
              <a:gd name="connsiteY75789" fmla="*/ 3696326 h 4608812"/>
              <a:gd name="connsiteX75790" fmla="*/ 6417720 w 12184637"/>
              <a:gd name="connsiteY75790" fmla="*/ 3688522 h 4608812"/>
              <a:gd name="connsiteX75791" fmla="*/ 6409916 w 12184637"/>
              <a:gd name="connsiteY75791" fmla="*/ 3689774 h 4608812"/>
              <a:gd name="connsiteX75792" fmla="*/ 6346379 w 12184637"/>
              <a:gd name="connsiteY75792" fmla="*/ 3777901 h 4608812"/>
              <a:gd name="connsiteX75793" fmla="*/ 6347630 w 12184637"/>
              <a:gd name="connsiteY75793" fmla="*/ 3785705 h 4608812"/>
              <a:gd name="connsiteX75794" fmla="*/ 6350943 w 12184637"/>
              <a:gd name="connsiteY75794" fmla="*/ 3786736 h 4608812"/>
              <a:gd name="connsiteX75795" fmla="*/ 6355360 w 12184637"/>
              <a:gd name="connsiteY75795" fmla="*/ 3784453 h 4608812"/>
              <a:gd name="connsiteX75796" fmla="*/ 6292192 w 12184637"/>
              <a:gd name="connsiteY75796" fmla="*/ 3872875 h 4608812"/>
              <a:gd name="connsiteX75797" fmla="*/ 6355360 w 12184637"/>
              <a:gd name="connsiteY75797" fmla="*/ 3784380 h 4608812"/>
              <a:gd name="connsiteX75798" fmla="*/ 6354109 w 12184637"/>
              <a:gd name="connsiteY75798" fmla="*/ 3776576 h 4608812"/>
              <a:gd name="connsiteX75799" fmla="*/ 6346305 w 12184637"/>
              <a:gd name="connsiteY75799" fmla="*/ 3777827 h 4608812"/>
              <a:gd name="connsiteX75800" fmla="*/ 6283136 w 12184637"/>
              <a:gd name="connsiteY75800" fmla="*/ 3866322 h 4608812"/>
              <a:gd name="connsiteX75801" fmla="*/ 6284388 w 12184637"/>
              <a:gd name="connsiteY75801" fmla="*/ 3874126 h 4608812"/>
              <a:gd name="connsiteX75802" fmla="*/ 6287701 w 12184637"/>
              <a:gd name="connsiteY75802" fmla="*/ 3875157 h 4608812"/>
              <a:gd name="connsiteX75803" fmla="*/ 6292192 w 12184637"/>
              <a:gd name="connsiteY75803" fmla="*/ 3872875 h 4608812"/>
              <a:gd name="connsiteX75804" fmla="*/ 6229171 w 12184637"/>
              <a:gd name="connsiteY75804" fmla="*/ 3957321 h 4608812"/>
              <a:gd name="connsiteX75805" fmla="*/ 6292192 w 12184637"/>
              <a:gd name="connsiteY75805" fmla="*/ 3873022 h 4608812"/>
              <a:gd name="connsiteX75806" fmla="*/ 6291088 w 12184637"/>
              <a:gd name="connsiteY75806" fmla="*/ 3865218 h 4608812"/>
              <a:gd name="connsiteX75807" fmla="*/ 6283284 w 12184637"/>
              <a:gd name="connsiteY75807" fmla="*/ 3866322 h 4608812"/>
              <a:gd name="connsiteX75808" fmla="*/ 6220262 w 12184637"/>
              <a:gd name="connsiteY75808" fmla="*/ 3950621 h 4608812"/>
              <a:gd name="connsiteX75809" fmla="*/ 6221367 w 12184637"/>
              <a:gd name="connsiteY75809" fmla="*/ 3958425 h 4608812"/>
              <a:gd name="connsiteX75810" fmla="*/ 6224753 w 12184637"/>
              <a:gd name="connsiteY75810" fmla="*/ 3959529 h 4608812"/>
              <a:gd name="connsiteX75811" fmla="*/ 6229171 w 12184637"/>
              <a:gd name="connsiteY75811" fmla="*/ 3957321 h 4608812"/>
              <a:gd name="connsiteX75812" fmla="*/ 6165928 w 12184637"/>
              <a:gd name="connsiteY75812" fmla="*/ 4033226 h 4608812"/>
              <a:gd name="connsiteX75813" fmla="*/ 6228950 w 12184637"/>
              <a:gd name="connsiteY75813" fmla="*/ 3957541 h 4608812"/>
              <a:gd name="connsiteX75814" fmla="*/ 6228214 w 12184637"/>
              <a:gd name="connsiteY75814" fmla="*/ 3949663 h 4608812"/>
              <a:gd name="connsiteX75815" fmla="*/ 6220336 w 12184637"/>
              <a:gd name="connsiteY75815" fmla="*/ 3950400 h 4608812"/>
              <a:gd name="connsiteX75816" fmla="*/ 6157314 w 12184637"/>
              <a:gd name="connsiteY75816" fmla="*/ 4026084 h 4608812"/>
              <a:gd name="connsiteX75817" fmla="*/ 6158050 w 12184637"/>
              <a:gd name="connsiteY75817" fmla="*/ 4033962 h 4608812"/>
              <a:gd name="connsiteX75818" fmla="*/ 6161658 w 12184637"/>
              <a:gd name="connsiteY75818" fmla="*/ 4035287 h 4608812"/>
              <a:gd name="connsiteX75819" fmla="*/ 6165928 w 12184637"/>
              <a:gd name="connsiteY75819" fmla="*/ 4033226 h 4608812"/>
              <a:gd name="connsiteX75820" fmla="*/ 6102465 w 12184637"/>
              <a:gd name="connsiteY75820" fmla="*/ 4096395 h 4608812"/>
              <a:gd name="connsiteX75821" fmla="*/ 6165560 w 12184637"/>
              <a:gd name="connsiteY75821" fmla="*/ 4033594 h 4608812"/>
              <a:gd name="connsiteX75822" fmla="*/ 6165560 w 12184637"/>
              <a:gd name="connsiteY75822" fmla="*/ 4025716 h 4608812"/>
              <a:gd name="connsiteX75823" fmla="*/ 6157682 w 12184637"/>
              <a:gd name="connsiteY75823" fmla="*/ 4025716 h 4608812"/>
              <a:gd name="connsiteX75824" fmla="*/ 6094587 w 12184637"/>
              <a:gd name="connsiteY75824" fmla="*/ 4088517 h 4608812"/>
              <a:gd name="connsiteX75825" fmla="*/ 6094587 w 12184637"/>
              <a:gd name="connsiteY75825" fmla="*/ 4096395 h 4608812"/>
              <a:gd name="connsiteX75826" fmla="*/ 6098563 w 12184637"/>
              <a:gd name="connsiteY75826" fmla="*/ 4098014 h 4608812"/>
              <a:gd name="connsiteX75827" fmla="*/ 6102465 w 12184637"/>
              <a:gd name="connsiteY75827" fmla="*/ 4096395 h 4608812"/>
              <a:gd name="connsiteX75828" fmla="*/ 6039076 w 12184637"/>
              <a:gd name="connsiteY75828" fmla="*/ 4146311 h 4608812"/>
              <a:gd name="connsiteX75829" fmla="*/ 6102023 w 12184637"/>
              <a:gd name="connsiteY75829" fmla="*/ 4096837 h 4608812"/>
              <a:gd name="connsiteX75830" fmla="*/ 6102980 w 12184637"/>
              <a:gd name="connsiteY75830" fmla="*/ 4089033 h 4608812"/>
              <a:gd name="connsiteX75831" fmla="*/ 6095176 w 12184637"/>
              <a:gd name="connsiteY75831" fmla="*/ 4088075 h 4608812"/>
              <a:gd name="connsiteX75832" fmla="*/ 6032229 w 12184637"/>
              <a:gd name="connsiteY75832" fmla="*/ 4137550 h 4608812"/>
              <a:gd name="connsiteX75833" fmla="*/ 6031272 w 12184637"/>
              <a:gd name="connsiteY75833" fmla="*/ 4145354 h 4608812"/>
              <a:gd name="connsiteX75834" fmla="*/ 6035689 w 12184637"/>
              <a:gd name="connsiteY75834" fmla="*/ 4147489 h 4608812"/>
              <a:gd name="connsiteX75835" fmla="*/ 6039076 w 12184637"/>
              <a:gd name="connsiteY75835" fmla="*/ 4146311 h 4608812"/>
              <a:gd name="connsiteX75836" fmla="*/ 5975980 w 12184637"/>
              <a:gd name="connsiteY75836" fmla="*/ 4182534 h 4608812"/>
              <a:gd name="connsiteX75837" fmla="*/ 6038339 w 12184637"/>
              <a:gd name="connsiteY75837" fmla="*/ 4146753 h 4608812"/>
              <a:gd name="connsiteX75838" fmla="*/ 6040401 w 12184637"/>
              <a:gd name="connsiteY75838" fmla="*/ 4139170 h 4608812"/>
              <a:gd name="connsiteX75839" fmla="*/ 6032817 w 12184637"/>
              <a:gd name="connsiteY75839" fmla="*/ 4137108 h 4608812"/>
              <a:gd name="connsiteX75840" fmla="*/ 5970459 w 12184637"/>
              <a:gd name="connsiteY75840" fmla="*/ 4172889 h 4608812"/>
              <a:gd name="connsiteX75841" fmla="*/ 5968397 w 12184637"/>
              <a:gd name="connsiteY75841" fmla="*/ 4180472 h 4608812"/>
              <a:gd name="connsiteX75842" fmla="*/ 5973256 w 12184637"/>
              <a:gd name="connsiteY75842" fmla="*/ 4183270 h 4608812"/>
              <a:gd name="connsiteX75843" fmla="*/ 5975980 w 12184637"/>
              <a:gd name="connsiteY75843" fmla="*/ 4182534 h 4608812"/>
              <a:gd name="connsiteX75844" fmla="*/ 5978484 w 12184637"/>
              <a:gd name="connsiteY75844" fmla="*/ 4179589 h 4608812"/>
              <a:gd name="connsiteX75845" fmla="*/ 5975171 w 12184637"/>
              <a:gd name="connsiteY75845" fmla="*/ 4172447 h 4608812"/>
              <a:gd name="connsiteX75846" fmla="*/ 5832489 w 12184637"/>
              <a:gd name="connsiteY75846" fmla="*/ 4120396 h 4608812"/>
              <a:gd name="connsiteX75847" fmla="*/ 5825347 w 12184637"/>
              <a:gd name="connsiteY75847" fmla="*/ 4123709 h 4608812"/>
              <a:gd name="connsiteX75848" fmla="*/ 5828660 w 12184637"/>
              <a:gd name="connsiteY75848" fmla="*/ 4130850 h 4608812"/>
              <a:gd name="connsiteX75849" fmla="*/ 5971342 w 12184637"/>
              <a:gd name="connsiteY75849" fmla="*/ 4182902 h 4608812"/>
              <a:gd name="connsiteX75850" fmla="*/ 5973330 w 12184637"/>
              <a:gd name="connsiteY75850" fmla="*/ 4183270 h 4608812"/>
              <a:gd name="connsiteX75851" fmla="*/ 5978484 w 12184637"/>
              <a:gd name="connsiteY75851" fmla="*/ 4179589 h 4608812"/>
              <a:gd name="connsiteX75852" fmla="*/ 5835360 w 12184637"/>
              <a:gd name="connsiteY75852" fmla="*/ 4128494 h 4608812"/>
              <a:gd name="connsiteX75853" fmla="*/ 5833372 w 12184637"/>
              <a:gd name="connsiteY75853" fmla="*/ 4120911 h 4608812"/>
              <a:gd name="connsiteX75854" fmla="*/ 5700041 w 12184637"/>
              <a:gd name="connsiteY75854" fmla="*/ 4043754 h 4608812"/>
              <a:gd name="connsiteX75855" fmla="*/ 5692457 w 12184637"/>
              <a:gd name="connsiteY75855" fmla="*/ 4045816 h 4608812"/>
              <a:gd name="connsiteX75856" fmla="*/ 5694519 w 12184637"/>
              <a:gd name="connsiteY75856" fmla="*/ 4053399 h 4608812"/>
              <a:gd name="connsiteX75857" fmla="*/ 5827851 w 12184637"/>
              <a:gd name="connsiteY75857" fmla="*/ 4130556 h 4608812"/>
              <a:gd name="connsiteX75858" fmla="*/ 5830722 w 12184637"/>
              <a:gd name="connsiteY75858" fmla="*/ 4131292 h 4608812"/>
              <a:gd name="connsiteX75859" fmla="*/ 5835360 w 12184637"/>
              <a:gd name="connsiteY75859" fmla="*/ 4128494 h 4608812"/>
              <a:gd name="connsiteX75860" fmla="*/ 5701440 w 12184637"/>
              <a:gd name="connsiteY75860" fmla="*/ 4052074 h 4608812"/>
              <a:gd name="connsiteX75861" fmla="*/ 5700777 w 12184637"/>
              <a:gd name="connsiteY75861" fmla="*/ 4044196 h 4608812"/>
              <a:gd name="connsiteX75862" fmla="*/ 5582317 w 12184637"/>
              <a:gd name="connsiteY75862" fmla="*/ 3944805 h 4608812"/>
              <a:gd name="connsiteX75863" fmla="*/ 5574440 w 12184637"/>
              <a:gd name="connsiteY75863" fmla="*/ 3945467 h 4608812"/>
              <a:gd name="connsiteX75864" fmla="*/ 5575102 w 12184637"/>
              <a:gd name="connsiteY75864" fmla="*/ 3953345 h 4608812"/>
              <a:gd name="connsiteX75865" fmla="*/ 5693562 w 12184637"/>
              <a:gd name="connsiteY75865" fmla="*/ 4052736 h 4608812"/>
              <a:gd name="connsiteX75866" fmla="*/ 5697169 w 12184637"/>
              <a:gd name="connsiteY75866" fmla="*/ 4054062 h 4608812"/>
              <a:gd name="connsiteX75867" fmla="*/ 5701440 w 12184637"/>
              <a:gd name="connsiteY75867" fmla="*/ 4052074 h 4608812"/>
              <a:gd name="connsiteX75868" fmla="*/ 5582244 w 12184637"/>
              <a:gd name="connsiteY75868" fmla="*/ 3953418 h 4608812"/>
              <a:gd name="connsiteX75869" fmla="*/ 5582980 w 12184637"/>
              <a:gd name="connsiteY75869" fmla="*/ 3945541 h 4608812"/>
              <a:gd name="connsiteX75870" fmla="*/ 5484914 w 12184637"/>
              <a:gd name="connsiteY75870" fmla="*/ 3827081 h 4608812"/>
              <a:gd name="connsiteX75871" fmla="*/ 5477036 w 12184637"/>
              <a:gd name="connsiteY75871" fmla="*/ 3826345 h 4608812"/>
              <a:gd name="connsiteX75872" fmla="*/ 5476300 w 12184637"/>
              <a:gd name="connsiteY75872" fmla="*/ 3834222 h 4608812"/>
              <a:gd name="connsiteX75873" fmla="*/ 5574366 w 12184637"/>
              <a:gd name="connsiteY75873" fmla="*/ 3952682 h 4608812"/>
              <a:gd name="connsiteX75874" fmla="*/ 5578710 w 12184637"/>
              <a:gd name="connsiteY75874" fmla="*/ 3954670 h 4608812"/>
              <a:gd name="connsiteX75875" fmla="*/ 5582244 w 12184637"/>
              <a:gd name="connsiteY75875" fmla="*/ 3953418 h 4608812"/>
              <a:gd name="connsiteX75876" fmla="*/ 5483294 w 12184637"/>
              <a:gd name="connsiteY75876" fmla="*/ 3835547 h 4608812"/>
              <a:gd name="connsiteX75877" fmla="*/ 5485429 w 12184637"/>
              <a:gd name="connsiteY75877" fmla="*/ 3827965 h 4608812"/>
              <a:gd name="connsiteX75878" fmla="*/ 5410628 w 12184637"/>
              <a:gd name="connsiteY75878" fmla="*/ 3695664 h 4608812"/>
              <a:gd name="connsiteX75879" fmla="*/ 5403045 w 12184637"/>
              <a:gd name="connsiteY75879" fmla="*/ 3693529 h 4608812"/>
              <a:gd name="connsiteX75880" fmla="*/ 5400910 w 12184637"/>
              <a:gd name="connsiteY75880" fmla="*/ 3701112 h 4608812"/>
              <a:gd name="connsiteX75881" fmla="*/ 5475711 w 12184637"/>
              <a:gd name="connsiteY75881" fmla="*/ 3833413 h 4608812"/>
              <a:gd name="connsiteX75882" fmla="*/ 5480570 w 12184637"/>
              <a:gd name="connsiteY75882" fmla="*/ 3836210 h 4608812"/>
              <a:gd name="connsiteX75883" fmla="*/ 5483294 w 12184637"/>
              <a:gd name="connsiteY75883" fmla="*/ 3835547 h 4608812"/>
              <a:gd name="connsiteX75884" fmla="*/ 5407536 w 12184637"/>
              <a:gd name="connsiteY75884" fmla="*/ 3703615 h 4608812"/>
              <a:gd name="connsiteX75885" fmla="*/ 5410996 w 12184637"/>
              <a:gd name="connsiteY75885" fmla="*/ 3696547 h 4608812"/>
              <a:gd name="connsiteX75886" fmla="*/ 5362184 w 12184637"/>
              <a:gd name="connsiteY75886" fmla="*/ 3555706 h 4608812"/>
              <a:gd name="connsiteX75887" fmla="*/ 5355116 w 12184637"/>
              <a:gd name="connsiteY75887" fmla="*/ 3552246 h 4608812"/>
              <a:gd name="connsiteX75888" fmla="*/ 5351656 w 12184637"/>
              <a:gd name="connsiteY75888" fmla="*/ 3559314 h 4608812"/>
              <a:gd name="connsiteX75889" fmla="*/ 5400468 w 12184637"/>
              <a:gd name="connsiteY75889" fmla="*/ 3700155 h 4608812"/>
              <a:gd name="connsiteX75890" fmla="*/ 5405769 w 12184637"/>
              <a:gd name="connsiteY75890" fmla="*/ 3703909 h 4608812"/>
              <a:gd name="connsiteX75891" fmla="*/ 5407536 w 12184637"/>
              <a:gd name="connsiteY75891" fmla="*/ 3703615 h 4608812"/>
              <a:gd name="connsiteX75892" fmla="*/ 5357693 w 12184637"/>
              <a:gd name="connsiteY75892" fmla="*/ 3562995 h 4608812"/>
              <a:gd name="connsiteX75893" fmla="*/ 5362478 w 12184637"/>
              <a:gd name="connsiteY75893" fmla="*/ 3556737 h 4608812"/>
              <a:gd name="connsiteX75894" fmla="*/ 5342379 w 12184637"/>
              <a:gd name="connsiteY75894" fmla="*/ 3412803 h 4608812"/>
              <a:gd name="connsiteX75895" fmla="*/ 5336121 w 12184637"/>
              <a:gd name="connsiteY75895" fmla="*/ 3408018 h 4608812"/>
              <a:gd name="connsiteX75896" fmla="*/ 5331336 w 12184637"/>
              <a:gd name="connsiteY75896" fmla="*/ 3414276 h 4608812"/>
              <a:gd name="connsiteX75897" fmla="*/ 5351435 w 12184637"/>
              <a:gd name="connsiteY75897" fmla="*/ 3558209 h 4608812"/>
              <a:gd name="connsiteX75898" fmla="*/ 5356957 w 12184637"/>
              <a:gd name="connsiteY75898" fmla="*/ 3562995 h 4608812"/>
              <a:gd name="connsiteX75899" fmla="*/ 5357693 w 12184637"/>
              <a:gd name="connsiteY75899" fmla="*/ 3562995 h 4608812"/>
              <a:gd name="connsiteX75900" fmla="*/ 5342306 w 12184637"/>
              <a:gd name="connsiteY75900" fmla="*/ 3413981 h 4608812"/>
              <a:gd name="connsiteX75901" fmla="*/ 5353349 w 12184637"/>
              <a:gd name="connsiteY75901" fmla="*/ 3272109 h 4608812"/>
              <a:gd name="connsiteX75902" fmla="*/ 5348195 w 12184637"/>
              <a:gd name="connsiteY75902" fmla="*/ 3266146 h 4608812"/>
              <a:gd name="connsiteX75903" fmla="*/ 5342232 w 12184637"/>
              <a:gd name="connsiteY75903" fmla="*/ 3271299 h 4608812"/>
              <a:gd name="connsiteX75904" fmla="*/ 5331188 w 12184637"/>
              <a:gd name="connsiteY75904" fmla="*/ 3413171 h 4608812"/>
              <a:gd name="connsiteX75905" fmla="*/ 5336342 w 12184637"/>
              <a:gd name="connsiteY75905" fmla="*/ 3419135 h 4608812"/>
              <a:gd name="connsiteX75906" fmla="*/ 5336858 w 12184637"/>
              <a:gd name="connsiteY75906" fmla="*/ 3419135 h 4608812"/>
              <a:gd name="connsiteX75907" fmla="*/ 5342306 w 12184637"/>
              <a:gd name="connsiteY75907" fmla="*/ 3413981 h 4608812"/>
              <a:gd name="connsiteX75908" fmla="*/ 5350331 w 12184637"/>
              <a:gd name="connsiteY75908" fmla="*/ 3276674 h 4608812"/>
              <a:gd name="connsiteX75909" fmla="*/ 5398038 w 12184637"/>
              <a:gd name="connsiteY75909" fmla="*/ 3253115 h 4608812"/>
              <a:gd name="connsiteX75910" fmla="*/ 5400542 w 12184637"/>
              <a:gd name="connsiteY75910" fmla="*/ 3245605 h 4608812"/>
              <a:gd name="connsiteX75911" fmla="*/ 5393032 w 12184637"/>
              <a:gd name="connsiteY75911" fmla="*/ 3243102 h 4608812"/>
              <a:gd name="connsiteX75912" fmla="*/ 5345324 w 12184637"/>
              <a:gd name="connsiteY75912" fmla="*/ 3266661 h 4608812"/>
              <a:gd name="connsiteX75913" fmla="*/ 5342821 w 12184637"/>
              <a:gd name="connsiteY75913" fmla="*/ 3274171 h 4608812"/>
              <a:gd name="connsiteX75914" fmla="*/ 5347827 w 12184637"/>
              <a:gd name="connsiteY75914" fmla="*/ 3277263 h 4608812"/>
              <a:gd name="connsiteX75915" fmla="*/ 5350331 w 12184637"/>
              <a:gd name="connsiteY75915" fmla="*/ 3276674 h 4608812"/>
              <a:gd name="connsiteX75916" fmla="*/ 5398848 w 12184637"/>
              <a:gd name="connsiteY75916" fmla="*/ 3252599 h 4608812"/>
              <a:gd name="connsiteX75917" fmla="*/ 5444789 w 12184637"/>
              <a:gd name="connsiteY75917" fmla="*/ 3218880 h 4608812"/>
              <a:gd name="connsiteX75918" fmla="*/ 5445967 w 12184637"/>
              <a:gd name="connsiteY75918" fmla="*/ 3211076 h 4608812"/>
              <a:gd name="connsiteX75919" fmla="*/ 5438163 w 12184637"/>
              <a:gd name="connsiteY75919" fmla="*/ 3209898 h 4608812"/>
              <a:gd name="connsiteX75920" fmla="*/ 5392222 w 12184637"/>
              <a:gd name="connsiteY75920" fmla="*/ 3243617 h 4608812"/>
              <a:gd name="connsiteX75921" fmla="*/ 5391044 w 12184637"/>
              <a:gd name="connsiteY75921" fmla="*/ 3251421 h 4608812"/>
              <a:gd name="connsiteX75922" fmla="*/ 5395609 w 12184637"/>
              <a:gd name="connsiteY75922" fmla="*/ 3253704 h 4608812"/>
              <a:gd name="connsiteX75923" fmla="*/ 5398848 w 12184637"/>
              <a:gd name="connsiteY75923" fmla="*/ 3252599 h 4608812"/>
              <a:gd name="connsiteX75924" fmla="*/ 5445304 w 12184637"/>
              <a:gd name="connsiteY75924" fmla="*/ 3218365 h 4608812"/>
              <a:gd name="connsiteX75925" fmla="*/ 5490362 w 12184637"/>
              <a:gd name="connsiteY75925" fmla="*/ 3174485 h 4608812"/>
              <a:gd name="connsiteX75926" fmla="*/ 5490435 w 12184637"/>
              <a:gd name="connsiteY75926" fmla="*/ 3166607 h 4608812"/>
              <a:gd name="connsiteX75927" fmla="*/ 5482558 w 12184637"/>
              <a:gd name="connsiteY75927" fmla="*/ 3166534 h 4608812"/>
              <a:gd name="connsiteX75928" fmla="*/ 5437500 w 12184637"/>
              <a:gd name="connsiteY75928" fmla="*/ 3210413 h 4608812"/>
              <a:gd name="connsiteX75929" fmla="*/ 5437427 w 12184637"/>
              <a:gd name="connsiteY75929" fmla="*/ 3218291 h 4608812"/>
              <a:gd name="connsiteX75930" fmla="*/ 5441476 w 12184637"/>
              <a:gd name="connsiteY75930" fmla="*/ 3219984 h 4608812"/>
              <a:gd name="connsiteX75931" fmla="*/ 5445304 w 12184637"/>
              <a:gd name="connsiteY75931" fmla="*/ 3218365 h 4608812"/>
              <a:gd name="connsiteX75932" fmla="*/ 5490730 w 12184637"/>
              <a:gd name="connsiteY75932" fmla="*/ 3174117 h 4608812"/>
              <a:gd name="connsiteX75933" fmla="*/ 5535788 w 12184637"/>
              <a:gd name="connsiteY75933" fmla="*/ 3120004 h 4608812"/>
              <a:gd name="connsiteX75934" fmla="*/ 5535051 w 12184637"/>
              <a:gd name="connsiteY75934" fmla="*/ 3112126 h 4608812"/>
              <a:gd name="connsiteX75935" fmla="*/ 5527173 w 12184637"/>
              <a:gd name="connsiteY75935" fmla="*/ 3112862 h 4608812"/>
              <a:gd name="connsiteX75936" fmla="*/ 5482042 w 12184637"/>
              <a:gd name="connsiteY75936" fmla="*/ 3166976 h 4608812"/>
              <a:gd name="connsiteX75937" fmla="*/ 5482779 w 12184637"/>
              <a:gd name="connsiteY75937" fmla="*/ 3174853 h 4608812"/>
              <a:gd name="connsiteX75938" fmla="*/ 5486386 w 12184637"/>
              <a:gd name="connsiteY75938" fmla="*/ 3176178 h 4608812"/>
              <a:gd name="connsiteX75939" fmla="*/ 5490730 w 12184637"/>
              <a:gd name="connsiteY75939" fmla="*/ 3174117 h 4608812"/>
              <a:gd name="connsiteX75940" fmla="*/ 5536008 w 12184637"/>
              <a:gd name="connsiteY75940" fmla="*/ 3119783 h 4608812"/>
              <a:gd name="connsiteX75941" fmla="*/ 5583422 w 12184637"/>
              <a:gd name="connsiteY75941" fmla="*/ 3056320 h 4608812"/>
              <a:gd name="connsiteX75942" fmla="*/ 5582317 w 12184637"/>
              <a:gd name="connsiteY75942" fmla="*/ 3048516 h 4608812"/>
              <a:gd name="connsiteX75943" fmla="*/ 5574513 w 12184637"/>
              <a:gd name="connsiteY75943" fmla="*/ 3049620 h 4608812"/>
              <a:gd name="connsiteX75944" fmla="*/ 5527100 w 12184637"/>
              <a:gd name="connsiteY75944" fmla="*/ 3113083 h 4608812"/>
              <a:gd name="connsiteX75945" fmla="*/ 5528204 w 12184637"/>
              <a:gd name="connsiteY75945" fmla="*/ 3120887 h 4608812"/>
              <a:gd name="connsiteX75946" fmla="*/ 5531591 w 12184637"/>
              <a:gd name="connsiteY75946" fmla="*/ 3121992 h 4608812"/>
              <a:gd name="connsiteX75947" fmla="*/ 5536008 w 12184637"/>
              <a:gd name="connsiteY75947" fmla="*/ 3119783 h 4608812"/>
              <a:gd name="connsiteX75948" fmla="*/ 5583422 w 12184637"/>
              <a:gd name="connsiteY75948" fmla="*/ 3056246 h 4608812"/>
              <a:gd name="connsiteX75949" fmla="*/ 5635473 w 12184637"/>
              <a:gd name="connsiteY75949" fmla="*/ 2984316 h 4608812"/>
              <a:gd name="connsiteX75950" fmla="*/ 5634222 w 12184637"/>
              <a:gd name="connsiteY75950" fmla="*/ 2976512 h 4608812"/>
              <a:gd name="connsiteX75951" fmla="*/ 5626418 w 12184637"/>
              <a:gd name="connsiteY75951" fmla="*/ 2977764 h 4608812"/>
              <a:gd name="connsiteX75952" fmla="*/ 5574366 w 12184637"/>
              <a:gd name="connsiteY75952" fmla="*/ 3049694 h 4608812"/>
              <a:gd name="connsiteX75953" fmla="*/ 5575617 w 12184637"/>
              <a:gd name="connsiteY75953" fmla="*/ 3057498 h 4608812"/>
              <a:gd name="connsiteX75954" fmla="*/ 5578931 w 12184637"/>
              <a:gd name="connsiteY75954" fmla="*/ 3058528 h 4608812"/>
              <a:gd name="connsiteX75955" fmla="*/ 5583422 w 12184637"/>
              <a:gd name="connsiteY75955" fmla="*/ 3056246 h 4608812"/>
              <a:gd name="connsiteX75956" fmla="*/ 5636357 w 12184637"/>
              <a:gd name="connsiteY75956" fmla="*/ 2982402 h 4608812"/>
              <a:gd name="connsiteX75957" fmla="*/ 5664922 w 12184637"/>
              <a:gd name="connsiteY75957" fmla="*/ 2867476 h 4608812"/>
              <a:gd name="connsiteX75958" fmla="*/ 5660873 w 12184637"/>
              <a:gd name="connsiteY75958" fmla="*/ 2860703 h 4608812"/>
              <a:gd name="connsiteX75959" fmla="*/ 5654100 w 12184637"/>
              <a:gd name="connsiteY75959" fmla="*/ 2864752 h 4608812"/>
              <a:gd name="connsiteX75960" fmla="*/ 5625534 w 12184637"/>
              <a:gd name="connsiteY75960" fmla="*/ 2979678 h 4608812"/>
              <a:gd name="connsiteX75961" fmla="*/ 5629583 w 12184637"/>
              <a:gd name="connsiteY75961" fmla="*/ 2986452 h 4608812"/>
              <a:gd name="connsiteX75962" fmla="*/ 5630982 w 12184637"/>
              <a:gd name="connsiteY75962" fmla="*/ 2986599 h 4608812"/>
              <a:gd name="connsiteX75963" fmla="*/ 5636357 w 12184637"/>
              <a:gd name="connsiteY75963" fmla="*/ 2982402 h 4608812"/>
              <a:gd name="connsiteX75964" fmla="*/ 5663965 w 12184637"/>
              <a:gd name="connsiteY75964" fmla="*/ 2869390 h 4608812"/>
              <a:gd name="connsiteX75965" fmla="*/ 5707771 w 12184637"/>
              <a:gd name="connsiteY75965" fmla="*/ 2810786 h 4608812"/>
              <a:gd name="connsiteX75966" fmla="*/ 5706667 w 12184637"/>
              <a:gd name="connsiteY75966" fmla="*/ 2802982 h 4608812"/>
              <a:gd name="connsiteX75967" fmla="*/ 5698863 w 12184637"/>
              <a:gd name="connsiteY75967" fmla="*/ 2804087 h 4608812"/>
              <a:gd name="connsiteX75968" fmla="*/ 5655057 w 12184637"/>
              <a:gd name="connsiteY75968" fmla="*/ 2862691 h 4608812"/>
              <a:gd name="connsiteX75969" fmla="*/ 5656161 w 12184637"/>
              <a:gd name="connsiteY75969" fmla="*/ 2870495 h 4608812"/>
              <a:gd name="connsiteX75970" fmla="*/ 5659548 w 12184637"/>
              <a:gd name="connsiteY75970" fmla="*/ 2871599 h 4608812"/>
              <a:gd name="connsiteX75971" fmla="*/ 5663965 w 12184637"/>
              <a:gd name="connsiteY75971" fmla="*/ 2869390 h 4608812"/>
              <a:gd name="connsiteX75972" fmla="*/ 5707771 w 12184637"/>
              <a:gd name="connsiteY75972" fmla="*/ 2810786 h 4608812"/>
              <a:gd name="connsiteX75973" fmla="*/ 5721539 w 12184637"/>
              <a:gd name="connsiteY75973" fmla="*/ 2792381 h 4608812"/>
              <a:gd name="connsiteX75974" fmla="*/ 5720434 w 12184637"/>
              <a:gd name="connsiteY75974" fmla="*/ 2784577 h 4608812"/>
              <a:gd name="connsiteX75975" fmla="*/ 5712630 w 12184637"/>
              <a:gd name="connsiteY75975" fmla="*/ 2785681 h 4608812"/>
              <a:gd name="connsiteX75976" fmla="*/ 5698863 w 12184637"/>
              <a:gd name="connsiteY75976" fmla="*/ 2804087 h 4608812"/>
              <a:gd name="connsiteX75977" fmla="*/ 5699967 w 12184637"/>
              <a:gd name="connsiteY75977" fmla="*/ 2811891 h 4608812"/>
              <a:gd name="connsiteX75978" fmla="*/ 5703354 w 12184637"/>
              <a:gd name="connsiteY75978" fmla="*/ 2812995 h 4608812"/>
              <a:gd name="connsiteX75979" fmla="*/ 5707771 w 12184637"/>
              <a:gd name="connsiteY75979" fmla="*/ 2810786 h 4608812"/>
              <a:gd name="connsiteX75980" fmla="*/ 5721980 w 12184637"/>
              <a:gd name="connsiteY75980" fmla="*/ 2791644 h 4608812"/>
              <a:gd name="connsiteX75981" fmla="*/ 5754963 w 12184637"/>
              <a:gd name="connsiteY75981" fmla="*/ 2729654 h 4608812"/>
              <a:gd name="connsiteX75982" fmla="*/ 5752681 w 12184637"/>
              <a:gd name="connsiteY75982" fmla="*/ 2722144 h 4608812"/>
              <a:gd name="connsiteX75983" fmla="*/ 5745172 w 12184637"/>
              <a:gd name="connsiteY75983" fmla="*/ 2724426 h 4608812"/>
              <a:gd name="connsiteX75984" fmla="*/ 5712188 w 12184637"/>
              <a:gd name="connsiteY75984" fmla="*/ 2786417 h 4608812"/>
              <a:gd name="connsiteX75985" fmla="*/ 5714471 w 12184637"/>
              <a:gd name="connsiteY75985" fmla="*/ 2793927 h 4608812"/>
              <a:gd name="connsiteX75986" fmla="*/ 5717121 w 12184637"/>
              <a:gd name="connsiteY75986" fmla="*/ 2794589 h 4608812"/>
              <a:gd name="connsiteX75987" fmla="*/ 5721980 w 12184637"/>
              <a:gd name="connsiteY75987" fmla="*/ 2791644 h 4608812"/>
              <a:gd name="connsiteX75988" fmla="*/ 5755111 w 12184637"/>
              <a:gd name="connsiteY75988" fmla="*/ 2729359 h 4608812"/>
              <a:gd name="connsiteX75989" fmla="*/ 5764829 w 12184637"/>
              <a:gd name="connsiteY75989" fmla="*/ 2708009 h 4608812"/>
              <a:gd name="connsiteX75990" fmla="*/ 5762105 w 12184637"/>
              <a:gd name="connsiteY75990" fmla="*/ 2700646 h 4608812"/>
              <a:gd name="connsiteX75991" fmla="*/ 5754743 w 12184637"/>
              <a:gd name="connsiteY75991" fmla="*/ 2703370 h 4608812"/>
              <a:gd name="connsiteX75992" fmla="*/ 5745025 w 12184637"/>
              <a:gd name="connsiteY75992" fmla="*/ 2724721 h 4608812"/>
              <a:gd name="connsiteX75993" fmla="*/ 5747749 w 12184637"/>
              <a:gd name="connsiteY75993" fmla="*/ 2732083 h 4608812"/>
              <a:gd name="connsiteX75994" fmla="*/ 5750105 w 12184637"/>
              <a:gd name="connsiteY75994" fmla="*/ 2732599 h 4608812"/>
              <a:gd name="connsiteX75995" fmla="*/ 5755111 w 12184637"/>
              <a:gd name="connsiteY75995" fmla="*/ 2729359 h 4608812"/>
              <a:gd name="connsiteX75996" fmla="*/ 5764461 w 12184637"/>
              <a:gd name="connsiteY75996" fmla="*/ 2708671 h 4608812"/>
              <a:gd name="connsiteX75997" fmla="*/ 5774400 w 12184637"/>
              <a:gd name="connsiteY75997" fmla="*/ 2693063 h 4608812"/>
              <a:gd name="connsiteX75998" fmla="*/ 5772707 w 12184637"/>
              <a:gd name="connsiteY75998" fmla="*/ 2685332 h 4608812"/>
              <a:gd name="connsiteX75999" fmla="*/ 5764977 w 12184637"/>
              <a:gd name="connsiteY75999" fmla="*/ 2687026 h 4608812"/>
              <a:gd name="connsiteX76000" fmla="*/ 5755037 w 12184637"/>
              <a:gd name="connsiteY76000" fmla="*/ 2702634 h 4608812"/>
              <a:gd name="connsiteX76001" fmla="*/ 5756730 w 12184637"/>
              <a:gd name="connsiteY76001" fmla="*/ 2710365 h 4608812"/>
              <a:gd name="connsiteX76002" fmla="*/ 5759749 w 12184637"/>
              <a:gd name="connsiteY76002" fmla="*/ 2711248 h 4608812"/>
              <a:gd name="connsiteX76003" fmla="*/ 5764461 w 12184637"/>
              <a:gd name="connsiteY76003" fmla="*/ 2708671 h 4608812"/>
              <a:gd name="connsiteX76004" fmla="*/ 7928762 w 12184637"/>
              <a:gd name="connsiteY76004" fmla="*/ 2509299 h 4608812"/>
              <a:gd name="connsiteX76005" fmla="*/ 7942897 w 12184637"/>
              <a:gd name="connsiteY76005" fmla="*/ 2484488 h 4608812"/>
              <a:gd name="connsiteX76006" fmla="*/ 7940836 w 12184637"/>
              <a:gd name="connsiteY76006" fmla="*/ 2476905 h 4608812"/>
              <a:gd name="connsiteX76007" fmla="*/ 7933253 w 12184637"/>
              <a:gd name="connsiteY76007" fmla="*/ 2478967 h 4608812"/>
              <a:gd name="connsiteX76008" fmla="*/ 7919117 w 12184637"/>
              <a:gd name="connsiteY76008" fmla="*/ 2503778 h 4608812"/>
              <a:gd name="connsiteX76009" fmla="*/ 7921179 w 12184637"/>
              <a:gd name="connsiteY76009" fmla="*/ 2511361 h 4608812"/>
              <a:gd name="connsiteX76010" fmla="*/ 7923977 w 12184637"/>
              <a:gd name="connsiteY76010" fmla="*/ 2512097 h 4608812"/>
              <a:gd name="connsiteX76011" fmla="*/ 7928762 w 12184637"/>
              <a:gd name="connsiteY76011" fmla="*/ 2509299 h 4608812"/>
              <a:gd name="connsiteX76012" fmla="*/ 7925301 w 12184637"/>
              <a:gd name="connsiteY76012" fmla="*/ 2515484 h 4608812"/>
              <a:gd name="connsiteX76013" fmla="*/ 7928835 w 12184637"/>
              <a:gd name="connsiteY76013" fmla="*/ 2509299 h 4608812"/>
              <a:gd name="connsiteX76014" fmla="*/ 7926774 w 12184637"/>
              <a:gd name="connsiteY76014" fmla="*/ 2501716 h 4608812"/>
              <a:gd name="connsiteX76015" fmla="*/ 7919191 w 12184637"/>
              <a:gd name="connsiteY76015" fmla="*/ 2503778 h 4608812"/>
              <a:gd name="connsiteX76016" fmla="*/ 7915657 w 12184637"/>
              <a:gd name="connsiteY76016" fmla="*/ 2509962 h 4608812"/>
              <a:gd name="connsiteX76017" fmla="*/ 7917719 w 12184637"/>
              <a:gd name="connsiteY76017" fmla="*/ 2517545 h 4608812"/>
              <a:gd name="connsiteX76018" fmla="*/ 7920516 w 12184637"/>
              <a:gd name="connsiteY76018" fmla="*/ 2518281 h 4608812"/>
              <a:gd name="connsiteX76019" fmla="*/ 7925301 w 12184637"/>
              <a:gd name="connsiteY76019" fmla="*/ 2515484 h 4608812"/>
              <a:gd name="connsiteX76020" fmla="*/ 7918013 w 12184637"/>
              <a:gd name="connsiteY76020" fmla="*/ 2528294 h 4608812"/>
              <a:gd name="connsiteX76021" fmla="*/ 7925301 w 12184637"/>
              <a:gd name="connsiteY76021" fmla="*/ 2515484 h 4608812"/>
              <a:gd name="connsiteX76022" fmla="*/ 7923241 w 12184637"/>
              <a:gd name="connsiteY76022" fmla="*/ 2507901 h 4608812"/>
              <a:gd name="connsiteX76023" fmla="*/ 7915657 w 12184637"/>
              <a:gd name="connsiteY76023" fmla="*/ 2509962 h 4608812"/>
              <a:gd name="connsiteX76024" fmla="*/ 7908368 w 12184637"/>
              <a:gd name="connsiteY76024" fmla="*/ 2522773 h 4608812"/>
              <a:gd name="connsiteX76025" fmla="*/ 7910429 w 12184637"/>
              <a:gd name="connsiteY76025" fmla="*/ 2530356 h 4608812"/>
              <a:gd name="connsiteX76026" fmla="*/ 7913227 w 12184637"/>
              <a:gd name="connsiteY76026" fmla="*/ 2531092 h 4608812"/>
              <a:gd name="connsiteX76027" fmla="*/ 7918013 w 12184637"/>
              <a:gd name="connsiteY76027" fmla="*/ 2528294 h 4608812"/>
              <a:gd name="connsiteX76028" fmla="*/ 7913448 w 12184637"/>
              <a:gd name="connsiteY76028" fmla="*/ 2536393 h 4608812"/>
              <a:gd name="connsiteX76029" fmla="*/ 7918013 w 12184637"/>
              <a:gd name="connsiteY76029" fmla="*/ 2528294 h 4608812"/>
              <a:gd name="connsiteX76030" fmla="*/ 7915951 w 12184637"/>
              <a:gd name="connsiteY76030" fmla="*/ 2520711 h 4608812"/>
              <a:gd name="connsiteX76031" fmla="*/ 7908368 w 12184637"/>
              <a:gd name="connsiteY76031" fmla="*/ 2522773 h 4608812"/>
              <a:gd name="connsiteX76032" fmla="*/ 7903804 w 12184637"/>
              <a:gd name="connsiteY76032" fmla="*/ 2530871 h 4608812"/>
              <a:gd name="connsiteX76033" fmla="*/ 7905865 w 12184637"/>
              <a:gd name="connsiteY76033" fmla="*/ 2538454 h 4608812"/>
              <a:gd name="connsiteX76034" fmla="*/ 7908662 w 12184637"/>
              <a:gd name="connsiteY76034" fmla="*/ 2539191 h 4608812"/>
              <a:gd name="connsiteX76035" fmla="*/ 7913448 w 12184637"/>
              <a:gd name="connsiteY76035" fmla="*/ 2536393 h 4608812"/>
              <a:gd name="connsiteX76036" fmla="*/ 7895042 w 12184637"/>
              <a:gd name="connsiteY76036" fmla="*/ 2577622 h 4608812"/>
              <a:gd name="connsiteX76037" fmla="*/ 7913669 w 12184637"/>
              <a:gd name="connsiteY76037" fmla="*/ 2535877 h 4608812"/>
              <a:gd name="connsiteX76038" fmla="*/ 7910871 w 12184637"/>
              <a:gd name="connsiteY76038" fmla="*/ 2528515 h 4608812"/>
              <a:gd name="connsiteX76039" fmla="*/ 7903509 w 12184637"/>
              <a:gd name="connsiteY76039" fmla="*/ 2531313 h 4608812"/>
              <a:gd name="connsiteX76040" fmla="*/ 7884882 w 12184637"/>
              <a:gd name="connsiteY76040" fmla="*/ 2573057 h 4608812"/>
              <a:gd name="connsiteX76041" fmla="*/ 7887680 w 12184637"/>
              <a:gd name="connsiteY76041" fmla="*/ 2580419 h 4608812"/>
              <a:gd name="connsiteX76042" fmla="*/ 7889963 w 12184637"/>
              <a:gd name="connsiteY76042" fmla="*/ 2580935 h 4608812"/>
              <a:gd name="connsiteX76043" fmla="*/ 7895042 w 12184637"/>
              <a:gd name="connsiteY76043" fmla="*/ 2577622 h 4608812"/>
              <a:gd name="connsiteX76044" fmla="*/ 7848365 w 12184637"/>
              <a:gd name="connsiteY76044" fmla="*/ 2660963 h 4608812"/>
              <a:gd name="connsiteX76045" fmla="*/ 7894895 w 12184637"/>
              <a:gd name="connsiteY76045" fmla="*/ 2578137 h 4608812"/>
              <a:gd name="connsiteX76046" fmla="*/ 7892760 w 12184637"/>
              <a:gd name="connsiteY76046" fmla="*/ 2570554 h 4608812"/>
              <a:gd name="connsiteX76047" fmla="*/ 7885177 w 12184637"/>
              <a:gd name="connsiteY76047" fmla="*/ 2572689 h 4608812"/>
              <a:gd name="connsiteX76048" fmla="*/ 7838647 w 12184637"/>
              <a:gd name="connsiteY76048" fmla="*/ 2655515 h 4608812"/>
              <a:gd name="connsiteX76049" fmla="*/ 7840782 w 12184637"/>
              <a:gd name="connsiteY76049" fmla="*/ 2663098 h 4608812"/>
              <a:gd name="connsiteX76050" fmla="*/ 7843580 w 12184637"/>
              <a:gd name="connsiteY76050" fmla="*/ 2663835 h 4608812"/>
              <a:gd name="connsiteX76051" fmla="*/ 7848365 w 12184637"/>
              <a:gd name="connsiteY76051" fmla="*/ 2660963 h 4608812"/>
              <a:gd name="connsiteX76052" fmla="*/ 7829150 w 12184637"/>
              <a:gd name="connsiteY76052" fmla="*/ 2698585 h 4608812"/>
              <a:gd name="connsiteX76053" fmla="*/ 7848439 w 12184637"/>
              <a:gd name="connsiteY76053" fmla="*/ 2660816 h 4608812"/>
              <a:gd name="connsiteX76054" fmla="*/ 7846009 w 12184637"/>
              <a:gd name="connsiteY76054" fmla="*/ 2653307 h 4608812"/>
              <a:gd name="connsiteX76055" fmla="*/ 7838500 w 12184637"/>
              <a:gd name="connsiteY76055" fmla="*/ 2655736 h 4608812"/>
              <a:gd name="connsiteX76056" fmla="*/ 7819211 w 12184637"/>
              <a:gd name="connsiteY76056" fmla="*/ 2693505 h 4608812"/>
              <a:gd name="connsiteX76057" fmla="*/ 7821640 w 12184637"/>
              <a:gd name="connsiteY76057" fmla="*/ 2701014 h 4608812"/>
              <a:gd name="connsiteX76058" fmla="*/ 7824217 w 12184637"/>
              <a:gd name="connsiteY76058" fmla="*/ 2701603 h 4608812"/>
              <a:gd name="connsiteX76059" fmla="*/ 7829150 w 12184637"/>
              <a:gd name="connsiteY76059" fmla="*/ 2698585 h 4608812"/>
              <a:gd name="connsiteX76060" fmla="*/ 7827677 w 12184637"/>
              <a:gd name="connsiteY76060" fmla="*/ 2770515 h 4608812"/>
              <a:gd name="connsiteX76061" fmla="*/ 7829739 w 12184637"/>
              <a:gd name="connsiteY76061" fmla="*/ 2696155 h 4608812"/>
              <a:gd name="connsiteX76062" fmla="*/ 7824290 w 12184637"/>
              <a:gd name="connsiteY76062" fmla="*/ 2690412 h 4608812"/>
              <a:gd name="connsiteX76063" fmla="*/ 7824069 w 12184637"/>
              <a:gd name="connsiteY76063" fmla="*/ 2690412 h 4608812"/>
              <a:gd name="connsiteX76064" fmla="*/ 7818548 w 12184637"/>
              <a:gd name="connsiteY76064" fmla="*/ 2695861 h 4608812"/>
              <a:gd name="connsiteX76065" fmla="*/ 7816487 w 12184637"/>
              <a:gd name="connsiteY76065" fmla="*/ 2770220 h 4608812"/>
              <a:gd name="connsiteX76066" fmla="*/ 7821935 w 12184637"/>
              <a:gd name="connsiteY76066" fmla="*/ 2775963 h 4608812"/>
              <a:gd name="connsiteX76067" fmla="*/ 7822155 w 12184637"/>
              <a:gd name="connsiteY76067" fmla="*/ 2775963 h 4608812"/>
              <a:gd name="connsiteX76068" fmla="*/ 7827677 w 12184637"/>
              <a:gd name="connsiteY76068" fmla="*/ 2770515 h 4608812"/>
              <a:gd name="connsiteX76069" fmla="*/ 7845420 w 12184637"/>
              <a:gd name="connsiteY76069" fmla="*/ 2862838 h 4608812"/>
              <a:gd name="connsiteX76070" fmla="*/ 7849470 w 12184637"/>
              <a:gd name="connsiteY76070" fmla="*/ 2856065 h 4608812"/>
              <a:gd name="connsiteX76071" fmla="*/ 7827530 w 12184637"/>
              <a:gd name="connsiteY76071" fmla="*/ 2769042 h 4608812"/>
              <a:gd name="connsiteX76072" fmla="*/ 7820757 w 12184637"/>
              <a:gd name="connsiteY76072" fmla="*/ 2764993 h 4608812"/>
              <a:gd name="connsiteX76073" fmla="*/ 7816707 w 12184637"/>
              <a:gd name="connsiteY76073" fmla="*/ 2771766 h 4608812"/>
              <a:gd name="connsiteX76074" fmla="*/ 7838647 w 12184637"/>
              <a:gd name="connsiteY76074" fmla="*/ 2858789 h 4608812"/>
              <a:gd name="connsiteX76075" fmla="*/ 7844096 w 12184637"/>
              <a:gd name="connsiteY76075" fmla="*/ 2862985 h 4608812"/>
              <a:gd name="connsiteX76076" fmla="*/ 7845420 w 12184637"/>
              <a:gd name="connsiteY76076" fmla="*/ 2862838 h 4608812"/>
              <a:gd name="connsiteX76077" fmla="*/ 7891730 w 12184637"/>
              <a:gd name="connsiteY76077" fmla="*/ 2961272 h 4608812"/>
              <a:gd name="connsiteX76078" fmla="*/ 7894454 w 12184637"/>
              <a:gd name="connsiteY76078" fmla="*/ 2953910 h 4608812"/>
              <a:gd name="connsiteX76079" fmla="*/ 7849101 w 12184637"/>
              <a:gd name="connsiteY76079" fmla="*/ 2855108 h 4608812"/>
              <a:gd name="connsiteX76080" fmla="*/ 7841739 w 12184637"/>
              <a:gd name="connsiteY76080" fmla="*/ 2852384 h 4608812"/>
              <a:gd name="connsiteX76081" fmla="*/ 7839015 w 12184637"/>
              <a:gd name="connsiteY76081" fmla="*/ 2859746 h 4608812"/>
              <a:gd name="connsiteX76082" fmla="*/ 7884367 w 12184637"/>
              <a:gd name="connsiteY76082" fmla="*/ 2958548 h 4608812"/>
              <a:gd name="connsiteX76083" fmla="*/ 7889447 w 12184637"/>
              <a:gd name="connsiteY76083" fmla="*/ 2961788 h 4608812"/>
              <a:gd name="connsiteX76084" fmla="*/ 7891730 w 12184637"/>
              <a:gd name="connsiteY76084" fmla="*/ 2961272 h 4608812"/>
              <a:gd name="connsiteX76085" fmla="*/ 7960936 w 12184637"/>
              <a:gd name="connsiteY76085" fmla="*/ 3066480 h 4608812"/>
              <a:gd name="connsiteX76086" fmla="*/ 7962555 w 12184637"/>
              <a:gd name="connsiteY76086" fmla="*/ 3058749 h 4608812"/>
              <a:gd name="connsiteX76087" fmla="*/ 7894085 w 12184637"/>
              <a:gd name="connsiteY76087" fmla="*/ 2953174 h 4608812"/>
              <a:gd name="connsiteX76088" fmla="*/ 7886355 w 12184637"/>
              <a:gd name="connsiteY76088" fmla="*/ 2951554 h 4608812"/>
              <a:gd name="connsiteX76089" fmla="*/ 7884735 w 12184637"/>
              <a:gd name="connsiteY76089" fmla="*/ 2959285 h 4608812"/>
              <a:gd name="connsiteX76090" fmla="*/ 7953205 w 12184637"/>
              <a:gd name="connsiteY76090" fmla="*/ 3064860 h 4608812"/>
              <a:gd name="connsiteX76091" fmla="*/ 7957917 w 12184637"/>
              <a:gd name="connsiteY76091" fmla="*/ 3067437 h 4608812"/>
              <a:gd name="connsiteX76092" fmla="*/ 7960936 w 12184637"/>
              <a:gd name="connsiteY76092" fmla="*/ 3066480 h 4608812"/>
              <a:gd name="connsiteX76093" fmla="*/ 8052743 w 12184637"/>
              <a:gd name="connsiteY76093" fmla="*/ 3173160 h 4608812"/>
              <a:gd name="connsiteX76094" fmla="*/ 8053406 w 12184637"/>
              <a:gd name="connsiteY76094" fmla="*/ 3165282 h 4608812"/>
              <a:gd name="connsiteX76095" fmla="*/ 7962113 w 12184637"/>
              <a:gd name="connsiteY76095" fmla="*/ 3058160 h 4608812"/>
              <a:gd name="connsiteX76096" fmla="*/ 7954236 w 12184637"/>
              <a:gd name="connsiteY76096" fmla="*/ 3057498 h 4608812"/>
              <a:gd name="connsiteX76097" fmla="*/ 7953573 w 12184637"/>
              <a:gd name="connsiteY76097" fmla="*/ 3065375 h 4608812"/>
              <a:gd name="connsiteX76098" fmla="*/ 8044865 w 12184637"/>
              <a:gd name="connsiteY76098" fmla="*/ 3172497 h 4608812"/>
              <a:gd name="connsiteX76099" fmla="*/ 8049136 w 12184637"/>
              <a:gd name="connsiteY76099" fmla="*/ 3174485 h 4608812"/>
              <a:gd name="connsiteX76100" fmla="*/ 8052743 w 12184637"/>
              <a:gd name="connsiteY76100" fmla="*/ 3173160 h 4608812"/>
              <a:gd name="connsiteX76101" fmla="*/ 8166786 w 12184637"/>
              <a:gd name="connsiteY76101" fmla="*/ 3276085 h 4608812"/>
              <a:gd name="connsiteX76102" fmla="*/ 8166417 w 12184637"/>
              <a:gd name="connsiteY76102" fmla="*/ 3268207 h 4608812"/>
              <a:gd name="connsiteX76103" fmla="*/ 8052891 w 12184637"/>
              <a:gd name="connsiteY76103" fmla="*/ 3164767 h 4608812"/>
              <a:gd name="connsiteX76104" fmla="*/ 8045013 w 12184637"/>
              <a:gd name="connsiteY76104" fmla="*/ 3165135 h 4608812"/>
              <a:gd name="connsiteX76105" fmla="*/ 8045381 w 12184637"/>
              <a:gd name="connsiteY76105" fmla="*/ 3173013 h 4608812"/>
              <a:gd name="connsiteX76106" fmla="*/ 8158908 w 12184637"/>
              <a:gd name="connsiteY76106" fmla="*/ 3276453 h 4608812"/>
              <a:gd name="connsiteX76107" fmla="*/ 8162736 w 12184637"/>
              <a:gd name="connsiteY76107" fmla="*/ 3277926 h 4608812"/>
              <a:gd name="connsiteX76108" fmla="*/ 8166786 w 12184637"/>
              <a:gd name="connsiteY76108" fmla="*/ 3276085 h 4608812"/>
              <a:gd name="connsiteX76109" fmla="*/ 8302400 w 12184637"/>
              <a:gd name="connsiteY76109" fmla="*/ 3370028 h 4608812"/>
              <a:gd name="connsiteX76110" fmla="*/ 8301001 w 12184637"/>
              <a:gd name="connsiteY76110" fmla="*/ 3362298 h 4608812"/>
              <a:gd name="connsiteX76111" fmla="*/ 8165829 w 12184637"/>
              <a:gd name="connsiteY76111" fmla="*/ 3267839 h 4608812"/>
              <a:gd name="connsiteX76112" fmla="*/ 8158098 w 12184637"/>
              <a:gd name="connsiteY76112" fmla="*/ 3269238 h 4608812"/>
              <a:gd name="connsiteX76113" fmla="*/ 8159497 w 12184637"/>
              <a:gd name="connsiteY76113" fmla="*/ 3276969 h 4608812"/>
              <a:gd name="connsiteX76114" fmla="*/ 8294669 w 12184637"/>
              <a:gd name="connsiteY76114" fmla="*/ 3371427 h 4608812"/>
              <a:gd name="connsiteX76115" fmla="*/ 8297908 w 12184637"/>
              <a:gd name="connsiteY76115" fmla="*/ 3372458 h 4608812"/>
              <a:gd name="connsiteX76116" fmla="*/ 8302400 w 12184637"/>
              <a:gd name="connsiteY76116" fmla="*/ 3370028 h 4608812"/>
              <a:gd name="connsiteX76117" fmla="*/ 8453032 w 12184637"/>
              <a:gd name="connsiteY76117" fmla="*/ 3449026 h 4608812"/>
              <a:gd name="connsiteX76118" fmla="*/ 8450750 w 12184637"/>
              <a:gd name="connsiteY76118" fmla="*/ 3441516 h 4608812"/>
              <a:gd name="connsiteX76119" fmla="*/ 8300486 w 12184637"/>
              <a:gd name="connsiteY76119" fmla="*/ 3361930 h 4608812"/>
              <a:gd name="connsiteX76120" fmla="*/ 8292976 w 12184637"/>
              <a:gd name="connsiteY76120" fmla="*/ 3364212 h 4608812"/>
              <a:gd name="connsiteX76121" fmla="*/ 8295331 w 12184637"/>
              <a:gd name="connsiteY76121" fmla="*/ 3371722 h 4608812"/>
              <a:gd name="connsiteX76122" fmla="*/ 8445596 w 12184637"/>
              <a:gd name="connsiteY76122" fmla="*/ 3451308 h 4608812"/>
              <a:gd name="connsiteX76123" fmla="*/ 8448247 w 12184637"/>
              <a:gd name="connsiteY76123" fmla="*/ 3451971 h 4608812"/>
              <a:gd name="connsiteX76124" fmla="*/ 8453032 w 12184637"/>
              <a:gd name="connsiteY76124" fmla="*/ 3449026 h 4608812"/>
              <a:gd name="connsiteX76125" fmla="*/ 8612132 w 12184637"/>
              <a:gd name="connsiteY76125" fmla="*/ 3507262 h 4608812"/>
              <a:gd name="connsiteX76126" fmla="*/ 8608819 w 12184637"/>
              <a:gd name="connsiteY76126" fmla="*/ 3500120 h 4608812"/>
              <a:gd name="connsiteX76127" fmla="*/ 8450014 w 12184637"/>
              <a:gd name="connsiteY76127" fmla="*/ 3441222 h 4608812"/>
              <a:gd name="connsiteX76128" fmla="*/ 8442872 w 12184637"/>
              <a:gd name="connsiteY76128" fmla="*/ 3444535 h 4608812"/>
              <a:gd name="connsiteX76129" fmla="*/ 8446185 w 12184637"/>
              <a:gd name="connsiteY76129" fmla="*/ 3451676 h 4608812"/>
              <a:gd name="connsiteX76130" fmla="*/ 8604991 w 12184637"/>
              <a:gd name="connsiteY76130" fmla="*/ 3510575 h 4608812"/>
              <a:gd name="connsiteX76131" fmla="*/ 8606979 w 12184637"/>
              <a:gd name="connsiteY76131" fmla="*/ 3510943 h 4608812"/>
              <a:gd name="connsiteX76132" fmla="*/ 8612132 w 12184637"/>
              <a:gd name="connsiteY76132" fmla="*/ 3507262 h 4608812"/>
              <a:gd name="connsiteX76133" fmla="*/ 8772925 w 12184637"/>
              <a:gd name="connsiteY76133" fmla="*/ 3538993 h 4608812"/>
              <a:gd name="connsiteX76134" fmla="*/ 8768581 w 12184637"/>
              <a:gd name="connsiteY76134" fmla="*/ 3532441 h 4608812"/>
              <a:gd name="connsiteX76135" fmla="*/ 8608009 w 12184637"/>
              <a:gd name="connsiteY76135" fmla="*/ 3499826 h 4608812"/>
              <a:gd name="connsiteX76136" fmla="*/ 8601457 w 12184637"/>
              <a:gd name="connsiteY76136" fmla="*/ 3504170 h 4608812"/>
              <a:gd name="connsiteX76137" fmla="*/ 8605801 w 12184637"/>
              <a:gd name="connsiteY76137" fmla="*/ 3510722 h 4608812"/>
              <a:gd name="connsiteX76138" fmla="*/ 8766372 w 12184637"/>
              <a:gd name="connsiteY76138" fmla="*/ 3543337 h 4608812"/>
              <a:gd name="connsiteX76139" fmla="*/ 8767550 w 12184637"/>
              <a:gd name="connsiteY76139" fmla="*/ 3543484 h 4608812"/>
              <a:gd name="connsiteX76140" fmla="*/ 8772925 w 12184637"/>
              <a:gd name="connsiteY76140" fmla="*/ 3538993 h 4608812"/>
              <a:gd name="connsiteX76141" fmla="*/ 8928785 w 12184637"/>
              <a:gd name="connsiteY76141" fmla="*/ 3538699 h 4608812"/>
              <a:gd name="connsiteX76142" fmla="*/ 8923264 w 12184637"/>
              <a:gd name="connsiteY76142" fmla="*/ 3533104 h 4608812"/>
              <a:gd name="connsiteX76143" fmla="*/ 8767550 w 12184637"/>
              <a:gd name="connsiteY76143" fmla="*/ 3532367 h 4608812"/>
              <a:gd name="connsiteX76144" fmla="*/ 8761955 w 12184637"/>
              <a:gd name="connsiteY76144" fmla="*/ 3537889 h 4608812"/>
              <a:gd name="connsiteX76145" fmla="*/ 8767477 w 12184637"/>
              <a:gd name="connsiteY76145" fmla="*/ 3543484 h 4608812"/>
              <a:gd name="connsiteX76146" fmla="*/ 8923190 w 12184637"/>
              <a:gd name="connsiteY76146" fmla="*/ 3544221 h 4608812"/>
              <a:gd name="connsiteX76147" fmla="*/ 8923264 w 12184637"/>
              <a:gd name="connsiteY76147" fmla="*/ 3544221 h 4608812"/>
              <a:gd name="connsiteX76148" fmla="*/ 8928785 w 12184637"/>
              <a:gd name="connsiteY76148" fmla="*/ 3538699 h 4608812"/>
              <a:gd name="connsiteX76149" fmla="*/ 8924221 w 12184637"/>
              <a:gd name="connsiteY76149" fmla="*/ 3544147 h 4608812"/>
              <a:gd name="connsiteX76150" fmla="*/ 9067124 w 12184637"/>
              <a:gd name="connsiteY76150" fmla="*/ 3517864 h 4608812"/>
              <a:gd name="connsiteX76151" fmla="*/ 9071615 w 12184637"/>
              <a:gd name="connsiteY76151" fmla="*/ 3511385 h 4608812"/>
              <a:gd name="connsiteX76152" fmla="*/ 9065136 w 12184637"/>
              <a:gd name="connsiteY76152" fmla="*/ 3506894 h 4608812"/>
              <a:gd name="connsiteX76153" fmla="*/ 8922233 w 12184637"/>
              <a:gd name="connsiteY76153" fmla="*/ 3533177 h 4608812"/>
              <a:gd name="connsiteX76154" fmla="*/ 8917742 w 12184637"/>
              <a:gd name="connsiteY76154" fmla="*/ 3539656 h 4608812"/>
              <a:gd name="connsiteX76155" fmla="*/ 8923264 w 12184637"/>
              <a:gd name="connsiteY76155" fmla="*/ 3544221 h 4608812"/>
              <a:gd name="connsiteX76156" fmla="*/ 8924221 w 12184637"/>
              <a:gd name="connsiteY76156" fmla="*/ 3544147 h 4608812"/>
              <a:gd name="connsiteX76157" fmla="*/ 9070951 w 12184637"/>
              <a:gd name="connsiteY76157" fmla="*/ 3515140 h 4608812"/>
              <a:gd name="connsiteX76158" fmla="*/ 9164306 w 12184637"/>
              <a:gd name="connsiteY76158" fmla="*/ 3349929 h 4608812"/>
              <a:gd name="connsiteX76159" fmla="*/ 9162171 w 12184637"/>
              <a:gd name="connsiteY76159" fmla="*/ 3342346 h 4608812"/>
              <a:gd name="connsiteX76160" fmla="*/ 9154588 w 12184637"/>
              <a:gd name="connsiteY76160" fmla="*/ 3344481 h 4608812"/>
              <a:gd name="connsiteX76161" fmla="*/ 9061233 w 12184637"/>
              <a:gd name="connsiteY76161" fmla="*/ 3509691 h 4608812"/>
              <a:gd name="connsiteX76162" fmla="*/ 9063369 w 12184637"/>
              <a:gd name="connsiteY76162" fmla="*/ 3517275 h 4608812"/>
              <a:gd name="connsiteX76163" fmla="*/ 9066167 w 12184637"/>
              <a:gd name="connsiteY76163" fmla="*/ 3518011 h 4608812"/>
              <a:gd name="connsiteX76164" fmla="*/ 9070951 w 12184637"/>
              <a:gd name="connsiteY76164" fmla="*/ 3515140 h 4608812"/>
              <a:gd name="connsiteX76165" fmla="*/ 9164380 w 12184637"/>
              <a:gd name="connsiteY76165" fmla="*/ 3349929 h 4608812"/>
              <a:gd name="connsiteX76166" fmla="*/ 9251108 w 12184637"/>
              <a:gd name="connsiteY76166" fmla="*/ 3196278 h 4608812"/>
              <a:gd name="connsiteX76167" fmla="*/ 9248973 w 12184637"/>
              <a:gd name="connsiteY76167" fmla="*/ 3188694 h 4608812"/>
              <a:gd name="connsiteX76168" fmla="*/ 9241389 w 12184637"/>
              <a:gd name="connsiteY76168" fmla="*/ 3190829 h 4608812"/>
              <a:gd name="connsiteX76169" fmla="*/ 9154661 w 12184637"/>
              <a:gd name="connsiteY76169" fmla="*/ 3344481 h 4608812"/>
              <a:gd name="connsiteX76170" fmla="*/ 9156796 w 12184637"/>
              <a:gd name="connsiteY76170" fmla="*/ 3352064 h 4608812"/>
              <a:gd name="connsiteX76171" fmla="*/ 9159594 w 12184637"/>
              <a:gd name="connsiteY76171" fmla="*/ 3352800 h 4608812"/>
              <a:gd name="connsiteX76172" fmla="*/ 9164380 w 12184637"/>
              <a:gd name="connsiteY76172" fmla="*/ 3349929 h 4608812"/>
              <a:gd name="connsiteX76173" fmla="*/ 9248384 w 12184637"/>
              <a:gd name="connsiteY76173" fmla="*/ 3198633 h 4608812"/>
              <a:gd name="connsiteX76174" fmla="*/ 9387458 w 12184637"/>
              <a:gd name="connsiteY76174" fmla="*/ 3139661 h 4608812"/>
              <a:gd name="connsiteX76175" fmla="*/ 9390402 w 12184637"/>
              <a:gd name="connsiteY76175" fmla="*/ 3132373 h 4608812"/>
              <a:gd name="connsiteX76176" fmla="*/ 9383114 w 12184637"/>
              <a:gd name="connsiteY76176" fmla="*/ 3129428 h 4608812"/>
              <a:gd name="connsiteX76177" fmla="*/ 9244040 w 12184637"/>
              <a:gd name="connsiteY76177" fmla="*/ 3188400 h 4608812"/>
              <a:gd name="connsiteX76178" fmla="*/ 9241095 w 12184637"/>
              <a:gd name="connsiteY76178" fmla="*/ 3195689 h 4608812"/>
              <a:gd name="connsiteX76179" fmla="*/ 9246249 w 12184637"/>
              <a:gd name="connsiteY76179" fmla="*/ 3199075 h 4608812"/>
              <a:gd name="connsiteX76180" fmla="*/ 9248384 w 12184637"/>
              <a:gd name="connsiteY76180" fmla="*/ 3198633 h 4608812"/>
              <a:gd name="connsiteX76181" fmla="*/ 9388488 w 12184637"/>
              <a:gd name="connsiteY76181" fmla="*/ 3139072 h 4608812"/>
              <a:gd name="connsiteX76182" fmla="*/ 9464835 w 12184637"/>
              <a:gd name="connsiteY76182" fmla="*/ 3086064 h 4608812"/>
              <a:gd name="connsiteX76183" fmla="*/ 9466235 w 12184637"/>
              <a:gd name="connsiteY76183" fmla="*/ 3078333 h 4608812"/>
              <a:gd name="connsiteX76184" fmla="*/ 9458504 w 12184637"/>
              <a:gd name="connsiteY76184" fmla="*/ 3076934 h 4608812"/>
              <a:gd name="connsiteX76185" fmla="*/ 9382157 w 12184637"/>
              <a:gd name="connsiteY76185" fmla="*/ 3129943 h 4608812"/>
              <a:gd name="connsiteX76186" fmla="*/ 9380758 w 12184637"/>
              <a:gd name="connsiteY76186" fmla="*/ 3137673 h 4608812"/>
              <a:gd name="connsiteX76187" fmla="*/ 9385397 w 12184637"/>
              <a:gd name="connsiteY76187" fmla="*/ 3140103 h 4608812"/>
              <a:gd name="connsiteX76188" fmla="*/ 9388488 w 12184637"/>
              <a:gd name="connsiteY76188" fmla="*/ 3139072 h 4608812"/>
              <a:gd name="connsiteX76189" fmla="*/ 9464835 w 12184637"/>
              <a:gd name="connsiteY76189" fmla="*/ 3086137 h 4608812"/>
              <a:gd name="connsiteX76190" fmla="*/ 9498482 w 12184637"/>
              <a:gd name="connsiteY76190" fmla="*/ 3062799 h 4608812"/>
              <a:gd name="connsiteX76191" fmla="*/ 9499880 w 12184637"/>
              <a:gd name="connsiteY76191" fmla="*/ 3055068 h 4608812"/>
              <a:gd name="connsiteX76192" fmla="*/ 9492150 w 12184637"/>
              <a:gd name="connsiteY76192" fmla="*/ 3053669 h 4608812"/>
              <a:gd name="connsiteX76193" fmla="*/ 9458504 w 12184637"/>
              <a:gd name="connsiteY76193" fmla="*/ 3077008 h 4608812"/>
              <a:gd name="connsiteX76194" fmla="*/ 9457106 w 12184637"/>
              <a:gd name="connsiteY76194" fmla="*/ 3084738 h 4608812"/>
              <a:gd name="connsiteX76195" fmla="*/ 9461744 w 12184637"/>
              <a:gd name="connsiteY76195" fmla="*/ 3087168 h 4608812"/>
              <a:gd name="connsiteX76196" fmla="*/ 9464835 w 12184637"/>
              <a:gd name="connsiteY76196" fmla="*/ 3086137 h 4608812"/>
              <a:gd name="connsiteX76197" fmla="*/ 9499660 w 12184637"/>
              <a:gd name="connsiteY76197" fmla="*/ 3061621 h 4608812"/>
              <a:gd name="connsiteX76198" fmla="*/ 9541698 w 12184637"/>
              <a:gd name="connsiteY76198" fmla="*/ 3007213 h 4608812"/>
              <a:gd name="connsiteX76199" fmla="*/ 9540668 w 12184637"/>
              <a:gd name="connsiteY76199" fmla="*/ 2999409 h 4608812"/>
              <a:gd name="connsiteX76200" fmla="*/ 9532864 w 12184637"/>
              <a:gd name="connsiteY76200" fmla="*/ 3000440 h 4608812"/>
              <a:gd name="connsiteX76201" fmla="*/ 9490825 w 12184637"/>
              <a:gd name="connsiteY76201" fmla="*/ 3054847 h 4608812"/>
              <a:gd name="connsiteX76202" fmla="*/ 9491855 w 12184637"/>
              <a:gd name="connsiteY76202" fmla="*/ 3062651 h 4608812"/>
              <a:gd name="connsiteX76203" fmla="*/ 9495316 w 12184637"/>
              <a:gd name="connsiteY76203" fmla="*/ 3063829 h 4608812"/>
              <a:gd name="connsiteX76204" fmla="*/ 9499660 w 12184637"/>
              <a:gd name="connsiteY76204" fmla="*/ 3061621 h 4608812"/>
              <a:gd name="connsiteX76205" fmla="*/ 9541993 w 12184637"/>
              <a:gd name="connsiteY76205" fmla="*/ 3006845 h 4608812"/>
              <a:gd name="connsiteX76206" fmla="*/ 9557748 w 12184637"/>
              <a:gd name="connsiteY76206" fmla="*/ 2982328 h 4608812"/>
              <a:gd name="connsiteX76207" fmla="*/ 9556055 w 12184637"/>
              <a:gd name="connsiteY76207" fmla="*/ 2974598 h 4608812"/>
              <a:gd name="connsiteX76208" fmla="*/ 9548325 w 12184637"/>
              <a:gd name="connsiteY76208" fmla="*/ 2976291 h 4608812"/>
              <a:gd name="connsiteX76209" fmla="*/ 9532569 w 12184637"/>
              <a:gd name="connsiteY76209" fmla="*/ 3000808 h 4608812"/>
              <a:gd name="connsiteX76210" fmla="*/ 9534262 w 12184637"/>
              <a:gd name="connsiteY76210" fmla="*/ 3008538 h 4608812"/>
              <a:gd name="connsiteX76211" fmla="*/ 9537281 w 12184637"/>
              <a:gd name="connsiteY76211" fmla="*/ 3009422 h 4608812"/>
              <a:gd name="connsiteX76212" fmla="*/ 9541993 w 12184637"/>
              <a:gd name="connsiteY76212" fmla="*/ 3006845 h 4608812"/>
              <a:gd name="connsiteX76213" fmla="*/ 9557969 w 12184637"/>
              <a:gd name="connsiteY76213" fmla="*/ 2981887 h 4608812"/>
              <a:gd name="connsiteX76214" fmla="*/ 9568791 w 12184637"/>
              <a:gd name="connsiteY76214" fmla="*/ 2961272 h 4608812"/>
              <a:gd name="connsiteX76215" fmla="*/ 9566436 w 12184637"/>
              <a:gd name="connsiteY76215" fmla="*/ 2953763 h 4608812"/>
              <a:gd name="connsiteX76216" fmla="*/ 9558926 w 12184637"/>
              <a:gd name="connsiteY76216" fmla="*/ 2956119 h 4608812"/>
              <a:gd name="connsiteX76217" fmla="*/ 9548104 w 12184637"/>
              <a:gd name="connsiteY76217" fmla="*/ 2976733 h 4608812"/>
              <a:gd name="connsiteX76218" fmla="*/ 9550459 w 12184637"/>
              <a:gd name="connsiteY76218" fmla="*/ 2984243 h 4608812"/>
              <a:gd name="connsiteX76219" fmla="*/ 9553110 w 12184637"/>
              <a:gd name="connsiteY76219" fmla="*/ 2984905 h 4608812"/>
              <a:gd name="connsiteX76220" fmla="*/ 9557969 w 12184637"/>
              <a:gd name="connsiteY76220" fmla="*/ 2981887 h 4608812"/>
              <a:gd name="connsiteX76221" fmla="*/ 9568497 w 12184637"/>
              <a:gd name="connsiteY76221" fmla="*/ 2961861 h 4608812"/>
              <a:gd name="connsiteX76222" fmla="*/ 9618708 w 12184637"/>
              <a:gd name="connsiteY76222" fmla="*/ 2889122 h 4608812"/>
              <a:gd name="connsiteX76223" fmla="*/ 9617310 w 12184637"/>
              <a:gd name="connsiteY76223" fmla="*/ 2881391 h 4608812"/>
              <a:gd name="connsiteX76224" fmla="*/ 9609579 w 12184637"/>
              <a:gd name="connsiteY76224" fmla="*/ 2882790 h 4608812"/>
              <a:gd name="connsiteX76225" fmla="*/ 9559442 w 12184637"/>
              <a:gd name="connsiteY76225" fmla="*/ 2955530 h 4608812"/>
              <a:gd name="connsiteX76226" fmla="*/ 9560840 w 12184637"/>
              <a:gd name="connsiteY76226" fmla="*/ 2963260 h 4608812"/>
              <a:gd name="connsiteX76227" fmla="*/ 9564080 w 12184637"/>
              <a:gd name="connsiteY76227" fmla="*/ 2964217 h 4608812"/>
              <a:gd name="connsiteX76228" fmla="*/ 9568497 w 12184637"/>
              <a:gd name="connsiteY76228" fmla="*/ 2961861 h 4608812"/>
              <a:gd name="connsiteX76229" fmla="*/ 9619591 w 12184637"/>
              <a:gd name="connsiteY76229" fmla="*/ 2886987 h 4608812"/>
              <a:gd name="connsiteX76230" fmla="*/ 9629237 w 12184637"/>
              <a:gd name="connsiteY76230" fmla="*/ 2838321 h 4608812"/>
              <a:gd name="connsiteX76231" fmla="*/ 9624819 w 12184637"/>
              <a:gd name="connsiteY76231" fmla="*/ 2831769 h 4608812"/>
              <a:gd name="connsiteX76232" fmla="*/ 9618267 w 12184637"/>
              <a:gd name="connsiteY76232" fmla="*/ 2836187 h 4608812"/>
              <a:gd name="connsiteX76233" fmla="*/ 9608622 w 12184637"/>
              <a:gd name="connsiteY76233" fmla="*/ 2884851 h 4608812"/>
              <a:gd name="connsiteX76234" fmla="*/ 9613039 w 12184637"/>
              <a:gd name="connsiteY76234" fmla="*/ 2891404 h 4608812"/>
              <a:gd name="connsiteX76235" fmla="*/ 9614143 w 12184637"/>
              <a:gd name="connsiteY76235" fmla="*/ 2891477 h 4608812"/>
              <a:gd name="connsiteX76236" fmla="*/ 9619591 w 12184637"/>
              <a:gd name="connsiteY76236" fmla="*/ 2886987 h 4608812"/>
              <a:gd name="connsiteX76237" fmla="*/ 9627764 w 12184637"/>
              <a:gd name="connsiteY76237" fmla="*/ 2841119 h 4608812"/>
              <a:gd name="connsiteX76238" fmla="*/ 9659864 w 12184637"/>
              <a:gd name="connsiteY76238" fmla="*/ 2806737 h 4608812"/>
              <a:gd name="connsiteX76239" fmla="*/ 9659569 w 12184637"/>
              <a:gd name="connsiteY76239" fmla="*/ 2798860 h 4608812"/>
              <a:gd name="connsiteX76240" fmla="*/ 9651691 w 12184637"/>
              <a:gd name="connsiteY76240" fmla="*/ 2799154 h 4608812"/>
              <a:gd name="connsiteX76241" fmla="*/ 9619591 w 12184637"/>
              <a:gd name="connsiteY76241" fmla="*/ 2833536 h 4608812"/>
              <a:gd name="connsiteX76242" fmla="*/ 9619886 w 12184637"/>
              <a:gd name="connsiteY76242" fmla="*/ 2841414 h 4608812"/>
              <a:gd name="connsiteX76243" fmla="*/ 9623715 w 12184637"/>
              <a:gd name="connsiteY76243" fmla="*/ 2842886 h 4608812"/>
              <a:gd name="connsiteX76244" fmla="*/ 9627764 w 12184637"/>
              <a:gd name="connsiteY76244" fmla="*/ 2841119 h 4608812"/>
              <a:gd name="connsiteX76245" fmla="*/ 9659864 w 12184637"/>
              <a:gd name="connsiteY76245" fmla="*/ 2806737 h 4608812"/>
              <a:gd name="connsiteX76246" fmla="*/ 9725830 w 12184637"/>
              <a:gd name="connsiteY76246" fmla="*/ 2736133 h 4608812"/>
              <a:gd name="connsiteX76247" fmla="*/ 9725535 w 12184637"/>
              <a:gd name="connsiteY76247" fmla="*/ 2728255 h 4608812"/>
              <a:gd name="connsiteX76248" fmla="*/ 9717658 w 12184637"/>
              <a:gd name="connsiteY76248" fmla="*/ 2728549 h 4608812"/>
              <a:gd name="connsiteX76249" fmla="*/ 9651691 w 12184637"/>
              <a:gd name="connsiteY76249" fmla="*/ 2799154 h 4608812"/>
              <a:gd name="connsiteX76250" fmla="*/ 9651986 w 12184637"/>
              <a:gd name="connsiteY76250" fmla="*/ 2807032 h 4608812"/>
              <a:gd name="connsiteX76251" fmla="*/ 9655814 w 12184637"/>
              <a:gd name="connsiteY76251" fmla="*/ 2808504 h 4608812"/>
              <a:gd name="connsiteX76252" fmla="*/ 9659864 w 12184637"/>
              <a:gd name="connsiteY76252" fmla="*/ 2806737 h 4608812"/>
              <a:gd name="connsiteX76253" fmla="*/ 9726493 w 12184637"/>
              <a:gd name="connsiteY76253" fmla="*/ 2735176 h 4608812"/>
              <a:gd name="connsiteX76254" fmla="*/ 9787453 w 12184637"/>
              <a:gd name="connsiteY76254" fmla="*/ 2636373 h 4608812"/>
              <a:gd name="connsiteX76255" fmla="*/ 9785612 w 12184637"/>
              <a:gd name="connsiteY76255" fmla="*/ 2628716 h 4608812"/>
              <a:gd name="connsiteX76256" fmla="*/ 9777955 w 12184637"/>
              <a:gd name="connsiteY76256" fmla="*/ 2630557 h 4608812"/>
              <a:gd name="connsiteX76257" fmla="*/ 9716995 w 12184637"/>
              <a:gd name="connsiteY76257" fmla="*/ 2729359 h 4608812"/>
              <a:gd name="connsiteX76258" fmla="*/ 9718835 w 12184637"/>
              <a:gd name="connsiteY76258" fmla="*/ 2737016 h 4608812"/>
              <a:gd name="connsiteX76259" fmla="*/ 9721781 w 12184637"/>
              <a:gd name="connsiteY76259" fmla="*/ 2737826 h 4608812"/>
              <a:gd name="connsiteX76260" fmla="*/ 9726493 w 12184637"/>
              <a:gd name="connsiteY76260" fmla="*/ 2735176 h 4608812"/>
              <a:gd name="connsiteX76261" fmla="*/ 9786569 w 12184637"/>
              <a:gd name="connsiteY76261" fmla="*/ 2637477 h 4608812"/>
              <a:gd name="connsiteX76262" fmla="*/ 9801220 w 12184637"/>
              <a:gd name="connsiteY76262" fmla="*/ 2623784 h 4608812"/>
              <a:gd name="connsiteX76263" fmla="*/ 9801515 w 12184637"/>
              <a:gd name="connsiteY76263" fmla="*/ 2615906 h 4608812"/>
              <a:gd name="connsiteX76264" fmla="*/ 9793637 w 12184637"/>
              <a:gd name="connsiteY76264" fmla="*/ 2615611 h 4608812"/>
              <a:gd name="connsiteX76265" fmla="*/ 9778986 w 12184637"/>
              <a:gd name="connsiteY76265" fmla="*/ 2629305 h 4608812"/>
              <a:gd name="connsiteX76266" fmla="*/ 9778691 w 12184637"/>
              <a:gd name="connsiteY76266" fmla="*/ 2637183 h 4608812"/>
              <a:gd name="connsiteX76267" fmla="*/ 9782814 w 12184637"/>
              <a:gd name="connsiteY76267" fmla="*/ 2638950 h 4608812"/>
              <a:gd name="connsiteX76268" fmla="*/ 9786569 w 12184637"/>
              <a:gd name="connsiteY76268" fmla="*/ 2637477 h 4608812"/>
              <a:gd name="connsiteX76269" fmla="*/ 9802325 w 12184637"/>
              <a:gd name="connsiteY76269" fmla="*/ 2622385 h 4608812"/>
              <a:gd name="connsiteX76270" fmla="*/ 9848413 w 12184637"/>
              <a:gd name="connsiteY76270" fmla="*/ 2536245 h 4608812"/>
              <a:gd name="connsiteX76271" fmla="*/ 9846130 w 12184637"/>
              <a:gd name="connsiteY76271" fmla="*/ 2528662 h 4608812"/>
              <a:gd name="connsiteX76272" fmla="*/ 9838547 w 12184637"/>
              <a:gd name="connsiteY76272" fmla="*/ 2530945 h 4608812"/>
              <a:gd name="connsiteX76273" fmla="*/ 9792459 w 12184637"/>
              <a:gd name="connsiteY76273" fmla="*/ 2617084 h 4608812"/>
              <a:gd name="connsiteX76274" fmla="*/ 9794741 w 12184637"/>
              <a:gd name="connsiteY76274" fmla="*/ 2624667 h 4608812"/>
              <a:gd name="connsiteX76275" fmla="*/ 9797392 w 12184637"/>
              <a:gd name="connsiteY76275" fmla="*/ 2625330 h 4608812"/>
              <a:gd name="connsiteX76276" fmla="*/ 9802325 w 12184637"/>
              <a:gd name="connsiteY76276" fmla="*/ 2622385 h 4608812"/>
              <a:gd name="connsiteX76277" fmla="*/ 9848413 w 12184637"/>
              <a:gd name="connsiteY76277" fmla="*/ 2536245 h 4608812"/>
              <a:gd name="connsiteX76278" fmla="*/ 9858499 w 12184637"/>
              <a:gd name="connsiteY76278" fmla="*/ 2517398 h 4608812"/>
              <a:gd name="connsiteX76279" fmla="*/ 9856217 w 12184637"/>
              <a:gd name="connsiteY76279" fmla="*/ 2509815 h 4608812"/>
              <a:gd name="connsiteX76280" fmla="*/ 9848633 w 12184637"/>
              <a:gd name="connsiteY76280" fmla="*/ 2512097 h 4608812"/>
              <a:gd name="connsiteX76281" fmla="*/ 9838547 w 12184637"/>
              <a:gd name="connsiteY76281" fmla="*/ 2530945 h 4608812"/>
              <a:gd name="connsiteX76282" fmla="*/ 9840830 w 12184637"/>
              <a:gd name="connsiteY76282" fmla="*/ 2538528 h 4608812"/>
              <a:gd name="connsiteX76283" fmla="*/ 9843480 w 12184637"/>
              <a:gd name="connsiteY76283" fmla="*/ 2539191 h 4608812"/>
              <a:gd name="connsiteX76284" fmla="*/ 9848413 w 12184637"/>
              <a:gd name="connsiteY76284" fmla="*/ 2536245 h 4608812"/>
              <a:gd name="connsiteX76285" fmla="*/ 7470605 w 12184637"/>
              <a:gd name="connsiteY76285" fmla="*/ 2126606 h 4608812"/>
              <a:gd name="connsiteX76286" fmla="*/ 7471047 w 12184637"/>
              <a:gd name="connsiteY76286" fmla="*/ 2118728 h 4608812"/>
              <a:gd name="connsiteX76287" fmla="*/ 7447781 w 12184637"/>
              <a:gd name="connsiteY76287" fmla="*/ 2092666 h 4608812"/>
              <a:gd name="connsiteX76288" fmla="*/ 7439904 w 12184637"/>
              <a:gd name="connsiteY76288" fmla="*/ 2092224 h 4608812"/>
              <a:gd name="connsiteX76289" fmla="*/ 7439462 w 12184637"/>
              <a:gd name="connsiteY76289" fmla="*/ 2100102 h 4608812"/>
              <a:gd name="connsiteX76290" fmla="*/ 7462727 w 12184637"/>
              <a:gd name="connsiteY76290" fmla="*/ 2126164 h 4608812"/>
              <a:gd name="connsiteX76291" fmla="*/ 7466924 w 12184637"/>
              <a:gd name="connsiteY76291" fmla="*/ 2128005 h 4608812"/>
              <a:gd name="connsiteX76292" fmla="*/ 7470605 w 12184637"/>
              <a:gd name="connsiteY76292" fmla="*/ 2126606 h 4608812"/>
              <a:gd name="connsiteX76293" fmla="*/ 7514484 w 12184637"/>
              <a:gd name="connsiteY76293" fmla="*/ 2200524 h 4608812"/>
              <a:gd name="connsiteX76294" fmla="*/ 7516325 w 12184637"/>
              <a:gd name="connsiteY76294" fmla="*/ 2192867 h 4608812"/>
              <a:gd name="connsiteX76295" fmla="*/ 7471636 w 12184637"/>
              <a:gd name="connsiteY76295" fmla="*/ 2119538 h 4608812"/>
              <a:gd name="connsiteX76296" fmla="*/ 7463979 w 12184637"/>
              <a:gd name="connsiteY76296" fmla="*/ 2117698 h 4608812"/>
              <a:gd name="connsiteX76297" fmla="*/ 7462138 w 12184637"/>
              <a:gd name="connsiteY76297" fmla="*/ 2125354 h 4608812"/>
              <a:gd name="connsiteX76298" fmla="*/ 7506827 w 12184637"/>
              <a:gd name="connsiteY76298" fmla="*/ 2198683 h 4608812"/>
              <a:gd name="connsiteX76299" fmla="*/ 7511613 w 12184637"/>
              <a:gd name="connsiteY76299" fmla="*/ 2201334 h 4608812"/>
              <a:gd name="connsiteX76300" fmla="*/ 7514484 w 12184637"/>
              <a:gd name="connsiteY76300" fmla="*/ 2200524 h 4608812"/>
              <a:gd name="connsiteX76301" fmla="*/ 7527810 w 12184637"/>
              <a:gd name="connsiteY76301" fmla="*/ 2211052 h 4608812"/>
              <a:gd name="connsiteX76302" fmla="*/ 7527589 w 12184637"/>
              <a:gd name="connsiteY76302" fmla="*/ 2203174 h 4608812"/>
              <a:gd name="connsiteX76303" fmla="*/ 7515368 w 12184637"/>
              <a:gd name="connsiteY76303" fmla="*/ 2191689 h 4608812"/>
              <a:gd name="connsiteX76304" fmla="*/ 7507490 w 12184637"/>
              <a:gd name="connsiteY76304" fmla="*/ 2191910 h 4608812"/>
              <a:gd name="connsiteX76305" fmla="*/ 7507711 w 12184637"/>
              <a:gd name="connsiteY76305" fmla="*/ 2199788 h 4608812"/>
              <a:gd name="connsiteX76306" fmla="*/ 7519932 w 12184637"/>
              <a:gd name="connsiteY76306" fmla="*/ 2211273 h 4608812"/>
              <a:gd name="connsiteX76307" fmla="*/ 7523761 w 12184637"/>
              <a:gd name="connsiteY76307" fmla="*/ 2212745 h 4608812"/>
              <a:gd name="connsiteX76308" fmla="*/ 7527810 w 12184637"/>
              <a:gd name="connsiteY76308" fmla="*/ 2211052 h 4608812"/>
              <a:gd name="connsiteX76309" fmla="*/ 7536718 w 12184637"/>
              <a:gd name="connsiteY76309" fmla="*/ 2211788 h 4608812"/>
              <a:gd name="connsiteX76310" fmla="*/ 7533331 w 12184637"/>
              <a:gd name="connsiteY76310" fmla="*/ 2204647 h 4608812"/>
              <a:gd name="connsiteX76311" fmla="*/ 7525601 w 12184637"/>
              <a:gd name="connsiteY76311" fmla="*/ 2201923 h 4608812"/>
              <a:gd name="connsiteX76312" fmla="*/ 7518460 w 12184637"/>
              <a:gd name="connsiteY76312" fmla="*/ 2205309 h 4608812"/>
              <a:gd name="connsiteX76313" fmla="*/ 7521846 w 12184637"/>
              <a:gd name="connsiteY76313" fmla="*/ 2212451 h 4608812"/>
              <a:gd name="connsiteX76314" fmla="*/ 7529577 w 12184637"/>
              <a:gd name="connsiteY76314" fmla="*/ 2215175 h 4608812"/>
              <a:gd name="connsiteX76315" fmla="*/ 7531491 w 12184637"/>
              <a:gd name="connsiteY76315" fmla="*/ 2215469 h 4608812"/>
              <a:gd name="connsiteX76316" fmla="*/ 7536718 w 12184637"/>
              <a:gd name="connsiteY76316" fmla="*/ 2211788 h 4608812"/>
              <a:gd name="connsiteX76317" fmla="*/ 7532227 w 12184637"/>
              <a:gd name="connsiteY76317" fmla="*/ 2215469 h 4608812"/>
              <a:gd name="connsiteX76318" fmla="*/ 7549676 w 12184637"/>
              <a:gd name="connsiteY76318" fmla="*/ 2213187 h 4608812"/>
              <a:gd name="connsiteX76319" fmla="*/ 7554461 w 12184637"/>
              <a:gd name="connsiteY76319" fmla="*/ 2206929 h 4608812"/>
              <a:gd name="connsiteX76320" fmla="*/ 7548204 w 12184637"/>
              <a:gd name="connsiteY76320" fmla="*/ 2202143 h 4608812"/>
              <a:gd name="connsiteX76321" fmla="*/ 7530755 w 12184637"/>
              <a:gd name="connsiteY76321" fmla="*/ 2204426 h 4608812"/>
              <a:gd name="connsiteX76322" fmla="*/ 7525969 w 12184637"/>
              <a:gd name="connsiteY76322" fmla="*/ 2210684 h 4608812"/>
              <a:gd name="connsiteX76323" fmla="*/ 7531491 w 12184637"/>
              <a:gd name="connsiteY76323" fmla="*/ 2215543 h 4608812"/>
              <a:gd name="connsiteX76324" fmla="*/ 7532227 w 12184637"/>
              <a:gd name="connsiteY76324" fmla="*/ 2215469 h 4608812"/>
              <a:gd name="connsiteX76325" fmla="*/ 7688676 w 12184637"/>
              <a:gd name="connsiteY76325" fmla="*/ 2210389 h 4608812"/>
              <a:gd name="connsiteX76326" fmla="*/ 7683228 w 12184637"/>
              <a:gd name="connsiteY76326" fmla="*/ 2204720 h 4608812"/>
              <a:gd name="connsiteX76327" fmla="*/ 7549087 w 12184637"/>
              <a:gd name="connsiteY76327" fmla="*/ 2202143 h 4608812"/>
              <a:gd name="connsiteX76328" fmla="*/ 7543418 w 12184637"/>
              <a:gd name="connsiteY76328" fmla="*/ 2207592 h 4608812"/>
              <a:gd name="connsiteX76329" fmla="*/ 7548866 w 12184637"/>
              <a:gd name="connsiteY76329" fmla="*/ 2213261 h 4608812"/>
              <a:gd name="connsiteX76330" fmla="*/ 7683008 w 12184637"/>
              <a:gd name="connsiteY76330" fmla="*/ 2215837 h 4608812"/>
              <a:gd name="connsiteX76331" fmla="*/ 7683155 w 12184637"/>
              <a:gd name="connsiteY76331" fmla="*/ 2215837 h 4608812"/>
              <a:gd name="connsiteX76332" fmla="*/ 7688676 w 12184637"/>
              <a:gd name="connsiteY76332" fmla="*/ 2210389 h 4608812"/>
              <a:gd name="connsiteX76333" fmla="*/ 7828708 w 12184637"/>
              <a:gd name="connsiteY76333" fmla="*/ 2233286 h 4608812"/>
              <a:gd name="connsiteX76334" fmla="*/ 7824069 w 12184637"/>
              <a:gd name="connsiteY76334" fmla="*/ 2226881 h 4608812"/>
              <a:gd name="connsiteX76335" fmla="*/ 7683965 w 12184637"/>
              <a:gd name="connsiteY76335" fmla="*/ 2204720 h 4608812"/>
              <a:gd name="connsiteX76336" fmla="*/ 7677560 w 12184637"/>
              <a:gd name="connsiteY76336" fmla="*/ 2209359 h 4608812"/>
              <a:gd name="connsiteX76337" fmla="*/ 7682197 w 12184637"/>
              <a:gd name="connsiteY76337" fmla="*/ 2215764 h 4608812"/>
              <a:gd name="connsiteX76338" fmla="*/ 7822303 w 12184637"/>
              <a:gd name="connsiteY76338" fmla="*/ 2237924 h 4608812"/>
              <a:gd name="connsiteX76339" fmla="*/ 7823260 w 12184637"/>
              <a:gd name="connsiteY76339" fmla="*/ 2237998 h 4608812"/>
              <a:gd name="connsiteX76340" fmla="*/ 7828708 w 12184637"/>
              <a:gd name="connsiteY76340" fmla="*/ 2233286 h 4608812"/>
              <a:gd name="connsiteX76341" fmla="*/ 7970285 w 12184637"/>
              <a:gd name="connsiteY76341" fmla="*/ 2270024 h 4608812"/>
              <a:gd name="connsiteX76342" fmla="*/ 7966310 w 12184637"/>
              <a:gd name="connsiteY76342" fmla="*/ 2263251 h 4608812"/>
              <a:gd name="connsiteX76343" fmla="*/ 7824659 w 12184637"/>
              <a:gd name="connsiteY76343" fmla="*/ 2226955 h 4608812"/>
              <a:gd name="connsiteX76344" fmla="*/ 7817885 w 12184637"/>
              <a:gd name="connsiteY76344" fmla="*/ 2230930 h 4608812"/>
              <a:gd name="connsiteX76345" fmla="*/ 7821861 w 12184637"/>
              <a:gd name="connsiteY76345" fmla="*/ 2237704 h 4608812"/>
              <a:gd name="connsiteX76346" fmla="*/ 7963512 w 12184637"/>
              <a:gd name="connsiteY76346" fmla="*/ 2274000 h 4608812"/>
              <a:gd name="connsiteX76347" fmla="*/ 7964911 w 12184637"/>
              <a:gd name="connsiteY76347" fmla="*/ 2274147 h 4608812"/>
              <a:gd name="connsiteX76348" fmla="*/ 7970285 w 12184637"/>
              <a:gd name="connsiteY76348" fmla="*/ 2270024 h 4608812"/>
              <a:gd name="connsiteX76349" fmla="*/ 8054952 w 12184637"/>
              <a:gd name="connsiteY76349" fmla="*/ 2297927 h 4608812"/>
              <a:gd name="connsiteX76350" fmla="*/ 8051344 w 12184637"/>
              <a:gd name="connsiteY76350" fmla="*/ 2290933 h 4608812"/>
              <a:gd name="connsiteX76351" fmla="*/ 7966604 w 12184637"/>
              <a:gd name="connsiteY76351" fmla="*/ 2263398 h 4608812"/>
              <a:gd name="connsiteX76352" fmla="*/ 7959610 w 12184637"/>
              <a:gd name="connsiteY76352" fmla="*/ 2267006 h 4608812"/>
              <a:gd name="connsiteX76353" fmla="*/ 7963217 w 12184637"/>
              <a:gd name="connsiteY76353" fmla="*/ 2274000 h 4608812"/>
              <a:gd name="connsiteX76354" fmla="*/ 8047958 w 12184637"/>
              <a:gd name="connsiteY76354" fmla="*/ 2301535 h 4608812"/>
              <a:gd name="connsiteX76355" fmla="*/ 8049725 w 12184637"/>
              <a:gd name="connsiteY76355" fmla="*/ 2301829 h 4608812"/>
              <a:gd name="connsiteX76356" fmla="*/ 8054952 w 12184637"/>
              <a:gd name="connsiteY76356" fmla="*/ 2297927 h 4608812"/>
              <a:gd name="connsiteX76357" fmla="*/ 5423438 w 12184637"/>
              <a:gd name="connsiteY76357" fmla="*/ 2678854 h 4608812"/>
              <a:gd name="connsiteX76358" fmla="*/ 5418579 w 12184637"/>
              <a:gd name="connsiteY76358" fmla="*/ 2672596 h 4608812"/>
              <a:gd name="connsiteX76359" fmla="*/ 5412321 w 12184637"/>
              <a:gd name="connsiteY76359" fmla="*/ 2677381 h 4608812"/>
              <a:gd name="connsiteX76360" fmla="*/ 5417107 w 12184637"/>
              <a:gd name="connsiteY76360" fmla="*/ 2683639 h 4608812"/>
              <a:gd name="connsiteX76361" fmla="*/ 5417254 w 12184637"/>
              <a:gd name="connsiteY76361" fmla="*/ 2683639 h 4608812"/>
              <a:gd name="connsiteX76362" fmla="*/ 5418064 w 12184637"/>
              <a:gd name="connsiteY76362" fmla="*/ 2683713 h 4608812"/>
              <a:gd name="connsiteX76363" fmla="*/ 5423438 w 12184637"/>
              <a:gd name="connsiteY76363" fmla="*/ 2678854 h 4608812"/>
              <a:gd name="connsiteX76364" fmla="*/ 5423291 w 12184637"/>
              <a:gd name="connsiteY76364" fmla="*/ 2679148 h 4608812"/>
              <a:gd name="connsiteX76365" fmla="*/ 5418874 w 12184637"/>
              <a:gd name="connsiteY76365" fmla="*/ 2672669 h 4608812"/>
              <a:gd name="connsiteX76366" fmla="*/ 5406800 w 12184637"/>
              <a:gd name="connsiteY76366" fmla="*/ 2670387 h 4608812"/>
              <a:gd name="connsiteX76367" fmla="*/ 5400321 w 12184637"/>
              <a:gd name="connsiteY76367" fmla="*/ 2674804 h 4608812"/>
              <a:gd name="connsiteX76368" fmla="*/ 5404738 w 12184637"/>
              <a:gd name="connsiteY76368" fmla="*/ 2681283 h 4608812"/>
              <a:gd name="connsiteX76369" fmla="*/ 5416812 w 12184637"/>
              <a:gd name="connsiteY76369" fmla="*/ 2683566 h 4608812"/>
              <a:gd name="connsiteX76370" fmla="*/ 5417917 w 12184637"/>
              <a:gd name="connsiteY76370" fmla="*/ 2683639 h 4608812"/>
              <a:gd name="connsiteX76371" fmla="*/ 5423291 w 12184637"/>
              <a:gd name="connsiteY76371" fmla="*/ 2679148 h 4608812"/>
              <a:gd name="connsiteX76372" fmla="*/ 5410701 w 12184637"/>
              <a:gd name="connsiteY76372" fmla="*/ 2678486 h 4608812"/>
              <a:gd name="connsiteX76373" fmla="*/ 5408419 w 12184637"/>
              <a:gd name="connsiteY76373" fmla="*/ 2670902 h 4608812"/>
              <a:gd name="connsiteX76374" fmla="*/ 5375068 w 12184637"/>
              <a:gd name="connsiteY76374" fmla="*/ 2652938 h 4608812"/>
              <a:gd name="connsiteX76375" fmla="*/ 5367485 w 12184637"/>
              <a:gd name="connsiteY76375" fmla="*/ 2655221 h 4608812"/>
              <a:gd name="connsiteX76376" fmla="*/ 5369767 w 12184637"/>
              <a:gd name="connsiteY76376" fmla="*/ 2662804 h 4608812"/>
              <a:gd name="connsiteX76377" fmla="*/ 5403118 w 12184637"/>
              <a:gd name="connsiteY76377" fmla="*/ 2680768 h 4608812"/>
              <a:gd name="connsiteX76378" fmla="*/ 5405769 w 12184637"/>
              <a:gd name="connsiteY76378" fmla="*/ 2681430 h 4608812"/>
              <a:gd name="connsiteX76379" fmla="*/ 5410701 w 12184637"/>
              <a:gd name="connsiteY76379" fmla="*/ 2678486 h 4608812"/>
              <a:gd name="connsiteX76380" fmla="*/ 5377350 w 12184637"/>
              <a:gd name="connsiteY76380" fmla="*/ 2660521 h 4608812"/>
              <a:gd name="connsiteX76381" fmla="*/ 5374994 w 12184637"/>
              <a:gd name="connsiteY76381" fmla="*/ 2653012 h 4608812"/>
              <a:gd name="connsiteX76382" fmla="*/ 5331778 w 12184637"/>
              <a:gd name="connsiteY76382" fmla="*/ 2630262 h 4608812"/>
              <a:gd name="connsiteX76383" fmla="*/ 5324268 w 12184637"/>
              <a:gd name="connsiteY76383" fmla="*/ 2632618 h 4608812"/>
              <a:gd name="connsiteX76384" fmla="*/ 5326624 w 12184637"/>
              <a:gd name="connsiteY76384" fmla="*/ 2640128 h 4608812"/>
              <a:gd name="connsiteX76385" fmla="*/ 5369841 w 12184637"/>
              <a:gd name="connsiteY76385" fmla="*/ 2662877 h 4608812"/>
              <a:gd name="connsiteX76386" fmla="*/ 5372491 w 12184637"/>
              <a:gd name="connsiteY76386" fmla="*/ 2663540 h 4608812"/>
              <a:gd name="connsiteX76387" fmla="*/ 5377350 w 12184637"/>
              <a:gd name="connsiteY76387" fmla="*/ 2660521 h 4608812"/>
              <a:gd name="connsiteX76388" fmla="*/ 5164137 w 12184637"/>
              <a:gd name="connsiteY76388" fmla="*/ 2644398 h 4608812"/>
              <a:gd name="connsiteX76389" fmla="*/ 5329348 w 12184637"/>
              <a:gd name="connsiteY76389" fmla="*/ 2640717 h 4608812"/>
              <a:gd name="connsiteX76390" fmla="*/ 5334796 w 12184637"/>
              <a:gd name="connsiteY76390" fmla="*/ 2635048 h 4608812"/>
              <a:gd name="connsiteX76391" fmla="*/ 5329201 w 12184637"/>
              <a:gd name="connsiteY76391" fmla="*/ 2629600 h 4608812"/>
              <a:gd name="connsiteX76392" fmla="*/ 5329127 w 12184637"/>
              <a:gd name="connsiteY76392" fmla="*/ 2629600 h 4608812"/>
              <a:gd name="connsiteX76393" fmla="*/ 5163917 w 12184637"/>
              <a:gd name="connsiteY76393" fmla="*/ 2633281 h 4608812"/>
              <a:gd name="connsiteX76394" fmla="*/ 5158469 w 12184637"/>
              <a:gd name="connsiteY76394" fmla="*/ 2638950 h 4608812"/>
              <a:gd name="connsiteX76395" fmla="*/ 5164064 w 12184637"/>
              <a:gd name="connsiteY76395" fmla="*/ 2644398 h 4608812"/>
              <a:gd name="connsiteX76396" fmla="*/ 5164137 w 12184637"/>
              <a:gd name="connsiteY76396" fmla="*/ 2644398 h 4608812"/>
              <a:gd name="connsiteX76397" fmla="*/ 5000252 w 12184637"/>
              <a:gd name="connsiteY76397" fmla="*/ 2677970 h 4608812"/>
              <a:gd name="connsiteX76398" fmla="*/ 5165095 w 12184637"/>
              <a:gd name="connsiteY76398" fmla="*/ 2644251 h 4608812"/>
              <a:gd name="connsiteX76399" fmla="*/ 5169438 w 12184637"/>
              <a:gd name="connsiteY76399" fmla="*/ 2637698 h 4608812"/>
              <a:gd name="connsiteX76400" fmla="*/ 5162886 w 12184637"/>
              <a:gd name="connsiteY76400" fmla="*/ 2633355 h 4608812"/>
              <a:gd name="connsiteX76401" fmla="*/ 4998043 w 12184637"/>
              <a:gd name="connsiteY76401" fmla="*/ 2667074 h 4608812"/>
              <a:gd name="connsiteX76402" fmla="*/ 4993700 w 12184637"/>
              <a:gd name="connsiteY76402" fmla="*/ 2673626 h 4608812"/>
              <a:gd name="connsiteX76403" fmla="*/ 4999222 w 12184637"/>
              <a:gd name="connsiteY76403" fmla="*/ 2678118 h 4608812"/>
              <a:gd name="connsiteX76404" fmla="*/ 5000252 w 12184637"/>
              <a:gd name="connsiteY76404" fmla="*/ 2677970 h 4608812"/>
              <a:gd name="connsiteX76405" fmla="*/ 4845423 w 12184637"/>
              <a:gd name="connsiteY76405" fmla="*/ 2738709 h 4608812"/>
              <a:gd name="connsiteX76406" fmla="*/ 5001136 w 12184637"/>
              <a:gd name="connsiteY76406" fmla="*/ 2677676 h 4608812"/>
              <a:gd name="connsiteX76407" fmla="*/ 5004302 w 12184637"/>
              <a:gd name="connsiteY76407" fmla="*/ 2670461 h 4608812"/>
              <a:gd name="connsiteX76408" fmla="*/ 4997086 w 12184637"/>
              <a:gd name="connsiteY76408" fmla="*/ 2667295 h 4608812"/>
              <a:gd name="connsiteX76409" fmla="*/ 4841374 w 12184637"/>
              <a:gd name="connsiteY76409" fmla="*/ 2728328 h 4608812"/>
              <a:gd name="connsiteX76410" fmla="*/ 4838208 w 12184637"/>
              <a:gd name="connsiteY76410" fmla="*/ 2735544 h 4608812"/>
              <a:gd name="connsiteX76411" fmla="*/ 4843435 w 12184637"/>
              <a:gd name="connsiteY76411" fmla="*/ 2739078 h 4608812"/>
              <a:gd name="connsiteX76412" fmla="*/ 4845423 w 12184637"/>
              <a:gd name="connsiteY76412" fmla="*/ 2738709 h 4608812"/>
              <a:gd name="connsiteX76413" fmla="*/ 4848515 w 12184637"/>
              <a:gd name="connsiteY76413" fmla="*/ 2735764 h 4608812"/>
              <a:gd name="connsiteX76414" fmla="*/ 4845643 w 12184637"/>
              <a:gd name="connsiteY76414" fmla="*/ 2728402 h 4608812"/>
              <a:gd name="connsiteX76415" fmla="*/ 4789027 w 12184637"/>
              <a:gd name="connsiteY76415" fmla="*/ 2703812 h 4608812"/>
              <a:gd name="connsiteX76416" fmla="*/ 4781665 w 12184637"/>
              <a:gd name="connsiteY76416" fmla="*/ 2706683 h 4608812"/>
              <a:gd name="connsiteX76417" fmla="*/ 4784536 w 12184637"/>
              <a:gd name="connsiteY76417" fmla="*/ 2714046 h 4608812"/>
              <a:gd name="connsiteX76418" fmla="*/ 4841152 w 12184637"/>
              <a:gd name="connsiteY76418" fmla="*/ 2738636 h 4608812"/>
              <a:gd name="connsiteX76419" fmla="*/ 4843435 w 12184637"/>
              <a:gd name="connsiteY76419" fmla="*/ 2739078 h 4608812"/>
              <a:gd name="connsiteX76420" fmla="*/ 4848515 w 12184637"/>
              <a:gd name="connsiteY76420" fmla="*/ 2735764 h 4608812"/>
              <a:gd name="connsiteX76421" fmla="*/ 4650469 w 12184637"/>
              <a:gd name="connsiteY76421" fmla="*/ 2798786 h 4608812"/>
              <a:gd name="connsiteX76422" fmla="*/ 4789690 w 12184637"/>
              <a:gd name="connsiteY76422" fmla="*/ 2713751 h 4608812"/>
              <a:gd name="connsiteX76423" fmla="*/ 4791531 w 12184637"/>
              <a:gd name="connsiteY76423" fmla="*/ 2706094 h 4608812"/>
              <a:gd name="connsiteX76424" fmla="*/ 4783874 w 12184637"/>
              <a:gd name="connsiteY76424" fmla="*/ 2704254 h 4608812"/>
              <a:gd name="connsiteX76425" fmla="*/ 4644652 w 12184637"/>
              <a:gd name="connsiteY76425" fmla="*/ 2789288 h 4608812"/>
              <a:gd name="connsiteX76426" fmla="*/ 4642812 w 12184637"/>
              <a:gd name="connsiteY76426" fmla="*/ 2796945 h 4608812"/>
              <a:gd name="connsiteX76427" fmla="*/ 4647597 w 12184637"/>
              <a:gd name="connsiteY76427" fmla="*/ 2799596 h 4608812"/>
              <a:gd name="connsiteX76428" fmla="*/ 4650469 w 12184637"/>
              <a:gd name="connsiteY76428" fmla="*/ 2798786 h 4608812"/>
              <a:gd name="connsiteX76429" fmla="*/ 4538856 w 12184637"/>
              <a:gd name="connsiteY76429" fmla="*/ 2903404 h 4608812"/>
              <a:gd name="connsiteX76430" fmla="*/ 4651352 w 12184637"/>
              <a:gd name="connsiteY76430" fmla="*/ 2798050 h 4608812"/>
              <a:gd name="connsiteX76431" fmla="*/ 4651646 w 12184637"/>
              <a:gd name="connsiteY76431" fmla="*/ 2790172 h 4608812"/>
              <a:gd name="connsiteX76432" fmla="*/ 4643769 w 12184637"/>
              <a:gd name="connsiteY76432" fmla="*/ 2789877 h 4608812"/>
              <a:gd name="connsiteX76433" fmla="*/ 4531273 w 12184637"/>
              <a:gd name="connsiteY76433" fmla="*/ 2895232 h 4608812"/>
              <a:gd name="connsiteX76434" fmla="*/ 4530978 w 12184637"/>
              <a:gd name="connsiteY76434" fmla="*/ 2903110 h 4608812"/>
              <a:gd name="connsiteX76435" fmla="*/ 4535101 w 12184637"/>
              <a:gd name="connsiteY76435" fmla="*/ 2904877 h 4608812"/>
              <a:gd name="connsiteX76436" fmla="*/ 4538856 w 12184637"/>
              <a:gd name="connsiteY76436" fmla="*/ 2903404 h 4608812"/>
              <a:gd name="connsiteX76437" fmla="*/ 4455367 w 12184637"/>
              <a:gd name="connsiteY76437" fmla="*/ 3026134 h 4608812"/>
              <a:gd name="connsiteX76438" fmla="*/ 4539665 w 12184637"/>
              <a:gd name="connsiteY76438" fmla="*/ 2902447 h 4608812"/>
              <a:gd name="connsiteX76439" fmla="*/ 4538193 w 12184637"/>
              <a:gd name="connsiteY76439" fmla="*/ 2894717 h 4608812"/>
              <a:gd name="connsiteX76440" fmla="*/ 4530463 w 12184637"/>
              <a:gd name="connsiteY76440" fmla="*/ 2896189 h 4608812"/>
              <a:gd name="connsiteX76441" fmla="*/ 4446164 w 12184637"/>
              <a:gd name="connsiteY76441" fmla="*/ 3019876 h 4608812"/>
              <a:gd name="connsiteX76442" fmla="*/ 4447636 w 12184637"/>
              <a:gd name="connsiteY76442" fmla="*/ 3027607 h 4608812"/>
              <a:gd name="connsiteX76443" fmla="*/ 4450803 w 12184637"/>
              <a:gd name="connsiteY76443" fmla="*/ 3028564 h 4608812"/>
              <a:gd name="connsiteX76444" fmla="*/ 4455367 w 12184637"/>
              <a:gd name="connsiteY76444" fmla="*/ 3026134 h 4608812"/>
              <a:gd name="connsiteX76445" fmla="*/ 4401401 w 12184637"/>
              <a:gd name="connsiteY76445" fmla="*/ 3164914 h 4608812"/>
              <a:gd name="connsiteX76446" fmla="*/ 4455956 w 12184637"/>
              <a:gd name="connsiteY76446" fmla="*/ 3025030 h 4608812"/>
              <a:gd name="connsiteX76447" fmla="*/ 4452790 w 12184637"/>
              <a:gd name="connsiteY76447" fmla="*/ 3017815 h 4608812"/>
              <a:gd name="connsiteX76448" fmla="*/ 4445575 w 12184637"/>
              <a:gd name="connsiteY76448" fmla="*/ 3020981 h 4608812"/>
              <a:gd name="connsiteX76449" fmla="*/ 4391020 w 12184637"/>
              <a:gd name="connsiteY76449" fmla="*/ 3160865 h 4608812"/>
              <a:gd name="connsiteX76450" fmla="*/ 4394186 w 12184637"/>
              <a:gd name="connsiteY76450" fmla="*/ 3168080 h 4608812"/>
              <a:gd name="connsiteX76451" fmla="*/ 4396248 w 12184637"/>
              <a:gd name="connsiteY76451" fmla="*/ 3168448 h 4608812"/>
              <a:gd name="connsiteX76452" fmla="*/ 4401401 w 12184637"/>
              <a:gd name="connsiteY76452" fmla="*/ 3164914 h 4608812"/>
              <a:gd name="connsiteX76453" fmla="*/ 4378284 w 12184637"/>
              <a:gd name="connsiteY76453" fmla="*/ 3317829 h 4608812"/>
              <a:gd name="connsiteX76454" fmla="*/ 4401696 w 12184637"/>
              <a:gd name="connsiteY76454" fmla="*/ 3163736 h 4608812"/>
              <a:gd name="connsiteX76455" fmla="*/ 4397057 w 12184637"/>
              <a:gd name="connsiteY76455" fmla="*/ 3157404 h 4608812"/>
              <a:gd name="connsiteX76456" fmla="*/ 4390726 w 12184637"/>
              <a:gd name="connsiteY76456" fmla="*/ 3162043 h 4608812"/>
              <a:gd name="connsiteX76457" fmla="*/ 4367314 w 12184637"/>
              <a:gd name="connsiteY76457" fmla="*/ 3316136 h 4608812"/>
              <a:gd name="connsiteX76458" fmla="*/ 4371952 w 12184637"/>
              <a:gd name="connsiteY76458" fmla="*/ 3322468 h 4608812"/>
              <a:gd name="connsiteX76459" fmla="*/ 4372835 w 12184637"/>
              <a:gd name="connsiteY76459" fmla="*/ 3322541 h 4608812"/>
              <a:gd name="connsiteX76460" fmla="*/ 4378284 w 12184637"/>
              <a:gd name="connsiteY76460" fmla="*/ 3317829 h 4608812"/>
              <a:gd name="connsiteX76461" fmla="*/ 4382259 w 12184637"/>
              <a:gd name="connsiteY76461" fmla="*/ 3489003 h 4608812"/>
              <a:gd name="connsiteX76462" fmla="*/ 4387486 w 12184637"/>
              <a:gd name="connsiteY76462" fmla="*/ 3483114 h 4608812"/>
              <a:gd name="connsiteX76463" fmla="*/ 4378284 w 12184637"/>
              <a:gd name="connsiteY76463" fmla="*/ 3316651 h 4608812"/>
              <a:gd name="connsiteX76464" fmla="*/ 4372394 w 12184637"/>
              <a:gd name="connsiteY76464" fmla="*/ 3311424 h 4608812"/>
              <a:gd name="connsiteX76465" fmla="*/ 4367166 w 12184637"/>
              <a:gd name="connsiteY76465" fmla="*/ 3317314 h 4608812"/>
              <a:gd name="connsiteX76466" fmla="*/ 4376369 w 12184637"/>
              <a:gd name="connsiteY76466" fmla="*/ 3483776 h 4608812"/>
              <a:gd name="connsiteX76467" fmla="*/ 4381965 w 12184637"/>
              <a:gd name="connsiteY76467" fmla="*/ 3489003 h 4608812"/>
              <a:gd name="connsiteX76468" fmla="*/ 4382259 w 12184637"/>
              <a:gd name="connsiteY76468" fmla="*/ 3489003 h 4608812"/>
              <a:gd name="connsiteX76469" fmla="*/ 4420249 w 12184637"/>
              <a:gd name="connsiteY76469" fmla="*/ 3657821 h 4608812"/>
              <a:gd name="connsiteX76470" fmla="*/ 4424519 w 12184637"/>
              <a:gd name="connsiteY76470" fmla="*/ 3651195 h 4608812"/>
              <a:gd name="connsiteX76471" fmla="*/ 4387413 w 12184637"/>
              <a:gd name="connsiteY76471" fmla="*/ 3482230 h 4608812"/>
              <a:gd name="connsiteX76472" fmla="*/ 4380787 w 12184637"/>
              <a:gd name="connsiteY76472" fmla="*/ 3477960 h 4608812"/>
              <a:gd name="connsiteX76473" fmla="*/ 4376517 w 12184637"/>
              <a:gd name="connsiteY76473" fmla="*/ 3484586 h 4608812"/>
              <a:gd name="connsiteX76474" fmla="*/ 4413623 w 12184637"/>
              <a:gd name="connsiteY76474" fmla="*/ 3653551 h 4608812"/>
              <a:gd name="connsiteX76475" fmla="*/ 4419071 w 12184637"/>
              <a:gd name="connsiteY76475" fmla="*/ 3657895 h 4608812"/>
              <a:gd name="connsiteX76476" fmla="*/ 4420249 w 12184637"/>
              <a:gd name="connsiteY76476" fmla="*/ 3657821 h 4608812"/>
              <a:gd name="connsiteX76477" fmla="*/ 4481356 w 12184637"/>
              <a:gd name="connsiteY76477" fmla="*/ 3819130 h 4608812"/>
              <a:gd name="connsiteX76478" fmla="*/ 4484595 w 12184637"/>
              <a:gd name="connsiteY76478" fmla="*/ 3811988 h 4608812"/>
              <a:gd name="connsiteX76479" fmla="*/ 4424224 w 12184637"/>
              <a:gd name="connsiteY76479" fmla="*/ 3650459 h 4608812"/>
              <a:gd name="connsiteX76480" fmla="*/ 4417083 w 12184637"/>
              <a:gd name="connsiteY76480" fmla="*/ 3647220 h 4608812"/>
              <a:gd name="connsiteX76481" fmla="*/ 4413844 w 12184637"/>
              <a:gd name="connsiteY76481" fmla="*/ 3654361 h 4608812"/>
              <a:gd name="connsiteX76482" fmla="*/ 4474215 w 12184637"/>
              <a:gd name="connsiteY76482" fmla="*/ 3815890 h 4608812"/>
              <a:gd name="connsiteX76483" fmla="*/ 4479442 w 12184637"/>
              <a:gd name="connsiteY76483" fmla="*/ 3819498 h 4608812"/>
              <a:gd name="connsiteX76484" fmla="*/ 4481356 w 12184637"/>
              <a:gd name="connsiteY76484" fmla="*/ 3819130 h 4608812"/>
              <a:gd name="connsiteX76485" fmla="*/ 4559102 w 12184637"/>
              <a:gd name="connsiteY76485" fmla="*/ 3959382 h 4608812"/>
              <a:gd name="connsiteX76486" fmla="*/ 4561311 w 12184637"/>
              <a:gd name="connsiteY76486" fmla="*/ 3951799 h 4608812"/>
              <a:gd name="connsiteX76487" fmla="*/ 4484301 w 12184637"/>
              <a:gd name="connsiteY76487" fmla="*/ 3811252 h 4608812"/>
              <a:gd name="connsiteX76488" fmla="*/ 4476718 w 12184637"/>
              <a:gd name="connsiteY76488" fmla="*/ 3809043 h 4608812"/>
              <a:gd name="connsiteX76489" fmla="*/ 4474509 w 12184637"/>
              <a:gd name="connsiteY76489" fmla="*/ 3816627 h 4608812"/>
              <a:gd name="connsiteX76490" fmla="*/ 4551519 w 12184637"/>
              <a:gd name="connsiteY76490" fmla="*/ 3957173 h 4608812"/>
              <a:gd name="connsiteX76491" fmla="*/ 4556452 w 12184637"/>
              <a:gd name="connsiteY76491" fmla="*/ 3960045 h 4608812"/>
              <a:gd name="connsiteX76492" fmla="*/ 4559102 w 12184637"/>
              <a:gd name="connsiteY76492" fmla="*/ 3959382 h 4608812"/>
              <a:gd name="connsiteX76493" fmla="*/ 4561016 w 12184637"/>
              <a:gd name="connsiteY76493" fmla="*/ 3962916 h 4608812"/>
              <a:gd name="connsiteX76494" fmla="*/ 4563225 w 12184637"/>
              <a:gd name="connsiteY76494" fmla="*/ 3955333 h 4608812"/>
              <a:gd name="connsiteX76495" fmla="*/ 4561311 w 12184637"/>
              <a:gd name="connsiteY76495" fmla="*/ 3951799 h 4608812"/>
              <a:gd name="connsiteX76496" fmla="*/ 4553728 w 12184637"/>
              <a:gd name="connsiteY76496" fmla="*/ 3949590 h 4608812"/>
              <a:gd name="connsiteX76497" fmla="*/ 4551519 w 12184637"/>
              <a:gd name="connsiteY76497" fmla="*/ 3957173 h 4608812"/>
              <a:gd name="connsiteX76498" fmla="*/ 4553433 w 12184637"/>
              <a:gd name="connsiteY76498" fmla="*/ 3960707 h 4608812"/>
              <a:gd name="connsiteX76499" fmla="*/ 4558366 w 12184637"/>
              <a:gd name="connsiteY76499" fmla="*/ 3963578 h 4608812"/>
              <a:gd name="connsiteX76500" fmla="*/ 4561016 w 12184637"/>
              <a:gd name="connsiteY76500" fmla="*/ 3962916 h 4608812"/>
              <a:gd name="connsiteX76501" fmla="*/ 4651057 w 12184637"/>
              <a:gd name="connsiteY76501" fmla="*/ 4074529 h 4608812"/>
              <a:gd name="connsiteX76502" fmla="*/ 4651941 w 12184637"/>
              <a:gd name="connsiteY76502" fmla="*/ 4066725 h 4608812"/>
              <a:gd name="connsiteX76503" fmla="*/ 4562710 w 12184637"/>
              <a:gd name="connsiteY76503" fmla="*/ 3954523 h 4608812"/>
              <a:gd name="connsiteX76504" fmla="*/ 4554905 w 12184637"/>
              <a:gd name="connsiteY76504" fmla="*/ 3953639 h 4608812"/>
              <a:gd name="connsiteX76505" fmla="*/ 4554022 w 12184637"/>
              <a:gd name="connsiteY76505" fmla="*/ 3961443 h 4608812"/>
              <a:gd name="connsiteX76506" fmla="*/ 4643253 w 12184637"/>
              <a:gd name="connsiteY76506" fmla="*/ 4073645 h 4608812"/>
              <a:gd name="connsiteX76507" fmla="*/ 4647671 w 12184637"/>
              <a:gd name="connsiteY76507" fmla="*/ 4075780 h 4608812"/>
              <a:gd name="connsiteX76508" fmla="*/ 4651057 w 12184637"/>
              <a:gd name="connsiteY76508" fmla="*/ 4074529 h 4608812"/>
              <a:gd name="connsiteX76509" fmla="*/ 4654518 w 12184637"/>
              <a:gd name="connsiteY76509" fmla="*/ 4078946 h 4608812"/>
              <a:gd name="connsiteX76510" fmla="*/ 4655401 w 12184637"/>
              <a:gd name="connsiteY76510" fmla="*/ 4071142 h 4608812"/>
              <a:gd name="connsiteX76511" fmla="*/ 4651941 w 12184637"/>
              <a:gd name="connsiteY76511" fmla="*/ 4066725 h 4608812"/>
              <a:gd name="connsiteX76512" fmla="*/ 4644137 w 12184637"/>
              <a:gd name="connsiteY76512" fmla="*/ 4065841 h 4608812"/>
              <a:gd name="connsiteX76513" fmla="*/ 4643253 w 12184637"/>
              <a:gd name="connsiteY76513" fmla="*/ 4073645 h 4608812"/>
              <a:gd name="connsiteX76514" fmla="*/ 4646714 w 12184637"/>
              <a:gd name="connsiteY76514" fmla="*/ 4078062 h 4608812"/>
              <a:gd name="connsiteX76515" fmla="*/ 4651131 w 12184637"/>
              <a:gd name="connsiteY76515" fmla="*/ 4080198 h 4608812"/>
              <a:gd name="connsiteX76516" fmla="*/ 4654518 w 12184637"/>
              <a:gd name="connsiteY76516" fmla="*/ 4078946 h 4608812"/>
              <a:gd name="connsiteX76517" fmla="*/ 4746105 w 12184637"/>
              <a:gd name="connsiteY76517" fmla="*/ 4153453 h 4608812"/>
              <a:gd name="connsiteX76518" fmla="*/ 4745369 w 12184637"/>
              <a:gd name="connsiteY76518" fmla="*/ 4145575 h 4608812"/>
              <a:gd name="connsiteX76519" fmla="*/ 4654592 w 12184637"/>
              <a:gd name="connsiteY76519" fmla="*/ 4070258 h 4608812"/>
              <a:gd name="connsiteX76520" fmla="*/ 4646714 w 12184637"/>
              <a:gd name="connsiteY76520" fmla="*/ 4070995 h 4608812"/>
              <a:gd name="connsiteX76521" fmla="*/ 4647450 w 12184637"/>
              <a:gd name="connsiteY76521" fmla="*/ 4078873 h 4608812"/>
              <a:gd name="connsiteX76522" fmla="*/ 4738227 w 12184637"/>
              <a:gd name="connsiteY76522" fmla="*/ 4154189 h 4608812"/>
              <a:gd name="connsiteX76523" fmla="*/ 4741835 w 12184637"/>
              <a:gd name="connsiteY76523" fmla="*/ 4155440 h 4608812"/>
              <a:gd name="connsiteX76524" fmla="*/ 4746105 w 12184637"/>
              <a:gd name="connsiteY76524" fmla="*/ 4153453 h 4608812"/>
              <a:gd name="connsiteX76525" fmla="*/ 4758768 w 12184637"/>
              <a:gd name="connsiteY76525" fmla="*/ 4163907 h 4608812"/>
              <a:gd name="connsiteX76526" fmla="*/ 4758032 w 12184637"/>
              <a:gd name="connsiteY76526" fmla="*/ 4156029 h 4608812"/>
              <a:gd name="connsiteX76527" fmla="*/ 4745442 w 12184637"/>
              <a:gd name="connsiteY76527" fmla="*/ 4145575 h 4608812"/>
              <a:gd name="connsiteX76528" fmla="*/ 4737565 w 12184637"/>
              <a:gd name="connsiteY76528" fmla="*/ 4146311 h 4608812"/>
              <a:gd name="connsiteX76529" fmla="*/ 4738301 w 12184637"/>
              <a:gd name="connsiteY76529" fmla="*/ 4154189 h 4608812"/>
              <a:gd name="connsiteX76530" fmla="*/ 4750890 w 12184637"/>
              <a:gd name="connsiteY76530" fmla="*/ 4164643 h 4608812"/>
              <a:gd name="connsiteX76531" fmla="*/ 4754498 w 12184637"/>
              <a:gd name="connsiteY76531" fmla="*/ 4165895 h 4608812"/>
              <a:gd name="connsiteX76532" fmla="*/ 4758768 w 12184637"/>
              <a:gd name="connsiteY76532" fmla="*/ 4163907 h 4608812"/>
              <a:gd name="connsiteX76533" fmla="*/ 5699967 w 12184637"/>
              <a:gd name="connsiteY76533" fmla="*/ 2779938 h 4608812"/>
              <a:gd name="connsiteX76534" fmla="*/ 5709612 w 12184637"/>
              <a:gd name="connsiteY76534" fmla="*/ 2777803 h 4608812"/>
              <a:gd name="connsiteX76535" fmla="*/ 5713808 w 12184637"/>
              <a:gd name="connsiteY76535" fmla="*/ 2771177 h 4608812"/>
              <a:gd name="connsiteX76536" fmla="*/ 5707182 w 12184637"/>
              <a:gd name="connsiteY76536" fmla="*/ 2766981 h 4608812"/>
              <a:gd name="connsiteX76537" fmla="*/ 5697537 w 12184637"/>
              <a:gd name="connsiteY76537" fmla="*/ 2769116 h 4608812"/>
              <a:gd name="connsiteX76538" fmla="*/ 5693341 w 12184637"/>
              <a:gd name="connsiteY76538" fmla="*/ 2775742 h 4608812"/>
              <a:gd name="connsiteX76539" fmla="*/ 5698789 w 12184637"/>
              <a:gd name="connsiteY76539" fmla="*/ 2780085 h 4608812"/>
              <a:gd name="connsiteX76540" fmla="*/ 5699967 w 12184637"/>
              <a:gd name="connsiteY76540" fmla="*/ 2779938 h 4608812"/>
              <a:gd name="connsiteX76541" fmla="*/ 5703943 w 12184637"/>
              <a:gd name="connsiteY76541" fmla="*/ 2776478 h 4608812"/>
              <a:gd name="connsiteX76542" fmla="*/ 5700630 w 12184637"/>
              <a:gd name="connsiteY76542" fmla="*/ 2769337 h 4608812"/>
              <a:gd name="connsiteX76543" fmla="*/ 5644602 w 12184637"/>
              <a:gd name="connsiteY76543" fmla="*/ 2748575 h 4608812"/>
              <a:gd name="connsiteX76544" fmla="*/ 5637461 w 12184637"/>
              <a:gd name="connsiteY76544" fmla="*/ 2751888 h 4608812"/>
              <a:gd name="connsiteX76545" fmla="*/ 5640774 w 12184637"/>
              <a:gd name="connsiteY76545" fmla="*/ 2759029 h 4608812"/>
              <a:gd name="connsiteX76546" fmla="*/ 5696801 w 12184637"/>
              <a:gd name="connsiteY76546" fmla="*/ 2779791 h 4608812"/>
              <a:gd name="connsiteX76547" fmla="*/ 5698789 w 12184637"/>
              <a:gd name="connsiteY76547" fmla="*/ 2780159 h 4608812"/>
              <a:gd name="connsiteX76548" fmla="*/ 5703943 w 12184637"/>
              <a:gd name="connsiteY76548" fmla="*/ 2776478 h 4608812"/>
              <a:gd name="connsiteX76549" fmla="*/ 5647916 w 12184637"/>
              <a:gd name="connsiteY76549" fmla="*/ 2755643 h 4608812"/>
              <a:gd name="connsiteX76550" fmla="*/ 5644529 w 12184637"/>
              <a:gd name="connsiteY76550" fmla="*/ 2748501 h 4608812"/>
              <a:gd name="connsiteX76551" fmla="*/ 5583790 w 12184637"/>
              <a:gd name="connsiteY76551" fmla="*/ 2726635 h 4608812"/>
              <a:gd name="connsiteX76552" fmla="*/ 5576648 w 12184637"/>
              <a:gd name="connsiteY76552" fmla="*/ 2730022 h 4608812"/>
              <a:gd name="connsiteX76553" fmla="*/ 5580035 w 12184637"/>
              <a:gd name="connsiteY76553" fmla="*/ 2737163 h 4608812"/>
              <a:gd name="connsiteX76554" fmla="*/ 5640774 w 12184637"/>
              <a:gd name="connsiteY76554" fmla="*/ 2759029 h 4608812"/>
              <a:gd name="connsiteX76555" fmla="*/ 5642688 w 12184637"/>
              <a:gd name="connsiteY76555" fmla="*/ 2759397 h 4608812"/>
              <a:gd name="connsiteX76556" fmla="*/ 5647916 w 12184637"/>
              <a:gd name="connsiteY76556" fmla="*/ 2755643 h 4608812"/>
              <a:gd name="connsiteX76557" fmla="*/ 5449207 w 12184637"/>
              <a:gd name="connsiteY76557" fmla="*/ 2803571 h 4608812"/>
              <a:gd name="connsiteX76558" fmla="*/ 5584379 w 12184637"/>
              <a:gd name="connsiteY76558" fmla="*/ 2736942 h 4608812"/>
              <a:gd name="connsiteX76559" fmla="*/ 5586882 w 12184637"/>
              <a:gd name="connsiteY76559" fmla="*/ 2729506 h 4608812"/>
              <a:gd name="connsiteX76560" fmla="*/ 5579446 w 12184637"/>
              <a:gd name="connsiteY76560" fmla="*/ 2727003 h 4608812"/>
              <a:gd name="connsiteX76561" fmla="*/ 5444200 w 12184637"/>
              <a:gd name="connsiteY76561" fmla="*/ 2793632 h 4608812"/>
              <a:gd name="connsiteX76562" fmla="*/ 5441697 w 12184637"/>
              <a:gd name="connsiteY76562" fmla="*/ 2801068 h 4608812"/>
              <a:gd name="connsiteX76563" fmla="*/ 5446703 w 12184637"/>
              <a:gd name="connsiteY76563" fmla="*/ 2804160 h 4608812"/>
              <a:gd name="connsiteX76564" fmla="*/ 5449207 w 12184637"/>
              <a:gd name="connsiteY76564" fmla="*/ 2803571 h 4608812"/>
              <a:gd name="connsiteX76565" fmla="*/ 5332293 w 12184637"/>
              <a:gd name="connsiteY76565" fmla="*/ 2894643 h 4608812"/>
              <a:gd name="connsiteX76566" fmla="*/ 5450164 w 12184637"/>
              <a:gd name="connsiteY76566" fmla="*/ 2802982 h 4608812"/>
              <a:gd name="connsiteX76567" fmla="*/ 5451121 w 12184637"/>
              <a:gd name="connsiteY76567" fmla="*/ 2795178 h 4608812"/>
              <a:gd name="connsiteX76568" fmla="*/ 5443317 w 12184637"/>
              <a:gd name="connsiteY76568" fmla="*/ 2794221 h 4608812"/>
              <a:gd name="connsiteX76569" fmla="*/ 5325446 w 12184637"/>
              <a:gd name="connsiteY76569" fmla="*/ 2885882 h 4608812"/>
              <a:gd name="connsiteX76570" fmla="*/ 5324489 w 12184637"/>
              <a:gd name="connsiteY76570" fmla="*/ 2893686 h 4608812"/>
              <a:gd name="connsiteX76571" fmla="*/ 5328906 w 12184637"/>
              <a:gd name="connsiteY76571" fmla="*/ 2895821 h 4608812"/>
              <a:gd name="connsiteX76572" fmla="*/ 5332293 w 12184637"/>
              <a:gd name="connsiteY76572" fmla="*/ 2894643 h 4608812"/>
              <a:gd name="connsiteX76573" fmla="*/ 5239381 w 12184637"/>
              <a:gd name="connsiteY76573" fmla="*/ 3007876 h 4608812"/>
              <a:gd name="connsiteX76574" fmla="*/ 5333176 w 12184637"/>
              <a:gd name="connsiteY76574" fmla="*/ 2893760 h 4608812"/>
              <a:gd name="connsiteX76575" fmla="*/ 5332440 w 12184637"/>
              <a:gd name="connsiteY76575" fmla="*/ 2885882 h 4608812"/>
              <a:gd name="connsiteX76576" fmla="*/ 5324563 w 12184637"/>
              <a:gd name="connsiteY76576" fmla="*/ 2886618 h 4608812"/>
              <a:gd name="connsiteX76577" fmla="*/ 5230766 w 12184637"/>
              <a:gd name="connsiteY76577" fmla="*/ 3000734 h 4608812"/>
              <a:gd name="connsiteX76578" fmla="*/ 5231503 w 12184637"/>
              <a:gd name="connsiteY76578" fmla="*/ 3008612 h 4608812"/>
              <a:gd name="connsiteX76579" fmla="*/ 5235110 w 12184637"/>
              <a:gd name="connsiteY76579" fmla="*/ 3009864 h 4608812"/>
              <a:gd name="connsiteX76580" fmla="*/ 5239381 w 12184637"/>
              <a:gd name="connsiteY76580" fmla="*/ 3007876 h 4608812"/>
              <a:gd name="connsiteX76581" fmla="*/ 5172015 w 12184637"/>
              <a:gd name="connsiteY76581" fmla="*/ 3138263 h 4608812"/>
              <a:gd name="connsiteX76582" fmla="*/ 5240043 w 12184637"/>
              <a:gd name="connsiteY76582" fmla="*/ 3006919 h 4608812"/>
              <a:gd name="connsiteX76583" fmla="*/ 5237687 w 12184637"/>
              <a:gd name="connsiteY76583" fmla="*/ 2999409 h 4608812"/>
              <a:gd name="connsiteX76584" fmla="*/ 5230178 w 12184637"/>
              <a:gd name="connsiteY76584" fmla="*/ 3001765 h 4608812"/>
              <a:gd name="connsiteX76585" fmla="*/ 5162150 w 12184637"/>
              <a:gd name="connsiteY76585" fmla="*/ 3133109 h 4608812"/>
              <a:gd name="connsiteX76586" fmla="*/ 5164505 w 12184637"/>
              <a:gd name="connsiteY76586" fmla="*/ 3140618 h 4608812"/>
              <a:gd name="connsiteX76587" fmla="*/ 5167082 w 12184637"/>
              <a:gd name="connsiteY76587" fmla="*/ 3141207 h 4608812"/>
              <a:gd name="connsiteX76588" fmla="*/ 5172015 w 12184637"/>
              <a:gd name="connsiteY76588" fmla="*/ 3138263 h 4608812"/>
              <a:gd name="connsiteX76589" fmla="*/ 5131890 w 12184637"/>
              <a:gd name="connsiteY76589" fmla="*/ 3280355 h 4608812"/>
              <a:gd name="connsiteX76590" fmla="*/ 5172457 w 12184637"/>
              <a:gd name="connsiteY76590" fmla="*/ 3137232 h 4608812"/>
              <a:gd name="connsiteX76591" fmla="*/ 5168629 w 12184637"/>
              <a:gd name="connsiteY76591" fmla="*/ 3130311 h 4608812"/>
              <a:gd name="connsiteX76592" fmla="*/ 5161708 w 12184637"/>
              <a:gd name="connsiteY76592" fmla="*/ 3134140 h 4608812"/>
              <a:gd name="connsiteX76593" fmla="*/ 5121142 w 12184637"/>
              <a:gd name="connsiteY76593" fmla="*/ 3277263 h 4608812"/>
              <a:gd name="connsiteX76594" fmla="*/ 5124970 w 12184637"/>
              <a:gd name="connsiteY76594" fmla="*/ 3284184 h 4608812"/>
              <a:gd name="connsiteX76595" fmla="*/ 5126516 w 12184637"/>
              <a:gd name="connsiteY76595" fmla="*/ 3284404 h 4608812"/>
              <a:gd name="connsiteX76596" fmla="*/ 5131890 w 12184637"/>
              <a:gd name="connsiteY76596" fmla="*/ 3280355 h 4608812"/>
              <a:gd name="connsiteX76597" fmla="*/ 5120774 w 12184637"/>
              <a:gd name="connsiteY76597" fmla="*/ 3428706 h 4608812"/>
              <a:gd name="connsiteX76598" fmla="*/ 5132111 w 12184637"/>
              <a:gd name="connsiteY76598" fmla="*/ 3279251 h 4608812"/>
              <a:gd name="connsiteX76599" fmla="*/ 5126958 w 12184637"/>
              <a:gd name="connsiteY76599" fmla="*/ 3273287 h 4608812"/>
              <a:gd name="connsiteX76600" fmla="*/ 5120994 w 12184637"/>
              <a:gd name="connsiteY76600" fmla="*/ 3278441 h 4608812"/>
              <a:gd name="connsiteX76601" fmla="*/ 5109656 w 12184637"/>
              <a:gd name="connsiteY76601" fmla="*/ 3427896 h 4608812"/>
              <a:gd name="connsiteX76602" fmla="*/ 5114810 w 12184637"/>
              <a:gd name="connsiteY76602" fmla="*/ 3433860 h 4608812"/>
              <a:gd name="connsiteX76603" fmla="*/ 5115252 w 12184637"/>
              <a:gd name="connsiteY76603" fmla="*/ 3433860 h 4608812"/>
              <a:gd name="connsiteX76604" fmla="*/ 5120774 w 12184637"/>
              <a:gd name="connsiteY76604" fmla="*/ 3428706 h 4608812"/>
              <a:gd name="connsiteX76605" fmla="*/ 5135498 w 12184637"/>
              <a:gd name="connsiteY76605" fmla="*/ 3583830 h 4608812"/>
              <a:gd name="connsiteX76606" fmla="*/ 5140284 w 12184637"/>
              <a:gd name="connsiteY76606" fmla="*/ 3577572 h 4608812"/>
              <a:gd name="connsiteX76607" fmla="*/ 5120700 w 12184637"/>
              <a:gd name="connsiteY76607" fmla="*/ 3427528 h 4608812"/>
              <a:gd name="connsiteX76608" fmla="*/ 5114442 w 12184637"/>
              <a:gd name="connsiteY76608" fmla="*/ 3422742 h 4608812"/>
              <a:gd name="connsiteX76609" fmla="*/ 5109656 w 12184637"/>
              <a:gd name="connsiteY76609" fmla="*/ 3429000 h 4608812"/>
              <a:gd name="connsiteX76610" fmla="*/ 5129240 w 12184637"/>
              <a:gd name="connsiteY76610" fmla="*/ 3579045 h 4608812"/>
              <a:gd name="connsiteX76611" fmla="*/ 5134762 w 12184637"/>
              <a:gd name="connsiteY76611" fmla="*/ 3583904 h 4608812"/>
              <a:gd name="connsiteX76612" fmla="*/ 5135498 w 12184637"/>
              <a:gd name="connsiteY76612" fmla="*/ 3583830 h 4608812"/>
              <a:gd name="connsiteX76613" fmla="*/ 5184163 w 12184637"/>
              <a:gd name="connsiteY76613" fmla="*/ 3728868 h 4608812"/>
              <a:gd name="connsiteX76614" fmla="*/ 5187697 w 12184637"/>
              <a:gd name="connsiteY76614" fmla="*/ 3721800 h 4608812"/>
              <a:gd name="connsiteX76615" fmla="*/ 5140136 w 12184637"/>
              <a:gd name="connsiteY76615" fmla="*/ 3576541 h 4608812"/>
              <a:gd name="connsiteX76616" fmla="*/ 5133069 w 12184637"/>
              <a:gd name="connsiteY76616" fmla="*/ 3573007 h 4608812"/>
              <a:gd name="connsiteX76617" fmla="*/ 5129534 w 12184637"/>
              <a:gd name="connsiteY76617" fmla="*/ 3580075 h 4608812"/>
              <a:gd name="connsiteX76618" fmla="*/ 5177095 w 12184637"/>
              <a:gd name="connsiteY76618" fmla="*/ 3725334 h 4608812"/>
              <a:gd name="connsiteX76619" fmla="*/ 5182469 w 12184637"/>
              <a:gd name="connsiteY76619" fmla="*/ 3729162 h 4608812"/>
              <a:gd name="connsiteX76620" fmla="*/ 5184163 w 12184637"/>
              <a:gd name="connsiteY76620" fmla="*/ 3728868 h 4608812"/>
              <a:gd name="connsiteX76621" fmla="*/ 5187329 w 12184637"/>
              <a:gd name="connsiteY76621" fmla="*/ 3732696 h 4608812"/>
              <a:gd name="connsiteX76622" fmla="*/ 5189611 w 12184637"/>
              <a:gd name="connsiteY76622" fmla="*/ 3725187 h 4608812"/>
              <a:gd name="connsiteX76623" fmla="*/ 5187329 w 12184637"/>
              <a:gd name="connsiteY76623" fmla="*/ 3720916 h 4608812"/>
              <a:gd name="connsiteX76624" fmla="*/ 5179819 w 12184637"/>
              <a:gd name="connsiteY76624" fmla="*/ 3718634 h 4608812"/>
              <a:gd name="connsiteX76625" fmla="*/ 5177537 w 12184637"/>
              <a:gd name="connsiteY76625" fmla="*/ 3726144 h 4608812"/>
              <a:gd name="connsiteX76626" fmla="*/ 5179819 w 12184637"/>
              <a:gd name="connsiteY76626" fmla="*/ 3730414 h 4608812"/>
              <a:gd name="connsiteX76627" fmla="*/ 5184752 w 12184637"/>
              <a:gd name="connsiteY76627" fmla="*/ 3733359 h 4608812"/>
              <a:gd name="connsiteX76628" fmla="*/ 5187329 w 12184637"/>
              <a:gd name="connsiteY76628" fmla="*/ 3732696 h 4608812"/>
              <a:gd name="connsiteX76629" fmla="*/ 5255651 w 12184637"/>
              <a:gd name="connsiteY76629" fmla="*/ 3860064 h 4608812"/>
              <a:gd name="connsiteX76630" fmla="*/ 5257933 w 12184637"/>
              <a:gd name="connsiteY76630" fmla="*/ 3852481 h 4608812"/>
              <a:gd name="connsiteX76631" fmla="*/ 5189611 w 12184637"/>
              <a:gd name="connsiteY76631" fmla="*/ 3725113 h 4608812"/>
              <a:gd name="connsiteX76632" fmla="*/ 5182028 w 12184637"/>
              <a:gd name="connsiteY76632" fmla="*/ 3722831 h 4608812"/>
              <a:gd name="connsiteX76633" fmla="*/ 5179745 w 12184637"/>
              <a:gd name="connsiteY76633" fmla="*/ 3730414 h 4608812"/>
              <a:gd name="connsiteX76634" fmla="*/ 5248068 w 12184637"/>
              <a:gd name="connsiteY76634" fmla="*/ 3857782 h 4608812"/>
              <a:gd name="connsiteX76635" fmla="*/ 5253001 w 12184637"/>
              <a:gd name="connsiteY76635" fmla="*/ 3860727 h 4608812"/>
              <a:gd name="connsiteX76636" fmla="*/ 5255651 w 12184637"/>
              <a:gd name="connsiteY76636" fmla="*/ 3860064 h 4608812"/>
              <a:gd name="connsiteX76637" fmla="*/ 5257492 w 12184637"/>
              <a:gd name="connsiteY76637" fmla="*/ 3863598 h 4608812"/>
              <a:gd name="connsiteX76638" fmla="*/ 5259774 w 12184637"/>
              <a:gd name="connsiteY76638" fmla="*/ 3856089 h 4608812"/>
              <a:gd name="connsiteX76639" fmla="*/ 5257933 w 12184637"/>
              <a:gd name="connsiteY76639" fmla="*/ 3852555 h 4608812"/>
              <a:gd name="connsiteX76640" fmla="*/ 5250424 w 12184637"/>
              <a:gd name="connsiteY76640" fmla="*/ 3850272 h 4608812"/>
              <a:gd name="connsiteX76641" fmla="*/ 5248142 w 12184637"/>
              <a:gd name="connsiteY76641" fmla="*/ 3857782 h 4608812"/>
              <a:gd name="connsiteX76642" fmla="*/ 5249982 w 12184637"/>
              <a:gd name="connsiteY76642" fmla="*/ 3861316 h 4608812"/>
              <a:gd name="connsiteX76643" fmla="*/ 5254915 w 12184637"/>
              <a:gd name="connsiteY76643" fmla="*/ 3864261 h 4608812"/>
              <a:gd name="connsiteX76644" fmla="*/ 5257492 w 12184637"/>
              <a:gd name="connsiteY76644" fmla="*/ 3863598 h 4608812"/>
              <a:gd name="connsiteX76645" fmla="*/ 5261762 w 12184637"/>
              <a:gd name="connsiteY76645" fmla="*/ 3867426 h 4608812"/>
              <a:gd name="connsiteX76646" fmla="*/ 5262719 w 12184637"/>
              <a:gd name="connsiteY76646" fmla="*/ 3859622 h 4608812"/>
              <a:gd name="connsiteX76647" fmla="*/ 5259259 w 12184637"/>
              <a:gd name="connsiteY76647" fmla="*/ 3855205 h 4608812"/>
              <a:gd name="connsiteX76648" fmla="*/ 5251455 w 12184637"/>
              <a:gd name="connsiteY76648" fmla="*/ 3854248 h 4608812"/>
              <a:gd name="connsiteX76649" fmla="*/ 5250498 w 12184637"/>
              <a:gd name="connsiteY76649" fmla="*/ 3862052 h 4608812"/>
              <a:gd name="connsiteX76650" fmla="*/ 5253958 w 12184637"/>
              <a:gd name="connsiteY76650" fmla="*/ 3866469 h 4608812"/>
              <a:gd name="connsiteX76651" fmla="*/ 5258375 w 12184637"/>
              <a:gd name="connsiteY76651" fmla="*/ 3868605 h 4608812"/>
              <a:gd name="connsiteX76652" fmla="*/ 5261762 w 12184637"/>
              <a:gd name="connsiteY76652" fmla="*/ 3867426 h 4608812"/>
              <a:gd name="connsiteX76653" fmla="*/ 5349447 w 12184637"/>
              <a:gd name="connsiteY76653" fmla="*/ 3978598 h 4608812"/>
              <a:gd name="connsiteX76654" fmla="*/ 5350404 w 12184637"/>
              <a:gd name="connsiteY76654" fmla="*/ 3970794 h 4608812"/>
              <a:gd name="connsiteX76655" fmla="*/ 5262719 w 12184637"/>
              <a:gd name="connsiteY76655" fmla="*/ 3859622 h 4608812"/>
              <a:gd name="connsiteX76656" fmla="*/ 5254915 w 12184637"/>
              <a:gd name="connsiteY76656" fmla="*/ 3858665 h 4608812"/>
              <a:gd name="connsiteX76657" fmla="*/ 5253958 w 12184637"/>
              <a:gd name="connsiteY76657" fmla="*/ 3866469 h 4608812"/>
              <a:gd name="connsiteX76658" fmla="*/ 5341643 w 12184637"/>
              <a:gd name="connsiteY76658" fmla="*/ 3977641 h 4608812"/>
              <a:gd name="connsiteX76659" fmla="*/ 5346060 w 12184637"/>
              <a:gd name="connsiteY76659" fmla="*/ 3979776 h 4608812"/>
              <a:gd name="connsiteX76660" fmla="*/ 5349447 w 12184637"/>
              <a:gd name="connsiteY76660" fmla="*/ 3978598 h 4608812"/>
              <a:gd name="connsiteX76661" fmla="*/ 5352613 w 12184637"/>
              <a:gd name="connsiteY76661" fmla="*/ 3982647 h 4608812"/>
              <a:gd name="connsiteX76662" fmla="*/ 5353570 w 12184637"/>
              <a:gd name="connsiteY76662" fmla="*/ 3974843 h 4608812"/>
              <a:gd name="connsiteX76663" fmla="*/ 5350404 w 12184637"/>
              <a:gd name="connsiteY76663" fmla="*/ 3970794 h 4608812"/>
              <a:gd name="connsiteX76664" fmla="*/ 5342600 w 12184637"/>
              <a:gd name="connsiteY76664" fmla="*/ 3969837 h 4608812"/>
              <a:gd name="connsiteX76665" fmla="*/ 5341643 w 12184637"/>
              <a:gd name="connsiteY76665" fmla="*/ 3977641 h 4608812"/>
              <a:gd name="connsiteX76666" fmla="*/ 5344809 w 12184637"/>
              <a:gd name="connsiteY76666" fmla="*/ 3981690 h 4608812"/>
              <a:gd name="connsiteX76667" fmla="*/ 5349226 w 12184637"/>
              <a:gd name="connsiteY76667" fmla="*/ 3983825 h 4608812"/>
              <a:gd name="connsiteX76668" fmla="*/ 5352613 w 12184637"/>
              <a:gd name="connsiteY76668" fmla="*/ 3982647 h 4608812"/>
              <a:gd name="connsiteX76669" fmla="*/ 5358429 w 12184637"/>
              <a:gd name="connsiteY76669" fmla="*/ 3986328 h 4608812"/>
              <a:gd name="connsiteX76670" fmla="*/ 5357914 w 12184637"/>
              <a:gd name="connsiteY76670" fmla="*/ 3978450 h 4608812"/>
              <a:gd name="connsiteX76671" fmla="*/ 5352834 w 12184637"/>
              <a:gd name="connsiteY76671" fmla="*/ 3974033 h 4608812"/>
              <a:gd name="connsiteX76672" fmla="*/ 5344956 w 12184637"/>
              <a:gd name="connsiteY76672" fmla="*/ 3974548 h 4608812"/>
              <a:gd name="connsiteX76673" fmla="*/ 5345471 w 12184637"/>
              <a:gd name="connsiteY76673" fmla="*/ 3982426 h 4608812"/>
              <a:gd name="connsiteX76674" fmla="*/ 5350551 w 12184637"/>
              <a:gd name="connsiteY76674" fmla="*/ 3986844 h 4608812"/>
              <a:gd name="connsiteX76675" fmla="*/ 5354233 w 12184637"/>
              <a:gd name="connsiteY76675" fmla="*/ 3988242 h 4608812"/>
              <a:gd name="connsiteX76676" fmla="*/ 5358429 w 12184637"/>
              <a:gd name="connsiteY76676" fmla="*/ 3986328 h 4608812"/>
              <a:gd name="connsiteX76677" fmla="*/ 5461134 w 12184637"/>
              <a:gd name="connsiteY76677" fmla="*/ 4076295 h 4608812"/>
              <a:gd name="connsiteX76678" fmla="*/ 5460618 w 12184637"/>
              <a:gd name="connsiteY76678" fmla="*/ 4068418 h 4608812"/>
              <a:gd name="connsiteX76679" fmla="*/ 5357914 w 12184637"/>
              <a:gd name="connsiteY76679" fmla="*/ 3978524 h 4608812"/>
              <a:gd name="connsiteX76680" fmla="*/ 5350036 w 12184637"/>
              <a:gd name="connsiteY76680" fmla="*/ 3979039 h 4608812"/>
              <a:gd name="connsiteX76681" fmla="*/ 5350551 w 12184637"/>
              <a:gd name="connsiteY76681" fmla="*/ 3986917 h 4608812"/>
              <a:gd name="connsiteX76682" fmla="*/ 5453256 w 12184637"/>
              <a:gd name="connsiteY76682" fmla="*/ 4076811 h 4608812"/>
              <a:gd name="connsiteX76683" fmla="*/ 5456937 w 12184637"/>
              <a:gd name="connsiteY76683" fmla="*/ 4078210 h 4608812"/>
              <a:gd name="connsiteX76684" fmla="*/ 5461134 w 12184637"/>
              <a:gd name="connsiteY76684" fmla="*/ 4076295 h 4608812"/>
              <a:gd name="connsiteX76685" fmla="*/ 5466287 w 12184637"/>
              <a:gd name="connsiteY76685" fmla="*/ 4080787 h 4608812"/>
              <a:gd name="connsiteX76686" fmla="*/ 5465772 w 12184637"/>
              <a:gd name="connsiteY76686" fmla="*/ 4072909 h 4608812"/>
              <a:gd name="connsiteX76687" fmla="*/ 5460618 w 12184637"/>
              <a:gd name="connsiteY76687" fmla="*/ 4068418 h 4608812"/>
              <a:gd name="connsiteX76688" fmla="*/ 5452740 w 12184637"/>
              <a:gd name="connsiteY76688" fmla="*/ 4068933 h 4608812"/>
              <a:gd name="connsiteX76689" fmla="*/ 5453256 w 12184637"/>
              <a:gd name="connsiteY76689" fmla="*/ 4076811 h 4608812"/>
              <a:gd name="connsiteX76690" fmla="*/ 5458409 w 12184637"/>
              <a:gd name="connsiteY76690" fmla="*/ 4081302 h 4608812"/>
              <a:gd name="connsiteX76691" fmla="*/ 5462091 w 12184637"/>
              <a:gd name="connsiteY76691" fmla="*/ 4082701 h 4608812"/>
              <a:gd name="connsiteX76692" fmla="*/ 5466287 w 12184637"/>
              <a:gd name="connsiteY76692" fmla="*/ 4080787 h 4608812"/>
              <a:gd name="connsiteX76693" fmla="*/ 5497282 w 12184637"/>
              <a:gd name="connsiteY76693" fmla="*/ 4097867 h 4608812"/>
              <a:gd name="connsiteX76694" fmla="*/ 5495295 w 12184637"/>
              <a:gd name="connsiteY76694" fmla="*/ 4090210 h 4608812"/>
              <a:gd name="connsiteX76695" fmla="*/ 5464888 w 12184637"/>
              <a:gd name="connsiteY76695" fmla="*/ 4072246 h 4608812"/>
              <a:gd name="connsiteX76696" fmla="*/ 5457231 w 12184637"/>
              <a:gd name="connsiteY76696" fmla="*/ 4074234 h 4608812"/>
              <a:gd name="connsiteX76697" fmla="*/ 5459219 w 12184637"/>
              <a:gd name="connsiteY76697" fmla="*/ 4081891 h 4608812"/>
              <a:gd name="connsiteX76698" fmla="*/ 5489626 w 12184637"/>
              <a:gd name="connsiteY76698" fmla="*/ 4099855 h 4608812"/>
              <a:gd name="connsiteX76699" fmla="*/ 5492497 w 12184637"/>
              <a:gd name="connsiteY76699" fmla="*/ 4100665 h 4608812"/>
              <a:gd name="connsiteX76700" fmla="*/ 5497282 w 12184637"/>
              <a:gd name="connsiteY76700" fmla="*/ 4097867 h 4608812"/>
              <a:gd name="connsiteX76701" fmla="*/ 5585409 w 12184637"/>
              <a:gd name="connsiteY76701" fmla="*/ 4149772 h 4608812"/>
              <a:gd name="connsiteX76702" fmla="*/ 5583422 w 12184637"/>
              <a:gd name="connsiteY76702" fmla="*/ 4142115 h 4608812"/>
              <a:gd name="connsiteX76703" fmla="*/ 5495295 w 12184637"/>
              <a:gd name="connsiteY76703" fmla="*/ 4090210 h 4608812"/>
              <a:gd name="connsiteX76704" fmla="*/ 5487638 w 12184637"/>
              <a:gd name="connsiteY76704" fmla="*/ 4092198 h 4608812"/>
              <a:gd name="connsiteX76705" fmla="*/ 5489626 w 12184637"/>
              <a:gd name="connsiteY76705" fmla="*/ 4099855 h 4608812"/>
              <a:gd name="connsiteX76706" fmla="*/ 5577752 w 12184637"/>
              <a:gd name="connsiteY76706" fmla="*/ 4151759 h 4608812"/>
              <a:gd name="connsiteX76707" fmla="*/ 5580624 w 12184637"/>
              <a:gd name="connsiteY76707" fmla="*/ 4152569 h 4608812"/>
              <a:gd name="connsiteX76708" fmla="*/ 5585409 w 12184637"/>
              <a:gd name="connsiteY76708" fmla="*/ 4149772 h 4608812"/>
              <a:gd name="connsiteX76709" fmla="*/ 5593876 w 12184637"/>
              <a:gd name="connsiteY76709" fmla="*/ 4154778 h 4608812"/>
              <a:gd name="connsiteX76710" fmla="*/ 5591888 w 12184637"/>
              <a:gd name="connsiteY76710" fmla="*/ 4147121 h 4608812"/>
              <a:gd name="connsiteX76711" fmla="*/ 5583495 w 12184637"/>
              <a:gd name="connsiteY76711" fmla="*/ 4142115 h 4608812"/>
              <a:gd name="connsiteX76712" fmla="*/ 5575839 w 12184637"/>
              <a:gd name="connsiteY76712" fmla="*/ 4144103 h 4608812"/>
              <a:gd name="connsiteX76713" fmla="*/ 5577826 w 12184637"/>
              <a:gd name="connsiteY76713" fmla="*/ 4151759 h 4608812"/>
              <a:gd name="connsiteX76714" fmla="*/ 5586219 w 12184637"/>
              <a:gd name="connsiteY76714" fmla="*/ 4156766 h 4608812"/>
              <a:gd name="connsiteX76715" fmla="*/ 5589091 w 12184637"/>
              <a:gd name="connsiteY76715" fmla="*/ 4157576 h 4608812"/>
              <a:gd name="connsiteX76716" fmla="*/ 5593876 w 12184637"/>
              <a:gd name="connsiteY76716" fmla="*/ 4154778 h 4608812"/>
              <a:gd name="connsiteX76717" fmla="*/ 5640553 w 12184637"/>
              <a:gd name="connsiteY76717" fmla="*/ 4169871 h 4608812"/>
              <a:gd name="connsiteX76718" fmla="*/ 5637093 w 12184637"/>
              <a:gd name="connsiteY76718" fmla="*/ 4162803 h 4608812"/>
              <a:gd name="connsiteX76719" fmla="*/ 5590858 w 12184637"/>
              <a:gd name="connsiteY76719" fmla="*/ 4146679 h 4608812"/>
              <a:gd name="connsiteX76720" fmla="*/ 5583790 w 12184637"/>
              <a:gd name="connsiteY76720" fmla="*/ 4150140 h 4608812"/>
              <a:gd name="connsiteX76721" fmla="*/ 5587250 w 12184637"/>
              <a:gd name="connsiteY76721" fmla="*/ 4157207 h 4608812"/>
              <a:gd name="connsiteX76722" fmla="*/ 5633485 w 12184637"/>
              <a:gd name="connsiteY76722" fmla="*/ 4173331 h 4608812"/>
              <a:gd name="connsiteX76723" fmla="*/ 5635326 w 12184637"/>
              <a:gd name="connsiteY76723" fmla="*/ 4173626 h 4608812"/>
              <a:gd name="connsiteX76724" fmla="*/ 5640553 w 12184637"/>
              <a:gd name="connsiteY76724" fmla="*/ 4169871 h 4608812"/>
              <a:gd name="connsiteX76725" fmla="*/ 5715060 w 12184637"/>
              <a:gd name="connsiteY76725" fmla="*/ 4195860 h 4608812"/>
              <a:gd name="connsiteX76726" fmla="*/ 5711600 w 12184637"/>
              <a:gd name="connsiteY76726" fmla="*/ 4188792 h 4608812"/>
              <a:gd name="connsiteX76727" fmla="*/ 5637093 w 12184637"/>
              <a:gd name="connsiteY76727" fmla="*/ 4162803 h 4608812"/>
              <a:gd name="connsiteX76728" fmla="*/ 5630025 w 12184637"/>
              <a:gd name="connsiteY76728" fmla="*/ 4166263 h 4608812"/>
              <a:gd name="connsiteX76729" fmla="*/ 5633485 w 12184637"/>
              <a:gd name="connsiteY76729" fmla="*/ 4173331 h 4608812"/>
              <a:gd name="connsiteX76730" fmla="*/ 5707992 w 12184637"/>
              <a:gd name="connsiteY76730" fmla="*/ 4199320 h 4608812"/>
              <a:gd name="connsiteX76731" fmla="*/ 5709832 w 12184637"/>
              <a:gd name="connsiteY76731" fmla="*/ 4199614 h 4608812"/>
              <a:gd name="connsiteX76732" fmla="*/ 5715060 w 12184637"/>
              <a:gd name="connsiteY76732" fmla="*/ 4195860 h 4608812"/>
              <a:gd name="connsiteX76733" fmla="*/ 5728607 w 12184637"/>
              <a:gd name="connsiteY76733" fmla="*/ 4200572 h 4608812"/>
              <a:gd name="connsiteX76734" fmla="*/ 5725146 w 12184637"/>
              <a:gd name="connsiteY76734" fmla="*/ 4193504 h 4608812"/>
              <a:gd name="connsiteX76735" fmla="*/ 5711600 w 12184637"/>
              <a:gd name="connsiteY76735" fmla="*/ 4188792 h 4608812"/>
              <a:gd name="connsiteX76736" fmla="*/ 5704532 w 12184637"/>
              <a:gd name="connsiteY76736" fmla="*/ 4192252 h 4608812"/>
              <a:gd name="connsiteX76737" fmla="*/ 5707992 w 12184637"/>
              <a:gd name="connsiteY76737" fmla="*/ 4199320 h 4608812"/>
              <a:gd name="connsiteX76738" fmla="*/ 5721539 w 12184637"/>
              <a:gd name="connsiteY76738" fmla="*/ 4204032 h 4608812"/>
              <a:gd name="connsiteX76739" fmla="*/ 5723379 w 12184637"/>
              <a:gd name="connsiteY76739" fmla="*/ 4204326 h 4608812"/>
              <a:gd name="connsiteX76740" fmla="*/ 5728607 w 12184637"/>
              <a:gd name="connsiteY76740" fmla="*/ 4200572 h 4608812"/>
              <a:gd name="connsiteX76741" fmla="*/ 5730668 w 12184637"/>
              <a:gd name="connsiteY76741" fmla="*/ 4201234 h 4608812"/>
              <a:gd name="connsiteX76742" fmla="*/ 5727208 w 12184637"/>
              <a:gd name="connsiteY76742" fmla="*/ 4194166 h 4608812"/>
              <a:gd name="connsiteX76743" fmla="*/ 5725146 w 12184637"/>
              <a:gd name="connsiteY76743" fmla="*/ 4193430 h 4608812"/>
              <a:gd name="connsiteX76744" fmla="*/ 5718078 w 12184637"/>
              <a:gd name="connsiteY76744" fmla="*/ 4196890 h 4608812"/>
              <a:gd name="connsiteX76745" fmla="*/ 5721539 w 12184637"/>
              <a:gd name="connsiteY76745" fmla="*/ 4203958 h 4608812"/>
              <a:gd name="connsiteX76746" fmla="*/ 5723600 w 12184637"/>
              <a:gd name="connsiteY76746" fmla="*/ 4204694 h 4608812"/>
              <a:gd name="connsiteX76747" fmla="*/ 5725440 w 12184637"/>
              <a:gd name="connsiteY76747" fmla="*/ 4204989 h 4608812"/>
              <a:gd name="connsiteX76748" fmla="*/ 5730668 w 12184637"/>
              <a:gd name="connsiteY76748" fmla="*/ 4201234 h 4608812"/>
              <a:gd name="connsiteX76749" fmla="*/ 5733171 w 12184637"/>
              <a:gd name="connsiteY76749" fmla="*/ 4209774 h 4608812"/>
              <a:gd name="connsiteX76750" fmla="*/ 5734275 w 12184637"/>
              <a:gd name="connsiteY76750" fmla="*/ 4201970 h 4608812"/>
              <a:gd name="connsiteX76751" fmla="*/ 5729858 w 12184637"/>
              <a:gd name="connsiteY76751" fmla="*/ 4196081 h 4608812"/>
              <a:gd name="connsiteX76752" fmla="*/ 5722054 w 12184637"/>
              <a:gd name="connsiteY76752" fmla="*/ 4194976 h 4608812"/>
              <a:gd name="connsiteX76753" fmla="*/ 5720950 w 12184637"/>
              <a:gd name="connsiteY76753" fmla="*/ 4202780 h 4608812"/>
              <a:gd name="connsiteX76754" fmla="*/ 5725367 w 12184637"/>
              <a:gd name="connsiteY76754" fmla="*/ 4208670 h 4608812"/>
              <a:gd name="connsiteX76755" fmla="*/ 5729858 w 12184637"/>
              <a:gd name="connsiteY76755" fmla="*/ 4210879 h 4608812"/>
              <a:gd name="connsiteX76756" fmla="*/ 5733171 w 12184637"/>
              <a:gd name="connsiteY76756" fmla="*/ 4209774 h 4608812"/>
              <a:gd name="connsiteX76757" fmla="*/ 5734570 w 12184637"/>
              <a:gd name="connsiteY76757" fmla="*/ 4224205 h 4608812"/>
              <a:gd name="connsiteX76758" fmla="*/ 5735380 w 12184637"/>
              <a:gd name="connsiteY76758" fmla="*/ 4205578 h 4608812"/>
              <a:gd name="connsiteX76759" fmla="*/ 5730079 w 12184637"/>
              <a:gd name="connsiteY76759" fmla="*/ 4199762 h 4608812"/>
              <a:gd name="connsiteX76760" fmla="*/ 5724263 w 12184637"/>
              <a:gd name="connsiteY76760" fmla="*/ 4205062 h 4608812"/>
              <a:gd name="connsiteX76761" fmla="*/ 5723453 w 12184637"/>
              <a:gd name="connsiteY76761" fmla="*/ 4223689 h 4608812"/>
              <a:gd name="connsiteX76762" fmla="*/ 5728754 w 12184637"/>
              <a:gd name="connsiteY76762" fmla="*/ 4229505 h 4608812"/>
              <a:gd name="connsiteX76763" fmla="*/ 5729048 w 12184637"/>
              <a:gd name="connsiteY76763" fmla="*/ 4229505 h 4608812"/>
              <a:gd name="connsiteX76764" fmla="*/ 5734570 w 12184637"/>
              <a:gd name="connsiteY76764" fmla="*/ 4224205 h 4608812"/>
              <a:gd name="connsiteX76765" fmla="*/ 5696728 w 12184637"/>
              <a:gd name="connsiteY76765" fmla="*/ 4321314 h 4608812"/>
              <a:gd name="connsiteX76766" fmla="*/ 5734128 w 12184637"/>
              <a:gd name="connsiteY76766" fmla="*/ 4225972 h 4608812"/>
              <a:gd name="connsiteX76767" fmla="*/ 5730962 w 12184637"/>
              <a:gd name="connsiteY76767" fmla="*/ 4218757 h 4608812"/>
              <a:gd name="connsiteX76768" fmla="*/ 5723747 w 12184637"/>
              <a:gd name="connsiteY76768" fmla="*/ 4221922 h 4608812"/>
              <a:gd name="connsiteX76769" fmla="*/ 5686347 w 12184637"/>
              <a:gd name="connsiteY76769" fmla="*/ 4317265 h 4608812"/>
              <a:gd name="connsiteX76770" fmla="*/ 5689513 w 12184637"/>
              <a:gd name="connsiteY76770" fmla="*/ 4324480 h 4608812"/>
              <a:gd name="connsiteX76771" fmla="*/ 5691574 w 12184637"/>
              <a:gd name="connsiteY76771" fmla="*/ 4324848 h 4608812"/>
              <a:gd name="connsiteX76772" fmla="*/ 5696728 w 12184637"/>
              <a:gd name="connsiteY76772" fmla="*/ 4321314 h 4608812"/>
              <a:gd name="connsiteX76773" fmla="*/ 5623399 w 12184637"/>
              <a:gd name="connsiteY76773" fmla="*/ 4375132 h 4608812"/>
              <a:gd name="connsiteX76774" fmla="*/ 5694813 w 12184637"/>
              <a:gd name="connsiteY76774" fmla="*/ 4323817 h 4608812"/>
              <a:gd name="connsiteX76775" fmla="*/ 5696065 w 12184637"/>
              <a:gd name="connsiteY76775" fmla="*/ 4316013 h 4608812"/>
              <a:gd name="connsiteX76776" fmla="*/ 5688261 w 12184637"/>
              <a:gd name="connsiteY76776" fmla="*/ 4314761 h 4608812"/>
              <a:gd name="connsiteX76777" fmla="*/ 5616846 w 12184637"/>
              <a:gd name="connsiteY76777" fmla="*/ 4366077 h 4608812"/>
              <a:gd name="connsiteX76778" fmla="*/ 5615595 w 12184637"/>
              <a:gd name="connsiteY76778" fmla="*/ 4373881 h 4608812"/>
              <a:gd name="connsiteX76779" fmla="*/ 5620159 w 12184637"/>
              <a:gd name="connsiteY76779" fmla="*/ 4376163 h 4608812"/>
              <a:gd name="connsiteX76780" fmla="*/ 5623399 w 12184637"/>
              <a:gd name="connsiteY76780" fmla="*/ 4375132 h 4608812"/>
              <a:gd name="connsiteX76781" fmla="*/ 5512007 w 12184637"/>
              <a:gd name="connsiteY76781" fmla="*/ 4391256 h 4608812"/>
              <a:gd name="connsiteX76782" fmla="*/ 5620822 w 12184637"/>
              <a:gd name="connsiteY76782" fmla="*/ 4376089 h 4608812"/>
              <a:gd name="connsiteX76783" fmla="*/ 5625607 w 12184637"/>
              <a:gd name="connsiteY76783" fmla="*/ 4369831 h 4608812"/>
              <a:gd name="connsiteX76784" fmla="*/ 5619350 w 12184637"/>
              <a:gd name="connsiteY76784" fmla="*/ 4365046 h 4608812"/>
              <a:gd name="connsiteX76785" fmla="*/ 5510534 w 12184637"/>
              <a:gd name="connsiteY76785" fmla="*/ 4380212 h 4608812"/>
              <a:gd name="connsiteX76786" fmla="*/ 5505749 w 12184637"/>
              <a:gd name="connsiteY76786" fmla="*/ 4386470 h 4608812"/>
              <a:gd name="connsiteX76787" fmla="*/ 5511271 w 12184637"/>
              <a:gd name="connsiteY76787" fmla="*/ 4391256 h 4608812"/>
              <a:gd name="connsiteX76788" fmla="*/ 5512007 w 12184637"/>
              <a:gd name="connsiteY76788" fmla="*/ 4391256 h 4608812"/>
              <a:gd name="connsiteX76789" fmla="*/ 5514805 w 12184637"/>
              <a:gd name="connsiteY76789" fmla="*/ 4390078 h 4608812"/>
              <a:gd name="connsiteX76790" fmla="*/ 5515614 w 12184637"/>
              <a:gd name="connsiteY76790" fmla="*/ 4382274 h 4608812"/>
              <a:gd name="connsiteX76791" fmla="*/ 5468643 w 12184637"/>
              <a:gd name="connsiteY76791" fmla="*/ 4324258 h 4608812"/>
              <a:gd name="connsiteX76792" fmla="*/ 5460839 w 12184637"/>
              <a:gd name="connsiteY76792" fmla="*/ 4323449 h 4608812"/>
              <a:gd name="connsiteX76793" fmla="*/ 5460029 w 12184637"/>
              <a:gd name="connsiteY76793" fmla="*/ 4331253 h 4608812"/>
              <a:gd name="connsiteX76794" fmla="*/ 5507001 w 12184637"/>
              <a:gd name="connsiteY76794" fmla="*/ 4389268 h 4608812"/>
              <a:gd name="connsiteX76795" fmla="*/ 5511345 w 12184637"/>
              <a:gd name="connsiteY76795" fmla="*/ 4391329 h 4608812"/>
              <a:gd name="connsiteX76796" fmla="*/ 5514805 w 12184637"/>
              <a:gd name="connsiteY76796" fmla="*/ 4390078 h 4608812"/>
              <a:gd name="connsiteX76797" fmla="*/ 5469821 w 12184637"/>
              <a:gd name="connsiteY76797" fmla="*/ 4328161 h 4608812"/>
              <a:gd name="connsiteX76798" fmla="*/ 5464667 w 12184637"/>
              <a:gd name="connsiteY76798" fmla="*/ 4322197 h 4608812"/>
              <a:gd name="connsiteX76799" fmla="*/ 5333176 w 12184637"/>
              <a:gd name="connsiteY76799" fmla="*/ 4312185 h 4608812"/>
              <a:gd name="connsiteX76800" fmla="*/ 5327213 w 12184637"/>
              <a:gd name="connsiteY76800" fmla="*/ 4317338 h 4608812"/>
              <a:gd name="connsiteX76801" fmla="*/ 5332367 w 12184637"/>
              <a:gd name="connsiteY76801" fmla="*/ 4323301 h 4608812"/>
              <a:gd name="connsiteX76802" fmla="*/ 5463858 w 12184637"/>
              <a:gd name="connsiteY76802" fmla="*/ 4333314 h 4608812"/>
              <a:gd name="connsiteX76803" fmla="*/ 5464299 w 12184637"/>
              <a:gd name="connsiteY76803" fmla="*/ 4333314 h 4608812"/>
              <a:gd name="connsiteX76804" fmla="*/ 5469821 w 12184637"/>
              <a:gd name="connsiteY76804" fmla="*/ 4328161 h 4608812"/>
              <a:gd name="connsiteX76805" fmla="*/ 5495589 w 12184637"/>
              <a:gd name="connsiteY76805" fmla="*/ 2673332 h 4608812"/>
              <a:gd name="connsiteX76806" fmla="*/ 5504277 w 12184637"/>
              <a:gd name="connsiteY76806" fmla="*/ 2672596 h 4608812"/>
              <a:gd name="connsiteX76807" fmla="*/ 5509357 w 12184637"/>
              <a:gd name="connsiteY76807" fmla="*/ 2666559 h 4608812"/>
              <a:gd name="connsiteX76808" fmla="*/ 5503319 w 12184637"/>
              <a:gd name="connsiteY76808" fmla="*/ 2661479 h 4608812"/>
              <a:gd name="connsiteX76809" fmla="*/ 5494632 w 12184637"/>
              <a:gd name="connsiteY76809" fmla="*/ 2662215 h 4608812"/>
              <a:gd name="connsiteX76810" fmla="*/ 5489552 w 12184637"/>
              <a:gd name="connsiteY76810" fmla="*/ 2668252 h 4608812"/>
              <a:gd name="connsiteX76811" fmla="*/ 5495147 w 12184637"/>
              <a:gd name="connsiteY76811" fmla="*/ 2673332 h 4608812"/>
              <a:gd name="connsiteX76812" fmla="*/ 5495589 w 12184637"/>
              <a:gd name="connsiteY76812" fmla="*/ 2673332 h 4608812"/>
              <a:gd name="connsiteX76813" fmla="*/ 5493749 w 12184637"/>
              <a:gd name="connsiteY76813" fmla="*/ 2673479 h 4608812"/>
              <a:gd name="connsiteX76814" fmla="*/ 5495589 w 12184637"/>
              <a:gd name="connsiteY76814" fmla="*/ 2673332 h 4608812"/>
              <a:gd name="connsiteX76815" fmla="*/ 5500669 w 12184637"/>
              <a:gd name="connsiteY76815" fmla="*/ 2667295 h 4608812"/>
              <a:gd name="connsiteX76816" fmla="*/ 5494632 w 12184637"/>
              <a:gd name="connsiteY76816" fmla="*/ 2662215 h 4608812"/>
              <a:gd name="connsiteX76817" fmla="*/ 5492791 w 12184637"/>
              <a:gd name="connsiteY76817" fmla="*/ 2662362 h 4608812"/>
              <a:gd name="connsiteX76818" fmla="*/ 5487638 w 12184637"/>
              <a:gd name="connsiteY76818" fmla="*/ 2668399 h 4608812"/>
              <a:gd name="connsiteX76819" fmla="*/ 5493233 w 12184637"/>
              <a:gd name="connsiteY76819" fmla="*/ 2673553 h 4608812"/>
              <a:gd name="connsiteX76820" fmla="*/ 5493749 w 12184637"/>
              <a:gd name="connsiteY76820" fmla="*/ 2673479 h 4608812"/>
              <a:gd name="connsiteX76821" fmla="*/ 5498239 w 12184637"/>
              <a:gd name="connsiteY76821" fmla="*/ 2670608 h 4608812"/>
              <a:gd name="connsiteX76822" fmla="*/ 5495957 w 12184637"/>
              <a:gd name="connsiteY76822" fmla="*/ 2663098 h 4608812"/>
              <a:gd name="connsiteX76823" fmla="*/ 5488595 w 12184637"/>
              <a:gd name="connsiteY76823" fmla="*/ 2659196 h 4608812"/>
              <a:gd name="connsiteX76824" fmla="*/ 5481085 w 12184637"/>
              <a:gd name="connsiteY76824" fmla="*/ 2661479 h 4608812"/>
              <a:gd name="connsiteX76825" fmla="*/ 5483368 w 12184637"/>
              <a:gd name="connsiteY76825" fmla="*/ 2668988 h 4608812"/>
              <a:gd name="connsiteX76826" fmla="*/ 5490730 w 12184637"/>
              <a:gd name="connsiteY76826" fmla="*/ 2672890 h 4608812"/>
              <a:gd name="connsiteX76827" fmla="*/ 5493381 w 12184637"/>
              <a:gd name="connsiteY76827" fmla="*/ 2673553 h 4608812"/>
              <a:gd name="connsiteX76828" fmla="*/ 5498239 w 12184637"/>
              <a:gd name="connsiteY76828" fmla="*/ 2670608 h 4608812"/>
              <a:gd name="connsiteX76829" fmla="*/ 5490803 w 12184637"/>
              <a:gd name="connsiteY76829" fmla="*/ 2666779 h 4608812"/>
              <a:gd name="connsiteX76830" fmla="*/ 5488669 w 12184637"/>
              <a:gd name="connsiteY76830" fmla="*/ 2659196 h 4608812"/>
              <a:gd name="connsiteX76831" fmla="*/ 5469600 w 12184637"/>
              <a:gd name="connsiteY76831" fmla="*/ 2648447 h 4608812"/>
              <a:gd name="connsiteX76832" fmla="*/ 5462017 w 12184637"/>
              <a:gd name="connsiteY76832" fmla="*/ 2650582 h 4608812"/>
              <a:gd name="connsiteX76833" fmla="*/ 5464152 w 12184637"/>
              <a:gd name="connsiteY76833" fmla="*/ 2658165 h 4608812"/>
              <a:gd name="connsiteX76834" fmla="*/ 5483220 w 12184637"/>
              <a:gd name="connsiteY76834" fmla="*/ 2668915 h 4608812"/>
              <a:gd name="connsiteX76835" fmla="*/ 5486018 w 12184637"/>
              <a:gd name="connsiteY76835" fmla="*/ 2669651 h 4608812"/>
              <a:gd name="connsiteX76836" fmla="*/ 5490803 w 12184637"/>
              <a:gd name="connsiteY76836" fmla="*/ 2666779 h 4608812"/>
              <a:gd name="connsiteX76837" fmla="*/ 5471956 w 12184637"/>
              <a:gd name="connsiteY76837" fmla="*/ 2655589 h 4608812"/>
              <a:gd name="connsiteX76838" fmla="*/ 5469158 w 12184637"/>
              <a:gd name="connsiteY76838" fmla="*/ 2648227 h 4608812"/>
              <a:gd name="connsiteX76839" fmla="*/ 5462017 w 12184637"/>
              <a:gd name="connsiteY76839" fmla="*/ 2644987 h 4608812"/>
              <a:gd name="connsiteX76840" fmla="*/ 5454655 w 12184637"/>
              <a:gd name="connsiteY76840" fmla="*/ 2647785 h 4608812"/>
              <a:gd name="connsiteX76841" fmla="*/ 5457452 w 12184637"/>
              <a:gd name="connsiteY76841" fmla="*/ 2655147 h 4608812"/>
              <a:gd name="connsiteX76842" fmla="*/ 5464594 w 12184637"/>
              <a:gd name="connsiteY76842" fmla="*/ 2658386 h 4608812"/>
              <a:gd name="connsiteX76843" fmla="*/ 5466950 w 12184637"/>
              <a:gd name="connsiteY76843" fmla="*/ 2658902 h 4608812"/>
              <a:gd name="connsiteX76844" fmla="*/ 5471956 w 12184637"/>
              <a:gd name="connsiteY76844" fmla="*/ 2655589 h 4608812"/>
              <a:gd name="connsiteX76845" fmla="*/ 5464815 w 12184637"/>
              <a:gd name="connsiteY76845" fmla="*/ 2652349 h 4608812"/>
              <a:gd name="connsiteX76846" fmla="*/ 5462017 w 12184637"/>
              <a:gd name="connsiteY76846" fmla="*/ 2644987 h 4608812"/>
              <a:gd name="connsiteX76847" fmla="*/ 5431169 w 12184637"/>
              <a:gd name="connsiteY76847" fmla="*/ 2631072 h 4608812"/>
              <a:gd name="connsiteX76848" fmla="*/ 5423807 w 12184637"/>
              <a:gd name="connsiteY76848" fmla="*/ 2633870 h 4608812"/>
              <a:gd name="connsiteX76849" fmla="*/ 5426604 w 12184637"/>
              <a:gd name="connsiteY76849" fmla="*/ 2641232 h 4608812"/>
              <a:gd name="connsiteX76850" fmla="*/ 5457452 w 12184637"/>
              <a:gd name="connsiteY76850" fmla="*/ 2655147 h 4608812"/>
              <a:gd name="connsiteX76851" fmla="*/ 5459808 w 12184637"/>
              <a:gd name="connsiteY76851" fmla="*/ 2655662 h 4608812"/>
              <a:gd name="connsiteX76852" fmla="*/ 5464815 w 12184637"/>
              <a:gd name="connsiteY76852" fmla="*/ 2652349 h 4608812"/>
              <a:gd name="connsiteX76853" fmla="*/ 5433672 w 12184637"/>
              <a:gd name="connsiteY76853" fmla="*/ 2638950 h 4608812"/>
              <a:gd name="connsiteX76854" fmla="*/ 5431611 w 12184637"/>
              <a:gd name="connsiteY76854" fmla="*/ 2631367 h 4608812"/>
              <a:gd name="connsiteX76855" fmla="*/ 5372565 w 12184637"/>
              <a:gd name="connsiteY76855" fmla="*/ 2597721 h 4608812"/>
              <a:gd name="connsiteX76856" fmla="*/ 5364982 w 12184637"/>
              <a:gd name="connsiteY76856" fmla="*/ 2599782 h 4608812"/>
              <a:gd name="connsiteX76857" fmla="*/ 5367043 w 12184637"/>
              <a:gd name="connsiteY76857" fmla="*/ 2607366 h 4608812"/>
              <a:gd name="connsiteX76858" fmla="*/ 5426089 w 12184637"/>
              <a:gd name="connsiteY76858" fmla="*/ 2641011 h 4608812"/>
              <a:gd name="connsiteX76859" fmla="*/ 5428887 w 12184637"/>
              <a:gd name="connsiteY76859" fmla="*/ 2641748 h 4608812"/>
              <a:gd name="connsiteX76860" fmla="*/ 5433672 w 12184637"/>
              <a:gd name="connsiteY76860" fmla="*/ 2638950 h 4608812"/>
              <a:gd name="connsiteX76861" fmla="*/ 5374700 w 12184637"/>
              <a:gd name="connsiteY76861" fmla="*/ 2605230 h 4608812"/>
              <a:gd name="connsiteX76862" fmla="*/ 5372491 w 12184637"/>
              <a:gd name="connsiteY76862" fmla="*/ 2597647 h 4608812"/>
              <a:gd name="connsiteX76863" fmla="*/ 5335900 w 12184637"/>
              <a:gd name="connsiteY76863" fmla="*/ 2577548 h 4608812"/>
              <a:gd name="connsiteX76864" fmla="*/ 5328317 w 12184637"/>
              <a:gd name="connsiteY76864" fmla="*/ 2579757 h 4608812"/>
              <a:gd name="connsiteX76865" fmla="*/ 5330526 w 12184637"/>
              <a:gd name="connsiteY76865" fmla="*/ 2587340 h 4608812"/>
              <a:gd name="connsiteX76866" fmla="*/ 5367117 w 12184637"/>
              <a:gd name="connsiteY76866" fmla="*/ 2607439 h 4608812"/>
              <a:gd name="connsiteX76867" fmla="*/ 5369841 w 12184637"/>
              <a:gd name="connsiteY76867" fmla="*/ 2608102 h 4608812"/>
              <a:gd name="connsiteX76868" fmla="*/ 5374700 w 12184637"/>
              <a:gd name="connsiteY76868" fmla="*/ 2605230 h 4608812"/>
              <a:gd name="connsiteX76869" fmla="*/ 5338404 w 12184637"/>
              <a:gd name="connsiteY76869" fmla="*/ 2584542 h 4608812"/>
              <a:gd name="connsiteX76870" fmla="*/ 5335311 w 12184637"/>
              <a:gd name="connsiteY76870" fmla="*/ 2577327 h 4608812"/>
              <a:gd name="connsiteX76871" fmla="*/ 5262793 w 12184637"/>
              <a:gd name="connsiteY76871" fmla="*/ 2548025 h 4608812"/>
              <a:gd name="connsiteX76872" fmla="*/ 5255578 w 12184637"/>
              <a:gd name="connsiteY76872" fmla="*/ 2551118 h 4608812"/>
              <a:gd name="connsiteX76873" fmla="*/ 5258670 w 12184637"/>
              <a:gd name="connsiteY76873" fmla="*/ 2558332 h 4608812"/>
              <a:gd name="connsiteX76874" fmla="*/ 5331188 w 12184637"/>
              <a:gd name="connsiteY76874" fmla="*/ 2587635 h 4608812"/>
              <a:gd name="connsiteX76875" fmla="*/ 5333324 w 12184637"/>
              <a:gd name="connsiteY76875" fmla="*/ 2588076 h 4608812"/>
              <a:gd name="connsiteX76876" fmla="*/ 5338404 w 12184637"/>
              <a:gd name="connsiteY76876" fmla="*/ 2584542 h 4608812"/>
              <a:gd name="connsiteX76877" fmla="*/ 5265369 w 12184637"/>
              <a:gd name="connsiteY76877" fmla="*/ 2556124 h 4608812"/>
              <a:gd name="connsiteX76878" fmla="*/ 5263750 w 12184637"/>
              <a:gd name="connsiteY76878" fmla="*/ 2548394 h 4608812"/>
              <a:gd name="connsiteX76879" fmla="*/ 5233859 w 12184637"/>
              <a:gd name="connsiteY76879" fmla="*/ 2528957 h 4608812"/>
              <a:gd name="connsiteX76880" fmla="*/ 5226128 w 12184637"/>
              <a:gd name="connsiteY76880" fmla="*/ 2530577 h 4608812"/>
              <a:gd name="connsiteX76881" fmla="*/ 5227748 w 12184637"/>
              <a:gd name="connsiteY76881" fmla="*/ 2538307 h 4608812"/>
              <a:gd name="connsiteX76882" fmla="*/ 5257639 w 12184637"/>
              <a:gd name="connsiteY76882" fmla="*/ 2557744 h 4608812"/>
              <a:gd name="connsiteX76883" fmla="*/ 5260731 w 12184637"/>
              <a:gd name="connsiteY76883" fmla="*/ 2558627 h 4608812"/>
              <a:gd name="connsiteX76884" fmla="*/ 5265369 w 12184637"/>
              <a:gd name="connsiteY76884" fmla="*/ 2556124 h 4608812"/>
              <a:gd name="connsiteX76885" fmla="*/ 5236288 w 12184637"/>
              <a:gd name="connsiteY76885" fmla="*/ 2534552 h 4608812"/>
              <a:gd name="connsiteX76886" fmla="*/ 5231650 w 12184637"/>
              <a:gd name="connsiteY76886" fmla="*/ 2528221 h 4608812"/>
              <a:gd name="connsiteX76887" fmla="*/ 5177684 w 12184637"/>
              <a:gd name="connsiteY76887" fmla="*/ 2519828 h 4608812"/>
              <a:gd name="connsiteX76888" fmla="*/ 5171353 w 12184637"/>
              <a:gd name="connsiteY76888" fmla="*/ 2524466 h 4608812"/>
              <a:gd name="connsiteX76889" fmla="*/ 5175991 w 12184637"/>
              <a:gd name="connsiteY76889" fmla="*/ 2530797 h 4608812"/>
              <a:gd name="connsiteX76890" fmla="*/ 5229957 w 12184637"/>
              <a:gd name="connsiteY76890" fmla="*/ 2539191 h 4608812"/>
              <a:gd name="connsiteX76891" fmla="*/ 5230840 w 12184637"/>
              <a:gd name="connsiteY76891" fmla="*/ 2539264 h 4608812"/>
              <a:gd name="connsiteX76892" fmla="*/ 5236288 w 12184637"/>
              <a:gd name="connsiteY76892" fmla="*/ 2534552 h 4608812"/>
              <a:gd name="connsiteX76893" fmla="*/ 5182323 w 12184637"/>
              <a:gd name="connsiteY76893" fmla="*/ 2526159 h 4608812"/>
              <a:gd name="connsiteX76894" fmla="*/ 5177684 w 12184637"/>
              <a:gd name="connsiteY76894" fmla="*/ 2519828 h 4608812"/>
              <a:gd name="connsiteX76895" fmla="*/ 5081974 w 12184637"/>
              <a:gd name="connsiteY76895" fmla="*/ 2504882 h 4608812"/>
              <a:gd name="connsiteX76896" fmla="*/ 5075643 w 12184637"/>
              <a:gd name="connsiteY76896" fmla="*/ 2509520 h 4608812"/>
              <a:gd name="connsiteX76897" fmla="*/ 5080281 w 12184637"/>
              <a:gd name="connsiteY76897" fmla="*/ 2515852 h 4608812"/>
              <a:gd name="connsiteX76898" fmla="*/ 5175991 w 12184637"/>
              <a:gd name="connsiteY76898" fmla="*/ 2530797 h 4608812"/>
              <a:gd name="connsiteX76899" fmla="*/ 5176874 w 12184637"/>
              <a:gd name="connsiteY76899" fmla="*/ 2530871 h 4608812"/>
              <a:gd name="connsiteX76900" fmla="*/ 5182323 w 12184637"/>
              <a:gd name="connsiteY76900" fmla="*/ 2526159 h 4608812"/>
              <a:gd name="connsiteX76901" fmla="*/ 4921181 w 12184637"/>
              <a:gd name="connsiteY76901" fmla="*/ 2523803 h 4608812"/>
              <a:gd name="connsiteX76902" fmla="*/ 5081385 w 12184637"/>
              <a:gd name="connsiteY76902" fmla="*/ 2515926 h 4608812"/>
              <a:gd name="connsiteX76903" fmla="*/ 5086686 w 12184637"/>
              <a:gd name="connsiteY76903" fmla="*/ 2510109 h 4608812"/>
              <a:gd name="connsiteX76904" fmla="*/ 5080870 w 12184637"/>
              <a:gd name="connsiteY76904" fmla="*/ 2504808 h 4608812"/>
              <a:gd name="connsiteX76905" fmla="*/ 4920665 w 12184637"/>
              <a:gd name="connsiteY76905" fmla="*/ 2512686 h 4608812"/>
              <a:gd name="connsiteX76906" fmla="*/ 4915365 w 12184637"/>
              <a:gd name="connsiteY76906" fmla="*/ 2518502 h 4608812"/>
              <a:gd name="connsiteX76907" fmla="*/ 4920960 w 12184637"/>
              <a:gd name="connsiteY76907" fmla="*/ 2523803 h 4608812"/>
              <a:gd name="connsiteX76908" fmla="*/ 4921181 w 12184637"/>
              <a:gd name="connsiteY76908" fmla="*/ 2523803 h 4608812"/>
              <a:gd name="connsiteX76909" fmla="*/ 4924788 w 12184637"/>
              <a:gd name="connsiteY76909" fmla="*/ 2522257 h 4608812"/>
              <a:gd name="connsiteX76910" fmla="*/ 4925009 w 12184637"/>
              <a:gd name="connsiteY76910" fmla="*/ 2514379 h 4608812"/>
              <a:gd name="connsiteX76911" fmla="*/ 4903438 w 12184637"/>
              <a:gd name="connsiteY76911" fmla="*/ 2491704 h 4608812"/>
              <a:gd name="connsiteX76912" fmla="*/ 4895560 w 12184637"/>
              <a:gd name="connsiteY76912" fmla="*/ 2491483 h 4608812"/>
              <a:gd name="connsiteX76913" fmla="*/ 4895339 w 12184637"/>
              <a:gd name="connsiteY76913" fmla="*/ 2499360 h 4608812"/>
              <a:gd name="connsiteX76914" fmla="*/ 4916911 w 12184637"/>
              <a:gd name="connsiteY76914" fmla="*/ 2522036 h 4608812"/>
              <a:gd name="connsiteX76915" fmla="*/ 4920960 w 12184637"/>
              <a:gd name="connsiteY76915" fmla="*/ 2523803 h 4608812"/>
              <a:gd name="connsiteX76916" fmla="*/ 4924788 w 12184637"/>
              <a:gd name="connsiteY76916" fmla="*/ 2522257 h 4608812"/>
              <a:gd name="connsiteX76917" fmla="*/ 4902333 w 12184637"/>
              <a:gd name="connsiteY76917" fmla="*/ 2500244 h 4608812"/>
              <a:gd name="connsiteX76918" fmla="*/ 4904100 w 12184637"/>
              <a:gd name="connsiteY76918" fmla="*/ 2492587 h 4608812"/>
              <a:gd name="connsiteX76919" fmla="*/ 4881056 w 12184637"/>
              <a:gd name="connsiteY76919" fmla="*/ 2455849 h 4608812"/>
              <a:gd name="connsiteX76920" fmla="*/ 4873399 w 12184637"/>
              <a:gd name="connsiteY76920" fmla="*/ 2454082 h 4608812"/>
              <a:gd name="connsiteX76921" fmla="*/ 4871633 w 12184637"/>
              <a:gd name="connsiteY76921" fmla="*/ 2461739 h 4608812"/>
              <a:gd name="connsiteX76922" fmla="*/ 4894677 w 12184637"/>
              <a:gd name="connsiteY76922" fmla="*/ 2498477 h 4608812"/>
              <a:gd name="connsiteX76923" fmla="*/ 4899462 w 12184637"/>
              <a:gd name="connsiteY76923" fmla="*/ 2501054 h 4608812"/>
              <a:gd name="connsiteX76924" fmla="*/ 4902333 w 12184637"/>
              <a:gd name="connsiteY76924" fmla="*/ 2500244 h 4608812"/>
              <a:gd name="connsiteX76925" fmla="*/ 4878995 w 12184637"/>
              <a:gd name="connsiteY76925" fmla="*/ 2463653 h 4608812"/>
              <a:gd name="connsiteX76926" fmla="*/ 4881204 w 12184637"/>
              <a:gd name="connsiteY76926" fmla="*/ 2456070 h 4608812"/>
              <a:gd name="connsiteX76927" fmla="*/ 4848368 w 12184637"/>
              <a:gd name="connsiteY76927" fmla="*/ 2396288 h 4608812"/>
              <a:gd name="connsiteX76928" fmla="*/ 4840784 w 12184637"/>
              <a:gd name="connsiteY76928" fmla="*/ 2394079 h 4608812"/>
              <a:gd name="connsiteX76929" fmla="*/ 4838576 w 12184637"/>
              <a:gd name="connsiteY76929" fmla="*/ 2401662 h 4608812"/>
              <a:gd name="connsiteX76930" fmla="*/ 4871412 w 12184637"/>
              <a:gd name="connsiteY76930" fmla="*/ 2461444 h 4608812"/>
              <a:gd name="connsiteX76931" fmla="*/ 4876345 w 12184637"/>
              <a:gd name="connsiteY76931" fmla="*/ 2464316 h 4608812"/>
              <a:gd name="connsiteX76932" fmla="*/ 4878995 w 12184637"/>
              <a:gd name="connsiteY76932" fmla="*/ 2463653 h 4608812"/>
              <a:gd name="connsiteX76933" fmla="*/ 4846233 w 12184637"/>
              <a:gd name="connsiteY76933" fmla="*/ 2403871 h 4608812"/>
              <a:gd name="connsiteX76934" fmla="*/ 4848441 w 12184637"/>
              <a:gd name="connsiteY76934" fmla="*/ 2396288 h 4608812"/>
              <a:gd name="connsiteX76935" fmla="*/ 4797862 w 12184637"/>
              <a:gd name="connsiteY76935" fmla="*/ 2305069 h 4608812"/>
              <a:gd name="connsiteX76936" fmla="*/ 4790279 w 12184637"/>
              <a:gd name="connsiteY76936" fmla="*/ 2302860 h 4608812"/>
              <a:gd name="connsiteX76937" fmla="*/ 4788070 w 12184637"/>
              <a:gd name="connsiteY76937" fmla="*/ 2310443 h 4608812"/>
              <a:gd name="connsiteX76938" fmla="*/ 4838650 w 12184637"/>
              <a:gd name="connsiteY76938" fmla="*/ 2401662 h 4608812"/>
              <a:gd name="connsiteX76939" fmla="*/ 4843582 w 12184637"/>
              <a:gd name="connsiteY76939" fmla="*/ 2404534 h 4608812"/>
              <a:gd name="connsiteX76940" fmla="*/ 4846233 w 12184637"/>
              <a:gd name="connsiteY76940" fmla="*/ 2403871 h 4608812"/>
              <a:gd name="connsiteX76941" fmla="*/ 4795727 w 12184637"/>
              <a:gd name="connsiteY76941" fmla="*/ 2312652 h 4608812"/>
              <a:gd name="connsiteX76942" fmla="*/ 4797788 w 12184637"/>
              <a:gd name="connsiteY76942" fmla="*/ 2305069 h 4608812"/>
              <a:gd name="connsiteX76943" fmla="*/ 4732338 w 12184637"/>
              <a:gd name="connsiteY76943" fmla="*/ 2190290 h 4608812"/>
              <a:gd name="connsiteX76944" fmla="*/ 4724754 w 12184637"/>
              <a:gd name="connsiteY76944" fmla="*/ 2188229 h 4608812"/>
              <a:gd name="connsiteX76945" fmla="*/ 4722693 w 12184637"/>
              <a:gd name="connsiteY76945" fmla="*/ 2195812 h 4608812"/>
              <a:gd name="connsiteX76946" fmla="*/ 4788144 w 12184637"/>
              <a:gd name="connsiteY76946" fmla="*/ 2310590 h 4608812"/>
              <a:gd name="connsiteX76947" fmla="*/ 4793003 w 12184637"/>
              <a:gd name="connsiteY76947" fmla="*/ 2313388 h 4608812"/>
              <a:gd name="connsiteX76948" fmla="*/ 4795727 w 12184637"/>
              <a:gd name="connsiteY76948" fmla="*/ 2312652 h 4608812"/>
              <a:gd name="connsiteX76949" fmla="*/ 4730350 w 12184637"/>
              <a:gd name="connsiteY76949" fmla="*/ 2197800 h 4608812"/>
              <a:gd name="connsiteX76950" fmla="*/ 4732264 w 12184637"/>
              <a:gd name="connsiteY76950" fmla="*/ 2190143 h 4608812"/>
              <a:gd name="connsiteX76951" fmla="*/ 4654665 w 12184637"/>
              <a:gd name="connsiteY76951" fmla="*/ 2059388 h 4608812"/>
              <a:gd name="connsiteX76952" fmla="*/ 4647008 w 12184637"/>
              <a:gd name="connsiteY76952" fmla="*/ 2057474 h 4608812"/>
              <a:gd name="connsiteX76953" fmla="*/ 4645094 w 12184637"/>
              <a:gd name="connsiteY76953" fmla="*/ 2065131 h 4608812"/>
              <a:gd name="connsiteX76954" fmla="*/ 4722693 w 12184637"/>
              <a:gd name="connsiteY76954" fmla="*/ 2195886 h 4608812"/>
              <a:gd name="connsiteX76955" fmla="*/ 4727552 w 12184637"/>
              <a:gd name="connsiteY76955" fmla="*/ 2198610 h 4608812"/>
              <a:gd name="connsiteX76956" fmla="*/ 4730350 w 12184637"/>
              <a:gd name="connsiteY76956" fmla="*/ 2197800 h 4608812"/>
              <a:gd name="connsiteX76957" fmla="*/ 4652824 w 12184637"/>
              <a:gd name="connsiteY76957" fmla="*/ 2067045 h 4608812"/>
              <a:gd name="connsiteX76958" fmla="*/ 4654592 w 12184637"/>
              <a:gd name="connsiteY76958" fmla="*/ 2059388 h 4608812"/>
              <a:gd name="connsiteX76959" fmla="*/ 4567348 w 12184637"/>
              <a:gd name="connsiteY76959" fmla="*/ 1919872 h 4608812"/>
              <a:gd name="connsiteX76960" fmla="*/ 4559691 w 12184637"/>
              <a:gd name="connsiteY76960" fmla="*/ 1918105 h 4608812"/>
              <a:gd name="connsiteX76961" fmla="*/ 4557924 w 12184637"/>
              <a:gd name="connsiteY76961" fmla="*/ 1925762 h 4608812"/>
              <a:gd name="connsiteX76962" fmla="*/ 4645168 w 12184637"/>
              <a:gd name="connsiteY76962" fmla="*/ 2065278 h 4608812"/>
              <a:gd name="connsiteX76963" fmla="*/ 4649953 w 12184637"/>
              <a:gd name="connsiteY76963" fmla="*/ 2067928 h 4608812"/>
              <a:gd name="connsiteX76964" fmla="*/ 4652824 w 12184637"/>
              <a:gd name="connsiteY76964" fmla="*/ 2067045 h 4608812"/>
              <a:gd name="connsiteX76965" fmla="*/ 4565728 w 12184637"/>
              <a:gd name="connsiteY76965" fmla="*/ 1927382 h 4608812"/>
              <a:gd name="connsiteX76966" fmla="*/ 4567274 w 12184637"/>
              <a:gd name="connsiteY76966" fmla="*/ 1919651 h 4608812"/>
              <a:gd name="connsiteX76967" fmla="*/ 4472669 w 12184637"/>
              <a:gd name="connsiteY76967" fmla="*/ 1777853 h 4608812"/>
              <a:gd name="connsiteX76968" fmla="*/ 4464938 w 12184637"/>
              <a:gd name="connsiteY76968" fmla="*/ 1776307 h 4608812"/>
              <a:gd name="connsiteX76969" fmla="*/ 4463392 w 12184637"/>
              <a:gd name="connsiteY76969" fmla="*/ 1784037 h 4608812"/>
              <a:gd name="connsiteX76970" fmla="*/ 4557998 w 12184637"/>
              <a:gd name="connsiteY76970" fmla="*/ 1925835 h 4608812"/>
              <a:gd name="connsiteX76971" fmla="*/ 4562710 w 12184637"/>
              <a:gd name="connsiteY76971" fmla="*/ 1928339 h 4608812"/>
              <a:gd name="connsiteX76972" fmla="*/ 4565728 w 12184637"/>
              <a:gd name="connsiteY76972" fmla="*/ 1927382 h 4608812"/>
              <a:gd name="connsiteX76973" fmla="*/ 4471122 w 12184637"/>
              <a:gd name="connsiteY76973" fmla="*/ 1785583 h 4608812"/>
              <a:gd name="connsiteX76974" fmla="*/ 4472669 w 12184637"/>
              <a:gd name="connsiteY76974" fmla="*/ 1777853 h 4608812"/>
              <a:gd name="connsiteX76975" fmla="*/ 4372320 w 12184637"/>
              <a:gd name="connsiteY76975" fmla="*/ 1628177 h 4608812"/>
              <a:gd name="connsiteX76976" fmla="*/ 4364590 w 12184637"/>
              <a:gd name="connsiteY76976" fmla="*/ 1626631 h 4608812"/>
              <a:gd name="connsiteX76977" fmla="*/ 4363043 w 12184637"/>
              <a:gd name="connsiteY76977" fmla="*/ 1634361 h 4608812"/>
              <a:gd name="connsiteX76978" fmla="*/ 4463392 w 12184637"/>
              <a:gd name="connsiteY76978" fmla="*/ 1784037 h 4608812"/>
              <a:gd name="connsiteX76979" fmla="*/ 4468030 w 12184637"/>
              <a:gd name="connsiteY76979" fmla="*/ 1786541 h 4608812"/>
              <a:gd name="connsiteX76980" fmla="*/ 4471122 w 12184637"/>
              <a:gd name="connsiteY76980" fmla="*/ 1785583 h 4608812"/>
              <a:gd name="connsiteX76981" fmla="*/ 4370701 w 12184637"/>
              <a:gd name="connsiteY76981" fmla="*/ 1635981 h 4608812"/>
              <a:gd name="connsiteX76982" fmla="*/ 4372394 w 12184637"/>
              <a:gd name="connsiteY76982" fmla="*/ 1628251 h 4608812"/>
              <a:gd name="connsiteX76983" fmla="*/ 4267628 w 12184637"/>
              <a:gd name="connsiteY76983" fmla="*/ 1465396 h 4608812"/>
              <a:gd name="connsiteX76984" fmla="*/ 4259897 w 12184637"/>
              <a:gd name="connsiteY76984" fmla="*/ 1463703 h 4608812"/>
              <a:gd name="connsiteX76985" fmla="*/ 4258204 w 12184637"/>
              <a:gd name="connsiteY76985" fmla="*/ 1471433 h 4608812"/>
              <a:gd name="connsiteX76986" fmla="*/ 4362970 w 12184637"/>
              <a:gd name="connsiteY76986" fmla="*/ 1634288 h 4608812"/>
              <a:gd name="connsiteX76987" fmla="*/ 4367682 w 12184637"/>
              <a:gd name="connsiteY76987" fmla="*/ 1636865 h 4608812"/>
              <a:gd name="connsiteX76988" fmla="*/ 4370701 w 12184637"/>
              <a:gd name="connsiteY76988" fmla="*/ 1635981 h 4608812"/>
              <a:gd name="connsiteX76989" fmla="*/ 4265788 w 12184637"/>
              <a:gd name="connsiteY76989" fmla="*/ 1473200 h 4608812"/>
              <a:gd name="connsiteX76990" fmla="*/ 4267701 w 12184637"/>
              <a:gd name="connsiteY76990" fmla="*/ 1465543 h 4608812"/>
              <a:gd name="connsiteX76991" fmla="*/ 4159991 w 12184637"/>
              <a:gd name="connsiteY76991" fmla="*/ 1284504 h 4608812"/>
              <a:gd name="connsiteX76992" fmla="*/ 4152334 w 12184637"/>
              <a:gd name="connsiteY76992" fmla="*/ 1282590 h 4608812"/>
              <a:gd name="connsiteX76993" fmla="*/ 4150420 w 12184637"/>
              <a:gd name="connsiteY76993" fmla="*/ 1290247 h 4608812"/>
              <a:gd name="connsiteX76994" fmla="*/ 4258130 w 12184637"/>
              <a:gd name="connsiteY76994" fmla="*/ 1471286 h 4608812"/>
              <a:gd name="connsiteX76995" fmla="*/ 4262990 w 12184637"/>
              <a:gd name="connsiteY76995" fmla="*/ 1474010 h 4608812"/>
              <a:gd name="connsiteX76996" fmla="*/ 4265788 w 12184637"/>
              <a:gd name="connsiteY76996" fmla="*/ 1473200 h 4608812"/>
              <a:gd name="connsiteX76997" fmla="*/ 4157856 w 12184637"/>
              <a:gd name="connsiteY76997" fmla="*/ 1292308 h 4608812"/>
              <a:gd name="connsiteX76998" fmla="*/ 4160138 w 12184637"/>
              <a:gd name="connsiteY76998" fmla="*/ 1284725 h 4608812"/>
              <a:gd name="connsiteX76999" fmla="*/ 4050808 w 12184637"/>
              <a:gd name="connsiteY76999" fmla="*/ 1080715 h 4608812"/>
              <a:gd name="connsiteX77000" fmla="*/ 4043224 w 12184637"/>
              <a:gd name="connsiteY77000" fmla="*/ 1078433 h 4608812"/>
              <a:gd name="connsiteX77001" fmla="*/ 4040942 w 12184637"/>
              <a:gd name="connsiteY77001" fmla="*/ 1086016 h 4608812"/>
              <a:gd name="connsiteX77002" fmla="*/ 4150273 w 12184637"/>
              <a:gd name="connsiteY77002" fmla="*/ 1290026 h 4608812"/>
              <a:gd name="connsiteX77003" fmla="*/ 4155205 w 12184637"/>
              <a:gd name="connsiteY77003" fmla="*/ 1292971 h 4608812"/>
              <a:gd name="connsiteX77004" fmla="*/ 4157856 w 12184637"/>
              <a:gd name="connsiteY77004" fmla="*/ 1292308 h 4608812"/>
              <a:gd name="connsiteX77005" fmla="*/ 4048378 w 12184637"/>
              <a:gd name="connsiteY77005" fmla="*/ 1088372 h 4608812"/>
              <a:gd name="connsiteX77006" fmla="*/ 4050808 w 12184637"/>
              <a:gd name="connsiteY77006" fmla="*/ 1080862 h 4608812"/>
              <a:gd name="connsiteX77007" fmla="*/ 3942729 w 12184637"/>
              <a:gd name="connsiteY77007" fmla="*/ 867797 h 4608812"/>
              <a:gd name="connsiteX77008" fmla="*/ 3935219 w 12184637"/>
              <a:gd name="connsiteY77008" fmla="*/ 865367 h 4608812"/>
              <a:gd name="connsiteX77009" fmla="*/ 3932789 w 12184637"/>
              <a:gd name="connsiteY77009" fmla="*/ 872877 h 4608812"/>
              <a:gd name="connsiteX77010" fmla="*/ 4040868 w 12184637"/>
              <a:gd name="connsiteY77010" fmla="*/ 1085942 h 4608812"/>
              <a:gd name="connsiteX77011" fmla="*/ 4045875 w 12184637"/>
              <a:gd name="connsiteY77011" fmla="*/ 1088961 h 4608812"/>
              <a:gd name="connsiteX77012" fmla="*/ 4048378 w 12184637"/>
              <a:gd name="connsiteY77012" fmla="*/ 1088372 h 4608812"/>
              <a:gd name="connsiteX77013" fmla="*/ 3940299 w 12184637"/>
              <a:gd name="connsiteY77013" fmla="*/ 875306 h 4608812"/>
              <a:gd name="connsiteX77014" fmla="*/ 3942803 w 12184637"/>
              <a:gd name="connsiteY77014" fmla="*/ 867797 h 4608812"/>
              <a:gd name="connsiteX77015" fmla="*/ 3838920 w 12184637"/>
              <a:gd name="connsiteY77015" fmla="*/ 659148 h 4608812"/>
              <a:gd name="connsiteX77016" fmla="*/ 3831411 w 12184637"/>
              <a:gd name="connsiteY77016" fmla="*/ 656645 h 4608812"/>
              <a:gd name="connsiteX77017" fmla="*/ 3828907 w 12184637"/>
              <a:gd name="connsiteY77017" fmla="*/ 664155 h 4608812"/>
              <a:gd name="connsiteX77018" fmla="*/ 3932789 w 12184637"/>
              <a:gd name="connsiteY77018" fmla="*/ 872803 h 4608812"/>
              <a:gd name="connsiteX77019" fmla="*/ 3937796 w 12184637"/>
              <a:gd name="connsiteY77019" fmla="*/ 875895 h 4608812"/>
              <a:gd name="connsiteX77020" fmla="*/ 3940299 w 12184637"/>
              <a:gd name="connsiteY77020" fmla="*/ 875306 h 4608812"/>
              <a:gd name="connsiteX77021" fmla="*/ 3836417 w 12184637"/>
              <a:gd name="connsiteY77021" fmla="*/ 666584 h 4608812"/>
              <a:gd name="connsiteX77022" fmla="*/ 3838846 w 12184637"/>
              <a:gd name="connsiteY77022" fmla="*/ 659075 h 4608812"/>
              <a:gd name="connsiteX77023" fmla="*/ 3741958 w 12184637"/>
              <a:gd name="connsiteY77023" fmla="*/ 467802 h 4608812"/>
              <a:gd name="connsiteX77024" fmla="*/ 3734449 w 12184637"/>
              <a:gd name="connsiteY77024" fmla="*/ 465372 h 4608812"/>
              <a:gd name="connsiteX77025" fmla="*/ 3732019 w 12184637"/>
              <a:gd name="connsiteY77025" fmla="*/ 472882 h 4608812"/>
              <a:gd name="connsiteX77026" fmla="*/ 3828907 w 12184637"/>
              <a:gd name="connsiteY77026" fmla="*/ 664155 h 4608812"/>
              <a:gd name="connsiteX77027" fmla="*/ 3833914 w 12184637"/>
              <a:gd name="connsiteY77027" fmla="*/ 667247 h 4608812"/>
              <a:gd name="connsiteX77028" fmla="*/ 3836417 w 12184637"/>
              <a:gd name="connsiteY77028" fmla="*/ 666584 h 4608812"/>
              <a:gd name="connsiteX77029" fmla="*/ 3739676 w 12184637"/>
              <a:gd name="connsiteY77029" fmla="*/ 475238 h 4608812"/>
              <a:gd name="connsiteX77030" fmla="*/ 3741958 w 12184637"/>
              <a:gd name="connsiteY77030" fmla="*/ 467655 h 4608812"/>
              <a:gd name="connsiteX77031" fmla="*/ 3654862 w 12184637"/>
              <a:gd name="connsiteY77031" fmla="*/ 306272 h 4608812"/>
              <a:gd name="connsiteX77032" fmla="*/ 3647279 w 12184637"/>
              <a:gd name="connsiteY77032" fmla="*/ 303990 h 4608812"/>
              <a:gd name="connsiteX77033" fmla="*/ 3644996 w 12184637"/>
              <a:gd name="connsiteY77033" fmla="*/ 311573 h 4608812"/>
              <a:gd name="connsiteX77034" fmla="*/ 3732093 w 12184637"/>
              <a:gd name="connsiteY77034" fmla="*/ 472955 h 4608812"/>
              <a:gd name="connsiteX77035" fmla="*/ 3737025 w 12184637"/>
              <a:gd name="connsiteY77035" fmla="*/ 475900 h 4608812"/>
              <a:gd name="connsiteX77036" fmla="*/ 3739676 w 12184637"/>
              <a:gd name="connsiteY77036" fmla="*/ 475238 h 4608812"/>
              <a:gd name="connsiteX77037" fmla="*/ 3652948 w 12184637"/>
              <a:gd name="connsiteY77037" fmla="*/ 313635 h 4608812"/>
              <a:gd name="connsiteX77038" fmla="*/ 3654568 w 12184637"/>
              <a:gd name="connsiteY77038" fmla="*/ 305904 h 4608812"/>
              <a:gd name="connsiteX77039" fmla="*/ 3572846 w 12184637"/>
              <a:gd name="connsiteY77039" fmla="*/ 180892 h 4608812"/>
              <a:gd name="connsiteX77040" fmla="*/ 3565115 w 12184637"/>
              <a:gd name="connsiteY77040" fmla="*/ 179272 h 4608812"/>
              <a:gd name="connsiteX77041" fmla="*/ 3563496 w 12184637"/>
              <a:gd name="connsiteY77041" fmla="*/ 187003 h 4608812"/>
              <a:gd name="connsiteX77042" fmla="*/ 3645217 w 12184637"/>
              <a:gd name="connsiteY77042" fmla="*/ 312015 h 4608812"/>
              <a:gd name="connsiteX77043" fmla="*/ 3649929 w 12184637"/>
              <a:gd name="connsiteY77043" fmla="*/ 314518 h 4608812"/>
              <a:gd name="connsiteX77044" fmla="*/ 3652948 w 12184637"/>
              <a:gd name="connsiteY77044" fmla="*/ 313635 h 4608812"/>
              <a:gd name="connsiteX77045" fmla="*/ 3572036 w 12184637"/>
              <a:gd name="connsiteY77045" fmla="*/ 188034 h 4608812"/>
              <a:gd name="connsiteX77046" fmla="*/ 3572109 w 12184637"/>
              <a:gd name="connsiteY77046" fmla="*/ 180156 h 4608812"/>
              <a:gd name="connsiteX77047" fmla="*/ 3491419 w 12184637"/>
              <a:gd name="connsiteY77047" fmla="*/ 97403 h 4608812"/>
              <a:gd name="connsiteX77048" fmla="*/ 3483541 w 12184637"/>
              <a:gd name="connsiteY77048" fmla="*/ 97330 h 4608812"/>
              <a:gd name="connsiteX77049" fmla="*/ 3483467 w 12184637"/>
              <a:gd name="connsiteY77049" fmla="*/ 105208 h 4608812"/>
              <a:gd name="connsiteX77050" fmla="*/ 3564158 w 12184637"/>
              <a:gd name="connsiteY77050" fmla="*/ 187960 h 4608812"/>
              <a:gd name="connsiteX77051" fmla="*/ 3568207 w 12184637"/>
              <a:gd name="connsiteY77051" fmla="*/ 189653 h 4608812"/>
              <a:gd name="connsiteX77052" fmla="*/ 3572036 w 12184637"/>
              <a:gd name="connsiteY77052" fmla="*/ 188034 h 4608812"/>
              <a:gd name="connsiteX77053" fmla="*/ 3492817 w 12184637"/>
              <a:gd name="connsiteY77053" fmla="*/ 102778 h 4608812"/>
              <a:gd name="connsiteX77054" fmla="*/ 3488989 w 12184637"/>
              <a:gd name="connsiteY77054" fmla="*/ 95857 h 4608812"/>
              <a:gd name="connsiteX77055" fmla="*/ 3392984 w 12184637"/>
              <a:gd name="connsiteY77055" fmla="*/ 68101 h 4608812"/>
              <a:gd name="connsiteX77056" fmla="*/ 3386064 w 12184637"/>
              <a:gd name="connsiteY77056" fmla="*/ 71930 h 4608812"/>
              <a:gd name="connsiteX77057" fmla="*/ 3389892 w 12184637"/>
              <a:gd name="connsiteY77057" fmla="*/ 78850 h 4608812"/>
              <a:gd name="connsiteX77058" fmla="*/ 3485897 w 12184637"/>
              <a:gd name="connsiteY77058" fmla="*/ 106606 h 4608812"/>
              <a:gd name="connsiteX77059" fmla="*/ 3487517 w 12184637"/>
              <a:gd name="connsiteY77059" fmla="*/ 106827 h 4608812"/>
              <a:gd name="connsiteX77060" fmla="*/ 3492817 w 12184637"/>
              <a:gd name="connsiteY77060" fmla="*/ 102778 h 4608812"/>
              <a:gd name="connsiteX77061" fmla="*/ 5467612 w 12184637"/>
              <a:gd name="connsiteY77061" fmla="*/ 2648742 h 4608812"/>
              <a:gd name="connsiteX77062" fmla="*/ 5465330 w 12184637"/>
              <a:gd name="connsiteY77062" fmla="*/ 2641159 h 4608812"/>
              <a:gd name="connsiteX77063" fmla="*/ 5447292 w 12184637"/>
              <a:gd name="connsiteY77063" fmla="*/ 2631367 h 4608812"/>
              <a:gd name="connsiteX77064" fmla="*/ 5439709 w 12184637"/>
              <a:gd name="connsiteY77064" fmla="*/ 2633649 h 4608812"/>
              <a:gd name="connsiteX77065" fmla="*/ 5441991 w 12184637"/>
              <a:gd name="connsiteY77065" fmla="*/ 2641232 h 4608812"/>
              <a:gd name="connsiteX77066" fmla="*/ 5460029 w 12184637"/>
              <a:gd name="connsiteY77066" fmla="*/ 2650951 h 4608812"/>
              <a:gd name="connsiteX77067" fmla="*/ 5462753 w 12184637"/>
              <a:gd name="connsiteY77067" fmla="*/ 2651613 h 4608812"/>
              <a:gd name="connsiteX77068" fmla="*/ 5467612 w 12184637"/>
              <a:gd name="connsiteY77068" fmla="*/ 2648742 h 4608812"/>
              <a:gd name="connsiteX77069" fmla="*/ 5449648 w 12184637"/>
              <a:gd name="connsiteY77069" fmla="*/ 2638876 h 4608812"/>
              <a:gd name="connsiteX77070" fmla="*/ 5447219 w 12184637"/>
              <a:gd name="connsiteY77070" fmla="*/ 2631367 h 4608812"/>
              <a:gd name="connsiteX77071" fmla="*/ 5392737 w 12184637"/>
              <a:gd name="connsiteY77071" fmla="*/ 2603611 h 4608812"/>
              <a:gd name="connsiteX77072" fmla="*/ 5385228 w 12184637"/>
              <a:gd name="connsiteY77072" fmla="*/ 2606040 h 4608812"/>
              <a:gd name="connsiteX77073" fmla="*/ 5387658 w 12184637"/>
              <a:gd name="connsiteY77073" fmla="*/ 2613550 h 4608812"/>
              <a:gd name="connsiteX77074" fmla="*/ 5442139 w 12184637"/>
              <a:gd name="connsiteY77074" fmla="*/ 2641306 h 4608812"/>
              <a:gd name="connsiteX77075" fmla="*/ 5444716 w 12184637"/>
              <a:gd name="connsiteY77075" fmla="*/ 2641895 h 4608812"/>
              <a:gd name="connsiteX77076" fmla="*/ 5449648 w 12184637"/>
              <a:gd name="connsiteY77076" fmla="*/ 2638876 h 4608812"/>
              <a:gd name="connsiteX77077" fmla="*/ 5394431 w 12184637"/>
              <a:gd name="connsiteY77077" fmla="*/ 2612151 h 4608812"/>
              <a:gd name="connsiteX77078" fmla="*/ 5393768 w 12184637"/>
              <a:gd name="connsiteY77078" fmla="*/ 2604273 h 4608812"/>
              <a:gd name="connsiteX77079" fmla="*/ 5367338 w 12184637"/>
              <a:gd name="connsiteY77079" fmla="*/ 2581892 h 4608812"/>
              <a:gd name="connsiteX77080" fmla="*/ 5359460 w 12184637"/>
              <a:gd name="connsiteY77080" fmla="*/ 2582555 h 4608812"/>
              <a:gd name="connsiteX77081" fmla="*/ 5360122 w 12184637"/>
              <a:gd name="connsiteY77081" fmla="*/ 2590432 h 4608812"/>
              <a:gd name="connsiteX77082" fmla="*/ 5386553 w 12184637"/>
              <a:gd name="connsiteY77082" fmla="*/ 2612814 h 4608812"/>
              <a:gd name="connsiteX77083" fmla="*/ 5390234 w 12184637"/>
              <a:gd name="connsiteY77083" fmla="*/ 2614139 h 4608812"/>
              <a:gd name="connsiteX77084" fmla="*/ 5394431 w 12184637"/>
              <a:gd name="connsiteY77084" fmla="*/ 2612151 h 4608812"/>
              <a:gd name="connsiteX77085" fmla="*/ 5367043 w 12184637"/>
              <a:gd name="connsiteY77085" fmla="*/ 2590653 h 4608812"/>
              <a:gd name="connsiteX77086" fmla="*/ 5368295 w 12184637"/>
              <a:gd name="connsiteY77086" fmla="*/ 2582849 h 4608812"/>
              <a:gd name="connsiteX77087" fmla="*/ 5348858 w 12184637"/>
              <a:gd name="connsiteY77087" fmla="*/ 2556271 h 4608812"/>
              <a:gd name="connsiteX77088" fmla="*/ 5341054 w 12184637"/>
              <a:gd name="connsiteY77088" fmla="*/ 2555020 h 4608812"/>
              <a:gd name="connsiteX77089" fmla="*/ 5339803 w 12184637"/>
              <a:gd name="connsiteY77089" fmla="*/ 2562824 h 4608812"/>
              <a:gd name="connsiteX77090" fmla="*/ 5359239 w 12184637"/>
              <a:gd name="connsiteY77090" fmla="*/ 2589401 h 4608812"/>
              <a:gd name="connsiteX77091" fmla="*/ 5363803 w 12184637"/>
              <a:gd name="connsiteY77091" fmla="*/ 2591684 h 4608812"/>
              <a:gd name="connsiteX77092" fmla="*/ 5367043 w 12184637"/>
              <a:gd name="connsiteY77092" fmla="*/ 2590653 h 4608812"/>
              <a:gd name="connsiteX77093" fmla="*/ 5349521 w 12184637"/>
              <a:gd name="connsiteY77093" fmla="*/ 2561498 h 4608812"/>
              <a:gd name="connsiteX77094" fmla="*/ 5346281 w 12184637"/>
              <a:gd name="connsiteY77094" fmla="*/ 2554357 h 4608812"/>
              <a:gd name="connsiteX77095" fmla="*/ 5343557 w 12184637"/>
              <a:gd name="connsiteY77095" fmla="*/ 2553326 h 4608812"/>
              <a:gd name="connsiteX77096" fmla="*/ 5336416 w 12184637"/>
              <a:gd name="connsiteY77096" fmla="*/ 2556566 h 4608812"/>
              <a:gd name="connsiteX77097" fmla="*/ 5339655 w 12184637"/>
              <a:gd name="connsiteY77097" fmla="*/ 2563707 h 4608812"/>
              <a:gd name="connsiteX77098" fmla="*/ 5342379 w 12184637"/>
              <a:gd name="connsiteY77098" fmla="*/ 2564738 h 4608812"/>
              <a:gd name="connsiteX77099" fmla="*/ 5344367 w 12184637"/>
              <a:gd name="connsiteY77099" fmla="*/ 2565106 h 4608812"/>
              <a:gd name="connsiteX77100" fmla="*/ 5349521 w 12184637"/>
              <a:gd name="connsiteY77100" fmla="*/ 2561498 h 4608812"/>
              <a:gd name="connsiteX77101" fmla="*/ 5346796 w 12184637"/>
              <a:gd name="connsiteY77101" fmla="*/ 2560541 h 4608812"/>
              <a:gd name="connsiteX77102" fmla="*/ 5343557 w 12184637"/>
              <a:gd name="connsiteY77102" fmla="*/ 2553400 h 4608812"/>
              <a:gd name="connsiteX77103" fmla="*/ 5309028 w 12184637"/>
              <a:gd name="connsiteY77103" fmla="*/ 2540442 h 4608812"/>
              <a:gd name="connsiteX77104" fmla="*/ 5301887 w 12184637"/>
              <a:gd name="connsiteY77104" fmla="*/ 2543682 h 4608812"/>
              <a:gd name="connsiteX77105" fmla="*/ 5305126 w 12184637"/>
              <a:gd name="connsiteY77105" fmla="*/ 2550823 h 4608812"/>
              <a:gd name="connsiteX77106" fmla="*/ 5339655 w 12184637"/>
              <a:gd name="connsiteY77106" fmla="*/ 2563781 h 4608812"/>
              <a:gd name="connsiteX77107" fmla="*/ 5341643 w 12184637"/>
              <a:gd name="connsiteY77107" fmla="*/ 2564149 h 4608812"/>
              <a:gd name="connsiteX77108" fmla="*/ 5346796 w 12184637"/>
              <a:gd name="connsiteY77108" fmla="*/ 2560541 h 4608812"/>
              <a:gd name="connsiteX77109" fmla="*/ 5312341 w 12184637"/>
              <a:gd name="connsiteY77109" fmla="*/ 2547584 h 4608812"/>
              <a:gd name="connsiteX77110" fmla="*/ 5309101 w 12184637"/>
              <a:gd name="connsiteY77110" fmla="*/ 2540442 h 4608812"/>
              <a:gd name="connsiteX77111" fmla="*/ 5211477 w 12184637"/>
              <a:gd name="connsiteY77111" fmla="*/ 2503778 h 4608812"/>
              <a:gd name="connsiteX77112" fmla="*/ 5204336 w 12184637"/>
              <a:gd name="connsiteY77112" fmla="*/ 2507017 h 4608812"/>
              <a:gd name="connsiteX77113" fmla="*/ 5207575 w 12184637"/>
              <a:gd name="connsiteY77113" fmla="*/ 2514159 h 4608812"/>
              <a:gd name="connsiteX77114" fmla="*/ 5305200 w 12184637"/>
              <a:gd name="connsiteY77114" fmla="*/ 2550823 h 4608812"/>
              <a:gd name="connsiteX77115" fmla="*/ 5307187 w 12184637"/>
              <a:gd name="connsiteY77115" fmla="*/ 2551191 h 4608812"/>
              <a:gd name="connsiteX77116" fmla="*/ 5312341 w 12184637"/>
              <a:gd name="connsiteY77116" fmla="*/ 2547584 h 4608812"/>
              <a:gd name="connsiteX77117" fmla="*/ 5214938 w 12184637"/>
              <a:gd name="connsiteY77117" fmla="*/ 2509741 h 4608812"/>
              <a:gd name="connsiteX77118" fmla="*/ 5210226 w 12184637"/>
              <a:gd name="connsiteY77118" fmla="*/ 2503410 h 4608812"/>
              <a:gd name="connsiteX77119" fmla="*/ 5060108 w 12184637"/>
              <a:gd name="connsiteY77119" fmla="*/ 2481838 h 4608812"/>
              <a:gd name="connsiteX77120" fmla="*/ 5053776 w 12184637"/>
              <a:gd name="connsiteY77120" fmla="*/ 2486550 h 4608812"/>
              <a:gd name="connsiteX77121" fmla="*/ 5058488 w 12184637"/>
              <a:gd name="connsiteY77121" fmla="*/ 2492882 h 4608812"/>
              <a:gd name="connsiteX77122" fmla="*/ 5208606 w 12184637"/>
              <a:gd name="connsiteY77122" fmla="*/ 2514453 h 4608812"/>
              <a:gd name="connsiteX77123" fmla="*/ 5209416 w 12184637"/>
              <a:gd name="connsiteY77123" fmla="*/ 2514527 h 4608812"/>
              <a:gd name="connsiteX77124" fmla="*/ 5214938 w 12184637"/>
              <a:gd name="connsiteY77124" fmla="*/ 2509741 h 4608812"/>
              <a:gd name="connsiteX77125" fmla="*/ 4899609 w 12184637"/>
              <a:gd name="connsiteY77125" fmla="*/ 2501127 h 4608812"/>
              <a:gd name="connsiteX77126" fmla="*/ 5059592 w 12184637"/>
              <a:gd name="connsiteY77126" fmla="*/ 2493029 h 4608812"/>
              <a:gd name="connsiteX77127" fmla="*/ 5064893 w 12184637"/>
              <a:gd name="connsiteY77127" fmla="*/ 2487212 h 4608812"/>
              <a:gd name="connsiteX77128" fmla="*/ 5059077 w 12184637"/>
              <a:gd name="connsiteY77128" fmla="*/ 2481912 h 4608812"/>
              <a:gd name="connsiteX77129" fmla="*/ 4899094 w 12184637"/>
              <a:gd name="connsiteY77129" fmla="*/ 2490010 h 4608812"/>
              <a:gd name="connsiteX77130" fmla="*/ 4893793 w 12184637"/>
              <a:gd name="connsiteY77130" fmla="*/ 2495826 h 4608812"/>
              <a:gd name="connsiteX77131" fmla="*/ 4899389 w 12184637"/>
              <a:gd name="connsiteY77131" fmla="*/ 2501127 h 4608812"/>
              <a:gd name="connsiteX77132" fmla="*/ 4899609 w 12184637"/>
              <a:gd name="connsiteY77132" fmla="*/ 2501127 h 4608812"/>
              <a:gd name="connsiteX77133" fmla="*/ 4738595 w 12184637"/>
              <a:gd name="connsiteY77133" fmla="*/ 2536098 h 4608812"/>
              <a:gd name="connsiteX77134" fmla="*/ 4900566 w 12184637"/>
              <a:gd name="connsiteY77134" fmla="*/ 2500980 h 4608812"/>
              <a:gd name="connsiteX77135" fmla="*/ 4904837 w 12184637"/>
              <a:gd name="connsiteY77135" fmla="*/ 2494354 h 4608812"/>
              <a:gd name="connsiteX77136" fmla="*/ 4898210 w 12184637"/>
              <a:gd name="connsiteY77136" fmla="*/ 2490084 h 4608812"/>
              <a:gd name="connsiteX77137" fmla="*/ 4736239 w 12184637"/>
              <a:gd name="connsiteY77137" fmla="*/ 2525202 h 4608812"/>
              <a:gd name="connsiteX77138" fmla="*/ 4731969 w 12184637"/>
              <a:gd name="connsiteY77138" fmla="*/ 2531828 h 4608812"/>
              <a:gd name="connsiteX77139" fmla="*/ 4737418 w 12184637"/>
              <a:gd name="connsiteY77139" fmla="*/ 2536245 h 4608812"/>
              <a:gd name="connsiteX77140" fmla="*/ 4738595 w 12184637"/>
              <a:gd name="connsiteY77140" fmla="*/ 2536098 h 4608812"/>
              <a:gd name="connsiteX77141" fmla="*/ 4583251 w 12184637"/>
              <a:gd name="connsiteY77141" fmla="*/ 2595291 h 4608812"/>
              <a:gd name="connsiteX77142" fmla="*/ 4739405 w 12184637"/>
              <a:gd name="connsiteY77142" fmla="*/ 2535877 h 4608812"/>
              <a:gd name="connsiteX77143" fmla="*/ 4742645 w 12184637"/>
              <a:gd name="connsiteY77143" fmla="*/ 2528662 h 4608812"/>
              <a:gd name="connsiteX77144" fmla="*/ 4735430 w 12184637"/>
              <a:gd name="connsiteY77144" fmla="*/ 2525423 h 4608812"/>
              <a:gd name="connsiteX77145" fmla="*/ 4579275 w 12184637"/>
              <a:gd name="connsiteY77145" fmla="*/ 2584837 h 4608812"/>
              <a:gd name="connsiteX77146" fmla="*/ 4576035 w 12184637"/>
              <a:gd name="connsiteY77146" fmla="*/ 2592052 h 4608812"/>
              <a:gd name="connsiteX77147" fmla="*/ 4581263 w 12184637"/>
              <a:gd name="connsiteY77147" fmla="*/ 2595659 h 4608812"/>
              <a:gd name="connsiteX77148" fmla="*/ 4583251 w 12184637"/>
              <a:gd name="connsiteY77148" fmla="*/ 2595291 h 4608812"/>
              <a:gd name="connsiteX77149" fmla="*/ 4441820 w 12184637"/>
              <a:gd name="connsiteY77149" fmla="*/ 2675762 h 4608812"/>
              <a:gd name="connsiteX77150" fmla="*/ 4583987 w 12184637"/>
              <a:gd name="connsiteY77150" fmla="*/ 2594923 h 4608812"/>
              <a:gd name="connsiteX77151" fmla="*/ 4586048 w 12184637"/>
              <a:gd name="connsiteY77151" fmla="*/ 2587340 h 4608812"/>
              <a:gd name="connsiteX77152" fmla="*/ 4578465 w 12184637"/>
              <a:gd name="connsiteY77152" fmla="*/ 2585279 h 4608812"/>
              <a:gd name="connsiteX77153" fmla="*/ 4436299 w 12184637"/>
              <a:gd name="connsiteY77153" fmla="*/ 2666117 h 4608812"/>
              <a:gd name="connsiteX77154" fmla="*/ 4434237 w 12184637"/>
              <a:gd name="connsiteY77154" fmla="*/ 2673700 h 4608812"/>
              <a:gd name="connsiteX77155" fmla="*/ 4439096 w 12184637"/>
              <a:gd name="connsiteY77155" fmla="*/ 2676498 h 4608812"/>
              <a:gd name="connsiteX77156" fmla="*/ 4441820 w 12184637"/>
              <a:gd name="connsiteY77156" fmla="*/ 2675762 h 4608812"/>
              <a:gd name="connsiteX77157" fmla="*/ 4322477 w 12184637"/>
              <a:gd name="connsiteY77157" fmla="*/ 2774490 h 4608812"/>
              <a:gd name="connsiteX77158" fmla="*/ 4442630 w 12184637"/>
              <a:gd name="connsiteY77158" fmla="*/ 2675246 h 4608812"/>
              <a:gd name="connsiteX77159" fmla="*/ 4443367 w 12184637"/>
              <a:gd name="connsiteY77159" fmla="*/ 2667368 h 4608812"/>
              <a:gd name="connsiteX77160" fmla="*/ 4435489 w 12184637"/>
              <a:gd name="connsiteY77160" fmla="*/ 2666632 h 4608812"/>
              <a:gd name="connsiteX77161" fmla="*/ 4315336 w 12184637"/>
              <a:gd name="connsiteY77161" fmla="*/ 2765876 h 4608812"/>
              <a:gd name="connsiteX77162" fmla="*/ 4314600 w 12184637"/>
              <a:gd name="connsiteY77162" fmla="*/ 2773754 h 4608812"/>
              <a:gd name="connsiteX77163" fmla="*/ 4318943 w 12184637"/>
              <a:gd name="connsiteY77163" fmla="*/ 2775815 h 4608812"/>
              <a:gd name="connsiteX77164" fmla="*/ 4322477 w 12184637"/>
              <a:gd name="connsiteY77164" fmla="*/ 2774490 h 4608812"/>
              <a:gd name="connsiteX77165" fmla="*/ 4228534 w 12184637"/>
              <a:gd name="connsiteY77165" fmla="*/ 2890447 h 4608812"/>
              <a:gd name="connsiteX77166" fmla="*/ 4323287 w 12184637"/>
              <a:gd name="connsiteY77166" fmla="*/ 2773680 h 4608812"/>
              <a:gd name="connsiteX77167" fmla="*/ 4322477 w 12184637"/>
              <a:gd name="connsiteY77167" fmla="*/ 2765876 h 4608812"/>
              <a:gd name="connsiteX77168" fmla="*/ 4314673 w 12184637"/>
              <a:gd name="connsiteY77168" fmla="*/ 2766686 h 4608812"/>
              <a:gd name="connsiteX77169" fmla="*/ 4219920 w 12184637"/>
              <a:gd name="connsiteY77169" fmla="*/ 2883453 h 4608812"/>
              <a:gd name="connsiteX77170" fmla="*/ 4220730 w 12184637"/>
              <a:gd name="connsiteY77170" fmla="*/ 2891257 h 4608812"/>
              <a:gd name="connsiteX77171" fmla="*/ 4224264 w 12184637"/>
              <a:gd name="connsiteY77171" fmla="*/ 2892508 h 4608812"/>
              <a:gd name="connsiteX77172" fmla="*/ 4228534 w 12184637"/>
              <a:gd name="connsiteY77172" fmla="*/ 2890447 h 4608812"/>
              <a:gd name="connsiteX77173" fmla="*/ 4163009 w 12184637"/>
              <a:gd name="connsiteY77173" fmla="*/ 3022600 h 4608812"/>
              <a:gd name="connsiteX77174" fmla="*/ 4229197 w 12184637"/>
              <a:gd name="connsiteY77174" fmla="*/ 2889342 h 4608812"/>
              <a:gd name="connsiteX77175" fmla="*/ 4226694 w 12184637"/>
              <a:gd name="connsiteY77175" fmla="*/ 2881906 h 4608812"/>
              <a:gd name="connsiteX77176" fmla="*/ 4219258 w 12184637"/>
              <a:gd name="connsiteY77176" fmla="*/ 2884410 h 4608812"/>
              <a:gd name="connsiteX77177" fmla="*/ 4153070 w 12184637"/>
              <a:gd name="connsiteY77177" fmla="*/ 3017668 h 4608812"/>
              <a:gd name="connsiteX77178" fmla="*/ 4155573 w 12184637"/>
              <a:gd name="connsiteY77178" fmla="*/ 3025104 h 4608812"/>
              <a:gd name="connsiteX77179" fmla="*/ 4158077 w 12184637"/>
              <a:gd name="connsiteY77179" fmla="*/ 3025693 h 4608812"/>
              <a:gd name="connsiteX77180" fmla="*/ 4163009 w 12184637"/>
              <a:gd name="connsiteY77180" fmla="*/ 3022600 h 4608812"/>
              <a:gd name="connsiteX77181" fmla="*/ 4128922 w 12184637"/>
              <a:gd name="connsiteY77181" fmla="*/ 3170362 h 4608812"/>
              <a:gd name="connsiteX77182" fmla="*/ 4163451 w 12184637"/>
              <a:gd name="connsiteY77182" fmla="*/ 3021423 h 4608812"/>
              <a:gd name="connsiteX77183" fmla="*/ 4159254 w 12184637"/>
              <a:gd name="connsiteY77183" fmla="*/ 3014723 h 4608812"/>
              <a:gd name="connsiteX77184" fmla="*/ 4152555 w 12184637"/>
              <a:gd name="connsiteY77184" fmla="*/ 3018919 h 4608812"/>
              <a:gd name="connsiteX77185" fmla="*/ 4118026 w 12184637"/>
              <a:gd name="connsiteY77185" fmla="*/ 3167859 h 4608812"/>
              <a:gd name="connsiteX77186" fmla="*/ 4122222 w 12184637"/>
              <a:gd name="connsiteY77186" fmla="*/ 3174559 h 4608812"/>
              <a:gd name="connsiteX77187" fmla="*/ 4123547 w 12184637"/>
              <a:gd name="connsiteY77187" fmla="*/ 3174706 h 4608812"/>
              <a:gd name="connsiteX77188" fmla="*/ 4128922 w 12184637"/>
              <a:gd name="connsiteY77188" fmla="*/ 3170362 h 4608812"/>
              <a:gd name="connsiteX77189" fmla="*/ 4129143 w 12184637"/>
              <a:gd name="connsiteY77189" fmla="*/ 3332996 h 4608812"/>
              <a:gd name="connsiteX77190" fmla="*/ 4129069 w 12184637"/>
              <a:gd name="connsiteY77190" fmla="*/ 3169111 h 4608812"/>
              <a:gd name="connsiteX77191" fmla="*/ 4123474 w 12184637"/>
              <a:gd name="connsiteY77191" fmla="*/ 3163515 h 4608812"/>
              <a:gd name="connsiteX77192" fmla="*/ 4123474 w 12184637"/>
              <a:gd name="connsiteY77192" fmla="*/ 3163515 h 4608812"/>
              <a:gd name="connsiteX77193" fmla="*/ 4117952 w 12184637"/>
              <a:gd name="connsiteY77193" fmla="*/ 3169111 h 4608812"/>
              <a:gd name="connsiteX77194" fmla="*/ 4118026 w 12184637"/>
              <a:gd name="connsiteY77194" fmla="*/ 3332996 h 4608812"/>
              <a:gd name="connsiteX77195" fmla="*/ 4123621 w 12184637"/>
              <a:gd name="connsiteY77195" fmla="*/ 3338591 h 4608812"/>
              <a:gd name="connsiteX77196" fmla="*/ 4123621 w 12184637"/>
              <a:gd name="connsiteY77196" fmla="*/ 3338591 h 4608812"/>
              <a:gd name="connsiteX77197" fmla="*/ 4129143 w 12184637"/>
              <a:gd name="connsiteY77197" fmla="*/ 3332996 h 4608812"/>
              <a:gd name="connsiteX77198" fmla="*/ 4155500 w 12184637"/>
              <a:gd name="connsiteY77198" fmla="*/ 3508145 h 4608812"/>
              <a:gd name="connsiteX77199" fmla="*/ 4159991 w 12184637"/>
              <a:gd name="connsiteY77199" fmla="*/ 3501666 h 4608812"/>
              <a:gd name="connsiteX77200" fmla="*/ 4129069 w 12184637"/>
              <a:gd name="connsiteY77200" fmla="*/ 3331965 h 4608812"/>
              <a:gd name="connsiteX77201" fmla="*/ 4122590 w 12184637"/>
              <a:gd name="connsiteY77201" fmla="*/ 3327474 h 4608812"/>
              <a:gd name="connsiteX77202" fmla="*/ 4118099 w 12184637"/>
              <a:gd name="connsiteY77202" fmla="*/ 3333953 h 4608812"/>
              <a:gd name="connsiteX77203" fmla="*/ 4149021 w 12184637"/>
              <a:gd name="connsiteY77203" fmla="*/ 3503654 h 4608812"/>
              <a:gd name="connsiteX77204" fmla="*/ 4154542 w 12184637"/>
              <a:gd name="connsiteY77204" fmla="*/ 3508219 h 4608812"/>
              <a:gd name="connsiteX77205" fmla="*/ 4155500 w 12184637"/>
              <a:gd name="connsiteY77205" fmla="*/ 3508145 h 4608812"/>
              <a:gd name="connsiteX77206" fmla="*/ 4157708 w 12184637"/>
              <a:gd name="connsiteY77206" fmla="*/ 3511753 h 4608812"/>
              <a:gd name="connsiteX77207" fmla="*/ 4161095 w 12184637"/>
              <a:gd name="connsiteY77207" fmla="*/ 3504611 h 4608812"/>
              <a:gd name="connsiteX77208" fmla="*/ 4159770 w 12184637"/>
              <a:gd name="connsiteY77208" fmla="*/ 3500783 h 4608812"/>
              <a:gd name="connsiteX77209" fmla="*/ 4152629 w 12184637"/>
              <a:gd name="connsiteY77209" fmla="*/ 3497396 h 4608812"/>
              <a:gd name="connsiteX77210" fmla="*/ 4149242 w 12184637"/>
              <a:gd name="connsiteY77210" fmla="*/ 3504538 h 4608812"/>
              <a:gd name="connsiteX77211" fmla="*/ 4150641 w 12184637"/>
              <a:gd name="connsiteY77211" fmla="*/ 3508440 h 4608812"/>
              <a:gd name="connsiteX77212" fmla="*/ 4155941 w 12184637"/>
              <a:gd name="connsiteY77212" fmla="*/ 3512121 h 4608812"/>
              <a:gd name="connsiteX77213" fmla="*/ 4157708 w 12184637"/>
              <a:gd name="connsiteY77213" fmla="*/ 3511753 h 4608812"/>
              <a:gd name="connsiteX77214" fmla="*/ 4214546 w 12184637"/>
              <a:gd name="connsiteY77214" fmla="*/ 3674166 h 4608812"/>
              <a:gd name="connsiteX77215" fmla="*/ 4217932 w 12184637"/>
              <a:gd name="connsiteY77215" fmla="*/ 3667098 h 4608812"/>
              <a:gd name="connsiteX77216" fmla="*/ 4161095 w 12184637"/>
              <a:gd name="connsiteY77216" fmla="*/ 3504759 h 4608812"/>
              <a:gd name="connsiteX77217" fmla="*/ 4154027 w 12184637"/>
              <a:gd name="connsiteY77217" fmla="*/ 3501372 h 4608812"/>
              <a:gd name="connsiteX77218" fmla="*/ 4150641 w 12184637"/>
              <a:gd name="connsiteY77218" fmla="*/ 3508440 h 4608812"/>
              <a:gd name="connsiteX77219" fmla="*/ 4207478 w 12184637"/>
              <a:gd name="connsiteY77219" fmla="*/ 3670779 h 4608812"/>
              <a:gd name="connsiteX77220" fmla="*/ 4212779 w 12184637"/>
              <a:gd name="connsiteY77220" fmla="*/ 3674534 h 4608812"/>
              <a:gd name="connsiteX77221" fmla="*/ 4214546 w 12184637"/>
              <a:gd name="connsiteY77221" fmla="*/ 3674166 h 4608812"/>
              <a:gd name="connsiteX77222" fmla="*/ 4217049 w 12184637"/>
              <a:gd name="connsiteY77222" fmla="*/ 3676890 h 4608812"/>
              <a:gd name="connsiteX77223" fmla="*/ 4219331 w 12184637"/>
              <a:gd name="connsiteY77223" fmla="*/ 3669380 h 4608812"/>
              <a:gd name="connsiteX77224" fmla="*/ 4217711 w 12184637"/>
              <a:gd name="connsiteY77224" fmla="*/ 3666288 h 4608812"/>
              <a:gd name="connsiteX77225" fmla="*/ 4210202 w 12184637"/>
              <a:gd name="connsiteY77225" fmla="*/ 3664006 h 4608812"/>
              <a:gd name="connsiteX77226" fmla="*/ 4207919 w 12184637"/>
              <a:gd name="connsiteY77226" fmla="*/ 3671515 h 4608812"/>
              <a:gd name="connsiteX77227" fmla="*/ 4209539 w 12184637"/>
              <a:gd name="connsiteY77227" fmla="*/ 3674607 h 4608812"/>
              <a:gd name="connsiteX77228" fmla="*/ 4214472 w 12184637"/>
              <a:gd name="connsiteY77228" fmla="*/ 3677552 h 4608812"/>
              <a:gd name="connsiteX77229" fmla="*/ 4217049 w 12184637"/>
              <a:gd name="connsiteY77229" fmla="*/ 3676890 h 4608812"/>
              <a:gd name="connsiteX77230" fmla="*/ 4297224 w 12184637"/>
              <a:gd name="connsiteY77230" fmla="*/ 3827302 h 4608812"/>
              <a:gd name="connsiteX77231" fmla="*/ 4299507 w 12184637"/>
              <a:gd name="connsiteY77231" fmla="*/ 3819719 h 4608812"/>
              <a:gd name="connsiteX77232" fmla="*/ 4219331 w 12184637"/>
              <a:gd name="connsiteY77232" fmla="*/ 3669307 h 4608812"/>
              <a:gd name="connsiteX77233" fmla="*/ 4211748 w 12184637"/>
              <a:gd name="connsiteY77233" fmla="*/ 3667024 h 4608812"/>
              <a:gd name="connsiteX77234" fmla="*/ 4209466 w 12184637"/>
              <a:gd name="connsiteY77234" fmla="*/ 3674607 h 4608812"/>
              <a:gd name="connsiteX77235" fmla="*/ 4289641 w 12184637"/>
              <a:gd name="connsiteY77235" fmla="*/ 3825019 h 4608812"/>
              <a:gd name="connsiteX77236" fmla="*/ 4294574 w 12184637"/>
              <a:gd name="connsiteY77236" fmla="*/ 3827965 h 4608812"/>
              <a:gd name="connsiteX77237" fmla="*/ 4297224 w 12184637"/>
              <a:gd name="connsiteY77237" fmla="*/ 3827302 h 4608812"/>
              <a:gd name="connsiteX77238" fmla="*/ 4299728 w 12184637"/>
              <a:gd name="connsiteY77238" fmla="*/ 3829142 h 4608812"/>
              <a:gd name="connsiteX77239" fmla="*/ 4300759 w 12184637"/>
              <a:gd name="connsiteY77239" fmla="*/ 3821338 h 4608812"/>
              <a:gd name="connsiteX77240" fmla="*/ 4298991 w 12184637"/>
              <a:gd name="connsiteY77240" fmla="*/ 3819056 h 4608812"/>
              <a:gd name="connsiteX77241" fmla="*/ 4291187 w 12184637"/>
              <a:gd name="connsiteY77241" fmla="*/ 3818026 h 4608812"/>
              <a:gd name="connsiteX77242" fmla="*/ 4290157 w 12184637"/>
              <a:gd name="connsiteY77242" fmla="*/ 3825830 h 4608812"/>
              <a:gd name="connsiteX77243" fmla="*/ 4291924 w 12184637"/>
              <a:gd name="connsiteY77243" fmla="*/ 3828112 h 4608812"/>
              <a:gd name="connsiteX77244" fmla="*/ 4296415 w 12184637"/>
              <a:gd name="connsiteY77244" fmla="*/ 3830321 h 4608812"/>
              <a:gd name="connsiteX77245" fmla="*/ 4299728 w 12184637"/>
              <a:gd name="connsiteY77245" fmla="*/ 3829142 h 4608812"/>
              <a:gd name="connsiteX77246" fmla="*/ 4398824 w 12184637"/>
              <a:gd name="connsiteY77246" fmla="*/ 3957099 h 4608812"/>
              <a:gd name="connsiteX77247" fmla="*/ 4399781 w 12184637"/>
              <a:gd name="connsiteY77247" fmla="*/ 3949295 h 4608812"/>
              <a:gd name="connsiteX77248" fmla="*/ 4300685 w 12184637"/>
              <a:gd name="connsiteY77248" fmla="*/ 3821338 h 4608812"/>
              <a:gd name="connsiteX77249" fmla="*/ 4292881 w 12184637"/>
              <a:gd name="connsiteY77249" fmla="*/ 3820381 h 4608812"/>
              <a:gd name="connsiteX77250" fmla="*/ 4291924 w 12184637"/>
              <a:gd name="connsiteY77250" fmla="*/ 3828185 h 4608812"/>
              <a:gd name="connsiteX77251" fmla="*/ 4391020 w 12184637"/>
              <a:gd name="connsiteY77251" fmla="*/ 3956142 h 4608812"/>
              <a:gd name="connsiteX77252" fmla="*/ 4395438 w 12184637"/>
              <a:gd name="connsiteY77252" fmla="*/ 3958278 h 4608812"/>
              <a:gd name="connsiteX77253" fmla="*/ 4398824 w 12184637"/>
              <a:gd name="connsiteY77253" fmla="*/ 3957099 h 4608812"/>
              <a:gd name="connsiteX77254" fmla="*/ 4399855 w 12184637"/>
              <a:gd name="connsiteY77254" fmla="*/ 3958204 h 4608812"/>
              <a:gd name="connsiteX77255" fmla="*/ 4400739 w 12184637"/>
              <a:gd name="connsiteY77255" fmla="*/ 3950400 h 4608812"/>
              <a:gd name="connsiteX77256" fmla="*/ 4399781 w 12184637"/>
              <a:gd name="connsiteY77256" fmla="*/ 3949222 h 4608812"/>
              <a:gd name="connsiteX77257" fmla="*/ 4391977 w 12184637"/>
              <a:gd name="connsiteY77257" fmla="*/ 3948338 h 4608812"/>
              <a:gd name="connsiteX77258" fmla="*/ 4391094 w 12184637"/>
              <a:gd name="connsiteY77258" fmla="*/ 3956142 h 4608812"/>
              <a:gd name="connsiteX77259" fmla="*/ 4392051 w 12184637"/>
              <a:gd name="connsiteY77259" fmla="*/ 3957321 h 4608812"/>
              <a:gd name="connsiteX77260" fmla="*/ 4396469 w 12184637"/>
              <a:gd name="connsiteY77260" fmla="*/ 3959455 h 4608812"/>
              <a:gd name="connsiteX77261" fmla="*/ 4399855 w 12184637"/>
              <a:gd name="connsiteY77261" fmla="*/ 3958204 h 4608812"/>
              <a:gd name="connsiteX77262" fmla="*/ 4401696 w 12184637"/>
              <a:gd name="connsiteY77262" fmla="*/ 3958719 h 4608812"/>
              <a:gd name="connsiteX77263" fmla="*/ 4401328 w 12184637"/>
              <a:gd name="connsiteY77263" fmla="*/ 3950842 h 4608812"/>
              <a:gd name="connsiteX77264" fmla="*/ 4400150 w 12184637"/>
              <a:gd name="connsiteY77264" fmla="*/ 3949811 h 4608812"/>
              <a:gd name="connsiteX77265" fmla="*/ 4392272 w 12184637"/>
              <a:gd name="connsiteY77265" fmla="*/ 3950179 h 4608812"/>
              <a:gd name="connsiteX77266" fmla="*/ 4392640 w 12184637"/>
              <a:gd name="connsiteY77266" fmla="*/ 3958057 h 4608812"/>
              <a:gd name="connsiteX77267" fmla="*/ 4393818 w 12184637"/>
              <a:gd name="connsiteY77267" fmla="*/ 3959087 h 4608812"/>
              <a:gd name="connsiteX77268" fmla="*/ 4397646 w 12184637"/>
              <a:gd name="connsiteY77268" fmla="*/ 3960560 h 4608812"/>
              <a:gd name="connsiteX77269" fmla="*/ 4401696 w 12184637"/>
              <a:gd name="connsiteY77269" fmla="*/ 3958719 h 4608812"/>
              <a:gd name="connsiteX77270" fmla="*/ 4491590 w 12184637"/>
              <a:gd name="connsiteY77270" fmla="*/ 4039705 h 4608812"/>
              <a:gd name="connsiteX77271" fmla="*/ 4491222 w 12184637"/>
              <a:gd name="connsiteY77271" fmla="*/ 4031827 h 4608812"/>
              <a:gd name="connsiteX77272" fmla="*/ 4401328 w 12184637"/>
              <a:gd name="connsiteY77272" fmla="*/ 3950768 h 4608812"/>
              <a:gd name="connsiteX77273" fmla="*/ 4393450 w 12184637"/>
              <a:gd name="connsiteY77273" fmla="*/ 3951136 h 4608812"/>
              <a:gd name="connsiteX77274" fmla="*/ 4393818 w 12184637"/>
              <a:gd name="connsiteY77274" fmla="*/ 3959014 h 4608812"/>
              <a:gd name="connsiteX77275" fmla="*/ 4483712 w 12184637"/>
              <a:gd name="connsiteY77275" fmla="*/ 4040147 h 4608812"/>
              <a:gd name="connsiteX77276" fmla="*/ 4487467 w 12184637"/>
              <a:gd name="connsiteY77276" fmla="*/ 4041545 h 4608812"/>
              <a:gd name="connsiteX77277" fmla="*/ 4491590 w 12184637"/>
              <a:gd name="connsiteY77277" fmla="*/ 4039705 h 4608812"/>
              <a:gd name="connsiteX77278" fmla="*/ 4518462 w 12184637"/>
              <a:gd name="connsiteY77278" fmla="*/ 4064000 h 4608812"/>
              <a:gd name="connsiteX77279" fmla="*/ 4518094 w 12184637"/>
              <a:gd name="connsiteY77279" fmla="*/ 4056123 h 4608812"/>
              <a:gd name="connsiteX77280" fmla="*/ 4491148 w 12184637"/>
              <a:gd name="connsiteY77280" fmla="*/ 4031901 h 4608812"/>
              <a:gd name="connsiteX77281" fmla="*/ 4483270 w 12184637"/>
              <a:gd name="connsiteY77281" fmla="*/ 4032343 h 4608812"/>
              <a:gd name="connsiteX77282" fmla="*/ 4483638 w 12184637"/>
              <a:gd name="connsiteY77282" fmla="*/ 4040220 h 4608812"/>
              <a:gd name="connsiteX77283" fmla="*/ 4510585 w 12184637"/>
              <a:gd name="connsiteY77283" fmla="*/ 4064442 h 4608812"/>
              <a:gd name="connsiteX77284" fmla="*/ 4514339 w 12184637"/>
              <a:gd name="connsiteY77284" fmla="*/ 4065841 h 4608812"/>
              <a:gd name="connsiteX77285" fmla="*/ 4518462 w 12184637"/>
              <a:gd name="connsiteY77285" fmla="*/ 4064000 h 4608812"/>
              <a:gd name="connsiteX77286" fmla="*/ 4593116 w 12184637"/>
              <a:gd name="connsiteY77286" fmla="*/ 4107438 h 4608812"/>
              <a:gd name="connsiteX77287" fmla="*/ 4591202 w 12184637"/>
              <a:gd name="connsiteY77287" fmla="*/ 4099781 h 4608812"/>
              <a:gd name="connsiteX77288" fmla="*/ 4517210 w 12184637"/>
              <a:gd name="connsiteY77288" fmla="*/ 4055460 h 4608812"/>
              <a:gd name="connsiteX77289" fmla="*/ 4509554 w 12184637"/>
              <a:gd name="connsiteY77289" fmla="*/ 4057374 h 4608812"/>
              <a:gd name="connsiteX77290" fmla="*/ 4511468 w 12184637"/>
              <a:gd name="connsiteY77290" fmla="*/ 4065031 h 4608812"/>
              <a:gd name="connsiteX77291" fmla="*/ 4585459 w 12184637"/>
              <a:gd name="connsiteY77291" fmla="*/ 4109352 h 4608812"/>
              <a:gd name="connsiteX77292" fmla="*/ 4588331 w 12184637"/>
              <a:gd name="connsiteY77292" fmla="*/ 4110162 h 4608812"/>
              <a:gd name="connsiteX77293" fmla="*/ 4593116 w 12184637"/>
              <a:gd name="connsiteY77293" fmla="*/ 4107438 h 4608812"/>
              <a:gd name="connsiteX77294" fmla="*/ 4649438 w 12184637"/>
              <a:gd name="connsiteY77294" fmla="*/ 4141157 h 4608812"/>
              <a:gd name="connsiteX77295" fmla="*/ 4647524 w 12184637"/>
              <a:gd name="connsiteY77295" fmla="*/ 4133501 h 4608812"/>
              <a:gd name="connsiteX77296" fmla="*/ 4591202 w 12184637"/>
              <a:gd name="connsiteY77296" fmla="*/ 4099781 h 4608812"/>
              <a:gd name="connsiteX77297" fmla="*/ 4583545 w 12184637"/>
              <a:gd name="connsiteY77297" fmla="*/ 4101696 h 4608812"/>
              <a:gd name="connsiteX77298" fmla="*/ 4585459 w 12184637"/>
              <a:gd name="connsiteY77298" fmla="*/ 4109352 h 4608812"/>
              <a:gd name="connsiteX77299" fmla="*/ 4641781 w 12184637"/>
              <a:gd name="connsiteY77299" fmla="*/ 4143072 h 4608812"/>
              <a:gd name="connsiteX77300" fmla="*/ 4644652 w 12184637"/>
              <a:gd name="connsiteY77300" fmla="*/ 4143881 h 4608812"/>
              <a:gd name="connsiteX77301" fmla="*/ 4649438 w 12184637"/>
              <a:gd name="connsiteY77301" fmla="*/ 4141157 h 4608812"/>
              <a:gd name="connsiteX77302" fmla="*/ 4707232 w 12184637"/>
              <a:gd name="connsiteY77302" fmla="*/ 4159343 h 4608812"/>
              <a:gd name="connsiteX77303" fmla="*/ 4703698 w 12184637"/>
              <a:gd name="connsiteY77303" fmla="*/ 4152275 h 4608812"/>
              <a:gd name="connsiteX77304" fmla="*/ 4646419 w 12184637"/>
              <a:gd name="connsiteY77304" fmla="*/ 4132985 h 4608812"/>
              <a:gd name="connsiteX77305" fmla="*/ 4639352 w 12184637"/>
              <a:gd name="connsiteY77305" fmla="*/ 4136519 h 4608812"/>
              <a:gd name="connsiteX77306" fmla="*/ 4642885 w 12184637"/>
              <a:gd name="connsiteY77306" fmla="*/ 4143587 h 4608812"/>
              <a:gd name="connsiteX77307" fmla="*/ 4700164 w 12184637"/>
              <a:gd name="connsiteY77307" fmla="*/ 4162876 h 4608812"/>
              <a:gd name="connsiteX77308" fmla="*/ 4702005 w 12184637"/>
              <a:gd name="connsiteY77308" fmla="*/ 4163171 h 4608812"/>
              <a:gd name="connsiteX77309" fmla="*/ 4707232 w 12184637"/>
              <a:gd name="connsiteY77309" fmla="*/ 4159343 h 4608812"/>
              <a:gd name="connsiteX77310" fmla="*/ 4791236 w 12184637"/>
              <a:gd name="connsiteY77310" fmla="*/ 4183933 h 4608812"/>
              <a:gd name="connsiteX77311" fmla="*/ 4787481 w 12184637"/>
              <a:gd name="connsiteY77311" fmla="*/ 4177012 h 4608812"/>
              <a:gd name="connsiteX77312" fmla="*/ 4703551 w 12184637"/>
              <a:gd name="connsiteY77312" fmla="*/ 4152201 h 4608812"/>
              <a:gd name="connsiteX77313" fmla="*/ 4696630 w 12184637"/>
              <a:gd name="connsiteY77313" fmla="*/ 4155956 h 4608812"/>
              <a:gd name="connsiteX77314" fmla="*/ 4700385 w 12184637"/>
              <a:gd name="connsiteY77314" fmla="*/ 4162876 h 4608812"/>
              <a:gd name="connsiteX77315" fmla="*/ 4784316 w 12184637"/>
              <a:gd name="connsiteY77315" fmla="*/ 4187687 h 4608812"/>
              <a:gd name="connsiteX77316" fmla="*/ 4785935 w 12184637"/>
              <a:gd name="connsiteY77316" fmla="*/ 4187908 h 4608812"/>
              <a:gd name="connsiteX77317" fmla="*/ 4791236 w 12184637"/>
              <a:gd name="connsiteY77317" fmla="*/ 4183933 h 4608812"/>
              <a:gd name="connsiteX77318" fmla="*/ 4801469 w 12184637"/>
              <a:gd name="connsiteY77318" fmla="*/ 4185037 h 4608812"/>
              <a:gd name="connsiteX77319" fmla="*/ 4796905 w 12184637"/>
              <a:gd name="connsiteY77319" fmla="*/ 4178632 h 4608812"/>
              <a:gd name="connsiteX77320" fmla="*/ 4786819 w 12184637"/>
              <a:gd name="connsiteY77320" fmla="*/ 4176939 h 4608812"/>
              <a:gd name="connsiteX77321" fmla="*/ 4780413 w 12184637"/>
              <a:gd name="connsiteY77321" fmla="*/ 4181503 h 4608812"/>
              <a:gd name="connsiteX77322" fmla="*/ 4784978 w 12184637"/>
              <a:gd name="connsiteY77322" fmla="*/ 4187908 h 4608812"/>
              <a:gd name="connsiteX77323" fmla="*/ 4795064 w 12184637"/>
              <a:gd name="connsiteY77323" fmla="*/ 4189602 h 4608812"/>
              <a:gd name="connsiteX77324" fmla="*/ 4796021 w 12184637"/>
              <a:gd name="connsiteY77324" fmla="*/ 4189675 h 4608812"/>
              <a:gd name="connsiteX77325" fmla="*/ 4801469 w 12184637"/>
              <a:gd name="connsiteY77325" fmla="*/ 4185037 h 4608812"/>
              <a:gd name="connsiteX77326" fmla="*/ 7356121 w 12184637"/>
              <a:gd name="connsiteY77326" fmla="*/ 3240599 h 4608812"/>
              <a:gd name="connsiteX77327" fmla="*/ 7364661 w 12184637"/>
              <a:gd name="connsiteY77327" fmla="*/ 3234341 h 4608812"/>
              <a:gd name="connsiteX77328" fmla="*/ 7365912 w 12184637"/>
              <a:gd name="connsiteY77328" fmla="*/ 3226537 h 4608812"/>
              <a:gd name="connsiteX77329" fmla="*/ 7358108 w 12184637"/>
              <a:gd name="connsiteY77329" fmla="*/ 3225285 h 4608812"/>
              <a:gd name="connsiteX77330" fmla="*/ 7349568 w 12184637"/>
              <a:gd name="connsiteY77330" fmla="*/ 3231543 h 4608812"/>
              <a:gd name="connsiteX77331" fmla="*/ 7348317 w 12184637"/>
              <a:gd name="connsiteY77331" fmla="*/ 3239347 h 4608812"/>
              <a:gd name="connsiteX77332" fmla="*/ 7352881 w 12184637"/>
              <a:gd name="connsiteY77332" fmla="*/ 3241629 h 4608812"/>
              <a:gd name="connsiteX77333" fmla="*/ 7356121 w 12184637"/>
              <a:gd name="connsiteY77333" fmla="*/ 3240599 h 4608812"/>
              <a:gd name="connsiteX77334" fmla="*/ 7326745 w 12184637"/>
              <a:gd name="connsiteY77334" fmla="*/ 3261729 h 4608812"/>
              <a:gd name="connsiteX77335" fmla="*/ 7356121 w 12184637"/>
              <a:gd name="connsiteY77335" fmla="*/ 3240672 h 4608812"/>
              <a:gd name="connsiteX77336" fmla="*/ 7357372 w 12184637"/>
              <a:gd name="connsiteY77336" fmla="*/ 3232868 h 4608812"/>
              <a:gd name="connsiteX77337" fmla="*/ 7349568 w 12184637"/>
              <a:gd name="connsiteY77337" fmla="*/ 3231617 h 4608812"/>
              <a:gd name="connsiteX77338" fmla="*/ 7320266 w 12184637"/>
              <a:gd name="connsiteY77338" fmla="*/ 3252673 h 4608812"/>
              <a:gd name="connsiteX77339" fmla="*/ 7319014 w 12184637"/>
              <a:gd name="connsiteY77339" fmla="*/ 3260477 h 4608812"/>
              <a:gd name="connsiteX77340" fmla="*/ 7323579 w 12184637"/>
              <a:gd name="connsiteY77340" fmla="*/ 3262833 h 4608812"/>
              <a:gd name="connsiteX77341" fmla="*/ 7326745 w 12184637"/>
              <a:gd name="connsiteY77341" fmla="*/ 3261729 h 4608812"/>
              <a:gd name="connsiteX77342" fmla="*/ 7310548 w 12184637"/>
              <a:gd name="connsiteY77342" fmla="*/ 3266661 h 4608812"/>
              <a:gd name="connsiteX77343" fmla="*/ 7325052 w 12184637"/>
              <a:gd name="connsiteY77343" fmla="*/ 3262538 h 4608812"/>
              <a:gd name="connsiteX77344" fmla="*/ 7328880 w 12184637"/>
              <a:gd name="connsiteY77344" fmla="*/ 3255618 h 4608812"/>
              <a:gd name="connsiteX77345" fmla="*/ 7321960 w 12184637"/>
              <a:gd name="connsiteY77345" fmla="*/ 3251789 h 4608812"/>
              <a:gd name="connsiteX77346" fmla="*/ 7307456 w 12184637"/>
              <a:gd name="connsiteY77346" fmla="*/ 3255912 h 4608812"/>
              <a:gd name="connsiteX77347" fmla="*/ 7303628 w 12184637"/>
              <a:gd name="connsiteY77347" fmla="*/ 3262833 h 4608812"/>
              <a:gd name="connsiteX77348" fmla="*/ 7309002 w 12184637"/>
              <a:gd name="connsiteY77348" fmla="*/ 3266882 h 4608812"/>
              <a:gd name="connsiteX77349" fmla="*/ 7310548 w 12184637"/>
              <a:gd name="connsiteY77349" fmla="*/ 3266661 h 4608812"/>
              <a:gd name="connsiteX77350" fmla="*/ 7276534 w 12184637"/>
              <a:gd name="connsiteY77350" fmla="*/ 3288895 h 4608812"/>
              <a:gd name="connsiteX77351" fmla="*/ 7311947 w 12184637"/>
              <a:gd name="connsiteY77351" fmla="*/ 3265999 h 4608812"/>
              <a:gd name="connsiteX77352" fmla="*/ 7313566 w 12184637"/>
              <a:gd name="connsiteY77352" fmla="*/ 3258268 h 4608812"/>
              <a:gd name="connsiteX77353" fmla="*/ 7305836 w 12184637"/>
              <a:gd name="connsiteY77353" fmla="*/ 3256649 h 4608812"/>
              <a:gd name="connsiteX77354" fmla="*/ 7270423 w 12184637"/>
              <a:gd name="connsiteY77354" fmla="*/ 3279545 h 4608812"/>
              <a:gd name="connsiteX77355" fmla="*/ 7268803 w 12184637"/>
              <a:gd name="connsiteY77355" fmla="*/ 3287276 h 4608812"/>
              <a:gd name="connsiteX77356" fmla="*/ 7273515 w 12184637"/>
              <a:gd name="connsiteY77356" fmla="*/ 3289853 h 4608812"/>
              <a:gd name="connsiteX77357" fmla="*/ 7276534 w 12184637"/>
              <a:gd name="connsiteY77357" fmla="*/ 3288895 h 4608812"/>
              <a:gd name="connsiteX77358" fmla="*/ 7270202 w 12184637"/>
              <a:gd name="connsiteY77358" fmla="*/ 3297583 h 4608812"/>
              <a:gd name="connsiteX77359" fmla="*/ 7277933 w 12184637"/>
              <a:gd name="connsiteY77359" fmla="*/ 3287644 h 4608812"/>
              <a:gd name="connsiteX77360" fmla="*/ 7276976 w 12184637"/>
              <a:gd name="connsiteY77360" fmla="*/ 3279840 h 4608812"/>
              <a:gd name="connsiteX77361" fmla="*/ 7269172 w 12184637"/>
              <a:gd name="connsiteY77361" fmla="*/ 3280797 h 4608812"/>
              <a:gd name="connsiteX77362" fmla="*/ 7261441 w 12184637"/>
              <a:gd name="connsiteY77362" fmla="*/ 3290736 h 4608812"/>
              <a:gd name="connsiteX77363" fmla="*/ 7262398 w 12184637"/>
              <a:gd name="connsiteY77363" fmla="*/ 3298540 h 4608812"/>
              <a:gd name="connsiteX77364" fmla="*/ 7265859 w 12184637"/>
              <a:gd name="connsiteY77364" fmla="*/ 3299718 h 4608812"/>
              <a:gd name="connsiteX77365" fmla="*/ 7270202 w 12184637"/>
              <a:gd name="connsiteY77365" fmla="*/ 3297583 h 4608812"/>
              <a:gd name="connsiteX77366" fmla="*/ 7242373 w 12184637"/>
              <a:gd name="connsiteY77366" fmla="*/ 3329683 h 4608812"/>
              <a:gd name="connsiteX77367" fmla="*/ 7269982 w 12184637"/>
              <a:gd name="connsiteY77367" fmla="*/ 3297804 h 4608812"/>
              <a:gd name="connsiteX77368" fmla="*/ 7269393 w 12184637"/>
              <a:gd name="connsiteY77368" fmla="*/ 3289926 h 4608812"/>
              <a:gd name="connsiteX77369" fmla="*/ 7261515 w 12184637"/>
              <a:gd name="connsiteY77369" fmla="*/ 3290515 h 4608812"/>
              <a:gd name="connsiteX77370" fmla="*/ 7233906 w 12184637"/>
              <a:gd name="connsiteY77370" fmla="*/ 3322394 h 4608812"/>
              <a:gd name="connsiteX77371" fmla="*/ 7234495 w 12184637"/>
              <a:gd name="connsiteY77371" fmla="*/ 3330272 h 4608812"/>
              <a:gd name="connsiteX77372" fmla="*/ 7238176 w 12184637"/>
              <a:gd name="connsiteY77372" fmla="*/ 3331671 h 4608812"/>
              <a:gd name="connsiteX77373" fmla="*/ 7242373 w 12184637"/>
              <a:gd name="connsiteY77373" fmla="*/ 3329683 h 4608812"/>
              <a:gd name="connsiteX77374" fmla="*/ 7231550 w 12184637"/>
              <a:gd name="connsiteY77374" fmla="*/ 3341389 h 4608812"/>
              <a:gd name="connsiteX77375" fmla="*/ 7242299 w 12184637"/>
              <a:gd name="connsiteY77375" fmla="*/ 3329756 h 4608812"/>
              <a:gd name="connsiteX77376" fmla="*/ 7242005 w 12184637"/>
              <a:gd name="connsiteY77376" fmla="*/ 3321879 h 4608812"/>
              <a:gd name="connsiteX77377" fmla="*/ 7234127 w 12184637"/>
              <a:gd name="connsiteY77377" fmla="*/ 3322173 h 4608812"/>
              <a:gd name="connsiteX77378" fmla="*/ 7223378 w 12184637"/>
              <a:gd name="connsiteY77378" fmla="*/ 3333806 h 4608812"/>
              <a:gd name="connsiteX77379" fmla="*/ 7223672 w 12184637"/>
              <a:gd name="connsiteY77379" fmla="*/ 3341683 h 4608812"/>
              <a:gd name="connsiteX77380" fmla="*/ 7227501 w 12184637"/>
              <a:gd name="connsiteY77380" fmla="*/ 3343156 h 4608812"/>
              <a:gd name="connsiteX77381" fmla="*/ 7231550 w 12184637"/>
              <a:gd name="connsiteY77381" fmla="*/ 3341389 h 4608812"/>
              <a:gd name="connsiteX77382" fmla="*/ 7202911 w 12184637"/>
              <a:gd name="connsiteY77382" fmla="*/ 3372310 h 4608812"/>
              <a:gd name="connsiteX77383" fmla="*/ 7231550 w 12184637"/>
              <a:gd name="connsiteY77383" fmla="*/ 3341389 h 4608812"/>
              <a:gd name="connsiteX77384" fmla="*/ 7231256 w 12184637"/>
              <a:gd name="connsiteY77384" fmla="*/ 3333511 h 4608812"/>
              <a:gd name="connsiteX77385" fmla="*/ 7223378 w 12184637"/>
              <a:gd name="connsiteY77385" fmla="*/ 3333806 h 4608812"/>
              <a:gd name="connsiteX77386" fmla="*/ 7194739 w 12184637"/>
              <a:gd name="connsiteY77386" fmla="*/ 3364727 h 4608812"/>
              <a:gd name="connsiteX77387" fmla="*/ 7195033 w 12184637"/>
              <a:gd name="connsiteY77387" fmla="*/ 3372605 h 4608812"/>
              <a:gd name="connsiteX77388" fmla="*/ 7198861 w 12184637"/>
              <a:gd name="connsiteY77388" fmla="*/ 3374078 h 4608812"/>
              <a:gd name="connsiteX77389" fmla="*/ 7202911 w 12184637"/>
              <a:gd name="connsiteY77389" fmla="*/ 3372310 h 4608812"/>
              <a:gd name="connsiteX77390" fmla="*/ 7183253 w 12184637"/>
              <a:gd name="connsiteY77390" fmla="*/ 3393588 h 4608812"/>
              <a:gd name="connsiteX77391" fmla="*/ 7202911 w 12184637"/>
              <a:gd name="connsiteY77391" fmla="*/ 3372310 h 4608812"/>
              <a:gd name="connsiteX77392" fmla="*/ 7202616 w 12184637"/>
              <a:gd name="connsiteY77392" fmla="*/ 3364433 h 4608812"/>
              <a:gd name="connsiteX77393" fmla="*/ 7194739 w 12184637"/>
              <a:gd name="connsiteY77393" fmla="*/ 3364727 h 4608812"/>
              <a:gd name="connsiteX77394" fmla="*/ 7175081 w 12184637"/>
              <a:gd name="connsiteY77394" fmla="*/ 3385931 h 4608812"/>
              <a:gd name="connsiteX77395" fmla="*/ 7175376 w 12184637"/>
              <a:gd name="connsiteY77395" fmla="*/ 3393809 h 4608812"/>
              <a:gd name="connsiteX77396" fmla="*/ 7179204 w 12184637"/>
              <a:gd name="connsiteY77396" fmla="*/ 3395281 h 4608812"/>
              <a:gd name="connsiteX77397" fmla="*/ 7183253 w 12184637"/>
              <a:gd name="connsiteY77397" fmla="*/ 3393588 h 4608812"/>
              <a:gd name="connsiteX77398" fmla="*/ 7051762 w 12184637"/>
              <a:gd name="connsiteY77398" fmla="*/ 3456388 h 4608812"/>
              <a:gd name="connsiteX77399" fmla="*/ 7181560 w 12184637"/>
              <a:gd name="connsiteY77399" fmla="*/ 3394766 h 4608812"/>
              <a:gd name="connsiteX77400" fmla="*/ 7184210 w 12184637"/>
              <a:gd name="connsiteY77400" fmla="*/ 3387330 h 4608812"/>
              <a:gd name="connsiteX77401" fmla="*/ 7176774 w 12184637"/>
              <a:gd name="connsiteY77401" fmla="*/ 3384679 h 4608812"/>
              <a:gd name="connsiteX77402" fmla="*/ 7046977 w 12184637"/>
              <a:gd name="connsiteY77402" fmla="*/ 3446302 h 4608812"/>
              <a:gd name="connsiteX77403" fmla="*/ 7044326 w 12184637"/>
              <a:gd name="connsiteY77403" fmla="*/ 3453738 h 4608812"/>
              <a:gd name="connsiteX77404" fmla="*/ 7049406 w 12184637"/>
              <a:gd name="connsiteY77404" fmla="*/ 3456904 h 4608812"/>
              <a:gd name="connsiteX77405" fmla="*/ 7051762 w 12184637"/>
              <a:gd name="connsiteY77405" fmla="*/ 3456388 h 4608812"/>
              <a:gd name="connsiteX77406" fmla="*/ 7048670 w 12184637"/>
              <a:gd name="connsiteY77406" fmla="*/ 3457861 h 4608812"/>
              <a:gd name="connsiteX77407" fmla="*/ 7051689 w 12184637"/>
              <a:gd name="connsiteY77407" fmla="*/ 3456388 h 4608812"/>
              <a:gd name="connsiteX77408" fmla="*/ 7054339 w 12184637"/>
              <a:gd name="connsiteY77408" fmla="*/ 3448952 h 4608812"/>
              <a:gd name="connsiteX77409" fmla="*/ 7046903 w 12184637"/>
              <a:gd name="connsiteY77409" fmla="*/ 3446302 h 4608812"/>
              <a:gd name="connsiteX77410" fmla="*/ 7043885 w 12184637"/>
              <a:gd name="connsiteY77410" fmla="*/ 3447774 h 4608812"/>
              <a:gd name="connsiteX77411" fmla="*/ 7041234 w 12184637"/>
              <a:gd name="connsiteY77411" fmla="*/ 3455210 h 4608812"/>
              <a:gd name="connsiteX77412" fmla="*/ 7046314 w 12184637"/>
              <a:gd name="connsiteY77412" fmla="*/ 3458376 h 4608812"/>
              <a:gd name="connsiteX77413" fmla="*/ 7048670 w 12184637"/>
              <a:gd name="connsiteY77413" fmla="*/ 3457861 h 4608812"/>
              <a:gd name="connsiteX77414" fmla="*/ 6986238 w 12184637"/>
              <a:gd name="connsiteY77414" fmla="*/ 3529349 h 4608812"/>
              <a:gd name="connsiteX77415" fmla="*/ 7050511 w 12184637"/>
              <a:gd name="connsiteY77415" fmla="*/ 3456462 h 4608812"/>
              <a:gd name="connsiteX77416" fmla="*/ 7049996 w 12184637"/>
              <a:gd name="connsiteY77416" fmla="*/ 3448584 h 4608812"/>
              <a:gd name="connsiteX77417" fmla="*/ 7042118 w 12184637"/>
              <a:gd name="connsiteY77417" fmla="*/ 3449100 h 4608812"/>
              <a:gd name="connsiteX77418" fmla="*/ 6977845 w 12184637"/>
              <a:gd name="connsiteY77418" fmla="*/ 3521987 h 4608812"/>
              <a:gd name="connsiteX77419" fmla="*/ 6978360 w 12184637"/>
              <a:gd name="connsiteY77419" fmla="*/ 3529864 h 4608812"/>
              <a:gd name="connsiteX77420" fmla="*/ 6982115 w 12184637"/>
              <a:gd name="connsiteY77420" fmla="*/ 3531263 h 4608812"/>
              <a:gd name="connsiteX77421" fmla="*/ 6986238 w 12184637"/>
              <a:gd name="connsiteY77421" fmla="*/ 3529349 h 4608812"/>
              <a:gd name="connsiteX77422" fmla="*/ 6917253 w 12184637"/>
              <a:gd name="connsiteY77422" fmla="*/ 3610850 h 4608812"/>
              <a:gd name="connsiteX77423" fmla="*/ 6986311 w 12184637"/>
              <a:gd name="connsiteY77423" fmla="*/ 3529201 h 4608812"/>
              <a:gd name="connsiteX77424" fmla="*/ 6985649 w 12184637"/>
              <a:gd name="connsiteY77424" fmla="*/ 3521324 h 4608812"/>
              <a:gd name="connsiteX77425" fmla="*/ 6977771 w 12184637"/>
              <a:gd name="connsiteY77425" fmla="*/ 3521987 h 4608812"/>
              <a:gd name="connsiteX77426" fmla="*/ 6908713 w 12184637"/>
              <a:gd name="connsiteY77426" fmla="*/ 3603635 h 4608812"/>
              <a:gd name="connsiteX77427" fmla="*/ 6909375 w 12184637"/>
              <a:gd name="connsiteY77427" fmla="*/ 3611512 h 4608812"/>
              <a:gd name="connsiteX77428" fmla="*/ 6912983 w 12184637"/>
              <a:gd name="connsiteY77428" fmla="*/ 3612838 h 4608812"/>
              <a:gd name="connsiteX77429" fmla="*/ 6917253 w 12184637"/>
              <a:gd name="connsiteY77429" fmla="*/ 3610850 h 4608812"/>
              <a:gd name="connsiteX77430" fmla="*/ 6847384 w 12184637"/>
              <a:gd name="connsiteY77430" fmla="*/ 3698020 h 4608812"/>
              <a:gd name="connsiteX77431" fmla="*/ 6917326 w 12184637"/>
              <a:gd name="connsiteY77431" fmla="*/ 3610776 h 4608812"/>
              <a:gd name="connsiteX77432" fmla="*/ 6916443 w 12184637"/>
              <a:gd name="connsiteY77432" fmla="*/ 3602972 h 4608812"/>
              <a:gd name="connsiteX77433" fmla="*/ 6908639 w 12184637"/>
              <a:gd name="connsiteY77433" fmla="*/ 3603856 h 4608812"/>
              <a:gd name="connsiteX77434" fmla="*/ 6838697 w 12184637"/>
              <a:gd name="connsiteY77434" fmla="*/ 3691099 h 4608812"/>
              <a:gd name="connsiteX77435" fmla="*/ 6839580 w 12184637"/>
              <a:gd name="connsiteY77435" fmla="*/ 3698903 h 4608812"/>
              <a:gd name="connsiteX77436" fmla="*/ 6843114 w 12184637"/>
              <a:gd name="connsiteY77436" fmla="*/ 3700155 h 4608812"/>
              <a:gd name="connsiteX77437" fmla="*/ 6847384 w 12184637"/>
              <a:gd name="connsiteY77437" fmla="*/ 3698020 h 4608812"/>
              <a:gd name="connsiteX77438" fmla="*/ 6780461 w 12184637"/>
              <a:gd name="connsiteY77438" fmla="*/ 3787619 h 4608812"/>
              <a:gd name="connsiteX77439" fmla="*/ 6847532 w 12184637"/>
              <a:gd name="connsiteY77439" fmla="*/ 3697872 h 4608812"/>
              <a:gd name="connsiteX77440" fmla="*/ 6846427 w 12184637"/>
              <a:gd name="connsiteY77440" fmla="*/ 3690068 h 4608812"/>
              <a:gd name="connsiteX77441" fmla="*/ 6838623 w 12184637"/>
              <a:gd name="connsiteY77441" fmla="*/ 3691173 h 4608812"/>
              <a:gd name="connsiteX77442" fmla="*/ 6771553 w 12184637"/>
              <a:gd name="connsiteY77442" fmla="*/ 3780919 h 4608812"/>
              <a:gd name="connsiteX77443" fmla="*/ 6772657 w 12184637"/>
              <a:gd name="connsiteY77443" fmla="*/ 3788723 h 4608812"/>
              <a:gd name="connsiteX77444" fmla="*/ 6776043 w 12184637"/>
              <a:gd name="connsiteY77444" fmla="*/ 3789828 h 4608812"/>
              <a:gd name="connsiteX77445" fmla="*/ 6780461 w 12184637"/>
              <a:gd name="connsiteY77445" fmla="*/ 3787619 h 4608812"/>
              <a:gd name="connsiteX77446" fmla="*/ 6644331 w 12184637"/>
              <a:gd name="connsiteY77446" fmla="*/ 3813314 h 4608812"/>
              <a:gd name="connsiteX77447" fmla="*/ 6777001 w 12184637"/>
              <a:gd name="connsiteY77447" fmla="*/ 3789828 h 4608812"/>
              <a:gd name="connsiteX77448" fmla="*/ 6781492 w 12184637"/>
              <a:gd name="connsiteY77448" fmla="*/ 3783349 h 4608812"/>
              <a:gd name="connsiteX77449" fmla="*/ 6775013 w 12184637"/>
              <a:gd name="connsiteY77449" fmla="*/ 3778858 h 4608812"/>
              <a:gd name="connsiteX77450" fmla="*/ 6642344 w 12184637"/>
              <a:gd name="connsiteY77450" fmla="*/ 3802344 h 4608812"/>
              <a:gd name="connsiteX77451" fmla="*/ 6637853 w 12184637"/>
              <a:gd name="connsiteY77451" fmla="*/ 3808823 h 4608812"/>
              <a:gd name="connsiteX77452" fmla="*/ 6643375 w 12184637"/>
              <a:gd name="connsiteY77452" fmla="*/ 3813387 h 4608812"/>
              <a:gd name="connsiteX77453" fmla="*/ 6644331 w 12184637"/>
              <a:gd name="connsiteY77453" fmla="*/ 3813314 h 4608812"/>
              <a:gd name="connsiteX77454" fmla="*/ 6582783 w 12184637"/>
              <a:gd name="connsiteY77454" fmla="*/ 3899968 h 4608812"/>
              <a:gd name="connsiteX77455" fmla="*/ 6647866 w 12184637"/>
              <a:gd name="connsiteY77455" fmla="*/ 3811105 h 4608812"/>
              <a:gd name="connsiteX77456" fmla="*/ 6646687 w 12184637"/>
              <a:gd name="connsiteY77456" fmla="*/ 3803301 h 4608812"/>
              <a:gd name="connsiteX77457" fmla="*/ 6638883 w 12184637"/>
              <a:gd name="connsiteY77457" fmla="*/ 3804479 h 4608812"/>
              <a:gd name="connsiteX77458" fmla="*/ 6573801 w 12184637"/>
              <a:gd name="connsiteY77458" fmla="*/ 3893342 h 4608812"/>
              <a:gd name="connsiteX77459" fmla="*/ 6574979 w 12184637"/>
              <a:gd name="connsiteY77459" fmla="*/ 3901146 h 4608812"/>
              <a:gd name="connsiteX77460" fmla="*/ 6578292 w 12184637"/>
              <a:gd name="connsiteY77460" fmla="*/ 3902251 h 4608812"/>
              <a:gd name="connsiteX77461" fmla="*/ 6582783 w 12184637"/>
              <a:gd name="connsiteY77461" fmla="*/ 3899968 h 4608812"/>
              <a:gd name="connsiteX77462" fmla="*/ 6518730 w 12184637"/>
              <a:gd name="connsiteY77462" fmla="*/ 3983972 h 4608812"/>
              <a:gd name="connsiteX77463" fmla="*/ 6582709 w 12184637"/>
              <a:gd name="connsiteY77463" fmla="*/ 3900041 h 4608812"/>
              <a:gd name="connsiteX77464" fmla="*/ 6581679 w 12184637"/>
              <a:gd name="connsiteY77464" fmla="*/ 3892237 h 4608812"/>
              <a:gd name="connsiteX77465" fmla="*/ 6573874 w 12184637"/>
              <a:gd name="connsiteY77465" fmla="*/ 3893268 h 4608812"/>
              <a:gd name="connsiteX77466" fmla="*/ 6509896 w 12184637"/>
              <a:gd name="connsiteY77466" fmla="*/ 3977199 h 4608812"/>
              <a:gd name="connsiteX77467" fmla="*/ 6510926 w 12184637"/>
              <a:gd name="connsiteY77467" fmla="*/ 3985003 h 4608812"/>
              <a:gd name="connsiteX77468" fmla="*/ 6514313 w 12184637"/>
              <a:gd name="connsiteY77468" fmla="*/ 3986107 h 4608812"/>
              <a:gd name="connsiteX77469" fmla="*/ 6518730 w 12184637"/>
              <a:gd name="connsiteY77469" fmla="*/ 3983972 h 4608812"/>
              <a:gd name="connsiteX77470" fmla="*/ 6519835 w 12184637"/>
              <a:gd name="connsiteY77470" fmla="*/ 3980585 h 4608812"/>
              <a:gd name="connsiteX77471" fmla="*/ 6514239 w 12184637"/>
              <a:gd name="connsiteY77471" fmla="*/ 3975064 h 4608812"/>
              <a:gd name="connsiteX77472" fmla="*/ 6371263 w 12184637"/>
              <a:gd name="connsiteY77472" fmla="*/ 3975579 h 4608812"/>
              <a:gd name="connsiteX77473" fmla="*/ 6371263 w 12184637"/>
              <a:gd name="connsiteY77473" fmla="*/ 3975579 h 4608812"/>
              <a:gd name="connsiteX77474" fmla="*/ 6365742 w 12184637"/>
              <a:gd name="connsiteY77474" fmla="*/ 3981174 h 4608812"/>
              <a:gd name="connsiteX77475" fmla="*/ 6371337 w 12184637"/>
              <a:gd name="connsiteY77475" fmla="*/ 3986696 h 4608812"/>
              <a:gd name="connsiteX77476" fmla="*/ 6514313 w 12184637"/>
              <a:gd name="connsiteY77476" fmla="*/ 3986181 h 4608812"/>
              <a:gd name="connsiteX77477" fmla="*/ 6514313 w 12184637"/>
              <a:gd name="connsiteY77477" fmla="*/ 3986181 h 4608812"/>
              <a:gd name="connsiteX77478" fmla="*/ 6519835 w 12184637"/>
              <a:gd name="connsiteY77478" fmla="*/ 3980585 h 4608812"/>
              <a:gd name="connsiteX77479" fmla="*/ 6312070 w 12184637"/>
              <a:gd name="connsiteY77479" fmla="*/ 4060393 h 4608812"/>
              <a:gd name="connsiteX77480" fmla="*/ 6375607 w 12184637"/>
              <a:gd name="connsiteY77480" fmla="*/ 3984708 h 4608812"/>
              <a:gd name="connsiteX77481" fmla="*/ 6374944 w 12184637"/>
              <a:gd name="connsiteY77481" fmla="*/ 3976830 h 4608812"/>
              <a:gd name="connsiteX77482" fmla="*/ 6367067 w 12184637"/>
              <a:gd name="connsiteY77482" fmla="*/ 3977493 h 4608812"/>
              <a:gd name="connsiteX77483" fmla="*/ 6303530 w 12184637"/>
              <a:gd name="connsiteY77483" fmla="*/ 4053178 h 4608812"/>
              <a:gd name="connsiteX77484" fmla="*/ 6304193 w 12184637"/>
              <a:gd name="connsiteY77484" fmla="*/ 4061055 h 4608812"/>
              <a:gd name="connsiteX77485" fmla="*/ 6307800 w 12184637"/>
              <a:gd name="connsiteY77485" fmla="*/ 4062381 h 4608812"/>
              <a:gd name="connsiteX77486" fmla="*/ 6312070 w 12184637"/>
              <a:gd name="connsiteY77486" fmla="*/ 4060393 h 4608812"/>
              <a:gd name="connsiteX77487" fmla="*/ 6248607 w 12184637"/>
              <a:gd name="connsiteY77487" fmla="*/ 4122899 h 4608812"/>
              <a:gd name="connsiteX77488" fmla="*/ 6311702 w 12184637"/>
              <a:gd name="connsiteY77488" fmla="*/ 4060761 h 4608812"/>
              <a:gd name="connsiteX77489" fmla="*/ 6311776 w 12184637"/>
              <a:gd name="connsiteY77489" fmla="*/ 4052883 h 4608812"/>
              <a:gd name="connsiteX77490" fmla="*/ 6303898 w 12184637"/>
              <a:gd name="connsiteY77490" fmla="*/ 4052810 h 4608812"/>
              <a:gd name="connsiteX77491" fmla="*/ 6240803 w 12184637"/>
              <a:gd name="connsiteY77491" fmla="*/ 4114948 h 4608812"/>
              <a:gd name="connsiteX77492" fmla="*/ 6240730 w 12184637"/>
              <a:gd name="connsiteY77492" fmla="*/ 4122825 h 4608812"/>
              <a:gd name="connsiteX77493" fmla="*/ 6244705 w 12184637"/>
              <a:gd name="connsiteY77493" fmla="*/ 4124519 h 4608812"/>
              <a:gd name="connsiteX77494" fmla="*/ 6248607 w 12184637"/>
              <a:gd name="connsiteY77494" fmla="*/ 4122899 h 4608812"/>
              <a:gd name="connsiteX77495" fmla="*/ 6185438 w 12184637"/>
              <a:gd name="connsiteY77495" fmla="*/ 4171785 h 4608812"/>
              <a:gd name="connsiteX77496" fmla="*/ 6248092 w 12184637"/>
              <a:gd name="connsiteY77496" fmla="*/ 4123414 h 4608812"/>
              <a:gd name="connsiteX77497" fmla="*/ 6249122 w 12184637"/>
              <a:gd name="connsiteY77497" fmla="*/ 4115610 h 4608812"/>
              <a:gd name="connsiteX77498" fmla="*/ 6241318 w 12184637"/>
              <a:gd name="connsiteY77498" fmla="*/ 4114580 h 4608812"/>
              <a:gd name="connsiteX77499" fmla="*/ 6178665 w 12184637"/>
              <a:gd name="connsiteY77499" fmla="*/ 4162950 h 4608812"/>
              <a:gd name="connsiteX77500" fmla="*/ 6177634 w 12184637"/>
              <a:gd name="connsiteY77500" fmla="*/ 4170754 h 4608812"/>
              <a:gd name="connsiteX77501" fmla="*/ 6182052 w 12184637"/>
              <a:gd name="connsiteY77501" fmla="*/ 4172889 h 4608812"/>
              <a:gd name="connsiteX77502" fmla="*/ 6185438 w 12184637"/>
              <a:gd name="connsiteY77502" fmla="*/ 4171785 h 4608812"/>
              <a:gd name="connsiteX77503" fmla="*/ 6122417 w 12184637"/>
              <a:gd name="connsiteY77503" fmla="*/ 4206535 h 4608812"/>
              <a:gd name="connsiteX77504" fmla="*/ 6184702 w 12184637"/>
              <a:gd name="connsiteY77504" fmla="*/ 4172227 h 4608812"/>
              <a:gd name="connsiteX77505" fmla="*/ 6186911 w 12184637"/>
              <a:gd name="connsiteY77505" fmla="*/ 4164643 h 4608812"/>
              <a:gd name="connsiteX77506" fmla="*/ 6179328 w 12184637"/>
              <a:gd name="connsiteY77506" fmla="*/ 4162435 h 4608812"/>
              <a:gd name="connsiteX77507" fmla="*/ 6117042 w 12184637"/>
              <a:gd name="connsiteY77507" fmla="*/ 4196743 h 4608812"/>
              <a:gd name="connsiteX77508" fmla="*/ 6114834 w 12184637"/>
              <a:gd name="connsiteY77508" fmla="*/ 4204326 h 4608812"/>
              <a:gd name="connsiteX77509" fmla="*/ 6119766 w 12184637"/>
              <a:gd name="connsiteY77509" fmla="*/ 4207198 h 4608812"/>
              <a:gd name="connsiteX77510" fmla="*/ 6122417 w 12184637"/>
              <a:gd name="connsiteY77510" fmla="*/ 4206535 h 4608812"/>
              <a:gd name="connsiteX77511" fmla="*/ 6111447 w 12184637"/>
              <a:gd name="connsiteY77511" fmla="*/ 4210216 h 4608812"/>
              <a:gd name="connsiteX77512" fmla="*/ 6121460 w 12184637"/>
              <a:gd name="connsiteY77512" fmla="*/ 4206977 h 4608812"/>
              <a:gd name="connsiteX77513" fmla="*/ 6125067 w 12184637"/>
              <a:gd name="connsiteY77513" fmla="*/ 4199982 h 4608812"/>
              <a:gd name="connsiteX77514" fmla="*/ 6118073 w 12184637"/>
              <a:gd name="connsiteY77514" fmla="*/ 4196375 h 4608812"/>
              <a:gd name="connsiteX77515" fmla="*/ 6108060 w 12184637"/>
              <a:gd name="connsiteY77515" fmla="*/ 4199614 h 4608812"/>
              <a:gd name="connsiteX77516" fmla="*/ 6104453 w 12184637"/>
              <a:gd name="connsiteY77516" fmla="*/ 4206609 h 4608812"/>
              <a:gd name="connsiteX77517" fmla="*/ 6109827 w 12184637"/>
              <a:gd name="connsiteY77517" fmla="*/ 4210437 h 4608812"/>
              <a:gd name="connsiteX77518" fmla="*/ 6111447 w 12184637"/>
              <a:gd name="connsiteY77518" fmla="*/ 4210216 h 4608812"/>
              <a:gd name="connsiteX77519" fmla="*/ 6059469 w 12184637"/>
              <a:gd name="connsiteY77519" fmla="*/ 4227002 h 4608812"/>
              <a:gd name="connsiteX77520" fmla="*/ 6111447 w 12184637"/>
              <a:gd name="connsiteY77520" fmla="*/ 4210216 h 4608812"/>
              <a:gd name="connsiteX77521" fmla="*/ 6115055 w 12184637"/>
              <a:gd name="connsiteY77521" fmla="*/ 4203222 h 4608812"/>
              <a:gd name="connsiteX77522" fmla="*/ 6108060 w 12184637"/>
              <a:gd name="connsiteY77522" fmla="*/ 4199614 h 4608812"/>
              <a:gd name="connsiteX77523" fmla="*/ 6056082 w 12184637"/>
              <a:gd name="connsiteY77523" fmla="*/ 4216401 h 4608812"/>
              <a:gd name="connsiteX77524" fmla="*/ 6052475 w 12184637"/>
              <a:gd name="connsiteY77524" fmla="*/ 4223395 h 4608812"/>
              <a:gd name="connsiteX77525" fmla="*/ 6057849 w 12184637"/>
              <a:gd name="connsiteY77525" fmla="*/ 4227223 h 4608812"/>
              <a:gd name="connsiteX77526" fmla="*/ 6059469 w 12184637"/>
              <a:gd name="connsiteY77526" fmla="*/ 4227002 h 4608812"/>
              <a:gd name="connsiteX77527" fmla="*/ 6063371 w 12184637"/>
              <a:gd name="connsiteY77527" fmla="*/ 4221922 h 4608812"/>
              <a:gd name="connsiteX77528" fmla="*/ 6057997 w 12184637"/>
              <a:gd name="connsiteY77528" fmla="*/ 4216106 h 4608812"/>
              <a:gd name="connsiteX77529" fmla="*/ 6052033 w 12184637"/>
              <a:gd name="connsiteY77529" fmla="*/ 4215885 h 4608812"/>
              <a:gd name="connsiteX77530" fmla="*/ 6046217 w 12184637"/>
              <a:gd name="connsiteY77530" fmla="*/ 4221260 h 4608812"/>
              <a:gd name="connsiteX77531" fmla="*/ 6051592 w 12184637"/>
              <a:gd name="connsiteY77531" fmla="*/ 4227076 h 4608812"/>
              <a:gd name="connsiteX77532" fmla="*/ 6057555 w 12184637"/>
              <a:gd name="connsiteY77532" fmla="*/ 4227297 h 4608812"/>
              <a:gd name="connsiteX77533" fmla="*/ 6057849 w 12184637"/>
              <a:gd name="connsiteY77533" fmla="*/ 4227297 h 4608812"/>
              <a:gd name="connsiteX77534" fmla="*/ 6063371 w 12184637"/>
              <a:gd name="connsiteY77534" fmla="*/ 4221922 h 4608812"/>
              <a:gd name="connsiteX77535" fmla="*/ 6057334 w 12184637"/>
              <a:gd name="connsiteY77535" fmla="*/ 4222364 h 4608812"/>
              <a:gd name="connsiteX77536" fmla="*/ 6052696 w 12184637"/>
              <a:gd name="connsiteY77536" fmla="*/ 4216033 h 4608812"/>
              <a:gd name="connsiteX77537" fmla="*/ 5912517 w 12184637"/>
              <a:gd name="connsiteY77537" fmla="*/ 4193946 h 4608812"/>
              <a:gd name="connsiteX77538" fmla="*/ 5906186 w 12184637"/>
              <a:gd name="connsiteY77538" fmla="*/ 4198584 h 4608812"/>
              <a:gd name="connsiteX77539" fmla="*/ 5910824 w 12184637"/>
              <a:gd name="connsiteY77539" fmla="*/ 4204916 h 4608812"/>
              <a:gd name="connsiteX77540" fmla="*/ 6051002 w 12184637"/>
              <a:gd name="connsiteY77540" fmla="*/ 4227002 h 4608812"/>
              <a:gd name="connsiteX77541" fmla="*/ 6051886 w 12184637"/>
              <a:gd name="connsiteY77541" fmla="*/ 4227076 h 4608812"/>
              <a:gd name="connsiteX77542" fmla="*/ 6057334 w 12184637"/>
              <a:gd name="connsiteY77542" fmla="*/ 4222364 h 4608812"/>
              <a:gd name="connsiteX77543" fmla="*/ 5916861 w 12184637"/>
              <a:gd name="connsiteY77543" fmla="*/ 4201308 h 4608812"/>
              <a:gd name="connsiteX77544" fmla="*/ 5913474 w 12184637"/>
              <a:gd name="connsiteY77544" fmla="*/ 4194166 h 4608812"/>
              <a:gd name="connsiteX77545" fmla="*/ 5771455 w 12184637"/>
              <a:gd name="connsiteY77545" fmla="*/ 4143219 h 4608812"/>
              <a:gd name="connsiteX77546" fmla="*/ 5764314 w 12184637"/>
              <a:gd name="connsiteY77546" fmla="*/ 4146605 h 4608812"/>
              <a:gd name="connsiteX77547" fmla="*/ 5767701 w 12184637"/>
              <a:gd name="connsiteY77547" fmla="*/ 4153747 h 4608812"/>
              <a:gd name="connsiteX77548" fmla="*/ 5909720 w 12184637"/>
              <a:gd name="connsiteY77548" fmla="*/ 4204694 h 4608812"/>
              <a:gd name="connsiteX77549" fmla="*/ 5911634 w 12184637"/>
              <a:gd name="connsiteY77549" fmla="*/ 4204989 h 4608812"/>
              <a:gd name="connsiteX77550" fmla="*/ 5916861 w 12184637"/>
              <a:gd name="connsiteY77550" fmla="*/ 4201308 h 4608812"/>
              <a:gd name="connsiteX77551" fmla="*/ 5774400 w 12184637"/>
              <a:gd name="connsiteY77551" fmla="*/ 4151244 h 4608812"/>
              <a:gd name="connsiteX77552" fmla="*/ 5772339 w 12184637"/>
              <a:gd name="connsiteY77552" fmla="*/ 4143661 h 4608812"/>
              <a:gd name="connsiteX77553" fmla="*/ 5640038 w 12184637"/>
              <a:gd name="connsiteY77553" fmla="*/ 4066946 h 4608812"/>
              <a:gd name="connsiteX77554" fmla="*/ 5632455 w 12184637"/>
              <a:gd name="connsiteY77554" fmla="*/ 4068933 h 4608812"/>
              <a:gd name="connsiteX77555" fmla="*/ 5634442 w 12184637"/>
              <a:gd name="connsiteY77555" fmla="*/ 4076517 h 4608812"/>
              <a:gd name="connsiteX77556" fmla="*/ 5766743 w 12184637"/>
              <a:gd name="connsiteY77556" fmla="*/ 4153232 h 4608812"/>
              <a:gd name="connsiteX77557" fmla="*/ 5769614 w 12184637"/>
              <a:gd name="connsiteY77557" fmla="*/ 4153968 h 4608812"/>
              <a:gd name="connsiteX77558" fmla="*/ 5774400 w 12184637"/>
              <a:gd name="connsiteY77558" fmla="*/ 4151244 h 4608812"/>
              <a:gd name="connsiteX77559" fmla="*/ 5641510 w 12184637"/>
              <a:gd name="connsiteY77559" fmla="*/ 4075412 h 4608812"/>
              <a:gd name="connsiteX77560" fmla="*/ 5640921 w 12184637"/>
              <a:gd name="connsiteY77560" fmla="*/ 4067534 h 4608812"/>
              <a:gd name="connsiteX77561" fmla="*/ 5523861 w 12184637"/>
              <a:gd name="connsiteY77561" fmla="*/ 3967922 h 4608812"/>
              <a:gd name="connsiteX77562" fmla="*/ 5515983 w 12184637"/>
              <a:gd name="connsiteY77562" fmla="*/ 3968511 h 4608812"/>
              <a:gd name="connsiteX77563" fmla="*/ 5516572 w 12184637"/>
              <a:gd name="connsiteY77563" fmla="*/ 3976389 h 4608812"/>
              <a:gd name="connsiteX77564" fmla="*/ 5633633 w 12184637"/>
              <a:gd name="connsiteY77564" fmla="*/ 4076001 h 4608812"/>
              <a:gd name="connsiteX77565" fmla="*/ 5637314 w 12184637"/>
              <a:gd name="connsiteY77565" fmla="*/ 4077326 h 4608812"/>
              <a:gd name="connsiteX77566" fmla="*/ 5641510 w 12184637"/>
              <a:gd name="connsiteY77566" fmla="*/ 4075412 h 4608812"/>
              <a:gd name="connsiteX77567" fmla="*/ 5523787 w 12184637"/>
              <a:gd name="connsiteY77567" fmla="*/ 3976462 h 4608812"/>
              <a:gd name="connsiteX77568" fmla="*/ 5524597 w 12184637"/>
              <a:gd name="connsiteY77568" fmla="*/ 3968658 h 4608812"/>
              <a:gd name="connsiteX77569" fmla="*/ 5428445 w 12184637"/>
              <a:gd name="connsiteY77569" fmla="*/ 3849094 h 4608812"/>
              <a:gd name="connsiteX77570" fmla="*/ 5420641 w 12184637"/>
              <a:gd name="connsiteY77570" fmla="*/ 3848211 h 4608812"/>
              <a:gd name="connsiteX77571" fmla="*/ 5419757 w 12184637"/>
              <a:gd name="connsiteY77571" fmla="*/ 3856015 h 4608812"/>
              <a:gd name="connsiteX77572" fmla="*/ 5515909 w 12184637"/>
              <a:gd name="connsiteY77572" fmla="*/ 3975653 h 4608812"/>
              <a:gd name="connsiteX77573" fmla="*/ 5520253 w 12184637"/>
              <a:gd name="connsiteY77573" fmla="*/ 3977714 h 4608812"/>
              <a:gd name="connsiteX77574" fmla="*/ 5523787 w 12184637"/>
              <a:gd name="connsiteY77574" fmla="*/ 3976462 h 4608812"/>
              <a:gd name="connsiteX77575" fmla="*/ 5426752 w 12184637"/>
              <a:gd name="connsiteY77575" fmla="*/ 3857488 h 4608812"/>
              <a:gd name="connsiteX77576" fmla="*/ 5428960 w 12184637"/>
              <a:gd name="connsiteY77576" fmla="*/ 3849904 h 4608812"/>
              <a:gd name="connsiteX77577" fmla="*/ 5356220 w 12184637"/>
              <a:gd name="connsiteY77577" fmla="*/ 3715910 h 4608812"/>
              <a:gd name="connsiteX77578" fmla="*/ 5348637 w 12184637"/>
              <a:gd name="connsiteY77578" fmla="*/ 3713701 h 4608812"/>
              <a:gd name="connsiteX77579" fmla="*/ 5346428 w 12184637"/>
              <a:gd name="connsiteY77579" fmla="*/ 3721285 h 4608812"/>
              <a:gd name="connsiteX77580" fmla="*/ 5419168 w 12184637"/>
              <a:gd name="connsiteY77580" fmla="*/ 3855279 h 4608812"/>
              <a:gd name="connsiteX77581" fmla="*/ 5424101 w 12184637"/>
              <a:gd name="connsiteY77581" fmla="*/ 3858224 h 4608812"/>
              <a:gd name="connsiteX77582" fmla="*/ 5426752 w 12184637"/>
              <a:gd name="connsiteY77582" fmla="*/ 3857488 h 4608812"/>
              <a:gd name="connsiteX77583" fmla="*/ 5353055 w 12184637"/>
              <a:gd name="connsiteY77583" fmla="*/ 3723935 h 4608812"/>
              <a:gd name="connsiteX77584" fmla="*/ 5356589 w 12184637"/>
              <a:gd name="connsiteY77584" fmla="*/ 3716867 h 4608812"/>
              <a:gd name="connsiteX77585" fmla="*/ 5309691 w 12184637"/>
              <a:gd name="connsiteY77585" fmla="*/ 3573965 h 4608812"/>
              <a:gd name="connsiteX77586" fmla="*/ 5302623 w 12184637"/>
              <a:gd name="connsiteY77586" fmla="*/ 3570431 h 4608812"/>
              <a:gd name="connsiteX77587" fmla="*/ 5299089 w 12184637"/>
              <a:gd name="connsiteY77587" fmla="*/ 3577499 h 4608812"/>
              <a:gd name="connsiteX77588" fmla="*/ 5345987 w 12184637"/>
              <a:gd name="connsiteY77588" fmla="*/ 3720401 h 4608812"/>
              <a:gd name="connsiteX77589" fmla="*/ 5351361 w 12184637"/>
              <a:gd name="connsiteY77589" fmla="*/ 3724229 h 4608812"/>
              <a:gd name="connsiteX77590" fmla="*/ 5353055 w 12184637"/>
              <a:gd name="connsiteY77590" fmla="*/ 3723935 h 4608812"/>
              <a:gd name="connsiteX77591" fmla="*/ 5305126 w 12184637"/>
              <a:gd name="connsiteY77591" fmla="*/ 3581180 h 4608812"/>
              <a:gd name="connsiteX77592" fmla="*/ 5309911 w 12184637"/>
              <a:gd name="connsiteY77592" fmla="*/ 3574922 h 4608812"/>
              <a:gd name="connsiteX77593" fmla="*/ 5291211 w 12184637"/>
              <a:gd name="connsiteY77593" fmla="*/ 3428632 h 4608812"/>
              <a:gd name="connsiteX77594" fmla="*/ 5284953 w 12184637"/>
              <a:gd name="connsiteY77594" fmla="*/ 3423847 h 4608812"/>
              <a:gd name="connsiteX77595" fmla="*/ 5280168 w 12184637"/>
              <a:gd name="connsiteY77595" fmla="*/ 3430105 h 4608812"/>
              <a:gd name="connsiteX77596" fmla="*/ 5298868 w 12184637"/>
              <a:gd name="connsiteY77596" fmla="*/ 3576394 h 4608812"/>
              <a:gd name="connsiteX77597" fmla="*/ 5304389 w 12184637"/>
              <a:gd name="connsiteY77597" fmla="*/ 3581253 h 4608812"/>
              <a:gd name="connsiteX77598" fmla="*/ 5305126 w 12184637"/>
              <a:gd name="connsiteY77598" fmla="*/ 3581180 h 4608812"/>
              <a:gd name="connsiteX77599" fmla="*/ 5291285 w 12184637"/>
              <a:gd name="connsiteY77599" fmla="*/ 3429884 h 4608812"/>
              <a:gd name="connsiteX77600" fmla="*/ 5303138 w 12184637"/>
              <a:gd name="connsiteY77600" fmla="*/ 3285730 h 4608812"/>
              <a:gd name="connsiteX77601" fmla="*/ 5298058 w 12184637"/>
              <a:gd name="connsiteY77601" fmla="*/ 3279693 h 4608812"/>
              <a:gd name="connsiteX77602" fmla="*/ 5292021 w 12184637"/>
              <a:gd name="connsiteY77602" fmla="*/ 3284773 h 4608812"/>
              <a:gd name="connsiteX77603" fmla="*/ 5280168 w 12184637"/>
              <a:gd name="connsiteY77603" fmla="*/ 3428927 h 4608812"/>
              <a:gd name="connsiteX77604" fmla="*/ 5285248 w 12184637"/>
              <a:gd name="connsiteY77604" fmla="*/ 3434964 h 4608812"/>
              <a:gd name="connsiteX77605" fmla="*/ 5285763 w 12184637"/>
              <a:gd name="connsiteY77605" fmla="*/ 3434964 h 4608812"/>
              <a:gd name="connsiteX77606" fmla="*/ 5291285 w 12184637"/>
              <a:gd name="connsiteY77606" fmla="*/ 3429884 h 4608812"/>
              <a:gd name="connsiteX77607" fmla="*/ 5302917 w 12184637"/>
              <a:gd name="connsiteY77607" fmla="*/ 3286834 h 4608812"/>
              <a:gd name="connsiteX77608" fmla="*/ 5343484 w 12184637"/>
              <a:gd name="connsiteY77608" fmla="*/ 3150705 h 4608812"/>
              <a:gd name="connsiteX77609" fmla="*/ 5339729 w 12184637"/>
              <a:gd name="connsiteY77609" fmla="*/ 3143784 h 4608812"/>
              <a:gd name="connsiteX77610" fmla="*/ 5332808 w 12184637"/>
              <a:gd name="connsiteY77610" fmla="*/ 3147539 h 4608812"/>
              <a:gd name="connsiteX77611" fmla="*/ 5292242 w 12184637"/>
              <a:gd name="connsiteY77611" fmla="*/ 3283668 h 4608812"/>
              <a:gd name="connsiteX77612" fmla="*/ 5295997 w 12184637"/>
              <a:gd name="connsiteY77612" fmla="*/ 3290589 h 4608812"/>
              <a:gd name="connsiteX77613" fmla="*/ 5297616 w 12184637"/>
              <a:gd name="connsiteY77613" fmla="*/ 3290810 h 4608812"/>
              <a:gd name="connsiteX77614" fmla="*/ 5302917 w 12184637"/>
              <a:gd name="connsiteY77614" fmla="*/ 3286834 h 4608812"/>
              <a:gd name="connsiteX77615" fmla="*/ 5343042 w 12184637"/>
              <a:gd name="connsiteY77615" fmla="*/ 3151809 h 4608812"/>
              <a:gd name="connsiteX77616" fmla="*/ 5410554 w 12184637"/>
              <a:gd name="connsiteY77616" fmla="*/ 3029227 h 4608812"/>
              <a:gd name="connsiteX77617" fmla="*/ 5408346 w 12184637"/>
              <a:gd name="connsiteY77617" fmla="*/ 3021643 h 4608812"/>
              <a:gd name="connsiteX77618" fmla="*/ 5400762 w 12184637"/>
              <a:gd name="connsiteY77618" fmla="*/ 3023852 h 4608812"/>
              <a:gd name="connsiteX77619" fmla="*/ 5333250 w 12184637"/>
              <a:gd name="connsiteY77619" fmla="*/ 3146435 h 4608812"/>
              <a:gd name="connsiteX77620" fmla="*/ 5335459 w 12184637"/>
              <a:gd name="connsiteY77620" fmla="*/ 3154018 h 4608812"/>
              <a:gd name="connsiteX77621" fmla="*/ 5338183 w 12184637"/>
              <a:gd name="connsiteY77621" fmla="*/ 3154680 h 4608812"/>
              <a:gd name="connsiteX77622" fmla="*/ 5343042 w 12184637"/>
              <a:gd name="connsiteY77622" fmla="*/ 3151809 h 4608812"/>
              <a:gd name="connsiteX77623" fmla="*/ 5406652 w 12184637"/>
              <a:gd name="connsiteY77623" fmla="*/ 3032024 h 4608812"/>
              <a:gd name="connsiteX77624" fmla="*/ 5455685 w 12184637"/>
              <a:gd name="connsiteY77624" fmla="*/ 3023705 h 4608812"/>
              <a:gd name="connsiteX77625" fmla="*/ 5460250 w 12184637"/>
              <a:gd name="connsiteY77625" fmla="*/ 3017299 h 4608812"/>
              <a:gd name="connsiteX77626" fmla="*/ 5453845 w 12184637"/>
              <a:gd name="connsiteY77626" fmla="*/ 3012735 h 4608812"/>
              <a:gd name="connsiteX77627" fmla="*/ 5404812 w 12184637"/>
              <a:gd name="connsiteY77627" fmla="*/ 3021054 h 4608812"/>
              <a:gd name="connsiteX77628" fmla="*/ 5400247 w 12184637"/>
              <a:gd name="connsiteY77628" fmla="*/ 3027459 h 4608812"/>
              <a:gd name="connsiteX77629" fmla="*/ 5405769 w 12184637"/>
              <a:gd name="connsiteY77629" fmla="*/ 3032098 h 4608812"/>
              <a:gd name="connsiteX77630" fmla="*/ 5406652 w 12184637"/>
              <a:gd name="connsiteY77630" fmla="*/ 3032024 h 4608812"/>
              <a:gd name="connsiteX77631" fmla="*/ 5456863 w 12184637"/>
              <a:gd name="connsiteY77631" fmla="*/ 3023337 h 4608812"/>
              <a:gd name="connsiteX77632" fmla="*/ 5502436 w 12184637"/>
              <a:gd name="connsiteY77632" fmla="*/ 3005004 h 4608812"/>
              <a:gd name="connsiteX77633" fmla="*/ 5505528 w 12184637"/>
              <a:gd name="connsiteY77633" fmla="*/ 2997789 h 4608812"/>
              <a:gd name="connsiteX77634" fmla="*/ 5498313 w 12184637"/>
              <a:gd name="connsiteY77634" fmla="*/ 2994697 h 4608812"/>
              <a:gd name="connsiteX77635" fmla="*/ 5452740 w 12184637"/>
              <a:gd name="connsiteY77635" fmla="*/ 3013029 h 4608812"/>
              <a:gd name="connsiteX77636" fmla="*/ 5449648 w 12184637"/>
              <a:gd name="connsiteY77636" fmla="*/ 3020245 h 4608812"/>
              <a:gd name="connsiteX77637" fmla="*/ 5454875 w 12184637"/>
              <a:gd name="connsiteY77637" fmla="*/ 3023705 h 4608812"/>
              <a:gd name="connsiteX77638" fmla="*/ 5456863 w 12184637"/>
              <a:gd name="connsiteY77638" fmla="*/ 3023337 h 4608812"/>
              <a:gd name="connsiteX77639" fmla="*/ 5503319 w 12184637"/>
              <a:gd name="connsiteY77639" fmla="*/ 3004489 h 4608812"/>
              <a:gd name="connsiteX77640" fmla="*/ 5546168 w 12184637"/>
              <a:gd name="connsiteY77640" fmla="*/ 2976365 h 4608812"/>
              <a:gd name="connsiteX77641" fmla="*/ 5547788 w 12184637"/>
              <a:gd name="connsiteY77641" fmla="*/ 2968635 h 4608812"/>
              <a:gd name="connsiteX77642" fmla="*/ 5540057 w 12184637"/>
              <a:gd name="connsiteY77642" fmla="*/ 2967015 h 4608812"/>
              <a:gd name="connsiteX77643" fmla="*/ 5497209 w 12184637"/>
              <a:gd name="connsiteY77643" fmla="*/ 2995139 h 4608812"/>
              <a:gd name="connsiteX77644" fmla="*/ 5495589 w 12184637"/>
              <a:gd name="connsiteY77644" fmla="*/ 3002869 h 4608812"/>
              <a:gd name="connsiteX77645" fmla="*/ 5500301 w 12184637"/>
              <a:gd name="connsiteY77645" fmla="*/ 3005373 h 4608812"/>
              <a:gd name="connsiteX77646" fmla="*/ 5503319 w 12184637"/>
              <a:gd name="connsiteY77646" fmla="*/ 3004489 h 4608812"/>
              <a:gd name="connsiteX77647" fmla="*/ 5546904 w 12184637"/>
              <a:gd name="connsiteY77647" fmla="*/ 2975850 h 4608812"/>
              <a:gd name="connsiteX77648" fmla="*/ 5587912 w 12184637"/>
              <a:gd name="connsiteY77648" fmla="*/ 2938081 h 4608812"/>
              <a:gd name="connsiteX77649" fmla="*/ 5588207 w 12184637"/>
              <a:gd name="connsiteY77649" fmla="*/ 2930203 h 4608812"/>
              <a:gd name="connsiteX77650" fmla="*/ 5580329 w 12184637"/>
              <a:gd name="connsiteY77650" fmla="*/ 2929909 h 4608812"/>
              <a:gd name="connsiteX77651" fmla="*/ 5539321 w 12184637"/>
              <a:gd name="connsiteY77651" fmla="*/ 2967677 h 4608812"/>
              <a:gd name="connsiteX77652" fmla="*/ 5539027 w 12184637"/>
              <a:gd name="connsiteY77652" fmla="*/ 2975555 h 4608812"/>
              <a:gd name="connsiteX77653" fmla="*/ 5543150 w 12184637"/>
              <a:gd name="connsiteY77653" fmla="*/ 2977322 h 4608812"/>
              <a:gd name="connsiteX77654" fmla="*/ 5546904 w 12184637"/>
              <a:gd name="connsiteY77654" fmla="*/ 2975850 h 4608812"/>
              <a:gd name="connsiteX77655" fmla="*/ 5588428 w 12184637"/>
              <a:gd name="connsiteY77655" fmla="*/ 2937492 h 4608812"/>
              <a:gd name="connsiteX77656" fmla="*/ 5621926 w 12184637"/>
              <a:gd name="connsiteY77656" fmla="*/ 2896263 h 4608812"/>
              <a:gd name="connsiteX77657" fmla="*/ 5621117 w 12184637"/>
              <a:gd name="connsiteY77657" fmla="*/ 2888459 h 4608812"/>
              <a:gd name="connsiteX77658" fmla="*/ 5613313 w 12184637"/>
              <a:gd name="connsiteY77658" fmla="*/ 2889269 h 4608812"/>
              <a:gd name="connsiteX77659" fmla="*/ 5579814 w 12184637"/>
              <a:gd name="connsiteY77659" fmla="*/ 2930498 h 4608812"/>
              <a:gd name="connsiteX77660" fmla="*/ 5580624 w 12184637"/>
              <a:gd name="connsiteY77660" fmla="*/ 2938302 h 4608812"/>
              <a:gd name="connsiteX77661" fmla="*/ 5584158 w 12184637"/>
              <a:gd name="connsiteY77661" fmla="*/ 2939553 h 4608812"/>
              <a:gd name="connsiteX77662" fmla="*/ 5588428 w 12184637"/>
              <a:gd name="connsiteY77662" fmla="*/ 2937492 h 4608812"/>
              <a:gd name="connsiteX77663" fmla="*/ 5621926 w 12184637"/>
              <a:gd name="connsiteY77663" fmla="*/ 2896189 h 4608812"/>
              <a:gd name="connsiteX77664" fmla="*/ 5632528 w 12184637"/>
              <a:gd name="connsiteY77664" fmla="*/ 2883084 h 4608812"/>
              <a:gd name="connsiteX77665" fmla="*/ 5631718 w 12184637"/>
              <a:gd name="connsiteY77665" fmla="*/ 2875207 h 4608812"/>
              <a:gd name="connsiteX77666" fmla="*/ 5623841 w 12184637"/>
              <a:gd name="connsiteY77666" fmla="*/ 2876017 h 4608812"/>
              <a:gd name="connsiteX77667" fmla="*/ 5613239 w 12184637"/>
              <a:gd name="connsiteY77667" fmla="*/ 2889122 h 4608812"/>
              <a:gd name="connsiteX77668" fmla="*/ 5614049 w 12184637"/>
              <a:gd name="connsiteY77668" fmla="*/ 2896999 h 4608812"/>
              <a:gd name="connsiteX77669" fmla="*/ 5617583 w 12184637"/>
              <a:gd name="connsiteY77669" fmla="*/ 2898251 h 4608812"/>
              <a:gd name="connsiteX77670" fmla="*/ 5621926 w 12184637"/>
              <a:gd name="connsiteY77670" fmla="*/ 2896189 h 4608812"/>
              <a:gd name="connsiteX77671" fmla="*/ 5632307 w 12184637"/>
              <a:gd name="connsiteY77671" fmla="*/ 2883379 h 4608812"/>
              <a:gd name="connsiteX77672" fmla="*/ 5634516 w 12184637"/>
              <a:gd name="connsiteY77672" fmla="*/ 2881023 h 4608812"/>
              <a:gd name="connsiteX77673" fmla="*/ 5634222 w 12184637"/>
              <a:gd name="connsiteY77673" fmla="*/ 2873145 h 4608812"/>
              <a:gd name="connsiteX77674" fmla="*/ 5626344 w 12184637"/>
              <a:gd name="connsiteY77674" fmla="*/ 2873440 h 4608812"/>
              <a:gd name="connsiteX77675" fmla="*/ 5624135 w 12184637"/>
              <a:gd name="connsiteY77675" fmla="*/ 2875796 h 4608812"/>
              <a:gd name="connsiteX77676" fmla="*/ 5624430 w 12184637"/>
              <a:gd name="connsiteY77676" fmla="*/ 2883673 h 4608812"/>
              <a:gd name="connsiteX77677" fmla="*/ 5628258 w 12184637"/>
              <a:gd name="connsiteY77677" fmla="*/ 2885146 h 4608812"/>
              <a:gd name="connsiteX77678" fmla="*/ 5632307 w 12184637"/>
              <a:gd name="connsiteY77678" fmla="*/ 2883379 h 4608812"/>
              <a:gd name="connsiteX77679" fmla="*/ 5634295 w 12184637"/>
              <a:gd name="connsiteY77679" fmla="*/ 2881244 h 4608812"/>
              <a:gd name="connsiteX77680" fmla="*/ 5637093 w 12184637"/>
              <a:gd name="connsiteY77680" fmla="*/ 2878520 h 4608812"/>
              <a:gd name="connsiteX77681" fmla="*/ 5637166 w 12184637"/>
              <a:gd name="connsiteY77681" fmla="*/ 2870642 h 4608812"/>
              <a:gd name="connsiteX77682" fmla="*/ 5629289 w 12184637"/>
              <a:gd name="connsiteY77682" fmla="*/ 2870568 h 4608812"/>
              <a:gd name="connsiteX77683" fmla="*/ 5626491 w 12184637"/>
              <a:gd name="connsiteY77683" fmla="*/ 2873292 h 4608812"/>
              <a:gd name="connsiteX77684" fmla="*/ 5626418 w 12184637"/>
              <a:gd name="connsiteY77684" fmla="*/ 2881170 h 4608812"/>
              <a:gd name="connsiteX77685" fmla="*/ 5630393 w 12184637"/>
              <a:gd name="connsiteY77685" fmla="*/ 2882864 h 4608812"/>
              <a:gd name="connsiteX77686" fmla="*/ 5634295 w 12184637"/>
              <a:gd name="connsiteY77686" fmla="*/ 2881244 h 4608812"/>
              <a:gd name="connsiteX77687" fmla="*/ 5637461 w 12184637"/>
              <a:gd name="connsiteY77687" fmla="*/ 2878152 h 4608812"/>
              <a:gd name="connsiteX77688" fmla="*/ 5638197 w 12184637"/>
              <a:gd name="connsiteY77688" fmla="*/ 2870274 h 4608812"/>
              <a:gd name="connsiteX77689" fmla="*/ 5630319 w 12184637"/>
              <a:gd name="connsiteY77689" fmla="*/ 2869538 h 4608812"/>
              <a:gd name="connsiteX77690" fmla="*/ 5629583 w 12184637"/>
              <a:gd name="connsiteY77690" fmla="*/ 2870127 h 4608812"/>
              <a:gd name="connsiteX77691" fmla="*/ 5629215 w 12184637"/>
              <a:gd name="connsiteY77691" fmla="*/ 2877636 h 4608812"/>
              <a:gd name="connsiteX77692" fmla="*/ 5633412 w 12184637"/>
              <a:gd name="connsiteY77692" fmla="*/ 2879477 h 4608812"/>
              <a:gd name="connsiteX77693" fmla="*/ 5637461 w 12184637"/>
              <a:gd name="connsiteY77693" fmla="*/ 2878152 h 4608812"/>
              <a:gd name="connsiteX77694" fmla="*/ 5638345 w 12184637"/>
              <a:gd name="connsiteY77694" fmla="*/ 2877194 h 4608812"/>
              <a:gd name="connsiteX77695" fmla="*/ 5640111 w 12184637"/>
              <a:gd name="connsiteY77695" fmla="*/ 2874839 h 4608812"/>
              <a:gd name="connsiteX77696" fmla="*/ 5639007 w 12184637"/>
              <a:gd name="connsiteY77696" fmla="*/ 2867035 h 4608812"/>
              <a:gd name="connsiteX77697" fmla="*/ 5631203 w 12184637"/>
              <a:gd name="connsiteY77697" fmla="*/ 2868139 h 4608812"/>
              <a:gd name="connsiteX77698" fmla="*/ 5629436 w 12184637"/>
              <a:gd name="connsiteY77698" fmla="*/ 2870495 h 4608812"/>
              <a:gd name="connsiteX77699" fmla="*/ 5630541 w 12184637"/>
              <a:gd name="connsiteY77699" fmla="*/ 2878299 h 4608812"/>
              <a:gd name="connsiteX77700" fmla="*/ 5633927 w 12184637"/>
              <a:gd name="connsiteY77700" fmla="*/ 2879403 h 4608812"/>
              <a:gd name="connsiteX77701" fmla="*/ 5638345 w 12184637"/>
              <a:gd name="connsiteY77701" fmla="*/ 2877194 h 4608812"/>
              <a:gd name="connsiteX77702" fmla="*/ 5639890 w 12184637"/>
              <a:gd name="connsiteY77702" fmla="*/ 2875133 h 4608812"/>
              <a:gd name="connsiteX77703" fmla="*/ 5659695 w 12184637"/>
              <a:gd name="connsiteY77703" fmla="*/ 2851279 h 4608812"/>
              <a:gd name="connsiteX77704" fmla="*/ 5658959 w 12184637"/>
              <a:gd name="connsiteY77704" fmla="*/ 2843401 h 4608812"/>
              <a:gd name="connsiteX77705" fmla="*/ 5651081 w 12184637"/>
              <a:gd name="connsiteY77705" fmla="*/ 2844138 h 4608812"/>
              <a:gd name="connsiteX77706" fmla="*/ 5631277 w 12184637"/>
              <a:gd name="connsiteY77706" fmla="*/ 2867992 h 4608812"/>
              <a:gd name="connsiteX77707" fmla="*/ 5632013 w 12184637"/>
              <a:gd name="connsiteY77707" fmla="*/ 2875869 h 4608812"/>
              <a:gd name="connsiteX77708" fmla="*/ 5635621 w 12184637"/>
              <a:gd name="connsiteY77708" fmla="*/ 2877121 h 4608812"/>
              <a:gd name="connsiteX77709" fmla="*/ 5639890 w 12184637"/>
              <a:gd name="connsiteY77709" fmla="*/ 2875133 h 4608812"/>
              <a:gd name="connsiteX77710" fmla="*/ 5660210 w 12184637"/>
              <a:gd name="connsiteY77710" fmla="*/ 2850617 h 4608812"/>
              <a:gd name="connsiteX77711" fmla="*/ 5663450 w 12184637"/>
              <a:gd name="connsiteY77711" fmla="*/ 2845389 h 4608812"/>
              <a:gd name="connsiteX77712" fmla="*/ 5661609 w 12184637"/>
              <a:gd name="connsiteY77712" fmla="*/ 2837733 h 4608812"/>
              <a:gd name="connsiteX77713" fmla="*/ 5653953 w 12184637"/>
              <a:gd name="connsiteY77713" fmla="*/ 2839573 h 4608812"/>
              <a:gd name="connsiteX77714" fmla="*/ 5650713 w 12184637"/>
              <a:gd name="connsiteY77714" fmla="*/ 2844800 h 4608812"/>
              <a:gd name="connsiteX77715" fmla="*/ 5652554 w 12184637"/>
              <a:gd name="connsiteY77715" fmla="*/ 2852457 h 4608812"/>
              <a:gd name="connsiteX77716" fmla="*/ 5655498 w 12184637"/>
              <a:gd name="connsiteY77716" fmla="*/ 2853267 h 4608812"/>
              <a:gd name="connsiteX77717" fmla="*/ 5660210 w 12184637"/>
              <a:gd name="connsiteY77717" fmla="*/ 2850617 h 4608812"/>
              <a:gd name="connsiteX77718" fmla="*/ 5663303 w 12184637"/>
              <a:gd name="connsiteY77718" fmla="*/ 2845463 h 4608812"/>
              <a:gd name="connsiteX77719" fmla="*/ 5671107 w 12184637"/>
              <a:gd name="connsiteY77719" fmla="*/ 2833315 h 4608812"/>
              <a:gd name="connsiteX77720" fmla="*/ 5669413 w 12184637"/>
              <a:gd name="connsiteY77720" fmla="*/ 2825585 h 4608812"/>
              <a:gd name="connsiteX77721" fmla="*/ 5661683 w 12184637"/>
              <a:gd name="connsiteY77721" fmla="*/ 2827278 h 4608812"/>
              <a:gd name="connsiteX77722" fmla="*/ 5653879 w 12184637"/>
              <a:gd name="connsiteY77722" fmla="*/ 2839426 h 4608812"/>
              <a:gd name="connsiteX77723" fmla="*/ 5655572 w 12184637"/>
              <a:gd name="connsiteY77723" fmla="*/ 2847156 h 4608812"/>
              <a:gd name="connsiteX77724" fmla="*/ 5658591 w 12184637"/>
              <a:gd name="connsiteY77724" fmla="*/ 2848040 h 4608812"/>
              <a:gd name="connsiteX77725" fmla="*/ 5663303 w 12184637"/>
              <a:gd name="connsiteY77725" fmla="*/ 2845463 h 4608812"/>
              <a:gd name="connsiteX77726" fmla="*/ 5670960 w 12184637"/>
              <a:gd name="connsiteY77726" fmla="*/ 2833610 h 4608812"/>
              <a:gd name="connsiteX77727" fmla="*/ 5679058 w 12184637"/>
              <a:gd name="connsiteY77727" fmla="*/ 2822493 h 4608812"/>
              <a:gd name="connsiteX77728" fmla="*/ 5677807 w 12184637"/>
              <a:gd name="connsiteY77728" fmla="*/ 2814688 h 4608812"/>
              <a:gd name="connsiteX77729" fmla="*/ 5670002 w 12184637"/>
              <a:gd name="connsiteY77729" fmla="*/ 2815940 h 4608812"/>
              <a:gd name="connsiteX77730" fmla="*/ 5661904 w 12184637"/>
              <a:gd name="connsiteY77730" fmla="*/ 2827057 h 4608812"/>
              <a:gd name="connsiteX77731" fmla="*/ 5663156 w 12184637"/>
              <a:gd name="connsiteY77731" fmla="*/ 2834861 h 4608812"/>
              <a:gd name="connsiteX77732" fmla="*/ 5666469 w 12184637"/>
              <a:gd name="connsiteY77732" fmla="*/ 2835892 h 4608812"/>
              <a:gd name="connsiteX77733" fmla="*/ 5670960 w 12184637"/>
              <a:gd name="connsiteY77733" fmla="*/ 2833610 h 4608812"/>
              <a:gd name="connsiteX77734" fmla="*/ 5679058 w 12184637"/>
              <a:gd name="connsiteY77734" fmla="*/ 2822493 h 4608812"/>
              <a:gd name="connsiteX77735" fmla="*/ 5709980 w 12184637"/>
              <a:gd name="connsiteY77735" fmla="*/ 2779717 h 4608812"/>
              <a:gd name="connsiteX77736" fmla="*/ 5708728 w 12184637"/>
              <a:gd name="connsiteY77736" fmla="*/ 2771913 h 4608812"/>
              <a:gd name="connsiteX77737" fmla="*/ 5700924 w 12184637"/>
              <a:gd name="connsiteY77737" fmla="*/ 2773165 h 4608812"/>
              <a:gd name="connsiteX77738" fmla="*/ 5670002 w 12184637"/>
              <a:gd name="connsiteY77738" fmla="*/ 2815940 h 4608812"/>
              <a:gd name="connsiteX77739" fmla="*/ 5671254 w 12184637"/>
              <a:gd name="connsiteY77739" fmla="*/ 2823744 h 4608812"/>
              <a:gd name="connsiteX77740" fmla="*/ 5674567 w 12184637"/>
              <a:gd name="connsiteY77740" fmla="*/ 2824775 h 4608812"/>
              <a:gd name="connsiteX77741" fmla="*/ 5679058 w 12184637"/>
              <a:gd name="connsiteY77741" fmla="*/ 2822493 h 4608812"/>
              <a:gd name="connsiteX77742" fmla="*/ 5709906 w 12184637"/>
              <a:gd name="connsiteY77742" fmla="*/ 2779717 h 4608812"/>
              <a:gd name="connsiteX77743" fmla="*/ 5712851 w 12184637"/>
              <a:gd name="connsiteY77743" fmla="*/ 2775595 h 4608812"/>
              <a:gd name="connsiteX77744" fmla="*/ 5711600 w 12184637"/>
              <a:gd name="connsiteY77744" fmla="*/ 2767791 h 4608812"/>
              <a:gd name="connsiteX77745" fmla="*/ 5703795 w 12184637"/>
              <a:gd name="connsiteY77745" fmla="*/ 2769042 h 4608812"/>
              <a:gd name="connsiteX77746" fmla="*/ 5700851 w 12184637"/>
              <a:gd name="connsiteY77746" fmla="*/ 2773165 h 4608812"/>
              <a:gd name="connsiteX77747" fmla="*/ 5702102 w 12184637"/>
              <a:gd name="connsiteY77747" fmla="*/ 2780969 h 4608812"/>
              <a:gd name="connsiteX77748" fmla="*/ 5705415 w 12184637"/>
              <a:gd name="connsiteY77748" fmla="*/ 2782000 h 4608812"/>
              <a:gd name="connsiteX77749" fmla="*/ 5709906 w 12184637"/>
              <a:gd name="connsiteY77749" fmla="*/ 2779717 h 4608812"/>
              <a:gd name="connsiteX77750" fmla="*/ 5709612 w 12184637"/>
              <a:gd name="connsiteY77750" fmla="*/ 2777803 h 4608812"/>
              <a:gd name="connsiteX77751" fmla="*/ 5711231 w 12184637"/>
              <a:gd name="connsiteY77751" fmla="*/ 2777435 h 4608812"/>
              <a:gd name="connsiteX77752" fmla="*/ 5715428 w 12184637"/>
              <a:gd name="connsiteY77752" fmla="*/ 2770809 h 4608812"/>
              <a:gd name="connsiteX77753" fmla="*/ 5708802 w 12184637"/>
              <a:gd name="connsiteY77753" fmla="*/ 2766613 h 4608812"/>
              <a:gd name="connsiteX77754" fmla="*/ 5707182 w 12184637"/>
              <a:gd name="connsiteY77754" fmla="*/ 2766981 h 4608812"/>
              <a:gd name="connsiteX77755" fmla="*/ 5702986 w 12184637"/>
              <a:gd name="connsiteY77755" fmla="*/ 2773607 h 4608812"/>
              <a:gd name="connsiteX77756" fmla="*/ 5708434 w 12184637"/>
              <a:gd name="connsiteY77756" fmla="*/ 2777951 h 4608812"/>
              <a:gd name="connsiteX77757" fmla="*/ 5709612 w 12184637"/>
              <a:gd name="connsiteY77757" fmla="*/ 2777803 h 4608812"/>
              <a:gd name="connsiteX77758" fmla="*/ 5714912 w 12184637"/>
              <a:gd name="connsiteY77758" fmla="*/ 2774637 h 4608812"/>
              <a:gd name="connsiteX77759" fmla="*/ 5716606 w 12184637"/>
              <a:gd name="connsiteY77759" fmla="*/ 2771545 h 4608812"/>
              <a:gd name="connsiteX77760" fmla="*/ 5714324 w 12184637"/>
              <a:gd name="connsiteY77760" fmla="*/ 2764036 h 4608812"/>
              <a:gd name="connsiteX77761" fmla="*/ 5706814 w 12184637"/>
              <a:gd name="connsiteY77761" fmla="*/ 2766318 h 4608812"/>
              <a:gd name="connsiteX77762" fmla="*/ 5705121 w 12184637"/>
              <a:gd name="connsiteY77762" fmla="*/ 2769410 h 4608812"/>
              <a:gd name="connsiteX77763" fmla="*/ 5707403 w 12184637"/>
              <a:gd name="connsiteY77763" fmla="*/ 2776920 h 4608812"/>
              <a:gd name="connsiteX77764" fmla="*/ 5710054 w 12184637"/>
              <a:gd name="connsiteY77764" fmla="*/ 2777582 h 4608812"/>
              <a:gd name="connsiteX77765" fmla="*/ 5714912 w 12184637"/>
              <a:gd name="connsiteY77765" fmla="*/ 2774637 h 4608812"/>
              <a:gd name="connsiteX77766" fmla="*/ 5716606 w 12184637"/>
              <a:gd name="connsiteY77766" fmla="*/ 2771472 h 4608812"/>
              <a:gd name="connsiteX77767" fmla="*/ 5718815 w 12184637"/>
              <a:gd name="connsiteY77767" fmla="*/ 2767349 h 4608812"/>
              <a:gd name="connsiteX77768" fmla="*/ 5716532 w 12184637"/>
              <a:gd name="connsiteY77768" fmla="*/ 2759766 h 4608812"/>
              <a:gd name="connsiteX77769" fmla="*/ 5708949 w 12184637"/>
              <a:gd name="connsiteY77769" fmla="*/ 2762048 h 4608812"/>
              <a:gd name="connsiteX77770" fmla="*/ 5706740 w 12184637"/>
              <a:gd name="connsiteY77770" fmla="*/ 2766171 h 4608812"/>
              <a:gd name="connsiteX77771" fmla="*/ 5709023 w 12184637"/>
              <a:gd name="connsiteY77771" fmla="*/ 2773754 h 4608812"/>
              <a:gd name="connsiteX77772" fmla="*/ 5711673 w 12184637"/>
              <a:gd name="connsiteY77772" fmla="*/ 2774417 h 4608812"/>
              <a:gd name="connsiteX77773" fmla="*/ 5716606 w 12184637"/>
              <a:gd name="connsiteY77773" fmla="*/ 2771472 h 4608812"/>
              <a:gd name="connsiteX77774" fmla="*/ 5504645 w 12184637"/>
              <a:gd name="connsiteY77774" fmla="*/ 2674878 h 4608812"/>
              <a:gd name="connsiteX77775" fmla="*/ 5512964 w 12184637"/>
              <a:gd name="connsiteY77775" fmla="*/ 2671639 h 4608812"/>
              <a:gd name="connsiteX77776" fmla="*/ 5516130 w 12184637"/>
              <a:gd name="connsiteY77776" fmla="*/ 2664424 h 4608812"/>
              <a:gd name="connsiteX77777" fmla="*/ 5508915 w 12184637"/>
              <a:gd name="connsiteY77777" fmla="*/ 2661258 h 4608812"/>
              <a:gd name="connsiteX77778" fmla="*/ 5500595 w 12184637"/>
              <a:gd name="connsiteY77778" fmla="*/ 2664497 h 4608812"/>
              <a:gd name="connsiteX77779" fmla="*/ 5497430 w 12184637"/>
              <a:gd name="connsiteY77779" fmla="*/ 2671712 h 4608812"/>
              <a:gd name="connsiteX77780" fmla="*/ 5502657 w 12184637"/>
              <a:gd name="connsiteY77780" fmla="*/ 2675246 h 4608812"/>
              <a:gd name="connsiteX77781" fmla="*/ 5504645 w 12184637"/>
              <a:gd name="connsiteY77781" fmla="*/ 2674878 h 4608812"/>
              <a:gd name="connsiteX77782" fmla="*/ 5495074 w 12184637"/>
              <a:gd name="connsiteY77782" fmla="*/ 2676645 h 4608812"/>
              <a:gd name="connsiteX77783" fmla="*/ 5503614 w 12184637"/>
              <a:gd name="connsiteY77783" fmla="*/ 2675172 h 4608812"/>
              <a:gd name="connsiteX77784" fmla="*/ 5508179 w 12184637"/>
              <a:gd name="connsiteY77784" fmla="*/ 2668767 h 4608812"/>
              <a:gd name="connsiteX77785" fmla="*/ 5501774 w 12184637"/>
              <a:gd name="connsiteY77785" fmla="*/ 2664203 h 4608812"/>
              <a:gd name="connsiteX77786" fmla="*/ 5493233 w 12184637"/>
              <a:gd name="connsiteY77786" fmla="*/ 2665675 h 4608812"/>
              <a:gd name="connsiteX77787" fmla="*/ 5488669 w 12184637"/>
              <a:gd name="connsiteY77787" fmla="*/ 2672080 h 4608812"/>
              <a:gd name="connsiteX77788" fmla="*/ 5494190 w 12184637"/>
              <a:gd name="connsiteY77788" fmla="*/ 2676719 h 4608812"/>
              <a:gd name="connsiteX77789" fmla="*/ 5495074 w 12184637"/>
              <a:gd name="connsiteY77789" fmla="*/ 2676645 h 4608812"/>
              <a:gd name="connsiteX77790" fmla="*/ 5497356 w 12184637"/>
              <a:gd name="connsiteY77790" fmla="*/ 2675688 h 4608812"/>
              <a:gd name="connsiteX77791" fmla="*/ 5498607 w 12184637"/>
              <a:gd name="connsiteY77791" fmla="*/ 2667884 h 4608812"/>
              <a:gd name="connsiteX77792" fmla="*/ 5490583 w 12184637"/>
              <a:gd name="connsiteY77792" fmla="*/ 2656693 h 4608812"/>
              <a:gd name="connsiteX77793" fmla="*/ 5482779 w 12184637"/>
              <a:gd name="connsiteY77793" fmla="*/ 2655441 h 4608812"/>
              <a:gd name="connsiteX77794" fmla="*/ 5481527 w 12184637"/>
              <a:gd name="connsiteY77794" fmla="*/ 2663246 h 4608812"/>
              <a:gd name="connsiteX77795" fmla="*/ 5489552 w 12184637"/>
              <a:gd name="connsiteY77795" fmla="*/ 2674436 h 4608812"/>
              <a:gd name="connsiteX77796" fmla="*/ 5494117 w 12184637"/>
              <a:gd name="connsiteY77796" fmla="*/ 2676792 h 4608812"/>
              <a:gd name="connsiteX77797" fmla="*/ 5497356 w 12184637"/>
              <a:gd name="connsiteY77797" fmla="*/ 2675688 h 4608812"/>
              <a:gd name="connsiteX77798" fmla="*/ 5490656 w 12184637"/>
              <a:gd name="connsiteY77798" fmla="*/ 2663172 h 4608812"/>
              <a:gd name="connsiteX77799" fmla="*/ 5489258 w 12184637"/>
              <a:gd name="connsiteY77799" fmla="*/ 2655441 h 4608812"/>
              <a:gd name="connsiteX77800" fmla="*/ 5470189 w 12184637"/>
              <a:gd name="connsiteY77800" fmla="*/ 2642042 h 4608812"/>
              <a:gd name="connsiteX77801" fmla="*/ 5462459 w 12184637"/>
              <a:gd name="connsiteY77801" fmla="*/ 2643367 h 4608812"/>
              <a:gd name="connsiteX77802" fmla="*/ 5463784 w 12184637"/>
              <a:gd name="connsiteY77802" fmla="*/ 2651098 h 4608812"/>
              <a:gd name="connsiteX77803" fmla="*/ 5482852 w 12184637"/>
              <a:gd name="connsiteY77803" fmla="*/ 2664497 h 4608812"/>
              <a:gd name="connsiteX77804" fmla="*/ 5486092 w 12184637"/>
              <a:gd name="connsiteY77804" fmla="*/ 2665528 h 4608812"/>
              <a:gd name="connsiteX77805" fmla="*/ 5490656 w 12184637"/>
              <a:gd name="connsiteY77805" fmla="*/ 2663172 h 4608812"/>
              <a:gd name="connsiteX77806" fmla="*/ 5471514 w 12184637"/>
              <a:gd name="connsiteY77806" fmla="*/ 2649920 h 4608812"/>
              <a:gd name="connsiteX77807" fmla="*/ 5470410 w 12184637"/>
              <a:gd name="connsiteY77807" fmla="*/ 2642116 h 4608812"/>
              <a:gd name="connsiteX77808" fmla="*/ 5464594 w 12184637"/>
              <a:gd name="connsiteY77808" fmla="*/ 2637772 h 4608812"/>
              <a:gd name="connsiteX77809" fmla="*/ 5456790 w 12184637"/>
              <a:gd name="connsiteY77809" fmla="*/ 2638876 h 4608812"/>
              <a:gd name="connsiteX77810" fmla="*/ 5457894 w 12184637"/>
              <a:gd name="connsiteY77810" fmla="*/ 2646680 h 4608812"/>
              <a:gd name="connsiteX77811" fmla="*/ 5463710 w 12184637"/>
              <a:gd name="connsiteY77811" fmla="*/ 2651024 h 4608812"/>
              <a:gd name="connsiteX77812" fmla="*/ 5467097 w 12184637"/>
              <a:gd name="connsiteY77812" fmla="*/ 2652129 h 4608812"/>
              <a:gd name="connsiteX77813" fmla="*/ 5471514 w 12184637"/>
              <a:gd name="connsiteY77813" fmla="*/ 2649920 h 4608812"/>
              <a:gd name="connsiteX77814" fmla="*/ 5465330 w 12184637"/>
              <a:gd name="connsiteY77814" fmla="*/ 2645944 h 4608812"/>
              <a:gd name="connsiteX77815" fmla="*/ 5464888 w 12184637"/>
              <a:gd name="connsiteY77815" fmla="*/ 2638066 h 4608812"/>
              <a:gd name="connsiteX77816" fmla="*/ 5462238 w 12184637"/>
              <a:gd name="connsiteY77816" fmla="*/ 2635711 h 4608812"/>
              <a:gd name="connsiteX77817" fmla="*/ 5454360 w 12184637"/>
              <a:gd name="connsiteY77817" fmla="*/ 2636152 h 4608812"/>
              <a:gd name="connsiteX77818" fmla="*/ 5454802 w 12184637"/>
              <a:gd name="connsiteY77818" fmla="*/ 2644030 h 4608812"/>
              <a:gd name="connsiteX77819" fmla="*/ 5457452 w 12184637"/>
              <a:gd name="connsiteY77819" fmla="*/ 2646386 h 4608812"/>
              <a:gd name="connsiteX77820" fmla="*/ 5461207 w 12184637"/>
              <a:gd name="connsiteY77820" fmla="*/ 2647785 h 4608812"/>
              <a:gd name="connsiteX77821" fmla="*/ 5465330 w 12184637"/>
              <a:gd name="connsiteY77821" fmla="*/ 2645944 h 4608812"/>
              <a:gd name="connsiteX77822" fmla="*/ 5464005 w 12184637"/>
              <a:gd name="connsiteY77822" fmla="*/ 2641232 h 4608812"/>
              <a:gd name="connsiteX77823" fmla="*/ 5459955 w 12184637"/>
              <a:gd name="connsiteY77823" fmla="*/ 2634459 h 4608812"/>
              <a:gd name="connsiteX77824" fmla="*/ 5446041 w 12184637"/>
              <a:gd name="connsiteY77824" fmla="*/ 2630925 h 4608812"/>
              <a:gd name="connsiteX77825" fmla="*/ 5439267 w 12184637"/>
              <a:gd name="connsiteY77825" fmla="*/ 2634974 h 4608812"/>
              <a:gd name="connsiteX77826" fmla="*/ 5443317 w 12184637"/>
              <a:gd name="connsiteY77826" fmla="*/ 2641748 h 4608812"/>
              <a:gd name="connsiteX77827" fmla="*/ 5457231 w 12184637"/>
              <a:gd name="connsiteY77827" fmla="*/ 2645281 h 4608812"/>
              <a:gd name="connsiteX77828" fmla="*/ 5458630 w 12184637"/>
              <a:gd name="connsiteY77828" fmla="*/ 2645429 h 4608812"/>
              <a:gd name="connsiteX77829" fmla="*/ 5464005 w 12184637"/>
              <a:gd name="connsiteY77829" fmla="*/ 2641232 h 4608812"/>
              <a:gd name="connsiteX77830" fmla="*/ 5449795 w 12184637"/>
              <a:gd name="connsiteY77830" fmla="*/ 2638508 h 4608812"/>
              <a:gd name="connsiteX77831" fmla="*/ 5446777 w 12184637"/>
              <a:gd name="connsiteY77831" fmla="*/ 2631220 h 4608812"/>
              <a:gd name="connsiteX77832" fmla="*/ 5379412 w 12184637"/>
              <a:gd name="connsiteY77832" fmla="*/ 2603537 h 4608812"/>
              <a:gd name="connsiteX77833" fmla="*/ 5372123 w 12184637"/>
              <a:gd name="connsiteY77833" fmla="*/ 2606556 h 4608812"/>
              <a:gd name="connsiteX77834" fmla="*/ 5375142 w 12184637"/>
              <a:gd name="connsiteY77834" fmla="*/ 2613844 h 4608812"/>
              <a:gd name="connsiteX77835" fmla="*/ 5442507 w 12184637"/>
              <a:gd name="connsiteY77835" fmla="*/ 2641527 h 4608812"/>
              <a:gd name="connsiteX77836" fmla="*/ 5444642 w 12184637"/>
              <a:gd name="connsiteY77836" fmla="*/ 2641969 h 4608812"/>
              <a:gd name="connsiteX77837" fmla="*/ 5449795 w 12184637"/>
              <a:gd name="connsiteY77837" fmla="*/ 2638508 h 4608812"/>
              <a:gd name="connsiteX77838" fmla="*/ 5382430 w 12184637"/>
              <a:gd name="connsiteY77838" fmla="*/ 2610900 h 4608812"/>
              <a:gd name="connsiteX77839" fmla="*/ 5379559 w 12184637"/>
              <a:gd name="connsiteY77839" fmla="*/ 2603537 h 4608812"/>
              <a:gd name="connsiteX77840" fmla="*/ 5310721 w 12184637"/>
              <a:gd name="connsiteY77840" fmla="*/ 2573057 h 4608812"/>
              <a:gd name="connsiteX77841" fmla="*/ 5303359 w 12184637"/>
              <a:gd name="connsiteY77841" fmla="*/ 2575929 h 4608812"/>
              <a:gd name="connsiteX77842" fmla="*/ 5306230 w 12184637"/>
              <a:gd name="connsiteY77842" fmla="*/ 2583291 h 4608812"/>
              <a:gd name="connsiteX77843" fmla="*/ 5375068 w 12184637"/>
              <a:gd name="connsiteY77843" fmla="*/ 2613771 h 4608812"/>
              <a:gd name="connsiteX77844" fmla="*/ 5377350 w 12184637"/>
              <a:gd name="connsiteY77844" fmla="*/ 2614212 h 4608812"/>
              <a:gd name="connsiteX77845" fmla="*/ 5382430 w 12184637"/>
              <a:gd name="connsiteY77845" fmla="*/ 2610900 h 4608812"/>
              <a:gd name="connsiteX77846" fmla="*/ 5313372 w 12184637"/>
              <a:gd name="connsiteY77846" fmla="*/ 2580788 h 4608812"/>
              <a:gd name="connsiteX77847" fmla="*/ 5311016 w 12184637"/>
              <a:gd name="connsiteY77847" fmla="*/ 2573278 h 4608812"/>
              <a:gd name="connsiteX77848" fmla="*/ 5263234 w 12184637"/>
              <a:gd name="connsiteY77848" fmla="*/ 2548172 h 4608812"/>
              <a:gd name="connsiteX77849" fmla="*/ 5255725 w 12184637"/>
              <a:gd name="connsiteY77849" fmla="*/ 2550528 h 4608812"/>
              <a:gd name="connsiteX77850" fmla="*/ 5258081 w 12184637"/>
              <a:gd name="connsiteY77850" fmla="*/ 2558038 h 4608812"/>
              <a:gd name="connsiteX77851" fmla="*/ 5305862 w 12184637"/>
              <a:gd name="connsiteY77851" fmla="*/ 2583143 h 4608812"/>
              <a:gd name="connsiteX77852" fmla="*/ 5308513 w 12184637"/>
              <a:gd name="connsiteY77852" fmla="*/ 2583806 h 4608812"/>
              <a:gd name="connsiteX77853" fmla="*/ 5313372 w 12184637"/>
              <a:gd name="connsiteY77853" fmla="*/ 2580788 h 4608812"/>
              <a:gd name="connsiteX77854" fmla="*/ 5266179 w 12184637"/>
              <a:gd name="connsiteY77854" fmla="*/ 2553989 h 4608812"/>
              <a:gd name="connsiteX77855" fmla="*/ 5261541 w 12184637"/>
              <a:gd name="connsiteY77855" fmla="*/ 2547584 h 4608812"/>
              <a:gd name="connsiteX77856" fmla="*/ 5235773 w 12184637"/>
              <a:gd name="connsiteY77856" fmla="*/ 2543387 h 4608812"/>
              <a:gd name="connsiteX77857" fmla="*/ 5229368 w 12184637"/>
              <a:gd name="connsiteY77857" fmla="*/ 2548025 h 4608812"/>
              <a:gd name="connsiteX77858" fmla="*/ 5234006 w 12184637"/>
              <a:gd name="connsiteY77858" fmla="*/ 2554430 h 4608812"/>
              <a:gd name="connsiteX77859" fmla="*/ 5259774 w 12184637"/>
              <a:gd name="connsiteY77859" fmla="*/ 2558627 h 4608812"/>
              <a:gd name="connsiteX77860" fmla="*/ 5260731 w 12184637"/>
              <a:gd name="connsiteY77860" fmla="*/ 2558701 h 4608812"/>
              <a:gd name="connsiteX77861" fmla="*/ 5266179 w 12184637"/>
              <a:gd name="connsiteY77861" fmla="*/ 2553989 h 4608812"/>
              <a:gd name="connsiteX77862" fmla="*/ 5240411 w 12184637"/>
              <a:gd name="connsiteY77862" fmla="*/ 2549792 h 4608812"/>
              <a:gd name="connsiteX77863" fmla="*/ 5235773 w 12184637"/>
              <a:gd name="connsiteY77863" fmla="*/ 2543387 h 4608812"/>
              <a:gd name="connsiteX77864" fmla="*/ 5111350 w 12184637"/>
              <a:gd name="connsiteY77864" fmla="*/ 2522993 h 4608812"/>
              <a:gd name="connsiteX77865" fmla="*/ 5104944 w 12184637"/>
              <a:gd name="connsiteY77865" fmla="*/ 2527632 h 4608812"/>
              <a:gd name="connsiteX77866" fmla="*/ 5109583 w 12184637"/>
              <a:gd name="connsiteY77866" fmla="*/ 2534037 h 4608812"/>
              <a:gd name="connsiteX77867" fmla="*/ 5234006 w 12184637"/>
              <a:gd name="connsiteY77867" fmla="*/ 2554430 h 4608812"/>
              <a:gd name="connsiteX77868" fmla="*/ 5234963 w 12184637"/>
              <a:gd name="connsiteY77868" fmla="*/ 2554504 h 4608812"/>
              <a:gd name="connsiteX77869" fmla="*/ 5240411 w 12184637"/>
              <a:gd name="connsiteY77869" fmla="*/ 2549792 h 4608812"/>
              <a:gd name="connsiteX77870" fmla="*/ 4949968 w 12184637"/>
              <a:gd name="connsiteY77870" fmla="*/ 2541841 h 4608812"/>
              <a:gd name="connsiteX77871" fmla="*/ 5110761 w 12184637"/>
              <a:gd name="connsiteY77871" fmla="*/ 2534037 h 4608812"/>
              <a:gd name="connsiteX77872" fmla="*/ 5116062 w 12184637"/>
              <a:gd name="connsiteY77872" fmla="*/ 2528221 h 4608812"/>
              <a:gd name="connsiteX77873" fmla="*/ 5110245 w 12184637"/>
              <a:gd name="connsiteY77873" fmla="*/ 2522920 h 4608812"/>
              <a:gd name="connsiteX77874" fmla="*/ 4949452 w 12184637"/>
              <a:gd name="connsiteY77874" fmla="*/ 2530724 h 4608812"/>
              <a:gd name="connsiteX77875" fmla="*/ 4944151 w 12184637"/>
              <a:gd name="connsiteY77875" fmla="*/ 2536540 h 4608812"/>
              <a:gd name="connsiteX77876" fmla="*/ 4949747 w 12184637"/>
              <a:gd name="connsiteY77876" fmla="*/ 2541841 h 4608812"/>
              <a:gd name="connsiteX77877" fmla="*/ 4949968 w 12184637"/>
              <a:gd name="connsiteY77877" fmla="*/ 2541841 h 4608812"/>
              <a:gd name="connsiteX77878" fmla="*/ 4787997 w 12184637"/>
              <a:gd name="connsiteY77878" fmla="*/ 2578284 h 4608812"/>
              <a:gd name="connsiteX77879" fmla="*/ 4950925 w 12184637"/>
              <a:gd name="connsiteY77879" fmla="*/ 2541767 h 4608812"/>
              <a:gd name="connsiteX77880" fmla="*/ 4955121 w 12184637"/>
              <a:gd name="connsiteY77880" fmla="*/ 2535141 h 4608812"/>
              <a:gd name="connsiteX77881" fmla="*/ 4948495 w 12184637"/>
              <a:gd name="connsiteY77881" fmla="*/ 2530945 h 4608812"/>
              <a:gd name="connsiteX77882" fmla="*/ 4785567 w 12184637"/>
              <a:gd name="connsiteY77882" fmla="*/ 2567388 h 4608812"/>
              <a:gd name="connsiteX77883" fmla="*/ 4781370 w 12184637"/>
              <a:gd name="connsiteY77883" fmla="*/ 2574014 h 4608812"/>
              <a:gd name="connsiteX77884" fmla="*/ 4786819 w 12184637"/>
              <a:gd name="connsiteY77884" fmla="*/ 2578358 h 4608812"/>
              <a:gd name="connsiteX77885" fmla="*/ 4787997 w 12184637"/>
              <a:gd name="connsiteY77885" fmla="*/ 2578284 h 4608812"/>
              <a:gd name="connsiteX77886" fmla="*/ 4632357 w 12184637"/>
              <a:gd name="connsiteY77886" fmla="*/ 2639686 h 4608812"/>
              <a:gd name="connsiteX77887" fmla="*/ 4788807 w 12184637"/>
              <a:gd name="connsiteY77887" fmla="*/ 2578064 h 4608812"/>
              <a:gd name="connsiteX77888" fmla="*/ 4791972 w 12184637"/>
              <a:gd name="connsiteY77888" fmla="*/ 2570848 h 4608812"/>
              <a:gd name="connsiteX77889" fmla="*/ 4784757 w 12184637"/>
              <a:gd name="connsiteY77889" fmla="*/ 2567683 h 4608812"/>
              <a:gd name="connsiteX77890" fmla="*/ 4628308 w 12184637"/>
              <a:gd name="connsiteY77890" fmla="*/ 2629305 h 4608812"/>
              <a:gd name="connsiteX77891" fmla="*/ 4625142 w 12184637"/>
              <a:gd name="connsiteY77891" fmla="*/ 2636520 h 4608812"/>
              <a:gd name="connsiteX77892" fmla="*/ 4630369 w 12184637"/>
              <a:gd name="connsiteY77892" fmla="*/ 2640054 h 4608812"/>
              <a:gd name="connsiteX77893" fmla="*/ 4632357 w 12184637"/>
              <a:gd name="connsiteY77893" fmla="*/ 2639686 h 4608812"/>
              <a:gd name="connsiteX77894" fmla="*/ 4634934 w 12184637"/>
              <a:gd name="connsiteY77894" fmla="*/ 2637698 h 4608812"/>
              <a:gd name="connsiteX77895" fmla="*/ 4633609 w 12184637"/>
              <a:gd name="connsiteY77895" fmla="*/ 2629968 h 4608812"/>
              <a:gd name="connsiteX77896" fmla="*/ 4605117 w 12184637"/>
              <a:gd name="connsiteY77896" fmla="*/ 2610016 h 4608812"/>
              <a:gd name="connsiteX77897" fmla="*/ 4597386 w 12184637"/>
              <a:gd name="connsiteY77897" fmla="*/ 2611341 h 4608812"/>
              <a:gd name="connsiteX77898" fmla="*/ 4598711 w 12184637"/>
              <a:gd name="connsiteY77898" fmla="*/ 2619072 h 4608812"/>
              <a:gd name="connsiteX77899" fmla="*/ 4627204 w 12184637"/>
              <a:gd name="connsiteY77899" fmla="*/ 2639024 h 4608812"/>
              <a:gd name="connsiteX77900" fmla="*/ 4630443 w 12184637"/>
              <a:gd name="connsiteY77900" fmla="*/ 2640054 h 4608812"/>
              <a:gd name="connsiteX77901" fmla="*/ 4634934 w 12184637"/>
              <a:gd name="connsiteY77901" fmla="*/ 2637698 h 4608812"/>
              <a:gd name="connsiteX77902" fmla="*/ 4605485 w 12184637"/>
              <a:gd name="connsiteY77902" fmla="*/ 2618851 h 4608812"/>
              <a:gd name="connsiteX77903" fmla="*/ 4606147 w 12184637"/>
              <a:gd name="connsiteY77903" fmla="*/ 2610973 h 4608812"/>
              <a:gd name="connsiteX77904" fmla="*/ 4585533 w 12184637"/>
              <a:gd name="connsiteY77904" fmla="*/ 2586457 h 4608812"/>
              <a:gd name="connsiteX77905" fmla="*/ 4577655 w 12184637"/>
              <a:gd name="connsiteY77905" fmla="*/ 2585794 h 4608812"/>
              <a:gd name="connsiteX77906" fmla="*/ 4576992 w 12184637"/>
              <a:gd name="connsiteY77906" fmla="*/ 2593672 h 4608812"/>
              <a:gd name="connsiteX77907" fmla="*/ 4597607 w 12184637"/>
              <a:gd name="connsiteY77907" fmla="*/ 2618188 h 4608812"/>
              <a:gd name="connsiteX77908" fmla="*/ 4601877 w 12184637"/>
              <a:gd name="connsiteY77908" fmla="*/ 2620176 h 4608812"/>
              <a:gd name="connsiteX77909" fmla="*/ 4605485 w 12184637"/>
              <a:gd name="connsiteY77909" fmla="*/ 2618851 h 4608812"/>
              <a:gd name="connsiteX77910" fmla="*/ 4583913 w 12184637"/>
              <a:gd name="connsiteY77910" fmla="*/ 2594923 h 4608812"/>
              <a:gd name="connsiteX77911" fmla="*/ 4586122 w 12184637"/>
              <a:gd name="connsiteY77911" fmla="*/ 2587340 h 4608812"/>
              <a:gd name="connsiteX77912" fmla="*/ 4566023 w 12184637"/>
              <a:gd name="connsiteY77912" fmla="*/ 2550676 h 4608812"/>
              <a:gd name="connsiteX77913" fmla="*/ 4558440 w 12184637"/>
              <a:gd name="connsiteY77913" fmla="*/ 2548467 h 4608812"/>
              <a:gd name="connsiteX77914" fmla="*/ 4556231 w 12184637"/>
              <a:gd name="connsiteY77914" fmla="*/ 2556050 h 4608812"/>
              <a:gd name="connsiteX77915" fmla="*/ 4576330 w 12184637"/>
              <a:gd name="connsiteY77915" fmla="*/ 2592715 h 4608812"/>
              <a:gd name="connsiteX77916" fmla="*/ 4581263 w 12184637"/>
              <a:gd name="connsiteY77916" fmla="*/ 2595586 h 4608812"/>
              <a:gd name="connsiteX77917" fmla="*/ 4583913 w 12184637"/>
              <a:gd name="connsiteY77917" fmla="*/ 2594923 h 4608812"/>
              <a:gd name="connsiteX77918" fmla="*/ 4563520 w 12184637"/>
              <a:gd name="connsiteY77918" fmla="*/ 2558480 h 4608812"/>
              <a:gd name="connsiteX77919" fmla="*/ 4566170 w 12184637"/>
              <a:gd name="connsiteY77919" fmla="*/ 2551044 h 4608812"/>
              <a:gd name="connsiteX77920" fmla="*/ 4539592 w 12184637"/>
              <a:gd name="connsiteY77920" fmla="*/ 2494869 h 4608812"/>
              <a:gd name="connsiteX77921" fmla="*/ 4532156 w 12184637"/>
              <a:gd name="connsiteY77921" fmla="*/ 2492219 h 4608812"/>
              <a:gd name="connsiteX77922" fmla="*/ 4529505 w 12184637"/>
              <a:gd name="connsiteY77922" fmla="*/ 2499655 h 4608812"/>
              <a:gd name="connsiteX77923" fmla="*/ 4556084 w 12184637"/>
              <a:gd name="connsiteY77923" fmla="*/ 2555829 h 4608812"/>
              <a:gd name="connsiteX77924" fmla="*/ 4561164 w 12184637"/>
              <a:gd name="connsiteY77924" fmla="*/ 2558995 h 4608812"/>
              <a:gd name="connsiteX77925" fmla="*/ 4563520 w 12184637"/>
              <a:gd name="connsiteY77925" fmla="*/ 2558480 h 4608812"/>
              <a:gd name="connsiteX77926" fmla="*/ 4537015 w 12184637"/>
              <a:gd name="connsiteY77926" fmla="*/ 2502232 h 4608812"/>
              <a:gd name="connsiteX77927" fmla="*/ 4539592 w 12184637"/>
              <a:gd name="connsiteY77927" fmla="*/ 2494796 h 4608812"/>
              <a:gd name="connsiteX77928" fmla="*/ 4499835 w 12184637"/>
              <a:gd name="connsiteY77928" fmla="*/ 2412264 h 4608812"/>
              <a:gd name="connsiteX77929" fmla="*/ 4492399 w 12184637"/>
              <a:gd name="connsiteY77929" fmla="*/ 2409687 h 4608812"/>
              <a:gd name="connsiteX77930" fmla="*/ 4489823 w 12184637"/>
              <a:gd name="connsiteY77930" fmla="*/ 2417123 h 4608812"/>
              <a:gd name="connsiteX77931" fmla="*/ 4529579 w 12184637"/>
              <a:gd name="connsiteY77931" fmla="*/ 2499655 h 4608812"/>
              <a:gd name="connsiteX77932" fmla="*/ 4534659 w 12184637"/>
              <a:gd name="connsiteY77932" fmla="*/ 2502821 h 4608812"/>
              <a:gd name="connsiteX77933" fmla="*/ 4537015 w 12184637"/>
              <a:gd name="connsiteY77933" fmla="*/ 2502232 h 4608812"/>
              <a:gd name="connsiteX77934" fmla="*/ 4497332 w 12184637"/>
              <a:gd name="connsiteY77934" fmla="*/ 2419700 h 4608812"/>
              <a:gd name="connsiteX77935" fmla="*/ 4499762 w 12184637"/>
              <a:gd name="connsiteY77935" fmla="*/ 2412191 h 4608812"/>
              <a:gd name="connsiteX77936" fmla="*/ 4446311 w 12184637"/>
              <a:gd name="connsiteY77936" fmla="*/ 2307572 h 4608812"/>
              <a:gd name="connsiteX77937" fmla="*/ 4438802 w 12184637"/>
              <a:gd name="connsiteY77937" fmla="*/ 2305142 h 4608812"/>
              <a:gd name="connsiteX77938" fmla="*/ 4436372 w 12184637"/>
              <a:gd name="connsiteY77938" fmla="*/ 2312652 h 4608812"/>
              <a:gd name="connsiteX77939" fmla="*/ 4489823 w 12184637"/>
              <a:gd name="connsiteY77939" fmla="*/ 2417270 h 4608812"/>
              <a:gd name="connsiteX77940" fmla="*/ 4494829 w 12184637"/>
              <a:gd name="connsiteY77940" fmla="*/ 2420289 h 4608812"/>
              <a:gd name="connsiteX77941" fmla="*/ 4497332 w 12184637"/>
              <a:gd name="connsiteY77941" fmla="*/ 2419700 h 4608812"/>
              <a:gd name="connsiteX77942" fmla="*/ 4444103 w 12184637"/>
              <a:gd name="connsiteY77942" fmla="*/ 2314934 h 4608812"/>
              <a:gd name="connsiteX77943" fmla="*/ 4446311 w 12184637"/>
              <a:gd name="connsiteY77943" fmla="*/ 2307351 h 4608812"/>
              <a:gd name="connsiteX77944" fmla="*/ 4378799 w 12184637"/>
              <a:gd name="connsiteY77944" fmla="*/ 2184695 h 4608812"/>
              <a:gd name="connsiteX77945" fmla="*/ 4371216 w 12184637"/>
              <a:gd name="connsiteY77945" fmla="*/ 2182486 h 4608812"/>
              <a:gd name="connsiteX77946" fmla="*/ 4369007 w 12184637"/>
              <a:gd name="connsiteY77946" fmla="*/ 2190069 h 4608812"/>
              <a:gd name="connsiteX77947" fmla="*/ 4436520 w 12184637"/>
              <a:gd name="connsiteY77947" fmla="*/ 2312726 h 4608812"/>
              <a:gd name="connsiteX77948" fmla="*/ 4441452 w 12184637"/>
              <a:gd name="connsiteY77948" fmla="*/ 2315597 h 4608812"/>
              <a:gd name="connsiteX77949" fmla="*/ 4444103 w 12184637"/>
              <a:gd name="connsiteY77949" fmla="*/ 2314934 h 4608812"/>
              <a:gd name="connsiteX77950" fmla="*/ 4376737 w 12184637"/>
              <a:gd name="connsiteY77950" fmla="*/ 2192204 h 4608812"/>
              <a:gd name="connsiteX77951" fmla="*/ 4378652 w 12184637"/>
              <a:gd name="connsiteY77951" fmla="*/ 2184548 h 4608812"/>
              <a:gd name="connsiteX77952" fmla="*/ 4296636 w 12184637"/>
              <a:gd name="connsiteY77952" fmla="*/ 2047829 h 4608812"/>
              <a:gd name="connsiteX77953" fmla="*/ 4288979 w 12184637"/>
              <a:gd name="connsiteY77953" fmla="*/ 2045915 h 4608812"/>
              <a:gd name="connsiteX77954" fmla="*/ 4287064 w 12184637"/>
              <a:gd name="connsiteY77954" fmla="*/ 2053572 h 4608812"/>
              <a:gd name="connsiteX77955" fmla="*/ 4369081 w 12184637"/>
              <a:gd name="connsiteY77955" fmla="*/ 2190290 h 4608812"/>
              <a:gd name="connsiteX77956" fmla="*/ 4373866 w 12184637"/>
              <a:gd name="connsiteY77956" fmla="*/ 2193014 h 4608812"/>
              <a:gd name="connsiteX77957" fmla="*/ 4376737 w 12184637"/>
              <a:gd name="connsiteY77957" fmla="*/ 2192204 h 4608812"/>
              <a:gd name="connsiteX77958" fmla="*/ 4294868 w 12184637"/>
              <a:gd name="connsiteY77958" fmla="*/ 2055339 h 4608812"/>
              <a:gd name="connsiteX77959" fmla="*/ 4296488 w 12184637"/>
              <a:gd name="connsiteY77959" fmla="*/ 2047608 h 4608812"/>
              <a:gd name="connsiteX77960" fmla="*/ 4199527 w 12184637"/>
              <a:gd name="connsiteY77960" fmla="*/ 1900436 h 4608812"/>
              <a:gd name="connsiteX77961" fmla="*/ 4191796 w 12184637"/>
              <a:gd name="connsiteY77961" fmla="*/ 1898816 h 4608812"/>
              <a:gd name="connsiteX77962" fmla="*/ 4190176 w 12184637"/>
              <a:gd name="connsiteY77962" fmla="*/ 1906546 h 4608812"/>
              <a:gd name="connsiteX77963" fmla="*/ 4287138 w 12184637"/>
              <a:gd name="connsiteY77963" fmla="*/ 2053719 h 4608812"/>
              <a:gd name="connsiteX77964" fmla="*/ 4291850 w 12184637"/>
              <a:gd name="connsiteY77964" fmla="*/ 2056222 h 4608812"/>
              <a:gd name="connsiteX77965" fmla="*/ 4294868 w 12184637"/>
              <a:gd name="connsiteY77965" fmla="*/ 2055339 h 4608812"/>
              <a:gd name="connsiteX77966" fmla="*/ 4197980 w 12184637"/>
              <a:gd name="connsiteY77966" fmla="*/ 1908093 h 4608812"/>
              <a:gd name="connsiteX77967" fmla="*/ 4199379 w 12184637"/>
              <a:gd name="connsiteY77967" fmla="*/ 1900362 h 4608812"/>
              <a:gd name="connsiteX77968" fmla="*/ 4088282 w 12184637"/>
              <a:gd name="connsiteY77968" fmla="*/ 1739348 h 4608812"/>
              <a:gd name="connsiteX77969" fmla="*/ 4080551 w 12184637"/>
              <a:gd name="connsiteY77969" fmla="*/ 1737949 h 4608812"/>
              <a:gd name="connsiteX77970" fmla="*/ 4079152 w 12184637"/>
              <a:gd name="connsiteY77970" fmla="*/ 1745680 h 4608812"/>
              <a:gd name="connsiteX77971" fmla="*/ 4190250 w 12184637"/>
              <a:gd name="connsiteY77971" fmla="*/ 1906694 h 4608812"/>
              <a:gd name="connsiteX77972" fmla="*/ 4194888 w 12184637"/>
              <a:gd name="connsiteY77972" fmla="*/ 1909123 h 4608812"/>
              <a:gd name="connsiteX77973" fmla="*/ 4197980 w 12184637"/>
              <a:gd name="connsiteY77973" fmla="*/ 1908093 h 4608812"/>
              <a:gd name="connsiteX77974" fmla="*/ 4086956 w 12184637"/>
              <a:gd name="connsiteY77974" fmla="*/ 1747005 h 4608812"/>
              <a:gd name="connsiteX77975" fmla="*/ 4088355 w 12184637"/>
              <a:gd name="connsiteY77975" fmla="*/ 1739274 h 4608812"/>
              <a:gd name="connsiteX77976" fmla="*/ 3963859 w 12184637"/>
              <a:gd name="connsiteY77976" fmla="*/ 1561106 h 4608812"/>
              <a:gd name="connsiteX77977" fmla="*/ 3956128 w 12184637"/>
              <a:gd name="connsiteY77977" fmla="*/ 1559707 h 4608812"/>
              <a:gd name="connsiteX77978" fmla="*/ 3954729 w 12184637"/>
              <a:gd name="connsiteY77978" fmla="*/ 1567438 h 4608812"/>
              <a:gd name="connsiteX77979" fmla="*/ 4079226 w 12184637"/>
              <a:gd name="connsiteY77979" fmla="*/ 1745606 h 4608812"/>
              <a:gd name="connsiteX77980" fmla="*/ 4083864 w 12184637"/>
              <a:gd name="connsiteY77980" fmla="*/ 1747962 h 4608812"/>
              <a:gd name="connsiteX77981" fmla="*/ 4086956 w 12184637"/>
              <a:gd name="connsiteY77981" fmla="*/ 1747005 h 4608812"/>
              <a:gd name="connsiteX77982" fmla="*/ 3962165 w 12184637"/>
              <a:gd name="connsiteY77982" fmla="*/ 1568984 h 4608812"/>
              <a:gd name="connsiteX77983" fmla="*/ 3963932 w 12184637"/>
              <a:gd name="connsiteY77983" fmla="*/ 1561327 h 4608812"/>
              <a:gd name="connsiteX77984" fmla="*/ 3839215 w 12184637"/>
              <a:gd name="connsiteY77984" fmla="*/ 1360262 h 4608812"/>
              <a:gd name="connsiteX77985" fmla="*/ 3831558 w 12184637"/>
              <a:gd name="connsiteY77985" fmla="*/ 1358495 h 4608812"/>
              <a:gd name="connsiteX77986" fmla="*/ 3829791 w 12184637"/>
              <a:gd name="connsiteY77986" fmla="*/ 1366152 h 4608812"/>
              <a:gd name="connsiteX77987" fmla="*/ 3954508 w 12184637"/>
              <a:gd name="connsiteY77987" fmla="*/ 1567217 h 4608812"/>
              <a:gd name="connsiteX77988" fmla="*/ 3959294 w 12184637"/>
              <a:gd name="connsiteY77988" fmla="*/ 1569867 h 4608812"/>
              <a:gd name="connsiteX77989" fmla="*/ 3962165 w 12184637"/>
              <a:gd name="connsiteY77989" fmla="*/ 1568984 h 4608812"/>
              <a:gd name="connsiteX77990" fmla="*/ 3836932 w 12184637"/>
              <a:gd name="connsiteY77990" fmla="*/ 1368213 h 4608812"/>
              <a:gd name="connsiteX77991" fmla="*/ 3839509 w 12184637"/>
              <a:gd name="connsiteY77991" fmla="*/ 1360778 h 4608812"/>
              <a:gd name="connsiteX77992" fmla="*/ 3727086 w 12184637"/>
              <a:gd name="connsiteY77992" fmla="*/ 1131000 h 4608812"/>
              <a:gd name="connsiteX77993" fmla="*/ 3719650 w 12184637"/>
              <a:gd name="connsiteY77993" fmla="*/ 1128423 h 4608812"/>
              <a:gd name="connsiteX77994" fmla="*/ 3717074 w 12184637"/>
              <a:gd name="connsiteY77994" fmla="*/ 1135859 h 4608812"/>
              <a:gd name="connsiteX77995" fmla="*/ 3829496 w 12184637"/>
              <a:gd name="connsiteY77995" fmla="*/ 1365637 h 4608812"/>
              <a:gd name="connsiteX77996" fmla="*/ 3834576 w 12184637"/>
              <a:gd name="connsiteY77996" fmla="*/ 1368729 h 4608812"/>
              <a:gd name="connsiteX77997" fmla="*/ 3836932 w 12184637"/>
              <a:gd name="connsiteY77997" fmla="*/ 1368213 h 4608812"/>
              <a:gd name="connsiteX77998" fmla="*/ 3724362 w 12184637"/>
              <a:gd name="connsiteY77998" fmla="*/ 1138509 h 4608812"/>
              <a:gd name="connsiteX77999" fmla="*/ 3727160 w 12184637"/>
              <a:gd name="connsiteY77999" fmla="*/ 1131147 h 4608812"/>
              <a:gd name="connsiteX78000" fmla="*/ 3621216 w 12184637"/>
              <a:gd name="connsiteY78000" fmla="*/ 895184 h 4608812"/>
              <a:gd name="connsiteX78001" fmla="*/ 3613854 w 12184637"/>
              <a:gd name="connsiteY78001" fmla="*/ 892387 h 4608812"/>
              <a:gd name="connsiteX78002" fmla="*/ 3611056 w 12184637"/>
              <a:gd name="connsiteY78002" fmla="*/ 899749 h 4608812"/>
              <a:gd name="connsiteX78003" fmla="*/ 3717000 w 12184637"/>
              <a:gd name="connsiteY78003" fmla="*/ 1135711 h 4608812"/>
              <a:gd name="connsiteX78004" fmla="*/ 3722154 w 12184637"/>
              <a:gd name="connsiteY78004" fmla="*/ 1139025 h 4608812"/>
              <a:gd name="connsiteX78005" fmla="*/ 3724362 w 12184637"/>
              <a:gd name="connsiteY78005" fmla="*/ 1138509 h 4608812"/>
              <a:gd name="connsiteX78006" fmla="*/ 3618566 w 12184637"/>
              <a:gd name="connsiteY78006" fmla="*/ 902473 h 4608812"/>
              <a:gd name="connsiteX78007" fmla="*/ 3621216 w 12184637"/>
              <a:gd name="connsiteY78007" fmla="*/ 895037 h 4608812"/>
              <a:gd name="connsiteX78008" fmla="*/ 3516377 w 12184637"/>
              <a:gd name="connsiteY78008" fmla="*/ 674683 h 4608812"/>
              <a:gd name="connsiteX78009" fmla="*/ 3508941 w 12184637"/>
              <a:gd name="connsiteY78009" fmla="*/ 672033 h 4608812"/>
              <a:gd name="connsiteX78010" fmla="*/ 3506290 w 12184637"/>
              <a:gd name="connsiteY78010" fmla="*/ 679469 h 4608812"/>
              <a:gd name="connsiteX78011" fmla="*/ 3611130 w 12184637"/>
              <a:gd name="connsiteY78011" fmla="*/ 899823 h 4608812"/>
              <a:gd name="connsiteX78012" fmla="*/ 3616210 w 12184637"/>
              <a:gd name="connsiteY78012" fmla="*/ 902989 h 4608812"/>
              <a:gd name="connsiteX78013" fmla="*/ 3618566 w 12184637"/>
              <a:gd name="connsiteY78013" fmla="*/ 902473 h 4608812"/>
              <a:gd name="connsiteX78014" fmla="*/ 3513947 w 12184637"/>
              <a:gd name="connsiteY78014" fmla="*/ 682045 h 4608812"/>
              <a:gd name="connsiteX78015" fmla="*/ 3516303 w 12184637"/>
              <a:gd name="connsiteY78015" fmla="*/ 674536 h 4608812"/>
              <a:gd name="connsiteX78016" fmla="*/ 3414188 w 12184637"/>
              <a:gd name="connsiteY78016" fmla="*/ 478035 h 4608812"/>
              <a:gd name="connsiteX78017" fmla="*/ 3406678 w 12184637"/>
              <a:gd name="connsiteY78017" fmla="*/ 475679 h 4608812"/>
              <a:gd name="connsiteX78018" fmla="*/ 3404322 w 12184637"/>
              <a:gd name="connsiteY78018" fmla="*/ 483189 h 4608812"/>
              <a:gd name="connsiteX78019" fmla="*/ 3506438 w 12184637"/>
              <a:gd name="connsiteY78019" fmla="*/ 679689 h 4608812"/>
              <a:gd name="connsiteX78020" fmla="*/ 3511444 w 12184637"/>
              <a:gd name="connsiteY78020" fmla="*/ 682708 h 4608812"/>
              <a:gd name="connsiteX78021" fmla="*/ 3513947 w 12184637"/>
              <a:gd name="connsiteY78021" fmla="*/ 682045 h 4608812"/>
              <a:gd name="connsiteX78022" fmla="*/ 3412053 w 12184637"/>
              <a:gd name="connsiteY78022" fmla="*/ 485398 h 4608812"/>
              <a:gd name="connsiteX78023" fmla="*/ 3413967 w 12184637"/>
              <a:gd name="connsiteY78023" fmla="*/ 477741 h 4608812"/>
              <a:gd name="connsiteX78024" fmla="*/ 3316269 w 12184637"/>
              <a:gd name="connsiteY78024" fmla="*/ 313046 h 4608812"/>
              <a:gd name="connsiteX78025" fmla="*/ 3308612 w 12184637"/>
              <a:gd name="connsiteY78025" fmla="*/ 311132 h 4608812"/>
              <a:gd name="connsiteX78026" fmla="*/ 3306698 w 12184637"/>
              <a:gd name="connsiteY78026" fmla="*/ 318788 h 4608812"/>
              <a:gd name="connsiteX78027" fmla="*/ 3404396 w 12184637"/>
              <a:gd name="connsiteY78027" fmla="*/ 483484 h 4608812"/>
              <a:gd name="connsiteX78028" fmla="*/ 3409255 w 12184637"/>
              <a:gd name="connsiteY78028" fmla="*/ 486208 h 4608812"/>
              <a:gd name="connsiteX78029" fmla="*/ 3412053 w 12184637"/>
              <a:gd name="connsiteY78029" fmla="*/ 485398 h 4608812"/>
              <a:gd name="connsiteX78030" fmla="*/ 3314870 w 12184637"/>
              <a:gd name="connsiteY78030" fmla="*/ 320335 h 4608812"/>
              <a:gd name="connsiteX78031" fmla="*/ 3315975 w 12184637"/>
              <a:gd name="connsiteY78031" fmla="*/ 312530 h 4608812"/>
              <a:gd name="connsiteX78032" fmla="*/ 3220706 w 12184637"/>
              <a:gd name="connsiteY78032" fmla="*/ 186193 h 4608812"/>
              <a:gd name="connsiteX78033" fmla="*/ 3212902 w 12184637"/>
              <a:gd name="connsiteY78033" fmla="*/ 185089 h 4608812"/>
              <a:gd name="connsiteX78034" fmla="*/ 3211798 w 12184637"/>
              <a:gd name="connsiteY78034" fmla="*/ 192893 h 4608812"/>
              <a:gd name="connsiteX78035" fmla="*/ 3307066 w 12184637"/>
              <a:gd name="connsiteY78035" fmla="*/ 319230 h 4608812"/>
              <a:gd name="connsiteX78036" fmla="*/ 3311557 w 12184637"/>
              <a:gd name="connsiteY78036" fmla="*/ 321439 h 4608812"/>
              <a:gd name="connsiteX78037" fmla="*/ 3314870 w 12184637"/>
              <a:gd name="connsiteY78037" fmla="*/ 320335 h 4608812"/>
              <a:gd name="connsiteX78038" fmla="*/ 3220485 w 12184637"/>
              <a:gd name="connsiteY78038" fmla="*/ 193187 h 4608812"/>
              <a:gd name="connsiteX78039" fmla="*/ 3219896 w 12184637"/>
              <a:gd name="connsiteY78039" fmla="*/ 185310 h 4608812"/>
              <a:gd name="connsiteX78040" fmla="*/ 3124996 w 12184637"/>
              <a:gd name="connsiteY78040" fmla="*/ 103367 h 4608812"/>
              <a:gd name="connsiteX78041" fmla="*/ 3117118 w 12184637"/>
              <a:gd name="connsiteY78041" fmla="*/ 103956 h 4608812"/>
              <a:gd name="connsiteX78042" fmla="*/ 3117707 w 12184637"/>
              <a:gd name="connsiteY78042" fmla="*/ 111834 h 4608812"/>
              <a:gd name="connsiteX78043" fmla="*/ 3212608 w 12184637"/>
              <a:gd name="connsiteY78043" fmla="*/ 193776 h 4608812"/>
              <a:gd name="connsiteX78044" fmla="*/ 3216289 w 12184637"/>
              <a:gd name="connsiteY78044" fmla="*/ 195101 h 4608812"/>
              <a:gd name="connsiteX78045" fmla="*/ 3220485 w 12184637"/>
              <a:gd name="connsiteY78045" fmla="*/ 193187 h 4608812"/>
              <a:gd name="connsiteX78046" fmla="*/ 3126616 w 12184637"/>
              <a:gd name="connsiteY78046" fmla="*/ 109330 h 4608812"/>
              <a:gd name="connsiteX78047" fmla="*/ 3123082 w 12184637"/>
              <a:gd name="connsiteY78047" fmla="*/ 102263 h 4608812"/>
              <a:gd name="connsiteX78048" fmla="*/ 3026341 w 12184637"/>
              <a:gd name="connsiteY78048" fmla="*/ 70237 h 4608812"/>
              <a:gd name="connsiteX78049" fmla="*/ 3019273 w 12184637"/>
              <a:gd name="connsiteY78049" fmla="*/ 73770 h 4608812"/>
              <a:gd name="connsiteX78050" fmla="*/ 3022807 w 12184637"/>
              <a:gd name="connsiteY78050" fmla="*/ 80838 h 4608812"/>
              <a:gd name="connsiteX78051" fmla="*/ 3119548 w 12184637"/>
              <a:gd name="connsiteY78051" fmla="*/ 112864 h 4608812"/>
              <a:gd name="connsiteX78052" fmla="*/ 3121315 w 12184637"/>
              <a:gd name="connsiteY78052" fmla="*/ 113159 h 4608812"/>
              <a:gd name="connsiteX78053" fmla="*/ 3126616 w 12184637"/>
              <a:gd name="connsiteY78053" fmla="*/ 109330 h 4608812"/>
              <a:gd name="connsiteX78054" fmla="*/ 5707035 w 12184637"/>
              <a:gd name="connsiteY78054" fmla="*/ 1962794 h 4608812"/>
              <a:gd name="connsiteX78055" fmla="*/ 5877620 w 12184637"/>
              <a:gd name="connsiteY78055" fmla="*/ 1948953 h 4608812"/>
              <a:gd name="connsiteX78056" fmla="*/ 5882700 w 12184637"/>
              <a:gd name="connsiteY78056" fmla="*/ 1942916 h 4608812"/>
              <a:gd name="connsiteX78057" fmla="*/ 5876663 w 12184637"/>
              <a:gd name="connsiteY78057" fmla="*/ 1937836 h 4608812"/>
              <a:gd name="connsiteX78058" fmla="*/ 5706078 w 12184637"/>
              <a:gd name="connsiteY78058" fmla="*/ 1951677 h 4608812"/>
              <a:gd name="connsiteX78059" fmla="*/ 5700998 w 12184637"/>
              <a:gd name="connsiteY78059" fmla="*/ 1957714 h 4608812"/>
              <a:gd name="connsiteX78060" fmla="*/ 5706593 w 12184637"/>
              <a:gd name="connsiteY78060" fmla="*/ 1962868 h 4608812"/>
              <a:gd name="connsiteX78061" fmla="*/ 5707035 w 12184637"/>
              <a:gd name="connsiteY78061" fmla="*/ 1962794 h 4608812"/>
              <a:gd name="connsiteX78062" fmla="*/ 5526069 w 12184637"/>
              <a:gd name="connsiteY78062" fmla="*/ 1992906 h 4608812"/>
              <a:gd name="connsiteX78063" fmla="*/ 5707476 w 12184637"/>
              <a:gd name="connsiteY78063" fmla="*/ 1962794 h 4608812"/>
              <a:gd name="connsiteX78064" fmla="*/ 5712041 w 12184637"/>
              <a:gd name="connsiteY78064" fmla="*/ 1956389 h 4608812"/>
              <a:gd name="connsiteX78065" fmla="*/ 5705636 w 12184637"/>
              <a:gd name="connsiteY78065" fmla="*/ 1951824 h 4608812"/>
              <a:gd name="connsiteX78066" fmla="*/ 5524229 w 12184637"/>
              <a:gd name="connsiteY78066" fmla="*/ 1981937 h 4608812"/>
              <a:gd name="connsiteX78067" fmla="*/ 5519664 w 12184637"/>
              <a:gd name="connsiteY78067" fmla="*/ 1988342 h 4608812"/>
              <a:gd name="connsiteX78068" fmla="*/ 5525186 w 12184637"/>
              <a:gd name="connsiteY78068" fmla="*/ 1992980 h 4608812"/>
              <a:gd name="connsiteX78069" fmla="*/ 5526069 w 12184637"/>
              <a:gd name="connsiteY78069" fmla="*/ 1992906 h 4608812"/>
              <a:gd name="connsiteX78070" fmla="*/ 5986508 w 12184637"/>
              <a:gd name="connsiteY78070" fmla="*/ 2074554 h 4608812"/>
              <a:gd name="connsiteX78071" fmla="*/ 5987245 w 12184637"/>
              <a:gd name="connsiteY78071" fmla="*/ 2066677 h 4608812"/>
              <a:gd name="connsiteX78072" fmla="*/ 5881448 w 12184637"/>
              <a:gd name="connsiteY78072" fmla="*/ 1939824 h 4608812"/>
              <a:gd name="connsiteX78073" fmla="*/ 5873571 w 12184637"/>
              <a:gd name="connsiteY78073" fmla="*/ 1939088 h 4608812"/>
              <a:gd name="connsiteX78074" fmla="*/ 5872834 w 12184637"/>
              <a:gd name="connsiteY78074" fmla="*/ 1946966 h 4608812"/>
              <a:gd name="connsiteX78075" fmla="*/ 5978631 w 12184637"/>
              <a:gd name="connsiteY78075" fmla="*/ 2073818 h 4608812"/>
              <a:gd name="connsiteX78076" fmla="*/ 5982975 w 12184637"/>
              <a:gd name="connsiteY78076" fmla="*/ 2075806 h 4608812"/>
              <a:gd name="connsiteX78077" fmla="*/ 5986508 w 12184637"/>
              <a:gd name="connsiteY78077" fmla="*/ 2074554 h 4608812"/>
              <a:gd name="connsiteX78078" fmla="*/ 5944101 w 12184637"/>
              <a:gd name="connsiteY78078" fmla="*/ 2247569 h 4608812"/>
              <a:gd name="connsiteX78079" fmla="*/ 5945132 w 12184637"/>
              <a:gd name="connsiteY78079" fmla="*/ 2239765 h 4608812"/>
              <a:gd name="connsiteX78080" fmla="*/ 5832415 w 12184637"/>
              <a:gd name="connsiteY78080" fmla="*/ 2092077 h 4608812"/>
              <a:gd name="connsiteX78081" fmla="*/ 5824611 w 12184637"/>
              <a:gd name="connsiteY78081" fmla="*/ 2091046 h 4608812"/>
              <a:gd name="connsiteX78082" fmla="*/ 5823580 w 12184637"/>
              <a:gd name="connsiteY78082" fmla="*/ 2098850 h 4608812"/>
              <a:gd name="connsiteX78083" fmla="*/ 5936297 w 12184637"/>
              <a:gd name="connsiteY78083" fmla="*/ 2246538 h 4608812"/>
              <a:gd name="connsiteX78084" fmla="*/ 5940788 w 12184637"/>
              <a:gd name="connsiteY78084" fmla="*/ 2248747 h 4608812"/>
              <a:gd name="connsiteX78085" fmla="*/ 5944101 w 12184637"/>
              <a:gd name="connsiteY78085" fmla="*/ 2247569 h 4608812"/>
              <a:gd name="connsiteX78086" fmla="*/ 6074194 w 12184637"/>
              <a:gd name="connsiteY78086" fmla="*/ 2211052 h 4608812"/>
              <a:gd name="connsiteX78087" fmla="*/ 6075813 w 12184637"/>
              <a:gd name="connsiteY78087" fmla="*/ 2203321 h 4608812"/>
              <a:gd name="connsiteX78088" fmla="*/ 5987613 w 12184637"/>
              <a:gd name="connsiteY78088" fmla="*/ 2067266 h 4608812"/>
              <a:gd name="connsiteX78089" fmla="*/ 5979882 w 12184637"/>
              <a:gd name="connsiteY78089" fmla="*/ 2065646 h 4608812"/>
              <a:gd name="connsiteX78090" fmla="*/ 5978263 w 12184637"/>
              <a:gd name="connsiteY78090" fmla="*/ 2073376 h 4608812"/>
              <a:gd name="connsiteX78091" fmla="*/ 6066463 w 12184637"/>
              <a:gd name="connsiteY78091" fmla="*/ 2209432 h 4608812"/>
              <a:gd name="connsiteX78092" fmla="*/ 6071175 w 12184637"/>
              <a:gd name="connsiteY78092" fmla="*/ 2212009 h 4608812"/>
              <a:gd name="connsiteX78093" fmla="*/ 6074194 w 12184637"/>
              <a:gd name="connsiteY78093" fmla="*/ 2211052 h 4608812"/>
              <a:gd name="connsiteX78094" fmla="*/ 6032302 w 12184637"/>
              <a:gd name="connsiteY78094" fmla="*/ 2400632 h 4608812"/>
              <a:gd name="connsiteX78095" fmla="*/ 6034290 w 12184637"/>
              <a:gd name="connsiteY78095" fmla="*/ 2393049 h 4608812"/>
              <a:gd name="connsiteX78096" fmla="*/ 5945427 w 12184637"/>
              <a:gd name="connsiteY78096" fmla="*/ 2240354 h 4608812"/>
              <a:gd name="connsiteX78097" fmla="*/ 5937844 w 12184637"/>
              <a:gd name="connsiteY78097" fmla="*/ 2238366 h 4608812"/>
              <a:gd name="connsiteX78098" fmla="*/ 5935856 w 12184637"/>
              <a:gd name="connsiteY78098" fmla="*/ 2245949 h 4608812"/>
              <a:gd name="connsiteX78099" fmla="*/ 6024719 w 12184637"/>
              <a:gd name="connsiteY78099" fmla="*/ 2398644 h 4608812"/>
              <a:gd name="connsiteX78100" fmla="*/ 6029578 w 12184637"/>
              <a:gd name="connsiteY78100" fmla="*/ 2401441 h 4608812"/>
              <a:gd name="connsiteX78101" fmla="*/ 6032302 w 12184637"/>
              <a:gd name="connsiteY78101" fmla="*/ 2400632 h 4608812"/>
              <a:gd name="connsiteX78102" fmla="*/ 6128896 w 12184637"/>
              <a:gd name="connsiteY78102" fmla="*/ 2304112 h 4608812"/>
              <a:gd name="connsiteX78103" fmla="*/ 6130883 w 12184637"/>
              <a:gd name="connsiteY78103" fmla="*/ 2296455 h 4608812"/>
              <a:gd name="connsiteX78104" fmla="*/ 6075961 w 12184637"/>
              <a:gd name="connsiteY78104" fmla="*/ 2203542 h 4608812"/>
              <a:gd name="connsiteX78105" fmla="*/ 6068304 w 12184637"/>
              <a:gd name="connsiteY78105" fmla="*/ 2201555 h 4608812"/>
              <a:gd name="connsiteX78106" fmla="*/ 6066316 w 12184637"/>
              <a:gd name="connsiteY78106" fmla="*/ 2209211 h 4608812"/>
              <a:gd name="connsiteX78107" fmla="*/ 6121239 w 12184637"/>
              <a:gd name="connsiteY78107" fmla="*/ 2302124 h 4608812"/>
              <a:gd name="connsiteX78108" fmla="*/ 6126098 w 12184637"/>
              <a:gd name="connsiteY78108" fmla="*/ 2304848 h 4608812"/>
              <a:gd name="connsiteX78109" fmla="*/ 6128896 w 12184637"/>
              <a:gd name="connsiteY78109" fmla="*/ 2304112 h 4608812"/>
              <a:gd name="connsiteX78110" fmla="*/ 5888074 w 12184637"/>
              <a:gd name="connsiteY78110" fmla="*/ 4297239 h 4608812"/>
              <a:gd name="connsiteX78111" fmla="*/ 5885350 w 12184637"/>
              <a:gd name="connsiteY78111" fmla="*/ 4289877 h 4608812"/>
              <a:gd name="connsiteX78112" fmla="*/ 5731331 w 12184637"/>
              <a:gd name="connsiteY78112" fmla="*/ 4218904 h 4608812"/>
              <a:gd name="connsiteX78113" fmla="*/ 5723968 w 12184637"/>
              <a:gd name="connsiteY78113" fmla="*/ 4221628 h 4608812"/>
              <a:gd name="connsiteX78114" fmla="*/ 5726692 w 12184637"/>
              <a:gd name="connsiteY78114" fmla="*/ 4228990 h 4608812"/>
              <a:gd name="connsiteX78115" fmla="*/ 5880712 w 12184637"/>
              <a:gd name="connsiteY78115" fmla="*/ 4299963 h 4608812"/>
              <a:gd name="connsiteX78116" fmla="*/ 5883068 w 12184637"/>
              <a:gd name="connsiteY78116" fmla="*/ 4300478 h 4608812"/>
              <a:gd name="connsiteX78117" fmla="*/ 5888074 w 12184637"/>
              <a:gd name="connsiteY78117" fmla="*/ 4297239 h 4608812"/>
              <a:gd name="connsiteX78118" fmla="*/ 5558979 w 12184637"/>
              <a:gd name="connsiteY78118" fmla="*/ 4329338 h 4608812"/>
              <a:gd name="connsiteX78119" fmla="*/ 5583716 w 12184637"/>
              <a:gd name="connsiteY78119" fmla="*/ 4279275 h 4608812"/>
              <a:gd name="connsiteX78120" fmla="*/ 5581213 w 12184637"/>
              <a:gd name="connsiteY78120" fmla="*/ 4271839 h 4608812"/>
              <a:gd name="connsiteX78121" fmla="*/ 5573777 w 12184637"/>
              <a:gd name="connsiteY78121" fmla="*/ 4274342 h 4608812"/>
              <a:gd name="connsiteX78122" fmla="*/ 5549040 w 12184637"/>
              <a:gd name="connsiteY78122" fmla="*/ 4324406 h 4608812"/>
              <a:gd name="connsiteX78123" fmla="*/ 5551543 w 12184637"/>
              <a:gd name="connsiteY78123" fmla="*/ 4331842 h 4608812"/>
              <a:gd name="connsiteX78124" fmla="*/ 5554046 w 12184637"/>
              <a:gd name="connsiteY78124" fmla="*/ 4332431 h 4608812"/>
              <a:gd name="connsiteX78125" fmla="*/ 5558979 w 12184637"/>
              <a:gd name="connsiteY78125" fmla="*/ 4329338 h 4608812"/>
              <a:gd name="connsiteX78126" fmla="*/ 5465846 w 12184637"/>
              <a:gd name="connsiteY78126" fmla="*/ 4333093 h 4608812"/>
              <a:gd name="connsiteX78127" fmla="*/ 5469600 w 12184637"/>
              <a:gd name="connsiteY78127" fmla="*/ 4326173 h 4608812"/>
              <a:gd name="connsiteX78128" fmla="*/ 5456569 w 12184637"/>
              <a:gd name="connsiteY78128" fmla="*/ 4282441 h 4608812"/>
              <a:gd name="connsiteX78129" fmla="*/ 5449648 w 12184637"/>
              <a:gd name="connsiteY78129" fmla="*/ 4278686 h 4608812"/>
              <a:gd name="connsiteX78130" fmla="*/ 5445893 w 12184637"/>
              <a:gd name="connsiteY78130" fmla="*/ 4285606 h 4608812"/>
              <a:gd name="connsiteX78131" fmla="*/ 5458925 w 12184637"/>
              <a:gd name="connsiteY78131" fmla="*/ 4329338 h 4608812"/>
              <a:gd name="connsiteX78132" fmla="*/ 5464299 w 12184637"/>
              <a:gd name="connsiteY78132" fmla="*/ 4333314 h 4608812"/>
              <a:gd name="connsiteX78133" fmla="*/ 5465846 w 12184637"/>
              <a:gd name="connsiteY78133" fmla="*/ 4333093 h 4608812"/>
              <a:gd name="connsiteX78134" fmla="*/ 5584084 w 12184637"/>
              <a:gd name="connsiteY78134" fmla="*/ 4278465 h 4608812"/>
              <a:gd name="connsiteX78135" fmla="*/ 5598072 w 12184637"/>
              <a:gd name="connsiteY78135" fmla="*/ 4233187 h 4608812"/>
              <a:gd name="connsiteX78136" fmla="*/ 5594391 w 12184637"/>
              <a:gd name="connsiteY78136" fmla="*/ 4226193 h 4608812"/>
              <a:gd name="connsiteX78137" fmla="*/ 5587397 w 12184637"/>
              <a:gd name="connsiteY78137" fmla="*/ 4229874 h 4608812"/>
              <a:gd name="connsiteX78138" fmla="*/ 5573409 w 12184637"/>
              <a:gd name="connsiteY78138" fmla="*/ 4275152 h 4608812"/>
              <a:gd name="connsiteX78139" fmla="*/ 5577090 w 12184637"/>
              <a:gd name="connsiteY78139" fmla="*/ 4282146 h 4608812"/>
              <a:gd name="connsiteX78140" fmla="*/ 5578783 w 12184637"/>
              <a:gd name="connsiteY78140" fmla="*/ 4282367 h 4608812"/>
              <a:gd name="connsiteX78141" fmla="*/ 5584084 w 12184637"/>
              <a:gd name="connsiteY78141" fmla="*/ 4278465 h 4608812"/>
              <a:gd name="connsiteX78142" fmla="*/ 7706420 w 12184637"/>
              <a:gd name="connsiteY78142" fmla="*/ 2864090 h 4608812"/>
              <a:gd name="connsiteX78143" fmla="*/ 7703990 w 12184637"/>
              <a:gd name="connsiteY78143" fmla="*/ 2856580 h 4608812"/>
              <a:gd name="connsiteX78144" fmla="*/ 7638760 w 12184637"/>
              <a:gd name="connsiteY78144" fmla="*/ 2822861 h 4608812"/>
              <a:gd name="connsiteX78145" fmla="*/ 7631251 w 12184637"/>
              <a:gd name="connsiteY78145" fmla="*/ 2825290 h 4608812"/>
              <a:gd name="connsiteX78146" fmla="*/ 7633680 w 12184637"/>
              <a:gd name="connsiteY78146" fmla="*/ 2832800 h 4608812"/>
              <a:gd name="connsiteX78147" fmla="*/ 7698910 w 12184637"/>
              <a:gd name="connsiteY78147" fmla="*/ 2866519 h 4608812"/>
              <a:gd name="connsiteX78148" fmla="*/ 7701488 w 12184637"/>
              <a:gd name="connsiteY78148" fmla="*/ 2867108 h 4608812"/>
              <a:gd name="connsiteX78149" fmla="*/ 7706420 w 12184637"/>
              <a:gd name="connsiteY78149" fmla="*/ 2864090 h 4608812"/>
              <a:gd name="connsiteX78150" fmla="*/ 7652233 w 12184637"/>
              <a:gd name="connsiteY78150" fmla="*/ 2716475 h 4608812"/>
              <a:gd name="connsiteX78151" fmla="*/ 7655619 w 12184637"/>
              <a:gd name="connsiteY78151" fmla="*/ 2672596 h 4608812"/>
              <a:gd name="connsiteX78152" fmla="*/ 7650466 w 12184637"/>
              <a:gd name="connsiteY78152" fmla="*/ 2666632 h 4608812"/>
              <a:gd name="connsiteX78153" fmla="*/ 7644502 w 12184637"/>
              <a:gd name="connsiteY78153" fmla="*/ 2671786 h 4608812"/>
              <a:gd name="connsiteX78154" fmla="*/ 7641116 w 12184637"/>
              <a:gd name="connsiteY78154" fmla="*/ 2715665 h 4608812"/>
              <a:gd name="connsiteX78155" fmla="*/ 7646270 w 12184637"/>
              <a:gd name="connsiteY78155" fmla="*/ 2721629 h 4608812"/>
              <a:gd name="connsiteX78156" fmla="*/ 7646785 w 12184637"/>
              <a:gd name="connsiteY78156" fmla="*/ 2721629 h 4608812"/>
              <a:gd name="connsiteX78157" fmla="*/ 7652233 w 12184637"/>
              <a:gd name="connsiteY78157" fmla="*/ 2716475 h 460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 ang="0">
                <a:pos x="connsiteX52127" y="connsiteY52127"/>
              </a:cxn>
              <a:cxn ang="0">
                <a:pos x="connsiteX52128" y="connsiteY52128"/>
              </a:cxn>
              <a:cxn ang="0">
                <a:pos x="connsiteX52129" y="connsiteY52129"/>
              </a:cxn>
              <a:cxn ang="0">
                <a:pos x="connsiteX52130" y="connsiteY52130"/>
              </a:cxn>
              <a:cxn ang="0">
                <a:pos x="connsiteX52131" y="connsiteY52131"/>
              </a:cxn>
              <a:cxn ang="0">
                <a:pos x="connsiteX52132" y="connsiteY52132"/>
              </a:cxn>
              <a:cxn ang="0">
                <a:pos x="connsiteX52133" y="connsiteY52133"/>
              </a:cxn>
              <a:cxn ang="0">
                <a:pos x="connsiteX52134" y="connsiteY52134"/>
              </a:cxn>
              <a:cxn ang="0">
                <a:pos x="connsiteX52135" y="connsiteY52135"/>
              </a:cxn>
              <a:cxn ang="0">
                <a:pos x="connsiteX52136" y="connsiteY52136"/>
              </a:cxn>
              <a:cxn ang="0">
                <a:pos x="connsiteX52137" y="connsiteY52137"/>
              </a:cxn>
              <a:cxn ang="0">
                <a:pos x="connsiteX52138" y="connsiteY52138"/>
              </a:cxn>
              <a:cxn ang="0">
                <a:pos x="connsiteX52139" y="connsiteY52139"/>
              </a:cxn>
              <a:cxn ang="0">
                <a:pos x="connsiteX52140" y="connsiteY52140"/>
              </a:cxn>
              <a:cxn ang="0">
                <a:pos x="connsiteX52141" y="connsiteY52141"/>
              </a:cxn>
              <a:cxn ang="0">
                <a:pos x="connsiteX52142" y="connsiteY52142"/>
              </a:cxn>
              <a:cxn ang="0">
                <a:pos x="connsiteX52143" y="connsiteY52143"/>
              </a:cxn>
              <a:cxn ang="0">
                <a:pos x="connsiteX52144" y="connsiteY52144"/>
              </a:cxn>
              <a:cxn ang="0">
                <a:pos x="connsiteX52145" y="connsiteY52145"/>
              </a:cxn>
              <a:cxn ang="0">
                <a:pos x="connsiteX52146" y="connsiteY52146"/>
              </a:cxn>
              <a:cxn ang="0">
                <a:pos x="connsiteX52147" y="connsiteY52147"/>
              </a:cxn>
              <a:cxn ang="0">
                <a:pos x="connsiteX52148" y="connsiteY52148"/>
              </a:cxn>
              <a:cxn ang="0">
                <a:pos x="connsiteX52149" y="connsiteY52149"/>
              </a:cxn>
              <a:cxn ang="0">
                <a:pos x="connsiteX52150" y="connsiteY52150"/>
              </a:cxn>
              <a:cxn ang="0">
                <a:pos x="connsiteX52151" y="connsiteY52151"/>
              </a:cxn>
              <a:cxn ang="0">
                <a:pos x="connsiteX52152" y="connsiteY52152"/>
              </a:cxn>
              <a:cxn ang="0">
                <a:pos x="connsiteX52153" y="connsiteY52153"/>
              </a:cxn>
              <a:cxn ang="0">
                <a:pos x="connsiteX52154" y="connsiteY52154"/>
              </a:cxn>
              <a:cxn ang="0">
                <a:pos x="connsiteX52155" y="connsiteY52155"/>
              </a:cxn>
              <a:cxn ang="0">
                <a:pos x="connsiteX52156" y="connsiteY52156"/>
              </a:cxn>
              <a:cxn ang="0">
                <a:pos x="connsiteX52157" y="connsiteY52157"/>
              </a:cxn>
              <a:cxn ang="0">
                <a:pos x="connsiteX52158" y="connsiteY52158"/>
              </a:cxn>
              <a:cxn ang="0">
                <a:pos x="connsiteX52159" y="connsiteY52159"/>
              </a:cxn>
              <a:cxn ang="0">
                <a:pos x="connsiteX52160" y="connsiteY52160"/>
              </a:cxn>
              <a:cxn ang="0">
                <a:pos x="connsiteX52161" y="connsiteY52161"/>
              </a:cxn>
              <a:cxn ang="0">
                <a:pos x="connsiteX52162" y="connsiteY52162"/>
              </a:cxn>
              <a:cxn ang="0">
                <a:pos x="connsiteX52163" y="connsiteY52163"/>
              </a:cxn>
              <a:cxn ang="0">
                <a:pos x="connsiteX52164" y="connsiteY52164"/>
              </a:cxn>
              <a:cxn ang="0">
                <a:pos x="connsiteX52165" y="connsiteY52165"/>
              </a:cxn>
              <a:cxn ang="0">
                <a:pos x="connsiteX52166" y="connsiteY52166"/>
              </a:cxn>
              <a:cxn ang="0">
                <a:pos x="connsiteX52167" y="connsiteY52167"/>
              </a:cxn>
              <a:cxn ang="0">
                <a:pos x="connsiteX52168" y="connsiteY52168"/>
              </a:cxn>
              <a:cxn ang="0">
                <a:pos x="connsiteX52169" y="connsiteY52169"/>
              </a:cxn>
              <a:cxn ang="0">
                <a:pos x="connsiteX52170" y="connsiteY52170"/>
              </a:cxn>
              <a:cxn ang="0">
                <a:pos x="connsiteX52171" y="connsiteY52171"/>
              </a:cxn>
              <a:cxn ang="0">
                <a:pos x="connsiteX52172" y="connsiteY52172"/>
              </a:cxn>
              <a:cxn ang="0">
                <a:pos x="connsiteX52173" y="connsiteY52173"/>
              </a:cxn>
              <a:cxn ang="0">
                <a:pos x="connsiteX52174" y="connsiteY52174"/>
              </a:cxn>
              <a:cxn ang="0">
                <a:pos x="connsiteX52175" y="connsiteY52175"/>
              </a:cxn>
              <a:cxn ang="0">
                <a:pos x="connsiteX52176" y="connsiteY52176"/>
              </a:cxn>
              <a:cxn ang="0">
                <a:pos x="connsiteX52177" y="connsiteY52177"/>
              </a:cxn>
              <a:cxn ang="0">
                <a:pos x="connsiteX52178" y="connsiteY52178"/>
              </a:cxn>
              <a:cxn ang="0">
                <a:pos x="connsiteX52179" y="connsiteY52179"/>
              </a:cxn>
              <a:cxn ang="0">
                <a:pos x="connsiteX52180" y="connsiteY52180"/>
              </a:cxn>
              <a:cxn ang="0">
                <a:pos x="connsiteX52181" y="connsiteY52181"/>
              </a:cxn>
              <a:cxn ang="0">
                <a:pos x="connsiteX52182" y="connsiteY52182"/>
              </a:cxn>
              <a:cxn ang="0">
                <a:pos x="connsiteX52183" y="connsiteY52183"/>
              </a:cxn>
              <a:cxn ang="0">
                <a:pos x="connsiteX52184" y="connsiteY52184"/>
              </a:cxn>
              <a:cxn ang="0">
                <a:pos x="connsiteX52185" y="connsiteY52185"/>
              </a:cxn>
              <a:cxn ang="0">
                <a:pos x="connsiteX52186" y="connsiteY52186"/>
              </a:cxn>
              <a:cxn ang="0">
                <a:pos x="connsiteX52187" y="connsiteY52187"/>
              </a:cxn>
              <a:cxn ang="0">
                <a:pos x="connsiteX52188" y="connsiteY52188"/>
              </a:cxn>
              <a:cxn ang="0">
                <a:pos x="connsiteX52189" y="connsiteY52189"/>
              </a:cxn>
              <a:cxn ang="0">
                <a:pos x="connsiteX52190" y="connsiteY52190"/>
              </a:cxn>
              <a:cxn ang="0">
                <a:pos x="connsiteX52191" y="connsiteY52191"/>
              </a:cxn>
              <a:cxn ang="0">
                <a:pos x="connsiteX52192" y="connsiteY52192"/>
              </a:cxn>
              <a:cxn ang="0">
                <a:pos x="connsiteX52193" y="connsiteY52193"/>
              </a:cxn>
              <a:cxn ang="0">
                <a:pos x="connsiteX52194" y="connsiteY52194"/>
              </a:cxn>
              <a:cxn ang="0">
                <a:pos x="connsiteX52195" y="connsiteY52195"/>
              </a:cxn>
              <a:cxn ang="0">
                <a:pos x="connsiteX52196" y="connsiteY52196"/>
              </a:cxn>
              <a:cxn ang="0">
                <a:pos x="connsiteX52197" y="connsiteY52197"/>
              </a:cxn>
              <a:cxn ang="0">
                <a:pos x="connsiteX52198" y="connsiteY52198"/>
              </a:cxn>
              <a:cxn ang="0">
                <a:pos x="connsiteX52199" y="connsiteY52199"/>
              </a:cxn>
              <a:cxn ang="0">
                <a:pos x="connsiteX52200" y="connsiteY52200"/>
              </a:cxn>
              <a:cxn ang="0">
                <a:pos x="connsiteX52201" y="connsiteY52201"/>
              </a:cxn>
              <a:cxn ang="0">
                <a:pos x="connsiteX52202" y="connsiteY52202"/>
              </a:cxn>
              <a:cxn ang="0">
                <a:pos x="connsiteX52203" y="connsiteY52203"/>
              </a:cxn>
              <a:cxn ang="0">
                <a:pos x="connsiteX52204" y="connsiteY52204"/>
              </a:cxn>
              <a:cxn ang="0">
                <a:pos x="connsiteX52205" y="connsiteY52205"/>
              </a:cxn>
              <a:cxn ang="0">
                <a:pos x="connsiteX52206" y="connsiteY52206"/>
              </a:cxn>
              <a:cxn ang="0">
                <a:pos x="connsiteX52207" y="connsiteY52207"/>
              </a:cxn>
              <a:cxn ang="0">
                <a:pos x="connsiteX52208" y="connsiteY52208"/>
              </a:cxn>
              <a:cxn ang="0">
                <a:pos x="connsiteX52209" y="connsiteY52209"/>
              </a:cxn>
              <a:cxn ang="0">
                <a:pos x="connsiteX52210" y="connsiteY52210"/>
              </a:cxn>
              <a:cxn ang="0">
                <a:pos x="connsiteX52211" y="connsiteY52211"/>
              </a:cxn>
              <a:cxn ang="0">
                <a:pos x="connsiteX52212" y="connsiteY52212"/>
              </a:cxn>
              <a:cxn ang="0">
                <a:pos x="connsiteX52213" y="connsiteY52213"/>
              </a:cxn>
              <a:cxn ang="0">
                <a:pos x="connsiteX52214" y="connsiteY52214"/>
              </a:cxn>
              <a:cxn ang="0">
                <a:pos x="connsiteX52215" y="connsiteY52215"/>
              </a:cxn>
              <a:cxn ang="0">
                <a:pos x="connsiteX52216" y="connsiteY52216"/>
              </a:cxn>
              <a:cxn ang="0">
                <a:pos x="connsiteX52217" y="connsiteY52217"/>
              </a:cxn>
              <a:cxn ang="0">
                <a:pos x="connsiteX52218" y="connsiteY52218"/>
              </a:cxn>
              <a:cxn ang="0">
                <a:pos x="connsiteX52219" y="connsiteY52219"/>
              </a:cxn>
              <a:cxn ang="0">
                <a:pos x="connsiteX52220" y="connsiteY52220"/>
              </a:cxn>
              <a:cxn ang="0">
                <a:pos x="connsiteX52221" y="connsiteY52221"/>
              </a:cxn>
              <a:cxn ang="0">
                <a:pos x="connsiteX52222" y="connsiteY52222"/>
              </a:cxn>
              <a:cxn ang="0">
                <a:pos x="connsiteX52223" y="connsiteY52223"/>
              </a:cxn>
              <a:cxn ang="0">
                <a:pos x="connsiteX52224" y="connsiteY52224"/>
              </a:cxn>
              <a:cxn ang="0">
                <a:pos x="connsiteX52225" y="connsiteY52225"/>
              </a:cxn>
              <a:cxn ang="0">
                <a:pos x="connsiteX52226" y="connsiteY52226"/>
              </a:cxn>
              <a:cxn ang="0">
                <a:pos x="connsiteX52227" y="connsiteY52227"/>
              </a:cxn>
              <a:cxn ang="0">
                <a:pos x="connsiteX52228" y="connsiteY52228"/>
              </a:cxn>
              <a:cxn ang="0">
                <a:pos x="connsiteX52229" y="connsiteY52229"/>
              </a:cxn>
              <a:cxn ang="0">
                <a:pos x="connsiteX52230" y="connsiteY52230"/>
              </a:cxn>
              <a:cxn ang="0">
                <a:pos x="connsiteX52231" y="connsiteY52231"/>
              </a:cxn>
              <a:cxn ang="0">
                <a:pos x="connsiteX52232" y="connsiteY52232"/>
              </a:cxn>
              <a:cxn ang="0">
                <a:pos x="connsiteX52233" y="connsiteY52233"/>
              </a:cxn>
              <a:cxn ang="0">
                <a:pos x="connsiteX52234" y="connsiteY52234"/>
              </a:cxn>
              <a:cxn ang="0">
                <a:pos x="connsiteX52235" y="connsiteY52235"/>
              </a:cxn>
              <a:cxn ang="0">
                <a:pos x="connsiteX52236" y="connsiteY52236"/>
              </a:cxn>
              <a:cxn ang="0">
                <a:pos x="connsiteX52237" y="connsiteY52237"/>
              </a:cxn>
              <a:cxn ang="0">
                <a:pos x="connsiteX52238" y="connsiteY52238"/>
              </a:cxn>
              <a:cxn ang="0">
                <a:pos x="connsiteX52239" y="connsiteY52239"/>
              </a:cxn>
              <a:cxn ang="0">
                <a:pos x="connsiteX52240" y="connsiteY52240"/>
              </a:cxn>
              <a:cxn ang="0">
                <a:pos x="connsiteX52241" y="connsiteY52241"/>
              </a:cxn>
              <a:cxn ang="0">
                <a:pos x="connsiteX52242" y="connsiteY52242"/>
              </a:cxn>
              <a:cxn ang="0">
                <a:pos x="connsiteX52243" y="connsiteY52243"/>
              </a:cxn>
              <a:cxn ang="0">
                <a:pos x="connsiteX52244" y="connsiteY52244"/>
              </a:cxn>
              <a:cxn ang="0">
                <a:pos x="connsiteX52245" y="connsiteY52245"/>
              </a:cxn>
              <a:cxn ang="0">
                <a:pos x="connsiteX52246" y="connsiteY52246"/>
              </a:cxn>
              <a:cxn ang="0">
                <a:pos x="connsiteX52247" y="connsiteY52247"/>
              </a:cxn>
              <a:cxn ang="0">
                <a:pos x="connsiteX52248" y="connsiteY52248"/>
              </a:cxn>
              <a:cxn ang="0">
                <a:pos x="connsiteX52249" y="connsiteY52249"/>
              </a:cxn>
              <a:cxn ang="0">
                <a:pos x="connsiteX52250" y="connsiteY52250"/>
              </a:cxn>
              <a:cxn ang="0">
                <a:pos x="connsiteX52251" y="connsiteY52251"/>
              </a:cxn>
              <a:cxn ang="0">
                <a:pos x="connsiteX52252" y="connsiteY52252"/>
              </a:cxn>
              <a:cxn ang="0">
                <a:pos x="connsiteX52253" y="connsiteY52253"/>
              </a:cxn>
              <a:cxn ang="0">
                <a:pos x="connsiteX52254" y="connsiteY52254"/>
              </a:cxn>
              <a:cxn ang="0">
                <a:pos x="connsiteX52255" y="connsiteY52255"/>
              </a:cxn>
              <a:cxn ang="0">
                <a:pos x="connsiteX52256" y="connsiteY52256"/>
              </a:cxn>
              <a:cxn ang="0">
                <a:pos x="connsiteX52257" y="connsiteY52257"/>
              </a:cxn>
              <a:cxn ang="0">
                <a:pos x="connsiteX52258" y="connsiteY52258"/>
              </a:cxn>
              <a:cxn ang="0">
                <a:pos x="connsiteX52259" y="connsiteY52259"/>
              </a:cxn>
              <a:cxn ang="0">
                <a:pos x="connsiteX52260" y="connsiteY52260"/>
              </a:cxn>
              <a:cxn ang="0">
                <a:pos x="connsiteX52261" y="connsiteY52261"/>
              </a:cxn>
              <a:cxn ang="0">
                <a:pos x="connsiteX52262" y="connsiteY52262"/>
              </a:cxn>
              <a:cxn ang="0">
                <a:pos x="connsiteX52263" y="connsiteY52263"/>
              </a:cxn>
              <a:cxn ang="0">
                <a:pos x="connsiteX52264" y="connsiteY52264"/>
              </a:cxn>
              <a:cxn ang="0">
                <a:pos x="connsiteX52265" y="connsiteY52265"/>
              </a:cxn>
              <a:cxn ang="0">
                <a:pos x="connsiteX52266" y="connsiteY52266"/>
              </a:cxn>
              <a:cxn ang="0">
                <a:pos x="connsiteX52267" y="connsiteY52267"/>
              </a:cxn>
              <a:cxn ang="0">
                <a:pos x="connsiteX52268" y="connsiteY52268"/>
              </a:cxn>
              <a:cxn ang="0">
                <a:pos x="connsiteX52269" y="connsiteY52269"/>
              </a:cxn>
              <a:cxn ang="0">
                <a:pos x="connsiteX52270" y="connsiteY52270"/>
              </a:cxn>
              <a:cxn ang="0">
                <a:pos x="connsiteX52271" y="connsiteY52271"/>
              </a:cxn>
              <a:cxn ang="0">
                <a:pos x="connsiteX52272" y="connsiteY52272"/>
              </a:cxn>
              <a:cxn ang="0">
                <a:pos x="connsiteX52273" y="connsiteY52273"/>
              </a:cxn>
              <a:cxn ang="0">
                <a:pos x="connsiteX52274" y="connsiteY52274"/>
              </a:cxn>
              <a:cxn ang="0">
                <a:pos x="connsiteX52275" y="connsiteY52275"/>
              </a:cxn>
              <a:cxn ang="0">
                <a:pos x="connsiteX52276" y="connsiteY52276"/>
              </a:cxn>
              <a:cxn ang="0">
                <a:pos x="connsiteX52277" y="connsiteY52277"/>
              </a:cxn>
              <a:cxn ang="0">
                <a:pos x="connsiteX52278" y="connsiteY52278"/>
              </a:cxn>
              <a:cxn ang="0">
                <a:pos x="connsiteX52279" y="connsiteY52279"/>
              </a:cxn>
              <a:cxn ang="0">
                <a:pos x="connsiteX52280" y="connsiteY52280"/>
              </a:cxn>
              <a:cxn ang="0">
                <a:pos x="connsiteX52281" y="connsiteY52281"/>
              </a:cxn>
              <a:cxn ang="0">
                <a:pos x="connsiteX52282" y="connsiteY52282"/>
              </a:cxn>
              <a:cxn ang="0">
                <a:pos x="connsiteX52283" y="connsiteY52283"/>
              </a:cxn>
              <a:cxn ang="0">
                <a:pos x="connsiteX52284" y="connsiteY52284"/>
              </a:cxn>
              <a:cxn ang="0">
                <a:pos x="connsiteX52285" y="connsiteY52285"/>
              </a:cxn>
              <a:cxn ang="0">
                <a:pos x="connsiteX52286" y="connsiteY52286"/>
              </a:cxn>
              <a:cxn ang="0">
                <a:pos x="connsiteX52287" y="connsiteY52287"/>
              </a:cxn>
              <a:cxn ang="0">
                <a:pos x="connsiteX52288" y="connsiteY52288"/>
              </a:cxn>
              <a:cxn ang="0">
                <a:pos x="connsiteX52289" y="connsiteY52289"/>
              </a:cxn>
              <a:cxn ang="0">
                <a:pos x="connsiteX52290" y="connsiteY52290"/>
              </a:cxn>
              <a:cxn ang="0">
                <a:pos x="connsiteX52291" y="connsiteY52291"/>
              </a:cxn>
              <a:cxn ang="0">
                <a:pos x="connsiteX52292" y="connsiteY52292"/>
              </a:cxn>
              <a:cxn ang="0">
                <a:pos x="connsiteX52293" y="connsiteY52293"/>
              </a:cxn>
              <a:cxn ang="0">
                <a:pos x="connsiteX52294" y="connsiteY52294"/>
              </a:cxn>
              <a:cxn ang="0">
                <a:pos x="connsiteX52295" y="connsiteY52295"/>
              </a:cxn>
              <a:cxn ang="0">
                <a:pos x="connsiteX52296" y="connsiteY52296"/>
              </a:cxn>
              <a:cxn ang="0">
                <a:pos x="connsiteX52297" y="connsiteY52297"/>
              </a:cxn>
              <a:cxn ang="0">
                <a:pos x="connsiteX52298" y="connsiteY52298"/>
              </a:cxn>
              <a:cxn ang="0">
                <a:pos x="connsiteX52299" y="connsiteY52299"/>
              </a:cxn>
              <a:cxn ang="0">
                <a:pos x="connsiteX52300" y="connsiteY52300"/>
              </a:cxn>
              <a:cxn ang="0">
                <a:pos x="connsiteX52301" y="connsiteY52301"/>
              </a:cxn>
              <a:cxn ang="0">
                <a:pos x="connsiteX52302" y="connsiteY52302"/>
              </a:cxn>
              <a:cxn ang="0">
                <a:pos x="connsiteX52303" y="connsiteY52303"/>
              </a:cxn>
              <a:cxn ang="0">
                <a:pos x="connsiteX52304" y="connsiteY52304"/>
              </a:cxn>
              <a:cxn ang="0">
                <a:pos x="connsiteX52305" y="connsiteY52305"/>
              </a:cxn>
              <a:cxn ang="0">
                <a:pos x="connsiteX52306" y="connsiteY52306"/>
              </a:cxn>
              <a:cxn ang="0">
                <a:pos x="connsiteX52307" y="connsiteY52307"/>
              </a:cxn>
              <a:cxn ang="0">
                <a:pos x="connsiteX52308" y="connsiteY52308"/>
              </a:cxn>
              <a:cxn ang="0">
                <a:pos x="connsiteX52309" y="connsiteY52309"/>
              </a:cxn>
              <a:cxn ang="0">
                <a:pos x="connsiteX52310" y="connsiteY52310"/>
              </a:cxn>
              <a:cxn ang="0">
                <a:pos x="connsiteX52311" y="connsiteY52311"/>
              </a:cxn>
              <a:cxn ang="0">
                <a:pos x="connsiteX52312" y="connsiteY52312"/>
              </a:cxn>
              <a:cxn ang="0">
                <a:pos x="connsiteX52313" y="connsiteY52313"/>
              </a:cxn>
              <a:cxn ang="0">
                <a:pos x="connsiteX52314" y="connsiteY52314"/>
              </a:cxn>
              <a:cxn ang="0">
                <a:pos x="connsiteX52315" y="connsiteY52315"/>
              </a:cxn>
              <a:cxn ang="0">
                <a:pos x="connsiteX52316" y="connsiteY52316"/>
              </a:cxn>
              <a:cxn ang="0">
                <a:pos x="connsiteX52317" y="connsiteY52317"/>
              </a:cxn>
              <a:cxn ang="0">
                <a:pos x="connsiteX52318" y="connsiteY52318"/>
              </a:cxn>
              <a:cxn ang="0">
                <a:pos x="connsiteX52319" y="connsiteY52319"/>
              </a:cxn>
              <a:cxn ang="0">
                <a:pos x="connsiteX52320" y="connsiteY52320"/>
              </a:cxn>
              <a:cxn ang="0">
                <a:pos x="connsiteX52321" y="connsiteY52321"/>
              </a:cxn>
              <a:cxn ang="0">
                <a:pos x="connsiteX52322" y="connsiteY52322"/>
              </a:cxn>
              <a:cxn ang="0">
                <a:pos x="connsiteX52323" y="connsiteY52323"/>
              </a:cxn>
              <a:cxn ang="0">
                <a:pos x="connsiteX52324" y="connsiteY52324"/>
              </a:cxn>
              <a:cxn ang="0">
                <a:pos x="connsiteX52325" y="connsiteY52325"/>
              </a:cxn>
              <a:cxn ang="0">
                <a:pos x="connsiteX52326" y="connsiteY52326"/>
              </a:cxn>
              <a:cxn ang="0">
                <a:pos x="connsiteX52327" y="connsiteY52327"/>
              </a:cxn>
              <a:cxn ang="0">
                <a:pos x="connsiteX52328" y="connsiteY52328"/>
              </a:cxn>
              <a:cxn ang="0">
                <a:pos x="connsiteX52329" y="connsiteY52329"/>
              </a:cxn>
              <a:cxn ang="0">
                <a:pos x="connsiteX52330" y="connsiteY52330"/>
              </a:cxn>
              <a:cxn ang="0">
                <a:pos x="connsiteX52331" y="connsiteY52331"/>
              </a:cxn>
              <a:cxn ang="0">
                <a:pos x="connsiteX52332" y="connsiteY52332"/>
              </a:cxn>
              <a:cxn ang="0">
                <a:pos x="connsiteX52333" y="connsiteY52333"/>
              </a:cxn>
              <a:cxn ang="0">
                <a:pos x="connsiteX52334" y="connsiteY52334"/>
              </a:cxn>
              <a:cxn ang="0">
                <a:pos x="connsiteX52335" y="connsiteY52335"/>
              </a:cxn>
              <a:cxn ang="0">
                <a:pos x="connsiteX52336" y="connsiteY52336"/>
              </a:cxn>
              <a:cxn ang="0">
                <a:pos x="connsiteX52337" y="connsiteY52337"/>
              </a:cxn>
              <a:cxn ang="0">
                <a:pos x="connsiteX52338" y="connsiteY52338"/>
              </a:cxn>
              <a:cxn ang="0">
                <a:pos x="connsiteX52339" y="connsiteY52339"/>
              </a:cxn>
              <a:cxn ang="0">
                <a:pos x="connsiteX52340" y="connsiteY52340"/>
              </a:cxn>
              <a:cxn ang="0">
                <a:pos x="connsiteX52341" y="connsiteY52341"/>
              </a:cxn>
              <a:cxn ang="0">
                <a:pos x="connsiteX52342" y="connsiteY52342"/>
              </a:cxn>
              <a:cxn ang="0">
                <a:pos x="connsiteX52343" y="connsiteY52343"/>
              </a:cxn>
              <a:cxn ang="0">
                <a:pos x="connsiteX52344" y="connsiteY52344"/>
              </a:cxn>
              <a:cxn ang="0">
                <a:pos x="connsiteX52345" y="connsiteY52345"/>
              </a:cxn>
              <a:cxn ang="0">
                <a:pos x="connsiteX52346" y="connsiteY52346"/>
              </a:cxn>
              <a:cxn ang="0">
                <a:pos x="connsiteX52347" y="connsiteY52347"/>
              </a:cxn>
              <a:cxn ang="0">
                <a:pos x="connsiteX52348" y="connsiteY52348"/>
              </a:cxn>
              <a:cxn ang="0">
                <a:pos x="connsiteX52349" y="connsiteY52349"/>
              </a:cxn>
              <a:cxn ang="0">
                <a:pos x="connsiteX52350" y="connsiteY52350"/>
              </a:cxn>
              <a:cxn ang="0">
                <a:pos x="connsiteX52351" y="connsiteY52351"/>
              </a:cxn>
              <a:cxn ang="0">
                <a:pos x="connsiteX52352" y="connsiteY52352"/>
              </a:cxn>
              <a:cxn ang="0">
                <a:pos x="connsiteX52353" y="connsiteY52353"/>
              </a:cxn>
              <a:cxn ang="0">
                <a:pos x="connsiteX52354" y="connsiteY52354"/>
              </a:cxn>
              <a:cxn ang="0">
                <a:pos x="connsiteX52355" y="connsiteY52355"/>
              </a:cxn>
              <a:cxn ang="0">
                <a:pos x="connsiteX52356" y="connsiteY52356"/>
              </a:cxn>
              <a:cxn ang="0">
                <a:pos x="connsiteX52357" y="connsiteY52357"/>
              </a:cxn>
              <a:cxn ang="0">
                <a:pos x="connsiteX52358" y="connsiteY52358"/>
              </a:cxn>
              <a:cxn ang="0">
                <a:pos x="connsiteX52359" y="connsiteY52359"/>
              </a:cxn>
              <a:cxn ang="0">
                <a:pos x="connsiteX52360" y="connsiteY52360"/>
              </a:cxn>
              <a:cxn ang="0">
                <a:pos x="connsiteX52361" y="connsiteY52361"/>
              </a:cxn>
              <a:cxn ang="0">
                <a:pos x="connsiteX52362" y="connsiteY52362"/>
              </a:cxn>
              <a:cxn ang="0">
                <a:pos x="connsiteX52363" y="connsiteY52363"/>
              </a:cxn>
              <a:cxn ang="0">
                <a:pos x="connsiteX52364" y="connsiteY52364"/>
              </a:cxn>
              <a:cxn ang="0">
                <a:pos x="connsiteX52365" y="connsiteY52365"/>
              </a:cxn>
              <a:cxn ang="0">
                <a:pos x="connsiteX52366" y="connsiteY52366"/>
              </a:cxn>
              <a:cxn ang="0">
                <a:pos x="connsiteX52367" y="connsiteY52367"/>
              </a:cxn>
              <a:cxn ang="0">
                <a:pos x="connsiteX52368" y="connsiteY52368"/>
              </a:cxn>
              <a:cxn ang="0">
                <a:pos x="connsiteX52369" y="connsiteY52369"/>
              </a:cxn>
              <a:cxn ang="0">
                <a:pos x="connsiteX52370" y="connsiteY52370"/>
              </a:cxn>
              <a:cxn ang="0">
                <a:pos x="connsiteX52371" y="connsiteY52371"/>
              </a:cxn>
              <a:cxn ang="0">
                <a:pos x="connsiteX52372" y="connsiteY52372"/>
              </a:cxn>
              <a:cxn ang="0">
                <a:pos x="connsiteX52373" y="connsiteY52373"/>
              </a:cxn>
              <a:cxn ang="0">
                <a:pos x="connsiteX52374" y="connsiteY52374"/>
              </a:cxn>
              <a:cxn ang="0">
                <a:pos x="connsiteX52375" y="connsiteY52375"/>
              </a:cxn>
              <a:cxn ang="0">
                <a:pos x="connsiteX52376" y="connsiteY52376"/>
              </a:cxn>
              <a:cxn ang="0">
                <a:pos x="connsiteX52377" y="connsiteY52377"/>
              </a:cxn>
              <a:cxn ang="0">
                <a:pos x="connsiteX52378" y="connsiteY52378"/>
              </a:cxn>
              <a:cxn ang="0">
                <a:pos x="connsiteX52379" y="connsiteY52379"/>
              </a:cxn>
              <a:cxn ang="0">
                <a:pos x="connsiteX52380" y="connsiteY52380"/>
              </a:cxn>
              <a:cxn ang="0">
                <a:pos x="connsiteX52381" y="connsiteY52381"/>
              </a:cxn>
              <a:cxn ang="0">
                <a:pos x="connsiteX52382" y="connsiteY52382"/>
              </a:cxn>
              <a:cxn ang="0">
                <a:pos x="connsiteX52383" y="connsiteY52383"/>
              </a:cxn>
              <a:cxn ang="0">
                <a:pos x="connsiteX52384" y="connsiteY52384"/>
              </a:cxn>
              <a:cxn ang="0">
                <a:pos x="connsiteX52385" y="connsiteY52385"/>
              </a:cxn>
              <a:cxn ang="0">
                <a:pos x="connsiteX52386" y="connsiteY52386"/>
              </a:cxn>
              <a:cxn ang="0">
                <a:pos x="connsiteX52387" y="connsiteY52387"/>
              </a:cxn>
              <a:cxn ang="0">
                <a:pos x="connsiteX52388" y="connsiteY52388"/>
              </a:cxn>
              <a:cxn ang="0">
                <a:pos x="connsiteX52389" y="connsiteY52389"/>
              </a:cxn>
              <a:cxn ang="0">
                <a:pos x="connsiteX52390" y="connsiteY52390"/>
              </a:cxn>
              <a:cxn ang="0">
                <a:pos x="connsiteX52391" y="connsiteY52391"/>
              </a:cxn>
              <a:cxn ang="0">
                <a:pos x="connsiteX52392" y="connsiteY52392"/>
              </a:cxn>
              <a:cxn ang="0">
                <a:pos x="connsiteX52393" y="connsiteY52393"/>
              </a:cxn>
              <a:cxn ang="0">
                <a:pos x="connsiteX52394" y="connsiteY52394"/>
              </a:cxn>
              <a:cxn ang="0">
                <a:pos x="connsiteX52395" y="connsiteY52395"/>
              </a:cxn>
              <a:cxn ang="0">
                <a:pos x="connsiteX52396" y="connsiteY52396"/>
              </a:cxn>
              <a:cxn ang="0">
                <a:pos x="connsiteX52397" y="connsiteY52397"/>
              </a:cxn>
              <a:cxn ang="0">
                <a:pos x="connsiteX52398" y="connsiteY52398"/>
              </a:cxn>
              <a:cxn ang="0">
                <a:pos x="connsiteX52399" y="connsiteY52399"/>
              </a:cxn>
              <a:cxn ang="0">
                <a:pos x="connsiteX52400" y="connsiteY52400"/>
              </a:cxn>
              <a:cxn ang="0">
                <a:pos x="connsiteX52401" y="connsiteY52401"/>
              </a:cxn>
              <a:cxn ang="0">
                <a:pos x="connsiteX52402" y="connsiteY52402"/>
              </a:cxn>
              <a:cxn ang="0">
                <a:pos x="connsiteX52403" y="connsiteY52403"/>
              </a:cxn>
              <a:cxn ang="0">
                <a:pos x="connsiteX52404" y="connsiteY52404"/>
              </a:cxn>
              <a:cxn ang="0">
                <a:pos x="connsiteX52405" y="connsiteY52405"/>
              </a:cxn>
              <a:cxn ang="0">
                <a:pos x="connsiteX52406" y="connsiteY52406"/>
              </a:cxn>
              <a:cxn ang="0">
                <a:pos x="connsiteX52407" y="connsiteY52407"/>
              </a:cxn>
              <a:cxn ang="0">
                <a:pos x="connsiteX52408" y="connsiteY52408"/>
              </a:cxn>
              <a:cxn ang="0">
                <a:pos x="connsiteX52409" y="connsiteY52409"/>
              </a:cxn>
              <a:cxn ang="0">
                <a:pos x="connsiteX52410" y="connsiteY52410"/>
              </a:cxn>
              <a:cxn ang="0">
                <a:pos x="connsiteX52411" y="connsiteY52411"/>
              </a:cxn>
              <a:cxn ang="0">
                <a:pos x="connsiteX52412" y="connsiteY52412"/>
              </a:cxn>
              <a:cxn ang="0">
                <a:pos x="connsiteX52413" y="connsiteY52413"/>
              </a:cxn>
              <a:cxn ang="0">
                <a:pos x="connsiteX52414" y="connsiteY52414"/>
              </a:cxn>
              <a:cxn ang="0">
                <a:pos x="connsiteX52415" y="connsiteY52415"/>
              </a:cxn>
              <a:cxn ang="0">
                <a:pos x="connsiteX52416" y="connsiteY52416"/>
              </a:cxn>
              <a:cxn ang="0">
                <a:pos x="connsiteX52417" y="connsiteY52417"/>
              </a:cxn>
              <a:cxn ang="0">
                <a:pos x="connsiteX52418" y="connsiteY52418"/>
              </a:cxn>
              <a:cxn ang="0">
                <a:pos x="connsiteX52419" y="connsiteY52419"/>
              </a:cxn>
              <a:cxn ang="0">
                <a:pos x="connsiteX52420" y="connsiteY52420"/>
              </a:cxn>
              <a:cxn ang="0">
                <a:pos x="connsiteX52421" y="connsiteY52421"/>
              </a:cxn>
              <a:cxn ang="0">
                <a:pos x="connsiteX52422" y="connsiteY52422"/>
              </a:cxn>
              <a:cxn ang="0">
                <a:pos x="connsiteX52423" y="connsiteY52423"/>
              </a:cxn>
              <a:cxn ang="0">
                <a:pos x="connsiteX52424" y="connsiteY52424"/>
              </a:cxn>
              <a:cxn ang="0">
                <a:pos x="connsiteX52425" y="connsiteY52425"/>
              </a:cxn>
              <a:cxn ang="0">
                <a:pos x="connsiteX52426" y="connsiteY52426"/>
              </a:cxn>
              <a:cxn ang="0">
                <a:pos x="connsiteX52427" y="connsiteY52427"/>
              </a:cxn>
              <a:cxn ang="0">
                <a:pos x="connsiteX52428" y="connsiteY52428"/>
              </a:cxn>
              <a:cxn ang="0">
                <a:pos x="connsiteX52429" y="connsiteY52429"/>
              </a:cxn>
              <a:cxn ang="0">
                <a:pos x="connsiteX52430" y="connsiteY52430"/>
              </a:cxn>
              <a:cxn ang="0">
                <a:pos x="connsiteX52431" y="connsiteY52431"/>
              </a:cxn>
              <a:cxn ang="0">
                <a:pos x="connsiteX52432" y="connsiteY52432"/>
              </a:cxn>
              <a:cxn ang="0">
                <a:pos x="connsiteX52433" y="connsiteY52433"/>
              </a:cxn>
              <a:cxn ang="0">
                <a:pos x="connsiteX52434" y="connsiteY52434"/>
              </a:cxn>
              <a:cxn ang="0">
                <a:pos x="connsiteX52435" y="connsiteY52435"/>
              </a:cxn>
              <a:cxn ang="0">
                <a:pos x="connsiteX52436" y="connsiteY52436"/>
              </a:cxn>
              <a:cxn ang="0">
                <a:pos x="connsiteX52437" y="connsiteY52437"/>
              </a:cxn>
              <a:cxn ang="0">
                <a:pos x="connsiteX52438" y="connsiteY52438"/>
              </a:cxn>
              <a:cxn ang="0">
                <a:pos x="connsiteX52439" y="connsiteY52439"/>
              </a:cxn>
              <a:cxn ang="0">
                <a:pos x="connsiteX52440" y="connsiteY52440"/>
              </a:cxn>
              <a:cxn ang="0">
                <a:pos x="connsiteX52441" y="connsiteY52441"/>
              </a:cxn>
              <a:cxn ang="0">
                <a:pos x="connsiteX52442" y="connsiteY52442"/>
              </a:cxn>
              <a:cxn ang="0">
                <a:pos x="connsiteX52443" y="connsiteY52443"/>
              </a:cxn>
              <a:cxn ang="0">
                <a:pos x="connsiteX52444" y="connsiteY52444"/>
              </a:cxn>
              <a:cxn ang="0">
                <a:pos x="connsiteX52445" y="connsiteY52445"/>
              </a:cxn>
              <a:cxn ang="0">
                <a:pos x="connsiteX52446" y="connsiteY52446"/>
              </a:cxn>
              <a:cxn ang="0">
                <a:pos x="connsiteX52447" y="connsiteY52447"/>
              </a:cxn>
              <a:cxn ang="0">
                <a:pos x="connsiteX52448" y="connsiteY52448"/>
              </a:cxn>
              <a:cxn ang="0">
                <a:pos x="connsiteX52449" y="connsiteY52449"/>
              </a:cxn>
              <a:cxn ang="0">
                <a:pos x="connsiteX52450" y="connsiteY52450"/>
              </a:cxn>
              <a:cxn ang="0">
                <a:pos x="connsiteX52451" y="connsiteY52451"/>
              </a:cxn>
              <a:cxn ang="0">
                <a:pos x="connsiteX52452" y="connsiteY52452"/>
              </a:cxn>
              <a:cxn ang="0">
                <a:pos x="connsiteX52453" y="connsiteY52453"/>
              </a:cxn>
              <a:cxn ang="0">
                <a:pos x="connsiteX52454" y="connsiteY52454"/>
              </a:cxn>
              <a:cxn ang="0">
                <a:pos x="connsiteX52455" y="connsiteY52455"/>
              </a:cxn>
              <a:cxn ang="0">
                <a:pos x="connsiteX52456" y="connsiteY52456"/>
              </a:cxn>
              <a:cxn ang="0">
                <a:pos x="connsiteX52457" y="connsiteY52457"/>
              </a:cxn>
              <a:cxn ang="0">
                <a:pos x="connsiteX52458" y="connsiteY52458"/>
              </a:cxn>
              <a:cxn ang="0">
                <a:pos x="connsiteX52459" y="connsiteY52459"/>
              </a:cxn>
              <a:cxn ang="0">
                <a:pos x="connsiteX52460" y="connsiteY52460"/>
              </a:cxn>
              <a:cxn ang="0">
                <a:pos x="connsiteX52461" y="connsiteY52461"/>
              </a:cxn>
              <a:cxn ang="0">
                <a:pos x="connsiteX52462" y="connsiteY52462"/>
              </a:cxn>
              <a:cxn ang="0">
                <a:pos x="connsiteX52463" y="connsiteY52463"/>
              </a:cxn>
              <a:cxn ang="0">
                <a:pos x="connsiteX52464" y="connsiteY52464"/>
              </a:cxn>
              <a:cxn ang="0">
                <a:pos x="connsiteX52465" y="connsiteY52465"/>
              </a:cxn>
              <a:cxn ang="0">
                <a:pos x="connsiteX52466" y="connsiteY52466"/>
              </a:cxn>
              <a:cxn ang="0">
                <a:pos x="connsiteX52467" y="connsiteY52467"/>
              </a:cxn>
              <a:cxn ang="0">
                <a:pos x="connsiteX52468" y="connsiteY52468"/>
              </a:cxn>
              <a:cxn ang="0">
                <a:pos x="connsiteX52469" y="connsiteY52469"/>
              </a:cxn>
              <a:cxn ang="0">
                <a:pos x="connsiteX52470" y="connsiteY52470"/>
              </a:cxn>
              <a:cxn ang="0">
                <a:pos x="connsiteX52471" y="connsiteY52471"/>
              </a:cxn>
              <a:cxn ang="0">
                <a:pos x="connsiteX52472" y="connsiteY52472"/>
              </a:cxn>
              <a:cxn ang="0">
                <a:pos x="connsiteX52473" y="connsiteY52473"/>
              </a:cxn>
              <a:cxn ang="0">
                <a:pos x="connsiteX52474" y="connsiteY52474"/>
              </a:cxn>
              <a:cxn ang="0">
                <a:pos x="connsiteX52475" y="connsiteY52475"/>
              </a:cxn>
              <a:cxn ang="0">
                <a:pos x="connsiteX52476" y="connsiteY52476"/>
              </a:cxn>
              <a:cxn ang="0">
                <a:pos x="connsiteX52477" y="connsiteY52477"/>
              </a:cxn>
              <a:cxn ang="0">
                <a:pos x="connsiteX52478" y="connsiteY52478"/>
              </a:cxn>
              <a:cxn ang="0">
                <a:pos x="connsiteX52479" y="connsiteY52479"/>
              </a:cxn>
              <a:cxn ang="0">
                <a:pos x="connsiteX52480" y="connsiteY52480"/>
              </a:cxn>
              <a:cxn ang="0">
                <a:pos x="connsiteX52481" y="connsiteY52481"/>
              </a:cxn>
              <a:cxn ang="0">
                <a:pos x="connsiteX52482" y="connsiteY52482"/>
              </a:cxn>
              <a:cxn ang="0">
                <a:pos x="connsiteX52483" y="connsiteY52483"/>
              </a:cxn>
              <a:cxn ang="0">
                <a:pos x="connsiteX52484" y="connsiteY52484"/>
              </a:cxn>
              <a:cxn ang="0">
                <a:pos x="connsiteX52485" y="connsiteY52485"/>
              </a:cxn>
              <a:cxn ang="0">
                <a:pos x="connsiteX52486" y="connsiteY52486"/>
              </a:cxn>
              <a:cxn ang="0">
                <a:pos x="connsiteX52487" y="connsiteY52487"/>
              </a:cxn>
              <a:cxn ang="0">
                <a:pos x="connsiteX52488" y="connsiteY52488"/>
              </a:cxn>
              <a:cxn ang="0">
                <a:pos x="connsiteX52489" y="connsiteY52489"/>
              </a:cxn>
              <a:cxn ang="0">
                <a:pos x="connsiteX52490" y="connsiteY52490"/>
              </a:cxn>
              <a:cxn ang="0">
                <a:pos x="connsiteX52491" y="connsiteY52491"/>
              </a:cxn>
              <a:cxn ang="0">
                <a:pos x="connsiteX52492" y="connsiteY52492"/>
              </a:cxn>
              <a:cxn ang="0">
                <a:pos x="connsiteX52493" y="connsiteY52493"/>
              </a:cxn>
              <a:cxn ang="0">
                <a:pos x="connsiteX52494" y="connsiteY52494"/>
              </a:cxn>
              <a:cxn ang="0">
                <a:pos x="connsiteX52495" y="connsiteY52495"/>
              </a:cxn>
              <a:cxn ang="0">
                <a:pos x="connsiteX52496" y="connsiteY52496"/>
              </a:cxn>
              <a:cxn ang="0">
                <a:pos x="connsiteX52497" y="connsiteY52497"/>
              </a:cxn>
              <a:cxn ang="0">
                <a:pos x="connsiteX52498" y="connsiteY52498"/>
              </a:cxn>
              <a:cxn ang="0">
                <a:pos x="connsiteX52499" y="connsiteY52499"/>
              </a:cxn>
              <a:cxn ang="0">
                <a:pos x="connsiteX52500" y="connsiteY52500"/>
              </a:cxn>
              <a:cxn ang="0">
                <a:pos x="connsiteX52501" y="connsiteY52501"/>
              </a:cxn>
              <a:cxn ang="0">
                <a:pos x="connsiteX52502" y="connsiteY52502"/>
              </a:cxn>
              <a:cxn ang="0">
                <a:pos x="connsiteX52503" y="connsiteY52503"/>
              </a:cxn>
              <a:cxn ang="0">
                <a:pos x="connsiteX52504" y="connsiteY52504"/>
              </a:cxn>
              <a:cxn ang="0">
                <a:pos x="connsiteX52505" y="connsiteY52505"/>
              </a:cxn>
              <a:cxn ang="0">
                <a:pos x="connsiteX52506" y="connsiteY52506"/>
              </a:cxn>
              <a:cxn ang="0">
                <a:pos x="connsiteX52507" y="connsiteY52507"/>
              </a:cxn>
              <a:cxn ang="0">
                <a:pos x="connsiteX52508" y="connsiteY52508"/>
              </a:cxn>
              <a:cxn ang="0">
                <a:pos x="connsiteX52509" y="connsiteY52509"/>
              </a:cxn>
              <a:cxn ang="0">
                <a:pos x="connsiteX52510" y="connsiteY52510"/>
              </a:cxn>
              <a:cxn ang="0">
                <a:pos x="connsiteX52511" y="connsiteY52511"/>
              </a:cxn>
              <a:cxn ang="0">
                <a:pos x="connsiteX52512" y="connsiteY52512"/>
              </a:cxn>
              <a:cxn ang="0">
                <a:pos x="connsiteX52513" y="connsiteY52513"/>
              </a:cxn>
              <a:cxn ang="0">
                <a:pos x="connsiteX52514" y="connsiteY52514"/>
              </a:cxn>
              <a:cxn ang="0">
                <a:pos x="connsiteX52515" y="connsiteY52515"/>
              </a:cxn>
              <a:cxn ang="0">
                <a:pos x="connsiteX52516" y="connsiteY52516"/>
              </a:cxn>
              <a:cxn ang="0">
                <a:pos x="connsiteX52517" y="connsiteY52517"/>
              </a:cxn>
              <a:cxn ang="0">
                <a:pos x="connsiteX52518" y="connsiteY52518"/>
              </a:cxn>
              <a:cxn ang="0">
                <a:pos x="connsiteX52519" y="connsiteY52519"/>
              </a:cxn>
              <a:cxn ang="0">
                <a:pos x="connsiteX52520" y="connsiteY52520"/>
              </a:cxn>
              <a:cxn ang="0">
                <a:pos x="connsiteX52521" y="connsiteY52521"/>
              </a:cxn>
              <a:cxn ang="0">
                <a:pos x="connsiteX52522" y="connsiteY52522"/>
              </a:cxn>
              <a:cxn ang="0">
                <a:pos x="connsiteX52523" y="connsiteY52523"/>
              </a:cxn>
              <a:cxn ang="0">
                <a:pos x="connsiteX52524" y="connsiteY52524"/>
              </a:cxn>
              <a:cxn ang="0">
                <a:pos x="connsiteX52525" y="connsiteY52525"/>
              </a:cxn>
              <a:cxn ang="0">
                <a:pos x="connsiteX52526" y="connsiteY52526"/>
              </a:cxn>
              <a:cxn ang="0">
                <a:pos x="connsiteX52527" y="connsiteY52527"/>
              </a:cxn>
              <a:cxn ang="0">
                <a:pos x="connsiteX52528" y="connsiteY52528"/>
              </a:cxn>
              <a:cxn ang="0">
                <a:pos x="connsiteX52529" y="connsiteY52529"/>
              </a:cxn>
              <a:cxn ang="0">
                <a:pos x="connsiteX52530" y="connsiteY52530"/>
              </a:cxn>
              <a:cxn ang="0">
                <a:pos x="connsiteX52531" y="connsiteY52531"/>
              </a:cxn>
              <a:cxn ang="0">
                <a:pos x="connsiteX52532" y="connsiteY52532"/>
              </a:cxn>
              <a:cxn ang="0">
                <a:pos x="connsiteX52533" y="connsiteY52533"/>
              </a:cxn>
              <a:cxn ang="0">
                <a:pos x="connsiteX52534" y="connsiteY52534"/>
              </a:cxn>
              <a:cxn ang="0">
                <a:pos x="connsiteX52535" y="connsiteY52535"/>
              </a:cxn>
              <a:cxn ang="0">
                <a:pos x="connsiteX52536" y="connsiteY52536"/>
              </a:cxn>
              <a:cxn ang="0">
                <a:pos x="connsiteX52537" y="connsiteY52537"/>
              </a:cxn>
              <a:cxn ang="0">
                <a:pos x="connsiteX52538" y="connsiteY52538"/>
              </a:cxn>
              <a:cxn ang="0">
                <a:pos x="connsiteX52539" y="connsiteY52539"/>
              </a:cxn>
              <a:cxn ang="0">
                <a:pos x="connsiteX52540" y="connsiteY52540"/>
              </a:cxn>
              <a:cxn ang="0">
                <a:pos x="connsiteX52541" y="connsiteY52541"/>
              </a:cxn>
              <a:cxn ang="0">
                <a:pos x="connsiteX52542" y="connsiteY52542"/>
              </a:cxn>
              <a:cxn ang="0">
                <a:pos x="connsiteX52543" y="connsiteY52543"/>
              </a:cxn>
              <a:cxn ang="0">
                <a:pos x="connsiteX52544" y="connsiteY52544"/>
              </a:cxn>
              <a:cxn ang="0">
                <a:pos x="connsiteX52545" y="connsiteY52545"/>
              </a:cxn>
              <a:cxn ang="0">
                <a:pos x="connsiteX52546" y="connsiteY52546"/>
              </a:cxn>
              <a:cxn ang="0">
                <a:pos x="connsiteX52547" y="connsiteY52547"/>
              </a:cxn>
              <a:cxn ang="0">
                <a:pos x="connsiteX52548" y="connsiteY52548"/>
              </a:cxn>
              <a:cxn ang="0">
                <a:pos x="connsiteX52549" y="connsiteY52549"/>
              </a:cxn>
              <a:cxn ang="0">
                <a:pos x="connsiteX52550" y="connsiteY52550"/>
              </a:cxn>
              <a:cxn ang="0">
                <a:pos x="connsiteX52551" y="connsiteY52551"/>
              </a:cxn>
              <a:cxn ang="0">
                <a:pos x="connsiteX52552" y="connsiteY52552"/>
              </a:cxn>
              <a:cxn ang="0">
                <a:pos x="connsiteX52553" y="connsiteY52553"/>
              </a:cxn>
              <a:cxn ang="0">
                <a:pos x="connsiteX52554" y="connsiteY52554"/>
              </a:cxn>
              <a:cxn ang="0">
                <a:pos x="connsiteX52555" y="connsiteY52555"/>
              </a:cxn>
              <a:cxn ang="0">
                <a:pos x="connsiteX52556" y="connsiteY52556"/>
              </a:cxn>
              <a:cxn ang="0">
                <a:pos x="connsiteX52557" y="connsiteY52557"/>
              </a:cxn>
              <a:cxn ang="0">
                <a:pos x="connsiteX52558" y="connsiteY52558"/>
              </a:cxn>
              <a:cxn ang="0">
                <a:pos x="connsiteX52559" y="connsiteY52559"/>
              </a:cxn>
              <a:cxn ang="0">
                <a:pos x="connsiteX52560" y="connsiteY52560"/>
              </a:cxn>
              <a:cxn ang="0">
                <a:pos x="connsiteX52561" y="connsiteY52561"/>
              </a:cxn>
              <a:cxn ang="0">
                <a:pos x="connsiteX52562" y="connsiteY52562"/>
              </a:cxn>
              <a:cxn ang="0">
                <a:pos x="connsiteX52563" y="connsiteY52563"/>
              </a:cxn>
              <a:cxn ang="0">
                <a:pos x="connsiteX52564" y="connsiteY52564"/>
              </a:cxn>
              <a:cxn ang="0">
                <a:pos x="connsiteX52565" y="connsiteY52565"/>
              </a:cxn>
              <a:cxn ang="0">
                <a:pos x="connsiteX52566" y="connsiteY52566"/>
              </a:cxn>
              <a:cxn ang="0">
                <a:pos x="connsiteX52567" y="connsiteY52567"/>
              </a:cxn>
              <a:cxn ang="0">
                <a:pos x="connsiteX52568" y="connsiteY52568"/>
              </a:cxn>
              <a:cxn ang="0">
                <a:pos x="connsiteX52569" y="connsiteY52569"/>
              </a:cxn>
              <a:cxn ang="0">
                <a:pos x="connsiteX52570" y="connsiteY52570"/>
              </a:cxn>
              <a:cxn ang="0">
                <a:pos x="connsiteX52571" y="connsiteY52571"/>
              </a:cxn>
              <a:cxn ang="0">
                <a:pos x="connsiteX52572" y="connsiteY52572"/>
              </a:cxn>
              <a:cxn ang="0">
                <a:pos x="connsiteX52573" y="connsiteY52573"/>
              </a:cxn>
              <a:cxn ang="0">
                <a:pos x="connsiteX52574" y="connsiteY52574"/>
              </a:cxn>
              <a:cxn ang="0">
                <a:pos x="connsiteX52575" y="connsiteY52575"/>
              </a:cxn>
              <a:cxn ang="0">
                <a:pos x="connsiteX52576" y="connsiteY52576"/>
              </a:cxn>
              <a:cxn ang="0">
                <a:pos x="connsiteX52577" y="connsiteY52577"/>
              </a:cxn>
              <a:cxn ang="0">
                <a:pos x="connsiteX52578" y="connsiteY52578"/>
              </a:cxn>
              <a:cxn ang="0">
                <a:pos x="connsiteX52579" y="connsiteY52579"/>
              </a:cxn>
              <a:cxn ang="0">
                <a:pos x="connsiteX52580" y="connsiteY52580"/>
              </a:cxn>
              <a:cxn ang="0">
                <a:pos x="connsiteX52581" y="connsiteY52581"/>
              </a:cxn>
              <a:cxn ang="0">
                <a:pos x="connsiteX52582" y="connsiteY52582"/>
              </a:cxn>
              <a:cxn ang="0">
                <a:pos x="connsiteX52583" y="connsiteY52583"/>
              </a:cxn>
              <a:cxn ang="0">
                <a:pos x="connsiteX52584" y="connsiteY52584"/>
              </a:cxn>
              <a:cxn ang="0">
                <a:pos x="connsiteX52585" y="connsiteY52585"/>
              </a:cxn>
              <a:cxn ang="0">
                <a:pos x="connsiteX52586" y="connsiteY52586"/>
              </a:cxn>
              <a:cxn ang="0">
                <a:pos x="connsiteX52587" y="connsiteY52587"/>
              </a:cxn>
              <a:cxn ang="0">
                <a:pos x="connsiteX52588" y="connsiteY52588"/>
              </a:cxn>
              <a:cxn ang="0">
                <a:pos x="connsiteX52589" y="connsiteY52589"/>
              </a:cxn>
              <a:cxn ang="0">
                <a:pos x="connsiteX52590" y="connsiteY52590"/>
              </a:cxn>
              <a:cxn ang="0">
                <a:pos x="connsiteX52591" y="connsiteY52591"/>
              </a:cxn>
              <a:cxn ang="0">
                <a:pos x="connsiteX52592" y="connsiteY52592"/>
              </a:cxn>
              <a:cxn ang="0">
                <a:pos x="connsiteX52593" y="connsiteY52593"/>
              </a:cxn>
              <a:cxn ang="0">
                <a:pos x="connsiteX52594" y="connsiteY52594"/>
              </a:cxn>
              <a:cxn ang="0">
                <a:pos x="connsiteX52595" y="connsiteY52595"/>
              </a:cxn>
              <a:cxn ang="0">
                <a:pos x="connsiteX52596" y="connsiteY52596"/>
              </a:cxn>
              <a:cxn ang="0">
                <a:pos x="connsiteX52597" y="connsiteY52597"/>
              </a:cxn>
              <a:cxn ang="0">
                <a:pos x="connsiteX52598" y="connsiteY52598"/>
              </a:cxn>
              <a:cxn ang="0">
                <a:pos x="connsiteX52599" y="connsiteY52599"/>
              </a:cxn>
              <a:cxn ang="0">
                <a:pos x="connsiteX52600" y="connsiteY52600"/>
              </a:cxn>
              <a:cxn ang="0">
                <a:pos x="connsiteX52601" y="connsiteY52601"/>
              </a:cxn>
              <a:cxn ang="0">
                <a:pos x="connsiteX52602" y="connsiteY52602"/>
              </a:cxn>
              <a:cxn ang="0">
                <a:pos x="connsiteX52603" y="connsiteY52603"/>
              </a:cxn>
              <a:cxn ang="0">
                <a:pos x="connsiteX52604" y="connsiteY52604"/>
              </a:cxn>
              <a:cxn ang="0">
                <a:pos x="connsiteX52605" y="connsiteY52605"/>
              </a:cxn>
              <a:cxn ang="0">
                <a:pos x="connsiteX52606" y="connsiteY52606"/>
              </a:cxn>
              <a:cxn ang="0">
                <a:pos x="connsiteX52607" y="connsiteY52607"/>
              </a:cxn>
              <a:cxn ang="0">
                <a:pos x="connsiteX52608" y="connsiteY52608"/>
              </a:cxn>
              <a:cxn ang="0">
                <a:pos x="connsiteX52609" y="connsiteY52609"/>
              </a:cxn>
              <a:cxn ang="0">
                <a:pos x="connsiteX52610" y="connsiteY52610"/>
              </a:cxn>
              <a:cxn ang="0">
                <a:pos x="connsiteX52611" y="connsiteY52611"/>
              </a:cxn>
              <a:cxn ang="0">
                <a:pos x="connsiteX52612" y="connsiteY52612"/>
              </a:cxn>
              <a:cxn ang="0">
                <a:pos x="connsiteX52613" y="connsiteY52613"/>
              </a:cxn>
              <a:cxn ang="0">
                <a:pos x="connsiteX52614" y="connsiteY52614"/>
              </a:cxn>
              <a:cxn ang="0">
                <a:pos x="connsiteX52615" y="connsiteY52615"/>
              </a:cxn>
              <a:cxn ang="0">
                <a:pos x="connsiteX52616" y="connsiteY52616"/>
              </a:cxn>
              <a:cxn ang="0">
                <a:pos x="connsiteX52617" y="connsiteY52617"/>
              </a:cxn>
              <a:cxn ang="0">
                <a:pos x="connsiteX52618" y="connsiteY52618"/>
              </a:cxn>
              <a:cxn ang="0">
                <a:pos x="connsiteX52619" y="connsiteY52619"/>
              </a:cxn>
              <a:cxn ang="0">
                <a:pos x="connsiteX52620" y="connsiteY52620"/>
              </a:cxn>
              <a:cxn ang="0">
                <a:pos x="connsiteX52621" y="connsiteY52621"/>
              </a:cxn>
              <a:cxn ang="0">
                <a:pos x="connsiteX52622" y="connsiteY52622"/>
              </a:cxn>
              <a:cxn ang="0">
                <a:pos x="connsiteX52623" y="connsiteY52623"/>
              </a:cxn>
              <a:cxn ang="0">
                <a:pos x="connsiteX52624" y="connsiteY52624"/>
              </a:cxn>
              <a:cxn ang="0">
                <a:pos x="connsiteX52625" y="connsiteY52625"/>
              </a:cxn>
              <a:cxn ang="0">
                <a:pos x="connsiteX52626" y="connsiteY52626"/>
              </a:cxn>
              <a:cxn ang="0">
                <a:pos x="connsiteX52627" y="connsiteY52627"/>
              </a:cxn>
              <a:cxn ang="0">
                <a:pos x="connsiteX52628" y="connsiteY52628"/>
              </a:cxn>
              <a:cxn ang="0">
                <a:pos x="connsiteX52629" y="connsiteY52629"/>
              </a:cxn>
              <a:cxn ang="0">
                <a:pos x="connsiteX52630" y="connsiteY52630"/>
              </a:cxn>
              <a:cxn ang="0">
                <a:pos x="connsiteX52631" y="connsiteY52631"/>
              </a:cxn>
              <a:cxn ang="0">
                <a:pos x="connsiteX52632" y="connsiteY52632"/>
              </a:cxn>
              <a:cxn ang="0">
                <a:pos x="connsiteX52633" y="connsiteY52633"/>
              </a:cxn>
              <a:cxn ang="0">
                <a:pos x="connsiteX52634" y="connsiteY52634"/>
              </a:cxn>
              <a:cxn ang="0">
                <a:pos x="connsiteX52635" y="connsiteY52635"/>
              </a:cxn>
              <a:cxn ang="0">
                <a:pos x="connsiteX52636" y="connsiteY52636"/>
              </a:cxn>
              <a:cxn ang="0">
                <a:pos x="connsiteX52637" y="connsiteY52637"/>
              </a:cxn>
              <a:cxn ang="0">
                <a:pos x="connsiteX52638" y="connsiteY52638"/>
              </a:cxn>
              <a:cxn ang="0">
                <a:pos x="connsiteX52639" y="connsiteY52639"/>
              </a:cxn>
              <a:cxn ang="0">
                <a:pos x="connsiteX52640" y="connsiteY52640"/>
              </a:cxn>
              <a:cxn ang="0">
                <a:pos x="connsiteX52641" y="connsiteY52641"/>
              </a:cxn>
              <a:cxn ang="0">
                <a:pos x="connsiteX52642" y="connsiteY52642"/>
              </a:cxn>
              <a:cxn ang="0">
                <a:pos x="connsiteX52643" y="connsiteY52643"/>
              </a:cxn>
              <a:cxn ang="0">
                <a:pos x="connsiteX52644" y="connsiteY52644"/>
              </a:cxn>
              <a:cxn ang="0">
                <a:pos x="connsiteX52645" y="connsiteY52645"/>
              </a:cxn>
              <a:cxn ang="0">
                <a:pos x="connsiteX52646" y="connsiteY52646"/>
              </a:cxn>
              <a:cxn ang="0">
                <a:pos x="connsiteX52647" y="connsiteY52647"/>
              </a:cxn>
              <a:cxn ang="0">
                <a:pos x="connsiteX52648" y="connsiteY52648"/>
              </a:cxn>
              <a:cxn ang="0">
                <a:pos x="connsiteX52649" y="connsiteY52649"/>
              </a:cxn>
              <a:cxn ang="0">
                <a:pos x="connsiteX52650" y="connsiteY52650"/>
              </a:cxn>
              <a:cxn ang="0">
                <a:pos x="connsiteX52651" y="connsiteY52651"/>
              </a:cxn>
              <a:cxn ang="0">
                <a:pos x="connsiteX52652" y="connsiteY52652"/>
              </a:cxn>
              <a:cxn ang="0">
                <a:pos x="connsiteX52653" y="connsiteY52653"/>
              </a:cxn>
              <a:cxn ang="0">
                <a:pos x="connsiteX52654" y="connsiteY52654"/>
              </a:cxn>
              <a:cxn ang="0">
                <a:pos x="connsiteX52655" y="connsiteY52655"/>
              </a:cxn>
              <a:cxn ang="0">
                <a:pos x="connsiteX52656" y="connsiteY52656"/>
              </a:cxn>
              <a:cxn ang="0">
                <a:pos x="connsiteX52657" y="connsiteY52657"/>
              </a:cxn>
              <a:cxn ang="0">
                <a:pos x="connsiteX52658" y="connsiteY52658"/>
              </a:cxn>
              <a:cxn ang="0">
                <a:pos x="connsiteX52659" y="connsiteY52659"/>
              </a:cxn>
              <a:cxn ang="0">
                <a:pos x="connsiteX52660" y="connsiteY52660"/>
              </a:cxn>
              <a:cxn ang="0">
                <a:pos x="connsiteX52661" y="connsiteY52661"/>
              </a:cxn>
              <a:cxn ang="0">
                <a:pos x="connsiteX52662" y="connsiteY52662"/>
              </a:cxn>
              <a:cxn ang="0">
                <a:pos x="connsiteX52663" y="connsiteY52663"/>
              </a:cxn>
              <a:cxn ang="0">
                <a:pos x="connsiteX52664" y="connsiteY52664"/>
              </a:cxn>
              <a:cxn ang="0">
                <a:pos x="connsiteX52665" y="connsiteY52665"/>
              </a:cxn>
              <a:cxn ang="0">
                <a:pos x="connsiteX52666" y="connsiteY52666"/>
              </a:cxn>
              <a:cxn ang="0">
                <a:pos x="connsiteX52667" y="connsiteY52667"/>
              </a:cxn>
              <a:cxn ang="0">
                <a:pos x="connsiteX52668" y="connsiteY52668"/>
              </a:cxn>
              <a:cxn ang="0">
                <a:pos x="connsiteX52669" y="connsiteY52669"/>
              </a:cxn>
              <a:cxn ang="0">
                <a:pos x="connsiteX52670" y="connsiteY52670"/>
              </a:cxn>
              <a:cxn ang="0">
                <a:pos x="connsiteX52671" y="connsiteY52671"/>
              </a:cxn>
              <a:cxn ang="0">
                <a:pos x="connsiteX52672" y="connsiteY52672"/>
              </a:cxn>
              <a:cxn ang="0">
                <a:pos x="connsiteX52673" y="connsiteY52673"/>
              </a:cxn>
              <a:cxn ang="0">
                <a:pos x="connsiteX52674" y="connsiteY52674"/>
              </a:cxn>
              <a:cxn ang="0">
                <a:pos x="connsiteX52675" y="connsiteY52675"/>
              </a:cxn>
              <a:cxn ang="0">
                <a:pos x="connsiteX52676" y="connsiteY52676"/>
              </a:cxn>
              <a:cxn ang="0">
                <a:pos x="connsiteX52677" y="connsiteY52677"/>
              </a:cxn>
              <a:cxn ang="0">
                <a:pos x="connsiteX52678" y="connsiteY52678"/>
              </a:cxn>
              <a:cxn ang="0">
                <a:pos x="connsiteX52679" y="connsiteY52679"/>
              </a:cxn>
              <a:cxn ang="0">
                <a:pos x="connsiteX52680" y="connsiteY52680"/>
              </a:cxn>
              <a:cxn ang="0">
                <a:pos x="connsiteX52681" y="connsiteY52681"/>
              </a:cxn>
              <a:cxn ang="0">
                <a:pos x="connsiteX52682" y="connsiteY52682"/>
              </a:cxn>
              <a:cxn ang="0">
                <a:pos x="connsiteX52683" y="connsiteY52683"/>
              </a:cxn>
              <a:cxn ang="0">
                <a:pos x="connsiteX52684" y="connsiteY52684"/>
              </a:cxn>
              <a:cxn ang="0">
                <a:pos x="connsiteX52685" y="connsiteY52685"/>
              </a:cxn>
              <a:cxn ang="0">
                <a:pos x="connsiteX52686" y="connsiteY52686"/>
              </a:cxn>
              <a:cxn ang="0">
                <a:pos x="connsiteX52687" y="connsiteY52687"/>
              </a:cxn>
              <a:cxn ang="0">
                <a:pos x="connsiteX52688" y="connsiteY52688"/>
              </a:cxn>
              <a:cxn ang="0">
                <a:pos x="connsiteX52689" y="connsiteY52689"/>
              </a:cxn>
              <a:cxn ang="0">
                <a:pos x="connsiteX52690" y="connsiteY52690"/>
              </a:cxn>
              <a:cxn ang="0">
                <a:pos x="connsiteX52691" y="connsiteY52691"/>
              </a:cxn>
              <a:cxn ang="0">
                <a:pos x="connsiteX52692" y="connsiteY52692"/>
              </a:cxn>
              <a:cxn ang="0">
                <a:pos x="connsiteX52693" y="connsiteY52693"/>
              </a:cxn>
              <a:cxn ang="0">
                <a:pos x="connsiteX52694" y="connsiteY52694"/>
              </a:cxn>
              <a:cxn ang="0">
                <a:pos x="connsiteX52695" y="connsiteY52695"/>
              </a:cxn>
              <a:cxn ang="0">
                <a:pos x="connsiteX52696" y="connsiteY52696"/>
              </a:cxn>
              <a:cxn ang="0">
                <a:pos x="connsiteX52697" y="connsiteY52697"/>
              </a:cxn>
              <a:cxn ang="0">
                <a:pos x="connsiteX52698" y="connsiteY52698"/>
              </a:cxn>
              <a:cxn ang="0">
                <a:pos x="connsiteX52699" y="connsiteY52699"/>
              </a:cxn>
              <a:cxn ang="0">
                <a:pos x="connsiteX52700" y="connsiteY52700"/>
              </a:cxn>
              <a:cxn ang="0">
                <a:pos x="connsiteX52701" y="connsiteY52701"/>
              </a:cxn>
              <a:cxn ang="0">
                <a:pos x="connsiteX52702" y="connsiteY52702"/>
              </a:cxn>
              <a:cxn ang="0">
                <a:pos x="connsiteX52703" y="connsiteY52703"/>
              </a:cxn>
              <a:cxn ang="0">
                <a:pos x="connsiteX52704" y="connsiteY52704"/>
              </a:cxn>
              <a:cxn ang="0">
                <a:pos x="connsiteX52705" y="connsiteY52705"/>
              </a:cxn>
              <a:cxn ang="0">
                <a:pos x="connsiteX52706" y="connsiteY52706"/>
              </a:cxn>
              <a:cxn ang="0">
                <a:pos x="connsiteX52707" y="connsiteY52707"/>
              </a:cxn>
              <a:cxn ang="0">
                <a:pos x="connsiteX52708" y="connsiteY52708"/>
              </a:cxn>
              <a:cxn ang="0">
                <a:pos x="connsiteX52709" y="connsiteY52709"/>
              </a:cxn>
              <a:cxn ang="0">
                <a:pos x="connsiteX52710" y="connsiteY52710"/>
              </a:cxn>
              <a:cxn ang="0">
                <a:pos x="connsiteX52711" y="connsiteY52711"/>
              </a:cxn>
              <a:cxn ang="0">
                <a:pos x="connsiteX52712" y="connsiteY52712"/>
              </a:cxn>
              <a:cxn ang="0">
                <a:pos x="connsiteX52713" y="connsiteY52713"/>
              </a:cxn>
              <a:cxn ang="0">
                <a:pos x="connsiteX52714" y="connsiteY52714"/>
              </a:cxn>
              <a:cxn ang="0">
                <a:pos x="connsiteX52715" y="connsiteY52715"/>
              </a:cxn>
              <a:cxn ang="0">
                <a:pos x="connsiteX52716" y="connsiteY52716"/>
              </a:cxn>
              <a:cxn ang="0">
                <a:pos x="connsiteX52717" y="connsiteY52717"/>
              </a:cxn>
              <a:cxn ang="0">
                <a:pos x="connsiteX52718" y="connsiteY52718"/>
              </a:cxn>
              <a:cxn ang="0">
                <a:pos x="connsiteX52719" y="connsiteY52719"/>
              </a:cxn>
              <a:cxn ang="0">
                <a:pos x="connsiteX52720" y="connsiteY52720"/>
              </a:cxn>
              <a:cxn ang="0">
                <a:pos x="connsiteX52721" y="connsiteY52721"/>
              </a:cxn>
              <a:cxn ang="0">
                <a:pos x="connsiteX52722" y="connsiteY52722"/>
              </a:cxn>
              <a:cxn ang="0">
                <a:pos x="connsiteX52723" y="connsiteY52723"/>
              </a:cxn>
              <a:cxn ang="0">
                <a:pos x="connsiteX52724" y="connsiteY52724"/>
              </a:cxn>
              <a:cxn ang="0">
                <a:pos x="connsiteX52725" y="connsiteY52725"/>
              </a:cxn>
              <a:cxn ang="0">
                <a:pos x="connsiteX52726" y="connsiteY52726"/>
              </a:cxn>
              <a:cxn ang="0">
                <a:pos x="connsiteX52727" y="connsiteY52727"/>
              </a:cxn>
              <a:cxn ang="0">
                <a:pos x="connsiteX52728" y="connsiteY52728"/>
              </a:cxn>
              <a:cxn ang="0">
                <a:pos x="connsiteX52729" y="connsiteY52729"/>
              </a:cxn>
              <a:cxn ang="0">
                <a:pos x="connsiteX52730" y="connsiteY52730"/>
              </a:cxn>
              <a:cxn ang="0">
                <a:pos x="connsiteX52731" y="connsiteY52731"/>
              </a:cxn>
              <a:cxn ang="0">
                <a:pos x="connsiteX52732" y="connsiteY52732"/>
              </a:cxn>
              <a:cxn ang="0">
                <a:pos x="connsiteX52733" y="connsiteY52733"/>
              </a:cxn>
              <a:cxn ang="0">
                <a:pos x="connsiteX52734" y="connsiteY52734"/>
              </a:cxn>
              <a:cxn ang="0">
                <a:pos x="connsiteX52735" y="connsiteY52735"/>
              </a:cxn>
              <a:cxn ang="0">
                <a:pos x="connsiteX52736" y="connsiteY52736"/>
              </a:cxn>
              <a:cxn ang="0">
                <a:pos x="connsiteX52737" y="connsiteY52737"/>
              </a:cxn>
              <a:cxn ang="0">
                <a:pos x="connsiteX52738" y="connsiteY52738"/>
              </a:cxn>
              <a:cxn ang="0">
                <a:pos x="connsiteX52739" y="connsiteY52739"/>
              </a:cxn>
              <a:cxn ang="0">
                <a:pos x="connsiteX52740" y="connsiteY52740"/>
              </a:cxn>
              <a:cxn ang="0">
                <a:pos x="connsiteX52741" y="connsiteY52741"/>
              </a:cxn>
              <a:cxn ang="0">
                <a:pos x="connsiteX52742" y="connsiteY52742"/>
              </a:cxn>
              <a:cxn ang="0">
                <a:pos x="connsiteX52743" y="connsiteY52743"/>
              </a:cxn>
              <a:cxn ang="0">
                <a:pos x="connsiteX52744" y="connsiteY52744"/>
              </a:cxn>
              <a:cxn ang="0">
                <a:pos x="connsiteX52745" y="connsiteY52745"/>
              </a:cxn>
              <a:cxn ang="0">
                <a:pos x="connsiteX52746" y="connsiteY52746"/>
              </a:cxn>
              <a:cxn ang="0">
                <a:pos x="connsiteX52747" y="connsiteY52747"/>
              </a:cxn>
              <a:cxn ang="0">
                <a:pos x="connsiteX52748" y="connsiteY52748"/>
              </a:cxn>
              <a:cxn ang="0">
                <a:pos x="connsiteX52749" y="connsiteY52749"/>
              </a:cxn>
              <a:cxn ang="0">
                <a:pos x="connsiteX52750" y="connsiteY52750"/>
              </a:cxn>
              <a:cxn ang="0">
                <a:pos x="connsiteX52751" y="connsiteY52751"/>
              </a:cxn>
              <a:cxn ang="0">
                <a:pos x="connsiteX52752" y="connsiteY52752"/>
              </a:cxn>
              <a:cxn ang="0">
                <a:pos x="connsiteX52753" y="connsiteY52753"/>
              </a:cxn>
              <a:cxn ang="0">
                <a:pos x="connsiteX52754" y="connsiteY52754"/>
              </a:cxn>
              <a:cxn ang="0">
                <a:pos x="connsiteX52755" y="connsiteY52755"/>
              </a:cxn>
              <a:cxn ang="0">
                <a:pos x="connsiteX52756" y="connsiteY52756"/>
              </a:cxn>
              <a:cxn ang="0">
                <a:pos x="connsiteX52757" y="connsiteY52757"/>
              </a:cxn>
              <a:cxn ang="0">
                <a:pos x="connsiteX52758" y="connsiteY52758"/>
              </a:cxn>
              <a:cxn ang="0">
                <a:pos x="connsiteX52759" y="connsiteY52759"/>
              </a:cxn>
              <a:cxn ang="0">
                <a:pos x="connsiteX52760" y="connsiteY52760"/>
              </a:cxn>
              <a:cxn ang="0">
                <a:pos x="connsiteX52761" y="connsiteY52761"/>
              </a:cxn>
              <a:cxn ang="0">
                <a:pos x="connsiteX52762" y="connsiteY52762"/>
              </a:cxn>
              <a:cxn ang="0">
                <a:pos x="connsiteX52763" y="connsiteY52763"/>
              </a:cxn>
              <a:cxn ang="0">
                <a:pos x="connsiteX52764" y="connsiteY52764"/>
              </a:cxn>
              <a:cxn ang="0">
                <a:pos x="connsiteX52765" y="connsiteY52765"/>
              </a:cxn>
              <a:cxn ang="0">
                <a:pos x="connsiteX52766" y="connsiteY52766"/>
              </a:cxn>
              <a:cxn ang="0">
                <a:pos x="connsiteX52767" y="connsiteY52767"/>
              </a:cxn>
              <a:cxn ang="0">
                <a:pos x="connsiteX52768" y="connsiteY52768"/>
              </a:cxn>
              <a:cxn ang="0">
                <a:pos x="connsiteX52769" y="connsiteY52769"/>
              </a:cxn>
              <a:cxn ang="0">
                <a:pos x="connsiteX52770" y="connsiteY52770"/>
              </a:cxn>
              <a:cxn ang="0">
                <a:pos x="connsiteX52771" y="connsiteY52771"/>
              </a:cxn>
              <a:cxn ang="0">
                <a:pos x="connsiteX52772" y="connsiteY52772"/>
              </a:cxn>
              <a:cxn ang="0">
                <a:pos x="connsiteX52773" y="connsiteY52773"/>
              </a:cxn>
              <a:cxn ang="0">
                <a:pos x="connsiteX52774" y="connsiteY52774"/>
              </a:cxn>
              <a:cxn ang="0">
                <a:pos x="connsiteX52775" y="connsiteY52775"/>
              </a:cxn>
              <a:cxn ang="0">
                <a:pos x="connsiteX52776" y="connsiteY52776"/>
              </a:cxn>
              <a:cxn ang="0">
                <a:pos x="connsiteX52777" y="connsiteY52777"/>
              </a:cxn>
              <a:cxn ang="0">
                <a:pos x="connsiteX52778" y="connsiteY52778"/>
              </a:cxn>
              <a:cxn ang="0">
                <a:pos x="connsiteX52779" y="connsiteY52779"/>
              </a:cxn>
              <a:cxn ang="0">
                <a:pos x="connsiteX52780" y="connsiteY52780"/>
              </a:cxn>
              <a:cxn ang="0">
                <a:pos x="connsiteX52781" y="connsiteY52781"/>
              </a:cxn>
              <a:cxn ang="0">
                <a:pos x="connsiteX52782" y="connsiteY52782"/>
              </a:cxn>
              <a:cxn ang="0">
                <a:pos x="connsiteX52783" y="connsiteY52783"/>
              </a:cxn>
              <a:cxn ang="0">
                <a:pos x="connsiteX52784" y="connsiteY52784"/>
              </a:cxn>
              <a:cxn ang="0">
                <a:pos x="connsiteX52785" y="connsiteY52785"/>
              </a:cxn>
              <a:cxn ang="0">
                <a:pos x="connsiteX52786" y="connsiteY52786"/>
              </a:cxn>
              <a:cxn ang="0">
                <a:pos x="connsiteX52787" y="connsiteY52787"/>
              </a:cxn>
              <a:cxn ang="0">
                <a:pos x="connsiteX52788" y="connsiteY52788"/>
              </a:cxn>
              <a:cxn ang="0">
                <a:pos x="connsiteX52789" y="connsiteY52789"/>
              </a:cxn>
              <a:cxn ang="0">
                <a:pos x="connsiteX52790" y="connsiteY52790"/>
              </a:cxn>
              <a:cxn ang="0">
                <a:pos x="connsiteX52791" y="connsiteY52791"/>
              </a:cxn>
              <a:cxn ang="0">
                <a:pos x="connsiteX52792" y="connsiteY52792"/>
              </a:cxn>
              <a:cxn ang="0">
                <a:pos x="connsiteX52793" y="connsiteY52793"/>
              </a:cxn>
              <a:cxn ang="0">
                <a:pos x="connsiteX52794" y="connsiteY52794"/>
              </a:cxn>
              <a:cxn ang="0">
                <a:pos x="connsiteX52795" y="connsiteY52795"/>
              </a:cxn>
              <a:cxn ang="0">
                <a:pos x="connsiteX52796" y="connsiteY52796"/>
              </a:cxn>
              <a:cxn ang="0">
                <a:pos x="connsiteX52797" y="connsiteY52797"/>
              </a:cxn>
              <a:cxn ang="0">
                <a:pos x="connsiteX52798" y="connsiteY52798"/>
              </a:cxn>
              <a:cxn ang="0">
                <a:pos x="connsiteX52799" y="connsiteY52799"/>
              </a:cxn>
              <a:cxn ang="0">
                <a:pos x="connsiteX52800" y="connsiteY52800"/>
              </a:cxn>
              <a:cxn ang="0">
                <a:pos x="connsiteX52801" y="connsiteY52801"/>
              </a:cxn>
              <a:cxn ang="0">
                <a:pos x="connsiteX52802" y="connsiteY52802"/>
              </a:cxn>
              <a:cxn ang="0">
                <a:pos x="connsiteX52803" y="connsiteY52803"/>
              </a:cxn>
              <a:cxn ang="0">
                <a:pos x="connsiteX52804" y="connsiteY52804"/>
              </a:cxn>
              <a:cxn ang="0">
                <a:pos x="connsiteX52805" y="connsiteY52805"/>
              </a:cxn>
              <a:cxn ang="0">
                <a:pos x="connsiteX52806" y="connsiteY52806"/>
              </a:cxn>
              <a:cxn ang="0">
                <a:pos x="connsiteX52807" y="connsiteY52807"/>
              </a:cxn>
              <a:cxn ang="0">
                <a:pos x="connsiteX52808" y="connsiteY52808"/>
              </a:cxn>
              <a:cxn ang="0">
                <a:pos x="connsiteX52809" y="connsiteY52809"/>
              </a:cxn>
              <a:cxn ang="0">
                <a:pos x="connsiteX52810" y="connsiteY52810"/>
              </a:cxn>
              <a:cxn ang="0">
                <a:pos x="connsiteX52811" y="connsiteY52811"/>
              </a:cxn>
              <a:cxn ang="0">
                <a:pos x="connsiteX52812" y="connsiteY52812"/>
              </a:cxn>
              <a:cxn ang="0">
                <a:pos x="connsiteX52813" y="connsiteY52813"/>
              </a:cxn>
              <a:cxn ang="0">
                <a:pos x="connsiteX52814" y="connsiteY52814"/>
              </a:cxn>
              <a:cxn ang="0">
                <a:pos x="connsiteX52815" y="connsiteY52815"/>
              </a:cxn>
              <a:cxn ang="0">
                <a:pos x="connsiteX52816" y="connsiteY52816"/>
              </a:cxn>
              <a:cxn ang="0">
                <a:pos x="connsiteX52817" y="connsiteY52817"/>
              </a:cxn>
              <a:cxn ang="0">
                <a:pos x="connsiteX52818" y="connsiteY52818"/>
              </a:cxn>
              <a:cxn ang="0">
                <a:pos x="connsiteX52819" y="connsiteY52819"/>
              </a:cxn>
              <a:cxn ang="0">
                <a:pos x="connsiteX52820" y="connsiteY52820"/>
              </a:cxn>
              <a:cxn ang="0">
                <a:pos x="connsiteX52821" y="connsiteY52821"/>
              </a:cxn>
              <a:cxn ang="0">
                <a:pos x="connsiteX52822" y="connsiteY52822"/>
              </a:cxn>
              <a:cxn ang="0">
                <a:pos x="connsiteX52823" y="connsiteY52823"/>
              </a:cxn>
              <a:cxn ang="0">
                <a:pos x="connsiteX52824" y="connsiteY52824"/>
              </a:cxn>
              <a:cxn ang="0">
                <a:pos x="connsiteX52825" y="connsiteY52825"/>
              </a:cxn>
              <a:cxn ang="0">
                <a:pos x="connsiteX52826" y="connsiteY52826"/>
              </a:cxn>
              <a:cxn ang="0">
                <a:pos x="connsiteX52827" y="connsiteY52827"/>
              </a:cxn>
              <a:cxn ang="0">
                <a:pos x="connsiteX52828" y="connsiteY52828"/>
              </a:cxn>
              <a:cxn ang="0">
                <a:pos x="connsiteX52829" y="connsiteY52829"/>
              </a:cxn>
              <a:cxn ang="0">
                <a:pos x="connsiteX52830" y="connsiteY52830"/>
              </a:cxn>
              <a:cxn ang="0">
                <a:pos x="connsiteX52831" y="connsiteY52831"/>
              </a:cxn>
              <a:cxn ang="0">
                <a:pos x="connsiteX52832" y="connsiteY52832"/>
              </a:cxn>
              <a:cxn ang="0">
                <a:pos x="connsiteX52833" y="connsiteY52833"/>
              </a:cxn>
              <a:cxn ang="0">
                <a:pos x="connsiteX52834" y="connsiteY52834"/>
              </a:cxn>
              <a:cxn ang="0">
                <a:pos x="connsiteX52835" y="connsiteY52835"/>
              </a:cxn>
              <a:cxn ang="0">
                <a:pos x="connsiteX52836" y="connsiteY52836"/>
              </a:cxn>
              <a:cxn ang="0">
                <a:pos x="connsiteX52837" y="connsiteY52837"/>
              </a:cxn>
              <a:cxn ang="0">
                <a:pos x="connsiteX52838" y="connsiteY52838"/>
              </a:cxn>
              <a:cxn ang="0">
                <a:pos x="connsiteX52839" y="connsiteY52839"/>
              </a:cxn>
              <a:cxn ang="0">
                <a:pos x="connsiteX52840" y="connsiteY52840"/>
              </a:cxn>
              <a:cxn ang="0">
                <a:pos x="connsiteX52841" y="connsiteY52841"/>
              </a:cxn>
              <a:cxn ang="0">
                <a:pos x="connsiteX52842" y="connsiteY52842"/>
              </a:cxn>
              <a:cxn ang="0">
                <a:pos x="connsiteX52843" y="connsiteY52843"/>
              </a:cxn>
              <a:cxn ang="0">
                <a:pos x="connsiteX52844" y="connsiteY52844"/>
              </a:cxn>
              <a:cxn ang="0">
                <a:pos x="connsiteX52845" y="connsiteY52845"/>
              </a:cxn>
              <a:cxn ang="0">
                <a:pos x="connsiteX52846" y="connsiteY52846"/>
              </a:cxn>
              <a:cxn ang="0">
                <a:pos x="connsiteX52847" y="connsiteY52847"/>
              </a:cxn>
              <a:cxn ang="0">
                <a:pos x="connsiteX52848" y="connsiteY52848"/>
              </a:cxn>
              <a:cxn ang="0">
                <a:pos x="connsiteX52849" y="connsiteY52849"/>
              </a:cxn>
              <a:cxn ang="0">
                <a:pos x="connsiteX52850" y="connsiteY52850"/>
              </a:cxn>
              <a:cxn ang="0">
                <a:pos x="connsiteX52851" y="connsiteY52851"/>
              </a:cxn>
              <a:cxn ang="0">
                <a:pos x="connsiteX52852" y="connsiteY52852"/>
              </a:cxn>
              <a:cxn ang="0">
                <a:pos x="connsiteX52853" y="connsiteY52853"/>
              </a:cxn>
              <a:cxn ang="0">
                <a:pos x="connsiteX52854" y="connsiteY52854"/>
              </a:cxn>
              <a:cxn ang="0">
                <a:pos x="connsiteX52855" y="connsiteY52855"/>
              </a:cxn>
              <a:cxn ang="0">
                <a:pos x="connsiteX52856" y="connsiteY52856"/>
              </a:cxn>
              <a:cxn ang="0">
                <a:pos x="connsiteX52857" y="connsiteY52857"/>
              </a:cxn>
              <a:cxn ang="0">
                <a:pos x="connsiteX52858" y="connsiteY52858"/>
              </a:cxn>
              <a:cxn ang="0">
                <a:pos x="connsiteX52859" y="connsiteY52859"/>
              </a:cxn>
              <a:cxn ang="0">
                <a:pos x="connsiteX52860" y="connsiteY52860"/>
              </a:cxn>
              <a:cxn ang="0">
                <a:pos x="connsiteX52861" y="connsiteY52861"/>
              </a:cxn>
              <a:cxn ang="0">
                <a:pos x="connsiteX52862" y="connsiteY52862"/>
              </a:cxn>
              <a:cxn ang="0">
                <a:pos x="connsiteX52863" y="connsiteY52863"/>
              </a:cxn>
              <a:cxn ang="0">
                <a:pos x="connsiteX52864" y="connsiteY52864"/>
              </a:cxn>
              <a:cxn ang="0">
                <a:pos x="connsiteX52865" y="connsiteY52865"/>
              </a:cxn>
              <a:cxn ang="0">
                <a:pos x="connsiteX52866" y="connsiteY52866"/>
              </a:cxn>
              <a:cxn ang="0">
                <a:pos x="connsiteX52867" y="connsiteY52867"/>
              </a:cxn>
              <a:cxn ang="0">
                <a:pos x="connsiteX52868" y="connsiteY52868"/>
              </a:cxn>
              <a:cxn ang="0">
                <a:pos x="connsiteX52869" y="connsiteY52869"/>
              </a:cxn>
              <a:cxn ang="0">
                <a:pos x="connsiteX52870" y="connsiteY52870"/>
              </a:cxn>
              <a:cxn ang="0">
                <a:pos x="connsiteX52871" y="connsiteY52871"/>
              </a:cxn>
              <a:cxn ang="0">
                <a:pos x="connsiteX52872" y="connsiteY52872"/>
              </a:cxn>
              <a:cxn ang="0">
                <a:pos x="connsiteX52873" y="connsiteY52873"/>
              </a:cxn>
              <a:cxn ang="0">
                <a:pos x="connsiteX52874" y="connsiteY52874"/>
              </a:cxn>
              <a:cxn ang="0">
                <a:pos x="connsiteX52875" y="connsiteY52875"/>
              </a:cxn>
              <a:cxn ang="0">
                <a:pos x="connsiteX52876" y="connsiteY52876"/>
              </a:cxn>
              <a:cxn ang="0">
                <a:pos x="connsiteX52877" y="connsiteY52877"/>
              </a:cxn>
              <a:cxn ang="0">
                <a:pos x="connsiteX52878" y="connsiteY52878"/>
              </a:cxn>
              <a:cxn ang="0">
                <a:pos x="connsiteX52879" y="connsiteY52879"/>
              </a:cxn>
              <a:cxn ang="0">
                <a:pos x="connsiteX52880" y="connsiteY52880"/>
              </a:cxn>
              <a:cxn ang="0">
                <a:pos x="connsiteX52881" y="connsiteY52881"/>
              </a:cxn>
              <a:cxn ang="0">
                <a:pos x="connsiteX52882" y="connsiteY52882"/>
              </a:cxn>
              <a:cxn ang="0">
                <a:pos x="connsiteX52883" y="connsiteY52883"/>
              </a:cxn>
              <a:cxn ang="0">
                <a:pos x="connsiteX52884" y="connsiteY52884"/>
              </a:cxn>
              <a:cxn ang="0">
                <a:pos x="connsiteX52885" y="connsiteY52885"/>
              </a:cxn>
              <a:cxn ang="0">
                <a:pos x="connsiteX52886" y="connsiteY52886"/>
              </a:cxn>
              <a:cxn ang="0">
                <a:pos x="connsiteX52887" y="connsiteY52887"/>
              </a:cxn>
              <a:cxn ang="0">
                <a:pos x="connsiteX52888" y="connsiteY52888"/>
              </a:cxn>
              <a:cxn ang="0">
                <a:pos x="connsiteX52889" y="connsiteY52889"/>
              </a:cxn>
              <a:cxn ang="0">
                <a:pos x="connsiteX52890" y="connsiteY52890"/>
              </a:cxn>
              <a:cxn ang="0">
                <a:pos x="connsiteX52891" y="connsiteY52891"/>
              </a:cxn>
              <a:cxn ang="0">
                <a:pos x="connsiteX52892" y="connsiteY52892"/>
              </a:cxn>
              <a:cxn ang="0">
                <a:pos x="connsiteX52893" y="connsiteY52893"/>
              </a:cxn>
              <a:cxn ang="0">
                <a:pos x="connsiteX52894" y="connsiteY52894"/>
              </a:cxn>
              <a:cxn ang="0">
                <a:pos x="connsiteX52895" y="connsiteY52895"/>
              </a:cxn>
              <a:cxn ang="0">
                <a:pos x="connsiteX52896" y="connsiteY52896"/>
              </a:cxn>
              <a:cxn ang="0">
                <a:pos x="connsiteX52897" y="connsiteY52897"/>
              </a:cxn>
              <a:cxn ang="0">
                <a:pos x="connsiteX52898" y="connsiteY52898"/>
              </a:cxn>
              <a:cxn ang="0">
                <a:pos x="connsiteX52899" y="connsiteY52899"/>
              </a:cxn>
              <a:cxn ang="0">
                <a:pos x="connsiteX52900" y="connsiteY52900"/>
              </a:cxn>
              <a:cxn ang="0">
                <a:pos x="connsiteX52901" y="connsiteY52901"/>
              </a:cxn>
              <a:cxn ang="0">
                <a:pos x="connsiteX52902" y="connsiteY52902"/>
              </a:cxn>
              <a:cxn ang="0">
                <a:pos x="connsiteX52903" y="connsiteY52903"/>
              </a:cxn>
              <a:cxn ang="0">
                <a:pos x="connsiteX52904" y="connsiteY52904"/>
              </a:cxn>
              <a:cxn ang="0">
                <a:pos x="connsiteX52905" y="connsiteY52905"/>
              </a:cxn>
              <a:cxn ang="0">
                <a:pos x="connsiteX52906" y="connsiteY52906"/>
              </a:cxn>
              <a:cxn ang="0">
                <a:pos x="connsiteX52907" y="connsiteY52907"/>
              </a:cxn>
              <a:cxn ang="0">
                <a:pos x="connsiteX52908" y="connsiteY52908"/>
              </a:cxn>
              <a:cxn ang="0">
                <a:pos x="connsiteX52909" y="connsiteY52909"/>
              </a:cxn>
              <a:cxn ang="0">
                <a:pos x="connsiteX52910" y="connsiteY52910"/>
              </a:cxn>
              <a:cxn ang="0">
                <a:pos x="connsiteX52911" y="connsiteY52911"/>
              </a:cxn>
              <a:cxn ang="0">
                <a:pos x="connsiteX52912" y="connsiteY52912"/>
              </a:cxn>
              <a:cxn ang="0">
                <a:pos x="connsiteX52913" y="connsiteY52913"/>
              </a:cxn>
              <a:cxn ang="0">
                <a:pos x="connsiteX52914" y="connsiteY52914"/>
              </a:cxn>
              <a:cxn ang="0">
                <a:pos x="connsiteX52915" y="connsiteY52915"/>
              </a:cxn>
              <a:cxn ang="0">
                <a:pos x="connsiteX52916" y="connsiteY52916"/>
              </a:cxn>
              <a:cxn ang="0">
                <a:pos x="connsiteX52917" y="connsiteY52917"/>
              </a:cxn>
              <a:cxn ang="0">
                <a:pos x="connsiteX52918" y="connsiteY52918"/>
              </a:cxn>
              <a:cxn ang="0">
                <a:pos x="connsiteX52919" y="connsiteY52919"/>
              </a:cxn>
              <a:cxn ang="0">
                <a:pos x="connsiteX52920" y="connsiteY52920"/>
              </a:cxn>
              <a:cxn ang="0">
                <a:pos x="connsiteX52921" y="connsiteY52921"/>
              </a:cxn>
              <a:cxn ang="0">
                <a:pos x="connsiteX52922" y="connsiteY52922"/>
              </a:cxn>
              <a:cxn ang="0">
                <a:pos x="connsiteX52923" y="connsiteY52923"/>
              </a:cxn>
              <a:cxn ang="0">
                <a:pos x="connsiteX52924" y="connsiteY52924"/>
              </a:cxn>
              <a:cxn ang="0">
                <a:pos x="connsiteX52925" y="connsiteY52925"/>
              </a:cxn>
              <a:cxn ang="0">
                <a:pos x="connsiteX52926" y="connsiteY52926"/>
              </a:cxn>
              <a:cxn ang="0">
                <a:pos x="connsiteX52927" y="connsiteY52927"/>
              </a:cxn>
              <a:cxn ang="0">
                <a:pos x="connsiteX52928" y="connsiteY52928"/>
              </a:cxn>
              <a:cxn ang="0">
                <a:pos x="connsiteX52929" y="connsiteY52929"/>
              </a:cxn>
              <a:cxn ang="0">
                <a:pos x="connsiteX52930" y="connsiteY52930"/>
              </a:cxn>
              <a:cxn ang="0">
                <a:pos x="connsiteX52931" y="connsiteY52931"/>
              </a:cxn>
              <a:cxn ang="0">
                <a:pos x="connsiteX52932" y="connsiteY52932"/>
              </a:cxn>
              <a:cxn ang="0">
                <a:pos x="connsiteX52933" y="connsiteY52933"/>
              </a:cxn>
              <a:cxn ang="0">
                <a:pos x="connsiteX52934" y="connsiteY52934"/>
              </a:cxn>
              <a:cxn ang="0">
                <a:pos x="connsiteX52935" y="connsiteY52935"/>
              </a:cxn>
              <a:cxn ang="0">
                <a:pos x="connsiteX52936" y="connsiteY52936"/>
              </a:cxn>
              <a:cxn ang="0">
                <a:pos x="connsiteX52937" y="connsiteY52937"/>
              </a:cxn>
              <a:cxn ang="0">
                <a:pos x="connsiteX52938" y="connsiteY52938"/>
              </a:cxn>
              <a:cxn ang="0">
                <a:pos x="connsiteX52939" y="connsiteY52939"/>
              </a:cxn>
              <a:cxn ang="0">
                <a:pos x="connsiteX52940" y="connsiteY52940"/>
              </a:cxn>
              <a:cxn ang="0">
                <a:pos x="connsiteX52941" y="connsiteY52941"/>
              </a:cxn>
              <a:cxn ang="0">
                <a:pos x="connsiteX52942" y="connsiteY52942"/>
              </a:cxn>
              <a:cxn ang="0">
                <a:pos x="connsiteX52943" y="connsiteY52943"/>
              </a:cxn>
              <a:cxn ang="0">
                <a:pos x="connsiteX52944" y="connsiteY52944"/>
              </a:cxn>
              <a:cxn ang="0">
                <a:pos x="connsiteX52945" y="connsiteY52945"/>
              </a:cxn>
              <a:cxn ang="0">
                <a:pos x="connsiteX52946" y="connsiteY52946"/>
              </a:cxn>
              <a:cxn ang="0">
                <a:pos x="connsiteX52947" y="connsiteY52947"/>
              </a:cxn>
              <a:cxn ang="0">
                <a:pos x="connsiteX52948" y="connsiteY52948"/>
              </a:cxn>
              <a:cxn ang="0">
                <a:pos x="connsiteX52949" y="connsiteY52949"/>
              </a:cxn>
              <a:cxn ang="0">
                <a:pos x="connsiteX52950" y="connsiteY52950"/>
              </a:cxn>
              <a:cxn ang="0">
                <a:pos x="connsiteX52951" y="connsiteY52951"/>
              </a:cxn>
              <a:cxn ang="0">
                <a:pos x="connsiteX52952" y="connsiteY52952"/>
              </a:cxn>
              <a:cxn ang="0">
                <a:pos x="connsiteX52953" y="connsiteY52953"/>
              </a:cxn>
              <a:cxn ang="0">
                <a:pos x="connsiteX52954" y="connsiteY52954"/>
              </a:cxn>
              <a:cxn ang="0">
                <a:pos x="connsiteX52955" y="connsiteY52955"/>
              </a:cxn>
              <a:cxn ang="0">
                <a:pos x="connsiteX52956" y="connsiteY52956"/>
              </a:cxn>
              <a:cxn ang="0">
                <a:pos x="connsiteX52957" y="connsiteY52957"/>
              </a:cxn>
              <a:cxn ang="0">
                <a:pos x="connsiteX52958" y="connsiteY52958"/>
              </a:cxn>
              <a:cxn ang="0">
                <a:pos x="connsiteX52959" y="connsiteY52959"/>
              </a:cxn>
              <a:cxn ang="0">
                <a:pos x="connsiteX52960" y="connsiteY52960"/>
              </a:cxn>
              <a:cxn ang="0">
                <a:pos x="connsiteX52961" y="connsiteY52961"/>
              </a:cxn>
              <a:cxn ang="0">
                <a:pos x="connsiteX52962" y="connsiteY52962"/>
              </a:cxn>
              <a:cxn ang="0">
                <a:pos x="connsiteX52963" y="connsiteY52963"/>
              </a:cxn>
              <a:cxn ang="0">
                <a:pos x="connsiteX52964" y="connsiteY52964"/>
              </a:cxn>
              <a:cxn ang="0">
                <a:pos x="connsiteX52965" y="connsiteY52965"/>
              </a:cxn>
              <a:cxn ang="0">
                <a:pos x="connsiteX52966" y="connsiteY52966"/>
              </a:cxn>
              <a:cxn ang="0">
                <a:pos x="connsiteX52967" y="connsiteY52967"/>
              </a:cxn>
              <a:cxn ang="0">
                <a:pos x="connsiteX52968" y="connsiteY52968"/>
              </a:cxn>
              <a:cxn ang="0">
                <a:pos x="connsiteX52969" y="connsiteY52969"/>
              </a:cxn>
              <a:cxn ang="0">
                <a:pos x="connsiteX52970" y="connsiteY52970"/>
              </a:cxn>
              <a:cxn ang="0">
                <a:pos x="connsiteX52971" y="connsiteY52971"/>
              </a:cxn>
              <a:cxn ang="0">
                <a:pos x="connsiteX52972" y="connsiteY52972"/>
              </a:cxn>
              <a:cxn ang="0">
                <a:pos x="connsiteX52973" y="connsiteY52973"/>
              </a:cxn>
              <a:cxn ang="0">
                <a:pos x="connsiteX52974" y="connsiteY52974"/>
              </a:cxn>
              <a:cxn ang="0">
                <a:pos x="connsiteX52975" y="connsiteY52975"/>
              </a:cxn>
              <a:cxn ang="0">
                <a:pos x="connsiteX52976" y="connsiteY52976"/>
              </a:cxn>
              <a:cxn ang="0">
                <a:pos x="connsiteX52977" y="connsiteY52977"/>
              </a:cxn>
              <a:cxn ang="0">
                <a:pos x="connsiteX52978" y="connsiteY52978"/>
              </a:cxn>
              <a:cxn ang="0">
                <a:pos x="connsiteX52979" y="connsiteY52979"/>
              </a:cxn>
              <a:cxn ang="0">
                <a:pos x="connsiteX52980" y="connsiteY52980"/>
              </a:cxn>
              <a:cxn ang="0">
                <a:pos x="connsiteX52981" y="connsiteY52981"/>
              </a:cxn>
              <a:cxn ang="0">
                <a:pos x="connsiteX52982" y="connsiteY52982"/>
              </a:cxn>
              <a:cxn ang="0">
                <a:pos x="connsiteX52983" y="connsiteY52983"/>
              </a:cxn>
              <a:cxn ang="0">
                <a:pos x="connsiteX52984" y="connsiteY52984"/>
              </a:cxn>
              <a:cxn ang="0">
                <a:pos x="connsiteX52985" y="connsiteY52985"/>
              </a:cxn>
              <a:cxn ang="0">
                <a:pos x="connsiteX52986" y="connsiteY52986"/>
              </a:cxn>
              <a:cxn ang="0">
                <a:pos x="connsiteX52987" y="connsiteY52987"/>
              </a:cxn>
              <a:cxn ang="0">
                <a:pos x="connsiteX52988" y="connsiteY52988"/>
              </a:cxn>
              <a:cxn ang="0">
                <a:pos x="connsiteX52989" y="connsiteY52989"/>
              </a:cxn>
              <a:cxn ang="0">
                <a:pos x="connsiteX52990" y="connsiteY52990"/>
              </a:cxn>
              <a:cxn ang="0">
                <a:pos x="connsiteX52991" y="connsiteY52991"/>
              </a:cxn>
              <a:cxn ang="0">
                <a:pos x="connsiteX52992" y="connsiteY52992"/>
              </a:cxn>
              <a:cxn ang="0">
                <a:pos x="connsiteX52993" y="connsiteY52993"/>
              </a:cxn>
              <a:cxn ang="0">
                <a:pos x="connsiteX52994" y="connsiteY52994"/>
              </a:cxn>
              <a:cxn ang="0">
                <a:pos x="connsiteX52995" y="connsiteY52995"/>
              </a:cxn>
              <a:cxn ang="0">
                <a:pos x="connsiteX52996" y="connsiteY52996"/>
              </a:cxn>
              <a:cxn ang="0">
                <a:pos x="connsiteX52997" y="connsiteY52997"/>
              </a:cxn>
              <a:cxn ang="0">
                <a:pos x="connsiteX52998" y="connsiteY52998"/>
              </a:cxn>
              <a:cxn ang="0">
                <a:pos x="connsiteX52999" y="connsiteY52999"/>
              </a:cxn>
              <a:cxn ang="0">
                <a:pos x="connsiteX53000" y="connsiteY53000"/>
              </a:cxn>
              <a:cxn ang="0">
                <a:pos x="connsiteX53001" y="connsiteY53001"/>
              </a:cxn>
              <a:cxn ang="0">
                <a:pos x="connsiteX53002" y="connsiteY53002"/>
              </a:cxn>
              <a:cxn ang="0">
                <a:pos x="connsiteX53003" y="connsiteY53003"/>
              </a:cxn>
              <a:cxn ang="0">
                <a:pos x="connsiteX53004" y="connsiteY53004"/>
              </a:cxn>
              <a:cxn ang="0">
                <a:pos x="connsiteX53005" y="connsiteY53005"/>
              </a:cxn>
              <a:cxn ang="0">
                <a:pos x="connsiteX53006" y="connsiteY53006"/>
              </a:cxn>
              <a:cxn ang="0">
                <a:pos x="connsiteX53007" y="connsiteY53007"/>
              </a:cxn>
              <a:cxn ang="0">
                <a:pos x="connsiteX53008" y="connsiteY53008"/>
              </a:cxn>
              <a:cxn ang="0">
                <a:pos x="connsiteX53009" y="connsiteY53009"/>
              </a:cxn>
              <a:cxn ang="0">
                <a:pos x="connsiteX53010" y="connsiteY53010"/>
              </a:cxn>
              <a:cxn ang="0">
                <a:pos x="connsiteX53011" y="connsiteY53011"/>
              </a:cxn>
              <a:cxn ang="0">
                <a:pos x="connsiteX53012" y="connsiteY53012"/>
              </a:cxn>
              <a:cxn ang="0">
                <a:pos x="connsiteX53013" y="connsiteY53013"/>
              </a:cxn>
              <a:cxn ang="0">
                <a:pos x="connsiteX53014" y="connsiteY53014"/>
              </a:cxn>
              <a:cxn ang="0">
                <a:pos x="connsiteX53015" y="connsiteY53015"/>
              </a:cxn>
              <a:cxn ang="0">
                <a:pos x="connsiteX53016" y="connsiteY53016"/>
              </a:cxn>
              <a:cxn ang="0">
                <a:pos x="connsiteX53017" y="connsiteY53017"/>
              </a:cxn>
              <a:cxn ang="0">
                <a:pos x="connsiteX53018" y="connsiteY53018"/>
              </a:cxn>
              <a:cxn ang="0">
                <a:pos x="connsiteX53019" y="connsiteY53019"/>
              </a:cxn>
              <a:cxn ang="0">
                <a:pos x="connsiteX53020" y="connsiteY53020"/>
              </a:cxn>
              <a:cxn ang="0">
                <a:pos x="connsiteX53021" y="connsiteY53021"/>
              </a:cxn>
              <a:cxn ang="0">
                <a:pos x="connsiteX53022" y="connsiteY53022"/>
              </a:cxn>
              <a:cxn ang="0">
                <a:pos x="connsiteX53023" y="connsiteY53023"/>
              </a:cxn>
              <a:cxn ang="0">
                <a:pos x="connsiteX53024" y="connsiteY53024"/>
              </a:cxn>
              <a:cxn ang="0">
                <a:pos x="connsiteX53025" y="connsiteY53025"/>
              </a:cxn>
              <a:cxn ang="0">
                <a:pos x="connsiteX53026" y="connsiteY53026"/>
              </a:cxn>
              <a:cxn ang="0">
                <a:pos x="connsiteX53027" y="connsiteY53027"/>
              </a:cxn>
              <a:cxn ang="0">
                <a:pos x="connsiteX53028" y="connsiteY53028"/>
              </a:cxn>
              <a:cxn ang="0">
                <a:pos x="connsiteX53029" y="connsiteY53029"/>
              </a:cxn>
              <a:cxn ang="0">
                <a:pos x="connsiteX53030" y="connsiteY53030"/>
              </a:cxn>
              <a:cxn ang="0">
                <a:pos x="connsiteX53031" y="connsiteY53031"/>
              </a:cxn>
              <a:cxn ang="0">
                <a:pos x="connsiteX53032" y="connsiteY53032"/>
              </a:cxn>
              <a:cxn ang="0">
                <a:pos x="connsiteX53033" y="connsiteY53033"/>
              </a:cxn>
              <a:cxn ang="0">
                <a:pos x="connsiteX53034" y="connsiteY53034"/>
              </a:cxn>
              <a:cxn ang="0">
                <a:pos x="connsiteX53035" y="connsiteY53035"/>
              </a:cxn>
              <a:cxn ang="0">
                <a:pos x="connsiteX53036" y="connsiteY53036"/>
              </a:cxn>
              <a:cxn ang="0">
                <a:pos x="connsiteX53037" y="connsiteY53037"/>
              </a:cxn>
              <a:cxn ang="0">
                <a:pos x="connsiteX53038" y="connsiteY53038"/>
              </a:cxn>
              <a:cxn ang="0">
                <a:pos x="connsiteX53039" y="connsiteY53039"/>
              </a:cxn>
              <a:cxn ang="0">
                <a:pos x="connsiteX53040" y="connsiteY53040"/>
              </a:cxn>
              <a:cxn ang="0">
                <a:pos x="connsiteX53041" y="connsiteY53041"/>
              </a:cxn>
              <a:cxn ang="0">
                <a:pos x="connsiteX53042" y="connsiteY53042"/>
              </a:cxn>
              <a:cxn ang="0">
                <a:pos x="connsiteX53043" y="connsiteY53043"/>
              </a:cxn>
              <a:cxn ang="0">
                <a:pos x="connsiteX53044" y="connsiteY53044"/>
              </a:cxn>
              <a:cxn ang="0">
                <a:pos x="connsiteX53045" y="connsiteY53045"/>
              </a:cxn>
              <a:cxn ang="0">
                <a:pos x="connsiteX53046" y="connsiteY53046"/>
              </a:cxn>
              <a:cxn ang="0">
                <a:pos x="connsiteX53047" y="connsiteY53047"/>
              </a:cxn>
              <a:cxn ang="0">
                <a:pos x="connsiteX53048" y="connsiteY53048"/>
              </a:cxn>
              <a:cxn ang="0">
                <a:pos x="connsiteX53049" y="connsiteY53049"/>
              </a:cxn>
              <a:cxn ang="0">
                <a:pos x="connsiteX53050" y="connsiteY53050"/>
              </a:cxn>
              <a:cxn ang="0">
                <a:pos x="connsiteX53051" y="connsiteY53051"/>
              </a:cxn>
              <a:cxn ang="0">
                <a:pos x="connsiteX53052" y="connsiteY53052"/>
              </a:cxn>
              <a:cxn ang="0">
                <a:pos x="connsiteX53053" y="connsiteY53053"/>
              </a:cxn>
              <a:cxn ang="0">
                <a:pos x="connsiteX53054" y="connsiteY53054"/>
              </a:cxn>
              <a:cxn ang="0">
                <a:pos x="connsiteX53055" y="connsiteY53055"/>
              </a:cxn>
              <a:cxn ang="0">
                <a:pos x="connsiteX53056" y="connsiteY53056"/>
              </a:cxn>
              <a:cxn ang="0">
                <a:pos x="connsiteX53057" y="connsiteY53057"/>
              </a:cxn>
              <a:cxn ang="0">
                <a:pos x="connsiteX53058" y="connsiteY53058"/>
              </a:cxn>
              <a:cxn ang="0">
                <a:pos x="connsiteX53059" y="connsiteY53059"/>
              </a:cxn>
              <a:cxn ang="0">
                <a:pos x="connsiteX53060" y="connsiteY53060"/>
              </a:cxn>
              <a:cxn ang="0">
                <a:pos x="connsiteX53061" y="connsiteY53061"/>
              </a:cxn>
              <a:cxn ang="0">
                <a:pos x="connsiteX53062" y="connsiteY53062"/>
              </a:cxn>
              <a:cxn ang="0">
                <a:pos x="connsiteX53063" y="connsiteY53063"/>
              </a:cxn>
              <a:cxn ang="0">
                <a:pos x="connsiteX53064" y="connsiteY53064"/>
              </a:cxn>
              <a:cxn ang="0">
                <a:pos x="connsiteX53065" y="connsiteY53065"/>
              </a:cxn>
              <a:cxn ang="0">
                <a:pos x="connsiteX53066" y="connsiteY53066"/>
              </a:cxn>
              <a:cxn ang="0">
                <a:pos x="connsiteX53067" y="connsiteY53067"/>
              </a:cxn>
              <a:cxn ang="0">
                <a:pos x="connsiteX53068" y="connsiteY53068"/>
              </a:cxn>
              <a:cxn ang="0">
                <a:pos x="connsiteX53069" y="connsiteY53069"/>
              </a:cxn>
              <a:cxn ang="0">
                <a:pos x="connsiteX53070" y="connsiteY53070"/>
              </a:cxn>
              <a:cxn ang="0">
                <a:pos x="connsiteX53071" y="connsiteY53071"/>
              </a:cxn>
              <a:cxn ang="0">
                <a:pos x="connsiteX53072" y="connsiteY53072"/>
              </a:cxn>
              <a:cxn ang="0">
                <a:pos x="connsiteX53073" y="connsiteY53073"/>
              </a:cxn>
              <a:cxn ang="0">
                <a:pos x="connsiteX53074" y="connsiteY53074"/>
              </a:cxn>
              <a:cxn ang="0">
                <a:pos x="connsiteX53075" y="connsiteY53075"/>
              </a:cxn>
              <a:cxn ang="0">
                <a:pos x="connsiteX53076" y="connsiteY53076"/>
              </a:cxn>
              <a:cxn ang="0">
                <a:pos x="connsiteX53077" y="connsiteY53077"/>
              </a:cxn>
              <a:cxn ang="0">
                <a:pos x="connsiteX53078" y="connsiteY53078"/>
              </a:cxn>
              <a:cxn ang="0">
                <a:pos x="connsiteX53079" y="connsiteY53079"/>
              </a:cxn>
              <a:cxn ang="0">
                <a:pos x="connsiteX53080" y="connsiteY53080"/>
              </a:cxn>
              <a:cxn ang="0">
                <a:pos x="connsiteX53081" y="connsiteY53081"/>
              </a:cxn>
              <a:cxn ang="0">
                <a:pos x="connsiteX53082" y="connsiteY53082"/>
              </a:cxn>
              <a:cxn ang="0">
                <a:pos x="connsiteX53083" y="connsiteY53083"/>
              </a:cxn>
              <a:cxn ang="0">
                <a:pos x="connsiteX53084" y="connsiteY53084"/>
              </a:cxn>
              <a:cxn ang="0">
                <a:pos x="connsiteX53085" y="connsiteY53085"/>
              </a:cxn>
              <a:cxn ang="0">
                <a:pos x="connsiteX53086" y="connsiteY53086"/>
              </a:cxn>
              <a:cxn ang="0">
                <a:pos x="connsiteX53087" y="connsiteY53087"/>
              </a:cxn>
              <a:cxn ang="0">
                <a:pos x="connsiteX53088" y="connsiteY53088"/>
              </a:cxn>
              <a:cxn ang="0">
                <a:pos x="connsiteX53089" y="connsiteY53089"/>
              </a:cxn>
              <a:cxn ang="0">
                <a:pos x="connsiteX53090" y="connsiteY53090"/>
              </a:cxn>
              <a:cxn ang="0">
                <a:pos x="connsiteX53091" y="connsiteY53091"/>
              </a:cxn>
              <a:cxn ang="0">
                <a:pos x="connsiteX53092" y="connsiteY53092"/>
              </a:cxn>
              <a:cxn ang="0">
                <a:pos x="connsiteX53093" y="connsiteY53093"/>
              </a:cxn>
              <a:cxn ang="0">
                <a:pos x="connsiteX53094" y="connsiteY53094"/>
              </a:cxn>
              <a:cxn ang="0">
                <a:pos x="connsiteX53095" y="connsiteY53095"/>
              </a:cxn>
              <a:cxn ang="0">
                <a:pos x="connsiteX53096" y="connsiteY53096"/>
              </a:cxn>
              <a:cxn ang="0">
                <a:pos x="connsiteX53097" y="connsiteY53097"/>
              </a:cxn>
              <a:cxn ang="0">
                <a:pos x="connsiteX53098" y="connsiteY53098"/>
              </a:cxn>
              <a:cxn ang="0">
                <a:pos x="connsiteX53099" y="connsiteY53099"/>
              </a:cxn>
              <a:cxn ang="0">
                <a:pos x="connsiteX53100" y="connsiteY53100"/>
              </a:cxn>
              <a:cxn ang="0">
                <a:pos x="connsiteX53101" y="connsiteY53101"/>
              </a:cxn>
              <a:cxn ang="0">
                <a:pos x="connsiteX53102" y="connsiteY53102"/>
              </a:cxn>
              <a:cxn ang="0">
                <a:pos x="connsiteX53103" y="connsiteY53103"/>
              </a:cxn>
              <a:cxn ang="0">
                <a:pos x="connsiteX53104" y="connsiteY53104"/>
              </a:cxn>
              <a:cxn ang="0">
                <a:pos x="connsiteX53105" y="connsiteY53105"/>
              </a:cxn>
              <a:cxn ang="0">
                <a:pos x="connsiteX53106" y="connsiteY53106"/>
              </a:cxn>
              <a:cxn ang="0">
                <a:pos x="connsiteX53107" y="connsiteY53107"/>
              </a:cxn>
              <a:cxn ang="0">
                <a:pos x="connsiteX53108" y="connsiteY53108"/>
              </a:cxn>
              <a:cxn ang="0">
                <a:pos x="connsiteX53109" y="connsiteY53109"/>
              </a:cxn>
              <a:cxn ang="0">
                <a:pos x="connsiteX53110" y="connsiteY53110"/>
              </a:cxn>
              <a:cxn ang="0">
                <a:pos x="connsiteX53111" y="connsiteY53111"/>
              </a:cxn>
              <a:cxn ang="0">
                <a:pos x="connsiteX53112" y="connsiteY53112"/>
              </a:cxn>
              <a:cxn ang="0">
                <a:pos x="connsiteX53113" y="connsiteY53113"/>
              </a:cxn>
              <a:cxn ang="0">
                <a:pos x="connsiteX53114" y="connsiteY53114"/>
              </a:cxn>
              <a:cxn ang="0">
                <a:pos x="connsiteX53115" y="connsiteY53115"/>
              </a:cxn>
              <a:cxn ang="0">
                <a:pos x="connsiteX53116" y="connsiteY53116"/>
              </a:cxn>
              <a:cxn ang="0">
                <a:pos x="connsiteX53117" y="connsiteY53117"/>
              </a:cxn>
              <a:cxn ang="0">
                <a:pos x="connsiteX53118" y="connsiteY53118"/>
              </a:cxn>
              <a:cxn ang="0">
                <a:pos x="connsiteX53119" y="connsiteY53119"/>
              </a:cxn>
              <a:cxn ang="0">
                <a:pos x="connsiteX53120" y="connsiteY53120"/>
              </a:cxn>
              <a:cxn ang="0">
                <a:pos x="connsiteX53121" y="connsiteY53121"/>
              </a:cxn>
              <a:cxn ang="0">
                <a:pos x="connsiteX53122" y="connsiteY53122"/>
              </a:cxn>
              <a:cxn ang="0">
                <a:pos x="connsiteX53123" y="connsiteY53123"/>
              </a:cxn>
              <a:cxn ang="0">
                <a:pos x="connsiteX53124" y="connsiteY53124"/>
              </a:cxn>
              <a:cxn ang="0">
                <a:pos x="connsiteX53125" y="connsiteY53125"/>
              </a:cxn>
              <a:cxn ang="0">
                <a:pos x="connsiteX53126" y="connsiteY53126"/>
              </a:cxn>
              <a:cxn ang="0">
                <a:pos x="connsiteX53127" y="connsiteY53127"/>
              </a:cxn>
              <a:cxn ang="0">
                <a:pos x="connsiteX53128" y="connsiteY53128"/>
              </a:cxn>
              <a:cxn ang="0">
                <a:pos x="connsiteX53129" y="connsiteY53129"/>
              </a:cxn>
              <a:cxn ang="0">
                <a:pos x="connsiteX53130" y="connsiteY53130"/>
              </a:cxn>
              <a:cxn ang="0">
                <a:pos x="connsiteX53131" y="connsiteY53131"/>
              </a:cxn>
              <a:cxn ang="0">
                <a:pos x="connsiteX53132" y="connsiteY53132"/>
              </a:cxn>
              <a:cxn ang="0">
                <a:pos x="connsiteX53133" y="connsiteY53133"/>
              </a:cxn>
              <a:cxn ang="0">
                <a:pos x="connsiteX53134" y="connsiteY53134"/>
              </a:cxn>
              <a:cxn ang="0">
                <a:pos x="connsiteX53135" y="connsiteY53135"/>
              </a:cxn>
              <a:cxn ang="0">
                <a:pos x="connsiteX53136" y="connsiteY53136"/>
              </a:cxn>
              <a:cxn ang="0">
                <a:pos x="connsiteX53137" y="connsiteY53137"/>
              </a:cxn>
              <a:cxn ang="0">
                <a:pos x="connsiteX53138" y="connsiteY53138"/>
              </a:cxn>
              <a:cxn ang="0">
                <a:pos x="connsiteX53139" y="connsiteY53139"/>
              </a:cxn>
              <a:cxn ang="0">
                <a:pos x="connsiteX53140" y="connsiteY53140"/>
              </a:cxn>
              <a:cxn ang="0">
                <a:pos x="connsiteX53141" y="connsiteY53141"/>
              </a:cxn>
              <a:cxn ang="0">
                <a:pos x="connsiteX53142" y="connsiteY53142"/>
              </a:cxn>
              <a:cxn ang="0">
                <a:pos x="connsiteX53143" y="connsiteY53143"/>
              </a:cxn>
              <a:cxn ang="0">
                <a:pos x="connsiteX53144" y="connsiteY53144"/>
              </a:cxn>
              <a:cxn ang="0">
                <a:pos x="connsiteX53145" y="connsiteY53145"/>
              </a:cxn>
              <a:cxn ang="0">
                <a:pos x="connsiteX53146" y="connsiteY53146"/>
              </a:cxn>
              <a:cxn ang="0">
                <a:pos x="connsiteX53147" y="connsiteY53147"/>
              </a:cxn>
              <a:cxn ang="0">
                <a:pos x="connsiteX53148" y="connsiteY53148"/>
              </a:cxn>
              <a:cxn ang="0">
                <a:pos x="connsiteX53149" y="connsiteY53149"/>
              </a:cxn>
              <a:cxn ang="0">
                <a:pos x="connsiteX53150" y="connsiteY53150"/>
              </a:cxn>
              <a:cxn ang="0">
                <a:pos x="connsiteX53151" y="connsiteY53151"/>
              </a:cxn>
              <a:cxn ang="0">
                <a:pos x="connsiteX53152" y="connsiteY53152"/>
              </a:cxn>
              <a:cxn ang="0">
                <a:pos x="connsiteX53153" y="connsiteY53153"/>
              </a:cxn>
              <a:cxn ang="0">
                <a:pos x="connsiteX53154" y="connsiteY53154"/>
              </a:cxn>
              <a:cxn ang="0">
                <a:pos x="connsiteX53155" y="connsiteY53155"/>
              </a:cxn>
              <a:cxn ang="0">
                <a:pos x="connsiteX53156" y="connsiteY53156"/>
              </a:cxn>
              <a:cxn ang="0">
                <a:pos x="connsiteX53157" y="connsiteY53157"/>
              </a:cxn>
              <a:cxn ang="0">
                <a:pos x="connsiteX53158" y="connsiteY53158"/>
              </a:cxn>
              <a:cxn ang="0">
                <a:pos x="connsiteX53159" y="connsiteY53159"/>
              </a:cxn>
              <a:cxn ang="0">
                <a:pos x="connsiteX53160" y="connsiteY53160"/>
              </a:cxn>
              <a:cxn ang="0">
                <a:pos x="connsiteX53161" y="connsiteY53161"/>
              </a:cxn>
              <a:cxn ang="0">
                <a:pos x="connsiteX53162" y="connsiteY53162"/>
              </a:cxn>
              <a:cxn ang="0">
                <a:pos x="connsiteX53163" y="connsiteY53163"/>
              </a:cxn>
              <a:cxn ang="0">
                <a:pos x="connsiteX53164" y="connsiteY53164"/>
              </a:cxn>
              <a:cxn ang="0">
                <a:pos x="connsiteX53165" y="connsiteY53165"/>
              </a:cxn>
              <a:cxn ang="0">
                <a:pos x="connsiteX53166" y="connsiteY53166"/>
              </a:cxn>
              <a:cxn ang="0">
                <a:pos x="connsiteX53167" y="connsiteY53167"/>
              </a:cxn>
              <a:cxn ang="0">
                <a:pos x="connsiteX53168" y="connsiteY53168"/>
              </a:cxn>
              <a:cxn ang="0">
                <a:pos x="connsiteX53169" y="connsiteY53169"/>
              </a:cxn>
              <a:cxn ang="0">
                <a:pos x="connsiteX53170" y="connsiteY53170"/>
              </a:cxn>
              <a:cxn ang="0">
                <a:pos x="connsiteX53171" y="connsiteY53171"/>
              </a:cxn>
              <a:cxn ang="0">
                <a:pos x="connsiteX53172" y="connsiteY53172"/>
              </a:cxn>
              <a:cxn ang="0">
                <a:pos x="connsiteX53173" y="connsiteY53173"/>
              </a:cxn>
              <a:cxn ang="0">
                <a:pos x="connsiteX53174" y="connsiteY53174"/>
              </a:cxn>
              <a:cxn ang="0">
                <a:pos x="connsiteX53175" y="connsiteY53175"/>
              </a:cxn>
              <a:cxn ang="0">
                <a:pos x="connsiteX53176" y="connsiteY53176"/>
              </a:cxn>
              <a:cxn ang="0">
                <a:pos x="connsiteX53177" y="connsiteY53177"/>
              </a:cxn>
              <a:cxn ang="0">
                <a:pos x="connsiteX53178" y="connsiteY53178"/>
              </a:cxn>
              <a:cxn ang="0">
                <a:pos x="connsiteX53179" y="connsiteY53179"/>
              </a:cxn>
              <a:cxn ang="0">
                <a:pos x="connsiteX53180" y="connsiteY53180"/>
              </a:cxn>
              <a:cxn ang="0">
                <a:pos x="connsiteX53181" y="connsiteY53181"/>
              </a:cxn>
              <a:cxn ang="0">
                <a:pos x="connsiteX53182" y="connsiteY53182"/>
              </a:cxn>
              <a:cxn ang="0">
                <a:pos x="connsiteX53183" y="connsiteY53183"/>
              </a:cxn>
              <a:cxn ang="0">
                <a:pos x="connsiteX53184" y="connsiteY53184"/>
              </a:cxn>
              <a:cxn ang="0">
                <a:pos x="connsiteX53185" y="connsiteY53185"/>
              </a:cxn>
              <a:cxn ang="0">
                <a:pos x="connsiteX53186" y="connsiteY53186"/>
              </a:cxn>
              <a:cxn ang="0">
                <a:pos x="connsiteX53187" y="connsiteY53187"/>
              </a:cxn>
              <a:cxn ang="0">
                <a:pos x="connsiteX53188" y="connsiteY53188"/>
              </a:cxn>
              <a:cxn ang="0">
                <a:pos x="connsiteX53189" y="connsiteY53189"/>
              </a:cxn>
              <a:cxn ang="0">
                <a:pos x="connsiteX53190" y="connsiteY53190"/>
              </a:cxn>
              <a:cxn ang="0">
                <a:pos x="connsiteX53191" y="connsiteY53191"/>
              </a:cxn>
              <a:cxn ang="0">
                <a:pos x="connsiteX53192" y="connsiteY53192"/>
              </a:cxn>
              <a:cxn ang="0">
                <a:pos x="connsiteX53193" y="connsiteY53193"/>
              </a:cxn>
              <a:cxn ang="0">
                <a:pos x="connsiteX53194" y="connsiteY53194"/>
              </a:cxn>
              <a:cxn ang="0">
                <a:pos x="connsiteX53195" y="connsiteY53195"/>
              </a:cxn>
              <a:cxn ang="0">
                <a:pos x="connsiteX53196" y="connsiteY53196"/>
              </a:cxn>
              <a:cxn ang="0">
                <a:pos x="connsiteX53197" y="connsiteY53197"/>
              </a:cxn>
              <a:cxn ang="0">
                <a:pos x="connsiteX53198" y="connsiteY53198"/>
              </a:cxn>
              <a:cxn ang="0">
                <a:pos x="connsiteX53199" y="connsiteY53199"/>
              </a:cxn>
              <a:cxn ang="0">
                <a:pos x="connsiteX53200" y="connsiteY53200"/>
              </a:cxn>
              <a:cxn ang="0">
                <a:pos x="connsiteX53201" y="connsiteY53201"/>
              </a:cxn>
              <a:cxn ang="0">
                <a:pos x="connsiteX53202" y="connsiteY53202"/>
              </a:cxn>
              <a:cxn ang="0">
                <a:pos x="connsiteX53203" y="connsiteY53203"/>
              </a:cxn>
              <a:cxn ang="0">
                <a:pos x="connsiteX53204" y="connsiteY53204"/>
              </a:cxn>
              <a:cxn ang="0">
                <a:pos x="connsiteX53205" y="connsiteY53205"/>
              </a:cxn>
              <a:cxn ang="0">
                <a:pos x="connsiteX53206" y="connsiteY53206"/>
              </a:cxn>
              <a:cxn ang="0">
                <a:pos x="connsiteX53207" y="connsiteY53207"/>
              </a:cxn>
              <a:cxn ang="0">
                <a:pos x="connsiteX53208" y="connsiteY53208"/>
              </a:cxn>
              <a:cxn ang="0">
                <a:pos x="connsiteX53209" y="connsiteY53209"/>
              </a:cxn>
              <a:cxn ang="0">
                <a:pos x="connsiteX53210" y="connsiteY53210"/>
              </a:cxn>
              <a:cxn ang="0">
                <a:pos x="connsiteX53211" y="connsiteY53211"/>
              </a:cxn>
              <a:cxn ang="0">
                <a:pos x="connsiteX53212" y="connsiteY53212"/>
              </a:cxn>
              <a:cxn ang="0">
                <a:pos x="connsiteX53213" y="connsiteY53213"/>
              </a:cxn>
              <a:cxn ang="0">
                <a:pos x="connsiteX53214" y="connsiteY53214"/>
              </a:cxn>
              <a:cxn ang="0">
                <a:pos x="connsiteX53215" y="connsiteY53215"/>
              </a:cxn>
              <a:cxn ang="0">
                <a:pos x="connsiteX53216" y="connsiteY53216"/>
              </a:cxn>
              <a:cxn ang="0">
                <a:pos x="connsiteX53217" y="connsiteY53217"/>
              </a:cxn>
              <a:cxn ang="0">
                <a:pos x="connsiteX53218" y="connsiteY53218"/>
              </a:cxn>
              <a:cxn ang="0">
                <a:pos x="connsiteX53219" y="connsiteY53219"/>
              </a:cxn>
              <a:cxn ang="0">
                <a:pos x="connsiteX53220" y="connsiteY53220"/>
              </a:cxn>
              <a:cxn ang="0">
                <a:pos x="connsiteX53221" y="connsiteY53221"/>
              </a:cxn>
              <a:cxn ang="0">
                <a:pos x="connsiteX53222" y="connsiteY53222"/>
              </a:cxn>
              <a:cxn ang="0">
                <a:pos x="connsiteX53223" y="connsiteY53223"/>
              </a:cxn>
              <a:cxn ang="0">
                <a:pos x="connsiteX53224" y="connsiteY53224"/>
              </a:cxn>
              <a:cxn ang="0">
                <a:pos x="connsiteX53225" y="connsiteY53225"/>
              </a:cxn>
              <a:cxn ang="0">
                <a:pos x="connsiteX53226" y="connsiteY53226"/>
              </a:cxn>
              <a:cxn ang="0">
                <a:pos x="connsiteX53227" y="connsiteY53227"/>
              </a:cxn>
              <a:cxn ang="0">
                <a:pos x="connsiteX53228" y="connsiteY53228"/>
              </a:cxn>
              <a:cxn ang="0">
                <a:pos x="connsiteX53229" y="connsiteY53229"/>
              </a:cxn>
              <a:cxn ang="0">
                <a:pos x="connsiteX53230" y="connsiteY53230"/>
              </a:cxn>
              <a:cxn ang="0">
                <a:pos x="connsiteX53231" y="connsiteY53231"/>
              </a:cxn>
              <a:cxn ang="0">
                <a:pos x="connsiteX53232" y="connsiteY53232"/>
              </a:cxn>
              <a:cxn ang="0">
                <a:pos x="connsiteX53233" y="connsiteY53233"/>
              </a:cxn>
              <a:cxn ang="0">
                <a:pos x="connsiteX53234" y="connsiteY53234"/>
              </a:cxn>
              <a:cxn ang="0">
                <a:pos x="connsiteX53235" y="connsiteY53235"/>
              </a:cxn>
              <a:cxn ang="0">
                <a:pos x="connsiteX53236" y="connsiteY53236"/>
              </a:cxn>
              <a:cxn ang="0">
                <a:pos x="connsiteX53237" y="connsiteY53237"/>
              </a:cxn>
              <a:cxn ang="0">
                <a:pos x="connsiteX53238" y="connsiteY53238"/>
              </a:cxn>
              <a:cxn ang="0">
                <a:pos x="connsiteX53239" y="connsiteY53239"/>
              </a:cxn>
              <a:cxn ang="0">
                <a:pos x="connsiteX53240" y="connsiteY53240"/>
              </a:cxn>
              <a:cxn ang="0">
                <a:pos x="connsiteX53241" y="connsiteY53241"/>
              </a:cxn>
              <a:cxn ang="0">
                <a:pos x="connsiteX53242" y="connsiteY53242"/>
              </a:cxn>
              <a:cxn ang="0">
                <a:pos x="connsiteX53243" y="connsiteY53243"/>
              </a:cxn>
              <a:cxn ang="0">
                <a:pos x="connsiteX53244" y="connsiteY53244"/>
              </a:cxn>
              <a:cxn ang="0">
                <a:pos x="connsiteX53245" y="connsiteY53245"/>
              </a:cxn>
              <a:cxn ang="0">
                <a:pos x="connsiteX53246" y="connsiteY53246"/>
              </a:cxn>
              <a:cxn ang="0">
                <a:pos x="connsiteX53247" y="connsiteY53247"/>
              </a:cxn>
              <a:cxn ang="0">
                <a:pos x="connsiteX53248" y="connsiteY53248"/>
              </a:cxn>
              <a:cxn ang="0">
                <a:pos x="connsiteX53249" y="connsiteY53249"/>
              </a:cxn>
              <a:cxn ang="0">
                <a:pos x="connsiteX53250" y="connsiteY53250"/>
              </a:cxn>
              <a:cxn ang="0">
                <a:pos x="connsiteX53251" y="connsiteY53251"/>
              </a:cxn>
              <a:cxn ang="0">
                <a:pos x="connsiteX53252" y="connsiteY53252"/>
              </a:cxn>
              <a:cxn ang="0">
                <a:pos x="connsiteX53253" y="connsiteY53253"/>
              </a:cxn>
              <a:cxn ang="0">
                <a:pos x="connsiteX53254" y="connsiteY53254"/>
              </a:cxn>
              <a:cxn ang="0">
                <a:pos x="connsiteX53255" y="connsiteY53255"/>
              </a:cxn>
              <a:cxn ang="0">
                <a:pos x="connsiteX53256" y="connsiteY53256"/>
              </a:cxn>
              <a:cxn ang="0">
                <a:pos x="connsiteX53257" y="connsiteY53257"/>
              </a:cxn>
              <a:cxn ang="0">
                <a:pos x="connsiteX53258" y="connsiteY53258"/>
              </a:cxn>
              <a:cxn ang="0">
                <a:pos x="connsiteX53259" y="connsiteY53259"/>
              </a:cxn>
              <a:cxn ang="0">
                <a:pos x="connsiteX53260" y="connsiteY53260"/>
              </a:cxn>
              <a:cxn ang="0">
                <a:pos x="connsiteX53261" y="connsiteY53261"/>
              </a:cxn>
              <a:cxn ang="0">
                <a:pos x="connsiteX53262" y="connsiteY53262"/>
              </a:cxn>
              <a:cxn ang="0">
                <a:pos x="connsiteX53263" y="connsiteY53263"/>
              </a:cxn>
              <a:cxn ang="0">
                <a:pos x="connsiteX53264" y="connsiteY53264"/>
              </a:cxn>
              <a:cxn ang="0">
                <a:pos x="connsiteX53265" y="connsiteY53265"/>
              </a:cxn>
              <a:cxn ang="0">
                <a:pos x="connsiteX53266" y="connsiteY53266"/>
              </a:cxn>
              <a:cxn ang="0">
                <a:pos x="connsiteX53267" y="connsiteY53267"/>
              </a:cxn>
              <a:cxn ang="0">
                <a:pos x="connsiteX53268" y="connsiteY53268"/>
              </a:cxn>
              <a:cxn ang="0">
                <a:pos x="connsiteX53269" y="connsiteY53269"/>
              </a:cxn>
              <a:cxn ang="0">
                <a:pos x="connsiteX53270" y="connsiteY53270"/>
              </a:cxn>
              <a:cxn ang="0">
                <a:pos x="connsiteX53271" y="connsiteY53271"/>
              </a:cxn>
              <a:cxn ang="0">
                <a:pos x="connsiteX53272" y="connsiteY53272"/>
              </a:cxn>
              <a:cxn ang="0">
                <a:pos x="connsiteX53273" y="connsiteY53273"/>
              </a:cxn>
              <a:cxn ang="0">
                <a:pos x="connsiteX53274" y="connsiteY53274"/>
              </a:cxn>
              <a:cxn ang="0">
                <a:pos x="connsiteX53275" y="connsiteY53275"/>
              </a:cxn>
              <a:cxn ang="0">
                <a:pos x="connsiteX53276" y="connsiteY53276"/>
              </a:cxn>
              <a:cxn ang="0">
                <a:pos x="connsiteX53277" y="connsiteY53277"/>
              </a:cxn>
              <a:cxn ang="0">
                <a:pos x="connsiteX53278" y="connsiteY53278"/>
              </a:cxn>
              <a:cxn ang="0">
                <a:pos x="connsiteX53279" y="connsiteY53279"/>
              </a:cxn>
              <a:cxn ang="0">
                <a:pos x="connsiteX53280" y="connsiteY53280"/>
              </a:cxn>
              <a:cxn ang="0">
                <a:pos x="connsiteX53281" y="connsiteY53281"/>
              </a:cxn>
              <a:cxn ang="0">
                <a:pos x="connsiteX53282" y="connsiteY53282"/>
              </a:cxn>
              <a:cxn ang="0">
                <a:pos x="connsiteX53283" y="connsiteY53283"/>
              </a:cxn>
              <a:cxn ang="0">
                <a:pos x="connsiteX53284" y="connsiteY53284"/>
              </a:cxn>
              <a:cxn ang="0">
                <a:pos x="connsiteX53285" y="connsiteY53285"/>
              </a:cxn>
              <a:cxn ang="0">
                <a:pos x="connsiteX53286" y="connsiteY53286"/>
              </a:cxn>
              <a:cxn ang="0">
                <a:pos x="connsiteX53287" y="connsiteY53287"/>
              </a:cxn>
              <a:cxn ang="0">
                <a:pos x="connsiteX53288" y="connsiteY53288"/>
              </a:cxn>
              <a:cxn ang="0">
                <a:pos x="connsiteX53289" y="connsiteY53289"/>
              </a:cxn>
              <a:cxn ang="0">
                <a:pos x="connsiteX53290" y="connsiteY53290"/>
              </a:cxn>
              <a:cxn ang="0">
                <a:pos x="connsiteX53291" y="connsiteY53291"/>
              </a:cxn>
              <a:cxn ang="0">
                <a:pos x="connsiteX53292" y="connsiteY53292"/>
              </a:cxn>
              <a:cxn ang="0">
                <a:pos x="connsiteX53293" y="connsiteY53293"/>
              </a:cxn>
              <a:cxn ang="0">
                <a:pos x="connsiteX53294" y="connsiteY53294"/>
              </a:cxn>
              <a:cxn ang="0">
                <a:pos x="connsiteX53295" y="connsiteY53295"/>
              </a:cxn>
              <a:cxn ang="0">
                <a:pos x="connsiteX53296" y="connsiteY53296"/>
              </a:cxn>
              <a:cxn ang="0">
                <a:pos x="connsiteX53297" y="connsiteY53297"/>
              </a:cxn>
              <a:cxn ang="0">
                <a:pos x="connsiteX53298" y="connsiteY53298"/>
              </a:cxn>
              <a:cxn ang="0">
                <a:pos x="connsiteX53299" y="connsiteY53299"/>
              </a:cxn>
              <a:cxn ang="0">
                <a:pos x="connsiteX53300" y="connsiteY53300"/>
              </a:cxn>
              <a:cxn ang="0">
                <a:pos x="connsiteX53301" y="connsiteY53301"/>
              </a:cxn>
              <a:cxn ang="0">
                <a:pos x="connsiteX53302" y="connsiteY53302"/>
              </a:cxn>
              <a:cxn ang="0">
                <a:pos x="connsiteX53303" y="connsiteY53303"/>
              </a:cxn>
              <a:cxn ang="0">
                <a:pos x="connsiteX53304" y="connsiteY53304"/>
              </a:cxn>
              <a:cxn ang="0">
                <a:pos x="connsiteX53305" y="connsiteY53305"/>
              </a:cxn>
              <a:cxn ang="0">
                <a:pos x="connsiteX53306" y="connsiteY53306"/>
              </a:cxn>
              <a:cxn ang="0">
                <a:pos x="connsiteX53307" y="connsiteY53307"/>
              </a:cxn>
              <a:cxn ang="0">
                <a:pos x="connsiteX53308" y="connsiteY53308"/>
              </a:cxn>
              <a:cxn ang="0">
                <a:pos x="connsiteX53309" y="connsiteY53309"/>
              </a:cxn>
              <a:cxn ang="0">
                <a:pos x="connsiteX53310" y="connsiteY53310"/>
              </a:cxn>
              <a:cxn ang="0">
                <a:pos x="connsiteX53311" y="connsiteY53311"/>
              </a:cxn>
              <a:cxn ang="0">
                <a:pos x="connsiteX53312" y="connsiteY53312"/>
              </a:cxn>
              <a:cxn ang="0">
                <a:pos x="connsiteX53313" y="connsiteY53313"/>
              </a:cxn>
              <a:cxn ang="0">
                <a:pos x="connsiteX53314" y="connsiteY53314"/>
              </a:cxn>
              <a:cxn ang="0">
                <a:pos x="connsiteX53315" y="connsiteY53315"/>
              </a:cxn>
              <a:cxn ang="0">
                <a:pos x="connsiteX53316" y="connsiteY53316"/>
              </a:cxn>
              <a:cxn ang="0">
                <a:pos x="connsiteX53317" y="connsiteY53317"/>
              </a:cxn>
              <a:cxn ang="0">
                <a:pos x="connsiteX53318" y="connsiteY53318"/>
              </a:cxn>
              <a:cxn ang="0">
                <a:pos x="connsiteX53319" y="connsiteY53319"/>
              </a:cxn>
              <a:cxn ang="0">
                <a:pos x="connsiteX53320" y="connsiteY53320"/>
              </a:cxn>
              <a:cxn ang="0">
                <a:pos x="connsiteX53321" y="connsiteY53321"/>
              </a:cxn>
              <a:cxn ang="0">
                <a:pos x="connsiteX53322" y="connsiteY53322"/>
              </a:cxn>
              <a:cxn ang="0">
                <a:pos x="connsiteX53323" y="connsiteY53323"/>
              </a:cxn>
              <a:cxn ang="0">
                <a:pos x="connsiteX53324" y="connsiteY53324"/>
              </a:cxn>
              <a:cxn ang="0">
                <a:pos x="connsiteX53325" y="connsiteY53325"/>
              </a:cxn>
              <a:cxn ang="0">
                <a:pos x="connsiteX53326" y="connsiteY53326"/>
              </a:cxn>
              <a:cxn ang="0">
                <a:pos x="connsiteX53327" y="connsiteY53327"/>
              </a:cxn>
              <a:cxn ang="0">
                <a:pos x="connsiteX53328" y="connsiteY53328"/>
              </a:cxn>
              <a:cxn ang="0">
                <a:pos x="connsiteX53329" y="connsiteY53329"/>
              </a:cxn>
              <a:cxn ang="0">
                <a:pos x="connsiteX53330" y="connsiteY53330"/>
              </a:cxn>
              <a:cxn ang="0">
                <a:pos x="connsiteX53331" y="connsiteY53331"/>
              </a:cxn>
              <a:cxn ang="0">
                <a:pos x="connsiteX53332" y="connsiteY53332"/>
              </a:cxn>
              <a:cxn ang="0">
                <a:pos x="connsiteX53333" y="connsiteY53333"/>
              </a:cxn>
              <a:cxn ang="0">
                <a:pos x="connsiteX53334" y="connsiteY53334"/>
              </a:cxn>
              <a:cxn ang="0">
                <a:pos x="connsiteX53335" y="connsiteY53335"/>
              </a:cxn>
              <a:cxn ang="0">
                <a:pos x="connsiteX53336" y="connsiteY53336"/>
              </a:cxn>
              <a:cxn ang="0">
                <a:pos x="connsiteX53337" y="connsiteY53337"/>
              </a:cxn>
              <a:cxn ang="0">
                <a:pos x="connsiteX53338" y="connsiteY53338"/>
              </a:cxn>
              <a:cxn ang="0">
                <a:pos x="connsiteX53339" y="connsiteY53339"/>
              </a:cxn>
              <a:cxn ang="0">
                <a:pos x="connsiteX53340" y="connsiteY53340"/>
              </a:cxn>
              <a:cxn ang="0">
                <a:pos x="connsiteX53341" y="connsiteY53341"/>
              </a:cxn>
              <a:cxn ang="0">
                <a:pos x="connsiteX53342" y="connsiteY53342"/>
              </a:cxn>
              <a:cxn ang="0">
                <a:pos x="connsiteX53343" y="connsiteY53343"/>
              </a:cxn>
              <a:cxn ang="0">
                <a:pos x="connsiteX53344" y="connsiteY53344"/>
              </a:cxn>
              <a:cxn ang="0">
                <a:pos x="connsiteX53345" y="connsiteY53345"/>
              </a:cxn>
              <a:cxn ang="0">
                <a:pos x="connsiteX53346" y="connsiteY53346"/>
              </a:cxn>
              <a:cxn ang="0">
                <a:pos x="connsiteX53347" y="connsiteY53347"/>
              </a:cxn>
              <a:cxn ang="0">
                <a:pos x="connsiteX53348" y="connsiteY53348"/>
              </a:cxn>
              <a:cxn ang="0">
                <a:pos x="connsiteX53349" y="connsiteY53349"/>
              </a:cxn>
              <a:cxn ang="0">
                <a:pos x="connsiteX53350" y="connsiteY53350"/>
              </a:cxn>
              <a:cxn ang="0">
                <a:pos x="connsiteX53351" y="connsiteY53351"/>
              </a:cxn>
              <a:cxn ang="0">
                <a:pos x="connsiteX53352" y="connsiteY53352"/>
              </a:cxn>
              <a:cxn ang="0">
                <a:pos x="connsiteX53353" y="connsiteY53353"/>
              </a:cxn>
              <a:cxn ang="0">
                <a:pos x="connsiteX53354" y="connsiteY53354"/>
              </a:cxn>
              <a:cxn ang="0">
                <a:pos x="connsiteX53355" y="connsiteY53355"/>
              </a:cxn>
              <a:cxn ang="0">
                <a:pos x="connsiteX53356" y="connsiteY53356"/>
              </a:cxn>
              <a:cxn ang="0">
                <a:pos x="connsiteX53357" y="connsiteY53357"/>
              </a:cxn>
              <a:cxn ang="0">
                <a:pos x="connsiteX53358" y="connsiteY53358"/>
              </a:cxn>
              <a:cxn ang="0">
                <a:pos x="connsiteX53359" y="connsiteY53359"/>
              </a:cxn>
              <a:cxn ang="0">
                <a:pos x="connsiteX53360" y="connsiteY53360"/>
              </a:cxn>
              <a:cxn ang="0">
                <a:pos x="connsiteX53361" y="connsiteY53361"/>
              </a:cxn>
              <a:cxn ang="0">
                <a:pos x="connsiteX53362" y="connsiteY53362"/>
              </a:cxn>
              <a:cxn ang="0">
                <a:pos x="connsiteX53363" y="connsiteY53363"/>
              </a:cxn>
              <a:cxn ang="0">
                <a:pos x="connsiteX53364" y="connsiteY53364"/>
              </a:cxn>
              <a:cxn ang="0">
                <a:pos x="connsiteX53365" y="connsiteY53365"/>
              </a:cxn>
              <a:cxn ang="0">
                <a:pos x="connsiteX53366" y="connsiteY53366"/>
              </a:cxn>
              <a:cxn ang="0">
                <a:pos x="connsiteX53367" y="connsiteY53367"/>
              </a:cxn>
              <a:cxn ang="0">
                <a:pos x="connsiteX53368" y="connsiteY53368"/>
              </a:cxn>
              <a:cxn ang="0">
                <a:pos x="connsiteX53369" y="connsiteY53369"/>
              </a:cxn>
              <a:cxn ang="0">
                <a:pos x="connsiteX53370" y="connsiteY53370"/>
              </a:cxn>
              <a:cxn ang="0">
                <a:pos x="connsiteX53371" y="connsiteY53371"/>
              </a:cxn>
              <a:cxn ang="0">
                <a:pos x="connsiteX53372" y="connsiteY53372"/>
              </a:cxn>
              <a:cxn ang="0">
                <a:pos x="connsiteX53373" y="connsiteY53373"/>
              </a:cxn>
              <a:cxn ang="0">
                <a:pos x="connsiteX53374" y="connsiteY53374"/>
              </a:cxn>
              <a:cxn ang="0">
                <a:pos x="connsiteX53375" y="connsiteY53375"/>
              </a:cxn>
              <a:cxn ang="0">
                <a:pos x="connsiteX53376" y="connsiteY53376"/>
              </a:cxn>
              <a:cxn ang="0">
                <a:pos x="connsiteX53377" y="connsiteY53377"/>
              </a:cxn>
              <a:cxn ang="0">
                <a:pos x="connsiteX53378" y="connsiteY53378"/>
              </a:cxn>
              <a:cxn ang="0">
                <a:pos x="connsiteX53379" y="connsiteY53379"/>
              </a:cxn>
              <a:cxn ang="0">
                <a:pos x="connsiteX53380" y="connsiteY53380"/>
              </a:cxn>
              <a:cxn ang="0">
                <a:pos x="connsiteX53381" y="connsiteY53381"/>
              </a:cxn>
              <a:cxn ang="0">
                <a:pos x="connsiteX53382" y="connsiteY53382"/>
              </a:cxn>
              <a:cxn ang="0">
                <a:pos x="connsiteX53383" y="connsiteY53383"/>
              </a:cxn>
              <a:cxn ang="0">
                <a:pos x="connsiteX53384" y="connsiteY53384"/>
              </a:cxn>
              <a:cxn ang="0">
                <a:pos x="connsiteX53385" y="connsiteY53385"/>
              </a:cxn>
              <a:cxn ang="0">
                <a:pos x="connsiteX53386" y="connsiteY53386"/>
              </a:cxn>
              <a:cxn ang="0">
                <a:pos x="connsiteX53387" y="connsiteY53387"/>
              </a:cxn>
              <a:cxn ang="0">
                <a:pos x="connsiteX53388" y="connsiteY53388"/>
              </a:cxn>
              <a:cxn ang="0">
                <a:pos x="connsiteX53389" y="connsiteY53389"/>
              </a:cxn>
              <a:cxn ang="0">
                <a:pos x="connsiteX53390" y="connsiteY53390"/>
              </a:cxn>
              <a:cxn ang="0">
                <a:pos x="connsiteX53391" y="connsiteY53391"/>
              </a:cxn>
              <a:cxn ang="0">
                <a:pos x="connsiteX53392" y="connsiteY53392"/>
              </a:cxn>
              <a:cxn ang="0">
                <a:pos x="connsiteX53393" y="connsiteY53393"/>
              </a:cxn>
              <a:cxn ang="0">
                <a:pos x="connsiteX53394" y="connsiteY53394"/>
              </a:cxn>
              <a:cxn ang="0">
                <a:pos x="connsiteX53395" y="connsiteY53395"/>
              </a:cxn>
              <a:cxn ang="0">
                <a:pos x="connsiteX53396" y="connsiteY53396"/>
              </a:cxn>
              <a:cxn ang="0">
                <a:pos x="connsiteX53397" y="connsiteY53397"/>
              </a:cxn>
              <a:cxn ang="0">
                <a:pos x="connsiteX53398" y="connsiteY53398"/>
              </a:cxn>
              <a:cxn ang="0">
                <a:pos x="connsiteX53399" y="connsiteY53399"/>
              </a:cxn>
              <a:cxn ang="0">
                <a:pos x="connsiteX53400" y="connsiteY53400"/>
              </a:cxn>
              <a:cxn ang="0">
                <a:pos x="connsiteX53401" y="connsiteY53401"/>
              </a:cxn>
              <a:cxn ang="0">
                <a:pos x="connsiteX53402" y="connsiteY53402"/>
              </a:cxn>
              <a:cxn ang="0">
                <a:pos x="connsiteX53403" y="connsiteY53403"/>
              </a:cxn>
              <a:cxn ang="0">
                <a:pos x="connsiteX53404" y="connsiteY53404"/>
              </a:cxn>
              <a:cxn ang="0">
                <a:pos x="connsiteX53405" y="connsiteY53405"/>
              </a:cxn>
              <a:cxn ang="0">
                <a:pos x="connsiteX53406" y="connsiteY53406"/>
              </a:cxn>
              <a:cxn ang="0">
                <a:pos x="connsiteX53407" y="connsiteY53407"/>
              </a:cxn>
              <a:cxn ang="0">
                <a:pos x="connsiteX53408" y="connsiteY53408"/>
              </a:cxn>
              <a:cxn ang="0">
                <a:pos x="connsiteX53409" y="connsiteY53409"/>
              </a:cxn>
              <a:cxn ang="0">
                <a:pos x="connsiteX53410" y="connsiteY53410"/>
              </a:cxn>
              <a:cxn ang="0">
                <a:pos x="connsiteX53411" y="connsiteY53411"/>
              </a:cxn>
              <a:cxn ang="0">
                <a:pos x="connsiteX53412" y="connsiteY53412"/>
              </a:cxn>
              <a:cxn ang="0">
                <a:pos x="connsiteX53413" y="connsiteY53413"/>
              </a:cxn>
              <a:cxn ang="0">
                <a:pos x="connsiteX53414" y="connsiteY53414"/>
              </a:cxn>
              <a:cxn ang="0">
                <a:pos x="connsiteX53415" y="connsiteY53415"/>
              </a:cxn>
              <a:cxn ang="0">
                <a:pos x="connsiteX53416" y="connsiteY53416"/>
              </a:cxn>
              <a:cxn ang="0">
                <a:pos x="connsiteX53417" y="connsiteY53417"/>
              </a:cxn>
              <a:cxn ang="0">
                <a:pos x="connsiteX53418" y="connsiteY53418"/>
              </a:cxn>
              <a:cxn ang="0">
                <a:pos x="connsiteX53419" y="connsiteY53419"/>
              </a:cxn>
              <a:cxn ang="0">
                <a:pos x="connsiteX53420" y="connsiteY53420"/>
              </a:cxn>
              <a:cxn ang="0">
                <a:pos x="connsiteX53421" y="connsiteY53421"/>
              </a:cxn>
              <a:cxn ang="0">
                <a:pos x="connsiteX53422" y="connsiteY53422"/>
              </a:cxn>
              <a:cxn ang="0">
                <a:pos x="connsiteX53423" y="connsiteY53423"/>
              </a:cxn>
              <a:cxn ang="0">
                <a:pos x="connsiteX53424" y="connsiteY53424"/>
              </a:cxn>
              <a:cxn ang="0">
                <a:pos x="connsiteX53425" y="connsiteY53425"/>
              </a:cxn>
              <a:cxn ang="0">
                <a:pos x="connsiteX53426" y="connsiteY53426"/>
              </a:cxn>
              <a:cxn ang="0">
                <a:pos x="connsiteX53427" y="connsiteY53427"/>
              </a:cxn>
              <a:cxn ang="0">
                <a:pos x="connsiteX53428" y="connsiteY53428"/>
              </a:cxn>
              <a:cxn ang="0">
                <a:pos x="connsiteX53429" y="connsiteY53429"/>
              </a:cxn>
              <a:cxn ang="0">
                <a:pos x="connsiteX53430" y="connsiteY53430"/>
              </a:cxn>
              <a:cxn ang="0">
                <a:pos x="connsiteX53431" y="connsiteY53431"/>
              </a:cxn>
              <a:cxn ang="0">
                <a:pos x="connsiteX53432" y="connsiteY53432"/>
              </a:cxn>
              <a:cxn ang="0">
                <a:pos x="connsiteX53433" y="connsiteY53433"/>
              </a:cxn>
              <a:cxn ang="0">
                <a:pos x="connsiteX53434" y="connsiteY53434"/>
              </a:cxn>
              <a:cxn ang="0">
                <a:pos x="connsiteX53435" y="connsiteY53435"/>
              </a:cxn>
              <a:cxn ang="0">
                <a:pos x="connsiteX53436" y="connsiteY53436"/>
              </a:cxn>
              <a:cxn ang="0">
                <a:pos x="connsiteX53437" y="connsiteY53437"/>
              </a:cxn>
              <a:cxn ang="0">
                <a:pos x="connsiteX53438" y="connsiteY53438"/>
              </a:cxn>
              <a:cxn ang="0">
                <a:pos x="connsiteX53439" y="connsiteY53439"/>
              </a:cxn>
              <a:cxn ang="0">
                <a:pos x="connsiteX53440" y="connsiteY53440"/>
              </a:cxn>
              <a:cxn ang="0">
                <a:pos x="connsiteX53441" y="connsiteY53441"/>
              </a:cxn>
              <a:cxn ang="0">
                <a:pos x="connsiteX53442" y="connsiteY53442"/>
              </a:cxn>
              <a:cxn ang="0">
                <a:pos x="connsiteX53443" y="connsiteY53443"/>
              </a:cxn>
              <a:cxn ang="0">
                <a:pos x="connsiteX53444" y="connsiteY53444"/>
              </a:cxn>
              <a:cxn ang="0">
                <a:pos x="connsiteX53445" y="connsiteY53445"/>
              </a:cxn>
              <a:cxn ang="0">
                <a:pos x="connsiteX53446" y="connsiteY53446"/>
              </a:cxn>
              <a:cxn ang="0">
                <a:pos x="connsiteX53447" y="connsiteY53447"/>
              </a:cxn>
              <a:cxn ang="0">
                <a:pos x="connsiteX53448" y="connsiteY53448"/>
              </a:cxn>
              <a:cxn ang="0">
                <a:pos x="connsiteX53449" y="connsiteY53449"/>
              </a:cxn>
              <a:cxn ang="0">
                <a:pos x="connsiteX53450" y="connsiteY53450"/>
              </a:cxn>
              <a:cxn ang="0">
                <a:pos x="connsiteX53451" y="connsiteY53451"/>
              </a:cxn>
              <a:cxn ang="0">
                <a:pos x="connsiteX53452" y="connsiteY53452"/>
              </a:cxn>
              <a:cxn ang="0">
                <a:pos x="connsiteX53453" y="connsiteY53453"/>
              </a:cxn>
              <a:cxn ang="0">
                <a:pos x="connsiteX53454" y="connsiteY53454"/>
              </a:cxn>
              <a:cxn ang="0">
                <a:pos x="connsiteX53455" y="connsiteY53455"/>
              </a:cxn>
              <a:cxn ang="0">
                <a:pos x="connsiteX53456" y="connsiteY53456"/>
              </a:cxn>
              <a:cxn ang="0">
                <a:pos x="connsiteX53457" y="connsiteY53457"/>
              </a:cxn>
              <a:cxn ang="0">
                <a:pos x="connsiteX53458" y="connsiteY53458"/>
              </a:cxn>
              <a:cxn ang="0">
                <a:pos x="connsiteX53459" y="connsiteY53459"/>
              </a:cxn>
              <a:cxn ang="0">
                <a:pos x="connsiteX53460" y="connsiteY53460"/>
              </a:cxn>
              <a:cxn ang="0">
                <a:pos x="connsiteX53461" y="connsiteY53461"/>
              </a:cxn>
              <a:cxn ang="0">
                <a:pos x="connsiteX53462" y="connsiteY53462"/>
              </a:cxn>
              <a:cxn ang="0">
                <a:pos x="connsiteX53463" y="connsiteY53463"/>
              </a:cxn>
              <a:cxn ang="0">
                <a:pos x="connsiteX53464" y="connsiteY53464"/>
              </a:cxn>
              <a:cxn ang="0">
                <a:pos x="connsiteX53465" y="connsiteY53465"/>
              </a:cxn>
              <a:cxn ang="0">
                <a:pos x="connsiteX53466" y="connsiteY53466"/>
              </a:cxn>
              <a:cxn ang="0">
                <a:pos x="connsiteX53467" y="connsiteY53467"/>
              </a:cxn>
              <a:cxn ang="0">
                <a:pos x="connsiteX53468" y="connsiteY53468"/>
              </a:cxn>
              <a:cxn ang="0">
                <a:pos x="connsiteX53469" y="connsiteY53469"/>
              </a:cxn>
              <a:cxn ang="0">
                <a:pos x="connsiteX53470" y="connsiteY53470"/>
              </a:cxn>
              <a:cxn ang="0">
                <a:pos x="connsiteX53471" y="connsiteY53471"/>
              </a:cxn>
              <a:cxn ang="0">
                <a:pos x="connsiteX53472" y="connsiteY53472"/>
              </a:cxn>
              <a:cxn ang="0">
                <a:pos x="connsiteX53473" y="connsiteY53473"/>
              </a:cxn>
              <a:cxn ang="0">
                <a:pos x="connsiteX53474" y="connsiteY53474"/>
              </a:cxn>
              <a:cxn ang="0">
                <a:pos x="connsiteX53475" y="connsiteY53475"/>
              </a:cxn>
              <a:cxn ang="0">
                <a:pos x="connsiteX53476" y="connsiteY53476"/>
              </a:cxn>
              <a:cxn ang="0">
                <a:pos x="connsiteX53477" y="connsiteY53477"/>
              </a:cxn>
              <a:cxn ang="0">
                <a:pos x="connsiteX53478" y="connsiteY53478"/>
              </a:cxn>
              <a:cxn ang="0">
                <a:pos x="connsiteX53479" y="connsiteY53479"/>
              </a:cxn>
              <a:cxn ang="0">
                <a:pos x="connsiteX53480" y="connsiteY53480"/>
              </a:cxn>
              <a:cxn ang="0">
                <a:pos x="connsiteX53481" y="connsiteY53481"/>
              </a:cxn>
              <a:cxn ang="0">
                <a:pos x="connsiteX53482" y="connsiteY53482"/>
              </a:cxn>
              <a:cxn ang="0">
                <a:pos x="connsiteX53483" y="connsiteY53483"/>
              </a:cxn>
              <a:cxn ang="0">
                <a:pos x="connsiteX53484" y="connsiteY53484"/>
              </a:cxn>
              <a:cxn ang="0">
                <a:pos x="connsiteX53485" y="connsiteY53485"/>
              </a:cxn>
              <a:cxn ang="0">
                <a:pos x="connsiteX53486" y="connsiteY53486"/>
              </a:cxn>
              <a:cxn ang="0">
                <a:pos x="connsiteX53487" y="connsiteY53487"/>
              </a:cxn>
              <a:cxn ang="0">
                <a:pos x="connsiteX53488" y="connsiteY53488"/>
              </a:cxn>
              <a:cxn ang="0">
                <a:pos x="connsiteX53489" y="connsiteY53489"/>
              </a:cxn>
              <a:cxn ang="0">
                <a:pos x="connsiteX53490" y="connsiteY53490"/>
              </a:cxn>
              <a:cxn ang="0">
                <a:pos x="connsiteX53491" y="connsiteY53491"/>
              </a:cxn>
              <a:cxn ang="0">
                <a:pos x="connsiteX53492" y="connsiteY53492"/>
              </a:cxn>
              <a:cxn ang="0">
                <a:pos x="connsiteX53493" y="connsiteY53493"/>
              </a:cxn>
              <a:cxn ang="0">
                <a:pos x="connsiteX53494" y="connsiteY53494"/>
              </a:cxn>
              <a:cxn ang="0">
                <a:pos x="connsiteX53495" y="connsiteY53495"/>
              </a:cxn>
              <a:cxn ang="0">
                <a:pos x="connsiteX53496" y="connsiteY53496"/>
              </a:cxn>
              <a:cxn ang="0">
                <a:pos x="connsiteX53497" y="connsiteY53497"/>
              </a:cxn>
              <a:cxn ang="0">
                <a:pos x="connsiteX53498" y="connsiteY53498"/>
              </a:cxn>
              <a:cxn ang="0">
                <a:pos x="connsiteX53499" y="connsiteY53499"/>
              </a:cxn>
              <a:cxn ang="0">
                <a:pos x="connsiteX53500" y="connsiteY53500"/>
              </a:cxn>
              <a:cxn ang="0">
                <a:pos x="connsiteX53501" y="connsiteY53501"/>
              </a:cxn>
              <a:cxn ang="0">
                <a:pos x="connsiteX53502" y="connsiteY53502"/>
              </a:cxn>
              <a:cxn ang="0">
                <a:pos x="connsiteX53503" y="connsiteY53503"/>
              </a:cxn>
              <a:cxn ang="0">
                <a:pos x="connsiteX53504" y="connsiteY53504"/>
              </a:cxn>
              <a:cxn ang="0">
                <a:pos x="connsiteX53505" y="connsiteY53505"/>
              </a:cxn>
              <a:cxn ang="0">
                <a:pos x="connsiteX53506" y="connsiteY53506"/>
              </a:cxn>
              <a:cxn ang="0">
                <a:pos x="connsiteX53507" y="connsiteY53507"/>
              </a:cxn>
              <a:cxn ang="0">
                <a:pos x="connsiteX53508" y="connsiteY53508"/>
              </a:cxn>
              <a:cxn ang="0">
                <a:pos x="connsiteX53509" y="connsiteY53509"/>
              </a:cxn>
              <a:cxn ang="0">
                <a:pos x="connsiteX53510" y="connsiteY53510"/>
              </a:cxn>
              <a:cxn ang="0">
                <a:pos x="connsiteX53511" y="connsiteY53511"/>
              </a:cxn>
              <a:cxn ang="0">
                <a:pos x="connsiteX53512" y="connsiteY53512"/>
              </a:cxn>
              <a:cxn ang="0">
                <a:pos x="connsiteX53513" y="connsiteY53513"/>
              </a:cxn>
              <a:cxn ang="0">
                <a:pos x="connsiteX53514" y="connsiteY53514"/>
              </a:cxn>
              <a:cxn ang="0">
                <a:pos x="connsiteX53515" y="connsiteY53515"/>
              </a:cxn>
              <a:cxn ang="0">
                <a:pos x="connsiteX53516" y="connsiteY53516"/>
              </a:cxn>
              <a:cxn ang="0">
                <a:pos x="connsiteX53517" y="connsiteY53517"/>
              </a:cxn>
              <a:cxn ang="0">
                <a:pos x="connsiteX53518" y="connsiteY53518"/>
              </a:cxn>
              <a:cxn ang="0">
                <a:pos x="connsiteX53519" y="connsiteY53519"/>
              </a:cxn>
              <a:cxn ang="0">
                <a:pos x="connsiteX53520" y="connsiteY53520"/>
              </a:cxn>
              <a:cxn ang="0">
                <a:pos x="connsiteX53521" y="connsiteY53521"/>
              </a:cxn>
              <a:cxn ang="0">
                <a:pos x="connsiteX53522" y="connsiteY53522"/>
              </a:cxn>
              <a:cxn ang="0">
                <a:pos x="connsiteX53523" y="connsiteY53523"/>
              </a:cxn>
              <a:cxn ang="0">
                <a:pos x="connsiteX53524" y="connsiteY53524"/>
              </a:cxn>
              <a:cxn ang="0">
                <a:pos x="connsiteX53525" y="connsiteY53525"/>
              </a:cxn>
              <a:cxn ang="0">
                <a:pos x="connsiteX53526" y="connsiteY53526"/>
              </a:cxn>
              <a:cxn ang="0">
                <a:pos x="connsiteX53527" y="connsiteY53527"/>
              </a:cxn>
              <a:cxn ang="0">
                <a:pos x="connsiteX53528" y="connsiteY53528"/>
              </a:cxn>
              <a:cxn ang="0">
                <a:pos x="connsiteX53529" y="connsiteY53529"/>
              </a:cxn>
              <a:cxn ang="0">
                <a:pos x="connsiteX53530" y="connsiteY53530"/>
              </a:cxn>
              <a:cxn ang="0">
                <a:pos x="connsiteX53531" y="connsiteY53531"/>
              </a:cxn>
              <a:cxn ang="0">
                <a:pos x="connsiteX53532" y="connsiteY53532"/>
              </a:cxn>
              <a:cxn ang="0">
                <a:pos x="connsiteX53533" y="connsiteY53533"/>
              </a:cxn>
              <a:cxn ang="0">
                <a:pos x="connsiteX53534" y="connsiteY53534"/>
              </a:cxn>
              <a:cxn ang="0">
                <a:pos x="connsiteX53535" y="connsiteY53535"/>
              </a:cxn>
              <a:cxn ang="0">
                <a:pos x="connsiteX53536" y="connsiteY53536"/>
              </a:cxn>
              <a:cxn ang="0">
                <a:pos x="connsiteX53537" y="connsiteY53537"/>
              </a:cxn>
              <a:cxn ang="0">
                <a:pos x="connsiteX53538" y="connsiteY53538"/>
              </a:cxn>
              <a:cxn ang="0">
                <a:pos x="connsiteX53539" y="connsiteY53539"/>
              </a:cxn>
              <a:cxn ang="0">
                <a:pos x="connsiteX53540" y="connsiteY53540"/>
              </a:cxn>
              <a:cxn ang="0">
                <a:pos x="connsiteX53541" y="connsiteY53541"/>
              </a:cxn>
              <a:cxn ang="0">
                <a:pos x="connsiteX53542" y="connsiteY53542"/>
              </a:cxn>
              <a:cxn ang="0">
                <a:pos x="connsiteX53543" y="connsiteY53543"/>
              </a:cxn>
              <a:cxn ang="0">
                <a:pos x="connsiteX53544" y="connsiteY53544"/>
              </a:cxn>
              <a:cxn ang="0">
                <a:pos x="connsiteX53545" y="connsiteY53545"/>
              </a:cxn>
              <a:cxn ang="0">
                <a:pos x="connsiteX53546" y="connsiteY53546"/>
              </a:cxn>
              <a:cxn ang="0">
                <a:pos x="connsiteX53547" y="connsiteY53547"/>
              </a:cxn>
              <a:cxn ang="0">
                <a:pos x="connsiteX53548" y="connsiteY53548"/>
              </a:cxn>
              <a:cxn ang="0">
                <a:pos x="connsiteX53549" y="connsiteY53549"/>
              </a:cxn>
              <a:cxn ang="0">
                <a:pos x="connsiteX53550" y="connsiteY53550"/>
              </a:cxn>
              <a:cxn ang="0">
                <a:pos x="connsiteX53551" y="connsiteY53551"/>
              </a:cxn>
              <a:cxn ang="0">
                <a:pos x="connsiteX53552" y="connsiteY53552"/>
              </a:cxn>
              <a:cxn ang="0">
                <a:pos x="connsiteX53553" y="connsiteY53553"/>
              </a:cxn>
              <a:cxn ang="0">
                <a:pos x="connsiteX53554" y="connsiteY53554"/>
              </a:cxn>
              <a:cxn ang="0">
                <a:pos x="connsiteX53555" y="connsiteY53555"/>
              </a:cxn>
              <a:cxn ang="0">
                <a:pos x="connsiteX53556" y="connsiteY53556"/>
              </a:cxn>
              <a:cxn ang="0">
                <a:pos x="connsiteX53557" y="connsiteY53557"/>
              </a:cxn>
              <a:cxn ang="0">
                <a:pos x="connsiteX53558" y="connsiteY53558"/>
              </a:cxn>
              <a:cxn ang="0">
                <a:pos x="connsiteX53559" y="connsiteY53559"/>
              </a:cxn>
              <a:cxn ang="0">
                <a:pos x="connsiteX53560" y="connsiteY53560"/>
              </a:cxn>
              <a:cxn ang="0">
                <a:pos x="connsiteX53561" y="connsiteY53561"/>
              </a:cxn>
              <a:cxn ang="0">
                <a:pos x="connsiteX53562" y="connsiteY53562"/>
              </a:cxn>
              <a:cxn ang="0">
                <a:pos x="connsiteX53563" y="connsiteY53563"/>
              </a:cxn>
              <a:cxn ang="0">
                <a:pos x="connsiteX53564" y="connsiteY53564"/>
              </a:cxn>
              <a:cxn ang="0">
                <a:pos x="connsiteX53565" y="connsiteY53565"/>
              </a:cxn>
              <a:cxn ang="0">
                <a:pos x="connsiteX53566" y="connsiteY53566"/>
              </a:cxn>
              <a:cxn ang="0">
                <a:pos x="connsiteX53567" y="connsiteY53567"/>
              </a:cxn>
              <a:cxn ang="0">
                <a:pos x="connsiteX53568" y="connsiteY53568"/>
              </a:cxn>
              <a:cxn ang="0">
                <a:pos x="connsiteX53569" y="connsiteY53569"/>
              </a:cxn>
              <a:cxn ang="0">
                <a:pos x="connsiteX53570" y="connsiteY53570"/>
              </a:cxn>
              <a:cxn ang="0">
                <a:pos x="connsiteX53571" y="connsiteY53571"/>
              </a:cxn>
              <a:cxn ang="0">
                <a:pos x="connsiteX53572" y="connsiteY53572"/>
              </a:cxn>
              <a:cxn ang="0">
                <a:pos x="connsiteX53573" y="connsiteY53573"/>
              </a:cxn>
              <a:cxn ang="0">
                <a:pos x="connsiteX53574" y="connsiteY53574"/>
              </a:cxn>
              <a:cxn ang="0">
                <a:pos x="connsiteX53575" y="connsiteY53575"/>
              </a:cxn>
              <a:cxn ang="0">
                <a:pos x="connsiteX53576" y="connsiteY53576"/>
              </a:cxn>
              <a:cxn ang="0">
                <a:pos x="connsiteX53577" y="connsiteY53577"/>
              </a:cxn>
              <a:cxn ang="0">
                <a:pos x="connsiteX53578" y="connsiteY53578"/>
              </a:cxn>
              <a:cxn ang="0">
                <a:pos x="connsiteX53579" y="connsiteY53579"/>
              </a:cxn>
              <a:cxn ang="0">
                <a:pos x="connsiteX53580" y="connsiteY53580"/>
              </a:cxn>
              <a:cxn ang="0">
                <a:pos x="connsiteX53581" y="connsiteY53581"/>
              </a:cxn>
              <a:cxn ang="0">
                <a:pos x="connsiteX53582" y="connsiteY53582"/>
              </a:cxn>
              <a:cxn ang="0">
                <a:pos x="connsiteX53583" y="connsiteY53583"/>
              </a:cxn>
              <a:cxn ang="0">
                <a:pos x="connsiteX53584" y="connsiteY53584"/>
              </a:cxn>
              <a:cxn ang="0">
                <a:pos x="connsiteX53585" y="connsiteY53585"/>
              </a:cxn>
              <a:cxn ang="0">
                <a:pos x="connsiteX53586" y="connsiteY53586"/>
              </a:cxn>
              <a:cxn ang="0">
                <a:pos x="connsiteX53587" y="connsiteY53587"/>
              </a:cxn>
              <a:cxn ang="0">
                <a:pos x="connsiteX53588" y="connsiteY53588"/>
              </a:cxn>
              <a:cxn ang="0">
                <a:pos x="connsiteX53589" y="connsiteY53589"/>
              </a:cxn>
              <a:cxn ang="0">
                <a:pos x="connsiteX53590" y="connsiteY53590"/>
              </a:cxn>
              <a:cxn ang="0">
                <a:pos x="connsiteX53591" y="connsiteY53591"/>
              </a:cxn>
              <a:cxn ang="0">
                <a:pos x="connsiteX53592" y="connsiteY53592"/>
              </a:cxn>
              <a:cxn ang="0">
                <a:pos x="connsiteX53593" y="connsiteY53593"/>
              </a:cxn>
              <a:cxn ang="0">
                <a:pos x="connsiteX53594" y="connsiteY53594"/>
              </a:cxn>
              <a:cxn ang="0">
                <a:pos x="connsiteX53595" y="connsiteY53595"/>
              </a:cxn>
              <a:cxn ang="0">
                <a:pos x="connsiteX53596" y="connsiteY53596"/>
              </a:cxn>
              <a:cxn ang="0">
                <a:pos x="connsiteX53597" y="connsiteY53597"/>
              </a:cxn>
              <a:cxn ang="0">
                <a:pos x="connsiteX53598" y="connsiteY53598"/>
              </a:cxn>
              <a:cxn ang="0">
                <a:pos x="connsiteX53599" y="connsiteY53599"/>
              </a:cxn>
              <a:cxn ang="0">
                <a:pos x="connsiteX53600" y="connsiteY53600"/>
              </a:cxn>
              <a:cxn ang="0">
                <a:pos x="connsiteX53601" y="connsiteY53601"/>
              </a:cxn>
              <a:cxn ang="0">
                <a:pos x="connsiteX53602" y="connsiteY53602"/>
              </a:cxn>
              <a:cxn ang="0">
                <a:pos x="connsiteX53603" y="connsiteY53603"/>
              </a:cxn>
              <a:cxn ang="0">
                <a:pos x="connsiteX53604" y="connsiteY53604"/>
              </a:cxn>
              <a:cxn ang="0">
                <a:pos x="connsiteX53605" y="connsiteY53605"/>
              </a:cxn>
              <a:cxn ang="0">
                <a:pos x="connsiteX53606" y="connsiteY53606"/>
              </a:cxn>
              <a:cxn ang="0">
                <a:pos x="connsiteX53607" y="connsiteY53607"/>
              </a:cxn>
              <a:cxn ang="0">
                <a:pos x="connsiteX53608" y="connsiteY53608"/>
              </a:cxn>
              <a:cxn ang="0">
                <a:pos x="connsiteX53609" y="connsiteY53609"/>
              </a:cxn>
              <a:cxn ang="0">
                <a:pos x="connsiteX53610" y="connsiteY53610"/>
              </a:cxn>
              <a:cxn ang="0">
                <a:pos x="connsiteX53611" y="connsiteY53611"/>
              </a:cxn>
              <a:cxn ang="0">
                <a:pos x="connsiteX53612" y="connsiteY53612"/>
              </a:cxn>
              <a:cxn ang="0">
                <a:pos x="connsiteX53613" y="connsiteY53613"/>
              </a:cxn>
              <a:cxn ang="0">
                <a:pos x="connsiteX53614" y="connsiteY53614"/>
              </a:cxn>
              <a:cxn ang="0">
                <a:pos x="connsiteX53615" y="connsiteY53615"/>
              </a:cxn>
              <a:cxn ang="0">
                <a:pos x="connsiteX53616" y="connsiteY53616"/>
              </a:cxn>
              <a:cxn ang="0">
                <a:pos x="connsiteX53617" y="connsiteY53617"/>
              </a:cxn>
              <a:cxn ang="0">
                <a:pos x="connsiteX53618" y="connsiteY53618"/>
              </a:cxn>
              <a:cxn ang="0">
                <a:pos x="connsiteX53619" y="connsiteY53619"/>
              </a:cxn>
              <a:cxn ang="0">
                <a:pos x="connsiteX53620" y="connsiteY53620"/>
              </a:cxn>
              <a:cxn ang="0">
                <a:pos x="connsiteX53621" y="connsiteY53621"/>
              </a:cxn>
              <a:cxn ang="0">
                <a:pos x="connsiteX53622" y="connsiteY53622"/>
              </a:cxn>
              <a:cxn ang="0">
                <a:pos x="connsiteX53623" y="connsiteY53623"/>
              </a:cxn>
              <a:cxn ang="0">
                <a:pos x="connsiteX53624" y="connsiteY53624"/>
              </a:cxn>
              <a:cxn ang="0">
                <a:pos x="connsiteX53625" y="connsiteY53625"/>
              </a:cxn>
              <a:cxn ang="0">
                <a:pos x="connsiteX53626" y="connsiteY53626"/>
              </a:cxn>
              <a:cxn ang="0">
                <a:pos x="connsiteX53627" y="connsiteY53627"/>
              </a:cxn>
              <a:cxn ang="0">
                <a:pos x="connsiteX53628" y="connsiteY53628"/>
              </a:cxn>
              <a:cxn ang="0">
                <a:pos x="connsiteX53629" y="connsiteY53629"/>
              </a:cxn>
              <a:cxn ang="0">
                <a:pos x="connsiteX53630" y="connsiteY53630"/>
              </a:cxn>
              <a:cxn ang="0">
                <a:pos x="connsiteX53631" y="connsiteY53631"/>
              </a:cxn>
              <a:cxn ang="0">
                <a:pos x="connsiteX53632" y="connsiteY53632"/>
              </a:cxn>
              <a:cxn ang="0">
                <a:pos x="connsiteX53633" y="connsiteY53633"/>
              </a:cxn>
              <a:cxn ang="0">
                <a:pos x="connsiteX53634" y="connsiteY53634"/>
              </a:cxn>
              <a:cxn ang="0">
                <a:pos x="connsiteX53635" y="connsiteY53635"/>
              </a:cxn>
              <a:cxn ang="0">
                <a:pos x="connsiteX53636" y="connsiteY53636"/>
              </a:cxn>
              <a:cxn ang="0">
                <a:pos x="connsiteX53637" y="connsiteY53637"/>
              </a:cxn>
              <a:cxn ang="0">
                <a:pos x="connsiteX53638" y="connsiteY53638"/>
              </a:cxn>
              <a:cxn ang="0">
                <a:pos x="connsiteX53639" y="connsiteY53639"/>
              </a:cxn>
              <a:cxn ang="0">
                <a:pos x="connsiteX53640" y="connsiteY53640"/>
              </a:cxn>
              <a:cxn ang="0">
                <a:pos x="connsiteX53641" y="connsiteY53641"/>
              </a:cxn>
              <a:cxn ang="0">
                <a:pos x="connsiteX53642" y="connsiteY53642"/>
              </a:cxn>
              <a:cxn ang="0">
                <a:pos x="connsiteX53643" y="connsiteY53643"/>
              </a:cxn>
              <a:cxn ang="0">
                <a:pos x="connsiteX53644" y="connsiteY53644"/>
              </a:cxn>
              <a:cxn ang="0">
                <a:pos x="connsiteX53645" y="connsiteY53645"/>
              </a:cxn>
              <a:cxn ang="0">
                <a:pos x="connsiteX53646" y="connsiteY53646"/>
              </a:cxn>
              <a:cxn ang="0">
                <a:pos x="connsiteX53647" y="connsiteY53647"/>
              </a:cxn>
              <a:cxn ang="0">
                <a:pos x="connsiteX53648" y="connsiteY53648"/>
              </a:cxn>
              <a:cxn ang="0">
                <a:pos x="connsiteX53649" y="connsiteY53649"/>
              </a:cxn>
              <a:cxn ang="0">
                <a:pos x="connsiteX53650" y="connsiteY53650"/>
              </a:cxn>
              <a:cxn ang="0">
                <a:pos x="connsiteX53651" y="connsiteY53651"/>
              </a:cxn>
              <a:cxn ang="0">
                <a:pos x="connsiteX53652" y="connsiteY53652"/>
              </a:cxn>
              <a:cxn ang="0">
                <a:pos x="connsiteX53653" y="connsiteY53653"/>
              </a:cxn>
              <a:cxn ang="0">
                <a:pos x="connsiteX53654" y="connsiteY53654"/>
              </a:cxn>
              <a:cxn ang="0">
                <a:pos x="connsiteX53655" y="connsiteY53655"/>
              </a:cxn>
              <a:cxn ang="0">
                <a:pos x="connsiteX53656" y="connsiteY53656"/>
              </a:cxn>
              <a:cxn ang="0">
                <a:pos x="connsiteX53657" y="connsiteY53657"/>
              </a:cxn>
              <a:cxn ang="0">
                <a:pos x="connsiteX53658" y="connsiteY53658"/>
              </a:cxn>
              <a:cxn ang="0">
                <a:pos x="connsiteX53659" y="connsiteY53659"/>
              </a:cxn>
              <a:cxn ang="0">
                <a:pos x="connsiteX53660" y="connsiteY53660"/>
              </a:cxn>
              <a:cxn ang="0">
                <a:pos x="connsiteX53661" y="connsiteY53661"/>
              </a:cxn>
              <a:cxn ang="0">
                <a:pos x="connsiteX53662" y="connsiteY53662"/>
              </a:cxn>
              <a:cxn ang="0">
                <a:pos x="connsiteX53663" y="connsiteY53663"/>
              </a:cxn>
              <a:cxn ang="0">
                <a:pos x="connsiteX53664" y="connsiteY53664"/>
              </a:cxn>
              <a:cxn ang="0">
                <a:pos x="connsiteX53665" y="connsiteY53665"/>
              </a:cxn>
              <a:cxn ang="0">
                <a:pos x="connsiteX53666" y="connsiteY53666"/>
              </a:cxn>
              <a:cxn ang="0">
                <a:pos x="connsiteX53667" y="connsiteY53667"/>
              </a:cxn>
              <a:cxn ang="0">
                <a:pos x="connsiteX53668" y="connsiteY53668"/>
              </a:cxn>
              <a:cxn ang="0">
                <a:pos x="connsiteX53669" y="connsiteY53669"/>
              </a:cxn>
              <a:cxn ang="0">
                <a:pos x="connsiteX53670" y="connsiteY53670"/>
              </a:cxn>
              <a:cxn ang="0">
                <a:pos x="connsiteX53671" y="connsiteY53671"/>
              </a:cxn>
              <a:cxn ang="0">
                <a:pos x="connsiteX53672" y="connsiteY53672"/>
              </a:cxn>
              <a:cxn ang="0">
                <a:pos x="connsiteX53673" y="connsiteY53673"/>
              </a:cxn>
              <a:cxn ang="0">
                <a:pos x="connsiteX53674" y="connsiteY53674"/>
              </a:cxn>
              <a:cxn ang="0">
                <a:pos x="connsiteX53675" y="connsiteY53675"/>
              </a:cxn>
              <a:cxn ang="0">
                <a:pos x="connsiteX53676" y="connsiteY53676"/>
              </a:cxn>
              <a:cxn ang="0">
                <a:pos x="connsiteX53677" y="connsiteY53677"/>
              </a:cxn>
              <a:cxn ang="0">
                <a:pos x="connsiteX53678" y="connsiteY53678"/>
              </a:cxn>
              <a:cxn ang="0">
                <a:pos x="connsiteX53679" y="connsiteY53679"/>
              </a:cxn>
              <a:cxn ang="0">
                <a:pos x="connsiteX53680" y="connsiteY53680"/>
              </a:cxn>
              <a:cxn ang="0">
                <a:pos x="connsiteX53681" y="connsiteY53681"/>
              </a:cxn>
              <a:cxn ang="0">
                <a:pos x="connsiteX53682" y="connsiteY53682"/>
              </a:cxn>
              <a:cxn ang="0">
                <a:pos x="connsiteX53683" y="connsiteY53683"/>
              </a:cxn>
              <a:cxn ang="0">
                <a:pos x="connsiteX53684" y="connsiteY53684"/>
              </a:cxn>
              <a:cxn ang="0">
                <a:pos x="connsiteX53685" y="connsiteY53685"/>
              </a:cxn>
              <a:cxn ang="0">
                <a:pos x="connsiteX53686" y="connsiteY53686"/>
              </a:cxn>
              <a:cxn ang="0">
                <a:pos x="connsiteX53687" y="connsiteY53687"/>
              </a:cxn>
              <a:cxn ang="0">
                <a:pos x="connsiteX53688" y="connsiteY53688"/>
              </a:cxn>
              <a:cxn ang="0">
                <a:pos x="connsiteX53689" y="connsiteY53689"/>
              </a:cxn>
              <a:cxn ang="0">
                <a:pos x="connsiteX53690" y="connsiteY53690"/>
              </a:cxn>
              <a:cxn ang="0">
                <a:pos x="connsiteX53691" y="connsiteY53691"/>
              </a:cxn>
              <a:cxn ang="0">
                <a:pos x="connsiteX53692" y="connsiteY53692"/>
              </a:cxn>
              <a:cxn ang="0">
                <a:pos x="connsiteX53693" y="connsiteY53693"/>
              </a:cxn>
              <a:cxn ang="0">
                <a:pos x="connsiteX53694" y="connsiteY53694"/>
              </a:cxn>
              <a:cxn ang="0">
                <a:pos x="connsiteX53695" y="connsiteY53695"/>
              </a:cxn>
              <a:cxn ang="0">
                <a:pos x="connsiteX53696" y="connsiteY53696"/>
              </a:cxn>
              <a:cxn ang="0">
                <a:pos x="connsiteX53697" y="connsiteY53697"/>
              </a:cxn>
              <a:cxn ang="0">
                <a:pos x="connsiteX53698" y="connsiteY53698"/>
              </a:cxn>
              <a:cxn ang="0">
                <a:pos x="connsiteX53699" y="connsiteY53699"/>
              </a:cxn>
              <a:cxn ang="0">
                <a:pos x="connsiteX53700" y="connsiteY53700"/>
              </a:cxn>
              <a:cxn ang="0">
                <a:pos x="connsiteX53701" y="connsiteY53701"/>
              </a:cxn>
              <a:cxn ang="0">
                <a:pos x="connsiteX53702" y="connsiteY53702"/>
              </a:cxn>
              <a:cxn ang="0">
                <a:pos x="connsiteX53703" y="connsiteY53703"/>
              </a:cxn>
              <a:cxn ang="0">
                <a:pos x="connsiteX53704" y="connsiteY53704"/>
              </a:cxn>
              <a:cxn ang="0">
                <a:pos x="connsiteX53705" y="connsiteY53705"/>
              </a:cxn>
              <a:cxn ang="0">
                <a:pos x="connsiteX53706" y="connsiteY53706"/>
              </a:cxn>
              <a:cxn ang="0">
                <a:pos x="connsiteX53707" y="connsiteY53707"/>
              </a:cxn>
              <a:cxn ang="0">
                <a:pos x="connsiteX53708" y="connsiteY53708"/>
              </a:cxn>
              <a:cxn ang="0">
                <a:pos x="connsiteX53709" y="connsiteY53709"/>
              </a:cxn>
              <a:cxn ang="0">
                <a:pos x="connsiteX53710" y="connsiteY53710"/>
              </a:cxn>
              <a:cxn ang="0">
                <a:pos x="connsiteX53711" y="connsiteY53711"/>
              </a:cxn>
              <a:cxn ang="0">
                <a:pos x="connsiteX53712" y="connsiteY53712"/>
              </a:cxn>
              <a:cxn ang="0">
                <a:pos x="connsiteX53713" y="connsiteY53713"/>
              </a:cxn>
              <a:cxn ang="0">
                <a:pos x="connsiteX53714" y="connsiteY53714"/>
              </a:cxn>
              <a:cxn ang="0">
                <a:pos x="connsiteX53715" y="connsiteY53715"/>
              </a:cxn>
              <a:cxn ang="0">
                <a:pos x="connsiteX53716" y="connsiteY53716"/>
              </a:cxn>
              <a:cxn ang="0">
                <a:pos x="connsiteX53717" y="connsiteY53717"/>
              </a:cxn>
              <a:cxn ang="0">
                <a:pos x="connsiteX53718" y="connsiteY53718"/>
              </a:cxn>
              <a:cxn ang="0">
                <a:pos x="connsiteX53719" y="connsiteY53719"/>
              </a:cxn>
              <a:cxn ang="0">
                <a:pos x="connsiteX53720" y="connsiteY53720"/>
              </a:cxn>
              <a:cxn ang="0">
                <a:pos x="connsiteX53721" y="connsiteY53721"/>
              </a:cxn>
              <a:cxn ang="0">
                <a:pos x="connsiteX53722" y="connsiteY53722"/>
              </a:cxn>
              <a:cxn ang="0">
                <a:pos x="connsiteX53723" y="connsiteY53723"/>
              </a:cxn>
              <a:cxn ang="0">
                <a:pos x="connsiteX53724" y="connsiteY53724"/>
              </a:cxn>
              <a:cxn ang="0">
                <a:pos x="connsiteX53725" y="connsiteY53725"/>
              </a:cxn>
              <a:cxn ang="0">
                <a:pos x="connsiteX53726" y="connsiteY53726"/>
              </a:cxn>
              <a:cxn ang="0">
                <a:pos x="connsiteX53727" y="connsiteY53727"/>
              </a:cxn>
              <a:cxn ang="0">
                <a:pos x="connsiteX53728" y="connsiteY53728"/>
              </a:cxn>
              <a:cxn ang="0">
                <a:pos x="connsiteX53729" y="connsiteY53729"/>
              </a:cxn>
              <a:cxn ang="0">
                <a:pos x="connsiteX53730" y="connsiteY53730"/>
              </a:cxn>
              <a:cxn ang="0">
                <a:pos x="connsiteX53731" y="connsiteY53731"/>
              </a:cxn>
              <a:cxn ang="0">
                <a:pos x="connsiteX53732" y="connsiteY53732"/>
              </a:cxn>
              <a:cxn ang="0">
                <a:pos x="connsiteX53733" y="connsiteY53733"/>
              </a:cxn>
              <a:cxn ang="0">
                <a:pos x="connsiteX53734" y="connsiteY53734"/>
              </a:cxn>
              <a:cxn ang="0">
                <a:pos x="connsiteX53735" y="connsiteY53735"/>
              </a:cxn>
              <a:cxn ang="0">
                <a:pos x="connsiteX53736" y="connsiteY53736"/>
              </a:cxn>
              <a:cxn ang="0">
                <a:pos x="connsiteX53737" y="connsiteY53737"/>
              </a:cxn>
              <a:cxn ang="0">
                <a:pos x="connsiteX53738" y="connsiteY53738"/>
              </a:cxn>
              <a:cxn ang="0">
                <a:pos x="connsiteX53739" y="connsiteY53739"/>
              </a:cxn>
              <a:cxn ang="0">
                <a:pos x="connsiteX53740" y="connsiteY53740"/>
              </a:cxn>
              <a:cxn ang="0">
                <a:pos x="connsiteX53741" y="connsiteY53741"/>
              </a:cxn>
              <a:cxn ang="0">
                <a:pos x="connsiteX53742" y="connsiteY53742"/>
              </a:cxn>
              <a:cxn ang="0">
                <a:pos x="connsiteX53743" y="connsiteY53743"/>
              </a:cxn>
              <a:cxn ang="0">
                <a:pos x="connsiteX53744" y="connsiteY53744"/>
              </a:cxn>
              <a:cxn ang="0">
                <a:pos x="connsiteX53745" y="connsiteY53745"/>
              </a:cxn>
              <a:cxn ang="0">
                <a:pos x="connsiteX53746" y="connsiteY53746"/>
              </a:cxn>
              <a:cxn ang="0">
                <a:pos x="connsiteX53747" y="connsiteY53747"/>
              </a:cxn>
              <a:cxn ang="0">
                <a:pos x="connsiteX53748" y="connsiteY53748"/>
              </a:cxn>
              <a:cxn ang="0">
                <a:pos x="connsiteX53749" y="connsiteY53749"/>
              </a:cxn>
              <a:cxn ang="0">
                <a:pos x="connsiteX53750" y="connsiteY53750"/>
              </a:cxn>
              <a:cxn ang="0">
                <a:pos x="connsiteX53751" y="connsiteY53751"/>
              </a:cxn>
              <a:cxn ang="0">
                <a:pos x="connsiteX53752" y="connsiteY53752"/>
              </a:cxn>
              <a:cxn ang="0">
                <a:pos x="connsiteX53753" y="connsiteY53753"/>
              </a:cxn>
              <a:cxn ang="0">
                <a:pos x="connsiteX53754" y="connsiteY53754"/>
              </a:cxn>
              <a:cxn ang="0">
                <a:pos x="connsiteX53755" y="connsiteY53755"/>
              </a:cxn>
              <a:cxn ang="0">
                <a:pos x="connsiteX53756" y="connsiteY53756"/>
              </a:cxn>
              <a:cxn ang="0">
                <a:pos x="connsiteX53757" y="connsiteY53757"/>
              </a:cxn>
              <a:cxn ang="0">
                <a:pos x="connsiteX53758" y="connsiteY53758"/>
              </a:cxn>
              <a:cxn ang="0">
                <a:pos x="connsiteX53759" y="connsiteY53759"/>
              </a:cxn>
              <a:cxn ang="0">
                <a:pos x="connsiteX53760" y="connsiteY53760"/>
              </a:cxn>
              <a:cxn ang="0">
                <a:pos x="connsiteX53761" y="connsiteY53761"/>
              </a:cxn>
              <a:cxn ang="0">
                <a:pos x="connsiteX53762" y="connsiteY53762"/>
              </a:cxn>
              <a:cxn ang="0">
                <a:pos x="connsiteX53763" y="connsiteY53763"/>
              </a:cxn>
              <a:cxn ang="0">
                <a:pos x="connsiteX53764" y="connsiteY53764"/>
              </a:cxn>
              <a:cxn ang="0">
                <a:pos x="connsiteX53765" y="connsiteY53765"/>
              </a:cxn>
              <a:cxn ang="0">
                <a:pos x="connsiteX53766" y="connsiteY53766"/>
              </a:cxn>
              <a:cxn ang="0">
                <a:pos x="connsiteX53767" y="connsiteY53767"/>
              </a:cxn>
              <a:cxn ang="0">
                <a:pos x="connsiteX53768" y="connsiteY53768"/>
              </a:cxn>
              <a:cxn ang="0">
                <a:pos x="connsiteX53769" y="connsiteY53769"/>
              </a:cxn>
              <a:cxn ang="0">
                <a:pos x="connsiteX53770" y="connsiteY53770"/>
              </a:cxn>
              <a:cxn ang="0">
                <a:pos x="connsiteX53771" y="connsiteY53771"/>
              </a:cxn>
              <a:cxn ang="0">
                <a:pos x="connsiteX53772" y="connsiteY53772"/>
              </a:cxn>
              <a:cxn ang="0">
                <a:pos x="connsiteX53773" y="connsiteY53773"/>
              </a:cxn>
              <a:cxn ang="0">
                <a:pos x="connsiteX53774" y="connsiteY53774"/>
              </a:cxn>
              <a:cxn ang="0">
                <a:pos x="connsiteX53775" y="connsiteY53775"/>
              </a:cxn>
              <a:cxn ang="0">
                <a:pos x="connsiteX53776" y="connsiteY53776"/>
              </a:cxn>
              <a:cxn ang="0">
                <a:pos x="connsiteX53777" y="connsiteY53777"/>
              </a:cxn>
              <a:cxn ang="0">
                <a:pos x="connsiteX53778" y="connsiteY53778"/>
              </a:cxn>
              <a:cxn ang="0">
                <a:pos x="connsiteX53779" y="connsiteY53779"/>
              </a:cxn>
              <a:cxn ang="0">
                <a:pos x="connsiteX53780" y="connsiteY53780"/>
              </a:cxn>
              <a:cxn ang="0">
                <a:pos x="connsiteX53781" y="connsiteY53781"/>
              </a:cxn>
              <a:cxn ang="0">
                <a:pos x="connsiteX53782" y="connsiteY53782"/>
              </a:cxn>
              <a:cxn ang="0">
                <a:pos x="connsiteX53783" y="connsiteY53783"/>
              </a:cxn>
              <a:cxn ang="0">
                <a:pos x="connsiteX53784" y="connsiteY53784"/>
              </a:cxn>
              <a:cxn ang="0">
                <a:pos x="connsiteX53785" y="connsiteY53785"/>
              </a:cxn>
              <a:cxn ang="0">
                <a:pos x="connsiteX53786" y="connsiteY53786"/>
              </a:cxn>
              <a:cxn ang="0">
                <a:pos x="connsiteX53787" y="connsiteY53787"/>
              </a:cxn>
              <a:cxn ang="0">
                <a:pos x="connsiteX53788" y="connsiteY53788"/>
              </a:cxn>
              <a:cxn ang="0">
                <a:pos x="connsiteX53789" y="connsiteY53789"/>
              </a:cxn>
              <a:cxn ang="0">
                <a:pos x="connsiteX53790" y="connsiteY53790"/>
              </a:cxn>
              <a:cxn ang="0">
                <a:pos x="connsiteX53791" y="connsiteY53791"/>
              </a:cxn>
              <a:cxn ang="0">
                <a:pos x="connsiteX53792" y="connsiteY53792"/>
              </a:cxn>
              <a:cxn ang="0">
                <a:pos x="connsiteX53793" y="connsiteY53793"/>
              </a:cxn>
              <a:cxn ang="0">
                <a:pos x="connsiteX53794" y="connsiteY53794"/>
              </a:cxn>
              <a:cxn ang="0">
                <a:pos x="connsiteX53795" y="connsiteY53795"/>
              </a:cxn>
              <a:cxn ang="0">
                <a:pos x="connsiteX53796" y="connsiteY53796"/>
              </a:cxn>
              <a:cxn ang="0">
                <a:pos x="connsiteX53797" y="connsiteY53797"/>
              </a:cxn>
              <a:cxn ang="0">
                <a:pos x="connsiteX53798" y="connsiteY53798"/>
              </a:cxn>
              <a:cxn ang="0">
                <a:pos x="connsiteX53799" y="connsiteY53799"/>
              </a:cxn>
              <a:cxn ang="0">
                <a:pos x="connsiteX53800" y="connsiteY53800"/>
              </a:cxn>
              <a:cxn ang="0">
                <a:pos x="connsiteX53801" y="connsiteY53801"/>
              </a:cxn>
              <a:cxn ang="0">
                <a:pos x="connsiteX53802" y="connsiteY53802"/>
              </a:cxn>
              <a:cxn ang="0">
                <a:pos x="connsiteX53803" y="connsiteY53803"/>
              </a:cxn>
              <a:cxn ang="0">
                <a:pos x="connsiteX53804" y="connsiteY53804"/>
              </a:cxn>
              <a:cxn ang="0">
                <a:pos x="connsiteX53805" y="connsiteY53805"/>
              </a:cxn>
              <a:cxn ang="0">
                <a:pos x="connsiteX53806" y="connsiteY53806"/>
              </a:cxn>
              <a:cxn ang="0">
                <a:pos x="connsiteX53807" y="connsiteY53807"/>
              </a:cxn>
              <a:cxn ang="0">
                <a:pos x="connsiteX53808" y="connsiteY53808"/>
              </a:cxn>
              <a:cxn ang="0">
                <a:pos x="connsiteX53809" y="connsiteY53809"/>
              </a:cxn>
              <a:cxn ang="0">
                <a:pos x="connsiteX53810" y="connsiteY53810"/>
              </a:cxn>
              <a:cxn ang="0">
                <a:pos x="connsiteX53811" y="connsiteY53811"/>
              </a:cxn>
              <a:cxn ang="0">
                <a:pos x="connsiteX53812" y="connsiteY53812"/>
              </a:cxn>
              <a:cxn ang="0">
                <a:pos x="connsiteX53813" y="connsiteY53813"/>
              </a:cxn>
              <a:cxn ang="0">
                <a:pos x="connsiteX53814" y="connsiteY53814"/>
              </a:cxn>
              <a:cxn ang="0">
                <a:pos x="connsiteX53815" y="connsiteY53815"/>
              </a:cxn>
              <a:cxn ang="0">
                <a:pos x="connsiteX53816" y="connsiteY53816"/>
              </a:cxn>
              <a:cxn ang="0">
                <a:pos x="connsiteX53817" y="connsiteY53817"/>
              </a:cxn>
              <a:cxn ang="0">
                <a:pos x="connsiteX53818" y="connsiteY53818"/>
              </a:cxn>
              <a:cxn ang="0">
                <a:pos x="connsiteX53819" y="connsiteY53819"/>
              </a:cxn>
              <a:cxn ang="0">
                <a:pos x="connsiteX53820" y="connsiteY53820"/>
              </a:cxn>
              <a:cxn ang="0">
                <a:pos x="connsiteX53821" y="connsiteY53821"/>
              </a:cxn>
              <a:cxn ang="0">
                <a:pos x="connsiteX53822" y="connsiteY53822"/>
              </a:cxn>
              <a:cxn ang="0">
                <a:pos x="connsiteX53823" y="connsiteY53823"/>
              </a:cxn>
              <a:cxn ang="0">
                <a:pos x="connsiteX53824" y="connsiteY53824"/>
              </a:cxn>
              <a:cxn ang="0">
                <a:pos x="connsiteX53825" y="connsiteY53825"/>
              </a:cxn>
              <a:cxn ang="0">
                <a:pos x="connsiteX53826" y="connsiteY53826"/>
              </a:cxn>
              <a:cxn ang="0">
                <a:pos x="connsiteX53827" y="connsiteY53827"/>
              </a:cxn>
              <a:cxn ang="0">
                <a:pos x="connsiteX53828" y="connsiteY53828"/>
              </a:cxn>
              <a:cxn ang="0">
                <a:pos x="connsiteX53829" y="connsiteY53829"/>
              </a:cxn>
              <a:cxn ang="0">
                <a:pos x="connsiteX53830" y="connsiteY53830"/>
              </a:cxn>
              <a:cxn ang="0">
                <a:pos x="connsiteX53831" y="connsiteY53831"/>
              </a:cxn>
              <a:cxn ang="0">
                <a:pos x="connsiteX53832" y="connsiteY53832"/>
              </a:cxn>
              <a:cxn ang="0">
                <a:pos x="connsiteX53833" y="connsiteY53833"/>
              </a:cxn>
              <a:cxn ang="0">
                <a:pos x="connsiteX53834" y="connsiteY53834"/>
              </a:cxn>
              <a:cxn ang="0">
                <a:pos x="connsiteX53835" y="connsiteY53835"/>
              </a:cxn>
              <a:cxn ang="0">
                <a:pos x="connsiteX53836" y="connsiteY53836"/>
              </a:cxn>
              <a:cxn ang="0">
                <a:pos x="connsiteX53837" y="connsiteY53837"/>
              </a:cxn>
              <a:cxn ang="0">
                <a:pos x="connsiteX53838" y="connsiteY53838"/>
              </a:cxn>
              <a:cxn ang="0">
                <a:pos x="connsiteX53839" y="connsiteY53839"/>
              </a:cxn>
              <a:cxn ang="0">
                <a:pos x="connsiteX53840" y="connsiteY53840"/>
              </a:cxn>
              <a:cxn ang="0">
                <a:pos x="connsiteX53841" y="connsiteY53841"/>
              </a:cxn>
              <a:cxn ang="0">
                <a:pos x="connsiteX53842" y="connsiteY53842"/>
              </a:cxn>
              <a:cxn ang="0">
                <a:pos x="connsiteX53843" y="connsiteY53843"/>
              </a:cxn>
              <a:cxn ang="0">
                <a:pos x="connsiteX53844" y="connsiteY53844"/>
              </a:cxn>
              <a:cxn ang="0">
                <a:pos x="connsiteX53845" y="connsiteY53845"/>
              </a:cxn>
              <a:cxn ang="0">
                <a:pos x="connsiteX53846" y="connsiteY53846"/>
              </a:cxn>
              <a:cxn ang="0">
                <a:pos x="connsiteX53847" y="connsiteY53847"/>
              </a:cxn>
              <a:cxn ang="0">
                <a:pos x="connsiteX53848" y="connsiteY53848"/>
              </a:cxn>
              <a:cxn ang="0">
                <a:pos x="connsiteX53849" y="connsiteY53849"/>
              </a:cxn>
              <a:cxn ang="0">
                <a:pos x="connsiteX53850" y="connsiteY53850"/>
              </a:cxn>
              <a:cxn ang="0">
                <a:pos x="connsiteX53851" y="connsiteY53851"/>
              </a:cxn>
              <a:cxn ang="0">
                <a:pos x="connsiteX53852" y="connsiteY53852"/>
              </a:cxn>
              <a:cxn ang="0">
                <a:pos x="connsiteX53853" y="connsiteY53853"/>
              </a:cxn>
              <a:cxn ang="0">
                <a:pos x="connsiteX53854" y="connsiteY53854"/>
              </a:cxn>
              <a:cxn ang="0">
                <a:pos x="connsiteX53855" y="connsiteY53855"/>
              </a:cxn>
              <a:cxn ang="0">
                <a:pos x="connsiteX53856" y="connsiteY53856"/>
              </a:cxn>
              <a:cxn ang="0">
                <a:pos x="connsiteX53857" y="connsiteY53857"/>
              </a:cxn>
              <a:cxn ang="0">
                <a:pos x="connsiteX53858" y="connsiteY53858"/>
              </a:cxn>
              <a:cxn ang="0">
                <a:pos x="connsiteX53859" y="connsiteY53859"/>
              </a:cxn>
              <a:cxn ang="0">
                <a:pos x="connsiteX53860" y="connsiteY53860"/>
              </a:cxn>
              <a:cxn ang="0">
                <a:pos x="connsiteX53861" y="connsiteY53861"/>
              </a:cxn>
              <a:cxn ang="0">
                <a:pos x="connsiteX53862" y="connsiteY53862"/>
              </a:cxn>
              <a:cxn ang="0">
                <a:pos x="connsiteX53863" y="connsiteY53863"/>
              </a:cxn>
              <a:cxn ang="0">
                <a:pos x="connsiteX53864" y="connsiteY53864"/>
              </a:cxn>
              <a:cxn ang="0">
                <a:pos x="connsiteX53865" y="connsiteY53865"/>
              </a:cxn>
              <a:cxn ang="0">
                <a:pos x="connsiteX53866" y="connsiteY53866"/>
              </a:cxn>
              <a:cxn ang="0">
                <a:pos x="connsiteX53867" y="connsiteY53867"/>
              </a:cxn>
              <a:cxn ang="0">
                <a:pos x="connsiteX53868" y="connsiteY53868"/>
              </a:cxn>
              <a:cxn ang="0">
                <a:pos x="connsiteX53869" y="connsiteY53869"/>
              </a:cxn>
              <a:cxn ang="0">
                <a:pos x="connsiteX53870" y="connsiteY53870"/>
              </a:cxn>
              <a:cxn ang="0">
                <a:pos x="connsiteX53871" y="connsiteY53871"/>
              </a:cxn>
              <a:cxn ang="0">
                <a:pos x="connsiteX53872" y="connsiteY53872"/>
              </a:cxn>
              <a:cxn ang="0">
                <a:pos x="connsiteX53873" y="connsiteY53873"/>
              </a:cxn>
              <a:cxn ang="0">
                <a:pos x="connsiteX53874" y="connsiteY53874"/>
              </a:cxn>
              <a:cxn ang="0">
                <a:pos x="connsiteX53875" y="connsiteY53875"/>
              </a:cxn>
              <a:cxn ang="0">
                <a:pos x="connsiteX53876" y="connsiteY53876"/>
              </a:cxn>
              <a:cxn ang="0">
                <a:pos x="connsiteX53877" y="connsiteY53877"/>
              </a:cxn>
              <a:cxn ang="0">
                <a:pos x="connsiteX53878" y="connsiteY53878"/>
              </a:cxn>
              <a:cxn ang="0">
                <a:pos x="connsiteX53879" y="connsiteY53879"/>
              </a:cxn>
              <a:cxn ang="0">
                <a:pos x="connsiteX53880" y="connsiteY53880"/>
              </a:cxn>
              <a:cxn ang="0">
                <a:pos x="connsiteX53881" y="connsiteY53881"/>
              </a:cxn>
              <a:cxn ang="0">
                <a:pos x="connsiteX53882" y="connsiteY53882"/>
              </a:cxn>
              <a:cxn ang="0">
                <a:pos x="connsiteX53883" y="connsiteY53883"/>
              </a:cxn>
              <a:cxn ang="0">
                <a:pos x="connsiteX53884" y="connsiteY53884"/>
              </a:cxn>
              <a:cxn ang="0">
                <a:pos x="connsiteX53885" y="connsiteY53885"/>
              </a:cxn>
              <a:cxn ang="0">
                <a:pos x="connsiteX53886" y="connsiteY53886"/>
              </a:cxn>
              <a:cxn ang="0">
                <a:pos x="connsiteX53887" y="connsiteY53887"/>
              </a:cxn>
              <a:cxn ang="0">
                <a:pos x="connsiteX53888" y="connsiteY53888"/>
              </a:cxn>
              <a:cxn ang="0">
                <a:pos x="connsiteX53889" y="connsiteY53889"/>
              </a:cxn>
              <a:cxn ang="0">
                <a:pos x="connsiteX53890" y="connsiteY53890"/>
              </a:cxn>
              <a:cxn ang="0">
                <a:pos x="connsiteX53891" y="connsiteY53891"/>
              </a:cxn>
              <a:cxn ang="0">
                <a:pos x="connsiteX53892" y="connsiteY53892"/>
              </a:cxn>
              <a:cxn ang="0">
                <a:pos x="connsiteX53893" y="connsiteY53893"/>
              </a:cxn>
              <a:cxn ang="0">
                <a:pos x="connsiteX53894" y="connsiteY53894"/>
              </a:cxn>
              <a:cxn ang="0">
                <a:pos x="connsiteX53895" y="connsiteY53895"/>
              </a:cxn>
              <a:cxn ang="0">
                <a:pos x="connsiteX53896" y="connsiteY53896"/>
              </a:cxn>
              <a:cxn ang="0">
                <a:pos x="connsiteX53897" y="connsiteY53897"/>
              </a:cxn>
              <a:cxn ang="0">
                <a:pos x="connsiteX53898" y="connsiteY53898"/>
              </a:cxn>
              <a:cxn ang="0">
                <a:pos x="connsiteX53899" y="connsiteY53899"/>
              </a:cxn>
              <a:cxn ang="0">
                <a:pos x="connsiteX53900" y="connsiteY53900"/>
              </a:cxn>
              <a:cxn ang="0">
                <a:pos x="connsiteX53901" y="connsiteY53901"/>
              </a:cxn>
              <a:cxn ang="0">
                <a:pos x="connsiteX53902" y="connsiteY53902"/>
              </a:cxn>
              <a:cxn ang="0">
                <a:pos x="connsiteX53903" y="connsiteY53903"/>
              </a:cxn>
              <a:cxn ang="0">
                <a:pos x="connsiteX53904" y="connsiteY53904"/>
              </a:cxn>
              <a:cxn ang="0">
                <a:pos x="connsiteX53905" y="connsiteY53905"/>
              </a:cxn>
              <a:cxn ang="0">
                <a:pos x="connsiteX53906" y="connsiteY53906"/>
              </a:cxn>
              <a:cxn ang="0">
                <a:pos x="connsiteX53907" y="connsiteY53907"/>
              </a:cxn>
              <a:cxn ang="0">
                <a:pos x="connsiteX53908" y="connsiteY53908"/>
              </a:cxn>
              <a:cxn ang="0">
                <a:pos x="connsiteX53909" y="connsiteY53909"/>
              </a:cxn>
              <a:cxn ang="0">
                <a:pos x="connsiteX53910" y="connsiteY53910"/>
              </a:cxn>
              <a:cxn ang="0">
                <a:pos x="connsiteX53911" y="connsiteY53911"/>
              </a:cxn>
              <a:cxn ang="0">
                <a:pos x="connsiteX53912" y="connsiteY53912"/>
              </a:cxn>
              <a:cxn ang="0">
                <a:pos x="connsiteX53913" y="connsiteY53913"/>
              </a:cxn>
              <a:cxn ang="0">
                <a:pos x="connsiteX53914" y="connsiteY53914"/>
              </a:cxn>
              <a:cxn ang="0">
                <a:pos x="connsiteX53915" y="connsiteY53915"/>
              </a:cxn>
              <a:cxn ang="0">
                <a:pos x="connsiteX53916" y="connsiteY53916"/>
              </a:cxn>
              <a:cxn ang="0">
                <a:pos x="connsiteX53917" y="connsiteY53917"/>
              </a:cxn>
              <a:cxn ang="0">
                <a:pos x="connsiteX53918" y="connsiteY53918"/>
              </a:cxn>
              <a:cxn ang="0">
                <a:pos x="connsiteX53919" y="connsiteY53919"/>
              </a:cxn>
              <a:cxn ang="0">
                <a:pos x="connsiteX53920" y="connsiteY53920"/>
              </a:cxn>
              <a:cxn ang="0">
                <a:pos x="connsiteX53921" y="connsiteY53921"/>
              </a:cxn>
              <a:cxn ang="0">
                <a:pos x="connsiteX53922" y="connsiteY53922"/>
              </a:cxn>
              <a:cxn ang="0">
                <a:pos x="connsiteX53923" y="connsiteY53923"/>
              </a:cxn>
              <a:cxn ang="0">
                <a:pos x="connsiteX53924" y="connsiteY53924"/>
              </a:cxn>
              <a:cxn ang="0">
                <a:pos x="connsiteX53925" y="connsiteY53925"/>
              </a:cxn>
              <a:cxn ang="0">
                <a:pos x="connsiteX53926" y="connsiteY53926"/>
              </a:cxn>
              <a:cxn ang="0">
                <a:pos x="connsiteX53927" y="connsiteY53927"/>
              </a:cxn>
              <a:cxn ang="0">
                <a:pos x="connsiteX53928" y="connsiteY53928"/>
              </a:cxn>
              <a:cxn ang="0">
                <a:pos x="connsiteX53929" y="connsiteY53929"/>
              </a:cxn>
              <a:cxn ang="0">
                <a:pos x="connsiteX53930" y="connsiteY53930"/>
              </a:cxn>
              <a:cxn ang="0">
                <a:pos x="connsiteX53931" y="connsiteY53931"/>
              </a:cxn>
              <a:cxn ang="0">
                <a:pos x="connsiteX53932" y="connsiteY53932"/>
              </a:cxn>
              <a:cxn ang="0">
                <a:pos x="connsiteX53933" y="connsiteY53933"/>
              </a:cxn>
              <a:cxn ang="0">
                <a:pos x="connsiteX53934" y="connsiteY53934"/>
              </a:cxn>
              <a:cxn ang="0">
                <a:pos x="connsiteX53935" y="connsiteY53935"/>
              </a:cxn>
              <a:cxn ang="0">
                <a:pos x="connsiteX53936" y="connsiteY53936"/>
              </a:cxn>
              <a:cxn ang="0">
                <a:pos x="connsiteX53937" y="connsiteY53937"/>
              </a:cxn>
              <a:cxn ang="0">
                <a:pos x="connsiteX53938" y="connsiteY53938"/>
              </a:cxn>
              <a:cxn ang="0">
                <a:pos x="connsiteX53939" y="connsiteY53939"/>
              </a:cxn>
              <a:cxn ang="0">
                <a:pos x="connsiteX53940" y="connsiteY53940"/>
              </a:cxn>
              <a:cxn ang="0">
                <a:pos x="connsiteX53941" y="connsiteY53941"/>
              </a:cxn>
              <a:cxn ang="0">
                <a:pos x="connsiteX53942" y="connsiteY53942"/>
              </a:cxn>
              <a:cxn ang="0">
                <a:pos x="connsiteX53943" y="connsiteY53943"/>
              </a:cxn>
              <a:cxn ang="0">
                <a:pos x="connsiteX53944" y="connsiteY53944"/>
              </a:cxn>
              <a:cxn ang="0">
                <a:pos x="connsiteX53945" y="connsiteY53945"/>
              </a:cxn>
              <a:cxn ang="0">
                <a:pos x="connsiteX53946" y="connsiteY53946"/>
              </a:cxn>
              <a:cxn ang="0">
                <a:pos x="connsiteX53947" y="connsiteY53947"/>
              </a:cxn>
              <a:cxn ang="0">
                <a:pos x="connsiteX53948" y="connsiteY53948"/>
              </a:cxn>
              <a:cxn ang="0">
                <a:pos x="connsiteX53949" y="connsiteY53949"/>
              </a:cxn>
              <a:cxn ang="0">
                <a:pos x="connsiteX53950" y="connsiteY53950"/>
              </a:cxn>
              <a:cxn ang="0">
                <a:pos x="connsiteX53951" y="connsiteY53951"/>
              </a:cxn>
              <a:cxn ang="0">
                <a:pos x="connsiteX53952" y="connsiteY53952"/>
              </a:cxn>
              <a:cxn ang="0">
                <a:pos x="connsiteX53953" y="connsiteY53953"/>
              </a:cxn>
              <a:cxn ang="0">
                <a:pos x="connsiteX53954" y="connsiteY53954"/>
              </a:cxn>
              <a:cxn ang="0">
                <a:pos x="connsiteX53955" y="connsiteY53955"/>
              </a:cxn>
              <a:cxn ang="0">
                <a:pos x="connsiteX53956" y="connsiteY53956"/>
              </a:cxn>
              <a:cxn ang="0">
                <a:pos x="connsiteX53957" y="connsiteY53957"/>
              </a:cxn>
              <a:cxn ang="0">
                <a:pos x="connsiteX53958" y="connsiteY53958"/>
              </a:cxn>
              <a:cxn ang="0">
                <a:pos x="connsiteX53959" y="connsiteY53959"/>
              </a:cxn>
              <a:cxn ang="0">
                <a:pos x="connsiteX53960" y="connsiteY53960"/>
              </a:cxn>
              <a:cxn ang="0">
                <a:pos x="connsiteX53961" y="connsiteY53961"/>
              </a:cxn>
              <a:cxn ang="0">
                <a:pos x="connsiteX53962" y="connsiteY53962"/>
              </a:cxn>
              <a:cxn ang="0">
                <a:pos x="connsiteX53963" y="connsiteY53963"/>
              </a:cxn>
              <a:cxn ang="0">
                <a:pos x="connsiteX53964" y="connsiteY53964"/>
              </a:cxn>
              <a:cxn ang="0">
                <a:pos x="connsiteX53965" y="connsiteY53965"/>
              </a:cxn>
              <a:cxn ang="0">
                <a:pos x="connsiteX53966" y="connsiteY53966"/>
              </a:cxn>
              <a:cxn ang="0">
                <a:pos x="connsiteX53967" y="connsiteY53967"/>
              </a:cxn>
              <a:cxn ang="0">
                <a:pos x="connsiteX53968" y="connsiteY53968"/>
              </a:cxn>
              <a:cxn ang="0">
                <a:pos x="connsiteX53969" y="connsiteY53969"/>
              </a:cxn>
              <a:cxn ang="0">
                <a:pos x="connsiteX53970" y="connsiteY53970"/>
              </a:cxn>
              <a:cxn ang="0">
                <a:pos x="connsiteX53971" y="connsiteY53971"/>
              </a:cxn>
              <a:cxn ang="0">
                <a:pos x="connsiteX53972" y="connsiteY53972"/>
              </a:cxn>
              <a:cxn ang="0">
                <a:pos x="connsiteX53973" y="connsiteY53973"/>
              </a:cxn>
              <a:cxn ang="0">
                <a:pos x="connsiteX53974" y="connsiteY53974"/>
              </a:cxn>
              <a:cxn ang="0">
                <a:pos x="connsiteX53975" y="connsiteY53975"/>
              </a:cxn>
              <a:cxn ang="0">
                <a:pos x="connsiteX53976" y="connsiteY53976"/>
              </a:cxn>
              <a:cxn ang="0">
                <a:pos x="connsiteX53977" y="connsiteY53977"/>
              </a:cxn>
              <a:cxn ang="0">
                <a:pos x="connsiteX53978" y="connsiteY53978"/>
              </a:cxn>
              <a:cxn ang="0">
                <a:pos x="connsiteX53979" y="connsiteY53979"/>
              </a:cxn>
              <a:cxn ang="0">
                <a:pos x="connsiteX53980" y="connsiteY53980"/>
              </a:cxn>
              <a:cxn ang="0">
                <a:pos x="connsiteX53981" y="connsiteY53981"/>
              </a:cxn>
              <a:cxn ang="0">
                <a:pos x="connsiteX53982" y="connsiteY53982"/>
              </a:cxn>
              <a:cxn ang="0">
                <a:pos x="connsiteX53983" y="connsiteY53983"/>
              </a:cxn>
              <a:cxn ang="0">
                <a:pos x="connsiteX53984" y="connsiteY53984"/>
              </a:cxn>
              <a:cxn ang="0">
                <a:pos x="connsiteX53985" y="connsiteY53985"/>
              </a:cxn>
              <a:cxn ang="0">
                <a:pos x="connsiteX53986" y="connsiteY53986"/>
              </a:cxn>
              <a:cxn ang="0">
                <a:pos x="connsiteX53987" y="connsiteY53987"/>
              </a:cxn>
              <a:cxn ang="0">
                <a:pos x="connsiteX53988" y="connsiteY53988"/>
              </a:cxn>
              <a:cxn ang="0">
                <a:pos x="connsiteX53989" y="connsiteY53989"/>
              </a:cxn>
              <a:cxn ang="0">
                <a:pos x="connsiteX53990" y="connsiteY53990"/>
              </a:cxn>
              <a:cxn ang="0">
                <a:pos x="connsiteX53991" y="connsiteY53991"/>
              </a:cxn>
              <a:cxn ang="0">
                <a:pos x="connsiteX53992" y="connsiteY53992"/>
              </a:cxn>
              <a:cxn ang="0">
                <a:pos x="connsiteX53993" y="connsiteY53993"/>
              </a:cxn>
              <a:cxn ang="0">
                <a:pos x="connsiteX53994" y="connsiteY53994"/>
              </a:cxn>
              <a:cxn ang="0">
                <a:pos x="connsiteX53995" y="connsiteY53995"/>
              </a:cxn>
              <a:cxn ang="0">
                <a:pos x="connsiteX53996" y="connsiteY53996"/>
              </a:cxn>
              <a:cxn ang="0">
                <a:pos x="connsiteX53997" y="connsiteY53997"/>
              </a:cxn>
              <a:cxn ang="0">
                <a:pos x="connsiteX53998" y="connsiteY53998"/>
              </a:cxn>
              <a:cxn ang="0">
                <a:pos x="connsiteX53999" y="connsiteY53999"/>
              </a:cxn>
              <a:cxn ang="0">
                <a:pos x="connsiteX54000" y="connsiteY54000"/>
              </a:cxn>
              <a:cxn ang="0">
                <a:pos x="connsiteX54001" y="connsiteY54001"/>
              </a:cxn>
              <a:cxn ang="0">
                <a:pos x="connsiteX54002" y="connsiteY54002"/>
              </a:cxn>
              <a:cxn ang="0">
                <a:pos x="connsiteX54003" y="connsiteY54003"/>
              </a:cxn>
              <a:cxn ang="0">
                <a:pos x="connsiteX54004" y="connsiteY54004"/>
              </a:cxn>
              <a:cxn ang="0">
                <a:pos x="connsiteX54005" y="connsiteY54005"/>
              </a:cxn>
              <a:cxn ang="0">
                <a:pos x="connsiteX54006" y="connsiteY54006"/>
              </a:cxn>
              <a:cxn ang="0">
                <a:pos x="connsiteX54007" y="connsiteY54007"/>
              </a:cxn>
              <a:cxn ang="0">
                <a:pos x="connsiteX54008" y="connsiteY54008"/>
              </a:cxn>
              <a:cxn ang="0">
                <a:pos x="connsiteX54009" y="connsiteY54009"/>
              </a:cxn>
              <a:cxn ang="0">
                <a:pos x="connsiteX54010" y="connsiteY54010"/>
              </a:cxn>
              <a:cxn ang="0">
                <a:pos x="connsiteX54011" y="connsiteY54011"/>
              </a:cxn>
              <a:cxn ang="0">
                <a:pos x="connsiteX54012" y="connsiteY54012"/>
              </a:cxn>
              <a:cxn ang="0">
                <a:pos x="connsiteX54013" y="connsiteY54013"/>
              </a:cxn>
              <a:cxn ang="0">
                <a:pos x="connsiteX54014" y="connsiteY54014"/>
              </a:cxn>
              <a:cxn ang="0">
                <a:pos x="connsiteX54015" y="connsiteY54015"/>
              </a:cxn>
              <a:cxn ang="0">
                <a:pos x="connsiteX54016" y="connsiteY54016"/>
              </a:cxn>
              <a:cxn ang="0">
                <a:pos x="connsiteX54017" y="connsiteY54017"/>
              </a:cxn>
              <a:cxn ang="0">
                <a:pos x="connsiteX54018" y="connsiteY54018"/>
              </a:cxn>
              <a:cxn ang="0">
                <a:pos x="connsiteX54019" y="connsiteY54019"/>
              </a:cxn>
              <a:cxn ang="0">
                <a:pos x="connsiteX54020" y="connsiteY54020"/>
              </a:cxn>
              <a:cxn ang="0">
                <a:pos x="connsiteX54021" y="connsiteY54021"/>
              </a:cxn>
              <a:cxn ang="0">
                <a:pos x="connsiteX54022" y="connsiteY54022"/>
              </a:cxn>
              <a:cxn ang="0">
                <a:pos x="connsiteX54023" y="connsiteY54023"/>
              </a:cxn>
              <a:cxn ang="0">
                <a:pos x="connsiteX54024" y="connsiteY54024"/>
              </a:cxn>
              <a:cxn ang="0">
                <a:pos x="connsiteX54025" y="connsiteY54025"/>
              </a:cxn>
              <a:cxn ang="0">
                <a:pos x="connsiteX54026" y="connsiteY54026"/>
              </a:cxn>
              <a:cxn ang="0">
                <a:pos x="connsiteX54027" y="connsiteY54027"/>
              </a:cxn>
              <a:cxn ang="0">
                <a:pos x="connsiteX54028" y="connsiteY54028"/>
              </a:cxn>
              <a:cxn ang="0">
                <a:pos x="connsiteX54029" y="connsiteY54029"/>
              </a:cxn>
              <a:cxn ang="0">
                <a:pos x="connsiteX54030" y="connsiteY54030"/>
              </a:cxn>
              <a:cxn ang="0">
                <a:pos x="connsiteX54031" y="connsiteY54031"/>
              </a:cxn>
              <a:cxn ang="0">
                <a:pos x="connsiteX54032" y="connsiteY54032"/>
              </a:cxn>
              <a:cxn ang="0">
                <a:pos x="connsiteX54033" y="connsiteY54033"/>
              </a:cxn>
              <a:cxn ang="0">
                <a:pos x="connsiteX54034" y="connsiteY54034"/>
              </a:cxn>
              <a:cxn ang="0">
                <a:pos x="connsiteX54035" y="connsiteY54035"/>
              </a:cxn>
              <a:cxn ang="0">
                <a:pos x="connsiteX54036" y="connsiteY54036"/>
              </a:cxn>
              <a:cxn ang="0">
                <a:pos x="connsiteX54037" y="connsiteY54037"/>
              </a:cxn>
              <a:cxn ang="0">
                <a:pos x="connsiteX54038" y="connsiteY54038"/>
              </a:cxn>
              <a:cxn ang="0">
                <a:pos x="connsiteX54039" y="connsiteY54039"/>
              </a:cxn>
              <a:cxn ang="0">
                <a:pos x="connsiteX54040" y="connsiteY54040"/>
              </a:cxn>
              <a:cxn ang="0">
                <a:pos x="connsiteX54041" y="connsiteY54041"/>
              </a:cxn>
              <a:cxn ang="0">
                <a:pos x="connsiteX54042" y="connsiteY54042"/>
              </a:cxn>
              <a:cxn ang="0">
                <a:pos x="connsiteX54043" y="connsiteY54043"/>
              </a:cxn>
              <a:cxn ang="0">
                <a:pos x="connsiteX54044" y="connsiteY54044"/>
              </a:cxn>
              <a:cxn ang="0">
                <a:pos x="connsiteX54045" y="connsiteY54045"/>
              </a:cxn>
              <a:cxn ang="0">
                <a:pos x="connsiteX54046" y="connsiteY54046"/>
              </a:cxn>
              <a:cxn ang="0">
                <a:pos x="connsiteX54047" y="connsiteY54047"/>
              </a:cxn>
              <a:cxn ang="0">
                <a:pos x="connsiteX54048" y="connsiteY54048"/>
              </a:cxn>
              <a:cxn ang="0">
                <a:pos x="connsiteX54049" y="connsiteY54049"/>
              </a:cxn>
              <a:cxn ang="0">
                <a:pos x="connsiteX54050" y="connsiteY54050"/>
              </a:cxn>
              <a:cxn ang="0">
                <a:pos x="connsiteX54051" y="connsiteY54051"/>
              </a:cxn>
              <a:cxn ang="0">
                <a:pos x="connsiteX54052" y="connsiteY54052"/>
              </a:cxn>
              <a:cxn ang="0">
                <a:pos x="connsiteX54053" y="connsiteY54053"/>
              </a:cxn>
              <a:cxn ang="0">
                <a:pos x="connsiteX54054" y="connsiteY54054"/>
              </a:cxn>
              <a:cxn ang="0">
                <a:pos x="connsiteX54055" y="connsiteY54055"/>
              </a:cxn>
              <a:cxn ang="0">
                <a:pos x="connsiteX54056" y="connsiteY54056"/>
              </a:cxn>
              <a:cxn ang="0">
                <a:pos x="connsiteX54057" y="connsiteY54057"/>
              </a:cxn>
              <a:cxn ang="0">
                <a:pos x="connsiteX54058" y="connsiteY54058"/>
              </a:cxn>
              <a:cxn ang="0">
                <a:pos x="connsiteX54059" y="connsiteY54059"/>
              </a:cxn>
              <a:cxn ang="0">
                <a:pos x="connsiteX54060" y="connsiteY54060"/>
              </a:cxn>
              <a:cxn ang="0">
                <a:pos x="connsiteX54061" y="connsiteY54061"/>
              </a:cxn>
              <a:cxn ang="0">
                <a:pos x="connsiteX54062" y="connsiteY54062"/>
              </a:cxn>
              <a:cxn ang="0">
                <a:pos x="connsiteX54063" y="connsiteY54063"/>
              </a:cxn>
              <a:cxn ang="0">
                <a:pos x="connsiteX54064" y="connsiteY54064"/>
              </a:cxn>
              <a:cxn ang="0">
                <a:pos x="connsiteX54065" y="connsiteY54065"/>
              </a:cxn>
              <a:cxn ang="0">
                <a:pos x="connsiteX54066" y="connsiteY54066"/>
              </a:cxn>
              <a:cxn ang="0">
                <a:pos x="connsiteX54067" y="connsiteY54067"/>
              </a:cxn>
              <a:cxn ang="0">
                <a:pos x="connsiteX54068" y="connsiteY54068"/>
              </a:cxn>
              <a:cxn ang="0">
                <a:pos x="connsiteX54069" y="connsiteY54069"/>
              </a:cxn>
              <a:cxn ang="0">
                <a:pos x="connsiteX54070" y="connsiteY54070"/>
              </a:cxn>
              <a:cxn ang="0">
                <a:pos x="connsiteX54071" y="connsiteY54071"/>
              </a:cxn>
              <a:cxn ang="0">
                <a:pos x="connsiteX54072" y="connsiteY54072"/>
              </a:cxn>
              <a:cxn ang="0">
                <a:pos x="connsiteX54073" y="connsiteY54073"/>
              </a:cxn>
              <a:cxn ang="0">
                <a:pos x="connsiteX54074" y="connsiteY54074"/>
              </a:cxn>
              <a:cxn ang="0">
                <a:pos x="connsiteX54075" y="connsiteY54075"/>
              </a:cxn>
              <a:cxn ang="0">
                <a:pos x="connsiteX54076" y="connsiteY54076"/>
              </a:cxn>
              <a:cxn ang="0">
                <a:pos x="connsiteX54077" y="connsiteY54077"/>
              </a:cxn>
              <a:cxn ang="0">
                <a:pos x="connsiteX54078" y="connsiteY54078"/>
              </a:cxn>
              <a:cxn ang="0">
                <a:pos x="connsiteX54079" y="connsiteY54079"/>
              </a:cxn>
              <a:cxn ang="0">
                <a:pos x="connsiteX54080" y="connsiteY54080"/>
              </a:cxn>
              <a:cxn ang="0">
                <a:pos x="connsiteX54081" y="connsiteY54081"/>
              </a:cxn>
              <a:cxn ang="0">
                <a:pos x="connsiteX54082" y="connsiteY54082"/>
              </a:cxn>
              <a:cxn ang="0">
                <a:pos x="connsiteX54083" y="connsiteY54083"/>
              </a:cxn>
              <a:cxn ang="0">
                <a:pos x="connsiteX54084" y="connsiteY54084"/>
              </a:cxn>
              <a:cxn ang="0">
                <a:pos x="connsiteX54085" y="connsiteY54085"/>
              </a:cxn>
              <a:cxn ang="0">
                <a:pos x="connsiteX54086" y="connsiteY54086"/>
              </a:cxn>
              <a:cxn ang="0">
                <a:pos x="connsiteX54087" y="connsiteY54087"/>
              </a:cxn>
              <a:cxn ang="0">
                <a:pos x="connsiteX54088" y="connsiteY54088"/>
              </a:cxn>
              <a:cxn ang="0">
                <a:pos x="connsiteX54089" y="connsiteY54089"/>
              </a:cxn>
              <a:cxn ang="0">
                <a:pos x="connsiteX54090" y="connsiteY54090"/>
              </a:cxn>
              <a:cxn ang="0">
                <a:pos x="connsiteX54091" y="connsiteY54091"/>
              </a:cxn>
              <a:cxn ang="0">
                <a:pos x="connsiteX54092" y="connsiteY54092"/>
              </a:cxn>
              <a:cxn ang="0">
                <a:pos x="connsiteX54093" y="connsiteY54093"/>
              </a:cxn>
              <a:cxn ang="0">
                <a:pos x="connsiteX54094" y="connsiteY54094"/>
              </a:cxn>
              <a:cxn ang="0">
                <a:pos x="connsiteX54095" y="connsiteY54095"/>
              </a:cxn>
              <a:cxn ang="0">
                <a:pos x="connsiteX54096" y="connsiteY54096"/>
              </a:cxn>
              <a:cxn ang="0">
                <a:pos x="connsiteX54097" y="connsiteY54097"/>
              </a:cxn>
              <a:cxn ang="0">
                <a:pos x="connsiteX54098" y="connsiteY54098"/>
              </a:cxn>
              <a:cxn ang="0">
                <a:pos x="connsiteX54099" y="connsiteY54099"/>
              </a:cxn>
              <a:cxn ang="0">
                <a:pos x="connsiteX54100" y="connsiteY54100"/>
              </a:cxn>
              <a:cxn ang="0">
                <a:pos x="connsiteX54101" y="connsiteY54101"/>
              </a:cxn>
              <a:cxn ang="0">
                <a:pos x="connsiteX54102" y="connsiteY54102"/>
              </a:cxn>
              <a:cxn ang="0">
                <a:pos x="connsiteX54103" y="connsiteY54103"/>
              </a:cxn>
              <a:cxn ang="0">
                <a:pos x="connsiteX54104" y="connsiteY54104"/>
              </a:cxn>
              <a:cxn ang="0">
                <a:pos x="connsiteX54105" y="connsiteY54105"/>
              </a:cxn>
              <a:cxn ang="0">
                <a:pos x="connsiteX54106" y="connsiteY54106"/>
              </a:cxn>
              <a:cxn ang="0">
                <a:pos x="connsiteX54107" y="connsiteY54107"/>
              </a:cxn>
              <a:cxn ang="0">
                <a:pos x="connsiteX54108" y="connsiteY54108"/>
              </a:cxn>
              <a:cxn ang="0">
                <a:pos x="connsiteX54109" y="connsiteY54109"/>
              </a:cxn>
              <a:cxn ang="0">
                <a:pos x="connsiteX54110" y="connsiteY54110"/>
              </a:cxn>
              <a:cxn ang="0">
                <a:pos x="connsiteX54111" y="connsiteY54111"/>
              </a:cxn>
              <a:cxn ang="0">
                <a:pos x="connsiteX54112" y="connsiteY54112"/>
              </a:cxn>
              <a:cxn ang="0">
                <a:pos x="connsiteX54113" y="connsiteY54113"/>
              </a:cxn>
              <a:cxn ang="0">
                <a:pos x="connsiteX54114" y="connsiteY54114"/>
              </a:cxn>
              <a:cxn ang="0">
                <a:pos x="connsiteX54115" y="connsiteY54115"/>
              </a:cxn>
              <a:cxn ang="0">
                <a:pos x="connsiteX54116" y="connsiteY54116"/>
              </a:cxn>
              <a:cxn ang="0">
                <a:pos x="connsiteX54117" y="connsiteY54117"/>
              </a:cxn>
              <a:cxn ang="0">
                <a:pos x="connsiteX54118" y="connsiteY54118"/>
              </a:cxn>
              <a:cxn ang="0">
                <a:pos x="connsiteX54119" y="connsiteY54119"/>
              </a:cxn>
              <a:cxn ang="0">
                <a:pos x="connsiteX54120" y="connsiteY54120"/>
              </a:cxn>
              <a:cxn ang="0">
                <a:pos x="connsiteX54121" y="connsiteY54121"/>
              </a:cxn>
              <a:cxn ang="0">
                <a:pos x="connsiteX54122" y="connsiteY54122"/>
              </a:cxn>
              <a:cxn ang="0">
                <a:pos x="connsiteX54123" y="connsiteY54123"/>
              </a:cxn>
              <a:cxn ang="0">
                <a:pos x="connsiteX54124" y="connsiteY54124"/>
              </a:cxn>
              <a:cxn ang="0">
                <a:pos x="connsiteX54125" y="connsiteY54125"/>
              </a:cxn>
              <a:cxn ang="0">
                <a:pos x="connsiteX54126" y="connsiteY54126"/>
              </a:cxn>
              <a:cxn ang="0">
                <a:pos x="connsiteX54127" y="connsiteY54127"/>
              </a:cxn>
              <a:cxn ang="0">
                <a:pos x="connsiteX54128" y="connsiteY54128"/>
              </a:cxn>
              <a:cxn ang="0">
                <a:pos x="connsiteX54129" y="connsiteY54129"/>
              </a:cxn>
              <a:cxn ang="0">
                <a:pos x="connsiteX54130" y="connsiteY54130"/>
              </a:cxn>
              <a:cxn ang="0">
                <a:pos x="connsiteX54131" y="connsiteY54131"/>
              </a:cxn>
              <a:cxn ang="0">
                <a:pos x="connsiteX54132" y="connsiteY54132"/>
              </a:cxn>
              <a:cxn ang="0">
                <a:pos x="connsiteX54133" y="connsiteY54133"/>
              </a:cxn>
              <a:cxn ang="0">
                <a:pos x="connsiteX54134" y="connsiteY54134"/>
              </a:cxn>
              <a:cxn ang="0">
                <a:pos x="connsiteX54135" y="connsiteY54135"/>
              </a:cxn>
              <a:cxn ang="0">
                <a:pos x="connsiteX54136" y="connsiteY54136"/>
              </a:cxn>
              <a:cxn ang="0">
                <a:pos x="connsiteX54137" y="connsiteY54137"/>
              </a:cxn>
              <a:cxn ang="0">
                <a:pos x="connsiteX54138" y="connsiteY54138"/>
              </a:cxn>
              <a:cxn ang="0">
                <a:pos x="connsiteX54139" y="connsiteY54139"/>
              </a:cxn>
              <a:cxn ang="0">
                <a:pos x="connsiteX54140" y="connsiteY54140"/>
              </a:cxn>
              <a:cxn ang="0">
                <a:pos x="connsiteX54141" y="connsiteY54141"/>
              </a:cxn>
              <a:cxn ang="0">
                <a:pos x="connsiteX54142" y="connsiteY54142"/>
              </a:cxn>
              <a:cxn ang="0">
                <a:pos x="connsiteX54143" y="connsiteY54143"/>
              </a:cxn>
              <a:cxn ang="0">
                <a:pos x="connsiteX54144" y="connsiteY54144"/>
              </a:cxn>
              <a:cxn ang="0">
                <a:pos x="connsiteX54145" y="connsiteY54145"/>
              </a:cxn>
              <a:cxn ang="0">
                <a:pos x="connsiteX54146" y="connsiteY54146"/>
              </a:cxn>
              <a:cxn ang="0">
                <a:pos x="connsiteX54147" y="connsiteY54147"/>
              </a:cxn>
              <a:cxn ang="0">
                <a:pos x="connsiteX54148" y="connsiteY54148"/>
              </a:cxn>
              <a:cxn ang="0">
                <a:pos x="connsiteX54149" y="connsiteY54149"/>
              </a:cxn>
              <a:cxn ang="0">
                <a:pos x="connsiteX54150" y="connsiteY54150"/>
              </a:cxn>
              <a:cxn ang="0">
                <a:pos x="connsiteX54151" y="connsiteY54151"/>
              </a:cxn>
              <a:cxn ang="0">
                <a:pos x="connsiteX54152" y="connsiteY54152"/>
              </a:cxn>
              <a:cxn ang="0">
                <a:pos x="connsiteX54153" y="connsiteY54153"/>
              </a:cxn>
              <a:cxn ang="0">
                <a:pos x="connsiteX54154" y="connsiteY54154"/>
              </a:cxn>
              <a:cxn ang="0">
                <a:pos x="connsiteX54155" y="connsiteY54155"/>
              </a:cxn>
              <a:cxn ang="0">
                <a:pos x="connsiteX54156" y="connsiteY54156"/>
              </a:cxn>
              <a:cxn ang="0">
                <a:pos x="connsiteX54157" y="connsiteY54157"/>
              </a:cxn>
              <a:cxn ang="0">
                <a:pos x="connsiteX54158" y="connsiteY54158"/>
              </a:cxn>
              <a:cxn ang="0">
                <a:pos x="connsiteX54159" y="connsiteY54159"/>
              </a:cxn>
              <a:cxn ang="0">
                <a:pos x="connsiteX54160" y="connsiteY54160"/>
              </a:cxn>
              <a:cxn ang="0">
                <a:pos x="connsiteX54161" y="connsiteY54161"/>
              </a:cxn>
              <a:cxn ang="0">
                <a:pos x="connsiteX54162" y="connsiteY54162"/>
              </a:cxn>
              <a:cxn ang="0">
                <a:pos x="connsiteX54163" y="connsiteY54163"/>
              </a:cxn>
              <a:cxn ang="0">
                <a:pos x="connsiteX54164" y="connsiteY54164"/>
              </a:cxn>
              <a:cxn ang="0">
                <a:pos x="connsiteX54165" y="connsiteY54165"/>
              </a:cxn>
              <a:cxn ang="0">
                <a:pos x="connsiteX54166" y="connsiteY54166"/>
              </a:cxn>
              <a:cxn ang="0">
                <a:pos x="connsiteX54167" y="connsiteY54167"/>
              </a:cxn>
              <a:cxn ang="0">
                <a:pos x="connsiteX54168" y="connsiteY54168"/>
              </a:cxn>
              <a:cxn ang="0">
                <a:pos x="connsiteX54169" y="connsiteY54169"/>
              </a:cxn>
              <a:cxn ang="0">
                <a:pos x="connsiteX54170" y="connsiteY54170"/>
              </a:cxn>
              <a:cxn ang="0">
                <a:pos x="connsiteX54171" y="connsiteY54171"/>
              </a:cxn>
              <a:cxn ang="0">
                <a:pos x="connsiteX54172" y="connsiteY54172"/>
              </a:cxn>
              <a:cxn ang="0">
                <a:pos x="connsiteX54173" y="connsiteY54173"/>
              </a:cxn>
              <a:cxn ang="0">
                <a:pos x="connsiteX54174" y="connsiteY54174"/>
              </a:cxn>
              <a:cxn ang="0">
                <a:pos x="connsiteX54175" y="connsiteY54175"/>
              </a:cxn>
              <a:cxn ang="0">
                <a:pos x="connsiteX54176" y="connsiteY54176"/>
              </a:cxn>
              <a:cxn ang="0">
                <a:pos x="connsiteX54177" y="connsiteY54177"/>
              </a:cxn>
              <a:cxn ang="0">
                <a:pos x="connsiteX54178" y="connsiteY54178"/>
              </a:cxn>
              <a:cxn ang="0">
                <a:pos x="connsiteX54179" y="connsiteY54179"/>
              </a:cxn>
              <a:cxn ang="0">
                <a:pos x="connsiteX54180" y="connsiteY54180"/>
              </a:cxn>
              <a:cxn ang="0">
                <a:pos x="connsiteX54181" y="connsiteY54181"/>
              </a:cxn>
              <a:cxn ang="0">
                <a:pos x="connsiteX54182" y="connsiteY54182"/>
              </a:cxn>
              <a:cxn ang="0">
                <a:pos x="connsiteX54183" y="connsiteY54183"/>
              </a:cxn>
              <a:cxn ang="0">
                <a:pos x="connsiteX54184" y="connsiteY54184"/>
              </a:cxn>
              <a:cxn ang="0">
                <a:pos x="connsiteX54185" y="connsiteY54185"/>
              </a:cxn>
              <a:cxn ang="0">
                <a:pos x="connsiteX54186" y="connsiteY54186"/>
              </a:cxn>
              <a:cxn ang="0">
                <a:pos x="connsiteX54187" y="connsiteY54187"/>
              </a:cxn>
              <a:cxn ang="0">
                <a:pos x="connsiteX54188" y="connsiteY54188"/>
              </a:cxn>
              <a:cxn ang="0">
                <a:pos x="connsiteX54189" y="connsiteY54189"/>
              </a:cxn>
              <a:cxn ang="0">
                <a:pos x="connsiteX54190" y="connsiteY54190"/>
              </a:cxn>
              <a:cxn ang="0">
                <a:pos x="connsiteX54191" y="connsiteY54191"/>
              </a:cxn>
              <a:cxn ang="0">
                <a:pos x="connsiteX54192" y="connsiteY54192"/>
              </a:cxn>
              <a:cxn ang="0">
                <a:pos x="connsiteX54193" y="connsiteY54193"/>
              </a:cxn>
              <a:cxn ang="0">
                <a:pos x="connsiteX54194" y="connsiteY54194"/>
              </a:cxn>
              <a:cxn ang="0">
                <a:pos x="connsiteX54195" y="connsiteY54195"/>
              </a:cxn>
              <a:cxn ang="0">
                <a:pos x="connsiteX54196" y="connsiteY54196"/>
              </a:cxn>
              <a:cxn ang="0">
                <a:pos x="connsiteX54197" y="connsiteY54197"/>
              </a:cxn>
              <a:cxn ang="0">
                <a:pos x="connsiteX54198" y="connsiteY54198"/>
              </a:cxn>
              <a:cxn ang="0">
                <a:pos x="connsiteX54199" y="connsiteY54199"/>
              </a:cxn>
              <a:cxn ang="0">
                <a:pos x="connsiteX54200" y="connsiteY54200"/>
              </a:cxn>
              <a:cxn ang="0">
                <a:pos x="connsiteX54201" y="connsiteY54201"/>
              </a:cxn>
              <a:cxn ang="0">
                <a:pos x="connsiteX54202" y="connsiteY54202"/>
              </a:cxn>
              <a:cxn ang="0">
                <a:pos x="connsiteX54203" y="connsiteY54203"/>
              </a:cxn>
              <a:cxn ang="0">
                <a:pos x="connsiteX54204" y="connsiteY54204"/>
              </a:cxn>
              <a:cxn ang="0">
                <a:pos x="connsiteX54205" y="connsiteY54205"/>
              </a:cxn>
              <a:cxn ang="0">
                <a:pos x="connsiteX54206" y="connsiteY54206"/>
              </a:cxn>
              <a:cxn ang="0">
                <a:pos x="connsiteX54207" y="connsiteY54207"/>
              </a:cxn>
              <a:cxn ang="0">
                <a:pos x="connsiteX54208" y="connsiteY54208"/>
              </a:cxn>
              <a:cxn ang="0">
                <a:pos x="connsiteX54209" y="connsiteY54209"/>
              </a:cxn>
              <a:cxn ang="0">
                <a:pos x="connsiteX54210" y="connsiteY54210"/>
              </a:cxn>
              <a:cxn ang="0">
                <a:pos x="connsiteX54211" y="connsiteY54211"/>
              </a:cxn>
              <a:cxn ang="0">
                <a:pos x="connsiteX54212" y="connsiteY54212"/>
              </a:cxn>
              <a:cxn ang="0">
                <a:pos x="connsiteX54213" y="connsiteY54213"/>
              </a:cxn>
              <a:cxn ang="0">
                <a:pos x="connsiteX54214" y="connsiteY54214"/>
              </a:cxn>
              <a:cxn ang="0">
                <a:pos x="connsiteX54215" y="connsiteY54215"/>
              </a:cxn>
              <a:cxn ang="0">
                <a:pos x="connsiteX54216" y="connsiteY54216"/>
              </a:cxn>
              <a:cxn ang="0">
                <a:pos x="connsiteX54217" y="connsiteY54217"/>
              </a:cxn>
              <a:cxn ang="0">
                <a:pos x="connsiteX54218" y="connsiteY54218"/>
              </a:cxn>
              <a:cxn ang="0">
                <a:pos x="connsiteX54219" y="connsiteY54219"/>
              </a:cxn>
              <a:cxn ang="0">
                <a:pos x="connsiteX54220" y="connsiteY54220"/>
              </a:cxn>
              <a:cxn ang="0">
                <a:pos x="connsiteX54221" y="connsiteY54221"/>
              </a:cxn>
              <a:cxn ang="0">
                <a:pos x="connsiteX54222" y="connsiteY54222"/>
              </a:cxn>
              <a:cxn ang="0">
                <a:pos x="connsiteX54223" y="connsiteY54223"/>
              </a:cxn>
              <a:cxn ang="0">
                <a:pos x="connsiteX54224" y="connsiteY54224"/>
              </a:cxn>
              <a:cxn ang="0">
                <a:pos x="connsiteX54225" y="connsiteY54225"/>
              </a:cxn>
              <a:cxn ang="0">
                <a:pos x="connsiteX54226" y="connsiteY54226"/>
              </a:cxn>
              <a:cxn ang="0">
                <a:pos x="connsiteX54227" y="connsiteY54227"/>
              </a:cxn>
              <a:cxn ang="0">
                <a:pos x="connsiteX54228" y="connsiteY54228"/>
              </a:cxn>
              <a:cxn ang="0">
                <a:pos x="connsiteX54229" y="connsiteY54229"/>
              </a:cxn>
              <a:cxn ang="0">
                <a:pos x="connsiteX54230" y="connsiteY54230"/>
              </a:cxn>
              <a:cxn ang="0">
                <a:pos x="connsiteX54231" y="connsiteY54231"/>
              </a:cxn>
              <a:cxn ang="0">
                <a:pos x="connsiteX54232" y="connsiteY54232"/>
              </a:cxn>
              <a:cxn ang="0">
                <a:pos x="connsiteX54233" y="connsiteY54233"/>
              </a:cxn>
              <a:cxn ang="0">
                <a:pos x="connsiteX54234" y="connsiteY54234"/>
              </a:cxn>
              <a:cxn ang="0">
                <a:pos x="connsiteX54235" y="connsiteY54235"/>
              </a:cxn>
              <a:cxn ang="0">
                <a:pos x="connsiteX54236" y="connsiteY54236"/>
              </a:cxn>
              <a:cxn ang="0">
                <a:pos x="connsiteX54237" y="connsiteY54237"/>
              </a:cxn>
              <a:cxn ang="0">
                <a:pos x="connsiteX54238" y="connsiteY54238"/>
              </a:cxn>
              <a:cxn ang="0">
                <a:pos x="connsiteX54239" y="connsiteY54239"/>
              </a:cxn>
              <a:cxn ang="0">
                <a:pos x="connsiteX54240" y="connsiteY54240"/>
              </a:cxn>
              <a:cxn ang="0">
                <a:pos x="connsiteX54241" y="connsiteY54241"/>
              </a:cxn>
              <a:cxn ang="0">
                <a:pos x="connsiteX54242" y="connsiteY54242"/>
              </a:cxn>
              <a:cxn ang="0">
                <a:pos x="connsiteX54243" y="connsiteY54243"/>
              </a:cxn>
              <a:cxn ang="0">
                <a:pos x="connsiteX54244" y="connsiteY54244"/>
              </a:cxn>
              <a:cxn ang="0">
                <a:pos x="connsiteX54245" y="connsiteY54245"/>
              </a:cxn>
              <a:cxn ang="0">
                <a:pos x="connsiteX54246" y="connsiteY54246"/>
              </a:cxn>
              <a:cxn ang="0">
                <a:pos x="connsiteX54247" y="connsiteY54247"/>
              </a:cxn>
              <a:cxn ang="0">
                <a:pos x="connsiteX54248" y="connsiteY54248"/>
              </a:cxn>
              <a:cxn ang="0">
                <a:pos x="connsiteX54249" y="connsiteY54249"/>
              </a:cxn>
              <a:cxn ang="0">
                <a:pos x="connsiteX54250" y="connsiteY54250"/>
              </a:cxn>
              <a:cxn ang="0">
                <a:pos x="connsiteX54251" y="connsiteY54251"/>
              </a:cxn>
              <a:cxn ang="0">
                <a:pos x="connsiteX54252" y="connsiteY54252"/>
              </a:cxn>
              <a:cxn ang="0">
                <a:pos x="connsiteX54253" y="connsiteY54253"/>
              </a:cxn>
              <a:cxn ang="0">
                <a:pos x="connsiteX54254" y="connsiteY54254"/>
              </a:cxn>
              <a:cxn ang="0">
                <a:pos x="connsiteX54255" y="connsiteY54255"/>
              </a:cxn>
              <a:cxn ang="0">
                <a:pos x="connsiteX54256" y="connsiteY54256"/>
              </a:cxn>
              <a:cxn ang="0">
                <a:pos x="connsiteX54257" y="connsiteY54257"/>
              </a:cxn>
              <a:cxn ang="0">
                <a:pos x="connsiteX54258" y="connsiteY54258"/>
              </a:cxn>
              <a:cxn ang="0">
                <a:pos x="connsiteX54259" y="connsiteY54259"/>
              </a:cxn>
              <a:cxn ang="0">
                <a:pos x="connsiteX54260" y="connsiteY54260"/>
              </a:cxn>
              <a:cxn ang="0">
                <a:pos x="connsiteX54261" y="connsiteY54261"/>
              </a:cxn>
              <a:cxn ang="0">
                <a:pos x="connsiteX54262" y="connsiteY54262"/>
              </a:cxn>
              <a:cxn ang="0">
                <a:pos x="connsiteX54263" y="connsiteY54263"/>
              </a:cxn>
              <a:cxn ang="0">
                <a:pos x="connsiteX54264" y="connsiteY54264"/>
              </a:cxn>
              <a:cxn ang="0">
                <a:pos x="connsiteX54265" y="connsiteY54265"/>
              </a:cxn>
              <a:cxn ang="0">
                <a:pos x="connsiteX54266" y="connsiteY54266"/>
              </a:cxn>
              <a:cxn ang="0">
                <a:pos x="connsiteX54267" y="connsiteY54267"/>
              </a:cxn>
              <a:cxn ang="0">
                <a:pos x="connsiteX54268" y="connsiteY54268"/>
              </a:cxn>
              <a:cxn ang="0">
                <a:pos x="connsiteX54269" y="connsiteY54269"/>
              </a:cxn>
              <a:cxn ang="0">
                <a:pos x="connsiteX54270" y="connsiteY54270"/>
              </a:cxn>
              <a:cxn ang="0">
                <a:pos x="connsiteX54271" y="connsiteY54271"/>
              </a:cxn>
              <a:cxn ang="0">
                <a:pos x="connsiteX54272" y="connsiteY54272"/>
              </a:cxn>
              <a:cxn ang="0">
                <a:pos x="connsiteX54273" y="connsiteY54273"/>
              </a:cxn>
              <a:cxn ang="0">
                <a:pos x="connsiteX54274" y="connsiteY54274"/>
              </a:cxn>
              <a:cxn ang="0">
                <a:pos x="connsiteX54275" y="connsiteY54275"/>
              </a:cxn>
              <a:cxn ang="0">
                <a:pos x="connsiteX54276" y="connsiteY54276"/>
              </a:cxn>
              <a:cxn ang="0">
                <a:pos x="connsiteX54277" y="connsiteY54277"/>
              </a:cxn>
              <a:cxn ang="0">
                <a:pos x="connsiteX54278" y="connsiteY54278"/>
              </a:cxn>
              <a:cxn ang="0">
                <a:pos x="connsiteX54279" y="connsiteY54279"/>
              </a:cxn>
              <a:cxn ang="0">
                <a:pos x="connsiteX54280" y="connsiteY54280"/>
              </a:cxn>
              <a:cxn ang="0">
                <a:pos x="connsiteX54281" y="connsiteY54281"/>
              </a:cxn>
              <a:cxn ang="0">
                <a:pos x="connsiteX54282" y="connsiteY54282"/>
              </a:cxn>
              <a:cxn ang="0">
                <a:pos x="connsiteX54283" y="connsiteY54283"/>
              </a:cxn>
              <a:cxn ang="0">
                <a:pos x="connsiteX54284" y="connsiteY54284"/>
              </a:cxn>
              <a:cxn ang="0">
                <a:pos x="connsiteX54285" y="connsiteY54285"/>
              </a:cxn>
              <a:cxn ang="0">
                <a:pos x="connsiteX54286" y="connsiteY54286"/>
              </a:cxn>
              <a:cxn ang="0">
                <a:pos x="connsiteX54287" y="connsiteY54287"/>
              </a:cxn>
              <a:cxn ang="0">
                <a:pos x="connsiteX54288" y="connsiteY54288"/>
              </a:cxn>
              <a:cxn ang="0">
                <a:pos x="connsiteX54289" y="connsiteY54289"/>
              </a:cxn>
              <a:cxn ang="0">
                <a:pos x="connsiteX54290" y="connsiteY54290"/>
              </a:cxn>
              <a:cxn ang="0">
                <a:pos x="connsiteX54291" y="connsiteY54291"/>
              </a:cxn>
              <a:cxn ang="0">
                <a:pos x="connsiteX54292" y="connsiteY54292"/>
              </a:cxn>
              <a:cxn ang="0">
                <a:pos x="connsiteX54293" y="connsiteY54293"/>
              </a:cxn>
              <a:cxn ang="0">
                <a:pos x="connsiteX54294" y="connsiteY54294"/>
              </a:cxn>
              <a:cxn ang="0">
                <a:pos x="connsiteX54295" y="connsiteY54295"/>
              </a:cxn>
              <a:cxn ang="0">
                <a:pos x="connsiteX54296" y="connsiteY54296"/>
              </a:cxn>
              <a:cxn ang="0">
                <a:pos x="connsiteX54297" y="connsiteY54297"/>
              </a:cxn>
              <a:cxn ang="0">
                <a:pos x="connsiteX54298" y="connsiteY54298"/>
              </a:cxn>
              <a:cxn ang="0">
                <a:pos x="connsiteX54299" y="connsiteY54299"/>
              </a:cxn>
              <a:cxn ang="0">
                <a:pos x="connsiteX54300" y="connsiteY54300"/>
              </a:cxn>
              <a:cxn ang="0">
                <a:pos x="connsiteX54301" y="connsiteY54301"/>
              </a:cxn>
              <a:cxn ang="0">
                <a:pos x="connsiteX54302" y="connsiteY54302"/>
              </a:cxn>
              <a:cxn ang="0">
                <a:pos x="connsiteX54303" y="connsiteY54303"/>
              </a:cxn>
              <a:cxn ang="0">
                <a:pos x="connsiteX54304" y="connsiteY54304"/>
              </a:cxn>
              <a:cxn ang="0">
                <a:pos x="connsiteX54305" y="connsiteY54305"/>
              </a:cxn>
              <a:cxn ang="0">
                <a:pos x="connsiteX54306" y="connsiteY54306"/>
              </a:cxn>
              <a:cxn ang="0">
                <a:pos x="connsiteX54307" y="connsiteY54307"/>
              </a:cxn>
              <a:cxn ang="0">
                <a:pos x="connsiteX54308" y="connsiteY54308"/>
              </a:cxn>
              <a:cxn ang="0">
                <a:pos x="connsiteX54309" y="connsiteY54309"/>
              </a:cxn>
              <a:cxn ang="0">
                <a:pos x="connsiteX54310" y="connsiteY54310"/>
              </a:cxn>
              <a:cxn ang="0">
                <a:pos x="connsiteX54311" y="connsiteY54311"/>
              </a:cxn>
              <a:cxn ang="0">
                <a:pos x="connsiteX54312" y="connsiteY54312"/>
              </a:cxn>
              <a:cxn ang="0">
                <a:pos x="connsiteX54313" y="connsiteY54313"/>
              </a:cxn>
              <a:cxn ang="0">
                <a:pos x="connsiteX54314" y="connsiteY54314"/>
              </a:cxn>
              <a:cxn ang="0">
                <a:pos x="connsiteX54315" y="connsiteY54315"/>
              </a:cxn>
              <a:cxn ang="0">
                <a:pos x="connsiteX54316" y="connsiteY54316"/>
              </a:cxn>
              <a:cxn ang="0">
                <a:pos x="connsiteX54317" y="connsiteY54317"/>
              </a:cxn>
              <a:cxn ang="0">
                <a:pos x="connsiteX54318" y="connsiteY54318"/>
              </a:cxn>
              <a:cxn ang="0">
                <a:pos x="connsiteX54319" y="connsiteY54319"/>
              </a:cxn>
              <a:cxn ang="0">
                <a:pos x="connsiteX54320" y="connsiteY54320"/>
              </a:cxn>
              <a:cxn ang="0">
                <a:pos x="connsiteX54321" y="connsiteY54321"/>
              </a:cxn>
              <a:cxn ang="0">
                <a:pos x="connsiteX54322" y="connsiteY54322"/>
              </a:cxn>
              <a:cxn ang="0">
                <a:pos x="connsiteX54323" y="connsiteY54323"/>
              </a:cxn>
              <a:cxn ang="0">
                <a:pos x="connsiteX54324" y="connsiteY54324"/>
              </a:cxn>
              <a:cxn ang="0">
                <a:pos x="connsiteX54325" y="connsiteY54325"/>
              </a:cxn>
              <a:cxn ang="0">
                <a:pos x="connsiteX54326" y="connsiteY54326"/>
              </a:cxn>
              <a:cxn ang="0">
                <a:pos x="connsiteX54327" y="connsiteY54327"/>
              </a:cxn>
              <a:cxn ang="0">
                <a:pos x="connsiteX54328" y="connsiteY54328"/>
              </a:cxn>
              <a:cxn ang="0">
                <a:pos x="connsiteX54329" y="connsiteY54329"/>
              </a:cxn>
              <a:cxn ang="0">
                <a:pos x="connsiteX54330" y="connsiteY54330"/>
              </a:cxn>
              <a:cxn ang="0">
                <a:pos x="connsiteX54331" y="connsiteY54331"/>
              </a:cxn>
              <a:cxn ang="0">
                <a:pos x="connsiteX54332" y="connsiteY54332"/>
              </a:cxn>
              <a:cxn ang="0">
                <a:pos x="connsiteX54333" y="connsiteY54333"/>
              </a:cxn>
              <a:cxn ang="0">
                <a:pos x="connsiteX54334" y="connsiteY54334"/>
              </a:cxn>
              <a:cxn ang="0">
                <a:pos x="connsiteX54335" y="connsiteY54335"/>
              </a:cxn>
              <a:cxn ang="0">
                <a:pos x="connsiteX54336" y="connsiteY54336"/>
              </a:cxn>
              <a:cxn ang="0">
                <a:pos x="connsiteX54337" y="connsiteY54337"/>
              </a:cxn>
              <a:cxn ang="0">
                <a:pos x="connsiteX54338" y="connsiteY54338"/>
              </a:cxn>
              <a:cxn ang="0">
                <a:pos x="connsiteX54339" y="connsiteY54339"/>
              </a:cxn>
              <a:cxn ang="0">
                <a:pos x="connsiteX54340" y="connsiteY54340"/>
              </a:cxn>
              <a:cxn ang="0">
                <a:pos x="connsiteX54341" y="connsiteY54341"/>
              </a:cxn>
              <a:cxn ang="0">
                <a:pos x="connsiteX54342" y="connsiteY54342"/>
              </a:cxn>
              <a:cxn ang="0">
                <a:pos x="connsiteX54343" y="connsiteY54343"/>
              </a:cxn>
              <a:cxn ang="0">
                <a:pos x="connsiteX54344" y="connsiteY54344"/>
              </a:cxn>
              <a:cxn ang="0">
                <a:pos x="connsiteX54345" y="connsiteY54345"/>
              </a:cxn>
              <a:cxn ang="0">
                <a:pos x="connsiteX54346" y="connsiteY54346"/>
              </a:cxn>
              <a:cxn ang="0">
                <a:pos x="connsiteX54347" y="connsiteY54347"/>
              </a:cxn>
              <a:cxn ang="0">
                <a:pos x="connsiteX54348" y="connsiteY54348"/>
              </a:cxn>
              <a:cxn ang="0">
                <a:pos x="connsiteX54349" y="connsiteY54349"/>
              </a:cxn>
              <a:cxn ang="0">
                <a:pos x="connsiteX54350" y="connsiteY54350"/>
              </a:cxn>
              <a:cxn ang="0">
                <a:pos x="connsiteX54351" y="connsiteY54351"/>
              </a:cxn>
              <a:cxn ang="0">
                <a:pos x="connsiteX54352" y="connsiteY54352"/>
              </a:cxn>
              <a:cxn ang="0">
                <a:pos x="connsiteX54353" y="connsiteY54353"/>
              </a:cxn>
              <a:cxn ang="0">
                <a:pos x="connsiteX54354" y="connsiteY54354"/>
              </a:cxn>
              <a:cxn ang="0">
                <a:pos x="connsiteX54355" y="connsiteY54355"/>
              </a:cxn>
              <a:cxn ang="0">
                <a:pos x="connsiteX54356" y="connsiteY54356"/>
              </a:cxn>
              <a:cxn ang="0">
                <a:pos x="connsiteX54357" y="connsiteY54357"/>
              </a:cxn>
              <a:cxn ang="0">
                <a:pos x="connsiteX54358" y="connsiteY54358"/>
              </a:cxn>
              <a:cxn ang="0">
                <a:pos x="connsiteX54359" y="connsiteY54359"/>
              </a:cxn>
              <a:cxn ang="0">
                <a:pos x="connsiteX54360" y="connsiteY54360"/>
              </a:cxn>
              <a:cxn ang="0">
                <a:pos x="connsiteX54361" y="connsiteY54361"/>
              </a:cxn>
              <a:cxn ang="0">
                <a:pos x="connsiteX54362" y="connsiteY54362"/>
              </a:cxn>
              <a:cxn ang="0">
                <a:pos x="connsiteX54363" y="connsiteY54363"/>
              </a:cxn>
              <a:cxn ang="0">
                <a:pos x="connsiteX54364" y="connsiteY54364"/>
              </a:cxn>
              <a:cxn ang="0">
                <a:pos x="connsiteX54365" y="connsiteY54365"/>
              </a:cxn>
              <a:cxn ang="0">
                <a:pos x="connsiteX54366" y="connsiteY54366"/>
              </a:cxn>
              <a:cxn ang="0">
                <a:pos x="connsiteX54367" y="connsiteY54367"/>
              </a:cxn>
              <a:cxn ang="0">
                <a:pos x="connsiteX54368" y="connsiteY54368"/>
              </a:cxn>
              <a:cxn ang="0">
                <a:pos x="connsiteX54369" y="connsiteY54369"/>
              </a:cxn>
              <a:cxn ang="0">
                <a:pos x="connsiteX54370" y="connsiteY54370"/>
              </a:cxn>
              <a:cxn ang="0">
                <a:pos x="connsiteX54371" y="connsiteY54371"/>
              </a:cxn>
              <a:cxn ang="0">
                <a:pos x="connsiteX54372" y="connsiteY54372"/>
              </a:cxn>
              <a:cxn ang="0">
                <a:pos x="connsiteX54373" y="connsiteY54373"/>
              </a:cxn>
              <a:cxn ang="0">
                <a:pos x="connsiteX54374" y="connsiteY54374"/>
              </a:cxn>
              <a:cxn ang="0">
                <a:pos x="connsiteX54375" y="connsiteY54375"/>
              </a:cxn>
              <a:cxn ang="0">
                <a:pos x="connsiteX54376" y="connsiteY54376"/>
              </a:cxn>
              <a:cxn ang="0">
                <a:pos x="connsiteX54377" y="connsiteY54377"/>
              </a:cxn>
              <a:cxn ang="0">
                <a:pos x="connsiteX54378" y="connsiteY54378"/>
              </a:cxn>
              <a:cxn ang="0">
                <a:pos x="connsiteX54379" y="connsiteY54379"/>
              </a:cxn>
              <a:cxn ang="0">
                <a:pos x="connsiteX54380" y="connsiteY54380"/>
              </a:cxn>
              <a:cxn ang="0">
                <a:pos x="connsiteX54381" y="connsiteY54381"/>
              </a:cxn>
              <a:cxn ang="0">
                <a:pos x="connsiteX54382" y="connsiteY54382"/>
              </a:cxn>
              <a:cxn ang="0">
                <a:pos x="connsiteX54383" y="connsiteY54383"/>
              </a:cxn>
              <a:cxn ang="0">
                <a:pos x="connsiteX54384" y="connsiteY54384"/>
              </a:cxn>
              <a:cxn ang="0">
                <a:pos x="connsiteX54385" y="connsiteY54385"/>
              </a:cxn>
              <a:cxn ang="0">
                <a:pos x="connsiteX54386" y="connsiteY54386"/>
              </a:cxn>
              <a:cxn ang="0">
                <a:pos x="connsiteX54387" y="connsiteY54387"/>
              </a:cxn>
              <a:cxn ang="0">
                <a:pos x="connsiteX54388" y="connsiteY54388"/>
              </a:cxn>
              <a:cxn ang="0">
                <a:pos x="connsiteX54389" y="connsiteY54389"/>
              </a:cxn>
              <a:cxn ang="0">
                <a:pos x="connsiteX54390" y="connsiteY54390"/>
              </a:cxn>
              <a:cxn ang="0">
                <a:pos x="connsiteX54391" y="connsiteY54391"/>
              </a:cxn>
              <a:cxn ang="0">
                <a:pos x="connsiteX54392" y="connsiteY54392"/>
              </a:cxn>
              <a:cxn ang="0">
                <a:pos x="connsiteX54393" y="connsiteY54393"/>
              </a:cxn>
              <a:cxn ang="0">
                <a:pos x="connsiteX54394" y="connsiteY54394"/>
              </a:cxn>
              <a:cxn ang="0">
                <a:pos x="connsiteX54395" y="connsiteY54395"/>
              </a:cxn>
              <a:cxn ang="0">
                <a:pos x="connsiteX54396" y="connsiteY54396"/>
              </a:cxn>
              <a:cxn ang="0">
                <a:pos x="connsiteX54397" y="connsiteY54397"/>
              </a:cxn>
              <a:cxn ang="0">
                <a:pos x="connsiteX54398" y="connsiteY54398"/>
              </a:cxn>
              <a:cxn ang="0">
                <a:pos x="connsiteX54399" y="connsiteY54399"/>
              </a:cxn>
              <a:cxn ang="0">
                <a:pos x="connsiteX54400" y="connsiteY54400"/>
              </a:cxn>
              <a:cxn ang="0">
                <a:pos x="connsiteX54401" y="connsiteY54401"/>
              </a:cxn>
              <a:cxn ang="0">
                <a:pos x="connsiteX54402" y="connsiteY54402"/>
              </a:cxn>
              <a:cxn ang="0">
                <a:pos x="connsiteX54403" y="connsiteY54403"/>
              </a:cxn>
              <a:cxn ang="0">
                <a:pos x="connsiteX54404" y="connsiteY54404"/>
              </a:cxn>
              <a:cxn ang="0">
                <a:pos x="connsiteX54405" y="connsiteY54405"/>
              </a:cxn>
              <a:cxn ang="0">
                <a:pos x="connsiteX54406" y="connsiteY54406"/>
              </a:cxn>
              <a:cxn ang="0">
                <a:pos x="connsiteX54407" y="connsiteY54407"/>
              </a:cxn>
              <a:cxn ang="0">
                <a:pos x="connsiteX54408" y="connsiteY54408"/>
              </a:cxn>
              <a:cxn ang="0">
                <a:pos x="connsiteX54409" y="connsiteY54409"/>
              </a:cxn>
              <a:cxn ang="0">
                <a:pos x="connsiteX54410" y="connsiteY54410"/>
              </a:cxn>
              <a:cxn ang="0">
                <a:pos x="connsiteX54411" y="connsiteY54411"/>
              </a:cxn>
              <a:cxn ang="0">
                <a:pos x="connsiteX54412" y="connsiteY54412"/>
              </a:cxn>
              <a:cxn ang="0">
                <a:pos x="connsiteX54413" y="connsiteY54413"/>
              </a:cxn>
              <a:cxn ang="0">
                <a:pos x="connsiteX54414" y="connsiteY54414"/>
              </a:cxn>
              <a:cxn ang="0">
                <a:pos x="connsiteX54415" y="connsiteY54415"/>
              </a:cxn>
              <a:cxn ang="0">
                <a:pos x="connsiteX54416" y="connsiteY54416"/>
              </a:cxn>
              <a:cxn ang="0">
                <a:pos x="connsiteX54417" y="connsiteY54417"/>
              </a:cxn>
              <a:cxn ang="0">
                <a:pos x="connsiteX54418" y="connsiteY54418"/>
              </a:cxn>
              <a:cxn ang="0">
                <a:pos x="connsiteX54419" y="connsiteY54419"/>
              </a:cxn>
              <a:cxn ang="0">
                <a:pos x="connsiteX54420" y="connsiteY54420"/>
              </a:cxn>
              <a:cxn ang="0">
                <a:pos x="connsiteX54421" y="connsiteY54421"/>
              </a:cxn>
              <a:cxn ang="0">
                <a:pos x="connsiteX54422" y="connsiteY54422"/>
              </a:cxn>
              <a:cxn ang="0">
                <a:pos x="connsiteX54423" y="connsiteY54423"/>
              </a:cxn>
              <a:cxn ang="0">
                <a:pos x="connsiteX54424" y="connsiteY54424"/>
              </a:cxn>
              <a:cxn ang="0">
                <a:pos x="connsiteX54425" y="connsiteY54425"/>
              </a:cxn>
              <a:cxn ang="0">
                <a:pos x="connsiteX54426" y="connsiteY54426"/>
              </a:cxn>
              <a:cxn ang="0">
                <a:pos x="connsiteX54427" y="connsiteY54427"/>
              </a:cxn>
              <a:cxn ang="0">
                <a:pos x="connsiteX54428" y="connsiteY54428"/>
              </a:cxn>
              <a:cxn ang="0">
                <a:pos x="connsiteX54429" y="connsiteY54429"/>
              </a:cxn>
              <a:cxn ang="0">
                <a:pos x="connsiteX54430" y="connsiteY54430"/>
              </a:cxn>
              <a:cxn ang="0">
                <a:pos x="connsiteX54431" y="connsiteY54431"/>
              </a:cxn>
              <a:cxn ang="0">
                <a:pos x="connsiteX54432" y="connsiteY54432"/>
              </a:cxn>
              <a:cxn ang="0">
                <a:pos x="connsiteX54433" y="connsiteY54433"/>
              </a:cxn>
              <a:cxn ang="0">
                <a:pos x="connsiteX54434" y="connsiteY54434"/>
              </a:cxn>
              <a:cxn ang="0">
                <a:pos x="connsiteX54435" y="connsiteY54435"/>
              </a:cxn>
              <a:cxn ang="0">
                <a:pos x="connsiteX54436" y="connsiteY54436"/>
              </a:cxn>
              <a:cxn ang="0">
                <a:pos x="connsiteX54437" y="connsiteY54437"/>
              </a:cxn>
              <a:cxn ang="0">
                <a:pos x="connsiteX54438" y="connsiteY54438"/>
              </a:cxn>
              <a:cxn ang="0">
                <a:pos x="connsiteX54439" y="connsiteY54439"/>
              </a:cxn>
              <a:cxn ang="0">
                <a:pos x="connsiteX54440" y="connsiteY54440"/>
              </a:cxn>
              <a:cxn ang="0">
                <a:pos x="connsiteX54441" y="connsiteY54441"/>
              </a:cxn>
              <a:cxn ang="0">
                <a:pos x="connsiteX54442" y="connsiteY54442"/>
              </a:cxn>
              <a:cxn ang="0">
                <a:pos x="connsiteX54443" y="connsiteY54443"/>
              </a:cxn>
              <a:cxn ang="0">
                <a:pos x="connsiteX54444" y="connsiteY54444"/>
              </a:cxn>
              <a:cxn ang="0">
                <a:pos x="connsiteX54445" y="connsiteY54445"/>
              </a:cxn>
              <a:cxn ang="0">
                <a:pos x="connsiteX54446" y="connsiteY54446"/>
              </a:cxn>
              <a:cxn ang="0">
                <a:pos x="connsiteX54447" y="connsiteY54447"/>
              </a:cxn>
              <a:cxn ang="0">
                <a:pos x="connsiteX54448" y="connsiteY54448"/>
              </a:cxn>
              <a:cxn ang="0">
                <a:pos x="connsiteX54449" y="connsiteY54449"/>
              </a:cxn>
              <a:cxn ang="0">
                <a:pos x="connsiteX54450" y="connsiteY54450"/>
              </a:cxn>
              <a:cxn ang="0">
                <a:pos x="connsiteX54451" y="connsiteY54451"/>
              </a:cxn>
              <a:cxn ang="0">
                <a:pos x="connsiteX54452" y="connsiteY54452"/>
              </a:cxn>
              <a:cxn ang="0">
                <a:pos x="connsiteX54453" y="connsiteY54453"/>
              </a:cxn>
              <a:cxn ang="0">
                <a:pos x="connsiteX54454" y="connsiteY54454"/>
              </a:cxn>
              <a:cxn ang="0">
                <a:pos x="connsiteX54455" y="connsiteY54455"/>
              </a:cxn>
              <a:cxn ang="0">
                <a:pos x="connsiteX54456" y="connsiteY54456"/>
              </a:cxn>
              <a:cxn ang="0">
                <a:pos x="connsiteX54457" y="connsiteY54457"/>
              </a:cxn>
              <a:cxn ang="0">
                <a:pos x="connsiteX54458" y="connsiteY54458"/>
              </a:cxn>
              <a:cxn ang="0">
                <a:pos x="connsiteX54459" y="connsiteY54459"/>
              </a:cxn>
              <a:cxn ang="0">
                <a:pos x="connsiteX54460" y="connsiteY54460"/>
              </a:cxn>
              <a:cxn ang="0">
                <a:pos x="connsiteX54461" y="connsiteY54461"/>
              </a:cxn>
              <a:cxn ang="0">
                <a:pos x="connsiteX54462" y="connsiteY54462"/>
              </a:cxn>
              <a:cxn ang="0">
                <a:pos x="connsiteX54463" y="connsiteY54463"/>
              </a:cxn>
              <a:cxn ang="0">
                <a:pos x="connsiteX54464" y="connsiteY54464"/>
              </a:cxn>
              <a:cxn ang="0">
                <a:pos x="connsiteX54465" y="connsiteY54465"/>
              </a:cxn>
              <a:cxn ang="0">
                <a:pos x="connsiteX54466" y="connsiteY54466"/>
              </a:cxn>
              <a:cxn ang="0">
                <a:pos x="connsiteX54467" y="connsiteY54467"/>
              </a:cxn>
              <a:cxn ang="0">
                <a:pos x="connsiteX54468" y="connsiteY54468"/>
              </a:cxn>
              <a:cxn ang="0">
                <a:pos x="connsiteX54469" y="connsiteY54469"/>
              </a:cxn>
              <a:cxn ang="0">
                <a:pos x="connsiteX54470" y="connsiteY54470"/>
              </a:cxn>
              <a:cxn ang="0">
                <a:pos x="connsiteX54471" y="connsiteY54471"/>
              </a:cxn>
              <a:cxn ang="0">
                <a:pos x="connsiteX54472" y="connsiteY54472"/>
              </a:cxn>
              <a:cxn ang="0">
                <a:pos x="connsiteX54473" y="connsiteY54473"/>
              </a:cxn>
              <a:cxn ang="0">
                <a:pos x="connsiteX54474" y="connsiteY54474"/>
              </a:cxn>
              <a:cxn ang="0">
                <a:pos x="connsiteX54475" y="connsiteY54475"/>
              </a:cxn>
              <a:cxn ang="0">
                <a:pos x="connsiteX54476" y="connsiteY54476"/>
              </a:cxn>
              <a:cxn ang="0">
                <a:pos x="connsiteX54477" y="connsiteY54477"/>
              </a:cxn>
              <a:cxn ang="0">
                <a:pos x="connsiteX54478" y="connsiteY54478"/>
              </a:cxn>
              <a:cxn ang="0">
                <a:pos x="connsiteX54479" y="connsiteY54479"/>
              </a:cxn>
              <a:cxn ang="0">
                <a:pos x="connsiteX54480" y="connsiteY54480"/>
              </a:cxn>
              <a:cxn ang="0">
                <a:pos x="connsiteX54481" y="connsiteY54481"/>
              </a:cxn>
              <a:cxn ang="0">
                <a:pos x="connsiteX54482" y="connsiteY54482"/>
              </a:cxn>
              <a:cxn ang="0">
                <a:pos x="connsiteX54483" y="connsiteY54483"/>
              </a:cxn>
              <a:cxn ang="0">
                <a:pos x="connsiteX54484" y="connsiteY54484"/>
              </a:cxn>
              <a:cxn ang="0">
                <a:pos x="connsiteX54485" y="connsiteY54485"/>
              </a:cxn>
              <a:cxn ang="0">
                <a:pos x="connsiteX54486" y="connsiteY54486"/>
              </a:cxn>
              <a:cxn ang="0">
                <a:pos x="connsiteX54487" y="connsiteY54487"/>
              </a:cxn>
              <a:cxn ang="0">
                <a:pos x="connsiteX54488" y="connsiteY54488"/>
              </a:cxn>
              <a:cxn ang="0">
                <a:pos x="connsiteX54489" y="connsiteY54489"/>
              </a:cxn>
              <a:cxn ang="0">
                <a:pos x="connsiteX54490" y="connsiteY54490"/>
              </a:cxn>
              <a:cxn ang="0">
                <a:pos x="connsiteX54491" y="connsiteY54491"/>
              </a:cxn>
              <a:cxn ang="0">
                <a:pos x="connsiteX54492" y="connsiteY54492"/>
              </a:cxn>
              <a:cxn ang="0">
                <a:pos x="connsiteX54493" y="connsiteY54493"/>
              </a:cxn>
              <a:cxn ang="0">
                <a:pos x="connsiteX54494" y="connsiteY54494"/>
              </a:cxn>
              <a:cxn ang="0">
                <a:pos x="connsiteX54495" y="connsiteY54495"/>
              </a:cxn>
              <a:cxn ang="0">
                <a:pos x="connsiteX54496" y="connsiteY54496"/>
              </a:cxn>
              <a:cxn ang="0">
                <a:pos x="connsiteX54497" y="connsiteY54497"/>
              </a:cxn>
              <a:cxn ang="0">
                <a:pos x="connsiteX54498" y="connsiteY54498"/>
              </a:cxn>
              <a:cxn ang="0">
                <a:pos x="connsiteX54499" y="connsiteY54499"/>
              </a:cxn>
              <a:cxn ang="0">
                <a:pos x="connsiteX54500" y="connsiteY54500"/>
              </a:cxn>
              <a:cxn ang="0">
                <a:pos x="connsiteX54501" y="connsiteY54501"/>
              </a:cxn>
              <a:cxn ang="0">
                <a:pos x="connsiteX54502" y="connsiteY54502"/>
              </a:cxn>
              <a:cxn ang="0">
                <a:pos x="connsiteX54503" y="connsiteY54503"/>
              </a:cxn>
              <a:cxn ang="0">
                <a:pos x="connsiteX54504" y="connsiteY54504"/>
              </a:cxn>
              <a:cxn ang="0">
                <a:pos x="connsiteX54505" y="connsiteY54505"/>
              </a:cxn>
              <a:cxn ang="0">
                <a:pos x="connsiteX54506" y="connsiteY54506"/>
              </a:cxn>
              <a:cxn ang="0">
                <a:pos x="connsiteX54507" y="connsiteY54507"/>
              </a:cxn>
              <a:cxn ang="0">
                <a:pos x="connsiteX54508" y="connsiteY54508"/>
              </a:cxn>
              <a:cxn ang="0">
                <a:pos x="connsiteX54509" y="connsiteY54509"/>
              </a:cxn>
              <a:cxn ang="0">
                <a:pos x="connsiteX54510" y="connsiteY54510"/>
              </a:cxn>
              <a:cxn ang="0">
                <a:pos x="connsiteX54511" y="connsiteY54511"/>
              </a:cxn>
              <a:cxn ang="0">
                <a:pos x="connsiteX54512" y="connsiteY54512"/>
              </a:cxn>
              <a:cxn ang="0">
                <a:pos x="connsiteX54513" y="connsiteY54513"/>
              </a:cxn>
              <a:cxn ang="0">
                <a:pos x="connsiteX54514" y="connsiteY54514"/>
              </a:cxn>
              <a:cxn ang="0">
                <a:pos x="connsiteX54515" y="connsiteY54515"/>
              </a:cxn>
              <a:cxn ang="0">
                <a:pos x="connsiteX54516" y="connsiteY54516"/>
              </a:cxn>
              <a:cxn ang="0">
                <a:pos x="connsiteX54517" y="connsiteY54517"/>
              </a:cxn>
              <a:cxn ang="0">
                <a:pos x="connsiteX54518" y="connsiteY54518"/>
              </a:cxn>
              <a:cxn ang="0">
                <a:pos x="connsiteX54519" y="connsiteY54519"/>
              </a:cxn>
              <a:cxn ang="0">
                <a:pos x="connsiteX54520" y="connsiteY54520"/>
              </a:cxn>
              <a:cxn ang="0">
                <a:pos x="connsiteX54521" y="connsiteY54521"/>
              </a:cxn>
              <a:cxn ang="0">
                <a:pos x="connsiteX54522" y="connsiteY54522"/>
              </a:cxn>
              <a:cxn ang="0">
                <a:pos x="connsiteX54523" y="connsiteY54523"/>
              </a:cxn>
              <a:cxn ang="0">
                <a:pos x="connsiteX54524" y="connsiteY54524"/>
              </a:cxn>
              <a:cxn ang="0">
                <a:pos x="connsiteX54525" y="connsiteY54525"/>
              </a:cxn>
              <a:cxn ang="0">
                <a:pos x="connsiteX54526" y="connsiteY54526"/>
              </a:cxn>
              <a:cxn ang="0">
                <a:pos x="connsiteX54527" y="connsiteY54527"/>
              </a:cxn>
              <a:cxn ang="0">
                <a:pos x="connsiteX54528" y="connsiteY54528"/>
              </a:cxn>
              <a:cxn ang="0">
                <a:pos x="connsiteX54529" y="connsiteY54529"/>
              </a:cxn>
              <a:cxn ang="0">
                <a:pos x="connsiteX54530" y="connsiteY54530"/>
              </a:cxn>
              <a:cxn ang="0">
                <a:pos x="connsiteX54531" y="connsiteY54531"/>
              </a:cxn>
              <a:cxn ang="0">
                <a:pos x="connsiteX54532" y="connsiteY54532"/>
              </a:cxn>
              <a:cxn ang="0">
                <a:pos x="connsiteX54533" y="connsiteY54533"/>
              </a:cxn>
              <a:cxn ang="0">
                <a:pos x="connsiteX54534" y="connsiteY54534"/>
              </a:cxn>
              <a:cxn ang="0">
                <a:pos x="connsiteX54535" y="connsiteY54535"/>
              </a:cxn>
              <a:cxn ang="0">
                <a:pos x="connsiteX54536" y="connsiteY54536"/>
              </a:cxn>
              <a:cxn ang="0">
                <a:pos x="connsiteX54537" y="connsiteY54537"/>
              </a:cxn>
              <a:cxn ang="0">
                <a:pos x="connsiteX54538" y="connsiteY54538"/>
              </a:cxn>
              <a:cxn ang="0">
                <a:pos x="connsiteX54539" y="connsiteY54539"/>
              </a:cxn>
              <a:cxn ang="0">
                <a:pos x="connsiteX54540" y="connsiteY54540"/>
              </a:cxn>
              <a:cxn ang="0">
                <a:pos x="connsiteX54541" y="connsiteY54541"/>
              </a:cxn>
              <a:cxn ang="0">
                <a:pos x="connsiteX54542" y="connsiteY54542"/>
              </a:cxn>
              <a:cxn ang="0">
                <a:pos x="connsiteX54543" y="connsiteY54543"/>
              </a:cxn>
              <a:cxn ang="0">
                <a:pos x="connsiteX54544" y="connsiteY54544"/>
              </a:cxn>
              <a:cxn ang="0">
                <a:pos x="connsiteX54545" y="connsiteY54545"/>
              </a:cxn>
              <a:cxn ang="0">
                <a:pos x="connsiteX54546" y="connsiteY54546"/>
              </a:cxn>
              <a:cxn ang="0">
                <a:pos x="connsiteX54547" y="connsiteY54547"/>
              </a:cxn>
              <a:cxn ang="0">
                <a:pos x="connsiteX54548" y="connsiteY54548"/>
              </a:cxn>
              <a:cxn ang="0">
                <a:pos x="connsiteX54549" y="connsiteY54549"/>
              </a:cxn>
              <a:cxn ang="0">
                <a:pos x="connsiteX54550" y="connsiteY54550"/>
              </a:cxn>
              <a:cxn ang="0">
                <a:pos x="connsiteX54551" y="connsiteY54551"/>
              </a:cxn>
              <a:cxn ang="0">
                <a:pos x="connsiteX54552" y="connsiteY54552"/>
              </a:cxn>
              <a:cxn ang="0">
                <a:pos x="connsiteX54553" y="connsiteY54553"/>
              </a:cxn>
              <a:cxn ang="0">
                <a:pos x="connsiteX54554" y="connsiteY54554"/>
              </a:cxn>
              <a:cxn ang="0">
                <a:pos x="connsiteX54555" y="connsiteY54555"/>
              </a:cxn>
              <a:cxn ang="0">
                <a:pos x="connsiteX54556" y="connsiteY54556"/>
              </a:cxn>
              <a:cxn ang="0">
                <a:pos x="connsiteX54557" y="connsiteY54557"/>
              </a:cxn>
              <a:cxn ang="0">
                <a:pos x="connsiteX54558" y="connsiteY54558"/>
              </a:cxn>
              <a:cxn ang="0">
                <a:pos x="connsiteX54559" y="connsiteY54559"/>
              </a:cxn>
              <a:cxn ang="0">
                <a:pos x="connsiteX54560" y="connsiteY54560"/>
              </a:cxn>
              <a:cxn ang="0">
                <a:pos x="connsiteX54561" y="connsiteY54561"/>
              </a:cxn>
              <a:cxn ang="0">
                <a:pos x="connsiteX54562" y="connsiteY54562"/>
              </a:cxn>
              <a:cxn ang="0">
                <a:pos x="connsiteX54563" y="connsiteY54563"/>
              </a:cxn>
              <a:cxn ang="0">
                <a:pos x="connsiteX54564" y="connsiteY54564"/>
              </a:cxn>
              <a:cxn ang="0">
                <a:pos x="connsiteX54565" y="connsiteY54565"/>
              </a:cxn>
              <a:cxn ang="0">
                <a:pos x="connsiteX54566" y="connsiteY54566"/>
              </a:cxn>
              <a:cxn ang="0">
                <a:pos x="connsiteX54567" y="connsiteY54567"/>
              </a:cxn>
              <a:cxn ang="0">
                <a:pos x="connsiteX54568" y="connsiteY54568"/>
              </a:cxn>
              <a:cxn ang="0">
                <a:pos x="connsiteX54569" y="connsiteY54569"/>
              </a:cxn>
              <a:cxn ang="0">
                <a:pos x="connsiteX54570" y="connsiteY54570"/>
              </a:cxn>
              <a:cxn ang="0">
                <a:pos x="connsiteX54571" y="connsiteY54571"/>
              </a:cxn>
              <a:cxn ang="0">
                <a:pos x="connsiteX54572" y="connsiteY54572"/>
              </a:cxn>
              <a:cxn ang="0">
                <a:pos x="connsiteX54573" y="connsiteY54573"/>
              </a:cxn>
              <a:cxn ang="0">
                <a:pos x="connsiteX54574" y="connsiteY54574"/>
              </a:cxn>
              <a:cxn ang="0">
                <a:pos x="connsiteX54575" y="connsiteY54575"/>
              </a:cxn>
              <a:cxn ang="0">
                <a:pos x="connsiteX54576" y="connsiteY54576"/>
              </a:cxn>
              <a:cxn ang="0">
                <a:pos x="connsiteX54577" y="connsiteY54577"/>
              </a:cxn>
              <a:cxn ang="0">
                <a:pos x="connsiteX54578" y="connsiteY54578"/>
              </a:cxn>
              <a:cxn ang="0">
                <a:pos x="connsiteX54579" y="connsiteY54579"/>
              </a:cxn>
              <a:cxn ang="0">
                <a:pos x="connsiteX54580" y="connsiteY54580"/>
              </a:cxn>
              <a:cxn ang="0">
                <a:pos x="connsiteX54581" y="connsiteY54581"/>
              </a:cxn>
              <a:cxn ang="0">
                <a:pos x="connsiteX54582" y="connsiteY54582"/>
              </a:cxn>
              <a:cxn ang="0">
                <a:pos x="connsiteX54583" y="connsiteY54583"/>
              </a:cxn>
              <a:cxn ang="0">
                <a:pos x="connsiteX54584" y="connsiteY54584"/>
              </a:cxn>
              <a:cxn ang="0">
                <a:pos x="connsiteX54585" y="connsiteY54585"/>
              </a:cxn>
              <a:cxn ang="0">
                <a:pos x="connsiteX54586" y="connsiteY54586"/>
              </a:cxn>
              <a:cxn ang="0">
                <a:pos x="connsiteX54587" y="connsiteY54587"/>
              </a:cxn>
              <a:cxn ang="0">
                <a:pos x="connsiteX54588" y="connsiteY54588"/>
              </a:cxn>
              <a:cxn ang="0">
                <a:pos x="connsiteX54589" y="connsiteY54589"/>
              </a:cxn>
              <a:cxn ang="0">
                <a:pos x="connsiteX54590" y="connsiteY54590"/>
              </a:cxn>
              <a:cxn ang="0">
                <a:pos x="connsiteX54591" y="connsiteY54591"/>
              </a:cxn>
              <a:cxn ang="0">
                <a:pos x="connsiteX54592" y="connsiteY54592"/>
              </a:cxn>
              <a:cxn ang="0">
                <a:pos x="connsiteX54593" y="connsiteY54593"/>
              </a:cxn>
              <a:cxn ang="0">
                <a:pos x="connsiteX54594" y="connsiteY54594"/>
              </a:cxn>
              <a:cxn ang="0">
                <a:pos x="connsiteX54595" y="connsiteY54595"/>
              </a:cxn>
              <a:cxn ang="0">
                <a:pos x="connsiteX54596" y="connsiteY54596"/>
              </a:cxn>
              <a:cxn ang="0">
                <a:pos x="connsiteX54597" y="connsiteY54597"/>
              </a:cxn>
              <a:cxn ang="0">
                <a:pos x="connsiteX54598" y="connsiteY54598"/>
              </a:cxn>
              <a:cxn ang="0">
                <a:pos x="connsiteX54599" y="connsiteY54599"/>
              </a:cxn>
              <a:cxn ang="0">
                <a:pos x="connsiteX54600" y="connsiteY54600"/>
              </a:cxn>
              <a:cxn ang="0">
                <a:pos x="connsiteX54601" y="connsiteY54601"/>
              </a:cxn>
              <a:cxn ang="0">
                <a:pos x="connsiteX54602" y="connsiteY54602"/>
              </a:cxn>
              <a:cxn ang="0">
                <a:pos x="connsiteX54603" y="connsiteY54603"/>
              </a:cxn>
              <a:cxn ang="0">
                <a:pos x="connsiteX54604" y="connsiteY54604"/>
              </a:cxn>
              <a:cxn ang="0">
                <a:pos x="connsiteX54605" y="connsiteY54605"/>
              </a:cxn>
              <a:cxn ang="0">
                <a:pos x="connsiteX54606" y="connsiteY54606"/>
              </a:cxn>
              <a:cxn ang="0">
                <a:pos x="connsiteX54607" y="connsiteY54607"/>
              </a:cxn>
              <a:cxn ang="0">
                <a:pos x="connsiteX54608" y="connsiteY54608"/>
              </a:cxn>
              <a:cxn ang="0">
                <a:pos x="connsiteX54609" y="connsiteY54609"/>
              </a:cxn>
              <a:cxn ang="0">
                <a:pos x="connsiteX54610" y="connsiteY54610"/>
              </a:cxn>
              <a:cxn ang="0">
                <a:pos x="connsiteX54611" y="connsiteY54611"/>
              </a:cxn>
              <a:cxn ang="0">
                <a:pos x="connsiteX54612" y="connsiteY54612"/>
              </a:cxn>
              <a:cxn ang="0">
                <a:pos x="connsiteX54613" y="connsiteY54613"/>
              </a:cxn>
              <a:cxn ang="0">
                <a:pos x="connsiteX54614" y="connsiteY54614"/>
              </a:cxn>
              <a:cxn ang="0">
                <a:pos x="connsiteX54615" y="connsiteY54615"/>
              </a:cxn>
              <a:cxn ang="0">
                <a:pos x="connsiteX54616" y="connsiteY54616"/>
              </a:cxn>
              <a:cxn ang="0">
                <a:pos x="connsiteX54617" y="connsiteY54617"/>
              </a:cxn>
              <a:cxn ang="0">
                <a:pos x="connsiteX54618" y="connsiteY54618"/>
              </a:cxn>
              <a:cxn ang="0">
                <a:pos x="connsiteX54619" y="connsiteY54619"/>
              </a:cxn>
              <a:cxn ang="0">
                <a:pos x="connsiteX54620" y="connsiteY54620"/>
              </a:cxn>
              <a:cxn ang="0">
                <a:pos x="connsiteX54621" y="connsiteY54621"/>
              </a:cxn>
              <a:cxn ang="0">
                <a:pos x="connsiteX54622" y="connsiteY54622"/>
              </a:cxn>
              <a:cxn ang="0">
                <a:pos x="connsiteX54623" y="connsiteY54623"/>
              </a:cxn>
              <a:cxn ang="0">
                <a:pos x="connsiteX54624" y="connsiteY54624"/>
              </a:cxn>
              <a:cxn ang="0">
                <a:pos x="connsiteX54625" y="connsiteY54625"/>
              </a:cxn>
              <a:cxn ang="0">
                <a:pos x="connsiteX54626" y="connsiteY54626"/>
              </a:cxn>
              <a:cxn ang="0">
                <a:pos x="connsiteX54627" y="connsiteY54627"/>
              </a:cxn>
              <a:cxn ang="0">
                <a:pos x="connsiteX54628" y="connsiteY54628"/>
              </a:cxn>
              <a:cxn ang="0">
                <a:pos x="connsiteX54629" y="connsiteY54629"/>
              </a:cxn>
              <a:cxn ang="0">
                <a:pos x="connsiteX54630" y="connsiteY54630"/>
              </a:cxn>
              <a:cxn ang="0">
                <a:pos x="connsiteX54631" y="connsiteY54631"/>
              </a:cxn>
              <a:cxn ang="0">
                <a:pos x="connsiteX54632" y="connsiteY54632"/>
              </a:cxn>
              <a:cxn ang="0">
                <a:pos x="connsiteX54633" y="connsiteY54633"/>
              </a:cxn>
              <a:cxn ang="0">
                <a:pos x="connsiteX54634" y="connsiteY54634"/>
              </a:cxn>
              <a:cxn ang="0">
                <a:pos x="connsiteX54635" y="connsiteY54635"/>
              </a:cxn>
              <a:cxn ang="0">
                <a:pos x="connsiteX54636" y="connsiteY54636"/>
              </a:cxn>
              <a:cxn ang="0">
                <a:pos x="connsiteX54637" y="connsiteY54637"/>
              </a:cxn>
              <a:cxn ang="0">
                <a:pos x="connsiteX54638" y="connsiteY54638"/>
              </a:cxn>
              <a:cxn ang="0">
                <a:pos x="connsiteX54639" y="connsiteY54639"/>
              </a:cxn>
              <a:cxn ang="0">
                <a:pos x="connsiteX54640" y="connsiteY54640"/>
              </a:cxn>
              <a:cxn ang="0">
                <a:pos x="connsiteX54641" y="connsiteY54641"/>
              </a:cxn>
              <a:cxn ang="0">
                <a:pos x="connsiteX54642" y="connsiteY54642"/>
              </a:cxn>
              <a:cxn ang="0">
                <a:pos x="connsiteX54643" y="connsiteY54643"/>
              </a:cxn>
              <a:cxn ang="0">
                <a:pos x="connsiteX54644" y="connsiteY54644"/>
              </a:cxn>
              <a:cxn ang="0">
                <a:pos x="connsiteX54645" y="connsiteY54645"/>
              </a:cxn>
              <a:cxn ang="0">
                <a:pos x="connsiteX54646" y="connsiteY54646"/>
              </a:cxn>
              <a:cxn ang="0">
                <a:pos x="connsiteX54647" y="connsiteY54647"/>
              </a:cxn>
              <a:cxn ang="0">
                <a:pos x="connsiteX54648" y="connsiteY54648"/>
              </a:cxn>
              <a:cxn ang="0">
                <a:pos x="connsiteX54649" y="connsiteY54649"/>
              </a:cxn>
              <a:cxn ang="0">
                <a:pos x="connsiteX54650" y="connsiteY54650"/>
              </a:cxn>
              <a:cxn ang="0">
                <a:pos x="connsiteX54651" y="connsiteY54651"/>
              </a:cxn>
              <a:cxn ang="0">
                <a:pos x="connsiteX54652" y="connsiteY54652"/>
              </a:cxn>
              <a:cxn ang="0">
                <a:pos x="connsiteX54653" y="connsiteY54653"/>
              </a:cxn>
              <a:cxn ang="0">
                <a:pos x="connsiteX54654" y="connsiteY54654"/>
              </a:cxn>
              <a:cxn ang="0">
                <a:pos x="connsiteX54655" y="connsiteY54655"/>
              </a:cxn>
              <a:cxn ang="0">
                <a:pos x="connsiteX54656" y="connsiteY54656"/>
              </a:cxn>
              <a:cxn ang="0">
                <a:pos x="connsiteX54657" y="connsiteY54657"/>
              </a:cxn>
              <a:cxn ang="0">
                <a:pos x="connsiteX54658" y="connsiteY54658"/>
              </a:cxn>
              <a:cxn ang="0">
                <a:pos x="connsiteX54659" y="connsiteY54659"/>
              </a:cxn>
              <a:cxn ang="0">
                <a:pos x="connsiteX54660" y="connsiteY54660"/>
              </a:cxn>
              <a:cxn ang="0">
                <a:pos x="connsiteX54661" y="connsiteY54661"/>
              </a:cxn>
              <a:cxn ang="0">
                <a:pos x="connsiteX54662" y="connsiteY54662"/>
              </a:cxn>
              <a:cxn ang="0">
                <a:pos x="connsiteX54663" y="connsiteY54663"/>
              </a:cxn>
              <a:cxn ang="0">
                <a:pos x="connsiteX54664" y="connsiteY54664"/>
              </a:cxn>
              <a:cxn ang="0">
                <a:pos x="connsiteX54665" y="connsiteY54665"/>
              </a:cxn>
              <a:cxn ang="0">
                <a:pos x="connsiteX54666" y="connsiteY54666"/>
              </a:cxn>
              <a:cxn ang="0">
                <a:pos x="connsiteX54667" y="connsiteY54667"/>
              </a:cxn>
              <a:cxn ang="0">
                <a:pos x="connsiteX54668" y="connsiteY54668"/>
              </a:cxn>
              <a:cxn ang="0">
                <a:pos x="connsiteX54669" y="connsiteY54669"/>
              </a:cxn>
              <a:cxn ang="0">
                <a:pos x="connsiteX54670" y="connsiteY54670"/>
              </a:cxn>
              <a:cxn ang="0">
                <a:pos x="connsiteX54671" y="connsiteY54671"/>
              </a:cxn>
              <a:cxn ang="0">
                <a:pos x="connsiteX54672" y="connsiteY54672"/>
              </a:cxn>
              <a:cxn ang="0">
                <a:pos x="connsiteX54673" y="connsiteY54673"/>
              </a:cxn>
              <a:cxn ang="0">
                <a:pos x="connsiteX54674" y="connsiteY54674"/>
              </a:cxn>
              <a:cxn ang="0">
                <a:pos x="connsiteX54675" y="connsiteY54675"/>
              </a:cxn>
              <a:cxn ang="0">
                <a:pos x="connsiteX54676" y="connsiteY54676"/>
              </a:cxn>
              <a:cxn ang="0">
                <a:pos x="connsiteX54677" y="connsiteY54677"/>
              </a:cxn>
              <a:cxn ang="0">
                <a:pos x="connsiteX54678" y="connsiteY54678"/>
              </a:cxn>
              <a:cxn ang="0">
                <a:pos x="connsiteX54679" y="connsiteY54679"/>
              </a:cxn>
              <a:cxn ang="0">
                <a:pos x="connsiteX54680" y="connsiteY54680"/>
              </a:cxn>
              <a:cxn ang="0">
                <a:pos x="connsiteX54681" y="connsiteY54681"/>
              </a:cxn>
              <a:cxn ang="0">
                <a:pos x="connsiteX54682" y="connsiteY54682"/>
              </a:cxn>
              <a:cxn ang="0">
                <a:pos x="connsiteX54683" y="connsiteY54683"/>
              </a:cxn>
              <a:cxn ang="0">
                <a:pos x="connsiteX54684" y="connsiteY54684"/>
              </a:cxn>
              <a:cxn ang="0">
                <a:pos x="connsiteX54685" y="connsiteY54685"/>
              </a:cxn>
              <a:cxn ang="0">
                <a:pos x="connsiteX54686" y="connsiteY54686"/>
              </a:cxn>
              <a:cxn ang="0">
                <a:pos x="connsiteX54687" y="connsiteY54687"/>
              </a:cxn>
              <a:cxn ang="0">
                <a:pos x="connsiteX54688" y="connsiteY54688"/>
              </a:cxn>
              <a:cxn ang="0">
                <a:pos x="connsiteX54689" y="connsiteY54689"/>
              </a:cxn>
              <a:cxn ang="0">
                <a:pos x="connsiteX54690" y="connsiteY54690"/>
              </a:cxn>
              <a:cxn ang="0">
                <a:pos x="connsiteX54691" y="connsiteY54691"/>
              </a:cxn>
              <a:cxn ang="0">
                <a:pos x="connsiteX54692" y="connsiteY54692"/>
              </a:cxn>
              <a:cxn ang="0">
                <a:pos x="connsiteX54693" y="connsiteY54693"/>
              </a:cxn>
              <a:cxn ang="0">
                <a:pos x="connsiteX54694" y="connsiteY54694"/>
              </a:cxn>
              <a:cxn ang="0">
                <a:pos x="connsiteX54695" y="connsiteY54695"/>
              </a:cxn>
              <a:cxn ang="0">
                <a:pos x="connsiteX54696" y="connsiteY54696"/>
              </a:cxn>
              <a:cxn ang="0">
                <a:pos x="connsiteX54697" y="connsiteY54697"/>
              </a:cxn>
              <a:cxn ang="0">
                <a:pos x="connsiteX54698" y="connsiteY54698"/>
              </a:cxn>
              <a:cxn ang="0">
                <a:pos x="connsiteX54699" y="connsiteY54699"/>
              </a:cxn>
              <a:cxn ang="0">
                <a:pos x="connsiteX54700" y="connsiteY54700"/>
              </a:cxn>
              <a:cxn ang="0">
                <a:pos x="connsiteX54701" y="connsiteY54701"/>
              </a:cxn>
              <a:cxn ang="0">
                <a:pos x="connsiteX54702" y="connsiteY54702"/>
              </a:cxn>
              <a:cxn ang="0">
                <a:pos x="connsiteX54703" y="connsiteY54703"/>
              </a:cxn>
              <a:cxn ang="0">
                <a:pos x="connsiteX54704" y="connsiteY54704"/>
              </a:cxn>
              <a:cxn ang="0">
                <a:pos x="connsiteX54705" y="connsiteY54705"/>
              </a:cxn>
              <a:cxn ang="0">
                <a:pos x="connsiteX54706" y="connsiteY54706"/>
              </a:cxn>
              <a:cxn ang="0">
                <a:pos x="connsiteX54707" y="connsiteY54707"/>
              </a:cxn>
              <a:cxn ang="0">
                <a:pos x="connsiteX54708" y="connsiteY54708"/>
              </a:cxn>
              <a:cxn ang="0">
                <a:pos x="connsiteX54709" y="connsiteY54709"/>
              </a:cxn>
              <a:cxn ang="0">
                <a:pos x="connsiteX54710" y="connsiteY54710"/>
              </a:cxn>
              <a:cxn ang="0">
                <a:pos x="connsiteX54711" y="connsiteY54711"/>
              </a:cxn>
              <a:cxn ang="0">
                <a:pos x="connsiteX54712" y="connsiteY54712"/>
              </a:cxn>
              <a:cxn ang="0">
                <a:pos x="connsiteX54713" y="connsiteY54713"/>
              </a:cxn>
              <a:cxn ang="0">
                <a:pos x="connsiteX54714" y="connsiteY54714"/>
              </a:cxn>
              <a:cxn ang="0">
                <a:pos x="connsiteX54715" y="connsiteY54715"/>
              </a:cxn>
              <a:cxn ang="0">
                <a:pos x="connsiteX54716" y="connsiteY54716"/>
              </a:cxn>
              <a:cxn ang="0">
                <a:pos x="connsiteX54717" y="connsiteY54717"/>
              </a:cxn>
              <a:cxn ang="0">
                <a:pos x="connsiteX54718" y="connsiteY54718"/>
              </a:cxn>
              <a:cxn ang="0">
                <a:pos x="connsiteX54719" y="connsiteY54719"/>
              </a:cxn>
              <a:cxn ang="0">
                <a:pos x="connsiteX54720" y="connsiteY54720"/>
              </a:cxn>
              <a:cxn ang="0">
                <a:pos x="connsiteX54721" y="connsiteY54721"/>
              </a:cxn>
              <a:cxn ang="0">
                <a:pos x="connsiteX54722" y="connsiteY54722"/>
              </a:cxn>
              <a:cxn ang="0">
                <a:pos x="connsiteX54723" y="connsiteY54723"/>
              </a:cxn>
              <a:cxn ang="0">
                <a:pos x="connsiteX54724" y="connsiteY54724"/>
              </a:cxn>
              <a:cxn ang="0">
                <a:pos x="connsiteX54725" y="connsiteY54725"/>
              </a:cxn>
              <a:cxn ang="0">
                <a:pos x="connsiteX54726" y="connsiteY54726"/>
              </a:cxn>
              <a:cxn ang="0">
                <a:pos x="connsiteX54727" y="connsiteY54727"/>
              </a:cxn>
              <a:cxn ang="0">
                <a:pos x="connsiteX54728" y="connsiteY54728"/>
              </a:cxn>
              <a:cxn ang="0">
                <a:pos x="connsiteX54729" y="connsiteY54729"/>
              </a:cxn>
              <a:cxn ang="0">
                <a:pos x="connsiteX54730" y="connsiteY54730"/>
              </a:cxn>
              <a:cxn ang="0">
                <a:pos x="connsiteX54731" y="connsiteY54731"/>
              </a:cxn>
              <a:cxn ang="0">
                <a:pos x="connsiteX54732" y="connsiteY54732"/>
              </a:cxn>
              <a:cxn ang="0">
                <a:pos x="connsiteX54733" y="connsiteY54733"/>
              </a:cxn>
              <a:cxn ang="0">
                <a:pos x="connsiteX54734" y="connsiteY54734"/>
              </a:cxn>
              <a:cxn ang="0">
                <a:pos x="connsiteX54735" y="connsiteY54735"/>
              </a:cxn>
              <a:cxn ang="0">
                <a:pos x="connsiteX54736" y="connsiteY54736"/>
              </a:cxn>
              <a:cxn ang="0">
                <a:pos x="connsiteX54737" y="connsiteY54737"/>
              </a:cxn>
              <a:cxn ang="0">
                <a:pos x="connsiteX54738" y="connsiteY54738"/>
              </a:cxn>
              <a:cxn ang="0">
                <a:pos x="connsiteX54739" y="connsiteY54739"/>
              </a:cxn>
              <a:cxn ang="0">
                <a:pos x="connsiteX54740" y="connsiteY54740"/>
              </a:cxn>
              <a:cxn ang="0">
                <a:pos x="connsiteX54741" y="connsiteY54741"/>
              </a:cxn>
              <a:cxn ang="0">
                <a:pos x="connsiteX54742" y="connsiteY54742"/>
              </a:cxn>
              <a:cxn ang="0">
                <a:pos x="connsiteX54743" y="connsiteY54743"/>
              </a:cxn>
              <a:cxn ang="0">
                <a:pos x="connsiteX54744" y="connsiteY54744"/>
              </a:cxn>
              <a:cxn ang="0">
                <a:pos x="connsiteX54745" y="connsiteY54745"/>
              </a:cxn>
              <a:cxn ang="0">
                <a:pos x="connsiteX54746" y="connsiteY54746"/>
              </a:cxn>
              <a:cxn ang="0">
                <a:pos x="connsiteX54747" y="connsiteY54747"/>
              </a:cxn>
              <a:cxn ang="0">
                <a:pos x="connsiteX54748" y="connsiteY54748"/>
              </a:cxn>
              <a:cxn ang="0">
                <a:pos x="connsiteX54749" y="connsiteY54749"/>
              </a:cxn>
              <a:cxn ang="0">
                <a:pos x="connsiteX54750" y="connsiteY54750"/>
              </a:cxn>
              <a:cxn ang="0">
                <a:pos x="connsiteX54751" y="connsiteY54751"/>
              </a:cxn>
              <a:cxn ang="0">
                <a:pos x="connsiteX54752" y="connsiteY54752"/>
              </a:cxn>
              <a:cxn ang="0">
                <a:pos x="connsiteX54753" y="connsiteY54753"/>
              </a:cxn>
              <a:cxn ang="0">
                <a:pos x="connsiteX54754" y="connsiteY54754"/>
              </a:cxn>
              <a:cxn ang="0">
                <a:pos x="connsiteX54755" y="connsiteY54755"/>
              </a:cxn>
              <a:cxn ang="0">
                <a:pos x="connsiteX54756" y="connsiteY54756"/>
              </a:cxn>
              <a:cxn ang="0">
                <a:pos x="connsiteX54757" y="connsiteY54757"/>
              </a:cxn>
              <a:cxn ang="0">
                <a:pos x="connsiteX54758" y="connsiteY54758"/>
              </a:cxn>
              <a:cxn ang="0">
                <a:pos x="connsiteX54759" y="connsiteY54759"/>
              </a:cxn>
              <a:cxn ang="0">
                <a:pos x="connsiteX54760" y="connsiteY54760"/>
              </a:cxn>
              <a:cxn ang="0">
                <a:pos x="connsiteX54761" y="connsiteY54761"/>
              </a:cxn>
              <a:cxn ang="0">
                <a:pos x="connsiteX54762" y="connsiteY54762"/>
              </a:cxn>
              <a:cxn ang="0">
                <a:pos x="connsiteX54763" y="connsiteY54763"/>
              </a:cxn>
              <a:cxn ang="0">
                <a:pos x="connsiteX54764" y="connsiteY54764"/>
              </a:cxn>
              <a:cxn ang="0">
                <a:pos x="connsiteX54765" y="connsiteY54765"/>
              </a:cxn>
              <a:cxn ang="0">
                <a:pos x="connsiteX54766" y="connsiteY54766"/>
              </a:cxn>
              <a:cxn ang="0">
                <a:pos x="connsiteX54767" y="connsiteY54767"/>
              </a:cxn>
              <a:cxn ang="0">
                <a:pos x="connsiteX54768" y="connsiteY54768"/>
              </a:cxn>
              <a:cxn ang="0">
                <a:pos x="connsiteX54769" y="connsiteY54769"/>
              </a:cxn>
              <a:cxn ang="0">
                <a:pos x="connsiteX54770" y="connsiteY54770"/>
              </a:cxn>
              <a:cxn ang="0">
                <a:pos x="connsiteX54771" y="connsiteY54771"/>
              </a:cxn>
              <a:cxn ang="0">
                <a:pos x="connsiteX54772" y="connsiteY54772"/>
              </a:cxn>
              <a:cxn ang="0">
                <a:pos x="connsiteX54773" y="connsiteY54773"/>
              </a:cxn>
              <a:cxn ang="0">
                <a:pos x="connsiteX54774" y="connsiteY54774"/>
              </a:cxn>
              <a:cxn ang="0">
                <a:pos x="connsiteX54775" y="connsiteY54775"/>
              </a:cxn>
              <a:cxn ang="0">
                <a:pos x="connsiteX54776" y="connsiteY54776"/>
              </a:cxn>
              <a:cxn ang="0">
                <a:pos x="connsiteX54777" y="connsiteY54777"/>
              </a:cxn>
              <a:cxn ang="0">
                <a:pos x="connsiteX54778" y="connsiteY54778"/>
              </a:cxn>
              <a:cxn ang="0">
                <a:pos x="connsiteX54779" y="connsiteY54779"/>
              </a:cxn>
              <a:cxn ang="0">
                <a:pos x="connsiteX54780" y="connsiteY54780"/>
              </a:cxn>
              <a:cxn ang="0">
                <a:pos x="connsiteX54781" y="connsiteY54781"/>
              </a:cxn>
              <a:cxn ang="0">
                <a:pos x="connsiteX54782" y="connsiteY54782"/>
              </a:cxn>
              <a:cxn ang="0">
                <a:pos x="connsiteX54783" y="connsiteY54783"/>
              </a:cxn>
              <a:cxn ang="0">
                <a:pos x="connsiteX54784" y="connsiteY54784"/>
              </a:cxn>
              <a:cxn ang="0">
                <a:pos x="connsiteX54785" y="connsiteY54785"/>
              </a:cxn>
              <a:cxn ang="0">
                <a:pos x="connsiteX54786" y="connsiteY54786"/>
              </a:cxn>
              <a:cxn ang="0">
                <a:pos x="connsiteX54787" y="connsiteY54787"/>
              </a:cxn>
              <a:cxn ang="0">
                <a:pos x="connsiteX54788" y="connsiteY54788"/>
              </a:cxn>
              <a:cxn ang="0">
                <a:pos x="connsiteX54789" y="connsiteY54789"/>
              </a:cxn>
              <a:cxn ang="0">
                <a:pos x="connsiteX54790" y="connsiteY54790"/>
              </a:cxn>
              <a:cxn ang="0">
                <a:pos x="connsiteX54791" y="connsiteY54791"/>
              </a:cxn>
              <a:cxn ang="0">
                <a:pos x="connsiteX54792" y="connsiteY54792"/>
              </a:cxn>
              <a:cxn ang="0">
                <a:pos x="connsiteX54793" y="connsiteY54793"/>
              </a:cxn>
              <a:cxn ang="0">
                <a:pos x="connsiteX54794" y="connsiteY54794"/>
              </a:cxn>
              <a:cxn ang="0">
                <a:pos x="connsiteX54795" y="connsiteY54795"/>
              </a:cxn>
              <a:cxn ang="0">
                <a:pos x="connsiteX54796" y="connsiteY54796"/>
              </a:cxn>
              <a:cxn ang="0">
                <a:pos x="connsiteX54797" y="connsiteY54797"/>
              </a:cxn>
              <a:cxn ang="0">
                <a:pos x="connsiteX54798" y="connsiteY54798"/>
              </a:cxn>
              <a:cxn ang="0">
                <a:pos x="connsiteX54799" y="connsiteY54799"/>
              </a:cxn>
              <a:cxn ang="0">
                <a:pos x="connsiteX54800" y="connsiteY54800"/>
              </a:cxn>
              <a:cxn ang="0">
                <a:pos x="connsiteX54801" y="connsiteY54801"/>
              </a:cxn>
              <a:cxn ang="0">
                <a:pos x="connsiteX54802" y="connsiteY54802"/>
              </a:cxn>
              <a:cxn ang="0">
                <a:pos x="connsiteX54803" y="connsiteY54803"/>
              </a:cxn>
              <a:cxn ang="0">
                <a:pos x="connsiteX54804" y="connsiteY54804"/>
              </a:cxn>
              <a:cxn ang="0">
                <a:pos x="connsiteX54805" y="connsiteY54805"/>
              </a:cxn>
              <a:cxn ang="0">
                <a:pos x="connsiteX54806" y="connsiteY54806"/>
              </a:cxn>
              <a:cxn ang="0">
                <a:pos x="connsiteX54807" y="connsiteY54807"/>
              </a:cxn>
              <a:cxn ang="0">
                <a:pos x="connsiteX54808" y="connsiteY54808"/>
              </a:cxn>
              <a:cxn ang="0">
                <a:pos x="connsiteX54809" y="connsiteY54809"/>
              </a:cxn>
              <a:cxn ang="0">
                <a:pos x="connsiteX54810" y="connsiteY54810"/>
              </a:cxn>
              <a:cxn ang="0">
                <a:pos x="connsiteX54811" y="connsiteY54811"/>
              </a:cxn>
              <a:cxn ang="0">
                <a:pos x="connsiteX54812" y="connsiteY54812"/>
              </a:cxn>
              <a:cxn ang="0">
                <a:pos x="connsiteX54813" y="connsiteY54813"/>
              </a:cxn>
              <a:cxn ang="0">
                <a:pos x="connsiteX54814" y="connsiteY54814"/>
              </a:cxn>
              <a:cxn ang="0">
                <a:pos x="connsiteX54815" y="connsiteY54815"/>
              </a:cxn>
              <a:cxn ang="0">
                <a:pos x="connsiteX54816" y="connsiteY54816"/>
              </a:cxn>
              <a:cxn ang="0">
                <a:pos x="connsiteX54817" y="connsiteY54817"/>
              </a:cxn>
              <a:cxn ang="0">
                <a:pos x="connsiteX54818" y="connsiteY54818"/>
              </a:cxn>
              <a:cxn ang="0">
                <a:pos x="connsiteX54819" y="connsiteY54819"/>
              </a:cxn>
              <a:cxn ang="0">
                <a:pos x="connsiteX54820" y="connsiteY54820"/>
              </a:cxn>
              <a:cxn ang="0">
                <a:pos x="connsiteX54821" y="connsiteY54821"/>
              </a:cxn>
              <a:cxn ang="0">
                <a:pos x="connsiteX54822" y="connsiteY54822"/>
              </a:cxn>
              <a:cxn ang="0">
                <a:pos x="connsiteX54823" y="connsiteY54823"/>
              </a:cxn>
              <a:cxn ang="0">
                <a:pos x="connsiteX54824" y="connsiteY54824"/>
              </a:cxn>
              <a:cxn ang="0">
                <a:pos x="connsiteX54825" y="connsiteY54825"/>
              </a:cxn>
              <a:cxn ang="0">
                <a:pos x="connsiteX54826" y="connsiteY54826"/>
              </a:cxn>
              <a:cxn ang="0">
                <a:pos x="connsiteX54827" y="connsiteY54827"/>
              </a:cxn>
              <a:cxn ang="0">
                <a:pos x="connsiteX54828" y="connsiteY54828"/>
              </a:cxn>
              <a:cxn ang="0">
                <a:pos x="connsiteX54829" y="connsiteY54829"/>
              </a:cxn>
              <a:cxn ang="0">
                <a:pos x="connsiteX54830" y="connsiteY54830"/>
              </a:cxn>
              <a:cxn ang="0">
                <a:pos x="connsiteX54831" y="connsiteY54831"/>
              </a:cxn>
              <a:cxn ang="0">
                <a:pos x="connsiteX54832" y="connsiteY54832"/>
              </a:cxn>
              <a:cxn ang="0">
                <a:pos x="connsiteX54833" y="connsiteY54833"/>
              </a:cxn>
              <a:cxn ang="0">
                <a:pos x="connsiteX54834" y="connsiteY54834"/>
              </a:cxn>
              <a:cxn ang="0">
                <a:pos x="connsiteX54835" y="connsiteY54835"/>
              </a:cxn>
              <a:cxn ang="0">
                <a:pos x="connsiteX54836" y="connsiteY54836"/>
              </a:cxn>
              <a:cxn ang="0">
                <a:pos x="connsiteX54837" y="connsiteY54837"/>
              </a:cxn>
              <a:cxn ang="0">
                <a:pos x="connsiteX54838" y="connsiteY54838"/>
              </a:cxn>
              <a:cxn ang="0">
                <a:pos x="connsiteX54839" y="connsiteY54839"/>
              </a:cxn>
              <a:cxn ang="0">
                <a:pos x="connsiteX54840" y="connsiteY54840"/>
              </a:cxn>
              <a:cxn ang="0">
                <a:pos x="connsiteX54841" y="connsiteY54841"/>
              </a:cxn>
              <a:cxn ang="0">
                <a:pos x="connsiteX54842" y="connsiteY54842"/>
              </a:cxn>
              <a:cxn ang="0">
                <a:pos x="connsiteX54843" y="connsiteY54843"/>
              </a:cxn>
              <a:cxn ang="0">
                <a:pos x="connsiteX54844" y="connsiteY54844"/>
              </a:cxn>
              <a:cxn ang="0">
                <a:pos x="connsiteX54845" y="connsiteY54845"/>
              </a:cxn>
              <a:cxn ang="0">
                <a:pos x="connsiteX54846" y="connsiteY54846"/>
              </a:cxn>
              <a:cxn ang="0">
                <a:pos x="connsiteX54847" y="connsiteY54847"/>
              </a:cxn>
              <a:cxn ang="0">
                <a:pos x="connsiteX54848" y="connsiteY54848"/>
              </a:cxn>
              <a:cxn ang="0">
                <a:pos x="connsiteX54849" y="connsiteY54849"/>
              </a:cxn>
              <a:cxn ang="0">
                <a:pos x="connsiteX54850" y="connsiteY54850"/>
              </a:cxn>
              <a:cxn ang="0">
                <a:pos x="connsiteX54851" y="connsiteY54851"/>
              </a:cxn>
              <a:cxn ang="0">
                <a:pos x="connsiteX54852" y="connsiteY54852"/>
              </a:cxn>
              <a:cxn ang="0">
                <a:pos x="connsiteX54853" y="connsiteY54853"/>
              </a:cxn>
              <a:cxn ang="0">
                <a:pos x="connsiteX54854" y="connsiteY54854"/>
              </a:cxn>
              <a:cxn ang="0">
                <a:pos x="connsiteX54855" y="connsiteY54855"/>
              </a:cxn>
              <a:cxn ang="0">
                <a:pos x="connsiteX54856" y="connsiteY54856"/>
              </a:cxn>
              <a:cxn ang="0">
                <a:pos x="connsiteX54857" y="connsiteY54857"/>
              </a:cxn>
              <a:cxn ang="0">
                <a:pos x="connsiteX54858" y="connsiteY54858"/>
              </a:cxn>
              <a:cxn ang="0">
                <a:pos x="connsiteX54859" y="connsiteY54859"/>
              </a:cxn>
              <a:cxn ang="0">
                <a:pos x="connsiteX54860" y="connsiteY54860"/>
              </a:cxn>
              <a:cxn ang="0">
                <a:pos x="connsiteX54861" y="connsiteY54861"/>
              </a:cxn>
              <a:cxn ang="0">
                <a:pos x="connsiteX54862" y="connsiteY54862"/>
              </a:cxn>
              <a:cxn ang="0">
                <a:pos x="connsiteX54863" y="connsiteY54863"/>
              </a:cxn>
              <a:cxn ang="0">
                <a:pos x="connsiteX54864" y="connsiteY54864"/>
              </a:cxn>
              <a:cxn ang="0">
                <a:pos x="connsiteX54865" y="connsiteY54865"/>
              </a:cxn>
              <a:cxn ang="0">
                <a:pos x="connsiteX54866" y="connsiteY54866"/>
              </a:cxn>
              <a:cxn ang="0">
                <a:pos x="connsiteX54867" y="connsiteY54867"/>
              </a:cxn>
              <a:cxn ang="0">
                <a:pos x="connsiteX54868" y="connsiteY54868"/>
              </a:cxn>
              <a:cxn ang="0">
                <a:pos x="connsiteX54869" y="connsiteY54869"/>
              </a:cxn>
              <a:cxn ang="0">
                <a:pos x="connsiteX54870" y="connsiteY54870"/>
              </a:cxn>
              <a:cxn ang="0">
                <a:pos x="connsiteX54871" y="connsiteY54871"/>
              </a:cxn>
              <a:cxn ang="0">
                <a:pos x="connsiteX54872" y="connsiteY54872"/>
              </a:cxn>
              <a:cxn ang="0">
                <a:pos x="connsiteX54873" y="connsiteY54873"/>
              </a:cxn>
              <a:cxn ang="0">
                <a:pos x="connsiteX54874" y="connsiteY54874"/>
              </a:cxn>
              <a:cxn ang="0">
                <a:pos x="connsiteX54875" y="connsiteY54875"/>
              </a:cxn>
              <a:cxn ang="0">
                <a:pos x="connsiteX54876" y="connsiteY54876"/>
              </a:cxn>
              <a:cxn ang="0">
                <a:pos x="connsiteX54877" y="connsiteY54877"/>
              </a:cxn>
              <a:cxn ang="0">
                <a:pos x="connsiteX54878" y="connsiteY54878"/>
              </a:cxn>
              <a:cxn ang="0">
                <a:pos x="connsiteX54879" y="connsiteY54879"/>
              </a:cxn>
              <a:cxn ang="0">
                <a:pos x="connsiteX54880" y="connsiteY54880"/>
              </a:cxn>
              <a:cxn ang="0">
                <a:pos x="connsiteX54881" y="connsiteY54881"/>
              </a:cxn>
              <a:cxn ang="0">
                <a:pos x="connsiteX54882" y="connsiteY54882"/>
              </a:cxn>
              <a:cxn ang="0">
                <a:pos x="connsiteX54883" y="connsiteY54883"/>
              </a:cxn>
              <a:cxn ang="0">
                <a:pos x="connsiteX54884" y="connsiteY54884"/>
              </a:cxn>
              <a:cxn ang="0">
                <a:pos x="connsiteX54885" y="connsiteY54885"/>
              </a:cxn>
              <a:cxn ang="0">
                <a:pos x="connsiteX54886" y="connsiteY54886"/>
              </a:cxn>
              <a:cxn ang="0">
                <a:pos x="connsiteX54887" y="connsiteY54887"/>
              </a:cxn>
              <a:cxn ang="0">
                <a:pos x="connsiteX54888" y="connsiteY54888"/>
              </a:cxn>
              <a:cxn ang="0">
                <a:pos x="connsiteX54889" y="connsiteY54889"/>
              </a:cxn>
              <a:cxn ang="0">
                <a:pos x="connsiteX54890" y="connsiteY54890"/>
              </a:cxn>
              <a:cxn ang="0">
                <a:pos x="connsiteX54891" y="connsiteY54891"/>
              </a:cxn>
              <a:cxn ang="0">
                <a:pos x="connsiteX54892" y="connsiteY54892"/>
              </a:cxn>
              <a:cxn ang="0">
                <a:pos x="connsiteX54893" y="connsiteY54893"/>
              </a:cxn>
              <a:cxn ang="0">
                <a:pos x="connsiteX54894" y="connsiteY54894"/>
              </a:cxn>
              <a:cxn ang="0">
                <a:pos x="connsiteX54895" y="connsiteY54895"/>
              </a:cxn>
              <a:cxn ang="0">
                <a:pos x="connsiteX54896" y="connsiteY54896"/>
              </a:cxn>
              <a:cxn ang="0">
                <a:pos x="connsiteX54897" y="connsiteY54897"/>
              </a:cxn>
              <a:cxn ang="0">
                <a:pos x="connsiteX54898" y="connsiteY54898"/>
              </a:cxn>
              <a:cxn ang="0">
                <a:pos x="connsiteX54899" y="connsiteY54899"/>
              </a:cxn>
              <a:cxn ang="0">
                <a:pos x="connsiteX54900" y="connsiteY54900"/>
              </a:cxn>
              <a:cxn ang="0">
                <a:pos x="connsiteX54901" y="connsiteY54901"/>
              </a:cxn>
              <a:cxn ang="0">
                <a:pos x="connsiteX54902" y="connsiteY54902"/>
              </a:cxn>
              <a:cxn ang="0">
                <a:pos x="connsiteX54903" y="connsiteY54903"/>
              </a:cxn>
              <a:cxn ang="0">
                <a:pos x="connsiteX54904" y="connsiteY54904"/>
              </a:cxn>
              <a:cxn ang="0">
                <a:pos x="connsiteX54905" y="connsiteY54905"/>
              </a:cxn>
              <a:cxn ang="0">
                <a:pos x="connsiteX54906" y="connsiteY54906"/>
              </a:cxn>
              <a:cxn ang="0">
                <a:pos x="connsiteX54907" y="connsiteY54907"/>
              </a:cxn>
              <a:cxn ang="0">
                <a:pos x="connsiteX54908" y="connsiteY54908"/>
              </a:cxn>
              <a:cxn ang="0">
                <a:pos x="connsiteX54909" y="connsiteY54909"/>
              </a:cxn>
              <a:cxn ang="0">
                <a:pos x="connsiteX54910" y="connsiteY54910"/>
              </a:cxn>
              <a:cxn ang="0">
                <a:pos x="connsiteX54911" y="connsiteY54911"/>
              </a:cxn>
              <a:cxn ang="0">
                <a:pos x="connsiteX54912" y="connsiteY54912"/>
              </a:cxn>
              <a:cxn ang="0">
                <a:pos x="connsiteX54913" y="connsiteY54913"/>
              </a:cxn>
              <a:cxn ang="0">
                <a:pos x="connsiteX54914" y="connsiteY54914"/>
              </a:cxn>
              <a:cxn ang="0">
                <a:pos x="connsiteX54915" y="connsiteY54915"/>
              </a:cxn>
              <a:cxn ang="0">
                <a:pos x="connsiteX54916" y="connsiteY54916"/>
              </a:cxn>
              <a:cxn ang="0">
                <a:pos x="connsiteX54917" y="connsiteY54917"/>
              </a:cxn>
              <a:cxn ang="0">
                <a:pos x="connsiteX54918" y="connsiteY54918"/>
              </a:cxn>
              <a:cxn ang="0">
                <a:pos x="connsiteX54919" y="connsiteY54919"/>
              </a:cxn>
              <a:cxn ang="0">
                <a:pos x="connsiteX54920" y="connsiteY54920"/>
              </a:cxn>
              <a:cxn ang="0">
                <a:pos x="connsiteX54921" y="connsiteY54921"/>
              </a:cxn>
              <a:cxn ang="0">
                <a:pos x="connsiteX54922" y="connsiteY54922"/>
              </a:cxn>
              <a:cxn ang="0">
                <a:pos x="connsiteX54923" y="connsiteY54923"/>
              </a:cxn>
              <a:cxn ang="0">
                <a:pos x="connsiteX54924" y="connsiteY54924"/>
              </a:cxn>
              <a:cxn ang="0">
                <a:pos x="connsiteX54925" y="connsiteY54925"/>
              </a:cxn>
              <a:cxn ang="0">
                <a:pos x="connsiteX54926" y="connsiteY54926"/>
              </a:cxn>
              <a:cxn ang="0">
                <a:pos x="connsiteX54927" y="connsiteY54927"/>
              </a:cxn>
              <a:cxn ang="0">
                <a:pos x="connsiteX54928" y="connsiteY54928"/>
              </a:cxn>
              <a:cxn ang="0">
                <a:pos x="connsiteX54929" y="connsiteY54929"/>
              </a:cxn>
              <a:cxn ang="0">
                <a:pos x="connsiteX54930" y="connsiteY54930"/>
              </a:cxn>
              <a:cxn ang="0">
                <a:pos x="connsiteX54931" y="connsiteY54931"/>
              </a:cxn>
              <a:cxn ang="0">
                <a:pos x="connsiteX54932" y="connsiteY54932"/>
              </a:cxn>
              <a:cxn ang="0">
                <a:pos x="connsiteX54933" y="connsiteY54933"/>
              </a:cxn>
              <a:cxn ang="0">
                <a:pos x="connsiteX54934" y="connsiteY54934"/>
              </a:cxn>
              <a:cxn ang="0">
                <a:pos x="connsiteX54935" y="connsiteY54935"/>
              </a:cxn>
              <a:cxn ang="0">
                <a:pos x="connsiteX54936" y="connsiteY54936"/>
              </a:cxn>
              <a:cxn ang="0">
                <a:pos x="connsiteX54937" y="connsiteY54937"/>
              </a:cxn>
              <a:cxn ang="0">
                <a:pos x="connsiteX54938" y="connsiteY54938"/>
              </a:cxn>
              <a:cxn ang="0">
                <a:pos x="connsiteX54939" y="connsiteY54939"/>
              </a:cxn>
              <a:cxn ang="0">
                <a:pos x="connsiteX54940" y="connsiteY54940"/>
              </a:cxn>
              <a:cxn ang="0">
                <a:pos x="connsiteX54941" y="connsiteY54941"/>
              </a:cxn>
              <a:cxn ang="0">
                <a:pos x="connsiteX54942" y="connsiteY54942"/>
              </a:cxn>
              <a:cxn ang="0">
                <a:pos x="connsiteX54943" y="connsiteY54943"/>
              </a:cxn>
              <a:cxn ang="0">
                <a:pos x="connsiteX54944" y="connsiteY54944"/>
              </a:cxn>
              <a:cxn ang="0">
                <a:pos x="connsiteX54945" y="connsiteY54945"/>
              </a:cxn>
              <a:cxn ang="0">
                <a:pos x="connsiteX54946" y="connsiteY54946"/>
              </a:cxn>
              <a:cxn ang="0">
                <a:pos x="connsiteX54947" y="connsiteY54947"/>
              </a:cxn>
              <a:cxn ang="0">
                <a:pos x="connsiteX54948" y="connsiteY54948"/>
              </a:cxn>
              <a:cxn ang="0">
                <a:pos x="connsiteX54949" y="connsiteY54949"/>
              </a:cxn>
              <a:cxn ang="0">
                <a:pos x="connsiteX54950" y="connsiteY54950"/>
              </a:cxn>
              <a:cxn ang="0">
                <a:pos x="connsiteX54951" y="connsiteY54951"/>
              </a:cxn>
              <a:cxn ang="0">
                <a:pos x="connsiteX54952" y="connsiteY54952"/>
              </a:cxn>
              <a:cxn ang="0">
                <a:pos x="connsiteX54953" y="connsiteY54953"/>
              </a:cxn>
              <a:cxn ang="0">
                <a:pos x="connsiteX54954" y="connsiteY54954"/>
              </a:cxn>
              <a:cxn ang="0">
                <a:pos x="connsiteX54955" y="connsiteY54955"/>
              </a:cxn>
              <a:cxn ang="0">
                <a:pos x="connsiteX54956" y="connsiteY54956"/>
              </a:cxn>
              <a:cxn ang="0">
                <a:pos x="connsiteX54957" y="connsiteY54957"/>
              </a:cxn>
              <a:cxn ang="0">
                <a:pos x="connsiteX54958" y="connsiteY54958"/>
              </a:cxn>
              <a:cxn ang="0">
                <a:pos x="connsiteX54959" y="connsiteY54959"/>
              </a:cxn>
              <a:cxn ang="0">
                <a:pos x="connsiteX54960" y="connsiteY54960"/>
              </a:cxn>
              <a:cxn ang="0">
                <a:pos x="connsiteX54961" y="connsiteY54961"/>
              </a:cxn>
              <a:cxn ang="0">
                <a:pos x="connsiteX54962" y="connsiteY54962"/>
              </a:cxn>
              <a:cxn ang="0">
                <a:pos x="connsiteX54963" y="connsiteY54963"/>
              </a:cxn>
              <a:cxn ang="0">
                <a:pos x="connsiteX54964" y="connsiteY54964"/>
              </a:cxn>
              <a:cxn ang="0">
                <a:pos x="connsiteX54965" y="connsiteY54965"/>
              </a:cxn>
              <a:cxn ang="0">
                <a:pos x="connsiteX54966" y="connsiteY54966"/>
              </a:cxn>
              <a:cxn ang="0">
                <a:pos x="connsiteX54967" y="connsiteY54967"/>
              </a:cxn>
              <a:cxn ang="0">
                <a:pos x="connsiteX54968" y="connsiteY54968"/>
              </a:cxn>
              <a:cxn ang="0">
                <a:pos x="connsiteX54969" y="connsiteY54969"/>
              </a:cxn>
              <a:cxn ang="0">
                <a:pos x="connsiteX54970" y="connsiteY54970"/>
              </a:cxn>
              <a:cxn ang="0">
                <a:pos x="connsiteX54971" y="connsiteY54971"/>
              </a:cxn>
              <a:cxn ang="0">
                <a:pos x="connsiteX54972" y="connsiteY54972"/>
              </a:cxn>
              <a:cxn ang="0">
                <a:pos x="connsiteX54973" y="connsiteY54973"/>
              </a:cxn>
              <a:cxn ang="0">
                <a:pos x="connsiteX54974" y="connsiteY54974"/>
              </a:cxn>
              <a:cxn ang="0">
                <a:pos x="connsiteX54975" y="connsiteY54975"/>
              </a:cxn>
              <a:cxn ang="0">
                <a:pos x="connsiteX54976" y="connsiteY54976"/>
              </a:cxn>
              <a:cxn ang="0">
                <a:pos x="connsiteX54977" y="connsiteY54977"/>
              </a:cxn>
              <a:cxn ang="0">
                <a:pos x="connsiteX54978" y="connsiteY54978"/>
              </a:cxn>
              <a:cxn ang="0">
                <a:pos x="connsiteX54979" y="connsiteY54979"/>
              </a:cxn>
              <a:cxn ang="0">
                <a:pos x="connsiteX54980" y="connsiteY54980"/>
              </a:cxn>
              <a:cxn ang="0">
                <a:pos x="connsiteX54981" y="connsiteY54981"/>
              </a:cxn>
              <a:cxn ang="0">
                <a:pos x="connsiteX54982" y="connsiteY54982"/>
              </a:cxn>
              <a:cxn ang="0">
                <a:pos x="connsiteX54983" y="connsiteY54983"/>
              </a:cxn>
              <a:cxn ang="0">
                <a:pos x="connsiteX54984" y="connsiteY54984"/>
              </a:cxn>
              <a:cxn ang="0">
                <a:pos x="connsiteX54985" y="connsiteY54985"/>
              </a:cxn>
              <a:cxn ang="0">
                <a:pos x="connsiteX54986" y="connsiteY54986"/>
              </a:cxn>
              <a:cxn ang="0">
                <a:pos x="connsiteX54987" y="connsiteY54987"/>
              </a:cxn>
              <a:cxn ang="0">
                <a:pos x="connsiteX54988" y="connsiteY54988"/>
              </a:cxn>
              <a:cxn ang="0">
                <a:pos x="connsiteX54989" y="connsiteY54989"/>
              </a:cxn>
              <a:cxn ang="0">
                <a:pos x="connsiteX54990" y="connsiteY54990"/>
              </a:cxn>
              <a:cxn ang="0">
                <a:pos x="connsiteX54991" y="connsiteY54991"/>
              </a:cxn>
              <a:cxn ang="0">
                <a:pos x="connsiteX54992" y="connsiteY54992"/>
              </a:cxn>
              <a:cxn ang="0">
                <a:pos x="connsiteX54993" y="connsiteY54993"/>
              </a:cxn>
              <a:cxn ang="0">
                <a:pos x="connsiteX54994" y="connsiteY54994"/>
              </a:cxn>
              <a:cxn ang="0">
                <a:pos x="connsiteX54995" y="connsiteY54995"/>
              </a:cxn>
              <a:cxn ang="0">
                <a:pos x="connsiteX54996" y="connsiteY54996"/>
              </a:cxn>
              <a:cxn ang="0">
                <a:pos x="connsiteX54997" y="connsiteY54997"/>
              </a:cxn>
              <a:cxn ang="0">
                <a:pos x="connsiteX54998" y="connsiteY54998"/>
              </a:cxn>
              <a:cxn ang="0">
                <a:pos x="connsiteX54999" y="connsiteY54999"/>
              </a:cxn>
              <a:cxn ang="0">
                <a:pos x="connsiteX55000" y="connsiteY55000"/>
              </a:cxn>
              <a:cxn ang="0">
                <a:pos x="connsiteX55001" y="connsiteY55001"/>
              </a:cxn>
              <a:cxn ang="0">
                <a:pos x="connsiteX55002" y="connsiteY55002"/>
              </a:cxn>
              <a:cxn ang="0">
                <a:pos x="connsiteX55003" y="connsiteY55003"/>
              </a:cxn>
              <a:cxn ang="0">
                <a:pos x="connsiteX55004" y="connsiteY55004"/>
              </a:cxn>
              <a:cxn ang="0">
                <a:pos x="connsiteX55005" y="connsiteY55005"/>
              </a:cxn>
              <a:cxn ang="0">
                <a:pos x="connsiteX55006" y="connsiteY55006"/>
              </a:cxn>
              <a:cxn ang="0">
                <a:pos x="connsiteX55007" y="connsiteY55007"/>
              </a:cxn>
              <a:cxn ang="0">
                <a:pos x="connsiteX55008" y="connsiteY55008"/>
              </a:cxn>
              <a:cxn ang="0">
                <a:pos x="connsiteX55009" y="connsiteY55009"/>
              </a:cxn>
              <a:cxn ang="0">
                <a:pos x="connsiteX55010" y="connsiteY55010"/>
              </a:cxn>
              <a:cxn ang="0">
                <a:pos x="connsiteX55011" y="connsiteY55011"/>
              </a:cxn>
              <a:cxn ang="0">
                <a:pos x="connsiteX55012" y="connsiteY55012"/>
              </a:cxn>
              <a:cxn ang="0">
                <a:pos x="connsiteX55013" y="connsiteY55013"/>
              </a:cxn>
              <a:cxn ang="0">
                <a:pos x="connsiteX55014" y="connsiteY55014"/>
              </a:cxn>
              <a:cxn ang="0">
                <a:pos x="connsiteX55015" y="connsiteY55015"/>
              </a:cxn>
              <a:cxn ang="0">
                <a:pos x="connsiteX55016" y="connsiteY55016"/>
              </a:cxn>
              <a:cxn ang="0">
                <a:pos x="connsiteX55017" y="connsiteY55017"/>
              </a:cxn>
              <a:cxn ang="0">
                <a:pos x="connsiteX55018" y="connsiteY55018"/>
              </a:cxn>
              <a:cxn ang="0">
                <a:pos x="connsiteX55019" y="connsiteY55019"/>
              </a:cxn>
              <a:cxn ang="0">
                <a:pos x="connsiteX55020" y="connsiteY55020"/>
              </a:cxn>
              <a:cxn ang="0">
                <a:pos x="connsiteX55021" y="connsiteY55021"/>
              </a:cxn>
              <a:cxn ang="0">
                <a:pos x="connsiteX55022" y="connsiteY55022"/>
              </a:cxn>
              <a:cxn ang="0">
                <a:pos x="connsiteX55023" y="connsiteY55023"/>
              </a:cxn>
              <a:cxn ang="0">
                <a:pos x="connsiteX55024" y="connsiteY55024"/>
              </a:cxn>
              <a:cxn ang="0">
                <a:pos x="connsiteX55025" y="connsiteY55025"/>
              </a:cxn>
              <a:cxn ang="0">
                <a:pos x="connsiteX55026" y="connsiteY55026"/>
              </a:cxn>
              <a:cxn ang="0">
                <a:pos x="connsiteX55027" y="connsiteY55027"/>
              </a:cxn>
              <a:cxn ang="0">
                <a:pos x="connsiteX55028" y="connsiteY55028"/>
              </a:cxn>
              <a:cxn ang="0">
                <a:pos x="connsiteX55029" y="connsiteY55029"/>
              </a:cxn>
              <a:cxn ang="0">
                <a:pos x="connsiteX55030" y="connsiteY55030"/>
              </a:cxn>
              <a:cxn ang="0">
                <a:pos x="connsiteX55031" y="connsiteY55031"/>
              </a:cxn>
              <a:cxn ang="0">
                <a:pos x="connsiteX55032" y="connsiteY55032"/>
              </a:cxn>
              <a:cxn ang="0">
                <a:pos x="connsiteX55033" y="connsiteY55033"/>
              </a:cxn>
              <a:cxn ang="0">
                <a:pos x="connsiteX55034" y="connsiteY55034"/>
              </a:cxn>
              <a:cxn ang="0">
                <a:pos x="connsiteX55035" y="connsiteY55035"/>
              </a:cxn>
              <a:cxn ang="0">
                <a:pos x="connsiteX55036" y="connsiteY55036"/>
              </a:cxn>
              <a:cxn ang="0">
                <a:pos x="connsiteX55037" y="connsiteY55037"/>
              </a:cxn>
              <a:cxn ang="0">
                <a:pos x="connsiteX55038" y="connsiteY55038"/>
              </a:cxn>
              <a:cxn ang="0">
                <a:pos x="connsiteX55039" y="connsiteY55039"/>
              </a:cxn>
              <a:cxn ang="0">
                <a:pos x="connsiteX55040" y="connsiteY55040"/>
              </a:cxn>
              <a:cxn ang="0">
                <a:pos x="connsiteX55041" y="connsiteY55041"/>
              </a:cxn>
              <a:cxn ang="0">
                <a:pos x="connsiteX55042" y="connsiteY55042"/>
              </a:cxn>
              <a:cxn ang="0">
                <a:pos x="connsiteX55043" y="connsiteY55043"/>
              </a:cxn>
              <a:cxn ang="0">
                <a:pos x="connsiteX55044" y="connsiteY55044"/>
              </a:cxn>
              <a:cxn ang="0">
                <a:pos x="connsiteX55045" y="connsiteY55045"/>
              </a:cxn>
              <a:cxn ang="0">
                <a:pos x="connsiteX55046" y="connsiteY55046"/>
              </a:cxn>
              <a:cxn ang="0">
                <a:pos x="connsiteX55047" y="connsiteY55047"/>
              </a:cxn>
              <a:cxn ang="0">
                <a:pos x="connsiteX55048" y="connsiteY55048"/>
              </a:cxn>
              <a:cxn ang="0">
                <a:pos x="connsiteX55049" y="connsiteY55049"/>
              </a:cxn>
              <a:cxn ang="0">
                <a:pos x="connsiteX55050" y="connsiteY55050"/>
              </a:cxn>
              <a:cxn ang="0">
                <a:pos x="connsiteX55051" y="connsiteY55051"/>
              </a:cxn>
              <a:cxn ang="0">
                <a:pos x="connsiteX55052" y="connsiteY55052"/>
              </a:cxn>
              <a:cxn ang="0">
                <a:pos x="connsiteX55053" y="connsiteY55053"/>
              </a:cxn>
              <a:cxn ang="0">
                <a:pos x="connsiteX55054" y="connsiteY55054"/>
              </a:cxn>
              <a:cxn ang="0">
                <a:pos x="connsiteX55055" y="connsiteY55055"/>
              </a:cxn>
              <a:cxn ang="0">
                <a:pos x="connsiteX55056" y="connsiteY55056"/>
              </a:cxn>
              <a:cxn ang="0">
                <a:pos x="connsiteX55057" y="connsiteY55057"/>
              </a:cxn>
              <a:cxn ang="0">
                <a:pos x="connsiteX55058" y="connsiteY55058"/>
              </a:cxn>
              <a:cxn ang="0">
                <a:pos x="connsiteX55059" y="connsiteY55059"/>
              </a:cxn>
              <a:cxn ang="0">
                <a:pos x="connsiteX55060" y="connsiteY55060"/>
              </a:cxn>
              <a:cxn ang="0">
                <a:pos x="connsiteX55061" y="connsiteY55061"/>
              </a:cxn>
              <a:cxn ang="0">
                <a:pos x="connsiteX55062" y="connsiteY55062"/>
              </a:cxn>
              <a:cxn ang="0">
                <a:pos x="connsiteX55063" y="connsiteY55063"/>
              </a:cxn>
              <a:cxn ang="0">
                <a:pos x="connsiteX55064" y="connsiteY55064"/>
              </a:cxn>
              <a:cxn ang="0">
                <a:pos x="connsiteX55065" y="connsiteY55065"/>
              </a:cxn>
              <a:cxn ang="0">
                <a:pos x="connsiteX55066" y="connsiteY55066"/>
              </a:cxn>
              <a:cxn ang="0">
                <a:pos x="connsiteX55067" y="connsiteY55067"/>
              </a:cxn>
              <a:cxn ang="0">
                <a:pos x="connsiteX55068" y="connsiteY55068"/>
              </a:cxn>
              <a:cxn ang="0">
                <a:pos x="connsiteX55069" y="connsiteY55069"/>
              </a:cxn>
              <a:cxn ang="0">
                <a:pos x="connsiteX55070" y="connsiteY55070"/>
              </a:cxn>
              <a:cxn ang="0">
                <a:pos x="connsiteX55071" y="connsiteY55071"/>
              </a:cxn>
              <a:cxn ang="0">
                <a:pos x="connsiteX55072" y="connsiteY55072"/>
              </a:cxn>
              <a:cxn ang="0">
                <a:pos x="connsiteX55073" y="connsiteY55073"/>
              </a:cxn>
              <a:cxn ang="0">
                <a:pos x="connsiteX55074" y="connsiteY55074"/>
              </a:cxn>
              <a:cxn ang="0">
                <a:pos x="connsiteX55075" y="connsiteY55075"/>
              </a:cxn>
              <a:cxn ang="0">
                <a:pos x="connsiteX55076" y="connsiteY55076"/>
              </a:cxn>
              <a:cxn ang="0">
                <a:pos x="connsiteX55077" y="connsiteY55077"/>
              </a:cxn>
              <a:cxn ang="0">
                <a:pos x="connsiteX55078" y="connsiteY55078"/>
              </a:cxn>
              <a:cxn ang="0">
                <a:pos x="connsiteX55079" y="connsiteY55079"/>
              </a:cxn>
              <a:cxn ang="0">
                <a:pos x="connsiteX55080" y="connsiteY55080"/>
              </a:cxn>
              <a:cxn ang="0">
                <a:pos x="connsiteX55081" y="connsiteY55081"/>
              </a:cxn>
              <a:cxn ang="0">
                <a:pos x="connsiteX55082" y="connsiteY55082"/>
              </a:cxn>
              <a:cxn ang="0">
                <a:pos x="connsiteX55083" y="connsiteY55083"/>
              </a:cxn>
              <a:cxn ang="0">
                <a:pos x="connsiteX55084" y="connsiteY55084"/>
              </a:cxn>
              <a:cxn ang="0">
                <a:pos x="connsiteX55085" y="connsiteY55085"/>
              </a:cxn>
              <a:cxn ang="0">
                <a:pos x="connsiteX55086" y="connsiteY55086"/>
              </a:cxn>
              <a:cxn ang="0">
                <a:pos x="connsiteX55087" y="connsiteY55087"/>
              </a:cxn>
              <a:cxn ang="0">
                <a:pos x="connsiteX55088" y="connsiteY55088"/>
              </a:cxn>
              <a:cxn ang="0">
                <a:pos x="connsiteX55089" y="connsiteY55089"/>
              </a:cxn>
              <a:cxn ang="0">
                <a:pos x="connsiteX55090" y="connsiteY55090"/>
              </a:cxn>
              <a:cxn ang="0">
                <a:pos x="connsiteX55091" y="connsiteY55091"/>
              </a:cxn>
              <a:cxn ang="0">
                <a:pos x="connsiteX55092" y="connsiteY55092"/>
              </a:cxn>
              <a:cxn ang="0">
                <a:pos x="connsiteX55093" y="connsiteY55093"/>
              </a:cxn>
              <a:cxn ang="0">
                <a:pos x="connsiteX55094" y="connsiteY55094"/>
              </a:cxn>
              <a:cxn ang="0">
                <a:pos x="connsiteX55095" y="connsiteY55095"/>
              </a:cxn>
              <a:cxn ang="0">
                <a:pos x="connsiteX55096" y="connsiteY55096"/>
              </a:cxn>
              <a:cxn ang="0">
                <a:pos x="connsiteX55097" y="connsiteY55097"/>
              </a:cxn>
              <a:cxn ang="0">
                <a:pos x="connsiteX55098" y="connsiteY55098"/>
              </a:cxn>
              <a:cxn ang="0">
                <a:pos x="connsiteX55099" y="connsiteY55099"/>
              </a:cxn>
              <a:cxn ang="0">
                <a:pos x="connsiteX55100" y="connsiteY55100"/>
              </a:cxn>
              <a:cxn ang="0">
                <a:pos x="connsiteX55101" y="connsiteY55101"/>
              </a:cxn>
              <a:cxn ang="0">
                <a:pos x="connsiteX55102" y="connsiteY55102"/>
              </a:cxn>
              <a:cxn ang="0">
                <a:pos x="connsiteX55103" y="connsiteY55103"/>
              </a:cxn>
              <a:cxn ang="0">
                <a:pos x="connsiteX55104" y="connsiteY55104"/>
              </a:cxn>
              <a:cxn ang="0">
                <a:pos x="connsiteX55105" y="connsiteY55105"/>
              </a:cxn>
              <a:cxn ang="0">
                <a:pos x="connsiteX55106" y="connsiteY55106"/>
              </a:cxn>
              <a:cxn ang="0">
                <a:pos x="connsiteX55107" y="connsiteY55107"/>
              </a:cxn>
              <a:cxn ang="0">
                <a:pos x="connsiteX55108" y="connsiteY55108"/>
              </a:cxn>
              <a:cxn ang="0">
                <a:pos x="connsiteX55109" y="connsiteY55109"/>
              </a:cxn>
              <a:cxn ang="0">
                <a:pos x="connsiteX55110" y="connsiteY55110"/>
              </a:cxn>
              <a:cxn ang="0">
                <a:pos x="connsiteX55111" y="connsiteY55111"/>
              </a:cxn>
              <a:cxn ang="0">
                <a:pos x="connsiteX55112" y="connsiteY55112"/>
              </a:cxn>
              <a:cxn ang="0">
                <a:pos x="connsiteX55113" y="connsiteY55113"/>
              </a:cxn>
              <a:cxn ang="0">
                <a:pos x="connsiteX55114" y="connsiteY55114"/>
              </a:cxn>
              <a:cxn ang="0">
                <a:pos x="connsiteX55115" y="connsiteY55115"/>
              </a:cxn>
              <a:cxn ang="0">
                <a:pos x="connsiteX55116" y="connsiteY55116"/>
              </a:cxn>
              <a:cxn ang="0">
                <a:pos x="connsiteX55117" y="connsiteY55117"/>
              </a:cxn>
              <a:cxn ang="0">
                <a:pos x="connsiteX55118" y="connsiteY55118"/>
              </a:cxn>
              <a:cxn ang="0">
                <a:pos x="connsiteX55119" y="connsiteY55119"/>
              </a:cxn>
              <a:cxn ang="0">
                <a:pos x="connsiteX55120" y="connsiteY55120"/>
              </a:cxn>
              <a:cxn ang="0">
                <a:pos x="connsiteX55121" y="connsiteY55121"/>
              </a:cxn>
              <a:cxn ang="0">
                <a:pos x="connsiteX55122" y="connsiteY55122"/>
              </a:cxn>
              <a:cxn ang="0">
                <a:pos x="connsiteX55123" y="connsiteY55123"/>
              </a:cxn>
              <a:cxn ang="0">
                <a:pos x="connsiteX55124" y="connsiteY55124"/>
              </a:cxn>
              <a:cxn ang="0">
                <a:pos x="connsiteX55125" y="connsiteY55125"/>
              </a:cxn>
              <a:cxn ang="0">
                <a:pos x="connsiteX55126" y="connsiteY55126"/>
              </a:cxn>
              <a:cxn ang="0">
                <a:pos x="connsiteX55127" y="connsiteY55127"/>
              </a:cxn>
              <a:cxn ang="0">
                <a:pos x="connsiteX55128" y="connsiteY55128"/>
              </a:cxn>
              <a:cxn ang="0">
                <a:pos x="connsiteX55129" y="connsiteY55129"/>
              </a:cxn>
              <a:cxn ang="0">
                <a:pos x="connsiteX55130" y="connsiteY55130"/>
              </a:cxn>
              <a:cxn ang="0">
                <a:pos x="connsiteX55131" y="connsiteY55131"/>
              </a:cxn>
              <a:cxn ang="0">
                <a:pos x="connsiteX55132" y="connsiteY55132"/>
              </a:cxn>
              <a:cxn ang="0">
                <a:pos x="connsiteX55133" y="connsiteY55133"/>
              </a:cxn>
              <a:cxn ang="0">
                <a:pos x="connsiteX55134" y="connsiteY55134"/>
              </a:cxn>
              <a:cxn ang="0">
                <a:pos x="connsiteX55135" y="connsiteY55135"/>
              </a:cxn>
              <a:cxn ang="0">
                <a:pos x="connsiteX55136" y="connsiteY55136"/>
              </a:cxn>
              <a:cxn ang="0">
                <a:pos x="connsiteX55137" y="connsiteY55137"/>
              </a:cxn>
              <a:cxn ang="0">
                <a:pos x="connsiteX55138" y="connsiteY55138"/>
              </a:cxn>
              <a:cxn ang="0">
                <a:pos x="connsiteX55139" y="connsiteY55139"/>
              </a:cxn>
              <a:cxn ang="0">
                <a:pos x="connsiteX55140" y="connsiteY55140"/>
              </a:cxn>
              <a:cxn ang="0">
                <a:pos x="connsiteX55141" y="connsiteY55141"/>
              </a:cxn>
              <a:cxn ang="0">
                <a:pos x="connsiteX55142" y="connsiteY55142"/>
              </a:cxn>
              <a:cxn ang="0">
                <a:pos x="connsiteX55143" y="connsiteY55143"/>
              </a:cxn>
              <a:cxn ang="0">
                <a:pos x="connsiteX55144" y="connsiteY55144"/>
              </a:cxn>
              <a:cxn ang="0">
                <a:pos x="connsiteX55145" y="connsiteY55145"/>
              </a:cxn>
              <a:cxn ang="0">
                <a:pos x="connsiteX55146" y="connsiteY55146"/>
              </a:cxn>
              <a:cxn ang="0">
                <a:pos x="connsiteX55147" y="connsiteY55147"/>
              </a:cxn>
              <a:cxn ang="0">
                <a:pos x="connsiteX55148" y="connsiteY55148"/>
              </a:cxn>
              <a:cxn ang="0">
                <a:pos x="connsiteX55149" y="connsiteY55149"/>
              </a:cxn>
              <a:cxn ang="0">
                <a:pos x="connsiteX55150" y="connsiteY55150"/>
              </a:cxn>
              <a:cxn ang="0">
                <a:pos x="connsiteX55151" y="connsiteY55151"/>
              </a:cxn>
              <a:cxn ang="0">
                <a:pos x="connsiteX55152" y="connsiteY55152"/>
              </a:cxn>
              <a:cxn ang="0">
                <a:pos x="connsiteX55153" y="connsiteY55153"/>
              </a:cxn>
              <a:cxn ang="0">
                <a:pos x="connsiteX55154" y="connsiteY55154"/>
              </a:cxn>
              <a:cxn ang="0">
                <a:pos x="connsiteX55155" y="connsiteY55155"/>
              </a:cxn>
              <a:cxn ang="0">
                <a:pos x="connsiteX55156" y="connsiteY55156"/>
              </a:cxn>
              <a:cxn ang="0">
                <a:pos x="connsiteX55157" y="connsiteY55157"/>
              </a:cxn>
              <a:cxn ang="0">
                <a:pos x="connsiteX55158" y="connsiteY55158"/>
              </a:cxn>
              <a:cxn ang="0">
                <a:pos x="connsiteX55159" y="connsiteY55159"/>
              </a:cxn>
              <a:cxn ang="0">
                <a:pos x="connsiteX55160" y="connsiteY55160"/>
              </a:cxn>
              <a:cxn ang="0">
                <a:pos x="connsiteX55161" y="connsiteY55161"/>
              </a:cxn>
              <a:cxn ang="0">
                <a:pos x="connsiteX55162" y="connsiteY55162"/>
              </a:cxn>
              <a:cxn ang="0">
                <a:pos x="connsiteX55163" y="connsiteY55163"/>
              </a:cxn>
              <a:cxn ang="0">
                <a:pos x="connsiteX55164" y="connsiteY55164"/>
              </a:cxn>
              <a:cxn ang="0">
                <a:pos x="connsiteX55165" y="connsiteY55165"/>
              </a:cxn>
              <a:cxn ang="0">
                <a:pos x="connsiteX55166" y="connsiteY55166"/>
              </a:cxn>
              <a:cxn ang="0">
                <a:pos x="connsiteX55167" y="connsiteY55167"/>
              </a:cxn>
              <a:cxn ang="0">
                <a:pos x="connsiteX55168" y="connsiteY55168"/>
              </a:cxn>
              <a:cxn ang="0">
                <a:pos x="connsiteX55169" y="connsiteY55169"/>
              </a:cxn>
              <a:cxn ang="0">
                <a:pos x="connsiteX55170" y="connsiteY55170"/>
              </a:cxn>
              <a:cxn ang="0">
                <a:pos x="connsiteX55171" y="connsiteY55171"/>
              </a:cxn>
              <a:cxn ang="0">
                <a:pos x="connsiteX55172" y="connsiteY55172"/>
              </a:cxn>
              <a:cxn ang="0">
                <a:pos x="connsiteX55173" y="connsiteY55173"/>
              </a:cxn>
              <a:cxn ang="0">
                <a:pos x="connsiteX55174" y="connsiteY55174"/>
              </a:cxn>
              <a:cxn ang="0">
                <a:pos x="connsiteX55175" y="connsiteY55175"/>
              </a:cxn>
              <a:cxn ang="0">
                <a:pos x="connsiteX55176" y="connsiteY55176"/>
              </a:cxn>
              <a:cxn ang="0">
                <a:pos x="connsiteX55177" y="connsiteY55177"/>
              </a:cxn>
              <a:cxn ang="0">
                <a:pos x="connsiteX55178" y="connsiteY55178"/>
              </a:cxn>
              <a:cxn ang="0">
                <a:pos x="connsiteX55179" y="connsiteY55179"/>
              </a:cxn>
              <a:cxn ang="0">
                <a:pos x="connsiteX55180" y="connsiteY55180"/>
              </a:cxn>
              <a:cxn ang="0">
                <a:pos x="connsiteX55181" y="connsiteY55181"/>
              </a:cxn>
              <a:cxn ang="0">
                <a:pos x="connsiteX55182" y="connsiteY55182"/>
              </a:cxn>
              <a:cxn ang="0">
                <a:pos x="connsiteX55183" y="connsiteY55183"/>
              </a:cxn>
              <a:cxn ang="0">
                <a:pos x="connsiteX55184" y="connsiteY55184"/>
              </a:cxn>
              <a:cxn ang="0">
                <a:pos x="connsiteX55185" y="connsiteY55185"/>
              </a:cxn>
              <a:cxn ang="0">
                <a:pos x="connsiteX55186" y="connsiteY55186"/>
              </a:cxn>
              <a:cxn ang="0">
                <a:pos x="connsiteX55187" y="connsiteY55187"/>
              </a:cxn>
              <a:cxn ang="0">
                <a:pos x="connsiteX55188" y="connsiteY55188"/>
              </a:cxn>
              <a:cxn ang="0">
                <a:pos x="connsiteX55189" y="connsiteY55189"/>
              </a:cxn>
              <a:cxn ang="0">
                <a:pos x="connsiteX55190" y="connsiteY55190"/>
              </a:cxn>
              <a:cxn ang="0">
                <a:pos x="connsiteX55191" y="connsiteY55191"/>
              </a:cxn>
              <a:cxn ang="0">
                <a:pos x="connsiteX55192" y="connsiteY55192"/>
              </a:cxn>
              <a:cxn ang="0">
                <a:pos x="connsiteX55193" y="connsiteY55193"/>
              </a:cxn>
              <a:cxn ang="0">
                <a:pos x="connsiteX55194" y="connsiteY55194"/>
              </a:cxn>
              <a:cxn ang="0">
                <a:pos x="connsiteX55195" y="connsiteY55195"/>
              </a:cxn>
              <a:cxn ang="0">
                <a:pos x="connsiteX55196" y="connsiteY55196"/>
              </a:cxn>
              <a:cxn ang="0">
                <a:pos x="connsiteX55197" y="connsiteY55197"/>
              </a:cxn>
              <a:cxn ang="0">
                <a:pos x="connsiteX55198" y="connsiteY55198"/>
              </a:cxn>
              <a:cxn ang="0">
                <a:pos x="connsiteX55199" y="connsiteY55199"/>
              </a:cxn>
              <a:cxn ang="0">
                <a:pos x="connsiteX55200" y="connsiteY55200"/>
              </a:cxn>
              <a:cxn ang="0">
                <a:pos x="connsiteX55201" y="connsiteY55201"/>
              </a:cxn>
              <a:cxn ang="0">
                <a:pos x="connsiteX55202" y="connsiteY55202"/>
              </a:cxn>
              <a:cxn ang="0">
                <a:pos x="connsiteX55203" y="connsiteY55203"/>
              </a:cxn>
              <a:cxn ang="0">
                <a:pos x="connsiteX55204" y="connsiteY55204"/>
              </a:cxn>
              <a:cxn ang="0">
                <a:pos x="connsiteX55205" y="connsiteY55205"/>
              </a:cxn>
              <a:cxn ang="0">
                <a:pos x="connsiteX55206" y="connsiteY55206"/>
              </a:cxn>
              <a:cxn ang="0">
                <a:pos x="connsiteX55207" y="connsiteY55207"/>
              </a:cxn>
              <a:cxn ang="0">
                <a:pos x="connsiteX55208" y="connsiteY55208"/>
              </a:cxn>
              <a:cxn ang="0">
                <a:pos x="connsiteX55209" y="connsiteY55209"/>
              </a:cxn>
              <a:cxn ang="0">
                <a:pos x="connsiteX55210" y="connsiteY55210"/>
              </a:cxn>
              <a:cxn ang="0">
                <a:pos x="connsiteX55211" y="connsiteY55211"/>
              </a:cxn>
              <a:cxn ang="0">
                <a:pos x="connsiteX55212" y="connsiteY55212"/>
              </a:cxn>
              <a:cxn ang="0">
                <a:pos x="connsiteX55213" y="connsiteY55213"/>
              </a:cxn>
              <a:cxn ang="0">
                <a:pos x="connsiteX55214" y="connsiteY55214"/>
              </a:cxn>
              <a:cxn ang="0">
                <a:pos x="connsiteX55215" y="connsiteY55215"/>
              </a:cxn>
              <a:cxn ang="0">
                <a:pos x="connsiteX55216" y="connsiteY55216"/>
              </a:cxn>
              <a:cxn ang="0">
                <a:pos x="connsiteX55217" y="connsiteY55217"/>
              </a:cxn>
              <a:cxn ang="0">
                <a:pos x="connsiteX55218" y="connsiteY55218"/>
              </a:cxn>
              <a:cxn ang="0">
                <a:pos x="connsiteX55219" y="connsiteY55219"/>
              </a:cxn>
              <a:cxn ang="0">
                <a:pos x="connsiteX55220" y="connsiteY55220"/>
              </a:cxn>
              <a:cxn ang="0">
                <a:pos x="connsiteX55221" y="connsiteY55221"/>
              </a:cxn>
              <a:cxn ang="0">
                <a:pos x="connsiteX55222" y="connsiteY55222"/>
              </a:cxn>
              <a:cxn ang="0">
                <a:pos x="connsiteX55223" y="connsiteY55223"/>
              </a:cxn>
              <a:cxn ang="0">
                <a:pos x="connsiteX55224" y="connsiteY55224"/>
              </a:cxn>
              <a:cxn ang="0">
                <a:pos x="connsiteX55225" y="connsiteY55225"/>
              </a:cxn>
              <a:cxn ang="0">
                <a:pos x="connsiteX55226" y="connsiteY55226"/>
              </a:cxn>
              <a:cxn ang="0">
                <a:pos x="connsiteX55227" y="connsiteY55227"/>
              </a:cxn>
              <a:cxn ang="0">
                <a:pos x="connsiteX55228" y="connsiteY55228"/>
              </a:cxn>
              <a:cxn ang="0">
                <a:pos x="connsiteX55229" y="connsiteY55229"/>
              </a:cxn>
              <a:cxn ang="0">
                <a:pos x="connsiteX55230" y="connsiteY55230"/>
              </a:cxn>
              <a:cxn ang="0">
                <a:pos x="connsiteX55231" y="connsiteY55231"/>
              </a:cxn>
              <a:cxn ang="0">
                <a:pos x="connsiteX55232" y="connsiteY55232"/>
              </a:cxn>
              <a:cxn ang="0">
                <a:pos x="connsiteX55233" y="connsiteY55233"/>
              </a:cxn>
              <a:cxn ang="0">
                <a:pos x="connsiteX55234" y="connsiteY55234"/>
              </a:cxn>
              <a:cxn ang="0">
                <a:pos x="connsiteX55235" y="connsiteY55235"/>
              </a:cxn>
              <a:cxn ang="0">
                <a:pos x="connsiteX55236" y="connsiteY55236"/>
              </a:cxn>
              <a:cxn ang="0">
                <a:pos x="connsiteX55237" y="connsiteY55237"/>
              </a:cxn>
              <a:cxn ang="0">
                <a:pos x="connsiteX55238" y="connsiteY55238"/>
              </a:cxn>
              <a:cxn ang="0">
                <a:pos x="connsiteX55239" y="connsiteY55239"/>
              </a:cxn>
              <a:cxn ang="0">
                <a:pos x="connsiteX55240" y="connsiteY55240"/>
              </a:cxn>
              <a:cxn ang="0">
                <a:pos x="connsiteX55241" y="connsiteY55241"/>
              </a:cxn>
              <a:cxn ang="0">
                <a:pos x="connsiteX55242" y="connsiteY55242"/>
              </a:cxn>
              <a:cxn ang="0">
                <a:pos x="connsiteX55243" y="connsiteY55243"/>
              </a:cxn>
              <a:cxn ang="0">
                <a:pos x="connsiteX55244" y="connsiteY55244"/>
              </a:cxn>
              <a:cxn ang="0">
                <a:pos x="connsiteX55245" y="connsiteY55245"/>
              </a:cxn>
              <a:cxn ang="0">
                <a:pos x="connsiteX55246" y="connsiteY55246"/>
              </a:cxn>
              <a:cxn ang="0">
                <a:pos x="connsiteX55247" y="connsiteY55247"/>
              </a:cxn>
              <a:cxn ang="0">
                <a:pos x="connsiteX55248" y="connsiteY55248"/>
              </a:cxn>
              <a:cxn ang="0">
                <a:pos x="connsiteX55249" y="connsiteY55249"/>
              </a:cxn>
              <a:cxn ang="0">
                <a:pos x="connsiteX55250" y="connsiteY55250"/>
              </a:cxn>
              <a:cxn ang="0">
                <a:pos x="connsiteX55251" y="connsiteY55251"/>
              </a:cxn>
              <a:cxn ang="0">
                <a:pos x="connsiteX55252" y="connsiteY55252"/>
              </a:cxn>
              <a:cxn ang="0">
                <a:pos x="connsiteX55253" y="connsiteY55253"/>
              </a:cxn>
              <a:cxn ang="0">
                <a:pos x="connsiteX55254" y="connsiteY55254"/>
              </a:cxn>
              <a:cxn ang="0">
                <a:pos x="connsiteX55255" y="connsiteY55255"/>
              </a:cxn>
              <a:cxn ang="0">
                <a:pos x="connsiteX55256" y="connsiteY55256"/>
              </a:cxn>
              <a:cxn ang="0">
                <a:pos x="connsiteX55257" y="connsiteY55257"/>
              </a:cxn>
              <a:cxn ang="0">
                <a:pos x="connsiteX55258" y="connsiteY55258"/>
              </a:cxn>
              <a:cxn ang="0">
                <a:pos x="connsiteX55259" y="connsiteY55259"/>
              </a:cxn>
              <a:cxn ang="0">
                <a:pos x="connsiteX55260" y="connsiteY55260"/>
              </a:cxn>
              <a:cxn ang="0">
                <a:pos x="connsiteX55261" y="connsiteY55261"/>
              </a:cxn>
              <a:cxn ang="0">
                <a:pos x="connsiteX55262" y="connsiteY55262"/>
              </a:cxn>
              <a:cxn ang="0">
                <a:pos x="connsiteX55263" y="connsiteY55263"/>
              </a:cxn>
              <a:cxn ang="0">
                <a:pos x="connsiteX55264" y="connsiteY55264"/>
              </a:cxn>
              <a:cxn ang="0">
                <a:pos x="connsiteX55265" y="connsiteY55265"/>
              </a:cxn>
              <a:cxn ang="0">
                <a:pos x="connsiteX55266" y="connsiteY55266"/>
              </a:cxn>
              <a:cxn ang="0">
                <a:pos x="connsiteX55267" y="connsiteY55267"/>
              </a:cxn>
              <a:cxn ang="0">
                <a:pos x="connsiteX55268" y="connsiteY55268"/>
              </a:cxn>
              <a:cxn ang="0">
                <a:pos x="connsiteX55269" y="connsiteY55269"/>
              </a:cxn>
              <a:cxn ang="0">
                <a:pos x="connsiteX55270" y="connsiteY55270"/>
              </a:cxn>
              <a:cxn ang="0">
                <a:pos x="connsiteX55271" y="connsiteY55271"/>
              </a:cxn>
              <a:cxn ang="0">
                <a:pos x="connsiteX55272" y="connsiteY55272"/>
              </a:cxn>
              <a:cxn ang="0">
                <a:pos x="connsiteX55273" y="connsiteY55273"/>
              </a:cxn>
              <a:cxn ang="0">
                <a:pos x="connsiteX55274" y="connsiteY55274"/>
              </a:cxn>
              <a:cxn ang="0">
                <a:pos x="connsiteX55275" y="connsiteY55275"/>
              </a:cxn>
              <a:cxn ang="0">
                <a:pos x="connsiteX55276" y="connsiteY55276"/>
              </a:cxn>
              <a:cxn ang="0">
                <a:pos x="connsiteX55277" y="connsiteY55277"/>
              </a:cxn>
              <a:cxn ang="0">
                <a:pos x="connsiteX55278" y="connsiteY55278"/>
              </a:cxn>
              <a:cxn ang="0">
                <a:pos x="connsiteX55279" y="connsiteY55279"/>
              </a:cxn>
              <a:cxn ang="0">
                <a:pos x="connsiteX55280" y="connsiteY55280"/>
              </a:cxn>
              <a:cxn ang="0">
                <a:pos x="connsiteX55281" y="connsiteY55281"/>
              </a:cxn>
              <a:cxn ang="0">
                <a:pos x="connsiteX55282" y="connsiteY55282"/>
              </a:cxn>
              <a:cxn ang="0">
                <a:pos x="connsiteX55283" y="connsiteY55283"/>
              </a:cxn>
              <a:cxn ang="0">
                <a:pos x="connsiteX55284" y="connsiteY55284"/>
              </a:cxn>
              <a:cxn ang="0">
                <a:pos x="connsiteX55285" y="connsiteY55285"/>
              </a:cxn>
              <a:cxn ang="0">
                <a:pos x="connsiteX55286" y="connsiteY55286"/>
              </a:cxn>
              <a:cxn ang="0">
                <a:pos x="connsiteX55287" y="connsiteY55287"/>
              </a:cxn>
              <a:cxn ang="0">
                <a:pos x="connsiteX55288" y="connsiteY55288"/>
              </a:cxn>
              <a:cxn ang="0">
                <a:pos x="connsiteX55289" y="connsiteY55289"/>
              </a:cxn>
              <a:cxn ang="0">
                <a:pos x="connsiteX55290" y="connsiteY55290"/>
              </a:cxn>
              <a:cxn ang="0">
                <a:pos x="connsiteX55291" y="connsiteY55291"/>
              </a:cxn>
              <a:cxn ang="0">
                <a:pos x="connsiteX55292" y="connsiteY55292"/>
              </a:cxn>
              <a:cxn ang="0">
                <a:pos x="connsiteX55293" y="connsiteY55293"/>
              </a:cxn>
              <a:cxn ang="0">
                <a:pos x="connsiteX55294" y="connsiteY55294"/>
              </a:cxn>
              <a:cxn ang="0">
                <a:pos x="connsiteX55295" y="connsiteY55295"/>
              </a:cxn>
              <a:cxn ang="0">
                <a:pos x="connsiteX55296" y="connsiteY55296"/>
              </a:cxn>
              <a:cxn ang="0">
                <a:pos x="connsiteX55297" y="connsiteY55297"/>
              </a:cxn>
              <a:cxn ang="0">
                <a:pos x="connsiteX55298" y="connsiteY55298"/>
              </a:cxn>
              <a:cxn ang="0">
                <a:pos x="connsiteX55299" y="connsiteY55299"/>
              </a:cxn>
              <a:cxn ang="0">
                <a:pos x="connsiteX55300" y="connsiteY55300"/>
              </a:cxn>
              <a:cxn ang="0">
                <a:pos x="connsiteX55301" y="connsiteY55301"/>
              </a:cxn>
              <a:cxn ang="0">
                <a:pos x="connsiteX55302" y="connsiteY55302"/>
              </a:cxn>
              <a:cxn ang="0">
                <a:pos x="connsiteX55303" y="connsiteY55303"/>
              </a:cxn>
              <a:cxn ang="0">
                <a:pos x="connsiteX55304" y="connsiteY55304"/>
              </a:cxn>
              <a:cxn ang="0">
                <a:pos x="connsiteX55305" y="connsiteY55305"/>
              </a:cxn>
              <a:cxn ang="0">
                <a:pos x="connsiteX55306" y="connsiteY55306"/>
              </a:cxn>
              <a:cxn ang="0">
                <a:pos x="connsiteX55307" y="connsiteY55307"/>
              </a:cxn>
              <a:cxn ang="0">
                <a:pos x="connsiteX55308" y="connsiteY55308"/>
              </a:cxn>
              <a:cxn ang="0">
                <a:pos x="connsiteX55309" y="connsiteY55309"/>
              </a:cxn>
              <a:cxn ang="0">
                <a:pos x="connsiteX55310" y="connsiteY55310"/>
              </a:cxn>
              <a:cxn ang="0">
                <a:pos x="connsiteX55311" y="connsiteY55311"/>
              </a:cxn>
              <a:cxn ang="0">
                <a:pos x="connsiteX55312" y="connsiteY55312"/>
              </a:cxn>
              <a:cxn ang="0">
                <a:pos x="connsiteX55313" y="connsiteY55313"/>
              </a:cxn>
              <a:cxn ang="0">
                <a:pos x="connsiteX55314" y="connsiteY55314"/>
              </a:cxn>
              <a:cxn ang="0">
                <a:pos x="connsiteX55315" y="connsiteY55315"/>
              </a:cxn>
              <a:cxn ang="0">
                <a:pos x="connsiteX55316" y="connsiteY55316"/>
              </a:cxn>
              <a:cxn ang="0">
                <a:pos x="connsiteX55317" y="connsiteY55317"/>
              </a:cxn>
              <a:cxn ang="0">
                <a:pos x="connsiteX55318" y="connsiteY55318"/>
              </a:cxn>
              <a:cxn ang="0">
                <a:pos x="connsiteX55319" y="connsiteY55319"/>
              </a:cxn>
              <a:cxn ang="0">
                <a:pos x="connsiteX55320" y="connsiteY55320"/>
              </a:cxn>
              <a:cxn ang="0">
                <a:pos x="connsiteX55321" y="connsiteY55321"/>
              </a:cxn>
              <a:cxn ang="0">
                <a:pos x="connsiteX55322" y="connsiteY55322"/>
              </a:cxn>
              <a:cxn ang="0">
                <a:pos x="connsiteX55323" y="connsiteY55323"/>
              </a:cxn>
              <a:cxn ang="0">
                <a:pos x="connsiteX55324" y="connsiteY55324"/>
              </a:cxn>
              <a:cxn ang="0">
                <a:pos x="connsiteX55325" y="connsiteY55325"/>
              </a:cxn>
              <a:cxn ang="0">
                <a:pos x="connsiteX55326" y="connsiteY55326"/>
              </a:cxn>
              <a:cxn ang="0">
                <a:pos x="connsiteX55327" y="connsiteY55327"/>
              </a:cxn>
              <a:cxn ang="0">
                <a:pos x="connsiteX55328" y="connsiteY55328"/>
              </a:cxn>
              <a:cxn ang="0">
                <a:pos x="connsiteX55329" y="connsiteY55329"/>
              </a:cxn>
              <a:cxn ang="0">
                <a:pos x="connsiteX55330" y="connsiteY55330"/>
              </a:cxn>
              <a:cxn ang="0">
                <a:pos x="connsiteX55331" y="connsiteY55331"/>
              </a:cxn>
              <a:cxn ang="0">
                <a:pos x="connsiteX55332" y="connsiteY55332"/>
              </a:cxn>
              <a:cxn ang="0">
                <a:pos x="connsiteX55333" y="connsiteY55333"/>
              </a:cxn>
              <a:cxn ang="0">
                <a:pos x="connsiteX55334" y="connsiteY55334"/>
              </a:cxn>
              <a:cxn ang="0">
                <a:pos x="connsiteX55335" y="connsiteY55335"/>
              </a:cxn>
              <a:cxn ang="0">
                <a:pos x="connsiteX55336" y="connsiteY55336"/>
              </a:cxn>
              <a:cxn ang="0">
                <a:pos x="connsiteX55337" y="connsiteY55337"/>
              </a:cxn>
              <a:cxn ang="0">
                <a:pos x="connsiteX55338" y="connsiteY55338"/>
              </a:cxn>
              <a:cxn ang="0">
                <a:pos x="connsiteX55339" y="connsiteY55339"/>
              </a:cxn>
              <a:cxn ang="0">
                <a:pos x="connsiteX55340" y="connsiteY55340"/>
              </a:cxn>
              <a:cxn ang="0">
                <a:pos x="connsiteX55341" y="connsiteY55341"/>
              </a:cxn>
              <a:cxn ang="0">
                <a:pos x="connsiteX55342" y="connsiteY55342"/>
              </a:cxn>
              <a:cxn ang="0">
                <a:pos x="connsiteX55343" y="connsiteY55343"/>
              </a:cxn>
              <a:cxn ang="0">
                <a:pos x="connsiteX55344" y="connsiteY55344"/>
              </a:cxn>
              <a:cxn ang="0">
                <a:pos x="connsiteX55345" y="connsiteY55345"/>
              </a:cxn>
              <a:cxn ang="0">
                <a:pos x="connsiteX55346" y="connsiteY55346"/>
              </a:cxn>
              <a:cxn ang="0">
                <a:pos x="connsiteX55347" y="connsiteY55347"/>
              </a:cxn>
              <a:cxn ang="0">
                <a:pos x="connsiteX55348" y="connsiteY55348"/>
              </a:cxn>
              <a:cxn ang="0">
                <a:pos x="connsiteX55349" y="connsiteY55349"/>
              </a:cxn>
              <a:cxn ang="0">
                <a:pos x="connsiteX55350" y="connsiteY55350"/>
              </a:cxn>
              <a:cxn ang="0">
                <a:pos x="connsiteX55351" y="connsiteY55351"/>
              </a:cxn>
              <a:cxn ang="0">
                <a:pos x="connsiteX55352" y="connsiteY55352"/>
              </a:cxn>
              <a:cxn ang="0">
                <a:pos x="connsiteX55353" y="connsiteY55353"/>
              </a:cxn>
              <a:cxn ang="0">
                <a:pos x="connsiteX55354" y="connsiteY55354"/>
              </a:cxn>
              <a:cxn ang="0">
                <a:pos x="connsiteX55355" y="connsiteY55355"/>
              </a:cxn>
              <a:cxn ang="0">
                <a:pos x="connsiteX55356" y="connsiteY55356"/>
              </a:cxn>
              <a:cxn ang="0">
                <a:pos x="connsiteX55357" y="connsiteY55357"/>
              </a:cxn>
              <a:cxn ang="0">
                <a:pos x="connsiteX55358" y="connsiteY55358"/>
              </a:cxn>
              <a:cxn ang="0">
                <a:pos x="connsiteX55359" y="connsiteY55359"/>
              </a:cxn>
              <a:cxn ang="0">
                <a:pos x="connsiteX55360" y="connsiteY55360"/>
              </a:cxn>
              <a:cxn ang="0">
                <a:pos x="connsiteX55361" y="connsiteY55361"/>
              </a:cxn>
              <a:cxn ang="0">
                <a:pos x="connsiteX55362" y="connsiteY55362"/>
              </a:cxn>
              <a:cxn ang="0">
                <a:pos x="connsiteX55363" y="connsiteY55363"/>
              </a:cxn>
              <a:cxn ang="0">
                <a:pos x="connsiteX55364" y="connsiteY55364"/>
              </a:cxn>
              <a:cxn ang="0">
                <a:pos x="connsiteX55365" y="connsiteY55365"/>
              </a:cxn>
              <a:cxn ang="0">
                <a:pos x="connsiteX55366" y="connsiteY55366"/>
              </a:cxn>
              <a:cxn ang="0">
                <a:pos x="connsiteX55367" y="connsiteY55367"/>
              </a:cxn>
              <a:cxn ang="0">
                <a:pos x="connsiteX55368" y="connsiteY55368"/>
              </a:cxn>
              <a:cxn ang="0">
                <a:pos x="connsiteX55369" y="connsiteY55369"/>
              </a:cxn>
              <a:cxn ang="0">
                <a:pos x="connsiteX55370" y="connsiteY55370"/>
              </a:cxn>
              <a:cxn ang="0">
                <a:pos x="connsiteX55371" y="connsiteY55371"/>
              </a:cxn>
              <a:cxn ang="0">
                <a:pos x="connsiteX55372" y="connsiteY55372"/>
              </a:cxn>
              <a:cxn ang="0">
                <a:pos x="connsiteX55373" y="connsiteY55373"/>
              </a:cxn>
              <a:cxn ang="0">
                <a:pos x="connsiteX55374" y="connsiteY55374"/>
              </a:cxn>
              <a:cxn ang="0">
                <a:pos x="connsiteX55375" y="connsiteY55375"/>
              </a:cxn>
              <a:cxn ang="0">
                <a:pos x="connsiteX55376" y="connsiteY55376"/>
              </a:cxn>
              <a:cxn ang="0">
                <a:pos x="connsiteX55377" y="connsiteY55377"/>
              </a:cxn>
              <a:cxn ang="0">
                <a:pos x="connsiteX55378" y="connsiteY55378"/>
              </a:cxn>
              <a:cxn ang="0">
                <a:pos x="connsiteX55379" y="connsiteY55379"/>
              </a:cxn>
              <a:cxn ang="0">
                <a:pos x="connsiteX55380" y="connsiteY55380"/>
              </a:cxn>
              <a:cxn ang="0">
                <a:pos x="connsiteX55381" y="connsiteY55381"/>
              </a:cxn>
              <a:cxn ang="0">
                <a:pos x="connsiteX55382" y="connsiteY55382"/>
              </a:cxn>
              <a:cxn ang="0">
                <a:pos x="connsiteX55383" y="connsiteY55383"/>
              </a:cxn>
              <a:cxn ang="0">
                <a:pos x="connsiteX55384" y="connsiteY55384"/>
              </a:cxn>
              <a:cxn ang="0">
                <a:pos x="connsiteX55385" y="connsiteY55385"/>
              </a:cxn>
              <a:cxn ang="0">
                <a:pos x="connsiteX55386" y="connsiteY55386"/>
              </a:cxn>
              <a:cxn ang="0">
                <a:pos x="connsiteX55387" y="connsiteY55387"/>
              </a:cxn>
              <a:cxn ang="0">
                <a:pos x="connsiteX55388" y="connsiteY55388"/>
              </a:cxn>
              <a:cxn ang="0">
                <a:pos x="connsiteX55389" y="connsiteY55389"/>
              </a:cxn>
              <a:cxn ang="0">
                <a:pos x="connsiteX55390" y="connsiteY55390"/>
              </a:cxn>
              <a:cxn ang="0">
                <a:pos x="connsiteX55391" y="connsiteY55391"/>
              </a:cxn>
              <a:cxn ang="0">
                <a:pos x="connsiteX55392" y="connsiteY55392"/>
              </a:cxn>
              <a:cxn ang="0">
                <a:pos x="connsiteX55393" y="connsiteY55393"/>
              </a:cxn>
              <a:cxn ang="0">
                <a:pos x="connsiteX55394" y="connsiteY55394"/>
              </a:cxn>
              <a:cxn ang="0">
                <a:pos x="connsiteX55395" y="connsiteY55395"/>
              </a:cxn>
              <a:cxn ang="0">
                <a:pos x="connsiteX55396" y="connsiteY55396"/>
              </a:cxn>
              <a:cxn ang="0">
                <a:pos x="connsiteX55397" y="connsiteY55397"/>
              </a:cxn>
              <a:cxn ang="0">
                <a:pos x="connsiteX55398" y="connsiteY55398"/>
              </a:cxn>
              <a:cxn ang="0">
                <a:pos x="connsiteX55399" y="connsiteY55399"/>
              </a:cxn>
              <a:cxn ang="0">
                <a:pos x="connsiteX55400" y="connsiteY55400"/>
              </a:cxn>
              <a:cxn ang="0">
                <a:pos x="connsiteX55401" y="connsiteY55401"/>
              </a:cxn>
              <a:cxn ang="0">
                <a:pos x="connsiteX55402" y="connsiteY55402"/>
              </a:cxn>
              <a:cxn ang="0">
                <a:pos x="connsiteX55403" y="connsiteY55403"/>
              </a:cxn>
              <a:cxn ang="0">
                <a:pos x="connsiteX55404" y="connsiteY55404"/>
              </a:cxn>
              <a:cxn ang="0">
                <a:pos x="connsiteX55405" y="connsiteY55405"/>
              </a:cxn>
              <a:cxn ang="0">
                <a:pos x="connsiteX55406" y="connsiteY55406"/>
              </a:cxn>
              <a:cxn ang="0">
                <a:pos x="connsiteX55407" y="connsiteY55407"/>
              </a:cxn>
              <a:cxn ang="0">
                <a:pos x="connsiteX55408" y="connsiteY55408"/>
              </a:cxn>
              <a:cxn ang="0">
                <a:pos x="connsiteX55409" y="connsiteY55409"/>
              </a:cxn>
              <a:cxn ang="0">
                <a:pos x="connsiteX55410" y="connsiteY55410"/>
              </a:cxn>
              <a:cxn ang="0">
                <a:pos x="connsiteX55411" y="connsiteY55411"/>
              </a:cxn>
              <a:cxn ang="0">
                <a:pos x="connsiteX55412" y="connsiteY55412"/>
              </a:cxn>
              <a:cxn ang="0">
                <a:pos x="connsiteX55413" y="connsiteY55413"/>
              </a:cxn>
              <a:cxn ang="0">
                <a:pos x="connsiteX55414" y="connsiteY55414"/>
              </a:cxn>
              <a:cxn ang="0">
                <a:pos x="connsiteX55415" y="connsiteY55415"/>
              </a:cxn>
              <a:cxn ang="0">
                <a:pos x="connsiteX55416" y="connsiteY55416"/>
              </a:cxn>
              <a:cxn ang="0">
                <a:pos x="connsiteX55417" y="connsiteY55417"/>
              </a:cxn>
              <a:cxn ang="0">
                <a:pos x="connsiteX55418" y="connsiteY55418"/>
              </a:cxn>
              <a:cxn ang="0">
                <a:pos x="connsiteX55419" y="connsiteY55419"/>
              </a:cxn>
              <a:cxn ang="0">
                <a:pos x="connsiteX55420" y="connsiteY55420"/>
              </a:cxn>
              <a:cxn ang="0">
                <a:pos x="connsiteX55421" y="connsiteY55421"/>
              </a:cxn>
              <a:cxn ang="0">
                <a:pos x="connsiteX55422" y="connsiteY55422"/>
              </a:cxn>
              <a:cxn ang="0">
                <a:pos x="connsiteX55423" y="connsiteY55423"/>
              </a:cxn>
              <a:cxn ang="0">
                <a:pos x="connsiteX55424" y="connsiteY55424"/>
              </a:cxn>
              <a:cxn ang="0">
                <a:pos x="connsiteX55425" y="connsiteY55425"/>
              </a:cxn>
              <a:cxn ang="0">
                <a:pos x="connsiteX55426" y="connsiteY55426"/>
              </a:cxn>
              <a:cxn ang="0">
                <a:pos x="connsiteX55427" y="connsiteY55427"/>
              </a:cxn>
              <a:cxn ang="0">
                <a:pos x="connsiteX55428" y="connsiteY55428"/>
              </a:cxn>
              <a:cxn ang="0">
                <a:pos x="connsiteX55429" y="connsiteY55429"/>
              </a:cxn>
              <a:cxn ang="0">
                <a:pos x="connsiteX55430" y="connsiteY55430"/>
              </a:cxn>
              <a:cxn ang="0">
                <a:pos x="connsiteX55431" y="connsiteY55431"/>
              </a:cxn>
              <a:cxn ang="0">
                <a:pos x="connsiteX55432" y="connsiteY55432"/>
              </a:cxn>
              <a:cxn ang="0">
                <a:pos x="connsiteX55433" y="connsiteY55433"/>
              </a:cxn>
              <a:cxn ang="0">
                <a:pos x="connsiteX55434" y="connsiteY55434"/>
              </a:cxn>
              <a:cxn ang="0">
                <a:pos x="connsiteX55435" y="connsiteY55435"/>
              </a:cxn>
              <a:cxn ang="0">
                <a:pos x="connsiteX55436" y="connsiteY55436"/>
              </a:cxn>
              <a:cxn ang="0">
                <a:pos x="connsiteX55437" y="connsiteY55437"/>
              </a:cxn>
              <a:cxn ang="0">
                <a:pos x="connsiteX55438" y="connsiteY55438"/>
              </a:cxn>
              <a:cxn ang="0">
                <a:pos x="connsiteX55439" y="connsiteY55439"/>
              </a:cxn>
              <a:cxn ang="0">
                <a:pos x="connsiteX55440" y="connsiteY55440"/>
              </a:cxn>
              <a:cxn ang="0">
                <a:pos x="connsiteX55441" y="connsiteY55441"/>
              </a:cxn>
              <a:cxn ang="0">
                <a:pos x="connsiteX55442" y="connsiteY55442"/>
              </a:cxn>
              <a:cxn ang="0">
                <a:pos x="connsiteX55443" y="connsiteY55443"/>
              </a:cxn>
              <a:cxn ang="0">
                <a:pos x="connsiteX55444" y="connsiteY55444"/>
              </a:cxn>
              <a:cxn ang="0">
                <a:pos x="connsiteX55445" y="connsiteY55445"/>
              </a:cxn>
              <a:cxn ang="0">
                <a:pos x="connsiteX55446" y="connsiteY55446"/>
              </a:cxn>
              <a:cxn ang="0">
                <a:pos x="connsiteX55447" y="connsiteY55447"/>
              </a:cxn>
              <a:cxn ang="0">
                <a:pos x="connsiteX55448" y="connsiteY55448"/>
              </a:cxn>
              <a:cxn ang="0">
                <a:pos x="connsiteX55449" y="connsiteY55449"/>
              </a:cxn>
              <a:cxn ang="0">
                <a:pos x="connsiteX55450" y="connsiteY55450"/>
              </a:cxn>
              <a:cxn ang="0">
                <a:pos x="connsiteX55451" y="connsiteY55451"/>
              </a:cxn>
              <a:cxn ang="0">
                <a:pos x="connsiteX55452" y="connsiteY55452"/>
              </a:cxn>
              <a:cxn ang="0">
                <a:pos x="connsiteX55453" y="connsiteY55453"/>
              </a:cxn>
              <a:cxn ang="0">
                <a:pos x="connsiteX55454" y="connsiteY55454"/>
              </a:cxn>
              <a:cxn ang="0">
                <a:pos x="connsiteX55455" y="connsiteY55455"/>
              </a:cxn>
              <a:cxn ang="0">
                <a:pos x="connsiteX55456" y="connsiteY55456"/>
              </a:cxn>
              <a:cxn ang="0">
                <a:pos x="connsiteX55457" y="connsiteY55457"/>
              </a:cxn>
              <a:cxn ang="0">
                <a:pos x="connsiteX55458" y="connsiteY55458"/>
              </a:cxn>
              <a:cxn ang="0">
                <a:pos x="connsiteX55459" y="connsiteY55459"/>
              </a:cxn>
              <a:cxn ang="0">
                <a:pos x="connsiteX55460" y="connsiteY55460"/>
              </a:cxn>
              <a:cxn ang="0">
                <a:pos x="connsiteX55461" y="connsiteY55461"/>
              </a:cxn>
              <a:cxn ang="0">
                <a:pos x="connsiteX55462" y="connsiteY55462"/>
              </a:cxn>
              <a:cxn ang="0">
                <a:pos x="connsiteX55463" y="connsiteY55463"/>
              </a:cxn>
              <a:cxn ang="0">
                <a:pos x="connsiteX55464" y="connsiteY55464"/>
              </a:cxn>
              <a:cxn ang="0">
                <a:pos x="connsiteX55465" y="connsiteY55465"/>
              </a:cxn>
              <a:cxn ang="0">
                <a:pos x="connsiteX55466" y="connsiteY55466"/>
              </a:cxn>
              <a:cxn ang="0">
                <a:pos x="connsiteX55467" y="connsiteY55467"/>
              </a:cxn>
              <a:cxn ang="0">
                <a:pos x="connsiteX55468" y="connsiteY55468"/>
              </a:cxn>
              <a:cxn ang="0">
                <a:pos x="connsiteX55469" y="connsiteY55469"/>
              </a:cxn>
              <a:cxn ang="0">
                <a:pos x="connsiteX55470" y="connsiteY55470"/>
              </a:cxn>
              <a:cxn ang="0">
                <a:pos x="connsiteX55471" y="connsiteY55471"/>
              </a:cxn>
              <a:cxn ang="0">
                <a:pos x="connsiteX55472" y="connsiteY55472"/>
              </a:cxn>
              <a:cxn ang="0">
                <a:pos x="connsiteX55473" y="connsiteY55473"/>
              </a:cxn>
              <a:cxn ang="0">
                <a:pos x="connsiteX55474" y="connsiteY55474"/>
              </a:cxn>
              <a:cxn ang="0">
                <a:pos x="connsiteX55475" y="connsiteY55475"/>
              </a:cxn>
              <a:cxn ang="0">
                <a:pos x="connsiteX55476" y="connsiteY55476"/>
              </a:cxn>
              <a:cxn ang="0">
                <a:pos x="connsiteX55477" y="connsiteY55477"/>
              </a:cxn>
              <a:cxn ang="0">
                <a:pos x="connsiteX55478" y="connsiteY55478"/>
              </a:cxn>
              <a:cxn ang="0">
                <a:pos x="connsiteX55479" y="connsiteY55479"/>
              </a:cxn>
              <a:cxn ang="0">
                <a:pos x="connsiteX55480" y="connsiteY55480"/>
              </a:cxn>
              <a:cxn ang="0">
                <a:pos x="connsiteX55481" y="connsiteY55481"/>
              </a:cxn>
              <a:cxn ang="0">
                <a:pos x="connsiteX55482" y="connsiteY55482"/>
              </a:cxn>
              <a:cxn ang="0">
                <a:pos x="connsiteX55483" y="connsiteY55483"/>
              </a:cxn>
              <a:cxn ang="0">
                <a:pos x="connsiteX55484" y="connsiteY55484"/>
              </a:cxn>
              <a:cxn ang="0">
                <a:pos x="connsiteX55485" y="connsiteY55485"/>
              </a:cxn>
              <a:cxn ang="0">
                <a:pos x="connsiteX55486" y="connsiteY55486"/>
              </a:cxn>
              <a:cxn ang="0">
                <a:pos x="connsiteX55487" y="connsiteY55487"/>
              </a:cxn>
              <a:cxn ang="0">
                <a:pos x="connsiteX55488" y="connsiteY55488"/>
              </a:cxn>
              <a:cxn ang="0">
                <a:pos x="connsiteX55489" y="connsiteY55489"/>
              </a:cxn>
              <a:cxn ang="0">
                <a:pos x="connsiteX55490" y="connsiteY55490"/>
              </a:cxn>
              <a:cxn ang="0">
                <a:pos x="connsiteX55491" y="connsiteY55491"/>
              </a:cxn>
              <a:cxn ang="0">
                <a:pos x="connsiteX55492" y="connsiteY55492"/>
              </a:cxn>
              <a:cxn ang="0">
                <a:pos x="connsiteX55493" y="connsiteY55493"/>
              </a:cxn>
              <a:cxn ang="0">
                <a:pos x="connsiteX55494" y="connsiteY55494"/>
              </a:cxn>
              <a:cxn ang="0">
                <a:pos x="connsiteX55495" y="connsiteY55495"/>
              </a:cxn>
              <a:cxn ang="0">
                <a:pos x="connsiteX55496" y="connsiteY55496"/>
              </a:cxn>
              <a:cxn ang="0">
                <a:pos x="connsiteX55497" y="connsiteY55497"/>
              </a:cxn>
              <a:cxn ang="0">
                <a:pos x="connsiteX55498" y="connsiteY55498"/>
              </a:cxn>
              <a:cxn ang="0">
                <a:pos x="connsiteX55499" y="connsiteY55499"/>
              </a:cxn>
              <a:cxn ang="0">
                <a:pos x="connsiteX55500" y="connsiteY55500"/>
              </a:cxn>
              <a:cxn ang="0">
                <a:pos x="connsiteX55501" y="connsiteY55501"/>
              </a:cxn>
              <a:cxn ang="0">
                <a:pos x="connsiteX55502" y="connsiteY55502"/>
              </a:cxn>
              <a:cxn ang="0">
                <a:pos x="connsiteX55503" y="connsiteY55503"/>
              </a:cxn>
              <a:cxn ang="0">
                <a:pos x="connsiteX55504" y="connsiteY55504"/>
              </a:cxn>
              <a:cxn ang="0">
                <a:pos x="connsiteX55505" y="connsiteY55505"/>
              </a:cxn>
              <a:cxn ang="0">
                <a:pos x="connsiteX55506" y="connsiteY55506"/>
              </a:cxn>
              <a:cxn ang="0">
                <a:pos x="connsiteX55507" y="connsiteY55507"/>
              </a:cxn>
              <a:cxn ang="0">
                <a:pos x="connsiteX55508" y="connsiteY55508"/>
              </a:cxn>
              <a:cxn ang="0">
                <a:pos x="connsiteX55509" y="connsiteY55509"/>
              </a:cxn>
              <a:cxn ang="0">
                <a:pos x="connsiteX55510" y="connsiteY55510"/>
              </a:cxn>
              <a:cxn ang="0">
                <a:pos x="connsiteX55511" y="connsiteY55511"/>
              </a:cxn>
              <a:cxn ang="0">
                <a:pos x="connsiteX55512" y="connsiteY55512"/>
              </a:cxn>
              <a:cxn ang="0">
                <a:pos x="connsiteX55513" y="connsiteY55513"/>
              </a:cxn>
              <a:cxn ang="0">
                <a:pos x="connsiteX55514" y="connsiteY55514"/>
              </a:cxn>
              <a:cxn ang="0">
                <a:pos x="connsiteX55515" y="connsiteY55515"/>
              </a:cxn>
              <a:cxn ang="0">
                <a:pos x="connsiteX55516" y="connsiteY55516"/>
              </a:cxn>
              <a:cxn ang="0">
                <a:pos x="connsiteX55517" y="connsiteY55517"/>
              </a:cxn>
              <a:cxn ang="0">
                <a:pos x="connsiteX55518" y="connsiteY55518"/>
              </a:cxn>
              <a:cxn ang="0">
                <a:pos x="connsiteX55519" y="connsiteY55519"/>
              </a:cxn>
              <a:cxn ang="0">
                <a:pos x="connsiteX55520" y="connsiteY55520"/>
              </a:cxn>
              <a:cxn ang="0">
                <a:pos x="connsiteX55521" y="connsiteY55521"/>
              </a:cxn>
              <a:cxn ang="0">
                <a:pos x="connsiteX55522" y="connsiteY55522"/>
              </a:cxn>
              <a:cxn ang="0">
                <a:pos x="connsiteX55523" y="connsiteY55523"/>
              </a:cxn>
              <a:cxn ang="0">
                <a:pos x="connsiteX55524" y="connsiteY55524"/>
              </a:cxn>
              <a:cxn ang="0">
                <a:pos x="connsiteX55525" y="connsiteY55525"/>
              </a:cxn>
              <a:cxn ang="0">
                <a:pos x="connsiteX55526" y="connsiteY55526"/>
              </a:cxn>
              <a:cxn ang="0">
                <a:pos x="connsiteX55527" y="connsiteY55527"/>
              </a:cxn>
              <a:cxn ang="0">
                <a:pos x="connsiteX55528" y="connsiteY55528"/>
              </a:cxn>
              <a:cxn ang="0">
                <a:pos x="connsiteX55529" y="connsiteY55529"/>
              </a:cxn>
              <a:cxn ang="0">
                <a:pos x="connsiteX55530" y="connsiteY55530"/>
              </a:cxn>
              <a:cxn ang="0">
                <a:pos x="connsiteX55531" y="connsiteY55531"/>
              </a:cxn>
              <a:cxn ang="0">
                <a:pos x="connsiteX55532" y="connsiteY55532"/>
              </a:cxn>
              <a:cxn ang="0">
                <a:pos x="connsiteX55533" y="connsiteY55533"/>
              </a:cxn>
              <a:cxn ang="0">
                <a:pos x="connsiteX55534" y="connsiteY55534"/>
              </a:cxn>
              <a:cxn ang="0">
                <a:pos x="connsiteX55535" y="connsiteY55535"/>
              </a:cxn>
              <a:cxn ang="0">
                <a:pos x="connsiteX55536" y="connsiteY55536"/>
              </a:cxn>
              <a:cxn ang="0">
                <a:pos x="connsiteX55537" y="connsiteY55537"/>
              </a:cxn>
              <a:cxn ang="0">
                <a:pos x="connsiteX55538" y="connsiteY55538"/>
              </a:cxn>
              <a:cxn ang="0">
                <a:pos x="connsiteX55539" y="connsiteY55539"/>
              </a:cxn>
              <a:cxn ang="0">
                <a:pos x="connsiteX55540" y="connsiteY55540"/>
              </a:cxn>
              <a:cxn ang="0">
                <a:pos x="connsiteX55541" y="connsiteY55541"/>
              </a:cxn>
              <a:cxn ang="0">
                <a:pos x="connsiteX55542" y="connsiteY55542"/>
              </a:cxn>
              <a:cxn ang="0">
                <a:pos x="connsiteX55543" y="connsiteY55543"/>
              </a:cxn>
              <a:cxn ang="0">
                <a:pos x="connsiteX55544" y="connsiteY55544"/>
              </a:cxn>
              <a:cxn ang="0">
                <a:pos x="connsiteX55545" y="connsiteY55545"/>
              </a:cxn>
              <a:cxn ang="0">
                <a:pos x="connsiteX55546" y="connsiteY55546"/>
              </a:cxn>
              <a:cxn ang="0">
                <a:pos x="connsiteX55547" y="connsiteY55547"/>
              </a:cxn>
              <a:cxn ang="0">
                <a:pos x="connsiteX55548" y="connsiteY55548"/>
              </a:cxn>
              <a:cxn ang="0">
                <a:pos x="connsiteX55549" y="connsiteY55549"/>
              </a:cxn>
              <a:cxn ang="0">
                <a:pos x="connsiteX55550" y="connsiteY55550"/>
              </a:cxn>
              <a:cxn ang="0">
                <a:pos x="connsiteX55551" y="connsiteY55551"/>
              </a:cxn>
              <a:cxn ang="0">
                <a:pos x="connsiteX55552" y="connsiteY55552"/>
              </a:cxn>
              <a:cxn ang="0">
                <a:pos x="connsiteX55553" y="connsiteY55553"/>
              </a:cxn>
              <a:cxn ang="0">
                <a:pos x="connsiteX55554" y="connsiteY55554"/>
              </a:cxn>
              <a:cxn ang="0">
                <a:pos x="connsiteX55555" y="connsiteY55555"/>
              </a:cxn>
              <a:cxn ang="0">
                <a:pos x="connsiteX55556" y="connsiteY55556"/>
              </a:cxn>
              <a:cxn ang="0">
                <a:pos x="connsiteX55557" y="connsiteY55557"/>
              </a:cxn>
              <a:cxn ang="0">
                <a:pos x="connsiteX55558" y="connsiteY55558"/>
              </a:cxn>
              <a:cxn ang="0">
                <a:pos x="connsiteX55559" y="connsiteY55559"/>
              </a:cxn>
              <a:cxn ang="0">
                <a:pos x="connsiteX55560" y="connsiteY55560"/>
              </a:cxn>
              <a:cxn ang="0">
                <a:pos x="connsiteX55561" y="connsiteY55561"/>
              </a:cxn>
              <a:cxn ang="0">
                <a:pos x="connsiteX55562" y="connsiteY55562"/>
              </a:cxn>
              <a:cxn ang="0">
                <a:pos x="connsiteX55563" y="connsiteY55563"/>
              </a:cxn>
              <a:cxn ang="0">
                <a:pos x="connsiteX55564" y="connsiteY55564"/>
              </a:cxn>
              <a:cxn ang="0">
                <a:pos x="connsiteX55565" y="connsiteY55565"/>
              </a:cxn>
              <a:cxn ang="0">
                <a:pos x="connsiteX55566" y="connsiteY55566"/>
              </a:cxn>
              <a:cxn ang="0">
                <a:pos x="connsiteX55567" y="connsiteY55567"/>
              </a:cxn>
              <a:cxn ang="0">
                <a:pos x="connsiteX55568" y="connsiteY55568"/>
              </a:cxn>
              <a:cxn ang="0">
                <a:pos x="connsiteX55569" y="connsiteY55569"/>
              </a:cxn>
              <a:cxn ang="0">
                <a:pos x="connsiteX55570" y="connsiteY55570"/>
              </a:cxn>
              <a:cxn ang="0">
                <a:pos x="connsiteX55571" y="connsiteY55571"/>
              </a:cxn>
              <a:cxn ang="0">
                <a:pos x="connsiteX55572" y="connsiteY55572"/>
              </a:cxn>
              <a:cxn ang="0">
                <a:pos x="connsiteX55573" y="connsiteY55573"/>
              </a:cxn>
              <a:cxn ang="0">
                <a:pos x="connsiteX55574" y="connsiteY55574"/>
              </a:cxn>
              <a:cxn ang="0">
                <a:pos x="connsiteX55575" y="connsiteY55575"/>
              </a:cxn>
              <a:cxn ang="0">
                <a:pos x="connsiteX55576" y="connsiteY55576"/>
              </a:cxn>
              <a:cxn ang="0">
                <a:pos x="connsiteX55577" y="connsiteY55577"/>
              </a:cxn>
              <a:cxn ang="0">
                <a:pos x="connsiteX55578" y="connsiteY55578"/>
              </a:cxn>
              <a:cxn ang="0">
                <a:pos x="connsiteX55579" y="connsiteY55579"/>
              </a:cxn>
              <a:cxn ang="0">
                <a:pos x="connsiteX55580" y="connsiteY55580"/>
              </a:cxn>
              <a:cxn ang="0">
                <a:pos x="connsiteX55581" y="connsiteY55581"/>
              </a:cxn>
              <a:cxn ang="0">
                <a:pos x="connsiteX55582" y="connsiteY55582"/>
              </a:cxn>
              <a:cxn ang="0">
                <a:pos x="connsiteX55583" y="connsiteY55583"/>
              </a:cxn>
              <a:cxn ang="0">
                <a:pos x="connsiteX55584" y="connsiteY55584"/>
              </a:cxn>
              <a:cxn ang="0">
                <a:pos x="connsiteX55585" y="connsiteY55585"/>
              </a:cxn>
              <a:cxn ang="0">
                <a:pos x="connsiteX55586" y="connsiteY55586"/>
              </a:cxn>
              <a:cxn ang="0">
                <a:pos x="connsiteX55587" y="connsiteY55587"/>
              </a:cxn>
              <a:cxn ang="0">
                <a:pos x="connsiteX55588" y="connsiteY55588"/>
              </a:cxn>
              <a:cxn ang="0">
                <a:pos x="connsiteX55589" y="connsiteY55589"/>
              </a:cxn>
              <a:cxn ang="0">
                <a:pos x="connsiteX55590" y="connsiteY55590"/>
              </a:cxn>
              <a:cxn ang="0">
                <a:pos x="connsiteX55591" y="connsiteY55591"/>
              </a:cxn>
              <a:cxn ang="0">
                <a:pos x="connsiteX55592" y="connsiteY55592"/>
              </a:cxn>
              <a:cxn ang="0">
                <a:pos x="connsiteX55593" y="connsiteY55593"/>
              </a:cxn>
              <a:cxn ang="0">
                <a:pos x="connsiteX55594" y="connsiteY55594"/>
              </a:cxn>
              <a:cxn ang="0">
                <a:pos x="connsiteX55595" y="connsiteY55595"/>
              </a:cxn>
              <a:cxn ang="0">
                <a:pos x="connsiteX55596" y="connsiteY55596"/>
              </a:cxn>
              <a:cxn ang="0">
                <a:pos x="connsiteX55597" y="connsiteY55597"/>
              </a:cxn>
              <a:cxn ang="0">
                <a:pos x="connsiteX55598" y="connsiteY55598"/>
              </a:cxn>
              <a:cxn ang="0">
                <a:pos x="connsiteX55599" y="connsiteY55599"/>
              </a:cxn>
              <a:cxn ang="0">
                <a:pos x="connsiteX55600" y="connsiteY55600"/>
              </a:cxn>
              <a:cxn ang="0">
                <a:pos x="connsiteX55601" y="connsiteY55601"/>
              </a:cxn>
              <a:cxn ang="0">
                <a:pos x="connsiteX55602" y="connsiteY55602"/>
              </a:cxn>
              <a:cxn ang="0">
                <a:pos x="connsiteX55603" y="connsiteY55603"/>
              </a:cxn>
              <a:cxn ang="0">
                <a:pos x="connsiteX55604" y="connsiteY55604"/>
              </a:cxn>
              <a:cxn ang="0">
                <a:pos x="connsiteX55605" y="connsiteY55605"/>
              </a:cxn>
              <a:cxn ang="0">
                <a:pos x="connsiteX55606" y="connsiteY55606"/>
              </a:cxn>
              <a:cxn ang="0">
                <a:pos x="connsiteX55607" y="connsiteY55607"/>
              </a:cxn>
              <a:cxn ang="0">
                <a:pos x="connsiteX55608" y="connsiteY55608"/>
              </a:cxn>
              <a:cxn ang="0">
                <a:pos x="connsiteX55609" y="connsiteY55609"/>
              </a:cxn>
              <a:cxn ang="0">
                <a:pos x="connsiteX55610" y="connsiteY55610"/>
              </a:cxn>
              <a:cxn ang="0">
                <a:pos x="connsiteX55611" y="connsiteY55611"/>
              </a:cxn>
              <a:cxn ang="0">
                <a:pos x="connsiteX55612" y="connsiteY55612"/>
              </a:cxn>
              <a:cxn ang="0">
                <a:pos x="connsiteX55613" y="connsiteY55613"/>
              </a:cxn>
              <a:cxn ang="0">
                <a:pos x="connsiteX55614" y="connsiteY55614"/>
              </a:cxn>
              <a:cxn ang="0">
                <a:pos x="connsiteX55615" y="connsiteY55615"/>
              </a:cxn>
              <a:cxn ang="0">
                <a:pos x="connsiteX55616" y="connsiteY55616"/>
              </a:cxn>
              <a:cxn ang="0">
                <a:pos x="connsiteX55617" y="connsiteY55617"/>
              </a:cxn>
              <a:cxn ang="0">
                <a:pos x="connsiteX55618" y="connsiteY55618"/>
              </a:cxn>
              <a:cxn ang="0">
                <a:pos x="connsiteX55619" y="connsiteY55619"/>
              </a:cxn>
              <a:cxn ang="0">
                <a:pos x="connsiteX55620" y="connsiteY55620"/>
              </a:cxn>
              <a:cxn ang="0">
                <a:pos x="connsiteX55621" y="connsiteY55621"/>
              </a:cxn>
              <a:cxn ang="0">
                <a:pos x="connsiteX55622" y="connsiteY55622"/>
              </a:cxn>
              <a:cxn ang="0">
                <a:pos x="connsiteX55623" y="connsiteY55623"/>
              </a:cxn>
              <a:cxn ang="0">
                <a:pos x="connsiteX55624" y="connsiteY55624"/>
              </a:cxn>
              <a:cxn ang="0">
                <a:pos x="connsiteX55625" y="connsiteY55625"/>
              </a:cxn>
              <a:cxn ang="0">
                <a:pos x="connsiteX55626" y="connsiteY55626"/>
              </a:cxn>
              <a:cxn ang="0">
                <a:pos x="connsiteX55627" y="connsiteY55627"/>
              </a:cxn>
              <a:cxn ang="0">
                <a:pos x="connsiteX55628" y="connsiteY55628"/>
              </a:cxn>
              <a:cxn ang="0">
                <a:pos x="connsiteX55629" y="connsiteY55629"/>
              </a:cxn>
              <a:cxn ang="0">
                <a:pos x="connsiteX55630" y="connsiteY55630"/>
              </a:cxn>
              <a:cxn ang="0">
                <a:pos x="connsiteX55631" y="connsiteY55631"/>
              </a:cxn>
              <a:cxn ang="0">
                <a:pos x="connsiteX55632" y="connsiteY55632"/>
              </a:cxn>
              <a:cxn ang="0">
                <a:pos x="connsiteX55633" y="connsiteY55633"/>
              </a:cxn>
              <a:cxn ang="0">
                <a:pos x="connsiteX55634" y="connsiteY55634"/>
              </a:cxn>
              <a:cxn ang="0">
                <a:pos x="connsiteX55635" y="connsiteY55635"/>
              </a:cxn>
              <a:cxn ang="0">
                <a:pos x="connsiteX55636" y="connsiteY55636"/>
              </a:cxn>
              <a:cxn ang="0">
                <a:pos x="connsiteX55637" y="connsiteY55637"/>
              </a:cxn>
              <a:cxn ang="0">
                <a:pos x="connsiteX55638" y="connsiteY55638"/>
              </a:cxn>
              <a:cxn ang="0">
                <a:pos x="connsiteX55639" y="connsiteY55639"/>
              </a:cxn>
              <a:cxn ang="0">
                <a:pos x="connsiteX55640" y="connsiteY55640"/>
              </a:cxn>
              <a:cxn ang="0">
                <a:pos x="connsiteX55641" y="connsiteY55641"/>
              </a:cxn>
              <a:cxn ang="0">
                <a:pos x="connsiteX55642" y="connsiteY55642"/>
              </a:cxn>
              <a:cxn ang="0">
                <a:pos x="connsiteX55643" y="connsiteY55643"/>
              </a:cxn>
              <a:cxn ang="0">
                <a:pos x="connsiteX55644" y="connsiteY55644"/>
              </a:cxn>
              <a:cxn ang="0">
                <a:pos x="connsiteX55645" y="connsiteY55645"/>
              </a:cxn>
              <a:cxn ang="0">
                <a:pos x="connsiteX55646" y="connsiteY55646"/>
              </a:cxn>
              <a:cxn ang="0">
                <a:pos x="connsiteX55647" y="connsiteY55647"/>
              </a:cxn>
              <a:cxn ang="0">
                <a:pos x="connsiteX55648" y="connsiteY55648"/>
              </a:cxn>
              <a:cxn ang="0">
                <a:pos x="connsiteX55649" y="connsiteY55649"/>
              </a:cxn>
              <a:cxn ang="0">
                <a:pos x="connsiteX55650" y="connsiteY55650"/>
              </a:cxn>
              <a:cxn ang="0">
                <a:pos x="connsiteX55651" y="connsiteY55651"/>
              </a:cxn>
              <a:cxn ang="0">
                <a:pos x="connsiteX55652" y="connsiteY55652"/>
              </a:cxn>
              <a:cxn ang="0">
                <a:pos x="connsiteX55653" y="connsiteY55653"/>
              </a:cxn>
              <a:cxn ang="0">
                <a:pos x="connsiteX55654" y="connsiteY55654"/>
              </a:cxn>
              <a:cxn ang="0">
                <a:pos x="connsiteX55655" y="connsiteY55655"/>
              </a:cxn>
              <a:cxn ang="0">
                <a:pos x="connsiteX55656" y="connsiteY55656"/>
              </a:cxn>
              <a:cxn ang="0">
                <a:pos x="connsiteX55657" y="connsiteY55657"/>
              </a:cxn>
              <a:cxn ang="0">
                <a:pos x="connsiteX55658" y="connsiteY55658"/>
              </a:cxn>
              <a:cxn ang="0">
                <a:pos x="connsiteX55659" y="connsiteY55659"/>
              </a:cxn>
              <a:cxn ang="0">
                <a:pos x="connsiteX55660" y="connsiteY55660"/>
              </a:cxn>
              <a:cxn ang="0">
                <a:pos x="connsiteX55661" y="connsiteY55661"/>
              </a:cxn>
              <a:cxn ang="0">
                <a:pos x="connsiteX55662" y="connsiteY55662"/>
              </a:cxn>
              <a:cxn ang="0">
                <a:pos x="connsiteX55663" y="connsiteY55663"/>
              </a:cxn>
              <a:cxn ang="0">
                <a:pos x="connsiteX55664" y="connsiteY55664"/>
              </a:cxn>
              <a:cxn ang="0">
                <a:pos x="connsiteX55665" y="connsiteY55665"/>
              </a:cxn>
              <a:cxn ang="0">
                <a:pos x="connsiteX55666" y="connsiteY55666"/>
              </a:cxn>
              <a:cxn ang="0">
                <a:pos x="connsiteX55667" y="connsiteY55667"/>
              </a:cxn>
              <a:cxn ang="0">
                <a:pos x="connsiteX55668" y="connsiteY55668"/>
              </a:cxn>
              <a:cxn ang="0">
                <a:pos x="connsiteX55669" y="connsiteY55669"/>
              </a:cxn>
              <a:cxn ang="0">
                <a:pos x="connsiteX55670" y="connsiteY55670"/>
              </a:cxn>
              <a:cxn ang="0">
                <a:pos x="connsiteX55671" y="connsiteY55671"/>
              </a:cxn>
              <a:cxn ang="0">
                <a:pos x="connsiteX55672" y="connsiteY55672"/>
              </a:cxn>
              <a:cxn ang="0">
                <a:pos x="connsiteX55673" y="connsiteY55673"/>
              </a:cxn>
              <a:cxn ang="0">
                <a:pos x="connsiteX55674" y="connsiteY55674"/>
              </a:cxn>
              <a:cxn ang="0">
                <a:pos x="connsiteX55675" y="connsiteY55675"/>
              </a:cxn>
              <a:cxn ang="0">
                <a:pos x="connsiteX55676" y="connsiteY55676"/>
              </a:cxn>
              <a:cxn ang="0">
                <a:pos x="connsiteX55677" y="connsiteY55677"/>
              </a:cxn>
              <a:cxn ang="0">
                <a:pos x="connsiteX55678" y="connsiteY55678"/>
              </a:cxn>
              <a:cxn ang="0">
                <a:pos x="connsiteX55679" y="connsiteY55679"/>
              </a:cxn>
              <a:cxn ang="0">
                <a:pos x="connsiteX55680" y="connsiteY55680"/>
              </a:cxn>
              <a:cxn ang="0">
                <a:pos x="connsiteX55681" y="connsiteY55681"/>
              </a:cxn>
              <a:cxn ang="0">
                <a:pos x="connsiteX55682" y="connsiteY55682"/>
              </a:cxn>
              <a:cxn ang="0">
                <a:pos x="connsiteX55683" y="connsiteY55683"/>
              </a:cxn>
              <a:cxn ang="0">
                <a:pos x="connsiteX55684" y="connsiteY55684"/>
              </a:cxn>
              <a:cxn ang="0">
                <a:pos x="connsiteX55685" y="connsiteY55685"/>
              </a:cxn>
              <a:cxn ang="0">
                <a:pos x="connsiteX55686" y="connsiteY55686"/>
              </a:cxn>
              <a:cxn ang="0">
                <a:pos x="connsiteX55687" y="connsiteY55687"/>
              </a:cxn>
              <a:cxn ang="0">
                <a:pos x="connsiteX55688" y="connsiteY55688"/>
              </a:cxn>
              <a:cxn ang="0">
                <a:pos x="connsiteX55689" y="connsiteY55689"/>
              </a:cxn>
              <a:cxn ang="0">
                <a:pos x="connsiteX55690" y="connsiteY55690"/>
              </a:cxn>
              <a:cxn ang="0">
                <a:pos x="connsiteX55691" y="connsiteY55691"/>
              </a:cxn>
              <a:cxn ang="0">
                <a:pos x="connsiteX55692" y="connsiteY55692"/>
              </a:cxn>
              <a:cxn ang="0">
                <a:pos x="connsiteX55693" y="connsiteY55693"/>
              </a:cxn>
              <a:cxn ang="0">
                <a:pos x="connsiteX55694" y="connsiteY55694"/>
              </a:cxn>
              <a:cxn ang="0">
                <a:pos x="connsiteX55695" y="connsiteY55695"/>
              </a:cxn>
              <a:cxn ang="0">
                <a:pos x="connsiteX55696" y="connsiteY55696"/>
              </a:cxn>
              <a:cxn ang="0">
                <a:pos x="connsiteX55697" y="connsiteY55697"/>
              </a:cxn>
              <a:cxn ang="0">
                <a:pos x="connsiteX55698" y="connsiteY55698"/>
              </a:cxn>
              <a:cxn ang="0">
                <a:pos x="connsiteX55699" y="connsiteY55699"/>
              </a:cxn>
              <a:cxn ang="0">
                <a:pos x="connsiteX55700" y="connsiteY55700"/>
              </a:cxn>
              <a:cxn ang="0">
                <a:pos x="connsiteX55701" y="connsiteY55701"/>
              </a:cxn>
              <a:cxn ang="0">
                <a:pos x="connsiteX55702" y="connsiteY55702"/>
              </a:cxn>
              <a:cxn ang="0">
                <a:pos x="connsiteX55703" y="connsiteY55703"/>
              </a:cxn>
              <a:cxn ang="0">
                <a:pos x="connsiteX55704" y="connsiteY55704"/>
              </a:cxn>
              <a:cxn ang="0">
                <a:pos x="connsiteX55705" y="connsiteY55705"/>
              </a:cxn>
              <a:cxn ang="0">
                <a:pos x="connsiteX55706" y="connsiteY55706"/>
              </a:cxn>
              <a:cxn ang="0">
                <a:pos x="connsiteX55707" y="connsiteY55707"/>
              </a:cxn>
              <a:cxn ang="0">
                <a:pos x="connsiteX55708" y="connsiteY55708"/>
              </a:cxn>
              <a:cxn ang="0">
                <a:pos x="connsiteX55709" y="connsiteY55709"/>
              </a:cxn>
              <a:cxn ang="0">
                <a:pos x="connsiteX55710" y="connsiteY55710"/>
              </a:cxn>
              <a:cxn ang="0">
                <a:pos x="connsiteX55711" y="connsiteY55711"/>
              </a:cxn>
              <a:cxn ang="0">
                <a:pos x="connsiteX55712" y="connsiteY55712"/>
              </a:cxn>
              <a:cxn ang="0">
                <a:pos x="connsiteX55713" y="connsiteY55713"/>
              </a:cxn>
              <a:cxn ang="0">
                <a:pos x="connsiteX55714" y="connsiteY55714"/>
              </a:cxn>
              <a:cxn ang="0">
                <a:pos x="connsiteX55715" y="connsiteY55715"/>
              </a:cxn>
              <a:cxn ang="0">
                <a:pos x="connsiteX55716" y="connsiteY55716"/>
              </a:cxn>
              <a:cxn ang="0">
                <a:pos x="connsiteX55717" y="connsiteY55717"/>
              </a:cxn>
              <a:cxn ang="0">
                <a:pos x="connsiteX55718" y="connsiteY55718"/>
              </a:cxn>
              <a:cxn ang="0">
                <a:pos x="connsiteX55719" y="connsiteY55719"/>
              </a:cxn>
              <a:cxn ang="0">
                <a:pos x="connsiteX55720" y="connsiteY55720"/>
              </a:cxn>
              <a:cxn ang="0">
                <a:pos x="connsiteX55721" y="connsiteY55721"/>
              </a:cxn>
              <a:cxn ang="0">
                <a:pos x="connsiteX55722" y="connsiteY55722"/>
              </a:cxn>
              <a:cxn ang="0">
                <a:pos x="connsiteX55723" y="connsiteY55723"/>
              </a:cxn>
              <a:cxn ang="0">
                <a:pos x="connsiteX55724" y="connsiteY55724"/>
              </a:cxn>
              <a:cxn ang="0">
                <a:pos x="connsiteX55725" y="connsiteY55725"/>
              </a:cxn>
              <a:cxn ang="0">
                <a:pos x="connsiteX55726" y="connsiteY55726"/>
              </a:cxn>
              <a:cxn ang="0">
                <a:pos x="connsiteX55727" y="connsiteY55727"/>
              </a:cxn>
              <a:cxn ang="0">
                <a:pos x="connsiteX55728" y="connsiteY55728"/>
              </a:cxn>
              <a:cxn ang="0">
                <a:pos x="connsiteX55729" y="connsiteY55729"/>
              </a:cxn>
              <a:cxn ang="0">
                <a:pos x="connsiteX55730" y="connsiteY55730"/>
              </a:cxn>
              <a:cxn ang="0">
                <a:pos x="connsiteX55731" y="connsiteY55731"/>
              </a:cxn>
              <a:cxn ang="0">
                <a:pos x="connsiteX55732" y="connsiteY55732"/>
              </a:cxn>
              <a:cxn ang="0">
                <a:pos x="connsiteX55733" y="connsiteY55733"/>
              </a:cxn>
              <a:cxn ang="0">
                <a:pos x="connsiteX55734" y="connsiteY55734"/>
              </a:cxn>
              <a:cxn ang="0">
                <a:pos x="connsiteX55735" y="connsiteY55735"/>
              </a:cxn>
              <a:cxn ang="0">
                <a:pos x="connsiteX55736" y="connsiteY55736"/>
              </a:cxn>
              <a:cxn ang="0">
                <a:pos x="connsiteX55737" y="connsiteY55737"/>
              </a:cxn>
              <a:cxn ang="0">
                <a:pos x="connsiteX55738" y="connsiteY55738"/>
              </a:cxn>
              <a:cxn ang="0">
                <a:pos x="connsiteX55739" y="connsiteY55739"/>
              </a:cxn>
              <a:cxn ang="0">
                <a:pos x="connsiteX55740" y="connsiteY55740"/>
              </a:cxn>
              <a:cxn ang="0">
                <a:pos x="connsiteX55741" y="connsiteY55741"/>
              </a:cxn>
              <a:cxn ang="0">
                <a:pos x="connsiteX55742" y="connsiteY55742"/>
              </a:cxn>
              <a:cxn ang="0">
                <a:pos x="connsiteX55743" y="connsiteY55743"/>
              </a:cxn>
              <a:cxn ang="0">
                <a:pos x="connsiteX55744" y="connsiteY55744"/>
              </a:cxn>
              <a:cxn ang="0">
                <a:pos x="connsiteX55745" y="connsiteY55745"/>
              </a:cxn>
              <a:cxn ang="0">
                <a:pos x="connsiteX55746" y="connsiteY55746"/>
              </a:cxn>
              <a:cxn ang="0">
                <a:pos x="connsiteX55747" y="connsiteY55747"/>
              </a:cxn>
              <a:cxn ang="0">
                <a:pos x="connsiteX55748" y="connsiteY55748"/>
              </a:cxn>
              <a:cxn ang="0">
                <a:pos x="connsiteX55749" y="connsiteY55749"/>
              </a:cxn>
              <a:cxn ang="0">
                <a:pos x="connsiteX55750" y="connsiteY55750"/>
              </a:cxn>
              <a:cxn ang="0">
                <a:pos x="connsiteX55751" y="connsiteY55751"/>
              </a:cxn>
              <a:cxn ang="0">
                <a:pos x="connsiteX55752" y="connsiteY55752"/>
              </a:cxn>
              <a:cxn ang="0">
                <a:pos x="connsiteX55753" y="connsiteY55753"/>
              </a:cxn>
              <a:cxn ang="0">
                <a:pos x="connsiteX55754" y="connsiteY55754"/>
              </a:cxn>
              <a:cxn ang="0">
                <a:pos x="connsiteX55755" y="connsiteY55755"/>
              </a:cxn>
              <a:cxn ang="0">
                <a:pos x="connsiteX55756" y="connsiteY55756"/>
              </a:cxn>
              <a:cxn ang="0">
                <a:pos x="connsiteX55757" y="connsiteY55757"/>
              </a:cxn>
              <a:cxn ang="0">
                <a:pos x="connsiteX55758" y="connsiteY55758"/>
              </a:cxn>
              <a:cxn ang="0">
                <a:pos x="connsiteX55759" y="connsiteY55759"/>
              </a:cxn>
              <a:cxn ang="0">
                <a:pos x="connsiteX55760" y="connsiteY55760"/>
              </a:cxn>
              <a:cxn ang="0">
                <a:pos x="connsiteX55761" y="connsiteY55761"/>
              </a:cxn>
              <a:cxn ang="0">
                <a:pos x="connsiteX55762" y="connsiteY55762"/>
              </a:cxn>
              <a:cxn ang="0">
                <a:pos x="connsiteX55763" y="connsiteY55763"/>
              </a:cxn>
              <a:cxn ang="0">
                <a:pos x="connsiteX55764" y="connsiteY55764"/>
              </a:cxn>
              <a:cxn ang="0">
                <a:pos x="connsiteX55765" y="connsiteY55765"/>
              </a:cxn>
              <a:cxn ang="0">
                <a:pos x="connsiteX55766" y="connsiteY55766"/>
              </a:cxn>
              <a:cxn ang="0">
                <a:pos x="connsiteX55767" y="connsiteY55767"/>
              </a:cxn>
              <a:cxn ang="0">
                <a:pos x="connsiteX55768" y="connsiteY55768"/>
              </a:cxn>
              <a:cxn ang="0">
                <a:pos x="connsiteX55769" y="connsiteY55769"/>
              </a:cxn>
              <a:cxn ang="0">
                <a:pos x="connsiteX55770" y="connsiteY55770"/>
              </a:cxn>
              <a:cxn ang="0">
                <a:pos x="connsiteX55771" y="connsiteY55771"/>
              </a:cxn>
              <a:cxn ang="0">
                <a:pos x="connsiteX55772" y="connsiteY55772"/>
              </a:cxn>
              <a:cxn ang="0">
                <a:pos x="connsiteX55773" y="connsiteY55773"/>
              </a:cxn>
              <a:cxn ang="0">
                <a:pos x="connsiteX55774" y="connsiteY55774"/>
              </a:cxn>
              <a:cxn ang="0">
                <a:pos x="connsiteX55775" y="connsiteY55775"/>
              </a:cxn>
              <a:cxn ang="0">
                <a:pos x="connsiteX55776" y="connsiteY55776"/>
              </a:cxn>
              <a:cxn ang="0">
                <a:pos x="connsiteX55777" y="connsiteY55777"/>
              </a:cxn>
              <a:cxn ang="0">
                <a:pos x="connsiteX55778" y="connsiteY55778"/>
              </a:cxn>
              <a:cxn ang="0">
                <a:pos x="connsiteX55779" y="connsiteY55779"/>
              </a:cxn>
              <a:cxn ang="0">
                <a:pos x="connsiteX55780" y="connsiteY55780"/>
              </a:cxn>
              <a:cxn ang="0">
                <a:pos x="connsiteX55781" y="connsiteY55781"/>
              </a:cxn>
              <a:cxn ang="0">
                <a:pos x="connsiteX55782" y="connsiteY55782"/>
              </a:cxn>
              <a:cxn ang="0">
                <a:pos x="connsiteX55783" y="connsiteY55783"/>
              </a:cxn>
              <a:cxn ang="0">
                <a:pos x="connsiteX55784" y="connsiteY55784"/>
              </a:cxn>
              <a:cxn ang="0">
                <a:pos x="connsiteX55785" y="connsiteY55785"/>
              </a:cxn>
              <a:cxn ang="0">
                <a:pos x="connsiteX55786" y="connsiteY55786"/>
              </a:cxn>
              <a:cxn ang="0">
                <a:pos x="connsiteX55787" y="connsiteY55787"/>
              </a:cxn>
              <a:cxn ang="0">
                <a:pos x="connsiteX55788" y="connsiteY55788"/>
              </a:cxn>
              <a:cxn ang="0">
                <a:pos x="connsiteX55789" y="connsiteY55789"/>
              </a:cxn>
              <a:cxn ang="0">
                <a:pos x="connsiteX55790" y="connsiteY55790"/>
              </a:cxn>
              <a:cxn ang="0">
                <a:pos x="connsiteX55791" y="connsiteY55791"/>
              </a:cxn>
              <a:cxn ang="0">
                <a:pos x="connsiteX55792" y="connsiteY55792"/>
              </a:cxn>
              <a:cxn ang="0">
                <a:pos x="connsiteX55793" y="connsiteY55793"/>
              </a:cxn>
              <a:cxn ang="0">
                <a:pos x="connsiteX55794" y="connsiteY55794"/>
              </a:cxn>
              <a:cxn ang="0">
                <a:pos x="connsiteX55795" y="connsiteY55795"/>
              </a:cxn>
              <a:cxn ang="0">
                <a:pos x="connsiteX55796" y="connsiteY55796"/>
              </a:cxn>
              <a:cxn ang="0">
                <a:pos x="connsiteX55797" y="connsiteY55797"/>
              </a:cxn>
              <a:cxn ang="0">
                <a:pos x="connsiteX55798" y="connsiteY55798"/>
              </a:cxn>
              <a:cxn ang="0">
                <a:pos x="connsiteX55799" y="connsiteY55799"/>
              </a:cxn>
              <a:cxn ang="0">
                <a:pos x="connsiteX55800" y="connsiteY55800"/>
              </a:cxn>
              <a:cxn ang="0">
                <a:pos x="connsiteX55801" y="connsiteY55801"/>
              </a:cxn>
              <a:cxn ang="0">
                <a:pos x="connsiteX55802" y="connsiteY55802"/>
              </a:cxn>
              <a:cxn ang="0">
                <a:pos x="connsiteX55803" y="connsiteY55803"/>
              </a:cxn>
              <a:cxn ang="0">
                <a:pos x="connsiteX55804" y="connsiteY55804"/>
              </a:cxn>
              <a:cxn ang="0">
                <a:pos x="connsiteX55805" y="connsiteY55805"/>
              </a:cxn>
              <a:cxn ang="0">
                <a:pos x="connsiteX55806" y="connsiteY55806"/>
              </a:cxn>
              <a:cxn ang="0">
                <a:pos x="connsiteX55807" y="connsiteY55807"/>
              </a:cxn>
              <a:cxn ang="0">
                <a:pos x="connsiteX55808" y="connsiteY55808"/>
              </a:cxn>
              <a:cxn ang="0">
                <a:pos x="connsiteX55809" y="connsiteY55809"/>
              </a:cxn>
              <a:cxn ang="0">
                <a:pos x="connsiteX55810" y="connsiteY55810"/>
              </a:cxn>
              <a:cxn ang="0">
                <a:pos x="connsiteX55811" y="connsiteY55811"/>
              </a:cxn>
              <a:cxn ang="0">
                <a:pos x="connsiteX55812" y="connsiteY55812"/>
              </a:cxn>
              <a:cxn ang="0">
                <a:pos x="connsiteX55813" y="connsiteY55813"/>
              </a:cxn>
              <a:cxn ang="0">
                <a:pos x="connsiteX55814" y="connsiteY55814"/>
              </a:cxn>
              <a:cxn ang="0">
                <a:pos x="connsiteX55815" y="connsiteY55815"/>
              </a:cxn>
              <a:cxn ang="0">
                <a:pos x="connsiteX55816" y="connsiteY55816"/>
              </a:cxn>
              <a:cxn ang="0">
                <a:pos x="connsiteX55817" y="connsiteY55817"/>
              </a:cxn>
              <a:cxn ang="0">
                <a:pos x="connsiteX55818" y="connsiteY55818"/>
              </a:cxn>
              <a:cxn ang="0">
                <a:pos x="connsiteX55819" y="connsiteY55819"/>
              </a:cxn>
              <a:cxn ang="0">
                <a:pos x="connsiteX55820" y="connsiteY55820"/>
              </a:cxn>
              <a:cxn ang="0">
                <a:pos x="connsiteX55821" y="connsiteY55821"/>
              </a:cxn>
              <a:cxn ang="0">
                <a:pos x="connsiteX55822" y="connsiteY55822"/>
              </a:cxn>
              <a:cxn ang="0">
                <a:pos x="connsiteX55823" y="connsiteY55823"/>
              </a:cxn>
              <a:cxn ang="0">
                <a:pos x="connsiteX55824" y="connsiteY55824"/>
              </a:cxn>
              <a:cxn ang="0">
                <a:pos x="connsiteX55825" y="connsiteY55825"/>
              </a:cxn>
              <a:cxn ang="0">
                <a:pos x="connsiteX55826" y="connsiteY55826"/>
              </a:cxn>
              <a:cxn ang="0">
                <a:pos x="connsiteX55827" y="connsiteY55827"/>
              </a:cxn>
              <a:cxn ang="0">
                <a:pos x="connsiteX55828" y="connsiteY55828"/>
              </a:cxn>
              <a:cxn ang="0">
                <a:pos x="connsiteX55829" y="connsiteY55829"/>
              </a:cxn>
              <a:cxn ang="0">
                <a:pos x="connsiteX55830" y="connsiteY55830"/>
              </a:cxn>
              <a:cxn ang="0">
                <a:pos x="connsiteX55831" y="connsiteY55831"/>
              </a:cxn>
              <a:cxn ang="0">
                <a:pos x="connsiteX55832" y="connsiteY55832"/>
              </a:cxn>
              <a:cxn ang="0">
                <a:pos x="connsiteX55833" y="connsiteY55833"/>
              </a:cxn>
              <a:cxn ang="0">
                <a:pos x="connsiteX55834" y="connsiteY55834"/>
              </a:cxn>
              <a:cxn ang="0">
                <a:pos x="connsiteX55835" y="connsiteY55835"/>
              </a:cxn>
              <a:cxn ang="0">
                <a:pos x="connsiteX55836" y="connsiteY55836"/>
              </a:cxn>
              <a:cxn ang="0">
                <a:pos x="connsiteX55837" y="connsiteY55837"/>
              </a:cxn>
              <a:cxn ang="0">
                <a:pos x="connsiteX55838" y="connsiteY55838"/>
              </a:cxn>
              <a:cxn ang="0">
                <a:pos x="connsiteX55839" y="connsiteY55839"/>
              </a:cxn>
              <a:cxn ang="0">
                <a:pos x="connsiteX55840" y="connsiteY55840"/>
              </a:cxn>
              <a:cxn ang="0">
                <a:pos x="connsiteX55841" y="connsiteY55841"/>
              </a:cxn>
              <a:cxn ang="0">
                <a:pos x="connsiteX55842" y="connsiteY55842"/>
              </a:cxn>
              <a:cxn ang="0">
                <a:pos x="connsiteX55843" y="connsiteY55843"/>
              </a:cxn>
              <a:cxn ang="0">
                <a:pos x="connsiteX55844" y="connsiteY55844"/>
              </a:cxn>
              <a:cxn ang="0">
                <a:pos x="connsiteX55845" y="connsiteY55845"/>
              </a:cxn>
              <a:cxn ang="0">
                <a:pos x="connsiteX55846" y="connsiteY55846"/>
              </a:cxn>
              <a:cxn ang="0">
                <a:pos x="connsiteX55847" y="connsiteY55847"/>
              </a:cxn>
              <a:cxn ang="0">
                <a:pos x="connsiteX55848" y="connsiteY55848"/>
              </a:cxn>
              <a:cxn ang="0">
                <a:pos x="connsiteX55849" y="connsiteY55849"/>
              </a:cxn>
              <a:cxn ang="0">
                <a:pos x="connsiteX55850" y="connsiteY55850"/>
              </a:cxn>
              <a:cxn ang="0">
                <a:pos x="connsiteX55851" y="connsiteY55851"/>
              </a:cxn>
              <a:cxn ang="0">
                <a:pos x="connsiteX55852" y="connsiteY55852"/>
              </a:cxn>
              <a:cxn ang="0">
                <a:pos x="connsiteX55853" y="connsiteY55853"/>
              </a:cxn>
              <a:cxn ang="0">
                <a:pos x="connsiteX55854" y="connsiteY55854"/>
              </a:cxn>
              <a:cxn ang="0">
                <a:pos x="connsiteX55855" y="connsiteY55855"/>
              </a:cxn>
              <a:cxn ang="0">
                <a:pos x="connsiteX55856" y="connsiteY55856"/>
              </a:cxn>
              <a:cxn ang="0">
                <a:pos x="connsiteX55857" y="connsiteY55857"/>
              </a:cxn>
              <a:cxn ang="0">
                <a:pos x="connsiteX55858" y="connsiteY55858"/>
              </a:cxn>
              <a:cxn ang="0">
                <a:pos x="connsiteX55859" y="connsiteY55859"/>
              </a:cxn>
              <a:cxn ang="0">
                <a:pos x="connsiteX55860" y="connsiteY55860"/>
              </a:cxn>
              <a:cxn ang="0">
                <a:pos x="connsiteX55861" y="connsiteY55861"/>
              </a:cxn>
              <a:cxn ang="0">
                <a:pos x="connsiteX55862" y="connsiteY55862"/>
              </a:cxn>
              <a:cxn ang="0">
                <a:pos x="connsiteX55863" y="connsiteY55863"/>
              </a:cxn>
              <a:cxn ang="0">
                <a:pos x="connsiteX55864" y="connsiteY55864"/>
              </a:cxn>
              <a:cxn ang="0">
                <a:pos x="connsiteX55865" y="connsiteY55865"/>
              </a:cxn>
              <a:cxn ang="0">
                <a:pos x="connsiteX55866" y="connsiteY55866"/>
              </a:cxn>
              <a:cxn ang="0">
                <a:pos x="connsiteX55867" y="connsiteY55867"/>
              </a:cxn>
              <a:cxn ang="0">
                <a:pos x="connsiteX55868" y="connsiteY55868"/>
              </a:cxn>
              <a:cxn ang="0">
                <a:pos x="connsiteX55869" y="connsiteY55869"/>
              </a:cxn>
              <a:cxn ang="0">
                <a:pos x="connsiteX55870" y="connsiteY55870"/>
              </a:cxn>
              <a:cxn ang="0">
                <a:pos x="connsiteX55871" y="connsiteY55871"/>
              </a:cxn>
              <a:cxn ang="0">
                <a:pos x="connsiteX55872" y="connsiteY55872"/>
              </a:cxn>
              <a:cxn ang="0">
                <a:pos x="connsiteX55873" y="connsiteY55873"/>
              </a:cxn>
              <a:cxn ang="0">
                <a:pos x="connsiteX55874" y="connsiteY55874"/>
              </a:cxn>
              <a:cxn ang="0">
                <a:pos x="connsiteX55875" y="connsiteY55875"/>
              </a:cxn>
              <a:cxn ang="0">
                <a:pos x="connsiteX55876" y="connsiteY55876"/>
              </a:cxn>
              <a:cxn ang="0">
                <a:pos x="connsiteX55877" y="connsiteY55877"/>
              </a:cxn>
              <a:cxn ang="0">
                <a:pos x="connsiteX55878" y="connsiteY55878"/>
              </a:cxn>
              <a:cxn ang="0">
                <a:pos x="connsiteX55879" y="connsiteY55879"/>
              </a:cxn>
              <a:cxn ang="0">
                <a:pos x="connsiteX55880" y="connsiteY55880"/>
              </a:cxn>
              <a:cxn ang="0">
                <a:pos x="connsiteX55881" y="connsiteY55881"/>
              </a:cxn>
              <a:cxn ang="0">
                <a:pos x="connsiteX55882" y="connsiteY55882"/>
              </a:cxn>
              <a:cxn ang="0">
                <a:pos x="connsiteX55883" y="connsiteY55883"/>
              </a:cxn>
              <a:cxn ang="0">
                <a:pos x="connsiteX55884" y="connsiteY55884"/>
              </a:cxn>
              <a:cxn ang="0">
                <a:pos x="connsiteX55885" y="connsiteY55885"/>
              </a:cxn>
              <a:cxn ang="0">
                <a:pos x="connsiteX55886" y="connsiteY55886"/>
              </a:cxn>
              <a:cxn ang="0">
                <a:pos x="connsiteX55887" y="connsiteY55887"/>
              </a:cxn>
              <a:cxn ang="0">
                <a:pos x="connsiteX55888" y="connsiteY55888"/>
              </a:cxn>
              <a:cxn ang="0">
                <a:pos x="connsiteX55889" y="connsiteY55889"/>
              </a:cxn>
              <a:cxn ang="0">
                <a:pos x="connsiteX55890" y="connsiteY55890"/>
              </a:cxn>
              <a:cxn ang="0">
                <a:pos x="connsiteX55891" y="connsiteY55891"/>
              </a:cxn>
              <a:cxn ang="0">
                <a:pos x="connsiteX55892" y="connsiteY55892"/>
              </a:cxn>
              <a:cxn ang="0">
                <a:pos x="connsiteX55893" y="connsiteY55893"/>
              </a:cxn>
              <a:cxn ang="0">
                <a:pos x="connsiteX55894" y="connsiteY55894"/>
              </a:cxn>
              <a:cxn ang="0">
                <a:pos x="connsiteX55895" y="connsiteY55895"/>
              </a:cxn>
              <a:cxn ang="0">
                <a:pos x="connsiteX55896" y="connsiteY55896"/>
              </a:cxn>
              <a:cxn ang="0">
                <a:pos x="connsiteX55897" y="connsiteY55897"/>
              </a:cxn>
              <a:cxn ang="0">
                <a:pos x="connsiteX55898" y="connsiteY55898"/>
              </a:cxn>
              <a:cxn ang="0">
                <a:pos x="connsiteX55899" y="connsiteY55899"/>
              </a:cxn>
              <a:cxn ang="0">
                <a:pos x="connsiteX55900" y="connsiteY55900"/>
              </a:cxn>
              <a:cxn ang="0">
                <a:pos x="connsiteX55901" y="connsiteY55901"/>
              </a:cxn>
              <a:cxn ang="0">
                <a:pos x="connsiteX55902" y="connsiteY55902"/>
              </a:cxn>
              <a:cxn ang="0">
                <a:pos x="connsiteX55903" y="connsiteY55903"/>
              </a:cxn>
              <a:cxn ang="0">
                <a:pos x="connsiteX55904" y="connsiteY55904"/>
              </a:cxn>
              <a:cxn ang="0">
                <a:pos x="connsiteX55905" y="connsiteY55905"/>
              </a:cxn>
              <a:cxn ang="0">
                <a:pos x="connsiteX55906" y="connsiteY55906"/>
              </a:cxn>
              <a:cxn ang="0">
                <a:pos x="connsiteX55907" y="connsiteY55907"/>
              </a:cxn>
              <a:cxn ang="0">
                <a:pos x="connsiteX55908" y="connsiteY55908"/>
              </a:cxn>
              <a:cxn ang="0">
                <a:pos x="connsiteX55909" y="connsiteY55909"/>
              </a:cxn>
              <a:cxn ang="0">
                <a:pos x="connsiteX55910" y="connsiteY55910"/>
              </a:cxn>
              <a:cxn ang="0">
                <a:pos x="connsiteX55911" y="connsiteY55911"/>
              </a:cxn>
              <a:cxn ang="0">
                <a:pos x="connsiteX55912" y="connsiteY55912"/>
              </a:cxn>
              <a:cxn ang="0">
                <a:pos x="connsiteX55913" y="connsiteY55913"/>
              </a:cxn>
              <a:cxn ang="0">
                <a:pos x="connsiteX55914" y="connsiteY55914"/>
              </a:cxn>
              <a:cxn ang="0">
                <a:pos x="connsiteX55915" y="connsiteY55915"/>
              </a:cxn>
              <a:cxn ang="0">
                <a:pos x="connsiteX55916" y="connsiteY55916"/>
              </a:cxn>
              <a:cxn ang="0">
                <a:pos x="connsiteX55917" y="connsiteY55917"/>
              </a:cxn>
              <a:cxn ang="0">
                <a:pos x="connsiteX55918" y="connsiteY55918"/>
              </a:cxn>
              <a:cxn ang="0">
                <a:pos x="connsiteX55919" y="connsiteY55919"/>
              </a:cxn>
              <a:cxn ang="0">
                <a:pos x="connsiteX55920" y="connsiteY55920"/>
              </a:cxn>
              <a:cxn ang="0">
                <a:pos x="connsiteX55921" y="connsiteY55921"/>
              </a:cxn>
              <a:cxn ang="0">
                <a:pos x="connsiteX55922" y="connsiteY55922"/>
              </a:cxn>
              <a:cxn ang="0">
                <a:pos x="connsiteX55923" y="connsiteY55923"/>
              </a:cxn>
              <a:cxn ang="0">
                <a:pos x="connsiteX55924" y="connsiteY55924"/>
              </a:cxn>
              <a:cxn ang="0">
                <a:pos x="connsiteX55925" y="connsiteY55925"/>
              </a:cxn>
              <a:cxn ang="0">
                <a:pos x="connsiteX55926" y="connsiteY55926"/>
              </a:cxn>
              <a:cxn ang="0">
                <a:pos x="connsiteX55927" y="connsiteY55927"/>
              </a:cxn>
              <a:cxn ang="0">
                <a:pos x="connsiteX55928" y="connsiteY55928"/>
              </a:cxn>
              <a:cxn ang="0">
                <a:pos x="connsiteX55929" y="connsiteY55929"/>
              </a:cxn>
              <a:cxn ang="0">
                <a:pos x="connsiteX55930" y="connsiteY55930"/>
              </a:cxn>
              <a:cxn ang="0">
                <a:pos x="connsiteX55931" y="connsiteY55931"/>
              </a:cxn>
              <a:cxn ang="0">
                <a:pos x="connsiteX55932" y="connsiteY55932"/>
              </a:cxn>
              <a:cxn ang="0">
                <a:pos x="connsiteX55933" y="connsiteY55933"/>
              </a:cxn>
              <a:cxn ang="0">
                <a:pos x="connsiteX55934" y="connsiteY55934"/>
              </a:cxn>
              <a:cxn ang="0">
                <a:pos x="connsiteX55935" y="connsiteY55935"/>
              </a:cxn>
              <a:cxn ang="0">
                <a:pos x="connsiteX55936" y="connsiteY55936"/>
              </a:cxn>
              <a:cxn ang="0">
                <a:pos x="connsiteX55937" y="connsiteY55937"/>
              </a:cxn>
              <a:cxn ang="0">
                <a:pos x="connsiteX55938" y="connsiteY55938"/>
              </a:cxn>
              <a:cxn ang="0">
                <a:pos x="connsiteX55939" y="connsiteY55939"/>
              </a:cxn>
              <a:cxn ang="0">
                <a:pos x="connsiteX55940" y="connsiteY55940"/>
              </a:cxn>
              <a:cxn ang="0">
                <a:pos x="connsiteX55941" y="connsiteY55941"/>
              </a:cxn>
              <a:cxn ang="0">
                <a:pos x="connsiteX55942" y="connsiteY55942"/>
              </a:cxn>
              <a:cxn ang="0">
                <a:pos x="connsiteX55943" y="connsiteY55943"/>
              </a:cxn>
              <a:cxn ang="0">
                <a:pos x="connsiteX55944" y="connsiteY55944"/>
              </a:cxn>
              <a:cxn ang="0">
                <a:pos x="connsiteX55945" y="connsiteY55945"/>
              </a:cxn>
              <a:cxn ang="0">
                <a:pos x="connsiteX55946" y="connsiteY55946"/>
              </a:cxn>
              <a:cxn ang="0">
                <a:pos x="connsiteX55947" y="connsiteY55947"/>
              </a:cxn>
              <a:cxn ang="0">
                <a:pos x="connsiteX55948" y="connsiteY55948"/>
              </a:cxn>
              <a:cxn ang="0">
                <a:pos x="connsiteX55949" y="connsiteY55949"/>
              </a:cxn>
              <a:cxn ang="0">
                <a:pos x="connsiteX55950" y="connsiteY55950"/>
              </a:cxn>
              <a:cxn ang="0">
                <a:pos x="connsiteX55951" y="connsiteY55951"/>
              </a:cxn>
              <a:cxn ang="0">
                <a:pos x="connsiteX55952" y="connsiteY55952"/>
              </a:cxn>
              <a:cxn ang="0">
                <a:pos x="connsiteX55953" y="connsiteY55953"/>
              </a:cxn>
              <a:cxn ang="0">
                <a:pos x="connsiteX55954" y="connsiteY55954"/>
              </a:cxn>
              <a:cxn ang="0">
                <a:pos x="connsiteX55955" y="connsiteY55955"/>
              </a:cxn>
              <a:cxn ang="0">
                <a:pos x="connsiteX55956" y="connsiteY55956"/>
              </a:cxn>
              <a:cxn ang="0">
                <a:pos x="connsiteX55957" y="connsiteY55957"/>
              </a:cxn>
              <a:cxn ang="0">
                <a:pos x="connsiteX55958" y="connsiteY55958"/>
              </a:cxn>
              <a:cxn ang="0">
                <a:pos x="connsiteX55959" y="connsiteY55959"/>
              </a:cxn>
              <a:cxn ang="0">
                <a:pos x="connsiteX55960" y="connsiteY55960"/>
              </a:cxn>
              <a:cxn ang="0">
                <a:pos x="connsiteX55961" y="connsiteY55961"/>
              </a:cxn>
              <a:cxn ang="0">
                <a:pos x="connsiteX55962" y="connsiteY55962"/>
              </a:cxn>
              <a:cxn ang="0">
                <a:pos x="connsiteX55963" y="connsiteY55963"/>
              </a:cxn>
              <a:cxn ang="0">
                <a:pos x="connsiteX55964" y="connsiteY55964"/>
              </a:cxn>
              <a:cxn ang="0">
                <a:pos x="connsiteX55965" y="connsiteY55965"/>
              </a:cxn>
              <a:cxn ang="0">
                <a:pos x="connsiteX55966" y="connsiteY55966"/>
              </a:cxn>
              <a:cxn ang="0">
                <a:pos x="connsiteX55967" y="connsiteY55967"/>
              </a:cxn>
              <a:cxn ang="0">
                <a:pos x="connsiteX55968" y="connsiteY55968"/>
              </a:cxn>
              <a:cxn ang="0">
                <a:pos x="connsiteX55969" y="connsiteY55969"/>
              </a:cxn>
              <a:cxn ang="0">
                <a:pos x="connsiteX55970" y="connsiteY55970"/>
              </a:cxn>
              <a:cxn ang="0">
                <a:pos x="connsiteX55971" y="connsiteY55971"/>
              </a:cxn>
              <a:cxn ang="0">
                <a:pos x="connsiteX55972" y="connsiteY55972"/>
              </a:cxn>
              <a:cxn ang="0">
                <a:pos x="connsiteX55973" y="connsiteY55973"/>
              </a:cxn>
              <a:cxn ang="0">
                <a:pos x="connsiteX55974" y="connsiteY55974"/>
              </a:cxn>
              <a:cxn ang="0">
                <a:pos x="connsiteX55975" y="connsiteY55975"/>
              </a:cxn>
              <a:cxn ang="0">
                <a:pos x="connsiteX55976" y="connsiteY55976"/>
              </a:cxn>
              <a:cxn ang="0">
                <a:pos x="connsiteX55977" y="connsiteY55977"/>
              </a:cxn>
              <a:cxn ang="0">
                <a:pos x="connsiteX55978" y="connsiteY55978"/>
              </a:cxn>
              <a:cxn ang="0">
                <a:pos x="connsiteX55979" y="connsiteY55979"/>
              </a:cxn>
              <a:cxn ang="0">
                <a:pos x="connsiteX55980" y="connsiteY55980"/>
              </a:cxn>
              <a:cxn ang="0">
                <a:pos x="connsiteX55981" y="connsiteY55981"/>
              </a:cxn>
              <a:cxn ang="0">
                <a:pos x="connsiteX55982" y="connsiteY55982"/>
              </a:cxn>
              <a:cxn ang="0">
                <a:pos x="connsiteX55983" y="connsiteY55983"/>
              </a:cxn>
              <a:cxn ang="0">
                <a:pos x="connsiteX55984" y="connsiteY55984"/>
              </a:cxn>
              <a:cxn ang="0">
                <a:pos x="connsiteX55985" y="connsiteY55985"/>
              </a:cxn>
              <a:cxn ang="0">
                <a:pos x="connsiteX55986" y="connsiteY55986"/>
              </a:cxn>
              <a:cxn ang="0">
                <a:pos x="connsiteX55987" y="connsiteY55987"/>
              </a:cxn>
              <a:cxn ang="0">
                <a:pos x="connsiteX55988" y="connsiteY55988"/>
              </a:cxn>
              <a:cxn ang="0">
                <a:pos x="connsiteX55989" y="connsiteY55989"/>
              </a:cxn>
              <a:cxn ang="0">
                <a:pos x="connsiteX55990" y="connsiteY55990"/>
              </a:cxn>
              <a:cxn ang="0">
                <a:pos x="connsiteX55991" y="connsiteY55991"/>
              </a:cxn>
              <a:cxn ang="0">
                <a:pos x="connsiteX55992" y="connsiteY55992"/>
              </a:cxn>
              <a:cxn ang="0">
                <a:pos x="connsiteX55993" y="connsiteY55993"/>
              </a:cxn>
              <a:cxn ang="0">
                <a:pos x="connsiteX55994" y="connsiteY55994"/>
              </a:cxn>
              <a:cxn ang="0">
                <a:pos x="connsiteX55995" y="connsiteY55995"/>
              </a:cxn>
              <a:cxn ang="0">
                <a:pos x="connsiteX55996" y="connsiteY55996"/>
              </a:cxn>
              <a:cxn ang="0">
                <a:pos x="connsiteX55997" y="connsiteY55997"/>
              </a:cxn>
              <a:cxn ang="0">
                <a:pos x="connsiteX55998" y="connsiteY55998"/>
              </a:cxn>
              <a:cxn ang="0">
                <a:pos x="connsiteX55999" y="connsiteY55999"/>
              </a:cxn>
              <a:cxn ang="0">
                <a:pos x="connsiteX56000" y="connsiteY56000"/>
              </a:cxn>
              <a:cxn ang="0">
                <a:pos x="connsiteX56001" y="connsiteY56001"/>
              </a:cxn>
              <a:cxn ang="0">
                <a:pos x="connsiteX56002" y="connsiteY56002"/>
              </a:cxn>
              <a:cxn ang="0">
                <a:pos x="connsiteX56003" y="connsiteY56003"/>
              </a:cxn>
              <a:cxn ang="0">
                <a:pos x="connsiteX56004" y="connsiteY56004"/>
              </a:cxn>
              <a:cxn ang="0">
                <a:pos x="connsiteX56005" y="connsiteY56005"/>
              </a:cxn>
              <a:cxn ang="0">
                <a:pos x="connsiteX56006" y="connsiteY56006"/>
              </a:cxn>
              <a:cxn ang="0">
                <a:pos x="connsiteX56007" y="connsiteY56007"/>
              </a:cxn>
              <a:cxn ang="0">
                <a:pos x="connsiteX56008" y="connsiteY56008"/>
              </a:cxn>
              <a:cxn ang="0">
                <a:pos x="connsiteX56009" y="connsiteY56009"/>
              </a:cxn>
              <a:cxn ang="0">
                <a:pos x="connsiteX56010" y="connsiteY56010"/>
              </a:cxn>
              <a:cxn ang="0">
                <a:pos x="connsiteX56011" y="connsiteY56011"/>
              </a:cxn>
              <a:cxn ang="0">
                <a:pos x="connsiteX56012" y="connsiteY56012"/>
              </a:cxn>
              <a:cxn ang="0">
                <a:pos x="connsiteX56013" y="connsiteY56013"/>
              </a:cxn>
              <a:cxn ang="0">
                <a:pos x="connsiteX56014" y="connsiteY56014"/>
              </a:cxn>
              <a:cxn ang="0">
                <a:pos x="connsiteX56015" y="connsiteY56015"/>
              </a:cxn>
              <a:cxn ang="0">
                <a:pos x="connsiteX56016" y="connsiteY56016"/>
              </a:cxn>
              <a:cxn ang="0">
                <a:pos x="connsiteX56017" y="connsiteY56017"/>
              </a:cxn>
              <a:cxn ang="0">
                <a:pos x="connsiteX56018" y="connsiteY56018"/>
              </a:cxn>
              <a:cxn ang="0">
                <a:pos x="connsiteX56019" y="connsiteY56019"/>
              </a:cxn>
              <a:cxn ang="0">
                <a:pos x="connsiteX56020" y="connsiteY56020"/>
              </a:cxn>
              <a:cxn ang="0">
                <a:pos x="connsiteX56021" y="connsiteY56021"/>
              </a:cxn>
              <a:cxn ang="0">
                <a:pos x="connsiteX56022" y="connsiteY56022"/>
              </a:cxn>
              <a:cxn ang="0">
                <a:pos x="connsiteX56023" y="connsiteY56023"/>
              </a:cxn>
              <a:cxn ang="0">
                <a:pos x="connsiteX56024" y="connsiteY56024"/>
              </a:cxn>
              <a:cxn ang="0">
                <a:pos x="connsiteX56025" y="connsiteY56025"/>
              </a:cxn>
              <a:cxn ang="0">
                <a:pos x="connsiteX56026" y="connsiteY56026"/>
              </a:cxn>
              <a:cxn ang="0">
                <a:pos x="connsiteX56027" y="connsiteY56027"/>
              </a:cxn>
              <a:cxn ang="0">
                <a:pos x="connsiteX56028" y="connsiteY56028"/>
              </a:cxn>
              <a:cxn ang="0">
                <a:pos x="connsiteX56029" y="connsiteY56029"/>
              </a:cxn>
              <a:cxn ang="0">
                <a:pos x="connsiteX56030" y="connsiteY56030"/>
              </a:cxn>
              <a:cxn ang="0">
                <a:pos x="connsiteX56031" y="connsiteY56031"/>
              </a:cxn>
              <a:cxn ang="0">
                <a:pos x="connsiteX56032" y="connsiteY56032"/>
              </a:cxn>
              <a:cxn ang="0">
                <a:pos x="connsiteX56033" y="connsiteY56033"/>
              </a:cxn>
              <a:cxn ang="0">
                <a:pos x="connsiteX56034" y="connsiteY56034"/>
              </a:cxn>
              <a:cxn ang="0">
                <a:pos x="connsiteX56035" y="connsiteY56035"/>
              </a:cxn>
              <a:cxn ang="0">
                <a:pos x="connsiteX56036" y="connsiteY56036"/>
              </a:cxn>
              <a:cxn ang="0">
                <a:pos x="connsiteX56037" y="connsiteY56037"/>
              </a:cxn>
              <a:cxn ang="0">
                <a:pos x="connsiteX56038" y="connsiteY56038"/>
              </a:cxn>
              <a:cxn ang="0">
                <a:pos x="connsiteX56039" y="connsiteY56039"/>
              </a:cxn>
              <a:cxn ang="0">
                <a:pos x="connsiteX56040" y="connsiteY56040"/>
              </a:cxn>
              <a:cxn ang="0">
                <a:pos x="connsiteX56041" y="connsiteY56041"/>
              </a:cxn>
              <a:cxn ang="0">
                <a:pos x="connsiteX56042" y="connsiteY56042"/>
              </a:cxn>
              <a:cxn ang="0">
                <a:pos x="connsiteX56043" y="connsiteY56043"/>
              </a:cxn>
              <a:cxn ang="0">
                <a:pos x="connsiteX56044" y="connsiteY56044"/>
              </a:cxn>
              <a:cxn ang="0">
                <a:pos x="connsiteX56045" y="connsiteY56045"/>
              </a:cxn>
              <a:cxn ang="0">
                <a:pos x="connsiteX56046" y="connsiteY56046"/>
              </a:cxn>
              <a:cxn ang="0">
                <a:pos x="connsiteX56047" y="connsiteY56047"/>
              </a:cxn>
              <a:cxn ang="0">
                <a:pos x="connsiteX56048" y="connsiteY56048"/>
              </a:cxn>
              <a:cxn ang="0">
                <a:pos x="connsiteX56049" y="connsiteY56049"/>
              </a:cxn>
              <a:cxn ang="0">
                <a:pos x="connsiteX56050" y="connsiteY56050"/>
              </a:cxn>
              <a:cxn ang="0">
                <a:pos x="connsiteX56051" y="connsiteY56051"/>
              </a:cxn>
              <a:cxn ang="0">
                <a:pos x="connsiteX56052" y="connsiteY56052"/>
              </a:cxn>
              <a:cxn ang="0">
                <a:pos x="connsiteX56053" y="connsiteY56053"/>
              </a:cxn>
              <a:cxn ang="0">
                <a:pos x="connsiteX56054" y="connsiteY56054"/>
              </a:cxn>
              <a:cxn ang="0">
                <a:pos x="connsiteX56055" y="connsiteY56055"/>
              </a:cxn>
              <a:cxn ang="0">
                <a:pos x="connsiteX56056" y="connsiteY56056"/>
              </a:cxn>
              <a:cxn ang="0">
                <a:pos x="connsiteX56057" y="connsiteY56057"/>
              </a:cxn>
              <a:cxn ang="0">
                <a:pos x="connsiteX56058" y="connsiteY56058"/>
              </a:cxn>
              <a:cxn ang="0">
                <a:pos x="connsiteX56059" y="connsiteY56059"/>
              </a:cxn>
              <a:cxn ang="0">
                <a:pos x="connsiteX56060" y="connsiteY56060"/>
              </a:cxn>
              <a:cxn ang="0">
                <a:pos x="connsiteX56061" y="connsiteY56061"/>
              </a:cxn>
              <a:cxn ang="0">
                <a:pos x="connsiteX56062" y="connsiteY56062"/>
              </a:cxn>
              <a:cxn ang="0">
                <a:pos x="connsiteX56063" y="connsiteY56063"/>
              </a:cxn>
              <a:cxn ang="0">
                <a:pos x="connsiteX56064" y="connsiteY56064"/>
              </a:cxn>
              <a:cxn ang="0">
                <a:pos x="connsiteX56065" y="connsiteY56065"/>
              </a:cxn>
              <a:cxn ang="0">
                <a:pos x="connsiteX56066" y="connsiteY56066"/>
              </a:cxn>
              <a:cxn ang="0">
                <a:pos x="connsiteX56067" y="connsiteY56067"/>
              </a:cxn>
              <a:cxn ang="0">
                <a:pos x="connsiteX56068" y="connsiteY56068"/>
              </a:cxn>
              <a:cxn ang="0">
                <a:pos x="connsiteX56069" y="connsiteY56069"/>
              </a:cxn>
              <a:cxn ang="0">
                <a:pos x="connsiteX56070" y="connsiteY56070"/>
              </a:cxn>
              <a:cxn ang="0">
                <a:pos x="connsiteX56071" y="connsiteY56071"/>
              </a:cxn>
              <a:cxn ang="0">
                <a:pos x="connsiteX56072" y="connsiteY56072"/>
              </a:cxn>
              <a:cxn ang="0">
                <a:pos x="connsiteX56073" y="connsiteY56073"/>
              </a:cxn>
              <a:cxn ang="0">
                <a:pos x="connsiteX56074" y="connsiteY56074"/>
              </a:cxn>
              <a:cxn ang="0">
                <a:pos x="connsiteX56075" y="connsiteY56075"/>
              </a:cxn>
              <a:cxn ang="0">
                <a:pos x="connsiteX56076" y="connsiteY56076"/>
              </a:cxn>
              <a:cxn ang="0">
                <a:pos x="connsiteX56077" y="connsiteY56077"/>
              </a:cxn>
              <a:cxn ang="0">
                <a:pos x="connsiteX56078" y="connsiteY56078"/>
              </a:cxn>
              <a:cxn ang="0">
                <a:pos x="connsiteX56079" y="connsiteY56079"/>
              </a:cxn>
              <a:cxn ang="0">
                <a:pos x="connsiteX56080" y="connsiteY56080"/>
              </a:cxn>
              <a:cxn ang="0">
                <a:pos x="connsiteX56081" y="connsiteY56081"/>
              </a:cxn>
              <a:cxn ang="0">
                <a:pos x="connsiteX56082" y="connsiteY56082"/>
              </a:cxn>
              <a:cxn ang="0">
                <a:pos x="connsiteX56083" y="connsiteY56083"/>
              </a:cxn>
              <a:cxn ang="0">
                <a:pos x="connsiteX56084" y="connsiteY56084"/>
              </a:cxn>
              <a:cxn ang="0">
                <a:pos x="connsiteX56085" y="connsiteY56085"/>
              </a:cxn>
              <a:cxn ang="0">
                <a:pos x="connsiteX56086" y="connsiteY56086"/>
              </a:cxn>
              <a:cxn ang="0">
                <a:pos x="connsiteX56087" y="connsiteY56087"/>
              </a:cxn>
              <a:cxn ang="0">
                <a:pos x="connsiteX56088" y="connsiteY56088"/>
              </a:cxn>
              <a:cxn ang="0">
                <a:pos x="connsiteX56089" y="connsiteY56089"/>
              </a:cxn>
              <a:cxn ang="0">
                <a:pos x="connsiteX56090" y="connsiteY56090"/>
              </a:cxn>
              <a:cxn ang="0">
                <a:pos x="connsiteX56091" y="connsiteY56091"/>
              </a:cxn>
              <a:cxn ang="0">
                <a:pos x="connsiteX56092" y="connsiteY56092"/>
              </a:cxn>
              <a:cxn ang="0">
                <a:pos x="connsiteX56093" y="connsiteY56093"/>
              </a:cxn>
              <a:cxn ang="0">
                <a:pos x="connsiteX56094" y="connsiteY56094"/>
              </a:cxn>
              <a:cxn ang="0">
                <a:pos x="connsiteX56095" y="connsiteY56095"/>
              </a:cxn>
              <a:cxn ang="0">
                <a:pos x="connsiteX56096" y="connsiteY56096"/>
              </a:cxn>
              <a:cxn ang="0">
                <a:pos x="connsiteX56097" y="connsiteY56097"/>
              </a:cxn>
              <a:cxn ang="0">
                <a:pos x="connsiteX56098" y="connsiteY56098"/>
              </a:cxn>
              <a:cxn ang="0">
                <a:pos x="connsiteX56099" y="connsiteY56099"/>
              </a:cxn>
              <a:cxn ang="0">
                <a:pos x="connsiteX56100" y="connsiteY56100"/>
              </a:cxn>
              <a:cxn ang="0">
                <a:pos x="connsiteX56101" y="connsiteY56101"/>
              </a:cxn>
              <a:cxn ang="0">
                <a:pos x="connsiteX56102" y="connsiteY56102"/>
              </a:cxn>
              <a:cxn ang="0">
                <a:pos x="connsiteX56103" y="connsiteY56103"/>
              </a:cxn>
              <a:cxn ang="0">
                <a:pos x="connsiteX56104" y="connsiteY56104"/>
              </a:cxn>
              <a:cxn ang="0">
                <a:pos x="connsiteX56105" y="connsiteY56105"/>
              </a:cxn>
              <a:cxn ang="0">
                <a:pos x="connsiteX56106" y="connsiteY56106"/>
              </a:cxn>
              <a:cxn ang="0">
                <a:pos x="connsiteX56107" y="connsiteY56107"/>
              </a:cxn>
              <a:cxn ang="0">
                <a:pos x="connsiteX56108" y="connsiteY56108"/>
              </a:cxn>
              <a:cxn ang="0">
                <a:pos x="connsiteX56109" y="connsiteY56109"/>
              </a:cxn>
              <a:cxn ang="0">
                <a:pos x="connsiteX56110" y="connsiteY56110"/>
              </a:cxn>
              <a:cxn ang="0">
                <a:pos x="connsiteX56111" y="connsiteY56111"/>
              </a:cxn>
              <a:cxn ang="0">
                <a:pos x="connsiteX56112" y="connsiteY56112"/>
              </a:cxn>
              <a:cxn ang="0">
                <a:pos x="connsiteX56113" y="connsiteY56113"/>
              </a:cxn>
              <a:cxn ang="0">
                <a:pos x="connsiteX56114" y="connsiteY56114"/>
              </a:cxn>
              <a:cxn ang="0">
                <a:pos x="connsiteX56115" y="connsiteY56115"/>
              </a:cxn>
              <a:cxn ang="0">
                <a:pos x="connsiteX56116" y="connsiteY56116"/>
              </a:cxn>
              <a:cxn ang="0">
                <a:pos x="connsiteX56117" y="connsiteY56117"/>
              </a:cxn>
              <a:cxn ang="0">
                <a:pos x="connsiteX56118" y="connsiteY56118"/>
              </a:cxn>
              <a:cxn ang="0">
                <a:pos x="connsiteX56119" y="connsiteY56119"/>
              </a:cxn>
              <a:cxn ang="0">
                <a:pos x="connsiteX56120" y="connsiteY56120"/>
              </a:cxn>
              <a:cxn ang="0">
                <a:pos x="connsiteX56121" y="connsiteY56121"/>
              </a:cxn>
              <a:cxn ang="0">
                <a:pos x="connsiteX56122" y="connsiteY56122"/>
              </a:cxn>
              <a:cxn ang="0">
                <a:pos x="connsiteX56123" y="connsiteY56123"/>
              </a:cxn>
              <a:cxn ang="0">
                <a:pos x="connsiteX56124" y="connsiteY56124"/>
              </a:cxn>
              <a:cxn ang="0">
                <a:pos x="connsiteX56125" y="connsiteY56125"/>
              </a:cxn>
              <a:cxn ang="0">
                <a:pos x="connsiteX56126" y="connsiteY56126"/>
              </a:cxn>
              <a:cxn ang="0">
                <a:pos x="connsiteX56127" y="connsiteY56127"/>
              </a:cxn>
              <a:cxn ang="0">
                <a:pos x="connsiteX56128" y="connsiteY56128"/>
              </a:cxn>
              <a:cxn ang="0">
                <a:pos x="connsiteX56129" y="connsiteY56129"/>
              </a:cxn>
              <a:cxn ang="0">
                <a:pos x="connsiteX56130" y="connsiteY56130"/>
              </a:cxn>
              <a:cxn ang="0">
                <a:pos x="connsiteX56131" y="connsiteY56131"/>
              </a:cxn>
              <a:cxn ang="0">
                <a:pos x="connsiteX56132" y="connsiteY56132"/>
              </a:cxn>
              <a:cxn ang="0">
                <a:pos x="connsiteX56133" y="connsiteY56133"/>
              </a:cxn>
              <a:cxn ang="0">
                <a:pos x="connsiteX56134" y="connsiteY56134"/>
              </a:cxn>
              <a:cxn ang="0">
                <a:pos x="connsiteX56135" y="connsiteY56135"/>
              </a:cxn>
              <a:cxn ang="0">
                <a:pos x="connsiteX56136" y="connsiteY56136"/>
              </a:cxn>
              <a:cxn ang="0">
                <a:pos x="connsiteX56137" y="connsiteY56137"/>
              </a:cxn>
              <a:cxn ang="0">
                <a:pos x="connsiteX56138" y="connsiteY56138"/>
              </a:cxn>
              <a:cxn ang="0">
                <a:pos x="connsiteX56139" y="connsiteY56139"/>
              </a:cxn>
              <a:cxn ang="0">
                <a:pos x="connsiteX56140" y="connsiteY56140"/>
              </a:cxn>
              <a:cxn ang="0">
                <a:pos x="connsiteX56141" y="connsiteY56141"/>
              </a:cxn>
              <a:cxn ang="0">
                <a:pos x="connsiteX56142" y="connsiteY56142"/>
              </a:cxn>
              <a:cxn ang="0">
                <a:pos x="connsiteX56143" y="connsiteY56143"/>
              </a:cxn>
              <a:cxn ang="0">
                <a:pos x="connsiteX56144" y="connsiteY56144"/>
              </a:cxn>
              <a:cxn ang="0">
                <a:pos x="connsiteX56145" y="connsiteY56145"/>
              </a:cxn>
              <a:cxn ang="0">
                <a:pos x="connsiteX56146" y="connsiteY56146"/>
              </a:cxn>
              <a:cxn ang="0">
                <a:pos x="connsiteX56147" y="connsiteY56147"/>
              </a:cxn>
              <a:cxn ang="0">
                <a:pos x="connsiteX56148" y="connsiteY56148"/>
              </a:cxn>
              <a:cxn ang="0">
                <a:pos x="connsiteX56149" y="connsiteY56149"/>
              </a:cxn>
              <a:cxn ang="0">
                <a:pos x="connsiteX56150" y="connsiteY56150"/>
              </a:cxn>
              <a:cxn ang="0">
                <a:pos x="connsiteX56151" y="connsiteY56151"/>
              </a:cxn>
              <a:cxn ang="0">
                <a:pos x="connsiteX56152" y="connsiteY56152"/>
              </a:cxn>
              <a:cxn ang="0">
                <a:pos x="connsiteX56153" y="connsiteY56153"/>
              </a:cxn>
              <a:cxn ang="0">
                <a:pos x="connsiteX56154" y="connsiteY56154"/>
              </a:cxn>
              <a:cxn ang="0">
                <a:pos x="connsiteX56155" y="connsiteY56155"/>
              </a:cxn>
              <a:cxn ang="0">
                <a:pos x="connsiteX56156" y="connsiteY56156"/>
              </a:cxn>
              <a:cxn ang="0">
                <a:pos x="connsiteX56157" y="connsiteY56157"/>
              </a:cxn>
              <a:cxn ang="0">
                <a:pos x="connsiteX56158" y="connsiteY56158"/>
              </a:cxn>
              <a:cxn ang="0">
                <a:pos x="connsiteX56159" y="connsiteY56159"/>
              </a:cxn>
              <a:cxn ang="0">
                <a:pos x="connsiteX56160" y="connsiteY56160"/>
              </a:cxn>
              <a:cxn ang="0">
                <a:pos x="connsiteX56161" y="connsiteY56161"/>
              </a:cxn>
              <a:cxn ang="0">
                <a:pos x="connsiteX56162" y="connsiteY56162"/>
              </a:cxn>
              <a:cxn ang="0">
                <a:pos x="connsiteX56163" y="connsiteY56163"/>
              </a:cxn>
              <a:cxn ang="0">
                <a:pos x="connsiteX56164" y="connsiteY56164"/>
              </a:cxn>
              <a:cxn ang="0">
                <a:pos x="connsiteX56165" y="connsiteY56165"/>
              </a:cxn>
              <a:cxn ang="0">
                <a:pos x="connsiteX56166" y="connsiteY56166"/>
              </a:cxn>
              <a:cxn ang="0">
                <a:pos x="connsiteX56167" y="connsiteY56167"/>
              </a:cxn>
              <a:cxn ang="0">
                <a:pos x="connsiteX56168" y="connsiteY56168"/>
              </a:cxn>
              <a:cxn ang="0">
                <a:pos x="connsiteX56169" y="connsiteY56169"/>
              </a:cxn>
              <a:cxn ang="0">
                <a:pos x="connsiteX56170" y="connsiteY56170"/>
              </a:cxn>
              <a:cxn ang="0">
                <a:pos x="connsiteX56171" y="connsiteY56171"/>
              </a:cxn>
              <a:cxn ang="0">
                <a:pos x="connsiteX56172" y="connsiteY56172"/>
              </a:cxn>
              <a:cxn ang="0">
                <a:pos x="connsiteX56173" y="connsiteY56173"/>
              </a:cxn>
              <a:cxn ang="0">
                <a:pos x="connsiteX56174" y="connsiteY56174"/>
              </a:cxn>
              <a:cxn ang="0">
                <a:pos x="connsiteX56175" y="connsiteY56175"/>
              </a:cxn>
              <a:cxn ang="0">
                <a:pos x="connsiteX56176" y="connsiteY56176"/>
              </a:cxn>
              <a:cxn ang="0">
                <a:pos x="connsiteX56177" y="connsiteY56177"/>
              </a:cxn>
              <a:cxn ang="0">
                <a:pos x="connsiteX56178" y="connsiteY56178"/>
              </a:cxn>
              <a:cxn ang="0">
                <a:pos x="connsiteX56179" y="connsiteY56179"/>
              </a:cxn>
              <a:cxn ang="0">
                <a:pos x="connsiteX56180" y="connsiteY56180"/>
              </a:cxn>
              <a:cxn ang="0">
                <a:pos x="connsiteX56181" y="connsiteY56181"/>
              </a:cxn>
              <a:cxn ang="0">
                <a:pos x="connsiteX56182" y="connsiteY56182"/>
              </a:cxn>
              <a:cxn ang="0">
                <a:pos x="connsiteX56183" y="connsiteY56183"/>
              </a:cxn>
              <a:cxn ang="0">
                <a:pos x="connsiteX56184" y="connsiteY56184"/>
              </a:cxn>
              <a:cxn ang="0">
                <a:pos x="connsiteX56185" y="connsiteY56185"/>
              </a:cxn>
              <a:cxn ang="0">
                <a:pos x="connsiteX56186" y="connsiteY56186"/>
              </a:cxn>
              <a:cxn ang="0">
                <a:pos x="connsiteX56187" y="connsiteY56187"/>
              </a:cxn>
              <a:cxn ang="0">
                <a:pos x="connsiteX56188" y="connsiteY56188"/>
              </a:cxn>
              <a:cxn ang="0">
                <a:pos x="connsiteX56189" y="connsiteY56189"/>
              </a:cxn>
              <a:cxn ang="0">
                <a:pos x="connsiteX56190" y="connsiteY56190"/>
              </a:cxn>
              <a:cxn ang="0">
                <a:pos x="connsiteX56191" y="connsiteY56191"/>
              </a:cxn>
              <a:cxn ang="0">
                <a:pos x="connsiteX56192" y="connsiteY56192"/>
              </a:cxn>
              <a:cxn ang="0">
                <a:pos x="connsiteX56193" y="connsiteY56193"/>
              </a:cxn>
              <a:cxn ang="0">
                <a:pos x="connsiteX56194" y="connsiteY56194"/>
              </a:cxn>
              <a:cxn ang="0">
                <a:pos x="connsiteX56195" y="connsiteY56195"/>
              </a:cxn>
              <a:cxn ang="0">
                <a:pos x="connsiteX56196" y="connsiteY56196"/>
              </a:cxn>
              <a:cxn ang="0">
                <a:pos x="connsiteX56197" y="connsiteY56197"/>
              </a:cxn>
              <a:cxn ang="0">
                <a:pos x="connsiteX56198" y="connsiteY56198"/>
              </a:cxn>
              <a:cxn ang="0">
                <a:pos x="connsiteX56199" y="connsiteY56199"/>
              </a:cxn>
              <a:cxn ang="0">
                <a:pos x="connsiteX56200" y="connsiteY56200"/>
              </a:cxn>
              <a:cxn ang="0">
                <a:pos x="connsiteX56201" y="connsiteY56201"/>
              </a:cxn>
              <a:cxn ang="0">
                <a:pos x="connsiteX56202" y="connsiteY56202"/>
              </a:cxn>
              <a:cxn ang="0">
                <a:pos x="connsiteX56203" y="connsiteY56203"/>
              </a:cxn>
              <a:cxn ang="0">
                <a:pos x="connsiteX56204" y="connsiteY56204"/>
              </a:cxn>
              <a:cxn ang="0">
                <a:pos x="connsiteX56205" y="connsiteY56205"/>
              </a:cxn>
              <a:cxn ang="0">
                <a:pos x="connsiteX56206" y="connsiteY56206"/>
              </a:cxn>
              <a:cxn ang="0">
                <a:pos x="connsiteX56207" y="connsiteY56207"/>
              </a:cxn>
              <a:cxn ang="0">
                <a:pos x="connsiteX56208" y="connsiteY56208"/>
              </a:cxn>
              <a:cxn ang="0">
                <a:pos x="connsiteX56209" y="connsiteY56209"/>
              </a:cxn>
              <a:cxn ang="0">
                <a:pos x="connsiteX56210" y="connsiteY56210"/>
              </a:cxn>
              <a:cxn ang="0">
                <a:pos x="connsiteX56211" y="connsiteY56211"/>
              </a:cxn>
              <a:cxn ang="0">
                <a:pos x="connsiteX56212" y="connsiteY56212"/>
              </a:cxn>
              <a:cxn ang="0">
                <a:pos x="connsiteX56213" y="connsiteY56213"/>
              </a:cxn>
              <a:cxn ang="0">
                <a:pos x="connsiteX56214" y="connsiteY56214"/>
              </a:cxn>
              <a:cxn ang="0">
                <a:pos x="connsiteX56215" y="connsiteY56215"/>
              </a:cxn>
              <a:cxn ang="0">
                <a:pos x="connsiteX56216" y="connsiteY56216"/>
              </a:cxn>
              <a:cxn ang="0">
                <a:pos x="connsiteX56217" y="connsiteY56217"/>
              </a:cxn>
              <a:cxn ang="0">
                <a:pos x="connsiteX56218" y="connsiteY56218"/>
              </a:cxn>
              <a:cxn ang="0">
                <a:pos x="connsiteX56219" y="connsiteY56219"/>
              </a:cxn>
              <a:cxn ang="0">
                <a:pos x="connsiteX56220" y="connsiteY56220"/>
              </a:cxn>
              <a:cxn ang="0">
                <a:pos x="connsiteX56221" y="connsiteY56221"/>
              </a:cxn>
              <a:cxn ang="0">
                <a:pos x="connsiteX56222" y="connsiteY56222"/>
              </a:cxn>
              <a:cxn ang="0">
                <a:pos x="connsiteX56223" y="connsiteY56223"/>
              </a:cxn>
              <a:cxn ang="0">
                <a:pos x="connsiteX56224" y="connsiteY56224"/>
              </a:cxn>
              <a:cxn ang="0">
                <a:pos x="connsiteX56225" y="connsiteY56225"/>
              </a:cxn>
              <a:cxn ang="0">
                <a:pos x="connsiteX56226" y="connsiteY56226"/>
              </a:cxn>
              <a:cxn ang="0">
                <a:pos x="connsiteX56227" y="connsiteY56227"/>
              </a:cxn>
              <a:cxn ang="0">
                <a:pos x="connsiteX56228" y="connsiteY56228"/>
              </a:cxn>
              <a:cxn ang="0">
                <a:pos x="connsiteX56229" y="connsiteY56229"/>
              </a:cxn>
              <a:cxn ang="0">
                <a:pos x="connsiteX56230" y="connsiteY56230"/>
              </a:cxn>
              <a:cxn ang="0">
                <a:pos x="connsiteX56231" y="connsiteY56231"/>
              </a:cxn>
              <a:cxn ang="0">
                <a:pos x="connsiteX56232" y="connsiteY56232"/>
              </a:cxn>
              <a:cxn ang="0">
                <a:pos x="connsiteX56233" y="connsiteY56233"/>
              </a:cxn>
              <a:cxn ang="0">
                <a:pos x="connsiteX56234" y="connsiteY56234"/>
              </a:cxn>
              <a:cxn ang="0">
                <a:pos x="connsiteX56235" y="connsiteY56235"/>
              </a:cxn>
              <a:cxn ang="0">
                <a:pos x="connsiteX56236" y="connsiteY56236"/>
              </a:cxn>
              <a:cxn ang="0">
                <a:pos x="connsiteX56237" y="connsiteY56237"/>
              </a:cxn>
              <a:cxn ang="0">
                <a:pos x="connsiteX56238" y="connsiteY56238"/>
              </a:cxn>
              <a:cxn ang="0">
                <a:pos x="connsiteX56239" y="connsiteY56239"/>
              </a:cxn>
              <a:cxn ang="0">
                <a:pos x="connsiteX56240" y="connsiteY56240"/>
              </a:cxn>
              <a:cxn ang="0">
                <a:pos x="connsiteX56241" y="connsiteY56241"/>
              </a:cxn>
              <a:cxn ang="0">
                <a:pos x="connsiteX56242" y="connsiteY56242"/>
              </a:cxn>
              <a:cxn ang="0">
                <a:pos x="connsiteX56243" y="connsiteY56243"/>
              </a:cxn>
              <a:cxn ang="0">
                <a:pos x="connsiteX56244" y="connsiteY56244"/>
              </a:cxn>
              <a:cxn ang="0">
                <a:pos x="connsiteX56245" y="connsiteY56245"/>
              </a:cxn>
              <a:cxn ang="0">
                <a:pos x="connsiteX56246" y="connsiteY56246"/>
              </a:cxn>
              <a:cxn ang="0">
                <a:pos x="connsiteX56247" y="connsiteY56247"/>
              </a:cxn>
              <a:cxn ang="0">
                <a:pos x="connsiteX56248" y="connsiteY56248"/>
              </a:cxn>
              <a:cxn ang="0">
                <a:pos x="connsiteX56249" y="connsiteY56249"/>
              </a:cxn>
              <a:cxn ang="0">
                <a:pos x="connsiteX56250" y="connsiteY56250"/>
              </a:cxn>
              <a:cxn ang="0">
                <a:pos x="connsiteX56251" y="connsiteY56251"/>
              </a:cxn>
              <a:cxn ang="0">
                <a:pos x="connsiteX56252" y="connsiteY56252"/>
              </a:cxn>
              <a:cxn ang="0">
                <a:pos x="connsiteX56253" y="connsiteY56253"/>
              </a:cxn>
              <a:cxn ang="0">
                <a:pos x="connsiteX56254" y="connsiteY56254"/>
              </a:cxn>
              <a:cxn ang="0">
                <a:pos x="connsiteX56255" y="connsiteY56255"/>
              </a:cxn>
              <a:cxn ang="0">
                <a:pos x="connsiteX56256" y="connsiteY56256"/>
              </a:cxn>
              <a:cxn ang="0">
                <a:pos x="connsiteX56257" y="connsiteY56257"/>
              </a:cxn>
              <a:cxn ang="0">
                <a:pos x="connsiteX56258" y="connsiteY56258"/>
              </a:cxn>
              <a:cxn ang="0">
                <a:pos x="connsiteX56259" y="connsiteY56259"/>
              </a:cxn>
              <a:cxn ang="0">
                <a:pos x="connsiteX56260" y="connsiteY56260"/>
              </a:cxn>
              <a:cxn ang="0">
                <a:pos x="connsiteX56261" y="connsiteY56261"/>
              </a:cxn>
              <a:cxn ang="0">
                <a:pos x="connsiteX56262" y="connsiteY56262"/>
              </a:cxn>
              <a:cxn ang="0">
                <a:pos x="connsiteX56263" y="connsiteY56263"/>
              </a:cxn>
              <a:cxn ang="0">
                <a:pos x="connsiteX56264" y="connsiteY56264"/>
              </a:cxn>
              <a:cxn ang="0">
                <a:pos x="connsiteX56265" y="connsiteY56265"/>
              </a:cxn>
              <a:cxn ang="0">
                <a:pos x="connsiteX56266" y="connsiteY56266"/>
              </a:cxn>
              <a:cxn ang="0">
                <a:pos x="connsiteX56267" y="connsiteY56267"/>
              </a:cxn>
              <a:cxn ang="0">
                <a:pos x="connsiteX56268" y="connsiteY56268"/>
              </a:cxn>
              <a:cxn ang="0">
                <a:pos x="connsiteX56269" y="connsiteY56269"/>
              </a:cxn>
              <a:cxn ang="0">
                <a:pos x="connsiteX56270" y="connsiteY56270"/>
              </a:cxn>
              <a:cxn ang="0">
                <a:pos x="connsiteX56271" y="connsiteY56271"/>
              </a:cxn>
              <a:cxn ang="0">
                <a:pos x="connsiteX56272" y="connsiteY56272"/>
              </a:cxn>
              <a:cxn ang="0">
                <a:pos x="connsiteX56273" y="connsiteY56273"/>
              </a:cxn>
              <a:cxn ang="0">
                <a:pos x="connsiteX56274" y="connsiteY56274"/>
              </a:cxn>
              <a:cxn ang="0">
                <a:pos x="connsiteX56275" y="connsiteY56275"/>
              </a:cxn>
              <a:cxn ang="0">
                <a:pos x="connsiteX56276" y="connsiteY56276"/>
              </a:cxn>
              <a:cxn ang="0">
                <a:pos x="connsiteX56277" y="connsiteY56277"/>
              </a:cxn>
              <a:cxn ang="0">
                <a:pos x="connsiteX56278" y="connsiteY56278"/>
              </a:cxn>
              <a:cxn ang="0">
                <a:pos x="connsiteX56279" y="connsiteY56279"/>
              </a:cxn>
              <a:cxn ang="0">
                <a:pos x="connsiteX56280" y="connsiteY56280"/>
              </a:cxn>
              <a:cxn ang="0">
                <a:pos x="connsiteX56281" y="connsiteY56281"/>
              </a:cxn>
              <a:cxn ang="0">
                <a:pos x="connsiteX56282" y="connsiteY56282"/>
              </a:cxn>
              <a:cxn ang="0">
                <a:pos x="connsiteX56283" y="connsiteY56283"/>
              </a:cxn>
              <a:cxn ang="0">
                <a:pos x="connsiteX56284" y="connsiteY56284"/>
              </a:cxn>
              <a:cxn ang="0">
                <a:pos x="connsiteX56285" y="connsiteY56285"/>
              </a:cxn>
              <a:cxn ang="0">
                <a:pos x="connsiteX56286" y="connsiteY56286"/>
              </a:cxn>
              <a:cxn ang="0">
                <a:pos x="connsiteX56287" y="connsiteY56287"/>
              </a:cxn>
              <a:cxn ang="0">
                <a:pos x="connsiteX56288" y="connsiteY56288"/>
              </a:cxn>
              <a:cxn ang="0">
                <a:pos x="connsiteX56289" y="connsiteY56289"/>
              </a:cxn>
              <a:cxn ang="0">
                <a:pos x="connsiteX56290" y="connsiteY56290"/>
              </a:cxn>
              <a:cxn ang="0">
                <a:pos x="connsiteX56291" y="connsiteY56291"/>
              </a:cxn>
              <a:cxn ang="0">
                <a:pos x="connsiteX56292" y="connsiteY56292"/>
              </a:cxn>
              <a:cxn ang="0">
                <a:pos x="connsiteX56293" y="connsiteY56293"/>
              </a:cxn>
              <a:cxn ang="0">
                <a:pos x="connsiteX56294" y="connsiteY56294"/>
              </a:cxn>
              <a:cxn ang="0">
                <a:pos x="connsiteX56295" y="connsiteY56295"/>
              </a:cxn>
              <a:cxn ang="0">
                <a:pos x="connsiteX56296" y="connsiteY56296"/>
              </a:cxn>
              <a:cxn ang="0">
                <a:pos x="connsiteX56297" y="connsiteY56297"/>
              </a:cxn>
              <a:cxn ang="0">
                <a:pos x="connsiteX56298" y="connsiteY56298"/>
              </a:cxn>
              <a:cxn ang="0">
                <a:pos x="connsiteX56299" y="connsiteY56299"/>
              </a:cxn>
              <a:cxn ang="0">
                <a:pos x="connsiteX56300" y="connsiteY56300"/>
              </a:cxn>
              <a:cxn ang="0">
                <a:pos x="connsiteX56301" y="connsiteY56301"/>
              </a:cxn>
              <a:cxn ang="0">
                <a:pos x="connsiteX56302" y="connsiteY56302"/>
              </a:cxn>
              <a:cxn ang="0">
                <a:pos x="connsiteX56303" y="connsiteY56303"/>
              </a:cxn>
              <a:cxn ang="0">
                <a:pos x="connsiteX56304" y="connsiteY56304"/>
              </a:cxn>
              <a:cxn ang="0">
                <a:pos x="connsiteX56305" y="connsiteY56305"/>
              </a:cxn>
              <a:cxn ang="0">
                <a:pos x="connsiteX56306" y="connsiteY56306"/>
              </a:cxn>
              <a:cxn ang="0">
                <a:pos x="connsiteX56307" y="connsiteY56307"/>
              </a:cxn>
              <a:cxn ang="0">
                <a:pos x="connsiteX56308" y="connsiteY56308"/>
              </a:cxn>
              <a:cxn ang="0">
                <a:pos x="connsiteX56309" y="connsiteY56309"/>
              </a:cxn>
              <a:cxn ang="0">
                <a:pos x="connsiteX56310" y="connsiteY56310"/>
              </a:cxn>
              <a:cxn ang="0">
                <a:pos x="connsiteX56311" y="connsiteY56311"/>
              </a:cxn>
              <a:cxn ang="0">
                <a:pos x="connsiteX56312" y="connsiteY56312"/>
              </a:cxn>
              <a:cxn ang="0">
                <a:pos x="connsiteX56313" y="connsiteY56313"/>
              </a:cxn>
              <a:cxn ang="0">
                <a:pos x="connsiteX56314" y="connsiteY56314"/>
              </a:cxn>
              <a:cxn ang="0">
                <a:pos x="connsiteX56315" y="connsiteY56315"/>
              </a:cxn>
              <a:cxn ang="0">
                <a:pos x="connsiteX56316" y="connsiteY56316"/>
              </a:cxn>
              <a:cxn ang="0">
                <a:pos x="connsiteX56317" y="connsiteY56317"/>
              </a:cxn>
              <a:cxn ang="0">
                <a:pos x="connsiteX56318" y="connsiteY56318"/>
              </a:cxn>
              <a:cxn ang="0">
                <a:pos x="connsiteX56319" y="connsiteY56319"/>
              </a:cxn>
              <a:cxn ang="0">
                <a:pos x="connsiteX56320" y="connsiteY56320"/>
              </a:cxn>
              <a:cxn ang="0">
                <a:pos x="connsiteX56321" y="connsiteY56321"/>
              </a:cxn>
              <a:cxn ang="0">
                <a:pos x="connsiteX56322" y="connsiteY56322"/>
              </a:cxn>
              <a:cxn ang="0">
                <a:pos x="connsiteX56323" y="connsiteY56323"/>
              </a:cxn>
              <a:cxn ang="0">
                <a:pos x="connsiteX56324" y="connsiteY56324"/>
              </a:cxn>
              <a:cxn ang="0">
                <a:pos x="connsiteX56325" y="connsiteY56325"/>
              </a:cxn>
              <a:cxn ang="0">
                <a:pos x="connsiteX56326" y="connsiteY56326"/>
              </a:cxn>
              <a:cxn ang="0">
                <a:pos x="connsiteX56327" y="connsiteY56327"/>
              </a:cxn>
              <a:cxn ang="0">
                <a:pos x="connsiteX56328" y="connsiteY56328"/>
              </a:cxn>
              <a:cxn ang="0">
                <a:pos x="connsiteX56329" y="connsiteY56329"/>
              </a:cxn>
              <a:cxn ang="0">
                <a:pos x="connsiteX56330" y="connsiteY56330"/>
              </a:cxn>
              <a:cxn ang="0">
                <a:pos x="connsiteX56331" y="connsiteY56331"/>
              </a:cxn>
              <a:cxn ang="0">
                <a:pos x="connsiteX56332" y="connsiteY56332"/>
              </a:cxn>
              <a:cxn ang="0">
                <a:pos x="connsiteX56333" y="connsiteY56333"/>
              </a:cxn>
              <a:cxn ang="0">
                <a:pos x="connsiteX56334" y="connsiteY56334"/>
              </a:cxn>
              <a:cxn ang="0">
                <a:pos x="connsiteX56335" y="connsiteY56335"/>
              </a:cxn>
              <a:cxn ang="0">
                <a:pos x="connsiteX56336" y="connsiteY56336"/>
              </a:cxn>
              <a:cxn ang="0">
                <a:pos x="connsiteX56337" y="connsiteY56337"/>
              </a:cxn>
              <a:cxn ang="0">
                <a:pos x="connsiteX56338" y="connsiteY56338"/>
              </a:cxn>
              <a:cxn ang="0">
                <a:pos x="connsiteX56339" y="connsiteY56339"/>
              </a:cxn>
              <a:cxn ang="0">
                <a:pos x="connsiteX56340" y="connsiteY56340"/>
              </a:cxn>
              <a:cxn ang="0">
                <a:pos x="connsiteX56341" y="connsiteY56341"/>
              </a:cxn>
              <a:cxn ang="0">
                <a:pos x="connsiteX56342" y="connsiteY56342"/>
              </a:cxn>
              <a:cxn ang="0">
                <a:pos x="connsiteX56343" y="connsiteY56343"/>
              </a:cxn>
              <a:cxn ang="0">
                <a:pos x="connsiteX56344" y="connsiteY56344"/>
              </a:cxn>
              <a:cxn ang="0">
                <a:pos x="connsiteX56345" y="connsiteY56345"/>
              </a:cxn>
              <a:cxn ang="0">
                <a:pos x="connsiteX56346" y="connsiteY56346"/>
              </a:cxn>
              <a:cxn ang="0">
                <a:pos x="connsiteX56347" y="connsiteY56347"/>
              </a:cxn>
              <a:cxn ang="0">
                <a:pos x="connsiteX56348" y="connsiteY56348"/>
              </a:cxn>
              <a:cxn ang="0">
                <a:pos x="connsiteX56349" y="connsiteY56349"/>
              </a:cxn>
              <a:cxn ang="0">
                <a:pos x="connsiteX56350" y="connsiteY56350"/>
              </a:cxn>
              <a:cxn ang="0">
                <a:pos x="connsiteX56351" y="connsiteY56351"/>
              </a:cxn>
              <a:cxn ang="0">
                <a:pos x="connsiteX56352" y="connsiteY56352"/>
              </a:cxn>
              <a:cxn ang="0">
                <a:pos x="connsiteX56353" y="connsiteY56353"/>
              </a:cxn>
              <a:cxn ang="0">
                <a:pos x="connsiteX56354" y="connsiteY56354"/>
              </a:cxn>
              <a:cxn ang="0">
                <a:pos x="connsiteX56355" y="connsiteY56355"/>
              </a:cxn>
              <a:cxn ang="0">
                <a:pos x="connsiteX56356" y="connsiteY56356"/>
              </a:cxn>
              <a:cxn ang="0">
                <a:pos x="connsiteX56357" y="connsiteY56357"/>
              </a:cxn>
              <a:cxn ang="0">
                <a:pos x="connsiteX56358" y="connsiteY56358"/>
              </a:cxn>
              <a:cxn ang="0">
                <a:pos x="connsiteX56359" y="connsiteY56359"/>
              </a:cxn>
              <a:cxn ang="0">
                <a:pos x="connsiteX56360" y="connsiteY56360"/>
              </a:cxn>
              <a:cxn ang="0">
                <a:pos x="connsiteX56361" y="connsiteY56361"/>
              </a:cxn>
              <a:cxn ang="0">
                <a:pos x="connsiteX56362" y="connsiteY56362"/>
              </a:cxn>
              <a:cxn ang="0">
                <a:pos x="connsiteX56363" y="connsiteY56363"/>
              </a:cxn>
              <a:cxn ang="0">
                <a:pos x="connsiteX56364" y="connsiteY56364"/>
              </a:cxn>
              <a:cxn ang="0">
                <a:pos x="connsiteX56365" y="connsiteY56365"/>
              </a:cxn>
              <a:cxn ang="0">
                <a:pos x="connsiteX56366" y="connsiteY56366"/>
              </a:cxn>
              <a:cxn ang="0">
                <a:pos x="connsiteX56367" y="connsiteY56367"/>
              </a:cxn>
              <a:cxn ang="0">
                <a:pos x="connsiteX56368" y="connsiteY56368"/>
              </a:cxn>
              <a:cxn ang="0">
                <a:pos x="connsiteX56369" y="connsiteY56369"/>
              </a:cxn>
              <a:cxn ang="0">
                <a:pos x="connsiteX56370" y="connsiteY56370"/>
              </a:cxn>
              <a:cxn ang="0">
                <a:pos x="connsiteX56371" y="connsiteY56371"/>
              </a:cxn>
              <a:cxn ang="0">
                <a:pos x="connsiteX56372" y="connsiteY56372"/>
              </a:cxn>
              <a:cxn ang="0">
                <a:pos x="connsiteX56373" y="connsiteY56373"/>
              </a:cxn>
              <a:cxn ang="0">
                <a:pos x="connsiteX56374" y="connsiteY56374"/>
              </a:cxn>
              <a:cxn ang="0">
                <a:pos x="connsiteX56375" y="connsiteY56375"/>
              </a:cxn>
              <a:cxn ang="0">
                <a:pos x="connsiteX56376" y="connsiteY56376"/>
              </a:cxn>
              <a:cxn ang="0">
                <a:pos x="connsiteX56377" y="connsiteY56377"/>
              </a:cxn>
              <a:cxn ang="0">
                <a:pos x="connsiteX56378" y="connsiteY56378"/>
              </a:cxn>
              <a:cxn ang="0">
                <a:pos x="connsiteX56379" y="connsiteY56379"/>
              </a:cxn>
              <a:cxn ang="0">
                <a:pos x="connsiteX56380" y="connsiteY56380"/>
              </a:cxn>
              <a:cxn ang="0">
                <a:pos x="connsiteX56381" y="connsiteY56381"/>
              </a:cxn>
              <a:cxn ang="0">
                <a:pos x="connsiteX56382" y="connsiteY56382"/>
              </a:cxn>
              <a:cxn ang="0">
                <a:pos x="connsiteX56383" y="connsiteY56383"/>
              </a:cxn>
              <a:cxn ang="0">
                <a:pos x="connsiteX56384" y="connsiteY56384"/>
              </a:cxn>
              <a:cxn ang="0">
                <a:pos x="connsiteX56385" y="connsiteY56385"/>
              </a:cxn>
              <a:cxn ang="0">
                <a:pos x="connsiteX56386" y="connsiteY56386"/>
              </a:cxn>
              <a:cxn ang="0">
                <a:pos x="connsiteX56387" y="connsiteY56387"/>
              </a:cxn>
              <a:cxn ang="0">
                <a:pos x="connsiteX56388" y="connsiteY56388"/>
              </a:cxn>
              <a:cxn ang="0">
                <a:pos x="connsiteX56389" y="connsiteY56389"/>
              </a:cxn>
              <a:cxn ang="0">
                <a:pos x="connsiteX56390" y="connsiteY56390"/>
              </a:cxn>
              <a:cxn ang="0">
                <a:pos x="connsiteX56391" y="connsiteY56391"/>
              </a:cxn>
              <a:cxn ang="0">
                <a:pos x="connsiteX56392" y="connsiteY56392"/>
              </a:cxn>
              <a:cxn ang="0">
                <a:pos x="connsiteX56393" y="connsiteY56393"/>
              </a:cxn>
              <a:cxn ang="0">
                <a:pos x="connsiteX56394" y="connsiteY56394"/>
              </a:cxn>
              <a:cxn ang="0">
                <a:pos x="connsiteX56395" y="connsiteY56395"/>
              </a:cxn>
              <a:cxn ang="0">
                <a:pos x="connsiteX56396" y="connsiteY56396"/>
              </a:cxn>
              <a:cxn ang="0">
                <a:pos x="connsiteX56397" y="connsiteY56397"/>
              </a:cxn>
              <a:cxn ang="0">
                <a:pos x="connsiteX56398" y="connsiteY56398"/>
              </a:cxn>
              <a:cxn ang="0">
                <a:pos x="connsiteX56399" y="connsiteY56399"/>
              </a:cxn>
              <a:cxn ang="0">
                <a:pos x="connsiteX56400" y="connsiteY56400"/>
              </a:cxn>
              <a:cxn ang="0">
                <a:pos x="connsiteX56401" y="connsiteY56401"/>
              </a:cxn>
              <a:cxn ang="0">
                <a:pos x="connsiteX56402" y="connsiteY56402"/>
              </a:cxn>
              <a:cxn ang="0">
                <a:pos x="connsiteX56403" y="connsiteY56403"/>
              </a:cxn>
              <a:cxn ang="0">
                <a:pos x="connsiteX56404" y="connsiteY56404"/>
              </a:cxn>
              <a:cxn ang="0">
                <a:pos x="connsiteX56405" y="connsiteY56405"/>
              </a:cxn>
              <a:cxn ang="0">
                <a:pos x="connsiteX56406" y="connsiteY56406"/>
              </a:cxn>
              <a:cxn ang="0">
                <a:pos x="connsiteX56407" y="connsiteY56407"/>
              </a:cxn>
              <a:cxn ang="0">
                <a:pos x="connsiteX56408" y="connsiteY56408"/>
              </a:cxn>
              <a:cxn ang="0">
                <a:pos x="connsiteX56409" y="connsiteY56409"/>
              </a:cxn>
              <a:cxn ang="0">
                <a:pos x="connsiteX56410" y="connsiteY56410"/>
              </a:cxn>
              <a:cxn ang="0">
                <a:pos x="connsiteX56411" y="connsiteY56411"/>
              </a:cxn>
              <a:cxn ang="0">
                <a:pos x="connsiteX56412" y="connsiteY56412"/>
              </a:cxn>
              <a:cxn ang="0">
                <a:pos x="connsiteX56413" y="connsiteY56413"/>
              </a:cxn>
              <a:cxn ang="0">
                <a:pos x="connsiteX56414" y="connsiteY56414"/>
              </a:cxn>
              <a:cxn ang="0">
                <a:pos x="connsiteX56415" y="connsiteY56415"/>
              </a:cxn>
              <a:cxn ang="0">
                <a:pos x="connsiteX56416" y="connsiteY56416"/>
              </a:cxn>
              <a:cxn ang="0">
                <a:pos x="connsiteX56417" y="connsiteY56417"/>
              </a:cxn>
              <a:cxn ang="0">
                <a:pos x="connsiteX56418" y="connsiteY56418"/>
              </a:cxn>
              <a:cxn ang="0">
                <a:pos x="connsiteX56419" y="connsiteY56419"/>
              </a:cxn>
              <a:cxn ang="0">
                <a:pos x="connsiteX56420" y="connsiteY56420"/>
              </a:cxn>
              <a:cxn ang="0">
                <a:pos x="connsiteX56421" y="connsiteY56421"/>
              </a:cxn>
              <a:cxn ang="0">
                <a:pos x="connsiteX56422" y="connsiteY56422"/>
              </a:cxn>
              <a:cxn ang="0">
                <a:pos x="connsiteX56423" y="connsiteY56423"/>
              </a:cxn>
              <a:cxn ang="0">
                <a:pos x="connsiteX56424" y="connsiteY56424"/>
              </a:cxn>
              <a:cxn ang="0">
                <a:pos x="connsiteX56425" y="connsiteY56425"/>
              </a:cxn>
              <a:cxn ang="0">
                <a:pos x="connsiteX56426" y="connsiteY56426"/>
              </a:cxn>
              <a:cxn ang="0">
                <a:pos x="connsiteX56427" y="connsiteY56427"/>
              </a:cxn>
              <a:cxn ang="0">
                <a:pos x="connsiteX56428" y="connsiteY56428"/>
              </a:cxn>
              <a:cxn ang="0">
                <a:pos x="connsiteX56429" y="connsiteY56429"/>
              </a:cxn>
              <a:cxn ang="0">
                <a:pos x="connsiteX56430" y="connsiteY56430"/>
              </a:cxn>
              <a:cxn ang="0">
                <a:pos x="connsiteX56431" y="connsiteY56431"/>
              </a:cxn>
              <a:cxn ang="0">
                <a:pos x="connsiteX56432" y="connsiteY56432"/>
              </a:cxn>
              <a:cxn ang="0">
                <a:pos x="connsiteX56433" y="connsiteY56433"/>
              </a:cxn>
              <a:cxn ang="0">
                <a:pos x="connsiteX56434" y="connsiteY56434"/>
              </a:cxn>
              <a:cxn ang="0">
                <a:pos x="connsiteX56435" y="connsiteY56435"/>
              </a:cxn>
              <a:cxn ang="0">
                <a:pos x="connsiteX56436" y="connsiteY56436"/>
              </a:cxn>
              <a:cxn ang="0">
                <a:pos x="connsiteX56437" y="connsiteY56437"/>
              </a:cxn>
              <a:cxn ang="0">
                <a:pos x="connsiteX56438" y="connsiteY56438"/>
              </a:cxn>
              <a:cxn ang="0">
                <a:pos x="connsiteX56439" y="connsiteY56439"/>
              </a:cxn>
              <a:cxn ang="0">
                <a:pos x="connsiteX56440" y="connsiteY56440"/>
              </a:cxn>
              <a:cxn ang="0">
                <a:pos x="connsiteX56441" y="connsiteY56441"/>
              </a:cxn>
              <a:cxn ang="0">
                <a:pos x="connsiteX56442" y="connsiteY56442"/>
              </a:cxn>
              <a:cxn ang="0">
                <a:pos x="connsiteX56443" y="connsiteY56443"/>
              </a:cxn>
              <a:cxn ang="0">
                <a:pos x="connsiteX56444" y="connsiteY56444"/>
              </a:cxn>
              <a:cxn ang="0">
                <a:pos x="connsiteX56445" y="connsiteY56445"/>
              </a:cxn>
              <a:cxn ang="0">
                <a:pos x="connsiteX56446" y="connsiteY56446"/>
              </a:cxn>
              <a:cxn ang="0">
                <a:pos x="connsiteX56447" y="connsiteY56447"/>
              </a:cxn>
              <a:cxn ang="0">
                <a:pos x="connsiteX56448" y="connsiteY56448"/>
              </a:cxn>
              <a:cxn ang="0">
                <a:pos x="connsiteX56449" y="connsiteY56449"/>
              </a:cxn>
              <a:cxn ang="0">
                <a:pos x="connsiteX56450" y="connsiteY56450"/>
              </a:cxn>
              <a:cxn ang="0">
                <a:pos x="connsiteX56451" y="connsiteY56451"/>
              </a:cxn>
              <a:cxn ang="0">
                <a:pos x="connsiteX56452" y="connsiteY56452"/>
              </a:cxn>
              <a:cxn ang="0">
                <a:pos x="connsiteX56453" y="connsiteY56453"/>
              </a:cxn>
              <a:cxn ang="0">
                <a:pos x="connsiteX56454" y="connsiteY56454"/>
              </a:cxn>
              <a:cxn ang="0">
                <a:pos x="connsiteX56455" y="connsiteY56455"/>
              </a:cxn>
              <a:cxn ang="0">
                <a:pos x="connsiteX56456" y="connsiteY56456"/>
              </a:cxn>
              <a:cxn ang="0">
                <a:pos x="connsiteX56457" y="connsiteY56457"/>
              </a:cxn>
              <a:cxn ang="0">
                <a:pos x="connsiteX56458" y="connsiteY56458"/>
              </a:cxn>
              <a:cxn ang="0">
                <a:pos x="connsiteX56459" y="connsiteY56459"/>
              </a:cxn>
              <a:cxn ang="0">
                <a:pos x="connsiteX56460" y="connsiteY56460"/>
              </a:cxn>
              <a:cxn ang="0">
                <a:pos x="connsiteX56461" y="connsiteY56461"/>
              </a:cxn>
              <a:cxn ang="0">
                <a:pos x="connsiteX56462" y="connsiteY56462"/>
              </a:cxn>
              <a:cxn ang="0">
                <a:pos x="connsiteX56463" y="connsiteY56463"/>
              </a:cxn>
              <a:cxn ang="0">
                <a:pos x="connsiteX56464" y="connsiteY56464"/>
              </a:cxn>
              <a:cxn ang="0">
                <a:pos x="connsiteX56465" y="connsiteY56465"/>
              </a:cxn>
              <a:cxn ang="0">
                <a:pos x="connsiteX56466" y="connsiteY56466"/>
              </a:cxn>
              <a:cxn ang="0">
                <a:pos x="connsiteX56467" y="connsiteY56467"/>
              </a:cxn>
              <a:cxn ang="0">
                <a:pos x="connsiteX56468" y="connsiteY56468"/>
              </a:cxn>
              <a:cxn ang="0">
                <a:pos x="connsiteX56469" y="connsiteY56469"/>
              </a:cxn>
              <a:cxn ang="0">
                <a:pos x="connsiteX56470" y="connsiteY56470"/>
              </a:cxn>
              <a:cxn ang="0">
                <a:pos x="connsiteX56471" y="connsiteY56471"/>
              </a:cxn>
              <a:cxn ang="0">
                <a:pos x="connsiteX56472" y="connsiteY56472"/>
              </a:cxn>
              <a:cxn ang="0">
                <a:pos x="connsiteX56473" y="connsiteY56473"/>
              </a:cxn>
              <a:cxn ang="0">
                <a:pos x="connsiteX56474" y="connsiteY56474"/>
              </a:cxn>
              <a:cxn ang="0">
                <a:pos x="connsiteX56475" y="connsiteY56475"/>
              </a:cxn>
              <a:cxn ang="0">
                <a:pos x="connsiteX56476" y="connsiteY56476"/>
              </a:cxn>
              <a:cxn ang="0">
                <a:pos x="connsiteX56477" y="connsiteY56477"/>
              </a:cxn>
              <a:cxn ang="0">
                <a:pos x="connsiteX56478" y="connsiteY56478"/>
              </a:cxn>
              <a:cxn ang="0">
                <a:pos x="connsiteX56479" y="connsiteY56479"/>
              </a:cxn>
              <a:cxn ang="0">
                <a:pos x="connsiteX56480" y="connsiteY56480"/>
              </a:cxn>
              <a:cxn ang="0">
                <a:pos x="connsiteX56481" y="connsiteY56481"/>
              </a:cxn>
              <a:cxn ang="0">
                <a:pos x="connsiteX56482" y="connsiteY56482"/>
              </a:cxn>
              <a:cxn ang="0">
                <a:pos x="connsiteX56483" y="connsiteY56483"/>
              </a:cxn>
              <a:cxn ang="0">
                <a:pos x="connsiteX56484" y="connsiteY56484"/>
              </a:cxn>
              <a:cxn ang="0">
                <a:pos x="connsiteX56485" y="connsiteY56485"/>
              </a:cxn>
              <a:cxn ang="0">
                <a:pos x="connsiteX56486" y="connsiteY56486"/>
              </a:cxn>
              <a:cxn ang="0">
                <a:pos x="connsiteX56487" y="connsiteY56487"/>
              </a:cxn>
              <a:cxn ang="0">
                <a:pos x="connsiteX56488" y="connsiteY56488"/>
              </a:cxn>
              <a:cxn ang="0">
                <a:pos x="connsiteX56489" y="connsiteY56489"/>
              </a:cxn>
              <a:cxn ang="0">
                <a:pos x="connsiteX56490" y="connsiteY56490"/>
              </a:cxn>
              <a:cxn ang="0">
                <a:pos x="connsiteX56491" y="connsiteY56491"/>
              </a:cxn>
              <a:cxn ang="0">
                <a:pos x="connsiteX56492" y="connsiteY56492"/>
              </a:cxn>
              <a:cxn ang="0">
                <a:pos x="connsiteX56493" y="connsiteY56493"/>
              </a:cxn>
              <a:cxn ang="0">
                <a:pos x="connsiteX56494" y="connsiteY56494"/>
              </a:cxn>
              <a:cxn ang="0">
                <a:pos x="connsiteX56495" y="connsiteY56495"/>
              </a:cxn>
              <a:cxn ang="0">
                <a:pos x="connsiteX56496" y="connsiteY56496"/>
              </a:cxn>
              <a:cxn ang="0">
                <a:pos x="connsiteX56497" y="connsiteY56497"/>
              </a:cxn>
              <a:cxn ang="0">
                <a:pos x="connsiteX56498" y="connsiteY56498"/>
              </a:cxn>
              <a:cxn ang="0">
                <a:pos x="connsiteX56499" y="connsiteY56499"/>
              </a:cxn>
              <a:cxn ang="0">
                <a:pos x="connsiteX56500" y="connsiteY56500"/>
              </a:cxn>
              <a:cxn ang="0">
                <a:pos x="connsiteX56501" y="connsiteY56501"/>
              </a:cxn>
              <a:cxn ang="0">
                <a:pos x="connsiteX56502" y="connsiteY56502"/>
              </a:cxn>
              <a:cxn ang="0">
                <a:pos x="connsiteX56503" y="connsiteY56503"/>
              </a:cxn>
              <a:cxn ang="0">
                <a:pos x="connsiteX56504" y="connsiteY56504"/>
              </a:cxn>
              <a:cxn ang="0">
                <a:pos x="connsiteX56505" y="connsiteY56505"/>
              </a:cxn>
              <a:cxn ang="0">
                <a:pos x="connsiteX56506" y="connsiteY56506"/>
              </a:cxn>
              <a:cxn ang="0">
                <a:pos x="connsiteX56507" y="connsiteY56507"/>
              </a:cxn>
              <a:cxn ang="0">
                <a:pos x="connsiteX56508" y="connsiteY56508"/>
              </a:cxn>
              <a:cxn ang="0">
                <a:pos x="connsiteX56509" y="connsiteY56509"/>
              </a:cxn>
              <a:cxn ang="0">
                <a:pos x="connsiteX56510" y="connsiteY56510"/>
              </a:cxn>
              <a:cxn ang="0">
                <a:pos x="connsiteX56511" y="connsiteY56511"/>
              </a:cxn>
              <a:cxn ang="0">
                <a:pos x="connsiteX56512" y="connsiteY56512"/>
              </a:cxn>
              <a:cxn ang="0">
                <a:pos x="connsiteX56513" y="connsiteY56513"/>
              </a:cxn>
              <a:cxn ang="0">
                <a:pos x="connsiteX56514" y="connsiteY56514"/>
              </a:cxn>
              <a:cxn ang="0">
                <a:pos x="connsiteX56515" y="connsiteY56515"/>
              </a:cxn>
              <a:cxn ang="0">
                <a:pos x="connsiteX56516" y="connsiteY56516"/>
              </a:cxn>
              <a:cxn ang="0">
                <a:pos x="connsiteX56517" y="connsiteY56517"/>
              </a:cxn>
              <a:cxn ang="0">
                <a:pos x="connsiteX56518" y="connsiteY56518"/>
              </a:cxn>
              <a:cxn ang="0">
                <a:pos x="connsiteX56519" y="connsiteY56519"/>
              </a:cxn>
              <a:cxn ang="0">
                <a:pos x="connsiteX56520" y="connsiteY56520"/>
              </a:cxn>
              <a:cxn ang="0">
                <a:pos x="connsiteX56521" y="connsiteY56521"/>
              </a:cxn>
              <a:cxn ang="0">
                <a:pos x="connsiteX56522" y="connsiteY56522"/>
              </a:cxn>
              <a:cxn ang="0">
                <a:pos x="connsiteX56523" y="connsiteY56523"/>
              </a:cxn>
              <a:cxn ang="0">
                <a:pos x="connsiteX56524" y="connsiteY56524"/>
              </a:cxn>
              <a:cxn ang="0">
                <a:pos x="connsiteX56525" y="connsiteY56525"/>
              </a:cxn>
              <a:cxn ang="0">
                <a:pos x="connsiteX56526" y="connsiteY56526"/>
              </a:cxn>
              <a:cxn ang="0">
                <a:pos x="connsiteX56527" y="connsiteY56527"/>
              </a:cxn>
              <a:cxn ang="0">
                <a:pos x="connsiteX56528" y="connsiteY56528"/>
              </a:cxn>
              <a:cxn ang="0">
                <a:pos x="connsiteX56529" y="connsiteY56529"/>
              </a:cxn>
              <a:cxn ang="0">
                <a:pos x="connsiteX56530" y="connsiteY56530"/>
              </a:cxn>
              <a:cxn ang="0">
                <a:pos x="connsiteX56531" y="connsiteY56531"/>
              </a:cxn>
              <a:cxn ang="0">
                <a:pos x="connsiteX56532" y="connsiteY56532"/>
              </a:cxn>
              <a:cxn ang="0">
                <a:pos x="connsiteX56533" y="connsiteY56533"/>
              </a:cxn>
              <a:cxn ang="0">
                <a:pos x="connsiteX56534" y="connsiteY56534"/>
              </a:cxn>
              <a:cxn ang="0">
                <a:pos x="connsiteX56535" y="connsiteY56535"/>
              </a:cxn>
              <a:cxn ang="0">
                <a:pos x="connsiteX56536" y="connsiteY56536"/>
              </a:cxn>
              <a:cxn ang="0">
                <a:pos x="connsiteX56537" y="connsiteY56537"/>
              </a:cxn>
              <a:cxn ang="0">
                <a:pos x="connsiteX56538" y="connsiteY56538"/>
              </a:cxn>
              <a:cxn ang="0">
                <a:pos x="connsiteX56539" y="connsiteY56539"/>
              </a:cxn>
              <a:cxn ang="0">
                <a:pos x="connsiteX56540" y="connsiteY56540"/>
              </a:cxn>
              <a:cxn ang="0">
                <a:pos x="connsiteX56541" y="connsiteY56541"/>
              </a:cxn>
              <a:cxn ang="0">
                <a:pos x="connsiteX56542" y="connsiteY56542"/>
              </a:cxn>
              <a:cxn ang="0">
                <a:pos x="connsiteX56543" y="connsiteY56543"/>
              </a:cxn>
              <a:cxn ang="0">
                <a:pos x="connsiteX56544" y="connsiteY56544"/>
              </a:cxn>
              <a:cxn ang="0">
                <a:pos x="connsiteX56545" y="connsiteY56545"/>
              </a:cxn>
              <a:cxn ang="0">
                <a:pos x="connsiteX56546" y="connsiteY56546"/>
              </a:cxn>
              <a:cxn ang="0">
                <a:pos x="connsiteX56547" y="connsiteY56547"/>
              </a:cxn>
              <a:cxn ang="0">
                <a:pos x="connsiteX56548" y="connsiteY56548"/>
              </a:cxn>
              <a:cxn ang="0">
                <a:pos x="connsiteX56549" y="connsiteY56549"/>
              </a:cxn>
              <a:cxn ang="0">
                <a:pos x="connsiteX56550" y="connsiteY56550"/>
              </a:cxn>
              <a:cxn ang="0">
                <a:pos x="connsiteX56551" y="connsiteY56551"/>
              </a:cxn>
              <a:cxn ang="0">
                <a:pos x="connsiteX56552" y="connsiteY56552"/>
              </a:cxn>
              <a:cxn ang="0">
                <a:pos x="connsiteX56553" y="connsiteY56553"/>
              </a:cxn>
              <a:cxn ang="0">
                <a:pos x="connsiteX56554" y="connsiteY56554"/>
              </a:cxn>
              <a:cxn ang="0">
                <a:pos x="connsiteX56555" y="connsiteY56555"/>
              </a:cxn>
              <a:cxn ang="0">
                <a:pos x="connsiteX56556" y="connsiteY56556"/>
              </a:cxn>
              <a:cxn ang="0">
                <a:pos x="connsiteX56557" y="connsiteY56557"/>
              </a:cxn>
              <a:cxn ang="0">
                <a:pos x="connsiteX56558" y="connsiteY56558"/>
              </a:cxn>
              <a:cxn ang="0">
                <a:pos x="connsiteX56559" y="connsiteY56559"/>
              </a:cxn>
              <a:cxn ang="0">
                <a:pos x="connsiteX56560" y="connsiteY56560"/>
              </a:cxn>
              <a:cxn ang="0">
                <a:pos x="connsiteX56561" y="connsiteY56561"/>
              </a:cxn>
              <a:cxn ang="0">
                <a:pos x="connsiteX56562" y="connsiteY56562"/>
              </a:cxn>
              <a:cxn ang="0">
                <a:pos x="connsiteX56563" y="connsiteY56563"/>
              </a:cxn>
              <a:cxn ang="0">
                <a:pos x="connsiteX56564" y="connsiteY56564"/>
              </a:cxn>
              <a:cxn ang="0">
                <a:pos x="connsiteX56565" y="connsiteY56565"/>
              </a:cxn>
              <a:cxn ang="0">
                <a:pos x="connsiteX56566" y="connsiteY56566"/>
              </a:cxn>
              <a:cxn ang="0">
                <a:pos x="connsiteX56567" y="connsiteY56567"/>
              </a:cxn>
              <a:cxn ang="0">
                <a:pos x="connsiteX56568" y="connsiteY56568"/>
              </a:cxn>
              <a:cxn ang="0">
                <a:pos x="connsiteX56569" y="connsiteY56569"/>
              </a:cxn>
              <a:cxn ang="0">
                <a:pos x="connsiteX56570" y="connsiteY56570"/>
              </a:cxn>
              <a:cxn ang="0">
                <a:pos x="connsiteX56571" y="connsiteY56571"/>
              </a:cxn>
              <a:cxn ang="0">
                <a:pos x="connsiteX56572" y="connsiteY56572"/>
              </a:cxn>
              <a:cxn ang="0">
                <a:pos x="connsiteX56573" y="connsiteY56573"/>
              </a:cxn>
              <a:cxn ang="0">
                <a:pos x="connsiteX56574" y="connsiteY56574"/>
              </a:cxn>
              <a:cxn ang="0">
                <a:pos x="connsiteX56575" y="connsiteY56575"/>
              </a:cxn>
              <a:cxn ang="0">
                <a:pos x="connsiteX56576" y="connsiteY56576"/>
              </a:cxn>
              <a:cxn ang="0">
                <a:pos x="connsiteX56577" y="connsiteY56577"/>
              </a:cxn>
              <a:cxn ang="0">
                <a:pos x="connsiteX56578" y="connsiteY56578"/>
              </a:cxn>
              <a:cxn ang="0">
                <a:pos x="connsiteX56579" y="connsiteY56579"/>
              </a:cxn>
              <a:cxn ang="0">
                <a:pos x="connsiteX56580" y="connsiteY56580"/>
              </a:cxn>
              <a:cxn ang="0">
                <a:pos x="connsiteX56581" y="connsiteY56581"/>
              </a:cxn>
              <a:cxn ang="0">
                <a:pos x="connsiteX56582" y="connsiteY56582"/>
              </a:cxn>
              <a:cxn ang="0">
                <a:pos x="connsiteX56583" y="connsiteY56583"/>
              </a:cxn>
              <a:cxn ang="0">
                <a:pos x="connsiteX56584" y="connsiteY56584"/>
              </a:cxn>
              <a:cxn ang="0">
                <a:pos x="connsiteX56585" y="connsiteY56585"/>
              </a:cxn>
              <a:cxn ang="0">
                <a:pos x="connsiteX56586" y="connsiteY56586"/>
              </a:cxn>
              <a:cxn ang="0">
                <a:pos x="connsiteX56587" y="connsiteY56587"/>
              </a:cxn>
              <a:cxn ang="0">
                <a:pos x="connsiteX56588" y="connsiteY56588"/>
              </a:cxn>
              <a:cxn ang="0">
                <a:pos x="connsiteX56589" y="connsiteY56589"/>
              </a:cxn>
              <a:cxn ang="0">
                <a:pos x="connsiteX56590" y="connsiteY56590"/>
              </a:cxn>
              <a:cxn ang="0">
                <a:pos x="connsiteX56591" y="connsiteY56591"/>
              </a:cxn>
              <a:cxn ang="0">
                <a:pos x="connsiteX56592" y="connsiteY56592"/>
              </a:cxn>
              <a:cxn ang="0">
                <a:pos x="connsiteX56593" y="connsiteY56593"/>
              </a:cxn>
              <a:cxn ang="0">
                <a:pos x="connsiteX56594" y="connsiteY56594"/>
              </a:cxn>
              <a:cxn ang="0">
                <a:pos x="connsiteX56595" y="connsiteY56595"/>
              </a:cxn>
              <a:cxn ang="0">
                <a:pos x="connsiteX56596" y="connsiteY56596"/>
              </a:cxn>
              <a:cxn ang="0">
                <a:pos x="connsiteX56597" y="connsiteY56597"/>
              </a:cxn>
              <a:cxn ang="0">
                <a:pos x="connsiteX56598" y="connsiteY56598"/>
              </a:cxn>
              <a:cxn ang="0">
                <a:pos x="connsiteX56599" y="connsiteY56599"/>
              </a:cxn>
              <a:cxn ang="0">
                <a:pos x="connsiteX56600" y="connsiteY56600"/>
              </a:cxn>
              <a:cxn ang="0">
                <a:pos x="connsiteX56601" y="connsiteY56601"/>
              </a:cxn>
              <a:cxn ang="0">
                <a:pos x="connsiteX56602" y="connsiteY56602"/>
              </a:cxn>
              <a:cxn ang="0">
                <a:pos x="connsiteX56603" y="connsiteY56603"/>
              </a:cxn>
              <a:cxn ang="0">
                <a:pos x="connsiteX56604" y="connsiteY56604"/>
              </a:cxn>
              <a:cxn ang="0">
                <a:pos x="connsiteX56605" y="connsiteY56605"/>
              </a:cxn>
              <a:cxn ang="0">
                <a:pos x="connsiteX56606" y="connsiteY56606"/>
              </a:cxn>
              <a:cxn ang="0">
                <a:pos x="connsiteX56607" y="connsiteY56607"/>
              </a:cxn>
              <a:cxn ang="0">
                <a:pos x="connsiteX56608" y="connsiteY56608"/>
              </a:cxn>
              <a:cxn ang="0">
                <a:pos x="connsiteX56609" y="connsiteY56609"/>
              </a:cxn>
              <a:cxn ang="0">
                <a:pos x="connsiteX56610" y="connsiteY56610"/>
              </a:cxn>
              <a:cxn ang="0">
                <a:pos x="connsiteX56611" y="connsiteY56611"/>
              </a:cxn>
              <a:cxn ang="0">
                <a:pos x="connsiteX56612" y="connsiteY56612"/>
              </a:cxn>
              <a:cxn ang="0">
                <a:pos x="connsiteX56613" y="connsiteY56613"/>
              </a:cxn>
              <a:cxn ang="0">
                <a:pos x="connsiteX56614" y="connsiteY56614"/>
              </a:cxn>
              <a:cxn ang="0">
                <a:pos x="connsiteX56615" y="connsiteY56615"/>
              </a:cxn>
              <a:cxn ang="0">
                <a:pos x="connsiteX56616" y="connsiteY56616"/>
              </a:cxn>
              <a:cxn ang="0">
                <a:pos x="connsiteX56617" y="connsiteY56617"/>
              </a:cxn>
              <a:cxn ang="0">
                <a:pos x="connsiteX56618" y="connsiteY56618"/>
              </a:cxn>
              <a:cxn ang="0">
                <a:pos x="connsiteX56619" y="connsiteY56619"/>
              </a:cxn>
              <a:cxn ang="0">
                <a:pos x="connsiteX56620" y="connsiteY56620"/>
              </a:cxn>
              <a:cxn ang="0">
                <a:pos x="connsiteX56621" y="connsiteY56621"/>
              </a:cxn>
              <a:cxn ang="0">
                <a:pos x="connsiteX56622" y="connsiteY56622"/>
              </a:cxn>
              <a:cxn ang="0">
                <a:pos x="connsiteX56623" y="connsiteY56623"/>
              </a:cxn>
              <a:cxn ang="0">
                <a:pos x="connsiteX56624" y="connsiteY56624"/>
              </a:cxn>
              <a:cxn ang="0">
                <a:pos x="connsiteX56625" y="connsiteY56625"/>
              </a:cxn>
              <a:cxn ang="0">
                <a:pos x="connsiteX56626" y="connsiteY56626"/>
              </a:cxn>
              <a:cxn ang="0">
                <a:pos x="connsiteX56627" y="connsiteY56627"/>
              </a:cxn>
              <a:cxn ang="0">
                <a:pos x="connsiteX56628" y="connsiteY56628"/>
              </a:cxn>
              <a:cxn ang="0">
                <a:pos x="connsiteX56629" y="connsiteY56629"/>
              </a:cxn>
              <a:cxn ang="0">
                <a:pos x="connsiteX56630" y="connsiteY56630"/>
              </a:cxn>
              <a:cxn ang="0">
                <a:pos x="connsiteX56631" y="connsiteY56631"/>
              </a:cxn>
              <a:cxn ang="0">
                <a:pos x="connsiteX56632" y="connsiteY56632"/>
              </a:cxn>
              <a:cxn ang="0">
                <a:pos x="connsiteX56633" y="connsiteY56633"/>
              </a:cxn>
              <a:cxn ang="0">
                <a:pos x="connsiteX56634" y="connsiteY56634"/>
              </a:cxn>
              <a:cxn ang="0">
                <a:pos x="connsiteX56635" y="connsiteY56635"/>
              </a:cxn>
              <a:cxn ang="0">
                <a:pos x="connsiteX56636" y="connsiteY56636"/>
              </a:cxn>
              <a:cxn ang="0">
                <a:pos x="connsiteX56637" y="connsiteY56637"/>
              </a:cxn>
              <a:cxn ang="0">
                <a:pos x="connsiteX56638" y="connsiteY56638"/>
              </a:cxn>
              <a:cxn ang="0">
                <a:pos x="connsiteX56639" y="connsiteY56639"/>
              </a:cxn>
              <a:cxn ang="0">
                <a:pos x="connsiteX56640" y="connsiteY56640"/>
              </a:cxn>
              <a:cxn ang="0">
                <a:pos x="connsiteX56641" y="connsiteY56641"/>
              </a:cxn>
              <a:cxn ang="0">
                <a:pos x="connsiteX56642" y="connsiteY56642"/>
              </a:cxn>
              <a:cxn ang="0">
                <a:pos x="connsiteX56643" y="connsiteY56643"/>
              </a:cxn>
              <a:cxn ang="0">
                <a:pos x="connsiteX56644" y="connsiteY56644"/>
              </a:cxn>
              <a:cxn ang="0">
                <a:pos x="connsiteX56645" y="connsiteY56645"/>
              </a:cxn>
              <a:cxn ang="0">
                <a:pos x="connsiteX56646" y="connsiteY56646"/>
              </a:cxn>
              <a:cxn ang="0">
                <a:pos x="connsiteX56647" y="connsiteY56647"/>
              </a:cxn>
              <a:cxn ang="0">
                <a:pos x="connsiteX56648" y="connsiteY56648"/>
              </a:cxn>
              <a:cxn ang="0">
                <a:pos x="connsiteX56649" y="connsiteY56649"/>
              </a:cxn>
              <a:cxn ang="0">
                <a:pos x="connsiteX56650" y="connsiteY56650"/>
              </a:cxn>
              <a:cxn ang="0">
                <a:pos x="connsiteX56651" y="connsiteY56651"/>
              </a:cxn>
              <a:cxn ang="0">
                <a:pos x="connsiteX56652" y="connsiteY56652"/>
              </a:cxn>
              <a:cxn ang="0">
                <a:pos x="connsiteX56653" y="connsiteY56653"/>
              </a:cxn>
              <a:cxn ang="0">
                <a:pos x="connsiteX56654" y="connsiteY56654"/>
              </a:cxn>
              <a:cxn ang="0">
                <a:pos x="connsiteX56655" y="connsiteY56655"/>
              </a:cxn>
              <a:cxn ang="0">
                <a:pos x="connsiteX56656" y="connsiteY56656"/>
              </a:cxn>
              <a:cxn ang="0">
                <a:pos x="connsiteX56657" y="connsiteY56657"/>
              </a:cxn>
              <a:cxn ang="0">
                <a:pos x="connsiteX56658" y="connsiteY56658"/>
              </a:cxn>
              <a:cxn ang="0">
                <a:pos x="connsiteX56659" y="connsiteY56659"/>
              </a:cxn>
              <a:cxn ang="0">
                <a:pos x="connsiteX56660" y="connsiteY56660"/>
              </a:cxn>
              <a:cxn ang="0">
                <a:pos x="connsiteX56661" y="connsiteY56661"/>
              </a:cxn>
              <a:cxn ang="0">
                <a:pos x="connsiteX56662" y="connsiteY56662"/>
              </a:cxn>
              <a:cxn ang="0">
                <a:pos x="connsiteX56663" y="connsiteY56663"/>
              </a:cxn>
              <a:cxn ang="0">
                <a:pos x="connsiteX56664" y="connsiteY56664"/>
              </a:cxn>
              <a:cxn ang="0">
                <a:pos x="connsiteX56665" y="connsiteY56665"/>
              </a:cxn>
              <a:cxn ang="0">
                <a:pos x="connsiteX56666" y="connsiteY56666"/>
              </a:cxn>
              <a:cxn ang="0">
                <a:pos x="connsiteX56667" y="connsiteY56667"/>
              </a:cxn>
              <a:cxn ang="0">
                <a:pos x="connsiteX56668" y="connsiteY56668"/>
              </a:cxn>
              <a:cxn ang="0">
                <a:pos x="connsiteX56669" y="connsiteY56669"/>
              </a:cxn>
              <a:cxn ang="0">
                <a:pos x="connsiteX56670" y="connsiteY56670"/>
              </a:cxn>
              <a:cxn ang="0">
                <a:pos x="connsiteX56671" y="connsiteY56671"/>
              </a:cxn>
              <a:cxn ang="0">
                <a:pos x="connsiteX56672" y="connsiteY56672"/>
              </a:cxn>
              <a:cxn ang="0">
                <a:pos x="connsiteX56673" y="connsiteY56673"/>
              </a:cxn>
              <a:cxn ang="0">
                <a:pos x="connsiteX56674" y="connsiteY56674"/>
              </a:cxn>
              <a:cxn ang="0">
                <a:pos x="connsiteX56675" y="connsiteY56675"/>
              </a:cxn>
              <a:cxn ang="0">
                <a:pos x="connsiteX56676" y="connsiteY56676"/>
              </a:cxn>
              <a:cxn ang="0">
                <a:pos x="connsiteX56677" y="connsiteY56677"/>
              </a:cxn>
              <a:cxn ang="0">
                <a:pos x="connsiteX56678" y="connsiteY56678"/>
              </a:cxn>
              <a:cxn ang="0">
                <a:pos x="connsiteX56679" y="connsiteY56679"/>
              </a:cxn>
              <a:cxn ang="0">
                <a:pos x="connsiteX56680" y="connsiteY56680"/>
              </a:cxn>
              <a:cxn ang="0">
                <a:pos x="connsiteX56681" y="connsiteY56681"/>
              </a:cxn>
              <a:cxn ang="0">
                <a:pos x="connsiteX56682" y="connsiteY56682"/>
              </a:cxn>
              <a:cxn ang="0">
                <a:pos x="connsiteX56683" y="connsiteY56683"/>
              </a:cxn>
              <a:cxn ang="0">
                <a:pos x="connsiteX56684" y="connsiteY56684"/>
              </a:cxn>
              <a:cxn ang="0">
                <a:pos x="connsiteX56685" y="connsiteY56685"/>
              </a:cxn>
              <a:cxn ang="0">
                <a:pos x="connsiteX56686" y="connsiteY56686"/>
              </a:cxn>
              <a:cxn ang="0">
                <a:pos x="connsiteX56687" y="connsiteY56687"/>
              </a:cxn>
              <a:cxn ang="0">
                <a:pos x="connsiteX56688" y="connsiteY56688"/>
              </a:cxn>
              <a:cxn ang="0">
                <a:pos x="connsiteX56689" y="connsiteY56689"/>
              </a:cxn>
              <a:cxn ang="0">
                <a:pos x="connsiteX56690" y="connsiteY56690"/>
              </a:cxn>
              <a:cxn ang="0">
                <a:pos x="connsiteX56691" y="connsiteY56691"/>
              </a:cxn>
              <a:cxn ang="0">
                <a:pos x="connsiteX56692" y="connsiteY56692"/>
              </a:cxn>
              <a:cxn ang="0">
                <a:pos x="connsiteX56693" y="connsiteY56693"/>
              </a:cxn>
              <a:cxn ang="0">
                <a:pos x="connsiteX56694" y="connsiteY56694"/>
              </a:cxn>
              <a:cxn ang="0">
                <a:pos x="connsiteX56695" y="connsiteY56695"/>
              </a:cxn>
              <a:cxn ang="0">
                <a:pos x="connsiteX56696" y="connsiteY56696"/>
              </a:cxn>
              <a:cxn ang="0">
                <a:pos x="connsiteX56697" y="connsiteY56697"/>
              </a:cxn>
              <a:cxn ang="0">
                <a:pos x="connsiteX56698" y="connsiteY56698"/>
              </a:cxn>
              <a:cxn ang="0">
                <a:pos x="connsiteX56699" y="connsiteY56699"/>
              </a:cxn>
              <a:cxn ang="0">
                <a:pos x="connsiteX56700" y="connsiteY56700"/>
              </a:cxn>
              <a:cxn ang="0">
                <a:pos x="connsiteX56701" y="connsiteY56701"/>
              </a:cxn>
              <a:cxn ang="0">
                <a:pos x="connsiteX56702" y="connsiteY56702"/>
              </a:cxn>
              <a:cxn ang="0">
                <a:pos x="connsiteX56703" y="connsiteY56703"/>
              </a:cxn>
              <a:cxn ang="0">
                <a:pos x="connsiteX56704" y="connsiteY56704"/>
              </a:cxn>
              <a:cxn ang="0">
                <a:pos x="connsiteX56705" y="connsiteY56705"/>
              </a:cxn>
              <a:cxn ang="0">
                <a:pos x="connsiteX56706" y="connsiteY56706"/>
              </a:cxn>
              <a:cxn ang="0">
                <a:pos x="connsiteX56707" y="connsiteY56707"/>
              </a:cxn>
              <a:cxn ang="0">
                <a:pos x="connsiteX56708" y="connsiteY56708"/>
              </a:cxn>
              <a:cxn ang="0">
                <a:pos x="connsiteX56709" y="connsiteY56709"/>
              </a:cxn>
              <a:cxn ang="0">
                <a:pos x="connsiteX56710" y="connsiteY56710"/>
              </a:cxn>
              <a:cxn ang="0">
                <a:pos x="connsiteX56711" y="connsiteY56711"/>
              </a:cxn>
              <a:cxn ang="0">
                <a:pos x="connsiteX56712" y="connsiteY56712"/>
              </a:cxn>
              <a:cxn ang="0">
                <a:pos x="connsiteX56713" y="connsiteY56713"/>
              </a:cxn>
              <a:cxn ang="0">
                <a:pos x="connsiteX56714" y="connsiteY56714"/>
              </a:cxn>
              <a:cxn ang="0">
                <a:pos x="connsiteX56715" y="connsiteY56715"/>
              </a:cxn>
              <a:cxn ang="0">
                <a:pos x="connsiteX56716" y="connsiteY56716"/>
              </a:cxn>
              <a:cxn ang="0">
                <a:pos x="connsiteX56717" y="connsiteY56717"/>
              </a:cxn>
              <a:cxn ang="0">
                <a:pos x="connsiteX56718" y="connsiteY56718"/>
              </a:cxn>
              <a:cxn ang="0">
                <a:pos x="connsiteX56719" y="connsiteY56719"/>
              </a:cxn>
              <a:cxn ang="0">
                <a:pos x="connsiteX56720" y="connsiteY56720"/>
              </a:cxn>
              <a:cxn ang="0">
                <a:pos x="connsiteX56721" y="connsiteY56721"/>
              </a:cxn>
              <a:cxn ang="0">
                <a:pos x="connsiteX56722" y="connsiteY56722"/>
              </a:cxn>
              <a:cxn ang="0">
                <a:pos x="connsiteX56723" y="connsiteY56723"/>
              </a:cxn>
              <a:cxn ang="0">
                <a:pos x="connsiteX56724" y="connsiteY56724"/>
              </a:cxn>
              <a:cxn ang="0">
                <a:pos x="connsiteX56725" y="connsiteY56725"/>
              </a:cxn>
              <a:cxn ang="0">
                <a:pos x="connsiteX56726" y="connsiteY56726"/>
              </a:cxn>
              <a:cxn ang="0">
                <a:pos x="connsiteX56727" y="connsiteY56727"/>
              </a:cxn>
              <a:cxn ang="0">
                <a:pos x="connsiteX56728" y="connsiteY56728"/>
              </a:cxn>
              <a:cxn ang="0">
                <a:pos x="connsiteX56729" y="connsiteY56729"/>
              </a:cxn>
              <a:cxn ang="0">
                <a:pos x="connsiteX56730" y="connsiteY56730"/>
              </a:cxn>
              <a:cxn ang="0">
                <a:pos x="connsiteX56731" y="connsiteY56731"/>
              </a:cxn>
              <a:cxn ang="0">
                <a:pos x="connsiteX56732" y="connsiteY56732"/>
              </a:cxn>
              <a:cxn ang="0">
                <a:pos x="connsiteX56733" y="connsiteY56733"/>
              </a:cxn>
              <a:cxn ang="0">
                <a:pos x="connsiteX56734" y="connsiteY56734"/>
              </a:cxn>
              <a:cxn ang="0">
                <a:pos x="connsiteX56735" y="connsiteY56735"/>
              </a:cxn>
              <a:cxn ang="0">
                <a:pos x="connsiteX56736" y="connsiteY56736"/>
              </a:cxn>
              <a:cxn ang="0">
                <a:pos x="connsiteX56737" y="connsiteY56737"/>
              </a:cxn>
              <a:cxn ang="0">
                <a:pos x="connsiteX56738" y="connsiteY56738"/>
              </a:cxn>
              <a:cxn ang="0">
                <a:pos x="connsiteX56739" y="connsiteY56739"/>
              </a:cxn>
              <a:cxn ang="0">
                <a:pos x="connsiteX56740" y="connsiteY56740"/>
              </a:cxn>
              <a:cxn ang="0">
                <a:pos x="connsiteX56741" y="connsiteY56741"/>
              </a:cxn>
              <a:cxn ang="0">
                <a:pos x="connsiteX56742" y="connsiteY56742"/>
              </a:cxn>
              <a:cxn ang="0">
                <a:pos x="connsiteX56743" y="connsiteY56743"/>
              </a:cxn>
              <a:cxn ang="0">
                <a:pos x="connsiteX56744" y="connsiteY56744"/>
              </a:cxn>
              <a:cxn ang="0">
                <a:pos x="connsiteX56745" y="connsiteY56745"/>
              </a:cxn>
              <a:cxn ang="0">
                <a:pos x="connsiteX56746" y="connsiteY56746"/>
              </a:cxn>
              <a:cxn ang="0">
                <a:pos x="connsiteX56747" y="connsiteY56747"/>
              </a:cxn>
              <a:cxn ang="0">
                <a:pos x="connsiteX56748" y="connsiteY56748"/>
              </a:cxn>
              <a:cxn ang="0">
                <a:pos x="connsiteX56749" y="connsiteY56749"/>
              </a:cxn>
              <a:cxn ang="0">
                <a:pos x="connsiteX56750" y="connsiteY56750"/>
              </a:cxn>
              <a:cxn ang="0">
                <a:pos x="connsiteX56751" y="connsiteY56751"/>
              </a:cxn>
              <a:cxn ang="0">
                <a:pos x="connsiteX56752" y="connsiteY56752"/>
              </a:cxn>
              <a:cxn ang="0">
                <a:pos x="connsiteX56753" y="connsiteY56753"/>
              </a:cxn>
              <a:cxn ang="0">
                <a:pos x="connsiteX56754" y="connsiteY56754"/>
              </a:cxn>
              <a:cxn ang="0">
                <a:pos x="connsiteX56755" y="connsiteY56755"/>
              </a:cxn>
              <a:cxn ang="0">
                <a:pos x="connsiteX56756" y="connsiteY56756"/>
              </a:cxn>
              <a:cxn ang="0">
                <a:pos x="connsiteX56757" y="connsiteY56757"/>
              </a:cxn>
              <a:cxn ang="0">
                <a:pos x="connsiteX56758" y="connsiteY56758"/>
              </a:cxn>
              <a:cxn ang="0">
                <a:pos x="connsiteX56759" y="connsiteY56759"/>
              </a:cxn>
              <a:cxn ang="0">
                <a:pos x="connsiteX56760" y="connsiteY56760"/>
              </a:cxn>
              <a:cxn ang="0">
                <a:pos x="connsiteX56761" y="connsiteY56761"/>
              </a:cxn>
              <a:cxn ang="0">
                <a:pos x="connsiteX56762" y="connsiteY56762"/>
              </a:cxn>
              <a:cxn ang="0">
                <a:pos x="connsiteX56763" y="connsiteY56763"/>
              </a:cxn>
              <a:cxn ang="0">
                <a:pos x="connsiteX56764" y="connsiteY56764"/>
              </a:cxn>
              <a:cxn ang="0">
                <a:pos x="connsiteX56765" y="connsiteY56765"/>
              </a:cxn>
              <a:cxn ang="0">
                <a:pos x="connsiteX56766" y="connsiteY56766"/>
              </a:cxn>
              <a:cxn ang="0">
                <a:pos x="connsiteX56767" y="connsiteY56767"/>
              </a:cxn>
              <a:cxn ang="0">
                <a:pos x="connsiteX56768" y="connsiteY56768"/>
              </a:cxn>
              <a:cxn ang="0">
                <a:pos x="connsiteX56769" y="connsiteY56769"/>
              </a:cxn>
              <a:cxn ang="0">
                <a:pos x="connsiteX56770" y="connsiteY56770"/>
              </a:cxn>
              <a:cxn ang="0">
                <a:pos x="connsiteX56771" y="connsiteY56771"/>
              </a:cxn>
              <a:cxn ang="0">
                <a:pos x="connsiteX56772" y="connsiteY56772"/>
              </a:cxn>
              <a:cxn ang="0">
                <a:pos x="connsiteX56773" y="connsiteY56773"/>
              </a:cxn>
              <a:cxn ang="0">
                <a:pos x="connsiteX56774" y="connsiteY56774"/>
              </a:cxn>
              <a:cxn ang="0">
                <a:pos x="connsiteX56775" y="connsiteY56775"/>
              </a:cxn>
              <a:cxn ang="0">
                <a:pos x="connsiteX56776" y="connsiteY56776"/>
              </a:cxn>
              <a:cxn ang="0">
                <a:pos x="connsiteX56777" y="connsiteY56777"/>
              </a:cxn>
              <a:cxn ang="0">
                <a:pos x="connsiteX56778" y="connsiteY56778"/>
              </a:cxn>
              <a:cxn ang="0">
                <a:pos x="connsiteX56779" y="connsiteY56779"/>
              </a:cxn>
              <a:cxn ang="0">
                <a:pos x="connsiteX56780" y="connsiteY56780"/>
              </a:cxn>
              <a:cxn ang="0">
                <a:pos x="connsiteX56781" y="connsiteY56781"/>
              </a:cxn>
              <a:cxn ang="0">
                <a:pos x="connsiteX56782" y="connsiteY56782"/>
              </a:cxn>
              <a:cxn ang="0">
                <a:pos x="connsiteX56783" y="connsiteY56783"/>
              </a:cxn>
              <a:cxn ang="0">
                <a:pos x="connsiteX56784" y="connsiteY56784"/>
              </a:cxn>
              <a:cxn ang="0">
                <a:pos x="connsiteX56785" y="connsiteY56785"/>
              </a:cxn>
              <a:cxn ang="0">
                <a:pos x="connsiteX56786" y="connsiteY56786"/>
              </a:cxn>
              <a:cxn ang="0">
                <a:pos x="connsiteX56787" y="connsiteY56787"/>
              </a:cxn>
              <a:cxn ang="0">
                <a:pos x="connsiteX56788" y="connsiteY56788"/>
              </a:cxn>
              <a:cxn ang="0">
                <a:pos x="connsiteX56789" y="connsiteY56789"/>
              </a:cxn>
              <a:cxn ang="0">
                <a:pos x="connsiteX56790" y="connsiteY56790"/>
              </a:cxn>
              <a:cxn ang="0">
                <a:pos x="connsiteX56791" y="connsiteY56791"/>
              </a:cxn>
              <a:cxn ang="0">
                <a:pos x="connsiteX56792" y="connsiteY56792"/>
              </a:cxn>
              <a:cxn ang="0">
                <a:pos x="connsiteX56793" y="connsiteY56793"/>
              </a:cxn>
              <a:cxn ang="0">
                <a:pos x="connsiteX56794" y="connsiteY56794"/>
              </a:cxn>
              <a:cxn ang="0">
                <a:pos x="connsiteX56795" y="connsiteY56795"/>
              </a:cxn>
              <a:cxn ang="0">
                <a:pos x="connsiteX56796" y="connsiteY56796"/>
              </a:cxn>
              <a:cxn ang="0">
                <a:pos x="connsiteX56797" y="connsiteY56797"/>
              </a:cxn>
              <a:cxn ang="0">
                <a:pos x="connsiteX56798" y="connsiteY56798"/>
              </a:cxn>
              <a:cxn ang="0">
                <a:pos x="connsiteX56799" y="connsiteY56799"/>
              </a:cxn>
              <a:cxn ang="0">
                <a:pos x="connsiteX56800" y="connsiteY56800"/>
              </a:cxn>
              <a:cxn ang="0">
                <a:pos x="connsiteX56801" y="connsiteY56801"/>
              </a:cxn>
              <a:cxn ang="0">
                <a:pos x="connsiteX56802" y="connsiteY56802"/>
              </a:cxn>
              <a:cxn ang="0">
                <a:pos x="connsiteX56803" y="connsiteY56803"/>
              </a:cxn>
              <a:cxn ang="0">
                <a:pos x="connsiteX56804" y="connsiteY56804"/>
              </a:cxn>
              <a:cxn ang="0">
                <a:pos x="connsiteX56805" y="connsiteY56805"/>
              </a:cxn>
              <a:cxn ang="0">
                <a:pos x="connsiteX56806" y="connsiteY56806"/>
              </a:cxn>
              <a:cxn ang="0">
                <a:pos x="connsiteX56807" y="connsiteY56807"/>
              </a:cxn>
              <a:cxn ang="0">
                <a:pos x="connsiteX56808" y="connsiteY56808"/>
              </a:cxn>
              <a:cxn ang="0">
                <a:pos x="connsiteX56809" y="connsiteY56809"/>
              </a:cxn>
              <a:cxn ang="0">
                <a:pos x="connsiteX56810" y="connsiteY56810"/>
              </a:cxn>
              <a:cxn ang="0">
                <a:pos x="connsiteX56811" y="connsiteY56811"/>
              </a:cxn>
              <a:cxn ang="0">
                <a:pos x="connsiteX56812" y="connsiteY56812"/>
              </a:cxn>
              <a:cxn ang="0">
                <a:pos x="connsiteX56813" y="connsiteY56813"/>
              </a:cxn>
              <a:cxn ang="0">
                <a:pos x="connsiteX56814" y="connsiteY56814"/>
              </a:cxn>
              <a:cxn ang="0">
                <a:pos x="connsiteX56815" y="connsiteY56815"/>
              </a:cxn>
              <a:cxn ang="0">
                <a:pos x="connsiteX56816" y="connsiteY56816"/>
              </a:cxn>
              <a:cxn ang="0">
                <a:pos x="connsiteX56817" y="connsiteY56817"/>
              </a:cxn>
              <a:cxn ang="0">
                <a:pos x="connsiteX56818" y="connsiteY56818"/>
              </a:cxn>
              <a:cxn ang="0">
                <a:pos x="connsiteX56819" y="connsiteY56819"/>
              </a:cxn>
              <a:cxn ang="0">
                <a:pos x="connsiteX56820" y="connsiteY56820"/>
              </a:cxn>
              <a:cxn ang="0">
                <a:pos x="connsiteX56821" y="connsiteY56821"/>
              </a:cxn>
              <a:cxn ang="0">
                <a:pos x="connsiteX56822" y="connsiteY56822"/>
              </a:cxn>
              <a:cxn ang="0">
                <a:pos x="connsiteX56823" y="connsiteY56823"/>
              </a:cxn>
              <a:cxn ang="0">
                <a:pos x="connsiteX56824" y="connsiteY56824"/>
              </a:cxn>
              <a:cxn ang="0">
                <a:pos x="connsiteX56825" y="connsiteY56825"/>
              </a:cxn>
              <a:cxn ang="0">
                <a:pos x="connsiteX56826" y="connsiteY56826"/>
              </a:cxn>
              <a:cxn ang="0">
                <a:pos x="connsiteX56827" y="connsiteY56827"/>
              </a:cxn>
              <a:cxn ang="0">
                <a:pos x="connsiteX56828" y="connsiteY56828"/>
              </a:cxn>
              <a:cxn ang="0">
                <a:pos x="connsiteX56829" y="connsiteY56829"/>
              </a:cxn>
              <a:cxn ang="0">
                <a:pos x="connsiteX56830" y="connsiteY56830"/>
              </a:cxn>
              <a:cxn ang="0">
                <a:pos x="connsiteX56831" y="connsiteY56831"/>
              </a:cxn>
              <a:cxn ang="0">
                <a:pos x="connsiteX56832" y="connsiteY56832"/>
              </a:cxn>
              <a:cxn ang="0">
                <a:pos x="connsiteX56833" y="connsiteY56833"/>
              </a:cxn>
              <a:cxn ang="0">
                <a:pos x="connsiteX56834" y="connsiteY56834"/>
              </a:cxn>
              <a:cxn ang="0">
                <a:pos x="connsiteX56835" y="connsiteY56835"/>
              </a:cxn>
              <a:cxn ang="0">
                <a:pos x="connsiteX56836" y="connsiteY56836"/>
              </a:cxn>
              <a:cxn ang="0">
                <a:pos x="connsiteX56837" y="connsiteY56837"/>
              </a:cxn>
              <a:cxn ang="0">
                <a:pos x="connsiteX56838" y="connsiteY56838"/>
              </a:cxn>
              <a:cxn ang="0">
                <a:pos x="connsiteX56839" y="connsiteY56839"/>
              </a:cxn>
              <a:cxn ang="0">
                <a:pos x="connsiteX56840" y="connsiteY56840"/>
              </a:cxn>
              <a:cxn ang="0">
                <a:pos x="connsiteX56841" y="connsiteY56841"/>
              </a:cxn>
              <a:cxn ang="0">
                <a:pos x="connsiteX56842" y="connsiteY56842"/>
              </a:cxn>
              <a:cxn ang="0">
                <a:pos x="connsiteX56843" y="connsiteY56843"/>
              </a:cxn>
              <a:cxn ang="0">
                <a:pos x="connsiteX56844" y="connsiteY56844"/>
              </a:cxn>
              <a:cxn ang="0">
                <a:pos x="connsiteX56845" y="connsiteY56845"/>
              </a:cxn>
              <a:cxn ang="0">
                <a:pos x="connsiteX56846" y="connsiteY56846"/>
              </a:cxn>
              <a:cxn ang="0">
                <a:pos x="connsiteX56847" y="connsiteY56847"/>
              </a:cxn>
              <a:cxn ang="0">
                <a:pos x="connsiteX56848" y="connsiteY56848"/>
              </a:cxn>
              <a:cxn ang="0">
                <a:pos x="connsiteX56849" y="connsiteY56849"/>
              </a:cxn>
              <a:cxn ang="0">
                <a:pos x="connsiteX56850" y="connsiteY56850"/>
              </a:cxn>
              <a:cxn ang="0">
                <a:pos x="connsiteX56851" y="connsiteY56851"/>
              </a:cxn>
              <a:cxn ang="0">
                <a:pos x="connsiteX56852" y="connsiteY56852"/>
              </a:cxn>
              <a:cxn ang="0">
                <a:pos x="connsiteX56853" y="connsiteY56853"/>
              </a:cxn>
              <a:cxn ang="0">
                <a:pos x="connsiteX56854" y="connsiteY56854"/>
              </a:cxn>
              <a:cxn ang="0">
                <a:pos x="connsiteX56855" y="connsiteY56855"/>
              </a:cxn>
              <a:cxn ang="0">
                <a:pos x="connsiteX56856" y="connsiteY56856"/>
              </a:cxn>
              <a:cxn ang="0">
                <a:pos x="connsiteX56857" y="connsiteY56857"/>
              </a:cxn>
              <a:cxn ang="0">
                <a:pos x="connsiteX56858" y="connsiteY56858"/>
              </a:cxn>
              <a:cxn ang="0">
                <a:pos x="connsiteX56859" y="connsiteY56859"/>
              </a:cxn>
              <a:cxn ang="0">
                <a:pos x="connsiteX56860" y="connsiteY56860"/>
              </a:cxn>
              <a:cxn ang="0">
                <a:pos x="connsiteX56861" y="connsiteY56861"/>
              </a:cxn>
              <a:cxn ang="0">
                <a:pos x="connsiteX56862" y="connsiteY56862"/>
              </a:cxn>
              <a:cxn ang="0">
                <a:pos x="connsiteX56863" y="connsiteY56863"/>
              </a:cxn>
              <a:cxn ang="0">
                <a:pos x="connsiteX56864" y="connsiteY56864"/>
              </a:cxn>
              <a:cxn ang="0">
                <a:pos x="connsiteX56865" y="connsiteY56865"/>
              </a:cxn>
              <a:cxn ang="0">
                <a:pos x="connsiteX56866" y="connsiteY56866"/>
              </a:cxn>
              <a:cxn ang="0">
                <a:pos x="connsiteX56867" y="connsiteY56867"/>
              </a:cxn>
              <a:cxn ang="0">
                <a:pos x="connsiteX56868" y="connsiteY56868"/>
              </a:cxn>
              <a:cxn ang="0">
                <a:pos x="connsiteX56869" y="connsiteY56869"/>
              </a:cxn>
              <a:cxn ang="0">
                <a:pos x="connsiteX56870" y="connsiteY56870"/>
              </a:cxn>
              <a:cxn ang="0">
                <a:pos x="connsiteX56871" y="connsiteY56871"/>
              </a:cxn>
              <a:cxn ang="0">
                <a:pos x="connsiteX56872" y="connsiteY56872"/>
              </a:cxn>
              <a:cxn ang="0">
                <a:pos x="connsiteX56873" y="connsiteY56873"/>
              </a:cxn>
              <a:cxn ang="0">
                <a:pos x="connsiteX56874" y="connsiteY56874"/>
              </a:cxn>
              <a:cxn ang="0">
                <a:pos x="connsiteX56875" y="connsiteY56875"/>
              </a:cxn>
              <a:cxn ang="0">
                <a:pos x="connsiteX56876" y="connsiteY56876"/>
              </a:cxn>
              <a:cxn ang="0">
                <a:pos x="connsiteX56877" y="connsiteY56877"/>
              </a:cxn>
              <a:cxn ang="0">
                <a:pos x="connsiteX56878" y="connsiteY56878"/>
              </a:cxn>
              <a:cxn ang="0">
                <a:pos x="connsiteX56879" y="connsiteY56879"/>
              </a:cxn>
              <a:cxn ang="0">
                <a:pos x="connsiteX56880" y="connsiteY56880"/>
              </a:cxn>
              <a:cxn ang="0">
                <a:pos x="connsiteX56881" y="connsiteY56881"/>
              </a:cxn>
              <a:cxn ang="0">
                <a:pos x="connsiteX56882" y="connsiteY56882"/>
              </a:cxn>
              <a:cxn ang="0">
                <a:pos x="connsiteX56883" y="connsiteY56883"/>
              </a:cxn>
              <a:cxn ang="0">
                <a:pos x="connsiteX56884" y="connsiteY56884"/>
              </a:cxn>
              <a:cxn ang="0">
                <a:pos x="connsiteX56885" y="connsiteY56885"/>
              </a:cxn>
              <a:cxn ang="0">
                <a:pos x="connsiteX56886" y="connsiteY56886"/>
              </a:cxn>
              <a:cxn ang="0">
                <a:pos x="connsiteX56887" y="connsiteY56887"/>
              </a:cxn>
              <a:cxn ang="0">
                <a:pos x="connsiteX56888" y="connsiteY56888"/>
              </a:cxn>
              <a:cxn ang="0">
                <a:pos x="connsiteX56889" y="connsiteY56889"/>
              </a:cxn>
              <a:cxn ang="0">
                <a:pos x="connsiteX56890" y="connsiteY56890"/>
              </a:cxn>
              <a:cxn ang="0">
                <a:pos x="connsiteX56891" y="connsiteY56891"/>
              </a:cxn>
              <a:cxn ang="0">
                <a:pos x="connsiteX56892" y="connsiteY56892"/>
              </a:cxn>
              <a:cxn ang="0">
                <a:pos x="connsiteX56893" y="connsiteY56893"/>
              </a:cxn>
              <a:cxn ang="0">
                <a:pos x="connsiteX56894" y="connsiteY56894"/>
              </a:cxn>
              <a:cxn ang="0">
                <a:pos x="connsiteX56895" y="connsiteY56895"/>
              </a:cxn>
              <a:cxn ang="0">
                <a:pos x="connsiteX56896" y="connsiteY56896"/>
              </a:cxn>
              <a:cxn ang="0">
                <a:pos x="connsiteX56897" y="connsiteY56897"/>
              </a:cxn>
              <a:cxn ang="0">
                <a:pos x="connsiteX56898" y="connsiteY56898"/>
              </a:cxn>
              <a:cxn ang="0">
                <a:pos x="connsiteX56899" y="connsiteY56899"/>
              </a:cxn>
              <a:cxn ang="0">
                <a:pos x="connsiteX56900" y="connsiteY56900"/>
              </a:cxn>
              <a:cxn ang="0">
                <a:pos x="connsiteX56901" y="connsiteY56901"/>
              </a:cxn>
              <a:cxn ang="0">
                <a:pos x="connsiteX56902" y="connsiteY56902"/>
              </a:cxn>
              <a:cxn ang="0">
                <a:pos x="connsiteX56903" y="connsiteY56903"/>
              </a:cxn>
              <a:cxn ang="0">
                <a:pos x="connsiteX56904" y="connsiteY56904"/>
              </a:cxn>
              <a:cxn ang="0">
                <a:pos x="connsiteX56905" y="connsiteY56905"/>
              </a:cxn>
              <a:cxn ang="0">
                <a:pos x="connsiteX56906" y="connsiteY56906"/>
              </a:cxn>
              <a:cxn ang="0">
                <a:pos x="connsiteX56907" y="connsiteY56907"/>
              </a:cxn>
              <a:cxn ang="0">
                <a:pos x="connsiteX56908" y="connsiteY56908"/>
              </a:cxn>
              <a:cxn ang="0">
                <a:pos x="connsiteX56909" y="connsiteY56909"/>
              </a:cxn>
              <a:cxn ang="0">
                <a:pos x="connsiteX56910" y="connsiteY56910"/>
              </a:cxn>
              <a:cxn ang="0">
                <a:pos x="connsiteX56911" y="connsiteY56911"/>
              </a:cxn>
              <a:cxn ang="0">
                <a:pos x="connsiteX56912" y="connsiteY56912"/>
              </a:cxn>
              <a:cxn ang="0">
                <a:pos x="connsiteX56913" y="connsiteY56913"/>
              </a:cxn>
              <a:cxn ang="0">
                <a:pos x="connsiteX56914" y="connsiteY56914"/>
              </a:cxn>
              <a:cxn ang="0">
                <a:pos x="connsiteX56915" y="connsiteY56915"/>
              </a:cxn>
              <a:cxn ang="0">
                <a:pos x="connsiteX56916" y="connsiteY56916"/>
              </a:cxn>
              <a:cxn ang="0">
                <a:pos x="connsiteX56917" y="connsiteY56917"/>
              </a:cxn>
              <a:cxn ang="0">
                <a:pos x="connsiteX56918" y="connsiteY56918"/>
              </a:cxn>
              <a:cxn ang="0">
                <a:pos x="connsiteX56919" y="connsiteY56919"/>
              </a:cxn>
              <a:cxn ang="0">
                <a:pos x="connsiteX56920" y="connsiteY56920"/>
              </a:cxn>
              <a:cxn ang="0">
                <a:pos x="connsiteX56921" y="connsiteY56921"/>
              </a:cxn>
              <a:cxn ang="0">
                <a:pos x="connsiteX56922" y="connsiteY56922"/>
              </a:cxn>
              <a:cxn ang="0">
                <a:pos x="connsiteX56923" y="connsiteY56923"/>
              </a:cxn>
              <a:cxn ang="0">
                <a:pos x="connsiteX56924" y="connsiteY56924"/>
              </a:cxn>
              <a:cxn ang="0">
                <a:pos x="connsiteX56925" y="connsiteY56925"/>
              </a:cxn>
              <a:cxn ang="0">
                <a:pos x="connsiteX56926" y="connsiteY56926"/>
              </a:cxn>
              <a:cxn ang="0">
                <a:pos x="connsiteX56927" y="connsiteY56927"/>
              </a:cxn>
              <a:cxn ang="0">
                <a:pos x="connsiteX56928" y="connsiteY56928"/>
              </a:cxn>
              <a:cxn ang="0">
                <a:pos x="connsiteX56929" y="connsiteY56929"/>
              </a:cxn>
              <a:cxn ang="0">
                <a:pos x="connsiteX56930" y="connsiteY56930"/>
              </a:cxn>
              <a:cxn ang="0">
                <a:pos x="connsiteX56931" y="connsiteY56931"/>
              </a:cxn>
              <a:cxn ang="0">
                <a:pos x="connsiteX56932" y="connsiteY56932"/>
              </a:cxn>
              <a:cxn ang="0">
                <a:pos x="connsiteX56933" y="connsiteY56933"/>
              </a:cxn>
              <a:cxn ang="0">
                <a:pos x="connsiteX56934" y="connsiteY56934"/>
              </a:cxn>
              <a:cxn ang="0">
                <a:pos x="connsiteX56935" y="connsiteY56935"/>
              </a:cxn>
              <a:cxn ang="0">
                <a:pos x="connsiteX56936" y="connsiteY56936"/>
              </a:cxn>
              <a:cxn ang="0">
                <a:pos x="connsiteX56937" y="connsiteY56937"/>
              </a:cxn>
              <a:cxn ang="0">
                <a:pos x="connsiteX56938" y="connsiteY56938"/>
              </a:cxn>
              <a:cxn ang="0">
                <a:pos x="connsiteX56939" y="connsiteY56939"/>
              </a:cxn>
              <a:cxn ang="0">
                <a:pos x="connsiteX56940" y="connsiteY56940"/>
              </a:cxn>
              <a:cxn ang="0">
                <a:pos x="connsiteX56941" y="connsiteY56941"/>
              </a:cxn>
              <a:cxn ang="0">
                <a:pos x="connsiteX56942" y="connsiteY56942"/>
              </a:cxn>
              <a:cxn ang="0">
                <a:pos x="connsiteX56943" y="connsiteY56943"/>
              </a:cxn>
              <a:cxn ang="0">
                <a:pos x="connsiteX56944" y="connsiteY56944"/>
              </a:cxn>
              <a:cxn ang="0">
                <a:pos x="connsiteX56945" y="connsiteY56945"/>
              </a:cxn>
              <a:cxn ang="0">
                <a:pos x="connsiteX56946" y="connsiteY56946"/>
              </a:cxn>
              <a:cxn ang="0">
                <a:pos x="connsiteX56947" y="connsiteY56947"/>
              </a:cxn>
              <a:cxn ang="0">
                <a:pos x="connsiteX56948" y="connsiteY56948"/>
              </a:cxn>
              <a:cxn ang="0">
                <a:pos x="connsiteX56949" y="connsiteY56949"/>
              </a:cxn>
              <a:cxn ang="0">
                <a:pos x="connsiteX56950" y="connsiteY56950"/>
              </a:cxn>
              <a:cxn ang="0">
                <a:pos x="connsiteX56951" y="connsiteY56951"/>
              </a:cxn>
              <a:cxn ang="0">
                <a:pos x="connsiteX56952" y="connsiteY56952"/>
              </a:cxn>
              <a:cxn ang="0">
                <a:pos x="connsiteX56953" y="connsiteY56953"/>
              </a:cxn>
              <a:cxn ang="0">
                <a:pos x="connsiteX56954" y="connsiteY56954"/>
              </a:cxn>
              <a:cxn ang="0">
                <a:pos x="connsiteX56955" y="connsiteY56955"/>
              </a:cxn>
              <a:cxn ang="0">
                <a:pos x="connsiteX56956" y="connsiteY56956"/>
              </a:cxn>
              <a:cxn ang="0">
                <a:pos x="connsiteX56957" y="connsiteY56957"/>
              </a:cxn>
              <a:cxn ang="0">
                <a:pos x="connsiteX56958" y="connsiteY56958"/>
              </a:cxn>
              <a:cxn ang="0">
                <a:pos x="connsiteX56959" y="connsiteY56959"/>
              </a:cxn>
              <a:cxn ang="0">
                <a:pos x="connsiteX56960" y="connsiteY56960"/>
              </a:cxn>
              <a:cxn ang="0">
                <a:pos x="connsiteX56961" y="connsiteY56961"/>
              </a:cxn>
              <a:cxn ang="0">
                <a:pos x="connsiteX56962" y="connsiteY56962"/>
              </a:cxn>
              <a:cxn ang="0">
                <a:pos x="connsiteX56963" y="connsiteY56963"/>
              </a:cxn>
              <a:cxn ang="0">
                <a:pos x="connsiteX56964" y="connsiteY56964"/>
              </a:cxn>
              <a:cxn ang="0">
                <a:pos x="connsiteX56965" y="connsiteY56965"/>
              </a:cxn>
              <a:cxn ang="0">
                <a:pos x="connsiteX56966" y="connsiteY56966"/>
              </a:cxn>
              <a:cxn ang="0">
                <a:pos x="connsiteX56967" y="connsiteY56967"/>
              </a:cxn>
              <a:cxn ang="0">
                <a:pos x="connsiteX56968" y="connsiteY56968"/>
              </a:cxn>
              <a:cxn ang="0">
                <a:pos x="connsiteX56969" y="connsiteY56969"/>
              </a:cxn>
              <a:cxn ang="0">
                <a:pos x="connsiteX56970" y="connsiteY56970"/>
              </a:cxn>
              <a:cxn ang="0">
                <a:pos x="connsiteX56971" y="connsiteY56971"/>
              </a:cxn>
              <a:cxn ang="0">
                <a:pos x="connsiteX56972" y="connsiteY56972"/>
              </a:cxn>
              <a:cxn ang="0">
                <a:pos x="connsiteX56973" y="connsiteY56973"/>
              </a:cxn>
              <a:cxn ang="0">
                <a:pos x="connsiteX56974" y="connsiteY56974"/>
              </a:cxn>
              <a:cxn ang="0">
                <a:pos x="connsiteX56975" y="connsiteY56975"/>
              </a:cxn>
              <a:cxn ang="0">
                <a:pos x="connsiteX56976" y="connsiteY56976"/>
              </a:cxn>
              <a:cxn ang="0">
                <a:pos x="connsiteX56977" y="connsiteY56977"/>
              </a:cxn>
              <a:cxn ang="0">
                <a:pos x="connsiteX56978" y="connsiteY56978"/>
              </a:cxn>
              <a:cxn ang="0">
                <a:pos x="connsiteX56979" y="connsiteY56979"/>
              </a:cxn>
              <a:cxn ang="0">
                <a:pos x="connsiteX56980" y="connsiteY56980"/>
              </a:cxn>
              <a:cxn ang="0">
                <a:pos x="connsiteX56981" y="connsiteY56981"/>
              </a:cxn>
              <a:cxn ang="0">
                <a:pos x="connsiteX56982" y="connsiteY56982"/>
              </a:cxn>
              <a:cxn ang="0">
                <a:pos x="connsiteX56983" y="connsiteY56983"/>
              </a:cxn>
              <a:cxn ang="0">
                <a:pos x="connsiteX56984" y="connsiteY56984"/>
              </a:cxn>
              <a:cxn ang="0">
                <a:pos x="connsiteX56985" y="connsiteY56985"/>
              </a:cxn>
              <a:cxn ang="0">
                <a:pos x="connsiteX56986" y="connsiteY56986"/>
              </a:cxn>
              <a:cxn ang="0">
                <a:pos x="connsiteX56987" y="connsiteY56987"/>
              </a:cxn>
              <a:cxn ang="0">
                <a:pos x="connsiteX56988" y="connsiteY56988"/>
              </a:cxn>
              <a:cxn ang="0">
                <a:pos x="connsiteX56989" y="connsiteY56989"/>
              </a:cxn>
              <a:cxn ang="0">
                <a:pos x="connsiteX56990" y="connsiteY56990"/>
              </a:cxn>
              <a:cxn ang="0">
                <a:pos x="connsiteX56991" y="connsiteY56991"/>
              </a:cxn>
              <a:cxn ang="0">
                <a:pos x="connsiteX56992" y="connsiteY56992"/>
              </a:cxn>
              <a:cxn ang="0">
                <a:pos x="connsiteX56993" y="connsiteY56993"/>
              </a:cxn>
              <a:cxn ang="0">
                <a:pos x="connsiteX56994" y="connsiteY56994"/>
              </a:cxn>
              <a:cxn ang="0">
                <a:pos x="connsiteX56995" y="connsiteY56995"/>
              </a:cxn>
              <a:cxn ang="0">
                <a:pos x="connsiteX56996" y="connsiteY56996"/>
              </a:cxn>
              <a:cxn ang="0">
                <a:pos x="connsiteX56997" y="connsiteY56997"/>
              </a:cxn>
              <a:cxn ang="0">
                <a:pos x="connsiteX56998" y="connsiteY56998"/>
              </a:cxn>
              <a:cxn ang="0">
                <a:pos x="connsiteX56999" y="connsiteY56999"/>
              </a:cxn>
              <a:cxn ang="0">
                <a:pos x="connsiteX57000" y="connsiteY57000"/>
              </a:cxn>
              <a:cxn ang="0">
                <a:pos x="connsiteX57001" y="connsiteY57001"/>
              </a:cxn>
              <a:cxn ang="0">
                <a:pos x="connsiteX57002" y="connsiteY57002"/>
              </a:cxn>
              <a:cxn ang="0">
                <a:pos x="connsiteX57003" y="connsiteY57003"/>
              </a:cxn>
              <a:cxn ang="0">
                <a:pos x="connsiteX57004" y="connsiteY57004"/>
              </a:cxn>
              <a:cxn ang="0">
                <a:pos x="connsiteX57005" y="connsiteY57005"/>
              </a:cxn>
              <a:cxn ang="0">
                <a:pos x="connsiteX57006" y="connsiteY57006"/>
              </a:cxn>
              <a:cxn ang="0">
                <a:pos x="connsiteX57007" y="connsiteY57007"/>
              </a:cxn>
              <a:cxn ang="0">
                <a:pos x="connsiteX57008" y="connsiteY57008"/>
              </a:cxn>
              <a:cxn ang="0">
                <a:pos x="connsiteX57009" y="connsiteY57009"/>
              </a:cxn>
              <a:cxn ang="0">
                <a:pos x="connsiteX57010" y="connsiteY57010"/>
              </a:cxn>
              <a:cxn ang="0">
                <a:pos x="connsiteX57011" y="connsiteY57011"/>
              </a:cxn>
              <a:cxn ang="0">
                <a:pos x="connsiteX57012" y="connsiteY57012"/>
              </a:cxn>
              <a:cxn ang="0">
                <a:pos x="connsiteX57013" y="connsiteY57013"/>
              </a:cxn>
              <a:cxn ang="0">
                <a:pos x="connsiteX57014" y="connsiteY57014"/>
              </a:cxn>
              <a:cxn ang="0">
                <a:pos x="connsiteX57015" y="connsiteY57015"/>
              </a:cxn>
              <a:cxn ang="0">
                <a:pos x="connsiteX57016" y="connsiteY57016"/>
              </a:cxn>
              <a:cxn ang="0">
                <a:pos x="connsiteX57017" y="connsiteY57017"/>
              </a:cxn>
              <a:cxn ang="0">
                <a:pos x="connsiteX57018" y="connsiteY57018"/>
              </a:cxn>
              <a:cxn ang="0">
                <a:pos x="connsiteX57019" y="connsiteY57019"/>
              </a:cxn>
              <a:cxn ang="0">
                <a:pos x="connsiteX57020" y="connsiteY57020"/>
              </a:cxn>
              <a:cxn ang="0">
                <a:pos x="connsiteX57021" y="connsiteY57021"/>
              </a:cxn>
              <a:cxn ang="0">
                <a:pos x="connsiteX57022" y="connsiteY57022"/>
              </a:cxn>
              <a:cxn ang="0">
                <a:pos x="connsiteX57023" y="connsiteY57023"/>
              </a:cxn>
              <a:cxn ang="0">
                <a:pos x="connsiteX57024" y="connsiteY57024"/>
              </a:cxn>
              <a:cxn ang="0">
                <a:pos x="connsiteX57025" y="connsiteY57025"/>
              </a:cxn>
              <a:cxn ang="0">
                <a:pos x="connsiteX57026" y="connsiteY57026"/>
              </a:cxn>
              <a:cxn ang="0">
                <a:pos x="connsiteX57027" y="connsiteY57027"/>
              </a:cxn>
              <a:cxn ang="0">
                <a:pos x="connsiteX57028" y="connsiteY57028"/>
              </a:cxn>
              <a:cxn ang="0">
                <a:pos x="connsiteX57029" y="connsiteY57029"/>
              </a:cxn>
              <a:cxn ang="0">
                <a:pos x="connsiteX57030" y="connsiteY57030"/>
              </a:cxn>
              <a:cxn ang="0">
                <a:pos x="connsiteX57031" y="connsiteY57031"/>
              </a:cxn>
              <a:cxn ang="0">
                <a:pos x="connsiteX57032" y="connsiteY57032"/>
              </a:cxn>
              <a:cxn ang="0">
                <a:pos x="connsiteX57033" y="connsiteY57033"/>
              </a:cxn>
              <a:cxn ang="0">
                <a:pos x="connsiteX57034" y="connsiteY57034"/>
              </a:cxn>
              <a:cxn ang="0">
                <a:pos x="connsiteX57035" y="connsiteY57035"/>
              </a:cxn>
              <a:cxn ang="0">
                <a:pos x="connsiteX57036" y="connsiteY57036"/>
              </a:cxn>
              <a:cxn ang="0">
                <a:pos x="connsiteX57037" y="connsiteY57037"/>
              </a:cxn>
              <a:cxn ang="0">
                <a:pos x="connsiteX57038" y="connsiteY57038"/>
              </a:cxn>
              <a:cxn ang="0">
                <a:pos x="connsiteX57039" y="connsiteY57039"/>
              </a:cxn>
              <a:cxn ang="0">
                <a:pos x="connsiteX57040" y="connsiteY57040"/>
              </a:cxn>
              <a:cxn ang="0">
                <a:pos x="connsiteX57041" y="connsiteY57041"/>
              </a:cxn>
              <a:cxn ang="0">
                <a:pos x="connsiteX57042" y="connsiteY57042"/>
              </a:cxn>
              <a:cxn ang="0">
                <a:pos x="connsiteX57043" y="connsiteY57043"/>
              </a:cxn>
              <a:cxn ang="0">
                <a:pos x="connsiteX57044" y="connsiteY57044"/>
              </a:cxn>
              <a:cxn ang="0">
                <a:pos x="connsiteX57045" y="connsiteY57045"/>
              </a:cxn>
              <a:cxn ang="0">
                <a:pos x="connsiteX57046" y="connsiteY57046"/>
              </a:cxn>
              <a:cxn ang="0">
                <a:pos x="connsiteX57047" y="connsiteY57047"/>
              </a:cxn>
              <a:cxn ang="0">
                <a:pos x="connsiteX57048" y="connsiteY57048"/>
              </a:cxn>
              <a:cxn ang="0">
                <a:pos x="connsiteX57049" y="connsiteY57049"/>
              </a:cxn>
              <a:cxn ang="0">
                <a:pos x="connsiteX57050" y="connsiteY57050"/>
              </a:cxn>
              <a:cxn ang="0">
                <a:pos x="connsiteX57051" y="connsiteY57051"/>
              </a:cxn>
              <a:cxn ang="0">
                <a:pos x="connsiteX57052" y="connsiteY57052"/>
              </a:cxn>
              <a:cxn ang="0">
                <a:pos x="connsiteX57053" y="connsiteY57053"/>
              </a:cxn>
              <a:cxn ang="0">
                <a:pos x="connsiteX57054" y="connsiteY57054"/>
              </a:cxn>
              <a:cxn ang="0">
                <a:pos x="connsiteX57055" y="connsiteY57055"/>
              </a:cxn>
              <a:cxn ang="0">
                <a:pos x="connsiteX57056" y="connsiteY57056"/>
              </a:cxn>
              <a:cxn ang="0">
                <a:pos x="connsiteX57057" y="connsiteY57057"/>
              </a:cxn>
              <a:cxn ang="0">
                <a:pos x="connsiteX57058" y="connsiteY57058"/>
              </a:cxn>
              <a:cxn ang="0">
                <a:pos x="connsiteX57059" y="connsiteY57059"/>
              </a:cxn>
              <a:cxn ang="0">
                <a:pos x="connsiteX57060" y="connsiteY57060"/>
              </a:cxn>
              <a:cxn ang="0">
                <a:pos x="connsiteX57061" y="connsiteY57061"/>
              </a:cxn>
              <a:cxn ang="0">
                <a:pos x="connsiteX57062" y="connsiteY57062"/>
              </a:cxn>
              <a:cxn ang="0">
                <a:pos x="connsiteX57063" y="connsiteY57063"/>
              </a:cxn>
              <a:cxn ang="0">
                <a:pos x="connsiteX57064" y="connsiteY57064"/>
              </a:cxn>
              <a:cxn ang="0">
                <a:pos x="connsiteX57065" y="connsiteY57065"/>
              </a:cxn>
              <a:cxn ang="0">
                <a:pos x="connsiteX57066" y="connsiteY57066"/>
              </a:cxn>
              <a:cxn ang="0">
                <a:pos x="connsiteX57067" y="connsiteY57067"/>
              </a:cxn>
              <a:cxn ang="0">
                <a:pos x="connsiteX57068" y="connsiteY57068"/>
              </a:cxn>
              <a:cxn ang="0">
                <a:pos x="connsiteX57069" y="connsiteY57069"/>
              </a:cxn>
              <a:cxn ang="0">
                <a:pos x="connsiteX57070" y="connsiteY57070"/>
              </a:cxn>
              <a:cxn ang="0">
                <a:pos x="connsiteX57071" y="connsiteY57071"/>
              </a:cxn>
              <a:cxn ang="0">
                <a:pos x="connsiteX57072" y="connsiteY57072"/>
              </a:cxn>
              <a:cxn ang="0">
                <a:pos x="connsiteX57073" y="connsiteY57073"/>
              </a:cxn>
              <a:cxn ang="0">
                <a:pos x="connsiteX57074" y="connsiteY57074"/>
              </a:cxn>
              <a:cxn ang="0">
                <a:pos x="connsiteX57075" y="connsiteY57075"/>
              </a:cxn>
              <a:cxn ang="0">
                <a:pos x="connsiteX57076" y="connsiteY57076"/>
              </a:cxn>
              <a:cxn ang="0">
                <a:pos x="connsiteX57077" y="connsiteY57077"/>
              </a:cxn>
              <a:cxn ang="0">
                <a:pos x="connsiteX57078" y="connsiteY57078"/>
              </a:cxn>
              <a:cxn ang="0">
                <a:pos x="connsiteX57079" y="connsiteY57079"/>
              </a:cxn>
              <a:cxn ang="0">
                <a:pos x="connsiteX57080" y="connsiteY57080"/>
              </a:cxn>
              <a:cxn ang="0">
                <a:pos x="connsiteX57081" y="connsiteY57081"/>
              </a:cxn>
              <a:cxn ang="0">
                <a:pos x="connsiteX57082" y="connsiteY57082"/>
              </a:cxn>
              <a:cxn ang="0">
                <a:pos x="connsiteX57083" y="connsiteY57083"/>
              </a:cxn>
              <a:cxn ang="0">
                <a:pos x="connsiteX57084" y="connsiteY57084"/>
              </a:cxn>
              <a:cxn ang="0">
                <a:pos x="connsiteX57085" y="connsiteY57085"/>
              </a:cxn>
              <a:cxn ang="0">
                <a:pos x="connsiteX57086" y="connsiteY57086"/>
              </a:cxn>
              <a:cxn ang="0">
                <a:pos x="connsiteX57087" y="connsiteY57087"/>
              </a:cxn>
              <a:cxn ang="0">
                <a:pos x="connsiteX57088" y="connsiteY57088"/>
              </a:cxn>
              <a:cxn ang="0">
                <a:pos x="connsiteX57089" y="connsiteY57089"/>
              </a:cxn>
              <a:cxn ang="0">
                <a:pos x="connsiteX57090" y="connsiteY57090"/>
              </a:cxn>
              <a:cxn ang="0">
                <a:pos x="connsiteX57091" y="connsiteY57091"/>
              </a:cxn>
              <a:cxn ang="0">
                <a:pos x="connsiteX57092" y="connsiteY57092"/>
              </a:cxn>
              <a:cxn ang="0">
                <a:pos x="connsiteX57093" y="connsiteY57093"/>
              </a:cxn>
              <a:cxn ang="0">
                <a:pos x="connsiteX57094" y="connsiteY57094"/>
              </a:cxn>
              <a:cxn ang="0">
                <a:pos x="connsiteX57095" y="connsiteY57095"/>
              </a:cxn>
              <a:cxn ang="0">
                <a:pos x="connsiteX57096" y="connsiteY57096"/>
              </a:cxn>
              <a:cxn ang="0">
                <a:pos x="connsiteX57097" y="connsiteY57097"/>
              </a:cxn>
              <a:cxn ang="0">
                <a:pos x="connsiteX57098" y="connsiteY57098"/>
              </a:cxn>
              <a:cxn ang="0">
                <a:pos x="connsiteX57099" y="connsiteY57099"/>
              </a:cxn>
              <a:cxn ang="0">
                <a:pos x="connsiteX57100" y="connsiteY57100"/>
              </a:cxn>
              <a:cxn ang="0">
                <a:pos x="connsiteX57101" y="connsiteY57101"/>
              </a:cxn>
              <a:cxn ang="0">
                <a:pos x="connsiteX57102" y="connsiteY57102"/>
              </a:cxn>
              <a:cxn ang="0">
                <a:pos x="connsiteX57103" y="connsiteY57103"/>
              </a:cxn>
              <a:cxn ang="0">
                <a:pos x="connsiteX57104" y="connsiteY57104"/>
              </a:cxn>
              <a:cxn ang="0">
                <a:pos x="connsiteX57105" y="connsiteY57105"/>
              </a:cxn>
              <a:cxn ang="0">
                <a:pos x="connsiteX57106" y="connsiteY57106"/>
              </a:cxn>
              <a:cxn ang="0">
                <a:pos x="connsiteX57107" y="connsiteY57107"/>
              </a:cxn>
              <a:cxn ang="0">
                <a:pos x="connsiteX57108" y="connsiteY57108"/>
              </a:cxn>
              <a:cxn ang="0">
                <a:pos x="connsiteX57109" y="connsiteY57109"/>
              </a:cxn>
              <a:cxn ang="0">
                <a:pos x="connsiteX57110" y="connsiteY57110"/>
              </a:cxn>
              <a:cxn ang="0">
                <a:pos x="connsiteX57111" y="connsiteY57111"/>
              </a:cxn>
              <a:cxn ang="0">
                <a:pos x="connsiteX57112" y="connsiteY57112"/>
              </a:cxn>
              <a:cxn ang="0">
                <a:pos x="connsiteX57113" y="connsiteY57113"/>
              </a:cxn>
              <a:cxn ang="0">
                <a:pos x="connsiteX57114" y="connsiteY57114"/>
              </a:cxn>
              <a:cxn ang="0">
                <a:pos x="connsiteX57115" y="connsiteY57115"/>
              </a:cxn>
              <a:cxn ang="0">
                <a:pos x="connsiteX57116" y="connsiteY57116"/>
              </a:cxn>
              <a:cxn ang="0">
                <a:pos x="connsiteX57117" y="connsiteY57117"/>
              </a:cxn>
              <a:cxn ang="0">
                <a:pos x="connsiteX57118" y="connsiteY57118"/>
              </a:cxn>
              <a:cxn ang="0">
                <a:pos x="connsiteX57119" y="connsiteY57119"/>
              </a:cxn>
              <a:cxn ang="0">
                <a:pos x="connsiteX57120" y="connsiteY57120"/>
              </a:cxn>
              <a:cxn ang="0">
                <a:pos x="connsiteX57121" y="connsiteY57121"/>
              </a:cxn>
              <a:cxn ang="0">
                <a:pos x="connsiteX57122" y="connsiteY57122"/>
              </a:cxn>
              <a:cxn ang="0">
                <a:pos x="connsiteX57123" y="connsiteY57123"/>
              </a:cxn>
              <a:cxn ang="0">
                <a:pos x="connsiteX57124" y="connsiteY57124"/>
              </a:cxn>
              <a:cxn ang="0">
                <a:pos x="connsiteX57125" y="connsiteY57125"/>
              </a:cxn>
              <a:cxn ang="0">
                <a:pos x="connsiteX57126" y="connsiteY57126"/>
              </a:cxn>
              <a:cxn ang="0">
                <a:pos x="connsiteX57127" y="connsiteY57127"/>
              </a:cxn>
              <a:cxn ang="0">
                <a:pos x="connsiteX57128" y="connsiteY57128"/>
              </a:cxn>
              <a:cxn ang="0">
                <a:pos x="connsiteX57129" y="connsiteY57129"/>
              </a:cxn>
              <a:cxn ang="0">
                <a:pos x="connsiteX57130" y="connsiteY57130"/>
              </a:cxn>
              <a:cxn ang="0">
                <a:pos x="connsiteX57131" y="connsiteY57131"/>
              </a:cxn>
              <a:cxn ang="0">
                <a:pos x="connsiteX57132" y="connsiteY57132"/>
              </a:cxn>
              <a:cxn ang="0">
                <a:pos x="connsiteX57133" y="connsiteY57133"/>
              </a:cxn>
              <a:cxn ang="0">
                <a:pos x="connsiteX57134" y="connsiteY57134"/>
              </a:cxn>
              <a:cxn ang="0">
                <a:pos x="connsiteX57135" y="connsiteY57135"/>
              </a:cxn>
              <a:cxn ang="0">
                <a:pos x="connsiteX57136" y="connsiteY57136"/>
              </a:cxn>
              <a:cxn ang="0">
                <a:pos x="connsiteX57137" y="connsiteY57137"/>
              </a:cxn>
              <a:cxn ang="0">
                <a:pos x="connsiteX57138" y="connsiteY57138"/>
              </a:cxn>
              <a:cxn ang="0">
                <a:pos x="connsiteX57139" y="connsiteY57139"/>
              </a:cxn>
              <a:cxn ang="0">
                <a:pos x="connsiteX57140" y="connsiteY57140"/>
              </a:cxn>
              <a:cxn ang="0">
                <a:pos x="connsiteX57141" y="connsiteY57141"/>
              </a:cxn>
              <a:cxn ang="0">
                <a:pos x="connsiteX57142" y="connsiteY57142"/>
              </a:cxn>
              <a:cxn ang="0">
                <a:pos x="connsiteX57143" y="connsiteY57143"/>
              </a:cxn>
              <a:cxn ang="0">
                <a:pos x="connsiteX57144" y="connsiteY57144"/>
              </a:cxn>
              <a:cxn ang="0">
                <a:pos x="connsiteX57145" y="connsiteY57145"/>
              </a:cxn>
              <a:cxn ang="0">
                <a:pos x="connsiteX57146" y="connsiteY57146"/>
              </a:cxn>
              <a:cxn ang="0">
                <a:pos x="connsiteX57147" y="connsiteY57147"/>
              </a:cxn>
              <a:cxn ang="0">
                <a:pos x="connsiteX57148" y="connsiteY57148"/>
              </a:cxn>
              <a:cxn ang="0">
                <a:pos x="connsiteX57149" y="connsiteY57149"/>
              </a:cxn>
              <a:cxn ang="0">
                <a:pos x="connsiteX57150" y="connsiteY57150"/>
              </a:cxn>
              <a:cxn ang="0">
                <a:pos x="connsiteX57151" y="connsiteY57151"/>
              </a:cxn>
              <a:cxn ang="0">
                <a:pos x="connsiteX57152" y="connsiteY57152"/>
              </a:cxn>
              <a:cxn ang="0">
                <a:pos x="connsiteX57153" y="connsiteY57153"/>
              </a:cxn>
              <a:cxn ang="0">
                <a:pos x="connsiteX57154" y="connsiteY57154"/>
              </a:cxn>
              <a:cxn ang="0">
                <a:pos x="connsiteX57155" y="connsiteY57155"/>
              </a:cxn>
              <a:cxn ang="0">
                <a:pos x="connsiteX57156" y="connsiteY57156"/>
              </a:cxn>
              <a:cxn ang="0">
                <a:pos x="connsiteX57157" y="connsiteY57157"/>
              </a:cxn>
              <a:cxn ang="0">
                <a:pos x="connsiteX57158" y="connsiteY57158"/>
              </a:cxn>
              <a:cxn ang="0">
                <a:pos x="connsiteX57159" y="connsiteY57159"/>
              </a:cxn>
              <a:cxn ang="0">
                <a:pos x="connsiteX57160" y="connsiteY57160"/>
              </a:cxn>
              <a:cxn ang="0">
                <a:pos x="connsiteX57161" y="connsiteY57161"/>
              </a:cxn>
              <a:cxn ang="0">
                <a:pos x="connsiteX57162" y="connsiteY57162"/>
              </a:cxn>
              <a:cxn ang="0">
                <a:pos x="connsiteX57163" y="connsiteY57163"/>
              </a:cxn>
              <a:cxn ang="0">
                <a:pos x="connsiteX57164" y="connsiteY57164"/>
              </a:cxn>
              <a:cxn ang="0">
                <a:pos x="connsiteX57165" y="connsiteY57165"/>
              </a:cxn>
              <a:cxn ang="0">
                <a:pos x="connsiteX57166" y="connsiteY57166"/>
              </a:cxn>
              <a:cxn ang="0">
                <a:pos x="connsiteX57167" y="connsiteY57167"/>
              </a:cxn>
              <a:cxn ang="0">
                <a:pos x="connsiteX57168" y="connsiteY57168"/>
              </a:cxn>
              <a:cxn ang="0">
                <a:pos x="connsiteX57169" y="connsiteY57169"/>
              </a:cxn>
              <a:cxn ang="0">
                <a:pos x="connsiteX57170" y="connsiteY57170"/>
              </a:cxn>
              <a:cxn ang="0">
                <a:pos x="connsiteX57171" y="connsiteY57171"/>
              </a:cxn>
              <a:cxn ang="0">
                <a:pos x="connsiteX57172" y="connsiteY57172"/>
              </a:cxn>
              <a:cxn ang="0">
                <a:pos x="connsiteX57173" y="connsiteY57173"/>
              </a:cxn>
              <a:cxn ang="0">
                <a:pos x="connsiteX57174" y="connsiteY57174"/>
              </a:cxn>
              <a:cxn ang="0">
                <a:pos x="connsiteX57175" y="connsiteY57175"/>
              </a:cxn>
              <a:cxn ang="0">
                <a:pos x="connsiteX57176" y="connsiteY57176"/>
              </a:cxn>
              <a:cxn ang="0">
                <a:pos x="connsiteX57177" y="connsiteY57177"/>
              </a:cxn>
              <a:cxn ang="0">
                <a:pos x="connsiteX57178" y="connsiteY57178"/>
              </a:cxn>
              <a:cxn ang="0">
                <a:pos x="connsiteX57179" y="connsiteY57179"/>
              </a:cxn>
              <a:cxn ang="0">
                <a:pos x="connsiteX57180" y="connsiteY57180"/>
              </a:cxn>
              <a:cxn ang="0">
                <a:pos x="connsiteX57181" y="connsiteY57181"/>
              </a:cxn>
              <a:cxn ang="0">
                <a:pos x="connsiteX57182" y="connsiteY57182"/>
              </a:cxn>
              <a:cxn ang="0">
                <a:pos x="connsiteX57183" y="connsiteY57183"/>
              </a:cxn>
              <a:cxn ang="0">
                <a:pos x="connsiteX57184" y="connsiteY57184"/>
              </a:cxn>
              <a:cxn ang="0">
                <a:pos x="connsiteX57185" y="connsiteY57185"/>
              </a:cxn>
              <a:cxn ang="0">
                <a:pos x="connsiteX57186" y="connsiteY57186"/>
              </a:cxn>
              <a:cxn ang="0">
                <a:pos x="connsiteX57187" y="connsiteY57187"/>
              </a:cxn>
              <a:cxn ang="0">
                <a:pos x="connsiteX57188" y="connsiteY57188"/>
              </a:cxn>
              <a:cxn ang="0">
                <a:pos x="connsiteX57189" y="connsiteY57189"/>
              </a:cxn>
              <a:cxn ang="0">
                <a:pos x="connsiteX57190" y="connsiteY57190"/>
              </a:cxn>
              <a:cxn ang="0">
                <a:pos x="connsiteX57191" y="connsiteY57191"/>
              </a:cxn>
              <a:cxn ang="0">
                <a:pos x="connsiteX57192" y="connsiteY57192"/>
              </a:cxn>
              <a:cxn ang="0">
                <a:pos x="connsiteX57193" y="connsiteY57193"/>
              </a:cxn>
              <a:cxn ang="0">
                <a:pos x="connsiteX57194" y="connsiteY57194"/>
              </a:cxn>
              <a:cxn ang="0">
                <a:pos x="connsiteX57195" y="connsiteY57195"/>
              </a:cxn>
              <a:cxn ang="0">
                <a:pos x="connsiteX57196" y="connsiteY57196"/>
              </a:cxn>
              <a:cxn ang="0">
                <a:pos x="connsiteX57197" y="connsiteY57197"/>
              </a:cxn>
              <a:cxn ang="0">
                <a:pos x="connsiteX57198" y="connsiteY57198"/>
              </a:cxn>
              <a:cxn ang="0">
                <a:pos x="connsiteX57199" y="connsiteY57199"/>
              </a:cxn>
              <a:cxn ang="0">
                <a:pos x="connsiteX57200" y="connsiteY57200"/>
              </a:cxn>
              <a:cxn ang="0">
                <a:pos x="connsiteX57201" y="connsiteY57201"/>
              </a:cxn>
              <a:cxn ang="0">
                <a:pos x="connsiteX57202" y="connsiteY57202"/>
              </a:cxn>
              <a:cxn ang="0">
                <a:pos x="connsiteX57203" y="connsiteY57203"/>
              </a:cxn>
              <a:cxn ang="0">
                <a:pos x="connsiteX57204" y="connsiteY57204"/>
              </a:cxn>
              <a:cxn ang="0">
                <a:pos x="connsiteX57205" y="connsiteY57205"/>
              </a:cxn>
              <a:cxn ang="0">
                <a:pos x="connsiteX57206" y="connsiteY57206"/>
              </a:cxn>
              <a:cxn ang="0">
                <a:pos x="connsiteX57207" y="connsiteY57207"/>
              </a:cxn>
              <a:cxn ang="0">
                <a:pos x="connsiteX57208" y="connsiteY57208"/>
              </a:cxn>
              <a:cxn ang="0">
                <a:pos x="connsiteX57209" y="connsiteY57209"/>
              </a:cxn>
              <a:cxn ang="0">
                <a:pos x="connsiteX57210" y="connsiteY57210"/>
              </a:cxn>
              <a:cxn ang="0">
                <a:pos x="connsiteX57211" y="connsiteY57211"/>
              </a:cxn>
              <a:cxn ang="0">
                <a:pos x="connsiteX57212" y="connsiteY57212"/>
              </a:cxn>
              <a:cxn ang="0">
                <a:pos x="connsiteX57213" y="connsiteY57213"/>
              </a:cxn>
              <a:cxn ang="0">
                <a:pos x="connsiteX57214" y="connsiteY57214"/>
              </a:cxn>
              <a:cxn ang="0">
                <a:pos x="connsiteX57215" y="connsiteY57215"/>
              </a:cxn>
              <a:cxn ang="0">
                <a:pos x="connsiteX57216" y="connsiteY57216"/>
              </a:cxn>
              <a:cxn ang="0">
                <a:pos x="connsiteX57217" y="connsiteY57217"/>
              </a:cxn>
              <a:cxn ang="0">
                <a:pos x="connsiteX57218" y="connsiteY57218"/>
              </a:cxn>
              <a:cxn ang="0">
                <a:pos x="connsiteX57219" y="connsiteY57219"/>
              </a:cxn>
              <a:cxn ang="0">
                <a:pos x="connsiteX57220" y="connsiteY57220"/>
              </a:cxn>
              <a:cxn ang="0">
                <a:pos x="connsiteX57221" y="connsiteY57221"/>
              </a:cxn>
              <a:cxn ang="0">
                <a:pos x="connsiteX57222" y="connsiteY57222"/>
              </a:cxn>
              <a:cxn ang="0">
                <a:pos x="connsiteX57223" y="connsiteY57223"/>
              </a:cxn>
              <a:cxn ang="0">
                <a:pos x="connsiteX57224" y="connsiteY57224"/>
              </a:cxn>
              <a:cxn ang="0">
                <a:pos x="connsiteX57225" y="connsiteY57225"/>
              </a:cxn>
              <a:cxn ang="0">
                <a:pos x="connsiteX57226" y="connsiteY57226"/>
              </a:cxn>
              <a:cxn ang="0">
                <a:pos x="connsiteX57227" y="connsiteY57227"/>
              </a:cxn>
              <a:cxn ang="0">
                <a:pos x="connsiteX57228" y="connsiteY57228"/>
              </a:cxn>
              <a:cxn ang="0">
                <a:pos x="connsiteX57229" y="connsiteY57229"/>
              </a:cxn>
              <a:cxn ang="0">
                <a:pos x="connsiteX57230" y="connsiteY57230"/>
              </a:cxn>
              <a:cxn ang="0">
                <a:pos x="connsiteX57231" y="connsiteY57231"/>
              </a:cxn>
              <a:cxn ang="0">
                <a:pos x="connsiteX57232" y="connsiteY57232"/>
              </a:cxn>
              <a:cxn ang="0">
                <a:pos x="connsiteX57233" y="connsiteY57233"/>
              </a:cxn>
              <a:cxn ang="0">
                <a:pos x="connsiteX57234" y="connsiteY57234"/>
              </a:cxn>
              <a:cxn ang="0">
                <a:pos x="connsiteX57235" y="connsiteY57235"/>
              </a:cxn>
              <a:cxn ang="0">
                <a:pos x="connsiteX57236" y="connsiteY57236"/>
              </a:cxn>
              <a:cxn ang="0">
                <a:pos x="connsiteX57237" y="connsiteY57237"/>
              </a:cxn>
              <a:cxn ang="0">
                <a:pos x="connsiteX57238" y="connsiteY57238"/>
              </a:cxn>
              <a:cxn ang="0">
                <a:pos x="connsiteX57239" y="connsiteY57239"/>
              </a:cxn>
              <a:cxn ang="0">
                <a:pos x="connsiteX57240" y="connsiteY57240"/>
              </a:cxn>
              <a:cxn ang="0">
                <a:pos x="connsiteX57241" y="connsiteY57241"/>
              </a:cxn>
              <a:cxn ang="0">
                <a:pos x="connsiteX57242" y="connsiteY57242"/>
              </a:cxn>
              <a:cxn ang="0">
                <a:pos x="connsiteX57243" y="connsiteY57243"/>
              </a:cxn>
              <a:cxn ang="0">
                <a:pos x="connsiteX57244" y="connsiteY57244"/>
              </a:cxn>
              <a:cxn ang="0">
                <a:pos x="connsiteX57245" y="connsiteY57245"/>
              </a:cxn>
              <a:cxn ang="0">
                <a:pos x="connsiteX57246" y="connsiteY57246"/>
              </a:cxn>
              <a:cxn ang="0">
                <a:pos x="connsiteX57247" y="connsiteY57247"/>
              </a:cxn>
              <a:cxn ang="0">
                <a:pos x="connsiteX57248" y="connsiteY57248"/>
              </a:cxn>
              <a:cxn ang="0">
                <a:pos x="connsiteX57249" y="connsiteY57249"/>
              </a:cxn>
              <a:cxn ang="0">
                <a:pos x="connsiteX57250" y="connsiteY57250"/>
              </a:cxn>
              <a:cxn ang="0">
                <a:pos x="connsiteX57251" y="connsiteY57251"/>
              </a:cxn>
              <a:cxn ang="0">
                <a:pos x="connsiteX57252" y="connsiteY57252"/>
              </a:cxn>
              <a:cxn ang="0">
                <a:pos x="connsiteX57253" y="connsiteY57253"/>
              </a:cxn>
              <a:cxn ang="0">
                <a:pos x="connsiteX57254" y="connsiteY57254"/>
              </a:cxn>
              <a:cxn ang="0">
                <a:pos x="connsiteX57255" y="connsiteY57255"/>
              </a:cxn>
              <a:cxn ang="0">
                <a:pos x="connsiteX57256" y="connsiteY57256"/>
              </a:cxn>
              <a:cxn ang="0">
                <a:pos x="connsiteX57257" y="connsiteY57257"/>
              </a:cxn>
              <a:cxn ang="0">
                <a:pos x="connsiteX57258" y="connsiteY57258"/>
              </a:cxn>
              <a:cxn ang="0">
                <a:pos x="connsiteX57259" y="connsiteY57259"/>
              </a:cxn>
              <a:cxn ang="0">
                <a:pos x="connsiteX57260" y="connsiteY57260"/>
              </a:cxn>
              <a:cxn ang="0">
                <a:pos x="connsiteX57261" y="connsiteY57261"/>
              </a:cxn>
              <a:cxn ang="0">
                <a:pos x="connsiteX57262" y="connsiteY57262"/>
              </a:cxn>
              <a:cxn ang="0">
                <a:pos x="connsiteX57263" y="connsiteY57263"/>
              </a:cxn>
              <a:cxn ang="0">
                <a:pos x="connsiteX57264" y="connsiteY57264"/>
              </a:cxn>
              <a:cxn ang="0">
                <a:pos x="connsiteX57265" y="connsiteY57265"/>
              </a:cxn>
              <a:cxn ang="0">
                <a:pos x="connsiteX57266" y="connsiteY57266"/>
              </a:cxn>
              <a:cxn ang="0">
                <a:pos x="connsiteX57267" y="connsiteY57267"/>
              </a:cxn>
              <a:cxn ang="0">
                <a:pos x="connsiteX57268" y="connsiteY57268"/>
              </a:cxn>
              <a:cxn ang="0">
                <a:pos x="connsiteX57269" y="connsiteY57269"/>
              </a:cxn>
              <a:cxn ang="0">
                <a:pos x="connsiteX57270" y="connsiteY57270"/>
              </a:cxn>
              <a:cxn ang="0">
                <a:pos x="connsiteX57271" y="connsiteY57271"/>
              </a:cxn>
              <a:cxn ang="0">
                <a:pos x="connsiteX57272" y="connsiteY57272"/>
              </a:cxn>
              <a:cxn ang="0">
                <a:pos x="connsiteX57273" y="connsiteY57273"/>
              </a:cxn>
              <a:cxn ang="0">
                <a:pos x="connsiteX57274" y="connsiteY57274"/>
              </a:cxn>
              <a:cxn ang="0">
                <a:pos x="connsiteX57275" y="connsiteY57275"/>
              </a:cxn>
              <a:cxn ang="0">
                <a:pos x="connsiteX57276" y="connsiteY57276"/>
              </a:cxn>
              <a:cxn ang="0">
                <a:pos x="connsiteX57277" y="connsiteY57277"/>
              </a:cxn>
              <a:cxn ang="0">
                <a:pos x="connsiteX57278" y="connsiteY57278"/>
              </a:cxn>
              <a:cxn ang="0">
                <a:pos x="connsiteX57279" y="connsiteY57279"/>
              </a:cxn>
              <a:cxn ang="0">
                <a:pos x="connsiteX57280" y="connsiteY57280"/>
              </a:cxn>
              <a:cxn ang="0">
                <a:pos x="connsiteX57281" y="connsiteY57281"/>
              </a:cxn>
              <a:cxn ang="0">
                <a:pos x="connsiteX57282" y="connsiteY57282"/>
              </a:cxn>
              <a:cxn ang="0">
                <a:pos x="connsiteX57283" y="connsiteY57283"/>
              </a:cxn>
              <a:cxn ang="0">
                <a:pos x="connsiteX57284" y="connsiteY57284"/>
              </a:cxn>
              <a:cxn ang="0">
                <a:pos x="connsiteX57285" y="connsiteY57285"/>
              </a:cxn>
              <a:cxn ang="0">
                <a:pos x="connsiteX57286" y="connsiteY57286"/>
              </a:cxn>
              <a:cxn ang="0">
                <a:pos x="connsiteX57287" y="connsiteY57287"/>
              </a:cxn>
              <a:cxn ang="0">
                <a:pos x="connsiteX57288" y="connsiteY57288"/>
              </a:cxn>
              <a:cxn ang="0">
                <a:pos x="connsiteX57289" y="connsiteY57289"/>
              </a:cxn>
              <a:cxn ang="0">
                <a:pos x="connsiteX57290" y="connsiteY57290"/>
              </a:cxn>
              <a:cxn ang="0">
                <a:pos x="connsiteX57291" y="connsiteY57291"/>
              </a:cxn>
              <a:cxn ang="0">
                <a:pos x="connsiteX57292" y="connsiteY57292"/>
              </a:cxn>
              <a:cxn ang="0">
                <a:pos x="connsiteX57293" y="connsiteY57293"/>
              </a:cxn>
              <a:cxn ang="0">
                <a:pos x="connsiteX57294" y="connsiteY57294"/>
              </a:cxn>
              <a:cxn ang="0">
                <a:pos x="connsiteX57295" y="connsiteY57295"/>
              </a:cxn>
              <a:cxn ang="0">
                <a:pos x="connsiteX57296" y="connsiteY57296"/>
              </a:cxn>
              <a:cxn ang="0">
                <a:pos x="connsiteX57297" y="connsiteY57297"/>
              </a:cxn>
              <a:cxn ang="0">
                <a:pos x="connsiteX57298" y="connsiteY57298"/>
              </a:cxn>
              <a:cxn ang="0">
                <a:pos x="connsiteX57299" y="connsiteY57299"/>
              </a:cxn>
              <a:cxn ang="0">
                <a:pos x="connsiteX57300" y="connsiteY57300"/>
              </a:cxn>
              <a:cxn ang="0">
                <a:pos x="connsiteX57301" y="connsiteY57301"/>
              </a:cxn>
              <a:cxn ang="0">
                <a:pos x="connsiteX57302" y="connsiteY57302"/>
              </a:cxn>
              <a:cxn ang="0">
                <a:pos x="connsiteX57303" y="connsiteY57303"/>
              </a:cxn>
              <a:cxn ang="0">
                <a:pos x="connsiteX57304" y="connsiteY57304"/>
              </a:cxn>
              <a:cxn ang="0">
                <a:pos x="connsiteX57305" y="connsiteY57305"/>
              </a:cxn>
              <a:cxn ang="0">
                <a:pos x="connsiteX57306" y="connsiteY57306"/>
              </a:cxn>
              <a:cxn ang="0">
                <a:pos x="connsiteX57307" y="connsiteY57307"/>
              </a:cxn>
              <a:cxn ang="0">
                <a:pos x="connsiteX57308" y="connsiteY57308"/>
              </a:cxn>
              <a:cxn ang="0">
                <a:pos x="connsiteX57309" y="connsiteY57309"/>
              </a:cxn>
              <a:cxn ang="0">
                <a:pos x="connsiteX57310" y="connsiteY57310"/>
              </a:cxn>
              <a:cxn ang="0">
                <a:pos x="connsiteX57311" y="connsiteY57311"/>
              </a:cxn>
              <a:cxn ang="0">
                <a:pos x="connsiteX57312" y="connsiteY57312"/>
              </a:cxn>
              <a:cxn ang="0">
                <a:pos x="connsiteX57313" y="connsiteY57313"/>
              </a:cxn>
              <a:cxn ang="0">
                <a:pos x="connsiteX57314" y="connsiteY57314"/>
              </a:cxn>
              <a:cxn ang="0">
                <a:pos x="connsiteX57315" y="connsiteY57315"/>
              </a:cxn>
              <a:cxn ang="0">
                <a:pos x="connsiteX57316" y="connsiteY57316"/>
              </a:cxn>
              <a:cxn ang="0">
                <a:pos x="connsiteX57317" y="connsiteY57317"/>
              </a:cxn>
              <a:cxn ang="0">
                <a:pos x="connsiteX57318" y="connsiteY57318"/>
              </a:cxn>
              <a:cxn ang="0">
                <a:pos x="connsiteX57319" y="connsiteY57319"/>
              </a:cxn>
              <a:cxn ang="0">
                <a:pos x="connsiteX57320" y="connsiteY57320"/>
              </a:cxn>
              <a:cxn ang="0">
                <a:pos x="connsiteX57321" y="connsiteY57321"/>
              </a:cxn>
              <a:cxn ang="0">
                <a:pos x="connsiteX57322" y="connsiteY57322"/>
              </a:cxn>
              <a:cxn ang="0">
                <a:pos x="connsiteX57323" y="connsiteY57323"/>
              </a:cxn>
              <a:cxn ang="0">
                <a:pos x="connsiteX57324" y="connsiteY57324"/>
              </a:cxn>
              <a:cxn ang="0">
                <a:pos x="connsiteX57325" y="connsiteY57325"/>
              </a:cxn>
              <a:cxn ang="0">
                <a:pos x="connsiteX57326" y="connsiteY57326"/>
              </a:cxn>
              <a:cxn ang="0">
                <a:pos x="connsiteX57327" y="connsiteY57327"/>
              </a:cxn>
              <a:cxn ang="0">
                <a:pos x="connsiteX57328" y="connsiteY57328"/>
              </a:cxn>
              <a:cxn ang="0">
                <a:pos x="connsiteX57329" y="connsiteY57329"/>
              </a:cxn>
              <a:cxn ang="0">
                <a:pos x="connsiteX57330" y="connsiteY57330"/>
              </a:cxn>
              <a:cxn ang="0">
                <a:pos x="connsiteX57331" y="connsiteY57331"/>
              </a:cxn>
              <a:cxn ang="0">
                <a:pos x="connsiteX57332" y="connsiteY57332"/>
              </a:cxn>
              <a:cxn ang="0">
                <a:pos x="connsiteX57333" y="connsiteY57333"/>
              </a:cxn>
              <a:cxn ang="0">
                <a:pos x="connsiteX57334" y="connsiteY57334"/>
              </a:cxn>
              <a:cxn ang="0">
                <a:pos x="connsiteX57335" y="connsiteY57335"/>
              </a:cxn>
              <a:cxn ang="0">
                <a:pos x="connsiteX57336" y="connsiteY57336"/>
              </a:cxn>
              <a:cxn ang="0">
                <a:pos x="connsiteX57337" y="connsiteY57337"/>
              </a:cxn>
              <a:cxn ang="0">
                <a:pos x="connsiteX57338" y="connsiteY57338"/>
              </a:cxn>
              <a:cxn ang="0">
                <a:pos x="connsiteX57339" y="connsiteY57339"/>
              </a:cxn>
              <a:cxn ang="0">
                <a:pos x="connsiteX57340" y="connsiteY57340"/>
              </a:cxn>
              <a:cxn ang="0">
                <a:pos x="connsiteX57341" y="connsiteY57341"/>
              </a:cxn>
              <a:cxn ang="0">
                <a:pos x="connsiteX57342" y="connsiteY57342"/>
              </a:cxn>
              <a:cxn ang="0">
                <a:pos x="connsiteX57343" y="connsiteY57343"/>
              </a:cxn>
              <a:cxn ang="0">
                <a:pos x="connsiteX57344" y="connsiteY57344"/>
              </a:cxn>
              <a:cxn ang="0">
                <a:pos x="connsiteX57345" y="connsiteY57345"/>
              </a:cxn>
              <a:cxn ang="0">
                <a:pos x="connsiteX57346" y="connsiteY57346"/>
              </a:cxn>
              <a:cxn ang="0">
                <a:pos x="connsiteX57347" y="connsiteY57347"/>
              </a:cxn>
              <a:cxn ang="0">
                <a:pos x="connsiteX57348" y="connsiteY57348"/>
              </a:cxn>
              <a:cxn ang="0">
                <a:pos x="connsiteX57349" y="connsiteY57349"/>
              </a:cxn>
              <a:cxn ang="0">
                <a:pos x="connsiteX57350" y="connsiteY57350"/>
              </a:cxn>
              <a:cxn ang="0">
                <a:pos x="connsiteX57351" y="connsiteY57351"/>
              </a:cxn>
              <a:cxn ang="0">
                <a:pos x="connsiteX57352" y="connsiteY57352"/>
              </a:cxn>
              <a:cxn ang="0">
                <a:pos x="connsiteX57353" y="connsiteY57353"/>
              </a:cxn>
              <a:cxn ang="0">
                <a:pos x="connsiteX57354" y="connsiteY57354"/>
              </a:cxn>
              <a:cxn ang="0">
                <a:pos x="connsiteX57355" y="connsiteY57355"/>
              </a:cxn>
              <a:cxn ang="0">
                <a:pos x="connsiteX57356" y="connsiteY57356"/>
              </a:cxn>
              <a:cxn ang="0">
                <a:pos x="connsiteX57357" y="connsiteY57357"/>
              </a:cxn>
              <a:cxn ang="0">
                <a:pos x="connsiteX57358" y="connsiteY57358"/>
              </a:cxn>
              <a:cxn ang="0">
                <a:pos x="connsiteX57359" y="connsiteY57359"/>
              </a:cxn>
              <a:cxn ang="0">
                <a:pos x="connsiteX57360" y="connsiteY57360"/>
              </a:cxn>
              <a:cxn ang="0">
                <a:pos x="connsiteX57361" y="connsiteY57361"/>
              </a:cxn>
              <a:cxn ang="0">
                <a:pos x="connsiteX57362" y="connsiteY57362"/>
              </a:cxn>
              <a:cxn ang="0">
                <a:pos x="connsiteX57363" y="connsiteY57363"/>
              </a:cxn>
              <a:cxn ang="0">
                <a:pos x="connsiteX57364" y="connsiteY57364"/>
              </a:cxn>
              <a:cxn ang="0">
                <a:pos x="connsiteX57365" y="connsiteY57365"/>
              </a:cxn>
              <a:cxn ang="0">
                <a:pos x="connsiteX57366" y="connsiteY57366"/>
              </a:cxn>
              <a:cxn ang="0">
                <a:pos x="connsiteX57367" y="connsiteY57367"/>
              </a:cxn>
              <a:cxn ang="0">
                <a:pos x="connsiteX57368" y="connsiteY57368"/>
              </a:cxn>
              <a:cxn ang="0">
                <a:pos x="connsiteX57369" y="connsiteY57369"/>
              </a:cxn>
              <a:cxn ang="0">
                <a:pos x="connsiteX57370" y="connsiteY57370"/>
              </a:cxn>
              <a:cxn ang="0">
                <a:pos x="connsiteX57371" y="connsiteY57371"/>
              </a:cxn>
              <a:cxn ang="0">
                <a:pos x="connsiteX57372" y="connsiteY57372"/>
              </a:cxn>
              <a:cxn ang="0">
                <a:pos x="connsiteX57373" y="connsiteY57373"/>
              </a:cxn>
              <a:cxn ang="0">
                <a:pos x="connsiteX57374" y="connsiteY57374"/>
              </a:cxn>
              <a:cxn ang="0">
                <a:pos x="connsiteX57375" y="connsiteY57375"/>
              </a:cxn>
              <a:cxn ang="0">
                <a:pos x="connsiteX57376" y="connsiteY57376"/>
              </a:cxn>
              <a:cxn ang="0">
                <a:pos x="connsiteX57377" y="connsiteY57377"/>
              </a:cxn>
              <a:cxn ang="0">
                <a:pos x="connsiteX57378" y="connsiteY57378"/>
              </a:cxn>
              <a:cxn ang="0">
                <a:pos x="connsiteX57379" y="connsiteY57379"/>
              </a:cxn>
              <a:cxn ang="0">
                <a:pos x="connsiteX57380" y="connsiteY57380"/>
              </a:cxn>
              <a:cxn ang="0">
                <a:pos x="connsiteX57381" y="connsiteY57381"/>
              </a:cxn>
              <a:cxn ang="0">
                <a:pos x="connsiteX57382" y="connsiteY57382"/>
              </a:cxn>
              <a:cxn ang="0">
                <a:pos x="connsiteX57383" y="connsiteY57383"/>
              </a:cxn>
              <a:cxn ang="0">
                <a:pos x="connsiteX57384" y="connsiteY57384"/>
              </a:cxn>
              <a:cxn ang="0">
                <a:pos x="connsiteX57385" y="connsiteY57385"/>
              </a:cxn>
              <a:cxn ang="0">
                <a:pos x="connsiteX57386" y="connsiteY57386"/>
              </a:cxn>
              <a:cxn ang="0">
                <a:pos x="connsiteX57387" y="connsiteY57387"/>
              </a:cxn>
              <a:cxn ang="0">
                <a:pos x="connsiteX57388" y="connsiteY57388"/>
              </a:cxn>
              <a:cxn ang="0">
                <a:pos x="connsiteX57389" y="connsiteY57389"/>
              </a:cxn>
              <a:cxn ang="0">
                <a:pos x="connsiteX57390" y="connsiteY57390"/>
              </a:cxn>
              <a:cxn ang="0">
                <a:pos x="connsiteX57391" y="connsiteY57391"/>
              </a:cxn>
              <a:cxn ang="0">
                <a:pos x="connsiteX57392" y="connsiteY57392"/>
              </a:cxn>
              <a:cxn ang="0">
                <a:pos x="connsiteX57393" y="connsiteY57393"/>
              </a:cxn>
              <a:cxn ang="0">
                <a:pos x="connsiteX57394" y="connsiteY57394"/>
              </a:cxn>
              <a:cxn ang="0">
                <a:pos x="connsiteX57395" y="connsiteY57395"/>
              </a:cxn>
              <a:cxn ang="0">
                <a:pos x="connsiteX57396" y="connsiteY57396"/>
              </a:cxn>
              <a:cxn ang="0">
                <a:pos x="connsiteX57397" y="connsiteY57397"/>
              </a:cxn>
              <a:cxn ang="0">
                <a:pos x="connsiteX57398" y="connsiteY57398"/>
              </a:cxn>
              <a:cxn ang="0">
                <a:pos x="connsiteX57399" y="connsiteY57399"/>
              </a:cxn>
              <a:cxn ang="0">
                <a:pos x="connsiteX57400" y="connsiteY57400"/>
              </a:cxn>
              <a:cxn ang="0">
                <a:pos x="connsiteX57401" y="connsiteY57401"/>
              </a:cxn>
              <a:cxn ang="0">
                <a:pos x="connsiteX57402" y="connsiteY57402"/>
              </a:cxn>
              <a:cxn ang="0">
                <a:pos x="connsiteX57403" y="connsiteY57403"/>
              </a:cxn>
              <a:cxn ang="0">
                <a:pos x="connsiteX57404" y="connsiteY57404"/>
              </a:cxn>
              <a:cxn ang="0">
                <a:pos x="connsiteX57405" y="connsiteY57405"/>
              </a:cxn>
              <a:cxn ang="0">
                <a:pos x="connsiteX57406" y="connsiteY57406"/>
              </a:cxn>
              <a:cxn ang="0">
                <a:pos x="connsiteX57407" y="connsiteY57407"/>
              </a:cxn>
              <a:cxn ang="0">
                <a:pos x="connsiteX57408" y="connsiteY57408"/>
              </a:cxn>
              <a:cxn ang="0">
                <a:pos x="connsiteX57409" y="connsiteY57409"/>
              </a:cxn>
              <a:cxn ang="0">
                <a:pos x="connsiteX57410" y="connsiteY57410"/>
              </a:cxn>
              <a:cxn ang="0">
                <a:pos x="connsiteX57411" y="connsiteY57411"/>
              </a:cxn>
              <a:cxn ang="0">
                <a:pos x="connsiteX57412" y="connsiteY57412"/>
              </a:cxn>
              <a:cxn ang="0">
                <a:pos x="connsiteX57413" y="connsiteY57413"/>
              </a:cxn>
              <a:cxn ang="0">
                <a:pos x="connsiteX57414" y="connsiteY57414"/>
              </a:cxn>
              <a:cxn ang="0">
                <a:pos x="connsiteX57415" y="connsiteY57415"/>
              </a:cxn>
              <a:cxn ang="0">
                <a:pos x="connsiteX57416" y="connsiteY57416"/>
              </a:cxn>
              <a:cxn ang="0">
                <a:pos x="connsiteX57417" y="connsiteY57417"/>
              </a:cxn>
              <a:cxn ang="0">
                <a:pos x="connsiteX57418" y="connsiteY57418"/>
              </a:cxn>
              <a:cxn ang="0">
                <a:pos x="connsiteX57419" y="connsiteY57419"/>
              </a:cxn>
              <a:cxn ang="0">
                <a:pos x="connsiteX57420" y="connsiteY57420"/>
              </a:cxn>
              <a:cxn ang="0">
                <a:pos x="connsiteX57421" y="connsiteY57421"/>
              </a:cxn>
              <a:cxn ang="0">
                <a:pos x="connsiteX57422" y="connsiteY57422"/>
              </a:cxn>
              <a:cxn ang="0">
                <a:pos x="connsiteX57423" y="connsiteY57423"/>
              </a:cxn>
              <a:cxn ang="0">
                <a:pos x="connsiteX57424" y="connsiteY57424"/>
              </a:cxn>
              <a:cxn ang="0">
                <a:pos x="connsiteX57425" y="connsiteY57425"/>
              </a:cxn>
              <a:cxn ang="0">
                <a:pos x="connsiteX57426" y="connsiteY57426"/>
              </a:cxn>
              <a:cxn ang="0">
                <a:pos x="connsiteX57427" y="connsiteY57427"/>
              </a:cxn>
              <a:cxn ang="0">
                <a:pos x="connsiteX57428" y="connsiteY57428"/>
              </a:cxn>
              <a:cxn ang="0">
                <a:pos x="connsiteX57429" y="connsiteY57429"/>
              </a:cxn>
              <a:cxn ang="0">
                <a:pos x="connsiteX57430" y="connsiteY57430"/>
              </a:cxn>
              <a:cxn ang="0">
                <a:pos x="connsiteX57431" y="connsiteY57431"/>
              </a:cxn>
              <a:cxn ang="0">
                <a:pos x="connsiteX57432" y="connsiteY57432"/>
              </a:cxn>
              <a:cxn ang="0">
                <a:pos x="connsiteX57433" y="connsiteY57433"/>
              </a:cxn>
              <a:cxn ang="0">
                <a:pos x="connsiteX57434" y="connsiteY57434"/>
              </a:cxn>
              <a:cxn ang="0">
                <a:pos x="connsiteX57435" y="connsiteY57435"/>
              </a:cxn>
              <a:cxn ang="0">
                <a:pos x="connsiteX57436" y="connsiteY57436"/>
              </a:cxn>
              <a:cxn ang="0">
                <a:pos x="connsiteX57437" y="connsiteY57437"/>
              </a:cxn>
              <a:cxn ang="0">
                <a:pos x="connsiteX57438" y="connsiteY57438"/>
              </a:cxn>
              <a:cxn ang="0">
                <a:pos x="connsiteX57439" y="connsiteY57439"/>
              </a:cxn>
              <a:cxn ang="0">
                <a:pos x="connsiteX57440" y="connsiteY57440"/>
              </a:cxn>
              <a:cxn ang="0">
                <a:pos x="connsiteX57441" y="connsiteY57441"/>
              </a:cxn>
              <a:cxn ang="0">
                <a:pos x="connsiteX57442" y="connsiteY57442"/>
              </a:cxn>
              <a:cxn ang="0">
                <a:pos x="connsiteX57443" y="connsiteY57443"/>
              </a:cxn>
              <a:cxn ang="0">
                <a:pos x="connsiteX57444" y="connsiteY57444"/>
              </a:cxn>
              <a:cxn ang="0">
                <a:pos x="connsiteX57445" y="connsiteY57445"/>
              </a:cxn>
              <a:cxn ang="0">
                <a:pos x="connsiteX57446" y="connsiteY57446"/>
              </a:cxn>
              <a:cxn ang="0">
                <a:pos x="connsiteX57447" y="connsiteY57447"/>
              </a:cxn>
              <a:cxn ang="0">
                <a:pos x="connsiteX57448" y="connsiteY57448"/>
              </a:cxn>
              <a:cxn ang="0">
                <a:pos x="connsiteX57449" y="connsiteY57449"/>
              </a:cxn>
              <a:cxn ang="0">
                <a:pos x="connsiteX57450" y="connsiteY57450"/>
              </a:cxn>
              <a:cxn ang="0">
                <a:pos x="connsiteX57451" y="connsiteY57451"/>
              </a:cxn>
              <a:cxn ang="0">
                <a:pos x="connsiteX57452" y="connsiteY57452"/>
              </a:cxn>
              <a:cxn ang="0">
                <a:pos x="connsiteX57453" y="connsiteY57453"/>
              </a:cxn>
              <a:cxn ang="0">
                <a:pos x="connsiteX57454" y="connsiteY57454"/>
              </a:cxn>
              <a:cxn ang="0">
                <a:pos x="connsiteX57455" y="connsiteY57455"/>
              </a:cxn>
              <a:cxn ang="0">
                <a:pos x="connsiteX57456" y="connsiteY57456"/>
              </a:cxn>
              <a:cxn ang="0">
                <a:pos x="connsiteX57457" y="connsiteY57457"/>
              </a:cxn>
              <a:cxn ang="0">
                <a:pos x="connsiteX57458" y="connsiteY57458"/>
              </a:cxn>
              <a:cxn ang="0">
                <a:pos x="connsiteX57459" y="connsiteY57459"/>
              </a:cxn>
              <a:cxn ang="0">
                <a:pos x="connsiteX57460" y="connsiteY57460"/>
              </a:cxn>
              <a:cxn ang="0">
                <a:pos x="connsiteX57461" y="connsiteY57461"/>
              </a:cxn>
              <a:cxn ang="0">
                <a:pos x="connsiteX57462" y="connsiteY57462"/>
              </a:cxn>
              <a:cxn ang="0">
                <a:pos x="connsiteX57463" y="connsiteY57463"/>
              </a:cxn>
              <a:cxn ang="0">
                <a:pos x="connsiteX57464" y="connsiteY57464"/>
              </a:cxn>
              <a:cxn ang="0">
                <a:pos x="connsiteX57465" y="connsiteY57465"/>
              </a:cxn>
              <a:cxn ang="0">
                <a:pos x="connsiteX57466" y="connsiteY57466"/>
              </a:cxn>
              <a:cxn ang="0">
                <a:pos x="connsiteX57467" y="connsiteY57467"/>
              </a:cxn>
              <a:cxn ang="0">
                <a:pos x="connsiteX57468" y="connsiteY57468"/>
              </a:cxn>
              <a:cxn ang="0">
                <a:pos x="connsiteX57469" y="connsiteY57469"/>
              </a:cxn>
              <a:cxn ang="0">
                <a:pos x="connsiteX57470" y="connsiteY57470"/>
              </a:cxn>
              <a:cxn ang="0">
                <a:pos x="connsiteX57471" y="connsiteY57471"/>
              </a:cxn>
              <a:cxn ang="0">
                <a:pos x="connsiteX57472" y="connsiteY57472"/>
              </a:cxn>
              <a:cxn ang="0">
                <a:pos x="connsiteX57473" y="connsiteY57473"/>
              </a:cxn>
              <a:cxn ang="0">
                <a:pos x="connsiteX57474" y="connsiteY57474"/>
              </a:cxn>
              <a:cxn ang="0">
                <a:pos x="connsiteX57475" y="connsiteY57475"/>
              </a:cxn>
              <a:cxn ang="0">
                <a:pos x="connsiteX57476" y="connsiteY57476"/>
              </a:cxn>
              <a:cxn ang="0">
                <a:pos x="connsiteX57477" y="connsiteY57477"/>
              </a:cxn>
              <a:cxn ang="0">
                <a:pos x="connsiteX57478" y="connsiteY57478"/>
              </a:cxn>
              <a:cxn ang="0">
                <a:pos x="connsiteX57479" y="connsiteY57479"/>
              </a:cxn>
              <a:cxn ang="0">
                <a:pos x="connsiteX57480" y="connsiteY57480"/>
              </a:cxn>
              <a:cxn ang="0">
                <a:pos x="connsiteX57481" y="connsiteY57481"/>
              </a:cxn>
              <a:cxn ang="0">
                <a:pos x="connsiteX57482" y="connsiteY57482"/>
              </a:cxn>
              <a:cxn ang="0">
                <a:pos x="connsiteX57483" y="connsiteY57483"/>
              </a:cxn>
              <a:cxn ang="0">
                <a:pos x="connsiteX57484" y="connsiteY57484"/>
              </a:cxn>
              <a:cxn ang="0">
                <a:pos x="connsiteX57485" y="connsiteY57485"/>
              </a:cxn>
              <a:cxn ang="0">
                <a:pos x="connsiteX57486" y="connsiteY57486"/>
              </a:cxn>
              <a:cxn ang="0">
                <a:pos x="connsiteX57487" y="connsiteY57487"/>
              </a:cxn>
              <a:cxn ang="0">
                <a:pos x="connsiteX57488" y="connsiteY57488"/>
              </a:cxn>
              <a:cxn ang="0">
                <a:pos x="connsiteX57489" y="connsiteY57489"/>
              </a:cxn>
              <a:cxn ang="0">
                <a:pos x="connsiteX57490" y="connsiteY57490"/>
              </a:cxn>
              <a:cxn ang="0">
                <a:pos x="connsiteX57491" y="connsiteY57491"/>
              </a:cxn>
              <a:cxn ang="0">
                <a:pos x="connsiteX57492" y="connsiteY57492"/>
              </a:cxn>
              <a:cxn ang="0">
                <a:pos x="connsiteX57493" y="connsiteY57493"/>
              </a:cxn>
              <a:cxn ang="0">
                <a:pos x="connsiteX57494" y="connsiteY57494"/>
              </a:cxn>
              <a:cxn ang="0">
                <a:pos x="connsiteX57495" y="connsiteY57495"/>
              </a:cxn>
              <a:cxn ang="0">
                <a:pos x="connsiteX57496" y="connsiteY57496"/>
              </a:cxn>
              <a:cxn ang="0">
                <a:pos x="connsiteX57497" y="connsiteY57497"/>
              </a:cxn>
              <a:cxn ang="0">
                <a:pos x="connsiteX57498" y="connsiteY57498"/>
              </a:cxn>
              <a:cxn ang="0">
                <a:pos x="connsiteX57499" y="connsiteY57499"/>
              </a:cxn>
              <a:cxn ang="0">
                <a:pos x="connsiteX57500" y="connsiteY57500"/>
              </a:cxn>
              <a:cxn ang="0">
                <a:pos x="connsiteX57501" y="connsiteY57501"/>
              </a:cxn>
              <a:cxn ang="0">
                <a:pos x="connsiteX57502" y="connsiteY57502"/>
              </a:cxn>
              <a:cxn ang="0">
                <a:pos x="connsiteX57503" y="connsiteY57503"/>
              </a:cxn>
              <a:cxn ang="0">
                <a:pos x="connsiteX57504" y="connsiteY57504"/>
              </a:cxn>
              <a:cxn ang="0">
                <a:pos x="connsiteX57505" y="connsiteY57505"/>
              </a:cxn>
              <a:cxn ang="0">
                <a:pos x="connsiteX57506" y="connsiteY57506"/>
              </a:cxn>
              <a:cxn ang="0">
                <a:pos x="connsiteX57507" y="connsiteY57507"/>
              </a:cxn>
              <a:cxn ang="0">
                <a:pos x="connsiteX57508" y="connsiteY57508"/>
              </a:cxn>
              <a:cxn ang="0">
                <a:pos x="connsiteX57509" y="connsiteY57509"/>
              </a:cxn>
              <a:cxn ang="0">
                <a:pos x="connsiteX57510" y="connsiteY57510"/>
              </a:cxn>
              <a:cxn ang="0">
                <a:pos x="connsiteX57511" y="connsiteY57511"/>
              </a:cxn>
              <a:cxn ang="0">
                <a:pos x="connsiteX57512" y="connsiteY57512"/>
              </a:cxn>
              <a:cxn ang="0">
                <a:pos x="connsiteX57513" y="connsiteY57513"/>
              </a:cxn>
              <a:cxn ang="0">
                <a:pos x="connsiteX57514" y="connsiteY57514"/>
              </a:cxn>
              <a:cxn ang="0">
                <a:pos x="connsiteX57515" y="connsiteY57515"/>
              </a:cxn>
              <a:cxn ang="0">
                <a:pos x="connsiteX57516" y="connsiteY57516"/>
              </a:cxn>
              <a:cxn ang="0">
                <a:pos x="connsiteX57517" y="connsiteY57517"/>
              </a:cxn>
              <a:cxn ang="0">
                <a:pos x="connsiteX57518" y="connsiteY57518"/>
              </a:cxn>
              <a:cxn ang="0">
                <a:pos x="connsiteX57519" y="connsiteY57519"/>
              </a:cxn>
              <a:cxn ang="0">
                <a:pos x="connsiteX57520" y="connsiteY57520"/>
              </a:cxn>
              <a:cxn ang="0">
                <a:pos x="connsiteX57521" y="connsiteY57521"/>
              </a:cxn>
              <a:cxn ang="0">
                <a:pos x="connsiteX57522" y="connsiteY57522"/>
              </a:cxn>
              <a:cxn ang="0">
                <a:pos x="connsiteX57523" y="connsiteY57523"/>
              </a:cxn>
              <a:cxn ang="0">
                <a:pos x="connsiteX57524" y="connsiteY57524"/>
              </a:cxn>
              <a:cxn ang="0">
                <a:pos x="connsiteX57525" y="connsiteY57525"/>
              </a:cxn>
              <a:cxn ang="0">
                <a:pos x="connsiteX57526" y="connsiteY57526"/>
              </a:cxn>
              <a:cxn ang="0">
                <a:pos x="connsiteX57527" y="connsiteY57527"/>
              </a:cxn>
              <a:cxn ang="0">
                <a:pos x="connsiteX57528" y="connsiteY57528"/>
              </a:cxn>
              <a:cxn ang="0">
                <a:pos x="connsiteX57529" y="connsiteY57529"/>
              </a:cxn>
              <a:cxn ang="0">
                <a:pos x="connsiteX57530" y="connsiteY57530"/>
              </a:cxn>
              <a:cxn ang="0">
                <a:pos x="connsiteX57531" y="connsiteY57531"/>
              </a:cxn>
              <a:cxn ang="0">
                <a:pos x="connsiteX57532" y="connsiteY57532"/>
              </a:cxn>
              <a:cxn ang="0">
                <a:pos x="connsiteX57533" y="connsiteY57533"/>
              </a:cxn>
              <a:cxn ang="0">
                <a:pos x="connsiteX57534" y="connsiteY57534"/>
              </a:cxn>
              <a:cxn ang="0">
                <a:pos x="connsiteX57535" y="connsiteY57535"/>
              </a:cxn>
              <a:cxn ang="0">
                <a:pos x="connsiteX57536" y="connsiteY57536"/>
              </a:cxn>
              <a:cxn ang="0">
                <a:pos x="connsiteX57537" y="connsiteY57537"/>
              </a:cxn>
              <a:cxn ang="0">
                <a:pos x="connsiteX57538" y="connsiteY57538"/>
              </a:cxn>
              <a:cxn ang="0">
                <a:pos x="connsiteX57539" y="connsiteY57539"/>
              </a:cxn>
              <a:cxn ang="0">
                <a:pos x="connsiteX57540" y="connsiteY57540"/>
              </a:cxn>
              <a:cxn ang="0">
                <a:pos x="connsiteX57541" y="connsiteY57541"/>
              </a:cxn>
              <a:cxn ang="0">
                <a:pos x="connsiteX57542" y="connsiteY57542"/>
              </a:cxn>
              <a:cxn ang="0">
                <a:pos x="connsiteX57543" y="connsiteY57543"/>
              </a:cxn>
              <a:cxn ang="0">
                <a:pos x="connsiteX57544" y="connsiteY57544"/>
              </a:cxn>
              <a:cxn ang="0">
                <a:pos x="connsiteX57545" y="connsiteY57545"/>
              </a:cxn>
              <a:cxn ang="0">
                <a:pos x="connsiteX57546" y="connsiteY57546"/>
              </a:cxn>
              <a:cxn ang="0">
                <a:pos x="connsiteX57547" y="connsiteY57547"/>
              </a:cxn>
              <a:cxn ang="0">
                <a:pos x="connsiteX57548" y="connsiteY57548"/>
              </a:cxn>
              <a:cxn ang="0">
                <a:pos x="connsiteX57549" y="connsiteY57549"/>
              </a:cxn>
              <a:cxn ang="0">
                <a:pos x="connsiteX57550" y="connsiteY57550"/>
              </a:cxn>
              <a:cxn ang="0">
                <a:pos x="connsiteX57551" y="connsiteY57551"/>
              </a:cxn>
              <a:cxn ang="0">
                <a:pos x="connsiteX57552" y="connsiteY57552"/>
              </a:cxn>
              <a:cxn ang="0">
                <a:pos x="connsiteX57553" y="connsiteY57553"/>
              </a:cxn>
              <a:cxn ang="0">
                <a:pos x="connsiteX57554" y="connsiteY57554"/>
              </a:cxn>
              <a:cxn ang="0">
                <a:pos x="connsiteX57555" y="connsiteY57555"/>
              </a:cxn>
              <a:cxn ang="0">
                <a:pos x="connsiteX57556" y="connsiteY57556"/>
              </a:cxn>
              <a:cxn ang="0">
                <a:pos x="connsiteX57557" y="connsiteY57557"/>
              </a:cxn>
              <a:cxn ang="0">
                <a:pos x="connsiteX57558" y="connsiteY57558"/>
              </a:cxn>
              <a:cxn ang="0">
                <a:pos x="connsiteX57559" y="connsiteY57559"/>
              </a:cxn>
              <a:cxn ang="0">
                <a:pos x="connsiteX57560" y="connsiteY57560"/>
              </a:cxn>
              <a:cxn ang="0">
                <a:pos x="connsiteX57561" y="connsiteY57561"/>
              </a:cxn>
              <a:cxn ang="0">
                <a:pos x="connsiteX57562" y="connsiteY57562"/>
              </a:cxn>
              <a:cxn ang="0">
                <a:pos x="connsiteX57563" y="connsiteY57563"/>
              </a:cxn>
              <a:cxn ang="0">
                <a:pos x="connsiteX57564" y="connsiteY57564"/>
              </a:cxn>
              <a:cxn ang="0">
                <a:pos x="connsiteX57565" y="connsiteY57565"/>
              </a:cxn>
              <a:cxn ang="0">
                <a:pos x="connsiteX57566" y="connsiteY57566"/>
              </a:cxn>
              <a:cxn ang="0">
                <a:pos x="connsiteX57567" y="connsiteY57567"/>
              </a:cxn>
              <a:cxn ang="0">
                <a:pos x="connsiteX57568" y="connsiteY57568"/>
              </a:cxn>
              <a:cxn ang="0">
                <a:pos x="connsiteX57569" y="connsiteY57569"/>
              </a:cxn>
              <a:cxn ang="0">
                <a:pos x="connsiteX57570" y="connsiteY57570"/>
              </a:cxn>
              <a:cxn ang="0">
                <a:pos x="connsiteX57571" y="connsiteY57571"/>
              </a:cxn>
              <a:cxn ang="0">
                <a:pos x="connsiteX57572" y="connsiteY57572"/>
              </a:cxn>
              <a:cxn ang="0">
                <a:pos x="connsiteX57573" y="connsiteY57573"/>
              </a:cxn>
              <a:cxn ang="0">
                <a:pos x="connsiteX57574" y="connsiteY57574"/>
              </a:cxn>
              <a:cxn ang="0">
                <a:pos x="connsiteX57575" y="connsiteY57575"/>
              </a:cxn>
              <a:cxn ang="0">
                <a:pos x="connsiteX57576" y="connsiteY57576"/>
              </a:cxn>
              <a:cxn ang="0">
                <a:pos x="connsiteX57577" y="connsiteY57577"/>
              </a:cxn>
              <a:cxn ang="0">
                <a:pos x="connsiteX57578" y="connsiteY57578"/>
              </a:cxn>
              <a:cxn ang="0">
                <a:pos x="connsiteX57579" y="connsiteY57579"/>
              </a:cxn>
              <a:cxn ang="0">
                <a:pos x="connsiteX57580" y="connsiteY57580"/>
              </a:cxn>
              <a:cxn ang="0">
                <a:pos x="connsiteX57581" y="connsiteY57581"/>
              </a:cxn>
              <a:cxn ang="0">
                <a:pos x="connsiteX57582" y="connsiteY57582"/>
              </a:cxn>
              <a:cxn ang="0">
                <a:pos x="connsiteX57583" y="connsiteY57583"/>
              </a:cxn>
              <a:cxn ang="0">
                <a:pos x="connsiteX57584" y="connsiteY57584"/>
              </a:cxn>
              <a:cxn ang="0">
                <a:pos x="connsiteX57585" y="connsiteY57585"/>
              </a:cxn>
              <a:cxn ang="0">
                <a:pos x="connsiteX57586" y="connsiteY57586"/>
              </a:cxn>
              <a:cxn ang="0">
                <a:pos x="connsiteX57587" y="connsiteY57587"/>
              </a:cxn>
              <a:cxn ang="0">
                <a:pos x="connsiteX57588" y="connsiteY57588"/>
              </a:cxn>
              <a:cxn ang="0">
                <a:pos x="connsiteX57589" y="connsiteY57589"/>
              </a:cxn>
              <a:cxn ang="0">
                <a:pos x="connsiteX57590" y="connsiteY57590"/>
              </a:cxn>
              <a:cxn ang="0">
                <a:pos x="connsiteX57591" y="connsiteY57591"/>
              </a:cxn>
              <a:cxn ang="0">
                <a:pos x="connsiteX57592" y="connsiteY57592"/>
              </a:cxn>
              <a:cxn ang="0">
                <a:pos x="connsiteX57593" y="connsiteY57593"/>
              </a:cxn>
              <a:cxn ang="0">
                <a:pos x="connsiteX57594" y="connsiteY57594"/>
              </a:cxn>
              <a:cxn ang="0">
                <a:pos x="connsiteX57595" y="connsiteY57595"/>
              </a:cxn>
              <a:cxn ang="0">
                <a:pos x="connsiteX57596" y="connsiteY57596"/>
              </a:cxn>
              <a:cxn ang="0">
                <a:pos x="connsiteX57597" y="connsiteY57597"/>
              </a:cxn>
              <a:cxn ang="0">
                <a:pos x="connsiteX57598" y="connsiteY57598"/>
              </a:cxn>
              <a:cxn ang="0">
                <a:pos x="connsiteX57599" y="connsiteY57599"/>
              </a:cxn>
              <a:cxn ang="0">
                <a:pos x="connsiteX57600" y="connsiteY57600"/>
              </a:cxn>
              <a:cxn ang="0">
                <a:pos x="connsiteX57601" y="connsiteY57601"/>
              </a:cxn>
              <a:cxn ang="0">
                <a:pos x="connsiteX57602" y="connsiteY57602"/>
              </a:cxn>
              <a:cxn ang="0">
                <a:pos x="connsiteX57603" y="connsiteY57603"/>
              </a:cxn>
              <a:cxn ang="0">
                <a:pos x="connsiteX57604" y="connsiteY57604"/>
              </a:cxn>
              <a:cxn ang="0">
                <a:pos x="connsiteX57605" y="connsiteY57605"/>
              </a:cxn>
              <a:cxn ang="0">
                <a:pos x="connsiteX57606" y="connsiteY57606"/>
              </a:cxn>
              <a:cxn ang="0">
                <a:pos x="connsiteX57607" y="connsiteY57607"/>
              </a:cxn>
              <a:cxn ang="0">
                <a:pos x="connsiteX57608" y="connsiteY57608"/>
              </a:cxn>
              <a:cxn ang="0">
                <a:pos x="connsiteX57609" y="connsiteY57609"/>
              </a:cxn>
              <a:cxn ang="0">
                <a:pos x="connsiteX57610" y="connsiteY57610"/>
              </a:cxn>
              <a:cxn ang="0">
                <a:pos x="connsiteX57611" y="connsiteY57611"/>
              </a:cxn>
              <a:cxn ang="0">
                <a:pos x="connsiteX57612" y="connsiteY57612"/>
              </a:cxn>
              <a:cxn ang="0">
                <a:pos x="connsiteX57613" y="connsiteY57613"/>
              </a:cxn>
              <a:cxn ang="0">
                <a:pos x="connsiteX57614" y="connsiteY57614"/>
              </a:cxn>
              <a:cxn ang="0">
                <a:pos x="connsiteX57615" y="connsiteY57615"/>
              </a:cxn>
              <a:cxn ang="0">
                <a:pos x="connsiteX57616" y="connsiteY57616"/>
              </a:cxn>
              <a:cxn ang="0">
                <a:pos x="connsiteX57617" y="connsiteY57617"/>
              </a:cxn>
              <a:cxn ang="0">
                <a:pos x="connsiteX57618" y="connsiteY57618"/>
              </a:cxn>
              <a:cxn ang="0">
                <a:pos x="connsiteX57619" y="connsiteY57619"/>
              </a:cxn>
              <a:cxn ang="0">
                <a:pos x="connsiteX57620" y="connsiteY57620"/>
              </a:cxn>
              <a:cxn ang="0">
                <a:pos x="connsiteX57621" y="connsiteY57621"/>
              </a:cxn>
              <a:cxn ang="0">
                <a:pos x="connsiteX57622" y="connsiteY57622"/>
              </a:cxn>
              <a:cxn ang="0">
                <a:pos x="connsiteX57623" y="connsiteY57623"/>
              </a:cxn>
              <a:cxn ang="0">
                <a:pos x="connsiteX57624" y="connsiteY57624"/>
              </a:cxn>
              <a:cxn ang="0">
                <a:pos x="connsiteX57625" y="connsiteY57625"/>
              </a:cxn>
              <a:cxn ang="0">
                <a:pos x="connsiteX57626" y="connsiteY57626"/>
              </a:cxn>
              <a:cxn ang="0">
                <a:pos x="connsiteX57627" y="connsiteY57627"/>
              </a:cxn>
              <a:cxn ang="0">
                <a:pos x="connsiteX57628" y="connsiteY57628"/>
              </a:cxn>
              <a:cxn ang="0">
                <a:pos x="connsiteX57629" y="connsiteY57629"/>
              </a:cxn>
              <a:cxn ang="0">
                <a:pos x="connsiteX57630" y="connsiteY57630"/>
              </a:cxn>
              <a:cxn ang="0">
                <a:pos x="connsiteX57631" y="connsiteY57631"/>
              </a:cxn>
              <a:cxn ang="0">
                <a:pos x="connsiteX57632" y="connsiteY57632"/>
              </a:cxn>
              <a:cxn ang="0">
                <a:pos x="connsiteX57633" y="connsiteY57633"/>
              </a:cxn>
              <a:cxn ang="0">
                <a:pos x="connsiteX57634" y="connsiteY57634"/>
              </a:cxn>
              <a:cxn ang="0">
                <a:pos x="connsiteX57635" y="connsiteY57635"/>
              </a:cxn>
              <a:cxn ang="0">
                <a:pos x="connsiteX57636" y="connsiteY57636"/>
              </a:cxn>
              <a:cxn ang="0">
                <a:pos x="connsiteX57637" y="connsiteY57637"/>
              </a:cxn>
              <a:cxn ang="0">
                <a:pos x="connsiteX57638" y="connsiteY57638"/>
              </a:cxn>
              <a:cxn ang="0">
                <a:pos x="connsiteX57639" y="connsiteY57639"/>
              </a:cxn>
              <a:cxn ang="0">
                <a:pos x="connsiteX57640" y="connsiteY57640"/>
              </a:cxn>
              <a:cxn ang="0">
                <a:pos x="connsiteX57641" y="connsiteY57641"/>
              </a:cxn>
              <a:cxn ang="0">
                <a:pos x="connsiteX57642" y="connsiteY57642"/>
              </a:cxn>
              <a:cxn ang="0">
                <a:pos x="connsiteX57643" y="connsiteY57643"/>
              </a:cxn>
              <a:cxn ang="0">
                <a:pos x="connsiteX57644" y="connsiteY57644"/>
              </a:cxn>
              <a:cxn ang="0">
                <a:pos x="connsiteX57645" y="connsiteY57645"/>
              </a:cxn>
              <a:cxn ang="0">
                <a:pos x="connsiteX57646" y="connsiteY57646"/>
              </a:cxn>
              <a:cxn ang="0">
                <a:pos x="connsiteX57647" y="connsiteY57647"/>
              </a:cxn>
              <a:cxn ang="0">
                <a:pos x="connsiteX57648" y="connsiteY57648"/>
              </a:cxn>
              <a:cxn ang="0">
                <a:pos x="connsiteX57649" y="connsiteY57649"/>
              </a:cxn>
              <a:cxn ang="0">
                <a:pos x="connsiteX57650" y="connsiteY57650"/>
              </a:cxn>
              <a:cxn ang="0">
                <a:pos x="connsiteX57651" y="connsiteY57651"/>
              </a:cxn>
              <a:cxn ang="0">
                <a:pos x="connsiteX57652" y="connsiteY57652"/>
              </a:cxn>
              <a:cxn ang="0">
                <a:pos x="connsiteX57653" y="connsiteY57653"/>
              </a:cxn>
              <a:cxn ang="0">
                <a:pos x="connsiteX57654" y="connsiteY57654"/>
              </a:cxn>
              <a:cxn ang="0">
                <a:pos x="connsiteX57655" y="connsiteY57655"/>
              </a:cxn>
              <a:cxn ang="0">
                <a:pos x="connsiteX57656" y="connsiteY57656"/>
              </a:cxn>
              <a:cxn ang="0">
                <a:pos x="connsiteX57657" y="connsiteY57657"/>
              </a:cxn>
              <a:cxn ang="0">
                <a:pos x="connsiteX57658" y="connsiteY57658"/>
              </a:cxn>
              <a:cxn ang="0">
                <a:pos x="connsiteX57659" y="connsiteY57659"/>
              </a:cxn>
              <a:cxn ang="0">
                <a:pos x="connsiteX57660" y="connsiteY57660"/>
              </a:cxn>
              <a:cxn ang="0">
                <a:pos x="connsiteX57661" y="connsiteY57661"/>
              </a:cxn>
              <a:cxn ang="0">
                <a:pos x="connsiteX57662" y="connsiteY57662"/>
              </a:cxn>
              <a:cxn ang="0">
                <a:pos x="connsiteX57663" y="connsiteY57663"/>
              </a:cxn>
              <a:cxn ang="0">
                <a:pos x="connsiteX57664" y="connsiteY57664"/>
              </a:cxn>
              <a:cxn ang="0">
                <a:pos x="connsiteX57665" y="connsiteY57665"/>
              </a:cxn>
              <a:cxn ang="0">
                <a:pos x="connsiteX57666" y="connsiteY57666"/>
              </a:cxn>
              <a:cxn ang="0">
                <a:pos x="connsiteX57667" y="connsiteY57667"/>
              </a:cxn>
              <a:cxn ang="0">
                <a:pos x="connsiteX57668" y="connsiteY57668"/>
              </a:cxn>
              <a:cxn ang="0">
                <a:pos x="connsiteX57669" y="connsiteY57669"/>
              </a:cxn>
              <a:cxn ang="0">
                <a:pos x="connsiteX57670" y="connsiteY57670"/>
              </a:cxn>
              <a:cxn ang="0">
                <a:pos x="connsiteX57671" y="connsiteY57671"/>
              </a:cxn>
              <a:cxn ang="0">
                <a:pos x="connsiteX57672" y="connsiteY57672"/>
              </a:cxn>
              <a:cxn ang="0">
                <a:pos x="connsiteX57673" y="connsiteY57673"/>
              </a:cxn>
              <a:cxn ang="0">
                <a:pos x="connsiteX57674" y="connsiteY57674"/>
              </a:cxn>
              <a:cxn ang="0">
                <a:pos x="connsiteX57675" y="connsiteY57675"/>
              </a:cxn>
              <a:cxn ang="0">
                <a:pos x="connsiteX57676" y="connsiteY57676"/>
              </a:cxn>
              <a:cxn ang="0">
                <a:pos x="connsiteX57677" y="connsiteY57677"/>
              </a:cxn>
              <a:cxn ang="0">
                <a:pos x="connsiteX57678" y="connsiteY57678"/>
              </a:cxn>
              <a:cxn ang="0">
                <a:pos x="connsiteX57679" y="connsiteY57679"/>
              </a:cxn>
              <a:cxn ang="0">
                <a:pos x="connsiteX57680" y="connsiteY57680"/>
              </a:cxn>
              <a:cxn ang="0">
                <a:pos x="connsiteX57681" y="connsiteY57681"/>
              </a:cxn>
              <a:cxn ang="0">
                <a:pos x="connsiteX57682" y="connsiteY57682"/>
              </a:cxn>
              <a:cxn ang="0">
                <a:pos x="connsiteX57683" y="connsiteY57683"/>
              </a:cxn>
              <a:cxn ang="0">
                <a:pos x="connsiteX57684" y="connsiteY57684"/>
              </a:cxn>
              <a:cxn ang="0">
                <a:pos x="connsiteX57685" y="connsiteY57685"/>
              </a:cxn>
              <a:cxn ang="0">
                <a:pos x="connsiteX57686" y="connsiteY57686"/>
              </a:cxn>
              <a:cxn ang="0">
                <a:pos x="connsiteX57687" y="connsiteY57687"/>
              </a:cxn>
              <a:cxn ang="0">
                <a:pos x="connsiteX57688" y="connsiteY57688"/>
              </a:cxn>
              <a:cxn ang="0">
                <a:pos x="connsiteX57689" y="connsiteY57689"/>
              </a:cxn>
              <a:cxn ang="0">
                <a:pos x="connsiteX57690" y="connsiteY57690"/>
              </a:cxn>
              <a:cxn ang="0">
                <a:pos x="connsiteX57691" y="connsiteY57691"/>
              </a:cxn>
              <a:cxn ang="0">
                <a:pos x="connsiteX57692" y="connsiteY57692"/>
              </a:cxn>
              <a:cxn ang="0">
                <a:pos x="connsiteX57693" y="connsiteY57693"/>
              </a:cxn>
              <a:cxn ang="0">
                <a:pos x="connsiteX57694" y="connsiteY57694"/>
              </a:cxn>
              <a:cxn ang="0">
                <a:pos x="connsiteX57695" y="connsiteY57695"/>
              </a:cxn>
              <a:cxn ang="0">
                <a:pos x="connsiteX57696" y="connsiteY57696"/>
              </a:cxn>
              <a:cxn ang="0">
                <a:pos x="connsiteX57697" y="connsiteY57697"/>
              </a:cxn>
              <a:cxn ang="0">
                <a:pos x="connsiteX57698" y="connsiteY57698"/>
              </a:cxn>
              <a:cxn ang="0">
                <a:pos x="connsiteX57699" y="connsiteY57699"/>
              </a:cxn>
              <a:cxn ang="0">
                <a:pos x="connsiteX57700" y="connsiteY57700"/>
              </a:cxn>
              <a:cxn ang="0">
                <a:pos x="connsiteX57701" y="connsiteY57701"/>
              </a:cxn>
              <a:cxn ang="0">
                <a:pos x="connsiteX57702" y="connsiteY57702"/>
              </a:cxn>
              <a:cxn ang="0">
                <a:pos x="connsiteX57703" y="connsiteY57703"/>
              </a:cxn>
              <a:cxn ang="0">
                <a:pos x="connsiteX57704" y="connsiteY57704"/>
              </a:cxn>
              <a:cxn ang="0">
                <a:pos x="connsiteX57705" y="connsiteY57705"/>
              </a:cxn>
              <a:cxn ang="0">
                <a:pos x="connsiteX57706" y="connsiteY57706"/>
              </a:cxn>
              <a:cxn ang="0">
                <a:pos x="connsiteX57707" y="connsiteY57707"/>
              </a:cxn>
              <a:cxn ang="0">
                <a:pos x="connsiteX57708" y="connsiteY57708"/>
              </a:cxn>
              <a:cxn ang="0">
                <a:pos x="connsiteX57709" y="connsiteY57709"/>
              </a:cxn>
              <a:cxn ang="0">
                <a:pos x="connsiteX57710" y="connsiteY57710"/>
              </a:cxn>
              <a:cxn ang="0">
                <a:pos x="connsiteX57711" y="connsiteY57711"/>
              </a:cxn>
              <a:cxn ang="0">
                <a:pos x="connsiteX57712" y="connsiteY57712"/>
              </a:cxn>
              <a:cxn ang="0">
                <a:pos x="connsiteX57713" y="connsiteY57713"/>
              </a:cxn>
              <a:cxn ang="0">
                <a:pos x="connsiteX57714" y="connsiteY57714"/>
              </a:cxn>
              <a:cxn ang="0">
                <a:pos x="connsiteX57715" y="connsiteY57715"/>
              </a:cxn>
              <a:cxn ang="0">
                <a:pos x="connsiteX57716" y="connsiteY57716"/>
              </a:cxn>
              <a:cxn ang="0">
                <a:pos x="connsiteX57717" y="connsiteY57717"/>
              </a:cxn>
              <a:cxn ang="0">
                <a:pos x="connsiteX57718" y="connsiteY57718"/>
              </a:cxn>
              <a:cxn ang="0">
                <a:pos x="connsiteX57719" y="connsiteY57719"/>
              </a:cxn>
              <a:cxn ang="0">
                <a:pos x="connsiteX57720" y="connsiteY57720"/>
              </a:cxn>
              <a:cxn ang="0">
                <a:pos x="connsiteX57721" y="connsiteY57721"/>
              </a:cxn>
              <a:cxn ang="0">
                <a:pos x="connsiteX57722" y="connsiteY57722"/>
              </a:cxn>
              <a:cxn ang="0">
                <a:pos x="connsiteX57723" y="connsiteY57723"/>
              </a:cxn>
              <a:cxn ang="0">
                <a:pos x="connsiteX57724" y="connsiteY57724"/>
              </a:cxn>
              <a:cxn ang="0">
                <a:pos x="connsiteX57725" y="connsiteY57725"/>
              </a:cxn>
              <a:cxn ang="0">
                <a:pos x="connsiteX57726" y="connsiteY57726"/>
              </a:cxn>
              <a:cxn ang="0">
                <a:pos x="connsiteX57727" y="connsiteY57727"/>
              </a:cxn>
              <a:cxn ang="0">
                <a:pos x="connsiteX57728" y="connsiteY57728"/>
              </a:cxn>
              <a:cxn ang="0">
                <a:pos x="connsiteX57729" y="connsiteY57729"/>
              </a:cxn>
              <a:cxn ang="0">
                <a:pos x="connsiteX57730" y="connsiteY57730"/>
              </a:cxn>
              <a:cxn ang="0">
                <a:pos x="connsiteX57731" y="connsiteY57731"/>
              </a:cxn>
              <a:cxn ang="0">
                <a:pos x="connsiteX57732" y="connsiteY57732"/>
              </a:cxn>
              <a:cxn ang="0">
                <a:pos x="connsiteX57733" y="connsiteY57733"/>
              </a:cxn>
              <a:cxn ang="0">
                <a:pos x="connsiteX57734" y="connsiteY57734"/>
              </a:cxn>
              <a:cxn ang="0">
                <a:pos x="connsiteX57735" y="connsiteY57735"/>
              </a:cxn>
              <a:cxn ang="0">
                <a:pos x="connsiteX57736" y="connsiteY57736"/>
              </a:cxn>
              <a:cxn ang="0">
                <a:pos x="connsiteX57737" y="connsiteY57737"/>
              </a:cxn>
              <a:cxn ang="0">
                <a:pos x="connsiteX57738" y="connsiteY57738"/>
              </a:cxn>
              <a:cxn ang="0">
                <a:pos x="connsiteX57739" y="connsiteY57739"/>
              </a:cxn>
              <a:cxn ang="0">
                <a:pos x="connsiteX57740" y="connsiteY57740"/>
              </a:cxn>
              <a:cxn ang="0">
                <a:pos x="connsiteX57741" y="connsiteY57741"/>
              </a:cxn>
              <a:cxn ang="0">
                <a:pos x="connsiteX57742" y="connsiteY57742"/>
              </a:cxn>
              <a:cxn ang="0">
                <a:pos x="connsiteX57743" y="connsiteY57743"/>
              </a:cxn>
              <a:cxn ang="0">
                <a:pos x="connsiteX57744" y="connsiteY57744"/>
              </a:cxn>
              <a:cxn ang="0">
                <a:pos x="connsiteX57745" y="connsiteY57745"/>
              </a:cxn>
              <a:cxn ang="0">
                <a:pos x="connsiteX57746" y="connsiteY57746"/>
              </a:cxn>
              <a:cxn ang="0">
                <a:pos x="connsiteX57747" y="connsiteY57747"/>
              </a:cxn>
              <a:cxn ang="0">
                <a:pos x="connsiteX57748" y="connsiteY57748"/>
              </a:cxn>
              <a:cxn ang="0">
                <a:pos x="connsiteX57749" y="connsiteY57749"/>
              </a:cxn>
              <a:cxn ang="0">
                <a:pos x="connsiteX57750" y="connsiteY57750"/>
              </a:cxn>
              <a:cxn ang="0">
                <a:pos x="connsiteX57751" y="connsiteY57751"/>
              </a:cxn>
              <a:cxn ang="0">
                <a:pos x="connsiteX57752" y="connsiteY57752"/>
              </a:cxn>
              <a:cxn ang="0">
                <a:pos x="connsiteX57753" y="connsiteY57753"/>
              </a:cxn>
              <a:cxn ang="0">
                <a:pos x="connsiteX57754" y="connsiteY57754"/>
              </a:cxn>
              <a:cxn ang="0">
                <a:pos x="connsiteX57755" y="connsiteY57755"/>
              </a:cxn>
              <a:cxn ang="0">
                <a:pos x="connsiteX57756" y="connsiteY57756"/>
              </a:cxn>
              <a:cxn ang="0">
                <a:pos x="connsiteX57757" y="connsiteY57757"/>
              </a:cxn>
              <a:cxn ang="0">
                <a:pos x="connsiteX57758" y="connsiteY57758"/>
              </a:cxn>
              <a:cxn ang="0">
                <a:pos x="connsiteX57759" y="connsiteY57759"/>
              </a:cxn>
              <a:cxn ang="0">
                <a:pos x="connsiteX57760" y="connsiteY57760"/>
              </a:cxn>
              <a:cxn ang="0">
                <a:pos x="connsiteX57761" y="connsiteY57761"/>
              </a:cxn>
              <a:cxn ang="0">
                <a:pos x="connsiteX57762" y="connsiteY57762"/>
              </a:cxn>
              <a:cxn ang="0">
                <a:pos x="connsiteX57763" y="connsiteY57763"/>
              </a:cxn>
              <a:cxn ang="0">
                <a:pos x="connsiteX57764" y="connsiteY57764"/>
              </a:cxn>
              <a:cxn ang="0">
                <a:pos x="connsiteX57765" y="connsiteY57765"/>
              </a:cxn>
              <a:cxn ang="0">
                <a:pos x="connsiteX57766" y="connsiteY57766"/>
              </a:cxn>
              <a:cxn ang="0">
                <a:pos x="connsiteX57767" y="connsiteY57767"/>
              </a:cxn>
              <a:cxn ang="0">
                <a:pos x="connsiteX57768" y="connsiteY57768"/>
              </a:cxn>
              <a:cxn ang="0">
                <a:pos x="connsiteX57769" y="connsiteY57769"/>
              </a:cxn>
              <a:cxn ang="0">
                <a:pos x="connsiteX57770" y="connsiteY57770"/>
              </a:cxn>
              <a:cxn ang="0">
                <a:pos x="connsiteX57771" y="connsiteY57771"/>
              </a:cxn>
              <a:cxn ang="0">
                <a:pos x="connsiteX57772" y="connsiteY57772"/>
              </a:cxn>
              <a:cxn ang="0">
                <a:pos x="connsiteX57773" y="connsiteY57773"/>
              </a:cxn>
              <a:cxn ang="0">
                <a:pos x="connsiteX57774" y="connsiteY57774"/>
              </a:cxn>
              <a:cxn ang="0">
                <a:pos x="connsiteX57775" y="connsiteY57775"/>
              </a:cxn>
              <a:cxn ang="0">
                <a:pos x="connsiteX57776" y="connsiteY57776"/>
              </a:cxn>
              <a:cxn ang="0">
                <a:pos x="connsiteX57777" y="connsiteY57777"/>
              </a:cxn>
              <a:cxn ang="0">
                <a:pos x="connsiteX57778" y="connsiteY57778"/>
              </a:cxn>
              <a:cxn ang="0">
                <a:pos x="connsiteX57779" y="connsiteY57779"/>
              </a:cxn>
              <a:cxn ang="0">
                <a:pos x="connsiteX57780" y="connsiteY57780"/>
              </a:cxn>
              <a:cxn ang="0">
                <a:pos x="connsiteX57781" y="connsiteY57781"/>
              </a:cxn>
              <a:cxn ang="0">
                <a:pos x="connsiteX57782" y="connsiteY57782"/>
              </a:cxn>
              <a:cxn ang="0">
                <a:pos x="connsiteX57783" y="connsiteY57783"/>
              </a:cxn>
              <a:cxn ang="0">
                <a:pos x="connsiteX57784" y="connsiteY57784"/>
              </a:cxn>
              <a:cxn ang="0">
                <a:pos x="connsiteX57785" y="connsiteY57785"/>
              </a:cxn>
              <a:cxn ang="0">
                <a:pos x="connsiteX57786" y="connsiteY57786"/>
              </a:cxn>
              <a:cxn ang="0">
                <a:pos x="connsiteX57787" y="connsiteY57787"/>
              </a:cxn>
              <a:cxn ang="0">
                <a:pos x="connsiteX57788" y="connsiteY57788"/>
              </a:cxn>
              <a:cxn ang="0">
                <a:pos x="connsiteX57789" y="connsiteY57789"/>
              </a:cxn>
              <a:cxn ang="0">
                <a:pos x="connsiteX57790" y="connsiteY57790"/>
              </a:cxn>
              <a:cxn ang="0">
                <a:pos x="connsiteX57791" y="connsiteY57791"/>
              </a:cxn>
              <a:cxn ang="0">
                <a:pos x="connsiteX57792" y="connsiteY57792"/>
              </a:cxn>
              <a:cxn ang="0">
                <a:pos x="connsiteX57793" y="connsiteY57793"/>
              </a:cxn>
              <a:cxn ang="0">
                <a:pos x="connsiteX57794" y="connsiteY57794"/>
              </a:cxn>
              <a:cxn ang="0">
                <a:pos x="connsiteX57795" y="connsiteY57795"/>
              </a:cxn>
              <a:cxn ang="0">
                <a:pos x="connsiteX57796" y="connsiteY57796"/>
              </a:cxn>
              <a:cxn ang="0">
                <a:pos x="connsiteX57797" y="connsiteY57797"/>
              </a:cxn>
              <a:cxn ang="0">
                <a:pos x="connsiteX57798" y="connsiteY57798"/>
              </a:cxn>
              <a:cxn ang="0">
                <a:pos x="connsiteX57799" y="connsiteY57799"/>
              </a:cxn>
              <a:cxn ang="0">
                <a:pos x="connsiteX57800" y="connsiteY57800"/>
              </a:cxn>
              <a:cxn ang="0">
                <a:pos x="connsiteX57801" y="connsiteY57801"/>
              </a:cxn>
              <a:cxn ang="0">
                <a:pos x="connsiteX57802" y="connsiteY57802"/>
              </a:cxn>
              <a:cxn ang="0">
                <a:pos x="connsiteX57803" y="connsiteY57803"/>
              </a:cxn>
              <a:cxn ang="0">
                <a:pos x="connsiteX57804" y="connsiteY57804"/>
              </a:cxn>
              <a:cxn ang="0">
                <a:pos x="connsiteX57805" y="connsiteY57805"/>
              </a:cxn>
              <a:cxn ang="0">
                <a:pos x="connsiteX57806" y="connsiteY57806"/>
              </a:cxn>
              <a:cxn ang="0">
                <a:pos x="connsiteX57807" y="connsiteY57807"/>
              </a:cxn>
              <a:cxn ang="0">
                <a:pos x="connsiteX57808" y="connsiteY57808"/>
              </a:cxn>
              <a:cxn ang="0">
                <a:pos x="connsiteX57809" y="connsiteY57809"/>
              </a:cxn>
              <a:cxn ang="0">
                <a:pos x="connsiteX57810" y="connsiteY57810"/>
              </a:cxn>
              <a:cxn ang="0">
                <a:pos x="connsiteX57811" y="connsiteY57811"/>
              </a:cxn>
              <a:cxn ang="0">
                <a:pos x="connsiteX57812" y="connsiteY57812"/>
              </a:cxn>
              <a:cxn ang="0">
                <a:pos x="connsiteX57813" y="connsiteY57813"/>
              </a:cxn>
              <a:cxn ang="0">
                <a:pos x="connsiteX57814" y="connsiteY57814"/>
              </a:cxn>
              <a:cxn ang="0">
                <a:pos x="connsiteX57815" y="connsiteY57815"/>
              </a:cxn>
              <a:cxn ang="0">
                <a:pos x="connsiteX57816" y="connsiteY57816"/>
              </a:cxn>
              <a:cxn ang="0">
                <a:pos x="connsiteX57817" y="connsiteY57817"/>
              </a:cxn>
              <a:cxn ang="0">
                <a:pos x="connsiteX57818" y="connsiteY57818"/>
              </a:cxn>
              <a:cxn ang="0">
                <a:pos x="connsiteX57819" y="connsiteY57819"/>
              </a:cxn>
              <a:cxn ang="0">
                <a:pos x="connsiteX57820" y="connsiteY57820"/>
              </a:cxn>
              <a:cxn ang="0">
                <a:pos x="connsiteX57821" y="connsiteY57821"/>
              </a:cxn>
              <a:cxn ang="0">
                <a:pos x="connsiteX57822" y="connsiteY57822"/>
              </a:cxn>
              <a:cxn ang="0">
                <a:pos x="connsiteX57823" y="connsiteY57823"/>
              </a:cxn>
              <a:cxn ang="0">
                <a:pos x="connsiteX57824" y="connsiteY57824"/>
              </a:cxn>
              <a:cxn ang="0">
                <a:pos x="connsiteX57825" y="connsiteY57825"/>
              </a:cxn>
              <a:cxn ang="0">
                <a:pos x="connsiteX57826" y="connsiteY57826"/>
              </a:cxn>
              <a:cxn ang="0">
                <a:pos x="connsiteX57827" y="connsiteY57827"/>
              </a:cxn>
              <a:cxn ang="0">
                <a:pos x="connsiteX57828" y="connsiteY57828"/>
              </a:cxn>
              <a:cxn ang="0">
                <a:pos x="connsiteX57829" y="connsiteY57829"/>
              </a:cxn>
              <a:cxn ang="0">
                <a:pos x="connsiteX57830" y="connsiteY57830"/>
              </a:cxn>
              <a:cxn ang="0">
                <a:pos x="connsiteX57831" y="connsiteY57831"/>
              </a:cxn>
              <a:cxn ang="0">
                <a:pos x="connsiteX57832" y="connsiteY57832"/>
              </a:cxn>
              <a:cxn ang="0">
                <a:pos x="connsiteX57833" y="connsiteY57833"/>
              </a:cxn>
              <a:cxn ang="0">
                <a:pos x="connsiteX57834" y="connsiteY57834"/>
              </a:cxn>
              <a:cxn ang="0">
                <a:pos x="connsiteX57835" y="connsiteY57835"/>
              </a:cxn>
              <a:cxn ang="0">
                <a:pos x="connsiteX57836" y="connsiteY57836"/>
              </a:cxn>
              <a:cxn ang="0">
                <a:pos x="connsiteX57837" y="connsiteY57837"/>
              </a:cxn>
              <a:cxn ang="0">
                <a:pos x="connsiteX57838" y="connsiteY57838"/>
              </a:cxn>
              <a:cxn ang="0">
                <a:pos x="connsiteX57839" y="connsiteY57839"/>
              </a:cxn>
              <a:cxn ang="0">
                <a:pos x="connsiteX57840" y="connsiteY57840"/>
              </a:cxn>
              <a:cxn ang="0">
                <a:pos x="connsiteX57841" y="connsiteY57841"/>
              </a:cxn>
              <a:cxn ang="0">
                <a:pos x="connsiteX57842" y="connsiteY57842"/>
              </a:cxn>
              <a:cxn ang="0">
                <a:pos x="connsiteX57843" y="connsiteY57843"/>
              </a:cxn>
              <a:cxn ang="0">
                <a:pos x="connsiteX57844" y="connsiteY57844"/>
              </a:cxn>
              <a:cxn ang="0">
                <a:pos x="connsiteX57845" y="connsiteY57845"/>
              </a:cxn>
              <a:cxn ang="0">
                <a:pos x="connsiteX57846" y="connsiteY57846"/>
              </a:cxn>
              <a:cxn ang="0">
                <a:pos x="connsiteX57847" y="connsiteY57847"/>
              </a:cxn>
              <a:cxn ang="0">
                <a:pos x="connsiteX57848" y="connsiteY57848"/>
              </a:cxn>
              <a:cxn ang="0">
                <a:pos x="connsiteX57849" y="connsiteY57849"/>
              </a:cxn>
              <a:cxn ang="0">
                <a:pos x="connsiteX57850" y="connsiteY57850"/>
              </a:cxn>
              <a:cxn ang="0">
                <a:pos x="connsiteX57851" y="connsiteY57851"/>
              </a:cxn>
              <a:cxn ang="0">
                <a:pos x="connsiteX57852" y="connsiteY57852"/>
              </a:cxn>
              <a:cxn ang="0">
                <a:pos x="connsiteX57853" y="connsiteY57853"/>
              </a:cxn>
              <a:cxn ang="0">
                <a:pos x="connsiteX57854" y="connsiteY57854"/>
              </a:cxn>
              <a:cxn ang="0">
                <a:pos x="connsiteX57855" y="connsiteY57855"/>
              </a:cxn>
              <a:cxn ang="0">
                <a:pos x="connsiteX57856" y="connsiteY57856"/>
              </a:cxn>
              <a:cxn ang="0">
                <a:pos x="connsiteX57857" y="connsiteY57857"/>
              </a:cxn>
              <a:cxn ang="0">
                <a:pos x="connsiteX57858" y="connsiteY57858"/>
              </a:cxn>
              <a:cxn ang="0">
                <a:pos x="connsiteX57859" y="connsiteY57859"/>
              </a:cxn>
              <a:cxn ang="0">
                <a:pos x="connsiteX57860" y="connsiteY57860"/>
              </a:cxn>
              <a:cxn ang="0">
                <a:pos x="connsiteX57861" y="connsiteY57861"/>
              </a:cxn>
              <a:cxn ang="0">
                <a:pos x="connsiteX57862" y="connsiteY57862"/>
              </a:cxn>
              <a:cxn ang="0">
                <a:pos x="connsiteX57863" y="connsiteY57863"/>
              </a:cxn>
              <a:cxn ang="0">
                <a:pos x="connsiteX57864" y="connsiteY57864"/>
              </a:cxn>
              <a:cxn ang="0">
                <a:pos x="connsiteX57865" y="connsiteY57865"/>
              </a:cxn>
              <a:cxn ang="0">
                <a:pos x="connsiteX57866" y="connsiteY57866"/>
              </a:cxn>
              <a:cxn ang="0">
                <a:pos x="connsiteX57867" y="connsiteY57867"/>
              </a:cxn>
              <a:cxn ang="0">
                <a:pos x="connsiteX57868" y="connsiteY57868"/>
              </a:cxn>
              <a:cxn ang="0">
                <a:pos x="connsiteX57869" y="connsiteY57869"/>
              </a:cxn>
              <a:cxn ang="0">
                <a:pos x="connsiteX57870" y="connsiteY57870"/>
              </a:cxn>
              <a:cxn ang="0">
                <a:pos x="connsiteX57871" y="connsiteY57871"/>
              </a:cxn>
              <a:cxn ang="0">
                <a:pos x="connsiteX57872" y="connsiteY57872"/>
              </a:cxn>
              <a:cxn ang="0">
                <a:pos x="connsiteX57873" y="connsiteY57873"/>
              </a:cxn>
              <a:cxn ang="0">
                <a:pos x="connsiteX57874" y="connsiteY57874"/>
              </a:cxn>
              <a:cxn ang="0">
                <a:pos x="connsiteX57875" y="connsiteY57875"/>
              </a:cxn>
              <a:cxn ang="0">
                <a:pos x="connsiteX57876" y="connsiteY57876"/>
              </a:cxn>
              <a:cxn ang="0">
                <a:pos x="connsiteX57877" y="connsiteY57877"/>
              </a:cxn>
              <a:cxn ang="0">
                <a:pos x="connsiteX57878" y="connsiteY57878"/>
              </a:cxn>
              <a:cxn ang="0">
                <a:pos x="connsiteX57879" y="connsiteY57879"/>
              </a:cxn>
              <a:cxn ang="0">
                <a:pos x="connsiteX57880" y="connsiteY57880"/>
              </a:cxn>
              <a:cxn ang="0">
                <a:pos x="connsiteX57881" y="connsiteY57881"/>
              </a:cxn>
              <a:cxn ang="0">
                <a:pos x="connsiteX57882" y="connsiteY57882"/>
              </a:cxn>
              <a:cxn ang="0">
                <a:pos x="connsiteX57883" y="connsiteY57883"/>
              </a:cxn>
              <a:cxn ang="0">
                <a:pos x="connsiteX57884" y="connsiteY57884"/>
              </a:cxn>
              <a:cxn ang="0">
                <a:pos x="connsiteX57885" y="connsiteY57885"/>
              </a:cxn>
              <a:cxn ang="0">
                <a:pos x="connsiteX57886" y="connsiteY57886"/>
              </a:cxn>
              <a:cxn ang="0">
                <a:pos x="connsiteX57887" y="connsiteY57887"/>
              </a:cxn>
              <a:cxn ang="0">
                <a:pos x="connsiteX57888" y="connsiteY57888"/>
              </a:cxn>
              <a:cxn ang="0">
                <a:pos x="connsiteX57889" y="connsiteY57889"/>
              </a:cxn>
              <a:cxn ang="0">
                <a:pos x="connsiteX57890" y="connsiteY57890"/>
              </a:cxn>
              <a:cxn ang="0">
                <a:pos x="connsiteX57891" y="connsiteY57891"/>
              </a:cxn>
              <a:cxn ang="0">
                <a:pos x="connsiteX57892" y="connsiteY57892"/>
              </a:cxn>
              <a:cxn ang="0">
                <a:pos x="connsiteX57893" y="connsiteY57893"/>
              </a:cxn>
              <a:cxn ang="0">
                <a:pos x="connsiteX57894" y="connsiteY57894"/>
              </a:cxn>
              <a:cxn ang="0">
                <a:pos x="connsiteX57895" y="connsiteY57895"/>
              </a:cxn>
              <a:cxn ang="0">
                <a:pos x="connsiteX57896" y="connsiteY57896"/>
              </a:cxn>
              <a:cxn ang="0">
                <a:pos x="connsiteX57897" y="connsiteY57897"/>
              </a:cxn>
              <a:cxn ang="0">
                <a:pos x="connsiteX57898" y="connsiteY57898"/>
              </a:cxn>
              <a:cxn ang="0">
                <a:pos x="connsiteX57899" y="connsiteY57899"/>
              </a:cxn>
              <a:cxn ang="0">
                <a:pos x="connsiteX57900" y="connsiteY57900"/>
              </a:cxn>
              <a:cxn ang="0">
                <a:pos x="connsiteX57901" y="connsiteY57901"/>
              </a:cxn>
              <a:cxn ang="0">
                <a:pos x="connsiteX57902" y="connsiteY57902"/>
              </a:cxn>
              <a:cxn ang="0">
                <a:pos x="connsiteX57903" y="connsiteY57903"/>
              </a:cxn>
              <a:cxn ang="0">
                <a:pos x="connsiteX57904" y="connsiteY57904"/>
              </a:cxn>
              <a:cxn ang="0">
                <a:pos x="connsiteX57905" y="connsiteY57905"/>
              </a:cxn>
              <a:cxn ang="0">
                <a:pos x="connsiteX57906" y="connsiteY57906"/>
              </a:cxn>
              <a:cxn ang="0">
                <a:pos x="connsiteX57907" y="connsiteY57907"/>
              </a:cxn>
              <a:cxn ang="0">
                <a:pos x="connsiteX57908" y="connsiteY57908"/>
              </a:cxn>
              <a:cxn ang="0">
                <a:pos x="connsiteX57909" y="connsiteY57909"/>
              </a:cxn>
              <a:cxn ang="0">
                <a:pos x="connsiteX57910" y="connsiteY57910"/>
              </a:cxn>
              <a:cxn ang="0">
                <a:pos x="connsiteX57911" y="connsiteY57911"/>
              </a:cxn>
              <a:cxn ang="0">
                <a:pos x="connsiteX57912" y="connsiteY57912"/>
              </a:cxn>
              <a:cxn ang="0">
                <a:pos x="connsiteX57913" y="connsiteY57913"/>
              </a:cxn>
              <a:cxn ang="0">
                <a:pos x="connsiteX57914" y="connsiteY57914"/>
              </a:cxn>
              <a:cxn ang="0">
                <a:pos x="connsiteX57915" y="connsiteY57915"/>
              </a:cxn>
              <a:cxn ang="0">
                <a:pos x="connsiteX57916" y="connsiteY57916"/>
              </a:cxn>
              <a:cxn ang="0">
                <a:pos x="connsiteX57917" y="connsiteY57917"/>
              </a:cxn>
              <a:cxn ang="0">
                <a:pos x="connsiteX57918" y="connsiteY57918"/>
              </a:cxn>
              <a:cxn ang="0">
                <a:pos x="connsiteX57919" y="connsiteY57919"/>
              </a:cxn>
              <a:cxn ang="0">
                <a:pos x="connsiteX57920" y="connsiteY57920"/>
              </a:cxn>
              <a:cxn ang="0">
                <a:pos x="connsiteX57921" y="connsiteY57921"/>
              </a:cxn>
              <a:cxn ang="0">
                <a:pos x="connsiteX57922" y="connsiteY57922"/>
              </a:cxn>
              <a:cxn ang="0">
                <a:pos x="connsiteX57923" y="connsiteY57923"/>
              </a:cxn>
              <a:cxn ang="0">
                <a:pos x="connsiteX57924" y="connsiteY57924"/>
              </a:cxn>
              <a:cxn ang="0">
                <a:pos x="connsiteX57925" y="connsiteY57925"/>
              </a:cxn>
              <a:cxn ang="0">
                <a:pos x="connsiteX57926" y="connsiteY57926"/>
              </a:cxn>
              <a:cxn ang="0">
                <a:pos x="connsiteX57927" y="connsiteY57927"/>
              </a:cxn>
              <a:cxn ang="0">
                <a:pos x="connsiteX57928" y="connsiteY57928"/>
              </a:cxn>
              <a:cxn ang="0">
                <a:pos x="connsiteX57929" y="connsiteY57929"/>
              </a:cxn>
              <a:cxn ang="0">
                <a:pos x="connsiteX57930" y="connsiteY57930"/>
              </a:cxn>
              <a:cxn ang="0">
                <a:pos x="connsiteX57931" y="connsiteY57931"/>
              </a:cxn>
              <a:cxn ang="0">
                <a:pos x="connsiteX57932" y="connsiteY57932"/>
              </a:cxn>
              <a:cxn ang="0">
                <a:pos x="connsiteX57933" y="connsiteY57933"/>
              </a:cxn>
              <a:cxn ang="0">
                <a:pos x="connsiteX57934" y="connsiteY57934"/>
              </a:cxn>
              <a:cxn ang="0">
                <a:pos x="connsiteX57935" y="connsiteY57935"/>
              </a:cxn>
              <a:cxn ang="0">
                <a:pos x="connsiteX57936" y="connsiteY57936"/>
              </a:cxn>
              <a:cxn ang="0">
                <a:pos x="connsiteX57937" y="connsiteY57937"/>
              </a:cxn>
              <a:cxn ang="0">
                <a:pos x="connsiteX57938" y="connsiteY57938"/>
              </a:cxn>
              <a:cxn ang="0">
                <a:pos x="connsiteX57939" y="connsiteY57939"/>
              </a:cxn>
              <a:cxn ang="0">
                <a:pos x="connsiteX57940" y="connsiteY57940"/>
              </a:cxn>
              <a:cxn ang="0">
                <a:pos x="connsiteX57941" y="connsiteY57941"/>
              </a:cxn>
              <a:cxn ang="0">
                <a:pos x="connsiteX57942" y="connsiteY57942"/>
              </a:cxn>
              <a:cxn ang="0">
                <a:pos x="connsiteX57943" y="connsiteY57943"/>
              </a:cxn>
              <a:cxn ang="0">
                <a:pos x="connsiteX57944" y="connsiteY57944"/>
              </a:cxn>
              <a:cxn ang="0">
                <a:pos x="connsiteX57945" y="connsiteY57945"/>
              </a:cxn>
              <a:cxn ang="0">
                <a:pos x="connsiteX57946" y="connsiteY57946"/>
              </a:cxn>
              <a:cxn ang="0">
                <a:pos x="connsiteX57947" y="connsiteY57947"/>
              </a:cxn>
              <a:cxn ang="0">
                <a:pos x="connsiteX57948" y="connsiteY57948"/>
              </a:cxn>
              <a:cxn ang="0">
                <a:pos x="connsiteX57949" y="connsiteY57949"/>
              </a:cxn>
              <a:cxn ang="0">
                <a:pos x="connsiteX57950" y="connsiteY57950"/>
              </a:cxn>
              <a:cxn ang="0">
                <a:pos x="connsiteX57951" y="connsiteY57951"/>
              </a:cxn>
              <a:cxn ang="0">
                <a:pos x="connsiteX57952" y="connsiteY57952"/>
              </a:cxn>
              <a:cxn ang="0">
                <a:pos x="connsiteX57953" y="connsiteY57953"/>
              </a:cxn>
              <a:cxn ang="0">
                <a:pos x="connsiteX57954" y="connsiteY57954"/>
              </a:cxn>
              <a:cxn ang="0">
                <a:pos x="connsiteX57955" y="connsiteY57955"/>
              </a:cxn>
              <a:cxn ang="0">
                <a:pos x="connsiteX57956" y="connsiteY57956"/>
              </a:cxn>
              <a:cxn ang="0">
                <a:pos x="connsiteX57957" y="connsiteY57957"/>
              </a:cxn>
              <a:cxn ang="0">
                <a:pos x="connsiteX57958" y="connsiteY57958"/>
              </a:cxn>
              <a:cxn ang="0">
                <a:pos x="connsiteX57959" y="connsiteY57959"/>
              </a:cxn>
              <a:cxn ang="0">
                <a:pos x="connsiteX57960" y="connsiteY57960"/>
              </a:cxn>
              <a:cxn ang="0">
                <a:pos x="connsiteX57961" y="connsiteY57961"/>
              </a:cxn>
              <a:cxn ang="0">
                <a:pos x="connsiteX57962" y="connsiteY57962"/>
              </a:cxn>
              <a:cxn ang="0">
                <a:pos x="connsiteX57963" y="connsiteY57963"/>
              </a:cxn>
              <a:cxn ang="0">
                <a:pos x="connsiteX57964" y="connsiteY57964"/>
              </a:cxn>
              <a:cxn ang="0">
                <a:pos x="connsiteX57965" y="connsiteY57965"/>
              </a:cxn>
              <a:cxn ang="0">
                <a:pos x="connsiteX57966" y="connsiteY57966"/>
              </a:cxn>
              <a:cxn ang="0">
                <a:pos x="connsiteX57967" y="connsiteY57967"/>
              </a:cxn>
              <a:cxn ang="0">
                <a:pos x="connsiteX57968" y="connsiteY57968"/>
              </a:cxn>
              <a:cxn ang="0">
                <a:pos x="connsiteX57969" y="connsiteY57969"/>
              </a:cxn>
              <a:cxn ang="0">
                <a:pos x="connsiteX57970" y="connsiteY57970"/>
              </a:cxn>
              <a:cxn ang="0">
                <a:pos x="connsiteX57971" y="connsiteY57971"/>
              </a:cxn>
              <a:cxn ang="0">
                <a:pos x="connsiteX57972" y="connsiteY57972"/>
              </a:cxn>
              <a:cxn ang="0">
                <a:pos x="connsiteX57973" y="connsiteY57973"/>
              </a:cxn>
              <a:cxn ang="0">
                <a:pos x="connsiteX57974" y="connsiteY57974"/>
              </a:cxn>
              <a:cxn ang="0">
                <a:pos x="connsiteX57975" y="connsiteY57975"/>
              </a:cxn>
              <a:cxn ang="0">
                <a:pos x="connsiteX57976" y="connsiteY57976"/>
              </a:cxn>
              <a:cxn ang="0">
                <a:pos x="connsiteX57977" y="connsiteY57977"/>
              </a:cxn>
              <a:cxn ang="0">
                <a:pos x="connsiteX57978" y="connsiteY57978"/>
              </a:cxn>
              <a:cxn ang="0">
                <a:pos x="connsiteX57979" y="connsiteY57979"/>
              </a:cxn>
              <a:cxn ang="0">
                <a:pos x="connsiteX57980" y="connsiteY57980"/>
              </a:cxn>
              <a:cxn ang="0">
                <a:pos x="connsiteX57981" y="connsiteY57981"/>
              </a:cxn>
              <a:cxn ang="0">
                <a:pos x="connsiteX57982" y="connsiteY57982"/>
              </a:cxn>
              <a:cxn ang="0">
                <a:pos x="connsiteX57983" y="connsiteY57983"/>
              </a:cxn>
              <a:cxn ang="0">
                <a:pos x="connsiteX57984" y="connsiteY57984"/>
              </a:cxn>
              <a:cxn ang="0">
                <a:pos x="connsiteX57985" y="connsiteY57985"/>
              </a:cxn>
              <a:cxn ang="0">
                <a:pos x="connsiteX57986" y="connsiteY57986"/>
              </a:cxn>
              <a:cxn ang="0">
                <a:pos x="connsiteX57987" y="connsiteY57987"/>
              </a:cxn>
              <a:cxn ang="0">
                <a:pos x="connsiteX57988" y="connsiteY57988"/>
              </a:cxn>
              <a:cxn ang="0">
                <a:pos x="connsiteX57989" y="connsiteY57989"/>
              </a:cxn>
              <a:cxn ang="0">
                <a:pos x="connsiteX57990" y="connsiteY57990"/>
              </a:cxn>
              <a:cxn ang="0">
                <a:pos x="connsiteX57991" y="connsiteY57991"/>
              </a:cxn>
              <a:cxn ang="0">
                <a:pos x="connsiteX57992" y="connsiteY57992"/>
              </a:cxn>
              <a:cxn ang="0">
                <a:pos x="connsiteX57993" y="connsiteY57993"/>
              </a:cxn>
              <a:cxn ang="0">
                <a:pos x="connsiteX57994" y="connsiteY57994"/>
              </a:cxn>
              <a:cxn ang="0">
                <a:pos x="connsiteX57995" y="connsiteY57995"/>
              </a:cxn>
              <a:cxn ang="0">
                <a:pos x="connsiteX57996" y="connsiteY57996"/>
              </a:cxn>
              <a:cxn ang="0">
                <a:pos x="connsiteX57997" y="connsiteY57997"/>
              </a:cxn>
              <a:cxn ang="0">
                <a:pos x="connsiteX57998" y="connsiteY57998"/>
              </a:cxn>
              <a:cxn ang="0">
                <a:pos x="connsiteX57999" y="connsiteY57999"/>
              </a:cxn>
              <a:cxn ang="0">
                <a:pos x="connsiteX58000" y="connsiteY58000"/>
              </a:cxn>
              <a:cxn ang="0">
                <a:pos x="connsiteX58001" y="connsiteY58001"/>
              </a:cxn>
              <a:cxn ang="0">
                <a:pos x="connsiteX58002" y="connsiteY58002"/>
              </a:cxn>
              <a:cxn ang="0">
                <a:pos x="connsiteX58003" y="connsiteY58003"/>
              </a:cxn>
              <a:cxn ang="0">
                <a:pos x="connsiteX58004" y="connsiteY58004"/>
              </a:cxn>
              <a:cxn ang="0">
                <a:pos x="connsiteX58005" y="connsiteY58005"/>
              </a:cxn>
              <a:cxn ang="0">
                <a:pos x="connsiteX58006" y="connsiteY58006"/>
              </a:cxn>
              <a:cxn ang="0">
                <a:pos x="connsiteX58007" y="connsiteY58007"/>
              </a:cxn>
              <a:cxn ang="0">
                <a:pos x="connsiteX58008" y="connsiteY58008"/>
              </a:cxn>
              <a:cxn ang="0">
                <a:pos x="connsiteX58009" y="connsiteY58009"/>
              </a:cxn>
              <a:cxn ang="0">
                <a:pos x="connsiteX58010" y="connsiteY58010"/>
              </a:cxn>
              <a:cxn ang="0">
                <a:pos x="connsiteX58011" y="connsiteY58011"/>
              </a:cxn>
              <a:cxn ang="0">
                <a:pos x="connsiteX58012" y="connsiteY58012"/>
              </a:cxn>
              <a:cxn ang="0">
                <a:pos x="connsiteX58013" y="connsiteY58013"/>
              </a:cxn>
              <a:cxn ang="0">
                <a:pos x="connsiteX58014" y="connsiteY58014"/>
              </a:cxn>
              <a:cxn ang="0">
                <a:pos x="connsiteX58015" y="connsiteY58015"/>
              </a:cxn>
              <a:cxn ang="0">
                <a:pos x="connsiteX58016" y="connsiteY58016"/>
              </a:cxn>
              <a:cxn ang="0">
                <a:pos x="connsiteX58017" y="connsiteY58017"/>
              </a:cxn>
              <a:cxn ang="0">
                <a:pos x="connsiteX58018" y="connsiteY58018"/>
              </a:cxn>
              <a:cxn ang="0">
                <a:pos x="connsiteX58019" y="connsiteY58019"/>
              </a:cxn>
              <a:cxn ang="0">
                <a:pos x="connsiteX58020" y="connsiteY58020"/>
              </a:cxn>
              <a:cxn ang="0">
                <a:pos x="connsiteX58021" y="connsiteY58021"/>
              </a:cxn>
              <a:cxn ang="0">
                <a:pos x="connsiteX58022" y="connsiteY58022"/>
              </a:cxn>
              <a:cxn ang="0">
                <a:pos x="connsiteX58023" y="connsiteY58023"/>
              </a:cxn>
              <a:cxn ang="0">
                <a:pos x="connsiteX58024" y="connsiteY58024"/>
              </a:cxn>
              <a:cxn ang="0">
                <a:pos x="connsiteX58025" y="connsiteY58025"/>
              </a:cxn>
              <a:cxn ang="0">
                <a:pos x="connsiteX58026" y="connsiteY58026"/>
              </a:cxn>
              <a:cxn ang="0">
                <a:pos x="connsiteX58027" y="connsiteY58027"/>
              </a:cxn>
              <a:cxn ang="0">
                <a:pos x="connsiteX58028" y="connsiteY58028"/>
              </a:cxn>
              <a:cxn ang="0">
                <a:pos x="connsiteX58029" y="connsiteY58029"/>
              </a:cxn>
              <a:cxn ang="0">
                <a:pos x="connsiteX58030" y="connsiteY58030"/>
              </a:cxn>
              <a:cxn ang="0">
                <a:pos x="connsiteX58031" y="connsiteY58031"/>
              </a:cxn>
              <a:cxn ang="0">
                <a:pos x="connsiteX58032" y="connsiteY58032"/>
              </a:cxn>
              <a:cxn ang="0">
                <a:pos x="connsiteX58033" y="connsiteY58033"/>
              </a:cxn>
              <a:cxn ang="0">
                <a:pos x="connsiteX58034" y="connsiteY58034"/>
              </a:cxn>
              <a:cxn ang="0">
                <a:pos x="connsiteX58035" y="connsiteY58035"/>
              </a:cxn>
              <a:cxn ang="0">
                <a:pos x="connsiteX58036" y="connsiteY58036"/>
              </a:cxn>
              <a:cxn ang="0">
                <a:pos x="connsiteX58037" y="connsiteY58037"/>
              </a:cxn>
              <a:cxn ang="0">
                <a:pos x="connsiteX58038" y="connsiteY58038"/>
              </a:cxn>
              <a:cxn ang="0">
                <a:pos x="connsiteX58039" y="connsiteY58039"/>
              </a:cxn>
              <a:cxn ang="0">
                <a:pos x="connsiteX58040" y="connsiteY58040"/>
              </a:cxn>
              <a:cxn ang="0">
                <a:pos x="connsiteX58041" y="connsiteY58041"/>
              </a:cxn>
              <a:cxn ang="0">
                <a:pos x="connsiteX58042" y="connsiteY58042"/>
              </a:cxn>
              <a:cxn ang="0">
                <a:pos x="connsiteX58043" y="connsiteY58043"/>
              </a:cxn>
              <a:cxn ang="0">
                <a:pos x="connsiteX58044" y="connsiteY58044"/>
              </a:cxn>
              <a:cxn ang="0">
                <a:pos x="connsiteX58045" y="connsiteY58045"/>
              </a:cxn>
              <a:cxn ang="0">
                <a:pos x="connsiteX58046" y="connsiteY58046"/>
              </a:cxn>
              <a:cxn ang="0">
                <a:pos x="connsiteX58047" y="connsiteY58047"/>
              </a:cxn>
              <a:cxn ang="0">
                <a:pos x="connsiteX58048" y="connsiteY58048"/>
              </a:cxn>
              <a:cxn ang="0">
                <a:pos x="connsiteX58049" y="connsiteY58049"/>
              </a:cxn>
              <a:cxn ang="0">
                <a:pos x="connsiteX58050" y="connsiteY58050"/>
              </a:cxn>
              <a:cxn ang="0">
                <a:pos x="connsiteX58051" y="connsiteY58051"/>
              </a:cxn>
              <a:cxn ang="0">
                <a:pos x="connsiteX58052" y="connsiteY58052"/>
              </a:cxn>
              <a:cxn ang="0">
                <a:pos x="connsiteX58053" y="connsiteY58053"/>
              </a:cxn>
              <a:cxn ang="0">
                <a:pos x="connsiteX58054" y="connsiteY58054"/>
              </a:cxn>
              <a:cxn ang="0">
                <a:pos x="connsiteX58055" y="connsiteY58055"/>
              </a:cxn>
              <a:cxn ang="0">
                <a:pos x="connsiteX58056" y="connsiteY58056"/>
              </a:cxn>
              <a:cxn ang="0">
                <a:pos x="connsiteX58057" y="connsiteY58057"/>
              </a:cxn>
              <a:cxn ang="0">
                <a:pos x="connsiteX58058" y="connsiteY58058"/>
              </a:cxn>
              <a:cxn ang="0">
                <a:pos x="connsiteX58059" y="connsiteY58059"/>
              </a:cxn>
              <a:cxn ang="0">
                <a:pos x="connsiteX58060" y="connsiteY58060"/>
              </a:cxn>
              <a:cxn ang="0">
                <a:pos x="connsiteX58061" y="connsiteY58061"/>
              </a:cxn>
              <a:cxn ang="0">
                <a:pos x="connsiteX58062" y="connsiteY58062"/>
              </a:cxn>
              <a:cxn ang="0">
                <a:pos x="connsiteX58063" y="connsiteY58063"/>
              </a:cxn>
              <a:cxn ang="0">
                <a:pos x="connsiteX58064" y="connsiteY58064"/>
              </a:cxn>
              <a:cxn ang="0">
                <a:pos x="connsiteX58065" y="connsiteY58065"/>
              </a:cxn>
              <a:cxn ang="0">
                <a:pos x="connsiteX58066" y="connsiteY58066"/>
              </a:cxn>
              <a:cxn ang="0">
                <a:pos x="connsiteX58067" y="connsiteY58067"/>
              </a:cxn>
              <a:cxn ang="0">
                <a:pos x="connsiteX58068" y="connsiteY58068"/>
              </a:cxn>
              <a:cxn ang="0">
                <a:pos x="connsiteX58069" y="connsiteY58069"/>
              </a:cxn>
              <a:cxn ang="0">
                <a:pos x="connsiteX58070" y="connsiteY58070"/>
              </a:cxn>
              <a:cxn ang="0">
                <a:pos x="connsiteX58071" y="connsiteY58071"/>
              </a:cxn>
              <a:cxn ang="0">
                <a:pos x="connsiteX58072" y="connsiteY58072"/>
              </a:cxn>
              <a:cxn ang="0">
                <a:pos x="connsiteX58073" y="connsiteY58073"/>
              </a:cxn>
              <a:cxn ang="0">
                <a:pos x="connsiteX58074" y="connsiteY58074"/>
              </a:cxn>
              <a:cxn ang="0">
                <a:pos x="connsiteX58075" y="connsiteY58075"/>
              </a:cxn>
              <a:cxn ang="0">
                <a:pos x="connsiteX58076" y="connsiteY58076"/>
              </a:cxn>
              <a:cxn ang="0">
                <a:pos x="connsiteX58077" y="connsiteY58077"/>
              </a:cxn>
              <a:cxn ang="0">
                <a:pos x="connsiteX58078" y="connsiteY58078"/>
              </a:cxn>
              <a:cxn ang="0">
                <a:pos x="connsiteX58079" y="connsiteY58079"/>
              </a:cxn>
              <a:cxn ang="0">
                <a:pos x="connsiteX58080" y="connsiteY58080"/>
              </a:cxn>
              <a:cxn ang="0">
                <a:pos x="connsiteX58081" y="connsiteY58081"/>
              </a:cxn>
              <a:cxn ang="0">
                <a:pos x="connsiteX58082" y="connsiteY58082"/>
              </a:cxn>
              <a:cxn ang="0">
                <a:pos x="connsiteX58083" y="connsiteY58083"/>
              </a:cxn>
              <a:cxn ang="0">
                <a:pos x="connsiteX58084" y="connsiteY58084"/>
              </a:cxn>
              <a:cxn ang="0">
                <a:pos x="connsiteX58085" y="connsiteY58085"/>
              </a:cxn>
              <a:cxn ang="0">
                <a:pos x="connsiteX58086" y="connsiteY58086"/>
              </a:cxn>
              <a:cxn ang="0">
                <a:pos x="connsiteX58087" y="connsiteY58087"/>
              </a:cxn>
              <a:cxn ang="0">
                <a:pos x="connsiteX58088" y="connsiteY58088"/>
              </a:cxn>
              <a:cxn ang="0">
                <a:pos x="connsiteX58089" y="connsiteY58089"/>
              </a:cxn>
              <a:cxn ang="0">
                <a:pos x="connsiteX58090" y="connsiteY58090"/>
              </a:cxn>
              <a:cxn ang="0">
                <a:pos x="connsiteX58091" y="connsiteY58091"/>
              </a:cxn>
              <a:cxn ang="0">
                <a:pos x="connsiteX58092" y="connsiteY58092"/>
              </a:cxn>
              <a:cxn ang="0">
                <a:pos x="connsiteX58093" y="connsiteY58093"/>
              </a:cxn>
              <a:cxn ang="0">
                <a:pos x="connsiteX58094" y="connsiteY58094"/>
              </a:cxn>
              <a:cxn ang="0">
                <a:pos x="connsiteX58095" y="connsiteY58095"/>
              </a:cxn>
              <a:cxn ang="0">
                <a:pos x="connsiteX58096" y="connsiteY58096"/>
              </a:cxn>
              <a:cxn ang="0">
                <a:pos x="connsiteX58097" y="connsiteY58097"/>
              </a:cxn>
              <a:cxn ang="0">
                <a:pos x="connsiteX58098" y="connsiteY58098"/>
              </a:cxn>
              <a:cxn ang="0">
                <a:pos x="connsiteX58099" y="connsiteY58099"/>
              </a:cxn>
              <a:cxn ang="0">
                <a:pos x="connsiteX58100" y="connsiteY58100"/>
              </a:cxn>
              <a:cxn ang="0">
                <a:pos x="connsiteX58101" y="connsiteY58101"/>
              </a:cxn>
              <a:cxn ang="0">
                <a:pos x="connsiteX58102" y="connsiteY58102"/>
              </a:cxn>
              <a:cxn ang="0">
                <a:pos x="connsiteX58103" y="connsiteY58103"/>
              </a:cxn>
              <a:cxn ang="0">
                <a:pos x="connsiteX58104" y="connsiteY58104"/>
              </a:cxn>
              <a:cxn ang="0">
                <a:pos x="connsiteX58105" y="connsiteY58105"/>
              </a:cxn>
              <a:cxn ang="0">
                <a:pos x="connsiteX58106" y="connsiteY58106"/>
              </a:cxn>
              <a:cxn ang="0">
                <a:pos x="connsiteX58107" y="connsiteY58107"/>
              </a:cxn>
              <a:cxn ang="0">
                <a:pos x="connsiteX58108" y="connsiteY58108"/>
              </a:cxn>
              <a:cxn ang="0">
                <a:pos x="connsiteX58109" y="connsiteY58109"/>
              </a:cxn>
              <a:cxn ang="0">
                <a:pos x="connsiteX58110" y="connsiteY58110"/>
              </a:cxn>
              <a:cxn ang="0">
                <a:pos x="connsiteX58111" y="connsiteY58111"/>
              </a:cxn>
              <a:cxn ang="0">
                <a:pos x="connsiteX58112" y="connsiteY58112"/>
              </a:cxn>
              <a:cxn ang="0">
                <a:pos x="connsiteX58113" y="connsiteY58113"/>
              </a:cxn>
              <a:cxn ang="0">
                <a:pos x="connsiteX58114" y="connsiteY58114"/>
              </a:cxn>
              <a:cxn ang="0">
                <a:pos x="connsiteX58115" y="connsiteY58115"/>
              </a:cxn>
              <a:cxn ang="0">
                <a:pos x="connsiteX58116" y="connsiteY58116"/>
              </a:cxn>
              <a:cxn ang="0">
                <a:pos x="connsiteX58117" y="connsiteY58117"/>
              </a:cxn>
              <a:cxn ang="0">
                <a:pos x="connsiteX58118" y="connsiteY58118"/>
              </a:cxn>
              <a:cxn ang="0">
                <a:pos x="connsiteX58119" y="connsiteY58119"/>
              </a:cxn>
              <a:cxn ang="0">
                <a:pos x="connsiteX58120" y="connsiteY58120"/>
              </a:cxn>
              <a:cxn ang="0">
                <a:pos x="connsiteX58121" y="connsiteY58121"/>
              </a:cxn>
              <a:cxn ang="0">
                <a:pos x="connsiteX58122" y="connsiteY58122"/>
              </a:cxn>
              <a:cxn ang="0">
                <a:pos x="connsiteX58123" y="connsiteY58123"/>
              </a:cxn>
              <a:cxn ang="0">
                <a:pos x="connsiteX58124" y="connsiteY58124"/>
              </a:cxn>
              <a:cxn ang="0">
                <a:pos x="connsiteX58125" y="connsiteY58125"/>
              </a:cxn>
              <a:cxn ang="0">
                <a:pos x="connsiteX58126" y="connsiteY58126"/>
              </a:cxn>
              <a:cxn ang="0">
                <a:pos x="connsiteX58127" y="connsiteY58127"/>
              </a:cxn>
              <a:cxn ang="0">
                <a:pos x="connsiteX58128" y="connsiteY58128"/>
              </a:cxn>
              <a:cxn ang="0">
                <a:pos x="connsiteX58129" y="connsiteY58129"/>
              </a:cxn>
              <a:cxn ang="0">
                <a:pos x="connsiteX58130" y="connsiteY58130"/>
              </a:cxn>
              <a:cxn ang="0">
                <a:pos x="connsiteX58131" y="connsiteY58131"/>
              </a:cxn>
              <a:cxn ang="0">
                <a:pos x="connsiteX58132" y="connsiteY58132"/>
              </a:cxn>
              <a:cxn ang="0">
                <a:pos x="connsiteX58133" y="connsiteY58133"/>
              </a:cxn>
              <a:cxn ang="0">
                <a:pos x="connsiteX58134" y="connsiteY58134"/>
              </a:cxn>
              <a:cxn ang="0">
                <a:pos x="connsiteX58135" y="connsiteY58135"/>
              </a:cxn>
              <a:cxn ang="0">
                <a:pos x="connsiteX58136" y="connsiteY58136"/>
              </a:cxn>
              <a:cxn ang="0">
                <a:pos x="connsiteX58137" y="connsiteY58137"/>
              </a:cxn>
              <a:cxn ang="0">
                <a:pos x="connsiteX58138" y="connsiteY58138"/>
              </a:cxn>
              <a:cxn ang="0">
                <a:pos x="connsiteX58139" y="connsiteY58139"/>
              </a:cxn>
              <a:cxn ang="0">
                <a:pos x="connsiteX58140" y="connsiteY58140"/>
              </a:cxn>
              <a:cxn ang="0">
                <a:pos x="connsiteX58141" y="connsiteY58141"/>
              </a:cxn>
              <a:cxn ang="0">
                <a:pos x="connsiteX58142" y="connsiteY58142"/>
              </a:cxn>
              <a:cxn ang="0">
                <a:pos x="connsiteX58143" y="connsiteY58143"/>
              </a:cxn>
              <a:cxn ang="0">
                <a:pos x="connsiteX58144" y="connsiteY58144"/>
              </a:cxn>
              <a:cxn ang="0">
                <a:pos x="connsiteX58145" y="connsiteY58145"/>
              </a:cxn>
              <a:cxn ang="0">
                <a:pos x="connsiteX58146" y="connsiteY58146"/>
              </a:cxn>
              <a:cxn ang="0">
                <a:pos x="connsiteX58147" y="connsiteY58147"/>
              </a:cxn>
              <a:cxn ang="0">
                <a:pos x="connsiteX58148" y="connsiteY58148"/>
              </a:cxn>
              <a:cxn ang="0">
                <a:pos x="connsiteX58149" y="connsiteY58149"/>
              </a:cxn>
              <a:cxn ang="0">
                <a:pos x="connsiteX58150" y="connsiteY58150"/>
              </a:cxn>
              <a:cxn ang="0">
                <a:pos x="connsiteX58151" y="connsiteY58151"/>
              </a:cxn>
              <a:cxn ang="0">
                <a:pos x="connsiteX58152" y="connsiteY58152"/>
              </a:cxn>
              <a:cxn ang="0">
                <a:pos x="connsiteX58153" y="connsiteY58153"/>
              </a:cxn>
              <a:cxn ang="0">
                <a:pos x="connsiteX58154" y="connsiteY58154"/>
              </a:cxn>
              <a:cxn ang="0">
                <a:pos x="connsiteX58155" y="connsiteY58155"/>
              </a:cxn>
              <a:cxn ang="0">
                <a:pos x="connsiteX58156" y="connsiteY58156"/>
              </a:cxn>
              <a:cxn ang="0">
                <a:pos x="connsiteX58157" y="connsiteY58157"/>
              </a:cxn>
              <a:cxn ang="0">
                <a:pos x="connsiteX58158" y="connsiteY58158"/>
              </a:cxn>
              <a:cxn ang="0">
                <a:pos x="connsiteX58159" y="connsiteY58159"/>
              </a:cxn>
              <a:cxn ang="0">
                <a:pos x="connsiteX58160" y="connsiteY58160"/>
              </a:cxn>
              <a:cxn ang="0">
                <a:pos x="connsiteX58161" y="connsiteY58161"/>
              </a:cxn>
              <a:cxn ang="0">
                <a:pos x="connsiteX58162" y="connsiteY58162"/>
              </a:cxn>
              <a:cxn ang="0">
                <a:pos x="connsiteX58163" y="connsiteY58163"/>
              </a:cxn>
              <a:cxn ang="0">
                <a:pos x="connsiteX58164" y="connsiteY58164"/>
              </a:cxn>
              <a:cxn ang="0">
                <a:pos x="connsiteX58165" y="connsiteY58165"/>
              </a:cxn>
              <a:cxn ang="0">
                <a:pos x="connsiteX58166" y="connsiteY58166"/>
              </a:cxn>
              <a:cxn ang="0">
                <a:pos x="connsiteX58167" y="connsiteY58167"/>
              </a:cxn>
              <a:cxn ang="0">
                <a:pos x="connsiteX58168" y="connsiteY58168"/>
              </a:cxn>
              <a:cxn ang="0">
                <a:pos x="connsiteX58169" y="connsiteY58169"/>
              </a:cxn>
              <a:cxn ang="0">
                <a:pos x="connsiteX58170" y="connsiteY58170"/>
              </a:cxn>
              <a:cxn ang="0">
                <a:pos x="connsiteX58171" y="connsiteY58171"/>
              </a:cxn>
              <a:cxn ang="0">
                <a:pos x="connsiteX58172" y="connsiteY58172"/>
              </a:cxn>
              <a:cxn ang="0">
                <a:pos x="connsiteX58173" y="connsiteY58173"/>
              </a:cxn>
              <a:cxn ang="0">
                <a:pos x="connsiteX58174" y="connsiteY58174"/>
              </a:cxn>
              <a:cxn ang="0">
                <a:pos x="connsiteX58175" y="connsiteY58175"/>
              </a:cxn>
              <a:cxn ang="0">
                <a:pos x="connsiteX58176" y="connsiteY58176"/>
              </a:cxn>
              <a:cxn ang="0">
                <a:pos x="connsiteX58177" y="connsiteY58177"/>
              </a:cxn>
              <a:cxn ang="0">
                <a:pos x="connsiteX58178" y="connsiteY58178"/>
              </a:cxn>
              <a:cxn ang="0">
                <a:pos x="connsiteX58179" y="connsiteY58179"/>
              </a:cxn>
              <a:cxn ang="0">
                <a:pos x="connsiteX58180" y="connsiteY58180"/>
              </a:cxn>
              <a:cxn ang="0">
                <a:pos x="connsiteX58181" y="connsiteY58181"/>
              </a:cxn>
              <a:cxn ang="0">
                <a:pos x="connsiteX58182" y="connsiteY58182"/>
              </a:cxn>
              <a:cxn ang="0">
                <a:pos x="connsiteX58183" y="connsiteY58183"/>
              </a:cxn>
              <a:cxn ang="0">
                <a:pos x="connsiteX58184" y="connsiteY58184"/>
              </a:cxn>
              <a:cxn ang="0">
                <a:pos x="connsiteX58185" y="connsiteY58185"/>
              </a:cxn>
              <a:cxn ang="0">
                <a:pos x="connsiteX58186" y="connsiteY58186"/>
              </a:cxn>
              <a:cxn ang="0">
                <a:pos x="connsiteX58187" y="connsiteY58187"/>
              </a:cxn>
              <a:cxn ang="0">
                <a:pos x="connsiteX58188" y="connsiteY58188"/>
              </a:cxn>
              <a:cxn ang="0">
                <a:pos x="connsiteX58189" y="connsiteY58189"/>
              </a:cxn>
              <a:cxn ang="0">
                <a:pos x="connsiteX58190" y="connsiteY58190"/>
              </a:cxn>
              <a:cxn ang="0">
                <a:pos x="connsiteX58191" y="connsiteY58191"/>
              </a:cxn>
              <a:cxn ang="0">
                <a:pos x="connsiteX58192" y="connsiteY58192"/>
              </a:cxn>
              <a:cxn ang="0">
                <a:pos x="connsiteX58193" y="connsiteY58193"/>
              </a:cxn>
              <a:cxn ang="0">
                <a:pos x="connsiteX58194" y="connsiteY58194"/>
              </a:cxn>
              <a:cxn ang="0">
                <a:pos x="connsiteX58195" y="connsiteY58195"/>
              </a:cxn>
              <a:cxn ang="0">
                <a:pos x="connsiteX58196" y="connsiteY58196"/>
              </a:cxn>
              <a:cxn ang="0">
                <a:pos x="connsiteX58197" y="connsiteY58197"/>
              </a:cxn>
              <a:cxn ang="0">
                <a:pos x="connsiteX58198" y="connsiteY58198"/>
              </a:cxn>
              <a:cxn ang="0">
                <a:pos x="connsiteX58199" y="connsiteY58199"/>
              </a:cxn>
              <a:cxn ang="0">
                <a:pos x="connsiteX58200" y="connsiteY58200"/>
              </a:cxn>
              <a:cxn ang="0">
                <a:pos x="connsiteX58201" y="connsiteY58201"/>
              </a:cxn>
              <a:cxn ang="0">
                <a:pos x="connsiteX58202" y="connsiteY58202"/>
              </a:cxn>
              <a:cxn ang="0">
                <a:pos x="connsiteX58203" y="connsiteY58203"/>
              </a:cxn>
              <a:cxn ang="0">
                <a:pos x="connsiteX58204" y="connsiteY58204"/>
              </a:cxn>
              <a:cxn ang="0">
                <a:pos x="connsiteX58205" y="connsiteY58205"/>
              </a:cxn>
              <a:cxn ang="0">
                <a:pos x="connsiteX58206" y="connsiteY58206"/>
              </a:cxn>
              <a:cxn ang="0">
                <a:pos x="connsiteX58207" y="connsiteY58207"/>
              </a:cxn>
              <a:cxn ang="0">
                <a:pos x="connsiteX58208" y="connsiteY58208"/>
              </a:cxn>
              <a:cxn ang="0">
                <a:pos x="connsiteX58209" y="connsiteY58209"/>
              </a:cxn>
              <a:cxn ang="0">
                <a:pos x="connsiteX58210" y="connsiteY58210"/>
              </a:cxn>
              <a:cxn ang="0">
                <a:pos x="connsiteX58211" y="connsiteY58211"/>
              </a:cxn>
              <a:cxn ang="0">
                <a:pos x="connsiteX58212" y="connsiteY58212"/>
              </a:cxn>
              <a:cxn ang="0">
                <a:pos x="connsiteX58213" y="connsiteY58213"/>
              </a:cxn>
              <a:cxn ang="0">
                <a:pos x="connsiteX58214" y="connsiteY58214"/>
              </a:cxn>
              <a:cxn ang="0">
                <a:pos x="connsiteX58215" y="connsiteY58215"/>
              </a:cxn>
              <a:cxn ang="0">
                <a:pos x="connsiteX58216" y="connsiteY58216"/>
              </a:cxn>
              <a:cxn ang="0">
                <a:pos x="connsiteX58217" y="connsiteY58217"/>
              </a:cxn>
              <a:cxn ang="0">
                <a:pos x="connsiteX58218" y="connsiteY58218"/>
              </a:cxn>
              <a:cxn ang="0">
                <a:pos x="connsiteX58219" y="connsiteY58219"/>
              </a:cxn>
              <a:cxn ang="0">
                <a:pos x="connsiteX58220" y="connsiteY58220"/>
              </a:cxn>
              <a:cxn ang="0">
                <a:pos x="connsiteX58221" y="connsiteY58221"/>
              </a:cxn>
              <a:cxn ang="0">
                <a:pos x="connsiteX58222" y="connsiteY58222"/>
              </a:cxn>
              <a:cxn ang="0">
                <a:pos x="connsiteX58223" y="connsiteY58223"/>
              </a:cxn>
              <a:cxn ang="0">
                <a:pos x="connsiteX58224" y="connsiteY58224"/>
              </a:cxn>
              <a:cxn ang="0">
                <a:pos x="connsiteX58225" y="connsiteY58225"/>
              </a:cxn>
              <a:cxn ang="0">
                <a:pos x="connsiteX58226" y="connsiteY58226"/>
              </a:cxn>
              <a:cxn ang="0">
                <a:pos x="connsiteX58227" y="connsiteY58227"/>
              </a:cxn>
              <a:cxn ang="0">
                <a:pos x="connsiteX58228" y="connsiteY58228"/>
              </a:cxn>
              <a:cxn ang="0">
                <a:pos x="connsiteX58229" y="connsiteY58229"/>
              </a:cxn>
              <a:cxn ang="0">
                <a:pos x="connsiteX58230" y="connsiteY58230"/>
              </a:cxn>
              <a:cxn ang="0">
                <a:pos x="connsiteX58231" y="connsiteY58231"/>
              </a:cxn>
              <a:cxn ang="0">
                <a:pos x="connsiteX58232" y="connsiteY58232"/>
              </a:cxn>
              <a:cxn ang="0">
                <a:pos x="connsiteX58233" y="connsiteY58233"/>
              </a:cxn>
              <a:cxn ang="0">
                <a:pos x="connsiteX58234" y="connsiteY58234"/>
              </a:cxn>
              <a:cxn ang="0">
                <a:pos x="connsiteX58235" y="connsiteY58235"/>
              </a:cxn>
              <a:cxn ang="0">
                <a:pos x="connsiteX58236" y="connsiteY58236"/>
              </a:cxn>
              <a:cxn ang="0">
                <a:pos x="connsiteX58237" y="connsiteY58237"/>
              </a:cxn>
              <a:cxn ang="0">
                <a:pos x="connsiteX58238" y="connsiteY58238"/>
              </a:cxn>
              <a:cxn ang="0">
                <a:pos x="connsiteX58239" y="connsiteY58239"/>
              </a:cxn>
              <a:cxn ang="0">
                <a:pos x="connsiteX58240" y="connsiteY58240"/>
              </a:cxn>
              <a:cxn ang="0">
                <a:pos x="connsiteX58241" y="connsiteY58241"/>
              </a:cxn>
              <a:cxn ang="0">
                <a:pos x="connsiteX58242" y="connsiteY58242"/>
              </a:cxn>
              <a:cxn ang="0">
                <a:pos x="connsiteX58243" y="connsiteY58243"/>
              </a:cxn>
              <a:cxn ang="0">
                <a:pos x="connsiteX58244" y="connsiteY58244"/>
              </a:cxn>
              <a:cxn ang="0">
                <a:pos x="connsiteX58245" y="connsiteY58245"/>
              </a:cxn>
              <a:cxn ang="0">
                <a:pos x="connsiteX58246" y="connsiteY58246"/>
              </a:cxn>
              <a:cxn ang="0">
                <a:pos x="connsiteX58247" y="connsiteY58247"/>
              </a:cxn>
              <a:cxn ang="0">
                <a:pos x="connsiteX58248" y="connsiteY58248"/>
              </a:cxn>
              <a:cxn ang="0">
                <a:pos x="connsiteX58249" y="connsiteY58249"/>
              </a:cxn>
              <a:cxn ang="0">
                <a:pos x="connsiteX58250" y="connsiteY58250"/>
              </a:cxn>
              <a:cxn ang="0">
                <a:pos x="connsiteX58251" y="connsiteY58251"/>
              </a:cxn>
              <a:cxn ang="0">
                <a:pos x="connsiteX58252" y="connsiteY58252"/>
              </a:cxn>
              <a:cxn ang="0">
                <a:pos x="connsiteX58253" y="connsiteY58253"/>
              </a:cxn>
              <a:cxn ang="0">
                <a:pos x="connsiteX58254" y="connsiteY58254"/>
              </a:cxn>
              <a:cxn ang="0">
                <a:pos x="connsiteX58255" y="connsiteY58255"/>
              </a:cxn>
              <a:cxn ang="0">
                <a:pos x="connsiteX58256" y="connsiteY58256"/>
              </a:cxn>
              <a:cxn ang="0">
                <a:pos x="connsiteX58257" y="connsiteY58257"/>
              </a:cxn>
              <a:cxn ang="0">
                <a:pos x="connsiteX58258" y="connsiteY58258"/>
              </a:cxn>
              <a:cxn ang="0">
                <a:pos x="connsiteX58259" y="connsiteY58259"/>
              </a:cxn>
              <a:cxn ang="0">
                <a:pos x="connsiteX58260" y="connsiteY58260"/>
              </a:cxn>
              <a:cxn ang="0">
                <a:pos x="connsiteX58261" y="connsiteY58261"/>
              </a:cxn>
              <a:cxn ang="0">
                <a:pos x="connsiteX58262" y="connsiteY58262"/>
              </a:cxn>
              <a:cxn ang="0">
                <a:pos x="connsiteX58263" y="connsiteY58263"/>
              </a:cxn>
              <a:cxn ang="0">
                <a:pos x="connsiteX58264" y="connsiteY58264"/>
              </a:cxn>
              <a:cxn ang="0">
                <a:pos x="connsiteX58265" y="connsiteY58265"/>
              </a:cxn>
              <a:cxn ang="0">
                <a:pos x="connsiteX58266" y="connsiteY58266"/>
              </a:cxn>
              <a:cxn ang="0">
                <a:pos x="connsiteX58267" y="connsiteY58267"/>
              </a:cxn>
              <a:cxn ang="0">
                <a:pos x="connsiteX58268" y="connsiteY58268"/>
              </a:cxn>
              <a:cxn ang="0">
                <a:pos x="connsiteX58269" y="connsiteY58269"/>
              </a:cxn>
              <a:cxn ang="0">
                <a:pos x="connsiteX58270" y="connsiteY58270"/>
              </a:cxn>
              <a:cxn ang="0">
                <a:pos x="connsiteX58271" y="connsiteY58271"/>
              </a:cxn>
              <a:cxn ang="0">
                <a:pos x="connsiteX58272" y="connsiteY58272"/>
              </a:cxn>
              <a:cxn ang="0">
                <a:pos x="connsiteX58273" y="connsiteY58273"/>
              </a:cxn>
              <a:cxn ang="0">
                <a:pos x="connsiteX58274" y="connsiteY58274"/>
              </a:cxn>
              <a:cxn ang="0">
                <a:pos x="connsiteX58275" y="connsiteY58275"/>
              </a:cxn>
              <a:cxn ang="0">
                <a:pos x="connsiteX58276" y="connsiteY58276"/>
              </a:cxn>
              <a:cxn ang="0">
                <a:pos x="connsiteX58277" y="connsiteY58277"/>
              </a:cxn>
              <a:cxn ang="0">
                <a:pos x="connsiteX58278" y="connsiteY58278"/>
              </a:cxn>
              <a:cxn ang="0">
                <a:pos x="connsiteX58279" y="connsiteY58279"/>
              </a:cxn>
              <a:cxn ang="0">
                <a:pos x="connsiteX58280" y="connsiteY58280"/>
              </a:cxn>
              <a:cxn ang="0">
                <a:pos x="connsiteX58281" y="connsiteY58281"/>
              </a:cxn>
              <a:cxn ang="0">
                <a:pos x="connsiteX58282" y="connsiteY58282"/>
              </a:cxn>
              <a:cxn ang="0">
                <a:pos x="connsiteX58283" y="connsiteY58283"/>
              </a:cxn>
              <a:cxn ang="0">
                <a:pos x="connsiteX58284" y="connsiteY58284"/>
              </a:cxn>
              <a:cxn ang="0">
                <a:pos x="connsiteX58285" y="connsiteY58285"/>
              </a:cxn>
              <a:cxn ang="0">
                <a:pos x="connsiteX58286" y="connsiteY58286"/>
              </a:cxn>
              <a:cxn ang="0">
                <a:pos x="connsiteX58287" y="connsiteY58287"/>
              </a:cxn>
              <a:cxn ang="0">
                <a:pos x="connsiteX58288" y="connsiteY58288"/>
              </a:cxn>
              <a:cxn ang="0">
                <a:pos x="connsiteX58289" y="connsiteY58289"/>
              </a:cxn>
              <a:cxn ang="0">
                <a:pos x="connsiteX58290" y="connsiteY58290"/>
              </a:cxn>
              <a:cxn ang="0">
                <a:pos x="connsiteX58291" y="connsiteY58291"/>
              </a:cxn>
              <a:cxn ang="0">
                <a:pos x="connsiteX58292" y="connsiteY58292"/>
              </a:cxn>
              <a:cxn ang="0">
                <a:pos x="connsiteX58293" y="connsiteY58293"/>
              </a:cxn>
              <a:cxn ang="0">
                <a:pos x="connsiteX58294" y="connsiteY58294"/>
              </a:cxn>
              <a:cxn ang="0">
                <a:pos x="connsiteX58295" y="connsiteY58295"/>
              </a:cxn>
              <a:cxn ang="0">
                <a:pos x="connsiteX58296" y="connsiteY58296"/>
              </a:cxn>
              <a:cxn ang="0">
                <a:pos x="connsiteX58297" y="connsiteY58297"/>
              </a:cxn>
              <a:cxn ang="0">
                <a:pos x="connsiteX58298" y="connsiteY58298"/>
              </a:cxn>
              <a:cxn ang="0">
                <a:pos x="connsiteX58299" y="connsiteY58299"/>
              </a:cxn>
              <a:cxn ang="0">
                <a:pos x="connsiteX58300" y="connsiteY58300"/>
              </a:cxn>
              <a:cxn ang="0">
                <a:pos x="connsiteX58301" y="connsiteY58301"/>
              </a:cxn>
              <a:cxn ang="0">
                <a:pos x="connsiteX58302" y="connsiteY58302"/>
              </a:cxn>
              <a:cxn ang="0">
                <a:pos x="connsiteX58303" y="connsiteY58303"/>
              </a:cxn>
              <a:cxn ang="0">
                <a:pos x="connsiteX58304" y="connsiteY58304"/>
              </a:cxn>
              <a:cxn ang="0">
                <a:pos x="connsiteX58305" y="connsiteY58305"/>
              </a:cxn>
              <a:cxn ang="0">
                <a:pos x="connsiteX58306" y="connsiteY58306"/>
              </a:cxn>
              <a:cxn ang="0">
                <a:pos x="connsiteX58307" y="connsiteY58307"/>
              </a:cxn>
              <a:cxn ang="0">
                <a:pos x="connsiteX58308" y="connsiteY58308"/>
              </a:cxn>
              <a:cxn ang="0">
                <a:pos x="connsiteX58309" y="connsiteY58309"/>
              </a:cxn>
              <a:cxn ang="0">
                <a:pos x="connsiteX58310" y="connsiteY58310"/>
              </a:cxn>
              <a:cxn ang="0">
                <a:pos x="connsiteX58311" y="connsiteY58311"/>
              </a:cxn>
              <a:cxn ang="0">
                <a:pos x="connsiteX58312" y="connsiteY58312"/>
              </a:cxn>
              <a:cxn ang="0">
                <a:pos x="connsiteX58313" y="connsiteY58313"/>
              </a:cxn>
              <a:cxn ang="0">
                <a:pos x="connsiteX58314" y="connsiteY58314"/>
              </a:cxn>
              <a:cxn ang="0">
                <a:pos x="connsiteX58315" y="connsiteY58315"/>
              </a:cxn>
              <a:cxn ang="0">
                <a:pos x="connsiteX58316" y="connsiteY58316"/>
              </a:cxn>
              <a:cxn ang="0">
                <a:pos x="connsiteX58317" y="connsiteY58317"/>
              </a:cxn>
              <a:cxn ang="0">
                <a:pos x="connsiteX58318" y="connsiteY58318"/>
              </a:cxn>
              <a:cxn ang="0">
                <a:pos x="connsiteX58319" y="connsiteY58319"/>
              </a:cxn>
              <a:cxn ang="0">
                <a:pos x="connsiteX58320" y="connsiteY58320"/>
              </a:cxn>
              <a:cxn ang="0">
                <a:pos x="connsiteX58321" y="connsiteY58321"/>
              </a:cxn>
              <a:cxn ang="0">
                <a:pos x="connsiteX58322" y="connsiteY58322"/>
              </a:cxn>
              <a:cxn ang="0">
                <a:pos x="connsiteX58323" y="connsiteY58323"/>
              </a:cxn>
              <a:cxn ang="0">
                <a:pos x="connsiteX58324" y="connsiteY58324"/>
              </a:cxn>
              <a:cxn ang="0">
                <a:pos x="connsiteX58325" y="connsiteY58325"/>
              </a:cxn>
              <a:cxn ang="0">
                <a:pos x="connsiteX58326" y="connsiteY58326"/>
              </a:cxn>
              <a:cxn ang="0">
                <a:pos x="connsiteX58327" y="connsiteY58327"/>
              </a:cxn>
              <a:cxn ang="0">
                <a:pos x="connsiteX58328" y="connsiteY58328"/>
              </a:cxn>
              <a:cxn ang="0">
                <a:pos x="connsiteX58329" y="connsiteY58329"/>
              </a:cxn>
              <a:cxn ang="0">
                <a:pos x="connsiteX58330" y="connsiteY58330"/>
              </a:cxn>
              <a:cxn ang="0">
                <a:pos x="connsiteX58331" y="connsiteY58331"/>
              </a:cxn>
              <a:cxn ang="0">
                <a:pos x="connsiteX58332" y="connsiteY58332"/>
              </a:cxn>
              <a:cxn ang="0">
                <a:pos x="connsiteX58333" y="connsiteY58333"/>
              </a:cxn>
              <a:cxn ang="0">
                <a:pos x="connsiteX58334" y="connsiteY58334"/>
              </a:cxn>
              <a:cxn ang="0">
                <a:pos x="connsiteX58335" y="connsiteY58335"/>
              </a:cxn>
              <a:cxn ang="0">
                <a:pos x="connsiteX58336" y="connsiteY58336"/>
              </a:cxn>
              <a:cxn ang="0">
                <a:pos x="connsiteX58337" y="connsiteY58337"/>
              </a:cxn>
              <a:cxn ang="0">
                <a:pos x="connsiteX58338" y="connsiteY58338"/>
              </a:cxn>
              <a:cxn ang="0">
                <a:pos x="connsiteX58339" y="connsiteY58339"/>
              </a:cxn>
              <a:cxn ang="0">
                <a:pos x="connsiteX58340" y="connsiteY58340"/>
              </a:cxn>
              <a:cxn ang="0">
                <a:pos x="connsiteX58341" y="connsiteY58341"/>
              </a:cxn>
              <a:cxn ang="0">
                <a:pos x="connsiteX58342" y="connsiteY58342"/>
              </a:cxn>
              <a:cxn ang="0">
                <a:pos x="connsiteX58343" y="connsiteY58343"/>
              </a:cxn>
              <a:cxn ang="0">
                <a:pos x="connsiteX58344" y="connsiteY58344"/>
              </a:cxn>
              <a:cxn ang="0">
                <a:pos x="connsiteX58345" y="connsiteY58345"/>
              </a:cxn>
              <a:cxn ang="0">
                <a:pos x="connsiteX58346" y="connsiteY58346"/>
              </a:cxn>
              <a:cxn ang="0">
                <a:pos x="connsiteX58347" y="connsiteY58347"/>
              </a:cxn>
              <a:cxn ang="0">
                <a:pos x="connsiteX58348" y="connsiteY58348"/>
              </a:cxn>
              <a:cxn ang="0">
                <a:pos x="connsiteX58349" y="connsiteY58349"/>
              </a:cxn>
              <a:cxn ang="0">
                <a:pos x="connsiteX58350" y="connsiteY58350"/>
              </a:cxn>
              <a:cxn ang="0">
                <a:pos x="connsiteX58351" y="connsiteY58351"/>
              </a:cxn>
              <a:cxn ang="0">
                <a:pos x="connsiteX58352" y="connsiteY58352"/>
              </a:cxn>
              <a:cxn ang="0">
                <a:pos x="connsiteX58353" y="connsiteY58353"/>
              </a:cxn>
              <a:cxn ang="0">
                <a:pos x="connsiteX58354" y="connsiteY58354"/>
              </a:cxn>
              <a:cxn ang="0">
                <a:pos x="connsiteX58355" y="connsiteY58355"/>
              </a:cxn>
              <a:cxn ang="0">
                <a:pos x="connsiteX58356" y="connsiteY58356"/>
              </a:cxn>
              <a:cxn ang="0">
                <a:pos x="connsiteX58357" y="connsiteY58357"/>
              </a:cxn>
              <a:cxn ang="0">
                <a:pos x="connsiteX58358" y="connsiteY58358"/>
              </a:cxn>
              <a:cxn ang="0">
                <a:pos x="connsiteX58359" y="connsiteY58359"/>
              </a:cxn>
              <a:cxn ang="0">
                <a:pos x="connsiteX58360" y="connsiteY58360"/>
              </a:cxn>
              <a:cxn ang="0">
                <a:pos x="connsiteX58361" y="connsiteY58361"/>
              </a:cxn>
              <a:cxn ang="0">
                <a:pos x="connsiteX58362" y="connsiteY58362"/>
              </a:cxn>
              <a:cxn ang="0">
                <a:pos x="connsiteX58363" y="connsiteY58363"/>
              </a:cxn>
              <a:cxn ang="0">
                <a:pos x="connsiteX58364" y="connsiteY58364"/>
              </a:cxn>
              <a:cxn ang="0">
                <a:pos x="connsiteX58365" y="connsiteY58365"/>
              </a:cxn>
              <a:cxn ang="0">
                <a:pos x="connsiteX58366" y="connsiteY58366"/>
              </a:cxn>
              <a:cxn ang="0">
                <a:pos x="connsiteX58367" y="connsiteY58367"/>
              </a:cxn>
              <a:cxn ang="0">
                <a:pos x="connsiteX58368" y="connsiteY58368"/>
              </a:cxn>
              <a:cxn ang="0">
                <a:pos x="connsiteX58369" y="connsiteY58369"/>
              </a:cxn>
              <a:cxn ang="0">
                <a:pos x="connsiteX58370" y="connsiteY58370"/>
              </a:cxn>
              <a:cxn ang="0">
                <a:pos x="connsiteX58371" y="connsiteY58371"/>
              </a:cxn>
              <a:cxn ang="0">
                <a:pos x="connsiteX58372" y="connsiteY58372"/>
              </a:cxn>
              <a:cxn ang="0">
                <a:pos x="connsiteX58373" y="connsiteY58373"/>
              </a:cxn>
              <a:cxn ang="0">
                <a:pos x="connsiteX58374" y="connsiteY58374"/>
              </a:cxn>
              <a:cxn ang="0">
                <a:pos x="connsiteX58375" y="connsiteY58375"/>
              </a:cxn>
              <a:cxn ang="0">
                <a:pos x="connsiteX58376" y="connsiteY58376"/>
              </a:cxn>
              <a:cxn ang="0">
                <a:pos x="connsiteX58377" y="connsiteY58377"/>
              </a:cxn>
              <a:cxn ang="0">
                <a:pos x="connsiteX58378" y="connsiteY58378"/>
              </a:cxn>
              <a:cxn ang="0">
                <a:pos x="connsiteX58379" y="connsiteY58379"/>
              </a:cxn>
              <a:cxn ang="0">
                <a:pos x="connsiteX58380" y="connsiteY58380"/>
              </a:cxn>
              <a:cxn ang="0">
                <a:pos x="connsiteX58381" y="connsiteY58381"/>
              </a:cxn>
              <a:cxn ang="0">
                <a:pos x="connsiteX58382" y="connsiteY58382"/>
              </a:cxn>
              <a:cxn ang="0">
                <a:pos x="connsiteX58383" y="connsiteY58383"/>
              </a:cxn>
              <a:cxn ang="0">
                <a:pos x="connsiteX58384" y="connsiteY58384"/>
              </a:cxn>
              <a:cxn ang="0">
                <a:pos x="connsiteX58385" y="connsiteY58385"/>
              </a:cxn>
              <a:cxn ang="0">
                <a:pos x="connsiteX58386" y="connsiteY58386"/>
              </a:cxn>
              <a:cxn ang="0">
                <a:pos x="connsiteX58387" y="connsiteY58387"/>
              </a:cxn>
              <a:cxn ang="0">
                <a:pos x="connsiteX58388" y="connsiteY58388"/>
              </a:cxn>
              <a:cxn ang="0">
                <a:pos x="connsiteX58389" y="connsiteY58389"/>
              </a:cxn>
              <a:cxn ang="0">
                <a:pos x="connsiteX58390" y="connsiteY58390"/>
              </a:cxn>
              <a:cxn ang="0">
                <a:pos x="connsiteX58391" y="connsiteY58391"/>
              </a:cxn>
              <a:cxn ang="0">
                <a:pos x="connsiteX58392" y="connsiteY58392"/>
              </a:cxn>
              <a:cxn ang="0">
                <a:pos x="connsiteX58393" y="connsiteY58393"/>
              </a:cxn>
              <a:cxn ang="0">
                <a:pos x="connsiteX58394" y="connsiteY58394"/>
              </a:cxn>
              <a:cxn ang="0">
                <a:pos x="connsiteX58395" y="connsiteY58395"/>
              </a:cxn>
              <a:cxn ang="0">
                <a:pos x="connsiteX58396" y="connsiteY58396"/>
              </a:cxn>
              <a:cxn ang="0">
                <a:pos x="connsiteX58397" y="connsiteY58397"/>
              </a:cxn>
              <a:cxn ang="0">
                <a:pos x="connsiteX58398" y="connsiteY58398"/>
              </a:cxn>
              <a:cxn ang="0">
                <a:pos x="connsiteX58399" y="connsiteY58399"/>
              </a:cxn>
              <a:cxn ang="0">
                <a:pos x="connsiteX58400" y="connsiteY58400"/>
              </a:cxn>
              <a:cxn ang="0">
                <a:pos x="connsiteX58401" y="connsiteY58401"/>
              </a:cxn>
              <a:cxn ang="0">
                <a:pos x="connsiteX58402" y="connsiteY58402"/>
              </a:cxn>
              <a:cxn ang="0">
                <a:pos x="connsiteX58403" y="connsiteY58403"/>
              </a:cxn>
              <a:cxn ang="0">
                <a:pos x="connsiteX58404" y="connsiteY58404"/>
              </a:cxn>
              <a:cxn ang="0">
                <a:pos x="connsiteX58405" y="connsiteY58405"/>
              </a:cxn>
              <a:cxn ang="0">
                <a:pos x="connsiteX58406" y="connsiteY58406"/>
              </a:cxn>
              <a:cxn ang="0">
                <a:pos x="connsiteX58407" y="connsiteY58407"/>
              </a:cxn>
              <a:cxn ang="0">
                <a:pos x="connsiteX58408" y="connsiteY58408"/>
              </a:cxn>
              <a:cxn ang="0">
                <a:pos x="connsiteX58409" y="connsiteY58409"/>
              </a:cxn>
              <a:cxn ang="0">
                <a:pos x="connsiteX58410" y="connsiteY58410"/>
              </a:cxn>
              <a:cxn ang="0">
                <a:pos x="connsiteX58411" y="connsiteY58411"/>
              </a:cxn>
              <a:cxn ang="0">
                <a:pos x="connsiteX58412" y="connsiteY58412"/>
              </a:cxn>
              <a:cxn ang="0">
                <a:pos x="connsiteX58413" y="connsiteY58413"/>
              </a:cxn>
              <a:cxn ang="0">
                <a:pos x="connsiteX58414" y="connsiteY58414"/>
              </a:cxn>
              <a:cxn ang="0">
                <a:pos x="connsiteX58415" y="connsiteY58415"/>
              </a:cxn>
              <a:cxn ang="0">
                <a:pos x="connsiteX58416" y="connsiteY58416"/>
              </a:cxn>
              <a:cxn ang="0">
                <a:pos x="connsiteX58417" y="connsiteY58417"/>
              </a:cxn>
              <a:cxn ang="0">
                <a:pos x="connsiteX58418" y="connsiteY58418"/>
              </a:cxn>
              <a:cxn ang="0">
                <a:pos x="connsiteX58419" y="connsiteY58419"/>
              </a:cxn>
              <a:cxn ang="0">
                <a:pos x="connsiteX58420" y="connsiteY58420"/>
              </a:cxn>
              <a:cxn ang="0">
                <a:pos x="connsiteX58421" y="connsiteY58421"/>
              </a:cxn>
              <a:cxn ang="0">
                <a:pos x="connsiteX58422" y="connsiteY58422"/>
              </a:cxn>
              <a:cxn ang="0">
                <a:pos x="connsiteX58423" y="connsiteY58423"/>
              </a:cxn>
              <a:cxn ang="0">
                <a:pos x="connsiteX58424" y="connsiteY58424"/>
              </a:cxn>
              <a:cxn ang="0">
                <a:pos x="connsiteX58425" y="connsiteY58425"/>
              </a:cxn>
              <a:cxn ang="0">
                <a:pos x="connsiteX58426" y="connsiteY58426"/>
              </a:cxn>
              <a:cxn ang="0">
                <a:pos x="connsiteX58427" y="connsiteY58427"/>
              </a:cxn>
              <a:cxn ang="0">
                <a:pos x="connsiteX58428" y="connsiteY58428"/>
              </a:cxn>
              <a:cxn ang="0">
                <a:pos x="connsiteX58429" y="connsiteY58429"/>
              </a:cxn>
              <a:cxn ang="0">
                <a:pos x="connsiteX58430" y="connsiteY58430"/>
              </a:cxn>
              <a:cxn ang="0">
                <a:pos x="connsiteX58431" y="connsiteY58431"/>
              </a:cxn>
              <a:cxn ang="0">
                <a:pos x="connsiteX58432" y="connsiteY58432"/>
              </a:cxn>
              <a:cxn ang="0">
                <a:pos x="connsiteX58433" y="connsiteY58433"/>
              </a:cxn>
              <a:cxn ang="0">
                <a:pos x="connsiteX58434" y="connsiteY58434"/>
              </a:cxn>
              <a:cxn ang="0">
                <a:pos x="connsiteX58435" y="connsiteY58435"/>
              </a:cxn>
              <a:cxn ang="0">
                <a:pos x="connsiteX58436" y="connsiteY58436"/>
              </a:cxn>
              <a:cxn ang="0">
                <a:pos x="connsiteX58437" y="connsiteY58437"/>
              </a:cxn>
              <a:cxn ang="0">
                <a:pos x="connsiteX58438" y="connsiteY58438"/>
              </a:cxn>
              <a:cxn ang="0">
                <a:pos x="connsiteX58439" y="connsiteY58439"/>
              </a:cxn>
              <a:cxn ang="0">
                <a:pos x="connsiteX58440" y="connsiteY58440"/>
              </a:cxn>
              <a:cxn ang="0">
                <a:pos x="connsiteX58441" y="connsiteY58441"/>
              </a:cxn>
              <a:cxn ang="0">
                <a:pos x="connsiteX58442" y="connsiteY58442"/>
              </a:cxn>
              <a:cxn ang="0">
                <a:pos x="connsiteX58443" y="connsiteY58443"/>
              </a:cxn>
              <a:cxn ang="0">
                <a:pos x="connsiteX58444" y="connsiteY58444"/>
              </a:cxn>
              <a:cxn ang="0">
                <a:pos x="connsiteX58445" y="connsiteY58445"/>
              </a:cxn>
              <a:cxn ang="0">
                <a:pos x="connsiteX58446" y="connsiteY58446"/>
              </a:cxn>
              <a:cxn ang="0">
                <a:pos x="connsiteX58447" y="connsiteY58447"/>
              </a:cxn>
              <a:cxn ang="0">
                <a:pos x="connsiteX58448" y="connsiteY58448"/>
              </a:cxn>
              <a:cxn ang="0">
                <a:pos x="connsiteX58449" y="connsiteY58449"/>
              </a:cxn>
              <a:cxn ang="0">
                <a:pos x="connsiteX58450" y="connsiteY58450"/>
              </a:cxn>
              <a:cxn ang="0">
                <a:pos x="connsiteX58451" y="connsiteY58451"/>
              </a:cxn>
              <a:cxn ang="0">
                <a:pos x="connsiteX58452" y="connsiteY58452"/>
              </a:cxn>
              <a:cxn ang="0">
                <a:pos x="connsiteX58453" y="connsiteY58453"/>
              </a:cxn>
              <a:cxn ang="0">
                <a:pos x="connsiteX58454" y="connsiteY58454"/>
              </a:cxn>
              <a:cxn ang="0">
                <a:pos x="connsiteX58455" y="connsiteY58455"/>
              </a:cxn>
              <a:cxn ang="0">
                <a:pos x="connsiteX58456" y="connsiteY58456"/>
              </a:cxn>
              <a:cxn ang="0">
                <a:pos x="connsiteX58457" y="connsiteY58457"/>
              </a:cxn>
              <a:cxn ang="0">
                <a:pos x="connsiteX58458" y="connsiteY58458"/>
              </a:cxn>
              <a:cxn ang="0">
                <a:pos x="connsiteX58459" y="connsiteY58459"/>
              </a:cxn>
              <a:cxn ang="0">
                <a:pos x="connsiteX58460" y="connsiteY58460"/>
              </a:cxn>
              <a:cxn ang="0">
                <a:pos x="connsiteX58461" y="connsiteY58461"/>
              </a:cxn>
              <a:cxn ang="0">
                <a:pos x="connsiteX58462" y="connsiteY58462"/>
              </a:cxn>
              <a:cxn ang="0">
                <a:pos x="connsiteX58463" y="connsiteY58463"/>
              </a:cxn>
              <a:cxn ang="0">
                <a:pos x="connsiteX58464" y="connsiteY58464"/>
              </a:cxn>
              <a:cxn ang="0">
                <a:pos x="connsiteX58465" y="connsiteY58465"/>
              </a:cxn>
              <a:cxn ang="0">
                <a:pos x="connsiteX58466" y="connsiteY58466"/>
              </a:cxn>
              <a:cxn ang="0">
                <a:pos x="connsiteX58467" y="connsiteY58467"/>
              </a:cxn>
              <a:cxn ang="0">
                <a:pos x="connsiteX58468" y="connsiteY58468"/>
              </a:cxn>
              <a:cxn ang="0">
                <a:pos x="connsiteX58469" y="connsiteY58469"/>
              </a:cxn>
              <a:cxn ang="0">
                <a:pos x="connsiteX58470" y="connsiteY58470"/>
              </a:cxn>
              <a:cxn ang="0">
                <a:pos x="connsiteX58471" y="connsiteY58471"/>
              </a:cxn>
              <a:cxn ang="0">
                <a:pos x="connsiteX58472" y="connsiteY58472"/>
              </a:cxn>
              <a:cxn ang="0">
                <a:pos x="connsiteX58473" y="connsiteY58473"/>
              </a:cxn>
              <a:cxn ang="0">
                <a:pos x="connsiteX58474" y="connsiteY58474"/>
              </a:cxn>
              <a:cxn ang="0">
                <a:pos x="connsiteX58475" y="connsiteY58475"/>
              </a:cxn>
              <a:cxn ang="0">
                <a:pos x="connsiteX58476" y="connsiteY58476"/>
              </a:cxn>
              <a:cxn ang="0">
                <a:pos x="connsiteX58477" y="connsiteY58477"/>
              </a:cxn>
              <a:cxn ang="0">
                <a:pos x="connsiteX58478" y="connsiteY58478"/>
              </a:cxn>
              <a:cxn ang="0">
                <a:pos x="connsiteX58479" y="connsiteY58479"/>
              </a:cxn>
              <a:cxn ang="0">
                <a:pos x="connsiteX58480" y="connsiteY58480"/>
              </a:cxn>
              <a:cxn ang="0">
                <a:pos x="connsiteX58481" y="connsiteY58481"/>
              </a:cxn>
              <a:cxn ang="0">
                <a:pos x="connsiteX58482" y="connsiteY58482"/>
              </a:cxn>
              <a:cxn ang="0">
                <a:pos x="connsiteX58483" y="connsiteY58483"/>
              </a:cxn>
              <a:cxn ang="0">
                <a:pos x="connsiteX58484" y="connsiteY58484"/>
              </a:cxn>
              <a:cxn ang="0">
                <a:pos x="connsiteX58485" y="connsiteY58485"/>
              </a:cxn>
              <a:cxn ang="0">
                <a:pos x="connsiteX58486" y="connsiteY58486"/>
              </a:cxn>
              <a:cxn ang="0">
                <a:pos x="connsiteX58487" y="connsiteY58487"/>
              </a:cxn>
              <a:cxn ang="0">
                <a:pos x="connsiteX58488" y="connsiteY58488"/>
              </a:cxn>
              <a:cxn ang="0">
                <a:pos x="connsiteX58489" y="connsiteY58489"/>
              </a:cxn>
              <a:cxn ang="0">
                <a:pos x="connsiteX58490" y="connsiteY58490"/>
              </a:cxn>
              <a:cxn ang="0">
                <a:pos x="connsiteX58491" y="connsiteY58491"/>
              </a:cxn>
              <a:cxn ang="0">
                <a:pos x="connsiteX58492" y="connsiteY58492"/>
              </a:cxn>
              <a:cxn ang="0">
                <a:pos x="connsiteX58493" y="connsiteY58493"/>
              </a:cxn>
              <a:cxn ang="0">
                <a:pos x="connsiteX58494" y="connsiteY58494"/>
              </a:cxn>
              <a:cxn ang="0">
                <a:pos x="connsiteX58495" y="connsiteY58495"/>
              </a:cxn>
              <a:cxn ang="0">
                <a:pos x="connsiteX58496" y="connsiteY58496"/>
              </a:cxn>
              <a:cxn ang="0">
                <a:pos x="connsiteX58497" y="connsiteY58497"/>
              </a:cxn>
              <a:cxn ang="0">
                <a:pos x="connsiteX58498" y="connsiteY58498"/>
              </a:cxn>
              <a:cxn ang="0">
                <a:pos x="connsiteX58499" y="connsiteY58499"/>
              </a:cxn>
              <a:cxn ang="0">
                <a:pos x="connsiteX58500" y="connsiteY58500"/>
              </a:cxn>
              <a:cxn ang="0">
                <a:pos x="connsiteX58501" y="connsiteY58501"/>
              </a:cxn>
              <a:cxn ang="0">
                <a:pos x="connsiteX58502" y="connsiteY58502"/>
              </a:cxn>
              <a:cxn ang="0">
                <a:pos x="connsiteX58503" y="connsiteY58503"/>
              </a:cxn>
              <a:cxn ang="0">
                <a:pos x="connsiteX58504" y="connsiteY58504"/>
              </a:cxn>
              <a:cxn ang="0">
                <a:pos x="connsiteX58505" y="connsiteY58505"/>
              </a:cxn>
              <a:cxn ang="0">
                <a:pos x="connsiteX58506" y="connsiteY58506"/>
              </a:cxn>
              <a:cxn ang="0">
                <a:pos x="connsiteX58507" y="connsiteY58507"/>
              </a:cxn>
              <a:cxn ang="0">
                <a:pos x="connsiteX58508" y="connsiteY58508"/>
              </a:cxn>
              <a:cxn ang="0">
                <a:pos x="connsiteX58509" y="connsiteY58509"/>
              </a:cxn>
              <a:cxn ang="0">
                <a:pos x="connsiteX58510" y="connsiteY58510"/>
              </a:cxn>
              <a:cxn ang="0">
                <a:pos x="connsiteX58511" y="connsiteY58511"/>
              </a:cxn>
              <a:cxn ang="0">
                <a:pos x="connsiteX58512" y="connsiteY58512"/>
              </a:cxn>
              <a:cxn ang="0">
                <a:pos x="connsiteX58513" y="connsiteY58513"/>
              </a:cxn>
              <a:cxn ang="0">
                <a:pos x="connsiteX58514" y="connsiteY58514"/>
              </a:cxn>
              <a:cxn ang="0">
                <a:pos x="connsiteX58515" y="connsiteY58515"/>
              </a:cxn>
              <a:cxn ang="0">
                <a:pos x="connsiteX58516" y="connsiteY58516"/>
              </a:cxn>
              <a:cxn ang="0">
                <a:pos x="connsiteX58517" y="connsiteY58517"/>
              </a:cxn>
              <a:cxn ang="0">
                <a:pos x="connsiteX58518" y="connsiteY58518"/>
              </a:cxn>
              <a:cxn ang="0">
                <a:pos x="connsiteX58519" y="connsiteY58519"/>
              </a:cxn>
              <a:cxn ang="0">
                <a:pos x="connsiteX58520" y="connsiteY58520"/>
              </a:cxn>
              <a:cxn ang="0">
                <a:pos x="connsiteX58521" y="connsiteY58521"/>
              </a:cxn>
              <a:cxn ang="0">
                <a:pos x="connsiteX58522" y="connsiteY58522"/>
              </a:cxn>
              <a:cxn ang="0">
                <a:pos x="connsiteX58523" y="connsiteY58523"/>
              </a:cxn>
              <a:cxn ang="0">
                <a:pos x="connsiteX58524" y="connsiteY58524"/>
              </a:cxn>
              <a:cxn ang="0">
                <a:pos x="connsiteX58525" y="connsiteY58525"/>
              </a:cxn>
              <a:cxn ang="0">
                <a:pos x="connsiteX58526" y="connsiteY58526"/>
              </a:cxn>
              <a:cxn ang="0">
                <a:pos x="connsiteX58527" y="connsiteY58527"/>
              </a:cxn>
              <a:cxn ang="0">
                <a:pos x="connsiteX58528" y="connsiteY58528"/>
              </a:cxn>
              <a:cxn ang="0">
                <a:pos x="connsiteX58529" y="connsiteY58529"/>
              </a:cxn>
              <a:cxn ang="0">
                <a:pos x="connsiteX58530" y="connsiteY58530"/>
              </a:cxn>
              <a:cxn ang="0">
                <a:pos x="connsiteX58531" y="connsiteY58531"/>
              </a:cxn>
              <a:cxn ang="0">
                <a:pos x="connsiteX58532" y="connsiteY58532"/>
              </a:cxn>
              <a:cxn ang="0">
                <a:pos x="connsiteX58533" y="connsiteY58533"/>
              </a:cxn>
              <a:cxn ang="0">
                <a:pos x="connsiteX58534" y="connsiteY58534"/>
              </a:cxn>
              <a:cxn ang="0">
                <a:pos x="connsiteX58535" y="connsiteY58535"/>
              </a:cxn>
              <a:cxn ang="0">
                <a:pos x="connsiteX58536" y="connsiteY58536"/>
              </a:cxn>
              <a:cxn ang="0">
                <a:pos x="connsiteX58537" y="connsiteY58537"/>
              </a:cxn>
              <a:cxn ang="0">
                <a:pos x="connsiteX58538" y="connsiteY58538"/>
              </a:cxn>
              <a:cxn ang="0">
                <a:pos x="connsiteX58539" y="connsiteY58539"/>
              </a:cxn>
              <a:cxn ang="0">
                <a:pos x="connsiteX58540" y="connsiteY58540"/>
              </a:cxn>
              <a:cxn ang="0">
                <a:pos x="connsiteX58541" y="connsiteY58541"/>
              </a:cxn>
              <a:cxn ang="0">
                <a:pos x="connsiteX58542" y="connsiteY58542"/>
              </a:cxn>
              <a:cxn ang="0">
                <a:pos x="connsiteX58543" y="connsiteY58543"/>
              </a:cxn>
              <a:cxn ang="0">
                <a:pos x="connsiteX58544" y="connsiteY58544"/>
              </a:cxn>
              <a:cxn ang="0">
                <a:pos x="connsiteX58545" y="connsiteY58545"/>
              </a:cxn>
              <a:cxn ang="0">
                <a:pos x="connsiteX58546" y="connsiteY58546"/>
              </a:cxn>
              <a:cxn ang="0">
                <a:pos x="connsiteX58547" y="connsiteY58547"/>
              </a:cxn>
              <a:cxn ang="0">
                <a:pos x="connsiteX58548" y="connsiteY58548"/>
              </a:cxn>
              <a:cxn ang="0">
                <a:pos x="connsiteX58549" y="connsiteY58549"/>
              </a:cxn>
              <a:cxn ang="0">
                <a:pos x="connsiteX58550" y="connsiteY58550"/>
              </a:cxn>
              <a:cxn ang="0">
                <a:pos x="connsiteX58551" y="connsiteY58551"/>
              </a:cxn>
              <a:cxn ang="0">
                <a:pos x="connsiteX58552" y="connsiteY58552"/>
              </a:cxn>
              <a:cxn ang="0">
                <a:pos x="connsiteX58553" y="connsiteY58553"/>
              </a:cxn>
              <a:cxn ang="0">
                <a:pos x="connsiteX58554" y="connsiteY58554"/>
              </a:cxn>
              <a:cxn ang="0">
                <a:pos x="connsiteX58555" y="connsiteY58555"/>
              </a:cxn>
              <a:cxn ang="0">
                <a:pos x="connsiteX58556" y="connsiteY58556"/>
              </a:cxn>
              <a:cxn ang="0">
                <a:pos x="connsiteX58557" y="connsiteY58557"/>
              </a:cxn>
              <a:cxn ang="0">
                <a:pos x="connsiteX58558" y="connsiteY58558"/>
              </a:cxn>
              <a:cxn ang="0">
                <a:pos x="connsiteX58559" y="connsiteY58559"/>
              </a:cxn>
              <a:cxn ang="0">
                <a:pos x="connsiteX58560" y="connsiteY58560"/>
              </a:cxn>
              <a:cxn ang="0">
                <a:pos x="connsiteX58561" y="connsiteY58561"/>
              </a:cxn>
              <a:cxn ang="0">
                <a:pos x="connsiteX58562" y="connsiteY58562"/>
              </a:cxn>
              <a:cxn ang="0">
                <a:pos x="connsiteX58563" y="connsiteY58563"/>
              </a:cxn>
              <a:cxn ang="0">
                <a:pos x="connsiteX58564" y="connsiteY58564"/>
              </a:cxn>
              <a:cxn ang="0">
                <a:pos x="connsiteX58565" y="connsiteY58565"/>
              </a:cxn>
              <a:cxn ang="0">
                <a:pos x="connsiteX58566" y="connsiteY58566"/>
              </a:cxn>
              <a:cxn ang="0">
                <a:pos x="connsiteX58567" y="connsiteY58567"/>
              </a:cxn>
              <a:cxn ang="0">
                <a:pos x="connsiteX58568" y="connsiteY58568"/>
              </a:cxn>
              <a:cxn ang="0">
                <a:pos x="connsiteX58569" y="connsiteY58569"/>
              </a:cxn>
              <a:cxn ang="0">
                <a:pos x="connsiteX58570" y="connsiteY58570"/>
              </a:cxn>
              <a:cxn ang="0">
                <a:pos x="connsiteX58571" y="connsiteY58571"/>
              </a:cxn>
              <a:cxn ang="0">
                <a:pos x="connsiteX58572" y="connsiteY58572"/>
              </a:cxn>
              <a:cxn ang="0">
                <a:pos x="connsiteX58573" y="connsiteY58573"/>
              </a:cxn>
              <a:cxn ang="0">
                <a:pos x="connsiteX58574" y="connsiteY58574"/>
              </a:cxn>
              <a:cxn ang="0">
                <a:pos x="connsiteX58575" y="connsiteY58575"/>
              </a:cxn>
              <a:cxn ang="0">
                <a:pos x="connsiteX58576" y="connsiteY58576"/>
              </a:cxn>
              <a:cxn ang="0">
                <a:pos x="connsiteX58577" y="connsiteY58577"/>
              </a:cxn>
              <a:cxn ang="0">
                <a:pos x="connsiteX58578" y="connsiteY58578"/>
              </a:cxn>
              <a:cxn ang="0">
                <a:pos x="connsiteX58579" y="connsiteY58579"/>
              </a:cxn>
              <a:cxn ang="0">
                <a:pos x="connsiteX58580" y="connsiteY58580"/>
              </a:cxn>
              <a:cxn ang="0">
                <a:pos x="connsiteX58581" y="connsiteY58581"/>
              </a:cxn>
              <a:cxn ang="0">
                <a:pos x="connsiteX58582" y="connsiteY58582"/>
              </a:cxn>
              <a:cxn ang="0">
                <a:pos x="connsiteX58583" y="connsiteY58583"/>
              </a:cxn>
              <a:cxn ang="0">
                <a:pos x="connsiteX58584" y="connsiteY58584"/>
              </a:cxn>
              <a:cxn ang="0">
                <a:pos x="connsiteX58585" y="connsiteY58585"/>
              </a:cxn>
              <a:cxn ang="0">
                <a:pos x="connsiteX58586" y="connsiteY58586"/>
              </a:cxn>
              <a:cxn ang="0">
                <a:pos x="connsiteX58587" y="connsiteY58587"/>
              </a:cxn>
              <a:cxn ang="0">
                <a:pos x="connsiteX58588" y="connsiteY58588"/>
              </a:cxn>
              <a:cxn ang="0">
                <a:pos x="connsiteX58589" y="connsiteY58589"/>
              </a:cxn>
              <a:cxn ang="0">
                <a:pos x="connsiteX58590" y="connsiteY58590"/>
              </a:cxn>
              <a:cxn ang="0">
                <a:pos x="connsiteX58591" y="connsiteY58591"/>
              </a:cxn>
              <a:cxn ang="0">
                <a:pos x="connsiteX58592" y="connsiteY58592"/>
              </a:cxn>
              <a:cxn ang="0">
                <a:pos x="connsiteX58593" y="connsiteY58593"/>
              </a:cxn>
              <a:cxn ang="0">
                <a:pos x="connsiteX58594" y="connsiteY58594"/>
              </a:cxn>
              <a:cxn ang="0">
                <a:pos x="connsiteX58595" y="connsiteY58595"/>
              </a:cxn>
              <a:cxn ang="0">
                <a:pos x="connsiteX58596" y="connsiteY58596"/>
              </a:cxn>
              <a:cxn ang="0">
                <a:pos x="connsiteX58597" y="connsiteY58597"/>
              </a:cxn>
              <a:cxn ang="0">
                <a:pos x="connsiteX58598" y="connsiteY58598"/>
              </a:cxn>
              <a:cxn ang="0">
                <a:pos x="connsiteX58599" y="connsiteY58599"/>
              </a:cxn>
              <a:cxn ang="0">
                <a:pos x="connsiteX58600" y="connsiteY58600"/>
              </a:cxn>
              <a:cxn ang="0">
                <a:pos x="connsiteX58601" y="connsiteY58601"/>
              </a:cxn>
              <a:cxn ang="0">
                <a:pos x="connsiteX58602" y="connsiteY58602"/>
              </a:cxn>
              <a:cxn ang="0">
                <a:pos x="connsiteX58603" y="connsiteY58603"/>
              </a:cxn>
              <a:cxn ang="0">
                <a:pos x="connsiteX58604" y="connsiteY58604"/>
              </a:cxn>
              <a:cxn ang="0">
                <a:pos x="connsiteX58605" y="connsiteY58605"/>
              </a:cxn>
              <a:cxn ang="0">
                <a:pos x="connsiteX58606" y="connsiteY58606"/>
              </a:cxn>
              <a:cxn ang="0">
                <a:pos x="connsiteX58607" y="connsiteY58607"/>
              </a:cxn>
              <a:cxn ang="0">
                <a:pos x="connsiteX58608" y="connsiteY58608"/>
              </a:cxn>
              <a:cxn ang="0">
                <a:pos x="connsiteX58609" y="connsiteY58609"/>
              </a:cxn>
              <a:cxn ang="0">
                <a:pos x="connsiteX58610" y="connsiteY58610"/>
              </a:cxn>
              <a:cxn ang="0">
                <a:pos x="connsiteX58611" y="connsiteY58611"/>
              </a:cxn>
              <a:cxn ang="0">
                <a:pos x="connsiteX58612" y="connsiteY58612"/>
              </a:cxn>
              <a:cxn ang="0">
                <a:pos x="connsiteX58613" y="connsiteY58613"/>
              </a:cxn>
              <a:cxn ang="0">
                <a:pos x="connsiteX58614" y="connsiteY58614"/>
              </a:cxn>
              <a:cxn ang="0">
                <a:pos x="connsiteX58615" y="connsiteY58615"/>
              </a:cxn>
              <a:cxn ang="0">
                <a:pos x="connsiteX58616" y="connsiteY58616"/>
              </a:cxn>
              <a:cxn ang="0">
                <a:pos x="connsiteX58617" y="connsiteY58617"/>
              </a:cxn>
              <a:cxn ang="0">
                <a:pos x="connsiteX58618" y="connsiteY58618"/>
              </a:cxn>
              <a:cxn ang="0">
                <a:pos x="connsiteX58619" y="connsiteY58619"/>
              </a:cxn>
              <a:cxn ang="0">
                <a:pos x="connsiteX58620" y="connsiteY58620"/>
              </a:cxn>
              <a:cxn ang="0">
                <a:pos x="connsiteX58621" y="connsiteY58621"/>
              </a:cxn>
              <a:cxn ang="0">
                <a:pos x="connsiteX58622" y="connsiteY58622"/>
              </a:cxn>
              <a:cxn ang="0">
                <a:pos x="connsiteX58623" y="connsiteY58623"/>
              </a:cxn>
              <a:cxn ang="0">
                <a:pos x="connsiteX58624" y="connsiteY58624"/>
              </a:cxn>
              <a:cxn ang="0">
                <a:pos x="connsiteX58625" y="connsiteY58625"/>
              </a:cxn>
              <a:cxn ang="0">
                <a:pos x="connsiteX58626" y="connsiteY58626"/>
              </a:cxn>
              <a:cxn ang="0">
                <a:pos x="connsiteX58627" y="connsiteY58627"/>
              </a:cxn>
              <a:cxn ang="0">
                <a:pos x="connsiteX58628" y="connsiteY58628"/>
              </a:cxn>
              <a:cxn ang="0">
                <a:pos x="connsiteX58629" y="connsiteY58629"/>
              </a:cxn>
              <a:cxn ang="0">
                <a:pos x="connsiteX58630" y="connsiteY58630"/>
              </a:cxn>
              <a:cxn ang="0">
                <a:pos x="connsiteX58631" y="connsiteY58631"/>
              </a:cxn>
              <a:cxn ang="0">
                <a:pos x="connsiteX58632" y="connsiteY58632"/>
              </a:cxn>
              <a:cxn ang="0">
                <a:pos x="connsiteX58633" y="connsiteY58633"/>
              </a:cxn>
              <a:cxn ang="0">
                <a:pos x="connsiteX58634" y="connsiteY58634"/>
              </a:cxn>
              <a:cxn ang="0">
                <a:pos x="connsiteX58635" y="connsiteY58635"/>
              </a:cxn>
              <a:cxn ang="0">
                <a:pos x="connsiteX58636" y="connsiteY58636"/>
              </a:cxn>
              <a:cxn ang="0">
                <a:pos x="connsiteX58637" y="connsiteY58637"/>
              </a:cxn>
              <a:cxn ang="0">
                <a:pos x="connsiteX58638" y="connsiteY58638"/>
              </a:cxn>
              <a:cxn ang="0">
                <a:pos x="connsiteX58639" y="connsiteY58639"/>
              </a:cxn>
              <a:cxn ang="0">
                <a:pos x="connsiteX58640" y="connsiteY58640"/>
              </a:cxn>
              <a:cxn ang="0">
                <a:pos x="connsiteX58641" y="connsiteY58641"/>
              </a:cxn>
              <a:cxn ang="0">
                <a:pos x="connsiteX58642" y="connsiteY58642"/>
              </a:cxn>
              <a:cxn ang="0">
                <a:pos x="connsiteX58643" y="connsiteY58643"/>
              </a:cxn>
              <a:cxn ang="0">
                <a:pos x="connsiteX58644" y="connsiteY58644"/>
              </a:cxn>
              <a:cxn ang="0">
                <a:pos x="connsiteX58645" y="connsiteY58645"/>
              </a:cxn>
              <a:cxn ang="0">
                <a:pos x="connsiteX58646" y="connsiteY58646"/>
              </a:cxn>
              <a:cxn ang="0">
                <a:pos x="connsiteX58647" y="connsiteY58647"/>
              </a:cxn>
              <a:cxn ang="0">
                <a:pos x="connsiteX58648" y="connsiteY58648"/>
              </a:cxn>
              <a:cxn ang="0">
                <a:pos x="connsiteX58649" y="connsiteY58649"/>
              </a:cxn>
              <a:cxn ang="0">
                <a:pos x="connsiteX58650" y="connsiteY58650"/>
              </a:cxn>
              <a:cxn ang="0">
                <a:pos x="connsiteX58651" y="connsiteY58651"/>
              </a:cxn>
              <a:cxn ang="0">
                <a:pos x="connsiteX58652" y="connsiteY58652"/>
              </a:cxn>
              <a:cxn ang="0">
                <a:pos x="connsiteX58653" y="connsiteY58653"/>
              </a:cxn>
              <a:cxn ang="0">
                <a:pos x="connsiteX58654" y="connsiteY58654"/>
              </a:cxn>
              <a:cxn ang="0">
                <a:pos x="connsiteX58655" y="connsiteY58655"/>
              </a:cxn>
              <a:cxn ang="0">
                <a:pos x="connsiteX58656" y="connsiteY58656"/>
              </a:cxn>
              <a:cxn ang="0">
                <a:pos x="connsiteX58657" y="connsiteY58657"/>
              </a:cxn>
              <a:cxn ang="0">
                <a:pos x="connsiteX58658" y="connsiteY58658"/>
              </a:cxn>
              <a:cxn ang="0">
                <a:pos x="connsiteX58659" y="connsiteY58659"/>
              </a:cxn>
              <a:cxn ang="0">
                <a:pos x="connsiteX58660" y="connsiteY58660"/>
              </a:cxn>
              <a:cxn ang="0">
                <a:pos x="connsiteX58661" y="connsiteY58661"/>
              </a:cxn>
              <a:cxn ang="0">
                <a:pos x="connsiteX58662" y="connsiteY58662"/>
              </a:cxn>
              <a:cxn ang="0">
                <a:pos x="connsiteX58663" y="connsiteY58663"/>
              </a:cxn>
              <a:cxn ang="0">
                <a:pos x="connsiteX58664" y="connsiteY58664"/>
              </a:cxn>
              <a:cxn ang="0">
                <a:pos x="connsiteX58665" y="connsiteY58665"/>
              </a:cxn>
              <a:cxn ang="0">
                <a:pos x="connsiteX58666" y="connsiteY58666"/>
              </a:cxn>
              <a:cxn ang="0">
                <a:pos x="connsiteX58667" y="connsiteY58667"/>
              </a:cxn>
              <a:cxn ang="0">
                <a:pos x="connsiteX58668" y="connsiteY58668"/>
              </a:cxn>
              <a:cxn ang="0">
                <a:pos x="connsiteX58669" y="connsiteY58669"/>
              </a:cxn>
              <a:cxn ang="0">
                <a:pos x="connsiteX58670" y="connsiteY58670"/>
              </a:cxn>
              <a:cxn ang="0">
                <a:pos x="connsiteX58671" y="connsiteY58671"/>
              </a:cxn>
              <a:cxn ang="0">
                <a:pos x="connsiteX58672" y="connsiteY58672"/>
              </a:cxn>
              <a:cxn ang="0">
                <a:pos x="connsiteX58673" y="connsiteY58673"/>
              </a:cxn>
              <a:cxn ang="0">
                <a:pos x="connsiteX58674" y="connsiteY58674"/>
              </a:cxn>
              <a:cxn ang="0">
                <a:pos x="connsiteX58675" y="connsiteY58675"/>
              </a:cxn>
              <a:cxn ang="0">
                <a:pos x="connsiteX58676" y="connsiteY58676"/>
              </a:cxn>
              <a:cxn ang="0">
                <a:pos x="connsiteX58677" y="connsiteY58677"/>
              </a:cxn>
              <a:cxn ang="0">
                <a:pos x="connsiteX58678" y="connsiteY58678"/>
              </a:cxn>
              <a:cxn ang="0">
                <a:pos x="connsiteX58679" y="connsiteY58679"/>
              </a:cxn>
              <a:cxn ang="0">
                <a:pos x="connsiteX58680" y="connsiteY58680"/>
              </a:cxn>
              <a:cxn ang="0">
                <a:pos x="connsiteX58681" y="connsiteY58681"/>
              </a:cxn>
              <a:cxn ang="0">
                <a:pos x="connsiteX58682" y="connsiteY58682"/>
              </a:cxn>
              <a:cxn ang="0">
                <a:pos x="connsiteX58683" y="connsiteY58683"/>
              </a:cxn>
              <a:cxn ang="0">
                <a:pos x="connsiteX58684" y="connsiteY58684"/>
              </a:cxn>
              <a:cxn ang="0">
                <a:pos x="connsiteX58685" y="connsiteY58685"/>
              </a:cxn>
              <a:cxn ang="0">
                <a:pos x="connsiteX58686" y="connsiteY58686"/>
              </a:cxn>
              <a:cxn ang="0">
                <a:pos x="connsiteX58687" y="connsiteY58687"/>
              </a:cxn>
              <a:cxn ang="0">
                <a:pos x="connsiteX58688" y="connsiteY58688"/>
              </a:cxn>
              <a:cxn ang="0">
                <a:pos x="connsiteX58689" y="connsiteY58689"/>
              </a:cxn>
              <a:cxn ang="0">
                <a:pos x="connsiteX58690" y="connsiteY58690"/>
              </a:cxn>
              <a:cxn ang="0">
                <a:pos x="connsiteX58691" y="connsiteY58691"/>
              </a:cxn>
              <a:cxn ang="0">
                <a:pos x="connsiteX58692" y="connsiteY58692"/>
              </a:cxn>
              <a:cxn ang="0">
                <a:pos x="connsiteX58693" y="connsiteY58693"/>
              </a:cxn>
              <a:cxn ang="0">
                <a:pos x="connsiteX58694" y="connsiteY58694"/>
              </a:cxn>
              <a:cxn ang="0">
                <a:pos x="connsiteX58695" y="connsiteY58695"/>
              </a:cxn>
              <a:cxn ang="0">
                <a:pos x="connsiteX58696" y="connsiteY58696"/>
              </a:cxn>
              <a:cxn ang="0">
                <a:pos x="connsiteX58697" y="connsiteY58697"/>
              </a:cxn>
              <a:cxn ang="0">
                <a:pos x="connsiteX58698" y="connsiteY58698"/>
              </a:cxn>
              <a:cxn ang="0">
                <a:pos x="connsiteX58699" y="connsiteY58699"/>
              </a:cxn>
              <a:cxn ang="0">
                <a:pos x="connsiteX58700" y="connsiteY58700"/>
              </a:cxn>
              <a:cxn ang="0">
                <a:pos x="connsiteX58701" y="connsiteY58701"/>
              </a:cxn>
              <a:cxn ang="0">
                <a:pos x="connsiteX58702" y="connsiteY58702"/>
              </a:cxn>
              <a:cxn ang="0">
                <a:pos x="connsiteX58703" y="connsiteY58703"/>
              </a:cxn>
              <a:cxn ang="0">
                <a:pos x="connsiteX58704" y="connsiteY58704"/>
              </a:cxn>
              <a:cxn ang="0">
                <a:pos x="connsiteX58705" y="connsiteY58705"/>
              </a:cxn>
              <a:cxn ang="0">
                <a:pos x="connsiteX58706" y="connsiteY58706"/>
              </a:cxn>
              <a:cxn ang="0">
                <a:pos x="connsiteX58707" y="connsiteY58707"/>
              </a:cxn>
              <a:cxn ang="0">
                <a:pos x="connsiteX58708" y="connsiteY58708"/>
              </a:cxn>
              <a:cxn ang="0">
                <a:pos x="connsiteX58709" y="connsiteY58709"/>
              </a:cxn>
              <a:cxn ang="0">
                <a:pos x="connsiteX58710" y="connsiteY58710"/>
              </a:cxn>
              <a:cxn ang="0">
                <a:pos x="connsiteX58711" y="connsiteY58711"/>
              </a:cxn>
              <a:cxn ang="0">
                <a:pos x="connsiteX58712" y="connsiteY58712"/>
              </a:cxn>
              <a:cxn ang="0">
                <a:pos x="connsiteX58713" y="connsiteY58713"/>
              </a:cxn>
              <a:cxn ang="0">
                <a:pos x="connsiteX58714" y="connsiteY58714"/>
              </a:cxn>
              <a:cxn ang="0">
                <a:pos x="connsiteX58715" y="connsiteY58715"/>
              </a:cxn>
              <a:cxn ang="0">
                <a:pos x="connsiteX58716" y="connsiteY58716"/>
              </a:cxn>
              <a:cxn ang="0">
                <a:pos x="connsiteX58717" y="connsiteY58717"/>
              </a:cxn>
              <a:cxn ang="0">
                <a:pos x="connsiteX58718" y="connsiteY58718"/>
              </a:cxn>
              <a:cxn ang="0">
                <a:pos x="connsiteX58719" y="connsiteY58719"/>
              </a:cxn>
              <a:cxn ang="0">
                <a:pos x="connsiteX58720" y="connsiteY58720"/>
              </a:cxn>
              <a:cxn ang="0">
                <a:pos x="connsiteX58721" y="connsiteY58721"/>
              </a:cxn>
              <a:cxn ang="0">
                <a:pos x="connsiteX58722" y="connsiteY58722"/>
              </a:cxn>
              <a:cxn ang="0">
                <a:pos x="connsiteX58723" y="connsiteY58723"/>
              </a:cxn>
              <a:cxn ang="0">
                <a:pos x="connsiteX58724" y="connsiteY58724"/>
              </a:cxn>
              <a:cxn ang="0">
                <a:pos x="connsiteX58725" y="connsiteY58725"/>
              </a:cxn>
              <a:cxn ang="0">
                <a:pos x="connsiteX58726" y="connsiteY58726"/>
              </a:cxn>
              <a:cxn ang="0">
                <a:pos x="connsiteX58727" y="connsiteY58727"/>
              </a:cxn>
              <a:cxn ang="0">
                <a:pos x="connsiteX58728" y="connsiteY58728"/>
              </a:cxn>
              <a:cxn ang="0">
                <a:pos x="connsiteX58729" y="connsiteY58729"/>
              </a:cxn>
              <a:cxn ang="0">
                <a:pos x="connsiteX58730" y="connsiteY58730"/>
              </a:cxn>
              <a:cxn ang="0">
                <a:pos x="connsiteX58731" y="connsiteY58731"/>
              </a:cxn>
              <a:cxn ang="0">
                <a:pos x="connsiteX58732" y="connsiteY58732"/>
              </a:cxn>
              <a:cxn ang="0">
                <a:pos x="connsiteX58733" y="connsiteY58733"/>
              </a:cxn>
              <a:cxn ang="0">
                <a:pos x="connsiteX58734" y="connsiteY58734"/>
              </a:cxn>
              <a:cxn ang="0">
                <a:pos x="connsiteX58735" y="connsiteY58735"/>
              </a:cxn>
              <a:cxn ang="0">
                <a:pos x="connsiteX58736" y="connsiteY58736"/>
              </a:cxn>
              <a:cxn ang="0">
                <a:pos x="connsiteX58737" y="connsiteY58737"/>
              </a:cxn>
              <a:cxn ang="0">
                <a:pos x="connsiteX58738" y="connsiteY58738"/>
              </a:cxn>
              <a:cxn ang="0">
                <a:pos x="connsiteX58739" y="connsiteY58739"/>
              </a:cxn>
              <a:cxn ang="0">
                <a:pos x="connsiteX58740" y="connsiteY58740"/>
              </a:cxn>
              <a:cxn ang="0">
                <a:pos x="connsiteX58741" y="connsiteY58741"/>
              </a:cxn>
              <a:cxn ang="0">
                <a:pos x="connsiteX58742" y="connsiteY58742"/>
              </a:cxn>
              <a:cxn ang="0">
                <a:pos x="connsiteX58743" y="connsiteY58743"/>
              </a:cxn>
              <a:cxn ang="0">
                <a:pos x="connsiteX58744" y="connsiteY58744"/>
              </a:cxn>
              <a:cxn ang="0">
                <a:pos x="connsiteX58745" y="connsiteY58745"/>
              </a:cxn>
              <a:cxn ang="0">
                <a:pos x="connsiteX58746" y="connsiteY58746"/>
              </a:cxn>
              <a:cxn ang="0">
                <a:pos x="connsiteX58747" y="connsiteY58747"/>
              </a:cxn>
              <a:cxn ang="0">
                <a:pos x="connsiteX58748" y="connsiteY58748"/>
              </a:cxn>
              <a:cxn ang="0">
                <a:pos x="connsiteX58749" y="connsiteY58749"/>
              </a:cxn>
              <a:cxn ang="0">
                <a:pos x="connsiteX58750" y="connsiteY58750"/>
              </a:cxn>
              <a:cxn ang="0">
                <a:pos x="connsiteX58751" y="connsiteY58751"/>
              </a:cxn>
              <a:cxn ang="0">
                <a:pos x="connsiteX58752" y="connsiteY58752"/>
              </a:cxn>
              <a:cxn ang="0">
                <a:pos x="connsiteX58753" y="connsiteY58753"/>
              </a:cxn>
              <a:cxn ang="0">
                <a:pos x="connsiteX58754" y="connsiteY58754"/>
              </a:cxn>
              <a:cxn ang="0">
                <a:pos x="connsiteX58755" y="connsiteY58755"/>
              </a:cxn>
              <a:cxn ang="0">
                <a:pos x="connsiteX58756" y="connsiteY58756"/>
              </a:cxn>
              <a:cxn ang="0">
                <a:pos x="connsiteX58757" y="connsiteY58757"/>
              </a:cxn>
              <a:cxn ang="0">
                <a:pos x="connsiteX58758" y="connsiteY58758"/>
              </a:cxn>
              <a:cxn ang="0">
                <a:pos x="connsiteX58759" y="connsiteY58759"/>
              </a:cxn>
              <a:cxn ang="0">
                <a:pos x="connsiteX58760" y="connsiteY58760"/>
              </a:cxn>
              <a:cxn ang="0">
                <a:pos x="connsiteX58761" y="connsiteY58761"/>
              </a:cxn>
              <a:cxn ang="0">
                <a:pos x="connsiteX58762" y="connsiteY58762"/>
              </a:cxn>
              <a:cxn ang="0">
                <a:pos x="connsiteX58763" y="connsiteY58763"/>
              </a:cxn>
              <a:cxn ang="0">
                <a:pos x="connsiteX58764" y="connsiteY58764"/>
              </a:cxn>
              <a:cxn ang="0">
                <a:pos x="connsiteX58765" y="connsiteY58765"/>
              </a:cxn>
              <a:cxn ang="0">
                <a:pos x="connsiteX58766" y="connsiteY58766"/>
              </a:cxn>
              <a:cxn ang="0">
                <a:pos x="connsiteX58767" y="connsiteY58767"/>
              </a:cxn>
              <a:cxn ang="0">
                <a:pos x="connsiteX58768" y="connsiteY58768"/>
              </a:cxn>
              <a:cxn ang="0">
                <a:pos x="connsiteX58769" y="connsiteY58769"/>
              </a:cxn>
              <a:cxn ang="0">
                <a:pos x="connsiteX58770" y="connsiteY58770"/>
              </a:cxn>
              <a:cxn ang="0">
                <a:pos x="connsiteX58771" y="connsiteY58771"/>
              </a:cxn>
              <a:cxn ang="0">
                <a:pos x="connsiteX58772" y="connsiteY58772"/>
              </a:cxn>
              <a:cxn ang="0">
                <a:pos x="connsiteX58773" y="connsiteY58773"/>
              </a:cxn>
              <a:cxn ang="0">
                <a:pos x="connsiteX58774" y="connsiteY58774"/>
              </a:cxn>
              <a:cxn ang="0">
                <a:pos x="connsiteX58775" y="connsiteY58775"/>
              </a:cxn>
              <a:cxn ang="0">
                <a:pos x="connsiteX58776" y="connsiteY58776"/>
              </a:cxn>
              <a:cxn ang="0">
                <a:pos x="connsiteX58777" y="connsiteY58777"/>
              </a:cxn>
              <a:cxn ang="0">
                <a:pos x="connsiteX58778" y="connsiteY58778"/>
              </a:cxn>
              <a:cxn ang="0">
                <a:pos x="connsiteX58779" y="connsiteY58779"/>
              </a:cxn>
              <a:cxn ang="0">
                <a:pos x="connsiteX58780" y="connsiteY58780"/>
              </a:cxn>
              <a:cxn ang="0">
                <a:pos x="connsiteX58781" y="connsiteY58781"/>
              </a:cxn>
              <a:cxn ang="0">
                <a:pos x="connsiteX58782" y="connsiteY58782"/>
              </a:cxn>
              <a:cxn ang="0">
                <a:pos x="connsiteX58783" y="connsiteY58783"/>
              </a:cxn>
              <a:cxn ang="0">
                <a:pos x="connsiteX58784" y="connsiteY58784"/>
              </a:cxn>
              <a:cxn ang="0">
                <a:pos x="connsiteX58785" y="connsiteY58785"/>
              </a:cxn>
              <a:cxn ang="0">
                <a:pos x="connsiteX58786" y="connsiteY58786"/>
              </a:cxn>
              <a:cxn ang="0">
                <a:pos x="connsiteX58787" y="connsiteY58787"/>
              </a:cxn>
              <a:cxn ang="0">
                <a:pos x="connsiteX58788" y="connsiteY58788"/>
              </a:cxn>
              <a:cxn ang="0">
                <a:pos x="connsiteX58789" y="connsiteY58789"/>
              </a:cxn>
              <a:cxn ang="0">
                <a:pos x="connsiteX58790" y="connsiteY58790"/>
              </a:cxn>
              <a:cxn ang="0">
                <a:pos x="connsiteX58791" y="connsiteY58791"/>
              </a:cxn>
              <a:cxn ang="0">
                <a:pos x="connsiteX58792" y="connsiteY58792"/>
              </a:cxn>
              <a:cxn ang="0">
                <a:pos x="connsiteX58793" y="connsiteY58793"/>
              </a:cxn>
              <a:cxn ang="0">
                <a:pos x="connsiteX58794" y="connsiteY58794"/>
              </a:cxn>
              <a:cxn ang="0">
                <a:pos x="connsiteX58795" y="connsiteY58795"/>
              </a:cxn>
              <a:cxn ang="0">
                <a:pos x="connsiteX58796" y="connsiteY58796"/>
              </a:cxn>
              <a:cxn ang="0">
                <a:pos x="connsiteX58797" y="connsiteY58797"/>
              </a:cxn>
              <a:cxn ang="0">
                <a:pos x="connsiteX58798" y="connsiteY58798"/>
              </a:cxn>
              <a:cxn ang="0">
                <a:pos x="connsiteX58799" y="connsiteY58799"/>
              </a:cxn>
              <a:cxn ang="0">
                <a:pos x="connsiteX58800" y="connsiteY58800"/>
              </a:cxn>
              <a:cxn ang="0">
                <a:pos x="connsiteX58801" y="connsiteY58801"/>
              </a:cxn>
              <a:cxn ang="0">
                <a:pos x="connsiteX58802" y="connsiteY58802"/>
              </a:cxn>
              <a:cxn ang="0">
                <a:pos x="connsiteX58803" y="connsiteY58803"/>
              </a:cxn>
              <a:cxn ang="0">
                <a:pos x="connsiteX58804" y="connsiteY58804"/>
              </a:cxn>
              <a:cxn ang="0">
                <a:pos x="connsiteX58805" y="connsiteY58805"/>
              </a:cxn>
              <a:cxn ang="0">
                <a:pos x="connsiteX58806" y="connsiteY58806"/>
              </a:cxn>
              <a:cxn ang="0">
                <a:pos x="connsiteX58807" y="connsiteY58807"/>
              </a:cxn>
              <a:cxn ang="0">
                <a:pos x="connsiteX58808" y="connsiteY58808"/>
              </a:cxn>
              <a:cxn ang="0">
                <a:pos x="connsiteX58809" y="connsiteY58809"/>
              </a:cxn>
              <a:cxn ang="0">
                <a:pos x="connsiteX58810" y="connsiteY58810"/>
              </a:cxn>
              <a:cxn ang="0">
                <a:pos x="connsiteX58811" y="connsiteY58811"/>
              </a:cxn>
              <a:cxn ang="0">
                <a:pos x="connsiteX58812" y="connsiteY58812"/>
              </a:cxn>
              <a:cxn ang="0">
                <a:pos x="connsiteX58813" y="connsiteY58813"/>
              </a:cxn>
              <a:cxn ang="0">
                <a:pos x="connsiteX58814" y="connsiteY58814"/>
              </a:cxn>
              <a:cxn ang="0">
                <a:pos x="connsiteX58815" y="connsiteY58815"/>
              </a:cxn>
              <a:cxn ang="0">
                <a:pos x="connsiteX58816" y="connsiteY58816"/>
              </a:cxn>
              <a:cxn ang="0">
                <a:pos x="connsiteX58817" y="connsiteY58817"/>
              </a:cxn>
              <a:cxn ang="0">
                <a:pos x="connsiteX58818" y="connsiteY58818"/>
              </a:cxn>
              <a:cxn ang="0">
                <a:pos x="connsiteX58819" y="connsiteY58819"/>
              </a:cxn>
              <a:cxn ang="0">
                <a:pos x="connsiteX58820" y="connsiteY58820"/>
              </a:cxn>
              <a:cxn ang="0">
                <a:pos x="connsiteX58821" y="connsiteY58821"/>
              </a:cxn>
              <a:cxn ang="0">
                <a:pos x="connsiteX58822" y="connsiteY58822"/>
              </a:cxn>
              <a:cxn ang="0">
                <a:pos x="connsiteX58823" y="connsiteY58823"/>
              </a:cxn>
              <a:cxn ang="0">
                <a:pos x="connsiteX58824" y="connsiteY58824"/>
              </a:cxn>
              <a:cxn ang="0">
                <a:pos x="connsiteX58825" y="connsiteY58825"/>
              </a:cxn>
              <a:cxn ang="0">
                <a:pos x="connsiteX58826" y="connsiteY58826"/>
              </a:cxn>
              <a:cxn ang="0">
                <a:pos x="connsiteX58827" y="connsiteY58827"/>
              </a:cxn>
              <a:cxn ang="0">
                <a:pos x="connsiteX58828" y="connsiteY58828"/>
              </a:cxn>
              <a:cxn ang="0">
                <a:pos x="connsiteX58829" y="connsiteY58829"/>
              </a:cxn>
              <a:cxn ang="0">
                <a:pos x="connsiteX58830" y="connsiteY58830"/>
              </a:cxn>
              <a:cxn ang="0">
                <a:pos x="connsiteX58831" y="connsiteY58831"/>
              </a:cxn>
              <a:cxn ang="0">
                <a:pos x="connsiteX58832" y="connsiteY58832"/>
              </a:cxn>
              <a:cxn ang="0">
                <a:pos x="connsiteX58833" y="connsiteY58833"/>
              </a:cxn>
              <a:cxn ang="0">
                <a:pos x="connsiteX58834" y="connsiteY58834"/>
              </a:cxn>
              <a:cxn ang="0">
                <a:pos x="connsiteX58835" y="connsiteY58835"/>
              </a:cxn>
              <a:cxn ang="0">
                <a:pos x="connsiteX58836" y="connsiteY58836"/>
              </a:cxn>
              <a:cxn ang="0">
                <a:pos x="connsiteX58837" y="connsiteY58837"/>
              </a:cxn>
              <a:cxn ang="0">
                <a:pos x="connsiteX58838" y="connsiteY58838"/>
              </a:cxn>
              <a:cxn ang="0">
                <a:pos x="connsiteX58839" y="connsiteY58839"/>
              </a:cxn>
              <a:cxn ang="0">
                <a:pos x="connsiteX58840" y="connsiteY58840"/>
              </a:cxn>
              <a:cxn ang="0">
                <a:pos x="connsiteX58841" y="connsiteY58841"/>
              </a:cxn>
              <a:cxn ang="0">
                <a:pos x="connsiteX58842" y="connsiteY58842"/>
              </a:cxn>
              <a:cxn ang="0">
                <a:pos x="connsiteX58843" y="connsiteY58843"/>
              </a:cxn>
              <a:cxn ang="0">
                <a:pos x="connsiteX58844" y="connsiteY58844"/>
              </a:cxn>
              <a:cxn ang="0">
                <a:pos x="connsiteX58845" y="connsiteY58845"/>
              </a:cxn>
              <a:cxn ang="0">
                <a:pos x="connsiteX58846" y="connsiteY58846"/>
              </a:cxn>
              <a:cxn ang="0">
                <a:pos x="connsiteX58847" y="connsiteY58847"/>
              </a:cxn>
              <a:cxn ang="0">
                <a:pos x="connsiteX58848" y="connsiteY58848"/>
              </a:cxn>
              <a:cxn ang="0">
                <a:pos x="connsiteX58849" y="connsiteY58849"/>
              </a:cxn>
              <a:cxn ang="0">
                <a:pos x="connsiteX58850" y="connsiteY58850"/>
              </a:cxn>
              <a:cxn ang="0">
                <a:pos x="connsiteX58851" y="connsiteY58851"/>
              </a:cxn>
              <a:cxn ang="0">
                <a:pos x="connsiteX58852" y="connsiteY58852"/>
              </a:cxn>
              <a:cxn ang="0">
                <a:pos x="connsiteX58853" y="connsiteY58853"/>
              </a:cxn>
              <a:cxn ang="0">
                <a:pos x="connsiteX58854" y="connsiteY58854"/>
              </a:cxn>
              <a:cxn ang="0">
                <a:pos x="connsiteX58855" y="connsiteY58855"/>
              </a:cxn>
              <a:cxn ang="0">
                <a:pos x="connsiteX58856" y="connsiteY58856"/>
              </a:cxn>
              <a:cxn ang="0">
                <a:pos x="connsiteX58857" y="connsiteY58857"/>
              </a:cxn>
              <a:cxn ang="0">
                <a:pos x="connsiteX58858" y="connsiteY58858"/>
              </a:cxn>
              <a:cxn ang="0">
                <a:pos x="connsiteX58859" y="connsiteY58859"/>
              </a:cxn>
              <a:cxn ang="0">
                <a:pos x="connsiteX58860" y="connsiteY58860"/>
              </a:cxn>
              <a:cxn ang="0">
                <a:pos x="connsiteX58861" y="connsiteY58861"/>
              </a:cxn>
              <a:cxn ang="0">
                <a:pos x="connsiteX58862" y="connsiteY58862"/>
              </a:cxn>
              <a:cxn ang="0">
                <a:pos x="connsiteX58863" y="connsiteY58863"/>
              </a:cxn>
              <a:cxn ang="0">
                <a:pos x="connsiteX58864" y="connsiteY58864"/>
              </a:cxn>
              <a:cxn ang="0">
                <a:pos x="connsiteX58865" y="connsiteY58865"/>
              </a:cxn>
              <a:cxn ang="0">
                <a:pos x="connsiteX58866" y="connsiteY58866"/>
              </a:cxn>
              <a:cxn ang="0">
                <a:pos x="connsiteX58867" y="connsiteY58867"/>
              </a:cxn>
              <a:cxn ang="0">
                <a:pos x="connsiteX58868" y="connsiteY58868"/>
              </a:cxn>
              <a:cxn ang="0">
                <a:pos x="connsiteX58869" y="connsiteY58869"/>
              </a:cxn>
              <a:cxn ang="0">
                <a:pos x="connsiteX58870" y="connsiteY58870"/>
              </a:cxn>
              <a:cxn ang="0">
                <a:pos x="connsiteX58871" y="connsiteY58871"/>
              </a:cxn>
              <a:cxn ang="0">
                <a:pos x="connsiteX58872" y="connsiteY58872"/>
              </a:cxn>
              <a:cxn ang="0">
                <a:pos x="connsiteX58873" y="connsiteY58873"/>
              </a:cxn>
              <a:cxn ang="0">
                <a:pos x="connsiteX58874" y="connsiteY58874"/>
              </a:cxn>
              <a:cxn ang="0">
                <a:pos x="connsiteX58875" y="connsiteY58875"/>
              </a:cxn>
              <a:cxn ang="0">
                <a:pos x="connsiteX58876" y="connsiteY58876"/>
              </a:cxn>
              <a:cxn ang="0">
                <a:pos x="connsiteX58877" y="connsiteY58877"/>
              </a:cxn>
              <a:cxn ang="0">
                <a:pos x="connsiteX58878" y="connsiteY58878"/>
              </a:cxn>
              <a:cxn ang="0">
                <a:pos x="connsiteX58879" y="connsiteY58879"/>
              </a:cxn>
              <a:cxn ang="0">
                <a:pos x="connsiteX58880" y="connsiteY58880"/>
              </a:cxn>
              <a:cxn ang="0">
                <a:pos x="connsiteX58881" y="connsiteY58881"/>
              </a:cxn>
              <a:cxn ang="0">
                <a:pos x="connsiteX58882" y="connsiteY58882"/>
              </a:cxn>
              <a:cxn ang="0">
                <a:pos x="connsiteX58883" y="connsiteY58883"/>
              </a:cxn>
              <a:cxn ang="0">
                <a:pos x="connsiteX58884" y="connsiteY58884"/>
              </a:cxn>
              <a:cxn ang="0">
                <a:pos x="connsiteX58885" y="connsiteY58885"/>
              </a:cxn>
              <a:cxn ang="0">
                <a:pos x="connsiteX58886" y="connsiteY58886"/>
              </a:cxn>
              <a:cxn ang="0">
                <a:pos x="connsiteX58887" y="connsiteY58887"/>
              </a:cxn>
              <a:cxn ang="0">
                <a:pos x="connsiteX58888" y="connsiteY58888"/>
              </a:cxn>
              <a:cxn ang="0">
                <a:pos x="connsiteX58889" y="connsiteY58889"/>
              </a:cxn>
              <a:cxn ang="0">
                <a:pos x="connsiteX58890" y="connsiteY58890"/>
              </a:cxn>
              <a:cxn ang="0">
                <a:pos x="connsiteX58891" y="connsiteY58891"/>
              </a:cxn>
              <a:cxn ang="0">
                <a:pos x="connsiteX58892" y="connsiteY58892"/>
              </a:cxn>
              <a:cxn ang="0">
                <a:pos x="connsiteX58893" y="connsiteY58893"/>
              </a:cxn>
              <a:cxn ang="0">
                <a:pos x="connsiteX58894" y="connsiteY58894"/>
              </a:cxn>
              <a:cxn ang="0">
                <a:pos x="connsiteX58895" y="connsiteY58895"/>
              </a:cxn>
              <a:cxn ang="0">
                <a:pos x="connsiteX58896" y="connsiteY58896"/>
              </a:cxn>
              <a:cxn ang="0">
                <a:pos x="connsiteX58897" y="connsiteY58897"/>
              </a:cxn>
              <a:cxn ang="0">
                <a:pos x="connsiteX58898" y="connsiteY58898"/>
              </a:cxn>
              <a:cxn ang="0">
                <a:pos x="connsiteX58899" y="connsiteY58899"/>
              </a:cxn>
              <a:cxn ang="0">
                <a:pos x="connsiteX58900" y="connsiteY58900"/>
              </a:cxn>
              <a:cxn ang="0">
                <a:pos x="connsiteX58901" y="connsiteY58901"/>
              </a:cxn>
              <a:cxn ang="0">
                <a:pos x="connsiteX58902" y="connsiteY58902"/>
              </a:cxn>
              <a:cxn ang="0">
                <a:pos x="connsiteX58903" y="connsiteY58903"/>
              </a:cxn>
              <a:cxn ang="0">
                <a:pos x="connsiteX58904" y="connsiteY58904"/>
              </a:cxn>
              <a:cxn ang="0">
                <a:pos x="connsiteX58905" y="connsiteY58905"/>
              </a:cxn>
              <a:cxn ang="0">
                <a:pos x="connsiteX58906" y="connsiteY58906"/>
              </a:cxn>
              <a:cxn ang="0">
                <a:pos x="connsiteX58907" y="connsiteY58907"/>
              </a:cxn>
              <a:cxn ang="0">
                <a:pos x="connsiteX58908" y="connsiteY58908"/>
              </a:cxn>
              <a:cxn ang="0">
                <a:pos x="connsiteX58909" y="connsiteY58909"/>
              </a:cxn>
              <a:cxn ang="0">
                <a:pos x="connsiteX58910" y="connsiteY58910"/>
              </a:cxn>
              <a:cxn ang="0">
                <a:pos x="connsiteX58911" y="connsiteY58911"/>
              </a:cxn>
              <a:cxn ang="0">
                <a:pos x="connsiteX58912" y="connsiteY58912"/>
              </a:cxn>
              <a:cxn ang="0">
                <a:pos x="connsiteX58913" y="connsiteY58913"/>
              </a:cxn>
              <a:cxn ang="0">
                <a:pos x="connsiteX58914" y="connsiteY58914"/>
              </a:cxn>
              <a:cxn ang="0">
                <a:pos x="connsiteX58915" y="connsiteY58915"/>
              </a:cxn>
              <a:cxn ang="0">
                <a:pos x="connsiteX58916" y="connsiteY58916"/>
              </a:cxn>
              <a:cxn ang="0">
                <a:pos x="connsiteX58917" y="connsiteY58917"/>
              </a:cxn>
              <a:cxn ang="0">
                <a:pos x="connsiteX58918" y="connsiteY58918"/>
              </a:cxn>
              <a:cxn ang="0">
                <a:pos x="connsiteX58919" y="connsiteY58919"/>
              </a:cxn>
              <a:cxn ang="0">
                <a:pos x="connsiteX58920" y="connsiteY58920"/>
              </a:cxn>
              <a:cxn ang="0">
                <a:pos x="connsiteX58921" y="connsiteY58921"/>
              </a:cxn>
              <a:cxn ang="0">
                <a:pos x="connsiteX58922" y="connsiteY58922"/>
              </a:cxn>
              <a:cxn ang="0">
                <a:pos x="connsiteX58923" y="connsiteY58923"/>
              </a:cxn>
              <a:cxn ang="0">
                <a:pos x="connsiteX58924" y="connsiteY58924"/>
              </a:cxn>
              <a:cxn ang="0">
                <a:pos x="connsiteX58925" y="connsiteY58925"/>
              </a:cxn>
              <a:cxn ang="0">
                <a:pos x="connsiteX58926" y="connsiteY58926"/>
              </a:cxn>
              <a:cxn ang="0">
                <a:pos x="connsiteX58927" y="connsiteY58927"/>
              </a:cxn>
              <a:cxn ang="0">
                <a:pos x="connsiteX58928" y="connsiteY58928"/>
              </a:cxn>
              <a:cxn ang="0">
                <a:pos x="connsiteX58929" y="connsiteY58929"/>
              </a:cxn>
              <a:cxn ang="0">
                <a:pos x="connsiteX58930" y="connsiteY58930"/>
              </a:cxn>
              <a:cxn ang="0">
                <a:pos x="connsiteX58931" y="connsiteY58931"/>
              </a:cxn>
              <a:cxn ang="0">
                <a:pos x="connsiteX58932" y="connsiteY58932"/>
              </a:cxn>
              <a:cxn ang="0">
                <a:pos x="connsiteX58933" y="connsiteY58933"/>
              </a:cxn>
              <a:cxn ang="0">
                <a:pos x="connsiteX58934" y="connsiteY58934"/>
              </a:cxn>
              <a:cxn ang="0">
                <a:pos x="connsiteX58935" y="connsiteY58935"/>
              </a:cxn>
              <a:cxn ang="0">
                <a:pos x="connsiteX58936" y="connsiteY58936"/>
              </a:cxn>
              <a:cxn ang="0">
                <a:pos x="connsiteX58937" y="connsiteY58937"/>
              </a:cxn>
              <a:cxn ang="0">
                <a:pos x="connsiteX58938" y="connsiteY58938"/>
              </a:cxn>
              <a:cxn ang="0">
                <a:pos x="connsiteX58939" y="connsiteY58939"/>
              </a:cxn>
              <a:cxn ang="0">
                <a:pos x="connsiteX58940" y="connsiteY58940"/>
              </a:cxn>
              <a:cxn ang="0">
                <a:pos x="connsiteX58941" y="connsiteY58941"/>
              </a:cxn>
              <a:cxn ang="0">
                <a:pos x="connsiteX58942" y="connsiteY58942"/>
              </a:cxn>
              <a:cxn ang="0">
                <a:pos x="connsiteX58943" y="connsiteY58943"/>
              </a:cxn>
              <a:cxn ang="0">
                <a:pos x="connsiteX58944" y="connsiteY58944"/>
              </a:cxn>
              <a:cxn ang="0">
                <a:pos x="connsiteX58945" y="connsiteY58945"/>
              </a:cxn>
              <a:cxn ang="0">
                <a:pos x="connsiteX58946" y="connsiteY58946"/>
              </a:cxn>
              <a:cxn ang="0">
                <a:pos x="connsiteX58947" y="connsiteY58947"/>
              </a:cxn>
              <a:cxn ang="0">
                <a:pos x="connsiteX58948" y="connsiteY58948"/>
              </a:cxn>
              <a:cxn ang="0">
                <a:pos x="connsiteX58949" y="connsiteY58949"/>
              </a:cxn>
              <a:cxn ang="0">
                <a:pos x="connsiteX58950" y="connsiteY58950"/>
              </a:cxn>
              <a:cxn ang="0">
                <a:pos x="connsiteX58951" y="connsiteY58951"/>
              </a:cxn>
              <a:cxn ang="0">
                <a:pos x="connsiteX58952" y="connsiteY58952"/>
              </a:cxn>
              <a:cxn ang="0">
                <a:pos x="connsiteX58953" y="connsiteY58953"/>
              </a:cxn>
              <a:cxn ang="0">
                <a:pos x="connsiteX58954" y="connsiteY58954"/>
              </a:cxn>
              <a:cxn ang="0">
                <a:pos x="connsiteX58955" y="connsiteY58955"/>
              </a:cxn>
              <a:cxn ang="0">
                <a:pos x="connsiteX58956" y="connsiteY58956"/>
              </a:cxn>
              <a:cxn ang="0">
                <a:pos x="connsiteX58957" y="connsiteY58957"/>
              </a:cxn>
              <a:cxn ang="0">
                <a:pos x="connsiteX58958" y="connsiteY58958"/>
              </a:cxn>
              <a:cxn ang="0">
                <a:pos x="connsiteX58959" y="connsiteY58959"/>
              </a:cxn>
              <a:cxn ang="0">
                <a:pos x="connsiteX58960" y="connsiteY58960"/>
              </a:cxn>
              <a:cxn ang="0">
                <a:pos x="connsiteX58961" y="connsiteY58961"/>
              </a:cxn>
              <a:cxn ang="0">
                <a:pos x="connsiteX58962" y="connsiteY58962"/>
              </a:cxn>
              <a:cxn ang="0">
                <a:pos x="connsiteX58963" y="connsiteY58963"/>
              </a:cxn>
              <a:cxn ang="0">
                <a:pos x="connsiteX58964" y="connsiteY58964"/>
              </a:cxn>
              <a:cxn ang="0">
                <a:pos x="connsiteX58965" y="connsiteY58965"/>
              </a:cxn>
              <a:cxn ang="0">
                <a:pos x="connsiteX58966" y="connsiteY58966"/>
              </a:cxn>
              <a:cxn ang="0">
                <a:pos x="connsiteX58967" y="connsiteY58967"/>
              </a:cxn>
              <a:cxn ang="0">
                <a:pos x="connsiteX58968" y="connsiteY58968"/>
              </a:cxn>
              <a:cxn ang="0">
                <a:pos x="connsiteX58969" y="connsiteY58969"/>
              </a:cxn>
              <a:cxn ang="0">
                <a:pos x="connsiteX58970" y="connsiteY58970"/>
              </a:cxn>
              <a:cxn ang="0">
                <a:pos x="connsiteX58971" y="connsiteY58971"/>
              </a:cxn>
              <a:cxn ang="0">
                <a:pos x="connsiteX58972" y="connsiteY58972"/>
              </a:cxn>
              <a:cxn ang="0">
                <a:pos x="connsiteX58973" y="connsiteY58973"/>
              </a:cxn>
              <a:cxn ang="0">
                <a:pos x="connsiteX58974" y="connsiteY58974"/>
              </a:cxn>
              <a:cxn ang="0">
                <a:pos x="connsiteX58975" y="connsiteY58975"/>
              </a:cxn>
              <a:cxn ang="0">
                <a:pos x="connsiteX58976" y="connsiteY58976"/>
              </a:cxn>
              <a:cxn ang="0">
                <a:pos x="connsiteX58977" y="connsiteY58977"/>
              </a:cxn>
              <a:cxn ang="0">
                <a:pos x="connsiteX58978" y="connsiteY58978"/>
              </a:cxn>
              <a:cxn ang="0">
                <a:pos x="connsiteX58979" y="connsiteY58979"/>
              </a:cxn>
              <a:cxn ang="0">
                <a:pos x="connsiteX58980" y="connsiteY58980"/>
              </a:cxn>
              <a:cxn ang="0">
                <a:pos x="connsiteX58981" y="connsiteY58981"/>
              </a:cxn>
              <a:cxn ang="0">
                <a:pos x="connsiteX58982" y="connsiteY58982"/>
              </a:cxn>
              <a:cxn ang="0">
                <a:pos x="connsiteX58983" y="connsiteY58983"/>
              </a:cxn>
              <a:cxn ang="0">
                <a:pos x="connsiteX58984" y="connsiteY58984"/>
              </a:cxn>
              <a:cxn ang="0">
                <a:pos x="connsiteX58985" y="connsiteY58985"/>
              </a:cxn>
              <a:cxn ang="0">
                <a:pos x="connsiteX58986" y="connsiteY58986"/>
              </a:cxn>
              <a:cxn ang="0">
                <a:pos x="connsiteX58987" y="connsiteY58987"/>
              </a:cxn>
              <a:cxn ang="0">
                <a:pos x="connsiteX58988" y="connsiteY58988"/>
              </a:cxn>
              <a:cxn ang="0">
                <a:pos x="connsiteX58989" y="connsiteY58989"/>
              </a:cxn>
              <a:cxn ang="0">
                <a:pos x="connsiteX58990" y="connsiteY58990"/>
              </a:cxn>
              <a:cxn ang="0">
                <a:pos x="connsiteX58991" y="connsiteY58991"/>
              </a:cxn>
              <a:cxn ang="0">
                <a:pos x="connsiteX58992" y="connsiteY58992"/>
              </a:cxn>
              <a:cxn ang="0">
                <a:pos x="connsiteX58993" y="connsiteY58993"/>
              </a:cxn>
              <a:cxn ang="0">
                <a:pos x="connsiteX58994" y="connsiteY58994"/>
              </a:cxn>
              <a:cxn ang="0">
                <a:pos x="connsiteX58995" y="connsiteY58995"/>
              </a:cxn>
              <a:cxn ang="0">
                <a:pos x="connsiteX58996" y="connsiteY58996"/>
              </a:cxn>
              <a:cxn ang="0">
                <a:pos x="connsiteX58997" y="connsiteY58997"/>
              </a:cxn>
              <a:cxn ang="0">
                <a:pos x="connsiteX58998" y="connsiteY58998"/>
              </a:cxn>
              <a:cxn ang="0">
                <a:pos x="connsiteX58999" y="connsiteY58999"/>
              </a:cxn>
              <a:cxn ang="0">
                <a:pos x="connsiteX59000" y="connsiteY59000"/>
              </a:cxn>
              <a:cxn ang="0">
                <a:pos x="connsiteX59001" y="connsiteY59001"/>
              </a:cxn>
              <a:cxn ang="0">
                <a:pos x="connsiteX59002" y="connsiteY59002"/>
              </a:cxn>
              <a:cxn ang="0">
                <a:pos x="connsiteX59003" y="connsiteY59003"/>
              </a:cxn>
              <a:cxn ang="0">
                <a:pos x="connsiteX59004" y="connsiteY59004"/>
              </a:cxn>
              <a:cxn ang="0">
                <a:pos x="connsiteX59005" y="connsiteY59005"/>
              </a:cxn>
              <a:cxn ang="0">
                <a:pos x="connsiteX59006" y="connsiteY59006"/>
              </a:cxn>
              <a:cxn ang="0">
                <a:pos x="connsiteX59007" y="connsiteY59007"/>
              </a:cxn>
              <a:cxn ang="0">
                <a:pos x="connsiteX59008" y="connsiteY59008"/>
              </a:cxn>
              <a:cxn ang="0">
                <a:pos x="connsiteX59009" y="connsiteY59009"/>
              </a:cxn>
              <a:cxn ang="0">
                <a:pos x="connsiteX59010" y="connsiteY59010"/>
              </a:cxn>
              <a:cxn ang="0">
                <a:pos x="connsiteX59011" y="connsiteY59011"/>
              </a:cxn>
              <a:cxn ang="0">
                <a:pos x="connsiteX59012" y="connsiteY59012"/>
              </a:cxn>
              <a:cxn ang="0">
                <a:pos x="connsiteX59013" y="connsiteY59013"/>
              </a:cxn>
              <a:cxn ang="0">
                <a:pos x="connsiteX59014" y="connsiteY59014"/>
              </a:cxn>
              <a:cxn ang="0">
                <a:pos x="connsiteX59015" y="connsiteY59015"/>
              </a:cxn>
              <a:cxn ang="0">
                <a:pos x="connsiteX59016" y="connsiteY59016"/>
              </a:cxn>
              <a:cxn ang="0">
                <a:pos x="connsiteX59017" y="connsiteY59017"/>
              </a:cxn>
              <a:cxn ang="0">
                <a:pos x="connsiteX59018" y="connsiteY59018"/>
              </a:cxn>
              <a:cxn ang="0">
                <a:pos x="connsiteX59019" y="connsiteY59019"/>
              </a:cxn>
              <a:cxn ang="0">
                <a:pos x="connsiteX59020" y="connsiteY59020"/>
              </a:cxn>
              <a:cxn ang="0">
                <a:pos x="connsiteX59021" y="connsiteY59021"/>
              </a:cxn>
              <a:cxn ang="0">
                <a:pos x="connsiteX59022" y="connsiteY59022"/>
              </a:cxn>
              <a:cxn ang="0">
                <a:pos x="connsiteX59023" y="connsiteY59023"/>
              </a:cxn>
              <a:cxn ang="0">
                <a:pos x="connsiteX59024" y="connsiteY59024"/>
              </a:cxn>
              <a:cxn ang="0">
                <a:pos x="connsiteX59025" y="connsiteY59025"/>
              </a:cxn>
              <a:cxn ang="0">
                <a:pos x="connsiteX59026" y="connsiteY59026"/>
              </a:cxn>
              <a:cxn ang="0">
                <a:pos x="connsiteX59027" y="connsiteY59027"/>
              </a:cxn>
              <a:cxn ang="0">
                <a:pos x="connsiteX59028" y="connsiteY59028"/>
              </a:cxn>
              <a:cxn ang="0">
                <a:pos x="connsiteX59029" y="connsiteY59029"/>
              </a:cxn>
              <a:cxn ang="0">
                <a:pos x="connsiteX59030" y="connsiteY59030"/>
              </a:cxn>
              <a:cxn ang="0">
                <a:pos x="connsiteX59031" y="connsiteY59031"/>
              </a:cxn>
              <a:cxn ang="0">
                <a:pos x="connsiteX59032" y="connsiteY59032"/>
              </a:cxn>
              <a:cxn ang="0">
                <a:pos x="connsiteX59033" y="connsiteY59033"/>
              </a:cxn>
              <a:cxn ang="0">
                <a:pos x="connsiteX59034" y="connsiteY59034"/>
              </a:cxn>
              <a:cxn ang="0">
                <a:pos x="connsiteX59035" y="connsiteY59035"/>
              </a:cxn>
              <a:cxn ang="0">
                <a:pos x="connsiteX59036" y="connsiteY59036"/>
              </a:cxn>
              <a:cxn ang="0">
                <a:pos x="connsiteX59037" y="connsiteY59037"/>
              </a:cxn>
              <a:cxn ang="0">
                <a:pos x="connsiteX59038" y="connsiteY59038"/>
              </a:cxn>
              <a:cxn ang="0">
                <a:pos x="connsiteX59039" y="connsiteY59039"/>
              </a:cxn>
              <a:cxn ang="0">
                <a:pos x="connsiteX59040" y="connsiteY59040"/>
              </a:cxn>
              <a:cxn ang="0">
                <a:pos x="connsiteX59041" y="connsiteY59041"/>
              </a:cxn>
              <a:cxn ang="0">
                <a:pos x="connsiteX59042" y="connsiteY59042"/>
              </a:cxn>
              <a:cxn ang="0">
                <a:pos x="connsiteX59043" y="connsiteY59043"/>
              </a:cxn>
              <a:cxn ang="0">
                <a:pos x="connsiteX59044" y="connsiteY59044"/>
              </a:cxn>
              <a:cxn ang="0">
                <a:pos x="connsiteX59045" y="connsiteY59045"/>
              </a:cxn>
              <a:cxn ang="0">
                <a:pos x="connsiteX59046" y="connsiteY59046"/>
              </a:cxn>
              <a:cxn ang="0">
                <a:pos x="connsiteX59047" y="connsiteY59047"/>
              </a:cxn>
              <a:cxn ang="0">
                <a:pos x="connsiteX59048" y="connsiteY59048"/>
              </a:cxn>
              <a:cxn ang="0">
                <a:pos x="connsiteX59049" y="connsiteY59049"/>
              </a:cxn>
              <a:cxn ang="0">
                <a:pos x="connsiteX59050" y="connsiteY59050"/>
              </a:cxn>
              <a:cxn ang="0">
                <a:pos x="connsiteX59051" y="connsiteY59051"/>
              </a:cxn>
              <a:cxn ang="0">
                <a:pos x="connsiteX59052" y="connsiteY59052"/>
              </a:cxn>
              <a:cxn ang="0">
                <a:pos x="connsiteX59053" y="connsiteY59053"/>
              </a:cxn>
              <a:cxn ang="0">
                <a:pos x="connsiteX59054" y="connsiteY59054"/>
              </a:cxn>
              <a:cxn ang="0">
                <a:pos x="connsiteX59055" y="connsiteY59055"/>
              </a:cxn>
              <a:cxn ang="0">
                <a:pos x="connsiteX59056" y="connsiteY59056"/>
              </a:cxn>
              <a:cxn ang="0">
                <a:pos x="connsiteX59057" y="connsiteY59057"/>
              </a:cxn>
              <a:cxn ang="0">
                <a:pos x="connsiteX59058" y="connsiteY59058"/>
              </a:cxn>
              <a:cxn ang="0">
                <a:pos x="connsiteX59059" y="connsiteY59059"/>
              </a:cxn>
              <a:cxn ang="0">
                <a:pos x="connsiteX59060" y="connsiteY59060"/>
              </a:cxn>
              <a:cxn ang="0">
                <a:pos x="connsiteX59061" y="connsiteY59061"/>
              </a:cxn>
              <a:cxn ang="0">
                <a:pos x="connsiteX59062" y="connsiteY59062"/>
              </a:cxn>
              <a:cxn ang="0">
                <a:pos x="connsiteX59063" y="connsiteY59063"/>
              </a:cxn>
              <a:cxn ang="0">
                <a:pos x="connsiteX59064" y="connsiteY59064"/>
              </a:cxn>
              <a:cxn ang="0">
                <a:pos x="connsiteX59065" y="connsiteY59065"/>
              </a:cxn>
              <a:cxn ang="0">
                <a:pos x="connsiteX59066" y="connsiteY59066"/>
              </a:cxn>
              <a:cxn ang="0">
                <a:pos x="connsiteX59067" y="connsiteY59067"/>
              </a:cxn>
              <a:cxn ang="0">
                <a:pos x="connsiteX59068" y="connsiteY59068"/>
              </a:cxn>
              <a:cxn ang="0">
                <a:pos x="connsiteX59069" y="connsiteY59069"/>
              </a:cxn>
              <a:cxn ang="0">
                <a:pos x="connsiteX59070" y="connsiteY59070"/>
              </a:cxn>
              <a:cxn ang="0">
                <a:pos x="connsiteX59071" y="connsiteY59071"/>
              </a:cxn>
              <a:cxn ang="0">
                <a:pos x="connsiteX59072" y="connsiteY59072"/>
              </a:cxn>
              <a:cxn ang="0">
                <a:pos x="connsiteX59073" y="connsiteY59073"/>
              </a:cxn>
              <a:cxn ang="0">
                <a:pos x="connsiteX59074" y="connsiteY59074"/>
              </a:cxn>
              <a:cxn ang="0">
                <a:pos x="connsiteX59075" y="connsiteY59075"/>
              </a:cxn>
              <a:cxn ang="0">
                <a:pos x="connsiteX59076" y="connsiteY59076"/>
              </a:cxn>
              <a:cxn ang="0">
                <a:pos x="connsiteX59077" y="connsiteY59077"/>
              </a:cxn>
              <a:cxn ang="0">
                <a:pos x="connsiteX59078" y="connsiteY59078"/>
              </a:cxn>
              <a:cxn ang="0">
                <a:pos x="connsiteX59079" y="connsiteY59079"/>
              </a:cxn>
              <a:cxn ang="0">
                <a:pos x="connsiteX59080" y="connsiteY59080"/>
              </a:cxn>
              <a:cxn ang="0">
                <a:pos x="connsiteX59081" y="connsiteY59081"/>
              </a:cxn>
              <a:cxn ang="0">
                <a:pos x="connsiteX59082" y="connsiteY59082"/>
              </a:cxn>
              <a:cxn ang="0">
                <a:pos x="connsiteX59083" y="connsiteY59083"/>
              </a:cxn>
              <a:cxn ang="0">
                <a:pos x="connsiteX59084" y="connsiteY59084"/>
              </a:cxn>
              <a:cxn ang="0">
                <a:pos x="connsiteX59085" y="connsiteY59085"/>
              </a:cxn>
              <a:cxn ang="0">
                <a:pos x="connsiteX59086" y="connsiteY59086"/>
              </a:cxn>
              <a:cxn ang="0">
                <a:pos x="connsiteX59087" y="connsiteY59087"/>
              </a:cxn>
              <a:cxn ang="0">
                <a:pos x="connsiteX59088" y="connsiteY59088"/>
              </a:cxn>
              <a:cxn ang="0">
                <a:pos x="connsiteX59089" y="connsiteY59089"/>
              </a:cxn>
              <a:cxn ang="0">
                <a:pos x="connsiteX59090" y="connsiteY59090"/>
              </a:cxn>
              <a:cxn ang="0">
                <a:pos x="connsiteX59091" y="connsiteY59091"/>
              </a:cxn>
              <a:cxn ang="0">
                <a:pos x="connsiteX59092" y="connsiteY59092"/>
              </a:cxn>
              <a:cxn ang="0">
                <a:pos x="connsiteX59093" y="connsiteY59093"/>
              </a:cxn>
              <a:cxn ang="0">
                <a:pos x="connsiteX59094" y="connsiteY59094"/>
              </a:cxn>
              <a:cxn ang="0">
                <a:pos x="connsiteX59095" y="connsiteY59095"/>
              </a:cxn>
              <a:cxn ang="0">
                <a:pos x="connsiteX59096" y="connsiteY59096"/>
              </a:cxn>
              <a:cxn ang="0">
                <a:pos x="connsiteX59097" y="connsiteY59097"/>
              </a:cxn>
              <a:cxn ang="0">
                <a:pos x="connsiteX59098" y="connsiteY59098"/>
              </a:cxn>
              <a:cxn ang="0">
                <a:pos x="connsiteX59099" y="connsiteY59099"/>
              </a:cxn>
              <a:cxn ang="0">
                <a:pos x="connsiteX59100" y="connsiteY59100"/>
              </a:cxn>
              <a:cxn ang="0">
                <a:pos x="connsiteX59101" y="connsiteY59101"/>
              </a:cxn>
              <a:cxn ang="0">
                <a:pos x="connsiteX59102" y="connsiteY59102"/>
              </a:cxn>
              <a:cxn ang="0">
                <a:pos x="connsiteX59103" y="connsiteY59103"/>
              </a:cxn>
              <a:cxn ang="0">
                <a:pos x="connsiteX59104" y="connsiteY59104"/>
              </a:cxn>
              <a:cxn ang="0">
                <a:pos x="connsiteX59105" y="connsiteY59105"/>
              </a:cxn>
              <a:cxn ang="0">
                <a:pos x="connsiteX59106" y="connsiteY59106"/>
              </a:cxn>
              <a:cxn ang="0">
                <a:pos x="connsiteX59107" y="connsiteY59107"/>
              </a:cxn>
              <a:cxn ang="0">
                <a:pos x="connsiteX59108" y="connsiteY59108"/>
              </a:cxn>
              <a:cxn ang="0">
                <a:pos x="connsiteX59109" y="connsiteY59109"/>
              </a:cxn>
              <a:cxn ang="0">
                <a:pos x="connsiteX59110" y="connsiteY59110"/>
              </a:cxn>
              <a:cxn ang="0">
                <a:pos x="connsiteX59111" y="connsiteY59111"/>
              </a:cxn>
              <a:cxn ang="0">
                <a:pos x="connsiteX59112" y="connsiteY59112"/>
              </a:cxn>
              <a:cxn ang="0">
                <a:pos x="connsiteX59113" y="connsiteY59113"/>
              </a:cxn>
              <a:cxn ang="0">
                <a:pos x="connsiteX59114" y="connsiteY59114"/>
              </a:cxn>
              <a:cxn ang="0">
                <a:pos x="connsiteX59115" y="connsiteY59115"/>
              </a:cxn>
              <a:cxn ang="0">
                <a:pos x="connsiteX59116" y="connsiteY59116"/>
              </a:cxn>
              <a:cxn ang="0">
                <a:pos x="connsiteX59117" y="connsiteY59117"/>
              </a:cxn>
              <a:cxn ang="0">
                <a:pos x="connsiteX59118" y="connsiteY59118"/>
              </a:cxn>
              <a:cxn ang="0">
                <a:pos x="connsiteX59119" y="connsiteY59119"/>
              </a:cxn>
              <a:cxn ang="0">
                <a:pos x="connsiteX59120" y="connsiteY59120"/>
              </a:cxn>
              <a:cxn ang="0">
                <a:pos x="connsiteX59121" y="connsiteY59121"/>
              </a:cxn>
              <a:cxn ang="0">
                <a:pos x="connsiteX59122" y="connsiteY59122"/>
              </a:cxn>
              <a:cxn ang="0">
                <a:pos x="connsiteX59123" y="connsiteY59123"/>
              </a:cxn>
              <a:cxn ang="0">
                <a:pos x="connsiteX59124" y="connsiteY59124"/>
              </a:cxn>
              <a:cxn ang="0">
                <a:pos x="connsiteX59125" y="connsiteY59125"/>
              </a:cxn>
              <a:cxn ang="0">
                <a:pos x="connsiteX59126" y="connsiteY59126"/>
              </a:cxn>
              <a:cxn ang="0">
                <a:pos x="connsiteX59127" y="connsiteY59127"/>
              </a:cxn>
              <a:cxn ang="0">
                <a:pos x="connsiteX59128" y="connsiteY59128"/>
              </a:cxn>
              <a:cxn ang="0">
                <a:pos x="connsiteX59129" y="connsiteY59129"/>
              </a:cxn>
              <a:cxn ang="0">
                <a:pos x="connsiteX59130" y="connsiteY59130"/>
              </a:cxn>
              <a:cxn ang="0">
                <a:pos x="connsiteX59131" y="connsiteY59131"/>
              </a:cxn>
              <a:cxn ang="0">
                <a:pos x="connsiteX59132" y="connsiteY59132"/>
              </a:cxn>
              <a:cxn ang="0">
                <a:pos x="connsiteX59133" y="connsiteY59133"/>
              </a:cxn>
              <a:cxn ang="0">
                <a:pos x="connsiteX59134" y="connsiteY59134"/>
              </a:cxn>
              <a:cxn ang="0">
                <a:pos x="connsiteX59135" y="connsiteY59135"/>
              </a:cxn>
              <a:cxn ang="0">
                <a:pos x="connsiteX59136" y="connsiteY59136"/>
              </a:cxn>
              <a:cxn ang="0">
                <a:pos x="connsiteX59137" y="connsiteY59137"/>
              </a:cxn>
              <a:cxn ang="0">
                <a:pos x="connsiteX59138" y="connsiteY59138"/>
              </a:cxn>
              <a:cxn ang="0">
                <a:pos x="connsiteX59139" y="connsiteY59139"/>
              </a:cxn>
              <a:cxn ang="0">
                <a:pos x="connsiteX59140" y="connsiteY59140"/>
              </a:cxn>
              <a:cxn ang="0">
                <a:pos x="connsiteX59141" y="connsiteY59141"/>
              </a:cxn>
              <a:cxn ang="0">
                <a:pos x="connsiteX59142" y="connsiteY59142"/>
              </a:cxn>
              <a:cxn ang="0">
                <a:pos x="connsiteX59143" y="connsiteY59143"/>
              </a:cxn>
              <a:cxn ang="0">
                <a:pos x="connsiteX59144" y="connsiteY59144"/>
              </a:cxn>
              <a:cxn ang="0">
                <a:pos x="connsiteX59145" y="connsiteY59145"/>
              </a:cxn>
              <a:cxn ang="0">
                <a:pos x="connsiteX59146" y="connsiteY59146"/>
              </a:cxn>
              <a:cxn ang="0">
                <a:pos x="connsiteX59147" y="connsiteY59147"/>
              </a:cxn>
              <a:cxn ang="0">
                <a:pos x="connsiteX59148" y="connsiteY59148"/>
              </a:cxn>
              <a:cxn ang="0">
                <a:pos x="connsiteX59149" y="connsiteY59149"/>
              </a:cxn>
              <a:cxn ang="0">
                <a:pos x="connsiteX59150" y="connsiteY59150"/>
              </a:cxn>
              <a:cxn ang="0">
                <a:pos x="connsiteX59151" y="connsiteY59151"/>
              </a:cxn>
              <a:cxn ang="0">
                <a:pos x="connsiteX59152" y="connsiteY59152"/>
              </a:cxn>
              <a:cxn ang="0">
                <a:pos x="connsiteX59153" y="connsiteY59153"/>
              </a:cxn>
              <a:cxn ang="0">
                <a:pos x="connsiteX59154" y="connsiteY59154"/>
              </a:cxn>
              <a:cxn ang="0">
                <a:pos x="connsiteX59155" y="connsiteY59155"/>
              </a:cxn>
              <a:cxn ang="0">
                <a:pos x="connsiteX59156" y="connsiteY59156"/>
              </a:cxn>
              <a:cxn ang="0">
                <a:pos x="connsiteX59157" y="connsiteY59157"/>
              </a:cxn>
              <a:cxn ang="0">
                <a:pos x="connsiteX59158" y="connsiteY59158"/>
              </a:cxn>
              <a:cxn ang="0">
                <a:pos x="connsiteX59159" y="connsiteY59159"/>
              </a:cxn>
              <a:cxn ang="0">
                <a:pos x="connsiteX59160" y="connsiteY59160"/>
              </a:cxn>
              <a:cxn ang="0">
                <a:pos x="connsiteX59161" y="connsiteY59161"/>
              </a:cxn>
              <a:cxn ang="0">
                <a:pos x="connsiteX59162" y="connsiteY59162"/>
              </a:cxn>
              <a:cxn ang="0">
                <a:pos x="connsiteX59163" y="connsiteY59163"/>
              </a:cxn>
              <a:cxn ang="0">
                <a:pos x="connsiteX59164" y="connsiteY59164"/>
              </a:cxn>
              <a:cxn ang="0">
                <a:pos x="connsiteX59165" y="connsiteY59165"/>
              </a:cxn>
              <a:cxn ang="0">
                <a:pos x="connsiteX59166" y="connsiteY59166"/>
              </a:cxn>
              <a:cxn ang="0">
                <a:pos x="connsiteX59167" y="connsiteY59167"/>
              </a:cxn>
              <a:cxn ang="0">
                <a:pos x="connsiteX59168" y="connsiteY59168"/>
              </a:cxn>
              <a:cxn ang="0">
                <a:pos x="connsiteX59169" y="connsiteY59169"/>
              </a:cxn>
              <a:cxn ang="0">
                <a:pos x="connsiteX59170" y="connsiteY59170"/>
              </a:cxn>
              <a:cxn ang="0">
                <a:pos x="connsiteX59171" y="connsiteY59171"/>
              </a:cxn>
              <a:cxn ang="0">
                <a:pos x="connsiteX59172" y="connsiteY59172"/>
              </a:cxn>
              <a:cxn ang="0">
                <a:pos x="connsiteX59173" y="connsiteY59173"/>
              </a:cxn>
              <a:cxn ang="0">
                <a:pos x="connsiteX59174" y="connsiteY59174"/>
              </a:cxn>
              <a:cxn ang="0">
                <a:pos x="connsiteX59175" y="connsiteY59175"/>
              </a:cxn>
              <a:cxn ang="0">
                <a:pos x="connsiteX59176" y="connsiteY59176"/>
              </a:cxn>
              <a:cxn ang="0">
                <a:pos x="connsiteX59177" y="connsiteY59177"/>
              </a:cxn>
              <a:cxn ang="0">
                <a:pos x="connsiteX59178" y="connsiteY59178"/>
              </a:cxn>
              <a:cxn ang="0">
                <a:pos x="connsiteX59179" y="connsiteY59179"/>
              </a:cxn>
              <a:cxn ang="0">
                <a:pos x="connsiteX59180" y="connsiteY59180"/>
              </a:cxn>
              <a:cxn ang="0">
                <a:pos x="connsiteX59181" y="connsiteY59181"/>
              </a:cxn>
              <a:cxn ang="0">
                <a:pos x="connsiteX59182" y="connsiteY59182"/>
              </a:cxn>
              <a:cxn ang="0">
                <a:pos x="connsiteX59183" y="connsiteY59183"/>
              </a:cxn>
              <a:cxn ang="0">
                <a:pos x="connsiteX59184" y="connsiteY59184"/>
              </a:cxn>
              <a:cxn ang="0">
                <a:pos x="connsiteX59185" y="connsiteY59185"/>
              </a:cxn>
              <a:cxn ang="0">
                <a:pos x="connsiteX59186" y="connsiteY59186"/>
              </a:cxn>
              <a:cxn ang="0">
                <a:pos x="connsiteX59187" y="connsiteY59187"/>
              </a:cxn>
              <a:cxn ang="0">
                <a:pos x="connsiteX59188" y="connsiteY59188"/>
              </a:cxn>
              <a:cxn ang="0">
                <a:pos x="connsiteX59189" y="connsiteY59189"/>
              </a:cxn>
              <a:cxn ang="0">
                <a:pos x="connsiteX59190" y="connsiteY59190"/>
              </a:cxn>
              <a:cxn ang="0">
                <a:pos x="connsiteX59191" y="connsiteY59191"/>
              </a:cxn>
              <a:cxn ang="0">
                <a:pos x="connsiteX59192" y="connsiteY59192"/>
              </a:cxn>
              <a:cxn ang="0">
                <a:pos x="connsiteX59193" y="connsiteY59193"/>
              </a:cxn>
              <a:cxn ang="0">
                <a:pos x="connsiteX59194" y="connsiteY59194"/>
              </a:cxn>
              <a:cxn ang="0">
                <a:pos x="connsiteX59195" y="connsiteY59195"/>
              </a:cxn>
              <a:cxn ang="0">
                <a:pos x="connsiteX59196" y="connsiteY59196"/>
              </a:cxn>
              <a:cxn ang="0">
                <a:pos x="connsiteX59197" y="connsiteY59197"/>
              </a:cxn>
              <a:cxn ang="0">
                <a:pos x="connsiteX59198" y="connsiteY59198"/>
              </a:cxn>
              <a:cxn ang="0">
                <a:pos x="connsiteX59199" y="connsiteY59199"/>
              </a:cxn>
              <a:cxn ang="0">
                <a:pos x="connsiteX59200" y="connsiteY59200"/>
              </a:cxn>
              <a:cxn ang="0">
                <a:pos x="connsiteX59201" y="connsiteY59201"/>
              </a:cxn>
              <a:cxn ang="0">
                <a:pos x="connsiteX59202" y="connsiteY59202"/>
              </a:cxn>
              <a:cxn ang="0">
                <a:pos x="connsiteX59203" y="connsiteY59203"/>
              </a:cxn>
              <a:cxn ang="0">
                <a:pos x="connsiteX59204" y="connsiteY59204"/>
              </a:cxn>
              <a:cxn ang="0">
                <a:pos x="connsiteX59205" y="connsiteY59205"/>
              </a:cxn>
              <a:cxn ang="0">
                <a:pos x="connsiteX59206" y="connsiteY59206"/>
              </a:cxn>
              <a:cxn ang="0">
                <a:pos x="connsiteX59207" y="connsiteY59207"/>
              </a:cxn>
              <a:cxn ang="0">
                <a:pos x="connsiteX59208" y="connsiteY59208"/>
              </a:cxn>
              <a:cxn ang="0">
                <a:pos x="connsiteX59209" y="connsiteY59209"/>
              </a:cxn>
              <a:cxn ang="0">
                <a:pos x="connsiteX59210" y="connsiteY59210"/>
              </a:cxn>
              <a:cxn ang="0">
                <a:pos x="connsiteX59211" y="connsiteY59211"/>
              </a:cxn>
              <a:cxn ang="0">
                <a:pos x="connsiteX59212" y="connsiteY59212"/>
              </a:cxn>
              <a:cxn ang="0">
                <a:pos x="connsiteX59213" y="connsiteY59213"/>
              </a:cxn>
              <a:cxn ang="0">
                <a:pos x="connsiteX59214" y="connsiteY59214"/>
              </a:cxn>
              <a:cxn ang="0">
                <a:pos x="connsiteX59215" y="connsiteY59215"/>
              </a:cxn>
              <a:cxn ang="0">
                <a:pos x="connsiteX59216" y="connsiteY59216"/>
              </a:cxn>
              <a:cxn ang="0">
                <a:pos x="connsiteX59217" y="connsiteY59217"/>
              </a:cxn>
              <a:cxn ang="0">
                <a:pos x="connsiteX59218" y="connsiteY59218"/>
              </a:cxn>
              <a:cxn ang="0">
                <a:pos x="connsiteX59219" y="connsiteY59219"/>
              </a:cxn>
              <a:cxn ang="0">
                <a:pos x="connsiteX59220" y="connsiteY59220"/>
              </a:cxn>
              <a:cxn ang="0">
                <a:pos x="connsiteX59221" y="connsiteY59221"/>
              </a:cxn>
              <a:cxn ang="0">
                <a:pos x="connsiteX59222" y="connsiteY59222"/>
              </a:cxn>
              <a:cxn ang="0">
                <a:pos x="connsiteX59223" y="connsiteY59223"/>
              </a:cxn>
              <a:cxn ang="0">
                <a:pos x="connsiteX59224" y="connsiteY59224"/>
              </a:cxn>
              <a:cxn ang="0">
                <a:pos x="connsiteX59225" y="connsiteY59225"/>
              </a:cxn>
              <a:cxn ang="0">
                <a:pos x="connsiteX59226" y="connsiteY59226"/>
              </a:cxn>
              <a:cxn ang="0">
                <a:pos x="connsiteX59227" y="connsiteY59227"/>
              </a:cxn>
              <a:cxn ang="0">
                <a:pos x="connsiteX59228" y="connsiteY59228"/>
              </a:cxn>
              <a:cxn ang="0">
                <a:pos x="connsiteX59229" y="connsiteY59229"/>
              </a:cxn>
              <a:cxn ang="0">
                <a:pos x="connsiteX59230" y="connsiteY59230"/>
              </a:cxn>
              <a:cxn ang="0">
                <a:pos x="connsiteX59231" y="connsiteY59231"/>
              </a:cxn>
              <a:cxn ang="0">
                <a:pos x="connsiteX59232" y="connsiteY59232"/>
              </a:cxn>
              <a:cxn ang="0">
                <a:pos x="connsiteX59233" y="connsiteY59233"/>
              </a:cxn>
              <a:cxn ang="0">
                <a:pos x="connsiteX59234" y="connsiteY59234"/>
              </a:cxn>
              <a:cxn ang="0">
                <a:pos x="connsiteX59235" y="connsiteY59235"/>
              </a:cxn>
              <a:cxn ang="0">
                <a:pos x="connsiteX59236" y="connsiteY59236"/>
              </a:cxn>
              <a:cxn ang="0">
                <a:pos x="connsiteX59237" y="connsiteY59237"/>
              </a:cxn>
              <a:cxn ang="0">
                <a:pos x="connsiteX59238" y="connsiteY59238"/>
              </a:cxn>
              <a:cxn ang="0">
                <a:pos x="connsiteX59239" y="connsiteY59239"/>
              </a:cxn>
              <a:cxn ang="0">
                <a:pos x="connsiteX59240" y="connsiteY59240"/>
              </a:cxn>
              <a:cxn ang="0">
                <a:pos x="connsiteX59241" y="connsiteY59241"/>
              </a:cxn>
              <a:cxn ang="0">
                <a:pos x="connsiteX59242" y="connsiteY59242"/>
              </a:cxn>
              <a:cxn ang="0">
                <a:pos x="connsiteX59243" y="connsiteY59243"/>
              </a:cxn>
              <a:cxn ang="0">
                <a:pos x="connsiteX59244" y="connsiteY59244"/>
              </a:cxn>
              <a:cxn ang="0">
                <a:pos x="connsiteX59245" y="connsiteY59245"/>
              </a:cxn>
              <a:cxn ang="0">
                <a:pos x="connsiteX59246" y="connsiteY59246"/>
              </a:cxn>
              <a:cxn ang="0">
                <a:pos x="connsiteX59247" y="connsiteY59247"/>
              </a:cxn>
              <a:cxn ang="0">
                <a:pos x="connsiteX59248" y="connsiteY59248"/>
              </a:cxn>
              <a:cxn ang="0">
                <a:pos x="connsiteX59249" y="connsiteY59249"/>
              </a:cxn>
              <a:cxn ang="0">
                <a:pos x="connsiteX59250" y="connsiteY59250"/>
              </a:cxn>
              <a:cxn ang="0">
                <a:pos x="connsiteX59251" y="connsiteY59251"/>
              </a:cxn>
              <a:cxn ang="0">
                <a:pos x="connsiteX59252" y="connsiteY59252"/>
              </a:cxn>
              <a:cxn ang="0">
                <a:pos x="connsiteX59253" y="connsiteY59253"/>
              </a:cxn>
              <a:cxn ang="0">
                <a:pos x="connsiteX59254" y="connsiteY59254"/>
              </a:cxn>
              <a:cxn ang="0">
                <a:pos x="connsiteX59255" y="connsiteY59255"/>
              </a:cxn>
              <a:cxn ang="0">
                <a:pos x="connsiteX59256" y="connsiteY59256"/>
              </a:cxn>
              <a:cxn ang="0">
                <a:pos x="connsiteX59257" y="connsiteY59257"/>
              </a:cxn>
              <a:cxn ang="0">
                <a:pos x="connsiteX59258" y="connsiteY59258"/>
              </a:cxn>
              <a:cxn ang="0">
                <a:pos x="connsiteX59259" y="connsiteY59259"/>
              </a:cxn>
              <a:cxn ang="0">
                <a:pos x="connsiteX59260" y="connsiteY59260"/>
              </a:cxn>
              <a:cxn ang="0">
                <a:pos x="connsiteX59261" y="connsiteY59261"/>
              </a:cxn>
              <a:cxn ang="0">
                <a:pos x="connsiteX59262" y="connsiteY59262"/>
              </a:cxn>
              <a:cxn ang="0">
                <a:pos x="connsiteX59263" y="connsiteY59263"/>
              </a:cxn>
              <a:cxn ang="0">
                <a:pos x="connsiteX59264" y="connsiteY59264"/>
              </a:cxn>
              <a:cxn ang="0">
                <a:pos x="connsiteX59265" y="connsiteY59265"/>
              </a:cxn>
              <a:cxn ang="0">
                <a:pos x="connsiteX59266" y="connsiteY59266"/>
              </a:cxn>
              <a:cxn ang="0">
                <a:pos x="connsiteX59267" y="connsiteY59267"/>
              </a:cxn>
              <a:cxn ang="0">
                <a:pos x="connsiteX59268" y="connsiteY59268"/>
              </a:cxn>
              <a:cxn ang="0">
                <a:pos x="connsiteX59269" y="connsiteY59269"/>
              </a:cxn>
              <a:cxn ang="0">
                <a:pos x="connsiteX59270" y="connsiteY59270"/>
              </a:cxn>
              <a:cxn ang="0">
                <a:pos x="connsiteX59271" y="connsiteY59271"/>
              </a:cxn>
              <a:cxn ang="0">
                <a:pos x="connsiteX59272" y="connsiteY59272"/>
              </a:cxn>
              <a:cxn ang="0">
                <a:pos x="connsiteX59273" y="connsiteY59273"/>
              </a:cxn>
              <a:cxn ang="0">
                <a:pos x="connsiteX59274" y="connsiteY59274"/>
              </a:cxn>
              <a:cxn ang="0">
                <a:pos x="connsiteX59275" y="connsiteY59275"/>
              </a:cxn>
              <a:cxn ang="0">
                <a:pos x="connsiteX59276" y="connsiteY59276"/>
              </a:cxn>
              <a:cxn ang="0">
                <a:pos x="connsiteX59277" y="connsiteY59277"/>
              </a:cxn>
              <a:cxn ang="0">
                <a:pos x="connsiteX59278" y="connsiteY59278"/>
              </a:cxn>
              <a:cxn ang="0">
                <a:pos x="connsiteX59279" y="connsiteY59279"/>
              </a:cxn>
              <a:cxn ang="0">
                <a:pos x="connsiteX59280" y="connsiteY59280"/>
              </a:cxn>
              <a:cxn ang="0">
                <a:pos x="connsiteX59281" y="connsiteY59281"/>
              </a:cxn>
              <a:cxn ang="0">
                <a:pos x="connsiteX59282" y="connsiteY59282"/>
              </a:cxn>
              <a:cxn ang="0">
                <a:pos x="connsiteX59283" y="connsiteY59283"/>
              </a:cxn>
              <a:cxn ang="0">
                <a:pos x="connsiteX59284" y="connsiteY59284"/>
              </a:cxn>
              <a:cxn ang="0">
                <a:pos x="connsiteX59285" y="connsiteY59285"/>
              </a:cxn>
              <a:cxn ang="0">
                <a:pos x="connsiteX59286" y="connsiteY59286"/>
              </a:cxn>
              <a:cxn ang="0">
                <a:pos x="connsiteX59287" y="connsiteY59287"/>
              </a:cxn>
              <a:cxn ang="0">
                <a:pos x="connsiteX59288" y="connsiteY59288"/>
              </a:cxn>
              <a:cxn ang="0">
                <a:pos x="connsiteX59289" y="connsiteY59289"/>
              </a:cxn>
              <a:cxn ang="0">
                <a:pos x="connsiteX59290" y="connsiteY59290"/>
              </a:cxn>
              <a:cxn ang="0">
                <a:pos x="connsiteX59291" y="connsiteY59291"/>
              </a:cxn>
              <a:cxn ang="0">
                <a:pos x="connsiteX59292" y="connsiteY59292"/>
              </a:cxn>
              <a:cxn ang="0">
                <a:pos x="connsiteX59293" y="connsiteY59293"/>
              </a:cxn>
              <a:cxn ang="0">
                <a:pos x="connsiteX59294" y="connsiteY59294"/>
              </a:cxn>
              <a:cxn ang="0">
                <a:pos x="connsiteX59295" y="connsiteY59295"/>
              </a:cxn>
              <a:cxn ang="0">
                <a:pos x="connsiteX59296" y="connsiteY59296"/>
              </a:cxn>
              <a:cxn ang="0">
                <a:pos x="connsiteX59297" y="connsiteY59297"/>
              </a:cxn>
              <a:cxn ang="0">
                <a:pos x="connsiteX59298" y="connsiteY59298"/>
              </a:cxn>
              <a:cxn ang="0">
                <a:pos x="connsiteX59299" y="connsiteY59299"/>
              </a:cxn>
              <a:cxn ang="0">
                <a:pos x="connsiteX59300" y="connsiteY59300"/>
              </a:cxn>
              <a:cxn ang="0">
                <a:pos x="connsiteX59301" y="connsiteY59301"/>
              </a:cxn>
              <a:cxn ang="0">
                <a:pos x="connsiteX59302" y="connsiteY59302"/>
              </a:cxn>
              <a:cxn ang="0">
                <a:pos x="connsiteX59303" y="connsiteY59303"/>
              </a:cxn>
              <a:cxn ang="0">
                <a:pos x="connsiteX59304" y="connsiteY59304"/>
              </a:cxn>
              <a:cxn ang="0">
                <a:pos x="connsiteX59305" y="connsiteY59305"/>
              </a:cxn>
              <a:cxn ang="0">
                <a:pos x="connsiteX59306" y="connsiteY59306"/>
              </a:cxn>
              <a:cxn ang="0">
                <a:pos x="connsiteX59307" y="connsiteY59307"/>
              </a:cxn>
              <a:cxn ang="0">
                <a:pos x="connsiteX59308" y="connsiteY59308"/>
              </a:cxn>
              <a:cxn ang="0">
                <a:pos x="connsiteX59309" y="connsiteY59309"/>
              </a:cxn>
              <a:cxn ang="0">
                <a:pos x="connsiteX59310" y="connsiteY59310"/>
              </a:cxn>
              <a:cxn ang="0">
                <a:pos x="connsiteX59311" y="connsiteY59311"/>
              </a:cxn>
              <a:cxn ang="0">
                <a:pos x="connsiteX59312" y="connsiteY59312"/>
              </a:cxn>
              <a:cxn ang="0">
                <a:pos x="connsiteX59313" y="connsiteY59313"/>
              </a:cxn>
              <a:cxn ang="0">
                <a:pos x="connsiteX59314" y="connsiteY59314"/>
              </a:cxn>
              <a:cxn ang="0">
                <a:pos x="connsiteX59315" y="connsiteY59315"/>
              </a:cxn>
              <a:cxn ang="0">
                <a:pos x="connsiteX59316" y="connsiteY59316"/>
              </a:cxn>
              <a:cxn ang="0">
                <a:pos x="connsiteX59317" y="connsiteY59317"/>
              </a:cxn>
              <a:cxn ang="0">
                <a:pos x="connsiteX59318" y="connsiteY59318"/>
              </a:cxn>
              <a:cxn ang="0">
                <a:pos x="connsiteX59319" y="connsiteY59319"/>
              </a:cxn>
              <a:cxn ang="0">
                <a:pos x="connsiteX59320" y="connsiteY59320"/>
              </a:cxn>
              <a:cxn ang="0">
                <a:pos x="connsiteX59321" y="connsiteY59321"/>
              </a:cxn>
              <a:cxn ang="0">
                <a:pos x="connsiteX59322" y="connsiteY59322"/>
              </a:cxn>
              <a:cxn ang="0">
                <a:pos x="connsiteX59323" y="connsiteY59323"/>
              </a:cxn>
              <a:cxn ang="0">
                <a:pos x="connsiteX59324" y="connsiteY59324"/>
              </a:cxn>
              <a:cxn ang="0">
                <a:pos x="connsiteX59325" y="connsiteY59325"/>
              </a:cxn>
              <a:cxn ang="0">
                <a:pos x="connsiteX59326" y="connsiteY59326"/>
              </a:cxn>
              <a:cxn ang="0">
                <a:pos x="connsiteX59327" y="connsiteY59327"/>
              </a:cxn>
              <a:cxn ang="0">
                <a:pos x="connsiteX59328" y="connsiteY59328"/>
              </a:cxn>
              <a:cxn ang="0">
                <a:pos x="connsiteX59329" y="connsiteY59329"/>
              </a:cxn>
              <a:cxn ang="0">
                <a:pos x="connsiteX59330" y="connsiteY59330"/>
              </a:cxn>
              <a:cxn ang="0">
                <a:pos x="connsiteX59331" y="connsiteY59331"/>
              </a:cxn>
              <a:cxn ang="0">
                <a:pos x="connsiteX59332" y="connsiteY59332"/>
              </a:cxn>
              <a:cxn ang="0">
                <a:pos x="connsiteX59333" y="connsiteY59333"/>
              </a:cxn>
              <a:cxn ang="0">
                <a:pos x="connsiteX59334" y="connsiteY59334"/>
              </a:cxn>
              <a:cxn ang="0">
                <a:pos x="connsiteX59335" y="connsiteY59335"/>
              </a:cxn>
              <a:cxn ang="0">
                <a:pos x="connsiteX59336" y="connsiteY59336"/>
              </a:cxn>
              <a:cxn ang="0">
                <a:pos x="connsiteX59337" y="connsiteY59337"/>
              </a:cxn>
              <a:cxn ang="0">
                <a:pos x="connsiteX59338" y="connsiteY59338"/>
              </a:cxn>
              <a:cxn ang="0">
                <a:pos x="connsiteX59339" y="connsiteY59339"/>
              </a:cxn>
              <a:cxn ang="0">
                <a:pos x="connsiteX59340" y="connsiteY59340"/>
              </a:cxn>
              <a:cxn ang="0">
                <a:pos x="connsiteX59341" y="connsiteY59341"/>
              </a:cxn>
              <a:cxn ang="0">
                <a:pos x="connsiteX59342" y="connsiteY59342"/>
              </a:cxn>
              <a:cxn ang="0">
                <a:pos x="connsiteX59343" y="connsiteY59343"/>
              </a:cxn>
              <a:cxn ang="0">
                <a:pos x="connsiteX59344" y="connsiteY59344"/>
              </a:cxn>
              <a:cxn ang="0">
                <a:pos x="connsiteX59345" y="connsiteY59345"/>
              </a:cxn>
              <a:cxn ang="0">
                <a:pos x="connsiteX59346" y="connsiteY59346"/>
              </a:cxn>
              <a:cxn ang="0">
                <a:pos x="connsiteX59347" y="connsiteY59347"/>
              </a:cxn>
              <a:cxn ang="0">
                <a:pos x="connsiteX59348" y="connsiteY59348"/>
              </a:cxn>
              <a:cxn ang="0">
                <a:pos x="connsiteX59349" y="connsiteY59349"/>
              </a:cxn>
              <a:cxn ang="0">
                <a:pos x="connsiteX59350" y="connsiteY59350"/>
              </a:cxn>
              <a:cxn ang="0">
                <a:pos x="connsiteX59351" y="connsiteY59351"/>
              </a:cxn>
              <a:cxn ang="0">
                <a:pos x="connsiteX59352" y="connsiteY59352"/>
              </a:cxn>
              <a:cxn ang="0">
                <a:pos x="connsiteX59353" y="connsiteY59353"/>
              </a:cxn>
              <a:cxn ang="0">
                <a:pos x="connsiteX59354" y="connsiteY59354"/>
              </a:cxn>
              <a:cxn ang="0">
                <a:pos x="connsiteX59355" y="connsiteY59355"/>
              </a:cxn>
              <a:cxn ang="0">
                <a:pos x="connsiteX59356" y="connsiteY59356"/>
              </a:cxn>
              <a:cxn ang="0">
                <a:pos x="connsiteX59357" y="connsiteY59357"/>
              </a:cxn>
              <a:cxn ang="0">
                <a:pos x="connsiteX59358" y="connsiteY59358"/>
              </a:cxn>
              <a:cxn ang="0">
                <a:pos x="connsiteX59359" y="connsiteY59359"/>
              </a:cxn>
              <a:cxn ang="0">
                <a:pos x="connsiteX59360" y="connsiteY59360"/>
              </a:cxn>
              <a:cxn ang="0">
                <a:pos x="connsiteX59361" y="connsiteY59361"/>
              </a:cxn>
              <a:cxn ang="0">
                <a:pos x="connsiteX59362" y="connsiteY59362"/>
              </a:cxn>
              <a:cxn ang="0">
                <a:pos x="connsiteX59363" y="connsiteY59363"/>
              </a:cxn>
              <a:cxn ang="0">
                <a:pos x="connsiteX59364" y="connsiteY59364"/>
              </a:cxn>
              <a:cxn ang="0">
                <a:pos x="connsiteX59365" y="connsiteY59365"/>
              </a:cxn>
              <a:cxn ang="0">
                <a:pos x="connsiteX59366" y="connsiteY59366"/>
              </a:cxn>
              <a:cxn ang="0">
                <a:pos x="connsiteX59367" y="connsiteY59367"/>
              </a:cxn>
              <a:cxn ang="0">
                <a:pos x="connsiteX59368" y="connsiteY59368"/>
              </a:cxn>
              <a:cxn ang="0">
                <a:pos x="connsiteX59369" y="connsiteY59369"/>
              </a:cxn>
              <a:cxn ang="0">
                <a:pos x="connsiteX59370" y="connsiteY59370"/>
              </a:cxn>
              <a:cxn ang="0">
                <a:pos x="connsiteX59371" y="connsiteY59371"/>
              </a:cxn>
              <a:cxn ang="0">
                <a:pos x="connsiteX59372" y="connsiteY59372"/>
              </a:cxn>
              <a:cxn ang="0">
                <a:pos x="connsiteX59373" y="connsiteY59373"/>
              </a:cxn>
              <a:cxn ang="0">
                <a:pos x="connsiteX59374" y="connsiteY59374"/>
              </a:cxn>
              <a:cxn ang="0">
                <a:pos x="connsiteX59375" y="connsiteY59375"/>
              </a:cxn>
              <a:cxn ang="0">
                <a:pos x="connsiteX59376" y="connsiteY59376"/>
              </a:cxn>
              <a:cxn ang="0">
                <a:pos x="connsiteX59377" y="connsiteY59377"/>
              </a:cxn>
              <a:cxn ang="0">
                <a:pos x="connsiteX59378" y="connsiteY59378"/>
              </a:cxn>
              <a:cxn ang="0">
                <a:pos x="connsiteX59379" y="connsiteY59379"/>
              </a:cxn>
              <a:cxn ang="0">
                <a:pos x="connsiteX59380" y="connsiteY59380"/>
              </a:cxn>
              <a:cxn ang="0">
                <a:pos x="connsiteX59381" y="connsiteY59381"/>
              </a:cxn>
              <a:cxn ang="0">
                <a:pos x="connsiteX59382" y="connsiteY59382"/>
              </a:cxn>
              <a:cxn ang="0">
                <a:pos x="connsiteX59383" y="connsiteY59383"/>
              </a:cxn>
              <a:cxn ang="0">
                <a:pos x="connsiteX59384" y="connsiteY59384"/>
              </a:cxn>
              <a:cxn ang="0">
                <a:pos x="connsiteX59385" y="connsiteY59385"/>
              </a:cxn>
              <a:cxn ang="0">
                <a:pos x="connsiteX59386" y="connsiteY59386"/>
              </a:cxn>
              <a:cxn ang="0">
                <a:pos x="connsiteX59387" y="connsiteY59387"/>
              </a:cxn>
              <a:cxn ang="0">
                <a:pos x="connsiteX59388" y="connsiteY59388"/>
              </a:cxn>
              <a:cxn ang="0">
                <a:pos x="connsiteX59389" y="connsiteY59389"/>
              </a:cxn>
              <a:cxn ang="0">
                <a:pos x="connsiteX59390" y="connsiteY59390"/>
              </a:cxn>
              <a:cxn ang="0">
                <a:pos x="connsiteX59391" y="connsiteY59391"/>
              </a:cxn>
              <a:cxn ang="0">
                <a:pos x="connsiteX59392" y="connsiteY59392"/>
              </a:cxn>
              <a:cxn ang="0">
                <a:pos x="connsiteX59393" y="connsiteY59393"/>
              </a:cxn>
              <a:cxn ang="0">
                <a:pos x="connsiteX59394" y="connsiteY59394"/>
              </a:cxn>
              <a:cxn ang="0">
                <a:pos x="connsiteX59395" y="connsiteY59395"/>
              </a:cxn>
              <a:cxn ang="0">
                <a:pos x="connsiteX59396" y="connsiteY59396"/>
              </a:cxn>
              <a:cxn ang="0">
                <a:pos x="connsiteX59397" y="connsiteY59397"/>
              </a:cxn>
              <a:cxn ang="0">
                <a:pos x="connsiteX59398" y="connsiteY59398"/>
              </a:cxn>
              <a:cxn ang="0">
                <a:pos x="connsiteX59399" y="connsiteY59399"/>
              </a:cxn>
              <a:cxn ang="0">
                <a:pos x="connsiteX59400" y="connsiteY59400"/>
              </a:cxn>
              <a:cxn ang="0">
                <a:pos x="connsiteX59401" y="connsiteY59401"/>
              </a:cxn>
              <a:cxn ang="0">
                <a:pos x="connsiteX59402" y="connsiteY59402"/>
              </a:cxn>
              <a:cxn ang="0">
                <a:pos x="connsiteX59403" y="connsiteY59403"/>
              </a:cxn>
              <a:cxn ang="0">
                <a:pos x="connsiteX59404" y="connsiteY59404"/>
              </a:cxn>
              <a:cxn ang="0">
                <a:pos x="connsiteX59405" y="connsiteY59405"/>
              </a:cxn>
              <a:cxn ang="0">
                <a:pos x="connsiteX59406" y="connsiteY59406"/>
              </a:cxn>
              <a:cxn ang="0">
                <a:pos x="connsiteX59407" y="connsiteY59407"/>
              </a:cxn>
              <a:cxn ang="0">
                <a:pos x="connsiteX59408" y="connsiteY59408"/>
              </a:cxn>
              <a:cxn ang="0">
                <a:pos x="connsiteX59409" y="connsiteY59409"/>
              </a:cxn>
              <a:cxn ang="0">
                <a:pos x="connsiteX59410" y="connsiteY59410"/>
              </a:cxn>
              <a:cxn ang="0">
                <a:pos x="connsiteX59411" y="connsiteY59411"/>
              </a:cxn>
              <a:cxn ang="0">
                <a:pos x="connsiteX59412" y="connsiteY59412"/>
              </a:cxn>
              <a:cxn ang="0">
                <a:pos x="connsiteX59413" y="connsiteY59413"/>
              </a:cxn>
              <a:cxn ang="0">
                <a:pos x="connsiteX59414" y="connsiteY59414"/>
              </a:cxn>
              <a:cxn ang="0">
                <a:pos x="connsiteX59415" y="connsiteY59415"/>
              </a:cxn>
              <a:cxn ang="0">
                <a:pos x="connsiteX59416" y="connsiteY59416"/>
              </a:cxn>
              <a:cxn ang="0">
                <a:pos x="connsiteX59417" y="connsiteY59417"/>
              </a:cxn>
              <a:cxn ang="0">
                <a:pos x="connsiteX59418" y="connsiteY59418"/>
              </a:cxn>
              <a:cxn ang="0">
                <a:pos x="connsiteX59419" y="connsiteY59419"/>
              </a:cxn>
              <a:cxn ang="0">
                <a:pos x="connsiteX59420" y="connsiteY59420"/>
              </a:cxn>
              <a:cxn ang="0">
                <a:pos x="connsiteX59421" y="connsiteY59421"/>
              </a:cxn>
              <a:cxn ang="0">
                <a:pos x="connsiteX59422" y="connsiteY59422"/>
              </a:cxn>
              <a:cxn ang="0">
                <a:pos x="connsiteX59423" y="connsiteY59423"/>
              </a:cxn>
              <a:cxn ang="0">
                <a:pos x="connsiteX59424" y="connsiteY59424"/>
              </a:cxn>
              <a:cxn ang="0">
                <a:pos x="connsiteX59425" y="connsiteY59425"/>
              </a:cxn>
              <a:cxn ang="0">
                <a:pos x="connsiteX59426" y="connsiteY59426"/>
              </a:cxn>
              <a:cxn ang="0">
                <a:pos x="connsiteX59427" y="connsiteY59427"/>
              </a:cxn>
              <a:cxn ang="0">
                <a:pos x="connsiteX59428" y="connsiteY59428"/>
              </a:cxn>
              <a:cxn ang="0">
                <a:pos x="connsiteX59429" y="connsiteY59429"/>
              </a:cxn>
              <a:cxn ang="0">
                <a:pos x="connsiteX59430" y="connsiteY59430"/>
              </a:cxn>
              <a:cxn ang="0">
                <a:pos x="connsiteX59431" y="connsiteY59431"/>
              </a:cxn>
              <a:cxn ang="0">
                <a:pos x="connsiteX59432" y="connsiteY59432"/>
              </a:cxn>
              <a:cxn ang="0">
                <a:pos x="connsiteX59433" y="connsiteY59433"/>
              </a:cxn>
              <a:cxn ang="0">
                <a:pos x="connsiteX59434" y="connsiteY59434"/>
              </a:cxn>
              <a:cxn ang="0">
                <a:pos x="connsiteX59435" y="connsiteY59435"/>
              </a:cxn>
              <a:cxn ang="0">
                <a:pos x="connsiteX59436" y="connsiteY59436"/>
              </a:cxn>
              <a:cxn ang="0">
                <a:pos x="connsiteX59437" y="connsiteY59437"/>
              </a:cxn>
              <a:cxn ang="0">
                <a:pos x="connsiteX59438" y="connsiteY59438"/>
              </a:cxn>
              <a:cxn ang="0">
                <a:pos x="connsiteX59439" y="connsiteY59439"/>
              </a:cxn>
              <a:cxn ang="0">
                <a:pos x="connsiteX59440" y="connsiteY59440"/>
              </a:cxn>
              <a:cxn ang="0">
                <a:pos x="connsiteX59441" y="connsiteY59441"/>
              </a:cxn>
              <a:cxn ang="0">
                <a:pos x="connsiteX59442" y="connsiteY59442"/>
              </a:cxn>
              <a:cxn ang="0">
                <a:pos x="connsiteX59443" y="connsiteY59443"/>
              </a:cxn>
              <a:cxn ang="0">
                <a:pos x="connsiteX59444" y="connsiteY59444"/>
              </a:cxn>
              <a:cxn ang="0">
                <a:pos x="connsiteX59445" y="connsiteY59445"/>
              </a:cxn>
              <a:cxn ang="0">
                <a:pos x="connsiteX59446" y="connsiteY59446"/>
              </a:cxn>
              <a:cxn ang="0">
                <a:pos x="connsiteX59447" y="connsiteY59447"/>
              </a:cxn>
              <a:cxn ang="0">
                <a:pos x="connsiteX59448" y="connsiteY59448"/>
              </a:cxn>
              <a:cxn ang="0">
                <a:pos x="connsiteX59449" y="connsiteY59449"/>
              </a:cxn>
              <a:cxn ang="0">
                <a:pos x="connsiteX59450" y="connsiteY59450"/>
              </a:cxn>
              <a:cxn ang="0">
                <a:pos x="connsiteX59451" y="connsiteY59451"/>
              </a:cxn>
              <a:cxn ang="0">
                <a:pos x="connsiteX59452" y="connsiteY59452"/>
              </a:cxn>
              <a:cxn ang="0">
                <a:pos x="connsiteX59453" y="connsiteY59453"/>
              </a:cxn>
              <a:cxn ang="0">
                <a:pos x="connsiteX59454" y="connsiteY59454"/>
              </a:cxn>
              <a:cxn ang="0">
                <a:pos x="connsiteX59455" y="connsiteY59455"/>
              </a:cxn>
              <a:cxn ang="0">
                <a:pos x="connsiteX59456" y="connsiteY59456"/>
              </a:cxn>
              <a:cxn ang="0">
                <a:pos x="connsiteX59457" y="connsiteY59457"/>
              </a:cxn>
              <a:cxn ang="0">
                <a:pos x="connsiteX59458" y="connsiteY59458"/>
              </a:cxn>
              <a:cxn ang="0">
                <a:pos x="connsiteX59459" y="connsiteY59459"/>
              </a:cxn>
              <a:cxn ang="0">
                <a:pos x="connsiteX59460" y="connsiteY59460"/>
              </a:cxn>
              <a:cxn ang="0">
                <a:pos x="connsiteX59461" y="connsiteY59461"/>
              </a:cxn>
              <a:cxn ang="0">
                <a:pos x="connsiteX59462" y="connsiteY59462"/>
              </a:cxn>
              <a:cxn ang="0">
                <a:pos x="connsiteX59463" y="connsiteY59463"/>
              </a:cxn>
              <a:cxn ang="0">
                <a:pos x="connsiteX59464" y="connsiteY59464"/>
              </a:cxn>
              <a:cxn ang="0">
                <a:pos x="connsiteX59465" y="connsiteY59465"/>
              </a:cxn>
              <a:cxn ang="0">
                <a:pos x="connsiteX59466" y="connsiteY59466"/>
              </a:cxn>
              <a:cxn ang="0">
                <a:pos x="connsiteX59467" y="connsiteY59467"/>
              </a:cxn>
              <a:cxn ang="0">
                <a:pos x="connsiteX59468" y="connsiteY59468"/>
              </a:cxn>
              <a:cxn ang="0">
                <a:pos x="connsiteX59469" y="connsiteY59469"/>
              </a:cxn>
              <a:cxn ang="0">
                <a:pos x="connsiteX59470" y="connsiteY59470"/>
              </a:cxn>
              <a:cxn ang="0">
                <a:pos x="connsiteX59471" y="connsiteY59471"/>
              </a:cxn>
              <a:cxn ang="0">
                <a:pos x="connsiteX59472" y="connsiteY59472"/>
              </a:cxn>
              <a:cxn ang="0">
                <a:pos x="connsiteX59473" y="connsiteY59473"/>
              </a:cxn>
              <a:cxn ang="0">
                <a:pos x="connsiteX59474" y="connsiteY59474"/>
              </a:cxn>
              <a:cxn ang="0">
                <a:pos x="connsiteX59475" y="connsiteY59475"/>
              </a:cxn>
              <a:cxn ang="0">
                <a:pos x="connsiteX59476" y="connsiteY59476"/>
              </a:cxn>
              <a:cxn ang="0">
                <a:pos x="connsiteX59477" y="connsiteY59477"/>
              </a:cxn>
              <a:cxn ang="0">
                <a:pos x="connsiteX59478" y="connsiteY59478"/>
              </a:cxn>
              <a:cxn ang="0">
                <a:pos x="connsiteX59479" y="connsiteY59479"/>
              </a:cxn>
              <a:cxn ang="0">
                <a:pos x="connsiteX59480" y="connsiteY59480"/>
              </a:cxn>
              <a:cxn ang="0">
                <a:pos x="connsiteX59481" y="connsiteY59481"/>
              </a:cxn>
              <a:cxn ang="0">
                <a:pos x="connsiteX59482" y="connsiteY59482"/>
              </a:cxn>
              <a:cxn ang="0">
                <a:pos x="connsiteX59483" y="connsiteY59483"/>
              </a:cxn>
              <a:cxn ang="0">
                <a:pos x="connsiteX59484" y="connsiteY59484"/>
              </a:cxn>
              <a:cxn ang="0">
                <a:pos x="connsiteX59485" y="connsiteY59485"/>
              </a:cxn>
              <a:cxn ang="0">
                <a:pos x="connsiteX59486" y="connsiteY59486"/>
              </a:cxn>
              <a:cxn ang="0">
                <a:pos x="connsiteX59487" y="connsiteY59487"/>
              </a:cxn>
              <a:cxn ang="0">
                <a:pos x="connsiteX59488" y="connsiteY59488"/>
              </a:cxn>
              <a:cxn ang="0">
                <a:pos x="connsiteX59489" y="connsiteY59489"/>
              </a:cxn>
              <a:cxn ang="0">
                <a:pos x="connsiteX59490" y="connsiteY59490"/>
              </a:cxn>
              <a:cxn ang="0">
                <a:pos x="connsiteX59491" y="connsiteY59491"/>
              </a:cxn>
              <a:cxn ang="0">
                <a:pos x="connsiteX59492" y="connsiteY59492"/>
              </a:cxn>
              <a:cxn ang="0">
                <a:pos x="connsiteX59493" y="connsiteY59493"/>
              </a:cxn>
              <a:cxn ang="0">
                <a:pos x="connsiteX59494" y="connsiteY59494"/>
              </a:cxn>
              <a:cxn ang="0">
                <a:pos x="connsiteX59495" y="connsiteY59495"/>
              </a:cxn>
              <a:cxn ang="0">
                <a:pos x="connsiteX59496" y="connsiteY59496"/>
              </a:cxn>
              <a:cxn ang="0">
                <a:pos x="connsiteX59497" y="connsiteY59497"/>
              </a:cxn>
              <a:cxn ang="0">
                <a:pos x="connsiteX59498" y="connsiteY59498"/>
              </a:cxn>
              <a:cxn ang="0">
                <a:pos x="connsiteX59499" y="connsiteY59499"/>
              </a:cxn>
              <a:cxn ang="0">
                <a:pos x="connsiteX59500" y="connsiteY59500"/>
              </a:cxn>
              <a:cxn ang="0">
                <a:pos x="connsiteX59501" y="connsiteY59501"/>
              </a:cxn>
              <a:cxn ang="0">
                <a:pos x="connsiteX59502" y="connsiteY59502"/>
              </a:cxn>
              <a:cxn ang="0">
                <a:pos x="connsiteX59503" y="connsiteY59503"/>
              </a:cxn>
              <a:cxn ang="0">
                <a:pos x="connsiteX59504" y="connsiteY59504"/>
              </a:cxn>
              <a:cxn ang="0">
                <a:pos x="connsiteX59505" y="connsiteY59505"/>
              </a:cxn>
              <a:cxn ang="0">
                <a:pos x="connsiteX59506" y="connsiteY59506"/>
              </a:cxn>
              <a:cxn ang="0">
                <a:pos x="connsiteX59507" y="connsiteY59507"/>
              </a:cxn>
              <a:cxn ang="0">
                <a:pos x="connsiteX59508" y="connsiteY59508"/>
              </a:cxn>
              <a:cxn ang="0">
                <a:pos x="connsiteX59509" y="connsiteY59509"/>
              </a:cxn>
              <a:cxn ang="0">
                <a:pos x="connsiteX59510" y="connsiteY59510"/>
              </a:cxn>
              <a:cxn ang="0">
                <a:pos x="connsiteX59511" y="connsiteY59511"/>
              </a:cxn>
              <a:cxn ang="0">
                <a:pos x="connsiteX59512" y="connsiteY59512"/>
              </a:cxn>
              <a:cxn ang="0">
                <a:pos x="connsiteX59513" y="connsiteY59513"/>
              </a:cxn>
              <a:cxn ang="0">
                <a:pos x="connsiteX59514" y="connsiteY59514"/>
              </a:cxn>
              <a:cxn ang="0">
                <a:pos x="connsiteX59515" y="connsiteY59515"/>
              </a:cxn>
              <a:cxn ang="0">
                <a:pos x="connsiteX59516" y="connsiteY59516"/>
              </a:cxn>
              <a:cxn ang="0">
                <a:pos x="connsiteX59517" y="connsiteY59517"/>
              </a:cxn>
              <a:cxn ang="0">
                <a:pos x="connsiteX59518" y="connsiteY59518"/>
              </a:cxn>
              <a:cxn ang="0">
                <a:pos x="connsiteX59519" y="connsiteY59519"/>
              </a:cxn>
              <a:cxn ang="0">
                <a:pos x="connsiteX59520" y="connsiteY59520"/>
              </a:cxn>
              <a:cxn ang="0">
                <a:pos x="connsiteX59521" y="connsiteY59521"/>
              </a:cxn>
              <a:cxn ang="0">
                <a:pos x="connsiteX59522" y="connsiteY59522"/>
              </a:cxn>
              <a:cxn ang="0">
                <a:pos x="connsiteX59523" y="connsiteY59523"/>
              </a:cxn>
              <a:cxn ang="0">
                <a:pos x="connsiteX59524" y="connsiteY59524"/>
              </a:cxn>
              <a:cxn ang="0">
                <a:pos x="connsiteX59525" y="connsiteY59525"/>
              </a:cxn>
              <a:cxn ang="0">
                <a:pos x="connsiteX59526" y="connsiteY59526"/>
              </a:cxn>
              <a:cxn ang="0">
                <a:pos x="connsiteX59527" y="connsiteY59527"/>
              </a:cxn>
              <a:cxn ang="0">
                <a:pos x="connsiteX59528" y="connsiteY59528"/>
              </a:cxn>
              <a:cxn ang="0">
                <a:pos x="connsiteX59529" y="connsiteY59529"/>
              </a:cxn>
              <a:cxn ang="0">
                <a:pos x="connsiteX59530" y="connsiteY59530"/>
              </a:cxn>
              <a:cxn ang="0">
                <a:pos x="connsiteX59531" y="connsiteY59531"/>
              </a:cxn>
              <a:cxn ang="0">
                <a:pos x="connsiteX59532" y="connsiteY59532"/>
              </a:cxn>
              <a:cxn ang="0">
                <a:pos x="connsiteX59533" y="connsiteY59533"/>
              </a:cxn>
              <a:cxn ang="0">
                <a:pos x="connsiteX59534" y="connsiteY59534"/>
              </a:cxn>
              <a:cxn ang="0">
                <a:pos x="connsiteX59535" y="connsiteY59535"/>
              </a:cxn>
              <a:cxn ang="0">
                <a:pos x="connsiteX59536" y="connsiteY59536"/>
              </a:cxn>
              <a:cxn ang="0">
                <a:pos x="connsiteX59537" y="connsiteY59537"/>
              </a:cxn>
              <a:cxn ang="0">
                <a:pos x="connsiteX59538" y="connsiteY59538"/>
              </a:cxn>
              <a:cxn ang="0">
                <a:pos x="connsiteX59539" y="connsiteY59539"/>
              </a:cxn>
              <a:cxn ang="0">
                <a:pos x="connsiteX59540" y="connsiteY59540"/>
              </a:cxn>
              <a:cxn ang="0">
                <a:pos x="connsiteX59541" y="connsiteY59541"/>
              </a:cxn>
              <a:cxn ang="0">
                <a:pos x="connsiteX59542" y="connsiteY59542"/>
              </a:cxn>
              <a:cxn ang="0">
                <a:pos x="connsiteX59543" y="connsiteY59543"/>
              </a:cxn>
              <a:cxn ang="0">
                <a:pos x="connsiteX59544" y="connsiteY59544"/>
              </a:cxn>
              <a:cxn ang="0">
                <a:pos x="connsiteX59545" y="connsiteY59545"/>
              </a:cxn>
              <a:cxn ang="0">
                <a:pos x="connsiteX59546" y="connsiteY59546"/>
              </a:cxn>
              <a:cxn ang="0">
                <a:pos x="connsiteX59547" y="connsiteY59547"/>
              </a:cxn>
              <a:cxn ang="0">
                <a:pos x="connsiteX59548" y="connsiteY59548"/>
              </a:cxn>
              <a:cxn ang="0">
                <a:pos x="connsiteX59549" y="connsiteY59549"/>
              </a:cxn>
              <a:cxn ang="0">
                <a:pos x="connsiteX59550" y="connsiteY59550"/>
              </a:cxn>
              <a:cxn ang="0">
                <a:pos x="connsiteX59551" y="connsiteY59551"/>
              </a:cxn>
              <a:cxn ang="0">
                <a:pos x="connsiteX59552" y="connsiteY59552"/>
              </a:cxn>
              <a:cxn ang="0">
                <a:pos x="connsiteX59553" y="connsiteY59553"/>
              </a:cxn>
              <a:cxn ang="0">
                <a:pos x="connsiteX59554" y="connsiteY59554"/>
              </a:cxn>
              <a:cxn ang="0">
                <a:pos x="connsiteX59555" y="connsiteY59555"/>
              </a:cxn>
              <a:cxn ang="0">
                <a:pos x="connsiteX59556" y="connsiteY59556"/>
              </a:cxn>
              <a:cxn ang="0">
                <a:pos x="connsiteX59557" y="connsiteY59557"/>
              </a:cxn>
              <a:cxn ang="0">
                <a:pos x="connsiteX59558" y="connsiteY59558"/>
              </a:cxn>
              <a:cxn ang="0">
                <a:pos x="connsiteX59559" y="connsiteY59559"/>
              </a:cxn>
              <a:cxn ang="0">
                <a:pos x="connsiteX59560" y="connsiteY59560"/>
              </a:cxn>
              <a:cxn ang="0">
                <a:pos x="connsiteX59561" y="connsiteY59561"/>
              </a:cxn>
              <a:cxn ang="0">
                <a:pos x="connsiteX59562" y="connsiteY59562"/>
              </a:cxn>
              <a:cxn ang="0">
                <a:pos x="connsiteX59563" y="connsiteY59563"/>
              </a:cxn>
              <a:cxn ang="0">
                <a:pos x="connsiteX59564" y="connsiteY59564"/>
              </a:cxn>
              <a:cxn ang="0">
                <a:pos x="connsiteX59565" y="connsiteY59565"/>
              </a:cxn>
              <a:cxn ang="0">
                <a:pos x="connsiteX59566" y="connsiteY59566"/>
              </a:cxn>
              <a:cxn ang="0">
                <a:pos x="connsiteX59567" y="connsiteY59567"/>
              </a:cxn>
              <a:cxn ang="0">
                <a:pos x="connsiteX59568" y="connsiteY59568"/>
              </a:cxn>
              <a:cxn ang="0">
                <a:pos x="connsiteX59569" y="connsiteY59569"/>
              </a:cxn>
              <a:cxn ang="0">
                <a:pos x="connsiteX59570" y="connsiteY59570"/>
              </a:cxn>
              <a:cxn ang="0">
                <a:pos x="connsiteX59571" y="connsiteY59571"/>
              </a:cxn>
              <a:cxn ang="0">
                <a:pos x="connsiteX59572" y="connsiteY59572"/>
              </a:cxn>
              <a:cxn ang="0">
                <a:pos x="connsiteX59573" y="connsiteY59573"/>
              </a:cxn>
              <a:cxn ang="0">
                <a:pos x="connsiteX59574" y="connsiteY59574"/>
              </a:cxn>
              <a:cxn ang="0">
                <a:pos x="connsiteX59575" y="connsiteY59575"/>
              </a:cxn>
              <a:cxn ang="0">
                <a:pos x="connsiteX59576" y="connsiteY59576"/>
              </a:cxn>
              <a:cxn ang="0">
                <a:pos x="connsiteX59577" y="connsiteY59577"/>
              </a:cxn>
              <a:cxn ang="0">
                <a:pos x="connsiteX59578" y="connsiteY59578"/>
              </a:cxn>
              <a:cxn ang="0">
                <a:pos x="connsiteX59579" y="connsiteY59579"/>
              </a:cxn>
              <a:cxn ang="0">
                <a:pos x="connsiteX59580" y="connsiteY59580"/>
              </a:cxn>
              <a:cxn ang="0">
                <a:pos x="connsiteX59581" y="connsiteY59581"/>
              </a:cxn>
              <a:cxn ang="0">
                <a:pos x="connsiteX59582" y="connsiteY59582"/>
              </a:cxn>
              <a:cxn ang="0">
                <a:pos x="connsiteX59583" y="connsiteY59583"/>
              </a:cxn>
              <a:cxn ang="0">
                <a:pos x="connsiteX59584" y="connsiteY59584"/>
              </a:cxn>
              <a:cxn ang="0">
                <a:pos x="connsiteX59585" y="connsiteY59585"/>
              </a:cxn>
              <a:cxn ang="0">
                <a:pos x="connsiteX59586" y="connsiteY59586"/>
              </a:cxn>
              <a:cxn ang="0">
                <a:pos x="connsiteX59587" y="connsiteY59587"/>
              </a:cxn>
              <a:cxn ang="0">
                <a:pos x="connsiteX59588" y="connsiteY59588"/>
              </a:cxn>
              <a:cxn ang="0">
                <a:pos x="connsiteX59589" y="connsiteY59589"/>
              </a:cxn>
              <a:cxn ang="0">
                <a:pos x="connsiteX59590" y="connsiteY59590"/>
              </a:cxn>
              <a:cxn ang="0">
                <a:pos x="connsiteX59591" y="connsiteY59591"/>
              </a:cxn>
              <a:cxn ang="0">
                <a:pos x="connsiteX59592" y="connsiteY59592"/>
              </a:cxn>
              <a:cxn ang="0">
                <a:pos x="connsiteX59593" y="connsiteY59593"/>
              </a:cxn>
              <a:cxn ang="0">
                <a:pos x="connsiteX59594" y="connsiteY59594"/>
              </a:cxn>
              <a:cxn ang="0">
                <a:pos x="connsiteX59595" y="connsiteY59595"/>
              </a:cxn>
              <a:cxn ang="0">
                <a:pos x="connsiteX59596" y="connsiteY59596"/>
              </a:cxn>
              <a:cxn ang="0">
                <a:pos x="connsiteX59597" y="connsiteY59597"/>
              </a:cxn>
              <a:cxn ang="0">
                <a:pos x="connsiteX59598" y="connsiteY59598"/>
              </a:cxn>
              <a:cxn ang="0">
                <a:pos x="connsiteX59599" y="connsiteY59599"/>
              </a:cxn>
              <a:cxn ang="0">
                <a:pos x="connsiteX59600" y="connsiteY59600"/>
              </a:cxn>
              <a:cxn ang="0">
                <a:pos x="connsiteX59601" y="connsiteY59601"/>
              </a:cxn>
              <a:cxn ang="0">
                <a:pos x="connsiteX59602" y="connsiteY59602"/>
              </a:cxn>
              <a:cxn ang="0">
                <a:pos x="connsiteX59603" y="connsiteY59603"/>
              </a:cxn>
              <a:cxn ang="0">
                <a:pos x="connsiteX59604" y="connsiteY59604"/>
              </a:cxn>
              <a:cxn ang="0">
                <a:pos x="connsiteX59605" y="connsiteY59605"/>
              </a:cxn>
              <a:cxn ang="0">
                <a:pos x="connsiteX59606" y="connsiteY59606"/>
              </a:cxn>
              <a:cxn ang="0">
                <a:pos x="connsiteX59607" y="connsiteY59607"/>
              </a:cxn>
              <a:cxn ang="0">
                <a:pos x="connsiteX59608" y="connsiteY59608"/>
              </a:cxn>
              <a:cxn ang="0">
                <a:pos x="connsiteX59609" y="connsiteY59609"/>
              </a:cxn>
              <a:cxn ang="0">
                <a:pos x="connsiteX59610" y="connsiteY59610"/>
              </a:cxn>
              <a:cxn ang="0">
                <a:pos x="connsiteX59611" y="connsiteY59611"/>
              </a:cxn>
              <a:cxn ang="0">
                <a:pos x="connsiteX59612" y="connsiteY59612"/>
              </a:cxn>
              <a:cxn ang="0">
                <a:pos x="connsiteX59613" y="connsiteY59613"/>
              </a:cxn>
              <a:cxn ang="0">
                <a:pos x="connsiteX59614" y="connsiteY59614"/>
              </a:cxn>
              <a:cxn ang="0">
                <a:pos x="connsiteX59615" y="connsiteY59615"/>
              </a:cxn>
              <a:cxn ang="0">
                <a:pos x="connsiteX59616" y="connsiteY59616"/>
              </a:cxn>
              <a:cxn ang="0">
                <a:pos x="connsiteX59617" y="connsiteY59617"/>
              </a:cxn>
              <a:cxn ang="0">
                <a:pos x="connsiteX59618" y="connsiteY59618"/>
              </a:cxn>
              <a:cxn ang="0">
                <a:pos x="connsiteX59619" y="connsiteY59619"/>
              </a:cxn>
              <a:cxn ang="0">
                <a:pos x="connsiteX59620" y="connsiteY59620"/>
              </a:cxn>
              <a:cxn ang="0">
                <a:pos x="connsiteX59621" y="connsiteY59621"/>
              </a:cxn>
              <a:cxn ang="0">
                <a:pos x="connsiteX59622" y="connsiteY59622"/>
              </a:cxn>
              <a:cxn ang="0">
                <a:pos x="connsiteX59623" y="connsiteY59623"/>
              </a:cxn>
              <a:cxn ang="0">
                <a:pos x="connsiteX59624" y="connsiteY59624"/>
              </a:cxn>
              <a:cxn ang="0">
                <a:pos x="connsiteX59625" y="connsiteY59625"/>
              </a:cxn>
              <a:cxn ang="0">
                <a:pos x="connsiteX59626" y="connsiteY59626"/>
              </a:cxn>
              <a:cxn ang="0">
                <a:pos x="connsiteX59627" y="connsiteY59627"/>
              </a:cxn>
              <a:cxn ang="0">
                <a:pos x="connsiteX59628" y="connsiteY59628"/>
              </a:cxn>
              <a:cxn ang="0">
                <a:pos x="connsiteX59629" y="connsiteY59629"/>
              </a:cxn>
              <a:cxn ang="0">
                <a:pos x="connsiteX59630" y="connsiteY59630"/>
              </a:cxn>
              <a:cxn ang="0">
                <a:pos x="connsiteX59631" y="connsiteY59631"/>
              </a:cxn>
              <a:cxn ang="0">
                <a:pos x="connsiteX59632" y="connsiteY59632"/>
              </a:cxn>
              <a:cxn ang="0">
                <a:pos x="connsiteX59633" y="connsiteY59633"/>
              </a:cxn>
              <a:cxn ang="0">
                <a:pos x="connsiteX59634" y="connsiteY59634"/>
              </a:cxn>
              <a:cxn ang="0">
                <a:pos x="connsiteX59635" y="connsiteY59635"/>
              </a:cxn>
              <a:cxn ang="0">
                <a:pos x="connsiteX59636" y="connsiteY59636"/>
              </a:cxn>
              <a:cxn ang="0">
                <a:pos x="connsiteX59637" y="connsiteY59637"/>
              </a:cxn>
              <a:cxn ang="0">
                <a:pos x="connsiteX59638" y="connsiteY59638"/>
              </a:cxn>
              <a:cxn ang="0">
                <a:pos x="connsiteX59639" y="connsiteY59639"/>
              </a:cxn>
              <a:cxn ang="0">
                <a:pos x="connsiteX59640" y="connsiteY59640"/>
              </a:cxn>
              <a:cxn ang="0">
                <a:pos x="connsiteX59641" y="connsiteY59641"/>
              </a:cxn>
              <a:cxn ang="0">
                <a:pos x="connsiteX59642" y="connsiteY59642"/>
              </a:cxn>
              <a:cxn ang="0">
                <a:pos x="connsiteX59643" y="connsiteY59643"/>
              </a:cxn>
              <a:cxn ang="0">
                <a:pos x="connsiteX59644" y="connsiteY59644"/>
              </a:cxn>
              <a:cxn ang="0">
                <a:pos x="connsiteX59645" y="connsiteY59645"/>
              </a:cxn>
              <a:cxn ang="0">
                <a:pos x="connsiteX59646" y="connsiteY59646"/>
              </a:cxn>
              <a:cxn ang="0">
                <a:pos x="connsiteX59647" y="connsiteY59647"/>
              </a:cxn>
              <a:cxn ang="0">
                <a:pos x="connsiteX59648" y="connsiteY59648"/>
              </a:cxn>
              <a:cxn ang="0">
                <a:pos x="connsiteX59649" y="connsiteY59649"/>
              </a:cxn>
              <a:cxn ang="0">
                <a:pos x="connsiteX59650" y="connsiteY59650"/>
              </a:cxn>
              <a:cxn ang="0">
                <a:pos x="connsiteX59651" y="connsiteY59651"/>
              </a:cxn>
              <a:cxn ang="0">
                <a:pos x="connsiteX59652" y="connsiteY59652"/>
              </a:cxn>
              <a:cxn ang="0">
                <a:pos x="connsiteX59653" y="connsiteY59653"/>
              </a:cxn>
              <a:cxn ang="0">
                <a:pos x="connsiteX59654" y="connsiteY59654"/>
              </a:cxn>
              <a:cxn ang="0">
                <a:pos x="connsiteX59655" y="connsiteY59655"/>
              </a:cxn>
              <a:cxn ang="0">
                <a:pos x="connsiteX59656" y="connsiteY59656"/>
              </a:cxn>
              <a:cxn ang="0">
                <a:pos x="connsiteX59657" y="connsiteY59657"/>
              </a:cxn>
              <a:cxn ang="0">
                <a:pos x="connsiteX59658" y="connsiteY59658"/>
              </a:cxn>
              <a:cxn ang="0">
                <a:pos x="connsiteX59659" y="connsiteY59659"/>
              </a:cxn>
              <a:cxn ang="0">
                <a:pos x="connsiteX59660" y="connsiteY59660"/>
              </a:cxn>
              <a:cxn ang="0">
                <a:pos x="connsiteX59661" y="connsiteY59661"/>
              </a:cxn>
              <a:cxn ang="0">
                <a:pos x="connsiteX59662" y="connsiteY59662"/>
              </a:cxn>
              <a:cxn ang="0">
                <a:pos x="connsiteX59663" y="connsiteY59663"/>
              </a:cxn>
              <a:cxn ang="0">
                <a:pos x="connsiteX59664" y="connsiteY59664"/>
              </a:cxn>
              <a:cxn ang="0">
                <a:pos x="connsiteX59665" y="connsiteY59665"/>
              </a:cxn>
              <a:cxn ang="0">
                <a:pos x="connsiteX59666" y="connsiteY59666"/>
              </a:cxn>
              <a:cxn ang="0">
                <a:pos x="connsiteX59667" y="connsiteY59667"/>
              </a:cxn>
              <a:cxn ang="0">
                <a:pos x="connsiteX59668" y="connsiteY59668"/>
              </a:cxn>
              <a:cxn ang="0">
                <a:pos x="connsiteX59669" y="connsiteY59669"/>
              </a:cxn>
              <a:cxn ang="0">
                <a:pos x="connsiteX59670" y="connsiteY59670"/>
              </a:cxn>
              <a:cxn ang="0">
                <a:pos x="connsiteX59671" y="connsiteY59671"/>
              </a:cxn>
              <a:cxn ang="0">
                <a:pos x="connsiteX59672" y="connsiteY59672"/>
              </a:cxn>
              <a:cxn ang="0">
                <a:pos x="connsiteX59673" y="connsiteY59673"/>
              </a:cxn>
              <a:cxn ang="0">
                <a:pos x="connsiteX59674" y="connsiteY59674"/>
              </a:cxn>
              <a:cxn ang="0">
                <a:pos x="connsiteX59675" y="connsiteY59675"/>
              </a:cxn>
              <a:cxn ang="0">
                <a:pos x="connsiteX59676" y="connsiteY59676"/>
              </a:cxn>
              <a:cxn ang="0">
                <a:pos x="connsiteX59677" y="connsiteY59677"/>
              </a:cxn>
              <a:cxn ang="0">
                <a:pos x="connsiteX59678" y="connsiteY59678"/>
              </a:cxn>
              <a:cxn ang="0">
                <a:pos x="connsiteX59679" y="connsiteY59679"/>
              </a:cxn>
              <a:cxn ang="0">
                <a:pos x="connsiteX59680" y="connsiteY59680"/>
              </a:cxn>
              <a:cxn ang="0">
                <a:pos x="connsiteX59681" y="connsiteY59681"/>
              </a:cxn>
              <a:cxn ang="0">
                <a:pos x="connsiteX59682" y="connsiteY59682"/>
              </a:cxn>
              <a:cxn ang="0">
                <a:pos x="connsiteX59683" y="connsiteY59683"/>
              </a:cxn>
              <a:cxn ang="0">
                <a:pos x="connsiteX59684" y="connsiteY59684"/>
              </a:cxn>
              <a:cxn ang="0">
                <a:pos x="connsiteX59685" y="connsiteY59685"/>
              </a:cxn>
              <a:cxn ang="0">
                <a:pos x="connsiteX59686" y="connsiteY59686"/>
              </a:cxn>
              <a:cxn ang="0">
                <a:pos x="connsiteX59687" y="connsiteY59687"/>
              </a:cxn>
              <a:cxn ang="0">
                <a:pos x="connsiteX59688" y="connsiteY59688"/>
              </a:cxn>
              <a:cxn ang="0">
                <a:pos x="connsiteX59689" y="connsiteY59689"/>
              </a:cxn>
              <a:cxn ang="0">
                <a:pos x="connsiteX59690" y="connsiteY59690"/>
              </a:cxn>
              <a:cxn ang="0">
                <a:pos x="connsiteX59691" y="connsiteY59691"/>
              </a:cxn>
              <a:cxn ang="0">
                <a:pos x="connsiteX59692" y="connsiteY59692"/>
              </a:cxn>
              <a:cxn ang="0">
                <a:pos x="connsiteX59693" y="connsiteY59693"/>
              </a:cxn>
              <a:cxn ang="0">
                <a:pos x="connsiteX59694" y="connsiteY59694"/>
              </a:cxn>
              <a:cxn ang="0">
                <a:pos x="connsiteX59695" y="connsiteY59695"/>
              </a:cxn>
              <a:cxn ang="0">
                <a:pos x="connsiteX59696" y="connsiteY59696"/>
              </a:cxn>
              <a:cxn ang="0">
                <a:pos x="connsiteX59697" y="connsiteY59697"/>
              </a:cxn>
              <a:cxn ang="0">
                <a:pos x="connsiteX59698" y="connsiteY59698"/>
              </a:cxn>
              <a:cxn ang="0">
                <a:pos x="connsiteX59699" y="connsiteY59699"/>
              </a:cxn>
              <a:cxn ang="0">
                <a:pos x="connsiteX59700" y="connsiteY59700"/>
              </a:cxn>
              <a:cxn ang="0">
                <a:pos x="connsiteX59701" y="connsiteY59701"/>
              </a:cxn>
              <a:cxn ang="0">
                <a:pos x="connsiteX59702" y="connsiteY59702"/>
              </a:cxn>
              <a:cxn ang="0">
                <a:pos x="connsiteX59703" y="connsiteY59703"/>
              </a:cxn>
              <a:cxn ang="0">
                <a:pos x="connsiteX59704" y="connsiteY59704"/>
              </a:cxn>
              <a:cxn ang="0">
                <a:pos x="connsiteX59705" y="connsiteY59705"/>
              </a:cxn>
              <a:cxn ang="0">
                <a:pos x="connsiteX59706" y="connsiteY59706"/>
              </a:cxn>
              <a:cxn ang="0">
                <a:pos x="connsiteX59707" y="connsiteY59707"/>
              </a:cxn>
              <a:cxn ang="0">
                <a:pos x="connsiteX59708" y="connsiteY59708"/>
              </a:cxn>
              <a:cxn ang="0">
                <a:pos x="connsiteX59709" y="connsiteY59709"/>
              </a:cxn>
              <a:cxn ang="0">
                <a:pos x="connsiteX59710" y="connsiteY59710"/>
              </a:cxn>
              <a:cxn ang="0">
                <a:pos x="connsiteX59711" y="connsiteY59711"/>
              </a:cxn>
              <a:cxn ang="0">
                <a:pos x="connsiteX59712" y="connsiteY59712"/>
              </a:cxn>
              <a:cxn ang="0">
                <a:pos x="connsiteX59713" y="connsiteY59713"/>
              </a:cxn>
              <a:cxn ang="0">
                <a:pos x="connsiteX59714" y="connsiteY59714"/>
              </a:cxn>
              <a:cxn ang="0">
                <a:pos x="connsiteX59715" y="connsiteY59715"/>
              </a:cxn>
              <a:cxn ang="0">
                <a:pos x="connsiteX59716" y="connsiteY59716"/>
              </a:cxn>
              <a:cxn ang="0">
                <a:pos x="connsiteX59717" y="connsiteY59717"/>
              </a:cxn>
              <a:cxn ang="0">
                <a:pos x="connsiteX59718" y="connsiteY59718"/>
              </a:cxn>
              <a:cxn ang="0">
                <a:pos x="connsiteX59719" y="connsiteY59719"/>
              </a:cxn>
              <a:cxn ang="0">
                <a:pos x="connsiteX59720" y="connsiteY59720"/>
              </a:cxn>
              <a:cxn ang="0">
                <a:pos x="connsiteX59721" y="connsiteY59721"/>
              </a:cxn>
              <a:cxn ang="0">
                <a:pos x="connsiteX59722" y="connsiteY59722"/>
              </a:cxn>
              <a:cxn ang="0">
                <a:pos x="connsiteX59723" y="connsiteY59723"/>
              </a:cxn>
              <a:cxn ang="0">
                <a:pos x="connsiteX59724" y="connsiteY59724"/>
              </a:cxn>
              <a:cxn ang="0">
                <a:pos x="connsiteX59725" y="connsiteY59725"/>
              </a:cxn>
              <a:cxn ang="0">
                <a:pos x="connsiteX59726" y="connsiteY59726"/>
              </a:cxn>
              <a:cxn ang="0">
                <a:pos x="connsiteX59727" y="connsiteY59727"/>
              </a:cxn>
              <a:cxn ang="0">
                <a:pos x="connsiteX59728" y="connsiteY59728"/>
              </a:cxn>
              <a:cxn ang="0">
                <a:pos x="connsiteX59729" y="connsiteY59729"/>
              </a:cxn>
              <a:cxn ang="0">
                <a:pos x="connsiteX59730" y="connsiteY59730"/>
              </a:cxn>
              <a:cxn ang="0">
                <a:pos x="connsiteX59731" y="connsiteY59731"/>
              </a:cxn>
              <a:cxn ang="0">
                <a:pos x="connsiteX59732" y="connsiteY59732"/>
              </a:cxn>
              <a:cxn ang="0">
                <a:pos x="connsiteX59733" y="connsiteY59733"/>
              </a:cxn>
              <a:cxn ang="0">
                <a:pos x="connsiteX59734" y="connsiteY59734"/>
              </a:cxn>
              <a:cxn ang="0">
                <a:pos x="connsiteX59735" y="connsiteY59735"/>
              </a:cxn>
              <a:cxn ang="0">
                <a:pos x="connsiteX59736" y="connsiteY59736"/>
              </a:cxn>
              <a:cxn ang="0">
                <a:pos x="connsiteX59737" y="connsiteY59737"/>
              </a:cxn>
              <a:cxn ang="0">
                <a:pos x="connsiteX59738" y="connsiteY59738"/>
              </a:cxn>
              <a:cxn ang="0">
                <a:pos x="connsiteX59739" y="connsiteY59739"/>
              </a:cxn>
              <a:cxn ang="0">
                <a:pos x="connsiteX59740" y="connsiteY59740"/>
              </a:cxn>
              <a:cxn ang="0">
                <a:pos x="connsiteX59741" y="connsiteY59741"/>
              </a:cxn>
              <a:cxn ang="0">
                <a:pos x="connsiteX59742" y="connsiteY59742"/>
              </a:cxn>
              <a:cxn ang="0">
                <a:pos x="connsiteX59743" y="connsiteY59743"/>
              </a:cxn>
              <a:cxn ang="0">
                <a:pos x="connsiteX59744" y="connsiteY59744"/>
              </a:cxn>
              <a:cxn ang="0">
                <a:pos x="connsiteX59745" y="connsiteY59745"/>
              </a:cxn>
              <a:cxn ang="0">
                <a:pos x="connsiteX59746" y="connsiteY59746"/>
              </a:cxn>
              <a:cxn ang="0">
                <a:pos x="connsiteX59747" y="connsiteY59747"/>
              </a:cxn>
              <a:cxn ang="0">
                <a:pos x="connsiteX59748" y="connsiteY59748"/>
              </a:cxn>
              <a:cxn ang="0">
                <a:pos x="connsiteX59749" y="connsiteY59749"/>
              </a:cxn>
              <a:cxn ang="0">
                <a:pos x="connsiteX59750" y="connsiteY59750"/>
              </a:cxn>
              <a:cxn ang="0">
                <a:pos x="connsiteX59751" y="connsiteY59751"/>
              </a:cxn>
              <a:cxn ang="0">
                <a:pos x="connsiteX59752" y="connsiteY59752"/>
              </a:cxn>
              <a:cxn ang="0">
                <a:pos x="connsiteX59753" y="connsiteY59753"/>
              </a:cxn>
              <a:cxn ang="0">
                <a:pos x="connsiteX59754" y="connsiteY59754"/>
              </a:cxn>
              <a:cxn ang="0">
                <a:pos x="connsiteX59755" y="connsiteY59755"/>
              </a:cxn>
              <a:cxn ang="0">
                <a:pos x="connsiteX59756" y="connsiteY59756"/>
              </a:cxn>
              <a:cxn ang="0">
                <a:pos x="connsiteX59757" y="connsiteY59757"/>
              </a:cxn>
              <a:cxn ang="0">
                <a:pos x="connsiteX59758" y="connsiteY59758"/>
              </a:cxn>
              <a:cxn ang="0">
                <a:pos x="connsiteX59759" y="connsiteY59759"/>
              </a:cxn>
              <a:cxn ang="0">
                <a:pos x="connsiteX59760" y="connsiteY59760"/>
              </a:cxn>
              <a:cxn ang="0">
                <a:pos x="connsiteX59761" y="connsiteY59761"/>
              </a:cxn>
              <a:cxn ang="0">
                <a:pos x="connsiteX59762" y="connsiteY59762"/>
              </a:cxn>
              <a:cxn ang="0">
                <a:pos x="connsiteX59763" y="connsiteY59763"/>
              </a:cxn>
              <a:cxn ang="0">
                <a:pos x="connsiteX59764" y="connsiteY59764"/>
              </a:cxn>
              <a:cxn ang="0">
                <a:pos x="connsiteX59765" y="connsiteY59765"/>
              </a:cxn>
              <a:cxn ang="0">
                <a:pos x="connsiteX59766" y="connsiteY59766"/>
              </a:cxn>
              <a:cxn ang="0">
                <a:pos x="connsiteX59767" y="connsiteY59767"/>
              </a:cxn>
              <a:cxn ang="0">
                <a:pos x="connsiteX59768" y="connsiteY59768"/>
              </a:cxn>
              <a:cxn ang="0">
                <a:pos x="connsiteX59769" y="connsiteY59769"/>
              </a:cxn>
              <a:cxn ang="0">
                <a:pos x="connsiteX59770" y="connsiteY59770"/>
              </a:cxn>
              <a:cxn ang="0">
                <a:pos x="connsiteX59771" y="connsiteY59771"/>
              </a:cxn>
              <a:cxn ang="0">
                <a:pos x="connsiteX59772" y="connsiteY59772"/>
              </a:cxn>
              <a:cxn ang="0">
                <a:pos x="connsiteX59773" y="connsiteY59773"/>
              </a:cxn>
              <a:cxn ang="0">
                <a:pos x="connsiteX59774" y="connsiteY59774"/>
              </a:cxn>
              <a:cxn ang="0">
                <a:pos x="connsiteX59775" y="connsiteY59775"/>
              </a:cxn>
              <a:cxn ang="0">
                <a:pos x="connsiteX59776" y="connsiteY59776"/>
              </a:cxn>
              <a:cxn ang="0">
                <a:pos x="connsiteX59777" y="connsiteY59777"/>
              </a:cxn>
              <a:cxn ang="0">
                <a:pos x="connsiteX59778" y="connsiteY59778"/>
              </a:cxn>
              <a:cxn ang="0">
                <a:pos x="connsiteX59779" y="connsiteY59779"/>
              </a:cxn>
              <a:cxn ang="0">
                <a:pos x="connsiteX59780" y="connsiteY59780"/>
              </a:cxn>
              <a:cxn ang="0">
                <a:pos x="connsiteX59781" y="connsiteY59781"/>
              </a:cxn>
              <a:cxn ang="0">
                <a:pos x="connsiteX59782" y="connsiteY59782"/>
              </a:cxn>
              <a:cxn ang="0">
                <a:pos x="connsiteX59783" y="connsiteY59783"/>
              </a:cxn>
              <a:cxn ang="0">
                <a:pos x="connsiteX59784" y="connsiteY59784"/>
              </a:cxn>
              <a:cxn ang="0">
                <a:pos x="connsiteX59785" y="connsiteY59785"/>
              </a:cxn>
              <a:cxn ang="0">
                <a:pos x="connsiteX59786" y="connsiteY59786"/>
              </a:cxn>
              <a:cxn ang="0">
                <a:pos x="connsiteX59787" y="connsiteY59787"/>
              </a:cxn>
              <a:cxn ang="0">
                <a:pos x="connsiteX59788" y="connsiteY59788"/>
              </a:cxn>
              <a:cxn ang="0">
                <a:pos x="connsiteX59789" y="connsiteY59789"/>
              </a:cxn>
              <a:cxn ang="0">
                <a:pos x="connsiteX59790" y="connsiteY59790"/>
              </a:cxn>
              <a:cxn ang="0">
                <a:pos x="connsiteX59791" y="connsiteY59791"/>
              </a:cxn>
              <a:cxn ang="0">
                <a:pos x="connsiteX59792" y="connsiteY59792"/>
              </a:cxn>
              <a:cxn ang="0">
                <a:pos x="connsiteX59793" y="connsiteY59793"/>
              </a:cxn>
              <a:cxn ang="0">
                <a:pos x="connsiteX59794" y="connsiteY59794"/>
              </a:cxn>
              <a:cxn ang="0">
                <a:pos x="connsiteX59795" y="connsiteY59795"/>
              </a:cxn>
              <a:cxn ang="0">
                <a:pos x="connsiteX59796" y="connsiteY59796"/>
              </a:cxn>
              <a:cxn ang="0">
                <a:pos x="connsiteX59797" y="connsiteY59797"/>
              </a:cxn>
              <a:cxn ang="0">
                <a:pos x="connsiteX59798" y="connsiteY59798"/>
              </a:cxn>
              <a:cxn ang="0">
                <a:pos x="connsiteX59799" y="connsiteY59799"/>
              </a:cxn>
              <a:cxn ang="0">
                <a:pos x="connsiteX59800" y="connsiteY59800"/>
              </a:cxn>
              <a:cxn ang="0">
                <a:pos x="connsiteX59801" y="connsiteY59801"/>
              </a:cxn>
              <a:cxn ang="0">
                <a:pos x="connsiteX59802" y="connsiteY59802"/>
              </a:cxn>
              <a:cxn ang="0">
                <a:pos x="connsiteX59803" y="connsiteY59803"/>
              </a:cxn>
              <a:cxn ang="0">
                <a:pos x="connsiteX59804" y="connsiteY59804"/>
              </a:cxn>
              <a:cxn ang="0">
                <a:pos x="connsiteX59805" y="connsiteY59805"/>
              </a:cxn>
              <a:cxn ang="0">
                <a:pos x="connsiteX59806" y="connsiteY59806"/>
              </a:cxn>
              <a:cxn ang="0">
                <a:pos x="connsiteX59807" y="connsiteY59807"/>
              </a:cxn>
              <a:cxn ang="0">
                <a:pos x="connsiteX59808" y="connsiteY59808"/>
              </a:cxn>
              <a:cxn ang="0">
                <a:pos x="connsiteX59809" y="connsiteY59809"/>
              </a:cxn>
              <a:cxn ang="0">
                <a:pos x="connsiteX59810" y="connsiteY59810"/>
              </a:cxn>
              <a:cxn ang="0">
                <a:pos x="connsiteX59811" y="connsiteY59811"/>
              </a:cxn>
              <a:cxn ang="0">
                <a:pos x="connsiteX59812" y="connsiteY59812"/>
              </a:cxn>
              <a:cxn ang="0">
                <a:pos x="connsiteX59813" y="connsiteY59813"/>
              </a:cxn>
              <a:cxn ang="0">
                <a:pos x="connsiteX59814" y="connsiteY59814"/>
              </a:cxn>
              <a:cxn ang="0">
                <a:pos x="connsiteX59815" y="connsiteY59815"/>
              </a:cxn>
              <a:cxn ang="0">
                <a:pos x="connsiteX59816" y="connsiteY59816"/>
              </a:cxn>
              <a:cxn ang="0">
                <a:pos x="connsiteX59817" y="connsiteY59817"/>
              </a:cxn>
              <a:cxn ang="0">
                <a:pos x="connsiteX59818" y="connsiteY59818"/>
              </a:cxn>
              <a:cxn ang="0">
                <a:pos x="connsiteX59819" y="connsiteY59819"/>
              </a:cxn>
              <a:cxn ang="0">
                <a:pos x="connsiteX59820" y="connsiteY59820"/>
              </a:cxn>
              <a:cxn ang="0">
                <a:pos x="connsiteX59821" y="connsiteY59821"/>
              </a:cxn>
              <a:cxn ang="0">
                <a:pos x="connsiteX59822" y="connsiteY59822"/>
              </a:cxn>
              <a:cxn ang="0">
                <a:pos x="connsiteX59823" y="connsiteY59823"/>
              </a:cxn>
              <a:cxn ang="0">
                <a:pos x="connsiteX59824" y="connsiteY59824"/>
              </a:cxn>
              <a:cxn ang="0">
                <a:pos x="connsiteX59825" y="connsiteY59825"/>
              </a:cxn>
              <a:cxn ang="0">
                <a:pos x="connsiteX59826" y="connsiteY59826"/>
              </a:cxn>
              <a:cxn ang="0">
                <a:pos x="connsiteX59827" y="connsiteY59827"/>
              </a:cxn>
              <a:cxn ang="0">
                <a:pos x="connsiteX59828" y="connsiteY59828"/>
              </a:cxn>
              <a:cxn ang="0">
                <a:pos x="connsiteX59829" y="connsiteY59829"/>
              </a:cxn>
              <a:cxn ang="0">
                <a:pos x="connsiteX59830" y="connsiteY59830"/>
              </a:cxn>
              <a:cxn ang="0">
                <a:pos x="connsiteX59831" y="connsiteY59831"/>
              </a:cxn>
              <a:cxn ang="0">
                <a:pos x="connsiteX59832" y="connsiteY59832"/>
              </a:cxn>
              <a:cxn ang="0">
                <a:pos x="connsiteX59833" y="connsiteY59833"/>
              </a:cxn>
              <a:cxn ang="0">
                <a:pos x="connsiteX59834" y="connsiteY59834"/>
              </a:cxn>
              <a:cxn ang="0">
                <a:pos x="connsiteX59835" y="connsiteY59835"/>
              </a:cxn>
              <a:cxn ang="0">
                <a:pos x="connsiteX59836" y="connsiteY59836"/>
              </a:cxn>
              <a:cxn ang="0">
                <a:pos x="connsiteX59837" y="connsiteY59837"/>
              </a:cxn>
              <a:cxn ang="0">
                <a:pos x="connsiteX59838" y="connsiteY59838"/>
              </a:cxn>
              <a:cxn ang="0">
                <a:pos x="connsiteX59839" y="connsiteY59839"/>
              </a:cxn>
              <a:cxn ang="0">
                <a:pos x="connsiteX59840" y="connsiteY59840"/>
              </a:cxn>
              <a:cxn ang="0">
                <a:pos x="connsiteX59841" y="connsiteY59841"/>
              </a:cxn>
              <a:cxn ang="0">
                <a:pos x="connsiteX59842" y="connsiteY59842"/>
              </a:cxn>
              <a:cxn ang="0">
                <a:pos x="connsiteX59843" y="connsiteY59843"/>
              </a:cxn>
              <a:cxn ang="0">
                <a:pos x="connsiteX59844" y="connsiteY59844"/>
              </a:cxn>
              <a:cxn ang="0">
                <a:pos x="connsiteX59845" y="connsiteY59845"/>
              </a:cxn>
              <a:cxn ang="0">
                <a:pos x="connsiteX59846" y="connsiteY59846"/>
              </a:cxn>
              <a:cxn ang="0">
                <a:pos x="connsiteX59847" y="connsiteY59847"/>
              </a:cxn>
              <a:cxn ang="0">
                <a:pos x="connsiteX59848" y="connsiteY59848"/>
              </a:cxn>
              <a:cxn ang="0">
                <a:pos x="connsiteX59849" y="connsiteY59849"/>
              </a:cxn>
              <a:cxn ang="0">
                <a:pos x="connsiteX59850" y="connsiteY59850"/>
              </a:cxn>
              <a:cxn ang="0">
                <a:pos x="connsiteX59851" y="connsiteY59851"/>
              </a:cxn>
              <a:cxn ang="0">
                <a:pos x="connsiteX59852" y="connsiteY59852"/>
              </a:cxn>
              <a:cxn ang="0">
                <a:pos x="connsiteX59853" y="connsiteY59853"/>
              </a:cxn>
              <a:cxn ang="0">
                <a:pos x="connsiteX59854" y="connsiteY59854"/>
              </a:cxn>
              <a:cxn ang="0">
                <a:pos x="connsiteX59855" y="connsiteY59855"/>
              </a:cxn>
              <a:cxn ang="0">
                <a:pos x="connsiteX59856" y="connsiteY59856"/>
              </a:cxn>
              <a:cxn ang="0">
                <a:pos x="connsiteX59857" y="connsiteY59857"/>
              </a:cxn>
              <a:cxn ang="0">
                <a:pos x="connsiteX59858" y="connsiteY59858"/>
              </a:cxn>
              <a:cxn ang="0">
                <a:pos x="connsiteX59859" y="connsiteY59859"/>
              </a:cxn>
              <a:cxn ang="0">
                <a:pos x="connsiteX59860" y="connsiteY59860"/>
              </a:cxn>
              <a:cxn ang="0">
                <a:pos x="connsiteX59861" y="connsiteY59861"/>
              </a:cxn>
              <a:cxn ang="0">
                <a:pos x="connsiteX59862" y="connsiteY59862"/>
              </a:cxn>
              <a:cxn ang="0">
                <a:pos x="connsiteX59863" y="connsiteY59863"/>
              </a:cxn>
              <a:cxn ang="0">
                <a:pos x="connsiteX59864" y="connsiteY59864"/>
              </a:cxn>
              <a:cxn ang="0">
                <a:pos x="connsiteX59865" y="connsiteY59865"/>
              </a:cxn>
              <a:cxn ang="0">
                <a:pos x="connsiteX59866" y="connsiteY59866"/>
              </a:cxn>
              <a:cxn ang="0">
                <a:pos x="connsiteX59867" y="connsiteY59867"/>
              </a:cxn>
              <a:cxn ang="0">
                <a:pos x="connsiteX59868" y="connsiteY59868"/>
              </a:cxn>
              <a:cxn ang="0">
                <a:pos x="connsiteX59869" y="connsiteY59869"/>
              </a:cxn>
              <a:cxn ang="0">
                <a:pos x="connsiteX59870" y="connsiteY59870"/>
              </a:cxn>
              <a:cxn ang="0">
                <a:pos x="connsiteX59871" y="connsiteY59871"/>
              </a:cxn>
              <a:cxn ang="0">
                <a:pos x="connsiteX59872" y="connsiteY59872"/>
              </a:cxn>
              <a:cxn ang="0">
                <a:pos x="connsiteX59873" y="connsiteY59873"/>
              </a:cxn>
              <a:cxn ang="0">
                <a:pos x="connsiteX59874" y="connsiteY59874"/>
              </a:cxn>
              <a:cxn ang="0">
                <a:pos x="connsiteX59875" y="connsiteY59875"/>
              </a:cxn>
              <a:cxn ang="0">
                <a:pos x="connsiteX59876" y="connsiteY59876"/>
              </a:cxn>
              <a:cxn ang="0">
                <a:pos x="connsiteX59877" y="connsiteY59877"/>
              </a:cxn>
              <a:cxn ang="0">
                <a:pos x="connsiteX59878" y="connsiteY59878"/>
              </a:cxn>
              <a:cxn ang="0">
                <a:pos x="connsiteX59879" y="connsiteY59879"/>
              </a:cxn>
              <a:cxn ang="0">
                <a:pos x="connsiteX59880" y="connsiteY59880"/>
              </a:cxn>
              <a:cxn ang="0">
                <a:pos x="connsiteX59881" y="connsiteY59881"/>
              </a:cxn>
              <a:cxn ang="0">
                <a:pos x="connsiteX59882" y="connsiteY59882"/>
              </a:cxn>
              <a:cxn ang="0">
                <a:pos x="connsiteX59883" y="connsiteY59883"/>
              </a:cxn>
              <a:cxn ang="0">
                <a:pos x="connsiteX59884" y="connsiteY59884"/>
              </a:cxn>
              <a:cxn ang="0">
                <a:pos x="connsiteX59885" y="connsiteY59885"/>
              </a:cxn>
              <a:cxn ang="0">
                <a:pos x="connsiteX59886" y="connsiteY59886"/>
              </a:cxn>
              <a:cxn ang="0">
                <a:pos x="connsiteX59887" y="connsiteY59887"/>
              </a:cxn>
              <a:cxn ang="0">
                <a:pos x="connsiteX59888" y="connsiteY59888"/>
              </a:cxn>
              <a:cxn ang="0">
                <a:pos x="connsiteX59889" y="connsiteY59889"/>
              </a:cxn>
              <a:cxn ang="0">
                <a:pos x="connsiteX59890" y="connsiteY59890"/>
              </a:cxn>
              <a:cxn ang="0">
                <a:pos x="connsiteX59891" y="connsiteY59891"/>
              </a:cxn>
              <a:cxn ang="0">
                <a:pos x="connsiteX59892" y="connsiteY59892"/>
              </a:cxn>
              <a:cxn ang="0">
                <a:pos x="connsiteX59893" y="connsiteY59893"/>
              </a:cxn>
              <a:cxn ang="0">
                <a:pos x="connsiteX59894" y="connsiteY59894"/>
              </a:cxn>
              <a:cxn ang="0">
                <a:pos x="connsiteX59895" y="connsiteY59895"/>
              </a:cxn>
              <a:cxn ang="0">
                <a:pos x="connsiteX59896" y="connsiteY59896"/>
              </a:cxn>
              <a:cxn ang="0">
                <a:pos x="connsiteX59897" y="connsiteY59897"/>
              </a:cxn>
              <a:cxn ang="0">
                <a:pos x="connsiteX59898" y="connsiteY59898"/>
              </a:cxn>
              <a:cxn ang="0">
                <a:pos x="connsiteX59899" y="connsiteY59899"/>
              </a:cxn>
              <a:cxn ang="0">
                <a:pos x="connsiteX59900" y="connsiteY59900"/>
              </a:cxn>
              <a:cxn ang="0">
                <a:pos x="connsiteX59901" y="connsiteY59901"/>
              </a:cxn>
              <a:cxn ang="0">
                <a:pos x="connsiteX59902" y="connsiteY59902"/>
              </a:cxn>
              <a:cxn ang="0">
                <a:pos x="connsiteX59903" y="connsiteY59903"/>
              </a:cxn>
              <a:cxn ang="0">
                <a:pos x="connsiteX59904" y="connsiteY59904"/>
              </a:cxn>
              <a:cxn ang="0">
                <a:pos x="connsiteX59905" y="connsiteY59905"/>
              </a:cxn>
              <a:cxn ang="0">
                <a:pos x="connsiteX59906" y="connsiteY59906"/>
              </a:cxn>
              <a:cxn ang="0">
                <a:pos x="connsiteX59907" y="connsiteY59907"/>
              </a:cxn>
              <a:cxn ang="0">
                <a:pos x="connsiteX59908" y="connsiteY59908"/>
              </a:cxn>
              <a:cxn ang="0">
                <a:pos x="connsiteX59909" y="connsiteY59909"/>
              </a:cxn>
              <a:cxn ang="0">
                <a:pos x="connsiteX59910" y="connsiteY59910"/>
              </a:cxn>
              <a:cxn ang="0">
                <a:pos x="connsiteX59911" y="connsiteY59911"/>
              </a:cxn>
              <a:cxn ang="0">
                <a:pos x="connsiteX59912" y="connsiteY59912"/>
              </a:cxn>
              <a:cxn ang="0">
                <a:pos x="connsiteX59913" y="connsiteY59913"/>
              </a:cxn>
              <a:cxn ang="0">
                <a:pos x="connsiteX59914" y="connsiteY59914"/>
              </a:cxn>
              <a:cxn ang="0">
                <a:pos x="connsiteX59915" y="connsiteY59915"/>
              </a:cxn>
              <a:cxn ang="0">
                <a:pos x="connsiteX59916" y="connsiteY59916"/>
              </a:cxn>
              <a:cxn ang="0">
                <a:pos x="connsiteX59917" y="connsiteY59917"/>
              </a:cxn>
              <a:cxn ang="0">
                <a:pos x="connsiteX59918" y="connsiteY59918"/>
              </a:cxn>
              <a:cxn ang="0">
                <a:pos x="connsiteX59919" y="connsiteY59919"/>
              </a:cxn>
              <a:cxn ang="0">
                <a:pos x="connsiteX59920" y="connsiteY59920"/>
              </a:cxn>
              <a:cxn ang="0">
                <a:pos x="connsiteX59921" y="connsiteY59921"/>
              </a:cxn>
              <a:cxn ang="0">
                <a:pos x="connsiteX59922" y="connsiteY59922"/>
              </a:cxn>
              <a:cxn ang="0">
                <a:pos x="connsiteX59923" y="connsiteY59923"/>
              </a:cxn>
              <a:cxn ang="0">
                <a:pos x="connsiteX59924" y="connsiteY59924"/>
              </a:cxn>
              <a:cxn ang="0">
                <a:pos x="connsiteX59925" y="connsiteY59925"/>
              </a:cxn>
              <a:cxn ang="0">
                <a:pos x="connsiteX59926" y="connsiteY59926"/>
              </a:cxn>
              <a:cxn ang="0">
                <a:pos x="connsiteX59927" y="connsiteY59927"/>
              </a:cxn>
              <a:cxn ang="0">
                <a:pos x="connsiteX59928" y="connsiteY59928"/>
              </a:cxn>
              <a:cxn ang="0">
                <a:pos x="connsiteX59929" y="connsiteY59929"/>
              </a:cxn>
              <a:cxn ang="0">
                <a:pos x="connsiteX59930" y="connsiteY59930"/>
              </a:cxn>
              <a:cxn ang="0">
                <a:pos x="connsiteX59931" y="connsiteY59931"/>
              </a:cxn>
              <a:cxn ang="0">
                <a:pos x="connsiteX59932" y="connsiteY59932"/>
              </a:cxn>
              <a:cxn ang="0">
                <a:pos x="connsiteX59933" y="connsiteY59933"/>
              </a:cxn>
              <a:cxn ang="0">
                <a:pos x="connsiteX59934" y="connsiteY59934"/>
              </a:cxn>
              <a:cxn ang="0">
                <a:pos x="connsiteX59935" y="connsiteY59935"/>
              </a:cxn>
              <a:cxn ang="0">
                <a:pos x="connsiteX59936" y="connsiteY59936"/>
              </a:cxn>
              <a:cxn ang="0">
                <a:pos x="connsiteX59937" y="connsiteY59937"/>
              </a:cxn>
              <a:cxn ang="0">
                <a:pos x="connsiteX59938" y="connsiteY59938"/>
              </a:cxn>
              <a:cxn ang="0">
                <a:pos x="connsiteX59939" y="connsiteY59939"/>
              </a:cxn>
              <a:cxn ang="0">
                <a:pos x="connsiteX59940" y="connsiteY59940"/>
              </a:cxn>
              <a:cxn ang="0">
                <a:pos x="connsiteX59941" y="connsiteY59941"/>
              </a:cxn>
              <a:cxn ang="0">
                <a:pos x="connsiteX59942" y="connsiteY59942"/>
              </a:cxn>
              <a:cxn ang="0">
                <a:pos x="connsiteX59943" y="connsiteY59943"/>
              </a:cxn>
              <a:cxn ang="0">
                <a:pos x="connsiteX59944" y="connsiteY59944"/>
              </a:cxn>
              <a:cxn ang="0">
                <a:pos x="connsiteX59945" y="connsiteY59945"/>
              </a:cxn>
              <a:cxn ang="0">
                <a:pos x="connsiteX59946" y="connsiteY59946"/>
              </a:cxn>
              <a:cxn ang="0">
                <a:pos x="connsiteX59947" y="connsiteY59947"/>
              </a:cxn>
              <a:cxn ang="0">
                <a:pos x="connsiteX59948" y="connsiteY59948"/>
              </a:cxn>
              <a:cxn ang="0">
                <a:pos x="connsiteX59949" y="connsiteY59949"/>
              </a:cxn>
              <a:cxn ang="0">
                <a:pos x="connsiteX59950" y="connsiteY59950"/>
              </a:cxn>
              <a:cxn ang="0">
                <a:pos x="connsiteX59951" y="connsiteY59951"/>
              </a:cxn>
              <a:cxn ang="0">
                <a:pos x="connsiteX59952" y="connsiteY59952"/>
              </a:cxn>
              <a:cxn ang="0">
                <a:pos x="connsiteX59953" y="connsiteY59953"/>
              </a:cxn>
              <a:cxn ang="0">
                <a:pos x="connsiteX59954" y="connsiteY59954"/>
              </a:cxn>
              <a:cxn ang="0">
                <a:pos x="connsiteX59955" y="connsiteY59955"/>
              </a:cxn>
              <a:cxn ang="0">
                <a:pos x="connsiteX59956" y="connsiteY59956"/>
              </a:cxn>
              <a:cxn ang="0">
                <a:pos x="connsiteX59957" y="connsiteY59957"/>
              </a:cxn>
              <a:cxn ang="0">
                <a:pos x="connsiteX59958" y="connsiteY59958"/>
              </a:cxn>
              <a:cxn ang="0">
                <a:pos x="connsiteX59959" y="connsiteY59959"/>
              </a:cxn>
              <a:cxn ang="0">
                <a:pos x="connsiteX59960" y="connsiteY59960"/>
              </a:cxn>
              <a:cxn ang="0">
                <a:pos x="connsiteX59961" y="connsiteY59961"/>
              </a:cxn>
              <a:cxn ang="0">
                <a:pos x="connsiteX59962" y="connsiteY59962"/>
              </a:cxn>
              <a:cxn ang="0">
                <a:pos x="connsiteX59963" y="connsiteY59963"/>
              </a:cxn>
              <a:cxn ang="0">
                <a:pos x="connsiteX59964" y="connsiteY59964"/>
              </a:cxn>
              <a:cxn ang="0">
                <a:pos x="connsiteX59965" y="connsiteY59965"/>
              </a:cxn>
              <a:cxn ang="0">
                <a:pos x="connsiteX59966" y="connsiteY59966"/>
              </a:cxn>
              <a:cxn ang="0">
                <a:pos x="connsiteX59967" y="connsiteY59967"/>
              </a:cxn>
              <a:cxn ang="0">
                <a:pos x="connsiteX59968" y="connsiteY59968"/>
              </a:cxn>
              <a:cxn ang="0">
                <a:pos x="connsiteX59969" y="connsiteY59969"/>
              </a:cxn>
              <a:cxn ang="0">
                <a:pos x="connsiteX59970" y="connsiteY59970"/>
              </a:cxn>
              <a:cxn ang="0">
                <a:pos x="connsiteX59971" y="connsiteY59971"/>
              </a:cxn>
              <a:cxn ang="0">
                <a:pos x="connsiteX59972" y="connsiteY59972"/>
              </a:cxn>
              <a:cxn ang="0">
                <a:pos x="connsiteX59973" y="connsiteY59973"/>
              </a:cxn>
              <a:cxn ang="0">
                <a:pos x="connsiteX59974" y="connsiteY59974"/>
              </a:cxn>
              <a:cxn ang="0">
                <a:pos x="connsiteX59975" y="connsiteY59975"/>
              </a:cxn>
              <a:cxn ang="0">
                <a:pos x="connsiteX59976" y="connsiteY59976"/>
              </a:cxn>
              <a:cxn ang="0">
                <a:pos x="connsiteX59977" y="connsiteY59977"/>
              </a:cxn>
              <a:cxn ang="0">
                <a:pos x="connsiteX59978" y="connsiteY59978"/>
              </a:cxn>
              <a:cxn ang="0">
                <a:pos x="connsiteX59979" y="connsiteY59979"/>
              </a:cxn>
              <a:cxn ang="0">
                <a:pos x="connsiteX59980" y="connsiteY59980"/>
              </a:cxn>
              <a:cxn ang="0">
                <a:pos x="connsiteX59981" y="connsiteY59981"/>
              </a:cxn>
              <a:cxn ang="0">
                <a:pos x="connsiteX59982" y="connsiteY59982"/>
              </a:cxn>
              <a:cxn ang="0">
                <a:pos x="connsiteX59983" y="connsiteY59983"/>
              </a:cxn>
              <a:cxn ang="0">
                <a:pos x="connsiteX59984" y="connsiteY59984"/>
              </a:cxn>
              <a:cxn ang="0">
                <a:pos x="connsiteX59985" y="connsiteY59985"/>
              </a:cxn>
              <a:cxn ang="0">
                <a:pos x="connsiteX59986" y="connsiteY59986"/>
              </a:cxn>
              <a:cxn ang="0">
                <a:pos x="connsiteX59987" y="connsiteY59987"/>
              </a:cxn>
              <a:cxn ang="0">
                <a:pos x="connsiteX59988" y="connsiteY59988"/>
              </a:cxn>
              <a:cxn ang="0">
                <a:pos x="connsiteX59989" y="connsiteY59989"/>
              </a:cxn>
              <a:cxn ang="0">
                <a:pos x="connsiteX59990" y="connsiteY59990"/>
              </a:cxn>
              <a:cxn ang="0">
                <a:pos x="connsiteX59991" y="connsiteY59991"/>
              </a:cxn>
              <a:cxn ang="0">
                <a:pos x="connsiteX59992" y="connsiteY59992"/>
              </a:cxn>
              <a:cxn ang="0">
                <a:pos x="connsiteX59993" y="connsiteY59993"/>
              </a:cxn>
              <a:cxn ang="0">
                <a:pos x="connsiteX59994" y="connsiteY59994"/>
              </a:cxn>
              <a:cxn ang="0">
                <a:pos x="connsiteX59995" y="connsiteY59995"/>
              </a:cxn>
              <a:cxn ang="0">
                <a:pos x="connsiteX59996" y="connsiteY59996"/>
              </a:cxn>
              <a:cxn ang="0">
                <a:pos x="connsiteX59997" y="connsiteY59997"/>
              </a:cxn>
              <a:cxn ang="0">
                <a:pos x="connsiteX59998" y="connsiteY59998"/>
              </a:cxn>
              <a:cxn ang="0">
                <a:pos x="connsiteX59999" y="connsiteY59999"/>
              </a:cxn>
              <a:cxn ang="0">
                <a:pos x="connsiteX60000" y="connsiteY60000"/>
              </a:cxn>
              <a:cxn ang="0">
                <a:pos x="connsiteX60001" y="connsiteY60001"/>
              </a:cxn>
              <a:cxn ang="0">
                <a:pos x="connsiteX60002" y="connsiteY60002"/>
              </a:cxn>
              <a:cxn ang="0">
                <a:pos x="connsiteX60003" y="connsiteY60003"/>
              </a:cxn>
              <a:cxn ang="0">
                <a:pos x="connsiteX60004" y="connsiteY60004"/>
              </a:cxn>
              <a:cxn ang="0">
                <a:pos x="connsiteX60005" y="connsiteY60005"/>
              </a:cxn>
              <a:cxn ang="0">
                <a:pos x="connsiteX60006" y="connsiteY60006"/>
              </a:cxn>
              <a:cxn ang="0">
                <a:pos x="connsiteX60007" y="connsiteY60007"/>
              </a:cxn>
              <a:cxn ang="0">
                <a:pos x="connsiteX60008" y="connsiteY60008"/>
              </a:cxn>
              <a:cxn ang="0">
                <a:pos x="connsiteX60009" y="connsiteY60009"/>
              </a:cxn>
              <a:cxn ang="0">
                <a:pos x="connsiteX60010" y="connsiteY60010"/>
              </a:cxn>
              <a:cxn ang="0">
                <a:pos x="connsiteX60011" y="connsiteY60011"/>
              </a:cxn>
              <a:cxn ang="0">
                <a:pos x="connsiteX60012" y="connsiteY60012"/>
              </a:cxn>
              <a:cxn ang="0">
                <a:pos x="connsiteX60013" y="connsiteY60013"/>
              </a:cxn>
              <a:cxn ang="0">
                <a:pos x="connsiteX60014" y="connsiteY60014"/>
              </a:cxn>
              <a:cxn ang="0">
                <a:pos x="connsiteX60015" y="connsiteY60015"/>
              </a:cxn>
              <a:cxn ang="0">
                <a:pos x="connsiteX60016" y="connsiteY60016"/>
              </a:cxn>
              <a:cxn ang="0">
                <a:pos x="connsiteX60017" y="connsiteY60017"/>
              </a:cxn>
              <a:cxn ang="0">
                <a:pos x="connsiteX60018" y="connsiteY60018"/>
              </a:cxn>
              <a:cxn ang="0">
                <a:pos x="connsiteX60019" y="connsiteY60019"/>
              </a:cxn>
              <a:cxn ang="0">
                <a:pos x="connsiteX60020" y="connsiteY60020"/>
              </a:cxn>
              <a:cxn ang="0">
                <a:pos x="connsiteX60021" y="connsiteY60021"/>
              </a:cxn>
              <a:cxn ang="0">
                <a:pos x="connsiteX60022" y="connsiteY60022"/>
              </a:cxn>
              <a:cxn ang="0">
                <a:pos x="connsiteX60023" y="connsiteY60023"/>
              </a:cxn>
              <a:cxn ang="0">
                <a:pos x="connsiteX60024" y="connsiteY60024"/>
              </a:cxn>
              <a:cxn ang="0">
                <a:pos x="connsiteX60025" y="connsiteY60025"/>
              </a:cxn>
              <a:cxn ang="0">
                <a:pos x="connsiteX60026" y="connsiteY60026"/>
              </a:cxn>
              <a:cxn ang="0">
                <a:pos x="connsiteX60027" y="connsiteY60027"/>
              </a:cxn>
              <a:cxn ang="0">
                <a:pos x="connsiteX60028" y="connsiteY60028"/>
              </a:cxn>
              <a:cxn ang="0">
                <a:pos x="connsiteX60029" y="connsiteY60029"/>
              </a:cxn>
              <a:cxn ang="0">
                <a:pos x="connsiteX60030" y="connsiteY60030"/>
              </a:cxn>
              <a:cxn ang="0">
                <a:pos x="connsiteX60031" y="connsiteY60031"/>
              </a:cxn>
              <a:cxn ang="0">
                <a:pos x="connsiteX60032" y="connsiteY60032"/>
              </a:cxn>
              <a:cxn ang="0">
                <a:pos x="connsiteX60033" y="connsiteY60033"/>
              </a:cxn>
              <a:cxn ang="0">
                <a:pos x="connsiteX60034" y="connsiteY60034"/>
              </a:cxn>
              <a:cxn ang="0">
                <a:pos x="connsiteX60035" y="connsiteY60035"/>
              </a:cxn>
              <a:cxn ang="0">
                <a:pos x="connsiteX60036" y="connsiteY60036"/>
              </a:cxn>
              <a:cxn ang="0">
                <a:pos x="connsiteX60037" y="connsiteY60037"/>
              </a:cxn>
              <a:cxn ang="0">
                <a:pos x="connsiteX60038" y="connsiteY60038"/>
              </a:cxn>
              <a:cxn ang="0">
                <a:pos x="connsiteX60039" y="connsiteY60039"/>
              </a:cxn>
              <a:cxn ang="0">
                <a:pos x="connsiteX60040" y="connsiteY60040"/>
              </a:cxn>
              <a:cxn ang="0">
                <a:pos x="connsiteX60041" y="connsiteY60041"/>
              </a:cxn>
              <a:cxn ang="0">
                <a:pos x="connsiteX60042" y="connsiteY60042"/>
              </a:cxn>
              <a:cxn ang="0">
                <a:pos x="connsiteX60043" y="connsiteY60043"/>
              </a:cxn>
              <a:cxn ang="0">
                <a:pos x="connsiteX60044" y="connsiteY60044"/>
              </a:cxn>
              <a:cxn ang="0">
                <a:pos x="connsiteX60045" y="connsiteY60045"/>
              </a:cxn>
              <a:cxn ang="0">
                <a:pos x="connsiteX60046" y="connsiteY60046"/>
              </a:cxn>
              <a:cxn ang="0">
                <a:pos x="connsiteX60047" y="connsiteY60047"/>
              </a:cxn>
              <a:cxn ang="0">
                <a:pos x="connsiteX60048" y="connsiteY60048"/>
              </a:cxn>
              <a:cxn ang="0">
                <a:pos x="connsiteX60049" y="connsiteY60049"/>
              </a:cxn>
              <a:cxn ang="0">
                <a:pos x="connsiteX60050" y="connsiteY60050"/>
              </a:cxn>
              <a:cxn ang="0">
                <a:pos x="connsiteX60051" y="connsiteY60051"/>
              </a:cxn>
              <a:cxn ang="0">
                <a:pos x="connsiteX60052" y="connsiteY60052"/>
              </a:cxn>
              <a:cxn ang="0">
                <a:pos x="connsiteX60053" y="connsiteY60053"/>
              </a:cxn>
              <a:cxn ang="0">
                <a:pos x="connsiteX60054" y="connsiteY60054"/>
              </a:cxn>
              <a:cxn ang="0">
                <a:pos x="connsiteX60055" y="connsiteY60055"/>
              </a:cxn>
              <a:cxn ang="0">
                <a:pos x="connsiteX60056" y="connsiteY60056"/>
              </a:cxn>
              <a:cxn ang="0">
                <a:pos x="connsiteX60057" y="connsiteY60057"/>
              </a:cxn>
              <a:cxn ang="0">
                <a:pos x="connsiteX60058" y="connsiteY60058"/>
              </a:cxn>
              <a:cxn ang="0">
                <a:pos x="connsiteX60059" y="connsiteY60059"/>
              </a:cxn>
              <a:cxn ang="0">
                <a:pos x="connsiteX60060" y="connsiteY60060"/>
              </a:cxn>
              <a:cxn ang="0">
                <a:pos x="connsiteX60061" y="connsiteY60061"/>
              </a:cxn>
              <a:cxn ang="0">
                <a:pos x="connsiteX60062" y="connsiteY60062"/>
              </a:cxn>
              <a:cxn ang="0">
                <a:pos x="connsiteX60063" y="connsiteY60063"/>
              </a:cxn>
              <a:cxn ang="0">
                <a:pos x="connsiteX60064" y="connsiteY60064"/>
              </a:cxn>
              <a:cxn ang="0">
                <a:pos x="connsiteX60065" y="connsiteY60065"/>
              </a:cxn>
              <a:cxn ang="0">
                <a:pos x="connsiteX60066" y="connsiteY60066"/>
              </a:cxn>
              <a:cxn ang="0">
                <a:pos x="connsiteX60067" y="connsiteY60067"/>
              </a:cxn>
              <a:cxn ang="0">
                <a:pos x="connsiteX60068" y="connsiteY60068"/>
              </a:cxn>
              <a:cxn ang="0">
                <a:pos x="connsiteX60069" y="connsiteY60069"/>
              </a:cxn>
              <a:cxn ang="0">
                <a:pos x="connsiteX60070" y="connsiteY60070"/>
              </a:cxn>
              <a:cxn ang="0">
                <a:pos x="connsiteX60071" y="connsiteY60071"/>
              </a:cxn>
              <a:cxn ang="0">
                <a:pos x="connsiteX60072" y="connsiteY60072"/>
              </a:cxn>
              <a:cxn ang="0">
                <a:pos x="connsiteX60073" y="connsiteY60073"/>
              </a:cxn>
              <a:cxn ang="0">
                <a:pos x="connsiteX60074" y="connsiteY60074"/>
              </a:cxn>
              <a:cxn ang="0">
                <a:pos x="connsiteX60075" y="connsiteY60075"/>
              </a:cxn>
              <a:cxn ang="0">
                <a:pos x="connsiteX60076" y="connsiteY60076"/>
              </a:cxn>
              <a:cxn ang="0">
                <a:pos x="connsiteX60077" y="connsiteY60077"/>
              </a:cxn>
              <a:cxn ang="0">
                <a:pos x="connsiteX60078" y="connsiteY60078"/>
              </a:cxn>
              <a:cxn ang="0">
                <a:pos x="connsiteX60079" y="connsiteY60079"/>
              </a:cxn>
              <a:cxn ang="0">
                <a:pos x="connsiteX60080" y="connsiteY60080"/>
              </a:cxn>
              <a:cxn ang="0">
                <a:pos x="connsiteX60081" y="connsiteY60081"/>
              </a:cxn>
              <a:cxn ang="0">
                <a:pos x="connsiteX60082" y="connsiteY60082"/>
              </a:cxn>
              <a:cxn ang="0">
                <a:pos x="connsiteX60083" y="connsiteY60083"/>
              </a:cxn>
              <a:cxn ang="0">
                <a:pos x="connsiteX60084" y="connsiteY60084"/>
              </a:cxn>
              <a:cxn ang="0">
                <a:pos x="connsiteX60085" y="connsiteY60085"/>
              </a:cxn>
              <a:cxn ang="0">
                <a:pos x="connsiteX60086" y="connsiteY60086"/>
              </a:cxn>
              <a:cxn ang="0">
                <a:pos x="connsiteX60087" y="connsiteY60087"/>
              </a:cxn>
              <a:cxn ang="0">
                <a:pos x="connsiteX60088" y="connsiteY60088"/>
              </a:cxn>
              <a:cxn ang="0">
                <a:pos x="connsiteX60089" y="connsiteY60089"/>
              </a:cxn>
              <a:cxn ang="0">
                <a:pos x="connsiteX60090" y="connsiteY60090"/>
              </a:cxn>
              <a:cxn ang="0">
                <a:pos x="connsiteX60091" y="connsiteY60091"/>
              </a:cxn>
              <a:cxn ang="0">
                <a:pos x="connsiteX60092" y="connsiteY60092"/>
              </a:cxn>
              <a:cxn ang="0">
                <a:pos x="connsiteX60093" y="connsiteY60093"/>
              </a:cxn>
              <a:cxn ang="0">
                <a:pos x="connsiteX60094" y="connsiteY60094"/>
              </a:cxn>
              <a:cxn ang="0">
                <a:pos x="connsiteX60095" y="connsiteY60095"/>
              </a:cxn>
              <a:cxn ang="0">
                <a:pos x="connsiteX60096" y="connsiteY60096"/>
              </a:cxn>
              <a:cxn ang="0">
                <a:pos x="connsiteX60097" y="connsiteY60097"/>
              </a:cxn>
              <a:cxn ang="0">
                <a:pos x="connsiteX60098" y="connsiteY60098"/>
              </a:cxn>
              <a:cxn ang="0">
                <a:pos x="connsiteX60099" y="connsiteY60099"/>
              </a:cxn>
              <a:cxn ang="0">
                <a:pos x="connsiteX60100" y="connsiteY60100"/>
              </a:cxn>
              <a:cxn ang="0">
                <a:pos x="connsiteX60101" y="connsiteY60101"/>
              </a:cxn>
              <a:cxn ang="0">
                <a:pos x="connsiteX60102" y="connsiteY60102"/>
              </a:cxn>
              <a:cxn ang="0">
                <a:pos x="connsiteX60103" y="connsiteY60103"/>
              </a:cxn>
              <a:cxn ang="0">
                <a:pos x="connsiteX60104" y="connsiteY60104"/>
              </a:cxn>
              <a:cxn ang="0">
                <a:pos x="connsiteX60105" y="connsiteY60105"/>
              </a:cxn>
              <a:cxn ang="0">
                <a:pos x="connsiteX60106" y="connsiteY60106"/>
              </a:cxn>
              <a:cxn ang="0">
                <a:pos x="connsiteX60107" y="connsiteY60107"/>
              </a:cxn>
              <a:cxn ang="0">
                <a:pos x="connsiteX60108" y="connsiteY60108"/>
              </a:cxn>
              <a:cxn ang="0">
                <a:pos x="connsiteX60109" y="connsiteY60109"/>
              </a:cxn>
              <a:cxn ang="0">
                <a:pos x="connsiteX60110" y="connsiteY60110"/>
              </a:cxn>
              <a:cxn ang="0">
                <a:pos x="connsiteX60111" y="connsiteY60111"/>
              </a:cxn>
              <a:cxn ang="0">
                <a:pos x="connsiteX60112" y="connsiteY60112"/>
              </a:cxn>
              <a:cxn ang="0">
                <a:pos x="connsiteX60113" y="connsiteY60113"/>
              </a:cxn>
              <a:cxn ang="0">
                <a:pos x="connsiteX60114" y="connsiteY60114"/>
              </a:cxn>
              <a:cxn ang="0">
                <a:pos x="connsiteX60115" y="connsiteY60115"/>
              </a:cxn>
              <a:cxn ang="0">
                <a:pos x="connsiteX60116" y="connsiteY60116"/>
              </a:cxn>
              <a:cxn ang="0">
                <a:pos x="connsiteX60117" y="connsiteY60117"/>
              </a:cxn>
              <a:cxn ang="0">
                <a:pos x="connsiteX60118" y="connsiteY60118"/>
              </a:cxn>
              <a:cxn ang="0">
                <a:pos x="connsiteX60119" y="connsiteY60119"/>
              </a:cxn>
              <a:cxn ang="0">
                <a:pos x="connsiteX60120" y="connsiteY60120"/>
              </a:cxn>
              <a:cxn ang="0">
                <a:pos x="connsiteX60121" y="connsiteY60121"/>
              </a:cxn>
              <a:cxn ang="0">
                <a:pos x="connsiteX60122" y="connsiteY60122"/>
              </a:cxn>
              <a:cxn ang="0">
                <a:pos x="connsiteX60123" y="connsiteY60123"/>
              </a:cxn>
              <a:cxn ang="0">
                <a:pos x="connsiteX60124" y="connsiteY60124"/>
              </a:cxn>
              <a:cxn ang="0">
                <a:pos x="connsiteX60125" y="connsiteY60125"/>
              </a:cxn>
              <a:cxn ang="0">
                <a:pos x="connsiteX60126" y="connsiteY60126"/>
              </a:cxn>
              <a:cxn ang="0">
                <a:pos x="connsiteX60127" y="connsiteY60127"/>
              </a:cxn>
              <a:cxn ang="0">
                <a:pos x="connsiteX60128" y="connsiteY60128"/>
              </a:cxn>
              <a:cxn ang="0">
                <a:pos x="connsiteX60129" y="connsiteY60129"/>
              </a:cxn>
              <a:cxn ang="0">
                <a:pos x="connsiteX60130" y="connsiteY60130"/>
              </a:cxn>
              <a:cxn ang="0">
                <a:pos x="connsiteX60131" y="connsiteY60131"/>
              </a:cxn>
              <a:cxn ang="0">
                <a:pos x="connsiteX60132" y="connsiteY60132"/>
              </a:cxn>
              <a:cxn ang="0">
                <a:pos x="connsiteX60133" y="connsiteY60133"/>
              </a:cxn>
              <a:cxn ang="0">
                <a:pos x="connsiteX60134" y="connsiteY60134"/>
              </a:cxn>
              <a:cxn ang="0">
                <a:pos x="connsiteX60135" y="connsiteY60135"/>
              </a:cxn>
              <a:cxn ang="0">
                <a:pos x="connsiteX60136" y="connsiteY60136"/>
              </a:cxn>
              <a:cxn ang="0">
                <a:pos x="connsiteX60137" y="connsiteY60137"/>
              </a:cxn>
              <a:cxn ang="0">
                <a:pos x="connsiteX60138" y="connsiteY60138"/>
              </a:cxn>
              <a:cxn ang="0">
                <a:pos x="connsiteX60139" y="connsiteY60139"/>
              </a:cxn>
              <a:cxn ang="0">
                <a:pos x="connsiteX60140" y="connsiteY60140"/>
              </a:cxn>
              <a:cxn ang="0">
                <a:pos x="connsiteX60141" y="connsiteY60141"/>
              </a:cxn>
              <a:cxn ang="0">
                <a:pos x="connsiteX60142" y="connsiteY60142"/>
              </a:cxn>
              <a:cxn ang="0">
                <a:pos x="connsiteX60143" y="connsiteY60143"/>
              </a:cxn>
              <a:cxn ang="0">
                <a:pos x="connsiteX60144" y="connsiteY60144"/>
              </a:cxn>
              <a:cxn ang="0">
                <a:pos x="connsiteX60145" y="connsiteY60145"/>
              </a:cxn>
              <a:cxn ang="0">
                <a:pos x="connsiteX60146" y="connsiteY60146"/>
              </a:cxn>
              <a:cxn ang="0">
                <a:pos x="connsiteX60147" y="connsiteY60147"/>
              </a:cxn>
              <a:cxn ang="0">
                <a:pos x="connsiteX60148" y="connsiteY60148"/>
              </a:cxn>
              <a:cxn ang="0">
                <a:pos x="connsiteX60149" y="connsiteY60149"/>
              </a:cxn>
              <a:cxn ang="0">
                <a:pos x="connsiteX60150" y="connsiteY60150"/>
              </a:cxn>
              <a:cxn ang="0">
                <a:pos x="connsiteX60151" y="connsiteY60151"/>
              </a:cxn>
              <a:cxn ang="0">
                <a:pos x="connsiteX60152" y="connsiteY60152"/>
              </a:cxn>
              <a:cxn ang="0">
                <a:pos x="connsiteX60153" y="connsiteY60153"/>
              </a:cxn>
              <a:cxn ang="0">
                <a:pos x="connsiteX60154" y="connsiteY60154"/>
              </a:cxn>
              <a:cxn ang="0">
                <a:pos x="connsiteX60155" y="connsiteY60155"/>
              </a:cxn>
              <a:cxn ang="0">
                <a:pos x="connsiteX60156" y="connsiteY60156"/>
              </a:cxn>
              <a:cxn ang="0">
                <a:pos x="connsiteX60157" y="connsiteY60157"/>
              </a:cxn>
              <a:cxn ang="0">
                <a:pos x="connsiteX60158" y="connsiteY60158"/>
              </a:cxn>
              <a:cxn ang="0">
                <a:pos x="connsiteX60159" y="connsiteY60159"/>
              </a:cxn>
              <a:cxn ang="0">
                <a:pos x="connsiteX60160" y="connsiteY60160"/>
              </a:cxn>
              <a:cxn ang="0">
                <a:pos x="connsiteX60161" y="connsiteY60161"/>
              </a:cxn>
              <a:cxn ang="0">
                <a:pos x="connsiteX60162" y="connsiteY60162"/>
              </a:cxn>
              <a:cxn ang="0">
                <a:pos x="connsiteX60163" y="connsiteY60163"/>
              </a:cxn>
              <a:cxn ang="0">
                <a:pos x="connsiteX60164" y="connsiteY60164"/>
              </a:cxn>
              <a:cxn ang="0">
                <a:pos x="connsiteX60165" y="connsiteY60165"/>
              </a:cxn>
              <a:cxn ang="0">
                <a:pos x="connsiteX60166" y="connsiteY60166"/>
              </a:cxn>
              <a:cxn ang="0">
                <a:pos x="connsiteX60167" y="connsiteY60167"/>
              </a:cxn>
              <a:cxn ang="0">
                <a:pos x="connsiteX60168" y="connsiteY60168"/>
              </a:cxn>
              <a:cxn ang="0">
                <a:pos x="connsiteX60169" y="connsiteY60169"/>
              </a:cxn>
              <a:cxn ang="0">
                <a:pos x="connsiteX60170" y="connsiteY60170"/>
              </a:cxn>
              <a:cxn ang="0">
                <a:pos x="connsiteX60171" y="connsiteY60171"/>
              </a:cxn>
              <a:cxn ang="0">
                <a:pos x="connsiteX60172" y="connsiteY60172"/>
              </a:cxn>
              <a:cxn ang="0">
                <a:pos x="connsiteX60173" y="connsiteY60173"/>
              </a:cxn>
              <a:cxn ang="0">
                <a:pos x="connsiteX60174" y="connsiteY60174"/>
              </a:cxn>
              <a:cxn ang="0">
                <a:pos x="connsiteX60175" y="connsiteY60175"/>
              </a:cxn>
              <a:cxn ang="0">
                <a:pos x="connsiteX60176" y="connsiteY60176"/>
              </a:cxn>
              <a:cxn ang="0">
                <a:pos x="connsiteX60177" y="connsiteY60177"/>
              </a:cxn>
              <a:cxn ang="0">
                <a:pos x="connsiteX60178" y="connsiteY60178"/>
              </a:cxn>
              <a:cxn ang="0">
                <a:pos x="connsiteX60179" y="connsiteY60179"/>
              </a:cxn>
              <a:cxn ang="0">
                <a:pos x="connsiteX60180" y="connsiteY60180"/>
              </a:cxn>
              <a:cxn ang="0">
                <a:pos x="connsiteX60181" y="connsiteY60181"/>
              </a:cxn>
              <a:cxn ang="0">
                <a:pos x="connsiteX60182" y="connsiteY60182"/>
              </a:cxn>
              <a:cxn ang="0">
                <a:pos x="connsiteX60183" y="connsiteY60183"/>
              </a:cxn>
              <a:cxn ang="0">
                <a:pos x="connsiteX60184" y="connsiteY60184"/>
              </a:cxn>
              <a:cxn ang="0">
                <a:pos x="connsiteX60185" y="connsiteY60185"/>
              </a:cxn>
              <a:cxn ang="0">
                <a:pos x="connsiteX60186" y="connsiteY60186"/>
              </a:cxn>
              <a:cxn ang="0">
                <a:pos x="connsiteX60187" y="connsiteY60187"/>
              </a:cxn>
              <a:cxn ang="0">
                <a:pos x="connsiteX60188" y="connsiteY60188"/>
              </a:cxn>
              <a:cxn ang="0">
                <a:pos x="connsiteX60189" y="connsiteY60189"/>
              </a:cxn>
              <a:cxn ang="0">
                <a:pos x="connsiteX60190" y="connsiteY60190"/>
              </a:cxn>
              <a:cxn ang="0">
                <a:pos x="connsiteX60191" y="connsiteY60191"/>
              </a:cxn>
              <a:cxn ang="0">
                <a:pos x="connsiteX60192" y="connsiteY60192"/>
              </a:cxn>
              <a:cxn ang="0">
                <a:pos x="connsiteX60193" y="connsiteY60193"/>
              </a:cxn>
              <a:cxn ang="0">
                <a:pos x="connsiteX60194" y="connsiteY60194"/>
              </a:cxn>
              <a:cxn ang="0">
                <a:pos x="connsiteX60195" y="connsiteY60195"/>
              </a:cxn>
              <a:cxn ang="0">
                <a:pos x="connsiteX60196" y="connsiteY60196"/>
              </a:cxn>
              <a:cxn ang="0">
                <a:pos x="connsiteX60197" y="connsiteY60197"/>
              </a:cxn>
              <a:cxn ang="0">
                <a:pos x="connsiteX60198" y="connsiteY60198"/>
              </a:cxn>
              <a:cxn ang="0">
                <a:pos x="connsiteX60199" y="connsiteY60199"/>
              </a:cxn>
              <a:cxn ang="0">
                <a:pos x="connsiteX60200" y="connsiteY60200"/>
              </a:cxn>
              <a:cxn ang="0">
                <a:pos x="connsiteX60201" y="connsiteY60201"/>
              </a:cxn>
              <a:cxn ang="0">
                <a:pos x="connsiteX60202" y="connsiteY60202"/>
              </a:cxn>
              <a:cxn ang="0">
                <a:pos x="connsiteX60203" y="connsiteY60203"/>
              </a:cxn>
              <a:cxn ang="0">
                <a:pos x="connsiteX60204" y="connsiteY60204"/>
              </a:cxn>
              <a:cxn ang="0">
                <a:pos x="connsiteX60205" y="connsiteY60205"/>
              </a:cxn>
              <a:cxn ang="0">
                <a:pos x="connsiteX60206" y="connsiteY60206"/>
              </a:cxn>
              <a:cxn ang="0">
                <a:pos x="connsiteX60207" y="connsiteY60207"/>
              </a:cxn>
              <a:cxn ang="0">
                <a:pos x="connsiteX60208" y="connsiteY60208"/>
              </a:cxn>
              <a:cxn ang="0">
                <a:pos x="connsiteX60209" y="connsiteY60209"/>
              </a:cxn>
              <a:cxn ang="0">
                <a:pos x="connsiteX60210" y="connsiteY60210"/>
              </a:cxn>
              <a:cxn ang="0">
                <a:pos x="connsiteX60211" y="connsiteY60211"/>
              </a:cxn>
              <a:cxn ang="0">
                <a:pos x="connsiteX60212" y="connsiteY60212"/>
              </a:cxn>
              <a:cxn ang="0">
                <a:pos x="connsiteX60213" y="connsiteY60213"/>
              </a:cxn>
              <a:cxn ang="0">
                <a:pos x="connsiteX60214" y="connsiteY60214"/>
              </a:cxn>
              <a:cxn ang="0">
                <a:pos x="connsiteX60215" y="connsiteY60215"/>
              </a:cxn>
              <a:cxn ang="0">
                <a:pos x="connsiteX60216" y="connsiteY60216"/>
              </a:cxn>
              <a:cxn ang="0">
                <a:pos x="connsiteX60217" y="connsiteY60217"/>
              </a:cxn>
              <a:cxn ang="0">
                <a:pos x="connsiteX60218" y="connsiteY60218"/>
              </a:cxn>
              <a:cxn ang="0">
                <a:pos x="connsiteX60219" y="connsiteY60219"/>
              </a:cxn>
              <a:cxn ang="0">
                <a:pos x="connsiteX60220" y="connsiteY60220"/>
              </a:cxn>
              <a:cxn ang="0">
                <a:pos x="connsiteX60221" y="connsiteY60221"/>
              </a:cxn>
              <a:cxn ang="0">
                <a:pos x="connsiteX60222" y="connsiteY60222"/>
              </a:cxn>
              <a:cxn ang="0">
                <a:pos x="connsiteX60223" y="connsiteY60223"/>
              </a:cxn>
              <a:cxn ang="0">
                <a:pos x="connsiteX60224" y="connsiteY60224"/>
              </a:cxn>
              <a:cxn ang="0">
                <a:pos x="connsiteX60225" y="connsiteY60225"/>
              </a:cxn>
              <a:cxn ang="0">
                <a:pos x="connsiteX60226" y="connsiteY60226"/>
              </a:cxn>
              <a:cxn ang="0">
                <a:pos x="connsiteX60227" y="connsiteY60227"/>
              </a:cxn>
              <a:cxn ang="0">
                <a:pos x="connsiteX60228" y="connsiteY60228"/>
              </a:cxn>
              <a:cxn ang="0">
                <a:pos x="connsiteX60229" y="connsiteY60229"/>
              </a:cxn>
              <a:cxn ang="0">
                <a:pos x="connsiteX60230" y="connsiteY60230"/>
              </a:cxn>
              <a:cxn ang="0">
                <a:pos x="connsiteX60231" y="connsiteY60231"/>
              </a:cxn>
              <a:cxn ang="0">
                <a:pos x="connsiteX60232" y="connsiteY60232"/>
              </a:cxn>
              <a:cxn ang="0">
                <a:pos x="connsiteX60233" y="connsiteY60233"/>
              </a:cxn>
              <a:cxn ang="0">
                <a:pos x="connsiteX60234" y="connsiteY60234"/>
              </a:cxn>
              <a:cxn ang="0">
                <a:pos x="connsiteX60235" y="connsiteY60235"/>
              </a:cxn>
              <a:cxn ang="0">
                <a:pos x="connsiteX60236" y="connsiteY60236"/>
              </a:cxn>
              <a:cxn ang="0">
                <a:pos x="connsiteX60237" y="connsiteY60237"/>
              </a:cxn>
              <a:cxn ang="0">
                <a:pos x="connsiteX60238" y="connsiteY60238"/>
              </a:cxn>
              <a:cxn ang="0">
                <a:pos x="connsiteX60239" y="connsiteY60239"/>
              </a:cxn>
              <a:cxn ang="0">
                <a:pos x="connsiteX60240" y="connsiteY60240"/>
              </a:cxn>
              <a:cxn ang="0">
                <a:pos x="connsiteX60241" y="connsiteY60241"/>
              </a:cxn>
              <a:cxn ang="0">
                <a:pos x="connsiteX60242" y="connsiteY60242"/>
              </a:cxn>
              <a:cxn ang="0">
                <a:pos x="connsiteX60243" y="connsiteY60243"/>
              </a:cxn>
              <a:cxn ang="0">
                <a:pos x="connsiteX60244" y="connsiteY60244"/>
              </a:cxn>
              <a:cxn ang="0">
                <a:pos x="connsiteX60245" y="connsiteY60245"/>
              </a:cxn>
              <a:cxn ang="0">
                <a:pos x="connsiteX60246" y="connsiteY60246"/>
              </a:cxn>
              <a:cxn ang="0">
                <a:pos x="connsiteX60247" y="connsiteY60247"/>
              </a:cxn>
              <a:cxn ang="0">
                <a:pos x="connsiteX60248" y="connsiteY60248"/>
              </a:cxn>
              <a:cxn ang="0">
                <a:pos x="connsiteX60249" y="connsiteY60249"/>
              </a:cxn>
              <a:cxn ang="0">
                <a:pos x="connsiteX60250" y="connsiteY60250"/>
              </a:cxn>
              <a:cxn ang="0">
                <a:pos x="connsiteX60251" y="connsiteY60251"/>
              </a:cxn>
              <a:cxn ang="0">
                <a:pos x="connsiteX60252" y="connsiteY60252"/>
              </a:cxn>
              <a:cxn ang="0">
                <a:pos x="connsiteX60253" y="connsiteY60253"/>
              </a:cxn>
              <a:cxn ang="0">
                <a:pos x="connsiteX60254" y="connsiteY60254"/>
              </a:cxn>
              <a:cxn ang="0">
                <a:pos x="connsiteX60255" y="connsiteY60255"/>
              </a:cxn>
              <a:cxn ang="0">
                <a:pos x="connsiteX60256" y="connsiteY60256"/>
              </a:cxn>
              <a:cxn ang="0">
                <a:pos x="connsiteX60257" y="connsiteY60257"/>
              </a:cxn>
              <a:cxn ang="0">
                <a:pos x="connsiteX60258" y="connsiteY60258"/>
              </a:cxn>
              <a:cxn ang="0">
                <a:pos x="connsiteX60259" y="connsiteY60259"/>
              </a:cxn>
              <a:cxn ang="0">
                <a:pos x="connsiteX60260" y="connsiteY60260"/>
              </a:cxn>
              <a:cxn ang="0">
                <a:pos x="connsiteX60261" y="connsiteY60261"/>
              </a:cxn>
              <a:cxn ang="0">
                <a:pos x="connsiteX60262" y="connsiteY60262"/>
              </a:cxn>
              <a:cxn ang="0">
                <a:pos x="connsiteX60263" y="connsiteY60263"/>
              </a:cxn>
              <a:cxn ang="0">
                <a:pos x="connsiteX60264" y="connsiteY60264"/>
              </a:cxn>
              <a:cxn ang="0">
                <a:pos x="connsiteX60265" y="connsiteY60265"/>
              </a:cxn>
              <a:cxn ang="0">
                <a:pos x="connsiteX60266" y="connsiteY60266"/>
              </a:cxn>
              <a:cxn ang="0">
                <a:pos x="connsiteX60267" y="connsiteY60267"/>
              </a:cxn>
              <a:cxn ang="0">
                <a:pos x="connsiteX60268" y="connsiteY60268"/>
              </a:cxn>
              <a:cxn ang="0">
                <a:pos x="connsiteX60269" y="connsiteY60269"/>
              </a:cxn>
              <a:cxn ang="0">
                <a:pos x="connsiteX60270" y="connsiteY60270"/>
              </a:cxn>
              <a:cxn ang="0">
                <a:pos x="connsiteX60271" y="connsiteY60271"/>
              </a:cxn>
              <a:cxn ang="0">
                <a:pos x="connsiteX60272" y="connsiteY60272"/>
              </a:cxn>
              <a:cxn ang="0">
                <a:pos x="connsiteX60273" y="connsiteY60273"/>
              </a:cxn>
              <a:cxn ang="0">
                <a:pos x="connsiteX60274" y="connsiteY60274"/>
              </a:cxn>
              <a:cxn ang="0">
                <a:pos x="connsiteX60275" y="connsiteY60275"/>
              </a:cxn>
              <a:cxn ang="0">
                <a:pos x="connsiteX60276" y="connsiteY60276"/>
              </a:cxn>
              <a:cxn ang="0">
                <a:pos x="connsiteX60277" y="connsiteY60277"/>
              </a:cxn>
              <a:cxn ang="0">
                <a:pos x="connsiteX60278" y="connsiteY60278"/>
              </a:cxn>
              <a:cxn ang="0">
                <a:pos x="connsiteX60279" y="connsiteY60279"/>
              </a:cxn>
              <a:cxn ang="0">
                <a:pos x="connsiteX60280" y="connsiteY60280"/>
              </a:cxn>
              <a:cxn ang="0">
                <a:pos x="connsiteX60281" y="connsiteY60281"/>
              </a:cxn>
              <a:cxn ang="0">
                <a:pos x="connsiteX60282" y="connsiteY60282"/>
              </a:cxn>
              <a:cxn ang="0">
                <a:pos x="connsiteX60283" y="connsiteY60283"/>
              </a:cxn>
              <a:cxn ang="0">
                <a:pos x="connsiteX60284" y="connsiteY60284"/>
              </a:cxn>
              <a:cxn ang="0">
                <a:pos x="connsiteX60285" y="connsiteY60285"/>
              </a:cxn>
              <a:cxn ang="0">
                <a:pos x="connsiteX60286" y="connsiteY60286"/>
              </a:cxn>
              <a:cxn ang="0">
                <a:pos x="connsiteX60287" y="connsiteY60287"/>
              </a:cxn>
              <a:cxn ang="0">
                <a:pos x="connsiteX60288" y="connsiteY60288"/>
              </a:cxn>
              <a:cxn ang="0">
                <a:pos x="connsiteX60289" y="connsiteY60289"/>
              </a:cxn>
              <a:cxn ang="0">
                <a:pos x="connsiteX60290" y="connsiteY60290"/>
              </a:cxn>
              <a:cxn ang="0">
                <a:pos x="connsiteX60291" y="connsiteY60291"/>
              </a:cxn>
              <a:cxn ang="0">
                <a:pos x="connsiteX60292" y="connsiteY60292"/>
              </a:cxn>
              <a:cxn ang="0">
                <a:pos x="connsiteX60293" y="connsiteY60293"/>
              </a:cxn>
              <a:cxn ang="0">
                <a:pos x="connsiteX60294" y="connsiteY60294"/>
              </a:cxn>
              <a:cxn ang="0">
                <a:pos x="connsiteX60295" y="connsiteY60295"/>
              </a:cxn>
              <a:cxn ang="0">
                <a:pos x="connsiteX60296" y="connsiteY60296"/>
              </a:cxn>
              <a:cxn ang="0">
                <a:pos x="connsiteX60297" y="connsiteY60297"/>
              </a:cxn>
              <a:cxn ang="0">
                <a:pos x="connsiteX60298" y="connsiteY60298"/>
              </a:cxn>
              <a:cxn ang="0">
                <a:pos x="connsiteX60299" y="connsiteY60299"/>
              </a:cxn>
              <a:cxn ang="0">
                <a:pos x="connsiteX60300" y="connsiteY60300"/>
              </a:cxn>
              <a:cxn ang="0">
                <a:pos x="connsiteX60301" y="connsiteY60301"/>
              </a:cxn>
              <a:cxn ang="0">
                <a:pos x="connsiteX60302" y="connsiteY60302"/>
              </a:cxn>
              <a:cxn ang="0">
                <a:pos x="connsiteX60303" y="connsiteY60303"/>
              </a:cxn>
              <a:cxn ang="0">
                <a:pos x="connsiteX60304" y="connsiteY60304"/>
              </a:cxn>
              <a:cxn ang="0">
                <a:pos x="connsiteX60305" y="connsiteY60305"/>
              </a:cxn>
              <a:cxn ang="0">
                <a:pos x="connsiteX60306" y="connsiteY60306"/>
              </a:cxn>
              <a:cxn ang="0">
                <a:pos x="connsiteX60307" y="connsiteY60307"/>
              </a:cxn>
              <a:cxn ang="0">
                <a:pos x="connsiteX60308" y="connsiteY60308"/>
              </a:cxn>
              <a:cxn ang="0">
                <a:pos x="connsiteX60309" y="connsiteY60309"/>
              </a:cxn>
              <a:cxn ang="0">
                <a:pos x="connsiteX60310" y="connsiteY60310"/>
              </a:cxn>
              <a:cxn ang="0">
                <a:pos x="connsiteX60311" y="connsiteY60311"/>
              </a:cxn>
              <a:cxn ang="0">
                <a:pos x="connsiteX60312" y="connsiteY60312"/>
              </a:cxn>
              <a:cxn ang="0">
                <a:pos x="connsiteX60313" y="connsiteY60313"/>
              </a:cxn>
              <a:cxn ang="0">
                <a:pos x="connsiteX60314" y="connsiteY60314"/>
              </a:cxn>
              <a:cxn ang="0">
                <a:pos x="connsiteX60315" y="connsiteY60315"/>
              </a:cxn>
              <a:cxn ang="0">
                <a:pos x="connsiteX60316" y="connsiteY60316"/>
              </a:cxn>
              <a:cxn ang="0">
                <a:pos x="connsiteX60317" y="connsiteY60317"/>
              </a:cxn>
              <a:cxn ang="0">
                <a:pos x="connsiteX60318" y="connsiteY60318"/>
              </a:cxn>
              <a:cxn ang="0">
                <a:pos x="connsiteX60319" y="connsiteY60319"/>
              </a:cxn>
              <a:cxn ang="0">
                <a:pos x="connsiteX60320" y="connsiteY60320"/>
              </a:cxn>
              <a:cxn ang="0">
                <a:pos x="connsiteX60321" y="connsiteY60321"/>
              </a:cxn>
              <a:cxn ang="0">
                <a:pos x="connsiteX60322" y="connsiteY60322"/>
              </a:cxn>
              <a:cxn ang="0">
                <a:pos x="connsiteX60323" y="connsiteY60323"/>
              </a:cxn>
              <a:cxn ang="0">
                <a:pos x="connsiteX60324" y="connsiteY60324"/>
              </a:cxn>
              <a:cxn ang="0">
                <a:pos x="connsiteX60325" y="connsiteY60325"/>
              </a:cxn>
              <a:cxn ang="0">
                <a:pos x="connsiteX60326" y="connsiteY60326"/>
              </a:cxn>
              <a:cxn ang="0">
                <a:pos x="connsiteX60327" y="connsiteY60327"/>
              </a:cxn>
              <a:cxn ang="0">
                <a:pos x="connsiteX60328" y="connsiteY60328"/>
              </a:cxn>
              <a:cxn ang="0">
                <a:pos x="connsiteX60329" y="connsiteY60329"/>
              </a:cxn>
              <a:cxn ang="0">
                <a:pos x="connsiteX60330" y="connsiteY60330"/>
              </a:cxn>
              <a:cxn ang="0">
                <a:pos x="connsiteX60331" y="connsiteY60331"/>
              </a:cxn>
              <a:cxn ang="0">
                <a:pos x="connsiteX60332" y="connsiteY60332"/>
              </a:cxn>
              <a:cxn ang="0">
                <a:pos x="connsiteX60333" y="connsiteY60333"/>
              </a:cxn>
              <a:cxn ang="0">
                <a:pos x="connsiteX60334" y="connsiteY60334"/>
              </a:cxn>
              <a:cxn ang="0">
                <a:pos x="connsiteX60335" y="connsiteY60335"/>
              </a:cxn>
              <a:cxn ang="0">
                <a:pos x="connsiteX60336" y="connsiteY60336"/>
              </a:cxn>
              <a:cxn ang="0">
                <a:pos x="connsiteX60337" y="connsiteY60337"/>
              </a:cxn>
              <a:cxn ang="0">
                <a:pos x="connsiteX60338" y="connsiteY60338"/>
              </a:cxn>
              <a:cxn ang="0">
                <a:pos x="connsiteX60339" y="connsiteY60339"/>
              </a:cxn>
              <a:cxn ang="0">
                <a:pos x="connsiteX60340" y="connsiteY60340"/>
              </a:cxn>
              <a:cxn ang="0">
                <a:pos x="connsiteX60341" y="connsiteY60341"/>
              </a:cxn>
              <a:cxn ang="0">
                <a:pos x="connsiteX60342" y="connsiteY60342"/>
              </a:cxn>
              <a:cxn ang="0">
                <a:pos x="connsiteX60343" y="connsiteY60343"/>
              </a:cxn>
              <a:cxn ang="0">
                <a:pos x="connsiteX60344" y="connsiteY60344"/>
              </a:cxn>
              <a:cxn ang="0">
                <a:pos x="connsiteX60345" y="connsiteY60345"/>
              </a:cxn>
              <a:cxn ang="0">
                <a:pos x="connsiteX60346" y="connsiteY60346"/>
              </a:cxn>
              <a:cxn ang="0">
                <a:pos x="connsiteX60347" y="connsiteY60347"/>
              </a:cxn>
              <a:cxn ang="0">
                <a:pos x="connsiteX60348" y="connsiteY60348"/>
              </a:cxn>
              <a:cxn ang="0">
                <a:pos x="connsiteX60349" y="connsiteY60349"/>
              </a:cxn>
              <a:cxn ang="0">
                <a:pos x="connsiteX60350" y="connsiteY60350"/>
              </a:cxn>
              <a:cxn ang="0">
                <a:pos x="connsiteX60351" y="connsiteY60351"/>
              </a:cxn>
              <a:cxn ang="0">
                <a:pos x="connsiteX60352" y="connsiteY60352"/>
              </a:cxn>
              <a:cxn ang="0">
                <a:pos x="connsiteX60353" y="connsiteY60353"/>
              </a:cxn>
              <a:cxn ang="0">
                <a:pos x="connsiteX60354" y="connsiteY60354"/>
              </a:cxn>
              <a:cxn ang="0">
                <a:pos x="connsiteX60355" y="connsiteY60355"/>
              </a:cxn>
              <a:cxn ang="0">
                <a:pos x="connsiteX60356" y="connsiteY60356"/>
              </a:cxn>
              <a:cxn ang="0">
                <a:pos x="connsiteX60357" y="connsiteY60357"/>
              </a:cxn>
              <a:cxn ang="0">
                <a:pos x="connsiteX60358" y="connsiteY60358"/>
              </a:cxn>
              <a:cxn ang="0">
                <a:pos x="connsiteX60359" y="connsiteY60359"/>
              </a:cxn>
              <a:cxn ang="0">
                <a:pos x="connsiteX60360" y="connsiteY60360"/>
              </a:cxn>
              <a:cxn ang="0">
                <a:pos x="connsiteX60361" y="connsiteY60361"/>
              </a:cxn>
              <a:cxn ang="0">
                <a:pos x="connsiteX60362" y="connsiteY60362"/>
              </a:cxn>
              <a:cxn ang="0">
                <a:pos x="connsiteX60363" y="connsiteY60363"/>
              </a:cxn>
              <a:cxn ang="0">
                <a:pos x="connsiteX60364" y="connsiteY60364"/>
              </a:cxn>
              <a:cxn ang="0">
                <a:pos x="connsiteX60365" y="connsiteY60365"/>
              </a:cxn>
              <a:cxn ang="0">
                <a:pos x="connsiteX60366" y="connsiteY60366"/>
              </a:cxn>
              <a:cxn ang="0">
                <a:pos x="connsiteX60367" y="connsiteY60367"/>
              </a:cxn>
              <a:cxn ang="0">
                <a:pos x="connsiteX60368" y="connsiteY60368"/>
              </a:cxn>
              <a:cxn ang="0">
                <a:pos x="connsiteX60369" y="connsiteY60369"/>
              </a:cxn>
              <a:cxn ang="0">
                <a:pos x="connsiteX60370" y="connsiteY60370"/>
              </a:cxn>
              <a:cxn ang="0">
                <a:pos x="connsiteX60371" y="connsiteY60371"/>
              </a:cxn>
              <a:cxn ang="0">
                <a:pos x="connsiteX60372" y="connsiteY60372"/>
              </a:cxn>
              <a:cxn ang="0">
                <a:pos x="connsiteX60373" y="connsiteY60373"/>
              </a:cxn>
              <a:cxn ang="0">
                <a:pos x="connsiteX60374" y="connsiteY60374"/>
              </a:cxn>
              <a:cxn ang="0">
                <a:pos x="connsiteX60375" y="connsiteY60375"/>
              </a:cxn>
              <a:cxn ang="0">
                <a:pos x="connsiteX60376" y="connsiteY60376"/>
              </a:cxn>
              <a:cxn ang="0">
                <a:pos x="connsiteX60377" y="connsiteY60377"/>
              </a:cxn>
              <a:cxn ang="0">
                <a:pos x="connsiteX60378" y="connsiteY60378"/>
              </a:cxn>
              <a:cxn ang="0">
                <a:pos x="connsiteX60379" y="connsiteY60379"/>
              </a:cxn>
              <a:cxn ang="0">
                <a:pos x="connsiteX60380" y="connsiteY60380"/>
              </a:cxn>
              <a:cxn ang="0">
                <a:pos x="connsiteX60381" y="connsiteY60381"/>
              </a:cxn>
              <a:cxn ang="0">
                <a:pos x="connsiteX60382" y="connsiteY60382"/>
              </a:cxn>
              <a:cxn ang="0">
                <a:pos x="connsiteX60383" y="connsiteY60383"/>
              </a:cxn>
              <a:cxn ang="0">
                <a:pos x="connsiteX60384" y="connsiteY60384"/>
              </a:cxn>
              <a:cxn ang="0">
                <a:pos x="connsiteX60385" y="connsiteY60385"/>
              </a:cxn>
              <a:cxn ang="0">
                <a:pos x="connsiteX60386" y="connsiteY60386"/>
              </a:cxn>
              <a:cxn ang="0">
                <a:pos x="connsiteX60387" y="connsiteY60387"/>
              </a:cxn>
              <a:cxn ang="0">
                <a:pos x="connsiteX60388" y="connsiteY60388"/>
              </a:cxn>
              <a:cxn ang="0">
                <a:pos x="connsiteX60389" y="connsiteY60389"/>
              </a:cxn>
              <a:cxn ang="0">
                <a:pos x="connsiteX60390" y="connsiteY60390"/>
              </a:cxn>
              <a:cxn ang="0">
                <a:pos x="connsiteX60391" y="connsiteY60391"/>
              </a:cxn>
              <a:cxn ang="0">
                <a:pos x="connsiteX60392" y="connsiteY60392"/>
              </a:cxn>
              <a:cxn ang="0">
                <a:pos x="connsiteX60393" y="connsiteY60393"/>
              </a:cxn>
              <a:cxn ang="0">
                <a:pos x="connsiteX60394" y="connsiteY60394"/>
              </a:cxn>
              <a:cxn ang="0">
                <a:pos x="connsiteX60395" y="connsiteY60395"/>
              </a:cxn>
              <a:cxn ang="0">
                <a:pos x="connsiteX60396" y="connsiteY60396"/>
              </a:cxn>
              <a:cxn ang="0">
                <a:pos x="connsiteX60397" y="connsiteY60397"/>
              </a:cxn>
              <a:cxn ang="0">
                <a:pos x="connsiteX60398" y="connsiteY60398"/>
              </a:cxn>
              <a:cxn ang="0">
                <a:pos x="connsiteX60399" y="connsiteY60399"/>
              </a:cxn>
              <a:cxn ang="0">
                <a:pos x="connsiteX60400" y="connsiteY60400"/>
              </a:cxn>
              <a:cxn ang="0">
                <a:pos x="connsiteX60401" y="connsiteY60401"/>
              </a:cxn>
              <a:cxn ang="0">
                <a:pos x="connsiteX60402" y="connsiteY60402"/>
              </a:cxn>
              <a:cxn ang="0">
                <a:pos x="connsiteX60403" y="connsiteY60403"/>
              </a:cxn>
              <a:cxn ang="0">
                <a:pos x="connsiteX60404" y="connsiteY60404"/>
              </a:cxn>
              <a:cxn ang="0">
                <a:pos x="connsiteX60405" y="connsiteY60405"/>
              </a:cxn>
              <a:cxn ang="0">
                <a:pos x="connsiteX60406" y="connsiteY60406"/>
              </a:cxn>
              <a:cxn ang="0">
                <a:pos x="connsiteX60407" y="connsiteY60407"/>
              </a:cxn>
              <a:cxn ang="0">
                <a:pos x="connsiteX60408" y="connsiteY60408"/>
              </a:cxn>
              <a:cxn ang="0">
                <a:pos x="connsiteX60409" y="connsiteY60409"/>
              </a:cxn>
              <a:cxn ang="0">
                <a:pos x="connsiteX60410" y="connsiteY60410"/>
              </a:cxn>
              <a:cxn ang="0">
                <a:pos x="connsiteX60411" y="connsiteY60411"/>
              </a:cxn>
              <a:cxn ang="0">
                <a:pos x="connsiteX60412" y="connsiteY60412"/>
              </a:cxn>
              <a:cxn ang="0">
                <a:pos x="connsiteX60413" y="connsiteY60413"/>
              </a:cxn>
              <a:cxn ang="0">
                <a:pos x="connsiteX60414" y="connsiteY60414"/>
              </a:cxn>
              <a:cxn ang="0">
                <a:pos x="connsiteX60415" y="connsiteY60415"/>
              </a:cxn>
              <a:cxn ang="0">
                <a:pos x="connsiteX60416" y="connsiteY60416"/>
              </a:cxn>
              <a:cxn ang="0">
                <a:pos x="connsiteX60417" y="connsiteY60417"/>
              </a:cxn>
              <a:cxn ang="0">
                <a:pos x="connsiteX60418" y="connsiteY60418"/>
              </a:cxn>
              <a:cxn ang="0">
                <a:pos x="connsiteX60419" y="connsiteY60419"/>
              </a:cxn>
              <a:cxn ang="0">
                <a:pos x="connsiteX60420" y="connsiteY60420"/>
              </a:cxn>
              <a:cxn ang="0">
                <a:pos x="connsiteX60421" y="connsiteY60421"/>
              </a:cxn>
              <a:cxn ang="0">
                <a:pos x="connsiteX60422" y="connsiteY60422"/>
              </a:cxn>
              <a:cxn ang="0">
                <a:pos x="connsiteX60423" y="connsiteY60423"/>
              </a:cxn>
              <a:cxn ang="0">
                <a:pos x="connsiteX60424" y="connsiteY60424"/>
              </a:cxn>
              <a:cxn ang="0">
                <a:pos x="connsiteX60425" y="connsiteY60425"/>
              </a:cxn>
              <a:cxn ang="0">
                <a:pos x="connsiteX60426" y="connsiteY60426"/>
              </a:cxn>
              <a:cxn ang="0">
                <a:pos x="connsiteX60427" y="connsiteY60427"/>
              </a:cxn>
              <a:cxn ang="0">
                <a:pos x="connsiteX60428" y="connsiteY60428"/>
              </a:cxn>
              <a:cxn ang="0">
                <a:pos x="connsiteX60429" y="connsiteY60429"/>
              </a:cxn>
              <a:cxn ang="0">
                <a:pos x="connsiteX60430" y="connsiteY60430"/>
              </a:cxn>
              <a:cxn ang="0">
                <a:pos x="connsiteX60431" y="connsiteY60431"/>
              </a:cxn>
              <a:cxn ang="0">
                <a:pos x="connsiteX60432" y="connsiteY60432"/>
              </a:cxn>
              <a:cxn ang="0">
                <a:pos x="connsiteX60433" y="connsiteY60433"/>
              </a:cxn>
              <a:cxn ang="0">
                <a:pos x="connsiteX60434" y="connsiteY60434"/>
              </a:cxn>
              <a:cxn ang="0">
                <a:pos x="connsiteX60435" y="connsiteY60435"/>
              </a:cxn>
              <a:cxn ang="0">
                <a:pos x="connsiteX60436" y="connsiteY60436"/>
              </a:cxn>
              <a:cxn ang="0">
                <a:pos x="connsiteX60437" y="connsiteY60437"/>
              </a:cxn>
              <a:cxn ang="0">
                <a:pos x="connsiteX60438" y="connsiteY60438"/>
              </a:cxn>
              <a:cxn ang="0">
                <a:pos x="connsiteX60439" y="connsiteY60439"/>
              </a:cxn>
              <a:cxn ang="0">
                <a:pos x="connsiteX60440" y="connsiteY60440"/>
              </a:cxn>
              <a:cxn ang="0">
                <a:pos x="connsiteX60441" y="connsiteY60441"/>
              </a:cxn>
              <a:cxn ang="0">
                <a:pos x="connsiteX60442" y="connsiteY60442"/>
              </a:cxn>
              <a:cxn ang="0">
                <a:pos x="connsiteX60443" y="connsiteY60443"/>
              </a:cxn>
              <a:cxn ang="0">
                <a:pos x="connsiteX60444" y="connsiteY60444"/>
              </a:cxn>
              <a:cxn ang="0">
                <a:pos x="connsiteX60445" y="connsiteY60445"/>
              </a:cxn>
              <a:cxn ang="0">
                <a:pos x="connsiteX60446" y="connsiteY60446"/>
              </a:cxn>
              <a:cxn ang="0">
                <a:pos x="connsiteX60447" y="connsiteY60447"/>
              </a:cxn>
              <a:cxn ang="0">
                <a:pos x="connsiteX60448" y="connsiteY60448"/>
              </a:cxn>
              <a:cxn ang="0">
                <a:pos x="connsiteX60449" y="connsiteY60449"/>
              </a:cxn>
              <a:cxn ang="0">
                <a:pos x="connsiteX60450" y="connsiteY60450"/>
              </a:cxn>
              <a:cxn ang="0">
                <a:pos x="connsiteX60451" y="connsiteY60451"/>
              </a:cxn>
              <a:cxn ang="0">
                <a:pos x="connsiteX60452" y="connsiteY60452"/>
              </a:cxn>
              <a:cxn ang="0">
                <a:pos x="connsiteX60453" y="connsiteY60453"/>
              </a:cxn>
              <a:cxn ang="0">
                <a:pos x="connsiteX60454" y="connsiteY60454"/>
              </a:cxn>
              <a:cxn ang="0">
                <a:pos x="connsiteX60455" y="connsiteY60455"/>
              </a:cxn>
              <a:cxn ang="0">
                <a:pos x="connsiteX60456" y="connsiteY60456"/>
              </a:cxn>
              <a:cxn ang="0">
                <a:pos x="connsiteX60457" y="connsiteY60457"/>
              </a:cxn>
              <a:cxn ang="0">
                <a:pos x="connsiteX60458" y="connsiteY60458"/>
              </a:cxn>
              <a:cxn ang="0">
                <a:pos x="connsiteX60459" y="connsiteY60459"/>
              </a:cxn>
              <a:cxn ang="0">
                <a:pos x="connsiteX60460" y="connsiteY60460"/>
              </a:cxn>
              <a:cxn ang="0">
                <a:pos x="connsiteX60461" y="connsiteY60461"/>
              </a:cxn>
              <a:cxn ang="0">
                <a:pos x="connsiteX60462" y="connsiteY60462"/>
              </a:cxn>
              <a:cxn ang="0">
                <a:pos x="connsiteX60463" y="connsiteY60463"/>
              </a:cxn>
              <a:cxn ang="0">
                <a:pos x="connsiteX60464" y="connsiteY60464"/>
              </a:cxn>
              <a:cxn ang="0">
                <a:pos x="connsiteX60465" y="connsiteY60465"/>
              </a:cxn>
              <a:cxn ang="0">
                <a:pos x="connsiteX60466" y="connsiteY60466"/>
              </a:cxn>
              <a:cxn ang="0">
                <a:pos x="connsiteX60467" y="connsiteY60467"/>
              </a:cxn>
              <a:cxn ang="0">
                <a:pos x="connsiteX60468" y="connsiteY60468"/>
              </a:cxn>
              <a:cxn ang="0">
                <a:pos x="connsiteX60469" y="connsiteY60469"/>
              </a:cxn>
              <a:cxn ang="0">
                <a:pos x="connsiteX60470" y="connsiteY60470"/>
              </a:cxn>
              <a:cxn ang="0">
                <a:pos x="connsiteX60471" y="connsiteY60471"/>
              </a:cxn>
              <a:cxn ang="0">
                <a:pos x="connsiteX60472" y="connsiteY60472"/>
              </a:cxn>
              <a:cxn ang="0">
                <a:pos x="connsiteX60473" y="connsiteY60473"/>
              </a:cxn>
              <a:cxn ang="0">
                <a:pos x="connsiteX60474" y="connsiteY60474"/>
              </a:cxn>
              <a:cxn ang="0">
                <a:pos x="connsiteX60475" y="connsiteY60475"/>
              </a:cxn>
              <a:cxn ang="0">
                <a:pos x="connsiteX60476" y="connsiteY60476"/>
              </a:cxn>
              <a:cxn ang="0">
                <a:pos x="connsiteX60477" y="connsiteY60477"/>
              </a:cxn>
              <a:cxn ang="0">
                <a:pos x="connsiteX60478" y="connsiteY60478"/>
              </a:cxn>
              <a:cxn ang="0">
                <a:pos x="connsiteX60479" y="connsiteY60479"/>
              </a:cxn>
              <a:cxn ang="0">
                <a:pos x="connsiteX60480" y="connsiteY60480"/>
              </a:cxn>
              <a:cxn ang="0">
                <a:pos x="connsiteX60481" y="connsiteY60481"/>
              </a:cxn>
              <a:cxn ang="0">
                <a:pos x="connsiteX60482" y="connsiteY60482"/>
              </a:cxn>
              <a:cxn ang="0">
                <a:pos x="connsiteX60483" y="connsiteY60483"/>
              </a:cxn>
              <a:cxn ang="0">
                <a:pos x="connsiteX60484" y="connsiteY60484"/>
              </a:cxn>
              <a:cxn ang="0">
                <a:pos x="connsiteX60485" y="connsiteY60485"/>
              </a:cxn>
              <a:cxn ang="0">
                <a:pos x="connsiteX60486" y="connsiteY60486"/>
              </a:cxn>
              <a:cxn ang="0">
                <a:pos x="connsiteX60487" y="connsiteY60487"/>
              </a:cxn>
              <a:cxn ang="0">
                <a:pos x="connsiteX60488" y="connsiteY60488"/>
              </a:cxn>
              <a:cxn ang="0">
                <a:pos x="connsiteX60489" y="connsiteY60489"/>
              </a:cxn>
              <a:cxn ang="0">
                <a:pos x="connsiteX60490" y="connsiteY60490"/>
              </a:cxn>
              <a:cxn ang="0">
                <a:pos x="connsiteX60491" y="connsiteY60491"/>
              </a:cxn>
              <a:cxn ang="0">
                <a:pos x="connsiteX60492" y="connsiteY60492"/>
              </a:cxn>
              <a:cxn ang="0">
                <a:pos x="connsiteX60493" y="connsiteY60493"/>
              </a:cxn>
              <a:cxn ang="0">
                <a:pos x="connsiteX60494" y="connsiteY60494"/>
              </a:cxn>
              <a:cxn ang="0">
                <a:pos x="connsiteX60495" y="connsiteY60495"/>
              </a:cxn>
              <a:cxn ang="0">
                <a:pos x="connsiteX60496" y="connsiteY60496"/>
              </a:cxn>
              <a:cxn ang="0">
                <a:pos x="connsiteX60497" y="connsiteY60497"/>
              </a:cxn>
              <a:cxn ang="0">
                <a:pos x="connsiteX60498" y="connsiteY60498"/>
              </a:cxn>
              <a:cxn ang="0">
                <a:pos x="connsiteX60499" y="connsiteY60499"/>
              </a:cxn>
              <a:cxn ang="0">
                <a:pos x="connsiteX60500" y="connsiteY60500"/>
              </a:cxn>
              <a:cxn ang="0">
                <a:pos x="connsiteX60501" y="connsiteY60501"/>
              </a:cxn>
              <a:cxn ang="0">
                <a:pos x="connsiteX60502" y="connsiteY60502"/>
              </a:cxn>
              <a:cxn ang="0">
                <a:pos x="connsiteX60503" y="connsiteY60503"/>
              </a:cxn>
              <a:cxn ang="0">
                <a:pos x="connsiteX60504" y="connsiteY60504"/>
              </a:cxn>
              <a:cxn ang="0">
                <a:pos x="connsiteX60505" y="connsiteY60505"/>
              </a:cxn>
              <a:cxn ang="0">
                <a:pos x="connsiteX60506" y="connsiteY60506"/>
              </a:cxn>
              <a:cxn ang="0">
                <a:pos x="connsiteX60507" y="connsiteY60507"/>
              </a:cxn>
              <a:cxn ang="0">
                <a:pos x="connsiteX60508" y="connsiteY60508"/>
              </a:cxn>
              <a:cxn ang="0">
                <a:pos x="connsiteX60509" y="connsiteY60509"/>
              </a:cxn>
              <a:cxn ang="0">
                <a:pos x="connsiteX60510" y="connsiteY60510"/>
              </a:cxn>
              <a:cxn ang="0">
                <a:pos x="connsiteX60511" y="connsiteY60511"/>
              </a:cxn>
              <a:cxn ang="0">
                <a:pos x="connsiteX60512" y="connsiteY60512"/>
              </a:cxn>
              <a:cxn ang="0">
                <a:pos x="connsiteX60513" y="connsiteY60513"/>
              </a:cxn>
              <a:cxn ang="0">
                <a:pos x="connsiteX60514" y="connsiteY60514"/>
              </a:cxn>
              <a:cxn ang="0">
                <a:pos x="connsiteX60515" y="connsiteY60515"/>
              </a:cxn>
              <a:cxn ang="0">
                <a:pos x="connsiteX60516" y="connsiteY60516"/>
              </a:cxn>
              <a:cxn ang="0">
                <a:pos x="connsiteX60517" y="connsiteY60517"/>
              </a:cxn>
              <a:cxn ang="0">
                <a:pos x="connsiteX60518" y="connsiteY60518"/>
              </a:cxn>
              <a:cxn ang="0">
                <a:pos x="connsiteX60519" y="connsiteY60519"/>
              </a:cxn>
              <a:cxn ang="0">
                <a:pos x="connsiteX60520" y="connsiteY60520"/>
              </a:cxn>
              <a:cxn ang="0">
                <a:pos x="connsiteX60521" y="connsiteY60521"/>
              </a:cxn>
              <a:cxn ang="0">
                <a:pos x="connsiteX60522" y="connsiteY60522"/>
              </a:cxn>
              <a:cxn ang="0">
                <a:pos x="connsiteX60523" y="connsiteY60523"/>
              </a:cxn>
              <a:cxn ang="0">
                <a:pos x="connsiteX60524" y="connsiteY60524"/>
              </a:cxn>
              <a:cxn ang="0">
                <a:pos x="connsiteX60525" y="connsiteY60525"/>
              </a:cxn>
              <a:cxn ang="0">
                <a:pos x="connsiteX60526" y="connsiteY60526"/>
              </a:cxn>
              <a:cxn ang="0">
                <a:pos x="connsiteX60527" y="connsiteY60527"/>
              </a:cxn>
              <a:cxn ang="0">
                <a:pos x="connsiteX60528" y="connsiteY60528"/>
              </a:cxn>
              <a:cxn ang="0">
                <a:pos x="connsiteX60529" y="connsiteY60529"/>
              </a:cxn>
              <a:cxn ang="0">
                <a:pos x="connsiteX60530" y="connsiteY60530"/>
              </a:cxn>
              <a:cxn ang="0">
                <a:pos x="connsiteX60531" y="connsiteY60531"/>
              </a:cxn>
              <a:cxn ang="0">
                <a:pos x="connsiteX60532" y="connsiteY60532"/>
              </a:cxn>
              <a:cxn ang="0">
                <a:pos x="connsiteX60533" y="connsiteY60533"/>
              </a:cxn>
              <a:cxn ang="0">
                <a:pos x="connsiteX60534" y="connsiteY60534"/>
              </a:cxn>
              <a:cxn ang="0">
                <a:pos x="connsiteX60535" y="connsiteY60535"/>
              </a:cxn>
              <a:cxn ang="0">
                <a:pos x="connsiteX60536" y="connsiteY60536"/>
              </a:cxn>
              <a:cxn ang="0">
                <a:pos x="connsiteX60537" y="connsiteY60537"/>
              </a:cxn>
              <a:cxn ang="0">
                <a:pos x="connsiteX60538" y="connsiteY60538"/>
              </a:cxn>
              <a:cxn ang="0">
                <a:pos x="connsiteX60539" y="connsiteY60539"/>
              </a:cxn>
              <a:cxn ang="0">
                <a:pos x="connsiteX60540" y="connsiteY60540"/>
              </a:cxn>
              <a:cxn ang="0">
                <a:pos x="connsiteX60541" y="connsiteY60541"/>
              </a:cxn>
              <a:cxn ang="0">
                <a:pos x="connsiteX60542" y="connsiteY60542"/>
              </a:cxn>
              <a:cxn ang="0">
                <a:pos x="connsiteX60543" y="connsiteY60543"/>
              </a:cxn>
              <a:cxn ang="0">
                <a:pos x="connsiteX60544" y="connsiteY60544"/>
              </a:cxn>
              <a:cxn ang="0">
                <a:pos x="connsiteX60545" y="connsiteY60545"/>
              </a:cxn>
              <a:cxn ang="0">
                <a:pos x="connsiteX60546" y="connsiteY60546"/>
              </a:cxn>
              <a:cxn ang="0">
                <a:pos x="connsiteX60547" y="connsiteY60547"/>
              </a:cxn>
              <a:cxn ang="0">
                <a:pos x="connsiteX60548" y="connsiteY60548"/>
              </a:cxn>
              <a:cxn ang="0">
                <a:pos x="connsiteX60549" y="connsiteY60549"/>
              </a:cxn>
              <a:cxn ang="0">
                <a:pos x="connsiteX60550" y="connsiteY60550"/>
              </a:cxn>
              <a:cxn ang="0">
                <a:pos x="connsiteX60551" y="connsiteY60551"/>
              </a:cxn>
              <a:cxn ang="0">
                <a:pos x="connsiteX60552" y="connsiteY60552"/>
              </a:cxn>
              <a:cxn ang="0">
                <a:pos x="connsiteX60553" y="connsiteY60553"/>
              </a:cxn>
              <a:cxn ang="0">
                <a:pos x="connsiteX60554" y="connsiteY60554"/>
              </a:cxn>
              <a:cxn ang="0">
                <a:pos x="connsiteX60555" y="connsiteY60555"/>
              </a:cxn>
              <a:cxn ang="0">
                <a:pos x="connsiteX60556" y="connsiteY60556"/>
              </a:cxn>
              <a:cxn ang="0">
                <a:pos x="connsiteX60557" y="connsiteY60557"/>
              </a:cxn>
              <a:cxn ang="0">
                <a:pos x="connsiteX60558" y="connsiteY60558"/>
              </a:cxn>
              <a:cxn ang="0">
                <a:pos x="connsiteX60559" y="connsiteY60559"/>
              </a:cxn>
              <a:cxn ang="0">
                <a:pos x="connsiteX60560" y="connsiteY60560"/>
              </a:cxn>
              <a:cxn ang="0">
                <a:pos x="connsiteX60561" y="connsiteY60561"/>
              </a:cxn>
              <a:cxn ang="0">
                <a:pos x="connsiteX60562" y="connsiteY60562"/>
              </a:cxn>
              <a:cxn ang="0">
                <a:pos x="connsiteX60563" y="connsiteY60563"/>
              </a:cxn>
              <a:cxn ang="0">
                <a:pos x="connsiteX60564" y="connsiteY60564"/>
              </a:cxn>
              <a:cxn ang="0">
                <a:pos x="connsiteX60565" y="connsiteY60565"/>
              </a:cxn>
              <a:cxn ang="0">
                <a:pos x="connsiteX60566" y="connsiteY60566"/>
              </a:cxn>
              <a:cxn ang="0">
                <a:pos x="connsiteX60567" y="connsiteY60567"/>
              </a:cxn>
              <a:cxn ang="0">
                <a:pos x="connsiteX60568" y="connsiteY60568"/>
              </a:cxn>
              <a:cxn ang="0">
                <a:pos x="connsiteX60569" y="connsiteY60569"/>
              </a:cxn>
              <a:cxn ang="0">
                <a:pos x="connsiteX60570" y="connsiteY60570"/>
              </a:cxn>
              <a:cxn ang="0">
                <a:pos x="connsiteX60571" y="connsiteY60571"/>
              </a:cxn>
              <a:cxn ang="0">
                <a:pos x="connsiteX60572" y="connsiteY60572"/>
              </a:cxn>
              <a:cxn ang="0">
                <a:pos x="connsiteX60573" y="connsiteY60573"/>
              </a:cxn>
              <a:cxn ang="0">
                <a:pos x="connsiteX60574" y="connsiteY60574"/>
              </a:cxn>
              <a:cxn ang="0">
                <a:pos x="connsiteX60575" y="connsiteY60575"/>
              </a:cxn>
              <a:cxn ang="0">
                <a:pos x="connsiteX60576" y="connsiteY60576"/>
              </a:cxn>
              <a:cxn ang="0">
                <a:pos x="connsiteX60577" y="connsiteY60577"/>
              </a:cxn>
              <a:cxn ang="0">
                <a:pos x="connsiteX60578" y="connsiteY60578"/>
              </a:cxn>
              <a:cxn ang="0">
                <a:pos x="connsiteX60579" y="connsiteY60579"/>
              </a:cxn>
              <a:cxn ang="0">
                <a:pos x="connsiteX60580" y="connsiteY60580"/>
              </a:cxn>
              <a:cxn ang="0">
                <a:pos x="connsiteX60581" y="connsiteY60581"/>
              </a:cxn>
              <a:cxn ang="0">
                <a:pos x="connsiteX60582" y="connsiteY60582"/>
              </a:cxn>
              <a:cxn ang="0">
                <a:pos x="connsiteX60583" y="connsiteY60583"/>
              </a:cxn>
              <a:cxn ang="0">
                <a:pos x="connsiteX60584" y="connsiteY60584"/>
              </a:cxn>
              <a:cxn ang="0">
                <a:pos x="connsiteX60585" y="connsiteY60585"/>
              </a:cxn>
              <a:cxn ang="0">
                <a:pos x="connsiteX60586" y="connsiteY60586"/>
              </a:cxn>
              <a:cxn ang="0">
                <a:pos x="connsiteX60587" y="connsiteY60587"/>
              </a:cxn>
              <a:cxn ang="0">
                <a:pos x="connsiteX60588" y="connsiteY60588"/>
              </a:cxn>
              <a:cxn ang="0">
                <a:pos x="connsiteX60589" y="connsiteY60589"/>
              </a:cxn>
              <a:cxn ang="0">
                <a:pos x="connsiteX60590" y="connsiteY60590"/>
              </a:cxn>
              <a:cxn ang="0">
                <a:pos x="connsiteX60591" y="connsiteY60591"/>
              </a:cxn>
              <a:cxn ang="0">
                <a:pos x="connsiteX60592" y="connsiteY60592"/>
              </a:cxn>
              <a:cxn ang="0">
                <a:pos x="connsiteX60593" y="connsiteY60593"/>
              </a:cxn>
              <a:cxn ang="0">
                <a:pos x="connsiteX60594" y="connsiteY60594"/>
              </a:cxn>
              <a:cxn ang="0">
                <a:pos x="connsiteX60595" y="connsiteY60595"/>
              </a:cxn>
              <a:cxn ang="0">
                <a:pos x="connsiteX60596" y="connsiteY60596"/>
              </a:cxn>
              <a:cxn ang="0">
                <a:pos x="connsiteX60597" y="connsiteY60597"/>
              </a:cxn>
              <a:cxn ang="0">
                <a:pos x="connsiteX60598" y="connsiteY60598"/>
              </a:cxn>
              <a:cxn ang="0">
                <a:pos x="connsiteX60599" y="connsiteY60599"/>
              </a:cxn>
              <a:cxn ang="0">
                <a:pos x="connsiteX60600" y="connsiteY60600"/>
              </a:cxn>
              <a:cxn ang="0">
                <a:pos x="connsiteX60601" y="connsiteY60601"/>
              </a:cxn>
              <a:cxn ang="0">
                <a:pos x="connsiteX60602" y="connsiteY60602"/>
              </a:cxn>
              <a:cxn ang="0">
                <a:pos x="connsiteX60603" y="connsiteY60603"/>
              </a:cxn>
              <a:cxn ang="0">
                <a:pos x="connsiteX60604" y="connsiteY60604"/>
              </a:cxn>
              <a:cxn ang="0">
                <a:pos x="connsiteX60605" y="connsiteY60605"/>
              </a:cxn>
              <a:cxn ang="0">
                <a:pos x="connsiteX60606" y="connsiteY60606"/>
              </a:cxn>
              <a:cxn ang="0">
                <a:pos x="connsiteX60607" y="connsiteY60607"/>
              </a:cxn>
              <a:cxn ang="0">
                <a:pos x="connsiteX60608" y="connsiteY60608"/>
              </a:cxn>
              <a:cxn ang="0">
                <a:pos x="connsiteX60609" y="connsiteY60609"/>
              </a:cxn>
              <a:cxn ang="0">
                <a:pos x="connsiteX60610" y="connsiteY60610"/>
              </a:cxn>
              <a:cxn ang="0">
                <a:pos x="connsiteX60611" y="connsiteY60611"/>
              </a:cxn>
              <a:cxn ang="0">
                <a:pos x="connsiteX60612" y="connsiteY60612"/>
              </a:cxn>
              <a:cxn ang="0">
                <a:pos x="connsiteX60613" y="connsiteY60613"/>
              </a:cxn>
              <a:cxn ang="0">
                <a:pos x="connsiteX60614" y="connsiteY60614"/>
              </a:cxn>
              <a:cxn ang="0">
                <a:pos x="connsiteX60615" y="connsiteY60615"/>
              </a:cxn>
              <a:cxn ang="0">
                <a:pos x="connsiteX60616" y="connsiteY60616"/>
              </a:cxn>
              <a:cxn ang="0">
                <a:pos x="connsiteX60617" y="connsiteY60617"/>
              </a:cxn>
              <a:cxn ang="0">
                <a:pos x="connsiteX60618" y="connsiteY60618"/>
              </a:cxn>
              <a:cxn ang="0">
                <a:pos x="connsiteX60619" y="connsiteY60619"/>
              </a:cxn>
              <a:cxn ang="0">
                <a:pos x="connsiteX60620" y="connsiteY60620"/>
              </a:cxn>
              <a:cxn ang="0">
                <a:pos x="connsiteX60621" y="connsiteY60621"/>
              </a:cxn>
              <a:cxn ang="0">
                <a:pos x="connsiteX60622" y="connsiteY60622"/>
              </a:cxn>
              <a:cxn ang="0">
                <a:pos x="connsiteX60623" y="connsiteY60623"/>
              </a:cxn>
              <a:cxn ang="0">
                <a:pos x="connsiteX60624" y="connsiteY60624"/>
              </a:cxn>
              <a:cxn ang="0">
                <a:pos x="connsiteX60625" y="connsiteY60625"/>
              </a:cxn>
              <a:cxn ang="0">
                <a:pos x="connsiteX60626" y="connsiteY60626"/>
              </a:cxn>
              <a:cxn ang="0">
                <a:pos x="connsiteX60627" y="connsiteY60627"/>
              </a:cxn>
              <a:cxn ang="0">
                <a:pos x="connsiteX60628" y="connsiteY60628"/>
              </a:cxn>
              <a:cxn ang="0">
                <a:pos x="connsiteX60629" y="connsiteY60629"/>
              </a:cxn>
              <a:cxn ang="0">
                <a:pos x="connsiteX60630" y="connsiteY60630"/>
              </a:cxn>
              <a:cxn ang="0">
                <a:pos x="connsiteX60631" y="connsiteY60631"/>
              </a:cxn>
              <a:cxn ang="0">
                <a:pos x="connsiteX60632" y="connsiteY60632"/>
              </a:cxn>
              <a:cxn ang="0">
                <a:pos x="connsiteX60633" y="connsiteY60633"/>
              </a:cxn>
              <a:cxn ang="0">
                <a:pos x="connsiteX60634" y="connsiteY60634"/>
              </a:cxn>
              <a:cxn ang="0">
                <a:pos x="connsiteX60635" y="connsiteY60635"/>
              </a:cxn>
              <a:cxn ang="0">
                <a:pos x="connsiteX60636" y="connsiteY60636"/>
              </a:cxn>
              <a:cxn ang="0">
                <a:pos x="connsiteX60637" y="connsiteY60637"/>
              </a:cxn>
              <a:cxn ang="0">
                <a:pos x="connsiteX60638" y="connsiteY60638"/>
              </a:cxn>
              <a:cxn ang="0">
                <a:pos x="connsiteX60639" y="connsiteY60639"/>
              </a:cxn>
              <a:cxn ang="0">
                <a:pos x="connsiteX60640" y="connsiteY60640"/>
              </a:cxn>
              <a:cxn ang="0">
                <a:pos x="connsiteX60641" y="connsiteY60641"/>
              </a:cxn>
              <a:cxn ang="0">
                <a:pos x="connsiteX60642" y="connsiteY60642"/>
              </a:cxn>
              <a:cxn ang="0">
                <a:pos x="connsiteX60643" y="connsiteY60643"/>
              </a:cxn>
              <a:cxn ang="0">
                <a:pos x="connsiteX60644" y="connsiteY60644"/>
              </a:cxn>
              <a:cxn ang="0">
                <a:pos x="connsiteX60645" y="connsiteY60645"/>
              </a:cxn>
              <a:cxn ang="0">
                <a:pos x="connsiteX60646" y="connsiteY60646"/>
              </a:cxn>
              <a:cxn ang="0">
                <a:pos x="connsiteX60647" y="connsiteY60647"/>
              </a:cxn>
              <a:cxn ang="0">
                <a:pos x="connsiteX60648" y="connsiteY60648"/>
              </a:cxn>
              <a:cxn ang="0">
                <a:pos x="connsiteX60649" y="connsiteY60649"/>
              </a:cxn>
              <a:cxn ang="0">
                <a:pos x="connsiteX60650" y="connsiteY60650"/>
              </a:cxn>
              <a:cxn ang="0">
                <a:pos x="connsiteX60651" y="connsiteY60651"/>
              </a:cxn>
              <a:cxn ang="0">
                <a:pos x="connsiteX60652" y="connsiteY60652"/>
              </a:cxn>
              <a:cxn ang="0">
                <a:pos x="connsiteX60653" y="connsiteY60653"/>
              </a:cxn>
              <a:cxn ang="0">
                <a:pos x="connsiteX60654" y="connsiteY60654"/>
              </a:cxn>
              <a:cxn ang="0">
                <a:pos x="connsiteX60655" y="connsiteY60655"/>
              </a:cxn>
              <a:cxn ang="0">
                <a:pos x="connsiteX60656" y="connsiteY60656"/>
              </a:cxn>
              <a:cxn ang="0">
                <a:pos x="connsiteX60657" y="connsiteY60657"/>
              </a:cxn>
              <a:cxn ang="0">
                <a:pos x="connsiteX60658" y="connsiteY60658"/>
              </a:cxn>
              <a:cxn ang="0">
                <a:pos x="connsiteX60659" y="connsiteY60659"/>
              </a:cxn>
              <a:cxn ang="0">
                <a:pos x="connsiteX60660" y="connsiteY60660"/>
              </a:cxn>
              <a:cxn ang="0">
                <a:pos x="connsiteX60661" y="connsiteY60661"/>
              </a:cxn>
              <a:cxn ang="0">
                <a:pos x="connsiteX60662" y="connsiteY60662"/>
              </a:cxn>
              <a:cxn ang="0">
                <a:pos x="connsiteX60663" y="connsiteY60663"/>
              </a:cxn>
              <a:cxn ang="0">
                <a:pos x="connsiteX60664" y="connsiteY60664"/>
              </a:cxn>
              <a:cxn ang="0">
                <a:pos x="connsiteX60665" y="connsiteY60665"/>
              </a:cxn>
              <a:cxn ang="0">
                <a:pos x="connsiteX60666" y="connsiteY60666"/>
              </a:cxn>
              <a:cxn ang="0">
                <a:pos x="connsiteX60667" y="connsiteY60667"/>
              </a:cxn>
              <a:cxn ang="0">
                <a:pos x="connsiteX60668" y="connsiteY60668"/>
              </a:cxn>
              <a:cxn ang="0">
                <a:pos x="connsiteX60669" y="connsiteY60669"/>
              </a:cxn>
              <a:cxn ang="0">
                <a:pos x="connsiteX60670" y="connsiteY60670"/>
              </a:cxn>
              <a:cxn ang="0">
                <a:pos x="connsiteX60671" y="connsiteY60671"/>
              </a:cxn>
              <a:cxn ang="0">
                <a:pos x="connsiteX60672" y="connsiteY60672"/>
              </a:cxn>
              <a:cxn ang="0">
                <a:pos x="connsiteX60673" y="connsiteY60673"/>
              </a:cxn>
              <a:cxn ang="0">
                <a:pos x="connsiteX60674" y="connsiteY60674"/>
              </a:cxn>
              <a:cxn ang="0">
                <a:pos x="connsiteX60675" y="connsiteY60675"/>
              </a:cxn>
              <a:cxn ang="0">
                <a:pos x="connsiteX60676" y="connsiteY60676"/>
              </a:cxn>
              <a:cxn ang="0">
                <a:pos x="connsiteX60677" y="connsiteY60677"/>
              </a:cxn>
              <a:cxn ang="0">
                <a:pos x="connsiteX60678" y="connsiteY60678"/>
              </a:cxn>
              <a:cxn ang="0">
                <a:pos x="connsiteX60679" y="connsiteY60679"/>
              </a:cxn>
              <a:cxn ang="0">
                <a:pos x="connsiteX60680" y="connsiteY60680"/>
              </a:cxn>
              <a:cxn ang="0">
                <a:pos x="connsiteX60681" y="connsiteY60681"/>
              </a:cxn>
              <a:cxn ang="0">
                <a:pos x="connsiteX60682" y="connsiteY60682"/>
              </a:cxn>
              <a:cxn ang="0">
                <a:pos x="connsiteX60683" y="connsiteY60683"/>
              </a:cxn>
              <a:cxn ang="0">
                <a:pos x="connsiteX60684" y="connsiteY60684"/>
              </a:cxn>
              <a:cxn ang="0">
                <a:pos x="connsiteX60685" y="connsiteY60685"/>
              </a:cxn>
              <a:cxn ang="0">
                <a:pos x="connsiteX60686" y="connsiteY60686"/>
              </a:cxn>
              <a:cxn ang="0">
                <a:pos x="connsiteX60687" y="connsiteY60687"/>
              </a:cxn>
              <a:cxn ang="0">
                <a:pos x="connsiteX60688" y="connsiteY60688"/>
              </a:cxn>
              <a:cxn ang="0">
                <a:pos x="connsiteX60689" y="connsiteY60689"/>
              </a:cxn>
              <a:cxn ang="0">
                <a:pos x="connsiteX60690" y="connsiteY60690"/>
              </a:cxn>
              <a:cxn ang="0">
                <a:pos x="connsiteX60691" y="connsiteY60691"/>
              </a:cxn>
              <a:cxn ang="0">
                <a:pos x="connsiteX60692" y="connsiteY60692"/>
              </a:cxn>
              <a:cxn ang="0">
                <a:pos x="connsiteX60693" y="connsiteY60693"/>
              </a:cxn>
              <a:cxn ang="0">
                <a:pos x="connsiteX60694" y="connsiteY60694"/>
              </a:cxn>
              <a:cxn ang="0">
                <a:pos x="connsiteX60695" y="connsiteY60695"/>
              </a:cxn>
              <a:cxn ang="0">
                <a:pos x="connsiteX60696" y="connsiteY60696"/>
              </a:cxn>
              <a:cxn ang="0">
                <a:pos x="connsiteX60697" y="connsiteY60697"/>
              </a:cxn>
              <a:cxn ang="0">
                <a:pos x="connsiteX60698" y="connsiteY60698"/>
              </a:cxn>
              <a:cxn ang="0">
                <a:pos x="connsiteX60699" y="connsiteY60699"/>
              </a:cxn>
              <a:cxn ang="0">
                <a:pos x="connsiteX60700" y="connsiteY60700"/>
              </a:cxn>
              <a:cxn ang="0">
                <a:pos x="connsiteX60701" y="connsiteY60701"/>
              </a:cxn>
              <a:cxn ang="0">
                <a:pos x="connsiteX60702" y="connsiteY60702"/>
              </a:cxn>
              <a:cxn ang="0">
                <a:pos x="connsiteX60703" y="connsiteY60703"/>
              </a:cxn>
              <a:cxn ang="0">
                <a:pos x="connsiteX60704" y="connsiteY60704"/>
              </a:cxn>
              <a:cxn ang="0">
                <a:pos x="connsiteX60705" y="connsiteY60705"/>
              </a:cxn>
              <a:cxn ang="0">
                <a:pos x="connsiteX60706" y="connsiteY60706"/>
              </a:cxn>
              <a:cxn ang="0">
                <a:pos x="connsiteX60707" y="connsiteY60707"/>
              </a:cxn>
              <a:cxn ang="0">
                <a:pos x="connsiteX60708" y="connsiteY60708"/>
              </a:cxn>
              <a:cxn ang="0">
                <a:pos x="connsiteX60709" y="connsiteY60709"/>
              </a:cxn>
              <a:cxn ang="0">
                <a:pos x="connsiteX60710" y="connsiteY60710"/>
              </a:cxn>
              <a:cxn ang="0">
                <a:pos x="connsiteX60711" y="connsiteY60711"/>
              </a:cxn>
              <a:cxn ang="0">
                <a:pos x="connsiteX60712" y="connsiteY60712"/>
              </a:cxn>
              <a:cxn ang="0">
                <a:pos x="connsiteX60713" y="connsiteY60713"/>
              </a:cxn>
              <a:cxn ang="0">
                <a:pos x="connsiteX60714" y="connsiteY60714"/>
              </a:cxn>
              <a:cxn ang="0">
                <a:pos x="connsiteX60715" y="connsiteY60715"/>
              </a:cxn>
              <a:cxn ang="0">
                <a:pos x="connsiteX60716" y="connsiteY60716"/>
              </a:cxn>
              <a:cxn ang="0">
                <a:pos x="connsiteX60717" y="connsiteY60717"/>
              </a:cxn>
              <a:cxn ang="0">
                <a:pos x="connsiteX60718" y="connsiteY60718"/>
              </a:cxn>
              <a:cxn ang="0">
                <a:pos x="connsiteX60719" y="connsiteY60719"/>
              </a:cxn>
              <a:cxn ang="0">
                <a:pos x="connsiteX60720" y="connsiteY60720"/>
              </a:cxn>
              <a:cxn ang="0">
                <a:pos x="connsiteX60721" y="connsiteY60721"/>
              </a:cxn>
              <a:cxn ang="0">
                <a:pos x="connsiteX60722" y="connsiteY60722"/>
              </a:cxn>
              <a:cxn ang="0">
                <a:pos x="connsiteX60723" y="connsiteY60723"/>
              </a:cxn>
              <a:cxn ang="0">
                <a:pos x="connsiteX60724" y="connsiteY60724"/>
              </a:cxn>
              <a:cxn ang="0">
                <a:pos x="connsiteX60725" y="connsiteY60725"/>
              </a:cxn>
              <a:cxn ang="0">
                <a:pos x="connsiteX60726" y="connsiteY60726"/>
              </a:cxn>
              <a:cxn ang="0">
                <a:pos x="connsiteX60727" y="connsiteY60727"/>
              </a:cxn>
              <a:cxn ang="0">
                <a:pos x="connsiteX60728" y="connsiteY60728"/>
              </a:cxn>
              <a:cxn ang="0">
                <a:pos x="connsiteX60729" y="connsiteY60729"/>
              </a:cxn>
              <a:cxn ang="0">
                <a:pos x="connsiteX60730" y="connsiteY60730"/>
              </a:cxn>
              <a:cxn ang="0">
                <a:pos x="connsiteX60731" y="connsiteY60731"/>
              </a:cxn>
              <a:cxn ang="0">
                <a:pos x="connsiteX60732" y="connsiteY60732"/>
              </a:cxn>
              <a:cxn ang="0">
                <a:pos x="connsiteX60733" y="connsiteY60733"/>
              </a:cxn>
              <a:cxn ang="0">
                <a:pos x="connsiteX60734" y="connsiteY60734"/>
              </a:cxn>
              <a:cxn ang="0">
                <a:pos x="connsiteX60735" y="connsiteY60735"/>
              </a:cxn>
              <a:cxn ang="0">
                <a:pos x="connsiteX60736" y="connsiteY60736"/>
              </a:cxn>
              <a:cxn ang="0">
                <a:pos x="connsiteX60737" y="connsiteY60737"/>
              </a:cxn>
              <a:cxn ang="0">
                <a:pos x="connsiteX60738" y="connsiteY60738"/>
              </a:cxn>
              <a:cxn ang="0">
                <a:pos x="connsiteX60739" y="connsiteY60739"/>
              </a:cxn>
              <a:cxn ang="0">
                <a:pos x="connsiteX60740" y="connsiteY60740"/>
              </a:cxn>
              <a:cxn ang="0">
                <a:pos x="connsiteX60741" y="connsiteY60741"/>
              </a:cxn>
              <a:cxn ang="0">
                <a:pos x="connsiteX60742" y="connsiteY60742"/>
              </a:cxn>
              <a:cxn ang="0">
                <a:pos x="connsiteX60743" y="connsiteY60743"/>
              </a:cxn>
              <a:cxn ang="0">
                <a:pos x="connsiteX60744" y="connsiteY60744"/>
              </a:cxn>
              <a:cxn ang="0">
                <a:pos x="connsiteX60745" y="connsiteY60745"/>
              </a:cxn>
              <a:cxn ang="0">
                <a:pos x="connsiteX60746" y="connsiteY60746"/>
              </a:cxn>
              <a:cxn ang="0">
                <a:pos x="connsiteX60747" y="connsiteY60747"/>
              </a:cxn>
              <a:cxn ang="0">
                <a:pos x="connsiteX60748" y="connsiteY60748"/>
              </a:cxn>
              <a:cxn ang="0">
                <a:pos x="connsiteX60749" y="connsiteY60749"/>
              </a:cxn>
              <a:cxn ang="0">
                <a:pos x="connsiteX60750" y="connsiteY60750"/>
              </a:cxn>
              <a:cxn ang="0">
                <a:pos x="connsiteX60751" y="connsiteY60751"/>
              </a:cxn>
              <a:cxn ang="0">
                <a:pos x="connsiteX60752" y="connsiteY60752"/>
              </a:cxn>
              <a:cxn ang="0">
                <a:pos x="connsiteX60753" y="connsiteY60753"/>
              </a:cxn>
              <a:cxn ang="0">
                <a:pos x="connsiteX60754" y="connsiteY60754"/>
              </a:cxn>
              <a:cxn ang="0">
                <a:pos x="connsiteX60755" y="connsiteY60755"/>
              </a:cxn>
              <a:cxn ang="0">
                <a:pos x="connsiteX60756" y="connsiteY60756"/>
              </a:cxn>
              <a:cxn ang="0">
                <a:pos x="connsiteX60757" y="connsiteY60757"/>
              </a:cxn>
              <a:cxn ang="0">
                <a:pos x="connsiteX60758" y="connsiteY60758"/>
              </a:cxn>
              <a:cxn ang="0">
                <a:pos x="connsiteX60759" y="connsiteY60759"/>
              </a:cxn>
              <a:cxn ang="0">
                <a:pos x="connsiteX60760" y="connsiteY60760"/>
              </a:cxn>
              <a:cxn ang="0">
                <a:pos x="connsiteX60761" y="connsiteY60761"/>
              </a:cxn>
              <a:cxn ang="0">
                <a:pos x="connsiteX60762" y="connsiteY60762"/>
              </a:cxn>
              <a:cxn ang="0">
                <a:pos x="connsiteX60763" y="connsiteY60763"/>
              </a:cxn>
              <a:cxn ang="0">
                <a:pos x="connsiteX60764" y="connsiteY60764"/>
              </a:cxn>
              <a:cxn ang="0">
                <a:pos x="connsiteX60765" y="connsiteY60765"/>
              </a:cxn>
              <a:cxn ang="0">
                <a:pos x="connsiteX60766" y="connsiteY60766"/>
              </a:cxn>
              <a:cxn ang="0">
                <a:pos x="connsiteX60767" y="connsiteY60767"/>
              </a:cxn>
              <a:cxn ang="0">
                <a:pos x="connsiteX60768" y="connsiteY60768"/>
              </a:cxn>
              <a:cxn ang="0">
                <a:pos x="connsiteX60769" y="connsiteY60769"/>
              </a:cxn>
              <a:cxn ang="0">
                <a:pos x="connsiteX60770" y="connsiteY60770"/>
              </a:cxn>
              <a:cxn ang="0">
                <a:pos x="connsiteX60771" y="connsiteY60771"/>
              </a:cxn>
              <a:cxn ang="0">
                <a:pos x="connsiteX60772" y="connsiteY60772"/>
              </a:cxn>
              <a:cxn ang="0">
                <a:pos x="connsiteX60773" y="connsiteY60773"/>
              </a:cxn>
              <a:cxn ang="0">
                <a:pos x="connsiteX60774" y="connsiteY60774"/>
              </a:cxn>
              <a:cxn ang="0">
                <a:pos x="connsiteX60775" y="connsiteY60775"/>
              </a:cxn>
              <a:cxn ang="0">
                <a:pos x="connsiteX60776" y="connsiteY60776"/>
              </a:cxn>
              <a:cxn ang="0">
                <a:pos x="connsiteX60777" y="connsiteY60777"/>
              </a:cxn>
              <a:cxn ang="0">
                <a:pos x="connsiteX60778" y="connsiteY60778"/>
              </a:cxn>
              <a:cxn ang="0">
                <a:pos x="connsiteX60779" y="connsiteY60779"/>
              </a:cxn>
              <a:cxn ang="0">
                <a:pos x="connsiteX60780" y="connsiteY60780"/>
              </a:cxn>
              <a:cxn ang="0">
                <a:pos x="connsiteX60781" y="connsiteY60781"/>
              </a:cxn>
              <a:cxn ang="0">
                <a:pos x="connsiteX60782" y="connsiteY60782"/>
              </a:cxn>
              <a:cxn ang="0">
                <a:pos x="connsiteX60783" y="connsiteY60783"/>
              </a:cxn>
              <a:cxn ang="0">
                <a:pos x="connsiteX60784" y="connsiteY60784"/>
              </a:cxn>
              <a:cxn ang="0">
                <a:pos x="connsiteX60785" y="connsiteY60785"/>
              </a:cxn>
              <a:cxn ang="0">
                <a:pos x="connsiteX60786" y="connsiteY60786"/>
              </a:cxn>
              <a:cxn ang="0">
                <a:pos x="connsiteX60787" y="connsiteY60787"/>
              </a:cxn>
              <a:cxn ang="0">
                <a:pos x="connsiteX60788" y="connsiteY60788"/>
              </a:cxn>
              <a:cxn ang="0">
                <a:pos x="connsiteX60789" y="connsiteY60789"/>
              </a:cxn>
              <a:cxn ang="0">
                <a:pos x="connsiteX60790" y="connsiteY60790"/>
              </a:cxn>
              <a:cxn ang="0">
                <a:pos x="connsiteX60791" y="connsiteY60791"/>
              </a:cxn>
              <a:cxn ang="0">
                <a:pos x="connsiteX60792" y="connsiteY60792"/>
              </a:cxn>
              <a:cxn ang="0">
                <a:pos x="connsiteX60793" y="connsiteY60793"/>
              </a:cxn>
              <a:cxn ang="0">
                <a:pos x="connsiteX60794" y="connsiteY60794"/>
              </a:cxn>
              <a:cxn ang="0">
                <a:pos x="connsiteX60795" y="connsiteY60795"/>
              </a:cxn>
              <a:cxn ang="0">
                <a:pos x="connsiteX60796" y="connsiteY60796"/>
              </a:cxn>
              <a:cxn ang="0">
                <a:pos x="connsiteX60797" y="connsiteY60797"/>
              </a:cxn>
              <a:cxn ang="0">
                <a:pos x="connsiteX60798" y="connsiteY60798"/>
              </a:cxn>
              <a:cxn ang="0">
                <a:pos x="connsiteX60799" y="connsiteY60799"/>
              </a:cxn>
              <a:cxn ang="0">
                <a:pos x="connsiteX60800" y="connsiteY60800"/>
              </a:cxn>
              <a:cxn ang="0">
                <a:pos x="connsiteX60801" y="connsiteY60801"/>
              </a:cxn>
              <a:cxn ang="0">
                <a:pos x="connsiteX60802" y="connsiteY60802"/>
              </a:cxn>
              <a:cxn ang="0">
                <a:pos x="connsiteX60803" y="connsiteY60803"/>
              </a:cxn>
              <a:cxn ang="0">
                <a:pos x="connsiteX60804" y="connsiteY60804"/>
              </a:cxn>
              <a:cxn ang="0">
                <a:pos x="connsiteX60805" y="connsiteY60805"/>
              </a:cxn>
              <a:cxn ang="0">
                <a:pos x="connsiteX60806" y="connsiteY60806"/>
              </a:cxn>
              <a:cxn ang="0">
                <a:pos x="connsiteX60807" y="connsiteY60807"/>
              </a:cxn>
              <a:cxn ang="0">
                <a:pos x="connsiteX60808" y="connsiteY60808"/>
              </a:cxn>
              <a:cxn ang="0">
                <a:pos x="connsiteX60809" y="connsiteY60809"/>
              </a:cxn>
              <a:cxn ang="0">
                <a:pos x="connsiteX60810" y="connsiteY60810"/>
              </a:cxn>
              <a:cxn ang="0">
                <a:pos x="connsiteX60811" y="connsiteY60811"/>
              </a:cxn>
              <a:cxn ang="0">
                <a:pos x="connsiteX60812" y="connsiteY60812"/>
              </a:cxn>
              <a:cxn ang="0">
                <a:pos x="connsiteX60813" y="connsiteY60813"/>
              </a:cxn>
              <a:cxn ang="0">
                <a:pos x="connsiteX60814" y="connsiteY60814"/>
              </a:cxn>
              <a:cxn ang="0">
                <a:pos x="connsiteX60815" y="connsiteY60815"/>
              </a:cxn>
              <a:cxn ang="0">
                <a:pos x="connsiteX60816" y="connsiteY60816"/>
              </a:cxn>
              <a:cxn ang="0">
                <a:pos x="connsiteX60817" y="connsiteY60817"/>
              </a:cxn>
              <a:cxn ang="0">
                <a:pos x="connsiteX60818" y="connsiteY60818"/>
              </a:cxn>
              <a:cxn ang="0">
                <a:pos x="connsiteX60819" y="connsiteY60819"/>
              </a:cxn>
              <a:cxn ang="0">
                <a:pos x="connsiteX60820" y="connsiteY60820"/>
              </a:cxn>
              <a:cxn ang="0">
                <a:pos x="connsiteX60821" y="connsiteY60821"/>
              </a:cxn>
              <a:cxn ang="0">
                <a:pos x="connsiteX60822" y="connsiteY60822"/>
              </a:cxn>
              <a:cxn ang="0">
                <a:pos x="connsiteX60823" y="connsiteY60823"/>
              </a:cxn>
              <a:cxn ang="0">
                <a:pos x="connsiteX60824" y="connsiteY60824"/>
              </a:cxn>
              <a:cxn ang="0">
                <a:pos x="connsiteX60825" y="connsiteY60825"/>
              </a:cxn>
              <a:cxn ang="0">
                <a:pos x="connsiteX60826" y="connsiteY60826"/>
              </a:cxn>
              <a:cxn ang="0">
                <a:pos x="connsiteX60827" y="connsiteY60827"/>
              </a:cxn>
              <a:cxn ang="0">
                <a:pos x="connsiteX60828" y="connsiteY60828"/>
              </a:cxn>
              <a:cxn ang="0">
                <a:pos x="connsiteX60829" y="connsiteY60829"/>
              </a:cxn>
              <a:cxn ang="0">
                <a:pos x="connsiteX60830" y="connsiteY60830"/>
              </a:cxn>
              <a:cxn ang="0">
                <a:pos x="connsiteX60831" y="connsiteY60831"/>
              </a:cxn>
              <a:cxn ang="0">
                <a:pos x="connsiteX60832" y="connsiteY60832"/>
              </a:cxn>
              <a:cxn ang="0">
                <a:pos x="connsiteX60833" y="connsiteY60833"/>
              </a:cxn>
              <a:cxn ang="0">
                <a:pos x="connsiteX60834" y="connsiteY60834"/>
              </a:cxn>
              <a:cxn ang="0">
                <a:pos x="connsiteX60835" y="connsiteY60835"/>
              </a:cxn>
              <a:cxn ang="0">
                <a:pos x="connsiteX60836" y="connsiteY60836"/>
              </a:cxn>
              <a:cxn ang="0">
                <a:pos x="connsiteX60837" y="connsiteY60837"/>
              </a:cxn>
              <a:cxn ang="0">
                <a:pos x="connsiteX60838" y="connsiteY60838"/>
              </a:cxn>
              <a:cxn ang="0">
                <a:pos x="connsiteX60839" y="connsiteY60839"/>
              </a:cxn>
              <a:cxn ang="0">
                <a:pos x="connsiteX60840" y="connsiteY60840"/>
              </a:cxn>
              <a:cxn ang="0">
                <a:pos x="connsiteX60841" y="connsiteY60841"/>
              </a:cxn>
              <a:cxn ang="0">
                <a:pos x="connsiteX60842" y="connsiteY60842"/>
              </a:cxn>
              <a:cxn ang="0">
                <a:pos x="connsiteX60843" y="connsiteY60843"/>
              </a:cxn>
              <a:cxn ang="0">
                <a:pos x="connsiteX60844" y="connsiteY60844"/>
              </a:cxn>
              <a:cxn ang="0">
                <a:pos x="connsiteX60845" y="connsiteY60845"/>
              </a:cxn>
              <a:cxn ang="0">
                <a:pos x="connsiteX60846" y="connsiteY60846"/>
              </a:cxn>
              <a:cxn ang="0">
                <a:pos x="connsiteX60847" y="connsiteY60847"/>
              </a:cxn>
              <a:cxn ang="0">
                <a:pos x="connsiteX60848" y="connsiteY60848"/>
              </a:cxn>
              <a:cxn ang="0">
                <a:pos x="connsiteX60849" y="connsiteY60849"/>
              </a:cxn>
              <a:cxn ang="0">
                <a:pos x="connsiteX60850" y="connsiteY60850"/>
              </a:cxn>
              <a:cxn ang="0">
                <a:pos x="connsiteX60851" y="connsiteY60851"/>
              </a:cxn>
              <a:cxn ang="0">
                <a:pos x="connsiteX60852" y="connsiteY60852"/>
              </a:cxn>
              <a:cxn ang="0">
                <a:pos x="connsiteX60853" y="connsiteY60853"/>
              </a:cxn>
              <a:cxn ang="0">
                <a:pos x="connsiteX60854" y="connsiteY60854"/>
              </a:cxn>
              <a:cxn ang="0">
                <a:pos x="connsiteX60855" y="connsiteY60855"/>
              </a:cxn>
              <a:cxn ang="0">
                <a:pos x="connsiteX60856" y="connsiteY60856"/>
              </a:cxn>
              <a:cxn ang="0">
                <a:pos x="connsiteX60857" y="connsiteY60857"/>
              </a:cxn>
              <a:cxn ang="0">
                <a:pos x="connsiteX60858" y="connsiteY60858"/>
              </a:cxn>
              <a:cxn ang="0">
                <a:pos x="connsiteX60859" y="connsiteY60859"/>
              </a:cxn>
              <a:cxn ang="0">
                <a:pos x="connsiteX60860" y="connsiteY60860"/>
              </a:cxn>
              <a:cxn ang="0">
                <a:pos x="connsiteX60861" y="connsiteY60861"/>
              </a:cxn>
              <a:cxn ang="0">
                <a:pos x="connsiteX60862" y="connsiteY60862"/>
              </a:cxn>
              <a:cxn ang="0">
                <a:pos x="connsiteX60863" y="connsiteY60863"/>
              </a:cxn>
              <a:cxn ang="0">
                <a:pos x="connsiteX60864" y="connsiteY60864"/>
              </a:cxn>
              <a:cxn ang="0">
                <a:pos x="connsiteX60865" y="connsiteY60865"/>
              </a:cxn>
              <a:cxn ang="0">
                <a:pos x="connsiteX60866" y="connsiteY60866"/>
              </a:cxn>
              <a:cxn ang="0">
                <a:pos x="connsiteX60867" y="connsiteY60867"/>
              </a:cxn>
              <a:cxn ang="0">
                <a:pos x="connsiteX60868" y="connsiteY60868"/>
              </a:cxn>
              <a:cxn ang="0">
                <a:pos x="connsiteX60869" y="connsiteY60869"/>
              </a:cxn>
              <a:cxn ang="0">
                <a:pos x="connsiteX60870" y="connsiteY60870"/>
              </a:cxn>
              <a:cxn ang="0">
                <a:pos x="connsiteX60871" y="connsiteY60871"/>
              </a:cxn>
              <a:cxn ang="0">
                <a:pos x="connsiteX60872" y="connsiteY60872"/>
              </a:cxn>
              <a:cxn ang="0">
                <a:pos x="connsiteX60873" y="connsiteY60873"/>
              </a:cxn>
              <a:cxn ang="0">
                <a:pos x="connsiteX60874" y="connsiteY60874"/>
              </a:cxn>
              <a:cxn ang="0">
                <a:pos x="connsiteX60875" y="connsiteY60875"/>
              </a:cxn>
              <a:cxn ang="0">
                <a:pos x="connsiteX60876" y="connsiteY60876"/>
              </a:cxn>
              <a:cxn ang="0">
                <a:pos x="connsiteX60877" y="connsiteY60877"/>
              </a:cxn>
              <a:cxn ang="0">
                <a:pos x="connsiteX60878" y="connsiteY60878"/>
              </a:cxn>
              <a:cxn ang="0">
                <a:pos x="connsiteX60879" y="connsiteY60879"/>
              </a:cxn>
              <a:cxn ang="0">
                <a:pos x="connsiteX60880" y="connsiteY60880"/>
              </a:cxn>
              <a:cxn ang="0">
                <a:pos x="connsiteX60881" y="connsiteY60881"/>
              </a:cxn>
              <a:cxn ang="0">
                <a:pos x="connsiteX60882" y="connsiteY60882"/>
              </a:cxn>
              <a:cxn ang="0">
                <a:pos x="connsiteX60883" y="connsiteY60883"/>
              </a:cxn>
              <a:cxn ang="0">
                <a:pos x="connsiteX60884" y="connsiteY60884"/>
              </a:cxn>
              <a:cxn ang="0">
                <a:pos x="connsiteX60885" y="connsiteY60885"/>
              </a:cxn>
              <a:cxn ang="0">
                <a:pos x="connsiteX60886" y="connsiteY60886"/>
              </a:cxn>
              <a:cxn ang="0">
                <a:pos x="connsiteX60887" y="connsiteY60887"/>
              </a:cxn>
              <a:cxn ang="0">
                <a:pos x="connsiteX60888" y="connsiteY60888"/>
              </a:cxn>
              <a:cxn ang="0">
                <a:pos x="connsiteX60889" y="connsiteY60889"/>
              </a:cxn>
              <a:cxn ang="0">
                <a:pos x="connsiteX60890" y="connsiteY60890"/>
              </a:cxn>
              <a:cxn ang="0">
                <a:pos x="connsiteX60891" y="connsiteY60891"/>
              </a:cxn>
              <a:cxn ang="0">
                <a:pos x="connsiteX60892" y="connsiteY60892"/>
              </a:cxn>
              <a:cxn ang="0">
                <a:pos x="connsiteX60893" y="connsiteY60893"/>
              </a:cxn>
              <a:cxn ang="0">
                <a:pos x="connsiteX60894" y="connsiteY60894"/>
              </a:cxn>
              <a:cxn ang="0">
                <a:pos x="connsiteX60895" y="connsiteY60895"/>
              </a:cxn>
              <a:cxn ang="0">
                <a:pos x="connsiteX60896" y="connsiteY60896"/>
              </a:cxn>
              <a:cxn ang="0">
                <a:pos x="connsiteX60897" y="connsiteY60897"/>
              </a:cxn>
              <a:cxn ang="0">
                <a:pos x="connsiteX60898" y="connsiteY60898"/>
              </a:cxn>
              <a:cxn ang="0">
                <a:pos x="connsiteX60899" y="connsiteY60899"/>
              </a:cxn>
              <a:cxn ang="0">
                <a:pos x="connsiteX60900" y="connsiteY60900"/>
              </a:cxn>
              <a:cxn ang="0">
                <a:pos x="connsiteX60901" y="connsiteY60901"/>
              </a:cxn>
              <a:cxn ang="0">
                <a:pos x="connsiteX60902" y="connsiteY60902"/>
              </a:cxn>
              <a:cxn ang="0">
                <a:pos x="connsiteX60903" y="connsiteY60903"/>
              </a:cxn>
              <a:cxn ang="0">
                <a:pos x="connsiteX60904" y="connsiteY60904"/>
              </a:cxn>
              <a:cxn ang="0">
                <a:pos x="connsiteX60905" y="connsiteY60905"/>
              </a:cxn>
              <a:cxn ang="0">
                <a:pos x="connsiteX60906" y="connsiteY60906"/>
              </a:cxn>
              <a:cxn ang="0">
                <a:pos x="connsiteX60907" y="connsiteY60907"/>
              </a:cxn>
              <a:cxn ang="0">
                <a:pos x="connsiteX60908" y="connsiteY60908"/>
              </a:cxn>
              <a:cxn ang="0">
                <a:pos x="connsiteX60909" y="connsiteY60909"/>
              </a:cxn>
              <a:cxn ang="0">
                <a:pos x="connsiteX60910" y="connsiteY60910"/>
              </a:cxn>
              <a:cxn ang="0">
                <a:pos x="connsiteX60911" y="connsiteY60911"/>
              </a:cxn>
              <a:cxn ang="0">
                <a:pos x="connsiteX60912" y="connsiteY60912"/>
              </a:cxn>
              <a:cxn ang="0">
                <a:pos x="connsiteX60913" y="connsiteY60913"/>
              </a:cxn>
              <a:cxn ang="0">
                <a:pos x="connsiteX60914" y="connsiteY60914"/>
              </a:cxn>
              <a:cxn ang="0">
                <a:pos x="connsiteX60915" y="connsiteY60915"/>
              </a:cxn>
              <a:cxn ang="0">
                <a:pos x="connsiteX60916" y="connsiteY60916"/>
              </a:cxn>
              <a:cxn ang="0">
                <a:pos x="connsiteX60917" y="connsiteY60917"/>
              </a:cxn>
              <a:cxn ang="0">
                <a:pos x="connsiteX60918" y="connsiteY60918"/>
              </a:cxn>
              <a:cxn ang="0">
                <a:pos x="connsiteX60919" y="connsiteY60919"/>
              </a:cxn>
              <a:cxn ang="0">
                <a:pos x="connsiteX60920" y="connsiteY60920"/>
              </a:cxn>
              <a:cxn ang="0">
                <a:pos x="connsiteX60921" y="connsiteY60921"/>
              </a:cxn>
              <a:cxn ang="0">
                <a:pos x="connsiteX60922" y="connsiteY60922"/>
              </a:cxn>
              <a:cxn ang="0">
                <a:pos x="connsiteX60923" y="connsiteY60923"/>
              </a:cxn>
              <a:cxn ang="0">
                <a:pos x="connsiteX60924" y="connsiteY60924"/>
              </a:cxn>
              <a:cxn ang="0">
                <a:pos x="connsiteX60925" y="connsiteY60925"/>
              </a:cxn>
              <a:cxn ang="0">
                <a:pos x="connsiteX60926" y="connsiteY60926"/>
              </a:cxn>
              <a:cxn ang="0">
                <a:pos x="connsiteX60927" y="connsiteY60927"/>
              </a:cxn>
              <a:cxn ang="0">
                <a:pos x="connsiteX60928" y="connsiteY60928"/>
              </a:cxn>
              <a:cxn ang="0">
                <a:pos x="connsiteX60929" y="connsiteY60929"/>
              </a:cxn>
              <a:cxn ang="0">
                <a:pos x="connsiteX60930" y="connsiteY60930"/>
              </a:cxn>
              <a:cxn ang="0">
                <a:pos x="connsiteX60931" y="connsiteY60931"/>
              </a:cxn>
              <a:cxn ang="0">
                <a:pos x="connsiteX60932" y="connsiteY60932"/>
              </a:cxn>
              <a:cxn ang="0">
                <a:pos x="connsiteX60933" y="connsiteY60933"/>
              </a:cxn>
              <a:cxn ang="0">
                <a:pos x="connsiteX60934" y="connsiteY60934"/>
              </a:cxn>
              <a:cxn ang="0">
                <a:pos x="connsiteX60935" y="connsiteY60935"/>
              </a:cxn>
              <a:cxn ang="0">
                <a:pos x="connsiteX60936" y="connsiteY60936"/>
              </a:cxn>
              <a:cxn ang="0">
                <a:pos x="connsiteX60937" y="connsiteY60937"/>
              </a:cxn>
              <a:cxn ang="0">
                <a:pos x="connsiteX60938" y="connsiteY60938"/>
              </a:cxn>
              <a:cxn ang="0">
                <a:pos x="connsiteX60939" y="connsiteY60939"/>
              </a:cxn>
              <a:cxn ang="0">
                <a:pos x="connsiteX60940" y="connsiteY60940"/>
              </a:cxn>
              <a:cxn ang="0">
                <a:pos x="connsiteX60941" y="connsiteY60941"/>
              </a:cxn>
              <a:cxn ang="0">
                <a:pos x="connsiteX60942" y="connsiteY60942"/>
              </a:cxn>
              <a:cxn ang="0">
                <a:pos x="connsiteX60943" y="connsiteY60943"/>
              </a:cxn>
              <a:cxn ang="0">
                <a:pos x="connsiteX60944" y="connsiteY60944"/>
              </a:cxn>
              <a:cxn ang="0">
                <a:pos x="connsiteX60945" y="connsiteY60945"/>
              </a:cxn>
              <a:cxn ang="0">
                <a:pos x="connsiteX60946" y="connsiteY60946"/>
              </a:cxn>
              <a:cxn ang="0">
                <a:pos x="connsiteX60947" y="connsiteY60947"/>
              </a:cxn>
              <a:cxn ang="0">
                <a:pos x="connsiteX60948" y="connsiteY60948"/>
              </a:cxn>
              <a:cxn ang="0">
                <a:pos x="connsiteX60949" y="connsiteY60949"/>
              </a:cxn>
              <a:cxn ang="0">
                <a:pos x="connsiteX60950" y="connsiteY60950"/>
              </a:cxn>
              <a:cxn ang="0">
                <a:pos x="connsiteX60951" y="connsiteY60951"/>
              </a:cxn>
              <a:cxn ang="0">
                <a:pos x="connsiteX60952" y="connsiteY60952"/>
              </a:cxn>
              <a:cxn ang="0">
                <a:pos x="connsiteX60953" y="connsiteY60953"/>
              </a:cxn>
              <a:cxn ang="0">
                <a:pos x="connsiteX60954" y="connsiteY60954"/>
              </a:cxn>
              <a:cxn ang="0">
                <a:pos x="connsiteX60955" y="connsiteY60955"/>
              </a:cxn>
              <a:cxn ang="0">
                <a:pos x="connsiteX60956" y="connsiteY60956"/>
              </a:cxn>
              <a:cxn ang="0">
                <a:pos x="connsiteX60957" y="connsiteY60957"/>
              </a:cxn>
              <a:cxn ang="0">
                <a:pos x="connsiteX60958" y="connsiteY60958"/>
              </a:cxn>
              <a:cxn ang="0">
                <a:pos x="connsiteX60959" y="connsiteY60959"/>
              </a:cxn>
              <a:cxn ang="0">
                <a:pos x="connsiteX60960" y="connsiteY60960"/>
              </a:cxn>
              <a:cxn ang="0">
                <a:pos x="connsiteX60961" y="connsiteY60961"/>
              </a:cxn>
              <a:cxn ang="0">
                <a:pos x="connsiteX60962" y="connsiteY60962"/>
              </a:cxn>
              <a:cxn ang="0">
                <a:pos x="connsiteX60963" y="connsiteY60963"/>
              </a:cxn>
              <a:cxn ang="0">
                <a:pos x="connsiteX60964" y="connsiteY60964"/>
              </a:cxn>
              <a:cxn ang="0">
                <a:pos x="connsiteX60965" y="connsiteY60965"/>
              </a:cxn>
              <a:cxn ang="0">
                <a:pos x="connsiteX60966" y="connsiteY60966"/>
              </a:cxn>
              <a:cxn ang="0">
                <a:pos x="connsiteX60967" y="connsiteY60967"/>
              </a:cxn>
              <a:cxn ang="0">
                <a:pos x="connsiteX60968" y="connsiteY60968"/>
              </a:cxn>
              <a:cxn ang="0">
                <a:pos x="connsiteX60969" y="connsiteY60969"/>
              </a:cxn>
              <a:cxn ang="0">
                <a:pos x="connsiteX60970" y="connsiteY60970"/>
              </a:cxn>
              <a:cxn ang="0">
                <a:pos x="connsiteX60971" y="connsiteY60971"/>
              </a:cxn>
              <a:cxn ang="0">
                <a:pos x="connsiteX60972" y="connsiteY60972"/>
              </a:cxn>
              <a:cxn ang="0">
                <a:pos x="connsiteX60973" y="connsiteY60973"/>
              </a:cxn>
              <a:cxn ang="0">
                <a:pos x="connsiteX60974" y="connsiteY60974"/>
              </a:cxn>
              <a:cxn ang="0">
                <a:pos x="connsiteX60975" y="connsiteY60975"/>
              </a:cxn>
              <a:cxn ang="0">
                <a:pos x="connsiteX60976" y="connsiteY60976"/>
              </a:cxn>
              <a:cxn ang="0">
                <a:pos x="connsiteX60977" y="connsiteY60977"/>
              </a:cxn>
              <a:cxn ang="0">
                <a:pos x="connsiteX60978" y="connsiteY60978"/>
              </a:cxn>
              <a:cxn ang="0">
                <a:pos x="connsiteX60979" y="connsiteY60979"/>
              </a:cxn>
              <a:cxn ang="0">
                <a:pos x="connsiteX60980" y="connsiteY60980"/>
              </a:cxn>
              <a:cxn ang="0">
                <a:pos x="connsiteX60981" y="connsiteY60981"/>
              </a:cxn>
              <a:cxn ang="0">
                <a:pos x="connsiteX60982" y="connsiteY60982"/>
              </a:cxn>
              <a:cxn ang="0">
                <a:pos x="connsiteX60983" y="connsiteY60983"/>
              </a:cxn>
              <a:cxn ang="0">
                <a:pos x="connsiteX60984" y="connsiteY60984"/>
              </a:cxn>
              <a:cxn ang="0">
                <a:pos x="connsiteX60985" y="connsiteY60985"/>
              </a:cxn>
              <a:cxn ang="0">
                <a:pos x="connsiteX60986" y="connsiteY60986"/>
              </a:cxn>
              <a:cxn ang="0">
                <a:pos x="connsiteX60987" y="connsiteY60987"/>
              </a:cxn>
              <a:cxn ang="0">
                <a:pos x="connsiteX60988" y="connsiteY60988"/>
              </a:cxn>
              <a:cxn ang="0">
                <a:pos x="connsiteX60989" y="connsiteY60989"/>
              </a:cxn>
              <a:cxn ang="0">
                <a:pos x="connsiteX60990" y="connsiteY60990"/>
              </a:cxn>
              <a:cxn ang="0">
                <a:pos x="connsiteX60991" y="connsiteY60991"/>
              </a:cxn>
              <a:cxn ang="0">
                <a:pos x="connsiteX60992" y="connsiteY60992"/>
              </a:cxn>
              <a:cxn ang="0">
                <a:pos x="connsiteX60993" y="connsiteY60993"/>
              </a:cxn>
              <a:cxn ang="0">
                <a:pos x="connsiteX60994" y="connsiteY60994"/>
              </a:cxn>
              <a:cxn ang="0">
                <a:pos x="connsiteX60995" y="connsiteY60995"/>
              </a:cxn>
              <a:cxn ang="0">
                <a:pos x="connsiteX60996" y="connsiteY60996"/>
              </a:cxn>
              <a:cxn ang="0">
                <a:pos x="connsiteX60997" y="connsiteY60997"/>
              </a:cxn>
              <a:cxn ang="0">
                <a:pos x="connsiteX60998" y="connsiteY60998"/>
              </a:cxn>
              <a:cxn ang="0">
                <a:pos x="connsiteX60999" y="connsiteY60999"/>
              </a:cxn>
              <a:cxn ang="0">
                <a:pos x="connsiteX61000" y="connsiteY61000"/>
              </a:cxn>
              <a:cxn ang="0">
                <a:pos x="connsiteX61001" y="connsiteY61001"/>
              </a:cxn>
              <a:cxn ang="0">
                <a:pos x="connsiteX61002" y="connsiteY61002"/>
              </a:cxn>
              <a:cxn ang="0">
                <a:pos x="connsiteX61003" y="connsiteY61003"/>
              </a:cxn>
              <a:cxn ang="0">
                <a:pos x="connsiteX61004" y="connsiteY61004"/>
              </a:cxn>
              <a:cxn ang="0">
                <a:pos x="connsiteX61005" y="connsiteY61005"/>
              </a:cxn>
              <a:cxn ang="0">
                <a:pos x="connsiteX61006" y="connsiteY61006"/>
              </a:cxn>
              <a:cxn ang="0">
                <a:pos x="connsiteX61007" y="connsiteY61007"/>
              </a:cxn>
              <a:cxn ang="0">
                <a:pos x="connsiteX61008" y="connsiteY61008"/>
              </a:cxn>
              <a:cxn ang="0">
                <a:pos x="connsiteX61009" y="connsiteY61009"/>
              </a:cxn>
              <a:cxn ang="0">
                <a:pos x="connsiteX61010" y="connsiteY61010"/>
              </a:cxn>
              <a:cxn ang="0">
                <a:pos x="connsiteX61011" y="connsiteY61011"/>
              </a:cxn>
              <a:cxn ang="0">
                <a:pos x="connsiteX61012" y="connsiteY61012"/>
              </a:cxn>
              <a:cxn ang="0">
                <a:pos x="connsiteX61013" y="connsiteY61013"/>
              </a:cxn>
              <a:cxn ang="0">
                <a:pos x="connsiteX61014" y="connsiteY61014"/>
              </a:cxn>
              <a:cxn ang="0">
                <a:pos x="connsiteX61015" y="connsiteY61015"/>
              </a:cxn>
              <a:cxn ang="0">
                <a:pos x="connsiteX61016" y="connsiteY61016"/>
              </a:cxn>
              <a:cxn ang="0">
                <a:pos x="connsiteX61017" y="connsiteY61017"/>
              </a:cxn>
              <a:cxn ang="0">
                <a:pos x="connsiteX61018" y="connsiteY61018"/>
              </a:cxn>
              <a:cxn ang="0">
                <a:pos x="connsiteX61019" y="connsiteY61019"/>
              </a:cxn>
              <a:cxn ang="0">
                <a:pos x="connsiteX61020" y="connsiteY61020"/>
              </a:cxn>
              <a:cxn ang="0">
                <a:pos x="connsiteX61021" y="connsiteY61021"/>
              </a:cxn>
              <a:cxn ang="0">
                <a:pos x="connsiteX61022" y="connsiteY61022"/>
              </a:cxn>
              <a:cxn ang="0">
                <a:pos x="connsiteX61023" y="connsiteY61023"/>
              </a:cxn>
              <a:cxn ang="0">
                <a:pos x="connsiteX61024" y="connsiteY61024"/>
              </a:cxn>
              <a:cxn ang="0">
                <a:pos x="connsiteX61025" y="connsiteY61025"/>
              </a:cxn>
              <a:cxn ang="0">
                <a:pos x="connsiteX61026" y="connsiteY61026"/>
              </a:cxn>
              <a:cxn ang="0">
                <a:pos x="connsiteX61027" y="connsiteY61027"/>
              </a:cxn>
              <a:cxn ang="0">
                <a:pos x="connsiteX61028" y="connsiteY61028"/>
              </a:cxn>
              <a:cxn ang="0">
                <a:pos x="connsiteX61029" y="connsiteY61029"/>
              </a:cxn>
              <a:cxn ang="0">
                <a:pos x="connsiteX61030" y="connsiteY61030"/>
              </a:cxn>
              <a:cxn ang="0">
                <a:pos x="connsiteX61031" y="connsiteY61031"/>
              </a:cxn>
              <a:cxn ang="0">
                <a:pos x="connsiteX61032" y="connsiteY61032"/>
              </a:cxn>
              <a:cxn ang="0">
                <a:pos x="connsiteX61033" y="connsiteY61033"/>
              </a:cxn>
              <a:cxn ang="0">
                <a:pos x="connsiteX61034" y="connsiteY61034"/>
              </a:cxn>
              <a:cxn ang="0">
                <a:pos x="connsiteX61035" y="connsiteY61035"/>
              </a:cxn>
              <a:cxn ang="0">
                <a:pos x="connsiteX61036" y="connsiteY61036"/>
              </a:cxn>
              <a:cxn ang="0">
                <a:pos x="connsiteX61037" y="connsiteY61037"/>
              </a:cxn>
              <a:cxn ang="0">
                <a:pos x="connsiteX61038" y="connsiteY61038"/>
              </a:cxn>
              <a:cxn ang="0">
                <a:pos x="connsiteX61039" y="connsiteY61039"/>
              </a:cxn>
              <a:cxn ang="0">
                <a:pos x="connsiteX61040" y="connsiteY61040"/>
              </a:cxn>
              <a:cxn ang="0">
                <a:pos x="connsiteX61041" y="connsiteY61041"/>
              </a:cxn>
              <a:cxn ang="0">
                <a:pos x="connsiteX61042" y="connsiteY61042"/>
              </a:cxn>
              <a:cxn ang="0">
                <a:pos x="connsiteX61043" y="connsiteY61043"/>
              </a:cxn>
              <a:cxn ang="0">
                <a:pos x="connsiteX61044" y="connsiteY61044"/>
              </a:cxn>
              <a:cxn ang="0">
                <a:pos x="connsiteX61045" y="connsiteY61045"/>
              </a:cxn>
              <a:cxn ang="0">
                <a:pos x="connsiteX61046" y="connsiteY61046"/>
              </a:cxn>
              <a:cxn ang="0">
                <a:pos x="connsiteX61047" y="connsiteY61047"/>
              </a:cxn>
              <a:cxn ang="0">
                <a:pos x="connsiteX61048" y="connsiteY61048"/>
              </a:cxn>
              <a:cxn ang="0">
                <a:pos x="connsiteX61049" y="connsiteY61049"/>
              </a:cxn>
              <a:cxn ang="0">
                <a:pos x="connsiteX61050" y="connsiteY61050"/>
              </a:cxn>
              <a:cxn ang="0">
                <a:pos x="connsiteX61051" y="connsiteY61051"/>
              </a:cxn>
              <a:cxn ang="0">
                <a:pos x="connsiteX61052" y="connsiteY61052"/>
              </a:cxn>
              <a:cxn ang="0">
                <a:pos x="connsiteX61053" y="connsiteY61053"/>
              </a:cxn>
              <a:cxn ang="0">
                <a:pos x="connsiteX61054" y="connsiteY61054"/>
              </a:cxn>
              <a:cxn ang="0">
                <a:pos x="connsiteX61055" y="connsiteY61055"/>
              </a:cxn>
              <a:cxn ang="0">
                <a:pos x="connsiteX61056" y="connsiteY61056"/>
              </a:cxn>
              <a:cxn ang="0">
                <a:pos x="connsiteX61057" y="connsiteY61057"/>
              </a:cxn>
              <a:cxn ang="0">
                <a:pos x="connsiteX61058" y="connsiteY61058"/>
              </a:cxn>
              <a:cxn ang="0">
                <a:pos x="connsiteX61059" y="connsiteY61059"/>
              </a:cxn>
              <a:cxn ang="0">
                <a:pos x="connsiteX61060" y="connsiteY61060"/>
              </a:cxn>
              <a:cxn ang="0">
                <a:pos x="connsiteX61061" y="connsiteY61061"/>
              </a:cxn>
              <a:cxn ang="0">
                <a:pos x="connsiteX61062" y="connsiteY61062"/>
              </a:cxn>
              <a:cxn ang="0">
                <a:pos x="connsiteX61063" y="connsiteY61063"/>
              </a:cxn>
              <a:cxn ang="0">
                <a:pos x="connsiteX61064" y="connsiteY61064"/>
              </a:cxn>
              <a:cxn ang="0">
                <a:pos x="connsiteX61065" y="connsiteY61065"/>
              </a:cxn>
              <a:cxn ang="0">
                <a:pos x="connsiteX61066" y="connsiteY61066"/>
              </a:cxn>
              <a:cxn ang="0">
                <a:pos x="connsiteX61067" y="connsiteY61067"/>
              </a:cxn>
              <a:cxn ang="0">
                <a:pos x="connsiteX61068" y="connsiteY61068"/>
              </a:cxn>
              <a:cxn ang="0">
                <a:pos x="connsiteX61069" y="connsiteY61069"/>
              </a:cxn>
              <a:cxn ang="0">
                <a:pos x="connsiteX61070" y="connsiteY61070"/>
              </a:cxn>
              <a:cxn ang="0">
                <a:pos x="connsiteX61071" y="connsiteY61071"/>
              </a:cxn>
              <a:cxn ang="0">
                <a:pos x="connsiteX61072" y="connsiteY61072"/>
              </a:cxn>
              <a:cxn ang="0">
                <a:pos x="connsiteX61073" y="connsiteY61073"/>
              </a:cxn>
              <a:cxn ang="0">
                <a:pos x="connsiteX61074" y="connsiteY61074"/>
              </a:cxn>
              <a:cxn ang="0">
                <a:pos x="connsiteX61075" y="connsiteY61075"/>
              </a:cxn>
              <a:cxn ang="0">
                <a:pos x="connsiteX61076" y="connsiteY61076"/>
              </a:cxn>
              <a:cxn ang="0">
                <a:pos x="connsiteX61077" y="connsiteY61077"/>
              </a:cxn>
              <a:cxn ang="0">
                <a:pos x="connsiteX61078" y="connsiteY61078"/>
              </a:cxn>
              <a:cxn ang="0">
                <a:pos x="connsiteX61079" y="connsiteY61079"/>
              </a:cxn>
              <a:cxn ang="0">
                <a:pos x="connsiteX61080" y="connsiteY61080"/>
              </a:cxn>
              <a:cxn ang="0">
                <a:pos x="connsiteX61081" y="connsiteY61081"/>
              </a:cxn>
              <a:cxn ang="0">
                <a:pos x="connsiteX61082" y="connsiteY61082"/>
              </a:cxn>
              <a:cxn ang="0">
                <a:pos x="connsiteX61083" y="connsiteY61083"/>
              </a:cxn>
              <a:cxn ang="0">
                <a:pos x="connsiteX61084" y="connsiteY61084"/>
              </a:cxn>
              <a:cxn ang="0">
                <a:pos x="connsiteX61085" y="connsiteY61085"/>
              </a:cxn>
              <a:cxn ang="0">
                <a:pos x="connsiteX61086" y="connsiteY61086"/>
              </a:cxn>
              <a:cxn ang="0">
                <a:pos x="connsiteX61087" y="connsiteY61087"/>
              </a:cxn>
              <a:cxn ang="0">
                <a:pos x="connsiteX61088" y="connsiteY61088"/>
              </a:cxn>
              <a:cxn ang="0">
                <a:pos x="connsiteX61089" y="connsiteY61089"/>
              </a:cxn>
              <a:cxn ang="0">
                <a:pos x="connsiteX61090" y="connsiteY61090"/>
              </a:cxn>
              <a:cxn ang="0">
                <a:pos x="connsiteX61091" y="connsiteY61091"/>
              </a:cxn>
              <a:cxn ang="0">
                <a:pos x="connsiteX61092" y="connsiteY61092"/>
              </a:cxn>
              <a:cxn ang="0">
                <a:pos x="connsiteX61093" y="connsiteY61093"/>
              </a:cxn>
              <a:cxn ang="0">
                <a:pos x="connsiteX61094" y="connsiteY61094"/>
              </a:cxn>
              <a:cxn ang="0">
                <a:pos x="connsiteX61095" y="connsiteY61095"/>
              </a:cxn>
              <a:cxn ang="0">
                <a:pos x="connsiteX61096" y="connsiteY61096"/>
              </a:cxn>
              <a:cxn ang="0">
                <a:pos x="connsiteX61097" y="connsiteY61097"/>
              </a:cxn>
              <a:cxn ang="0">
                <a:pos x="connsiteX61098" y="connsiteY61098"/>
              </a:cxn>
              <a:cxn ang="0">
                <a:pos x="connsiteX61099" y="connsiteY61099"/>
              </a:cxn>
              <a:cxn ang="0">
                <a:pos x="connsiteX61100" y="connsiteY61100"/>
              </a:cxn>
              <a:cxn ang="0">
                <a:pos x="connsiteX61101" y="connsiteY61101"/>
              </a:cxn>
              <a:cxn ang="0">
                <a:pos x="connsiteX61102" y="connsiteY61102"/>
              </a:cxn>
              <a:cxn ang="0">
                <a:pos x="connsiteX61103" y="connsiteY61103"/>
              </a:cxn>
              <a:cxn ang="0">
                <a:pos x="connsiteX61104" y="connsiteY61104"/>
              </a:cxn>
              <a:cxn ang="0">
                <a:pos x="connsiteX61105" y="connsiteY61105"/>
              </a:cxn>
              <a:cxn ang="0">
                <a:pos x="connsiteX61106" y="connsiteY61106"/>
              </a:cxn>
              <a:cxn ang="0">
                <a:pos x="connsiteX61107" y="connsiteY61107"/>
              </a:cxn>
              <a:cxn ang="0">
                <a:pos x="connsiteX61108" y="connsiteY61108"/>
              </a:cxn>
              <a:cxn ang="0">
                <a:pos x="connsiteX61109" y="connsiteY61109"/>
              </a:cxn>
              <a:cxn ang="0">
                <a:pos x="connsiteX61110" y="connsiteY61110"/>
              </a:cxn>
              <a:cxn ang="0">
                <a:pos x="connsiteX61111" y="connsiteY61111"/>
              </a:cxn>
              <a:cxn ang="0">
                <a:pos x="connsiteX61112" y="connsiteY61112"/>
              </a:cxn>
              <a:cxn ang="0">
                <a:pos x="connsiteX61113" y="connsiteY61113"/>
              </a:cxn>
              <a:cxn ang="0">
                <a:pos x="connsiteX61114" y="connsiteY61114"/>
              </a:cxn>
              <a:cxn ang="0">
                <a:pos x="connsiteX61115" y="connsiteY61115"/>
              </a:cxn>
              <a:cxn ang="0">
                <a:pos x="connsiteX61116" y="connsiteY61116"/>
              </a:cxn>
              <a:cxn ang="0">
                <a:pos x="connsiteX61117" y="connsiteY61117"/>
              </a:cxn>
              <a:cxn ang="0">
                <a:pos x="connsiteX61118" y="connsiteY61118"/>
              </a:cxn>
              <a:cxn ang="0">
                <a:pos x="connsiteX61119" y="connsiteY61119"/>
              </a:cxn>
              <a:cxn ang="0">
                <a:pos x="connsiteX61120" y="connsiteY61120"/>
              </a:cxn>
              <a:cxn ang="0">
                <a:pos x="connsiteX61121" y="connsiteY61121"/>
              </a:cxn>
              <a:cxn ang="0">
                <a:pos x="connsiteX61122" y="connsiteY61122"/>
              </a:cxn>
              <a:cxn ang="0">
                <a:pos x="connsiteX61123" y="connsiteY61123"/>
              </a:cxn>
              <a:cxn ang="0">
                <a:pos x="connsiteX61124" y="connsiteY61124"/>
              </a:cxn>
              <a:cxn ang="0">
                <a:pos x="connsiteX61125" y="connsiteY61125"/>
              </a:cxn>
              <a:cxn ang="0">
                <a:pos x="connsiteX61126" y="connsiteY61126"/>
              </a:cxn>
              <a:cxn ang="0">
                <a:pos x="connsiteX61127" y="connsiteY61127"/>
              </a:cxn>
              <a:cxn ang="0">
                <a:pos x="connsiteX61128" y="connsiteY61128"/>
              </a:cxn>
              <a:cxn ang="0">
                <a:pos x="connsiteX61129" y="connsiteY61129"/>
              </a:cxn>
              <a:cxn ang="0">
                <a:pos x="connsiteX61130" y="connsiteY61130"/>
              </a:cxn>
              <a:cxn ang="0">
                <a:pos x="connsiteX61131" y="connsiteY61131"/>
              </a:cxn>
              <a:cxn ang="0">
                <a:pos x="connsiteX61132" y="connsiteY61132"/>
              </a:cxn>
              <a:cxn ang="0">
                <a:pos x="connsiteX61133" y="connsiteY61133"/>
              </a:cxn>
              <a:cxn ang="0">
                <a:pos x="connsiteX61134" y="connsiteY61134"/>
              </a:cxn>
              <a:cxn ang="0">
                <a:pos x="connsiteX61135" y="connsiteY61135"/>
              </a:cxn>
              <a:cxn ang="0">
                <a:pos x="connsiteX61136" y="connsiteY61136"/>
              </a:cxn>
              <a:cxn ang="0">
                <a:pos x="connsiteX61137" y="connsiteY61137"/>
              </a:cxn>
              <a:cxn ang="0">
                <a:pos x="connsiteX61138" y="connsiteY61138"/>
              </a:cxn>
              <a:cxn ang="0">
                <a:pos x="connsiteX61139" y="connsiteY61139"/>
              </a:cxn>
              <a:cxn ang="0">
                <a:pos x="connsiteX61140" y="connsiteY61140"/>
              </a:cxn>
              <a:cxn ang="0">
                <a:pos x="connsiteX61141" y="connsiteY61141"/>
              </a:cxn>
              <a:cxn ang="0">
                <a:pos x="connsiteX61142" y="connsiteY61142"/>
              </a:cxn>
              <a:cxn ang="0">
                <a:pos x="connsiteX61143" y="connsiteY61143"/>
              </a:cxn>
              <a:cxn ang="0">
                <a:pos x="connsiteX61144" y="connsiteY61144"/>
              </a:cxn>
              <a:cxn ang="0">
                <a:pos x="connsiteX61145" y="connsiteY61145"/>
              </a:cxn>
              <a:cxn ang="0">
                <a:pos x="connsiteX61146" y="connsiteY61146"/>
              </a:cxn>
              <a:cxn ang="0">
                <a:pos x="connsiteX61147" y="connsiteY61147"/>
              </a:cxn>
              <a:cxn ang="0">
                <a:pos x="connsiteX61148" y="connsiteY61148"/>
              </a:cxn>
              <a:cxn ang="0">
                <a:pos x="connsiteX61149" y="connsiteY61149"/>
              </a:cxn>
              <a:cxn ang="0">
                <a:pos x="connsiteX61150" y="connsiteY61150"/>
              </a:cxn>
              <a:cxn ang="0">
                <a:pos x="connsiteX61151" y="connsiteY61151"/>
              </a:cxn>
              <a:cxn ang="0">
                <a:pos x="connsiteX61152" y="connsiteY61152"/>
              </a:cxn>
              <a:cxn ang="0">
                <a:pos x="connsiteX61153" y="connsiteY61153"/>
              </a:cxn>
              <a:cxn ang="0">
                <a:pos x="connsiteX61154" y="connsiteY61154"/>
              </a:cxn>
              <a:cxn ang="0">
                <a:pos x="connsiteX61155" y="connsiteY61155"/>
              </a:cxn>
              <a:cxn ang="0">
                <a:pos x="connsiteX61156" y="connsiteY61156"/>
              </a:cxn>
              <a:cxn ang="0">
                <a:pos x="connsiteX61157" y="connsiteY61157"/>
              </a:cxn>
              <a:cxn ang="0">
                <a:pos x="connsiteX61158" y="connsiteY61158"/>
              </a:cxn>
              <a:cxn ang="0">
                <a:pos x="connsiteX61159" y="connsiteY61159"/>
              </a:cxn>
              <a:cxn ang="0">
                <a:pos x="connsiteX61160" y="connsiteY61160"/>
              </a:cxn>
              <a:cxn ang="0">
                <a:pos x="connsiteX61161" y="connsiteY61161"/>
              </a:cxn>
              <a:cxn ang="0">
                <a:pos x="connsiteX61162" y="connsiteY61162"/>
              </a:cxn>
              <a:cxn ang="0">
                <a:pos x="connsiteX61163" y="connsiteY61163"/>
              </a:cxn>
              <a:cxn ang="0">
                <a:pos x="connsiteX61164" y="connsiteY61164"/>
              </a:cxn>
              <a:cxn ang="0">
                <a:pos x="connsiteX61165" y="connsiteY61165"/>
              </a:cxn>
              <a:cxn ang="0">
                <a:pos x="connsiteX61166" y="connsiteY61166"/>
              </a:cxn>
              <a:cxn ang="0">
                <a:pos x="connsiteX61167" y="connsiteY61167"/>
              </a:cxn>
              <a:cxn ang="0">
                <a:pos x="connsiteX61168" y="connsiteY61168"/>
              </a:cxn>
              <a:cxn ang="0">
                <a:pos x="connsiteX61169" y="connsiteY61169"/>
              </a:cxn>
              <a:cxn ang="0">
                <a:pos x="connsiteX61170" y="connsiteY61170"/>
              </a:cxn>
              <a:cxn ang="0">
                <a:pos x="connsiteX61171" y="connsiteY61171"/>
              </a:cxn>
              <a:cxn ang="0">
                <a:pos x="connsiteX61172" y="connsiteY61172"/>
              </a:cxn>
              <a:cxn ang="0">
                <a:pos x="connsiteX61173" y="connsiteY61173"/>
              </a:cxn>
              <a:cxn ang="0">
                <a:pos x="connsiteX61174" y="connsiteY61174"/>
              </a:cxn>
              <a:cxn ang="0">
                <a:pos x="connsiteX61175" y="connsiteY61175"/>
              </a:cxn>
              <a:cxn ang="0">
                <a:pos x="connsiteX61176" y="connsiteY61176"/>
              </a:cxn>
              <a:cxn ang="0">
                <a:pos x="connsiteX61177" y="connsiteY61177"/>
              </a:cxn>
              <a:cxn ang="0">
                <a:pos x="connsiteX61178" y="connsiteY61178"/>
              </a:cxn>
              <a:cxn ang="0">
                <a:pos x="connsiteX61179" y="connsiteY61179"/>
              </a:cxn>
              <a:cxn ang="0">
                <a:pos x="connsiteX61180" y="connsiteY61180"/>
              </a:cxn>
              <a:cxn ang="0">
                <a:pos x="connsiteX61181" y="connsiteY61181"/>
              </a:cxn>
              <a:cxn ang="0">
                <a:pos x="connsiteX61182" y="connsiteY61182"/>
              </a:cxn>
              <a:cxn ang="0">
                <a:pos x="connsiteX61183" y="connsiteY61183"/>
              </a:cxn>
              <a:cxn ang="0">
                <a:pos x="connsiteX61184" y="connsiteY61184"/>
              </a:cxn>
              <a:cxn ang="0">
                <a:pos x="connsiteX61185" y="connsiteY61185"/>
              </a:cxn>
              <a:cxn ang="0">
                <a:pos x="connsiteX61186" y="connsiteY61186"/>
              </a:cxn>
              <a:cxn ang="0">
                <a:pos x="connsiteX61187" y="connsiteY61187"/>
              </a:cxn>
              <a:cxn ang="0">
                <a:pos x="connsiteX61188" y="connsiteY61188"/>
              </a:cxn>
              <a:cxn ang="0">
                <a:pos x="connsiteX61189" y="connsiteY61189"/>
              </a:cxn>
              <a:cxn ang="0">
                <a:pos x="connsiteX61190" y="connsiteY61190"/>
              </a:cxn>
              <a:cxn ang="0">
                <a:pos x="connsiteX61191" y="connsiteY61191"/>
              </a:cxn>
              <a:cxn ang="0">
                <a:pos x="connsiteX61192" y="connsiteY61192"/>
              </a:cxn>
              <a:cxn ang="0">
                <a:pos x="connsiteX61193" y="connsiteY61193"/>
              </a:cxn>
              <a:cxn ang="0">
                <a:pos x="connsiteX61194" y="connsiteY61194"/>
              </a:cxn>
              <a:cxn ang="0">
                <a:pos x="connsiteX61195" y="connsiteY61195"/>
              </a:cxn>
              <a:cxn ang="0">
                <a:pos x="connsiteX61196" y="connsiteY61196"/>
              </a:cxn>
              <a:cxn ang="0">
                <a:pos x="connsiteX61197" y="connsiteY61197"/>
              </a:cxn>
              <a:cxn ang="0">
                <a:pos x="connsiteX61198" y="connsiteY61198"/>
              </a:cxn>
              <a:cxn ang="0">
                <a:pos x="connsiteX61199" y="connsiteY61199"/>
              </a:cxn>
              <a:cxn ang="0">
                <a:pos x="connsiteX61200" y="connsiteY61200"/>
              </a:cxn>
              <a:cxn ang="0">
                <a:pos x="connsiteX61201" y="connsiteY61201"/>
              </a:cxn>
              <a:cxn ang="0">
                <a:pos x="connsiteX61202" y="connsiteY61202"/>
              </a:cxn>
              <a:cxn ang="0">
                <a:pos x="connsiteX61203" y="connsiteY61203"/>
              </a:cxn>
              <a:cxn ang="0">
                <a:pos x="connsiteX61204" y="connsiteY61204"/>
              </a:cxn>
              <a:cxn ang="0">
                <a:pos x="connsiteX61205" y="connsiteY61205"/>
              </a:cxn>
              <a:cxn ang="0">
                <a:pos x="connsiteX61206" y="connsiteY61206"/>
              </a:cxn>
              <a:cxn ang="0">
                <a:pos x="connsiteX61207" y="connsiteY61207"/>
              </a:cxn>
              <a:cxn ang="0">
                <a:pos x="connsiteX61208" y="connsiteY61208"/>
              </a:cxn>
              <a:cxn ang="0">
                <a:pos x="connsiteX61209" y="connsiteY61209"/>
              </a:cxn>
              <a:cxn ang="0">
                <a:pos x="connsiteX61210" y="connsiteY61210"/>
              </a:cxn>
              <a:cxn ang="0">
                <a:pos x="connsiteX61211" y="connsiteY61211"/>
              </a:cxn>
              <a:cxn ang="0">
                <a:pos x="connsiteX61212" y="connsiteY61212"/>
              </a:cxn>
              <a:cxn ang="0">
                <a:pos x="connsiteX61213" y="connsiteY61213"/>
              </a:cxn>
              <a:cxn ang="0">
                <a:pos x="connsiteX61214" y="connsiteY61214"/>
              </a:cxn>
              <a:cxn ang="0">
                <a:pos x="connsiteX61215" y="connsiteY61215"/>
              </a:cxn>
              <a:cxn ang="0">
                <a:pos x="connsiteX61216" y="connsiteY61216"/>
              </a:cxn>
              <a:cxn ang="0">
                <a:pos x="connsiteX61217" y="connsiteY61217"/>
              </a:cxn>
              <a:cxn ang="0">
                <a:pos x="connsiteX61218" y="connsiteY61218"/>
              </a:cxn>
              <a:cxn ang="0">
                <a:pos x="connsiteX61219" y="connsiteY61219"/>
              </a:cxn>
              <a:cxn ang="0">
                <a:pos x="connsiteX61220" y="connsiteY61220"/>
              </a:cxn>
              <a:cxn ang="0">
                <a:pos x="connsiteX61221" y="connsiteY61221"/>
              </a:cxn>
              <a:cxn ang="0">
                <a:pos x="connsiteX61222" y="connsiteY61222"/>
              </a:cxn>
              <a:cxn ang="0">
                <a:pos x="connsiteX61223" y="connsiteY61223"/>
              </a:cxn>
              <a:cxn ang="0">
                <a:pos x="connsiteX61224" y="connsiteY61224"/>
              </a:cxn>
              <a:cxn ang="0">
                <a:pos x="connsiteX61225" y="connsiteY61225"/>
              </a:cxn>
              <a:cxn ang="0">
                <a:pos x="connsiteX61226" y="connsiteY61226"/>
              </a:cxn>
              <a:cxn ang="0">
                <a:pos x="connsiteX61227" y="connsiteY61227"/>
              </a:cxn>
              <a:cxn ang="0">
                <a:pos x="connsiteX61228" y="connsiteY61228"/>
              </a:cxn>
              <a:cxn ang="0">
                <a:pos x="connsiteX61229" y="connsiteY61229"/>
              </a:cxn>
              <a:cxn ang="0">
                <a:pos x="connsiteX61230" y="connsiteY61230"/>
              </a:cxn>
              <a:cxn ang="0">
                <a:pos x="connsiteX61231" y="connsiteY61231"/>
              </a:cxn>
              <a:cxn ang="0">
                <a:pos x="connsiteX61232" y="connsiteY61232"/>
              </a:cxn>
              <a:cxn ang="0">
                <a:pos x="connsiteX61233" y="connsiteY61233"/>
              </a:cxn>
              <a:cxn ang="0">
                <a:pos x="connsiteX61234" y="connsiteY61234"/>
              </a:cxn>
              <a:cxn ang="0">
                <a:pos x="connsiteX61235" y="connsiteY61235"/>
              </a:cxn>
              <a:cxn ang="0">
                <a:pos x="connsiteX61236" y="connsiteY61236"/>
              </a:cxn>
              <a:cxn ang="0">
                <a:pos x="connsiteX61237" y="connsiteY61237"/>
              </a:cxn>
              <a:cxn ang="0">
                <a:pos x="connsiteX61238" y="connsiteY61238"/>
              </a:cxn>
              <a:cxn ang="0">
                <a:pos x="connsiteX61239" y="connsiteY61239"/>
              </a:cxn>
              <a:cxn ang="0">
                <a:pos x="connsiteX61240" y="connsiteY61240"/>
              </a:cxn>
              <a:cxn ang="0">
                <a:pos x="connsiteX61241" y="connsiteY61241"/>
              </a:cxn>
              <a:cxn ang="0">
                <a:pos x="connsiteX61242" y="connsiteY61242"/>
              </a:cxn>
              <a:cxn ang="0">
                <a:pos x="connsiteX61243" y="connsiteY61243"/>
              </a:cxn>
              <a:cxn ang="0">
                <a:pos x="connsiteX61244" y="connsiteY61244"/>
              </a:cxn>
              <a:cxn ang="0">
                <a:pos x="connsiteX61245" y="connsiteY61245"/>
              </a:cxn>
              <a:cxn ang="0">
                <a:pos x="connsiteX61246" y="connsiteY61246"/>
              </a:cxn>
              <a:cxn ang="0">
                <a:pos x="connsiteX61247" y="connsiteY61247"/>
              </a:cxn>
              <a:cxn ang="0">
                <a:pos x="connsiteX61248" y="connsiteY61248"/>
              </a:cxn>
              <a:cxn ang="0">
                <a:pos x="connsiteX61249" y="connsiteY61249"/>
              </a:cxn>
              <a:cxn ang="0">
                <a:pos x="connsiteX61250" y="connsiteY61250"/>
              </a:cxn>
              <a:cxn ang="0">
                <a:pos x="connsiteX61251" y="connsiteY61251"/>
              </a:cxn>
              <a:cxn ang="0">
                <a:pos x="connsiteX61252" y="connsiteY61252"/>
              </a:cxn>
              <a:cxn ang="0">
                <a:pos x="connsiteX61253" y="connsiteY61253"/>
              </a:cxn>
              <a:cxn ang="0">
                <a:pos x="connsiteX61254" y="connsiteY61254"/>
              </a:cxn>
              <a:cxn ang="0">
                <a:pos x="connsiteX61255" y="connsiteY61255"/>
              </a:cxn>
              <a:cxn ang="0">
                <a:pos x="connsiteX61256" y="connsiteY61256"/>
              </a:cxn>
              <a:cxn ang="0">
                <a:pos x="connsiteX61257" y="connsiteY61257"/>
              </a:cxn>
              <a:cxn ang="0">
                <a:pos x="connsiteX61258" y="connsiteY61258"/>
              </a:cxn>
              <a:cxn ang="0">
                <a:pos x="connsiteX61259" y="connsiteY61259"/>
              </a:cxn>
              <a:cxn ang="0">
                <a:pos x="connsiteX61260" y="connsiteY61260"/>
              </a:cxn>
              <a:cxn ang="0">
                <a:pos x="connsiteX61261" y="connsiteY61261"/>
              </a:cxn>
              <a:cxn ang="0">
                <a:pos x="connsiteX61262" y="connsiteY61262"/>
              </a:cxn>
              <a:cxn ang="0">
                <a:pos x="connsiteX61263" y="connsiteY61263"/>
              </a:cxn>
              <a:cxn ang="0">
                <a:pos x="connsiteX61264" y="connsiteY61264"/>
              </a:cxn>
              <a:cxn ang="0">
                <a:pos x="connsiteX61265" y="connsiteY61265"/>
              </a:cxn>
              <a:cxn ang="0">
                <a:pos x="connsiteX61266" y="connsiteY61266"/>
              </a:cxn>
              <a:cxn ang="0">
                <a:pos x="connsiteX61267" y="connsiteY61267"/>
              </a:cxn>
              <a:cxn ang="0">
                <a:pos x="connsiteX61268" y="connsiteY61268"/>
              </a:cxn>
              <a:cxn ang="0">
                <a:pos x="connsiteX61269" y="connsiteY61269"/>
              </a:cxn>
              <a:cxn ang="0">
                <a:pos x="connsiteX61270" y="connsiteY61270"/>
              </a:cxn>
              <a:cxn ang="0">
                <a:pos x="connsiteX61271" y="connsiteY61271"/>
              </a:cxn>
              <a:cxn ang="0">
                <a:pos x="connsiteX61272" y="connsiteY61272"/>
              </a:cxn>
              <a:cxn ang="0">
                <a:pos x="connsiteX61273" y="connsiteY61273"/>
              </a:cxn>
              <a:cxn ang="0">
                <a:pos x="connsiteX61274" y="connsiteY61274"/>
              </a:cxn>
              <a:cxn ang="0">
                <a:pos x="connsiteX61275" y="connsiteY61275"/>
              </a:cxn>
              <a:cxn ang="0">
                <a:pos x="connsiteX61276" y="connsiteY61276"/>
              </a:cxn>
              <a:cxn ang="0">
                <a:pos x="connsiteX61277" y="connsiteY61277"/>
              </a:cxn>
              <a:cxn ang="0">
                <a:pos x="connsiteX61278" y="connsiteY61278"/>
              </a:cxn>
              <a:cxn ang="0">
                <a:pos x="connsiteX61279" y="connsiteY61279"/>
              </a:cxn>
              <a:cxn ang="0">
                <a:pos x="connsiteX61280" y="connsiteY61280"/>
              </a:cxn>
              <a:cxn ang="0">
                <a:pos x="connsiteX61281" y="connsiteY61281"/>
              </a:cxn>
              <a:cxn ang="0">
                <a:pos x="connsiteX61282" y="connsiteY61282"/>
              </a:cxn>
              <a:cxn ang="0">
                <a:pos x="connsiteX61283" y="connsiteY61283"/>
              </a:cxn>
              <a:cxn ang="0">
                <a:pos x="connsiteX61284" y="connsiteY61284"/>
              </a:cxn>
              <a:cxn ang="0">
                <a:pos x="connsiteX61285" y="connsiteY61285"/>
              </a:cxn>
              <a:cxn ang="0">
                <a:pos x="connsiteX61286" y="connsiteY61286"/>
              </a:cxn>
              <a:cxn ang="0">
                <a:pos x="connsiteX61287" y="connsiteY61287"/>
              </a:cxn>
              <a:cxn ang="0">
                <a:pos x="connsiteX61288" y="connsiteY61288"/>
              </a:cxn>
              <a:cxn ang="0">
                <a:pos x="connsiteX61289" y="connsiteY61289"/>
              </a:cxn>
              <a:cxn ang="0">
                <a:pos x="connsiteX61290" y="connsiteY61290"/>
              </a:cxn>
              <a:cxn ang="0">
                <a:pos x="connsiteX61291" y="connsiteY61291"/>
              </a:cxn>
              <a:cxn ang="0">
                <a:pos x="connsiteX61292" y="connsiteY61292"/>
              </a:cxn>
              <a:cxn ang="0">
                <a:pos x="connsiteX61293" y="connsiteY61293"/>
              </a:cxn>
              <a:cxn ang="0">
                <a:pos x="connsiteX61294" y="connsiteY61294"/>
              </a:cxn>
              <a:cxn ang="0">
                <a:pos x="connsiteX61295" y="connsiteY61295"/>
              </a:cxn>
              <a:cxn ang="0">
                <a:pos x="connsiteX61296" y="connsiteY61296"/>
              </a:cxn>
              <a:cxn ang="0">
                <a:pos x="connsiteX61297" y="connsiteY61297"/>
              </a:cxn>
              <a:cxn ang="0">
                <a:pos x="connsiteX61298" y="connsiteY61298"/>
              </a:cxn>
              <a:cxn ang="0">
                <a:pos x="connsiteX61299" y="connsiteY61299"/>
              </a:cxn>
              <a:cxn ang="0">
                <a:pos x="connsiteX61300" y="connsiteY61300"/>
              </a:cxn>
              <a:cxn ang="0">
                <a:pos x="connsiteX61301" y="connsiteY61301"/>
              </a:cxn>
              <a:cxn ang="0">
                <a:pos x="connsiteX61302" y="connsiteY61302"/>
              </a:cxn>
              <a:cxn ang="0">
                <a:pos x="connsiteX61303" y="connsiteY61303"/>
              </a:cxn>
              <a:cxn ang="0">
                <a:pos x="connsiteX61304" y="connsiteY61304"/>
              </a:cxn>
              <a:cxn ang="0">
                <a:pos x="connsiteX61305" y="connsiteY61305"/>
              </a:cxn>
              <a:cxn ang="0">
                <a:pos x="connsiteX61306" y="connsiteY61306"/>
              </a:cxn>
              <a:cxn ang="0">
                <a:pos x="connsiteX61307" y="connsiteY61307"/>
              </a:cxn>
              <a:cxn ang="0">
                <a:pos x="connsiteX61308" y="connsiteY61308"/>
              </a:cxn>
              <a:cxn ang="0">
                <a:pos x="connsiteX61309" y="connsiteY61309"/>
              </a:cxn>
              <a:cxn ang="0">
                <a:pos x="connsiteX61310" y="connsiteY61310"/>
              </a:cxn>
              <a:cxn ang="0">
                <a:pos x="connsiteX61311" y="connsiteY61311"/>
              </a:cxn>
              <a:cxn ang="0">
                <a:pos x="connsiteX61312" y="connsiteY61312"/>
              </a:cxn>
              <a:cxn ang="0">
                <a:pos x="connsiteX61313" y="connsiteY61313"/>
              </a:cxn>
              <a:cxn ang="0">
                <a:pos x="connsiteX61314" y="connsiteY61314"/>
              </a:cxn>
              <a:cxn ang="0">
                <a:pos x="connsiteX61315" y="connsiteY61315"/>
              </a:cxn>
              <a:cxn ang="0">
                <a:pos x="connsiteX61316" y="connsiteY61316"/>
              </a:cxn>
              <a:cxn ang="0">
                <a:pos x="connsiteX61317" y="connsiteY61317"/>
              </a:cxn>
              <a:cxn ang="0">
                <a:pos x="connsiteX61318" y="connsiteY61318"/>
              </a:cxn>
              <a:cxn ang="0">
                <a:pos x="connsiteX61319" y="connsiteY61319"/>
              </a:cxn>
              <a:cxn ang="0">
                <a:pos x="connsiteX61320" y="connsiteY61320"/>
              </a:cxn>
              <a:cxn ang="0">
                <a:pos x="connsiteX61321" y="connsiteY61321"/>
              </a:cxn>
              <a:cxn ang="0">
                <a:pos x="connsiteX61322" y="connsiteY61322"/>
              </a:cxn>
              <a:cxn ang="0">
                <a:pos x="connsiteX61323" y="connsiteY61323"/>
              </a:cxn>
              <a:cxn ang="0">
                <a:pos x="connsiteX61324" y="connsiteY61324"/>
              </a:cxn>
              <a:cxn ang="0">
                <a:pos x="connsiteX61325" y="connsiteY61325"/>
              </a:cxn>
              <a:cxn ang="0">
                <a:pos x="connsiteX61326" y="connsiteY61326"/>
              </a:cxn>
              <a:cxn ang="0">
                <a:pos x="connsiteX61327" y="connsiteY61327"/>
              </a:cxn>
              <a:cxn ang="0">
                <a:pos x="connsiteX61328" y="connsiteY61328"/>
              </a:cxn>
              <a:cxn ang="0">
                <a:pos x="connsiteX61329" y="connsiteY61329"/>
              </a:cxn>
              <a:cxn ang="0">
                <a:pos x="connsiteX61330" y="connsiteY61330"/>
              </a:cxn>
              <a:cxn ang="0">
                <a:pos x="connsiteX61331" y="connsiteY61331"/>
              </a:cxn>
              <a:cxn ang="0">
                <a:pos x="connsiteX61332" y="connsiteY61332"/>
              </a:cxn>
              <a:cxn ang="0">
                <a:pos x="connsiteX61333" y="connsiteY61333"/>
              </a:cxn>
              <a:cxn ang="0">
                <a:pos x="connsiteX61334" y="connsiteY61334"/>
              </a:cxn>
              <a:cxn ang="0">
                <a:pos x="connsiteX61335" y="connsiteY61335"/>
              </a:cxn>
              <a:cxn ang="0">
                <a:pos x="connsiteX61336" y="connsiteY61336"/>
              </a:cxn>
              <a:cxn ang="0">
                <a:pos x="connsiteX61337" y="connsiteY61337"/>
              </a:cxn>
              <a:cxn ang="0">
                <a:pos x="connsiteX61338" y="connsiteY61338"/>
              </a:cxn>
              <a:cxn ang="0">
                <a:pos x="connsiteX61339" y="connsiteY61339"/>
              </a:cxn>
              <a:cxn ang="0">
                <a:pos x="connsiteX61340" y="connsiteY61340"/>
              </a:cxn>
              <a:cxn ang="0">
                <a:pos x="connsiteX61341" y="connsiteY61341"/>
              </a:cxn>
              <a:cxn ang="0">
                <a:pos x="connsiteX61342" y="connsiteY61342"/>
              </a:cxn>
              <a:cxn ang="0">
                <a:pos x="connsiteX61343" y="connsiteY61343"/>
              </a:cxn>
              <a:cxn ang="0">
                <a:pos x="connsiteX61344" y="connsiteY61344"/>
              </a:cxn>
              <a:cxn ang="0">
                <a:pos x="connsiteX61345" y="connsiteY61345"/>
              </a:cxn>
              <a:cxn ang="0">
                <a:pos x="connsiteX61346" y="connsiteY61346"/>
              </a:cxn>
              <a:cxn ang="0">
                <a:pos x="connsiteX61347" y="connsiteY61347"/>
              </a:cxn>
              <a:cxn ang="0">
                <a:pos x="connsiteX61348" y="connsiteY61348"/>
              </a:cxn>
              <a:cxn ang="0">
                <a:pos x="connsiteX61349" y="connsiteY61349"/>
              </a:cxn>
              <a:cxn ang="0">
                <a:pos x="connsiteX61350" y="connsiteY61350"/>
              </a:cxn>
              <a:cxn ang="0">
                <a:pos x="connsiteX61351" y="connsiteY61351"/>
              </a:cxn>
              <a:cxn ang="0">
                <a:pos x="connsiteX61352" y="connsiteY61352"/>
              </a:cxn>
              <a:cxn ang="0">
                <a:pos x="connsiteX61353" y="connsiteY61353"/>
              </a:cxn>
              <a:cxn ang="0">
                <a:pos x="connsiteX61354" y="connsiteY61354"/>
              </a:cxn>
              <a:cxn ang="0">
                <a:pos x="connsiteX61355" y="connsiteY61355"/>
              </a:cxn>
              <a:cxn ang="0">
                <a:pos x="connsiteX61356" y="connsiteY61356"/>
              </a:cxn>
              <a:cxn ang="0">
                <a:pos x="connsiteX61357" y="connsiteY61357"/>
              </a:cxn>
              <a:cxn ang="0">
                <a:pos x="connsiteX61358" y="connsiteY61358"/>
              </a:cxn>
              <a:cxn ang="0">
                <a:pos x="connsiteX61359" y="connsiteY61359"/>
              </a:cxn>
              <a:cxn ang="0">
                <a:pos x="connsiteX61360" y="connsiteY61360"/>
              </a:cxn>
              <a:cxn ang="0">
                <a:pos x="connsiteX61361" y="connsiteY61361"/>
              </a:cxn>
              <a:cxn ang="0">
                <a:pos x="connsiteX61362" y="connsiteY61362"/>
              </a:cxn>
              <a:cxn ang="0">
                <a:pos x="connsiteX61363" y="connsiteY61363"/>
              </a:cxn>
              <a:cxn ang="0">
                <a:pos x="connsiteX61364" y="connsiteY61364"/>
              </a:cxn>
              <a:cxn ang="0">
                <a:pos x="connsiteX61365" y="connsiteY61365"/>
              </a:cxn>
              <a:cxn ang="0">
                <a:pos x="connsiteX61366" y="connsiteY61366"/>
              </a:cxn>
              <a:cxn ang="0">
                <a:pos x="connsiteX61367" y="connsiteY61367"/>
              </a:cxn>
              <a:cxn ang="0">
                <a:pos x="connsiteX61368" y="connsiteY61368"/>
              </a:cxn>
              <a:cxn ang="0">
                <a:pos x="connsiteX61369" y="connsiteY61369"/>
              </a:cxn>
              <a:cxn ang="0">
                <a:pos x="connsiteX61370" y="connsiteY61370"/>
              </a:cxn>
              <a:cxn ang="0">
                <a:pos x="connsiteX61371" y="connsiteY61371"/>
              </a:cxn>
              <a:cxn ang="0">
                <a:pos x="connsiteX61372" y="connsiteY61372"/>
              </a:cxn>
              <a:cxn ang="0">
                <a:pos x="connsiteX61373" y="connsiteY61373"/>
              </a:cxn>
              <a:cxn ang="0">
                <a:pos x="connsiteX61374" y="connsiteY61374"/>
              </a:cxn>
              <a:cxn ang="0">
                <a:pos x="connsiteX61375" y="connsiteY61375"/>
              </a:cxn>
              <a:cxn ang="0">
                <a:pos x="connsiteX61376" y="connsiteY61376"/>
              </a:cxn>
              <a:cxn ang="0">
                <a:pos x="connsiteX61377" y="connsiteY61377"/>
              </a:cxn>
              <a:cxn ang="0">
                <a:pos x="connsiteX61378" y="connsiteY61378"/>
              </a:cxn>
              <a:cxn ang="0">
                <a:pos x="connsiteX61379" y="connsiteY61379"/>
              </a:cxn>
              <a:cxn ang="0">
                <a:pos x="connsiteX61380" y="connsiteY61380"/>
              </a:cxn>
              <a:cxn ang="0">
                <a:pos x="connsiteX61381" y="connsiteY61381"/>
              </a:cxn>
              <a:cxn ang="0">
                <a:pos x="connsiteX61382" y="connsiteY61382"/>
              </a:cxn>
              <a:cxn ang="0">
                <a:pos x="connsiteX61383" y="connsiteY61383"/>
              </a:cxn>
              <a:cxn ang="0">
                <a:pos x="connsiteX61384" y="connsiteY61384"/>
              </a:cxn>
              <a:cxn ang="0">
                <a:pos x="connsiteX61385" y="connsiteY61385"/>
              </a:cxn>
              <a:cxn ang="0">
                <a:pos x="connsiteX61386" y="connsiteY61386"/>
              </a:cxn>
              <a:cxn ang="0">
                <a:pos x="connsiteX61387" y="connsiteY61387"/>
              </a:cxn>
              <a:cxn ang="0">
                <a:pos x="connsiteX61388" y="connsiteY61388"/>
              </a:cxn>
              <a:cxn ang="0">
                <a:pos x="connsiteX61389" y="connsiteY61389"/>
              </a:cxn>
              <a:cxn ang="0">
                <a:pos x="connsiteX61390" y="connsiteY61390"/>
              </a:cxn>
              <a:cxn ang="0">
                <a:pos x="connsiteX61391" y="connsiteY61391"/>
              </a:cxn>
              <a:cxn ang="0">
                <a:pos x="connsiteX61392" y="connsiteY61392"/>
              </a:cxn>
              <a:cxn ang="0">
                <a:pos x="connsiteX61393" y="connsiteY61393"/>
              </a:cxn>
              <a:cxn ang="0">
                <a:pos x="connsiteX61394" y="connsiteY61394"/>
              </a:cxn>
              <a:cxn ang="0">
                <a:pos x="connsiteX61395" y="connsiteY61395"/>
              </a:cxn>
              <a:cxn ang="0">
                <a:pos x="connsiteX61396" y="connsiteY61396"/>
              </a:cxn>
              <a:cxn ang="0">
                <a:pos x="connsiteX61397" y="connsiteY61397"/>
              </a:cxn>
              <a:cxn ang="0">
                <a:pos x="connsiteX61398" y="connsiteY61398"/>
              </a:cxn>
              <a:cxn ang="0">
                <a:pos x="connsiteX61399" y="connsiteY61399"/>
              </a:cxn>
              <a:cxn ang="0">
                <a:pos x="connsiteX61400" y="connsiteY61400"/>
              </a:cxn>
              <a:cxn ang="0">
                <a:pos x="connsiteX61401" y="connsiteY61401"/>
              </a:cxn>
              <a:cxn ang="0">
                <a:pos x="connsiteX61402" y="connsiteY61402"/>
              </a:cxn>
              <a:cxn ang="0">
                <a:pos x="connsiteX61403" y="connsiteY61403"/>
              </a:cxn>
              <a:cxn ang="0">
                <a:pos x="connsiteX61404" y="connsiteY61404"/>
              </a:cxn>
              <a:cxn ang="0">
                <a:pos x="connsiteX61405" y="connsiteY61405"/>
              </a:cxn>
              <a:cxn ang="0">
                <a:pos x="connsiteX61406" y="connsiteY61406"/>
              </a:cxn>
              <a:cxn ang="0">
                <a:pos x="connsiteX61407" y="connsiteY61407"/>
              </a:cxn>
              <a:cxn ang="0">
                <a:pos x="connsiteX61408" y="connsiteY61408"/>
              </a:cxn>
              <a:cxn ang="0">
                <a:pos x="connsiteX61409" y="connsiteY61409"/>
              </a:cxn>
              <a:cxn ang="0">
                <a:pos x="connsiteX61410" y="connsiteY61410"/>
              </a:cxn>
              <a:cxn ang="0">
                <a:pos x="connsiteX61411" y="connsiteY61411"/>
              </a:cxn>
              <a:cxn ang="0">
                <a:pos x="connsiteX61412" y="connsiteY61412"/>
              </a:cxn>
              <a:cxn ang="0">
                <a:pos x="connsiteX61413" y="connsiteY61413"/>
              </a:cxn>
              <a:cxn ang="0">
                <a:pos x="connsiteX61414" y="connsiteY61414"/>
              </a:cxn>
              <a:cxn ang="0">
                <a:pos x="connsiteX61415" y="connsiteY61415"/>
              </a:cxn>
              <a:cxn ang="0">
                <a:pos x="connsiteX61416" y="connsiteY61416"/>
              </a:cxn>
              <a:cxn ang="0">
                <a:pos x="connsiteX61417" y="connsiteY61417"/>
              </a:cxn>
              <a:cxn ang="0">
                <a:pos x="connsiteX61418" y="connsiteY61418"/>
              </a:cxn>
              <a:cxn ang="0">
                <a:pos x="connsiteX61419" y="connsiteY61419"/>
              </a:cxn>
              <a:cxn ang="0">
                <a:pos x="connsiteX61420" y="connsiteY61420"/>
              </a:cxn>
              <a:cxn ang="0">
                <a:pos x="connsiteX61421" y="connsiteY61421"/>
              </a:cxn>
              <a:cxn ang="0">
                <a:pos x="connsiteX61422" y="connsiteY61422"/>
              </a:cxn>
              <a:cxn ang="0">
                <a:pos x="connsiteX61423" y="connsiteY61423"/>
              </a:cxn>
              <a:cxn ang="0">
                <a:pos x="connsiteX61424" y="connsiteY61424"/>
              </a:cxn>
              <a:cxn ang="0">
                <a:pos x="connsiteX61425" y="connsiteY61425"/>
              </a:cxn>
              <a:cxn ang="0">
                <a:pos x="connsiteX61426" y="connsiteY61426"/>
              </a:cxn>
              <a:cxn ang="0">
                <a:pos x="connsiteX61427" y="connsiteY61427"/>
              </a:cxn>
              <a:cxn ang="0">
                <a:pos x="connsiteX61428" y="connsiteY61428"/>
              </a:cxn>
              <a:cxn ang="0">
                <a:pos x="connsiteX61429" y="connsiteY61429"/>
              </a:cxn>
              <a:cxn ang="0">
                <a:pos x="connsiteX61430" y="connsiteY61430"/>
              </a:cxn>
              <a:cxn ang="0">
                <a:pos x="connsiteX61431" y="connsiteY61431"/>
              </a:cxn>
              <a:cxn ang="0">
                <a:pos x="connsiteX61432" y="connsiteY61432"/>
              </a:cxn>
              <a:cxn ang="0">
                <a:pos x="connsiteX61433" y="connsiteY61433"/>
              </a:cxn>
              <a:cxn ang="0">
                <a:pos x="connsiteX61434" y="connsiteY61434"/>
              </a:cxn>
              <a:cxn ang="0">
                <a:pos x="connsiteX61435" y="connsiteY61435"/>
              </a:cxn>
              <a:cxn ang="0">
                <a:pos x="connsiteX61436" y="connsiteY61436"/>
              </a:cxn>
              <a:cxn ang="0">
                <a:pos x="connsiteX61437" y="connsiteY61437"/>
              </a:cxn>
              <a:cxn ang="0">
                <a:pos x="connsiteX61438" y="connsiteY61438"/>
              </a:cxn>
              <a:cxn ang="0">
                <a:pos x="connsiteX61439" y="connsiteY61439"/>
              </a:cxn>
              <a:cxn ang="0">
                <a:pos x="connsiteX61440" y="connsiteY61440"/>
              </a:cxn>
              <a:cxn ang="0">
                <a:pos x="connsiteX61441" y="connsiteY61441"/>
              </a:cxn>
              <a:cxn ang="0">
                <a:pos x="connsiteX61442" y="connsiteY61442"/>
              </a:cxn>
              <a:cxn ang="0">
                <a:pos x="connsiteX61443" y="connsiteY61443"/>
              </a:cxn>
              <a:cxn ang="0">
                <a:pos x="connsiteX61444" y="connsiteY61444"/>
              </a:cxn>
              <a:cxn ang="0">
                <a:pos x="connsiteX61445" y="connsiteY61445"/>
              </a:cxn>
              <a:cxn ang="0">
                <a:pos x="connsiteX61446" y="connsiteY61446"/>
              </a:cxn>
              <a:cxn ang="0">
                <a:pos x="connsiteX61447" y="connsiteY61447"/>
              </a:cxn>
              <a:cxn ang="0">
                <a:pos x="connsiteX61448" y="connsiteY61448"/>
              </a:cxn>
              <a:cxn ang="0">
                <a:pos x="connsiteX61449" y="connsiteY61449"/>
              </a:cxn>
              <a:cxn ang="0">
                <a:pos x="connsiteX61450" y="connsiteY61450"/>
              </a:cxn>
              <a:cxn ang="0">
                <a:pos x="connsiteX61451" y="connsiteY61451"/>
              </a:cxn>
              <a:cxn ang="0">
                <a:pos x="connsiteX61452" y="connsiteY61452"/>
              </a:cxn>
              <a:cxn ang="0">
                <a:pos x="connsiteX61453" y="connsiteY61453"/>
              </a:cxn>
              <a:cxn ang="0">
                <a:pos x="connsiteX61454" y="connsiteY61454"/>
              </a:cxn>
              <a:cxn ang="0">
                <a:pos x="connsiteX61455" y="connsiteY61455"/>
              </a:cxn>
              <a:cxn ang="0">
                <a:pos x="connsiteX61456" y="connsiteY61456"/>
              </a:cxn>
              <a:cxn ang="0">
                <a:pos x="connsiteX61457" y="connsiteY61457"/>
              </a:cxn>
              <a:cxn ang="0">
                <a:pos x="connsiteX61458" y="connsiteY61458"/>
              </a:cxn>
              <a:cxn ang="0">
                <a:pos x="connsiteX61459" y="connsiteY61459"/>
              </a:cxn>
              <a:cxn ang="0">
                <a:pos x="connsiteX61460" y="connsiteY61460"/>
              </a:cxn>
              <a:cxn ang="0">
                <a:pos x="connsiteX61461" y="connsiteY61461"/>
              </a:cxn>
              <a:cxn ang="0">
                <a:pos x="connsiteX61462" y="connsiteY61462"/>
              </a:cxn>
              <a:cxn ang="0">
                <a:pos x="connsiteX61463" y="connsiteY61463"/>
              </a:cxn>
              <a:cxn ang="0">
                <a:pos x="connsiteX61464" y="connsiteY61464"/>
              </a:cxn>
              <a:cxn ang="0">
                <a:pos x="connsiteX61465" y="connsiteY61465"/>
              </a:cxn>
              <a:cxn ang="0">
                <a:pos x="connsiteX61466" y="connsiteY61466"/>
              </a:cxn>
              <a:cxn ang="0">
                <a:pos x="connsiteX61467" y="connsiteY61467"/>
              </a:cxn>
              <a:cxn ang="0">
                <a:pos x="connsiteX61468" y="connsiteY61468"/>
              </a:cxn>
              <a:cxn ang="0">
                <a:pos x="connsiteX61469" y="connsiteY61469"/>
              </a:cxn>
              <a:cxn ang="0">
                <a:pos x="connsiteX61470" y="connsiteY61470"/>
              </a:cxn>
              <a:cxn ang="0">
                <a:pos x="connsiteX61471" y="connsiteY61471"/>
              </a:cxn>
              <a:cxn ang="0">
                <a:pos x="connsiteX61472" y="connsiteY61472"/>
              </a:cxn>
              <a:cxn ang="0">
                <a:pos x="connsiteX61473" y="connsiteY61473"/>
              </a:cxn>
              <a:cxn ang="0">
                <a:pos x="connsiteX61474" y="connsiteY61474"/>
              </a:cxn>
              <a:cxn ang="0">
                <a:pos x="connsiteX61475" y="connsiteY61475"/>
              </a:cxn>
              <a:cxn ang="0">
                <a:pos x="connsiteX61476" y="connsiteY61476"/>
              </a:cxn>
              <a:cxn ang="0">
                <a:pos x="connsiteX61477" y="connsiteY61477"/>
              </a:cxn>
              <a:cxn ang="0">
                <a:pos x="connsiteX61478" y="connsiteY61478"/>
              </a:cxn>
              <a:cxn ang="0">
                <a:pos x="connsiteX61479" y="connsiteY61479"/>
              </a:cxn>
              <a:cxn ang="0">
                <a:pos x="connsiteX61480" y="connsiteY61480"/>
              </a:cxn>
              <a:cxn ang="0">
                <a:pos x="connsiteX61481" y="connsiteY61481"/>
              </a:cxn>
              <a:cxn ang="0">
                <a:pos x="connsiteX61482" y="connsiteY61482"/>
              </a:cxn>
              <a:cxn ang="0">
                <a:pos x="connsiteX61483" y="connsiteY61483"/>
              </a:cxn>
              <a:cxn ang="0">
                <a:pos x="connsiteX61484" y="connsiteY61484"/>
              </a:cxn>
              <a:cxn ang="0">
                <a:pos x="connsiteX61485" y="connsiteY61485"/>
              </a:cxn>
              <a:cxn ang="0">
                <a:pos x="connsiteX61486" y="connsiteY61486"/>
              </a:cxn>
              <a:cxn ang="0">
                <a:pos x="connsiteX61487" y="connsiteY61487"/>
              </a:cxn>
              <a:cxn ang="0">
                <a:pos x="connsiteX61488" y="connsiteY61488"/>
              </a:cxn>
              <a:cxn ang="0">
                <a:pos x="connsiteX61489" y="connsiteY61489"/>
              </a:cxn>
              <a:cxn ang="0">
                <a:pos x="connsiteX61490" y="connsiteY61490"/>
              </a:cxn>
              <a:cxn ang="0">
                <a:pos x="connsiteX61491" y="connsiteY61491"/>
              </a:cxn>
              <a:cxn ang="0">
                <a:pos x="connsiteX61492" y="connsiteY61492"/>
              </a:cxn>
              <a:cxn ang="0">
                <a:pos x="connsiteX61493" y="connsiteY61493"/>
              </a:cxn>
              <a:cxn ang="0">
                <a:pos x="connsiteX61494" y="connsiteY61494"/>
              </a:cxn>
              <a:cxn ang="0">
                <a:pos x="connsiteX61495" y="connsiteY61495"/>
              </a:cxn>
              <a:cxn ang="0">
                <a:pos x="connsiteX61496" y="connsiteY61496"/>
              </a:cxn>
              <a:cxn ang="0">
                <a:pos x="connsiteX61497" y="connsiteY61497"/>
              </a:cxn>
              <a:cxn ang="0">
                <a:pos x="connsiteX61498" y="connsiteY61498"/>
              </a:cxn>
              <a:cxn ang="0">
                <a:pos x="connsiteX61499" y="connsiteY61499"/>
              </a:cxn>
              <a:cxn ang="0">
                <a:pos x="connsiteX61500" y="connsiteY61500"/>
              </a:cxn>
              <a:cxn ang="0">
                <a:pos x="connsiteX61501" y="connsiteY61501"/>
              </a:cxn>
              <a:cxn ang="0">
                <a:pos x="connsiteX61502" y="connsiteY61502"/>
              </a:cxn>
              <a:cxn ang="0">
                <a:pos x="connsiteX61503" y="connsiteY61503"/>
              </a:cxn>
              <a:cxn ang="0">
                <a:pos x="connsiteX61504" y="connsiteY61504"/>
              </a:cxn>
              <a:cxn ang="0">
                <a:pos x="connsiteX61505" y="connsiteY61505"/>
              </a:cxn>
              <a:cxn ang="0">
                <a:pos x="connsiteX61506" y="connsiteY61506"/>
              </a:cxn>
              <a:cxn ang="0">
                <a:pos x="connsiteX61507" y="connsiteY61507"/>
              </a:cxn>
              <a:cxn ang="0">
                <a:pos x="connsiteX61508" y="connsiteY61508"/>
              </a:cxn>
              <a:cxn ang="0">
                <a:pos x="connsiteX61509" y="connsiteY61509"/>
              </a:cxn>
              <a:cxn ang="0">
                <a:pos x="connsiteX61510" y="connsiteY61510"/>
              </a:cxn>
              <a:cxn ang="0">
                <a:pos x="connsiteX61511" y="connsiteY61511"/>
              </a:cxn>
              <a:cxn ang="0">
                <a:pos x="connsiteX61512" y="connsiteY61512"/>
              </a:cxn>
              <a:cxn ang="0">
                <a:pos x="connsiteX61513" y="connsiteY61513"/>
              </a:cxn>
              <a:cxn ang="0">
                <a:pos x="connsiteX61514" y="connsiteY61514"/>
              </a:cxn>
              <a:cxn ang="0">
                <a:pos x="connsiteX61515" y="connsiteY61515"/>
              </a:cxn>
              <a:cxn ang="0">
                <a:pos x="connsiteX61516" y="connsiteY61516"/>
              </a:cxn>
              <a:cxn ang="0">
                <a:pos x="connsiteX61517" y="connsiteY61517"/>
              </a:cxn>
              <a:cxn ang="0">
                <a:pos x="connsiteX61518" y="connsiteY61518"/>
              </a:cxn>
              <a:cxn ang="0">
                <a:pos x="connsiteX61519" y="connsiteY61519"/>
              </a:cxn>
              <a:cxn ang="0">
                <a:pos x="connsiteX61520" y="connsiteY61520"/>
              </a:cxn>
              <a:cxn ang="0">
                <a:pos x="connsiteX61521" y="connsiteY61521"/>
              </a:cxn>
              <a:cxn ang="0">
                <a:pos x="connsiteX61522" y="connsiteY61522"/>
              </a:cxn>
              <a:cxn ang="0">
                <a:pos x="connsiteX61523" y="connsiteY61523"/>
              </a:cxn>
              <a:cxn ang="0">
                <a:pos x="connsiteX61524" y="connsiteY61524"/>
              </a:cxn>
              <a:cxn ang="0">
                <a:pos x="connsiteX61525" y="connsiteY61525"/>
              </a:cxn>
              <a:cxn ang="0">
                <a:pos x="connsiteX61526" y="connsiteY61526"/>
              </a:cxn>
              <a:cxn ang="0">
                <a:pos x="connsiteX61527" y="connsiteY61527"/>
              </a:cxn>
              <a:cxn ang="0">
                <a:pos x="connsiteX61528" y="connsiteY61528"/>
              </a:cxn>
              <a:cxn ang="0">
                <a:pos x="connsiteX61529" y="connsiteY61529"/>
              </a:cxn>
              <a:cxn ang="0">
                <a:pos x="connsiteX61530" y="connsiteY61530"/>
              </a:cxn>
              <a:cxn ang="0">
                <a:pos x="connsiteX61531" y="connsiteY61531"/>
              </a:cxn>
              <a:cxn ang="0">
                <a:pos x="connsiteX61532" y="connsiteY61532"/>
              </a:cxn>
              <a:cxn ang="0">
                <a:pos x="connsiteX61533" y="connsiteY61533"/>
              </a:cxn>
              <a:cxn ang="0">
                <a:pos x="connsiteX61534" y="connsiteY61534"/>
              </a:cxn>
              <a:cxn ang="0">
                <a:pos x="connsiteX61535" y="connsiteY61535"/>
              </a:cxn>
              <a:cxn ang="0">
                <a:pos x="connsiteX61536" y="connsiteY61536"/>
              </a:cxn>
              <a:cxn ang="0">
                <a:pos x="connsiteX61537" y="connsiteY61537"/>
              </a:cxn>
              <a:cxn ang="0">
                <a:pos x="connsiteX61538" y="connsiteY61538"/>
              </a:cxn>
              <a:cxn ang="0">
                <a:pos x="connsiteX61539" y="connsiteY61539"/>
              </a:cxn>
              <a:cxn ang="0">
                <a:pos x="connsiteX61540" y="connsiteY61540"/>
              </a:cxn>
              <a:cxn ang="0">
                <a:pos x="connsiteX61541" y="connsiteY61541"/>
              </a:cxn>
              <a:cxn ang="0">
                <a:pos x="connsiteX61542" y="connsiteY61542"/>
              </a:cxn>
              <a:cxn ang="0">
                <a:pos x="connsiteX61543" y="connsiteY61543"/>
              </a:cxn>
              <a:cxn ang="0">
                <a:pos x="connsiteX61544" y="connsiteY61544"/>
              </a:cxn>
              <a:cxn ang="0">
                <a:pos x="connsiteX61545" y="connsiteY61545"/>
              </a:cxn>
              <a:cxn ang="0">
                <a:pos x="connsiteX61546" y="connsiteY61546"/>
              </a:cxn>
              <a:cxn ang="0">
                <a:pos x="connsiteX61547" y="connsiteY61547"/>
              </a:cxn>
              <a:cxn ang="0">
                <a:pos x="connsiteX61548" y="connsiteY61548"/>
              </a:cxn>
              <a:cxn ang="0">
                <a:pos x="connsiteX61549" y="connsiteY61549"/>
              </a:cxn>
              <a:cxn ang="0">
                <a:pos x="connsiteX61550" y="connsiteY61550"/>
              </a:cxn>
              <a:cxn ang="0">
                <a:pos x="connsiteX61551" y="connsiteY61551"/>
              </a:cxn>
              <a:cxn ang="0">
                <a:pos x="connsiteX61552" y="connsiteY61552"/>
              </a:cxn>
              <a:cxn ang="0">
                <a:pos x="connsiteX61553" y="connsiteY61553"/>
              </a:cxn>
              <a:cxn ang="0">
                <a:pos x="connsiteX61554" y="connsiteY61554"/>
              </a:cxn>
              <a:cxn ang="0">
                <a:pos x="connsiteX61555" y="connsiteY61555"/>
              </a:cxn>
              <a:cxn ang="0">
                <a:pos x="connsiteX61556" y="connsiteY61556"/>
              </a:cxn>
              <a:cxn ang="0">
                <a:pos x="connsiteX61557" y="connsiteY61557"/>
              </a:cxn>
              <a:cxn ang="0">
                <a:pos x="connsiteX61558" y="connsiteY61558"/>
              </a:cxn>
              <a:cxn ang="0">
                <a:pos x="connsiteX61559" y="connsiteY61559"/>
              </a:cxn>
              <a:cxn ang="0">
                <a:pos x="connsiteX61560" y="connsiteY61560"/>
              </a:cxn>
              <a:cxn ang="0">
                <a:pos x="connsiteX61561" y="connsiteY61561"/>
              </a:cxn>
              <a:cxn ang="0">
                <a:pos x="connsiteX61562" y="connsiteY61562"/>
              </a:cxn>
              <a:cxn ang="0">
                <a:pos x="connsiteX61563" y="connsiteY61563"/>
              </a:cxn>
              <a:cxn ang="0">
                <a:pos x="connsiteX61564" y="connsiteY61564"/>
              </a:cxn>
              <a:cxn ang="0">
                <a:pos x="connsiteX61565" y="connsiteY61565"/>
              </a:cxn>
              <a:cxn ang="0">
                <a:pos x="connsiteX61566" y="connsiteY61566"/>
              </a:cxn>
              <a:cxn ang="0">
                <a:pos x="connsiteX61567" y="connsiteY61567"/>
              </a:cxn>
              <a:cxn ang="0">
                <a:pos x="connsiteX61568" y="connsiteY61568"/>
              </a:cxn>
              <a:cxn ang="0">
                <a:pos x="connsiteX61569" y="connsiteY61569"/>
              </a:cxn>
              <a:cxn ang="0">
                <a:pos x="connsiteX61570" y="connsiteY61570"/>
              </a:cxn>
              <a:cxn ang="0">
                <a:pos x="connsiteX61571" y="connsiteY61571"/>
              </a:cxn>
              <a:cxn ang="0">
                <a:pos x="connsiteX61572" y="connsiteY61572"/>
              </a:cxn>
              <a:cxn ang="0">
                <a:pos x="connsiteX61573" y="connsiteY61573"/>
              </a:cxn>
              <a:cxn ang="0">
                <a:pos x="connsiteX61574" y="connsiteY61574"/>
              </a:cxn>
              <a:cxn ang="0">
                <a:pos x="connsiteX61575" y="connsiteY61575"/>
              </a:cxn>
              <a:cxn ang="0">
                <a:pos x="connsiteX61576" y="connsiteY61576"/>
              </a:cxn>
              <a:cxn ang="0">
                <a:pos x="connsiteX61577" y="connsiteY61577"/>
              </a:cxn>
              <a:cxn ang="0">
                <a:pos x="connsiteX61578" y="connsiteY61578"/>
              </a:cxn>
              <a:cxn ang="0">
                <a:pos x="connsiteX61579" y="connsiteY61579"/>
              </a:cxn>
              <a:cxn ang="0">
                <a:pos x="connsiteX61580" y="connsiteY61580"/>
              </a:cxn>
              <a:cxn ang="0">
                <a:pos x="connsiteX61581" y="connsiteY61581"/>
              </a:cxn>
              <a:cxn ang="0">
                <a:pos x="connsiteX61582" y="connsiteY61582"/>
              </a:cxn>
              <a:cxn ang="0">
                <a:pos x="connsiteX61583" y="connsiteY61583"/>
              </a:cxn>
              <a:cxn ang="0">
                <a:pos x="connsiteX61584" y="connsiteY61584"/>
              </a:cxn>
              <a:cxn ang="0">
                <a:pos x="connsiteX61585" y="connsiteY61585"/>
              </a:cxn>
              <a:cxn ang="0">
                <a:pos x="connsiteX61586" y="connsiteY61586"/>
              </a:cxn>
              <a:cxn ang="0">
                <a:pos x="connsiteX61587" y="connsiteY61587"/>
              </a:cxn>
              <a:cxn ang="0">
                <a:pos x="connsiteX61588" y="connsiteY61588"/>
              </a:cxn>
              <a:cxn ang="0">
                <a:pos x="connsiteX61589" y="connsiteY61589"/>
              </a:cxn>
              <a:cxn ang="0">
                <a:pos x="connsiteX61590" y="connsiteY61590"/>
              </a:cxn>
              <a:cxn ang="0">
                <a:pos x="connsiteX61591" y="connsiteY61591"/>
              </a:cxn>
              <a:cxn ang="0">
                <a:pos x="connsiteX61592" y="connsiteY61592"/>
              </a:cxn>
              <a:cxn ang="0">
                <a:pos x="connsiteX61593" y="connsiteY61593"/>
              </a:cxn>
              <a:cxn ang="0">
                <a:pos x="connsiteX61594" y="connsiteY61594"/>
              </a:cxn>
              <a:cxn ang="0">
                <a:pos x="connsiteX61595" y="connsiteY61595"/>
              </a:cxn>
              <a:cxn ang="0">
                <a:pos x="connsiteX61596" y="connsiteY61596"/>
              </a:cxn>
              <a:cxn ang="0">
                <a:pos x="connsiteX61597" y="connsiteY61597"/>
              </a:cxn>
              <a:cxn ang="0">
                <a:pos x="connsiteX61598" y="connsiteY61598"/>
              </a:cxn>
              <a:cxn ang="0">
                <a:pos x="connsiteX61599" y="connsiteY61599"/>
              </a:cxn>
              <a:cxn ang="0">
                <a:pos x="connsiteX61600" y="connsiteY61600"/>
              </a:cxn>
              <a:cxn ang="0">
                <a:pos x="connsiteX61601" y="connsiteY61601"/>
              </a:cxn>
              <a:cxn ang="0">
                <a:pos x="connsiteX61602" y="connsiteY61602"/>
              </a:cxn>
              <a:cxn ang="0">
                <a:pos x="connsiteX61603" y="connsiteY61603"/>
              </a:cxn>
              <a:cxn ang="0">
                <a:pos x="connsiteX61604" y="connsiteY61604"/>
              </a:cxn>
              <a:cxn ang="0">
                <a:pos x="connsiteX61605" y="connsiteY61605"/>
              </a:cxn>
              <a:cxn ang="0">
                <a:pos x="connsiteX61606" y="connsiteY61606"/>
              </a:cxn>
              <a:cxn ang="0">
                <a:pos x="connsiteX61607" y="connsiteY61607"/>
              </a:cxn>
              <a:cxn ang="0">
                <a:pos x="connsiteX61608" y="connsiteY61608"/>
              </a:cxn>
              <a:cxn ang="0">
                <a:pos x="connsiteX61609" y="connsiteY61609"/>
              </a:cxn>
              <a:cxn ang="0">
                <a:pos x="connsiteX61610" y="connsiteY61610"/>
              </a:cxn>
              <a:cxn ang="0">
                <a:pos x="connsiteX61611" y="connsiteY61611"/>
              </a:cxn>
              <a:cxn ang="0">
                <a:pos x="connsiteX61612" y="connsiteY61612"/>
              </a:cxn>
              <a:cxn ang="0">
                <a:pos x="connsiteX61613" y="connsiteY61613"/>
              </a:cxn>
              <a:cxn ang="0">
                <a:pos x="connsiteX61614" y="connsiteY61614"/>
              </a:cxn>
              <a:cxn ang="0">
                <a:pos x="connsiteX61615" y="connsiteY61615"/>
              </a:cxn>
              <a:cxn ang="0">
                <a:pos x="connsiteX61616" y="connsiteY61616"/>
              </a:cxn>
              <a:cxn ang="0">
                <a:pos x="connsiteX61617" y="connsiteY61617"/>
              </a:cxn>
              <a:cxn ang="0">
                <a:pos x="connsiteX61618" y="connsiteY61618"/>
              </a:cxn>
              <a:cxn ang="0">
                <a:pos x="connsiteX61619" y="connsiteY61619"/>
              </a:cxn>
              <a:cxn ang="0">
                <a:pos x="connsiteX61620" y="connsiteY61620"/>
              </a:cxn>
              <a:cxn ang="0">
                <a:pos x="connsiteX61621" y="connsiteY61621"/>
              </a:cxn>
              <a:cxn ang="0">
                <a:pos x="connsiteX61622" y="connsiteY61622"/>
              </a:cxn>
              <a:cxn ang="0">
                <a:pos x="connsiteX61623" y="connsiteY61623"/>
              </a:cxn>
              <a:cxn ang="0">
                <a:pos x="connsiteX61624" y="connsiteY61624"/>
              </a:cxn>
              <a:cxn ang="0">
                <a:pos x="connsiteX61625" y="connsiteY61625"/>
              </a:cxn>
              <a:cxn ang="0">
                <a:pos x="connsiteX61626" y="connsiteY61626"/>
              </a:cxn>
              <a:cxn ang="0">
                <a:pos x="connsiteX61627" y="connsiteY61627"/>
              </a:cxn>
              <a:cxn ang="0">
                <a:pos x="connsiteX61628" y="connsiteY61628"/>
              </a:cxn>
              <a:cxn ang="0">
                <a:pos x="connsiteX61629" y="connsiteY61629"/>
              </a:cxn>
              <a:cxn ang="0">
                <a:pos x="connsiteX61630" y="connsiteY61630"/>
              </a:cxn>
              <a:cxn ang="0">
                <a:pos x="connsiteX61631" y="connsiteY61631"/>
              </a:cxn>
              <a:cxn ang="0">
                <a:pos x="connsiteX61632" y="connsiteY61632"/>
              </a:cxn>
              <a:cxn ang="0">
                <a:pos x="connsiteX61633" y="connsiteY61633"/>
              </a:cxn>
              <a:cxn ang="0">
                <a:pos x="connsiteX61634" y="connsiteY61634"/>
              </a:cxn>
              <a:cxn ang="0">
                <a:pos x="connsiteX61635" y="connsiteY61635"/>
              </a:cxn>
              <a:cxn ang="0">
                <a:pos x="connsiteX61636" y="connsiteY61636"/>
              </a:cxn>
              <a:cxn ang="0">
                <a:pos x="connsiteX61637" y="connsiteY61637"/>
              </a:cxn>
              <a:cxn ang="0">
                <a:pos x="connsiteX61638" y="connsiteY61638"/>
              </a:cxn>
              <a:cxn ang="0">
                <a:pos x="connsiteX61639" y="connsiteY61639"/>
              </a:cxn>
              <a:cxn ang="0">
                <a:pos x="connsiteX61640" y="connsiteY61640"/>
              </a:cxn>
              <a:cxn ang="0">
                <a:pos x="connsiteX61641" y="connsiteY61641"/>
              </a:cxn>
              <a:cxn ang="0">
                <a:pos x="connsiteX61642" y="connsiteY61642"/>
              </a:cxn>
              <a:cxn ang="0">
                <a:pos x="connsiteX61643" y="connsiteY61643"/>
              </a:cxn>
              <a:cxn ang="0">
                <a:pos x="connsiteX61644" y="connsiteY61644"/>
              </a:cxn>
              <a:cxn ang="0">
                <a:pos x="connsiteX61645" y="connsiteY61645"/>
              </a:cxn>
              <a:cxn ang="0">
                <a:pos x="connsiteX61646" y="connsiteY61646"/>
              </a:cxn>
              <a:cxn ang="0">
                <a:pos x="connsiteX61647" y="connsiteY61647"/>
              </a:cxn>
              <a:cxn ang="0">
                <a:pos x="connsiteX61648" y="connsiteY61648"/>
              </a:cxn>
              <a:cxn ang="0">
                <a:pos x="connsiteX61649" y="connsiteY61649"/>
              </a:cxn>
              <a:cxn ang="0">
                <a:pos x="connsiteX61650" y="connsiteY61650"/>
              </a:cxn>
              <a:cxn ang="0">
                <a:pos x="connsiteX61651" y="connsiteY61651"/>
              </a:cxn>
              <a:cxn ang="0">
                <a:pos x="connsiteX61652" y="connsiteY61652"/>
              </a:cxn>
              <a:cxn ang="0">
                <a:pos x="connsiteX61653" y="connsiteY61653"/>
              </a:cxn>
              <a:cxn ang="0">
                <a:pos x="connsiteX61654" y="connsiteY61654"/>
              </a:cxn>
              <a:cxn ang="0">
                <a:pos x="connsiteX61655" y="connsiteY61655"/>
              </a:cxn>
              <a:cxn ang="0">
                <a:pos x="connsiteX61656" y="connsiteY61656"/>
              </a:cxn>
              <a:cxn ang="0">
                <a:pos x="connsiteX61657" y="connsiteY61657"/>
              </a:cxn>
              <a:cxn ang="0">
                <a:pos x="connsiteX61658" y="connsiteY61658"/>
              </a:cxn>
              <a:cxn ang="0">
                <a:pos x="connsiteX61659" y="connsiteY61659"/>
              </a:cxn>
              <a:cxn ang="0">
                <a:pos x="connsiteX61660" y="connsiteY61660"/>
              </a:cxn>
              <a:cxn ang="0">
                <a:pos x="connsiteX61661" y="connsiteY61661"/>
              </a:cxn>
              <a:cxn ang="0">
                <a:pos x="connsiteX61662" y="connsiteY61662"/>
              </a:cxn>
              <a:cxn ang="0">
                <a:pos x="connsiteX61663" y="connsiteY61663"/>
              </a:cxn>
              <a:cxn ang="0">
                <a:pos x="connsiteX61664" y="connsiteY61664"/>
              </a:cxn>
              <a:cxn ang="0">
                <a:pos x="connsiteX61665" y="connsiteY61665"/>
              </a:cxn>
              <a:cxn ang="0">
                <a:pos x="connsiteX61666" y="connsiteY61666"/>
              </a:cxn>
              <a:cxn ang="0">
                <a:pos x="connsiteX61667" y="connsiteY61667"/>
              </a:cxn>
              <a:cxn ang="0">
                <a:pos x="connsiteX61668" y="connsiteY61668"/>
              </a:cxn>
              <a:cxn ang="0">
                <a:pos x="connsiteX61669" y="connsiteY61669"/>
              </a:cxn>
              <a:cxn ang="0">
                <a:pos x="connsiteX61670" y="connsiteY61670"/>
              </a:cxn>
              <a:cxn ang="0">
                <a:pos x="connsiteX61671" y="connsiteY61671"/>
              </a:cxn>
              <a:cxn ang="0">
                <a:pos x="connsiteX61672" y="connsiteY61672"/>
              </a:cxn>
              <a:cxn ang="0">
                <a:pos x="connsiteX61673" y="connsiteY61673"/>
              </a:cxn>
              <a:cxn ang="0">
                <a:pos x="connsiteX61674" y="connsiteY61674"/>
              </a:cxn>
              <a:cxn ang="0">
                <a:pos x="connsiteX61675" y="connsiteY61675"/>
              </a:cxn>
              <a:cxn ang="0">
                <a:pos x="connsiteX61676" y="connsiteY61676"/>
              </a:cxn>
              <a:cxn ang="0">
                <a:pos x="connsiteX61677" y="connsiteY61677"/>
              </a:cxn>
              <a:cxn ang="0">
                <a:pos x="connsiteX61678" y="connsiteY61678"/>
              </a:cxn>
              <a:cxn ang="0">
                <a:pos x="connsiteX61679" y="connsiteY61679"/>
              </a:cxn>
              <a:cxn ang="0">
                <a:pos x="connsiteX61680" y="connsiteY61680"/>
              </a:cxn>
              <a:cxn ang="0">
                <a:pos x="connsiteX61681" y="connsiteY61681"/>
              </a:cxn>
              <a:cxn ang="0">
                <a:pos x="connsiteX61682" y="connsiteY61682"/>
              </a:cxn>
              <a:cxn ang="0">
                <a:pos x="connsiteX61683" y="connsiteY61683"/>
              </a:cxn>
              <a:cxn ang="0">
                <a:pos x="connsiteX61684" y="connsiteY61684"/>
              </a:cxn>
              <a:cxn ang="0">
                <a:pos x="connsiteX61685" y="connsiteY61685"/>
              </a:cxn>
              <a:cxn ang="0">
                <a:pos x="connsiteX61686" y="connsiteY61686"/>
              </a:cxn>
              <a:cxn ang="0">
                <a:pos x="connsiteX61687" y="connsiteY61687"/>
              </a:cxn>
              <a:cxn ang="0">
                <a:pos x="connsiteX61688" y="connsiteY61688"/>
              </a:cxn>
              <a:cxn ang="0">
                <a:pos x="connsiteX61689" y="connsiteY61689"/>
              </a:cxn>
              <a:cxn ang="0">
                <a:pos x="connsiteX61690" y="connsiteY61690"/>
              </a:cxn>
              <a:cxn ang="0">
                <a:pos x="connsiteX61691" y="connsiteY61691"/>
              </a:cxn>
              <a:cxn ang="0">
                <a:pos x="connsiteX61692" y="connsiteY61692"/>
              </a:cxn>
              <a:cxn ang="0">
                <a:pos x="connsiteX61693" y="connsiteY61693"/>
              </a:cxn>
              <a:cxn ang="0">
                <a:pos x="connsiteX61694" y="connsiteY61694"/>
              </a:cxn>
              <a:cxn ang="0">
                <a:pos x="connsiteX61695" y="connsiteY61695"/>
              </a:cxn>
              <a:cxn ang="0">
                <a:pos x="connsiteX61696" y="connsiteY61696"/>
              </a:cxn>
              <a:cxn ang="0">
                <a:pos x="connsiteX61697" y="connsiteY61697"/>
              </a:cxn>
              <a:cxn ang="0">
                <a:pos x="connsiteX61698" y="connsiteY61698"/>
              </a:cxn>
              <a:cxn ang="0">
                <a:pos x="connsiteX61699" y="connsiteY61699"/>
              </a:cxn>
              <a:cxn ang="0">
                <a:pos x="connsiteX61700" y="connsiteY61700"/>
              </a:cxn>
              <a:cxn ang="0">
                <a:pos x="connsiteX61701" y="connsiteY61701"/>
              </a:cxn>
              <a:cxn ang="0">
                <a:pos x="connsiteX61702" y="connsiteY61702"/>
              </a:cxn>
              <a:cxn ang="0">
                <a:pos x="connsiteX61703" y="connsiteY61703"/>
              </a:cxn>
              <a:cxn ang="0">
                <a:pos x="connsiteX61704" y="connsiteY61704"/>
              </a:cxn>
              <a:cxn ang="0">
                <a:pos x="connsiteX61705" y="connsiteY61705"/>
              </a:cxn>
              <a:cxn ang="0">
                <a:pos x="connsiteX61706" y="connsiteY61706"/>
              </a:cxn>
              <a:cxn ang="0">
                <a:pos x="connsiteX61707" y="connsiteY61707"/>
              </a:cxn>
              <a:cxn ang="0">
                <a:pos x="connsiteX61708" y="connsiteY61708"/>
              </a:cxn>
              <a:cxn ang="0">
                <a:pos x="connsiteX61709" y="connsiteY61709"/>
              </a:cxn>
              <a:cxn ang="0">
                <a:pos x="connsiteX61710" y="connsiteY61710"/>
              </a:cxn>
              <a:cxn ang="0">
                <a:pos x="connsiteX61711" y="connsiteY61711"/>
              </a:cxn>
              <a:cxn ang="0">
                <a:pos x="connsiteX61712" y="connsiteY61712"/>
              </a:cxn>
              <a:cxn ang="0">
                <a:pos x="connsiteX61713" y="connsiteY61713"/>
              </a:cxn>
              <a:cxn ang="0">
                <a:pos x="connsiteX61714" y="connsiteY61714"/>
              </a:cxn>
              <a:cxn ang="0">
                <a:pos x="connsiteX61715" y="connsiteY61715"/>
              </a:cxn>
              <a:cxn ang="0">
                <a:pos x="connsiteX61716" y="connsiteY61716"/>
              </a:cxn>
              <a:cxn ang="0">
                <a:pos x="connsiteX61717" y="connsiteY61717"/>
              </a:cxn>
              <a:cxn ang="0">
                <a:pos x="connsiteX61718" y="connsiteY61718"/>
              </a:cxn>
              <a:cxn ang="0">
                <a:pos x="connsiteX61719" y="connsiteY61719"/>
              </a:cxn>
              <a:cxn ang="0">
                <a:pos x="connsiteX61720" y="connsiteY61720"/>
              </a:cxn>
              <a:cxn ang="0">
                <a:pos x="connsiteX61721" y="connsiteY61721"/>
              </a:cxn>
              <a:cxn ang="0">
                <a:pos x="connsiteX61722" y="connsiteY61722"/>
              </a:cxn>
              <a:cxn ang="0">
                <a:pos x="connsiteX61723" y="connsiteY61723"/>
              </a:cxn>
              <a:cxn ang="0">
                <a:pos x="connsiteX61724" y="connsiteY61724"/>
              </a:cxn>
              <a:cxn ang="0">
                <a:pos x="connsiteX61725" y="connsiteY61725"/>
              </a:cxn>
              <a:cxn ang="0">
                <a:pos x="connsiteX61726" y="connsiteY61726"/>
              </a:cxn>
              <a:cxn ang="0">
                <a:pos x="connsiteX61727" y="connsiteY61727"/>
              </a:cxn>
              <a:cxn ang="0">
                <a:pos x="connsiteX61728" y="connsiteY61728"/>
              </a:cxn>
              <a:cxn ang="0">
                <a:pos x="connsiteX61729" y="connsiteY61729"/>
              </a:cxn>
              <a:cxn ang="0">
                <a:pos x="connsiteX61730" y="connsiteY61730"/>
              </a:cxn>
              <a:cxn ang="0">
                <a:pos x="connsiteX61731" y="connsiteY61731"/>
              </a:cxn>
              <a:cxn ang="0">
                <a:pos x="connsiteX61732" y="connsiteY61732"/>
              </a:cxn>
              <a:cxn ang="0">
                <a:pos x="connsiteX61733" y="connsiteY61733"/>
              </a:cxn>
              <a:cxn ang="0">
                <a:pos x="connsiteX61734" y="connsiteY61734"/>
              </a:cxn>
              <a:cxn ang="0">
                <a:pos x="connsiteX61735" y="connsiteY61735"/>
              </a:cxn>
              <a:cxn ang="0">
                <a:pos x="connsiteX61736" y="connsiteY61736"/>
              </a:cxn>
              <a:cxn ang="0">
                <a:pos x="connsiteX61737" y="connsiteY61737"/>
              </a:cxn>
              <a:cxn ang="0">
                <a:pos x="connsiteX61738" y="connsiteY61738"/>
              </a:cxn>
              <a:cxn ang="0">
                <a:pos x="connsiteX61739" y="connsiteY61739"/>
              </a:cxn>
              <a:cxn ang="0">
                <a:pos x="connsiteX61740" y="connsiteY61740"/>
              </a:cxn>
              <a:cxn ang="0">
                <a:pos x="connsiteX61741" y="connsiteY61741"/>
              </a:cxn>
              <a:cxn ang="0">
                <a:pos x="connsiteX61742" y="connsiteY61742"/>
              </a:cxn>
              <a:cxn ang="0">
                <a:pos x="connsiteX61743" y="connsiteY61743"/>
              </a:cxn>
              <a:cxn ang="0">
                <a:pos x="connsiteX61744" y="connsiteY61744"/>
              </a:cxn>
              <a:cxn ang="0">
                <a:pos x="connsiteX61745" y="connsiteY61745"/>
              </a:cxn>
              <a:cxn ang="0">
                <a:pos x="connsiteX61746" y="connsiteY61746"/>
              </a:cxn>
              <a:cxn ang="0">
                <a:pos x="connsiteX61747" y="connsiteY61747"/>
              </a:cxn>
              <a:cxn ang="0">
                <a:pos x="connsiteX61748" y="connsiteY61748"/>
              </a:cxn>
              <a:cxn ang="0">
                <a:pos x="connsiteX61749" y="connsiteY61749"/>
              </a:cxn>
              <a:cxn ang="0">
                <a:pos x="connsiteX61750" y="connsiteY61750"/>
              </a:cxn>
              <a:cxn ang="0">
                <a:pos x="connsiteX61751" y="connsiteY61751"/>
              </a:cxn>
              <a:cxn ang="0">
                <a:pos x="connsiteX61752" y="connsiteY61752"/>
              </a:cxn>
              <a:cxn ang="0">
                <a:pos x="connsiteX61753" y="connsiteY61753"/>
              </a:cxn>
              <a:cxn ang="0">
                <a:pos x="connsiteX61754" y="connsiteY61754"/>
              </a:cxn>
              <a:cxn ang="0">
                <a:pos x="connsiteX61755" y="connsiteY61755"/>
              </a:cxn>
              <a:cxn ang="0">
                <a:pos x="connsiteX61756" y="connsiteY61756"/>
              </a:cxn>
              <a:cxn ang="0">
                <a:pos x="connsiteX61757" y="connsiteY61757"/>
              </a:cxn>
              <a:cxn ang="0">
                <a:pos x="connsiteX61758" y="connsiteY61758"/>
              </a:cxn>
              <a:cxn ang="0">
                <a:pos x="connsiteX61759" y="connsiteY61759"/>
              </a:cxn>
              <a:cxn ang="0">
                <a:pos x="connsiteX61760" y="connsiteY61760"/>
              </a:cxn>
              <a:cxn ang="0">
                <a:pos x="connsiteX61761" y="connsiteY61761"/>
              </a:cxn>
              <a:cxn ang="0">
                <a:pos x="connsiteX61762" y="connsiteY61762"/>
              </a:cxn>
              <a:cxn ang="0">
                <a:pos x="connsiteX61763" y="connsiteY61763"/>
              </a:cxn>
              <a:cxn ang="0">
                <a:pos x="connsiteX61764" y="connsiteY61764"/>
              </a:cxn>
              <a:cxn ang="0">
                <a:pos x="connsiteX61765" y="connsiteY61765"/>
              </a:cxn>
              <a:cxn ang="0">
                <a:pos x="connsiteX61766" y="connsiteY61766"/>
              </a:cxn>
              <a:cxn ang="0">
                <a:pos x="connsiteX61767" y="connsiteY61767"/>
              </a:cxn>
              <a:cxn ang="0">
                <a:pos x="connsiteX61768" y="connsiteY61768"/>
              </a:cxn>
              <a:cxn ang="0">
                <a:pos x="connsiteX61769" y="connsiteY61769"/>
              </a:cxn>
              <a:cxn ang="0">
                <a:pos x="connsiteX61770" y="connsiteY61770"/>
              </a:cxn>
              <a:cxn ang="0">
                <a:pos x="connsiteX61771" y="connsiteY61771"/>
              </a:cxn>
              <a:cxn ang="0">
                <a:pos x="connsiteX61772" y="connsiteY61772"/>
              </a:cxn>
              <a:cxn ang="0">
                <a:pos x="connsiteX61773" y="connsiteY61773"/>
              </a:cxn>
              <a:cxn ang="0">
                <a:pos x="connsiteX61774" y="connsiteY61774"/>
              </a:cxn>
              <a:cxn ang="0">
                <a:pos x="connsiteX61775" y="connsiteY61775"/>
              </a:cxn>
              <a:cxn ang="0">
                <a:pos x="connsiteX61776" y="connsiteY61776"/>
              </a:cxn>
              <a:cxn ang="0">
                <a:pos x="connsiteX61777" y="connsiteY61777"/>
              </a:cxn>
              <a:cxn ang="0">
                <a:pos x="connsiteX61778" y="connsiteY61778"/>
              </a:cxn>
              <a:cxn ang="0">
                <a:pos x="connsiteX61779" y="connsiteY61779"/>
              </a:cxn>
              <a:cxn ang="0">
                <a:pos x="connsiteX61780" y="connsiteY61780"/>
              </a:cxn>
              <a:cxn ang="0">
                <a:pos x="connsiteX61781" y="connsiteY61781"/>
              </a:cxn>
              <a:cxn ang="0">
                <a:pos x="connsiteX61782" y="connsiteY61782"/>
              </a:cxn>
              <a:cxn ang="0">
                <a:pos x="connsiteX61783" y="connsiteY61783"/>
              </a:cxn>
              <a:cxn ang="0">
                <a:pos x="connsiteX61784" y="connsiteY61784"/>
              </a:cxn>
              <a:cxn ang="0">
                <a:pos x="connsiteX61785" y="connsiteY61785"/>
              </a:cxn>
              <a:cxn ang="0">
                <a:pos x="connsiteX61786" y="connsiteY61786"/>
              </a:cxn>
              <a:cxn ang="0">
                <a:pos x="connsiteX61787" y="connsiteY61787"/>
              </a:cxn>
              <a:cxn ang="0">
                <a:pos x="connsiteX61788" y="connsiteY61788"/>
              </a:cxn>
              <a:cxn ang="0">
                <a:pos x="connsiteX61789" y="connsiteY61789"/>
              </a:cxn>
              <a:cxn ang="0">
                <a:pos x="connsiteX61790" y="connsiteY61790"/>
              </a:cxn>
              <a:cxn ang="0">
                <a:pos x="connsiteX61791" y="connsiteY61791"/>
              </a:cxn>
              <a:cxn ang="0">
                <a:pos x="connsiteX61792" y="connsiteY61792"/>
              </a:cxn>
              <a:cxn ang="0">
                <a:pos x="connsiteX61793" y="connsiteY61793"/>
              </a:cxn>
              <a:cxn ang="0">
                <a:pos x="connsiteX61794" y="connsiteY61794"/>
              </a:cxn>
              <a:cxn ang="0">
                <a:pos x="connsiteX61795" y="connsiteY61795"/>
              </a:cxn>
              <a:cxn ang="0">
                <a:pos x="connsiteX61796" y="connsiteY61796"/>
              </a:cxn>
              <a:cxn ang="0">
                <a:pos x="connsiteX61797" y="connsiteY61797"/>
              </a:cxn>
              <a:cxn ang="0">
                <a:pos x="connsiteX61798" y="connsiteY61798"/>
              </a:cxn>
              <a:cxn ang="0">
                <a:pos x="connsiteX61799" y="connsiteY61799"/>
              </a:cxn>
              <a:cxn ang="0">
                <a:pos x="connsiteX61800" y="connsiteY61800"/>
              </a:cxn>
              <a:cxn ang="0">
                <a:pos x="connsiteX61801" y="connsiteY61801"/>
              </a:cxn>
              <a:cxn ang="0">
                <a:pos x="connsiteX61802" y="connsiteY61802"/>
              </a:cxn>
              <a:cxn ang="0">
                <a:pos x="connsiteX61803" y="connsiteY61803"/>
              </a:cxn>
              <a:cxn ang="0">
                <a:pos x="connsiteX61804" y="connsiteY61804"/>
              </a:cxn>
              <a:cxn ang="0">
                <a:pos x="connsiteX61805" y="connsiteY61805"/>
              </a:cxn>
              <a:cxn ang="0">
                <a:pos x="connsiteX61806" y="connsiteY61806"/>
              </a:cxn>
              <a:cxn ang="0">
                <a:pos x="connsiteX61807" y="connsiteY61807"/>
              </a:cxn>
              <a:cxn ang="0">
                <a:pos x="connsiteX61808" y="connsiteY61808"/>
              </a:cxn>
              <a:cxn ang="0">
                <a:pos x="connsiteX61809" y="connsiteY61809"/>
              </a:cxn>
              <a:cxn ang="0">
                <a:pos x="connsiteX61810" y="connsiteY61810"/>
              </a:cxn>
              <a:cxn ang="0">
                <a:pos x="connsiteX61811" y="connsiteY61811"/>
              </a:cxn>
              <a:cxn ang="0">
                <a:pos x="connsiteX61812" y="connsiteY61812"/>
              </a:cxn>
              <a:cxn ang="0">
                <a:pos x="connsiteX61813" y="connsiteY61813"/>
              </a:cxn>
              <a:cxn ang="0">
                <a:pos x="connsiteX61814" y="connsiteY61814"/>
              </a:cxn>
              <a:cxn ang="0">
                <a:pos x="connsiteX61815" y="connsiteY61815"/>
              </a:cxn>
              <a:cxn ang="0">
                <a:pos x="connsiteX61816" y="connsiteY61816"/>
              </a:cxn>
              <a:cxn ang="0">
                <a:pos x="connsiteX61817" y="connsiteY61817"/>
              </a:cxn>
              <a:cxn ang="0">
                <a:pos x="connsiteX61818" y="connsiteY61818"/>
              </a:cxn>
              <a:cxn ang="0">
                <a:pos x="connsiteX61819" y="connsiteY61819"/>
              </a:cxn>
              <a:cxn ang="0">
                <a:pos x="connsiteX61820" y="connsiteY61820"/>
              </a:cxn>
              <a:cxn ang="0">
                <a:pos x="connsiteX61821" y="connsiteY61821"/>
              </a:cxn>
              <a:cxn ang="0">
                <a:pos x="connsiteX61822" y="connsiteY61822"/>
              </a:cxn>
              <a:cxn ang="0">
                <a:pos x="connsiteX61823" y="connsiteY61823"/>
              </a:cxn>
              <a:cxn ang="0">
                <a:pos x="connsiteX61824" y="connsiteY61824"/>
              </a:cxn>
              <a:cxn ang="0">
                <a:pos x="connsiteX61825" y="connsiteY61825"/>
              </a:cxn>
              <a:cxn ang="0">
                <a:pos x="connsiteX61826" y="connsiteY61826"/>
              </a:cxn>
              <a:cxn ang="0">
                <a:pos x="connsiteX61827" y="connsiteY61827"/>
              </a:cxn>
              <a:cxn ang="0">
                <a:pos x="connsiteX61828" y="connsiteY61828"/>
              </a:cxn>
              <a:cxn ang="0">
                <a:pos x="connsiteX61829" y="connsiteY61829"/>
              </a:cxn>
              <a:cxn ang="0">
                <a:pos x="connsiteX61830" y="connsiteY61830"/>
              </a:cxn>
              <a:cxn ang="0">
                <a:pos x="connsiteX61831" y="connsiteY61831"/>
              </a:cxn>
              <a:cxn ang="0">
                <a:pos x="connsiteX61832" y="connsiteY61832"/>
              </a:cxn>
              <a:cxn ang="0">
                <a:pos x="connsiteX61833" y="connsiteY61833"/>
              </a:cxn>
              <a:cxn ang="0">
                <a:pos x="connsiteX61834" y="connsiteY61834"/>
              </a:cxn>
              <a:cxn ang="0">
                <a:pos x="connsiteX61835" y="connsiteY61835"/>
              </a:cxn>
              <a:cxn ang="0">
                <a:pos x="connsiteX61836" y="connsiteY61836"/>
              </a:cxn>
              <a:cxn ang="0">
                <a:pos x="connsiteX61837" y="connsiteY61837"/>
              </a:cxn>
              <a:cxn ang="0">
                <a:pos x="connsiteX61838" y="connsiteY61838"/>
              </a:cxn>
              <a:cxn ang="0">
                <a:pos x="connsiteX61839" y="connsiteY61839"/>
              </a:cxn>
              <a:cxn ang="0">
                <a:pos x="connsiteX61840" y="connsiteY61840"/>
              </a:cxn>
              <a:cxn ang="0">
                <a:pos x="connsiteX61841" y="connsiteY61841"/>
              </a:cxn>
              <a:cxn ang="0">
                <a:pos x="connsiteX61842" y="connsiteY61842"/>
              </a:cxn>
              <a:cxn ang="0">
                <a:pos x="connsiteX61843" y="connsiteY61843"/>
              </a:cxn>
              <a:cxn ang="0">
                <a:pos x="connsiteX61844" y="connsiteY61844"/>
              </a:cxn>
              <a:cxn ang="0">
                <a:pos x="connsiteX61845" y="connsiteY61845"/>
              </a:cxn>
              <a:cxn ang="0">
                <a:pos x="connsiteX61846" y="connsiteY61846"/>
              </a:cxn>
              <a:cxn ang="0">
                <a:pos x="connsiteX61847" y="connsiteY61847"/>
              </a:cxn>
              <a:cxn ang="0">
                <a:pos x="connsiteX61848" y="connsiteY61848"/>
              </a:cxn>
              <a:cxn ang="0">
                <a:pos x="connsiteX61849" y="connsiteY61849"/>
              </a:cxn>
              <a:cxn ang="0">
                <a:pos x="connsiteX61850" y="connsiteY61850"/>
              </a:cxn>
              <a:cxn ang="0">
                <a:pos x="connsiteX61851" y="connsiteY61851"/>
              </a:cxn>
              <a:cxn ang="0">
                <a:pos x="connsiteX61852" y="connsiteY61852"/>
              </a:cxn>
              <a:cxn ang="0">
                <a:pos x="connsiteX61853" y="connsiteY61853"/>
              </a:cxn>
              <a:cxn ang="0">
                <a:pos x="connsiteX61854" y="connsiteY61854"/>
              </a:cxn>
              <a:cxn ang="0">
                <a:pos x="connsiteX61855" y="connsiteY61855"/>
              </a:cxn>
              <a:cxn ang="0">
                <a:pos x="connsiteX61856" y="connsiteY61856"/>
              </a:cxn>
              <a:cxn ang="0">
                <a:pos x="connsiteX61857" y="connsiteY61857"/>
              </a:cxn>
              <a:cxn ang="0">
                <a:pos x="connsiteX61858" y="connsiteY61858"/>
              </a:cxn>
              <a:cxn ang="0">
                <a:pos x="connsiteX61859" y="connsiteY61859"/>
              </a:cxn>
              <a:cxn ang="0">
                <a:pos x="connsiteX61860" y="connsiteY61860"/>
              </a:cxn>
              <a:cxn ang="0">
                <a:pos x="connsiteX61861" y="connsiteY61861"/>
              </a:cxn>
              <a:cxn ang="0">
                <a:pos x="connsiteX61862" y="connsiteY61862"/>
              </a:cxn>
              <a:cxn ang="0">
                <a:pos x="connsiteX61863" y="connsiteY61863"/>
              </a:cxn>
              <a:cxn ang="0">
                <a:pos x="connsiteX61864" y="connsiteY61864"/>
              </a:cxn>
              <a:cxn ang="0">
                <a:pos x="connsiteX61865" y="connsiteY61865"/>
              </a:cxn>
              <a:cxn ang="0">
                <a:pos x="connsiteX61866" y="connsiteY61866"/>
              </a:cxn>
              <a:cxn ang="0">
                <a:pos x="connsiteX61867" y="connsiteY61867"/>
              </a:cxn>
              <a:cxn ang="0">
                <a:pos x="connsiteX61868" y="connsiteY61868"/>
              </a:cxn>
              <a:cxn ang="0">
                <a:pos x="connsiteX61869" y="connsiteY61869"/>
              </a:cxn>
              <a:cxn ang="0">
                <a:pos x="connsiteX61870" y="connsiteY61870"/>
              </a:cxn>
              <a:cxn ang="0">
                <a:pos x="connsiteX61871" y="connsiteY61871"/>
              </a:cxn>
              <a:cxn ang="0">
                <a:pos x="connsiteX61872" y="connsiteY61872"/>
              </a:cxn>
              <a:cxn ang="0">
                <a:pos x="connsiteX61873" y="connsiteY61873"/>
              </a:cxn>
              <a:cxn ang="0">
                <a:pos x="connsiteX61874" y="connsiteY61874"/>
              </a:cxn>
              <a:cxn ang="0">
                <a:pos x="connsiteX61875" y="connsiteY61875"/>
              </a:cxn>
              <a:cxn ang="0">
                <a:pos x="connsiteX61876" y="connsiteY61876"/>
              </a:cxn>
              <a:cxn ang="0">
                <a:pos x="connsiteX61877" y="connsiteY61877"/>
              </a:cxn>
              <a:cxn ang="0">
                <a:pos x="connsiteX61878" y="connsiteY61878"/>
              </a:cxn>
              <a:cxn ang="0">
                <a:pos x="connsiteX61879" y="connsiteY61879"/>
              </a:cxn>
              <a:cxn ang="0">
                <a:pos x="connsiteX61880" y="connsiteY61880"/>
              </a:cxn>
              <a:cxn ang="0">
                <a:pos x="connsiteX61881" y="connsiteY61881"/>
              </a:cxn>
              <a:cxn ang="0">
                <a:pos x="connsiteX61882" y="connsiteY61882"/>
              </a:cxn>
              <a:cxn ang="0">
                <a:pos x="connsiteX61883" y="connsiteY61883"/>
              </a:cxn>
              <a:cxn ang="0">
                <a:pos x="connsiteX61884" y="connsiteY61884"/>
              </a:cxn>
              <a:cxn ang="0">
                <a:pos x="connsiteX61885" y="connsiteY61885"/>
              </a:cxn>
              <a:cxn ang="0">
                <a:pos x="connsiteX61886" y="connsiteY61886"/>
              </a:cxn>
              <a:cxn ang="0">
                <a:pos x="connsiteX61887" y="connsiteY61887"/>
              </a:cxn>
              <a:cxn ang="0">
                <a:pos x="connsiteX61888" y="connsiteY61888"/>
              </a:cxn>
              <a:cxn ang="0">
                <a:pos x="connsiteX61889" y="connsiteY61889"/>
              </a:cxn>
              <a:cxn ang="0">
                <a:pos x="connsiteX61890" y="connsiteY61890"/>
              </a:cxn>
              <a:cxn ang="0">
                <a:pos x="connsiteX61891" y="connsiteY61891"/>
              </a:cxn>
              <a:cxn ang="0">
                <a:pos x="connsiteX61892" y="connsiteY61892"/>
              </a:cxn>
              <a:cxn ang="0">
                <a:pos x="connsiteX61893" y="connsiteY61893"/>
              </a:cxn>
              <a:cxn ang="0">
                <a:pos x="connsiteX61894" y="connsiteY61894"/>
              </a:cxn>
              <a:cxn ang="0">
                <a:pos x="connsiteX61895" y="connsiteY61895"/>
              </a:cxn>
              <a:cxn ang="0">
                <a:pos x="connsiteX61896" y="connsiteY61896"/>
              </a:cxn>
              <a:cxn ang="0">
                <a:pos x="connsiteX61897" y="connsiteY61897"/>
              </a:cxn>
              <a:cxn ang="0">
                <a:pos x="connsiteX61898" y="connsiteY61898"/>
              </a:cxn>
              <a:cxn ang="0">
                <a:pos x="connsiteX61899" y="connsiteY61899"/>
              </a:cxn>
              <a:cxn ang="0">
                <a:pos x="connsiteX61900" y="connsiteY61900"/>
              </a:cxn>
              <a:cxn ang="0">
                <a:pos x="connsiteX61901" y="connsiteY61901"/>
              </a:cxn>
              <a:cxn ang="0">
                <a:pos x="connsiteX61902" y="connsiteY61902"/>
              </a:cxn>
              <a:cxn ang="0">
                <a:pos x="connsiteX61903" y="connsiteY61903"/>
              </a:cxn>
              <a:cxn ang="0">
                <a:pos x="connsiteX61904" y="connsiteY61904"/>
              </a:cxn>
              <a:cxn ang="0">
                <a:pos x="connsiteX61905" y="connsiteY61905"/>
              </a:cxn>
              <a:cxn ang="0">
                <a:pos x="connsiteX61906" y="connsiteY61906"/>
              </a:cxn>
              <a:cxn ang="0">
                <a:pos x="connsiteX61907" y="connsiteY61907"/>
              </a:cxn>
              <a:cxn ang="0">
                <a:pos x="connsiteX61908" y="connsiteY61908"/>
              </a:cxn>
              <a:cxn ang="0">
                <a:pos x="connsiteX61909" y="connsiteY61909"/>
              </a:cxn>
              <a:cxn ang="0">
                <a:pos x="connsiteX61910" y="connsiteY61910"/>
              </a:cxn>
              <a:cxn ang="0">
                <a:pos x="connsiteX61911" y="connsiteY61911"/>
              </a:cxn>
              <a:cxn ang="0">
                <a:pos x="connsiteX61912" y="connsiteY61912"/>
              </a:cxn>
              <a:cxn ang="0">
                <a:pos x="connsiteX61913" y="connsiteY61913"/>
              </a:cxn>
              <a:cxn ang="0">
                <a:pos x="connsiteX61914" y="connsiteY61914"/>
              </a:cxn>
              <a:cxn ang="0">
                <a:pos x="connsiteX61915" y="connsiteY61915"/>
              </a:cxn>
              <a:cxn ang="0">
                <a:pos x="connsiteX61916" y="connsiteY61916"/>
              </a:cxn>
              <a:cxn ang="0">
                <a:pos x="connsiteX61917" y="connsiteY61917"/>
              </a:cxn>
              <a:cxn ang="0">
                <a:pos x="connsiteX61918" y="connsiteY61918"/>
              </a:cxn>
              <a:cxn ang="0">
                <a:pos x="connsiteX61919" y="connsiteY61919"/>
              </a:cxn>
              <a:cxn ang="0">
                <a:pos x="connsiteX61920" y="connsiteY61920"/>
              </a:cxn>
              <a:cxn ang="0">
                <a:pos x="connsiteX61921" y="connsiteY61921"/>
              </a:cxn>
              <a:cxn ang="0">
                <a:pos x="connsiteX61922" y="connsiteY61922"/>
              </a:cxn>
              <a:cxn ang="0">
                <a:pos x="connsiteX61923" y="connsiteY61923"/>
              </a:cxn>
              <a:cxn ang="0">
                <a:pos x="connsiteX61924" y="connsiteY61924"/>
              </a:cxn>
              <a:cxn ang="0">
                <a:pos x="connsiteX61925" y="connsiteY61925"/>
              </a:cxn>
              <a:cxn ang="0">
                <a:pos x="connsiteX61926" y="connsiteY61926"/>
              </a:cxn>
              <a:cxn ang="0">
                <a:pos x="connsiteX61927" y="connsiteY61927"/>
              </a:cxn>
              <a:cxn ang="0">
                <a:pos x="connsiteX61928" y="connsiteY61928"/>
              </a:cxn>
              <a:cxn ang="0">
                <a:pos x="connsiteX61929" y="connsiteY61929"/>
              </a:cxn>
              <a:cxn ang="0">
                <a:pos x="connsiteX61930" y="connsiteY61930"/>
              </a:cxn>
              <a:cxn ang="0">
                <a:pos x="connsiteX61931" y="connsiteY61931"/>
              </a:cxn>
              <a:cxn ang="0">
                <a:pos x="connsiteX61932" y="connsiteY61932"/>
              </a:cxn>
              <a:cxn ang="0">
                <a:pos x="connsiteX61933" y="connsiteY61933"/>
              </a:cxn>
              <a:cxn ang="0">
                <a:pos x="connsiteX61934" y="connsiteY61934"/>
              </a:cxn>
              <a:cxn ang="0">
                <a:pos x="connsiteX61935" y="connsiteY61935"/>
              </a:cxn>
              <a:cxn ang="0">
                <a:pos x="connsiteX61936" y="connsiteY61936"/>
              </a:cxn>
              <a:cxn ang="0">
                <a:pos x="connsiteX61937" y="connsiteY61937"/>
              </a:cxn>
              <a:cxn ang="0">
                <a:pos x="connsiteX61938" y="connsiteY61938"/>
              </a:cxn>
              <a:cxn ang="0">
                <a:pos x="connsiteX61939" y="connsiteY61939"/>
              </a:cxn>
              <a:cxn ang="0">
                <a:pos x="connsiteX61940" y="connsiteY61940"/>
              </a:cxn>
              <a:cxn ang="0">
                <a:pos x="connsiteX61941" y="connsiteY61941"/>
              </a:cxn>
              <a:cxn ang="0">
                <a:pos x="connsiteX61942" y="connsiteY61942"/>
              </a:cxn>
              <a:cxn ang="0">
                <a:pos x="connsiteX61943" y="connsiteY61943"/>
              </a:cxn>
              <a:cxn ang="0">
                <a:pos x="connsiteX61944" y="connsiteY61944"/>
              </a:cxn>
              <a:cxn ang="0">
                <a:pos x="connsiteX61945" y="connsiteY61945"/>
              </a:cxn>
              <a:cxn ang="0">
                <a:pos x="connsiteX61946" y="connsiteY61946"/>
              </a:cxn>
              <a:cxn ang="0">
                <a:pos x="connsiteX61947" y="connsiteY61947"/>
              </a:cxn>
              <a:cxn ang="0">
                <a:pos x="connsiteX61948" y="connsiteY61948"/>
              </a:cxn>
              <a:cxn ang="0">
                <a:pos x="connsiteX61949" y="connsiteY61949"/>
              </a:cxn>
              <a:cxn ang="0">
                <a:pos x="connsiteX61950" y="connsiteY61950"/>
              </a:cxn>
              <a:cxn ang="0">
                <a:pos x="connsiteX61951" y="connsiteY61951"/>
              </a:cxn>
              <a:cxn ang="0">
                <a:pos x="connsiteX61952" y="connsiteY61952"/>
              </a:cxn>
              <a:cxn ang="0">
                <a:pos x="connsiteX61953" y="connsiteY61953"/>
              </a:cxn>
              <a:cxn ang="0">
                <a:pos x="connsiteX61954" y="connsiteY61954"/>
              </a:cxn>
              <a:cxn ang="0">
                <a:pos x="connsiteX61955" y="connsiteY61955"/>
              </a:cxn>
              <a:cxn ang="0">
                <a:pos x="connsiteX61956" y="connsiteY61956"/>
              </a:cxn>
              <a:cxn ang="0">
                <a:pos x="connsiteX61957" y="connsiteY61957"/>
              </a:cxn>
              <a:cxn ang="0">
                <a:pos x="connsiteX61958" y="connsiteY61958"/>
              </a:cxn>
              <a:cxn ang="0">
                <a:pos x="connsiteX61959" y="connsiteY61959"/>
              </a:cxn>
              <a:cxn ang="0">
                <a:pos x="connsiteX61960" y="connsiteY61960"/>
              </a:cxn>
              <a:cxn ang="0">
                <a:pos x="connsiteX61961" y="connsiteY61961"/>
              </a:cxn>
              <a:cxn ang="0">
                <a:pos x="connsiteX61962" y="connsiteY61962"/>
              </a:cxn>
              <a:cxn ang="0">
                <a:pos x="connsiteX61963" y="connsiteY61963"/>
              </a:cxn>
              <a:cxn ang="0">
                <a:pos x="connsiteX61964" y="connsiteY61964"/>
              </a:cxn>
              <a:cxn ang="0">
                <a:pos x="connsiteX61965" y="connsiteY61965"/>
              </a:cxn>
              <a:cxn ang="0">
                <a:pos x="connsiteX61966" y="connsiteY61966"/>
              </a:cxn>
              <a:cxn ang="0">
                <a:pos x="connsiteX61967" y="connsiteY61967"/>
              </a:cxn>
              <a:cxn ang="0">
                <a:pos x="connsiteX61968" y="connsiteY61968"/>
              </a:cxn>
              <a:cxn ang="0">
                <a:pos x="connsiteX61969" y="connsiteY61969"/>
              </a:cxn>
              <a:cxn ang="0">
                <a:pos x="connsiteX61970" y="connsiteY61970"/>
              </a:cxn>
              <a:cxn ang="0">
                <a:pos x="connsiteX61971" y="connsiteY61971"/>
              </a:cxn>
              <a:cxn ang="0">
                <a:pos x="connsiteX61972" y="connsiteY61972"/>
              </a:cxn>
              <a:cxn ang="0">
                <a:pos x="connsiteX61973" y="connsiteY61973"/>
              </a:cxn>
              <a:cxn ang="0">
                <a:pos x="connsiteX61974" y="connsiteY61974"/>
              </a:cxn>
              <a:cxn ang="0">
                <a:pos x="connsiteX61975" y="connsiteY61975"/>
              </a:cxn>
              <a:cxn ang="0">
                <a:pos x="connsiteX61976" y="connsiteY61976"/>
              </a:cxn>
              <a:cxn ang="0">
                <a:pos x="connsiteX61977" y="connsiteY61977"/>
              </a:cxn>
              <a:cxn ang="0">
                <a:pos x="connsiteX61978" y="connsiteY61978"/>
              </a:cxn>
              <a:cxn ang="0">
                <a:pos x="connsiteX61979" y="connsiteY61979"/>
              </a:cxn>
              <a:cxn ang="0">
                <a:pos x="connsiteX61980" y="connsiteY61980"/>
              </a:cxn>
              <a:cxn ang="0">
                <a:pos x="connsiteX61981" y="connsiteY61981"/>
              </a:cxn>
              <a:cxn ang="0">
                <a:pos x="connsiteX61982" y="connsiteY61982"/>
              </a:cxn>
              <a:cxn ang="0">
                <a:pos x="connsiteX61983" y="connsiteY61983"/>
              </a:cxn>
              <a:cxn ang="0">
                <a:pos x="connsiteX61984" y="connsiteY61984"/>
              </a:cxn>
              <a:cxn ang="0">
                <a:pos x="connsiteX61985" y="connsiteY61985"/>
              </a:cxn>
              <a:cxn ang="0">
                <a:pos x="connsiteX61986" y="connsiteY61986"/>
              </a:cxn>
              <a:cxn ang="0">
                <a:pos x="connsiteX61987" y="connsiteY61987"/>
              </a:cxn>
              <a:cxn ang="0">
                <a:pos x="connsiteX61988" y="connsiteY61988"/>
              </a:cxn>
              <a:cxn ang="0">
                <a:pos x="connsiteX61989" y="connsiteY61989"/>
              </a:cxn>
              <a:cxn ang="0">
                <a:pos x="connsiteX61990" y="connsiteY61990"/>
              </a:cxn>
              <a:cxn ang="0">
                <a:pos x="connsiteX61991" y="connsiteY61991"/>
              </a:cxn>
              <a:cxn ang="0">
                <a:pos x="connsiteX61992" y="connsiteY61992"/>
              </a:cxn>
              <a:cxn ang="0">
                <a:pos x="connsiteX61993" y="connsiteY61993"/>
              </a:cxn>
              <a:cxn ang="0">
                <a:pos x="connsiteX61994" y="connsiteY61994"/>
              </a:cxn>
              <a:cxn ang="0">
                <a:pos x="connsiteX61995" y="connsiteY61995"/>
              </a:cxn>
              <a:cxn ang="0">
                <a:pos x="connsiteX61996" y="connsiteY61996"/>
              </a:cxn>
              <a:cxn ang="0">
                <a:pos x="connsiteX61997" y="connsiteY61997"/>
              </a:cxn>
              <a:cxn ang="0">
                <a:pos x="connsiteX61998" y="connsiteY61998"/>
              </a:cxn>
              <a:cxn ang="0">
                <a:pos x="connsiteX61999" y="connsiteY61999"/>
              </a:cxn>
              <a:cxn ang="0">
                <a:pos x="connsiteX62000" y="connsiteY62000"/>
              </a:cxn>
              <a:cxn ang="0">
                <a:pos x="connsiteX62001" y="connsiteY62001"/>
              </a:cxn>
              <a:cxn ang="0">
                <a:pos x="connsiteX62002" y="connsiteY62002"/>
              </a:cxn>
              <a:cxn ang="0">
                <a:pos x="connsiteX62003" y="connsiteY62003"/>
              </a:cxn>
              <a:cxn ang="0">
                <a:pos x="connsiteX62004" y="connsiteY62004"/>
              </a:cxn>
              <a:cxn ang="0">
                <a:pos x="connsiteX62005" y="connsiteY62005"/>
              </a:cxn>
              <a:cxn ang="0">
                <a:pos x="connsiteX62006" y="connsiteY62006"/>
              </a:cxn>
              <a:cxn ang="0">
                <a:pos x="connsiteX62007" y="connsiteY62007"/>
              </a:cxn>
              <a:cxn ang="0">
                <a:pos x="connsiteX62008" y="connsiteY62008"/>
              </a:cxn>
              <a:cxn ang="0">
                <a:pos x="connsiteX62009" y="connsiteY62009"/>
              </a:cxn>
              <a:cxn ang="0">
                <a:pos x="connsiteX62010" y="connsiteY62010"/>
              </a:cxn>
              <a:cxn ang="0">
                <a:pos x="connsiteX62011" y="connsiteY62011"/>
              </a:cxn>
              <a:cxn ang="0">
                <a:pos x="connsiteX62012" y="connsiteY62012"/>
              </a:cxn>
              <a:cxn ang="0">
                <a:pos x="connsiteX62013" y="connsiteY62013"/>
              </a:cxn>
              <a:cxn ang="0">
                <a:pos x="connsiteX62014" y="connsiteY62014"/>
              </a:cxn>
              <a:cxn ang="0">
                <a:pos x="connsiteX62015" y="connsiteY62015"/>
              </a:cxn>
              <a:cxn ang="0">
                <a:pos x="connsiteX62016" y="connsiteY62016"/>
              </a:cxn>
              <a:cxn ang="0">
                <a:pos x="connsiteX62017" y="connsiteY62017"/>
              </a:cxn>
              <a:cxn ang="0">
                <a:pos x="connsiteX62018" y="connsiteY62018"/>
              </a:cxn>
              <a:cxn ang="0">
                <a:pos x="connsiteX62019" y="connsiteY62019"/>
              </a:cxn>
              <a:cxn ang="0">
                <a:pos x="connsiteX62020" y="connsiteY62020"/>
              </a:cxn>
              <a:cxn ang="0">
                <a:pos x="connsiteX62021" y="connsiteY62021"/>
              </a:cxn>
              <a:cxn ang="0">
                <a:pos x="connsiteX62022" y="connsiteY62022"/>
              </a:cxn>
              <a:cxn ang="0">
                <a:pos x="connsiteX62023" y="connsiteY62023"/>
              </a:cxn>
              <a:cxn ang="0">
                <a:pos x="connsiteX62024" y="connsiteY62024"/>
              </a:cxn>
              <a:cxn ang="0">
                <a:pos x="connsiteX62025" y="connsiteY62025"/>
              </a:cxn>
              <a:cxn ang="0">
                <a:pos x="connsiteX62026" y="connsiteY62026"/>
              </a:cxn>
              <a:cxn ang="0">
                <a:pos x="connsiteX62027" y="connsiteY62027"/>
              </a:cxn>
              <a:cxn ang="0">
                <a:pos x="connsiteX62028" y="connsiteY62028"/>
              </a:cxn>
              <a:cxn ang="0">
                <a:pos x="connsiteX62029" y="connsiteY62029"/>
              </a:cxn>
              <a:cxn ang="0">
                <a:pos x="connsiteX62030" y="connsiteY62030"/>
              </a:cxn>
              <a:cxn ang="0">
                <a:pos x="connsiteX62031" y="connsiteY62031"/>
              </a:cxn>
              <a:cxn ang="0">
                <a:pos x="connsiteX62032" y="connsiteY62032"/>
              </a:cxn>
              <a:cxn ang="0">
                <a:pos x="connsiteX62033" y="connsiteY62033"/>
              </a:cxn>
              <a:cxn ang="0">
                <a:pos x="connsiteX62034" y="connsiteY62034"/>
              </a:cxn>
              <a:cxn ang="0">
                <a:pos x="connsiteX62035" y="connsiteY62035"/>
              </a:cxn>
              <a:cxn ang="0">
                <a:pos x="connsiteX62036" y="connsiteY62036"/>
              </a:cxn>
              <a:cxn ang="0">
                <a:pos x="connsiteX62037" y="connsiteY62037"/>
              </a:cxn>
              <a:cxn ang="0">
                <a:pos x="connsiteX62038" y="connsiteY62038"/>
              </a:cxn>
              <a:cxn ang="0">
                <a:pos x="connsiteX62039" y="connsiteY62039"/>
              </a:cxn>
              <a:cxn ang="0">
                <a:pos x="connsiteX62040" y="connsiteY62040"/>
              </a:cxn>
              <a:cxn ang="0">
                <a:pos x="connsiteX62041" y="connsiteY62041"/>
              </a:cxn>
              <a:cxn ang="0">
                <a:pos x="connsiteX62042" y="connsiteY62042"/>
              </a:cxn>
              <a:cxn ang="0">
                <a:pos x="connsiteX62043" y="connsiteY62043"/>
              </a:cxn>
              <a:cxn ang="0">
                <a:pos x="connsiteX62044" y="connsiteY62044"/>
              </a:cxn>
              <a:cxn ang="0">
                <a:pos x="connsiteX62045" y="connsiteY62045"/>
              </a:cxn>
              <a:cxn ang="0">
                <a:pos x="connsiteX62046" y="connsiteY62046"/>
              </a:cxn>
              <a:cxn ang="0">
                <a:pos x="connsiteX62047" y="connsiteY62047"/>
              </a:cxn>
              <a:cxn ang="0">
                <a:pos x="connsiteX62048" y="connsiteY62048"/>
              </a:cxn>
              <a:cxn ang="0">
                <a:pos x="connsiteX62049" y="connsiteY62049"/>
              </a:cxn>
              <a:cxn ang="0">
                <a:pos x="connsiteX62050" y="connsiteY62050"/>
              </a:cxn>
              <a:cxn ang="0">
                <a:pos x="connsiteX62051" y="connsiteY62051"/>
              </a:cxn>
              <a:cxn ang="0">
                <a:pos x="connsiteX62052" y="connsiteY62052"/>
              </a:cxn>
              <a:cxn ang="0">
                <a:pos x="connsiteX62053" y="connsiteY62053"/>
              </a:cxn>
              <a:cxn ang="0">
                <a:pos x="connsiteX62054" y="connsiteY62054"/>
              </a:cxn>
              <a:cxn ang="0">
                <a:pos x="connsiteX62055" y="connsiteY62055"/>
              </a:cxn>
              <a:cxn ang="0">
                <a:pos x="connsiteX62056" y="connsiteY62056"/>
              </a:cxn>
              <a:cxn ang="0">
                <a:pos x="connsiteX62057" y="connsiteY62057"/>
              </a:cxn>
              <a:cxn ang="0">
                <a:pos x="connsiteX62058" y="connsiteY62058"/>
              </a:cxn>
              <a:cxn ang="0">
                <a:pos x="connsiteX62059" y="connsiteY62059"/>
              </a:cxn>
              <a:cxn ang="0">
                <a:pos x="connsiteX62060" y="connsiteY62060"/>
              </a:cxn>
              <a:cxn ang="0">
                <a:pos x="connsiteX62061" y="connsiteY62061"/>
              </a:cxn>
              <a:cxn ang="0">
                <a:pos x="connsiteX62062" y="connsiteY62062"/>
              </a:cxn>
              <a:cxn ang="0">
                <a:pos x="connsiteX62063" y="connsiteY62063"/>
              </a:cxn>
              <a:cxn ang="0">
                <a:pos x="connsiteX62064" y="connsiteY62064"/>
              </a:cxn>
              <a:cxn ang="0">
                <a:pos x="connsiteX62065" y="connsiteY62065"/>
              </a:cxn>
              <a:cxn ang="0">
                <a:pos x="connsiteX62066" y="connsiteY62066"/>
              </a:cxn>
              <a:cxn ang="0">
                <a:pos x="connsiteX62067" y="connsiteY62067"/>
              </a:cxn>
              <a:cxn ang="0">
                <a:pos x="connsiteX62068" y="connsiteY62068"/>
              </a:cxn>
              <a:cxn ang="0">
                <a:pos x="connsiteX62069" y="connsiteY62069"/>
              </a:cxn>
              <a:cxn ang="0">
                <a:pos x="connsiteX62070" y="connsiteY62070"/>
              </a:cxn>
              <a:cxn ang="0">
                <a:pos x="connsiteX62071" y="connsiteY62071"/>
              </a:cxn>
              <a:cxn ang="0">
                <a:pos x="connsiteX62072" y="connsiteY62072"/>
              </a:cxn>
              <a:cxn ang="0">
                <a:pos x="connsiteX62073" y="connsiteY62073"/>
              </a:cxn>
              <a:cxn ang="0">
                <a:pos x="connsiteX62074" y="connsiteY62074"/>
              </a:cxn>
              <a:cxn ang="0">
                <a:pos x="connsiteX62075" y="connsiteY62075"/>
              </a:cxn>
              <a:cxn ang="0">
                <a:pos x="connsiteX62076" y="connsiteY62076"/>
              </a:cxn>
              <a:cxn ang="0">
                <a:pos x="connsiteX62077" y="connsiteY62077"/>
              </a:cxn>
              <a:cxn ang="0">
                <a:pos x="connsiteX62078" y="connsiteY62078"/>
              </a:cxn>
              <a:cxn ang="0">
                <a:pos x="connsiteX62079" y="connsiteY62079"/>
              </a:cxn>
              <a:cxn ang="0">
                <a:pos x="connsiteX62080" y="connsiteY62080"/>
              </a:cxn>
              <a:cxn ang="0">
                <a:pos x="connsiteX62081" y="connsiteY62081"/>
              </a:cxn>
              <a:cxn ang="0">
                <a:pos x="connsiteX62082" y="connsiteY62082"/>
              </a:cxn>
              <a:cxn ang="0">
                <a:pos x="connsiteX62083" y="connsiteY62083"/>
              </a:cxn>
              <a:cxn ang="0">
                <a:pos x="connsiteX62084" y="connsiteY62084"/>
              </a:cxn>
              <a:cxn ang="0">
                <a:pos x="connsiteX62085" y="connsiteY62085"/>
              </a:cxn>
              <a:cxn ang="0">
                <a:pos x="connsiteX62086" y="connsiteY62086"/>
              </a:cxn>
              <a:cxn ang="0">
                <a:pos x="connsiteX62087" y="connsiteY62087"/>
              </a:cxn>
              <a:cxn ang="0">
                <a:pos x="connsiteX62088" y="connsiteY62088"/>
              </a:cxn>
              <a:cxn ang="0">
                <a:pos x="connsiteX62089" y="connsiteY62089"/>
              </a:cxn>
              <a:cxn ang="0">
                <a:pos x="connsiteX62090" y="connsiteY62090"/>
              </a:cxn>
              <a:cxn ang="0">
                <a:pos x="connsiteX62091" y="connsiteY62091"/>
              </a:cxn>
              <a:cxn ang="0">
                <a:pos x="connsiteX62092" y="connsiteY62092"/>
              </a:cxn>
              <a:cxn ang="0">
                <a:pos x="connsiteX62093" y="connsiteY62093"/>
              </a:cxn>
              <a:cxn ang="0">
                <a:pos x="connsiteX62094" y="connsiteY62094"/>
              </a:cxn>
              <a:cxn ang="0">
                <a:pos x="connsiteX62095" y="connsiteY62095"/>
              </a:cxn>
              <a:cxn ang="0">
                <a:pos x="connsiteX62096" y="connsiteY62096"/>
              </a:cxn>
              <a:cxn ang="0">
                <a:pos x="connsiteX62097" y="connsiteY62097"/>
              </a:cxn>
              <a:cxn ang="0">
                <a:pos x="connsiteX62098" y="connsiteY62098"/>
              </a:cxn>
              <a:cxn ang="0">
                <a:pos x="connsiteX62099" y="connsiteY62099"/>
              </a:cxn>
              <a:cxn ang="0">
                <a:pos x="connsiteX62100" y="connsiteY62100"/>
              </a:cxn>
              <a:cxn ang="0">
                <a:pos x="connsiteX62101" y="connsiteY62101"/>
              </a:cxn>
              <a:cxn ang="0">
                <a:pos x="connsiteX62102" y="connsiteY62102"/>
              </a:cxn>
              <a:cxn ang="0">
                <a:pos x="connsiteX62103" y="connsiteY62103"/>
              </a:cxn>
              <a:cxn ang="0">
                <a:pos x="connsiteX62104" y="connsiteY62104"/>
              </a:cxn>
              <a:cxn ang="0">
                <a:pos x="connsiteX62105" y="connsiteY62105"/>
              </a:cxn>
              <a:cxn ang="0">
                <a:pos x="connsiteX62106" y="connsiteY62106"/>
              </a:cxn>
              <a:cxn ang="0">
                <a:pos x="connsiteX62107" y="connsiteY62107"/>
              </a:cxn>
              <a:cxn ang="0">
                <a:pos x="connsiteX62108" y="connsiteY62108"/>
              </a:cxn>
              <a:cxn ang="0">
                <a:pos x="connsiteX62109" y="connsiteY62109"/>
              </a:cxn>
              <a:cxn ang="0">
                <a:pos x="connsiteX62110" y="connsiteY62110"/>
              </a:cxn>
              <a:cxn ang="0">
                <a:pos x="connsiteX62111" y="connsiteY62111"/>
              </a:cxn>
              <a:cxn ang="0">
                <a:pos x="connsiteX62112" y="connsiteY62112"/>
              </a:cxn>
              <a:cxn ang="0">
                <a:pos x="connsiteX62113" y="connsiteY62113"/>
              </a:cxn>
              <a:cxn ang="0">
                <a:pos x="connsiteX62114" y="connsiteY62114"/>
              </a:cxn>
              <a:cxn ang="0">
                <a:pos x="connsiteX62115" y="connsiteY62115"/>
              </a:cxn>
              <a:cxn ang="0">
                <a:pos x="connsiteX62116" y="connsiteY62116"/>
              </a:cxn>
              <a:cxn ang="0">
                <a:pos x="connsiteX62117" y="connsiteY62117"/>
              </a:cxn>
              <a:cxn ang="0">
                <a:pos x="connsiteX62118" y="connsiteY62118"/>
              </a:cxn>
              <a:cxn ang="0">
                <a:pos x="connsiteX62119" y="connsiteY62119"/>
              </a:cxn>
              <a:cxn ang="0">
                <a:pos x="connsiteX62120" y="connsiteY62120"/>
              </a:cxn>
              <a:cxn ang="0">
                <a:pos x="connsiteX62121" y="connsiteY62121"/>
              </a:cxn>
              <a:cxn ang="0">
                <a:pos x="connsiteX62122" y="connsiteY62122"/>
              </a:cxn>
              <a:cxn ang="0">
                <a:pos x="connsiteX62123" y="connsiteY62123"/>
              </a:cxn>
              <a:cxn ang="0">
                <a:pos x="connsiteX62124" y="connsiteY62124"/>
              </a:cxn>
              <a:cxn ang="0">
                <a:pos x="connsiteX62125" y="connsiteY62125"/>
              </a:cxn>
              <a:cxn ang="0">
                <a:pos x="connsiteX62126" y="connsiteY62126"/>
              </a:cxn>
              <a:cxn ang="0">
                <a:pos x="connsiteX62127" y="connsiteY62127"/>
              </a:cxn>
              <a:cxn ang="0">
                <a:pos x="connsiteX62128" y="connsiteY62128"/>
              </a:cxn>
              <a:cxn ang="0">
                <a:pos x="connsiteX62129" y="connsiteY62129"/>
              </a:cxn>
              <a:cxn ang="0">
                <a:pos x="connsiteX62130" y="connsiteY62130"/>
              </a:cxn>
              <a:cxn ang="0">
                <a:pos x="connsiteX62131" y="connsiteY62131"/>
              </a:cxn>
              <a:cxn ang="0">
                <a:pos x="connsiteX62132" y="connsiteY62132"/>
              </a:cxn>
              <a:cxn ang="0">
                <a:pos x="connsiteX62133" y="connsiteY62133"/>
              </a:cxn>
              <a:cxn ang="0">
                <a:pos x="connsiteX62134" y="connsiteY62134"/>
              </a:cxn>
              <a:cxn ang="0">
                <a:pos x="connsiteX62135" y="connsiteY62135"/>
              </a:cxn>
              <a:cxn ang="0">
                <a:pos x="connsiteX62136" y="connsiteY62136"/>
              </a:cxn>
              <a:cxn ang="0">
                <a:pos x="connsiteX62137" y="connsiteY62137"/>
              </a:cxn>
              <a:cxn ang="0">
                <a:pos x="connsiteX62138" y="connsiteY62138"/>
              </a:cxn>
              <a:cxn ang="0">
                <a:pos x="connsiteX62139" y="connsiteY62139"/>
              </a:cxn>
              <a:cxn ang="0">
                <a:pos x="connsiteX62140" y="connsiteY62140"/>
              </a:cxn>
              <a:cxn ang="0">
                <a:pos x="connsiteX62141" y="connsiteY62141"/>
              </a:cxn>
              <a:cxn ang="0">
                <a:pos x="connsiteX62142" y="connsiteY62142"/>
              </a:cxn>
              <a:cxn ang="0">
                <a:pos x="connsiteX62143" y="connsiteY62143"/>
              </a:cxn>
              <a:cxn ang="0">
                <a:pos x="connsiteX62144" y="connsiteY62144"/>
              </a:cxn>
              <a:cxn ang="0">
                <a:pos x="connsiteX62145" y="connsiteY62145"/>
              </a:cxn>
              <a:cxn ang="0">
                <a:pos x="connsiteX62146" y="connsiteY62146"/>
              </a:cxn>
              <a:cxn ang="0">
                <a:pos x="connsiteX62147" y="connsiteY62147"/>
              </a:cxn>
              <a:cxn ang="0">
                <a:pos x="connsiteX62148" y="connsiteY62148"/>
              </a:cxn>
              <a:cxn ang="0">
                <a:pos x="connsiteX62149" y="connsiteY62149"/>
              </a:cxn>
              <a:cxn ang="0">
                <a:pos x="connsiteX62150" y="connsiteY62150"/>
              </a:cxn>
              <a:cxn ang="0">
                <a:pos x="connsiteX62151" y="connsiteY62151"/>
              </a:cxn>
              <a:cxn ang="0">
                <a:pos x="connsiteX62152" y="connsiteY62152"/>
              </a:cxn>
              <a:cxn ang="0">
                <a:pos x="connsiteX62153" y="connsiteY62153"/>
              </a:cxn>
              <a:cxn ang="0">
                <a:pos x="connsiteX62154" y="connsiteY62154"/>
              </a:cxn>
              <a:cxn ang="0">
                <a:pos x="connsiteX62155" y="connsiteY62155"/>
              </a:cxn>
              <a:cxn ang="0">
                <a:pos x="connsiteX62156" y="connsiteY62156"/>
              </a:cxn>
              <a:cxn ang="0">
                <a:pos x="connsiteX62157" y="connsiteY62157"/>
              </a:cxn>
              <a:cxn ang="0">
                <a:pos x="connsiteX62158" y="connsiteY62158"/>
              </a:cxn>
              <a:cxn ang="0">
                <a:pos x="connsiteX62159" y="connsiteY62159"/>
              </a:cxn>
              <a:cxn ang="0">
                <a:pos x="connsiteX62160" y="connsiteY62160"/>
              </a:cxn>
              <a:cxn ang="0">
                <a:pos x="connsiteX62161" y="connsiteY62161"/>
              </a:cxn>
              <a:cxn ang="0">
                <a:pos x="connsiteX62162" y="connsiteY62162"/>
              </a:cxn>
              <a:cxn ang="0">
                <a:pos x="connsiteX62163" y="connsiteY62163"/>
              </a:cxn>
              <a:cxn ang="0">
                <a:pos x="connsiteX62164" y="connsiteY62164"/>
              </a:cxn>
              <a:cxn ang="0">
                <a:pos x="connsiteX62165" y="connsiteY62165"/>
              </a:cxn>
              <a:cxn ang="0">
                <a:pos x="connsiteX62166" y="connsiteY62166"/>
              </a:cxn>
              <a:cxn ang="0">
                <a:pos x="connsiteX62167" y="connsiteY62167"/>
              </a:cxn>
              <a:cxn ang="0">
                <a:pos x="connsiteX62168" y="connsiteY62168"/>
              </a:cxn>
              <a:cxn ang="0">
                <a:pos x="connsiteX62169" y="connsiteY62169"/>
              </a:cxn>
              <a:cxn ang="0">
                <a:pos x="connsiteX62170" y="connsiteY62170"/>
              </a:cxn>
              <a:cxn ang="0">
                <a:pos x="connsiteX62171" y="connsiteY62171"/>
              </a:cxn>
              <a:cxn ang="0">
                <a:pos x="connsiteX62172" y="connsiteY62172"/>
              </a:cxn>
              <a:cxn ang="0">
                <a:pos x="connsiteX62173" y="connsiteY62173"/>
              </a:cxn>
              <a:cxn ang="0">
                <a:pos x="connsiteX62174" y="connsiteY62174"/>
              </a:cxn>
              <a:cxn ang="0">
                <a:pos x="connsiteX62175" y="connsiteY62175"/>
              </a:cxn>
              <a:cxn ang="0">
                <a:pos x="connsiteX62176" y="connsiteY62176"/>
              </a:cxn>
              <a:cxn ang="0">
                <a:pos x="connsiteX62177" y="connsiteY62177"/>
              </a:cxn>
              <a:cxn ang="0">
                <a:pos x="connsiteX62178" y="connsiteY62178"/>
              </a:cxn>
              <a:cxn ang="0">
                <a:pos x="connsiteX62179" y="connsiteY62179"/>
              </a:cxn>
              <a:cxn ang="0">
                <a:pos x="connsiteX62180" y="connsiteY62180"/>
              </a:cxn>
              <a:cxn ang="0">
                <a:pos x="connsiteX62181" y="connsiteY62181"/>
              </a:cxn>
              <a:cxn ang="0">
                <a:pos x="connsiteX62182" y="connsiteY62182"/>
              </a:cxn>
              <a:cxn ang="0">
                <a:pos x="connsiteX62183" y="connsiteY62183"/>
              </a:cxn>
              <a:cxn ang="0">
                <a:pos x="connsiteX62184" y="connsiteY62184"/>
              </a:cxn>
              <a:cxn ang="0">
                <a:pos x="connsiteX62185" y="connsiteY62185"/>
              </a:cxn>
              <a:cxn ang="0">
                <a:pos x="connsiteX62186" y="connsiteY62186"/>
              </a:cxn>
              <a:cxn ang="0">
                <a:pos x="connsiteX62187" y="connsiteY62187"/>
              </a:cxn>
              <a:cxn ang="0">
                <a:pos x="connsiteX62188" y="connsiteY62188"/>
              </a:cxn>
              <a:cxn ang="0">
                <a:pos x="connsiteX62189" y="connsiteY62189"/>
              </a:cxn>
              <a:cxn ang="0">
                <a:pos x="connsiteX62190" y="connsiteY62190"/>
              </a:cxn>
              <a:cxn ang="0">
                <a:pos x="connsiteX62191" y="connsiteY62191"/>
              </a:cxn>
              <a:cxn ang="0">
                <a:pos x="connsiteX62192" y="connsiteY62192"/>
              </a:cxn>
              <a:cxn ang="0">
                <a:pos x="connsiteX62193" y="connsiteY62193"/>
              </a:cxn>
              <a:cxn ang="0">
                <a:pos x="connsiteX62194" y="connsiteY62194"/>
              </a:cxn>
              <a:cxn ang="0">
                <a:pos x="connsiteX62195" y="connsiteY62195"/>
              </a:cxn>
              <a:cxn ang="0">
                <a:pos x="connsiteX62196" y="connsiteY62196"/>
              </a:cxn>
              <a:cxn ang="0">
                <a:pos x="connsiteX62197" y="connsiteY62197"/>
              </a:cxn>
              <a:cxn ang="0">
                <a:pos x="connsiteX62198" y="connsiteY62198"/>
              </a:cxn>
              <a:cxn ang="0">
                <a:pos x="connsiteX62199" y="connsiteY62199"/>
              </a:cxn>
              <a:cxn ang="0">
                <a:pos x="connsiteX62200" y="connsiteY62200"/>
              </a:cxn>
              <a:cxn ang="0">
                <a:pos x="connsiteX62201" y="connsiteY62201"/>
              </a:cxn>
              <a:cxn ang="0">
                <a:pos x="connsiteX62202" y="connsiteY62202"/>
              </a:cxn>
              <a:cxn ang="0">
                <a:pos x="connsiteX62203" y="connsiteY62203"/>
              </a:cxn>
              <a:cxn ang="0">
                <a:pos x="connsiteX62204" y="connsiteY62204"/>
              </a:cxn>
              <a:cxn ang="0">
                <a:pos x="connsiteX62205" y="connsiteY62205"/>
              </a:cxn>
              <a:cxn ang="0">
                <a:pos x="connsiteX62206" y="connsiteY62206"/>
              </a:cxn>
              <a:cxn ang="0">
                <a:pos x="connsiteX62207" y="connsiteY62207"/>
              </a:cxn>
              <a:cxn ang="0">
                <a:pos x="connsiteX62208" y="connsiteY62208"/>
              </a:cxn>
              <a:cxn ang="0">
                <a:pos x="connsiteX62209" y="connsiteY62209"/>
              </a:cxn>
              <a:cxn ang="0">
                <a:pos x="connsiteX62210" y="connsiteY62210"/>
              </a:cxn>
              <a:cxn ang="0">
                <a:pos x="connsiteX62211" y="connsiteY62211"/>
              </a:cxn>
              <a:cxn ang="0">
                <a:pos x="connsiteX62212" y="connsiteY62212"/>
              </a:cxn>
              <a:cxn ang="0">
                <a:pos x="connsiteX62213" y="connsiteY62213"/>
              </a:cxn>
              <a:cxn ang="0">
                <a:pos x="connsiteX62214" y="connsiteY62214"/>
              </a:cxn>
              <a:cxn ang="0">
                <a:pos x="connsiteX62215" y="connsiteY62215"/>
              </a:cxn>
              <a:cxn ang="0">
                <a:pos x="connsiteX62216" y="connsiteY62216"/>
              </a:cxn>
              <a:cxn ang="0">
                <a:pos x="connsiteX62217" y="connsiteY62217"/>
              </a:cxn>
              <a:cxn ang="0">
                <a:pos x="connsiteX62218" y="connsiteY62218"/>
              </a:cxn>
              <a:cxn ang="0">
                <a:pos x="connsiteX62219" y="connsiteY62219"/>
              </a:cxn>
              <a:cxn ang="0">
                <a:pos x="connsiteX62220" y="connsiteY62220"/>
              </a:cxn>
              <a:cxn ang="0">
                <a:pos x="connsiteX62221" y="connsiteY62221"/>
              </a:cxn>
              <a:cxn ang="0">
                <a:pos x="connsiteX62222" y="connsiteY62222"/>
              </a:cxn>
              <a:cxn ang="0">
                <a:pos x="connsiteX62223" y="connsiteY62223"/>
              </a:cxn>
              <a:cxn ang="0">
                <a:pos x="connsiteX62224" y="connsiteY62224"/>
              </a:cxn>
              <a:cxn ang="0">
                <a:pos x="connsiteX62225" y="connsiteY62225"/>
              </a:cxn>
              <a:cxn ang="0">
                <a:pos x="connsiteX62226" y="connsiteY62226"/>
              </a:cxn>
              <a:cxn ang="0">
                <a:pos x="connsiteX62227" y="connsiteY62227"/>
              </a:cxn>
              <a:cxn ang="0">
                <a:pos x="connsiteX62228" y="connsiteY62228"/>
              </a:cxn>
              <a:cxn ang="0">
                <a:pos x="connsiteX62229" y="connsiteY62229"/>
              </a:cxn>
              <a:cxn ang="0">
                <a:pos x="connsiteX62230" y="connsiteY62230"/>
              </a:cxn>
              <a:cxn ang="0">
                <a:pos x="connsiteX62231" y="connsiteY62231"/>
              </a:cxn>
              <a:cxn ang="0">
                <a:pos x="connsiteX62232" y="connsiteY62232"/>
              </a:cxn>
              <a:cxn ang="0">
                <a:pos x="connsiteX62233" y="connsiteY62233"/>
              </a:cxn>
              <a:cxn ang="0">
                <a:pos x="connsiteX62234" y="connsiteY62234"/>
              </a:cxn>
              <a:cxn ang="0">
                <a:pos x="connsiteX62235" y="connsiteY62235"/>
              </a:cxn>
              <a:cxn ang="0">
                <a:pos x="connsiteX62236" y="connsiteY62236"/>
              </a:cxn>
              <a:cxn ang="0">
                <a:pos x="connsiteX62237" y="connsiteY62237"/>
              </a:cxn>
              <a:cxn ang="0">
                <a:pos x="connsiteX62238" y="connsiteY62238"/>
              </a:cxn>
              <a:cxn ang="0">
                <a:pos x="connsiteX62239" y="connsiteY62239"/>
              </a:cxn>
              <a:cxn ang="0">
                <a:pos x="connsiteX62240" y="connsiteY62240"/>
              </a:cxn>
              <a:cxn ang="0">
                <a:pos x="connsiteX62241" y="connsiteY62241"/>
              </a:cxn>
              <a:cxn ang="0">
                <a:pos x="connsiteX62242" y="connsiteY62242"/>
              </a:cxn>
              <a:cxn ang="0">
                <a:pos x="connsiteX62243" y="connsiteY62243"/>
              </a:cxn>
              <a:cxn ang="0">
                <a:pos x="connsiteX62244" y="connsiteY62244"/>
              </a:cxn>
              <a:cxn ang="0">
                <a:pos x="connsiteX62245" y="connsiteY62245"/>
              </a:cxn>
              <a:cxn ang="0">
                <a:pos x="connsiteX62246" y="connsiteY62246"/>
              </a:cxn>
              <a:cxn ang="0">
                <a:pos x="connsiteX62247" y="connsiteY62247"/>
              </a:cxn>
              <a:cxn ang="0">
                <a:pos x="connsiteX62248" y="connsiteY62248"/>
              </a:cxn>
              <a:cxn ang="0">
                <a:pos x="connsiteX62249" y="connsiteY62249"/>
              </a:cxn>
              <a:cxn ang="0">
                <a:pos x="connsiteX62250" y="connsiteY62250"/>
              </a:cxn>
              <a:cxn ang="0">
                <a:pos x="connsiteX62251" y="connsiteY62251"/>
              </a:cxn>
              <a:cxn ang="0">
                <a:pos x="connsiteX62252" y="connsiteY62252"/>
              </a:cxn>
              <a:cxn ang="0">
                <a:pos x="connsiteX62253" y="connsiteY62253"/>
              </a:cxn>
              <a:cxn ang="0">
                <a:pos x="connsiteX62254" y="connsiteY62254"/>
              </a:cxn>
              <a:cxn ang="0">
                <a:pos x="connsiteX62255" y="connsiteY62255"/>
              </a:cxn>
              <a:cxn ang="0">
                <a:pos x="connsiteX62256" y="connsiteY62256"/>
              </a:cxn>
              <a:cxn ang="0">
                <a:pos x="connsiteX62257" y="connsiteY62257"/>
              </a:cxn>
              <a:cxn ang="0">
                <a:pos x="connsiteX62258" y="connsiteY62258"/>
              </a:cxn>
              <a:cxn ang="0">
                <a:pos x="connsiteX62259" y="connsiteY62259"/>
              </a:cxn>
              <a:cxn ang="0">
                <a:pos x="connsiteX62260" y="connsiteY62260"/>
              </a:cxn>
              <a:cxn ang="0">
                <a:pos x="connsiteX62261" y="connsiteY62261"/>
              </a:cxn>
              <a:cxn ang="0">
                <a:pos x="connsiteX62262" y="connsiteY62262"/>
              </a:cxn>
              <a:cxn ang="0">
                <a:pos x="connsiteX62263" y="connsiteY62263"/>
              </a:cxn>
              <a:cxn ang="0">
                <a:pos x="connsiteX62264" y="connsiteY62264"/>
              </a:cxn>
              <a:cxn ang="0">
                <a:pos x="connsiteX62265" y="connsiteY62265"/>
              </a:cxn>
              <a:cxn ang="0">
                <a:pos x="connsiteX62266" y="connsiteY62266"/>
              </a:cxn>
              <a:cxn ang="0">
                <a:pos x="connsiteX62267" y="connsiteY62267"/>
              </a:cxn>
              <a:cxn ang="0">
                <a:pos x="connsiteX62268" y="connsiteY62268"/>
              </a:cxn>
              <a:cxn ang="0">
                <a:pos x="connsiteX62269" y="connsiteY62269"/>
              </a:cxn>
              <a:cxn ang="0">
                <a:pos x="connsiteX62270" y="connsiteY62270"/>
              </a:cxn>
              <a:cxn ang="0">
                <a:pos x="connsiteX62271" y="connsiteY62271"/>
              </a:cxn>
              <a:cxn ang="0">
                <a:pos x="connsiteX62272" y="connsiteY62272"/>
              </a:cxn>
              <a:cxn ang="0">
                <a:pos x="connsiteX62273" y="connsiteY62273"/>
              </a:cxn>
              <a:cxn ang="0">
                <a:pos x="connsiteX62274" y="connsiteY62274"/>
              </a:cxn>
              <a:cxn ang="0">
                <a:pos x="connsiteX62275" y="connsiteY62275"/>
              </a:cxn>
              <a:cxn ang="0">
                <a:pos x="connsiteX62276" y="connsiteY62276"/>
              </a:cxn>
              <a:cxn ang="0">
                <a:pos x="connsiteX62277" y="connsiteY62277"/>
              </a:cxn>
              <a:cxn ang="0">
                <a:pos x="connsiteX62278" y="connsiteY62278"/>
              </a:cxn>
              <a:cxn ang="0">
                <a:pos x="connsiteX62279" y="connsiteY62279"/>
              </a:cxn>
              <a:cxn ang="0">
                <a:pos x="connsiteX62280" y="connsiteY62280"/>
              </a:cxn>
              <a:cxn ang="0">
                <a:pos x="connsiteX62281" y="connsiteY62281"/>
              </a:cxn>
              <a:cxn ang="0">
                <a:pos x="connsiteX62282" y="connsiteY62282"/>
              </a:cxn>
              <a:cxn ang="0">
                <a:pos x="connsiteX62283" y="connsiteY62283"/>
              </a:cxn>
              <a:cxn ang="0">
                <a:pos x="connsiteX62284" y="connsiteY62284"/>
              </a:cxn>
              <a:cxn ang="0">
                <a:pos x="connsiteX62285" y="connsiteY62285"/>
              </a:cxn>
              <a:cxn ang="0">
                <a:pos x="connsiteX62286" y="connsiteY62286"/>
              </a:cxn>
              <a:cxn ang="0">
                <a:pos x="connsiteX62287" y="connsiteY62287"/>
              </a:cxn>
              <a:cxn ang="0">
                <a:pos x="connsiteX62288" y="connsiteY62288"/>
              </a:cxn>
              <a:cxn ang="0">
                <a:pos x="connsiteX62289" y="connsiteY62289"/>
              </a:cxn>
              <a:cxn ang="0">
                <a:pos x="connsiteX62290" y="connsiteY62290"/>
              </a:cxn>
              <a:cxn ang="0">
                <a:pos x="connsiteX62291" y="connsiteY62291"/>
              </a:cxn>
              <a:cxn ang="0">
                <a:pos x="connsiteX62292" y="connsiteY62292"/>
              </a:cxn>
              <a:cxn ang="0">
                <a:pos x="connsiteX62293" y="connsiteY62293"/>
              </a:cxn>
              <a:cxn ang="0">
                <a:pos x="connsiteX62294" y="connsiteY62294"/>
              </a:cxn>
              <a:cxn ang="0">
                <a:pos x="connsiteX62295" y="connsiteY62295"/>
              </a:cxn>
              <a:cxn ang="0">
                <a:pos x="connsiteX62296" y="connsiteY62296"/>
              </a:cxn>
              <a:cxn ang="0">
                <a:pos x="connsiteX62297" y="connsiteY62297"/>
              </a:cxn>
              <a:cxn ang="0">
                <a:pos x="connsiteX62298" y="connsiteY62298"/>
              </a:cxn>
              <a:cxn ang="0">
                <a:pos x="connsiteX62299" y="connsiteY62299"/>
              </a:cxn>
              <a:cxn ang="0">
                <a:pos x="connsiteX62300" y="connsiteY62300"/>
              </a:cxn>
              <a:cxn ang="0">
                <a:pos x="connsiteX62301" y="connsiteY62301"/>
              </a:cxn>
              <a:cxn ang="0">
                <a:pos x="connsiteX62302" y="connsiteY62302"/>
              </a:cxn>
              <a:cxn ang="0">
                <a:pos x="connsiteX62303" y="connsiteY62303"/>
              </a:cxn>
              <a:cxn ang="0">
                <a:pos x="connsiteX62304" y="connsiteY62304"/>
              </a:cxn>
              <a:cxn ang="0">
                <a:pos x="connsiteX62305" y="connsiteY62305"/>
              </a:cxn>
              <a:cxn ang="0">
                <a:pos x="connsiteX62306" y="connsiteY62306"/>
              </a:cxn>
              <a:cxn ang="0">
                <a:pos x="connsiteX62307" y="connsiteY62307"/>
              </a:cxn>
              <a:cxn ang="0">
                <a:pos x="connsiteX62308" y="connsiteY62308"/>
              </a:cxn>
              <a:cxn ang="0">
                <a:pos x="connsiteX62309" y="connsiteY62309"/>
              </a:cxn>
              <a:cxn ang="0">
                <a:pos x="connsiteX62310" y="connsiteY62310"/>
              </a:cxn>
              <a:cxn ang="0">
                <a:pos x="connsiteX62311" y="connsiteY62311"/>
              </a:cxn>
              <a:cxn ang="0">
                <a:pos x="connsiteX62312" y="connsiteY62312"/>
              </a:cxn>
              <a:cxn ang="0">
                <a:pos x="connsiteX62313" y="connsiteY62313"/>
              </a:cxn>
              <a:cxn ang="0">
                <a:pos x="connsiteX62314" y="connsiteY62314"/>
              </a:cxn>
              <a:cxn ang="0">
                <a:pos x="connsiteX62315" y="connsiteY62315"/>
              </a:cxn>
              <a:cxn ang="0">
                <a:pos x="connsiteX62316" y="connsiteY62316"/>
              </a:cxn>
              <a:cxn ang="0">
                <a:pos x="connsiteX62317" y="connsiteY62317"/>
              </a:cxn>
              <a:cxn ang="0">
                <a:pos x="connsiteX62318" y="connsiteY62318"/>
              </a:cxn>
              <a:cxn ang="0">
                <a:pos x="connsiteX62319" y="connsiteY62319"/>
              </a:cxn>
              <a:cxn ang="0">
                <a:pos x="connsiteX62320" y="connsiteY62320"/>
              </a:cxn>
              <a:cxn ang="0">
                <a:pos x="connsiteX62321" y="connsiteY62321"/>
              </a:cxn>
              <a:cxn ang="0">
                <a:pos x="connsiteX62322" y="connsiteY62322"/>
              </a:cxn>
              <a:cxn ang="0">
                <a:pos x="connsiteX62323" y="connsiteY62323"/>
              </a:cxn>
              <a:cxn ang="0">
                <a:pos x="connsiteX62324" y="connsiteY62324"/>
              </a:cxn>
              <a:cxn ang="0">
                <a:pos x="connsiteX62325" y="connsiteY62325"/>
              </a:cxn>
              <a:cxn ang="0">
                <a:pos x="connsiteX62326" y="connsiteY62326"/>
              </a:cxn>
              <a:cxn ang="0">
                <a:pos x="connsiteX62327" y="connsiteY62327"/>
              </a:cxn>
              <a:cxn ang="0">
                <a:pos x="connsiteX62328" y="connsiteY62328"/>
              </a:cxn>
              <a:cxn ang="0">
                <a:pos x="connsiteX62329" y="connsiteY62329"/>
              </a:cxn>
              <a:cxn ang="0">
                <a:pos x="connsiteX62330" y="connsiteY62330"/>
              </a:cxn>
              <a:cxn ang="0">
                <a:pos x="connsiteX62331" y="connsiteY62331"/>
              </a:cxn>
              <a:cxn ang="0">
                <a:pos x="connsiteX62332" y="connsiteY62332"/>
              </a:cxn>
              <a:cxn ang="0">
                <a:pos x="connsiteX62333" y="connsiteY62333"/>
              </a:cxn>
              <a:cxn ang="0">
                <a:pos x="connsiteX62334" y="connsiteY62334"/>
              </a:cxn>
              <a:cxn ang="0">
                <a:pos x="connsiteX62335" y="connsiteY62335"/>
              </a:cxn>
              <a:cxn ang="0">
                <a:pos x="connsiteX62336" y="connsiteY62336"/>
              </a:cxn>
              <a:cxn ang="0">
                <a:pos x="connsiteX62337" y="connsiteY62337"/>
              </a:cxn>
              <a:cxn ang="0">
                <a:pos x="connsiteX62338" y="connsiteY62338"/>
              </a:cxn>
              <a:cxn ang="0">
                <a:pos x="connsiteX62339" y="connsiteY62339"/>
              </a:cxn>
              <a:cxn ang="0">
                <a:pos x="connsiteX62340" y="connsiteY62340"/>
              </a:cxn>
              <a:cxn ang="0">
                <a:pos x="connsiteX62341" y="connsiteY62341"/>
              </a:cxn>
              <a:cxn ang="0">
                <a:pos x="connsiteX62342" y="connsiteY62342"/>
              </a:cxn>
              <a:cxn ang="0">
                <a:pos x="connsiteX62343" y="connsiteY62343"/>
              </a:cxn>
              <a:cxn ang="0">
                <a:pos x="connsiteX62344" y="connsiteY62344"/>
              </a:cxn>
              <a:cxn ang="0">
                <a:pos x="connsiteX62345" y="connsiteY62345"/>
              </a:cxn>
              <a:cxn ang="0">
                <a:pos x="connsiteX62346" y="connsiteY62346"/>
              </a:cxn>
              <a:cxn ang="0">
                <a:pos x="connsiteX62347" y="connsiteY62347"/>
              </a:cxn>
              <a:cxn ang="0">
                <a:pos x="connsiteX62348" y="connsiteY62348"/>
              </a:cxn>
              <a:cxn ang="0">
                <a:pos x="connsiteX62349" y="connsiteY62349"/>
              </a:cxn>
              <a:cxn ang="0">
                <a:pos x="connsiteX62350" y="connsiteY62350"/>
              </a:cxn>
              <a:cxn ang="0">
                <a:pos x="connsiteX62351" y="connsiteY62351"/>
              </a:cxn>
              <a:cxn ang="0">
                <a:pos x="connsiteX62352" y="connsiteY62352"/>
              </a:cxn>
              <a:cxn ang="0">
                <a:pos x="connsiteX62353" y="connsiteY62353"/>
              </a:cxn>
              <a:cxn ang="0">
                <a:pos x="connsiteX62354" y="connsiteY62354"/>
              </a:cxn>
              <a:cxn ang="0">
                <a:pos x="connsiteX62355" y="connsiteY62355"/>
              </a:cxn>
              <a:cxn ang="0">
                <a:pos x="connsiteX62356" y="connsiteY62356"/>
              </a:cxn>
              <a:cxn ang="0">
                <a:pos x="connsiteX62357" y="connsiteY62357"/>
              </a:cxn>
              <a:cxn ang="0">
                <a:pos x="connsiteX62358" y="connsiteY62358"/>
              </a:cxn>
              <a:cxn ang="0">
                <a:pos x="connsiteX62359" y="connsiteY62359"/>
              </a:cxn>
              <a:cxn ang="0">
                <a:pos x="connsiteX62360" y="connsiteY62360"/>
              </a:cxn>
              <a:cxn ang="0">
                <a:pos x="connsiteX62361" y="connsiteY62361"/>
              </a:cxn>
              <a:cxn ang="0">
                <a:pos x="connsiteX62362" y="connsiteY62362"/>
              </a:cxn>
              <a:cxn ang="0">
                <a:pos x="connsiteX62363" y="connsiteY62363"/>
              </a:cxn>
              <a:cxn ang="0">
                <a:pos x="connsiteX62364" y="connsiteY62364"/>
              </a:cxn>
              <a:cxn ang="0">
                <a:pos x="connsiteX62365" y="connsiteY62365"/>
              </a:cxn>
              <a:cxn ang="0">
                <a:pos x="connsiteX62366" y="connsiteY62366"/>
              </a:cxn>
              <a:cxn ang="0">
                <a:pos x="connsiteX62367" y="connsiteY62367"/>
              </a:cxn>
              <a:cxn ang="0">
                <a:pos x="connsiteX62368" y="connsiteY62368"/>
              </a:cxn>
              <a:cxn ang="0">
                <a:pos x="connsiteX62369" y="connsiteY62369"/>
              </a:cxn>
              <a:cxn ang="0">
                <a:pos x="connsiteX62370" y="connsiteY62370"/>
              </a:cxn>
              <a:cxn ang="0">
                <a:pos x="connsiteX62371" y="connsiteY62371"/>
              </a:cxn>
              <a:cxn ang="0">
                <a:pos x="connsiteX62372" y="connsiteY62372"/>
              </a:cxn>
              <a:cxn ang="0">
                <a:pos x="connsiteX62373" y="connsiteY62373"/>
              </a:cxn>
              <a:cxn ang="0">
                <a:pos x="connsiteX62374" y="connsiteY62374"/>
              </a:cxn>
              <a:cxn ang="0">
                <a:pos x="connsiteX62375" y="connsiteY62375"/>
              </a:cxn>
              <a:cxn ang="0">
                <a:pos x="connsiteX62376" y="connsiteY62376"/>
              </a:cxn>
              <a:cxn ang="0">
                <a:pos x="connsiteX62377" y="connsiteY62377"/>
              </a:cxn>
              <a:cxn ang="0">
                <a:pos x="connsiteX62378" y="connsiteY62378"/>
              </a:cxn>
              <a:cxn ang="0">
                <a:pos x="connsiteX62379" y="connsiteY62379"/>
              </a:cxn>
              <a:cxn ang="0">
                <a:pos x="connsiteX62380" y="connsiteY62380"/>
              </a:cxn>
              <a:cxn ang="0">
                <a:pos x="connsiteX62381" y="connsiteY62381"/>
              </a:cxn>
              <a:cxn ang="0">
                <a:pos x="connsiteX62382" y="connsiteY62382"/>
              </a:cxn>
              <a:cxn ang="0">
                <a:pos x="connsiteX62383" y="connsiteY62383"/>
              </a:cxn>
              <a:cxn ang="0">
                <a:pos x="connsiteX62384" y="connsiteY62384"/>
              </a:cxn>
              <a:cxn ang="0">
                <a:pos x="connsiteX62385" y="connsiteY62385"/>
              </a:cxn>
              <a:cxn ang="0">
                <a:pos x="connsiteX62386" y="connsiteY62386"/>
              </a:cxn>
              <a:cxn ang="0">
                <a:pos x="connsiteX62387" y="connsiteY62387"/>
              </a:cxn>
              <a:cxn ang="0">
                <a:pos x="connsiteX62388" y="connsiteY62388"/>
              </a:cxn>
              <a:cxn ang="0">
                <a:pos x="connsiteX62389" y="connsiteY62389"/>
              </a:cxn>
              <a:cxn ang="0">
                <a:pos x="connsiteX62390" y="connsiteY62390"/>
              </a:cxn>
              <a:cxn ang="0">
                <a:pos x="connsiteX62391" y="connsiteY62391"/>
              </a:cxn>
              <a:cxn ang="0">
                <a:pos x="connsiteX62392" y="connsiteY62392"/>
              </a:cxn>
              <a:cxn ang="0">
                <a:pos x="connsiteX62393" y="connsiteY62393"/>
              </a:cxn>
              <a:cxn ang="0">
                <a:pos x="connsiteX62394" y="connsiteY62394"/>
              </a:cxn>
              <a:cxn ang="0">
                <a:pos x="connsiteX62395" y="connsiteY62395"/>
              </a:cxn>
              <a:cxn ang="0">
                <a:pos x="connsiteX62396" y="connsiteY62396"/>
              </a:cxn>
              <a:cxn ang="0">
                <a:pos x="connsiteX62397" y="connsiteY62397"/>
              </a:cxn>
              <a:cxn ang="0">
                <a:pos x="connsiteX62398" y="connsiteY62398"/>
              </a:cxn>
              <a:cxn ang="0">
                <a:pos x="connsiteX62399" y="connsiteY62399"/>
              </a:cxn>
              <a:cxn ang="0">
                <a:pos x="connsiteX62400" y="connsiteY62400"/>
              </a:cxn>
              <a:cxn ang="0">
                <a:pos x="connsiteX62401" y="connsiteY62401"/>
              </a:cxn>
              <a:cxn ang="0">
                <a:pos x="connsiteX62402" y="connsiteY62402"/>
              </a:cxn>
              <a:cxn ang="0">
                <a:pos x="connsiteX62403" y="connsiteY62403"/>
              </a:cxn>
              <a:cxn ang="0">
                <a:pos x="connsiteX62404" y="connsiteY62404"/>
              </a:cxn>
              <a:cxn ang="0">
                <a:pos x="connsiteX62405" y="connsiteY62405"/>
              </a:cxn>
              <a:cxn ang="0">
                <a:pos x="connsiteX62406" y="connsiteY62406"/>
              </a:cxn>
              <a:cxn ang="0">
                <a:pos x="connsiteX62407" y="connsiteY62407"/>
              </a:cxn>
              <a:cxn ang="0">
                <a:pos x="connsiteX62408" y="connsiteY62408"/>
              </a:cxn>
              <a:cxn ang="0">
                <a:pos x="connsiteX62409" y="connsiteY62409"/>
              </a:cxn>
              <a:cxn ang="0">
                <a:pos x="connsiteX62410" y="connsiteY62410"/>
              </a:cxn>
              <a:cxn ang="0">
                <a:pos x="connsiteX62411" y="connsiteY62411"/>
              </a:cxn>
              <a:cxn ang="0">
                <a:pos x="connsiteX62412" y="connsiteY62412"/>
              </a:cxn>
              <a:cxn ang="0">
                <a:pos x="connsiteX62413" y="connsiteY62413"/>
              </a:cxn>
              <a:cxn ang="0">
                <a:pos x="connsiteX62414" y="connsiteY62414"/>
              </a:cxn>
              <a:cxn ang="0">
                <a:pos x="connsiteX62415" y="connsiteY62415"/>
              </a:cxn>
              <a:cxn ang="0">
                <a:pos x="connsiteX62416" y="connsiteY62416"/>
              </a:cxn>
              <a:cxn ang="0">
                <a:pos x="connsiteX62417" y="connsiteY62417"/>
              </a:cxn>
              <a:cxn ang="0">
                <a:pos x="connsiteX62418" y="connsiteY62418"/>
              </a:cxn>
              <a:cxn ang="0">
                <a:pos x="connsiteX62419" y="connsiteY62419"/>
              </a:cxn>
              <a:cxn ang="0">
                <a:pos x="connsiteX62420" y="connsiteY62420"/>
              </a:cxn>
              <a:cxn ang="0">
                <a:pos x="connsiteX62421" y="connsiteY62421"/>
              </a:cxn>
              <a:cxn ang="0">
                <a:pos x="connsiteX62422" y="connsiteY62422"/>
              </a:cxn>
              <a:cxn ang="0">
                <a:pos x="connsiteX62423" y="connsiteY62423"/>
              </a:cxn>
              <a:cxn ang="0">
                <a:pos x="connsiteX62424" y="connsiteY62424"/>
              </a:cxn>
              <a:cxn ang="0">
                <a:pos x="connsiteX62425" y="connsiteY62425"/>
              </a:cxn>
              <a:cxn ang="0">
                <a:pos x="connsiteX62426" y="connsiteY62426"/>
              </a:cxn>
              <a:cxn ang="0">
                <a:pos x="connsiteX62427" y="connsiteY62427"/>
              </a:cxn>
              <a:cxn ang="0">
                <a:pos x="connsiteX62428" y="connsiteY62428"/>
              </a:cxn>
              <a:cxn ang="0">
                <a:pos x="connsiteX62429" y="connsiteY62429"/>
              </a:cxn>
              <a:cxn ang="0">
                <a:pos x="connsiteX62430" y="connsiteY62430"/>
              </a:cxn>
              <a:cxn ang="0">
                <a:pos x="connsiteX62431" y="connsiteY62431"/>
              </a:cxn>
              <a:cxn ang="0">
                <a:pos x="connsiteX62432" y="connsiteY62432"/>
              </a:cxn>
              <a:cxn ang="0">
                <a:pos x="connsiteX62433" y="connsiteY62433"/>
              </a:cxn>
              <a:cxn ang="0">
                <a:pos x="connsiteX62434" y="connsiteY62434"/>
              </a:cxn>
              <a:cxn ang="0">
                <a:pos x="connsiteX62435" y="connsiteY62435"/>
              </a:cxn>
              <a:cxn ang="0">
                <a:pos x="connsiteX62436" y="connsiteY62436"/>
              </a:cxn>
              <a:cxn ang="0">
                <a:pos x="connsiteX62437" y="connsiteY62437"/>
              </a:cxn>
              <a:cxn ang="0">
                <a:pos x="connsiteX62438" y="connsiteY62438"/>
              </a:cxn>
              <a:cxn ang="0">
                <a:pos x="connsiteX62439" y="connsiteY62439"/>
              </a:cxn>
              <a:cxn ang="0">
                <a:pos x="connsiteX62440" y="connsiteY62440"/>
              </a:cxn>
              <a:cxn ang="0">
                <a:pos x="connsiteX62441" y="connsiteY62441"/>
              </a:cxn>
              <a:cxn ang="0">
                <a:pos x="connsiteX62442" y="connsiteY62442"/>
              </a:cxn>
              <a:cxn ang="0">
                <a:pos x="connsiteX62443" y="connsiteY62443"/>
              </a:cxn>
              <a:cxn ang="0">
                <a:pos x="connsiteX62444" y="connsiteY62444"/>
              </a:cxn>
              <a:cxn ang="0">
                <a:pos x="connsiteX62445" y="connsiteY62445"/>
              </a:cxn>
              <a:cxn ang="0">
                <a:pos x="connsiteX62446" y="connsiteY62446"/>
              </a:cxn>
              <a:cxn ang="0">
                <a:pos x="connsiteX62447" y="connsiteY62447"/>
              </a:cxn>
              <a:cxn ang="0">
                <a:pos x="connsiteX62448" y="connsiteY62448"/>
              </a:cxn>
              <a:cxn ang="0">
                <a:pos x="connsiteX62449" y="connsiteY62449"/>
              </a:cxn>
              <a:cxn ang="0">
                <a:pos x="connsiteX62450" y="connsiteY62450"/>
              </a:cxn>
              <a:cxn ang="0">
                <a:pos x="connsiteX62451" y="connsiteY62451"/>
              </a:cxn>
              <a:cxn ang="0">
                <a:pos x="connsiteX62452" y="connsiteY62452"/>
              </a:cxn>
              <a:cxn ang="0">
                <a:pos x="connsiteX62453" y="connsiteY62453"/>
              </a:cxn>
              <a:cxn ang="0">
                <a:pos x="connsiteX62454" y="connsiteY62454"/>
              </a:cxn>
              <a:cxn ang="0">
                <a:pos x="connsiteX62455" y="connsiteY62455"/>
              </a:cxn>
              <a:cxn ang="0">
                <a:pos x="connsiteX62456" y="connsiteY62456"/>
              </a:cxn>
              <a:cxn ang="0">
                <a:pos x="connsiteX62457" y="connsiteY62457"/>
              </a:cxn>
              <a:cxn ang="0">
                <a:pos x="connsiteX62458" y="connsiteY62458"/>
              </a:cxn>
              <a:cxn ang="0">
                <a:pos x="connsiteX62459" y="connsiteY62459"/>
              </a:cxn>
              <a:cxn ang="0">
                <a:pos x="connsiteX62460" y="connsiteY62460"/>
              </a:cxn>
              <a:cxn ang="0">
                <a:pos x="connsiteX62461" y="connsiteY62461"/>
              </a:cxn>
              <a:cxn ang="0">
                <a:pos x="connsiteX62462" y="connsiteY62462"/>
              </a:cxn>
              <a:cxn ang="0">
                <a:pos x="connsiteX62463" y="connsiteY62463"/>
              </a:cxn>
              <a:cxn ang="0">
                <a:pos x="connsiteX62464" y="connsiteY62464"/>
              </a:cxn>
              <a:cxn ang="0">
                <a:pos x="connsiteX62465" y="connsiteY62465"/>
              </a:cxn>
              <a:cxn ang="0">
                <a:pos x="connsiteX62466" y="connsiteY62466"/>
              </a:cxn>
              <a:cxn ang="0">
                <a:pos x="connsiteX62467" y="connsiteY62467"/>
              </a:cxn>
              <a:cxn ang="0">
                <a:pos x="connsiteX62468" y="connsiteY62468"/>
              </a:cxn>
              <a:cxn ang="0">
                <a:pos x="connsiteX62469" y="connsiteY62469"/>
              </a:cxn>
              <a:cxn ang="0">
                <a:pos x="connsiteX62470" y="connsiteY62470"/>
              </a:cxn>
              <a:cxn ang="0">
                <a:pos x="connsiteX62471" y="connsiteY62471"/>
              </a:cxn>
              <a:cxn ang="0">
                <a:pos x="connsiteX62472" y="connsiteY62472"/>
              </a:cxn>
              <a:cxn ang="0">
                <a:pos x="connsiteX62473" y="connsiteY62473"/>
              </a:cxn>
              <a:cxn ang="0">
                <a:pos x="connsiteX62474" y="connsiteY62474"/>
              </a:cxn>
              <a:cxn ang="0">
                <a:pos x="connsiteX62475" y="connsiteY62475"/>
              </a:cxn>
              <a:cxn ang="0">
                <a:pos x="connsiteX62476" y="connsiteY62476"/>
              </a:cxn>
              <a:cxn ang="0">
                <a:pos x="connsiteX62477" y="connsiteY62477"/>
              </a:cxn>
              <a:cxn ang="0">
                <a:pos x="connsiteX62478" y="connsiteY62478"/>
              </a:cxn>
              <a:cxn ang="0">
                <a:pos x="connsiteX62479" y="connsiteY62479"/>
              </a:cxn>
              <a:cxn ang="0">
                <a:pos x="connsiteX62480" y="connsiteY62480"/>
              </a:cxn>
              <a:cxn ang="0">
                <a:pos x="connsiteX62481" y="connsiteY62481"/>
              </a:cxn>
              <a:cxn ang="0">
                <a:pos x="connsiteX62482" y="connsiteY62482"/>
              </a:cxn>
              <a:cxn ang="0">
                <a:pos x="connsiteX62483" y="connsiteY62483"/>
              </a:cxn>
              <a:cxn ang="0">
                <a:pos x="connsiteX62484" y="connsiteY62484"/>
              </a:cxn>
              <a:cxn ang="0">
                <a:pos x="connsiteX62485" y="connsiteY62485"/>
              </a:cxn>
              <a:cxn ang="0">
                <a:pos x="connsiteX62486" y="connsiteY62486"/>
              </a:cxn>
              <a:cxn ang="0">
                <a:pos x="connsiteX62487" y="connsiteY62487"/>
              </a:cxn>
              <a:cxn ang="0">
                <a:pos x="connsiteX62488" y="connsiteY62488"/>
              </a:cxn>
              <a:cxn ang="0">
                <a:pos x="connsiteX62489" y="connsiteY62489"/>
              </a:cxn>
              <a:cxn ang="0">
                <a:pos x="connsiteX62490" y="connsiteY62490"/>
              </a:cxn>
              <a:cxn ang="0">
                <a:pos x="connsiteX62491" y="connsiteY62491"/>
              </a:cxn>
              <a:cxn ang="0">
                <a:pos x="connsiteX62492" y="connsiteY62492"/>
              </a:cxn>
              <a:cxn ang="0">
                <a:pos x="connsiteX62493" y="connsiteY62493"/>
              </a:cxn>
              <a:cxn ang="0">
                <a:pos x="connsiteX62494" y="connsiteY62494"/>
              </a:cxn>
              <a:cxn ang="0">
                <a:pos x="connsiteX62495" y="connsiteY62495"/>
              </a:cxn>
              <a:cxn ang="0">
                <a:pos x="connsiteX62496" y="connsiteY62496"/>
              </a:cxn>
              <a:cxn ang="0">
                <a:pos x="connsiteX62497" y="connsiteY62497"/>
              </a:cxn>
              <a:cxn ang="0">
                <a:pos x="connsiteX62498" y="connsiteY62498"/>
              </a:cxn>
              <a:cxn ang="0">
                <a:pos x="connsiteX62499" y="connsiteY62499"/>
              </a:cxn>
              <a:cxn ang="0">
                <a:pos x="connsiteX62500" y="connsiteY62500"/>
              </a:cxn>
              <a:cxn ang="0">
                <a:pos x="connsiteX62501" y="connsiteY62501"/>
              </a:cxn>
              <a:cxn ang="0">
                <a:pos x="connsiteX62502" y="connsiteY62502"/>
              </a:cxn>
              <a:cxn ang="0">
                <a:pos x="connsiteX62503" y="connsiteY62503"/>
              </a:cxn>
              <a:cxn ang="0">
                <a:pos x="connsiteX62504" y="connsiteY62504"/>
              </a:cxn>
              <a:cxn ang="0">
                <a:pos x="connsiteX62505" y="connsiteY62505"/>
              </a:cxn>
              <a:cxn ang="0">
                <a:pos x="connsiteX62506" y="connsiteY62506"/>
              </a:cxn>
              <a:cxn ang="0">
                <a:pos x="connsiteX62507" y="connsiteY62507"/>
              </a:cxn>
              <a:cxn ang="0">
                <a:pos x="connsiteX62508" y="connsiteY62508"/>
              </a:cxn>
              <a:cxn ang="0">
                <a:pos x="connsiteX62509" y="connsiteY62509"/>
              </a:cxn>
              <a:cxn ang="0">
                <a:pos x="connsiteX62510" y="connsiteY62510"/>
              </a:cxn>
              <a:cxn ang="0">
                <a:pos x="connsiteX62511" y="connsiteY62511"/>
              </a:cxn>
              <a:cxn ang="0">
                <a:pos x="connsiteX62512" y="connsiteY62512"/>
              </a:cxn>
              <a:cxn ang="0">
                <a:pos x="connsiteX62513" y="connsiteY62513"/>
              </a:cxn>
              <a:cxn ang="0">
                <a:pos x="connsiteX62514" y="connsiteY62514"/>
              </a:cxn>
              <a:cxn ang="0">
                <a:pos x="connsiteX62515" y="connsiteY62515"/>
              </a:cxn>
              <a:cxn ang="0">
                <a:pos x="connsiteX62516" y="connsiteY62516"/>
              </a:cxn>
              <a:cxn ang="0">
                <a:pos x="connsiteX62517" y="connsiteY62517"/>
              </a:cxn>
              <a:cxn ang="0">
                <a:pos x="connsiteX62518" y="connsiteY62518"/>
              </a:cxn>
              <a:cxn ang="0">
                <a:pos x="connsiteX62519" y="connsiteY62519"/>
              </a:cxn>
              <a:cxn ang="0">
                <a:pos x="connsiteX62520" y="connsiteY62520"/>
              </a:cxn>
              <a:cxn ang="0">
                <a:pos x="connsiteX62521" y="connsiteY62521"/>
              </a:cxn>
              <a:cxn ang="0">
                <a:pos x="connsiteX62522" y="connsiteY62522"/>
              </a:cxn>
              <a:cxn ang="0">
                <a:pos x="connsiteX62523" y="connsiteY62523"/>
              </a:cxn>
              <a:cxn ang="0">
                <a:pos x="connsiteX62524" y="connsiteY62524"/>
              </a:cxn>
              <a:cxn ang="0">
                <a:pos x="connsiteX62525" y="connsiteY62525"/>
              </a:cxn>
              <a:cxn ang="0">
                <a:pos x="connsiteX62526" y="connsiteY62526"/>
              </a:cxn>
              <a:cxn ang="0">
                <a:pos x="connsiteX62527" y="connsiteY62527"/>
              </a:cxn>
              <a:cxn ang="0">
                <a:pos x="connsiteX62528" y="connsiteY62528"/>
              </a:cxn>
              <a:cxn ang="0">
                <a:pos x="connsiteX62529" y="connsiteY62529"/>
              </a:cxn>
              <a:cxn ang="0">
                <a:pos x="connsiteX62530" y="connsiteY62530"/>
              </a:cxn>
              <a:cxn ang="0">
                <a:pos x="connsiteX62531" y="connsiteY62531"/>
              </a:cxn>
              <a:cxn ang="0">
                <a:pos x="connsiteX62532" y="connsiteY62532"/>
              </a:cxn>
              <a:cxn ang="0">
                <a:pos x="connsiteX62533" y="connsiteY62533"/>
              </a:cxn>
              <a:cxn ang="0">
                <a:pos x="connsiteX62534" y="connsiteY62534"/>
              </a:cxn>
              <a:cxn ang="0">
                <a:pos x="connsiteX62535" y="connsiteY62535"/>
              </a:cxn>
              <a:cxn ang="0">
                <a:pos x="connsiteX62536" y="connsiteY62536"/>
              </a:cxn>
              <a:cxn ang="0">
                <a:pos x="connsiteX62537" y="connsiteY62537"/>
              </a:cxn>
              <a:cxn ang="0">
                <a:pos x="connsiteX62538" y="connsiteY62538"/>
              </a:cxn>
              <a:cxn ang="0">
                <a:pos x="connsiteX62539" y="connsiteY62539"/>
              </a:cxn>
              <a:cxn ang="0">
                <a:pos x="connsiteX62540" y="connsiteY62540"/>
              </a:cxn>
              <a:cxn ang="0">
                <a:pos x="connsiteX62541" y="connsiteY62541"/>
              </a:cxn>
              <a:cxn ang="0">
                <a:pos x="connsiteX62542" y="connsiteY62542"/>
              </a:cxn>
              <a:cxn ang="0">
                <a:pos x="connsiteX62543" y="connsiteY62543"/>
              </a:cxn>
              <a:cxn ang="0">
                <a:pos x="connsiteX62544" y="connsiteY62544"/>
              </a:cxn>
              <a:cxn ang="0">
                <a:pos x="connsiteX62545" y="connsiteY62545"/>
              </a:cxn>
              <a:cxn ang="0">
                <a:pos x="connsiteX62546" y="connsiteY62546"/>
              </a:cxn>
              <a:cxn ang="0">
                <a:pos x="connsiteX62547" y="connsiteY62547"/>
              </a:cxn>
              <a:cxn ang="0">
                <a:pos x="connsiteX62548" y="connsiteY62548"/>
              </a:cxn>
              <a:cxn ang="0">
                <a:pos x="connsiteX62549" y="connsiteY62549"/>
              </a:cxn>
              <a:cxn ang="0">
                <a:pos x="connsiteX62550" y="connsiteY62550"/>
              </a:cxn>
              <a:cxn ang="0">
                <a:pos x="connsiteX62551" y="connsiteY62551"/>
              </a:cxn>
              <a:cxn ang="0">
                <a:pos x="connsiteX62552" y="connsiteY62552"/>
              </a:cxn>
              <a:cxn ang="0">
                <a:pos x="connsiteX62553" y="connsiteY62553"/>
              </a:cxn>
              <a:cxn ang="0">
                <a:pos x="connsiteX62554" y="connsiteY62554"/>
              </a:cxn>
              <a:cxn ang="0">
                <a:pos x="connsiteX62555" y="connsiteY62555"/>
              </a:cxn>
              <a:cxn ang="0">
                <a:pos x="connsiteX62556" y="connsiteY62556"/>
              </a:cxn>
              <a:cxn ang="0">
                <a:pos x="connsiteX62557" y="connsiteY62557"/>
              </a:cxn>
              <a:cxn ang="0">
                <a:pos x="connsiteX62558" y="connsiteY62558"/>
              </a:cxn>
              <a:cxn ang="0">
                <a:pos x="connsiteX62559" y="connsiteY62559"/>
              </a:cxn>
              <a:cxn ang="0">
                <a:pos x="connsiteX62560" y="connsiteY62560"/>
              </a:cxn>
              <a:cxn ang="0">
                <a:pos x="connsiteX62561" y="connsiteY62561"/>
              </a:cxn>
              <a:cxn ang="0">
                <a:pos x="connsiteX62562" y="connsiteY62562"/>
              </a:cxn>
              <a:cxn ang="0">
                <a:pos x="connsiteX62563" y="connsiteY62563"/>
              </a:cxn>
              <a:cxn ang="0">
                <a:pos x="connsiteX62564" y="connsiteY62564"/>
              </a:cxn>
              <a:cxn ang="0">
                <a:pos x="connsiteX62565" y="connsiteY62565"/>
              </a:cxn>
              <a:cxn ang="0">
                <a:pos x="connsiteX62566" y="connsiteY62566"/>
              </a:cxn>
              <a:cxn ang="0">
                <a:pos x="connsiteX62567" y="connsiteY62567"/>
              </a:cxn>
              <a:cxn ang="0">
                <a:pos x="connsiteX62568" y="connsiteY62568"/>
              </a:cxn>
              <a:cxn ang="0">
                <a:pos x="connsiteX62569" y="connsiteY62569"/>
              </a:cxn>
              <a:cxn ang="0">
                <a:pos x="connsiteX62570" y="connsiteY62570"/>
              </a:cxn>
              <a:cxn ang="0">
                <a:pos x="connsiteX62571" y="connsiteY62571"/>
              </a:cxn>
              <a:cxn ang="0">
                <a:pos x="connsiteX62572" y="connsiteY62572"/>
              </a:cxn>
              <a:cxn ang="0">
                <a:pos x="connsiteX62573" y="connsiteY62573"/>
              </a:cxn>
              <a:cxn ang="0">
                <a:pos x="connsiteX62574" y="connsiteY62574"/>
              </a:cxn>
              <a:cxn ang="0">
                <a:pos x="connsiteX62575" y="connsiteY62575"/>
              </a:cxn>
              <a:cxn ang="0">
                <a:pos x="connsiteX62576" y="connsiteY62576"/>
              </a:cxn>
              <a:cxn ang="0">
                <a:pos x="connsiteX62577" y="connsiteY62577"/>
              </a:cxn>
              <a:cxn ang="0">
                <a:pos x="connsiteX62578" y="connsiteY62578"/>
              </a:cxn>
              <a:cxn ang="0">
                <a:pos x="connsiteX62579" y="connsiteY62579"/>
              </a:cxn>
              <a:cxn ang="0">
                <a:pos x="connsiteX62580" y="connsiteY62580"/>
              </a:cxn>
              <a:cxn ang="0">
                <a:pos x="connsiteX62581" y="connsiteY62581"/>
              </a:cxn>
              <a:cxn ang="0">
                <a:pos x="connsiteX62582" y="connsiteY62582"/>
              </a:cxn>
              <a:cxn ang="0">
                <a:pos x="connsiteX62583" y="connsiteY62583"/>
              </a:cxn>
              <a:cxn ang="0">
                <a:pos x="connsiteX62584" y="connsiteY62584"/>
              </a:cxn>
              <a:cxn ang="0">
                <a:pos x="connsiteX62585" y="connsiteY62585"/>
              </a:cxn>
              <a:cxn ang="0">
                <a:pos x="connsiteX62586" y="connsiteY62586"/>
              </a:cxn>
              <a:cxn ang="0">
                <a:pos x="connsiteX62587" y="connsiteY62587"/>
              </a:cxn>
              <a:cxn ang="0">
                <a:pos x="connsiteX62588" y="connsiteY62588"/>
              </a:cxn>
              <a:cxn ang="0">
                <a:pos x="connsiteX62589" y="connsiteY62589"/>
              </a:cxn>
              <a:cxn ang="0">
                <a:pos x="connsiteX62590" y="connsiteY62590"/>
              </a:cxn>
              <a:cxn ang="0">
                <a:pos x="connsiteX62591" y="connsiteY62591"/>
              </a:cxn>
              <a:cxn ang="0">
                <a:pos x="connsiteX62592" y="connsiteY62592"/>
              </a:cxn>
              <a:cxn ang="0">
                <a:pos x="connsiteX62593" y="connsiteY62593"/>
              </a:cxn>
              <a:cxn ang="0">
                <a:pos x="connsiteX62594" y="connsiteY62594"/>
              </a:cxn>
              <a:cxn ang="0">
                <a:pos x="connsiteX62595" y="connsiteY62595"/>
              </a:cxn>
              <a:cxn ang="0">
                <a:pos x="connsiteX62596" y="connsiteY62596"/>
              </a:cxn>
              <a:cxn ang="0">
                <a:pos x="connsiteX62597" y="connsiteY62597"/>
              </a:cxn>
              <a:cxn ang="0">
                <a:pos x="connsiteX62598" y="connsiteY62598"/>
              </a:cxn>
              <a:cxn ang="0">
                <a:pos x="connsiteX62599" y="connsiteY62599"/>
              </a:cxn>
              <a:cxn ang="0">
                <a:pos x="connsiteX62600" y="connsiteY62600"/>
              </a:cxn>
              <a:cxn ang="0">
                <a:pos x="connsiteX62601" y="connsiteY62601"/>
              </a:cxn>
              <a:cxn ang="0">
                <a:pos x="connsiteX62602" y="connsiteY62602"/>
              </a:cxn>
              <a:cxn ang="0">
                <a:pos x="connsiteX62603" y="connsiteY62603"/>
              </a:cxn>
              <a:cxn ang="0">
                <a:pos x="connsiteX62604" y="connsiteY62604"/>
              </a:cxn>
              <a:cxn ang="0">
                <a:pos x="connsiteX62605" y="connsiteY62605"/>
              </a:cxn>
              <a:cxn ang="0">
                <a:pos x="connsiteX62606" y="connsiteY62606"/>
              </a:cxn>
              <a:cxn ang="0">
                <a:pos x="connsiteX62607" y="connsiteY62607"/>
              </a:cxn>
              <a:cxn ang="0">
                <a:pos x="connsiteX62608" y="connsiteY62608"/>
              </a:cxn>
              <a:cxn ang="0">
                <a:pos x="connsiteX62609" y="connsiteY62609"/>
              </a:cxn>
              <a:cxn ang="0">
                <a:pos x="connsiteX62610" y="connsiteY62610"/>
              </a:cxn>
              <a:cxn ang="0">
                <a:pos x="connsiteX62611" y="connsiteY62611"/>
              </a:cxn>
              <a:cxn ang="0">
                <a:pos x="connsiteX62612" y="connsiteY62612"/>
              </a:cxn>
              <a:cxn ang="0">
                <a:pos x="connsiteX62613" y="connsiteY62613"/>
              </a:cxn>
              <a:cxn ang="0">
                <a:pos x="connsiteX62614" y="connsiteY62614"/>
              </a:cxn>
              <a:cxn ang="0">
                <a:pos x="connsiteX62615" y="connsiteY62615"/>
              </a:cxn>
              <a:cxn ang="0">
                <a:pos x="connsiteX62616" y="connsiteY62616"/>
              </a:cxn>
              <a:cxn ang="0">
                <a:pos x="connsiteX62617" y="connsiteY62617"/>
              </a:cxn>
              <a:cxn ang="0">
                <a:pos x="connsiteX62618" y="connsiteY62618"/>
              </a:cxn>
              <a:cxn ang="0">
                <a:pos x="connsiteX62619" y="connsiteY62619"/>
              </a:cxn>
              <a:cxn ang="0">
                <a:pos x="connsiteX62620" y="connsiteY62620"/>
              </a:cxn>
              <a:cxn ang="0">
                <a:pos x="connsiteX62621" y="connsiteY62621"/>
              </a:cxn>
              <a:cxn ang="0">
                <a:pos x="connsiteX62622" y="connsiteY62622"/>
              </a:cxn>
              <a:cxn ang="0">
                <a:pos x="connsiteX62623" y="connsiteY62623"/>
              </a:cxn>
              <a:cxn ang="0">
                <a:pos x="connsiteX62624" y="connsiteY62624"/>
              </a:cxn>
              <a:cxn ang="0">
                <a:pos x="connsiteX62625" y="connsiteY62625"/>
              </a:cxn>
              <a:cxn ang="0">
                <a:pos x="connsiteX62626" y="connsiteY62626"/>
              </a:cxn>
              <a:cxn ang="0">
                <a:pos x="connsiteX62627" y="connsiteY62627"/>
              </a:cxn>
              <a:cxn ang="0">
                <a:pos x="connsiteX62628" y="connsiteY62628"/>
              </a:cxn>
              <a:cxn ang="0">
                <a:pos x="connsiteX62629" y="connsiteY62629"/>
              </a:cxn>
              <a:cxn ang="0">
                <a:pos x="connsiteX62630" y="connsiteY62630"/>
              </a:cxn>
              <a:cxn ang="0">
                <a:pos x="connsiteX62631" y="connsiteY62631"/>
              </a:cxn>
              <a:cxn ang="0">
                <a:pos x="connsiteX62632" y="connsiteY62632"/>
              </a:cxn>
              <a:cxn ang="0">
                <a:pos x="connsiteX62633" y="connsiteY62633"/>
              </a:cxn>
              <a:cxn ang="0">
                <a:pos x="connsiteX62634" y="connsiteY62634"/>
              </a:cxn>
              <a:cxn ang="0">
                <a:pos x="connsiteX62635" y="connsiteY62635"/>
              </a:cxn>
              <a:cxn ang="0">
                <a:pos x="connsiteX62636" y="connsiteY62636"/>
              </a:cxn>
              <a:cxn ang="0">
                <a:pos x="connsiteX62637" y="connsiteY62637"/>
              </a:cxn>
              <a:cxn ang="0">
                <a:pos x="connsiteX62638" y="connsiteY62638"/>
              </a:cxn>
              <a:cxn ang="0">
                <a:pos x="connsiteX62639" y="connsiteY62639"/>
              </a:cxn>
              <a:cxn ang="0">
                <a:pos x="connsiteX62640" y="connsiteY62640"/>
              </a:cxn>
              <a:cxn ang="0">
                <a:pos x="connsiteX62641" y="connsiteY62641"/>
              </a:cxn>
              <a:cxn ang="0">
                <a:pos x="connsiteX62642" y="connsiteY62642"/>
              </a:cxn>
              <a:cxn ang="0">
                <a:pos x="connsiteX62643" y="connsiteY62643"/>
              </a:cxn>
              <a:cxn ang="0">
                <a:pos x="connsiteX62644" y="connsiteY62644"/>
              </a:cxn>
              <a:cxn ang="0">
                <a:pos x="connsiteX62645" y="connsiteY62645"/>
              </a:cxn>
              <a:cxn ang="0">
                <a:pos x="connsiteX62646" y="connsiteY62646"/>
              </a:cxn>
              <a:cxn ang="0">
                <a:pos x="connsiteX62647" y="connsiteY62647"/>
              </a:cxn>
              <a:cxn ang="0">
                <a:pos x="connsiteX62648" y="connsiteY62648"/>
              </a:cxn>
              <a:cxn ang="0">
                <a:pos x="connsiteX62649" y="connsiteY62649"/>
              </a:cxn>
              <a:cxn ang="0">
                <a:pos x="connsiteX62650" y="connsiteY62650"/>
              </a:cxn>
              <a:cxn ang="0">
                <a:pos x="connsiteX62651" y="connsiteY62651"/>
              </a:cxn>
              <a:cxn ang="0">
                <a:pos x="connsiteX62652" y="connsiteY62652"/>
              </a:cxn>
              <a:cxn ang="0">
                <a:pos x="connsiteX62653" y="connsiteY62653"/>
              </a:cxn>
              <a:cxn ang="0">
                <a:pos x="connsiteX62654" y="connsiteY62654"/>
              </a:cxn>
              <a:cxn ang="0">
                <a:pos x="connsiteX62655" y="connsiteY62655"/>
              </a:cxn>
              <a:cxn ang="0">
                <a:pos x="connsiteX62656" y="connsiteY62656"/>
              </a:cxn>
              <a:cxn ang="0">
                <a:pos x="connsiteX62657" y="connsiteY62657"/>
              </a:cxn>
              <a:cxn ang="0">
                <a:pos x="connsiteX62658" y="connsiteY62658"/>
              </a:cxn>
              <a:cxn ang="0">
                <a:pos x="connsiteX62659" y="connsiteY62659"/>
              </a:cxn>
              <a:cxn ang="0">
                <a:pos x="connsiteX62660" y="connsiteY62660"/>
              </a:cxn>
              <a:cxn ang="0">
                <a:pos x="connsiteX62661" y="connsiteY62661"/>
              </a:cxn>
              <a:cxn ang="0">
                <a:pos x="connsiteX62662" y="connsiteY62662"/>
              </a:cxn>
              <a:cxn ang="0">
                <a:pos x="connsiteX62663" y="connsiteY62663"/>
              </a:cxn>
              <a:cxn ang="0">
                <a:pos x="connsiteX62664" y="connsiteY62664"/>
              </a:cxn>
              <a:cxn ang="0">
                <a:pos x="connsiteX62665" y="connsiteY62665"/>
              </a:cxn>
              <a:cxn ang="0">
                <a:pos x="connsiteX62666" y="connsiteY62666"/>
              </a:cxn>
              <a:cxn ang="0">
                <a:pos x="connsiteX62667" y="connsiteY62667"/>
              </a:cxn>
              <a:cxn ang="0">
                <a:pos x="connsiteX62668" y="connsiteY62668"/>
              </a:cxn>
              <a:cxn ang="0">
                <a:pos x="connsiteX62669" y="connsiteY62669"/>
              </a:cxn>
              <a:cxn ang="0">
                <a:pos x="connsiteX62670" y="connsiteY62670"/>
              </a:cxn>
              <a:cxn ang="0">
                <a:pos x="connsiteX62671" y="connsiteY62671"/>
              </a:cxn>
              <a:cxn ang="0">
                <a:pos x="connsiteX62672" y="connsiteY62672"/>
              </a:cxn>
              <a:cxn ang="0">
                <a:pos x="connsiteX62673" y="connsiteY62673"/>
              </a:cxn>
              <a:cxn ang="0">
                <a:pos x="connsiteX62674" y="connsiteY62674"/>
              </a:cxn>
              <a:cxn ang="0">
                <a:pos x="connsiteX62675" y="connsiteY62675"/>
              </a:cxn>
              <a:cxn ang="0">
                <a:pos x="connsiteX62676" y="connsiteY62676"/>
              </a:cxn>
              <a:cxn ang="0">
                <a:pos x="connsiteX62677" y="connsiteY62677"/>
              </a:cxn>
              <a:cxn ang="0">
                <a:pos x="connsiteX62678" y="connsiteY62678"/>
              </a:cxn>
              <a:cxn ang="0">
                <a:pos x="connsiteX62679" y="connsiteY62679"/>
              </a:cxn>
              <a:cxn ang="0">
                <a:pos x="connsiteX62680" y="connsiteY62680"/>
              </a:cxn>
              <a:cxn ang="0">
                <a:pos x="connsiteX62681" y="connsiteY62681"/>
              </a:cxn>
              <a:cxn ang="0">
                <a:pos x="connsiteX62682" y="connsiteY62682"/>
              </a:cxn>
              <a:cxn ang="0">
                <a:pos x="connsiteX62683" y="connsiteY62683"/>
              </a:cxn>
              <a:cxn ang="0">
                <a:pos x="connsiteX62684" y="connsiteY62684"/>
              </a:cxn>
              <a:cxn ang="0">
                <a:pos x="connsiteX62685" y="connsiteY62685"/>
              </a:cxn>
              <a:cxn ang="0">
                <a:pos x="connsiteX62686" y="connsiteY62686"/>
              </a:cxn>
              <a:cxn ang="0">
                <a:pos x="connsiteX62687" y="connsiteY62687"/>
              </a:cxn>
              <a:cxn ang="0">
                <a:pos x="connsiteX62688" y="connsiteY62688"/>
              </a:cxn>
              <a:cxn ang="0">
                <a:pos x="connsiteX62689" y="connsiteY62689"/>
              </a:cxn>
              <a:cxn ang="0">
                <a:pos x="connsiteX62690" y="connsiteY62690"/>
              </a:cxn>
              <a:cxn ang="0">
                <a:pos x="connsiteX62691" y="connsiteY62691"/>
              </a:cxn>
              <a:cxn ang="0">
                <a:pos x="connsiteX62692" y="connsiteY62692"/>
              </a:cxn>
              <a:cxn ang="0">
                <a:pos x="connsiteX62693" y="connsiteY62693"/>
              </a:cxn>
              <a:cxn ang="0">
                <a:pos x="connsiteX62694" y="connsiteY62694"/>
              </a:cxn>
              <a:cxn ang="0">
                <a:pos x="connsiteX62695" y="connsiteY62695"/>
              </a:cxn>
              <a:cxn ang="0">
                <a:pos x="connsiteX62696" y="connsiteY62696"/>
              </a:cxn>
              <a:cxn ang="0">
                <a:pos x="connsiteX62697" y="connsiteY62697"/>
              </a:cxn>
              <a:cxn ang="0">
                <a:pos x="connsiteX62698" y="connsiteY62698"/>
              </a:cxn>
              <a:cxn ang="0">
                <a:pos x="connsiteX62699" y="connsiteY62699"/>
              </a:cxn>
              <a:cxn ang="0">
                <a:pos x="connsiteX62700" y="connsiteY62700"/>
              </a:cxn>
              <a:cxn ang="0">
                <a:pos x="connsiteX62701" y="connsiteY62701"/>
              </a:cxn>
              <a:cxn ang="0">
                <a:pos x="connsiteX62702" y="connsiteY62702"/>
              </a:cxn>
              <a:cxn ang="0">
                <a:pos x="connsiteX62703" y="connsiteY62703"/>
              </a:cxn>
              <a:cxn ang="0">
                <a:pos x="connsiteX62704" y="connsiteY62704"/>
              </a:cxn>
              <a:cxn ang="0">
                <a:pos x="connsiteX62705" y="connsiteY62705"/>
              </a:cxn>
              <a:cxn ang="0">
                <a:pos x="connsiteX62706" y="connsiteY62706"/>
              </a:cxn>
              <a:cxn ang="0">
                <a:pos x="connsiteX62707" y="connsiteY62707"/>
              </a:cxn>
              <a:cxn ang="0">
                <a:pos x="connsiteX62708" y="connsiteY62708"/>
              </a:cxn>
              <a:cxn ang="0">
                <a:pos x="connsiteX62709" y="connsiteY62709"/>
              </a:cxn>
              <a:cxn ang="0">
                <a:pos x="connsiteX62710" y="connsiteY62710"/>
              </a:cxn>
              <a:cxn ang="0">
                <a:pos x="connsiteX62711" y="connsiteY62711"/>
              </a:cxn>
              <a:cxn ang="0">
                <a:pos x="connsiteX62712" y="connsiteY62712"/>
              </a:cxn>
              <a:cxn ang="0">
                <a:pos x="connsiteX62713" y="connsiteY62713"/>
              </a:cxn>
              <a:cxn ang="0">
                <a:pos x="connsiteX62714" y="connsiteY62714"/>
              </a:cxn>
              <a:cxn ang="0">
                <a:pos x="connsiteX62715" y="connsiteY62715"/>
              </a:cxn>
              <a:cxn ang="0">
                <a:pos x="connsiteX62716" y="connsiteY62716"/>
              </a:cxn>
              <a:cxn ang="0">
                <a:pos x="connsiteX62717" y="connsiteY62717"/>
              </a:cxn>
              <a:cxn ang="0">
                <a:pos x="connsiteX62718" y="connsiteY62718"/>
              </a:cxn>
              <a:cxn ang="0">
                <a:pos x="connsiteX62719" y="connsiteY62719"/>
              </a:cxn>
              <a:cxn ang="0">
                <a:pos x="connsiteX62720" y="connsiteY62720"/>
              </a:cxn>
              <a:cxn ang="0">
                <a:pos x="connsiteX62721" y="connsiteY62721"/>
              </a:cxn>
              <a:cxn ang="0">
                <a:pos x="connsiteX62722" y="connsiteY62722"/>
              </a:cxn>
              <a:cxn ang="0">
                <a:pos x="connsiteX62723" y="connsiteY62723"/>
              </a:cxn>
              <a:cxn ang="0">
                <a:pos x="connsiteX62724" y="connsiteY62724"/>
              </a:cxn>
              <a:cxn ang="0">
                <a:pos x="connsiteX62725" y="connsiteY62725"/>
              </a:cxn>
              <a:cxn ang="0">
                <a:pos x="connsiteX62726" y="connsiteY62726"/>
              </a:cxn>
              <a:cxn ang="0">
                <a:pos x="connsiteX62727" y="connsiteY62727"/>
              </a:cxn>
              <a:cxn ang="0">
                <a:pos x="connsiteX62728" y="connsiteY62728"/>
              </a:cxn>
              <a:cxn ang="0">
                <a:pos x="connsiteX62729" y="connsiteY62729"/>
              </a:cxn>
              <a:cxn ang="0">
                <a:pos x="connsiteX62730" y="connsiteY62730"/>
              </a:cxn>
              <a:cxn ang="0">
                <a:pos x="connsiteX62731" y="connsiteY62731"/>
              </a:cxn>
              <a:cxn ang="0">
                <a:pos x="connsiteX62732" y="connsiteY62732"/>
              </a:cxn>
              <a:cxn ang="0">
                <a:pos x="connsiteX62733" y="connsiteY62733"/>
              </a:cxn>
              <a:cxn ang="0">
                <a:pos x="connsiteX62734" y="connsiteY62734"/>
              </a:cxn>
              <a:cxn ang="0">
                <a:pos x="connsiteX62735" y="connsiteY62735"/>
              </a:cxn>
              <a:cxn ang="0">
                <a:pos x="connsiteX62736" y="connsiteY62736"/>
              </a:cxn>
              <a:cxn ang="0">
                <a:pos x="connsiteX62737" y="connsiteY62737"/>
              </a:cxn>
              <a:cxn ang="0">
                <a:pos x="connsiteX62738" y="connsiteY62738"/>
              </a:cxn>
              <a:cxn ang="0">
                <a:pos x="connsiteX62739" y="connsiteY62739"/>
              </a:cxn>
              <a:cxn ang="0">
                <a:pos x="connsiteX62740" y="connsiteY62740"/>
              </a:cxn>
              <a:cxn ang="0">
                <a:pos x="connsiteX62741" y="connsiteY62741"/>
              </a:cxn>
              <a:cxn ang="0">
                <a:pos x="connsiteX62742" y="connsiteY62742"/>
              </a:cxn>
              <a:cxn ang="0">
                <a:pos x="connsiteX62743" y="connsiteY62743"/>
              </a:cxn>
              <a:cxn ang="0">
                <a:pos x="connsiteX62744" y="connsiteY62744"/>
              </a:cxn>
              <a:cxn ang="0">
                <a:pos x="connsiteX62745" y="connsiteY62745"/>
              </a:cxn>
              <a:cxn ang="0">
                <a:pos x="connsiteX62746" y="connsiteY62746"/>
              </a:cxn>
              <a:cxn ang="0">
                <a:pos x="connsiteX62747" y="connsiteY62747"/>
              </a:cxn>
              <a:cxn ang="0">
                <a:pos x="connsiteX62748" y="connsiteY62748"/>
              </a:cxn>
              <a:cxn ang="0">
                <a:pos x="connsiteX62749" y="connsiteY62749"/>
              </a:cxn>
              <a:cxn ang="0">
                <a:pos x="connsiteX62750" y="connsiteY62750"/>
              </a:cxn>
              <a:cxn ang="0">
                <a:pos x="connsiteX62751" y="connsiteY62751"/>
              </a:cxn>
              <a:cxn ang="0">
                <a:pos x="connsiteX62752" y="connsiteY62752"/>
              </a:cxn>
              <a:cxn ang="0">
                <a:pos x="connsiteX62753" y="connsiteY62753"/>
              </a:cxn>
              <a:cxn ang="0">
                <a:pos x="connsiteX62754" y="connsiteY62754"/>
              </a:cxn>
              <a:cxn ang="0">
                <a:pos x="connsiteX62755" y="connsiteY62755"/>
              </a:cxn>
              <a:cxn ang="0">
                <a:pos x="connsiteX62756" y="connsiteY62756"/>
              </a:cxn>
              <a:cxn ang="0">
                <a:pos x="connsiteX62757" y="connsiteY62757"/>
              </a:cxn>
              <a:cxn ang="0">
                <a:pos x="connsiteX62758" y="connsiteY62758"/>
              </a:cxn>
              <a:cxn ang="0">
                <a:pos x="connsiteX62759" y="connsiteY62759"/>
              </a:cxn>
              <a:cxn ang="0">
                <a:pos x="connsiteX62760" y="connsiteY62760"/>
              </a:cxn>
              <a:cxn ang="0">
                <a:pos x="connsiteX62761" y="connsiteY62761"/>
              </a:cxn>
              <a:cxn ang="0">
                <a:pos x="connsiteX62762" y="connsiteY62762"/>
              </a:cxn>
              <a:cxn ang="0">
                <a:pos x="connsiteX62763" y="connsiteY62763"/>
              </a:cxn>
              <a:cxn ang="0">
                <a:pos x="connsiteX62764" y="connsiteY62764"/>
              </a:cxn>
              <a:cxn ang="0">
                <a:pos x="connsiteX62765" y="connsiteY62765"/>
              </a:cxn>
              <a:cxn ang="0">
                <a:pos x="connsiteX62766" y="connsiteY62766"/>
              </a:cxn>
              <a:cxn ang="0">
                <a:pos x="connsiteX62767" y="connsiteY62767"/>
              </a:cxn>
              <a:cxn ang="0">
                <a:pos x="connsiteX62768" y="connsiteY62768"/>
              </a:cxn>
              <a:cxn ang="0">
                <a:pos x="connsiteX62769" y="connsiteY62769"/>
              </a:cxn>
              <a:cxn ang="0">
                <a:pos x="connsiteX62770" y="connsiteY62770"/>
              </a:cxn>
              <a:cxn ang="0">
                <a:pos x="connsiteX62771" y="connsiteY62771"/>
              </a:cxn>
              <a:cxn ang="0">
                <a:pos x="connsiteX62772" y="connsiteY62772"/>
              </a:cxn>
              <a:cxn ang="0">
                <a:pos x="connsiteX62773" y="connsiteY62773"/>
              </a:cxn>
              <a:cxn ang="0">
                <a:pos x="connsiteX62774" y="connsiteY62774"/>
              </a:cxn>
              <a:cxn ang="0">
                <a:pos x="connsiteX62775" y="connsiteY62775"/>
              </a:cxn>
              <a:cxn ang="0">
                <a:pos x="connsiteX62776" y="connsiteY62776"/>
              </a:cxn>
              <a:cxn ang="0">
                <a:pos x="connsiteX62777" y="connsiteY62777"/>
              </a:cxn>
              <a:cxn ang="0">
                <a:pos x="connsiteX62778" y="connsiteY62778"/>
              </a:cxn>
              <a:cxn ang="0">
                <a:pos x="connsiteX62779" y="connsiteY62779"/>
              </a:cxn>
              <a:cxn ang="0">
                <a:pos x="connsiteX62780" y="connsiteY62780"/>
              </a:cxn>
              <a:cxn ang="0">
                <a:pos x="connsiteX62781" y="connsiteY62781"/>
              </a:cxn>
              <a:cxn ang="0">
                <a:pos x="connsiteX62782" y="connsiteY62782"/>
              </a:cxn>
              <a:cxn ang="0">
                <a:pos x="connsiteX62783" y="connsiteY62783"/>
              </a:cxn>
              <a:cxn ang="0">
                <a:pos x="connsiteX62784" y="connsiteY62784"/>
              </a:cxn>
              <a:cxn ang="0">
                <a:pos x="connsiteX62785" y="connsiteY62785"/>
              </a:cxn>
              <a:cxn ang="0">
                <a:pos x="connsiteX62786" y="connsiteY62786"/>
              </a:cxn>
              <a:cxn ang="0">
                <a:pos x="connsiteX62787" y="connsiteY62787"/>
              </a:cxn>
              <a:cxn ang="0">
                <a:pos x="connsiteX62788" y="connsiteY62788"/>
              </a:cxn>
              <a:cxn ang="0">
                <a:pos x="connsiteX62789" y="connsiteY62789"/>
              </a:cxn>
              <a:cxn ang="0">
                <a:pos x="connsiteX62790" y="connsiteY62790"/>
              </a:cxn>
              <a:cxn ang="0">
                <a:pos x="connsiteX62791" y="connsiteY62791"/>
              </a:cxn>
              <a:cxn ang="0">
                <a:pos x="connsiteX62792" y="connsiteY62792"/>
              </a:cxn>
              <a:cxn ang="0">
                <a:pos x="connsiteX62793" y="connsiteY62793"/>
              </a:cxn>
              <a:cxn ang="0">
                <a:pos x="connsiteX62794" y="connsiteY62794"/>
              </a:cxn>
              <a:cxn ang="0">
                <a:pos x="connsiteX62795" y="connsiteY62795"/>
              </a:cxn>
              <a:cxn ang="0">
                <a:pos x="connsiteX62796" y="connsiteY62796"/>
              </a:cxn>
              <a:cxn ang="0">
                <a:pos x="connsiteX62797" y="connsiteY62797"/>
              </a:cxn>
              <a:cxn ang="0">
                <a:pos x="connsiteX62798" y="connsiteY62798"/>
              </a:cxn>
              <a:cxn ang="0">
                <a:pos x="connsiteX62799" y="connsiteY62799"/>
              </a:cxn>
              <a:cxn ang="0">
                <a:pos x="connsiteX62800" y="connsiteY62800"/>
              </a:cxn>
              <a:cxn ang="0">
                <a:pos x="connsiteX62801" y="connsiteY62801"/>
              </a:cxn>
              <a:cxn ang="0">
                <a:pos x="connsiteX62802" y="connsiteY62802"/>
              </a:cxn>
              <a:cxn ang="0">
                <a:pos x="connsiteX62803" y="connsiteY62803"/>
              </a:cxn>
              <a:cxn ang="0">
                <a:pos x="connsiteX62804" y="connsiteY62804"/>
              </a:cxn>
              <a:cxn ang="0">
                <a:pos x="connsiteX62805" y="connsiteY62805"/>
              </a:cxn>
              <a:cxn ang="0">
                <a:pos x="connsiteX62806" y="connsiteY62806"/>
              </a:cxn>
              <a:cxn ang="0">
                <a:pos x="connsiteX62807" y="connsiteY62807"/>
              </a:cxn>
              <a:cxn ang="0">
                <a:pos x="connsiteX62808" y="connsiteY62808"/>
              </a:cxn>
              <a:cxn ang="0">
                <a:pos x="connsiteX62809" y="connsiteY62809"/>
              </a:cxn>
              <a:cxn ang="0">
                <a:pos x="connsiteX62810" y="connsiteY62810"/>
              </a:cxn>
              <a:cxn ang="0">
                <a:pos x="connsiteX62811" y="connsiteY62811"/>
              </a:cxn>
              <a:cxn ang="0">
                <a:pos x="connsiteX62812" y="connsiteY62812"/>
              </a:cxn>
              <a:cxn ang="0">
                <a:pos x="connsiteX62813" y="connsiteY62813"/>
              </a:cxn>
              <a:cxn ang="0">
                <a:pos x="connsiteX62814" y="connsiteY62814"/>
              </a:cxn>
              <a:cxn ang="0">
                <a:pos x="connsiteX62815" y="connsiteY62815"/>
              </a:cxn>
              <a:cxn ang="0">
                <a:pos x="connsiteX62816" y="connsiteY62816"/>
              </a:cxn>
              <a:cxn ang="0">
                <a:pos x="connsiteX62817" y="connsiteY62817"/>
              </a:cxn>
              <a:cxn ang="0">
                <a:pos x="connsiteX62818" y="connsiteY62818"/>
              </a:cxn>
              <a:cxn ang="0">
                <a:pos x="connsiteX62819" y="connsiteY62819"/>
              </a:cxn>
              <a:cxn ang="0">
                <a:pos x="connsiteX62820" y="connsiteY62820"/>
              </a:cxn>
              <a:cxn ang="0">
                <a:pos x="connsiteX62821" y="connsiteY62821"/>
              </a:cxn>
              <a:cxn ang="0">
                <a:pos x="connsiteX62822" y="connsiteY62822"/>
              </a:cxn>
              <a:cxn ang="0">
                <a:pos x="connsiteX62823" y="connsiteY62823"/>
              </a:cxn>
              <a:cxn ang="0">
                <a:pos x="connsiteX62824" y="connsiteY62824"/>
              </a:cxn>
              <a:cxn ang="0">
                <a:pos x="connsiteX62825" y="connsiteY62825"/>
              </a:cxn>
              <a:cxn ang="0">
                <a:pos x="connsiteX62826" y="connsiteY62826"/>
              </a:cxn>
              <a:cxn ang="0">
                <a:pos x="connsiteX62827" y="connsiteY62827"/>
              </a:cxn>
              <a:cxn ang="0">
                <a:pos x="connsiteX62828" y="connsiteY62828"/>
              </a:cxn>
              <a:cxn ang="0">
                <a:pos x="connsiteX62829" y="connsiteY62829"/>
              </a:cxn>
              <a:cxn ang="0">
                <a:pos x="connsiteX62830" y="connsiteY62830"/>
              </a:cxn>
              <a:cxn ang="0">
                <a:pos x="connsiteX62831" y="connsiteY62831"/>
              </a:cxn>
              <a:cxn ang="0">
                <a:pos x="connsiteX62832" y="connsiteY62832"/>
              </a:cxn>
              <a:cxn ang="0">
                <a:pos x="connsiteX62833" y="connsiteY62833"/>
              </a:cxn>
              <a:cxn ang="0">
                <a:pos x="connsiteX62834" y="connsiteY62834"/>
              </a:cxn>
              <a:cxn ang="0">
                <a:pos x="connsiteX62835" y="connsiteY62835"/>
              </a:cxn>
              <a:cxn ang="0">
                <a:pos x="connsiteX62836" y="connsiteY62836"/>
              </a:cxn>
              <a:cxn ang="0">
                <a:pos x="connsiteX62837" y="connsiteY62837"/>
              </a:cxn>
              <a:cxn ang="0">
                <a:pos x="connsiteX62838" y="connsiteY62838"/>
              </a:cxn>
              <a:cxn ang="0">
                <a:pos x="connsiteX62839" y="connsiteY62839"/>
              </a:cxn>
              <a:cxn ang="0">
                <a:pos x="connsiteX62840" y="connsiteY62840"/>
              </a:cxn>
              <a:cxn ang="0">
                <a:pos x="connsiteX62841" y="connsiteY62841"/>
              </a:cxn>
              <a:cxn ang="0">
                <a:pos x="connsiteX62842" y="connsiteY62842"/>
              </a:cxn>
              <a:cxn ang="0">
                <a:pos x="connsiteX62843" y="connsiteY62843"/>
              </a:cxn>
              <a:cxn ang="0">
                <a:pos x="connsiteX62844" y="connsiteY62844"/>
              </a:cxn>
              <a:cxn ang="0">
                <a:pos x="connsiteX62845" y="connsiteY62845"/>
              </a:cxn>
              <a:cxn ang="0">
                <a:pos x="connsiteX62846" y="connsiteY62846"/>
              </a:cxn>
              <a:cxn ang="0">
                <a:pos x="connsiteX62847" y="connsiteY62847"/>
              </a:cxn>
              <a:cxn ang="0">
                <a:pos x="connsiteX62848" y="connsiteY62848"/>
              </a:cxn>
              <a:cxn ang="0">
                <a:pos x="connsiteX62849" y="connsiteY62849"/>
              </a:cxn>
              <a:cxn ang="0">
                <a:pos x="connsiteX62850" y="connsiteY62850"/>
              </a:cxn>
              <a:cxn ang="0">
                <a:pos x="connsiteX62851" y="connsiteY62851"/>
              </a:cxn>
              <a:cxn ang="0">
                <a:pos x="connsiteX62852" y="connsiteY62852"/>
              </a:cxn>
              <a:cxn ang="0">
                <a:pos x="connsiteX62853" y="connsiteY62853"/>
              </a:cxn>
              <a:cxn ang="0">
                <a:pos x="connsiteX62854" y="connsiteY62854"/>
              </a:cxn>
              <a:cxn ang="0">
                <a:pos x="connsiteX62855" y="connsiteY62855"/>
              </a:cxn>
              <a:cxn ang="0">
                <a:pos x="connsiteX62856" y="connsiteY62856"/>
              </a:cxn>
              <a:cxn ang="0">
                <a:pos x="connsiteX62857" y="connsiteY62857"/>
              </a:cxn>
              <a:cxn ang="0">
                <a:pos x="connsiteX62858" y="connsiteY62858"/>
              </a:cxn>
              <a:cxn ang="0">
                <a:pos x="connsiteX62859" y="connsiteY62859"/>
              </a:cxn>
              <a:cxn ang="0">
                <a:pos x="connsiteX62860" y="connsiteY62860"/>
              </a:cxn>
              <a:cxn ang="0">
                <a:pos x="connsiteX62861" y="connsiteY62861"/>
              </a:cxn>
              <a:cxn ang="0">
                <a:pos x="connsiteX62862" y="connsiteY62862"/>
              </a:cxn>
              <a:cxn ang="0">
                <a:pos x="connsiteX62863" y="connsiteY62863"/>
              </a:cxn>
              <a:cxn ang="0">
                <a:pos x="connsiteX62864" y="connsiteY62864"/>
              </a:cxn>
              <a:cxn ang="0">
                <a:pos x="connsiteX62865" y="connsiteY62865"/>
              </a:cxn>
              <a:cxn ang="0">
                <a:pos x="connsiteX62866" y="connsiteY62866"/>
              </a:cxn>
              <a:cxn ang="0">
                <a:pos x="connsiteX62867" y="connsiteY62867"/>
              </a:cxn>
              <a:cxn ang="0">
                <a:pos x="connsiteX62868" y="connsiteY62868"/>
              </a:cxn>
              <a:cxn ang="0">
                <a:pos x="connsiteX62869" y="connsiteY62869"/>
              </a:cxn>
              <a:cxn ang="0">
                <a:pos x="connsiteX62870" y="connsiteY62870"/>
              </a:cxn>
              <a:cxn ang="0">
                <a:pos x="connsiteX62871" y="connsiteY62871"/>
              </a:cxn>
              <a:cxn ang="0">
                <a:pos x="connsiteX62872" y="connsiteY62872"/>
              </a:cxn>
              <a:cxn ang="0">
                <a:pos x="connsiteX62873" y="connsiteY62873"/>
              </a:cxn>
              <a:cxn ang="0">
                <a:pos x="connsiteX62874" y="connsiteY62874"/>
              </a:cxn>
              <a:cxn ang="0">
                <a:pos x="connsiteX62875" y="connsiteY62875"/>
              </a:cxn>
              <a:cxn ang="0">
                <a:pos x="connsiteX62876" y="connsiteY62876"/>
              </a:cxn>
              <a:cxn ang="0">
                <a:pos x="connsiteX62877" y="connsiteY62877"/>
              </a:cxn>
              <a:cxn ang="0">
                <a:pos x="connsiteX62878" y="connsiteY62878"/>
              </a:cxn>
              <a:cxn ang="0">
                <a:pos x="connsiteX62879" y="connsiteY62879"/>
              </a:cxn>
              <a:cxn ang="0">
                <a:pos x="connsiteX62880" y="connsiteY62880"/>
              </a:cxn>
              <a:cxn ang="0">
                <a:pos x="connsiteX62881" y="connsiteY62881"/>
              </a:cxn>
              <a:cxn ang="0">
                <a:pos x="connsiteX62882" y="connsiteY62882"/>
              </a:cxn>
              <a:cxn ang="0">
                <a:pos x="connsiteX62883" y="connsiteY62883"/>
              </a:cxn>
              <a:cxn ang="0">
                <a:pos x="connsiteX62884" y="connsiteY62884"/>
              </a:cxn>
              <a:cxn ang="0">
                <a:pos x="connsiteX62885" y="connsiteY62885"/>
              </a:cxn>
              <a:cxn ang="0">
                <a:pos x="connsiteX62886" y="connsiteY62886"/>
              </a:cxn>
              <a:cxn ang="0">
                <a:pos x="connsiteX62887" y="connsiteY62887"/>
              </a:cxn>
              <a:cxn ang="0">
                <a:pos x="connsiteX62888" y="connsiteY62888"/>
              </a:cxn>
              <a:cxn ang="0">
                <a:pos x="connsiteX62889" y="connsiteY62889"/>
              </a:cxn>
              <a:cxn ang="0">
                <a:pos x="connsiteX62890" y="connsiteY62890"/>
              </a:cxn>
              <a:cxn ang="0">
                <a:pos x="connsiteX62891" y="connsiteY62891"/>
              </a:cxn>
              <a:cxn ang="0">
                <a:pos x="connsiteX62892" y="connsiteY62892"/>
              </a:cxn>
              <a:cxn ang="0">
                <a:pos x="connsiteX62893" y="connsiteY62893"/>
              </a:cxn>
              <a:cxn ang="0">
                <a:pos x="connsiteX62894" y="connsiteY62894"/>
              </a:cxn>
              <a:cxn ang="0">
                <a:pos x="connsiteX62895" y="connsiteY62895"/>
              </a:cxn>
              <a:cxn ang="0">
                <a:pos x="connsiteX62896" y="connsiteY62896"/>
              </a:cxn>
              <a:cxn ang="0">
                <a:pos x="connsiteX62897" y="connsiteY62897"/>
              </a:cxn>
              <a:cxn ang="0">
                <a:pos x="connsiteX62898" y="connsiteY62898"/>
              </a:cxn>
              <a:cxn ang="0">
                <a:pos x="connsiteX62899" y="connsiteY62899"/>
              </a:cxn>
              <a:cxn ang="0">
                <a:pos x="connsiteX62900" y="connsiteY62900"/>
              </a:cxn>
              <a:cxn ang="0">
                <a:pos x="connsiteX62901" y="connsiteY62901"/>
              </a:cxn>
              <a:cxn ang="0">
                <a:pos x="connsiteX62902" y="connsiteY62902"/>
              </a:cxn>
              <a:cxn ang="0">
                <a:pos x="connsiteX62903" y="connsiteY62903"/>
              </a:cxn>
              <a:cxn ang="0">
                <a:pos x="connsiteX62904" y="connsiteY62904"/>
              </a:cxn>
              <a:cxn ang="0">
                <a:pos x="connsiteX62905" y="connsiteY62905"/>
              </a:cxn>
              <a:cxn ang="0">
                <a:pos x="connsiteX62906" y="connsiteY62906"/>
              </a:cxn>
              <a:cxn ang="0">
                <a:pos x="connsiteX62907" y="connsiteY62907"/>
              </a:cxn>
              <a:cxn ang="0">
                <a:pos x="connsiteX62908" y="connsiteY62908"/>
              </a:cxn>
              <a:cxn ang="0">
                <a:pos x="connsiteX62909" y="connsiteY62909"/>
              </a:cxn>
              <a:cxn ang="0">
                <a:pos x="connsiteX62910" y="connsiteY62910"/>
              </a:cxn>
              <a:cxn ang="0">
                <a:pos x="connsiteX62911" y="connsiteY62911"/>
              </a:cxn>
              <a:cxn ang="0">
                <a:pos x="connsiteX62912" y="connsiteY62912"/>
              </a:cxn>
              <a:cxn ang="0">
                <a:pos x="connsiteX62913" y="connsiteY62913"/>
              </a:cxn>
              <a:cxn ang="0">
                <a:pos x="connsiteX62914" y="connsiteY62914"/>
              </a:cxn>
              <a:cxn ang="0">
                <a:pos x="connsiteX62915" y="connsiteY62915"/>
              </a:cxn>
              <a:cxn ang="0">
                <a:pos x="connsiteX62916" y="connsiteY62916"/>
              </a:cxn>
              <a:cxn ang="0">
                <a:pos x="connsiteX62917" y="connsiteY62917"/>
              </a:cxn>
              <a:cxn ang="0">
                <a:pos x="connsiteX62918" y="connsiteY62918"/>
              </a:cxn>
              <a:cxn ang="0">
                <a:pos x="connsiteX62919" y="connsiteY62919"/>
              </a:cxn>
              <a:cxn ang="0">
                <a:pos x="connsiteX62920" y="connsiteY62920"/>
              </a:cxn>
              <a:cxn ang="0">
                <a:pos x="connsiteX62921" y="connsiteY62921"/>
              </a:cxn>
              <a:cxn ang="0">
                <a:pos x="connsiteX62922" y="connsiteY62922"/>
              </a:cxn>
              <a:cxn ang="0">
                <a:pos x="connsiteX62923" y="connsiteY62923"/>
              </a:cxn>
              <a:cxn ang="0">
                <a:pos x="connsiteX62924" y="connsiteY62924"/>
              </a:cxn>
              <a:cxn ang="0">
                <a:pos x="connsiteX62925" y="connsiteY62925"/>
              </a:cxn>
              <a:cxn ang="0">
                <a:pos x="connsiteX62926" y="connsiteY62926"/>
              </a:cxn>
              <a:cxn ang="0">
                <a:pos x="connsiteX62927" y="connsiteY62927"/>
              </a:cxn>
              <a:cxn ang="0">
                <a:pos x="connsiteX62928" y="connsiteY62928"/>
              </a:cxn>
              <a:cxn ang="0">
                <a:pos x="connsiteX62929" y="connsiteY62929"/>
              </a:cxn>
              <a:cxn ang="0">
                <a:pos x="connsiteX62930" y="connsiteY62930"/>
              </a:cxn>
              <a:cxn ang="0">
                <a:pos x="connsiteX62931" y="connsiteY62931"/>
              </a:cxn>
              <a:cxn ang="0">
                <a:pos x="connsiteX62932" y="connsiteY62932"/>
              </a:cxn>
              <a:cxn ang="0">
                <a:pos x="connsiteX62933" y="connsiteY62933"/>
              </a:cxn>
              <a:cxn ang="0">
                <a:pos x="connsiteX62934" y="connsiteY62934"/>
              </a:cxn>
              <a:cxn ang="0">
                <a:pos x="connsiteX62935" y="connsiteY62935"/>
              </a:cxn>
              <a:cxn ang="0">
                <a:pos x="connsiteX62936" y="connsiteY62936"/>
              </a:cxn>
              <a:cxn ang="0">
                <a:pos x="connsiteX62937" y="connsiteY62937"/>
              </a:cxn>
              <a:cxn ang="0">
                <a:pos x="connsiteX62938" y="connsiteY62938"/>
              </a:cxn>
              <a:cxn ang="0">
                <a:pos x="connsiteX62939" y="connsiteY62939"/>
              </a:cxn>
              <a:cxn ang="0">
                <a:pos x="connsiteX62940" y="connsiteY62940"/>
              </a:cxn>
              <a:cxn ang="0">
                <a:pos x="connsiteX62941" y="connsiteY62941"/>
              </a:cxn>
              <a:cxn ang="0">
                <a:pos x="connsiteX62942" y="connsiteY62942"/>
              </a:cxn>
              <a:cxn ang="0">
                <a:pos x="connsiteX62943" y="connsiteY62943"/>
              </a:cxn>
              <a:cxn ang="0">
                <a:pos x="connsiteX62944" y="connsiteY62944"/>
              </a:cxn>
              <a:cxn ang="0">
                <a:pos x="connsiteX62945" y="connsiteY62945"/>
              </a:cxn>
              <a:cxn ang="0">
                <a:pos x="connsiteX62946" y="connsiteY62946"/>
              </a:cxn>
              <a:cxn ang="0">
                <a:pos x="connsiteX62947" y="connsiteY62947"/>
              </a:cxn>
              <a:cxn ang="0">
                <a:pos x="connsiteX62948" y="connsiteY62948"/>
              </a:cxn>
              <a:cxn ang="0">
                <a:pos x="connsiteX62949" y="connsiteY62949"/>
              </a:cxn>
              <a:cxn ang="0">
                <a:pos x="connsiteX62950" y="connsiteY62950"/>
              </a:cxn>
              <a:cxn ang="0">
                <a:pos x="connsiteX62951" y="connsiteY62951"/>
              </a:cxn>
              <a:cxn ang="0">
                <a:pos x="connsiteX62952" y="connsiteY62952"/>
              </a:cxn>
              <a:cxn ang="0">
                <a:pos x="connsiteX62953" y="connsiteY62953"/>
              </a:cxn>
              <a:cxn ang="0">
                <a:pos x="connsiteX62954" y="connsiteY62954"/>
              </a:cxn>
              <a:cxn ang="0">
                <a:pos x="connsiteX62955" y="connsiteY62955"/>
              </a:cxn>
              <a:cxn ang="0">
                <a:pos x="connsiteX62956" y="connsiteY62956"/>
              </a:cxn>
              <a:cxn ang="0">
                <a:pos x="connsiteX62957" y="connsiteY62957"/>
              </a:cxn>
              <a:cxn ang="0">
                <a:pos x="connsiteX62958" y="connsiteY62958"/>
              </a:cxn>
              <a:cxn ang="0">
                <a:pos x="connsiteX62959" y="connsiteY62959"/>
              </a:cxn>
              <a:cxn ang="0">
                <a:pos x="connsiteX62960" y="connsiteY62960"/>
              </a:cxn>
              <a:cxn ang="0">
                <a:pos x="connsiteX62961" y="connsiteY62961"/>
              </a:cxn>
              <a:cxn ang="0">
                <a:pos x="connsiteX62962" y="connsiteY62962"/>
              </a:cxn>
              <a:cxn ang="0">
                <a:pos x="connsiteX62963" y="connsiteY62963"/>
              </a:cxn>
              <a:cxn ang="0">
                <a:pos x="connsiteX62964" y="connsiteY62964"/>
              </a:cxn>
              <a:cxn ang="0">
                <a:pos x="connsiteX62965" y="connsiteY62965"/>
              </a:cxn>
              <a:cxn ang="0">
                <a:pos x="connsiteX62966" y="connsiteY62966"/>
              </a:cxn>
              <a:cxn ang="0">
                <a:pos x="connsiteX62967" y="connsiteY62967"/>
              </a:cxn>
              <a:cxn ang="0">
                <a:pos x="connsiteX62968" y="connsiteY62968"/>
              </a:cxn>
              <a:cxn ang="0">
                <a:pos x="connsiteX62969" y="connsiteY62969"/>
              </a:cxn>
              <a:cxn ang="0">
                <a:pos x="connsiteX62970" y="connsiteY62970"/>
              </a:cxn>
              <a:cxn ang="0">
                <a:pos x="connsiteX62971" y="connsiteY62971"/>
              </a:cxn>
              <a:cxn ang="0">
                <a:pos x="connsiteX62972" y="connsiteY62972"/>
              </a:cxn>
              <a:cxn ang="0">
                <a:pos x="connsiteX62973" y="connsiteY62973"/>
              </a:cxn>
              <a:cxn ang="0">
                <a:pos x="connsiteX62974" y="connsiteY62974"/>
              </a:cxn>
              <a:cxn ang="0">
                <a:pos x="connsiteX62975" y="connsiteY62975"/>
              </a:cxn>
              <a:cxn ang="0">
                <a:pos x="connsiteX62976" y="connsiteY62976"/>
              </a:cxn>
              <a:cxn ang="0">
                <a:pos x="connsiteX62977" y="connsiteY62977"/>
              </a:cxn>
              <a:cxn ang="0">
                <a:pos x="connsiteX62978" y="connsiteY62978"/>
              </a:cxn>
              <a:cxn ang="0">
                <a:pos x="connsiteX62979" y="connsiteY62979"/>
              </a:cxn>
              <a:cxn ang="0">
                <a:pos x="connsiteX62980" y="connsiteY62980"/>
              </a:cxn>
              <a:cxn ang="0">
                <a:pos x="connsiteX62981" y="connsiteY62981"/>
              </a:cxn>
              <a:cxn ang="0">
                <a:pos x="connsiteX62982" y="connsiteY62982"/>
              </a:cxn>
              <a:cxn ang="0">
                <a:pos x="connsiteX62983" y="connsiteY62983"/>
              </a:cxn>
              <a:cxn ang="0">
                <a:pos x="connsiteX62984" y="connsiteY62984"/>
              </a:cxn>
              <a:cxn ang="0">
                <a:pos x="connsiteX62985" y="connsiteY62985"/>
              </a:cxn>
              <a:cxn ang="0">
                <a:pos x="connsiteX62986" y="connsiteY62986"/>
              </a:cxn>
              <a:cxn ang="0">
                <a:pos x="connsiteX62987" y="connsiteY62987"/>
              </a:cxn>
              <a:cxn ang="0">
                <a:pos x="connsiteX62988" y="connsiteY62988"/>
              </a:cxn>
              <a:cxn ang="0">
                <a:pos x="connsiteX62989" y="connsiteY62989"/>
              </a:cxn>
              <a:cxn ang="0">
                <a:pos x="connsiteX62990" y="connsiteY62990"/>
              </a:cxn>
              <a:cxn ang="0">
                <a:pos x="connsiteX62991" y="connsiteY62991"/>
              </a:cxn>
              <a:cxn ang="0">
                <a:pos x="connsiteX62992" y="connsiteY62992"/>
              </a:cxn>
              <a:cxn ang="0">
                <a:pos x="connsiteX62993" y="connsiteY62993"/>
              </a:cxn>
              <a:cxn ang="0">
                <a:pos x="connsiteX62994" y="connsiteY62994"/>
              </a:cxn>
              <a:cxn ang="0">
                <a:pos x="connsiteX62995" y="connsiteY62995"/>
              </a:cxn>
              <a:cxn ang="0">
                <a:pos x="connsiteX62996" y="connsiteY62996"/>
              </a:cxn>
              <a:cxn ang="0">
                <a:pos x="connsiteX62997" y="connsiteY62997"/>
              </a:cxn>
              <a:cxn ang="0">
                <a:pos x="connsiteX62998" y="connsiteY62998"/>
              </a:cxn>
              <a:cxn ang="0">
                <a:pos x="connsiteX62999" y="connsiteY62999"/>
              </a:cxn>
              <a:cxn ang="0">
                <a:pos x="connsiteX63000" y="connsiteY63000"/>
              </a:cxn>
              <a:cxn ang="0">
                <a:pos x="connsiteX63001" y="connsiteY63001"/>
              </a:cxn>
              <a:cxn ang="0">
                <a:pos x="connsiteX63002" y="connsiteY63002"/>
              </a:cxn>
              <a:cxn ang="0">
                <a:pos x="connsiteX63003" y="connsiteY63003"/>
              </a:cxn>
              <a:cxn ang="0">
                <a:pos x="connsiteX63004" y="connsiteY63004"/>
              </a:cxn>
              <a:cxn ang="0">
                <a:pos x="connsiteX63005" y="connsiteY63005"/>
              </a:cxn>
              <a:cxn ang="0">
                <a:pos x="connsiteX63006" y="connsiteY63006"/>
              </a:cxn>
              <a:cxn ang="0">
                <a:pos x="connsiteX63007" y="connsiteY63007"/>
              </a:cxn>
              <a:cxn ang="0">
                <a:pos x="connsiteX63008" y="connsiteY63008"/>
              </a:cxn>
              <a:cxn ang="0">
                <a:pos x="connsiteX63009" y="connsiteY63009"/>
              </a:cxn>
              <a:cxn ang="0">
                <a:pos x="connsiteX63010" y="connsiteY63010"/>
              </a:cxn>
              <a:cxn ang="0">
                <a:pos x="connsiteX63011" y="connsiteY63011"/>
              </a:cxn>
              <a:cxn ang="0">
                <a:pos x="connsiteX63012" y="connsiteY63012"/>
              </a:cxn>
              <a:cxn ang="0">
                <a:pos x="connsiteX63013" y="connsiteY63013"/>
              </a:cxn>
              <a:cxn ang="0">
                <a:pos x="connsiteX63014" y="connsiteY63014"/>
              </a:cxn>
              <a:cxn ang="0">
                <a:pos x="connsiteX63015" y="connsiteY63015"/>
              </a:cxn>
              <a:cxn ang="0">
                <a:pos x="connsiteX63016" y="connsiteY63016"/>
              </a:cxn>
              <a:cxn ang="0">
                <a:pos x="connsiteX63017" y="connsiteY63017"/>
              </a:cxn>
              <a:cxn ang="0">
                <a:pos x="connsiteX63018" y="connsiteY63018"/>
              </a:cxn>
              <a:cxn ang="0">
                <a:pos x="connsiteX63019" y="connsiteY63019"/>
              </a:cxn>
              <a:cxn ang="0">
                <a:pos x="connsiteX63020" y="connsiteY63020"/>
              </a:cxn>
              <a:cxn ang="0">
                <a:pos x="connsiteX63021" y="connsiteY63021"/>
              </a:cxn>
              <a:cxn ang="0">
                <a:pos x="connsiteX63022" y="connsiteY63022"/>
              </a:cxn>
              <a:cxn ang="0">
                <a:pos x="connsiteX63023" y="connsiteY63023"/>
              </a:cxn>
              <a:cxn ang="0">
                <a:pos x="connsiteX63024" y="connsiteY63024"/>
              </a:cxn>
              <a:cxn ang="0">
                <a:pos x="connsiteX63025" y="connsiteY63025"/>
              </a:cxn>
              <a:cxn ang="0">
                <a:pos x="connsiteX63026" y="connsiteY63026"/>
              </a:cxn>
              <a:cxn ang="0">
                <a:pos x="connsiteX63027" y="connsiteY63027"/>
              </a:cxn>
              <a:cxn ang="0">
                <a:pos x="connsiteX63028" y="connsiteY63028"/>
              </a:cxn>
              <a:cxn ang="0">
                <a:pos x="connsiteX63029" y="connsiteY63029"/>
              </a:cxn>
              <a:cxn ang="0">
                <a:pos x="connsiteX63030" y="connsiteY63030"/>
              </a:cxn>
              <a:cxn ang="0">
                <a:pos x="connsiteX63031" y="connsiteY63031"/>
              </a:cxn>
              <a:cxn ang="0">
                <a:pos x="connsiteX63032" y="connsiteY63032"/>
              </a:cxn>
              <a:cxn ang="0">
                <a:pos x="connsiteX63033" y="connsiteY63033"/>
              </a:cxn>
              <a:cxn ang="0">
                <a:pos x="connsiteX63034" y="connsiteY63034"/>
              </a:cxn>
              <a:cxn ang="0">
                <a:pos x="connsiteX63035" y="connsiteY63035"/>
              </a:cxn>
              <a:cxn ang="0">
                <a:pos x="connsiteX63036" y="connsiteY63036"/>
              </a:cxn>
              <a:cxn ang="0">
                <a:pos x="connsiteX63037" y="connsiteY63037"/>
              </a:cxn>
              <a:cxn ang="0">
                <a:pos x="connsiteX63038" y="connsiteY63038"/>
              </a:cxn>
              <a:cxn ang="0">
                <a:pos x="connsiteX63039" y="connsiteY63039"/>
              </a:cxn>
              <a:cxn ang="0">
                <a:pos x="connsiteX63040" y="connsiteY63040"/>
              </a:cxn>
              <a:cxn ang="0">
                <a:pos x="connsiteX63041" y="connsiteY63041"/>
              </a:cxn>
              <a:cxn ang="0">
                <a:pos x="connsiteX63042" y="connsiteY63042"/>
              </a:cxn>
              <a:cxn ang="0">
                <a:pos x="connsiteX63043" y="connsiteY63043"/>
              </a:cxn>
              <a:cxn ang="0">
                <a:pos x="connsiteX63044" y="connsiteY63044"/>
              </a:cxn>
              <a:cxn ang="0">
                <a:pos x="connsiteX63045" y="connsiteY63045"/>
              </a:cxn>
              <a:cxn ang="0">
                <a:pos x="connsiteX63046" y="connsiteY63046"/>
              </a:cxn>
              <a:cxn ang="0">
                <a:pos x="connsiteX63047" y="connsiteY63047"/>
              </a:cxn>
              <a:cxn ang="0">
                <a:pos x="connsiteX63048" y="connsiteY63048"/>
              </a:cxn>
              <a:cxn ang="0">
                <a:pos x="connsiteX63049" y="connsiteY63049"/>
              </a:cxn>
              <a:cxn ang="0">
                <a:pos x="connsiteX63050" y="connsiteY63050"/>
              </a:cxn>
              <a:cxn ang="0">
                <a:pos x="connsiteX63051" y="connsiteY63051"/>
              </a:cxn>
              <a:cxn ang="0">
                <a:pos x="connsiteX63052" y="connsiteY63052"/>
              </a:cxn>
              <a:cxn ang="0">
                <a:pos x="connsiteX63053" y="connsiteY63053"/>
              </a:cxn>
              <a:cxn ang="0">
                <a:pos x="connsiteX63054" y="connsiteY63054"/>
              </a:cxn>
              <a:cxn ang="0">
                <a:pos x="connsiteX63055" y="connsiteY63055"/>
              </a:cxn>
              <a:cxn ang="0">
                <a:pos x="connsiteX63056" y="connsiteY63056"/>
              </a:cxn>
              <a:cxn ang="0">
                <a:pos x="connsiteX63057" y="connsiteY63057"/>
              </a:cxn>
              <a:cxn ang="0">
                <a:pos x="connsiteX63058" y="connsiteY63058"/>
              </a:cxn>
              <a:cxn ang="0">
                <a:pos x="connsiteX63059" y="connsiteY63059"/>
              </a:cxn>
              <a:cxn ang="0">
                <a:pos x="connsiteX63060" y="connsiteY63060"/>
              </a:cxn>
              <a:cxn ang="0">
                <a:pos x="connsiteX63061" y="connsiteY63061"/>
              </a:cxn>
              <a:cxn ang="0">
                <a:pos x="connsiteX63062" y="connsiteY63062"/>
              </a:cxn>
              <a:cxn ang="0">
                <a:pos x="connsiteX63063" y="connsiteY63063"/>
              </a:cxn>
              <a:cxn ang="0">
                <a:pos x="connsiteX63064" y="connsiteY63064"/>
              </a:cxn>
              <a:cxn ang="0">
                <a:pos x="connsiteX63065" y="connsiteY63065"/>
              </a:cxn>
              <a:cxn ang="0">
                <a:pos x="connsiteX63066" y="connsiteY63066"/>
              </a:cxn>
              <a:cxn ang="0">
                <a:pos x="connsiteX63067" y="connsiteY63067"/>
              </a:cxn>
              <a:cxn ang="0">
                <a:pos x="connsiteX63068" y="connsiteY63068"/>
              </a:cxn>
              <a:cxn ang="0">
                <a:pos x="connsiteX63069" y="connsiteY63069"/>
              </a:cxn>
              <a:cxn ang="0">
                <a:pos x="connsiteX63070" y="connsiteY63070"/>
              </a:cxn>
              <a:cxn ang="0">
                <a:pos x="connsiteX63071" y="connsiteY63071"/>
              </a:cxn>
              <a:cxn ang="0">
                <a:pos x="connsiteX63072" y="connsiteY63072"/>
              </a:cxn>
              <a:cxn ang="0">
                <a:pos x="connsiteX63073" y="connsiteY63073"/>
              </a:cxn>
              <a:cxn ang="0">
                <a:pos x="connsiteX63074" y="connsiteY63074"/>
              </a:cxn>
              <a:cxn ang="0">
                <a:pos x="connsiteX63075" y="connsiteY63075"/>
              </a:cxn>
              <a:cxn ang="0">
                <a:pos x="connsiteX63076" y="connsiteY63076"/>
              </a:cxn>
              <a:cxn ang="0">
                <a:pos x="connsiteX63077" y="connsiteY63077"/>
              </a:cxn>
              <a:cxn ang="0">
                <a:pos x="connsiteX63078" y="connsiteY63078"/>
              </a:cxn>
              <a:cxn ang="0">
                <a:pos x="connsiteX63079" y="connsiteY63079"/>
              </a:cxn>
              <a:cxn ang="0">
                <a:pos x="connsiteX63080" y="connsiteY63080"/>
              </a:cxn>
              <a:cxn ang="0">
                <a:pos x="connsiteX63081" y="connsiteY63081"/>
              </a:cxn>
              <a:cxn ang="0">
                <a:pos x="connsiteX63082" y="connsiteY63082"/>
              </a:cxn>
              <a:cxn ang="0">
                <a:pos x="connsiteX63083" y="connsiteY63083"/>
              </a:cxn>
              <a:cxn ang="0">
                <a:pos x="connsiteX63084" y="connsiteY63084"/>
              </a:cxn>
              <a:cxn ang="0">
                <a:pos x="connsiteX63085" y="connsiteY63085"/>
              </a:cxn>
              <a:cxn ang="0">
                <a:pos x="connsiteX63086" y="connsiteY63086"/>
              </a:cxn>
              <a:cxn ang="0">
                <a:pos x="connsiteX63087" y="connsiteY63087"/>
              </a:cxn>
              <a:cxn ang="0">
                <a:pos x="connsiteX63088" y="connsiteY63088"/>
              </a:cxn>
              <a:cxn ang="0">
                <a:pos x="connsiteX63089" y="connsiteY63089"/>
              </a:cxn>
              <a:cxn ang="0">
                <a:pos x="connsiteX63090" y="connsiteY63090"/>
              </a:cxn>
              <a:cxn ang="0">
                <a:pos x="connsiteX63091" y="connsiteY63091"/>
              </a:cxn>
              <a:cxn ang="0">
                <a:pos x="connsiteX63092" y="connsiteY63092"/>
              </a:cxn>
              <a:cxn ang="0">
                <a:pos x="connsiteX63093" y="connsiteY63093"/>
              </a:cxn>
              <a:cxn ang="0">
                <a:pos x="connsiteX63094" y="connsiteY63094"/>
              </a:cxn>
              <a:cxn ang="0">
                <a:pos x="connsiteX63095" y="connsiteY63095"/>
              </a:cxn>
              <a:cxn ang="0">
                <a:pos x="connsiteX63096" y="connsiteY63096"/>
              </a:cxn>
              <a:cxn ang="0">
                <a:pos x="connsiteX63097" y="connsiteY63097"/>
              </a:cxn>
              <a:cxn ang="0">
                <a:pos x="connsiteX63098" y="connsiteY63098"/>
              </a:cxn>
              <a:cxn ang="0">
                <a:pos x="connsiteX63099" y="connsiteY63099"/>
              </a:cxn>
              <a:cxn ang="0">
                <a:pos x="connsiteX63100" y="connsiteY63100"/>
              </a:cxn>
              <a:cxn ang="0">
                <a:pos x="connsiteX63101" y="connsiteY63101"/>
              </a:cxn>
              <a:cxn ang="0">
                <a:pos x="connsiteX63102" y="connsiteY63102"/>
              </a:cxn>
              <a:cxn ang="0">
                <a:pos x="connsiteX63103" y="connsiteY63103"/>
              </a:cxn>
              <a:cxn ang="0">
                <a:pos x="connsiteX63104" y="connsiteY63104"/>
              </a:cxn>
              <a:cxn ang="0">
                <a:pos x="connsiteX63105" y="connsiteY63105"/>
              </a:cxn>
              <a:cxn ang="0">
                <a:pos x="connsiteX63106" y="connsiteY63106"/>
              </a:cxn>
              <a:cxn ang="0">
                <a:pos x="connsiteX63107" y="connsiteY63107"/>
              </a:cxn>
              <a:cxn ang="0">
                <a:pos x="connsiteX63108" y="connsiteY63108"/>
              </a:cxn>
              <a:cxn ang="0">
                <a:pos x="connsiteX63109" y="connsiteY63109"/>
              </a:cxn>
              <a:cxn ang="0">
                <a:pos x="connsiteX63110" y="connsiteY63110"/>
              </a:cxn>
              <a:cxn ang="0">
                <a:pos x="connsiteX63111" y="connsiteY63111"/>
              </a:cxn>
              <a:cxn ang="0">
                <a:pos x="connsiteX63112" y="connsiteY63112"/>
              </a:cxn>
              <a:cxn ang="0">
                <a:pos x="connsiteX63113" y="connsiteY63113"/>
              </a:cxn>
              <a:cxn ang="0">
                <a:pos x="connsiteX63114" y="connsiteY63114"/>
              </a:cxn>
              <a:cxn ang="0">
                <a:pos x="connsiteX63115" y="connsiteY63115"/>
              </a:cxn>
              <a:cxn ang="0">
                <a:pos x="connsiteX63116" y="connsiteY63116"/>
              </a:cxn>
              <a:cxn ang="0">
                <a:pos x="connsiteX63117" y="connsiteY63117"/>
              </a:cxn>
              <a:cxn ang="0">
                <a:pos x="connsiteX63118" y="connsiteY63118"/>
              </a:cxn>
              <a:cxn ang="0">
                <a:pos x="connsiteX63119" y="connsiteY63119"/>
              </a:cxn>
              <a:cxn ang="0">
                <a:pos x="connsiteX63120" y="connsiteY63120"/>
              </a:cxn>
              <a:cxn ang="0">
                <a:pos x="connsiteX63121" y="connsiteY63121"/>
              </a:cxn>
              <a:cxn ang="0">
                <a:pos x="connsiteX63122" y="connsiteY63122"/>
              </a:cxn>
              <a:cxn ang="0">
                <a:pos x="connsiteX63123" y="connsiteY63123"/>
              </a:cxn>
              <a:cxn ang="0">
                <a:pos x="connsiteX63124" y="connsiteY63124"/>
              </a:cxn>
              <a:cxn ang="0">
                <a:pos x="connsiteX63125" y="connsiteY63125"/>
              </a:cxn>
              <a:cxn ang="0">
                <a:pos x="connsiteX63126" y="connsiteY63126"/>
              </a:cxn>
              <a:cxn ang="0">
                <a:pos x="connsiteX63127" y="connsiteY63127"/>
              </a:cxn>
              <a:cxn ang="0">
                <a:pos x="connsiteX63128" y="connsiteY63128"/>
              </a:cxn>
              <a:cxn ang="0">
                <a:pos x="connsiteX63129" y="connsiteY63129"/>
              </a:cxn>
              <a:cxn ang="0">
                <a:pos x="connsiteX63130" y="connsiteY63130"/>
              </a:cxn>
              <a:cxn ang="0">
                <a:pos x="connsiteX63131" y="connsiteY63131"/>
              </a:cxn>
              <a:cxn ang="0">
                <a:pos x="connsiteX63132" y="connsiteY63132"/>
              </a:cxn>
              <a:cxn ang="0">
                <a:pos x="connsiteX63133" y="connsiteY63133"/>
              </a:cxn>
              <a:cxn ang="0">
                <a:pos x="connsiteX63134" y="connsiteY63134"/>
              </a:cxn>
              <a:cxn ang="0">
                <a:pos x="connsiteX63135" y="connsiteY63135"/>
              </a:cxn>
              <a:cxn ang="0">
                <a:pos x="connsiteX63136" y="connsiteY63136"/>
              </a:cxn>
              <a:cxn ang="0">
                <a:pos x="connsiteX63137" y="connsiteY63137"/>
              </a:cxn>
              <a:cxn ang="0">
                <a:pos x="connsiteX63138" y="connsiteY63138"/>
              </a:cxn>
              <a:cxn ang="0">
                <a:pos x="connsiteX63139" y="connsiteY63139"/>
              </a:cxn>
              <a:cxn ang="0">
                <a:pos x="connsiteX63140" y="connsiteY63140"/>
              </a:cxn>
              <a:cxn ang="0">
                <a:pos x="connsiteX63141" y="connsiteY63141"/>
              </a:cxn>
              <a:cxn ang="0">
                <a:pos x="connsiteX63142" y="connsiteY63142"/>
              </a:cxn>
              <a:cxn ang="0">
                <a:pos x="connsiteX63143" y="connsiteY63143"/>
              </a:cxn>
              <a:cxn ang="0">
                <a:pos x="connsiteX63144" y="connsiteY63144"/>
              </a:cxn>
              <a:cxn ang="0">
                <a:pos x="connsiteX63145" y="connsiteY63145"/>
              </a:cxn>
              <a:cxn ang="0">
                <a:pos x="connsiteX63146" y="connsiteY63146"/>
              </a:cxn>
              <a:cxn ang="0">
                <a:pos x="connsiteX63147" y="connsiteY63147"/>
              </a:cxn>
              <a:cxn ang="0">
                <a:pos x="connsiteX63148" y="connsiteY63148"/>
              </a:cxn>
              <a:cxn ang="0">
                <a:pos x="connsiteX63149" y="connsiteY63149"/>
              </a:cxn>
              <a:cxn ang="0">
                <a:pos x="connsiteX63150" y="connsiteY63150"/>
              </a:cxn>
              <a:cxn ang="0">
                <a:pos x="connsiteX63151" y="connsiteY63151"/>
              </a:cxn>
              <a:cxn ang="0">
                <a:pos x="connsiteX63152" y="connsiteY63152"/>
              </a:cxn>
              <a:cxn ang="0">
                <a:pos x="connsiteX63153" y="connsiteY63153"/>
              </a:cxn>
              <a:cxn ang="0">
                <a:pos x="connsiteX63154" y="connsiteY63154"/>
              </a:cxn>
              <a:cxn ang="0">
                <a:pos x="connsiteX63155" y="connsiteY63155"/>
              </a:cxn>
              <a:cxn ang="0">
                <a:pos x="connsiteX63156" y="connsiteY63156"/>
              </a:cxn>
              <a:cxn ang="0">
                <a:pos x="connsiteX63157" y="connsiteY63157"/>
              </a:cxn>
              <a:cxn ang="0">
                <a:pos x="connsiteX63158" y="connsiteY63158"/>
              </a:cxn>
              <a:cxn ang="0">
                <a:pos x="connsiteX63159" y="connsiteY63159"/>
              </a:cxn>
              <a:cxn ang="0">
                <a:pos x="connsiteX63160" y="connsiteY63160"/>
              </a:cxn>
              <a:cxn ang="0">
                <a:pos x="connsiteX63161" y="connsiteY63161"/>
              </a:cxn>
              <a:cxn ang="0">
                <a:pos x="connsiteX63162" y="connsiteY63162"/>
              </a:cxn>
              <a:cxn ang="0">
                <a:pos x="connsiteX63163" y="connsiteY63163"/>
              </a:cxn>
              <a:cxn ang="0">
                <a:pos x="connsiteX63164" y="connsiteY63164"/>
              </a:cxn>
              <a:cxn ang="0">
                <a:pos x="connsiteX63165" y="connsiteY63165"/>
              </a:cxn>
              <a:cxn ang="0">
                <a:pos x="connsiteX63166" y="connsiteY63166"/>
              </a:cxn>
              <a:cxn ang="0">
                <a:pos x="connsiteX63167" y="connsiteY63167"/>
              </a:cxn>
              <a:cxn ang="0">
                <a:pos x="connsiteX63168" y="connsiteY63168"/>
              </a:cxn>
              <a:cxn ang="0">
                <a:pos x="connsiteX63169" y="connsiteY63169"/>
              </a:cxn>
              <a:cxn ang="0">
                <a:pos x="connsiteX63170" y="connsiteY63170"/>
              </a:cxn>
              <a:cxn ang="0">
                <a:pos x="connsiteX63171" y="connsiteY63171"/>
              </a:cxn>
              <a:cxn ang="0">
                <a:pos x="connsiteX63172" y="connsiteY63172"/>
              </a:cxn>
              <a:cxn ang="0">
                <a:pos x="connsiteX63173" y="connsiteY63173"/>
              </a:cxn>
              <a:cxn ang="0">
                <a:pos x="connsiteX63174" y="connsiteY63174"/>
              </a:cxn>
              <a:cxn ang="0">
                <a:pos x="connsiteX63175" y="connsiteY63175"/>
              </a:cxn>
              <a:cxn ang="0">
                <a:pos x="connsiteX63176" y="connsiteY63176"/>
              </a:cxn>
              <a:cxn ang="0">
                <a:pos x="connsiteX63177" y="connsiteY63177"/>
              </a:cxn>
              <a:cxn ang="0">
                <a:pos x="connsiteX63178" y="connsiteY63178"/>
              </a:cxn>
              <a:cxn ang="0">
                <a:pos x="connsiteX63179" y="connsiteY63179"/>
              </a:cxn>
              <a:cxn ang="0">
                <a:pos x="connsiteX63180" y="connsiteY63180"/>
              </a:cxn>
              <a:cxn ang="0">
                <a:pos x="connsiteX63181" y="connsiteY63181"/>
              </a:cxn>
              <a:cxn ang="0">
                <a:pos x="connsiteX63182" y="connsiteY63182"/>
              </a:cxn>
              <a:cxn ang="0">
                <a:pos x="connsiteX63183" y="connsiteY63183"/>
              </a:cxn>
              <a:cxn ang="0">
                <a:pos x="connsiteX63184" y="connsiteY63184"/>
              </a:cxn>
              <a:cxn ang="0">
                <a:pos x="connsiteX63185" y="connsiteY63185"/>
              </a:cxn>
              <a:cxn ang="0">
                <a:pos x="connsiteX63186" y="connsiteY63186"/>
              </a:cxn>
              <a:cxn ang="0">
                <a:pos x="connsiteX63187" y="connsiteY63187"/>
              </a:cxn>
              <a:cxn ang="0">
                <a:pos x="connsiteX63188" y="connsiteY63188"/>
              </a:cxn>
              <a:cxn ang="0">
                <a:pos x="connsiteX63189" y="connsiteY63189"/>
              </a:cxn>
              <a:cxn ang="0">
                <a:pos x="connsiteX63190" y="connsiteY63190"/>
              </a:cxn>
              <a:cxn ang="0">
                <a:pos x="connsiteX63191" y="connsiteY63191"/>
              </a:cxn>
              <a:cxn ang="0">
                <a:pos x="connsiteX63192" y="connsiteY63192"/>
              </a:cxn>
              <a:cxn ang="0">
                <a:pos x="connsiteX63193" y="connsiteY63193"/>
              </a:cxn>
              <a:cxn ang="0">
                <a:pos x="connsiteX63194" y="connsiteY63194"/>
              </a:cxn>
              <a:cxn ang="0">
                <a:pos x="connsiteX63195" y="connsiteY63195"/>
              </a:cxn>
              <a:cxn ang="0">
                <a:pos x="connsiteX63196" y="connsiteY63196"/>
              </a:cxn>
              <a:cxn ang="0">
                <a:pos x="connsiteX63197" y="connsiteY63197"/>
              </a:cxn>
              <a:cxn ang="0">
                <a:pos x="connsiteX63198" y="connsiteY63198"/>
              </a:cxn>
              <a:cxn ang="0">
                <a:pos x="connsiteX63199" y="connsiteY63199"/>
              </a:cxn>
              <a:cxn ang="0">
                <a:pos x="connsiteX63200" y="connsiteY63200"/>
              </a:cxn>
              <a:cxn ang="0">
                <a:pos x="connsiteX63201" y="connsiteY63201"/>
              </a:cxn>
              <a:cxn ang="0">
                <a:pos x="connsiteX63202" y="connsiteY63202"/>
              </a:cxn>
              <a:cxn ang="0">
                <a:pos x="connsiteX63203" y="connsiteY63203"/>
              </a:cxn>
              <a:cxn ang="0">
                <a:pos x="connsiteX63204" y="connsiteY63204"/>
              </a:cxn>
              <a:cxn ang="0">
                <a:pos x="connsiteX63205" y="connsiteY63205"/>
              </a:cxn>
              <a:cxn ang="0">
                <a:pos x="connsiteX63206" y="connsiteY63206"/>
              </a:cxn>
              <a:cxn ang="0">
                <a:pos x="connsiteX63207" y="connsiteY63207"/>
              </a:cxn>
              <a:cxn ang="0">
                <a:pos x="connsiteX63208" y="connsiteY63208"/>
              </a:cxn>
              <a:cxn ang="0">
                <a:pos x="connsiteX63209" y="connsiteY63209"/>
              </a:cxn>
              <a:cxn ang="0">
                <a:pos x="connsiteX63210" y="connsiteY63210"/>
              </a:cxn>
              <a:cxn ang="0">
                <a:pos x="connsiteX63211" y="connsiteY63211"/>
              </a:cxn>
              <a:cxn ang="0">
                <a:pos x="connsiteX63212" y="connsiteY63212"/>
              </a:cxn>
              <a:cxn ang="0">
                <a:pos x="connsiteX63213" y="connsiteY63213"/>
              </a:cxn>
              <a:cxn ang="0">
                <a:pos x="connsiteX63214" y="connsiteY63214"/>
              </a:cxn>
              <a:cxn ang="0">
                <a:pos x="connsiteX63215" y="connsiteY63215"/>
              </a:cxn>
              <a:cxn ang="0">
                <a:pos x="connsiteX63216" y="connsiteY63216"/>
              </a:cxn>
              <a:cxn ang="0">
                <a:pos x="connsiteX63217" y="connsiteY63217"/>
              </a:cxn>
              <a:cxn ang="0">
                <a:pos x="connsiteX63218" y="connsiteY63218"/>
              </a:cxn>
              <a:cxn ang="0">
                <a:pos x="connsiteX63219" y="connsiteY63219"/>
              </a:cxn>
              <a:cxn ang="0">
                <a:pos x="connsiteX63220" y="connsiteY63220"/>
              </a:cxn>
              <a:cxn ang="0">
                <a:pos x="connsiteX63221" y="connsiteY63221"/>
              </a:cxn>
              <a:cxn ang="0">
                <a:pos x="connsiteX63222" y="connsiteY63222"/>
              </a:cxn>
              <a:cxn ang="0">
                <a:pos x="connsiteX63223" y="connsiteY63223"/>
              </a:cxn>
              <a:cxn ang="0">
                <a:pos x="connsiteX63224" y="connsiteY63224"/>
              </a:cxn>
              <a:cxn ang="0">
                <a:pos x="connsiteX63225" y="connsiteY63225"/>
              </a:cxn>
              <a:cxn ang="0">
                <a:pos x="connsiteX63226" y="connsiteY63226"/>
              </a:cxn>
              <a:cxn ang="0">
                <a:pos x="connsiteX63227" y="connsiteY63227"/>
              </a:cxn>
              <a:cxn ang="0">
                <a:pos x="connsiteX63228" y="connsiteY63228"/>
              </a:cxn>
              <a:cxn ang="0">
                <a:pos x="connsiteX63229" y="connsiteY63229"/>
              </a:cxn>
              <a:cxn ang="0">
                <a:pos x="connsiteX63230" y="connsiteY63230"/>
              </a:cxn>
              <a:cxn ang="0">
                <a:pos x="connsiteX63231" y="connsiteY63231"/>
              </a:cxn>
              <a:cxn ang="0">
                <a:pos x="connsiteX63232" y="connsiteY63232"/>
              </a:cxn>
              <a:cxn ang="0">
                <a:pos x="connsiteX63233" y="connsiteY63233"/>
              </a:cxn>
              <a:cxn ang="0">
                <a:pos x="connsiteX63234" y="connsiteY63234"/>
              </a:cxn>
              <a:cxn ang="0">
                <a:pos x="connsiteX63235" y="connsiteY63235"/>
              </a:cxn>
              <a:cxn ang="0">
                <a:pos x="connsiteX63236" y="connsiteY63236"/>
              </a:cxn>
              <a:cxn ang="0">
                <a:pos x="connsiteX63237" y="connsiteY63237"/>
              </a:cxn>
              <a:cxn ang="0">
                <a:pos x="connsiteX63238" y="connsiteY63238"/>
              </a:cxn>
              <a:cxn ang="0">
                <a:pos x="connsiteX63239" y="connsiteY63239"/>
              </a:cxn>
              <a:cxn ang="0">
                <a:pos x="connsiteX63240" y="connsiteY63240"/>
              </a:cxn>
              <a:cxn ang="0">
                <a:pos x="connsiteX63241" y="connsiteY63241"/>
              </a:cxn>
              <a:cxn ang="0">
                <a:pos x="connsiteX63242" y="connsiteY63242"/>
              </a:cxn>
              <a:cxn ang="0">
                <a:pos x="connsiteX63243" y="connsiteY63243"/>
              </a:cxn>
              <a:cxn ang="0">
                <a:pos x="connsiteX63244" y="connsiteY63244"/>
              </a:cxn>
              <a:cxn ang="0">
                <a:pos x="connsiteX63245" y="connsiteY63245"/>
              </a:cxn>
              <a:cxn ang="0">
                <a:pos x="connsiteX63246" y="connsiteY63246"/>
              </a:cxn>
              <a:cxn ang="0">
                <a:pos x="connsiteX63247" y="connsiteY63247"/>
              </a:cxn>
              <a:cxn ang="0">
                <a:pos x="connsiteX63248" y="connsiteY63248"/>
              </a:cxn>
              <a:cxn ang="0">
                <a:pos x="connsiteX63249" y="connsiteY63249"/>
              </a:cxn>
              <a:cxn ang="0">
                <a:pos x="connsiteX63250" y="connsiteY63250"/>
              </a:cxn>
              <a:cxn ang="0">
                <a:pos x="connsiteX63251" y="connsiteY63251"/>
              </a:cxn>
              <a:cxn ang="0">
                <a:pos x="connsiteX63252" y="connsiteY63252"/>
              </a:cxn>
              <a:cxn ang="0">
                <a:pos x="connsiteX63253" y="connsiteY63253"/>
              </a:cxn>
              <a:cxn ang="0">
                <a:pos x="connsiteX63254" y="connsiteY63254"/>
              </a:cxn>
              <a:cxn ang="0">
                <a:pos x="connsiteX63255" y="connsiteY63255"/>
              </a:cxn>
              <a:cxn ang="0">
                <a:pos x="connsiteX63256" y="connsiteY63256"/>
              </a:cxn>
              <a:cxn ang="0">
                <a:pos x="connsiteX63257" y="connsiteY63257"/>
              </a:cxn>
              <a:cxn ang="0">
                <a:pos x="connsiteX63258" y="connsiteY63258"/>
              </a:cxn>
              <a:cxn ang="0">
                <a:pos x="connsiteX63259" y="connsiteY63259"/>
              </a:cxn>
              <a:cxn ang="0">
                <a:pos x="connsiteX63260" y="connsiteY63260"/>
              </a:cxn>
              <a:cxn ang="0">
                <a:pos x="connsiteX63261" y="connsiteY63261"/>
              </a:cxn>
              <a:cxn ang="0">
                <a:pos x="connsiteX63262" y="connsiteY63262"/>
              </a:cxn>
              <a:cxn ang="0">
                <a:pos x="connsiteX63263" y="connsiteY63263"/>
              </a:cxn>
              <a:cxn ang="0">
                <a:pos x="connsiteX63264" y="connsiteY63264"/>
              </a:cxn>
              <a:cxn ang="0">
                <a:pos x="connsiteX63265" y="connsiteY63265"/>
              </a:cxn>
              <a:cxn ang="0">
                <a:pos x="connsiteX63266" y="connsiteY63266"/>
              </a:cxn>
              <a:cxn ang="0">
                <a:pos x="connsiteX63267" y="connsiteY63267"/>
              </a:cxn>
              <a:cxn ang="0">
                <a:pos x="connsiteX63268" y="connsiteY63268"/>
              </a:cxn>
              <a:cxn ang="0">
                <a:pos x="connsiteX63269" y="connsiteY63269"/>
              </a:cxn>
              <a:cxn ang="0">
                <a:pos x="connsiteX63270" y="connsiteY63270"/>
              </a:cxn>
              <a:cxn ang="0">
                <a:pos x="connsiteX63271" y="connsiteY63271"/>
              </a:cxn>
              <a:cxn ang="0">
                <a:pos x="connsiteX63272" y="connsiteY63272"/>
              </a:cxn>
              <a:cxn ang="0">
                <a:pos x="connsiteX63273" y="connsiteY63273"/>
              </a:cxn>
              <a:cxn ang="0">
                <a:pos x="connsiteX63274" y="connsiteY63274"/>
              </a:cxn>
              <a:cxn ang="0">
                <a:pos x="connsiteX63275" y="connsiteY63275"/>
              </a:cxn>
              <a:cxn ang="0">
                <a:pos x="connsiteX63276" y="connsiteY63276"/>
              </a:cxn>
              <a:cxn ang="0">
                <a:pos x="connsiteX63277" y="connsiteY63277"/>
              </a:cxn>
              <a:cxn ang="0">
                <a:pos x="connsiteX63278" y="connsiteY63278"/>
              </a:cxn>
              <a:cxn ang="0">
                <a:pos x="connsiteX63279" y="connsiteY63279"/>
              </a:cxn>
              <a:cxn ang="0">
                <a:pos x="connsiteX63280" y="connsiteY63280"/>
              </a:cxn>
              <a:cxn ang="0">
                <a:pos x="connsiteX63281" y="connsiteY63281"/>
              </a:cxn>
              <a:cxn ang="0">
                <a:pos x="connsiteX63282" y="connsiteY63282"/>
              </a:cxn>
              <a:cxn ang="0">
                <a:pos x="connsiteX63283" y="connsiteY63283"/>
              </a:cxn>
              <a:cxn ang="0">
                <a:pos x="connsiteX63284" y="connsiteY63284"/>
              </a:cxn>
              <a:cxn ang="0">
                <a:pos x="connsiteX63285" y="connsiteY63285"/>
              </a:cxn>
              <a:cxn ang="0">
                <a:pos x="connsiteX63286" y="connsiteY63286"/>
              </a:cxn>
              <a:cxn ang="0">
                <a:pos x="connsiteX63287" y="connsiteY63287"/>
              </a:cxn>
              <a:cxn ang="0">
                <a:pos x="connsiteX63288" y="connsiteY63288"/>
              </a:cxn>
              <a:cxn ang="0">
                <a:pos x="connsiteX63289" y="connsiteY63289"/>
              </a:cxn>
              <a:cxn ang="0">
                <a:pos x="connsiteX63290" y="connsiteY63290"/>
              </a:cxn>
              <a:cxn ang="0">
                <a:pos x="connsiteX63291" y="connsiteY63291"/>
              </a:cxn>
              <a:cxn ang="0">
                <a:pos x="connsiteX63292" y="connsiteY63292"/>
              </a:cxn>
              <a:cxn ang="0">
                <a:pos x="connsiteX63293" y="connsiteY63293"/>
              </a:cxn>
              <a:cxn ang="0">
                <a:pos x="connsiteX63294" y="connsiteY63294"/>
              </a:cxn>
              <a:cxn ang="0">
                <a:pos x="connsiteX63295" y="connsiteY63295"/>
              </a:cxn>
              <a:cxn ang="0">
                <a:pos x="connsiteX63296" y="connsiteY63296"/>
              </a:cxn>
              <a:cxn ang="0">
                <a:pos x="connsiteX63297" y="connsiteY63297"/>
              </a:cxn>
              <a:cxn ang="0">
                <a:pos x="connsiteX63298" y="connsiteY63298"/>
              </a:cxn>
              <a:cxn ang="0">
                <a:pos x="connsiteX63299" y="connsiteY63299"/>
              </a:cxn>
              <a:cxn ang="0">
                <a:pos x="connsiteX63300" y="connsiteY63300"/>
              </a:cxn>
              <a:cxn ang="0">
                <a:pos x="connsiteX63301" y="connsiteY63301"/>
              </a:cxn>
              <a:cxn ang="0">
                <a:pos x="connsiteX63302" y="connsiteY63302"/>
              </a:cxn>
              <a:cxn ang="0">
                <a:pos x="connsiteX63303" y="connsiteY63303"/>
              </a:cxn>
              <a:cxn ang="0">
                <a:pos x="connsiteX63304" y="connsiteY63304"/>
              </a:cxn>
              <a:cxn ang="0">
                <a:pos x="connsiteX63305" y="connsiteY63305"/>
              </a:cxn>
              <a:cxn ang="0">
                <a:pos x="connsiteX63306" y="connsiteY63306"/>
              </a:cxn>
              <a:cxn ang="0">
                <a:pos x="connsiteX63307" y="connsiteY63307"/>
              </a:cxn>
              <a:cxn ang="0">
                <a:pos x="connsiteX63308" y="connsiteY63308"/>
              </a:cxn>
              <a:cxn ang="0">
                <a:pos x="connsiteX63309" y="connsiteY63309"/>
              </a:cxn>
              <a:cxn ang="0">
                <a:pos x="connsiteX63310" y="connsiteY63310"/>
              </a:cxn>
              <a:cxn ang="0">
                <a:pos x="connsiteX63311" y="connsiteY63311"/>
              </a:cxn>
              <a:cxn ang="0">
                <a:pos x="connsiteX63312" y="connsiteY63312"/>
              </a:cxn>
              <a:cxn ang="0">
                <a:pos x="connsiteX63313" y="connsiteY63313"/>
              </a:cxn>
              <a:cxn ang="0">
                <a:pos x="connsiteX63314" y="connsiteY63314"/>
              </a:cxn>
              <a:cxn ang="0">
                <a:pos x="connsiteX63315" y="connsiteY63315"/>
              </a:cxn>
              <a:cxn ang="0">
                <a:pos x="connsiteX63316" y="connsiteY63316"/>
              </a:cxn>
              <a:cxn ang="0">
                <a:pos x="connsiteX63317" y="connsiteY63317"/>
              </a:cxn>
              <a:cxn ang="0">
                <a:pos x="connsiteX63318" y="connsiteY63318"/>
              </a:cxn>
              <a:cxn ang="0">
                <a:pos x="connsiteX63319" y="connsiteY63319"/>
              </a:cxn>
              <a:cxn ang="0">
                <a:pos x="connsiteX63320" y="connsiteY63320"/>
              </a:cxn>
              <a:cxn ang="0">
                <a:pos x="connsiteX63321" y="connsiteY63321"/>
              </a:cxn>
              <a:cxn ang="0">
                <a:pos x="connsiteX63322" y="connsiteY63322"/>
              </a:cxn>
              <a:cxn ang="0">
                <a:pos x="connsiteX63323" y="connsiteY63323"/>
              </a:cxn>
              <a:cxn ang="0">
                <a:pos x="connsiteX63324" y="connsiteY63324"/>
              </a:cxn>
              <a:cxn ang="0">
                <a:pos x="connsiteX63325" y="connsiteY63325"/>
              </a:cxn>
              <a:cxn ang="0">
                <a:pos x="connsiteX63326" y="connsiteY63326"/>
              </a:cxn>
              <a:cxn ang="0">
                <a:pos x="connsiteX63327" y="connsiteY63327"/>
              </a:cxn>
              <a:cxn ang="0">
                <a:pos x="connsiteX63328" y="connsiteY63328"/>
              </a:cxn>
              <a:cxn ang="0">
                <a:pos x="connsiteX63329" y="connsiteY63329"/>
              </a:cxn>
              <a:cxn ang="0">
                <a:pos x="connsiteX63330" y="connsiteY63330"/>
              </a:cxn>
              <a:cxn ang="0">
                <a:pos x="connsiteX63331" y="connsiteY63331"/>
              </a:cxn>
              <a:cxn ang="0">
                <a:pos x="connsiteX63332" y="connsiteY63332"/>
              </a:cxn>
              <a:cxn ang="0">
                <a:pos x="connsiteX63333" y="connsiteY63333"/>
              </a:cxn>
              <a:cxn ang="0">
                <a:pos x="connsiteX63334" y="connsiteY63334"/>
              </a:cxn>
              <a:cxn ang="0">
                <a:pos x="connsiteX63335" y="connsiteY63335"/>
              </a:cxn>
              <a:cxn ang="0">
                <a:pos x="connsiteX63336" y="connsiteY63336"/>
              </a:cxn>
              <a:cxn ang="0">
                <a:pos x="connsiteX63337" y="connsiteY63337"/>
              </a:cxn>
              <a:cxn ang="0">
                <a:pos x="connsiteX63338" y="connsiteY63338"/>
              </a:cxn>
              <a:cxn ang="0">
                <a:pos x="connsiteX63339" y="connsiteY63339"/>
              </a:cxn>
              <a:cxn ang="0">
                <a:pos x="connsiteX63340" y="connsiteY63340"/>
              </a:cxn>
              <a:cxn ang="0">
                <a:pos x="connsiteX63341" y="connsiteY63341"/>
              </a:cxn>
              <a:cxn ang="0">
                <a:pos x="connsiteX63342" y="connsiteY63342"/>
              </a:cxn>
              <a:cxn ang="0">
                <a:pos x="connsiteX63343" y="connsiteY63343"/>
              </a:cxn>
              <a:cxn ang="0">
                <a:pos x="connsiteX63344" y="connsiteY63344"/>
              </a:cxn>
              <a:cxn ang="0">
                <a:pos x="connsiteX63345" y="connsiteY63345"/>
              </a:cxn>
              <a:cxn ang="0">
                <a:pos x="connsiteX63346" y="connsiteY63346"/>
              </a:cxn>
              <a:cxn ang="0">
                <a:pos x="connsiteX63347" y="connsiteY63347"/>
              </a:cxn>
              <a:cxn ang="0">
                <a:pos x="connsiteX63348" y="connsiteY63348"/>
              </a:cxn>
              <a:cxn ang="0">
                <a:pos x="connsiteX63349" y="connsiteY63349"/>
              </a:cxn>
              <a:cxn ang="0">
                <a:pos x="connsiteX63350" y="connsiteY63350"/>
              </a:cxn>
              <a:cxn ang="0">
                <a:pos x="connsiteX63351" y="connsiteY63351"/>
              </a:cxn>
              <a:cxn ang="0">
                <a:pos x="connsiteX63352" y="connsiteY63352"/>
              </a:cxn>
              <a:cxn ang="0">
                <a:pos x="connsiteX63353" y="connsiteY63353"/>
              </a:cxn>
              <a:cxn ang="0">
                <a:pos x="connsiteX63354" y="connsiteY63354"/>
              </a:cxn>
              <a:cxn ang="0">
                <a:pos x="connsiteX63355" y="connsiteY63355"/>
              </a:cxn>
              <a:cxn ang="0">
                <a:pos x="connsiteX63356" y="connsiteY63356"/>
              </a:cxn>
              <a:cxn ang="0">
                <a:pos x="connsiteX63357" y="connsiteY63357"/>
              </a:cxn>
              <a:cxn ang="0">
                <a:pos x="connsiteX63358" y="connsiteY63358"/>
              </a:cxn>
              <a:cxn ang="0">
                <a:pos x="connsiteX63359" y="connsiteY63359"/>
              </a:cxn>
              <a:cxn ang="0">
                <a:pos x="connsiteX63360" y="connsiteY63360"/>
              </a:cxn>
              <a:cxn ang="0">
                <a:pos x="connsiteX63361" y="connsiteY63361"/>
              </a:cxn>
              <a:cxn ang="0">
                <a:pos x="connsiteX63362" y="connsiteY63362"/>
              </a:cxn>
              <a:cxn ang="0">
                <a:pos x="connsiteX63363" y="connsiteY63363"/>
              </a:cxn>
              <a:cxn ang="0">
                <a:pos x="connsiteX63364" y="connsiteY63364"/>
              </a:cxn>
              <a:cxn ang="0">
                <a:pos x="connsiteX63365" y="connsiteY63365"/>
              </a:cxn>
              <a:cxn ang="0">
                <a:pos x="connsiteX63366" y="connsiteY63366"/>
              </a:cxn>
              <a:cxn ang="0">
                <a:pos x="connsiteX63367" y="connsiteY63367"/>
              </a:cxn>
              <a:cxn ang="0">
                <a:pos x="connsiteX63368" y="connsiteY63368"/>
              </a:cxn>
              <a:cxn ang="0">
                <a:pos x="connsiteX63369" y="connsiteY63369"/>
              </a:cxn>
              <a:cxn ang="0">
                <a:pos x="connsiteX63370" y="connsiteY63370"/>
              </a:cxn>
              <a:cxn ang="0">
                <a:pos x="connsiteX63371" y="connsiteY63371"/>
              </a:cxn>
              <a:cxn ang="0">
                <a:pos x="connsiteX63372" y="connsiteY63372"/>
              </a:cxn>
              <a:cxn ang="0">
                <a:pos x="connsiteX63373" y="connsiteY63373"/>
              </a:cxn>
              <a:cxn ang="0">
                <a:pos x="connsiteX63374" y="connsiteY63374"/>
              </a:cxn>
              <a:cxn ang="0">
                <a:pos x="connsiteX63375" y="connsiteY63375"/>
              </a:cxn>
              <a:cxn ang="0">
                <a:pos x="connsiteX63376" y="connsiteY63376"/>
              </a:cxn>
              <a:cxn ang="0">
                <a:pos x="connsiteX63377" y="connsiteY63377"/>
              </a:cxn>
              <a:cxn ang="0">
                <a:pos x="connsiteX63378" y="connsiteY63378"/>
              </a:cxn>
              <a:cxn ang="0">
                <a:pos x="connsiteX63379" y="connsiteY63379"/>
              </a:cxn>
              <a:cxn ang="0">
                <a:pos x="connsiteX63380" y="connsiteY63380"/>
              </a:cxn>
              <a:cxn ang="0">
                <a:pos x="connsiteX63381" y="connsiteY63381"/>
              </a:cxn>
              <a:cxn ang="0">
                <a:pos x="connsiteX63382" y="connsiteY63382"/>
              </a:cxn>
              <a:cxn ang="0">
                <a:pos x="connsiteX63383" y="connsiteY63383"/>
              </a:cxn>
              <a:cxn ang="0">
                <a:pos x="connsiteX63384" y="connsiteY63384"/>
              </a:cxn>
              <a:cxn ang="0">
                <a:pos x="connsiteX63385" y="connsiteY63385"/>
              </a:cxn>
              <a:cxn ang="0">
                <a:pos x="connsiteX63386" y="connsiteY63386"/>
              </a:cxn>
              <a:cxn ang="0">
                <a:pos x="connsiteX63387" y="connsiteY63387"/>
              </a:cxn>
              <a:cxn ang="0">
                <a:pos x="connsiteX63388" y="connsiteY63388"/>
              </a:cxn>
              <a:cxn ang="0">
                <a:pos x="connsiteX63389" y="connsiteY63389"/>
              </a:cxn>
              <a:cxn ang="0">
                <a:pos x="connsiteX63390" y="connsiteY63390"/>
              </a:cxn>
              <a:cxn ang="0">
                <a:pos x="connsiteX63391" y="connsiteY63391"/>
              </a:cxn>
              <a:cxn ang="0">
                <a:pos x="connsiteX63392" y="connsiteY63392"/>
              </a:cxn>
              <a:cxn ang="0">
                <a:pos x="connsiteX63393" y="connsiteY63393"/>
              </a:cxn>
              <a:cxn ang="0">
                <a:pos x="connsiteX63394" y="connsiteY63394"/>
              </a:cxn>
              <a:cxn ang="0">
                <a:pos x="connsiteX63395" y="connsiteY63395"/>
              </a:cxn>
              <a:cxn ang="0">
                <a:pos x="connsiteX63396" y="connsiteY63396"/>
              </a:cxn>
              <a:cxn ang="0">
                <a:pos x="connsiteX63397" y="connsiteY63397"/>
              </a:cxn>
              <a:cxn ang="0">
                <a:pos x="connsiteX63398" y="connsiteY63398"/>
              </a:cxn>
              <a:cxn ang="0">
                <a:pos x="connsiteX63399" y="connsiteY63399"/>
              </a:cxn>
              <a:cxn ang="0">
                <a:pos x="connsiteX63400" y="connsiteY63400"/>
              </a:cxn>
              <a:cxn ang="0">
                <a:pos x="connsiteX63401" y="connsiteY63401"/>
              </a:cxn>
              <a:cxn ang="0">
                <a:pos x="connsiteX63402" y="connsiteY63402"/>
              </a:cxn>
              <a:cxn ang="0">
                <a:pos x="connsiteX63403" y="connsiteY63403"/>
              </a:cxn>
              <a:cxn ang="0">
                <a:pos x="connsiteX63404" y="connsiteY63404"/>
              </a:cxn>
              <a:cxn ang="0">
                <a:pos x="connsiteX63405" y="connsiteY63405"/>
              </a:cxn>
              <a:cxn ang="0">
                <a:pos x="connsiteX63406" y="connsiteY63406"/>
              </a:cxn>
              <a:cxn ang="0">
                <a:pos x="connsiteX63407" y="connsiteY63407"/>
              </a:cxn>
              <a:cxn ang="0">
                <a:pos x="connsiteX63408" y="connsiteY63408"/>
              </a:cxn>
              <a:cxn ang="0">
                <a:pos x="connsiteX63409" y="connsiteY63409"/>
              </a:cxn>
              <a:cxn ang="0">
                <a:pos x="connsiteX63410" y="connsiteY63410"/>
              </a:cxn>
              <a:cxn ang="0">
                <a:pos x="connsiteX63411" y="connsiteY63411"/>
              </a:cxn>
              <a:cxn ang="0">
                <a:pos x="connsiteX63412" y="connsiteY63412"/>
              </a:cxn>
              <a:cxn ang="0">
                <a:pos x="connsiteX63413" y="connsiteY63413"/>
              </a:cxn>
              <a:cxn ang="0">
                <a:pos x="connsiteX63414" y="connsiteY63414"/>
              </a:cxn>
              <a:cxn ang="0">
                <a:pos x="connsiteX63415" y="connsiteY63415"/>
              </a:cxn>
              <a:cxn ang="0">
                <a:pos x="connsiteX63416" y="connsiteY63416"/>
              </a:cxn>
              <a:cxn ang="0">
                <a:pos x="connsiteX63417" y="connsiteY63417"/>
              </a:cxn>
              <a:cxn ang="0">
                <a:pos x="connsiteX63418" y="connsiteY63418"/>
              </a:cxn>
              <a:cxn ang="0">
                <a:pos x="connsiteX63419" y="connsiteY63419"/>
              </a:cxn>
              <a:cxn ang="0">
                <a:pos x="connsiteX63420" y="connsiteY63420"/>
              </a:cxn>
              <a:cxn ang="0">
                <a:pos x="connsiteX63421" y="connsiteY63421"/>
              </a:cxn>
              <a:cxn ang="0">
                <a:pos x="connsiteX63422" y="connsiteY63422"/>
              </a:cxn>
              <a:cxn ang="0">
                <a:pos x="connsiteX63423" y="connsiteY63423"/>
              </a:cxn>
              <a:cxn ang="0">
                <a:pos x="connsiteX63424" y="connsiteY63424"/>
              </a:cxn>
              <a:cxn ang="0">
                <a:pos x="connsiteX63425" y="connsiteY63425"/>
              </a:cxn>
              <a:cxn ang="0">
                <a:pos x="connsiteX63426" y="connsiteY63426"/>
              </a:cxn>
              <a:cxn ang="0">
                <a:pos x="connsiteX63427" y="connsiteY63427"/>
              </a:cxn>
              <a:cxn ang="0">
                <a:pos x="connsiteX63428" y="connsiteY63428"/>
              </a:cxn>
              <a:cxn ang="0">
                <a:pos x="connsiteX63429" y="connsiteY63429"/>
              </a:cxn>
              <a:cxn ang="0">
                <a:pos x="connsiteX63430" y="connsiteY63430"/>
              </a:cxn>
              <a:cxn ang="0">
                <a:pos x="connsiteX63431" y="connsiteY63431"/>
              </a:cxn>
              <a:cxn ang="0">
                <a:pos x="connsiteX63432" y="connsiteY63432"/>
              </a:cxn>
              <a:cxn ang="0">
                <a:pos x="connsiteX63433" y="connsiteY63433"/>
              </a:cxn>
              <a:cxn ang="0">
                <a:pos x="connsiteX63434" y="connsiteY63434"/>
              </a:cxn>
              <a:cxn ang="0">
                <a:pos x="connsiteX63435" y="connsiteY63435"/>
              </a:cxn>
              <a:cxn ang="0">
                <a:pos x="connsiteX63436" y="connsiteY63436"/>
              </a:cxn>
              <a:cxn ang="0">
                <a:pos x="connsiteX63437" y="connsiteY63437"/>
              </a:cxn>
              <a:cxn ang="0">
                <a:pos x="connsiteX63438" y="connsiteY63438"/>
              </a:cxn>
              <a:cxn ang="0">
                <a:pos x="connsiteX63439" y="connsiteY63439"/>
              </a:cxn>
              <a:cxn ang="0">
                <a:pos x="connsiteX63440" y="connsiteY63440"/>
              </a:cxn>
              <a:cxn ang="0">
                <a:pos x="connsiteX63441" y="connsiteY63441"/>
              </a:cxn>
              <a:cxn ang="0">
                <a:pos x="connsiteX63442" y="connsiteY63442"/>
              </a:cxn>
              <a:cxn ang="0">
                <a:pos x="connsiteX63443" y="connsiteY63443"/>
              </a:cxn>
              <a:cxn ang="0">
                <a:pos x="connsiteX63444" y="connsiteY63444"/>
              </a:cxn>
              <a:cxn ang="0">
                <a:pos x="connsiteX63445" y="connsiteY63445"/>
              </a:cxn>
              <a:cxn ang="0">
                <a:pos x="connsiteX63446" y="connsiteY63446"/>
              </a:cxn>
              <a:cxn ang="0">
                <a:pos x="connsiteX63447" y="connsiteY63447"/>
              </a:cxn>
              <a:cxn ang="0">
                <a:pos x="connsiteX63448" y="connsiteY63448"/>
              </a:cxn>
              <a:cxn ang="0">
                <a:pos x="connsiteX63449" y="connsiteY63449"/>
              </a:cxn>
              <a:cxn ang="0">
                <a:pos x="connsiteX63450" y="connsiteY63450"/>
              </a:cxn>
              <a:cxn ang="0">
                <a:pos x="connsiteX63451" y="connsiteY63451"/>
              </a:cxn>
              <a:cxn ang="0">
                <a:pos x="connsiteX63452" y="connsiteY63452"/>
              </a:cxn>
              <a:cxn ang="0">
                <a:pos x="connsiteX63453" y="connsiteY63453"/>
              </a:cxn>
              <a:cxn ang="0">
                <a:pos x="connsiteX63454" y="connsiteY63454"/>
              </a:cxn>
              <a:cxn ang="0">
                <a:pos x="connsiteX63455" y="connsiteY63455"/>
              </a:cxn>
              <a:cxn ang="0">
                <a:pos x="connsiteX63456" y="connsiteY63456"/>
              </a:cxn>
              <a:cxn ang="0">
                <a:pos x="connsiteX63457" y="connsiteY63457"/>
              </a:cxn>
              <a:cxn ang="0">
                <a:pos x="connsiteX63458" y="connsiteY63458"/>
              </a:cxn>
              <a:cxn ang="0">
                <a:pos x="connsiteX63459" y="connsiteY63459"/>
              </a:cxn>
              <a:cxn ang="0">
                <a:pos x="connsiteX63460" y="connsiteY63460"/>
              </a:cxn>
              <a:cxn ang="0">
                <a:pos x="connsiteX63461" y="connsiteY63461"/>
              </a:cxn>
              <a:cxn ang="0">
                <a:pos x="connsiteX63462" y="connsiteY63462"/>
              </a:cxn>
              <a:cxn ang="0">
                <a:pos x="connsiteX63463" y="connsiteY63463"/>
              </a:cxn>
              <a:cxn ang="0">
                <a:pos x="connsiteX63464" y="connsiteY63464"/>
              </a:cxn>
              <a:cxn ang="0">
                <a:pos x="connsiteX63465" y="connsiteY63465"/>
              </a:cxn>
              <a:cxn ang="0">
                <a:pos x="connsiteX63466" y="connsiteY63466"/>
              </a:cxn>
              <a:cxn ang="0">
                <a:pos x="connsiteX63467" y="connsiteY63467"/>
              </a:cxn>
              <a:cxn ang="0">
                <a:pos x="connsiteX63468" y="connsiteY63468"/>
              </a:cxn>
              <a:cxn ang="0">
                <a:pos x="connsiteX63469" y="connsiteY63469"/>
              </a:cxn>
              <a:cxn ang="0">
                <a:pos x="connsiteX63470" y="connsiteY63470"/>
              </a:cxn>
              <a:cxn ang="0">
                <a:pos x="connsiteX63471" y="connsiteY63471"/>
              </a:cxn>
              <a:cxn ang="0">
                <a:pos x="connsiteX63472" y="connsiteY63472"/>
              </a:cxn>
              <a:cxn ang="0">
                <a:pos x="connsiteX63473" y="connsiteY63473"/>
              </a:cxn>
              <a:cxn ang="0">
                <a:pos x="connsiteX63474" y="connsiteY63474"/>
              </a:cxn>
              <a:cxn ang="0">
                <a:pos x="connsiteX63475" y="connsiteY63475"/>
              </a:cxn>
              <a:cxn ang="0">
                <a:pos x="connsiteX63476" y="connsiteY63476"/>
              </a:cxn>
              <a:cxn ang="0">
                <a:pos x="connsiteX63477" y="connsiteY63477"/>
              </a:cxn>
              <a:cxn ang="0">
                <a:pos x="connsiteX63478" y="connsiteY63478"/>
              </a:cxn>
              <a:cxn ang="0">
                <a:pos x="connsiteX63479" y="connsiteY63479"/>
              </a:cxn>
              <a:cxn ang="0">
                <a:pos x="connsiteX63480" y="connsiteY63480"/>
              </a:cxn>
              <a:cxn ang="0">
                <a:pos x="connsiteX63481" y="connsiteY63481"/>
              </a:cxn>
              <a:cxn ang="0">
                <a:pos x="connsiteX63482" y="connsiteY63482"/>
              </a:cxn>
              <a:cxn ang="0">
                <a:pos x="connsiteX63483" y="connsiteY63483"/>
              </a:cxn>
              <a:cxn ang="0">
                <a:pos x="connsiteX63484" y="connsiteY63484"/>
              </a:cxn>
              <a:cxn ang="0">
                <a:pos x="connsiteX63485" y="connsiteY63485"/>
              </a:cxn>
              <a:cxn ang="0">
                <a:pos x="connsiteX63486" y="connsiteY63486"/>
              </a:cxn>
              <a:cxn ang="0">
                <a:pos x="connsiteX63487" y="connsiteY63487"/>
              </a:cxn>
              <a:cxn ang="0">
                <a:pos x="connsiteX63488" y="connsiteY63488"/>
              </a:cxn>
              <a:cxn ang="0">
                <a:pos x="connsiteX63489" y="connsiteY63489"/>
              </a:cxn>
              <a:cxn ang="0">
                <a:pos x="connsiteX63490" y="connsiteY63490"/>
              </a:cxn>
              <a:cxn ang="0">
                <a:pos x="connsiteX63491" y="connsiteY63491"/>
              </a:cxn>
              <a:cxn ang="0">
                <a:pos x="connsiteX63492" y="connsiteY63492"/>
              </a:cxn>
              <a:cxn ang="0">
                <a:pos x="connsiteX63493" y="connsiteY63493"/>
              </a:cxn>
              <a:cxn ang="0">
                <a:pos x="connsiteX63494" y="connsiteY63494"/>
              </a:cxn>
              <a:cxn ang="0">
                <a:pos x="connsiteX63495" y="connsiteY63495"/>
              </a:cxn>
              <a:cxn ang="0">
                <a:pos x="connsiteX63496" y="connsiteY63496"/>
              </a:cxn>
              <a:cxn ang="0">
                <a:pos x="connsiteX63497" y="connsiteY63497"/>
              </a:cxn>
              <a:cxn ang="0">
                <a:pos x="connsiteX63498" y="connsiteY63498"/>
              </a:cxn>
              <a:cxn ang="0">
                <a:pos x="connsiteX63499" y="connsiteY63499"/>
              </a:cxn>
              <a:cxn ang="0">
                <a:pos x="connsiteX63500" y="connsiteY63500"/>
              </a:cxn>
              <a:cxn ang="0">
                <a:pos x="connsiteX63501" y="connsiteY63501"/>
              </a:cxn>
              <a:cxn ang="0">
                <a:pos x="connsiteX63502" y="connsiteY63502"/>
              </a:cxn>
              <a:cxn ang="0">
                <a:pos x="connsiteX63503" y="connsiteY63503"/>
              </a:cxn>
              <a:cxn ang="0">
                <a:pos x="connsiteX63504" y="connsiteY63504"/>
              </a:cxn>
              <a:cxn ang="0">
                <a:pos x="connsiteX63505" y="connsiteY63505"/>
              </a:cxn>
              <a:cxn ang="0">
                <a:pos x="connsiteX63506" y="connsiteY63506"/>
              </a:cxn>
              <a:cxn ang="0">
                <a:pos x="connsiteX63507" y="connsiteY63507"/>
              </a:cxn>
              <a:cxn ang="0">
                <a:pos x="connsiteX63508" y="connsiteY63508"/>
              </a:cxn>
              <a:cxn ang="0">
                <a:pos x="connsiteX63509" y="connsiteY63509"/>
              </a:cxn>
              <a:cxn ang="0">
                <a:pos x="connsiteX63510" y="connsiteY63510"/>
              </a:cxn>
              <a:cxn ang="0">
                <a:pos x="connsiteX63511" y="connsiteY63511"/>
              </a:cxn>
              <a:cxn ang="0">
                <a:pos x="connsiteX63512" y="connsiteY63512"/>
              </a:cxn>
              <a:cxn ang="0">
                <a:pos x="connsiteX63513" y="connsiteY63513"/>
              </a:cxn>
              <a:cxn ang="0">
                <a:pos x="connsiteX63514" y="connsiteY63514"/>
              </a:cxn>
              <a:cxn ang="0">
                <a:pos x="connsiteX63515" y="connsiteY63515"/>
              </a:cxn>
              <a:cxn ang="0">
                <a:pos x="connsiteX63516" y="connsiteY63516"/>
              </a:cxn>
              <a:cxn ang="0">
                <a:pos x="connsiteX63517" y="connsiteY63517"/>
              </a:cxn>
              <a:cxn ang="0">
                <a:pos x="connsiteX63518" y="connsiteY63518"/>
              </a:cxn>
              <a:cxn ang="0">
                <a:pos x="connsiteX63519" y="connsiteY63519"/>
              </a:cxn>
              <a:cxn ang="0">
                <a:pos x="connsiteX63520" y="connsiteY63520"/>
              </a:cxn>
              <a:cxn ang="0">
                <a:pos x="connsiteX63521" y="connsiteY63521"/>
              </a:cxn>
              <a:cxn ang="0">
                <a:pos x="connsiteX63522" y="connsiteY63522"/>
              </a:cxn>
              <a:cxn ang="0">
                <a:pos x="connsiteX63523" y="connsiteY63523"/>
              </a:cxn>
              <a:cxn ang="0">
                <a:pos x="connsiteX63524" y="connsiteY63524"/>
              </a:cxn>
              <a:cxn ang="0">
                <a:pos x="connsiteX63525" y="connsiteY63525"/>
              </a:cxn>
              <a:cxn ang="0">
                <a:pos x="connsiteX63526" y="connsiteY63526"/>
              </a:cxn>
              <a:cxn ang="0">
                <a:pos x="connsiteX63527" y="connsiteY63527"/>
              </a:cxn>
              <a:cxn ang="0">
                <a:pos x="connsiteX63528" y="connsiteY63528"/>
              </a:cxn>
              <a:cxn ang="0">
                <a:pos x="connsiteX63529" y="connsiteY63529"/>
              </a:cxn>
              <a:cxn ang="0">
                <a:pos x="connsiteX63530" y="connsiteY63530"/>
              </a:cxn>
              <a:cxn ang="0">
                <a:pos x="connsiteX63531" y="connsiteY63531"/>
              </a:cxn>
              <a:cxn ang="0">
                <a:pos x="connsiteX63532" y="connsiteY63532"/>
              </a:cxn>
              <a:cxn ang="0">
                <a:pos x="connsiteX63533" y="connsiteY63533"/>
              </a:cxn>
              <a:cxn ang="0">
                <a:pos x="connsiteX63534" y="connsiteY63534"/>
              </a:cxn>
              <a:cxn ang="0">
                <a:pos x="connsiteX63535" y="connsiteY63535"/>
              </a:cxn>
              <a:cxn ang="0">
                <a:pos x="connsiteX63536" y="connsiteY63536"/>
              </a:cxn>
              <a:cxn ang="0">
                <a:pos x="connsiteX63537" y="connsiteY63537"/>
              </a:cxn>
              <a:cxn ang="0">
                <a:pos x="connsiteX63538" y="connsiteY63538"/>
              </a:cxn>
              <a:cxn ang="0">
                <a:pos x="connsiteX63539" y="connsiteY63539"/>
              </a:cxn>
              <a:cxn ang="0">
                <a:pos x="connsiteX63540" y="connsiteY63540"/>
              </a:cxn>
              <a:cxn ang="0">
                <a:pos x="connsiteX63541" y="connsiteY63541"/>
              </a:cxn>
              <a:cxn ang="0">
                <a:pos x="connsiteX63542" y="connsiteY63542"/>
              </a:cxn>
              <a:cxn ang="0">
                <a:pos x="connsiteX63543" y="connsiteY63543"/>
              </a:cxn>
              <a:cxn ang="0">
                <a:pos x="connsiteX63544" y="connsiteY63544"/>
              </a:cxn>
              <a:cxn ang="0">
                <a:pos x="connsiteX63545" y="connsiteY63545"/>
              </a:cxn>
              <a:cxn ang="0">
                <a:pos x="connsiteX63546" y="connsiteY63546"/>
              </a:cxn>
              <a:cxn ang="0">
                <a:pos x="connsiteX63547" y="connsiteY63547"/>
              </a:cxn>
              <a:cxn ang="0">
                <a:pos x="connsiteX63548" y="connsiteY63548"/>
              </a:cxn>
              <a:cxn ang="0">
                <a:pos x="connsiteX63549" y="connsiteY63549"/>
              </a:cxn>
              <a:cxn ang="0">
                <a:pos x="connsiteX63550" y="connsiteY63550"/>
              </a:cxn>
              <a:cxn ang="0">
                <a:pos x="connsiteX63551" y="connsiteY63551"/>
              </a:cxn>
              <a:cxn ang="0">
                <a:pos x="connsiteX63552" y="connsiteY63552"/>
              </a:cxn>
              <a:cxn ang="0">
                <a:pos x="connsiteX63553" y="connsiteY63553"/>
              </a:cxn>
              <a:cxn ang="0">
                <a:pos x="connsiteX63554" y="connsiteY63554"/>
              </a:cxn>
              <a:cxn ang="0">
                <a:pos x="connsiteX63555" y="connsiteY63555"/>
              </a:cxn>
              <a:cxn ang="0">
                <a:pos x="connsiteX63556" y="connsiteY63556"/>
              </a:cxn>
              <a:cxn ang="0">
                <a:pos x="connsiteX63557" y="connsiteY63557"/>
              </a:cxn>
              <a:cxn ang="0">
                <a:pos x="connsiteX63558" y="connsiteY63558"/>
              </a:cxn>
              <a:cxn ang="0">
                <a:pos x="connsiteX63559" y="connsiteY63559"/>
              </a:cxn>
              <a:cxn ang="0">
                <a:pos x="connsiteX63560" y="connsiteY63560"/>
              </a:cxn>
              <a:cxn ang="0">
                <a:pos x="connsiteX63561" y="connsiteY63561"/>
              </a:cxn>
              <a:cxn ang="0">
                <a:pos x="connsiteX63562" y="connsiteY63562"/>
              </a:cxn>
              <a:cxn ang="0">
                <a:pos x="connsiteX63563" y="connsiteY63563"/>
              </a:cxn>
              <a:cxn ang="0">
                <a:pos x="connsiteX63564" y="connsiteY63564"/>
              </a:cxn>
              <a:cxn ang="0">
                <a:pos x="connsiteX63565" y="connsiteY63565"/>
              </a:cxn>
              <a:cxn ang="0">
                <a:pos x="connsiteX63566" y="connsiteY63566"/>
              </a:cxn>
              <a:cxn ang="0">
                <a:pos x="connsiteX63567" y="connsiteY63567"/>
              </a:cxn>
              <a:cxn ang="0">
                <a:pos x="connsiteX63568" y="connsiteY63568"/>
              </a:cxn>
              <a:cxn ang="0">
                <a:pos x="connsiteX63569" y="connsiteY63569"/>
              </a:cxn>
              <a:cxn ang="0">
                <a:pos x="connsiteX63570" y="connsiteY63570"/>
              </a:cxn>
              <a:cxn ang="0">
                <a:pos x="connsiteX63571" y="connsiteY63571"/>
              </a:cxn>
              <a:cxn ang="0">
                <a:pos x="connsiteX63572" y="connsiteY63572"/>
              </a:cxn>
              <a:cxn ang="0">
                <a:pos x="connsiteX63573" y="connsiteY63573"/>
              </a:cxn>
              <a:cxn ang="0">
                <a:pos x="connsiteX63574" y="connsiteY63574"/>
              </a:cxn>
              <a:cxn ang="0">
                <a:pos x="connsiteX63575" y="connsiteY63575"/>
              </a:cxn>
              <a:cxn ang="0">
                <a:pos x="connsiteX63576" y="connsiteY63576"/>
              </a:cxn>
              <a:cxn ang="0">
                <a:pos x="connsiteX63577" y="connsiteY63577"/>
              </a:cxn>
              <a:cxn ang="0">
                <a:pos x="connsiteX63578" y="connsiteY63578"/>
              </a:cxn>
              <a:cxn ang="0">
                <a:pos x="connsiteX63579" y="connsiteY63579"/>
              </a:cxn>
              <a:cxn ang="0">
                <a:pos x="connsiteX63580" y="connsiteY63580"/>
              </a:cxn>
              <a:cxn ang="0">
                <a:pos x="connsiteX63581" y="connsiteY63581"/>
              </a:cxn>
              <a:cxn ang="0">
                <a:pos x="connsiteX63582" y="connsiteY63582"/>
              </a:cxn>
              <a:cxn ang="0">
                <a:pos x="connsiteX63583" y="connsiteY63583"/>
              </a:cxn>
              <a:cxn ang="0">
                <a:pos x="connsiteX63584" y="connsiteY63584"/>
              </a:cxn>
              <a:cxn ang="0">
                <a:pos x="connsiteX63585" y="connsiteY63585"/>
              </a:cxn>
              <a:cxn ang="0">
                <a:pos x="connsiteX63586" y="connsiteY63586"/>
              </a:cxn>
              <a:cxn ang="0">
                <a:pos x="connsiteX63587" y="connsiteY63587"/>
              </a:cxn>
              <a:cxn ang="0">
                <a:pos x="connsiteX63588" y="connsiteY63588"/>
              </a:cxn>
              <a:cxn ang="0">
                <a:pos x="connsiteX63589" y="connsiteY63589"/>
              </a:cxn>
              <a:cxn ang="0">
                <a:pos x="connsiteX63590" y="connsiteY63590"/>
              </a:cxn>
              <a:cxn ang="0">
                <a:pos x="connsiteX63591" y="connsiteY63591"/>
              </a:cxn>
              <a:cxn ang="0">
                <a:pos x="connsiteX63592" y="connsiteY63592"/>
              </a:cxn>
              <a:cxn ang="0">
                <a:pos x="connsiteX63593" y="connsiteY63593"/>
              </a:cxn>
              <a:cxn ang="0">
                <a:pos x="connsiteX63594" y="connsiteY63594"/>
              </a:cxn>
              <a:cxn ang="0">
                <a:pos x="connsiteX63595" y="connsiteY63595"/>
              </a:cxn>
              <a:cxn ang="0">
                <a:pos x="connsiteX63596" y="connsiteY63596"/>
              </a:cxn>
              <a:cxn ang="0">
                <a:pos x="connsiteX63597" y="connsiteY63597"/>
              </a:cxn>
              <a:cxn ang="0">
                <a:pos x="connsiteX63598" y="connsiteY63598"/>
              </a:cxn>
              <a:cxn ang="0">
                <a:pos x="connsiteX63599" y="connsiteY63599"/>
              </a:cxn>
              <a:cxn ang="0">
                <a:pos x="connsiteX63600" y="connsiteY63600"/>
              </a:cxn>
              <a:cxn ang="0">
                <a:pos x="connsiteX63601" y="connsiteY63601"/>
              </a:cxn>
              <a:cxn ang="0">
                <a:pos x="connsiteX63602" y="connsiteY63602"/>
              </a:cxn>
              <a:cxn ang="0">
                <a:pos x="connsiteX63603" y="connsiteY63603"/>
              </a:cxn>
              <a:cxn ang="0">
                <a:pos x="connsiteX63604" y="connsiteY63604"/>
              </a:cxn>
              <a:cxn ang="0">
                <a:pos x="connsiteX63605" y="connsiteY63605"/>
              </a:cxn>
              <a:cxn ang="0">
                <a:pos x="connsiteX63606" y="connsiteY63606"/>
              </a:cxn>
              <a:cxn ang="0">
                <a:pos x="connsiteX63607" y="connsiteY63607"/>
              </a:cxn>
              <a:cxn ang="0">
                <a:pos x="connsiteX63608" y="connsiteY63608"/>
              </a:cxn>
              <a:cxn ang="0">
                <a:pos x="connsiteX63609" y="connsiteY63609"/>
              </a:cxn>
              <a:cxn ang="0">
                <a:pos x="connsiteX63610" y="connsiteY63610"/>
              </a:cxn>
              <a:cxn ang="0">
                <a:pos x="connsiteX63611" y="connsiteY63611"/>
              </a:cxn>
              <a:cxn ang="0">
                <a:pos x="connsiteX63612" y="connsiteY63612"/>
              </a:cxn>
              <a:cxn ang="0">
                <a:pos x="connsiteX63613" y="connsiteY63613"/>
              </a:cxn>
              <a:cxn ang="0">
                <a:pos x="connsiteX63614" y="connsiteY63614"/>
              </a:cxn>
              <a:cxn ang="0">
                <a:pos x="connsiteX63615" y="connsiteY63615"/>
              </a:cxn>
              <a:cxn ang="0">
                <a:pos x="connsiteX63616" y="connsiteY63616"/>
              </a:cxn>
              <a:cxn ang="0">
                <a:pos x="connsiteX63617" y="connsiteY63617"/>
              </a:cxn>
              <a:cxn ang="0">
                <a:pos x="connsiteX63618" y="connsiteY63618"/>
              </a:cxn>
              <a:cxn ang="0">
                <a:pos x="connsiteX63619" y="connsiteY63619"/>
              </a:cxn>
              <a:cxn ang="0">
                <a:pos x="connsiteX63620" y="connsiteY63620"/>
              </a:cxn>
              <a:cxn ang="0">
                <a:pos x="connsiteX63621" y="connsiteY63621"/>
              </a:cxn>
              <a:cxn ang="0">
                <a:pos x="connsiteX63622" y="connsiteY63622"/>
              </a:cxn>
              <a:cxn ang="0">
                <a:pos x="connsiteX63623" y="connsiteY63623"/>
              </a:cxn>
              <a:cxn ang="0">
                <a:pos x="connsiteX63624" y="connsiteY63624"/>
              </a:cxn>
              <a:cxn ang="0">
                <a:pos x="connsiteX63625" y="connsiteY63625"/>
              </a:cxn>
              <a:cxn ang="0">
                <a:pos x="connsiteX63626" y="connsiteY63626"/>
              </a:cxn>
              <a:cxn ang="0">
                <a:pos x="connsiteX63627" y="connsiteY63627"/>
              </a:cxn>
              <a:cxn ang="0">
                <a:pos x="connsiteX63628" y="connsiteY63628"/>
              </a:cxn>
              <a:cxn ang="0">
                <a:pos x="connsiteX63629" y="connsiteY63629"/>
              </a:cxn>
              <a:cxn ang="0">
                <a:pos x="connsiteX63630" y="connsiteY63630"/>
              </a:cxn>
              <a:cxn ang="0">
                <a:pos x="connsiteX63631" y="connsiteY63631"/>
              </a:cxn>
              <a:cxn ang="0">
                <a:pos x="connsiteX63632" y="connsiteY63632"/>
              </a:cxn>
              <a:cxn ang="0">
                <a:pos x="connsiteX63633" y="connsiteY63633"/>
              </a:cxn>
              <a:cxn ang="0">
                <a:pos x="connsiteX63634" y="connsiteY63634"/>
              </a:cxn>
              <a:cxn ang="0">
                <a:pos x="connsiteX63635" y="connsiteY63635"/>
              </a:cxn>
              <a:cxn ang="0">
                <a:pos x="connsiteX63636" y="connsiteY63636"/>
              </a:cxn>
              <a:cxn ang="0">
                <a:pos x="connsiteX63637" y="connsiteY63637"/>
              </a:cxn>
              <a:cxn ang="0">
                <a:pos x="connsiteX63638" y="connsiteY63638"/>
              </a:cxn>
              <a:cxn ang="0">
                <a:pos x="connsiteX63639" y="connsiteY63639"/>
              </a:cxn>
              <a:cxn ang="0">
                <a:pos x="connsiteX63640" y="connsiteY63640"/>
              </a:cxn>
              <a:cxn ang="0">
                <a:pos x="connsiteX63641" y="connsiteY63641"/>
              </a:cxn>
              <a:cxn ang="0">
                <a:pos x="connsiteX63642" y="connsiteY63642"/>
              </a:cxn>
              <a:cxn ang="0">
                <a:pos x="connsiteX63643" y="connsiteY63643"/>
              </a:cxn>
              <a:cxn ang="0">
                <a:pos x="connsiteX63644" y="connsiteY63644"/>
              </a:cxn>
              <a:cxn ang="0">
                <a:pos x="connsiteX63645" y="connsiteY63645"/>
              </a:cxn>
              <a:cxn ang="0">
                <a:pos x="connsiteX63646" y="connsiteY63646"/>
              </a:cxn>
              <a:cxn ang="0">
                <a:pos x="connsiteX63647" y="connsiteY63647"/>
              </a:cxn>
              <a:cxn ang="0">
                <a:pos x="connsiteX63648" y="connsiteY63648"/>
              </a:cxn>
              <a:cxn ang="0">
                <a:pos x="connsiteX63649" y="connsiteY63649"/>
              </a:cxn>
              <a:cxn ang="0">
                <a:pos x="connsiteX63650" y="connsiteY63650"/>
              </a:cxn>
              <a:cxn ang="0">
                <a:pos x="connsiteX63651" y="connsiteY63651"/>
              </a:cxn>
              <a:cxn ang="0">
                <a:pos x="connsiteX63652" y="connsiteY63652"/>
              </a:cxn>
              <a:cxn ang="0">
                <a:pos x="connsiteX63653" y="connsiteY63653"/>
              </a:cxn>
              <a:cxn ang="0">
                <a:pos x="connsiteX63654" y="connsiteY63654"/>
              </a:cxn>
              <a:cxn ang="0">
                <a:pos x="connsiteX63655" y="connsiteY63655"/>
              </a:cxn>
              <a:cxn ang="0">
                <a:pos x="connsiteX63656" y="connsiteY63656"/>
              </a:cxn>
              <a:cxn ang="0">
                <a:pos x="connsiteX63657" y="connsiteY63657"/>
              </a:cxn>
              <a:cxn ang="0">
                <a:pos x="connsiteX63658" y="connsiteY63658"/>
              </a:cxn>
              <a:cxn ang="0">
                <a:pos x="connsiteX63659" y="connsiteY63659"/>
              </a:cxn>
              <a:cxn ang="0">
                <a:pos x="connsiteX63660" y="connsiteY63660"/>
              </a:cxn>
              <a:cxn ang="0">
                <a:pos x="connsiteX63661" y="connsiteY63661"/>
              </a:cxn>
              <a:cxn ang="0">
                <a:pos x="connsiteX63662" y="connsiteY63662"/>
              </a:cxn>
              <a:cxn ang="0">
                <a:pos x="connsiteX63663" y="connsiteY63663"/>
              </a:cxn>
              <a:cxn ang="0">
                <a:pos x="connsiteX63664" y="connsiteY63664"/>
              </a:cxn>
              <a:cxn ang="0">
                <a:pos x="connsiteX63665" y="connsiteY63665"/>
              </a:cxn>
              <a:cxn ang="0">
                <a:pos x="connsiteX63666" y="connsiteY63666"/>
              </a:cxn>
              <a:cxn ang="0">
                <a:pos x="connsiteX63667" y="connsiteY63667"/>
              </a:cxn>
              <a:cxn ang="0">
                <a:pos x="connsiteX63668" y="connsiteY63668"/>
              </a:cxn>
              <a:cxn ang="0">
                <a:pos x="connsiteX63669" y="connsiteY63669"/>
              </a:cxn>
              <a:cxn ang="0">
                <a:pos x="connsiteX63670" y="connsiteY63670"/>
              </a:cxn>
              <a:cxn ang="0">
                <a:pos x="connsiteX63671" y="connsiteY63671"/>
              </a:cxn>
              <a:cxn ang="0">
                <a:pos x="connsiteX63672" y="connsiteY63672"/>
              </a:cxn>
              <a:cxn ang="0">
                <a:pos x="connsiteX63673" y="connsiteY63673"/>
              </a:cxn>
              <a:cxn ang="0">
                <a:pos x="connsiteX63674" y="connsiteY63674"/>
              </a:cxn>
              <a:cxn ang="0">
                <a:pos x="connsiteX63675" y="connsiteY63675"/>
              </a:cxn>
              <a:cxn ang="0">
                <a:pos x="connsiteX63676" y="connsiteY63676"/>
              </a:cxn>
              <a:cxn ang="0">
                <a:pos x="connsiteX63677" y="connsiteY63677"/>
              </a:cxn>
              <a:cxn ang="0">
                <a:pos x="connsiteX63678" y="connsiteY63678"/>
              </a:cxn>
              <a:cxn ang="0">
                <a:pos x="connsiteX63679" y="connsiteY63679"/>
              </a:cxn>
              <a:cxn ang="0">
                <a:pos x="connsiteX63680" y="connsiteY63680"/>
              </a:cxn>
              <a:cxn ang="0">
                <a:pos x="connsiteX63681" y="connsiteY63681"/>
              </a:cxn>
              <a:cxn ang="0">
                <a:pos x="connsiteX63682" y="connsiteY63682"/>
              </a:cxn>
              <a:cxn ang="0">
                <a:pos x="connsiteX63683" y="connsiteY63683"/>
              </a:cxn>
              <a:cxn ang="0">
                <a:pos x="connsiteX63684" y="connsiteY63684"/>
              </a:cxn>
              <a:cxn ang="0">
                <a:pos x="connsiteX63685" y="connsiteY63685"/>
              </a:cxn>
              <a:cxn ang="0">
                <a:pos x="connsiteX63686" y="connsiteY63686"/>
              </a:cxn>
              <a:cxn ang="0">
                <a:pos x="connsiteX63687" y="connsiteY63687"/>
              </a:cxn>
              <a:cxn ang="0">
                <a:pos x="connsiteX63688" y="connsiteY63688"/>
              </a:cxn>
              <a:cxn ang="0">
                <a:pos x="connsiteX63689" y="connsiteY63689"/>
              </a:cxn>
              <a:cxn ang="0">
                <a:pos x="connsiteX63690" y="connsiteY63690"/>
              </a:cxn>
              <a:cxn ang="0">
                <a:pos x="connsiteX63691" y="connsiteY63691"/>
              </a:cxn>
              <a:cxn ang="0">
                <a:pos x="connsiteX63692" y="connsiteY63692"/>
              </a:cxn>
              <a:cxn ang="0">
                <a:pos x="connsiteX63693" y="connsiteY63693"/>
              </a:cxn>
              <a:cxn ang="0">
                <a:pos x="connsiteX63694" y="connsiteY63694"/>
              </a:cxn>
              <a:cxn ang="0">
                <a:pos x="connsiteX63695" y="connsiteY63695"/>
              </a:cxn>
              <a:cxn ang="0">
                <a:pos x="connsiteX63696" y="connsiteY63696"/>
              </a:cxn>
              <a:cxn ang="0">
                <a:pos x="connsiteX63697" y="connsiteY63697"/>
              </a:cxn>
              <a:cxn ang="0">
                <a:pos x="connsiteX63698" y="connsiteY63698"/>
              </a:cxn>
              <a:cxn ang="0">
                <a:pos x="connsiteX63699" y="connsiteY63699"/>
              </a:cxn>
              <a:cxn ang="0">
                <a:pos x="connsiteX63700" y="connsiteY63700"/>
              </a:cxn>
              <a:cxn ang="0">
                <a:pos x="connsiteX63701" y="connsiteY63701"/>
              </a:cxn>
              <a:cxn ang="0">
                <a:pos x="connsiteX63702" y="connsiteY63702"/>
              </a:cxn>
              <a:cxn ang="0">
                <a:pos x="connsiteX63703" y="connsiteY63703"/>
              </a:cxn>
              <a:cxn ang="0">
                <a:pos x="connsiteX63704" y="connsiteY63704"/>
              </a:cxn>
              <a:cxn ang="0">
                <a:pos x="connsiteX63705" y="connsiteY63705"/>
              </a:cxn>
              <a:cxn ang="0">
                <a:pos x="connsiteX63706" y="connsiteY63706"/>
              </a:cxn>
              <a:cxn ang="0">
                <a:pos x="connsiteX63707" y="connsiteY63707"/>
              </a:cxn>
              <a:cxn ang="0">
                <a:pos x="connsiteX63708" y="connsiteY63708"/>
              </a:cxn>
              <a:cxn ang="0">
                <a:pos x="connsiteX63709" y="connsiteY63709"/>
              </a:cxn>
              <a:cxn ang="0">
                <a:pos x="connsiteX63710" y="connsiteY63710"/>
              </a:cxn>
              <a:cxn ang="0">
                <a:pos x="connsiteX63711" y="connsiteY63711"/>
              </a:cxn>
              <a:cxn ang="0">
                <a:pos x="connsiteX63712" y="connsiteY63712"/>
              </a:cxn>
              <a:cxn ang="0">
                <a:pos x="connsiteX63713" y="connsiteY63713"/>
              </a:cxn>
              <a:cxn ang="0">
                <a:pos x="connsiteX63714" y="connsiteY63714"/>
              </a:cxn>
              <a:cxn ang="0">
                <a:pos x="connsiteX63715" y="connsiteY63715"/>
              </a:cxn>
              <a:cxn ang="0">
                <a:pos x="connsiteX63716" y="connsiteY63716"/>
              </a:cxn>
              <a:cxn ang="0">
                <a:pos x="connsiteX63717" y="connsiteY63717"/>
              </a:cxn>
              <a:cxn ang="0">
                <a:pos x="connsiteX63718" y="connsiteY63718"/>
              </a:cxn>
              <a:cxn ang="0">
                <a:pos x="connsiteX63719" y="connsiteY63719"/>
              </a:cxn>
              <a:cxn ang="0">
                <a:pos x="connsiteX63720" y="connsiteY63720"/>
              </a:cxn>
              <a:cxn ang="0">
                <a:pos x="connsiteX63721" y="connsiteY63721"/>
              </a:cxn>
              <a:cxn ang="0">
                <a:pos x="connsiteX63722" y="connsiteY63722"/>
              </a:cxn>
              <a:cxn ang="0">
                <a:pos x="connsiteX63723" y="connsiteY63723"/>
              </a:cxn>
              <a:cxn ang="0">
                <a:pos x="connsiteX63724" y="connsiteY63724"/>
              </a:cxn>
              <a:cxn ang="0">
                <a:pos x="connsiteX63725" y="connsiteY63725"/>
              </a:cxn>
              <a:cxn ang="0">
                <a:pos x="connsiteX63726" y="connsiteY63726"/>
              </a:cxn>
              <a:cxn ang="0">
                <a:pos x="connsiteX63727" y="connsiteY63727"/>
              </a:cxn>
              <a:cxn ang="0">
                <a:pos x="connsiteX63728" y="connsiteY63728"/>
              </a:cxn>
              <a:cxn ang="0">
                <a:pos x="connsiteX63729" y="connsiteY63729"/>
              </a:cxn>
              <a:cxn ang="0">
                <a:pos x="connsiteX63730" y="connsiteY63730"/>
              </a:cxn>
              <a:cxn ang="0">
                <a:pos x="connsiteX63731" y="connsiteY63731"/>
              </a:cxn>
              <a:cxn ang="0">
                <a:pos x="connsiteX63732" y="connsiteY63732"/>
              </a:cxn>
              <a:cxn ang="0">
                <a:pos x="connsiteX63733" y="connsiteY63733"/>
              </a:cxn>
              <a:cxn ang="0">
                <a:pos x="connsiteX63734" y="connsiteY63734"/>
              </a:cxn>
              <a:cxn ang="0">
                <a:pos x="connsiteX63735" y="connsiteY63735"/>
              </a:cxn>
              <a:cxn ang="0">
                <a:pos x="connsiteX63736" y="connsiteY63736"/>
              </a:cxn>
              <a:cxn ang="0">
                <a:pos x="connsiteX63737" y="connsiteY63737"/>
              </a:cxn>
              <a:cxn ang="0">
                <a:pos x="connsiteX63738" y="connsiteY63738"/>
              </a:cxn>
              <a:cxn ang="0">
                <a:pos x="connsiteX63739" y="connsiteY63739"/>
              </a:cxn>
              <a:cxn ang="0">
                <a:pos x="connsiteX63740" y="connsiteY63740"/>
              </a:cxn>
              <a:cxn ang="0">
                <a:pos x="connsiteX63741" y="connsiteY63741"/>
              </a:cxn>
              <a:cxn ang="0">
                <a:pos x="connsiteX63742" y="connsiteY63742"/>
              </a:cxn>
              <a:cxn ang="0">
                <a:pos x="connsiteX63743" y="connsiteY63743"/>
              </a:cxn>
              <a:cxn ang="0">
                <a:pos x="connsiteX63744" y="connsiteY63744"/>
              </a:cxn>
              <a:cxn ang="0">
                <a:pos x="connsiteX63745" y="connsiteY63745"/>
              </a:cxn>
              <a:cxn ang="0">
                <a:pos x="connsiteX63746" y="connsiteY63746"/>
              </a:cxn>
              <a:cxn ang="0">
                <a:pos x="connsiteX63747" y="connsiteY63747"/>
              </a:cxn>
              <a:cxn ang="0">
                <a:pos x="connsiteX63748" y="connsiteY63748"/>
              </a:cxn>
              <a:cxn ang="0">
                <a:pos x="connsiteX63749" y="connsiteY63749"/>
              </a:cxn>
              <a:cxn ang="0">
                <a:pos x="connsiteX63750" y="connsiteY63750"/>
              </a:cxn>
              <a:cxn ang="0">
                <a:pos x="connsiteX63751" y="connsiteY63751"/>
              </a:cxn>
              <a:cxn ang="0">
                <a:pos x="connsiteX63752" y="connsiteY63752"/>
              </a:cxn>
              <a:cxn ang="0">
                <a:pos x="connsiteX63753" y="connsiteY63753"/>
              </a:cxn>
              <a:cxn ang="0">
                <a:pos x="connsiteX63754" y="connsiteY63754"/>
              </a:cxn>
              <a:cxn ang="0">
                <a:pos x="connsiteX63755" y="connsiteY63755"/>
              </a:cxn>
              <a:cxn ang="0">
                <a:pos x="connsiteX63756" y="connsiteY63756"/>
              </a:cxn>
              <a:cxn ang="0">
                <a:pos x="connsiteX63757" y="connsiteY63757"/>
              </a:cxn>
              <a:cxn ang="0">
                <a:pos x="connsiteX63758" y="connsiteY63758"/>
              </a:cxn>
              <a:cxn ang="0">
                <a:pos x="connsiteX63759" y="connsiteY63759"/>
              </a:cxn>
              <a:cxn ang="0">
                <a:pos x="connsiteX63760" y="connsiteY63760"/>
              </a:cxn>
              <a:cxn ang="0">
                <a:pos x="connsiteX63761" y="connsiteY63761"/>
              </a:cxn>
              <a:cxn ang="0">
                <a:pos x="connsiteX63762" y="connsiteY63762"/>
              </a:cxn>
              <a:cxn ang="0">
                <a:pos x="connsiteX63763" y="connsiteY63763"/>
              </a:cxn>
              <a:cxn ang="0">
                <a:pos x="connsiteX63764" y="connsiteY63764"/>
              </a:cxn>
              <a:cxn ang="0">
                <a:pos x="connsiteX63765" y="connsiteY63765"/>
              </a:cxn>
              <a:cxn ang="0">
                <a:pos x="connsiteX63766" y="connsiteY63766"/>
              </a:cxn>
              <a:cxn ang="0">
                <a:pos x="connsiteX63767" y="connsiteY63767"/>
              </a:cxn>
              <a:cxn ang="0">
                <a:pos x="connsiteX63768" y="connsiteY63768"/>
              </a:cxn>
              <a:cxn ang="0">
                <a:pos x="connsiteX63769" y="connsiteY63769"/>
              </a:cxn>
              <a:cxn ang="0">
                <a:pos x="connsiteX63770" y="connsiteY63770"/>
              </a:cxn>
              <a:cxn ang="0">
                <a:pos x="connsiteX63771" y="connsiteY63771"/>
              </a:cxn>
              <a:cxn ang="0">
                <a:pos x="connsiteX63772" y="connsiteY63772"/>
              </a:cxn>
              <a:cxn ang="0">
                <a:pos x="connsiteX63773" y="connsiteY63773"/>
              </a:cxn>
              <a:cxn ang="0">
                <a:pos x="connsiteX63774" y="connsiteY63774"/>
              </a:cxn>
              <a:cxn ang="0">
                <a:pos x="connsiteX63775" y="connsiteY63775"/>
              </a:cxn>
              <a:cxn ang="0">
                <a:pos x="connsiteX63776" y="connsiteY63776"/>
              </a:cxn>
              <a:cxn ang="0">
                <a:pos x="connsiteX63777" y="connsiteY63777"/>
              </a:cxn>
              <a:cxn ang="0">
                <a:pos x="connsiteX63778" y="connsiteY63778"/>
              </a:cxn>
              <a:cxn ang="0">
                <a:pos x="connsiteX63779" y="connsiteY63779"/>
              </a:cxn>
              <a:cxn ang="0">
                <a:pos x="connsiteX63780" y="connsiteY63780"/>
              </a:cxn>
              <a:cxn ang="0">
                <a:pos x="connsiteX63781" y="connsiteY63781"/>
              </a:cxn>
              <a:cxn ang="0">
                <a:pos x="connsiteX63782" y="connsiteY63782"/>
              </a:cxn>
              <a:cxn ang="0">
                <a:pos x="connsiteX63783" y="connsiteY63783"/>
              </a:cxn>
              <a:cxn ang="0">
                <a:pos x="connsiteX63784" y="connsiteY63784"/>
              </a:cxn>
              <a:cxn ang="0">
                <a:pos x="connsiteX63785" y="connsiteY63785"/>
              </a:cxn>
              <a:cxn ang="0">
                <a:pos x="connsiteX63786" y="connsiteY63786"/>
              </a:cxn>
              <a:cxn ang="0">
                <a:pos x="connsiteX63787" y="connsiteY63787"/>
              </a:cxn>
              <a:cxn ang="0">
                <a:pos x="connsiteX63788" y="connsiteY63788"/>
              </a:cxn>
              <a:cxn ang="0">
                <a:pos x="connsiteX63789" y="connsiteY63789"/>
              </a:cxn>
              <a:cxn ang="0">
                <a:pos x="connsiteX63790" y="connsiteY63790"/>
              </a:cxn>
              <a:cxn ang="0">
                <a:pos x="connsiteX63791" y="connsiteY63791"/>
              </a:cxn>
              <a:cxn ang="0">
                <a:pos x="connsiteX63792" y="connsiteY63792"/>
              </a:cxn>
              <a:cxn ang="0">
                <a:pos x="connsiteX63793" y="connsiteY63793"/>
              </a:cxn>
              <a:cxn ang="0">
                <a:pos x="connsiteX63794" y="connsiteY63794"/>
              </a:cxn>
              <a:cxn ang="0">
                <a:pos x="connsiteX63795" y="connsiteY63795"/>
              </a:cxn>
              <a:cxn ang="0">
                <a:pos x="connsiteX63796" y="connsiteY63796"/>
              </a:cxn>
              <a:cxn ang="0">
                <a:pos x="connsiteX63797" y="connsiteY63797"/>
              </a:cxn>
              <a:cxn ang="0">
                <a:pos x="connsiteX63798" y="connsiteY63798"/>
              </a:cxn>
              <a:cxn ang="0">
                <a:pos x="connsiteX63799" y="connsiteY63799"/>
              </a:cxn>
              <a:cxn ang="0">
                <a:pos x="connsiteX63800" y="connsiteY63800"/>
              </a:cxn>
              <a:cxn ang="0">
                <a:pos x="connsiteX63801" y="connsiteY63801"/>
              </a:cxn>
              <a:cxn ang="0">
                <a:pos x="connsiteX63802" y="connsiteY63802"/>
              </a:cxn>
              <a:cxn ang="0">
                <a:pos x="connsiteX63803" y="connsiteY63803"/>
              </a:cxn>
              <a:cxn ang="0">
                <a:pos x="connsiteX63804" y="connsiteY63804"/>
              </a:cxn>
              <a:cxn ang="0">
                <a:pos x="connsiteX63805" y="connsiteY63805"/>
              </a:cxn>
              <a:cxn ang="0">
                <a:pos x="connsiteX63806" y="connsiteY63806"/>
              </a:cxn>
              <a:cxn ang="0">
                <a:pos x="connsiteX63807" y="connsiteY63807"/>
              </a:cxn>
              <a:cxn ang="0">
                <a:pos x="connsiteX63808" y="connsiteY63808"/>
              </a:cxn>
              <a:cxn ang="0">
                <a:pos x="connsiteX63809" y="connsiteY63809"/>
              </a:cxn>
              <a:cxn ang="0">
                <a:pos x="connsiteX63810" y="connsiteY63810"/>
              </a:cxn>
              <a:cxn ang="0">
                <a:pos x="connsiteX63811" y="connsiteY63811"/>
              </a:cxn>
              <a:cxn ang="0">
                <a:pos x="connsiteX63812" y="connsiteY63812"/>
              </a:cxn>
              <a:cxn ang="0">
                <a:pos x="connsiteX63813" y="connsiteY63813"/>
              </a:cxn>
              <a:cxn ang="0">
                <a:pos x="connsiteX63814" y="connsiteY63814"/>
              </a:cxn>
              <a:cxn ang="0">
                <a:pos x="connsiteX63815" y="connsiteY63815"/>
              </a:cxn>
              <a:cxn ang="0">
                <a:pos x="connsiteX63816" y="connsiteY63816"/>
              </a:cxn>
              <a:cxn ang="0">
                <a:pos x="connsiteX63817" y="connsiteY63817"/>
              </a:cxn>
              <a:cxn ang="0">
                <a:pos x="connsiteX63818" y="connsiteY63818"/>
              </a:cxn>
              <a:cxn ang="0">
                <a:pos x="connsiteX63819" y="connsiteY63819"/>
              </a:cxn>
              <a:cxn ang="0">
                <a:pos x="connsiteX63820" y="connsiteY63820"/>
              </a:cxn>
              <a:cxn ang="0">
                <a:pos x="connsiteX63821" y="connsiteY63821"/>
              </a:cxn>
              <a:cxn ang="0">
                <a:pos x="connsiteX63822" y="connsiteY63822"/>
              </a:cxn>
              <a:cxn ang="0">
                <a:pos x="connsiteX63823" y="connsiteY63823"/>
              </a:cxn>
              <a:cxn ang="0">
                <a:pos x="connsiteX63824" y="connsiteY63824"/>
              </a:cxn>
              <a:cxn ang="0">
                <a:pos x="connsiteX63825" y="connsiteY63825"/>
              </a:cxn>
              <a:cxn ang="0">
                <a:pos x="connsiteX63826" y="connsiteY63826"/>
              </a:cxn>
              <a:cxn ang="0">
                <a:pos x="connsiteX63827" y="connsiteY63827"/>
              </a:cxn>
              <a:cxn ang="0">
                <a:pos x="connsiteX63828" y="connsiteY63828"/>
              </a:cxn>
              <a:cxn ang="0">
                <a:pos x="connsiteX63829" y="connsiteY63829"/>
              </a:cxn>
              <a:cxn ang="0">
                <a:pos x="connsiteX63830" y="connsiteY63830"/>
              </a:cxn>
              <a:cxn ang="0">
                <a:pos x="connsiteX63831" y="connsiteY63831"/>
              </a:cxn>
              <a:cxn ang="0">
                <a:pos x="connsiteX63832" y="connsiteY63832"/>
              </a:cxn>
              <a:cxn ang="0">
                <a:pos x="connsiteX63833" y="connsiteY63833"/>
              </a:cxn>
              <a:cxn ang="0">
                <a:pos x="connsiteX63834" y="connsiteY63834"/>
              </a:cxn>
              <a:cxn ang="0">
                <a:pos x="connsiteX63835" y="connsiteY63835"/>
              </a:cxn>
              <a:cxn ang="0">
                <a:pos x="connsiteX63836" y="connsiteY63836"/>
              </a:cxn>
              <a:cxn ang="0">
                <a:pos x="connsiteX63837" y="connsiteY63837"/>
              </a:cxn>
              <a:cxn ang="0">
                <a:pos x="connsiteX63838" y="connsiteY63838"/>
              </a:cxn>
              <a:cxn ang="0">
                <a:pos x="connsiteX63839" y="connsiteY63839"/>
              </a:cxn>
              <a:cxn ang="0">
                <a:pos x="connsiteX63840" y="connsiteY63840"/>
              </a:cxn>
              <a:cxn ang="0">
                <a:pos x="connsiteX63841" y="connsiteY63841"/>
              </a:cxn>
              <a:cxn ang="0">
                <a:pos x="connsiteX63842" y="connsiteY63842"/>
              </a:cxn>
              <a:cxn ang="0">
                <a:pos x="connsiteX63843" y="connsiteY63843"/>
              </a:cxn>
              <a:cxn ang="0">
                <a:pos x="connsiteX63844" y="connsiteY63844"/>
              </a:cxn>
              <a:cxn ang="0">
                <a:pos x="connsiteX63845" y="connsiteY63845"/>
              </a:cxn>
              <a:cxn ang="0">
                <a:pos x="connsiteX63846" y="connsiteY63846"/>
              </a:cxn>
              <a:cxn ang="0">
                <a:pos x="connsiteX63847" y="connsiteY63847"/>
              </a:cxn>
              <a:cxn ang="0">
                <a:pos x="connsiteX63848" y="connsiteY63848"/>
              </a:cxn>
              <a:cxn ang="0">
                <a:pos x="connsiteX63849" y="connsiteY63849"/>
              </a:cxn>
              <a:cxn ang="0">
                <a:pos x="connsiteX63850" y="connsiteY63850"/>
              </a:cxn>
              <a:cxn ang="0">
                <a:pos x="connsiteX63851" y="connsiteY63851"/>
              </a:cxn>
              <a:cxn ang="0">
                <a:pos x="connsiteX63852" y="connsiteY63852"/>
              </a:cxn>
              <a:cxn ang="0">
                <a:pos x="connsiteX63853" y="connsiteY63853"/>
              </a:cxn>
              <a:cxn ang="0">
                <a:pos x="connsiteX63854" y="connsiteY63854"/>
              </a:cxn>
              <a:cxn ang="0">
                <a:pos x="connsiteX63855" y="connsiteY63855"/>
              </a:cxn>
              <a:cxn ang="0">
                <a:pos x="connsiteX63856" y="connsiteY63856"/>
              </a:cxn>
              <a:cxn ang="0">
                <a:pos x="connsiteX63857" y="connsiteY63857"/>
              </a:cxn>
              <a:cxn ang="0">
                <a:pos x="connsiteX63858" y="connsiteY63858"/>
              </a:cxn>
              <a:cxn ang="0">
                <a:pos x="connsiteX63859" y="connsiteY63859"/>
              </a:cxn>
              <a:cxn ang="0">
                <a:pos x="connsiteX63860" y="connsiteY63860"/>
              </a:cxn>
              <a:cxn ang="0">
                <a:pos x="connsiteX63861" y="connsiteY63861"/>
              </a:cxn>
              <a:cxn ang="0">
                <a:pos x="connsiteX63862" y="connsiteY63862"/>
              </a:cxn>
              <a:cxn ang="0">
                <a:pos x="connsiteX63863" y="connsiteY63863"/>
              </a:cxn>
              <a:cxn ang="0">
                <a:pos x="connsiteX63864" y="connsiteY63864"/>
              </a:cxn>
              <a:cxn ang="0">
                <a:pos x="connsiteX63865" y="connsiteY63865"/>
              </a:cxn>
              <a:cxn ang="0">
                <a:pos x="connsiteX63866" y="connsiteY63866"/>
              </a:cxn>
              <a:cxn ang="0">
                <a:pos x="connsiteX63867" y="connsiteY63867"/>
              </a:cxn>
              <a:cxn ang="0">
                <a:pos x="connsiteX63868" y="connsiteY63868"/>
              </a:cxn>
              <a:cxn ang="0">
                <a:pos x="connsiteX63869" y="connsiteY63869"/>
              </a:cxn>
              <a:cxn ang="0">
                <a:pos x="connsiteX63870" y="connsiteY63870"/>
              </a:cxn>
              <a:cxn ang="0">
                <a:pos x="connsiteX63871" y="connsiteY63871"/>
              </a:cxn>
              <a:cxn ang="0">
                <a:pos x="connsiteX63872" y="connsiteY63872"/>
              </a:cxn>
              <a:cxn ang="0">
                <a:pos x="connsiteX63873" y="connsiteY63873"/>
              </a:cxn>
              <a:cxn ang="0">
                <a:pos x="connsiteX63874" y="connsiteY63874"/>
              </a:cxn>
              <a:cxn ang="0">
                <a:pos x="connsiteX63875" y="connsiteY63875"/>
              </a:cxn>
              <a:cxn ang="0">
                <a:pos x="connsiteX63876" y="connsiteY63876"/>
              </a:cxn>
              <a:cxn ang="0">
                <a:pos x="connsiteX63877" y="connsiteY63877"/>
              </a:cxn>
              <a:cxn ang="0">
                <a:pos x="connsiteX63878" y="connsiteY63878"/>
              </a:cxn>
              <a:cxn ang="0">
                <a:pos x="connsiteX63879" y="connsiteY63879"/>
              </a:cxn>
              <a:cxn ang="0">
                <a:pos x="connsiteX63880" y="connsiteY63880"/>
              </a:cxn>
              <a:cxn ang="0">
                <a:pos x="connsiteX63881" y="connsiteY63881"/>
              </a:cxn>
              <a:cxn ang="0">
                <a:pos x="connsiteX63882" y="connsiteY63882"/>
              </a:cxn>
              <a:cxn ang="0">
                <a:pos x="connsiteX63883" y="connsiteY63883"/>
              </a:cxn>
              <a:cxn ang="0">
                <a:pos x="connsiteX63884" y="connsiteY63884"/>
              </a:cxn>
              <a:cxn ang="0">
                <a:pos x="connsiteX63885" y="connsiteY63885"/>
              </a:cxn>
              <a:cxn ang="0">
                <a:pos x="connsiteX63886" y="connsiteY63886"/>
              </a:cxn>
              <a:cxn ang="0">
                <a:pos x="connsiteX63887" y="connsiteY63887"/>
              </a:cxn>
              <a:cxn ang="0">
                <a:pos x="connsiteX63888" y="connsiteY63888"/>
              </a:cxn>
              <a:cxn ang="0">
                <a:pos x="connsiteX63889" y="connsiteY63889"/>
              </a:cxn>
              <a:cxn ang="0">
                <a:pos x="connsiteX63890" y="connsiteY63890"/>
              </a:cxn>
              <a:cxn ang="0">
                <a:pos x="connsiteX63891" y="connsiteY63891"/>
              </a:cxn>
              <a:cxn ang="0">
                <a:pos x="connsiteX63892" y="connsiteY63892"/>
              </a:cxn>
              <a:cxn ang="0">
                <a:pos x="connsiteX63893" y="connsiteY63893"/>
              </a:cxn>
              <a:cxn ang="0">
                <a:pos x="connsiteX63894" y="connsiteY63894"/>
              </a:cxn>
              <a:cxn ang="0">
                <a:pos x="connsiteX63895" y="connsiteY63895"/>
              </a:cxn>
              <a:cxn ang="0">
                <a:pos x="connsiteX63896" y="connsiteY63896"/>
              </a:cxn>
              <a:cxn ang="0">
                <a:pos x="connsiteX63897" y="connsiteY63897"/>
              </a:cxn>
              <a:cxn ang="0">
                <a:pos x="connsiteX63898" y="connsiteY63898"/>
              </a:cxn>
              <a:cxn ang="0">
                <a:pos x="connsiteX63899" y="connsiteY63899"/>
              </a:cxn>
              <a:cxn ang="0">
                <a:pos x="connsiteX63900" y="connsiteY63900"/>
              </a:cxn>
              <a:cxn ang="0">
                <a:pos x="connsiteX63901" y="connsiteY63901"/>
              </a:cxn>
              <a:cxn ang="0">
                <a:pos x="connsiteX63902" y="connsiteY63902"/>
              </a:cxn>
              <a:cxn ang="0">
                <a:pos x="connsiteX63903" y="connsiteY63903"/>
              </a:cxn>
              <a:cxn ang="0">
                <a:pos x="connsiteX63904" y="connsiteY63904"/>
              </a:cxn>
              <a:cxn ang="0">
                <a:pos x="connsiteX63905" y="connsiteY63905"/>
              </a:cxn>
              <a:cxn ang="0">
                <a:pos x="connsiteX63906" y="connsiteY63906"/>
              </a:cxn>
              <a:cxn ang="0">
                <a:pos x="connsiteX63907" y="connsiteY63907"/>
              </a:cxn>
              <a:cxn ang="0">
                <a:pos x="connsiteX63908" y="connsiteY63908"/>
              </a:cxn>
              <a:cxn ang="0">
                <a:pos x="connsiteX63909" y="connsiteY63909"/>
              </a:cxn>
              <a:cxn ang="0">
                <a:pos x="connsiteX63910" y="connsiteY63910"/>
              </a:cxn>
              <a:cxn ang="0">
                <a:pos x="connsiteX63911" y="connsiteY63911"/>
              </a:cxn>
              <a:cxn ang="0">
                <a:pos x="connsiteX63912" y="connsiteY63912"/>
              </a:cxn>
              <a:cxn ang="0">
                <a:pos x="connsiteX63913" y="connsiteY63913"/>
              </a:cxn>
              <a:cxn ang="0">
                <a:pos x="connsiteX63914" y="connsiteY63914"/>
              </a:cxn>
              <a:cxn ang="0">
                <a:pos x="connsiteX63915" y="connsiteY63915"/>
              </a:cxn>
              <a:cxn ang="0">
                <a:pos x="connsiteX63916" y="connsiteY63916"/>
              </a:cxn>
              <a:cxn ang="0">
                <a:pos x="connsiteX63917" y="connsiteY63917"/>
              </a:cxn>
              <a:cxn ang="0">
                <a:pos x="connsiteX63918" y="connsiteY63918"/>
              </a:cxn>
              <a:cxn ang="0">
                <a:pos x="connsiteX63919" y="connsiteY63919"/>
              </a:cxn>
              <a:cxn ang="0">
                <a:pos x="connsiteX63920" y="connsiteY63920"/>
              </a:cxn>
              <a:cxn ang="0">
                <a:pos x="connsiteX63921" y="connsiteY63921"/>
              </a:cxn>
              <a:cxn ang="0">
                <a:pos x="connsiteX63922" y="connsiteY63922"/>
              </a:cxn>
              <a:cxn ang="0">
                <a:pos x="connsiteX63923" y="connsiteY63923"/>
              </a:cxn>
              <a:cxn ang="0">
                <a:pos x="connsiteX63924" y="connsiteY63924"/>
              </a:cxn>
              <a:cxn ang="0">
                <a:pos x="connsiteX63925" y="connsiteY63925"/>
              </a:cxn>
              <a:cxn ang="0">
                <a:pos x="connsiteX63926" y="connsiteY63926"/>
              </a:cxn>
              <a:cxn ang="0">
                <a:pos x="connsiteX63927" y="connsiteY63927"/>
              </a:cxn>
              <a:cxn ang="0">
                <a:pos x="connsiteX63928" y="connsiteY63928"/>
              </a:cxn>
              <a:cxn ang="0">
                <a:pos x="connsiteX63929" y="connsiteY63929"/>
              </a:cxn>
              <a:cxn ang="0">
                <a:pos x="connsiteX63930" y="connsiteY63930"/>
              </a:cxn>
              <a:cxn ang="0">
                <a:pos x="connsiteX63931" y="connsiteY63931"/>
              </a:cxn>
              <a:cxn ang="0">
                <a:pos x="connsiteX63932" y="connsiteY63932"/>
              </a:cxn>
              <a:cxn ang="0">
                <a:pos x="connsiteX63933" y="connsiteY63933"/>
              </a:cxn>
              <a:cxn ang="0">
                <a:pos x="connsiteX63934" y="connsiteY63934"/>
              </a:cxn>
              <a:cxn ang="0">
                <a:pos x="connsiteX63935" y="connsiteY63935"/>
              </a:cxn>
              <a:cxn ang="0">
                <a:pos x="connsiteX63936" y="connsiteY63936"/>
              </a:cxn>
              <a:cxn ang="0">
                <a:pos x="connsiteX63937" y="connsiteY63937"/>
              </a:cxn>
              <a:cxn ang="0">
                <a:pos x="connsiteX63938" y="connsiteY63938"/>
              </a:cxn>
              <a:cxn ang="0">
                <a:pos x="connsiteX63939" y="connsiteY63939"/>
              </a:cxn>
              <a:cxn ang="0">
                <a:pos x="connsiteX63940" y="connsiteY63940"/>
              </a:cxn>
              <a:cxn ang="0">
                <a:pos x="connsiteX63941" y="connsiteY63941"/>
              </a:cxn>
              <a:cxn ang="0">
                <a:pos x="connsiteX63942" y="connsiteY63942"/>
              </a:cxn>
              <a:cxn ang="0">
                <a:pos x="connsiteX63943" y="connsiteY63943"/>
              </a:cxn>
              <a:cxn ang="0">
                <a:pos x="connsiteX63944" y="connsiteY63944"/>
              </a:cxn>
              <a:cxn ang="0">
                <a:pos x="connsiteX63945" y="connsiteY63945"/>
              </a:cxn>
              <a:cxn ang="0">
                <a:pos x="connsiteX63946" y="connsiteY63946"/>
              </a:cxn>
              <a:cxn ang="0">
                <a:pos x="connsiteX63947" y="connsiteY63947"/>
              </a:cxn>
              <a:cxn ang="0">
                <a:pos x="connsiteX63948" y="connsiteY63948"/>
              </a:cxn>
              <a:cxn ang="0">
                <a:pos x="connsiteX63949" y="connsiteY63949"/>
              </a:cxn>
              <a:cxn ang="0">
                <a:pos x="connsiteX63950" y="connsiteY63950"/>
              </a:cxn>
              <a:cxn ang="0">
                <a:pos x="connsiteX63951" y="connsiteY63951"/>
              </a:cxn>
              <a:cxn ang="0">
                <a:pos x="connsiteX63952" y="connsiteY63952"/>
              </a:cxn>
              <a:cxn ang="0">
                <a:pos x="connsiteX63953" y="connsiteY63953"/>
              </a:cxn>
              <a:cxn ang="0">
                <a:pos x="connsiteX63954" y="connsiteY63954"/>
              </a:cxn>
              <a:cxn ang="0">
                <a:pos x="connsiteX63955" y="connsiteY63955"/>
              </a:cxn>
              <a:cxn ang="0">
                <a:pos x="connsiteX63956" y="connsiteY63956"/>
              </a:cxn>
              <a:cxn ang="0">
                <a:pos x="connsiteX63957" y="connsiteY63957"/>
              </a:cxn>
              <a:cxn ang="0">
                <a:pos x="connsiteX63958" y="connsiteY63958"/>
              </a:cxn>
              <a:cxn ang="0">
                <a:pos x="connsiteX63959" y="connsiteY63959"/>
              </a:cxn>
              <a:cxn ang="0">
                <a:pos x="connsiteX63960" y="connsiteY63960"/>
              </a:cxn>
              <a:cxn ang="0">
                <a:pos x="connsiteX63961" y="connsiteY63961"/>
              </a:cxn>
              <a:cxn ang="0">
                <a:pos x="connsiteX63962" y="connsiteY63962"/>
              </a:cxn>
              <a:cxn ang="0">
                <a:pos x="connsiteX63963" y="connsiteY63963"/>
              </a:cxn>
              <a:cxn ang="0">
                <a:pos x="connsiteX63964" y="connsiteY63964"/>
              </a:cxn>
              <a:cxn ang="0">
                <a:pos x="connsiteX63965" y="connsiteY63965"/>
              </a:cxn>
              <a:cxn ang="0">
                <a:pos x="connsiteX63966" y="connsiteY63966"/>
              </a:cxn>
              <a:cxn ang="0">
                <a:pos x="connsiteX63967" y="connsiteY63967"/>
              </a:cxn>
              <a:cxn ang="0">
                <a:pos x="connsiteX63968" y="connsiteY63968"/>
              </a:cxn>
              <a:cxn ang="0">
                <a:pos x="connsiteX63969" y="connsiteY63969"/>
              </a:cxn>
              <a:cxn ang="0">
                <a:pos x="connsiteX63970" y="connsiteY63970"/>
              </a:cxn>
              <a:cxn ang="0">
                <a:pos x="connsiteX63971" y="connsiteY63971"/>
              </a:cxn>
              <a:cxn ang="0">
                <a:pos x="connsiteX63972" y="connsiteY63972"/>
              </a:cxn>
              <a:cxn ang="0">
                <a:pos x="connsiteX63973" y="connsiteY63973"/>
              </a:cxn>
              <a:cxn ang="0">
                <a:pos x="connsiteX63974" y="connsiteY63974"/>
              </a:cxn>
              <a:cxn ang="0">
                <a:pos x="connsiteX63975" y="connsiteY63975"/>
              </a:cxn>
              <a:cxn ang="0">
                <a:pos x="connsiteX63976" y="connsiteY63976"/>
              </a:cxn>
              <a:cxn ang="0">
                <a:pos x="connsiteX63977" y="connsiteY63977"/>
              </a:cxn>
              <a:cxn ang="0">
                <a:pos x="connsiteX63978" y="connsiteY63978"/>
              </a:cxn>
              <a:cxn ang="0">
                <a:pos x="connsiteX63979" y="connsiteY63979"/>
              </a:cxn>
              <a:cxn ang="0">
                <a:pos x="connsiteX63980" y="connsiteY63980"/>
              </a:cxn>
              <a:cxn ang="0">
                <a:pos x="connsiteX63981" y="connsiteY63981"/>
              </a:cxn>
              <a:cxn ang="0">
                <a:pos x="connsiteX63982" y="connsiteY63982"/>
              </a:cxn>
              <a:cxn ang="0">
                <a:pos x="connsiteX63983" y="connsiteY63983"/>
              </a:cxn>
              <a:cxn ang="0">
                <a:pos x="connsiteX63984" y="connsiteY63984"/>
              </a:cxn>
              <a:cxn ang="0">
                <a:pos x="connsiteX63985" y="connsiteY63985"/>
              </a:cxn>
              <a:cxn ang="0">
                <a:pos x="connsiteX63986" y="connsiteY63986"/>
              </a:cxn>
              <a:cxn ang="0">
                <a:pos x="connsiteX63987" y="connsiteY63987"/>
              </a:cxn>
              <a:cxn ang="0">
                <a:pos x="connsiteX63988" y="connsiteY63988"/>
              </a:cxn>
              <a:cxn ang="0">
                <a:pos x="connsiteX63989" y="connsiteY63989"/>
              </a:cxn>
              <a:cxn ang="0">
                <a:pos x="connsiteX63990" y="connsiteY63990"/>
              </a:cxn>
              <a:cxn ang="0">
                <a:pos x="connsiteX63991" y="connsiteY63991"/>
              </a:cxn>
              <a:cxn ang="0">
                <a:pos x="connsiteX63992" y="connsiteY63992"/>
              </a:cxn>
              <a:cxn ang="0">
                <a:pos x="connsiteX63993" y="connsiteY63993"/>
              </a:cxn>
              <a:cxn ang="0">
                <a:pos x="connsiteX63994" y="connsiteY63994"/>
              </a:cxn>
              <a:cxn ang="0">
                <a:pos x="connsiteX63995" y="connsiteY63995"/>
              </a:cxn>
              <a:cxn ang="0">
                <a:pos x="connsiteX63996" y="connsiteY63996"/>
              </a:cxn>
              <a:cxn ang="0">
                <a:pos x="connsiteX63997" y="connsiteY63997"/>
              </a:cxn>
              <a:cxn ang="0">
                <a:pos x="connsiteX63998" y="connsiteY63998"/>
              </a:cxn>
              <a:cxn ang="0">
                <a:pos x="connsiteX63999" y="connsiteY63999"/>
              </a:cxn>
              <a:cxn ang="0">
                <a:pos x="connsiteX64000" y="connsiteY64000"/>
              </a:cxn>
              <a:cxn ang="0">
                <a:pos x="connsiteX64001" y="connsiteY64001"/>
              </a:cxn>
              <a:cxn ang="0">
                <a:pos x="connsiteX64002" y="connsiteY64002"/>
              </a:cxn>
              <a:cxn ang="0">
                <a:pos x="connsiteX64003" y="connsiteY64003"/>
              </a:cxn>
              <a:cxn ang="0">
                <a:pos x="connsiteX64004" y="connsiteY64004"/>
              </a:cxn>
              <a:cxn ang="0">
                <a:pos x="connsiteX64005" y="connsiteY64005"/>
              </a:cxn>
              <a:cxn ang="0">
                <a:pos x="connsiteX64006" y="connsiteY64006"/>
              </a:cxn>
              <a:cxn ang="0">
                <a:pos x="connsiteX64007" y="connsiteY64007"/>
              </a:cxn>
              <a:cxn ang="0">
                <a:pos x="connsiteX64008" y="connsiteY64008"/>
              </a:cxn>
              <a:cxn ang="0">
                <a:pos x="connsiteX64009" y="connsiteY64009"/>
              </a:cxn>
              <a:cxn ang="0">
                <a:pos x="connsiteX64010" y="connsiteY64010"/>
              </a:cxn>
              <a:cxn ang="0">
                <a:pos x="connsiteX64011" y="connsiteY64011"/>
              </a:cxn>
              <a:cxn ang="0">
                <a:pos x="connsiteX64012" y="connsiteY64012"/>
              </a:cxn>
              <a:cxn ang="0">
                <a:pos x="connsiteX64013" y="connsiteY64013"/>
              </a:cxn>
              <a:cxn ang="0">
                <a:pos x="connsiteX64014" y="connsiteY64014"/>
              </a:cxn>
              <a:cxn ang="0">
                <a:pos x="connsiteX64015" y="connsiteY64015"/>
              </a:cxn>
              <a:cxn ang="0">
                <a:pos x="connsiteX64016" y="connsiteY64016"/>
              </a:cxn>
              <a:cxn ang="0">
                <a:pos x="connsiteX64017" y="connsiteY64017"/>
              </a:cxn>
              <a:cxn ang="0">
                <a:pos x="connsiteX64018" y="connsiteY64018"/>
              </a:cxn>
              <a:cxn ang="0">
                <a:pos x="connsiteX64019" y="connsiteY64019"/>
              </a:cxn>
              <a:cxn ang="0">
                <a:pos x="connsiteX64020" y="connsiteY64020"/>
              </a:cxn>
              <a:cxn ang="0">
                <a:pos x="connsiteX64021" y="connsiteY64021"/>
              </a:cxn>
              <a:cxn ang="0">
                <a:pos x="connsiteX64022" y="connsiteY64022"/>
              </a:cxn>
              <a:cxn ang="0">
                <a:pos x="connsiteX64023" y="connsiteY64023"/>
              </a:cxn>
              <a:cxn ang="0">
                <a:pos x="connsiteX64024" y="connsiteY64024"/>
              </a:cxn>
              <a:cxn ang="0">
                <a:pos x="connsiteX64025" y="connsiteY64025"/>
              </a:cxn>
              <a:cxn ang="0">
                <a:pos x="connsiteX64026" y="connsiteY64026"/>
              </a:cxn>
              <a:cxn ang="0">
                <a:pos x="connsiteX64027" y="connsiteY64027"/>
              </a:cxn>
              <a:cxn ang="0">
                <a:pos x="connsiteX64028" y="connsiteY64028"/>
              </a:cxn>
              <a:cxn ang="0">
                <a:pos x="connsiteX64029" y="connsiteY64029"/>
              </a:cxn>
              <a:cxn ang="0">
                <a:pos x="connsiteX64030" y="connsiteY64030"/>
              </a:cxn>
              <a:cxn ang="0">
                <a:pos x="connsiteX64031" y="connsiteY64031"/>
              </a:cxn>
              <a:cxn ang="0">
                <a:pos x="connsiteX64032" y="connsiteY64032"/>
              </a:cxn>
              <a:cxn ang="0">
                <a:pos x="connsiteX64033" y="connsiteY64033"/>
              </a:cxn>
              <a:cxn ang="0">
                <a:pos x="connsiteX64034" y="connsiteY64034"/>
              </a:cxn>
              <a:cxn ang="0">
                <a:pos x="connsiteX64035" y="connsiteY64035"/>
              </a:cxn>
              <a:cxn ang="0">
                <a:pos x="connsiteX64036" y="connsiteY64036"/>
              </a:cxn>
              <a:cxn ang="0">
                <a:pos x="connsiteX64037" y="connsiteY64037"/>
              </a:cxn>
              <a:cxn ang="0">
                <a:pos x="connsiteX64038" y="connsiteY64038"/>
              </a:cxn>
              <a:cxn ang="0">
                <a:pos x="connsiteX64039" y="connsiteY64039"/>
              </a:cxn>
              <a:cxn ang="0">
                <a:pos x="connsiteX64040" y="connsiteY64040"/>
              </a:cxn>
              <a:cxn ang="0">
                <a:pos x="connsiteX64041" y="connsiteY64041"/>
              </a:cxn>
              <a:cxn ang="0">
                <a:pos x="connsiteX64042" y="connsiteY64042"/>
              </a:cxn>
              <a:cxn ang="0">
                <a:pos x="connsiteX64043" y="connsiteY64043"/>
              </a:cxn>
              <a:cxn ang="0">
                <a:pos x="connsiteX64044" y="connsiteY64044"/>
              </a:cxn>
              <a:cxn ang="0">
                <a:pos x="connsiteX64045" y="connsiteY64045"/>
              </a:cxn>
              <a:cxn ang="0">
                <a:pos x="connsiteX64046" y="connsiteY64046"/>
              </a:cxn>
              <a:cxn ang="0">
                <a:pos x="connsiteX64047" y="connsiteY64047"/>
              </a:cxn>
              <a:cxn ang="0">
                <a:pos x="connsiteX64048" y="connsiteY64048"/>
              </a:cxn>
              <a:cxn ang="0">
                <a:pos x="connsiteX64049" y="connsiteY64049"/>
              </a:cxn>
              <a:cxn ang="0">
                <a:pos x="connsiteX64050" y="connsiteY64050"/>
              </a:cxn>
              <a:cxn ang="0">
                <a:pos x="connsiteX64051" y="connsiteY64051"/>
              </a:cxn>
              <a:cxn ang="0">
                <a:pos x="connsiteX64052" y="connsiteY64052"/>
              </a:cxn>
              <a:cxn ang="0">
                <a:pos x="connsiteX64053" y="connsiteY64053"/>
              </a:cxn>
              <a:cxn ang="0">
                <a:pos x="connsiteX64054" y="connsiteY64054"/>
              </a:cxn>
              <a:cxn ang="0">
                <a:pos x="connsiteX64055" y="connsiteY64055"/>
              </a:cxn>
              <a:cxn ang="0">
                <a:pos x="connsiteX64056" y="connsiteY64056"/>
              </a:cxn>
              <a:cxn ang="0">
                <a:pos x="connsiteX64057" y="connsiteY64057"/>
              </a:cxn>
              <a:cxn ang="0">
                <a:pos x="connsiteX64058" y="connsiteY64058"/>
              </a:cxn>
              <a:cxn ang="0">
                <a:pos x="connsiteX64059" y="connsiteY64059"/>
              </a:cxn>
              <a:cxn ang="0">
                <a:pos x="connsiteX64060" y="connsiteY64060"/>
              </a:cxn>
              <a:cxn ang="0">
                <a:pos x="connsiteX64061" y="connsiteY64061"/>
              </a:cxn>
              <a:cxn ang="0">
                <a:pos x="connsiteX64062" y="connsiteY64062"/>
              </a:cxn>
              <a:cxn ang="0">
                <a:pos x="connsiteX64063" y="connsiteY64063"/>
              </a:cxn>
              <a:cxn ang="0">
                <a:pos x="connsiteX64064" y="connsiteY64064"/>
              </a:cxn>
              <a:cxn ang="0">
                <a:pos x="connsiteX64065" y="connsiteY64065"/>
              </a:cxn>
              <a:cxn ang="0">
                <a:pos x="connsiteX64066" y="connsiteY64066"/>
              </a:cxn>
              <a:cxn ang="0">
                <a:pos x="connsiteX64067" y="connsiteY64067"/>
              </a:cxn>
              <a:cxn ang="0">
                <a:pos x="connsiteX64068" y="connsiteY64068"/>
              </a:cxn>
              <a:cxn ang="0">
                <a:pos x="connsiteX64069" y="connsiteY64069"/>
              </a:cxn>
              <a:cxn ang="0">
                <a:pos x="connsiteX64070" y="connsiteY64070"/>
              </a:cxn>
              <a:cxn ang="0">
                <a:pos x="connsiteX64071" y="connsiteY64071"/>
              </a:cxn>
              <a:cxn ang="0">
                <a:pos x="connsiteX64072" y="connsiteY64072"/>
              </a:cxn>
              <a:cxn ang="0">
                <a:pos x="connsiteX64073" y="connsiteY64073"/>
              </a:cxn>
              <a:cxn ang="0">
                <a:pos x="connsiteX64074" y="connsiteY64074"/>
              </a:cxn>
              <a:cxn ang="0">
                <a:pos x="connsiteX64075" y="connsiteY64075"/>
              </a:cxn>
              <a:cxn ang="0">
                <a:pos x="connsiteX64076" y="connsiteY64076"/>
              </a:cxn>
              <a:cxn ang="0">
                <a:pos x="connsiteX64077" y="connsiteY64077"/>
              </a:cxn>
              <a:cxn ang="0">
                <a:pos x="connsiteX64078" y="connsiteY64078"/>
              </a:cxn>
              <a:cxn ang="0">
                <a:pos x="connsiteX64079" y="connsiteY64079"/>
              </a:cxn>
              <a:cxn ang="0">
                <a:pos x="connsiteX64080" y="connsiteY64080"/>
              </a:cxn>
              <a:cxn ang="0">
                <a:pos x="connsiteX64081" y="connsiteY64081"/>
              </a:cxn>
              <a:cxn ang="0">
                <a:pos x="connsiteX64082" y="connsiteY64082"/>
              </a:cxn>
              <a:cxn ang="0">
                <a:pos x="connsiteX64083" y="connsiteY64083"/>
              </a:cxn>
              <a:cxn ang="0">
                <a:pos x="connsiteX64084" y="connsiteY64084"/>
              </a:cxn>
              <a:cxn ang="0">
                <a:pos x="connsiteX64085" y="connsiteY64085"/>
              </a:cxn>
              <a:cxn ang="0">
                <a:pos x="connsiteX64086" y="connsiteY64086"/>
              </a:cxn>
              <a:cxn ang="0">
                <a:pos x="connsiteX64087" y="connsiteY64087"/>
              </a:cxn>
              <a:cxn ang="0">
                <a:pos x="connsiteX64088" y="connsiteY64088"/>
              </a:cxn>
              <a:cxn ang="0">
                <a:pos x="connsiteX64089" y="connsiteY64089"/>
              </a:cxn>
              <a:cxn ang="0">
                <a:pos x="connsiteX64090" y="connsiteY64090"/>
              </a:cxn>
              <a:cxn ang="0">
                <a:pos x="connsiteX64091" y="connsiteY64091"/>
              </a:cxn>
              <a:cxn ang="0">
                <a:pos x="connsiteX64092" y="connsiteY64092"/>
              </a:cxn>
              <a:cxn ang="0">
                <a:pos x="connsiteX64093" y="connsiteY64093"/>
              </a:cxn>
              <a:cxn ang="0">
                <a:pos x="connsiteX64094" y="connsiteY64094"/>
              </a:cxn>
              <a:cxn ang="0">
                <a:pos x="connsiteX64095" y="connsiteY64095"/>
              </a:cxn>
              <a:cxn ang="0">
                <a:pos x="connsiteX64096" y="connsiteY64096"/>
              </a:cxn>
              <a:cxn ang="0">
                <a:pos x="connsiteX64097" y="connsiteY64097"/>
              </a:cxn>
              <a:cxn ang="0">
                <a:pos x="connsiteX64098" y="connsiteY64098"/>
              </a:cxn>
              <a:cxn ang="0">
                <a:pos x="connsiteX64099" y="connsiteY64099"/>
              </a:cxn>
              <a:cxn ang="0">
                <a:pos x="connsiteX64100" y="connsiteY64100"/>
              </a:cxn>
              <a:cxn ang="0">
                <a:pos x="connsiteX64101" y="connsiteY64101"/>
              </a:cxn>
              <a:cxn ang="0">
                <a:pos x="connsiteX64102" y="connsiteY64102"/>
              </a:cxn>
              <a:cxn ang="0">
                <a:pos x="connsiteX64103" y="connsiteY64103"/>
              </a:cxn>
              <a:cxn ang="0">
                <a:pos x="connsiteX64104" y="connsiteY64104"/>
              </a:cxn>
              <a:cxn ang="0">
                <a:pos x="connsiteX64105" y="connsiteY64105"/>
              </a:cxn>
              <a:cxn ang="0">
                <a:pos x="connsiteX64106" y="connsiteY64106"/>
              </a:cxn>
              <a:cxn ang="0">
                <a:pos x="connsiteX64107" y="connsiteY64107"/>
              </a:cxn>
              <a:cxn ang="0">
                <a:pos x="connsiteX64108" y="connsiteY64108"/>
              </a:cxn>
              <a:cxn ang="0">
                <a:pos x="connsiteX64109" y="connsiteY64109"/>
              </a:cxn>
              <a:cxn ang="0">
                <a:pos x="connsiteX64110" y="connsiteY64110"/>
              </a:cxn>
              <a:cxn ang="0">
                <a:pos x="connsiteX64111" y="connsiteY64111"/>
              </a:cxn>
              <a:cxn ang="0">
                <a:pos x="connsiteX64112" y="connsiteY64112"/>
              </a:cxn>
              <a:cxn ang="0">
                <a:pos x="connsiteX64113" y="connsiteY64113"/>
              </a:cxn>
              <a:cxn ang="0">
                <a:pos x="connsiteX64114" y="connsiteY64114"/>
              </a:cxn>
              <a:cxn ang="0">
                <a:pos x="connsiteX64115" y="connsiteY64115"/>
              </a:cxn>
              <a:cxn ang="0">
                <a:pos x="connsiteX64116" y="connsiteY64116"/>
              </a:cxn>
              <a:cxn ang="0">
                <a:pos x="connsiteX64117" y="connsiteY64117"/>
              </a:cxn>
              <a:cxn ang="0">
                <a:pos x="connsiteX64118" y="connsiteY64118"/>
              </a:cxn>
              <a:cxn ang="0">
                <a:pos x="connsiteX64119" y="connsiteY64119"/>
              </a:cxn>
              <a:cxn ang="0">
                <a:pos x="connsiteX64120" y="connsiteY64120"/>
              </a:cxn>
              <a:cxn ang="0">
                <a:pos x="connsiteX64121" y="connsiteY64121"/>
              </a:cxn>
              <a:cxn ang="0">
                <a:pos x="connsiteX64122" y="connsiteY64122"/>
              </a:cxn>
              <a:cxn ang="0">
                <a:pos x="connsiteX64123" y="connsiteY64123"/>
              </a:cxn>
              <a:cxn ang="0">
                <a:pos x="connsiteX64124" y="connsiteY64124"/>
              </a:cxn>
              <a:cxn ang="0">
                <a:pos x="connsiteX64125" y="connsiteY64125"/>
              </a:cxn>
              <a:cxn ang="0">
                <a:pos x="connsiteX64126" y="connsiteY64126"/>
              </a:cxn>
              <a:cxn ang="0">
                <a:pos x="connsiteX64127" y="connsiteY64127"/>
              </a:cxn>
              <a:cxn ang="0">
                <a:pos x="connsiteX64128" y="connsiteY64128"/>
              </a:cxn>
              <a:cxn ang="0">
                <a:pos x="connsiteX64129" y="connsiteY64129"/>
              </a:cxn>
              <a:cxn ang="0">
                <a:pos x="connsiteX64130" y="connsiteY64130"/>
              </a:cxn>
              <a:cxn ang="0">
                <a:pos x="connsiteX64131" y="connsiteY64131"/>
              </a:cxn>
              <a:cxn ang="0">
                <a:pos x="connsiteX64132" y="connsiteY64132"/>
              </a:cxn>
              <a:cxn ang="0">
                <a:pos x="connsiteX64133" y="connsiteY64133"/>
              </a:cxn>
              <a:cxn ang="0">
                <a:pos x="connsiteX64134" y="connsiteY64134"/>
              </a:cxn>
              <a:cxn ang="0">
                <a:pos x="connsiteX64135" y="connsiteY64135"/>
              </a:cxn>
              <a:cxn ang="0">
                <a:pos x="connsiteX64136" y="connsiteY64136"/>
              </a:cxn>
              <a:cxn ang="0">
                <a:pos x="connsiteX64137" y="connsiteY64137"/>
              </a:cxn>
              <a:cxn ang="0">
                <a:pos x="connsiteX64138" y="connsiteY64138"/>
              </a:cxn>
              <a:cxn ang="0">
                <a:pos x="connsiteX64139" y="connsiteY64139"/>
              </a:cxn>
              <a:cxn ang="0">
                <a:pos x="connsiteX64140" y="connsiteY64140"/>
              </a:cxn>
              <a:cxn ang="0">
                <a:pos x="connsiteX64141" y="connsiteY64141"/>
              </a:cxn>
              <a:cxn ang="0">
                <a:pos x="connsiteX64142" y="connsiteY64142"/>
              </a:cxn>
              <a:cxn ang="0">
                <a:pos x="connsiteX64143" y="connsiteY64143"/>
              </a:cxn>
              <a:cxn ang="0">
                <a:pos x="connsiteX64144" y="connsiteY64144"/>
              </a:cxn>
              <a:cxn ang="0">
                <a:pos x="connsiteX64145" y="connsiteY64145"/>
              </a:cxn>
              <a:cxn ang="0">
                <a:pos x="connsiteX64146" y="connsiteY64146"/>
              </a:cxn>
              <a:cxn ang="0">
                <a:pos x="connsiteX64147" y="connsiteY64147"/>
              </a:cxn>
              <a:cxn ang="0">
                <a:pos x="connsiteX64148" y="connsiteY64148"/>
              </a:cxn>
              <a:cxn ang="0">
                <a:pos x="connsiteX64149" y="connsiteY64149"/>
              </a:cxn>
              <a:cxn ang="0">
                <a:pos x="connsiteX64150" y="connsiteY64150"/>
              </a:cxn>
              <a:cxn ang="0">
                <a:pos x="connsiteX64151" y="connsiteY64151"/>
              </a:cxn>
              <a:cxn ang="0">
                <a:pos x="connsiteX64152" y="connsiteY64152"/>
              </a:cxn>
              <a:cxn ang="0">
                <a:pos x="connsiteX64153" y="connsiteY64153"/>
              </a:cxn>
              <a:cxn ang="0">
                <a:pos x="connsiteX64154" y="connsiteY64154"/>
              </a:cxn>
              <a:cxn ang="0">
                <a:pos x="connsiteX64155" y="connsiteY64155"/>
              </a:cxn>
              <a:cxn ang="0">
                <a:pos x="connsiteX64156" y="connsiteY64156"/>
              </a:cxn>
              <a:cxn ang="0">
                <a:pos x="connsiteX64157" y="connsiteY64157"/>
              </a:cxn>
              <a:cxn ang="0">
                <a:pos x="connsiteX64158" y="connsiteY64158"/>
              </a:cxn>
              <a:cxn ang="0">
                <a:pos x="connsiteX64159" y="connsiteY64159"/>
              </a:cxn>
              <a:cxn ang="0">
                <a:pos x="connsiteX64160" y="connsiteY64160"/>
              </a:cxn>
              <a:cxn ang="0">
                <a:pos x="connsiteX64161" y="connsiteY64161"/>
              </a:cxn>
              <a:cxn ang="0">
                <a:pos x="connsiteX64162" y="connsiteY64162"/>
              </a:cxn>
              <a:cxn ang="0">
                <a:pos x="connsiteX64163" y="connsiteY64163"/>
              </a:cxn>
              <a:cxn ang="0">
                <a:pos x="connsiteX64164" y="connsiteY64164"/>
              </a:cxn>
              <a:cxn ang="0">
                <a:pos x="connsiteX64165" y="connsiteY64165"/>
              </a:cxn>
              <a:cxn ang="0">
                <a:pos x="connsiteX64166" y="connsiteY64166"/>
              </a:cxn>
              <a:cxn ang="0">
                <a:pos x="connsiteX64167" y="connsiteY64167"/>
              </a:cxn>
              <a:cxn ang="0">
                <a:pos x="connsiteX64168" y="connsiteY64168"/>
              </a:cxn>
              <a:cxn ang="0">
                <a:pos x="connsiteX64169" y="connsiteY64169"/>
              </a:cxn>
              <a:cxn ang="0">
                <a:pos x="connsiteX64170" y="connsiteY64170"/>
              </a:cxn>
              <a:cxn ang="0">
                <a:pos x="connsiteX64171" y="connsiteY64171"/>
              </a:cxn>
              <a:cxn ang="0">
                <a:pos x="connsiteX64172" y="connsiteY64172"/>
              </a:cxn>
              <a:cxn ang="0">
                <a:pos x="connsiteX64173" y="connsiteY64173"/>
              </a:cxn>
              <a:cxn ang="0">
                <a:pos x="connsiteX64174" y="connsiteY64174"/>
              </a:cxn>
              <a:cxn ang="0">
                <a:pos x="connsiteX64175" y="connsiteY64175"/>
              </a:cxn>
              <a:cxn ang="0">
                <a:pos x="connsiteX64176" y="connsiteY64176"/>
              </a:cxn>
              <a:cxn ang="0">
                <a:pos x="connsiteX64177" y="connsiteY64177"/>
              </a:cxn>
              <a:cxn ang="0">
                <a:pos x="connsiteX64178" y="connsiteY64178"/>
              </a:cxn>
              <a:cxn ang="0">
                <a:pos x="connsiteX64179" y="connsiteY64179"/>
              </a:cxn>
              <a:cxn ang="0">
                <a:pos x="connsiteX64180" y="connsiteY64180"/>
              </a:cxn>
              <a:cxn ang="0">
                <a:pos x="connsiteX64181" y="connsiteY64181"/>
              </a:cxn>
              <a:cxn ang="0">
                <a:pos x="connsiteX64182" y="connsiteY64182"/>
              </a:cxn>
              <a:cxn ang="0">
                <a:pos x="connsiteX64183" y="connsiteY64183"/>
              </a:cxn>
              <a:cxn ang="0">
                <a:pos x="connsiteX64184" y="connsiteY64184"/>
              </a:cxn>
              <a:cxn ang="0">
                <a:pos x="connsiteX64185" y="connsiteY64185"/>
              </a:cxn>
              <a:cxn ang="0">
                <a:pos x="connsiteX64186" y="connsiteY64186"/>
              </a:cxn>
              <a:cxn ang="0">
                <a:pos x="connsiteX64187" y="connsiteY64187"/>
              </a:cxn>
              <a:cxn ang="0">
                <a:pos x="connsiteX64188" y="connsiteY64188"/>
              </a:cxn>
              <a:cxn ang="0">
                <a:pos x="connsiteX64189" y="connsiteY64189"/>
              </a:cxn>
              <a:cxn ang="0">
                <a:pos x="connsiteX64190" y="connsiteY64190"/>
              </a:cxn>
              <a:cxn ang="0">
                <a:pos x="connsiteX64191" y="connsiteY64191"/>
              </a:cxn>
              <a:cxn ang="0">
                <a:pos x="connsiteX64192" y="connsiteY64192"/>
              </a:cxn>
              <a:cxn ang="0">
                <a:pos x="connsiteX64193" y="connsiteY64193"/>
              </a:cxn>
              <a:cxn ang="0">
                <a:pos x="connsiteX64194" y="connsiteY64194"/>
              </a:cxn>
              <a:cxn ang="0">
                <a:pos x="connsiteX64195" y="connsiteY64195"/>
              </a:cxn>
              <a:cxn ang="0">
                <a:pos x="connsiteX64196" y="connsiteY64196"/>
              </a:cxn>
              <a:cxn ang="0">
                <a:pos x="connsiteX64197" y="connsiteY64197"/>
              </a:cxn>
              <a:cxn ang="0">
                <a:pos x="connsiteX64198" y="connsiteY64198"/>
              </a:cxn>
              <a:cxn ang="0">
                <a:pos x="connsiteX64199" y="connsiteY64199"/>
              </a:cxn>
              <a:cxn ang="0">
                <a:pos x="connsiteX64200" y="connsiteY64200"/>
              </a:cxn>
              <a:cxn ang="0">
                <a:pos x="connsiteX64201" y="connsiteY64201"/>
              </a:cxn>
              <a:cxn ang="0">
                <a:pos x="connsiteX64202" y="connsiteY64202"/>
              </a:cxn>
              <a:cxn ang="0">
                <a:pos x="connsiteX64203" y="connsiteY64203"/>
              </a:cxn>
              <a:cxn ang="0">
                <a:pos x="connsiteX64204" y="connsiteY64204"/>
              </a:cxn>
              <a:cxn ang="0">
                <a:pos x="connsiteX64205" y="connsiteY64205"/>
              </a:cxn>
              <a:cxn ang="0">
                <a:pos x="connsiteX64206" y="connsiteY64206"/>
              </a:cxn>
              <a:cxn ang="0">
                <a:pos x="connsiteX64207" y="connsiteY64207"/>
              </a:cxn>
              <a:cxn ang="0">
                <a:pos x="connsiteX64208" y="connsiteY64208"/>
              </a:cxn>
              <a:cxn ang="0">
                <a:pos x="connsiteX64209" y="connsiteY64209"/>
              </a:cxn>
              <a:cxn ang="0">
                <a:pos x="connsiteX64210" y="connsiteY64210"/>
              </a:cxn>
              <a:cxn ang="0">
                <a:pos x="connsiteX64211" y="connsiteY64211"/>
              </a:cxn>
              <a:cxn ang="0">
                <a:pos x="connsiteX64212" y="connsiteY64212"/>
              </a:cxn>
              <a:cxn ang="0">
                <a:pos x="connsiteX64213" y="connsiteY64213"/>
              </a:cxn>
              <a:cxn ang="0">
                <a:pos x="connsiteX64214" y="connsiteY64214"/>
              </a:cxn>
              <a:cxn ang="0">
                <a:pos x="connsiteX64215" y="connsiteY64215"/>
              </a:cxn>
              <a:cxn ang="0">
                <a:pos x="connsiteX64216" y="connsiteY64216"/>
              </a:cxn>
              <a:cxn ang="0">
                <a:pos x="connsiteX64217" y="connsiteY64217"/>
              </a:cxn>
              <a:cxn ang="0">
                <a:pos x="connsiteX64218" y="connsiteY64218"/>
              </a:cxn>
              <a:cxn ang="0">
                <a:pos x="connsiteX64219" y="connsiteY64219"/>
              </a:cxn>
              <a:cxn ang="0">
                <a:pos x="connsiteX64220" y="connsiteY64220"/>
              </a:cxn>
              <a:cxn ang="0">
                <a:pos x="connsiteX64221" y="connsiteY64221"/>
              </a:cxn>
              <a:cxn ang="0">
                <a:pos x="connsiteX64222" y="connsiteY64222"/>
              </a:cxn>
              <a:cxn ang="0">
                <a:pos x="connsiteX64223" y="connsiteY64223"/>
              </a:cxn>
              <a:cxn ang="0">
                <a:pos x="connsiteX64224" y="connsiteY64224"/>
              </a:cxn>
              <a:cxn ang="0">
                <a:pos x="connsiteX64225" y="connsiteY64225"/>
              </a:cxn>
              <a:cxn ang="0">
                <a:pos x="connsiteX64226" y="connsiteY64226"/>
              </a:cxn>
              <a:cxn ang="0">
                <a:pos x="connsiteX64227" y="connsiteY64227"/>
              </a:cxn>
              <a:cxn ang="0">
                <a:pos x="connsiteX64228" y="connsiteY64228"/>
              </a:cxn>
              <a:cxn ang="0">
                <a:pos x="connsiteX64229" y="connsiteY64229"/>
              </a:cxn>
              <a:cxn ang="0">
                <a:pos x="connsiteX64230" y="connsiteY64230"/>
              </a:cxn>
              <a:cxn ang="0">
                <a:pos x="connsiteX64231" y="connsiteY64231"/>
              </a:cxn>
              <a:cxn ang="0">
                <a:pos x="connsiteX64232" y="connsiteY64232"/>
              </a:cxn>
              <a:cxn ang="0">
                <a:pos x="connsiteX64233" y="connsiteY64233"/>
              </a:cxn>
              <a:cxn ang="0">
                <a:pos x="connsiteX64234" y="connsiteY64234"/>
              </a:cxn>
              <a:cxn ang="0">
                <a:pos x="connsiteX64235" y="connsiteY64235"/>
              </a:cxn>
              <a:cxn ang="0">
                <a:pos x="connsiteX64236" y="connsiteY64236"/>
              </a:cxn>
              <a:cxn ang="0">
                <a:pos x="connsiteX64237" y="connsiteY64237"/>
              </a:cxn>
              <a:cxn ang="0">
                <a:pos x="connsiteX64238" y="connsiteY64238"/>
              </a:cxn>
              <a:cxn ang="0">
                <a:pos x="connsiteX64239" y="connsiteY64239"/>
              </a:cxn>
              <a:cxn ang="0">
                <a:pos x="connsiteX64240" y="connsiteY64240"/>
              </a:cxn>
              <a:cxn ang="0">
                <a:pos x="connsiteX64241" y="connsiteY64241"/>
              </a:cxn>
              <a:cxn ang="0">
                <a:pos x="connsiteX64242" y="connsiteY64242"/>
              </a:cxn>
              <a:cxn ang="0">
                <a:pos x="connsiteX64243" y="connsiteY64243"/>
              </a:cxn>
              <a:cxn ang="0">
                <a:pos x="connsiteX64244" y="connsiteY64244"/>
              </a:cxn>
              <a:cxn ang="0">
                <a:pos x="connsiteX64245" y="connsiteY64245"/>
              </a:cxn>
              <a:cxn ang="0">
                <a:pos x="connsiteX64246" y="connsiteY64246"/>
              </a:cxn>
              <a:cxn ang="0">
                <a:pos x="connsiteX64247" y="connsiteY64247"/>
              </a:cxn>
              <a:cxn ang="0">
                <a:pos x="connsiteX64248" y="connsiteY64248"/>
              </a:cxn>
              <a:cxn ang="0">
                <a:pos x="connsiteX64249" y="connsiteY64249"/>
              </a:cxn>
              <a:cxn ang="0">
                <a:pos x="connsiteX64250" y="connsiteY64250"/>
              </a:cxn>
              <a:cxn ang="0">
                <a:pos x="connsiteX64251" y="connsiteY64251"/>
              </a:cxn>
              <a:cxn ang="0">
                <a:pos x="connsiteX64252" y="connsiteY64252"/>
              </a:cxn>
              <a:cxn ang="0">
                <a:pos x="connsiteX64253" y="connsiteY64253"/>
              </a:cxn>
              <a:cxn ang="0">
                <a:pos x="connsiteX64254" y="connsiteY64254"/>
              </a:cxn>
              <a:cxn ang="0">
                <a:pos x="connsiteX64255" y="connsiteY64255"/>
              </a:cxn>
              <a:cxn ang="0">
                <a:pos x="connsiteX64256" y="connsiteY64256"/>
              </a:cxn>
              <a:cxn ang="0">
                <a:pos x="connsiteX64257" y="connsiteY64257"/>
              </a:cxn>
              <a:cxn ang="0">
                <a:pos x="connsiteX64258" y="connsiteY64258"/>
              </a:cxn>
              <a:cxn ang="0">
                <a:pos x="connsiteX64259" y="connsiteY64259"/>
              </a:cxn>
              <a:cxn ang="0">
                <a:pos x="connsiteX64260" y="connsiteY64260"/>
              </a:cxn>
              <a:cxn ang="0">
                <a:pos x="connsiteX64261" y="connsiteY64261"/>
              </a:cxn>
              <a:cxn ang="0">
                <a:pos x="connsiteX64262" y="connsiteY64262"/>
              </a:cxn>
              <a:cxn ang="0">
                <a:pos x="connsiteX64263" y="connsiteY64263"/>
              </a:cxn>
              <a:cxn ang="0">
                <a:pos x="connsiteX64264" y="connsiteY64264"/>
              </a:cxn>
              <a:cxn ang="0">
                <a:pos x="connsiteX64265" y="connsiteY64265"/>
              </a:cxn>
              <a:cxn ang="0">
                <a:pos x="connsiteX64266" y="connsiteY64266"/>
              </a:cxn>
              <a:cxn ang="0">
                <a:pos x="connsiteX64267" y="connsiteY64267"/>
              </a:cxn>
              <a:cxn ang="0">
                <a:pos x="connsiteX64268" y="connsiteY64268"/>
              </a:cxn>
              <a:cxn ang="0">
                <a:pos x="connsiteX64269" y="connsiteY64269"/>
              </a:cxn>
              <a:cxn ang="0">
                <a:pos x="connsiteX64270" y="connsiteY64270"/>
              </a:cxn>
              <a:cxn ang="0">
                <a:pos x="connsiteX64271" y="connsiteY64271"/>
              </a:cxn>
              <a:cxn ang="0">
                <a:pos x="connsiteX64272" y="connsiteY64272"/>
              </a:cxn>
              <a:cxn ang="0">
                <a:pos x="connsiteX64273" y="connsiteY64273"/>
              </a:cxn>
              <a:cxn ang="0">
                <a:pos x="connsiteX64274" y="connsiteY64274"/>
              </a:cxn>
              <a:cxn ang="0">
                <a:pos x="connsiteX64275" y="connsiteY64275"/>
              </a:cxn>
              <a:cxn ang="0">
                <a:pos x="connsiteX64276" y="connsiteY64276"/>
              </a:cxn>
              <a:cxn ang="0">
                <a:pos x="connsiteX64277" y="connsiteY64277"/>
              </a:cxn>
              <a:cxn ang="0">
                <a:pos x="connsiteX64278" y="connsiteY64278"/>
              </a:cxn>
              <a:cxn ang="0">
                <a:pos x="connsiteX64279" y="connsiteY64279"/>
              </a:cxn>
              <a:cxn ang="0">
                <a:pos x="connsiteX64280" y="connsiteY64280"/>
              </a:cxn>
              <a:cxn ang="0">
                <a:pos x="connsiteX64281" y="connsiteY64281"/>
              </a:cxn>
              <a:cxn ang="0">
                <a:pos x="connsiteX64282" y="connsiteY64282"/>
              </a:cxn>
              <a:cxn ang="0">
                <a:pos x="connsiteX64283" y="connsiteY64283"/>
              </a:cxn>
              <a:cxn ang="0">
                <a:pos x="connsiteX64284" y="connsiteY64284"/>
              </a:cxn>
              <a:cxn ang="0">
                <a:pos x="connsiteX64285" y="connsiteY64285"/>
              </a:cxn>
              <a:cxn ang="0">
                <a:pos x="connsiteX64286" y="connsiteY64286"/>
              </a:cxn>
              <a:cxn ang="0">
                <a:pos x="connsiteX64287" y="connsiteY64287"/>
              </a:cxn>
              <a:cxn ang="0">
                <a:pos x="connsiteX64288" y="connsiteY64288"/>
              </a:cxn>
              <a:cxn ang="0">
                <a:pos x="connsiteX64289" y="connsiteY64289"/>
              </a:cxn>
              <a:cxn ang="0">
                <a:pos x="connsiteX64290" y="connsiteY64290"/>
              </a:cxn>
              <a:cxn ang="0">
                <a:pos x="connsiteX64291" y="connsiteY64291"/>
              </a:cxn>
              <a:cxn ang="0">
                <a:pos x="connsiteX64292" y="connsiteY64292"/>
              </a:cxn>
              <a:cxn ang="0">
                <a:pos x="connsiteX64293" y="connsiteY64293"/>
              </a:cxn>
              <a:cxn ang="0">
                <a:pos x="connsiteX64294" y="connsiteY64294"/>
              </a:cxn>
              <a:cxn ang="0">
                <a:pos x="connsiteX64295" y="connsiteY64295"/>
              </a:cxn>
              <a:cxn ang="0">
                <a:pos x="connsiteX64296" y="connsiteY64296"/>
              </a:cxn>
              <a:cxn ang="0">
                <a:pos x="connsiteX64297" y="connsiteY64297"/>
              </a:cxn>
              <a:cxn ang="0">
                <a:pos x="connsiteX64298" y="connsiteY64298"/>
              </a:cxn>
              <a:cxn ang="0">
                <a:pos x="connsiteX64299" y="connsiteY64299"/>
              </a:cxn>
              <a:cxn ang="0">
                <a:pos x="connsiteX64300" y="connsiteY64300"/>
              </a:cxn>
              <a:cxn ang="0">
                <a:pos x="connsiteX64301" y="connsiteY64301"/>
              </a:cxn>
              <a:cxn ang="0">
                <a:pos x="connsiteX64302" y="connsiteY64302"/>
              </a:cxn>
              <a:cxn ang="0">
                <a:pos x="connsiteX64303" y="connsiteY64303"/>
              </a:cxn>
              <a:cxn ang="0">
                <a:pos x="connsiteX64304" y="connsiteY64304"/>
              </a:cxn>
              <a:cxn ang="0">
                <a:pos x="connsiteX64305" y="connsiteY64305"/>
              </a:cxn>
              <a:cxn ang="0">
                <a:pos x="connsiteX64306" y="connsiteY64306"/>
              </a:cxn>
              <a:cxn ang="0">
                <a:pos x="connsiteX64307" y="connsiteY64307"/>
              </a:cxn>
              <a:cxn ang="0">
                <a:pos x="connsiteX64308" y="connsiteY64308"/>
              </a:cxn>
              <a:cxn ang="0">
                <a:pos x="connsiteX64309" y="connsiteY64309"/>
              </a:cxn>
              <a:cxn ang="0">
                <a:pos x="connsiteX64310" y="connsiteY64310"/>
              </a:cxn>
              <a:cxn ang="0">
                <a:pos x="connsiteX64311" y="connsiteY64311"/>
              </a:cxn>
              <a:cxn ang="0">
                <a:pos x="connsiteX64312" y="connsiteY64312"/>
              </a:cxn>
              <a:cxn ang="0">
                <a:pos x="connsiteX64313" y="connsiteY64313"/>
              </a:cxn>
              <a:cxn ang="0">
                <a:pos x="connsiteX64314" y="connsiteY64314"/>
              </a:cxn>
              <a:cxn ang="0">
                <a:pos x="connsiteX64315" y="connsiteY64315"/>
              </a:cxn>
              <a:cxn ang="0">
                <a:pos x="connsiteX64316" y="connsiteY64316"/>
              </a:cxn>
              <a:cxn ang="0">
                <a:pos x="connsiteX64317" y="connsiteY64317"/>
              </a:cxn>
              <a:cxn ang="0">
                <a:pos x="connsiteX64318" y="connsiteY64318"/>
              </a:cxn>
              <a:cxn ang="0">
                <a:pos x="connsiteX64319" y="connsiteY64319"/>
              </a:cxn>
              <a:cxn ang="0">
                <a:pos x="connsiteX64320" y="connsiteY64320"/>
              </a:cxn>
              <a:cxn ang="0">
                <a:pos x="connsiteX64321" y="connsiteY64321"/>
              </a:cxn>
              <a:cxn ang="0">
                <a:pos x="connsiteX64322" y="connsiteY64322"/>
              </a:cxn>
              <a:cxn ang="0">
                <a:pos x="connsiteX64323" y="connsiteY64323"/>
              </a:cxn>
              <a:cxn ang="0">
                <a:pos x="connsiteX64324" y="connsiteY64324"/>
              </a:cxn>
              <a:cxn ang="0">
                <a:pos x="connsiteX64325" y="connsiteY64325"/>
              </a:cxn>
              <a:cxn ang="0">
                <a:pos x="connsiteX64326" y="connsiteY64326"/>
              </a:cxn>
              <a:cxn ang="0">
                <a:pos x="connsiteX64327" y="connsiteY64327"/>
              </a:cxn>
              <a:cxn ang="0">
                <a:pos x="connsiteX64328" y="connsiteY64328"/>
              </a:cxn>
              <a:cxn ang="0">
                <a:pos x="connsiteX64329" y="connsiteY64329"/>
              </a:cxn>
              <a:cxn ang="0">
                <a:pos x="connsiteX64330" y="connsiteY64330"/>
              </a:cxn>
              <a:cxn ang="0">
                <a:pos x="connsiteX64331" y="connsiteY64331"/>
              </a:cxn>
              <a:cxn ang="0">
                <a:pos x="connsiteX64332" y="connsiteY64332"/>
              </a:cxn>
              <a:cxn ang="0">
                <a:pos x="connsiteX64333" y="connsiteY64333"/>
              </a:cxn>
              <a:cxn ang="0">
                <a:pos x="connsiteX64334" y="connsiteY64334"/>
              </a:cxn>
              <a:cxn ang="0">
                <a:pos x="connsiteX64335" y="connsiteY64335"/>
              </a:cxn>
              <a:cxn ang="0">
                <a:pos x="connsiteX64336" y="connsiteY64336"/>
              </a:cxn>
              <a:cxn ang="0">
                <a:pos x="connsiteX64337" y="connsiteY64337"/>
              </a:cxn>
              <a:cxn ang="0">
                <a:pos x="connsiteX64338" y="connsiteY64338"/>
              </a:cxn>
              <a:cxn ang="0">
                <a:pos x="connsiteX64339" y="connsiteY64339"/>
              </a:cxn>
              <a:cxn ang="0">
                <a:pos x="connsiteX64340" y="connsiteY64340"/>
              </a:cxn>
              <a:cxn ang="0">
                <a:pos x="connsiteX64341" y="connsiteY64341"/>
              </a:cxn>
              <a:cxn ang="0">
                <a:pos x="connsiteX64342" y="connsiteY64342"/>
              </a:cxn>
              <a:cxn ang="0">
                <a:pos x="connsiteX64343" y="connsiteY64343"/>
              </a:cxn>
              <a:cxn ang="0">
                <a:pos x="connsiteX64344" y="connsiteY64344"/>
              </a:cxn>
              <a:cxn ang="0">
                <a:pos x="connsiteX64345" y="connsiteY64345"/>
              </a:cxn>
              <a:cxn ang="0">
                <a:pos x="connsiteX64346" y="connsiteY64346"/>
              </a:cxn>
              <a:cxn ang="0">
                <a:pos x="connsiteX64347" y="connsiteY64347"/>
              </a:cxn>
              <a:cxn ang="0">
                <a:pos x="connsiteX64348" y="connsiteY64348"/>
              </a:cxn>
              <a:cxn ang="0">
                <a:pos x="connsiteX64349" y="connsiteY64349"/>
              </a:cxn>
              <a:cxn ang="0">
                <a:pos x="connsiteX64350" y="connsiteY64350"/>
              </a:cxn>
              <a:cxn ang="0">
                <a:pos x="connsiteX64351" y="connsiteY64351"/>
              </a:cxn>
              <a:cxn ang="0">
                <a:pos x="connsiteX64352" y="connsiteY64352"/>
              </a:cxn>
              <a:cxn ang="0">
                <a:pos x="connsiteX64353" y="connsiteY64353"/>
              </a:cxn>
              <a:cxn ang="0">
                <a:pos x="connsiteX64354" y="connsiteY64354"/>
              </a:cxn>
              <a:cxn ang="0">
                <a:pos x="connsiteX64355" y="connsiteY64355"/>
              </a:cxn>
              <a:cxn ang="0">
                <a:pos x="connsiteX64356" y="connsiteY64356"/>
              </a:cxn>
              <a:cxn ang="0">
                <a:pos x="connsiteX64357" y="connsiteY64357"/>
              </a:cxn>
              <a:cxn ang="0">
                <a:pos x="connsiteX64358" y="connsiteY64358"/>
              </a:cxn>
              <a:cxn ang="0">
                <a:pos x="connsiteX64359" y="connsiteY64359"/>
              </a:cxn>
              <a:cxn ang="0">
                <a:pos x="connsiteX64360" y="connsiteY64360"/>
              </a:cxn>
              <a:cxn ang="0">
                <a:pos x="connsiteX64361" y="connsiteY64361"/>
              </a:cxn>
              <a:cxn ang="0">
                <a:pos x="connsiteX64362" y="connsiteY64362"/>
              </a:cxn>
              <a:cxn ang="0">
                <a:pos x="connsiteX64363" y="connsiteY64363"/>
              </a:cxn>
              <a:cxn ang="0">
                <a:pos x="connsiteX64364" y="connsiteY64364"/>
              </a:cxn>
              <a:cxn ang="0">
                <a:pos x="connsiteX64365" y="connsiteY64365"/>
              </a:cxn>
              <a:cxn ang="0">
                <a:pos x="connsiteX64366" y="connsiteY64366"/>
              </a:cxn>
              <a:cxn ang="0">
                <a:pos x="connsiteX64367" y="connsiteY64367"/>
              </a:cxn>
              <a:cxn ang="0">
                <a:pos x="connsiteX64368" y="connsiteY64368"/>
              </a:cxn>
              <a:cxn ang="0">
                <a:pos x="connsiteX64369" y="connsiteY64369"/>
              </a:cxn>
              <a:cxn ang="0">
                <a:pos x="connsiteX64370" y="connsiteY64370"/>
              </a:cxn>
              <a:cxn ang="0">
                <a:pos x="connsiteX64371" y="connsiteY64371"/>
              </a:cxn>
              <a:cxn ang="0">
                <a:pos x="connsiteX64372" y="connsiteY64372"/>
              </a:cxn>
              <a:cxn ang="0">
                <a:pos x="connsiteX64373" y="connsiteY64373"/>
              </a:cxn>
              <a:cxn ang="0">
                <a:pos x="connsiteX64374" y="connsiteY64374"/>
              </a:cxn>
              <a:cxn ang="0">
                <a:pos x="connsiteX64375" y="connsiteY64375"/>
              </a:cxn>
              <a:cxn ang="0">
                <a:pos x="connsiteX64376" y="connsiteY64376"/>
              </a:cxn>
              <a:cxn ang="0">
                <a:pos x="connsiteX64377" y="connsiteY64377"/>
              </a:cxn>
              <a:cxn ang="0">
                <a:pos x="connsiteX64378" y="connsiteY64378"/>
              </a:cxn>
              <a:cxn ang="0">
                <a:pos x="connsiteX64379" y="connsiteY64379"/>
              </a:cxn>
              <a:cxn ang="0">
                <a:pos x="connsiteX64380" y="connsiteY64380"/>
              </a:cxn>
              <a:cxn ang="0">
                <a:pos x="connsiteX64381" y="connsiteY64381"/>
              </a:cxn>
              <a:cxn ang="0">
                <a:pos x="connsiteX64382" y="connsiteY64382"/>
              </a:cxn>
              <a:cxn ang="0">
                <a:pos x="connsiteX64383" y="connsiteY64383"/>
              </a:cxn>
              <a:cxn ang="0">
                <a:pos x="connsiteX64384" y="connsiteY64384"/>
              </a:cxn>
              <a:cxn ang="0">
                <a:pos x="connsiteX64385" y="connsiteY64385"/>
              </a:cxn>
              <a:cxn ang="0">
                <a:pos x="connsiteX64386" y="connsiteY64386"/>
              </a:cxn>
              <a:cxn ang="0">
                <a:pos x="connsiteX64387" y="connsiteY64387"/>
              </a:cxn>
              <a:cxn ang="0">
                <a:pos x="connsiteX64388" y="connsiteY64388"/>
              </a:cxn>
              <a:cxn ang="0">
                <a:pos x="connsiteX64389" y="connsiteY64389"/>
              </a:cxn>
              <a:cxn ang="0">
                <a:pos x="connsiteX64390" y="connsiteY64390"/>
              </a:cxn>
              <a:cxn ang="0">
                <a:pos x="connsiteX64391" y="connsiteY64391"/>
              </a:cxn>
              <a:cxn ang="0">
                <a:pos x="connsiteX64392" y="connsiteY64392"/>
              </a:cxn>
              <a:cxn ang="0">
                <a:pos x="connsiteX64393" y="connsiteY64393"/>
              </a:cxn>
              <a:cxn ang="0">
                <a:pos x="connsiteX64394" y="connsiteY64394"/>
              </a:cxn>
              <a:cxn ang="0">
                <a:pos x="connsiteX64395" y="connsiteY64395"/>
              </a:cxn>
              <a:cxn ang="0">
                <a:pos x="connsiteX64396" y="connsiteY64396"/>
              </a:cxn>
              <a:cxn ang="0">
                <a:pos x="connsiteX64397" y="connsiteY64397"/>
              </a:cxn>
              <a:cxn ang="0">
                <a:pos x="connsiteX64398" y="connsiteY64398"/>
              </a:cxn>
              <a:cxn ang="0">
                <a:pos x="connsiteX64399" y="connsiteY64399"/>
              </a:cxn>
              <a:cxn ang="0">
                <a:pos x="connsiteX64400" y="connsiteY64400"/>
              </a:cxn>
              <a:cxn ang="0">
                <a:pos x="connsiteX64401" y="connsiteY64401"/>
              </a:cxn>
              <a:cxn ang="0">
                <a:pos x="connsiteX64402" y="connsiteY64402"/>
              </a:cxn>
              <a:cxn ang="0">
                <a:pos x="connsiteX64403" y="connsiteY64403"/>
              </a:cxn>
              <a:cxn ang="0">
                <a:pos x="connsiteX64404" y="connsiteY64404"/>
              </a:cxn>
              <a:cxn ang="0">
                <a:pos x="connsiteX64405" y="connsiteY64405"/>
              </a:cxn>
              <a:cxn ang="0">
                <a:pos x="connsiteX64406" y="connsiteY64406"/>
              </a:cxn>
              <a:cxn ang="0">
                <a:pos x="connsiteX64407" y="connsiteY64407"/>
              </a:cxn>
              <a:cxn ang="0">
                <a:pos x="connsiteX64408" y="connsiteY64408"/>
              </a:cxn>
              <a:cxn ang="0">
                <a:pos x="connsiteX64409" y="connsiteY64409"/>
              </a:cxn>
              <a:cxn ang="0">
                <a:pos x="connsiteX64410" y="connsiteY64410"/>
              </a:cxn>
              <a:cxn ang="0">
                <a:pos x="connsiteX64411" y="connsiteY64411"/>
              </a:cxn>
              <a:cxn ang="0">
                <a:pos x="connsiteX64412" y="connsiteY64412"/>
              </a:cxn>
              <a:cxn ang="0">
                <a:pos x="connsiteX64413" y="connsiteY64413"/>
              </a:cxn>
              <a:cxn ang="0">
                <a:pos x="connsiteX64414" y="connsiteY64414"/>
              </a:cxn>
              <a:cxn ang="0">
                <a:pos x="connsiteX64415" y="connsiteY64415"/>
              </a:cxn>
              <a:cxn ang="0">
                <a:pos x="connsiteX64416" y="connsiteY64416"/>
              </a:cxn>
              <a:cxn ang="0">
                <a:pos x="connsiteX64417" y="connsiteY64417"/>
              </a:cxn>
              <a:cxn ang="0">
                <a:pos x="connsiteX64418" y="connsiteY64418"/>
              </a:cxn>
              <a:cxn ang="0">
                <a:pos x="connsiteX64419" y="connsiteY64419"/>
              </a:cxn>
              <a:cxn ang="0">
                <a:pos x="connsiteX64420" y="connsiteY64420"/>
              </a:cxn>
              <a:cxn ang="0">
                <a:pos x="connsiteX64421" y="connsiteY64421"/>
              </a:cxn>
              <a:cxn ang="0">
                <a:pos x="connsiteX64422" y="connsiteY64422"/>
              </a:cxn>
              <a:cxn ang="0">
                <a:pos x="connsiteX64423" y="connsiteY64423"/>
              </a:cxn>
              <a:cxn ang="0">
                <a:pos x="connsiteX64424" y="connsiteY64424"/>
              </a:cxn>
              <a:cxn ang="0">
                <a:pos x="connsiteX64425" y="connsiteY64425"/>
              </a:cxn>
              <a:cxn ang="0">
                <a:pos x="connsiteX64426" y="connsiteY64426"/>
              </a:cxn>
              <a:cxn ang="0">
                <a:pos x="connsiteX64427" y="connsiteY64427"/>
              </a:cxn>
              <a:cxn ang="0">
                <a:pos x="connsiteX64428" y="connsiteY64428"/>
              </a:cxn>
              <a:cxn ang="0">
                <a:pos x="connsiteX64429" y="connsiteY64429"/>
              </a:cxn>
              <a:cxn ang="0">
                <a:pos x="connsiteX64430" y="connsiteY64430"/>
              </a:cxn>
              <a:cxn ang="0">
                <a:pos x="connsiteX64431" y="connsiteY64431"/>
              </a:cxn>
              <a:cxn ang="0">
                <a:pos x="connsiteX64432" y="connsiteY64432"/>
              </a:cxn>
              <a:cxn ang="0">
                <a:pos x="connsiteX64433" y="connsiteY64433"/>
              </a:cxn>
              <a:cxn ang="0">
                <a:pos x="connsiteX64434" y="connsiteY64434"/>
              </a:cxn>
              <a:cxn ang="0">
                <a:pos x="connsiteX64435" y="connsiteY64435"/>
              </a:cxn>
              <a:cxn ang="0">
                <a:pos x="connsiteX64436" y="connsiteY64436"/>
              </a:cxn>
              <a:cxn ang="0">
                <a:pos x="connsiteX64437" y="connsiteY64437"/>
              </a:cxn>
              <a:cxn ang="0">
                <a:pos x="connsiteX64438" y="connsiteY64438"/>
              </a:cxn>
              <a:cxn ang="0">
                <a:pos x="connsiteX64439" y="connsiteY64439"/>
              </a:cxn>
              <a:cxn ang="0">
                <a:pos x="connsiteX64440" y="connsiteY64440"/>
              </a:cxn>
              <a:cxn ang="0">
                <a:pos x="connsiteX64441" y="connsiteY64441"/>
              </a:cxn>
              <a:cxn ang="0">
                <a:pos x="connsiteX64442" y="connsiteY64442"/>
              </a:cxn>
              <a:cxn ang="0">
                <a:pos x="connsiteX64443" y="connsiteY64443"/>
              </a:cxn>
              <a:cxn ang="0">
                <a:pos x="connsiteX64444" y="connsiteY64444"/>
              </a:cxn>
              <a:cxn ang="0">
                <a:pos x="connsiteX64445" y="connsiteY64445"/>
              </a:cxn>
              <a:cxn ang="0">
                <a:pos x="connsiteX64446" y="connsiteY64446"/>
              </a:cxn>
              <a:cxn ang="0">
                <a:pos x="connsiteX64447" y="connsiteY64447"/>
              </a:cxn>
              <a:cxn ang="0">
                <a:pos x="connsiteX64448" y="connsiteY64448"/>
              </a:cxn>
              <a:cxn ang="0">
                <a:pos x="connsiteX64449" y="connsiteY64449"/>
              </a:cxn>
              <a:cxn ang="0">
                <a:pos x="connsiteX64450" y="connsiteY64450"/>
              </a:cxn>
              <a:cxn ang="0">
                <a:pos x="connsiteX64451" y="connsiteY64451"/>
              </a:cxn>
              <a:cxn ang="0">
                <a:pos x="connsiteX64452" y="connsiteY64452"/>
              </a:cxn>
              <a:cxn ang="0">
                <a:pos x="connsiteX64453" y="connsiteY64453"/>
              </a:cxn>
              <a:cxn ang="0">
                <a:pos x="connsiteX64454" y="connsiteY64454"/>
              </a:cxn>
              <a:cxn ang="0">
                <a:pos x="connsiteX64455" y="connsiteY64455"/>
              </a:cxn>
              <a:cxn ang="0">
                <a:pos x="connsiteX64456" y="connsiteY64456"/>
              </a:cxn>
              <a:cxn ang="0">
                <a:pos x="connsiteX64457" y="connsiteY64457"/>
              </a:cxn>
              <a:cxn ang="0">
                <a:pos x="connsiteX64458" y="connsiteY64458"/>
              </a:cxn>
              <a:cxn ang="0">
                <a:pos x="connsiteX64459" y="connsiteY64459"/>
              </a:cxn>
              <a:cxn ang="0">
                <a:pos x="connsiteX64460" y="connsiteY64460"/>
              </a:cxn>
              <a:cxn ang="0">
                <a:pos x="connsiteX64461" y="connsiteY64461"/>
              </a:cxn>
              <a:cxn ang="0">
                <a:pos x="connsiteX64462" y="connsiteY64462"/>
              </a:cxn>
              <a:cxn ang="0">
                <a:pos x="connsiteX64463" y="connsiteY64463"/>
              </a:cxn>
              <a:cxn ang="0">
                <a:pos x="connsiteX64464" y="connsiteY64464"/>
              </a:cxn>
              <a:cxn ang="0">
                <a:pos x="connsiteX64465" y="connsiteY64465"/>
              </a:cxn>
              <a:cxn ang="0">
                <a:pos x="connsiteX64466" y="connsiteY64466"/>
              </a:cxn>
              <a:cxn ang="0">
                <a:pos x="connsiteX64467" y="connsiteY64467"/>
              </a:cxn>
              <a:cxn ang="0">
                <a:pos x="connsiteX64468" y="connsiteY64468"/>
              </a:cxn>
              <a:cxn ang="0">
                <a:pos x="connsiteX64469" y="connsiteY64469"/>
              </a:cxn>
              <a:cxn ang="0">
                <a:pos x="connsiteX64470" y="connsiteY64470"/>
              </a:cxn>
              <a:cxn ang="0">
                <a:pos x="connsiteX64471" y="connsiteY64471"/>
              </a:cxn>
              <a:cxn ang="0">
                <a:pos x="connsiteX64472" y="connsiteY64472"/>
              </a:cxn>
              <a:cxn ang="0">
                <a:pos x="connsiteX64473" y="connsiteY64473"/>
              </a:cxn>
              <a:cxn ang="0">
                <a:pos x="connsiteX64474" y="connsiteY64474"/>
              </a:cxn>
              <a:cxn ang="0">
                <a:pos x="connsiteX64475" y="connsiteY64475"/>
              </a:cxn>
              <a:cxn ang="0">
                <a:pos x="connsiteX64476" y="connsiteY64476"/>
              </a:cxn>
              <a:cxn ang="0">
                <a:pos x="connsiteX64477" y="connsiteY64477"/>
              </a:cxn>
              <a:cxn ang="0">
                <a:pos x="connsiteX64478" y="connsiteY64478"/>
              </a:cxn>
              <a:cxn ang="0">
                <a:pos x="connsiteX64479" y="connsiteY64479"/>
              </a:cxn>
              <a:cxn ang="0">
                <a:pos x="connsiteX64480" y="connsiteY64480"/>
              </a:cxn>
              <a:cxn ang="0">
                <a:pos x="connsiteX64481" y="connsiteY64481"/>
              </a:cxn>
              <a:cxn ang="0">
                <a:pos x="connsiteX64482" y="connsiteY64482"/>
              </a:cxn>
              <a:cxn ang="0">
                <a:pos x="connsiteX64483" y="connsiteY64483"/>
              </a:cxn>
              <a:cxn ang="0">
                <a:pos x="connsiteX64484" y="connsiteY64484"/>
              </a:cxn>
              <a:cxn ang="0">
                <a:pos x="connsiteX64485" y="connsiteY64485"/>
              </a:cxn>
              <a:cxn ang="0">
                <a:pos x="connsiteX64486" y="connsiteY64486"/>
              </a:cxn>
              <a:cxn ang="0">
                <a:pos x="connsiteX64487" y="connsiteY64487"/>
              </a:cxn>
              <a:cxn ang="0">
                <a:pos x="connsiteX64488" y="connsiteY64488"/>
              </a:cxn>
              <a:cxn ang="0">
                <a:pos x="connsiteX64489" y="connsiteY64489"/>
              </a:cxn>
              <a:cxn ang="0">
                <a:pos x="connsiteX64490" y="connsiteY64490"/>
              </a:cxn>
              <a:cxn ang="0">
                <a:pos x="connsiteX64491" y="connsiteY64491"/>
              </a:cxn>
              <a:cxn ang="0">
                <a:pos x="connsiteX64492" y="connsiteY64492"/>
              </a:cxn>
              <a:cxn ang="0">
                <a:pos x="connsiteX64493" y="connsiteY64493"/>
              </a:cxn>
              <a:cxn ang="0">
                <a:pos x="connsiteX64494" y="connsiteY64494"/>
              </a:cxn>
              <a:cxn ang="0">
                <a:pos x="connsiteX64495" y="connsiteY64495"/>
              </a:cxn>
              <a:cxn ang="0">
                <a:pos x="connsiteX64496" y="connsiteY64496"/>
              </a:cxn>
              <a:cxn ang="0">
                <a:pos x="connsiteX64497" y="connsiteY64497"/>
              </a:cxn>
              <a:cxn ang="0">
                <a:pos x="connsiteX64498" y="connsiteY64498"/>
              </a:cxn>
              <a:cxn ang="0">
                <a:pos x="connsiteX64499" y="connsiteY64499"/>
              </a:cxn>
              <a:cxn ang="0">
                <a:pos x="connsiteX64500" y="connsiteY64500"/>
              </a:cxn>
              <a:cxn ang="0">
                <a:pos x="connsiteX64501" y="connsiteY64501"/>
              </a:cxn>
              <a:cxn ang="0">
                <a:pos x="connsiteX64502" y="connsiteY64502"/>
              </a:cxn>
              <a:cxn ang="0">
                <a:pos x="connsiteX64503" y="connsiteY64503"/>
              </a:cxn>
              <a:cxn ang="0">
                <a:pos x="connsiteX64504" y="connsiteY64504"/>
              </a:cxn>
              <a:cxn ang="0">
                <a:pos x="connsiteX64505" y="connsiteY64505"/>
              </a:cxn>
              <a:cxn ang="0">
                <a:pos x="connsiteX64506" y="connsiteY64506"/>
              </a:cxn>
              <a:cxn ang="0">
                <a:pos x="connsiteX64507" y="connsiteY64507"/>
              </a:cxn>
              <a:cxn ang="0">
                <a:pos x="connsiteX64508" y="connsiteY64508"/>
              </a:cxn>
              <a:cxn ang="0">
                <a:pos x="connsiteX64509" y="connsiteY64509"/>
              </a:cxn>
              <a:cxn ang="0">
                <a:pos x="connsiteX64510" y="connsiteY64510"/>
              </a:cxn>
              <a:cxn ang="0">
                <a:pos x="connsiteX64511" y="connsiteY64511"/>
              </a:cxn>
              <a:cxn ang="0">
                <a:pos x="connsiteX64512" y="connsiteY64512"/>
              </a:cxn>
              <a:cxn ang="0">
                <a:pos x="connsiteX64513" y="connsiteY64513"/>
              </a:cxn>
              <a:cxn ang="0">
                <a:pos x="connsiteX64514" y="connsiteY64514"/>
              </a:cxn>
              <a:cxn ang="0">
                <a:pos x="connsiteX64515" y="connsiteY64515"/>
              </a:cxn>
              <a:cxn ang="0">
                <a:pos x="connsiteX64516" y="connsiteY64516"/>
              </a:cxn>
              <a:cxn ang="0">
                <a:pos x="connsiteX64517" y="connsiteY64517"/>
              </a:cxn>
              <a:cxn ang="0">
                <a:pos x="connsiteX64518" y="connsiteY64518"/>
              </a:cxn>
              <a:cxn ang="0">
                <a:pos x="connsiteX64519" y="connsiteY64519"/>
              </a:cxn>
              <a:cxn ang="0">
                <a:pos x="connsiteX64520" y="connsiteY64520"/>
              </a:cxn>
              <a:cxn ang="0">
                <a:pos x="connsiteX64521" y="connsiteY64521"/>
              </a:cxn>
              <a:cxn ang="0">
                <a:pos x="connsiteX64522" y="connsiteY64522"/>
              </a:cxn>
              <a:cxn ang="0">
                <a:pos x="connsiteX64523" y="connsiteY64523"/>
              </a:cxn>
              <a:cxn ang="0">
                <a:pos x="connsiteX64524" y="connsiteY64524"/>
              </a:cxn>
              <a:cxn ang="0">
                <a:pos x="connsiteX64525" y="connsiteY64525"/>
              </a:cxn>
              <a:cxn ang="0">
                <a:pos x="connsiteX64526" y="connsiteY64526"/>
              </a:cxn>
              <a:cxn ang="0">
                <a:pos x="connsiteX64527" y="connsiteY64527"/>
              </a:cxn>
              <a:cxn ang="0">
                <a:pos x="connsiteX64528" y="connsiteY64528"/>
              </a:cxn>
              <a:cxn ang="0">
                <a:pos x="connsiteX64529" y="connsiteY64529"/>
              </a:cxn>
              <a:cxn ang="0">
                <a:pos x="connsiteX64530" y="connsiteY64530"/>
              </a:cxn>
              <a:cxn ang="0">
                <a:pos x="connsiteX64531" y="connsiteY64531"/>
              </a:cxn>
              <a:cxn ang="0">
                <a:pos x="connsiteX64532" y="connsiteY64532"/>
              </a:cxn>
              <a:cxn ang="0">
                <a:pos x="connsiteX64533" y="connsiteY64533"/>
              </a:cxn>
              <a:cxn ang="0">
                <a:pos x="connsiteX64534" y="connsiteY64534"/>
              </a:cxn>
              <a:cxn ang="0">
                <a:pos x="connsiteX64535" y="connsiteY64535"/>
              </a:cxn>
              <a:cxn ang="0">
                <a:pos x="connsiteX64536" y="connsiteY64536"/>
              </a:cxn>
              <a:cxn ang="0">
                <a:pos x="connsiteX64537" y="connsiteY64537"/>
              </a:cxn>
              <a:cxn ang="0">
                <a:pos x="connsiteX64538" y="connsiteY64538"/>
              </a:cxn>
              <a:cxn ang="0">
                <a:pos x="connsiteX64539" y="connsiteY64539"/>
              </a:cxn>
              <a:cxn ang="0">
                <a:pos x="connsiteX64540" y="connsiteY64540"/>
              </a:cxn>
              <a:cxn ang="0">
                <a:pos x="connsiteX64541" y="connsiteY64541"/>
              </a:cxn>
              <a:cxn ang="0">
                <a:pos x="connsiteX64542" y="connsiteY64542"/>
              </a:cxn>
              <a:cxn ang="0">
                <a:pos x="connsiteX64543" y="connsiteY64543"/>
              </a:cxn>
              <a:cxn ang="0">
                <a:pos x="connsiteX64544" y="connsiteY64544"/>
              </a:cxn>
              <a:cxn ang="0">
                <a:pos x="connsiteX64545" y="connsiteY64545"/>
              </a:cxn>
              <a:cxn ang="0">
                <a:pos x="connsiteX64546" y="connsiteY64546"/>
              </a:cxn>
              <a:cxn ang="0">
                <a:pos x="connsiteX64547" y="connsiteY64547"/>
              </a:cxn>
              <a:cxn ang="0">
                <a:pos x="connsiteX64548" y="connsiteY64548"/>
              </a:cxn>
              <a:cxn ang="0">
                <a:pos x="connsiteX64549" y="connsiteY64549"/>
              </a:cxn>
              <a:cxn ang="0">
                <a:pos x="connsiteX64550" y="connsiteY64550"/>
              </a:cxn>
              <a:cxn ang="0">
                <a:pos x="connsiteX64551" y="connsiteY64551"/>
              </a:cxn>
              <a:cxn ang="0">
                <a:pos x="connsiteX64552" y="connsiteY64552"/>
              </a:cxn>
              <a:cxn ang="0">
                <a:pos x="connsiteX64553" y="connsiteY64553"/>
              </a:cxn>
              <a:cxn ang="0">
                <a:pos x="connsiteX64554" y="connsiteY64554"/>
              </a:cxn>
              <a:cxn ang="0">
                <a:pos x="connsiteX64555" y="connsiteY64555"/>
              </a:cxn>
              <a:cxn ang="0">
                <a:pos x="connsiteX64556" y="connsiteY64556"/>
              </a:cxn>
              <a:cxn ang="0">
                <a:pos x="connsiteX64557" y="connsiteY64557"/>
              </a:cxn>
              <a:cxn ang="0">
                <a:pos x="connsiteX64558" y="connsiteY64558"/>
              </a:cxn>
              <a:cxn ang="0">
                <a:pos x="connsiteX64559" y="connsiteY64559"/>
              </a:cxn>
              <a:cxn ang="0">
                <a:pos x="connsiteX64560" y="connsiteY64560"/>
              </a:cxn>
              <a:cxn ang="0">
                <a:pos x="connsiteX64561" y="connsiteY64561"/>
              </a:cxn>
              <a:cxn ang="0">
                <a:pos x="connsiteX64562" y="connsiteY64562"/>
              </a:cxn>
              <a:cxn ang="0">
                <a:pos x="connsiteX64563" y="connsiteY64563"/>
              </a:cxn>
              <a:cxn ang="0">
                <a:pos x="connsiteX64564" y="connsiteY64564"/>
              </a:cxn>
              <a:cxn ang="0">
                <a:pos x="connsiteX64565" y="connsiteY64565"/>
              </a:cxn>
              <a:cxn ang="0">
                <a:pos x="connsiteX64566" y="connsiteY64566"/>
              </a:cxn>
              <a:cxn ang="0">
                <a:pos x="connsiteX64567" y="connsiteY64567"/>
              </a:cxn>
              <a:cxn ang="0">
                <a:pos x="connsiteX64568" y="connsiteY64568"/>
              </a:cxn>
              <a:cxn ang="0">
                <a:pos x="connsiteX64569" y="connsiteY64569"/>
              </a:cxn>
              <a:cxn ang="0">
                <a:pos x="connsiteX64570" y="connsiteY64570"/>
              </a:cxn>
              <a:cxn ang="0">
                <a:pos x="connsiteX64571" y="connsiteY64571"/>
              </a:cxn>
              <a:cxn ang="0">
                <a:pos x="connsiteX64572" y="connsiteY64572"/>
              </a:cxn>
              <a:cxn ang="0">
                <a:pos x="connsiteX64573" y="connsiteY64573"/>
              </a:cxn>
              <a:cxn ang="0">
                <a:pos x="connsiteX64574" y="connsiteY64574"/>
              </a:cxn>
              <a:cxn ang="0">
                <a:pos x="connsiteX64575" y="connsiteY64575"/>
              </a:cxn>
              <a:cxn ang="0">
                <a:pos x="connsiteX64576" y="connsiteY64576"/>
              </a:cxn>
              <a:cxn ang="0">
                <a:pos x="connsiteX64577" y="connsiteY64577"/>
              </a:cxn>
              <a:cxn ang="0">
                <a:pos x="connsiteX64578" y="connsiteY64578"/>
              </a:cxn>
              <a:cxn ang="0">
                <a:pos x="connsiteX64579" y="connsiteY64579"/>
              </a:cxn>
              <a:cxn ang="0">
                <a:pos x="connsiteX64580" y="connsiteY64580"/>
              </a:cxn>
              <a:cxn ang="0">
                <a:pos x="connsiteX64581" y="connsiteY64581"/>
              </a:cxn>
              <a:cxn ang="0">
                <a:pos x="connsiteX64582" y="connsiteY64582"/>
              </a:cxn>
              <a:cxn ang="0">
                <a:pos x="connsiteX64583" y="connsiteY64583"/>
              </a:cxn>
              <a:cxn ang="0">
                <a:pos x="connsiteX64584" y="connsiteY64584"/>
              </a:cxn>
              <a:cxn ang="0">
                <a:pos x="connsiteX64585" y="connsiteY64585"/>
              </a:cxn>
              <a:cxn ang="0">
                <a:pos x="connsiteX64586" y="connsiteY64586"/>
              </a:cxn>
              <a:cxn ang="0">
                <a:pos x="connsiteX64587" y="connsiteY64587"/>
              </a:cxn>
              <a:cxn ang="0">
                <a:pos x="connsiteX64588" y="connsiteY64588"/>
              </a:cxn>
              <a:cxn ang="0">
                <a:pos x="connsiteX64589" y="connsiteY64589"/>
              </a:cxn>
              <a:cxn ang="0">
                <a:pos x="connsiteX64590" y="connsiteY64590"/>
              </a:cxn>
              <a:cxn ang="0">
                <a:pos x="connsiteX64591" y="connsiteY64591"/>
              </a:cxn>
              <a:cxn ang="0">
                <a:pos x="connsiteX64592" y="connsiteY64592"/>
              </a:cxn>
              <a:cxn ang="0">
                <a:pos x="connsiteX64593" y="connsiteY64593"/>
              </a:cxn>
              <a:cxn ang="0">
                <a:pos x="connsiteX64594" y="connsiteY64594"/>
              </a:cxn>
              <a:cxn ang="0">
                <a:pos x="connsiteX64595" y="connsiteY64595"/>
              </a:cxn>
              <a:cxn ang="0">
                <a:pos x="connsiteX64596" y="connsiteY64596"/>
              </a:cxn>
              <a:cxn ang="0">
                <a:pos x="connsiteX64597" y="connsiteY64597"/>
              </a:cxn>
              <a:cxn ang="0">
                <a:pos x="connsiteX64598" y="connsiteY64598"/>
              </a:cxn>
              <a:cxn ang="0">
                <a:pos x="connsiteX64599" y="connsiteY64599"/>
              </a:cxn>
              <a:cxn ang="0">
                <a:pos x="connsiteX64600" y="connsiteY64600"/>
              </a:cxn>
              <a:cxn ang="0">
                <a:pos x="connsiteX64601" y="connsiteY64601"/>
              </a:cxn>
              <a:cxn ang="0">
                <a:pos x="connsiteX64602" y="connsiteY64602"/>
              </a:cxn>
              <a:cxn ang="0">
                <a:pos x="connsiteX64603" y="connsiteY64603"/>
              </a:cxn>
              <a:cxn ang="0">
                <a:pos x="connsiteX64604" y="connsiteY64604"/>
              </a:cxn>
              <a:cxn ang="0">
                <a:pos x="connsiteX64605" y="connsiteY64605"/>
              </a:cxn>
              <a:cxn ang="0">
                <a:pos x="connsiteX64606" y="connsiteY64606"/>
              </a:cxn>
              <a:cxn ang="0">
                <a:pos x="connsiteX64607" y="connsiteY64607"/>
              </a:cxn>
              <a:cxn ang="0">
                <a:pos x="connsiteX64608" y="connsiteY64608"/>
              </a:cxn>
              <a:cxn ang="0">
                <a:pos x="connsiteX64609" y="connsiteY64609"/>
              </a:cxn>
              <a:cxn ang="0">
                <a:pos x="connsiteX64610" y="connsiteY64610"/>
              </a:cxn>
              <a:cxn ang="0">
                <a:pos x="connsiteX64611" y="connsiteY64611"/>
              </a:cxn>
              <a:cxn ang="0">
                <a:pos x="connsiteX64612" y="connsiteY64612"/>
              </a:cxn>
              <a:cxn ang="0">
                <a:pos x="connsiteX64613" y="connsiteY64613"/>
              </a:cxn>
              <a:cxn ang="0">
                <a:pos x="connsiteX64614" y="connsiteY64614"/>
              </a:cxn>
              <a:cxn ang="0">
                <a:pos x="connsiteX64615" y="connsiteY64615"/>
              </a:cxn>
              <a:cxn ang="0">
                <a:pos x="connsiteX64616" y="connsiteY64616"/>
              </a:cxn>
              <a:cxn ang="0">
                <a:pos x="connsiteX64617" y="connsiteY64617"/>
              </a:cxn>
              <a:cxn ang="0">
                <a:pos x="connsiteX64618" y="connsiteY64618"/>
              </a:cxn>
              <a:cxn ang="0">
                <a:pos x="connsiteX64619" y="connsiteY64619"/>
              </a:cxn>
              <a:cxn ang="0">
                <a:pos x="connsiteX64620" y="connsiteY64620"/>
              </a:cxn>
              <a:cxn ang="0">
                <a:pos x="connsiteX64621" y="connsiteY64621"/>
              </a:cxn>
              <a:cxn ang="0">
                <a:pos x="connsiteX64622" y="connsiteY64622"/>
              </a:cxn>
              <a:cxn ang="0">
                <a:pos x="connsiteX64623" y="connsiteY64623"/>
              </a:cxn>
              <a:cxn ang="0">
                <a:pos x="connsiteX64624" y="connsiteY64624"/>
              </a:cxn>
              <a:cxn ang="0">
                <a:pos x="connsiteX64625" y="connsiteY64625"/>
              </a:cxn>
              <a:cxn ang="0">
                <a:pos x="connsiteX64626" y="connsiteY64626"/>
              </a:cxn>
              <a:cxn ang="0">
                <a:pos x="connsiteX64627" y="connsiteY64627"/>
              </a:cxn>
              <a:cxn ang="0">
                <a:pos x="connsiteX64628" y="connsiteY64628"/>
              </a:cxn>
              <a:cxn ang="0">
                <a:pos x="connsiteX64629" y="connsiteY64629"/>
              </a:cxn>
              <a:cxn ang="0">
                <a:pos x="connsiteX64630" y="connsiteY64630"/>
              </a:cxn>
              <a:cxn ang="0">
                <a:pos x="connsiteX64631" y="connsiteY64631"/>
              </a:cxn>
              <a:cxn ang="0">
                <a:pos x="connsiteX64632" y="connsiteY64632"/>
              </a:cxn>
              <a:cxn ang="0">
                <a:pos x="connsiteX64633" y="connsiteY64633"/>
              </a:cxn>
              <a:cxn ang="0">
                <a:pos x="connsiteX64634" y="connsiteY64634"/>
              </a:cxn>
              <a:cxn ang="0">
                <a:pos x="connsiteX64635" y="connsiteY64635"/>
              </a:cxn>
              <a:cxn ang="0">
                <a:pos x="connsiteX64636" y="connsiteY64636"/>
              </a:cxn>
              <a:cxn ang="0">
                <a:pos x="connsiteX64637" y="connsiteY64637"/>
              </a:cxn>
              <a:cxn ang="0">
                <a:pos x="connsiteX64638" y="connsiteY64638"/>
              </a:cxn>
              <a:cxn ang="0">
                <a:pos x="connsiteX64639" y="connsiteY64639"/>
              </a:cxn>
              <a:cxn ang="0">
                <a:pos x="connsiteX64640" y="connsiteY64640"/>
              </a:cxn>
              <a:cxn ang="0">
                <a:pos x="connsiteX64641" y="connsiteY64641"/>
              </a:cxn>
              <a:cxn ang="0">
                <a:pos x="connsiteX64642" y="connsiteY64642"/>
              </a:cxn>
              <a:cxn ang="0">
                <a:pos x="connsiteX64643" y="connsiteY64643"/>
              </a:cxn>
              <a:cxn ang="0">
                <a:pos x="connsiteX64644" y="connsiteY64644"/>
              </a:cxn>
              <a:cxn ang="0">
                <a:pos x="connsiteX64645" y="connsiteY64645"/>
              </a:cxn>
              <a:cxn ang="0">
                <a:pos x="connsiteX64646" y="connsiteY64646"/>
              </a:cxn>
              <a:cxn ang="0">
                <a:pos x="connsiteX64647" y="connsiteY64647"/>
              </a:cxn>
              <a:cxn ang="0">
                <a:pos x="connsiteX64648" y="connsiteY64648"/>
              </a:cxn>
              <a:cxn ang="0">
                <a:pos x="connsiteX64649" y="connsiteY64649"/>
              </a:cxn>
              <a:cxn ang="0">
                <a:pos x="connsiteX64650" y="connsiteY64650"/>
              </a:cxn>
              <a:cxn ang="0">
                <a:pos x="connsiteX64651" y="connsiteY64651"/>
              </a:cxn>
              <a:cxn ang="0">
                <a:pos x="connsiteX64652" y="connsiteY64652"/>
              </a:cxn>
              <a:cxn ang="0">
                <a:pos x="connsiteX64653" y="connsiteY64653"/>
              </a:cxn>
              <a:cxn ang="0">
                <a:pos x="connsiteX64654" y="connsiteY64654"/>
              </a:cxn>
              <a:cxn ang="0">
                <a:pos x="connsiteX64655" y="connsiteY64655"/>
              </a:cxn>
              <a:cxn ang="0">
                <a:pos x="connsiteX64656" y="connsiteY64656"/>
              </a:cxn>
              <a:cxn ang="0">
                <a:pos x="connsiteX64657" y="connsiteY64657"/>
              </a:cxn>
              <a:cxn ang="0">
                <a:pos x="connsiteX64658" y="connsiteY64658"/>
              </a:cxn>
              <a:cxn ang="0">
                <a:pos x="connsiteX64659" y="connsiteY64659"/>
              </a:cxn>
              <a:cxn ang="0">
                <a:pos x="connsiteX64660" y="connsiteY64660"/>
              </a:cxn>
              <a:cxn ang="0">
                <a:pos x="connsiteX64661" y="connsiteY64661"/>
              </a:cxn>
              <a:cxn ang="0">
                <a:pos x="connsiteX64662" y="connsiteY64662"/>
              </a:cxn>
              <a:cxn ang="0">
                <a:pos x="connsiteX64663" y="connsiteY64663"/>
              </a:cxn>
              <a:cxn ang="0">
                <a:pos x="connsiteX64664" y="connsiteY64664"/>
              </a:cxn>
              <a:cxn ang="0">
                <a:pos x="connsiteX64665" y="connsiteY64665"/>
              </a:cxn>
              <a:cxn ang="0">
                <a:pos x="connsiteX64666" y="connsiteY64666"/>
              </a:cxn>
              <a:cxn ang="0">
                <a:pos x="connsiteX64667" y="connsiteY64667"/>
              </a:cxn>
              <a:cxn ang="0">
                <a:pos x="connsiteX64668" y="connsiteY64668"/>
              </a:cxn>
              <a:cxn ang="0">
                <a:pos x="connsiteX64669" y="connsiteY64669"/>
              </a:cxn>
              <a:cxn ang="0">
                <a:pos x="connsiteX64670" y="connsiteY64670"/>
              </a:cxn>
              <a:cxn ang="0">
                <a:pos x="connsiteX64671" y="connsiteY64671"/>
              </a:cxn>
              <a:cxn ang="0">
                <a:pos x="connsiteX64672" y="connsiteY64672"/>
              </a:cxn>
              <a:cxn ang="0">
                <a:pos x="connsiteX64673" y="connsiteY64673"/>
              </a:cxn>
              <a:cxn ang="0">
                <a:pos x="connsiteX64674" y="connsiteY64674"/>
              </a:cxn>
              <a:cxn ang="0">
                <a:pos x="connsiteX64675" y="connsiteY64675"/>
              </a:cxn>
              <a:cxn ang="0">
                <a:pos x="connsiteX64676" y="connsiteY64676"/>
              </a:cxn>
              <a:cxn ang="0">
                <a:pos x="connsiteX64677" y="connsiteY64677"/>
              </a:cxn>
              <a:cxn ang="0">
                <a:pos x="connsiteX64678" y="connsiteY64678"/>
              </a:cxn>
              <a:cxn ang="0">
                <a:pos x="connsiteX64679" y="connsiteY64679"/>
              </a:cxn>
              <a:cxn ang="0">
                <a:pos x="connsiteX64680" y="connsiteY64680"/>
              </a:cxn>
              <a:cxn ang="0">
                <a:pos x="connsiteX64681" y="connsiteY64681"/>
              </a:cxn>
              <a:cxn ang="0">
                <a:pos x="connsiteX64682" y="connsiteY64682"/>
              </a:cxn>
              <a:cxn ang="0">
                <a:pos x="connsiteX64683" y="connsiteY64683"/>
              </a:cxn>
              <a:cxn ang="0">
                <a:pos x="connsiteX64684" y="connsiteY64684"/>
              </a:cxn>
              <a:cxn ang="0">
                <a:pos x="connsiteX64685" y="connsiteY64685"/>
              </a:cxn>
              <a:cxn ang="0">
                <a:pos x="connsiteX64686" y="connsiteY64686"/>
              </a:cxn>
              <a:cxn ang="0">
                <a:pos x="connsiteX64687" y="connsiteY64687"/>
              </a:cxn>
              <a:cxn ang="0">
                <a:pos x="connsiteX64688" y="connsiteY64688"/>
              </a:cxn>
              <a:cxn ang="0">
                <a:pos x="connsiteX64689" y="connsiteY64689"/>
              </a:cxn>
              <a:cxn ang="0">
                <a:pos x="connsiteX64690" y="connsiteY64690"/>
              </a:cxn>
              <a:cxn ang="0">
                <a:pos x="connsiteX64691" y="connsiteY64691"/>
              </a:cxn>
              <a:cxn ang="0">
                <a:pos x="connsiteX64692" y="connsiteY64692"/>
              </a:cxn>
              <a:cxn ang="0">
                <a:pos x="connsiteX64693" y="connsiteY64693"/>
              </a:cxn>
              <a:cxn ang="0">
                <a:pos x="connsiteX64694" y="connsiteY64694"/>
              </a:cxn>
              <a:cxn ang="0">
                <a:pos x="connsiteX64695" y="connsiteY64695"/>
              </a:cxn>
              <a:cxn ang="0">
                <a:pos x="connsiteX64696" y="connsiteY64696"/>
              </a:cxn>
              <a:cxn ang="0">
                <a:pos x="connsiteX64697" y="connsiteY64697"/>
              </a:cxn>
              <a:cxn ang="0">
                <a:pos x="connsiteX64698" y="connsiteY64698"/>
              </a:cxn>
              <a:cxn ang="0">
                <a:pos x="connsiteX64699" y="connsiteY64699"/>
              </a:cxn>
              <a:cxn ang="0">
                <a:pos x="connsiteX64700" y="connsiteY64700"/>
              </a:cxn>
              <a:cxn ang="0">
                <a:pos x="connsiteX64701" y="connsiteY64701"/>
              </a:cxn>
              <a:cxn ang="0">
                <a:pos x="connsiteX64702" y="connsiteY64702"/>
              </a:cxn>
              <a:cxn ang="0">
                <a:pos x="connsiteX64703" y="connsiteY64703"/>
              </a:cxn>
              <a:cxn ang="0">
                <a:pos x="connsiteX64704" y="connsiteY64704"/>
              </a:cxn>
              <a:cxn ang="0">
                <a:pos x="connsiteX64705" y="connsiteY64705"/>
              </a:cxn>
              <a:cxn ang="0">
                <a:pos x="connsiteX64706" y="connsiteY64706"/>
              </a:cxn>
              <a:cxn ang="0">
                <a:pos x="connsiteX64707" y="connsiteY64707"/>
              </a:cxn>
              <a:cxn ang="0">
                <a:pos x="connsiteX64708" y="connsiteY64708"/>
              </a:cxn>
              <a:cxn ang="0">
                <a:pos x="connsiteX64709" y="connsiteY64709"/>
              </a:cxn>
              <a:cxn ang="0">
                <a:pos x="connsiteX64710" y="connsiteY64710"/>
              </a:cxn>
              <a:cxn ang="0">
                <a:pos x="connsiteX64711" y="connsiteY64711"/>
              </a:cxn>
              <a:cxn ang="0">
                <a:pos x="connsiteX64712" y="connsiteY64712"/>
              </a:cxn>
              <a:cxn ang="0">
                <a:pos x="connsiteX64713" y="connsiteY64713"/>
              </a:cxn>
              <a:cxn ang="0">
                <a:pos x="connsiteX64714" y="connsiteY64714"/>
              </a:cxn>
              <a:cxn ang="0">
                <a:pos x="connsiteX64715" y="connsiteY64715"/>
              </a:cxn>
              <a:cxn ang="0">
                <a:pos x="connsiteX64716" y="connsiteY64716"/>
              </a:cxn>
              <a:cxn ang="0">
                <a:pos x="connsiteX64717" y="connsiteY64717"/>
              </a:cxn>
              <a:cxn ang="0">
                <a:pos x="connsiteX64718" y="connsiteY64718"/>
              </a:cxn>
              <a:cxn ang="0">
                <a:pos x="connsiteX64719" y="connsiteY64719"/>
              </a:cxn>
              <a:cxn ang="0">
                <a:pos x="connsiteX64720" y="connsiteY64720"/>
              </a:cxn>
              <a:cxn ang="0">
                <a:pos x="connsiteX64721" y="connsiteY64721"/>
              </a:cxn>
              <a:cxn ang="0">
                <a:pos x="connsiteX64722" y="connsiteY64722"/>
              </a:cxn>
              <a:cxn ang="0">
                <a:pos x="connsiteX64723" y="connsiteY64723"/>
              </a:cxn>
              <a:cxn ang="0">
                <a:pos x="connsiteX64724" y="connsiteY64724"/>
              </a:cxn>
              <a:cxn ang="0">
                <a:pos x="connsiteX64725" y="connsiteY64725"/>
              </a:cxn>
              <a:cxn ang="0">
                <a:pos x="connsiteX64726" y="connsiteY64726"/>
              </a:cxn>
              <a:cxn ang="0">
                <a:pos x="connsiteX64727" y="connsiteY64727"/>
              </a:cxn>
              <a:cxn ang="0">
                <a:pos x="connsiteX64728" y="connsiteY64728"/>
              </a:cxn>
              <a:cxn ang="0">
                <a:pos x="connsiteX64729" y="connsiteY64729"/>
              </a:cxn>
              <a:cxn ang="0">
                <a:pos x="connsiteX64730" y="connsiteY64730"/>
              </a:cxn>
              <a:cxn ang="0">
                <a:pos x="connsiteX64731" y="connsiteY64731"/>
              </a:cxn>
              <a:cxn ang="0">
                <a:pos x="connsiteX64732" y="connsiteY64732"/>
              </a:cxn>
              <a:cxn ang="0">
                <a:pos x="connsiteX64733" y="connsiteY64733"/>
              </a:cxn>
              <a:cxn ang="0">
                <a:pos x="connsiteX64734" y="connsiteY64734"/>
              </a:cxn>
              <a:cxn ang="0">
                <a:pos x="connsiteX64735" y="connsiteY64735"/>
              </a:cxn>
              <a:cxn ang="0">
                <a:pos x="connsiteX64736" y="connsiteY64736"/>
              </a:cxn>
              <a:cxn ang="0">
                <a:pos x="connsiteX64737" y="connsiteY64737"/>
              </a:cxn>
              <a:cxn ang="0">
                <a:pos x="connsiteX64738" y="connsiteY64738"/>
              </a:cxn>
              <a:cxn ang="0">
                <a:pos x="connsiteX64739" y="connsiteY64739"/>
              </a:cxn>
              <a:cxn ang="0">
                <a:pos x="connsiteX64740" y="connsiteY64740"/>
              </a:cxn>
              <a:cxn ang="0">
                <a:pos x="connsiteX64741" y="connsiteY64741"/>
              </a:cxn>
              <a:cxn ang="0">
                <a:pos x="connsiteX64742" y="connsiteY64742"/>
              </a:cxn>
              <a:cxn ang="0">
                <a:pos x="connsiteX64743" y="connsiteY64743"/>
              </a:cxn>
              <a:cxn ang="0">
                <a:pos x="connsiteX64744" y="connsiteY64744"/>
              </a:cxn>
              <a:cxn ang="0">
                <a:pos x="connsiteX64745" y="connsiteY64745"/>
              </a:cxn>
              <a:cxn ang="0">
                <a:pos x="connsiteX64746" y="connsiteY64746"/>
              </a:cxn>
              <a:cxn ang="0">
                <a:pos x="connsiteX64747" y="connsiteY64747"/>
              </a:cxn>
              <a:cxn ang="0">
                <a:pos x="connsiteX64748" y="connsiteY64748"/>
              </a:cxn>
              <a:cxn ang="0">
                <a:pos x="connsiteX64749" y="connsiteY64749"/>
              </a:cxn>
              <a:cxn ang="0">
                <a:pos x="connsiteX64750" y="connsiteY64750"/>
              </a:cxn>
              <a:cxn ang="0">
                <a:pos x="connsiteX64751" y="connsiteY64751"/>
              </a:cxn>
              <a:cxn ang="0">
                <a:pos x="connsiteX64752" y="connsiteY64752"/>
              </a:cxn>
              <a:cxn ang="0">
                <a:pos x="connsiteX64753" y="connsiteY64753"/>
              </a:cxn>
              <a:cxn ang="0">
                <a:pos x="connsiteX64754" y="connsiteY64754"/>
              </a:cxn>
              <a:cxn ang="0">
                <a:pos x="connsiteX64755" y="connsiteY64755"/>
              </a:cxn>
              <a:cxn ang="0">
                <a:pos x="connsiteX64756" y="connsiteY64756"/>
              </a:cxn>
              <a:cxn ang="0">
                <a:pos x="connsiteX64757" y="connsiteY64757"/>
              </a:cxn>
              <a:cxn ang="0">
                <a:pos x="connsiteX64758" y="connsiteY64758"/>
              </a:cxn>
              <a:cxn ang="0">
                <a:pos x="connsiteX64759" y="connsiteY64759"/>
              </a:cxn>
              <a:cxn ang="0">
                <a:pos x="connsiteX64760" y="connsiteY64760"/>
              </a:cxn>
              <a:cxn ang="0">
                <a:pos x="connsiteX64761" y="connsiteY64761"/>
              </a:cxn>
              <a:cxn ang="0">
                <a:pos x="connsiteX64762" y="connsiteY64762"/>
              </a:cxn>
              <a:cxn ang="0">
                <a:pos x="connsiteX64763" y="connsiteY64763"/>
              </a:cxn>
              <a:cxn ang="0">
                <a:pos x="connsiteX64764" y="connsiteY64764"/>
              </a:cxn>
              <a:cxn ang="0">
                <a:pos x="connsiteX64765" y="connsiteY64765"/>
              </a:cxn>
              <a:cxn ang="0">
                <a:pos x="connsiteX64766" y="connsiteY64766"/>
              </a:cxn>
              <a:cxn ang="0">
                <a:pos x="connsiteX64767" y="connsiteY64767"/>
              </a:cxn>
              <a:cxn ang="0">
                <a:pos x="connsiteX64768" y="connsiteY64768"/>
              </a:cxn>
              <a:cxn ang="0">
                <a:pos x="connsiteX64769" y="connsiteY64769"/>
              </a:cxn>
              <a:cxn ang="0">
                <a:pos x="connsiteX64770" y="connsiteY64770"/>
              </a:cxn>
              <a:cxn ang="0">
                <a:pos x="connsiteX64771" y="connsiteY64771"/>
              </a:cxn>
              <a:cxn ang="0">
                <a:pos x="connsiteX64772" y="connsiteY64772"/>
              </a:cxn>
              <a:cxn ang="0">
                <a:pos x="connsiteX64773" y="connsiteY64773"/>
              </a:cxn>
              <a:cxn ang="0">
                <a:pos x="connsiteX64774" y="connsiteY64774"/>
              </a:cxn>
              <a:cxn ang="0">
                <a:pos x="connsiteX64775" y="connsiteY64775"/>
              </a:cxn>
              <a:cxn ang="0">
                <a:pos x="connsiteX64776" y="connsiteY64776"/>
              </a:cxn>
              <a:cxn ang="0">
                <a:pos x="connsiteX64777" y="connsiteY64777"/>
              </a:cxn>
              <a:cxn ang="0">
                <a:pos x="connsiteX64778" y="connsiteY64778"/>
              </a:cxn>
              <a:cxn ang="0">
                <a:pos x="connsiteX64779" y="connsiteY64779"/>
              </a:cxn>
              <a:cxn ang="0">
                <a:pos x="connsiteX64780" y="connsiteY64780"/>
              </a:cxn>
              <a:cxn ang="0">
                <a:pos x="connsiteX64781" y="connsiteY64781"/>
              </a:cxn>
              <a:cxn ang="0">
                <a:pos x="connsiteX64782" y="connsiteY64782"/>
              </a:cxn>
              <a:cxn ang="0">
                <a:pos x="connsiteX64783" y="connsiteY64783"/>
              </a:cxn>
              <a:cxn ang="0">
                <a:pos x="connsiteX64784" y="connsiteY64784"/>
              </a:cxn>
              <a:cxn ang="0">
                <a:pos x="connsiteX64785" y="connsiteY64785"/>
              </a:cxn>
              <a:cxn ang="0">
                <a:pos x="connsiteX64786" y="connsiteY64786"/>
              </a:cxn>
              <a:cxn ang="0">
                <a:pos x="connsiteX64787" y="connsiteY64787"/>
              </a:cxn>
              <a:cxn ang="0">
                <a:pos x="connsiteX64788" y="connsiteY64788"/>
              </a:cxn>
              <a:cxn ang="0">
                <a:pos x="connsiteX64789" y="connsiteY64789"/>
              </a:cxn>
              <a:cxn ang="0">
                <a:pos x="connsiteX64790" y="connsiteY64790"/>
              </a:cxn>
              <a:cxn ang="0">
                <a:pos x="connsiteX64791" y="connsiteY64791"/>
              </a:cxn>
              <a:cxn ang="0">
                <a:pos x="connsiteX64792" y="connsiteY64792"/>
              </a:cxn>
              <a:cxn ang="0">
                <a:pos x="connsiteX64793" y="connsiteY64793"/>
              </a:cxn>
              <a:cxn ang="0">
                <a:pos x="connsiteX64794" y="connsiteY64794"/>
              </a:cxn>
              <a:cxn ang="0">
                <a:pos x="connsiteX64795" y="connsiteY64795"/>
              </a:cxn>
              <a:cxn ang="0">
                <a:pos x="connsiteX64796" y="connsiteY64796"/>
              </a:cxn>
              <a:cxn ang="0">
                <a:pos x="connsiteX64797" y="connsiteY64797"/>
              </a:cxn>
              <a:cxn ang="0">
                <a:pos x="connsiteX64798" y="connsiteY64798"/>
              </a:cxn>
              <a:cxn ang="0">
                <a:pos x="connsiteX64799" y="connsiteY64799"/>
              </a:cxn>
              <a:cxn ang="0">
                <a:pos x="connsiteX64800" y="connsiteY64800"/>
              </a:cxn>
              <a:cxn ang="0">
                <a:pos x="connsiteX64801" y="connsiteY64801"/>
              </a:cxn>
              <a:cxn ang="0">
                <a:pos x="connsiteX64802" y="connsiteY64802"/>
              </a:cxn>
              <a:cxn ang="0">
                <a:pos x="connsiteX64803" y="connsiteY64803"/>
              </a:cxn>
              <a:cxn ang="0">
                <a:pos x="connsiteX64804" y="connsiteY64804"/>
              </a:cxn>
              <a:cxn ang="0">
                <a:pos x="connsiteX64805" y="connsiteY64805"/>
              </a:cxn>
              <a:cxn ang="0">
                <a:pos x="connsiteX64806" y="connsiteY64806"/>
              </a:cxn>
              <a:cxn ang="0">
                <a:pos x="connsiteX64807" y="connsiteY64807"/>
              </a:cxn>
              <a:cxn ang="0">
                <a:pos x="connsiteX64808" y="connsiteY64808"/>
              </a:cxn>
              <a:cxn ang="0">
                <a:pos x="connsiteX64809" y="connsiteY64809"/>
              </a:cxn>
              <a:cxn ang="0">
                <a:pos x="connsiteX64810" y="connsiteY64810"/>
              </a:cxn>
              <a:cxn ang="0">
                <a:pos x="connsiteX64811" y="connsiteY64811"/>
              </a:cxn>
              <a:cxn ang="0">
                <a:pos x="connsiteX64812" y="connsiteY64812"/>
              </a:cxn>
              <a:cxn ang="0">
                <a:pos x="connsiteX64813" y="connsiteY64813"/>
              </a:cxn>
              <a:cxn ang="0">
                <a:pos x="connsiteX64814" y="connsiteY64814"/>
              </a:cxn>
              <a:cxn ang="0">
                <a:pos x="connsiteX64815" y="connsiteY64815"/>
              </a:cxn>
              <a:cxn ang="0">
                <a:pos x="connsiteX64816" y="connsiteY64816"/>
              </a:cxn>
              <a:cxn ang="0">
                <a:pos x="connsiteX64817" y="connsiteY64817"/>
              </a:cxn>
              <a:cxn ang="0">
                <a:pos x="connsiteX64818" y="connsiteY64818"/>
              </a:cxn>
              <a:cxn ang="0">
                <a:pos x="connsiteX64819" y="connsiteY64819"/>
              </a:cxn>
              <a:cxn ang="0">
                <a:pos x="connsiteX64820" y="connsiteY64820"/>
              </a:cxn>
              <a:cxn ang="0">
                <a:pos x="connsiteX64821" y="connsiteY64821"/>
              </a:cxn>
              <a:cxn ang="0">
                <a:pos x="connsiteX64822" y="connsiteY64822"/>
              </a:cxn>
              <a:cxn ang="0">
                <a:pos x="connsiteX64823" y="connsiteY64823"/>
              </a:cxn>
              <a:cxn ang="0">
                <a:pos x="connsiteX64824" y="connsiteY64824"/>
              </a:cxn>
              <a:cxn ang="0">
                <a:pos x="connsiteX64825" y="connsiteY64825"/>
              </a:cxn>
              <a:cxn ang="0">
                <a:pos x="connsiteX64826" y="connsiteY64826"/>
              </a:cxn>
              <a:cxn ang="0">
                <a:pos x="connsiteX64827" y="connsiteY64827"/>
              </a:cxn>
              <a:cxn ang="0">
                <a:pos x="connsiteX64828" y="connsiteY64828"/>
              </a:cxn>
              <a:cxn ang="0">
                <a:pos x="connsiteX64829" y="connsiteY64829"/>
              </a:cxn>
              <a:cxn ang="0">
                <a:pos x="connsiteX64830" y="connsiteY64830"/>
              </a:cxn>
              <a:cxn ang="0">
                <a:pos x="connsiteX64831" y="connsiteY64831"/>
              </a:cxn>
              <a:cxn ang="0">
                <a:pos x="connsiteX64832" y="connsiteY64832"/>
              </a:cxn>
              <a:cxn ang="0">
                <a:pos x="connsiteX64833" y="connsiteY64833"/>
              </a:cxn>
              <a:cxn ang="0">
                <a:pos x="connsiteX64834" y="connsiteY64834"/>
              </a:cxn>
              <a:cxn ang="0">
                <a:pos x="connsiteX64835" y="connsiteY64835"/>
              </a:cxn>
              <a:cxn ang="0">
                <a:pos x="connsiteX64836" y="connsiteY64836"/>
              </a:cxn>
              <a:cxn ang="0">
                <a:pos x="connsiteX64837" y="connsiteY64837"/>
              </a:cxn>
              <a:cxn ang="0">
                <a:pos x="connsiteX64838" y="connsiteY64838"/>
              </a:cxn>
              <a:cxn ang="0">
                <a:pos x="connsiteX64839" y="connsiteY64839"/>
              </a:cxn>
              <a:cxn ang="0">
                <a:pos x="connsiteX64840" y="connsiteY64840"/>
              </a:cxn>
              <a:cxn ang="0">
                <a:pos x="connsiteX64841" y="connsiteY64841"/>
              </a:cxn>
              <a:cxn ang="0">
                <a:pos x="connsiteX64842" y="connsiteY64842"/>
              </a:cxn>
              <a:cxn ang="0">
                <a:pos x="connsiteX64843" y="connsiteY64843"/>
              </a:cxn>
              <a:cxn ang="0">
                <a:pos x="connsiteX64844" y="connsiteY64844"/>
              </a:cxn>
              <a:cxn ang="0">
                <a:pos x="connsiteX64845" y="connsiteY64845"/>
              </a:cxn>
              <a:cxn ang="0">
                <a:pos x="connsiteX64846" y="connsiteY64846"/>
              </a:cxn>
              <a:cxn ang="0">
                <a:pos x="connsiteX64847" y="connsiteY64847"/>
              </a:cxn>
              <a:cxn ang="0">
                <a:pos x="connsiteX64848" y="connsiteY64848"/>
              </a:cxn>
              <a:cxn ang="0">
                <a:pos x="connsiteX64849" y="connsiteY64849"/>
              </a:cxn>
              <a:cxn ang="0">
                <a:pos x="connsiteX64850" y="connsiteY64850"/>
              </a:cxn>
              <a:cxn ang="0">
                <a:pos x="connsiteX64851" y="connsiteY64851"/>
              </a:cxn>
              <a:cxn ang="0">
                <a:pos x="connsiteX64852" y="connsiteY64852"/>
              </a:cxn>
              <a:cxn ang="0">
                <a:pos x="connsiteX64853" y="connsiteY64853"/>
              </a:cxn>
              <a:cxn ang="0">
                <a:pos x="connsiteX64854" y="connsiteY64854"/>
              </a:cxn>
              <a:cxn ang="0">
                <a:pos x="connsiteX64855" y="connsiteY64855"/>
              </a:cxn>
              <a:cxn ang="0">
                <a:pos x="connsiteX64856" y="connsiteY64856"/>
              </a:cxn>
              <a:cxn ang="0">
                <a:pos x="connsiteX64857" y="connsiteY64857"/>
              </a:cxn>
              <a:cxn ang="0">
                <a:pos x="connsiteX64858" y="connsiteY64858"/>
              </a:cxn>
              <a:cxn ang="0">
                <a:pos x="connsiteX64859" y="connsiteY64859"/>
              </a:cxn>
              <a:cxn ang="0">
                <a:pos x="connsiteX64860" y="connsiteY64860"/>
              </a:cxn>
              <a:cxn ang="0">
                <a:pos x="connsiteX64861" y="connsiteY64861"/>
              </a:cxn>
              <a:cxn ang="0">
                <a:pos x="connsiteX64862" y="connsiteY64862"/>
              </a:cxn>
              <a:cxn ang="0">
                <a:pos x="connsiteX64863" y="connsiteY64863"/>
              </a:cxn>
              <a:cxn ang="0">
                <a:pos x="connsiteX64864" y="connsiteY64864"/>
              </a:cxn>
              <a:cxn ang="0">
                <a:pos x="connsiteX64865" y="connsiteY64865"/>
              </a:cxn>
              <a:cxn ang="0">
                <a:pos x="connsiteX64866" y="connsiteY64866"/>
              </a:cxn>
              <a:cxn ang="0">
                <a:pos x="connsiteX64867" y="connsiteY64867"/>
              </a:cxn>
              <a:cxn ang="0">
                <a:pos x="connsiteX64868" y="connsiteY64868"/>
              </a:cxn>
              <a:cxn ang="0">
                <a:pos x="connsiteX64869" y="connsiteY64869"/>
              </a:cxn>
              <a:cxn ang="0">
                <a:pos x="connsiteX64870" y="connsiteY64870"/>
              </a:cxn>
              <a:cxn ang="0">
                <a:pos x="connsiteX64871" y="connsiteY64871"/>
              </a:cxn>
              <a:cxn ang="0">
                <a:pos x="connsiteX64872" y="connsiteY64872"/>
              </a:cxn>
              <a:cxn ang="0">
                <a:pos x="connsiteX64873" y="connsiteY64873"/>
              </a:cxn>
              <a:cxn ang="0">
                <a:pos x="connsiteX64874" y="connsiteY64874"/>
              </a:cxn>
              <a:cxn ang="0">
                <a:pos x="connsiteX64875" y="connsiteY64875"/>
              </a:cxn>
              <a:cxn ang="0">
                <a:pos x="connsiteX64876" y="connsiteY64876"/>
              </a:cxn>
              <a:cxn ang="0">
                <a:pos x="connsiteX64877" y="connsiteY64877"/>
              </a:cxn>
              <a:cxn ang="0">
                <a:pos x="connsiteX64878" y="connsiteY64878"/>
              </a:cxn>
              <a:cxn ang="0">
                <a:pos x="connsiteX64879" y="connsiteY64879"/>
              </a:cxn>
              <a:cxn ang="0">
                <a:pos x="connsiteX64880" y="connsiteY64880"/>
              </a:cxn>
              <a:cxn ang="0">
                <a:pos x="connsiteX64881" y="connsiteY64881"/>
              </a:cxn>
              <a:cxn ang="0">
                <a:pos x="connsiteX64882" y="connsiteY64882"/>
              </a:cxn>
              <a:cxn ang="0">
                <a:pos x="connsiteX64883" y="connsiteY64883"/>
              </a:cxn>
              <a:cxn ang="0">
                <a:pos x="connsiteX64884" y="connsiteY64884"/>
              </a:cxn>
              <a:cxn ang="0">
                <a:pos x="connsiteX64885" y="connsiteY64885"/>
              </a:cxn>
              <a:cxn ang="0">
                <a:pos x="connsiteX64886" y="connsiteY64886"/>
              </a:cxn>
              <a:cxn ang="0">
                <a:pos x="connsiteX64887" y="connsiteY64887"/>
              </a:cxn>
              <a:cxn ang="0">
                <a:pos x="connsiteX64888" y="connsiteY64888"/>
              </a:cxn>
              <a:cxn ang="0">
                <a:pos x="connsiteX64889" y="connsiteY64889"/>
              </a:cxn>
              <a:cxn ang="0">
                <a:pos x="connsiteX64890" y="connsiteY64890"/>
              </a:cxn>
              <a:cxn ang="0">
                <a:pos x="connsiteX64891" y="connsiteY64891"/>
              </a:cxn>
              <a:cxn ang="0">
                <a:pos x="connsiteX64892" y="connsiteY64892"/>
              </a:cxn>
              <a:cxn ang="0">
                <a:pos x="connsiteX64893" y="connsiteY64893"/>
              </a:cxn>
              <a:cxn ang="0">
                <a:pos x="connsiteX64894" y="connsiteY64894"/>
              </a:cxn>
              <a:cxn ang="0">
                <a:pos x="connsiteX64895" y="connsiteY64895"/>
              </a:cxn>
              <a:cxn ang="0">
                <a:pos x="connsiteX64896" y="connsiteY64896"/>
              </a:cxn>
              <a:cxn ang="0">
                <a:pos x="connsiteX64897" y="connsiteY64897"/>
              </a:cxn>
              <a:cxn ang="0">
                <a:pos x="connsiteX64898" y="connsiteY64898"/>
              </a:cxn>
              <a:cxn ang="0">
                <a:pos x="connsiteX64899" y="connsiteY64899"/>
              </a:cxn>
              <a:cxn ang="0">
                <a:pos x="connsiteX64900" y="connsiteY64900"/>
              </a:cxn>
              <a:cxn ang="0">
                <a:pos x="connsiteX64901" y="connsiteY64901"/>
              </a:cxn>
              <a:cxn ang="0">
                <a:pos x="connsiteX64902" y="connsiteY64902"/>
              </a:cxn>
              <a:cxn ang="0">
                <a:pos x="connsiteX64903" y="connsiteY64903"/>
              </a:cxn>
              <a:cxn ang="0">
                <a:pos x="connsiteX64904" y="connsiteY64904"/>
              </a:cxn>
              <a:cxn ang="0">
                <a:pos x="connsiteX64905" y="connsiteY64905"/>
              </a:cxn>
              <a:cxn ang="0">
                <a:pos x="connsiteX64906" y="connsiteY64906"/>
              </a:cxn>
              <a:cxn ang="0">
                <a:pos x="connsiteX64907" y="connsiteY64907"/>
              </a:cxn>
              <a:cxn ang="0">
                <a:pos x="connsiteX64908" y="connsiteY64908"/>
              </a:cxn>
              <a:cxn ang="0">
                <a:pos x="connsiteX64909" y="connsiteY64909"/>
              </a:cxn>
              <a:cxn ang="0">
                <a:pos x="connsiteX64910" y="connsiteY64910"/>
              </a:cxn>
              <a:cxn ang="0">
                <a:pos x="connsiteX64911" y="connsiteY64911"/>
              </a:cxn>
              <a:cxn ang="0">
                <a:pos x="connsiteX64912" y="connsiteY64912"/>
              </a:cxn>
              <a:cxn ang="0">
                <a:pos x="connsiteX64913" y="connsiteY64913"/>
              </a:cxn>
              <a:cxn ang="0">
                <a:pos x="connsiteX64914" y="connsiteY64914"/>
              </a:cxn>
              <a:cxn ang="0">
                <a:pos x="connsiteX64915" y="connsiteY64915"/>
              </a:cxn>
              <a:cxn ang="0">
                <a:pos x="connsiteX64916" y="connsiteY64916"/>
              </a:cxn>
              <a:cxn ang="0">
                <a:pos x="connsiteX64917" y="connsiteY64917"/>
              </a:cxn>
              <a:cxn ang="0">
                <a:pos x="connsiteX64918" y="connsiteY64918"/>
              </a:cxn>
              <a:cxn ang="0">
                <a:pos x="connsiteX64919" y="connsiteY64919"/>
              </a:cxn>
              <a:cxn ang="0">
                <a:pos x="connsiteX64920" y="connsiteY64920"/>
              </a:cxn>
              <a:cxn ang="0">
                <a:pos x="connsiteX64921" y="connsiteY64921"/>
              </a:cxn>
              <a:cxn ang="0">
                <a:pos x="connsiteX64922" y="connsiteY64922"/>
              </a:cxn>
              <a:cxn ang="0">
                <a:pos x="connsiteX64923" y="connsiteY64923"/>
              </a:cxn>
              <a:cxn ang="0">
                <a:pos x="connsiteX64924" y="connsiteY64924"/>
              </a:cxn>
              <a:cxn ang="0">
                <a:pos x="connsiteX64925" y="connsiteY64925"/>
              </a:cxn>
              <a:cxn ang="0">
                <a:pos x="connsiteX64926" y="connsiteY64926"/>
              </a:cxn>
              <a:cxn ang="0">
                <a:pos x="connsiteX64927" y="connsiteY64927"/>
              </a:cxn>
              <a:cxn ang="0">
                <a:pos x="connsiteX64928" y="connsiteY64928"/>
              </a:cxn>
              <a:cxn ang="0">
                <a:pos x="connsiteX64929" y="connsiteY64929"/>
              </a:cxn>
              <a:cxn ang="0">
                <a:pos x="connsiteX64930" y="connsiteY64930"/>
              </a:cxn>
              <a:cxn ang="0">
                <a:pos x="connsiteX64931" y="connsiteY64931"/>
              </a:cxn>
              <a:cxn ang="0">
                <a:pos x="connsiteX64932" y="connsiteY64932"/>
              </a:cxn>
              <a:cxn ang="0">
                <a:pos x="connsiteX64933" y="connsiteY64933"/>
              </a:cxn>
              <a:cxn ang="0">
                <a:pos x="connsiteX64934" y="connsiteY64934"/>
              </a:cxn>
              <a:cxn ang="0">
                <a:pos x="connsiteX64935" y="connsiteY64935"/>
              </a:cxn>
              <a:cxn ang="0">
                <a:pos x="connsiteX64936" y="connsiteY64936"/>
              </a:cxn>
              <a:cxn ang="0">
                <a:pos x="connsiteX64937" y="connsiteY64937"/>
              </a:cxn>
              <a:cxn ang="0">
                <a:pos x="connsiteX64938" y="connsiteY64938"/>
              </a:cxn>
              <a:cxn ang="0">
                <a:pos x="connsiteX64939" y="connsiteY64939"/>
              </a:cxn>
              <a:cxn ang="0">
                <a:pos x="connsiteX64940" y="connsiteY64940"/>
              </a:cxn>
              <a:cxn ang="0">
                <a:pos x="connsiteX64941" y="connsiteY64941"/>
              </a:cxn>
              <a:cxn ang="0">
                <a:pos x="connsiteX64942" y="connsiteY64942"/>
              </a:cxn>
              <a:cxn ang="0">
                <a:pos x="connsiteX64943" y="connsiteY64943"/>
              </a:cxn>
              <a:cxn ang="0">
                <a:pos x="connsiteX64944" y="connsiteY64944"/>
              </a:cxn>
              <a:cxn ang="0">
                <a:pos x="connsiteX64945" y="connsiteY64945"/>
              </a:cxn>
              <a:cxn ang="0">
                <a:pos x="connsiteX64946" y="connsiteY64946"/>
              </a:cxn>
              <a:cxn ang="0">
                <a:pos x="connsiteX64947" y="connsiteY64947"/>
              </a:cxn>
              <a:cxn ang="0">
                <a:pos x="connsiteX64948" y="connsiteY64948"/>
              </a:cxn>
              <a:cxn ang="0">
                <a:pos x="connsiteX64949" y="connsiteY64949"/>
              </a:cxn>
              <a:cxn ang="0">
                <a:pos x="connsiteX64950" y="connsiteY64950"/>
              </a:cxn>
              <a:cxn ang="0">
                <a:pos x="connsiteX64951" y="connsiteY64951"/>
              </a:cxn>
              <a:cxn ang="0">
                <a:pos x="connsiteX64952" y="connsiteY64952"/>
              </a:cxn>
              <a:cxn ang="0">
                <a:pos x="connsiteX64953" y="connsiteY64953"/>
              </a:cxn>
              <a:cxn ang="0">
                <a:pos x="connsiteX64954" y="connsiteY64954"/>
              </a:cxn>
              <a:cxn ang="0">
                <a:pos x="connsiteX64955" y="connsiteY64955"/>
              </a:cxn>
              <a:cxn ang="0">
                <a:pos x="connsiteX64956" y="connsiteY64956"/>
              </a:cxn>
              <a:cxn ang="0">
                <a:pos x="connsiteX64957" y="connsiteY64957"/>
              </a:cxn>
              <a:cxn ang="0">
                <a:pos x="connsiteX64958" y="connsiteY64958"/>
              </a:cxn>
              <a:cxn ang="0">
                <a:pos x="connsiteX64959" y="connsiteY64959"/>
              </a:cxn>
              <a:cxn ang="0">
                <a:pos x="connsiteX64960" y="connsiteY64960"/>
              </a:cxn>
              <a:cxn ang="0">
                <a:pos x="connsiteX64961" y="connsiteY64961"/>
              </a:cxn>
              <a:cxn ang="0">
                <a:pos x="connsiteX64962" y="connsiteY64962"/>
              </a:cxn>
              <a:cxn ang="0">
                <a:pos x="connsiteX64963" y="connsiteY64963"/>
              </a:cxn>
              <a:cxn ang="0">
                <a:pos x="connsiteX64964" y="connsiteY64964"/>
              </a:cxn>
              <a:cxn ang="0">
                <a:pos x="connsiteX64965" y="connsiteY64965"/>
              </a:cxn>
              <a:cxn ang="0">
                <a:pos x="connsiteX64966" y="connsiteY64966"/>
              </a:cxn>
              <a:cxn ang="0">
                <a:pos x="connsiteX64967" y="connsiteY64967"/>
              </a:cxn>
              <a:cxn ang="0">
                <a:pos x="connsiteX64968" y="connsiteY64968"/>
              </a:cxn>
              <a:cxn ang="0">
                <a:pos x="connsiteX64969" y="connsiteY64969"/>
              </a:cxn>
              <a:cxn ang="0">
                <a:pos x="connsiteX64970" y="connsiteY64970"/>
              </a:cxn>
              <a:cxn ang="0">
                <a:pos x="connsiteX64971" y="connsiteY64971"/>
              </a:cxn>
              <a:cxn ang="0">
                <a:pos x="connsiteX64972" y="connsiteY64972"/>
              </a:cxn>
              <a:cxn ang="0">
                <a:pos x="connsiteX64973" y="connsiteY64973"/>
              </a:cxn>
              <a:cxn ang="0">
                <a:pos x="connsiteX64974" y="connsiteY64974"/>
              </a:cxn>
              <a:cxn ang="0">
                <a:pos x="connsiteX64975" y="connsiteY64975"/>
              </a:cxn>
              <a:cxn ang="0">
                <a:pos x="connsiteX64976" y="connsiteY64976"/>
              </a:cxn>
              <a:cxn ang="0">
                <a:pos x="connsiteX64977" y="connsiteY64977"/>
              </a:cxn>
              <a:cxn ang="0">
                <a:pos x="connsiteX64978" y="connsiteY64978"/>
              </a:cxn>
              <a:cxn ang="0">
                <a:pos x="connsiteX64979" y="connsiteY64979"/>
              </a:cxn>
              <a:cxn ang="0">
                <a:pos x="connsiteX64980" y="connsiteY64980"/>
              </a:cxn>
              <a:cxn ang="0">
                <a:pos x="connsiteX64981" y="connsiteY64981"/>
              </a:cxn>
              <a:cxn ang="0">
                <a:pos x="connsiteX64982" y="connsiteY64982"/>
              </a:cxn>
              <a:cxn ang="0">
                <a:pos x="connsiteX64983" y="connsiteY64983"/>
              </a:cxn>
              <a:cxn ang="0">
                <a:pos x="connsiteX64984" y="connsiteY64984"/>
              </a:cxn>
              <a:cxn ang="0">
                <a:pos x="connsiteX64985" y="connsiteY64985"/>
              </a:cxn>
              <a:cxn ang="0">
                <a:pos x="connsiteX64986" y="connsiteY64986"/>
              </a:cxn>
              <a:cxn ang="0">
                <a:pos x="connsiteX64987" y="connsiteY64987"/>
              </a:cxn>
              <a:cxn ang="0">
                <a:pos x="connsiteX64988" y="connsiteY64988"/>
              </a:cxn>
              <a:cxn ang="0">
                <a:pos x="connsiteX64989" y="connsiteY64989"/>
              </a:cxn>
              <a:cxn ang="0">
                <a:pos x="connsiteX64990" y="connsiteY64990"/>
              </a:cxn>
              <a:cxn ang="0">
                <a:pos x="connsiteX64991" y="connsiteY64991"/>
              </a:cxn>
              <a:cxn ang="0">
                <a:pos x="connsiteX64992" y="connsiteY64992"/>
              </a:cxn>
              <a:cxn ang="0">
                <a:pos x="connsiteX64993" y="connsiteY64993"/>
              </a:cxn>
              <a:cxn ang="0">
                <a:pos x="connsiteX64994" y="connsiteY64994"/>
              </a:cxn>
              <a:cxn ang="0">
                <a:pos x="connsiteX64995" y="connsiteY64995"/>
              </a:cxn>
              <a:cxn ang="0">
                <a:pos x="connsiteX64996" y="connsiteY64996"/>
              </a:cxn>
              <a:cxn ang="0">
                <a:pos x="connsiteX64997" y="connsiteY64997"/>
              </a:cxn>
              <a:cxn ang="0">
                <a:pos x="connsiteX64998" y="connsiteY64998"/>
              </a:cxn>
              <a:cxn ang="0">
                <a:pos x="connsiteX64999" y="connsiteY64999"/>
              </a:cxn>
              <a:cxn ang="0">
                <a:pos x="connsiteX65000" y="connsiteY65000"/>
              </a:cxn>
              <a:cxn ang="0">
                <a:pos x="connsiteX65001" y="connsiteY65001"/>
              </a:cxn>
              <a:cxn ang="0">
                <a:pos x="connsiteX65002" y="connsiteY65002"/>
              </a:cxn>
              <a:cxn ang="0">
                <a:pos x="connsiteX65003" y="connsiteY65003"/>
              </a:cxn>
              <a:cxn ang="0">
                <a:pos x="connsiteX65004" y="connsiteY65004"/>
              </a:cxn>
              <a:cxn ang="0">
                <a:pos x="connsiteX65005" y="connsiteY65005"/>
              </a:cxn>
              <a:cxn ang="0">
                <a:pos x="connsiteX65006" y="connsiteY65006"/>
              </a:cxn>
              <a:cxn ang="0">
                <a:pos x="connsiteX65007" y="connsiteY65007"/>
              </a:cxn>
              <a:cxn ang="0">
                <a:pos x="connsiteX65008" y="connsiteY65008"/>
              </a:cxn>
              <a:cxn ang="0">
                <a:pos x="connsiteX65009" y="connsiteY65009"/>
              </a:cxn>
              <a:cxn ang="0">
                <a:pos x="connsiteX65010" y="connsiteY65010"/>
              </a:cxn>
              <a:cxn ang="0">
                <a:pos x="connsiteX65011" y="connsiteY65011"/>
              </a:cxn>
              <a:cxn ang="0">
                <a:pos x="connsiteX65012" y="connsiteY65012"/>
              </a:cxn>
              <a:cxn ang="0">
                <a:pos x="connsiteX65013" y="connsiteY65013"/>
              </a:cxn>
              <a:cxn ang="0">
                <a:pos x="connsiteX65014" y="connsiteY65014"/>
              </a:cxn>
              <a:cxn ang="0">
                <a:pos x="connsiteX65015" y="connsiteY65015"/>
              </a:cxn>
              <a:cxn ang="0">
                <a:pos x="connsiteX65016" y="connsiteY65016"/>
              </a:cxn>
              <a:cxn ang="0">
                <a:pos x="connsiteX65017" y="connsiteY65017"/>
              </a:cxn>
              <a:cxn ang="0">
                <a:pos x="connsiteX65018" y="connsiteY65018"/>
              </a:cxn>
              <a:cxn ang="0">
                <a:pos x="connsiteX65019" y="connsiteY65019"/>
              </a:cxn>
              <a:cxn ang="0">
                <a:pos x="connsiteX65020" y="connsiteY65020"/>
              </a:cxn>
              <a:cxn ang="0">
                <a:pos x="connsiteX65021" y="connsiteY65021"/>
              </a:cxn>
              <a:cxn ang="0">
                <a:pos x="connsiteX65022" y="connsiteY65022"/>
              </a:cxn>
              <a:cxn ang="0">
                <a:pos x="connsiteX65023" y="connsiteY65023"/>
              </a:cxn>
              <a:cxn ang="0">
                <a:pos x="connsiteX65024" y="connsiteY65024"/>
              </a:cxn>
              <a:cxn ang="0">
                <a:pos x="connsiteX65025" y="connsiteY65025"/>
              </a:cxn>
              <a:cxn ang="0">
                <a:pos x="connsiteX65026" y="connsiteY65026"/>
              </a:cxn>
              <a:cxn ang="0">
                <a:pos x="connsiteX65027" y="connsiteY65027"/>
              </a:cxn>
              <a:cxn ang="0">
                <a:pos x="connsiteX65028" y="connsiteY65028"/>
              </a:cxn>
              <a:cxn ang="0">
                <a:pos x="connsiteX65029" y="connsiteY65029"/>
              </a:cxn>
              <a:cxn ang="0">
                <a:pos x="connsiteX65030" y="connsiteY65030"/>
              </a:cxn>
              <a:cxn ang="0">
                <a:pos x="connsiteX65031" y="connsiteY65031"/>
              </a:cxn>
              <a:cxn ang="0">
                <a:pos x="connsiteX65032" y="connsiteY65032"/>
              </a:cxn>
              <a:cxn ang="0">
                <a:pos x="connsiteX65033" y="connsiteY65033"/>
              </a:cxn>
              <a:cxn ang="0">
                <a:pos x="connsiteX65034" y="connsiteY65034"/>
              </a:cxn>
              <a:cxn ang="0">
                <a:pos x="connsiteX65035" y="connsiteY65035"/>
              </a:cxn>
              <a:cxn ang="0">
                <a:pos x="connsiteX65036" y="connsiteY65036"/>
              </a:cxn>
              <a:cxn ang="0">
                <a:pos x="connsiteX65037" y="connsiteY65037"/>
              </a:cxn>
              <a:cxn ang="0">
                <a:pos x="connsiteX65038" y="connsiteY65038"/>
              </a:cxn>
              <a:cxn ang="0">
                <a:pos x="connsiteX65039" y="connsiteY65039"/>
              </a:cxn>
              <a:cxn ang="0">
                <a:pos x="connsiteX65040" y="connsiteY65040"/>
              </a:cxn>
              <a:cxn ang="0">
                <a:pos x="connsiteX65041" y="connsiteY65041"/>
              </a:cxn>
              <a:cxn ang="0">
                <a:pos x="connsiteX65042" y="connsiteY65042"/>
              </a:cxn>
              <a:cxn ang="0">
                <a:pos x="connsiteX65043" y="connsiteY65043"/>
              </a:cxn>
              <a:cxn ang="0">
                <a:pos x="connsiteX65044" y="connsiteY65044"/>
              </a:cxn>
              <a:cxn ang="0">
                <a:pos x="connsiteX65045" y="connsiteY65045"/>
              </a:cxn>
              <a:cxn ang="0">
                <a:pos x="connsiteX65046" y="connsiteY65046"/>
              </a:cxn>
              <a:cxn ang="0">
                <a:pos x="connsiteX65047" y="connsiteY65047"/>
              </a:cxn>
              <a:cxn ang="0">
                <a:pos x="connsiteX65048" y="connsiteY65048"/>
              </a:cxn>
              <a:cxn ang="0">
                <a:pos x="connsiteX65049" y="connsiteY65049"/>
              </a:cxn>
              <a:cxn ang="0">
                <a:pos x="connsiteX65050" y="connsiteY65050"/>
              </a:cxn>
              <a:cxn ang="0">
                <a:pos x="connsiteX65051" y="connsiteY65051"/>
              </a:cxn>
              <a:cxn ang="0">
                <a:pos x="connsiteX65052" y="connsiteY65052"/>
              </a:cxn>
              <a:cxn ang="0">
                <a:pos x="connsiteX65053" y="connsiteY65053"/>
              </a:cxn>
              <a:cxn ang="0">
                <a:pos x="connsiteX65054" y="connsiteY65054"/>
              </a:cxn>
              <a:cxn ang="0">
                <a:pos x="connsiteX65055" y="connsiteY65055"/>
              </a:cxn>
              <a:cxn ang="0">
                <a:pos x="connsiteX65056" y="connsiteY65056"/>
              </a:cxn>
              <a:cxn ang="0">
                <a:pos x="connsiteX65057" y="connsiteY65057"/>
              </a:cxn>
              <a:cxn ang="0">
                <a:pos x="connsiteX65058" y="connsiteY65058"/>
              </a:cxn>
              <a:cxn ang="0">
                <a:pos x="connsiteX65059" y="connsiteY65059"/>
              </a:cxn>
              <a:cxn ang="0">
                <a:pos x="connsiteX65060" y="connsiteY65060"/>
              </a:cxn>
              <a:cxn ang="0">
                <a:pos x="connsiteX65061" y="connsiteY65061"/>
              </a:cxn>
              <a:cxn ang="0">
                <a:pos x="connsiteX65062" y="connsiteY65062"/>
              </a:cxn>
              <a:cxn ang="0">
                <a:pos x="connsiteX65063" y="connsiteY65063"/>
              </a:cxn>
              <a:cxn ang="0">
                <a:pos x="connsiteX65064" y="connsiteY65064"/>
              </a:cxn>
              <a:cxn ang="0">
                <a:pos x="connsiteX65065" y="connsiteY65065"/>
              </a:cxn>
              <a:cxn ang="0">
                <a:pos x="connsiteX65066" y="connsiteY65066"/>
              </a:cxn>
              <a:cxn ang="0">
                <a:pos x="connsiteX65067" y="connsiteY65067"/>
              </a:cxn>
              <a:cxn ang="0">
                <a:pos x="connsiteX65068" y="connsiteY65068"/>
              </a:cxn>
              <a:cxn ang="0">
                <a:pos x="connsiteX65069" y="connsiteY65069"/>
              </a:cxn>
              <a:cxn ang="0">
                <a:pos x="connsiteX65070" y="connsiteY65070"/>
              </a:cxn>
              <a:cxn ang="0">
                <a:pos x="connsiteX65071" y="connsiteY65071"/>
              </a:cxn>
              <a:cxn ang="0">
                <a:pos x="connsiteX65072" y="connsiteY65072"/>
              </a:cxn>
              <a:cxn ang="0">
                <a:pos x="connsiteX65073" y="connsiteY65073"/>
              </a:cxn>
              <a:cxn ang="0">
                <a:pos x="connsiteX65074" y="connsiteY65074"/>
              </a:cxn>
              <a:cxn ang="0">
                <a:pos x="connsiteX65075" y="connsiteY65075"/>
              </a:cxn>
              <a:cxn ang="0">
                <a:pos x="connsiteX65076" y="connsiteY65076"/>
              </a:cxn>
              <a:cxn ang="0">
                <a:pos x="connsiteX65077" y="connsiteY65077"/>
              </a:cxn>
              <a:cxn ang="0">
                <a:pos x="connsiteX65078" y="connsiteY65078"/>
              </a:cxn>
              <a:cxn ang="0">
                <a:pos x="connsiteX65079" y="connsiteY65079"/>
              </a:cxn>
              <a:cxn ang="0">
                <a:pos x="connsiteX65080" y="connsiteY65080"/>
              </a:cxn>
              <a:cxn ang="0">
                <a:pos x="connsiteX65081" y="connsiteY65081"/>
              </a:cxn>
              <a:cxn ang="0">
                <a:pos x="connsiteX65082" y="connsiteY65082"/>
              </a:cxn>
              <a:cxn ang="0">
                <a:pos x="connsiteX65083" y="connsiteY65083"/>
              </a:cxn>
              <a:cxn ang="0">
                <a:pos x="connsiteX65084" y="connsiteY65084"/>
              </a:cxn>
              <a:cxn ang="0">
                <a:pos x="connsiteX65085" y="connsiteY65085"/>
              </a:cxn>
              <a:cxn ang="0">
                <a:pos x="connsiteX65086" y="connsiteY65086"/>
              </a:cxn>
              <a:cxn ang="0">
                <a:pos x="connsiteX65087" y="connsiteY65087"/>
              </a:cxn>
              <a:cxn ang="0">
                <a:pos x="connsiteX65088" y="connsiteY65088"/>
              </a:cxn>
              <a:cxn ang="0">
                <a:pos x="connsiteX65089" y="connsiteY65089"/>
              </a:cxn>
              <a:cxn ang="0">
                <a:pos x="connsiteX65090" y="connsiteY65090"/>
              </a:cxn>
              <a:cxn ang="0">
                <a:pos x="connsiteX65091" y="connsiteY65091"/>
              </a:cxn>
              <a:cxn ang="0">
                <a:pos x="connsiteX65092" y="connsiteY65092"/>
              </a:cxn>
              <a:cxn ang="0">
                <a:pos x="connsiteX65093" y="connsiteY65093"/>
              </a:cxn>
              <a:cxn ang="0">
                <a:pos x="connsiteX65094" y="connsiteY65094"/>
              </a:cxn>
              <a:cxn ang="0">
                <a:pos x="connsiteX65095" y="connsiteY65095"/>
              </a:cxn>
              <a:cxn ang="0">
                <a:pos x="connsiteX65096" y="connsiteY65096"/>
              </a:cxn>
              <a:cxn ang="0">
                <a:pos x="connsiteX65097" y="connsiteY65097"/>
              </a:cxn>
              <a:cxn ang="0">
                <a:pos x="connsiteX65098" y="connsiteY65098"/>
              </a:cxn>
              <a:cxn ang="0">
                <a:pos x="connsiteX65099" y="connsiteY65099"/>
              </a:cxn>
              <a:cxn ang="0">
                <a:pos x="connsiteX65100" y="connsiteY65100"/>
              </a:cxn>
              <a:cxn ang="0">
                <a:pos x="connsiteX65101" y="connsiteY65101"/>
              </a:cxn>
              <a:cxn ang="0">
                <a:pos x="connsiteX65102" y="connsiteY65102"/>
              </a:cxn>
              <a:cxn ang="0">
                <a:pos x="connsiteX65103" y="connsiteY65103"/>
              </a:cxn>
              <a:cxn ang="0">
                <a:pos x="connsiteX65104" y="connsiteY65104"/>
              </a:cxn>
              <a:cxn ang="0">
                <a:pos x="connsiteX65105" y="connsiteY65105"/>
              </a:cxn>
              <a:cxn ang="0">
                <a:pos x="connsiteX65106" y="connsiteY65106"/>
              </a:cxn>
              <a:cxn ang="0">
                <a:pos x="connsiteX65107" y="connsiteY65107"/>
              </a:cxn>
              <a:cxn ang="0">
                <a:pos x="connsiteX65108" y="connsiteY65108"/>
              </a:cxn>
              <a:cxn ang="0">
                <a:pos x="connsiteX65109" y="connsiteY65109"/>
              </a:cxn>
              <a:cxn ang="0">
                <a:pos x="connsiteX65110" y="connsiteY65110"/>
              </a:cxn>
              <a:cxn ang="0">
                <a:pos x="connsiteX65111" y="connsiteY65111"/>
              </a:cxn>
              <a:cxn ang="0">
                <a:pos x="connsiteX65112" y="connsiteY65112"/>
              </a:cxn>
              <a:cxn ang="0">
                <a:pos x="connsiteX65113" y="connsiteY65113"/>
              </a:cxn>
              <a:cxn ang="0">
                <a:pos x="connsiteX65114" y="connsiteY65114"/>
              </a:cxn>
              <a:cxn ang="0">
                <a:pos x="connsiteX65115" y="connsiteY65115"/>
              </a:cxn>
              <a:cxn ang="0">
                <a:pos x="connsiteX65116" y="connsiteY65116"/>
              </a:cxn>
              <a:cxn ang="0">
                <a:pos x="connsiteX65117" y="connsiteY65117"/>
              </a:cxn>
              <a:cxn ang="0">
                <a:pos x="connsiteX65118" y="connsiteY65118"/>
              </a:cxn>
              <a:cxn ang="0">
                <a:pos x="connsiteX65119" y="connsiteY65119"/>
              </a:cxn>
              <a:cxn ang="0">
                <a:pos x="connsiteX65120" y="connsiteY65120"/>
              </a:cxn>
              <a:cxn ang="0">
                <a:pos x="connsiteX65121" y="connsiteY65121"/>
              </a:cxn>
              <a:cxn ang="0">
                <a:pos x="connsiteX65122" y="connsiteY65122"/>
              </a:cxn>
              <a:cxn ang="0">
                <a:pos x="connsiteX65123" y="connsiteY65123"/>
              </a:cxn>
              <a:cxn ang="0">
                <a:pos x="connsiteX65124" y="connsiteY65124"/>
              </a:cxn>
              <a:cxn ang="0">
                <a:pos x="connsiteX65125" y="connsiteY65125"/>
              </a:cxn>
              <a:cxn ang="0">
                <a:pos x="connsiteX65126" y="connsiteY65126"/>
              </a:cxn>
              <a:cxn ang="0">
                <a:pos x="connsiteX65127" y="connsiteY65127"/>
              </a:cxn>
              <a:cxn ang="0">
                <a:pos x="connsiteX65128" y="connsiteY65128"/>
              </a:cxn>
              <a:cxn ang="0">
                <a:pos x="connsiteX65129" y="connsiteY65129"/>
              </a:cxn>
              <a:cxn ang="0">
                <a:pos x="connsiteX65130" y="connsiteY65130"/>
              </a:cxn>
              <a:cxn ang="0">
                <a:pos x="connsiteX65131" y="connsiteY65131"/>
              </a:cxn>
              <a:cxn ang="0">
                <a:pos x="connsiteX65132" y="connsiteY65132"/>
              </a:cxn>
              <a:cxn ang="0">
                <a:pos x="connsiteX65133" y="connsiteY65133"/>
              </a:cxn>
              <a:cxn ang="0">
                <a:pos x="connsiteX65134" y="connsiteY65134"/>
              </a:cxn>
              <a:cxn ang="0">
                <a:pos x="connsiteX65135" y="connsiteY65135"/>
              </a:cxn>
              <a:cxn ang="0">
                <a:pos x="connsiteX65136" y="connsiteY65136"/>
              </a:cxn>
              <a:cxn ang="0">
                <a:pos x="connsiteX65137" y="connsiteY65137"/>
              </a:cxn>
              <a:cxn ang="0">
                <a:pos x="connsiteX65138" y="connsiteY65138"/>
              </a:cxn>
              <a:cxn ang="0">
                <a:pos x="connsiteX65139" y="connsiteY65139"/>
              </a:cxn>
              <a:cxn ang="0">
                <a:pos x="connsiteX65140" y="connsiteY65140"/>
              </a:cxn>
              <a:cxn ang="0">
                <a:pos x="connsiteX65141" y="connsiteY65141"/>
              </a:cxn>
              <a:cxn ang="0">
                <a:pos x="connsiteX65142" y="connsiteY65142"/>
              </a:cxn>
              <a:cxn ang="0">
                <a:pos x="connsiteX65143" y="connsiteY65143"/>
              </a:cxn>
              <a:cxn ang="0">
                <a:pos x="connsiteX65144" y="connsiteY65144"/>
              </a:cxn>
              <a:cxn ang="0">
                <a:pos x="connsiteX65145" y="connsiteY65145"/>
              </a:cxn>
              <a:cxn ang="0">
                <a:pos x="connsiteX65146" y="connsiteY65146"/>
              </a:cxn>
              <a:cxn ang="0">
                <a:pos x="connsiteX65147" y="connsiteY65147"/>
              </a:cxn>
              <a:cxn ang="0">
                <a:pos x="connsiteX65148" y="connsiteY65148"/>
              </a:cxn>
              <a:cxn ang="0">
                <a:pos x="connsiteX65149" y="connsiteY65149"/>
              </a:cxn>
              <a:cxn ang="0">
                <a:pos x="connsiteX65150" y="connsiteY65150"/>
              </a:cxn>
              <a:cxn ang="0">
                <a:pos x="connsiteX65151" y="connsiteY65151"/>
              </a:cxn>
              <a:cxn ang="0">
                <a:pos x="connsiteX65152" y="connsiteY65152"/>
              </a:cxn>
              <a:cxn ang="0">
                <a:pos x="connsiteX65153" y="connsiteY65153"/>
              </a:cxn>
              <a:cxn ang="0">
                <a:pos x="connsiteX65154" y="connsiteY65154"/>
              </a:cxn>
              <a:cxn ang="0">
                <a:pos x="connsiteX65155" y="connsiteY65155"/>
              </a:cxn>
              <a:cxn ang="0">
                <a:pos x="connsiteX65156" y="connsiteY65156"/>
              </a:cxn>
              <a:cxn ang="0">
                <a:pos x="connsiteX65157" y="connsiteY65157"/>
              </a:cxn>
              <a:cxn ang="0">
                <a:pos x="connsiteX65158" y="connsiteY65158"/>
              </a:cxn>
              <a:cxn ang="0">
                <a:pos x="connsiteX65159" y="connsiteY65159"/>
              </a:cxn>
              <a:cxn ang="0">
                <a:pos x="connsiteX65160" y="connsiteY65160"/>
              </a:cxn>
              <a:cxn ang="0">
                <a:pos x="connsiteX65161" y="connsiteY65161"/>
              </a:cxn>
              <a:cxn ang="0">
                <a:pos x="connsiteX65162" y="connsiteY65162"/>
              </a:cxn>
              <a:cxn ang="0">
                <a:pos x="connsiteX65163" y="connsiteY65163"/>
              </a:cxn>
              <a:cxn ang="0">
                <a:pos x="connsiteX65164" y="connsiteY65164"/>
              </a:cxn>
              <a:cxn ang="0">
                <a:pos x="connsiteX65165" y="connsiteY65165"/>
              </a:cxn>
              <a:cxn ang="0">
                <a:pos x="connsiteX65166" y="connsiteY65166"/>
              </a:cxn>
              <a:cxn ang="0">
                <a:pos x="connsiteX65167" y="connsiteY65167"/>
              </a:cxn>
              <a:cxn ang="0">
                <a:pos x="connsiteX65168" y="connsiteY65168"/>
              </a:cxn>
              <a:cxn ang="0">
                <a:pos x="connsiteX65169" y="connsiteY65169"/>
              </a:cxn>
              <a:cxn ang="0">
                <a:pos x="connsiteX65170" y="connsiteY65170"/>
              </a:cxn>
              <a:cxn ang="0">
                <a:pos x="connsiteX65171" y="connsiteY65171"/>
              </a:cxn>
              <a:cxn ang="0">
                <a:pos x="connsiteX65172" y="connsiteY65172"/>
              </a:cxn>
              <a:cxn ang="0">
                <a:pos x="connsiteX65173" y="connsiteY65173"/>
              </a:cxn>
              <a:cxn ang="0">
                <a:pos x="connsiteX65174" y="connsiteY65174"/>
              </a:cxn>
              <a:cxn ang="0">
                <a:pos x="connsiteX65175" y="connsiteY65175"/>
              </a:cxn>
              <a:cxn ang="0">
                <a:pos x="connsiteX65176" y="connsiteY65176"/>
              </a:cxn>
              <a:cxn ang="0">
                <a:pos x="connsiteX65177" y="connsiteY65177"/>
              </a:cxn>
              <a:cxn ang="0">
                <a:pos x="connsiteX65178" y="connsiteY65178"/>
              </a:cxn>
              <a:cxn ang="0">
                <a:pos x="connsiteX65179" y="connsiteY65179"/>
              </a:cxn>
              <a:cxn ang="0">
                <a:pos x="connsiteX65180" y="connsiteY65180"/>
              </a:cxn>
              <a:cxn ang="0">
                <a:pos x="connsiteX65181" y="connsiteY65181"/>
              </a:cxn>
              <a:cxn ang="0">
                <a:pos x="connsiteX65182" y="connsiteY65182"/>
              </a:cxn>
              <a:cxn ang="0">
                <a:pos x="connsiteX65183" y="connsiteY65183"/>
              </a:cxn>
              <a:cxn ang="0">
                <a:pos x="connsiteX65184" y="connsiteY65184"/>
              </a:cxn>
              <a:cxn ang="0">
                <a:pos x="connsiteX65185" y="connsiteY65185"/>
              </a:cxn>
              <a:cxn ang="0">
                <a:pos x="connsiteX65186" y="connsiteY65186"/>
              </a:cxn>
              <a:cxn ang="0">
                <a:pos x="connsiteX65187" y="connsiteY65187"/>
              </a:cxn>
              <a:cxn ang="0">
                <a:pos x="connsiteX65188" y="connsiteY65188"/>
              </a:cxn>
              <a:cxn ang="0">
                <a:pos x="connsiteX65189" y="connsiteY65189"/>
              </a:cxn>
              <a:cxn ang="0">
                <a:pos x="connsiteX65190" y="connsiteY65190"/>
              </a:cxn>
              <a:cxn ang="0">
                <a:pos x="connsiteX65191" y="connsiteY65191"/>
              </a:cxn>
              <a:cxn ang="0">
                <a:pos x="connsiteX65192" y="connsiteY65192"/>
              </a:cxn>
              <a:cxn ang="0">
                <a:pos x="connsiteX65193" y="connsiteY65193"/>
              </a:cxn>
              <a:cxn ang="0">
                <a:pos x="connsiteX65194" y="connsiteY65194"/>
              </a:cxn>
              <a:cxn ang="0">
                <a:pos x="connsiteX65195" y="connsiteY65195"/>
              </a:cxn>
              <a:cxn ang="0">
                <a:pos x="connsiteX65196" y="connsiteY65196"/>
              </a:cxn>
              <a:cxn ang="0">
                <a:pos x="connsiteX65197" y="connsiteY65197"/>
              </a:cxn>
              <a:cxn ang="0">
                <a:pos x="connsiteX65198" y="connsiteY65198"/>
              </a:cxn>
              <a:cxn ang="0">
                <a:pos x="connsiteX65199" y="connsiteY65199"/>
              </a:cxn>
              <a:cxn ang="0">
                <a:pos x="connsiteX65200" y="connsiteY65200"/>
              </a:cxn>
              <a:cxn ang="0">
                <a:pos x="connsiteX65201" y="connsiteY65201"/>
              </a:cxn>
              <a:cxn ang="0">
                <a:pos x="connsiteX65202" y="connsiteY65202"/>
              </a:cxn>
              <a:cxn ang="0">
                <a:pos x="connsiteX65203" y="connsiteY65203"/>
              </a:cxn>
              <a:cxn ang="0">
                <a:pos x="connsiteX65204" y="connsiteY65204"/>
              </a:cxn>
              <a:cxn ang="0">
                <a:pos x="connsiteX65205" y="connsiteY65205"/>
              </a:cxn>
              <a:cxn ang="0">
                <a:pos x="connsiteX65206" y="connsiteY65206"/>
              </a:cxn>
              <a:cxn ang="0">
                <a:pos x="connsiteX65207" y="connsiteY65207"/>
              </a:cxn>
              <a:cxn ang="0">
                <a:pos x="connsiteX65208" y="connsiteY65208"/>
              </a:cxn>
              <a:cxn ang="0">
                <a:pos x="connsiteX65209" y="connsiteY65209"/>
              </a:cxn>
              <a:cxn ang="0">
                <a:pos x="connsiteX65210" y="connsiteY65210"/>
              </a:cxn>
              <a:cxn ang="0">
                <a:pos x="connsiteX65211" y="connsiteY65211"/>
              </a:cxn>
              <a:cxn ang="0">
                <a:pos x="connsiteX65212" y="connsiteY65212"/>
              </a:cxn>
              <a:cxn ang="0">
                <a:pos x="connsiteX65213" y="connsiteY65213"/>
              </a:cxn>
              <a:cxn ang="0">
                <a:pos x="connsiteX65214" y="connsiteY65214"/>
              </a:cxn>
              <a:cxn ang="0">
                <a:pos x="connsiteX65215" y="connsiteY65215"/>
              </a:cxn>
              <a:cxn ang="0">
                <a:pos x="connsiteX65216" y="connsiteY65216"/>
              </a:cxn>
              <a:cxn ang="0">
                <a:pos x="connsiteX65217" y="connsiteY65217"/>
              </a:cxn>
              <a:cxn ang="0">
                <a:pos x="connsiteX65218" y="connsiteY65218"/>
              </a:cxn>
              <a:cxn ang="0">
                <a:pos x="connsiteX65219" y="connsiteY65219"/>
              </a:cxn>
              <a:cxn ang="0">
                <a:pos x="connsiteX65220" y="connsiteY65220"/>
              </a:cxn>
              <a:cxn ang="0">
                <a:pos x="connsiteX65221" y="connsiteY65221"/>
              </a:cxn>
              <a:cxn ang="0">
                <a:pos x="connsiteX65222" y="connsiteY65222"/>
              </a:cxn>
              <a:cxn ang="0">
                <a:pos x="connsiteX65223" y="connsiteY65223"/>
              </a:cxn>
              <a:cxn ang="0">
                <a:pos x="connsiteX65224" y="connsiteY65224"/>
              </a:cxn>
              <a:cxn ang="0">
                <a:pos x="connsiteX65225" y="connsiteY65225"/>
              </a:cxn>
              <a:cxn ang="0">
                <a:pos x="connsiteX65226" y="connsiteY65226"/>
              </a:cxn>
              <a:cxn ang="0">
                <a:pos x="connsiteX65227" y="connsiteY65227"/>
              </a:cxn>
              <a:cxn ang="0">
                <a:pos x="connsiteX65228" y="connsiteY65228"/>
              </a:cxn>
              <a:cxn ang="0">
                <a:pos x="connsiteX65229" y="connsiteY65229"/>
              </a:cxn>
              <a:cxn ang="0">
                <a:pos x="connsiteX65230" y="connsiteY65230"/>
              </a:cxn>
              <a:cxn ang="0">
                <a:pos x="connsiteX65231" y="connsiteY65231"/>
              </a:cxn>
              <a:cxn ang="0">
                <a:pos x="connsiteX65232" y="connsiteY65232"/>
              </a:cxn>
              <a:cxn ang="0">
                <a:pos x="connsiteX65233" y="connsiteY65233"/>
              </a:cxn>
              <a:cxn ang="0">
                <a:pos x="connsiteX65234" y="connsiteY65234"/>
              </a:cxn>
              <a:cxn ang="0">
                <a:pos x="connsiteX65235" y="connsiteY65235"/>
              </a:cxn>
              <a:cxn ang="0">
                <a:pos x="connsiteX65236" y="connsiteY65236"/>
              </a:cxn>
              <a:cxn ang="0">
                <a:pos x="connsiteX65237" y="connsiteY65237"/>
              </a:cxn>
              <a:cxn ang="0">
                <a:pos x="connsiteX65238" y="connsiteY65238"/>
              </a:cxn>
              <a:cxn ang="0">
                <a:pos x="connsiteX65239" y="connsiteY65239"/>
              </a:cxn>
              <a:cxn ang="0">
                <a:pos x="connsiteX65240" y="connsiteY65240"/>
              </a:cxn>
              <a:cxn ang="0">
                <a:pos x="connsiteX65241" y="connsiteY65241"/>
              </a:cxn>
              <a:cxn ang="0">
                <a:pos x="connsiteX65242" y="connsiteY65242"/>
              </a:cxn>
              <a:cxn ang="0">
                <a:pos x="connsiteX65243" y="connsiteY65243"/>
              </a:cxn>
              <a:cxn ang="0">
                <a:pos x="connsiteX65244" y="connsiteY65244"/>
              </a:cxn>
              <a:cxn ang="0">
                <a:pos x="connsiteX65245" y="connsiteY65245"/>
              </a:cxn>
              <a:cxn ang="0">
                <a:pos x="connsiteX65246" y="connsiteY65246"/>
              </a:cxn>
              <a:cxn ang="0">
                <a:pos x="connsiteX65247" y="connsiteY65247"/>
              </a:cxn>
              <a:cxn ang="0">
                <a:pos x="connsiteX65248" y="connsiteY65248"/>
              </a:cxn>
              <a:cxn ang="0">
                <a:pos x="connsiteX65249" y="connsiteY65249"/>
              </a:cxn>
              <a:cxn ang="0">
                <a:pos x="connsiteX65250" y="connsiteY65250"/>
              </a:cxn>
              <a:cxn ang="0">
                <a:pos x="connsiteX65251" y="connsiteY65251"/>
              </a:cxn>
              <a:cxn ang="0">
                <a:pos x="connsiteX65252" y="connsiteY65252"/>
              </a:cxn>
              <a:cxn ang="0">
                <a:pos x="connsiteX65253" y="connsiteY65253"/>
              </a:cxn>
              <a:cxn ang="0">
                <a:pos x="connsiteX65254" y="connsiteY65254"/>
              </a:cxn>
              <a:cxn ang="0">
                <a:pos x="connsiteX65255" y="connsiteY65255"/>
              </a:cxn>
              <a:cxn ang="0">
                <a:pos x="connsiteX65256" y="connsiteY65256"/>
              </a:cxn>
              <a:cxn ang="0">
                <a:pos x="connsiteX65257" y="connsiteY65257"/>
              </a:cxn>
              <a:cxn ang="0">
                <a:pos x="connsiteX65258" y="connsiteY65258"/>
              </a:cxn>
              <a:cxn ang="0">
                <a:pos x="connsiteX65259" y="connsiteY65259"/>
              </a:cxn>
              <a:cxn ang="0">
                <a:pos x="connsiteX65260" y="connsiteY65260"/>
              </a:cxn>
              <a:cxn ang="0">
                <a:pos x="connsiteX65261" y="connsiteY65261"/>
              </a:cxn>
              <a:cxn ang="0">
                <a:pos x="connsiteX65262" y="connsiteY65262"/>
              </a:cxn>
              <a:cxn ang="0">
                <a:pos x="connsiteX65263" y="connsiteY65263"/>
              </a:cxn>
              <a:cxn ang="0">
                <a:pos x="connsiteX65264" y="connsiteY65264"/>
              </a:cxn>
              <a:cxn ang="0">
                <a:pos x="connsiteX65265" y="connsiteY65265"/>
              </a:cxn>
              <a:cxn ang="0">
                <a:pos x="connsiteX65266" y="connsiteY65266"/>
              </a:cxn>
              <a:cxn ang="0">
                <a:pos x="connsiteX65267" y="connsiteY65267"/>
              </a:cxn>
              <a:cxn ang="0">
                <a:pos x="connsiteX65268" y="connsiteY65268"/>
              </a:cxn>
              <a:cxn ang="0">
                <a:pos x="connsiteX65269" y="connsiteY65269"/>
              </a:cxn>
              <a:cxn ang="0">
                <a:pos x="connsiteX65270" y="connsiteY65270"/>
              </a:cxn>
              <a:cxn ang="0">
                <a:pos x="connsiteX65271" y="connsiteY65271"/>
              </a:cxn>
              <a:cxn ang="0">
                <a:pos x="connsiteX65272" y="connsiteY65272"/>
              </a:cxn>
              <a:cxn ang="0">
                <a:pos x="connsiteX65273" y="connsiteY65273"/>
              </a:cxn>
              <a:cxn ang="0">
                <a:pos x="connsiteX65274" y="connsiteY65274"/>
              </a:cxn>
              <a:cxn ang="0">
                <a:pos x="connsiteX65275" y="connsiteY65275"/>
              </a:cxn>
              <a:cxn ang="0">
                <a:pos x="connsiteX65276" y="connsiteY65276"/>
              </a:cxn>
              <a:cxn ang="0">
                <a:pos x="connsiteX65277" y="connsiteY65277"/>
              </a:cxn>
              <a:cxn ang="0">
                <a:pos x="connsiteX65278" y="connsiteY65278"/>
              </a:cxn>
              <a:cxn ang="0">
                <a:pos x="connsiteX65279" y="connsiteY65279"/>
              </a:cxn>
              <a:cxn ang="0">
                <a:pos x="connsiteX65280" y="connsiteY65280"/>
              </a:cxn>
              <a:cxn ang="0">
                <a:pos x="connsiteX65281" y="connsiteY65281"/>
              </a:cxn>
              <a:cxn ang="0">
                <a:pos x="connsiteX65282" y="connsiteY65282"/>
              </a:cxn>
              <a:cxn ang="0">
                <a:pos x="connsiteX65283" y="connsiteY65283"/>
              </a:cxn>
              <a:cxn ang="0">
                <a:pos x="connsiteX65284" y="connsiteY65284"/>
              </a:cxn>
              <a:cxn ang="0">
                <a:pos x="connsiteX65285" y="connsiteY65285"/>
              </a:cxn>
              <a:cxn ang="0">
                <a:pos x="connsiteX65286" y="connsiteY65286"/>
              </a:cxn>
              <a:cxn ang="0">
                <a:pos x="connsiteX65287" y="connsiteY65287"/>
              </a:cxn>
              <a:cxn ang="0">
                <a:pos x="connsiteX65288" y="connsiteY65288"/>
              </a:cxn>
              <a:cxn ang="0">
                <a:pos x="connsiteX65289" y="connsiteY65289"/>
              </a:cxn>
              <a:cxn ang="0">
                <a:pos x="connsiteX65290" y="connsiteY65290"/>
              </a:cxn>
              <a:cxn ang="0">
                <a:pos x="connsiteX65291" y="connsiteY65291"/>
              </a:cxn>
              <a:cxn ang="0">
                <a:pos x="connsiteX65292" y="connsiteY65292"/>
              </a:cxn>
              <a:cxn ang="0">
                <a:pos x="connsiteX65293" y="connsiteY65293"/>
              </a:cxn>
              <a:cxn ang="0">
                <a:pos x="connsiteX65294" y="connsiteY65294"/>
              </a:cxn>
              <a:cxn ang="0">
                <a:pos x="connsiteX65295" y="connsiteY65295"/>
              </a:cxn>
              <a:cxn ang="0">
                <a:pos x="connsiteX65296" y="connsiteY65296"/>
              </a:cxn>
              <a:cxn ang="0">
                <a:pos x="connsiteX65297" y="connsiteY65297"/>
              </a:cxn>
              <a:cxn ang="0">
                <a:pos x="connsiteX65298" y="connsiteY65298"/>
              </a:cxn>
              <a:cxn ang="0">
                <a:pos x="connsiteX65299" y="connsiteY65299"/>
              </a:cxn>
              <a:cxn ang="0">
                <a:pos x="connsiteX65300" y="connsiteY65300"/>
              </a:cxn>
              <a:cxn ang="0">
                <a:pos x="connsiteX65301" y="connsiteY65301"/>
              </a:cxn>
              <a:cxn ang="0">
                <a:pos x="connsiteX65302" y="connsiteY65302"/>
              </a:cxn>
              <a:cxn ang="0">
                <a:pos x="connsiteX65303" y="connsiteY65303"/>
              </a:cxn>
              <a:cxn ang="0">
                <a:pos x="connsiteX65304" y="connsiteY65304"/>
              </a:cxn>
              <a:cxn ang="0">
                <a:pos x="connsiteX65305" y="connsiteY65305"/>
              </a:cxn>
              <a:cxn ang="0">
                <a:pos x="connsiteX65306" y="connsiteY65306"/>
              </a:cxn>
              <a:cxn ang="0">
                <a:pos x="connsiteX65307" y="connsiteY65307"/>
              </a:cxn>
              <a:cxn ang="0">
                <a:pos x="connsiteX65308" y="connsiteY65308"/>
              </a:cxn>
              <a:cxn ang="0">
                <a:pos x="connsiteX65309" y="connsiteY65309"/>
              </a:cxn>
              <a:cxn ang="0">
                <a:pos x="connsiteX65310" y="connsiteY65310"/>
              </a:cxn>
              <a:cxn ang="0">
                <a:pos x="connsiteX65311" y="connsiteY65311"/>
              </a:cxn>
              <a:cxn ang="0">
                <a:pos x="connsiteX65312" y="connsiteY65312"/>
              </a:cxn>
              <a:cxn ang="0">
                <a:pos x="connsiteX65313" y="connsiteY65313"/>
              </a:cxn>
              <a:cxn ang="0">
                <a:pos x="connsiteX65314" y="connsiteY65314"/>
              </a:cxn>
              <a:cxn ang="0">
                <a:pos x="connsiteX65315" y="connsiteY65315"/>
              </a:cxn>
              <a:cxn ang="0">
                <a:pos x="connsiteX65316" y="connsiteY65316"/>
              </a:cxn>
              <a:cxn ang="0">
                <a:pos x="connsiteX65317" y="connsiteY65317"/>
              </a:cxn>
              <a:cxn ang="0">
                <a:pos x="connsiteX65318" y="connsiteY65318"/>
              </a:cxn>
              <a:cxn ang="0">
                <a:pos x="connsiteX65319" y="connsiteY65319"/>
              </a:cxn>
              <a:cxn ang="0">
                <a:pos x="connsiteX65320" y="connsiteY65320"/>
              </a:cxn>
              <a:cxn ang="0">
                <a:pos x="connsiteX65321" y="connsiteY65321"/>
              </a:cxn>
              <a:cxn ang="0">
                <a:pos x="connsiteX65322" y="connsiteY65322"/>
              </a:cxn>
              <a:cxn ang="0">
                <a:pos x="connsiteX65323" y="connsiteY65323"/>
              </a:cxn>
              <a:cxn ang="0">
                <a:pos x="connsiteX65324" y="connsiteY65324"/>
              </a:cxn>
              <a:cxn ang="0">
                <a:pos x="connsiteX65325" y="connsiteY65325"/>
              </a:cxn>
              <a:cxn ang="0">
                <a:pos x="connsiteX65326" y="connsiteY65326"/>
              </a:cxn>
              <a:cxn ang="0">
                <a:pos x="connsiteX65327" y="connsiteY65327"/>
              </a:cxn>
              <a:cxn ang="0">
                <a:pos x="connsiteX65328" y="connsiteY65328"/>
              </a:cxn>
              <a:cxn ang="0">
                <a:pos x="connsiteX65329" y="connsiteY65329"/>
              </a:cxn>
              <a:cxn ang="0">
                <a:pos x="connsiteX65330" y="connsiteY65330"/>
              </a:cxn>
              <a:cxn ang="0">
                <a:pos x="connsiteX65331" y="connsiteY65331"/>
              </a:cxn>
              <a:cxn ang="0">
                <a:pos x="connsiteX65332" y="connsiteY65332"/>
              </a:cxn>
              <a:cxn ang="0">
                <a:pos x="connsiteX65333" y="connsiteY65333"/>
              </a:cxn>
              <a:cxn ang="0">
                <a:pos x="connsiteX65334" y="connsiteY65334"/>
              </a:cxn>
              <a:cxn ang="0">
                <a:pos x="connsiteX65335" y="connsiteY65335"/>
              </a:cxn>
              <a:cxn ang="0">
                <a:pos x="connsiteX65336" y="connsiteY65336"/>
              </a:cxn>
              <a:cxn ang="0">
                <a:pos x="connsiteX65337" y="connsiteY65337"/>
              </a:cxn>
              <a:cxn ang="0">
                <a:pos x="connsiteX65338" y="connsiteY65338"/>
              </a:cxn>
              <a:cxn ang="0">
                <a:pos x="connsiteX65339" y="connsiteY65339"/>
              </a:cxn>
              <a:cxn ang="0">
                <a:pos x="connsiteX65340" y="connsiteY65340"/>
              </a:cxn>
              <a:cxn ang="0">
                <a:pos x="connsiteX65341" y="connsiteY65341"/>
              </a:cxn>
              <a:cxn ang="0">
                <a:pos x="connsiteX65342" y="connsiteY65342"/>
              </a:cxn>
              <a:cxn ang="0">
                <a:pos x="connsiteX65343" y="connsiteY65343"/>
              </a:cxn>
              <a:cxn ang="0">
                <a:pos x="connsiteX65344" y="connsiteY65344"/>
              </a:cxn>
              <a:cxn ang="0">
                <a:pos x="connsiteX65345" y="connsiteY65345"/>
              </a:cxn>
              <a:cxn ang="0">
                <a:pos x="connsiteX65346" y="connsiteY65346"/>
              </a:cxn>
              <a:cxn ang="0">
                <a:pos x="connsiteX65347" y="connsiteY65347"/>
              </a:cxn>
              <a:cxn ang="0">
                <a:pos x="connsiteX65348" y="connsiteY65348"/>
              </a:cxn>
              <a:cxn ang="0">
                <a:pos x="connsiteX65349" y="connsiteY65349"/>
              </a:cxn>
              <a:cxn ang="0">
                <a:pos x="connsiteX65350" y="connsiteY65350"/>
              </a:cxn>
              <a:cxn ang="0">
                <a:pos x="connsiteX65351" y="connsiteY65351"/>
              </a:cxn>
              <a:cxn ang="0">
                <a:pos x="connsiteX65352" y="connsiteY65352"/>
              </a:cxn>
              <a:cxn ang="0">
                <a:pos x="connsiteX65353" y="connsiteY65353"/>
              </a:cxn>
              <a:cxn ang="0">
                <a:pos x="connsiteX65354" y="connsiteY65354"/>
              </a:cxn>
              <a:cxn ang="0">
                <a:pos x="connsiteX65355" y="connsiteY65355"/>
              </a:cxn>
              <a:cxn ang="0">
                <a:pos x="connsiteX65356" y="connsiteY65356"/>
              </a:cxn>
              <a:cxn ang="0">
                <a:pos x="connsiteX65357" y="connsiteY65357"/>
              </a:cxn>
              <a:cxn ang="0">
                <a:pos x="connsiteX65358" y="connsiteY65358"/>
              </a:cxn>
              <a:cxn ang="0">
                <a:pos x="connsiteX65359" y="connsiteY65359"/>
              </a:cxn>
              <a:cxn ang="0">
                <a:pos x="connsiteX65360" y="connsiteY65360"/>
              </a:cxn>
              <a:cxn ang="0">
                <a:pos x="connsiteX65361" y="connsiteY65361"/>
              </a:cxn>
              <a:cxn ang="0">
                <a:pos x="connsiteX65362" y="connsiteY65362"/>
              </a:cxn>
              <a:cxn ang="0">
                <a:pos x="connsiteX65363" y="connsiteY65363"/>
              </a:cxn>
              <a:cxn ang="0">
                <a:pos x="connsiteX65364" y="connsiteY65364"/>
              </a:cxn>
              <a:cxn ang="0">
                <a:pos x="connsiteX65365" y="connsiteY65365"/>
              </a:cxn>
              <a:cxn ang="0">
                <a:pos x="connsiteX65366" y="connsiteY65366"/>
              </a:cxn>
              <a:cxn ang="0">
                <a:pos x="connsiteX65367" y="connsiteY65367"/>
              </a:cxn>
              <a:cxn ang="0">
                <a:pos x="connsiteX65368" y="connsiteY65368"/>
              </a:cxn>
              <a:cxn ang="0">
                <a:pos x="connsiteX65369" y="connsiteY65369"/>
              </a:cxn>
              <a:cxn ang="0">
                <a:pos x="connsiteX65370" y="connsiteY65370"/>
              </a:cxn>
              <a:cxn ang="0">
                <a:pos x="connsiteX65371" y="connsiteY65371"/>
              </a:cxn>
              <a:cxn ang="0">
                <a:pos x="connsiteX65372" y="connsiteY65372"/>
              </a:cxn>
              <a:cxn ang="0">
                <a:pos x="connsiteX65373" y="connsiteY65373"/>
              </a:cxn>
              <a:cxn ang="0">
                <a:pos x="connsiteX65374" y="connsiteY65374"/>
              </a:cxn>
              <a:cxn ang="0">
                <a:pos x="connsiteX65375" y="connsiteY65375"/>
              </a:cxn>
              <a:cxn ang="0">
                <a:pos x="connsiteX65376" y="connsiteY65376"/>
              </a:cxn>
              <a:cxn ang="0">
                <a:pos x="connsiteX65377" y="connsiteY65377"/>
              </a:cxn>
              <a:cxn ang="0">
                <a:pos x="connsiteX65378" y="connsiteY65378"/>
              </a:cxn>
              <a:cxn ang="0">
                <a:pos x="connsiteX65379" y="connsiteY65379"/>
              </a:cxn>
              <a:cxn ang="0">
                <a:pos x="connsiteX65380" y="connsiteY65380"/>
              </a:cxn>
              <a:cxn ang="0">
                <a:pos x="connsiteX65381" y="connsiteY65381"/>
              </a:cxn>
              <a:cxn ang="0">
                <a:pos x="connsiteX65382" y="connsiteY65382"/>
              </a:cxn>
              <a:cxn ang="0">
                <a:pos x="connsiteX65383" y="connsiteY65383"/>
              </a:cxn>
              <a:cxn ang="0">
                <a:pos x="connsiteX65384" y="connsiteY65384"/>
              </a:cxn>
              <a:cxn ang="0">
                <a:pos x="connsiteX65385" y="connsiteY65385"/>
              </a:cxn>
              <a:cxn ang="0">
                <a:pos x="connsiteX65386" y="connsiteY65386"/>
              </a:cxn>
              <a:cxn ang="0">
                <a:pos x="connsiteX65387" y="connsiteY65387"/>
              </a:cxn>
              <a:cxn ang="0">
                <a:pos x="connsiteX65388" y="connsiteY65388"/>
              </a:cxn>
              <a:cxn ang="0">
                <a:pos x="connsiteX65389" y="connsiteY65389"/>
              </a:cxn>
              <a:cxn ang="0">
                <a:pos x="connsiteX65390" y="connsiteY65390"/>
              </a:cxn>
              <a:cxn ang="0">
                <a:pos x="connsiteX65391" y="connsiteY65391"/>
              </a:cxn>
              <a:cxn ang="0">
                <a:pos x="connsiteX65392" y="connsiteY65392"/>
              </a:cxn>
              <a:cxn ang="0">
                <a:pos x="connsiteX65393" y="connsiteY65393"/>
              </a:cxn>
              <a:cxn ang="0">
                <a:pos x="connsiteX65394" y="connsiteY65394"/>
              </a:cxn>
              <a:cxn ang="0">
                <a:pos x="connsiteX65395" y="connsiteY65395"/>
              </a:cxn>
              <a:cxn ang="0">
                <a:pos x="connsiteX65396" y="connsiteY65396"/>
              </a:cxn>
              <a:cxn ang="0">
                <a:pos x="connsiteX65397" y="connsiteY65397"/>
              </a:cxn>
              <a:cxn ang="0">
                <a:pos x="connsiteX65398" y="connsiteY65398"/>
              </a:cxn>
              <a:cxn ang="0">
                <a:pos x="connsiteX65399" y="connsiteY65399"/>
              </a:cxn>
              <a:cxn ang="0">
                <a:pos x="connsiteX65400" y="connsiteY65400"/>
              </a:cxn>
              <a:cxn ang="0">
                <a:pos x="connsiteX65401" y="connsiteY65401"/>
              </a:cxn>
              <a:cxn ang="0">
                <a:pos x="connsiteX65402" y="connsiteY65402"/>
              </a:cxn>
              <a:cxn ang="0">
                <a:pos x="connsiteX65403" y="connsiteY65403"/>
              </a:cxn>
              <a:cxn ang="0">
                <a:pos x="connsiteX65404" y="connsiteY65404"/>
              </a:cxn>
              <a:cxn ang="0">
                <a:pos x="connsiteX65405" y="connsiteY65405"/>
              </a:cxn>
              <a:cxn ang="0">
                <a:pos x="connsiteX65406" y="connsiteY65406"/>
              </a:cxn>
              <a:cxn ang="0">
                <a:pos x="connsiteX65407" y="connsiteY65407"/>
              </a:cxn>
              <a:cxn ang="0">
                <a:pos x="connsiteX65408" y="connsiteY65408"/>
              </a:cxn>
              <a:cxn ang="0">
                <a:pos x="connsiteX65409" y="connsiteY65409"/>
              </a:cxn>
              <a:cxn ang="0">
                <a:pos x="connsiteX65410" y="connsiteY65410"/>
              </a:cxn>
              <a:cxn ang="0">
                <a:pos x="connsiteX65411" y="connsiteY65411"/>
              </a:cxn>
              <a:cxn ang="0">
                <a:pos x="connsiteX65412" y="connsiteY65412"/>
              </a:cxn>
              <a:cxn ang="0">
                <a:pos x="connsiteX65413" y="connsiteY65413"/>
              </a:cxn>
              <a:cxn ang="0">
                <a:pos x="connsiteX65414" y="connsiteY65414"/>
              </a:cxn>
              <a:cxn ang="0">
                <a:pos x="connsiteX65415" y="connsiteY65415"/>
              </a:cxn>
              <a:cxn ang="0">
                <a:pos x="connsiteX65416" y="connsiteY65416"/>
              </a:cxn>
              <a:cxn ang="0">
                <a:pos x="connsiteX65417" y="connsiteY65417"/>
              </a:cxn>
              <a:cxn ang="0">
                <a:pos x="connsiteX65418" y="connsiteY65418"/>
              </a:cxn>
              <a:cxn ang="0">
                <a:pos x="connsiteX65419" y="connsiteY65419"/>
              </a:cxn>
              <a:cxn ang="0">
                <a:pos x="connsiteX65420" y="connsiteY65420"/>
              </a:cxn>
              <a:cxn ang="0">
                <a:pos x="connsiteX65421" y="connsiteY65421"/>
              </a:cxn>
              <a:cxn ang="0">
                <a:pos x="connsiteX65422" y="connsiteY65422"/>
              </a:cxn>
              <a:cxn ang="0">
                <a:pos x="connsiteX65423" y="connsiteY65423"/>
              </a:cxn>
              <a:cxn ang="0">
                <a:pos x="connsiteX65424" y="connsiteY65424"/>
              </a:cxn>
              <a:cxn ang="0">
                <a:pos x="connsiteX65425" y="connsiteY65425"/>
              </a:cxn>
              <a:cxn ang="0">
                <a:pos x="connsiteX65426" y="connsiteY65426"/>
              </a:cxn>
              <a:cxn ang="0">
                <a:pos x="connsiteX65427" y="connsiteY65427"/>
              </a:cxn>
              <a:cxn ang="0">
                <a:pos x="connsiteX65428" y="connsiteY65428"/>
              </a:cxn>
              <a:cxn ang="0">
                <a:pos x="connsiteX65429" y="connsiteY65429"/>
              </a:cxn>
              <a:cxn ang="0">
                <a:pos x="connsiteX65430" y="connsiteY65430"/>
              </a:cxn>
              <a:cxn ang="0">
                <a:pos x="connsiteX65431" y="connsiteY65431"/>
              </a:cxn>
              <a:cxn ang="0">
                <a:pos x="connsiteX65432" y="connsiteY65432"/>
              </a:cxn>
              <a:cxn ang="0">
                <a:pos x="connsiteX65433" y="connsiteY65433"/>
              </a:cxn>
              <a:cxn ang="0">
                <a:pos x="connsiteX65434" y="connsiteY65434"/>
              </a:cxn>
              <a:cxn ang="0">
                <a:pos x="connsiteX65435" y="connsiteY65435"/>
              </a:cxn>
              <a:cxn ang="0">
                <a:pos x="connsiteX65436" y="connsiteY65436"/>
              </a:cxn>
              <a:cxn ang="0">
                <a:pos x="connsiteX65437" y="connsiteY65437"/>
              </a:cxn>
              <a:cxn ang="0">
                <a:pos x="connsiteX65438" y="connsiteY65438"/>
              </a:cxn>
              <a:cxn ang="0">
                <a:pos x="connsiteX65439" y="connsiteY65439"/>
              </a:cxn>
              <a:cxn ang="0">
                <a:pos x="connsiteX65440" y="connsiteY65440"/>
              </a:cxn>
              <a:cxn ang="0">
                <a:pos x="connsiteX65441" y="connsiteY65441"/>
              </a:cxn>
              <a:cxn ang="0">
                <a:pos x="connsiteX65442" y="connsiteY65442"/>
              </a:cxn>
              <a:cxn ang="0">
                <a:pos x="connsiteX65443" y="connsiteY65443"/>
              </a:cxn>
              <a:cxn ang="0">
                <a:pos x="connsiteX65444" y="connsiteY65444"/>
              </a:cxn>
              <a:cxn ang="0">
                <a:pos x="connsiteX65445" y="connsiteY65445"/>
              </a:cxn>
              <a:cxn ang="0">
                <a:pos x="connsiteX65446" y="connsiteY65446"/>
              </a:cxn>
              <a:cxn ang="0">
                <a:pos x="connsiteX65447" y="connsiteY65447"/>
              </a:cxn>
              <a:cxn ang="0">
                <a:pos x="connsiteX65448" y="connsiteY65448"/>
              </a:cxn>
              <a:cxn ang="0">
                <a:pos x="connsiteX65449" y="connsiteY65449"/>
              </a:cxn>
              <a:cxn ang="0">
                <a:pos x="connsiteX65450" y="connsiteY65450"/>
              </a:cxn>
              <a:cxn ang="0">
                <a:pos x="connsiteX65451" y="connsiteY65451"/>
              </a:cxn>
              <a:cxn ang="0">
                <a:pos x="connsiteX65452" y="connsiteY65452"/>
              </a:cxn>
              <a:cxn ang="0">
                <a:pos x="connsiteX65453" y="connsiteY65453"/>
              </a:cxn>
              <a:cxn ang="0">
                <a:pos x="connsiteX65454" y="connsiteY65454"/>
              </a:cxn>
              <a:cxn ang="0">
                <a:pos x="connsiteX65455" y="connsiteY65455"/>
              </a:cxn>
              <a:cxn ang="0">
                <a:pos x="connsiteX65456" y="connsiteY65456"/>
              </a:cxn>
              <a:cxn ang="0">
                <a:pos x="connsiteX65457" y="connsiteY65457"/>
              </a:cxn>
              <a:cxn ang="0">
                <a:pos x="connsiteX65458" y="connsiteY65458"/>
              </a:cxn>
              <a:cxn ang="0">
                <a:pos x="connsiteX65459" y="connsiteY65459"/>
              </a:cxn>
              <a:cxn ang="0">
                <a:pos x="connsiteX65460" y="connsiteY65460"/>
              </a:cxn>
              <a:cxn ang="0">
                <a:pos x="connsiteX65461" y="connsiteY65461"/>
              </a:cxn>
              <a:cxn ang="0">
                <a:pos x="connsiteX65462" y="connsiteY65462"/>
              </a:cxn>
              <a:cxn ang="0">
                <a:pos x="connsiteX65463" y="connsiteY65463"/>
              </a:cxn>
              <a:cxn ang="0">
                <a:pos x="connsiteX65464" y="connsiteY65464"/>
              </a:cxn>
              <a:cxn ang="0">
                <a:pos x="connsiteX65465" y="connsiteY65465"/>
              </a:cxn>
              <a:cxn ang="0">
                <a:pos x="connsiteX65466" y="connsiteY65466"/>
              </a:cxn>
              <a:cxn ang="0">
                <a:pos x="connsiteX65467" y="connsiteY65467"/>
              </a:cxn>
              <a:cxn ang="0">
                <a:pos x="connsiteX65468" y="connsiteY65468"/>
              </a:cxn>
              <a:cxn ang="0">
                <a:pos x="connsiteX65469" y="connsiteY65469"/>
              </a:cxn>
              <a:cxn ang="0">
                <a:pos x="connsiteX65470" y="connsiteY65470"/>
              </a:cxn>
              <a:cxn ang="0">
                <a:pos x="connsiteX65471" y="connsiteY65471"/>
              </a:cxn>
              <a:cxn ang="0">
                <a:pos x="connsiteX65472" y="connsiteY65472"/>
              </a:cxn>
              <a:cxn ang="0">
                <a:pos x="connsiteX65473" y="connsiteY65473"/>
              </a:cxn>
              <a:cxn ang="0">
                <a:pos x="connsiteX65474" y="connsiteY65474"/>
              </a:cxn>
              <a:cxn ang="0">
                <a:pos x="connsiteX65475" y="connsiteY65475"/>
              </a:cxn>
              <a:cxn ang="0">
                <a:pos x="connsiteX65476" y="connsiteY65476"/>
              </a:cxn>
              <a:cxn ang="0">
                <a:pos x="connsiteX65477" y="connsiteY65477"/>
              </a:cxn>
              <a:cxn ang="0">
                <a:pos x="connsiteX65478" y="connsiteY65478"/>
              </a:cxn>
              <a:cxn ang="0">
                <a:pos x="connsiteX65479" y="connsiteY65479"/>
              </a:cxn>
              <a:cxn ang="0">
                <a:pos x="connsiteX65480" y="connsiteY65480"/>
              </a:cxn>
              <a:cxn ang="0">
                <a:pos x="connsiteX65481" y="connsiteY65481"/>
              </a:cxn>
              <a:cxn ang="0">
                <a:pos x="connsiteX65482" y="connsiteY65482"/>
              </a:cxn>
              <a:cxn ang="0">
                <a:pos x="connsiteX65483" y="connsiteY65483"/>
              </a:cxn>
              <a:cxn ang="0">
                <a:pos x="connsiteX65484" y="connsiteY65484"/>
              </a:cxn>
              <a:cxn ang="0">
                <a:pos x="connsiteX65485" y="connsiteY65485"/>
              </a:cxn>
              <a:cxn ang="0">
                <a:pos x="connsiteX65486" y="connsiteY65486"/>
              </a:cxn>
              <a:cxn ang="0">
                <a:pos x="connsiteX65487" y="connsiteY65487"/>
              </a:cxn>
              <a:cxn ang="0">
                <a:pos x="connsiteX65488" y="connsiteY65488"/>
              </a:cxn>
              <a:cxn ang="0">
                <a:pos x="connsiteX65489" y="connsiteY65489"/>
              </a:cxn>
              <a:cxn ang="0">
                <a:pos x="connsiteX65490" y="connsiteY65490"/>
              </a:cxn>
              <a:cxn ang="0">
                <a:pos x="connsiteX65491" y="connsiteY65491"/>
              </a:cxn>
              <a:cxn ang="0">
                <a:pos x="connsiteX65492" y="connsiteY65492"/>
              </a:cxn>
              <a:cxn ang="0">
                <a:pos x="connsiteX65493" y="connsiteY65493"/>
              </a:cxn>
              <a:cxn ang="0">
                <a:pos x="connsiteX65494" y="connsiteY65494"/>
              </a:cxn>
              <a:cxn ang="0">
                <a:pos x="connsiteX65495" y="connsiteY65495"/>
              </a:cxn>
              <a:cxn ang="0">
                <a:pos x="connsiteX65496" y="connsiteY65496"/>
              </a:cxn>
              <a:cxn ang="0">
                <a:pos x="connsiteX65497" y="connsiteY65497"/>
              </a:cxn>
              <a:cxn ang="0">
                <a:pos x="connsiteX65498" y="connsiteY65498"/>
              </a:cxn>
              <a:cxn ang="0">
                <a:pos x="connsiteX65499" y="connsiteY65499"/>
              </a:cxn>
              <a:cxn ang="0">
                <a:pos x="connsiteX65500" y="connsiteY65500"/>
              </a:cxn>
              <a:cxn ang="0">
                <a:pos x="connsiteX65501" y="connsiteY65501"/>
              </a:cxn>
              <a:cxn ang="0">
                <a:pos x="connsiteX65502" y="connsiteY65502"/>
              </a:cxn>
              <a:cxn ang="0">
                <a:pos x="connsiteX65503" y="connsiteY65503"/>
              </a:cxn>
              <a:cxn ang="0">
                <a:pos x="connsiteX65504" y="connsiteY65504"/>
              </a:cxn>
              <a:cxn ang="0">
                <a:pos x="connsiteX65505" y="connsiteY65505"/>
              </a:cxn>
              <a:cxn ang="0">
                <a:pos x="connsiteX65506" y="connsiteY65506"/>
              </a:cxn>
              <a:cxn ang="0">
                <a:pos x="connsiteX65507" y="connsiteY65507"/>
              </a:cxn>
              <a:cxn ang="0">
                <a:pos x="connsiteX65508" y="connsiteY65508"/>
              </a:cxn>
              <a:cxn ang="0">
                <a:pos x="connsiteX65509" y="connsiteY65509"/>
              </a:cxn>
              <a:cxn ang="0">
                <a:pos x="connsiteX65510" y="connsiteY65510"/>
              </a:cxn>
              <a:cxn ang="0">
                <a:pos x="connsiteX65511" y="connsiteY65511"/>
              </a:cxn>
              <a:cxn ang="0">
                <a:pos x="connsiteX65512" y="connsiteY65512"/>
              </a:cxn>
              <a:cxn ang="0">
                <a:pos x="connsiteX65513" y="connsiteY65513"/>
              </a:cxn>
              <a:cxn ang="0">
                <a:pos x="connsiteX65514" y="connsiteY65514"/>
              </a:cxn>
              <a:cxn ang="0">
                <a:pos x="connsiteX65515" y="connsiteY65515"/>
              </a:cxn>
              <a:cxn ang="0">
                <a:pos x="connsiteX65516" y="connsiteY65516"/>
              </a:cxn>
              <a:cxn ang="0">
                <a:pos x="connsiteX65517" y="connsiteY65517"/>
              </a:cxn>
              <a:cxn ang="0">
                <a:pos x="connsiteX65518" y="connsiteY65518"/>
              </a:cxn>
              <a:cxn ang="0">
                <a:pos x="connsiteX65519" y="connsiteY65519"/>
              </a:cxn>
              <a:cxn ang="0">
                <a:pos x="connsiteX65520" y="connsiteY65520"/>
              </a:cxn>
              <a:cxn ang="0">
                <a:pos x="connsiteX65521" y="connsiteY65521"/>
              </a:cxn>
              <a:cxn ang="0">
                <a:pos x="connsiteX65522" y="connsiteY65522"/>
              </a:cxn>
              <a:cxn ang="0">
                <a:pos x="connsiteX65523" y="connsiteY65523"/>
              </a:cxn>
              <a:cxn ang="0">
                <a:pos x="connsiteX65524" y="connsiteY65524"/>
              </a:cxn>
              <a:cxn ang="0">
                <a:pos x="connsiteX65525" y="connsiteY65525"/>
              </a:cxn>
              <a:cxn ang="0">
                <a:pos x="connsiteX65526" y="connsiteY65526"/>
              </a:cxn>
              <a:cxn ang="0">
                <a:pos x="connsiteX65527" y="connsiteY65527"/>
              </a:cxn>
              <a:cxn ang="0">
                <a:pos x="connsiteX65528" y="connsiteY65528"/>
              </a:cxn>
              <a:cxn ang="0">
                <a:pos x="connsiteX65529" y="connsiteY65529"/>
              </a:cxn>
              <a:cxn ang="0">
                <a:pos x="connsiteX65530" y="connsiteY65530"/>
              </a:cxn>
              <a:cxn ang="0">
                <a:pos x="connsiteX65531" y="connsiteY65531"/>
              </a:cxn>
              <a:cxn ang="0">
                <a:pos x="connsiteX65532" y="connsiteY65532"/>
              </a:cxn>
              <a:cxn ang="0">
                <a:pos x="connsiteX65533" y="connsiteY65533"/>
              </a:cxn>
              <a:cxn ang="0">
                <a:pos x="connsiteX65534" y="connsiteY65534"/>
              </a:cxn>
              <a:cxn ang="0">
                <a:pos x="connsiteX65535" y="connsiteY65535"/>
              </a:cxn>
              <a:cxn ang="0">
                <a:pos x="connsiteX65536" y="connsiteY65536"/>
              </a:cxn>
              <a:cxn ang="0">
                <a:pos x="connsiteX65537" y="connsiteY65537"/>
              </a:cxn>
              <a:cxn ang="0">
                <a:pos x="connsiteX65538" y="connsiteY65538"/>
              </a:cxn>
              <a:cxn ang="0">
                <a:pos x="connsiteX65539" y="connsiteY65539"/>
              </a:cxn>
              <a:cxn ang="0">
                <a:pos x="connsiteX65540" y="connsiteY65540"/>
              </a:cxn>
              <a:cxn ang="0">
                <a:pos x="connsiteX65541" y="connsiteY65541"/>
              </a:cxn>
              <a:cxn ang="0">
                <a:pos x="connsiteX65542" y="connsiteY65542"/>
              </a:cxn>
              <a:cxn ang="0">
                <a:pos x="connsiteX65543" y="connsiteY65543"/>
              </a:cxn>
              <a:cxn ang="0">
                <a:pos x="connsiteX65544" y="connsiteY65544"/>
              </a:cxn>
              <a:cxn ang="0">
                <a:pos x="connsiteX65545" y="connsiteY65545"/>
              </a:cxn>
              <a:cxn ang="0">
                <a:pos x="connsiteX65546" y="connsiteY65546"/>
              </a:cxn>
              <a:cxn ang="0">
                <a:pos x="connsiteX65547" y="connsiteY65547"/>
              </a:cxn>
              <a:cxn ang="0">
                <a:pos x="connsiteX65548" y="connsiteY65548"/>
              </a:cxn>
              <a:cxn ang="0">
                <a:pos x="connsiteX65549" y="connsiteY65549"/>
              </a:cxn>
              <a:cxn ang="0">
                <a:pos x="connsiteX65550" y="connsiteY65550"/>
              </a:cxn>
              <a:cxn ang="0">
                <a:pos x="connsiteX65551" y="connsiteY65551"/>
              </a:cxn>
              <a:cxn ang="0">
                <a:pos x="connsiteX65552" y="connsiteY65552"/>
              </a:cxn>
              <a:cxn ang="0">
                <a:pos x="connsiteX65553" y="connsiteY65553"/>
              </a:cxn>
              <a:cxn ang="0">
                <a:pos x="connsiteX65554" y="connsiteY65554"/>
              </a:cxn>
              <a:cxn ang="0">
                <a:pos x="connsiteX65555" y="connsiteY65555"/>
              </a:cxn>
              <a:cxn ang="0">
                <a:pos x="connsiteX65556" y="connsiteY65556"/>
              </a:cxn>
              <a:cxn ang="0">
                <a:pos x="connsiteX65557" y="connsiteY65557"/>
              </a:cxn>
              <a:cxn ang="0">
                <a:pos x="connsiteX65558" y="connsiteY65558"/>
              </a:cxn>
              <a:cxn ang="0">
                <a:pos x="connsiteX65559" y="connsiteY65559"/>
              </a:cxn>
              <a:cxn ang="0">
                <a:pos x="connsiteX65560" y="connsiteY65560"/>
              </a:cxn>
              <a:cxn ang="0">
                <a:pos x="connsiteX65561" y="connsiteY65561"/>
              </a:cxn>
              <a:cxn ang="0">
                <a:pos x="connsiteX65562" y="connsiteY65562"/>
              </a:cxn>
              <a:cxn ang="0">
                <a:pos x="connsiteX65563" y="connsiteY65563"/>
              </a:cxn>
              <a:cxn ang="0">
                <a:pos x="connsiteX65564" y="connsiteY65564"/>
              </a:cxn>
              <a:cxn ang="0">
                <a:pos x="connsiteX65565" y="connsiteY65565"/>
              </a:cxn>
              <a:cxn ang="0">
                <a:pos x="connsiteX65566" y="connsiteY65566"/>
              </a:cxn>
              <a:cxn ang="0">
                <a:pos x="connsiteX65567" y="connsiteY65567"/>
              </a:cxn>
              <a:cxn ang="0">
                <a:pos x="connsiteX65568" y="connsiteY65568"/>
              </a:cxn>
              <a:cxn ang="0">
                <a:pos x="connsiteX65569" y="connsiteY65569"/>
              </a:cxn>
              <a:cxn ang="0">
                <a:pos x="connsiteX65570" y="connsiteY65570"/>
              </a:cxn>
              <a:cxn ang="0">
                <a:pos x="connsiteX65571" y="connsiteY65571"/>
              </a:cxn>
              <a:cxn ang="0">
                <a:pos x="connsiteX65572" y="connsiteY65572"/>
              </a:cxn>
              <a:cxn ang="0">
                <a:pos x="connsiteX65573" y="connsiteY65573"/>
              </a:cxn>
              <a:cxn ang="0">
                <a:pos x="connsiteX65574" y="connsiteY65574"/>
              </a:cxn>
              <a:cxn ang="0">
                <a:pos x="connsiteX65575" y="connsiteY65575"/>
              </a:cxn>
              <a:cxn ang="0">
                <a:pos x="connsiteX65576" y="connsiteY65576"/>
              </a:cxn>
              <a:cxn ang="0">
                <a:pos x="connsiteX65577" y="connsiteY65577"/>
              </a:cxn>
              <a:cxn ang="0">
                <a:pos x="connsiteX65578" y="connsiteY65578"/>
              </a:cxn>
              <a:cxn ang="0">
                <a:pos x="connsiteX65579" y="connsiteY65579"/>
              </a:cxn>
              <a:cxn ang="0">
                <a:pos x="connsiteX65580" y="connsiteY65580"/>
              </a:cxn>
              <a:cxn ang="0">
                <a:pos x="connsiteX65581" y="connsiteY65581"/>
              </a:cxn>
              <a:cxn ang="0">
                <a:pos x="connsiteX65582" y="connsiteY65582"/>
              </a:cxn>
              <a:cxn ang="0">
                <a:pos x="connsiteX65583" y="connsiteY65583"/>
              </a:cxn>
              <a:cxn ang="0">
                <a:pos x="connsiteX65584" y="connsiteY65584"/>
              </a:cxn>
              <a:cxn ang="0">
                <a:pos x="connsiteX65585" y="connsiteY65585"/>
              </a:cxn>
              <a:cxn ang="0">
                <a:pos x="connsiteX65586" y="connsiteY65586"/>
              </a:cxn>
              <a:cxn ang="0">
                <a:pos x="connsiteX65587" y="connsiteY65587"/>
              </a:cxn>
              <a:cxn ang="0">
                <a:pos x="connsiteX65588" y="connsiteY65588"/>
              </a:cxn>
              <a:cxn ang="0">
                <a:pos x="connsiteX65589" y="connsiteY65589"/>
              </a:cxn>
              <a:cxn ang="0">
                <a:pos x="connsiteX65590" y="connsiteY65590"/>
              </a:cxn>
              <a:cxn ang="0">
                <a:pos x="connsiteX65591" y="connsiteY65591"/>
              </a:cxn>
              <a:cxn ang="0">
                <a:pos x="connsiteX65592" y="connsiteY65592"/>
              </a:cxn>
              <a:cxn ang="0">
                <a:pos x="connsiteX65593" y="connsiteY65593"/>
              </a:cxn>
              <a:cxn ang="0">
                <a:pos x="connsiteX65594" y="connsiteY65594"/>
              </a:cxn>
              <a:cxn ang="0">
                <a:pos x="connsiteX65595" y="connsiteY65595"/>
              </a:cxn>
              <a:cxn ang="0">
                <a:pos x="connsiteX65596" y="connsiteY65596"/>
              </a:cxn>
              <a:cxn ang="0">
                <a:pos x="connsiteX65597" y="connsiteY65597"/>
              </a:cxn>
              <a:cxn ang="0">
                <a:pos x="connsiteX65598" y="connsiteY65598"/>
              </a:cxn>
              <a:cxn ang="0">
                <a:pos x="connsiteX65599" y="connsiteY65599"/>
              </a:cxn>
              <a:cxn ang="0">
                <a:pos x="connsiteX65600" y="connsiteY65600"/>
              </a:cxn>
              <a:cxn ang="0">
                <a:pos x="connsiteX65601" y="connsiteY65601"/>
              </a:cxn>
              <a:cxn ang="0">
                <a:pos x="connsiteX65602" y="connsiteY65602"/>
              </a:cxn>
              <a:cxn ang="0">
                <a:pos x="connsiteX65603" y="connsiteY65603"/>
              </a:cxn>
              <a:cxn ang="0">
                <a:pos x="connsiteX65604" y="connsiteY65604"/>
              </a:cxn>
              <a:cxn ang="0">
                <a:pos x="connsiteX65605" y="connsiteY65605"/>
              </a:cxn>
              <a:cxn ang="0">
                <a:pos x="connsiteX65606" y="connsiteY65606"/>
              </a:cxn>
              <a:cxn ang="0">
                <a:pos x="connsiteX65607" y="connsiteY65607"/>
              </a:cxn>
              <a:cxn ang="0">
                <a:pos x="connsiteX65608" y="connsiteY65608"/>
              </a:cxn>
              <a:cxn ang="0">
                <a:pos x="connsiteX65609" y="connsiteY65609"/>
              </a:cxn>
              <a:cxn ang="0">
                <a:pos x="connsiteX65610" y="connsiteY65610"/>
              </a:cxn>
              <a:cxn ang="0">
                <a:pos x="connsiteX65611" y="connsiteY65611"/>
              </a:cxn>
              <a:cxn ang="0">
                <a:pos x="connsiteX65612" y="connsiteY65612"/>
              </a:cxn>
              <a:cxn ang="0">
                <a:pos x="connsiteX65613" y="connsiteY65613"/>
              </a:cxn>
              <a:cxn ang="0">
                <a:pos x="connsiteX65614" y="connsiteY65614"/>
              </a:cxn>
              <a:cxn ang="0">
                <a:pos x="connsiteX65615" y="connsiteY65615"/>
              </a:cxn>
              <a:cxn ang="0">
                <a:pos x="connsiteX65616" y="connsiteY65616"/>
              </a:cxn>
              <a:cxn ang="0">
                <a:pos x="connsiteX65617" y="connsiteY65617"/>
              </a:cxn>
              <a:cxn ang="0">
                <a:pos x="connsiteX65618" y="connsiteY65618"/>
              </a:cxn>
              <a:cxn ang="0">
                <a:pos x="connsiteX65619" y="connsiteY65619"/>
              </a:cxn>
              <a:cxn ang="0">
                <a:pos x="connsiteX65620" y="connsiteY65620"/>
              </a:cxn>
              <a:cxn ang="0">
                <a:pos x="connsiteX65621" y="connsiteY65621"/>
              </a:cxn>
              <a:cxn ang="0">
                <a:pos x="connsiteX65622" y="connsiteY65622"/>
              </a:cxn>
              <a:cxn ang="0">
                <a:pos x="connsiteX65623" y="connsiteY65623"/>
              </a:cxn>
              <a:cxn ang="0">
                <a:pos x="connsiteX65624" y="connsiteY65624"/>
              </a:cxn>
              <a:cxn ang="0">
                <a:pos x="connsiteX65625" y="connsiteY65625"/>
              </a:cxn>
              <a:cxn ang="0">
                <a:pos x="connsiteX65626" y="connsiteY65626"/>
              </a:cxn>
              <a:cxn ang="0">
                <a:pos x="connsiteX65627" y="connsiteY65627"/>
              </a:cxn>
              <a:cxn ang="0">
                <a:pos x="connsiteX65628" y="connsiteY65628"/>
              </a:cxn>
              <a:cxn ang="0">
                <a:pos x="connsiteX65629" y="connsiteY65629"/>
              </a:cxn>
              <a:cxn ang="0">
                <a:pos x="connsiteX65630" y="connsiteY65630"/>
              </a:cxn>
              <a:cxn ang="0">
                <a:pos x="connsiteX65631" y="connsiteY65631"/>
              </a:cxn>
              <a:cxn ang="0">
                <a:pos x="connsiteX65632" y="connsiteY65632"/>
              </a:cxn>
              <a:cxn ang="0">
                <a:pos x="connsiteX65633" y="connsiteY65633"/>
              </a:cxn>
              <a:cxn ang="0">
                <a:pos x="connsiteX65634" y="connsiteY65634"/>
              </a:cxn>
              <a:cxn ang="0">
                <a:pos x="connsiteX65635" y="connsiteY65635"/>
              </a:cxn>
              <a:cxn ang="0">
                <a:pos x="connsiteX65636" y="connsiteY65636"/>
              </a:cxn>
              <a:cxn ang="0">
                <a:pos x="connsiteX65637" y="connsiteY65637"/>
              </a:cxn>
              <a:cxn ang="0">
                <a:pos x="connsiteX65638" y="connsiteY65638"/>
              </a:cxn>
              <a:cxn ang="0">
                <a:pos x="connsiteX65639" y="connsiteY65639"/>
              </a:cxn>
              <a:cxn ang="0">
                <a:pos x="connsiteX65640" y="connsiteY65640"/>
              </a:cxn>
              <a:cxn ang="0">
                <a:pos x="connsiteX65641" y="connsiteY65641"/>
              </a:cxn>
              <a:cxn ang="0">
                <a:pos x="connsiteX65642" y="connsiteY65642"/>
              </a:cxn>
              <a:cxn ang="0">
                <a:pos x="connsiteX65643" y="connsiteY65643"/>
              </a:cxn>
              <a:cxn ang="0">
                <a:pos x="connsiteX65644" y="connsiteY65644"/>
              </a:cxn>
              <a:cxn ang="0">
                <a:pos x="connsiteX65645" y="connsiteY65645"/>
              </a:cxn>
              <a:cxn ang="0">
                <a:pos x="connsiteX65646" y="connsiteY65646"/>
              </a:cxn>
              <a:cxn ang="0">
                <a:pos x="connsiteX65647" y="connsiteY65647"/>
              </a:cxn>
              <a:cxn ang="0">
                <a:pos x="connsiteX65648" y="connsiteY65648"/>
              </a:cxn>
              <a:cxn ang="0">
                <a:pos x="connsiteX65649" y="connsiteY65649"/>
              </a:cxn>
              <a:cxn ang="0">
                <a:pos x="connsiteX65650" y="connsiteY65650"/>
              </a:cxn>
              <a:cxn ang="0">
                <a:pos x="connsiteX65651" y="connsiteY65651"/>
              </a:cxn>
              <a:cxn ang="0">
                <a:pos x="connsiteX65652" y="connsiteY65652"/>
              </a:cxn>
              <a:cxn ang="0">
                <a:pos x="connsiteX65653" y="connsiteY65653"/>
              </a:cxn>
              <a:cxn ang="0">
                <a:pos x="connsiteX65654" y="connsiteY65654"/>
              </a:cxn>
              <a:cxn ang="0">
                <a:pos x="connsiteX65655" y="connsiteY65655"/>
              </a:cxn>
              <a:cxn ang="0">
                <a:pos x="connsiteX65656" y="connsiteY65656"/>
              </a:cxn>
              <a:cxn ang="0">
                <a:pos x="connsiteX65657" y="connsiteY65657"/>
              </a:cxn>
              <a:cxn ang="0">
                <a:pos x="connsiteX65658" y="connsiteY65658"/>
              </a:cxn>
              <a:cxn ang="0">
                <a:pos x="connsiteX65659" y="connsiteY65659"/>
              </a:cxn>
              <a:cxn ang="0">
                <a:pos x="connsiteX65660" y="connsiteY65660"/>
              </a:cxn>
              <a:cxn ang="0">
                <a:pos x="connsiteX65661" y="connsiteY65661"/>
              </a:cxn>
              <a:cxn ang="0">
                <a:pos x="connsiteX65662" y="connsiteY65662"/>
              </a:cxn>
              <a:cxn ang="0">
                <a:pos x="connsiteX65663" y="connsiteY65663"/>
              </a:cxn>
              <a:cxn ang="0">
                <a:pos x="connsiteX65664" y="connsiteY65664"/>
              </a:cxn>
              <a:cxn ang="0">
                <a:pos x="connsiteX65665" y="connsiteY65665"/>
              </a:cxn>
              <a:cxn ang="0">
                <a:pos x="connsiteX65666" y="connsiteY65666"/>
              </a:cxn>
              <a:cxn ang="0">
                <a:pos x="connsiteX65667" y="connsiteY65667"/>
              </a:cxn>
              <a:cxn ang="0">
                <a:pos x="connsiteX65668" y="connsiteY65668"/>
              </a:cxn>
              <a:cxn ang="0">
                <a:pos x="connsiteX65669" y="connsiteY65669"/>
              </a:cxn>
              <a:cxn ang="0">
                <a:pos x="connsiteX65670" y="connsiteY65670"/>
              </a:cxn>
              <a:cxn ang="0">
                <a:pos x="connsiteX65671" y="connsiteY65671"/>
              </a:cxn>
              <a:cxn ang="0">
                <a:pos x="connsiteX65672" y="connsiteY65672"/>
              </a:cxn>
              <a:cxn ang="0">
                <a:pos x="connsiteX65673" y="connsiteY65673"/>
              </a:cxn>
              <a:cxn ang="0">
                <a:pos x="connsiteX65674" y="connsiteY65674"/>
              </a:cxn>
              <a:cxn ang="0">
                <a:pos x="connsiteX65675" y="connsiteY65675"/>
              </a:cxn>
              <a:cxn ang="0">
                <a:pos x="connsiteX65676" y="connsiteY65676"/>
              </a:cxn>
              <a:cxn ang="0">
                <a:pos x="connsiteX65677" y="connsiteY65677"/>
              </a:cxn>
              <a:cxn ang="0">
                <a:pos x="connsiteX65678" y="connsiteY65678"/>
              </a:cxn>
              <a:cxn ang="0">
                <a:pos x="connsiteX65679" y="connsiteY65679"/>
              </a:cxn>
              <a:cxn ang="0">
                <a:pos x="connsiteX65680" y="connsiteY65680"/>
              </a:cxn>
              <a:cxn ang="0">
                <a:pos x="connsiteX65681" y="connsiteY65681"/>
              </a:cxn>
              <a:cxn ang="0">
                <a:pos x="connsiteX65682" y="connsiteY65682"/>
              </a:cxn>
              <a:cxn ang="0">
                <a:pos x="connsiteX65683" y="connsiteY65683"/>
              </a:cxn>
              <a:cxn ang="0">
                <a:pos x="connsiteX65684" y="connsiteY65684"/>
              </a:cxn>
              <a:cxn ang="0">
                <a:pos x="connsiteX65685" y="connsiteY65685"/>
              </a:cxn>
              <a:cxn ang="0">
                <a:pos x="connsiteX65686" y="connsiteY65686"/>
              </a:cxn>
              <a:cxn ang="0">
                <a:pos x="connsiteX65687" y="connsiteY65687"/>
              </a:cxn>
              <a:cxn ang="0">
                <a:pos x="connsiteX65688" y="connsiteY65688"/>
              </a:cxn>
              <a:cxn ang="0">
                <a:pos x="connsiteX65689" y="connsiteY65689"/>
              </a:cxn>
              <a:cxn ang="0">
                <a:pos x="connsiteX65690" y="connsiteY65690"/>
              </a:cxn>
              <a:cxn ang="0">
                <a:pos x="connsiteX65691" y="connsiteY65691"/>
              </a:cxn>
              <a:cxn ang="0">
                <a:pos x="connsiteX65692" y="connsiteY65692"/>
              </a:cxn>
              <a:cxn ang="0">
                <a:pos x="connsiteX65693" y="connsiteY65693"/>
              </a:cxn>
              <a:cxn ang="0">
                <a:pos x="connsiteX65694" y="connsiteY65694"/>
              </a:cxn>
              <a:cxn ang="0">
                <a:pos x="connsiteX65695" y="connsiteY65695"/>
              </a:cxn>
              <a:cxn ang="0">
                <a:pos x="connsiteX65696" y="connsiteY65696"/>
              </a:cxn>
              <a:cxn ang="0">
                <a:pos x="connsiteX65697" y="connsiteY65697"/>
              </a:cxn>
              <a:cxn ang="0">
                <a:pos x="connsiteX65698" y="connsiteY65698"/>
              </a:cxn>
              <a:cxn ang="0">
                <a:pos x="connsiteX65699" y="connsiteY65699"/>
              </a:cxn>
              <a:cxn ang="0">
                <a:pos x="connsiteX65700" y="connsiteY65700"/>
              </a:cxn>
              <a:cxn ang="0">
                <a:pos x="connsiteX65701" y="connsiteY65701"/>
              </a:cxn>
              <a:cxn ang="0">
                <a:pos x="connsiteX65702" y="connsiteY65702"/>
              </a:cxn>
              <a:cxn ang="0">
                <a:pos x="connsiteX65703" y="connsiteY65703"/>
              </a:cxn>
              <a:cxn ang="0">
                <a:pos x="connsiteX65704" y="connsiteY65704"/>
              </a:cxn>
              <a:cxn ang="0">
                <a:pos x="connsiteX65705" y="connsiteY65705"/>
              </a:cxn>
              <a:cxn ang="0">
                <a:pos x="connsiteX65706" y="connsiteY65706"/>
              </a:cxn>
              <a:cxn ang="0">
                <a:pos x="connsiteX65707" y="connsiteY65707"/>
              </a:cxn>
              <a:cxn ang="0">
                <a:pos x="connsiteX65708" y="connsiteY65708"/>
              </a:cxn>
              <a:cxn ang="0">
                <a:pos x="connsiteX65709" y="connsiteY65709"/>
              </a:cxn>
              <a:cxn ang="0">
                <a:pos x="connsiteX65710" y="connsiteY65710"/>
              </a:cxn>
              <a:cxn ang="0">
                <a:pos x="connsiteX65711" y="connsiteY65711"/>
              </a:cxn>
              <a:cxn ang="0">
                <a:pos x="connsiteX65712" y="connsiteY65712"/>
              </a:cxn>
              <a:cxn ang="0">
                <a:pos x="connsiteX65713" y="connsiteY65713"/>
              </a:cxn>
              <a:cxn ang="0">
                <a:pos x="connsiteX65714" y="connsiteY65714"/>
              </a:cxn>
              <a:cxn ang="0">
                <a:pos x="connsiteX65715" y="connsiteY65715"/>
              </a:cxn>
              <a:cxn ang="0">
                <a:pos x="connsiteX65716" y="connsiteY65716"/>
              </a:cxn>
              <a:cxn ang="0">
                <a:pos x="connsiteX65717" y="connsiteY65717"/>
              </a:cxn>
              <a:cxn ang="0">
                <a:pos x="connsiteX65718" y="connsiteY65718"/>
              </a:cxn>
              <a:cxn ang="0">
                <a:pos x="connsiteX65719" y="connsiteY65719"/>
              </a:cxn>
              <a:cxn ang="0">
                <a:pos x="connsiteX65720" y="connsiteY65720"/>
              </a:cxn>
              <a:cxn ang="0">
                <a:pos x="connsiteX65721" y="connsiteY65721"/>
              </a:cxn>
              <a:cxn ang="0">
                <a:pos x="connsiteX65722" y="connsiteY65722"/>
              </a:cxn>
              <a:cxn ang="0">
                <a:pos x="connsiteX65723" y="connsiteY65723"/>
              </a:cxn>
              <a:cxn ang="0">
                <a:pos x="connsiteX65724" y="connsiteY65724"/>
              </a:cxn>
              <a:cxn ang="0">
                <a:pos x="connsiteX65725" y="connsiteY65725"/>
              </a:cxn>
              <a:cxn ang="0">
                <a:pos x="connsiteX65726" y="connsiteY65726"/>
              </a:cxn>
              <a:cxn ang="0">
                <a:pos x="connsiteX65727" y="connsiteY65727"/>
              </a:cxn>
              <a:cxn ang="0">
                <a:pos x="connsiteX65728" y="connsiteY65728"/>
              </a:cxn>
              <a:cxn ang="0">
                <a:pos x="connsiteX65729" y="connsiteY65729"/>
              </a:cxn>
              <a:cxn ang="0">
                <a:pos x="connsiteX65730" y="connsiteY65730"/>
              </a:cxn>
              <a:cxn ang="0">
                <a:pos x="connsiteX65731" y="connsiteY65731"/>
              </a:cxn>
              <a:cxn ang="0">
                <a:pos x="connsiteX65732" y="connsiteY65732"/>
              </a:cxn>
              <a:cxn ang="0">
                <a:pos x="connsiteX65733" y="connsiteY65733"/>
              </a:cxn>
              <a:cxn ang="0">
                <a:pos x="connsiteX65734" y="connsiteY65734"/>
              </a:cxn>
              <a:cxn ang="0">
                <a:pos x="connsiteX65735" y="connsiteY65735"/>
              </a:cxn>
              <a:cxn ang="0">
                <a:pos x="connsiteX65736" y="connsiteY65736"/>
              </a:cxn>
              <a:cxn ang="0">
                <a:pos x="connsiteX65737" y="connsiteY65737"/>
              </a:cxn>
              <a:cxn ang="0">
                <a:pos x="connsiteX65738" y="connsiteY65738"/>
              </a:cxn>
              <a:cxn ang="0">
                <a:pos x="connsiteX65739" y="connsiteY65739"/>
              </a:cxn>
              <a:cxn ang="0">
                <a:pos x="connsiteX65740" y="connsiteY65740"/>
              </a:cxn>
              <a:cxn ang="0">
                <a:pos x="connsiteX65741" y="connsiteY65741"/>
              </a:cxn>
              <a:cxn ang="0">
                <a:pos x="connsiteX65742" y="connsiteY65742"/>
              </a:cxn>
              <a:cxn ang="0">
                <a:pos x="connsiteX65743" y="connsiteY65743"/>
              </a:cxn>
              <a:cxn ang="0">
                <a:pos x="connsiteX65744" y="connsiteY65744"/>
              </a:cxn>
              <a:cxn ang="0">
                <a:pos x="connsiteX65745" y="connsiteY65745"/>
              </a:cxn>
              <a:cxn ang="0">
                <a:pos x="connsiteX65746" y="connsiteY65746"/>
              </a:cxn>
              <a:cxn ang="0">
                <a:pos x="connsiteX65747" y="connsiteY65747"/>
              </a:cxn>
              <a:cxn ang="0">
                <a:pos x="connsiteX65748" y="connsiteY65748"/>
              </a:cxn>
              <a:cxn ang="0">
                <a:pos x="connsiteX65749" y="connsiteY65749"/>
              </a:cxn>
              <a:cxn ang="0">
                <a:pos x="connsiteX65750" y="connsiteY65750"/>
              </a:cxn>
              <a:cxn ang="0">
                <a:pos x="connsiteX65751" y="connsiteY65751"/>
              </a:cxn>
              <a:cxn ang="0">
                <a:pos x="connsiteX65752" y="connsiteY65752"/>
              </a:cxn>
              <a:cxn ang="0">
                <a:pos x="connsiteX65753" y="connsiteY65753"/>
              </a:cxn>
              <a:cxn ang="0">
                <a:pos x="connsiteX65754" y="connsiteY65754"/>
              </a:cxn>
              <a:cxn ang="0">
                <a:pos x="connsiteX65755" y="connsiteY65755"/>
              </a:cxn>
              <a:cxn ang="0">
                <a:pos x="connsiteX65756" y="connsiteY65756"/>
              </a:cxn>
              <a:cxn ang="0">
                <a:pos x="connsiteX65757" y="connsiteY65757"/>
              </a:cxn>
              <a:cxn ang="0">
                <a:pos x="connsiteX65758" y="connsiteY65758"/>
              </a:cxn>
              <a:cxn ang="0">
                <a:pos x="connsiteX65759" y="connsiteY65759"/>
              </a:cxn>
              <a:cxn ang="0">
                <a:pos x="connsiteX65760" y="connsiteY65760"/>
              </a:cxn>
              <a:cxn ang="0">
                <a:pos x="connsiteX65761" y="connsiteY65761"/>
              </a:cxn>
              <a:cxn ang="0">
                <a:pos x="connsiteX65762" y="connsiteY65762"/>
              </a:cxn>
              <a:cxn ang="0">
                <a:pos x="connsiteX65763" y="connsiteY65763"/>
              </a:cxn>
              <a:cxn ang="0">
                <a:pos x="connsiteX65764" y="connsiteY65764"/>
              </a:cxn>
              <a:cxn ang="0">
                <a:pos x="connsiteX65765" y="connsiteY65765"/>
              </a:cxn>
              <a:cxn ang="0">
                <a:pos x="connsiteX65766" y="connsiteY65766"/>
              </a:cxn>
              <a:cxn ang="0">
                <a:pos x="connsiteX65767" y="connsiteY65767"/>
              </a:cxn>
              <a:cxn ang="0">
                <a:pos x="connsiteX65768" y="connsiteY65768"/>
              </a:cxn>
              <a:cxn ang="0">
                <a:pos x="connsiteX65769" y="connsiteY65769"/>
              </a:cxn>
              <a:cxn ang="0">
                <a:pos x="connsiteX65770" y="connsiteY65770"/>
              </a:cxn>
              <a:cxn ang="0">
                <a:pos x="connsiteX65771" y="connsiteY65771"/>
              </a:cxn>
              <a:cxn ang="0">
                <a:pos x="connsiteX65772" y="connsiteY65772"/>
              </a:cxn>
              <a:cxn ang="0">
                <a:pos x="connsiteX65773" y="connsiteY65773"/>
              </a:cxn>
              <a:cxn ang="0">
                <a:pos x="connsiteX65774" y="connsiteY65774"/>
              </a:cxn>
              <a:cxn ang="0">
                <a:pos x="connsiteX65775" y="connsiteY65775"/>
              </a:cxn>
              <a:cxn ang="0">
                <a:pos x="connsiteX65776" y="connsiteY65776"/>
              </a:cxn>
              <a:cxn ang="0">
                <a:pos x="connsiteX65777" y="connsiteY65777"/>
              </a:cxn>
              <a:cxn ang="0">
                <a:pos x="connsiteX65778" y="connsiteY65778"/>
              </a:cxn>
              <a:cxn ang="0">
                <a:pos x="connsiteX65779" y="connsiteY65779"/>
              </a:cxn>
              <a:cxn ang="0">
                <a:pos x="connsiteX65780" y="connsiteY65780"/>
              </a:cxn>
              <a:cxn ang="0">
                <a:pos x="connsiteX65781" y="connsiteY65781"/>
              </a:cxn>
              <a:cxn ang="0">
                <a:pos x="connsiteX65782" y="connsiteY65782"/>
              </a:cxn>
              <a:cxn ang="0">
                <a:pos x="connsiteX65783" y="connsiteY65783"/>
              </a:cxn>
              <a:cxn ang="0">
                <a:pos x="connsiteX65784" y="connsiteY65784"/>
              </a:cxn>
              <a:cxn ang="0">
                <a:pos x="connsiteX65785" y="connsiteY65785"/>
              </a:cxn>
              <a:cxn ang="0">
                <a:pos x="connsiteX65786" y="connsiteY65786"/>
              </a:cxn>
              <a:cxn ang="0">
                <a:pos x="connsiteX65787" y="connsiteY65787"/>
              </a:cxn>
              <a:cxn ang="0">
                <a:pos x="connsiteX65788" y="connsiteY65788"/>
              </a:cxn>
              <a:cxn ang="0">
                <a:pos x="connsiteX65789" y="connsiteY65789"/>
              </a:cxn>
              <a:cxn ang="0">
                <a:pos x="connsiteX65790" y="connsiteY65790"/>
              </a:cxn>
              <a:cxn ang="0">
                <a:pos x="connsiteX65791" y="connsiteY65791"/>
              </a:cxn>
              <a:cxn ang="0">
                <a:pos x="connsiteX65792" y="connsiteY65792"/>
              </a:cxn>
              <a:cxn ang="0">
                <a:pos x="connsiteX65793" y="connsiteY65793"/>
              </a:cxn>
              <a:cxn ang="0">
                <a:pos x="connsiteX65794" y="connsiteY65794"/>
              </a:cxn>
              <a:cxn ang="0">
                <a:pos x="connsiteX65795" y="connsiteY65795"/>
              </a:cxn>
              <a:cxn ang="0">
                <a:pos x="connsiteX65796" y="connsiteY65796"/>
              </a:cxn>
              <a:cxn ang="0">
                <a:pos x="connsiteX65797" y="connsiteY65797"/>
              </a:cxn>
              <a:cxn ang="0">
                <a:pos x="connsiteX65798" y="connsiteY65798"/>
              </a:cxn>
              <a:cxn ang="0">
                <a:pos x="connsiteX65799" y="connsiteY65799"/>
              </a:cxn>
              <a:cxn ang="0">
                <a:pos x="connsiteX65800" y="connsiteY65800"/>
              </a:cxn>
              <a:cxn ang="0">
                <a:pos x="connsiteX65801" y="connsiteY65801"/>
              </a:cxn>
              <a:cxn ang="0">
                <a:pos x="connsiteX65802" y="connsiteY65802"/>
              </a:cxn>
              <a:cxn ang="0">
                <a:pos x="connsiteX65803" y="connsiteY65803"/>
              </a:cxn>
              <a:cxn ang="0">
                <a:pos x="connsiteX65804" y="connsiteY65804"/>
              </a:cxn>
              <a:cxn ang="0">
                <a:pos x="connsiteX65805" y="connsiteY65805"/>
              </a:cxn>
              <a:cxn ang="0">
                <a:pos x="connsiteX65806" y="connsiteY65806"/>
              </a:cxn>
              <a:cxn ang="0">
                <a:pos x="connsiteX65807" y="connsiteY65807"/>
              </a:cxn>
              <a:cxn ang="0">
                <a:pos x="connsiteX65808" y="connsiteY65808"/>
              </a:cxn>
              <a:cxn ang="0">
                <a:pos x="connsiteX65809" y="connsiteY65809"/>
              </a:cxn>
              <a:cxn ang="0">
                <a:pos x="connsiteX65810" y="connsiteY65810"/>
              </a:cxn>
              <a:cxn ang="0">
                <a:pos x="connsiteX65811" y="connsiteY65811"/>
              </a:cxn>
              <a:cxn ang="0">
                <a:pos x="connsiteX65812" y="connsiteY65812"/>
              </a:cxn>
              <a:cxn ang="0">
                <a:pos x="connsiteX65813" y="connsiteY65813"/>
              </a:cxn>
              <a:cxn ang="0">
                <a:pos x="connsiteX65814" y="connsiteY65814"/>
              </a:cxn>
              <a:cxn ang="0">
                <a:pos x="connsiteX65815" y="connsiteY65815"/>
              </a:cxn>
              <a:cxn ang="0">
                <a:pos x="connsiteX65816" y="connsiteY65816"/>
              </a:cxn>
              <a:cxn ang="0">
                <a:pos x="connsiteX65817" y="connsiteY65817"/>
              </a:cxn>
              <a:cxn ang="0">
                <a:pos x="connsiteX65818" y="connsiteY65818"/>
              </a:cxn>
              <a:cxn ang="0">
                <a:pos x="connsiteX65819" y="connsiteY65819"/>
              </a:cxn>
              <a:cxn ang="0">
                <a:pos x="connsiteX65820" y="connsiteY65820"/>
              </a:cxn>
              <a:cxn ang="0">
                <a:pos x="connsiteX65821" y="connsiteY65821"/>
              </a:cxn>
              <a:cxn ang="0">
                <a:pos x="connsiteX65822" y="connsiteY65822"/>
              </a:cxn>
              <a:cxn ang="0">
                <a:pos x="connsiteX65823" y="connsiteY65823"/>
              </a:cxn>
              <a:cxn ang="0">
                <a:pos x="connsiteX65824" y="connsiteY65824"/>
              </a:cxn>
              <a:cxn ang="0">
                <a:pos x="connsiteX65825" y="connsiteY65825"/>
              </a:cxn>
              <a:cxn ang="0">
                <a:pos x="connsiteX65826" y="connsiteY65826"/>
              </a:cxn>
              <a:cxn ang="0">
                <a:pos x="connsiteX65827" y="connsiteY65827"/>
              </a:cxn>
              <a:cxn ang="0">
                <a:pos x="connsiteX65828" y="connsiteY65828"/>
              </a:cxn>
              <a:cxn ang="0">
                <a:pos x="connsiteX65829" y="connsiteY65829"/>
              </a:cxn>
              <a:cxn ang="0">
                <a:pos x="connsiteX65830" y="connsiteY65830"/>
              </a:cxn>
              <a:cxn ang="0">
                <a:pos x="connsiteX65831" y="connsiteY65831"/>
              </a:cxn>
              <a:cxn ang="0">
                <a:pos x="connsiteX65832" y="connsiteY65832"/>
              </a:cxn>
              <a:cxn ang="0">
                <a:pos x="connsiteX65833" y="connsiteY65833"/>
              </a:cxn>
              <a:cxn ang="0">
                <a:pos x="connsiteX65834" y="connsiteY65834"/>
              </a:cxn>
              <a:cxn ang="0">
                <a:pos x="connsiteX65835" y="connsiteY65835"/>
              </a:cxn>
              <a:cxn ang="0">
                <a:pos x="connsiteX65836" y="connsiteY65836"/>
              </a:cxn>
              <a:cxn ang="0">
                <a:pos x="connsiteX65837" y="connsiteY65837"/>
              </a:cxn>
              <a:cxn ang="0">
                <a:pos x="connsiteX65838" y="connsiteY65838"/>
              </a:cxn>
              <a:cxn ang="0">
                <a:pos x="connsiteX65839" y="connsiteY65839"/>
              </a:cxn>
              <a:cxn ang="0">
                <a:pos x="connsiteX65840" y="connsiteY65840"/>
              </a:cxn>
              <a:cxn ang="0">
                <a:pos x="connsiteX65841" y="connsiteY65841"/>
              </a:cxn>
              <a:cxn ang="0">
                <a:pos x="connsiteX65842" y="connsiteY65842"/>
              </a:cxn>
              <a:cxn ang="0">
                <a:pos x="connsiteX65843" y="connsiteY65843"/>
              </a:cxn>
              <a:cxn ang="0">
                <a:pos x="connsiteX65844" y="connsiteY65844"/>
              </a:cxn>
              <a:cxn ang="0">
                <a:pos x="connsiteX65845" y="connsiteY65845"/>
              </a:cxn>
              <a:cxn ang="0">
                <a:pos x="connsiteX65846" y="connsiteY65846"/>
              </a:cxn>
              <a:cxn ang="0">
                <a:pos x="connsiteX65847" y="connsiteY65847"/>
              </a:cxn>
              <a:cxn ang="0">
                <a:pos x="connsiteX65848" y="connsiteY65848"/>
              </a:cxn>
              <a:cxn ang="0">
                <a:pos x="connsiteX65849" y="connsiteY65849"/>
              </a:cxn>
              <a:cxn ang="0">
                <a:pos x="connsiteX65850" y="connsiteY65850"/>
              </a:cxn>
              <a:cxn ang="0">
                <a:pos x="connsiteX65851" y="connsiteY65851"/>
              </a:cxn>
              <a:cxn ang="0">
                <a:pos x="connsiteX65852" y="connsiteY65852"/>
              </a:cxn>
              <a:cxn ang="0">
                <a:pos x="connsiteX65853" y="connsiteY65853"/>
              </a:cxn>
              <a:cxn ang="0">
                <a:pos x="connsiteX65854" y="connsiteY65854"/>
              </a:cxn>
              <a:cxn ang="0">
                <a:pos x="connsiteX65855" y="connsiteY65855"/>
              </a:cxn>
              <a:cxn ang="0">
                <a:pos x="connsiteX65856" y="connsiteY65856"/>
              </a:cxn>
              <a:cxn ang="0">
                <a:pos x="connsiteX65857" y="connsiteY65857"/>
              </a:cxn>
              <a:cxn ang="0">
                <a:pos x="connsiteX65858" y="connsiteY65858"/>
              </a:cxn>
              <a:cxn ang="0">
                <a:pos x="connsiteX65859" y="connsiteY65859"/>
              </a:cxn>
              <a:cxn ang="0">
                <a:pos x="connsiteX65860" y="connsiteY65860"/>
              </a:cxn>
              <a:cxn ang="0">
                <a:pos x="connsiteX65861" y="connsiteY65861"/>
              </a:cxn>
              <a:cxn ang="0">
                <a:pos x="connsiteX65862" y="connsiteY65862"/>
              </a:cxn>
              <a:cxn ang="0">
                <a:pos x="connsiteX65863" y="connsiteY65863"/>
              </a:cxn>
              <a:cxn ang="0">
                <a:pos x="connsiteX65864" y="connsiteY65864"/>
              </a:cxn>
              <a:cxn ang="0">
                <a:pos x="connsiteX65865" y="connsiteY65865"/>
              </a:cxn>
              <a:cxn ang="0">
                <a:pos x="connsiteX65866" y="connsiteY65866"/>
              </a:cxn>
              <a:cxn ang="0">
                <a:pos x="connsiteX65867" y="connsiteY65867"/>
              </a:cxn>
              <a:cxn ang="0">
                <a:pos x="connsiteX65868" y="connsiteY65868"/>
              </a:cxn>
              <a:cxn ang="0">
                <a:pos x="connsiteX65869" y="connsiteY65869"/>
              </a:cxn>
              <a:cxn ang="0">
                <a:pos x="connsiteX65870" y="connsiteY65870"/>
              </a:cxn>
              <a:cxn ang="0">
                <a:pos x="connsiteX65871" y="connsiteY65871"/>
              </a:cxn>
              <a:cxn ang="0">
                <a:pos x="connsiteX65872" y="connsiteY65872"/>
              </a:cxn>
              <a:cxn ang="0">
                <a:pos x="connsiteX65873" y="connsiteY65873"/>
              </a:cxn>
              <a:cxn ang="0">
                <a:pos x="connsiteX65874" y="connsiteY65874"/>
              </a:cxn>
              <a:cxn ang="0">
                <a:pos x="connsiteX65875" y="connsiteY65875"/>
              </a:cxn>
              <a:cxn ang="0">
                <a:pos x="connsiteX65876" y="connsiteY65876"/>
              </a:cxn>
              <a:cxn ang="0">
                <a:pos x="connsiteX65877" y="connsiteY65877"/>
              </a:cxn>
              <a:cxn ang="0">
                <a:pos x="connsiteX65878" y="connsiteY65878"/>
              </a:cxn>
              <a:cxn ang="0">
                <a:pos x="connsiteX65879" y="connsiteY65879"/>
              </a:cxn>
              <a:cxn ang="0">
                <a:pos x="connsiteX65880" y="connsiteY65880"/>
              </a:cxn>
              <a:cxn ang="0">
                <a:pos x="connsiteX65881" y="connsiteY65881"/>
              </a:cxn>
              <a:cxn ang="0">
                <a:pos x="connsiteX65882" y="connsiteY65882"/>
              </a:cxn>
              <a:cxn ang="0">
                <a:pos x="connsiteX65883" y="connsiteY65883"/>
              </a:cxn>
              <a:cxn ang="0">
                <a:pos x="connsiteX65884" y="connsiteY65884"/>
              </a:cxn>
              <a:cxn ang="0">
                <a:pos x="connsiteX65885" y="connsiteY65885"/>
              </a:cxn>
              <a:cxn ang="0">
                <a:pos x="connsiteX65886" y="connsiteY65886"/>
              </a:cxn>
              <a:cxn ang="0">
                <a:pos x="connsiteX65887" y="connsiteY65887"/>
              </a:cxn>
              <a:cxn ang="0">
                <a:pos x="connsiteX65888" y="connsiteY65888"/>
              </a:cxn>
              <a:cxn ang="0">
                <a:pos x="connsiteX65889" y="connsiteY65889"/>
              </a:cxn>
              <a:cxn ang="0">
                <a:pos x="connsiteX65890" y="connsiteY65890"/>
              </a:cxn>
              <a:cxn ang="0">
                <a:pos x="connsiteX65891" y="connsiteY65891"/>
              </a:cxn>
              <a:cxn ang="0">
                <a:pos x="connsiteX65892" y="connsiteY65892"/>
              </a:cxn>
              <a:cxn ang="0">
                <a:pos x="connsiteX65893" y="connsiteY65893"/>
              </a:cxn>
              <a:cxn ang="0">
                <a:pos x="connsiteX65894" y="connsiteY65894"/>
              </a:cxn>
              <a:cxn ang="0">
                <a:pos x="connsiteX65895" y="connsiteY65895"/>
              </a:cxn>
              <a:cxn ang="0">
                <a:pos x="connsiteX65896" y="connsiteY65896"/>
              </a:cxn>
              <a:cxn ang="0">
                <a:pos x="connsiteX65897" y="connsiteY65897"/>
              </a:cxn>
              <a:cxn ang="0">
                <a:pos x="connsiteX65898" y="connsiteY65898"/>
              </a:cxn>
              <a:cxn ang="0">
                <a:pos x="connsiteX65899" y="connsiteY65899"/>
              </a:cxn>
              <a:cxn ang="0">
                <a:pos x="connsiteX65900" y="connsiteY65900"/>
              </a:cxn>
              <a:cxn ang="0">
                <a:pos x="connsiteX65901" y="connsiteY65901"/>
              </a:cxn>
              <a:cxn ang="0">
                <a:pos x="connsiteX65902" y="connsiteY65902"/>
              </a:cxn>
              <a:cxn ang="0">
                <a:pos x="connsiteX65903" y="connsiteY65903"/>
              </a:cxn>
              <a:cxn ang="0">
                <a:pos x="connsiteX65904" y="connsiteY65904"/>
              </a:cxn>
              <a:cxn ang="0">
                <a:pos x="connsiteX65905" y="connsiteY65905"/>
              </a:cxn>
              <a:cxn ang="0">
                <a:pos x="connsiteX65906" y="connsiteY65906"/>
              </a:cxn>
              <a:cxn ang="0">
                <a:pos x="connsiteX65907" y="connsiteY65907"/>
              </a:cxn>
              <a:cxn ang="0">
                <a:pos x="connsiteX65908" y="connsiteY65908"/>
              </a:cxn>
              <a:cxn ang="0">
                <a:pos x="connsiteX65909" y="connsiteY65909"/>
              </a:cxn>
              <a:cxn ang="0">
                <a:pos x="connsiteX65910" y="connsiteY65910"/>
              </a:cxn>
              <a:cxn ang="0">
                <a:pos x="connsiteX65911" y="connsiteY65911"/>
              </a:cxn>
              <a:cxn ang="0">
                <a:pos x="connsiteX65912" y="connsiteY65912"/>
              </a:cxn>
              <a:cxn ang="0">
                <a:pos x="connsiteX65913" y="connsiteY65913"/>
              </a:cxn>
              <a:cxn ang="0">
                <a:pos x="connsiteX65914" y="connsiteY65914"/>
              </a:cxn>
              <a:cxn ang="0">
                <a:pos x="connsiteX65915" y="connsiteY65915"/>
              </a:cxn>
              <a:cxn ang="0">
                <a:pos x="connsiteX65916" y="connsiteY65916"/>
              </a:cxn>
              <a:cxn ang="0">
                <a:pos x="connsiteX65917" y="connsiteY65917"/>
              </a:cxn>
              <a:cxn ang="0">
                <a:pos x="connsiteX65918" y="connsiteY65918"/>
              </a:cxn>
              <a:cxn ang="0">
                <a:pos x="connsiteX65919" y="connsiteY65919"/>
              </a:cxn>
              <a:cxn ang="0">
                <a:pos x="connsiteX65920" y="connsiteY65920"/>
              </a:cxn>
              <a:cxn ang="0">
                <a:pos x="connsiteX65921" y="connsiteY65921"/>
              </a:cxn>
              <a:cxn ang="0">
                <a:pos x="connsiteX65922" y="connsiteY65922"/>
              </a:cxn>
              <a:cxn ang="0">
                <a:pos x="connsiteX65923" y="connsiteY65923"/>
              </a:cxn>
              <a:cxn ang="0">
                <a:pos x="connsiteX65924" y="connsiteY65924"/>
              </a:cxn>
              <a:cxn ang="0">
                <a:pos x="connsiteX65925" y="connsiteY65925"/>
              </a:cxn>
              <a:cxn ang="0">
                <a:pos x="connsiteX65926" y="connsiteY65926"/>
              </a:cxn>
              <a:cxn ang="0">
                <a:pos x="connsiteX65927" y="connsiteY65927"/>
              </a:cxn>
              <a:cxn ang="0">
                <a:pos x="connsiteX65928" y="connsiteY65928"/>
              </a:cxn>
              <a:cxn ang="0">
                <a:pos x="connsiteX65929" y="connsiteY65929"/>
              </a:cxn>
              <a:cxn ang="0">
                <a:pos x="connsiteX65930" y="connsiteY65930"/>
              </a:cxn>
              <a:cxn ang="0">
                <a:pos x="connsiteX65931" y="connsiteY65931"/>
              </a:cxn>
              <a:cxn ang="0">
                <a:pos x="connsiteX65932" y="connsiteY65932"/>
              </a:cxn>
              <a:cxn ang="0">
                <a:pos x="connsiteX65933" y="connsiteY65933"/>
              </a:cxn>
              <a:cxn ang="0">
                <a:pos x="connsiteX65934" y="connsiteY65934"/>
              </a:cxn>
              <a:cxn ang="0">
                <a:pos x="connsiteX65935" y="connsiteY65935"/>
              </a:cxn>
              <a:cxn ang="0">
                <a:pos x="connsiteX65936" y="connsiteY65936"/>
              </a:cxn>
              <a:cxn ang="0">
                <a:pos x="connsiteX65937" y="connsiteY65937"/>
              </a:cxn>
              <a:cxn ang="0">
                <a:pos x="connsiteX65938" y="connsiteY65938"/>
              </a:cxn>
              <a:cxn ang="0">
                <a:pos x="connsiteX65939" y="connsiteY65939"/>
              </a:cxn>
              <a:cxn ang="0">
                <a:pos x="connsiteX65940" y="connsiteY65940"/>
              </a:cxn>
              <a:cxn ang="0">
                <a:pos x="connsiteX65941" y="connsiteY65941"/>
              </a:cxn>
              <a:cxn ang="0">
                <a:pos x="connsiteX65942" y="connsiteY65942"/>
              </a:cxn>
              <a:cxn ang="0">
                <a:pos x="connsiteX65943" y="connsiteY65943"/>
              </a:cxn>
              <a:cxn ang="0">
                <a:pos x="connsiteX65944" y="connsiteY65944"/>
              </a:cxn>
              <a:cxn ang="0">
                <a:pos x="connsiteX65945" y="connsiteY65945"/>
              </a:cxn>
              <a:cxn ang="0">
                <a:pos x="connsiteX65946" y="connsiteY65946"/>
              </a:cxn>
              <a:cxn ang="0">
                <a:pos x="connsiteX65947" y="connsiteY65947"/>
              </a:cxn>
              <a:cxn ang="0">
                <a:pos x="connsiteX65948" y="connsiteY65948"/>
              </a:cxn>
              <a:cxn ang="0">
                <a:pos x="connsiteX65949" y="connsiteY65949"/>
              </a:cxn>
              <a:cxn ang="0">
                <a:pos x="connsiteX65950" y="connsiteY65950"/>
              </a:cxn>
              <a:cxn ang="0">
                <a:pos x="connsiteX65951" y="connsiteY65951"/>
              </a:cxn>
              <a:cxn ang="0">
                <a:pos x="connsiteX65952" y="connsiteY65952"/>
              </a:cxn>
              <a:cxn ang="0">
                <a:pos x="connsiteX65953" y="connsiteY65953"/>
              </a:cxn>
              <a:cxn ang="0">
                <a:pos x="connsiteX65954" y="connsiteY65954"/>
              </a:cxn>
              <a:cxn ang="0">
                <a:pos x="connsiteX65955" y="connsiteY65955"/>
              </a:cxn>
              <a:cxn ang="0">
                <a:pos x="connsiteX65956" y="connsiteY65956"/>
              </a:cxn>
              <a:cxn ang="0">
                <a:pos x="connsiteX65957" y="connsiteY65957"/>
              </a:cxn>
              <a:cxn ang="0">
                <a:pos x="connsiteX65958" y="connsiteY65958"/>
              </a:cxn>
              <a:cxn ang="0">
                <a:pos x="connsiteX65959" y="connsiteY65959"/>
              </a:cxn>
              <a:cxn ang="0">
                <a:pos x="connsiteX65960" y="connsiteY65960"/>
              </a:cxn>
              <a:cxn ang="0">
                <a:pos x="connsiteX65961" y="connsiteY65961"/>
              </a:cxn>
              <a:cxn ang="0">
                <a:pos x="connsiteX65962" y="connsiteY65962"/>
              </a:cxn>
              <a:cxn ang="0">
                <a:pos x="connsiteX65963" y="connsiteY65963"/>
              </a:cxn>
              <a:cxn ang="0">
                <a:pos x="connsiteX65964" y="connsiteY65964"/>
              </a:cxn>
              <a:cxn ang="0">
                <a:pos x="connsiteX65965" y="connsiteY65965"/>
              </a:cxn>
              <a:cxn ang="0">
                <a:pos x="connsiteX65966" y="connsiteY65966"/>
              </a:cxn>
              <a:cxn ang="0">
                <a:pos x="connsiteX65967" y="connsiteY65967"/>
              </a:cxn>
              <a:cxn ang="0">
                <a:pos x="connsiteX65968" y="connsiteY65968"/>
              </a:cxn>
              <a:cxn ang="0">
                <a:pos x="connsiteX65969" y="connsiteY65969"/>
              </a:cxn>
              <a:cxn ang="0">
                <a:pos x="connsiteX65970" y="connsiteY65970"/>
              </a:cxn>
              <a:cxn ang="0">
                <a:pos x="connsiteX65971" y="connsiteY65971"/>
              </a:cxn>
              <a:cxn ang="0">
                <a:pos x="connsiteX65972" y="connsiteY65972"/>
              </a:cxn>
              <a:cxn ang="0">
                <a:pos x="connsiteX65973" y="connsiteY65973"/>
              </a:cxn>
              <a:cxn ang="0">
                <a:pos x="connsiteX65974" y="connsiteY65974"/>
              </a:cxn>
              <a:cxn ang="0">
                <a:pos x="connsiteX65975" y="connsiteY65975"/>
              </a:cxn>
              <a:cxn ang="0">
                <a:pos x="connsiteX65976" y="connsiteY65976"/>
              </a:cxn>
              <a:cxn ang="0">
                <a:pos x="connsiteX65977" y="connsiteY65977"/>
              </a:cxn>
              <a:cxn ang="0">
                <a:pos x="connsiteX65978" y="connsiteY65978"/>
              </a:cxn>
              <a:cxn ang="0">
                <a:pos x="connsiteX65979" y="connsiteY65979"/>
              </a:cxn>
              <a:cxn ang="0">
                <a:pos x="connsiteX65980" y="connsiteY65980"/>
              </a:cxn>
              <a:cxn ang="0">
                <a:pos x="connsiteX65981" y="connsiteY65981"/>
              </a:cxn>
              <a:cxn ang="0">
                <a:pos x="connsiteX65982" y="connsiteY65982"/>
              </a:cxn>
              <a:cxn ang="0">
                <a:pos x="connsiteX65983" y="connsiteY65983"/>
              </a:cxn>
              <a:cxn ang="0">
                <a:pos x="connsiteX65984" y="connsiteY65984"/>
              </a:cxn>
              <a:cxn ang="0">
                <a:pos x="connsiteX65985" y="connsiteY65985"/>
              </a:cxn>
              <a:cxn ang="0">
                <a:pos x="connsiteX65986" y="connsiteY65986"/>
              </a:cxn>
              <a:cxn ang="0">
                <a:pos x="connsiteX65987" y="connsiteY65987"/>
              </a:cxn>
              <a:cxn ang="0">
                <a:pos x="connsiteX65988" y="connsiteY65988"/>
              </a:cxn>
              <a:cxn ang="0">
                <a:pos x="connsiteX65989" y="connsiteY65989"/>
              </a:cxn>
              <a:cxn ang="0">
                <a:pos x="connsiteX65990" y="connsiteY65990"/>
              </a:cxn>
              <a:cxn ang="0">
                <a:pos x="connsiteX65991" y="connsiteY65991"/>
              </a:cxn>
              <a:cxn ang="0">
                <a:pos x="connsiteX65992" y="connsiteY65992"/>
              </a:cxn>
              <a:cxn ang="0">
                <a:pos x="connsiteX65993" y="connsiteY65993"/>
              </a:cxn>
              <a:cxn ang="0">
                <a:pos x="connsiteX65994" y="connsiteY65994"/>
              </a:cxn>
              <a:cxn ang="0">
                <a:pos x="connsiteX65995" y="connsiteY65995"/>
              </a:cxn>
              <a:cxn ang="0">
                <a:pos x="connsiteX65996" y="connsiteY65996"/>
              </a:cxn>
              <a:cxn ang="0">
                <a:pos x="connsiteX65997" y="connsiteY65997"/>
              </a:cxn>
              <a:cxn ang="0">
                <a:pos x="connsiteX65998" y="connsiteY65998"/>
              </a:cxn>
              <a:cxn ang="0">
                <a:pos x="connsiteX65999" y="connsiteY65999"/>
              </a:cxn>
              <a:cxn ang="0">
                <a:pos x="connsiteX66000" y="connsiteY66000"/>
              </a:cxn>
              <a:cxn ang="0">
                <a:pos x="connsiteX66001" y="connsiteY66001"/>
              </a:cxn>
              <a:cxn ang="0">
                <a:pos x="connsiteX66002" y="connsiteY66002"/>
              </a:cxn>
              <a:cxn ang="0">
                <a:pos x="connsiteX66003" y="connsiteY66003"/>
              </a:cxn>
              <a:cxn ang="0">
                <a:pos x="connsiteX66004" y="connsiteY66004"/>
              </a:cxn>
              <a:cxn ang="0">
                <a:pos x="connsiteX66005" y="connsiteY66005"/>
              </a:cxn>
              <a:cxn ang="0">
                <a:pos x="connsiteX66006" y="connsiteY66006"/>
              </a:cxn>
              <a:cxn ang="0">
                <a:pos x="connsiteX66007" y="connsiteY66007"/>
              </a:cxn>
              <a:cxn ang="0">
                <a:pos x="connsiteX66008" y="connsiteY66008"/>
              </a:cxn>
              <a:cxn ang="0">
                <a:pos x="connsiteX66009" y="connsiteY66009"/>
              </a:cxn>
              <a:cxn ang="0">
                <a:pos x="connsiteX66010" y="connsiteY66010"/>
              </a:cxn>
              <a:cxn ang="0">
                <a:pos x="connsiteX66011" y="connsiteY66011"/>
              </a:cxn>
              <a:cxn ang="0">
                <a:pos x="connsiteX66012" y="connsiteY66012"/>
              </a:cxn>
              <a:cxn ang="0">
                <a:pos x="connsiteX66013" y="connsiteY66013"/>
              </a:cxn>
              <a:cxn ang="0">
                <a:pos x="connsiteX66014" y="connsiteY66014"/>
              </a:cxn>
              <a:cxn ang="0">
                <a:pos x="connsiteX66015" y="connsiteY66015"/>
              </a:cxn>
              <a:cxn ang="0">
                <a:pos x="connsiteX66016" y="connsiteY66016"/>
              </a:cxn>
              <a:cxn ang="0">
                <a:pos x="connsiteX66017" y="connsiteY66017"/>
              </a:cxn>
              <a:cxn ang="0">
                <a:pos x="connsiteX66018" y="connsiteY66018"/>
              </a:cxn>
              <a:cxn ang="0">
                <a:pos x="connsiteX66019" y="connsiteY66019"/>
              </a:cxn>
              <a:cxn ang="0">
                <a:pos x="connsiteX66020" y="connsiteY66020"/>
              </a:cxn>
              <a:cxn ang="0">
                <a:pos x="connsiteX66021" y="connsiteY66021"/>
              </a:cxn>
              <a:cxn ang="0">
                <a:pos x="connsiteX66022" y="connsiteY66022"/>
              </a:cxn>
              <a:cxn ang="0">
                <a:pos x="connsiteX66023" y="connsiteY66023"/>
              </a:cxn>
              <a:cxn ang="0">
                <a:pos x="connsiteX66024" y="connsiteY66024"/>
              </a:cxn>
              <a:cxn ang="0">
                <a:pos x="connsiteX66025" y="connsiteY66025"/>
              </a:cxn>
              <a:cxn ang="0">
                <a:pos x="connsiteX66026" y="connsiteY66026"/>
              </a:cxn>
              <a:cxn ang="0">
                <a:pos x="connsiteX66027" y="connsiteY66027"/>
              </a:cxn>
              <a:cxn ang="0">
                <a:pos x="connsiteX66028" y="connsiteY66028"/>
              </a:cxn>
              <a:cxn ang="0">
                <a:pos x="connsiteX66029" y="connsiteY66029"/>
              </a:cxn>
              <a:cxn ang="0">
                <a:pos x="connsiteX66030" y="connsiteY66030"/>
              </a:cxn>
              <a:cxn ang="0">
                <a:pos x="connsiteX66031" y="connsiteY66031"/>
              </a:cxn>
              <a:cxn ang="0">
                <a:pos x="connsiteX66032" y="connsiteY66032"/>
              </a:cxn>
              <a:cxn ang="0">
                <a:pos x="connsiteX66033" y="connsiteY66033"/>
              </a:cxn>
              <a:cxn ang="0">
                <a:pos x="connsiteX66034" y="connsiteY66034"/>
              </a:cxn>
              <a:cxn ang="0">
                <a:pos x="connsiteX66035" y="connsiteY66035"/>
              </a:cxn>
              <a:cxn ang="0">
                <a:pos x="connsiteX66036" y="connsiteY66036"/>
              </a:cxn>
              <a:cxn ang="0">
                <a:pos x="connsiteX66037" y="connsiteY66037"/>
              </a:cxn>
              <a:cxn ang="0">
                <a:pos x="connsiteX66038" y="connsiteY66038"/>
              </a:cxn>
              <a:cxn ang="0">
                <a:pos x="connsiteX66039" y="connsiteY66039"/>
              </a:cxn>
              <a:cxn ang="0">
                <a:pos x="connsiteX66040" y="connsiteY66040"/>
              </a:cxn>
              <a:cxn ang="0">
                <a:pos x="connsiteX66041" y="connsiteY66041"/>
              </a:cxn>
              <a:cxn ang="0">
                <a:pos x="connsiteX66042" y="connsiteY66042"/>
              </a:cxn>
              <a:cxn ang="0">
                <a:pos x="connsiteX66043" y="connsiteY66043"/>
              </a:cxn>
              <a:cxn ang="0">
                <a:pos x="connsiteX66044" y="connsiteY66044"/>
              </a:cxn>
              <a:cxn ang="0">
                <a:pos x="connsiteX66045" y="connsiteY66045"/>
              </a:cxn>
              <a:cxn ang="0">
                <a:pos x="connsiteX66046" y="connsiteY66046"/>
              </a:cxn>
              <a:cxn ang="0">
                <a:pos x="connsiteX66047" y="connsiteY66047"/>
              </a:cxn>
              <a:cxn ang="0">
                <a:pos x="connsiteX66048" y="connsiteY66048"/>
              </a:cxn>
              <a:cxn ang="0">
                <a:pos x="connsiteX66049" y="connsiteY66049"/>
              </a:cxn>
              <a:cxn ang="0">
                <a:pos x="connsiteX66050" y="connsiteY66050"/>
              </a:cxn>
              <a:cxn ang="0">
                <a:pos x="connsiteX66051" y="connsiteY66051"/>
              </a:cxn>
              <a:cxn ang="0">
                <a:pos x="connsiteX66052" y="connsiteY66052"/>
              </a:cxn>
              <a:cxn ang="0">
                <a:pos x="connsiteX66053" y="connsiteY66053"/>
              </a:cxn>
              <a:cxn ang="0">
                <a:pos x="connsiteX66054" y="connsiteY66054"/>
              </a:cxn>
              <a:cxn ang="0">
                <a:pos x="connsiteX66055" y="connsiteY66055"/>
              </a:cxn>
              <a:cxn ang="0">
                <a:pos x="connsiteX66056" y="connsiteY66056"/>
              </a:cxn>
              <a:cxn ang="0">
                <a:pos x="connsiteX66057" y="connsiteY66057"/>
              </a:cxn>
              <a:cxn ang="0">
                <a:pos x="connsiteX66058" y="connsiteY66058"/>
              </a:cxn>
              <a:cxn ang="0">
                <a:pos x="connsiteX66059" y="connsiteY66059"/>
              </a:cxn>
              <a:cxn ang="0">
                <a:pos x="connsiteX66060" y="connsiteY66060"/>
              </a:cxn>
              <a:cxn ang="0">
                <a:pos x="connsiteX66061" y="connsiteY66061"/>
              </a:cxn>
              <a:cxn ang="0">
                <a:pos x="connsiteX66062" y="connsiteY66062"/>
              </a:cxn>
              <a:cxn ang="0">
                <a:pos x="connsiteX66063" y="connsiteY66063"/>
              </a:cxn>
              <a:cxn ang="0">
                <a:pos x="connsiteX66064" y="connsiteY66064"/>
              </a:cxn>
              <a:cxn ang="0">
                <a:pos x="connsiteX66065" y="connsiteY66065"/>
              </a:cxn>
              <a:cxn ang="0">
                <a:pos x="connsiteX66066" y="connsiteY66066"/>
              </a:cxn>
              <a:cxn ang="0">
                <a:pos x="connsiteX66067" y="connsiteY66067"/>
              </a:cxn>
              <a:cxn ang="0">
                <a:pos x="connsiteX66068" y="connsiteY66068"/>
              </a:cxn>
              <a:cxn ang="0">
                <a:pos x="connsiteX66069" y="connsiteY66069"/>
              </a:cxn>
              <a:cxn ang="0">
                <a:pos x="connsiteX66070" y="connsiteY66070"/>
              </a:cxn>
              <a:cxn ang="0">
                <a:pos x="connsiteX66071" y="connsiteY66071"/>
              </a:cxn>
              <a:cxn ang="0">
                <a:pos x="connsiteX66072" y="connsiteY66072"/>
              </a:cxn>
              <a:cxn ang="0">
                <a:pos x="connsiteX66073" y="connsiteY66073"/>
              </a:cxn>
              <a:cxn ang="0">
                <a:pos x="connsiteX66074" y="connsiteY66074"/>
              </a:cxn>
              <a:cxn ang="0">
                <a:pos x="connsiteX66075" y="connsiteY66075"/>
              </a:cxn>
              <a:cxn ang="0">
                <a:pos x="connsiteX66076" y="connsiteY66076"/>
              </a:cxn>
              <a:cxn ang="0">
                <a:pos x="connsiteX66077" y="connsiteY66077"/>
              </a:cxn>
              <a:cxn ang="0">
                <a:pos x="connsiteX66078" y="connsiteY66078"/>
              </a:cxn>
              <a:cxn ang="0">
                <a:pos x="connsiteX66079" y="connsiteY66079"/>
              </a:cxn>
              <a:cxn ang="0">
                <a:pos x="connsiteX66080" y="connsiteY66080"/>
              </a:cxn>
              <a:cxn ang="0">
                <a:pos x="connsiteX66081" y="connsiteY66081"/>
              </a:cxn>
              <a:cxn ang="0">
                <a:pos x="connsiteX66082" y="connsiteY66082"/>
              </a:cxn>
              <a:cxn ang="0">
                <a:pos x="connsiteX66083" y="connsiteY66083"/>
              </a:cxn>
              <a:cxn ang="0">
                <a:pos x="connsiteX66084" y="connsiteY66084"/>
              </a:cxn>
              <a:cxn ang="0">
                <a:pos x="connsiteX66085" y="connsiteY66085"/>
              </a:cxn>
              <a:cxn ang="0">
                <a:pos x="connsiteX66086" y="connsiteY66086"/>
              </a:cxn>
              <a:cxn ang="0">
                <a:pos x="connsiteX66087" y="connsiteY66087"/>
              </a:cxn>
              <a:cxn ang="0">
                <a:pos x="connsiteX66088" y="connsiteY66088"/>
              </a:cxn>
              <a:cxn ang="0">
                <a:pos x="connsiteX66089" y="connsiteY66089"/>
              </a:cxn>
              <a:cxn ang="0">
                <a:pos x="connsiteX66090" y="connsiteY66090"/>
              </a:cxn>
              <a:cxn ang="0">
                <a:pos x="connsiteX66091" y="connsiteY66091"/>
              </a:cxn>
              <a:cxn ang="0">
                <a:pos x="connsiteX66092" y="connsiteY66092"/>
              </a:cxn>
              <a:cxn ang="0">
                <a:pos x="connsiteX66093" y="connsiteY66093"/>
              </a:cxn>
              <a:cxn ang="0">
                <a:pos x="connsiteX66094" y="connsiteY66094"/>
              </a:cxn>
              <a:cxn ang="0">
                <a:pos x="connsiteX66095" y="connsiteY66095"/>
              </a:cxn>
              <a:cxn ang="0">
                <a:pos x="connsiteX66096" y="connsiteY66096"/>
              </a:cxn>
              <a:cxn ang="0">
                <a:pos x="connsiteX66097" y="connsiteY66097"/>
              </a:cxn>
              <a:cxn ang="0">
                <a:pos x="connsiteX66098" y="connsiteY66098"/>
              </a:cxn>
              <a:cxn ang="0">
                <a:pos x="connsiteX66099" y="connsiteY66099"/>
              </a:cxn>
              <a:cxn ang="0">
                <a:pos x="connsiteX66100" y="connsiteY66100"/>
              </a:cxn>
              <a:cxn ang="0">
                <a:pos x="connsiteX66101" y="connsiteY66101"/>
              </a:cxn>
              <a:cxn ang="0">
                <a:pos x="connsiteX66102" y="connsiteY66102"/>
              </a:cxn>
              <a:cxn ang="0">
                <a:pos x="connsiteX66103" y="connsiteY66103"/>
              </a:cxn>
              <a:cxn ang="0">
                <a:pos x="connsiteX66104" y="connsiteY66104"/>
              </a:cxn>
              <a:cxn ang="0">
                <a:pos x="connsiteX66105" y="connsiteY66105"/>
              </a:cxn>
              <a:cxn ang="0">
                <a:pos x="connsiteX66106" y="connsiteY66106"/>
              </a:cxn>
              <a:cxn ang="0">
                <a:pos x="connsiteX66107" y="connsiteY66107"/>
              </a:cxn>
              <a:cxn ang="0">
                <a:pos x="connsiteX66108" y="connsiteY66108"/>
              </a:cxn>
              <a:cxn ang="0">
                <a:pos x="connsiteX66109" y="connsiteY66109"/>
              </a:cxn>
              <a:cxn ang="0">
                <a:pos x="connsiteX66110" y="connsiteY66110"/>
              </a:cxn>
              <a:cxn ang="0">
                <a:pos x="connsiteX66111" y="connsiteY66111"/>
              </a:cxn>
              <a:cxn ang="0">
                <a:pos x="connsiteX66112" y="connsiteY66112"/>
              </a:cxn>
              <a:cxn ang="0">
                <a:pos x="connsiteX66113" y="connsiteY66113"/>
              </a:cxn>
              <a:cxn ang="0">
                <a:pos x="connsiteX66114" y="connsiteY66114"/>
              </a:cxn>
              <a:cxn ang="0">
                <a:pos x="connsiteX66115" y="connsiteY66115"/>
              </a:cxn>
              <a:cxn ang="0">
                <a:pos x="connsiteX66116" y="connsiteY66116"/>
              </a:cxn>
              <a:cxn ang="0">
                <a:pos x="connsiteX66117" y="connsiteY66117"/>
              </a:cxn>
              <a:cxn ang="0">
                <a:pos x="connsiteX66118" y="connsiteY66118"/>
              </a:cxn>
              <a:cxn ang="0">
                <a:pos x="connsiteX66119" y="connsiteY66119"/>
              </a:cxn>
              <a:cxn ang="0">
                <a:pos x="connsiteX66120" y="connsiteY66120"/>
              </a:cxn>
              <a:cxn ang="0">
                <a:pos x="connsiteX66121" y="connsiteY66121"/>
              </a:cxn>
              <a:cxn ang="0">
                <a:pos x="connsiteX66122" y="connsiteY66122"/>
              </a:cxn>
              <a:cxn ang="0">
                <a:pos x="connsiteX66123" y="connsiteY66123"/>
              </a:cxn>
              <a:cxn ang="0">
                <a:pos x="connsiteX66124" y="connsiteY66124"/>
              </a:cxn>
              <a:cxn ang="0">
                <a:pos x="connsiteX66125" y="connsiteY66125"/>
              </a:cxn>
              <a:cxn ang="0">
                <a:pos x="connsiteX66126" y="connsiteY66126"/>
              </a:cxn>
              <a:cxn ang="0">
                <a:pos x="connsiteX66127" y="connsiteY66127"/>
              </a:cxn>
              <a:cxn ang="0">
                <a:pos x="connsiteX66128" y="connsiteY66128"/>
              </a:cxn>
              <a:cxn ang="0">
                <a:pos x="connsiteX66129" y="connsiteY66129"/>
              </a:cxn>
              <a:cxn ang="0">
                <a:pos x="connsiteX66130" y="connsiteY66130"/>
              </a:cxn>
              <a:cxn ang="0">
                <a:pos x="connsiteX66131" y="connsiteY66131"/>
              </a:cxn>
              <a:cxn ang="0">
                <a:pos x="connsiteX66132" y="connsiteY66132"/>
              </a:cxn>
              <a:cxn ang="0">
                <a:pos x="connsiteX66133" y="connsiteY66133"/>
              </a:cxn>
              <a:cxn ang="0">
                <a:pos x="connsiteX66134" y="connsiteY66134"/>
              </a:cxn>
              <a:cxn ang="0">
                <a:pos x="connsiteX66135" y="connsiteY66135"/>
              </a:cxn>
              <a:cxn ang="0">
                <a:pos x="connsiteX66136" y="connsiteY66136"/>
              </a:cxn>
              <a:cxn ang="0">
                <a:pos x="connsiteX66137" y="connsiteY66137"/>
              </a:cxn>
              <a:cxn ang="0">
                <a:pos x="connsiteX66138" y="connsiteY66138"/>
              </a:cxn>
              <a:cxn ang="0">
                <a:pos x="connsiteX66139" y="connsiteY66139"/>
              </a:cxn>
              <a:cxn ang="0">
                <a:pos x="connsiteX66140" y="connsiteY66140"/>
              </a:cxn>
              <a:cxn ang="0">
                <a:pos x="connsiteX66141" y="connsiteY66141"/>
              </a:cxn>
              <a:cxn ang="0">
                <a:pos x="connsiteX66142" y="connsiteY66142"/>
              </a:cxn>
              <a:cxn ang="0">
                <a:pos x="connsiteX66143" y="connsiteY66143"/>
              </a:cxn>
              <a:cxn ang="0">
                <a:pos x="connsiteX66144" y="connsiteY66144"/>
              </a:cxn>
              <a:cxn ang="0">
                <a:pos x="connsiteX66145" y="connsiteY66145"/>
              </a:cxn>
              <a:cxn ang="0">
                <a:pos x="connsiteX66146" y="connsiteY66146"/>
              </a:cxn>
              <a:cxn ang="0">
                <a:pos x="connsiteX66147" y="connsiteY66147"/>
              </a:cxn>
              <a:cxn ang="0">
                <a:pos x="connsiteX66148" y="connsiteY66148"/>
              </a:cxn>
              <a:cxn ang="0">
                <a:pos x="connsiteX66149" y="connsiteY66149"/>
              </a:cxn>
              <a:cxn ang="0">
                <a:pos x="connsiteX66150" y="connsiteY66150"/>
              </a:cxn>
              <a:cxn ang="0">
                <a:pos x="connsiteX66151" y="connsiteY66151"/>
              </a:cxn>
              <a:cxn ang="0">
                <a:pos x="connsiteX66152" y="connsiteY66152"/>
              </a:cxn>
              <a:cxn ang="0">
                <a:pos x="connsiteX66153" y="connsiteY66153"/>
              </a:cxn>
              <a:cxn ang="0">
                <a:pos x="connsiteX66154" y="connsiteY66154"/>
              </a:cxn>
              <a:cxn ang="0">
                <a:pos x="connsiteX66155" y="connsiteY66155"/>
              </a:cxn>
              <a:cxn ang="0">
                <a:pos x="connsiteX66156" y="connsiteY66156"/>
              </a:cxn>
              <a:cxn ang="0">
                <a:pos x="connsiteX66157" y="connsiteY66157"/>
              </a:cxn>
              <a:cxn ang="0">
                <a:pos x="connsiteX66158" y="connsiteY66158"/>
              </a:cxn>
              <a:cxn ang="0">
                <a:pos x="connsiteX66159" y="connsiteY66159"/>
              </a:cxn>
              <a:cxn ang="0">
                <a:pos x="connsiteX66160" y="connsiteY66160"/>
              </a:cxn>
              <a:cxn ang="0">
                <a:pos x="connsiteX66161" y="connsiteY66161"/>
              </a:cxn>
              <a:cxn ang="0">
                <a:pos x="connsiteX66162" y="connsiteY66162"/>
              </a:cxn>
              <a:cxn ang="0">
                <a:pos x="connsiteX66163" y="connsiteY66163"/>
              </a:cxn>
              <a:cxn ang="0">
                <a:pos x="connsiteX66164" y="connsiteY66164"/>
              </a:cxn>
              <a:cxn ang="0">
                <a:pos x="connsiteX66165" y="connsiteY66165"/>
              </a:cxn>
              <a:cxn ang="0">
                <a:pos x="connsiteX66166" y="connsiteY66166"/>
              </a:cxn>
              <a:cxn ang="0">
                <a:pos x="connsiteX66167" y="connsiteY66167"/>
              </a:cxn>
              <a:cxn ang="0">
                <a:pos x="connsiteX66168" y="connsiteY66168"/>
              </a:cxn>
              <a:cxn ang="0">
                <a:pos x="connsiteX66169" y="connsiteY66169"/>
              </a:cxn>
              <a:cxn ang="0">
                <a:pos x="connsiteX66170" y="connsiteY66170"/>
              </a:cxn>
              <a:cxn ang="0">
                <a:pos x="connsiteX66171" y="connsiteY66171"/>
              </a:cxn>
              <a:cxn ang="0">
                <a:pos x="connsiteX66172" y="connsiteY66172"/>
              </a:cxn>
              <a:cxn ang="0">
                <a:pos x="connsiteX66173" y="connsiteY66173"/>
              </a:cxn>
              <a:cxn ang="0">
                <a:pos x="connsiteX66174" y="connsiteY66174"/>
              </a:cxn>
              <a:cxn ang="0">
                <a:pos x="connsiteX66175" y="connsiteY66175"/>
              </a:cxn>
              <a:cxn ang="0">
                <a:pos x="connsiteX66176" y="connsiteY66176"/>
              </a:cxn>
              <a:cxn ang="0">
                <a:pos x="connsiteX66177" y="connsiteY66177"/>
              </a:cxn>
              <a:cxn ang="0">
                <a:pos x="connsiteX66178" y="connsiteY66178"/>
              </a:cxn>
              <a:cxn ang="0">
                <a:pos x="connsiteX66179" y="connsiteY66179"/>
              </a:cxn>
              <a:cxn ang="0">
                <a:pos x="connsiteX66180" y="connsiteY66180"/>
              </a:cxn>
              <a:cxn ang="0">
                <a:pos x="connsiteX66181" y="connsiteY66181"/>
              </a:cxn>
              <a:cxn ang="0">
                <a:pos x="connsiteX66182" y="connsiteY66182"/>
              </a:cxn>
              <a:cxn ang="0">
                <a:pos x="connsiteX66183" y="connsiteY66183"/>
              </a:cxn>
              <a:cxn ang="0">
                <a:pos x="connsiteX66184" y="connsiteY66184"/>
              </a:cxn>
              <a:cxn ang="0">
                <a:pos x="connsiteX66185" y="connsiteY66185"/>
              </a:cxn>
              <a:cxn ang="0">
                <a:pos x="connsiteX66186" y="connsiteY66186"/>
              </a:cxn>
              <a:cxn ang="0">
                <a:pos x="connsiteX66187" y="connsiteY66187"/>
              </a:cxn>
              <a:cxn ang="0">
                <a:pos x="connsiteX66188" y="connsiteY66188"/>
              </a:cxn>
              <a:cxn ang="0">
                <a:pos x="connsiteX66189" y="connsiteY66189"/>
              </a:cxn>
              <a:cxn ang="0">
                <a:pos x="connsiteX66190" y="connsiteY66190"/>
              </a:cxn>
              <a:cxn ang="0">
                <a:pos x="connsiteX66191" y="connsiteY66191"/>
              </a:cxn>
              <a:cxn ang="0">
                <a:pos x="connsiteX66192" y="connsiteY66192"/>
              </a:cxn>
              <a:cxn ang="0">
                <a:pos x="connsiteX66193" y="connsiteY66193"/>
              </a:cxn>
              <a:cxn ang="0">
                <a:pos x="connsiteX66194" y="connsiteY66194"/>
              </a:cxn>
              <a:cxn ang="0">
                <a:pos x="connsiteX66195" y="connsiteY66195"/>
              </a:cxn>
              <a:cxn ang="0">
                <a:pos x="connsiteX66196" y="connsiteY66196"/>
              </a:cxn>
              <a:cxn ang="0">
                <a:pos x="connsiteX66197" y="connsiteY66197"/>
              </a:cxn>
              <a:cxn ang="0">
                <a:pos x="connsiteX66198" y="connsiteY66198"/>
              </a:cxn>
              <a:cxn ang="0">
                <a:pos x="connsiteX66199" y="connsiteY66199"/>
              </a:cxn>
              <a:cxn ang="0">
                <a:pos x="connsiteX66200" y="connsiteY66200"/>
              </a:cxn>
              <a:cxn ang="0">
                <a:pos x="connsiteX66201" y="connsiteY66201"/>
              </a:cxn>
              <a:cxn ang="0">
                <a:pos x="connsiteX66202" y="connsiteY66202"/>
              </a:cxn>
              <a:cxn ang="0">
                <a:pos x="connsiteX66203" y="connsiteY66203"/>
              </a:cxn>
              <a:cxn ang="0">
                <a:pos x="connsiteX66204" y="connsiteY66204"/>
              </a:cxn>
              <a:cxn ang="0">
                <a:pos x="connsiteX66205" y="connsiteY66205"/>
              </a:cxn>
              <a:cxn ang="0">
                <a:pos x="connsiteX66206" y="connsiteY66206"/>
              </a:cxn>
              <a:cxn ang="0">
                <a:pos x="connsiteX66207" y="connsiteY66207"/>
              </a:cxn>
              <a:cxn ang="0">
                <a:pos x="connsiteX66208" y="connsiteY66208"/>
              </a:cxn>
              <a:cxn ang="0">
                <a:pos x="connsiteX66209" y="connsiteY66209"/>
              </a:cxn>
              <a:cxn ang="0">
                <a:pos x="connsiteX66210" y="connsiteY66210"/>
              </a:cxn>
              <a:cxn ang="0">
                <a:pos x="connsiteX66211" y="connsiteY66211"/>
              </a:cxn>
              <a:cxn ang="0">
                <a:pos x="connsiteX66212" y="connsiteY66212"/>
              </a:cxn>
              <a:cxn ang="0">
                <a:pos x="connsiteX66213" y="connsiteY66213"/>
              </a:cxn>
              <a:cxn ang="0">
                <a:pos x="connsiteX66214" y="connsiteY66214"/>
              </a:cxn>
              <a:cxn ang="0">
                <a:pos x="connsiteX66215" y="connsiteY66215"/>
              </a:cxn>
              <a:cxn ang="0">
                <a:pos x="connsiteX66216" y="connsiteY66216"/>
              </a:cxn>
              <a:cxn ang="0">
                <a:pos x="connsiteX66217" y="connsiteY66217"/>
              </a:cxn>
              <a:cxn ang="0">
                <a:pos x="connsiteX66218" y="connsiteY66218"/>
              </a:cxn>
              <a:cxn ang="0">
                <a:pos x="connsiteX66219" y="connsiteY66219"/>
              </a:cxn>
              <a:cxn ang="0">
                <a:pos x="connsiteX66220" y="connsiteY66220"/>
              </a:cxn>
              <a:cxn ang="0">
                <a:pos x="connsiteX66221" y="connsiteY66221"/>
              </a:cxn>
              <a:cxn ang="0">
                <a:pos x="connsiteX66222" y="connsiteY66222"/>
              </a:cxn>
              <a:cxn ang="0">
                <a:pos x="connsiteX66223" y="connsiteY66223"/>
              </a:cxn>
              <a:cxn ang="0">
                <a:pos x="connsiteX66224" y="connsiteY66224"/>
              </a:cxn>
              <a:cxn ang="0">
                <a:pos x="connsiteX66225" y="connsiteY66225"/>
              </a:cxn>
              <a:cxn ang="0">
                <a:pos x="connsiteX66226" y="connsiteY66226"/>
              </a:cxn>
              <a:cxn ang="0">
                <a:pos x="connsiteX66227" y="connsiteY66227"/>
              </a:cxn>
              <a:cxn ang="0">
                <a:pos x="connsiteX66228" y="connsiteY66228"/>
              </a:cxn>
              <a:cxn ang="0">
                <a:pos x="connsiteX66229" y="connsiteY66229"/>
              </a:cxn>
              <a:cxn ang="0">
                <a:pos x="connsiteX66230" y="connsiteY66230"/>
              </a:cxn>
              <a:cxn ang="0">
                <a:pos x="connsiteX66231" y="connsiteY66231"/>
              </a:cxn>
              <a:cxn ang="0">
                <a:pos x="connsiteX66232" y="connsiteY66232"/>
              </a:cxn>
              <a:cxn ang="0">
                <a:pos x="connsiteX66233" y="connsiteY66233"/>
              </a:cxn>
              <a:cxn ang="0">
                <a:pos x="connsiteX66234" y="connsiteY66234"/>
              </a:cxn>
              <a:cxn ang="0">
                <a:pos x="connsiteX66235" y="connsiteY66235"/>
              </a:cxn>
              <a:cxn ang="0">
                <a:pos x="connsiteX66236" y="connsiteY66236"/>
              </a:cxn>
              <a:cxn ang="0">
                <a:pos x="connsiteX66237" y="connsiteY66237"/>
              </a:cxn>
              <a:cxn ang="0">
                <a:pos x="connsiteX66238" y="connsiteY66238"/>
              </a:cxn>
              <a:cxn ang="0">
                <a:pos x="connsiteX66239" y="connsiteY66239"/>
              </a:cxn>
              <a:cxn ang="0">
                <a:pos x="connsiteX66240" y="connsiteY66240"/>
              </a:cxn>
              <a:cxn ang="0">
                <a:pos x="connsiteX66241" y="connsiteY66241"/>
              </a:cxn>
              <a:cxn ang="0">
                <a:pos x="connsiteX66242" y="connsiteY66242"/>
              </a:cxn>
              <a:cxn ang="0">
                <a:pos x="connsiteX66243" y="connsiteY66243"/>
              </a:cxn>
              <a:cxn ang="0">
                <a:pos x="connsiteX66244" y="connsiteY66244"/>
              </a:cxn>
              <a:cxn ang="0">
                <a:pos x="connsiteX66245" y="connsiteY66245"/>
              </a:cxn>
              <a:cxn ang="0">
                <a:pos x="connsiteX66246" y="connsiteY66246"/>
              </a:cxn>
              <a:cxn ang="0">
                <a:pos x="connsiteX66247" y="connsiteY66247"/>
              </a:cxn>
              <a:cxn ang="0">
                <a:pos x="connsiteX66248" y="connsiteY66248"/>
              </a:cxn>
              <a:cxn ang="0">
                <a:pos x="connsiteX66249" y="connsiteY66249"/>
              </a:cxn>
              <a:cxn ang="0">
                <a:pos x="connsiteX66250" y="connsiteY66250"/>
              </a:cxn>
              <a:cxn ang="0">
                <a:pos x="connsiteX66251" y="connsiteY66251"/>
              </a:cxn>
              <a:cxn ang="0">
                <a:pos x="connsiteX66252" y="connsiteY66252"/>
              </a:cxn>
              <a:cxn ang="0">
                <a:pos x="connsiteX66253" y="connsiteY66253"/>
              </a:cxn>
              <a:cxn ang="0">
                <a:pos x="connsiteX66254" y="connsiteY66254"/>
              </a:cxn>
              <a:cxn ang="0">
                <a:pos x="connsiteX66255" y="connsiteY66255"/>
              </a:cxn>
              <a:cxn ang="0">
                <a:pos x="connsiteX66256" y="connsiteY66256"/>
              </a:cxn>
              <a:cxn ang="0">
                <a:pos x="connsiteX66257" y="connsiteY66257"/>
              </a:cxn>
              <a:cxn ang="0">
                <a:pos x="connsiteX66258" y="connsiteY66258"/>
              </a:cxn>
              <a:cxn ang="0">
                <a:pos x="connsiteX66259" y="connsiteY66259"/>
              </a:cxn>
              <a:cxn ang="0">
                <a:pos x="connsiteX66260" y="connsiteY66260"/>
              </a:cxn>
              <a:cxn ang="0">
                <a:pos x="connsiteX66261" y="connsiteY66261"/>
              </a:cxn>
              <a:cxn ang="0">
                <a:pos x="connsiteX66262" y="connsiteY66262"/>
              </a:cxn>
              <a:cxn ang="0">
                <a:pos x="connsiteX66263" y="connsiteY66263"/>
              </a:cxn>
              <a:cxn ang="0">
                <a:pos x="connsiteX66264" y="connsiteY66264"/>
              </a:cxn>
              <a:cxn ang="0">
                <a:pos x="connsiteX66265" y="connsiteY66265"/>
              </a:cxn>
              <a:cxn ang="0">
                <a:pos x="connsiteX66266" y="connsiteY66266"/>
              </a:cxn>
              <a:cxn ang="0">
                <a:pos x="connsiteX66267" y="connsiteY66267"/>
              </a:cxn>
              <a:cxn ang="0">
                <a:pos x="connsiteX66268" y="connsiteY66268"/>
              </a:cxn>
              <a:cxn ang="0">
                <a:pos x="connsiteX66269" y="connsiteY66269"/>
              </a:cxn>
              <a:cxn ang="0">
                <a:pos x="connsiteX66270" y="connsiteY66270"/>
              </a:cxn>
              <a:cxn ang="0">
                <a:pos x="connsiteX66271" y="connsiteY66271"/>
              </a:cxn>
              <a:cxn ang="0">
                <a:pos x="connsiteX66272" y="connsiteY66272"/>
              </a:cxn>
              <a:cxn ang="0">
                <a:pos x="connsiteX66273" y="connsiteY66273"/>
              </a:cxn>
              <a:cxn ang="0">
                <a:pos x="connsiteX66274" y="connsiteY66274"/>
              </a:cxn>
              <a:cxn ang="0">
                <a:pos x="connsiteX66275" y="connsiteY66275"/>
              </a:cxn>
              <a:cxn ang="0">
                <a:pos x="connsiteX66276" y="connsiteY66276"/>
              </a:cxn>
              <a:cxn ang="0">
                <a:pos x="connsiteX66277" y="connsiteY66277"/>
              </a:cxn>
              <a:cxn ang="0">
                <a:pos x="connsiteX66278" y="connsiteY66278"/>
              </a:cxn>
              <a:cxn ang="0">
                <a:pos x="connsiteX66279" y="connsiteY66279"/>
              </a:cxn>
              <a:cxn ang="0">
                <a:pos x="connsiteX66280" y="connsiteY66280"/>
              </a:cxn>
              <a:cxn ang="0">
                <a:pos x="connsiteX66281" y="connsiteY66281"/>
              </a:cxn>
              <a:cxn ang="0">
                <a:pos x="connsiteX66282" y="connsiteY66282"/>
              </a:cxn>
              <a:cxn ang="0">
                <a:pos x="connsiteX66283" y="connsiteY66283"/>
              </a:cxn>
              <a:cxn ang="0">
                <a:pos x="connsiteX66284" y="connsiteY66284"/>
              </a:cxn>
              <a:cxn ang="0">
                <a:pos x="connsiteX66285" y="connsiteY66285"/>
              </a:cxn>
              <a:cxn ang="0">
                <a:pos x="connsiteX66286" y="connsiteY66286"/>
              </a:cxn>
              <a:cxn ang="0">
                <a:pos x="connsiteX66287" y="connsiteY66287"/>
              </a:cxn>
              <a:cxn ang="0">
                <a:pos x="connsiteX66288" y="connsiteY66288"/>
              </a:cxn>
              <a:cxn ang="0">
                <a:pos x="connsiteX66289" y="connsiteY66289"/>
              </a:cxn>
              <a:cxn ang="0">
                <a:pos x="connsiteX66290" y="connsiteY66290"/>
              </a:cxn>
              <a:cxn ang="0">
                <a:pos x="connsiteX66291" y="connsiteY66291"/>
              </a:cxn>
              <a:cxn ang="0">
                <a:pos x="connsiteX66292" y="connsiteY66292"/>
              </a:cxn>
              <a:cxn ang="0">
                <a:pos x="connsiteX66293" y="connsiteY66293"/>
              </a:cxn>
              <a:cxn ang="0">
                <a:pos x="connsiteX66294" y="connsiteY66294"/>
              </a:cxn>
              <a:cxn ang="0">
                <a:pos x="connsiteX66295" y="connsiteY66295"/>
              </a:cxn>
              <a:cxn ang="0">
                <a:pos x="connsiteX66296" y="connsiteY66296"/>
              </a:cxn>
              <a:cxn ang="0">
                <a:pos x="connsiteX66297" y="connsiteY66297"/>
              </a:cxn>
              <a:cxn ang="0">
                <a:pos x="connsiteX66298" y="connsiteY66298"/>
              </a:cxn>
              <a:cxn ang="0">
                <a:pos x="connsiteX66299" y="connsiteY66299"/>
              </a:cxn>
              <a:cxn ang="0">
                <a:pos x="connsiteX66300" y="connsiteY66300"/>
              </a:cxn>
              <a:cxn ang="0">
                <a:pos x="connsiteX66301" y="connsiteY66301"/>
              </a:cxn>
              <a:cxn ang="0">
                <a:pos x="connsiteX66302" y="connsiteY66302"/>
              </a:cxn>
              <a:cxn ang="0">
                <a:pos x="connsiteX66303" y="connsiteY66303"/>
              </a:cxn>
              <a:cxn ang="0">
                <a:pos x="connsiteX66304" y="connsiteY66304"/>
              </a:cxn>
              <a:cxn ang="0">
                <a:pos x="connsiteX66305" y="connsiteY66305"/>
              </a:cxn>
              <a:cxn ang="0">
                <a:pos x="connsiteX66306" y="connsiteY66306"/>
              </a:cxn>
              <a:cxn ang="0">
                <a:pos x="connsiteX66307" y="connsiteY66307"/>
              </a:cxn>
              <a:cxn ang="0">
                <a:pos x="connsiteX66308" y="connsiteY66308"/>
              </a:cxn>
              <a:cxn ang="0">
                <a:pos x="connsiteX66309" y="connsiteY66309"/>
              </a:cxn>
              <a:cxn ang="0">
                <a:pos x="connsiteX66310" y="connsiteY66310"/>
              </a:cxn>
              <a:cxn ang="0">
                <a:pos x="connsiteX66311" y="connsiteY66311"/>
              </a:cxn>
              <a:cxn ang="0">
                <a:pos x="connsiteX66312" y="connsiteY66312"/>
              </a:cxn>
              <a:cxn ang="0">
                <a:pos x="connsiteX66313" y="connsiteY66313"/>
              </a:cxn>
              <a:cxn ang="0">
                <a:pos x="connsiteX66314" y="connsiteY66314"/>
              </a:cxn>
              <a:cxn ang="0">
                <a:pos x="connsiteX66315" y="connsiteY66315"/>
              </a:cxn>
              <a:cxn ang="0">
                <a:pos x="connsiteX66316" y="connsiteY66316"/>
              </a:cxn>
              <a:cxn ang="0">
                <a:pos x="connsiteX66317" y="connsiteY66317"/>
              </a:cxn>
              <a:cxn ang="0">
                <a:pos x="connsiteX66318" y="connsiteY66318"/>
              </a:cxn>
              <a:cxn ang="0">
                <a:pos x="connsiteX66319" y="connsiteY66319"/>
              </a:cxn>
              <a:cxn ang="0">
                <a:pos x="connsiteX66320" y="connsiteY66320"/>
              </a:cxn>
              <a:cxn ang="0">
                <a:pos x="connsiteX66321" y="connsiteY66321"/>
              </a:cxn>
              <a:cxn ang="0">
                <a:pos x="connsiteX66322" y="connsiteY66322"/>
              </a:cxn>
              <a:cxn ang="0">
                <a:pos x="connsiteX66323" y="connsiteY66323"/>
              </a:cxn>
              <a:cxn ang="0">
                <a:pos x="connsiteX66324" y="connsiteY66324"/>
              </a:cxn>
              <a:cxn ang="0">
                <a:pos x="connsiteX66325" y="connsiteY66325"/>
              </a:cxn>
              <a:cxn ang="0">
                <a:pos x="connsiteX66326" y="connsiteY66326"/>
              </a:cxn>
              <a:cxn ang="0">
                <a:pos x="connsiteX66327" y="connsiteY66327"/>
              </a:cxn>
              <a:cxn ang="0">
                <a:pos x="connsiteX66328" y="connsiteY66328"/>
              </a:cxn>
              <a:cxn ang="0">
                <a:pos x="connsiteX66329" y="connsiteY66329"/>
              </a:cxn>
              <a:cxn ang="0">
                <a:pos x="connsiteX66330" y="connsiteY66330"/>
              </a:cxn>
              <a:cxn ang="0">
                <a:pos x="connsiteX66331" y="connsiteY66331"/>
              </a:cxn>
              <a:cxn ang="0">
                <a:pos x="connsiteX66332" y="connsiteY66332"/>
              </a:cxn>
              <a:cxn ang="0">
                <a:pos x="connsiteX66333" y="connsiteY66333"/>
              </a:cxn>
              <a:cxn ang="0">
                <a:pos x="connsiteX66334" y="connsiteY66334"/>
              </a:cxn>
              <a:cxn ang="0">
                <a:pos x="connsiteX66335" y="connsiteY66335"/>
              </a:cxn>
              <a:cxn ang="0">
                <a:pos x="connsiteX66336" y="connsiteY66336"/>
              </a:cxn>
              <a:cxn ang="0">
                <a:pos x="connsiteX66337" y="connsiteY66337"/>
              </a:cxn>
              <a:cxn ang="0">
                <a:pos x="connsiteX66338" y="connsiteY66338"/>
              </a:cxn>
              <a:cxn ang="0">
                <a:pos x="connsiteX66339" y="connsiteY66339"/>
              </a:cxn>
              <a:cxn ang="0">
                <a:pos x="connsiteX66340" y="connsiteY66340"/>
              </a:cxn>
              <a:cxn ang="0">
                <a:pos x="connsiteX66341" y="connsiteY66341"/>
              </a:cxn>
              <a:cxn ang="0">
                <a:pos x="connsiteX66342" y="connsiteY66342"/>
              </a:cxn>
              <a:cxn ang="0">
                <a:pos x="connsiteX66343" y="connsiteY66343"/>
              </a:cxn>
              <a:cxn ang="0">
                <a:pos x="connsiteX66344" y="connsiteY66344"/>
              </a:cxn>
              <a:cxn ang="0">
                <a:pos x="connsiteX66345" y="connsiteY66345"/>
              </a:cxn>
              <a:cxn ang="0">
                <a:pos x="connsiteX66346" y="connsiteY66346"/>
              </a:cxn>
              <a:cxn ang="0">
                <a:pos x="connsiteX66347" y="connsiteY66347"/>
              </a:cxn>
              <a:cxn ang="0">
                <a:pos x="connsiteX66348" y="connsiteY66348"/>
              </a:cxn>
              <a:cxn ang="0">
                <a:pos x="connsiteX66349" y="connsiteY66349"/>
              </a:cxn>
              <a:cxn ang="0">
                <a:pos x="connsiteX66350" y="connsiteY66350"/>
              </a:cxn>
              <a:cxn ang="0">
                <a:pos x="connsiteX66351" y="connsiteY66351"/>
              </a:cxn>
              <a:cxn ang="0">
                <a:pos x="connsiteX66352" y="connsiteY66352"/>
              </a:cxn>
              <a:cxn ang="0">
                <a:pos x="connsiteX66353" y="connsiteY66353"/>
              </a:cxn>
              <a:cxn ang="0">
                <a:pos x="connsiteX66354" y="connsiteY66354"/>
              </a:cxn>
              <a:cxn ang="0">
                <a:pos x="connsiteX66355" y="connsiteY66355"/>
              </a:cxn>
              <a:cxn ang="0">
                <a:pos x="connsiteX66356" y="connsiteY66356"/>
              </a:cxn>
              <a:cxn ang="0">
                <a:pos x="connsiteX66357" y="connsiteY66357"/>
              </a:cxn>
              <a:cxn ang="0">
                <a:pos x="connsiteX66358" y="connsiteY66358"/>
              </a:cxn>
              <a:cxn ang="0">
                <a:pos x="connsiteX66359" y="connsiteY66359"/>
              </a:cxn>
              <a:cxn ang="0">
                <a:pos x="connsiteX66360" y="connsiteY66360"/>
              </a:cxn>
              <a:cxn ang="0">
                <a:pos x="connsiteX66361" y="connsiteY66361"/>
              </a:cxn>
              <a:cxn ang="0">
                <a:pos x="connsiteX66362" y="connsiteY66362"/>
              </a:cxn>
              <a:cxn ang="0">
                <a:pos x="connsiteX66363" y="connsiteY66363"/>
              </a:cxn>
              <a:cxn ang="0">
                <a:pos x="connsiteX66364" y="connsiteY66364"/>
              </a:cxn>
              <a:cxn ang="0">
                <a:pos x="connsiteX66365" y="connsiteY66365"/>
              </a:cxn>
              <a:cxn ang="0">
                <a:pos x="connsiteX66366" y="connsiteY66366"/>
              </a:cxn>
              <a:cxn ang="0">
                <a:pos x="connsiteX66367" y="connsiteY66367"/>
              </a:cxn>
              <a:cxn ang="0">
                <a:pos x="connsiteX66368" y="connsiteY66368"/>
              </a:cxn>
              <a:cxn ang="0">
                <a:pos x="connsiteX66369" y="connsiteY66369"/>
              </a:cxn>
              <a:cxn ang="0">
                <a:pos x="connsiteX66370" y="connsiteY66370"/>
              </a:cxn>
              <a:cxn ang="0">
                <a:pos x="connsiteX66371" y="connsiteY66371"/>
              </a:cxn>
              <a:cxn ang="0">
                <a:pos x="connsiteX66372" y="connsiteY66372"/>
              </a:cxn>
              <a:cxn ang="0">
                <a:pos x="connsiteX66373" y="connsiteY66373"/>
              </a:cxn>
              <a:cxn ang="0">
                <a:pos x="connsiteX66374" y="connsiteY66374"/>
              </a:cxn>
              <a:cxn ang="0">
                <a:pos x="connsiteX66375" y="connsiteY66375"/>
              </a:cxn>
              <a:cxn ang="0">
                <a:pos x="connsiteX66376" y="connsiteY66376"/>
              </a:cxn>
              <a:cxn ang="0">
                <a:pos x="connsiteX66377" y="connsiteY66377"/>
              </a:cxn>
              <a:cxn ang="0">
                <a:pos x="connsiteX66378" y="connsiteY66378"/>
              </a:cxn>
              <a:cxn ang="0">
                <a:pos x="connsiteX66379" y="connsiteY66379"/>
              </a:cxn>
              <a:cxn ang="0">
                <a:pos x="connsiteX66380" y="connsiteY66380"/>
              </a:cxn>
              <a:cxn ang="0">
                <a:pos x="connsiteX66381" y="connsiteY66381"/>
              </a:cxn>
              <a:cxn ang="0">
                <a:pos x="connsiteX66382" y="connsiteY66382"/>
              </a:cxn>
              <a:cxn ang="0">
                <a:pos x="connsiteX66383" y="connsiteY66383"/>
              </a:cxn>
              <a:cxn ang="0">
                <a:pos x="connsiteX66384" y="connsiteY66384"/>
              </a:cxn>
              <a:cxn ang="0">
                <a:pos x="connsiteX66385" y="connsiteY66385"/>
              </a:cxn>
              <a:cxn ang="0">
                <a:pos x="connsiteX66386" y="connsiteY66386"/>
              </a:cxn>
              <a:cxn ang="0">
                <a:pos x="connsiteX66387" y="connsiteY66387"/>
              </a:cxn>
              <a:cxn ang="0">
                <a:pos x="connsiteX66388" y="connsiteY66388"/>
              </a:cxn>
              <a:cxn ang="0">
                <a:pos x="connsiteX66389" y="connsiteY66389"/>
              </a:cxn>
              <a:cxn ang="0">
                <a:pos x="connsiteX66390" y="connsiteY66390"/>
              </a:cxn>
              <a:cxn ang="0">
                <a:pos x="connsiteX66391" y="connsiteY66391"/>
              </a:cxn>
              <a:cxn ang="0">
                <a:pos x="connsiteX66392" y="connsiteY66392"/>
              </a:cxn>
              <a:cxn ang="0">
                <a:pos x="connsiteX66393" y="connsiteY66393"/>
              </a:cxn>
              <a:cxn ang="0">
                <a:pos x="connsiteX66394" y="connsiteY66394"/>
              </a:cxn>
              <a:cxn ang="0">
                <a:pos x="connsiteX66395" y="connsiteY66395"/>
              </a:cxn>
              <a:cxn ang="0">
                <a:pos x="connsiteX66396" y="connsiteY66396"/>
              </a:cxn>
              <a:cxn ang="0">
                <a:pos x="connsiteX66397" y="connsiteY66397"/>
              </a:cxn>
              <a:cxn ang="0">
                <a:pos x="connsiteX66398" y="connsiteY66398"/>
              </a:cxn>
              <a:cxn ang="0">
                <a:pos x="connsiteX66399" y="connsiteY66399"/>
              </a:cxn>
              <a:cxn ang="0">
                <a:pos x="connsiteX66400" y="connsiteY66400"/>
              </a:cxn>
              <a:cxn ang="0">
                <a:pos x="connsiteX66401" y="connsiteY66401"/>
              </a:cxn>
              <a:cxn ang="0">
                <a:pos x="connsiteX66402" y="connsiteY66402"/>
              </a:cxn>
              <a:cxn ang="0">
                <a:pos x="connsiteX66403" y="connsiteY66403"/>
              </a:cxn>
              <a:cxn ang="0">
                <a:pos x="connsiteX66404" y="connsiteY66404"/>
              </a:cxn>
              <a:cxn ang="0">
                <a:pos x="connsiteX66405" y="connsiteY66405"/>
              </a:cxn>
              <a:cxn ang="0">
                <a:pos x="connsiteX66406" y="connsiteY66406"/>
              </a:cxn>
              <a:cxn ang="0">
                <a:pos x="connsiteX66407" y="connsiteY66407"/>
              </a:cxn>
              <a:cxn ang="0">
                <a:pos x="connsiteX66408" y="connsiteY66408"/>
              </a:cxn>
              <a:cxn ang="0">
                <a:pos x="connsiteX66409" y="connsiteY66409"/>
              </a:cxn>
              <a:cxn ang="0">
                <a:pos x="connsiteX66410" y="connsiteY66410"/>
              </a:cxn>
              <a:cxn ang="0">
                <a:pos x="connsiteX66411" y="connsiteY66411"/>
              </a:cxn>
              <a:cxn ang="0">
                <a:pos x="connsiteX66412" y="connsiteY66412"/>
              </a:cxn>
              <a:cxn ang="0">
                <a:pos x="connsiteX66413" y="connsiteY66413"/>
              </a:cxn>
              <a:cxn ang="0">
                <a:pos x="connsiteX66414" y="connsiteY66414"/>
              </a:cxn>
              <a:cxn ang="0">
                <a:pos x="connsiteX66415" y="connsiteY66415"/>
              </a:cxn>
              <a:cxn ang="0">
                <a:pos x="connsiteX66416" y="connsiteY66416"/>
              </a:cxn>
              <a:cxn ang="0">
                <a:pos x="connsiteX66417" y="connsiteY66417"/>
              </a:cxn>
              <a:cxn ang="0">
                <a:pos x="connsiteX66418" y="connsiteY66418"/>
              </a:cxn>
              <a:cxn ang="0">
                <a:pos x="connsiteX66419" y="connsiteY66419"/>
              </a:cxn>
              <a:cxn ang="0">
                <a:pos x="connsiteX66420" y="connsiteY66420"/>
              </a:cxn>
              <a:cxn ang="0">
                <a:pos x="connsiteX66421" y="connsiteY66421"/>
              </a:cxn>
              <a:cxn ang="0">
                <a:pos x="connsiteX66422" y="connsiteY66422"/>
              </a:cxn>
              <a:cxn ang="0">
                <a:pos x="connsiteX66423" y="connsiteY66423"/>
              </a:cxn>
              <a:cxn ang="0">
                <a:pos x="connsiteX66424" y="connsiteY66424"/>
              </a:cxn>
              <a:cxn ang="0">
                <a:pos x="connsiteX66425" y="connsiteY66425"/>
              </a:cxn>
              <a:cxn ang="0">
                <a:pos x="connsiteX66426" y="connsiteY66426"/>
              </a:cxn>
              <a:cxn ang="0">
                <a:pos x="connsiteX66427" y="connsiteY66427"/>
              </a:cxn>
              <a:cxn ang="0">
                <a:pos x="connsiteX66428" y="connsiteY66428"/>
              </a:cxn>
              <a:cxn ang="0">
                <a:pos x="connsiteX66429" y="connsiteY66429"/>
              </a:cxn>
              <a:cxn ang="0">
                <a:pos x="connsiteX66430" y="connsiteY66430"/>
              </a:cxn>
              <a:cxn ang="0">
                <a:pos x="connsiteX66431" y="connsiteY66431"/>
              </a:cxn>
              <a:cxn ang="0">
                <a:pos x="connsiteX66432" y="connsiteY66432"/>
              </a:cxn>
              <a:cxn ang="0">
                <a:pos x="connsiteX66433" y="connsiteY66433"/>
              </a:cxn>
              <a:cxn ang="0">
                <a:pos x="connsiteX66434" y="connsiteY66434"/>
              </a:cxn>
              <a:cxn ang="0">
                <a:pos x="connsiteX66435" y="connsiteY66435"/>
              </a:cxn>
              <a:cxn ang="0">
                <a:pos x="connsiteX66436" y="connsiteY66436"/>
              </a:cxn>
              <a:cxn ang="0">
                <a:pos x="connsiteX66437" y="connsiteY66437"/>
              </a:cxn>
              <a:cxn ang="0">
                <a:pos x="connsiteX66438" y="connsiteY66438"/>
              </a:cxn>
              <a:cxn ang="0">
                <a:pos x="connsiteX66439" y="connsiteY66439"/>
              </a:cxn>
              <a:cxn ang="0">
                <a:pos x="connsiteX66440" y="connsiteY66440"/>
              </a:cxn>
              <a:cxn ang="0">
                <a:pos x="connsiteX66441" y="connsiteY66441"/>
              </a:cxn>
              <a:cxn ang="0">
                <a:pos x="connsiteX66442" y="connsiteY66442"/>
              </a:cxn>
              <a:cxn ang="0">
                <a:pos x="connsiteX66443" y="connsiteY66443"/>
              </a:cxn>
              <a:cxn ang="0">
                <a:pos x="connsiteX66444" y="connsiteY66444"/>
              </a:cxn>
              <a:cxn ang="0">
                <a:pos x="connsiteX66445" y="connsiteY66445"/>
              </a:cxn>
              <a:cxn ang="0">
                <a:pos x="connsiteX66446" y="connsiteY66446"/>
              </a:cxn>
              <a:cxn ang="0">
                <a:pos x="connsiteX66447" y="connsiteY66447"/>
              </a:cxn>
              <a:cxn ang="0">
                <a:pos x="connsiteX66448" y="connsiteY66448"/>
              </a:cxn>
              <a:cxn ang="0">
                <a:pos x="connsiteX66449" y="connsiteY66449"/>
              </a:cxn>
              <a:cxn ang="0">
                <a:pos x="connsiteX66450" y="connsiteY66450"/>
              </a:cxn>
              <a:cxn ang="0">
                <a:pos x="connsiteX66451" y="connsiteY66451"/>
              </a:cxn>
              <a:cxn ang="0">
                <a:pos x="connsiteX66452" y="connsiteY66452"/>
              </a:cxn>
              <a:cxn ang="0">
                <a:pos x="connsiteX66453" y="connsiteY66453"/>
              </a:cxn>
              <a:cxn ang="0">
                <a:pos x="connsiteX66454" y="connsiteY66454"/>
              </a:cxn>
              <a:cxn ang="0">
                <a:pos x="connsiteX66455" y="connsiteY66455"/>
              </a:cxn>
              <a:cxn ang="0">
                <a:pos x="connsiteX66456" y="connsiteY66456"/>
              </a:cxn>
              <a:cxn ang="0">
                <a:pos x="connsiteX66457" y="connsiteY66457"/>
              </a:cxn>
              <a:cxn ang="0">
                <a:pos x="connsiteX66458" y="connsiteY66458"/>
              </a:cxn>
              <a:cxn ang="0">
                <a:pos x="connsiteX66459" y="connsiteY66459"/>
              </a:cxn>
              <a:cxn ang="0">
                <a:pos x="connsiteX66460" y="connsiteY66460"/>
              </a:cxn>
              <a:cxn ang="0">
                <a:pos x="connsiteX66461" y="connsiteY66461"/>
              </a:cxn>
              <a:cxn ang="0">
                <a:pos x="connsiteX66462" y="connsiteY66462"/>
              </a:cxn>
              <a:cxn ang="0">
                <a:pos x="connsiteX66463" y="connsiteY66463"/>
              </a:cxn>
              <a:cxn ang="0">
                <a:pos x="connsiteX66464" y="connsiteY66464"/>
              </a:cxn>
              <a:cxn ang="0">
                <a:pos x="connsiteX66465" y="connsiteY66465"/>
              </a:cxn>
              <a:cxn ang="0">
                <a:pos x="connsiteX66466" y="connsiteY66466"/>
              </a:cxn>
              <a:cxn ang="0">
                <a:pos x="connsiteX66467" y="connsiteY66467"/>
              </a:cxn>
              <a:cxn ang="0">
                <a:pos x="connsiteX66468" y="connsiteY66468"/>
              </a:cxn>
              <a:cxn ang="0">
                <a:pos x="connsiteX66469" y="connsiteY66469"/>
              </a:cxn>
              <a:cxn ang="0">
                <a:pos x="connsiteX66470" y="connsiteY66470"/>
              </a:cxn>
              <a:cxn ang="0">
                <a:pos x="connsiteX66471" y="connsiteY66471"/>
              </a:cxn>
              <a:cxn ang="0">
                <a:pos x="connsiteX66472" y="connsiteY66472"/>
              </a:cxn>
              <a:cxn ang="0">
                <a:pos x="connsiteX66473" y="connsiteY66473"/>
              </a:cxn>
              <a:cxn ang="0">
                <a:pos x="connsiteX66474" y="connsiteY66474"/>
              </a:cxn>
              <a:cxn ang="0">
                <a:pos x="connsiteX66475" y="connsiteY66475"/>
              </a:cxn>
              <a:cxn ang="0">
                <a:pos x="connsiteX66476" y="connsiteY66476"/>
              </a:cxn>
              <a:cxn ang="0">
                <a:pos x="connsiteX66477" y="connsiteY66477"/>
              </a:cxn>
              <a:cxn ang="0">
                <a:pos x="connsiteX66478" y="connsiteY66478"/>
              </a:cxn>
              <a:cxn ang="0">
                <a:pos x="connsiteX66479" y="connsiteY66479"/>
              </a:cxn>
              <a:cxn ang="0">
                <a:pos x="connsiteX66480" y="connsiteY66480"/>
              </a:cxn>
              <a:cxn ang="0">
                <a:pos x="connsiteX66481" y="connsiteY66481"/>
              </a:cxn>
              <a:cxn ang="0">
                <a:pos x="connsiteX66482" y="connsiteY66482"/>
              </a:cxn>
              <a:cxn ang="0">
                <a:pos x="connsiteX66483" y="connsiteY66483"/>
              </a:cxn>
              <a:cxn ang="0">
                <a:pos x="connsiteX66484" y="connsiteY66484"/>
              </a:cxn>
              <a:cxn ang="0">
                <a:pos x="connsiteX66485" y="connsiteY66485"/>
              </a:cxn>
              <a:cxn ang="0">
                <a:pos x="connsiteX66486" y="connsiteY66486"/>
              </a:cxn>
              <a:cxn ang="0">
                <a:pos x="connsiteX66487" y="connsiteY66487"/>
              </a:cxn>
              <a:cxn ang="0">
                <a:pos x="connsiteX66488" y="connsiteY66488"/>
              </a:cxn>
              <a:cxn ang="0">
                <a:pos x="connsiteX66489" y="connsiteY66489"/>
              </a:cxn>
              <a:cxn ang="0">
                <a:pos x="connsiteX66490" y="connsiteY66490"/>
              </a:cxn>
              <a:cxn ang="0">
                <a:pos x="connsiteX66491" y="connsiteY66491"/>
              </a:cxn>
              <a:cxn ang="0">
                <a:pos x="connsiteX66492" y="connsiteY66492"/>
              </a:cxn>
              <a:cxn ang="0">
                <a:pos x="connsiteX66493" y="connsiteY66493"/>
              </a:cxn>
              <a:cxn ang="0">
                <a:pos x="connsiteX66494" y="connsiteY66494"/>
              </a:cxn>
              <a:cxn ang="0">
                <a:pos x="connsiteX66495" y="connsiteY66495"/>
              </a:cxn>
              <a:cxn ang="0">
                <a:pos x="connsiteX66496" y="connsiteY66496"/>
              </a:cxn>
              <a:cxn ang="0">
                <a:pos x="connsiteX66497" y="connsiteY66497"/>
              </a:cxn>
              <a:cxn ang="0">
                <a:pos x="connsiteX66498" y="connsiteY66498"/>
              </a:cxn>
              <a:cxn ang="0">
                <a:pos x="connsiteX66499" y="connsiteY66499"/>
              </a:cxn>
              <a:cxn ang="0">
                <a:pos x="connsiteX66500" y="connsiteY66500"/>
              </a:cxn>
              <a:cxn ang="0">
                <a:pos x="connsiteX66501" y="connsiteY66501"/>
              </a:cxn>
              <a:cxn ang="0">
                <a:pos x="connsiteX66502" y="connsiteY66502"/>
              </a:cxn>
              <a:cxn ang="0">
                <a:pos x="connsiteX66503" y="connsiteY66503"/>
              </a:cxn>
              <a:cxn ang="0">
                <a:pos x="connsiteX66504" y="connsiteY66504"/>
              </a:cxn>
              <a:cxn ang="0">
                <a:pos x="connsiteX66505" y="connsiteY66505"/>
              </a:cxn>
              <a:cxn ang="0">
                <a:pos x="connsiteX66506" y="connsiteY66506"/>
              </a:cxn>
              <a:cxn ang="0">
                <a:pos x="connsiteX66507" y="connsiteY66507"/>
              </a:cxn>
              <a:cxn ang="0">
                <a:pos x="connsiteX66508" y="connsiteY66508"/>
              </a:cxn>
              <a:cxn ang="0">
                <a:pos x="connsiteX66509" y="connsiteY66509"/>
              </a:cxn>
              <a:cxn ang="0">
                <a:pos x="connsiteX66510" y="connsiteY66510"/>
              </a:cxn>
              <a:cxn ang="0">
                <a:pos x="connsiteX66511" y="connsiteY66511"/>
              </a:cxn>
              <a:cxn ang="0">
                <a:pos x="connsiteX66512" y="connsiteY66512"/>
              </a:cxn>
              <a:cxn ang="0">
                <a:pos x="connsiteX66513" y="connsiteY66513"/>
              </a:cxn>
              <a:cxn ang="0">
                <a:pos x="connsiteX66514" y="connsiteY66514"/>
              </a:cxn>
              <a:cxn ang="0">
                <a:pos x="connsiteX66515" y="connsiteY66515"/>
              </a:cxn>
              <a:cxn ang="0">
                <a:pos x="connsiteX66516" y="connsiteY66516"/>
              </a:cxn>
              <a:cxn ang="0">
                <a:pos x="connsiteX66517" y="connsiteY66517"/>
              </a:cxn>
              <a:cxn ang="0">
                <a:pos x="connsiteX66518" y="connsiteY66518"/>
              </a:cxn>
              <a:cxn ang="0">
                <a:pos x="connsiteX66519" y="connsiteY66519"/>
              </a:cxn>
              <a:cxn ang="0">
                <a:pos x="connsiteX66520" y="connsiteY66520"/>
              </a:cxn>
              <a:cxn ang="0">
                <a:pos x="connsiteX66521" y="connsiteY66521"/>
              </a:cxn>
              <a:cxn ang="0">
                <a:pos x="connsiteX66522" y="connsiteY66522"/>
              </a:cxn>
              <a:cxn ang="0">
                <a:pos x="connsiteX66523" y="connsiteY66523"/>
              </a:cxn>
              <a:cxn ang="0">
                <a:pos x="connsiteX66524" y="connsiteY66524"/>
              </a:cxn>
              <a:cxn ang="0">
                <a:pos x="connsiteX66525" y="connsiteY66525"/>
              </a:cxn>
              <a:cxn ang="0">
                <a:pos x="connsiteX66526" y="connsiteY66526"/>
              </a:cxn>
              <a:cxn ang="0">
                <a:pos x="connsiteX66527" y="connsiteY66527"/>
              </a:cxn>
              <a:cxn ang="0">
                <a:pos x="connsiteX66528" y="connsiteY66528"/>
              </a:cxn>
              <a:cxn ang="0">
                <a:pos x="connsiteX66529" y="connsiteY66529"/>
              </a:cxn>
              <a:cxn ang="0">
                <a:pos x="connsiteX66530" y="connsiteY66530"/>
              </a:cxn>
              <a:cxn ang="0">
                <a:pos x="connsiteX66531" y="connsiteY66531"/>
              </a:cxn>
              <a:cxn ang="0">
                <a:pos x="connsiteX66532" y="connsiteY66532"/>
              </a:cxn>
              <a:cxn ang="0">
                <a:pos x="connsiteX66533" y="connsiteY66533"/>
              </a:cxn>
              <a:cxn ang="0">
                <a:pos x="connsiteX66534" y="connsiteY66534"/>
              </a:cxn>
              <a:cxn ang="0">
                <a:pos x="connsiteX66535" y="connsiteY66535"/>
              </a:cxn>
              <a:cxn ang="0">
                <a:pos x="connsiteX66536" y="connsiteY66536"/>
              </a:cxn>
              <a:cxn ang="0">
                <a:pos x="connsiteX66537" y="connsiteY66537"/>
              </a:cxn>
              <a:cxn ang="0">
                <a:pos x="connsiteX66538" y="connsiteY66538"/>
              </a:cxn>
              <a:cxn ang="0">
                <a:pos x="connsiteX66539" y="connsiteY66539"/>
              </a:cxn>
              <a:cxn ang="0">
                <a:pos x="connsiteX66540" y="connsiteY66540"/>
              </a:cxn>
              <a:cxn ang="0">
                <a:pos x="connsiteX66541" y="connsiteY66541"/>
              </a:cxn>
              <a:cxn ang="0">
                <a:pos x="connsiteX66542" y="connsiteY66542"/>
              </a:cxn>
              <a:cxn ang="0">
                <a:pos x="connsiteX66543" y="connsiteY66543"/>
              </a:cxn>
              <a:cxn ang="0">
                <a:pos x="connsiteX66544" y="connsiteY66544"/>
              </a:cxn>
              <a:cxn ang="0">
                <a:pos x="connsiteX66545" y="connsiteY66545"/>
              </a:cxn>
              <a:cxn ang="0">
                <a:pos x="connsiteX66546" y="connsiteY66546"/>
              </a:cxn>
              <a:cxn ang="0">
                <a:pos x="connsiteX66547" y="connsiteY66547"/>
              </a:cxn>
              <a:cxn ang="0">
                <a:pos x="connsiteX66548" y="connsiteY66548"/>
              </a:cxn>
              <a:cxn ang="0">
                <a:pos x="connsiteX66549" y="connsiteY66549"/>
              </a:cxn>
              <a:cxn ang="0">
                <a:pos x="connsiteX66550" y="connsiteY66550"/>
              </a:cxn>
              <a:cxn ang="0">
                <a:pos x="connsiteX66551" y="connsiteY66551"/>
              </a:cxn>
              <a:cxn ang="0">
                <a:pos x="connsiteX66552" y="connsiteY66552"/>
              </a:cxn>
              <a:cxn ang="0">
                <a:pos x="connsiteX66553" y="connsiteY66553"/>
              </a:cxn>
              <a:cxn ang="0">
                <a:pos x="connsiteX66554" y="connsiteY66554"/>
              </a:cxn>
              <a:cxn ang="0">
                <a:pos x="connsiteX66555" y="connsiteY66555"/>
              </a:cxn>
              <a:cxn ang="0">
                <a:pos x="connsiteX66556" y="connsiteY66556"/>
              </a:cxn>
              <a:cxn ang="0">
                <a:pos x="connsiteX66557" y="connsiteY66557"/>
              </a:cxn>
              <a:cxn ang="0">
                <a:pos x="connsiteX66558" y="connsiteY66558"/>
              </a:cxn>
              <a:cxn ang="0">
                <a:pos x="connsiteX66559" y="connsiteY66559"/>
              </a:cxn>
              <a:cxn ang="0">
                <a:pos x="connsiteX66560" y="connsiteY66560"/>
              </a:cxn>
              <a:cxn ang="0">
                <a:pos x="connsiteX66561" y="connsiteY66561"/>
              </a:cxn>
              <a:cxn ang="0">
                <a:pos x="connsiteX66562" y="connsiteY66562"/>
              </a:cxn>
              <a:cxn ang="0">
                <a:pos x="connsiteX66563" y="connsiteY66563"/>
              </a:cxn>
              <a:cxn ang="0">
                <a:pos x="connsiteX66564" y="connsiteY66564"/>
              </a:cxn>
              <a:cxn ang="0">
                <a:pos x="connsiteX66565" y="connsiteY66565"/>
              </a:cxn>
              <a:cxn ang="0">
                <a:pos x="connsiteX66566" y="connsiteY66566"/>
              </a:cxn>
              <a:cxn ang="0">
                <a:pos x="connsiteX66567" y="connsiteY66567"/>
              </a:cxn>
              <a:cxn ang="0">
                <a:pos x="connsiteX66568" y="connsiteY66568"/>
              </a:cxn>
              <a:cxn ang="0">
                <a:pos x="connsiteX66569" y="connsiteY66569"/>
              </a:cxn>
              <a:cxn ang="0">
                <a:pos x="connsiteX66570" y="connsiteY66570"/>
              </a:cxn>
              <a:cxn ang="0">
                <a:pos x="connsiteX66571" y="connsiteY66571"/>
              </a:cxn>
              <a:cxn ang="0">
                <a:pos x="connsiteX66572" y="connsiteY66572"/>
              </a:cxn>
              <a:cxn ang="0">
                <a:pos x="connsiteX66573" y="connsiteY66573"/>
              </a:cxn>
              <a:cxn ang="0">
                <a:pos x="connsiteX66574" y="connsiteY66574"/>
              </a:cxn>
              <a:cxn ang="0">
                <a:pos x="connsiteX66575" y="connsiteY66575"/>
              </a:cxn>
              <a:cxn ang="0">
                <a:pos x="connsiteX66576" y="connsiteY66576"/>
              </a:cxn>
              <a:cxn ang="0">
                <a:pos x="connsiteX66577" y="connsiteY66577"/>
              </a:cxn>
              <a:cxn ang="0">
                <a:pos x="connsiteX66578" y="connsiteY66578"/>
              </a:cxn>
              <a:cxn ang="0">
                <a:pos x="connsiteX66579" y="connsiteY66579"/>
              </a:cxn>
              <a:cxn ang="0">
                <a:pos x="connsiteX66580" y="connsiteY66580"/>
              </a:cxn>
              <a:cxn ang="0">
                <a:pos x="connsiteX66581" y="connsiteY66581"/>
              </a:cxn>
              <a:cxn ang="0">
                <a:pos x="connsiteX66582" y="connsiteY66582"/>
              </a:cxn>
              <a:cxn ang="0">
                <a:pos x="connsiteX66583" y="connsiteY66583"/>
              </a:cxn>
              <a:cxn ang="0">
                <a:pos x="connsiteX66584" y="connsiteY66584"/>
              </a:cxn>
              <a:cxn ang="0">
                <a:pos x="connsiteX66585" y="connsiteY66585"/>
              </a:cxn>
              <a:cxn ang="0">
                <a:pos x="connsiteX66586" y="connsiteY66586"/>
              </a:cxn>
              <a:cxn ang="0">
                <a:pos x="connsiteX66587" y="connsiteY66587"/>
              </a:cxn>
              <a:cxn ang="0">
                <a:pos x="connsiteX66588" y="connsiteY66588"/>
              </a:cxn>
              <a:cxn ang="0">
                <a:pos x="connsiteX66589" y="connsiteY66589"/>
              </a:cxn>
              <a:cxn ang="0">
                <a:pos x="connsiteX66590" y="connsiteY66590"/>
              </a:cxn>
              <a:cxn ang="0">
                <a:pos x="connsiteX66591" y="connsiteY66591"/>
              </a:cxn>
              <a:cxn ang="0">
                <a:pos x="connsiteX66592" y="connsiteY66592"/>
              </a:cxn>
              <a:cxn ang="0">
                <a:pos x="connsiteX66593" y="connsiteY66593"/>
              </a:cxn>
              <a:cxn ang="0">
                <a:pos x="connsiteX66594" y="connsiteY66594"/>
              </a:cxn>
              <a:cxn ang="0">
                <a:pos x="connsiteX66595" y="connsiteY66595"/>
              </a:cxn>
              <a:cxn ang="0">
                <a:pos x="connsiteX66596" y="connsiteY66596"/>
              </a:cxn>
              <a:cxn ang="0">
                <a:pos x="connsiteX66597" y="connsiteY66597"/>
              </a:cxn>
              <a:cxn ang="0">
                <a:pos x="connsiteX66598" y="connsiteY66598"/>
              </a:cxn>
              <a:cxn ang="0">
                <a:pos x="connsiteX66599" y="connsiteY66599"/>
              </a:cxn>
              <a:cxn ang="0">
                <a:pos x="connsiteX66600" y="connsiteY66600"/>
              </a:cxn>
              <a:cxn ang="0">
                <a:pos x="connsiteX66601" y="connsiteY66601"/>
              </a:cxn>
              <a:cxn ang="0">
                <a:pos x="connsiteX66602" y="connsiteY66602"/>
              </a:cxn>
              <a:cxn ang="0">
                <a:pos x="connsiteX66603" y="connsiteY66603"/>
              </a:cxn>
              <a:cxn ang="0">
                <a:pos x="connsiteX66604" y="connsiteY66604"/>
              </a:cxn>
              <a:cxn ang="0">
                <a:pos x="connsiteX66605" y="connsiteY66605"/>
              </a:cxn>
              <a:cxn ang="0">
                <a:pos x="connsiteX66606" y="connsiteY66606"/>
              </a:cxn>
              <a:cxn ang="0">
                <a:pos x="connsiteX66607" y="connsiteY66607"/>
              </a:cxn>
              <a:cxn ang="0">
                <a:pos x="connsiteX66608" y="connsiteY66608"/>
              </a:cxn>
              <a:cxn ang="0">
                <a:pos x="connsiteX66609" y="connsiteY66609"/>
              </a:cxn>
              <a:cxn ang="0">
                <a:pos x="connsiteX66610" y="connsiteY66610"/>
              </a:cxn>
              <a:cxn ang="0">
                <a:pos x="connsiteX66611" y="connsiteY66611"/>
              </a:cxn>
              <a:cxn ang="0">
                <a:pos x="connsiteX66612" y="connsiteY66612"/>
              </a:cxn>
              <a:cxn ang="0">
                <a:pos x="connsiteX66613" y="connsiteY66613"/>
              </a:cxn>
              <a:cxn ang="0">
                <a:pos x="connsiteX66614" y="connsiteY66614"/>
              </a:cxn>
              <a:cxn ang="0">
                <a:pos x="connsiteX66615" y="connsiteY66615"/>
              </a:cxn>
              <a:cxn ang="0">
                <a:pos x="connsiteX66616" y="connsiteY66616"/>
              </a:cxn>
              <a:cxn ang="0">
                <a:pos x="connsiteX66617" y="connsiteY66617"/>
              </a:cxn>
              <a:cxn ang="0">
                <a:pos x="connsiteX66618" y="connsiteY66618"/>
              </a:cxn>
              <a:cxn ang="0">
                <a:pos x="connsiteX66619" y="connsiteY66619"/>
              </a:cxn>
              <a:cxn ang="0">
                <a:pos x="connsiteX66620" y="connsiteY66620"/>
              </a:cxn>
              <a:cxn ang="0">
                <a:pos x="connsiteX66621" y="connsiteY66621"/>
              </a:cxn>
              <a:cxn ang="0">
                <a:pos x="connsiteX66622" y="connsiteY66622"/>
              </a:cxn>
              <a:cxn ang="0">
                <a:pos x="connsiteX66623" y="connsiteY66623"/>
              </a:cxn>
              <a:cxn ang="0">
                <a:pos x="connsiteX66624" y="connsiteY66624"/>
              </a:cxn>
              <a:cxn ang="0">
                <a:pos x="connsiteX66625" y="connsiteY66625"/>
              </a:cxn>
              <a:cxn ang="0">
                <a:pos x="connsiteX66626" y="connsiteY66626"/>
              </a:cxn>
              <a:cxn ang="0">
                <a:pos x="connsiteX66627" y="connsiteY66627"/>
              </a:cxn>
              <a:cxn ang="0">
                <a:pos x="connsiteX66628" y="connsiteY66628"/>
              </a:cxn>
              <a:cxn ang="0">
                <a:pos x="connsiteX66629" y="connsiteY66629"/>
              </a:cxn>
              <a:cxn ang="0">
                <a:pos x="connsiteX66630" y="connsiteY66630"/>
              </a:cxn>
              <a:cxn ang="0">
                <a:pos x="connsiteX66631" y="connsiteY66631"/>
              </a:cxn>
              <a:cxn ang="0">
                <a:pos x="connsiteX66632" y="connsiteY66632"/>
              </a:cxn>
              <a:cxn ang="0">
                <a:pos x="connsiteX66633" y="connsiteY66633"/>
              </a:cxn>
              <a:cxn ang="0">
                <a:pos x="connsiteX66634" y="connsiteY66634"/>
              </a:cxn>
              <a:cxn ang="0">
                <a:pos x="connsiteX66635" y="connsiteY66635"/>
              </a:cxn>
              <a:cxn ang="0">
                <a:pos x="connsiteX66636" y="connsiteY66636"/>
              </a:cxn>
              <a:cxn ang="0">
                <a:pos x="connsiteX66637" y="connsiteY66637"/>
              </a:cxn>
              <a:cxn ang="0">
                <a:pos x="connsiteX66638" y="connsiteY66638"/>
              </a:cxn>
              <a:cxn ang="0">
                <a:pos x="connsiteX66639" y="connsiteY66639"/>
              </a:cxn>
              <a:cxn ang="0">
                <a:pos x="connsiteX66640" y="connsiteY66640"/>
              </a:cxn>
              <a:cxn ang="0">
                <a:pos x="connsiteX66641" y="connsiteY66641"/>
              </a:cxn>
              <a:cxn ang="0">
                <a:pos x="connsiteX66642" y="connsiteY66642"/>
              </a:cxn>
              <a:cxn ang="0">
                <a:pos x="connsiteX66643" y="connsiteY66643"/>
              </a:cxn>
              <a:cxn ang="0">
                <a:pos x="connsiteX66644" y="connsiteY66644"/>
              </a:cxn>
              <a:cxn ang="0">
                <a:pos x="connsiteX66645" y="connsiteY66645"/>
              </a:cxn>
              <a:cxn ang="0">
                <a:pos x="connsiteX66646" y="connsiteY66646"/>
              </a:cxn>
              <a:cxn ang="0">
                <a:pos x="connsiteX66647" y="connsiteY66647"/>
              </a:cxn>
              <a:cxn ang="0">
                <a:pos x="connsiteX66648" y="connsiteY66648"/>
              </a:cxn>
              <a:cxn ang="0">
                <a:pos x="connsiteX66649" y="connsiteY66649"/>
              </a:cxn>
              <a:cxn ang="0">
                <a:pos x="connsiteX66650" y="connsiteY66650"/>
              </a:cxn>
              <a:cxn ang="0">
                <a:pos x="connsiteX66651" y="connsiteY66651"/>
              </a:cxn>
              <a:cxn ang="0">
                <a:pos x="connsiteX66652" y="connsiteY66652"/>
              </a:cxn>
              <a:cxn ang="0">
                <a:pos x="connsiteX66653" y="connsiteY66653"/>
              </a:cxn>
              <a:cxn ang="0">
                <a:pos x="connsiteX66654" y="connsiteY66654"/>
              </a:cxn>
              <a:cxn ang="0">
                <a:pos x="connsiteX66655" y="connsiteY66655"/>
              </a:cxn>
              <a:cxn ang="0">
                <a:pos x="connsiteX66656" y="connsiteY66656"/>
              </a:cxn>
              <a:cxn ang="0">
                <a:pos x="connsiteX66657" y="connsiteY66657"/>
              </a:cxn>
              <a:cxn ang="0">
                <a:pos x="connsiteX66658" y="connsiteY66658"/>
              </a:cxn>
              <a:cxn ang="0">
                <a:pos x="connsiteX66659" y="connsiteY66659"/>
              </a:cxn>
              <a:cxn ang="0">
                <a:pos x="connsiteX66660" y="connsiteY66660"/>
              </a:cxn>
              <a:cxn ang="0">
                <a:pos x="connsiteX66661" y="connsiteY66661"/>
              </a:cxn>
              <a:cxn ang="0">
                <a:pos x="connsiteX66662" y="connsiteY66662"/>
              </a:cxn>
              <a:cxn ang="0">
                <a:pos x="connsiteX66663" y="connsiteY66663"/>
              </a:cxn>
              <a:cxn ang="0">
                <a:pos x="connsiteX66664" y="connsiteY66664"/>
              </a:cxn>
              <a:cxn ang="0">
                <a:pos x="connsiteX66665" y="connsiteY66665"/>
              </a:cxn>
              <a:cxn ang="0">
                <a:pos x="connsiteX66666" y="connsiteY66666"/>
              </a:cxn>
              <a:cxn ang="0">
                <a:pos x="connsiteX66667" y="connsiteY66667"/>
              </a:cxn>
              <a:cxn ang="0">
                <a:pos x="connsiteX66668" y="connsiteY66668"/>
              </a:cxn>
              <a:cxn ang="0">
                <a:pos x="connsiteX66669" y="connsiteY66669"/>
              </a:cxn>
              <a:cxn ang="0">
                <a:pos x="connsiteX66670" y="connsiteY66670"/>
              </a:cxn>
              <a:cxn ang="0">
                <a:pos x="connsiteX66671" y="connsiteY66671"/>
              </a:cxn>
              <a:cxn ang="0">
                <a:pos x="connsiteX66672" y="connsiteY66672"/>
              </a:cxn>
              <a:cxn ang="0">
                <a:pos x="connsiteX66673" y="connsiteY66673"/>
              </a:cxn>
              <a:cxn ang="0">
                <a:pos x="connsiteX66674" y="connsiteY66674"/>
              </a:cxn>
              <a:cxn ang="0">
                <a:pos x="connsiteX66675" y="connsiteY66675"/>
              </a:cxn>
              <a:cxn ang="0">
                <a:pos x="connsiteX66676" y="connsiteY66676"/>
              </a:cxn>
              <a:cxn ang="0">
                <a:pos x="connsiteX66677" y="connsiteY66677"/>
              </a:cxn>
              <a:cxn ang="0">
                <a:pos x="connsiteX66678" y="connsiteY66678"/>
              </a:cxn>
              <a:cxn ang="0">
                <a:pos x="connsiteX66679" y="connsiteY66679"/>
              </a:cxn>
              <a:cxn ang="0">
                <a:pos x="connsiteX66680" y="connsiteY66680"/>
              </a:cxn>
              <a:cxn ang="0">
                <a:pos x="connsiteX66681" y="connsiteY66681"/>
              </a:cxn>
              <a:cxn ang="0">
                <a:pos x="connsiteX66682" y="connsiteY66682"/>
              </a:cxn>
              <a:cxn ang="0">
                <a:pos x="connsiteX66683" y="connsiteY66683"/>
              </a:cxn>
              <a:cxn ang="0">
                <a:pos x="connsiteX66684" y="connsiteY66684"/>
              </a:cxn>
              <a:cxn ang="0">
                <a:pos x="connsiteX66685" y="connsiteY66685"/>
              </a:cxn>
              <a:cxn ang="0">
                <a:pos x="connsiteX66686" y="connsiteY66686"/>
              </a:cxn>
              <a:cxn ang="0">
                <a:pos x="connsiteX66687" y="connsiteY66687"/>
              </a:cxn>
              <a:cxn ang="0">
                <a:pos x="connsiteX66688" y="connsiteY66688"/>
              </a:cxn>
              <a:cxn ang="0">
                <a:pos x="connsiteX66689" y="connsiteY66689"/>
              </a:cxn>
              <a:cxn ang="0">
                <a:pos x="connsiteX66690" y="connsiteY66690"/>
              </a:cxn>
              <a:cxn ang="0">
                <a:pos x="connsiteX66691" y="connsiteY66691"/>
              </a:cxn>
              <a:cxn ang="0">
                <a:pos x="connsiteX66692" y="connsiteY66692"/>
              </a:cxn>
              <a:cxn ang="0">
                <a:pos x="connsiteX66693" y="connsiteY66693"/>
              </a:cxn>
              <a:cxn ang="0">
                <a:pos x="connsiteX66694" y="connsiteY66694"/>
              </a:cxn>
              <a:cxn ang="0">
                <a:pos x="connsiteX66695" y="connsiteY66695"/>
              </a:cxn>
              <a:cxn ang="0">
                <a:pos x="connsiteX66696" y="connsiteY66696"/>
              </a:cxn>
              <a:cxn ang="0">
                <a:pos x="connsiteX66697" y="connsiteY66697"/>
              </a:cxn>
              <a:cxn ang="0">
                <a:pos x="connsiteX66698" y="connsiteY66698"/>
              </a:cxn>
              <a:cxn ang="0">
                <a:pos x="connsiteX66699" y="connsiteY66699"/>
              </a:cxn>
              <a:cxn ang="0">
                <a:pos x="connsiteX66700" y="connsiteY66700"/>
              </a:cxn>
              <a:cxn ang="0">
                <a:pos x="connsiteX66701" y="connsiteY66701"/>
              </a:cxn>
              <a:cxn ang="0">
                <a:pos x="connsiteX66702" y="connsiteY66702"/>
              </a:cxn>
              <a:cxn ang="0">
                <a:pos x="connsiteX66703" y="connsiteY66703"/>
              </a:cxn>
              <a:cxn ang="0">
                <a:pos x="connsiteX66704" y="connsiteY66704"/>
              </a:cxn>
              <a:cxn ang="0">
                <a:pos x="connsiteX66705" y="connsiteY66705"/>
              </a:cxn>
              <a:cxn ang="0">
                <a:pos x="connsiteX66706" y="connsiteY66706"/>
              </a:cxn>
              <a:cxn ang="0">
                <a:pos x="connsiteX66707" y="connsiteY66707"/>
              </a:cxn>
              <a:cxn ang="0">
                <a:pos x="connsiteX66708" y="connsiteY66708"/>
              </a:cxn>
              <a:cxn ang="0">
                <a:pos x="connsiteX66709" y="connsiteY66709"/>
              </a:cxn>
              <a:cxn ang="0">
                <a:pos x="connsiteX66710" y="connsiteY66710"/>
              </a:cxn>
              <a:cxn ang="0">
                <a:pos x="connsiteX66711" y="connsiteY66711"/>
              </a:cxn>
              <a:cxn ang="0">
                <a:pos x="connsiteX66712" y="connsiteY66712"/>
              </a:cxn>
              <a:cxn ang="0">
                <a:pos x="connsiteX66713" y="connsiteY66713"/>
              </a:cxn>
              <a:cxn ang="0">
                <a:pos x="connsiteX66714" y="connsiteY66714"/>
              </a:cxn>
              <a:cxn ang="0">
                <a:pos x="connsiteX66715" y="connsiteY66715"/>
              </a:cxn>
              <a:cxn ang="0">
                <a:pos x="connsiteX66716" y="connsiteY66716"/>
              </a:cxn>
              <a:cxn ang="0">
                <a:pos x="connsiteX66717" y="connsiteY66717"/>
              </a:cxn>
              <a:cxn ang="0">
                <a:pos x="connsiteX66718" y="connsiteY66718"/>
              </a:cxn>
              <a:cxn ang="0">
                <a:pos x="connsiteX66719" y="connsiteY66719"/>
              </a:cxn>
              <a:cxn ang="0">
                <a:pos x="connsiteX66720" y="connsiteY66720"/>
              </a:cxn>
              <a:cxn ang="0">
                <a:pos x="connsiteX66721" y="connsiteY66721"/>
              </a:cxn>
              <a:cxn ang="0">
                <a:pos x="connsiteX66722" y="connsiteY66722"/>
              </a:cxn>
              <a:cxn ang="0">
                <a:pos x="connsiteX66723" y="connsiteY66723"/>
              </a:cxn>
              <a:cxn ang="0">
                <a:pos x="connsiteX66724" y="connsiteY66724"/>
              </a:cxn>
              <a:cxn ang="0">
                <a:pos x="connsiteX66725" y="connsiteY66725"/>
              </a:cxn>
              <a:cxn ang="0">
                <a:pos x="connsiteX66726" y="connsiteY66726"/>
              </a:cxn>
              <a:cxn ang="0">
                <a:pos x="connsiteX66727" y="connsiteY66727"/>
              </a:cxn>
              <a:cxn ang="0">
                <a:pos x="connsiteX66728" y="connsiteY66728"/>
              </a:cxn>
              <a:cxn ang="0">
                <a:pos x="connsiteX66729" y="connsiteY66729"/>
              </a:cxn>
              <a:cxn ang="0">
                <a:pos x="connsiteX66730" y="connsiteY66730"/>
              </a:cxn>
              <a:cxn ang="0">
                <a:pos x="connsiteX66731" y="connsiteY66731"/>
              </a:cxn>
              <a:cxn ang="0">
                <a:pos x="connsiteX66732" y="connsiteY66732"/>
              </a:cxn>
              <a:cxn ang="0">
                <a:pos x="connsiteX66733" y="connsiteY66733"/>
              </a:cxn>
              <a:cxn ang="0">
                <a:pos x="connsiteX66734" y="connsiteY66734"/>
              </a:cxn>
              <a:cxn ang="0">
                <a:pos x="connsiteX66735" y="connsiteY66735"/>
              </a:cxn>
              <a:cxn ang="0">
                <a:pos x="connsiteX66736" y="connsiteY66736"/>
              </a:cxn>
              <a:cxn ang="0">
                <a:pos x="connsiteX66737" y="connsiteY66737"/>
              </a:cxn>
              <a:cxn ang="0">
                <a:pos x="connsiteX66738" y="connsiteY66738"/>
              </a:cxn>
              <a:cxn ang="0">
                <a:pos x="connsiteX66739" y="connsiteY66739"/>
              </a:cxn>
              <a:cxn ang="0">
                <a:pos x="connsiteX66740" y="connsiteY66740"/>
              </a:cxn>
              <a:cxn ang="0">
                <a:pos x="connsiteX66741" y="connsiteY66741"/>
              </a:cxn>
              <a:cxn ang="0">
                <a:pos x="connsiteX66742" y="connsiteY66742"/>
              </a:cxn>
              <a:cxn ang="0">
                <a:pos x="connsiteX66743" y="connsiteY66743"/>
              </a:cxn>
              <a:cxn ang="0">
                <a:pos x="connsiteX66744" y="connsiteY66744"/>
              </a:cxn>
              <a:cxn ang="0">
                <a:pos x="connsiteX66745" y="connsiteY66745"/>
              </a:cxn>
              <a:cxn ang="0">
                <a:pos x="connsiteX66746" y="connsiteY66746"/>
              </a:cxn>
              <a:cxn ang="0">
                <a:pos x="connsiteX66747" y="connsiteY66747"/>
              </a:cxn>
              <a:cxn ang="0">
                <a:pos x="connsiteX66748" y="connsiteY66748"/>
              </a:cxn>
              <a:cxn ang="0">
                <a:pos x="connsiteX66749" y="connsiteY66749"/>
              </a:cxn>
              <a:cxn ang="0">
                <a:pos x="connsiteX66750" y="connsiteY66750"/>
              </a:cxn>
              <a:cxn ang="0">
                <a:pos x="connsiteX66751" y="connsiteY66751"/>
              </a:cxn>
              <a:cxn ang="0">
                <a:pos x="connsiteX66752" y="connsiteY66752"/>
              </a:cxn>
              <a:cxn ang="0">
                <a:pos x="connsiteX66753" y="connsiteY66753"/>
              </a:cxn>
              <a:cxn ang="0">
                <a:pos x="connsiteX66754" y="connsiteY66754"/>
              </a:cxn>
              <a:cxn ang="0">
                <a:pos x="connsiteX66755" y="connsiteY66755"/>
              </a:cxn>
              <a:cxn ang="0">
                <a:pos x="connsiteX66756" y="connsiteY66756"/>
              </a:cxn>
              <a:cxn ang="0">
                <a:pos x="connsiteX66757" y="connsiteY66757"/>
              </a:cxn>
              <a:cxn ang="0">
                <a:pos x="connsiteX66758" y="connsiteY66758"/>
              </a:cxn>
              <a:cxn ang="0">
                <a:pos x="connsiteX66759" y="connsiteY66759"/>
              </a:cxn>
              <a:cxn ang="0">
                <a:pos x="connsiteX66760" y="connsiteY66760"/>
              </a:cxn>
              <a:cxn ang="0">
                <a:pos x="connsiteX66761" y="connsiteY66761"/>
              </a:cxn>
              <a:cxn ang="0">
                <a:pos x="connsiteX66762" y="connsiteY66762"/>
              </a:cxn>
              <a:cxn ang="0">
                <a:pos x="connsiteX66763" y="connsiteY66763"/>
              </a:cxn>
              <a:cxn ang="0">
                <a:pos x="connsiteX66764" y="connsiteY66764"/>
              </a:cxn>
              <a:cxn ang="0">
                <a:pos x="connsiteX66765" y="connsiteY66765"/>
              </a:cxn>
              <a:cxn ang="0">
                <a:pos x="connsiteX66766" y="connsiteY66766"/>
              </a:cxn>
              <a:cxn ang="0">
                <a:pos x="connsiteX66767" y="connsiteY66767"/>
              </a:cxn>
              <a:cxn ang="0">
                <a:pos x="connsiteX66768" y="connsiteY66768"/>
              </a:cxn>
              <a:cxn ang="0">
                <a:pos x="connsiteX66769" y="connsiteY66769"/>
              </a:cxn>
              <a:cxn ang="0">
                <a:pos x="connsiteX66770" y="connsiteY66770"/>
              </a:cxn>
              <a:cxn ang="0">
                <a:pos x="connsiteX66771" y="connsiteY66771"/>
              </a:cxn>
              <a:cxn ang="0">
                <a:pos x="connsiteX66772" y="connsiteY66772"/>
              </a:cxn>
              <a:cxn ang="0">
                <a:pos x="connsiteX66773" y="connsiteY66773"/>
              </a:cxn>
              <a:cxn ang="0">
                <a:pos x="connsiteX66774" y="connsiteY66774"/>
              </a:cxn>
              <a:cxn ang="0">
                <a:pos x="connsiteX66775" y="connsiteY66775"/>
              </a:cxn>
              <a:cxn ang="0">
                <a:pos x="connsiteX66776" y="connsiteY66776"/>
              </a:cxn>
              <a:cxn ang="0">
                <a:pos x="connsiteX66777" y="connsiteY66777"/>
              </a:cxn>
              <a:cxn ang="0">
                <a:pos x="connsiteX66778" y="connsiteY66778"/>
              </a:cxn>
              <a:cxn ang="0">
                <a:pos x="connsiteX66779" y="connsiteY66779"/>
              </a:cxn>
              <a:cxn ang="0">
                <a:pos x="connsiteX66780" y="connsiteY66780"/>
              </a:cxn>
              <a:cxn ang="0">
                <a:pos x="connsiteX66781" y="connsiteY66781"/>
              </a:cxn>
              <a:cxn ang="0">
                <a:pos x="connsiteX66782" y="connsiteY66782"/>
              </a:cxn>
              <a:cxn ang="0">
                <a:pos x="connsiteX66783" y="connsiteY66783"/>
              </a:cxn>
              <a:cxn ang="0">
                <a:pos x="connsiteX66784" y="connsiteY66784"/>
              </a:cxn>
              <a:cxn ang="0">
                <a:pos x="connsiteX66785" y="connsiteY66785"/>
              </a:cxn>
              <a:cxn ang="0">
                <a:pos x="connsiteX66786" y="connsiteY66786"/>
              </a:cxn>
              <a:cxn ang="0">
                <a:pos x="connsiteX66787" y="connsiteY66787"/>
              </a:cxn>
              <a:cxn ang="0">
                <a:pos x="connsiteX66788" y="connsiteY66788"/>
              </a:cxn>
              <a:cxn ang="0">
                <a:pos x="connsiteX66789" y="connsiteY66789"/>
              </a:cxn>
              <a:cxn ang="0">
                <a:pos x="connsiteX66790" y="connsiteY66790"/>
              </a:cxn>
              <a:cxn ang="0">
                <a:pos x="connsiteX66791" y="connsiteY66791"/>
              </a:cxn>
              <a:cxn ang="0">
                <a:pos x="connsiteX66792" y="connsiteY66792"/>
              </a:cxn>
              <a:cxn ang="0">
                <a:pos x="connsiteX66793" y="connsiteY66793"/>
              </a:cxn>
              <a:cxn ang="0">
                <a:pos x="connsiteX66794" y="connsiteY66794"/>
              </a:cxn>
              <a:cxn ang="0">
                <a:pos x="connsiteX66795" y="connsiteY66795"/>
              </a:cxn>
              <a:cxn ang="0">
                <a:pos x="connsiteX66796" y="connsiteY66796"/>
              </a:cxn>
              <a:cxn ang="0">
                <a:pos x="connsiteX66797" y="connsiteY66797"/>
              </a:cxn>
              <a:cxn ang="0">
                <a:pos x="connsiteX66798" y="connsiteY66798"/>
              </a:cxn>
              <a:cxn ang="0">
                <a:pos x="connsiteX66799" y="connsiteY66799"/>
              </a:cxn>
              <a:cxn ang="0">
                <a:pos x="connsiteX66800" y="connsiteY66800"/>
              </a:cxn>
              <a:cxn ang="0">
                <a:pos x="connsiteX66801" y="connsiteY66801"/>
              </a:cxn>
              <a:cxn ang="0">
                <a:pos x="connsiteX66802" y="connsiteY66802"/>
              </a:cxn>
              <a:cxn ang="0">
                <a:pos x="connsiteX66803" y="connsiteY66803"/>
              </a:cxn>
              <a:cxn ang="0">
                <a:pos x="connsiteX66804" y="connsiteY66804"/>
              </a:cxn>
              <a:cxn ang="0">
                <a:pos x="connsiteX66805" y="connsiteY66805"/>
              </a:cxn>
              <a:cxn ang="0">
                <a:pos x="connsiteX66806" y="connsiteY66806"/>
              </a:cxn>
              <a:cxn ang="0">
                <a:pos x="connsiteX66807" y="connsiteY66807"/>
              </a:cxn>
              <a:cxn ang="0">
                <a:pos x="connsiteX66808" y="connsiteY66808"/>
              </a:cxn>
              <a:cxn ang="0">
                <a:pos x="connsiteX66809" y="connsiteY66809"/>
              </a:cxn>
              <a:cxn ang="0">
                <a:pos x="connsiteX66810" y="connsiteY66810"/>
              </a:cxn>
              <a:cxn ang="0">
                <a:pos x="connsiteX66811" y="connsiteY66811"/>
              </a:cxn>
              <a:cxn ang="0">
                <a:pos x="connsiteX66812" y="connsiteY66812"/>
              </a:cxn>
              <a:cxn ang="0">
                <a:pos x="connsiteX66813" y="connsiteY66813"/>
              </a:cxn>
              <a:cxn ang="0">
                <a:pos x="connsiteX66814" y="connsiteY66814"/>
              </a:cxn>
              <a:cxn ang="0">
                <a:pos x="connsiteX66815" y="connsiteY66815"/>
              </a:cxn>
              <a:cxn ang="0">
                <a:pos x="connsiteX66816" y="connsiteY66816"/>
              </a:cxn>
              <a:cxn ang="0">
                <a:pos x="connsiteX66817" y="connsiteY66817"/>
              </a:cxn>
              <a:cxn ang="0">
                <a:pos x="connsiteX66818" y="connsiteY66818"/>
              </a:cxn>
              <a:cxn ang="0">
                <a:pos x="connsiteX66819" y="connsiteY66819"/>
              </a:cxn>
              <a:cxn ang="0">
                <a:pos x="connsiteX66820" y="connsiteY66820"/>
              </a:cxn>
              <a:cxn ang="0">
                <a:pos x="connsiteX66821" y="connsiteY66821"/>
              </a:cxn>
              <a:cxn ang="0">
                <a:pos x="connsiteX66822" y="connsiteY66822"/>
              </a:cxn>
              <a:cxn ang="0">
                <a:pos x="connsiteX66823" y="connsiteY66823"/>
              </a:cxn>
              <a:cxn ang="0">
                <a:pos x="connsiteX66824" y="connsiteY66824"/>
              </a:cxn>
              <a:cxn ang="0">
                <a:pos x="connsiteX66825" y="connsiteY66825"/>
              </a:cxn>
              <a:cxn ang="0">
                <a:pos x="connsiteX66826" y="connsiteY66826"/>
              </a:cxn>
              <a:cxn ang="0">
                <a:pos x="connsiteX66827" y="connsiteY66827"/>
              </a:cxn>
              <a:cxn ang="0">
                <a:pos x="connsiteX66828" y="connsiteY66828"/>
              </a:cxn>
              <a:cxn ang="0">
                <a:pos x="connsiteX66829" y="connsiteY66829"/>
              </a:cxn>
              <a:cxn ang="0">
                <a:pos x="connsiteX66830" y="connsiteY66830"/>
              </a:cxn>
              <a:cxn ang="0">
                <a:pos x="connsiteX66831" y="connsiteY66831"/>
              </a:cxn>
              <a:cxn ang="0">
                <a:pos x="connsiteX66832" y="connsiteY66832"/>
              </a:cxn>
              <a:cxn ang="0">
                <a:pos x="connsiteX66833" y="connsiteY66833"/>
              </a:cxn>
              <a:cxn ang="0">
                <a:pos x="connsiteX66834" y="connsiteY66834"/>
              </a:cxn>
              <a:cxn ang="0">
                <a:pos x="connsiteX66835" y="connsiteY66835"/>
              </a:cxn>
              <a:cxn ang="0">
                <a:pos x="connsiteX66836" y="connsiteY66836"/>
              </a:cxn>
              <a:cxn ang="0">
                <a:pos x="connsiteX66837" y="connsiteY66837"/>
              </a:cxn>
              <a:cxn ang="0">
                <a:pos x="connsiteX66838" y="connsiteY66838"/>
              </a:cxn>
              <a:cxn ang="0">
                <a:pos x="connsiteX66839" y="connsiteY66839"/>
              </a:cxn>
              <a:cxn ang="0">
                <a:pos x="connsiteX66840" y="connsiteY66840"/>
              </a:cxn>
              <a:cxn ang="0">
                <a:pos x="connsiteX66841" y="connsiteY66841"/>
              </a:cxn>
              <a:cxn ang="0">
                <a:pos x="connsiteX66842" y="connsiteY66842"/>
              </a:cxn>
              <a:cxn ang="0">
                <a:pos x="connsiteX66843" y="connsiteY66843"/>
              </a:cxn>
              <a:cxn ang="0">
                <a:pos x="connsiteX66844" y="connsiteY66844"/>
              </a:cxn>
              <a:cxn ang="0">
                <a:pos x="connsiteX66845" y="connsiteY66845"/>
              </a:cxn>
              <a:cxn ang="0">
                <a:pos x="connsiteX66846" y="connsiteY66846"/>
              </a:cxn>
              <a:cxn ang="0">
                <a:pos x="connsiteX66847" y="connsiteY66847"/>
              </a:cxn>
              <a:cxn ang="0">
                <a:pos x="connsiteX66848" y="connsiteY66848"/>
              </a:cxn>
              <a:cxn ang="0">
                <a:pos x="connsiteX66849" y="connsiteY66849"/>
              </a:cxn>
              <a:cxn ang="0">
                <a:pos x="connsiteX66850" y="connsiteY66850"/>
              </a:cxn>
              <a:cxn ang="0">
                <a:pos x="connsiteX66851" y="connsiteY66851"/>
              </a:cxn>
              <a:cxn ang="0">
                <a:pos x="connsiteX66852" y="connsiteY66852"/>
              </a:cxn>
              <a:cxn ang="0">
                <a:pos x="connsiteX66853" y="connsiteY66853"/>
              </a:cxn>
              <a:cxn ang="0">
                <a:pos x="connsiteX66854" y="connsiteY66854"/>
              </a:cxn>
              <a:cxn ang="0">
                <a:pos x="connsiteX66855" y="connsiteY66855"/>
              </a:cxn>
              <a:cxn ang="0">
                <a:pos x="connsiteX66856" y="connsiteY66856"/>
              </a:cxn>
              <a:cxn ang="0">
                <a:pos x="connsiteX66857" y="connsiteY66857"/>
              </a:cxn>
              <a:cxn ang="0">
                <a:pos x="connsiteX66858" y="connsiteY66858"/>
              </a:cxn>
              <a:cxn ang="0">
                <a:pos x="connsiteX66859" y="connsiteY66859"/>
              </a:cxn>
              <a:cxn ang="0">
                <a:pos x="connsiteX66860" y="connsiteY66860"/>
              </a:cxn>
              <a:cxn ang="0">
                <a:pos x="connsiteX66861" y="connsiteY66861"/>
              </a:cxn>
              <a:cxn ang="0">
                <a:pos x="connsiteX66862" y="connsiteY66862"/>
              </a:cxn>
              <a:cxn ang="0">
                <a:pos x="connsiteX66863" y="connsiteY66863"/>
              </a:cxn>
              <a:cxn ang="0">
                <a:pos x="connsiteX66864" y="connsiteY66864"/>
              </a:cxn>
              <a:cxn ang="0">
                <a:pos x="connsiteX66865" y="connsiteY66865"/>
              </a:cxn>
              <a:cxn ang="0">
                <a:pos x="connsiteX66866" y="connsiteY66866"/>
              </a:cxn>
              <a:cxn ang="0">
                <a:pos x="connsiteX66867" y="connsiteY66867"/>
              </a:cxn>
              <a:cxn ang="0">
                <a:pos x="connsiteX66868" y="connsiteY66868"/>
              </a:cxn>
              <a:cxn ang="0">
                <a:pos x="connsiteX66869" y="connsiteY66869"/>
              </a:cxn>
              <a:cxn ang="0">
                <a:pos x="connsiteX66870" y="connsiteY66870"/>
              </a:cxn>
              <a:cxn ang="0">
                <a:pos x="connsiteX66871" y="connsiteY66871"/>
              </a:cxn>
              <a:cxn ang="0">
                <a:pos x="connsiteX66872" y="connsiteY66872"/>
              </a:cxn>
              <a:cxn ang="0">
                <a:pos x="connsiteX66873" y="connsiteY66873"/>
              </a:cxn>
              <a:cxn ang="0">
                <a:pos x="connsiteX66874" y="connsiteY66874"/>
              </a:cxn>
              <a:cxn ang="0">
                <a:pos x="connsiteX66875" y="connsiteY66875"/>
              </a:cxn>
              <a:cxn ang="0">
                <a:pos x="connsiteX66876" y="connsiteY66876"/>
              </a:cxn>
              <a:cxn ang="0">
                <a:pos x="connsiteX66877" y="connsiteY66877"/>
              </a:cxn>
              <a:cxn ang="0">
                <a:pos x="connsiteX66878" y="connsiteY66878"/>
              </a:cxn>
              <a:cxn ang="0">
                <a:pos x="connsiteX66879" y="connsiteY66879"/>
              </a:cxn>
              <a:cxn ang="0">
                <a:pos x="connsiteX66880" y="connsiteY66880"/>
              </a:cxn>
              <a:cxn ang="0">
                <a:pos x="connsiteX66881" y="connsiteY66881"/>
              </a:cxn>
              <a:cxn ang="0">
                <a:pos x="connsiteX66882" y="connsiteY66882"/>
              </a:cxn>
              <a:cxn ang="0">
                <a:pos x="connsiteX66883" y="connsiteY66883"/>
              </a:cxn>
              <a:cxn ang="0">
                <a:pos x="connsiteX66884" y="connsiteY66884"/>
              </a:cxn>
              <a:cxn ang="0">
                <a:pos x="connsiteX66885" y="connsiteY66885"/>
              </a:cxn>
              <a:cxn ang="0">
                <a:pos x="connsiteX66886" y="connsiteY66886"/>
              </a:cxn>
              <a:cxn ang="0">
                <a:pos x="connsiteX66887" y="connsiteY66887"/>
              </a:cxn>
              <a:cxn ang="0">
                <a:pos x="connsiteX66888" y="connsiteY66888"/>
              </a:cxn>
              <a:cxn ang="0">
                <a:pos x="connsiteX66889" y="connsiteY66889"/>
              </a:cxn>
              <a:cxn ang="0">
                <a:pos x="connsiteX66890" y="connsiteY66890"/>
              </a:cxn>
              <a:cxn ang="0">
                <a:pos x="connsiteX66891" y="connsiteY66891"/>
              </a:cxn>
              <a:cxn ang="0">
                <a:pos x="connsiteX66892" y="connsiteY66892"/>
              </a:cxn>
              <a:cxn ang="0">
                <a:pos x="connsiteX66893" y="connsiteY66893"/>
              </a:cxn>
              <a:cxn ang="0">
                <a:pos x="connsiteX66894" y="connsiteY66894"/>
              </a:cxn>
              <a:cxn ang="0">
                <a:pos x="connsiteX66895" y="connsiteY66895"/>
              </a:cxn>
              <a:cxn ang="0">
                <a:pos x="connsiteX66896" y="connsiteY66896"/>
              </a:cxn>
              <a:cxn ang="0">
                <a:pos x="connsiteX66897" y="connsiteY66897"/>
              </a:cxn>
              <a:cxn ang="0">
                <a:pos x="connsiteX66898" y="connsiteY66898"/>
              </a:cxn>
              <a:cxn ang="0">
                <a:pos x="connsiteX66899" y="connsiteY66899"/>
              </a:cxn>
              <a:cxn ang="0">
                <a:pos x="connsiteX66900" y="connsiteY66900"/>
              </a:cxn>
              <a:cxn ang="0">
                <a:pos x="connsiteX66901" y="connsiteY66901"/>
              </a:cxn>
              <a:cxn ang="0">
                <a:pos x="connsiteX66902" y="connsiteY66902"/>
              </a:cxn>
              <a:cxn ang="0">
                <a:pos x="connsiteX66903" y="connsiteY66903"/>
              </a:cxn>
              <a:cxn ang="0">
                <a:pos x="connsiteX66904" y="connsiteY66904"/>
              </a:cxn>
              <a:cxn ang="0">
                <a:pos x="connsiteX66905" y="connsiteY66905"/>
              </a:cxn>
              <a:cxn ang="0">
                <a:pos x="connsiteX66906" y="connsiteY66906"/>
              </a:cxn>
              <a:cxn ang="0">
                <a:pos x="connsiteX66907" y="connsiteY66907"/>
              </a:cxn>
              <a:cxn ang="0">
                <a:pos x="connsiteX66908" y="connsiteY66908"/>
              </a:cxn>
              <a:cxn ang="0">
                <a:pos x="connsiteX66909" y="connsiteY66909"/>
              </a:cxn>
              <a:cxn ang="0">
                <a:pos x="connsiteX66910" y="connsiteY66910"/>
              </a:cxn>
              <a:cxn ang="0">
                <a:pos x="connsiteX66911" y="connsiteY66911"/>
              </a:cxn>
              <a:cxn ang="0">
                <a:pos x="connsiteX66912" y="connsiteY66912"/>
              </a:cxn>
              <a:cxn ang="0">
                <a:pos x="connsiteX66913" y="connsiteY66913"/>
              </a:cxn>
              <a:cxn ang="0">
                <a:pos x="connsiteX66914" y="connsiteY66914"/>
              </a:cxn>
              <a:cxn ang="0">
                <a:pos x="connsiteX66915" y="connsiteY66915"/>
              </a:cxn>
              <a:cxn ang="0">
                <a:pos x="connsiteX66916" y="connsiteY66916"/>
              </a:cxn>
              <a:cxn ang="0">
                <a:pos x="connsiteX66917" y="connsiteY66917"/>
              </a:cxn>
              <a:cxn ang="0">
                <a:pos x="connsiteX66918" y="connsiteY66918"/>
              </a:cxn>
              <a:cxn ang="0">
                <a:pos x="connsiteX66919" y="connsiteY66919"/>
              </a:cxn>
              <a:cxn ang="0">
                <a:pos x="connsiteX66920" y="connsiteY66920"/>
              </a:cxn>
              <a:cxn ang="0">
                <a:pos x="connsiteX66921" y="connsiteY66921"/>
              </a:cxn>
              <a:cxn ang="0">
                <a:pos x="connsiteX66922" y="connsiteY66922"/>
              </a:cxn>
              <a:cxn ang="0">
                <a:pos x="connsiteX66923" y="connsiteY66923"/>
              </a:cxn>
              <a:cxn ang="0">
                <a:pos x="connsiteX66924" y="connsiteY66924"/>
              </a:cxn>
              <a:cxn ang="0">
                <a:pos x="connsiteX66925" y="connsiteY66925"/>
              </a:cxn>
              <a:cxn ang="0">
                <a:pos x="connsiteX66926" y="connsiteY66926"/>
              </a:cxn>
              <a:cxn ang="0">
                <a:pos x="connsiteX66927" y="connsiteY66927"/>
              </a:cxn>
              <a:cxn ang="0">
                <a:pos x="connsiteX66928" y="connsiteY66928"/>
              </a:cxn>
              <a:cxn ang="0">
                <a:pos x="connsiteX66929" y="connsiteY66929"/>
              </a:cxn>
              <a:cxn ang="0">
                <a:pos x="connsiteX66930" y="connsiteY66930"/>
              </a:cxn>
              <a:cxn ang="0">
                <a:pos x="connsiteX66931" y="connsiteY66931"/>
              </a:cxn>
              <a:cxn ang="0">
                <a:pos x="connsiteX66932" y="connsiteY66932"/>
              </a:cxn>
              <a:cxn ang="0">
                <a:pos x="connsiteX66933" y="connsiteY66933"/>
              </a:cxn>
              <a:cxn ang="0">
                <a:pos x="connsiteX66934" y="connsiteY66934"/>
              </a:cxn>
              <a:cxn ang="0">
                <a:pos x="connsiteX66935" y="connsiteY66935"/>
              </a:cxn>
              <a:cxn ang="0">
                <a:pos x="connsiteX66936" y="connsiteY66936"/>
              </a:cxn>
              <a:cxn ang="0">
                <a:pos x="connsiteX66937" y="connsiteY66937"/>
              </a:cxn>
              <a:cxn ang="0">
                <a:pos x="connsiteX66938" y="connsiteY66938"/>
              </a:cxn>
              <a:cxn ang="0">
                <a:pos x="connsiteX66939" y="connsiteY66939"/>
              </a:cxn>
              <a:cxn ang="0">
                <a:pos x="connsiteX66940" y="connsiteY66940"/>
              </a:cxn>
              <a:cxn ang="0">
                <a:pos x="connsiteX66941" y="connsiteY66941"/>
              </a:cxn>
              <a:cxn ang="0">
                <a:pos x="connsiteX66942" y="connsiteY66942"/>
              </a:cxn>
              <a:cxn ang="0">
                <a:pos x="connsiteX66943" y="connsiteY66943"/>
              </a:cxn>
              <a:cxn ang="0">
                <a:pos x="connsiteX66944" y="connsiteY66944"/>
              </a:cxn>
              <a:cxn ang="0">
                <a:pos x="connsiteX66945" y="connsiteY66945"/>
              </a:cxn>
              <a:cxn ang="0">
                <a:pos x="connsiteX66946" y="connsiteY66946"/>
              </a:cxn>
              <a:cxn ang="0">
                <a:pos x="connsiteX66947" y="connsiteY66947"/>
              </a:cxn>
              <a:cxn ang="0">
                <a:pos x="connsiteX66948" y="connsiteY66948"/>
              </a:cxn>
              <a:cxn ang="0">
                <a:pos x="connsiteX66949" y="connsiteY66949"/>
              </a:cxn>
              <a:cxn ang="0">
                <a:pos x="connsiteX66950" y="connsiteY66950"/>
              </a:cxn>
              <a:cxn ang="0">
                <a:pos x="connsiteX66951" y="connsiteY66951"/>
              </a:cxn>
              <a:cxn ang="0">
                <a:pos x="connsiteX66952" y="connsiteY66952"/>
              </a:cxn>
              <a:cxn ang="0">
                <a:pos x="connsiteX66953" y="connsiteY66953"/>
              </a:cxn>
              <a:cxn ang="0">
                <a:pos x="connsiteX66954" y="connsiteY66954"/>
              </a:cxn>
              <a:cxn ang="0">
                <a:pos x="connsiteX66955" y="connsiteY66955"/>
              </a:cxn>
              <a:cxn ang="0">
                <a:pos x="connsiteX66956" y="connsiteY66956"/>
              </a:cxn>
              <a:cxn ang="0">
                <a:pos x="connsiteX66957" y="connsiteY66957"/>
              </a:cxn>
              <a:cxn ang="0">
                <a:pos x="connsiteX66958" y="connsiteY66958"/>
              </a:cxn>
              <a:cxn ang="0">
                <a:pos x="connsiteX66959" y="connsiteY66959"/>
              </a:cxn>
              <a:cxn ang="0">
                <a:pos x="connsiteX66960" y="connsiteY66960"/>
              </a:cxn>
              <a:cxn ang="0">
                <a:pos x="connsiteX66961" y="connsiteY66961"/>
              </a:cxn>
              <a:cxn ang="0">
                <a:pos x="connsiteX66962" y="connsiteY66962"/>
              </a:cxn>
              <a:cxn ang="0">
                <a:pos x="connsiteX66963" y="connsiteY66963"/>
              </a:cxn>
              <a:cxn ang="0">
                <a:pos x="connsiteX66964" y="connsiteY66964"/>
              </a:cxn>
              <a:cxn ang="0">
                <a:pos x="connsiteX66965" y="connsiteY66965"/>
              </a:cxn>
              <a:cxn ang="0">
                <a:pos x="connsiteX66966" y="connsiteY66966"/>
              </a:cxn>
              <a:cxn ang="0">
                <a:pos x="connsiteX66967" y="connsiteY66967"/>
              </a:cxn>
              <a:cxn ang="0">
                <a:pos x="connsiteX66968" y="connsiteY66968"/>
              </a:cxn>
              <a:cxn ang="0">
                <a:pos x="connsiteX66969" y="connsiteY66969"/>
              </a:cxn>
              <a:cxn ang="0">
                <a:pos x="connsiteX66970" y="connsiteY66970"/>
              </a:cxn>
              <a:cxn ang="0">
                <a:pos x="connsiteX66971" y="connsiteY66971"/>
              </a:cxn>
              <a:cxn ang="0">
                <a:pos x="connsiteX66972" y="connsiteY66972"/>
              </a:cxn>
              <a:cxn ang="0">
                <a:pos x="connsiteX66973" y="connsiteY66973"/>
              </a:cxn>
              <a:cxn ang="0">
                <a:pos x="connsiteX66974" y="connsiteY66974"/>
              </a:cxn>
              <a:cxn ang="0">
                <a:pos x="connsiteX66975" y="connsiteY66975"/>
              </a:cxn>
              <a:cxn ang="0">
                <a:pos x="connsiteX66976" y="connsiteY66976"/>
              </a:cxn>
              <a:cxn ang="0">
                <a:pos x="connsiteX66977" y="connsiteY66977"/>
              </a:cxn>
              <a:cxn ang="0">
                <a:pos x="connsiteX66978" y="connsiteY66978"/>
              </a:cxn>
              <a:cxn ang="0">
                <a:pos x="connsiteX66979" y="connsiteY66979"/>
              </a:cxn>
              <a:cxn ang="0">
                <a:pos x="connsiteX66980" y="connsiteY66980"/>
              </a:cxn>
              <a:cxn ang="0">
                <a:pos x="connsiteX66981" y="connsiteY66981"/>
              </a:cxn>
              <a:cxn ang="0">
                <a:pos x="connsiteX66982" y="connsiteY66982"/>
              </a:cxn>
              <a:cxn ang="0">
                <a:pos x="connsiteX66983" y="connsiteY66983"/>
              </a:cxn>
              <a:cxn ang="0">
                <a:pos x="connsiteX66984" y="connsiteY66984"/>
              </a:cxn>
              <a:cxn ang="0">
                <a:pos x="connsiteX66985" y="connsiteY66985"/>
              </a:cxn>
              <a:cxn ang="0">
                <a:pos x="connsiteX66986" y="connsiteY66986"/>
              </a:cxn>
              <a:cxn ang="0">
                <a:pos x="connsiteX66987" y="connsiteY66987"/>
              </a:cxn>
              <a:cxn ang="0">
                <a:pos x="connsiteX66988" y="connsiteY66988"/>
              </a:cxn>
              <a:cxn ang="0">
                <a:pos x="connsiteX66989" y="connsiteY66989"/>
              </a:cxn>
              <a:cxn ang="0">
                <a:pos x="connsiteX66990" y="connsiteY66990"/>
              </a:cxn>
              <a:cxn ang="0">
                <a:pos x="connsiteX66991" y="connsiteY66991"/>
              </a:cxn>
              <a:cxn ang="0">
                <a:pos x="connsiteX66992" y="connsiteY66992"/>
              </a:cxn>
              <a:cxn ang="0">
                <a:pos x="connsiteX66993" y="connsiteY66993"/>
              </a:cxn>
              <a:cxn ang="0">
                <a:pos x="connsiteX66994" y="connsiteY66994"/>
              </a:cxn>
              <a:cxn ang="0">
                <a:pos x="connsiteX66995" y="connsiteY66995"/>
              </a:cxn>
              <a:cxn ang="0">
                <a:pos x="connsiteX66996" y="connsiteY66996"/>
              </a:cxn>
              <a:cxn ang="0">
                <a:pos x="connsiteX66997" y="connsiteY66997"/>
              </a:cxn>
              <a:cxn ang="0">
                <a:pos x="connsiteX66998" y="connsiteY66998"/>
              </a:cxn>
              <a:cxn ang="0">
                <a:pos x="connsiteX66999" y="connsiteY66999"/>
              </a:cxn>
              <a:cxn ang="0">
                <a:pos x="connsiteX67000" y="connsiteY67000"/>
              </a:cxn>
              <a:cxn ang="0">
                <a:pos x="connsiteX67001" y="connsiteY67001"/>
              </a:cxn>
              <a:cxn ang="0">
                <a:pos x="connsiteX67002" y="connsiteY67002"/>
              </a:cxn>
              <a:cxn ang="0">
                <a:pos x="connsiteX67003" y="connsiteY67003"/>
              </a:cxn>
              <a:cxn ang="0">
                <a:pos x="connsiteX67004" y="connsiteY67004"/>
              </a:cxn>
              <a:cxn ang="0">
                <a:pos x="connsiteX67005" y="connsiteY67005"/>
              </a:cxn>
              <a:cxn ang="0">
                <a:pos x="connsiteX67006" y="connsiteY67006"/>
              </a:cxn>
              <a:cxn ang="0">
                <a:pos x="connsiteX67007" y="connsiteY67007"/>
              </a:cxn>
              <a:cxn ang="0">
                <a:pos x="connsiteX67008" y="connsiteY67008"/>
              </a:cxn>
              <a:cxn ang="0">
                <a:pos x="connsiteX67009" y="connsiteY67009"/>
              </a:cxn>
              <a:cxn ang="0">
                <a:pos x="connsiteX67010" y="connsiteY67010"/>
              </a:cxn>
              <a:cxn ang="0">
                <a:pos x="connsiteX67011" y="connsiteY67011"/>
              </a:cxn>
              <a:cxn ang="0">
                <a:pos x="connsiteX67012" y="connsiteY67012"/>
              </a:cxn>
              <a:cxn ang="0">
                <a:pos x="connsiteX67013" y="connsiteY67013"/>
              </a:cxn>
              <a:cxn ang="0">
                <a:pos x="connsiteX67014" y="connsiteY67014"/>
              </a:cxn>
              <a:cxn ang="0">
                <a:pos x="connsiteX67015" y="connsiteY67015"/>
              </a:cxn>
              <a:cxn ang="0">
                <a:pos x="connsiteX67016" y="connsiteY67016"/>
              </a:cxn>
              <a:cxn ang="0">
                <a:pos x="connsiteX67017" y="connsiteY67017"/>
              </a:cxn>
              <a:cxn ang="0">
                <a:pos x="connsiteX67018" y="connsiteY67018"/>
              </a:cxn>
              <a:cxn ang="0">
                <a:pos x="connsiteX67019" y="connsiteY67019"/>
              </a:cxn>
              <a:cxn ang="0">
                <a:pos x="connsiteX67020" y="connsiteY67020"/>
              </a:cxn>
              <a:cxn ang="0">
                <a:pos x="connsiteX67021" y="connsiteY67021"/>
              </a:cxn>
              <a:cxn ang="0">
                <a:pos x="connsiteX67022" y="connsiteY67022"/>
              </a:cxn>
              <a:cxn ang="0">
                <a:pos x="connsiteX67023" y="connsiteY67023"/>
              </a:cxn>
              <a:cxn ang="0">
                <a:pos x="connsiteX67024" y="connsiteY67024"/>
              </a:cxn>
              <a:cxn ang="0">
                <a:pos x="connsiteX67025" y="connsiteY67025"/>
              </a:cxn>
              <a:cxn ang="0">
                <a:pos x="connsiteX67026" y="connsiteY67026"/>
              </a:cxn>
              <a:cxn ang="0">
                <a:pos x="connsiteX67027" y="connsiteY67027"/>
              </a:cxn>
              <a:cxn ang="0">
                <a:pos x="connsiteX67028" y="connsiteY67028"/>
              </a:cxn>
              <a:cxn ang="0">
                <a:pos x="connsiteX67029" y="connsiteY67029"/>
              </a:cxn>
              <a:cxn ang="0">
                <a:pos x="connsiteX67030" y="connsiteY67030"/>
              </a:cxn>
              <a:cxn ang="0">
                <a:pos x="connsiteX67031" y="connsiteY67031"/>
              </a:cxn>
              <a:cxn ang="0">
                <a:pos x="connsiteX67032" y="connsiteY67032"/>
              </a:cxn>
              <a:cxn ang="0">
                <a:pos x="connsiteX67033" y="connsiteY67033"/>
              </a:cxn>
              <a:cxn ang="0">
                <a:pos x="connsiteX67034" y="connsiteY67034"/>
              </a:cxn>
              <a:cxn ang="0">
                <a:pos x="connsiteX67035" y="connsiteY67035"/>
              </a:cxn>
              <a:cxn ang="0">
                <a:pos x="connsiteX67036" y="connsiteY67036"/>
              </a:cxn>
              <a:cxn ang="0">
                <a:pos x="connsiteX67037" y="connsiteY67037"/>
              </a:cxn>
              <a:cxn ang="0">
                <a:pos x="connsiteX67038" y="connsiteY67038"/>
              </a:cxn>
              <a:cxn ang="0">
                <a:pos x="connsiteX67039" y="connsiteY67039"/>
              </a:cxn>
              <a:cxn ang="0">
                <a:pos x="connsiteX67040" y="connsiteY67040"/>
              </a:cxn>
              <a:cxn ang="0">
                <a:pos x="connsiteX67041" y="connsiteY67041"/>
              </a:cxn>
              <a:cxn ang="0">
                <a:pos x="connsiteX67042" y="connsiteY67042"/>
              </a:cxn>
              <a:cxn ang="0">
                <a:pos x="connsiteX67043" y="connsiteY67043"/>
              </a:cxn>
              <a:cxn ang="0">
                <a:pos x="connsiteX67044" y="connsiteY67044"/>
              </a:cxn>
              <a:cxn ang="0">
                <a:pos x="connsiteX67045" y="connsiteY67045"/>
              </a:cxn>
              <a:cxn ang="0">
                <a:pos x="connsiteX67046" y="connsiteY67046"/>
              </a:cxn>
              <a:cxn ang="0">
                <a:pos x="connsiteX67047" y="connsiteY67047"/>
              </a:cxn>
              <a:cxn ang="0">
                <a:pos x="connsiteX67048" y="connsiteY67048"/>
              </a:cxn>
              <a:cxn ang="0">
                <a:pos x="connsiteX67049" y="connsiteY67049"/>
              </a:cxn>
              <a:cxn ang="0">
                <a:pos x="connsiteX67050" y="connsiteY67050"/>
              </a:cxn>
              <a:cxn ang="0">
                <a:pos x="connsiteX67051" y="connsiteY67051"/>
              </a:cxn>
              <a:cxn ang="0">
                <a:pos x="connsiteX67052" y="connsiteY67052"/>
              </a:cxn>
              <a:cxn ang="0">
                <a:pos x="connsiteX67053" y="connsiteY67053"/>
              </a:cxn>
              <a:cxn ang="0">
                <a:pos x="connsiteX67054" y="connsiteY67054"/>
              </a:cxn>
              <a:cxn ang="0">
                <a:pos x="connsiteX67055" y="connsiteY67055"/>
              </a:cxn>
              <a:cxn ang="0">
                <a:pos x="connsiteX67056" y="connsiteY67056"/>
              </a:cxn>
              <a:cxn ang="0">
                <a:pos x="connsiteX67057" y="connsiteY67057"/>
              </a:cxn>
              <a:cxn ang="0">
                <a:pos x="connsiteX67058" y="connsiteY67058"/>
              </a:cxn>
              <a:cxn ang="0">
                <a:pos x="connsiteX67059" y="connsiteY67059"/>
              </a:cxn>
              <a:cxn ang="0">
                <a:pos x="connsiteX67060" y="connsiteY67060"/>
              </a:cxn>
              <a:cxn ang="0">
                <a:pos x="connsiteX67061" y="connsiteY67061"/>
              </a:cxn>
              <a:cxn ang="0">
                <a:pos x="connsiteX67062" y="connsiteY67062"/>
              </a:cxn>
              <a:cxn ang="0">
                <a:pos x="connsiteX67063" y="connsiteY67063"/>
              </a:cxn>
              <a:cxn ang="0">
                <a:pos x="connsiteX67064" y="connsiteY67064"/>
              </a:cxn>
              <a:cxn ang="0">
                <a:pos x="connsiteX67065" y="connsiteY67065"/>
              </a:cxn>
              <a:cxn ang="0">
                <a:pos x="connsiteX67066" y="connsiteY67066"/>
              </a:cxn>
              <a:cxn ang="0">
                <a:pos x="connsiteX67067" y="connsiteY67067"/>
              </a:cxn>
              <a:cxn ang="0">
                <a:pos x="connsiteX67068" y="connsiteY67068"/>
              </a:cxn>
              <a:cxn ang="0">
                <a:pos x="connsiteX67069" y="connsiteY67069"/>
              </a:cxn>
              <a:cxn ang="0">
                <a:pos x="connsiteX67070" y="connsiteY67070"/>
              </a:cxn>
              <a:cxn ang="0">
                <a:pos x="connsiteX67071" y="connsiteY67071"/>
              </a:cxn>
              <a:cxn ang="0">
                <a:pos x="connsiteX67072" y="connsiteY67072"/>
              </a:cxn>
              <a:cxn ang="0">
                <a:pos x="connsiteX67073" y="connsiteY67073"/>
              </a:cxn>
              <a:cxn ang="0">
                <a:pos x="connsiteX67074" y="connsiteY67074"/>
              </a:cxn>
              <a:cxn ang="0">
                <a:pos x="connsiteX67075" y="connsiteY67075"/>
              </a:cxn>
              <a:cxn ang="0">
                <a:pos x="connsiteX67076" y="connsiteY67076"/>
              </a:cxn>
              <a:cxn ang="0">
                <a:pos x="connsiteX67077" y="connsiteY67077"/>
              </a:cxn>
              <a:cxn ang="0">
                <a:pos x="connsiteX67078" y="connsiteY67078"/>
              </a:cxn>
              <a:cxn ang="0">
                <a:pos x="connsiteX67079" y="connsiteY67079"/>
              </a:cxn>
              <a:cxn ang="0">
                <a:pos x="connsiteX67080" y="connsiteY67080"/>
              </a:cxn>
              <a:cxn ang="0">
                <a:pos x="connsiteX67081" y="connsiteY67081"/>
              </a:cxn>
              <a:cxn ang="0">
                <a:pos x="connsiteX67082" y="connsiteY67082"/>
              </a:cxn>
              <a:cxn ang="0">
                <a:pos x="connsiteX67083" y="connsiteY67083"/>
              </a:cxn>
              <a:cxn ang="0">
                <a:pos x="connsiteX67084" y="connsiteY67084"/>
              </a:cxn>
              <a:cxn ang="0">
                <a:pos x="connsiteX67085" y="connsiteY67085"/>
              </a:cxn>
              <a:cxn ang="0">
                <a:pos x="connsiteX67086" y="connsiteY67086"/>
              </a:cxn>
              <a:cxn ang="0">
                <a:pos x="connsiteX67087" y="connsiteY67087"/>
              </a:cxn>
              <a:cxn ang="0">
                <a:pos x="connsiteX67088" y="connsiteY67088"/>
              </a:cxn>
              <a:cxn ang="0">
                <a:pos x="connsiteX67089" y="connsiteY67089"/>
              </a:cxn>
              <a:cxn ang="0">
                <a:pos x="connsiteX67090" y="connsiteY67090"/>
              </a:cxn>
              <a:cxn ang="0">
                <a:pos x="connsiteX67091" y="connsiteY67091"/>
              </a:cxn>
              <a:cxn ang="0">
                <a:pos x="connsiteX67092" y="connsiteY67092"/>
              </a:cxn>
              <a:cxn ang="0">
                <a:pos x="connsiteX67093" y="connsiteY67093"/>
              </a:cxn>
              <a:cxn ang="0">
                <a:pos x="connsiteX67094" y="connsiteY67094"/>
              </a:cxn>
              <a:cxn ang="0">
                <a:pos x="connsiteX67095" y="connsiteY67095"/>
              </a:cxn>
              <a:cxn ang="0">
                <a:pos x="connsiteX67096" y="connsiteY67096"/>
              </a:cxn>
              <a:cxn ang="0">
                <a:pos x="connsiteX67097" y="connsiteY67097"/>
              </a:cxn>
              <a:cxn ang="0">
                <a:pos x="connsiteX67098" y="connsiteY67098"/>
              </a:cxn>
              <a:cxn ang="0">
                <a:pos x="connsiteX67099" y="connsiteY67099"/>
              </a:cxn>
              <a:cxn ang="0">
                <a:pos x="connsiteX67100" y="connsiteY67100"/>
              </a:cxn>
              <a:cxn ang="0">
                <a:pos x="connsiteX67101" y="connsiteY67101"/>
              </a:cxn>
              <a:cxn ang="0">
                <a:pos x="connsiteX67102" y="connsiteY67102"/>
              </a:cxn>
              <a:cxn ang="0">
                <a:pos x="connsiteX67103" y="connsiteY67103"/>
              </a:cxn>
              <a:cxn ang="0">
                <a:pos x="connsiteX67104" y="connsiteY67104"/>
              </a:cxn>
              <a:cxn ang="0">
                <a:pos x="connsiteX67105" y="connsiteY67105"/>
              </a:cxn>
              <a:cxn ang="0">
                <a:pos x="connsiteX67106" y="connsiteY67106"/>
              </a:cxn>
              <a:cxn ang="0">
                <a:pos x="connsiteX67107" y="connsiteY67107"/>
              </a:cxn>
              <a:cxn ang="0">
                <a:pos x="connsiteX67108" y="connsiteY67108"/>
              </a:cxn>
              <a:cxn ang="0">
                <a:pos x="connsiteX67109" y="connsiteY67109"/>
              </a:cxn>
              <a:cxn ang="0">
                <a:pos x="connsiteX67110" y="connsiteY67110"/>
              </a:cxn>
              <a:cxn ang="0">
                <a:pos x="connsiteX67111" y="connsiteY67111"/>
              </a:cxn>
              <a:cxn ang="0">
                <a:pos x="connsiteX67112" y="connsiteY67112"/>
              </a:cxn>
              <a:cxn ang="0">
                <a:pos x="connsiteX67113" y="connsiteY67113"/>
              </a:cxn>
              <a:cxn ang="0">
                <a:pos x="connsiteX67114" y="connsiteY67114"/>
              </a:cxn>
              <a:cxn ang="0">
                <a:pos x="connsiteX67115" y="connsiteY67115"/>
              </a:cxn>
              <a:cxn ang="0">
                <a:pos x="connsiteX67116" y="connsiteY67116"/>
              </a:cxn>
              <a:cxn ang="0">
                <a:pos x="connsiteX67117" y="connsiteY67117"/>
              </a:cxn>
              <a:cxn ang="0">
                <a:pos x="connsiteX67118" y="connsiteY67118"/>
              </a:cxn>
              <a:cxn ang="0">
                <a:pos x="connsiteX67119" y="connsiteY67119"/>
              </a:cxn>
              <a:cxn ang="0">
                <a:pos x="connsiteX67120" y="connsiteY67120"/>
              </a:cxn>
              <a:cxn ang="0">
                <a:pos x="connsiteX67121" y="connsiteY67121"/>
              </a:cxn>
              <a:cxn ang="0">
                <a:pos x="connsiteX67122" y="connsiteY67122"/>
              </a:cxn>
              <a:cxn ang="0">
                <a:pos x="connsiteX67123" y="connsiteY67123"/>
              </a:cxn>
              <a:cxn ang="0">
                <a:pos x="connsiteX67124" y="connsiteY67124"/>
              </a:cxn>
              <a:cxn ang="0">
                <a:pos x="connsiteX67125" y="connsiteY67125"/>
              </a:cxn>
              <a:cxn ang="0">
                <a:pos x="connsiteX67126" y="connsiteY67126"/>
              </a:cxn>
              <a:cxn ang="0">
                <a:pos x="connsiteX67127" y="connsiteY67127"/>
              </a:cxn>
              <a:cxn ang="0">
                <a:pos x="connsiteX67128" y="connsiteY67128"/>
              </a:cxn>
              <a:cxn ang="0">
                <a:pos x="connsiteX67129" y="connsiteY67129"/>
              </a:cxn>
              <a:cxn ang="0">
                <a:pos x="connsiteX67130" y="connsiteY67130"/>
              </a:cxn>
              <a:cxn ang="0">
                <a:pos x="connsiteX67131" y="connsiteY67131"/>
              </a:cxn>
              <a:cxn ang="0">
                <a:pos x="connsiteX67132" y="connsiteY67132"/>
              </a:cxn>
              <a:cxn ang="0">
                <a:pos x="connsiteX67133" y="connsiteY67133"/>
              </a:cxn>
              <a:cxn ang="0">
                <a:pos x="connsiteX67134" y="connsiteY67134"/>
              </a:cxn>
              <a:cxn ang="0">
                <a:pos x="connsiteX67135" y="connsiteY67135"/>
              </a:cxn>
              <a:cxn ang="0">
                <a:pos x="connsiteX67136" y="connsiteY67136"/>
              </a:cxn>
              <a:cxn ang="0">
                <a:pos x="connsiteX67137" y="connsiteY67137"/>
              </a:cxn>
              <a:cxn ang="0">
                <a:pos x="connsiteX67138" y="connsiteY67138"/>
              </a:cxn>
              <a:cxn ang="0">
                <a:pos x="connsiteX67139" y="connsiteY67139"/>
              </a:cxn>
              <a:cxn ang="0">
                <a:pos x="connsiteX67140" y="connsiteY67140"/>
              </a:cxn>
              <a:cxn ang="0">
                <a:pos x="connsiteX67141" y="connsiteY67141"/>
              </a:cxn>
              <a:cxn ang="0">
                <a:pos x="connsiteX67142" y="connsiteY67142"/>
              </a:cxn>
              <a:cxn ang="0">
                <a:pos x="connsiteX67143" y="connsiteY67143"/>
              </a:cxn>
              <a:cxn ang="0">
                <a:pos x="connsiteX67144" y="connsiteY67144"/>
              </a:cxn>
              <a:cxn ang="0">
                <a:pos x="connsiteX67145" y="connsiteY67145"/>
              </a:cxn>
              <a:cxn ang="0">
                <a:pos x="connsiteX67146" y="connsiteY67146"/>
              </a:cxn>
              <a:cxn ang="0">
                <a:pos x="connsiteX67147" y="connsiteY67147"/>
              </a:cxn>
              <a:cxn ang="0">
                <a:pos x="connsiteX67148" y="connsiteY67148"/>
              </a:cxn>
              <a:cxn ang="0">
                <a:pos x="connsiteX67149" y="connsiteY67149"/>
              </a:cxn>
              <a:cxn ang="0">
                <a:pos x="connsiteX67150" y="connsiteY67150"/>
              </a:cxn>
              <a:cxn ang="0">
                <a:pos x="connsiteX67151" y="connsiteY67151"/>
              </a:cxn>
              <a:cxn ang="0">
                <a:pos x="connsiteX67152" y="connsiteY67152"/>
              </a:cxn>
              <a:cxn ang="0">
                <a:pos x="connsiteX67153" y="connsiteY67153"/>
              </a:cxn>
              <a:cxn ang="0">
                <a:pos x="connsiteX67154" y="connsiteY67154"/>
              </a:cxn>
              <a:cxn ang="0">
                <a:pos x="connsiteX67155" y="connsiteY67155"/>
              </a:cxn>
              <a:cxn ang="0">
                <a:pos x="connsiteX67156" y="connsiteY67156"/>
              </a:cxn>
              <a:cxn ang="0">
                <a:pos x="connsiteX67157" y="connsiteY67157"/>
              </a:cxn>
              <a:cxn ang="0">
                <a:pos x="connsiteX67158" y="connsiteY67158"/>
              </a:cxn>
              <a:cxn ang="0">
                <a:pos x="connsiteX67159" y="connsiteY67159"/>
              </a:cxn>
              <a:cxn ang="0">
                <a:pos x="connsiteX67160" y="connsiteY67160"/>
              </a:cxn>
              <a:cxn ang="0">
                <a:pos x="connsiteX67161" y="connsiteY67161"/>
              </a:cxn>
              <a:cxn ang="0">
                <a:pos x="connsiteX67162" y="connsiteY67162"/>
              </a:cxn>
              <a:cxn ang="0">
                <a:pos x="connsiteX67163" y="connsiteY67163"/>
              </a:cxn>
              <a:cxn ang="0">
                <a:pos x="connsiteX67164" y="connsiteY67164"/>
              </a:cxn>
              <a:cxn ang="0">
                <a:pos x="connsiteX67165" y="connsiteY67165"/>
              </a:cxn>
              <a:cxn ang="0">
                <a:pos x="connsiteX67166" y="connsiteY67166"/>
              </a:cxn>
              <a:cxn ang="0">
                <a:pos x="connsiteX67167" y="connsiteY67167"/>
              </a:cxn>
              <a:cxn ang="0">
                <a:pos x="connsiteX67168" y="connsiteY67168"/>
              </a:cxn>
              <a:cxn ang="0">
                <a:pos x="connsiteX67169" y="connsiteY67169"/>
              </a:cxn>
              <a:cxn ang="0">
                <a:pos x="connsiteX67170" y="connsiteY67170"/>
              </a:cxn>
              <a:cxn ang="0">
                <a:pos x="connsiteX67171" y="connsiteY67171"/>
              </a:cxn>
              <a:cxn ang="0">
                <a:pos x="connsiteX67172" y="connsiteY67172"/>
              </a:cxn>
              <a:cxn ang="0">
                <a:pos x="connsiteX67173" y="connsiteY67173"/>
              </a:cxn>
              <a:cxn ang="0">
                <a:pos x="connsiteX67174" y="connsiteY67174"/>
              </a:cxn>
              <a:cxn ang="0">
                <a:pos x="connsiteX67175" y="connsiteY67175"/>
              </a:cxn>
              <a:cxn ang="0">
                <a:pos x="connsiteX67176" y="connsiteY67176"/>
              </a:cxn>
              <a:cxn ang="0">
                <a:pos x="connsiteX67177" y="connsiteY67177"/>
              </a:cxn>
              <a:cxn ang="0">
                <a:pos x="connsiteX67178" y="connsiteY67178"/>
              </a:cxn>
              <a:cxn ang="0">
                <a:pos x="connsiteX67179" y="connsiteY67179"/>
              </a:cxn>
              <a:cxn ang="0">
                <a:pos x="connsiteX67180" y="connsiteY67180"/>
              </a:cxn>
              <a:cxn ang="0">
                <a:pos x="connsiteX67181" y="connsiteY67181"/>
              </a:cxn>
              <a:cxn ang="0">
                <a:pos x="connsiteX67182" y="connsiteY67182"/>
              </a:cxn>
              <a:cxn ang="0">
                <a:pos x="connsiteX67183" y="connsiteY67183"/>
              </a:cxn>
              <a:cxn ang="0">
                <a:pos x="connsiteX67184" y="connsiteY67184"/>
              </a:cxn>
              <a:cxn ang="0">
                <a:pos x="connsiteX67185" y="connsiteY67185"/>
              </a:cxn>
              <a:cxn ang="0">
                <a:pos x="connsiteX67186" y="connsiteY67186"/>
              </a:cxn>
              <a:cxn ang="0">
                <a:pos x="connsiteX67187" y="connsiteY67187"/>
              </a:cxn>
              <a:cxn ang="0">
                <a:pos x="connsiteX67188" y="connsiteY67188"/>
              </a:cxn>
              <a:cxn ang="0">
                <a:pos x="connsiteX67189" y="connsiteY67189"/>
              </a:cxn>
              <a:cxn ang="0">
                <a:pos x="connsiteX67190" y="connsiteY67190"/>
              </a:cxn>
              <a:cxn ang="0">
                <a:pos x="connsiteX67191" y="connsiteY67191"/>
              </a:cxn>
              <a:cxn ang="0">
                <a:pos x="connsiteX67192" y="connsiteY67192"/>
              </a:cxn>
              <a:cxn ang="0">
                <a:pos x="connsiteX67193" y="connsiteY67193"/>
              </a:cxn>
              <a:cxn ang="0">
                <a:pos x="connsiteX67194" y="connsiteY67194"/>
              </a:cxn>
              <a:cxn ang="0">
                <a:pos x="connsiteX67195" y="connsiteY67195"/>
              </a:cxn>
              <a:cxn ang="0">
                <a:pos x="connsiteX67196" y="connsiteY67196"/>
              </a:cxn>
              <a:cxn ang="0">
                <a:pos x="connsiteX67197" y="connsiteY67197"/>
              </a:cxn>
              <a:cxn ang="0">
                <a:pos x="connsiteX67198" y="connsiteY67198"/>
              </a:cxn>
              <a:cxn ang="0">
                <a:pos x="connsiteX67199" y="connsiteY67199"/>
              </a:cxn>
              <a:cxn ang="0">
                <a:pos x="connsiteX67200" y="connsiteY67200"/>
              </a:cxn>
              <a:cxn ang="0">
                <a:pos x="connsiteX67201" y="connsiteY67201"/>
              </a:cxn>
              <a:cxn ang="0">
                <a:pos x="connsiteX67202" y="connsiteY67202"/>
              </a:cxn>
              <a:cxn ang="0">
                <a:pos x="connsiteX67203" y="connsiteY67203"/>
              </a:cxn>
              <a:cxn ang="0">
                <a:pos x="connsiteX67204" y="connsiteY67204"/>
              </a:cxn>
              <a:cxn ang="0">
                <a:pos x="connsiteX67205" y="connsiteY67205"/>
              </a:cxn>
              <a:cxn ang="0">
                <a:pos x="connsiteX67206" y="connsiteY67206"/>
              </a:cxn>
              <a:cxn ang="0">
                <a:pos x="connsiteX67207" y="connsiteY67207"/>
              </a:cxn>
              <a:cxn ang="0">
                <a:pos x="connsiteX67208" y="connsiteY67208"/>
              </a:cxn>
              <a:cxn ang="0">
                <a:pos x="connsiteX67209" y="connsiteY67209"/>
              </a:cxn>
              <a:cxn ang="0">
                <a:pos x="connsiteX67210" y="connsiteY67210"/>
              </a:cxn>
              <a:cxn ang="0">
                <a:pos x="connsiteX67211" y="connsiteY67211"/>
              </a:cxn>
              <a:cxn ang="0">
                <a:pos x="connsiteX67212" y="connsiteY67212"/>
              </a:cxn>
              <a:cxn ang="0">
                <a:pos x="connsiteX67213" y="connsiteY67213"/>
              </a:cxn>
              <a:cxn ang="0">
                <a:pos x="connsiteX67214" y="connsiteY67214"/>
              </a:cxn>
              <a:cxn ang="0">
                <a:pos x="connsiteX67215" y="connsiteY67215"/>
              </a:cxn>
              <a:cxn ang="0">
                <a:pos x="connsiteX67216" y="connsiteY67216"/>
              </a:cxn>
              <a:cxn ang="0">
                <a:pos x="connsiteX67217" y="connsiteY67217"/>
              </a:cxn>
              <a:cxn ang="0">
                <a:pos x="connsiteX67218" y="connsiteY67218"/>
              </a:cxn>
              <a:cxn ang="0">
                <a:pos x="connsiteX67219" y="connsiteY67219"/>
              </a:cxn>
              <a:cxn ang="0">
                <a:pos x="connsiteX67220" y="connsiteY67220"/>
              </a:cxn>
              <a:cxn ang="0">
                <a:pos x="connsiteX67221" y="connsiteY67221"/>
              </a:cxn>
              <a:cxn ang="0">
                <a:pos x="connsiteX67222" y="connsiteY67222"/>
              </a:cxn>
              <a:cxn ang="0">
                <a:pos x="connsiteX67223" y="connsiteY67223"/>
              </a:cxn>
              <a:cxn ang="0">
                <a:pos x="connsiteX67224" y="connsiteY67224"/>
              </a:cxn>
              <a:cxn ang="0">
                <a:pos x="connsiteX67225" y="connsiteY67225"/>
              </a:cxn>
              <a:cxn ang="0">
                <a:pos x="connsiteX67226" y="connsiteY67226"/>
              </a:cxn>
              <a:cxn ang="0">
                <a:pos x="connsiteX67227" y="connsiteY67227"/>
              </a:cxn>
              <a:cxn ang="0">
                <a:pos x="connsiteX67228" y="connsiteY67228"/>
              </a:cxn>
              <a:cxn ang="0">
                <a:pos x="connsiteX67229" y="connsiteY67229"/>
              </a:cxn>
              <a:cxn ang="0">
                <a:pos x="connsiteX67230" y="connsiteY67230"/>
              </a:cxn>
              <a:cxn ang="0">
                <a:pos x="connsiteX67231" y="connsiteY67231"/>
              </a:cxn>
              <a:cxn ang="0">
                <a:pos x="connsiteX67232" y="connsiteY67232"/>
              </a:cxn>
              <a:cxn ang="0">
                <a:pos x="connsiteX67233" y="connsiteY67233"/>
              </a:cxn>
              <a:cxn ang="0">
                <a:pos x="connsiteX67234" y="connsiteY67234"/>
              </a:cxn>
              <a:cxn ang="0">
                <a:pos x="connsiteX67235" y="connsiteY67235"/>
              </a:cxn>
              <a:cxn ang="0">
                <a:pos x="connsiteX67236" y="connsiteY67236"/>
              </a:cxn>
              <a:cxn ang="0">
                <a:pos x="connsiteX67237" y="connsiteY67237"/>
              </a:cxn>
              <a:cxn ang="0">
                <a:pos x="connsiteX67238" y="connsiteY67238"/>
              </a:cxn>
              <a:cxn ang="0">
                <a:pos x="connsiteX67239" y="connsiteY67239"/>
              </a:cxn>
              <a:cxn ang="0">
                <a:pos x="connsiteX67240" y="connsiteY67240"/>
              </a:cxn>
              <a:cxn ang="0">
                <a:pos x="connsiteX67241" y="connsiteY67241"/>
              </a:cxn>
              <a:cxn ang="0">
                <a:pos x="connsiteX67242" y="connsiteY67242"/>
              </a:cxn>
              <a:cxn ang="0">
                <a:pos x="connsiteX67243" y="connsiteY67243"/>
              </a:cxn>
              <a:cxn ang="0">
                <a:pos x="connsiteX67244" y="connsiteY67244"/>
              </a:cxn>
              <a:cxn ang="0">
                <a:pos x="connsiteX67245" y="connsiteY67245"/>
              </a:cxn>
              <a:cxn ang="0">
                <a:pos x="connsiteX67246" y="connsiteY67246"/>
              </a:cxn>
              <a:cxn ang="0">
                <a:pos x="connsiteX67247" y="connsiteY67247"/>
              </a:cxn>
              <a:cxn ang="0">
                <a:pos x="connsiteX67248" y="connsiteY67248"/>
              </a:cxn>
              <a:cxn ang="0">
                <a:pos x="connsiteX67249" y="connsiteY67249"/>
              </a:cxn>
              <a:cxn ang="0">
                <a:pos x="connsiteX67250" y="connsiteY67250"/>
              </a:cxn>
              <a:cxn ang="0">
                <a:pos x="connsiteX67251" y="connsiteY67251"/>
              </a:cxn>
              <a:cxn ang="0">
                <a:pos x="connsiteX67252" y="connsiteY67252"/>
              </a:cxn>
              <a:cxn ang="0">
                <a:pos x="connsiteX67253" y="connsiteY67253"/>
              </a:cxn>
              <a:cxn ang="0">
                <a:pos x="connsiteX67254" y="connsiteY67254"/>
              </a:cxn>
              <a:cxn ang="0">
                <a:pos x="connsiteX67255" y="connsiteY67255"/>
              </a:cxn>
              <a:cxn ang="0">
                <a:pos x="connsiteX67256" y="connsiteY67256"/>
              </a:cxn>
              <a:cxn ang="0">
                <a:pos x="connsiteX67257" y="connsiteY67257"/>
              </a:cxn>
              <a:cxn ang="0">
                <a:pos x="connsiteX67258" y="connsiteY67258"/>
              </a:cxn>
              <a:cxn ang="0">
                <a:pos x="connsiteX67259" y="connsiteY67259"/>
              </a:cxn>
              <a:cxn ang="0">
                <a:pos x="connsiteX67260" y="connsiteY67260"/>
              </a:cxn>
              <a:cxn ang="0">
                <a:pos x="connsiteX67261" y="connsiteY67261"/>
              </a:cxn>
              <a:cxn ang="0">
                <a:pos x="connsiteX67262" y="connsiteY67262"/>
              </a:cxn>
              <a:cxn ang="0">
                <a:pos x="connsiteX67263" y="connsiteY67263"/>
              </a:cxn>
              <a:cxn ang="0">
                <a:pos x="connsiteX67264" y="connsiteY67264"/>
              </a:cxn>
              <a:cxn ang="0">
                <a:pos x="connsiteX67265" y="connsiteY67265"/>
              </a:cxn>
              <a:cxn ang="0">
                <a:pos x="connsiteX67266" y="connsiteY67266"/>
              </a:cxn>
              <a:cxn ang="0">
                <a:pos x="connsiteX67267" y="connsiteY67267"/>
              </a:cxn>
              <a:cxn ang="0">
                <a:pos x="connsiteX67268" y="connsiteY67268"/>
              </a:cxn>
              <a:cxn ang="0">
                <a:pos x="connsiteX67269" y="connsiteY67269"/>
              </a:cxn>
              <a:cxn ang="0">
                <a:pos x="connsiteX67270" y="connsiteY67270"/>
              </a:cxn>
              <a:cxn ang="0">
                <a:pos x="connsiteX67271" y="connsiteY67271"/>
              </a:cxn>
              <a:cxn ang="0">
                <a:pos x="connsiteX67272" y="connsiteY67272"/>
              </a:cxn>
              <a:cxn ang="0">
                <a:pos x="connsiteX67273" y="connsiteY67273"/>
              </a:cxn>
              <a:cxn ang="0">
                <a:pos x="connsiteX67274" y="connsiteY67274"/>
              </a:cxn>
              <a:cxn ang="0">
                <a:pos x="connsiteX67275" y="connsiteY67275"/>
              </a:cxn>
              <a:cxn ang="0">
                <a:pos x="connsiteX67276" y="connsiteY67276"/>
              </a:cxn>
              <a:cxn ang="0">
                <a:pos x="connsiteX67277" y="connsiteY67277"/>
              </a:cxn>
              <a:cxn ang="0">
                <a:pos x="connsiteX67278" y="connsiteY67278"/>
              </a:cxn>
              <a:cxn ang="0">
                <a:pos x="connsiteX67279" y="connsiteY67279"/>
              </a:cxn>
              <a:cxn ang="0">
                <a:pos x="connsiteX67280" y="connsiteY67280"/>
              </a:cxn>
              <a:cxn ang="0">
                <a:pos x="connsiteX67281" y="connsiteY67281"/>
              </a:cxn>
              <a:cxn ang="0">
                <a:pos x="connsiteX67282" y="connsiteY67282"/>
              </a:cxn>
              <a:cxn ang="0">
                <a:pos x="connsiteX67283" y="connsiteY67283"/>
              </a:cxn>
              <a:cxn ang="0">
                <a:pos x="connsiteX67284" y="connsiteY67284"/>
              </a:cxn>
              <a:cxn ang="0">
                <a:pos x="connsiteX67285" y="connsiteY67285"/>
              </a:cxn>
              <a:cxn ang="0">
                <a:pos x="connsiteX67286" y="connsiteY67286"/>
              </a:cxn>
              <a:cxn ang="0">
                <a:pos x="connsiteX67287" y="connsiteY67287"/>
              </a:cxn>
              <a:cxn ang="0">
                <a:pos x="connsiteX67288" y="connsiteY67288"/>
              </a:cxn>
              <a:cxn ang="0">
                <a:pos x="connsiteX67289" y="connsiteY67289"/>
              </a:cxn>
              <a:cxn ang="0">
                <a:pos x="connsiteX67290" y="connsiteY67290"/>
              </a:cxn>
              <a:cxn ang="0">
                <a:pos x="connsiteX67291" y="connsiteY67291"/>
              </a:cxn>
              <a:cxn ang="0">
                <a:pos x="connsiteX67292" y="connsiteY67292"/>
              </a:cxn>
              <a:cxn ang="0">
                <a:pos x="connsiteX67293" y="connsiteY67293"/>
              </a:cxn>
              <a:cxn ang="0">
                <a:pos x="connsiteX67294" y="connsiteY67294"/>
              </a:cxn>
              <a:cxn ang="0">
                <a:pos x="connsiteX67295" y="connsiteY67295"/>
              </a:cxn>
              <a:cxn ang="0">
                <a:pos x="connsiteX67296" y="connsiteY67296"/>
              </a:cxn>
              <a:cxn ang="0">
                <a:pos x="connsiteX67297" y="connsiteY67297"/>
              </a:cxn>
              <a:cxn ang="0">
                <a:pos x="connsiteX67298" y="connsiteY67298"/>
              </a:cxn>
              <a:cxn ang="0">
                <a:pos x="connsiteX67299" y="connsiteY67299"/>
              </a:cxn>
              <a:cxn ang="0">
                <a:pos x="connsiteX67300" y="connsiteY67300"/>
              </a:cxn>
              <a:cxn ang="0">
                <a:pos x="connsiteX67301" y="connsiteY67301"/>
              </a:cxn>
              <a:cxn ang="0">
                <a:pos x="connsiteX67302" y="connsiteY67302"/>
              </a:cxn>
              <a:cxn ang="0">
                <a:pos x="connsiteX67303" y="connsiteY67303"/>
              </a:cxn>
              <a:cxn ang="0">
                <a:pos x="connsiteX67304" y="connsiteY67304"/>
              </a:cxn>
              <a:cxn ang="0">
                <a:pos x="connsiteX67305" y="connsiteY67305"/>
              </a:cxn>
              <a:cxn ang="0">
                <a:pos x="connsiteX67306" y="connsiteY67306"/>
              </a:cxn>
              <a:cxn ang="0">
                <a:pos x="connsiteX67307" y="connsiteY67307"/>
              </a:cxn>
              <a:cxn ang="0">
                <a:pos x="connsiteX67308" y="connsiteY67308"/>
              </a:cxn>
              <a:cxn ang="0">
                <a:pos x="connsiteX67309" y="connsiteY67309"/>
              </a:cxn>
              <a:cxn ang="0">
                <a:pos x="connsiteX67310" y="connsiteY67310"/>
              </a:cxn>
              <a:cxn ang="0">
                <a:pos x="connsiteX67311" y="connsiteY67311"/>
              </a:cxn>
              <a:cxn ang="0">
                <a:pos x="connsiteX67312" y="connsiteY67312"/>
              </a:cxn>
              <a:cxn ang="0">
                <a:pos x="connsiteX67313" y="connsiteY67313"/>
              </a:cxn>
              <a:cxn ang="0">
                <a:pos x="connsiteX67314" y="connsiteY67314"/>
              </a:cxn>
              <a:cxn ang="0">
                <a:pos x="connsiteX67315" y="connsiteY67315"/>
              </a:cxn>
              <a:cxn ang="0">
                <a:pos x="connsiteX67316" y="connsiteY67316"/>
              </a:cxn>
              <a:cxn ang="0">
                <a:pos x="connsiteX67317" y="connsiteY67317"/>
              </a:cxn>
              <a:cxn ang="0">
                <a:pos x="connsiteX67318" y="connsiteY67318"/>
              </a:cxn>
              <a:cxn ang="0">
                <a:pos x="connsiteX67319" y="connsiteY67319"/>
              </a:cxn>
              <a:cxn ang="0">
                <a:pos x="connsiteX67320" y="connsiteY67320"/>
              </a:cxn>
              <a:cxn ang="0">
                <a:pos x="connsiteX67321" y="connsiteY67321"/>
              </a:cxn>
              <a:cxn ang="0">
                <a:pos x="connsiteX67322" y="connsiteY67322"/>
              </a:cxn>
              <a:cxn ang="0">
                <a:pos x="connsiteX67323" y="connsiteY67323"/>
              </a:cxn>
              <a:cxn ang="0">
                <a:pos x="connsiteX67324" y="connsiteY67324"/>
              </a:cxn>
              <a:cxn ang="0">
                <a:pos x="connsiteX67325" y="connsiteY67325"/>
              </a:cxn>
              <a:cxn ang="0">
                <a:pos x="connsiteX67326" y="connsiteY67326"/>
              </a:cxn>
              <a:cxn ang="0">
                <a:pos x="connsiteX67327" y="connsiteY67327"/>
              </a:cxn>
              <a:cxn ang="0">
                <a:pos x="connsiteX67328" y="connsiteY67328"/>
              </a:cxn>
              <a:cxn ang="0">
                <a:pos x="connsiteX67329" y="connsiteY67329"/>
              </a:cxn>
              <a:cxn ang="0">
                <a:pos x="connsiteX67330" y="connsiteY67330"/>
              </a:cxn>
              <a:cxn ang="0">
                <a:pos x="connsiteX67331" y="connsiteY67331"/>
              </a:cxn>
              <a:cxn ang="0">
                <a:pos x="connsiteX67332" y="connsiteY67332"/>
              </a:cxn>
              <a:cxn ang="0">
                <a:pos x="connsiteX67333" y="connsiteY67333"/>
              </a:cxn>
              <a:cxn ang="0">
                <a:pos x="connsiteX67334" y="connsiteY67334"/>
              </a:cxn>
              <a:cxn ang="0">
                <a:pos x="connsiteX67335" y="connsiteY67335"/>
              </a:cxn>
              <a:cxn ang="0">
                <a:pos x="connsiteX67336" y="connsiteY67336"/>
              </a:cxn>
              <a:cxn ang="0">
                <a:pos x="connsiteX67337" y="connsiteY67337"/>
              </a:cxn>
              <a:cxn ang="0">
                <a:pos x="connsiteX67338" y="connsiteY67338"/>
              </a:cxn>
              <a:cxn ang="0">
                <a:pos x="connsiteX67339" y="connsiteY67339"/>
              </a:cxn>
              <a:cxn ang="0">
                <a:pos x="connsiteX67340" y="connsiteY67340"/>
              </a:cxn>
              <a:cxn ang="0">
                <a:pos x="connsiteX67341" y="connsiteY67341"/>
              </a:cxn>
              <a:cxn ang="0">
                <a:pos x="connsiteX67342" y="connsiteY67342"/>
              </a:cxn>
              <a:cxn ang="0">
                <a:pos x="connsiteX67343" y="connsiteY67343"/>
              </a:cxn>
              <a:cxn ang="0">
                <a:pos x="connsiteX67344" y="connsiteY67344"/>
              </a:cxn>
              <a:cxn ang="0">
                <a:pos x="connsiteX67345" y="connsiteY67345"/>
              </a:cxn>
              <a:cxn ang="0">
                <a:pos x="connsiteX67346" y="connsiteY67346"/>
              </a:cxn>
              <a:cxn ang="0">
                <a:pos x="connsiteX67347" y="connsiteY67347"/>
              </a:cxn>
              <a:cxn ang="0">
                <a:pos x="connsiteX67348" y="connsiteY67348"/>
              </a:cxn>
              <a:cxn ang="0">
                <a:pos x="connsiteX67349" y="connsiteY67349"/>
              </a:cxn>
              <a:cxn ang="0">
                <a:pos x="connsiteX67350" y="connsiteY67350"/>
              </a:cxn>
              <a:cxn ang="0">
                <a:pos x="connsiteX67351" y="connsiteY67351"/>
              </a:cxn>
              <a:cxn ang="0">
                <a:pos x="connsiteX67352" y="connsiteY67352"/>
              </a:cxn>
              <a:cxn ang="0">
                <a:pos x="connsiteX67353" y="connsiteY67353"/>
              </a:cxn>
              <a:cxn ang="0">
                <a:pos x="connsiteX67354" y="connsiteY67354"/>
              </a:cxn>
              <a:cxn ang="0">
                <a:pos x="connsiteX67355" y="connsiteY67355"/>
              </a:cxn>
              <a:cxn ang="0">
                <a:pos x="connsiteX67356" y="connsiteY67356"/>
              </a:cxn>
              <a:cxn ang="0">
                <a:pos x="connsiteX67357" y="connsiteY67357"/>
              </a:cxn>
              <a:cxn ang="0">
                <a:pos x="connsiteX67358" y="connsiteY67358"/>
              </a:cxn>
              <a:cxn ang="0">
                <a:pos x="connsiteX67359" y="connsiteY67359"/>
              </a:cxn>
              <a:cxn ang="0">
                <a:pos x="connsiteX67360" y="connsiteY67360"/>
              </a:cxn>
              <a:cxn ang="0">
                <a:pos x="connsiteX67361" y="connsiteY67361"/>
              </a:cxn>
              <a:cxn ang="0">
                <a:pos x="connsiteX67362" y="connsiteY67362"/>
              </a:cxn>
              <a:cxn ang="0">
                <a:pos x="connsiteX67363" y="connsiteY67363"/>
              </a:cxn>
              <a:cxn ang="0">
                <a:pos x="connsiteX67364" y="connsiteY67364"/>
              </a:cxn>
              <a:cxn ang="0">
                <a:pos x="connsiteX67365" y="connsiteY67365"/>
              </a:cxn>
              <a:cxn ang="0">
                <a:pos x="connsiteX67366" y="connsiteY67366"/>
              </a:cxn>
              <a:cxn ang="0">
                <a:pos x="connsiteX67367" y="connsiteY67367"/>
              </a:cxn>
              <a:cxn ang="0">
                <a:pos x="connsiteX67368" y="connsiteY67368"/>
              </a:cxn>
              <a:cxn ang="0">
                <a:pos x="connsiteX67369" y="connsiteY67369"/>
              </a:cxn>
              <a:cxn ang="0">
                <a:pos x="connsiteX67370" y="connsiteY67370"/>
              </a:cxn>
              <a:cxn ang="0">
                <a:pos x="connsiteX67371" y="connsiteY67371"/>
              </a:cxn>
              <a:cxn ang="0">
                <a:pos x="connsiteX67372" y="connsiteY67372"/>
              </a:cxn>
              <a:cxn ang="0">
                <a:pos x="connsiteX67373" y="connsiteY67373"/>
              </a:cxn>
              <a:cxn ang="0">
                <a:pos x="connsiteX67374" y="connsiteY67374"/>
              </a:cxn>
              <a:cxn ang="0">
                <a:pos x="connsiteX67375" y="connsiteY67375"/>
              </a:cxn>
              <a:cxn ang="0">
                <a:pos x="connsiteX67376" y="connsiteY67376"/>
              </a:cxn>
              <a:cxn ang="0">
                <a:pos x="connsiteX67377" y="connsiteY67377"/>
              </a:cxn>
              <a:cxn ang="0">
                <a:pos x="connsiteX67378" y="connsiteY67378"/>
              </a:cxn>
              <a:cxn ang="0">
                <a:pos x="connsiteX67379" y="connsiteY67379"/>
              </a:cxn>
              <a:cxn ang="0">
                <a:pos x="connsiteX67380" y="connsiteY67380"/>
              </a:cxn>
              <a:cxn ang="0">
                <a:pos x="connsiteX67381" y="connsiteY67381"/>
              </a:cxn>
              <a:cxn ang="0">
                <a:pos x="connsiteX67382" y="connsiteY67382"/>
              </a:cxn>
              <a:cxn ang="0">
                <a:pos x="connsiteX67383" y="connsiteY67383"/>
              </a:cxn>
              <a:cxn ang="0">
                <a:pos x="connsiteX67384" y="connsiteY67384"/>
              </a:cxn>
              <a:cxn ang="0">
                <a:pos x="connsiteX67385" y="connsiteY67385"/>
              </a:cxn>
              <a:cxn ang="0">
                <a:pos x="connsiteX67386" y="connsiteY67386"/>
              </a:cxn>
              <a:cxn ang="0">
                <a:pos x="connsiteX67387" y="connsiteY67387"/>
              </a:cxn>
              <a:cxn ang="0">
                <a:pos x="connsiteX67388" y="connsiteY67388"/>
              </a:cxn>
              <a:cxn ang="0">
                <a:pos x="connsiteX67389" y="connsiteY67389"/>
              </a:cxn>
              <a:cxn ang="0">
                <a:pos x="connsiteX67390" y="connsiteY67390"/>
              </a:cxn>
              <a:cxn ang="0">
                <a:pos x="connsiteX67391" y="connsiteY67391"/>
              </a:cxn>
              <a:cxn ang="0">
                <a:pos x="connsiteX67392" y="connsiteY67392"/>
              </a:cxn>
              <a:cxn ang="0">
                <a:pos x="connsiteX67393" y="connsiteY67393"/>
              </a:cxn>
              <a:cxn ang="0">
                <a:pos x="connsiteX67394" y="connsiteY67394"/>
              </a:cxn>
              <a:cxn ang="0">
                <a:pos x="connsiteX67395" y="connsiteY67395"/>
              </a:cxn>
              <a:cxn ang="0">
                <a:pos x="connsiteX67396" y="connsiteY67396"/>
              </a:cxn>
              <a:cxn ang="0">
                <a:pos x="connsiteX67397" y="connsiteY67397"/>
              </a:cxn>
              <a:cxn ang="0">
                <a:pos x="connsiteX67398" y="connsiteY67398"/>
              </a:cxn>
              <a:cxn ang="0">
                <a:pos x="connsiteX67399" y="connsiteY67399"/>
              </a:cxn>
              <a:cxn ang="0">
                <a:pos x="connsiteX67400" y="connsiteY67400"/>
              </a:cxn>
              <a:cxn ang="0">
                <a:pos x="connsiteX67401" y="connsiteY67401"/>
              </a:cxn>
              <a:cxn ang="0">
                <a:pos x="connsiteX67402" y="connsiteY67402"/>
              </a:cxn>
              <a:cxn ang="0">
                <a:pos x="connsiteX67403" y="connsiteY67403"/>
              </a:cxn>
              <a:cxn ang="0">
                <a:pos x="connsiteX67404" y="connsiteY67404"/>
              </a:cxn>
              <a:cxn ang="0">
                <a:pos x="connsiteX67405" y="connsiteY67405"/>
              </a:cxn>
              <a:cxn ang="0">
                <a:pos x="connsiteX67406" y="connsiteY67406"/>
              </a:cxn>
              <a:cxn ang="0">
                <a:pos x="connsiteX67407" y="connsiteY67407"/>
              </a:cxn>
              <a:cxn ang="0">
                <a:pos x="connsiteX67408" y="connsiteY67408"/>
              </a:cxn>
              <a:cxn ang="0">
                <a:pos x="connsiteX67409" y="connsiteY67409"/>
              </a:cxn>
              <a:cxn ang="0">
                <a:pos x="connsiteX67410" y="connsiteY67410"/>
              </a:cxn>
              <a:cxn ang="0">
                <a:pos x="connsiteX67411" y="connsiteY67411"/>
              </a:cxn>
              <a:cxn ang="0">
                <a:pos x="connsiteX67412" y="connsiteY67412"/>
              </a:cxn>
              <a:cxn ang="0">
                <a:pos x="connsiteX67413" y="connsiteY67413"/>
              </a:cxn>
              <a:cxn ang="0">
                <a:pos x="connsiteX67414" y="connsiteY67414"/>
              </a:cxn>
              <a:cxn ang="0">
                <a:pos x="connsiteX67415" y="connsiteY67415"/>
              </a:cxn>
              <a:cxn ang="0">
                <a:pos x="connsiteX67416" y="connsiteY67416"/>
              </a:cxn>
              <a:cxn ang="0">
                <a:pos x="connsiteX67417" y="connsiteY67417"/>
              </a:cxn>
              <a:cxn ang="0">
                <a:pos x="connsiteX67418" y="connsiteY67418"/>
              </a:cxn>
              <a:cxn ang="0">
                <a:pos x="connsiteX67419" y="connsiteY67419"/>
              </a:cxn>
              <a:cxn ang="0">
                <a:pos x="connsiteX67420" y="connsiteY67420"/>
              </a:cxn>
              <a:cxn ang="0">
                <a:pos x="connsiteX67421" y="connsiteY67421"/>
              </a:cxn>
              <a:cxn ang="0">
                <a:pos x="connsiteX67422" y="connsiteY67422"/>
              </a:cxn>
              <a:cxn ang="0">
                <a:pos x="connsiteX67423" y="connsiteY67423"/>
              </a:cxn>
              <a:cxn ang="0">
                <a:pos x="connsiteX67424" y="connsiteY67424"/>
              </a:cxn>
              <a:cxn ang="0">
                <a:pos x="connsiteX67425" y="connsiteY67425"/>
              </a:cxn>
              <a:cxn ang="0">
                <a:pos x="connsiteX67426" y="connsiteY67426"/>
              </a:cxn>
              <a:cxn ang="0">
                <a:pos x="connsiteX67427" y="connsiteY67427"/>
              </a:cxn>
              <a:cxn ang="0">
                <a:pos x="connsiteX67428" y="connsiteY67428"/>
              </a:cxn>
              <a:cxn ang="0">
                <a:pos x="connsiteX67429" y="connsiteY67429"/>
              </a:cxn>
              <a:cxn ang="0">
                <a:pos x="connsiteX67430" y="connsiteY67430"/>
              </a:cxn>
              <a:cxn ang="0">
                <a:pos x="connsiteX67431" y="connsiteY67431"/>
              </a:cxn>
              <a:cxn ang="0">
                <a:pos x="connsiteX67432" y="connsiteY67432"/>
              </a:cxn>
              <a:cxn ang="0">
                <a:pos x="connsiteX67433" y="connsiteY67433"/>
              </a:cxn>
              <a:cxn ang="0">
                <a:pos x="connsiteX67434" y="connsiteY67434"/>
              </a:cxn>
              <a:cxn ang="0">
                <a:pos x="connsiteX67435" y="connsiteY67435"/>
              </a:cxn>
              <a:cxn ang="0">
                <a:pos x="connsiteX67436" y="connsiteY67436"/>
              </a:cxn>
              <a:cxn ang="0">
                <a:pos x="connsiteX67437" y="connsiteY67437"/>
              </a:cxn>
              <a:cxn ang="0">
                <a:pos x="connsiteX67438" y="connsiteY67438"/>
              </a:cxn>
              <a:cxn ang="0">
                <a:pos x="connsiteX67439" y="connsiteY67439"/>
              </a:cxn>
              <a:cxn ang="0">
                <a:pos x="connsiteX67440" y="connsiteY67440"/>
              </a:cxn>
              <a:cxn ang="0">
                <a:pos x="connsiteX67441" y="connsiteY67441"/>
              </a:cxn>
              <a:cxn ang="0">
                <a:pos x="connsiteX67442" y="connsiteY67442"/>
              </a:cxn>
              <a:cxn ang="0">
                <a:pos x="connsiteX67443" y="connsiteY67443"/>
              </a:cxn>
              <a:cxn ang="0">
                <a:pos x="connsiteX67444" y="connsiteY67444"/>
              </a:cxn>
              <a:cxn ang="0">
                <a:pos x="connsiteX67445" y="connsiteY67445"/>
              </a:cxn>
              <a:cxn ang="0">
                <a:pos x="connsiteX67446" y="connsiteY67446"/>
              </a:cxn>
              <a:cxn ang="0">
                <a:pos x="connsiteX67447" y="connsiteY67447"/>
              </a:cxn>
              <a:cxn ang="0">
                <a:pos x="connsiteX67448" y="connsiteY67448"/>
              </a:cxn>
              <a:cxn ang="0">
                <a:pos x="connsiteX67449" y="connsiteY67449"/>
              </a:cxn>
              <a:cxn ang="0">
                <a:pos x="connsiteX67450" y="connsiteY67450"/>
              </a:cxn>
              <a:cxn ang="0">
                <a:pos x="connsiteX67451" y="connsiteY67451"/>
              </a:cxn>
              <a:cxn ang="0">
                <a:pos x="connsiteX67452" y="connsiteY67452"/>
              </a:cxn>
              <a:cxn ang="0">
                <a:pos x="connsiteX67453" y="connsiteY67453"/>
              </a:cxn>
              <a:cxn ang="0">
                <a:pos x="connsiteX67454" y="connsiteY67454"/>
              </a:cxn>
              <a:cxn ang="0">
                <a:pos x="connsiteX67455" y="connsiteY67455"/>
              </a:cxn>
              <a:cxn ang="0">
                <a:pos x="connsiteX67456" y="connsiteY67456"/>
              </a:cxn>
              <a:cxn ang="0">
                <a:pos x="connsiteX67457" y="connsiteY67457"/>
              </a:cxn>
              <a:cxn ang="0">
                <a:pos x="connsiteX67458" y="connsiteY67458"/>
              </a:cxn>
              <a:cxn ang="0">
                <a:pos x="connsiteX67459" y="connsiteY67459"/>
              </a:cxn>
              <a:cxn ang="0">
                <a:pos x="connsiteX67460" y="connsiteY67460"/>
              </a:cxn>
              <a:cxn ang="0">
                <a:pos x="connsiteX67461" y="connsiteY67461"/>
              </a:cxn>
              <a:cxn ang="0">
                <a:pos x="connsiteX67462" y="connsiteY67462"/>
              </a:cxn>
              <a:cxn ang="0">
                <a:pos x="connsiteX67463" y="connsiteY67463"/>
              </a:cxn>
              <a:cxn ang="0">
                <a:pos x="connsiteX67464" y="connsiteY67464"/>
              </a:cxn>
              <a:cxn ang="0">
                <a:pos x="connsiteX67465" y="connsiteY67465"/>
              </a:cxn>
              <a:cxn ang="0">
                <a:pos x="connsiteX67466" y="connsiteY67466"/>
              </a:cxn>
              <a:cxn ang="0">
                <a:pos x="connsiteX67467" y="connsiteY67467"/>
              </a:cxn>
              <a:cxn ang="0">
                <a:pos x="connsiteX67468" y="connsiteY67468"/>
              </a:cxn>
              <a:cxn ang="0">
                <a:pos x="connsiteX67469" y="connsiteY67469"/>
              </a:cxn>
              <a:cxn ang="0">
                <a:pos x="connsiteX67470" y="connsiteY67470"/>
              </a:cxn>
              <a:cxn ang="0">
                <a:pos x="connsiteX67471" y="connsiteY67471"/>
              </a:cxn>
              <a:cxn ang="0">
                <a:pos x="connsiteX67472" y="connsiteY67472"/>
              </a:cxn>
              <a:cxn ang="0">
                <a:pos x="connsiteX67473" y="connsiteY67473"/>
              </a:cxn>
              <a:cxn ang="0">
                <a:pos x="connsiteX67474" y="connsiteY67474"/>
              </a:cxn>
              <a:cxn ang="0">
                <a:pos x="connsiteX67475" y="connsiteY67475"/>
              </a:cxn>
              <a:cxn ang="0">
                <a:pos x="connsiteX67476" y="connsiteY67476"/>
              </a:cxn>
              <a:cxn ang="0">
                <a:pos x="connsiteX67477" y="connsiteY67477"/>
              </a:cxn>
              <a:cxn ang="0">
                <a:pos x="connsiteX67478" y="connsiteY67478"/>
              </a:cxn>
              <a:cxn ang="0">
                <a:pos x="connsiteX67479" y="connsiteY67479"/>
              </a:cxn>
              <a:cxn ang="0">
                <a:pos x="connsiteX67480" y="connsiteY67480"/>
              </a:cxn>
              <a:cxn ang="0">
                <a:pos x="connsiteX67481" y="connsiteY67481"/>
              </a:cxn>
              <a:cxn ang="0">
                <a:pos x="connsiteX67482" y="connsiteY67482"/>
              </a:cxn>
              <a:cxn ang="0">
                <a:pos x="connsiteX67483" y="connsiteY67483"/>
              </a:cxn>
              <a:cxn ang="0">
                <a:pos x="connsiteX67484" y="connsiteY67484"/>
              </a:cxn>
              <a:cxn ang="0">
                <a:pos x="connsiteX67485" y="connsiteY67485"/>
              </a:cxn>
              <a:cxn ang="0">
                <a:pos x="connsiteX67486" y="connsiteY67486"/>
              </a:cxn>
              <a:cxn ang="0">
                <a:pos x="connsiteX67487" y="connsiteY67487"/>
              </a:cxn>
              <a:cxn ang="0">
                <a:pos x="connsiteX67488" y="connsiteY67488"/>
              </a:cxn>
              <a:cxn ang="0">
                <a:pos x="connsiteX67489" y="connsiteY67489"/>
              </a:cxn>
              <a:cxn ang="0">
                <a:pos x="connsiteX67490" y="connsiteY67490"/>
              </a:cxn>
              <a:cxn ang="0">
                <a:pos x="connsiteX67491" y="connsiteY67491"/>
              </a:cxn>
              <a:cxn ang="0">
                <a:pos x="connsiteX67492" y="connsiteY67492"/>
              </a:cxn>
              <a:cxn ang="0">
                <a:pos x="connsiteX67493" y="connsiteY67493"/>
              </a:cxn>
              <a:cxn ang="0">
                <a:pos x="connsiteX67494" y="connsiteY67494"/>
              </a:cxn>
              <a:cxn ang="0">
                <a:pos x="connsiteX67495" y="connsiteY67495"/>
              </a:cxn>
              <a:cxn ang="0">
                <a:pos x="connsiteX67496" y="connsiteY67496"/>
              </a:cxn>
              <a:cxn ang="0">
                <a:pos x="connsiteX67497" y="connsiteY67497"/>
              </a:cxn>
              <a:cxn ang="0">
                <a:pos x="connsiteX67498" y="connsiteY67498"/>
              </a:cxn>
              <a:cxn ang="0">
                <a:pos x="connsiteX67499" y="connsiteY67499"/>
              </a:cxn>
              <a:cxn ang="0">
                <a:pos x="connsiteX67500" y="connsiteY67500"/>
              </a:cxn>
              <a:cxn ang="0">
                <a:pos x="connsiteX67501" y="connsiteY67501"/>
              </a:cxn>
              <a:cxn ang="0">
                <a:pos x="connsiteX67502" y="connsiteY67502"/>
              </a:cxn>
              <a:cxn ang="0">
                <a:pos x="connsiteX67503" y="connsiteY67503"/>
              </a:cxn>
              <a:cxn ang="0">
                <a:pos x="connsiteX67504" y="connsiteY67504"/>
              </a:cxn>
              <a:cxn ang="0">
                <a:pos x="connsiteX67505" y="connsiteY67505"/>
              </a:cxn>
              <a:cxn ang="0">
                <a:pos x="connsiteX67506" y="connsiteY67506"/>
              </a:cxn>
              <a:cxn ang="0">
                <a:pos x="connsiteX67507" y="connsiteY67507"/>
              </a:cxn>
              <a:cxn ang="0">
                <a:pos x="connsiteX67508" y="connsiteY67508"/>
              </a:cxn>
              <a:cxn ang="0">
                <a:pos x="connsiteX67509" y="connsiteY67509"/>
              </a:cxn>
              <a:cxn ang="0">
                <a:pos x="connsiteX67510" y="connsiteY67510"/>
              </a:cxn>
              <a:cxn ang="0">
                <a:pos x="connsiteX67511" y="connsiteY67511"/>
              </a:cxn>
              <a:cxn ang="0">
                <a:pos x="connsiteX67512" y="connsiteY67512"/>
              </a:cxn>
              <a:cxn ang="0">
                <a:pos x="connsiteX67513" y="connsiteY67513"/>
              </a:cxn>
              <a:cxn ang="0">
                <a:pos x="connsiteX67514" y="connsiteY67514"/>
              </a:cxn>
              <a:cxn ang="0">
                <a:pos x="connsiteX67515" y="connsiteY67515"/>
              </a:cxn>
              <a:cxn ang="0">
                <a:pos x="connsiteX67516" y="connsiteY67516"/>
              </a:cxn>
              <a:cxn ang="0">
                <a:pos x="connsiteX67517" y="connsiteY67517"/>
              </a:cxn>
              <a:cxn ang="0">
                <a:pos x="connsiteX67518" y="connsiteY67518"/>
              </a:cxn>
              <a:cxn ang="0">
                <a:pos x="connsiteX67519" y="connsiteY67519"/>
              </a:cxn>
              <a:cxn ang="0">
                <a:pos x="connsiteX67520" y="connsiteY67520"/>
              </a:cxn>
              <a:cxn ang="0">
                <a:pos x="connsiteX67521" y="connsiteY67521"/>
              </a:cxn>
              <a:cxn ang="0">
                <a:pos x="connsiteX67522" y="connsiteY67522"/>
              </a:cxn>
              <a:cxn ang="0">
                <a:pos x="connsiteX67523" y="connsiteY67523"/>
              </a:cxn>
              <a:cxn ang="0">
                <a:pos x="connsiteX67524" y="connsiteY67524"/>
              </a:cxn>
              <a:cxn ang="0">
                <a:pos x="connsiteX67525" y="connsiteY67525"/>
              </a:cxn>
              <a:cxn ang="0">
                <a:pos x="connsiteX67526" y="connsiteY67526"/>
              </a:cxn>
              <a:cxn ang="0">
                <a:pos x="connsiteX67527" y="connsiteY67527"/>
              </a:cxn>
              <a:cxn ang="0">
                <a:pos x="connsiteX67528" y="connsiteY67528"/>
              </a:cxn>
              <a:cxn ang="0">
                <a:pos x="connsiteX67529" y="connsiteY67529"/>
              </a:cxn>
              <a:cxn ang="0">
                <a:pos x="connsiteX67530" y="connsiteY67530"/>
              </a:cxn>
              <a:cxn ang="0">
                <a:pos x="connsiteX67531" y="connsiteY67531"/>
              </a:cxn>
              <a:cxn ang="0">
                <a:pos x="connsiteX67532" y="connsiteY67532"/>
              </a:cxn>
              <a:cxn ang="0">
                <a:pos x="connsiteX67533" y="connsiteY67533"/>
              </a:cxn>
              <a:cxn ang="0">
                <a:pos x="connsiteX67534" y="connsiteY67534"/>
              </a:cxn>
              <a:cxn ang="0">
                <a:pos x="connsiteX67535" y="connsiteY67535"/>
              </a:cxn>
              <a:cxn ang="0">
                <a:pos x="connsiteX67536" y="connsiteY67536"/>
              </a:cxn>
              <a:cxn ang="0">
                <a:pos x="connsiteX67537" y="connsiteY67537"/>
              </a:cxn>
              <a:cxn ang="0">
                <a:pos x="connsiteX67538" y="connsiteY67538"/>
              </a:cxn>
              <a:cxn ang="0">
                <a:pos x="connsiteX67539" y="connsiteY67539"/>
              </a:cxn>
              <a:cxn ang="0">
                <a:pos x="connsiteX67540" y="connsiteY67540"/>
              </a:cxn>
              <a:cxn ang="0">
                <a:pos x="connsiteX67541" y="connsiteY67541"/>
              </a:cxn>
              <a:cxn ang="0">
                <a:pos x="connsiteX67542" y="connsiteY67542"/>
              </a:cxn>
              <a:cxn ang="0">
                <a:pos x="connsiteX67543" y="connsiteY67543"/>
              </a:cxn>
              <a:cxn ang="0">
                <a:pos x="connsiteX67544" y="connsiteY67544"/>
              </a:cxn>
              <a:cxn ang="0">
                <a:pos x="connsiteX67545" y="connsiteY67545"/>
              </a:cxn>
              <a:cxn ang="0">
                <a:pos x="connsiteX67546" y="connsiteY67546"/>
              </a:cxn>
              <a:cxn ang="0">
                <a:pos x="connsiteX67547" y="connsiteY67547"/>
              </a:cxn>
              <a:cxn ang="0">
                <a:pos x="connsiteX67548" y="connsiteY67548"/>
              </a:cxn>
              <a:cxn ang="0">
                <a:pos x="connsiteX67549" y="connsiteY67549"/>
              </a:cxn>
              <a:cxn ang="0">
                <a:pos x="connsiteX67550" y="connsiteY67550"/>
              </a:cxn>
              <a:cxn ang="0">
                <a:pos x="connsiteX67551" y="connsiteY67551"/>
              </a:cxn>
              <a:cxn ang="0">
                <a:pos x="connsiteX67552" y="connsiteY67552"/>
              </a:cxn>
              <a:cxn ang="0">
                <a:pos x="connsiteX67553" y="connsiteY67553"/>
              </a:cxn>
              <a:cxn ang="0">
                <a:pos x="connsiteX67554" y="connsiteY67554"/>
              </a:cxn>
              <a:cxn ang="0">
                <a:pos x="connsiteX67555" y="connsiteY67555"/>
              </a:cxn>
              <a:cxn ang="0">
                <a:pos x="connsiteX67556" y="connsiteY67556"/>
              </a:cxn>
              <a:cxn ang="0">
                <a:pos x="connsiteX67557" y="connsiteY67557"/>
              </a:cxn>
              <a:cxn ang="0">
                <a:pos x="connsiteX67558" y="connsiteY67558"/>
              </a:cxn>
              <a:cxn ang="0">
                <a:pos x="connsiteX67559" y="connsiteY67559"/>
              </a:cxn>
              <a:cxn ang="0">
                <a:pos x="connsiteX67560" y="connsiteY67560"/>
              </a:cxn>
              <a:cxn ang="0">
                <a:pos x="connsiteX67561" y="connsiteY67561"/>
              </a:cxn>
              <a:cxn ang="0">
                <a:pos x="connsiteX67562" y="connsiteY67562"/>
              </a:cxn>
              <a:cxn ang="0">
                <a:pos x="connsiteX67563" y="connsiteY67563"/>
              </a:cxn>
              <a:cxn ang="0">
                <a:pos x="connsiteX67564" y="connsiteY67564"/>
              </a:cxn>
              <a:cxn ang="0">
                <a:pos x="connsiteX67565" y="connsiteY67565"/>
              </a:cxn>
              <a:cxn ang="0">
                <a:pos x="connsiteX67566" y="connsiteY67566"/>
              </a:cxn>
              <a:cxn ang="0">
                <a:pos x="connsiteX67567" y="connsiteY67567"/>
              </a:cxn>
              <a:cxn ang="0">
                <a:pos x="connsiteX67568" y="connsiteY67568"/>
              </a:cxn>
              <a:cxn ang="0">
                <a:pos x="connsiteX67569" y="connsiteY67569"/>
              </a:cxn>
              <a:cxn ang="0">
                <a:pos x="connsiteX67570" y="connsiteY67570"/>
              </a:cxn>
              <a:cxn ang="0">
                <a:pos x="connsiteX67571" y="connsiteY67571"/>
              </a:cxn>
              <a:cxn ang="0">
                <a:pos x="connsiteX67572" y="connsiteY67572"/>
              </a:cxn>
              <a:cxn ang="0">
                <a:pos x="connsiteX67573" y="connsiteY67573"/>
              </a:cxn>
              <a:cxn ang="0">
                <a:pos x="connsiteX67574" y="connsiteY67574"/>
              </a:cxn>
              <a:cxn ang="0">
                <a:pos x="connsiteX67575" y="connsiteY67575"/>
              </a:cxn>
              <a:cxn ang="0">
                <a:pos x="connsiteX67576" y="connsiteY67576"/>
              </a:cxn>
              <a:cxn ang="0">
                <a:pos x="connsiteX67577" y="connsiteY67577"/>
              </a:cxn>
              <a:cxn ang="0">
                <a:pos x="connsiteX67578" y="connsiteY67578"/>
              </a:cxn>
              <a:cxn ang="0">
                <a:pos x="connsiteX67579" y="connsiteY67579"/>
              </a:cxn>
              <a:cxn ang="0">
                <a:pos x="connsiteX67580" y="connsiteY67580"/>
              </a:cxn>
              <a:cxn ang="0">
                <a:pos x="connsiteX67581" y="connsiteY67581"/>
              </a:cxn>
              <a:cxn ang="0">
                <a:pos x="connsiteX67582" y="connsiteY67582"/>
              </a:cxn>
              <a:cxn ang="0">
                <a:pos x="connsiteX67583" y="connsiteY67583"/>
              </a:cxn>
              <a:cxn ang="0">
                <a:pos x="connsiteX67584" y="connsiteY67584"/>
              </a:cxn>
              <a:cxn ang="0">
                <a:pos x="connsiteX67585" y="connsiteY67585"/>
              </a:cxn>
              <a:cxn ang="0">
                <a:pos x="connsiteX67586" y="connsiteY67586"/>
              </a:cxn>
              <a:cxn ang="0">
                <a:pos x="connsiteX67587" y="connsiteY67587"/>
              </a:cxn>
              <a:cxn ang="0">
                <a:pos x="connsiteX67588" y="connsiteY67588"/>
              </a:cxn>
              <a:cxn ang="0">
                <a:pos x="connsiteX67589" y="connsiteY67589"/>
              </a:cxn>
              <a:cxn ang="0">
                <a:pos x="connsiteX67590" y="connsiteY67590"/>
              </a:cxn>
              <a:cxn ang="0">
                <a:pos x="connsiteX67591" y="connsiteY67591"/>
              </a:cxn>
              <a:cxn ang="0">
                <a:pos x="connsiteX67592" y="connsiteY67592"/>
              </a:cxn>
              <a:cxn ang="0">
                <a:pos x="connsiteX67593" y="connsiteY67593"/>
              </a:cxn>
              <a:cxn ang="0">
                <a:pos x="connsiteX67594" y="connsiteY67594"/>
              </a:cxn>
              <a:cxn ang="0">
                <a:pos x="connsiteX67595" y="connsiteY67595"/>
              </a:cxn>
              <a:cxn ang="0">
                <a:pos x="connsiteX67596" y="connsiteY67596"/>
              </a:cxn>
              <a:cxn ang="0">
                <a:pos x="connsiteX67597" y="connsiteY67597"/>
              </a:cxn>
              <a:cxn ang="0">
                <a:pos x="connsiteX67598" y="connsiteY67598"/>
              </a:cxn>
              <a:cxn ang="0">
                <a:pos x="connsiteX67599" y="connsiteY67599"/>
              </a:cxn>
              <a:cxn ang="0">
                <a:pos x="connsiteX67600" y="connsiteY67600"/>
              </a:cxn>
              <a:cxn ang="0">
                <a:pos x="connsiteX67601" y="connsiteY67601"/>
              </a:cxn>
              <a:cxn ang="0">
                <a:pos x="connsiteX67602" y="connsiteY67602"/>
              </a:cxn>
              <a:cxn ang="0">
                <a:pos x="connsiteX67603" y="connsiteY67603"/>
              </a:cxn>
              <a:cxn ang="0">
                <a:pos x="connsiteX67604" y="connsiteY67604"/>
              </a:cxn>
              <a:cxn ang="0">
                <a:pos x="connsiteX67605" y="connsiteY67605"/>
              </a:cxn>
              <a:cxn ang="0">
                <a:pos x="connsiteX67606" y="connsiteY67606"/>
              </a:cxn>
              <a:cxn ang="0">
                <a:pos x="connsiteX67607" y="connsiteY67607"/>
              </a:cxn>
              <a:cxn ang="0">
                <a:pos x="connsiteX67608" y="connsiteY67608"/>
              </a:cxn>
              <a:cxn ang="0">
                <a:pos x="connsiteX67609" y="connsiteY67609"/>
              </a:cxn>
              <a:cxn ang="0">
                <a:pos x="connsiteX67610" y="connsiteY67610"/>
              </a:cxn>
              <a:cxn ang="0">
                <a:pos x="connsiteX67611" y="connsiteY67611"/>
              </a:cxn>
              <a:cxn ang="0">
                <a:pos x="connsiteX67612" y="connsiteY67612"/>
              </a:cxn>
              <a:cxn ang="0">
                <a:pos x="connsiteX67613" y="connsiteY67613"/>
              </a:cxn>
              <a:cxn ang="0">
                <a:pos x="connsiteX67614" y="connsiteY67614"/>
              </a:cxn>
              <a:cxn ang="0">
                <a:pos x="connsiteX67615" y="connsiteY67615"/>
              </a:cxn>
              <a:cxn ang="0">
                <a:pos x="connsiteX67616" y="connsiteY67616"/>
              </a:cxn>
              <a:cxn ang="0">
                <a:pos x="connsiteX67617" y="connsiteY67617"/>
              </a:cxn>
              <a:cxn ang="0">
                <a:pos x="connsiteX67618" y="connsiteY67618"/>
              </a:cxn>
              <a:cxn ang="0">
                <a:pos x="connsiteX67619" y="connsiteY67619"/>
              </a:cxn>
              <a:cxn ang="0">
                <a:pos x="connsiteX67620" y="connsiteY67620"/>
              </a:cxn>
              <a:cxn ang="0">
                <a:pos x="connsiteX67621" y="connsiteY67621"/>
              </a:cxn>
              <a:cxn ang="0">
                <a:pos x="connsiteX67622" y="connsiteY67622"/>
              </a:cxn>
              <a:cxn ang="0">
                <a:pos x="connsiteX67623" y="connsiteY67623"/>
              </a:cxn>
              <a:cxn ang="0">
                <a:pos x="connsiteX67624" y="connsiteY67624"/>
              </a:cxn>
              <a:cxn ang="0">
                <a:pos x="connsiteX67625" y="connsiteY67625"/>
              </a:cxn>
              <a:cxn ang="0">
                <a:pos x="connsiteX67626" y="connsiteY67626"/>
              </a:cxn>
              <a:cxn ang="0">
                <a:pos x="connsiteX67627" y="connsiteY67627"/>
              </a:cxn>
              <a:cxn ang="0">
                <a:pos x="connsiteX67628" y="connsiteY67628"/>
              </a:cxn>
              <a:cxn ang="0">
                <a:pos x="connsiteX67629" y="connsiteY67629"/>
              </a:cxn>
              <a:cxn ang="0">
                <a:pos x="connsiteX67630" y="connsiteY67630"/>
              </a:cxn>
              <a:cxn ang="0">
                <a:pos x="connsiteX67631" y="connsiteY67631"/>
              </a:cxn>
              <a:cxn ang="0">
                <a:pos x="connsiteX67632" y="connsiteY67632"/>
              </a:cxn>
              <a:cxn ang="0">
                <a:pos x="connsiteX67633" y="connsiteY67633"/>
              </a:cxn>
              <a:cxn ang="0">
                <a:pos x="connsiteX67634" y="connsiteY67634"/>
              </a:cxn>
              <a:cxn ang="0">
                <a:pos x="connsiteX67635" y="connsiteY67635"/>
              </a:cxn>
              <a:cxn ang="0">
                <a:pos x="connsiteX67636" y="connsiteY67636"/>
              </a:cxn>
              <a:cxn ang="0">
                <a:pos x="connsiteX67637" y="connsiteY67637"/>
              </a:cxn>
              <a:cxn ang="0">
                <a:pos x="connsiteX67638" y="connsiteY67638"/>
              </a:cxn>
              <a:cxn ang="0">
                <a:pos x="connsiteX67639" y="connsiteY67639"/>
              </a:cxn>
              <a:cxn ang="0">
                <a:pos x="connsiteX67640" y="connsiteY67640"/>
              </a:cxn>
              <a:cxn ang="0">
                <a:pos x="connsiteX67641" y="connsiteY67641"/>
              </a:cxn>
              <a:cxn ang="0">
                <a:pos x="connsiteX67642" y="connsiteY67642"/>
              </a:cxn>
              <a:cxn ang="0">
                <a:pos x="connsiteX67643" y="connsiteY67643"/>
              </a:cxn>
              <a:cxn ang="0">
                <a:pos x="connsiteX67644" y="connsiteY67644"/>
              </a:cxn>
              <a:cxn ang="0">
                <a:pos x="connsiteX67645" y="connsiteY67645"/>
              </a:cxn>
              <a:cxn ang="0">
                <a:pos x="connsiteX67646" y="connsiteY67646"/>
              </a:cxn>
              <a:cxn ang="0">
                <a:pos x="connsiteX67647" y="connsiteY67647"/>
              </a:cxn>
              <a:cxn ang="0">
                <a:pos x="connsiteX67648" y="connsiteY67648"/>
              </a:cxn>
              <a:cxn ang="0">
                <a:pos x="connsiteX67649" y="connsiteY67649"/>
              </a:cxn>
              <a:cxn ang="0">
                <a:pos x="connsiteX67650" y="connsiteY67650"/>
              </a:cxn>
              <a:cxn ang="0">
                <a:pos x="connsiteX67651" y="connsiteY67651"/>
              </a:cxn>
              <a:cxn ang="0">
                <a:pos x="connsiteX67652" y="connsiteY67652"/>
              </a:cxn>
              <a:cxn ang="0">
                <a:pos x="connsiteX67653" y="connsiteY67653"/>
              </a:cxn>
              <a:cxn ang="0">
                <a:pos x="connsiteX67654" y="connsiteY67654"/>
              </a:cxn>
              <a:cxn ang="0">
                <a:pos x="connsiteX67655" y="connsiteY67655"/>
              </a:cxn>
              <a:cxn ang="0">
                <a:pos x="connsiteX67656" y="connsiteY67656"/>
              </a:cxn>
              <a:cxn ang="0">
                <a:pos x="connsiteX67657" y="connsiteY67657"/>
              </a:cxn>
              <a:cxn ang="0">
                <a:pos x="connsiteX67658" y="connsiteY67658"/>
              </a:cxn>
              <a:cxn ang="0">
                <a:pos x="connsiteX67659" y="connsiteY67659"/>
              </a:cxn>
              <a:cxn ang="0">
                <a:pos x="connsiteX67660" y="connsiteY67660"/>
              </a:cxn>
              <a:cxn ang="0">
                <a:pos x="connsiteX67661" y="connsiteY67661"/>
              </a:cxn>
              <a:cxn ang="0">
                <a:pos x="connsiteX67662" y="connsiteY67662"/>
              </a:cxn>
              <a:cxn ang="0">
                <a:pos x="connsiteX67663" y="connsiteY67663"/>
              </a:cxn>
              <a:cxn ang="0">
                <a:pos x="connsiteX67664" y="connsiteY67664"/>
              </a:cxn>
              <a:cxn ang="0">
                <a:pos x="connsiteX67665" y="connsiteY67665"/>
              </a:cxn>
              <a:cxn ang="0">
                <a:pos x="connsiteX67666" y="connsiteY67666"/>
              </a:cxn>
              <a:cxn ang="0">
                <a:pos x="connsiteX67667" y="connsiteY67667"/>
              </a:cxn>
              <a:cxn ang="0">
                <a:pos x="connsiteX67668" y="connsiteY67668"/>
              </a:cxn>
              <a:cxn ang="0">
                <a:pos x="connsiteX67669" y="connsiteY67669"/>
              </a:cxn>
              <a:cxn ang="0">
                <a:pos x="connsiteX67670" y="connsiteY67670"/>
              </a:cxn>
              <a:cxn ang="0">
                <a:pos x="connsiteX67671" y="connsiteY67671"/>
              </a:cxn>
              <a:cxn ang="0">
                <a:pos x="connsiteX67672" y="connsiteY67672"/>
              </a:cxn>
              <a:cxn ang="0">
                <a:pos x="connsiteX67673" y="connsiteY67673"/>
              </a:cxn>
              <a:cxn ang="0">
                <a:pos x="connsiteX67674" y="connsiteY67674"/>
              </a:cxn>
              <a:cxn ang="0">
                <a:pos x="connsiteX67675" y="connsiteY67675"/>
              </a:cxn>
              <a:cxn ang="0">
                <a:pos x="connsiteX67676" y="connsiteY67676"/>
              </a:cxn>
              <a:cxn ang="0">
                <a:pos x="connsiteX67677" y="connsiteY67677"/>
              </a:cxn>
              <a:cxn ang="0">
                <a:pos x="connsiteX67678" y="connsiteY67678"/>
              </a:cxn>
              <a:cxn ang="0">
                <a:pos x="connsiteX67679" y="connsiteY67679"/>
              </a:cxn>
              <a:cxn ang="0">
                <a:pos x="connsiteX67680" y="connsiteY67680"/>
              </a:cxn>
              <a:cxn ang="0">
                <a:pos x="connsiteX67681" y="connsiteY67681"/>
              </a:cxn>
              <a:cxn ang="0">
                <a:pos x="connsiteX67682" y="connsiteY67682"/>
              </a:cxn>
              <a:cxn ang="0">
                <a:pos x="connsiteX67683" y="connsiteY67683"/>
              </a:cxn>
              <a:cxn ang="0">
                <a:pos x="connsiteX67684" y="connsiteY67684"/>
              </a:cxn>
              <a:cxn ang="0">
                <a:pos x="connsiteX67685" y="connsiteY67685"/>
              </a:cxn>
              <a:cxn ang="0">
                <a:pos x="connsiteX67686" y="connsiteY67686"/>
              </a:cxn>
              <a:cxn ang="0">
                <a:pos x="connsiteX67687" y="connsiteY67687"/>
              </a:cxn>
              <a:cxn ang="0">
                <a:pos x="connsiteX67688" y="connsiteY67688"/>
              </a:cxn>
              <a:cxn ang="0">
                <a:pos x="connsiteX67689" y="connsiteY67689"/>
              </a:cxn>
              <a:cxn ang="0">
                <a:pos x="connsiteX67690" y="connsiteY67690"/>
              </a:cxn>
              <a:cxn ang="0">
                <a:pos x="connsiteX67691" y="connsiteY67691"/>
              </a:cxn>
              <a:cxn ang="0">
                <a:pos x="connsiteX67692" y="connsiteY67692"/>
              </a:cxn>
              <a:cxn ang="0">
                <a:pos x="connsiteX67693" y="connsiteY67693"/>
              </a:cxn>
              <a:cxn ang="0">
                <a:pos x="connsiteX67694" y="connsiteY67694"/>
              </a:cxn>
              <a:cxn ang="0">
                <a:pos x="connsiteX67695" y="connsiteY67695"/>
              </a:cxn>
              <a:cxn ang="0">
                <a:pos x="connsiteX67696" y="connsiteY67696"/>
              </a:cxn>
              <a:cxn ang="0">
                <a:pos x="connsiteX67697" y="connsiteY67697"/>
              </a:cxn>
              <a:cxn ang="0">
                <a:pos x="connsiteX67698" y="connsiteY67698"/>
              </a:cxn>
              <a:cxn ang="0">
                <a:pos x="connsiteX67699" y="connsiteY67699"/>
              </a:cxn>
              <a:cxn ang="0">
                <a:pos x="connsiteX67700" y="connsiteY67700"/>
              </a:cxn>
              <a:cxn ang="0">
                <a:pos x="connsiteX67701" y="connsiteY67701"/>
              </a:cxn>
              <a:cxn ang="0">
                <a:pos x="connsiteX67702" y="connsiteY67702"/>
              </a:cxn>
              <a:cxn ang="0">
                <a:pos x="connsiteX67703" y="connsiteY67703"/>
              </a:cxn>
              <a:cxn ang="0">
                <a:pos x="connsiteX67704" y="connsiteY67704"/>
              </a:cxn>
              <a:cxn ang="0">
                <a:pos x="connsiteX67705" y="connsiteY67705"/>
              </a:cxn>
              <a:cxn ang="0">
                <a:pos x="connsiteX67706" y="connsiteY67706"/>
              </a:cxn>
              <a:cxn ang="0">
                <a:pos x="connsiteX67707" y="connsiteY67707"/>
              </a:cxn>
              <a:cxn ang="0">
                <a:pos x="connsiteX67708" y="connsiteY67708"/>
              </a:cxn>
              <a:cxn ang="0">
                <a:pos x="connsiteX67709" y="connsiteY67709"/>
              </a:cxn>
              <a:cxn ang="0">
                <a:pos x="connsiteX67710" y="connsiteY67710"/>
              </a:cxn>
              <a:cxn ang="0">
                <a:pos x="connsiteX67711" y="connsiteY67711"/>
              </a:cxn>
              <a:cxn ang="0">
                <a:pos x="connsiteX67712" y="connsiteY67712"/>
              </a:cxn>
              <a:cxn ang="0">
                <a:pos x="connsiteX67713" y="connsiteY67713"/>
              </a:cxn>
              <a:cxn ang="0">
                <a:pos x="connsiteX67714" y="connsiteY67714"/>
              </a:cxn>
              <a:cxn ang="0">
                <a:pos x="connsiteX67715" y="connsiteY67715"/>
              </a:cxn>
              <a:cxn ang="0">
                <a:pos x="connsiteX67716" y="connsiteY67716"/>
              </a:cxn>
              <a:cxn ang="0">
                <a:pos x="connsiteX67717" y="connsiteY67717"/>
              </a:cxn>
              <a:cxn ang="0">
                <a:pos x="connsiteX67718" y="connsiteY67718"/>
              </a:cxn>
              <a:cxn ang="0">
                <a:pos x="connsiteX67719" y="connsiteY67719"/>
              </a:cxn>
              <a:cxn ang="0">
                <a:pos x="connsiteX67720" y="connsiteY67720"/>
              </a:cxn>
              <a:cxn ang="0">
                <a:pos x="connsiteX67721" y="connsiteY67721"/>
              </a:cxn>
              <a:cxn ang="0">
                <a:pos x="connsiteX67722" y="connsiteY67722"/>
              </a:cxn>
              <a:cxn ang="0">
                <a:pos x="connsiteX67723" y="connsiteY67723"/>
              </a:cxn>
              <a:cxn ang="0">
                <a:pos x="connsiteX67724" y="connsiteY67724"/>
              </a:cxn>
              <a:cxn ang="0">
                <a:pos x="connsiteX67725" y="connsiteY67725"/>
              </a:cxn>
              <a:cxn ang="0">
                <a:pos x="connsiteX67726" y="connsiteY67726"/>
              </a:cxn>
              <a:cxn ang="0">
                <a:pos x="connsiteX67727" y="connsiteY67727"/>
              </a:cxn>
              <a:cxn ang="0">
                <a:pos x="connsiteX67728" y="connsiteY67728"/>
              </a:cxn>
              <a:cxn ang="0">
                <a:pos x="connsiteX67729" y="connsiteY67729"/>
              </a:cxn>
              <a:cxn ang="0">
                <a:pos x="connsiteX67730" y="connsiteY67730"/>
              </a:cxn>
              <a:cxn ang="0">
                <a:pos x="connsiteX67731" y="connsiteY67731"/>
              </a:cxn>
              <a:cxn ang="0">
                <a:pos x="connsiteX67732" y="connsiteY67732"/>
              </a:cxn>
              <a:cxn ang="0">
                <a:pos x="connsiteX67733" y="connsiteY67733"/>
              </a:cxn>
              <a:cxn ang="0">
                <a:pos x="connsiteX67734" y="connsiteY67734"/>
              </a:cxn>
              <a:cxn ang="0">
                <a:pos x="connsiteX67735" y="connsiteY67735"/>
              </a:cxn>
              <a:cxn ang="0">
                <a:pos x="connsiteX67736" y="connsiteY67736"/>
              </a:cxn>
              <a:cxn ang="0">
                <a:pos x="connsiteX67737" y="connsiteY67737"/>
              </a:cxn>
              <a:cxn ang="0">
                <a:pos x="connsiteX67738" y="connsiteY67738"/>
              </a:cxn>
              <a:cxn ang="0">
                <a:pos x="connsiteX67739" y="connsiteY67739"/>
              </a:cxn>
              <a:cxn ang="0">
                <a:pos x="connsiteX67740" y="connsiteY67740"/>
              </a:cxn>
              <a:cxn ang="0">
                <a:pos x="connsiteX67741" y="connsiteY67741"/>
              </a:cxn>
              <a:cxn ang="0">
                <a:pos x="connsiteX67742" y="connsiteY67742"/>
              </a:cxn>
              <a:cxn ang="0">
                <a:pos x="connsiteX67743" y="connsiteY67743"/>
              </a:cxn>
              <a:cxn ang="0">
                <a:pos x="connsiteX67744" y="connsiteY67744"/>
              </a:cxn>
              <a:cxn ang="0">
                <a:pos x="connsiteX67745" y="connsiteY67745"/>
              </a:cxn>
              <a:cxn ang="0">
                <a:pos x="connsiteX67746" y="connsiteY67746"/>
              </a:cxn>
              <a:cxn ang="0">
                <a:pos x="connsiteX67747" y="connsiteY67747"/>
              </a:cxn>
              <a:cxn ang="0">
                <a:pos x="connsiteX67748" y="connsiteY67748"/>
              </a:cxn>
              <a:cxn ang="0">
                <a:pos x="connsiteX67749" y="connsiteY67749"/>
              </a:cxn>
              <a:cxn ang="0">
                <a:pos x="connsiteX67750" y="connsiteY67750"/>
              </a:cxn>
              <a:cxn ang="0">
                <a:pos x="connsiteX67751" y="connsiteY67751"/>
              </a:cxn>
              <a:cxn ang="0">
                <a:pos x="connsiteX67752" y="connsiteY67752"/>
              </a:cxn>
              <a:cxn ang="0">
                <a:pos x="connsiteX67753" y="connsiteY67753"/>
              </a:cxn>
              <a:cxn ang="0">
                <a:pos x="connsiteX67754" y="connsiteY67754"/>
              </a:cxn>
              <a:cxn ang="0">
                <a:pos x="connsiteX67755" y="connsiteY67755"/>
              </a:cxn>
              <a:cxn ang="0">
                <a:pos x="connsiteX67756" y="connsiteY67756"/>
              </a:cxn>
              <a:cxn ang="0">
                <a:pos x="connsiteX67757" y="connsiteY67757"/>
              </a:cxn>
              <a:cxn ang="0">
                <a:pos x="connsiteX67758" y="connsiteY67758"/>
              </a:cxn>
              <a:cxn ang="0">
                <a:pos x="connsiteX67759" y="connsiteY67759"/>
              </a:cxn>
              <a:cxn ang="0">
                <a:pos x="connsiteX67760" y="connsiteY67760"/>
              </a:cxn>
              <a:cxn ang="0">
                <a:pos x="connsiteX67761" y="connsiteY67761"/>
              </a:cxn>
              <a:cxn ang="0">
                <a:pos x="connsiteX67762" y="connsiteY67762"/>
              </a:cxn>
              <a:cxn ang="0">
                <a:pos x="connsiteX67763" y="connsiteY67763"/>
              </a:cxn>
              <a:cxn ang="0">
                <a:pos x="connsiteX67764" y="connsiteY67764"/>
              </a:cxn>
              <a:cxn ang="0">
                <a:pos x="connsiteX67765" y="connsiteY67765"/>
              </a:cxn>
              <a:cxn ang="0">
                <a:pos x="connsiteX67766" y="connsiteY67766"/>
              </a:cxn>
              <a:cxn ang="0">
                <a:pos x="connsiteX67767" y="connsiteY67767"/>
              </a:cxn>
              <a:cxn ang="0">
                <a:pos x="connsiteX67768" y="connsiteY67768"/>
              </a:cxn>
              <a:cxn ang="0">
                <a:pos x="connsiteX67769" y="connsiteY67769"/>
              </a:cxn>
              <a:cxn ang="0">
                <a:pos x="connsiteX67770" y="connsiteY67770"/>
              </a:cxn>
              <a:cxn ang="0">
                <a:pos x="connsiteX67771" y="connsiteY67771"/>
              </a:cxn>
              <a:cxn ang="0">
                <a:pos x="connsiteX67772" y="connsiteY67772"/>
              </a:cxn>
              <a:cxn ang="0">
                <a:pos x="connsiteX67773" y="connsiteY67773"/>
              </a:cxn>
              <a:cxn ang="0">
                <a:pos x="connsiteX67774" y="connsiteY67774"/>
              </a:cxn>
              <a:cxn ang="0">
                <a:pos x="connsiteX67775" y="connsiteY67775"/>
              </a:cxn>
              <a:cxn ang="0">
                <a:pos x="connsiteX67776" y="connsiteY67776"/>
              </a:cxn>
              <a:cxn ang="0">
                <a:pos x="connsiteX67777" y="connsiteY67777"/>
              </a:cxn>
              <a:cxn ang="0">
                <a:pos x="connsiteX67778" y="connsiteY67778"/>
              </a:cxn>
              <a:cxn ang="0">
                <a:pos x="connsiteX67779" y="connsiteY67779"/>
              </a:cxn>
              <a:cxn ang="0">
                <a:pos x="connsiteX67780" y="connsiteY67780"/>
              </a:cxn>
              <a:cxn ang="0">
                <a:pos x="connsiteX67781" y="connsiteY67781"/>
              </a:cxn>
              <a:cxn ang="0">
                <a:pos x="connsiteX67782" y="connsiteY67782"/>
              </a:cxn>
              <a:cxn ang="0">
                <a:pos x="connsiteX67783" y="connsiteY67783"/>
              </a:cxn>
              <a:cxn ang="0">
                <a:pos x="connsiteX67784" y="connsiteY67784"/>
              </a:cxn>
              <a:cxn ang="0">
                <a:pos x="connsiteX67785" y="connsiteY67785"/>
              </a:cxn>
              <a:cxn ang="0">
                <a:pos x="connsiteX67786" y="connsiteY67786"/>
              </a:cxn>
              <a:cxn ang="0">
                <a:pos x="connsiteX67787" y="connsiteY67787"/>
              </a:cxn>
              <a:cxn ang="0">
                <a:pos x="connsiteX67788" y="connsiteY67788"/>
              </a:cxn>
              <a:cxn ang="0">
                <a:pos x="connsiteX67789" y="connsiteY67789"/>
              </a:cxn>
              <a:cxn ang="0">
                <a:pos x="connsiteX67790" y="connsiteY67790"/>
              </a:cxn>
              <a:cxn ang="0">
                <a:pos x="connsiteX67791" y="connsiteY67791"/>
              </a:cxn>
              <a:cxn ang="0">
                <a:pos x="connsiteX67792" y="connsiteY67792"/>
              </a:cxn>
              <a:cxn ang="0">
                <a:pos x="connsiteX67793" y="connsiteY67793"/>
              </a:cxn>
              <a:cxn ang="0">
                <a:pos x="connsiteX67794" y="connsiteY67794"/>
              </a:cxn>
              <a:cxn ang="0">
                <a:pos x="connsiteX67795" y="connsiteY67795"/>
              </a:cxn>
              <a:cxn ang="0">
                <a:pos x="connsiteX67796" y="connsiteY67796"/>
              </a:cxn>
              <a:cxn ang="0">
                <a:pos x="connsiteX67797" y="connsiteY67797"/>
              </a:cxn>
              <a:cxn ang="0">
                <a:pos x="connsiteX67798" y="connsiteY67798"/>
              </a:cxn>
              <a:cxn ang="0">
                <a:pos x="connsiteX67799" y="connsiteY67799"/>
              </a:cxn>
              <a:cxn ang="0">
                <a:pos x="connsiteX67800" y="connsiteY67800"/>
              </a:cxn>
              <a:cxn ang="0">
                <a:pos x="connsiteX67801" y="connsiteY67801"/>
              </a:cxn>
              <a:cxn ang="0">
                <a:pos x="connsiteX67802" y="connsiteY67802"/>
              </a:cxn>
              <a:cxn ang="0">
                <a:pos x="connsiteX67803" y="connsiteY67803"/>
              </a:cxn>
              <a:cxn ang="0">
                <a:pos x="connsiteX67804" y="connsiteY67804"/>
              </a:cxn>
              <a:cxn ang="0">
                <a:pos x="connsiteX67805" y="connsiteY67805"/>
              </a:cxn>
              <a:cxn ang="0">
                <a:pos x="connsiteX67806" y="connsiteY67806"/>
              </a:cxn>
              <a:cxn ang="0">
                <a:pos x="connsiteX67807" y="connsiteY67807"/>
              </a:cxn>
              <a:cxn ang="0">
                <a:pos x="connsiteX67808" y="connsiteY67808"/>
              </a:cxn>
              <a:cxn ang="0">
                <a:pos x="connsiteX67809" y="connsiteY67809"/>
              </a:cxn>
              <a:cxn ang="0">
                <a:pos x="connsiteX67810" y="connsiteY67810"/>
              </a:cxn>
              <a:cxn ang="0">
                <a:pos x="connsiteX67811" y="connsiteY67811"/>
              </a:cxn>
              <a:cxn ang="0">
                <a:pos x="connsiteX67812" y="connsiteY67812"/>
              </a:cxn>
              <a:cxn ang="0">
                <a:pos x="connsiteX67813" y="connsiteY67813"/>
              </a:cxn>
              <a:cxn ang="0">
                <a:pos x="connsiteX67814" y="connsiteY67814"/>
              </a:cxn>
              <a:cxn ang="0">
                <a:pos x="connsiteX67815" y="connsiteY67815"/>
              </a:cxn>
              <a:cxn ang="0">
                <a:pos x="connsiteX67816" y="connsiteY67816"/>
              </a:cxn>
              <a:cxn ang="0">
                <a:pos x="connsiteX67817" y="connsiteY67817"/>
              </a:cxn>
              <a:cxn ang="0">
                <a:pos x="connsiteX67818" y="connsiteY67818"/>
              </a:cxn>
              <a:cxn ang="0">
                <a:pos x="connsiteX67819" y="connsiteY67819"/>
              </a:cxn>
              <a:cxn ang="0">
                <a:pos x="connsiteX67820" y="connsiteY67820"/>
              </a:cxn>
              <a:cxn ang="0">
                <a:pos x="connsiteX67821" y="connsiteY67821"/>
              </a:cxn>
              <a:cxn ang="0">
                <a:pos x="connsiteX67822" y="connsiteY67822"/>
              </a:cxn>
              <a:cxn ang="0">
                <a:pos x="connsiteX67823" y="connsiteY67823"/>
              </a:cxn>
              <a:cxn ang="0">
                <a:pos x="connsiteX67824" y="connsiteY67824"/>
              </a:cxn>
              <a:cxn ang="0">
                <a:pos x="connsiteX67825" y="connsiteY67825"/>
              </a:cxn>
              <a:cxn ang="0">
                <a:pos x="connsiteX67826" y="connsiteY67826"/>
              </a:cxn>
              <a:cxn ang="0">
                <a:pos x="connsiteX67827" y="connsiteY67827"/>
              </a:cxn>
              <a:cxn ang="0">
                <a:pos x="connsiteX67828" y="connsiteY67828"/>
              </a:cxn>
              <a:cxn ang="0">
                <a:pos x="connsiteX67829" y="connsiteY67829"/>
              </a:cxn>
              <a:cxn ang="0">
                <a:pos x="connsiteX67830" y="connsiteY67830"/>
              </a:cxn>
              <a:cxn ang="0">
                <a:pos x="connsiteX67831" y="connsiteY67831"/>
              </a:cxn>
              <a:cxn ang="0">
                <a:pos x="connsiteX67832" y="connsiteY67832"/>
              </a:cxn>
              <a:cxn ang="0">
                <a:pos x="connsiteX67833" y="connsiteY67833"/>
              </a:cxn>
              <a:cxn ang="0">
                <a:pos x="connsiteX67834" y="connsiteY67834"/>
              </a:cxn>
              <a:cxn ang="0">
                <a:pos x="connsiteX67835" y="connsiteY67835"/>
              </a:cxn>
              <a:cxn ang="0">
                <a:pos x="connsiteX67836" y="connsiteY67836"/>
              </a:cxn>
              <a:cxn ang="0">
                <a:pos x="connsiteX67837" y="connsiteY67837"/>
              </a:cxn>
              <a:cxn ang="0">
                <a:pos x="connsiteX67838" y="connsiteY67838"/>
              </a:cxn>
              <a:cxn ang="0">
                <a:pos x="connsiteX67839" y="connsiteY67839"/>
              </a:cxn>
              <a:cxn ang="0">
                <a:pos x="connsiteX67840" y="connsiteY67840"/>
              </a:cxn>
              <a:cxn ang="0">
                <a:pos x="connsiteX67841" y="connsiteY67841"/>
              </a:cxn>
              <a:cxn ang="0">
                <a:pos x="connsiteX67842" y="connsiteY67842"/>
              </a:cxn>
              <a:cxn ang="0">
                <a:pos x="connsiteX67843" y="connsiteY67843"/>
              </a:cxn>
              <a:cxn ang="0">
                <a:pos x="connsiteX67844" y="connsiteY67844"/>
              </a:cxn>
              <a:cxn ang="0">
                <a:pos x="connsiteX67845" y="connsiteY67845"/>
              </a:cxn>
              <a:cxn ang="0">
                <a:pos x="connsiteX67846" y="connsiteY67846"/>
              </a:cxn>
              <a:cxn ang="0">
                <a:pos x="connsiteX67847" y="connsiteY67847"/>
              </a:cxn>
              <a:cxn ang="0">
                <a:pos x="connsiteX67848" y="connsiteY67848"/>
              </a:cxn>
              <a:cxn ang="0">
                <a:pos x="connsiteX67849" y="connsiteY67849"/>
              </a:cxn>
              <a:cxn ang="0">
                <a:pos x="connsiteX67850" y="connsiteY67850"/>
              </a:cxn>
              <a:cxn ang="0">
                <a:pos x="connsiteX67851" y="connsiteY67851"/>
              </a:cxn>
              <a:cxn ang="0">
                <a:pos x="connsiteX67852" y="connsiteY67852"/>
              </a:cxn>
              <a:cxn ang="0">
                <a:pos x="connsiteX67853" y="connsiteY67853"/>
              </a:cxn>
              <a:cxn ang="0">
                <a:pos x="connsiteX67854" y="connsiteY67854"/>
              </a:cxn>
              <a:cxn ang="0">
                <a:pos x="connsiteX67855" y="connsiteY67855"/>
              </a:cxn>
              <a:cxn ang="0">
                <a:pos x="connsiteX67856" y="connsiteY67856"/>
              </a:cxn>
              <a:cxn ang="0">
                <a:pos x="connsiteX67857" y="connsiteY67857"/>
              </a:cxn>
              <a:cxn ang="0">
                <a:pos x="connsiteX67858" y="connsiteY67858"/>
              </a:cxn>
              <a:cxn ang="0">
                <a:pos x="connsiteX67859" y="connsiteY67859"/>
              </a:cxn>
              <a:cxn ang="0">
                <a:pos x="connsiteX67860" y="connsiteY67860"/>
              </a:cxn>
              <a:cxn ang="0">
                <a:pos x="connsiteX67861" y="connsiteY67861"/>
              </a:cxn>
              <a:cxn ang="0">
                <a:pos x="connsiteX67862" y="connsiteY67862"/>
              </a:cxn>
              <a:cxn ang="0">
                <a:pos x="connsiteX67863" y="connsiteY67863"/>
              </a:cxn>
              <a:cxn ang="0">
                <a:pos x="connsiteX67864" y="connsiteY67864"/>
              </a:cxn>
              <a:cxn ang="0">
                <a:pos x="connsiteX67865" y="connsiteY67865"/>
              </a:cxn>
              <a:cxn ang="0">
                <a:pos x="connsiteX67866" y="connsiteY67866"/>
              </a:cxn>
              <a:cxn ang="0">
                <a:pos x="connsiteX67867" y="connsiteY67867"/>
              </a:cxn>
              <a:cxn ang="0">
                <a:pos x="connsiteX67868" y="connsiteY67868"/>
              </a:cxn>
              <a:cxn ang="0">
                <a:pos x="connsiteX67869" y="connsiteY67869"/>
              </a:cxn>
              <a:cxn ang="0">
                <a:pos x="connsiteX67870" y="connsiteY67870"/>
              </a:cxn>
              <a:cxn ang="0">
                <a:pos x="connsiteX67871" y="connsiteY67871"/>
              </a:cxn>
              <a:cxn ang="0">
                <a:pos x="connsiteX67872" y="connsiteY67872"/>
              </a:cxn>
              <a:cxn ang="0">
                <a:pos x="connsiteX67873" y="connsiteY67873"/>
              </a:cxn>
              <a:cxn ang="0">
                <a:pos x="connsiteX67874" y="connsiteY67874"/>
              </a:cxn>
              <a:cxn ang="0">
                <a:pos x="connsiteX67875" y="connsiteY67875"/>
              </a:cxn>
              <a:cxn ang="0">
                <a:pos x="connsiteX67876" y="connsiteY67876"/>
              </a:cxn>
              <a:cxn ang="0">
                <a:pos x="connsiteX67877" y="connsiteY67877"/>
              </a:cxn>
              <a:cxn ang="0">
                <a:pos x="connsiteX67878" y="connsiteY67878"/>
              </a:cxn>
              <a:cxn ang="0">
                <a:pos x="connsiteX67879" y="connsiteY67879"/>
              </a:cxn>
              <a:cxn ang="0">
                <a:pos x="connsiteX67880" y="connsiteY67880"/>
              </a:cxn>
              <a:cxn ang="0">
                <a:pos x="connsiteX67881" y="connsiteY67881"/>
              </a:cxn>
              <a:cxn ang="0">
                <a:pos x="connsiteX67882" y="connsiteY67882"/>
              </a:cxn>
              <a:cxn ang="0">
                <a:pos x="connsiteX67883" y="connsiteY67883"/>
              </a:cxn>
              <a:cxn ang="0">
                <a:pos x="connsiteX67884" y="connsiteY67884"/>
              </a:cxn>
              <a:cxn ang="0">
                <a:pos x="connsiteX67885" y="connsiteY67885"/>
              </a:cxn>
              <a:cxn ang="0">
                <a:pos x="connsiteX67886" y="connsiteY67886"/>
              </a:cxn>
              <a:cxn ang="0">
                <a:pos x="connsiteX67887" y="connsiteY67887"/>
              </a:cxn>
              <a:cxn ang="0">
                <a:pos x="connsiteX67888" y="connsiteY67888"/>
              </a:cxn>
              <a:cxn ang="0">
                <a:pos x="connsiteX67889" y="connsiteY67889"/>
              </a:cxn>
              <a:cxn ang="0">
                <a:pos x="connsiteX67890" y="connsiteY67890"/>
              </a:cxn>
              <a:cxn ang="0">
                <a:pos x="connsiteX67891" y="connsiteY67891"/>
              </a:cxn>
              <a:cxn ang="0">
                <a:pos x="connsiteX67892" y="connsiteY67892"/>
              </a:cxn>
              <a:cxn ang="0">
                <a:pos x="connsiteX67893" y="connsiteY67893"/>
              </a:cxn>
              <a:cxn ang="0">
                <a:pos x="connsiteX67894" y="connsiteY67894"/>
              </a:cxn>
              <a:cxn ang="0">
                <a:pos x="connsiteX67895" y="connsiteY67895"/>
              </a:cxn>
              <a:cxn ang="0">
                <a:pos x="connsiteX67896" y="connsiteY67896"/>
              </a:cxn>
              <a:cxn ang="0">
                <a:pos x="connsiteX67897" y="connsiteY67897"/>
              </a:cxn>
              <a:cxn ang="0">
                <a:pos x="connsiteX67898" y="connsiteY67898"/>
              </a:cxn>
              <a:cxn ang="0">
                <a:pos x="connsiteX67899" y="connsiteY67899"/>
              </a:cxn>
              <a:cxn ang="0">
                <a:pos x="connsiteX67900" y="connsiteY67900"/>
              </a:cxn>
              <a:cxn ang="0">
                <a:pos x="connsiteX67901" y="connsiteY67901"/>
              </a:cxn>
              <a:cxn ang="0">
                <a:pos x="connsiteX67902" y="connsiteY67902"/>
              </a:cxn>
              <a:cxn ang="0">
                <a:pos x="connsiteX67903" y="connsiteY67903"/>
              </a:cxn>
              <a:cxn ang="0">
                <a:pos x="connsiteX67904" y="connsiteY67904"/>
              </a:cxn>
              <a:cxn ang="0">
                <a:pos x="connsiteX67905" y="connsiteY67905"/>
              </a:cxn>
              <a:cxn ang="0">
                <a:pos x="connsiteX67906" y="connsiteY67906"/>
              </a:cxn>
              <a:cxn ang="0">
                <a:pos x="connsiteX67907" y="connsiteY67907"/>
              </a:cxn>
              <a:cxn ang="0">
                <a:pos x="connsiteX67908" y="connsiteY67908"/>
              </a:cxn>
              <a:cxn ang="0">
                <a:pos x="connsiteX67909" y="connsiteY67909"/>
              </a:cxn>
              <a:cxn ang="0">
                <a:pos x="connsiteX67910" y="connsiteY67910"/>
              </a:cxn>
              <a:cxn ang="0">
                <a:pos x="connsiteX67911" y="connsiteY67911"/>
              </a:cxn>
              <a:cxn ang="0">
                <a:pos x="connsiteX67912" y="connsiteY67912"/>
              </a:cxn>
              <a:cxn ang="0">
                <a:pos x="connsiteX67913" y="connsiteY67913"/>
              </a:cxn>
              <a:cxn ang="0">
                <a:pos x="connsiteX67914" y="connsiteY67914"/>
              </a:cxn>
              <a:cxn ang="0">
                <a:pos x="connsiteX67915" y="connsiteY67915"/>
              </a:cxn>
              <a:cxn ang="0">
                <a:pos x="connsiteX67916" y="connsiteY67916"/>
              </a:cxn>
              <a:cxn ang="0">
                <a:pos x="connsiteX67917" y="connsiteY67917"/>
              </a:cxn>
              <a:cxn ang="0">
                <a:pos x="connsiteX67918" y="connsiteY67918"/>
              </a:cxn>
              <a:cxn ang="0">
                <a:pos x="connsiteX67919" y="connsiteY67919"/>
              </a:cxn>
              <a:cxn ang="0">
                <a:pos x="connsiteX67920" y="connsiteY67920"/>
              </a:cxn>
              <a:cxn ang="0">
                <a:pos x="connsiteX67921" y="connsiteY67921"/>
              </a:cxn>
              <a:cxn ang="0">
                <a:pos x="connsiteX67922" y="connsiteY67922"/>
              </a:cxn>
              <a:cxn ang="0">
                <a:pos x="connsiteX67923" y="connsiteY67923"/>
              </a:cxn>
              <a:cxn ang="0">
                <a:pos x="connsiteX67924" y="connsiteY67924"/>
              </a:cxn>
              <a:cxn ang="0">
                <a:pos x="connsiteX67925" y="connsiteY67925"/>
              </a:cxn>
              <a:cxn ang="0">
                <a:pos x="connsiteX67926" y="connsiteY67926"/>
              </a:cxn>
              <a:cxn ang="0">
                <a:pos x="connsiteX67927" y="connsiteY67927"/>
              </a:cxn>
              <a:cxn ang="0">
                <a:pos x="connsiteX67928" y="connsiteY67928"/>
              </a:cxn>
              <a:cxn ang="0">
                <a:pos x="connsiteX67929" y="connsiteY67929"/>
              </a:cxn>
              <a:cxn ang="0">
                <a:pos x="connsiteX67930" y="connsiteY67930"/>
              </a:cxn>
              <a:cxn ang="0">
                <a:pos x="connsiteX67931" y="connsiteY67931"/>
              </a:cxn>
              <a:cxn ang="0">
                <a:pos x="connsiteX67932" y="connsiteY67932"/>
              </a:cxn>
              <a:cxn ang="0">
                <a:pos x="connsiteX67933" y="connsiteY67933"/>
              </a:cxn>
              <a:cxn ang="0">
                <a:pos x="connsiteX67934" y="connsiteY67934"/>
              </a:cxn>
              <a:cxn ang="0">
                <a:pos x="connsiteX67935" y="connsiteY67935"/>
              </a:cxn>
              <a:cxn ang="0">
                <a:pos x="connsiteX67936" y="connsiteY67936"/>
              </a:cxn>
              <a:cxn ang="0">
                <a:pos x="connsiteX67937" y="connsiteY67937"/>
              </a:cxn>
              <a:cxn ang="0">
                <a:pos x="connsiteX67938" y="connsiteY67938"/>
              </a:cxn>
              <a:cxn ang="0">
                <a:pos x="connsiteX67939" y="connsiteY67939"/>
              </a:cxn>
              <a:cxn ang="0">
                <a:pos x="connsiteX67940" y="connsiteY67940"/>
              </a:cxn>
              <a:cxn ang="0">
                <a:pos x="connsiteX67941" y="connsiteY67941"/>
              </a:cxn>
              <a:cxn ang="0">
                <a:pos x="connsiteX67942" y="connsiteY67942"/>
              </a:cxn>
              <a:cxn ang="0">
                <a:pos x="connsiteX67943" y="connsiteY67943"/>
              </a:cxn>
              <a:cxn ang="0">
                <a:pos x="connsiteX67944" y="connsiteY67944"/>
              </a:cxn>
              <a:cxn ang="0">
                <a:pos x="connsiteX67945" y="connsiteY67945"/>
              </a:cxn>
              <a:cxn ang="0">
                <a:pos x="connsiteX67946" y="connsiteY67946"/>
              </a:cxn>
              <a:cxn ang="0">
                <a:pos x="connsiteX67947" y="connsiteY67947"/>
              </a:cxn>
              <a:cxn ang="0">
                <a:pos x="connsiteX67948" y="connsiteY67948"/>
              </a:cxn>
              <a:cxn ang="0">
                <a:pos x="connsiteX67949" y="connsiteY67949"/>
              </a:cxn>
              <a:cxn ang="0">
                <a:pos x="connsiteX67950" y="connsiteY67950"/>
              </a:cxn>
              <a:cxn ang="0">
                <a:pos x="connsiteX67951" y="connsiteY67951"/>
              </a:cxn>
              <a:cxn ang="0">
                <a:pos x="connsiteX67952" y="connsiteY67952"/>
              </a:cxn>
              <a:cxn ang="0">
                <a:pos x="connsiteX67953" y="connsiteY67953"/>
              </a:cxn>
              <a:cxn ang="0">
                <a:pos x="connsiteX67954" y="connsiteY67954"/>
              </a:cxn>
              <a:cxn ang="0">
                <a:pos x="connsiteX67955" y="connsiteY67955"/>
              </a:cxn>
              <a:cxn ang="0">
                <a:pos x="connsiteX67956" y="connsiteY67956"/>
              </a:cxn>
              <a:cxn ang="0">
                <a:pos x="connsiteX67957" y="connsiteY67957"/>
              </a:cxn>
              <a:cxn ang="0">
                <a:pos x="connsiteX67958" y="connsiteY67958"/>
              </a:cxn>
              <a:cxn ang="0">
                <a:pos x="connsiteX67959" y="connsiteY67959"/>
              </a:cxn>
              <a:cxn ang="0">
                <a:pos x="connsiteX67960" y="connsiteY67960"/>
              </a:cxn>
              <a:cxn ang="0">
                <a:pos x="connsiteX67961" y="connsiteY67961"/>
              </a:cxn>
              <a:cxn ang="0">
                <a:pos x="connsiteX67962" y="connsiteY67962"/>
              </a:cxn>
              <a:cxn ang="0">
                <a:pos x="connsiteX67963" y="connsiteY67963"/>
              </a:cxn>
              <a:cxn ang="0">
                <a:pos x="connsiteX67964" y="connsiteY67964"/>
              </a:cxn>
              <a:cxn ang="0">
                <a:pos x="connsiteX67965" y="connsiteY67965"/>
              </a:cxn>
              <a:cxn ang="0">
                <a:pos x="connsiteX67966" y="connsiteY67966"/>
              </a:cxn>
              <a:cxn ang="0">
                <a:pos x="connsiteX67967" y="connsiteY67967"/>
              </a:cxn>
              <a:cxn ang="0">
                <a:pos x="connsiteX67968" y="connsiteY67968"/>
              </a:cxn>
              <a:cxn ang="0">
                <a:pos x="connsiteX67969" y="connsiteY67969"/>
              </a:cxn>
              <a:cxn ang="0">
                <a:pos x="connsiteX67970" y="connsiteY67970"/>
              </a:cxn>
              <a:cxn ang="0">
                <a:pos x="connsiteX67971" y="connsiteY67971"/>
              </a:cxn>
              <a:cxn ang="0">
                <a:pos x="connsiteX67972" y="connsiteY67972"/>
              </a:cxn>
              <a:cxn ang="0">
                <a:pos x="connsiteX67973" y="connsiteY67973"/>
              </a:cxn>
              <a:cxn ang="0">
                <a:pos x="connsiteX67974" y="connsiteY67974"/>
              </a:cxn>
              <a:cxn ang="0">
                <a:pos x="connsiteX67975" y="connsiteY67975"/>
              </a:cxn>
              <a:cxn ang="0">
                <a:pos x="connsiteX67976" y="connsiteY67976"/>
              </a:cxn>
              <a:cxn ang="0">
                <a:pos x="connsiteX67977" y="connsiteY67977"/>
              </a:cxn>
              <a:cxn ang="0">
                <a:pos x="connsiteX67978" y="connsiteY67978"/>
              </a:cxn>
              <a:cxn ang="0">
                <a:pos x="connsiteX67979" y="connsiteY67979"/>
              </a:cxn>
              <a:cxn ang="0">
                <a:pos x="connsiteX67980" y="connsiteY67980"/>
              </a:cxn>
              <a:cxn ang="0">
                <a:pos x="connsiteX67981" y="connsiteY67981"/>
              </a:cxn>
              <a:cxn ang="0">
                <a:pos x="connsiteX67982" y="connsiteY67982"/>
              </a:cxn>
              <a:cxn ang="0">
                <a:pos x="connsiteX67983" y="connsiteY67983"/>
              </a:cxn>
              <a:cxn ang="0">
                <a:pos x="connsiteX67984" y="connsiteY67984"/>
              </a:cxn>
              <a:cxn ang="0">
                <a:pos x="connsiteX67985" y="connsiteY67985"/>
              </a:cxn>
              <a:cxn ang="0">
                <a:pos x="connsiteX67986" y="connsiteY67986"/>
              </a:cxn>
              <a:cxn ang="0">
                <a:pos x="connsiteX67987" y="connsiteY67987"/>
              </a:cxn>
              <a:cxn ang="0">
                <a:pos x="connsiteX67988" y="connsiteY67988"/>
              </a:cxn>
              <a:cxn ang="0">
                <a:pos x="connsiteX67989" y="connsiteY67989"/>
              </a:cxn>
              <a:cxn ang="0">
                <a:pos x="connsiteX67990" y="connsiteY67990"/>
              </a:cxn>
              <a:cxn ang="0">
                <a:pos x="connsiteX67991" y="connsiteY67991"/>
              </a:cxn>
              <a:cxn ang="0">
                <a:pos x="connsiteX67992" y="connsiteY67992"/>
              </a:cxn>
              <a:cxn ang="0">
                <a:pos x="connsiteX67993" y="connsiteY67993"/>
              </a:cxn>
              <a:cxn ang="0">
                <a:pos x="connsiteX67994" y="connsiteY67994"/>
              </a:cxn>
              <a:cxn ang="0">
                <a:pos x="connsiteX67995" y="connsiteY67995"/>
              </a:cxn>
              <a:cxn ang="0">
                <a:pos x="connsiteX67996" y="connsiteY67996"/>
              </a:cxn>
              <a:cxn ang="0">
                <a:pos x="connsiteX67997" y="connsiteY67997"/>
              </a:cxn>
              <a:cxn ang="0">
                <a:pos x="connsiteX67998" y="connsiteY67998"/>
              </a:cxn>
              <a:cxn ang="0">
                <a:pos x="connsiteX67999" y="connsiteY67999"/>
              </a:cxn>
              <a:cxn ang="0">
                <a:pos x="connsiteX68000" y="connsiteY68000"/>
              </a:cxn>
              <a:cxn ang="0">
                <a:pos x="connsiteX68001" y="connsiteY68001"/>
              </a:cxn>
              <a:cxn ang="0">
                <a:pos x="connsiteX68002" y="connsiteY68002"/>
              </a:cxn>
              <a:cxn ang="0">
                <a:pos x="connsiteX68003" y="connsiteY68003"/>
              </a:cxn>
              <a:cxn ang="0">
                <a:pos x="connsiteX68004" y="connsiteY68004"/>
              </a:cxn>
              <a:cxn ang="0">
                <a:pos x="connsiteX68005" y="connsiteY68005"/>
              </a:cxn>
              <a:cxn ang="0">
                <a:pos x="connsiteX68006" y="connsiteY68006"/>
              </a:cxn>
              <a:cxn ang="0">
                <a:pos x="connsiteX68007" y="connsiteY68007"/>
              </a:cxn>
              <a:cxn ang="0">
                <a:pos x="connsiteX68008" y="connsiteY68008"/>
              </a:cxn>
              <a:cxn ang="0">
                <a:pos x="connsiteX68009" y="connsiteY68009"/>
              </a:cxn>
              <a:cxn ang="0">
                <a:pos x="connsiteX68010" y="connsiteY68010"/>
              </a:cxn>
              <a:cxn ang="0">
                <a:pos x="connsiteX68011" y="connsiteY68011"/>
              </a:cxn>
              <a:cxn ang="0">
                <a:pos x="connsiteX68012" y="connsiteY68012"/>
              </a:cxn>
              <a:cxn ang="0">
                <a:pos x="connsiteX68013" y="connsiteY68013"/>
              </a:cxn>
              <a:cxn ang="0">
                <a:pos x="connsiteX68014" y="connsiteY68014"/>
              </a:cxn>
              <a:cxn ang="0">
                <a:pos x="connsiteX68015" y="connsiteY68015"/>
              </a:cxn>
              <a:cxn ang="0">
                <a:pos x="connsiteX68016" y="connsiteY68016"/>
              </a:cxn>
              <a:cxn ang="0">
                <a:pos x="connsiteX68017" y="connsiteY68017"/>
              </a:cxn>
              <a:cxn ang="0">
                <a:pos x="connsiteX68018" y="connsiteY68018"/>
              </a:cxn>
              <a:cxn ang="0">
                <a:pos x="connsiteX68019" y="connsiteY68019"/>
              </a:cxn>
              <a:cxn ang="0">
                <a:pos x="connsiteX68020" y="connsiteY68020"/>
              </a:cxn>
              <a:cxn ang="0">
                <a:pos x="connsiteX68021" y="connsiteY68021"/>
              </a:cxn>
              <a:cxn ang="0">
                <a:pos x="connsiteX68022" y="connsiteY68022"/>
              </a:cxn>
              <a:cxn ang="0">
                <a:pos x="connsiteX68023" y="connsiteY68023"/>
              </a:cxn>
              <a:cxn ang="0">
                <a:pos x="connsiteX68024" y="connsiteY68024"/>
              </a:cxn>
              <a:cxn ang="0">
                <a:pos x="connsiteX68025" y="connsiteY68025"/>
              </a:cxn>
              <a:cxn ang="0">
                <a:pos x="connsiteX68026" y="connsiteY68026"/>
              </a:cxn>
              <a:cxn ang="0">
                <a:pos x="connsiteX68027" y="connsiteY68027"/>
              </a:cxn>
              <a:cxn ang="0">
                <a:pos x="connsiteX68028" y="connsiteY68028"/>
              </a:cxn>
              <a:cxn ang="0">
                <a:pos x="connsiteX68029" y="connsiteY68029"/>
              </a:cxn>
              <a:cxn ang="0">
                <a:pos x="connsiteX68030" y="connsiteY68030"/>
              </a:cxn>
              <a:cxn ang="0">
                <a:pos x="connsiteX68031" y="connsiteY68031"/>
              </a:cxn>
              <a:cxn ang="0">
                <a:pos x="connsiteX68032" y="connsiteY68032"/>
              </a:cxn>
              <a:cxn ang="0">
                <a:pos x="connsiteX68033" y="connsiteY68033"/>
              </a:cxn>
              <a:cxn ang="0">
                <a:pos x="connsiteX68034" y="connsiteY68034"/>
              </a:cxn>
              <a:cxn ang="0">
                <a:pos x="connsiteX68035" y="connsiteY68035"/>
              </a:cxn>
              <a:cxn ang="0">
                <a:pos x="connsiteX68036" y="connsiteY68036"/>
              </a:cxn>
              <a:cxn ang="0">
                <a:pos x="connsiteX68037" y="connsiteY68037"/>
              </a:cxn>
              <a:cxn ang="0">
                <a:pos x="connsiteX68038" y="connsiteY68038"/>
              </a:cxn>
              <a:cxn ang="0">
                <a:pos x="connsiteX68039" y="connsiteY68039"/>
              </a:cxn>
              <a:cxn ang="0">
                <a:pos x="connsiteX68040" y="connsiteY68040"/>
              </a:cxn>
              <a:cxn ang="0">
                <a:pos x="connsiteX68041" y="connsiteY68041"/>
              </a:cxn>
              <a:cxn ang="0">
                <a:pos x="connsiteX68042" y="connsiteY68042"/>
              </a:cxn>
              <a:cxn ang="0">
                <a:pos x="connsiteX68043" y="connsiteY68043"/>
              </a:cxn>
              <a:cxn ang="0">
                <a:pos x="connsiteX68044" y="connsiteY68044"/>
              </a:cxn>
              <a:cxn ang="0">
                <a:pos x="connsiteX68045" y="connsiteY68045"/>
              </a:cxn>
              <a:cxn ang="0">
                <a:pos x="connsiteX68046" y="connsiteY68046"/>
              </a:cxn>
              <a:cxn ang="0">
                <a:pos x="connsiteX68047" y="connsiteY68047"/>
              </a:cxn>
              <a:cxn ang="0">
                <a:pos x="connsiteX68048" y="connsiteY68048"/>
              </a:cxn>
              <a:cxn ang="0">
                <a:pos x="connsiteX68049" y="connsiteY68049"/>
              </a:cxn>
              <a:cxn ang="0">
                <a:pos x="connsiteX68050" y="connsiteY68050"/>
              </a:cxn>
              <a:cxn ang="0">
                <a:pos x="connsiteX68051" y="connsiteY68051"/>
              </a:cxn>
              <a:cxn ang="0">
                <a:pos x="connsiteX68052" y="connsiteY68052"/>
              </a:cxn>
              <a:cxn ang="0">
                <a:pos x="connsiteX68053" y="connsiteY68053"/>
              </a:cxn>
              <a:cxn ang="0">
                <a:pos x="connsiteX68054" y="connsiteY68054"/>
              </a:cxn>
              <a:cxn ang="0">
                <a:pos x="connsiteX68055" y="connsiteY68055"/>
              </a:cxn>
              <a:cxn ang="0">
                <a:pos x="connsiteX68056" y="connsiteY68056"/>
              </a:cxn>
              <a:cxn ang="0">
                <a:pos x="connsiteX68057" y="connsiteY68057"/>
              </a:cxn>
              <a:cxn ang="0">
                <a:pos x="connsiteX68058" y="connsiteY68058"/>
              </a:cxn>
              <a:cxn ang="0">
                <a:pos x="connsiteX68059" y="connsiteY68059"/>
              </a:cxn>
              <a:cxn ang="0">
                <a:pos x="connsiteX68060" y="connsiteY68060"/>
              </a:cxn>
              <a:cxn ang="0">
                <a:pos x="connsiteX68061" y="connsiteY68061"/>
              </a:cxn>
              <a:cxn ang="0">
                <a:pos x="connsiteX68062" y="connsiteY68062"/>
              </a:cxn>
              <a:cxn ang="0">
                <a:pos x="connsiteX68063" y="connsiteY68063"/>
              </a:cxn>
              <a:cxn ang="0">
                <a:pos x="connsiteX68064" y="connsiteY68064"/>
              </a:cxn>
              <a:cxn ang="0">
                <a:pos x="connsiteX68065" y="connsiteY68065"/>
              </a:cxn>
              <a:cxn ang="0">
                <a:pos x="connsiteX68066" y="connsiteY68066"/>
              </a:cxn>
              <a:cxn ang="0">
                <a:pos x="connsiteX68067" y="connsiteY68067"/>
              </a:cxn>
              <a:cxn ang="0">
                <a:pos x="connsiteX68068" y="connsiteY68068"/>
              </a:cxn>
              <a:cxn ang="0">
                <a:pos x="connsiteX68069" y="connsiteY68069"/>
              </a:cxn>
              <a:cxn ang="0">
                <a:pos x="connsiteX68070" y="connsiteY68070"/>
              </a:cxn>
              <a:cxn ang="0">
                <a:pos x="connsiteX68071" y="connsiteY68071"/>
              </a:cxn>
              <a:cxn ang="0">
                <a:pos x="connsiteX68072" y="connsiteY68072"/>
              </a:cxn>
              <a:cxn ang="0">
                <a:pos x="connsiteX68073" y="connsiteY68073"/>
              </a:cxn>
              <a:cxn ang="0">
                <a:pos x="connsiteX68074" y="connsiteY68074"/>
              </a:cxn>
              <a:cxn ang="0">
                <a:pos x="connsiteX68075" y="connsiteY68075"/>
              </a:cxn>
              <a:cxn ang="0">
                <a:pos x="connsiteX68076" y="connsiteY68076"/>
              </a:cxn>
              <a:cxn ang="0">
                <a:pos x="connsiteX68077" y="connsiteY68077"/>
              </a:cxn>
              <a:cxn ang="0">
                <a:pos x="connsiteX68078" y="connsiteY68078"/>
              </a:cxn>
              <a:cxn ang="0">
                <a:pos x="connsiteX68079" y="connsiteY68079"/>
              </a:cxn>
              <a:cxn ang="0">
                <a:pos x="connsiteX68080" y="connsiteY68080"/>
              </a:cxn>
              <a:cxn ang="0">
                <a:pos x="connsiteX68081" y="connsiteY68081"/>
              </a:cxn>
              <a:cxn ang="0">
                <a:pos x="connsiteX68082" y="connsiteY68082"/>
              </a:cxn>
              <a:cxn ang="0">
                <a:pos x="connsiteX68083" y="connsiteY68083"/>
              </a:cxn>
              <a:cxn ang="0">
                <a:pos x="connsiteX68084" y="connsiteY68084"/>
              </a:cxn>
              <a:cxn ang="0">
                <a:pos x="connsiteX68085" y="connsiteY68085"/>
              </a:cxn>
              <a:cxn ang="0">
                <a:pos x="connsiteX68086" y="connsiteY68086"/>
              </a:cxn>
              <a:cxn ang="0">
                <a:pos x="connsiteX68087" y="connsiteY68087"/>
              </a:cxn>
              <a:cxn ang="0">
                <a:pos x="connsiteX68088" y="connsiteY68088"/>
              </a:cxn>
              <a:cxn ang="0">
                <a:pos x="connsiteX68089" y="connsiteY68089"/>
              </a:cxn>
              <a:cxn ang="0">
                <a:pos x="connsiteX68090" y="connsiteY68090"/>
              </a:cxn>
              <a:cxn ang="0">
                <a:pos x="connsiteX68091" y="connsiteY68091"/>
              </a:cxn>
              <a:cxn ang="0">
                <a:pos x="connsiteX68092" y="connsiteY68092"/>
              </a:cxn>
              <a:cxn ang="0">
                <a:pos x="connsiteX68093" y="connsiteY68093"/>
              </a:cxn>
              <a:cxn ang="0">
                <a:pos x="connsiteX68094" y="connsiteY68094"/>
              </a:cxn>
              <a:cxn ang="0">
                <a:pos x="connsiteX68095" y="connsiteY68095"/>
              </a:cxn>
              <a:cxn ang="0">
                <a:pos x="connsiteX68096" y="connsiteY68096"/>
              </a:cxn>
              <a:cxn ang="0">
                <a:pos x="connsiteX68097" y="connsiteY68097"/>
              </a:cxn>
              <a:cxn ang="0">
                <a:pos x="connsiteX68098" y="connsiteY68098"/>
              </a:cxn>
              <a:cxn ang="0">
                <a:pos x="connsiteX68099" y="connsiteY68099"/>
              </a:cxn>
              <a:cxn ang="0">
                <a:pos x="connsiteX68100" y="connsiteY68100"/>
              </a:cxn>
              <a:cxn ang="0">
                <a:pos x="connsiteX68101" y="connsiteY68101"/>
              </a:cxn>
              <a:cxn ang="0">
                <a:pos x="connsiteX68102" y="connsiteY68102"/>
              </a:cxn>
              <a:cxn ang="0">
                <a:pos x="connsiteX68103" y="connsiteY68103"/>
              </a:cxn>
              <a:cxn ang="0">
                <a:pos x="connsiteX68104" y="connsiteY68104"/>
              </a:cxn>
              <a:cxn ang="0">
                <a:pos x="connsiteX68105" y="connsiteY68105"/>
              </a:cxn>
              <a:cxn ang="0">
                <a:pos x="connsiteX68106" y="connsiteY68106"/>
              </a:cxn>
              <a:cxn ang="0">
                <a:pos x="connsiteX68107" y="connsiteY68107"/>
              </a:cxn>
              <a:cxn ang="0">
                <a:pos x="connsiteX68108" y="connsiteY68108"/>
              </a:cxn>
              <a:cxn ang="0">
                <a:pos x="connsiteX68109" y="connsiteY68109"/>
              </a:cxn>
              <a:cxn ang="0">
                <a:pos x="connsiteX68110" y="connsiteY68110"/>
              </a:cxn>
              <a:cxn ang="0">
                <a:pos x="connsiteX68111" y="connsiteY68111"/>
              </a:cxn>
              <a:cxn ang="0">
                <a:pos x="connsiteX68112" y="connsiteY68112"/>
              </a:cxn>
              <a:cxn ang="0">
                <a:pos x="connsiteX68113" y="connsiteY68113"/>
              </a:cxn>
              <a:cxn ang="0">
                <a:pos x="connsiteX68114" y="connsiteY68114"/>
              </a:cxn>
              <a:cxn ang="0">
                <a:pos x="connsiteX68115" y="connsiteY68115"/>
              </a:cxn>
              <a:cxn ang="0">
                <a:pos x="connsiteX68116" y="connsiteY68116"/>
              </a:cxn>
              <a:cxn ang="0">
                <a:pos x="connsiteX68117" y="connsiteY68117"/>
              </a:cxn>
              <a:cxn ang="0">
                <a:pos x="connsiteX68118" y="connsiteY68118"/>
              </a:cxn>
              <a:cxn ang="0">
                <a:pos x="connsiteX68119" y="connsiteY68119"/>
              </a:cxn>
              <a:cxn ang="0">
                <a:pos x="connsiteX68120" y="connsiteY68120"/>
              </a:cxn>
              <a:cxn ang="0">
                <a:pos x="connsiteX68121" y="connsiteY68121"/>
              </a:cxn>
              <a:cxn ang="0">
                <a:pos x="connsiteX68122" y="connsiteY68122"/>
              </a:cxn>
              <a:cxn ang="0">
                <a:pos x="connsiteX68123" y="connsiteY68123"/>
              </a:cxn>
              <a:cxn ang="0">
                <a:pos x="connsiteX68124" y="connsiteY68124"/>
              </a:cxn>
              <a:cxn ang="0">
                <a:pos x="connsiteX68125" y="connsiteY68125"/>
              </a:cxn>
              <a:cxn ang="0">
                <a:pos x="connsiteX68126" y="connsiteY68126"/>
              </a:cxn>
              <a:cxn ang="0">
                <a:pos x="connsiteX68127" y="connsiteY68127"/>
              </a:cxn>
              <a:cxn ang="0">
                <a:pos x="connsiteX68128" y="connsiteY68128"/>
              </a:cxn>
              <a:cxn ang="0">
                <a:pos x="connsiteX68129" y="connsiteY68129"/>
              </a:cxn>
              <a:cxn ang="0">
                <a:pos x="connsiteX68130" y="connsiteY68130"/>
              </a:cxn>
              <a:cxn ang="0">
                <a:pos x="connsiteX68131" y="connsiteY68131"/>
              </a:cxn>
              <a:cxn ang="0">
                <a:pos x="connsiteX68132" y="connsiteY68132"/>
              </a:cxn>
              <a:cxn ang="0">
                <a:pos x="connsiteX68133" y="connsiteY68133"/>
              </a:cxn>
              <a:cxn ang="0">
                <a:pos x="connsiteX68134" y="connsiteY68134"/>
              </a:cxn>
              <a:cxn ang="0">
                <a:pos x="connsiteX68135" y="connsiteY68135"/>
              </a:cxn>
              <a:cxn ang="0">
                <a:pos x="connsiteX68136" y="connsiteY68136"/>
              </a:cxn>
              <a:cxn ang="0">
                <a:pos x="connsiteX68137" y="connsiteY68137"/>
              </a:cxn>
              <a:cxn ang="0">
                <a:pos x="connsiteX68138" y="connsiteY68138"/>
              </a:cxn>
              <a:cxn ang="0">
                <a:pos x="connsiteX68139" y="connsiteY68139"/>
              </a:cxn>
              <a:cxn ang="0">
                <a:pos x="connsiteX68140" y="connsiteY68140"/>
              </a:cxn>
              <a:cxn ang="0">
                <a:pos x="connsiteX68141" y="connsiteY68141"/>
              </a:cxn>
              <a:cxn ang="0">
                <a:pos x="connsiteX68142" y="connsiteY68142"/>
              </a:cxn>
              <a:cxn ang="0">
                <a:pos x="connsiteX68143" y="connsiteY68143"/>
              </a:cxn>
              <a:cxn ang="0">
                <a:pos x="connsiteX68144" y="connsiteY68144"/>
              </a:cxn>
              <a:cxn ang="0">
                <a:pos x="connsiteX68145" y="connsiteY68145"/>
              </a:cxn>
              <a:cxn ang="0">
                <a:pos x="connsiteX68146" y="connsiteY68146"/>
              </a:cxn>
              <a:cxn ang="0">
                <a:pos x="connsiteX68147" y="connsiteY68147"/>
              </a:cxn>
              <a:cxn ang="0">
                <a:pos x="connsiteX68148" y="connsiteY68148"/>
              </a:cxn>
              <a:cxn ang="0">
                <a:pos x="connsiteX68149" y="connsiteY68149"/>
              </a:cxn>
              <a:cxn ang="0">
                <a:pos x="connsiteX68150" y="connsiteY68150"/>
              </a:cxn>
              <a:cxn ang="0">
                <a:pos x="connsiteX68151" y="connsiteY68151"/>
              </a:cxn>
              <a:cxn ang="0">
                <a:pos x="connsiteX68152" y="connsiteY68152"/>
              </a:cxn>
              <a:cxn ang="0">
                <a:pos x="connsiteX68153" y="connsiteY68153"/>
              </a:cxn>
              <a:cxn ang="0">
                <a:pos x="connsiteX68154" y="connsiteY68154"/>
              </a:cxn>
              <a:cxn ang="0">
                <a:pos x="connsiteX68155" y="connsiteY68155"/>
              </a:cxn>
              <a:cxn ang="0">
                <a:pos x="connsiteX68156" y="connsiteY68156"/>
              </a:cxn>
              <a:cxn ang="0">
                <a:pos x="connsiteX68157" y="connsiteY68157"/>
              </a:cxn>
              <a:cxn ang="0">
                <a:pos x="connsiteX68158" y="connsiteY68158"/>
              </a:cxn>
              <a:cxn ang="0">
                <a:pos x="connsiteX68159" y="connsiteY68159"/>
              </a:cxn>
              <a:cxn ang="0">
                <a:pos x="connsiteX68160" y="connsiteY68160"/>
              </a:cxn>
              <a:cxn ang="0">
                <a:pos x="connsiteX68161" y="connsiteY68161"/>
              </a:cxn>
              <a:cxn ang="0">
                <a:pos x="connsiteX68162" y="connsiteY68162"/>
              </a:cxn>
              <a:cxn ang="0">
                <a:pos x="connsiteX68163" y="connsiteY68163"/>
              </a:cxn>
              <a:cxn ang="0">
                <a:pos x="connsiteX68164" y="connsiteY68164"/>
              </a:cxn>
              <a:cxn ang="0">
                <a:pos x="connsiteX68165" y="connsiteY68165"/>
              </a:cxn>
              <a:cxn ang="0">
                <a:pos x="connsiteX68166" y="connsiteY68166"/>
              </a:cxn>
              <a:cxn ang="0">
                <a:pos x="connsiteX68167" y="connsiteY68167"/>
              </a:cxn>
              <a:cxn ang="0">
                <a:pos x="connsiteX68168" y="connsiteY68168"/>
              </a:cxn>
              <a:cxn ang="0">
                <a:pos x="connsiteX68169" y="connsiteY68169"/>
              </a:cxn>
              <a:cxn ang="0">
                <a:pos x="connsiteX68170" y="connsiteY68170"/>
              </a:cxn>
              <a:cxn ang="0">
                <a:pos x="connsiteX68171" y="connsiteY68171"/>
              </a:cxn>
              <a:cxn ang="0">
                <a:pos x="connsiteX68172" y="connsiteY68172"/>
              </a:cxn>
              <a:cxn ang="0">
                <a:pos x="connsiteX68173" y="connsiteY68173"/>
              </a:cxn>
              <a:cxn ang="0">
                <a:pos x="connsiteX68174" y="connsiteY68174"/>
              </a:cxn>
              <a:cxn ang="0">
                <a:pos x="connsiteX68175" y="connsiteY68175"/>
              </a:cxn>
              <a:cxn ang="0">
                <a:pos x="connsiteX68176" y="connsiteY68176"/>
              </a:cxn>
              <a:cxn ang="0">
                <a:pos x="connsiteX68177" y="connsiteY68177"/>
              </a:cxn>
              <a:cxn ang="0">
                <a:pos x="connsiteX68178" y="connsiteY68178"/>
              </a:cxn>
              <a:cxn ang="0">
                <a:pos x="connsiteX68179" y="connsiteY68179"/>
              </a:cxn>
              <a:cxn ang="0">
                <a:pos x="connsiteX68180" y="connsiteY68180"/>
              </a:cxn>
              <a:cxn ang="0">
                <a:pos x="connsiteX68181" y="connsiteY68181"/>
              </a:cxn>
              <a:cxn ang="0">
                <a:pos x="connsiteX68182" y="connsiteY68182"/>
              </a:cxn>
              <a:cxn ang="0">
                <a:pos x="connsiteX68183" y="connsiteY68183"/>
              </a:cxn>
              <a:cxn ang="0">
                <a:pos x="connsiteX68184" y="connsiteY68184"/>
              </a:cxn>
              <a:cxn ang="0">
                <a:pos x="connsiteX68185" y="connsiteY68185"/>
              </a:cxn>
              <a:cxn ang="0">
                <a:pos x="connsiteX68186" y="connsiteY68186"/>
              </a:cxn>
              <a:cxn ang="0">
                <a:pos x="connsiteX68187" y="connsiteY68187"/>
              </a:cxn>
              <a:cxn ang="0">
                <a:pos x="connsiteX68188" y="connsiteY68188"/>
              </a:cxn>
              <a:cxn ang="0">
                <a:pos x="connsiteX68189" y="connsiteY68189"/>
              </a:cxn>
              <a:cxn ang="0">
                <a:pos x="connsiteX68190" y="connsiteY68190"/>
              </a:cxn>
              <a:cxn ang="0">
                <a:pos x="connsiteX68191" y="connsiteY68191"/>
              </a:cxn>
              <a:cxn ang="0">
                <a:pos x="connsiteX68192" y="connsiteY68192"/>
              </a:cxn>
              <a:cxn ang="0">
                <a:pos x="connsiteX68193" y="connsiteY68193"/>
              </a:cxn>
              <a:cxn ang="0">
                <a:pos x="connsiteX68194" y="connsiteY68194"/>
              </a:cxn>
              <a:cxn ang="0">
                <a:pos x="connsiteX68195" y="connsiteY68195"/>
              </a:cxn>
              <a:cxn ang="0">
                <a:pos x="connsiteX68196" y="connsiteY68196"/>
              </a:cxn>
              <a:cxn ang="0">
                <a:pos x="connsiteX68197" y="connsiteY68197"/>
              </a:cxn>
              <a:cxn ang="0">
                <a:pos x="connsiteX68198" y="connsiteY68198"/>
              </a:cxn>
              <a:cxn ang="0">
                <a:pos x="connsiteX68199" y="connsiteY68199"/>
              </a:cxn>
              <a:cxn ang="0">
                <a:pos x="connsiteX68200" y="connsiteY68200"/>
              </a:cxn>
              <a:cxn ang="0">
                <a:pos x="connsiteX68201" y="connsiteY68201"/>
              </a:cxn>
              <a:cxn ang="0">
                <a:pos x="connsiteX68202" y="connsiteY68202"/>
              </a:cxn>
              <a:cxn ang="0">
                <a:pos x="connsiteX68203" y="connsiteY68203"/>
              </a:cxn>
              <a:cxn ang="0">
                <a:pos x="connsiteX68204" y="connsiteY68204"/>
              </a:cxn>
              <a:cxn ang="0">
                <a:pos x="connsiteX68205" y="connsiteY68205"/>
              </a:cxn>
              <a:cxn ang="0">
                <a:pos x="connsiteX68206" y="connsiteY68206"/>
              </a:cxn>
              <a:cxn ang="0">
                <a:pos x="connsiteX68207" y="connsiteY68207"/>
              </a:cxn>
              <a:cxn ang="0">
                <a:pos x="connsiteX68208" y="connsiteY68208"/>
              </a:cxn>
              <a:cxn ang="0">
                <a:pos x="connsiteX68209" y="connsiteY68209"/>
              </a:cxn>
              <a:cxn ang="0">
                <a:pos x="connsiteX68210" y="connsiteY68210"/>
              </a:cxn>
              <a:cxn ang="0">
                <a:pos x="connsiteX68211" y="connsiteY68211"/>
              </a:cxn>
              <a:cxn ang="0">
                <a:pos x="connsiteX68212" y="connsiteY68212"/>
              </a:cxn>
              <a:cxn ang="0">
                <a:pos x="connsiteX68213" y="connsiteY68213"/>
              </a:cxn>
              <a:cxn ang="0">
                <a:pos x="connsiteX68214" y="connsiteY68214"/>
              </a:cxn>
              <a:cxn ang="0">
                <a:pos x="connsiteX68215" y="connsiteY68215"/>
              </a:cxn>
              <a:cxn ang="0">
                <a:pos x="connsiteX68216" y="connsiteY68216"/>
              </a:cxn>
              <a:cxn ang="0">
                <a:pos x="connsiteX68217" y="connsiteY68217"/>
              </a:cxn>
              <a:cxn ang="0">
                <a:pos x="connsiteX68218" y="connsiteY68218"/>
              </a:cxn>
              <a:cxn ang="0">
                <a:pos x="connsiteX68219" y="connsiteY68219"/>
              </a:cxn>
              <a:cxn ang="0">
                <a:pos x="connsiteX68220" y="connsiteY68220"/>
              </a:cxn>
              <a:cxn ang="0">
                <a:pos x="connsiteX68221" y="connsiteY68221"/>
              </a:cxn>
              <a:cxn ang="0">
                <a:pos x="connsiteX68222" y="connsiteY68222"/>
              </a:cxn>
              <a:cxn ang="0">
                <a:pos x="connsiteX68223" y="connsiteY68223"/>
              </a:cxn>
              <a:cxn ang="0">
                <a:pos x="connsiteX68224" y="connsiteY68224"/>
              </a:cxn>
              <a:cxn ang="0">
                <a:pos x="connsiteX68225" y="connsiteY68225"/>
              </a:cxn>
              <a:cxn ang="0">
                <a:pos x="connsiteX68226" y="connsiteY68226"/>
              </a:cxn>
              <a:cxn ang="0">
                <a:pos x="connsiteX68227" y="connsiteY68227"/>
              </a:cxn>
              <a:cxn ang="0">
                <a:pos x="connsiteX68228" y="connsiteY68228"/>
              </a:cxn>
              <a:cxn ang="0">
                <a:pos x="connsiteX68229" y="connsiteY68229"/>
              </a:cxn>
              <a:cxn ang="0">
                <a:pos x="connsiteX68230" y="connsiteY68230"/>
              </a:cxn>
              <a:cxn ang="0">
                <a:pos x="connsiteX68231" y="connsiteY68231"/>
              </a:cxn>
              <a:cxn ang="0">
                <a:pos x="connsiteX68232" y="connsiteY68232"/>
              </a:cxn>
              <a:cxn ang="0">
                <a:pos x="connsiteX68233" y="connsiteY68233"/>
              </a:cxn>
              <a:cxn ang="0">
                <a:pos x="connsiteX68234" y="connsiteY68234"/>
              </a:cxn>
              <a:cxn ang="0">
                <a:pos x="connsiteX68235" y="connsiteY68235"/>
              </a:cxn>
              <a:cxn ang="0">
                <a:pos x="connsiteX68236" y="connsiteY68236"/>
              </a:cxn>
              <a:cxn ang="0">
                <a:pos x="connsiteX68237" y="connsiteY68237"/>
              </a:cxn>
              <a:cxn ang="0">
                <a:pos x="connsiteX68238" y="connsiteY68238"/>
              </a:cxn>
              <a:cxn ang="0">
                <a:pos x="connsiteX68239" y="connsiteY68239"/>
              </a:cxn>
              <a:cxn ang="0">
                <a:pos x="connsiteX68240" y="connsiteY68240"/>
              </a:cxn>
              <a:cxn ang="0">
                <a:pos x="connsiteX68241" y="connsiteY68241"/>
              </a:cxn>
              <a:cxn ang="0">
                <a:pos x="connsiteX68242" y="connsiteY68242"/>
              </a:cxn>
              <a:cxn ang="0">
                <a:pos x="connsiteX68243" y="connsiteY68243"/>
              </a:cxn>
              <a:cxn ang="0">
                <a:pos x="connsiteX68244" y="connsiteY68244"/>
              </a:cxn>
              <a:cxn ang="0">
                <a:pos x="connsiteX68245" y="connsiteY68245"/>
              </a:cxn>
              <a:cxn ang="0">
                <a:pos x="connsiteX68246" y="connsiteY68246"/>
              </a:cxn>
              <a:cxn ang="0">
                <a:pos x="connsiteX68247" y="connsiteY68247"/>
              </a:cxn>
              <a:cxn ang="0">
                <a:pos x="connsiteX68248" y="connsiteY68248"/>
              </a:cxn>
              <a:cxn ang="0">
                <a:pos x="connsiteX68249" y="connsiteY68249"/>
              </a:cxn>
              <a:cxn ang="0">
                <a:pos x="connsiteX68250" y="connsiteY68250"/>
              </a:cxn>
              <a:cxn ang="0">
                <a:pos x="connsiteX68251" y="connsiteY68251"/>
              </a:cxn>
              <a:cxn ang="0">
                <a:pos x="connsiteX68252" y="connsiteY68252"/>
              </a:cxn>
              <a:cxn ang="0">
                <a:pos x="connsiteX68253" y="connsiteY68253"/>
              </a:cxn>
              <a:cxn ang="0">
                <a:pos x="connsiteX68254" y="connsiteY68254"/>
              </a:cxn>
              <a:cxn ang="0">
                <a:pos x="connsiteX68255" y="connsiteY68255"/>
              </a:cxn>
              <a:cxn ang="0">
                <a:pos x="connsiteX68256" y="connsiteY68256"/>
              </a:cxn>
              <a:cxn ang="0">
                <a:pos x="connsiteX68257" y="connsiteY68257"/>
              </a:cxn>
              <a:cxn ang="0">
                <a:pos x="connsiteX68258" y="connsiteY68258"/>
              </a:cxn>
              <a:cxn ang="0">
                <a:pos x="connsiteX68259" y="connsiteY68259"/>
              </a:cxn>
              <a:cxn ang="0">
                <a:pos x="connsiteX68260" y="connsiteY68260"/>
              </a:cxn>
              <a:cxn ang="0">
                <a:pos x="connsiteX68261" y="connsiteY68261"/>
              </a:cxn>
              <a:cxn ang="0">
                <a:pos x="connsiteX68262" y="connsiteY68262"/>
              </a:cxn>
              <a:cxn ang="0">
                <a:pos x="connsiteX68263" y="connsiteY68263"/>
              </a:cxn>
              <a:cxn ang="0">
                <a:pos x="connsiteX68264" y="connsiteY68264"/>
              </a:cxn>
              <a:cxn ang="0">
                <a:pos x="connsiteX68265" y="connsiteY68265"/>
              </a:cxn>
              <a:cxn ang="0">
                <a:pos x="connsiteX68266" y="connsiteY68266"/>
              </a:cxn>
              <a:cxn ang="0">
                <a:pos x="connsiteX68267" y="connsiteY68267"/>
              </a:cxn>
              <a:cxn ang="0">
                <a:pos x="connsiteX68268" y="connsiteY68268"/>
              </a:cxn>
              <a:cxn ang="0">
                <a:pos x="connsiteX68269" y="connsiteY68269"/>
              </a:cxn>
              <a:cxn ang="0">
                <a:pos x="connsiteX68270" y="connsiteY68270"/>
              </a:cxn>
              <a:cxn ang="0">
                <a:pos x="connsiteX68271" y="connsiteY68271"/>
              </a:cxn>
              <a:cxn ang="0">
                <a:pos x="connsiteX68272" y="connsiteY68272"/>
              </a:cxn>
              <a:cxn ang="0">
                <a:pos x="connsiteX68273" y="connsiteY68273"/>
              </a:cxn>
              <a:cxn ang="0">
                <a:pos x="connsiteX68274" y="connsiteY68274"/>
              </a:cxn>
              <a:cxn ang="0">
                <a:pos x="connsiteX68275" y="connsiteY68275"/>
              </a:cxn>
              <a:cxn ang="0">
                <a:pos x="connsiteX68276" y="connsiteY68276"/>
              </a:cxn>
              <a:cxn ang="0">
                <a:pos x="connsiteX68277" y="connsiteY68277"/>
              </a:cxn>
              <a:cxn ang="0">
                <a:pos x="connsiteX68278" y="connsiteY68278"/>
              </a:cxn>
              <a:cxn ang="0">
                <a:pos x="connsiteX68279" y="connsiteY68279"/>
              </a:cxn>
              <a:cxn ang="0">
                <a:pos x="connsiteX68280" y="connsiteY68280"/>
              </a:cxn>
              <a:cxn ang="0">
                <a:pos x="connsiteX68281" y="connsiteY68281"/>
              </a:cxn>
              <a:cxn ang="0">
                <a:pos x="connsiteX68282" y="connsiteY68282"/>
              </a:cxn>
              <a:cxn ang="0">
                <a:pos x="connsiteX68283" y="connsiteY68283"/>
              </a:cxn>
              <a:cxn ang="0">
                <a:pos x="connsiteX68284" y="connsiteY68284"/>
              </a:cxn>
              <a:cxn ang="0">
                <a:pos x="connsiteX68285" y="connsiteY68285"/>
              </a:cxn>
              <a:cxn ang="0">
                <a:pos x="connsiteX68286" y="connsiteY68286"/>
              </a:cxn>
              <a:cxn ang="0">
                <a:pos x="connsiteX68287" y="connsiteY68287"/>
              </a:cxn>
              <a:cxn ang="0">
                <a:pos x="connsiteX68288" y="connsiteY68288"/>
              </a:cxn>
              <a:cxn ang="0">
                <a:pos x="connsiteX68289" y="connsiteY68289"/>
              </a:cxn>
              <a:cxn ang="0">
                <a:pos x="connsiteX68290" y="connsiteY68290"/>
              </a:cxn>
              <a:cxn ang="0">
                <a:pos x="connsiteX68291" y="connsiteY68291"/>
              </a:cxn>
              <a:cxn ang="0">
                <a:pos x="connsiteX68292" y="connsiteY68292"/>
              </a:cxn>
              <a:cxn ang="0">
                <a:pos x="connsiteX68293" y="connsiteY68293"/>
              </a:cxn>
              <a:cxn ang="0">
                <a:pos x="connsiteX68294" y="connsiteY68294"/>
              </a:cxn>
              <a:cxn ang="0">
                <a:pos x="connsiteX68295" y="connsiteY68295"/>
              </a:cxn>
              <a:cxn ang="0">
                <a:pos x="connsiteX68296" y="connsiteY68296"/>
              </a:cxn>
              <a:cxn ang="0">
                <a:pos x="connsiteX68297" y="connsiteY68297"/>
              </a:cxn>
              <a:cxn ang="0">
                <a:pos x="connsiteX68298" y="connsiteY68298"/>
              </a:cxn>
              <a:cxn ang="0">
                <a:pos x="connsiteX68299" y="connsiteY68299"/>
              </a:cxn>
              <a:cxn ang="0">
                <a:pos x="connsiteX68300" y="connsiteY68300"/>
              </a:cxn>
              <a:cxn ang="0">
                <a:pos x="connsiteX68301" y="connsiteY68301"/>
              </a:cxn>
              <a:cxn ang="0">
                <a:pos x="connsiteX68302" y="connsiteY68302"/>
              </a:cxn>
              <a:cxn ang="0">
                <a:pos x="connsiteX68303" y="connsiteY68303"/>
              </a:cxn>
              <a:cxn ang="0">
                <a:pos x="connsiteX68304" y="connsiteY68304"/>
              </a:cxn>
              <a:cxn ang="0">
                <a:pos x="connsiteX68305" y="connsiteY68305"/>
              </a:cxn>
              <a:cxn ang="0">
                <a:pos x="connsiteX68306" y="connsiteY68306"/>
              </a:cxn>
              <a:cxn ang="0">
                <a:pos x="connsiteX68307" y="connsiteY68307"/>
              </a:cxn>
              <a:cxn ang="0">
                <a:pos x="connsiteX68308" y="connsiteY68308"/>
              </a:cxn>
              <a:cxn ang="0">
                <a:pos x="connsiteX68309" y="connsiteY68309"/>
              </a:cxn>
              <a:cxn ang="0">
                <a:pos x="connsiteX68310" y="connsiteY68310"/>
              </a:cxn>
              <a:cxn ang="0">
                <a:pos x="connsiteX68311" y="connsiteY68311"/>
              </a:cxn>
              <a:cxn ang="0">
                <a:pos x="connsiteX68312" y="connsiteY68312"/>
              </a:cxn>
              <a:cxn ang="0">
                <a:pos x="connsiteX68313" y="connsiteY68313"/>
              </a:cxn>
              <a:cxn ang="0">
                <a:pos x="connsiteX68314" y="connsiteY68314"/>
              </a:cxn>
              <a:cxn ang="0">
                <a:pos x="connsiteX68315" y="connsiteY68315"/>
              </a:cxn>
              <a:cxn ang="0">
                <a:pos x="connsiteX68316" y="connsiteY68316"/>
              </a:cxn>
              <a:cxn ang="0">
                <a:pos x="connsiteX68317" y="connsiteY68317"/>
              </a:cxn>
              <a:cxn ang="0">
                <a:pos x="connsiteX68318" y="connsiteY68318"/>
              </a:cxn>
              <a:cxn ang="0">
                <a:pos x="connsiteX68319" y="connsiteY68319"/>
              </a:cxn>
              <a:cxn ang="0">
                <a:pos x="connsiteX68320" y="connsiteY68320"/>
              </a:cxn>
              <a:cxn ang="0">
                <a:pos x="connsiteX68321" y="connsiteY68321"/>
              </a:cxn>
              <a:cxn ang="0">
                <a:pos x="connsiteX68322" y="connsiteY68322"/>
              </a:cxn>
              <a:cxn ang="0">
                <a:pos x="connsiteX68323" y="connsiteY68323"/>
              </a:cxn>
              <a:cxn ang="0">
                <a:pos x="connsiteX68324" y="connsiteY68324"/>
              </a:cxn>
              <a:cxn ang="0">
                <a:pos x="connsiteX68325" y="connsiteY68325"/>
              </a:cxn>
              <a:cxn ang="0">
                <a:pos x="connsiteX68326" y="connsiteY68326"/>
              </a:cxn>
              <a:cxn ang="0">
                <a:pos x="connsiteX68327" y="connsiteY68327"/>
              </a:cxn>
              <a:cxn ang="0">
                <a:pos x="connsiteX68328" y="connsiteY68328"/>
              </a:cxn>
              <a:cxn ang="0">
                <a:pos x="connsiteX68329" y="connsiteY68329"/>
              </a:cxn>
              <a:cxn ang="0">
                <a:pos x="connsiteX68330" y="connsiteY68330"/>
              </a:cxn>
              <a:cxn ang="0">
                <a:pos x="connsiteX68331" y="connsiteY68331"/>
              </a:cxn>
              <a:cxn ang="0">
                <a:pos x="connsiteX68332" y="connsiteY68332"/>
              </a:cxn>
              <a:cxn ang="0">
                <a:pos x="connsiteX68333" y="connsiteY68333"/>
              </a:cxn>
              <a:cxn ang="0">
                <a:pos x="connsiteX68334" y="connsiteY68334"/>
              </a:cxn>
              <a:cxn ang="0">
                <a:pos x="connsiteX68335" y="connsiteY68335"/>
              </a:cxn>
              <a:cxn ang="0">
                <a:pos x="connsiteX68336" y="connsiteY68336"/>
              </a:cxn>
              <a:cxn ang="0">
                <a:pos x="connsiteX68337" y="connsiteY68337"/>
              </a:cxn>
              <a:cxn ang="0">
                <a:pos x="connsiteX68338" y="connsiteY68338"/>
              </a:cxn>
              <a:cxn ang="0">
                <a:pos x="connsiteX68339" y="connsiteY68339"/>
              </a:cxn>
              <a:cxn ang="0">
                <a:pos x="connsiteX68340" y="connsiteY68340"/>
              </a:cxn>
              <a:cxn ang="0">
                <a:pos x="connsiteX68341" y="connsiteY68341"/>
              </a:cxn>
              <a:cxn ang="0">
                <a:pos x="connsiteX68342" y="connsiteY68342"/>
              </a:cxn>
              <a:cxn ang="0">
                <a:pos x="connsiteX68343" y="connsiteY68343"/>
              </a:cxn>
              <a:cxn ang="0">
                <a:pos x="connsiteX68344" y="connsiteY68344"/>
              </a:cxn>
              <a:cxn ang="0">
                <a:pos x="connsiteX68345" y="connsiteY68345"/>
              </a:cxn>
              <a:cxn ang="0">
                <a:pos x="connsiteX68346" y="connsiteY68346"/>
              </a:cxn>
              <a:cxn ang="0">
                <a:pos x="connsiteX68347" y="connsiteY68347"/>
              </a:cxn>
              <a:cxn ang="0">
                <a:pos x="connsiteX68348" y="connsiteY68348"/>
              </a:cxn>
              <a:cxn ang="0">
                <a:pos x="connsiteX68349" y="connsiteY68349"/>
              </a:cxn>
              <a:cxn ang="0">
                <a:pos x="connsiteX68350" y="connsiteY68350"/>
              </a:cxn>
              <a:cxn ang="0">
                <a:pos x="connsiteX68351" y="connsiteY68351"/>
              </a:cxn>
              <a:cxn ang="0">
                <a:pos x="connsiteX68352" y="connsiteY68352"/>
              </a:cxn>
              <a:cxn ang="0">
                <a:pos x="connsiteX68353" y="connsiteY68353"/>
              </a:cxn>
              <a:cxn ang="0">
                <a:pos x="connsiteX68354" y="connsiteY68354"/>
              </a:cxn>
              <a:cxn ang="0">
                <a:pos x="connsiteX68355" y="connsiteY68355"/>
              </a:cxn>
              <a:cxn ang="0">
                <a:pos x="connsiteX68356" y="connsiteY68356"/>
              </a:cxn>
              <a:cxn ang="0">
                <a:pos x="connsiteX68357" y="connsiteY68357"/>
              </a:cxn>
              <a:cxn ang="0">
                <a:pos x="connsiteX68358" y="connsiteY68358"/>
              </a:cxn>
              <a:cxn ang="0">
                <a:pos x="connsiteX68359" y="connsiteY68359"/>
              </a:cxn>
              <a:cxn ang="0">
                <a:pos x="connsiteX68360" y="connsiteY68360"/>
              </a:cxn>
              <a:cxn ang="0">
                <a:pos x="connsiteX68361" y="connsiteY68361"/>
              </a:cxn>
              <a:cxn ang="0">
                <a:pos x="connsiteX68362" y="connsiteY68362"/>
              </a:cxn>
              <a:cxn ang="0">
                <a:pos x="connsiteX68363" y="connsiteY68363"/>
              </a:cxn>
              <a:cxn ang="0">
                <a:pos x="connsiteX68364" y="connsiteY68364"/>
              </a:cxn>
              <a:cxn ang="0">
                <a:pos x="connsiteX68365" y="connsiteY68365"/>
              </a:cxn>
              <a:cxn ang="0">
                <a:pos x="connsiteX68366" y="connsiteY68366"/>
              </a:cxn>
              <a:cxn ang="0">
                <a:pos x="connsiteX68367" y="connsiteY68367"/>
              </a:cxn>
              <a:cxn ang="0">
                <a:pos x="connsiteX68368" y="connsiteY68368"/>
              </a:cxn>
              <a:cxn ang="0">
                <a:pos x="connsiteX68369" y="connsiteY68369"/>
              </a:cxn>
              <a:cxn ang="0">
                <a:pos x="connsiteX68370" y="connsiteY68370"/>
              </a:cxn>
              <a:cxn ang="0">
                <a:pos x="connsiteX68371" y="connsiteY68371"/>
              </a:cxn>
              <a:cxn ang="0">
                <a:pos x="connsiteX68372" y="connsiteY68372"/>
              </a:cxn>
              <a:cxn ang="0">
                <a:pos x="connsiteX68373" y="connsiteY68373"/>
              </a:cxn>
              <a:cxn ang="0">
                <a:pos x="connsiteX68374" y="connsiteY68374"/>
              </a:cxn>
              <a:cxn ang="0">
                <a:pos x="connsiteX68375" y="connsiteY68375"/>
              </a:cxn>
              <a:cxn ang="0">
                <a:pos x="connsiteX68376" y="connsiteY68376"/>
              </a:cxn>
              <a:cxn ang="0">
                <a:pos x="connsiteX68377" y="connsiteY68377"/>
              </a:cxn>
              <a:cxn ang="0">
                <a:pos x="connsiteX68378" y="connsiteY68378"/>
              </a:cxn>
              <a:cxn ang="0">
                <a:pos x="connsiteX68379" y="connsiteY68379"/>
              </a:cxn>
              <a:cxn ang="0">
                <a:pos x="connsiteX68380" y="connsiteY68380"/>
              </a:cxn>
              <a:cxn ang="0">
                <a:pos x="connsiteX68381" y="connsiteY68381"/>
              </a:cxn>
              <a:cxn ang="0">
                <a:pos x="connsiteX68382" y="connsiteY68382"/>
              </a:cxn>
              <a:cxn ang="0">
                <a:pos x="connsiteX68383" y="connsiteY68383"/>
              </a:cxn>
              <a:cxn ang="0">
                <a:pos x="connsiteX68384" y="connsiteY68384"/>
              </a:cxn>
              <a:cxn ang="0">
                <a:pos x="connsiteX68385" y="connsiteY68385"/>
              </a:cxn>
              <a:cxn ang="0">
                <a:pos x="connsiteX68386" y="connsiteY68386"/>
              </a:cxn>
              <a:cxn ang="0">
                <a:pos x="connsiteX68387" y="connsiteY68387"/>
              </a:cxn>
              <a:cxn ang="0">
                <a:pos x="connsiteX68388" y="connsiteY68388"/>
              </a:cxn>
              <a:cxn ang="0">
                <a:pos x="connsiteX68389" y="connsiteY68389"/>
              </a:cxn>
              <a:cxn ang="0">
                <a:pos x="connsiteX68390" y="connsiteY68390"/>
              </a:cxn>
              <a:cxn ang="0">
                <a:pos x="connsiteX68391" y="connsiteY68391"/>
              </a:cxn>
              <a:cxn ang="0">
                <a:pos x="connsiteX68392" y="connsiteY68392"/>
              </a:cxn>
              <a:cxn ang="0">
                <a:pos x="connsiteX68393" y="connsiteY68393"/>
              </a:cxn>
              <a:cxn ang="0">
                <a:pos x="connsiteX68394" y="connsiteY68394"/>
              </a:cxn>
              <a:cxn ang="0">
                <a:pos x="connsiteX68395" y="connsiteY68395"/>
              </a:cxn>
              <a:cxn ang="0">
                <a:pos x="connsiteX68396" y="connsiteY68396"/>
              </a:cxn>
              <a:cxn ang="0">
                <a:pos x="connsiteX68397" y="connsiteY68397"/>
              </a:cxn>
              <a:cxn ang="0">
                <a:pos x="connsiteX68398" y="connsiteY68398"/>
              </a:cxn>
              <a:cxn ang="0">
                <a:pos x="connsiteX68399" y="connsiteY68399"/>
              </a:cxn>
              <a:cxn ang="0">
                <a:pos x="connsiteX68400" y="connsiteY68400"/>
              </a:cxn>
              <a:cxn ang="0">
                <a:pos x="connsiteX68401" y="connsiteY68401"/>
              </a:cxn>
              <a:cxn ang="0">
                <a:pos x="connsiteX68402" y="connsiteY68402"/>
              </a:cxn>
              <a:cxn ang="0">
                <a:pos x="connsiteX68403" y="connsiteY68403"/>
              </a:cxn>
              <a:cxn ang="0">
                <a:pos x="connsiteX68404" y="connsiteY68404"/>
              </a:cxn>
              <a:cxn ang="0">
                <a:pos x="connsiteX68405" y="connsiteY68405"/>
              </a:cxn>
              <a:cxn ang="0">
                <a:pos x="connsiteX68406" y="connsiteY68406"/>
              </a:cxn>
              <a:cxn ang="0">
                <a:pos x="connsiteX68407" y="connsiteY68407"/>
              </a:cxn>
              <a:cxn ang="0">
                <a:pos x="connsiteX68408" y="connsiteY68408"/>
              </a:cxn>
              <a:cxn ang="0">
                <a:pos x="connsiteX68409" y="connsiteY68409"/>
              </a:cxn>
              <a:cxn ang="0">
                <a:pos x="connsiteX68410" y="connsiteY68410"/>
              </a:cxn>
              <a:cxn ang="0">
                <a:pos x="connsiteX68411" y="connsiteY68411"/>
              </a:cxn>
              <a:cxn ang="0">
                <a:pos x="connsiteX68412" y="connsiteY68412"/>
              </a:cxn>
              <a:cxn ang="0">
                <a:pos x="connsiteX68413" y="connsiteY68413"/>
              </a:cxn>
              <a:cxn ang="0">
                <a:pos x="connsiteX68414" y="connsiteY68414"/>
              </a:cxn>
              <a:cxn ang="0">
                <a:pos x="connsiteX68415" y="connsiteY68415"/>
              </a:cxn>
              <a:cxn ang="0">
                <a:pos x="connsiteX68416" y="connsiteY68416"/>
              </a:cxn>
              <a:cxn ang="0">
                <a:pos x="connsiteX68417" y="connsiteY68417"/>
              </a:cxn>
              <a:cxn ang="0">
                <a:pos x="connsiteX68418" y="connsiteY68418"/>
              </a:cxn>
              <a:cxn ang="0">
                <a:pos x="connsiteX68419" y="connsiteY68419"/>
              </a:cxn>
              <a:cxn ang="0">
                <a:pos x="connsiteX68420" y="connsiteY68420"/>
              </a:cxn>
              <a:cxn ang="0">
                <a:pos x="connsiteX68421" y="connsiteY68421"/>
              </a:cxn>
              <a:cxn ang="0">
                <a:pos x="connsiteX68422" y="connsiteY68422"/>
              </a:cxn>
              <a:cxn ang="0">
                <a:pos x="connsiteX68423" y="connsiteY68423"/>
              </a:cxn>
              <a:cxn ang="0">
                <a:pos x="connsiteX68424" y="connsiteY68424"/>
              </a:cxn>
              <a:cxn ang="0">
                <a:pos x="connsiteX68425" y="connsiteY68425"/>
              </a:cxn>
              <a:cxn ang="0">
                <a:pos x="connsiteX68426" y="connsiteY68426"/>
              </a:cxn>
              <a:cxn ang="0">
                <a:pos x="connsiteX68427" y="connsiteY68427"/>
              </a:cxn>
              <a:cxn ang="0">
                <a:pos x="connsiteX68428" y="connsiteY68428"/>
              </a:cxn>
              <a:cxn ang="0">
                <a:pos x="connsiteX68429" y="connsiteY68429"/>
              </a:cxn>
              <a:cxn ang="0">
                <a:pos x="connsiteX68430" y="connsiteY68430"/>
              </a:cxn>
              <a:cxn ang="0">
                <a:pos x="connsiteX68431" y="connsiteY68431"/>
              </a:cxn>
              <a:cxn ang="0">
                <a:pos x="connsiteX68432" y="connsiteY68432"/>
              </a:cxn>
              <a:cxn ang="0">
                <a:pos x="connsiteX68433" y="connsiteY68433"/>
              </a:cxn>
              <a:cxn ang="0">
                <a:pos x="connsiteX68434" y="connsiteY68434"/>
              </a:cxn>
              <a:cxn ang="0">
                <a:pos x="connsiteX68435" y="connsiteY68435"/>
              </a:cxn>
              <a:cxn ang="0">
                <a:pos x="connsiteX68436" y="connsiteY68436"/>
              </a:cxn>
              <a:cxn ang="0">
                <a:pos x="connsiteX68437" y="connsiteY68437"/>
              </a:cxn>
              <a:cxn ang="0">
                <a:pos x="connsiteX68438" y="connsiteY68438"/>
              </a:cxn>
              <a:cxn ang="0">
                <a:pos x="connsiteX68439" y="connsiteY68439"/>
              </a:cxn>
              <a:cxn ang="0">
                <a:pos x="connsiteX68440" y="connsiteY68440"/>
              </a:cxn>
              <a:cxn ang="0">
                <a:pos x="connsiteX68441" y="connsiteY68441"/>
              </a:cxn>
              <a:cxn ang="0">
                <a:pos x="connsiteX68442" y="connsiteY68442"/>
              </a:cxn>
              <a:cxn ang="0">
                <a:pos x="connsiteX68443" y="connsiteY68443"/>
              </a:cxn>
              <a:cxn ang="0">
                <a:pos x="connsiteX68444" y="connsiteY68444"/>
              </a:cxn>
              <a:cxn ang="0">
                <a:pos x="connsiteX68445" y="connsiteY68445"/>
              </a:cxn>
              <a:cxn ang="0">
                <a:pos x="connsiteX68446" y="connsiteY68446"/>
              </a:cxn>
              <a:cxn ang="0">
                <a:pos x="connsiteX68447" y="connsiteY68447"/>
              </a:cxn>
              <a:cxn ang="0">
                <a:pos x="connsiteX68448" y="connsiteY68448"/>
              </a:cxn>
              <a:cxn ang="0">
                <a:pos x="connsiteX68449" y="connsiteY68449"/>
              </a:cxn>
              <a:cxn ang="0">
                <a:pos x="connsiteX68450" y="connsiteY68450"/>
              </a:cxn>
              <a:cxn ang="0">
                <a:pos x="connsiteX68451" y="connsiteY68451"/>
              </a:cxn>
              <a:cxn ang="0">
                <a:pos x="connsiteX68452" y="connsiteY68452"/>
              </a:cxn>
              <a:cxn ang="0">
                <a:pos x="connsiteX68453" y="connsiteY68453"/>
              </a:cxn>
              <a:cxn ang="0">
                <a:pos x="connsiteX68454" y="connsiteY68454"/>
              </a:cxn>
              <a:cxn ang="0">
                <a:pos x="connsiteX68455" y="connsiteY68455"/>
              </a:cxn>
              <a:cxn ang="0">
                <a:pos x="connsiteX68456" y="connsiteY68456"/>
              </a:cxn>
              <a:cxn ang="0">
                <a:pos x="connsiteX68457" y="connsiteY68457"/>
              </a:cxn>
              <a:cxn ang="0">
                <a:pos x="connsiteX68458" y="connsiteY68458"/>
              </a:cxn>
              <a:cxn ang="0">
                <a:pos x="connsiteX68459" y="connsiteY68459"/>
              </a:cxn>
              <a:cxn ang="0">
                <a:pos x="connsiteX68460" y="connsiteY68460"/>
              </a:cxn>
              <a:cxn ang="0">
                <a:pos x="connsiteX68461" y="connsiteY68461"/>
              </a:cxn>
              <a:cxn ang="0">
                <a:pos x="connsiteX68462" y="connsiteY68462"/>
              </a:cxn>
              <a:cxn ang="0">
                <a:pos x="connsiteX68463" y="connsiteY68463"/>
              </a:cxn>
              <a:cxn ang="0">
                <a:pos x="connsiteX68464" y="connsiteY68464"/>
              </a:cxn>
              <a:cxn ang="0">
                <a:pos x="connsiteX68465" y="connsiteY68465"/>
              </a:cxn>
              <a:cxn ang="0">
                <a:pos x="connsiteX68466" y="connsiteY68466"/>
              </a:cxn>
              <a:cxn ang="0">
                <a:pos x="connsiteX68467" y="connsiteY68467"/>
              </a:cxn>
              <a:cxn ang="0">
                <a:pos x="connsiteX68468" y="connsiteY68468"/>
              </a:cxn>
              <a:cxn ang="0">
                <a:pos x="connsiteX68469" y="connsiteY68469"/>
              </a:cxn>
              <a:cxn ang="0">
                <a:pos x="connsiteX68470" y="connsiteY68470"/>
              </a:cxn>
              <a:cxn ang="0">
                <a:pos x="connsiteX68471" y="connsiteY68471"/>
              </a:cxn>
              <a:cxn ang="0">
                <a:pos x="connsiteX68472" y="connsiteY68472"/>
              </a:cxn>
              <a:cxn ang="0">
                <a:pos x="connsiteX68473" y="connsiteY68473"/>
              </a:cxn>
              <a:cxn ang="0">
                <a:pos x="connsiteX68474" y="connsiteY68474"/>
              </a:cxn>
              <a:cxn ang="0">
                <a:pos x="connsiteX68475" y="connsiteY68475"/>
              </a:cxn>
              <a:cxn ang="0">
                <a:pos x="connsiteX68476" y="connsiteY68476"/>
              </a:cxn>
              <a:cxn ang="0">
                <a:pos x="connsiteX68477" y="connsiteY68477"/>
              </a:cxn>
              <a:cxn ang="0">
                <a:pos x="connsiteX68478" y="connsiteY68478"/>
              </a:cxn>
              <a:cxn ang="0">
                <a:pos x="connsiteX68479" y="connsiteY68479"/>
              </a:cxn>
              <a:cxn ang="0">
                <a:pos x="connsiteX68480" y="connsiteY68480"/>
              </a:cxn>
              <a:cxn ang="0">
                <a:pos x="connsiteX68481" y="connsiteY68481"/>
              </a:cxn>
              <a:cxn ang="0">
                <a:pos x="connsiteX68482" y="connsiteY68482"/>
              </a:cxn>
              <a:cxn ang="0">
                <a:pos x="connsiteX68483" y="connsiteY68483"/>
              </a:cxn>
              <a:cxn ang="0">
                <a:pos x="connsiteX68484" y="connsiteY68484"/>
              </a:cxn>
              <a:cxn ang="0">
                <a:pos x="connsiteX68485" y="connsiteY68485"/>
              </a:cxn>
              <a:cxn ang="0">
                <a:pos x="connsiteX68486" y="connsiteY68486"/>
              </a:cxn>
              <a:cxn ang="0">
                <a:pos x="connsiteX68487" y="connsiteY68487"/>
              </a:cxn>
              <a:cxn ang="0">
                <a:pos x="connsiteX68488" y="connsiteY68488"/>
              </a:cxn>
              <a:cxn ang="0">
                <a:pos x="connsiteX68489" y="connsiteY68489"/>
              </a:cxn>
              <a:cxn ang="0">
                <a:pos x="connsiteX68490" y="connsiteY68490"/>
              </a:cxn>
              <a:cxn ang="0">
                <a:pos x="connsiteX68491" y="connsiteY68491"/>
              </a:cxn>
              <a:cxn ang="0">
                <a:pos x="connsiteX68492" y="connsiteY68492"/>
              </a:cxn>
              <a:cxn ang="0">
                <a:pos x="connsiteX68493" y="connsiteY68493"/>
              </a:cxn>
              <a:cxn ang="0">
                <a:pos x="connsiteX68494" y="connsiteY68494"/>
              </a:cxn>
              <a:cxn ang="0">
                <a:pos x="connsiteX68495" y="connsiteY68495"/>
              </a:cxn>
              <a:cxn ang="0">
                <a:pos x="connsiteX68496" y="connsiteY68496"/>
              </a:cxn>
              <a:cxn ang="0">
                <a:pos x="connsiteX68497" y="connsiteY68497"/>
              </a:cxn>
              <a:cxn ang="0">
                <a:pos x="connsiteX68498" y="connsiteY68498"/>
              </a:cxn>
              <a:cxn ang="0">
                <a:pos x="connsiteX68499" y="connsiteY68499"/>
              </a:cxn>
              <a:cxn ang="0">
                <a:pos x="connsiteX68500" y="connsiteY68500"/>
              </a:cxn>
              <a:cxn ang="0">
                <a:pos x="connsiteX68501" y="connsiteY68501"/>
              </a:cxn>
              <a:cxn ang="0">
                <a:pos x="connsiteX68502" y="connsiteY68502"/>
              </a:cxn>
              <a:cxn ang="0">
                <a:pos x="connsiteX68503" y="connsiteY68503"/>
              </a:cxn>
              <a:cxn ang="0">
                <a:pos x="connsiteX68504" y="connsiteY68504"/>
              </a:cxn>
              <a:cxn ang="0">
                <a:pos x="connsiteX68505" y="connsiteY68505"/>
              </a:cxn>
              <a:cxn ang="0">
                <a:pos x="connsiteX68506" y="connsiteY68506"/>
              </a:cxn>
              <a:cxn ang="0">
                <a:pos x="connsiteX68507" y="connsiteY68507"/>
              </a:cxn>
              <a:cxn ang="0">
                <a:pos x="connsiteX68508" y="connsiteY68508"/>
              </a:cxn>
              <a:cxn ang="0">
                <a:pos x="connsiteX68509" y="connsiteY68509"/>
              </a:cxn>
              <a:cxn ang="0">
                <a:pos x="connsiteX68510" y="connsiteY68510"/>
              </a:cxn>
              <a:cxn ang="0">
                <a:pos x="connsiteX68511" y="connsiteY68511"/>
              </a:cxn>
              <a:cxn ang="0">
                <a:pos x="connsiteX68512" y="connsiteY68512"/>
              </a:cxn>
              <a:cxn ang="0">
                <a:pos x="connsiteX68513" y="connsiteY68513"/>
              </a:cxn>
              <a:cxn ang="0">
                <a:pos x="connsiteX68514" y="connsiteY68514"/>
              </a:cxn>
              <a:cxn ang="0">
                <a:pos x="connsiteX68515" y="connsiteY68515"/>
              </a:cxn>
              <a:cxn ang="0">
                <a:pos x="connsiteX68516" y="connsiteY68516"/>
              </a:cxn>
              <a:cxn ang="0">
                <a:pos x="connsiteX68517" y="connsiteY68517"/>
              </a:cxn>
              <a:cxn ang="0">
                <a:pos x="connsiteX68518" y="connsiteY68518"/>
              </a:cxn>
              <a:cxn ang="0">
                <a:pos x="connsiteX68519" y="connsiteY68519"/>
              </a:cxn>
              <a:cxn ang="0">
                <a:pos x="connsiteX68520" y="connsiteY68520"/>
              </a:cxn>
              <a:cxn ang="0">
                <a:pos x="connsiteX68521" y="connsiteY68521"/>
              </a:cxn>
              <a:cxn ang="0">
                <a:pos x="connsiteX68522" y="connsiteY68522"/>
              </a:cxn>
              <a:cxn ang="0">
                <a:pos x="connsiteX68523" y="connsiteY68523"/>
              </a:cxn>
              <a:cxn ang="0">
                <a:pos x="connsiteX68524" y="connsiteY68524"/>
              </a:cxn>
              <a:cxn ang="0">
                <a:pos x="connsiteX68525" y="connsiteY68525"/>
              </a:cxn>
              <a:cxn ang="0">
                <a:pos x="connsiteX68526" y="connsiteY68526"/>
              </a:cxn>
              <a:cxn ang="0">
                <a:pos x="connsiteX68527" y="connsiteY68527"/>
              </a:cxn>
              <a:cxn ang="0">
                <a:pos x="connsiteX68528" y="connsiteY68528"/>
              </a:cxn>
              <a:cxn ang="0">
                <a:pos x="connsiteX68529" y="connsiteY68529"/>
              </a:cxn>
              <a:cxn ang="0">
                <a:pos x="connsiteX68530" y="connsiteY68530"/>
              </a:cxn>
              <a:cxn ang="0">
                <a:pos x="connsiteX68531" y="connsiteY68531"/>
              </a:cxn>
              <a:cxn ang="0">
                <a:pos x="connsiteX68532" y="connsiteY68532"/>
              </a:cxn>
              <a:cxn ang="0">
                <a:pos x="connsiteX68533" y="connsiteY68533"/>
              </a:cxn>
              <a:cxn ang="0">
                <a:pos x="connsiteX68534" y="connsiteY68534"/>
              </a:cxn>
              <a:cxn ang="0">
                <a:pos x="connsiteX68535" y="connsiteY68535"/>
              </a:cxn>
              <a:cxn ang="0">
                <a:pos x="connsiteX68536" y="connsiteY68536"/>
              </a:cxn>
              <a:cxn ang="0">
                <a:pos x="connsiteX68537" y="connsiteY68537"/>
              </a:cxn>
              <a:cxn ang="0">
                <a:pos x="connsiteX68538" y="connsiteY68538"/>
              </a:cxn>
              <a:cxn ang="0">
                <a:pos x="connsiteX68539" y="connsiteY68539"/>
              </a:cxn>
              <a:cxn ang="0">
                <a:pos x="connsiteX68540" y="connsiteY68540"/>
              </a:cxn>
              <a:cxn ang="0">
                <a:pos x="connsiteX68541" y="connsiteY68541"/>
              </a:cxn>
              <a:cxn ang="0">
                <a:pos x="connsiteX68542" y="connsiteY68542"/>
              </a:cxn>
              <a:cxn ang="0">
                <a:pos x="connsiteX68543" y="connsiteY68543"/>
              </a:cxn>
              <a:cxn ang="0">
                <a:pos x="connsiteX68544" y="connsiteY68544"/>
              </a:cxn>
              <a:cxn ang="0">
                <a:pos x="connsiteX68545" y="connsiteY68545"/>
              </a:cxn>
              <a:cxn ang="0">
                <a:pos x="connsiteX68546" y="connsiteY68546"/>
              </a:cxn>
              <a:cxn ang="0">
                <a:pos x="connsiteX68547" y="connsiteY68547"/>
              </a:cxn>
              <a:cxn ang="0">
                <a:pos x="connsiteX68548" y="connsiteY68548"/>
              </a:cxn>
              <a:cxn ang="0">
                <a:pos x="connsiteX68549" y="connsiteY68549"/>
              </a:cxn>
              <a:cxn ang="0">
                <a:pos x="connsiteX68550" y="connsiteY68550"/>
              </a:cxn>
              <a:cxn ang="0">
                <a:pos x="connsiteX68551" y="connsiteY68551"/>
              </a:cxn>
              <a:cxn ang="0">
                <a:pos x="connsiteX68552" y="connsiteY68552"/>
              </a:cxn>
              <a:cxn ang="0">
                <a:pos x="connsiteX68553" y="connsiteY68553"/>
              </a:cxn>
              <a:cxn ang="0">
                <a:pos x="connsiteX68554" y="connsiteY68554"/>
              </a:cxn>
              <a:cxn ang="0">
                <a:pos x="connsiteX68555" y="connsiteY68555"/>
              </a:cxn>
              <a:cxn ang="0">
                <a:pos x="connsiteX68556" y="connsiteY68556"/>
              </a:cxn>
              <a:cxn ang="0">
                <a:pos x="connsiteX68557" y="connsiteY68557"/>
              </a:cxn>
              <a:cxn ang="0">
                <a:pos x="connsiteX68558" y="connsiteY68558"/>
              </a:cxn>
              <a:cxn ang="0">
                <a:pos x="connsiteX68559" y="connsiteY68559"/>
              </a:cxn>
              <a:cxn ang="0">
                <a:pos x="connsiteX68560" y="connsiteY68560"/>
              </a:cxn>
              <a:cxn ang="0">
                <a:pos x="connsiteX68561" y="connsiteY68561"/>
              </a:cxn>
              <a:cxn ang="0">
                <a:pos x="connsiteX68562" y="connsiteY68562"/>
              </a:cxn>
              <a:cxn ang="0">
                <a:pos x="connsiteX68563" y="connsiteY68563"/>
              </a:cxn>
              <a:cxn ang="0">
                <a:pos x="connsiteX68564" y="connsiteY68564"/>
              </a:cxn>
              <a:cxn ang="0">
                <a:pos x="connsiteX68565" y="connsiteY68565"/>
              </a:cxn>
              <a:cxn ang="0">
                <a:pos x="connsiteX68566" y="connsiteY68566"/>
              </a:cxn>
              <a:cxn ang="0">
                <a:pos x="connsiteX68567" y="connsiteY68567"/>
              </a:cxn>
              <a:cxn ang="0">
                <a:pos x="connsiteX68568" y="connsiteY68568"/>
              </a:cxn>
              <a:cxn ang="0">
                <a:pos x="connsiteX68569" y="connsiteY68569"/>
              </a:cxn>
              <a:cxn ang="0">
                <a:pos x="connsiteX68570" y="connsiteY68570"/>
              </a:cxn>
              <a:cxn ang="0">
                <a:pos x="connsiteX68571" y="connsiteY68571"/>
              </a:cxn>
              <a:cxn ang="0">
                <a:pos x="connsiteX68572" y="connsiteY68572"/>
              </a:cxn>
              <a:cxn ang="0">
                <a:pos x="connsiteX68573" y="connsiteY68573"/>
              </a:cxn>
              <a:cxn ang="0">
                <a:pos x="connsiteX68574" y="connsiteY68574"/>
              </a:cxn>
              <a:cxn ang="0">
                <a:pos x="connsiteX68575" y="connsiteY68575"/>
              </a:cxn>
              <a:cxn ang="0">
                <a:pos x="connsiteX68576" y="connsiteY68576"/>
              </a:cxn>
              <a:cxn ang="0">
                <a:pos x="connsiteX68577" y="connsiteY68577"/>
              </a:cxn>
              <a:cxn ang="0">
                <a:pos x="connsiteX68578" y="connsiteY68578"/>
              </a:cxn>
              <a:cxn ang="0">
                <a:pos x="connsiteX68579" y="connsiteY68579"/>
              </a:cxn>
              <a:cxn ang="0">
                <a:pos x="connsiteX68580" y="connsiteY68580"/>
              </a:cxn>
              <a:cxn ang="0">
                <a:pos x="connsiteX68581" y="connsiteY68581"/>
              </a:cxn>
              <a:cxn ang="0">
                <a:pos x="connsiteX68582" y="connsiteY68582"/>
              </a:cxn>
              <a:cxn ang="0">
                <a:pos x="connsiteX68583" y="connsiteY68583"/>
              </a:cxn>
              <a:cxn ang="0">
                <a:pos x="connsiteX68584" y="connsiteY68584"/>
              </a:cxn>
              <a:cxn ang="0">
                <a:pos x="connsiteX68585" y="connsiteY68585"/>
              </a:cxn>
              <a:cxn ang="0">
                <a:pos x="connsiteX68586" y="connsiteY68586"/>
              </a:cxn>
              <a:cxn ang="0">
                <a:pos x="connsiteX68587" y="connsiteY68587"/>
              </a:cxn>
              <a:cxn ang="0">
                <a:pos x="connsiteX68588" y="connsiteY68588"/>
              </a:cxn>
              <a:cxn ang="0">
                <a:pos x="connsiteX68589" y="connsiteY68589"/>
              </a:cxn>
              <a:cxn ang="0">
                <a:pos x="connsiteX68590" y="connsiteY68590"/>
              </a:cxn>
              <a:cxn ang="0">
                <a:pos x="connsiteX68591" y="connsiteY68591"/>
              </a:cxn>
              <a:cxn ang="0">
                <a:pos x="connsiteX68592" y="connsiteY68592"/>
              </a:cxn>
              <a:cxn ang="0">
                <a:pos x="connsiteX68593" y="connsiteY68593"/>
              </a:cxn>
              <a:cxn ang="0">
                <a:pos x="connsiteX68594" y="connsiteY68594"/>
              </a:cxn>
              <a:cxn ang="0">
                <a:pos x="connsiteX68595" y="connsiteY68595"/>
              </a:cxn>
              <a:cxn ang="0">
                <a:pos x="connsiteX68596" y="connsiteY68596"/>
              </a:cxn>
              <a:cxn ang="0">
                <a:pos x="connsiteX68597" y="connsiteY68597"/>
              </a:cxn>
              <a:cxn ang="0">
                <a:pos x="connsiteX68598" y="connsiteY68598"/>
              </a:cxn>
              <a:cxn ang="0">
                <a:pos x="connsiteX68599" y="connsiteY68599"/>
              </a:cxn>
              <a:cxn ang="0">
                <a:pos x="connsiteX68600" y="connsiteY68600"/>
              </a:cxn>
              <a:cxn ang="0">
                <a:pos x="connsiteX68601" y="connsiteY68601"/>
              </a:cxn>
              <a:cxn ang="0">
                <a:pos x="connsiteX68602" y="connsiteY68602"/>
              </a:cxn>
              <a:cxn ang="0">
                <a:pos x="connsiteX68603" y="connsiteY68603"/>
              </a:cxn>
              <a:cxn ang="0">
                <a:pos x="connsiteX68604" y="connsiteY68604"/>
              </a:cxn>
              <a:cxn ang="0">
                <a:pos x="connsiteX68605" y="connsiteY68605"/>
              </a:cxn>
              <a:cxn ang="0">
                <a:pos x="connsiteX68606" y="connsiteY68606"/>
              </a:cxn>
              <a:cxn ang="0">
                <a:pos x="connsiteX68607" y="connsiteY68607"/>
              </a:cxn>
              <a:cxn ang="0">
                <a:pos x="connsiteX68608" y="connsiteY68608"/>
              </a:cxn>
              <a:cxn ang="0">
                <a:pos x="connsiteX68609" y="connsiteY68609"/>
              </a:cxn>
              <a:cxn ang="0">
                <a:pos x="connsiteX68610" y="connsiteY68610"/>
              </a:cxn>
              <a:cxn ang="0">
                <a:pos x="connsiteX68611" y="connsiteY68611"/>
              </a:cxn>
              <a:cxn ang="0">
                <a:pos x="connsiteX68612" y="connsiteY68612"/>
              </a:cxn>
              <a:cxn ang="0">
                <a:pos x="connsiteX68613" y="connsiteY68613"/>
              </a:cxn>
              <a:cxn ang="0">
                <a:pos x="connsiteX68614" y="connsiteY68614"/>
              </a:cxn>
              <a:cxn ang="0">
                <a:pos x="connsiteX68615" y="connsiteY68615"/>
              </a:cxn>
              <a:cxn ang="0">
                <a:pos x="connsiteX68616" y="connsiteY68616"/>
              </a:cxn>
              <a:cxn ang="0">
                <a:pos x="connsiteX68617" y="connsiteY68617"/>
              </a:cxn>
              <a:cxn ang="0">
                <a:pos x="connsiteX68618" y="connsiteY68618"/>
              </a:cxn>
              <a:cxn ang="0">
                <a:pos x="connsiteX68619" y="connsiteY68619"/>
              </a:cxn>
              <a:cxn ang="0">
                <a:pos x="connsiteX68620" y="connsiteY68620"/>
              </a:cxn>
              <a:cxn ang="0">
                <a:pos x="connsiteX68621" y="connsiteY68621"/>
              </a:cxn>
              <a:cxn ang="0">
                <a:pos x="connsiteX68622" y="connsiteY68622"/>
              </a:cxn>
              <a:cxn ang="0">
                <a:pos x="connsiteX68623" y="connsiteY68623"/>
              </a:cxn>
              <a:cxn ang="0">
                <a:pos x="connsiteX68624" y="connsiteY68624"/>
              </a:cxn>
              <a:cxn ang="0">
                <a:pos x="connsiteX68625" y="connsiteY68625"/>
              </a:cxn>
              <a:cxn ang="0">
                <a:pos x="connsiteX68626" y="connsiteY68626"/>
              </a:cxn>
              <a:cxn ang="0">
                <a:pos x="connsiteX68627" y="connsiteY68627"/>
              </a:cxn>
              <a:cxn ang="0">
                <a:pos x="connsiteX68628" y="connsiteY68628"/>
              </a:cxn>
              <a:cxn ang="0">
                <a:pos x="connsiteX68629" y="connsiteY68629"/>
              </a:cxn>
              <a:cxn ang="0">
                <a:pos x="connsiteX68630" y="connsiteY68630"/>
              </a:cxn>
              <a:cxn ang="0">
                <a:pos x="connsiteX68631" y="connsiteY68631"/>
              </a:cxn>
              <a:cxn ang="0">
                <a:pos x="connsiteX68632" y="connsiteY68632"/>
              </a:cxn>
              <a:cxn ang="0">
                <a:pos x="connsiteX68633" y="connsiteY68633"/>
              </a:cxn>
              <a:cxn ang="0">
                <a:pos x="connsiteX68634" y="connsiteY68634"/>
              </a:cxn>
              <a:cxn ang="0">
                <a:pos x="connsiteX68635" y="connsiteY68635"/>
              </a:cxn>
              <a:cxn ang="0">
                <a:pos x="connsiteX68636" y="connsiteY68636"/>
              </a:cxn>
              <a:cxn ang="0">
                <a:pos x="connsiteX68637" y="connsiteY68637"/>
              </a:cxn>
              <a:cxn ang="0">
                <a:pos x="connsiteX68638" y="connsiteY68638"/>
              </a:cxn>
              <a:cxn ang="0">
                <a:pos x="connsiteX68639" y="connsiteY68639"/>
              </a:cxn>
              <a:cxn ang="0">
                <a:pos x="connsiteX68640" y="connsiteY68640"/>
              </a:cxn>
              <a:cxn ang="0">
                <a:pos x="connsiteX68641" y="connsiteY68641"/>
              </a:cxn>
              <a:cxn ang="0">
                <a:pos x="connsiteX68642" y="connsiteY68642"/>
              </a:cxn>
              <a:cxn ang="0">
                <a:pos x="connsiteX68643" y="connsiteY68643"/>
              </a:cxn>
              <a:cxn ang="0">
                <a:pos x="connsiteX68644" y="connsiteY68644"/>
              </a:cxn>
              <a:cxn ang="0">
                <a:pos x="connsiteX68645" y="connsiteY68645"/>
              </a:cxn>
              <a:cxn ang="0">
                <a:pos x="connsiteX68646" y="connsiteY68646"/>
              </a:cxn>
              <a:cxn ang="0">
                <a:pos x="connsiteX68647" y="connsiteY68647"/>
              </a:cxn>
              <a:cxn ang="0">
                <a:pos x="connsiteX68648" y="connsiteY68648"/>
              </a:cxn>
              <a:cxn ang="0">
                <a:pos x="connsiteX68649" y="connsiteY68649"/>
              </a:cxn>
              <a:cxn ang="0">
                <a:pos x="connsiteX68650" y="connsiteY68650"/>
              </a:cxn>
              <a:cxn ang="0">
                <a:pos x="connsiteX68651" y="connsiteY68651"/>
              </a:cxn>
              <a:cxn ang="0">
                <a:pos x="connsiteX68652" y="connsiteY68652"/>
              </a:cxn>
              <a:cxn ang="0">
                <a:pos x="connsiteX68653" y="connsiteY68653"/>
              </a:cxn>
              <a:cxn ang="0">
                <a:pos x="connsiteX68654" y="connsiteY68654"/>
              </a:cxn>
              <a:cxn ang="0">
                <a:pos x="connsiteX68655" y="connsiteY68655"/>
              </a:cxn>
              <a:cxn ang="0">
                <a:pos x="connsiteX68656" y="connsiteY68656"/>
              </a:cxn>
              <a:cxn ang="0">
                <a:pos x="connsiteX68657" y="connsiteY68657"/>
              </a:cxn>
              <a:cxn ang="0">
                <a:pos x="connsiteX68658" y="connsiteY68658"/>
              </a:cxn>
              <a:cxn ang="0">
                <a:pos x="connsiteX68659" y="connsiteY68659"/>
              </a:cxn>
              <a:cxn ang="0">
                <a:pos x="connsiteX68660" y="connsiteY68660"/>
              </a:cxn>
              <a:cxn ang="0">
                <a:pos x="connsiteX68661" y="connsiteY68661"/>
              </a:cxn>
              <a:cxn ang="0">
                <a:pos x="connsiteX68662" y="connsiteY68662"/>
              </a:cxn>
              <a:cxn ang="0">
                <a:pos x="connsiteX68663" y="connsiteY68663"/>
              </a:cxn>
              <a:cxn ang="0">
                <a:pos x="connsiteX68664" y="connsiteY68664"/>
              </a:cxn>
              <a:cxn ang="0">
                <a:pos x="connsiteX68665" y="connsiteY68665"/>
              </a:cxn>
              <a:cxn ang="0">
                <a:pos x="connsiteX68666" y="connsiteY68666"/>
              </a:cxn>
              <a:cxn ang="0">
                <a:pos x="connsiteX68667" y="connsiteY68667"/>
              </a:cxn>
              <a:cxn ang="0">
                <a:pos x="connsiteX68668" y="connsiteY68668"/>
              </a:cxn>
              <a:cxn ang="0">
                <a:pos x="connsiteX68669" y="connsiteY68669"/>
              </a:cxn>
              <a:cxn ang="0">
                <a:pos x="connsiteX68670" y="connsiteY68670"/>
              </a:cxn>
              <a:cxn ang="0">
                <a:pos x="connsiteX68671" y="connsiteY68671"/>
              </a:cxn>
              <a:cxn ang="0">
                <a:pos x="connsiteX68672" y="connsiteY68672"/>
              </a:cxn>
              <a:cxn ang="0">
                <a:pos x="connsiteX68673" y="connsiteY68673"/>
              </a:cxn>
              <a:cxn ang="0">
                <a:pos x="connsiteX68674" y="connsiteY68674"/>
              </a:cxn>
              <a:cxn ang="0">
                <a:pos x="connsiteX68675" y="connsiteY68675"/>
              </a:cxn>
              <a:cxn ang="0">
                <a:pos x="connsiteX68676" y="connsiteY68676"/>
              </a:cxn>
              <a:cxn ang="0">
                <a:pos x="connsiteX68677" y="connsiteY68677"/>
              </a:cxn>
              <a:cxn ang="0">
                <a:pos x="connsiteX68678" y="connsiteY68678"/>
              </a:cxn>
              <a:cxn ang="0">
                <a:pos x="connsiteX68679" y="connsiteY68679"/>
              </a:cxn>
              <a:cxn ang="0">
                <a:pos x="connsiteX68680" y="connsiteY68680"/>
              </a:cxn>
              <a:cxn ang="0">
                <a:pos x="connsiteX68681" y="connsiteY68681"/>
              </a:cxn>
              <a:cxn ang="0">
                <a:pos x="connsiteX68682" y="connsiteY68682"/>
              </a:cxn>
              <a:cxn ang="0">
                <a:pos x="connsiteX68683" y="connsiteY68683"/>
              </a:cxn>
              <a:cxn ang="0">
                <a:pos x="connsiteX68684" y="connsiteY68684"/>
              </a:cxn>
              <a:cxn ang="0">
                <a:pos x="connsiteX68685" y="connsiteY68685"/>
              </a:cxn>
              <a:cxn ang="0">
                <a:pos x="connsiteX68686" y="connsiteY68686"/>
              </a:cxn>
              <a:cxn ang="0">
                <a:pos x="connsiteX68687" y="connsiteY68687"/>
              </a:cxn>
              <a:cxn ang="0">
                <a:pos x="connsiteX68688" y="connsiteY68688"/>
              </a:cxn>
              <a:cxn ang="0">
                <a:pos x="connsiteX68689" y="connsiteY68689"/>
              </a:cxn>
              <a:cxn ang="0">
                <a:pos x="connsiteX68690" y="connsiteY68690"/>
              </a:cxn>
              <a:cxn ang="0">
                <a:pos x="connsiteX68691" y="connsiteY68691"/>
              </a:cxn>
              <a:cxn ang="0">
                <a:pos x="connsiteX68692" y="connsiteY68692"/>
              </a:cxn>
              <a:cxn ang="0">
                <a:pos x="connsiteX68693" y="connsiteY68693"/>
              </a:cxn>
              <a:cxn ang="0">
                <a:pos x="connsiteX68694" y="connsiteY68694"/>
              </a:cxn>
              <a:cxn ang="0">
                <a:pos x="connsiteX68695" y="connsiteY68695"/>
              </a:cxn>
              <a:cxn ang="0">
                <a:pos x="connsiteX68696" y="connsiteY68696"/>
              </a:cxn>
              <a:cxn ang="0">
                <a:pos x="connsiteX68697" y="connsiteY68697"/>
              </a:cxn>
              <a:cxn ang="0">
                <a:pos x="connsiteX68698" y="connsiteY68698"/>
              </a:cxn>
              <a:cxn ang="0">
                <a:pos x="connsiteX68699" y="connsiteY68699"/>
              </a:cxn>
              <a:cxn ang="0">
                <a:pos x="connsiteX68700" y="connsiteY68700"/>
              </a:cxn>
              <a:cxn ang="0">
                <a:pos x="connsiteX68701" y="connsiteY68701"/>
              </a:cxn>
              <a:cxn ang="0">
                <a:pos x="connsiteX68702" y="connsiteY68702"/>
              </a:cxn>
              <a:cxn ang="0">
                <a:pos x="connsiteX68703" y="connsiteY68703"/>
              </a:cxn>
              <a:cxn ang="0">
                <a:pos x="connsiteX68704" y="connsiteY68704"/>
              </a:cxn>
              <a:cxn ang="0">
                <a:pos x="connsiteX68705" y="connsiteY68705"/>
              </a:cxn>
              <a:cxn ang="0">
                <a:pos x="connsiteX68706" y="connsiteY68706"/>
              </a:cxn>
              <a:cxn ang="0">
                <a:pos x="connsiteX68707" y="connsiteY68707"/>
              </a:cxn>
              <a:cxn ang="0">
                <a:pos x="connsiteX68708" y="connsiteY68708"/>
              </a:cxn>
              <a:cxn ang="0">
                <a:pos x="connsiteX68709" y="connsiteY68709"/>
              </a:cxn>
              <a:cxn ang="0">
                <a:pos x="connsiteX68710" y="connsiteY68710"/>
              </a:cxn>
              <a:cxn ang="0">
                <a:pos x="connsiteX68711" y="connsiteY68711"/>
              </a:cxn>
              <a:cxn ang="0">
                <a:pos x="connsiteX68712" y="connsiteY68712"/>
              </a:cxn>
              <a:cxn ang="0">
                <a:pos x="connsiteX68713" y="connsiteY68713"/>
              </a:cxn>
              <a:cxn ang="0">
                <a:pos x="connsiteX68714" y="connsiteY68714"/>
              </a:cxn>
              <a:cxn ang="0">
                <a:pos x="connsiteX68715" y="connsiteY68715"/>
              </a:cxn>
              <a:cxn ang="0">
                <a:pos x="connsiteX68716" y="connsiteY68716"/>
              </a:cxn>
              <a:cxn ang="0">
                <a:pos x="connsiteX68717" y="connsiteY68717"/>
              </a:cxn>
              <a:cxn ang="0">
                <a:pos x="connsiteX68718" y="connsiteY68718"/>
              </a:cxn>
              <a:cxn ang="0">
                <a:pos x="connsiteX68719" y="connsiteY68719"/>
              </a:cxn>
              <a:cxn ang="0">
                <a:pos x="connsiteX68720" y="connsiteY68720"/>
              </a:cxn>
              <a:cxn ang="0">
                <a:pos x="connsiteX68721" y="connsiteY68721"/>
              </a:cxn>
              <a:cxn ang="0">
                <a:pos x="connsiteX68722" y="connsiteY68722"/>
              </a:cxn>
              <a:cxn ang="0">
                <a:pos x="connsiteX68723" y="connsiteY68723"/>
              </a:cxn>
              <a:cxn ang="0">
                <a:pos x="connsiteX68724" y="connsiteY68724"/>
              </a:cxn>
              <a:cxn ang="0">
                <a:pos x="connsiteX68725" y="connsiteY68725"/>
              </a:cxn>
              <a:cxn ang="0">
                <a:pos x="connsiteX68726" y="connsiteY68726"/>
              </a:cxn>
              <a:cxn ang="0">
                <a:pos x="connsiteX68727" y="connsiteY68727"/>
              </a:cxn>
              <a:cxn ang="0">
                <a:pos x="connsiteX68728" y="connsiteY68728"/>
              </a:cxn>
              <a:cxn ang="0">
                <a:pos x="connsiteX68729" y="connsiteY68729"/>
              </a:cxn>
              <a:cxn ang="0">
                <a:pos x="connsiteX68730" y="connsiteY68730"/>
              </a:cxn>
              <a:cxn ang="0">
                <a:pos x="connsiteX68731" y="connsiteY68731"/>
              </a:cxn>
              <a:cxn ang="0">
                <a:pos x="connsiteX68732" y="connsiteY68732"/>
              </a:cxn>
              <a:cxn ang="0">
                <a:pos x="connsiteX68733" y="connsiteY68733"/>
              </a:cxn>
              <a:cxn ang="0">
                <a:pos x="connsiteX68734" y="connsiteY68734"/>
              </a:cxn>
              <a:cxn ang="0">
                <a:pos x="connsiteX68735" y="connsiteY68735"/>
              </a:cxn>
              <a:cxn ang="0">
                <a:pos x="connsiteX68736" y="connsiteY68736"/>
              </a:cxn>
              <a:cxn ang="0">
                <a:pos x="connsiteX68737" y="connsiteY68737"/>
              </a:cxn>
              <a:cxn ang="0">
                <a:pos x="connsiteX68738" y="connsiteY68738"/>
              </a:cxn>
              <a:cxn ang="0">
                <a:pos x="connsiteX68739" y="connsiteY68739"/>
              </a:cxn>
              <a:cxn ang="0">
                <a:pos x="connsiteX68740" y="connsiteY68740"/>
              </a:cxn>
              <a:cxn ang="0">
                <a:pos x="connsiteX68741" y="connsiteY68741"/>
              </a:cxn>
              <a:cxn ang="0">
                <a:pos x="connsiteX68742" y="connsiteY68742"/>
              </a:cxn>
              <a:cxn ang="0">
                <a:pos x="connsiteX68743" y="connsiteY68743"/>
              </a:cxn>
              <a:cxn ang="0">
                <a:pos x="connsiteX68744" y="connsiteY68744"/>
              </a:cxn>
              <a:cxn ang="0">
                <a:pos x="connsiteX68745" y="connsiteY68745"/>
              </a:cxn>
              <a:cxn ang="0">
                <a:pos x="connsiteX68746" y="connsiteY68746"/>
              </a:cxn>
              <a:cxn ang="0">
                <a:pos x="connsiteX68747" y="connsiteY68747"/>
              </a:cxn>
              <a:cxn ang="0">
                <a:pos x="connsiteX68748" y="connsiteY68748"/>
              </a:cxn>
              <a:cxn ang="0">
                <a:pos x="connsiteX68749" y="connsiteY68749"/>
              </a:cxn>
              <a:cxn ang="0">
                <a:pos x="connsiteX68750" y="connsiteY68750"/>
              </a:cxn>
              <a:cxn ang="0">
                <a:pos x="connsiteX68751" y="connsiteY68751"/>
              </a:cxn>
              <a:cxn ang="0">
                <a:pos x="connsiteX68752" y="connsiteY68752"/>
              </a:cxn>
              <a:cxn ang="0">
                <a:pos x="connsiteX68753" y="connsiteY68753"/>
              </a:cxn>
              <a:cxn ang="0">
                <a:pos x="connsiteX68754" y="connsiteY68754"/>
              </a:cxn>
              <a:cxn ang="0">
                <a:pos x="connsiteX68755" y="connsiteY68755"/>
              </a:cxn>
              <a:cxn ang="0">
                <a:pos x="connsiteX68756" y="connsiteY68756"/>
              </a:cxn>
              <a:cxn ang="0">
                <a:pos x="connsiteX68757" y="connsiteY68757"/>
              </a:cxn>
              <a:cxn ang="0">
                <a:pos x="connsiteX68758" y="connsiteY68758"/>
              </a:cxn>
              <a:cxn ang="0">
                <a:pos x="connsiteX68759" y="connsiteY68759"/>
              </a:cxn>
              <a:cxn ang="0">
                <a:pos x="connsiteX68760" y="connsiteY68760"/>
              </a:cxn>
              <a:cxn ang="0">
                <a:pos x="connsiteX68761" y="connsiteY68761"/>
              </a:cxn>
              <a:cxn ang="0">
                <a:pos x="connsiteX68762" y="connsiteY68762"/>
              </a:cxn>
              <a:cxn ang="0">
                <a:pos x="connsiteX68763" y="connsiteY68763"/>
              </a:cxn>
              <a:cxn ang="0">
                <a:pos x="connsiteX68764" y="connsiteY68764"/>
              </a:cxn>
              <a:cxn ang="0">
                <a:pos x="connsiteX68765" y="connsiteY68765"/>
              </a:cxn>
              <a:cxn ang="0">
                <a:pos x="connsiteX68766" y="connsiteY68766"/>
              </a:cxn>
              <a:cxn ang="0">
                <a:pos x="connsiteX68767" y="connsiteY68767"/>
              </a:cxn>
              <a:cxn ang="0">
                <a:pos x="connsiteX68768" y="connsiteY68768"/>
              </a:cxn>
              <a:cxn ang="0">
                <a:pos x="connsiteX68769" y="connsiteY68769"/>
              </a:cxn>
              <a:cxn ang="0">
                <a:pos x="connsiteX68770" y="connsiteY68770"/>
              </a:cxn>
              <a:cxn ang="0">
                <a:pos x="connsiteX68771" y="connsiteY68771"/>
              </a:cxn>
              <a:cxn ang="0">
                <a:pos x="connsiteX68772" y="connsiteY68772"/>
              </a:cxn>
              <a:cxn ang="0">
                <a:pos x="connsiteX68773" y="connsiteY68773"/>
              </a:cxn>
              <a:cxn ang="0">
                <a:pos x="connsiteX68774" y="connsiteY68774"/>
              </a:cxn>
              <a:cxn ang="0">
                <a:pos x="connsiteX68775" y="connsiteY68775"/>
              </a:cxn>
              <a:cxn ang="0">
                <a:pos x="connsiteX68776" y="connsiteY68776"/>
              </a:cxn>
              <a:cxn ang="0">
                <a:pos x="connsiteX68777" y="connsiteY68777"/>
              </a:cxn>
              <a:cxn ang="0">
                <a:pos x="connsiteX68778" y="connsiteY68778"/>
              </a:cxn>
              <a:cxn ang="0">
                <a:pos x="connsiteX68779" y="connsiteY68779"/>
              </a:cxn>
              <a:cxn ang="0">
                <a:pos x="connsiteX68780" y="connsiteY68780"/>
              </a:cxn>
              <a:cxn ang="0">
                <a:pos x="connsiteX68781" y="connsiteY68781"/>
              </a:cxn>
              <a:cxn ang="0">
                <a:pos x="connsiteX68782" y="connsiteY68782"/>
              </a:cxn>
              <a:cxn ang="0">
                <a:pos x="connsiteX68783" y="connsiteY68783"/>
              </a:cxn>
              <a:cxn ang="0">
                <a:pos x="connsiteX68784" y="connsiteY68784"/>
              </a:cxn>
              <a:cxn ang="0">
                <a:pos x="connsiteX68785" y="connsiteY68785"/>
              </a:cxn>
              <a:cxn ang="0">
                <a:pos x="connsiteX68786" y="connsiteY68786"/>
              </a:cxn>
              <a:cxn ang="0">
                <a:pos x="connsiteX68787" y="connsiteY68787"/>
              </a:cxn>
              <a:cxn ang="0">
                <a:pos x="connsiteX68788" y="connsiteY68788"/>
              </a:cxn>
              <a:cxn ang="0">
                <a:pos x="connsiteX68789" y="connsiteY68789"/>
              </a:cxn>
              <a:cxn ang="0">
                <a:pos x="connsiteX68790" y="connsiteY68790"/>
              </a:cxn>
              <a:cxn ang="0">
                <a:pos x="connsiteX68791" y="connsiteY68791"/>
              </a:cxn>
              <a:cxn ang="0">
                <a:pos x="connsiteX68792" y="connsiteY68792"/>
              </a:cxn>
              <a:cxn ang="0">
                <a:pos x="connsiteX68793" y="connsiteY68793"/>
              </a:cxn>
              <a:cxn ang="0">
                <a:pos x="connsiteX68794" y="connsiteY68794"/>
              </a:cxn>
              <a:cxn ang="0">
                <a:pos x="connsiteX68795" y="connsiteY68795"/>
              </a:cxn>
              <a:cxn ang="0">
                <a:pos x="connsiteX68796" y="connsiteY68796"/>
              </a:cxn>
              <a:cxn ang="0">
                <a:pos x="connsiteX68797" y="connsiteY68797"/>
              </a:cxn>
              <a:cxn ang="0">
                <a:pos x="connsiteX68798" y="connsiteY68798"/>
              </a:cxn>
              <a:cxn ang="0">
                <a:pos x="connsiteX68799" y="connsiteY68799"/>
              </a:cxn>
              <a:cxn ang="0">
                <a:pos x="connsiteX68800" y="connsiteY68800"/>
              </a:cxn>
              <a:cxn ang="0">
                <a:pos x="connsiteX68801" y="connsiteY68801"/>
              </a:cxn>
              <a:cxn ang="0">
                <a:pos x="connsiteX68802" y="connsiteY68802"/>
              </a:cxn>
              <a:cxn ang="0">
                <a:pos x="connsiteX68803" y="connsiteY68803"/>
              </a:cxn>
              <a:cxn ang="0">
                <a:pos x="connsiteX68804" y="connsiteY68804"/>
              </a:cxn>
              <a:cxn ang="0">
                <a:pos x="connsiteX68805" y="connsiteY68805"/>
              </a:cxn>
              <a:cxn ang="0">
                <a:pos x="connsiteX68806" y="connsiteY68806"/>
              </a:cxn>
              <a:cxn ang="0">
                <a:pos x="connsiteX68807" y="connsiteY68807"/>
              </a:cxn>
              <a:cxn ang="0">
                <a:pos x="connsiteX68808" y="connsiteY68808"/>
              </a:cxn>
              <a:cxn ang="0">
                <a:pos x="connsiteX68809" y="connsiteY68809"/>
              </a:cxn>
              <a:cxn ang="0">
                <a:pos x="connsiteX68810" y="connsiteY68810"/>
              </a:cxn>
              <a:cxn ang="0">
                <a:pos x="connsiteX68811" y="connsiteY68811"/>
              </a:cxn>
              <a:cxn ang="0">
                <a:pos x="connsiteX68812" y="connsiteY68812"/>
              </a:cxn>
              <a:cxn ang="0">
                <a:pos x="connsiteX68813" y="connsiteY68813"/>
              </a:cxn>
              <a:cxn ang="0">
                <a:pos x="connsiteX68814" y="connsiteY68814"/>
              </a:cxn>
              <a:cxn ang="0">
                <a:pos x="connsiteX68815" y="connsiteY68815"/>
              </a:cxn>
              <a:cxn ang="0">
                <a:pos x="connsiteX68816" y="connsiteY68816"/>
              </a:cxn>
              <a:cxn ang="0">
                <a:pos x="connsiteX68817" y="connsiteY68817"/>
              </a:cxn>
              <a:cxn ang="0">
                <a:pos x="connsiteX68818" y="connsiteY68818"/>
              </a:cxn>
              <a:cxn ang="0">
                <a:pos x="connsiteX68819" y="connsiteY68819"/>
              </a:cxn>
              <a:cxn ang="0">
                <a:pos x="connsiteX68820" y="connsiteY68820"/>
              </a:cxn>
              <a:cxn ang="0">
                <a:pos x="connsiteX68821" y="connsiteY68821"/>
              </a:cxn>
              <a:cxn ang="0">
                <a:pos x="connsiteX68822" y="connsiteY68822"/>
              </a:cxn>
              <a:cxn ang="0">
                <a:pos x="connsiteX68823" y="connsiteY68823"/>
              </a:cxn>
              <a:cxn ang="0">
                <a:pos x="connsiteX68824" y="connsiteY68824"/>
              </a:cxn>
              <a:cxn ang="0">
                <a:pos x="connsiteX68825" y="connsiteY68825"/>
              </a:cxn>
              <a:cxn ang="0">
                <a:pos x="connsiteX68826" y="connsiteY68826"/>
              </a:cxn>
              <a:cxn ang="0">
                <a:pos x="connsiteX68827" y="connsiteY68827"/>
              </a:cxn>
              <a:cxn ang="0">
                <a:pos x="connsiteX68828" y="connsiteY68828"/>
              </a:cxn>
              <a:cxn ang="0">
                <a:pos x="connsiteX68829" y="connsiteY68829"/>
              </a:cxn>
              <a:cxn ang="0">
                <a:pos x="connsiteX68830" y="connsiteY68830"/>
              </a:cxn>
              <a:cxn ang="0">
                <a:pos x="connsiteX68831" y="connsiteY68831"/>
              </a:cxn>
              <a:cxn ang="0">
                <a:pos x="connsiteX68832" y="connsiteY68832"/>
              </a:cxn>
              <a:cxn ang="0">
                <a:pos x="connsiteX68833" y="connsiteY68833"/>
              </a:cxn>
              <a:cxn ang="0">
                <a:pos x="connsiteX68834" y="connsiteY68834"/>
              </a:cxn>
              <a:cxn ang="0">
                <a:pos x="connsiteX68835" y="connsiteY68835"/>
              </a:cxn>
              <a:cxn ang="0">
                <a:pos x="connsiteX68836" y="connsiteY68836"/>
              </a:cxn>
              <a:cxn ang="0">
                <a:pos x="connsiteX68837" y="connsiteY68837"/>
              </a:cxn>
              <a:cxn ang="0">
                <a:pos x="connsiteX68838" y="connsiteY68838"/>
              </a:cxn>
              <a:cxn ang="0">
                <a:pos x="connsiteX68839" y="connsiteY68839"/>
              </a:cxn>
              <a:cxn ang="0">
                <a:pos x="connsiteX68840" y="connsiteY68840"/>
              </a:cxn>
              <a:cxn ang="0">
                <a:pos x="connsiteX68841" y="connsiteY68841"/>
              </a:cxn>
              <a:cxn ang="0">
                <a:pos x="connsiteX68842" y="connsiteY68842"/>
              </a:cxn>
              <a:cxn ang="0">
                <a:pos x="connsiteX68843" y="connsiteY68843"/>
              </a:cxn>
              <a:cxn ang="0">
                <a:pos x="connsiteX68844" y="connsiteY68844"/>
              </a:cxn>
              <a:cxn ang="0">
                <a:pos x="connsiteX68845" y="connsiteY68845"/>
              </a:cxn>
              <a:cxn ang="0">
                <a:pos x="connsiteX68846" y="connsiteY68846"/>
              </a:cxn>
              <a:cxn ang="0">
                <a:pos x="connsiteX68847" y="connsiteY68847"/>
              </a:cxn>
              <a:cxn ang="0">
                <a:pos x="connsiteX68848" y="connsiteY68848"/>
              </a:cxn>
              <a:cxn ang="0">
                <a:pos x="connsiteX68849" y="connsiteY68849"/>
              </a:cxn>
              <a:cxn ang="0">
                <a:pos x="connsiteX68850" y="connsiteY68850"/>
              </a:cxn>
              <a:cxn ang="0">
                <a:pos x="connsiteX68851" y="connsiteY68851"/>
              </a:cxn>
              <a:cxn ang="0">
                <a:pos x="connsiteX68852" y="connsiteY68852"/>
              </a:cxn>
              <a:cxn ang="0">
                <a:pos x="connsiteX68853" y="connsiteY68853"/>
              </a:cxn>
              <a:cxn ang="0">
                <a:pos x="connsiteX68854" y="connsiteY68854"/>
              </a:cxn>
              <a:cxn ang="0">
                <a:pos x="connsiteX68855" y="connsiteY68855"/>
              </a:cxn>
              <a:cxn ang="0">
                <a:pos x="connsiteX68856" y="connsiteY68856"/>
              </a:cxn>
              <a:cxn ang="0">
                <a:pos x="connsiteX68857" y="connsiteY68857"/>
              </a:cxn>
              <a:cxn ang="0">
                <a:pos x="connsiteX68858" y="connsiteY68858"/>
              </a:cxn>
              <a:cxn ang="0">
                <a:pos x="connsiteX68859" y="connsiteY68859"/>
              </a:cxn>
              <a:cxn ang="0">
                <a:pos x="connsiteX68860" y="connsiteY68860"/>
              </a:cxn>
              <a:cxn ang="0">
                <a:pos x="connsiteX68861" y="connsiteY68861"/>
              </a:cxn>
              <a:cxn ang="0">
                <a:pos x="connsiteX68862" y="connsiteY68862"/>
              </a:cxn>
              <a:cxn ang="0">
                <a:pos x="connsiteX68863" y="connsiteY68863"/>
              </a:cxn>
              <a:cxn ang="0">
                <a:pos x="connsiteX68864" y="connsiteY68864"/>
              </a:cxn>
              <a:cxn ang="0">
                <a:pos x="connsiteX68865" y="connsiteY68865"/>
              </a:cxn>
              <a:cxn ang="0">
                <a:pos x="connsiteX68866" y="connsiteY68866"/>
              </a:cxn>
              <a:cxn ang="0">
                <a:pos x="connsiteX68867" y="connsiteY68867"/>
              </a:cxn>
              <a:cxn ang="0">
                <a:pos x="connsiteX68868" y="connsiteY68868"/>
              </a:cxn>
              <a:cxn ang="0">
                <a:pos x="connsiteX68869" y="connsiteY68869"/>
              </a:cxn>
              <a:cxn ang="0">
                <a:pos x="connsiteX68870" y="connsiteY68870"/>
              </a:cxn>
              <a:cxn ang="0">
                <a:pos x="connsiteX68871" y="connsiteY68871"/>
              </a:cxn>
              <a:cxn ang="0">
                <a:pos x="connsiteX68872" y="connsiteY68872"/>
              </a:cxn>
              <a:cxn ang="0">
                <a:pos x="connsiteX68873" y="connsiteY68873"/>
              </a:cxn>
              <a:cxn ang="0">
                <a:pos x="connsiteX68874" y="connsiteY68874"/>
              </a:cxn>
              <a:cxn ang="0">
                <a:pos x="connsiteX68875" y="connsiteY68875"/>
              </a:cxn>
              <a:cxn ang="0">
                <a:pos x="connsiteX68876" y="connsiteY68876"/>
              </a:cxn>
              <a:cxn ang="0">
                <a:pos x="connsiteX68877" y="connsiteY68877"/>
              </a:cxn>
              <a:cxn ang="0">
                <a:pos x="connsiteX68878" y="connsiteY68878"/>
              </a:cxn>
              <a:cxn ang="0">
                <a:pos x="connsiteX68879" y="connsiteY68879"/>
              </a:cxn>
              <a:cxn ang="0">
                <a:pos x="connsiteX68880" y="connsiteY68880"/>
              </a:cxn>
              <a:cxn ang="0">
                <a:pos x="connsiteX68881" y="connsiteY68881"/>
              </a:cxn>
              <a:cxn ang="0">
                <a:pos x="connsiteX68882" y="connsiteY68882"/>
              </a:cxn>
              <a:cxn ang="0">
                <a:pos x="connsiteX68883" y="connsiteY68883"/>
              </a:cxn>
              <a:cxn ang="0">
                <a:pos x="connsiteX68884" y="connsiteY68884"/>
              </a:cxn>
              <a:cxn ang="0">
                <a:pos x="connsiteX68885" y="connsiteY68885"/>
              </a:cxn>
              <a:cxn ang="0">
                <a:pos x="connsiteX68886" y="connsiteY68886"/>
              </a:cxn>
              <a:cxn ang="0">
                <a:pos x="connsiteX68887" y="connsiteY68887"/>
              </a:cxn>
              <a:cxn ang="0">
                <a:pos x="connsiteX68888" y="connsiteY68888"/>
              </a:cxn>
              <a:cxn ang="0">
                <a:pos x="connsiteX68889" y="connsiteY68889"/>
              </a:cxn>
              <a:cxn ang="0">
                <a:pos x="connsiteX68890" y="connsiteY68890"/>
              </a:cxn>
              <a:cxn ang="0">
                <a:pos x="connsiteX68891" y="connsiteY68891"/>
              </a:cxn>
              <a:cxn ang="0">
                <a:pos x="connsiteX68892" y="connsiteY68892"/>
              </a:cxn>
              <a:cxn ang="0">
                <a:pos x="connsiteX68893" y="connsiteY68893"/>
              </a:cxn>
              <a:cxn ang="0">
                <a:pos x="connsiteX68894" y="connsiteY68894"/>
              </a:cxn>
              <a:cxn ang="0">
                <a:pos x="connsiteX68895" y="connsiteY68895"/>
              </a:cxn>
              <a:cxn ang="0">
                <a:pos x="connsiteX68896" y="connsiteY68896"/>
              </a:cxn>
              <a:cxn ang="0">
                <a:pos x="connsiteX68897" y="connsiteY68897"/>
              </a:cxn>
              <a:cxn ang="0">
                <a:pos x="connsiteX68898" y="connsiteY68898"/>
              </a:cxn>
              <a:cxn ang="0">
                <a:pos x="connsiteX68899" y="connsiteY68899"/>
              </a:cxn>
              <a:cxn ang="0">
                <a:pos x="connsiteX68900" y="connsiteY68900"/>
              </a:cxn>
              <a:cxn ang="0">
                <a:pos x="connsiteX68901" y="connsiteY68901"/>
              </a:cxn>
              <a:cxn ang="0">
                <a:pos x="connsiteX68902" y="connsiteY68902"/>
              </a:cxn>
              <a:cxn ang="0">
                <a:pos x="connsiteX68903" y="connsiteY68903"/>
              </a:cxn>
              <a:cxn ang="0">
                <a:pos x="connsiteX68904" y="connsiteY68904"/>
              </a:cxn>
              <a:cxn ang="0">
                <a:pos x="connsiteX68905" y="connsiteY68905"/>
              </a:cxn>
              <a:cxn ang="0">
                <a:pos x="connsiteX68906" y="connsiteY68906"/>
              </a:cxn>
              <a:cxn ang="0">
                <a:pos x="connsiteX68907" y="connsiteY68907"/>
              </a:cxn>
              <a:cxn ang="0">
                <a:pos x="connsiteX68908" y="connsiteY68908"/>
              </a:cxn>
              <a:cxn ang="0">
                <a:pos x="connsiteX68909" y="connsiteY68909"/>
              </a:cxn>
              <a:cxn ang="0">
                <a:pos x="connsiteX68910" y="connsiteY68910"/>
              </a:cxn>
              <a:cxn ang="0">
                <a:pos x="connsiteX68911" y="connsiteY68911"/>
              </a:cxn>
              <a:cxn ang="0">
                <a:pos x="connsiteX68912" y="connsiteY68912"/>
              </a:cxn>
              <a:cxn ang="0">
                <a:pos x="connsiteX68913" y="connsiteY68913"/>
              </a:cxn>
              <a:cxn ang="0">
                <a:pos x="connsiteX68914" y="connsiteY68914"/>
              </a:cxn>
              <a:cxn ang="0">
                <a:pos x="connsiteX68915" y="connsiteY68915"/>
              </a:cxn>
              <a:cxn ang="0">
                <a:pos x="connsiteX68916" y="connsiteY68916"/>
              </a:cxn>
              <a:cxn ang="0">
                <a:pos x="connsiteX68917" y="connsiteY68917"/>
              </a:cxn>
              <a:cxn ang="0">
                <a:pos x="connsiteX68918" y="connsiteY68918"/>
              </a:cxn>
              <a:cxn ang="0">
                <a:pos x="connsiteX68919" y="connsiteY68919"/>
              </a:cxn>
              <a:cxn ang="0">
                <a:pos x="connsiteX68920" y="connsiteY68920"/>
              </a:cxn>
              <a:cxn ang="0">
                <a:pos x="connsiteX68921" y="connsiteY68921"/>
              </a:cxn>
              <a:cxn ang="0">
                <a:pos x="connsiteX68922" y="connsiteY68922"/>
              </a:cxn>
              <a:cxn ang="0">
                <a:pos x="connsiteX68923" y="connsiteY68923"/>
              </a:cxn>
              <a:cxn ang="0">
                <a:pos x="connsiteX68924" y="connsiteY68924"/>
              </a:cxn>
              <a:cxn ang="0">
                <a:pos x="connsiteX68925" y="connsiteY68925"/>
              </a:cxn>
              <a:cxn ang="0">
                <a:pos x="connsiteX68926" y="connsiteY68926"/>
              </a:cxn>
              <a:cxn ang="0">
                <a:pos x="connsiteX68927" y="connsiteY68927"/>
              </a:cxn>
              <a:cxn ang="0">
                <a:pos x="connsiteX68928" y="connsiteY68928"/>
              </a:cxn>
              <a:cxn ang="0">
                <a:pos x="connsiteX68929" y="connsiteY68929"/>
              </a:cxn>
              <a:cxn ang="0">
                <a:pos x="connsiteX68930" y="connsiteY68930"/>
              </a:cxn>
              <a:cxn ang="0">
                <a:pos x="connsiteX68931" y="connsiteY68931"/>
              </a:cxn>
              <a:cxn ang="0">
                <a:pos x="connsiteX68932" y="connsiteY68932"/>
              </a:cxn>
              <a:cxn ang="0">
                <a:pos x="connsiteX68933" y="connsiteY68933"/>
              </a:cxn>
              <a:cxn ang="0">
                <a:pos x="connsiteX68934" y="connsiteY68934"/>
              </a:cxn>
              <a:cxn ang="0">
                <a:pos x="connsiteX68935" y="connsiteY68935"/>
              </a:cxn>
              <a:cxn ang="0">
                <a:pos x="connsiteX68936" y="connsiteY68936"/>
              </a:cxn>
              <a:cxn ang="0">
                <a:pos x="connsiteX68937" y="connsiteY68937"/>
              </a:cxn>
              <a:cxn ang="0">
                <a:pos x="connsiteX68938" y="connsiteY68938"/>
              </a:cxn>
              <a:cxn ang="0">
                <a:pos x="connsiteX68939" y="connsiteY68939"/>
              </a:cxn>
              <a:cxn ang="0">
                <a:pos x="connsiteX68940" y="connsiteY68940"/>
              </a:cxn>
              <a:cxn ang="0">
                <a:pos x="connsiteX68941" y="connsiteY68941"/>
              </a:cxn>
              <a:cxn ang="0">
                <a:pos x="connsiteX68942" y="connsiteY68942"/>
              </a:cxn>
              <a:cxn ang="0">
                <a:pos x="connsiteX68943" y="connsiteY68943"/>
              </a:cxn>
              <a:cxn ang="0">
                <a:pos x="connsiteX68944" y="connsiteY68944"/>
              </a:cxn>
              <a:cxn ang="0">
                <a:pos x="connsiteX68945" y="connsiteY68945"/>
              </a:cxn>
              <a:cxn ang="0">
                <a:pos x="connsiteX68946" y="connsiteY68946"/>
              </a:cxn>
              <a:cxn ang="0">
                <a:pos x="connsiteX68947" y="connsiteY68947"/>
              </a:cxn>
              <a:cxn ang="0">
                <a:pos x="connsiteX68948" y="connsiteY68948"/>
              </a:cxn>
              <a:cxn ang="0">
                <a:pos x="connsiteX68949" y="connsiteY68949"/>
              </a:cxn>
              <a:cxn ang="0">
                <a:pos x="connsiteX68950" y="connsiteY68950"/>
              </a:cxn>
              <a:cxn ang="0">
                <a:pos x="connsiteX68951" y="connsiteY68951"/>
              </a:cxn>
              <a:cxn ang="0">
                <a:pos x="connsiteX68952" y="connsiteY68952"/>
              </a:cxn>
              <a:cxn ang="0">
                <a:pos x="connsiteX68953" y="connsiteY68953"/>
              </a:cxn>
              <a:cxn ang="0">
                <a:pos x="connsiteX68954" y="connsiteY68954"/>
              </a:cxn>
              <a:cxn ang="0">
                <a:pos x="connsiteX68955" y="connsiteY68955"/>
              </a:cxn>
              <a:cxn ang="0">
                <a:pos x="connsiteX68956" y="connsiteY68956"/>
              </a:cxn>
              <a:cxn ang="0">
                <a:pos x="connsiteX68957" y="connsiteY68957"/>
              </a:cxn>
              <a:cxn ang="0">
                <a:pos x="connsiteX68958" y="connsiteY68958"/>
              </a:cxn>
              <a:cxn ang="0">
                <a:pos x="connsiteX68959" y="connsiteY68959"/>
              </a:cxn>
              <a:cxn ang="0">
                <a:pos x="connsiteX68960" y="connsiteY68960"/>
              </a:cxn>
              <a:cxn ang="0">
                <a:pos x="connsiteX68961" y="connsiteY68961"/>
              </a:cxn>
              <a:cxn ang="0">
                <a:pos x="connsiteX68962" y="connsiteY68962"/>
              </a:cxn>
              <a:cxn ang="0">
                <a:pos x="connsiteX68963" y="connsiteY68963"/>
              </a:cxn>
              <a:cxn ang="0">
                <a:pos x="connsiteX68964" y="connsiteY68964"/>
              </a:cxn>
              <a:cxn ang="0">
                <a:pos x="connsiteX68965" y="connsiteY68965"/>
              </a:cxn>
              <a:cxn ang="0">
                <a:pos x="connsiteX68966" y="connsiteY68966"/>
              </a:cxn>
              <a:cxn ang="0">
                <a:pos x="connsiteX68967" y="connsiteY68967"/>
              </a:cxn>
              <a:cxn ang="0">
                <a:pos x="connsiteX68968" y="connsiteY68968"/>
              </a:cxn>
              <a:cxn ang="0">
                <a:pos x="connsiteX68969" y="connsiteY68969"/>
              </a:cxn>
              <a:cxn ang="0">
                <a:pos x="connsiteX68970" y="connsiteY68970"/>
              </a:cxn>
              <a:cxn ang="0">
                <a:pos x="connsiteX68971" y="connsiteY68971"/>
              </a:cxn>
              <a:cxn ang="0">
                <a:pos x="connsiteX68972" y="connsiteY68972"/>
              </a:cxn>
              <a:cxn ang="0">
                <a:pos x="connsiteX68973" y="connsiteY68973"/>
              </a:cxn>
              <a:cxn ang="0">
                <a:pos x="connsiteX68974" y="connsiteY68974"/>
              </a:cxn>
              <a:cxn ang="0">
                <a:pos x="connsiteX68975" y="connsiteY68975"/>
              </a:cxn>
              <a:cxn ang="0">
                <a:pos x="connsiteX68976" y="connsiteY68976"/>
              </a:cxn>
              <a:cxn ang="0">
                <a:pos x="connsiteX68977" y="connsiteY68977"/>
              </a:cxn>
              <a:cxn ang="0">
                <a:pos x="connsiteX68978" y="connsiteY68978"/>
              </a:cxn>
              <a:cxn ang="0">
                <a:pos x="connsiteX68979" y="connsiteY68979"/>
              </a:cxn>
              <a:cxn ang="0">
                <a:pos x="connsiteX68980" y="connsiteY68980"/>
              </a:cxn>
              <a:cxn ang="0">
                <a:pos x="connsiteX68981" y="connsiteY68981"/>
              </a:cxn>
              <a:cxn ang="0">
                <a:pos x="connsiteX68982" y="connsiteY68982"/>
              </a:cxn>
              <a:cxn ang="0">
                <a:pos x="connsiteX68983" y="connsiteY68983"/>
              </a:cxn>
              <a:cxn ang="0">
                <a:pos x="connsiteX68984" y="connsiteY68984"/>
              </a:cxn>
              <a:cxn ang="0">
                <a:pos x="connsiteX68985" y="connsiteY68985"/>
              </a:cxn>
              <a:cxn ang="0">
                <a:pos x="connsiteX68986" y="connsiteY68986"/>
              </a:cxn>
              <a:cxn ang="0">
                <a:pos x="connsiteX68987" y="connsiteY68987"/>
              </a:cxn>
              <a:cxn ang="0">
                <a:pos x="connsiteX68988" y="connsiteY68988"/>
              </a:cxn>
              <a:cxn ang="0">
                <a:pos x="connsiteX68989" y="connsiteY68989"/>
              </a:cxn>
              <a:cxn ang="0">
                <a:pos x="connsiteX68990" y="connsiteY68990"/>
              </a:cxn>
              <a:cxn ang="0">
                <a:pos x="connsiteX68991" y="connsiteY68991"/>
              </a:cxn>
              <a:cxn ang="0">
                <a:pos x="connsiteX68992" y="connsiteY68992"/>
              </a:cxn>
              <a:cxn ang="0">
                <a:pos x="connsiteX68993" y="connsiteY68993"/>
              </a:cxn>
              <a:cxn ang="0">
                <a:pos x="connsiteX68994" y="connsiteY68994"/>
              </a:cxn>
              <a:cxn ang="0">
                <a:pos x="connsiteX68995" y="connsiteY68995"/>
              </a:cxn>
              <a:cxn ang="0">
                <a:pos x="connsiteX68996" y="connsiteY68996"/>
              </a:cxn>
              <a:cxn ang="0">
                <a:pos x="connsiteX68997" y="connsiteY68997"/>
              </a:cxn>
              <a:cxn ang="0">
                <a:pos x="connsiteX68998" y="connsiteY68998"/>
              </a:cxn>
              <a:cxn ang="0">
                <a:pos x="connsiteX68999" y="connsiteY68999"/>
              </a:cxn>
              <a:cxn ang="0">
                <a:pos x="connsiteX69000" y="connsiteY69000"/>
              </a:cxn>
              <a:cxn ang="0">
                <a:pos x="connsiteX69001" y="connsiteY69001"/>
              </a:cxn>
              <a:cxn ang="0">
                <a:pos x="connsiteX69002" y="connsiteY69002"/>
              </a:cxn>
              <a:cxn ang="0">
                <a:pos x="connsiteX69003" y="connsiteY69003"/>
              </a:cxn>
              <a:cxn ang="0">
                <a:pos x="connsiteX69004" y="connsiteY69004"/>
              </a:cxn>
              <a:cxn ang="0">
                <a:pos x="connsiteX69005" y="connsiteY69005"/>
              </a:cxn>
              <a:cxn ang="0">
                <a:pos x="connsiteX69006" y="connsiteY69006"/>
              </a:cxn>
              <a:cxn ang="0">
                <a:pos x="connsiteX69007" y="connsiteY69007"/>
              </a:cxn>
              <a:cxn ang="0">
                <a:pos x="connsiteX69008" y="connsiteY69008"/>
              </a:cxn>
              <a:cxn ang="0">
                <a:pos x="connsiteX69009" y="connsiteY69009"/>
              </a:cxn>
              <a:cxn ang="0">
                <a:pos x="connsiteX69010" y="connsiteY69010"/>
              </a:cxn>
              <a:cxn ang="0">
                <a:pos x="connsiteX69011" y="connsiteY69011"/>
              </a:cxn>
              <a:cxn ang="0">
                <a:pos x="connsiteX69012" y="connsiteY69012"/>
              </a:cxn>
              <a:cxn ang="0">
                <a:pos x="connsiteX69013" y="connsiteY69013"/>
              </a:cxn>
              <a:cxn ang="0">
                <a:pos x="connsiteX69014" y="connsiteY69014"/>
              </a:cxn>
              <a:cxn ang="0">
                <a:pos x="connsiteX69015" y="connsiteY69015"/>
              </a:cxn>
              <a:cxn ang="0">
                <a:pos x="connsiteX69016" y="connsiteY69016"/>
              </a:cxn>
              <a:cxn ang="0">
                <a:pos x="connsiteX69017" y="connsiteY69017"/>
              </a:cxn>
              <a:cxn ang="0">
                <a:pos x="connsiteX69018" y="connsiteY69018"/>
              </a:cxn>
              <a:cxn ang="0">
                <a:pos x="connsiteX69019" y="connsiteY69019"/>
              </a:cxn>
              <a:cxn ang="0">
                <a:pos x="connsiteX69020" y="connsiteY69020"/>
              </a:cxn>
              <a:cxn ang="0">
                <a:pos x="connsiteX69021" y="connsiteY69021"/>
              </a:cxn>
              <a:cxn ang="0">
                <a:pos x="connsiteX69022" y="connsiteY69022"/>
              </a:cxn>
              <a:cxn ang="0">
                <a:pos x="connsiteX69023" y="connsiteY69023"/>
              </a:cxn>
              <a:cxn ang="0">
                <a:pos x="connsiteX69024" y="connsiteY69024"/>
              </a:cxn>
              <a:cxn ang="0">
                <a:pos x="connsiteX69025" y="connsiteY69025"/>
              </a:cxn>
              <a:cxn ang="0">
                <a:pos x="connsiteX69026" y="connsiteY69026"/>
              </a:cxn>
              <a:cxn ang="0">
                <a:pos x="connsiteX69027" y="connsiteY69027"/>
              </a:cxn>
              <a:cxn ang="0">
                <a:pos x="connsiteX69028" y="connsiteY69028"/>
              </a:cxn>
              <a:cxn ang="0">
                <a:pos x="connsiteX69029" y="connsiteY69029"/>
              </a:cxn>
              <a:cxn ang="0">
                <a:pos x="connsiteX69030" y="connsiteY69030"/>
              </a:cxn>
              <a:cxn ang="0">
                <a:pos x="connsiteX69031" y="connsiteY69031"/>
              </a:cxn>
              <a:cxn ang="0">
                <a:pos x="connsiteX69032" y="connsiteY69032"/>
              </a:cxn>
              <a:cxn ang="0">
                <a:pos x="connsiteX69033" y="connsiteY69033"/>
              </a:cxn>
              <a:cxn ang="0">
                <a:pos x="connsiteX69034" y="connsiteY69034"/>
              </a:cxn>
              <a:cxn ang="0">
                <a:pos x="connsiteX69035" y="connsiteY69035"/>
              </a:cxn>
              <a:cxn ang="0">
                <a:pos x="connsiteX69036" y="connsiteY69036"/>
              </a:cxn>
              <a:cxn ang="0">
                <a:pos x="connsiteX69037" y="connsiteY69037"/>
              </a:cxn>
              <a:cxn ang="0">
                <a:pos x="connsiteX69038" y="connsiteY69038"/>
              </a:cxn>
              <a:cxn ang="0">
                <a:pos x="connsiteX69039" y="connsiteY69039"/>
              </a:cxn>
              <a:cxn ang="0">
                <a:pos x="connsiteX69040" y="connsiteY69040"/>
              </a:cxn>
              <a:cxn ang="0">
                <a:pos x="connsiteX69041" y="connsiteY69041"/>
              </a:cxn>
              <a:cxn ang="0">
                <a:pos x="connsiteX69042" y="connsiteY69042"/>
              </a:cxn>
              <a:cxn ang="0">
                <a:pos x="connsiteX69043" y="connsiteY69043"/>
              </a:cxn>
              <a:cxn ang="0">
                <a:pos x="connsiteX69044" y="connsiteY69044"/>
              </a:cxn>
              <a:cxn ang="0">
                <a:pos x="connsiteX69045" y="connsiteY69045"/>
              </a:cxn>
              <a:cxn ang="0">
                <a:pos x="connsiteX69046" y="connsiteY69046"/>
              </a:cxn>
              <a:cxn ang="0">
                <a:pos x="connsiteX69047" y="connsiteY69047"/>
              </a:cxn>
              <a:cxn ang="0">
                <a:pos x="connsiteX69048" y="connsiteY69048"/>
              </a:cxn>
              <a:cxn ang="0">
                <a:pos x="connsiteX69049" y="connsiteY69049"/>
              </a:cxn>
              <a:cxn ang="0">
                <a:pos x="connsiteX69050" y="connsiteY69050"/>
              </a:cxn>
              <a:cxn ang="0">
                <a:pos x="connsiteX69051" y="connsiteY69051"/>
              </a:cxn>
              <a:cxn ang="0">
                <a:pos x="connsiteX69052" y="connsiteY69052"/>
              </a:cxn>
              <a:cxn ang="0">
                <a:pos x="connsiteX69053" y="connsiteY69053"/>
              </a:cxn>
              <a:cxn ang="0">
                <a:pos x="connsiteX69054" y="connsiteY69054"/>
              </a:cxn>
              <a:cxn ang="0">
                <a:pos x="connsiteX69055" y="connsiteY69055"/>
              </a:cxn>
              <a:cxn ang="0">
                <a:pos x="connsiteX69056" y="connsiteY69056"/>
              </a:cxn>
              <a:cxn ang="0">
                <a:pos x="connsiteX69057" y="connsiteY69057"/>
              </a:cxn>
              <a:cxn ang="0">
                <a:pos x="connsiteX69058" y="connsiteY69058"/>
              </a:cxn>
              <a:cxn ang="0">
                <a:pos x="connsiteX69059" y="connsiteY69059"/>
              </a:cxn>
              <a:cxn ang="0">
                <a:pos x="connsiteX69060" y="connsiteY69060"/>
              </a:cxn>
              <a:cxn ang="0">
                <a:pos x="connsiteX69061" y="connsiteY69061"/>
              </a:cxn>
              <a:cxn ang="0">
                <a:pos x="connsiteX69062" y="connsiteY69062"/>
              </a:cxn>
              <a:cxn ang="0">
                <a:pos x="connsiteX69063" y="connsiteY69063"/>
              </a:cxn>
              <a:cxn ang="0">
                <a:pos x="connsiteX69064" y="connsiteY69064"/>
              </a:cxn>
              <a:cxn ang="0">
                <a:pos x="connsiteX69065" y="connsiteY69065"/>
              </a:cxn>
              <a:cxn ang="0">
                <a:pos x="connsiteX69066" y="connsiteY69066"/>
              </a:cxn>
              <a:cxn ang="0">
                <a:pos x="connsiteX69067" y="connsiteY69067"/>
              </a:cxn>
              <a:cxn ang="0">
                <a:pos x="connsiteX69068" y="connsiteY69068"/>
              </a:cxn>
              <a:cxn ang="0">
                <a:pos x="connsiteX69069" y="connsiteY69069"/>
              </a:cxn>
              <a:cxn ang="0">
                <a:pos x="connsiteX69070" y="connsiteY69070"/>
              </a:cxn>
              <a:cxn ang="0">
                <a:pos x="connsiteX69071" y="connsiteY69071"/>
              </a:cxn>
              <a:cxn ang="0">
                <a:pos x="connsiteX69072" y="connsiteY69072"/>
              </a:cxn>
              <a:cxn ang="0">
                <a:pos x="connsiteX69073" y="connsiteY69073"/>
              </a:cxn>
              <a:cxn ang="0">
                <a:pos x="connsiteX69074" y="connsiteY69074"/>
              </a:cxn>
              <a:cxn ang="0">
                <a:pos x="connsiteX69075" y="connsiteY69075"/>
              </a:cxn>
              <a:cxn ang="0">
                <a:pos x="connsiteX69076" y="connsiteY69076"/>
              </a:cxn>
              <a:cxn ang="0">
                <a:pos x="connsiteX69077" y="connsiteY69077"/>
              </a:cxn>
              <a:cxn ang="0">
                <a:pos x="connsiteX69078" y="connsiteY69078"/>
              </a:cxn>
              <a:cxn ang="0">
                <a:pos x="connsiteX69079" y="connsiteY69079"/>
              </a:cxn>
              <a:cxn ang="0">
                <a:pos x="connsiteX69080" y="connsiteY69080"/>
              </a:cxn>
              <a:cxn ang="0">
                <a:pos x="connsiteX69081" y="connsiteY69081"/>
              </a:cxn>
              <a:cxn ang="0">
                <a:pos x="connsiteX69082" y="connsiteY69082"/>
              </a:cxn>
              <a:cxn ang="0">
                <a:pos x="connsiteX69083" y="connsiteY69083"/>
              </a:cxn>
              <a:cxn ang="0">
                <a:pos x="connsiteX69084" y="connsiteY69084"/>
              </a:cxn>
              <a:cxn ang="0">
                <a:pos x="connsiteX69085" y="connsiteY69085"/>
              </a:cxn>
              <a:cxn ang="0">
                <a:pos x="connsiteX69086" y="connsiteY69086"/>
              </a:cxn>
              <a:cxn ang="0">
                <a:pos x="connsiteX69087" y="connsiteY69087"/>
              </a:cxn>
              <a:cxn ang="0">
                <a:pos x="connsiteX69088" y="connsiteY69088"/>
              </a:cxn>
              <a:cxn ang="0">
                <a:pos x="connsiteX69089" y="connsiteY69089"/>
              </a:cxn>
              <a:cxn ang="0">
                <a:pos x="connsiteX69090" y="connsiteY69090"/>
              </a:cxn>
              <a:cxn ang="0">
                <a:pos x="connsiteX69091" y="connsiteY69091"/>
              </a:cxn>
              <a:cxn ang="0">
                <a:pos x="connsiteX69092" y="connsiteY69092"/>
              </a:cxn>
              <a:cxn ang="0">
                <a:pos x="connsiteX69093" y="connsiteY69093"/>
              </a:cxn>
              <a:cxn ang="0">
                <a:pos x="connsiteX69094" y="connsiteY69094"/>
              </a:cxn>
              <a:cxn ang="0">
                <a:pos x="connsiteX69095" y="connsiteY69095"/>
              </a:cxn>
              <a:cxn ang="0">
                <a:pos x="connsiteX69096" y="connsiteY69096"/>
              </a:cxn>
              <a:cxn ang="0">
                <a:pos x="connsiteX69097" y="connsiteY69097"/>
              </a:cxn>
              <a:cxn ang="0">
                <a:pos x="connsiteX69098" y="connsiteY69098"/>
              </a:cxn>
              <a:cxn ang="0">
                <a:pos x="connsiteX69099" y="connsiteY69099"/>
              </a:cxn>
              <a:cxn ang="0">
                <a:pos x="connsiteX69100" y="connsiteY69100"/>
              </a:cxn>
              <a:cxn ang="0">
                <a:pos x="connsiteX69101" y="connsiteY69101"/>
              </a:cxn>
              <a:cxn ang="0">
                <a:pos x="connsiteX69102" y="connsiteY69102"/>
              </a:cxn>
              <a:cxn ang="0">
                <a:pos x="connsiteX69103" y="connsiteY69103"/>
              </a:cxn>
              <a:cxn ang="0">
                <a:pos x="connsiteX69104" y="connsiteY69104"/>
              </a:cxn>
              <a:cxn ang="0">
                <a:pos x="connsiteX69105" y="connsiteY69105"/>
              </a:cxn>
              <a:cxn ang="0">
                <a:pos x="connsiteX69106" y="connsiteY69106"/>
              </a:cxn>
              <a:cxn ang="0">
                <a:pos x="connsiteX69107" y="connsiteY69107"/>
              </a:cxn>
              <a:cxn ang="0">
                <a:pos x="connsiteX69108" y="connsiteY69108"/>
              </a:cxn>
              <a:cxn ang="0">
                <a:pos x="connsiteX69109" y="connsiteY69109"/>
              </a:cxn>
              <a:cxn ang="0">
                <a:pos x="connsiteX69110" y="connsiteY69110"/>
              </a:cxn>
              <a:cxn ang="0">
                <a:pos x="connsiteX69111" y="connsiteY69111"/>
              </a:cxn>
              <a:cxn ang="0">
                <a:pos x="connsiteX69112" y="connsiteY69112"/>
              </a:cxn>
              <a:cxn ang="0">
                <a:pos x="connsiteX69113" y="connsiteY69113"/>
              </a:cxn>
              <a:cxn ang="0">
                <a:pos x="connsiteX69114" y="connsiteY69114"/>
              </a:cxn>
              <a:cxn ang="0">
                <a:pos x="connsiteX69115" y="connsiteY69115"/>
              </a:cxn>
              <a:cxn ang="0">
                <a:pos x="connsiteX69116" y="connsiteY69116"/>
              </a:cxn>
              <a:cxn ang="0">
                <a:pos x="connsiteX69117" y="connsiteY69117"/>
              </a:cxn>
              <a:cxn ang="0">
                <a:pos x="connsiteX69118" y="connsiteY69118"/>
              </a:cxn>
              <a:cxn ang="0">
                <a:pos x="connsiteX69119" y="connsiteY69119"/>
              </a:cxn>
              <a:cxn ang="0">
                <a:pos x="connsiteX69120" y="connsiteY69120"/>
              </a:cxn>
              <a:cxn ang="0">
                <a:pos x="connsiteX69121" y="connsiteY69121"/>
              </a:cxn>
              <a:cxn ang="0">
                <a:pos x="connsiteX69122" y="connsiteY69122"/>
              </a:cxn>
              <a:cxn ang="0">
                <a:pos x="connsiteX69123" y="connsiteY69123"/>
              </a:cxn>
              <a:cxn ang="0">
                <a:pos x="connsiteX69124" y="connsiteY69124"/>
              </a:cxn>
              <a:cxn ang="0">
                <a:pos x="connsiteX69125" y="connsiteY69125"/>
              </a:cxn>
              <a:cxn ang="0">
                <a:pos x="connsiteX69126" y="connsiteY69126"/>
              </a:cxn>
              <a:cxn ang="0">
                <a:pos x="connsiteX69127" y="connsiteY69127"/>
              </a:cxn>
              <a:cxn ang="0">
                <a:pos x="connsiteX69128" y="connsiteY69128"/>
              </a:cxn>
              <a:cxn ang="0">
                <a:pos x="connsiteX69129" y="connsiteY69129"/>
              </a:cxn>
              <a:cxn ang="0">
                <a:pos x="connsiteX69130" y="connsiteY69130"/>
              </a:cxn>
              <a:cxn ang="0">
                <a:pos x="connsiteX69131" y="connsiteY69131"/>
              </a:cxn>
              <a:cxn ang="0">
                <a:pos x="connsiteX69132" y="connsiteY69132"/>
              </a:cxn>
              <a:cxn ang="0">
                <a:pos x="connsiteX69133" y="connsiteY69133"/>
              </a:cxn>
              <a:cxn ang="0">
                <a:pos x="connsiteX69134" y="connsiteY69134"/>
              </a:cxn>
              <a:cxn ang="0">
                <a:pos x="connsiteX69135" y="connsiteY69135"/>
              </a:cxn>
              <a:cxn ang="0">
                <a:pos x="connsiteX69136" y="connsiteY69136"/>
              </a:cxn>
              <a:cxn ang="0">
                <a:pos x="connsiteX69137" y="connsiteY69137"/>
              </a:cxn>
              <a:cxn ang="0">
                <a:pos x="connsiteX69138" y="connsiteY69138"/>
              </a:cxn>
              <a:cxn ang="0">
                <a:pos x="connsiteX69139" y="connsiteY69139"/>
              </a:cxn>
              <a:cxn ang="0">
                <a:pos x="connsiteX69140" y="connsiteY69140"/>
              </a:cxn>
              <a:cxn ang="0">
                <a:pos x="connsiteX69141" y="connsiteY69141"/>
              </a:cxn>
              <a:cxn ang="0">
                <a:pos x="connsiteX69142" y="connsiteY69142"/>
              </a:cxn>
              <a:cxn ang="0">
                <a:pos x="connsiteX69143" y="connsiteY69143"/>
              </a:cxn>
              <a:cxn ang="0">
                <a:pos x="connsiteX69144" y="connsiteY69144"/>
              </a:cxn>
              <a:cxn ang="0">
                <a:pos x="connsiteX69145" y="connsiteY69145"/>
              </a:cxn>
              <a:cxn ang="0">
                <a:pos x="connsiteX69146" y="connsiteY69146"/>
              </a:cxn>
              <a:cxn ang="0">
                <a:pos x="connsiteX69147" y="connsiteY69147"/>
              </a:cxn>
              <a:cxn ang="0">
                <a:pos x="connsiteX69148" y="connsiteY69148"/>
              </a:cxn>
              <a:cxn ang="0">
                <a:pos x="connsiteX69149" y="connsiteY69149"/>
              </a:cxn>
              <a:cxn ang="0">
                <a:pos x="connsiteX69150" y="connsiteY69150"/>
              </a:cxn>
              <a:cxn ang="0">
                <a:pos x="connsiteX69151" y="connsiteY69151"/>
              </a:cxn>
              <a:cxn ang="0">
                <a:pos x="connsiteX69152" y="connsiteY69152"/>
              </a:cxn>
              <a:cxn ang="0">
                <a:pos x="connsiteX69153" y="connsiteY69153"/>
              </a:cxn>
              <a:cxn ang="0">
                <a:pos x="connsiteX69154" y="connsiteY69154"/>
              </a:cxn>
              <a:cxn ang="0">
                <a:pos x="connsiteX69155" y="connsiteY69155"/>
              </a:cxn>
              <a:cxn ang="0">
                <a:pos x="connsiteX69156" y="connsiteY69156"/>
              </a:cxn>
              <a:cxn ang="0">
                <a:pos x="connsiteX69157" y="connsiteY69157"/>
              </a:cxn>
              <a:cxn ang="0">
                <a:pos x="connsiteX69158" y="connsiteY69158"/>
              </a:cxn>
              <a:cxn ang="0">
                <a:pos x="connsiteX69159" y="connsiteY69159"/>
              </a:cxn>
              <a:cxn ang="0">
                <a:pos x="connsiteX69160" y="connsiteY69160"/>
              </a:cxn>
              <a:cxn ang="0">
                <a:pos x="connsiteX69161" y="connsiteY69161"/>
              </a:cxn>
              <a:cxn ang="0">
                <a:pos x="connsiteX69162" y="connsiteY69162"/>
              </a:cxn>
              <a:cxn ang="0">
                <a:pos x="connsiteX69163" y="connsiteY69163"/>
              </a:cxn>
              <a:cxn ang="0">
                <a:pos x="connsiteX69164" y="connsiteY69164"/>
              </a:cxn>
              <a:cxn ang="0">
                <a:pos x="connsiteX69165" y="connsiteY69165"/>
              </a:cxn>
              <a:cxn ang="0">
                <a:pos x="connsiteX69166" y="connsiteY69166"/>
              </a:cxn>
              <a:cxn ang="0">
                <a:pos x="connsiteX69167" y="connsiteY69167"/>
              </a:cxn>
              <a:cxn ang="0">
                <a:pos x="connsiteX69168" y="connsiteY69168"/>
              </a:cxn>
              <a:cxn ang="0">
                <a:pos x="connsiteX69169" y="connsiteY69169"/>
              </a:cxn>
              <a:cxn ang="0">
                <a:pos x="connsiteX69170" y="connsiteY69170"/>
              </a:cxn>
              <a:cxn ang="0">
                <a:pos x="connsiteX69171" y="connsiteY69171"/>
              </a:cxn>
              <a:cxn ang="0">
                <a:pos x="connsiteX69172" y="connsiteY69172"/>
              </a:cxn>
              <a:cxn ang="0">
                <a:pos x="connsiteX69173" y="connsiteY69173"/>
              </a:cxn>
              <a:cxn ang="0">
                <a:pos x="connsiteX69174" y="connsiteY69174"/>
              </a:cxn>
              <a:cxn ang="0">
                <a:pos x="connsiteX69175" y="connsiteY69175"/>
              </a:cxn>
              <a:cxn ang="0">
                <a:pos x="connsiteX69176" y="connsiteY69176"/>
              </a:cxn>
              <a:cxn ang="0">
                <a:pos x="connsiteX69177" y="connsiteY69177"/>
              </a:cxn>
              <a:cxn ang="0">
                <a:pos x="connsiteX69178" y="connsiteY69178"/>
              </a:cxn>
              <a:cxn ang="0">
                <a:pos x="connsiteX69179" y="connsiteY69179"/>
              </a:cxn>
              <a:cxn ang="0">
                <a:pos x="connsiteX69180" y="connsiteY69180"/>
              </a:cxn>
              <a:cxn ang="0">
                <a:pos x="connsiteX69181" y="connsiteY69181"/>
              </a:cxn>
              <a:cxn ang="0">
                <a:pos x="connsiteX69182" y="connsiteY69182"/>
              </a:cxn>
              <a:cxn ang="0">
                <a:pos x="connsiteX69183" y="connsiteY69183"/>
              </a:cxn>
              <a:cxn ang="0">
                <a:pos x="connsiteX69184" y="connsiteY69184"/>
              </a:cxn>
              <a:cxn ang="0">
                <a:pos x="connsiteX69185" y="connsiteY69185"/>
              </a:cxn>
              <a:cxn ang="0">
                <a:pos x="connsiteX69186" y="connsiteY69186"/>
              </a:cxn>
              <a:cxn ang="0">
                <a:pos x="connsiteX69187" y="connsiteY69187"/>
              </a:cxn>
              <a:cxn ang="0">
                <a:pos x="connsiteX69188" y="connsiteY69188"/>
              </a:cxn>
              <a:cxn ang="0">
                <a:pos x="connsiteX69189" y="connsiteY69189"/>
              </a:cxn>
              <a:cxn ang="0">
                <a:pos x="connsiteX69190" y="connsiteY69190"/>
              </a:cxn>
              <a:cxn ang="0">
                <a:pos x="connsiteX69191" y="connsiteY69191"/>
              </a:cxn>
              <a:cxn ang="0">
                <a:pos x="connsiteX69192" y="connsiteY69192"/>
              </a:cxn>
              <a:cxn ang="0">
                <a:pos x="connsiteX69193" y="connsiteY69193"/>
              </a:cxn>
              <a:cxn ang="0">
                <a:pos x="connsiteX69194" y="connsiteY69194"/>
              </a:cxn>
              <a:cxn ang="0">
                <a:pos x="connsiteX69195" y="connsiteY69195"/>
              </a:cxn>
              <a:cxn ang="0">
                <a:pos x="connsiteX69196" y="connsiteY69196"/>
              </a:cxn>
              <a:cxn ang="0">
                <a:pos x="connsiteX69197" y="connsiteY69197"/>
              </a:cxn>
              <a:cxn ang="0">
                <a:pos x="connsiteX69198" y="connsiteY69198"/>
              </a:cxn>
              <a:cxn ang="0">
                <a:pos x="connsiteX69199" y="connsiteY69199"/>
              </a:cxn>
              <a:cxn ang="0">
                <a:pos x="connsiteX69200" y="connsiteY69200"/>
              </a:cxn>
              <a:cxn ang="0">
                <a:pos x="connsiteX69201" y="connsiteY69201"/>
              </a:cxn>
              <a:cxn ang="0">
                <a:pos x="connsiteX69202" y="connsiteY69202"/>
              </a:cxn>
              <a:cxn ang="0">
                <a:pos x="connsiteX69203" y="connsiteY69203"/>
              </a:cxn>
              <a:cxn ang="0">
                <a:pos x="connsiteX69204" y="connsiteY69204"/>
              </a:cxn>
              <a:cxn ang="0">
                <a:pos x="connsiteX69205" y="connsiteY69205"/>
              </a:cxn>
              <a:cxn ang="0">
                <a:pos x="connsiteX69206" y="connsiteY69206"/>
              </a:cxn>
              <a:cxn ang="0">
                <a:pos x="connsiteX69207" y="connsiteY69207"/>
              </a:cxn>
              <a:cxn ang="0">
                <a:pos x="connsiteX69208" y="connsiteY69208"/>
              </a:cxn>
              <a:cxn ang="0">
                <a:pos x="connsiteX69209" y="connsiteY69209"/>
              </a:cxn>
              <a:cxn ang="0">
                <a:pos x="connsiteX69210" y="connsiteY69210"/>
              </a:cxn>
              <a:cxn ang="0">
                <a:pos x="connsiteX69211" y="connsiteY69211"/>
              </a:cxn>
              <a:cxn ang="0">
                <a:pos x="connsiteX69212" y="connsiteY69212"/>
              </a:cxn>
              <a:cxn ang="0">
                <a:pos x="connsiteX69213" y="connsiteY69213"/>
              </a:cxn>
              <a:cxn ang="0">
                <a:pos x="connsiteX69214" y="connsiteY69214"/>
              </a:cxn>
              <a:cxn ang="0">
                <a:pos x="connsiteX69215" y="connsiteY69215"/>
              </a:cxn>
              <a:cxn ang="0">
                <a:pos x="connsiteX69216" y="connsiteY69216"/>
              </a:cxn>
              <a:cxn ang="0">
                <a:pos x="connsiteX69217" y="connsiteY69217"/>
              </a:cxn>
              <a:cxn ang="0">
                <a:pos x="connsiteX69218" y="connsiteY69218"/>
              </a:cxn>
              <a:cxn ang="0">
                <a:pos x="connsiteX69219" y="connsiteY69219"/>
              </a:cxn>
              <a:cxn ang="0">
                <a:pos x="connsiteX69220" y="connsiteY69220"/>
              </a:cxn>
              <a:cxn ang="0">
                <a:pos x="connsiteX69221" y="connsiteY69221"/>
              </a:cxn>
              <a:cxn ang="0">
                <a:pos x="connsiteX69222" y="connsiteY69222"/>
              </a:cxn>
              <a:cxn ang="0">
                <a:pos x="connsiteX69223" y="connsiteY69223"/>
              </a:cxn>
              <a:cxn ang="0">
                <a:pos x="connsiteX69224" y="connsiteY69224"/>
              </a:cxn>
              <a:cxn ang="0">
                <a:pos x="connsiteX69225" y="connsiteY69225"/>
              </a:cxn>
              <a:cxn ang="0">
                <a:pos x="connsiteX69226" y="connsiteY69226"/>
              </a:cxn>
              <a:cxn ang="0">
                <a:pos x="connsiteX69227" y="connsiteY69227"/>
              </a:cxn>
              <a:cxn ang="0">
                <a:pos x="connsiteX69228" y="connsiteY69228"/>
              </a:cxn>
              <a:cxn ang="0">
                <a:pos x="connsiteX69229" y="connsiteY69229"/>
              </a:cxn>
              <a:cxn ang="0">
                <a:pos x="connsiteX69230" y="connsiteY69230"/>
              </a:cxn>
              <a:cxn ang="0">
                <a:pos x="connsiteX69231" y="connsiteY69231"/>
              </a:cxn>
              <a:cxn ang="0">
                <a:pos x="connsiteX69232" y="connsiteY69232"/>
              </a:cxn>
              <a:cxn ang="0">
                <a:pos x="connsiteX69233" y="connsiteY69233"/>
              </a:cxn>
              <a:cxn ang="0">
                <a:pos x="connsiteX69234" y="connsiteY69234"/>
              </a:cxn>
              <a:cxn ang="0">
                <a:pos x="connsiteX69235" y="connsiteY69235"/>
              </a:cxn>
              <a:cxn ang="0">
                <a:pos x="connsiteX69236" y="connsiteY69236"/>
              </a:cxn>
              <a:cxn ang="0">
                <a:pos x="connsiteX69237" y="connsiteY69237"/>
              </a:cxn>
              <a:cxn ang="0">
                <a:pos x="connsiteX69238" y="connsiteY69238"/>
              </a:cxn>
              <a:cxn ang="0">
                <a:pos x="connsiteX69239" y="connsiteY69239"/>
              </a:cxn>
              <a:cxn ang="0">
                <a:pos x="connsiteX69240" y="connsiteY69240"/>
              </a:cxn>
              <a:cxn ang="0">
                <a:pos x="connsiteX69241" y="connsiteY69241"/>
              </a:cxn>
              <a:cxn ang="0">
                <a:pos x="connsiteX69242" y="connsiteY69242"/>
              </a:cxn>
              <a:cxn ang="0">
                <a:pos x="connsiteX69243" y="connsiteY69243"/>
              </a:cxn>
              <a:cxn ang="0">
                <a:pos x="connsiteX69244" y="connsiteY69244"/>
              </a:cxn>
              <a:cxn ang="0">
                <a:pos x="connsiteX69245" y="connsiteY69245"/>
              </a:cxn>
              <a:cxn ang="0">
                <a:pos x="connsiteX69246" y="connsiteY69246"/>
              </a:cxn>
              <a:cxn ang="0">
                <a:pos x="connsiteX69247" y="connsiteY69247"/>
              </a:cxn>
              <a:cxn ang="0">
                <a:pos x="connsiteX69248" y="connsiteY69248"/>
              </a:cxn>
              <a:cxn ang="0">
                <a:pos x="connsiteX69249" y="connsiteY69249"/>
              </a:cxn>
              <a:cxn ang="0">
                <a:pos x="connsiteX69250" y="connsiteY69250"/>
              </a:cxn>
              <a:cxn ang="0">
                <a:pos x="connsiteX69251" y="connsiteY69251"/>
              </a:cxn>
              <a:cxn ang="0">
                <a:pos x="connsiteX69252" y="connsiteY69252"/>
              </a:cxn>
              <a:cxn ang="0">
                <a:pos x="connsiteX69253" y="connsiteY69253"/>
              </a:cxn>
              <a:cxn ang="0">
                <a:pos x="connsiteX69254" y="connsiteY69254"/>
              </a:cxn>
              <a:cxn ang="0">
                <a:pos x="connsiteX69255" y="connsiteY69255"/>
              </a:cxn>
              <a:cxn ang="0">
                <a:pos x="connsiteX69256" y="connsiteY69256"/>
              </a:cxn>
              <a:cxn ang="0">
                <a:pos x="connsiteX69257" y="connsiteY69257"/>
              </a:cxn>
              <a:cxn ang="0">
                <a:pos x="connsiteX69258" y="connsiteY69258"/>
              </a:cxn>
              <a:cxn ang="0">
                <a:pos x="connsiteX69259" y="connsiteY69259"/>
              </a:cxn>
              <a:cxn ang="0">
                <a:pos x="connsiteX69260" y="connsiteY69260"/>
              </a:cxn>
              <a:cxn ang="0">
                <a:pos x="connsiteX69261" y="connsiteY69261"/>
              </a:cxn>
              <a:cxn ang="0">
                <a:pos x="connsiteX69262" y="connsiteY69262"/>
              </a:cxn>
              <a:cxn ang="0">
                <a:pos x="connsiteX69263" y="connsiteY69263"/>
              </a:cxn>
              <a:cxn ang="0">
                <a:pos x="connsiteX69264" y="connsiteY69264"/>
              </a:cxn>
              <a:cxn ang="0">
                <a:pos x="connsiteX69265" y="connsiteY69265"/>
              </a:cxn>
              <a:cxn ang="0">
                <a:pos x="connsiteX69266" y="connsiteY69266"/>
              </a:cxn>
              <a:cxn ang="0">
                <a:pos x="connsiteX69267" y="connsiteY69267"/>
              </a:cxn>
              <a:cxn ang="0">
                <a:pos x="connsiteX69268" y="connsiteY69268"/>
              </a:cxn>
              <a:cxn ang="0">
                <a:pos x="connsiteX69269" y="connsiteY69269"/>
              </a:cxn>
              <a:cxn ang="0">
                <a:pos x="connsiteX69270" y="connsiteY69270"/>
              </a:cxn>
              <a:cxn ang="0">
                <a:pos x="connsiteX69271" y="connsiteY69271"/>
              </a:cxn>
              <a:cxn ang="0">
                <a:pos x="connsiteX69272" y="connsiteY69272"/>
              </a:cxn>
              <a:cxn ang="0">
                <a:pos x="connsiteX69273" y="connsiteY69273"/>
              </a:cxn>
              <a:cxn ang="0">
                <a:pos x="connsiteX69274" y="connsiteY69274"/>
              </a:cxn>
              <a:cxn ang="0">
                <a:pos x="connsiteX69275" y="connsiteY69275"/>
              </a:cxn>
              <a:cxn ang="0">
                <a:pos x="connsiteX69276" y="connsiteY69276"/>
              </a:cxn>
              <a:cxn ang="0">
                <a:pos x="connsiteX69277" y="connsiteY69277"/>
              </a:cxn>
              <a:cxn ang="0">
                <a:pos x="connsiteX69278" y="connsiteY69278"/>
              </a:cxn>
              <a:cxn ang="0">
                <a:pos x="connsiteX69279" y="connsiteY69279"/>
              </a:cxn>
              <a:cxn ang="0">
                <a:pos x="connsiteX69280" y="connsiteY69280"/>
              </a:cxn>
              <a:cxn ang="0">
                <a:pos x="connsiteX69281" y="connsiteY69281"/>
              </a:cxn>
              <a:cxn ang="0">
                <a:pos x="connsiteX69282" y="connsiteY69282"/>
              </a:cxn>
              <a:cxn ang="0">
                <a:pos x="connsiteX69283" y="connsiteY69283"/>
              </a:cxn>
              <a:cxn ang="0">
                <a:pos x="connsiteX69284" y="connsiteY69284"/>
              </a:cxn>
              <a:cxn ang="0">
                <a:pos x="connsiteX69285" y="connsiteY69285"/>
              </a:cxn>
              <a:cxn ang="0">
                <a:pos x="connsiteX69286" y="connsiteY69286"/>
              </a:cxn>
              <a:cxn ang="0">
                <a:pos x="connsiteX69287" y="connsiteY69287"/>
              </a:cxn>
              <a:cxn ang="0">
                <a:pos x="connsiteX69288" y="connsiteY69288"/>
              </a:cxn>
              <a:cxn ang="0">
                <a:pos x="connsiteX69289" y="connsiteY69289"/>
              </a:cxn>
              <a:cxn ang="0">
                <a:pos x="connsiteX69290" y="connsiteY69290"/>
              </a:cxn>
              <a:cxn ang="0">
                <a:pos x="connsiteX69291" y="connsiteY69291"/>
              </a:cxn>
              <a:cxn ang="0">
                <a:pos x="connsiteX69292" y="connsiteY69292"/>
              </a:cxn>
              <a:cxn ang="0">
                <a:pos x="connsiteX69293" y="connsiteY69293"/>
              </a:cxn>
              <a:cxn ang="0">
                <a:pos x="connsiteX69294" y="connsiteY69294"/>
              </a:cxn>
              <a:cxn ang="0">
                <a:pos x="connsiteX69295" y="connsiteY69295"/>
              </a:cxn>
              <a:cxn ang="0">
                <a:pos x="connsiteX69296" y="connsiteY69296"/>
              </a:cxn>
              <a:cxn ang="0">
                <a:pos x="connsiteX69297" y="connsiteY69297"/>
              </a:cxn>
              <a:cxn ang="0">
                <a:pos x="connsiteX69298" y="connsiteY69298"/>
              </a:cxn>
              <a:cxn ang="0">
                <a:pos x="connsiteX69299" y="connsiteY69299"/>
              </a:cxn>
              <a:cxn ang="0">
                <a:pos x="connsiteX69300" y="connsiteY69300"/>
              </a:cxn>
              <a:cxn ang="0">
                <a:pos x="connsiteX69301" y="connsiteY69301"/>
              </a:cxn>
              <a:cxn ang="0">
                <a:pos x="connsiteX69302" y="connsiteY69302"/>
              </a:cxn>
              <a:cxn ang="0">
                <a:pos x="connsiteX69303" y="connsiteY69303"/>
              </a:cxn>
              <a:cxn ang="0">
                <a:pos x="connsiteX69304" y="connsiteY69304"/>
              </a:cxn>
              <a:cxn ang="0">
                <a:pos x="connsiteX69305" y="connsiteY69305"/>
              </a:cxn>
              <a:cxn ang="0">
                <a:pos x="connsiteX69306" y="connsiteY69306"/>
              </a:cxn>
              <a:cxn ang="0">
                <a:pos x="connsiteX69307" y="connsiteY69307"/>
              </a:cxn>
              <a:cxn ang="0">
                <a:pos x="connsiteX69308" y="connsiteY69308"/>
              </a:cxn>
              <a:cxn ang="0">
                <a:pos x="connsiteX69309" y="connsiteY69309"/>
              </a:cxn>
              <a:cxn ang="0">
                <a:pos x="connsiteX69310" y="connsiteY69310"/>
              </a:cxn>
              <a:cxn ang="0">
                <a:pos x="connsiteX69311" y="connsiteY69311"/>
              </a:cxn>
              <a:cxn ang="0">
                <a:pos x="connsiteX69312" y="connsiteY69312"/>
              </a:cxn>
              <a:cxn ang="0">
                <a:pos x="connsiteX69313" y="connsiteY69313"/>
              </a:cxn>
              <a:cxn ang="0">
                <a:pos x="connsiteX69314" y="connsiteY69314"/>
              </a:cxn>
              <a:cxn ang="0">
                <a:pos x="connsiteX69315" y="connsiteY69315"/>
              </a:cxn>
              <a:cxn ang="0">
                <a:pos x="connsiteX69316" y="connsiteY69316"/>
              </a:cxn>
              <a:cxn ang="0">
                <a:pos x="connsiteX69317" y="connsiteY69317"/>
              </a:cxn>
              <a:cxn ang="0">
                <a:pos x="connsiteX69318" y="connsiteY69318"/>
              </a:cxn>
              <a:cxn ang="0">
                <a:pos x="connsiteX69319" y="connsiteY69319"/>
              </a:cxn>
              <a:cxn ang="0">
                <a:pos x="connsiteX69320" y="connsiteY69320"/>
              </a:cxn>
              <a:cxn ang="0">
                <a:pos x="connsiteX69321" y="connsiteY69321"/>
              </a:cxn>
              <a:cxn ang="0">
                <a:pos x="connsiteX69322" y="connsiteY69322"/>
              </a:cxn>
              <a:cxn ang="0">
                <a:pos x="connsiteX69323" y="connsiteY69323"/>
              </a:cxn>
              <a:cxn ang="0">
                <a:pos x="connsiteX69324" y="connsiteY69324"/>
              </a:cxn>
              <a:cxn ang="0">
                <a:pos x="connsiteX69325" y="connsiteY69325"/>
              </a:cxn>
              <a:cxn ang="0">
                <a:pos x="connsiteX69326" y="connsiteY69326"/>
              </a:cxn>
              <a:cxn ang="0">
                <a:pos x="connsiteX69327" y="connsiteY69327"/>
              </a:cxn>
              <a:cxn ang="0">
                <a:pos x="connsiteX69328" y="connsiteY69328"/>
              </a:cxn>
              <a:cxn ang="0">
                <a:pos x="connsiteX69329" y="connsiteY69329"/>
              </a:cxn>
              <a:cxn ang="0">
                <a:pos x="connsiteX69330" y="connsiteY69330"/>
              </a:cxn>
              <a:cxn ang="0">
                <a:pos x="connsiteX69331" y="connsiteY69331"/>
              </a:cxn>
              <a:cxn ang="0">
                <a:pos x="connsiteX69332" y="connsiteY69332"/>
              </a:cxn>
              <a:cxn ang="0">
                <a:pos x="connsiteX69333" y="connsiteY69333"/>
              </a:cxn>
              <a:cxn ang="0">
                <a:pos x="connsiteX69334" y="connsiteY69334"/>
              </a:cxn>
              <a:cxn ang="0">
                <a:pos x="connsiteX69335" y="connsiteY69335"/>
              </a:cxn>
              <a:cxn ang="0">
                <a:pos x="connsiteX69336" y="connsiteY69336"/>
              </a:cxn>
              <a:cxn ang="0">
                <a:pos x="connsiteX69337" y="connsiteY69337"/>
              </a:cxn>
              <a:cxn ang="0">
                <a:pos x="connsiteX69338" y="connsiteY69338"/>
              </a:cxn>
              <a:cxn ang="0">
                <a:pos x="connsiteX69339" y="connsiteY69339"/>
              </a:cxn>
              <a:cxn ang="0">
                <a:pos x="connsiteX69340" y="connsiteY69340"/>
              </a:cxn>
              <a:cxn ang="0">
                <a:pos x="connsiteX69341" y="connsiteY69341"/>
              </a:cxn>
              <a:cxn ang="0">
                <a:pos x="connsiteX69342" y="connsiteY69342"/>
              </a:cxn>
              <a:cxn ang="0">
                <a:pos x="connsiteX69343" y="connsiteY69343"/>
              </a:cxn>
              <a:cxn ang="0">
                <a:pos x="connsiteX69344" y="connsiteY69344"/>
              </a:cxn>
              <a:cxn ang="0">
                <a:pos x="connsiteX69345" y="connsiteY69345"/>
              </a:cxn>
              <a:cxn ang="0">
                <a:pos x="connsiteX69346" y="connsiteY69346"/>
              </a:cxn>
              <a:cxn ang="0">
                <a:pos x="connsiteX69347" y="connsiteY69347"/>
              </a:cxn>
              <a:cxn ang="0">
                <a:pos x="connsiteX69348" y="connsiteY69348"/>
              </a:cxn>
              <a:cxn ang="0">
                <a:pos x="connsiteX69349" y="connsiteY69349"/>
              </a:cxn>
              <a:cxn ang="0">
                <a:pos x="connsiteX69350" y="connsiteY69350"/>
              </a:cxn>
              <a:cxn ang="0">
                <a:pos x="connsiteX69351" y="connsiteY69351"/>
              </a:cxn>
              <a:cxn ang="0">
                <a:pos x="connsiteX69352" y="connsiteY69352"/>
              </a:cxn>
              <a:cxn ang="0">
                <a:pos x="connsiteX69353" y="connsiteY69353"/>
              </a:cxn>
              <a:cxn ang="0">
                <a:pos x="connsiteX69354" y="connsiteY69354"/>
              </a:cxn>
              <a:cxn ang="0">
                <a:pos x="connsiteX69355" y="connsiteY69355"/>
              </a:cxn>
              <a:cxn ang="0">
                <a:pos x="connsiteX69356" y="connsiteY69356"/>
              </a:cxn>
              <a:cxn ang="0">
                <a:pos x="connsiteX69357" y="connsiteY69357"/>
              </a:cxn>
              <a:cxn ang="0">
                <a:pos x="connsiteX69358" y="connsiteY69358"/>
              </a:cxn>
              <a:cxn ang="0">
                <a:pos x="connsiteX69359" y="connsiteY69359"/>
              </a:cxn>
              <a:cxn ang="0">
                <a:pos x="connsiteX69360" y="connsiteY69360"/>
              </a:cxn>
              <a:cxn ang="0">
                <a:pos x="connsiteX69361" y="connsiteY69361"/>
              </a:cxn>
              <a:cxn ang="0">
                <a:pos x="connsiteX69362" y="connsiteY69362"/>
              </a:cxn>
              <a:cxn ang="0">
                <a:pos x="connsiteX69363" y="connsiteY69363"/>
              </a:cxn>
              <a:cxn ang="0">
                <a:pos x="connsiteX69364" y="connsiteY69364"/>
              </a:cxn>
              <a:cxn ang="0">
                <a:pos x="connsiteX69365" y="connsiteY69365"/>
              </a:cxn>
              <a:cxn ang="0">
                <a:pos x="connsiteX69366" y="connsiteY69366"/>
              </a:cxn>
              <a:cxn ang="0">
                <a:pos x="connsiteX69367" y="connsiteY69367"/>
              </a:cxn>
              <a:cxn ang="0">
                <a:pos x="connsiteX69368" y="connsiteY69368"/>
              </a:cxn>
              <a:cxn ang="0">
                <a:pos x="connsiteX69369" y="connsiteY69369"/>
              </a:cxn>
              <a:cxn ang="0">
                <a:pos x="connsiteX69370" y="connsiteY69370"/>
              </a:cxn>
              <a:cxn ang="0">
                <a:pos x="connsiteX69371" y="connsiteY69371"/>
              </a:cxn>
              <a:cxn ang="0">
                <a:pos x="connsiteX69372" y="connsiteY69372"/>
              </a:cxn>
              <a:cxn ang="0">
                <a:pos x="connsiteX69373" y="connsiteY69373"/>
              </a:cxn>
              <a:cxn ang="0">
                <a:pos x="connsiteX69374" y="connsiteY69374"/>
              </a:cxn>
              <a:cxn ang="0">
                <a:pos x="connsiteX69375" y="connsiteY69375"/>
              </a:cxn>
              <a:cxn ang="0">
                <a:pos x="connsiteX69376" y="connsiteY69376"/>
              </a:cxn>
              <a:cxn ang="0">
                <a:pos x="connsiteX69377" y="connsiteY69377"/>
              </a:cxn>
              <a:cxn ang="0">
                <a:pos x="connsiteX69378" y="connsiteY69378"/>
              </a:cxn>
              <a:cxn ang="0">
                <a:pos x="connsiteX69379" y="connsiteY69379"/>
              </a:cxn>
              <a:cxn ang="0">
                <a:pos x="connsiteX69380" y="connsiteY69380"/>
              </a:cxn>
              <a:cxn ang="0">
                <a:pos x="connsiteX69381" y="connsiteY69381"/>
              </a:cxn>
              <a:cxn ang="0">
                <a:pos x="connsiteX69382" y="connsiteY69382"/>
              </a:cxn>
              <a:cxn ang="0">
                <a:pos x="connsiteX69383" y="connsiteY69383"/>
              </a:cxn>
              <a:cxn ang="0">
                <a:pos x="connsiteX69384" y="connsiteY69384"/>
              </a:cxn>
              <a:cxn ang="0">
                <a:pos x="connsiteX69385" y="connsiteY69385"/>
              </a:cxn>
              <a:cxn ang="0">
                <a:pos x="connsiteX69386" y="connsiteY69386"/>
              </a:cxn>
              <a:cxn ang="0">
                <a:pos x="connsiteX69387" y="connsiteY69387"/>
              </a:cxn>
              <a:cxn ang="0">
                <a:pos x="connsiteX69388" y="connsiteY69388"/>
              </a:cxn>
              <a:cxn ang="0">
                <a:pos x="connsiteX69389" y="connsiteY69389"/>
              </a:cxn>
              <a:cxn ang="0">
                <a:pos x="connsiteX69390" y="connsiteY69390"/>
              </a:cxn>
              <a:cxn ang="0">
                <a:pos x="connsiteX69391" y="connsiteY69391"/>
              </a:cxn>
              <a:cxn ang="0">
                <a:pos x="connsiteX69392" y="connsiteY69392"/>
              </a:cxn>
              <a:cxn ang="0">
                <a:pos x="connsiteX69393" y="connsiteY69393"/>
              </a:cxn>
              <a:cxn ang="0">
                <a:pos x="connsiteX69394" y="connsiteY69394"/>
              </a:cxn>
              <a:cxn ang="0">
                <a:pos x="connsiteX69395" y="connsiteY69395"/>
              </a:cxn>
              <a:cxn ang="0">
                <a:pos x="connsiteX69396" y="connsiteY69396"/>
              </a:cxn>
              <a:cxn ang="0">
                <a:pos x="connsiteX69397" y="connsiteY69397"/>
              </a:cxn>
              <a:cxn ang="0">
                <a:pos x="connsiteX69398" y="connsiteY69398"/>
              </a:cxn>
              <a:cxn ang="0">
                <a:pos x="connsiteX69399" y="connsiteY69399"/>
              </a:cxn>
              <a:cxn ang="0">
                <a:pos x="connsiteX69400" y="connsiteY69400"/>
              </a:cxn>
              <a:cxn ang="0">
                <a:pos x="connsiteX69401" y="connsiteY69401"/>
              </a:cxn>
              <a:cxn ang="0">
                <a:pos x="connsiteX69402" y="connsiteY69402"/>
              </a:cxn>
              <a:cxn ang="0">
                <a:pos x="connsiteX69403" y="connsiteY69403"/>
              </a:cxn>
              <a:cxn ang="0">
                <a:pos x="connsiteX69404" y="connsiteY69404"/>
              </a:cxn>
              <a:cxn ang="0">
                <a:pos x="connsiteX69405" y="connsiteY69405"/>
              </a:cxn>
              <a:cxn ang="0">
                <a:pos x="connsiteX69406" y="connsiteY69406"/>
              </a:cxn>
              <a:cxn ang="0">
                <a:pos x="connsiteX69407" y="connsiteY69407"/>
              </a:cxn>
              <a:cxn ang="0">
                <a:pos x="connsiteX69408" y="connsiteY69408"/>
              </a:cxn>
              <a:cxn ang="0">
                <a:pos x="connsiteX69409" y="connsiteY69409"/>
              </a:cxn>
              <a:cxn ang="0">
                <a:pos x="connsiteX69410" y="connsiteY69410"/>
              </a:cxn>
              <a:cxn ang="0">
                <a:pos x="connsiteX69411" y="connsiteY69411"/>
              </a:cxn>
              <a:cxn ang="0">
                <a:pos x="connsiteX69412" y="connsiteY69412"/>
              </a:cxn>
              <a:cxn ang="0">
                <a:pos x="connsiteX69413" y="connsiteY69413"/>
              </a:cxn>
              <a:cxn ang="0">
                <a:pos x="connsiteX69414" y="connsiteY69414"/>
              </a:cxn>
              <a:cxn ang="0">
                <a:pos x="connsiteX69415" y="connsiteY69415"/>
              </a:cxn>
              <a:cxn ang="0">
                <a:pos x="connsiteX69416" y="connsiteY69416"/>
              </a:cxn>
              <a:cxn ang="0">
                <a:pos x="connsiteX69417" y="connsiteY69417"/>
              </a:cxn>
              <a:cxn ang="0">
                <a:pos x="connsiteX69418" y="connsiteY69418"/>
              </a:cxn>
              <a:cxn ang="0">
                <a:pos x="connsiteX69419" y="connsiteY69419"/>
              </a:cxn>
              <a:cxn ang="0">
                <a:pos x="connsiteX69420" y="connsiteY69420"/>
              </a:cxn>
              <a:cxn ang="0">
                <a:pos x="connsiteX69421" y="connsiteY69421"/>
              </a:cxn>
              <a:cxn ang="0">
                <a:pos x="connsiteX69422" y="connsiteY69422"/>
              </a:cxn>
              <a:cxn ang="0">
                <a:pos x="connsiteX69423" y="connsiteY69423"/>
              </a:cxn>
              <a:cxn ang="0">
                <a:pos x="connsiteX69424" y="connsiteY69424"/>
              </a:cxn>
              <a:cxn ang="0">
                <a:pos x="connsiteX69425" y="connsiteY69425"/>
              </a:cxn>
              <a:cxn ang="0">
                <a:pos x="connsiteX69426" y="connsiteY69426"/>
              </a:cxn>
              <a:cxn ang="0">
                <a:pos x="connsiteX69427" y="connsiteY69427"/>
              </a:cxn>
              <a:cxn ang="0">
                <a:pos x="connsiteX69428" y="connsiteY69428"/>
              </a:cxn>
              <a:cxn ang="0">
                <a:pos x="connsiteX69429" y="connsiteY69429"/>
              </a:cxn>
              <a:cxn ang="0">
                <a:pos x="connsiteX69430" y="connsiteY69430"/>
              </a:cxn>
              <a:cxn ang="0">
                <a:pos x="connsiteX69431" y="connsiteY69431"/>
              </a:cxn>
              <a:cxn ang="0">
                <a:pos x="connsiteX69432" y="connsiteY69432"/>
              </a:cxn>
              <a:cxn ang="0">
                <a:pos x="connsiteX69433" y="connsiteY69433"/>
              </a:cxn>
              <a:cxn ang="0">
                <a:pos x="connsiteX69434" y="connsiteY69434"/>
              </a:cxn>
              <a:cxn ang="0">
                <a:pos x="connsiteX69435" y="connsiteY69435"/>
              </a:cxn>
              <a:cxn ang="0">
                <a:pos x="connsiteX69436" y="connsiteY69436"/>
              </a:cxn>
              <a:cxn ang="0">
                <a:pos x="connsiteX69437" y="connsiteY69437"/>
              </a:cxn>
              <a:cxn ang="0">
                <a:pos x="connsiteX69438" y="connsiteY69438"/>
              </a:cxn>
              <a:cxn ang="0">
                <a:pos x="connsiteX69439" y="connsiteY69439"/>
              </a:cxn>
              <a:cxn ang="0">
                <a:pos x="connsiteX69440" y="connsiteY69440"/>
              </a:cxn>
              <a:cxn ang="0">
                <a:pos x="connsiteX69441" y="connsiteY69441"/>
              </a:cxn>
              <a:cxn ang="0">
                <a:pos x="connsiteX69442" y="connsiteY69442"/>
              </a:cxn>
              <a:cxn ang="0">
                <a:pos x="connsiteX69443" y="connsiteY69443"/>
              </a:cxn>
              <a:cxn ang="0">
                <a:pos x="connsiteX69444" y="connsiteY69444"/>
              </a:cxn>
              <a:cxn ang="0">
                <a:pos x="connsiteX69445" y="connsiteY69445"/>
              </a:cxn>
              <a:cxn ang="0">
                <a:pos x="connsiteX69446" y="connsiteY69446"/>
              </a:cxn>
              <a:cxn ang="0">
                <a:pos x="connsiteX69447" y="connsiteY69447"/>
              </a:cxn>
              <a:cxn ang="0">
                <a:pos x="connsiteX69448" y="connsiteY69448"/>
              </a:cxn>
              <a:cxn ang="0">
                <a:pos x="connsiteX69449" y="connsiteY69449"/>
              </a:cxn>
              <a:cxn ang="0">
                <a:pos x="connsiteX69450" y="connsiteY69450"/>
              </a:cxn>
              <a:cxn ang="0">
                <a:pos x="connsiteX69451" y="connsiteY69451"/>
              </a:cxn>
              <a:cxn ang="0">
                <a:pos x="connsiteX69452" y="connsiteY69452"/>
              </a:cxn>
              <a:cxn ang="0">
                <a:pos x="connsiteX69453" y="connsiteY69453"/>
              </a:cxn>
              <a:cxn ang="0">
                <a:pos x="connsiteX69454" y="connsiteY69454"/>
              </a:cxn>
              <a:cxn ang="0">
                <a:pos x="connsiteX69455" y="connsiteY69455"/>
              </a:cxn>
              <a:cxn ang="0">
                <a:pos x="connsiteX69456" y="connsiteY69456"/>
              </a:cxn>
              <a:cxn ang="0">
                <a:pos x="connsiteX69457" y="connsiteY69457"/>
              </a:cxn>
              <a:cxn ang="0">
                <a:pos x="connsiteX69458" y="connsiteY69458"/>
              </a:cxn>
              <a:cxn ang="0">
                <a:pos x="connsiteX69459" y="connsiteY69459"/>
              </a:cxn>
              <a:cxn ang="0">
                <a:pos x="connsiteX69460" y="connsiteY69460"/>
              </a:cxn>
              <a:cxn ang="0">
                <a:pos x="connsiteX69461" y="connsiteY69461"/>
              </a:cxn>
              <a:cxn ang="0">
                <a:pos x="connsiteX69462" y="connsiteY69462"/>
              </a:cxn>
              <a:cxn ang="0">
                <a:pos x="connsiteX69463" y="connsiteY69463"/>
              </a:cxn>
              <a:cxn ang="0">
                <a:pos x="connsiteX69464" y="connsiteY69464"/>
              </a:cxn>
              <a:cxn ang="0">
                <a:pos x="connsiteX69465" y="connsiteY69465"/>
              </a:cxn>
              <a:cxn ang="0">
                <a:pos x="connsiteX69466" y="connsiteY69466"/>
              </a:cxn>
              <a:cxn ang="0">
                <a:pos x="connsiteX69467" y="connsiteY69467"/>
              </a:cxn>
              <a:cxn ang="0">
                <a:pos x="connsiteX69468" y="connsiteY69468"/>
              </a:cxn>
              <a:cxn ang="0">
                <a:pos x="connsiteX69469" y="connsiteY69469"/>
              </a:cxn>
              <a:cxn ang="0">
                <a:pos x="connsiteX69470" y="connsiteY69470"/>
              </a:cxn>
              <a:cxn ang="0">
                <a:pos x="connsiteX69471" y="connsiteY69471"/>
              </a:cxn>
              <a:cxn ang="0">
                <a:pos x="connsiteX69472" y="connsiteY69472"/>
              </a:cxn>
              <a:cxn ang="0">
                <a:pos x="connsiteX69473" y="connsiteY69473"/>
              </a:cxn>
              <a:cxn ang="0">
                <a:pos x="connsiteX69474" y="connsiteY69474"/>
              </a:cxn>
              <a:cxn ang="0">
                <a:pos x="connsiteX69475" y="connsiteY69475"/>
              </a:cxn>
              <a:cxn ang="0">
                <a:pos x="connsiteX69476" y="connsiteY69476"/>
              </a:cxn>
              <a:cxn ang="0">
                <a:pos x="connsiteX69477" y="connsiteY69477"/>
              </a:cxn>
              <a:cxn ang="0">
                <a:pos x="connsiteX69478" y="connsiteY69478"/>
              </a:cxn>
              <a:cxn ang="0">
                <a:pos x="connsiteX69479" y="connsiteY69479"/>
              </a:cxn>
              <a:cxn ang="0">
                <a:pos x="connsiteX69480" y="connsiteY69480"/>
              </a:cxn>
              <a:cxn ang="0">
                <a:pos x="connsiteX69481" y="connsiteY69481"/>
              </a:cxn>
              <a:cxn ang="0">
                <a:pos x="connsiteX69482" y="connsiteY69482"/>
              </a:cxn>
              <a:cxn ang="0">
                <a:pos x="connsiteX69483" y="connsiteY69483"/>
              </a:cxn>
              <a:cxn ang="0">
                <a:pos x="connsiteX69484" y="connsiteY69484"/>
              </a:cxn>
              <a:cxn ang="0">
                <a:pos x="connsiteX69485" y="connsiteY69485"/>
              </a:cxn>
              <a:cxn ang="0">
                <a:pos x="connsiteX69486" y="connsiteY69486"/>
              </a:cxn>
              <a:cxn ang="0">
                <a:pos x="connsiteX69487" y="connsiteY69487"/>
              </a:cxn>
              <a:cxn ang="0">
                <a:pos x="connsiteX69488" y="connsiteY69488"/>
              </a:cxn>
              <a:cxn ang="0">
                <a:pos x="connsiteX69489" y="connsiteY69489"/>
              </a:cxn>
              <a:cxn ang="0">
                <a:pos x="connsiteX69490" y="connsiteY69490"/>
              </a:cxn>
              <a:cxn ang="0">
                <a:pos x="connsiteX69491" y="connsiteY69491"/>
              </a:cxn>
              <a:cxn ang="0">
                <a:pos x="connsiteX69492" y="connsiteY69492"/>
              </a:cxn>
              <a:cxn ang="0">
                <a:pos x="connsiteX69493" y="connsiteY69493"/>
              </a:cxn>
              <a:cxn ang="0">
                <a:pos x="connsiteX69494" y="connsiteY69494"/>
              </a:cxn>
              <a:cxn ang="0">
                <a:pos x="connsiteX69495" y="connsiteY69495"/>
              </a:cxn>
              <a:cxn ang="0">
                <a:pos x="connsiteX69496" y="connsiteY69496"/>
              </a:cxn>
              <a:cxn ang="0">
                <a:pos x="connsiteX69497" y="connsiteY69497"/>
              </a:cxn>
              <a:cxn ang="0">
                <a:pos x="connsiteX69498" y="connsiteY69498"/>
              </a:cxn>
              <a:cxn ang="0">
                <a:pos x="connsiteX69499" y="connsiteY69499"/>
              </a:cxn>
              <a:cxn ang="0">
                <a:pos x="connsiteX69500" y="connsiteY69500"/>
              </a:cxn>
              <a:cxn ang="0">
                <a:pos x="connsiteX69501" y="connsiteY69501"/>
              </a:cxn>
              <a:cxn ang="0">
                <a:pos x="connsiteX69502" y="connsiteY69502"/>
              </a:cxn>
              <a:cxn ang="0">
                <a:pos x="connsiteX69503" y="connsiteY69503"/>
              </a:cxn>
              <a:cxn ang="0">
                <a:pos x="connsiteX69504" y="connsiteY69504"/>
              </a:cxn>
              <a:cxn ang="0">
                <a:pos x="connsiteX69505" y="connsiteY69505"/>
              </a:cxn>
              <a:cxn ang="0">
                <a:pos x="connsiteX69506" y="connsiteY69506"/>
              </a:cxn>
              <a:cxn ang="0">
                <a:pos x="connsiteX69507" y="connsiteY69507"/>
              </a:cxn>
              <a:cxn ang="0">
                <a:pos x="connsiteX69508" y="connsiteY69508"/>
              </a:cxn>
              <a:cxn ang="0">
                <a:pos x="connsiteX69509" y="connsiteY69509"/>
              </a:cxn>
              <a:cxn ang="0">
                <a:pos x="connsiteX69510" y="connsiteY69510"/>
              </a:cxn>
              <a:cxn ang="0">
                <a:pos x="connsiteX69511" y="connsiteY69511"/>
              </a:cxn>
              <a:cxn ang="0">
                <a:pos x="connsiteX69512" y="connsiteY69512"/>
              </a:cxn>
              <a:cxn ang="0">
                <a:pos x="connsiteX69513" y="connsiteY69513"/>
              </a:cxn>
              <a:cxn ang="0">
                <a:pos x="connsiteX69514" y="connsiteY69514"/>
              </a:cxn>
              <a:cxn ang="0">
                <a:pos x="connsiteX69515" y="connsiteY69515"/>
              </a:cxn>
              <a:cxn ang="0">
                <a:pos x="connsiteX69516" y="connsiteY69516"/>
              </a:cxn>
              <a:cxn ang="0">
                <a:pos x="connsiteX69517" y="connsiteY69517"/>
              </a:cxn>
              <a:cxn ang="0">
                <a:pos x="connsiteX69518" y="connsiteY69518"/>
              </a:cxn>
              <a:cxn ang="0">
                <a:pos x="connsiteX69519" y="connsiteY69519"/>
              </a:cxn>
              <a:cxn ang="0">
                <a:pos x="connsiteX69520" y="connsiteY69520"/>
              </a:cxn>
              <a:cxn ang="0">
                <a:pos x="connsiteX69521" y="connsiteY69521"/>
              </a:cxn>
              <a:cxn ang="0">
                <a:pos x="connsiteX69522" y="connsiteY69522"/>
              </a:cxn>
              <a:cxn ang="0">
                <a:pos x="connsiteX69523" y="connsiteY69523"/>
              </a:cxn>
              <a:cxn ang="0">
                <a:pos x="connsiteX69524" y="connsiteY69524"/>
              </a:cxn>
              <a:cxn ang="0">
                <a:pos x="connsiteX69525" y="connsiteY69525"/>
              </a:cxn>
              <a:cxn ang="0">
                <a:pos x="connsiteX69526" y="connsiteY69526"/>
              </a:cxn>
              <a:cxn ang="0">
                <a:pos x="connsiteX69527" y="connsiteY69527"/>
              </a:cxn>
              <a:cxn ang="0">
                <a:pos x="connsiteX69528" y="connsiteY69528"/>
              </a:cxn>
              <a:cxn ang="0">
                <a:pos x="connsiteX69529" y="connsiteY69529"/>
              </a:cxn>
              <a:cxn ang="0">
                <a:pos x="connsiteX69530" y="connsiteY69530"/>
              </a:cxn>
              <a:cxn ang="0">
                <a:pos x="connsiteX69531" y="connsiteY69531"/>
              </a:cxn>
              <a:cxn ang="0">
                <a:pos x="connsiteX69532" y="connsiteY69532"/>
              </a:cxn>
              <a:cxn ang="0">
                <a:pos x="connsiteX69533" y="connsiteY69533"/>
              </a:cxn>
              <a:cxn ang="0">
                <a:pos x="connsiteX69534" y="connsiteY69534"/>
              </a:cxn>
              <a:cxn ang="0">
                <a:pos x="connsiteX69535" y="connsiteY69535"/>
              </a:cxn>
              <a:cxn ang="0">
                <a:pos x="connsiteX69536" y="connsiteY69536"/>
              </a:cxn>
              <a:cxn ang="0">
                <a:pos x="connsiteX69537" y="connsiteY69537"/>
              </a:cxn>
              <a:cxn ang="0">
                <a:pos x="connsiteX69538" y="connsiteY69538"/>
              </a:cxn>
              <a:cxn ang="0">
                <a:pos x="connsiteX69539" y="connsiteY69539"/>
              </a:cxn>
              <a:cxn ang="0">
                <a:pos x="connsiteX69540" y="connsiteY69540"/>
              </a:cxn>
              <a:cxn ang="0">
                <a:pos x="connsiteX69541" y="connsiteY69541"/>
              </a:cxn>
              <a:cxn ang="0">
                <a:pos x="connsiteX69542" y="connsiteY69542"/>
              </a:cxn>
              <a:cxn ang="0">
                <a:pos x="connsiteX69543" y="connsiteY69543"/>
              </a:cxn>
              <a:cxn ang="0">
                <a:pos x="connsiteX69544" y="connsiteY69544"/>
              </a:cxn>
              <a:cxn ang="0">
                <a:pos x="connsiteX69545" y="connsiteY69545"/>
              </a:cxn>
              <a:cxn ang="0">
                <a:pos x="connsiteX69546" y="connsiteY69546"/>
              </a:cxn>
              <a:cxn ang="0">
                <a:pos x="connsiteX69547" y="connsiteY69547"/>
              </a:cxn>
              <a:cxn ang="0">
                <a:pos x="connsiteX69548" y="connsiteY69548"/>
              </a:cxn>
              <a:cxn ang="0">
                <a:pos x="connsiteX69549" y="connsiteY69549"/>
              </a:cxn>
              <a:cxn ang="0">
                <a:pos x="connsiteX69550" y="connsiteY69550"/>
              </a:cxn>
              <a:cxn ang="0">
                <a:pos x="connsiteX69551" y="connsiteY69551"/>
              </a:cxn>
              <a:cxn ang="0">
                <a:pos x="connsiteX69552" y="connsiteY69552"/>
              </a:cxn>
              <a:cxn ang="0">
                <a:pos x="connsiteX69553" y="connsiteY69553"/>
              </a:cxn>
              <a:cxn ang="0">
                <a:pos x="connsiteX69554" y="connsiteY69554"/>
              </a:cxn>
              <a:cxn ang="0">
                <a:pos x="connsiteX69555" y="connsiteY69555"/>
              </a:cxn>
              <a:cxn ang="0">
                <a:pos x="connsiteX69556" y="connsiteY69556"/>
              </a:cxn>
              <a:cxn ang="0">
                <a:pos x="connsiteX69557" y="connsiteY69557"/>
              </a:cxn>
              <a:cxn ang="0">
                <a:pos x="connsiteX69558" y="connsiteY69558"/>
              </a:cxn>
              <a:cxn ang="0">
                <a:pos x="connsiteX69559" y="connsiteY69559"/>
              </a:cxn>
              <a:cxn ang="0">
                <a:pos x="connsiteX69560" y="connsiteY69560"/>
              </a:cxn>
              <a:cxn ang="0">
                <a:pos x="connsiteX69561" y="connsiteY69561"/>
              </a:cxn>
              <a:cxn ang="0">
                <a:pos x="connsiteX69562" y="connsiteY69562"/>
              </a:cxn>
              <a:cxn ang="0">
                <a:pos x="connsiteX69563" y="connsiteY69563"/>
              </a:cxn>
              <a:cxn ang="0">
                <a:pos x="connsiteX69564" y="connsiteY69564"/>
              </a:cxn>
              <a:cxn ang="0">
                <a:pos x="connsiteX69565" y="connsiteY69565"/>
              </a:cxn>
              <a:cxn ang="0">
                <a:pos x="connsiteX69566" y="connsiteY69566"/>
              </a:cxn>
              <a:cxn ang="0">
                <a:pos x="connsiteX69567" y="connsiteY69567"/>
              </a:cxn>
              <a:cxn ang="0">
                <a:pos x="connsiteX69568" y="connsiteY69568"/>
              </a:cxn>
              <a:cxn ang="0">
                <a:pos x="connsiteX69569" y="connsiteY69569"/>
              </a:cxn>
              <a:cxn ang="0">
                <a:pos x="connsiteX69570" y="connsiteY69570"/>
              </a:cxn>
              <a:cxn ang="0">
                <a:pos x="connsiteX69571" y="connsiteY69571"/>
              </a:cxn>
              <a:cxn ang="0">
                <a:pos x="connsiteX69572" y="connsiteY69572"/>
              </a:cxn>
              <a:cxn ang="0">
                <a:pos x="connsiteX69573" y="connsiteY69573"/>
              </a:cxn>
              <a:cxn ang="0">
                <a:pos x="connsiteX69574" y="connsiteY69574"/>
              </a:cxn>
              <a:cxn ang="0">
                <a:pos x="connsiteX69575" y="connsiteY69575"/>
              </a:cxn>
              <a:cxn ang="0">
                <a:pos x="connsiteX69576" y="connsiteY69576"/>
              </a:cxn>
              <a:cxn ang="0">
                <a:pos x="connsiteX69577" y="connsiteY69577"/>
              </a:cxn>
              <a:cxn ang="0">
                <a:pos x="connsiteX69578" y="connsiteY69578"/>
              </a:cxn>
              <a:cxn ang="0">
                <a:pos x="connsiteX69579" y="connsiteY69579"/>
              </a:cxn>
              <a:cxn ang="0">
                <a:pos x="connsiteX69580" y="connsiteY69580"/>
              </a:cxn>
              <a:cxn ang="0">
                <a:pos x="connsiteX69581" y="connsiteY69581"/>
              </a:cxn>
              <a:cxn ang="0">
                <a:pos x="connsiteX69582" y="connsiteY69582"/>
              </a:cxn>
              <a:cxn ang="0">
                <a:pos x="connsiteX69583" y="connsiteY69583"/>
              </a:cxn>
              <a:cxn ang="0">
                <a:pos x="connsiteX69584" y="connsiteY69584"/>
              </a:cxn>
              <a:cxn ang="0">
                <a:pos x="connsiteX69585" y="connsiteY69585"/>
              </a:cxn>
              <a:cxn ang="0">
                <a:pos x="connsiteX69586" y="connsiteY69586"/>
              </a:cxn>
              <a:cxn ang="0">
                <a:pos x="connsiteX69587" y="connsiteY69587"/>
              </a:cxn>
              <a:cxn ang="0">
                <a:pos x="connsiteX69588" y="connsiteY69588"/>
              </a:cxn>
              <a:cxn ang="0">
                <a:pos x="connsiteX69589" y="connsiteY69589"/>
              </a:cxn>
              <a:cxn ang="0">
                <a:pos x="connsiteX69590" y="connsiteY69590"/>
              </a:cxn>
              <a:cxn ang="0">
                <a:pos x="connsiteX69591" y="connsiteY69591"/>
              </a:cxn>
              <a:cxn ang="0">
                <a:pos x="connsiteX69592" y="connsiteY69592"/>
              </a:cxn>
              <a:cxn ang="0">
                <a:pos x="connsiteX69593" y="connsiteY69593"/>
              </a:cxn>
              <a:cxn ang="0">
                <a:pos x="connsiteX69594" y="connsiteY69594"/>
              </a:cxn>
              <a:cxn ang="0">
                <a:pos x="connsiteX69595" y="connsiteY69595"/>
              </a:cxn>
              <a:cxn ang="0">
                <a:pos x="connsiteX69596" y="connsiteY69596"/>
              </a:cxn>
              <a:cxn ang="0">
                <a:pos x="connsiteX69597" y="connsiteY69597"/>
              </a:cxn>
              <a:cxn ang="0">
                <a:pos x="connsiteX69598" y="connsiteY69598"/>
              </a:cxn>
              <a:cxn ang="0">
                <a:pos x="connsiteX69599" y="connsiteY69599"/>
              </a:cxn>
              <a:cxn ang="0">
                <a:pos x="connsiteX69600" y="connsiteY69600"/>
              </a:cxn>
              <a:cxn ang="0">
                <a:pos x="connsiteX69601" y="connsiteY69601"/>
              </a:cxn>
              <a:cxn ang="0">
                <a:pos x="connsiteX69602" y="connsiteY69602"/>
              </a:cxn>
              <a:cxn ang="0">
                <a:pos x="connsiteX69603" y="connsiteY69603"/>
              </a:cxn>
              <a:cxn ang="0">
                <a:pos x="connsiteX69604" y="connsiteY69604"/>
              </a:cxn>
              <a:cxn ang="0">
                <a:pos x="connsiteX69605" y="connsiteY69605"/>
              </a:cxn>
              <a:cxn ang="0">
                <a:pos x="connsiteX69606" y="connsiteY69606"/>
              </a:cxn>
              <a:cxn ang="0">
                <a:pos x="connsiteX69607" y="connsiteY69607"/>
              </a:cxn>
              <a:cxn ang="0">
                <a:pos x="connsiteX69608" y="connsiteY69608"/>
              </a:cxn>
              <a:cxn ang="0">
                <a:pos x="connsiteX69609" y="connsiteY69609"/>
              </a:cxn>
              <a:cxn ang="0">
                <a:pos x="connsiteX69610" y="connsiteY69610"/>
              </a:cxn>
              <a:cxn ang="0">
                <a:pos x="connsiteX69611" y="connsiteY69611"/>
              </a:cxn>
              <a:cxn ang="0">
                <a:pos x="connsiteX69612" y="connsiteY69612"/>
              </a:cxn>
              <a:cxn ang="0">
                <a:pos x="connsiteX69613" y="connsiteY69613"/>
              </a:cxn>
              <a:cxn ang="0">
                <a:pos x="connsiteX69614" y="connsiteY69614"/>
              </a:cxn>
              <a:cxn ang="0">
                <a:pos x="connsiteX69615" y="connsiteY69615"/>
              </a:cxn>
              <a:cxn ang="0">
                <a:pos x="connsiteX69616" y="connsiteY69616"/>
              </a:cxn>
              <a:cxn ang="0">
                <a:pos x="connsiteX69617" y="connsiteY69617"/>
              </a:cxn>
              <a:cxn ang="0">
                <a:pos x="connsiteX69618" y="connsiteY69618"/>
              </a:cxn>
              <a:cxn ang="0">
                <a:pos x="connsiteX69619" y="connsiteY69619"/>
              </a:cxn>
              <a:cxn ang="0">
                <a:pos x="connsiteX69620" y="connsiteY69620"/>
              </a:cxn>
              <a:cxn ang="0">
                <a:pos x="connsiteX69621" y="connsiteY69621"/>
              </a:cxn>
              <a:cxn ang="0">
                <a:pos x="connsiteX69622" y="connsiteY69622"/>
              </a:cxn>
              <a:cxn ang="0">
                <a:pos x="connsiteX69623" y="connsiteY69623"/>
              </a:cxn>
              <a:cxn ang="0">
                <a:pos x="connsiteX69624" y="connsiteY69624"/>
              </a:cxn>
              <a:cxn ang="0">
                <a:pos x="connsiteX69625" y="connsiteY69625"/>
              </a:cxn>
              <a:cxn ang="0">
                <a:pos x="connsiteX69626" y="connsiteY69626"/>
              </a:cxn>
              <a:cxn ang="0">
                <a:pos x="connsiteX69627" y="connsiteY69627"/>
              </a:cxn>
              <a:cxn ang="0">
                <a:pos x="connsiteX69628" y="connsiteY69628"/>
              </a:cxn>
              <a:cxn ang="0">
                <a:pos x="connsiteX69629" y="connsiteY69629"/>
              </a:cxn>
              <a:cxn ang="0">
                <a:pos x="connsiteX69630" y="connsiteY69630"/>
              </a:cxn>
              <a:cxn ang="0">
                <a:pos x="connsiteX69631" y="connsiteY69631"/>
              </a:cxn>
              <a:cxn ang="0">
                <a:pos x="connsiteX69632" y="connsiteY69632"/>
              </a:cxn>
              <a:cxn ang="0">
                <a:pos x="connsiteX69633" y="connsiteY69633"/>
              </a:cxn>
              <a:cxn ang="0">
                <a:pos x="connsiteX69634" y="connsiteY69634"/>
              </a:cxn>
              <a:cxn ang="0">
                <a:pos x="connsiteX69635" y="connsiteY69635"/>
              </a:cxn>
              <a:cxn ang="0">
                <a:pos x="connsiteX69636" y="connsiteY69636"/>
              </a:cxn>
              <a:cxn ang="0">
                <a:pos x="connsiteX69637" y="connsiteY69637"/>
              </a:cxn>
              <a:cxn ang="0">
                <a:pos x="connsiteX69638" y="connsiteY69638"/>
              </a:cxn>
              <a:cxn ang="0">
                <a:pos x="connsiteX69639" y="connsiteY69639"/>
              </a:cxn>
              <a:cxn ang="0">
                <a:pos x="connsiteX69640" y="connsiteY69640"/>
              </a:cxn>
              <a:cxn ang="0">
                <a:pos x="connsiteX69641" y="connsiteY69641"/>
              </a:cxn>
              <a:cxn ang="0">
                <a:pos x="connsiteX69642" y="connsiteY69642"/>
              </a:cxn>
              <a:cxn ang="0">
                <a:pos x="connsiteX69643" y="connsiteY69643"/>
              </a:cxn>
              <a:cxn ang="0">
                <a:pos x="connsiteX69644" y="connsiteY69644"/>
              </a:cxn>
              <a:cxn ang="0">
                <a:pos x="connsiteX69645" y="connsiteY69645"/>
              </a:cxn>
              <a:cxn ang="0">
                <a:pos x="connsiteX69646" y="connsiteY69646"/>
              </a:cxn>
              <a:cxn ang="0">
                <a:pos x="connsiteX69647" y="connsiteY69647"/>
              </a:cxn>
              <a:cxn ang="0">
                <a:pos x="connsiteX69648" y="connsiteY69648"/>
              </a:cxn>
              <a:cxn ang="0">
                <a:pos x="connsiteX69649" y="connsiteY69649"/>
              </a:cxn>
              <a:cxn ang="0">
                <a:pos x="connsiteX69650" y="connsiteY69650"/>
              </a:cxn>
              <a:cxn ang="0">
                <a:pos x="connsiteX69651" y="connsiteY69651"/>
              </a:cxn>
              <a:cxn ang="0">
                <a:pos x="connsiteX69652" y="connsiteY69652"/>
              </a:cxn>
              <a:cxn ang="0">
                <a:pos x="connsiteX69653" y="connsiteY69653"/>
              </a:cxn>
              <a:cxn ang="0">
                <a:pos x="connsiteX69654" y="connsiteY69654"/>
              </a:cxn>
              <a:cxn ang="0">
                <a:pos x="connsiteX69655" y="connsiteY69655"/>
              </a:cxn>
              <a:cxn ang="0">
                <a:pos x="connsiteX69656" y="connsiteY69656"/>
              </a:cxn>
              <a:cxn ang="0">
                <a:pos x="connsiteX69657" y="connsiteY69657"/>
              </a:cxn>
              <a:cxn ang="0">
                <a:pos x="connsiteX69658" y="connsiteY69658"/>
              </a:cxn>
              <a:cxn ang="0">
                <a:pos x="connsiteX69659" y="connsiteY69659"/>
              </a:cxn>
              <a:cxn ang="0">
                <a:pos x="connsiteX69660" y="connsiteY69660"/>
              </a:cxn>
              <a:cxn ang="0">
                <a:pos x="connsiteX69661" y="connsiteY69661"/>
              </a:cxn>
              <a:cxn ang="0">
                <a:pos x="connsiteX69662" y="connsiteY69662"/>
              </a:cxn>
              <a:cxn ang="0">
                <a:pos x="connsiteX69663" y="connsiteY69663"/>
              </a:cxn>
              <a:cxn ang="0">
                <a:pos x="connsiteX69664" y="connsiteY69664"/>
              </a:cxn>
              <a:cxn ang="0">
                <a:pos x="connsiteX69665" y="connsiteY69665"/>
              </a:cxn>
              <a:cxn ang="0">
                <a:pos x="connsiteX69666" y="connsiteY69666"/>
              </a:cxn>
              <a:cxn ang="0">
                <a:pos x="connsiteX69667" y="connsiteY69667"/>
              </a:cxn>
              <a:cxn ang="0">
                <a:pos x="connsiteX69668" y="connsiteY69668"/>
              </a:cxn>
              <a:cxn ang="0">
                <a:pos x="connsiteX69669" y="connsiteY69669"/>
              </a:cxn>
              <a:cxn ang="0">
                <a:pos x="connsiteX69670" y="connsiteY69670"/>
              </a:cxn>
              <a:cxn ang="0">
                <a:pos x="connsiteX69671" y="connsiteY69671"/>
              </a:cxn>
              <a:cxn ang="0">
                <a:pos x="connsiteX69672" y="connsiteY69672"/>
              </a:cxn>
              <a:cxn ang="0">
                <a:pos x="connsiteX69673" y="connsiteY69673"/>
              </a:cxn>
              <a:cxn ang="0">
                <a:pos x="connsiteX69674" y="connsiteY69674"/>
              </a:cxn>
              <a:cxn ang="0">
                <a:pos x="connsiteX69675" y="connsiteY69675"/>
              </a:cxn>
              <a:cxn ang="0">
                <a:pos x="connsiteX69676" y="connsiteY69676"/>
              </a:cxn>
              <a:cxn ang="0">
                <a:pos x="connsiteX69677" y="connsiteY69677"/>
              </a:cxn>
              <a:cxn ang="0">
                <a:pos x="connsiteX69678" y="connsiteY69678"/>
              </a:cxn>
              <a:cxn ang="0">
                <a:pos x="connsiteX69679" y="connsiteY69679"/>
              </a:cxn>
              <a:cxn ang="0">
                <a:pos x="connsiteX69680" y="connsiteY69680"/>
              </a:cxn>
              <a:cxn ang="0">
                <a:pos x="connsiteX69681" y="connsiteY69681"/>
              </a:cxn>
              <a:cxn ang="0">
                <a:pos x="connsiteX69682" y="connsiteY69682"/>
              </a:cxn>
              <a:cxn ang="0">
                <a:pos x="connsiteX69683" y="connsiteY69683"/>
              </a:cxn>
              <a:cxn ang="0">
                <a:pos x="connsiteX69684" y="connsiteY69684"/>
              </a:cxn>
              <a:cxn ang="0">
                <a:pos x="connsiteX69685" y="connsiteY69685"/>
              </a:cxn>
              <a:cxn ang="0">
                <a:pos x="connsiteX69686" y="connsiteY69686"/>
              </a:cxn>
              <a:cxn ang="0">
                <a:pos x="connsiteX69687" y="connsiteY69687"/>
              </a:cxn>
              <a:cxn ang="0">
                <a:pos x="connsiteX69688" y="connsiteY69688"/>
              </a:cxn>
              <a:cxn ang="0">
                <a:pos x="connsiteX69689" y="connsiteY69689"/>
              </a:cxn>
              <a:cxn ang="0">
                <a:pos x="connsiteX69690" y="connsiteY69690"/>
              </a:cxn>
              <a:cxn ang="0">
                <a:pos x="connsiteX69691" y="connsiteY69691"/>
              </a:cxn>
              <a:cxn ang="0">
                <a:pos x="connsiteX69692" y="connsiteY69692"/>
              </a:cxn>
              <a:cxn ang="0">
                <a:pos x="connsiteX69693" y="connsiteY69693"/>
              </a:cxn>
              <a:cxn ang="0">
                <a:pos x="connsiteX69694" y="connsiteY69694"/>
              </a:cxn>
              <a:cxn ang="0">
                <a:pos x="connsiteX69695" y="connsiteY69695"/>
              </a:cxn>
              <a:cxn ang="0">
                <a:pos x="connsiteX69696" y="connsiteY69696"/>
              </a:cxn>
              <a:cxn ang="0">
                <a:pos x="connsiteX69697" y="connsiteY69697"/>
              </a:cxn>
              <a:cxn ang="0">
                <a:pos x="connsiteX69698" y="connsiteY69698"/>
              </a:cxn>
              <a:cxn ang="0">
                <a:pos x="connsiteX69699" y="connsiteY69699"/>
              </a:cxn>
              <a:cxn ang="0">
                <a:pos x="connsiteX69700" y="connsiteY69700"/>
              </a:cxn>
              <a:cxn ang="0">
                <a:pos x="connsiteX69701" y="connsiteY69701"/>
              </a:cxn>
              <a:cxn ang="0">
                <a:pos x="connsiteX69702" y="connsiteY69702"/>
              </a:cxn>
              <a:cxn ang="0">
                <a:pos x="connsiteX69703" y="connsiteY69703"/>
              </a:cxn>
              <a:cxn ang="0">
                <a:pos x="connsiteX69704" y="connsiteY69704"/>
              </a:cxn>
              <a:cxn ang="0">
                <a:pos x="connsiteX69705" y="connsiteY69705"/>
              </a:cxn>
              <a:cxn ang="0">
                <a:pos x="connsiteX69706" y="connsiteY69706"/>
              </a:cxn>
              <a:cxn ang="0">
                <a:pos x="connsiteX69707" y="connsiteY69707"/>
              </a:cxn>
              <a:cxn ang="0">
                <a:pos x="connsiteX69708" y="connsiteY69708"/>
              </a:cxn>
              <a:cxn ang="0">
                <a:pos x="connsiteX69709" y="connsiteY69709"/>
              </a:cxn>
              <a:cxn ang="0">
                <a:pos x="connsiteX69710" y="connsiteY69710"/>
              </a:cxn>
              <a:cxn ang="0">
                <a:pos x="connsiteX69711" y="connsiteY69711"/>
              </a:cxn>
              <a:cxn ang="0">
                <a:pos x="connsiteX69712" y="connsiteY69712"/>
              </a:cxn>
              <a:cxn ang="0">
                <a:pos x="connsiteX69713" y="connsiteY69713"/>
              </a:cxn>
              <a:cxn ang="0">
                <a:pos x="connsiteX69714" y="connsiteY69714"/>
              </a:cxn>
              <a:cxn ang="0">
                <a:pos x="connsiteX69715" y="connsiteY69715"/>
              </a:cxn>
              <a:cxn ang="0">
                <a:pos x="connsiteX69716" y="connsiteY69716"/>
              </a:cxn>
              <a:cxn ang="0">
                <a:pos x="connsiteX69717" y="connsiteY69717"/>
              </a:cxn>
              <a:cxn ang="0">
                <a:pos x="connsiteX69718" y="connsiteY69718"/>
              </a:cxn>
              <a:cxn ang="0">
                <a:pos x="connsiteX69719" y="connsiteY69719"/>
              </a:cxn>
              <a:cxn ang="0">
                <a:pos x="connsiteX69720" y="connsiteY69720"/>
              </a:cxn>
              <a:cxn ang="0">
                <a:pos x="connsiteX69721" y="connsiteY69721"/>
              </a:cxn>
              <a:cxn ang="0">
                <a:pos x="connsiteX69722" y="connsiteY69722"/>
              </a:cxn>
              <a:cxn ang="0">
                <a:pos x="connsiteX69723" y="connsiteY69723"/>
              </a:cxn>
              <a:cxn ang="0">
                <a:pos x="connsiteX69724" y="connsiteY69724"/>
              </a:cxn>
              <a:cxn ang="0">
                <a:pos x="connsiteX69725" y="connsiteY69725"/>
              </a:cxn>
              <a:cxn ang="0">
                <a:pos x="connsiteX69726" y="connsiteY69726"/>
              </a:cxn>
              <a:cxn ang="0">
                <a:pos x="connsiteX69727" y="connsiteY69727"/>
              </a:cxn>
              <a:cxn ang="0">
                <a:pos x="connsiteX69728" y="connsiteY69728"/>
              </a:cxn>
              <a:cxn ang="0">
                <a:pos x="connsiteX69729" y="connsiteY69729"/>
              </a:cxn>
              <a:cxn ang="0">
                <a:pos x="connsiteX69730" y="connsiteY69730"/>
              </a:cxn>
              <a:cxn ang="0">
                <a:pos x="connsiteX69731" y="connsiteY69731"/>
              </a:cxn>
              <a:cxn ang="0">
                <a:pos x="connsiteX69732" y="connsiteY69732"/>
              </a:cxn>
              <a:cxn ang="0">
                <a:pos x="connsiteX69733" y="connsiteY69733"/>
              </a:cxn>
              <a:cxn ang="0">
                <a:pos x="connsiteX69734" y="connsiteY69734"/>
              </a:cxn>
              <a:cxn ang="0">
                <a:pos x="connsiteX69735" y="connsiteY69735"/>
              </a:cxn>
              <a:cxn ang="0">
                <a:pos x="connsiteX69736" y="connsiteY69736"/>
              </a:cxn>
              <a:cxn ang="0">
                <a:pos x="connsiteX69737" y="connsiteY69737"/>
              </a:cxn>
              <a:cxn ang="0">
                <a:pos x="connsiteX69738" y="connsiteY69738"/>
              </a:cxn>
              <a:cxn ang="0">
                <a:pos x="connsiteX69739" y="connsiteY69739"/>
              </a:cxn>
              <a:cxn ang="0">
                <a:pos x="connsiteX69740" y="connsiteY69740"/>
              </a:cxn>
              <a:cxn ang="0">
                <a:pos x="connsiteX69741" y="connsiteY69741"/>
              </a:cxn>
              <a:cxn ang="0">
                <a:pos x="connsiteX69742" y="connsiteY69742"/>
              </a:cxn>
              <a:cxn ang="0">
                <a:pos x="connsiteX69743" y="connsiteY69743"/>
              </a:cxn>
              <a:cxn ang="0">
                <a:pos x="connsiteX69744" y="connsiteY69744"/>
              </a:cxn>
              <a:cxn ang="0">
                <a:pos x="connsiteX69745" y="connsiteY69745"/>
              </a:cxn>
              <a:cxn ang="0">
                <a:pos x="connsiteX69746" y="connsiteY69746"/>
              </a:cxn>
              <a:cxn ang="0">
                <a:pos x="connsiteX69747" y="connsiteY69747"/>
              </a:cxn>
              <a:cxn ang="0">
                <a:pos x="connsiteX69748" y="connsiteY69748"/>
              </a:cxn>
              <a:cxn ang="0">
                <a:pos x="connsiteX69749" y="connsiteY69749"/>
              </a:cxn>
              <a:cxn ang="0">
                <a:pos x="connsiteX69750" y="connsiteY69750"/>
              </a:cxn>
              <a:cxn ang="0">
                <a:pos x="connsiteX69751" y="connsiteY69751"/>
              </a:cxn>
              <a:cxn ang="0">
                <a:pos x="connsiteX69752" y="connsiteY69752"/>
              </a:cxn>
              <a:cxn ang="0">
                <a:pos x="connsiteX69753" y="connsiteY69753"/>
              </a:cxn>
              <a:cxn ang="0">
                <a:pos x="connsiteX69754" y="connsiteY69754"/>
              </a:cxn>
              <a:cxn ang="0">
                <a:pos x="connsiteX69755" y="connsiteY69755"/>
              </a:cxn>
              <a:cxn ang="0">
                <a:pos x="connsiteX69756" y="connsiteY69756"/>
              </a:cxn>
              <a:cxn ang="0">
                <a:pos x="connsiteX69757" y="connsiteY69757"/>
              </a:cxn>
              <a:cxn ang="0">
                <a:pos x="connsiteX69758" y="connsiteY69758"/>
              </a:cxn>
              <a:cxn ang="0">
                <a:pos x="connsiteX69759" y="connsiteY69759"/>
              </a:cxn>
              <a:cxn ang="0">
                <a:pos x="connsiteX69760" y="connsiteY69760"/>
              </a:cxn>
              <a:cxn ang="0">
                <a:pos x="connsiteX69761" y="connsiteY69761"/>
              </a:cxn>
              <a:cxn ang="0">
                <a:pos x="connsiteX69762" y="connsiteY69762"/>
              </a:cxn>
              <a:cxn ang="0">
                <a:pos x="connsiteX69763" y="connsiteY69763"/>
              </a:cxn>
              <a:cxn ang="0">
                <a:pos x="connsiteX69764" y="connsiteY69764"/>
              </a:cxn>
              <a:cxn ang="0">
                <a:pos x="connsiteX69765" y="connsiteY69765"/>
              </a:cxn>
              <a:cxn ang="0">
                <a:pos x="connsiteX69766" y="connsiteY69766"/>
              </a:cxn>
              <a:cxn ang="0">
                <a:pos x="connsiteX69767" y="connsiteY69767"/>
              </a:cxn>
              <a:cxn ang="0">
                <a:pos x="connsiteX69768" y="connsiteY69768"/>
              </a:cxn>
              <a:cxn ang="0">
                <a:pos x="connsiteX69769" y="connsiteY69769"/>
              </a:cxn>
              <a:cxn ang="0">
                <a:pos x="connsiteX69770" y="connsiteY69770"/>
              </a:cxn>
              <a:cxn ang="0">
                <a:pos x="connsiteX69771" y="connsiteY69771"/>
              </a:cxn>
              <a:cxn ang="0">
                <a:pos x="connsiteX69772" y="connsiteY69772"/>
              </a:cxn>
              <a:cxn ang="0">
                <a:pos x="connsiteX69773" y="connsiteY69773"/>
              </a:cxn>
              <a:cxn ang="0">
                <a:pos x="connsiteX69774" y="connsiteY69774"/>
              </a:cxn>
              <a:cxn ang="0">
                <a:pos x="connsiteX69775" y="connsiteY69775"/>
              </a:cxn>
              <a:cxn ang="0">
                <a:pos x="connsiteX69776" y="connsiteY69776"/>
              </a:cxn>
              <a:cxn ang="0">
                <a:pos x="connsiteX69777" y="connsiteY69777"/>
              </a:cxn>
              <a:cxn ang="0">
                <a:pos x="connsiteX69778" y="connsiteY69778"/>
              </a:cxn>
              <a:cxn ang="0">
                <a:pos x="connsiteX69779" y="connsiteY69779"/>
              </a:cxn>
              <a:cxn ang="0">
                <a:pos x="connsiteX69780" y="connsiteY69780"/>
              </a:cxn>
              <a:cxn ang="0">
                <a:pos x="connsiteX69781" y="connsiteY69781"/>
              </a:cxn>
              <a:cxn ang="0">
                <a:pos x="connsiteX69782" y="connsiteY69782"/>
              </a:cxn>
              <a:cxn ang="0">
                <a:pos x="connsiteX69783" y="connsiteY69783"/>
              </a:cxn>
              <a:cxn ang="0">
                <a:pos x="connsiteX69784" y="connsiteY69784"/>
              </a:cxn>
              <a:cxn ang="0">
                <a:pos x="connsiteX69785" y="connsiteY69785"/>
              </a:cxn>
              <a:cxn ang="0">
                <a:pos x="connsiteX69786" y="connsiteY69786"/>
              </a:cxn>
              <a:cxn ang="0">
                <a:pos x="connsiteX69787" y="connsiteY69787"/>
              </a:cxn>
              <a:cxn ang="0">
                <a:pos x="connsiteX69788" y="connsiteY69788"/>
              </a:cxn>
              <a:cxn ang="0">
                <a:pos x="connsiteX69789" y="connsiteY69789"/>
              </a:cxn>
              <a:cxn ang="0">
                <a:pos x="connsiteX69790" y="connsiteY69790"/>
              </a:cxn>
              <a:cxn ang="0">
                <a:pos x="connsiteX69791" y="connsiteY69791"/>
              </a:cxn>
              <a:cxn ang="0">
                <a:pos x="connsiteX69792" y="connsiteY69792"/>
              </a:cxn>
              <a:cxn ang="0">
                <a:pos x="connsiteX69793" y="connsiteY69793"/>
              </a:cxn>
              <a:cxn ang="0">
                <a:pos x="connsiteX69794" y="connsiteY69794"/>
              </a:cxn>
              <a:cxn ang="0">
                <a:pos x="connsiteX69795" y="connsiteY69795"/>
              </a:cxn>
              <a:cxn ang="0">
                <a:pos x="connsiteX69796" y="connsiteY69796"/>
              </a:cxn>
              <a:cxn ang="0">
                <a:pos x="connsiteX69797" y="connsiteY69797"/>
              </a:cxn>
              <a:cxn ang="0">
                <a:pos x="connsiteX69798" y="connsiteY69798"/>
              </a:cxn>
              <a:cxn ang="0">
                <a:pos x="connsiteX69799" y="connsiteY69799"/>
              </a:cxn>
              <a:cxn ang="0">
                <a:pos x="connsiteX69800" y="connsiteY69800"/>
              </a:cxn>
              <a:cxn ang="0">
                <a:pos x="connsiteX69801" y="connsiteY69801"/>
              </a:cxn>
              <a:cxn ang="0">
                <a:pos x="connsiteX69802" y="connsiteY69802"/>
              </a:cxn>
              <a:cxn ang="0">
                <a:pos x="connsiteX69803" y="connsiteY69803"/>
              </a:cxn>
              <a:cxn ang="0">
                <a:pos x="connsiteX69804" y="connsiteY69804"/>
              </a:cxn>
              <a:cxn ang="0">
                <a:pos x="connsiteX69805" y="connsiteY69805"/>
              </a:cxn>
              <a:cxn ang="0">
                <a:pos x="connsiteX69806" y="connsiteY69806"/>
              </a:cxn>
              <a:cxn ang="0">
                <a:pos x="connsiteX69807" y="connsiteY69807"/>
              </a:cxn>
              <a:cxn ang="0">
                <a:pos x="connsiteX69808" y="connsiteY69808"/>
              </a:cxn>
              <a:cxn ang="0">
                <a:pos x="connsiteX69809" y="connsiteY69809"/>
              </a:cxn>
              <a:cxn ang="0">
                <a:pos x="connsiteX69810" y="connsiteY69810"/>
              </a:cxn>
              <a:cxn ang="0">
                <a:pos x="connsiteX69811" y="connsiteY69811"/>
              </a:cxn>
              <a:cxn ang="0">
                <a:pos x="connsiteX69812" y="connsiteY69812"/>
              </a:cxn>
              <a:cxn ang="0">
                <a:pos x="connsiteX69813" y="connsiteY69813"/>
              </a:cxn>
              <a:cxn ang="0">
                <a:pos x="connsiteX69814" y="connsiteY69814"/>
              </a:cxn>
              <a:cxn ang="0">
                <a:pos x="connsiteX69815" y="connsiteY69815"/>
              </a:cxn>
              <a:cxn ang="0">
                <a:pos x="connsiteX69816" y="connsiteY69816"/>
              </a:cxn>
              <a:cxn ang="0">
                <a:pos x="connsiteX69817" y="connsiteY69817"/>
              </a:cxn>
              <a:cxn ang="0">
                <a:pos x="connsiteX69818" y="connsiteY69818"/>
              </a:cxn>
              <a:cxn ang="0">
                <a:pos x="connsiteX69819" y="connsiteY69819"/>
              </a:cxn>
              <a:cxn ang="0">
                <a:pos x="connsiteX69820" y="connsiteY69820"/>
              </a:cxn>
              <a:cxn ang="0">
                <a:pos x="connsiteX69821" y="connsiteY69821"/>
              </a:cxn>
              <a:cxn ang="0">
                <a:pos x="connsiteX69822" y="connsiteY69822"/>
              </a:cxn>
              <a:cxn ang="0">
                <a:pos x="connsiteX69823" y="connsiteY69823"/>
              </a:cxn>
              <a:cxn ang="0">
                <a:pos x="connsiteX69824" y="connsiteY69824"/>
              </a:cxn>
              <a:cxn ang="0">
                <a:pos x="connsiteX69825" y="connsiteY69825"/>
              </a:cxn>
              <a:cxn ang="0">
                <a:pos x="connsiteX69826" y="connsiteY69826"/>
              </a:cxn>
              <a:cxn ang="0">
                <a:pos x="connsiteX69827" y="connsiteY69827"/>
              </a:cxn>
              <a:cxn ang="0">
                <a:pos x="connsiteX69828" y="connsiteY69828"/>
              </a:cxn>
              <a:cxn ang="0">
                <a:pos x="connsiteX69829" y="connsiteY69829"/>
              </a:cxn>
              <a:cxn ang="0">
                <a:pos x="connsiteX69830" y="connsiteY69830"/>
              </a:cxn>
              <a:cxn ang="0">
                <a:pos x="connsiteX69831" y="connsiteY69831"/>
              </a:cxn>
              <a:cxn ang="0">
                <a:pos x="connsiteX69832" y="connsiteY69832"/>
              </a:cxn>
              <a:cxn ang="0">
                <a:pos x="connsiteX69833" y="connsiteY69833"/>
              </a:cxn>
              <a:cxn ang="0">
                <a:pos x="connsiteX69834" y="connsiteY69834"/>
              </a:cxn>
              <a:cxn ang="0">
                <a:pos x="connsiteX69835" y="connsiteY69835"/>
              </a:cxn>
              <a:cxn ang="0">
                <a:pos x="connsiteX69836" y="connsiteY69836"/>
              </a:cxn>
              <a:cxn ang="0">
                <a:pos x="connsiteX69837" y="connsiteY69837"/>
              </a:cxn>
              <a:cxn ang="0">
                <a:pos x="connsiteX69838" y="connsiteY69838"/>
              </a:cxn>
              <a:cxn ang="0">
                <a:pos x="connsiteX69839" y="connsiteY69839"/>
              </a:cxn>
              <a:cxn ang="0">
                <a:pos x="connsiteX69840" y="connsiteY69840"/>
              </a:cxn>
              <a:cxn ang="0">
                <a:pos x="connsiteX69841" y="connsiteY69841"/>
              </a:cxn>
              <a:cxn ang="0">
                <a:pos x="connsiteX69842" y="connsiteY69842"/>
              </a:cxn>
              <a:cxn ang="0">
                <a:pos x="connsiteX69843" y="connsiteY69843"/>
              </a:cxn>
              <a:cxn ang="0">
                <a:pos x="connsiteX69844" y="connsiteY69844"/>
              </a:cxn>
              <a:cxn ang="0">
                <a:pos x="connsiteX69845" y="connsiteY69845"/>
              </a:cxn>
              <a:cxn ang="0">
                <a:pos x="connsiteX69846" y="connsiteY69846"/>
              </a:cxn>
              <a:cxn ang="0">
                <a:pos x="connsiteX69847" y="connsiteY69847"/>
              </a:cxn>
              <a:cxn ang="0">
                <a:pos x="connsiteX69848" y="connsiteY69848"/>
              </a:cxn>
              <a:cxn ang="0">
                <a:pos x="connsiteX69849" y="connsiteY69849"/>
              </a:cxn>
              <a:cxn ang="0">
                <a:pos x="connsiteX69850" y="connsiteY69850"/>
              </a:cxn>
              <a:cxn ang="0">
                <a:pos x="connsiteX69851" y="connsiteY69851"/>
              </a:cxn>
              <a:cxn ang="0">
                <a:pos x="connsiteX69852" y="connsiteY69852"/>
              </a:cxn>
              <a:cxn ang="0">
                <a:pos x="connsiteX69853" y="connsiteY69853"/>
              </a:cxn>
              <a:cxn ang="0">
                <a:pos x="connsiteX69854" y="connsiteY69854"/>
              </a:cxn>
              <a:cxn ang="0">
                <a:pos x="connsiteX69855" y="connsiteY69855"/>
              </a:cxn>
              <a:cxn ang="0">
                <a:pos x="connsiteX69856" y="connsiteY69856"/>
              </a:cxn>
              <a:cxn ang="0">
                <a:pos x="connsiteX69857" y="connsiteY69857"/>
              </a:cxn>
              <a:cxn ang="0">
                <a:pos x="connsiteX69858" y="connsiteY69858"/>
              </a:cxn>
              <a:cxn ang="0">
                <a:pos x="connsiteX69859" y="connsiteY69859"/>
              </a:cxn>
              <a:cxn ang="0">
                <a:pos x="connsiteX69860" y="connsiteY69860"/>
              </a:cxn>
              <a:cxn ang="0">
                <a:pos x="connsiteX69861" y="connsiteY69861"/>
              </a:cxn>
              <a:cxn ang="0">
                <a:pos x="connsiteX69862" y="connsiteY69862"/>
              </a:cxn>
              <a:cxn ang="0">
                <a:pos x="connsiteX69863" y="connsiteY69863"/>
              </a:cxn>
              <a:cxn ang="0">
                <a:pos x="connsiteX69864" y="connsiteY69864"/>
              </a:cxn>
              <a:cxn ang="0">
                <a:pos x="connsiteX69865" y="connsiteY69865"/>
              </a:cxn>
              <a:cxn ang="0">
                <a:pos x="connsiteX69866" y="connsiteY69866"/>
              </a:cxn>
              <a:cxn ang="0">
                <a:pos x="connsiteX69867" y="connsiteY69867"/>
              </a:cxn>
              <a:cxn ang="0">
                <a:pos x="connsiteX69868" y="connsiteY69868"/>
              </a:cxn>
              <a:cxn ang="0">
                <a:pos x="connsiteX69869" y="connsiteY69869"/>
              </a:cxn>
              <a:cxn ang="0">
                <a:pos x="connsiteX69870" y="connsiteY69870"/>
              </a:cxn>
              <a:cxn ang="0">
                <a:pos x="connsiteX69871" y="connsiteY69871"/>
              </a:cxn>
              <a:cxn ang="0">
                <a:pos x="connsiteX69872" y="connsiteY69872"/>
              </a:cxn>
              <a:cxn ang="0">
                <a:pos x="connsiteX69873" y="connsiteY69873"/>
              </a:cxn>
              <a:cxn ang="0">
                <a:pos x="connsiteX69874" y="connsiteY69874"/>
              </a:cxn>
              <a:cxn ang="0">
                <a:pos x="connsiteX69875" y="connsiteY69875"/>
              </a:cxn>
              <a:cxn ang="0">
                <a:pos x="connsiteX69876" y="connsiteY69876"/>
              </a:cxn>
              <a:cxn ang="0">
                <a:pos x="connsiteX69877" y="connsiteY69877"/>
              </a:cxn>
              <a:cxn ang="0">
                <a:pos x="connsiteX69878" y="connsiteY69878"/>
              </a:cxn>
              <a:cxn ang="0">
                <a:pos x="connsiteX69879" y="connsiteY69879"/>
              </a:cxn>
              <a:cxn ang="0">
                <a:pos x="connsiteX69880" y="connsiteY69880"/>
              </a:cxn>
              <a:cxn ang="0">
                <a:pos x="connsiteX69881" y="connsiteY69881"/>
              </a:cxn>
              <a:cxn ang="0">
                <a:pos x="connsiteX69882" y="connsiteY69882"/>
              </a:cxn>
              <a:cxn ang="0">
                <a:pos x="connsiteX69883" y="connsiteY69883"/>
              </a:cxn>
              <a:cxn ang="0">
                <a:pos x="connsiteX69884" y="connsiteY69884"/>
              </a:cxn>
              <a:cxn ang="0">
                <a:pos x="connsiteX69885" y="connsiteY69885"/>
              </a:cxn>
              <a:cxn ang="0">
                <a:pos x="connsiteX69886" y="connsiteY69886"/>
              </a:cxn>
              <a:cxn ang="0">
                <a:pos x="connsiteX69887" y="connsiteY69887"/>
              </a:cxn>
              <a:cxn ang="0">
                <a:pos x="connsiteX69888" y="connsiteY69888"/>
              </a:cxn>
              <a:cxn ang="0">
                <a:pos x="connsiteX69889" y="connsiteY69889"/>
              </a:cxn>
              <a:cxn ang="0">
                <a:pos x="connsiteX69890" y="connsiteY69890"/>
              </a:cxn>
              <a:cxn ang="0">
                <a:pos x="connsiteX69891" y="connsiteY69891"/>
              </a:cxn>
              <a:cxn ang="0">
                <a:pos x="connsiteX69892" y="connsiteY69892"/>
              </a:cxn>
              <a:cxn ang="0">
                <a:pos x="connsiteX69893" y="connsiteY69893"/>
              </a:cxn>
              <a:cxn ang="0">
                <a:pos x="connsiteX69894" y="connsiteY69894"/>
              </a:cxn>
              <a:cxn ang="0">
                <a:pos x="connsiteX69895" y="connsiteY69895"/>
              </a:cxn>
              <a:cxn ang="0">
                <a:pos x="connsiteX69896" y="connsiteY69896"/>
              </a:cxn>
              <a:cxn ang="0">
                <a:pos x="connsiteX69897" y="connsiteY69897"/>
              </a:cxn>
              <a:cxn ang="0">
                <a:pos x="connsiteX69898" y="connsiteY69898"/>
              </a:cxn>
              <a:cxn ang="0">
                <a:pos x="connsiteX69899" y="connsiteY69899"/>
              </a:cxn>
              <a:cxn ang="0">
                <a:pos x="connsiteX69900" y="connsiteY69900"/>
              </a:cxn>
              <a:cxn ang="0">
                <a:pos x="connsiteX69901" y="connsiteY69901"/>
              </a:cxn>
              <a:cxn ang="0">
                <a:pos x="connsiteX69902" y="connsiteY69902"/>
              </a:cxn>
              <a:cxn ang="0">
                <a:pos x="connsiteX69903" y="connsiteY69903"/>
              </a:cxn>
              <a:cxn ang="0">
                <a:pos x="connsiteX69904" y="connsiteY69904"/>
              </a:cxn>
              <a:cxn ang="0">
                <a:pos x="connsiteX69905" y="connsiteY69905"/>
              </a:cxn>
              <a:cxn ang="0">
                <a:pos x="connsiteX69906" y="connsiteY69906"/>
              </a:cxn>
              <a:cxn ang="0">
                <a:pos x="connsiteX69907" y="connsiteY69907"/>
              </a:cxn>
              <a:cxn ang="0">
                <a:pos x="connsiteX69908" y="connsiteY69908"/>
              </a:cxn>
              <a:cxn ang="0">
                <a:pos x="connsiteX69909" y="connsiteY69909"/>
              </a:cxn>
              <a:cxn ang="0">
                <a:pos x="connsiteX69910" y="connsiteY69910"/>
              </a:cxn>
              <a:cxn ang="0">
                <a:pos x="connsiteX69911" y="connsiteY69911"/>
              </a:cxn>
              <a:cxn ang="0">
                <a:pos x="connsiteX69912" y="connsiteY69912"/>
              </a:cxn>
              <a:cxn ang="0">
                <a:pos x="connsiteX69913" y="connsiteY69913"/>
              </a:cxn>
              <a:cxn ang="0">
                <a:pos x="connsiteX69914" y="connsiteY69914"/>
              </a:cxn>
              <a:cxn ang="0">
                <a:pos x="connsiteX69915" y="connsiteY69915"/>
              </a:cxn>
              <a:cxn ang="0">
                <a:pos x="connsiteX69916" y="connsiteY69916"/>
              </a:cxn>
              <a:cxn ang="0">
                <a:pos x="connsiteX69917" y="connsiteY69917"/>
              </a:cxn>
              <a:cxn ang="0">
                <a:pos x="connsiteX69918" y="connsiteY69918"/>
              </a:cxn>
              <a:cxn ang="0">
                <a:pos x="connsiteX69919" y="connsiteY69919"/>
              </a:cxn>
              <a:cxn ang="0">
                <a:pos x="connsiteX69920" y="connsiteY69920"/>
              </a:cxn>
              <a:cxn ang="0">
                <a:pos x="connsiteX69921" y="connsiteY69921"/>
              </a:cxn>
              <a:cxn ang="0">
                <a:pos x="connsiteX69922" y="connsiteY69922"/>
              </a:cxn>
              <a:cxn ang="0">
                <a:pos x="connsiteX69923" y="connsiteY69923"/>
              </a:cxn>
              <a:cxn ang="0">
                <a:pos x="connsiteX69924" y="connsiteY69924"/>
              </a:cxn>
              <a:cxn ang="0">
                <a:pos x="connsiteX69925" y="connsiteY69925"/>
              </a:cxn>
              <a:cxn ang="0">
                <a:pos x="connsiteX69926" y="connsiteY69926"/>
              </a:cxn>
              <a:cxn ang="0">
                <a:pos x="connsiteX69927" y="connsiteY69927"/>
              </a:cxn>
              <a:cxn ang="0">
                <a:pos x="connsiteX69928" y="connsiteY69928"/>
              </a:cxn>
              <a:cxn ang="0">
                <a:pos x="connsiteX69929" y="connsiteY69929"/>
              </a:cxn>
              <a:cxn ang="0">
                <a:pos x="connsiteX69930" y="connsiteY69930"/>
              </a:cxn>
              <a:cxn ang="0">
                <a:pos x="connsiteX69931" y="connsiteY69931"/>
              </a:cxn>
              <a:cxn ang="0">
                <a:pos x="connsiteX69932" y="connsiteY69932"/>
              </a:cxn>
              <a:cxn ang="0">
                <a:pos x="connsiteX69933" y="connsiteY69933"/>
              </a:cxn>
              <a:cxn ang="0">
                <a:pos x="connsiteX69934" y="connsiteY69934"/>
              </a:cxn>
              <a:cxn ang="0">
                <a:pos x="connsiteX69935" y="connsiteY69935"/>
              </a:cxn>
              <a:cxn ang="0">
                <a:pos x="connsiteX69936" y="connsiteY69936"/>
              </a:cxn>
              <a:cxn ang="0">
                <a:pos x="connsiteX69937" y="connsiteY69937"/>
              </a:cxn>
              <a:cxn ang="0">
                <a:pos x="connsiteX69938" y="connsiteY69938"/>
              </a:cxn>
              <a:cxn ang="0">
                <a:pos x="connsiteX69939" y="connsiteY69939"/>
              </a:cxn>
              <a:cxn ang="0">
                <a:pos x="connsiteX69940" y="connsiteY69940"/>
              </a:cxn>
              <a:cxn ang="0">
                <a:pos x="connsiteX69941" y="connsiteY69941"/>
              </a:cxn>
              <a:cxn ang="0">
                <a:pos x="connsiteX69942" y="connsiteY69942"/>
              </a:cxn>
              <a:cxn ang="0">
                <a:pos x="connsiteX69943" y="connsiteY69943"/>
              </a:cxn>
              <a:cxn ang="0">
                <a:pos x="connsiteX69944" y="connsiteY69944"/>
              </a:cxn>
              <a:cxn ang="0">
                <a:pos x="connsiteX69945" y="connsiteY69945"/>
              </a:cxn>
              <a:cxn ang="0">
                <a:pos x="connsiteX69946" y="connsiteY69946"/>
              </a:cxn>
              <a:cxn ang="0">
                <a:pos x="connsiteX69947" y="connsiteY69947"/>
              </a:cxn>
              <a:cxn ang="0">
                <a:pos x="connsiteX69948" y="connsiteY69948"/>
              </a:cxn>
              <a:cxn ang="0">
                <a:pos x="connsiteX69949" y="connsiteY69949"/>
              </a:cxn>
              <a:cxn ang="0">
                <a:pos x="connsiteX69950" y="connsiteY69950"/>
              </a:cxn>
              <a:cxn ang="0">
                <a:pos x="connsiteX69951" y="connsiteY69951"/>
              </a:cxn>
              <a:cxn ang="0">
                <a:pos x="connsiteX69952" y="connsiteY69952"/>
              </a:cxn>
              <a:cxn ang="0">
                <a:pos x="connsiteX69953" y="connsiteY69953"/>
              </a:cxn>
              <a:cxn ang="0">
                <a:pos x="connsiteX69954" y="connsiteY69954"/>
              </a:cxn>
              <a:cxn ang="0">
                <a:pos x="connsiteX69955" y="connsiteY69955"/>
              </a:cxn>
              <a:cxn ang="0">
                <a:pos x="connsiteX69956" y="connsiteY69956"/>
              </a:cxn>
              <a:cxn ang="0">
                <a:pos x="connsiteX69957" y="connsiteY69957"/>
              </a:cxn>
              <a:cxn ang="0">
                <a:pos x="connsiteX69958" y="connsiteY69958"/>
              </a:cxn>
              <a:cxn ang="0">
                <a:pos x="connsiteX69959" y="connsiteY69959"/>
              </a:cxn>
              <a:cxn ang="0">
                <a:pos x="connsiteX69960" y="connsiteY69960"/>
              </a:cxn>
              <a:cxn ang="0">
                <a:pos x="connsiteX69961" y="connsiteY69961"/>
              </a:cxn>
              <a:cxn ang="0">
                <a:pos x="connsiteX69962" y="connsiteY69962"/>
              </a:cxn>
              <a:cxn ang="0">
                <a:pos x="connsiteX69963" y="connsiteY69963"/>
              </a:cxn>
              <a:cxn ang="0">
                <a:pos x="connsiteX69964" y="connsiteY69964"/>
              </a:cxn>
              <a:cxn ang="0">
                <a:pos x="connsiteX69965" y="connsiteY69965"/>
              </a:cxn>
              <a:cxn ang="0">
                <a:pos x="connsiteX69966" y="connsiteY69966"/>
              </a:cxn>
              <a:cxn ang="0">
                <a:pos x="connsiteX69967" y="connsiteY69967"/>
              </a:cxn>
              <a:cxn ang="0">
                <a:pos x="connsiteX69968" y="connsiteY69968"/>
              </a:cxn>
              <a:cxn ang="0">
                <a:pos x="connsiteX69969" y="connsiteY69969"/>
              </a:cxn>
              <a:cxn ang="0">
                <a:pos x="connsiteX69970" y="connsiteY69970"/>
              </a:cxn>
              <a:cxn ang="0">
                <a:pos x="connsiteX69971" y="connsiteY69971"/>
              </a:cxn>
              <a:cxn ang="0">
                <a:pos x="connsiteX69972" y="connsiteY69972"/>
              </a:cxn>
              <a:cxn ang="0">
                <a:pos x="connsiteX69973" y="connsiteY69973"/>
              </a:cxn>
              <a:cxn ang="0">
                <a:pos x="connsiteX69974" y="connsiteY69974"/>
              </a:cxn>
              <a:cxn ang="0">
                <a:pos x="connsiteX69975" y="connsiteY69975"/>
              </a:cxn>
              <a:cxn ang="0">
                <a:pos x="connsiteX69976" y="connsiteY69976"/>
              </a:cxn>
              <a:cxn ang="0">
                <a:pos x="connsiteX69977" y="connsiteY69977"/>
              </a:cxn>
              <a:cxn ang="0">
                <a:pos x="connsiteX69978" y="connsiteY69978"/>
              </a:cxn>
              <a:cxn ang="0">
                <a:pos x="connsiteX69979" y="connsiteY69979"/>
              </a:cxn>
              <a:cxn ang="0">
                <a:pos x="connsiteX69980" y="connsiteY69980"/>
              </a:cxn>
              <a:cxn ang="0">
                <a:pos x="connsiteX69981" y="connsiteY69981"/>
              </a:cxn>
              <a:cxn ang="0">
                <a:pos x="connsiteX69982" y="connsiteY69982"/>
              </a:cxn>
              <a:cxn ang="0">
                <a:pos x="connsiteX69983" y="connsiteY69983"/>
              </a:cxn>
              <a:cxn ang="0">
                <a:pos x="connsiteX69984" y="connsiteY69984"/>
              </a:cxn>
              <a:cxn ang="0">
                <a:pos x="connsiteX69985" y="connsiteY69985"/>
              </a:cxn>
              <a:cxn ang="0">
                <a:pos x="connsiteX69986" y="connsiteY69986"/>
              </a:cxn>
              <a:cxn ang="0">
                <a:pos x="connsiteX69987" y="connsiteY69987"/>
              </a:cxn>
              <a:cxn ang="0">
                <a:pos x="connsiteX69988" y="connsiteY69988"/>
              </a:cxn>
              <a:cxn ang="0">
                <a:pos x="connsiteX69989" y="connsiteY69989"/>
              </a:cxn>
              <a:cxn ang="0">
                <a:pos x="connsiteX69990" y="connsiteY69990"/>
              </a:cxn>
              <a:cxn ang="0">
                <a:pos x="connsiteX69991" y="connsiteY69991"/>
              </a:cxn>
              <a:cxn ang="0">
                <a:pos x="connsiteX69992" y="connsiteY69992"/>
              </a:cxn>
              <a:cxn ang="0">
                <a:pos x="connsiteX69993" y="connsiteY69993"/>
              </a:cxn>
              <a:cxn ang="0">
                <a:pos x="connsiteX69994" y="connsiteY69994"/>
              </a:cxn>
              <a:cxn ang="0">
                <a:pos x="connsiteX69995" y="connsiteY69995"/>
              </a:cxn>
              <a:cxn ang="0">
                <a:pos x="connsiteX69996" y="connsiteY69996"/>
              </a:cxn>
              <a:cxn ang="0">
                <a:pos x="connsiteX69997" y="connsiteY69997"/>
              </a:cxn>
              <a:cxn ang="0">
                <a:pos x="connsiteX69998" y="connsiteY69998"/>
              </a:cxn>
              <a:cxn ang="0">
                <a:pos x="connsiteX69999" y="connsiteY69999"/>
              </a:cxn>
              <a:cxn ang="0">
                <a:pos x="connsiteX70000" y="connsiteY70000"/>
              </a:cxn>
              <a:cxn ang="0">
                <a:pos x="connsiteX70001" y="connsiteY70001"/>
              </a:cxn>
              <a:cxn ang="0">
                <a:pos x="connsiteX70002" y="connsiteY70002"/>
              </a:cxn>
              <a:cxn ang="0">
                <a:pos x="connsiteX70003" y="connsiteY70003"/>
              </a:cxn>
              <a:cxn ang="0">
                <a:pos x="connsiteX70004" y="connsiteY70004"/>
              </a:cxn>
              <a:cxn ang="0">
                <a:pos x="connsiteX70005" y="connsiteY70005"/>
              </a:cxn>
              <a:cxn ang="0">
                <a:pos x="connsiteX70006" y="connsiteY70006"/>
              </a:cxn>
              <a:cxn ang="0">
                <a:pos x="connsiteX70007" y="connsiteY70007"/>
              </a:cxn>
              <a:cxn ang="0">
                <a:pos x="connsiteX70008" y="connsiteY70008"/>
              </a:cxn>
              <a:cxn ang="0">
                <a:pos x="connsiteX70009" y="connsiteY70009"/>
              </a:cxn>
              <a:cxn ang="0">
                <a:pos x="connsiteX70010" y="connsiteY70010"/>
              </a:cxn>
              <a:cxn ang="0">
                <a:pos x="connsiteX70011" y="connsiteY70011"/>
              </a:cxn>
              <a:cxn ang="0">
                <a:pos x="connsiteX70012" y="connsiteY70012"/>
              </a:cxn>
              <a:cxn ang="0">
                <a:pos x="connsiteX70013" y="connsiteY70013"/>
              </a:cxn>
              <a:cxn ang="0">
                <a:pos x="connsiteX70014" y="connsiteY70014"/>
              </a:cxn>
              <a:cxn ang="0">
                <a:pos x="connsiteX70015" y="connsiteY70015"/>
              </a:cxn>
              <a:cxn ang="0">
                <a:pos x="connsiteX70016" y="connsiteY70016"/>
              </a:cxn>
              <a:cxn ang="0">
                <a:pos x="connsiteX70017" y="connsiteY70017"/>
              </a:cxn>
              <a:cxn ang="0">
                <a:pos x="connsiteX70018" y="connsiteY70018"/>
              </a:cxn>
              <a:cxn ang="0">
                <a:pos x="connsiteX70019" y="connsiteY70019"/>
              </a:cxn>
              <a:cxn ang="0">
                <a:pos x="connsiteX70020" y="connsiteY70020"/>
              </a:cxn>
              <a:cxn ang="0">
                <a:pos x="connsiteX70021" y="connsiteY70021"/>
              </a:cxn>
              <a:cxn ang="0">
                <a:pos x="connsiteX70022" y="connsiteY70022"/>
              </a:cxn>
              <a:cxn ang="0">
                <a:pos x="connsiteX70023" y="connsiteY70023"/>
              </a:cxn>
              <a:cxn ang="0">
                <a:pos x="connsiteX70024" y="connsiteY70024"/>
              </a:cxn>
              <a:cxn ang="0">
                <a:pos x="connsiteX70025" y="connsiteY70025"/>
              </a:cxn>
              <a:cxn ang="0">
                <a:pos x="connsiteX70026" y="connsiteY70026"/>
              </a:cxn>
              <a:cxn ang="0">
                <a:pos x="connsiteX70027" y="connsiteY70027"/>
              </a:cxn>
              <a:cxn ang="0">
                <a:pos x="connsiteX70028" y="connsiteY70028"/>
              </a:cxn>
              <a:cxn ang="0">
                <a:pos x="connsiteX70029" y="connsiteY70029"/>
              </a:cxn>
              <a:cxn ang="0">
                <a:pos x="connsiteX70030" y="connsiteY70030"/>
              </a:cxn>
              <a:cxn ang="0">
                <a:pos x="connsiteX70031" y="connsiteY70031"/>
              </a:cxn>
              <a:cxn ang="0">
                <a:pos x="connsiteX70032" y="connsiteY70032"/>
              </a:cxn>
              <a:cxn ang="0">
                <a:pos x="connsiteX70033" y="connsiteY70033"/>
              </a:cxn>
              <a:cxn ang="0">
                <a:pos x="connsiteX70034" y="connsiteY70034"/>
              </a:cxn>
              <a:cxn ang="0">
                <a:pos x="connsiteX70035" y="connsiteY70035"/>
              </a:cxn>
              <a:cxn ang="0">
                <a:pos x="connsiteX70036" y="connsiteY70036"/>
              </a:cxn>
              <a:cxn ang="0">
                <a:pos x="connsiteX70037" y="connsiteY70037"/>
              </a:cxn>
              <a:cxn ang="0">
                <a:pos x="connsiteX70038" y="connsiteY70038"/>
              </a:cxn>
              <a:cxn ang="0">
                <a:pos x="connsiteX70039" y="connsiteY70039"/>
              </a:cxn>
              <a:cxn ang="0">
                <a:pos x="connsiteX70040" y="connsiteY70040"/>
              </a:cxn>
              <a:cxn ang="0">
                <a:pos x="connsiteX70041" y="connsiteY70041"/>
              </a:cxn>
              <a:cxn ang="0">
                <a:pos x="connsiteX70042" y="connsiteY70042"/>
              </a:cxn>
              <a:cxn ang="0">
                <a:pos x="connsiteX70043" y="connsiteY70043"/>
              </a:cxn>
              <a:cxn ang="0">
                <a:pos x="connsiteX70044" y="connsiteY70044"/>
              </a:cxn>
              <a:cxn ang="0">
                <a:pos x="connsiteX70045" y="connsiteY70045"/>
              </a:cxn>
              <a:cxn ang="0">
                <a:pos x="connsiteX70046" y="connsiteY70046"/>
              </a:cxn>
              <a:cxn ang="0">
                <a:pos x="connsiteX70047" y="connsiteY70047"/>
              </a:cxn>
              <a:cxn ang="0">
                <a:pos x="connsiteX70048" y="connsiteY70048"/>
              </a:cxn>
              <a:cxn ang="0">
                <a:pos x="connsiteX70049" y="connsiteY70049"/>
              </a:cxn>
              <a:cxn ang="0">
                <a:pos x="connsiteX70050" y="connsiteY70050"/>
              </a:cxn>
              <a:cxn ang="0">
                <a:pos x="connsiteX70051" y="connsiteY70051"/>
              </a:cxn>
              <a:cxn ang="0">
                <a:pos x="connsiteX70052" y="connsiteY70052"/>
              </a:cxn>
              <a:cxn ang="0">
                <a:pos x="connsiteX70053" y="connsiteY70053"/>
              </a:cxn>
              <a:cxn ang="0">
                <a:pos x="connsiteX70054" y="connsiteY70054"/>
              </a:cxn>
              <a:cxn ang="0">
                <a:pos x="connsiteX70055" y="connsiteY70055"/>
              </a:cxn>
              <a:cxn ang="0">
                <a:pos x="connsiteX70056" y="connsiteY70056"/>
              </a:cxn>
              <a:cxn ang="0">
                <a:pos x="connsiteX70057" y="connsiteY70057"/>
              </a:cxn>
              <a:cxn ang="0">
                <a:pos x="connsiteX70058" y="connsiteY70058"/>
              </a:cxn>
              <a:cxn ang="0">
                <a:pos x="connsiteX70059" y="connsiteY70059"/>
              </a:cxn>
              <a:cxn ang="0">
                <a:pos x="connsiteX70060" y="connsiteY70060"/>
              </a:cxn>
              <a:cxn ang="0">
                <a:pos x="connsiteX70061" y="connsiteY70061"/>
              </a:cxn>
              <a:cxn ang="0">
                <a:pos x="connsiteX70062" y="connsiteY70062"/>
              </a:cxn>
              <a:cxn ang="0">
                <a:pos x="connsiteX70063" y="connsiteY70063"/>
              </a:cxn>
              <a:cxn ang="0">
                <a:pos x="connsiteX70064" y="connsiteY70064"/>
              </a:cxn>
              <a:cxn ang="0">
                <a:pos x="connsiteX70065" y="connsiteY70065"/>
              </a:cxn>
              <a:cxn ang="0">
                <a:pos x="connsiteX70066" y="connsiteY70066"/>
              </a:cxn>
              <a:cxn ang="0">
                <a:pos x="connsiteX70067" y="connsiteY70067"/>
              </a:cxn>
              <a:cxn ang="0">
                <a:pos x="connsiteX70068" y="connsiteY70068"/>
              </a:cxn>
              <a:cxn ang="0">
                <a:pos x="connsiteX70069" y="connsiteY70069"/>
              </a:cxn>
              <a:cxn ang="0">
                <a:pos x="connsiteX70070" y="connsiteY70070"/>
              </a:cxn>
              <a:cxn ang="0">
                <a:pos x="connsiteX70071" y="connsiteY70071"/>
              </a:cxn>
              <a:cxn ang="0">
                <a:pos x="connsiteX70072" y="connsiteY70072"/>
              </a:cxn>
              <a:cxn ang="0">
                <a:pos x="connsiteX70073" y="connsiteY70073"/>
              </a:cxn>
              <a:cxn ang="0">
                <a:pos x="connsiteX70074" y="connsiteY70074"/>
              </a:cxn>
              <a:cxn ang="0">
                <a:pos x="connsiteX70075" y="connsiteY70075"/>
              </a:cxn>
              <a:cxn ang="0">
                <a:pos x="connsiteX70076" y="connsiteY70076"/>
              </a:cxn>
              <a:cxn ang="0">
                <a:pos x="connsiteX70077" y="connsiteY70077"/>
              </a:cxn>
              <a:cxn ang="0">
                <a:pos x="connsiteX70078" y="connsiteY70078"/>
              </a:cxn>
              <a:cxn ang="0">
                <a:pos x="connsiteX70079" y="connsiteY70079"/>
              </a:cxn>
              <a:cxn ang="0">
                <a:pos x="connsiteX70080" y="connsiteY70080"/>
              </a:cxn>
              <a:cxn ang="0">
                <a:pos x="connsiteX70081" y="connsiteY70081"/>
              </a:cxn>
              <a:cxn ang="0">
                <a:pos x="connsiteX70082" y="connsiteY70082"/>
              </a:cxn>
              <a:cxn ang="0">
                <a:pos x="connsiteX70083" y="connsiteY70083"/>
              </a:cxn>
              <a:cxn ang="0">
                <a:pos x="connsiteX70084" y="connsiteY70084"/>
              </a:cxn>
              <a:cxn ang="0">
                <a:pos x="connsiteX70085" y="connsiteY70085"/>
              </a:cxn>
              <a:cxn ang="0">
                <a:pos x="connsiteX70086" y="connsiteY70086"/>
              </a:cxn>
              <a:cxn ang="0">
                <a:pos x="connsiteX70087" y="connsiteY70087"/>
              </a:cxn>
              <a:cxn ang="0">
                <a:pos x="connsiteX70088" y="connsiteY70088"/>
              </a:cxn>
              <a:cxn ang="0">
                <a:pos x="connsiteX70089" y="connsiteY70089"/>
              </a:cxn>
              <a:cxn ang="0">
                <a:pos x="connsiteX70090" y="connsiteY70090"/>
              </a:cxn>
              <a:cxn ang="0">
                <a:pos x="connsiteX70091" y="connsiteY70091"/>
              </a:cxn>
              <a:cxn ang="0">
                <a:pos x="connsiteX70092" y="connsiteY70092"/>
              </a:cxn>
              <a:cxn ang="0">
                <a:pos x="connsiteX70093" y="connsiteY70093"/>
              </a:cxn>
              <a:cxn ang="0">
                <a:pos x="connsiteX70094" y="connsiteY70094"/>
              </a:cxn>
              <a:cxn ang="0">
                <a:pos x="connsiteX70095" y="connsiteY70095"/>
              </a:cxn>
              <a:cxn ang="0">
                <a:pos x="connsiteX70096" y="connsiteY70096"/>
              </a:cxn>
              <a:cxn ang="0">
                <a:pos x="connsiteX70097" y="connsiteY70097"/>
              </a:cxn>
              <a:cxn ang="0">
                <a:pos x="connsiteX70098" y="connsiteY70098"/>
              </a:cxn>
              <a:cxn ang="0">
                <a:pos x="connsiteX70099" y="connsiteY70099"/>
              </a:cxn>
              <a:cxn ang="0">
                <a:pos x="connsiteX70100" y="connsiteY70100"/>
              </a:cxn>
              <a:cxn ang="0">
                <a:pos x="connsiteX70101" y="connsiteY70101"/>
              </a:cxn>
              <a:cxn ang="0">
                <a:pos x="connsiteX70102" y="connsiteY70102"/>
              </a:cxn>
              <a:cxn ang="0">
                <a:pos x="connsiteX70103" y="connsiteY70103"/>
              </a:cxn>
              <a:cxn ang="0">
                <a:pos x="connsiteX70104" y="connsiteY70104"/>
              </a:cxn>
              <a:cxn ang="0">
                <a:pos x="connsiteX70105" y="connsiteY70105"/>
              </a:cxn>
              <a:cxn ang="0">
                <a:pos x="connsiteX70106" y="connsiteY70106"/>
              </a:cxn>
              <a:cxn ang="0">
                <a:pos x="connsiteX70107" y="connsiteY70107"/>
              </a:cxn>
              <a:cxn ang="0">
                <a:pos x="connsiteX70108" y="connsiteY70108"/>
              </a:cxn>
              <a:cxn ang="0">
                <a:pos x="connsiteX70109" y="connsiteY70109"/>
              </a:cxn>
              <a:cxn ang="0">
                <a:pos x="connsiteX70110" y="connsiteY70110"/>
              </a:cxn>
              <a:cxn ang="0">
                <a:pos x="connsiteX70111" y="connsiteY70111"/>
              </a:cxn>
              <a:cxn ang="0">
                <a:pos x="connsiteX70112" y="connsiteY70112"/>
              </a:cxn>
              <a:cxn ang="0">
                <a:pos x="connsiteX70113" y="connsiteY70113"/>
              </a:cxn>
              <a:cxn ang="0">
                <a:pos x="connsiteX70114" y="connsiteY70114"/>
              </a:cxn>
              <a:cxn ang="0">
                <a:pos x="connsiteX70115" y="connsiteY70115"/>
              </a:cxn>
              <a:cxn ang="0">
                <a:pos x="connsiteX70116" y="connsiteY70116"/>
              </a:cxn>
              <a:cxn ang="0">
                <a:pos x="connsiteX70117" y="connsiteY70117"/>
              </a:cxn>
              <a:cxn ang="0">
                <a:pos x="connsiteX70118" y="connsiteY70118"/>
              </a:cxn>
              <a:cxn ang="0">
                <a:pos x="connsiteX70119" y="connsiteY70119"/>
              </a:cxn>
              <a:cxn ang="0">
                <a:pos x="connsiteX70120" y="connsiteY70120"/>
              </a:cxn>
              <a:cxn ang="0">
                <a:pos x="connsiteX70121" y="connsiteY70121"/>
              </a:cxn>
              <a:cxn ang="0">
                <a:pos x="connsiteX70122" y="connsiteY70122"/>
              </a:cxn>
              <a:cxn ang="0">
                <a:pos x="connsiteX70123" y="connsiteY70123"/>
              </a:cxn>
              <a:cxn ang="0">
                <a:pos x="connsiteX70124" y="connsiteY70124"/>
              </a:cxn>
              <a:cxn ang="0">
                <a:pos x="connsiteX70125" y="connsiteY70125"/>
              </a:cxn>
              <a:cxn ang="0">
                <a:pos x="connsiteX70126" y="connsiteY70126"/>
              </a:cxn>
              <a:cxn ang="0">
                <a:pos x="connsiteX70127" y="connsiteY70127"/>
              </a:cxn>
              <a:cxn ang="0">
                <a:pos x="connsiteX70128" y="connsiteY70128"/>
              </a:cxn>
              <a:cxn ang="0">
                <a:pos x="connsiteX70129" y="connsiteY70129"/>
              </a:cxn>
              <a:cxn ang="0">
                <a:pos x="connsiteX70130" y="connsiteY70130"/>
              </a:cxn>
              <a:cxn ang="0">
                <a:pos x="connsiteX70131" y="connsiteY70131"/>
              </a:cxn>
              <a:cxn ang="0">
                <a:pos x="connsiteX70132" y="connsiteY70132"/>
              </a:cxn>
              <a:cxn ang="0">
                <a:pos x="connsiteX70133" y="connsiteY70133"/>
              </a:cxn>
              <a:cxn ang="0">
                <a:pos x="connsiteX70134" y="connsiteY70134"/>
              </a:cxn>
              <a:cxn ang="0">
                <a:pos x="connsiteX70135" y="connsiteY70135"/>
              </a:cxn>
              <a:cxn ang="0">
                <a:pos x="connsiteX70136" y="connsiteY70136"/>
              </a:cxn>
              <a:cxn ang="0">
                <a:pos x="connsiteX70137" y="connsiteY70137"/>
              </a:cxn>
              <a:cxn ang="0">
                <a:pos x="connsiteX70138" y="connsiteY70138"/>
              </a:cxn>
              <a:cxn ang="0">
                <a:pos x="connsiteX70139" y="connsiteY70139"/>
              </a:cxn>
              <a:cxn ang="0">
                <a:pos x="connsiteX70140" y="connsiteY70140"/>
              </a:cxn>
              <a:cxn ang="0">
                <a:pos x="connsiteX70141" y="connsiteY70141"/>
              </a:cxn>
              <a:cxn ang="0">
                <a:pos x="connsiteX70142" y="connsiteY70142"/>
              </a:cxn>
              <a:cxn ang="0">
                <a:pos x="connsiteX70143" y="connsiteY70143"/>
              </a:cxn>
              <a:cxn ang="0">
                <a:pos x="connsiteX70144" y="connsiteY70144"/>
              </a:cxn>
              <a:cxn ang="0">
                <a:pos x="connsiteX70145" y="connsiteY70145"/>
              </a:cxn>
              <a:cxn ang="0">
                <a:pos x="connsiteX70146" y="connsiteY70146"/>
              </a:cxn>
              <a:cxn ang="0">
                <a:pos x="connsiteX70147" y="connsiteY70147"/>
              </a:cxn>
              <a:cxn ang="0">
                <a:pos x="connsiteX70148" y="connsiteY70148"/>
              </a:cxn>
              <a:cxn ang="0">
                <a:pos x="connsiteX70149" y="connsiteY70149"/>
              </a:cxn>
              <a:cxn ang="0">
                <a:pos x="connsiteX70150" y="connsiteY70150"/>
              </a:cxn>
              <a:cxn ang="0">
                <a:pos x="connsiteX70151" y="connsiteY70151"/>
              </a:cxn>
              <a:cxn ang="0">
                <a:pos x="connsiteX70152" y="connsiteY70152"/>
              </a:cxn>
              <a:cxn ang="0">
                <a:pos x="connsiteX70153" y="connsiteY70153"/>
              </a:cxn>
              <a:cxn ang="0">
                <a:pos x="connsiteX70154" y="connsiteY70154"/>
              </a:cxn>
              <a:cxn ang="0">
                <a:pos x="connsiteX70155" y="connsiteY70155"/>
              </a:cxn>
              <a:cxn ang="0">
                <a:pos x="connsiteX70156" y="connsiteY70156"/>
              </a:cxn>
              <a:cxn ang="0">
                <a:pos x="connsiteX70157" y="connsiteY70157"/>
              </a:cxn>
              <a:cxn ang="0">
                <a:pos x="connsiteX70158" y="connsiteY70158"/>
              </a:cxn>
              <a:cxn ang="0">
                <a:pos x="connsiteX70159" y="connsiteY70159"/>
              </a:cxn>
              <a:cxn ang="0">
                <a:pos x="connsiteX70160" y="connsiteY70160"/>
              </a:cxn>
              <a:cxn ang="0">
                <a:pos x="connsiteX70161" y="connsiteY70161"/>
              </a:cxn>
              <a:cxn ang="0">
                <a:pos x="connsiteX70162" y="connsiteY70162"/>
              </a:cxn>
              <a:cxn ang="0">
                <a:pos x="connsiteX70163" y="connsiteY70163"/>
              </a:cxn>
              <a:cxn ang="0">
                <a:pos x="connsiteX70164" y="connsiteY70164"/>
              </a:cxn>
              <a:cxn ang="0">
                <a:pos x="connsiteX70165" y="connsiteY70165"/>
              </a:cxn>
              <a:cxn ang="0">
                <a:pos x="connsiteX70166" y="connsiteY70166"/>
              </a:cxn>
              <a:cxn ang="0">
                <a:pos x="connsiteX70167" y="connsiteY70167"/>
              </a:cxn>
              <a:cxn ang="0">
                <a:pos x="connsiteX70168" y="connsiteY70168"/>
              </a:cxn>
              <a:cxn ang="0">
                <a:pos x="connsiteX70169" y="connsiteY70169"/>
              </a:cxn>
              <a:cxn ang="0">
                <a:pos x="connsiteX70170" y="connsiteY70170"/>
              </a:cxn>
              <a:cxn ang="0">
                <a:pos x="connsiteX70171" y="connsiteY70171"/>
              </a:cxn>
              <a:cxn ang="0">
                <a:pos x="connsiteX70172" y="connsiteY70172"/>
              </a:cxn>
              <a:cxn ang="0">
                <a:pos x="connsiteX70173" y="connsiteY70173"/>
              </a:cxn>
              <a:cxn ang="0">
                <a:pos x="connsiteX70174" y="connsiteY70174"/>
              </a:cxn>
              <a:cxn ang="0">
                <a:pos x="connsiteX70175" y="connsiteY70175"/>
              </a:cxn>
              <a:cxn ang="0">
                <a:pos x="connsiteX70176" y="connsiteY70176"/>
              </a:cxn>
              <a:cxn ang="0">
                <a:pos x="connsiteX70177" y="connsiteY70177"/>
              </a:cxn>
              <a:cxn ang="0">
                <a:pos x="connsiteX70178" y="connsiteY70178"/>
              </a:cxn>
              <a:cxn ang="0">
                <a:pos x="connsiteX70179" y="connsiteY70179"/>
              </a:cxn>
              <a:cxn ang="0">
                <a:pos x="connsiteX70180" y="connsiteY70180"/>
              </a:cxn>
              <a:cxn ang="0">
                <a:pos x="connsiteX70181" y="connsiteY70181"/>
              </a:cxn>
              <a:cxn ang="0">
                <a:pos x="connsiteX70182" y="connsiteY70182"/>
              </a:cxn>
              <a:cxn ang="0">
                <a:pos x="connsiteX70183" y="connsiteY70183"/>
              </a:cxn>
              <a:cxn ang="0">
                <a:pos x="connsiteX70184" y="connsiteY70184"/>
              </a:cxn>
              <a:cxn ang="0">
                <a:pos x="connsiteX70185" y="connsiteY70185"/>
              </a:cxn>
              <a:cxn ang="0">
                <a:pos x="connsiteX70186" y="connsiteY70186"/>
              </a:cxn>
              <a:cxn ang="0">
                <a:pos x="connsiteX70187" y="connsiteY70187"/>
              </a:cxn>
              <a:cxn ang="0">
                <a:pos x="connsiteX70188" y="connsiteY70188"/>
              </a:cxn>
              <a:cxn ang="0">
                <a:pos x="connsiteX70189" y="connsiteY70189"/>
              </a:cxn>
              <a:cxn ang="0">
                <a:pos x="connsiteX70190" y="connsiteY70190"/>
              </a:cxn>
              <a:cxn ang="0">
                <a:pos x="connsiteX70191" y="connsiteY70191"/>
              </a:cxn>
              <a:cxn ang="0">
                <a:pos x="connsiteX70192" y="connsiteY70192"/>
              </a:cxn>
              <a:cxn ang="0">
                <a:pos x="connsiteX70193" y="connsiteY70193"/>
              </a:cxn>
              <a:cxn ang="0">
                <a:pos x="connsiteX70194" y="connsiteY70194"/>
              </a:cxn>
              <a:cxn ang="0">
                <a:pos x="connsiteX70195" y="connsiteY70195"/>
              </a:cxn>
              <a:cxn ang="0">
                <a:pos x="connsiteX70196" y="connsiteY70196"/>
              </a:cxn>
              <a:cxn ang="0">
                <a:pos x="connsiteX70197" y="connsiteY70197"/>
              </a:cxn>
              <a:cxn ang="0">
                <a:pos x="connsiteX70198" y="connsiteY70198"/>
              </a:cxn>
              <a:cxn ang="0">
                <a:pos x="connsiteX70199" y="connsiteY70199"/>
              </a:cxn>
              <a:cxn ang="0">
                <a:pos x="connsiteX70200" y="connsiteY70200"/>
              </a:cxn>
              <a:cxn ang="0">
                <a:pos x="connsiteX70201" y="connsiteY70201"/>
              </a:cxn>
              <a:cxn ang="0">
                <a:pos x="connsiteX70202" y="connsiteY70202"/>
              </a:cxn>
              <a:cxn ang="0">
                <a:pos x="connsiteX70203" y="connsiteY70203"/>
              </a:cxn>
              <a:cxn ang="0">
                <a:pos x="connsiteX70204" y="connsiteY70204"/>
              </a:cxn>
              <a:cxn ang="0">
                <a:pos x="connsiteX70205" y="connsiteY70205"/>
              </a:cxn>
              <a:cxn ang="0">
                <a:pos x="connsiteX70206" y="connsiteY70206"/>
              </a:cxn>
              <a:cxn ang="0">
                <a:pos x="connsiteX70207" y="connsiteY70207"/>
              </a:cxn>
              <a:cxn ang="0">
                <a:pos x="connsiteX70208" y="connsiteY70208"/>
              </a:cxn>
              <a:cxn ang="0">
                <a:pos x="connsiteX70209" y="connsiteY70209"/>
              </a:cxn>
              <a:cxn ang="0">
                <a:pos x="connsiteX70210" y="connsiteY70210"/>
              </a:cxn>
              <a:cxn ang="0">
                <a:pos x="connsiteX70211" y="connsiteY70211"/>
              </a:cxn>
              <a:cxn ang="0">
                <a:pos x="connsiteX70212" y="connsiteY70212"/>
              </a:cxn>
              <a:cxn ang="0">
                <a:pos x="connsiteX70213" y="connsiteY70213"/>
              </a:cxn>
              <a:cxn ang="0">
                <a:pos x="connsiteX70214" y="connsiteY70214"/>
              </a:cxn>
              <a:cxn ang="0">
                <a:pos x="connsiteX70215" y="connsiteY70215"/>
              </a:cxn>
              <a:cxn ang="0">
                <a:pos x="connsiteX70216" y="connsiteY70216"/>
              </a:cxn>
              <a:cxn ang="0">
                <a:pos x="connsiteX70217" y="connsiteY70217"/>
              </a:cxn>
              <a:cxn ang="0">
                <a:pos x="connsiteX70218" y="connsiteY70218"/>
              </a:cxn>
              <a:cxn ang="0">
                <a:pos x="connsiteX70219" y="connsiteY70219"/>
              </a:cxn>
              <a:cxn ang="0">
                <a:pos x="connsiteX70220" y="connsiteY70220"/>
              </a:cxn>
              <a:cxn ang="0">
                <a:pos x="connsiteX70221" y="connsiteY70221"/>
              </a:cxn>
              <a:cxn ang="0">
                <a:pos x="connsiteX70222" y="connsiteY70222"/>
              </a:cxn>
              <a:cxn ang="0">
                <a:pos x="connsiteX70223" y="connsiteY70223"/>
              </a:cxn>
              <a:cxn ang="0">
                <a:pos x="connsiteX70224" y="connsiteY70224"/>
              </a:cxn>
              <a:cxn ang="0">
                <a:pos x="connsiteX70225" y="connsiteY70225"/>
              </a:cxn>
              <a:cxn ang="0">
                <a:pos x="connsiteX70226" y="connsiteY70226"/>
              </a:cxn>
              <a:cxn ang="0">
                <a:pos x="connsiteX70227" y="connsiteY70227"/>
              </a:cxn>
              <a:cxn ang="0">
                <a:pos x="connsiteX70228" y="connsiteY70228"/>
              </a:cxn>
              <a:cxn ang="0">
                <a:pos x="connsiteX70229" y="connsiteY70229"/>
              </a:cxn>
              <a:cxn ang="0">
                <a:pos x="connsiteX70230" y="connsiteY70230"/>
              </a:cxn>
              <a:cxn ang="0">
                <a:pos x="connsiteX70231" y="connsiteY70231"/>
              </a:cxn>
              <a:cxn ang="0">
                <a:pos x="connsiteX70232" y="connsiteY70232"/>
              </a:cxn>
              <a:cxn ang="0">
                <a:pos x="connsiteX70233" y="connsiteY70233"/>
              </a:cxn>
              <a:cxn ang="0">
                <a:pos x="connsiteX70234" y="connsiteY70234"/>
              </a:cxn>
              <a:cxn ang="0">
                <a:pos x="connsiteX70235" y="connsiteY70235"/>
              </a:cxn>
              <a:cxn ang="0">
                <a:pos x="connsiteX70236" y="connsiteY70236"/>
              </a:cxn>
              <a:cxn ang="0">
                <a:pos x="connsiteX70237" y="connsiteY70237"/>
              </a:cxn>
              <a:cxn ang="0">
                <a:pos x="connsiteX70238" y="connsiteY70238"/>
              </a:cxn>
              <a:cxn ang="0">
                <a:pos x="connsiteX70239" y="connsiteY70239"/>
              </a:cxn>
              <a:cxn ang="0">
                <a:pos x="connsiteX70240" y="connsiteY70240"/>
              </a:cxn>
              <a:cxn ang="0">
                <a:pos x="connsiteX70241" y="connsiteY70241"/>
              </a:cxn>
              <a:cxn ang="0">
                <a:pos x="connsiteX70242" y="connsiteY70242"/>
              </a:cxn>
              <a:cxn ang="0">
                <a:pos x="connsiteX70243" y="connsiteY70243"/>
              </a:cxn>
              <a:cxn ang="0">
                <a:pos x="connsiteX70244" y="connsiteY70244"/>
              </a:cxn>
              <a:cxn ang="0">
                <a:pos x="connsiteX70245" y="connsiteY70245"/>
              </a:cxn>
              <a:cxn ang="0">
                <a:pos x="connsiteX70246" y="connsiteY70246"/>
              </a:cxn>
              <a:cxn ang="0">
                <a:pos x="connsiteX70247" y="connsiteY70247"/>
              </a:cxn>
              <a:cxn ang="0">
                <a:pos x="connsiteX70248" y="connsiteY70248"/>
              </a:cxn>
              <a:cxn ang="0">
                <a:pos x="connsiteX70249" y="connsiteY70249"/>
              </a:cxn>
              <a:cxn ang="0">
                <a:pos x="connsiteX70250" y="connsiteY70250"/>
              </a:cxn>
              <a:cxn ang="0">
                <a:pos x="connsiteX70251" y="connsiteY70251"/>
              </a:cxn>
              <a:cxn ang="0">
                <a:pos x="connsiteX70252" y="connsiteY70252"/>
              </a:cxn>
              <a:cxn ang="0">
                <a:pos x="connsiteX70253" y="connsiteY70253"/>
              </a:cxn>
              <a:cxn ang="0">
                <a:pos x="connsiteX70254" y="connsiteY70254"/>
              </a:cxn>
              <a:cxn ang="0">
                <a:pos x="connsiteX70255" y="connsiteY70255"/>
              </a:cxn>
              <a:cxn ang="0">
                <a:pos x="connsiteX70256" y="connsiteY70256"/>
              </a:cxn>
              <a:cxn ang="0">
                <a:pos x="connsiteX70257" y="connsiteY70257"/>
              </a:cxn>
              <a:cxn ang="0">
                <a:pos x="connsiteX70258" y="connsiteY70258"/>
              </a:cxn>
              <a:cxn ang="0">
                <a:pos x="connsiteX70259" y="connsiteY70259"/>
              </a:cxn>
              <a:cxn ang="0">
                <a:pos x="connsiteX70260" y="connsiteY70260"/>
              </a:cxn>
              <a:cxn ang="0">
                <a:pos x="connsiteX70261" y="connsiteY70261"/>
              </a:cxn>
              <a:cxn ang="0">
                <a:pos x="connsiteX70262" y="connsiteY70262"/>
              </a:cxn>
              <a:cxn ang="0">
                <a:pos x="connsiteX70263" y="connsiteY70263"/>
              </a:cxn>
              <a:cxn ang="0">
                <a:pos x="connsiteX70264" y="connsiteY70264"/>
              </a:cxn>
              <a:cxn ang="0">
                <a:pos x="connsiteX70265" y="connsiteY70265"/>
              </a:cxn>
              <a:cxn ang="0">
                <a:pos x="connsiteX70266" y="connsiteY70266"/>
              </a:cxn>
              <a:cxn ang="0">
                <a:pos x="connsiteX70267" y="connsiteY70267"/>
              </a:cxn>
              <a:cxn ang="0">
                <a:pos x="connsiteX70268" y="connsiteY70268"/>
              </a:cxn>
              <a:cxn ang="0">
                <a:pos x="connsiteX70269" y="connsiteY70269"/>
              </a:cxn>
              <a:cxn ang="0">
                <a:pos x="connsiteX70270" y="connsiteY70270"/>
              </a:cxn>
              <a:cxn ang="0">
                <a:pos x="connsiteX70271" y="connsiteY70271"/>
              </a:cxn>
              <a:cxn ang="0">
                <a:pos x="connsiteX70272" y="connsiteY70272"/>
              </a:cxn>
              <a:cxn ang="0">
                <a:pos x="connsiteX70273" y="connsiteY70273"/>
              </a:cxn>
              <a:cxn ang="0">
                <a:pos x="connsiteX70274" y="connsiteY70274"/>
              </a:cxn>
              <a:cxn ang="0">
                <a:pos x="connsiteX70275" y="connsiteY70275"/>
              </a:cxn>
              <a:cxn ang="0">
                <a:pos x="connsiteX70276" y="connsiteY70276"/>
              </a:cxn>
              <a:cxn ang="0">
                <a:pos x="connsiteX70277" y="connsiteY70277"/>
              </a:cxn>
              <a:cxn ang="0">
                <a:pos x="connsiteX70278" y="connsiteY70278"/>
              </a:cxn>
              <a:cxn ang="0">
                <a:pos x="connsiteX70279" y="connsiteY70279"/>
              </a:cxn>
              <a:cxn ang="0">
                <a:pos x="connsiteX70280" y="connsiteY70280"/>
              </a:cxn>
              <a:cxn ang="0">
                <a:pos x="connsiteX70281" y="connsiteY70281"/>
              </a:cxn>
              <a:cxn ang="0">
                <a:pos x="connsiteX70282" y="connsiteY70282"/>
              </a:cxn>
              <a:cxn ang="0">
                <a:pos x="connsiteX70283" y="connsiteY70283"/>
              </a:cxn>
              <a:cxn ang="0">
                <a:pos x="connsiteX70284" y="connsiteY70284"/>
              </a:cxn>
              <a:cxn ang="0">
                <a:pos x="connsiteX70285" y="connsiteY70285"/>
              </a:cxn>
              <a:cxn ang="0">
                <a:pos x="connsiteX70286" y="connsiteY70286"/>
              </a:cxn>
              <a:cxn ang="0">
                <a:pos x="connsiteX70287" y="connsiteY70287"/>
              </a:cxn>
              <a:cxn ang="0">
                <a:pos x="connsiteX70288" y="connsiteY70288"/>
              </a:cxn>
              <a:cxn ang="0">
                <a:pos x="connsiteX70289" y="connsiteY70289"/>
              </a:cxn>
              <a:cxn ang="0">
                <a:pos x="connsiteX70290" y="connsiteY70290"/>
              </a:cxn>
              <a:cxn ang="0">
                <a:pos x="connsiteX70291" y="connsiteY70291"/>
              </a:cxn>
              <a:cxn ang="0">
                <a:pos x="connsiteX70292" y="connsiteY70292"/>
              </a:cxn>
              <a:cxn ang="0">
                <a:pos x="connsiteX70293" y="connsiteY70293"/>
              </a:cxn>
              <a:cxn ang="0">
                <a:pos x="connsiteX70294" y="connsiteY70294"/>
              </a:cxn>
              <a:cxn ang="0">
                <a:pos x="connsiteX70295" y="connsiteY70295"/>
              </a:cxn>
              <a:cxn ang="0">
                <a:pos x="connsiteX70296" y="connsiteY70296"/>
              </a:cxn>
              <a:cxn ang="0">
                <a:pos x="connsiteX70297" y="connsiteY70297"/>
              </a:cxn>
              <a:cxn ang="0">
                <a:pos x="connsiteX70298" y="connsiteY70298"/>
              </a:cxn>
              <a:cxn ang="0">
                <a:pos x="connsiteX70299" y="connsiteY70299"/>
              </a:cxn>
              <a:cxn ang="0">
                <a:pos x="connsiteX70300" y="connsiteY70300"/>
              </a:cxn>
              <a:cxn ang="0">
                <a:pos x="connsiteX70301" y="connsiteY70301"/>
              </a:cxn>
              <a:cxn ang="0">
                <a:pos x="connsiteX70302" y="connsiteY70302"/>
              </a:cxn>
              <a:cxn ang="0">
                <a:pos x="connsiteX70303" y="connsiteY70303"/>
              </a:cxn>
              <a:cxn ang="0">
                <a:pos x="connsiteX70304" y="connsiteY70304"/>
              </a:cxn>
              <a:cxn ang="0">
                <a:pos x="connsiteX70305" y="connsiteY70305"/>
              </a:cxn>
              <a:cxn ang="0">
                <a:pos x="connsiteX70306" y="connsiteY70306"/>
              </a:cxn>
              <a:cxn ang="0">
                <a:pos x="connsiteX70307" y="connsiteY70307"/>
              </a:cxn>
              <a:cxn ang="0">
                <a:pos x="connsiteX70308" y="connsiteY70308"/>
              </a:cxn>
              <a:cxn ang="0">
                <a:pos x="connsiteX70309" y="connsiteY70309"/>
              </a:cxn>
              <a:cxn ang="0">
                <a:pos x="connsiteX70310" y="connsiteY70310"/>
              </a:cxn>
              <a:cxn ang="0">
                <a:pos x="connsiteX70311" y="connsiteY70311"/>
              </a:cxn>
              <a:cxn ang="0">
                <a:pos x="connsiteX70312" y="connsiteY70312"/>
              </a:cxn>
              <a:cxn ang="0">
                <a:pos x="connsiteX70313" y="connsiteY70313"/>
              </a:cxn>
              <a:cxn ang="0">
                <a:pos x="connsiteX70314" y="connsiteY70314"/>
              </a:cxn>
              <a:cxn ang="0">
                <a:pos x="connsiteX70315" y="connsiteY70315"/>
              </a:cxn>
              <a:cxn ang="0">
                <a:pos x="connsiteX70316" y="connsiteY70316"/>
              </a:cxn>
              <a:cxn ang="0">
                <a:pos x="connsiteX70317" y="connsiteY70317"/>
              </a:cxn>
              <a:cxn ang="0">
                <a:pos x="connsiteX70318" y="connsiteY70318"/>
              </a:cxn>
              <a:cxn ang="0">
                <a:pos x="connsiteX70319" y="connsiteY70319"/>
              </a:cxn>
              <a:cxn ang="0">
                <a:pos x="connsiteX70320" y="connsiteY70320"/>
              </a:cxn>
              <a:cxn ang="0">
                <a:pos x="connsiteX70321" y="connsiteY70321"/>
              </a:cxn>
              <a:cxn ang="0">
                <a:pos x="connsiteX70322" y="connsiteY70322"/>
              </a:cxn>
              <a:cxn ang="0">
                <a:pos x="connsiteX70323" y="connsiteY70323"/>
              </a:cxn>
              <a:cxn ang="0">
                <a:pos x="connsiteX70324" y="connsiteY70324"/>
              </a:cxn>
              <a:cxn ang="0">
                <a:pos x="connsiteX70325" y="connsiteY70325"/>
              </a:cxn>
              <a:cxn ang="0">
                <a:pos x="connsiteX70326" y="connsiteY70326"/>
              </a:cxn>
              <a:cxn ang="0">
                <a:pos x="connsiteX70327" y="connsiteY70327"/>
              </a:cxn>
              <a:cxn ang="0">
                <a:pos x="connsiteX70328" y="connsiteY70328"/>
              </a:cxn>
              <a:cxn ang="0">
                <a:pos x="connsiteX70329" y="connsiteY70329"/>
              </a:cxn>
              <a:cxn ang="0">
                <a:pos x="connsiteX70330" y="connsiteY70330"/>
              </a:cxn>
              <a:cxn ang="0">
                <a:pos x="connsiteX70331" y="connsiteY70331"/>
              </a:cxn>
              <a:cxn ang="0">
                <a:pos x="connsiteX70332" y="connsiteY70332"/>
              </a:cxn>
              <a:cxn ang="0">
                <a:pos x="connsiteX70333" y="connsiteY70333"/>
              </a:cxn>
              <a:cxn ang="0">
                <a:pos x="connsiteX70334" y="connsiteY70334"/>
              </a:cxn>
              <a:cxn ang="0">
                <a:pos x="connsiteX70335" y="connsiteY70335"/>
              </a:cxn>
              <a:cxn ang="0">
                <a:pos x="connsiteX70336" y="connsiteY70336"/>
              </a:cxn>
              <a:cxn ang="0">
                <a:pos x="connsiteX70337" y="connsiteY70337"/>
              </a:cxn>
              <a:cxn ang="0">
                <a:pos x="connsiteX70338" y="connsiteY70338"/>
              </a:cxn>
              <a:cxn ang="0">
                <a:pos x="connsiteX70339" y="connsiteY70339"/>
              </a:cxn>
              <a:cxn ang="0">
                <a:pos x="connsiteX70340" y="connsiteY70340"/>
              </a:cxn>
              <a:cxn ang="0">
                <a:pos x="connsiteX70341" y="connsiteY70341"/>
              </a:cxn>
              <a:cxn ang="0">
                <a:pos x="connsiteX70342" y="connsiteY70342"/>
              </a:cxn>
              <a:cxn ang="0">
                <a:pos x="connsiteX70343" y="connsiteY70343"/>
              </a:cxn>
              <a:cxn ang="0">
                <a:pos x="connsiteX70344" y="connsiteY70344"/>
              </a:cxn>
              <a:cxn ang="0">
                <a:pos x="connsiteX70345" y="connsiteY70345"/>
              </a:cxn>
              <a:cxn ang="0">
                <a:pos x="connsiteX70346" y="connsiteY70346"/>
              </a:cxn>
              <a:cxn ang="0">
                <a:pos x="connsiteX70347" y="connsiteY70347"/>
              </a:cxn>
              <a:cxn ang="0">
                <a:pos x="connsiteX70348" y="connsiteY70348"/>
              </a:cxn>
              <a:cxn ang="0">
                <a:pos x="connsiteX70349" y="connsiteY70349"/>
              </a:cxn>
              <a:cxn ang="0">
                <a:pos x="connsiteX70350" y="connsiteY70350"/>
              </a:cxn>
              <a:cxn ang="0">
                <a:pos x="connsiteX70351" y="connsiteY70351"/>
              </a:cxn>
              <a:cxn ang="0">
                <a:pos x="connsiteX70352" y="connsiteY70352"/>
              </a:cxn>
              <a:cxn ang="0">
                <a:pos x="connsiteX70353" y="connsiteY70353"/>
              </a:cxn>
              <a:cxn ang="0">
                <a:pos x="connsiteX70354" y="connsiteY70354"/>
              </a:cxn>
              <a:cxn ang="0">
                <a:pos x="connsiteX70355" y="connsiteY70355"/>
              </a:cxn>
              <a:cxn ang="0">
                <a:pos x="connsiteX70356" y="connsiteY70356"/>
              </a:cxn>
              <a:cxn ang="0">
                <a:pos x="connsiteX70357" y="connsiteY70357"/>
              </a:cxn>
              <a:cxn ang="0">
                <a:pos x="connsiteX70358" y="connsiteY70358"/>
              </a:cxn>
              <a:cxn ang="0">
                <a:pos x="connsiteX70359" y="connsiteY70359"/>
              </a:cxn>
              <a:cxn ang="0">
                <a:pos x="connsiteX70360" y="connsiteY70360"/>
              </a:cxn>
              <a:cxn ang="0">
                <a:pos x="connsiteX70361" y="connsiteY70361"/>
              </a:cxn>
              <a:cxn ang="0">
                <a:pos x="connsiteX70362" y="connsiteY70362"/>
              </a:cxn>
              <a:cxn ang="0">
                <a:pos x="connsiteX70363" y="connsiteY70363"/>
              </a:cxn>
              <a:cxn ang="0">
                <a:pos x="connsiteX70364" y="connsiteY70364"/>
              </a:cxn>
              <a:cxn ang="0">
                <a:pos x="connsiteX70365" y="connsiteY70365"/>
              </a:cxn>
              <a:cxn ang="0">
                <a:pos x="connsiteX70366" y="connsiteY70366"/>
              </a:cxn>
              <a:cxn ang="0">
                <a:pos x="connsiteX70367" y="connsiteY70367"/>
              </a:cxn>
              <a:cxn ang="0">
                <a:pos x="connsiteX70368" y="connsiteY70368"/>
              </a:cxn>
              <a:cxn ang="0">
                <a:pos x="connsiteX70369" y="connsiteY70369"/>
              </a:cxn>
              <a:cxn ang="0">
                <a:pos x="connsiteX70370" y="connsiteY70370"/>
              </a:cxn>
              <a:cxn ang="0">
                <a:pos x="connsiteX70371" y="connsiteY70371"/>
              </a:cxn>
              <a:cxn ang="0">
                <a:pos x="connsiteX70372" y="connsiteY70372"/>
              </a:cxn>
              <a:cxn ang="0">
                <a:pos x="connsiteX70373" y="connsiteY70373"/>
              </a:cxn>
              <a:cxn ang="0">
                <a:pos x="connsiteX70374" y="connsiteY70374"/>
              </a:cxn>
              <a:cxn ang="0">
                <a:pos x="connsiteX70375" y="connsiteY70375"/>
              </a:cxn>
              <a:cxn ang="0">
                <a:pos x="connsiteX70376" y="connsiteY70376"/>
              </a:cxn>
              <a:cxn ang="0">
                <a:pos x="connsiteX70377" y="connsiteY70377"/>
              </a:cxn>
              <a:cxn ang="0">
                <a:pos x="connsiteX70378" y="connsiteY70378"/>
              </a:cxn>
              <a:cxn ang="0">
                <a:pos x="connsiteX70379" y="connsiteY70379"/>
              </a:cxn>
              <a:cxn ang="0">
                <a:pos x="connsiteX70380" y="connsiteY70380"/>
              </a:cxn>
              <a:cxn ang="0">
                <a:pos x="connsiteX70381" y="connsiteY70381"/>
              </a:cxn>
              <a:cxn ang="0">
                <a:pos x="connsiteX70382" y="connsiteY70382"/>
              </a:cxn>
              <a:cxn ang="0">
                <a:pos x="connsiteX70383" y="connsiteY70383"/>
              </a:cxn>
              <a:cxn ang="0">
                <a:pos x="connsiteX70384" y="connsiteY70384"/>
              </a:cxn>
              <a:cxn ang="0">
                <a:pos x="connsiteX70385" y="connsiteY70385"/>
              </a:cxn>
              <a:cxn ang="0">
                <a:pos x="connsiteX70386" y="connsiteY70386"/>
              </a:cxn>
              <a:cxn ang="0">
                <a:pos x="connsiteX70387" y="connsiteY70387"/>
              </a:cxn>
              <a:cxn ang="0">
                <a:pos x="connsiteX70388" y="connsiteY70388"/>
              </a:cxn>
              <a:cxn ang="0">
                <a:pos x="connsiteX70389" y="connsiteY70389"/>
              </a:cxn>
              <a:cxn ang="0">
                <a:pos x="connsiteX70390" y="connsiteY70390"/>
              </a:cxn>
              <a:cxn ang="0">
                <a:pos x="connsiteX70391" y="connsiteY70391"/>
              </a:cxn>
              <a:cxn ang="0">
                <a:pos x="connsiteX70392" y="connsiteY70392"/>
              </a:cxn>
              <a:cxn ang="0">
                <a:pos x="connsiteX70393" y="connsiteY70393"/>
              </a:cxn>
              <a:cxn ang="0">
                <a:pos x="connsiteX70394" y="connsiteY70394"/>
              </a:cxn>
              <a:cxn ang="0">
                <a:pos x="connsiteX70395" y="connsiteY70395"/>
              </a:cxn>
              <a:cxn ang="0">
                <a:pos x="connsiteX70396" y="connsiteY70396"/>
              </a:cxn>
              <a:cxn ang="0">
                <a:pos x="connsiteX70397" y="connsiteY70397"/>
              </a:cxn>
              <a:cxn ang="0">
                <a:pos x="connsiteX70398" y="connsiteY70398"/>
              </a:cxn>
              <a:cxn ang="0">
                <a:pos x="connsiteX70399" y="connsiteY70399"/>
              </a:cxn>
              <a:cxn ang="0">
                <a:pos x="connsiteX70400" y="connsiteY70400"/>
              </a:cxn>
              <a:cxn ang="0">
                <a:pos x="connsiteX70401" y="connsiteY70401"/>
              </a:cxn>
              <a:cxn ang="0">
                <a:pos x="connsiteX70402" y="connsiteY70402"/>
              </a:cxn>
              <a:cxn ang="0">
                <a:pos x="connsiteX70403" y="connsiteY70403"/>
              </a:cxn>
              <a:cxn ang="0">
                <a:pos x="connsiteX70404" y="connsiteY70404"/>
              </a:cxn>
              <a:cxn ang="0">
                <a:pos x="connsiteX70405" y="connsiteY70405"/>
              </a:cxn>
              <a:cxn ang="0">
                <a:pos x="connsiteX70406" y="connsiteY70406"/>
              </a:cxn>
              <a:cxn ang="0">
                <a:pos x="connsiteX70407" y="connsiteY70407"/>
              </a:cxn>
              <a:cxn ang="0">
                <a:pos x="connsiteX70408" y="connsiteY70408"/>
              </a:cxn>
              <a:cxn ang="0">
                <a:pos x="connsiteX70409" y="connsiteY70409"/>
              </a:cxn>
              <a:cxn ang="0">
                <a:pos x="connsiteX70410" y="connsiteY70410"/>
              </a:cxn>
              <a:cxn ang="0">
                <a:pos x="connsiteX70411" y="connsiteY70411"/>
              </a:cxn>
              <a:cxn ang="0">
                <a:pos x="connsiteX70412" y="connsiteY70412"/>
              </a:cxn>
              <a:cxn ang="0">
                <a:pos x="connsiteX70413" y="connsiteY70413"/>
              </a:cxn>
              <a:cxn ang="0">
                <a:pos x="connsiteX70414" y="connsiteY70414"/>
              </a:cxn>
              <a:cxn ang="0">
                <a:pos x="connsiteX70415" y="connsiteY70415"/>
              </a:cxn>
              <a:cxn ang="0">
                <a:pos x="connsiteX70416" y="connsiteY70416"/>
              </a:cxn>
              <a:cxn ang="0">
                <a:pos x="connsiteX70417" y="connsiteY70417"/>
              </a:cxn>
              <a:cxn ang="0">
                <a:pos x="connsiteX70418" y="connsiteY70418"/>
              </a:cxn>
              <a:cxn ang="0">
                <a:pos x="connsiteX70419" y="connsiteY70419"/>
              </a:cxn>
              <a:cxn ang="0">
                <a:pos x="connsiteX70420" y="connsiteY70420"/>
              </a:cxn>
              <a:cxn ang="0">
                <a:pos x="connsiteX70421" y="connsiteY70421"/>
              </a:cxn>
              <a:cxn ang="0">
                <a:pos x="connsiteX70422" y="connsiteY70422"/>
              </a:cxn>
              <a:cxn ang="0">
                <a:pos x="connsiteX70423" y="connsiteY70423"/>
              </a:cxn>
              <a:cxn ang="0">
                <a:pos x="connsiteX70424" y="connsiteY70424"/>
              </a:cxn>
              <a:cxn ang="0">
                <a:pos x="connsiteX70425" y="connsiteY70425"/>
              </a:cxn>
              <a:cxn ang="0">
                <a:pos x="connsiteX70426" y="connsiteY70426"/>
              </a:cxn>
              <a:cxn ang="0">
                <a:pos x="connsiteX70427" y="connsiteY70427"/>
              </a:cxn>
              <a:cxn ang="0">
                <a:pos x="connsiteX70428" y="connsiteY70428"/>
              </a:cxn>
              <a:cxn ang="0">
                <a:pos x="connsiteX70429" y="connsiteY70429"/>
              </a:cxn>
              <a:cxn ang="0">
                <a:pos x="connsiteX70430" y="connsiteY70430"/>
              </a:cxn>
              <a:cxn ang="0">
                <a:pos x="connsiteX70431" y="connsiteY70431"/>
              </a:cxn>
              <a:cxn ang="0">
                <a:pos x="connsiteX70432" y="connsiteY70432"/>
              </a:cxn>
              <a:cxn ang="0">
                <a:pos x="connsiteX70433" y="connsiteY70433"/>
              </a:cxn>
              <a:cxn ang="0">
                <a:pos x="connsiteX70434" y="connsiteY70434"/>
              </a:cxn>
              <a:cxn ang="0">
                <a:pos x="connsiteX70435" y="connsiteY70435"/>
              </a:cxn>
              <a:cxn ang="0">
                <a:pos x="connsiteX70436" y="connsiteY70436"/>
              </a:cxn>
              <a:cxn ang="0">
                <a:pos x="connsiteX70437" y="connsiteY70437"/>
              </a:cxn>
              <a:cxn ang="0">
                <a:pos x="connsiteX70438" y="connsiteY70438"/>
              </a:cxn>
              <a:cxn ang="0">
                <a:pos x="connsiteX70439" y="connsiteY70439"/>
              </a:cxn>
              <a:cxn ang="0">
                <a:pos x="connsiteX70440" y="connsiteY70440"/>
              </a:cxn>
              <a:cxn ang="0">
                <a:pos x="connsiteX70441" y="connsiteY70441"/>
              </a:cxn>
              <a:cxn ang="0">
                <a:pos x="connsiteX70442" y="connsiteY70442"/>
              </a:cxn>
              <a:cxn ang="0">
                <a:pos x="connsiteX70443" y="connsiteY70443"/>
              </a:cxn>
              <a:cxn ang="0">
                <a:pos x="connsiteX70444" y="connsiteY70444"/>
              </a:cxn>
              <a:cxn ang="0">
                <a:pos x="connsiteX70445" y="connsiteY70445"/>
              </a:cxn>
              <a:cxn ang="0">
                <a:pos x="connsiteX70446" y="connsiteY70446"/>
              </a:cxn>
              <a:cxn ang="0">
                <a:pos x="connsiteX70447" y="connsiteY70447"/>
              </a:cxn>
              <a:cxn ang="0">
                <a:pos x="connsiteX70448" y="connsiteY70448"/>
              </a:cxn>
              <a:cxn ang="0">
                <a:pos x="connsiteX70449" y="connsiteY70449"/>
              </a:cxn>
              <a:cxn ang="0">
                <a:pos x="connsiteX70450" y="connsiteY70450"/>
              </a:cxn>
              <a:cxn ang="0">
                <a:pos x="connsiteX70451" y="connsiteY70451"/>
              </a:cxn>
              <a:cxn ang="0">
                <a:pos x="connsiteX70452" y="connsiteY70452"/>
              </a:cxn>
              <a:cxn ang="0">
                <a:pos x="connsiteX70453" y="connsiteY70453"/>
              </a:cxn>
              <a:cxn ang="0">
                <a:pos x="connsiteX70454" y="connsiteY70454"/>
              </a:cxn>
              <a:cxn ang="0">
                <a:pos x="connsiteX70455" y="connsiteY70455"/>
              </a:cxn>
              <a:cxn ang="0">
                <a:pos x="connsiteX70456" y="connsiteY70456"/>
              </a:cxn>
              <a:cxn ang="0">
                <a:pos x="connsiteX70457" y="connsiteY70457"/>
              </a:cxn>
              <a:cxn ang="0">
                <a:pos x="connsiteX70458" y="connsiteY70458"/>
              </a:cxn>
              <a:cxn ang="0">
                <a:pos x="connsiteX70459" y="connsiteY70459"/>
              </a:cxn>
              <a:cxn ang="0">
                <a:pos x="connsiteX70460" y="connsiteY70460"/>
              </a:cxn>
              <a:cxn ang="0">
                <a:pos x="connsiteX70461" y="connsiteY70461"/>
              </a:cxn>
              <a:cxn ang="0">
                <a:pos x="connsiteX70462" y="connsiteY70462"/>
              </a:cxn>
              <a:cxn ang="0">
                <a:pos x="connsiteX70463" y="connsiteY70463"/>
              </a:cxn>
              <a:cxn ang="0">
                <a:pos x="connsiteX70464" y="connsiteY70464"/>
              </a:cxn>
              <a:cxn ang="0">
                <a:pos x="connsiteX70465" y="connsiteY70465"/>
              </a:cxn>
              <a:cxn ang="0">
                <a:pos x="connsiteX70466" y="connsiteY70466"/>
              </a:cxn>
              <a:cxn ang="0">
                <a:pos x="connsiteX70467" y="connsiteY70467"/>
              </a:cxn>
              <a:cxn ang="0">
                <a:pos x="connsiteX70468" y="connsiteY70468"/>
              </a:cxn>
              <a:cxn ang="0">
                <a:pos x="connsiteX70469" y="connsiteY70469"/>
              </a:cxn>
              <a:cxn ang="0">
                <a:pos x="connsiteX70470" y="connsiteY70470"/>
              </a:cxn>
              <a:cxn ang="0">
                <a:pos x="connsiteX70471" y="connsiteY70471"/>
              </a:cxn>
              <a:cxn ang="0">
                <a:pos x="connsiteX70472" y="connsiteY70472"/>
              </a:cxn>
              <a:cxn ang="0">
                <a:pos x="connsiteX70473" y="connsiteY70473"/>
              </a:cxn>
              <a:cxn ang="0">
                <a:pos x="connsiteX70474" y="connsiteY70474"/>
              </a:cxn>
              <a:cxn ang="0">
                <a:pos x="connsiteX70475" y="connsiteY70475"/>
              </a:cxn>
              <a:cxn ang="0">
                <a:pos x="connsiteX70476" y="connsiteY70476"/>
              </a:cxn>
              <a:cxn ang="0">
                <a:pos x="connsiteX70477" y="connsiteY70477"/>
              </a:cxn>
              <a:cxn ang="0">
                <a:pos x="connsiteX70478" y="connsiteY70478"/>
              </a:cxn>
              <a:cxn ang="0">
                <a:pos x="connsiteX70479" y="connsiteY70479"/>
              </a:cxn>
              <a:cxn ang="0">
                <a:pos x="connsiteX70480" y="connsiteY70480"/>
              </a:cxn>
              <a:cxn ang="0">
                <a:pos x="connsiteX70481" y="connsiteY70481"/>
              </a:cxn>
              <a:cxn ang="0">
                <a:pos x="connsiteX70482" y="connsiteY70482"/>
              </a:cxn>
              <a:cxn ang="0">
                <a:pos x="connsiteX70483" y="connsiteY70483"/>
              </a:cxn>
              <a:cxn ang="0">
                <a:pos x="connsiteX70484" y="connsiteY70484"/>
              </a:cxn>
              <a:cxn ang="0">
                <a:pos x="connsiteX70485" y="connsiteY70485"/>
              </a:cxn>
              <a:cxn ang="0">
                <a:pos x="connsiteX70486" y="connsiteY70486"/>
              </a:cxn>
              <a:cxn ang="0">
                <a:pos x="connsiteX70487" y="connsiteY70487"/>
              </a:cxn>
              <a:cxn ang="0">
                <a:pos x="connsiteX70488" y="connsiteY70488"/>
              </a:cxn>
              <a:cxn ang="0">
                <a:pos x="connsiteX70489" y="connsiteY70489"/>
              </a:cxn>
              <a:cxn ang="0">
                <a:pos x="connsiteX70490" y="connsiteY70490"/>
              </a:cxn>
              <a:cxn ang="0">
                <a:pos x="connsiteX70491" y="connsiteY70491"/>
              </a:cxn>
              <a:cxn ang="0">
                <a:pos x="connsiteX70492" y="connsiteY70492"/>
              </a:cxn>
              <a:cxn ang="0">
                <a:pos x="connsiteX70493" y="connsiteY70493"/>
              </a:cxn>
              <a:cxn ang="0">
                <a:pos x="connsiteX70494" y="connsiteY70494"/>
              </a:cxn>
              <a:cxn ang="0">
                <a:pos x="connsiteX70495" y="connsiteY70495"/>
              </a:cxn>
              <a:cxn ang="0">
                <a:pos x="connsiteX70496" y="connsiteY70496"/>
              </a:cxn>
              <a:cxn ang="0">
                <a:pos x="connsiteX70497" y="connsiteY70497"/>
              </a:cxn>
              <a:cxn ang="0">
                <a:pos x="connsiteX70498" y="connsiteY70498"/>
              </a:cxn>
              <a:cxn ang="0">
                <a:pos x="connsiteX70499" y="connsiteY70499"/>
              </a:cxn>
              <a:cxn ang="0">
                <a:pos x="connsiteX70500" y="connsiteY70500"/>
              </a:cxn>
              <a:cxn ang="0">
                <a:pos x="connsiteX70501" y="connsiteY70501"/>
              </a:cxn>
              <a:cxn ang="0">
                <a:pos x="connsiteX70502" y="connsiteY70502"/>
              </a:cxn>
              <a:cxn ang="0">
                <a:pos x="connsiteX70503" y="connsiteY70503"/>
              </a:cxn>
              <a:cxn ang="0">
                <a:pos x="connsiteX70504" y="connsiteY70504"/>
              </a:cxn>
              <a:cxn ang="0">
                <a:pos x="connsiteX70505" y="connsiteY70505"/>
              </a:cxn>
              <a:cxn ang="0">
                <a:pos x="connsiteX70506" y="connsiteY70506"/>
              </a:cxn>
              <a:cxn ang="0">
                <a:pos x="connsiteX70507" y="connsiteY70507"/>
              </a:cxn>
              <a:cxn ang="0">
                <a:pos x="connsiteX70508" y="connsiteY70508"/>
              </a:cxn>
              <a:cxn ang="0">
                <a:pos x="connsiteX70509" y="connsiteY70509"/>
              </a:cxn>
              <a:cxn ang="0">
                <a:pos x="connsiteX70510" y="connsiteY70510"/>
              </a:cxn>
              <a:cxn ang="0">
                <a:pos x="connsiteX70511" y="connsiteY70511"/>
              </a:cxn>
              <a:cxn ang="0">
                <a:pos x="connsiteX70512" y="connsiteY70512"/>
              </a:cxn>
              <a:cxn ang="0">
                <a:pos x="connsiteX70513" y="connsiteY70513"/>
              </a:cxn>
              <a:cxn ang="0">
                <a:pos x="connsiteX70514" y="connsiteY70514"/>
              </a:cxn>
              <a:cxn ang="0">
                <a:pos x="connsiteX70515" y="connsiteY70515"/>
              </a:cxn>
              <a:cxn ang="0">
                <a:pos x="connsiteX70516" y="connsiteY70516"/>
              </a:cxn>
              <a:cxn ang="0">
                <a:pos x="connsiteX70517" y="connsiteY70517"/>
              </a:cxn>
              <a:cxn ang="0">
                <a:pos x="connsiteX70518" y="connsiteY70518"/>
              </a:cxn>
              <a:cxn ang="0">
                <a:pos x="connsiteX70519" y="connsiteY70519"/>
              </a:cxn>
              <a:cxn ang="0">
                <a:pos x="connsiteX70520" y="connsiteY70520"/>
              </a:cxn>
              <a:cxn ang="0">
                <a:pos x="connsiteX70521" y="connsiteY70521"/>
              </a:cxn>
              <a:cxn ang="0">
                <a:pos x="connsiteX70522" y="connsiteY70522"/>
              </a:cxn>
              <a:cxn ang="0">
                <a:pos x="connsiteX70523" y="connsiteY70523"/>
              </a:cxn>
              <a:cxn ang="0">
                <a:pos x="connsiteX70524" y="connsiteY70524"/>
              </a:cxn>
              <a:cxn ang="0">
                <a:pos x="connsiteX70525" y="connsiteY70525"/>
              </a:cxn>
              <a:cxn ang="0">
                <a:pos x="connsiteX70526" y="connsiteY70526"/>
              </a:cxn>
              <a:cxn ang="0">
                <a:pos x="connsiteX70527" y="connsiteY70527"/>
              </a:cxn>
              <a:cxn ang="0">
                <a:pos x="connsiteX70528" y="connsiteY70528"/>
              </a:cxn>
              <a:cxn ang="0">
                <a:pos x="connsiteX70529" y="connsiteY70529"/>
              </a:cxn>
              <a:cxn ang="0">
                <a:pos x="connsiteX70530" y="connsiteY70530"/>
              </a:cxn>
              <a:cxn ang="0">
                <a:pos x="connsiteX70531" y="connsiteY70531"/>
              </a:cxn>
              <a:cxn ang="0">
                <a:pos x="connsiteX70532" y="connsiteY70532"/>
              </a:cxn>
              <a:cxn ang="0">
                <a:pos x="connsiteX70533" y="connsiteY70533"/>
              </a:cxn>
              <a:cxn ang="0">
                <a:pos x="connsiteX70534" y="connsiteY70534"/>
              </a:cxn>
              <a:cxn ang="0">
                <a:pos x="connsiteX70535" y="connsiteY70535"/>
              </a:cxn>
              <a:cxn ang="0">
                <a:pos x="connsiteX70536" y="connsiteY70536"/>
              </a:cxn>
              <a:cxn ang="0">
                <a:pos x="connsiteX70537" y="connsiteY70537"/>
              </a:cxn>
              <a:cxn ang="0">
                <a:pos x="connsiteX70538" y="connsiteY70538"/>
              </a:cxn>
              <a:cxn ang="0">
                <a:pos x="connsiteX70539" y="connsiteY70539"/>
              </a:cxn>
              <a:cxn ang="0">
                <a:pos x="connsiteX70540" y="connsiteY70540"/>
              </a:cxn>
              <a:cxn ang="0">
                <a:pos x="connsiteX70541" y="connsiteY70541"/>
              </a:cxn>
              <a:cxn ang="0">
                <a:pos x="connsiteX70542" y="connsiteY70542"/>
              </a:cxn>
              <a:cxn ang="0">
                <a:pos x="connsiteX70543" y="connsiteY70543"/>
              </a:cxn>
              <a:cxn ang="0">
                <a:pos x="connsiteX70544" y="connsiteY70544"/>
              </a:cxn>
              <a:cxn ang="0">
                <a:pos x="connsiteX70545" y="connsiteY70545"/>
              </a:cxn>
              <a:cxn ang="0">
                <a:pos x="connsiteX70546" y="connsiteY70546"/>
              </a:cxn>
              <a:cxn ang="0">
                <a:pos x="connsiteX70547" y="connsiteY70547"/>
              </a:cxn>
              <a:cxn ang="0">
                <a:pos x="connsiteX70548" y="connsiteY70548"/>
              </a:cxn>
              <a:cxn ang="0">
                <a:pos x="connsiteX70549" y="connsiteY70549"/>
              </a:cxn>
              <a:cxn ang="0">
                <a:pos x="connsiteX70550" y="connsiteY70550"/>
              </a:cxn>
              <a:cxn ang="0">
                <a:pos x="connsiteX70551" y="connsiteY70551"/>
              </a:cxn>
              <a:cxn ang="0">
                <a:pos x="connsiteX70552" y="connsiteY70552"/>
              </a:cxn>
              <a:cxn ang="0">
                <a:pos x="connsiteX70553" y="connsiteY70553"/>
              </a:cxn>
              <a:cxn ang="0">
                <a:pos x="connsiteX70554" y="connsiteY70554"/>
              </a:cxn>
              <a:cxn ang="0">
                <a:pos x="connsiteX70555" y="connsiteY70555"/>
              </a:cxn>
              <a:cxn ang="0">
                <a:pos x="connsiteX70556" y="connsiteY70556"/>
              </a:cxn>
              <a:cxn ang="0">
                <a:pos x="connsiteX70557" y="connsiteY70557"/>
              </a:cxn>
              <a:cxn ang="0">
                <a:pos x="connsiteX70558" y="connsiteY70558"/>
              </a:cxn>
              <a:cxn ang="0">
                <a:pos x="connsiteX70559" y="connsiteY70559"/>
              </a:cxn>
              <a:cxn ang="0">
                <a:pos x="connsiteX70560" y="connsiteY70560"/>
              </a:cxn>
              <a:cxn ang="0">
                <a:pos x="connsiteX70561" y="connsiteY70561"/>
              </a:cxn>
              <a:cxn ang="0">
                <a:pos x="connsiteX70562" y="connsiteY70562"/>
              </a:cxn>
              <a:cxn ang="0">
                <a:pos x="connsiteX70563" y="connsiteY70563"/>
              </a:cxn>
              <a:cxn ang="0">
                <a:pos x="connsiteX70564" y="connsiteY70564"/>
              </a:cxn>
              <a:cxn ang="0">
                <a:pos x="connsiteX70565" y="connsiteY70565"/>
              </a:cxn>
              <a:cxn ang="0">
                <a:pos x="connsiteX70566" y="connsiteY70566"/>
              </a:cxn>
              <a:cxn ang="0">
                <a:pos x="connsiteX70567" y="connsiteY70567"/>
              </a:cxn>
              <a:cxn ang="0">
                <a:pos x="connsiteX70568" y="connsiteY70568"/>
              </a:cxn>
              <a:cxn ang="0">
                <a:pos x="connsiteX70569" y="connsiteY70569"/>
              </a:cxn>
              <a:cxn ang="0">
                <a:pos x="connsiteX70570" y="connsiteY70570"/>
              </a:cxn>
              <a:cxn ang="0">
                <a:pos x="connsiteX70571" y="connsiteY70571"/>
              </a:cxn>
              <a:cxn ang="0">
                <a:pos x="connsiteX70572" y="connsiteY70572"/>
              </a:cxn>
              <a:cxn ang="0">
                <a:pos x="connsiteX70573" y="connsiteY70573"/>
              </a:cxn>
              <a:cxn ang="0">
                <a:pos x="connsiteX70574" y="connsiteY70574"/>
              </a:cxn>
              <a:cxn ang="0">
                <a:pos x="connsiteX70575" y="connsiteY70575"/>
              </a:cxn>
              <a:cxn ang="0">
                <a:pos x="connsiteX70576" y="connsiteY70576"/>
              </a:cxn>
              <a:cxn ang="0">
                <a:pos x="connsiteX70577" y="connsiteY70577"/>
              </a:cxn>
              <a:cxn ang="0">
                <a:pos x="connsiteX70578" y="connsiteY70578"/>
              </a:cxn>
              <a:cxn ang="0">
                <a:pos x="connsiteX70579" y="connsiteY70579"/>
              </a:cxn>
              <a:cxn ang="0">
                <a:pos x="connsiteX70580" y="connsiteY70580"/>
              </a:cxn>
              <a:cxn ang="0">
                <a:pos x="connsiteX70581" y="connsiteY70581"/>
              </a:cxn>
              <a:cxn ang="0">
                <a:pos x="connsiteX70582" y="connsiteY70582"/>
              </a:cxn>
              <a:cxn ang="0">
                <a:pos x="connsiteX70583" y="connsiteY70583"/>
              </a:cxn>
              <a:cxn ang="0">
                <a:pos x="connsiteX70584" y="connsiteY70584"/>
              </a:cxn>
              <a:cxn ang="0">
                <a:pos x="connsiteX70585" y="connsiteY70585"/>
              </a:cxn>
              <a:cxn ang="0">
                <a:pos x="connsiteX70586" y="connsiteY70586"/>
              </a:cxn>
              <a:cxn ang="0">
                <a:pos x="connsiteX70587" y="connsiteY70587"/>
              </a:cxn>
              <a:cxn ang="0">
                <a:pos x="connsiteX70588" y="connsiteY70588"/>
              </a:cxn>
              <a:cxn ang="0">
                <a:pos x="connsiteX70589" y="connsiteY70589"/>
              </a:cxn>
              <a:cxn ang="0">
                <a:pos x="connsiteX70590" y="connsiteY70590"/>
              </a:cxn>
              <a:cxn ang="0">
                <a:pos x="connsiteX70591" y="connsiteY70591"/>
              </a:cxn>
              <a:cxn ang="0">
                <a:pos x="connsiteX70592" y="connsiteY70592"/>
              </a:cxn>
              <a:cxn ang="0">
                <a:pos x="connsiteX70593" y="connsiteY70593"/>
              </a:cxn>
              <a:cxn ang="0">
                <a:pos x="connsiteX70594" y="connsiteY70594"/>
              </a:cxn>
              <a:cxn ang="0">
                <a:pos x="connsiteX70595" y="connsiteY70595"/>
              </a:cxn>
              <a:cxn ang="0">
                <a:pos x="connsiteX70596" y="connsiteY70596"/>
              </a:cxn>
              <a:cxn ang="0">
                <a:pos x="connsiteX70597" y="connsiteY70597"/>
              </a:cxn>
              <a:cxn ang="0">
                <a:pos x="connsiteX70598" y="connsiteY70598"/>
              </a:cxn>
              <a:cxn ang="0">
                <a:pos x="connsiteX70599" y="connsiteY70599"/>
              </a:cxn>
              <a:cxn ang="0">
                <a:pos x="connsiteX70600" y="connsiteY70600"/>
              </a:cxn>
              <a:cxn ang="0">
                <a:pos x="connsiteX70601" y="connsiteY70601"/>
              </a:cxn>
              <a:cxn ang="0">
                <a:pos x="connsiteX70602" y="connsiteY70602"/>
              </a:cxn>
              <a:cxn ang="0">
                <a:pos x="connsiteX70603" y="connsiteY70603"/>
              </a:cxn>
              <a:cxn ang="0">
                <a:pos x="connsiteX70604" y="connsiteY70604"/>
              </a:cxn>
              <a:cxn ang="0">
                <a:pos x="connsiteX70605" y="connsiteY70605"/>
              </a:cxn>
              <a:cxn ang="0">
                <a:pos x="connsiteX70606" y="connsiteY70606"/>
              </a:cxn>
              <a:cxn ang="0">
                <a:pos x="connsiteX70607" y="connsiteY70607"/>
              </a:cxn>
              <a:cxn ang="0">
                <a:pos x="connsiteX70608" y="connsiteY70608"/>
              </a:cxn>
              <a:cxn ang="0">
                <a:pos x="connsiteX70609" y="connsiteY70609"/>
              </a:cxn>
              <a:cxn ang="0">
                <a:pos x="connsiteX70610" y="connsiteY70610"/>
              </a:cxn>
              <a:cxn ang="0">
                <a:pos x="connsiteX70611" y="connsiteY70611"/>
              </a:cxn>
              <a:cxn ang="0">
                <a:pos x="connsiteX70612" y="connsiteY70612"/>
              </a:cxn>
              <a:cxn ang="0">
                <a:pos x="connsiteX70613" y="connsiteY70613"/>
              </a:cxn>
              <a:cxn ang="0">
                <a:pos x="connsiteX70614" y="connsiteY70614"/>
              </a:cxn>
              <a:cxn ang="0">
                <a:pos x="connsiteX70615" y="connsiteY70615"/>
              </a:cxn>
              <a:cxn ang="0">
                <a:pos x="connsiteX70616" y="connsiteY70616"/>
              </a:cxn>
              <a:cxn ang="0">
                <a:pos x="connsiteX70617" y="connsiteY70617"/>
              </a:cxn>
              <a:cxn ang="0">
                <a:pos x="connsiteX70618" y="connsiteY70618"/>
              </a:cxn>
              <a:cxn ang="0">
                <a:pos x="connsiteX70619" y="connsiteY70619"/>
              </a:cxn>
              <a:cxn ang="0">
                <a:pos x="connsiteX70620" y="connsiteY70620"/>
              </a:cxn>
              <a:cxn ang="0">
                <a:pos x="connsiteX70621" y="connsiteY70621"/>
              </a:cxn>
              <a:cxn ang="0">
                <a:pos x="connsiteX70622" y="connsiteY70622"/>
              </a:cxn>
              <a:cxn ang="0">
                <a:pos x="connsiteX70623" y="connsiteY70623"/>
              </a:cxn>
              <a:cxn ang="0">
                <a:pos x="connsiteX70624" y="connsiteY70624"/>
              </a:cxn>
              <a:cxn ang="0">
                <a:pos x="connsiteX70625" y="connsiteY70625"/>
              </a:cxn>
              <a:cxn ang="0">
                <a:pos x="connsiteX70626" y="connsiteY70626"/>
              </a:cxn>
              <a:cxn ang="0">
                <a:pos x="connsiteX70627" y="connsiteY70627"/>
              </a:cxn>
              <a:cxn ang="0">
                <a:pos x="connsiteX70628" y="connsiteY70628"/>
              </a:cxn>
              <a:cxn ang="0">
                <a:pos x="connsiteX70629" y="connsiteY70629"/>
              </a:cxn>
              <a:cxn ang="0">
                <a:pos x="connsiteX70630" y="connsiteY70630"/>
              </a:cxn>
              <a:cxn ang="0">
                <a:pos x="connsiteX70631" y="connsiteY70631"/>
              </a:cxn>
              <a:cxn ang="0">
                <a:pos x="connsiteX70632" y="connsiteY70632"/>
              </a:cxn>
              <a:cxn ang="0">
                <a:pos x="connsiteX70633" y="connsiteY70633"/>
              </a:cxn>
              <a:cxn ang="0">
                <a:pos x="connsiteX70634" y="connsiteY70634"/>
              </a:cxn>
              <a:cxn ang="0">
                <a:pos x="connsiteX70635" y="connsiteY70635"/>
              </a:cxn>
              <a:cxn ang="0">
                <a:pos x="connsiteX70636" y="connsiteY70636"/>
              </a:cxn>
              <a:cxn ang="0">
                <a:pos x="connsiteX70637" y="connsiteY70637"/>
              </a:cxn>
              <a:cxn ang="0">
                <a:pos x="connsiteX70638" y="connsiteY70638"/>
              </a:cxn>
              <a:cxn ang="0">
                <a:pos x="connsiteX70639" y="connsiteY70639"/>
              </a:cxn>
              <a:cxn ang="0">
                <a:pos x="connsiteX70640" y="connsiteY70640"/>
              </a:cxn>
              <a:cxn ang="0">
                <a:pos x="connsiteX70641" y="connsiteY70641"/>
              </a:cxn>
              <a:cxn ang="0">
                <a:pos x="connsiteX70642" y="connsiteY70642"/>
              </a:cxn>
              <a:cxn ang="0">
                <a:pos x="connsiteX70643" y="connsiteY70643"/>
              </a:cxn>
              <a:cxn ang="0">
                <a:pos x="connsiteX70644" y="connsiteY70644"/>
              </a:cxn>
              <a:cxn ang="0">
                <a:pos x="connsiteX70645" y="connsiteY70645"/>
              </a:cxn>
              <a:cxn ang="0">
                <a:pos x="connsiteX70646" y="connsiteY70646"/>
              </a:cxn>
              <a:cxn ang="0">
                <a:pos x="connsiteX70647" y="connsiteY70647"/>
              </a:cxn>
              <a:cxn ang="0">
                <a:pos x="connsiteX70648" y="connsiteY70648"/>
              </a:cxn>
              <a:cxn ang="0">
                <a:pos x="connsiteX70649" y="connsiteY70649"/>
              </a:cxn>
              <a:cxn ang="0">
                <a:pos x="connsiteX70650" y="connsiteY70650"/>
              </a:cxn>
              <a:cxn ang="0">
                <a:pos x="connsiteX70651" y="connsiteY70651"/>
              </a:cxn>
              <a:cxn ang="0">
                <a:pos x="connsiteX70652" y="connsiteY70652"/>
              </a:cxn>
              <a:cxn ang="0">
                <a:pos x="connsiteX70653" y="connsiteY70653"/>
              </a:cxn>
              <a:cxn ang="0">
                <a:pos x="connsiteX70654" y="connsiteY70654"/>
              </a:cxn>
              <a:cxn ang="0">
                <a:pos x="connsiteX70655" y="connsiteY70655"/>
              </a:cxn>
              <a:cxn ang="0">
                <a:pos x="connsiteX70656" y="connsiteY70656"/>
              </a:cxn>
              <a:cxn ang="0">
                <a:pos x="connsiteX70657" y="connsiteY70657"/>
              </a:cxn>
              <a:cxn ang="0">
                <a:pos x="connsiteX70658" y="connsiteY70658"/>
              </a:cxn>
              <a:cxn ang="0">
                <a:pos x="connsiteX70659" y="connsiteY70659"/>
              </a:cxn>
              <a:cxn ang="0">
                <a:pos x="connsiteX70660" y="connsiteY70660"/>
              </a:cxn>
              <a:cxn ang="0">
                <a:pos x="connsiteX70661" y="connsiteY70661"/>
              </a:cxn>
              <a:cxn ang="0">
                <a:pos x="connsiteX70662" y="connsiteY70662"/>
              </a:cxn>
              <a:cxn ang="0">
                <a:pos x="connsiteX70663" y="connsiteY70663"/>
              </a:cxn>
              <a:cxn ang="0">
                <a:pos x="connsiteX70664" y="connsiteY70664"/>
              </a:cxn>
              <a:cxn ang="0">
                <a:pos x="connsiteX70665" y="connsiteY70665"/>
              </a:cxn>
              <a:cxn ang="0">
                <a:pos x="connsiteX70666" y="connsiteY70666"/>
              </a:cxn>
              <a:cxn ang="0">
                <a:pos x="connsiteX70667" y="connsiteY70667"/>
              </a:cxn>
              <a:cxn ang="0">
                <a:pos x="connsiteX70668" y="connsiteY70668"/>
              </a:cxn>
              <a:cxn ang="0">
                <a:pos x="connsiteX70669" y="connsiteY70669"/>
              </a:cxn>
              <a:cxn ang="0">
                <a:pos x="connsiteX70670" y="connsiteY70670"/>
              </a:cxn>
              <a:cxn ang="0">
                <a:pos x="connsiteX70671" y="connsiteY70671"/>
              </a:cxn>
              <a:cxn ang="0">
                <a:pos x="connsiteX70672" y="connsiteY70672"/>
              </a:cxn>
              <a:cxn ang="0">
                <a:pos x="connsiteX70673" y="connsiteY70673"/>
              </a:cxn>
              <a:cxn ang="0">
                <a:pos x="connsiteX70674" y="connsiteY70674"/>
              </a:cxn>
              <a:cxn ang="0">
                <a:pos x="connsiteX70675" y="connsiteY70675"/>
              </a:cxn>
              <a:cxn ang="0">
                <a:pos x="connsiteX70676" y="connsiteY70676"/>
              </a:cxn>
              <a:cxn ang="0">
                <a:pos x="connsiteX70677" y="connsiteY70677"/>
              </a:cxn>
              <a:cxn ang="0">
                <a:pos x="connsiteX70678" y="connsiteY70678"/>
              </a:cxn>
              <a:cxn ang="0">
                <a:pos x="connsiteX70679" y="connsiteY70679"/>
              </a:cxn>
              <a:cxn ang="0">
                <a:pos x="connsiteX70680" y="connsiteY70680"/>
              </a:cxn>
              <a:cxn ang="0">
                <a:pos x="connsiteX70681" y="connsiteY70681"/>
              </a:cxn>
              <a:cxn ang="0">
                <a:pos x="connsiteX70682" y="connsiteY70682"/>
              </a:cxn>
              <a:cxn ang="0">
                <a:pos x="connsiteX70683" y="connsiteY70683"/>
              </a:cxn>
              <a:cxn ang="0">
                <a:pos x="connsiteX70684" y="connsiteY70684"/>
              </a:cxn>
              <a:cxn ang="0">
                <a:pos x="connsiteX70685" y="connsiteY70685"/>
              </a:cxn>
              <a:cxn ang="0">
                <a:pos x="connsiteX70686" y="connsiteY70686"/>
              </a:cxn>
              <a:cxn ang="0">
                <a:pos x="connsiteX70687" y="connsiteY70687"/>
              </a:cxn>
              <a:cxn ang="0">
                <a:pos x="connsiteX70688" y="connsiteY70688"/>
              </a:cxn>
              <a:cxn ang="0">
                <a:pos x="connsiteX70689" y="connsiteY70689"/>
              </a:cxn>
              <a:cxn ang="0">
                <a:pos x="connsiteX70690" y="connsiteY70690"/>
              </a:cxn>
              <a:cxn ang="0">
                <a:pos x="connsiteX70691" y="connsiteY70691"/>
              </a:cxn>
              <a:cxn ang="0">
                <a:pos x="connsiteX70692" y="connsiteY70692"/>
              </a:cxn>
              <a:cxn ang="0">
                <a:pos x="connsiteX70693" y="connsiteY70693"/>
              </a:cxn>
              <a:cxn ang="0">
                <a:pos x="connsiteX70694" y="connsiteY70694"/>
              </a:cxn>
              <a:cxn ang="0">
                <a:pos x="connsiteX70695" y="connsiteY70695"/>
              </a:cxn>
              <a:cxn ang="0">
                <a:pos x="connsiteX70696" y="connsiteY70696"/>
              </a:cxn>
              <a:cxn ang="0">
                <a:pos x="connsiteX70697" y="connsiteY70697"/>
              </a:cxn>
              <a:cxn ang="0">
                <a:pos x="connsiteX70698" y="connsiteY70698"/>
              </a:cxn>
              <a:cxn ang="0">
                <a:pos x="connsiteX70699" y="connsiteY70699"/>
              </a:cxn>
              <a:cxn ang="0">
                <a:pos x="connsiteX70700" y="connsiteY70700"/>
              </a:cxn>
              <a:cxn ang="0">
                <a:pos x="connsiteX70701" y="connsiteY70701"/>
              </a:cxn>
              <a:cxn ang="0">
                <a:pos x="connsiteX70702" y="connsiteY70702"/>
              </a:cxn>
              <a:cxn ang="0">
                <a:pos x="connsiteX70703" y="connsiteY70703"/>
              </a:cxn>
              <a:cxn ang="0">
                <a:pos x="connsiteX70704" y="connsiteY70704"/>
              </a:cxn>
              <a:cxn ang="0">
                <a:pos x="connsiteX70705" y="connsiteY70705"/>
              </a:cxn>
              <a:cxn ang="0">
                <a:pos x="connsiteX70706" y="connsiteY70706"/>
              </a:cxn>
              <a:cxn ang="0">
                <a:pos x="connsiteX70707" y="connsiteY70707"/>
              </a:cxn>
              <a:cxn ang="0">
                <a:pos x="connsiteX70708" y="connsiteY70708"/>
              </a:cxn>
              <a:cxn ang="0">
                <a:pos x="connsiteX70709" y="connsiteY70709"/>
              </a:cxn>
              <a:cxn ang="0">
                <a:pos x="connsiteX70710" y="connsiteY70710"/>
              </a:cxn>
              <a:cxn ang="0">
                <a:pos x="connsiteX70711" y="connsiteY70711"/>
              </a:cxn>
              <a:cxn ang="0">
                <a:pos x="connsiteX70712" y="connsiteY70712"/>
              </a:cxn>
              <a:cxn ang="0">
                <a:pos x="connsiteX70713" y="connsiteY70713"/>
              </a:cxn>
              <a:cxn ang="0">
                <a:pos x="connsiteX70714" y="connsiteY70714"/>
              </a:cxn>
              <a:cxn ang="0">
                <a:pos x="connsiteX70715" y="connsiteY70715"/>
              </a:cxn>
              <a:cxn ang="0">
                <a:pos x="connsiteX70716" y="connsiteY70716"/>
              </a:cxn>
              <a:cxn ang="0">
                <a:pos x="connsiteX70717" y="connsiteY70717"/>
              </a:cxn>
              <a:cxn ang="0">
                <a:pos x="connsiteX70718" y="connsiteY70718"/>
              </a:cxn>
              <a:cxn ang="0">
                <a:pos x="connsiteX70719" y="connsiteY70719"/>
              </a:cxn>
              <a:cxn ang="0">
                <a:pos x="connsiteX70720" y="connsiteY70720"/>
              </a:cxn>
              <a:cxn ang="0">
                <a:pos x="connsiteX70721" y="connsiteY70721"/>
              </a:cxn>
              <a:cxn ang="0">
                <a:pos x="connsiteX70722" y="connsiteY70722"/>
              </a:cxn>
              <a:cxn ang="0">
                <a:pos x="connsiteX70723" y="connsiteY70723"/>
              </a:cxn>
              <a:cxn ang="0">
                <a:pos x="connsiteX70724" y="connsiteY70724"/>
              </a:cxn>
              <a:cxn ang="0">
                <a:pos x="connsiteX70725" y="connsiteY70725"/>
              </a:cxn>
              <a:cxn ang="0">
                <a:pos x="connsiteX70726" y="connsiteY70726"/>
              </a:cxn>
              <a:cxn ang="0">
                <a:pos x="connsiteX70727" y="connsiteY70727"/>
              </a:cxn>
              <a:cxn ang="0">
                <a:pos x="connsiteX70728" y="connsiteY70728"/>
              </a:cxn>
              <a:cxn ang="0">
                <a:pos x="connsiteX70729" y="connsiteY70729"/>
              </a:cxn>
              <a:cxn ang="0">
                <a:pos x="connsiteX70730" y="connsiteY70730"/>
              </a:cxn>
              <a:cxn ang="0">
                <a:pos x="connsiteX70731" y="connsiteY70731"/>
              </a:cxn>
              <a:cxn ang="0">
                <a:pos x="connsiteX70732" y="connsiteY70732"/>
              </a:cxn>
              <a:cxn ang="0">
                <a:pos x="connsiteX70733" y="connsiteY70733"/>
              </a:cxn>
              <a:cxn ang="0">
                <a:pos x="connsiteX70734" y="connsiteY70734"/>
              </a:cxn>
              <a:cxn ang="0">
                <a:pos x="connsiteX70735" y="connsiteY70735"/>
              </a:cxn>
              <a:cxn ang="0">
                <a:pos x="connsiteX70736" y="connsiteY70736"/>
              </a:cxn>
              <a:cxn ang="0">
                <a:pos x="connsiteX70737" y="connsiteY70737"/>
              </a:cxn>
              <a:cxn ang="0">
                <a:pos x="connsiteX70738" y="connsiteY70738"/>
              </a:cxn>
              <a:cxn ang="0">
                <a:pos x="connsiteX70739" y="connsiteY70739"/>
              </a:cxn>
              <a:cxn ang="0">
                <a:pos x="connsiteX70740" y="connsiteY70740"/>
              </a:cxn>
              <a:cxn ang="0">
                <a:pos x="connsiteX70741" y="connsiteY70741"/>
              </a:cxn>
              <a:cxn ang="0">
                <a:pos x="connsiteX70742" y="connsiteY70742"/>
              </a:cxn>
              <a:cxn ang="0">
                <a:pos x="connsiteX70743" y="connsiteY70743"/>
              </a:cxn>
              <a:cxn ang="0">
                <a:pos x="connsiteX70744" y="connsiteY70744"/>
              </a:cxn>
              <a:cxn ang="0">
                <a:pos x="connsiteX70745" y="connsiteY70745"/>
              </a:cxn>
              <a:cxn ang="0">
                <a:pos x="connsiteX70746" y="connsiteY70746"/>
              </a:cxn>
              <a:cxn ang="0">
                <a:pos x="connsiteX70747" y="connsiteY70747"/>
              </a:cxn>
              <a:cxn ang="0">
                <a:pos x="connsiteX70748" y="connsiteY70748"/>
              </a:cxn>
              <a:cxn ang="0">
                <a:pos x="connsiteX70749" y="connsiteY70749"/>
              </a:cxn>
              <a:cxn ang="0">
                <a:pos x="connsiteX70750" y="connsiteY70750"/>
              </a:cxn>
              <a:cxn ang="0">
                <a:pos x="connsiteX70751" y="connsiteY70751"/>
              </a:cxn>
              <a:cxn ang="0">
                <a:pos x="connsiteX70752" y="connsiteY70752"/>
              </a:cxn>
              <a:cxn ang="0">
                <a:pos x="connsiteX70753" y="connsiteY70753"/>
              </a:cxn>
              <a:cxn ang="0">
                <a:pos x="connsiteX70754" y="connsiteY70754"/>
              </a:cxn>
              <a:cxn ang="0">
                <a:pos x="connsiteX70755" y="connsiteY70755"/>
              </a:cxn>
              <a:cxn ang="0">
                <a:pos x="connsiteX70756" y="connsiteY70756"/>
              </a:cxn>
              <a:cxn ang="0">
                <a:pos x="connsiteX70757" y="connsiteY70757"/>
              </a:cxn>
              <a:cxn ang="0">
                <a:pos x="connsiteX70758" y="connsiteY70758"/>
              </a:cxn>
              <a:cxn ang="0">
                <a:pos x="connsiteX70759" y="connsiteY70759"/>
              </a:cxn>
              <a:cxn ang="0">
                <a:pos x="connsiteX70760" y="connsiteY70760"/>
              </a:cxn>
              <a:cxn ang="0">
                <a:pos x="connsiteX70761" y="connsiteY70761"/>
              </a:cxn>
              <a:cxn ang="0">
                <a:pos x="connsiteX70762" y="connsiteY70762"/>
              </a:cxn>
              <a:cxn ang="0">
                <a:pos x="connsiteX70763" y="connsiteY70763"/>
              </a:cxn>
              <a:cxn ang="0">
                <a:pos x="connsiteX70764" y="connsiteY70764"/>
              </a:cxn>
              <a:cxn ang="0">
                <a:pos x="connsiteX70765" y="connsiteY70765"/>
              </a:cxn>
              <a:cxn ang="0">
                <a:pos x="connsiteX70766" y="connsiteY70766"/>
              </a:cxn>
              <a:cxn ang="0">
                <a:pos x="connsiteX70767" y="connsiteY70767"/>
              </a:cxn>
              <a:cxn ang="0">
                <a:pos x="connsiteX70768" y="connsiteY70768"/>
              </a:cxn>
              <a:cxn ang="0">
                <a:pos x="connsiteX70769" y="connsiteY70769"/>
              </a:cxn>
              <a:cxn ang="0">
                <a:pos x="connsiteX70770" y="connsiteY70770"/>
              </a:cxn>
              <a:cxn ang="0">
                <a:pos x="connsiteX70771" y="connsiteY70771"/>
              </a:cxn>
              <a:cxn ang="0">
                <a:pos x="connsiteX70772" y="connsiteY70772"/>
              </a:cxn>
              <a:cxn ang="0">
                <a:pos x="connsiteX70773" y="connsiteY70773"/>
              </a:cxn>
              <a:cxn ang="0">
                <a:pos x="connsiteX70774" y="connsiteY70774"/>
              </a:cxn>
              <a:cxn ang="0">
                <a:pos x="connsiteX70775" y="connsiteY70775"/>
              </a:cxn>
              <a:cxn ang="0">
                <a:pos x="connsiteX70776" y="connsiteY70776"/>
              </a:cxn>
              <a:cxn ang="0">
                <a:pos x="connsiteX70777" y="connsiteY70777"/>
              </a:cxn>
              <a:cxn ang="0">
                <a:pos x="connsiteX70778" y="connsiteY70778"/>
              </a:cxn>
              <a:cxn ang="0">
                <a:pos x="connsiteX70779" y="connsiteY70779"/>
              </a:cxn>
              <a:cxn ang="0">
                <a:pos x="connsiteX70780" y="connsiteY70780"/>
              </a:cxn>
              <a:cxn ang="0">
                <a:pos x="connsiteX70781" y="connsiteY70781"/>
              </a:cxn>
              <a:cxn ang="0">
                <a:pos x="connsiteX70782" y="connsiteY70782"/>
              </a:cxn>
              <a:cxn ang="0">
                <a:pos x="connsiteX70783" y="connsiteY70783"/>
              </a:cxn>
              <a:cxn ang="0">
                <a:pos x="connsiteX70784" y="connsiteY70784"/>
              </a:cxn>
              <a:cxn ang="0">
                <a:pos x="connsiteX70785" y="connsiteY70785"/>
              </a:cxn>
              <a:cxn ang="0">
                <a:pos x="connsiteX70786" y="connsiteY70786"/>
              </a:cxn>
              <a:cxn ang="0">
                <a:pos x="connsiteX70787" y="connsiteY70787"/>
              </a:cxn>
              <a:cxn ang="0">
                <a:pos x="connsiteX70788" y="connsiteY70788"/>
              </a:cxn>
              <a:cxn ang="0">
                <a:pos x="connsiteX70789" y="connsiteY70789"/>
              </a:cxn>
              <a:cxn ang="0">
                <a:pos x="connsiteX70790" y="connsiteY70790"/>
              </a:cxn>
              <a:cxn ang="0">
                <a:pos x="connsiteX70791" y="connsiteY70791"/>
              </a:cxn>
              <a:cxn ang="0">
                <a:pos x="connsiteX70792" y="connsiteY70792"/>
              </a:cxn>
              <a:cxn ang="0">
                <a:pos x="connsiteX70793" y="connsiteY70793"/>
              </a:cxn>
              <a:cxn ang="0">
                <a:pos x="connsiteX70794" y="connsiteY70794"/>
              </a:cxn>
              <a:cxn ang="0">
                <a:pos x="connsiteX70795" y="connsiteY70795"/>
              </a:cxn>
              <a:cxn ang="0">
                <a:pos x="connsiteX70796" y="connsiteY70796"/>
              </a:cxn>
              <a:cxn ang="0">
                <a:pos x="connsiteX70797" y="connsiteY70797"/>
              </a:cxn>
              <a:cxn ang="0">
                <a:pos x="connsiteX70798" y="connsiteY70798"/>
              </a:cxn>
              <a:cxn ang="0">
                <a:pos x="connsiteX70799" y="connsiteY70799"/>
              </a:cxn>
              <a:cxn ang="0">
                <a:pos x="connsiteX70800" y="connsiteY70800"/>
              </a:cxn>
              <a:cxn ang="0">
                <a:pos x="connsiteX70801" y="connsiteY70801"/>
              </a:cxn>
              <a:cxn ang="0">
                <a:pos x="connsiteX70802" y="connsiteY70802"/>
              </a:cxn>
              <a:cxn ang="0">
                <a:pos x="connsiteX70803" y="connsiteY70803"/>
              </a:cxn>
              <a:cxn ang="0">
                <a:pos x="connsiteX70804" y="connsiteY70804"/>
              </a:cxn>
              <a:cxn ang="0">
                <a:pos x="connsiteX70805" y="connsiteY70805"/>
              </a:cxn>
              <a:cxn ang="0">
                <a:pos x="connsiteX70806" y="connsiteY70806"/>
              </a:cxn>
              <a:cxn ang="0">
                <a:pos x="connsiteX70807" y="connsiteY70807"/>
              </a:cxn>
              <a:cxn ang="0">
                <a:pos x="connsiteX70808" y="connsiteY70808"/>
              </a:cxn>
              <a:cxn ang="0">
                <a:pos x="connsiteX70809" y="connsiteY70809"/>
              </a:cxn>
              <a:cxn ang="0">
                <a:pos x="connsiteX70810" y="connsiteY70810"/>
              </a:cxn>
              <a:cxn ang="0">
                <a:pos x="connsiteX70811" y="connsiteY70811"/>
              </a:cxn>
              <a:cxn ang="0">
                <a:pos x="connsiteX70812" y="connsiteY70812"/>
              </a:cxn>
              <a:cxn ang="0">
                <a:pos x="connsiteX70813" y="connsiteY70813"/>
              </a:cxn>
              <a:cxn ang="0">
                <a:pos x="connsiteX70814" y="connsiteY70814"/>
              </a:cxn>
              <a:cxn ang="0">
                <a:pos x="connsiteX70815" y="connsiteY70815"/>
              </a:cxn>
              <a:cxn ang="0">
                <a:pos x="connsiteX70816" y="connsiteY70816"/>
              </a:cxn>
              <a:cxn ang="0">
                <a:pos x="connsiteX70817" y="connsiteY70817"/>
              </a:cxn>
              <a:cxn ang="0">
                <a:pos x="connsiteX70818" y="connsiteY70818"/>
              </a:cxn>
              <a:cxn ang="0">
                <a:pos x="connsiteX70819" y="connsiteY70819"/>
              </a:cxn>
              <a:cxn ang="0">
                <a:pos x="connsiteX70820" y="connsiteY70820"/>
              </a:cxn>
              <a:cxn ang="0">
                <a:pos x="connsiteX70821" y="connsiteY70821"/>
              </a:cxn>
              <a:cxn ang="0">
                <a:pos x="connsiteX70822" y="connsiteY70822"/>
              </a:cxn>
              <a:cxn ang="0">
                <a:pos x="connsiteX70823" y="connsiteY70823"/>
              </a:cxn>
              <a:cxn ang="0">
                <a:pos x="connsiteX70824" y="connsiteY70824"/>
              </a:cxn>
              <a:cxn ang="0">
                <a:pos x="connsiteX70825" y="connsiteY70825"/>
              </a:cxn>
              <a:cxn ang="0">
                <a:pos x="connsiteX70826" y="connsiteY70826"/>
              </a:cxn>
              <a:cxn ang="0">
                <a:pos x="connsiteX70827" y="connsiteY70827"/>
              </a:cxn>
              <a:cxn ang="0">
                <a:pos x="connsiteX70828" y="connsiteY70828"/>
              </a:cxn>
              <a:cxn ang="0">
                <a:pos x="connsiteX70829" y="connsiteY70829"/>
              </a:cxn>
              <a:cxn ang="0">
                <a:pos x="connsiteX70830" y="connsiteY70830"/>
              </a:cxn>
              <a:cxn ang="0">
                <a:pos x="connsiteX70831" y="connsiteY70831"/>
              </a:cxn>
              <a:cxn ang="0">
                <a:pos x="connsiteX70832" y="connsiteY70832"/>
              </a:cxn>
              <a:cxn ang="0">
                <a:pos x="connsiteX70833" y="connsiteY70833"/>
              </a:cxn>
              <a:cxn ang="0">
                <a:pos x="connsiteX70834" y="connsiteY70834"/>
              </a:cxn>
              <a:cxn ang="0">
                <a:pos x="connsiteX70835" y="connsiteY70835"/>
              </a:cxn>
              <a:cxn ang="0">
                <a:pos x="connsiteX70836" y="connsiteY70836"/>
              </a:cxn>
              <a:cxn ang="0">
                <a:pos x="connsiteX70837" y="connsiteY70837"/>
              </a:cxn>
              <a:cxn ang="0">
                <a:pos x="connsiteX70838" y="connsiteY70838"/>
              </a:cxn>
              <a:cxn ang="0">
                <a:pos x="connsiteX70839" y="connsiteY70839"/>
              </a:cxn>
              <a:cxn ang="0">
                <a:pos x="connsiteX70840" y="connsiteY70840"/>
              </a:cxn>
              <a:cxn ang="0">
                <a:pos x="connsiteX70841" y="connsiteY70841"/>
              </a:cxn>
              <a:cxn ang="0">
                <a:pos x="connsiteX70842" y="connsiteY70842"/>
              </a:cxn>
              <a:cxn ang="0">
                <a:pos x="connsiteX70843" y="connsiteY70843"/>
              </a:cxn>
              <a:cxn ang="0">
                <a:pos x="connsiteX70844" y="connsiteY70844"/>
              </a:cxn>
              <a:cxn ang="0">
                <a:pos x="connsiteX70845" y="connsiteY70845"/>
              </a:cxn>
              <a:cxn ang="0">
                <a:pos x="connsiteX70846" y="connsiteY70846"/>
              </a:cxn>
              <a:cxn ang="0">
                <a:pos x="connsiteX70847" y="connsiteY70847"/>
              </a:cxn>
              <a:cxn ang="0">
                <a:pos x="connsiteX70848" y="connsiteY70848"/>
              </a:cxn>
              <a:cxn ang="0">
                <a:pos x="connsiteX70849" y="connsiteY70849"/>
              </a:cxn>
              <a:cxn ang="0">
                <a:pos x="connsiteX70850" y="connsiteY70850"/>
              </a:cxn>
              <a:cxn ang="0">
                <a:pos x="connsiteX70851" y="connsiteY70851"/>
              </a:cxn>
              <a:cxn ang="0">
                <a:pos x="connsiteX70852" y="connsiteY70852"/>
              </a:cxn>
              <a:cxn ang="0">
                <a:pos x="connsiteX70853" y="connsiteY70853"/>
              </a:cxn>
              <a:cxn ang="0">
                <a:pos x="connsiteX70854" y="connsiteY70854"/>
              </a:cxn>
              <a:cxn ang="0">
                <a:pos x="connsiteX70855" y="connsiteY70855"/>
              </a:cxn>
              <a:cxn ang="0">
                <a:pos x="connsiteX70856" y="connsiteY70856"/>
              </a:cxn>
              <a:cxn ang="0">
                <a:pos x="connsiteX70857" y="connsiteY70857"/>
              </a:cxn>
              <a:cxn ang="0">
                <a:pos x="connsiteX70858" y="connsiteY70858"/>
              </a:cxn>
              <a:cxn ang="0">
                <a:pos x="connsiteX70859" y="connsiteY70859"/>
              </a:cxn>
              <a:cxn ang="0">
                <a:pos x="connsiteX70860" y="connsiteY70860"/>
              </a:cxn>
              <a:cxn ang="0">
                <a:pos x="connsiteX70861" y="connsiteY70861"/>
              </a:cxn>
              <a:cxn ang="0">
                <a:pos x="connsiteX70862" y="connsiteY70862"/>
              </a:cxn>
              <a:cxn ang="0">
                <a:pos x="connsiteX70863" y="connsiteY70863"/>
              </a:cxn>
              <a:cxn ang="0">
                <a:pos x="connsiteX70864" y="connsiteY70864"/>
              </a:cxn>
              <a:cxn ang="0">
                <a:pos x="connsiteX70865" y="connsiteY70865"/>
              </a:cxn>
              <a:cxn ang="0">
                <a:pos x="connsiteX70866" y="connsiteY70866"/>
              </a:cxn>
              <a:cxn ang="0">
                <a:pos x="connsiteX70867" y="connsiteY70867"/>
              </a:cxn>
              <a:cxn ang="0">
                <a:pos x="connsiteX70868" y="connsiteY70868"/>
              </a:cxn>
              <a:cxn ang="0">
                <a:pos x="connsiteX70869" y="connsiteY70869"/>
              </a:cxn>
              <a:cxn ang="0">
                <a:pos x="connsiteX70870" y="connsiteY70870"/>
              </a:cxn>
              <a:cxn ang="0">
                <a:pos x="connsiteX70871" y="connsiteY70871"/>
              </a:cxn>
              <a:cxn ang="0">
                <a:pos x="connsiteX70872" y="connsiteY70872"/>
              </a:cxn>
              <a:cxn ang="0">
                <a:pos x="connsiteX70873" y="connsiteY70873"/>
              </a:cxn>
              <a:cxn ang="0">
                <a:pos x="connsiteX70874" y="connsiteY70874"/>
              </a:cxn>
              <a:cxn ang="0">
                <a:pos x="connsiteX70875" y="connsiteY70875"/>
              </a:cxn>
              <a:cxn ang="0">
                <a:pos x="connsiteX70876" y="connsiteY70876"/>
              </a:cxn>
              <a:cxn ang="0">
                <a:pos x="connsiteX70877" y="connsiteY70877"/>
              </a:cxn>
              <a:cxn ang="0">
                <a:pos x="connsiteX70878" y="connsiteY70878"/>
              </a:cxn>
              <a:cxn ang="0">
                <a:pos x="connsiteX70879" y="connsiteY70879"/>
              </a:cxn>
              <a:cxn ang="0">
                <a:pos x="connsiteX70880" y="connsiteY70880"/>
              </a:cxn>
              <a:cxn ang="0">
                <a:pos x="connsiteX70881" y="connsiteY70881"/>
              </a:cxn>
              <a:cxn ang="0">
                <a:pos x="connsiteX70882" y="connsiteY70882"/>
              </a:cxn>
              <a:cxn ang="0">
                <a:pos x="connsiteX70883" y="connsiteY70883"/>
              </a:cxn>
              <a:cxn ang="0">
                <a:pos x="connsiteX70884" y="connsiteY70884"/>
              </a:cxn>
              <a:cxn ang="0">
                <a:pos x="connsiteX70885" y="connsiteY70885"/>
              </a:cxn>
              <a:cxn ang="0">
                <a:pos x="connsiteX70886" y="connsiteY70886"/>
              </a:cxn>
              <a:cxn ang="0">
                <a:pos x="connsiteX70887" y="connsiteY70887"/>
              </a:cxn>
              <a:cxn ang="0">
                <a:pos x="connsiteX70888" y="connsiteY70888"/>
              </a:cxn>
              <a:cxn ang="0">
                <a:pos x="connsiteX70889" y="connsiteY70889"/>
              </a:cxn>
              <a:cxn ang="0">
                <a:pos x="connsiteX70890" y="connsiteY70890"/>
              </a:cxn>
              <a:cxn ang="0">
                <a:pos x="connsiteX70891" y="connsiteY70891"/>
              </a:cxn>
              <a:cxn ang="0">
                <a:pos x="connsiteX70892" y="connsiteY70892"/>
              </a:cxn>
              <a:cxn ang="0">
                <a:pos x="connsiteX70893" y="connsiteY70893"/>
              </a:cxn>
              <a:cxn ang="0">
                <a:pos x="connsiteX70894" y="connsiteY70894"/>
              </a:cxn>
              <a:cxn ang="0">
                <a:pos x="connsiteX70895" y="connsiteY70895"/>
              </a:cxn>
              <a:cxn ang="0">
                <a:pos x="connsiteX70896" y="connsiteY70896"/>
              </a:cxn>
              <a:cxn ang="0">
                <a:pos x="connsiteX70897" y="connsiteY70897"/>
              </a:cxn>
              <a:cxn ang="0">
                <a:pos x="connsiteX70898" y="connsiteY70898"/>
              </a:cxn>
              <a:cxn ang="0">
                <a:pos x="connsiteX70899" y="connsiteY70899"/>
              </a:cxn>
              <a:cxn ang="0">
                <a:pos x="connsiteX70900" y="connsiteY70900"/>
              </a:cxn>
              <a:cxn ang="0">
                <a:pos x="connsiteX70901" y="connsiteY70901"/>
              </a:cxn>
              <a:cxn ang="0">
                <a:pos x="connsiteX70902" y="connsiteY70902"/>
              </a:cxn>
              <a:cxn ang="0">
                <a:pos x="connsiteX70903" y="connsiteY70903"/>
              </a:cxn>
              <a:cxn ang="0">
                <a:pos x="connsiteX70904" y="connsiteY70904"/>
              </a:cxn>
              <a:cxn ang="0">
                <a:pos x="connsiteX70905" y="connsiteY70905"/>
              </a:cxn>
              <a:cxn ang="0">
                <a:pos x="connsiteX70906" y="connsiteY70906"/>
              </a:cxn>
              <a:cxn ang="0">
                <a:pos x="connsiteX70907" y="connsiteY70907"/>
              </a:cxn>
              <a:cxn ang="0">
                <a:pos x="connsiteX70908" y="connsiteY70908"/>
              </a:cxn>
              <a:cxn ang="0">
                <a:pos x="connsiteX70909" y="connsiteY70909"/>
              </a:cxn>
              <a:cxn ang="0">
                <a:pos x="connsiteX70910" y="connsiteY70910"/>
              </a:cxn>
              <a:cxn ang="0">
                <a:pos x="connsiteX70911" y="connsiteY70911"/>
              </a:cxn>
              <a:cxn ang="0">
                <a:pos x="connsiteX70912" y="connsiteY70912"/>
              </a:cxn>
              <a:cxn ang="0">
                <a:pos x="connsiteX70913" y="connsiteY70913"/>
              </a:cxn>
              <a:cxn ang="0">
                <a:pos x="connsiteX70914" y="connsiteY70914"/>
              </a:cxn>
              <a:cxn ang="0">
                <a:pos x="connsiteX70915" y="connsiteY70915"/>
              </a:cxn>
              <a:cxn ang="0">
                <a:pos x="connsiteX70916" y="connsiteY70916"/>
              </a:cxn>
              <a:cxn ang="0">
                <a:pos x="connsiteX70917" y="connsiteY70917"/>
              </a:cxn>
              <a:cxn ang="0">
                <a:pos x="connsiteX70918" y="connsiteY70918"/>
              </a:cxn>
              <a:cxn ang="0">
                <a:pos x="connsiteX70919" y="connsiteY70919"/>
              </a:cxn>
              <a:cxn ang="0">
                <a:pos x="connsiteX70920" y="connsiteY70920"/>
              </a:cxn>
              <a:cxn ang="0">
                <a:pos x="connsiteX70921" y="connsiteY70921"/>
              </a:cxn>
              <a:cxn ang="0">
                <a:pos x="connsiteX70922" y="connsiteY70922"/>
              </a:cxn>
              <a:cxn ang="0">
                <a:pos x="connsiteX70923" y="connsiteY70923"/>
              </a:cxn>
              <a:cxn ang="0">
                <a:pos x="connsiteX70924" y="connsiteY70924"/>
              </a:cxn>
              <a:cxn ang="0">
                <a:pos x="connsiteX70925" y="connsiteY70925"/>
              </a:cxn>
              <a:cxn ang="0">
                <a:pos x="connsiteX70926" y="connsiteY70926"/>
              </a:cxn>
              <a:cxn ang="0">
                <a:pos x="connsiteX70927" y="connsiteY70927"/>
              </a:cxn>
              <a:cxn ang="0">
                <a:pos x="connsiteX70928" y="connsiteY70928"/>
              </a:cxn>
              <a:cxn ang="0">
                <a:pos x="connsiteX70929" y="connsiteY70929"/>
              </a:cxn>
              <a:cxn ang="0">
                <a:pos x="connsiteX70930" y="connsiteY70930"/>
              </a:cxn>
              <a:cxn ang="0">
                <a:pos x="connsiteX70931" y="connsiteY70931"/>
              </a:cxn>
              <a:cxn ang="0">
                <a:pos x="connsiteX70932" y="connsiteY70932"/>
              </a:cxn>
              <a:cxn ang="0">
                <a:pos x="connsiteX70933" y="connsiteY70933"/>
              </a:cxn>
              <a:cxn ang="0">
                <a:pos x="connsiteX70934" y="connsiteY70934"/>
              </a:cxn>
              <a:cxn ang="0">
                <a:pos x="connsiteX70935" y="connsiteY70935"/>
              </a:cxn>
              <a:cxn ang="0">
                <a:pos x="connsiteX70936" y="connsiteY70936"/>
              </a:cxn>
              <a:cxn ang="0">
                <a:pos x="connsiteX70937" y="connsiteY70937"/>
              </a:cxn>
              <a:cxn ang="0">
                <a:pos x="connsiteX70938" y="connsiteY70938"/>
              </a:cxn>
              <a:cxn ang="0">
                <a:pos x="connsiteX70939" y="connsiteY70939"/>
              </a:cxn>
              <a:cxn ang="0">
                <a:pos x="connsiteX70940" y="connsiteY70940"/>
              </a:cxn>
              <a:cxn ang="0">
                <a:pos x="connsiteX70941" y="connsiteY70941"/>
              </a:cxn>
              <a:cxn ang="0">
                <a:pos x="connsiteX70942" y="connsiteY70942"/>
              </a:cxn>
              <a:cxn ang="0">
                <a:pos x="connsiteX70943" y="connsiteY70943"/>
              </a:cxn>
              <a:cxn ang="0">
                <a:pos x="connsiteX70944" y="connsiteY70944"/>
              </a:cxn>
              <a:cxn ang="0">
                <a:pos x="connsiteX70945" y="connsiteY70945"/>
              </a:cxn>
              <a:cxn ang="0">
                <a:pos x="connsiteX70946" y="connsiteY70946"/>
              </a:cxn>
              <a:cxn ang="0">
                <a:pos x="connsiteX70947" y="connsiteY70947"/>
              </a:cxn>
              <a:cxn ang="0">
                <a:pos x="connsiteX70948" y="connsiteY70948"/>
              </a:cxn>
              <a:cxn ang="0">
                <a:pos x="connsiteX70949" y="connsiteY70949"/>
              </a:cxn>
              <a:cxn ang="0">
                <a:pos x="connsiteX70950" y="connsiteY70950"/>
              </a:cxn>
              <a:cxn ang="0">
                <a:pos x="connsiteX70951" y="connsiteY70951"/>
              </a:cxn>
              <a:cxn ang="0">
                <a:pos x="connsiteX70952" y="connsiteY70952"/>
              </a:cxn>
              <a:cxn ang="0">
                <a:pos x="connsiteX70953" y="connsiteY70953"/>
              </a:cxn>
              <a:cxn ang="0">
                <a:pos x="connsiteX70954" y="connsiteY70954"/>
              </a:cxn>
              <a:cxn ang="0">
                <a:pos x="connsiteX70955" y="connsiteY70955"/>
              </a:cxn>
              <a:cxn ang="0">
                <a:pos x="connsiteX70956" y="connsiteY70956"/>
              </a:cxn>
              <a:cxn ang="0">
                <a:pos x="connsiteX70957" y="connsiteY70957"/>
              </a:cxn>
              <a:cxn ang="0">
                <a:pos x="connsiteX70958" y="connsiteY70958"/>
              </a:cxn>
              <a:cxn ang="0">
                <a:pos x="connsiteX70959" y="connsiteY70959"/>
              </a:cxn>
              <a:cxn ang="0">
                <a:pos x="connsiteX70960" y="connsiteY70960"/>
              </a:cxn>
              <a:cxn ang="0">
                <a:pos x="connsiteX70961" y="connsiteY70961"/>
              </a:cxn>
              <a:cxn ang="0">
                <a:pos x="connsiteX70962" y="connsiteY70962"/>
              </a:cxn>
              <a:cxn ang="0">
                <a:pos x="connsiteX70963" y="connsiteY70963"/>
              </a:cxn>
              <a:cxn ang="0">
                <a:pos x="connsiteX70964" y="connsiteY70964"/>
              </a:cxn>
              <a:cxn ang="0">
                <a:pos x="connsiteX70965" y="connsiteY70965"/>
              </a:cxn>
              <a:cxn ang="0">
                <a:pos x="connsiteX70966" y="connsiteY70966"/>
              </a:cxn>
              <a:cxn ang="0">
                <a:pos x="connsiteX70967" y="connsiteY70967"/>
              </a:cxn>
              <a:cxn ang="0">
                <a:pos x="connsiteX70968" y="connsiteY70968"/>
              </a:cxn>
              <a:cxn ang="0">
                <a:pos x="connsiteX70969" y="connsiteY70969"/>
              </a:cxn>
              <a:cxn ang="0">
                <a:pos x="connsiteX70970" y="connsiteY70970"/>
              </a:cxn>
              <a:cxn ang="0">
                <a:pos x="connsiteX70971" y="connsiteY70971"/>
              </a:cxn>
              <a:cxn ang="0">
                <a:pos x="connsiteX70972" y="connsiteY70972"/>
              </a:cxn>
              <a:cxn ang="0">
                <a:pos x="connsiteX70973" y="connsiteY70973"/>
              </a:cxn>
              <a:cxn ang="0">
                <a:pos x="connsiteX70974" y="connsiteY70974"/>
              </a:cxn>
              <a:cxn ang="0">
                <a:pos x="connsiteX70975" y="connsiteY70975"/>
              </a:cxn>
              <a:cxn ang="0">
                <a:pos x="connsiteX70976" y="connsiteY70976"/>
              </a:cxn>
              <a:cxn ang="0">
                <a:pos x="connsiteX70977" y="connsiteY70977"/>
              </a:cxn>
              <a:cxn ang="0">
                <a:pos x="connsiteX70978" y="connsiteY70978"/>
              </a:cxn>
              <a:cxn ang="0">
                <a:pos x="connsiteX70979" y="connsiteY70979"/>
              </a:cxn>
              <a:cxn ang="0">
                <a:pos x="connsiteX70980" y="connsiteY70980"/>
              </a:cxn>
              <a:cxn ang="0">
                <a:pos x="connsiteX70981" y="connsiteY70981"/>
              </a:cxn>
              <a:cxn ang="0">
                <a:pos x="connsiteX70982" y="connsiteY70982"/>
              </a:cxn>
              <a:cxn ang="0">
                <a:pos x="connsiteX70983" y="connsiteY70983"/>
              </a:cxn>
              <a:cxn ang="0">
                <a:pos x="connsiteX70984" y="connsiteY70984"/>
              </a:cxn>
              <a:cxn ang="0">
                <a:pos x="connsiteX70985" y="connsiteY70985"/>
              </a:cxn>
              <a:cxn ang="0">
                <a:pos x="connsiteX70986" y="connsiteY70986"/>
              </a:cxn>
              <a:cxn ang="0">
                <a:pos x="connsiteX70987" y="connsiteY70987"/>
              </a:cxn>
              <a:cxn ang="0">
                <a:pos x="connsiteX70988" y="connsiteY70988"/>
              </a:cxn>
              <a:cxn ang="0">
                <a:pos x="connsiteX70989" y="connsiteY70989"/>
              </a:cxn>
              <a:cxn ang="0">
                <a:pos x="connsiteX70990" y="connsiteY70990"/>
              </a:cxn>
              <a:cxn ang="0">
                <a:pos x="connsiteX70991" y="connsiteY70991"/>
              </a:cxn>
              <a:cxn ang="0">
                <a:pos x="connsiteX70992" y="connsiteY70992"/>
              </a:cxn>
              <a:cxn ang="0">
                <a:pos x="connsiteX70993" y="connsiteY70993"/>
              </a:cxn>
              <a:cxn ang="0">
                <a:pos x="connsiteX70994" y="connsiteY70994"/>
              </a:cxn>
              <a:cxn ang="0">
                <a:pos x="connsiteX70995" y="connsiteY70995"/>
              </a:cxn>
              <a:cxn ang="0">
                <a:pos x="connsiteX70996" y="connsiteY70996"/>
              </a:cxn>
              <a:cxn ang="0">
                <a:pos x="connsiteX70997" y="connsiteY70997"/>
              </a:cxn>
              <a:cxn ang="0">
                <a:pos x="connsiteX70998" y="connsiteY70998"/>
              </a:cxn>
              <a:cxn ang="0">
                <a:pos x="connsiteX70999" y="connsiteY70999"/>
              </a:cxn>
              <a:cxn ang="0">
                <a:pos x="connsiteX71000" y="connsiteY71000"/>
              </a:cxn>
              <a:cxn ang="0">
                <a:pos x="connsiteX71001" y="connsiteY71001"/>
              </a:cxn>
              <a:cxn ang="0">
                <a:pos x="connsiteX71002" y="connsiteY71002"/>
              </a:cxn>
              <a:cxn ang="0">
                <a:pos x="connsiteX71003" y="connsiteY71003"/>
              </a:cxn>
              <a:cxn ang="0">
                <a:pos x="connsiteX71004" y="connsiteY71004"/>
              </a:cxn>
              <a:cxn ang="0">
                <a:pos x="connsiteX71005" y="connsiteY71005"/>
              </a:cxn>
              <a:cxn ang="0">
                <a:pos x="connsiteX71006" y="connsiteY71006"/>
              </a:cxn>
              <a:cxn ang="0">
                <a:pos x="connsiteX71007" y="connsiteY71007"/>
              </a:cxn>
              <a:cxn ang="0">
                <a:pos x="connsiteX71008" y="connsiteY71008"/>
              </a:cxn>
              <a:cxn ang="0">
                <a:pos x="connsiteX71009" y="connsiteY71009"/>
              </a:cxn>
              <a:cxn ang="0">
                <a:pos x="connsiteX71010" y="connsiteY71010"/>
              </a:cxn>
              <a:cxn ang="0">
                <a:pos x="connsiteX71011" y="connsiteY71011"/>
              </a:cxn>
              <a:cxn ang="0">
                <a:pos x="connsiteX71012" y="connsiteY71012"/>
              </a:cxn>
              <a:cxn ang="0">
                <a:pos x="connsiteX71013" y="connsiteY71013"/>
              </a:cxn>
              <a:cxn ang="0">
                <a:pos x="connsiteX71014" y="connsiteY71014"/>
              </a:cxn>
              <a:cxn ang="0">
                <a:pos x="connsiteX71015" y="connsiteY71015"/>
              </a:cxn>
              <a:cxn ang="0">
                <a:pos x="connsiteX71016" y="connsiteY71016"/>
              </a:cxn>
              <a:cxn ang="0">
                <a:pos x="connsiteX71017" y="connsiteY71017"/>
              </a:cxn>
              <a:cxn ang="0">
                <a:pos x="connsiteX71018" y="connsiteY71018"/>
              </a:cxn>
              <a:cxn ang="0">
                <a:pos x="connsiteX71019" y="connsiteY71019"/>
              </a:cxn>
              <a:cxn ang="0">
                <a:pos x="connsiteX71020" y="connsiteY71020"/>
              </a:cxn>
              <a:cxn ang="0">
                <a:pos x="connsiteX71021" y="connsiteY71021"/>
              </a:cxn>
              <a:cxn ang="0">
                <a:pos x="connsiteX71022" y="connsiteY71022"/>
              </a:cxn>
              <a:cxn ang="0">
                <a:pos x="connsiteX71023" y="connsiteY71023"/>
              </a:cxn>
              <a:cxn ang="0">
                <a:pos x="connsiteX71024" y="connsiteY71024"/>
              </a:cxn>
              <a:cxn ang="0">
                <a:pos x="connsiteX71025" y="connsiteY71025"/>
              </a:cxn>
              <a:cxn ang="0">
                <a:pos x="connsiteX71026" y="connsiteY71026"/>
              </a:cxn>
              <a:cxn ang="0">
                <a:pos x="connsiteX71027" y="connsiteY71027"/>
              </a:cxn>
              <a:cxn ang="0">
                <a:pos x="connsiteX71028" y="connsiteY71028"/>
              </a:cxn>
              <a:cxn ang="0">
                <a:pos x="connsiteX71029" y="connsiteY71029"/>
              </a:cxn>
              <a:cxn ang="0">
                <a:pos x="connsiteX71030" y="connsiteY71030"/>
              </a:cxn>
              <a:cxn ang="0">
                <a:pos x="connsiteX71031" y="connsiteY71031"/>
              </a:cxn>
              <a:cxn ang="0">
                <a:pos x="connsiteX71032" y="connsiteY71032"/>
              </a:cxn>
              <a:cxn ang="0">
                <a:pos x="connsiteX71033" y="connsiteY71033"/>
              </a:cxn>
              <a:cxn ang="0">
                <a:pos x="connsiteX71034" y="connsiteY71034"/>
              </a:cxn>
              <a:cxn ang="0">
                <a:pos x="connsiteX71035" y="connsiteY71035"/>
              </a:cxn>
              <a:cxn ang="0">
                <a:pos x="connsiteX71036" y="connsiteY71036"/>
              </a:cxn>
              <a:cxn ang="0">
                <a:pos x="connsiteX71037" y="connsiteY71037"/>
              </a:cxn>
              <a:cxn ang="0">
                <a:pos x="connsiteX71038" y="connsiteY71038"/>
              </a:cxn>
              <a:cxn ang="0">
                <a:pos x="connsiteX71039" y="connsiteY71039"/>
              </a:cxn>
              <a:cxn ang="0">
                <a:pos x="connsiteX71040" y="connsiteY71040"/>
              </a:cxn>
              <a:cxn ang="0">
                <a:pos x="connsiteX71041" y="connsiteY71041"/>
              </a:cxn>
              <a:cxn ang="0">
                <a:pos x="connsiteX71042" y="connsiteY71042"/>
              </a:cxn>
              <a:cxn ang="0">
                <a:pos x="connsiteX71043" y="connsiteY71043"/>
              </a:cxn>
              <a:cxn ang="0">
                <a:pos x="connsiteX71044" y="connsiteY71044"/>
              </a:cxn>
              <a:cxn ang="0">
                <a:pos x="connsiteX71045" y="connsiteY71045"/>
              </a:cxn>
              <a:cxn ang="0">
                <a:pos x="connsiteX71046" y="connsiteY71046"/>
              </a:cxn>
              <a:cxn ang="0">
                <a:pos x="connsiteX71047" y="connsiteY71047"/>
              </a:cxn>
              <a:cxn ang="0">
                <a:pos x="connsiteX71048" y="connsiteY71048"/>
              </a:cxn>
              <a:cxn ang="0">
                <a:pos x="connsiteX71049" y="connsiteY71049"/>
              </a:cxn>
              <a:cxn ang="0">
                <a:pos x="connsiteX71050" y="connsiteY71050"/>
              </a:cxn>
              <a:cxn ang="0">
                <a:pos x="connsiteX71051" y="connsiteY71051"/>
              </a:cxn>
              <a:cxn ang="0">
                <a:pos x="connsiteX71052" y="connsiteY71052"/>
              </a:cxn>
              <a:cxn ang="0">
                <a:pos x="connsiteX71053" y="connsiteY71053"/>
              </a:cxn>
              <a:cxn ang="0">
                <a:pos x="connsiteX71054" y="connsiteY71054"/>
              </a:cxn>
              <a:cxn ang="0">
                <a:pos x="connsiteX71055" y="connsiteY71055"/>
              </a:cxn>
              <a:cxn ang="0">
                <a:pos x="connsiteX71056" y="connsiteY71056"/>
              </a:cxn>
              <a:cxn ang="0">
                <a:pos x="connsiteX71057" y="connsiteY71057"/>
              </a:cxn>
              <a:cxn ang="0">
                <a:pos x="connsiteX71058" y="connsiteY71058"/>
              </a:cxn>
              <a:cxn ang="0">
                <a:pos x="connsiteX71059" y="connsiteY71059"/>
              </a:cxn>
              <a:cxn ang="0">
                <a:pos x="connsiteX71060" y="connsiteY71060"/>
              </a:cxn>
              <a:cxn ang="0">
                <a:pos x="connsiteX71061" y="connsiteY71061"/>
              </a:cxn>
              <a:cxn ang="0">
                <a:pos x="connsiteX71062" y="connsiteY71062"/>
              </a:cxn>
              <a:cxn ang="0">
                <a:pos x="connsiteX71063" y="connsiteY71063"/>
              </a:cxn>
              <a:cxn ang="0">
                <a:pos x="connsiteX71064" y="connsiteY71064"/>
              </a:cxn>
              <a:cxn ang="0">
                <a:pos x="connsiteX71065" y="connsiteY71065"/>
              </a:cxn>
              <a:cxn ang="0">
                <a:pos x="connsiteX71066" y="connsiteY71066"/>
              </a:cxn>
              <a:cxn ang="0">
                <a:pos x="connsiteX71067" y="connsiteY71067"/>
              </a:cxn>
              <a:cxn ang="0">
                <a:pos x="connsiteX71068" y="connsiteY71068"/>
              </a:cxn>
              <a:cxn ang="0">
                <a:pos x="connsiteX71069" y="connsiteY71069"/>
              </a:cxn>
              <a:cxn ang="0">
                <a:pos x="connsiteX71070" y="connsiteY71070"/>
              </a:cxn>
              <a:cxn ang="0">
                <a:pos x="connsiteX71071" y="connsiteY71071"/>
              </a:cxn>
              <a:cxn ang="0">
                <a:pos x="connsiteX71072" y="connsiteY71072"/>
              </a:cxn>
              <a:cxn ang="0">
                <a:pos x="connsiteX71073" y="connsiteY71073"/>
              </a:cxn>
              <a:cxn ang="0">
                <a:pos x="connsiteX71074" y="connsiteY71074"/>
              </a:cxn>
              <a:cxn ang="0">
                <a:pos x="connsiteX71075" y="connsiteY71075"/>
              </a:cxn>
              <a:cxn ang="0">
                <a:pos x="connsiteX71076" y="connsiteY71076"/>
              </a:cxn>
              <a:cxn ang="0">
                <a:pos x="connsiteX71077" y="connsiteY71077"/>
              </a:cxn>
              <a:cxn ang="0">
                <a:pos x="connsiteX71078" y="connsiteY71078"/>
              </a:cxn>
              <a:cxn ang="0">
                <a:pos x="connsiteX71079" y="connsiteY71079"/>
              </a:cxn>
              <a:cxn ang="0">
                <a:pos x="connsiteX71080" y="connsiteY71080"/>
              </a:cxn>
              <a:cxn ang="0">
                <a:pos x="connsiteX71081" y="connsiteY71081"/>
              </a:cxn>
              <a:cxn ang="0">
                <a:pos x="connsiteX71082" y="connsiteY71082"/>
              </a:cxn>
              <a:cxn ang="0">
                <a:pos x="connsiteX71083" y="connsiteY71083"/>
              </a:cxn>
              <a:cxn ang="0">
                <a:pos x="connsiteX71084" y="connsiteY71084"/>
              </a:cxn>
              <a:cxn ang="0">
                <a:pos x="connsiteX71085" y="connsiteY71085"/>
              </a:cxn>
              <a:cxn ang="0">
                <a:pos x="connsiteX71086" y="connsiteY71086"/>
              </a:cxn>
              <a:cxn ang="0">
                <a:pos x="connsiteX71087" y="connsiteY71087"/>
              </a:cxn>
              <a:cxn ang="0">
                <a:pos x="connsiteX71088" y="connsiteY71088"/>
              </a:cxn>
              <a:cxn ang="0">
                <a:pos x="connsiteX71089" y="connsiteY71089"/>
              </a:cxn>
              <a:cxn ang="0">
                <a:pos x="connsiteX71090" y="connsiteY71090"/>
              </a:cxn>
              <a:cxn ang="0">
                <a:pos x="connsiteX71091" y="connsiteY71091"/>
              </a:cxn>
              <a:cxn ang="0">
                <a:pos x="connsiteX71092" y="connsiteY71092"/>
              </a:cxn>
              <a:cxn ang="0">
                <a:pos x="connsiteX71093" y="connsiteY71093"/>
              </a:cxn>
              <a:cxn ang="0">
                <a:pos x="connsiteX71094" y="connsiteY71094"/>
              </a:cxn>
              <a:cxn ang="0">
                <a:pos x="connsiteX71095" y="connsiteY71095"/>
              </a:cxn>
              <a:cxn ang="0">
                <a:pos x="connsiteX71096" y="connsiteY71096"/>
              </a:cxn>
              <a:cxn ang="0">
                <a:pos x="connsiteX71097" y="connsiteY71097"/>
              </a:cxn>
              <a:cxn ang="0">
                <a:pos x="connsiteX71098" y="connsiteY71098"/>
              </a:cxn>
              <a:cxn ang="0">
                <a:pos x="connsiteX71099" y="connsiteY71099"/>
              </a:cxn>
              <a:cxn ang="0">
                <a:pos x="connsiteX71100" y="connsiteY71100"/>
              </a:cxn>
              <a:cxn ang="0">
                <a:pos x="connsiteX71101" y="connsiteY71101"/>
              </a:cxn>
              <a:cxn ang="0">
                <a:pos x="connsiteX71102" y="connsiteY71102"/>
              </a:cxn>
              <a:cxn ang="0">
                <a:pos x="connsiteX71103" y="connsiteY71103"/>
              </a:cxn>
              <a:cxn ang="0">
                <a:pos x="connsiteX71104" y="connsiteY71104"/>
              </a:cxn>
              <a:cxn ang="0">
                <a:pos x="connsiteX71105" y="connsiteY71105"/>
              </a:cxn>
              <a:cxn ang="0">
                <a:pos x="connsiteX71106" y="connsiteY71106"/>
              </a:cxn>
              <a:cxn ang="0">
                <a:pos x="connsiteX71107" y="connsiteY71107"/>
              </a:cxn>
              <a:cxn ang="0">
                <a:pos x="connsiteX71108" y="connsiteY71108"/>
              </a:cxn>
              <a:cxn ang="0">
                <a:pos x="connsiteX71109" y="connsiteY71109"/>
              </a:cxn>
              <a:cxn ang="0">
                <a:pos x="connsiteX71110" y="connsiteY71110"/>
              </a:cxn>
              <a:cxn ang="0">
                <a:pos x="connsiteX71111" y="connsiteY71111"/>
              </a:cxn>
              <a:cxn ang="0">
                <a:pos x="connsiteX71112" y="connsiteY71112"/>
              </a:cxn>
              <a:cxn ang="0">
                <a:pos x="connsiteX71113" y="connsiteY71113"/>
              </a:cxn>
              <a:cxn ang="0">
                <a:pos x="connsiteX71114" y="connsiteY71114"/>
              </a:cxn>
              <a:cxn ang="0">
                <a:pos x="connsiteX71115" y="connsiteY71115"/>
              </a:cxn>
              <a:cxn ang="0">
                <a:pos x="connsiteX71116" y="connsiteY71116"/>
              </a:cxn>
              <a:cxn ang="0">
                <a:pos x="connsiteX71117" y="connsiteY71117"/>
              </a:cxn>
              <a:cxn ang="0">
                <a:pos x="connsiteX71118" y="connsiteY71118"/>
              </a:cxn>
              <a:cxn ang="0">
                <a:pos x="connsiteX71119" y="connsiteY71119"/>
              </a:cxn>
              <a:cxn ang="0">
                <a:pos x="connsiteX71120" y="connsiteY71120"/>
              </a:cxn>
              <a:cxn ang="0">
                <a:pos x="connsiteX71121" y="connsiteY71121"/>
              </a:cxn>
              <a:cxn ang="0">
                <a:pos x="connsiteX71122" y="connsiteY71122"/>
              </a:cxn>
              <a:cxn ang="0">
                <a:pos x="connsiteX71123" y="connsiteY71123"/>
              </a:cxn>
              <a:cxn ang="0">
                <a:pos x="connsiteX71124" y="connsiteY71124"/>
              </a:cxn>
              <a:cxn ang="0">
                <a:pos x="connsiteX71125" y="connsiteY71125"/>
              </a:cxn>
              <a:cxn ang="0">
                <a:pos x="connsiteX71126" y="connsiteY71126"/>
              </a:cxn>
              <a:cxn ang="0">
                <a:pos x="connsiteX71127" y="connsiteY71127"/>
              </a:cxn>
              <a:cxn ang="0">
                <a:pos x="connsiteX71128" y="connsiteY71128"/>
              </a:cxn>
              <a:cxn ang="0">
                <a:pos x="connsiteX71129" y="connsiteY71129"/>
              </a:cxn>
              <a:cxn ang="0">
                <a:pos x="connsiteX71130" y="connsiteY71130"/>
              </a:cxn>
              <a:cxn ang="0">
                <a:pos x="connsiteX71131" y="connsiteY71131"/>
              </a:cxn>
              <a:cxn ang="0">
                <a:pos x="connsiteX71132" y="connsiteY71132"/>
              </a:cxn>
              <a:cxn ang="0">
                <a:pos x="connsiteX71133" y="connsiteY71133"/>
              </a:cxn>
              <a:cxn ang="0">
                <a:pos x="connsiteX71134" y="connsiteY71134"/>
              </a:cxn>
              <a:cxn ang="0">
                <a:pos x="connsiteX71135" y="connsiteY71135"/>
              </a:cxn>
              <a:cxn ang="0">
                <a:pos x="connsiteX71136" y="connsiteY71136"/>
              </a:cxn>
              <a:cxn ang="0">
                <a:pos x="connsiteX71137" y="connsiteY71137"/>
              </a:cxn>
              <a:cxn ang="0">
                <a:pos x="connsiteX71138" y="connsiteY71138"/>
              </a:cxn>
              <a:cxn ang="0">
                <a:pos x="connsiteX71139" y="connsiteY71139"/>
              </a:cxn>
              <a:cxn ang="0">
                <a:pos x="connsiteX71140" y="connsiteY71140"/>
              </a:cxn>
              <a:cxn ang="0">
                <a:pos x="connsiteX71141" y="connsiteY71141"/>
              </a:cxn>
              <a:cxn ang="0">
                <a:pos x="connsiteX71142" y="connsiteY71142"/>
              </a:cxn>
              <a:cxn ang="0">
                <a:pos x="connsiteX71143" y="connsiteY71143"/>
              </a:cxn>
              <a:cxn ang="0">
                <a:pos x="connsiteX71144" y="connsiteY71144"/>
              </a:cxn>
              <a:cxn ang="0">
                <a:pos x="connsiteX71145" y="connsiteY71145"/>
              </a:cxn>
              <a:cxn ang="0">
                <a:pos x="connsiteX71146" y="connsiteY71146"/>
              </a:cxn>
              <a:cxn ang="0">
                <a:pos x="connsiteX71147" y="connsiteY71147"/>
              </a:cxn>
              <a:cxn ang="0">
                <a:pos x="connsiteX71148" y="connsiteY71148"/>
              </a:cxn>
              <a:cxn ang="0">
                <a:pos x="connsiteX71149" y="connsiteY71149"/>
              </a:cxn>
              <a:cxn ang="0">
                <a:pos x="connsiteX71150" y="connsiteY71150"/>
              </a:cxn>
              <a:cxn ang="0">
                <a:pos x="connsiteX71151" y="connsiteY71151"/>
              </a:cxn>
              <a:cxn ang="0">
                <a:pos x="connsiteX71152" y="connsiteY71152"/>
              </a:cxn>
              <a:cxn ang="0">
                <a:pos x="connsiteX71153" y="connsiteY71153"/>
              </a:cxn>
              <a:cxn ang="0">
                <a:pos x="connsiteX71154" y="connsiteY71154"/>
              </a:cxn>
              <a:cxn ang="0">
                <a:pos x="connsiteX71155" y="connsiteY71155"/>
              </a:cxn>
              <a:cxn ang="0">
                <a:pos x="connsiteX71156" y="connsiteY71156"/>
              </a:cxn>
              <a:cxn ang="0">
                <a:pos x="connsiteX71157" y="connsiteY71157"/>
              </a:cxn>
              <a:cxn ang="0">
                <a:pos x="connsiteX71158" y="connsiteY71158"/>
              </a:cxn>
              <a:cxn ang="0">
                <a:pos x="connsiteX71159" y="connsiteY71159"/>
              </a:cxn>
              <a:cxn ang="0">
                <a:pos x="connsiteX71160" y="connsiteY71160"/>
              </a:cxn>
              <a:cxn ang="0">
                <a:pos x="connsiteX71161" y="connsiteY71161"/>
              </a:cxn>
              <a:cxn ang="0">
                <a:pos x="connsiteX71162" y="connsiteY71162"/>
              </a:cxn>
              <a:cxn ang="0">
                <a:pos x="connsiteX71163" y="connsiteY71163"/>
              </a:cxn>
              <a:cxn ang="0">
                <a:pos x="connsiteX71164" y="connsiteY71164"/>
              </a:cxn>
              <a:cxn ang="0">
                <a:pos x="connsiteX71165" y="connsiteY71165"/>
              </a:cxn>
              <a:cxn ang="0">
                <a:pos x="connsiteX71166" y="connsiteY71166"/>
              </a:cxn>
              <a:cxn ang="0">
                <a:pos x="connsiteX71167" y="connsiteY71167"/>
              </a:cxn>
              <a:cxn ang="0">
                <a:pos x="connsiteX71168" y="connsiteY71168"/>
              </a:cxn>
              <a:cxn ang="0">
                <a:pos x="connsiteX71169" y="connsiteY71169"/>
              </a:cxn>
              <a:cxn ang="0">
                <a:pos x="connsiteX71170" y="connsiteY71170"/>
              </a:cxn>
              <a:cxn ang="0">
                <a:pos x="connsiteX71171" y="connsiteY71171"/>
              </a:cxn>
              <a:cxn ang="0">
                <a:pos x="connsiteX71172" y="connsiteY71172"/>
              </a:cxn>
              <a:cxn ang="0">
                <a:pos x="connsiteX71173" y="connsiteY71173"/>
              </a:cxn>
              <a:cxn ang="0">
                <a:pos x="connsiteX71174" y="connsiteY71174"/>
              </a:cxn>
              <a:cxn ang="0">
                <a:pos x="connsiteX71175" y="connsiteY71175"/>
              </a:cxn>
              <a:cxn ang="0">
                <a:pos x="connsiteX71176" y="connsiteY71176"/>
              </a:cxn>
              <a:cxn ang="0">
                <a:pos x="connsiteX71177" y="connsiteY71177"/>
              </a:cxn>
              <a:cxn ang="0">
                <a:pos x="connsiteX71178" y="connsiteY71178"/>
              </a:cxn>
              <a:cxn ang="0">
                <a:pos x="connsiteX71179" y="connsiteY71179"/>
              </a:cxn>
              <a:cxn ang="0">
                <a:pos x="connsiteX71180" y="connsiteY71180"/>
              </a:cxn>
              <a:cxn ang="0">
                <a:pos x="connsiteX71181" y="connsiteY71181"/>
              </a:cxn>
              <a:cxn ang="0">
                <a:pos x="connsiteX71182" y="connsiteY71182"/>
              </a:cxn>
              <a:cxn ang="0">
                <a:pos x="connsiteX71183" y="connsiteY71183"/>
              </a:cxn>
              <a:cxn ang="0">
                <a:pos x="connsiteX71184" y="connsiteY71184"/>
              </a:cxn>
              <a:cxn ang="0">
                <a:pos x="connsiteX71185" y="connsiteY71185"/>
              </a:cxn>
              <a:cxn ang="0">
                <a:pos x="connsiteX71186" y="connsiteY71186"/>
              </a:cxn>
              <a:cxn ang="0">
                <a:pos x="connsiteX71187" y="connsiteY71187"/>
              </a:cxn>
              <a:cxn ang="0">
                <a:pos x="connsiteX71188" y="connsiteY71188"/>
              </a:cxn>
              <a:cxn ang="0">
                <a:pos x="connsiteX71189" y="connsiteY71189"/>
              </a:cxn>
              <a:cxn ang="0">
                <a:pos x="connsiteX71190" y="connsiteY71190"/>
              </a:cxn>
              <a:cxn ang="0">
                <a:pos x="connsiteX71191" y="connsiteY71191"/>
              </a:cxn>
              <a:cxn ang="0">
                <a:pos x="connsiteX71192" y="connsiteY71192"/>
              </a:cxn>
              <a:cxn ang="0">
                <a:pos x="connsiteX71193" y="connsiteY71193"/>
              </a:cxn>
              <a:cxn ang="0">
                <a:pos x="connsiteX71194" y="connsiteY71194"/>
              </a:cxn>
              <a:cxn ang="0">
                <a:pos x="connsiteX71195" y="connsiteY71195"/>
              </a:cxn>
              <a:cxn ang="0">
                <a:pos x="connsiteX71196" y="connsiteY71196"/>
              </a:cxn>
              <a:cxn ang="0">
                <a:pos x="connsiteX71197" y="connsiteY71197"/>
              </a:cxn>
              <a:cxn ang="0">
                <a:pos x="connsiteX71198" y="connsiteY71198"/>
              </a:cxn>
              <a:cxn ang="0">
                <a:pos x="connsiteX71199" y="connsiteY71199"/>
              </a:cxn>
              <a:cxn ang="0">
                <a:pos x="connsiteX71200" y="connsiteY71200"/>
              </a:cxn>
              <a:cxn ang="0">
                <a:pos x="connsiteX71201" y="connsiteY71201"/>
              </a:cxn>
              <a:cxn ang="0">
                <a:pos x="connsiteX71202" y="connsiteY71202"/>
              </a:cxn>
              <a:cxn ang="0">
                <a:pos x="connsiteX71203" y="connsiteY71203"/>
              </a:cxn>
              <a:cxn ang="0">
                <a:pos x="connsiteX71204" y="connsiteY71204"/>
              </a:cxn>
              <a:cxn ang="0">
                <a:pos x="connsiteX71205" y="connsiteY71205"/>
              </a:cxn>
              <a:cxn ang="0">
                <a:pos x="connsiteX71206" y="connsiteY71206"/>
              </a:cxn>
              <a:cxn ang="0">
                <a:pos x="connsiteX71207" y="connsiteY71207"/>
              </a:cxn>
              <a:cxn ang="0">
                <a:pos x="connsiteX71208" y="connsiteY71208"/>
              </a:cxn>
              <a:cxn ang="0">
                <a:pos x="connsiteX71209" y="connsiteY71209"/>
              </a:cxn>
              <a:cxn ang="0">
                <a:pos x="connsiteX71210" y="connsiteY71210"/>
              </a:cxn>
              <a:cxn ang="0">
                <a:pos x="connsiteX71211" y="connsiteY71211"/>
              </a:cxn>
              <a:cxn ang="0">
                <a:pos x="connsiteX71212" y="connsiteY71212"/>
              </a:cxn>
              <a:cxn ang="0">
                <a:pos x="connsiteX71213" y="connsiteY71213"/>
              </a:cxn>
              <a:cxn ang="0">
                <a:pos x="connsiteX71214" y="connsiteY71214"/>
              </a:cxn>
              <a:cxn ang="0">
                <a:pos x="connsiteX71215" y="connsiteY71215"/>
              </a:cxn>
              <a:cxn ang="0">
                <a:pos x="connsiteX71216" y="connsiteY71216"/>
              </a:cxn>
              <a:cxn ang="0">
                <a:pos x="connsiteX71217" y="connsiteY71217"/>
              </a:cxn>
              <a:cxn ang="0">
                <a:pos x="connsiteX71218" y="connsiteY71218"/>
              </a:cxn>
              <a:cxn ang="0">
                <a:pos x="connsiteX71219" y="connsiteY71219"/>
              </a:cxn>
              <a:cxn ang="0">
                <a:pos x="connsiteX71220" y="connsiteY71220"/>
              </a:cxn>
              <a:cxn ang="0">
                <a:pos x="connsiteX71221" y="connsiteY71221"/>
              </a:cxn>
              <a:cxn ang="0">
                <a:pos x="connsiteX71222" y="connsiteY71222"/>
              </a:cxn>
              <a:cxn ang="0">
                <a:pos x="connsiteX71223" y="connsiteY71223"/>
              </a:cxn>
              <a:cxn ang="0">
                <a:pos x="connsiteX71224" y="connsiteY71224"/>
              </a:cxn>
              <a:cxn ang="0">
                <a:pos x="connsiteX71225" y="connsiteY71225"/>
              </a:cxn>
              <a:cxn ang="0">
                <a:pos x="connsiteX71226" y="connsiteY71226"/>
              </a:cxn>
              <a:cxn ang="0">
                <a:pos x="connsiteX71227" y="connsiteY71227"/>
              </a:cxn>
              <a:cxn ang="0">
                <a:pos x="connsiteX71228" y="connsiteY71228"/>
              </a:cxn>
              <a:cxn ang="0">
                <a:pos x="connsiteX71229" y="connsiteY71229"/>
              </a:cxn>
              <a:cxn ang="0">
                <a:pos x="connsiteX71230" y="connsiteY71230"/>
              </a:cxn>
              <a:cxn ang="0">
                <a:pos x="connsiteX71231" y="connsiteY71231"/>
              </a:cxn>
              <a:cxn ang="0">
                <a:pos x="connsiteX71232" y="connsiteY71232"/>
              </a:cxn>
              <a:cxn ang="0">
                <a:pos x="connsiteX71233" y="connsiteY71233"/>
              </a:cxn>
              <a:cxn ang="0">
                <a:pos x="connsiteX71234" y="connsiteY71234"/>
              </a:cxn>
              <a:cxn ang="0">
                <a:pos x="connsiteX71235" y="connsiteY71235"/>
              </a:cxn>
              <a:cxn ang="0">
                <a:pos x="connsiteX71236" y="connsiteY71236"/>
              </a:cxn>
              <a:cxn ang="0">
                <a:pos x="connsiteX71237" y="connsiteY71237"/>
              </a:cxn>
              <a:cxn ang="0">
                <a:pos x="connsiteX71238" y="connsiteY71238"/>
              </a:cxn>
              <a:cxn ang="0">
                <a:pos x="connsiteX71239" y="connsiteY71239"/>
              </a:cxn>
              <a:cxn ang="0">
                <a:pos x="connsiteX71240" y="connsiteY71240"/>
              </a:cxn>
              <a:cxn ang="0">
                <a:pos x="connsiteX71241" y="connsiteY71241"/>
              </a:cxn>
              <a:cxn ang="0">
                <a:pos x="connsiteX71242" y="connsiteY71242"/>
              </a:cxn>
              <a:cxn ang="0">
                <a:pos x="connsiteX71243" y="connsiteY71243"/>
              </a:cxn>
              <a:cxn ang="0">
                <a:pos x="connsiteX71244" y="connsiteY71244"/>
              </a:cxn>
              <a:cxn ang="0">
                <a:pos x="connsiteX71245" y="connsiteY71245"/>
              </a:cxn>
              <a:cxn ang="0">
                <a:pos x="connsiteX71246" y="connsiteY71246"/>
              </a:cxn>
              <a:cxn ang="0">
                <a:pos x="connsiteX71247" y="connsiteY71247"/>
              </a:cxn>
              <a:cxn ang="0">
                <a:pos x="connsiteX71248" y="connsiteY71248"/>
              </a:cxn>
              <a:cxn ang="0">
                <a:pos x="connsiteX71249" y="connsiteY71249"/>
              </a:cxn>
              <a:cxn ang="0">
                <a:pos x="connsiteX71250" y="connsiteY71250"/>
              </a:cxn>
              <a:cxn ang="0">
                <a:pos x="connsiteX71251" y="connsiteY71251"/>
              </a:cxn>
              <a:cxn ang="0">
                <a:pos x="connsiteX71252" y="connsiteY71252"/>
              </a:cxn>
              <a:cxn ang="0">
                <a:pos x="connsiteX71253" y="connsiteY71253"/>
              </a:cxn>
              <a:cxn ang="0">
                <a:pos x="connsiteX71254" y="connsiteY71254"/>
              </a:cxn>
              <a:cxn ang="0">
                <a:pos x="connsiteX71255" y="connsiteY71255"/>
              </a:cxn>
              <a:cxn ang="0">
                <a:pos x="connsiteX71256" y="connsiteY71256"/>
              </a:cxn>
              <a:cxn ang="0">
                <a:pos x="connsiteX71257" y="connsiteY71257"/>
              </a:cxn>
              <a:cxn ang="0">
                <a:pos x="connsiteX71258" y="connsiteY71258"/>
              </a:cxn>
              <a:cxn ang="0">
                <a:pos x="connsiteX71259" y="connsiteY71259"/>
              </a:cxn>
              <a:cxn ang="0">
                <a:pos x="connsiteX71260" y="connsiteY71260"/>
              </a:cxn>
              <a:cxn ang="0">
                <a:pos x="connsiteX71261" y="connsiteY71261"/>
              </a:cxn>
              <a:cxn ang="0">
                <a:pos x="connsiteX71262" y="connsiteY71262"/>
              </a:cxn>
              <a:cxn ang="0">
                <a:pos x="connsiteX71263" y="connsiteY71263"/>
              </a:cxn>
              <a:cxn ang="0">
                <a:pos x="connsiteX71264" y="connsiteY71264"/>
              </a:cxn>
              <a:cxn ang="0">
                <a:pos x="connsiteX71265" y="connsiteY71265"/>
              </a:cxn>
              <a:cxn ang="0">
                <a:pos x="connsiteX71266" y="connsiteY71266"/>
              </a:cxn>
              <a:cxn ang="0">
                <a:pos x="connsiteX71267" y="connsiteY71267"/>
              </a:cxn>
              <a:cxn ang="0">
                <a:pos x="connsiteX71268" y="connsiteY71268"/>
              </a:cxn>
              <a:cxn ang="0">
                <a:pos x="connsiteX71269" y="connsiteY71269"/>
              </a:cxn>
              <a:cxn ang="0">
                <a:pos x="connsiteX71270" y="connsiteY71270"/>
              </a:cxn>
              <a:cxn ang="0">
                <a:pos x="connsiteX71271" y="connsiteY71271"/>
              </a:cxn>
              <a:cxn ang="0">
                <a:pos x="connsiteX71272" y="connsiteY71272"/>
              </a:cxn>
              <a:cxn ang="0">
                <a:pos x="connsiteX71273" y="connsiteY71273"/>
              </a:cxn>
              <a:cxn ang="0">
                <a:pos x="connsiteX71274" y="connsiteY71274"/>
              </a:cxn>
              <a:cxn ang="0">
                <a:pos x="connsiteX71275" y="connsiteY71275"/>
              </a:cxn>
              <a:cxn ang="0">
                <a:pos x="connsiteX71276" y="connsiteY71276"/>
              </a:cxn>
              <a:cxn ang="0">
                <a:pos x="connsiteX71277" y="connsiteY71277"/>
              </a:cxn>
              <a:cxn ang="0">
                <a:pos x="connsiteX71278" y="connsiteY71278"/>
              </a:cxn>
              <a:cxn ang="0">
                <a:pos x="connsiteX71279" y="connsiteY71279"/>
              </a:cxn>
              <a:cxn ang="0">
                <a:pos x="connsiteX71280" y="connsiteY71280"/>
              </a:cxn>
              <a:cxn ang="0">
                <a:pos x="connsiteX71281" y="connsiteY71281"/>
              </a:cxn>
              <a:cxn ang="0">
                <a:pos x="connsiteX71282" y="connsiteY71282"/>
              </a:cxn>
              <a:cxn ang="0">
                <a:pos x="connsiteX71283" y="connsiteY71283"/>
              </a:cxn>
              <a:cxn ang="0">
                <a:pos x="connsiteX71284" y="connsiteY71284"/>
              </a:cxn>
              <a:cxn ang="0">
                <a:pos x="connsiteX71285" y="connsiteY71285"/>
              </a:cxn>
              <a:cxn ang="0">
                <a:pos x="connsiteX71286" y="connsiteY71286"/>
              </a:cxn>
              <a:cxn ang="0">
                <a:pos x="connsiteX71287" y="connsiteY71287"/>
              </a:cxn>
              <a:cxn ang="0">
                <a:pos x="connsiteX71288" y="connsiteY71288"/>
              </a:cxn>
              <a:cxn ang="0">
                <a:pos x="connsiteX71289" y="connsiteY71289"/>
              </a:cxn>
              <a:cxn ang="0">
                <a:pos x="connsiteX71290" y="connsiteY71290"/>
              </a:cxn>
              <a:cxn ang="0">
                <a:pos x="connsiteX71291" y="connsiteY71291"/>
              </a:cxn>
              <a:cxn ang="0">
                <a:pos x="connsiteX71292" y="connsiteY71292"/>
              </a:cxn>
              <a:cxn ang="0">
                <a:pos x="connsiteX71293" y="connsiteY71293"/>
              </a:cxn>
              <a:cxn ang="0">
                <a:pos x="connsiteX71294" y="connsiteY71294"/>
              </a:cxn>
              <a:cxn ang="0">
                <a:pos x="connsiteX71295" y="connsiteY71295"/>
              </a:cxn>
              <a:cxn ang="0">
                <a:pos x="connsiteX71296" y="connsiteY71296"/>
              </a:cxn>
              <a:cxn ang="0">
                <a:pos x="connsiteX71297" y="connsiteY71297"/>
              </a:cxn>
              <a:cxn ang="0">
                <a:pos x="connsiteX71298" y="connsiteY71298"/>
              </a:cxn>
              <a:cxn ang="0">
                <a:pos x="connsiteX71299" y="connsiteY71299"/>
              </a:cxn>
              <a:cxn ang="0">
                <a:pos x="connsiteX71300" y="connsiteY71300"/>
              </a:cxn>
              <a:cxn ang="0">
                <a:pos x="connsiteX71301" y="connsiteY71301"/>
              </a:cxn>
              <a:cxn ang="0">
                <a:pos x="connsiteX71302" y="connsiteY71302"/>
              </a:cxn>
              <a:cxn ang="0">
                <a:pos x="connsiteX71303" y="connsiteY71303"/>
              </a:cxn>
              <a:cxn ang="0">
                <a:pos x="connsiteX71304" y="connsiteY71304"/>
              </a:cxn>
              <a:cxn ang="0">
                <a:pos x="connsiteX71305" y="connsiteY71305"/>
              </a:cxn>
              <a:cxn ang="0">
                <a:pos x="connsiteX71306" y="connsiteY71306"/>
              </a:cxn>
              <a:cxn ang="0">
                <a:pos x="connsiteX71307" y="connsiteY71307"/>
              </a:cxn>
              <a:cxn ang="0">
                <a:pos x="connsiteX71308" y="connsiteY71308"/>
              </a:cxn>
              <a:cxn ang="0">
                <a:pos x="connsiteX71309" y="connsiteY71309"/>
              </a:cxn>
              <a:cxn ang="0">
                <a:pos x="connsiteX71310" y="connsiteY71310"/>
              </a:cxn>
              <a:cxn ang="0">
                <a:pos x="connsiteX71311" y="connsiteY71311"/>
              </a:cxn>
              <a:cxn ang="0">
                <a:pos x="connsiteX71312" y="connsiteY71312"/>
              </a:cxn>
              <a:cxn ang="0">
                <a:pos x="connsiteX71313" y="connsiteY71313"/>
              </a:cxn>
              <a:cxn ang="0">
                <a:pos x="connsiteX71314" y="connsiteY71314"/>
              </a:cxn>
              <a:cxn ang="0">
                <a:pos x="connsiteX71315" y="connsiteY71315"/>
              </a:cxn>
              <a:cxn ang="0">
                <a:pos x="connsiteX71316" y="connsiteY71316"/>
              </a:cxn>
              <a:cxn ang="0">
                <a:pos x="connsiteX71317" y="connsiteY71317"/>
              </a:cxn>
              <a:cxn ang="0">
                <a:pos x="connsiteX71318" y="connsiteY71318"/>
              </a:cxn>
              <a:cxn ang="0">
                <a:pos x="connsiteX71319" y="connsiteY71319"/>
              </a:cxn>
              <a:cxn ang="0">
                <a:pos x="connsiteX71320" y="connsiteY71320"/>
              </a:cxn>
              <a:cxn ang="0">
                <a:pos x="connsiteX71321" y="connsiteY71321"/>
              </a:cxn>
              <a:cxn ang="0">
                <a:pos x="connsiteX71322" y="connsiteY71322"/>
              </a:cxn>
              <a:cxn ang="0">
                <a:pos x="connsiteX71323" y="connsiteY71323"/>
              </a:cxn>
              <a:cxn ang="0">
                <a:pos x="connsiteX71324" y="connsiteY71324"/>
              </a:cxn>
              <a:cxn ang="0">
                <a:pos x="connsiteX71325" y="connsiteY71325"/>
              </a:cxn>
              <a:cxn ang="0">
                <a:pos x="connsiteX71326" y="connsiteY71326"/>
              </a:cxn>
              <a:cxn ang="0">
                <a:pos x="connsiteX71327" y="connsiteY71327"/>
              </a:cxn>
              <a:cxn ang="0">
                <a:pos x="connsiteX71328" y="connsiteY71328"/>
              </a:cxn>
              <a:cxn ang="0">
                <a:pos x="connsiteX71329" y="connsiteY71329"/>
              </a:cxn>
              <a:cxn ang="0">
                <a:pos x="connsiteX71330" y="connsiteY71330"/>
              </a:cxn>
              <a:cxn ang="0">
                <a:pos x="connsiteX71331" y="connsiteY71331"/>
              </a:cxn>
              <a:cxn ang="0">
                <a:pos x="connsiteX71332" y="connsiteY71332"/>
              </a:cxn>
              <a:cxn ang="0">
                <a:pos x="connsiteX71333" y="connsiteY71333"/>
              </a:cxn>
              <a:cxn ang="0">
                <a:pos x="connsiteX71334" y="connsiteY71334"/>
              </a:cxn>
              <a:cxn ang="0">
                <a:pos x="connsiteX71335" y="connsiteY71335"/>
              </a:cxn>
              <a:cxn ang="0">
                <a:pos x="connsiteX71336" y="connsiteY71336"/>
              </a:cxn>
              <a:cxn ang="0">
                <a:pos x="connsiteX71337" y="connsiteY71337"/>
              </a:cxn>
              <a:cxn ang="0">
                <a:pos x="connsiteX71338" y="connsiteY71338"/>
              </a:cxn>
              <a:cxn ang="0">
                <a:pos x="connsiteX71339" y="connsiteY71339"/>
              </a:cxn>
              <a:cxn ang="0">
                <a:pos x="connsiteX71340" y="connsiteY71340"/>
              </a:cxn>
              <a:cxn ang="0">
                <a:pos x="connsiteX71341" y="connsiteY71341"/>
              </a:cxn>
              <a:cxn ang="0">
                <a:pos x="connsiteX71342" y="connsiteY71342"/>
              </a:cxn>
              <a:cxn ang="0">
                <a:pos x="connsiteX71343" y="connsiteY71343"/>
              </a:cxn>
              <a:cxn ang="0">
                <a:pos x="connsiteX71344" y="connsiteY71344"/>
              </a:cxn>
              <a:cxn ang="0">
                <a:pos x="connsiteX71345" y="connsiteY71345"/>
              </a:cxn>
              <a:cxn ang="0">
                <a:pos x="connsiteX71346" y="connsiteY71346"/>
              </a:cxn>
              <a:cxn ang="0">
                <a:pos x="connsiteX71347" y="connsiteY71347"/>
              </a:cxn>
              <a:cxn ang="0">
                <a:pos x="connsiteX71348" y="connsiteY71348"/>
              </a:cxn>
              <a:cxn ang="0">
                <a:pos x="connsiteX71349" y="connsiteY71349"/>
              </a:cxn>
              <a:cxn ang="0">
                <a:pos x="connsiteX71350" y="connsiteY71350"/>
              </a:cxn>
              <a:cxn ang="0">
                <a:pos x="connsiteX71351" y="connsiteY71351"/>
              </a:cxn>
              <a:cxn ang="0">
                <a:pos x="connsiteX71352" y="connsiteY71352"/>
              </a:cxn>
              <a:cxn ang="0">
                <a:pos x="connsiteX71353" y="connsiteY71353"/>
              </a:cxn>
              <a:cxn ang="0">
                <a:pos x="connsiteX71354" y="connsiteY71354"/>
              </a:cxn>
              <a:cxn ang="0">
                <a:pos x="connsiteX71355" y="connsiteY71355"/>
              </a:cxn>
              <a:cxn ang="0">
                <a:pos x="connsiteX71356" y="connsiteY71356"/>
              </a:cxn>
              <a:cxn ang="0">
                <a:pos x="connsiteX71357" y="connsiteY71357"/>
              </a:cxn>
              <a:cxn ang="0">
                <a:pos x="connsiteX71358" y="connsiteY71358"/>
              </a:cxn>
              <a:cxn ang="0">
                <a:pos x="connsiteX71359" y="connsiteY71359"/>
              </a:cxn>
              <a:cxn ang="0">
                <a:pos x="connsiteX71360" y="connsiteY71360"/>
              </a:cxn>
              <a:cxn ang="0">
                <a:pos x="connsiteX71361" y="connsiteY71361"/>
              </a:cxn>
              <a:cxn ang="0">
                <a:pos x="connsiteX71362" y="connsiteY71362"/>
              </a:cxn>
              <a:cxn ang="0">
                <a:pos x="connsiteX71363" y="connsiteY71363"/>
              </a:cxn>
              <a:cxn ang="0">
                <a:pos x="connsiteX71364" y="connsiteY71364"/>
              </a:cxn>
              <a:cxn ang="0">
                <a:pos x="connsiteX71365" y="connsiteY71365"/>
              </a:cxn>
              <a:cxn ang="0">
                <a:pos x="connsiteX71366" y="connsiteY71366"/>
              </a:cxn>
              <a:cxn ang="0">
                <a:pos x="connsiteX71367" y="connsiteY71367"/>
              </a:cxn>
              <a:cxn ang="0">
                <a:pos x="connsiteX71368" y="connsiteY71368"/>
              </a:cxn>
              <a:cxn ang="0">
                <a:pos x="connsiteX71369" y="connsiteY71369"/>
              </a:cxn>
              <a:cxn ang="0">
                <a:pos x="connsiteX71370" y="connsiteY71370"/>
              </a:cxn>
              <a:cxn ang="0">
                <a:pos x="connsiteX71371" y="connsiteY71371"/>
              </a:cxn>
              <a:cxn ang="0">
                <a:pos x="connsiteX71372" y="connsiteY71372"/>
              </a:cxn>
              <a:cxn ang="0">
                <a:pos x="connsiteX71373" y="connsiteY71373"/>
              </a:cxn>
              <a:cxn ang="0">
                <a:pos x="connsiteX71374" y="connsiteY71374"/>
              </a:cxn>
              <a:cxn ang="0">
                <a:pos x="connsiteX71375" y="connsiteY71375"/>
              </a:cxn>
              <a:cxn ang="0">
                <a:pos x="connsiteX71376" y="connsiteY71376"/>
              </a:cxn>
              <a:cxn ang="0">
                <a:pos x="connsiteX71377" y="connsiteY71377"/>
              </a:cxn>
              <a:cxn ang="0">
                <a:pos x="connsiteX71378" y="connsiteY71378"/>
              </a:cxn>
              <a:cxn ang="0">
                <a:pos x="connsiteX71379" y="connsiteY71379"/>
              </a:cxn>
              <a:cxn ang="0">
                <a:pos x="connsiteX71380" y="connsiteY71380"/>
              </a:cxn>
              <a:cxn ang="0">
                <a:pos x="connsiteX71381" y="connsiteY71381"/>
              </a:cxn>
              <a:cxn ang="0">
                <a:pos x="connsiteX71382" y="connsiteY71382"/>
              </a:cxn>
              <a:cxn ang="0">
                <a:pos x="connsiteX71383" y="connsiteY71383"/>
              </a:cxn>
              <a:cxn ang="0">
                <a:pos x="connsiteX71384" y="connsiteY71384"/>
              </a:cxn>
              <a:cxn ang="0">
                <a:pos x="connsiteX71385" y="connsiteY71385"/>
              </a:cxn>
              <a:cxn ang="0">
                <a:pos x="connsiteX71386" y="connsiteY71386"/>
              </a:cxn>
              <a:cxn ang="0">
                <a:pos x="connsiteX71387" y="connsiteY71387"/>
              </a:cxn>
              <a:cxn ang="0">
                <a:pos x="connsiteX71388" y="connsiteY71388"/>
              </a:cxn>
              <a:cxn ang="0">
                <a:pos x="connsiteX71389" y="connsiteY71389"/>
              </a:cxn>
              <a:cxn ang="0">
                <a:pos x="connsiteX71390" y="connsiteY71390"/>
              </a:cxn>
              <a:cxn ang="0">
                <a:pos x="connsiteX71391" y="connsiteY71391"/>
              </a:cxn>
              <a:cxn ang="0">
                <a:pos x="connsiteX71392" y="connsiteY71392"/>
              </a:cxn>
              <a:cxn ang="0">
                <a:pos x="connsiteX71393" y="connsiteY71393"/>
              </a:cxn>
              <a:cxn ang="0">
                <a:pos x="connsiteX71394" y="connsiteY71394"/>
              </a:cxn>
              <a:cxn ang="0">
                <a:pos x="connsiteX71395" y="connsiteY71395"/>
              </a:cxn>
              <a:cxn ang="0">
                <a:pos x="connsiteX71396" y="connsiteY71396"/>
              </a:cxn>
              <a:cxn ang="0">
                <a:pos x="connsiteX71397" y="connsiteY71397"/>
              </a:cxn>
              <a:cxn ang="0">
                <a:pos x="connsiteX71398" y="connsiteY71398"/>
              </a:cxn>
              <a:cxn ang="0">
                <a:pos x="connsiteX71399" y="connsiteY71399"/>
              </a:cxn>
              <a:cxn ang="0">
                <a:pos x="connsiteX71400" y="connsiteY71400"/>
              </a:cxn>
              <a:cxn ang="0">
                <a:pos x="connsiteX71401" y="connsiteY71401"/>
              </a:cxn>
              <a:cxn ang="0">
                <a:pos x="connsiteX71402" y="connsiteY71402"/>
              </a:cxn>
              <a:cxn ang="0">
                <a:pos x="connsiteX71403" y="connsiteY71403"/>
              </a:cxn>
              <a:cxn ang="0">
                <a:pos x="connsiteX71404" y="connsiteY71404"/>
              </a:cxn>
              <a:cxn ang="0">
                <a:pos x="connsiteX71405" y="connsiteY71405"/>
              </a:cxn>
              <a:cxn ang="0">
                <a:pos x="connsiteX71406" y="connsiteY71406"/>
              </a:cxn>
              <a:cxn ang="0">
                <a:pos x="connsiteX71407" y="connsiteY71407"/>
              </a:cxn>
              <a:cxn ang="0">
                <a:pos x="connsiteX71408" y="connsiteY71408"/>
              </a:cxn>
              <a:cxn ang="0">
                <a:pos x="connsiteX71409" y="connsiteY71409"/>
              </a:cxn>
              <a:cxn ang="0">
                <a:pos x="connsiteX71410" y="connsiteY71410"/>
              </a:cxn>
              <a:cxn ang="0">
                <a:pos x="connsiteX71411" y="connsiteY71411"/>
              </a:cxn>
              <a:cxn ang="0">
                <a:pos x="connsiteX71412" y="connsiteY71412"/>
              </a:cxn>
              <a:cxn ang="0">
                <a:pos x="connsiteX71413" y="connsiteY71413"/>
              </a:cxn>
              <a:cxn ang="0">
                <a:pos x="connsiteX71414" y="connsiteY71414"/>
              </a:cxn>
              <a:cxn ang="0">
                <a:pos x="connsiteX71415" y="connsiteY71415"/>
              </a:cxn>
              <a:cxn ang="0">
                <a:pos x="connsiteX71416" y="connsiteY71416"/>
              </a:cxn>
              <a:cxn ang="0">
                <a:pos x="connsiteX71417" y="connsiteY71417"/>
              </a:cxn>
              <a:cxn ang="0">
                <a:pos x="connsiteX71418" y="connsiteY71418"/>
              </a:cxn>
              <a:cxn ang="0">
                <a:pos x="connsiteX71419" y="connsiteY71419"/>
              </a:cxn>
              <a:cxn ang="0">
                <a:pos x="connsiteX71420" y="connsiteY71420"/>
              </a:cxn>
              <a:cxn ang="0">
                <a:pos x="connsiteX71421" y="connsiteY71421"/>
              </a:cxn>
              <a:cxn ang="0">
                <a:pos x="connsiteX71422" y="connsiteY71422"/>
              </a:cxn>
              <a:cxn ang="0">
                <a:pos x="connsiteX71423" y="connsiteY71423"/>
              </a:cxn>
              <a:cxn ang="0">
                <a:pos x="connsiteX71424" y="connsiteY71424"/>
              </a:cxn>
              <a:cxn ang="0">
                <a:pos x="connsiteX71425" y="connsiteY71425"/>
              </a:cxn>
              <a:cxn ang="0">
                <a:pos x="connsiteX71426" y="connsiteY71426"/>
              </a:cxn>
              <a:cxn ang="0">
                <a:pos x="connsiteX71427" y="connsiteY71427"/>
              </a:cxn>
              <a:cxn ang="0">
                <a:pos x="connsiteX71428" y="connsiteY71428"/>
              </a:cxn>
              <a:cxn ang="0">
                <a:pos x="connsiteX71429" y="connsiteY71429"/>
              </a:cxn>
              <a:cxn ang="0">
                <a:pos x="connsiteX71430" y="connsiteY71430"/>
              </a:cxn>
              <a:cxn ang="0">
                <a:pos x="connsiteX71431" y="connsiteY71431"/>
              </a:cxn>
              <a:cxn ang="0">
                <a:pos x="connsiteX71432" y="connsiteY71432"/>
              </a:cxn>
              <a:cxn ang="0">
                <a:pos x="connsiteX71433" y="connsiteY71433"/>
              </a:cxn>
              <a:cxn ang="0">
                <a:pos x="connsiteX71434" y="connsiteY71434"/>
              </a:cxn>
              <a:cxn ang="0">
                <a:pos x="connsiteX71435" y="connsiteY71435"/>
              </a:cxn>
              <a:cxn ang="0">
                <a:pos x="connsiteX71436" y="connsiteY71436"/>
              </a:cxn>
              <a:cxn ang="0">
                <a:pos x="connsiteX71437" y="connsiteY71437"/>
              </a:cxn>
              <a:cxn ang="0">
                <a:pos x="connsiteX71438" y="connsiteY71438"/>
              </a:cxn>
              <a:cxn ang="0">
                <a:pos x="connsiteX71439" y="connsiteY71439"/>
              </a:cxn>
              <a:cxn ang="0">
                <a:pos x="connsiteX71440" y="connsiteY71440"/>
              </a:cxn>
              <a:cxn ang="0">
                <a:pos x="connsiteX71441" y="connsiteY71441"/>
              </a:cxn>
              <a:cxn ang="0">
                <a:pos x="connsiteX71442" y="connsiteY71442"/>
              </a:cxn>
              <a:cxn ang="0">
                <a:pos x="connsiteX71443" y="connsiteY71443"/>
              </a:cxn>
              <a:cxn ang="0">
                <a:pos x="connsiteX71444" y="connsiteY71444"/>
              </a:cxn>
              <a:cxn ang="0">
                <a:pos x="connsiteX71445" y="connsiteY71445"/>
              </a:cxn>
              <a:cxn ang="0">
                <a:pos x="connsiteX71446" y="connsiteY71446"/>
              </a:cxn>
              <a:cxn ang="0">
                <a:pos x="connsiteX71447" y="connsiteY71447"/>
              </a:cxn>
              <a:cxn ang="0">
                <a:pos x="connsiteX71448" y="connsiteY71448"/>
              </a:cxn>
              <a:cxn ang="0">
                <a:pos x="connsiteX71449" y="connsiteY71449"/>
              </a:cxn>
              <a:cxn ang="0">
                <a:pos x="connsiteX71450" y="connsiteY71450"/>
              </a:cxn>
              <a:cxn ang="0">
                <a:pos x="connsiteX71451" y="connsiteY71451"/>
              </a:cxn>
              <a:cxn ang="0">
                <a:pos x="connsiteX71452" y="connsiteY71452"/>
              </a:cxn>
              <a:cxn ang="0">
                <a:pos x="connsiteX71453" y="connsiteY71453"/>
              </a:cxn>
              <a:cxn ang="0">
                <a:pos x="connsiteX71454" y="connsiteY71454"/>
              </a:cxn>
              <a:cxn ang="0">
                <a:pos x="connsiteX71455" y="connsiteY71455"/>
              </a:cxn>
              <a:cxn ang="0">
                <a:pos x="connsiteX71456" y="connsiteY71456"/>
              </a:cxn>
              <a:cxn ang="0">
                <a:pos x="connsiteX71457" y="connsiteY71457"/>
              </a:cxn>
              <a:cxn ang="0">
                <a:pos x="connsiteX71458" y="connsiteY71458"/>
              </a:cxn>
              <a:cxn ang="0">
                <a:pos x="connsiteX71459" y="connsiteY71459"/>
              </a:cxn>
              <a:cxn ang="0">
                <a:pos x="connsiteX71460" y="connsiteY71460"/>
              </a:cxn>
              <a:cxn ang="0">
                <a:pos x="connsiteX71461" y="connsiteY71461"/>
              </a:cxn>
              <a:cxn ang="0">
                <a:pos x="connsiteX71462" y="connsiteY71462"/>
              </a:cxn>
              <a:cxn ang="0">
                <a:pos x="connsiteX71463" y="connsiteY71463"/>
              </a:cxn>
              <a:cxn ang="0">
                <a:pos x="connsiteX71464" y="connsiteY71464"/>
              </a:cxn>
              <a:cxn ang="0">
                <a:pos x="connsiteX71465" y="connsiteY71465"/>
              </a:cxn>
              <a:cxn ang="0">
                <a:pos x="connsiteX71466" y="connsiteY71466"/>
              </a:cxn>
              <a:cxn ang="0">
                <a:pos x="connsiteX71467" y="connsiteY71467"/>
              </a:cxn>
              <a:cxn ang="0">
                <a:pos x="connsiteX71468" y="connsiteY71468"/>
              </a:cxn>
              <a:cxn ang="0">
                <a:pos x="connsiteX71469" y="connsiteY71469"/>
              </a:cxn>
              <a:cxn ang="0">
                <a:pos x="connsiteX71470" y="connsiteY71470"/>
              </a:cxn>
              <a:cxn ang="0">
                <a:pos x="connsiteX71471" y="connsiteY71471"/>
              </a:cxn>
              <a:cxn ang="0">
                <a:pos x="connsiteX71472" y="connsiteY71472"/>
              </a:cxn>
              <a:cxn ang="0">
                <a:pos x="connsiteX71473" y="connsiteY71473"/>
              </a:cxn>
              <a:cxn ang="0">
                <a:pos x="connsiteX71474" y="connsiteY71474"/>
              </a:cxn>
              <a:cxn ang="0">
                <a:pos x="connsiteX71475" y="connsiteY71475"/>
              </a:cxn>
              <a:cxn ang="0">
                <a:pos x="connsiteX71476" y="connsiteY71476"/>
              </a:cxn>
              <a:cxn ang="0">
                <a:pos x="connsiteX71477" y="connsiteY71477"/>
              </a:cxn>
              <a:cxn ang="0">
                <a:pos x="connsiteX71478" y="connsiteY71478"/>
              </a:cxn>
              <a:cxn ang="0">
                <a:pos x="connsiteX71479" y="connsiteY71479"/>
              </a:cxn>
              <a:cxn ang="0">
                <a:pos x="connsiteX71480" y="connsiteY71480"/>
              </a:cxn>
              <a:cxn ang="0">
                <a:pos x="connsiteX71481" y="connsiteY71481"/>
              </a:cxn>
              <a:cxn ang="0">
                <a:pos x="connsiteX71482" y="connsiteY71482"/>
              </a:cxn>
              <a:cxn ang="0">
                <a:pos x="connsiteX71483" y="connsiteY71483"/>
              </a:cxn>
              <a:cxn ang="0">
                <a:pos x="connsiteX71484" y="connsiteY71484"/>
              </a:cxn>
              <a:cxn ang="0">
                <a:pos x="connsiteX71485" y="connsiteY71485"/>
              </a:cxn>
              <a:cxn ang="0">
                <a:pos x="connsiteX71486" y="connsiteY71486"/>
              </a:cxn>
              <a:cxn ang="0">
                <a:pos x="connsiteX71487" y="connsiteY71487"/>
              </a:cxn>
              <a:cxn ang="0">
                <a:pos x="connsiteX71488" y="connsiteY71488"/>
              </a:cxn>
              <a:cxn ang="0">
                <a:pos x="connsiteX71489" y="connsiteY71489"/>
              </a:cxn>
              <a:cxn ang="0">
                <a:pos x="connsiteX71490" y="connsiteY71490"/>
              </a:cxn>
              <a:cxn ang="0">
                <a:pos x="connsiteX71491" y="connsiteY71491"/>
              </a:cxn>
              <a:cxn ang="0">
                <a:pos x="connsiteX71492" y="connsiteY71492"/>
              </a:cxn>
              <a:cxn ang="0">
                <a:pos x="connsiteX71493" y="connsiteY71493"/>
              </a:cxn>
              <a:cxn ang="0">
                <a:pos x="connsiteX71494" y="connsiteY71494"/>
              </a:cxn>
              <a:cxn ang="0">
                <a:pos x="connsiteX71495" y="connsiteY71495"/>
              </a:cxn>
              <a:cxn ang="0">
                <a:pos x="connsiteX71496" y="connsiteY71496"/>
              </a:cxn>
              <a:cxn ang="0">
                <a:pos x="connsiteX71497" y="connsiteY71497"/>
              </a:cxn>
              <a:cxn ang="0">
                <a:pos x="connsiteX71498" y="connsiteY71498"/>
              </a:cxn>
              <a:cxn ang="0">
                <a:pos x="connsiteX71499" y="connsiteY71499"/>
              </a:cxn>
              <a:cxn ang="0">
                <a:pos x="connsiteX71500" y="connsiteY71500"/>
              </a:cxn>
              <a:cxn ang="0">
                <a:pos x="connsiteX71501" y="connsiteY71501"/>
              </a:cxn>
              <a:cxn ang="0">
                <a:pos x="connsiteX71502" y="connsiteY71502"/>
              </a:cxn>
              <a:cxn ang="0">
                <a:pos x="connsiteX71503" y="connsiteY71503"/>
              </a:cxn>
              <a:cxn ang="0">
                <a:pos x="connsiteX71504" y="connsiteY71504"/>
              </a:cxn>
              <a:cxn ang="0">
                <a:pos x="connsiteX71505" y="connsiteY71505"/>
              </a:cxn>
              <a:cxn ang="0">
                <a:pos x="connsiteX71506" y="connsiteY71506"/>
              </a:cxn>
              <a:cxn ang="0">
                <a:pos x="connsiteX71507" y="connsiteY71507"/>
              </a:cxn>
              <a:cxn ang="0">
                <a:pos x="connsiteX71508" y="connsiteY71508"/>
              </a:cxn>
              <a:cxn ang="0">
                <a:pos x="connsiteX71509" y="connsiteY71509"/>
              </a:cxn>
              <a:cxn ang="0">
                <a:pos x="connsiteX71510" y="connsiteY71510"/>
              </a:cxn>
              <a:cxn ang="0">
                <a:pos x="connsiteX71511" y="connsiteY71511"/>
              </a:cxn>
              <a:cxn ang="0">
                <a:pos x="connsiteX71512" y="connsiteY71512"/>
              </a:cxn>
              <a:cxn ang="0">
                <a:pos x="connsiteX71513" y="connsiteY71513"/>
              </a:cxn>
              <a:cxn ang="0">
                <a:pos x="connsiteX71514" y="connsiteY71514"/>
              </a:cxn>
              <a:cxn ang="0">
                <a:pos x="connsiteX71515" y="connsiteY71515"/>
              </a:cxn>
              <a:cxn ang="0">
                <a:pos x="connsiteX71516" y="connsiteY71516"/>
              </a:cxn>
              <a:cxn ang="0">
                <a:pos x="connsiteX71517" y="connsiteY71517"/>
              </a:cxn>
              <a:cxn ang="0">
                <a:pos x="connsiteX71518" y="connsiteY71518"/>
              </a:cxn>
              <a:cxn ang="0">
                <a:pos x="connsiteX71519" y="connsiteY71519"/>
              </a:cxn>
              <a:cxn ang="0">
                <a:pos x="connsiteX71520" y="connsiteY71520"/>
              </a:cxn>
              <a:cxn ang="0">
                <a:pos x="connsiteX71521" y="connsiteY71521"/>
              </a:cxn>
              <a:cxn ang="0">
                <a:pos x="connsiteX71522" y="connsiteY71522"/>
              </a:cxn>
              <a:cxn ang="0">
                <a:pos x="connsiteX71523" y="connsiteY71523"/>
              </a:cxn>
              <a:cxn ang="0">
                <a:pos x="connsiteX71524" y="connsiteY71524"/>
              </a:cxn>
              <a:cxn ang="0">
                <a:pos x="connsiteX71525" y="connsiteY71525"/>
              </a:cxn>
              <a:cxn ang="0">
                <a:pos x="connsiteX71526" y="connsiteY71526"/>
              </a:cxn>
              <a:cxn ang="0">
                <a:pos x="connsiteX71527" y="connsiteY71527"/>
              </a:cxn>
              <a:cxn ang="0">
                <a:pos x="connsiteX71528" y="connsiteY71528"/>
              </a:cxn>
              <a:cxn ang="0">
                <a:pos x="connsiteX71529" y="connsiteY71529"/>
              </a:cxn>
              <a:cxn ang="0">
                <a:pos x="connsiteX71530" y="connsiteY71530"/>
              </a:cxn>
              <a:cxn ang="0">
                <a:pos x="connsiteX71531" y="connsiteY71531"/>
              </a:cxn>
              <a:cxn ang="0">
                <a:pos x="connsiteX71532" y="connsiteY71532"/>
              </a:cxn>
              <a:cxn ang="0">
                <a:pos x="connsiteX71533" y="connsiteY71533"/>
              </a:cxn>
              <a:cxn ang="0">
                <a:pos x="connsiteX71534" y="connsiteY71534"/>
              </a:cxn>
              <a:cxn ang="0">
                <a:pos x="connsiteX71535" y="connsiteY71535"/>
              </a:cxn>
              <a:cxn ang="0">
                <a:pos x="connsiteX71536" y="connsiteY71536"/>
              </a:cxn>
              <a:cxn ang="0">
                <a:pos x="connsiteX71537" y="connsiteY71537"/>
              </a:cxn>
              <a:cxn ang="0">
                <a:pos x="connsiteX71538" y="connsiteY71538"/>
              </a:cxn>
              <a:cxn ang="0">
                <a:pos x="connsiteX71539" y="connsiteY71539"/>
              </a:cxn>
              <a:cxn ang="0">
                <a:pos x="connsiteX71540" y="connsiteY71540"/>
              </a:cxn>
              <a:cxn ang="0">
                <a:pos x="connsiteX71541" y="connsiteY71541"/>
              </a:cxn>
              <a:cxn ang="0">
                <a:pos x="connsiteX71542" y="connsiteY71542"/>
              </a:cxn>
              <a:cxn ang="0">
                <a:pos x="connsiteX71543" y="connsiteY71543"/>
              </a:cxn>
              <a:cxn ang="0">
                <a:pos x="connsiteX71544" y="connsiteY71544"/>
              </a:cxn>
              <a:cxn ang="0">
                <a:pos x="connsiteX71545" y="connsiteY71545"/>
              </a:cxn>
              <a:cxn ang="0">
                <a:pos x="connsiteX71546" y="connsiteY71546"/>
              </a:cxn>
              <a:cxn ang="0">
                <a:pos x="connsiteX71547" y="connsiteY71547"/>
              </a:cxn>
              <a:cxn ang="0">
                <a:pos x="connsiteX71548" y="connsiteY71548"/>
              </a:cxn>
              <a:cxn ang="0">
                <a:pos x="connsiteX71549" y="connsiteY71549"/>
              </a:cxn>
              <a:cxn ang="0">
                <a:pos x="connsiteX71550" y="connsiteY71550"/>
              </a:cxn>
              <a:cxn ang="0">
                <a:pos x="connsiteX71551" y="connsiteY71551"/>
              </a:cxn>
              <a:cxn ang="0">
                <a:pos x="connsiteX71552" y="connsiteY71552"/>
              </a:cxn>
              <a:cxn ang="0">
                <a:pos x="connsiteX71553" y="connsiteY71553"/>
              </a:cxn>
              <a:cxn ang="0">
                <a:pos x="connsiteX71554" y="connsiteY71554"/>
              </a:cxn>
              <a:cxn ang="0">
                <a:pos x="connsiteX71555" y="connsiteY71555"/>
              </a:cxn>
              <a:cxn ang="0">
                <a:pos x="connsiteX71556" y="connsiteY71556"/>
              </a:cxn>
              <a:cxn ang="0">
                <a:pos x="connsiteX71557" y="connsiteY71557"/>
              </a:cxn>
              <a:cxn ang="0">
                <a:pos x="connsiteX71558" y="connsiteY71558"/>
              </a:cxn>
              <a:cxn ang="0">
                <a:pos x="connsiteX71559" y="connsiteY71559"/>
              </a:cxn>
              <a:cxn ang="0">
                <a:pos x="connsiteX71560" y="connsiteY71560"/>
              </a:cxn>
              <a:cxn ang="0">
                <a:pos x="connsiteX71561" y="connsiteY71561"/>
              </a:cxn>
              <a:cxn ang="0">
                <a:pos x="connsiteX71562" y="connsiteY71562"/>
              </a:cxn>
              <a:cxn ang="0">
                <a:pos x="connsiteX71563" y="connsiteY71563"/>
              </a:cxn>
              <a:cxn ang="0">
                <a:pos x="connsiteX71564" y="connsiteY71564"/>
              </a:cxn>
              <a:cxn ang="0">
                <a:pos x="connsiteX71565" y="connsiteY71565"/>
              </a:cxn>
              <a:cxn ang="0">
                <a:pos x="connsiteX71566" y="connsiteY71566"/>
              </a:cxn>
              <a:cxn ang="0">
                <a:pos x="connsiteX71567" y="connsiteY71567"/>
              </a:cxn>
              <a:cxn ang="0">
                <a:pos x="connsiteX71568" y="connsiteY71568"/>
              </a:cxn>
              <a:cxn ang="0">
                <a:pos x="connsiteX71569" y="connsiteY71569"/>
              </a:cxn>
              <a:cxn ang="0">
                <a:pos x="connsiteX71570" y="connsiteY71570"/>
              </a:cxn>
              <a:cxn ang="0">
                <a:pos x="connsiteX71571" y="connsiteY71571"/>
              </a:cxn>
              <a:cxn ang="0">
                <a:pos x="connsiteX71572" y="connsiteY71572"/>
              </a:cxn>
              <a:cxn ang="0">
                <a:pos x="connsiteX71573" y="connsiteY71573"/>
              </a:cxn>
              <a:cxn ang="0">
                <a:pos x="connsiteX71574" y="connsiteY71574"/>
              </a:cxn>
              <a:cxn ang="0">
                <a:pos x="connsiteX71575" y="connsiteY71575"/>
              </a:cxn>
              <a:cxn ang="0">
                <a:pos x="connsiteX71576" y="connsiteY71576"/>
              </a:cxn>
              <a:cxn ang="0">
                <a:pos x="connsiteX71577" y="connsiteY71577"/>
              </a:cxn>
              <a:cxn ang="0">
                <a:pos x="connsiteX71578" y="connsiteY71578"/>
              </a:cxn>
              <a:cxn ang="0">
                <a:pos x="connsiteX71579" y="connsiteY71579"/>
              </a:cxn>
              <a:cxn ang="0">
                <a:pos x="connsiteX71580" y="connsiteY71580"/>
              </a:cxn>
              <a:cxn ang="0">
                <a:pos x="connsiteX71581" y="connsiteY71581"/>
              </a:cxn>
              <a:cxn ang="0">
                <a:pos x="connsiteX71582" y="connsiteY71582"/>
              </a:cxn>
              <a:cxn ang="0">
                <a:pos x="connsiteX71583" y="connsiteY71583"/>
              </a:cxn>
              <a:cxn ang="0">
                <a:pos x="connsiteX71584" y="connsiteY71584"/>
              </a:cxn>
              <a:cxn ang="0">
                <a:pos x="connsiteX71585" y="connsiteY71585"/>
              </a:cxn>
              <a:cxn ang="0">
                <a:pos x="connsiteX71586" y="connsiteY71586"/>
              </a:cxn>
              <a:cxn ang="0">
                <a:pos x="connsiteX71587" y="connsiteY71587"/>
              </a:cxn>
              <a:cxn ang="0">
                <a:pos x="connsiteX71588" y="connsiteY71588"/>
              </a:cxn>
              <a:cxn ang="0">
                <a:pos x="connsiteX71589" y="connsiteY71589"/>
              </a:cxn>
              <a:cxn ang="0">
                <a:pos x="connsiteX71590" y="connsiteY71590"/>
              </a:cxn>
              <a:cxn ang="0">
                <a:pos x="connsiteX71591" y="connsiteY71591"/>
              </a:cxn>
              <a:cxn ang="0">
                <a:pos x="connsiteX71592" y="connsiteY71592"/>
              </a:cxn>
              <a:cxn ang="0">
                <a:pos x="connsiteX71593" y="connsiteY71593"/>
              </a:cxn>
              <a:cxn ang="0">
                <a:pos x="connsiteX71594" y="connsiteY71594"/>
              </a:cxn>
              <a:cxn ang="0">
                <a:pos x="connsiteX71595" y="connsiteY71595"/>
              </a:cxn>
              <a:cxn ang="0">
                <a:pos x="connsiteX71596" y="connsiteY71596"/>
              </a:cxn>
              <a:cxn ang="0">
                <a:pos x="connsiteX71597" y="connsiteY71597"/>
              </a:cxn>
              <a:cxn ang="0">
                <a:pos x="connsiteX71598" y="connsiteY71598"/>
              </a:cxn>
              <a:cxn ang="0">
                <a:pos x="connsiteX71599" y="connsiteY71599"/>
              </a:cxn>
              <a:cxn ang="0">
                <a:pos x="connsiteX71600" y="connsiteY71600"/>
              </a:cxn>
              <a:cxn ang="0">
                <a:pos x="connsiteX71601" y="connsiteY71601"/>
              </a:cxn>
              <a:cxn ang="0">
                <a:pos x="connsiteX71602" y="connsiteY71602"/>
              </a:cxn>
              <a:cxn ang="0">
                <a:pos x="connsiteX71603" y="connsiteY71603"/>
              </a:cxn>
              <a:cxn ang="0">
                <a:pos x="connsiteX71604" y="connsiteY71604"/>
              </a:cxn>
              <a:cxn ang="0">
                <a:pos x="connsiteX71605" y="connsiteY71605"/>
              </a:cxn>
              <a:cxn ang="0">
                <a:pos x="connsiteX71606" y="connsiteY71606"/>
              </a:cxn>
              <a:cxn ang="0">
                <a:pos x="connsiteX71607" y="connsiteY71607"/>
              </a:cxn>
              <a:cxn ang="0">
                <a:pos x="connsiteX71608" y="connsiteY71608"/>
              </a:cxn>
              <a:cxn ang="0">
                <a:pos x="connsiteX71609" y="connsiteY71609"/>
              </a:cxn>
              <a:cxn ang="0">
                <a:pos x="connsiteX71610" y="connsiteY71610"/>
              </a:cxn>
              <a:cxn ang="0">
                <a:pos x="connsiteX71611" y="connsiteY71611"/>
              </a:cxn>
              <a:cxn ang="0">
                <a:pos x="connsiteX71612" y="connsiteY71612"/>
              </a:cxn>
              <a:cxn ang="0">
                <a:pos x="connsiteX71613" y="connsiteY71613"/>
              </a:cxn>
              <a:cxn ang="0">
                <a:pos x="connsiteX71614" y="connsiteY71614"/>
              </a:cxn>
              <a:cxn ang="0">
                <a:pos x="connsiteX71615" y="connsiteY71615"/>
              </a:cxn>
              <a:cxn ang="0">
                <a:pos x="connsiteX71616" y="connsiteY71616"/>
              </a:cxn>
              <a:cxn ang="0">
                <a:pos x="connsiteX71617" y="connsiteY71617"/>
              </a:cxn>
              <a:cxn ang="0">
                <a:pos x="connsiteX71618" y="connsiteY71618"/>
              </a:cxn>
              <a:cxn ang="0">
                <a:pos x="connsiteX71619" y="connsiteY71619"/>
              </a:cxn>
              <a:cxn ang="0">
                <a:pos x="connsiteX71620" y="connsiteY71620"/>
              </a:cxn>
              <a:cxn ang="0">
                <a:pos x="connsiteX71621" y="connsiteY71621"/>
              </a:cxn>
              <a:cxn ang="0">
                <a:pos x="connsiteX71622" y="connsiteY71622"/>
              </a:cxn>
              <a:cxn ang="0">
                <a:pos x="connsiteX71623" y="connsiteY71623"/>
              </a:cxn>
              <a:cxn ang="0">
                <a:pos x="connsiteX71624" y="connsiteY71624"/>
              </a:cxn>
              <a:cxn ang="0">
                <a:pos x="connsiteX71625" y="connsiteY71625"/>
              </a:cxn>
              <a:cxn ang="0">
                <a:pos x="connsiteX71626" y="connsiteY71626"/>
              </a:cxn>
              <a:cxn ang="0">
                <a:pos x="connsiteX71627" y="connsiteY71627"/>
              </a:cxn>
              <a:cxn ang="0">
                <a:pos x="connsiteX71628" y="connsiteY71628"/>
              </a:cxn>
              <a:cxn ang="0">
                <a:pos x="connsiteX71629" y="connsiteY71629"/>
              </a:cxn>
              <a:cxn ang="0">
                <a:pos x="connsiteX71630" y="connsiteY71630"/>
              </a:cxn>
              <a:cxn ang="0">
                <a:pos x="connsiteX71631" y="connsiteY71631"/>
              </a:cxn>
              <a:cxn ang="0">
                <a:pos x="connsiteX71632" y="connsiteY71632"/>
              </a:cxn>
              <a:cxn ang="0">
                <a:pos x="connsiteX71633" y="connsiteY71633"/>
              </a:cxn>
              <a:cxn ang="0">
                <a:pos x="connsiteX71634" y="connsiteY71634"/>
              </a:cxn>
              <a:cxn ang="0">
                <a:pos x="connsiteX71635" y="connsiteY71635"/>
              </a:cxn>
              <a:cxn ang="0">
                <a:pos x="connsiteX71636" y="connsiteY71636"/>
              </a:cxn>
              <a:cxn ang="0">
                <a:pos x="connsiteX71637" y="connsiteY71637"/>
              </a:cxn>
              <a:cxn ang="0">
                <a:pos x="connsiteX71638" y="connsiteY71638"/>
              </a:cxn>
              <a:cxn ang="0">
                <a:pos x="connsiteX71639" y="connsiteY71639"/>
              </a:cxn>
              <a:cxn ang="0">
                <a:pos x="connsiteX71640" y="connsiteY71640"/>
              </a:cxn>
              <a:cxn ang="0">
                <a:pos x="connsiteX71641" y="connsiteY71641"/>
              </a:cxn>
              <a:cxn ang="0">
                <a:pos x="connsiteX71642" y="connsiteY71642"/>
              </a:cxn>
              <a:cxn ang="0">
                <a:pos x="connsiteX71643" y="connsiteY71643"/>
              </a:cxn>
              <a:cxn ang="0">
                <a:pos x="connsiteX71644" y="connsiteY71644"/>
              </a:cxn>
              <a:cxn ang="0">
                <a:pos x="connsiteX71645" y="connsiteY71645"/>
              </a:cxn>
              <a:cxn ang="0">
                <a:pos x="connsiteX71646" y="connsiteY71646"/>
              </a:cxn>
              <a:cxn ang="0">
                <a:pos x="connsiteX71647" y="connsiteY71647"/>
              </a:cxn>
              <a:cxn ang="0">
                <a:pos x="connsiteX71648" y="connsiteY71648"/>
              </a:cxn>
              <a:cxn ang="0">
                <a:pos x="connsiteX71649" y="connsiteY71649"/>
              </a:cxn>
              <a:cxn ang="0">
                <a:pos x="connsiteX71650" y="connsiteY71650"/>
              </a:cxn>
              <a:cxn ang="0">
                <a:pos x="connsiteX71651" y="connsiteY71651"/>
              </a:cxn>
              <a:cxn ang="0">
                <a:pos x="connsiteX71652" y="connsiteY71652"/>
              </a:cxn>
              <a:cxn ang="0">
                <a:pos x="connsiteX71653" y="connsiteY71653"/>
              </a:cxn>
              <a:cxn ang="0">
                <a:pos x="connsiteX71654" y="connsiteY71654"/>
              </a:cxn>
              <a:cxn ang="0">
                <a:pos x="connsiteX71655" y="connsiteY71655"/>
              </a:cxn>
              <a:cxn ang="0">
                <a:pos x="connsiteX71656" y="connsiteY71656"/>
              </a:cxn>
              <a:cxn ang="0">
                <a:pos x="connsiteX71657" y="connsiteY71657"/>
              </a:cxn>
              <a:cxn ang="0">
                <a:pos x="connsiteX71658" y="connsiteY71658"/>
              </a:cxn>
              <a:cxn ang="0">
                <a:pos x="connsiteX71659" y="connsiteY71659"/>
              </a:cxn>
              <a:cxn ang="0">
                <a:pos x="connsiteX71660" y="connsiteY71660"/>
              </a:cxn>
              <a:cxn ang="0">
                <a:pos x="connsiteX71661" y="connsiteY71661"/>
              </a:cxn>
              <a:cxn ang="0">
                <a:pos x="connsiteX71662" y="connsiteY71662"/>
              </a:cxn>
              <a:cxn ang="0">
                <a:pos x="connsiteX71663" y="connsiteY71663"/>
              </a:cxn>
              <a:cxn ang="0">
                <a:pos x="connsiteX71664" y="connsiteY71664"/>
              </a:cxn>
              <a:cxn ang="0">
                <a:pos x="connsiteX71665" y="connsiteY71665"/>
              </a:cxn>
              <a:cxn ang="0">
                <a:pos x="connsiteX71666" y="connsiteY71666"/>
              </a:cxn>
              <a:cxn ang="0">
                <a:pos x="connsiteX71667" y="connsiteY71667"/>
              </a:cxn>
              <a:cxn ang="0">
                <a:pos x="connsiteX71668" y="connsiteY71668"/>
              </a:cxn>
              <a:cxn ang="0">
                <a:pos x="connsiteX71669" y="connsiteY71669"/>
              </a:cxn>
              <a:cxn ang="0">
                <a:pos x="connsiteX71670" y="connsiteY71670"/>
              </a:cxn>
              <a:cxn ang="0">
                <a:pos x="connsiteX71671" y="connsiteY71671"/>
              </a:cxn>
              <a:cxn ang="0">
                <a:pos x="connsiteX71672" y="connsiteY71672"/>
              </a:cxn>
              <a:cxn ang="0">
                <a:pos x="connsiteX71673" y="connsiteY71673"/>
              </a:cxn>
              <a:cxn ang="0">
                <a:pos x="connsiteX71674" y="connsiteY71674"/>
              </a:cxn>
              <a:cxn ang="0">
                <a:pos x="connsiteX71675" y="connsiteY71675"/>
              </a:cxn>
              <a:cxn ang="0">
                <a:pos x="connsiteX71676" y="connsiteY71676"/>
              </a:cxn>
              <a:cxn ang="0">
                <a:pos x="connsiteX71677" y="connsiteY71677"/>
              </a:cxn>
              <a:cxn ang="0">
                <a:pos x="connsiteX71678" y="connsiteY71678"/>
              </a:cxn>
              <a:cxn ang="0">
                <a:pos x="connsiteX71679" y="connsiteY71679"/>
              </a:cxn>
              <a:cxn ang="0">
                <a:pos x="connsiteX71680" y="connsiteY71680"/>
              </a:cxn>
              <a:cxn ang="0">
                <a:pos x="connsiteX71681" y="connsiteY71681"/>
              </a:cxn>
              <a:cxn ang="0">
                <a:pos x="connsiteX71682" y="connsiteY71682"/>
              </a:cxn>
              <a:cxn ang="0">
                <a:pos x="connsiteX71683" y="connsiteY71683"/>
              </a:cxn>
              <a:cxn ang="0">
                <a:pos x="connsiteX71684" y="connsiteY71684"/>
              </a:cxn>
              <a:cxn ang="0">
                <a:pos x="connsiteX71685" y="connsiteY71685"/>
              </a:cxn>
              <a:cxn ang="0">
                <a:pos x="connsiteX71686" y="connsiteY71686"/>
              </a:cxn>
              <a:cxn ang="0">
                <a:pos x="connsiteX71687" y="connsiteY71687"/>
              </a:cxn>
              <a:cxn ang="0">
                <a:pos x="connsiteX71688" y="connsiteY71688"/>
              </a:cxn>
              <a:cxn ang="0">
                <a:pos x="connsiteX71689" y="connsiteY71689"/>
              </a:cxn>
              <a:cxn ang="0">
                <a:pos x="connsiteX71690" y="connsiteY71690"/>
              </a:cxn>
              <a:cxn ang="0">
                <a:pos x="connsiteX71691" y="connsiteY71691"/>
              </a:cxn>
              <a:cxn ang="0">
                <a:pos x="connsiteX71692" y="connsiteY71692"/>
              </a:cxn>
              <a:cxn ang="0">
                <a:pos x="connsiteX71693" y="connsiteY71693"/>
              </a:cxn>
              <a:cxn ang="0">
                <a:pos x="connsiteX71694" y="connsiteY71694"/>
              </a:cxn>
              <a:cxn ang="0">
                <a:pos x="connsiteX71695" y="connsiteY71695"/>
              </a:cxn>
              <a:cxn ang="0">
                <a:pos x="connsiteX71696" y="connsiteY71696"/>
              </a:cxn>
              <a:cxn ang="0">
                <a:pos x="connsiteX71697" y="connsiteY71697"/>
              </a:cxn>
              <a:cxn ang="0">
                <a:pos x="connsiteX71698" y="connsiteY71698"/>
              </a:cxn>
              <a:cxn ang="0">
                <a:pos x="connsiteX71699" y="connsiteY71699"/>
              </a:cxn>
              <a:cxn ang="0">
                <a:pos x="connsiteX71700" y="connsiteY71700"/>
              </a:cxn>
              <a:cxn ang="0">
                <a:pos x="connsiteX71701" y="connsiteY71701"/>
              </a:cxn>
              <a:cxn ang="0">
                <a:pos x="connsiteX71702" y="connsiteY71702"/>
              </a:cxn>
              <a:cxn ang="0">
                <a:pos x="connsiteX71703" y="connsiteY71703"/>
              </a:cxn>
              <a:cxn ang="0">
                <a:pos x="connsiteX71704" y="connsiteY71704"/>
              </a:cxn>
              <a:cxn ang="0">
                <a:pos x="connsiteX71705" y="connsiteY71705"/>
              </a:cxn>
              <a:cxn ang="0">
                <a:pos x="connsiteX71706" y="connsiteY71706"/>
              </a:cxn>
              <a:cxn ang="0">
                <a:pos x="connsiteX71707" y="connsiteY71707"/>
              </a:cxn>
              <a:cxn ang="0">
                <a:pos x="connsiteX71708" y="connsiteY71708"/>
              </a:cxn>
              <a:cxn ang="0">
                <a:pos x="connsiteX71709" y="connsiteY71709"/>
              </a:cxn>
              <a:cxn ang="0">
                <a:pos x="connsiteX71710" y="connsiteY71710"/>
              </a:cxn>
              <a:cxn ang="0">
                <a:pos x="connsiteX71711" y="connsiteY71711"/>
              </a:cxn>
              <a:cxn ang="0">
                <a:pos x="connsiteX71712" y="connsiteY71712"/>
              </a:cxn>
              <a:cxn ang="0">
                <a:pos x="connsiteX71713" y="connsiteY71713"/>
              </a:cxn>
              <a:cxn ang="0">
                <a:pos x="connsiteX71714" y="connsiteY71714"/>
              </a:cxn>
              <a:cxn ang="0">
                <a:pos x="connsiteX71715" y="connsiteY71715"/>
              </a:cxn>
              <a:cxn ang="0">
                <a:pos x="connsiteX71716" y="connsiteY71716"/>
              </a:cxn>
              <a:cxn ang="0">
                <a:pos x="connsiteX71717" y="connsiteY71717"/>
              </a:cxn>
              <a:cxn ang="0">
                <a:pos x="connsiteX71718" y="connsiteY71718"/>
              </a:cxn>
              <a:cxn ang="0">
                <a:pos x="connsiteX71719" y="connsiteY71719"/>
              </a:cxn>
              <a:cxn ang="0">
                <a:pos x="connsiteX71720" y="connsiteY71720"/>
              </a:cxn>
              <a:cxn ang="0">
                <a:pos x="connsiteX71721" y="connsiteY71721"/>
              </a:cxn>
              <a:cxn ang="0">
                <a:pos x="connsiteX71722" y="connsiteY71722"/>
              </a:cxn>
              <a:cxn ang="0">
                <a:pos x="connsiteX71723" y="connsiteY71723"/>
              </a:cxn>
              <a:cxn ang="0">
                <a:pos x="connsiteX71724" y="connsiteY71724"/>
              </a:cxn>
              <a:cxn ang="0">
                <a:pos x="connsiteX71725" y="connsiteY71725"/>
              </a:cxn>
              <a:cxn ang="0">
                <a:pos x="connsiteX71726" y="connsiteY71726"/>
              </a:cxn>
              <a:cxn ang="0">
                <a:pos x="connsiteX71727" y="connsiteY71727"/>
              </a:cxn>
              <a:cxn ang="0">
                <a:pos x="connsiteX71728" y="connsiteY71728"/>
              </a:cxn>
              <a:cxn ang="0">
                <a:pos x="connsiteX71729" y="connsiteY71729"/>
              </a:cxn>
              <a:cxn ang="0">
                <a:pos x="connsiteX71730" y="connsiteY71730"/>
              </a:cxn>
              <a:cxn ang="0">
                <a:pos x="connsiteX71731" y="connsiteY71731"/>
              </a:cxn>
              <a:cxn ang="0">
                <a:pos x="connsiteX71732" y="connsiteY71732"/>
              </a:cxn>
              <a:cxn ang="0">
                <a:pos x="connsiteX71733" y="connsiteY71733"/>
              </a:cxn>
              <a:cxn ang="0">
                <a:pos x="connsiteX71734" y="connsiteY71734"/>
              </a:cxn>
              <a:cxn ang="0">
                <a:pos x="connsiteX71735" y="connsiteY71735"/>
              </a:cxn>
              <a:cxn ang="0">
                <a:pos x="connsiteX71736" y="connsiteY71736"/>
              </a:cxn>
              <a:cxn ang="0">
                <a:pos x="connsiteX71737" y="connsiteY71737"/>
              </a:cxn>
              <a:cxn ang="0">
                <a:pos x="connsiteX71738" y="connsiteY71738"/>
              </a:cxn>
              <a:cxn ang="0">
                <a:pos x="connsiteX71739" y="connsiteY71739"/>
              </a:cxn>
              <a:cxn ang="0">
                <a:pos x="connsiteX71740" y="connsiteY71740"/>
              </a:cxn>
              <a:cxn ang="0">
                <a:pos x="connsiteX71741" y="connsiteY71741"/>
              </a:cxn>
              <a:cxn ang="0">
                <a:pos x="connsiteX71742" y="connsiteY71742"/>
              </a:cxn>
              <a:cxn ang="0">
                <a:pos x="connsiteX71743" y="connsiteY71743"/>
              </a:cxn>
              <a:cxn ang="0">
                <a:pos x="connsiteX71744" y="connsiteY71744"/>
              </a:cxn>
              <a:cxn ang="0">
                <a:pos x="connsiteX71745" y="connsiteY71745"/>
              </a:cxn>
              <a:cxn ang="0">
                <a:pos x="connsiteX71746" y="connsiteY71746"/>
              </a:cxn>
              <a:cxn ang="0">
                <a:pos x="connsiteX71747" y="connsiteY71747"/>
              </a:cxn>
              <a:cxn ang="0">
                <a:pos x="connsiteX71748" y="connsiteY71748"/>
              </a:cxn>
              <a:cxn ang="0">
                <a:pos x="connsiteX71749" y="connsiteY71749"/>
              </a:cxn>
              <a:cxn ang="0">
                <a:pos x="connsiteX71750" y="connsiteY71750"/>
              </a:cxn>
              <a:cxn ang="0">
                <a:pos x="connsiteX71751" y="connsiteY71751"/>
              </a:cxn>
              <a:cxn ang="0">
                <a:pos x="connsiteX71752" y="connsiteY71752"/>
              </a:cxn>
              <a:cxn ang="0">
                <a:pos x="connsiteX71753" y="connsiteY71753"/>
              </a:cxn>
              <a:cxn ang="0">
                <a:pos x="connsiteX71754" y="connsiteY71754"/>
              </a:cxn>
              <a:cxn ang="0">
                <a:pos x="connsiteX71755" y="connsiteY71755"/>
              </a:cxn>
              <a:cxn ang="0">
                <a:pos x="connsiteX71756" y="connsiteY71756"/>
              </a:cxn>
              <a:cxn ang="0">
                <a:pos x="connsiteX71757" y="connsiteY71757"/>
              </a:cxn>
              <a:cxn ang="0">
                <a:pos x="connsiteX71758" y="connsiteY71758"/>
              </a:cxn>
              <a:cxn ang="0">
                <a:pos x="connsiteX71759" y="connsiteY71759"/>
              </a:cxn>
              <a:cxn ang="0">
                <a:pos x="connsiteX71760" y="connsiteY71760"/>
              </a:cxn>
              <a:cxn ang="0">
                <a:pos x="connsiteX71761" y="connsiteY71761"/>
              </a:cxn>
              <a:cxn ang="0">
                <a:pos x="connsiteX71762" y="connsiteY71762"/>
              </a:cxn>
              <a:cxn ang="0">
                <a:pos x="connsiteX71763" y="connsiteY71763"/>
              </a:cxn>
              <a:cxn ang="0">
                <a:pos x="connsiteX71764" y="connsiteY71764"/>
              </a:cxn>
              <a:cxn ang="0">
                <a:pos x="connsiteX71765" y="connsiteY71765"/>
              </a:cxn>
              <a:cxn ang="0">
                <a:pos x="connsiteX71766" y="connsiteY71766"/>
              </a:cxn>
              <a:cxn ang="0">
                <a:pos x="connsiteX71767" y="connsiteY71767"/>
              </a:cxn>
              <a:cxn ang="0">
                <a:pos x="connsiteX71768" y="connsiteY71768"/>
              </a:cxn>
              <a:cxn ang="0">
                <a:pos x="connsiteX71769" y="connsiteY71769"/>
              </a:cxn>
              <a:cxn ang="0">
                <a:pos x="connsiteX71770" y="connsiteY71770"/>
              </a:cxn>
              <a:cxn ang="0">
                <a:pos x="connsiteX71771" y="connsiteY71771"/>
              </a:cxn>
              <a:cxn ang="0">
                <a:pos x="connsiteX71772" y="connsiteY71772"/>
              </a:cxn>
              <a:cxn ang="0">
                <a:pos x="connsiteX71773" y="connsiteY71773"/>
              </a:cxn>
              <a:cxn ang="0">
                <a:pos x="connsiteX71774" y="connsiteY71774"/>
              </a:cxn>
              <a:cxn ang="0">
                <a:pos x="connsiteX71775" y="connsiteY71775"/>
              </a:cxn>
              <a:cxn ang="0">
                <a:pos x="connsiteX71776" y="connsiteY71776"/>
              </a:cxn>
              <a:cxn ang="0">
                <a:pos x="connsiteX71777" y="connsiteY71777"/>
              </a:cxn>
              <a:cxn ang="0">
                <a:pos x="connsiteX71778" y="connsiteY71778"/>
              </a:cxn>
              <a:cxn ang="0">
                <a:pos x="connsiteX71779" y="connsiteY71779"/>
              </a:cxn>
              <a:cxn ang="0">
                <a:pos x="connsiteX71780" y="connsiteY71780"/>
              </a:cxn>
              <a:cxn ang="0">
                <a:pos x="connsiteX71781" y="connsiteY71781"/>
              </a:cxn>
              <a:cxn ang="0">
                <a:pos x="connsiteX71782" y="connsiteY71782"/>
              </a:cxn>
              <a:cxn ang="0">
                <a:pos x="connsiteX71783" y="connsiteY71783"/>
              </a:cxn>
              <a:cxn ang="0">
                <a:pos x="connsiteX71784" y="connsiteY71784"/>
              </a:cxn>
              <a:cxn ang="0">
                <a:pos x="connsiteX71785" y="connsiteY71785"/>
              </a:cxn>
              <a:cxn ang="0">
                <a:pos x="connsiteX71786" y="connsiteY71786"/>
              </a:cxn>
              <a:cxn ang="0">
                <a:pos x="connsiteX71787" y="connsiteY71787"/>
              </a:cxn>
              <a:cxn ang="0">
                <a:pos x="connsiteX71788" y="connsiteY71788"/>
              </a:cxn>
              <a:cxn ang="0">
                <a:pos x="connsiteX71789" y="connsiteY71789"/>
              </a:cxn>
              <a:cxn ang="0">
                <a:pos x="connsiteX71790" y="connsiteY71790"/>
              </a:cxn>
              <a:cxn ang="0">
                <a:pos x="connsiteX71791" y="connsiteY71791"/>
              </a:cxn>
              <a:cxn ang="0">
                <a:pos x="connsiteX71792" y="connsiteY71792"/>
              </a:cxn>
              <a:cxn ang="0">
                <a:pos x="connsiteX71793" y="connsiteY71793"/>
              </a:cxn>
              <a:cxn ang="0">
                <a:pos x="connsiteX71794" y="connsiteY71794"/>
              </a:cxn>
              <a:cxn ang="0">
                <a:pos x="connsiteX71795" y="connsiteY71795"/>
              </a:cxn>
              <a:cxn ang="0">
                <a:pos x="connsiteX71796" y="connsiteY71796"/>
              </a:cxn>
              <a:cxn ang="0">
                <a:pos x="connsiteX71797" y="connsiteY71797"/>
              </a:cxn>
              <a:cxn ang="0">
                <a:pos x="connsiteX71798" y="connsiteY71798"/>
              </a:cxn>
              <a:cxn ang="0">
                <a:pos x="connsiteX71799" y="connsiteY71799"/>
              </a:cxn>
              <a:cxn ang="0">
                <a:pos x="connsiteX71800" y="connsiteY71800"/>
              </a:cxn>
              <a:cxn ang="0">
                <a:pos x="connsiteX71801" y="connsiteY71801"/>
              </a:cxn>
              <a:cxn ang="0">
                <a:pos x="connsiteX71802" y="connsiteY71802"/>
              </a:cxn>
              <a:cxn ang="0">
                <a:pos x="connsiteX71803" y="connsiteY71803"/>
              </a:cxn>
              <a:cxn ang="0">
                <a:pos x="connsiteX71804" y="connsiteY71804"/>
              </a:cxn>
              <a:cxn ang="0">
                <a:pos x="connsiteX71805" y="connsiteY71805"/>
              </a:cxn>
              <a:cxn ang="0">
                <a:pos x="connsiteX71806" y="connsiteY71806"/>
              </a:cxn>
              <a:cxn ang="0">
                <a:pos x="connsiteX71807" y="connsiteY71807"/>
              </a:cxn>
              <a:cxn ang="0">
                <a:pos x="connsiteX71808" y="connsiteY71808"/>
              </a:cxn>
              <a:cxn ang="0">
                <a:pos x="connsiteX71809" y="connsiteY71809"/>
              </a:cxn>
              <a:cxn ang="0">
                <a:pos x="connsiteX71810" y="connsiteY71810"/>
              </a:cxn>
              <a:cxn ang="0">
                <a:pos x="connsiteX71811" y="connsiteY71811"/>
              </a:cxn>
              <a:cxn ang="0">
                <a:pos x="connsiteX71812" y="connsiteY71812"/>
              </a:cxn>
              <a:cxn ang="0">
                <a:pos x="connsiteX71813" y="connsiteY71813"/>
              </a:cxn>
              <a:cxn ang="0">
                <a:pos x="connsiteX71814" y="connsiteY71814"/>
              </a:cxn>
              <a:cxn ang="0">
                <a:pos x="connsiteX71815" y="connsiteY71815"/>
              </a:cxn>
              <a:cxn ang="0">
                <a:pos x="connsiteX71816" y="connsiteY71816"/>
              </a:cxn>
              <a:cxn ang="0">
                <a:pos x="connsiteX71817" y="connsiteY71817"/>
              </a:cxn>
              <a:cxn ang="0">
                <a:pos x="connsiteX71818" y="connsiteY71818"/>
              </a:cxn>
              <a:cxn ang="0">
                <a:pos x="connsiteX71819" y="connsiteY71819"/>
              </a:cxn>
              <a:cxn ang="0">
                <a:pos x="connsiteX71820" y="connsiteY71820"/>
              </a:cxn>
              <a:cxn ang="0">
                <a:pos x="connsiteX71821" y="connsiteY71821"/>
              </a:cxn>
              <a:cxn ang="0">
                <a:pos x="connsiteX71822" y="connsiteY71822"/>
              </a:cxn>
              <a:cxn ang="0">
                <a:pos x="connsiteX71823" y="connsiteY71823"/>
              </a:cxn>
              <a:cxn ang="0">
                <a:pos x="connsiteX71824" y="connsiteY71824"/>
              </a:cxn>
              <a:cxn ang="0">
                <a:pos x="connsiteX71825" y="connsiteY71825"/>
              </a:cxn>
              <a:cxn ang="0">
                <a:pos x="connsiteX71826" y="connsiteY71826"/>
              </a:cxn>
              <a:cxn ang="0">
                <a:pos x="connsiteX71827" y="connsiteY71827"/>
              </a:cxn>
              <a:cxn ang="0">
                <a:pos x="connsiteX71828" y="connsiteY71828"/>
              </a:cxn>
              <a:cxn ang="0">
                <a:pos x="connsiteX71829" y="connsiteY71829"/>
              </a:cxn>
              <a:cxn ang="0">
                <a:pos x="connsiteX71830" y="connsiteY71830"/>
              </a:cxn>
              <a:cxn ang="0">
                <a:pos x="connsiteX71831" y="connsiteY71831"/>
              </a:cxn>
              <a:cxn ang="0">
                <a:pos x="connsiteX71832" y="connsiteY71832"/>
              </a:cxn>
              <a:cxn ang="0">
                <a:pos x="connsiteX71833" y="connsiteY71833"/>
              </a:cxn>
              <a:cxn ang="0">
                <a:pos x="connsiteX71834" y="connsiteY71834"/>
              </a:cxn>
              <a:cxn ang="0">
                <a:pos x="connsiteX71835" y="connsiteY71835"/>
              </a:cxn>
              <a:cxn ang="0">
                <a:pos x="connsiteX71836" y="connsiteY71836"/>
              </a:cxn>
              <a:cxn ang="0">
                <a:pos x="connsiteX71837" y="connsiteY71837"/>
              </a:cxn>
              <a:cxn ang="0">
                <a:pos x="connsiteX71838" y="connsiteY71838"/>
              </a:cxn>
              <a:cxn ang="0">
                <a:pos x="connsiteX71839" y="connsiteY71839"/>
              </a:cxn>
              <a:cxn ang="0">
                <a:pos x="connsiteX71840" y="connsiteY71840"/>
              </a:cxn>
              <a:cxn ang="0">
                <a:pos x="connsiteX71841" y="connsiteY71841"/>
              </a:cxn>
              <a:cxn ang="0">
                <a:pos x="connsiteX71842" y="connsiteY71842"/>
              </a:cxn>
              <a:cxn ang="0">
                <a:pos x="connsiteX71843" y="connsiteY71843"/>
              </a:cxn>
              <a:cxn ang="0">
                <a:pos x="connsiteX71844" y="connsiteY71844"/>
              </a:cxn>
              <a:cxn ang="0">
                <a:pos x="connsiteX71845" y="connsiteY71845"/>
              </a:cxn>
              <a:cxn ang="0">
                <a:pos x="connsiteX71846" y="connsiteY71846"/>
              </a:cxn>
              <a:cxn ang="0">
                <a:pos x="connsiteX71847" y="connsiteY71847"/>
              </a:cxn>
              <a:cxn ang="0">
                <a:pos x="connsiteX71848" y="connsiteY71848"/>
              </a:cxn>
              <a:cxn ang="0">
                <a:pos x="connsiteX71849" y="connsiteY71849"/>
              </a:cxn>
              <a:cxn ang="0">
                <a:pos x="connsiteX71850" y="connsiteY71850"/>
              </a:cxn>
              <a:cxn ang="0">
                <a:pos x="connsiteX71851" y="connsiteY71851"/>
              </a:cxn>
              <a:cxn ang="0">
                <a:pos x="connsiteX71852" y="connsiteY71852"/>
              </a:cxn>
              <a:cxn ang="0">
                <a:pos x="connsiteX71853" y="connsiteY71853"/>
              </a:cxn>
              <a:cxn ang="0">
                <a:pos x="connsiteX71854" y="connsiteY71854"/>
              </a:cxn>
              <a:cxn ang="0">
                <a:pos x="connsiteX71855" y="connsiteY71855"/>
              </a:cxn>
              <a:cxn ang="0">
                <a:pos x="connsiteX71856" y="connsiteY71856"/>
              </a:cxn>
              <a:cxn ang="0">
                <a:pos x="connsiteX71857" y="connsiteY71857"/>
              </a:cxn>
              <a:cxn ang="0">
                <a:pos x="connsiteX71858" y="connsiteY71858"/>
              </a:cxn>
              <a:cxn ang="0">
                <a:pos x="connsiteX71859" y="connsiteY71859"/>
              </a:cxn>
              <a:cxn ang="0">
                <a:pos x="connsiteX71860" y="connsiteY71860"/>
              </a:cxn>
              <a:cxn ang="0">
                <a:pos x="connsiteX71861" y="connsiteY71861"/>
              </a:cxn>
              <a:cxn ang="0">
                <a:pos x="connsiteX71862" y="connsiteY71862"/>
              </a:cxn>
              <a:cxn ang="0">
                <a:pos x="connsiteX71863" y="connsiteY71863"/>
              </a:cxn>
              <a:cxn ang="0">
                <a:pos x="connsiteX71864" y="connsiteY71864"/>
              </a:cxn>
              <a:cxn ang="0">
                <a:pos x="connsiteX71865" y="connsiteY71865"/>
              </a:cxn>
              <a:cxn ang="0">
                <a:pos x="connsiteX71866" y="connsiteY71866"/>
              </a:cxn>
              <a:cxn ang="0">
                <a:pos x="connsiteX71867" y="connsiteY71867"/>
              </a:cxn>
              <a:cxn ang="0">
                <a:pos x="connsiteX71868" y="connsiteY71868"/>
              </a:cxn>
              <a:cxn ang="0">
                <a:pos x="connsiteX71869" y="connsiteY71869"/>
              </a:cxn>
              <a:cxn ang="0">
                <a:pos x="connsiteX71870" y="connsiteY71870"/>
              </a:cxn>
              <a:cxn ang="0">
                <a:pos x="connsiteX71871" y="connsiteY71871"/>
              </a:cxn>
              <a:cxn ang="0">
                <a:pos x="connsiteX71872" y="connsiteY71872"/>
              </a:cxn>
              <a:cxn ang="0">
                <a:pos x="connsiteX71873" y="connsiteY71873"/>
              </a:cxn>
              <a:cxn ang="0">
                <a:pos x="connsiteX71874" y="connsiteY71874"/>
              </a:cxn>
              <a:cxn ang="0">
                <a:pos x="connsiteX71875" y="connsiteY71875"/>
              </a:cxn>
              <a:cxn ang="0">
                <a:pos x="connsiteX71876" y="connsiteY71876"/>
              </a:cxn>
              <a:cxn ang="0">
                <a:pos x="connsiteX71877" y="connsiteY71877"/>
              </a:cxn>
              <a:cxn ang="0">
                <a:pos x="connsiteX71878" y="connsiteY71878"/>
              </a:cxn>
              <a:cxn ang="0">
                <a:pos x="connsiteX71879" y="connsiteY71879"/>
              </a:cxn>
              <a:cxn ang="0">
                <a:pos x="connsiteX71880" y="connsiteY71880"/>
              </a:cxn>
              <a:cxn ang="0">
                <a:pos x="connsiteX71881" y="connsiteY71881"/>
              </a:cxn>
              <a:cxn ang="0">
                <a:pos x="connsiteX71882" y="connsiteY71882"/>
              </a:cxn>
              <a:cxn ang="0">
                <a:pos x="connsiteX71883" y="connsiteY71883"/>
              </a:cxn>
              <a:cxn ang="0">
                <a:pos x="connsiteX71884" y="connsiteY71884"/>
              </a:cxn>
              <a:cxn ang="0">
                <a:pos x="connsiteX71885" y="connsiteY71885"/>
              </a:cxn>
              <a:cxn ang="0">
                <a:pos x="connsiteX71886" y="connsiteY71886"/>
              </a:cxn>
              <a:cxn ang="0">
                <a:pos x="connsiteX71887" y="connsiteY71887"/>
              </a:cxn>
              <a:cxn ang="0">
                <a:pos x="connsiteX71888" y="connsiteY71888"/>
              </a:cxn>
              <a:cxn ang="0">
                <a:pos x="connsiteX71889" y="connsiteY71889"/>
              </a:cxn>
              <a:cxn ang="0">
                <a:pos x="connsiteX71890" y="connsiteY71890"/>
              </a:cxn>
              <a:cxn ang="0">
                <a:pos x="connsiteX71891" y="connsiteY71891"/>
              </a:cxn>
              <a:cxn ang="0">
                <a:pos x="connsiteX71892" y="connsiteY71892"/>
              </a:cxn>
              <a:cxn ang="0">
                <a:pos x="connsiteX71893" y="connsiteY71893"/>
              </a:cxn>
              <a:cxn ang="0">
                <a:pos x="connsiteX71894" y="connsiteY71894"/>
              </a:cxn>
              <a:cxn ang="0">
                <a:pos x="connsiteX71895" y="connsiteY71895"/>
              </a:cxn>
              <a:cxn ang="0">
                <a:pos x="connsiteX71896" y="connsiteY71896"/>
              </a:cxn>
              <a:cxn ang="0">
                <a:pos x="connsiteX71897" y="connsiteY71897"/>
              </a:cxn>
              <a:cxn ang="0">
                <a:pos x="connsiteX71898" y="connsiteY71898"/>
              </a:cxn>
              <a:cxn ang="0">
                <a:pos x="connsiteX71899" y="connsiteY71899"/>
              </a:cxn>
              <a:cxn ang="0">
                <a:pos x="connsiteX71900" y="connsiteY71900"/>
              </a:cxn>
              <a:cxn ang="0">
                <a:pos x="connsiteX71901" y="connsiteY71901"/>
              </a:cxn>
              <a:cxn ang="0">
                <a:pos x="connsiteX71902" y="connsiteY71902"/>
              </a:cxn>
              <a:cxn ang="0">
                <a:pos x="connsiteX71903" y="connsiteY71903"/>
              </a:cxn>
              <a:cxn ang="0">
                <a:pos x="connsiteX71904" y="connsiteY71904"/>
              </a:cxn>
              <a:cxn ang="0">
                <a:pos x="connsiteX71905" y="connsiteY71905"/>
              </a:cxn>
              <a:cxn ang="0">
                <a:pos x="connsiteX71906" y="connsiteY71906"/>
              </a:cxn>
              <a:cxn ang="0">
                <a:pos x="connsiteX71907" y="connsiteY71907"/>
              </a:cxn>
              <a:cxn ang="0">
                <a:pos x="connsiteX71908" y="connsiteY71908"/>
              </a:cxn>
              <a:cxn ang="0">
                <a:pos x="connsiteX71909" y="connsiteY71909"/>
              </a:cxn>
              <a:cxn ang="0">
                <a:pos x="connsiteX71910" y="connsiteY71910"/>
              </a:cxn>
              <a:cxn ang="0">
                <a:pos x="connsiteX71911" y="connsiteY71911"/>
              </a:cxn>
              <a:cxn ang="0">
                <a:pos x="connsiteX71912" y="connsiteY71912"/>
              </a:cxn>
              <a:cxn ang="0">
                <a:pos x="connsiteX71913" y="connsiteY71913"/>
              </a:cxn>
              <a:cxn ang="0">
                <a:pos x="connsiteX71914" y="connsiteY71914"/>
              </a:cxn>
              <a:cxn ang="0">
                <a:pos x="connsiteX71915" y="connsiteY71915"/>
              </a:cxn>
              <a:cxn ang="0">
                <a:pos x="connsiteX71916" y="connsiteY71916"/>
              </a:cxn>
              <a:cxn ang="0">
                <a:pos x="connsiteX71917" y="connsiteY71917"/>
              </a:cxn>
              <a:cxn ang="0">
                <a:pos x="connsiteX71918" y="connsiteY71918"/>
              </a:cxn>
              <a:cxn ang="0">
                <a:pos x="connsiteX71919" y="connsiteY71919"/>
              </a:cxn>
              <a:cxn ang="0">
                <a:pos x="connsiteX71920" y="connsiteY71920"/>
              </a:cxn>
              <a:cxn ang="0">
                <a:pos x="connsiteX71921" y="connsiteY71921"/>
              </a:cxn>
              <a:cxn ang="0">
                <a:pos x="connsiteX71922" y="connsiteY71922"/>
              </a:cxn>
              <a:cxn ang="0">
                <a:pos x="connsiteX71923" y="connsiteY71923"/>
              </a:cxn>
              <a:cxn ang="0">
                <a:pos x="connsiteX71924" y="connsiteY71924"/>
              </a:cxn>
              <a:cxn ang="0">
                <a:pos x="connsiteX71925" y="connsiteY71925"/>
              </a:cxn>
              <a:cxn ang="0">
                <a:pos x="connsiteX71926" y="connsiteY71926"/>
              </a:cxn>
              <a:cxn ang="0">
                <a:pos x="connsiteX71927" y="connsiteY71927"/>
              </a:cxn>
              <a:cxn ang="0">
                <a:pos x="connsiteX71928" y="connsiteY71928"/>
              </a:cxn>
              <a:cxn ang="0">
                <a:pos x="connsiteX71929" y="connsiteY71929"/>
              </a:cxn>
              <a:cxn ang="0">
                <a:pos x="connsiteX71930" y="connsiteY71930"/>
              </a:cxn>
              <a:cxn ang="0">
                <a:pos x="connsiteX71931" y="connsiteY71931"/>
              </a:cxn>
              <a:cxn ang="0">
                <a:pos x="connsiteX71932" y="connsiteY71932"/>
              </a:cxn>
              <a:cxn ang="0">
                <a:pos x="connsiteX71933" y="connsiteY71933"/>
              </a:cxn>
              <a:cxn ang="0">
                <a:pos x="connsiteX71934" y="connsiteY71934"/>
              </a:cxn>
              <a:cxn ang="0">
                <a:pos x="connsiteX71935" y="connsiteY71935"/>
              </a:cxn>
              <a:cxn ang="0">
                <a:pos x="connsiteX71936" y="connsiteY71936"/>
              </a:cxn>
              <a:cxn ang="0">
                <a:pos x="connsiteX71937" y="connsiteY71937"/>
              </a:cxn>
              <a:cxn ang="0">
                <a:pos x="connsiteX71938" y="connsiteY71938"/>
              </a:cxn>
              <a:cxn ang="0">
                <a:pos x="connsiteX71939" y="connsiteY71939"/>
              </a:cxn>
              <a:cxn ang="0">
                <a:pos x="connsiteX71940" y="connsiteY71940"/>
              </a:cxn>
              <a:cxn ang="0">
                <a:pos x="connsiteX71941" y="connsiteY71941"/>
              </a:cxn>
              <a:cxn ang="0">
                <a:pos x="connsiteX71942" y="connsiteY71942"/>
              </a:cxn>
              <a:cxn ang="0">
                <a:pos x="connsiteX71943" y="connsiteY71943"/>
              </a:cxn>
              <a:cxn ang="0">
                <a:pos x="connsiteX71944" y="connsiteY71944"/>
              </a:cxn>
              <a:cxn ang="0">
                <a:pos x="connsiteX71945" y="connsiteY71945"/>
              </a:cxn>
              <a:cxn ang="0">
                <a:pos x="connsiteX71946" y="connsiteY71946"/>
              </a:cxn>
              <a:cxn ang="0">
                <a:pos x="connsiteX71947" y="connsiteY71947"/>
              </a:cxn>
              <a:cxn ang="0">
                <a:pos x="connsiteX71948" y="connsiteY71948"/>
              </a:cxn>
              <a:cxn ang="0">
                <a:pos x="connsiteX71949" y="connsiteY71949"/>
              </a:cxn>
              <a:cxn ang="0">
                <a:pos x="connsiteX71950" y="connsiteY71950"/>
              </a:cxn>
              <a:cxn ang="0">
                <a:pos x="connsiteX71951" y="connsiteY71951"/>
              </a:cxn>
              <a:cxn ang="0">
                <a:pos x="connsiteX71952" y="connsiteY71952"/>
              </a:cxn>
              <a:cxn ang="0">
                <a:pos x="connsiteX71953" y="connsiteY71953"/>
              </a:cxn>
              <a:cxn ang="0">
                <a:pos x="connsiteX71954" y="connsiteY71954"/>
              </a:cxn>
              <a:cxn ang="0">
                <a:pos x="connsiteX71955" y="connsiteY71955"/>
              </a:cxn>
              <a:cxn ang="0">
                <a:pos x="connsiteX71956" y="connsiteY71956"/>
              </a:cxn>
              <a:cxn ang="0">
                <a:pos x="connsiteX71957" y="connsiteY71957"/>
              </a:cxn>
              <a:cxn ang="0">
                <a:pos x="connsiteX71958" y="connsiteY71958"/>
              </a:cxn>
              <a:cxn ang="0">
                <a:pos x="connsiteX71959" y="connsiteY71959"/>
              </a:cxn>
              <a:cxn ang="0">
                <a:pos x="connsiteX71960" y="connsiteY71960"/>
              </a:cxn>
              <a:cxn ang="0">
                <a:pos x="connsiteX71961" y="connsiteY71961"/>
              </a:cxn>
              <a:cxn ang="0">
                <a:pos x="connsiteX71962" y="connsiteY71962"/>
              </a:cxn>
              <a:cxn ang="0">
                <a:pos x="connsiteX71963" y="connsiteY71963"/>
              </a:cxn>
              <a:cxn ang="0">
                <a:pos x="connsiteX71964" y="connsiteY71964"/>
              </a:cxn>
              <a:cxn ang="0">
                <a:pos x="connsiteX71965" y="connsiteY71965"/>
              </a:cxn>
              <a:cxn ang="0">
                <a:pos x="connsiteX71966" y="connsiteY71966"/>
              </a:cxn>
              <a:cxn ang="0">
                <a:pos x="connsiteX71967" y="connsiteY71967"/>
              </a:cxn>
              <a:cxn ang="0">
                <a:pos x="connsiteX71968" y="connsiteY71968"/>
              </a:cxn>
              <a:cxn ang="0">
                <a:pos x="connsiteX71969" y="connsiteY71969"/>
              </a:cxn>
              <a:cxn ang="0">
                <a:pos x="connsiteX71970" y="connsiteY71970"/>
              </a:cxn>
              <a:cxn ang="0">
                <a:pos x="connsiteX71971" y="connsiteY71971"/>
              </a:cxn>
              <a:cxn ang="0">
                <a:pos x="connsiteX71972" y="connsiteY71972"/>
              </a:cxn>
              <a:cxn ang="0">
                <a:pos x="connsiteX71973" y="connsiteY71973"/>
              </a:cxn>
              <a:cxn ang="0">
                <a:pos x="connsiteX71974" y="connsiteY71974"/>
              </a:cxn>
              <a:cxn ang="0">
                <a:pos x="connsiteX71975" y="connsiteY71975"/>
              </a:cxn>
              <a:cxn ang="0">
                <a:pos x="connsiteX71976" y="connsiteY71976"/>
              </a:cxn>
              <a:cxn ang="0">
                <a:pos x="connsiteX71977" y="connsiteY71977"/>
              </a:cxn>
              <a:cxn ang="0">
                <a:pos x="connsiteX71978" y="connsiteY71978"/>
              </a:cxn>
              <a:cxn ang="0">
                <a:pos x="connsiteX71979" y="connsiteY71979"/>
              </a:cxn>
              <a:cxn ang="0">
                <a:pos x="connsiteX71980" y="connsiteY71980"/>
              </a:cxn>
              <a:cxn ang="0">
                <a:pos x="connsiteX71981" y="connsiteY71981"/>
              </a:cxn>
              <a:cxn ang="0">
                <a:pos x="connsiteX71982" y="connsiteY71982"/>
              </a:cxn>
              <a:cxn ang="0">
                <a:pos x="connsiteX71983" y="connsiteY71983"/>
              </a:cxn>
              <a:cxn ang="0">
                <a:pos x="connsiteX71984" y="connsiteY71984"/>
              </a:cxn>
              <a:cxn ang="0">
                <a:pos x="connsiteX71985" y="connsiteY71985"/>
              </a:cxn>
              <a:cxn ang="0">
                <a:pos x="connsiteX71986" y="connsiteY71986"/>
              </a:cxn>
              <a:cxn ang="0">
                <a:pos x="connsiteX71987" y="connsiteY71987"/>
              </a:cxn>
              <a:cxn ang="0">
                <a:pos x="connsiteX71988" y="connsiteY71988"/>
              </a:cxn>
              <a:cxn ang="0">
                <a:pos x="connsiteX71989" y="connsiteY71989"/>
              </a:cxn>
              <a:cxn ang="0">
                <a:pos x="connsiteX71990" y="connsiteY71990"/>
              </a:cxn>
              <a:cxn ang="0">
                <a:pos x="connsiteX71991" y="connsiteY71991"/>
              </a:cxn>
              <a:cxn ang="0">
                <a:pos x="connsiteX71992" y="connsiteY71992"/>
              </a:cxn>
              <a:cxn ang="0">
                <a:pos x="connsiteX71993" y="connsiteY71993"/>
              </a:cxn>
              <a:cxn ang="0">
                <a:pos x="connsiteX71994" y="connsiteY71994"/>
              </a:cxn>
              <a:cxn ang="0">
                <a:pos x="connsiteX71995" y="connsiteY71995"/>
              </a:cxn>
              <a:cxn ang="0">
                <a:pos x="connsiteX71996" y="connsiteY71996"/>
              </a:cxn>
              <a:cxn ang="0">
                <a:pos x="connsiteX71997" y="connsiteY71997"/>
              </a:cxn>
              <a:cxn ang="0">
                <a:pos x="connsiteX71998" y="connsiteY71998"/>
              </a:cxn>
              <a:cxn ang="0">
                <a:pos x="connsiteX71999" y="connsiteY71999"/>
              </a:cxn>
              <a:cxn ang="0">
                <a:pos x="connsiteX72000" y="connsiteY72000"/>
              </a:cxn>
              <a:cxn ang="0">
                <a:pos x="connsiteX72001" y="connsiteY72001"/>
              </a:cxn>
              <a:cxn ang="0">
                <a:pos x="connsiteX72002" y="connsiteY72002"/>
              </a:cxn>
              <a:cxn ang="0">
                <a:pos x="connsiteX72003" y="connsiteY72003"/>
              </a:cxn>
              <a:cxn ang="0">
                <a:pos x="connsiteX72004" y="connsiteY72004"/>
              </a:cxn>
              <a:cxn ang="0">
                <a:pos x="connsiteX72005" y="connsiteY72005"/>
              </a:cxn>
              <a:cxn ang="0">
                <a:pos x="connsiteX72006" y="connsiteY72006"/>
              </a:cxn>
              <a:cxn ang="0">
                <a:pos x="connsiteX72007" y="connsiteY72007"/>
              </a:cxn>
              <a:cxn ang="0">
                <a:pos x="connsiteX72008" y="connsiteY72008"/>
              </a:cxn>
              <a:cxn ang="0">
                <a:pos x="connsiteX72009" y="connsiteY72009"/>
              </a:cxn>
              <a:cxn ang="0">
                <a:pos x="connsiteX72010" y="connsiteY72010"/>
              </a:cxn>
              <a:cxn ang="0">
                <a:pos x="connsiteX72011" y="connsiteY72011"/>
              </a:cxn>
              <a:cxn ang="0">
                <a:pos x="connsiteX72012" y="connsiteY72012"/>
              </a:cxn>
              <a:cxn ang="0">
                <a:pos x="connsiteX72013" y="connsiteY72013"/>
              </a:cxn>
              <a:cxn ang="0">
                <a:pos x="connsiteX72014" y="connsiteY72014"/>
              </a:cxn>
              <a:cxn ang="0">
                <a:pos x="connsiteX72015" y="connsiteY72015"/>
              </a:cxn>
              <a:cxn ang="0">
                <a:pos x="connsiteX72016" y="connsiteY72016"/>
              </a:cxn>
              <a:cxn ang="0">
                <a:pos x="connsiteX72017" y="connsiteY72017"/>
              </a:cxn>
              <a:cxn ang="0">
                <a:pos x="connsiteX72018" y="connsiteY72018"/>
              </a:cxn>
              <a:cxn ang="0">
                <a:pos x="connsiteX72019" y="connsiteY72019"/>
              </a:cxn>
              <a:cxn ang="0">
                <a:pos x="connsiteX72020" y="connsiteY72020"/>
              </a:cxn>
              <a:cxn ang="0">
                <a:pos x="connsiteX72021" y="connsiteY72021"/>
              </a:cxn>
              <a:cxn ang="0">
                <a:pos x="connsiteX72022" y="connsiteY72022"/>
              </a:cxn>
              <a:cxn ang="0">
                <a:pos x="connsiteX72023" y="connsiteY72023"/>
              </a:cxn>
              <a:cxn ang="0">
                <a:pos x="connsiteX72024" y="connsiteY72024"/>
              </a:cxn>
              <a:cxn ang="0">
                <a:pos x="connsiteX72025" y="connsiteY72025"/>
              </a:cxn>
              <a:cxn ang="0">
                <a:pos x="connsiteX72026" y="connsiteY72026"/>
              </a:cxn>
              <a:cxn ang="0">
                <a:pos x="connsiteX72027" y="connsiteY72027"/>
              </a:cxn>
              <a:cxn ang="0">
                <a:pos x="connsiteX72028" y="connsiteY72028"/>
              </a:cxn>
              <a:cxn ang="0">
                <a:pos x="connsiteX72029" y="connsiteY72029"/>
              </a:cxn>
              <a:cxn ang="0">
                <a:pos x="connsiteX72030" y="connsiteY72030"/>
              </a:cxn>
              <a:cxn ang="0">
                <a:pos x="connsiteX72031" y="connsiteY72031"/>
              </a:cxn>
              <a:cxn ang="0">
                <a:pos x="connsiteX72032" y="connsiteY72032"/>
              </a:cxn>
              <a:cxn ang="0">
                <a:pos x="connsiteX72033" y="connsiteY72033"/>
              </a:cxn>
              <a:cxn ang="0">
                <a:pos x="connsiteX72034" y="connsiteY72034"/>
              </a:cxn>
              <a:cxn ang="0">
                <a:pos x="connsiteX72035" y="connsiteY72035"/>
              </a:cxn>
              <a:cxn ang="0">
                <a:pos x="connsiteX72036" y="connsiteY72036"/>
              </a:cxn>
              <a:cxn ang="0">
                <a:pos x="connsiteX72037" y="connsiteY72037"/>
              </a:cxn>
              <a:cxn ang="0">
                <a:pos x="connsiteX72038" y="connsiteY72038"/>
              </a:cxn>
              <a:cxn ang="0">
                <a:pos x="connsiteX72039" y="connsiteY72039"/>
              </a:cxn>
              <a:cxn ang="0">
                <a:pos x="connsiteX72040" y="connsiteY72040"/>
              </a:cxn>
              <a:cxn ang="0">
                <a:pos x="connsiteX72041" y="connsiteY72041"/>
              </a:cxn>
              <a:cxn ang="0">
                <a:pos x="connsiteX72042" y="connsiteY72042"/>
              </a:cxn>
              <a:cxn ang="0">
                <a:pos x="connsiteX72043" y="connsiteY72043"/>
              </a:cxn>
              <a:cxn ang="0">
                <a:pos x="connsiteX72044" y="connsiteY72044"/>
              </a:cxn>
              <a:cxn ang="0">
                <a:pos x="connsiteX72045" y="connsiteY72045"/>
              </a:cxn>
              <a:cxn ang="0">
                <a:pos x="connsiteX72046" y="connsiteY72046"/>
              </a:cxn>
              <a:cxn ang="0">
                <a:pos x="connsiteX72047" y="connsiteY72047"/>
              </a:cxn>
              <a:cxn ang="0">
                <a:pos x="connsiteX72048" y="connsiteY72048"/>
              </a:cxn>
              <a:cxn ang="0">
                <a:pos x="connsiteX72049" y="connsiteY72049"/>
              </a:cxn>
              <a:cxn ang="0">
                <a:pos x="connsiteX72050" y="connsiteY72050"/>
              </a:cxn>
              <a:cxn ang="0">
                <a:pos x="connsiteX72051" y="connsiteY72051"/>
              </a:cxn>
              <a:cxn ang="0">
                <a:pos x="connsiteX72052" y="connsiteY72052"/>
              </a:cxn>
              <a:cxn ang="0">
                <a:pos x="connsiteX72053" y="connsiteY72053"/>
              </a:cxn>
              <a:cxn ang="0">
                <a:pos x="connsiteX72054" y="connsiteY72054"/>
              </a:cxn>
              <a:cxn ang="0">
                <a:pos x="connsiteX72055" y="connsiteY72055"/>
              </a:cxn>
              <a:cxn ang="0">
                <a:pos x="connsiteX72056" y="connsiteY72056"/>
              </a:cxn>
              <a:cxn ang="0">
                <a:pos x="connsiteX72057" y="connsiteY72057"/>
              </a:cxn>
              <a:cxn ang="0">
                <a:pos x="connsiteX72058" y="connsiteY72058"/>
              </a:cxn>
              <a:cxn ang="0">
                <a:pos x="connsiteX72059" y="connsiteY72059"/>
              </a:cxn>
              <a:cxn ang="0">
                <a:pos x="connsiteX72060" y="connsiteY72060"/>
              </a:cxn>
              <a:cxn ang="0">
                <a:pos x="connsiteX72061" y="connsiteY72061"/>
              </a:cxn>
              <a:cxn ang="0">
                <a:pos x="connsiteX72062" y="connsiteY72062"/>
              </a:cxn>
              <a:cxn ang="0">
                <a:pos x="connsiteX72063" y="connsiteY72063"/>
              </a:cxn>
              <a:cxn ang="0">
                <a:pos x="connsiteX72064" y="connsiteY72064"/>
              </a:cxn>
              <a:cxn ang="0">
                <a:pos x="connsiteX72065" y="connsiteY72065"/>
              </a:cxn>
              <a:cxn ang="0">
                <a:pos x="connsiteX72066" y="connsiteY72066"/>
              </a:cxn>
              <a:cxn ang="0">
                <a:pos x="connsiteX72067" y="connsiteY72067"/>
              </a:cxn>
              <a:cxn ang="0">
                <a:pos x="connsiteX72068" y="connsiteY72068"/>
              </a:cxn>
              <a:cxn ang="0">
                <a:pos x="connsiteX72069" y="connsiteY72069"/>
              </a:cxn>
              <a:cxn ang="0">
                <a:pos x="connsiteX72070" y="connsiteY72070"/>
              </a:cxn>
              <a:cxn ang="0">
                <a:pos x="connsiteX72071" y="connsiteY72071"/>
              </a:cxn>
              <a:cxn ang="0">
                <a:pos x="connsiteX72072" y="connsiteY72072"/>
              </a:cxn>
              <a:cxn ang="0">
                <a:pos x="connsiteX72073" y="connsiteY72073"/>
              </a:cxn>
              <a:cxn ang="0">
                <a:pos x="connsiteX72074" y="connsiteY72074"/>
              </a:cxn>
              <a:cxn ang="0">
                <a:pos x="connsiteX72075" y="connsiteY72075"/>
              </a:cxn>
              <a:cxn ang="0">
                <a:pos x="connsiteX72076" y="connsiteY72076"/>
              </a:cxn>
              <a:cxn ang="0">
                <a:pos x="connsiteX72077" y="connsiteY72077"/>
              </a:cxn>
              <a:cxn ang="0">
                <a:pos x="connsiteX72078" y="connsiteY72078"/>
              </a:cxn>
              <a:cxn ang="0">
                <a:pos x="connsiteX72079" y="connsiteY72079"/>
              </a:cxn>
              <a:cxn ang="0">
                <a:pos x="connsiteX72080" y="connsiteY72080"/>
              </a:cxn>
              <a:cxn ang="0">
                <a:pos x="connsiteX72081" y="connsiteY72081"/>
              </a:cxn>
              <a:cxn ang="0">
                <a:pos x="connsiteX72082" y="connsiteY72082"/>
              </a:cxn>
              <a:cxn ang="0">
                <a:pos x="connsiteX72083" y="connsiteY72083"/>
              </a:cxn>
              <a:cxn ang="0">
                <a:pos x="connsiteX72084" y="connsiteY72084"/>
              </a:cxn>
              <a:cxn ang="0">
                <a:pos x="connsiteX72085" y="connsiteY72085"/>
              </a:cxn>
              <a:cxn ang="0">
                <a:pos x="connsiteX72086" y="connsiteY72086"/>
              </a:cxn>
              <a:cxn ang="0">
                <a:pos x="connsiteX72087" y="connsiteY72087"/>
              </a:cxn>
              <a:cxn ang="0">
                <a:pos x="connsiteX72088" y="connsiteY72088"/>
              </a:cxn>
              <a:cxn ang="0">
                <a:pos x="connsiteX72089" y="connsiteY72089"/>
              </a:cxn>
              <a:cxn ang="0">
                <a:pos x="connsiteX72090" y="connsiteY72090"/>
              </a:cxn>
              <a:cxn ang="0">
                <a:pos x="connsiteX72091" y="connsiteY72091"/>
              </a:cxn>
              <a:cxn ang="0">
                <a:pos x="connsiteX72092" y="connsiteY72092"/>
              </a:cxn>
              <a:cxn ang="0">
                <a:pos x="connsiteX72093" y="connsiteY72093"/>
              </a:cxn>
              <a:cxn ang="0">
                <a:pos x="connsiteX72094" y="connsiteY72094"/>
              </a:cxn>
              <a:cxn ang="0">
                <a:pos x="connsiteX72095" y="connsiteY72095"/>
              </a:cxn>
              <a:cxn ang="0">
                <a:pos x="connsiteX72096" y="connsiteY72096"/>
              </a:cxn>
              <a:cxn ang="0">
                <a:pos x="connsiteX72097" y="connsiteY72097"/>
              </a:cxn>
              <a:cxn ang="0">
                <a:pos x="connsiteX72098" y="connsiteY72098"/>
              </a:cxn>
              <a:cxn ang="0">
                <a:pos x="connsiteX72099" y="connsiteY72099"/>
              </a:cxn>
              <a:cxn ang="0">
                <a:pos x="connsiteX72100" y="connsiteY72100"/>
              </a:cxn>
              <a:cxn ang="0">
                <a:pos x="connsiteX72101" y="connsiteY72101"/>
              </a:cxn>
              <a:cxn ang="0">
                <a:pos x="connsiteX72102" y="connsiteY72102"/>
              </a:cxn>
              <a:cxn ang="0">
                <a:pos x="connsiteX72103" y="connsiteY72103"/>
              </a:cxn>
              <a:cxn ang="0">
                <a:pos x="connsiteX72104" y="connsiteY72104"/>
              </a:cxn>
              <a:cxn ang="0">
                <a:pos x="connsiteX72105" y="connsiteY72105"/>
              </a:cxn>
              <a:cxn ang="0">
                <a:pos x="connsiteX72106" y="connsiteY72106"/>
              </a:cxn>
              <a:cxn ang="0">
                <a:pos x="connsiteX72107" y="connsiteY72107"/>
              </a:cxn>
              <a:cxn ang="0">
                <a:pos x="connsiteX72108" y="connsiteY72108"/>
              </a:cxn>
              <a:cxn ang="0">
                <a:pos x="connsiteX72109" y="connsiteY72109"/>
              </a:cxn>
              <a:cxn ang="0">
                <a:pos x="connsiteX72110" y="connsiteY72110"/>
              </a:cxn>
              <a:cxn ang="0">
                <a:pos x="connsiteX72111" y="connsiteY72111"/>
              </a:cxn>
              <a:cxn ang="0">
                <a:pos x="connsiteX72112" y="connsiteY72112"/>
              </a:cxn>
              <a:cxn ang="0">
                <a:pos x="connsiteX72113" y="connsiteY72113"/>
              </a:cxn>
              <a:cxn ang="0">
                <a:pos x="connsiteX72114" y="connsiteY72114"/>
              </a:cxn>
              <a:cxn ang="0">
                <a:pos x="connsiteX72115" y="connsiteY72115"/>
              </a:cxn>
              <a:cxn ang="0">
                <a:pos x="connsiteX72116" y="connsiteY72116"/>
              </a:cxn>
              <a:cxn ang="0">
                <a:pos x="connsiteX72117" y="connsiteY72117"/>
              </a:cxn>
              <a:cxn ang="0">
                <a:pos x="connsiteX72118" y="connsiteY72118"/>
              </a:cxn>
              <a:cxn ang="0">
                <a:pos x="connsiteX72119" y="connsiteY72119"/>
              </a:cxn>
              <a:cxn ang="0">
                <a:pos x="connsiteX72120" y="connsiteY72120"/>
              </a:cxn>
              <a:cxn ang="0">
                <a:pos x="connsiteX72121" y="connsiteY72121"/>
              </a:cxn>
              <a:cxn ang="0">
                <a:pos x="connsiteX72122" y="connsiteY72122"/>
              </a:cxn>
              <a:cxn ang="0">
                <a:pos x="connsiteX72123" y="connsiteY72123"/>
              </a:cxn>
              <a:cxn ang="0">
                <a:pos x="connsiteX72124" y="connsiteY72124"/>
              </a:cxn>
              <a:cxn ang="0">
                <a:pos x="connsiteX72125" y="connsiteY72125"/>
              </a:cxn>
              <a:cxn ang="0">
                <a:pos x="connsiteX72126" y="connsiteY72126"/>
              </a:cxn>
              <a:cxn ang="0">
                <a:pos x="connsiteX72127" y="connsiteY72127"/>
              </a:cxn>
              <a:cxn ang="0">
                <a:pos x="connsiteX72128" y="connsiteY72128"/>
              </a:cxn>
              <a:cxn ang="0">
                <a:pos x="connsiteX72129" y="connsiteY72129"/>
              </a:cxn>
              <a:cxn ang="0">
                <a:pos x="connsiteX72130" y="connsiteY72130"/>
              </a:cxn>
              <a:cxn ang="0">
                <a:pos x="connsiteX72131" y="connsiteY72131"/>
              </a:cxn>
              <a:cxn ang="0">
                <a:pos x="connsiteX72132" y="connsiteY72132"/>
              </a:cxn>
              <a:cxn ang="0">
                <a:pos x="connsiteX72133" y="connsiteY72133"/>
              </a:cxn>
              <a:cxn ang="0">
                <a:pos x="connsiteX72134" y="connsiteY72134"/>
              </a:cxn>
              <a:cxn ang="0">
                <a:pos x="connsiteX72135" y="connsiteY72135"/>
              </a:cxn>
              <a:cxn ang="0">
                <a:pos x="connsiteX72136" y="connsiteY72136"/>
              </a:cxn>
              <a:cxn ang="0">
                <a:pos x="connsiteX72137" y="connsiteY72137"/>
              </a:cxn>
              <a:cxn ang="0">
                <a:pos x="connsiteX72138" y="connsiteY72138"/>
              </a:cxn>
              <a:cxn ang="0">
                <a:pos x="connsiteX72139" y="connsiteY72139"/>
              </a:cxn>
              <a:cxn ang="0">
                <a:pos x="connsiteX72140" y="connsiteY72140"/>
              </a:cxn>
              <a:cxn ang="0">
                <a:pos x="connsiteX72141" y="connsiteY72141"/>
              </a:cxn>
              <a:cxn ang="0">
                <a:pos x="connsiteX72142" y="connsiteY72142"/>
              </a:cxn>
              <a:cxn ang="0">
                <a:pos x="connsiteX72143" y="connsiteY72143"/>
              </a:cxn>
              <a:cxn ang="0">
                <a:pos x="connsiteX72144" y="connsiteY72144"/>
              </a:cxn>
              <a:cxn ang="0">
                <a:pos x="connsiteX72145" y="connsiteY72145"/>
              </a:cxn>
              <a:cxn ang="0">
                <a:pos x="connsiteX72146" y="connsiteY72146"/>
              </a:cxn>
              <a:cxn ang="0">
                <a:pos x="connsiteX72147" y="connsiteY72147"/>
              </a:cxn>
              <a:cxn ang="0">
                <a:pos x="connsiteX72148" y="connsiteY72148"/>
              </a:cxn>
              <a:cxn ang="0">
                <a:pos x="connsiteX72149" y="connsiteY72149"/>
              </a:cxn>
              <a:cxn ang="0">
                <a:pos x="connsiteX72150" y="connsiteY72150"/>
              </a:cxn>
              <a:cxn ang="0">
                <a:pos x="connsiteX72151" y="connsiteY72151"/>
              </a:cxn>
              <a:cxn ang="0">
                <a:pos x="connsiteX72152" y="connsiteY72152"/>
              </a:cxn>
              <a:cxn ang="0">
                <a:pos x="connsiteX72153" y="connsiteY72153"/>
              </a:cxn>
              <a:cxn ang="0">
                <a:pos x="connsiteX72154" y="connsiteY72154"/>
              </a:cxn>
              <a:cxn ang="0">
                <a:pos x="connsiteX72155" y="connsiteY72155"/>
              </a:cxn>
              <a:cxn ang="0">
                <a:pos x="connsiteX72156" y="connsiteY72156"/>
              </a:cxn>
              <a:cxn ang="0">
                <a:pos x="connsiteX72157" y="connsiteY72157"/>
              </a:cxn>
              <a:cxn ang="0">
                <a:pos x="connsiteX72158" y="connsiteY72158"/>
              </a:cxn>
              <a:cxn ang="0">
                <a:pos x="connsiteX72159" y="connsiteY72159"/>
              </a:cxn>
              <a:cxn ang="0">
                <a:pos x="connsiteX72160" y="connsiteY72160"/>
              </a:cxn>
              <a:cxn ang="0">
                <a:pos x="connsiteX72161" y="connsiteY72161"/>
              </a:cxn>
              <a:cxn ang="0">
                <a:pos x="connsiteX72162" y="connsiteY72162"/>
              </a:cxn>
              <a:cxn ang="0">
                <a:pos x="connsiteX72163" y="connsiteY72163"/>
              </a:cxn>
              <a:cxn ang="0">
                <a:pos x="connsiteX72164" y="connsiteY72164"/>
              </a:cxn>
              <a:cxn ang="0">
                <a:pos x="connsiteX72165" y="connsiteY72165"/>
              </a:cxn>
              <a:cxn ang="0">
                <a:pos x="connsiteX72166" y="connsiteY72166"/>
              </a:cxn>
              <a:cxn ang="0">
                <a:pos x="connsiteX72167" y="connsiteY72167"/>
              </a:cxn>
              <a:cxn ang="0">
                <a:pos x="connsiteX72168" y="connsiteY72168"/>
              </a:cxn>
              <a:cxn ang="0">
                <a:pos x="connsiteX72169" y="connsiteY72169"/>
              </a:cxn>
              <a:cxn ang="0">
                <a:pos x="connsiteX72170" y="connsiteY72170"/>
              </a:cxn>
              <a:cxn ang="0">
                <a:pos x="connsiteX72171" y="connsiteY72171"/>
              </a:cxn>
              <a:cxn ang="0">
                <a:pos x="connsiteX72172" y="connsiteY72172"/>
              </a:cxn>
              <a:cxn ang="0">
                <a:pos x="connsiteX72173" y="connsiteY72173"/>
              </a:cxn>
              <a:cxn ang="0">
                <a:pos x="connsiteX72174" y="connsiteY72174"/>
              </a:cxn>
              <a:cxn ang="0">
                <a:pos x="connsiteX72175" y="connsiteY72175"/>
              </a:cxn>
              <a:cxn ang="0">
                <a:pos x="connsiteX72176" y="connsiteY72176"/>
              </a:cxn>
              <a:cxn ang="0">
                <a:pos x="connsiteX72177" y="connsiteY72177"/>
              </a:cxn>
              <a:cxn ang="0">
                <a:pos x="connsiteX72178" y="connsiteY72178"/>
              </a:cxn>
              <a:cxn ang="0">
                <a:pos x="connsiteX72179" y="connsiteY72179"/>
              </a:cxn>
              <a:cxn ang="0">
                <a:pos x="connsiteX72180" y="connsiteY72180"/>
              </a:cxn>
              <a:cxn ang="0">
                <a:pos x="connsiteX72181" y="connsiteY72181"/>
              </a:cxn>
              <a:cxn ang="0">
                <a:pos x="connsiteX72182" y="connsiteY72182"/>
              </a:cxn>
              <a:cxn ang="0">
                <a:pos x="connsiteX72183" y="connsiteY72183"/>
              </a:cxn>
              <a:cxn ang="0">
                <a:pos x="connsiteX72184" y="connsiteY72184"/>
              </a:cxn>
              <a:cxn ang="0">
                <a:pos x="connsiteX72185" y="connsiteY72185"/>
              </a:cxn>
              <a:cxn ang="0">
                <a:pos x="connsiteX72186" y="connsiteY72186"/>
              </a:cxn>
              <a:cxn ang="0">
                <a:pos x="connsiteX72187" y="connsiteY72187"/>
              </a:cxn>
              <a:cxn ang="0">
                <a:pos x="connsiteX72188" y="connsiteY72188"/>
              </a:cxn>
              <a:cxn ang="0">
                <a:pos x="connsiteX72189" y="connsiteY72189"/>
              </a:cxn>
              <a:cxn ang="0">
                <a:pos x="connsiteX72190" y="connsiteY72190"/>
              </a:cxn>
              <a:cxn ang="0">
                <a:pos x="connsiteX72191" y="connsiteY72191"/>
              </a:cxn>
              <a:cxn ang="0">
                <a:pos x="connsiteX72192" y="connsiteY72192"/>
              </a:cxn>
              <a:cxn ang="0">
                <a:pos x="connsiteX72193" y="connsiteY72193"/>
              </a:cxn>
              <a:cxn ang="0">
                <a:pos x="connsiteX72194" y="connsiteY72194"/>
              </a:cxn>
              <a:cxn ang="0">
                <a:pos x="connsiteX72195" y="connsiteY72195"/>
              </a:cxn>
              <a:cxn ang="0">
                <a:pos x="connsiteX72196" y="connsiteY72196"/>
              </a:cxn>
              <a:cxn ang="0">
                <a:pos x="connsiteX72197" y="connsiteY72197"/>
              </a:cxn>
              <a:cxn ang="0">
                <a:pos x="connsiteX72198" y="connsiteY72198"/>
              </a:cxn>
              <a:cxn ang="0">
                <a:pos x="connsiteX72199" y="connsiteY72199"/>
              </a:cxn>
              <a:cxn ang="0">
                <a:pos x="connsiteX72200" y="connsiteY72200"/>
              </a:cxn>
              <a:cxn ang="0">
                <a:pos x="connsiteX72201" y="connsiteY72201"/>
              </a:cxn>
              <a:cxn ang="0">
                <a:pos x="connsiteX72202" y="connsiteY72202"/>
              </a:cxn>
              <a:cxn ang="0">
                <a:pos x="connsiteX72203" y="connsiteY72203"/>
              </a:cxn>
              <a:cxn ang="0">
                <a:pos x="connsiteX72204" y="connsiteY72204"/>
              </a:cxn>
              <a:cxn ang="0">
                <a:pos x="connsiteX72205" y="connsiteY72205"/>
              </a:cxn>
              <a:cxn ang="0">
                <a:pos x="connsiteX72206" y="connsiteY72206"/>
              </a:cxn>
              <a:cxn ang="0">
                <a:pos x="connsiteX72207" y="connsiteY72207"/>
              </a:cxn>
              <a:cxn ang="0">
                <a:pos x="connsiteX72208" y="connsiteY72208"/>
              </a:cxn>
              <a:cxn ang="0">
                <a:pos x="connsiteX72209" y="connsiteY72209"/>
              </a:cxn>
              <a:cxn ang="0">
                <a:pos x="connsiteX72210" y="connsiteY72210"/>
              </a:cxn>
              <a:cxn ang="0">
                <a:pos x="connsiteX72211" y="connsiteY72211"/>
              </a:cxn>
              <a:cxn ang="0">
                <a:pos x="connsiteX72212" y="connsiteY72212"/>
              </a:cxn>
              <a:cxn ang="0">
                <a:pos x="connsiteX72213" y="connsiteY72213"/>
              </a:cxn>
              <a:cxn ang="0">
                <a:pos x="connsiteX72214" y="connsiteY72214"/>
              </a:cxn>
              <a:cxn ang="0">
                <a:pos x="connsiteX72215" y="connsiteY72215"/>
              </a:cxn>
              <a:cxn ang="0">
                <a:pos x="connsiteX72216" y="connsiteY72216"/>
              </a:cxn>
              <a:cxn ang="0">
                <a:pos x="connsiteX72217" y="connsiteY72217"/>
              </a:cxn>
              <a:cxn ang="0">
                <a:pos x="connsiteX72218" y="connsiteY72218"/>
              </a:cxn>
              <a:cxn ang="0">
                <a:pos x="connsiteX72219" y="connsiteY72219"/>
              </a:cxn>
              <a:cxn ang="0">
                <a:pos x="connsiteX72220" y="connsiteY72220"/>
              </a:cxn>
              <a:cxn ang="0">
                <a:pos x="connsiteX72221" y="connsiteY72221"/>
              </a:cxn>
              <a:cxn ang="0">
                <a:pos x="connsiteX72222" y="connsiteY72222"/>
              </a:cxn>
              <a:cxn ang="0">
                <a:pos x="connsiteX72223" y="connsiteY72223"/>
              </a:cxn>
              <a:cxn ang="0">
                <a:pos x="connsiteX72224" y="connsiteY72224"/>
              </a:cxn>
              <a:cxn ang="0">
                <a:pos x="connsiteX72225" y="connsiteY72225"/>
              </a:cxn>
              <a:cxn ang="0">
                <a:pos x="connsiteX72226" y="connsiteY72226"/>
              </a:cxn>
              <a:cxn ang="0">
                <a:pos x="connsiteX72227" y="connsiteY72227"/>
              </a:cxn>
              <a:cxn ang="0">
                <a:pos x="connsiteX72228" y="connsiteY72228"/>
              </a:cxn>
              <a:cxn ang="0">
                <a:pos x="connsiteX72229" y="connsiteY72229"/>
              </a:cxn>
              <a:cxn ang="0">
                <a:pos x="connsiteX72230" y="connsiteY72230"/>
              </a:cxn>
              <a:cxn ang="0">
                <a:pos x="connsiteX72231" y="connsiteY72231"/>
              </a:cxn>
              <a:cxn ang="0">
                <a:pos x="connsiteX72232" y="connsiteY72232"/>
              </a:cxn>
              <a:cxn ang="0">
                <a:pos x="connsiteX72233" y="connsiteY72233"/>
              </a:cxn>
              <a:cxn ang="0">
                <a:pos x="connsiteX72234" y="connsiteY72234"/>
              </a:cxn>
              <a:cxn ang="0">
                <a:pos x="connsiteX72235" y="connsiteY72235"/>
              </a:cxn>
              <a:cxn ang="0">
                <a:pos x="connsiteX72236" y="connsiteY72236"/>
              </a:cxn>
              <a:cxn ang="0">
                <a:pos x="connsiteX72237" y="connsiteY72237"/>
              </a:cxn>
              <a:cxn ang="0">
                <a:pos x="connsiteX72238" y="connsiteY72238"/>
              </a:cxn>
              <a:cxn ang="0">
                <a:pos x="connsiteX72239" y="connsiteY72239"/>
              </a:cxn>
              <a:cxn ang="0">
                <a:pos x="connsiteX72240" y="connsiteY72240"/>
              </a:cxn>
              <a:cxn ang="0">
                <a:pos x="connsiteX72241" y="connsiteY72241"/>
              </a:cxn>
              <a:cxn ang="0">
                <a:pos x="connsiteX72242" y="connsiteY72242"/>
              </a:cxn>
              <a:cxn ang="0">
                <a:pos x="connsiteX72243" y="connsiteY72243"/>
              </a:cxn>
              <a:cxn ang="0">
                <a:pos x="connsiteX72244" y="connsiteY72244"/>
              </a:cxn>
              <a:cxn ang="0">
                <a:pos x="connsiteX72245" y="connsiteY72245"/>
              </a:cxn>
              <a:cxn ang="0">
                <a:pos x="connsiteX72246" y="connsiteY72246"/>
              </a:cxn>
              <a:cxn ang="0">
                <a:pos x="connsiteX72247" y="connsiteY72247"/>
              </a:cxn>
              <a:cxn ang="0">
                <a:pos x="connsiteX72248" y="connsiteY72248"/>
              </a:cxn>
              <a:cxn ang="0">
                <a:pos x="connsiteX72249" y="connsiteY72249"/>
              </a:cxn>
              <a:cxn ang="0">
                <a:pos x="connsiteX72250" y="connsiteY72250"/>
              </a:cxn>
              <a:cxn ang="0">
                <a:pos x="connsiteX72251" y="connsiteY72251"/>
              </a:cxn>
              <a:cxn ang="0">
                <a:pos x="connsiteX72252" y="connsiteY72252"/>
              </a:cxn>
              <a:cxn ang="0">
                <a:pos x="connsiteX72253" y="connsiteY72253"/>
              </a:cxn>
              <a:cxn ang="0">
                <a:pos x="connsiteX72254" y="connsiteY72254"/>
              </a:cxn>
              <a:cxn ang="0">
                <a:pos x="connsiteX72255" y="connsiteY72255"/>
              </a:cxn>
              <a:cxn ang="0">
                <a:pos x="connsiteX72256" y="connsiteY72256"/>
              </a:cxn>
              <a:cxn ang="0">
                <a:pos x="connsiteX72257" y="connsiteY72257"/>
              </a:cxn>
              <a:cxn ang="0">
                <a:pos x="connsiteX72258" y="connsiteY72258"/>
              </a:cxn>
              <a:cxn ang="0">
                <a:pos x="connsiteX72259" y="connsiteY72259"/>
              </a:cxn>
              <a:cxn ang="0">
                <a:pos x="connsiteX72260" y="connsiteY72260"/>
              </a:cxn>
              <a:cxn ang="0">
                <a:pos x="connsiteX72261" y="connsiteY72261"/>
              </a:cxn>
              <a:cxn ang="0">
                <a:pos x="connsiteX72262" y="connsiteY72262"/>
              </a:cxn>
              <a:cxn ang="0">
                <a:pos x="connsiteX72263" y="connsiteY72263"/>
              </a:cxn>
              <a:cxn ang="0">
                <a:pos x="connsiteX72264" y="connsiteY72264"/>
              </a:cxn>
              <a:cxn ang="0">
                <a:pos x="connsiteX72265" y="connsiteY72265"/>
              </a:cxn>
              <a:cxn ang="0">
                <a:pos x="connsiteX72266" y="connsiteY72266"/>
              </a:cxn>
              <a:cxn ang="0">
                <a:pos x="connsiteX72267" y="connsiteY72267"/>
              </a:cxn>
              <a:cxn ang="0">
                <a:pos x="connsiteX72268" y="connsiteY72268"/>
              </a:cxn>
              <a:cxn ang="0">
                <a:pos x="connsiteX72269" y="connsiteY72269"/>
              </a:cxn>
              <a:cxn ang="0">
                <a:pos x="connsiteX72270" y="connsiteY72270"/>
              </a:cxn>
              <a:cxn ang="0">
                <a:pos x="connsiteX72271" y="connsiteY72271"/>
              </a:cxn>
              <a:cxn ang="0">
                <a:pos x="connsiteX72272" y="connsiteY72272"/>
              </a:cxn>
              <a:cxn ang="0">
                <a:pos x="connsiteX72273" y="connsiteY72273"/>
              </a:cxn>
              <a:cxn ang="0">
                <a:pos x="connsiteX72274" y="connsiteY72274"/>
              </a:cxn>
              <a:cxn ang="0">
                <a:pos x="connsiteX72275" y="connsiteY72275"/>
              </a:cxn>
              <a:cxn ang="0">
                <a:pos x="connsiteX72276" y="connsiteY72276"/>
              </a:cxn>
              <a:cxn ang="0">
                <a:pos x="connsiteX72277" y="connsiteY72277"/>
              </a:cxn>
              <a:cxn ang="0">
                <a:pos x="connsiteX72278" y="connsiteY72278"/>
              </a:cxn>
              <a:cxn ang="0">
                <a:pos x="connsiteX72279" y="connsiteY72279"/>
              </a:cxn>
              <a:cxn ang="0">
                <a:pos x="connsiteX72280" y="connsiteY72280"/>
              </a:cxn>
              <a:cxn ang="0">
                <a:pos x="connsiteX72281" y="connsiteY72281"/>
              </a:cxn>
              <a:cxn ang="0">
                <a:pos x="connsiteX72282" y="connsiteY72282"/>
              </a:cxn>
              <a:cxn ang="0">
                <a:pos x="connsiteX72283" y="connsiteY72283"/>
              </a:cxn>
              <a:cxn ang="0">
                <a:pos x="connsiteX72284" y="connsiteY72284"/>
              </a:cxn>
              <a:cxn ang="0">
                <a:pos x="connsiteX72285" y="connsiteY72285"/>
              </a:cxn>
              <a:cxn ang="0">
                <a:pos x="connsiteX72286" y="connsiteY72286"/>
              </a:cxn>
              <a:cxn ang="0">
                <a:pos x="connsiteX72287" y="connsiteY72287"/>
              </a:cxn>
              <a:cxn ang="0">
                <a:pos x="connsiteX72288" y="connsiteY72288"/>
              </a:cxn>
              <a:cxn ang="0">
                <a:pos x="connsiteX72289" y="connsiteY72289"/>
              </a:cxn>
              <a:cxn ang="0">
                <a:pos x="connsiteX72290" y="connsiteY72290"/>
              </a:cxn>
              <a:cxn ang="0">
                <a:pos x="connsiteX72291" y="connsiteY72291"/>
              </a:cxn>
              <a:cxn ang="0">
                <a:pos x="connsiteX72292" y="connsiteY72292"/>
              </a:cxn>
              <a:cxn ang="0">
                <a:pos x="connsiteX72293" y="connsiteY72293"/>
              </a:cxn>
              <a:cxn ang="0">
                <a:pos x="connsiteX72294" y="connsiteY72294"/>
              </a:cxn>
              <a:cxn ang="0">
                <a:pos x="connsiteX72295" y="connsiteY72295"/>
              </a:cxn>
              <a:cxn ang="0">
                <a:pos x="connsiteX72296" y="connsiteY72296"/>
              </a:cxn>
              <a:cxn ang="0">
                <a:pos x="connsiteX72297" y="connsiteY72297"/>
              </a:cxn>
              <a:cxn ang="0">
                <a:pos x="connsiteX72298" y="connsiteY72298"/>
              </a:cxn>
              <a:cxn ang="0">
                <a:pos x="connsiteX72299" y="connsiteY72299"/>
              </a:cxn>
              <a:cxn ang="0">
                <a:pos x="connsiteX72300" y="connsiteY72300"/>
              </a:cxn>
              <a:cxn ang="0">
                <a:pos x="connsiteX72301" y="connsiteY72301"/>
              </a:cxn>
              <a:cxn ang="0">
                <a:pos x="connsiteX72302" y="connsiteY72302"/>
              </a:cxn>
              <a:cxn ang="0">
                <a:pos x="connsiteX72303" y="connsiteY72303"/>
              </a:cxn>
              <a:cxn ang="0">
                <a:pos x="connsiteX72304" y="connsiteY72304"/>
              </a:cxn>
              <a:cxn ang="0">
                <a:pos x="connsiteX72305" y="connsiteY72305"/>
              </a:cxn>
              <a:cxn ang="0">
                <a:pos x="connsiteX72306" y="connsiteY72306"/>
              </a:cxn>
              <a:cxn ang="0">
                <a:pos x="connsiteX72307" y="connsiteY72307"/>
              </a:cxn>
              <a:cxn ang="0">
                <a:pos x="connsiteX72308" y="connsiteY72308"/>
              </a:cxn>
              <a:cxn ang="0">
                <a:pos x="connsiteX72309" y="connsiteY72309"/>
              </a:cxn>
              <a:cxn ang="0">
                <a:pos x="connsiteX72310" y="connsiteY72310"/>
              </a:cxn>
              <a:cxn ang="0">
                <a:pos x="connsiteX72311" y="connsiteY72311"/>
              </a:cxn>
              <a:cxn ang="0">
                <a:pos x="connsiteX72312" y="connsiteY72312"/>
              </a:cxn>
              <a:cxn ang="0">
                <a:pos x="connsiteX72313" y="connsiteY72313"/>
              </a:cxn>
              <a:cxn ang="0">
                <a:pos x="connsiteX72314" y="connsiteY72314"/>
              </a:cxn>
              <a:cxn ang="0">
                <a:pos x="connsiteX72315" y="connsiteY72315"/>
              </a:cxn>
              <a:cxn ang="0">
                <a:pos x="connsiteX72316" y="connsiteY72316"/>
              </a:cxn>
              <a:cxn ang="0">
                <a:pos x="connsiteX72317" y="connsiteY72317"/>
              </a:cxn>
              <a:cxn ang="0">
                <a:pos x="connsiteX72318" y="connsiteY72318"/>
              </a:cxn>
              <a:cxn ang="0">
                <a:pos x="connsiteX72319" y="connsiteY72319"/>
              </a:cxn>
              <a:cxn ang="0">
                <a:pos x="connsiteX72320" y="connsiteY72320"/>
              </a:cxn>
              <a:cxn ang="0">
                <a:pos x="connsiteX72321" y="connsiteY72321"/>
              </a:cxn>
              <a:cxn ang="0">
                <a:pos x="connsiteX72322" y="connsiteY72322"/>
              </a:cxn>
              <a:cxn ang="0">
                <a:pos x="connsiteX72323" y="connsiteY72323"/>
              </a:cxn>
              <a:cxn ang="0">
                <a:pos x="connsiteX72324" y="connsiteY72324"/>
              </a:cxn>
              <a:cxn ang="0">
                <a:pos x="connsiteX72325" y="connsiteY72325"/>
              </a:cxn>
              <a:cxn ang="0">
                <a:pos x="connsiteX72326" y="connsiteY72326"/>
              </a:cxn>
              <a:cxn ang="0">
                <a:pos x="connsiteX72327" y="connsiteY72327"/>
              </a:cxn>
              <a:cxn ang="0">
                <a:pos x="connsiteX72328" y="connsiteY72328"/>
              </a:cxn>
              <a:cxn ang="0">
                <a:pos x="connsiteX72329" y="connsiteY72329"/>
              </a:cxn>
              <a:cxn ang="0">
                <a:pos x="connsiteX72330" y="connsiteY72330"/>
              </a:cxn>
              <a:cxn ang="0">
                <a:pos x="connsiteX72331" y="connsiteY72331"/>
              </a:cxn>
              <a:cxn ang="0">
                <a:pos x="connsiteX72332" y="connsiteY72332"/>
              </a:cxn>
              <a:cxn ang="0">
                <a:pos x="connsiteX72333" y="connsiteY72333"/>
              </a:cxn>
              <a:cxn ang="0">
                <a:pos x="connsiteX72334" y="connsiteY72334"/>
              </a:cxn>
              <a:cxn ang="0">
                <a:pos x="connsiteX72335" y="connsiteY72335"/>
              </a:cxn>
              <a:cxn ang="0">
                <a:pos x="connsiteX72336" y="connsiteY72336"/>
              </a:cxn>
              <a:cxn ang="0">
                <a:pos x="connsiteX72337" y="connsiteY72337"/>
              </a:cxn>
              <a:cxn ang="0">
                <a:pos x="connsiteX72338" y="connsiteY72338"/>
              </a:cxn>
              <a:cxn ang="0">
                <a:pos x="connsiteX72339" y="connsiteY72339"/>
              </a:cxn>
              <a:cxn ang="0">
                <a:pos x="connsiteX72340" y="connsiteY72340"/>
              </a:cxn>
              <a:cxn ang="0">
                <a:pos x="connsiteX72341" y="connsiteY72341"/>
              </a:cxn>
              <a:cxn ang="0">
                <a:pos x="connsiteX72342" y="connsiteY72342"/>
              </a:cxn>
              <a:cxn ang="0">
                <a:pos x="connsiteX72343" y="connsiteY72343"/>
              </a:cxn>
              <a:cxn ang="0">
                <a:pos x="connsiteX72344" y="connsiteY72344"/>
              </a:cxn>
              <a:cxn ang="0">
                <a:pos x="connsiteX72345" y="connsiteY72345"/>
              </a:cxn>
              <a:cxn ang="0">
                <a:pos x="connsiteX72346" y="connsiteY72346"/>
              </a:cxn>
              <a:cxn ang="0">
                <a:pos x="connsiteX72347" y="connsiteY72347"/>
              </a:cxn>
              <a:cxn ang="0">
                <a:pos x="connsiteX72348" y="connsiteY72348"/>
              </a:cxn>
              <a:cxn ang="0">
                <a:pos x="connsiteX72349" y="connsiteY72349"/>
              </a:cxn>
              <a:cxn ang="0">
                <a:pos x="connsiteX72350" y="connsiteY72350"/>
              </a:cxn>
              <a:cxn ang="0">
                <a:pos x="connsiteX72351" y="connsiteY72351"/>
              </a:cxn>
              <a:cxn ang="0">
                <a:pos x="connsiteX72352" y="connsiteY72352"/>
              </a:cxn>
              <a:cxn ang="0">
                <a:pos x="connsiteX72353" y="connsiteY72353"/>
              </a:cxn>
              <a:cxn ang="0">
                <a:pos x="connsiteX72354" y="connsiteY72354"/>
              </a:cxn>
              <a:cxn ang="0">
                <a:pos x="connsiteX72355" y="connsiteY72355"/>
              </a:cxn>
              <a:cxn ang="0">
                <a:pos x="connsiteX72356" y="connsiteY72356"/>
              </a:cxn>
              <a:cxn ang="0">
                <a:pos x="connsiteX72357" y="connsiteY72357"/>
              </a:cxn>
              <a:cxn ang="0">
                <a:pos x="connsiteX72358" y="connsiteY72358"/>
              </a:cxn>
              <a:cxn ang="0">
                <a:pos x="connsiteX72359" y="connsiteY72359"/>
              </a:cxn>
              <a:cxn ang="0">
                <a:pos x="connsiteX72360" y="connsiteY72360"/>
              </a:cxn>
              <a:cxn ang="0">
                <a:pos x="connsiteX72361" y="connsiteY72361"/>
              </a:cxn>
              <a:cxn ang="0">
                <a:pos x="connsiteX72362" y="connsiteY72362"/>
              </a:cxn>
              <a:cxn ang="0">
                <a:pos x="connsiteX72363" y="connsiteY72363"/>
              </a:cxn>
              <a:cxn ang="0">
                <a:pos x="connsiteX72364" y="connsiteY72364"/>
              </a:cxn>
              <a:cxn ang="0">
                <a:pos x="connsiteX72365" y="connsiteY72365"/>
              </a:cxn>
              <a:cxn ang="0">
                <a:pos x="connsiteX72366" y="connsiteY72366"/>
              </a:cxn>
              <a:cxn ang="0">
                <a:pos x="connsiteX72367" y="connsiteY72367"/>
              </a:cxn>
              <a:cxn ang="0">
                <a:pos x="connsiteX72368" y="connsiteY72368"/>
              </a:cxn>
              <a:cxn ang="0">
                <a:pos x="connsiteX72369" y="connsiteY72369"/>
              </a:cxn>
              <a:cxn ang="0">
                <a:pos x="connsiteX72370" y="connsiteY72370"/>
              </a:cxn>
              <a:cxn ang="0">
                <a:pos x="connsiteX72371" y="connsiteY72371"/>
              </a:cxn>
              <a:cxn ang="0">
                <a:pos x="connsiteX72372" y="connsiteY72372"/>
              </a:cxn>
              <a:cxn ang="0">
                <a:pos x="connsiteX72373" y="connsiteY72373"/>
              </a:cxn>
              <a:cxn ang="0">
                <a:pos x="connsiteX72374" y="connsiteY72374"/>
              </a:cxn>
              <a:cxn ang="0">
                <a:pos x="connsiteX72375" y="connsiteY72375"/>
              </a:cxn>
              <a:cxn ang="0">
                <a:pos x="connsiteX72376" y="connsiteY72376"/>
              </a:cxn>
              <a:cxn ang="0">
                <a:pos x="connsiteX72377" y="connsiteY72377"/>
              </a:cxn>
              <a:cxn ang="0">
                <a:pos x="connsiteX72378" y="connsiteY72378"/>
              </a:cxn>
              <a:cxn ang="0">
                <a:pos x="connsiteX72379" y="connsiteY72379"/>
              </a:cxn>
              <a:cxn ang="0">
                <a:pos x="connsiteX72380" y="connsiteY72380"/>
              </a:cxn>
              <a:cxn ang="0">
                <a:pos x="connsiteX72381" y="connsiteY72381"/>
              </a:cxn>
              <a:cxn ang="0">
                <a:pos x="connsiteX72382" y="connsiteY72382"/>
              </a:cxn>
              <a:cxn ang="0">
                <a:pos x="connsiteX72383" y="connsiteY72383"/>
              </a:cxn>
              <a:cxn ang="0">
                <a:pos x="connsiteX72384" y="connsiteY72384"/>
              </a:cxn>
              <a:cxn ang="0">
                <a:pos x="connsiteX72385" y="connsiteY72385"/>
              </a:cxn>
              <a:cxn ang="0">
                <a:pos x="connsiteX72386" y="connsiteY72386"/>
              </a:cxn>
              <a:cxn ang="0">
                <a:pos x="connsiteX72387" y="connsiteY72387"/>
              </a:cxn>
              <a:cxn ang="0">
                <a:pos x="connsiteX72388" y="connsiteY72388"/>
              </a:cxn>
              <a:cxn ang="0">
                <a:pos x="connsiteX72389" y="connsiteY72389"/>
              </a:cxn>
              <a:cxn ang="0">
                <a:pos x="connsiteX72390" y="connsiteY72390"/>
              </a:cxn>
              <a:cxn ang="0">
                <a:pos x="connsiteX72391" y="connsiteY72391"/>
              </a:cxn>
              <a:cxn ang="0">
                <a:pos x="connsiteX72392" y="connsiteY72392"/>
              </a:cxn>
              <a:cxn ang="0">
                <a:pos x="connsiteX72393" y="connsiteY72393"/>
              </a:cxn>
              <a:cxn ang="0">
                <a:pos x="connsiteX72394" y="connsiteY72394"/>
              </a:cxn>
              <a:cxn ang="0">
                <a:pos x="connsiteX72395" y="connsiteY72395"/>
              </a:cxn>
              <a:cxn ang="0">
                <a:pos x="connsiteX72396" y="connsiteY72396"/>
              </a:cxn>
              <a:cxn ang="0">
                <a:pos x="connsiteX72397" y="connsiteY72397"/>
              </a:cxn>
              <a:cxn ang="0">
                <a:pos x="connsiteX72398" y="connsiteY72398"/>
              </a:cxn>
              <a:cxn ang="0">
                <a:pos x="connsiteX72399" y="connsiteY72399"/>
              </a:cxn>
              <a:cxn ang="0">
                <a:pos x="connsiteX72400" y="connsiteY72400"/>
              </a:cxn>
              <a:cxn ang="0">
                <a:pos x="connsiteX72401" y="connsiteY72401"/>
              </a:cxn>
              <a:cxn ang="0">
                <a:pos x="connsiteX72402" y="connsiteY72402"/>
              </a:cxn>
              <a:cxn ang="0">
                <a:pos x="connsiteX72403" y="connsiteY72403"/>
              </a:cxn>
              <a:cxn ang="0">
                <a:pos x="connsiteX72404" y="connsiteY72404"/>
              </a:cxn>
              <a:cxn ang="0">
                <a:pos x="connsiteX72405" y="connsiteY72405"/>
              </a:cxn>
              <a:cxn ang="0">
                <a:pos x="connsiteX72406" y="connsiteY72406"/>
              </a:cxn>
              <a:cxn ang="0">
                <a:pos x="connsiteX72407" y="connsiteY72407"/>
              </a:cxn>
              <a:cxn ang="0">
                <a:pos x="connsiteX72408" y="connsiteY72408"/>
              </a:cxn>
              <a:cxn ang="0">
                <a:pos x="connsiteX72409" y="connsiteY72409"/>
              </a:cxn>
              <a:cxn ang="0">
                <a:pos x="connsiteX72410" y="connsiteY72410"/>
              </a:cxn>
              <a:cxn ang="0">
                <a:pos x="connsiteX72411" y="connsiteY72411"/>
              </a:cxn>
              <a:cxn ang="0">
                <a:pos x="connsiteX72412" y="connsiteY72412"/>
              </a:cxn>
              <a:cxn ang="0">
                <a:pos x="connsiteX72413" y="connsiteY72413"/>
              </a:cxn>
              <a:cxn ang="0">
                <a:pos x="connsiteX72414" y="connsiteY72414"/>
              </a:cxn>
              <a:cxn ang="0">
                <a:pos x="connsiteX72415" y="connsiteY72415"/>
              </a:cxn>
              <a:cxn ang="0">
                <a:pos x="connsiteX72416" y="connsiteY72416"/>
              </a:cxn>
              <a:cxn ang="0">
                <a:pos x="connsiteX72417" y="connsiteY72417"/>
              </a:cxn>
              <a:cxn ang="0">
                <a:pos x="connsiteX72418" y="connsiteY72418"/>
              </a:cxn>
              <a:cxn ang="0">
                <a:pos x="connsiteX72419" y="connsiteY72419"/>
              </a:cxn>
              <a:cxn ang="0">
                <a:pos x="connsiteX72420" y="connsiteY72420"/>
              </a:cxn>
              <a:cxn ang="0">
                <a:pos x="connsiteX72421" y="connsiteY72421"/>
              </a:cxn>
              <a:cxn ang="0">
                <a:pos x="connsiteX72422" y="connsiteY72422"/>
              </a:cxn>
              <a:cxn ang="0">
                <a:pos x="connsiteX72423" y="connsiteY72423"/>
              </a:cxn>
              <a:cxn ang="0">
                <a:pos x="connsiteX72424" y="connsiteY72424"/>
              </a:cxn>
              <a:cxn ang="0">
                <a:pos x="connsiteX72425" y="connsiteY72425"/>
              </a:cxn>
              <a:cxn ang="0">
                <a:pos x="connsiteX72426" y="connsiteY72426"/>
              </a:cxn>
              <a:cxn ang="0">
                <a:pos x="connsiteX72427" y="connsiteY72427"/>
              </a:cxn>
              <a:cxn ang="0">
                <a:pos x="connsiteX72428" y="connsiteY72428"/>
              </a:cxn>
              <a:cxn ang="0">
                <a:pos x="connsiteX72429" y="connsiteY72429"/>
              </a:cxn>
              <a:cxn ang="0">
                <a:pos x="connsiteX72430" y="connsiteY72430"/>
              </a:cxn>
              <a:cxn ang="0">
                <a:pos x="connsiteX72431" y="connsiteY72431"/>
              </a:cxn>
              <a:cxn ang="0">
                <a:pos x="connsiteX72432" y="connsiteY72432"/>
              </a:cxn>
              <a:cxn ang="0">
                <a:pos x="connsiteX72433" y="connsiteY72433"/>
              </a:cxn>
              <a:cxn ang="0">
                <a:pos x="connsiteX72434" y="connsiteY72434"/>
              </a:cxn>
              <a:cxn ang="0">
                <a:pos x="connsiteX72435" y="connsiteY72435"/>
              </a:cxn>
              <a:cxn ang="0">
                <a:pos x="connsiteX72436" y="connsiteY72436"/>
              </a:cxn>
              <a:cxn ang="0">
                <a:pos x="connsiteX72437" y="connsiteY72437"/>
              </a:cxn>
              <a:cxn ang="0">
                <a:pos x="connsiteX72438" y="connsiteY72438"/>
              </a:cxn>
              <a:cxn ang="0">
                <a:pos x="connsiteX72439" y="connsiteY72439"/>
              </a:cxn>
              <a:cxn ang="0">
                <a:pos x="connsiteX72440" y="connsiteY72440"/>
              </a:cxn>
              <a:cxn ang="0">
                <a:pos x="connsiteX72441" y="connsiteY72441"/>
              </a:cxn>
              <a:cxn ang="0">
                <a:pos x="connsiteX72442" y="connsiteY72442"/>
              </a:cxn>
              <a:cxn ang="0">
                <a:pos x="connsiteX72443" y="connsiteY72443"/>
              </a:cxn>
              <a:cxn ang="0">
                <a:pos x="connsiteX72444" y="connsiteY72444"/>
              </a:cxn>
              <a:cxn ang="0">
                <a:pos x="connsiteX72445" y="connsiteY72445"/>
              </a:cxn>
              <a:cxn ang="0">
                <a:pos x="connsiteX72446" y="connsiteY72446"/>
              </a:cxn>
              <a:cxn ang="0">
                <a:pos x="connsiteX72447" y="connsiteY72447"/>
              </a:cxn>
              <a:cxn ang="0">
                <a:pos x="connsiteX72448" y="connsiteY72448"/>
              </a:cxn>
              <a:cxn ang="0">
                <a:pos x="connsiteX72449" y="connsiteY72449"/>
              </a:cxn>
              <a:cxn ang="0">
                <a:pos x="connsiteX72450" y="connsiteY72450"/>
              </a:cxn>
              <a:cxn ang="0">
                <a:pos x="connsiteX72451" y="connsiteY72451"/>
              </a:cxn>
              <a:cxn ang="0">
                <a:pos x="connsiteX72452" y="connsiteY72452"/>
              </a:cxn>
              <a:cxn ang="0">
                <a:pos x="connsiteX72453" y="connsiteY72453"/>
              </a:cxn>
              <a:cxn ang="0">
                <a:pos x="connsiteX72454" y="connsiteY72454"/>
              </a:cxn>
              <a:cxn ang="0">
                <a:pos x="connsiteX72455" y="connsiteY72455"/>
              </a:cxn>
              <a:cxn ang="0">
                <a:pos x="connsiteX72456" y="connsiteY72456"/>
              </a:cxn>
              <a:cxn ang="0">
                <a:pos x="connsiteX72457" y="connsiteY72457"/>
              </a:cxn>
              <a:cxn ang="0">
                <a:pos x="connsiteX72458" y="connsiteY72458"/>
              </a:cxn>
              <a:cxn ang="0">
                <a:pos x="connsiteX72459" y="connsiteY72459"/>
              </a:cxn>
              <a:cxn ang="0">
                <a:pos x="connsiteX72460" y="connsiteY72460"/>
              </a:cxn>
              <a:cxn ang="0">
                <a:pos x="connsiteX72461" y="connsiteY72461"/>
              </a:cxn>
              <a:cxn ang="0">
                <a:pos x="connsiteX72462" y="connsiteY72462"/>
              </a:cxn>
              <a:cxn ang="0">
                <a:pos x="connsiteX72463" y="connsiteY72463"/>
              </a:cxn>
              <a:cxn ang="0">
                <a:pos x="connsiteX72464" y="connsiteY72464"/>
              </a:cxn>
              <a:cxn ang="0">
                <a:pos x="connsiteX72465" y="connsiteY72465"/>
              </a:cxn>
              <a:cxn ang="0">
                <a:pos x="connsiteX72466" y="connsiteY72466"/>
              </a:cxn>
              <a:cxn ang="0">
                <a:pos x="connsiteX72467" y="connsiteY72467"/>
              </a:cxn>
              <a:cxn ang="0">
                <a:pos x="connsiteX72468" y="connsiteY72468"/>
              </a:cxn>
              <a:cxn ang="0">
                <a:pos x="connsiteX72469" y="connsiteY72469"/>
              </a:cxn>
              <a:cxn ang="0">
                <a:pos x="connsiteX72470" y="connsiteY72470"/>
              </a:cxn>
              <a:cxn ang="0">
                <a:pos x="connsiteX72471" y="connsiteY72471"/>
              </a:cxn>
              <a:cxn ang="0">
                <a:pos x="connsiteX72472" y="connsiteY72472"/>
              </a:cxn>
              <a:cxn ang="0">
                <a:pos x="connsiteX72473" y="connsiteY72473"/>
              </a:cxn>
              <a:cxn ang="0">
                <a:pos x="connsiteX72474" y="connsiteY72474"/>
              </a:cxn>
              <a:cxn ang="0">
                <a:pos x="connsiteX72475" y="connsiteY72475"/>
              </a:cxn>
              <a:cxn ang="0">
                <a:pos x="connsiteX72476" y="connsiteY72476"/>
              </a:cxn>
              <a:cxn ang="0">
                <a:pos x="connsiteX72477" y="connsiteY72477"/>
              </a:cxn>
              <a:cxn ang="0">
                <a:pos x="connsiteX72478" y="connsiteY72478"/>
              </a:cxn>
              <a:cxn ang="0">
                <a:pos x="connsiteX72479" y="connsiteY72479"/>
              </a:cxn>
              <a:cxn ang="0">
                <a:pos x="connsiteX72480" y="connsiteY72480"/>
              </a:cxn>
              <a:cxn ang="0">
                <a:pos x="connsiteX72481" y="connsiteY72481"/>
              </a:cxn>
              <a:cxn ang="0">
                <a:pos x="connsiteX72482" y="connsiteY72482"/>
              </a:cxn>
              <a:cxn ang="0">
                <a:pos x="connsiteX72483" y="connsiteY72483"/>
              </a:cxn>
              <a:cxn ang="0">
                <a:pos x="connsiteX72484" y="connsiteY72484"/>
              </a:cxn>
              <a:cxn ang="0">
                <a:pos x="connsiteX72485" y="connsiteY72485"/>
              </a:cxn>
              <a:cxn ang="0">
                <a:pos x="connsiteX72486" y="connsiteY72486"/>
              </a:cxn>
              <a:cxn ang="0">
                <a:pos x="connsiteX72487" y="connsiteY72487"/>
              </a:cxn>
              <a:cxn ang="0">
                <a:pos x="connsiteX72488" y="connsiteY72488"/>
              </a:cxn>
              <a:cxn ang="0">
                <a:pos x="connsiteX72489" y="connsiteY72489"/>
              </a:cxn>
              <a:cxn ang="0">
                <a:pos x="connsiteX72490" y="connsiteY72490"/>
              </a:cxn>
              <a:cxn ang="0">
                <a:pos x="connsiteX72491" y="connsiteY72491"/>
              </a:cxn>
              <a:cxn ang="0">
                <a:pos x="connsiteX72492" y="connsiteY72492"/>
              </a:cxn>
              <a:cxn ang="0">
                <a:pos x="connsiteX72493" y="connsiteY72493"/>
              </a:cxn>
              <a:cxn ang="0">
                <a:pos x="connsiteX72494" y="connsiteY72494"/>
              </a:cxn>
              <a:cxn ang="0">
                <a:pos x="connsiteX72495" y="connsiteY72495"/>
              </a:cxn>
              <a:cxn ang="0">
                <a:pos x="connsiteX72496" y="connsiteY72496"/>
              </a:cxn>
              <a:cxn ang="0">
                <a:pos x="connsiteX72497" y="connsiteY72497"/>
              </a:cxn>
              <a:cxn ang="0">
                <a:pos x="connsiteX72498" y="connsiteY72498"/>
              </a:cxn>
              <a:cxn ang="0">
                <a:pos x="connsiteX72499" y="connsiteY72499"/>
              </a:cxn>
              <a:cxn ang="0">
                <a:pos x="connsiteX72500" y="connsiteY72500"/>
              </a:cxn>
              <a:cxn ang="0">
                <a:pos x="connsiteX72501" y="connsiteY72501"/>
              </a:cxn>
              <a:cxn ang="0">
                <a:pos x="connsiteX72502" y="connsiteY72502"/>
              </a:cxn>
              <a:cxn ang="0">
                <a:pos x="connsiteX72503" y="connsiteY72503"/>
              </a:cxn>
              <a:cxn ang="0">
                <a:pos x="connsiteX72504" y="connsiteY72504"/>
              </a:cxn>
              <a:cxn ang="0">
                <a:pos x="connsiteX72505" y="connsiteY72505"/>
              </a:cxn>
              <a:cxn ang="0">
                <a:pos x="connsiteX72506" y="connsiteY72506"/>
              </a:cxn>
              <a:cxn ang="0">
                <a:pos x="connsiteX72507" y="connsiteY72507"/>
              </a:cxn>
              <a:cxn ang="0">
                <a:pos x="connsiteX72508" y="connsiteY72508"/>
              </a:cxn>
              <a:cxn ang="0">
                <a:pos x="connsiteX72509" y="connsiteY72509"/>
              </a:cxn>
              <a:cxn ang="0">
                <a:pos x="connsiteX72510" y="connsiteY72510"/>
              </a:cxn>
              <a:cxn ang="0">
                <a:pos x="connsiteX72511" y="connsiteY72511"/>
              </a:cxn>
              <a:cxn ang="0">
                <a:pos x="connsiteX72512" y="connsiteY72512"/>
              </a:cxn>
              <a:cxn ang="0">
                <a:pos x="connsiteX72513" y="connsiteY72513"/>
              </a:cxn>
              <a:cxn ang="0">
                <a:pos x="connsiteX72514" y="connsiteY72514"/>
              </a:cxn>
              <a:cxn ang="0">
                <a:pos x="connsiteX72515" y="connsiteY72515"/>
              </a:cxn>
              <a:cxn ang="0">
                <a:pos x="connsiteX72516" y="connsiteY72516"/>
              </a:cxn>
              <a:cxn ang="0">
                <a:pos x="connsiteX72517" y="connsiteY72517"/>
              </a:cxn>
              <a:cxn ang="0">
                <a:pos x="connsiteX72518" y="connsiteY72518"/>
              </a:cxn>
              <a:cxn ang="0">
                <a:pos x="connsiteX72519" y="connsiteY72519"/>
              </a:cxn>
              <a:cxn ang="0">
                <a:pos x="connsiteX72520" y="connsiteY72520"/>
              </a:cxn>
              <a:cxn ang="0">
                <a:pos x="connsiteX72521" y="connsiteY72521"/>
              </a:cxn>
              <a:cxn ang="0">
                <a:pos x="connsiteX72522" y="connsiteY72522"/>
              </a:cxn>
              <a:cxn ang="0">
                <a:pos x="connsiteX72523" y="connsiteY72523"/>
              </a:cxn>
              <a:cxn ang="0">
                <a:pos x="connsiteX72524" y="connsiteY72524"/>
              </a:cxn>
              <a:cxn ang="0">
                <a:pos x="connsiteX72525" y="connsiteY72525"/>
              </a:cxn>
              <a:cxn ang="0">
                <a:pos x="connsiteX72526" y="connsiteY72526"/>
              </a:cxn>
              <a:cxn ang="0">
                <a:pos x="connsiteX72527" y="connsiteY72527"/>
              </a:cxn>
              <a:cxn ang="0">
                <a:pos x="connsiteX72528" y="connsiteY72528"/>
              </a:cxn>
              <a:cxn ang="0">
                <a:pos x="connsiteX72529" y="connsiteY72529"/>
              </a:cxn>
              <a:cxn ang="0">
                <a:pos x="connsiteX72530" y="connsiteY72530"/>
              </a:cxn>
              <a:cxn ang="0">
                <a:pos x="connsiteX72531" y="connsiteY72531"/>
              </a:cxn>
              <a:cxn ang="0">
                <a:pos x="connsiteX72532" y="connsiteY72532"/>
              </a:cxn>
              <a:cxn ang="0">
                <a:pos x="connsiteX72533" y="connsiteY72533"/>
              </a:cxn>
              <a:cxn ang="0">
                <a:pos x="connsiteX72534" y="connsiteY72534"/>
              </a:cxn>
              <a:cxn ang="0">
                <a:pos x="connsiteX72535" y="connsiteY72535"/>
              </a:cxn>
              <a:cxn ang="0">
                <a:pos x="connsiteX72536" y="connsiteY72536"/>
              </a:cxn>
              <a:cxn ang="0">
                <a:pos x="connsiteX72537" y="connsiteY72537"/>
              </a:cxn>
              <a:cxn ang="0">
                <a:pos x="connsiteX72538" y="connsiteY72538"/>
              </a:cxn>
              <a:cxn ang="0">
                <a:pos x="connsiteX72539" y="connsiteY72539"/>
              </a:cxn>
              <a:cxn ang="0">
                <a:pos x="connsiteX72540" y="connsiteY72540"/>
              </a:cxn>
              <a:cxn ang="0">
                <a:pos x="connsiteX72541" y="connsiteY72541"/>
              </a:cxn>
              <a:cxn ang="0">
                <a:pos x="connsiteX72542" y="connsiteY72542"/>
              </a:cxn>
              <a:cxn ang="0">
                <a:pos x="connsiteX72543" y="connsiteY72543"/>
              </a:cxn>
              <a:cxn ang="0">
                <a:pos x="connsiteX72544" y="connsiteY72544"/>
              </a:cxn>
              <a:cxn ang="0">
                <a:pos x="connsiteX72545" y="connsiteY72545"/>
              </a:cxn>
              <a:cxn ang="0">
                <a:pos x="connsiteX72546" y="connsiteY72546"/>
              </a:cxn>
              <a:cxn ang="0">
                <a:pos x="connsiteX72547" y="connsiteY72547"/>
              </a:cxn>
              <a:cxn ang="0">
                <a:pos x="connsiteX72548" y="connsiteY72548"/>
              </a:cxn>
              <a:cxn ang="0">
                <a:pos x="connsiteX72549" y="connsiteY72549"/>
              </a:cxn>
              <a:cxn ang="0">
                <a:pos x="connsiteX72550" y="connsiteY72550"/>
              </a:cxn>
              <a:cxn ang="0">
                <a:pos x="connsiteX72551" y="connsiteY72551"/>
              </a:cxn>
              <a:cxn ang="0">
                <a:pos x="connsiteX72552" y="connsiteY72552"/>
              </a:cxn>
              <a:cxn ang="0">
                <a:pos x="connsiteX72553" y="connsiteY72553"/>
              </a:cxn>
              <a:cxn ang="0">
                <a:pos x="connsiteX72554" y="connsiteY72554"/>
              </a:cxn>
              <a:cxn ang="0">
                <a:pos x="connsiteX72555" y="connsiteY72555"/>
              </a:cxn>
              <a:cxn ang="0">
                <a:pos x="connsiteX72556" y="connsiteY72556"/>
              </a:cxn>
              <a:cxn ang="0">
                <a:pos x="connsiteX72557" y="connsiteY72557"/>
              </a:cxn>
              <a:cxn ang="0">
                <a:pos x="connsiteX72558" y="connsiteY72558"/>
              </a:cxn>
              <a:cxn ang="0">
                <a:pos x="connsiteX72559" y="connsiteY72559"/>
              </a:cxn>
              <a:cxn ang="0">
                <a:pos x="connsiteX72560" y="connsiteY72560"/>
              </a:cxn>
              <a:cxn ang="0">
                <a:pos x="connsiteX72561" y="connsiteY72561"/>
              </a:cxn>
              <a:cxn ang="0">
                <a:pos x="connsiteX72562" y="connsiteY72562"/>
              </a:cxn>
              <a:cxn ang="0">
                <a:pos x="connsiteX72563" y="connsiteY72563"/>
              </a:cxn>
              <a:cxn ang="0">
                <a:pos x="connsiteX72564" y="connsiteY72564"/>
              </a:cxn>
              <a:cxn ang="0">
                <a:pos x="connsiteX72565" y="connsiteY72565"/>
              </a:cxn>
              <a:cxn ang="0">
                <a:pos x="connsiteX72566" y="connsiteY72566"/>
              </a:cxn>
              <a:cxn ang="0">
                <a:pos x="connsiteX72567" y="connsiteY72567"/>
              </a:cxn>
              <a:cxn ang="0">
                <a:pos x="connsiteX72568" y="connsiteY72568"/>
              </a:cxn>
              <a:cxn ang="0">
                <a:pos x="connsiteX72569" y="connsiteY72569"/>
              </a:cxn>
              <a:cxn ang="0">
                <a:pos x="connsiteX72570" y="connsiteY72570"/>
              </a:cxn>
              <a:cxn ang="0">
                <a:pos x="connsiteX72571" y="connsiteY72571"/>
              </a:cxn>
              <a:cxn ang="0">
                <a:pos x="connsiteX72572" y="connsiteY72572"/>
              </a:cxn>
              <a:cxn ang="0">
                <a:pos x="connsiteX72573" y="connsiteY72573"/>
              </a:cxn>
              <a:cxn ang="0">
                <a:pos x="connsiteX72574" y="connsiteY72574"/>
              </a:cxn>
              <a:cxn ang="0">
                <a:pos x="connsiteX72575" y="connsiteY72575"/>
              </a:cxn>
              <a:cxn ang="0">
                <a:pos x="connsiteX72576" y="connsiteY72576"/>
              </a:cxn>
              <a:cxn ang="0">
                <a:pos x="connsiteX72577" y="connsiteY72577"/>
              </a:cxn>
              <a:cxn ang="0">
                <a:pos x="connsiteX72578" y="connsiteY72578"/>
              </a:cxn>
              <a:cxn ang="0">
                <a:pos x="connsiteX72579" y="connsiteY72579"/>
              </a:cxn>
              <a:cxn ang="0">
                <a:pos x="connsiteX72580" y="connsiteY72580"/>
              </a:cxn>
              <a:cxn ang="0">
                <a:pos x="connsiteX72581" y="connsiteY72581"/>
              </a:cxn>
              <a:cxn ang="0">
                <a:pos x="connsiteX72582" y="connsiteY72582"/>
              </a:cxn>
              <a:cxn ang="0">
                <a:pos x="connsiteX72583" y="connsiteY72583"/>
              </a:cxn>
              <a:cxn ang="0">
                <a:pos x="connsiteX72584" y="connsiteY72584"/>
              </a:cxn>
              <a:cxn ang="0">
                <a:pos x="connsiteX72585" y="connsiteY72585"/>
              </a:cxn>
              <a:cxn ang="0">
                <a:pos x="connsiteX72586" y="connsiteY72586"/>
              </a:cxn>
              <a:cxn ang="0">
                <a:pos x="connsiteX72587" y="connsiteY72587"/>
              </a:cxn>
              <a:cxn ang="0">
                <a:pos x="connsiteX72588" y="connsiteY72588"/>
              </a:cxn>
              <a:cxn ang="0">
                <a:pos x="connsiteX72589" y="connsiteY72589"/>
              </a:cxn>
              <a:cxn ang="0">
                <a:pos x="connsiteX72590" y="connsiteY72590"/>
              </a:cxn>
              <a:cxn ang="0">
                <a:pos x="connsiteX72591" y="connsiteY72591"/>
              </a:cxn>
              <a:cxn ang="0">
                <a:pos x="connsiteX72592" y="connsiteY72592"/>
              </a:cxn>
              <a:cxn ang="0">
                <a:pos x="connsiteX72593" y="connsiteY72593"/>
              </a:cxn>
              <a:cxn ang="0">
                <a:pos x="connsiteX72594" y="connsiteY72594"/>
              </a:cxn>
              <a:cxn ang="0">
                <a:pos x="connsiteX72595" y="connsiteY72595"/>
              </a:cxn>
              <a:cxn ang="0">
                <a:pos x="connsiteX72596" y="connsiteY72596"/>
              </a:cxn>
              <a:cxn ang="0">
                <a:pos x="connsiteX72597" y="connsiteY72597"/>
              </a:cxn>
              <a:cxn ang="0">
                <a:pos x="connsiteX72598" y="connsiteY72598"/>
              </a:cxn>
              <a:cxn ang="0">
                <a:pos x="connsiteX72599" y="connsiteY72599"/>
              </a:cxn>
              <a:cxn ang="0">
                <a:pos x="connsiteX72600" y="connsiteY72600"/>
              </a:cxn>
              <a:cxn ang="0">
                <a:pos x="connsiteX72601" y="connsiteY72601"/>
              </a:cxn>
              <a:cxn ang="0">
                <a:pos x="connsiteX72602" y="connsiteY72602"/>
              </a:cxn>
              <a:cxn ang="0">
                <a:pos x="connsiteX72603" y="connsiteY72603"/>
              </a:cxn>
              <a:cxn ang="0">
                <a:pos x="connsiteX72604" y="connsiteY72604"/>
              </a:cxn>
              <a:cxn ang="0">
                <a:pos x="connsiteX72605" y="connsiteY72605"/>
              </a:cxn>
              <a:cxn ang="0">
                <a:pos x="connsiteX72606" y="connsiteY72606"/>
              </a:cxn>
              <a:cxn ang="0">
                <a:pos x="connsiteX72607" y="connsiteY72607"/>
              </a:cxn>
              <a:cxn ang="0">
                <a:pos x="connsiteX72608" y="connsiteY72608"/>
              </a:cxn>
              <a:cxn ang="0">
                <a:pos x="connsiteX72609" y="connsiteY72609"/>
              </a:cxn>
              <a:cxn ang="0">
                <a:pos x="connsiteX72610" y="connsiteY72610"/>
              </a:cxn>
              <a:cxn ang="0">
                <a:pos x="connsiteX72611" y="connsiteY72611"/>
              </a:cxn>
              <a:cxn ang="0">
                <a:pos x="connsiteX72612" y="connsiteY72612"/>
              </a:cxn>
              <a:cxn ang="0">
                <a:pos x="connsiteX72613" y="connsiteY72613"/>
              </a:cxn>
              <a:cxn ang="0">
                <a:pos x="connsiteX72614" y="connsiteY72614"/>
              </a:cxn>
              <a:cxn ang="0">
                <a:pos x="connsiteX72615" y="connsiteY72615"/>
              </a:cxn>
              <a:cxn ang="0">
                <a:pos x="connsiteX72616" y="connsiteY72616"/>
              </a:cxn>
              <a:cxn ang="0">
                <a:pos x="connsiteX72617" y="connsiteY72617"/>
              </a:cxn>
              <a:cxn ang="0">
                <a:pos x="connsiteX72618" y="connsiteY72618"/>
              </a:cxn>
              <a:cxn ang="0">
                <a:pos x="connsiteX72619" y="connsiteY72619"/>
              </a:cxn>
              <a:cxn ang="0">
                <a:pos x="connsiteX72620" y="connsiteY72620"/>
              </a:cxn>
              <a:cxn ang="0">
                <a:pos x="connsiteX72621" y="connsiteY72621"/>
              </a:cxn>
              <a:cxn ang="0">
                <a:pos x="connsiteX72622" y="connsiteY72622"/>
              </a:cxn>
              <a:cxn ang="0">
                <a:pos x="connsiteX72623" y="connsiteY72623"/>
              </a:cxn>
              <a:cxn ang="0">
                <a:pos x="connsiteX72624" y="connsiteY72624"/>
              </a:cxn>
              <a:cxn ang="0">
                <a:pos x="connsiteX72625" y="connsiteY72625"/>
              </a:cxn>
              <a:cxn ang="0">
                <a:pos x="connsiteX72626" y="connsiteY72626"/>
              </a:cxn>
              <a:cxn ang="0">
                <a:pos x="connsiteX72627" y="connsiteY72627"/>
              </a:cxn>
              <a:cxn ang="0">
                <a:pos x="connsiteX72628" y="connsiteY72628"/>
              </a:cxn>
              <a:cxn ang="0">
                <a:pos x="connsiteX72629" y="connsiteY72629"/>
              </a:cxn>
              <a:cxn ang="0">
                <a:pos x="connsiteX72630" y="connsiteY72630"/>
              </a:cxn>
              <a:cxn ang="0">
                <a:pos x="connsiteX72631" y="connsiteY72631"/>
              </a:cxn>
              <a:cxn ang="0">
                <a:pos x="connsiteX72632" y="connsiteY72632"/>
              </a:cxn>
              <a:cxn ang="0">
                <a:pos x="connsiteX72633" y="connsiteY72633"/>
              </a:cxn>
              <a:cxn ang="0">
                <a:pos x="connsiteX72634" y="connsiteY72634"/>
              </a:cxn>
              <a:cxn ang="0">
                <a:pos x="connsiteX72635" y="connsiteY72635"/>
              </a:cxn>
              <a:cxn ang="0">
                <a:pos x="connsiteX72636" y="connsiteY72636"/>
              </a:cxn>
              <a:cxn ang="0">
                <a:pos x="connsiteX72637" y="connsiteY72637"/>
              </a:cxn>
              <a:cxn ang="0">
                <a:pos x="connsiteX72638" y="connsiteY72638"/>
              </a:cxn>
              <a:cxn ang="0">
                <a:pos x="connsiteX72639" y="connsiteY72639"/>
              </a:cxn>
              <a:cxn ang="0">
                <a:pos x="connsiteX72640" y="connsiteY72640"/>
              </a:cxn>
              <a:cxn ang="0">
                <a:pos x="connsiteX72641" y="connsiteY72641"/>
              </a:cxn>
              <a:cxn ang="0">
                <a:pos x="connsiteX72642" y="connsiteY72642"/>
              </a:cxn>
              <a:cxn ang="0">
                <a:pos x="connsiteX72643" y="connsiteY72643"/>
              </a:cxn>
              <a:cxn ang="0">
                <a:pos x="connsiteX72644" y="connsiteY72644"/>
              </a:cxn>
              <a:cxn ang="0">
                <a:pos x="connsiteX72645" y="connsiteY72645"/>
              </a:cxn>
              <a:cxn ang="0">
                <a:pos x="connsiteX72646" y="connsiteY72646"/>
              </a:cxn>
              <a:cxn ang="0">
                <a:pos x="connsiteX72647" y="connsiteY72647"/>
              </a:cxn>
              <a:cxn ang="0">
                <a:pos x="connsiteX72648" y="connsiteY72648"/>
              </a:cxn>
              <a:cxn ang="0">
                <a:pos x="connsiteX72649" y="connsiteY72649"/>
              </a:cxn>
              <a:cxn ang="0">
                <a:pos x="connsiteX72650" y="connsiteY72650"/>
              </a:cxn>
              <a:cxn ang="0">
                <a:pos x="connsiteX72651" y="connsiteY72651"/>
              </a:cxn>
              <a:cxn ang="0">
                <a:pos x="connsiteX72652" y="connsiteY72652"/>
              </a:cxn>
              <a:cxn ang="0">
                <a:pos x="connsiteX72653" y="connsiteY72653"/>
              </a:cxn>
              <a:cxn ang="0">
                <a:pos x="connsiteX72654" y="connsiteY72654"/>
              </a:cxn>
              <a:cxn ang="0">
                <a:pos x="connsiteX72655" y="connsiteY72655"/>
              </a:cxn>
              <a:cxn ang="0">
                <a:pos x="connsiteX72656" y="connsiteY72656"/>
              </a:cxn>
              <a:cxn ang="0">
                <a:pos x="connsiteX72657" y="connsiteY72657"/>
              </a:cxn>
              <a:cxn ang="0">
                <a:pos x="connsiteX72658" y="connsiteY72658"/>
              </a:cxn>
              <a:cxn ang="0">
                <a:pos x="connsiteX72659" y="connsiteY72659"/>
              </a:cxn>
              <a:cxn ang="0">
                <a:pos x="connsiteX72660" y="connsiteY72660"/>
              </a:cxn>
              <a:cxn ang="0">
                <a:pos x="connsiteX72661" y="connsiteY72661"/>
              </a:cxn>
              <a:cxn ang="0">
                <a:pos x="connsiteX72662" y="connsiteY72662"/>
              </a:cxn>
              <a:cxn ang="0">
                <a:pos x="connsiteX72663" y="connsiteY72663"/>
              </a:cxn>
              <a:cxn ang="0">
                <a:pos x="connsiteX72664" y="connsiteY72664"/>
              </a:cxn>
              <a:cxn ang="0">
                <a:pos x="connsiteX72665" y="connsiteY72665"/>
              </a:cxn>
              <a:cxn ang="0">
                <a:pos x="connsiteX72666" y="connsiteY72666"/>
              </a:cxn>
              <a:cxn ang="0">
                <a:pos x="connsiteX72667" y="connsiteY72667"/>
              </a:cxn>
              <a:cxn ang="0">
                <a:pos x="connsiteX72668" y="connsiteY72668"/>
              </a:cxn>
              <a:cxn ang="0">
                <a:pos x="connsiteX72669" y="connsiteY72669"/>
              </a:cxn>
              <a:cxn ang="0">
                <a:pos x="connsiteX72670" y="connsiteY72670"/>
              </a:cxn>
              <a:cxn ang="0">
                <a:pos x="connsiteX72671" y="connsiteY72671"/>
              </a:cxn>
              <a:cxn ang="0">
                <a:pos x="connsiteX72672" y="connsiteY72672"/>
              </a:cxn>
              <a:cxn ang="0">
                <a:pos x="connsiteX72673" y="connsiteY72673"/>
              </a:cxn>
              <a:cxn ang="0">
                <a:pos x="connsiteX72674" y="connsiteY72674"/>
              </a:cxn>
              <a:cxn ang="0">
                <a:pos x="connsiteX72675" y="connsiteY72675"/>
              </a:cxn>
              <a:cxn ang="0">
                <a:pos x="connsiteX72676" y="connsiteY72676"/>
              </a:cxn>
              <a:cxn ang="0">
                <a:pos x="connsiteX72677" y="connsiteY72677"/>
              </a:cxn>
              <a:cxn ang="0">
                <a:pos x="connsiteX72678" y="connsiteY72678"/>
              </a:cxn>
              <a:cxn ang="0">
                <a:pos x="connsiteX72679" y="connsiteY72679"/>
              </a:cxn>
              <a:cxn ang="0">
                <a:pos x="connsiteX72680" y="connsiteY72680"/>
              </a:cxn>
              <a:cxn ang="0">
                <a:pos x="connsiteX72681" y="connsiteY72681"/>
              </a:cxn>
              <a:cxn ang="0">
                <a:pos x="connsiteX72682" y="connsiteY72682"/>
              </a:cxn>
              <a:cxn ang="0">
                <a:pos x="connsiteX72683" y="connsiteY72683"/>
              </a:cxn>
              <a:cxn ang="0">
                <a:pos x="connsiteX72684" y="connsiteY72684"/>
              </a:cxn>
              <a:cxn ang="0">
                <a:pos x="connsiteX72685" y="connsiteY72685"/>
              </a:cxn>
              <a:cxn ang="0">
                <a:pos x="connsiteX72686" y="connsiteY72686"/>
              </a:cxn>
              <a:cxn ang="0">
                <a:pos x="connsiteX72687" y="connsiteY72687"/>
              </a:cxn>
              <a:cxn ang="0">
                <a:pos x="connsiteX72688" y="connsiteY72688"/>
              </a:cxn>
              <a:cxn ang="0">
                <a:pos x="connsiteX72689" y="connsiteY72689"/>
              </a:cxn>
              <a:cxn ang="0">
                <a:pos x="connsiteX72690" y="connsiteY72690"/>
              </a:cxn>
              <a:cxn ang="0">
                <a:pos x="connsiteX72691" y="connsiteY72691"/>
              </a:cxn>
              <a:cxn ang="0">
                <a:pos x="connsiteX72692" y="connsiteY72692"/>
              </a:cxn>
              <a:cxn ang="0">
                <a:pos x="connsiteX72693" y="connsiteY72693"/>
              </a:cxn>
              <a:cxn ang="0">
                <a:pos x="connsiteX72694" y="connsiteY72694"/>
              </a:cxn>
              <a:cxn ang="0">
                <a:pos x="connsiteX72695" y="connsiteY72695"/>
              </a:cxn>
              <a:cxn ang="0">
                <a:pos x="connsiteX72696" y="connsiteY72696"/>
              </a:cxn>
              <a:cxn ang="0">
                <a:pos x="connsiteX72697" y="connsiteY72697"/>
              </a:cxn>
              <a:cxn ang="0">
                <a:pos x="connsiteX72698" y="connsiteY72698"/>
              </a:cxn>
              <a:cxn ang="0">
                <a:pos x="connsiteX72699" y="connsiteY72699"/>
              </a:cxn>
              <a:cxn ang="0">
                <a:pos x="connsiteX72700" y="connsiteY72700"/>
              </a:cxn>
              <a:cxn ang="0">
                <a:pos x="connsiteX72701" y="connsiteY72701"/>
              </a:cxn>
              <a:cxn ang="0">
                <a:pos x="connsiteX72702" y="connsiteY72702"/>
              </a:cxn>
              <a:cxn ang="0">
                <a:pos x="connsiteX72703" y="connsiteY72703"/>
              </a:cxn>
              <a:cxn ang="0">
                <a:pos x="connsiteX72704" y="connsiteY72704"/>
              </a:cxn>
              <a:cxn ang="0">
                <a:pos x="connsiteX72705" y="connsiteY72705"/>
              </a:cxn>
              <a:cxn ang="0">
                <a:pos x="connsiteX72706" y="connsiteY72706"/>
              </a:cxn>
              <a:cxn ang="0">
                <a:pos x="connsiteX72707" y="connsiteY72707"/>
              </a:cxn>
              <a:cxn ang="0">
                <a:pos x="connsiteX72708" y="connsiteY72708"/>
              </a:cxn>
              <a:cxn ang="0">
                <a:pos x="connsiteX72709" y="connsiteY72709"/>
              </a:cxn>
              <a:cxn ang="0">
                <a:pos x="connsiteX72710" y="connsiteY72710"/>
              </a:cxn>
              <a:cxn ang="0">
                <a:pos x="connsiteX72711" y="connsiteY72711"/>
              </a:cxn>
              <a:cxn ang="0">
                <a:pos x="connsiteX72712" y="connsiteY72712"/>
              </a:cxn>
              <a:cxn ang="0">
                <a:pos x="connsiteX72713" y="connsiteY72713"/>
              </a:cxn>
              <a:cxn ang="0">
                <a:pos x="connsiteX72714" y="connsiteY72714"/>
              </a:cxn>
              <a:cxn ang="0">
                <a:pos x="connsiteX72715" y="connsiteY72715"/>
              </a:cxn>
              <a:cxn ang="0">
                <a:pos x="connsiteX72716" y="connsiteY72716"/>
              </a:cxn>
              <a:cxn ang="0">
                <a:pos x="connsiteX72717" y="connsiteY72717"/>
              </a:cxn>
              <a:cxn ang="0">
                <a:pos x="connsiteX72718" y="connsiteY72718"/>
              </a:cxn>
              <a:cxn ang="0">
                <a:pos x="connsiteX72719" y="connsiteY72719"/>
              </a:cxn>
              <a:cxn ang="0">
                <a:pos x="connsiteX72720" y="connsiteY72720"/>
              </a:cxn>
              <a:cxn ang="0">
                <a:pos x="connsiteX72721" y="connsiteY72721"/>
              </a:cxn>
              <a:cxn ang="0">
                <a:pos x="connsiteX72722" y="connsiteY72722"/>
              </a:cxn>
              <a:cxn ang="0">
                <a:pos x="connsiteX72723" y="connsiteY72723"/>
              </a:cxn>
              <a:cxn ang="0">
                <a:pos x="connsiteX72724" y="connsiteY72724"/>
              </a:cxn>
              <a:cxn ang="0">
                <a:pos x="connsiteX72725" y="connsiteY72725"/>
              </a:cxn>
              <a:cxn ang="0">
                <a:pos x="connsiteX72726" y="connsiteY72726"/>
              </a:cxn>
              <a:cxn ang="0">
                <a:pos x="connsiteX72727" y="connsiteY72727"/>
              </a:cxn>
              <a:cxn ang="0">
                <a:pos x="connsiteX72728" y="connsiteY72728"/>
              </a:cxn>
              <a:cxn ang="0">
                <a:pos x="connsiteX72729" y="connsiteY72729"/>
              </a:cxn>
              <a:cxn ang="0">
                <a:pos x="connsiteX72730" y="connsiteY72730"/>
              </a:cxn>
              <a:cxn ang="0">
                <a:pos x="connsiteX72731" y="connsiteY72731"/>
              </a:cxn>
              <a:cxn ang="0">
                <a:pos x="connsiteX72732" y="connsiteY72732"/>
              </a:cxn>
              <a:cxn ang="0">
                <a:pos x="connsiteX72733" y="connsiteY72733"/>
              </a:cxn>
              <a:cxn ang="0">
                <a:pos x="connsiteX72734" y="connsiteY72734"/>
              </a:cxn>
              <a:cxn ang="0">
                <a:pos x="connsiteX72735" y="connsiteY72735"/>
              </a:cxn>
              <a:cxn ang="0">
                <a:pos x="connsiteX72736" y="connsiteY72736"/>
              </a:cxn>
              <a:cxn ang="0">
                <a:pos x="connsiteX72737" y="connsiteY72737"/>
              </a:cxn>
              <a:cxn ang="0">
                <a:pos x="connsiteX72738" y="connsiteY72738"/>
              </a:cxn>
              <a:cxn ang="0">
                <a:pos x="connsiteX72739" y="connsiteY72739"/>
              </a:cxn>
              <a:cxn ang="0">
                <a:pos x="connsiteX72740" y="connsiteY72740"/>
              </a:cxn>
              <a:cxn ang="0">
                <a:pos x="connsiteX72741" y="connsiteY72741"/>
              </a:cxn>
              <a:cxn ang="0">
                <a:pos x="connsiteX72742" y="connsiteY72742"/>
              </a:cxn>
              <a:cxn ang="0">
                <a:pos x="connsiteX72743" y="connsiteY72743"/>
              </a:cxn>
              <a:cxn ang="0">
                <a:pos x="connsiteX72744" y="connsiteY72744"/>
              </a:cxn>
              <a:cxn ang="0">
                <a:pos x="connsiteX72745" y="connsiteY72745"/>
              </a:cxn>
              <a:cxn ang="0">
                <a:pos x="connsiteX72746" y="connsiteY72746"/>
              </a:cxn>
              <a:cxn ang="0">
                <a:pos x="connsiteX72747" y="connsiteY72747"/>
              </a:cxn>
              <a:cxn ang="0">
                <a:pos x="connsiteX72748" y="connsiteY72748"/>
              </a:cxn>
              <a:cxn ang="0">
                <a:pos x="connsiteX72749" y="connsiteY72749"/>
              </a:cxn>
              <a:cxn ang="0">
                <a:pos x="connsiteX72750" y="connsiteY72750"/>
              </a:cxn>
              <a:cxn ang="0">
                <a:pos x="connsiteX72751" y="connsiteY72751"/>
              </a:cxn>
              <a:cxn ang="0">
                <a:pos x="connsiteX72752" y="connsiteY72752"/>
              </a:cxn>
              <a:cxn ang="0">
                <a:pos x="connsiteX72753" y="connsiteY72753"/>
              </a:cxn>
              <a:cxn ang="0">
                <a:pos x="connsiteX72754" y="connsiteY72754"/>
              </a:cxn>
              <a:cxn ang="0">
                <a:pos x="connsiteX72755" y="connsiteY72755"/>
              </a:cxn>
              <a:cxn ang="0">
                <a:pos x="connsiteX72756" y="connsiteY72756"/>
              </a:cxn>
              <a:cxn ang="0">
                <a:pos x="connsiteX72757" y="connsiteY72757"/>
              </a:cxn>
              <a:cxn ang="0">
                <a:pos x="connsiteX72758" y="connsiteY72758"/>
              </a:cxn>
              <a:cxn ang="0">
                <a:pos x="connsiteX72759" y="connsiteY72759"/>
              </a:cxn>
              <a:cxn ang="0">
                <a:pos x="connsiteX72760" y="connsiteY72760"/>
              </a:cxn>
              <a:cxn ang="0">
                <a:pos x="connsiteX72761" y="connsiteY72761"/>
              </a:cxn>
              <a:cxn ang="0">
                <a:pos x="connsiteX72762" y="connsiteY72762"/>
              </a:cxn>
              <a:cxn ang="0">
                <a:pos x="connsiteX72763" y="connsiteY72763"/>
              </a:cxn>
              <a:cxn ang="0">
                <a:pos x="connsiteX72764" y="connsiteY72764"/>
              </a:cxn>
              <a:cxn ang="0">
                <a:pos x="connsiteX72765" y="connsiteY72765"/>
              </a:cxn>
              <a:cxn ang="0">
                <a:pos x="connsiteX72766" y="connsiteY72766"/>
              </a:cxn>
              <a:cxn ang="0">
                <a:pos x="connsiteX72767" y="connsiteY72767"/>
              </a:cxn>
              <a:cxn ang="0">
                <a:pos x="connsiteX72768" y="connsiteY72768"/>
              </a:cxn>
              <a:cxn ang="0">
                <a:pos x="connsiteX72769" y="connsiteY72769"/>
              </a:cxn>
              <a:cxn ang="0">
                <a:pos x="connsiteX72770" y="connsiteY72770"/>
              </a:cxn>
              <a:cxn ang="0">
                <a:pos x="connsiteX72771" y="connsiteY72771"/>
              </a:cxn>
              <a:cxn ang="0">
                <a:pos x="connsiteX72772" y="connsiteY72772"/>
              </a:cxn>
              <a:cxn ang="0">
                <a:pos x="connsiteX72773" y="connsiteY72773"/>
              </a:cxn>
              <a:cxn ang="0">
                <a:pos x="connsiteX72774" y="connsiteY72774"/>
              </a:cxn>
              <a:cxn ang="0">
                <a:pos x="connsiteX72775" y="connsiteY72775"/>
              </a:cxn>
              <a:cxn ang="0">
                <a:pos x="connsiteX72776" y="connsiteY72776"/>
              </a:cxn>
              <a:cxn ang="0">
                <a:pos x="connsiteX72777" y="connsiteY72777"/>
              </a:cxn>
              <a:cxn ang="0">
                <a:pos x="connsiteX72778" y="connsiteY72778"/>
              </a:cxn>
              <a:cxn ang="0">
                <a:pos x="connsiteX72779" y="connsiteY72779"/>
              </a:cxn>
              <a:cxn ang="0">
                <a:pos x="connsiteX72780" y="connsiteY72780"/>
              </a:cxn>
              <a:cxn ang="0">
                <a:pos x="connsiteX72781" y="connsiteY72781"/>
              </a:cxn>
              <a:cxn ang="0">
                <a:pos x="connsiteX72782" y="connsiteY72782"/>
              </a:cxn>
              <a:cxn ang="0">
                <a:pos x="connsiteX72783" y="connsiteY72783"/>
              </a:cxn>
              <a:cxn ang="0">
                <a:pos x="connsiteX72784" y="connsiteY72784"/>
              </a:cxn>
              <a:cxn ang="0">
                <a:pos x="connsiteX72785" y="connsiteY72785"/>
              </a:cxn>
              <a:cxn ang="0">
                <a:pos x="connsiteX72786" y="connsiteY72786"/>
              </a:cxn>
              <a:cxn ang="0">
                <a:pos x="connsiteX72787" y="connsiteY72787"/>
              </a:cxn>
              <a:cxn ang="0">
                <a:pos x="connsiteX72788" y="connsiteY72788"/>
              </a:cxn>
              <a:cxn ang="0">
                <a:pos x="connsiteX72789" y="connsiteY72789"/>
              </a:cxn>
              <a:cxn ang="0">
                <a:pos x="connsiteX72790" y="connsiteY72790"/>
              </a:cxn>
              <a:cxn ang="0">
                <a:pos x="connsiteX72791" y="connsiteY72791"/>
              </a:cxn>
              <a:cxn ang="0">
                <a:pos x="connsiteX72792" y="connsiteY72792"/>
              </a:cxn>
              <a:cxn ang="0">
                <a:pos x="connsiteX72793" y="connsiteY72793"/>
              </a:cxn>
              <a:cxn ang="0">
                <a:pos x="connsiteX72794" y="connsiteY72794"/>
              </a:cxn>
              <a:cxn ang="0">
                <a:pos x="connsiteX72795" y="connsiteY72795"/>
              </a:cxn>
              <a:cxn ang="0">
                <a:pos x="connsiteX72796" y="connsiteY72796"/>
              </a:cxn>
              <a:cxn ang="0">
                <a:pos x="connsiteX72797" y="connsiteY72797"/>
              </a:cxn>
              <a:cxn ang="0">
                <a:pos x="connsiteX72798" y="connsiteY72798"/>
              </a:cxn>
              <a:cxn ang="0">
                <a:pos x="connsiteX72799" y="connsiteY72799"/>
              </a:cxn>
              <a:cxn ang="0">
                <a:pos x="connsiteX72800" y="connsiteY72800"/>
              </a:cxn>
              <a:cxn ang="0">
                <a:pos x="connsiteX72801" y="connsiteY72801"/>
              </a:cxn>
              <a:cxn ang="0">
                <a:pos x="connsiteX72802" y="connsiteY72802"/>
              </a:cxn>
              <a:cxn ang="0">
                <a:pos x="connsiteX72803" y="connsiteY72803"/>
              </a:cxn>
              <a:cxn ang="0">
                <a:pos x="connsiteX72804" y="connsiteY72804"/>
              </a:cxn>
              <a:cxn ang="0">
                <a:pos x="connsiteX72805" y="connsiteY72805"/>
              </a:cxn>
              <a:cxn ang="0">
                <a:pos x="connsiteX72806" y="connsiteY72806"/>
              </a:cxn>
              <a:cxn ang="0">
                <a:pos x="connsiteX72807" y="connsiteY72807"/>
              </a:cxn>
              <a:cxn ang="0">
                <a:pos x="connsiteX72808" y="connsiteY72808"/>
              </a:cxn>
              <a:cxn ang="0">
                <a:pos x="connsiteX72809" y="connsiteY72809"/>
              </a:cxn>
              <a:cxn ang="0">
                <a:pos x="connsiteX72810" y="connsiteY72810"/>
              </a:cxn>
              <a:cxn ang="0">
                <a:pos x="connsiteX72811" y="connsiteY72811"/>
              </a:cxn>
              <a:cxn ang="0">
                <a:pos x="connsiteX72812" y="connsiteY72812"/>
              </a:cxn>
              <a:cxn ang="0">
                <a:pos x="connsiteX72813" y="connsiteY72813"/>
              </a:cxn>
              <a:cxn ang="0">
                <a:pos x="connsiteX72814" y="connsiteY72814"/>
              </a:cxn>
              <a:cxn ang="0">
                <a:pos x="connsiteX72815" y="connsiteY72815"/>
              </a:cxn>
              <a:cxn ang="0">
                <a:pos x="connsiteX72816" y="connsiteY72816"/>
              </a:cxn>
              <a:cxn ang="0">
                <a:pos x="connsiteX72817" y="connsiteY72817"/>
              </a:cxn>
              <a:cxn ang="0">
                <a:pos x="connsiteX72818" y="connsiteY72818"/>
              </a:cxn>
              <a:cxn ang="0">
                <a:pos x="connsiteX72819" y="connsiteY72819"/>
              </a:cxn>
              <a:cxn ang="0">
                <a:pos x="connsiteX72820" y="connsiteY72820"/>
              </a:cxn>
              <a:cxn ang="0">
                <a:pos x="connsiteX72821" y="connsiteY72821"/>
              </a:cxn>
              <a:cxn ang="0">
                <a:pos x="connsiteX72822" y="connsiteY72822"/>
              </a:cxn>
              <a:cxn ang="0">
                <a:pos x="connsiteX72823" y="connsiteY72823"/>
              </a:cxn>
              <a:cxn ang="0">
                <a:pos x="connsiteX72824" y="connsiteY72824"/>
              </a:cxn>
              <a:cxn ang="0">
                <a:pos x="connsiteX72825" y="connsiteY72825"/>
              </a:cxn>
              <a:cxn ang="0">
                <a:pos x="connsiteX72826" y="connsiteY72826"/>
              </a:cxn>
              <a:cxn ang="0">
                <a:pos x="connsiteX72827" y="connsiteY72827"/>
              </a:cxn>
              <a:cxn ang="0">
                <a:pos x="connsiteX72828" y="connsiteY72828"/>
              </a:cxn>
              <a:cxn ang="0">
                <a:pos x="connsiteX72829" y="connsiteY72829"/>
              </a:cxn>
              <a:cxn ang="0">
                <a:pos x="connsiteX72830" y="connsiteY72830"/>
              </a:cxn>
              <a:cxn ang="0">
                <a:pos x="connsiteX72831" y="connsiteY72831"/>
              </a:cxn>
              <a:cxn ang="0">
                <a:pos x="connsiteX72832" y="connsiteY72832"/>
              </a:cxn>
              <a:cxn ang="0">
                <a:pos x="connsiteX72833" y="connsiteY72833"/>
              </a:cxn>
              <a:cxn ang="0">
                <a:pos x="connsiteX72834" y="connsiteY72834"/>
              </a:cxn>
              <a:cxn ang="0">
                <a:pos x="connsiteX72835" y="connsiteY72835"/>
              </a:cxn>
              <a:cxn ang="0">
                <a:pos x="connsiteX72836" y="connsiteY72836"/>
              </a:cxn>
              <a:cxn ang="0">
                <a:pos x="connsiteX72837" y="connsiteY72837"/>
              </a:cxn>
              <a:cxn ang="0">
                <a:pos x="connsiteX72838" y="connsiteY72838"/>
              </a:cxn>
              <a:cxn ang="0">
                <a:pos x="connsiteX72839" y="connsiteY72839"/>
              </a:cxn>
              <a:cxn ang="0">
                <a:pos x="connsiteX72840" y="connsiteY72840"/>
              </a:cxn>
              <a:cxn ang="0">
                <a:pos x="connsiteX72841" y="connsiteY72841"/>
              </a:cxn>
              <a:cxn ang="0">
                <a:pos x="connsiteX72842" y="connsiteY72842"/>
              </a:cxn>
              <a:cxn ang="0">
                <a:pos x="connsiteX72843" y="connsiteY72843"/>
              </a:cxn>
              <a:cxn ang="0">
                <a:pos x="connsiteX72844" y="connsiteY72844"/>
              </a:cxn>
              <a:cxn ang="0">
                <a:pos x="connsiteX72845" y="connsiteY72845"/>
              </a:cxn>
              <a:cxn ang="0">
                <a:pos x="connsiteX72846" y="connsiteY72846"/>
              </a:cxn>
              <a:cxn ang="0">
                <a:pos x="connsiteX72847" y="connsiteY72847"/>
              </a:cxn>
              <a:cxn ang="0">
                <a:pos x="connsiteX72848" y="connsiteY72848"/>
              </a:cxn>
              <a:cxn ang="0">
                <a:pos x="connsiteX72849" y="connsiteY72849"/>
              </a:cxn>
              <a:cxn ang="0">
                <a:pos x="connsiteX72850" y="connsiteY72850"/>
              </a:cxn>
              <a:cxn ang="0">
                <a:pos x="connsiteX72851" y="connsiteY72851"/>
              </a:cxn>
              <a:cxn ang="0">
                <a:pos x="connsiteX72852" y="connsiteY72852"/>
              </a:cxn>
              <a:cxn ang="0">
                <a:pos x="connsiteX72853" y="connsiteY72853"/>
              </a:cxn>
              <a:cxn ang="0">
                <a:pos x="connsiteX72854" y="connsiteY72854"/>
              </a:cxn>
              <a:cxn ang="0">
                <a:pos x="connsiteX72855" y="connsiteY72855"/>
              </a:cxn>
              <a:cxn ang="0">
                <a:pos x="connsiteX72856" y="connsiteY72856"/>
              </a:cxn>
              <a:cxn ang="0">
                <a:pos x="connsiteX72857" y="connsiteY72857"/>
              </a:cxn>
              <a:cxn ang="0">
                <a:pos x="connsiteX72858" y="connsiteY72858"/>
              </a:cxn>
              <a:cxn ang="0">
                <a:pos x="connsiteX72859" y="connsiteY72859"/>
              </a:cxn>
              <a:cxn ang="0">
                <a:pos x="connsiteX72860" y="connsiteY72860"/>
              </a:cxn>
              <a:cxn ang="0">
                <a:pos x="connsiteX72861" y="connsiteY72861"/>
              </a:cxn>
              <a:cxn ang="0">
                <a:pos x="connsiteX72862" y="connsiteY72862"/>
              </a:cxn>
              <a:cxn ang="0">
                <a:pos x="connsiteX72863" y="connsiteY72863"/>
              </a:cxn>
              <a:cxn ang="0">
                <a:pos x="connsiteX72864" y="connsiteY72864"/>
              </a:cxn>
              <a:cxn ang="0">
                <a:pos x="connsiteX72865" y="connsiteY72865"/>
              </a:cxn>
              <a:cxn ang="0">
                <a:pos x="connsiteX72866" y="connsiteY72866"/>
              </a:cxn>
              <a:cxn ang="0">
                <a:pos x="connsiteX72867" y="connsiteY72867"/>
              </a:cxn>
              <a:cxn ang="0">
                <a:pos x="connsiteX72868" y="connsiteY72868"/>
              </a:cxn>
              <a:cxn ang="0">
                <a:pos x="connsiteX72869" y="connsiteY72869"/>
              </a:cxn>
              <a:cxn ang="0">
                <a:pos x="connsiteX72870" y="connsiteY72870"/>
              </a:cxn>
              <a:cxn ang="0">
                <a:pos x="connsiteX72871" y="connsiteY72871"/>
              </a:cxn>
              <a:cxn ang="0">
                <a:pos x="connsiteX72872" y="connsiteY72872"/>
              </a:cxn>
              <a:cxn ang="0">
                <a:pos x="connsiteX72873" y="connsiteY72873"/>
              </a:cxn>
              <a:cxn ang="0">
                <a:pos x="connsiteX72874" y="connsiteY72874"/>
              </a:cxn>
              <a:cxn ang="0">
                <a:pos x="connsiteX72875" y="connsiteY72875"/>
              </a:cxn>
              <a:cxn ang="0">
                <a:pos x="connsiteX72876" y="connsiteY72876"/>
              </a:cxn>
              <a:cxn ang="0">
                <a:pos x="connsiteX72877" y="connsiteY72877"/>
              </a:cxn>
              <a:cxn ang="0">
                <a:pos x="connsiteX72878" y="connsiteY72878"/>
              </a:cxn>
              <a:cxn ang="0">
                <a:pos x="connsiteX72879" y="connsiteY72879"/>
              </a:cxn>
              <a:cxn ang="0">
                <a:pos x="connsiteX72880" y="connsiteY72880"/>
              </a:cxn>
              <a:cxn ang="0">
                <a:pos x="connsiteX72881" y="connsiteY72881"/>
              </a:cxn>
              <a:cxn ang="0">
                <a:pos x="connsiteX72882" y="connsiteY72882"/>
              </a:cxn>
              <a:cxn ang="0">
                <a:pos x="connsiteX72883" y="connsiteY72883"/>
              </a:cxn>
              <a:cxn ang="0">
                <a:pos x="connsiteX72884" y="connsiteY72884"/>
              </a:cxn>
              <a:cxn ang="0">
                <a:pos x="connsiteX72885" y="connsiteY72885"/>
              </a:cxn>
              <a:cxn ang="0">
                <a:pos x="connsiteX72886" y="connsiteY72886"/>
              </a:cxn>
              <a:cxn ang="0">
                <a:pos x="connsiteX72887" y="connsiteY72887"/>
              </a:cxn>
              <a:cxn ang="0">
                <a:pos x="connsiteX72888" y="connsiteY72888"/>
              </a:cxn>
              <a:cxn ang="0">
                <a:pos x="connsiteX72889" y="connsiteY72889"/>
              </a:cxn>
              <a:cxn ang="0">
                <a:pos x="connsiteX72890" y="connsiteY72890"/>
              </a:cxn>
              <a:cxn ang="0">
                <a:pos x="connsiteX72891" y="connsiteY72891"/>
              </a:cxn>
              <a:cxn ang="0">
                <a:pos x="connsiteX72892" y="connsiteY72892"/>
              </a:cxn>
              <a:cxn ang="0">
                <a:pos x="connsiteX72893" y="connsiteY72893"/>
              </a:cxn>
              <a:cxn ang="0">
                <a:pos x="connsiteX72894" y="connsiteY72894"/>
              </a:cxn>
              <a:cxn ang="0">
                <a:pos x="connsiteX72895" y="connsiteY72895"/>
              </a:cxn>
              <a:cxn ang="0">
                <a:pos x="connsiteX72896" y="connsiteY72896"/>
              </a:cxn>
              <a:cxn ang="0">
                <a:pos x="connsiteX72897" y="connsiteY72897"/>
              </a:cxn>
              <a:cxn ang="0">
                <a:pos x="connsiteX72898" y="connsiteY72898"/>
              </a:cxn>
              <a:cxn ang="0">
                <a:pos x="connsiteX72899" y="connsiteY72899"/>
              </a:cxn>
              <a:cxn ang="0">
                <a:pos x="connsiteX72900" y="connsiteY72900"/>
              </a:cxn>
              <a:cxn ang="0">
                <a:pos x="connsiteX72901" y="connsiteY72901"/>
              </a:cxn>
              <a:cxn ang="0">
                <a:pos x="connsiteX72902" y="connsiteY72902"/>
              </a:cxn>
              <a:cxn ang="0">
                <a:pos x="connsiteX72903" y="connsiteY72903"/>
              </a:cxn>
              <a:cxn ang="0">
                <a:pos x="connsiteX72904" y="connsiteY72904"/>
              </a:cxn>
              <a:cxn ang="0">
                <a:pos x="connsiteX72905" y="connsiteY72905"/>
              </a:cxn>
              <a:cxn ang="0">
                <a:pos x="connsiteX72906" y="connsiteY72906"/>
              </a:cxn>
              <a:cxn ang="0">
                <a:pos x="connsiteX72907" y="connsiteY72907"/>
              </a:cxn>
              <a:cxn ang="0">
                <a:pos x="connsiteX72908" y="connsiteY72908"/>
              </a:cxn>
              <a:cxn ang="0">
                <a:pos x="connsiteX72909" y="connsiteY72909"/>
              </a:cxn>
              <a:cxn ang="0">
                <a:pos x="connsiteX72910" y="connsiteY72910"/>
              </a:cxn>
              <a:cxn ang="0">
                <a:pos x="connsiteX72911" y="connsiteY72911"/>
              </a:cxn>
              <a:cxn ang="0">
                <a:pos x="connsiteX72912" y="connsiteY72912"/>
              </a:cxn>
              <a:cxn ang="0">
                <a:pos x="connsiteX72913" y="connsiteY72913"/>
              </a:cxn>
              <a:cxn ang="0">
                <a:pos x="connsiteX72914" y="connsiteY72914"/>
              </a:cxn>
              <a:cxn ang="0">
                <a:pos x="connsiteX72915" y="connsiteY72915"/>
              </a:cxn>
              <a:cxn ang="0">
                <a:pos x="connsiteX72916" y="connsiteY72916"/>
              </a:cxn>
              <a:cxn ang="0">
                <a:pos x="connsiteX72917" y="connsiteY72917"/>
              </a:cxn>
              <a:cxn ang="0">
                <a:pos x="connsiteX72918" y="connsiteY72918"/>
              </a:cxn>
              <a:cxn ang="0">
                <a:pos x="connsiteX72919" y="connsiteY72919"/>
              </a:cxn>
              <a:cxn ang="0">
                <a:pos x="connsiteX72920" y="connsiteY72920"/>
              </a:cxn>
              <a:cxn ang="0">
                <a:pos x="connsiteX72921" y="connsiteY72921"/>
              </a:cxn>
              <a:cxn ang="0">
                <a:pos x="connsiteX72922" y="connsiteY72922"/>
              </a:cxn>
              <a:cxn ang="0">
                <a:pos x="connsiteX72923" y="connsiteY72923"/>
              </a:cxn>
              <a:cxn ang="0">
                <a:pos x="connsiteX72924" y="connsiteY72924"/>
              </a:cxn>
              <a:cxn ang="0">
                <a:pos x="connsiteX72925" y="connsiteY72925"/>
              </a:cxn>
              <a:cxn ang="0">
                <a:pos x="connsiteX72926" y="connsiteY72926"/>
              </a:cxn>
              <a:cxn ang="0">
                <a:pos x="connsiteX72927" y="connsiteY72927"/>
              </a:cxn>
              <a:cxn ang="0">
                <a:pos x="connsiteX72928" y="connsiteY72928"/>
              </a:cxn>
              <a:cxn ang="0">
                <a:pos x="connsiteX72929" y="connsiteY72929"/>
              </a:cxn>
              <a:cxn ang="0">
                <a:pos x="connsiteX72930" y="connsiteY72930"/>
              </a:cxn>
              <a:cxn ang="0">
                <a:pos x="connsiteX72931" y="connsiteY72931"/>
              </a:cxn>
              <a:cxn ang="0">
                <a:pos x="connsiteX72932" y="connsiteY72932"/>
              </a:cxn>
              <a:cxn ang="0">
                <a:pos x="connsiteX72933" y="connsiteY72933"/>
              </a:cxn>
              <a:cxn ang="0">
                <a:pos x="connsiteX72934" y="connsiteY72934"/>
              </a:cxn>
              <a:cxn ang="0">
                <a:pos x="connsiteX72935" y="connsiteY72935"/>
              </a:cxn>
              <a:cxn ang="0">
                <a:pos x="connsiteX72936" y="connsiteY72936"/>
              </a:cxn>
              <a:cxn ang="0">
                <a:pos x="connsiteX72937" y="connsiteY72937"/>
              </a:cxn>
              <a:cxn ang="0">
                <a:pos x="connsiteX72938" y="connsiteY72938"/>
              </a:cxn>
              <a:cxn ang="0">
                <a:pos x="connsiteX72939" y="connsiteY72939"/>
              </a:cxn>
              <a:cxn ang="0">
                <a:pos x="connsiteX72940" y="connsiteY72940"/>
              </a:cxn>
              <a:cxn ang="0">
                <a:pos x="connsiteX72941" y="connsiteY72941"/>
              </a:cxn>
              <a:cxn ang="0">
                <a:pos x="connsiteX72942" y="connsiteY72942"/>
              </a:cxn>
              <a:cxn ang="0">
                <a:pos x="connsiteX72943" y="connsiteY72943"/>
              </a:cxn>
              <a:cxn ang="0">
                <a:pos x="connsiteX72944" y="connsiteY72944"/>
              </a:cxn>
              <a:cxn ang="0">
                <a:pos x="connsiteX72945" y="connsiteY72945"/>
              </a:cxn>
              <a:cxn ang="0">
                <a:pos x="connsiteX72946" y="connsiteY72946"/>
              </a:cxn>
              <a:cxn ang="0">
                <a:pos x="connsiteX72947" y="connsiteY72947"/>
              </a:cxn>
              <a:cxn ang="0">
                <a:pos x="connsiteX72948" y="connsiteY72948"/>
              </a:cxn>
              <a:cxn ang="0">
                <a:pos x="connsiteX72949" y="connsiteY72949"/>
              </a:cxn>
              <a:cxn ang="0">
                <a:pos x="connsiteX72950" y="connsiteY72950"/>
              </a:cxn>
              <a:cxn ang="0">
                <a:pos x="connsiteX72951" y="connsiteY72951"/>
              </a:cxn>
              <a:cxn ang="0">
                <a:pos x="connsiteX72952" y="connsiteY72952"/>
              </a:cxn>
              <a:cxn ang="0">
                <a:pos x="connsiteX72953" y="connsiteY72953"/>
              </a:cxn>
              <a:cxn ang="0">
                <a:pos x="connsiteX72954" y="connsiteY72954"/>
              </a:cxn>
              <a:cxn ang="0">
                <a:pos x="connsiteX72955" y="connsiteY72955"/>
              </a:cxn>
              <a:cxn ang="0">
                <a:pos x="connsiteX72956" y="connsiteY72956"/>
              </a:cxn>
              <a:cxn ang="0">
                <a:pos x="connsiteX72957" y="connsiteY72957"/>
              </a:cxn>
              <a:cxn ang="0">
                <a:pos x="connsiteX72958" y="connsiteY72958"/>
              </a:cxn>
              <a:cxn ang="0">
                <a:pos x="connsiteX72959" y="connsiteY72959"/>
              </a:cxn>
              <a:cxn ang="0">
                <a:pos x="connsiteX72960" y="connsiteY72960"/>
              </a:cxn>
              <a:cxn ang="0">
                <a:pos x="connsiteX72961" y="connsiteY72961"/>
              </a:cxn>
              <a:cxn ang="0">
                <a:pos x="connsiteX72962" y="connsiteY72962"/>
              </a:cxn>
              <a:cxn ang="0">
                <a:pos x="connsiteX72963" y="connsiteY72963"/>
              </a:cxn>
              <a:cxn ang="0">
                <a:pos x="connsiteX72964" y="connsiteY72964"/>
              </a:cxn>
              <a:cxn ang="0">
                <a:pos x="connsiteX72965" y="connsiteY72965"/>
              </a:cxn>
              <a:cxn ang="0">
                <a:pos x="connsiteX72966" y="connsiteY72966"/>
              </a:cxn>
              <a:cxn ang="0">
                <a:pos x="connsiteX72967" y="connsiteY72967"/>
              </a:cxn>
              <a:cxn ang="0">
                <a:pos x="connsiteX72968" y="connsiteY72968"/>
              </a:cxn>
              <a:cxn ang="0">
                <a:pos x="connsiteX72969" y="connsiteY72969"/>
              </a:cxn>
              <a:cxn ang="0">
                <a:pos x="connsiteX72970" y="connsiteY72970"/>
              </a:cxn>
              <a:cxn ang="0">
                <a:pos x="connsiteX72971" y="connsiteY72971"/>
              </a:cxn>
              <a:cxn ang="0">
                <a:pos x="connsiteX72972" y="connsiteY72972"/>
              </a:cxn>
              <a:cxn ang="0">
                <a:pos x="connsiteX72973" y="connsiteY72973"/>
              </a:cxn>
              <a:cxn ang="0">
                <a:pos x="connsiteX72974" y="connsiteY72974"/>
              </a:cxn>
              <a:cxn ang="0">
                <a:pos x="connsiteX72975" y="connsiteY72975"/>
              </a:cxn>
              <a:cxn ang="0">
                <a:pos x="connsiteX72976" y="connsiteY72976"/>
              </a:cxn>
              <a:cxn ang="0">
                <a:pos x="connsiteX72977" y="connsiteY72977"/>
              </a:cxn>
              <a:cxn ang="0">
                <a:pos x="connsiteX72978" y="connsiteY72978"/>
              </a:cxn>
              <a:cxn ang="0">
                <a:pos x="connsiteX72979" y="connsiteY72979"/>
              </a:cxn>
              <a:cxn ang="0">
                <a:pos x="connsiteX72980" y="connsiteY72980"/>
              </a:cxn>
              <a:cxn ang="0">
                <a:pos x="connsiteX72981" y="connsiteY72981"/>
              </a:cxn>
              <a:cxn ang="0">
                <a:pos x="connsiteX72982" y="connsiteY72982"/>
              </a:cxn>
              <a:cxn ang="0">
                <a:pos x="connsiteX72983" y="connsiteY72983"/>
              </a:cxn>
              <a:cxn ang="0">
                <a:pos x="connsiteX72984" y="connsiteY72984"/>
              </a:cxn>
              <a:cxn ang="0">
                <a:pos x="connsiteX72985" y="connsiteY72985"/>
              </a:cxn>
              <a:cxn ang="0">
                <a:pos x="connsiteX72986" y="connsiteY72986"/>
              </a:cxn>
              <a:cxn ang="0">
                <a:pos x="connsiteX72987" y="connsiteY72987"/>
              </a:cxn>
              <a:cxn ang="0">
                <a:pos x="connsiteX72988" y="connsiteY72988"/>
              </a:cxn>
              <a:cxn ang="0">
                <a:pos x="connsiteX72989" y="connsiteY72989"/>
              </a:cxn>
              <a:cxn ang="0">
                <a:pos x="connsiteX72990" y="connsiteY72990"/>
              </a:cxn>
              <a:cxn ang="0">
                <a:pos x="connsiteX72991" y="connsiteY72991"/>
              </a:cxn>
              <a:cxn ang="0">
                <a:pos x="connsiteX72992" y="connsiteY72992"/>
              </a:cxn>
              <a:cxn ang="0">
                <a:pos x="connsiteX72993" y="connsiteY72993"/>
              </a:cxn>
              <a:cxn ang="0">
                <a:pos x="connsiteX72994" y="connsiteY72994"/>
              </a:cxn>
              <a:cxn ang="0">
                <a:pos x="connsiteX72995" y="connsiteY72995"/>
              </a:cxn>
              <a:cxn ang="0">
                <a:pos x="connsiteX72996" y="connsiteY72996"/>
              </a:cxn>
              <a:cxn ang="0">
                <a:pos x="connsiteX72997" y="connsiteY72997"/>
              </a:cxn>
              <a:cxn ang="0">
                <a:pos x="connsiteX72998" y="connsiteY72998"/>
              </a:cxn>
              <a:cxn ang="0">
                <a:pos x="connsiteX72999" y="connsiteY72999"/>
              </a:cxn>
              <a:cxn ang="0">
                <a:pos x="connsiteX73000" y="connsiteY73000"/>
              </a:cxn>
              <a:cxn ang="0">
                <a:pos x="connsiteX73001" y="connsiteY73001"/>
              </a:cxn>
              <a:cxn ang="0">
                <a:pos x="connsiteX73002" y="connsiteY73002"/>
              </a:cxn>
              <a:cxn ang="0">
                <a:pos x="connsiteX73003" y="connsiteY73003"/>
              </a:cxn>
              <a:cxn ang="0">
                <a:pos x="connsiteX73004" y="connsiteY73004"/>
              </a:cxn>
              <a:cxn ang="0">
                <a:pos x="connsiteX73005" y="connsiteY73005"/>
              </a:cxn>
              <a:cxn ang="0">
                <a:pos x="connsiteX73006" y="connsiteY73006"/>
              </a:cxn>
              <a:cxn ang="0">
                <a:pos x="connsiteX73007" y="connsiteY73007"/>
              </a:cxn>
              <a:cxn ang="0">
                <a:pos x="connsiteX73008" y="connsiteY73008"/>
              </a:cxn>
              <a:cxn ang="0">
                <a:pos x="connsiteX73009" y="connsiteY73009"/>
              </a:cxn>
              <a:cxn ang="0">
                <a:pos x="connsiteX73010" y="connsiteY73010"/>
              </a:cxn>
              <a:cxn ang="0">
                <a:pos x="connsiteX73011" y="connsiteY73011"/>
              </a:cxn>
              <a:cxn ang="0">
                <a:pos x="connsiteX73012" y="connsiteY73012"/>
              </a:cxn>
              <a:cxn ang="0">
                <a:pos x="connsiteX73013" y="connsiteY73013"/>
              </a:cxn>
              <a:cxn ang="0">
                <a:pos x="connsiteX73014" y="connsiteY73014"/>
              </a:cxn>
              <a:cxn ang="0">
                <a:pos x="connsiteX73015" y="connsiteY73015"/>
              </a:cxn>
              <a:cxn ang="0">
                <a:pos x="connsiteX73016" y="connsiteY73016"/>
              </a:cxn>
              <a:cxn ang="0">
                <a:pos x="connsiteX73017" y="connsiteY73017"/>
              </a:cxn>
              <a:cxn ang="0">
                <a:pos x="connsiteX73018" y="connsiteY73018"/>
              </a:cxn>
              <a:cxn ang="0">
                <a:pos x="connsiteX73019" y="connsiteY73019"/>
              </a:cxn>
              <a:cxn ang="0">
                <a:pos x="connsiteX73020" y="connsiteY73020"/>
              </a:cxn>
              <a:cxn ang="0">
                <a:pos x="connsiteX73021" y="connsiteY73021"/>
              </a:cxn>
              <a:cxn ang="0">
                <a:pos x="connsiteX73022" y="connsiteY73022"/>
              </a:cxn>
              <a:cxn ang="0">
                <a:pos x="connsiteX73023" y="connsiteY73023"/>
              </a:cxn>
              <a:cxn ang="0">
                <a:pos x="connsiteX73024" y="connsiteY73024"/>
              </a:cxn>
              <a:cxn ang="0">
                <a:pos x="connsiteX73025" y="connsiteY73025"/>
              </a:cxn>
              <a:cxn ang="0">
                <a:pos x="connsiteX73026" y="connsiteY73026"/>
              </a:cxn>
              <a:cxn ang="0">
                <a:pos x="connsiteX73027" y="connsiteY73027"/>
              </a:cxn>
              <a:cxn ang="0">
                <a:pos x="connsiteX73028" y="connsiteY73028"/>
              </a:cxn>
              <a:cxn ang="0">
                <a:pos x="connsiteX73029" y="connsiteY73029"/>
              </a:cxn>
              <a:cxn ang="0">
                <a:pos x="connsiteX73030" y="connsiteY73030"/>
              </a:cxn>
              <a:cxn ang="0">
                <a:pos x="connsiteX73031" y="connsiteY73031"/>
              </a:cxn>
              <a:cxn ang="0">
                <a:pos x="connsiteX73032" y="connsiteY73032"/>
              </a:cxn>
              <a:cxn ang="0">
                <a:pos x="connsiteX73033" y="connsiteY73033"/>
              </a:cxn>
              <a:cxn ang="0">
                <a:pos x="connsiteX73034" y="connsiteY73034"/>
              </a:cxn>
              <a:cxn ang="0">
                <a:pos x="connsiteX73035" y="connsiteY73035"/>
              </a:cxn>
              <a:cxn ang="0">
                <a:pos x="connsiteX73036" y="connsiteY73036"/>
              </a:cxn>
              <a:cxn ang="0">
                <a:pos x="connsiteX73037" y="connsiteY73037"/>
              </a:cxn>
              <a:cxn ang="0">
                <a:pos x="connsiteX73038" y="connsiteY73038"/>
              </a:cxn>
              <a:cxn ang="0">
                <a:pos x="connsiteX73039" y="connsiteY73039"/>
              </a:cxn>
              <a:cxn ang="0">
                <a:pos x="connsiteX73040" y="connsiteY73040"/>
              </a:cxn>
              <a:cxn ang="0">
                <a:pos x="connsiteX73041" y="connsiteY73041"/>
              </a:cxn>
              <a:cxn ang="0">
                <a:pos x="connsiteX73042" y="connsiteY73042"/>
              </a:cxn>
              <a:cxn ang="0">
                <a:pos x="connsiteX73043" y="connsiteY73043"/>
              </a:cxn>
              <a:cxn ang="0">
                <a:pos x="connsiteX73044" y="connsiteY73044"/>
              </a:cxn>
              <a:cxn ang="0">
                <a:pos x="connsiteX73045" y="connsiteY73045"/>
              </a:cxn>
              <a:cxn ang="0">
                <a:pos x="connsiteX73046" y="connsiteY73046"/>
              </a:cxn>
              <a:cxn ang="0">
                <a:pos x="connsiteX73047" y="connsiteY73047"/>
              </a:cxn>
              <a:cxn ang="0">
                <a:pos x="connsiteX73048" y="connsiteY73048"/>
              </a:cxn>
              <a:cxn ang="0">
                <a:pos x="connsiteX73049" y="connsiteY73049"/>
              </a:cxn>
              <a:cxn ang="0">
                <a:pos x="connsiteX73050" y="connsiteY73050"/>
              </a:cxn>
              <a:cxn ang="0">
                <a:pos x="connsiteX73051" y="connsiteY73051"/>
              </a:cxn>
              <a:cxn ang="0">
                <a:pos x="connsiteX73052" y="connsiteY73052"/>
              </a:cxn>
              <a:cxn ang="0">
                <a:pos x="connsiteX73053" y="connsiteY73053"/>
              </a:cxn>
              <a:cxn ang="0">
                <a:pos x="connsiteX73054" y="connsiteY73054"/>
              </a:cxn>
              <a:cxn ang="0">
                <a:pos x="connsiteX73055" y="connsiteY73055"/>
              </a:cxn>
              <a:cxn ang="0">
                <a:pos x="connsiteX73056" y="connsiteY73056"/>
              </a:cxn>
              <a:cxn ang="0">
                <a:pos x="connsiteX73057" y="connsiteY73057"/>
              </a:cxn>
              <a:cxn ang="0">
                <a:pos x="connsiteX73058" y="connsiteY73058"/>
              </a:cxn>
              <a:cxn ang="0">
                <a:pos x="connsiteX73059" y="connsiteY73059"/>
              </a:cxn>
              <a:cxn ang="0">
                <a:pos x="connsiteX73060" y="connsiteY73060"/>
              </a:cxn>
              <a:cxn ang="0">
                <a:pos x="connsiteX73061" y="connsiteY73061"/>
              </a:cxn>
              <a:cxn ang="0">
                <a:pos x="connsiteX73062" y="connsiteY73062"/>
              </a:cxn>
              <a:cxn ang="0">
                <a:pos x="connsiteX73063" y="connsiteY73063"/>
              </a:cxn>
              <a:cxn ang="0">
                <a:pos x="connsiteX73064" y="connsiteY73064"/>
              </a:cxn>
              <a:cxn ang="0">
                <a:pos x="connsiteX73065" y="connsiteY73065"/>
              </a:cxn>
              <a:cxn ang="0">
                <a:pos x="connsiteX73066" y="connsiteY73066"/>
              </a:cxn>
              <a:cxn ang="0">
                <a:pos x="connsiteX73067" y="connsiteY73067"/>
              </a:cxn>
              <a:cxn ang="0">
                <a:pos x="connsiteX73068" y="connsiteY73068"/>
              </a:cxn>
              <a:cxn ang="0">
                <a:pos x="connsiteX73069" y="connsiteY73069"/>
              </a:cxn>
              <a:cxn ang="0">
                <a:pos x="connsiteX73070" y="connsiteY73070"/>
              </a:cxn>
              <a:cxn ang="0">
                <a:pos x="connsiteX73071" y="connsiteY73071"/>
              </a:cxn>
              <a:cxn ang="0">
                <a:pos x="connsiteX73072" y="connsiteY73072"/>
              </a:cxn>
              <a:cxn ang="0">
                <a:pos x="connsiteX73073" y="connsiteY73073"/>
              </a:cxn>
              <a:cxn ang="0">
                <a:pos x="connsiteX73074" y="connsiteY73074"/>
              </a:cxn>
              <a:cxn ang="0">
                <a:pos x="connsiteX73075" y="connsiteY73075"/>
              </a:cxn>
              <a:cxn ang="0">
                <a:pos x="connsiteX73076" y="connsiteY73076"/>
              </a:cxn>
              <a:cxn ang="0">
                <a:pos x="connsiteX73077" y="connsiteY73077"/>
              </a:cxn>
              <a:cxn ang="0">
                <a:pos x="connsiteX73078" y="connsiteY73078"/>
              </a:cxn>
              <a:cxn ang="0">
                <a:pos x="connsiteX73079" y="connsiteY73079"/>
              </a:cxn>
              <a:cxn ang="0">
                <a:pos x="connsiteX73080" y="connsiteY73080"/>
              </a:cxn>
              <a:cxn ang="0">
                <a:pos x="connsiteX73081" y="connsiteY73081"/>
              </a:cxn>
              <a:cxn ang="0">
                <a:pos x="connsiteX73082" y="connsiteY73082"/>
              </a:cxn>
              <a:cxn ang="0">
                <a:pos x="connsiteX73083" y="connsiteY73083"/>
              </a:cxn>
              <a:cxn ang="0">
                <a:pos x="connsiteX73084" y="connsiteY73084"/>
              </a:cxn>
              <a:cxn ang="0">
                <a:pos x="connsiteX73085" y="connsiteY73085"/>
              </a:cxn>
              <a:cxn ang="0">
                <a:pos x="connsiteX73086" y="connsiteY73086"/>
              </a:cxn>
              <a:cxn ang="0">
                <a:pos x="connsiteX73087" y="connsiteY73087"/>
              </a:cxn>
              <a:cxn ang="0">
                <a:pos x="connsiteX73088" y="connsiteY73088"/>
              </a:cxn>
              <a:cxn ang="0">
                <a:pos x="connsiteX73089" y="connsiteY73089"/>
              </a:cxn>
              <a:cxn ang="0">
                <a:pos x="connsiteX73090" y="connsiteY73090"/>
              </a:cxn>
              <a:cxn ang="0">
                <a:pos x="connsiteX73091" y="connsiteY73091"/>
              </a:cxn>
              <a:cxn ang="0">
                <a:pos x="connsiteX73092" y="connsiteY73092"/>
              </a:cxn>
              <a:cxn ang="0">
                <a:pos x="connsiteX73093" y="connsiteY73093"/>
              </a:cxn>
              <a:cxn ang="0">
                <a:pos x="connsiteX73094" y="connsiteY73094"/>
              </a:cxn>
              <a:cxn ang="0">
                <a:pos x="connsiteX73095" y="connsiteY73095"/>
              </a:cxn>
              <a:cxn ang="0">
                <a:pos x="connsiteX73096" y="connsiteY73096"/>
              </a:cxn>
              <a:cxn ang="0">
                <a:pos x="connsiteX73097" y="connsiteY73097"/>
              </a:cxn>
              <a:cxn ang="0">
                <a:pos x="connsiteX73098" y="connsiteY73098"/>
              </a:cxn>
              <a:cxn ang="0">
                <a:pos x="connsiteX73099" y="connsiteY73099"/>
              </a:cxn>
              <a:cxn ang="0">
                <a:pos x="connsiteX73100" y="connsiteY73100"/>
              </a:cxn>
              <a:cxn ang="0">
                <a:pos x="connsiteX73101" y="connsiteY73101"/>
              </a:cxn>
              <a:cxn ang="0">
                <a:pos x="connsiteX73102" y="connsiteY73102"/>
              </a:cxn>
              <a:cxn ang="0">
                <a:pos x="connsiteX73103" y="connsiteY73103"/>
              </a:cxn>
              <a:cxn ang="0">
                <a:pos x="connsiteX73104" y="connsiteY73104"/>
              </a:cxn>
              <a:cxn ang="0">
                <a:pos x="connsiteX73105" y="connsiteY73105"/>
              </a:cxn>
              <a:cxn ang="0">
                <a:pos x="connsiteX73106" y="connsiteY73106"/>
              </a:cxn>
              <a:cxn ang="0">
                <a:pos x="connsiteX73107" y="connsiteY73107"/>
              </a:cxn>
              <a:cxn ang="0">
                <a:pos x="connsiteX73108" y="connsiteY73108"/>
              </a:cxn>
              <a:cxn ang="0">
                <a:pos x="connsiteX73109" y="connsiteY73109"/>
              </a:cxn>
              <a:cxn ang="0">
                <a:pos x="connsiteX73110" y="connsiteY73110"/>
              </a:cxn>
              <a:cxn ang="0">
                <a:pos x="connsiteX73111" y="connsiteY73111"/>
              </a:cxn>
              <a:cxn ang="0">
                <a:pos x="connsiteX73112" y="connsiteY73112"/>
              </a:cxn>
              <a:cxn ang="0">
                <a:pos x="connsiteX73113" y="connsiteY73113"/>
              </a:cxn>
              <a:cxn ang="0">
                <a:pos x="connsiteX73114" y="connsiteY73114"/>
              </a:cxn>
              <a:cxn ang="0">
                <a:pos x="connsiteX73115" y="connsiteY73115"/>
              </a:cxn>
              <a:cxn ang="0">
                <a:pos x="connsiteX73116" y="connsiteY73116"/>
              </a:cxn>
              <a:cxn ang="0">
                <a:pos x="connsiteX73117" y="connsiteY73117"/>
              </a:cxn>
              <a:cxn ang="0">
                <a:pos x="connsiteX73118" y="connsiteY73118"/>
              </a:cxn>
              <a:cxn ang="0">
                <a:pos x="connsiteX73119" y="connsiteY73119"/>
              </a:cxn>
              <a:cxn ang="0">
                <a:pos x="connsiteX73120" y="connsiteY73120"/>
              </a:cxn>
              <a:cxn ang="0">
                <a:pos x="connsiteX73121" y="connsiteY73121"/>
              </a:cxn>
              <a:cxn ang="0">
                <a:pos x="connsiteX73122" y="connsiteY73122"/>
              </a:cxn>
              <a:cxn ang="0">
                <a:pos x="connsiteX73123" y="connsiteY73123"/>
              </a:cxn>
              <a:cxn ang="0">
                <a:pos x="connsiteX73124" y="connsiteY73124"/>
              </a:cxn>
              <a:cxn ang="0">
                <a:pos x="connsiteX73125" y="connsiteY73125"/>
              </a:cxn>
              <a:cxn ang="0">
                <a:pos x="connsiteX73126" y="connsiteY73126"/>
              </a:cxn>
              <a:cxn ang="0">
                <a:pos x="connsiteX73127" y="connsiteY73127"/>
              </a:cxn>
              <a:cxn ang="0">
                <a:pos x="connsiteX73128" y="connsiteY73128"/>
              </a:cxn>
              <a:cxn ang="0">
                <a:pos x="connsiteX73129" y="connsiteY73129"/>
              </a:cxn>
              <a:cxn ang="0">
                <a:pos x="connsiteX73130" y="connsiteY73130"/>
              </a:cxn>
              <a:cxn ang="0">
                <a:pos x="connsiteX73131" y="connsiteY73131"/>
              </a:cxn>
              <a:cxn ang="0">
                <a:pos x="connsiteX73132" y="connsiteY73132"/>
              </a:cxn>
              <a:cxn ang="0">
                <a:pos x="connsiteX73133" y="connsiteY73133"/>
              </a:cxn>
              <a:cxn ang="0">
                <a:pos x="connsiteX73134" y="connsiteY73134"/>
              </a:cxn>
              <a:cxn ang="0">
                <a:pos x="connsiteX73135" y="connsiteY73135"/>
              </a:cxn>
              <a:cxn ang="0">
                <a:pos x="connsiteX73136" y="connsiteY73136"/>
              </a:cxn>
              <a:cxn ang="0">
                <a:pos x="connsiteX73137" y="connsiteY73137"/>
              </a:cxn>
              <a:cxn ang="0">
                <a:pos x="connsiteX73138" y="connsiteY73138"/>
              </a:cxn>
              <a:cxn ang="0">
                <a:pos x="connsiteX73139" y="connsiteY73139"/>
              </a:cxn>
              <a:cxn ang="0">
                <a:pos x="connsiteX73140" y="connsiteY73140"/>
              </a:cxn>
              <a:cxn ang="0">
                <a:pos x="connsiteX73141" y="connsiteY73141"/>
              </a:cxn>
              <a:cxn ang="0">
                <a:pos x="connsiteX73142" y="connsiteY73142"/>
              </a:cxn>
              <a:cxn ang="0">
                <a:pos x="connsiteX73143" y="connsiteY73143"/>
              </a:cxn>
              <a:cxn ang="0">
                <a:pos x="connsiteX73144" y="connsiteY73144"/>
              </a:cxn>
              <a:cxn ang="0">
                <a:pos x="connsiteX73145" y="connsiteY73145"/>
              </a:cxn>
              <a:cxn ang="0">
                <a:pos x="connsiteX73146" y="connsiteY73146"/>
              </a:cxn>
              <a:cxn ang="0">
                <a:pos x="connsiteX73147" y="connsiteY73147"/>
              </a:cxn>
              <a:cxn ang="0">
                <a:pos x="connsiteX73148" y="connsiteY73148"/>
              </a:cxn>
              <a:cxn ang="0">
                <a:pos x="connsiteX73149" y="connsiteY73149"/>
              </a:cxn>
              <a:cxn ang="0">
                <a:pos x="connsiteX73150" y="connsiteY73150"/>
              </a:cxn>
              <a:cxn ang="0">
                <a:pos x="connsiteX73151" y="connsiteY73151"/>
              </a:cxn>
              <a:cxn ang="0">
                <a:pos x="connsiteX73152" y="connsiteY73152"/>
              </a:cxn>
              <a:cxn ang="0">
                <a:pos x="connsiteX73153" y="connsiteY73153"/>
              </a:cxn>
              <a:cxn ang="0">
                <a:pos x="connsiteX73154" y="connsiteY73154"/>
              </a:cxn>
              <a:cxn ang="0">
                <a:pos x="connsiteX73155" y="connsiteY73155"/>
              </a:cxn>
              <a:cxn ang="0">
                <a:pos x="connsiteX73156" y="connsiteY73156"/>
              </a:cxn>
              <a:cxn ang="0">
                <a:pos x="connsiteX73157" y="connsiteY73157"/>
              </a:cxn>
              <a:cxn ang="0">
                <a:pos x="connsiteX73158" y="connsiteY73158"/>
              </a:cxn>
              <a:cxn ang="0">
                <a:pos x="connsiteX73159" y="connsiteY73159"/>
              </a:cxn>
              <a:cxn ang="0">
                <a:pos x="connsiteX73160" y="connsiteY73160"/>
              </a:cxn>
              <a:cxn ang="0">
                <a:pos x="connsiteX73161" y="connsiteY73161"/>
              </a:cxn>
              <a:cxn ang="0">
                <a:pos x="connsiteX73162" y="connsiteY73162"/>
              </a:cxn>
              <a:cxn ang="0">
                <a:pos x="connsiteX73163" y="connsiteY73163"/>
              </a:cxn>
              <a:cxn ang="0">
                <a:pos x="connsiteX73164" y="connsiteY73164"/>
              </a:cxn>
              <a:cxn ang="0">
                <a:pos x="connsiteX73165" y="connsiteY73165"/>
              </a:cxn>
              <a:cxn ang="0">
                <a:pos x="connsiteX73166" y="connsiteY73166"/>
              </a:cxn>
              <a:cxn ang="0">
                <a:pos x="connsiteX73167" y="connsiteY73167"/>
              </a:cxn>
              <a:cxn ang="0">
                <a:pos x="connsiteX73168" y="connsiteY73168"/>
              </a:cxn>
              <a:cxn ang="0">
                <a:pos x="connsiteX73169" y="connsiteY73169"/>
              </a:cxn>
              <a:cxn ang="0">
                <a:pos x="connsiteX73170" y="connsiteY73170"/>
              </a:cxn>
              <a:cxn ang="0">
                <a:pos x="connsiteX73171" y="connsiteY73171"/>
              </a:cxn>
              <a:cxn ang="0">
                <a:pos x="connsiteX73172" y="connsiteY73172"/>
              </a:cxn>
              <a:cxn ang="0">
                <a:pos x="connsiteX73173" y="connsiteY73173"/>
              </a:cxn>
              <a:cxn ang="0">
                <a:pos x="connsiteX73174" y="connsiteY73174"/>
              </a:cxn>
              <a:cxn ang="0">
                <a:pos x="connsiteX73175" y="connsiteY73175"/>
              </a:cxn>
              <a:cxn ang="0">
                <a:pos x="connsiteX73176" y="connsiteY73176"/>
              </a:cxn>
              <a:cxn ang="0">
                <a:pos x="connsiteX73177" y="connsiteY73177"/>
              </a:cxn>
              <a:cxn ang="0">
                <a:pos x="connsiteX73178" y="connsiteY73178"/>
              </a:cxn>
              <a:cxn ang="0">
                <a:pos x="connsiteX73179" y="connsiteY73179"/>
              </a:cxn>
              <a:cxn ang="0">
                <a:pos x="connsiteX73180" y="connsiteY73180"/>
              </a:cxn>
              <a:cxn ang="0">
                <a:pos x="connsiteX73181" y="connsiteY73181"/>
              </a:cxn>
              <a:cxn ang="0">
                <a:pos x="connsiteX73182" y="connsiteY73182"/>
              </a:cxn>
              <a:cxn ang="0">
                <a:pos x="connsiteX73183" y="connsiteY73183"/>
              </a:cxn>
              <a:cxn ang="0">
                <a:pos x="connsiteX73184" y="connsiteY73184"/>
              </a:cxn>
              <a:cxn ang="0">
                <a:pos x="connsiteX73185" y="connsiteY73185"/>
              </a:cxn>
              <a:cxn ang="0">
                <a:pos x="connsiteX73186" y="connsiteY73186"/>
              </a:cxn>
              <a:cxn ang="0">
                <a:pos x="connsiteX73187" y="connsiteY73187"/>
              </a:cxn>
              <a:cxn ang="0">
                <a:pos x="connsiteX73188" y="connsiteY73188"/>
              </a:cxn>
              <a:cxn ang="0">
                <a:pos x="connsiteX73189" y="connsiteY73189"/>
              </a:cxn>
              <a:cxn ang="0">
                <a:pos x="connsiteX73190" y="connsiteY73190"/>
              </a:cxn>
              <a:cxn ang="0">
                <a:pos x="connsiteX73191" y="connsiteY73191"/>
              </a:cxn>
              <a:cxn ang="0">
                <a:pos x="connsiteX73192" y="connsiteY73192"/>
              </a:cxn>
              <a:cxn ang="0">
                <a:pos x="connsiteX73193" y="connsiteY73193"/>
              </a:cxn>
              <a:cxn ang="0">
                <a:pos x="connsiteX73194" y="connsiteY73194"/>
              </a:cxn>
              <a:cxn ang="0">
                <a:pos x="connsiteX73195" y="connsiteY73195"/>
              </a:cxn>
              <a:cxn ang="0">
                <a:pos x="connsiteX73196" y="connsiteY73196"/>
              </a:cxn>
              <a:cxn ang="0">
                <a:pos x="connsiteX73197" y="connsiteY73197"/>
              </a:cxn>
              <a:cxn ang="0">
                <a:pos x="connsiteX73198" y="connsiteY73198"/>
              </a:cxn>
              <a:cxn ang="0">
                <a:pos x="connsiteX73199" y="connsiteY73199"/>
              </a:cxn>
              <a:cxn ang="0">
                <a:pos x="connsiteX73200" y="connsiteY73200"/>
              </a:cxn>
              <a:cxn ang="0">
                <a:pos x="connsiteX73201" y="connsiteY73201"/>
              </a:cxn>
              <a:cxn ang="0">
                <a:pos x="connsiteX73202" y="connsiteY73202"/>
              </a:cxn>
              <a:cxn ang="0">
                <a:pos x="connsiteX73203" y="connsiteY73203"/>
              </a:cxn>
              <a:cxn ang="0">
                <a:pos x="connsiteX73204" y="connsiteY73204"/>
              </a:cxn>
              <a:cxn ang="0">
                <a:pos x="connsiteX73205" y="connsiteY73205"/>
              </a:cxn>
              <a:cxn ang="0">
                <a:pos x="connsiteX73206" y="connsiteY73206"/>
              </a:cxn>
              <a:cxn ang="0">
                <a:pos x="connsiteX73207" y="connsiteY73207"/>
              </a:cxn>
              <a:cxn ang="0">
                <a:pos x="connsiteX73208" y="connsiteY73208"/>
              </a:cxn>
              <a:cxn ang="0">
                <a:pos x="connsiteX73209" y="connsiteY73209"/>
              </a:cxn>
              <a:cxn ang="0">
                <a:pos x="connsiteX73210" y="connsiteY73210"/>
              </a:cxn>
              <a:cxn ang="0">
                <a:pos x="connsiteX73211" y="connsiteY73211"/>
              </a:cxn>
              <a:cxn ang="0">
                <a:pos x="connsiteX73212" y="connsiteY73212"/>
              </a:cxn>
              <a:cxn ang="0">
                <a:pos x="connsiteX73213" y="connsiteY73213"/>
              </a:cxn>
              <a:cxn ang="0">
                <a:pos x="connsiteX73214" y="connsiteY73214"/>
              </a:cxn>
              <a:cxn ang="0">
                <a:pos x="connsiteX73215" y="connsiteY73215"/>
              </a:cxn>
              <a:cxn ang="0">
                <a:pos x="connsiteX73216" y="connsiteY73216"/>
              </a:cxn>
              <a:cxn ang="0">
                <a:pos x="connsiteX73217" y="connsiteY73217"/>
              </a:cxn>
              <a:cxn ang="0">
                <a:pos x="connsiteX73218" y="connsiteY73218"/>
              </a:cxn>
              <a:cxn ang="0">
                <a:pos x="connsiteX73219" y="connsiteY73219"/>
              </a:cxn>
              <a:cxn ang="0">
                <a:pos x="connsiteX73220" y="connsiteY73220"/>
              </a:cxn>
              <a:cxn ang="0">
                <a:pos x="connsiteX73221" y="connsiteY73221"/>
              </a:cxn>
              <a:cxn ang="0">
                <a:pos x="connsiteX73222" y="connsiteY73222"/>
              </a:cxn>
              <a:cxn ang="0">
                <a:pos x="connsiteX73223" y="connsiteY73223"/>
              </a:cxn>
              <a:cxn ang="0">
                <a:pos x="connsiteX73224" y="connsiteY73224"/>
              </a:cxn>
              <a:cxn ang="0">
                <a:pos x="connsiteX73225" y="connsiteY73225"/>
              </a:cxn>
              <a:cxn ang="0">
                <a:pos x="connsiteX73226" y="connsiteY73226"/>
              </a:cxn>
              <a:cxn ang="0">
                <a:pos x="connsiteX73227" y="connsiteY73227"/>
              </a:cxn>
              <a:cxn ang="0">
                <a:pos x="connsiteX73228" y="connsiteY73228"/>
              </a:cxn>
              <a:cxn ang="0">
                <a:pos x="connsiteX73229" y="connsiteY73229"/>
              </a:cxn>
              <a:cxn ang="0">
                <a:pos x="connsiteX73230" y="connsiteY73230"/>
              </a:cxn>
              <a:cxn ang="0">
                <a:pos x="connsiteX73231" y="connsiteY73231"/>
              </a:cxn>
              <a:cxn ang="0">
                <a:pos x="connsiteX73232" y="connsiteY73232"/>
              </a:cxn>
              <a:cxn ang="0">
                <a:pos x="connsiteX73233" y="connsiteY73233"/>
              </a:cxn>
              <a:cxn ang="0">
                <a:pos x="connsiteX73234" y="connsiteY73234"/>
              </a:cxn>
              <a:cxn ang="0">
                <a:pos x="connsiteX73235" y="connsiteY73235"/>
              </a:cxn>
              <a:cxn ang="0">
                <a:pos x="connsiteX73236" y="connsiteY73236"/>
              </a:cxn>
              <a:cxn ang="0">
                <a:pos x="connsiteX73237" y="connsiteY73237"/>
              </a:cxn>
              <a:cxn ang="0">
                <a:pos x="connsiteX73238" y="connsiteY73238"/>
              </a:cxn>
              <a:cxn ang="0">
                <a:pos x="connsiteX73239" y="connsiteY73239"/>
              </a:cxn>
              <a:cxn ang="0">
                <a:pos x="connsiteX73240" y="connsiteY73240"/>
              </a:cxn>
              <a:cxn ang="0">
                <a:pos x="connsiteX73241" y="connsiteY73241"/>
              </a:cxn>
              <a:cxn ang="0">
                <a:pos x="connsiteX73242" y="connsiteY73242"/>
              </a:cxn>
              <a:cxn ang="0">
                <a:pos x="connsiteX73243" y="connsiteY73243"/>
              </a:cxn>
              <a:cxn ang="0">
                <a:pos x="connsiteX73244" y="connsiteY73244"/>
              </a:cxn>
              <a:cxn ang="0">
                <a:pos x="connsiteX73245" y="connsiteY73245"/>
              </a:cxn>
              <a:cxn ang="0">
                <a:pos x="connsiteX73246" y="connsiteY73246"/>
              </a:cxn>
              <a:cxn ang="0">
                <a:pos x="connsiteX73247" y="connsiteY73247"/>
              </a:cxn>
              <a:cxn ang="0">
                <a:pos x="connsiteX73248" y="connsiteY73248"/>
              </a:cxn>
              <a:cxn ang="0">
                <a:pos x="connsiteX73249" y="connsiteY73249"/>
              </a:cxn>
              <a:cxn ang="0">
                <a:pos x="connsiteX73250" y="connsiteY73250"/>
              </a:cxn>
              <a:cxn ang="0">
                <a:pos x="connsiteX73251" y="connsiteY73251"/>
              </a:cxn>
              <a:cxn ang="0">
                <a:pos x="connsiteX73252" y="connsiteY73252"/>
              </a:cxn>
              <a:cxn ang="0">
                <a:pos x="connsiteX73253" y="connsiteY73253"/>
              </a:cxn>
              <a:cxn ang="0">
                <a:pos x="connsiteX73254" y="connsiteY73254"/>
              </a:cxn>
              <a:cxn ang="0">
                <a:pos x="connsiteX73255" y="connsiteY73255"/>
              </a:cxn>
              <a:cxn ang="0">
                <a:pos x="connsiteX73256" y="connsiteY73256"/>
              </a:cxn>
              <a:cxn ang="0">
                <a:pos x="connsiteX73257" y="connsiteY73257"/>
              </a:cxn>
              <a:cxn ang="0">
                <a:pos x="connsiteX73258" y="connsiteY73258"/>
              </a:cxn>
              <a:cxn ang="0">
                <a:pos x="connsiteX73259" y="connsiteY73259"/>
              </a:cxn>
              <a:cxn ang="0">
                <a:pos x="connsiteX73260" y="connsiteY73260"/>
              </a:cxn>
              <a:cxn ang="0">
                <a:pos x="connsiteX73261" y="connsiteY73261"/>
              </a:cxn>
              <a:cxn ang="0">
                <a:pos x="connsiteX73262" y="connsiteY73262"/>
              </a:cxn>
              <a:cxn ang="0">
                <a:pos x="connsiteX73263" y="connsiteY73263"/>
              </a:cxn>
              <a:cxn ang="0">
                <a:pos x="connsiteX73264" y="connsiteY73264"/>
              </a:cxn>
              <a:cxn ang="0">
                <a:pos x="connsiteX73265" y="connsiteY73265"/>
              </a:cxn>
              <a:cxn ang="0">
                <a:pos x="connsiteX73266" y="connsiteY73266"/>
              </a:cxn>
              <a:cxn ang="0">
                <a:pos x="connsiteX73267" y="connsiteY73267"/>
              </a:cxn>
              <a:cxn ang="0">
                <a:pos x="connsiteX73268" y="connsiteY73268"/>
              </a:cxn>
              <a:cxn ang="0">
                <a:pos x="connsiteX73269" y="connsiteY73269"/>
              </a:cxn>
              <a:cxn ang="0">
                <a:pos x="connsiteX73270" y="connsiteY73270"/>
              </a:cxn>
              <a:cxn ang="0">
                <a:pos x="connsiteX73271" y="connsiteY73271"/>
              </a:cxn>
              <a:cxn ang="0">
                <a:pos x="connsiteX73272" y="connsiteY73272"/>
              </a:cxn>
              <a:cxn ang="0">
                <a:pos x="connsiteX73273" y="connsiteY73273"/>
              </a:cxn>
              <a:cxn ang="0">
                <a:pos x="connsiteX73274" y="connsiteY73274"/>
              </a:cxn>
              <a:cxn ang="0">
                <a:pos x="connsiteX73275" y="connsiteY73275"/>
              </a:cxn>
              <a:cxn ang="0">
                <a:pos x="connsiteX73276" y="connsiteY73276"/>
              </a:cxn>
              <a:cxn ang="0">
                <a:pos x="connsiteX73277" y="connsiteY73277"/>
              </a:cxn>
              <a:cxn ang="0">
                <a:pos x="connsiteX73278" y="connsiteY73278"/>
              </a:cxn>
              <a:cxn ang="0">
                <a:pos x="connsiteX73279" y="connsiteY73279"/>
              </a:cxn>
              <a:cxn ang="0">
                <a:pos x="connsiteX73280" y="connsiteY73280"/>
              </a:cxn>
              <a:cxn ang="0">
                <a:pos x="connsiteX73281" y="connsiteY73281"/>
              </a:cxn>
              <a:cxn ang="0">
                <a:pos x="connsiteX73282" y="connsiteY73282"/>
              </a:cxn>
              <a:cxn ang="0">
                <a:pos x="connsiteX73283" y="connsiteY73283"/>
              </a:cxn>
              <a:cxn ang="0">
                <a:pos x="connsiteX73284" y="connsiteY73284"/>
              </a:cxn>
              <a:cxn ang="0">
                <a:pos x="connsiteX73285" y="connsiteY73285"/>
              </a:cxn>
              <a:cxn ang="0">
                <a:pos x="connsiteX73286" y="connsiteY73286"/>
              </a:cxn>
              <a:cxn ang="0">
                <a:pos x="connsiteX73287" y="connsiteY73287"/>
              </a:cxn>
              <a:cxn ang="0">
                <a:pos x="connsiteX73288" y="connsiteY73288"/>
              </a:cxn>
              <a:cxn ang="0">
                <a:pos x="connsiteX73289" y="connsiteY73289"/>
              </a:cxn>
              <a:cxn ang="0">
                <a:pos x="connsiteX73290" y="connsiteY73290"/>
              </a:cxn>
              <a:cxn ang="0">
                <a:pos x="connsiteX73291" y="connsiteY73291"/>
              </a:cxn>
              <a:cxn ang="0">
                <a:pos x="connsiteX73292" y="connsiteY73292"/>
              </a:cxn>
              <a:cxn ang="0">
                <a:pos x="connsiteX73293" y="connsiteY73293"/>
              </a:cxn>
              <a:cxn ang="0">
                <a:pos x="connsiteX73294" y="connsiteY73294"/>
              </a:cxn>
              <a:cxn ang="0">
                <a:pos x="connsiteX73295" y="connsiteY73295"/>
              </a:cxn>
              <a:cxn ang="0">
                <a:pos x="connsiteX73296" y="connsiteY73296"/>
              </a:cxn>
              <a:cxn ang="0">
                <a:pos x="connsiteX73297" y="connsiteY73297"/>
              </a:cxn>
              <a:cxn ang="0">
                <a:pos x="connsiteX73298" y="connsiteY73298"/>
              </a:cxn>
              <a:cxn ang="0">
                <a:pos x="connsiteX73299" y="connsiteY73299"/>
              </a:cxn>
              <a:cxn ang="0">
                <a:pos x="connsiteX73300" y="connsiteY73300"/>
              </a:cxn>
              <a:cxn ang="0">
                <a:pos x="connsiteX73301" y="connsiteY73301"/>
              </a:cxn>
              <a:cxn ang="0">
                <a:pos x="connsiteX73302" y="connsiteY73302"/>
              </a:cxn>
              <a:cxn ang="0">
                <a:pos x="connsiteX73303" y="connsiteY73303"/>
              </a:cxn>
              <a:cxn ang="0">
                <a:pos x="connsiteX73304" y="connsiteY73304"/>
              </a:cxn>
              <a:cxn ang="0">
                <a:pos x="connsiteX73305" y="connsiteY73305"/>
              </a:cxn>
              <a:cxn ang="0">
                <a:pos x="connsiteX73306" y="connsiteY73306"/>
              </a:cxn>
              <a:cxn ang="0">
                <a:pos x="connsiteX73307" y="connsiteY73307"/>
              </a:cxn>
              <a:cxn ang="0">
                <a:pos x="connsiteX73308" y="connsiteY73308"/>
              </a:cxn>
              <a:cxn ang="0">
                <a:pos x="connsiteX73309" y="connsiteY73309"/>
              </a:cxn>
              <a:cxn ang="0">
                <a:pos x="connsiteX73310" y="connsiteY73310"/>
              </a:cxn>
              <a:cxn ang="0">
                <a:pos x="connsiteX73311" y="connsiteY73311"/>
              </a:cxn>
              <a:cxn ang="0">
                <a:pos x="connsiteX73312" y="connsiteY73312"/>
              </a:cxn>
              <a:cxn ang="0">
                <a:pos x="connsiteX73313" y="connsiteY73313"/>
              </a:cxn>
              <a:cxn ang="0">
                <a:pos x="connsiteX73314" y="connsiteY73314"/>
              </a:cxn>
              <a:cxn ang="0">
                <a:pos x="connsiteX73315" y="connsiteY73315"/>
              </a:cxn>
              <a:cxn ang="0">
                <a:pos x="connsiteX73316" y="connsiteY73316"/>
              </a:cxn>
              <a:cxn ang="0">
                <a:pos x="connsiteX73317" y="connsiteY73317"/>
              </a:cxn>
              <a:cxn ang="0">
                <a:pos x="connsiteX73318" y="connsiteY73318"/>
              </a:cxn>
              <a:cxn ang="0">
                <a:pos x="connsiteX73319" y="connsiteY73319"/>
              </a:cxn>
              <a:cxn ang="0">
                <a:pos x="connsiteX73320" y="connsiteY73320"/>
              </a:cxn>
              <a:cxn ang="0">
                <a:pos x="connsiteX73321" y="connsiteY73321"/>
              </a:cxn>
              <a:cxn ang="0">
                <a:pos x="connsiteX73322" y="connsiteY73322"/>
              </a:cxn>
              <a:cxn ang="0">
                <a:pos x="connsiteX73323" y="connsiteY73323"/>
              </a:cxn>
              <a:cxn ang="0">
                <a:pos x="connsiteX73324" y="connsiteY73324"/>
              </a:cxn>
              <a:cxn ang="0">
                <a:pos x="connsiteX73325" y="connsiteY73325"/>
              </a:cxn>
              <a:cxn ang="0">
                <a:pos x="connsiteX73326" y="connsiteY73326"/>
              </a:cxn>
              <a:cxn ang="0">
                <a:pos x="connsiteX73327" y="connsiteY73327"/>
              </a:cxn>
              <a:cxn ang="0">
                <a:pos x="connsiteX73328" y="connsiteY73328"/>
              </a:cxn>
              <a:cxn ang="0">
                <a:pos x="connsiteX73329" y="connsiteY73329"/>
              </a:cxn>
              <a:cxn ang="0">
                <a:pos x="connsiteX73330" y="connsiteY73330"/>
              </a:cxn>
              <a:cxn ang="0">
                <a:pos x="connsiteX73331" y="connsiteY73331"/>
              </a:cxn>
              <a:cxn ang="0">
                <a:pos x="connsiteX73332" y="connsiteY73332"/>
              </a:cxn>
              <a:cxn ang="0">
                <a:pos x="connsiteX73333" y="connsiteY73333"/>
              </a:cxn>
              <a:cxn ang="0">
                <a:pos x="connsiteX73334" y="connsiteY73334"/>
              </a:cxn>
              <a:cxn ang="0">
                <a:pos x="connsiteX73335" y="connsiteY73335"/>
              </a:cxn>
              <a:cxn ang="0">
                <a:pos x="connsiteX73336" y="connsiteY73336"/>
              </a:cxn>
              <a:cxn ang="0">
                <a:pos x="connsiteX73337" y="connsiteY73337"/>
              </a:cxn>
              <a:cxn ang="0">
                <a:pos x="connsiteX73338" y="connsiteY73338"/>
              </a:cxn>
              <a:cxn ang="0">
                <a:pos x="connsiteX73339" y="connsiteY73339"/>
              </a:cxn>
              <a:cxn ang="0">
                <a:pos x="connsiteX73340" y="connsiteY73340"/>
              </a:cxn>
              <a:cxn ang="0">
                <a:pos x="connsiteX73341" y="connsiteY73341"/>
              </a:cxn>
              <a:cxn ang="0">
                <a:pos x="connsiteX73342" y="connsiteY73342"/>
              </a:cxn>
              <a:cxn ang="0">
                <a:pos x="connsiteX73343" y="connsiteY73343"/>
              </a:cxn>
              <a:cxn ang="0">
                <a:pos x="connsiteX73344" y="connsiteY73344"/>
              </a:cxn>
              <a:cxn ang="0">
                <a:pos x="connsiteX73345" y="connsiteY73345"/>
              </a:cxn>
              <a:cxn ang="0">
                <a:pos x="connsiteX73346" y="connsiteY73346"/>
              </a:cxn>
              <a:cxn ang="0">
                <a:pos x="connsiteX73347" y="connsiteY73347"/>
              </a:cxn>
              <a:cxn ang="0">
                <a:pos x="connsiteX73348" y="connsiteY73348"/>
              </a:cxn>
              <a:cxn ang="0">
                <a:pos x="connsiteX73349" y="connsiteY73349"/>
              </a:cxn>
              <a:cxn ang="0">
                <a:pos x="connsiteX73350" y="connsiteY73350"/>
              </a:cxn>
              <a:cxn ang="0">
                <a:pos x="connsiteX73351" y="connsiteY73351"/>
              </a:cxn>
              <a:cxn ang="0">
                <a:pos x="connsiteX73352" y="connsiteY73352"/>
              </a:cxn>
              <a:cxn ang="0">
                <a:pos x="connsiteX73353" y="connsiteY73353"/>
              </a:cxn>
              <a:cxn ang="0">
                <a:pos x="connsiteX73354" y="connsiteY73354"/>
              </a:cxn>
              <a:cxn ang="0">
                <a:pos x="connsiteX73355" y="connsiteY73355"/>
              </a:cxn>
              <a:cxn ang="0">
                <a:pos x="connsiteX73356" y="connsiteY73356"/>
              </a:cxn>
              <a:cxn ang="0">
                <a:pos x="connsiteX73357" y="connsiteY73357"/>
              </a:cxn>
              <a:cxn ang="0">
                <a:pos x="connsiteX73358" y="connsiteY73358"/>
              </a:cxn>
              <a:cxn ang="0">
                <a:pos x="connsiteX73359" y="connsiteY73359"/>
              </a:cxn>
              <a:cxn ang="0">
                <a:pos x="connsiteX73360" y="connsiteY73360"/>
              </a:cxn>
              <a:cxn ang="0">
                <a:pos x="connsiteX73361" y="connsiteY73361"/>
              </a:cxn>
              <a:cxn ang="0">
                <a:pos x="connsiteX73362" y="connsiteY73362"/>
              </a:cxn>
              <a:cxn ang="0">
                <a:pos x="connsiteX73363" y="connsiteY73363"/>
              </a:cxn>
              <a:cxn ang="0">
                <a:pos x="connsiteX73364" y="connsiteY73364"/>
              </a:cxn>
              <a:cxn ang="0">
                <a:pos x="connsiteX73365" y="connsiteY73365"/>
              </a:cxn>
              <a:cxn ang="0">
                <a:pos x="connsiteX73366" y="connsiteY73366"/>
              </a:cxn>
              <a:cxn ang="0">
                <a:pos x="connsiteX73367" y="connsiteY73367"/>
              </a:cxn>
              <a:cxn ang="0">
                <a:pos x="connsiteX73368" y="connsiteY73368"/>
              </a:cxn>
              <a:cxn ang="0">
                <a:pos x="connsiteX73369" y="connsiteY73369"/>
              </a:cxn>
              <a:cxn ang="0">
                <a:pos x="connsiteX73370" y="connsiteY73370"/>
              </a:cxn>
              <a:cxn ang="0">
                <a:pos x="connsiteX73371" y="connsiteY73371"/>
              </a:cxn>
              <a:cxn ang="0">
                <a:pos x="connsiteX73372" y="connsiteY73372"/>
              </a:cxn>
              <a:cxn ang="0">
                <a:pos x="connsiteX73373" y="connsiteY73373"/>
              </a:cxn>
              <a:cxn ang="0">
                <a:pos x="connsiteX73374" y="connsiteY73374"/>
              </a:cxn>
              <a:cxn ang="0">
                <a:pos x="connsiteX73375" y="connsiteY73375"/>
              </a:cxn>
              <a:cxn ang="0">
                <a:pos x="connsiteX73376" y="connsiteY73376"/>
              </a:cxn>
              <a:cxn ang="0">
                <a:pos x="connsiteX73377" y="connsiteY73377"/>
              </a:cxn>
              <a:cxn ang="0">
                <a:pos x="connsiteX73378" y="connsiteY73378"/>
              </a:cxn>
              <a:cxn ang="0">
                <a:pos x="connsiteX73379" y="connsiteY73379"/>
              </a:cxn>
              <a:cxn ang="0">
                <a:pos x="connsiteX73380" y="connsiteY73380"/>
              </a:cxn>
              <a:cxn ang="0">
                <a:pos x="connsiteX73381" y="connsiteY73381"/>
              </a:cxn>
              <a:cxn ang="0">
                <a:pos x="connsiteX73382" y="connsiteY73382"/>
              </a:cxn>
              <a:cxn ang="0">
                <a:pos x="connsiteX73383" y="connsiteY73383"/>
              </a:cxn>
              <a:cxn ang="0">
                <a:pos x="connsiteX73384" y="connsiteY73384"/>
              </a:cxn>
              <a:cxn ang="0">
                <a:pos x="connsiteX73385" y="connsiteY73385"/>
              </a:cxn>
              <a:cxn ang="0">
                <a:pos x="connsiteX73386" y="connsiteY73386"/>
              </a:cxn>
              <a:cxn ang="0">
                <a:pos x="connsiteX73387" y="connsiteY73387"/>
              </a:cxn>
              <a:cxn ang="0">
                <a:pos x="connsiteX73388" y="connsiteY73388"/>
              </a:cxn>
              <a:cxn ang="0">
                <a:pos x="connsiteX73389" y="connsiteY73389"/>
              </a:cxn>
              <a:cxn ang="0">
                <a:pos x="connsiteX73390" y="connsiteY73390"/>
              </a:cxn>
              <a:cxn ang="0">
                <a:pos x="connsiteX73391" y="connsiteY73391"/>
              </a:cxn>
              <a:cxn ang="0">
                <a:pos x="connsiteX73392" y="connsiteY73392"/>
              </a:cxn>
              <a:cxn ang="0">
                <a:pos x="connsiteX73393" y="connsiteY73393"/>
              </a:cxn>
              <a:cxn ang="0">
                <a:pos x="connsiteX73394" y="connsiteY73394"/>
              </a:cxn>
              <a:cxn ang="0">
                <a:pos x="connsiteX73395" y="connsiteY73395"/>
              </a:cxn>
              <a:cxn ang="0">
                <a:pos x="connsiteX73396" y="connsiteY73396"/>
              </a:cxn>
              <a:cxn ang="0">
                <a:pos x="connsiteX73397" y="connsiteY73397"/>
              </a:cxn>
              <a:cxn ang="0">
                <a:pos x="connsiteX73398" y="connsiteY73398"/>
              </a:cxn>
              <a:cxn ang="0">
                <a:pos x="connsiteX73399" y="connsiteY73399"/>
              </a:cxn>
              <a:cxn ang="0">
                <a:pos x="connsiteX73400" y="connsiteY73400"/>
              </a:cxn>
              <a:cxn ang="0">
                <a:pos x="connsiteX73401" y="connsiteY73401"/>
              </a:cxn>
              <a:cxn ang="0">
                <a:pos x="connsiteX73402" y="connsiteY73402"/>
              </a:cxn>
              <a:cxn ang="0">
                <a:pos x="connsiteX73403" y="connsiteY73403"/>
              </a:cxn>
              <a:cxn ang="0">
                <a:pos x="connsiteX73404" y="connsiteY73404"/>
              </a:cxn>
              <a:cxn ang="0">
                <a:pos x="connsiteX73405" y="connsiteY73405"/>
              </a:cxn>
              <a:cxn ang="0">
                <a:pos x="connsiteX73406" y="connsiteY73406"/>
              </a:cxn>
              <a:cxn ang="0">
                <a:pos x="connsiteX73407" y="connsiteY73407"/>
              </a:cxn>
              <a:cxn ang="0">
                <a:pos x="connsiteX73408" y="connsiteY73408"/>
              </a:cxn>
              <a:cxn ang="0">
                <a:pos x="connsiteX73409" y="connsiteY73409"/>
              </a:cxn>
              <a:cxn ang="0">
                <a:pos x="connsiteX73410" y="connsiteY73410"/>
              </a:cxn>
              <a:cxn ang="0">
                <a:pos x="connsiteX73411" y="connsiteY73411"/>
              </a:cxn>
              <a:cxn ang="0">
                <a:pos x="connsiteX73412" y="connsiteY73412"/>
              </a:cxn>
              <a:cxn ang="0">
                <a:pos x="connsiteX73413" y="connsiteY73413"/>
              </a:cxn>
              <a:cxn ang="0">
                <a:pos x="connsiteX73414" y="connsiteY73414"/>
              </a:cxn>
              <a:cxn ang="0">
                <a:pos x="connsiteX73415" y="connsiteY73415"/>
              </a:cxn>
              <a:cxn ang="0">
                <a:pos x="connsiteX73416" y="connsiteY73416"/>
              </a:cxn>
              <a:cxn ang="0">
                <a:pos x="connsiteX73417" y="connsiteY73417"/>
              </a:cxn>
              <a:cxn ang="0">
                <a:pos x="connsiteX73418" y="connsiteY73418"/>
              </a:cxn>
              <a:cxn ang="0">
                <a:pos x="connsiteX73419" y="connsiteY73419"/>
              </a:cxn>
              <a:cxn ang="0">
                <a:pos x="connsiteX73420" y="connsiteY73420"/>
              </a:cxn>
              <a:cxn ang="0">
                <a:pos x="connsiteX73421" y="connsiteY73421"/>
              </a:cxn>
              <a:cxn ang="0">
                <a:pos x="connsiteX73422" y="connsiteY73422"/>
              </a:cxn>
              <a:cxn ang="0">
                <a:pos x="connsiteX73423" y="connsiteY73423"/>
              </a:cxn>
              <a:cxn ang="0">
                <a:pos x="connsiteX73424" y="connsiteY73424"/>
              </a:cxn>
              <a:cxn ang="0">
                <a:pos x="connsiteX73425" y="connsiteY73425"/>
              </a:cxn>
              <a:cxn ang="0">
                <a:pos x="connsiteX73426" y="connsiteY73426"/>
              </a:cxn>
              <a:cxn ang="0">
                <a:pos x="connsiteX73427" y="connsiteY73427"/>
              </a:cxn>
              <a:cxn ang="0">
                <a:pos x="connsiteX73428" y="connsiteY73428"/>
              </a:cxn>
              <a:cxn ang="0">
                <a:pos x="connsiteX73429" y="connsiteY73429"/>
              </a:cxn>
              <a:cxn ang="0">
                <a:pos x="connsiteX73430" y="connsiteY73430"/>
              </a:cxn>
              <a:cxn ang="0">
                <a:pos x="connsiteX73431" y="connsiteY73431"/>
              </a:cxn>
              <a:cxn ang="0">
                <a:pos x="connsiteX73432" y="connsiteY73432"/>
              </a:cxn>
              <a:cxn ang="0">
                <a:pos x="connsiteX73433" y="connsiteY73433"/>
              </a:cxn>
              <a:cxn ang="0">
                <a:pos x="connsiteX73434" y="connsiteY73434"/>
              </a:cxn>
              <a:cxn ang="0">
                <a:pos x="connsiteX73435" y="connsiteY73435"/>
              </a:cxn>
              <a:cxn ang="0">
                <a:pos x="connsiteX73436" y="connsiteY73436"/>
              </a:cxn>
              <a:cxn ang="0">
                <a:pos x="connsiteX73437" y="connsiteY73437"/>
              </a:cxn>
              <a:cxn ang="0">
                <a:pos x="connsiteX73438" y="connsiteY73438"/>
              </a:cxn>
              <a:cxn ang="0">
                <a:pos x="connsiteX73439" y="connsiteY73439"/>
              </a:cxn>
              <a:cxn ang="0">
                <a:pos x="connsiteX73440" y="connsiteY73440"/>
              </a:cxn>
              <a:cxn ang="0">
                <a:pos x="connsiteX73441" y="connsiteY73441"/>
              </a:cxn>
              <a:cxn ang="0">
                <a:pos x="connsiteX73442" y="connsiteY73442"/>
              </a:cxn>
              <a:cxn ang="0">
                <a:pos x="connsiteX73443" y="connsiteY73443"/>
              </a:cxn>
              <a:cxn ang="0">
                <a:pos x="connsiteX73444" y="connsiteY73444"/>
              </a:cxn>
              <a:cxn ang="0">
                <a:pos x="connsiteX73445" y="connsiteY73445"/>
              </a:cxn>
              <a:cxn ang="0">
                <a:pos x="connsiteX73446" y="connsiteY73446"/>
              </a:cxn>
              <a:cxn ang="0">
                <a:pos x="connsiteX73447" y="connsiteY73447"/>
              </a:cxn>
              <a:cxn ang="0">
                <a:pos x="connsiteX73448" y="connsiteY73448"/>
              </a:cxn>
              <a:cxn ang="0">
                <a:pos x="connsiteX73449" y="connsiteY73449"/>
              </a:cxn>
              <a:cxn ang="0">
                <a:pos x="connsiteX73450" y="connsiteY73450"/>
              </a:cxn>
              <a:cxn ang="0">
                <a:pos x="connsiteX73451" y="connsiteY73451"/>
              </a:cxn>
              <a:cxn ang="0">
                <a:pos x="connsiteX73452" y="connsiteY73452"/>
              </a:cxn>
              <a:cxn ang="0">
                <a:pos x="connsiteX73453" y="connsiteY73453"/>
              </a:cxn>
              <a:cxn ang="0">
                <a:pos x="connsiteX73454" y="connsiteY73454"/>
              </a:cxn>
              <a:cxn ang="0">
                <a:pos x="connsiteX73455" y="connsiteY73455"/>
              </a:cxn>
              <a:cxn ang="0">
                <a:pos x="connsiteX73456" y="connsiteY73456"/>
              </a:cxn>
              <a:cxn ang="0">
                <a:pos x="connsiteX73457" y="connsiteY73457"/>
              </a:cxn>
              <a:cxn ang="0">
                <a:pos x="connsiteX73458" y="connsiteY73458"/>
              </a:cxn>
              <a:cxn ang="0">
                <a:pos x="connsiteX73459" y="connsiteY73459"/>
              </a:cxn>
              <a:cxn ang="0">
                <a:pos x="connsiteX73460" y="connsiteY73460"/>
              </a:cxn>
              <a:cxn ang="0">
                <a:pos x="connsiteX73461" y="connsiteY73461"/>
              </a:cxn>
              <a:cxn ang="0">
                <a:pos x="connsiteX73462" y="connsiteY73462"/>
              </a:cxn>
              <a:cxn ang="0">
                <a:pos x="connsiteX73463" y="connsiteY73463"/>
              </a:cxn>
              <a:cxn ang="0">
                <a:pos x="connsiteX73464" y="connsiteY73464"/>
              </a:cxn>
              <a:cxn ang="0">
                <a:pos x="connsiteX73465" y="connsiteY73465"/>
              </a:cxn>
              <a:cxn ang="0">
                <a:pos x="connsiteX73466" y="connsiteY73466"/>
              </a:cxn>
              <a:cxn ang="0">
                <a:pos x="connsiteX73467" y="connsiteY73467"/>
              </a:cxn>
              <a:cxn ang="0">
                <a:pos x="connsiteX73468" y="connsiteY73468"/>
              </a:cxn>
              <a:cxn ang="0">
                <a:pos x="connsiteX73469" y="connsiteY73469"/>
              </a:cxn>
              <a:cxn ang="0">
                <a:pos x="connsiteX73470" y="connsiteY73470"/>
              </a:cxn>
              <a:cxn ang="0">
                <a:pos x="connsiteX73471" y="connsiteY73471"/>
              </a:cxn>
              <a:cxn ang="0">
                <a:pos x="connsiteX73472" y="connsiteY73472"/>
              </a:cxn>
              <a:cxn ang="0">
                <a:pos x="connsiteX73473" y="connsiteY73473"/>
              </a:cxn>
              <a:cxn ang="0">
                <a:pos x="connsiteX73474" y="connsiteY73474"/>
              </a:cxn>
              <a:cxn ang="0">
                <a:pos x="connsiteX73475" y="connsiteY73475"/>
              </a:cxn>
              <a:cxn ang="0">
                <a:pos x="connsiteX73476" y="connsiteY73476"/>
              </a:cxn>
              <a:cxn ang="0">
                <a:pos x="connsiteX73477" y="connsiteY73477"/>
              </a:cxn>
              <a:cxn ang="0">
                <a:pos x="connsiteX73478" y="connsiteY73478"/>
              </a:cxn>
              <a:cxn ang="0">
                <a:pos x="connsiteX73479" y="connsiteY73479"/>
              </a:cxn>
              <a:cxn ang="0">
                <a:pos x="connsiteX73480" y="connsiteY73480"/>
              </a:cxn>
              <a:cxn ang="0">
                <a:pos x="connsiteX73481" y="connsiteY73481"/>
              </a:cxn>
              <a:cxn ang="0">
                <a:pos x="connsiteX73482" y="connsiteY73482"/>
              </a:cxn>
              <a:cxn ang="0">
                <a:pos x="connsiteX73483" y="connsiteY73483"/>
              </a:cxn>
              <a:cxn ang="0">
                <a:pos x="connsiteX73484" y="connsiteY73484"/>
              </a:cxn>
              <a:cxn ang="0">
                <a:pos x="connsiteX73485" y="connsiteY73485"/>
              </a:cxn>
              <a:cxn ang="0">
                <a:pos x="connsiteX73486" y="connsiteY73486"/>
              </a:cxn>
              <a:cxn ang="0">
                <a:pos x="connsiteX73487" y="connsiteY73487"/>
              </a:cxn>
              <a:cxn ang="0">
                <a:pos x="connsiteX73488" y="connsiteY73488"/>
              </a:cxn>
              <a:cxn ang="0">
                <a:pos x="connsiteX73489" y="connsiteY73489"/>
              </a:cxn>
              <a:cxn ang="0">
                <a:pos x="connsiteX73490" y="connsiteY73490"/>
              </a:cxn>
              <a:cxn ang="0">
                <a:pos x="connsiteX73491" y="connsiteY73491"/>
              </a:cxn>
              <a:cxn ang="0">
                <a:pos x="connsiteX73492" y="connsiteY73492"/>
              </a:cxn>
              <a:cxn ang="0">
                <a:pos x="connsiteX73493" y="connsiteY73493"/>
              </a:cxn>
              <a:cxn ang="0">
                <a:pos x="connsiteX73494" y="connsiteY73494"/>
              </a:cxn>
              <a:cxn ang="0">
                <a:pos x="connsiteX73495" y="connsiteY73495"/>
              </a:cxn>
              <a:cxn ang="0">
                <a:pos x="connsiteX73496" y="connsiteY73496"/>
              </a:cxn>
              <a:cxn ang="0">
                <a:pos x="connsiteX73497" y="connsiteY73497"/>
              </a:cxn>
              <a:cxn ang="0">
                <a:pos x="connsiteX73498" y="connsiteY73498"/>
              </a:cxn>
              <a:cxn ang="0">
                <a:pos x="connsiteX73499" y="connsiteY73499"/>
              </a:cxn>
              <a:cxn ang="0">
                <a:pos x="connsiteX73500" y="connsiteY73500"/>
              </a:cxn>
              <a:cxn ang="0">
                <a:pos x="connsiteX73501" y="connsiteY73501"/>
              </a:cxn>
              <a:cxn ang="0">
                <a:pos x="connsiteX73502" y="connsiteY73502"/>
              </a:cxn>
              <a:cxn ang="0">
                <a:pos x="connsiteX73503" y="connsiteY73503"/>
              </a:cxn>
              <a:cxn ang="0">
                <a:pos x="connsiteX73504" y="connsiteY73504"/>
              </a:cxn>
              <a:cxn ang="0">
                <a:pos x="connsiteX73505" y="connsiteY73505"/>
              </a:cxn>
              <a:cxn ang="0">
                <a:pos x="connsiteX73506" y="connsiteY73506"/>
              </a:cxn>
              <a:cxn ang="0">
                <a:pos x="connsiteX73507" y="connsiteY73507"/>
              </a:cxn>
              <a:cxn ang="0">
                <a:pos x="connsiteX73508" y="connsiteY73508"/>
              </a:cxn>
              <a:cxn ang="0">
                <a:pos x="connsiteX73509" y="connsiteY73509"/>
              </a:cxn>
              <a:cxn ang="0">
                <a:pos x="connsiteX73510" y="connsiteY73510"/>
              </a:cxn>
              <a:cxn ang="0">
                <a:pos x="connsiteX73511" y="connsiteY73511"/>
              </a:cxn>
              <a:cxn ang="0">
                <a:pos x="connsiteX73512" y="connsiteY73512"/>
              </a:cxn>
              <a:cxn ang="0">
                <a:pos x="connsiteX73513" y="connsiteY73513"/>
              </a:cxn>
              <a:cxn ang="0">
                <a:pos x="connsiteX73514" y="connsiteY73514"/>
              </a:cxn>
              <a:cxn ang="0">
                <a:pos x="connsiteX73515" y="connsiteY73515"/>
              </a:cxn>
              <a:cxn ang="0">
                <a:pos x="connsiteX73516" y="connsiteY73516"/>
              </a:cxn>
              <a:cxn ang="0">
                <a:pos x="connsiteX73517" y="connsiteY73517"/>
              </a:cxn>
              <a:cxn ang="0">
                <a:pos x="connsiteX73518" y="connsiteY73518"/>
              </a:cxn>
              <a:cxn ang="0">
                <a:pos x="connsiteX73519" y="connsiteY73519"/>
              </a:cxn>
              <a:cxn ang="0">
                <a:pos x="connsiteX73520" y="connsiteY73520"/>
              </a:cxn>
              <a:cxn ang="0">
                <a:pos x="connsiteX73521" y="connsiteY73521"/>
              </a:cxn>
              <a:cxn ang="0">
                <a:pos x="connsiteX73522" y="connsiteY73522"/>
              </a:cxn>
              <a:cxn ang="0">
                <a:pos x="connsiteX73523" y="connsiteY73523"/>
              </a:cxn>
              <a:cxn ang="0">
                <a:pos x="connsiteX73524" y="connsiteY73524"/>
              </a:cxn>
              <a:cxn ang="0">
                <a:pos x="connsiteX73525" y="connsiteY73525"/>
              </a:cxn>
              <a:cxn ang="0">
                <a:pos x="connsiteX73526" y="connsiteY73526"/>
              </a:cxn>
              <a:cxn ang="0">
                <a:pos x="connsiteX73527" y="connsiteY73527"/>
              </a:cxn>
              <a:cxn ang="0">
                <a:pos x="connsiteX73528" y="connsiteY73528"/>
              </a:cxn>
              <a:cxn ang="0">
                <a:pos x="connsiteX73529" y="connsiteY73529"/>
              </a:cxn>
              <a:cxn ang="0">
                <a:pos x="connsiteX73530" y="connsiteY73530"/>
              </a:cxn>
              <a:cxn ang="0">
                <a:pos x="connsiteX73531" y="connsiteY73531"/>
              </a:cxn>
              <a:cxn ang="0">
                <a:pos x="connsiteX73532" y="connsiteY73532"/>
              </a:cxn>
              <a:cxn ang="0">
                <a:pos x="connsiteX73533" y="connsiteY73533"/>
              </a:cxn>
              <a:cxn ang="0">
                <a:pos x="connsiteX73534" y="connsiteY73534"/>
              </a:cxn>
              <a:cxn ang="0">
                <a:pos x="connsiteX73535" y="connsiteY73535"/>
              </a:cxn>
              <a:cxn ang="0">
                <a:pos x="connsiteX73536" y="connsiteY73536"/>
              </a:cxn>
              <a:cxn ang="0">
                <a:pos x="connsiteX73537" y="connsiteY73537"/>
              </a:cxn>
              <a:cxn ang="0">
                <a:pos x="connsiteX73538" y="connsiteY73538"/>
              </a:cxn>
              <a:cxn ang="0">
                <a:pos x="connsiteX73539" y="connsiteY73539"/>
              </a:cxn>
              <a:cxn ang="0">
                <a:pos x="connsiteX73540" y="connsiteY73540"/>
              </a:cxn>
              <a:cxn ang="0">
                <a:pos x="connsiteX73541" y="connsiteY73541"/>
              </a:cxn>
              <a:cxn ang="0">
                <a:pos x="connsiteX73542" y="connsiteY73542"/>
              </a:cxn>
              <a:cxn ang="0">
                <a:pos x="connsiteX73543" y="connsiteY73543"/>
              </a:cxn>
              <a:cxn ang="0">
                <a:pos x="connsiteX73544" y="connsiteY73544"/>
              </a:cxn>
              <a:cxn ang="0">
                <a:pos x="connsiteX73545" y="connsiteY73545"/>
              </a:cxn>
              <a:cxn ang="0">
                <a:pos x="connsiteX73546" y="connsiteY73546"/>
              </a:cxn>
              <a:cxn ang="0">
                <a:pos x="connsiteX73547" y="connsiteY73547"/>
              </a:cxn>
              <a:cxn ang="0">
                <a:pos x="connsiteX73548" y="connsiteY73548"/>
              </a:cxn>
              <a:cxn ang="0">
                <a:pos x="connsiteX73549" y="connsiteY73549"/>
              </a:cxn>
              <a:cxn ang="0">
                <a:pos x="connsiteX73550" y="connsiteY73550"/>
              </a:cxn>
              <a:cxn ang="0">
                <a:pos x="connsiteX73551" y="connsiteY73551"/>
              </a:cxn>
              <a:cxn ang="0">
                <a:pos x="connsiteX73552" y="connsiteY73552"/>
              </a:cxn>
              <a:cxn ang="0">
                <a:pos x="connsiteX73553" y="connsiteY73553"/>
              </a:cxn>
              <a:cxn ang="0">
                <a:pos x="connsiteX73554" y="connsiteY73554"/>
              </a:cxn>
              <a:cxn ang="0">
                <a:pos x="connsiteX73555" y="connsiteY73555"/>
              </a:cxn>
              <a:cxn ang="0">
                <a:pos x="connsiteX73556" y="connsiteY73556"/>
              </a:cxn>
              <a:cxn ang="0">
                <a:pos x="connsiteX73557" y="connsiteY73557"/>
              </a:cxn>
              <a:cxn ang="0">
                <a:pos x="connsiteX73558" y="connsiteY73558"/>
              </a:cxn>
              <a:cxn ang="0">
                <a:pos x="connsiteX73559" y="connsiteY73559"/>
              </a:cxn>
              <a:cxn ang="0">
                <a:pos x="connsiteX73560" y="connsiteY73560"/>
              </a:cxn>
              <a:cxn ang="0">
                <a:pos x="connsiteX73561" y="connsiteY73561"/>
              </a:cxn>
              <a:cxn ang="0">
                <a:pos x="connsiteX73562" y="connsiteY73562"/>
              </a:cxn>
              <a:cxn ang="0">
                <a:pos x="connsiteX73563" y="connsiteY73563"/>
              </a:cxn>
              <a:cxn ang="0">
                <a:pos x="connsiteX73564" y="connsiteY73564"/>
              </a:cxn>
              <a:cxn ang="0">
                <a:pos x="connsiteX73565" y="connsiteY73565"/>
              </a:cxn>
              <a:cxn ang="0">
                <a:pos x="connsiteX73566" y="connsiteY73566"/>
              </a:cxn>
              <a:cxn ang="0">
                <a:pos x="connsiteX73567" y="connsiteY73567"/>
              </a:cxn>
              <a:cxn ang="0">
                <a:pos x="connsiteX73568" y="connsiteY73568"/>
              </a:cxn>
              <a:cxn ang="0">
                <a:pos x="connsiteX73569" y="connsiteY73569"/>
              </a:cxn>
              <a:cxn ang="0">
                <a:pos x="connsiteX73570" y="connsiteY73570"/>
              </a:cxn>
              <a:cxn ang="0">
                <a:pos x="connsiteX73571" y="connsiteY73571"/>
              </a:cxn>
              <a:cxn ang="0">
                <a:pos x="connsiteX73572" y="connsiteY73572"/>
              </a:cxn>
              <a:cxn ang="0">
                <a:pos x="connsiteX73573" y="connsiteY73573"/>
              </a:cxn>
              <a:cxn ang="0">
                <a:pos x="connsiteX73574" y="connsiteY73574"/>
              </a:cxn>
              <a:cxn ang="0">
                <a:pos x="connsiteX73575" y="connsiteY73575"/>
              </a:cxn>
              <a:cxn ang="0">
                <a:pos x="connsiteX73576" y="connsiteY73576"/>
              </a:cxn>
              <a:cxn ang="0">
                <a:pos x="connsiteX73577" y="connsiteY73577"/>
              </a:cxn>
              <a:cxn ang="0">
                <a:pos x="connsiteX73578" y="connsiteY73578"/>
              </a:cxn>
              <a:cxn ang="0">
                <a:pos x="connsiteX73579" y="connsiteY73579"/>
              </a:cxn>
              <a:cxn ang="0">
                <a:pos x="connsiteX73580" y="connsiteY73580"/>
              </a:cxn>
              <a:cxn ang="0">
                <a:pos x="connsiteX73581" y="connsiteY73581"/>
              </a:cxn>
              <a:cxn ang="0">
                <a:pos x="connsiteX73582" y="connsiteY73582"/>
              </a:cxn>
              <a:cxn ang="0">
                <a:pos x="connsiteX73583" y="connsiteY73583"/>
              </a:cxn>
              <a:cxn ang="0">
                <a:pos x="connsiteX73584" y="connsiteY73584"/>
              </a:cxn>
              <a:cxn ang="0">
                <a:pos x="connsiteX73585" y="connsiteY73585"/>
              </a:cxn>
              <a:cxn ang="0">
                <a:pos x="connsiteX73586" y="connsiteY73586"/>
              </a:cxn>
              <a:cxn ang="0">
                <a:pos x="connsiteX73587" y="connsiteY73587"/>
              </a:cxn>
              <a:cxn ang="0">
                <a:pos x="connsiteX73588" y="connsiteY73588"/>
              </a:cxn>
              <a:cxn ang="0">
                <a:pos x="connsiteX73589" y="connsiteY73589"/>
              </a:cxn>
              <a:cxn ang="0">
                <a:pos x="connsiteX73590" y="connsiteY73590"/>
              </a:cxn>
              <a:cxn ang="0">
                <a:pos x="connsiteX73591" y="connsiteY73591"/>
              </a:cxn>
              <a:cxn ang="0">
                <a:pos x="connsiteX73592" y="connsiteY73592"/>
              </a:cxn>
              <a:cxn ang="0">
                <a:pos x="connsiteX73593" y="connsiteY73593"/>
              </a:cxn>
              <a:cxn ang="0">
                <a:pos x="connsiteX73594" y="connsiteY73594"/>
              </a:cxn>
              <a:cxn ang="0">
                <a:pos x="connsiteX73595" y="connsiteY73595"/>
              </a:cxn>
              <a:cxn ang="0">
                <a:pos x="connsiteX73596" y="connsiteY73596"/>
              </a:cxn>
              <a:cxn ang="0">
                <a:pos x="connsiteX73597" y="connsiteY73597"/>
              </a:cxn>
              <a:cxn ang="0">
                <a:pos x="connsiteX73598" y="connsiteY73598"/>
              </a:cxn>
              <a:cxn ang="0">
                <a:pos x="connsiteX73599" y="connsiteY73599"/>
              </a:cxn>
              <a:cxn ang="0">
                <a:pos x="connsiteX73600" y="connsiteY73600"/>
              </a:cxn>
              <a:cxn ang="0">
                <a:pos x="connsiteX73601" y="connsiteY73601"/>
              </a:cxn>
              <a:cxn ang="0">
                <a:pos x="connsiteX73602" y="connsiteY73602"/>
              </a:cxn>
              <a:cxn ang="0">
                <a:pos x="connsiteX73603" y="connsiteY73603"/>
              </a:cxn>
              <a:cxn ang="0">
                <a:pos x="connsiteX73604" y="connsiteY73604"/>
              </a:cxn>
              <a:cxn ang="0">
                <a:pos x="connsiteX73605" y="connsiteY73605"/>
              </a:cxn>
              <a:cxn ang="0">
                <a:pos x="connsiteX73606" y="connsiteY73606"/>
              </a:cxn>
              <a:cxn ang="0">
                <a:pos x="connsiteX73607" y="connsiteY73607"/>
              </a:cxn>
              <a:cxn ang="0">
                <a:pos x="connsiteX73608" y="connsiteY73608"/>
              </a:cxn>
              <a:cxn ang="0">
                <a:pos x="connsiteX73609" y="connsiteY73609"/>
              </a:cxn>
              <a:cxn ang="0">
                <a:pos x="connsiteX73610" y="connsiteY73610"/>
              </a:cxn>
              <a:cxn ang="0">
                <a:pos x="connsiteX73611" y="connsiteY73611"/>
              </a:cxn>
              <a:cxn ang="0">
                <a:pos x="connsiteX73612" y="connsiteY73612"/>
              </a:cxn>
              <a:cxn ang="0">
                <a:pos x="connsiteX73613" y="connsiteY73613"/>
              </a:cxn>
              <a:cxn ang="0">
                <a:pos x="connsiteX73614" y="connsiteY73614"/>
              </a:cxn>
              <a:cxn ang="0">
                <a:pos x="connsiteX73615" y="connsiteY73615"/>
              </a:cxn>
              <a:cxn ang="0">
                <a:pos x="connsiteX73616" y="connsiteY73616"/>
              </a:cxn>
              <a:cxn ang="0">
                <a:pos x="connsiteX73617" y="connsiteY73617"/>
              </a:cxn>
              <a:cxn ang="0">
                <a:pos x="connsiteX73618" y="connsiteY73618"/>
              </a:cxn>
              <a:cxn ang="0">
                <a:pos x="connsiteX73619" y="connsiteY73619"/>
              </a:cxn>
              <a:cxn ang="0">
                <a:pos x="connsiteX73620" y="connsiteY73620"/>
              </a:cxn>
              <a:cxn ang="0">
                <a:pos x="connsiteX73621" y="connsiteY73621"/>
              </a:cxn>
              <a:cxn ang="0">
                <a:pos x="connsiteX73622" y="connsiteY73622"/>
              </a:cxn>
              <a:cxn ang="0">
                <a:pos x="connsiteX73623" y="connsiteY73623"/>
              </a:cxn>
              <a:cxn ang="0">
                <a:pos x="connsiteX73624" y="connsiteY73624"/>
              </a:cxn>
              <a:cxn ang="0">
                <a:pos x="connsiteX73625" y="connsiteY73625"/>
              </a:cxn>
              <a:cxn ang="0">
                <a:pos x="connsiteX73626" y="connsiteY73626"/>
              </a:cxn>
              <a:cxn ang="0">
                <a:pos x="connsiteX73627" y="connsiteY73627"/>
              </a:cxn>
              <a:cxn ang="0">
                <a:pos x="connsiteX73628" y="connsiteY73628"/>
              </a:cxn>
              <a:cxn ang="0">
                <a:pos x="connsiteX73629" y="connsiteY73629"/>
              </a:cxn>
              <a:cxn ang="0">
                <a:pos x="connsiteX73630" y="connsiteY73630"/>
              </a:cxn>
              <a:cxn ang="0">
                <a:pos x="connsiteX73631" y="connsiteY73631"/>
              </a:cxn>
              <a:cxn ang="0">
                <a:pos x="connsiteX73632" y="connsiteY73632"/>
              </a:cxn>
              <a:cxn ang="0">
                <a:pos x="connsiteX73633" y="connsiteY73633"/>
              </a:cxn>
              <a:cxn ang="0">
                <a:pos x="connsiteX73634" y="connsiteY73634"/>
              </a:cxn>
              <a:cxn ang="0">
                <a:pos x="connsiteX73635" y="connsiteY73635"/>
              </a:cxn>
              <a:cxn ang="0">
                <a:pos x="connsiteX73636" y="connsiteY73636"/>
              </a:cxn>
              <a:cxn ang="0">
                <a:pos x="connsiteX73637" y="connsiteY73637"/>
              </a:cxn>
              <a:cxn ang="0">
                <a:pos x="connsiteX73638" y="connsiteY73638"/>
              </a:cxn>
              <a:cxn ang="0">
                <a:pos x="connsiteX73639" y="connsiteY73639"/>
              </a:cxn>
              <a:cxn ang="0">
                <a:pos x="connsiteX73640" y="connsiteY73640"/>
              </a:cxn>
              <a:cxn ang="0">
                <a:pos x="connsiteX73641" y="connsiteY73641"/>
              </a:cxn>
              <a:cxn ang="0">
                <a:pos x="connsiteX73642" y="connsiteY73642"/>
              </a:cxn>
              <a:cxn ang="0">
                <a:pos x="connsiteX73643" y="connsiteY73643"/>
              </a:cxn>
              <a:cxn ang="0">
                <a:pos x="connsiteX73644" y="connsiteY73644"/>
              </a:cxn>
              <a:cxn ang="0">
                <a:pos x="connsiteX73645" y="connsiteY73645"/>
              </a:cxn>
              <a:cxn ang="0">
                <a:pos x="connsiteX73646" y="connsiteY73646"/>
              </a:cxn>
              <a:cxn ang="0">
                <a:pos x="connsiteX73647" y="connsiteY73647"/>
              </a:cxn>
              <a:cxn ang="0">
                <a:pos x="connsiteX73648" y="connsiteY73648"/>
              </a:cxn>
              <a:cxn ang="0">
                <a:pos x="connsiteX73649" y="connsiteY73649"/>
              </a:cxn>
              <a:cxn ang="0">
                <a:pos x="connsiteX73650" y="connsiteY73650"/>
              </a:cxn>
              <a:cxn ang="0">
                <a:pos x="connsiteX73651" y="connsiteY73651"/>
              </a:cxn>
              <a:cxn ang="0">
                <a:pos x="connsiteX73652" y="connsiteY73652"/>
              </a:cxn>
              <a:cxn ang="0">
                <a:pos x="connsiteX73653" y="connsiteY73653"/>
              </a:cxn>
              <a:cxn ang="0">
                <a:pos x="connsiteX73654" y="connsiteY73654"/>
              </a:cxn>
              <a:cxn ang="0">
                <a:pos x="connsiteX73655" y="connsiteY73655"/>
              </a:cxn>
              <a:cxn ang="0">
                <a:pos x="connsiteX73656" y="connsiteY73656"/>
              </a:cxn>
              <a:cxn ang="0">
                <a:pos x="connsiteX73657" y="connsiteY73657"/>
              </a:cxn>
              <a:cxn ang="0">
                <a:pos x="connsiteX73658" y="connsiteY73658"/>
              </a:cxn>
              <a:cxn ang="0">
                <a:pos x="connsiteX73659" y="connsiteY73659"/>
              </a:cxn>
              <a:cxn ang="0">
                <a:pos x="connsiteX73660" y="connsiteY73660"/>
              </a:cxn>
              <a:cxn ang="0">
                <a:pos x="connsiteX73661" y="connsiteY73661"/>
              </a:cxn>
              <a:cxn ang="0">
                <a:pos x="connsiteX73662" y="connsiteY73662"/>
              </a:cxn>
              <a:cxn ang="0">
                <a:pos x="connsiteX73663" y="connsiteY73663"/>
              </a:cxn>
              <a:cxn ang="0">
                <a:pos x="connsiteX73664" y="connsiteY73664"/>
              </a:cxn>
              <a:cxn ang="0">
                <a:pos x="connsiteX73665" y="connsiteY73665"/>
              </a:cxn>
              <a:cxn ang="0">
                <a:pos x="connsiteX73666" y="connsiteY73666"/>
              </a:cxn>
              <a:cxn ang="0">
                <a:pos x="connsiteX73667" y="connsiteY73667"/>
              </a:cxn>
              <a:cxn ang="0">
                <a:pos x="connsiteX73668" y="connsiteY73668"/>
              </a:cxn>
              <a:cxn ang="0">
                <a:pos x="connsiteX73669" y="connsiteY73669"/>
              </a:cxn>
              <a:cxn ang="0">
                <a:pos x="connsiteX73670" y="connsiteY73670"/>
              </a:cxn>
              <a:cxn ang="0">
                <a:pos x="connsiteX73671" y="connsiteY73671"/>
              </a:cxn>
              <a:cxn ang="0">
                <a:pos x="connsiteX73672" y="connsiteY73672"/>
              </a:cxn>
              <a:cxn ang="0">
                <a:pos x="connsiteX73673" y="connsiteY73673"/>
              </a:cxn>
              <a:cxn ang="0">
                <a:pos x="connsiteX73674" y="connsiteY73674"/>
              </a:cxn>
              <a:cxn ang="0">
                <a:pos x="connsiteX73675" y="connsiteY73675"/>
              </a:cxn>
              <a:cxn ang="0">
                <a:pos x="connsiteX73676" y="connsiteY73676"/>
              </a:cxn>
              <a:cxn ang="0">
                <a:pos x="connsiteX73677" y="connsiteY73677"/>
              </a:cxn>
              <a:cxn ang="0">
                <a:pos x="connsiteX73678" y="connsiteY73678"/>
              </a:cxn>
              <a:cxn ang="0">
                <a:pos x="connsiteX73679" y="connsiteY73679"/>
              </a:cxn>
              <a:cxn ang="0">
                <a:pos x="connsiteX73680" y="connsiteY73680"/>
              </a:cxn>
              <a:cxn ang="0">
                <a:pos x="connsiteX73681" y="connsiteY73681"/>
              </a:cxn>
              <a:cxn ang="0">
                <a:pos x="connsiteX73682" y="connsiteY73682"/>
              </a:cxn>
              <a:cxn ang="0">
                <a:pos x="connsiteX73683" y="connsiteY73683"/>
              </a:cxn>
              <a:cxn ang="0">
                <a:pos x="connsiteX73684" y="connsiteY73684"/>
              </a:cxn>
              <a:cxn ang="0">
                <a:pos x="connsiteX73685" y="connsiteY73685"/>
              </a:cxn>
              <a:cxn ang="0">
                <a:pos x="connsiteX73686" y="connsiteY73686"/>
              </a:cxn>
              <a:cxn ang="0">
                <a:pos x="connsiteX73687" y="connsiteY73687"/>
              </a:cxn>
              <a:cxn ang="0">
                <a:pos x="connsiteX73688" y="connsiteY73688"/>
              </a:cxn>
              <a:cxn ang="0">
                <a:pos x="connsiteX73689" y="connsiteY73689"/>
              </a:cxn>
              <a:cxn ang="0">
                <a:pos x="connsiteX73690" y="connsiteY73690"/>
              </a:cxn>
              <a:cxn ang="0">
                <a:pos x="connsiteX73691" y="connsiteY73691"/>
              </a:cxn>
              <a:cxn ang="0">
                <a:pos x="connsiteX73692" y="connsiteY73692"/>
              </a:cxn>
              <a:cxn ang="0">
                <a:pos x="connsiteX73693" y="connsiteY73693"/>
              </a:cxn>
              <a:cxn ang="0">
                <a:pos x="connsiteX73694" y="connsiteY73694"/>
              </a:cxn>
              <a:cxn ang="0">
                <a:pos x="connsiteX73695" y="connsiteY73695"/>
              </a:cxn>
              <a:cxn ang="0">
                <a:pos x="connsiteX73696" y="connsiteY73696"/>
              </a:cxn>
              <a:cxn ang="0">
                <a:pos x="connsiteX73697" y="connsiteY73697"/>
              </a:cxn>
              <a:cxn ang="0">
                <a:pos x="connsiteX73698" y="connsiteY73698"/>
              </a:cxn>
              <a:cxn ang="0">
                <a:pos x="connsiteX73699" y="connsiteY73699"/>
              </a:cxn>
              <a:cxn ang="0">
                <a:pos x="connsiteX73700" y="connsiteY73700"/>
              </a:cxn>
              <a:cxn ang="0">
                <a:pos x="connsiteX73701" y="connsiteY73701"/>
              </a:cxn>
              <a:cxn ang="0">
                <a:pos x="connsiteX73702" y="connsiteY73702"/>
              </a:cxn>
              <a:cxn ang="0">
                <a:pos x="connsiteX73703" y="connsiteY73703"/>
              </a:cxn>
              <a:cxn ang="0">
                <a:pos x="connsiteX73704" y="connsiteY73704"/>
              </a:cxn>
              <a:cxn ang="0">
                <a:pos x="connsiteX73705" y="connsiteY73705"/>
              </a:cxn>
              <a:cxn ang="0">
                <a:pos x="connsiteX73706" y="connsiteY73706"/>
              </a:cxn>
              <a:cxn ang="0">
                <a:pos x="connsiteX73707" y="connsiteY73707"/>
              </a:cxn>
              <a:cxn ang="0">
                <a:pos x="connsiteX73708" y="connsiteY73708"/>
              </a:cxn>
              <a:cxn ang="0">
                <a:pos x="connsiteX73709" y="connsiteY73709"/>
              </a:cxn>
              <a:cxn ang="0">
                <a:pos x="connsiteX73710" y="connsiteY73710"/>
              </a:cxn>
              <a:cxn ang="0">
                <a:pos x="connsiteX73711" y="connsiteY73711"/>
              </a:cxn>
              <a:cxn ang="0">
                <a:pos x="connsiteX73712" y="connsiteY73712"/>
              </a:cxn>
              <a:cxn ang="0">
                <a:pos x="connsiteX73713" y="connsiteY73713"/>
              </a:cxn>
              <a:cxn ang="0">
                <a:pos x="connsiteX73714" y="connsiteY73714"/>
              </a:cxn>
              <a:cxn ang="0">
                <a:pos x="connsiteX73715" y="connsiteY73715"/>
              </a:cxn>
              <a:cxn ang="0">
                <a:pos x="connsiteX73716" y="connsiteY73716"/>
              </a:cxn>
              <a:cxn ang="0">
                <a:pos x="connsiteX73717" y="connsiteY73717"/>
              </a:cxn>
              <a:cxn ang="0">
                <a:pos x="connsiteX73718" y="connsiteY73718"/>
              </a:cxn>
              <a:cxn ang="0">
                <a:pos x="connsiteX73719" y="connsiteY73719"/>
              </a:cxn>
              <a:cxn ang="0">
                <a:pos x="connsiteX73720" y="connsiteY73720"/>
              </a:cxn>
              <a:cxn ang="0">
                <a:pos x="connsiteX73721" y="connsiteY73721"/>
              </a:cxn>
              <a:cxn ang="0">
                <a:pos x="connsiteX73722" y="connsiteY73722"/>
              </a:cxn>
              <a:cxn ang="0">
                <a:pos x="connsiteX73723" y="connsiteY73723"/>
              </a:cxn>
              <a:cxn ang="0">
                <a:pos x="connsiteX73724" y="connsiteY73724"/>
              </a:cxn>
              <a:cxn ang="0">
                <a:pos x="connsiteX73725" y="connsiteY73725"/>
              </a:cxn>
              <a:cxn ang="0">
                <a:pos x="connsiteX73726" y="connsiteY73726"/>
              </a:cxn>
              <a:cxn ang="0">
                <a:pos x="connsiteX73727" y="connsiteY73727"/>
              </a:cxn>
              <a:cxn ang="0">
                <a:pos x="connsiteX73728" y="connsiteY73728"/>
              </a:cxn>
              <a:cxn ang="0">
                <a:pos x="connsiteX73729" y="connsiteY73729"/>
              </a:cxn>
              <a:cxn ang="0">
                <a:pos x="connsiteX73730" y="connsiteY73730"/>
              </a:cxn>
              <a:cxn ang="0">
                <a:pos x="connsiteX73731" y="connsiteY73731"/>
              </a:cxn>
              <a:cxn ang="0">
                <a:pos x="connsiteX73732" y="connsiteY73732"/>
              </a:cxn>
              <a:cxn ang="0">
                <a:pos x="connsiteX73733" y="connsiteY73733"/>
              </a:cxn>
              <a:cxn ang="0">
                <a:pos x="connsiteX73734" y="connsiteY73734"/>
              </a:cxn>
              <a:cxn ang="0">
                <a:pos x="connsiteX73735" y="connsiteY73735"/>
              </a:cxn>
              <a:cxn ang="0">
                <a:pos x="connsiteX73736" y="connsiteY73736"/>
              </a:cxn>
              <a:cxn ang="0">
                <a:pos x="connsiteX73737" y="connsiteY73737"/>
              </a:cxn>
              <a:cxn ang="0">
                <a:pos x="connsiteX73738" y="connsiteY73738"/>
              </a:cxn>
              <a:cxn ang="0">
                <a:pos x="connsiteX73739" y="connsiteY73739"/>
              </a:cxn>
              <a:cxn ang="0">
                <a:pos x="connsiteX73740" y="connsiteY73740"/>
              </a:cxn>
              <a:cxn ang="0">
                <a:pos x="connsiteX73741" y="connsiteY73741"/>
              </a:cxn>
              <a:cxn ang="0">
                <a:pos x="connsiteX73742" y="connsiteY73742"/>
              </a:cxn>
              <a:cxn ang="0">
                <a:pos x="connsiteX73743" y="connsiteY73743"/>
              </a:cxn>
              <a:cxn ang="0">
                <a:pos x="connsiteX73744" y="connsiteY73744"/>
              </a:cxn>
              <a:cxn ang="0">
                <a:pos x="connsiteX73745" y="connsiteY73745"/>
              </a:cxn>
              <a:cxn ang="0">
                <a:pos x="connsiteX73746" y="connsiteY73746"/>
              </a:cxn>
              <a:cxn ang="0">
                <a:pos x="connsiteX73747" y="connsiteY73747"/>
              </a:cxn>
              <a:cxn ang="0">
                <a:pos x="connsiteX73748" y="connsiteY73748"/>
              </a:cxn>
              <a:cxn ang="0">
                <a:pos x="connsiteX73749" y="connsiteY73749"/>
              </a:cxn>
              <a:cxn ang="0">
                <a:pos x="connsiteX73750" y="connsiteY73750"/>
              </a:cxn>
              <a:cxn ang="0">
                <a:pos x="connsiteX73751" y="connsiteY73751"/>
              </a:cxn>
              <a:cxn ang="0">
                <a:pos x="connsiteX73752" y="connsiteY73752"/>
              </a:cxn>
              <a:cxn ang="0">
                <a:pos x="connsiteX73753" y="connsiteY73753"/>
              </a:cxn>
              <a:cxn ang="0">
                <a:pos x="connsiteX73754" y="connsiteY73754"/>
              </a:cxn>
              <a:cxn ang="0">
                <a:pos x="connsiteX73755" y="connsiteY73755"/>
              </a:cxn>
              <a:cxn ang="0">
                <a:pos x="connsiteX73756" y="connsiteY73756"/>
              </a:cxn>
              <a:cxn ang="0">
                <a:pos x="connsiteX73757" y="connsiteY73757"/>
              </a:cxn>
              <a:cxn ang="0">
                <a:pos x="connsiteX73758" y="connsiteY73758"/>
              </a:cxn>
              <a:cxn ang="0">
                <a:pos x="connsiteX73759" y="connsiteY73759"/>
              </a:cxn>
              <a:cxn ang="0">
                <a:pos x="connsiteX73760" y="connsiteY73760"/>
              </a:cxn>
              <a:cxn ang="0">
                <a:pos x="connsiteX73761" y="connsiteY73761"/>
              </a:cxn>
              <a:cxn ang="0">
                <a:pos x="connsiteX73762" y="connsiteY73762"/>
              </a:cxn>
              <a:cxn ang="0">
                <a:pos x="connsiteX73763" y="connsiteY73763"/>
              </a:cxn>
              <a:cxn ang="0">
                <a:pos x="connsiteX73764" y="connsiteY73764"/>
              </a:cxn>
              <a:cxn ang="0">
                <a:pos x="connsiteX73765" y="connsiteY73765"/>
              </a:cxn>
              <a:cxn ang="0">
                <a:pos x="connsiteX73766" y="connsiteY73766"/>
              </a:cxn>
              <a:cxn ang="0">
                <a:pos x="connsiteX73767" y="connsiteY73767"/>
              </a:cxn>
              <a:cxn ang="0">
                <a:pos x="connsiteX73768" y="connsiteY73768"/>
              </a:cxn>
              <a:cxn ang="0">
                <a:pos x="connsiteX73769" y="connsiteY73769"/>
              </a:cxn>
              <a:cxn ang="0">
                <a:pos x="connsiteX73770" y="connsiteY73770"/>
              </a:cxn>
              <a:cxn ang="0">
                <a:pos x="connsiteX73771" y="connsiteY73771"/>
              </a:cxn>
              <a:cxn ang="0">
                <a:pos x="connsiteX73772" y="connsiteY73772"/>
              </a:cxn>
              <a:cxn ang="0">
                <a:pos x="connsiteX73773" y="connsiteY73773"/>
              </a:cxn>
              <a:cxn ang="0">
                <a:pos x="connsiteX73774" y="connsiteY73774"/>
              </a:cxn>
              <a:cxn ang="0">
                <a:pos x="connsiteX73775" y="connsiteY73775"/>
              </a:cxn>
              <a:cxn ang="0">
                <a:pos x="connsiteX73776" y="connsiteY73776"/>
              </a:cxn>
              <a:cxn ang="0">
                <a:pos x="connsiteX73777" y="connsiteY73777"/>
              </a:cxn>
              <a:cxn ang="0">
                <a:pos x="connsiteX73778" y="connsiteY73778"/>
              </a:cxn>
              <a:cxn ang="0">
                <a:pos x="connsiteX73779" y="connsiteY73779"/>
              </a:cxn>
              <a:cxn ang="0">
                <a:pos x="connsiteX73780" y="connsiteY73780"/>
              </a:cxn>
              <a:cxn ang="0">
                <a:pos x="connsiteX73781" y="connsiteY73781"/>
              </a:cxn>
              <a:cxn ang="0">
                <a:pos x="connsiteX73782" y="connsiteY73782"/>
              </a:cxn>
              <a:cxn ang="0">
                <a:pos x="connsiteX73783" y="connsiteY73783"/>
              </a:cxn>
              <a:cxn ang="0">
                <a:pos x="connsiteX73784" y="connsiteY73784"/>
              </a:cxn>
              <a:cxn ang="0">
                <a:pos x="connsiteX73785" y="connsiteY73785"/>
              </a:cxn>
              <a:cxn ang="0">
                <a:pos x="connsiteX73786" y="connsiteY73786"/>
              </a:cxn>
              <a:cxn ang="0">
                <a:pos x="connsiteX73787" y="connsiteY73787"/>
              </a:cxn>
              <a:cxn ang="0">
                <a:pos x="connsiteX73788" y="connsiteY73788"/>
              </a:cxn>
              <a:cxn ang="0">
                <a:pos x="connsiteX73789" y="connsiteY73789"/>
              </a:cxn>
              <a:cxn ang="0">
                <a:pos x="connsiteX73790" y="connsiteY73790"/>
              </a:cxn>
              <a:cxn ang="0">
                <a:pos x="connsiteX73791" y="connsiteY73791"/>
              </a:cxn>
              <a:cxn ang="0">
                <a:pos x="connsiteX73792" y="connsiteY73792"/>
              </a:cxn>
              <a:cxn ang="0">
                <a:pos x="connsiteX73793" y="connsiteY73793"/>
              </a:cxn>
              <a:cxn ang="0">
                <a:pos x="connsiteX73794" y="connsiteY73794"/>
              </a:cxn>
              <a:cxn ang="0">
                <a:pos x="connsiteX73795" y="connsiteY73795"/>
              </a:cxn>
              <a:cxn ang="0">
                <a:pos x="connsiteX73796" y="connsiteY73796"/>
              </a:cxn>
              <a:cxn ang="0">
                <a:pos x="connsiteX73797" y="connsiteY73797"/>
              </a:cxn>
              <a:cxn ang="0">
                <a:pos x="connsiteX73798" y="connsiteY73798"/>
              </a:cxn>
              <a:cxn ang="0">
                <a:pos x="connsiteX73799" y="connsiteY73799"/>
              </a:cxn>
              <a:cxn ang="0">
                <a:pos x="connsiteX73800" y="connsiteY73800"/>
              </a:cxn>
              <a:cxn ang="0">
                <a:pos x="connsiteX73801" y="connsiteY73801"/>
              </a:cxn>
              <a:cxn ang="0">
                <a:pos x="connsiteX73802" y="connsiteY73802"/>
              </a:cxn>
              <a:cxn ang="0">
                <a:pos x="connsiteX73803" y="connsiteY73803"/>
              </a:cxn>
              <a:cxn ang="0">
                <a:pos x="connsiteX73804" y="connsiteY73804"/>
              </a:cxn>
              <a:cxn ang="0">
                <a:pos x="connsiteX73805" y="connsiteY73805"/>
              </a:cxn>
              <a:cxn ang="0">
                <a:pos x="connsiteX73806" y="connsiteY73806"/>
              </a:cxn>
              <a:cxn ang="0">
                <a:pos x="connsiteX73807" y="connsiteY73807"/>
              </a:cxn>
              <a:cxn ang="0">
                <a:pos x="connsiteX73808" y="connsiteY73808"/>
              </a:cxn>
              <a:cxn ang="0">
                <a:pos x="connsiteX73809" y="connsiteY73809"/>
              </a:cxn>
              <a:cxn ang="0">
                <a:pos x="connsiteX73810" y="connsiteY73810"/>
              </a:cxn>
              <a:cxn ang="0">
                <a:pos x="connsiteX73811" y="connsiteY73811"/>
              </a:cxn>
              <a:cxn ang="0">
                <a:pos x="connsiteX73812" y="connsiteY73812"/>
              </a:cxn>
              <a:cxn ang="0">
                <a:pos x="connsiteX73813" y="connsiteY73813"/>
              </a:cxn>
              <a:cxn ang="0">
                <a:pos x="connsiteX73814" y="connsiteY73814"/>
              </a:cxn>
              <a:cxn ang="0">
                <a:pos x="connsiteX73815" y="connsiteY73815"/>
              </a:cxn>
              <a:cxn ang="0">
                <a:pos x="connsiteX73816" y="connsiteY73816"/>
              </a:cxn>
              <a:cxn ang="0">
                <a:pos x="connsiteX73817" y="connsiteY73817"/>
              </a:cxn>
              <a:cxn ang="0">
                <a:pos x="connsiteX73818" y="connsiteY73818"/>
              </a:cxn>
              <a:cxn ang="0">
                <a:pos x="connsiteX73819" y="connsiteY73819"/>
              </a:cxn>
              <a:cxn ang="0">
                <a:pos x="connsiteX73820" y="connsiteY73820"/>
              </a:cxn>
              <a:cxn ang="0">
                <a:pos x="connsiteX73821" y="connsiteY73821"/>
              </a:cxn>
              <a:cxn ang="0">
                <a:pos x="connsiteX73822" y="connsiteY73822"/>
              </a:cxn>
              <a:cxn ang="0">
                <a:pos x="connsiteX73823" y="connsiteY73823"/>
              </a:cxn>
              <a:cxn ang="0">
                <a:pos x="connsiteX73824" y="connsiteY73824"/>
              </a:cxn>
              <a:cxn ang="0">
                <a:pos x="connsiteX73825" y="connsiteY73825"/>
              </a:cxn>
              <a:cxn ang="0">
                <a:pos x="connsiteX73826" y="connsiteY73826"/>
              </a:cxn>
              <a:cxn ang="0">
                <a:pos x="connsiteX73827" y="connsiteY73827"/>
              </a:cxn>
              <a:cxn ang="0">
                <a:pos x="connsiteX73828" y="connsiteY73828"/>
              </a:cxn>
              <a:cxn ang="0">
                <a:pos x="connsiteX73829" y="connsiteY73829"/>
              </a:cxn>
              <a:cxn ang="0">
                <a:pos x="connsiteX73830" y="connsiteY73830"/>
              </a:cxn>
              <a:cxn ang="0">
                <a:pos x="connsiteX73831" y="connsiteY73831"/>
              </a:cxn>
              <a:cxn ang="0">
                <a:pos x="connsiteX73832" y="connsiteY73832"/>
              </a:cxn>
              <a:cxn ang="0">
                <a:pos x="connsiteX73833" y="connsiteY73833"/>
              </a:cxn>
              <a:cxn ang="0">
                <a:pos x="connsiteX73834" y="connsiteY73834"/>
              </a:cxn>
              <a:cxn ang="0">
                <a:pos x="connsiteX73835" y="connsiteY73835"/>
              </a:cxn>
              <a:cxn ang="0">
                <a:pos x="connsiteX73836" y="connsiteY73836"/>
              </a:cxn>
              <a:cxn ang="0">
                <a:pos x="connsiteX73837" y="connsiteY73837"/>
              </a:cxn>
              <a:cxn ang="0">
                <a:pos x="connsiteX73838" y="connsiteY73838"/>
              </a:cxn>
              <a:cxn ang="0">
                <a:pos x="connsiteX73839" y="connsiteY73839"/>
              </a:cxn>
              <a:cxn ang="0">
                <a:pos x="connsiteX73840" y="connsiteY73840"/>
              </a:cxn>
              <a:cxn ang="0">
                <a:pos x="connsiteX73841" y="connsiteY73841"/>
              </a:cxn>
              <a:cxn ang="0">
                <a:pos x="connsiteX73842" y="connsiteY73842"/>
              </a:cxn>
              <a:cxn ang="0">
                <a:pos x="connsiteX73843" y="connsiteY73843"/>
              </a:cxn>
              <a:cxn ang="0">
                <a:pos x="connsiteX73844" y="connsiteY73844"/>
              </a:cxn>
              <a:cxn ang="0">
                <a:pos x="connsiteX73845" y="connsiteY73845"/>
              </a:cxn>
              <a:cxn ang="0">
                <a:pos x="connsiteX73846" y="connsiteY73846"/>
              </a:cxn>
              <a:cxn ang="0">
                <a:pos x="connsiteX73847" y="connsiteY73847"/>
              </a:cxn>
              <a:cxn ang="0">
                <a:pos x="connsiteX73848" y="connsiteY73848"/>
              </a:cxn>
              <a:cxn ang="0">
                <a:pos x="connsiteX73849" y="connsiteY73849"/>
              </a:cxn>
              <a:cxn ang="0">
                <a:pos x="connsiteX73850" y="connsiteY73850"/>
              </a:cxn>
              <a:cxn ang="0">
                <a:pos x="connsiteX73851" y="connsiteY73851"/>
              </a:cxn>
              <a:cxn ang="0">
                <a:pos x="connsiteX73852" y="connsiteY73852"/>
              </a:cxn>
              <a:cxn ang="0">
                <a:pos x="connsiteX73853" y="connsiteY73853"/>
              </a:cxn>
              <a:cxn ang="0">
                <a:pos x="connsiteX73854" y="connsiteY73854"/>
              </a:cxn>
              <a:cxn ang="0">
                <a:pos x="connsiteX73855" y="connsiteY73855"/>
              </a:cxn>
              <a:cxn ang="0">
                <a:pos x="connsiteX73856" y="connsiteY73856"/>
              </a:cxn>
              <a:cxn ang="0">
                <a:pos x="connsiteX73857" y="connsiteY73857"/>
              </a:cxn>
              <a:cxn ang="0">
                <a:pos x="connsiteX73858" y="connsiteY73858"/>
              </a:cxn>
              <a:cxn ang="0">
                <a:pos x="connsiteX73859" y="connsiteY73859"/>
              </a:cxn>
              <a:cxn ang="0">
                <a:pos x="connsiteX73860" y="connsiteY73860"/>
              </a:cxn>
              <a:cxn ang="0">
                <a:pos x="connsiteX73861" y="connsiteY73861"/>
              </a:cxn>
              <a:cxn ang="0">
                <a:pos x="connsiteX73862" y="connsiteY73862"/>
              </a:cxn>
              <a:cxn ang="0">
                <a:pos x="connsiteX73863" y="connsiteY73863"/>
              </a:cxn>
              <a:cxn ang="0">
                <a:pos x="connsiteX73864" y="connsiteY73864"/>
              </a:cxn>
              <a:cxn ang="0">
                <a:pos x="connsiteX73865" y="connsiteY73865"/>
              </a:cxn>
              <a:cxn ang="0">
                <a:pos x="connsiteX73866" y="connsiteY73866"/>
              </a:cxn>
              <a:cxn ang="0">
                <a:pos x="connsiteX73867" y="connsiteY73867"/>
              </a:cxn>
              <a:cxn ang="0">
                <a:pos x="connsiteX73868" y="connsiteY73868"/>
              </a:cxn>
              <a:cxn ang="0">
                <a:pos x="connsiteX73869" y="connsiteY73869"/>
              </a:cxn>
              <a:cxn ang="0">
                <a:pos x="connsiteX73870" y="connsiteY73870"/>
              </a:cxn>
              <a:cxn ang="0">
                <a:pos x="connsiteX73871" y="connsiteY73871"/>
              </a:cxn>
              <a:cxn ang="0">
                <a:pos x="connsiteX73872" y="connsiteY73872"/>
              </a:cxn>
              <a:cxn ang="0">
                <a:pos x="connsiteX73873" y="connsiteY73873"/>
              </a:cxn>
              <a:cxn ang="0">
                <a:pos x="connsiteX73874" y="connsiteY73874"/>
              </a:cxn>
              <a:cxn ang="0">
                <a:pos x="connsiteX73875" y="connsiteY73875"/>
              </a:cxn>
              <a:cxn ang="0">
                <a:pos x="connsiteX73876" y="connsiteY73876"/>
              </a:cxn>
              <a:cxn ang="0">
                <a:pos x="connsiteX73877" y="connsiteY73877"/>
              </a:cxn>
              <a:cxn ang="0">
                <a:pos x="connsiteX73878" y="connsiteY73878"/>
              </a:cxn>
              <a:cxn ang="0">
                <a:pos x="connsiteX73879" y="connsiteY73879"/>
              </a:cxn>
              <a:cxn ang="0">
                <a:pos x="connsiteX73880" y="connsiteY73880"/>
              </a:cxn>
              <a:cxn ang="0">
                <a:pos x="connsiteX73881" y="connsiteY73881"/>
              </a:cxn>
              <a:cxn ang="0">
                <a:pos x="connsiteX73882" y="connsiteY73882"/>
              </a:cxn>
              <a:cxn ang="0">
                <a:pos x="connsiteX73883" y="connsiteY73883"/>
              </a:cxn>
              <a:cxn ang="0">
                <a:pos x="connsiteX73884" y="connsiteY73884"/>
              </a:cxn>
              <a:cxn ang="0">
                <a:pos x="connsiteX73885" y="connsiteY73885"/>
              </a:cxn>
              <a:cxn ang="0">
                <a:pos x="connsiteX73886" y="connsiteY73886"/>
              </a:cxn>
              <a:cxn ang="0">
                <a:pos x="connsiteX73887" y="connsiteY73887"/>
              </a:cxn>
              <a:cxn ang="0">
                <a:pos x="connsiteX73888" y="connsiteY73888"/>
              </a:cxn>
              <a:cxn ang="0">
                <a:pos x="connsiteX73889" y="connsiteY73889"/>
              </a:cxn>
              <a:cxn ang="0">
                <a:pos x="connsiteX73890" y="connsiteY73890"/>
              </a:cxn>
              <a:cxn ang="0">
                <a:pos x="connsiteX73891" y="connsiteY73891"/>
              </a:cxn>
              <a:cxn ang="0">
                <a:pos x="connsiteX73892" y="connsiteY73892"/>
              </a:cxn>
              <a:cxn ang="0">
                <a:pos x="connsiteX73893" y="connsiteY73893"/>
              </a:cxn>
              <a:cxn ang="0">
                <a:pos x="connsiteX73894" y="connsiteY73894"/>
              </a:cxn>
              <a:cxn ang="0">
                <a:pos x="connsiteX73895" y="connsiteY73895"/>
              </a:cxn>
              <a:cxn ang="0">
                <a:pos x="connsiteX73896" y="connsiteY73896"/>
              </a:cxn>
              <a:cxn ang="0">
                <a:pos x="connsiteX73897" y="connsiteY73897"/>
              </a:cxn>
              <a:cxn ang="0">
                <a:pos x="connsiteX73898" y="connsiteY73898"/>
              </a:cxn>
              <a:cxn ang="0">
                <a:pos x="connsiteX73899" y="connsiteY73899"/>
              </a:cxn>
              <a:cxn ang="0">
                <a:pos x="connsiteX73900" y="connsiteY73900"/>
              </a:cxn>
              <a:cxn ang="0">
                <a:pos x="connsiteX73901" y="connsiteY73901"/>
              </a:cxn>
              <a:cxn ang="0">
                <a:pos x="connsiteX73902" y="connsiteY73902"/>
              </a:cxn>
              <a:cxn ang="0">
                <a:pos x="connsiteX73903" y="connsiteY73903"/>
              </a:cxn>
              <a:cxn ang="0">
                <a:pos x="connsiteX73904" y="connsiteY73904"/>
              </a:cxn>
              <a:cxn ang="0">
                <a:pos x="connsiteX73905" y="connsiteY73905"/>
              </a:cxn>
              <a:cxn ang="0">
                <a:pos x="connsiteX73906" y="connsiteY73906"/>
              </a:cxn>
              <a:cxn ang="0">
                <a:pos x="connsiteX73907" y="connsiteY73907"/>
              </a:cxn>
              <a:cxn ang="0">
                <a:pos x="connsiteX73908" y="connsiteY73908"/>
              </a:cxn>
              <a:cxn ang="0">
                <a:pos x="connsiteX73909" y="connsiteY73909"/>
              </a:cxn>
              <a:cxn ang="0">
                <a:pos x="connsiteX73910" y="connsiteY73910"/>
              </a:cxn>
              <a:cxn ang="0">
                <a:pos x="connsiteX73911" y="connsiteY73911"/>
              </a:cxn>
              <a:cxn ang="0">
                <a:pos x="connsiteX73912" y="connsiteY73912"/>
              </a:cxn>
              <a:cxn ang="0">
                <a:pos x="connsiteX73913" y="connsiteY73913"/>
              </a:cxn>
              <a:cxn ang="0">
                <a:pos x="connsiteX73914" y="connsiteY73914"/>
              </a:cxn>
              <a:cxn ang="0">
                <a:pos x="connsiteX73915" y="connsiteY73915"/>
              </a:cxn>
              <a:cxn ang="0">
                <a:pos x="connsiteX73916" y="connsiteY73916"/>
              </a:cxn>
              <a:cxn ang="0">
                <a:pos x="connsiteX73917" y="connsiteY73917"/>
              </a:cxn>
              <a:cxn ang="0">
                <a:pos x="connsiteX73918" y="connsiteY73918"/>
              </a:cxn>
              <a:cxn ang="0">
                <a:pos x="connsiteX73919" y="connsiteY73919"/>
              </a:cxn>
              <a:cxn ang="0">
                <a:pos x="connsiteX73920" y="connsiteY73920"/>
              </a:cxn>
              <a:cxn ang="0">
                <a:pos x="connsiteX73921" y="connsiteY73921"/>
              </a:cxn>
              <a:cxn ang="0">
                <a:pos x="connsiteX73922" y="connsiteY73922"/>
              </a:cxn>
              <a:cxn ang="0">
                <a:pos x="connsiteX73923" y="connsiteY73923"/>
              </a:cxn>
              <a:cxn ang="0">
                <a:pos x="connsiteX73924" y="connsiteY73924"/>
              </a:cxn>
              <a:cxn ang="0">
                <a:pos x="connsiteX73925" y="connsiteY73925"/>
              </a:cxn>
              <a:cxn ang="0">
                <a:pos x="connsiteX73926" y="connsiteY73926"/>
              </a:cxn>
              <a:cxn ang="0">
                <a:pos x="connsiteX73927" y="connsiteY73927"/>
              </a:cxn>
              <a:cxn ang="0">
                <a:pos x="connsiteX73928" y="connsiteY73928"/>
              </a:cxn>
              <a:cxn ang="0">
                <a:pos x="connsiteX73929" y="connsiteY73929"/>
              </a:cxn>
              <a:cxn ang="0">
                <a:pos x="connsiteX73930" y="connsiteY73930"/>
              </a:cxn>
              <a:cxn ang="0">
                <a:pos x="connsiteX73931" y="connsiteY73931"/>
              </a:cxn>
              <a:cxn ang="0">
                <a:pos x="connsiteX73932" y="connsiteY73932"/>
              </a:cxn>
              <a:cxn ang="0">
                <a:pos x="connsiteX73933" y="connsiteY73933"/>
              </a:cxn>
              <a:cxn ang="0">
                <a:pos x="connsiteX73934" y="connsiteY73934"/>
              </a:cxn>
              <a:cxn ang="0">
                <a:pos x="connsiteX73935" y="connsiteY73935"/>
              </a:cxn>
              <a:cxn ang="0">
                <a:pos x="connsiteX73936" y="connsiteY73936"/>
              </a:cxn>
              <a:cxn ang="0">
                <a:pos x="connsiteX73937" y="connsiteY73937"/>
              </a:cxn>
              <a:cxn ang="0">
                <a:pos x="connsiteX73938" y="connsiteY73938"/>
              </a:cxn>
              <a:cxn ang="0">
                <a:pos x="connsiteX73939" y="connsiteY73939"/>
              </a:cxn>
              <a:cxn ang="0">
                <a:pos x="connsiteX73940" y="connsiteY73940"/>
              </a:cxn>
              <a:cxn ang="0">
                <a:pos x="connsiteX73941" y="connsiteY73941"/>
              </a:cxn>
              <a:cxn ang="0">
                <a:pos x="connsiteX73942" y="connsiteY73942"/>
              </a:cxn>
              <a:cxn ang="0">
                <a:pos x="connsiteX73943" y="connsiteY73943"/>
              </a:cxn>
              <a:cxn ang="0">
                <a:pos x="connsiteX73944" y="connsiteY73944"/>
              </a:cxn>
              <a:cxn ang="0">
                <a:pos x="connsiteX73945" y="connsiteY73945"/>
              </a:cxn>
              <a:cxn ang="0">
                <a:pos x="connsiteX73946" y="connsiteY73946"/>
              </a:cxn>
              <a:cxn ang="0">
                <a:pos x="connsiteX73947" y="connsiteY73947"/>
              </a:cxn>
              <a:cxn ang="0">
                <a:pos x="connsiteX73948" y="connsiteY73948"/>
              </a:cxn>
              <a:cxn ang="0">
                <a:pos x="connsiteX73949" y="connsiteY73949"/>
              </a:cxn>
              <a:cxn ang="0">
                <a:pos x="connsiteX73950" y="connsiteY73950"/>
              </a:cxn>
              <a:cxn ang="0">
                <a:pos x="connsiteX73951" y="connsiteY73951"/>
              </a:cxn>
              <a:cxn ang="0">
                <a:pos x="connsiteX73952" y="connsiteY73952"/>
              </a:cxn>
              <a:cxn ang="0">
                <a:pos x="connsiteX73953" y="connsiteY73953"/>
              </a:cxn>
              <a:cxn ang="0">
                <a:pos x="connsiteX73954" y="connsiteY73954"/>
              </a:cxn>
              <a:cxn ang="0">
                <a:pos x="connsiteX73955" y="connsiteY73955"/>
              </a:cxn>
              <a:cxn ang="0">
                <a:pos x="connsiteX73956" y="connsiteY73956"/>
              </a:cxn>
              <a:cxn ang="0">
                <a:pos x="connsiteX73957" y="connsiteY73957"/>
              </a:cxn>
              <a:cxn ang="0">
                <a:pos x="connsiteX73958" y="connsiteY73958"/>
              </a:cxn>
              <a:cxn ang="0">
                <a:pos x="connsiteX73959" y="connsiteY73959"/>
              </a:cxn>
              <a:cxn ang="0">
                <a:pos x="connsiteX73960" y="connsiteY73960"/>
              </a:cxn>
              <a:cxn ang="0">
                <a:pos x="connsiteX73961" y="connsiteY73961"/>
              </a:cxn>
              <a:cxn ang="0">
                <a:pos x="connsiteX73962" y="connsiteY73962"/>
              </a:cxn>
              <a:cxn ang="0">
                <a:pos x="connsiteX73963" y="connsiteY73963"/>
              </a:cxn>
              <a:cxn ang="0">
                <a:pos x="connsiteX73964" y="connsiteY73964"/>
              </a:cxn>
              <a:cxn ang="0">
                <a:pos x="connsiteX73965" y="connsiteY73965"/>
              </a:cxn>
              <a:cxn ang="0">
                <a:pos x="connsiteX73966" y="connsiteY73966"/>
              </a:cxn>
              <a:cxn ang="0">
                <a:pos x="connsiteX73967" y="connsiteY73967"/>
              </a:cxn>
              <a:cxn ang="0">
                <a:pos x="connsiteX73968" y="connsiteY73968"/>
              </a:cxn>
              <a:cxn ang="0">
                <a:pos x="connsiteX73969" y="connsiteY73969"/>
              </a:cxn>
              <a:cxn ang="0">
                <a:pos x="connsiteX73970" y="connsiteY73970"/>
              </a:cxn>
              <a:cxn ang="0">
                <a:pos x="connsiteX73971" y="connsiteY73971"/>
              </a:cxn>
              <a:cxn ang="0">
                <a:pos x="connsiteX73972" y="connsiteY73972"/>
              </a:cxn>
              <a:cxn ang="0">
                <a:pos x="connsiteX73973" y="connsiteY73973"/>
              </a:cxn>
              <a:cxn ang="0">
                <a:pos x="connsiteX73974" y="connsiteY73974"/>
              </a:cxn>
              <a:cxn ang="0">
                <a:pos x="connsiteX73975" y="connsiteY73975"/>
              </a:cxn>
              <a:cxn ang="0">
                <a:pos x="connsiteX73976" y="connsiteY73976"/>
              </a:cxn>
              <a:cxn ang="0">
                <a:pos x="connsiteX73977" y="connsiteY73977"/>
              </a:cxn>
              <a:cxn ang="0">
                <a:pos x="connsiteX73978" y="connsiteY73978"/>
              </a:cxn>
              <a:cxn ang="0">
                <a:pos x="connsiteX73979" y="connsiteY73979"/>
              </a:cxn>
              <a:cxn ang="0">
                <a:pos x="connsiteX73980" y="connsiteY73980"/>
              </a:cxn>
              <a:cxn ang="0">
                <a:pos x="connsiteX73981" y="connsiteY73981"/>
              </a:cxn>
              <a:cxn ang="0">
                <a:pos x="connsiteX73982" y="connsiteY73982"/>
              </a:cxn>
              <a:cxn ang="0">
                <a:pos x="connsiteX73983" y="connsiteY73983"/>
              </a:cxn>
              <a:cxn ang="0">
                <a:pos x="connsiteX73984" y="connsiteY73984"/>
              </a:cxn>
              <a:cxn ang="0">
                <a:pos x="connsiteX73985" y="connsiteY73985"/>
              </a:cxn>
              <a:cxn ang="0">
                <a:pos x="connsiteX73986" y="connsiteY73986"/>
              </a:cxn>
              <a:cxn ang="0">
                <a:pos x="connsiteX73987" y="connsiteY73987"/>
              </a:cxn>
              <a:cxn ang="0">
                <a:pos x="connsiteX73988" y="connsiteY73988"/>
              </a:cxn>
              <a:cxn ang="0">
                <a:pos x="connsiteX73989" y="connsiteY73989"/>
              </a:cxn>
              <a:cxn ang="0">
                <a:pos x="connsiteX73990" y="connsiteY73990"/>
              </a:cxn>
              <a:cxn ang="0">
                <a:pos x="connsiteX73991" y="connsiteY73991"/>
              </a:cxn>
              <a:cxn ang="0">
                <a:pos x="connsiteX73992" y="connsiteY73992"/>
              </a:cxn>
              <a:cxn ang="0">
                <a:pos x="connsiteX73993" y="connsiteY73993"/>
              </a:cxn>
              <a:cxn ang="0">
                <a:pos x="connsiteX73994" y="connsiteY73994"/>
              </a:cxn>
              <a:cxn ang="0">
                <a:pos x="connsiteX73995" y="connsiteY73995"/>
              </a:cxn>
              <a:cxn ang="0">
                <a:pos x="connsiteX73996" y="connsiteY73996"/>
              </a:cxn>
              <a:cxn ang="0">
                <a:pos x="connsiteX73997" y="connsiteY73997"/>
              </a:cxn>
              <a:cxn ang="0">
                <a:pos x="connsiteX73998" y="connsiteY73998"/>
              </a:cxn>
              <a:cxn ang="0">
                <a:pos x="connsiteX73999" y="connsiteY73999"/>
              </a:cxn>
              <a:cxn ang="0">
                <a:pos x="connsiteX74000" y="connsiteY74000"/>
              </a:cxn>
              <a:cxn ang="0">
                <a:pos x="connsiteX74001" y="connsiteY74001"/>
              </a:cxn>
              <a:cxn ang="0">
                <a:pos x="connsiteX74002" y="connsiteY74002"/>
              </a:cxn>
              <a:cxn ang="0">
                <a:pos x="connsiteX74003" y="connsiteY74003"/>
              </a:cxn>
              <a:cxn ang="0">
                <a:pos x="connsiteX74004" y="connsiteY74004"/>
              </a:cxn>
              <a:cxn ang="0">
                <a:pos x="connsiteX74005" y="connsiteY74005"/>
              </a:cxn>
              <a:cxn ang="0">
                <a:pos x="connsiteX74006" y="connsiteY74006"/>
              </a:cxn>
              <a:cxn ang="0">
                <a:pos x="connsiteX74007" y="connsiteY74007"/>
              </a:cxn>
              <a:cxn ang="0">
                <a:pos x="connsiteX74008" y="connsiteY74008"/>
              </a:cxn>
              <a:cxn ang="0">
                <a:pos x="connsiteX74009" y="connsiteY74009"/>
              </a:cxn>
              <a:cxn ang="0">
                <a:pos x="connsiteX74010" y="connsiteY74010"/>
              </a:cxn>
              <a:cxn ang="0">
                <a:pos x="connsiteX74011" y="connsiteY74011"/>
              </a:cxn>
              <a:cxn ang="0">
                <a:pos x="connsiteX74012" y="connsiteY74012"/>
              </a:cxn>
              <a:cxn ang="0">
                <a:pos x="connsiteX74013" y="connsiteY74013"/>
              </a:cxn>
              <a:cxn ang="0">
                <a:pos x="connsiteX74014" y="connsiteY74014"/>
              </a:cxn>
              <a:cxn ang="0">
                <a:pos x="connsiteX74015" y="connsiteY74015"/>
              </a:cxn>
              <a:cxn ang="0">
                <a:pos x="connsiteX74016" y="connsiteY74016"/>
              </a:cxn>
              <a:cxn ang="0">
                <a:pos x="connsiteX74017" y="connsiteY74017"/>
              </a:cxn>
              <a:cxn ang="0">
                <a:pos x="connsiteX74018" y="connsiteY74018"/>
              </a:cxn>
              <a:cxn ang="0">
                <a:pos x="connsiteX74019" y="connsiteY74019"/>
              </a:cxn>
              <a:cxn ang="0">
                <a:pos x="connsiteX74020" y="connsiteY74020"/>
              </a:cxn>
              <a:cxn ang="0">
                <a:pos x="connsiteX74021" y="connsiteY74021"/>
              </a:cxn>
              <a:cxn ang="0">
                <a:pos x="connsiteX74022" y="connsiteY74022"/>
              </a:cxn>
              <a:cxn ang="0">
                <a:pos x="connsiteX74023" y="connsiteY74023"/>
              </a:cxn>
              <a:cxn ang="0">
                <a:pos x="connsiteX74024" y="connsiteY74024"/>
              </a:cxn>
              <a:cxn ang="0">
                <a:pos x="connsiteX74025" y="connsiteY74025"/>
              </a:cxn>
              <a:cxn ang="0">
                <a:pos x="connsiteX74026" y="connsiteY74026"/>
              </a:cxn>
              <a:cxn ang="0">
                <a:pos x="connsiteX74027" y="connsiteY74027"/>
              </a:cxn>
              <a:cxn ang="0">
                <a:pos x="connsiteX74028" y="connsiteY74028"/>
              </a:cxn>
              <a:cxn ang="0">
                <a:pos x="connsiteX74029" y="connsiteY74029"/>
              </a:cxn>
              <a:cxn ang="0">
                <a:pos x="connsiteX74030" y="connsiteY74030"/>
              </a:cxn>
              <a:cxn ang="0">
                <a:pos x="connsiteX74031" y="connsiteY74031"/>
              </a:cxn>
              <a:cxn ang="0">
                <a:pos x="connsiteX74032" y="connsiteY74032"/>
              </a:cxn>
              <a:cxn ang="0">
                <a:pos x="connsiteX74033" y="connsiteY74033"/>
              </a:cxn>
              <a:cxn ang="0">
                <a:pos x="connsiteX74034" y="connsiteY74034"/>
              </a:cxn>
              <a:cxn ang="0">
                <a:pos x="connsiteX74035" y="connsiteY74035"/>
              </a:cxn>
              <a:cxn ang="0">
                <a:pos x="connsiteX74036" y="connsiteY74036"/>
              </a:cxn>
              <a:cxn ang="0">
                <a:pos x="connsiteX74037" y="connsiteY74037"/>
              </a:cxn>
              <a:cxn ang="0">
                <a:pos x="connsiteX74038" y="connsiteY74038"/>
              </a:cxn>
              <a:cxn ang="0">
                <a:pos x="connsiteX74039" y="connsiteY74039"/>
              </a:cxn>
              <a:cxn ang="0">
                <a:pos x="connsiteX74040" y="connsiteY74040"/>
              </a:cxn>
              <a:cxn ang="0">
                <a:pos x="connsiteX74041" y="connsiteY74041"/>
              </a:cxn>
              <a:cxn ang="0">
                <a:pos x="connsiteX74042" y="connsiteY74042"/>
              </a:cxn>
              <a:cxn ang="0">
                <a:pos x="connsiteX74043" y="connsiteY74043"/>
              </a:cxn>
              <a:cxn ang="0">
                <a:pos x="connsiteX74044" y="connsiteY74044"/>
              </a:cxn>
              <a:cxn ang="0">
                <a:pos x="connsiteX74045" y="connsiteY74045"/>
              </a:cxn>
              <a:cxn ang="0">
                <a:pos x="connsiteX74046" y="connsiteY74046"/>
              </a:cxn>
              <a:cxn ang="0">
                <a:pos x="connsiteX74047" y="connsiteY74047"/>
              </a:cxn>
              <a:cxn ang="0">
                <a:pos x="connsiteX74048" y="connsiteY74048"/>
              </a:cxn>
              <a:cxn ang="0">
                <a:pos x="connsiteX74049" y="connsiteY74049"/>
              </a:cxn>
              <a:cxn ang="0">
                <a:pos x="connsiteX74050" y="connsiteY74050"/>
              </a:cxn>
              <a:cxn ang="0">
                <a:pos x="connsiteX74051" y="connsiteY74051"/>
              </a:cxn>
              <a:cxn ang="0">
                <a:pos x="connsiteX74052" y="connsiteY74052"/>
              </a:cxn>
              <a:cxn ang="0">
                <a:pos x="connsiteX74053" y="connsiteY74053"/>
              </a:cxn>
              <a:cxn ang="0">
                <a:pos x="connsiteX74054" y="connsiteY74054"/>
              </a:cxn>
              <a:cxn ang="0">
                <a:pos x="connsiteX74055" y="connsiteY74055"/>
              </a:cxn>
              <a:cxn ang="0">
                <a:pos x="connsiteX74056" y="connsiteY74056"/>
              </a:cxn>
              <a:cxn ang="0">
                <a:pos x="connsiteX74057" y="connsiteY74057"/>
              </a:cxn>
              <a:cxn ang="0">
                <a:pos x="connsiteX74058" y="connsiteY74058"/>
              </a:cxn>
              <a:cxn ang="0">
                <a:pos x="connsiteX74059" y="connsiteY74059"/>
              </a:cxn>
              <a:cxn ang="0">
                <a:pos x="connsiteX74060" y="connsiteY74060"/>
              </a:cxn>
              <a:cxn ang="0">
                <a:pos x="connsiteX74061" y="connsiteY74061"/>
              </a:cxn>
              <a:cxn ang="0">
                <a:pos x="connsiteX74062" y="connsiteY74062"/>
              </a:cxn>
              <a:cxn ang="0">
                <a:pos x="connsiteX74063" y="connsiteY74063"/>
              </a:cxn>
              <a:cxn ang="0">
                <a:pos x="connsiteX74064" y="connsiteY74064"/>
              </a:cxn>
              <a:cxn ang="0">
                <a:pos x="connsiteX74065" y="connsiteY74065"/>
              </a:cxn>
              <a:cxn ang="0">
                <a:pos x="connsiteX74066" y="connsiteY74066"/>
              </a:cxn>
              <a:cxn ang="0">
                <a:pos x="connsiteX74067" y="connsiteY74067"/>
              </a:cxn>
              <a:cxn ang="0">
                <a:pos x="connsiteX74068" y="connsiteY74068"/>
              </a:cxn>
              <a:cxn ang="0">
                <a:pos x="connsiteX74069" y="connsiteY74069"/>
              </a:cxn>
              <a:cxn ang="0">
                <a:pos x="connsiteX74070" y="connsiteY74070"/>
              </a:cxn>
              <a:cxn ang="0">
                <a:pos x="connsiteX74071" y="connsiteY74071"/>
              </a:cxn>
              <a:cxn ang="0">
                <a:pos x="connsiteX74072" y="connsiteY74072"/>
              </a:cxn>
              <a:cxn ang="0">
                <a:pos x="connsiteX74073" y="connsiteY74073"/>
              </a:cxn>
              <a:cxn ang="0">
                <a:pos x="connsiteX74074" y="connsiteY74074"/>
              </a:cxn>
              <a:cxn ang="0">
                <a:pos x="connsiteX74075" y="connsiteY74075"/>
              </a:cxn>
              <a:cxn ang="0">
                <a:pos x="connsiteX74076" y="connsiteY74076"/>
              </a:cxn>
              <a:cxn ang="0">
                <a:pos x="connsiteX74077" y="connsiteY74077"/>
              </a:cxn>
              <a:cxn ang="0">
                <a:pos x="connsiteX74078" y="connsiteY74078"/>
              </a:cxn>
              <a:cxn ang="0">
                <a:pos x="connsiteX74079" y="connsiteY74079"/>
              </a:cxn>
              <a:cxn ang="0">
                <a:pos x="connsiteX74080" y="connsiteY74080"/>
              </a:cxn>
              <a:cxn ang="0">
                <a:pos x="connsiteX74081" y="connsiteY74081"/>
              </a:cxn>
              <a:cxn ang="0">
                <a:pos x="connsiteX74082" y="connsiteY74082"/>
              </a:cxn>
              <a:cxn ang="0">
                <a:pos x="connsiteX74083" y="connsiteY74083"/>
              </a:cxn>
              <a:cxn ang="0">
                <a:pos x="connsiteX74084" y="connsiteY74084"/>
              </a:cxn>
              <a:cxn ang="0">
                <a:pos x="connsiteX74085" y="connsiteY74085"/>
              </a:cxn>
              <a:cxn ang="0">
                <a:pos x="connsiteX74086" y="connsiteY74086"/>
              </a:cxn>
              <a:cxn ang="0">
                <a:pos x="connsiteX74087" y="connsiteY74087"/>
              </a:cxn>
              <a:cxn ang="0">
                <a:pos x="connsiteX74088" y="connsiteY74088"/>
              </a:cxn>
              <a:cxn ang="0">
                <a:pos x="connsiteX74089" y="connsiteY74089"/>
              </a:cxn>
              <a:cxn ang="0">
                <a:pos x="connsiteX74090" y="connsiteY74090"/>
              </a:cxn>
              <a:cxn ang="0">
                <a:pos x="connsiteX74091" y="connsiteY74091"/>
              </a:cxn>
              <a:cxn ang="0">
                <a:pos x="connsiteX74092" y="connsiteY74092"/>
              </a:cxn>
              <a:cxn ang="0">
                <a:pos x="connsiteX74093" y="connsiteY74093"/>
              </a:cxn>
              <a:cxn ang="0">
                <a:pos x="connsiteX74094" y="connsiteY74094"/>
              </a:cxn>
              <a:cxn ang="0">
                <a:pos x="connsiteX74095" y="connsiteY74095"/>
              </a:cxn>
              <a:cxn ang="0">
                <a:pos x="connsiteX74096" y="connsiteY74096"/>
              </a:cxn>
              <a:cxn ang="0">
                <a:pos x="connsiteX74097" y="connsiteY74097"/>
              </a:cxn>
              <a:cxn ang="0">
                <a:pos x="connsiteX74098" y="connsiteY74098"/>
              </a:cxn>
              <a:cxn ang="0">
                <a:pos x="connsiteX74099" y="connsiteY74099"/>
              </a:cxn>
              <a:cxn ang="0">
                <a:pos x="connsiteX74100" y="connsiteY74100"/>
              </a:cxn>
              <a:cxn ang="0">
                <a:pos x="connsiteX74101" y="connsiteY74101"/>
              </a:cxn>
              <a:cxn ang="0">
                <a:pos x="connsiteX74102" y="connsiteY74102"/>
              </a:cxn>
              <a:cxn ang="0">
                <a:pos x="connsiteX74103" y="connsiteY74103"/>
              </a:cxn>
              <a:cxn ang="0">
                <a:pos x="connsiteX74104" y="connsiteY74104"/>
              </a:cxn>
              <a:cxn ang="0">
                <a:pos x="connsiteX74105" y="connsiteY74105"/>
              </a:cxn>
              <a:cxn ang="0">
                <a:pos x="connsiteX74106" y="connsiteY74106"/>
              </a:cxn>
              <a:cxn ang="0">
                <a:pos x="connsiteX74107" y="connsiteY74107"/>
              </a:cxn>
              <a:cxn ang="0">
                <a:pos x="connsiteX74108" y="connsiteY74108"/>
              </a:cxn>
              <a:cxn ang="0">
                <a:pos x="connsiteX74109" y="connsiteY74109"/>
              </a:cxn>
              <a:cxn ang="0">
                <a:pos x="connsiteX74110" y="connsiteY74110"/>
              </a:cxn>
              <a:cxn ang="0">
                <a:pos x="connsiteX74111" y="connsiteY74111"/>
              </a:cxn>
              <a:cxn ang="0">
                <a:pos x="connsiteX74112" y="connsiteY74112"/>
              </a:cxn>
              <a:cxn ang="0">
                <a:pos x="connsiteX74113" y="connsiteY74113"/>
              </a:cxn>
              <a:cxn ang="0">
                <a:pos x="connsiteX74114" y="connsiteY74114"/>
              </a:cxn>
              <a:cxn ang="0">
                <a:pos x="connsiteX74115" y="connsiteY74115"/>
              </a:cxn>
              <a:cxn ang="0">
                <a:pos x="connsiteX74116" y="connsiteY74116"/>
              </a:cxn>
              <a:cxn ang="0">
                <a:pos x="connsiteX74117" y="connsiteY74117"/>
              </a:cxn>
              <a:cxn ang="0">
                <a:pos x="connsiteX74118" y="connsiteY74118"/>
              </a:cxn>
              <a:cxn ang="0">
                <a:pos x="connsiteX74119" y="connsiteY74119"/>
              </a:cxn>
              <a:cxn ang="0">
                <a:pos x="connsiteX74120" y="connsiteY74120"/>
              </a:cxn>
              <a:cxn ang="0">
                <a:pos x="connsiteX74121" y="connsiteY74121"/>
              </a:cxn>
              <a:cxn ang="0">
                <a:pos x="connsiteX74122" y="connsiteY74122"/>
              </a:cxn>
              <a:cxn ang="0">
                <a:pos x="connsiteX74123" y="connsiteY74123"/>
              </a:cxn>
              <a:cxn ang="0">
                <a:pos x="connsiteX74124" y="connsiteY74124"/>
              </a:cxn>
              <a:cxn ang="0">
                <a:pos x="connsiteX74125" y="connsiteY74125"/>
              </a:cxn>
              <a:cxn ang="0">
                <a:pos x="connsiteX74126" y="connsiteY74126"/>
              </a:cxn>
              <a:cxn ang="0">
                <a:pos x="connsiteX74127" y="connsiteY74127"/>
              </a:cxn>
              <a:cxn ang="0">
                <a:pos x="connsiteX74128" y="connsiteY74128"/>
              </a:cxn>
              <a:cxn ang="0">
                <a:pos x="connsiteX74129" y="connsiteY74129"/>
              </a:cxn>
              <a:cxn ang="0">
                <a:pos x="connsiteX74130" y="connsiteY74130"/>
              </a:cxn>
              <a:cxn ang="0">
                <a:pos x="connsiteX74131" y="connsiteY74131"/>
              </a:cxn>
              <a:cxn ang="0">
                <a:pos x="connsiteX74132" y="connsiteY74132"/>
              </a:cxn>
              <a:cxn ang="0">
                <a:pos x="connsiteX74133" y="connsiteY74133"/>
              </a:cxn>
              <a:cxn ang="0">
                <a:pos x="connsiteX74134" y="connsiteY74134"/>
              </a:cxn>
              <a:cxn ang="0">
                <a:pos x="connsiteX74135" y="connsiteY74135"/>
              </a:cxn>
              <a:cxn ang="0">
                <a:pos x="connsiteX74136" y="connsiteY74136"/>
              </a:cxn>
              <a:cxn ang="0">
                <a:pos x="connsiteX74137" y="connsiteY74137"/>
              </a:cxn>
              <a:cxn ang="0">
                <a:pos x="connsiteX74138" y="connsiteY74138"/>
              </a:cxn>
              <a:cxn ang="0">
                <a:pos x="connsiteX74139" y="connsiteY74139"/>
              </a:cxn>
              <a:cxn ang="0">
                <a:pos x="connsiteX74140" y="connsiteY74140"/>
              </a:cxn>
              <a:cxn ang="0">
                <a:pos x="connsiteX74141" y="connsiteY74141"/>
              </a:cxn>
              <a:cxn ang="0">
                <a:pos x="connsiteX74142" y="connsiteY74142"/>
              </a:cxn>
              <a:cxn ang="0">
                <a:pos x="connsiteX74143" y="connsiteY74143"/>
              </a:cxn>
              <a:cxn ang="0">
                <a:pos x="connsiteX74144" y="connsiteY74144"/>
              </a:cxn>
              <a:cxn ang="0">
                <a:pos x="connsiteX74145" y="connsiteY74145"/>
              </a:cxn>
              <a:cxn ang="0">
                <a:pos x="connsiteX74146" y="connsiteY74146"/>
              </a:cxn>
              <a:cxn ang="0">
                <a:pos x="connsiteX74147" y="connsiteY74147"/>
              </a:cxn>
              <a:cxn ang="0">
                <a:pos x="connsiteX74148" y="connsiteY74148"/>
              </a:cxn>
              <a:cxn ang="0">
                <a:pos x="connsiteX74149" y="connsiteY74149"/>
              </a:cxn>
              <a:cxn ang="0">
                <a:pos x="connsiteX74150" y="connsiteY74150"/>
              </a:cxn>
              <a:cxn ang="0">
                <a:pos x="connsiteX74151" y="connsiteY74151"/>
              </a:cxn>
              <a:cxn ang="0">
                <a:pos x="connsiteX74152" y="connsiteY74152"/>
              </a:cxn>
              <a:cxn ang="0">
                <a:pos x="connsiteX74153" y="connsiteY74153"/>
              </a:cxn>
              <a:cxn ang="0">
                <a:pos x="connsiteX74154" y="connsiteY74154"/>
              </a:cxn>
              <a:cxn ang="0">
                <a:pos x="connsiteX74155" y="connsiteY74155"/>
              </a:cxn>
              <a:cxn ang="0">
                <a:pos x="connsiteX74156" y="connsiteY74156"/>
              </a:cxn>
              <a:cxn ang="0">
                <a:pos x="connsiteX74157" y="connsiteY74157"/>
              </a:cxn>
              <a:cxn ang="0">
                <a:pos x="connsiteX74158" y="connsiteY74158"/>
              </a:cxn>
              <a:cxn ang="0">
                <a:pos x="connsiteX74159" y="connsiteY74159"/>
              </a:cxn>
              <a:cxn ang="0">
                <a:pos x="connsiteX74160" y="connsiteY74160"/>
              </a:cxn>
              <a:cxn ang="0">
                <a:pos x="connsiteX74161" y="connsiteY74161"/>
              </a:cxn>
              <a:cxn ang="0">
                <a:pos x="connsiteX74162" y="connsiteY74162"/>
              </a:cxn>
              <a:cxn ang="0">
                <a:pos x="connsiteX74163" y="connsiteY74163"/>
              </a:cxn>
              <a:cxn ang="0">
                <a:pos x="connsiteX74164" y="connsiteY74164"/>
              </a:cxn>
              <a:cxn ang="0">
                <a:pos x="connsiteX74165" y="connsiteY74165"/>
              </a:cxn>
              <a:cxn ang="0">
                <a:pos x="connsiteX74166" y="connsiteY74166"/>
              </a:cxn>
              <a:cxn ang="0">
                <a:pos x="connsiteX74167" y="connsiteY74167"/>
              </a:cxn>
              <a:cxn ang="0">
                <a:pos x="connsiteX74168" y="connsiteY74168"/>
              </a:cxn>
              <a:cxn ang="0">
                <a:pos x="connsiteX74169" y="connsiteY74169"/>
              </a:cxn>
              <a:cxn ang="0">
                <a:pos x="connsiteX74170" y="connsiteY74170"/>
              </a:cxn>
              <a:cxn ang="0">
                <a:pos x="connsiteX74171" y="connsiteY74171"/>
              </a:cxn>
              <a:cxn ang="0">
                <a:pos x="connsiteX74172" y="connsiteY74172"/>
              </a:cxn>
              <a:cxn ang="0">
                <a:pos x="connsiteX74173" y="connsiteY74173"/>
              </a:cxn>
              <a:cxn ang="0">
                <a:pos x="connsiteX74174" y="connsiteY74174"/>
              </a:cxn>
              <a:cxn ang="0">
                <a:pos x="connsiteX74175" y="connsiteY74175"/>
              </a:cxn>
              <a:cxn ang="0">
                <a:pos x="connsiteX74176" y="connsiteY74176"/>
              </a:cxn>
              <a:cxn ang="0">
                <a:pos x="connsiteX74177" y="connsiteY74177"/>
              </a:cxn>
              <a:cxn ang="0">
                <a:pos x="connsiteX74178" y="connsiteY74178"/>
              </a:cxn>
              <a:cxn ang="0">
                <a:pos x="connsiteX74179" y="connsiteY74179"/>
              </a:cxn>
              <a:cxn ang="0">
                <a:pos x="connsiteX74180" y="connsiteY74180"/>
              </a:cxn>
              <a:cxn ang="0">
                <a:pos x="connsiteX74181" y="connsiteY74181"/>
              </a:cxn>
              <a:cxn ang="0">
                <a:pos x="connsiteX74182" y="connsiteY74182"/>
              </a:cxn>
              <a:cxn ang="0">
                <a:pos x="connsiteX74183" y="connsiteY74183"/>
              </a:cxn>
              <a:cxn ang="0">
                <a:pos x="connsiteX74184" y="connsiteY74184"/>
              </a:cxn>
              <a:cxn ang="0">
                <a:pos x="connsiteX74185" y="connsiteY74185"/>
              </a:cxn>
              <a:cxn ang="0">
                <a:pos x="connsiteX74186" y="connsiteY74186"/>
              </a:cxn>
              <a:cxn ang="0">
                <a:pos x="connsiteX74187" y="connsiteY74187"/>
              </a:cxn>
              <a:cxn ang="0">
                <a:pos x="connsiteX74188" y="connsiteY74188"/>
              </a:cxn>
              <a:cxn ang="0">
                <a:pos x="connsiteX74189" y="connsiteY74189"/>
              </a:cxn>
              <a:cxn ang="0">
                <a:pos x="connsiteX74190" y="connsiteY74190"/>
              </a:cxn>
              <a:cxn ang="0">
                <a:pos x="connsiteX74191" y="connsiteY74191"/>
              </a:cxn>
              <a:cxn ang="0">
                <a:pos x="connsiteX74192" y="connsiteY74192"/>
              </a:cxn>
              <a:cxn ang="0">
                <a:pos x="connsiteX74193" y="connsiteY74193"/>
              </a:cxn>
              <a:cxn ang="0">
                <a:pos x="connsiteX74194" y="connsiteY74194"/>
              </a:cxn>
              <a:cxn ang="0">
                <a:pos x="connsiteX74195" y="connsiteY74195"/>
              </a:cxn>
              <a:cxn ang="0">
                <a:pos x="connsiteX74196" y="connsiteY74196"/>
              </a:cxn>
              <a:cxn ang="0">
                <a:pos x="connsiteX74197" y="connsiteY74197"/>
              </a:cxn>
              <a:cxn ang="0">
                <a:pos x="connsiteX74198" y="connsiteY74198"/>
              </a:cxn>
              <a:cxn ang="0">
                <a:pos x="connsiteX74199" y="connsiteY74199"/>
              </a:cxn>
              <a:cxn ang="0">
                <a:pos x="connsiteX74200" y="connsiteY74200"/>
              </a:cxn>
              <a:cxn ang="0">
                <a:pos x="connsiteX74201" y="connsiteY74201"/>
              </a:cxn>
              <a:cxn ang="0">
                <a:pos x="connsiteX74202" y="connsiteY74202"/>
              </a:cxn>
              <a:cxn ang="0">
                <a:pos x="connsiteX74203" y="connsiteY74203"/>
              </a:cxn>
              <a:cxn ang="0">
                <a:pos x="connsiteX74204" y="connsiteY74204"/>
              </a:cxn>
              <a:cxn ang="0">
                <a:pos x="connsiteX74205" y="connsiteY74205"/>
              </a:cxn>
              <a:cxn ang="0">
                <a:pos x="connsiteX74206" y="connsiteY74206"/>
              </a:cxn>
              <a:cxn ang="0">
                <a:pos x="connsiteX74207" y="connsiteY74207"/>
              </a:cxn>
              <a:cxn ang="0">
                <a:pos x="connsiteX74208" y="connsiteY74208"/>
              </a:cxn>
              <a:cxn ang="0">
                <a:pos x="connsiteX74209" y="connsiteY74209"/>
              </a:cxn>
              <a:cxn ang="0">
                <a:pos x="connsiteX74210" y="connsiteY74210"/>
              </a:cxn>
              <a:cxn ang="0">
                <a:pos x="connsiteX74211" y="connsiteY74211"/>
              </a:cxn>
              <a:cxn ang="0">
                <a:pos x="connsiteX74212" y="connsiteY74212"/>
              </a:cxn>
              <a:cxn ang="0">
                <a:pos x="connsiteX74213" y="connsiteY74213"/>
              </a:cxn>
              <a:cxn ang="0">
                <a:pos x="connsiteX74214" y="connsiteY74214"/>
              </a:cxn>
              <a:cxn ang="0">
                <a:pos x="connsiteX74215" y="connsiteY74215"/>
              </a:cxn>
              <a:cxn ang="0">
                <a:pos x="connsiteX74216" y="connsiteY74216"/>
              </a:cxn>
              <a:cxn ang="0">
                <a:pos x="connsiteX74217" y="connsiteY74217"/>
              </a:cxn>
              <a:cxn ang="0">
                <a:pos x="connsiteX74218" y="connsiteY74218"/>
              </a:cxn>
              <a:cxn ang="0">
                <a:pos x="connsiteX74219" y="connsiteY74219"/>
              </a:cxn>
              <a:cxn ang="0">
                <a:pos x="connsiteX74220" y="connsiteY74220"/>
              </a:cxn>
              <a:cxn ang="0">
                <a:pos x="connsiteX74221" y="connsiteY74221"/>
              </a:cxn>
              <a:cxn ang="0">
                <a:pos x="connsiteX74222" y="connsiteY74222"/>
              </a:cxn>
              <a:cxn ang="0">
                <a:pos x="connsiteX74223" y="connsiteY74223"/>
              </a:cxn>
              <a:cxn ang="0">
                <a:pos x="connsiteX74224" y="connsiteY74224"/>
              </a:cxn>
              <a:cxn ang="0">
                <a:pos x="connsiteX74225" y="connsiteY74225"/>
              </a:cxn>
              <a:cxn ang="0">
                <a:pos x="connsiteX74226" y="connsiteY74226"/>
              </a:cxn>
              <a:cxn ang="0">
                <a:pos x="connsiteX74227" y="connsiteY74227"/>
              </a:cxn>
              <a:cxn ang="0">
                <a:pos x="connsiteX74228" y="connsiteY74228"/>
              </a:cxn>
              <a:cxn ang="0">
                <a:pos x="connsiteX74229" y="connsiteY74229"/>
              </a:cxn>
              <a:cxn ang="0">
                <a:pos x="connsiteX74230" y="connsiteY74230"/>
              </a:cxn>
              <a:cxn ang="0">
                <a:pos x="connsiteX74231" y="connsiteY74231"/>
              </a:cxn>
              <a:cxn ang="0">
                <a:pos x="connsiteX74232" y="connsiteY74232"/>
              </a:cxn>
              <a:cxn ang="0">
                <a:pos x="connsiteX74233" y="connsiteY74233"/>
              </a:cxn>
              <a:cxn ang="0">
                <a:pos x="connsiteX74234" y="connsiteY74234"/>
              </a:cxn>
              <a:cxn ang="0">
                <a:pos x="connsiteX74235" y="connsiteY74235"/>
              </a:cxn>
              <a:cxn ang="0">
                <a:pos x="connsiteX74236" y="connsiteY74236"/>
              </a:cxn>
              <a:cxn ang="0">
                <a:pos x="connsiteX74237" y="connsiteY74237"/>
              </a:cxn>
              <a:cxn ang="0">
                <a:pos x="connsiteX74238" y="connsiteY74238"/>
              </a:cxn>
              <a:cxn ang="0">
                <a:pos x="connsiteX74239" y="connsiteY74239"/>
              </a:cxn>
              <a:cxn ang="0">
                <a:pos x="connsiteX74240" y="connsiteY74240"/>
              </a:cxn>
              <a:cxn ang="0">
                <a:pos x="connsiteX74241" y="connsiteY74241"/>
              </a:cxn>
              <a:cxn ang="0">
                <a:pos x="connsiteX74242" y="connsiteY74242"/>
              </a:cxn>
              <a:cxn ang="0">
                <a:pos x="connsiteX74243" y="connsiteY74243"/>
              </a:cxn>
              <a:cxn ang="0">
                <a:pos x="connsiteX74244" y="connsiteY74244"/>
              </a:cxn>
              <a:cxn ang="0">
                <a:pos x="connsiteX74245" y="connsiteY74245"/>
              </a:cxn>
              <a:cxn ang="0">
                <a:pos x="connsiteX74246" y="connsiteY74246"/>
              </a:cxn>
              <a:cxn ang="0">
                <a:pos x="connsiteX74247" y="connsiteY74247"/>
              </a:cxn>
              <a:cxn ang="0">
                <a:pos x="connsiteX74248" y="connsiteY74248"/>
              </a:cxn>
              <a:cxn ang="0">
                <a:pos x="connsiteX74249" y="connsiteY74249"/>
              </a:cxn>
              <a:cxn ang="0">
                <a:pos x="connsiteX74250" y="connsiteY74250"/>
              </a:cxn>
              <a:cxn ang="0">
                <a:pos x="connsiteX74251" y="connsiteY74251"/>
              </a:cxn>
              <a:cxn ang="0">
                <a:pos x="connsiteX74252" y="connsiteY74252"/>
              </a:cxn>
              <a:cxn ang="0">
                <a:pos x="connsiteX74253" y="connsiteY74253"/>
              </a:cxn>
              <a:cxn ang="0">
                <a:pos x="connsiteX74254" y="connsiteY74254"/>
              </a:cxn>
              <a:cxn ang="0">
                <a:pos x="connsiteX74255" y="connsiteY74255"/>
              </a:cxn>
              <a:cxn ang="0">
                <a:pos x="connsiteX74256" y="connsiteY74256"/>
              </a:cxn>
              <a:cxn ang="0">
                <a:pos x="connsiteX74257" y="connsiteY74257"/>
              </a:cxn>
              <a:cxn ang="0">
                <a:pos x="connsiteX74258" y="connsiteY74258"/>
              </a:cxn>
              <a:cxn ang="0">
                <a:pos x="connsiteX74259" y="connsiteY74259"/>
              </a:cxn>
              <a:cxn ang="0">
                <a:pos x="connsiteX74260" y="connsiteY74260"/>
              </a:cxn>
              <a:cxn ang="0">
                <a:pos x="connsiteX74261" y="connsiteY74261"/>
              </a:cxn>
              <a:cxn ang="0">
                <a:pos x="connsiteX74262" y="connsiteY74262"/>
              </a:cxn>
              <a:cxn ang="0">
                <a:pos x="connsiteX74263" y="connsiteY74263"/>
              </a:cxn>
              <a:cxn ang="0">
                <a:pos x="connsiteX74264" y="connsiteY74264"/>
              </a:cxn>
              <a:cxn ang="0">
                <a:pos x="connsiteX74265" y="connsiteY74265"/>
              </a:cxn>
              <a:cxn ang="0">
                <a:pos x="connsiteX74266" y="connsiteY74266"/>
              </a:cxn>
              <a:cxn ang="0">
                <a:pos x="connsiteX74267" y="connsiteY74267"/>
              </a:cxn>
              <a:cxn ang="0">
                <a:pos x="connsiteX74268" y="connsiteY74268"/>
              </a:cxn>
              <a:cxn ang="0">
                <a:pos x="connsiteX74269" y="connsiteY74269"/>
              </a:cxn>
              <a:cxn ang="0">
                <a:pos x="connsiteX74270" y="connsiteY74270"/>
              </a:cxn>
              <a:cxn ang="0">
                <a:pos x="connsiteX74271" y="connsiteY74271"/>
              </a:cxn>
              <a:cxn ang="0">
                <a:pos x="connsiteX74272" y="connsiteY74272"/>
              </a:cxn>
              <a:cxn ang="0">
                <a:pos x="connsiteX74273" y="connsiteY74273"/>
              </a:cxn>
              <a:cxn ang="0">
                <a:pos x="connsiteX74274" y="connsiteY74274"/>
              </a:cxn>
              <a:cxn ang="0">
                <a:pos x="connsiteX74275" y="connsiteY74275"/>
              </a:cxn>
              <a:cxn ang="0">
                <a:pos x="connsiteX74276" y="connsiteY74276"/>
              </a:cxn>
              <a:cxn ang="0">
                <a:pos x="connsiteX74277" y="connsiteY74277"/>
              </a:cxn>
              <a:cxn ang="0">
                <a:pos x="connsiteX74278" y="connsiteY74278"/>
              </a:cxn>
              <a:cxn ang="0">
                <a:pos x="connsiteX74279" y="connsiteY74279"/>
              </a:cxn>
              <a:cxn ang="0">
                <a:pos x="connsiteX74280" y="connsiteY74280"/>
              </a:cxn>
              <a:cxn ang="0">
                <a:pos x="connsiteX74281" y="connsiteY74281"/>
              </a:cxn>
              <a:cxn ang="0">
                <a:pos x="connsiteX74282" y="connsiteY74282"/>
              </a:cxn>
              <a:cxn ang="0">
                <a:pos x="connsiteX74283" y="connsiteY74283"/>
              </a:cxn>
              <a:cxn ang="0">
                <a:pos x="connsiteX74284" y="connsiteY74284"/>
              </a:cxn>
              <a:cxn ang="0">
                <a:pos x="connsiteX74285" y="connsiteY74285"/>
              </a:cxn>
              <a:cxn ang="0">
                <a:pos x="connsiteX74286" y="connsiteY74286"/>
              </a:cxn>
              <a:cxn ang="0">
                <a:pos x="connsiteX74287" y="connsiteY74287"/>
              </a:cxn>
              <a:cxn ang="0">
                <a:pos x="connsiteX74288" y="connsiteY74288"/>
              </a:cxn>
              <a:cxn ang="0">
                <a:pos x="connsiteX74289" y="connsiteY74289"/>
              </a:cxn>
              <a:cxn ang="0">
                <a:pos x="connsiteX74290" y="connsiteY74290"/>
              </a:cxn>
              <a:cxn ang="0">
                <a:pos x="connsiteX74291" y="connsiteY74291"/>
              </a:cxn>
              <a:cxn ang="0">
                <a:pos x="connsiteX74292" y="connsiteY74292"/>
              </a:cxn>
              <a:cxn ang="0">
                <a:pos x="connsiteX74293" y="connsiteY74293"/>
              </a:cxn>
              <a:cxn ang="0">
                <a:pos x="connsiteX74294" y="connsiteY74294"/>
              </a:cxn>
              <a:cxn ang="0">
                <a:pos x="connsiteX74295" y="connsiteY74295"/>
              </a:cxn>
              <a:cxn ang="0">
                <a:pos x="connsiteX74296" y="connsiteY74296"/>
              </a:cxn>
              <a:cxn ang="0">
                <a:pos x="connsiteX74297" y="connsiteY74297"/>
              </a:cxn>
              <a:cxn ang="0">
                <a:pos x="connsiteX74298" y="connsiteY74298"/>
              </a:cxn>
              <a:cxn ang="0">
                <a:pos x="connsiteX74299" y="connsiteY74299"/>
              </a:cxn>
              <a:cxn ang="0">
                <a:pos x="connsiteX74300" y="connsiteY74300"/>
              </a:cxn>
              <a:cxn ang="0">
                <a:pos x="connsiteX74301" y="connsiteY74301"/>
              </a:cxn>
              <a:cxn ang="0">
                <a:pos x="connsiteX74302" y="connsiteY74302"/>
              </a:cxn>
              <a:cxn ang="0">
                <a:pos x="connsiteX74303" y="connsiteY74303"/>
              </a:cxn>
              <a:cxn ang="0">
                <a:pos x="connsiteX74304" y="connsiteY74304"/>
              </a:cxn>
              <a:cxn ang="0">
                <a:pos x="connsiteX74305" y="connsiteY74305"/>
              </a:cxn>
              <a:cxn ang="0">
                <a:pos x="connsiteX74306" y="connsiteY74306"/>
              </a:cxn>
              <a:cxn ang="0">
                <a:pos x="connsiteX74307" y="connsiteY74307"/>
              </a:cxn>
              <a:cxn ang="0">
                <a:pos x="connsiteX74308" y="connsiteY74308"/>
              </a:cxn>
              <a:cxn ang="0">
                <a:pos x="connsiteX74309" y="connsiteY74309"/>
              </a:cxn>
              <a:cxn ang="0">
                <a:pos x="connsiteX74310" y="connsiteY74310"/>
              </a:cxn>
              <a:cxn ang="0">
                <a:pos x="connsiteX74311" y="connsiteY74311"/>
              </a:cxn>
              <a:cxn ang="0">
                <a:pos x="connsiteX74312" y="connsiteY74312"/>
              </a:cxn>
              <a:cxn ang="0">
                <a:pos x="connsiteX74313" y="connsiteY74313"/>
              </a:cxn>
              <a:cxn ang="0">
                <a:pos x="connsiteX74314" y="connsiteY74314"/>
              </a:cxn>
              <a:cxn ang="0">
                <a:pos x="connsiteX74315" y="connsiteY74315"/>
              </a:cxn>
              <a:cxn ang="0">
                <a:pos x="connsiteX74316" y="connsiteY74316"/>
              </a:cxn>
              <a:cxn ang="0">
                <a:pos x="connsiteX74317" y="connsiteY74317"/>
              </a:cxn>
              <a:cxn ang="0">
                <a:pos x="connsiteX74318" y="connsiteY74318"/>
              </a:cxn>
              <a:cxn ang="0">
                <a:pos x="connsiteX74319" y="connsiteY74319"/>
              </a:cxn>
              <a:cxn ang="0">
                <a:pos x="connsiteX74320" y="connsiteY74320"/>
              </a:cxn>
              <a:cxn ang="0">
                <a:pos x="connsiteX74321" y="connsiteY74321"/>
              </a:cxn>
              <a:cxn ang="0">
                <a:pos x="connsiteX74322" y="connsiteY74322"/>
              </a:cxn>
              <a:cxn ang="0">
                <a:pos x="connsiteX74323" y="connsiteY74323"/>
              </a:cxn>
              <a:cxn ang="0">
                <a:pos x="connsiteX74324" y="connsiteY74324"/>
              </a:cxn>
              <a:cxn ang="0">
                <a:pos x="connsiteX74325" y="connsiteY74325"/>
              </a:cxn>
              <a:cxn ang="0">
                <a:pos x="connsiteX74326" y="connsiteY74326"/>
              </a:cxn>
              <a:cxn ang="0">
                <a:pos x="connsiteX74327" y="connsiteY74327"/>
              </a:cxn>
              <a:cxn ang="0">
                <a:pos x="connsiteX74328" y="connsiteY74328"/>
              </a:cxn>
              <a:cxn ang="0">
                <a:pos x="connsiteX74329" y="connsiteY74329"/>
              </a:cxn>
              <a:cxn ang="0">
                <a:pos x="connsiteX74330" y="connsiteY74330"/>
              </a:cxn>
              <a:cxn ang="0">
                <a:pos x="connsiteX74331" y="connsiteY74331"/>
              </a:cxn>
              <a:cxn ang="0">
                <a:pos x="connsiteX74332" y="connsiteY74332"/>
              </a:cxn>
              <a:cxn ang="0">
                <a:pos x="connsiteX74333" y="connsiteY74333"/>
              </a:cxn>
              <a:cxn ang="0">
                <a:pos x="connsiteX74334" y="connsiteY74334"/>
              </a:cxn>
              <a:cxn ang="0">
                <a:pos x="connsiteX74335" y="connsiteY74335"/>
              </a:cxn>
              <a:cxn ang="0">
                <a:pos x="connsiteX74336" y="connsiteY74336"/>
              </a:cxn>
              <a:cxn ang="0">
                <a:pos x="connsiteX74337" y="connsiteY74337"/>
              </a:cxn>
              <a:cxn ang="0">
                <a:pos x="connsiteX74338" y="connsiteY74338"/>
              </a:cxn>
              <a:cxn ang="0">
                <a:pos x="connsiteX74339" y="connsiteY74339"/>
              </a:cxn>
              <a:cxn ang="0">
                <a:pos x="connsiteX74340" y="connsiteY74340"/>
              </a:cxn>
              <a:cxn ang="0">
                <a:pos x="connsiteX74341" y="connsiteY74341"/>
              </a:cxn>
              <a:cxn ang="0">
                <a:pos x="connsiteX74342" y="connsiteY74342"/>
              </a:cxn>
              <a:cxn ang="0">
                <a:pos x="connsiteX74343" y="connsiteY74343"/>
              </a:cxn>
              <a:cxn ang="0">
                <a:pos x="connsiteX74344" y="connsiteY74344"/>
              </a:cxn>
              <a:cxn ang="0">
                <a:pos x="connsiteX74345" y="connsiteY74345"/>
              </a:cxn>
              <a:cxn ang="0">
                <a:pos x="connsiteX74346" y="connsiteY74346"/>
              </a:cxn>
              <a:cxn ang="0">
                <a:pos x="connsiteX74347" y="connsiteY74347"/>
              </a:cxn>
              <a:cxn ang="0">
                <a:pos x="connsiteX74348" y="connsiteY74348"/>
              </a:cxn>
              <a:cxn ang="0">
                <a:pos x="connsiteX74349" y="connsiteY74349"/>
              </a:cxn>
              <a:cxn ang="0">
                <a:pos x="connsiteX74350" y="connsiteY74350"/>
              </a:cxn>
              <a:cxn ang="0">
                <a:pos x="connsiteX74351" y="connsiteY74351"/>
              </a:cxn>
              <a:cxn ang="0">
                <a:pos x="connsiteX74352" y="connsiteY74352"/>
              </a:cxn>
              <a:cxn ang="0">
                <a:pos x="connsiteX74353" y="connsiteY74353"/>
              </a:cxn>
              <a:cxn ang="0">
                <a:pos x="connsiteX74354" y="connsiteY74354"/>
              </a:cxn>
              <a:cxn ang="0">
                <a:pos x="connsiteX74355" y="connsiteY74355"/>
              </a:cxn>
              <a:cxn ang="0">
                <a:pos x="connsiteX74356" y="connsiteY74356"/>
              </a:cxn>
              <a:cxn ang="0">
                <a:pos x="connsiteX74357" y="connsiteY74357"/>
              </a:cxn>
              <a:cxn ang="0">
                <a:pos x="connsiteX74358" y="connsiteY74358"/>
              </a:cxn>
              <a:cxn ang="0">
                <a:pos x="connsiteX74359" y="connsiteY74359"/>
              </a:cxn>
              <a:cxn ang="0">
                <a:pos x="connsiteX74360" y="connsiteY74360"/>
              </a:cxn>
              <a:cxn ang="0">
                <a:pos x="connsiteX74361" y="connsiteY74361"/>
              </a:cxn>
              <a:cxn ang="0">
                <a:pos x="connsiteX74362" y="connsiteY74362"/>
              </a:cxn>
              <a:cxn ang="0">
                <a:pos x="connsiteX74363" y="connsiteY74363"/>
              </a:cxn>
              <a:cxn ang="0">
                <a:pos x="connsiteX74364" y="connsiteY74364"/>
              </a:cxn>
              <a:cxn ang="0">
                <a:pos x="connsiteX74365" y="connsiteY74365"/>
              </a:cxn>
              <a:cxn ang="0">
                <a:pos x="connsiteX74366" y="connsiteY74366"/>
              </a:cxn>
              <a:cxn ang="0">
                <a:pos x="connsiteX74367" y="connsiteY74367"/>
              </a:cxn>
              <a:cxn ang="0">
                <a:pos x="connsiteX74368" y="connsiteY74368"/>
              </a:cxn>
              <a:cxn ang="0">
                <a:pos x="connsiteX74369" y="connsiteY74369"/>
              </a:cxn>
              <a:cxn ang="0">
                <a:pos x="connsiteX74370" y="connsiteY74370"/>
              </a:cxn>
              <a:cxn ang="0">
                <a:pos x="connsiteX74371" y="connsiteY74371"/>
              </a:cxn>
              <a:cxn ang="0">
                <a:pos x="connsiteX74372" y="connsiteY74372"/>
              </a:cxn>
              <a:cxn ang="0">
                <a:pos x="connsiteX74373" y="connsiteY74373"/>
              </a:cxn>
              <a:cxn ang="0">
                <a:pos x="connsiteX74374" y="connsiteY74374"/>
              </a:cxn>
              <a:cxn ang="0">
                <a:pos x="connsiteX74375" y="connsiteY74375"/>
              </a:cxn>
              <a:cxn ang="0">
                <a:pos x="connsiteX74376" y="connsiteY74376"/>
              </a:cxn>
              <a:cxn ang="0">
                <a:pos x="connsiteX74377" y="connsiteY74377"/>
              </a:cxn>
              <a:cxn ang="0">
                <a:pos x="connsiteX74378" y="connsiteY74378"/>
              </a:cxn>
              <a:cxn ang="0">
                <a:pos x="connsiteX74379" y="connsiteY74379"/>
              </a:cxn>
              <a:cxn ang="0">
                <a:pos x="connsiteX74380" y="connsiteY74380"/>
              </a:cxn>
              <a:cxn ang="0">
                <a:pos x="connsiteX74381" y="connsiteY74381"/>
              </a:cxn>
              <a:cxn ang="0">
                <a:pos x="connsiteX74382" y="connsiteY74382"/>
              </a:cxn>
              <a:cxn ang="0">
                <a:pos x="connsiteX74383" y="connsiteY74383"/>
              </a:cxn>
              <a:cxn ang="0">
                <a:pos x="connsiteX74384" y="connsiteY74384"/>
              </a:cxn>
              <a:cxn ang="0">
                <a:pos x="connsiteX74385" y="connsiteY74385"/>
              </a:cxn>
              <a:cxn ang="0">
                <a:pos x="connsiteX74386" y="connsiteY74386"/>
              </a:cxn>
              <a:cxn ang="0">
                <a:pos x="connsiteX74387" y="connsiteY74387"/>
              </a:cxn>
              <a:cxn ang="0">
                <a:pos x="connsiteX74388" y="connsiteY74388"/>
              </a:cxn>
              <a:cxn ang="0">
                <a:pos x="connsiteX74389" y="connsiteY74389"/>
              </a:cxn>
              <a:cxn ang="0">
                <a:pos x="connsiteX74390" y="connsiteY74390"/>
              </a:cxn>
              <a:cxn ang="0">
                <a:pos x="connsiteX74391" y="connsiteY74391"/>
              </a:cxn>
              <a:cxn ang="0">
                <a:pos x="connsiteX74392" y="connsiteY74392"/>
              </a:cxn>
              <a:cxn ang="0">
                <a:pos x="connsiteX74393" y="connsiteY74393"/>
              </a:cxn>
              <a:cxn ang="0">
                <a:pos x="connsiteX74394" y="connsiteY74394"/>
              </a:cxn>
              <a:cxn ang="0">
                <a:pos x="connsiteX74395" y="connsiteY74395"/>
              </a:cxn>
              <a:cxn ang="0">
                <a:pos x="connsiteX74396" y="connsiteY74396"/>
              </a:cxn>
              <a:cxn ang="0">
                <a:pos x="connsiteX74397" y="connsiteY74397"/>
              </a:cxn>
              <a:cxn ang="0">
                <a:pos x="connsiteX74398" y="connsiteY74398"/>
              </a:cxn>
              <a:cxn ang="0">
                <a:pos x="connsiteX74399" y="connsiteY74399"/>
              </a:cxn>
              <a:cxn ang="0">
                <a:pos x="connsiteX74400" y="connsiteY74400"/>
              </a:cxn>
              <a:cxn ang="0">
                <a:pos x="connsiteX74401" y="connsiteY74401"/>
              </a:cxn>
              <a:cxn ang="0">
                <a:pos x="connsiteX74402" y="connsiteY74402"/>
              </a:cxn>
              <a:cxn ang="0">
                <a:pos x="connsiteX74403" y="connsiteY74403"/>
              </a:cxn>
              <a:cxn ang="0">
                <a:pos x="connsiteX74404" y="connsiteY74404"/>
              </a:cxn>
              <a:cxn ang="0">
                <a:pos x="connsiteX74405" y="connsiteY74405"/>
              </a:cxn>
              <a:cxn ang="0">
                <a:pos x="connsiteX74406" y="connsiteY74406"/>
              </a:cxn>
              <a:cxn ang="0">
                <a:pos x="connsiteX74407" y="connsiteY74407"/>
              </a:cxn>
              <a:cxn ang="0">
                <a:pos x="connsiteX74408" y="connsiteY74408"/>
              </a:cxn>
              <a:cxn ang="0">
                <a:pos x="connsiteX74409" y="connsiteY74409"/>
              </a:cxn>
              <a:cxn ang="0">
                <a:pos x="connsiteX74410" y="connsiteY74410"/>
              </a:cxn>
              <a:cxn ang="0">
                <a:pos x="connsiteX74411" y="connsiteY74411"/>
              </a:cxn>
              <a:cxn ang="0">
                <a:pos x="connsiteX74412" y="connsiteY74412"/>
              </a:cxn>
              <a:cxn ang="0">
                <a:pos x="connsiteX74413" y="connsiteY74413"/>
              </a:cxn>
              <a:cxn ang="0">
                <a:pos x="connsiteX74414" y="connsiteY74414"/>
              </a:cxn>
              <a:cxn ang="0">
                <a:pos x="connsiteX74415" y="connsiteY74415"/>
              </a:cxn>
              <a:cxn ang="0">
                <a:pos x="connsiteX74416" y="connsiteY74416"/>
              </a:cxn>
              <a:cxn ang="0">
                <a:pos x="connsiteX74417" y="connsiteY74417"/>
              </a:cxn>
              <a:cxn ang="0">
                <a:pos x="connsiteX74418" y="connsiteY74418"/>
              </a:cxn>
              <a:cxn ang="0">
                <a:pos x="connsiteX74419" y="connsiteY74419"/>
              </a:cxn>
              <a:cxn ang="0">
                <a:pos x="connsiteX74420" y="connsiteY74420"/>
              </a:cxn>
              <a:cxn ang="0">
                <a:pos x="connsiteX74421" y="connsiteY74421"/>
              </a:cxn>
              <a:cxn ang="0">
                <a:pos x="connsiteX74422" y="connsiteY74422"/>
              </a:cxn>
              <a:cxn ang="0">
                <a:pos x="connsiteX74423" y="connsiteY74423"/>
              </a:cxn>
              <a:cxn ang="0">
                <a:pos x="connsiteX74424" y="connsiteY74424"/>
              </a:cxn>
              <a:cxn ang="0">
                <a:pos x="connsiteX74425" y="connsiteY74425"/>
              </a:cxn>
              <a:cxn ang="0">
                <a:pos x="connsiteX74426" y="connsiteY74426"/>
              </a:cxn>
              <a:cxn ang="0">
                <a:pos x="connsiteX74427" y="connsiteY74427"/>
              </a:cxn>
              <a:cxn ang="0">
                <a:pos x="connsiteX74428" y="connsiteY74428"/>
              </a:cxn>
              <a:cxn ang="0">
                <a:pos x="connsiteX74429" y="connsiteY74429"/>
              </a:cxn>
              <a:cxn ang="0">
                <a:pos x="connsiteX74430" y="connsiteY74430"/>
              </a:cxn>
              <a:cxn ang="0">
                <a:pos x="connsiteX74431" y="connsiteY74431"/>
              </a:cxn>
              <a:cxn ang="0">
                <a:pos x="connsiteX74432" y="connsiteY74432"/>
              </a:cxn>
              <a:cxn ang="0">
                <a:pos x="connsiteX74433" y="connsiteY74433"/>
              </a:cxn>
              <a:cxn ang="0">
                <a:pos x="connsiteX74434" y="connsiteY74434"/>
              </a:cxn>
              <a:cxn ang="0">
                <a:pos x="connsiteX74435" y="connsiteY74435"/>
              </a:cxn>
              <a:cxn ang="0">
                <a:pos x="connsiteX74436" y="connsiteY74436"/>
              </a:cxn>
              <a:cxn ang="0">
                <a:pos x="connsiteX74437" y="connsiteY74437"/>
              </a:cxn>
              <a:cxn ang="0">
                <a:pos x="connsiteX74438" y="connsiteY74438"/>
              </a:cxn>
              <a:cxn ang="0">
                <a:pos x="connsiteX74439" y="connsiteY74439"/>
              </a:cxn>
              <a:cxn ang="0">
                <a:pos x="connsiteX74440" y="connsiteY74440"/>
              </a:cxn>
              <a:cxn ang="0">
                <a:pos x="connsiteX74441" y="connsiteY74441"/>
              </a:cxn>
              <a:cxn ang="0">
                <a:pos x="connsiteX74442" y="connsiteY74442"/>
              </a:cxn>
              <a:cxn ang="0">
                <a:pos x="connsiteX74443" y="connsiteY74443"/>
              </a:cxn>
              <a:cxn ang="0">
                <a:pos x="connsiteX74444" y="connsiteY74444"/>
              </a:cxn>
              <a:cxn ang="0">
                <a:pos x="connsiteX74445" y="connsiteY74445"/>
              </a:cxn>
              <a:cxn ang="0">
                <a:pos x="connsiteX74446" y="connsiteY74446"/>
              </a:cxn>
              <a:cxn ang="0">
                <a:pos x="connsiteX74447" y="connsiteY74447"/>
              </a:cxn>
              <a:cxn ang="0">
                <a:pos x="connsiteX74448" y="connsiteY74448"/>
              </a:cxn>
              <a:cxn ang="0">
                <a:pos x="connsiteX74449" y="connsiteY74449"/>
              </a:cxn>
              <a:cxn ang="0">
                <a:pos x="connsiteX74450" y="connsiteY74450"/>
              </a:cxn>
              <a:cxn ang="0">
                <a:pos x="connsiteX74451" y="connsiteY74451"/>
              </a:cxn>
              <a:cxn ang="0">
                <a:pos x="connsiteX74452" y="connsiteY74452"/>
              </a:cxn>
              <a:cxn ang="0">
                <a:pos x="connsiteX74453" y="connsiteY74453"/>
              </a:cxn>
              <a:cxn ang="0">
                <a:pos x="connsiteX74454" y="connsiteY74454"/>
              </a:cxn>
              <a:cxn ang="0">
                <a:pos x="connsiteX74455" y="connsiteY74455"/>
              </a:cxn>
              <a:cxn ang="0">
                <a:pos x="connsiteX74456" y="connsiteY74456"/>
              </a:cxn>
              <a:cxn ang="0">
                <a:pos x="connsiteX74457" y="connsiteY74457"/>
              </a:cxn>
              <a:cxn ang="0">
                <a:pos x="connsiteX74458" y="connsiteY74458"/>
              </a:cxn>
              <a:cxn ang="0">
                <a:pos x="connsiteX74459" y="connsiteY74459"/>
              </a:cxn>
              <a:cxn ang="0">
                <a:pos x="connsiteX74460" y="connsiteY74460"/>
              </a:cxn>
              <a:cxn ang="0">
                <a:pos x="connsiteX74461" y="connsiteY74461"/>
              </a:cxn>
              <a:cxn ang="0">
                <a:pos x="connsiteX74462" y="connsiteY74462"/>
              </a:cxn>
              <a:cxn ang="0">
                <a:pos x="connsiteX74463" y="connsiteY74463"/>
              </a:cxn>
              <a:cxn ang="0">
                <a:pos x="connsiteX74464" y="connsiteY74464"/>
              </a:cxn>
              <a:cxn ang="0">
                <a:pos x="connsiteX74465" y="connsiteY74465"/>
              </a:cxn>
              <a:cxn ang="0">
                <a:pos x="connsiteX74466" y="connsiteY74466"/>
              </a:cxn>
              <a:cxn ang="0">
                <a:pos x="connsiteX74467" y="connsiteY74467"/>
              </a:cxn>
              <a:cxn ang="0">
                <a:pos x="connsiteX74468" y="connsiteY74468"/>
              </a:cxn>
              <a:cxn ang="0">
                <a:pos x="connsiteX74469" y="connsiteY74469"/>
              </a:cxn>
              <a:cxn ang="0">
                <a:pos x="connsiteX74470" y="connsiteY74470"/>
              </a:cxn>
              <a:cxn ang="0">
                <a:pos x="connsiteX74471" y="connsiteY74471"/>
              </a:cxn>
              <a:cxn ang="0">
                <a:pos x="connsiteX74472" y="connsiteY74472"/>
              </a:cxn>
              <a:cxn ang="0">
                <a:pos x="connsiteX74473" y="connsiteY74473"/>
              </a:cxn>
              <a:cxn ang="0">
                <a:pos x="connsiteX74474" y="connsiteY74474"/>
              </a:cxn>
              <a:cxn ang="0">
                <a:pos x="connsiteX74475" y="connsiteY74475"/>
              </a:cxn>
              <a:cxn ang="0">
                <a:pos x="connsiteX74476" y="connsiteY74476"/>
              </a:cxn>
              <a:cxn ang="0">
                <a:pos x="connsiteX74477" y="connsiteY74477"/>
              </a:cxn>
              <a:cxn ang="0">
                <a:pos x="connsiteX74478" y="connsiteY74478"/>
              </a:cxn>
              <a:cxn ang="0">
                <a:pos x="connsiteX74479" y="connsiteY74479"/>
              </a:cxn>
              <a:cxn ang="0">
                <a:pos x="connsiteX74480" y="connsiteY74480"/>
              </a:cxn>
              <a:cxn ang="0">
                <a:pos x="connsiteX74481" y="connsiteY74481"/>
              </a:cxn>
              <a:cxn ang="0">
                <a:pos x="connsiteX74482" y="connsiteY74482"/>
              </a:cxn>
              <a:cxn ang="0">
                <a:pos x="connsiteX74483" y="connsiteY74483"/>
              </a:cxn>
              <a:cxn ang="0">
                <a:pos x="connsiteX74484" y="connsiteY74484"/>
              </a:cxn>
              <a:cxn ang="0">
                <a:pos x="connsiteX74485" y="connsiteY74485"/>
              </a:cxn>
              <a:cxn ang="0">
                <a:pos x="connsiteX74486" y="connsiteY74486"/>
              </a:cxn>
              <a:cxn ang="0">
                <a:pos x="connsiteX74487" y="connsiteY74487"/>
              </a:cxn>
              <a:cxn ang="0">
                <a:pos x="connsiteX74488" y="connsiteY74488"/>
              </a:cxn>
              <a:cxn ang="0">
                <a:pos x="connsiteX74489" y="connsiteY74489"/>
              </a:cxn>
              <a:cxn ang="0">
                <a:pos x="connsiteX74490" y="connsiteY74490"/>
              </a:cxn>
              <a:cxn ang="0">
                <a:pos x="connsiteX74491" y="connsiteY74491"/>
              </a:cxn>
              <a:cxn ang="0">
                <a:pos x="connsiteX74492" y="connsiteY74492"/>
              </a:cxn>
              <a:cxn ang="0">
                <a:pos x="connsiteX74493" y="connsiteY74493"/>
              </a:cxn>
              <a:cxn ang="0">
                <a:pos x="connsiteX74494" y="connsiteY74494"/>
              </a:cxn>
              <a:cxn ang="0">
                <a:pos x="connsiteX74495" y="connsiteY74495"/>
              </a:cxn>
              <a:cxn ang="0">
                <a:pos x="connsiteX74496" y="connsiteY74496"/>
              </a:cxn>
              <a:cxn ang="0">
                <a:pos x="connsiteX74497" y="connsiteY74497"/>
              </a:cxn>
              <a:cxn ang="0">
                <a:pos x="connsiteX74498" y="connsiteY74498"/>
              </a:cxn>
              <a:cxn ang="0">
                <a:pos x="connsiteX74499" y="connsiteY74499"/>
              </a:cxn>
              <a:cxn ang="0">
                <a:pos x="connsiteX74500" y="connsiteY74500"/>
              </a:cxn>
              <a:cxn ang="0">
                <a:pos x="connsiteX74501" y="connsiteY74501"/>
              </a:cxn>
              <a:cxn ang="0">
                <a:pos x="connsiteX74502" y="connsiteY74502"/>
              </a:cxn>
              <a:cxn ang="0">
                <a:pos x="connsiteX74503" y="connsiteY74503"/>
              </a:cxn>
              <a:cxn ang="0">
                <a:pos x="connsiteX74504" y="connsiteY74504"/>
              </a:cxn>
              <a:cxn ang="0">
                <a:pos x="connsiteX74505" y="connsiteY74505"/>
              </a:cxn>
              <a:cxn ang="0">
                <a:pos x="connsiteX74506" y="connsiteY74506"/>
              </a:cxn>
              <a:cxn ang="0">
                <a:pos x="connsiteX74507" y="connsiteY74507"/>
              </a:cxn>
              <a:cxn ang="0">
                <a:pos x="connsiteX74508" y="connsiteY74508"/>
              </a:cxn>
              <a:cxn ang="0">
                <a:pos x="connsiteX74509" y="connsiteY74509"/>
              </a:cxn>
              <a:cxn ang="0">
                <a:pos x="connsiteX74510" y="connsiteY74510"/>
              </a:cxn>
              <a:cxn ang="0">
                <a:pos x="connsiteX74511" y="connsiteY74511"/>
              </a:cxn>
              <a:cxn ang="0">
                <a:pos x="connsiteX74512" y="connsiteY74512"/>
              </a:cxn>
              <a:cxn ang="0">
                <a:pos x="connsiteX74513" y="connsiteY74513"/>
              </a:cxn>
              <a:cxn ang="0">
                <a:pos x="connsiteX74514" y="connsiteY74514"/>
              </a:cxn>
              <a:cxn ang="0">
                <a:pos x="connsiteX74515" y="connsiteY74515"/>
              </a:cxn>
              <a:cxn ang="0">
                <a:pos x="connsiteX74516" y="connsiteY74516"/>
              </a:cxn>
              <a:cxn ang="0">
                <a:pos x="connsiteX74517" y="connsiteY74517"/>
              </a:cxn>
              <a:cxn ang="0">
                <a:pos x="connsiteX74518" y="connsiteY74518"/>
              </a:cxn>
              <a:cxn ang="0">
                <a:pos x="connsiteX74519" y="connsiteY74519"/>
              </a:cxn>
              <a:cxn ang="0">
                <a:pos x="connsiteX74520" y="connsiteY74520"/>
              </a:cxn>
              <a:cxn ang="0">
                <a:pos x="connsiteX74521" y="connsiteY74521"/>
              </a:cxn>
              <a:cxn ang="0">
                <a:pos x="connsiteX74522" y="connsiteY74522"/>
              </a:cxn>
              <a:cxn ang="0">
                <a:pos x="connsiteX74523" y="connsiteY74523"/>
              </a:cxn>
              <a:cxn ang="0">
                <a:pos x="connsiteX74524" y="connsiteY74524"/>
              </a:cxn>
              <a:cxn ang="0">
                <a:pos x="connsiteX74525" y="connsiteY74525"/>
              </a:cxn>
              <a:cxn ang="0">
                <a:pos x="connsiteX74526" y="connsiteY74526"/>
              </a:cxn>
              <a:cxn ang="0">
                <a:pos x="connsiteX74527" y="connsiteY74527"/>
              </a:cxn>
              <a:cxn ang="0">
                <a:pos x="connsiteX74528" y="connsiteY74528"/>
              </a:cxn>
              <a:cxn ang="0">
                <a:pos x="connsiteX74529" y="connsiteY74529"/>
              </a:cxn>
              <a:cxn ang="0">
                <a:pos x="connsiteX74530" y="connsiteY74530"/>
              </a:cxn>
              <a:cxn ang="0">
                <a:pos x="connsiteX74531" y="connsiteY74531"/>
              </a:cxn>
              <a:cxn ang="0">
                <a:pos x="connsiteX74532" y="connsiteY74532"/>
              </a:cxn>
              <a:cxn ang="0">
                <a:pos x="connsiteX74533" y="connsiteY74533"/>
              </a:cxn>
              <a:cxn ang="0">
                <a:pos x="connsiteX74534" y="connsiteY74534"/>
              </a:cxn>
              <a:cxn ang="0">
                <a:pos x="connsiteX74535" y="connsiteY74535"/>
              </a:cxn>
              <a:cxn ang="0">
                <a:pos x="connsiteX74536" y="connsiteY74536"/>
              </a:cxn>
              <a:cxn ang="0">
                <a:pos x="connsiteX74537" y="connsiteY74537"/>
              </a:cxn>
              <a:cxn ang="0">
                <a:pos x="connsiteX74538" y="connsiteY74538"/>
              </a:cxn>
              <a:cxn ang="0">
                <a:pos x="connsiteX74539" y="connsiteY74539"/>
              </a:cxn>
              <a:cxn ang="0">
                <a:pos x="connsiteX74540" y="connsiteY74540"/>
              </a:cxn>
              <a:cxn ang="0">
                <a:pos x="connsiteX74541" y="connsiteY74541"/>
              </a:cxn>
              <a:cxn ang="0">
                <a:pos x="connsiteX74542" y="connsiteY74542"/>
              </a:cxn>
              <a:cxn ang="0">
                <a:pos x="connsiteX74543" y="connsiteY74543"/>
              </a:cxn>
              <a:cxn ang="0">
                <a:pos x="connsiteX74544" y="connsiteY74544"/>
              </a:cxn>
              <a:cxn ang="0">
                <a:pos x="connsiteX74545" y="connsiteY74545"/>
              </a:cxn>
              <a:cxn ang="0">
                <a:pos x="connsiteX74546" y="connsiteY74546"/>
              </a:cxn>
              <a:cxn ang="0">
                <a:pos x="connsiteX74547" y="connsiteY74547"/>
              </a:cxn>
              <a:cxn ang="0">
                <a:pos x="connsiteX74548" y="connsiteY74548"/>
              </a:cxn>
              <a:cxn ang="0">
                <a:pos x="connsiteX74549" y="connsiteY74549"/>
              </a:cxn>
              <a:cxn ang="0">
                <a:pos x="connsiteX74550" y="connsiteY74550"/>
              </a:cxn>
              <a:cxn ang="0">
                <a:pos x="connsiteX74551" y="connsiteY74551"/>
              </a:cxn>
              <a:cxn ang="0">
                <a:pos x="connsiteX74552" y="connsiteY74552"/>
              </a:cxn>
              <a:cxn ang="0">
                <a:pos x="connsiteX74553" y="connsiteY74553"/>
              </a:cxn>
              <a:cxn ang="0">
                <a:pos x="connsiteX74554" y="connsiteY74554"/>
              </a:cxn>
              <a:cxn ang="0">
                <a:pos x="connsiteX74555" y="connsiteY74555"/>
              </a:cxn>
              <a:cxn ang="0">
                <a:pos x="connsiteX74556" y="connsiteY74556"/>
              </a:cxn>
              <a:cxn ang="0">
                <a:pos x="connsiteX74557" y="connsiteY74557"/>
              </a:cxn>
              <a:cxn ang="0">
                <a:pos x="connsiteX74558" y="connsiteY74558"/>
              </a:cxn>
              <a:cxn ang="0">
                <a:pos x="connsiteX74559" y="connsiteY74559"/>
              </a:cxn>
              <a:cxn ang="0">
                <a:pos x="connsiteX74560" y="connsiteY74560"/>
              </a:cxn>
              <a:cxn ang="0">
                <a:pos x="connsiteX74561" y="connsiteY74561"/>
              </a:cxn>
              <a:cxn ang="0">
                <a:pos x="connsiteX74562" y="connsiteY74562"/>
              </a:cxn>
              <a:cxn ang="0">
                <a:pos x="connsiteX74563" y="connsiteY74563"/>
              </a:cxn>
              <a:cxn ang="0">
                <a:pos x="connsiteX74564" y="connsiteY74564"/>
              </a:cxn>
              <a:cxn ang="0">
                <a:pos x="connsiteX74565" y="connsiteY74565"/>
              </a:cxn>
              <a:cxn ang="0">
                <a:pos x="connsiteX74566" y="connsiteY74566"/>
              </a:cxn>
              <a:cxn ang="0">
                <a:pos x="connsiteX74567" y="connsiteY74567"/>
              </a:cxn>
              <a:cxn ang="0">
                <a:pos x="connsiteX74568" y="connsiteY74568"/>
              </a:cxn>
              <a:cxn ang="0">
                <a:pos x="connsiteX74569" y="connsiteY74569"/>
              </a:cxn>
              <a:cxn ang="0">
                <a:pos x="connsiteX74570" y="connsiteY74570"/>
              </a:cxn>
              <a:cxn ang="0">
                <a:pos x="connsiteX74571" y="connsiteY74571"/>
              </a:cxn>
              <a:cxn ang="0">
                <a:pos x="connsiteX74572" y="connsiteY74572"/>
              </a:cxn>
              <a:cxn ang="0">
                <a:pos x="connsiteX74573" y="connsiteY74573"/>
              </a:cxn>
              <a:cxn ang="0">
                <a:pos x="connsiteX74574" y="connsiteY74574"/>
              </a:cxn>
              <a:cxn ang="0">
                <a:pos x="connsiteX74575" y="connsiteY74575"/>
              </a:cxn>
              <a:cxn ang="0">
                <a:pos x="connsiteX74576" y="connsiteY74576"/>
              </a:cxn>
              <a:cxn ang="0">
                <a:pos x="connsiteX74577" y="connsiteY74577"/>
              </a:cxn>
              <a:cxn ang="0">
                <a:pos x="connsiteX74578" y="connsiteY74578"/>
              </a:cxn>
              <a:cxn ang="0">
                <a:pos x="connsiteX74579" y="connsiteY74579"/>
              </a:cxn>
              <a:cxn ang="0">
                <a:pos x="connsiteX74580" y="connsiteY74580"/>
              </a:cxn>
              <a:cxn ang="0">
                <a:pos x="connsiteX74581" y="connsiteY74581"/>
              </a:cxn>
              <a:cxn ang="0">
                <a:pos x="connsiteX74582" y="connsiteY74582"/>
              </a:cxn>
              <a:cxn ang="0">
                <a:pos x="connsiteX74583" y="connsiteY74583"/>
              </a:cxn>
              <a:cxn ang="0">
                <a:pos x="connsiteX74584" y="connsiteY74584"/>
              </a:cxn>
              <a:cxn ang="0">
                <a:pos x="connsiteX74585" y="connsiteY74585"/>
              </a:cxn>
              <a:cxn ang="0">
                <a:pos x="connsiteX74586" y="connsiteY74586"/>
              </a:cxn>
              <a:cxn ang="0">
                <a:pos x="connsiteX74587" y="connsiteY74587"/>
              </a:cxn>
              <a:cxn ang="0">
                <a:pos x="connsiteX74588" y="connsiteY74588"/>
              </a:cxn>
              <a:cxn ang="0">
                <a:pos x="connsiteX74589" y="connsiteY74589"/>
              </a:cxn>
              <a:cxn ang="0">
                <a:pos x="connsiteX74590" y="connsiteY74590"/>
              </a:cxn>
              <a:cxn ang="0">
                <a:pos x="connsiteX74591" y="connsiteY74591"/>
              </a:cxn>
              <a:cxn ang="0">
                <a:pos x="connsiteX74592" y="connsiteY74592"/>
              </a:cxn>
              <a:cxn ang="0">
                <a:pos x="connsiteX74593" y="connsiteY74593"/>
              </a:cxn>
              <a:cxn ang="0">
                <a:pos x="connsiteX74594" y="connsiteY74594"/>
              </a:cxn>
              <a:cxn ang="0">
                <a:pos x="connsiteX74595" y="connsiteY74595"/>
              </a:cxn>
              <a:cxn ang="0">
                <a:pos x="connsiteX74596" y="connsiteY74596"/>
              </a:cxn>
              <a:cxn ang="0">
                <a:pos x="connsiteX74597" y="connsiteY74597"/>
              </a:cxn>
              <a:cxn ang="0">
                <a:pos x="connsiteX74598" y="connsiteY74598"/>
              </a:cxn>
              <a:cxn ang="0">
                <a:pos x="connsiteX74599" y="connsiteY74599"/>
              </a:cxn>
              <a:cxn ang="0">
                <a:pos x="connsiteX74600" y="connsiteY74600"/>
              </a:cxn>
              <a:cxn ang="0">
                <a:pos x="connsiteX74601" y="connsiteY74601"/>
              </a:cxn>
              <a:cxn ang="0">
                <a:pos x="connsiteX74602" y="connsiteY74602"/>
              </a:cxn>
              <a:cxn ang="0">
                <a:pos x="connsiteX74603" y="connsiteY74603"/>
              </a:cxn>
              <a:cxn ang="0">
                <a:pos x="connsiteX74604" y="connsiteY74604"/>
              </a:cxn>
              <a:cxn ang="0">
                <a:pos x="connsiteX74605" y="connsiteY74605"/>
              </a:cxn>
              <a:cxn ang="0">
                <a:pos x="connsiteX74606" y="connsiteY74606"/>
              </a:cxn>
              <a:cxn ang="0">
                <a:pos x="connsiteX74607" y="connsiteY74607"/>
              </a:cxn>
              <a:cxn ang="0">
                <a:pos x="connsiteX74608" y="connsiteY74608"/>
              </a:cxn>
              <a:cxn ang="0">
                <a:pos x="connsiteX74609" y="connsiteY74609"/>
              </a:cxn>
              <a:cxn ang="0">
                <a:pos x="connsiteX74610" y="connsiteY74610"/>
              </a:cxn>
              <a:cxn ang="0">
                <a:pos x="connsiteX74611" y="connsiteY74611"/>
              </a:cxn>
              <a:cxn ang="0">
                <a:pos x="connsiteX74612" y="connsiteY74612"/>
              </a:cxn>
              <a:cxn ang="0">
                <a:pos x="connsiteX74613" y="connsiteY74613"/>
              </a:cxn>
              <a:cxn ang="0">
                <a:pos x="connsiteX74614" y="connsiteY74614"/>
              </a:cxn>
              <a:cxn ang="0">
                <a:pos x="connsiteX74615" y="connsiteY74615"/>
              </a:cxn>
              <a:cxn ang="0">
                <a:pos x="connsiteX74616" y="connsiteY74616"/>
              </a:cxn>
              <a:cxn ang="0">
                <a:pos x="connsiteX74617" y="connsiteY74617"/>
              </a:cxn>
              <a:cxn ang="0">
                <a:pos x="connsiteX74618" y="connsiteY74618"/>
              </a:cxn>
              <a:cxn ang="0">
                <a:pos x="connsiteX74619" y="connsiteY74619"/>
              </a:cxn>
              <a:cxn ang="0">
                <a:pos x="connsiteX74620" y="connsiteY74620"/>
              </a:cxn>
              <a:cxn ang="0">
                <a:pos x="connsiteX74621" y="connsiteY74621"/>
              </a:cxn>
              <a:cxn ang="0">
                <a:pos x="connsiteX74622" y="connsiteY74622"/>
              </a:cxn>
              <a:cxn ang="0">
                <a:pos x="connsiteX74623" y="connsiteY74623"/>
              </a:cxn>
              <a:cxn ang="0">
                <a:pos x="connsiteX74624" y="connsiteY74624"/>
              </a:cxn>
              <a:cxn ang="0">
                <a:pos x="connsiteX74625" y="connsiteY74625"/>
              </a:cxn>
              <a:cxn ang="0">
                <a:pos x="connsiteX74626" y="connsiteY74626"/>
              </a:cxn>
              <a:cxn ang="0">
                <a:pos x="connsiteX74627" y="connsiteY74627"/>
              </a:cxn>
              <a:cxn ang="0">
                <a:pos x="connsiteX74628" y="connsiteY74628"/>
              </a:cxn>
              <a:cxn ang="0">
                <a:pos x="connsiteX74629" y="connsiteY74629"/>
              </a:cxn>
              <a:cxn ang="0">
                <a:pos x="connsiteX74630" y="connsiteY74630"/>
              </a:cxn>
              <a:cxn ang="0">
                <a:pos x="connsiteX74631" y="connsiteY74631"/>
              </a:cxn>
              <a:cxn ang="0">
                <a:pos x="connsiteX74632" y="connsiteY74632"/>
              </a:cxn>
              <a:cxn ang="0">
                <a:pos x="connsiteX74633" y="connsiteY74633"/>
              </a:cxn>
              <a:cxn ang="0">
                <a:pos x="connsiteX74634" y="connsiteY74634"/>
              </a:cxn>
              <a:cxn ang="0">
                <a:pos x="connsiteX74635" y="connsiteY74635"/>
              </a:cxn>
              <a:cxn ang="0">
                <a:pos x="connsiteX74636" y="connsiteY74636"/>
              </a:cxn>
              <a:cxn ang="0">
                <a:pos x="connsiteX74637" y="connsiteY74637"/>
              </a:cxn>
              <a:cxn ang="0">
                <a:pos x="connsiteX74638" y="connsiteY74638"/>
              </a:cxn>
              <a:cxn ang="0">
                <a:pos x="connsiteX74639" y="connsiteY74639"/>
              </a:cxn>
              <a:cxn ang="0">
                <a:pos x="connsiteX74640" y="connsiteY74640"/>
              </a:cxn>
              <a:cxn ang="0">
                <a:pos x="connsiteX74641" y="connsiteY74641"/>
              </a:cxn>
              <a:cxn ang="0">
                <a:pos x="connsiteX74642" y="connsiteY74642"/>
              </a:cxn>
              <a:cxn ang="0">
                <a:pos x="connsiteX74643" y="connsiteY74643"/>
              </a:cxn>
              <a:cxn ang="0">
                <a:pos x="connsiteX74644" y="connsiteY74644"/>
              </a:cxn>
              <a:cxn ang="0">
                <a:pos x="connsiteX74645" y="connsiteY74645"/>
              </a:cxn>
              <a:cxn ang="0">
                <a:pos x="connsiteX74646" y="connsiteY74646"/>
              </a:cxn>
              <a:cxn ang="0">
                <a:pos x="connsiteX74647" y="connsiteY74647"/>
              </a:cxn>
              <a:cxn ang="0">
                <a:pos x="connsiteX74648" y="connsiteY74648"/>
              </a:cxn>
              <a:cxn ang="0">
                <a:pos x="connsiteX74649" y="connsiteY74649"/>
              </a:cxn>
              <a:cxn ang="0">
                <a:pos x="connsiteX74650" y="connsiteY74650"/>
              </a:cxn>
              <a:cxn ang="0">
                <a:pos x="connsiteX74651" y="connsiteY74651"/>
              </a:cxn>
              <a:cxn ang="0">
                <a:pos x="connsiteX74652" y="connsiteY74652"/>
              </a:cxn>
              <a:cxn ang="0">
                <a:pos x="connsiteX74653" y="connsiteY74653"/>
              </a:cxn>
              <a:cxn ang="0">
                <a:pos x="connsiteX74654" y="connsiteY74654"/>
              </a:cxn>
              <a:cxn ang="0">
                <a:pos x="connsiteX74655" y="connsiteY74655"/>
              </a:cxn>
              <a:cxn ang="0">
                <a:pos x="connsiteX74656" y="connsiteY74656"/>
              </a:cxn>
              <a:cxn ang="0">
                <a:pos x="connsiteX74657" y="connsiteY74657"/>
              </a:cxn>
              <a:cxn ang="0">
                <a:pos x="connsiteX74658" y="connsiteY74658"/>
              </a:cxn>
              <a:cxn ang="0">
                <a:pos x="connsiteX74659" y="connsiteY74659"/>
              </a:cxn>
              <a:cxn ang="0">
                <a:pos x="connsiteX74660" y="connsiteY74660"/>
              </a:cxn>
              <a:cxn ang="0">
                <a:pos x="connsiteX74661" y="connsiteY74661"/>
              </a:cxn>
              <a:cxn ang="0">
                <a:pos x="connsiteX74662" y="connsiteY74662"/>
              </a:cxn>
              <a:cxn ang="0">
                <a:pos x="connsiteX74663" y="connsiteY74663"/>
              </a:cxn>
              <a:cxn ang="0">
                <a:pos x="connsiteX74664" y="connsiteY74664"/>
              </a:cxn>
              <a:cxn ang="0">
                <a:pos x="connsiteX74665" y="connsiteY74665"/>
              </a:cxn>
              <a:cxn ang="0">
                <a:pos x="connsiteX74666" y="connsiteY74666"/>
              </a:cxn>
              <a:cxn ang="0">
                <a:pos x="connsiteX74667" y="connsiteY74667"/>
              </a:cxn>
              <a:cxn ang="0">
                <a:pos x="connsiteX74668" y="connsiteY74668"/>
              </a:cxn>
              <a:cxn ang="0">
                <a:pos x="connsiteX74669" y="connsiteY74669"/>
              </a:cxn>
              <a:cxn ang="0">
                <a:pos x="connsiteX74670" y="connsiteY74670"/>
              </a:cxn>
              <a:cxn ang="0">
                <a:pos x="connsiteX74671" y="connsiteY74671"/>
              </a:cxn>
              <a:cxn ang="0">
                <a:pos x="connsiteX74672" y="connsiteY74672"/>
              </a:cxn>
              <a:cxn ang="0">
                <a:pos x="connsiteX74673" y="connsiteY74673"/>
              </a:cxn>
              <a:cxn ang="0">
                <a:pos x="connsiteX74674" y="connsiteY74674"/>
              </a:cxn>
              <a:cxn ang="0">
                <a:pos x="connsiteX74675" y="connsiteY74675"/>
              </a:cxn>
              <a:cxn ang="0">
                <a:pos x="connsiteX74676" y="connsiteY74676"/>
              </a:cxn>
              <a:cxn ang="0">
                <a:pos x="connsiteX74677" y="connsiteY74677"/>
              </a:cxn>
              <a:cxn ang="0">
                <a:pos x="connsiteX74678" y="connsiteY74678"/>
              </a:cxn>
              <a:cxn ang="0">
                <a:pos x="connsiteX74679" y="connsiteY74679"/>
              </a:cxn>
              <a:cxn ang="0">
                <a:pos x="connsiteX74680" y="connsiteY74680"/>
              </a:cxn>
              <a:cxn ang="0">
                <a:pos x="connsiteX74681" y="connsiteY74681"/>
              </a:cxn>
              <a:cxn ang="0">
                <a:pos x="connsiteX74682" y="connsiteY74682"/>
              </a:cxn>
              <a:cxn ang="0">
                <a:pos x="connsiteX74683" y="connsiteY74683"/>
              </a:cxn>
              <a:cxn ang="0">
                <a:pos x="connsiteX74684" y="connsiteY74684"/>
              </a:cxn>
              <a:cxn ang="0">
                <a:pos x="connsiteX74685" y="connsiteY74685"/>
              </a:cxn>
              <a:cxn ang="0">
                <a:pos x="connsiteX74686" y="connsiteY74686"/>
              </a:cxn>
              <a:cxn ang="0">
                <a:pos x="connsiteX74687" y="connsiteY74687"/>
              </a:cxn>
              <a:cxn ang="0">
                <a:pos x="connsiteX74688" y="connsiteY74688"/>
              </a:cxn>
              <a:cxn ang="0">
                <a:pos x="connsiteX74689" y="connsiteY74689"/>
              </a:cxn>
              <a:cxn ang="0">
                <a:pos x="connsiteX74690" y="connsiteY74690"/>
              </a:cxn>
              <a:cxn ang="0">
                <a:pos x="connsiteX74691" y="connsiteY74691"/>
              </a:cxn>
              <a:cxn ang="0">
                <a:pos x="connsiteX74692" y="connsiteY74692"/>
              </a:cxn>
              <a:cxn ang="0">
                <a:pos x="connsiteX74693" y="connsiteY74693"/>
              </a:cxn>
              <a:cxn ang="0">
                <a:pos x="connsiteX74694" y="connsiteY74694"/>
              </a:cxn>
              <a:cxn ang="0">
                <a:pos x="connsiteX74695" y="connsiteY74695"/>
              </a:cxn>
              <a:cxn ang="0">
                <a:pos x="connsiteX74696" y="connsiteY74696"/>
              </a:cxn>
              <a:cxn ang="0">
                <a:pos x="connsiteX74697" y="connsiteY74697"/>
              </a:cxn>
              <a:cxn ang="0">
                <a:pos x="connsiteX74698" y="connsiteY74698"/>
              </a:cxn>
              <a:cxn ang="0">
                <a:pos x="connsiteX74699" y="connsiteY74699"/>
              </a:cxn>
              <a:cxn ang="0">
                <a:pos x="connsiteX74700" y="connsiteY74700"/>
              </a:cxn>
              <a:cxn ang="0">
                <a:pos x="connsiteX74701" y="connsiteY74701"/>
              </a:cxn>
              <a:cxn ang="0">
                <a:pos x="connsiteX74702" y="connsiteY74702"/>
              </a:cxn>
              <a:cxn ang="0">
                <a:pos x="connsiteX74703" y="connsiteY74703"/>
              </a:cxn>
              <a:cxn ang="0">
                <a:pos x="connsiteX74704" y="connsiteY74704"/>
              </a:cxn>
              <a:cxn ang="0">
                <a:pos x="connsiteX74705" y="connsiteY74705"/>
              </a:cxn>
              <a:cxn ang="0">
                <a:pos x="connsiteX74706" y="connsiteY74706"/>
              </a:cxn>
              <a:cxn ang="0">
                <a:pos x="connsiteX74707" y="connsiteY74707"/>
              </a:cxn>
              <a:cxn ang="0">
                <a:pos x="connsiteX74708" y="connsiteY74708"/>
              </a:cxn>
              <a:cxn ang="0">
                <a:pos x="connsiteX74709" y="connsiteY74709"/>
              </a:cxn>
              <a:cxn ang="0">
                <a:pos x="connsiteX74710" y="connsiteY74710"/>
              </a:cxn>
              <a:cxn ang="0">
                <a:pos x="connsiteX74711" y="connsiteY74711"/>
              </a:cxn>
              <a:cxn ang="0">
                <a:pos x="connsiteX74712" y="connsiteY74712"/>
              </a:cxn>
              <a:cxn ang="0">
                <a:pos x="connsiteX74713" y="connsiteY74713"/>
              </a:cxn>
              <a:cxn ang="0">
                <a:pos x="connsiteX74714" y="connsiteY74714"/>
              </a:cxn>
              <a:cxn ang="0">
                <a:pos x="connsiteX74715" y="connsiteY74715"/>
              </a:cxn>
              <a:cxn ang="0">
                <a:pos x="connsiteX74716" y="connsiteY74716"/>
              </a:cxn>
              <a:cxn ang="0">
                <a:pos x="connsiteX74717" y="connsiteY74717"/>
              </a:cxn>
              <a:cxn ang="0">
                <a:pos x="connsiteX74718" y="connsiteY74718"/>
              </a:cxn>
              <a:cxn ang="0">
                <a:pos x="connsiteX74719" y="connsiteY74719"/>
              </a:cxn>
              <a:cxn ang="0">
                <a:pos x="connsiteX74720" y="connsiteY74720"/>
              </a:cxn>
              <a:cxn ang="0">
                <a:pos x="connsiteX74721" y="connsiteY74721"/>
              </a:cxn>
              <a:cxn ang="0">
                <a:pos x="connsiteX74722" y="connsiteY74722"/>
              </a:cxn>
              <a:cxn ang="0">
                <a:pos x="connsiteX74723" y="connsiteY74723"/>
              </a:cxn>
              <a:cxn ang="0">
                <a:pos x="connsiteX74724" y="connsiteY74724"/>
              </a:cxn>
              <a:cxn ang="0">
                <a:pos x="connsiteX74725" y="connsiteY74725"/>
              </a:cxn>
              <a:cxn ang="0">
                <a:pos x="connsiteX74726" y="connsiteY74726"/>
              </a:cxn>
              <a:cxn ang="0">
                <a:pos x="connsiteX74727" y="connsiteY74727"/>
              </a:cxn>
              <a:cxn ang="0">
                <a:pos x="connsiteX74728" y="connsiteY74728"/>
              </a:cxn>
              <a:cxn ang="0">
                <a:pos x="connsiteX74729" y="connsiteY74729"/>
              </a:cxn>
              <a:cxn ang="0">
                <a:pos x="connsiteX74730" y="connsiteY74730"/>
              </a:cxn>
              <a:cxn ang="0">
                <a:pos x="connsiteX74731" y="connsiteY74731"/>
              </a:cxn>
              <a:cxn ang="0">
                <a:pos x="connsiteX74732" y="connsiteY74732"/>
              </a:cxn>
              <a:cxn ang="0">
                <a:pos x="connsiteX74733" y="connsiteY74733"/>
              </a:cxn>
              <a:cxn ang="0">
                <a:pos x="connsiteX74734" y="connsiteY74734"/>
              </a:cxn>
              <a:cxn ang="0">
                <a:pos x="connsiteX74735" y="connsiteY74735"/>
              </a:cxn>
              <a:cxn ang="0">
                <a:pos x="connsiteX74736" y="connsiteY74736"/>
              </a:cxn>
              <a:cxn ang="0">
                <a:pos x="connsiteX74737" y="connsiteY74737"/>
              </a:cxn>
              <a:cxn ang="0">
                <a:pos x="connsiteX74738" y="connsiteY74738"/>
              </a:cxn>
              <a:cxn ang="0">
                <a:pos x="connsiteX74739" y="connsiteY74739"/>
              </a:cxn>
              <a:cxn ang="0">
                <a:pos x="connsiteX74740" y="connsiteY74740"/>
              </a:cxn>
              <a:cxn ang="0">
                <a:pos x="connsiteX74741" y="connsiteY74741"/>
              </a:cxn>
              <a:cxn ang="0">
                <a:pos x="connsiteX74742" y="connsiteY74742"/>
              </a:cxn>
              <a:cxn ang="0">
                <a:pos x="connsiteX74743" y="connsiteY74743"/>
              </a:cxn>
              <a:cxn ang="0">
                <a:pos x="connsiteX74744" y="connsiteY74744"/>
              </a:cxn>
              <a:cxn ang="0">
                <a:pos x="connsiteX74745" y="connsiteY74745"/>
              </a:cxn>
              <a:cxn ang="0">
                <a:pos x="connsiteX74746" y="connsiteY74746"/>
              </a:cxn>
              <a:cxn ang="0">
                <a:pos x="connsiteX74747" y="connsiteY74747"/>
              </a:cxn>
              <a:cxn ang="0">
                <a:pos x="connsiteX74748" y="connsiteY74748"/>
              </a:cxn>
              <a:cxn ang="0">
                <a:pos x="connsiteX74749" y="connsiteY74749"/>
              </a:cxn>
              <a:cxn ang="0">
                <a:pos x="connsiteX74750" y="connsiteY74750"/>
              </a:cxn>
              <a:cxn ang="0">
                <a:pos x="connsiteX74751" y="connsiteY74751"/>
              </a:cxn>
              <a:cxn ang="0">
                <a:pos x="connsiteX74752" y="connsiteY74752"/>
              </a:cxn>
              <a:cxn ang="0">
                <a:pos x="connsiteX74753" y="connsiteY74753"/>
              </a:cxn>
              <a:cxn ang="0">
                <a:pos x="connsiteX74754" y="connsiteY74754"/>
              </a:cxn>
              <a:cxn ang="0">
                <a:pos x="connsiteX74755" y="connsiteY74755"/>
              </a:cxn>
              <a:cxn ang="0">
                <a:pos x="connsiteX74756" y="connsiteY74756"/>
              </a:cxn>
              <a:cxn ang="0">
                <a:pos x="connsiteX74757" y="connsiteY74757"/>
              </a:cxn>
              <a:cxn ang="0">
                <a:pos x="connsiteX74758" y="connsiteY74758"/>
              </a:cxn>
              <a:cxn ang="0">
                <a:pos x="connsiteX74759" y="connsiteY74759"/>
              </a:cxn>
              <a:cxn ang="0">
                <a:pos x="connsiteX74760" y="connsiteY74760"/>
              </a:cxn>
              <a:cxn ang="0">
                <a:pos x="connsiteX74761" y="connsiteY74761"/>
              </a:cxn>
              <a:cxn ang="0">
                <a:pos x="connsiteX74762" y="connsiteY74762"/>
              </a:cxn>
              <a:cxn ang="0">
                <a:pos x="connsiteX74763" y="connsiteY74763"/>
              </a:cxn>
              <a:cxn ang="0">
                <a:pos x="connsiteX74764" y="connsiteY74764"/>
              </a:cxn>
              <a:cxn ang="0">
                <a:pos x="connsiteX74765" y="connsiteY74765"/>
              </a:cxn>
              <a:cxn ang="0">
                <a:pos x="connsiteX74766" y="connsiteY74766"/>
              </a:cxn>
              <a:cxn ang="0">
                <a:pos x="connsiteX74767" y="connsiteY74767"/>
              </a:cxn>
              <a:cxn ang="0">
                <a:pos x="connsiteX74768" y="connsiteY74768"/>
              </a:cxn>
              <a:cxn ang="0">
                <a:pos x="connsiteX74769" y="connsiteY74769"/>
              </a:cxn>
              <a:cxn ang="0">
                <a:pos x="connsiteX74770" y="connsiteY74770"/>
              </a:cxn>
              <a:cxn ang="0">
                <a:pos x="connsiteX74771" y="connsiteY74771"/>
              </a:cxn>
              <a:cxn ang="0">
                <a:pos x="connsiteX74772" y="connsiteY74772"/>
              </a:cxn>
              <a:cxn ang="0">
                <a:pos x="connsiteX74773" y="connsiteY74773"/>
              </a:cxn>
              <a:cxn ang="0">
                <a:pos x="connsiteX74774" y="connsiteY74774"/>
              </a:cxn>
              <a:cxn ang="0">
                <a:pos x="connsiteX74775" y="connsiteY74775"/>
              </a:cxn>
              <a:cxn ang="0">
                <a:pos x="connsiteX74776" y="connsiteY74776"/>
              </a:cxn>
              <a:cxn ang="0">
                <a:pos x="connsiteX74777" y="connsiteY74777"/>
              </a:cxn>
              <a:cxn ang="0">
                <a:pos x="connsiteX74778" y="connsiteY74778"/>
              </a:cxn>
              <a:cxn ang="0">
                <a:pos x="connsiteX74779" y="connsiteY74779"/>
              </a:cxn>
              <a:cxn ang="0">
                <a:pos x="connsiteX74780" y="connsiteY74780"/>
              </a:cxn>
              <a:cxn ang="0">
                <a:pos x="connsiteX74781" y="connsiteY74781"/>
              </a:cxn>
              <a:cxn ang="0">
                <a:pos x="connsiteX74782" y="connsiteY74782"/>
              </a:cxn>
              <a:cxn ang="0">
                <a:pos x="connsiteX74783" y="connsiteY74783"/>
              </a:cxn>
              <a:cxn ang="0">
                <a:pos x="connsiteX74784" y="connsiteY74784"/>
              </a:cxn>
              <a:cxn ang="0">
                <a:pos x="connsiteX74785" y="connsiteY74785"/>
              </a:cxn>
              <a:cxn ang="0">
                <a:pos x="connsiteX74786" y="connsiteY74786"/>
              </a:cxn>
              <a:cxn ang="0">
                <a:pos x="connsiteX74787" y="connsiteY74787"/>
              </a:cxn>
              <a:cxn ang="0">
                <a:pos x="connsiteX74788" y="connsiteY74788"/>
              </a:cxn>
              <a:cxn ang="0">
                <a:pos x="connsiteX74789" y="connsiteY74789"/>
              </a:cxn>
              <a:cxn ang="0">
                <a:pos x="connsiteX74790" y="connsiteY74790"/>
              </a:cxn>
              <a:cxn ang="0">
                <a:pos x="connsiteX74791" y="connsiteY74791"/>
              </a:cxn>
              <a:cxn ang="0">
                <a:pos x="connsiteX74792" y="connsiteY74792"/>
              </a:cxn>
              <a:cxn ang="0">
                <a:pos x="connsiteX74793" y="connsiteY74793"/>
              </a:cxn>
              <a:cxn ang="0">
                <a:pos x="connsiteX74794" y="connsiteY74794"/>
              </a:cxn>
              <a:cxn ang="0">
                <a:pos x="connsiteX74795" y="connsiteY74795"/>
              </a:cxn>
              <a:cxn ang="0">
                <a:pos x="connsiteX74796" y="connsiteY74796"/>
              </a:cxn>
              <a:cxn ang="0">
                <a:pos x="connsiteX74797" y="connsiteY74797"/>
              </a:cxn>
              <a:cxn ang="0">
                <a:pos x="connsiteX74798" y="connsiteY74798"/>
              </a:cxn>
              <a:cxn ang="0">
                <a:pos x="connsiteX74799" y="connsiteY74799"/>
              </a:cxn>
              <a:cxn ang="0">
                <a:pos x="connsiteX74800" y="connsiteY74800"/>
              </a:cxn>
              <a:cxn ang="0">
                <a:pos x="connsiteX74801" y="connsiteY74801"/>
              </a:cxn>
              <a:cxn ang="0">
                <a:pos x="connsiteX74802" y="connsiteY74802"/>
              </a:cxn>
              <a:cxn ang="0">
                <a:pos x="connsiteX74803" y="connsiteY74803"/>
              </a:cxn>
              <a:cxn ang="0">
                <a:pos x="connsiteX74804" y="connsiteY74804"/>
              </a:cxn>
              <a:cxn ang="0">
                <a:pos x="connsiteX74805" y="connsiteY74805"/>
              </a:cxn>
              <a:cxn ang="0">
                <a:pos x="connsiteX74806" y="connsiteY74806"/>
              </a:cxn>
              <a:cxn ang="0">
                <a:pos x="connsiteX74807" y="connsiteY74807"/>
              </a:cxn>
              <a:cxn ang="0">
                <a:pos x="connsiteX74808" y="connsiteY74808"/>
              </a:cxn>
              <a:cxn ang="0">
                <a:pos x="connsiteX74809" y="connsiteY74809"/>
              </a:cxn>
              <a:cxn ang="0">
                <a:pos x="connsiteX74810" y="connsiteY74810"/>
              </a:cxn>
              <a:cxn ang="0">
                <a:pos x="connsiteX74811" y="connsiteY74811"/>
              </a:cxn>
              <a:cxn ang="0">
                <a:pos x="connsiteX74812" y="connsiteY74812"/>
              </a:cxn>
              <a:cxn ang="0">
                <a:pos x="connsiteX74813" y="connsiteY74813"/>
              </a:cxn>
              <a:cxn ang="0">
                <a:pos x="connsiteX74814" y="connsiteY74814"/>
              </a:cxn>
              <a:cxn ang="0">
                <a:pos x="connsiteX74815" y="connsiteY74815"/>
              </a:cxn>
              <a:cxn ang="0">
                <a:pos x="connsiteX74816" y="connsiteY74816"/>
              </a:cxn>
              <a:cxn ang="0">
                <a:pos x="connsiteX74817" y="connsiteY74817"/>
              </a:cxn>
              <a:cxn ang="0">
                <a:pos x="connsiteX74818" y="connsiteY74818"/>
              </a:cxn>
              <a:cxn ang="0">
                <a:pos x="connsiteX74819" y="connsiteY74819"/>
              </a:cxn>
              <a:cxn ang="0">
                <a:pos x="connsiteX74820" y="connsiteY74820"/>
              </a:cxn>
              <a:cxn ang="0">
                <a:pos x="connsiteX74821" y="connsiteY74821"/>
              </a:cxn>
              <a:cxn ang="0">
                <a:pos x="connsiteX74822" y="connsiteY74822"/>
              </a:cxn>
              <a:cxn ang="0">
                <a:pos x="connsiteX74823" y="connsiteY74823"/>
              </a:cxn>
              <a:cxn ang="0">
                <a:pos x="connsiteX74824" y="connsiteY74824"/>
              </a:cxn>
              <a:cxn ang="0">
                <a:pos x="connsiteX74825" y="connsiteY74825"/>
              </a:cxn>
              <a:cxn ang="0">
                <a:pos x="connsiteX74826" y="connsiteY74826"/>
              </a:cxn>
              <a:cxn ang="0">
                <a:pos x="connsiteX74827" y="connsiteY74827"/>
              </a:cxn>
              <a:cxn ang="0">
                <a:pos x="connsiteX74828" y="connsiteY74828"/>
              </a:cxn>
              <a:cxn ang="0">
                <a:pos x="connsiteX74829" y="connsiteY74829"/>
              </a:cxn>
              <a:cxn ang="0">
                <a:pos x="connsiteX74830" y="connsiteY74830"/>
              </a:cxn>
              <a:cxn ang="0">
                <a:pos x="connsiteX74831" y="connsiteY74831"/>
              </a:cxn>
              <a:cxn ang="0">
                <a:pos x="connsiteX74832" y="connsiteY74832"/>
              </a:cxn>
              <a:cxn ang="0">
                <a:pos x="connsiteX74833" y="connsiteY74833"/>
              </a:cxn>
              <a:cxn ang="0">
                <a:pos x="connsiteX74834" y="connsiteY74834"/>
              </a:cxn>
              <a:cxn ang="0">
                <a:pos x="connsiteX74835" y="connsiteY74835"/>
              </a:cxn>
              <a:cxn ang="0">
                <a:pos x="connsiteX74836" y="connsiteY74836"/>
              </a:cxn>
              <a:cxn ang="0">
                <a:pos x="connsiteX74837" y="connsiteY74837"/>
              </a:cxn>
              <a:cxn ang="0">
                <a:pos x="connsiteX74838" y="connsiteY74838"/>
              </a:cxn>
              <a:cxn ang="0">
                <a:pos x="connsiteX74839" y="connsiteY74839"/>
              </a:cxn>
              <a:cxn ang="0">
                <a:pos x="connsiteX74840" y="connsiteY74840"/>
              </a:cxn>
              <a:cxn ang="0">
                <a:pos x="connsiteX74841" y="connsiteY74841"/>
              </a:cxn>
              <a:cxn ang="0">
                <a:pos x="connsiteX74842" y="connsiteY74842"/>
              </a:cxn>
              <a:cxn ang="0">
                <a:pos x="connsiteX74843" y="connsiteY74843"/>
              </a:cxn>
              <a:cxn ang="0">
                <a:pos x="connsiteX74844" y="connsiteY74844"/>
              </a:cxn>
              <a:cxn ang="0">
                <a:pos x="connsiteX74845" y="connsiteY74845"/>
              </a:cxn>
              <a:cxn ang="0">
                <a:pos x="connsiteX74846" y="connsiteY74846"/>
              </a:cxn>
              <a:cxn ang="0">
                <a:pos x="connsiteX74847" y="connsiteY74847"/>
              </a:cxn>
              <a:cxn ang="0">
                <a:pos x="connsiteX74848" y="connsiteY74848"/>
              </a:cxn>
              <a:cxn ang="0">
                <a:pos x="connsiteX74849" y="connsiteY74849"/>
              </a:cxn>
              <a:cxn ang="0">
                <a:pos x="connsiteX74850" y="connsiteY74850"/>
              </a:cxn>
              <a:cxn ang="0">
                <a:pos x="connsiteX74851" y="connsiteY74851"/>
              </a:cxn>
              <a:cxn ang="0">
                <a:pos x="connsiteX74852" y="connsiteY74852"/>
              </a:cxn>
              <a:cxn ang="0">
                <a:pos x="connsiteX74853" y="connsiteY74853"/>
              </a:cxn>
              <a:cxn ang="0">
                <a:pos x="connsiteX74854" y="connsiteY74854"/>
              </a:cxn>
              <a:cxn ang="0">
                <a:pos x="connsiteX74855" y="connsiteY74855"/>
              </a:cxn>
              <a:cxn ang="0">
                <a:pos x="connsiteX74856" y="connsiteY74856"/>
              </a:cxn>
              <a:cxn ang="0">
                <a:pos x="connsiteX74857" y="connsiteY74857"/>
              </a:cxn>
              <a:cxn ang="0">
                <a:pos x="connsiteX74858" y="connsiteY74858"/>
              </a:cxn>
              <a:cxn ang="0">
                <a:pos x="connsiteX74859" y="connsiteY74859"/>
              </a:cxn>
              <a:cxn ang="0">
                <a:pos x="connsiteX74860" y="connsiteY74860"/>
              </a:cxn>
              <a:cxn ang="0">
                <a:pos x="connsiteX74861" y="connsiteY74861"/>
              </a:cxn>
              <a:cxn ang="0">
                <a:pos x="connsiteX74862" y="connsiteY74862"/>
              </a:cxn>
              <a:cxn ang="0">
                <a:pos x="connsiteX74863" y="connsiteY74863"/>
              </a:cxn>
              <a:cxn ang="0">
                <a:pos x="connsiteX74864" y="connsiteY74864"/>
              </a:cxn>
              <a:cxn ang="0">
                <a:pos x="connsiteX74865" y="connsiteY74865"/>
              </a:cxn>
              <a:cxn ang="0">
                <a:pos x="connsiteX74866" y="connsiteY74866"/>
              </a:cxn>
              <a:cxn ang="0">
                <a:pos x="connsiteX74867" y="connsiteY74867"/>
              </a:cxn>
              <a:cxn ang="0">
                <a:pos x="connsiteX74868" y="connsiteY74868"/>
              </a:cxn>
              <a:cxn ang="0">
                <a:pos x="connsiteX74869" y="connsiteY74869"/>
              </a:cxn>
              <a:cxn ang="0">
                <a:pos x="connsiteX74870" y="connsiteY74870"/>
              </a:cxn>
              <a:cxn ang="0">
                <a:pos x="connsiteX74871" y="connsiteY74871"/>
              </a:cxn>
              <a:cxn ang="0">
                <a:pos x="connsiteX74872" y="connsiteY74872"/>
              </a:cxn>
              <a:cxn ang="0">
                <a:pos x="connsiteX74873" y="connsiteY74873"/>
              </a:cxn>
              <a:cxn ang="0">
                <a:pos x="connsiteX74874" y="connsiteY74874"/>
              </a:cxn>
              <a:cxn ang="0">
                <a:pos x="connsiteX74875" y="connsiteY74875"/>
              </a:cxn>
              <a:cxn ang="0">
                <a:pos x="connsiteX74876" y="connsiteY74876"/>
              </a:cxn>
              <a:cxn ang="0">
                <a:pos x="connsiteX74877" y="connsiteY74877"/>
              </a:cxn>
              <a:cxn ang="0">
                <a:pos x="connsiteX74878" y="connsiteY74878"/>
              </a:cxn>
              <a:cxn ang="0">
                <a:pos x="connsiteX74879" y="connsiteY74879"/>
              </a:cxn>
              <a:cxn ang="0">
                <a:pos x="connsiteX74880" y="connsiteY74880"/>
              </a:cxn>
              <a:cxn ang="0">
                <a:pos x="connsiteX74881" y="connsiteY74881"/>
              </a:cxn>
              <a:cxn ang="0">
                <a:pos x="connsiteX74882" y="connsiteY74882"/>
              </a:cxn>
              <a:cxn ang="0">
                <a:pos x="connsiteX74883" y="connsiteY74883"/>
              </a:cxn>
              <a:cxn ang="0">
                <a:pos x="connsiteX74884" y="connsiteY74884"/>
              </a:cxn>
              <a:cxn ang="0">
                <a:pos x="connsiteX74885" y="connsiteY74885"/>
              </a:cxn>
              <a:cxn ang="0">
                <a:pos x="connsiteX74886" y="connsiteY74886"/>
              </a:cxn>
              <a:cxn ang="0">
                <a:pos x="connsiteX74887" y="connsiteY74887"/>
              </a:cxn>
              <a:cxn ang="0">
                <a:pos x="connsiteX74888" y="connsiteY74888"/>
              </a:cxn>
              <a:cxn ang="0">
                <a:pos x="connsiteX74889" y="connsiteY74889"/>
              </a:cxn>
              <a:cxn ang="0">
                <a:pos x="connsiteX74890" y="connsiteY74890"/>
              </a:cxn>
              <a:cxn ang="0">
                <a:pos x="connsiteX74891" y="connsiteY74891"/>
              </a:cxn>
              <a:cxn ang="0">
                <a:pos x="connsiteX74892" y="connsiteY74892"/>
              </a:cxn>
              <a:cxn ang="0">
                <a:pos x="connsiteX74893" y="connsiteY74893"/>
              </a:cxn>
              <a:cxn ang="0">
                <a:pos x="connsiteX74894" y="connsiteY74894"/>
              </a:cxn>
              <a:cxn ang="0">
                <a:pos x="connsiteX74895" y="connsiteY74895"/>
              </a:cxn>
              <a:cxn ang="0">
                <a:pos x="connsiteX74896" y="connsiteY74896"/>
              </a:cxn>
              <a:cxn ang="0">
                <a:pos x="connsiteX74897" y="connsiteY74897"/>
              </a:cxn>
              <a:cxn ang="0">
                <a:pos x="connsiteX74898" y="connsiteY74898"/>
              </a:cxn>
              <a:cxn ang="0">
                <a:pos x="connsiteX74899" y="connsiteY74899"/>
              </a:cxn>
              <a:cxn ang="0">
                <a:pos x="connsiteX74900" y="connsiteY74900"/>
              </a:cxn>
              <a:cxn ang="0">
                <a:pos x="connsiteX74901" y="connsiteY74901"/>
              </a:cxn>
              <a:cxn ang="0">
                <a:pos x="connsiteX74902" y="connsiteY74902"/>
              </a:cxn>
              <a:cxn ang="0">
                <a:pos x="connsiteX74903" y="connsiteY74903"/>
              </a:cxn>
              <a:cxn ang="0">
                <a:pos x="connsiteX74904" y="connsiteY74904"/>
              </a:cxn>
              <a:cxn ang="0">
                <a:pos x="connsiteX74905" y="connsiteY74905"/>
              </a:cxn>
              <a:cxn ang="0">
                <a:pos x="connsiteX74906" y="connsiteY74906"/>
              </a:cxn>
              <a:cxn ang="0">
                <a:pos x="connsiteX74907" y="connsiteY74907"/>
              </a:cxn>
              <a:cxn ang="0">
                <a:pos x="connsiteX74908" y="connsiteY74908"/>
              </a:cxn>
              <a:cxn ang="0">
                <a:pos x="connsiteX74909" y="connsiteY74909"/>
              </a:cxn>
              <a:cxn ang="0">
                <a:pos x="connsiteX74910" y="connsiteY74910"/>
              </a:cxn>
              <a:cxn ang="0">
                <a:pos x="connsiteX74911" y="connsiteY74911"/>
              </a:cxn>
              <a:cxn ang="0">
                <a:pos x="connsiteX74912" y="connsiteY74912"/>
              </a:cxn>
              <a:cxn ang="0">
                <a:pos x="connsiteX74913" y="connsiteY74913"/>
              </a:cxn>
              <a:cxn ang="0">
                <a:pos x="connsiteX74914" y="connsiteY74914"/>
              </a:cxn>
              <a:cxn ang="0">
                <a:pos x="connsiteX74915" y="connsiteY74915"/>
              </a:cxn>
              <a:cxn ang="0">
                <a:pos x="connsiteX74916" y="connsiteY74916"/>
              </a:cxn>
              <a:cxn ang="0">
                <a:pos x="connsiteX74917" y="connsiteY74917"/>
              </a:cxn>
              <a:cxn ang="0">
                <a:pos x="connsiteX74918" y="connsiteY74918"/>
              </a:cxn>
              <a:cxn ang="0">
                <a:pos x="connsiteX74919" y="connsiteY74919"/>
              </a:cxn>
              <a:cxn ang="0">
                <a:pos x="connsiteX74920" y="connsiteY74920"/>
              </a:cxn>
              <a:cxn ang="0">
                <a:pos x="connsiteX74921" y="connsiteY74921"/>
              </a:cxn>
              <a:cxn ang="0">
                <a:pos x="connsiteX74922" y="connsiteY74922"/>
              </a:cxn>
              <a:cxn ang="0">
                <a:pos x="connsiteX74923" y="connsiteY74923"/>
              </a:cxn>
              <a:cxn ang="0">
                <a:pos x="connsiteX74924" y="connsiteY74924"/>
              </a:cxn>
              <a:cxn ang="0">
                <a:pos x="connsiteX74925" y="connsiteY74925"/>
              </a:cxn>
              <a:cxn ang="0">
                <a:pos x="connsiteX74926" y="connsiteY74926"/>
              </a:cxn>
              <a:cxn ang="0">
                <a:pos x="connsiteX74927" y="connsiteY74927"/>
              </a:cxn>
              <a:cxn ang="0">
                <a:pos x="connsiteX74928" y="connsiteY74928"/>
              </a:cxn>
              <a:cxn ang="0">
                <a:pos x="connsiteX74929" y="connsiteY74929"/>
              </a:cxn>
              <a:cxn ang="0">
                <a:pos x="connsiteX74930" y="connsiteY74930"/>
              </a:cxn>
              <a:cxn ang="0">
                <a:pos x="connsiteX74931" y="connsiteY74931"/>
              </a:cxn>
              <a:cxn ang="0">
                <a:pos x="connsiteX74932" y="connsiteY74932"/>
              </a:cxn>
              <a:cxn ang="0">
                <a:pos x="connsiteX74933" y="connsiteY74933"/>
              </a:cxn>
              <a:cxn ang="0">
                <a:pos x="connsiteX74934" y="connsiteY74934"/>
              </a:cxn>
              <a:cxn ang="0">
                <a:pos x="connsiteX74935" y="connsiteY74935"/>
              </a:cxn>
              <a:cxn ang="0">
                <a:pos x="connsiteX74936" y="connsiteY74936"/>
              </a:cxn>
              <a:cxn ang="0">
                <a:pos x="connsiteX74937" y="connsiteY74937"/>
              </a:cxn>
              <a:cxn ang="0">
                <a:pos x="connsiteX74938" y="connsiteY74938"/>
              </a:cxn>
              <a:cxn ang="0">
                <a:pos x="connsiteX74939" y="connsiteY74939"/>
              </a:cxn>
              <a:cxn ang="0">
                <a:pos x="connsiteX74940" y="connsiteY74940"/>
              </a:cxn>
              <a:cxn ang="0">
                <a:pos x="connsiteX74941" y="connsiteY74941"/>
              </a:cxn>
              <a:cxn ang="0">
                <a:pos x="connsiteX74942" y="connsiteY74942"/>
              </a:cxn>
              <a:cxn ang="0">
                <a:pos x="connsiteX74943" y="connsiteY74943"/>
              </a:cxn>
              <a:cxn ang="0">
                <a:pos x="connsiteX74944" y="connsiteY74944"/>
              </a:cxn>
              <a:cxn ang="0">
                <a:pos x="connsiteX74945" y="connsiteY74945"/>
              </a:cxn>
              <a:cxn ang="0">
                <a:pos x="connsiteX74946" y="connsiteY74946"/>
              </a:cxn>
              <a:cxn ang="0">
                <a:pos x="connsiteX74947" y="connsiteY74947"/>
              </a:cxn>
              <a:cxn ang="0">
                <a:pos x="connsiteX74948" y="connsiteY74948"/>
              </a:cxn>
              <a:cxn ang="0">
                <a:pos x="connsiteX74949" y="connsiteY74949"/>
              </a:cxn>
              <a:cxn ang="0">
                <a:pos x="connsiteX74950" y="connsiteY74950"/>
              </a:cxn>
              <a:cxn ang="0">
                <a:pos x="connsiteX74951" y="connsiteY74951"/>
              </a:cxn>
              <a:cxn ang="0">
                <a:pos x="connsiteX74952" y="connsiteY74952"/>
              </a:cxn>
              <a:cxn ang="0">
                <a:pos x="connsiteX74953" y="connsiteY74953"/>
              </a:cxn>
              <a:cxn ang="0">
                <a:pos x="connsiteX74954" y="connsiteY74954"/>
              </a:cxn>
              <a:cxn ang="0">
                <a:pos x="connsiteX74955" y="connsiteY74955"/>
              </a:cxn>
              <a:cxn ang="0">
                <a:pos x="connsiteX74956" y="connsiteY74956"/>
              </a:cxn>
              <a:cxn ang="0">
                <a:pos x="connsiteX74957" y="connsiteY74957"/>
              </a:cxn>
              <a:cxn ang="0">
                <a:pos x="connsiteX74958" y="connsiteY74958"/>
              </a:cxn>
              <a:cxn ang="0">
                <a:pos x="connsiteX74959" y="connsiteY74959"/>
              </a:cxn>
              <a:cxn ang="0">
                <a:pos x="connsiteX74960" y="connsiteY74960"/>
              </a:cxn>
              <a:cxn ang="0">
                <a:pos x="connsiteX74961" y="connsiteY74961"/>
              </a:cxn>
              <a:cxn ang="0">
                <a:pos x="connsiteX74962" y="connsiteY74962"/>
              </a:cxn>
              <a:cxn ang="0">
                <a:pos x="connsiteX74963" y="connsiteY74963"/>
              </a:cxn>
              <a:cxn ang="0">
                <a:pos x="connsiteX74964" y="connsiteY74964"/>
              </a:cxn>
              <a:cxn ang="0">
                <a:pos x="connsiteX74965" y="connsiteY74965"/>
              </a:cxn>
              <a:cxn ang="0">
                <a:pos x="connsiteX74966" y="connsiteY74966"/>
              </a:cxn>
              <a:cxn ang="0">
                <a:pos x="connsiteX74967" y="connsiteY74967"/>
              </a:cxn>
              <a:cxn ang="0">
                <a:pos x="connsiteX74968" y="connsiteY74968"/>
              </a:cxn>
              <a:cxn ang="0">
                <a:pos x="connsiteX74969" y="connsiteY74969"/>
              </a:cxn>
              <a:cxn ang="0">
                <a:pos x="connsiteX74970" y="connsiteY74970"/>
              </a:cxn>
              <a:cxn ang="0">
                <a:pos x="connsiteX74971" y="connsiteY74971"/>
              </a:cxn>
              <a:cxn ang="0">
                <a:pos x="connsiteX74972" y="connsiteY74972"/>
              </a:cxn>
              <a:cxn ang="0">
                <a:pos x="connsiteX74973" y="connsiteY74973"/>
              </a:cxn>
              <a:cxn ang="0">
                <a:pos x="connsiteX74974" y="connsiteY74974"/>
              </a:cxn>
              <a:cxn ang="0">
                <a:pos x="connsiteX74975" y="connsiteY74975"/>
              </a:cxn>
              <a:cxn ang="0">
                <a:pos x="connsiteX74976" y="connsiteY74976"/>
              </a:cxn>
              <a:cxn ang="0">
                <a:pos x="connsiteX74977" y="connsiteY74977"/>
              </a:cxn>
              <a:cxn ang="0">
                <a:pos x="connsiteX74978" y="connsiteY74978"/>
              </a:cxn>
              <a:cxn ang="0">
                <a:pos x="connsiteX74979" y="connsiteY74979"/>
              </a:cxn>
              <a:cxn ang="0">
                <a:pos x="connsiteX74980" y="connsiteY74980"/>
              </a:cxn>
              <a:cxn ang="0">
                <a:pos x="connsiteX74981" y="connsiteY74981"/>
              </a:cxn>
              <a:cxn ang="0">
                <a:pos x="connsiteX74982" y="connsiteY74982"/>
              </a:cxn>
              <a:cxn ang="0">
                <a:pos x="connsiteX74983" y="connsiteY74983"/>
              </a:cxn>
              <a:cxn ang="0">
                <a:pos x="connsiteX74984" y="connsiteY74984"/>
              </a:cxn>
              <a:cxn ang="0">
                <a:pos x="connsiteX74985" y="connsiteY74985"/>
              </a:cxn>
              <a:cxn ang="0">
                <a:pos x="connsiteX74986" y="connsiteY74986"/>
              </a:cxn>
              <a:cxn ang="0">
                <a:pos x="connsiteX74987" y="connsiteY74987"/>
              </a:cxn>
              <a:cxn ang="0">
                <a:pos x="connsiteX74988" y="connsiteY74988"/>
              </a:cxn>
              <a:cxn ang="0">
                <a:pos x="connsiteX74989" y="connsiteY74989"/>
              </a:cxn>
              <a:cxn ang="0">
                <a:pos x="connsiteX74990" y="connsiteY74990"/>
              </a:cxn>
              <a:cxn ang="0">
                <a:pos x="connsiteX74991" y="connsiteY74991"/>
              </a:cxn>
              <a:cxn ang="0">
                <a:pos x="connsiteX74992" y="connsiteY74992"/>
              </a:cxn>
              <a:cxn ang="0">
                <a:pos x="connsiteX74993" y="connsiteY74993"/>
              </a:cxn>
              <a:cxn ang="0">
                <a:pos x="connsiteX74994" y="connsiteY74994"/>
              </a:cxn>
              <a:cxn ang="0">
                <a:pos x="connsiteX74995" y="connsiteY74995"/>
              </a:cxn>
              <a:cxn ang="0">
                <a:pos x="connsiteX74996" y="connsiteY74996"/>
              </a:cxn>
              <a:cxn ang="0">
                <a:pos x="connsiteX74997" y="connsiteY74997"/>
              </a:cxn>
              <a:cxn ang="0">
                <a:pos x="connsiteX74998" y="connsiteY74998"/>
              </a:cxn>
              <a:cxn ang="0">
                <a:pos x="connsiteX74999" y="connsiteY74999"/>
              </a:cxn>
              <a:cxn ang="0">
                <a:pos x="connsiteX75000" y="connsiteY75000"/>
              </a:cxn>
              <a:cxn ang="0">
                <a:pos x="connsiteX75001" y="connsiteY75001"/>
              </a:cxn>
              <a:cxn ang="0">
                <a:pos x="connsiteX75002" y="connsiteY75002"/>
              </a:cxn>
              <a:cxn ang="0">
                <a:pos x="connsiteX75003" y="connsiteY75003"/>
              </a:cxn>
              <a:cxn ang="0">
                <a:pos x="connsiteX75004" y="connsiteY75004"/>
              </a:cxn>
              <a:cxn ang="0">
                <a:pos x="connsiteX75005" y="connsiteY75005"/>
              </a:cxn>
              <a:cxn ang="0">
                <a:pos x="connsiteX75006" y="connsiteY75006"/>
              </a:cxn>
              <a:cxn ang="0">
                <a:pos x="connsiteX75007" y="connsiteY75007"/>
              </a:cxn>
              <a:cxn ang="0">
                <a:pos x="connsiteX75008" y="connsiteY75008"/>
              </a:cxn>
              <a:cxn ang="0">
                <a:pos x="connsiteX75009" y="connsiteY75009"/>
              </a:cxn>
              <a:cxn ang="0">
                <a:pos x="connsiteX75010" y="connsiteY75010"/>
              </a:cxn>
              <a:cxn ang="0">
                <a:pos x="connsiteX75011" y="connsiteY75011"/>
              </a:cxn>
              <a:cxn ang="0">
                <a:pos x="connsiteX75012" y="connsiteY75012"/>
              </a:cxn>
              <a:cxn ang="0">
                <a:pos x="connsiteX75013" y="connsiteY75013"/>
              </a:cxn>
              <a:cxn ang="0">
                <a:pos x="connsiteX75014" y="connsiteY75014"/>
              </a:cxn>
              <a:cxn ang="0">
                <a:pos x="connsiteX75015" y="connsiteY75015"/>
              </a:cxn>
              <a:cxn ang="0">
                <a:pos x="connsiteX75016" y="connsiteY75016"/>
              </a:cxn>
              <a:cxn ang="0">
                <a:pos x="connsiteX75017" y="connsiteY75017"/>
              </a:cxn>
              <a:cxn ang="0">
                <a:pos x="connsiteX75018" y="connsiteY75018"/>
              </a:cxn>
              <a:cxn ang="0">
                <a:pos x="connsiteX75019" y="connsiteY75019"/>
              </a:cxn>
              <a:cxn ang="0">
                <a:pos x="connsiteX75020" y="connsiteY75020"/>
              </a:cxn>
              <a:cxn ang="0">
                <a:pos x="connsiteX75021" y="connsiteY75021"/>
              </a:cxn>
              <a:cxn ang="0">
                <a:pos x="connsiteX75022" y="connsiteY75022"/>
              </a:cxn>
              <a:cxn ang="0">
                <a:pos x="connsiteX75023" y="connsiteY75023"/>
              </a:cxn>
              <a:cxn ang="0">
                <a:pos x="connsiteX75024" y="connsiteY75024"/>
              </a:cxn>
              <a:cxn ang="0">
                <a:pos x="connsiteX75025" y="connsiteY75025"/>
              </a:cxn>
              <a:cxn ang="0">
                <a:pos x="connsiteX75026" y="connsiteY75026"/>
              </a:cxn>
              <a:cxn ang="0">
                <a:pos x="connsiteX75027" y="connsiteY75027"/>
              </a:cxn>
              <a:cxn ang="0">
                <a:pos x="connsiteX75028" y="connsiteY75028"/>
              </a:cxn>
              <a:cxn ang="0">
                <a:pos x="connsiteX75029" y="connsiteY75029"/>
              </a:cxn>
              <a:cxn ang="0">
                <a:pos x="connsiteX75030" y="connsiteY75030"/>
              </a:cxn>
              <a:cxn ang="0">
                <a:pos x="connsiteX75031" y="connsiteY75031"/>
              </a:cxn>
              <a:cxn ang="0">
                <a:pos x="connsiteX75032" y="connsiteY75032"/>
              </a:cxn>
              <a:cxn ang="0">
                <a:pos x="connsiteX75033" y="connsiteY75033"/>
              </a:cxn>
              <a:cxn ang="0">
                <a:pos x="connsiteX75034" y="connsiteY75034"/>
              </a:cxn>
              <a:cxn ang="0">
                <a:pos x="connsiteX75035" y="connsiteY75035"/>
              </a:cxn>
              <a:cxn ang="0">
                <a:pos x="connsiteX75036" y="connsiteY75036"/>
              </a:cxn>
              <a:cxn ang="0">
                <a:pos x="connsiteX75037" y="connsiteY75037"/>
              </a:cxn>
              <a:cxn ang="0">
                <a:pos x="connsiteX75038" y="connsiteY75038"/>
              </a:cxn>
              <a:cxn ang="0">
                <a:pos x="connsiteX75039" y="connsiteY75039"/>
              </a:cxn>
              <a:cxn ang="0">
                <a:pos x="connsiteX75040" y="connsiteY75040"/>
              </a:cxn>
              <a:cxn ang="0">
                <a:pos x="connsiteX75041" y="connsiteY75041"/>
              </a:cxn>
              <a:cxn ang="0">
                <a:pos x="connsiteX75042" y="connsiteY75042"/>
              </a:cxn>
              <a:cxn ang="0">
                <a:pos x="connsiteX75043" y="connsiteY75043"/>
              </a:cxn>
              <a:cxn ang="0">
                <a:pos x="connsiteX75044" y="connsiteY75044"/>
              </a:cxn>
              <a:cxn ang="0">
                <a:pos x="connsiteX75045" y="connsiteY75045"/>
              </a:cxn>
              <a:cxn ang="0">
                <a:pos x="connsiteX75046" y="connsiteY75046"/>
              </a:cxn>
              <a:cxn ang="0">
                <a:pos x="connsiteX75047" y="connsiteY75047"/>
              </a:cxn>
              <a:cxn ang="0">
                <a:pos x="connsiteX75048" y="connsiteY75048"/>
              </a:cxn>
              <a:cxn ang="0">
                <a:pos x="connsiteX75049" y="connsiteY75049"/>
              </a:cxn>
              <a:cxn ang="0">
                <a:pos x="connsiteX75050" y="connsiteY75050"/>
              </a:cxn>
              <a:cxn ang="0">
                <a:pos x="connsiteX75051" y="connsiteY75051"/>
              </a:cxn>
              <a:cxn ang="0">
                <a:pos x="connsiteX75052" y="connsiteY75052"/>
              </a:cxn>
              <a:cxn ang="0">
                <a:pos x="connsiteX75053" y="connsiteY75053"/>
              </a:cxn>
              <a:cxn ang="0">
                <a:pos x="connsiteX75054" y="connsiteY75054"/>
              </a:cxn>
              <a:cxn ang="0">
                <a:pos x="connsiteX75055" y="connsiteY75055"/>
              </a:cxn>
              <a:cxn ang="0">
                <a:pos x="connsiteX75056" y="connsiteY75056"/>
              </a:cxn>
              <a:cxn ang="0">
                <a:pos x="connsiteX75057" y="connsiteY75057"/>
              </a:cxn>
              <a:cxn ang="0">
                <a:pos x="connsiteX75058" y="connsiteY75058"/>
              </a:cxn>
              <a:cxn ang="0">
                <a:pos x="connsiteX75059" y="connsiteY75059"/>
              </a:cxn>
              <a:cxn ang="0">
                <a:pos x="connsiteX75060" y="connsiteY75060"/>
              </a:cxn>
              <a:cxn ang="0">
                <a:pos x="connsiteX75061" y="connsiteY75061"/>
              </a:cxn>
              <a:cxn ang="0">
                <a:pos x="connsiteX75062" y="connsiteY75062"/>
              </a:cxn>
              <a:cxn ang="0">
                <a:pos x="connsiteX75063" y="connsiteY75063"/>
              </a:cxn>
              <a:cxn ang="0">
                <a:pos x="connsiteX75064" y="connsiteY75064"/>
              </a:cxn>
              <a:cxn ang="0">
                <a:pos x="connsiteX75065" y="connsiteY75065"/>
              </a:cxn>
              <a:cxn ang="0">
                <a:pos x="connsiteX75066" y="connsiteY75066"/>
              </a:cxn>
              <a:cxn ang="0">
                <a:pos x="connsiteX75067" y="connsiteY75067"/>
              </a:cxn>
              <a:cxn ang="0">
                <a:pos x="connsiteX75068" y="connsiteY75068"/>
              </a:cxn>
              <a:cxn ang="0">
                <a:pos x="connsiteX75069" y="connsiteY75069"/>
              </a:cxn>
              <a:cxn ang="0">
                <a:pos x="connsiteX75070" y="connsiteY75070"/>
              </a:cxn>
              <a:cxn ang="0">
                <a:pos x="connsiteX75071" y="connsiteY75071"/>
              </a:cxn>
              <a:cxn ang="0">
                <a:pos x="connsiteX75072" y="connsiteY75072"/>
              </a:cxn>
              <a:cxn ang="0">
                <a:pos x="connsiteX75073" y="connsiteY75073"/>
              </a:cxn>
              <a:cxn ang="0">
                <a:pos x="connsiteX75074" y="connsiteY75074"/>
              </a:cxn>
              <a:cxn ang="0">
                <a:pos x="connsiteX75075" y="connsiteY75075"/>
              </a:cxn>
              <a:cxn ang="0">
                <a:pos x="connsiteX75076" y="connsiteY75076"/>
              </a:cxn>
              <a:cxn ang="0">
                <a:pos x="connsiteX75077" y="connsiteY75077"/>
              </a:cxn>
              <a:cxn ang="0">
                <a:pos x="connsiteX75078" y="connsiteY75078"/>
              </a:cxn>
              <a:cxn ang="0">
                <a:pos x="connsiteX75079" y="connsiteY75079"/>
              </a:cxn>
              <a:cxn ang="0">
                <a:pos x="connsiteX75080" y="connsiteY75080"/>
              </a:cxn>
              <a:cxn ang="0">
                <a:pos x="connsiteX75081" y="connsiteY75081"/>
              </a:cxn>
              <a:cxn ang="0">
                <a:pos x="connsiteX75082" y="connsiteY75082"/>
              </a:cxn>
              <a:cxn ang="0">
                <a:pos x="connsiteX75083" y="connsiteY75083"/>
              </a:cxn>
              <a:cxn ang="0">
                <a:pos x="connsiteX75084" y="connsiteY75084"/>
              </a:cxn>
              <a:cxn ang="0">
                <a:pos x="connsiteX75085" y="connsiteY75085"/>
              </a:cxn>
              <a:cxn ang="0">
                <a:pos x="connsiteX75086" y="connsiteY75086"/>
              </a:cxn>
              <a:cxn ang="0">
                <a:pos x="connsiteX75087" y="connsiteY75087"/>
              </a:cxn>
              <a:cxn ang="0">
                <a:pos x="connsiteX75088" y="connsiteY75088"/>
              </a:cxn>
              <a:cxn ang="0">
                <a:pos x="connsiteX75089" y="connsiteY75089"/>
              </a:cxn>
              <a:cxn ang="0">
                <a:pos x="connsiteX75090" y="connsiteY75090"/>
              </a:cxn>
              <a:cxn ang="0">
                <a:pos x="connsiteX75091" y="connsiteY75091"/>
              </a:cxn>
              <a:cxn ang="0">
                <a:pos x="connsiteX75092" y="connsiteY75092"/>
              </a:cxn>
              <a:cxn ang="0">
                <a:pos x="connsiteX75093" y="connsiteY75093"/>
              </a:cxn>
              <a:cxn ang="0">
                <a:pos x="connsiteX75094" y="connsiteY75094"/>
              </a:cxn>
              <a:cxn ang="0">
                <a:pos x="connsiteX75095" y="connsiteY75095"/>
              </a:cxn>
              <a:cxn ang="0">
                <a:pos x="connsiteX75096" y="connsiteY75096"/>
              </a:cxn>
              <a:cxn ang="0">
                <a:pos x="connsiteX75097" y="connsiteY75097"/>
              </a:cxn>
              <a:cxn ang="0">
                <a:pos x="connsiteX75098" y="connsiteY75098"/>
              </a:cxn>
              <a:cxn ang="0">
                <a:pos x="connsiteX75099" y="connsiteY75099"/>
              </a:cxn>
              <a:cxn ang="0">
                <a:pos x="connsiteX75100" y="connsiteY75100"/>
              </a:cxn>
              <a:cxn ang="0">
                <a:pos x="connsiteX75101" y="connsiteY75101"/>
              </a:cxn>
              <a:cxn ang="0">
                <a:pos x="connsiteX75102" y="connsiteY75102"/>
              </a:cxn>
              <a:cxn ang="0">
                <a:pos x="connsiteX75103" y="connsiteY75103"/>
              </a:cxn>
              <a:cxn ang="0">
                <a:pos x="connsiteX75104" y="connsiteY75104"/>
              </a:cxn>
              <a:cxn ang="0">
                <a:pos x="connsiteX75105" y="connsiteY75105"/>
              </a:cxn>
              <a:cxn ang="0">
                <a:pos x="connsiteX75106" y="connsiteY75106"/>
              </a:cxn>
              <a:cxn ang="0">
                <a:pos x="connsiteX75107" y="connsiteY75107"/>
              </a:cxn>
              <a:cxn ang="0">
                <a:pos x="connsiteX75108" y="connsiteY75108"/>
              </a:cxn>
              <a:cxn ang="0">
                <a:pos x="connsiteX75109" y="connsiteY75109"/>
              </a:cxn>
              <a:cxn ang="0">
                <a:pos x="connsiteX75110" y="connsiteY75110"/>
              </a:cxn>
              <a:cxn ang="0">
                <a:pos x="connsiteX75111" y="connsiteY75111"/>
              </a:cxn>
              <a:cxn ang="0">
                <a:pos x="connsiteX75112" y="connsiteY75112"/>
              </a:cxn>
              <a:cxn ang="0">
                <a:pos x="connsiteX75113" y="connsiteY75113"/>
              </a:cxn>
              <a:cxn ang="0">
                <a:pos x="connsiteX75114" y="connsiteY75114"/>
              </a:cxn>
              <a:cxn ang="0">
                <a:pos x="connsiteX75115" y="connsiteY75115"/>
              </a:cxn>
              <a:cxn ang="0">
                <a:pos x="connsiteX75116" y="connsiteY75116"/>
              </a:cxn>
              <a:cxn ang="0">
                <a:pos x="connsiteX75117" y="connsiteY75117"/>
              </a:cxn>
              <a:cxn ang="0">
                <a:pos x="connsiteX75118" y="connsiteY75118"/>
              </a:cxn>
              <a:cxn ang="0">
                <a:pos x="connsiteX75119" y="connsiteY75119"/>
              </a:cxn>
              <a:cxn ang="0">
                <a:pos x="connsiteX75120" y="connsiteY75120"/>
              </a:cxn>
              <a:cxn ang="0">
                <a:pos x="connsiteX75121" y="connsiteY75121"/>
              </a:cxn>
              <a:cxn ang="0">
                <a:pos x="connsiteX75122" y="connsiteY75122"/>
              </a:cxn>
              <a:cxn ang="0">
                <a:pos x="connsiteX75123" y="connsiteY75123"/>
              </a:cxn>
              <a:cxn ang="0">
                <a:pos x="connsiteX75124" y="connsiteY75124"/>
              </a:cxn>
              <a:cxn ang="0">
                <a:pos x="connsiteX75125" y="connsiteY75125"/>
              </a:cxn>
              <a:cxn ang="0">
                <a:pos x="connsiteX75126" y="connsiteY75126"/>
              </a:cxn>
              <a:cxn ang="0">
                <a:pos x="connsiteX75127" y="connsiteY75127"/>
              </a:cxn>
              <a:cxn ang="0">
                <a:pos x="connsiteX75128" y="connsiteY75128"/>
              </a:cxn>
              <a:cxn ang="0">
                <a:pos x="connsiteX75129" y="connsiteY75129"/>
              </a:cxn>
              <a:cxn ang="0">
                <a:pos x="connsiteX75130" y="connsiteY75130"/>
              </a:cxn>
              <a:cxn ang="0">
                <a:pos x="connsiteX75131" y="connsiteY75131"/>
              </a:cxn>
              <a:cxn ang="0">
                <a:pos x="connsiteX75132" y="connsiteY75132"/>
              </a:cxn>
              <a:cxn ang="0">
                <a:pos x="connsiteX75133" y="connsiteY75133"/>
              </a:cxn>
              <a:cxn ang="0">
                <a:pos x="connsiteX75134" y="connsiteY75134"/>
              </a:cxn>
              <a:cxn ang="0">
                <a:pos x="connsiteX75135" y="connsiteY75135"/>
              </a:cxn>
              <a:cxn ang="0">
                <a:pos x="connsiteX75136" y="connsiteY75136"/>
              </a:cxn>
              <a:cxn ang="0">
                <a:pos x="connsiteX75137" y="connsiteY75137"/>
              </a:cxn>
              <a:cxn ang="0">
                <a:pos x="connsiteX75138" y="connsiteY75138"/>
              </a:cxn>
              <a:cxn ang="0">
                <a:pos x="connsiteX75139" y="connsiteY75139"/>
              </a:cxn>
              <a:cxn ang="0">
                <a:pos x="connsiteX75140" y="connsiteY75140"/>
              </a:cxn>
              <a:cxn ang="0">
                <a:pos x="connsiteX75141" y="connsiteY75141"/>
              </a:cxn>
              <a:cxn ang="0">
                <a:pos x="connsiteX75142" y="connsiteY75142"/>
              </a:cxn>
              <a:cxn ang="0">
                <a:pos x="connsiteX75143" y="connsiteY75143"/>
              </a:cxn>
              <a:cxn ang="0">
                <a:pos x="connsiteX75144" y="connsiteY75144"/>
              </a:cxn>
              <a:cxn ang="0">
                <a:pos x="connsiteX75145" y="connsiteY75145"/>
              </a:cxn>
              <a:cxn ang="0">
                <a:pos x="connsiteX75146" y="connsiteY75146"/>
              </a:cxn>
              <a:cxn ang="0">
                <a:pos x="connsiteX75147" y="connsiteY75147"/>
              </a:cxn>
              <a:cxn ang="0">
                <a:pos x="connsiteX75148" y="connsiteY75148"/>
              </a:cxn>
              <a:cxn ang="0">
                <a:pos x="connsiteX75149" y="connsiteY75149"/>
              </a:cxn>
              <a:cxn ang="0">
                <a:pos x="connsiteX75150" y="connsiteY75150"/>
              </a:cxn>
              <a:cxn ang="0">
                <a:pos x="connsiteX75151" y="connsiteY75151"/>
              </a:cxn>
              <a:cxn ang="0">
                <a:pos x="connsiteX75152" y="connsiteY75152"/>
              </a:cxn>
              <a:cxn ang="0">
                <a:pos x="connsiteX75153" y="connsiteY75153"/>
              </a:cxn>
              <a:cxn ang="0">
                <a:pos x="connsiteX75154" y="connsiteY75154"/>
              </a:cxn>
              <a:cxn ang="0">
                <a:pos x="connsiteX75155" y="connsiteY75155"/>
              </a:cxn>
              <a:cxn ang="0">
                <a:pos x="connsiteX75156" y="connsiteY75156"/>
              </a:cxn>
              <a:cxn ang="0">
                <a:pos x="connsiteX75157" y="connsiteY75157"/>
              </a:cxn>
              <a:cxn ang="0">
                <a:pos x="connsiteX75158" y="connsiteY75158"/>
              </a:cxn>
              <a:cxn ang="0">
                <a:pos x="connsiteX75159" y="connsiteY75159"/>
              </a:cxn>
              <a:cxn ang="0">
                <a:pos x="connsiteX75160" y="connsiteY75160"/>
              </a:cxn>
              <a:cxn ang="0">
                <a:pos x="connsiteX75161" y="connsiteY75161"/>
              </a:cxn>
              <a:cxn ang="0">
                <a:pos x="connsiteX75162" y="connsiteY75162"/>
              </a:cxn>
              <a:cxn ang="0">
                <a:pos x="connsiteX75163" y="connsiteY75163"/>
              </a:cxn>
              <a:cxn ang="0">
                <a:pos x="connsiteX75164" y="connsiteY75164"/>
              </a:cxn>
              <a:cxn ang="0">
                <a:pos x="connsiteX75165" y="connsiteY75165"/>
              </a:cxn>
              <a:cxn ang="0">
                <a:pos x="connsiteX75166" y="connsiteY75166"/>
              </a:cxn>
              <a:cxn ang="0">
                <a:pos x="connsiteX75167" y="connsiteY75167"/>
              </a:cxn>
              <a:cxn ang="0">
                <a:pos x="connsiteX75168" y="connsiteY75168"/>
              </a:cxn>
              <a:cxn ang="0">
                <a:pos x="connsiteX75169" y="connsiteY75169"/>
              </a:cxn>
              <a:cxn ang="0">
                <a:pos x="connsiteX75170" y="connsiteY75170"/>
              </a:cxn>
              <a:cxn ang="0">
                <a:pos x="connsiteX75171" y="connsiteY75171"/>
              </a:cxn>
              <a:cxn ang="0">
                <a:pos x="connsiteX75172" y="connsiteY75172"/>
              </a:cxn>
              <a:cxn ang="0">
                <a:pos x="connsiteX75173" y="connsiteY75173"/>
              </a:cxn>
              <a:cxn ang="0">
                <a:pos x="connsiteX75174" y="connsiteY75174"/>
              </a:cxn>
              <a:cxn ang="0">
                <a:pos x="connsiteX75175" y="connsiteY75175"/>
              </a:cxn>
              <a:cxn ang="0">
                <a:pos x="connsiteX75176" y="connsiteY75176"/>
              </a:cxn>
              <a:cxn ang="0">
                <a:pos x="connsiteX75177" y="connsiteY75177"/>
              </a:cxn>
              <a:cxn ang="0">
                <a:pos x="connsiteX75178" y="connsiteY75178"/>
              </a:cxn>
              <a:cxn ang="0">
                <a:pos x="connsiteX75179" y="connsiteY75179"/>
              </a:cxn>
              <a:cxn ang="0">
                <a:pos x="connsiteX75180" y="connsiteY75180"/>
              </a:cxn>
              <a:cxn ang="0">
                <a:pos x="connsiteX75181" y="connsiteY75181"/>
              </a:cxn>
              <a:cxn ang="0">
                <a:pos x="connsiteX75182" y="connsiteY75182"/>
              </a:cxn>
              <a:cxn ang="0">
                <a:pos x="connsiteX75183" y="connsiteY75183"/>
              </a:cxn>
              <a:cxn ang="0">
                <a:pos x="connsiteX75184" y="connsiteY75184"/>
              </a:cxn>
              <a:cxn ang="0">
                <a:pos x="connsiteX75185" y="connsiteY75185"/>
              </a:cxn>
              <a:cxn ang="0">
                <a:pos x="connsiteX75186" y="connsiteY75186"/>
              </a:cxn>
              <a:cxn ang="0">
                <a:pos x="connsiteX75187" y="connsiteY75187"/>
              </a:cxn>
              <a:cxn ang="0">
                <a:pos x="connsiteX75188" y="connsiteY75188"/>
              </a:cxn>
              <a:cxn ang="0">
                <a:pos x="connsiteX75189" y="connsiteY75189"/>
              </a:cxn>
              <a:cxn ang="0">
                <a:pos x="connsiteX75190" y="connsiteY75190"/>
              </a:cxn>
              <a:cxn ang="0">
                <a:pos x="connsiteX75191" y="connsiteY75191"/>
              </a:cxn>
              <a:cxn ang="0">
                <a:pos x="connsiteX75192" y="connsiteY75192"/>
              </a:cxn>
              <a:cxn ang="0">
                <a:pos x="connsiteX75193" y="connsiteY75193"/>
              </a:cxn>
              <a:cxn ang="0">
                <a:pos x="connsiteX75194" y="connsiteY75194"/>
              </a:cxn>
              <a:cxn ang="0">
                <a:pos x="connsiteX75195" y="connsiteY75195"/>
              </a:cxn>
              <a:cxn ang="0">
                <a:pos x="connsiteX75196" y="connsiteY75196"/>
              </a:cxn>
              <a:cxn ang="0">
                <a:pos x="connsiteX75197" y="connsiteY75197"/>
              </a:cxn>
              <a:cxn ang="0">
                <a:pos x="connsiteX75198" y="connsiteY75198"/>
              </a:cxn>
              <a:cxn ang="0">
                <a:pos x="connsiteX75199" y="connsiteY75199"/>
              </a:cxn>
              <a:cxn ang="0">
                <a:pos x="connsiteX75200" y="connsiteY75200"/>
              </a:cxn>
              <a:cxn ang="0">
                <a:pos x="connsiteX75201" y="connsiteY75201"/>
              </a:cxn>
              <a:cxn ang="0">
                <a:pos x="connsiteX75202" y="connsiteY75202"/>
              </a:cxn>
              <a:cxn ang="0">
                <a:pos x="connsiteX75203" y="connsiteY75203"/>
              </a:cxn>
              <a:cxn ang="0">
                <a:pos x="connsiteX75204" y="connsiteY75204"/>
              </a:cxn>
              <a:cxn ang="0">
                <a:pos x="connsiteX75205" y="connsiteY75205"/>
              </a:cxn>
              <a:cxn ang="0">
                <a:pos x="connsiteX75206" y="connsiteY75206"/>
              </a:cxn>
              <a:cxn ang="0">
                <a:pos x="connsiteX75207" y="connsiteY75207"/>
              </a:cxn>
              <a:cxn ang="0">
                <a:pos x="connsiteX75208" y="connsiteY75208"/>
              </a:cxn>
              <a:cxn ang="0">
                <a:pos x="connsiteX75209" y="connsiteY75209"/>
              </a:cxn>
              <a:cxn ang="0">
                <a:pos x="connsiteX75210" y="connsiteY75210"/>
              </a:cxn>
              <a:cxn ang="0">
                <a:pos x="connsiteX75211" y="connsiteY75211"/>
              </a:cxn>
              <a:cxn ang="0">
                <a:pos x="connsiteX75212" y="connsiteY75212"/>
              </a:cxn>
              <a:cxn ang="0">
                <a:pos x="connsiteX75213" y="connsiteY75213"/>
              </a:cxn>
              <a:cxn ang="0">
                <a:pos x="connsiteX75214" y="connsiteY75214"/>
              </a:cxn>
              <a:cxn ang="0">
                <a:pos x="connsiteX75215" y="connsiteY75215"/>
              </a:cxn>
              <a:cxn ang="0">
                <a:pos x="connsiteX75216" y="connsiteY75216"/>
              </a:cxn>
              <a:cxn ang="0">
                <a:pos x="connsiteX75217" y="connsiteY75217"/>
              </a:cxn>
              <a:cxn ang="0">
                <a:pos x="connsiteX75218" y="connsiteY75218"/>
              </a:cxn>
              <a:cxn ang="0">
                <a:pos x="connsiteX75219" y="connsiteY75219"/>
              </a:cxn>
              <a:cxn ang="0">
                <a:pos x="connsiteX75220" y="connsiteY75220"/>
              </a:cxn>
              <a:cxn ang="0">
                <a:pos x="connsiteX75221" y="connsiteY75221"/>
              </a:cxn>
              <a:cxn ang="0">
                <a:pos x="connsiteX75222" y="connsiteY75222"/>
              </a:cxn>
              <a:cxn ang="0">
                <a:pos x="connsiteX75223" y="connsiteY75223"/>
              </a:cxn>
              <a:cxn ang="0">
                <a:pos x="connsiteX75224" y="connsiteY75224"/>
              </a:cxn>
              <a:cxn ang="0">
                <a:pos x="connsiteX75225" y="connsiteY75225"/>
              </a:cxn>
              <a:cxn ang="0">
                <a:pos x="connsiteX75226" y="connsiteY75226"/>
              </a:cxn>
              <a:cxn ang="0">
                <a:pos x="connsiteX75227" y="connsiteY75227"/>
              </a:cxn>
              <a:cxn ang="0">
                <a:pos x="connsiteX75228" y="connsiteY75228"/>
              </a:cxn>
              <a:cxn ang="0">
                <a:pos x="connsiteX75229" y="connsiteY75229"/>
              </a:cxn>
              <a:cxn ang="0">
                <a:pos x="connsiteX75230" y="connsiteY75230"/>
              </a:cxn>
              <a:cxn ang="0">
                <a:pos x="connsiteX75231" y="connsiteY75231"/>
              </a:cxn>
              <a:cxn ang="0">
                <a:pos x="connsiteX75232" y="connsiteY75232"/>
              </a:cxn>
              <a:cxn ang="0">
                <a:pos x="connsiteX75233" y="connsiteY75233"/>
              </a:cxn>
              <a:cxn ang="0">
                <a:pos x="connsiteX75234" y="connsiteY75234"/>
              </a:cxn>
              <a:cxn ang="0">
                <a:pos x="connsiteX75235" y="connsiteY75235"/>
              </a:cxn>
              <a:cxn ang="0">
                <a:pos x="connsiteX75236" y="connsiteY75236"/>
              </a:cxn>
              <a:cxn ang="0">
                <a:pos x="connsiteX75237" y="connsiteY75237"/>
              </a:cxn>
              <a:cxn ang="0">
                <a:pos x="connsiteX75238" y="connsiteY75238"/>
              </a:cxn>
              <a:cxn ang="0">
                <a:pos x="connsiteX75239" y="connsiteY75239"/>
              </a:cxn>
              <a:cxn ang="0">
                <a:pos x="connsiteX75240" y="connsiteY75240"/>
              </a:cxn>
              <a:cxn ang="0">
                <a:pos x="connsiteX75241" y="connsiteY75241"/>
              </a:cxn>
              <a:cxn ang="0">
                <a:pos x="connsiteX75242" y="connsiteY75242"/>
              </a:cxn>
              <a:cxn ang="0">
                <a:pos x="connsiteX75243" y="connsiteY75243"/>
              </a:cxn>
              <a:cxn ang="0">
                <a:pos x="connsiteX75244" y="connsiteY75244"/>
              </a:cxn>
              <a:cxn ang="0">
                <a:pos x="connsiteX75245" y="connsiteY75245"/>
              </a:cxn>
              <a:cxn ang="0">
                <a:pos x="connsiteX75246" y="connsiteY75246"/>
              </a:cxn>
              <a:cxn ang="0">
                <a:pos x="connsiteX75247" y="connsiteY75247"/>
              </a:cxn>
              <a:cxn ang="0">
                <a:pos x="connsiteX75248" y="connsiteY75248"/>
              </a:cxn>
              <a:cxn ang="0">
                <a:pos x="connsiteX75249" y="connsiteY75249"/>
              </a:cxn>
              <a:cxn ang="0">
                <a:pos x="connsiteX75250" y="connsiteY75250"/>
              </a:cxn>
              <a:cxn ang="0">
                <a:pos x="connsiteX75251" y="connsiteY75251"/>
              </a:cxn>
              <a:cxn ang="0">
                <a:pos x="connsiteX75252" y="connsiteY75252"/>
              </a:cxn>
              <a:cxn ang="0">
                <a:pos x="connsiteX75253" y="connsiteY75253"/>
              </a:cxn>
              <a:cxn ang="0">
                <a:pos x="connsiteX75254" y="connsiteY75254"/>
              </a:cxn>
              <a:cxn ang="0">
                <a:pos x="connsiteX75255" y="connsiteY75255"/>
              </a:cxn>
              <a:cxn ang="0">
                <a:pos x="connsiteX75256" y="connsiteY75256"/>
              </a:cxn>
              <a:cxn ang="0">
                <a:pos x="connsiteX75257" y="connsiteY75257"/>
              </a:cxn>
              <a:cxn ang="0">
                <a:pos x="connsiteX75258" y="connsiteY75258"/>
              </a:cxn>
              <a:cxn ang="0">
                <a:pos x="connsiteX75259" y="connsiteY75259"/>
              </a:cxn>
              <a:cxn ang="0">
                <a:pos x="connsiteX75260" y="connsiteY75260"/>
              </a:cxn>
              <a:cxn ang="0">
                <a:pos x="connsiteX75261" y="connsiteY75261"/>
              </a:cxn>
              <a:cxn ang="0">
                <a:pos x="connsiteX75262" y="connsiteY75262"/>
              </a:cxn>
              <a:cxn ang="0">
                <a:pos x="connsiteX75263" y="connsiteY75263"/>
              </a:cxn>
              <a:cxn ang="0">
                <a:pos x="connsiteX75264" y="connsiteY75264"/>
              </a:cxn>
              <a:cxn ang="0">
                <a:pos x="connsiteX75265" y="connsiteY75265"/>
              </a:cxn>
              <a:cxn ang="0">
                <a:pos x="connsiteX75266" y="connsiteY75266"/>
              </a:cxn>
              <a:cxn ang="0">
                <a:pos x="connsiteX75267" y="connsiteY75267"/>
              </a:cxn>
              <a:cxn ang="0">
                <a:pos x="connsiteX75268" y="connsiteY75268"/>
              </a:cxn>
              <a:cxn ang="0">
                <a:pos x="connsiteX75269" y="connsiteY75269"/>
              </a:cxn>
              <a:cxn ang="0">
                <a:pos x="connsiteX75270" y="connsiteY75270"/>
              </a:cxn>
              <a:cxn ang="0">
                <a:pos x="connsiteX75271" y="connsiteY75271"/>
              </a:cxn>
              <a:cxn ang="0">
                <a:pos x="connsiteX75272" y="connsiteY75272"/>
              </a:cxn>
              <a:cxn ang="0">
                <a:pos x="connsiteX75273" y="connsiteY75273"/>
              </a:cxn>
              <a:cxn ang="0">
                <a:pos x="connsiteX75274" y="connsiteY75274"/>
              </a:cxn>
              <a:cxn ang="0">
                <a:pos x="connsiteX75275" y="connsiteY75275"/>
              </a:cxn>
              <a:cxn ang="0">
                <a:pos x="connsiteX75276" y="connsiteY75276"/>
              </a:cxn>
              <a:cxn ang="0">
                <a:pos x="connsiteX75277" y="connsiteY75277"/>
              </a:cxn>
              <a:cxn ang="0">
                <a:pos x="connsiteX75278" y="connsiteY75278"/>
              </a:cxn>
              <a:cxn ang="0">
                <a:pos x="connsiteX75279" y="connsiteY75279"/>
              </a:cxn>
              <a:cxn ang="0">
                <a:pos x="connsiteX75280" y="connsiteY75280"/>
              </a:cxn>
              <a:cxn ang="0">
                <a:pos x="connsiteX75281" y="connsiteY75281"/>
              </a:cxn>
              <a:cxn ang="0">
                <a:pos x="connsiteX75282" y="connsiteY75282"/>
              </a:cxn>
              <a:cxn ang="0">
                <a:pos x="connsiteX75283" y="connsiteY75283"/>
              </a:cxn>
              <a:cxn ang="0">
                <a:pos x="connsiteX75284" y="connsiteY75284"/>
              </a:cxn>
              <a:cxn ang="0">
                <a:pos x="connsiteX75285" y="connsiteY75285"/>
              </a:cxn>
              <a:cxn ang="0">
                <a:pos x="connsiteX75286" y="connsiteY75286"/>
              </a:cxn>
              <a:cxn ang="0">
                <a:pos x="connsiteX75287" y="connsiteY75287"/>
              </a:cxn>
              <a:cxn ang="0">
                <a:pos x="connsiteX75288" y="connsiteY75288"/>
              </a:cxn>
              <a:cxn ang="0">
                <a:pos x="connsiteX75289" y="connsiteY75289"/>
              </a:cxn>
              <a:cxn ang="0">
                <a:pos x="connsiteX75290" y="connsiteY75290"/>
              </a:cxn>
              <a:cxn ang="0">
                <a:pos x="connsiteX75291" y="connsiteY75291"/>
              </a:cxn>
              <a:cxn ang="0">
                <a:pos x="connsiteX75292" y="connsiteY75292"/>
              </a:cxn>
              <a:cxn ang="0">
                <a:pos x="connsiteX75293" y="connsiteY75293"/>
              </a:cxn>
              <a:cxn ang="0">
                <a:pos x="connsiteX75294" y="connsiteY75294"/>
              </a:cxn>
              <a:cxn ang="0">
                <a:pos x="connsiteX75295" y="connsiteY75295"/>
              </a:cxn>
              <a:cxn ang="0">
                <a:pos x="connsiteX75296" y="connsiteY75296"/>
              </a:cxn>
              <a:cxn ang="0">
                <a:pos x="connsiteX75297" y="connsiteY75297"/>
              </a:cxn>
              <a:cxn ang="0">
                <a:pos x="connsiteX75298" y="connsiteY75298"/>
              </a:cxn>
              <a:cxn ang="0">
                <a:pos x="connsiteX75299" y="connsiteY75299"/>
              </a:cxn>
              <a:cxn ang="0">
                <a:pos x="connsiteX75300" y="connsiteY75300"/>
              </a:cxn>
              <a:cxn ang="0">
                <a:pos x="connsiteX75301" y="connsiteY75301"/>
              </a:cxn>
              <a:cxn ang="0">
                <a:pos x="connsiteX75302" y="connsiteY75302"/>
              </a:cxn>
              <a:cxn ang="0">
                <a:pos x="connsiteX75303" y="connsiteY75303"/>
              </a:cxn>
              <a:cxn ang="0">
                <a:pos x="connsiteX75304" y="connsiteY75304"/>
              </a:cxn>
              <a:cxn ang="0">
                <a:pos x="connsiteX75305" y="connsiteY75305"/>
              </a:cxn>
              <a:cxn ang="0">
                <a:pos x="connsiteX75306" y="connsiteY75306"/>
              </a:cxn>
              <a:cxn ang="0">
                <a:pos x="connsiteX75307" y="connsiteY75307"/>
              </a:cxn>
              <a:cxn ang="0">
                <a:pos x="connsiteX75308" y="connsiteY75308"/>
              </a:cxn>
              <a:cxn ang="0">
                <a:pos x="connsiteX75309" y="connsiteY75309"/>
              </a:cxn>
              <a:cxn ang="0">
                <a:pos x="connsiteX75310" y="connsiteY75310"/>
              </a:cxn>
              <a:cxn ang="0">
                <a:pos x="connsiteX75311" y="connsiteY75311"/>
              </a:cxn>
              <a:cxn ang="0">
                <a:pos x="connsiteX75312" y="connsiteY75312"/>
              </a:cxn>
              <a:cxn ang="0">
                <a:pos x="connsiteX75313" y="connsiteY75313"/>
              </a:cxn>
              <a:cxn ang="0">
                <a:pos x="connsiteX75314" y="connsiteY75314"/>
              </a:cxn>
              <a:cxn ang="0">
                <a:pos x="connsiteX75315" y="connsiteY75315"/>
              </a:cxn>
              <a:cxn ang="0">
                <a:pos x="connsiteX75316" y="connsiteY75316"/>
              </a:cxn>
              <a:cxn ang="0">
                <a:pos x="connsiteX75317" y="connsiteY75317"/>
              </a:cxn>
              <a:cxn ang="0">
                <a:pos x="connsiteX75318" y="connsiteY75318"/>
              </a:cxn>
              <a:cxn ang="0">
                <a:pos x="connsiteX75319" y="connsiteY75319"/>
              </a:cxn>
              <a:cxn ang="0">
                <a:pos x="connsiteX75320" y="connsiteY75320"/>
              </a:cxn>
              <a:cxn ang="0">
                <a:pos x="connsiteX75321" y="connsiteY75321"/>
              </a:cxn>
              <a:cxn ang="0">
                <a:pos x="connsiteX75322" y="connsiteY75322"/>
              </a:cxn>
              <a:cxn ang="0">
                <a:pos x="connsiteX75323" y="connsiteY75323"/>
              </a:cxn>
              <a:cxn ang="0">
                <a:pos x="connsiteX75324" y="connsiteY75324"/>
              </a:cxn>
              <a:cxn ang="0">
                <a:pos x="connsiteX75325" y="connsiteY75325"/>
              </a:cxn>
              <a:cxn ang="0">
                <a:pos x="connsiteX75326" y="connsiteY75326"/>
              </a:cxn>
              <a:cxn ang="0">
                <a:pos x="connsiteX75327" y="connsiteY75327"/>
              </a:cxn>
              <a:cxn ang="0">
                <a:pos x="connsiteX75328" y="connsiteY75328"/>
              </a:cxn>
              <a:cxn ang="0">
                <a:pos x="connsiteX75329" y="connsiteY75329"/>
              </a:cxn>
              <a:cxn ang="0">
                <a:pos x="connsiteX75330" y="connsiteY75330"/>
              </a:cxn>
              <a:cxn ang="0">
                <a:pos x="connsiteX75331" y="connsiteY75331"/>
              </a:cxn>
              <a:cxn ang="0">
                <a:pos x="connsiteX75332" y="connsiteY75332"/>
              </a:cxn>
              <a:cxn ang="0">
                <a:pos x="connsiteX75333" y="connsiteY75333"/>
              </a:cxn>
              <a:cxn ang="0">
                <a:pos x="connsiteX75334" y="connsiteY75334"/>
              </a:cxn>
              <a:cxn ang="0">
                <a:pos x="connsiteX75335" y="connsiteY75335"/>
              </a:cxn>
              <a:cxn ang="0">
                <a:pos x="connsiteX75336" y="connsiteY75336"/>
              </a:cxn>
              <a:cxn ang="0">
                <a:pos x="connsiteX75337" y="connsiteY75337"/>
              </a:cxn>
              <a:cxn ang="0">
                <a:pos x="connsiteX75338" y="connsiteY75338"/>
              </a:cxn>
              <a:cxn ang="0">
                <a:pos x="connsiteX75339" y="connsiteY75339"/>
              </a:cxn>
              <a:cxn ang="0">
                <a:pos x="connsiteX75340" y="connsiteY75340"/>
              </a:cxn>
              <a:cxn ang="0">
                <a:pos x="connsiteX75341" y="connsiteY75341"/>
              </a:cxn>
              <a:cxn ang="0">
                <a:pos x="connsiteX75342" y="connsiteY75342"/>
              </a:cxn>
              <a:cxn ang="0">
                <a:pos x="connsiteX75343" y="connsiteY75343"/>
              </a:cxn>
              <a:cxn ang="0">
                <a:pos x="connsiteX75344" y="connsiteY75344"/>
              </a:cxn>
              <a:cxn ang="0">
                <a:pos x="connsiteX75345" y="connsiteY75345"/>
              </a:cxn>
              <a:cxn ang="0">
                <a:pos x="connsiteX75346" y="connsiteY75346"/>
              </a:cxn>
              <a:cxn ang="0">
                <a:pos x="connsiteX75347" y="connsiteY75347"/>
              </a:cxn>
              <a:cxn ang="0">
                <a:pos x="connsiteX75348" y="connsiteY75348"/>
              </a:cxn>
              <a:cxn ang="0">
                <a:pos x="connsiteX75349" y="connsiteY75349"/>
              </a:cxn>
              <a:cxn ang="0">
                <a:pos x="connsiteX75350" y="connsiteY75350"/>
              </a:cxn>
              <a:cxn ang="0">
                <a:pos x="connsiteX75351" y="connsiteY75351"/>
              </a:cxn>
              <a:cxn ang="0">
                <a:pos x="connsiteX75352" y="connsiteY75352"/>
              </a:cxn>
              <a:cxn ang="0">
                <a:pos x="connsiteX75353" y="connsiteY75353"/>
              </a:cxn>
              <a:cxn ang="0">
                <a:pos x="connsiteX75354" y="connsiteY75354"/>
              </a:cxn>
              <a:cxn ang="0">
                <a:pos x="connsiteX75355" y="connsiteY75355"/>
              </a:cxn>
              <a:cxn ang="0">
                <a:pos x="connsiteX75356" y="connsiteY75356"/>
              </a:cxn>
              <a:cxn ang="0">
                <a:pos x="connsiteX75357" y="connsiteY75357"/>
              </a:cxn>
              <a:cxn ang="0">
                <a:pos x="connsiteX75358" y="connsiteY75358"/>
              </a:cxn>
              <a:cxn ang="0">
                <a:pos x="connsiteX75359" y="connsiteY75359"/>
              </a:cxn>
              <a:cxn ang="0">
                <a:pos x="connsiteX75360" y="connsiteY75360"/>
              </a:cxn>
              <a:cxn ang="0">
                <a:pos x="connsiteX75361" y="connsiteY75361"/>
              </a:cxn>
              <a:cxn ang="0">
                <a:pos x="connsiteX75362" y="connsiteY75362"/>
              </a:cxn>
              <a:cxn ang="0">
                <a:pos x="connsiteX75363" y="connsiteY75363"/>
              </a:cxn>
              <a:cxn ang="0">
                <a:pos x="connsiteX75364" y="connsiteY75364"/>
              </a:cxn>
              <a:cxn ang="0">
                <a:pos x="connsiteX75365" y="connsiteY75365"/>
              </a:cxn>
              <a:cxn ang="0">
                <a:pos x="connsiteX75366" y="connsiteY75366"/>
              </a:cxn>
              <a:cxn ang="0">
                <a:pos x="connsiteX75367" y="connsiteY75367"/>
              </a:cxn>
              <a:cxn ang="0">
                <a:pos x="connsiteX75368" y="connsiteY75368"/>
              </a:cxn>
              <a:cxn ang="0">
                <a:pos x="connsiteX75369" y="connsiteY75369"/>
              </a:cxn>
              <a:cxn ang="0">
                <a:pos x="connsiteX75370" y="connsiteY75370"/>
              </a:cxn>
              <a:cxn ang="0">
                <a:pos x="connsiteX75371" y="connsiteY75371"/>
              </a:cxn>
              <a:cxn ang="0">
                <a:pos x="connsiteX75372" y="connsiteY75372"/>
              </a:cxn>
              <a:cxn ang="0">
                <a:pos x="connsiteX75373" y="connsiteY75373"/>
              </a:cxn>
              <a:cxn ang="0">
                <a:pos x="connsiteX75374" y="connsiteY75374"/>
              </a:cxn>
              <a:cxn ang="0">
                <a:pos x="connsiteX75375" y="connsiteY75375"/>
              </a:cxn>
              <a:cxn ang="0">
                <a:pos x="connsiteX75376" y="connsiteY75376"/>
              </a:cxn>
              <a:cxn ang="0">
                <a:pos x="connsiteX75377" y="connsiteY75377"/>
              </a:cxn>
              <a:cxn ang="0">
                <a:pos x="connsiteX75378" y="connsiteY75378"/>
              </a:cxn>
              <a:cxn ang="0">
                <a:pos x="connsiteX75379" y="connsiteY75379"/>
              </a:cxn>
              <a:cxn ang="0">
                <a:pos x="connsiteX75380" y="connsiteY75380"/>
              </a:cxn>
              <a:cxn ang="0">
                <a:pos x="connsiteX75381" y="connsiteY75381"/>
              </a:cxn>
              <a:cxn ang="0">
                <a:pos x="connsiteX75382" y="connsiteY75382"/>
              </a:cxn>
              <a:cxn ang="0">
                <a:pos x="connsiteX75383" y="connsiteY75383"/>
              </a:cxn>
              <a:cxn ang="0">
                <a:pos x="connsiteX75384" y="connsiteY75384"/>
              </a:cxn>
              <a:cxn ang="0">
                <a:pos x="connsiteX75385" y="connsiteY75385"/>
              </a:cxn>
              <a:cxn ang="0">
                <a:pos x="connsiteX75386" y="connsiteY75386"/>
              </a:cxn>
              <a:cxn ang="0">
                <a:pos x="connsiteX75387" y="connsiteY75387"/>
              </a:cxn>
              <a:cxn ang="0">
                <a:pos x="connsiteX75388" y="connsiteY75388"/>
              </a:cxn>
              <a:cxn ang="0">
                <a:pos x="connsiteX75389" y="connsiteY75389"/>
              </a:cxn>
              <a:cxn ang="0">
                <a:pos x="connsiteX75390" y="connsiteY75390"/>
              </a:cxn>
              <a:cxn ang="0">
                <a:pos x="connsiteX75391" y="connsiteY75391"/>
              </a:cxn>
              <a:cxn ang="0">
                <a:pos x="connsiteX75392" y="connsiteY75392"/>
              </a:cxn>
              <a:cxn ang="0">
                <a:pos x="connsiteX75393" y="connsiteY75393"/>
              </a:cxn>
              <a:cxn ang="0">
                <a:pos x="connsiteX75394" y="connsiteY75394"/>
              </a:cxn>
              <a:cxn ang="0">
                <a:pos x="connsiteX75395" y="connsiteY75395"/>
              </a:cxn>
              <a:cxn ang="0">
                <a:pos x="connsiteX75396" y="connsiteY75396"/>
              </a:cxn>
              <a:cxn ang="0">
                <a:pos x="connsiteX75397" y="connsiteY75397"/>
              </a:cxn>
              <a:cxn ang="0">
                <a:pos x="connsiteX75398" y="connsiteY75398"/>
              </a:cxn>
              <a:cxn ang="0">
                <a:pos x="connsiteX75399" y="connsiteY75399"/>
              </a:cxn>
              <a:cxn ang="0">
                <a:pos x="connsiteX75400" y="connsiteY75400"/>
              </a:cxn>
              <a:cxn ang="0">
                <a:pos x="connsiteX75401" y="connsiteY75401"/>
              </a:cxn>
              <a:cxn ang="0">
                <a:pos x="connsiteX75402" y="connsiteY75402"/>
              </a:cxn>
              <a:cxn ang="0">
                <a:pos x="connsiteX75403" y="connsiteY75403"/>
              </a:cxn>
              <a:cxn ang="0">
                <a:pos x="connsiteX75404" y="connsiteY75404"/>
              </a:cxn>
              <a:cxn ang="0">
                <a:pos x="connsiteX75405" y="connsiteY75405"/>
              </a:cxn>
              <a:cxn ang="0">
                <a:pos x="connsiteX75406" y="connsiteY75406"/>
              </a:cxn>
              <a:cxn ang="0">
                <a:pos x="connsiteX75407" y="connsiteY75407"/>
              </a:cxn>
              <a:cxn ang="0">
                <a:pos x="connsiteX75408" y="connsiteY75408"/>
              </a:cxn>
              <a:cxn ang="0">
                <a:pos x="connsiteX75409" y="connsiteY75409"/>
              </a:cxn>
              <a:cxn ang="0">
                <a:pos x="connsiteX75410" y="connsiteY75410"/>
              </a:cxn>
              <a:cxn ang="0">
                <a:pos x="connsiteX75411" y="connsiteY75411"/>
              </a:cxn>
              <a:cxn ang="0">
                <a:pos x="connsiteX75412" y="connsiteY75412"/>
              </a:cxn>
              <a:cxn ang="0">
                <a:pos x="connsiteX75413" y="connsiteY75413"/>
              </a:cxn>
              <a:cxn ang="0">
                <a:pos x="connsiteX75414" y="connsiteY75414"/>
              </a:cxn>
              <a:cxn ang="0">
                <a:pos x="connsiteX75415" y="connsiteY75415"/>
              </a:cxn>
              <a:cxn ang="0">
                <a:pos x="connsiteX75416" y="connsiteY75416"/>
              </a:cxn>
              <a:cxn ang="0">
                <a:pos x="connsiteX75417" y="connsiteY75417"/>
              </a:cxn>
              <a:cxn ang="0">
                <a:pos x="connsiteX75418" y="connsiteY75418"/>
              </a:cxn>
              <a:cxn ang="0">
                <a:pos x="connsiteX75419" y="connsiteY75419"/>
              </a:cxn>
              <a:cxn ang="0">
                <a:pos x="connsiteX75420" y="connsiteY75420"/>
              </a:cxn>
              <a:cxn ang="0">
                <a:pos x="connsiteX75421" y="connsiteY75421"/>
              </a:cxn>
              <a:cxn ang="0">
                <a:pos x="connsiteX75422" y="connsiteY75422"/>
              </a:cxn>
              <a:cxn ang="0">
                <a:pos x="connsiteX75423" y="connsiteY75423"/>
              </a:cxn>
              <a:cxn ang="0">
                <a:pos x="connsiteX75424" y="connsiteY75424"/>
              </a:cxn>
              <a:cxn ang="0">
                <a:pos x="connsiteX75425" y="connsiteY75425"/>
              </a:cxn>
              <a:cxn ang="0">
                <a:pos x="connsiteX75426" y="connsiteY75426"/>
              </a:cxn>
              <a:cxn ang="0">
                <a:pos x="connsiteX75427" y="connsiteY75427"/>
              </a:cxn>
              <a:cxn ang="0">
                <a:pos x="connsiteX75428" y="connsiteY75428"/>
              </a:cxn>
              <a:cxn ang="0">
                <a:pos x="connsiteX75429" y="connsiteY75429"/>
              </a:cxn>
              <a:cxn ang="0">
                <a:pos x="connsiteX75430" y="connsiteY75430"/>
              </a:cxn>
              <a:cxn ang="0">
                <a:pos x="connsiteX75431" y="connsiteY75431"/>
              </a:cxn>
              <a:cxn ang="0">
                <a:pos x="connsiteX75432" y="connsiteY75432"/>
              </a:cxn>
              <a:cxn ang="0">
                <a:pos x="connsiteX75433" y="connsiteY75433"/>
              </a:cxn>
              <a:cxn ang="0">
                <a:pos x="connsiteX75434" y="connsiteY75434"/>
              </a:cxn>
              <a:cxn ang="0">
                <a:pos x="connsiteX75435" y="connsiteY75435"/>
              </a:cxn>
              <a:cxn ang="0">
                <a:pos x="connsiteX75436" y="connsiteY75436"/>
              </a:cxn>
              <a:cxn ang="0">
                <a:pos x="connsiteX75437" y="connsiteY75437"/>
              </a:cxn>
              <a:cxn ang="0">
                <a:pos x="connsiteX75438" y="connsiteY75438"/>
              </a:cxn>
              <a:cxn ang="0">
                <a:pos x="connsiteX75439" y="connsiteY75439"/>
              </a:cxn>
              <a:cxn ang="0">
                <a:pos x="connsiteX75440" y="connsiteY75440"/>
              </a:cxn>
              <a:cxn ang="0">
                <a:pos x="connsiteX75441" y="connsiteY75441"/>
              </a:cxn>
              <a:cxn ang="0">
                <a:pos x="connsiteX75442" y="connsiteY75442"/>
              </a:cxn>
              <a:cxn ang="0">
                <a:pos x="connsiteX75443" y="connsiteY75443"/>
              </a:cxn>
              <a:cxn ang="0">
                <a:pos x="connsiteX75444" y="connsiteY75444"/>
              </a:cxn>
              <a:cxn ang="0">
                <a:pos x="connsiteX75445" y="connsiteY75445"/>
              </a:cxn>
              <a:cxn ang="0">
                <a:pos x="connsiteX75446" y="connsiteY75446"/>
              </a:cxn>
              <a:cxn ang="0">
                <a:pos x="connsiteX75447" y="connsiteY75447"/>
              </a:cxn>
              <a:cxn ang="0">
                <a:pos x="connsiteX75448" y="connsiteY75448"/>
              </a:cxn>
              <a:cxn ang="0">
                <a:pos x="connsiteX75449" y="connsiteY75449"/>
              </a:cxn>
              <a:cxn ang="0">
                <a:pos x="connsiteX75450" y="connsiteY75450"/>
              </a:cxn>
              <a:cxn ang="0">
                <a:pos x="connsiteX75451" y="connsiteY75451"/>
              </a:cxn>
              <a:cxn ang="0">
                <a:pos x="connsiteX75452" y="connsiteY75452"/>
              </a:cxn>
              <a:cxn ang="0">
                <a:pos x="connsiteX75453" y="connsiteY75453"/>
              </a:cxn>
              <a:cxn ang="0">
                <a:pos x="connsiteX75454" y="connsiteY75454"/>
              </a:cxn>
              <a:cxn ang="0">
                <a:pos x="connsiteX75455" y="connsiteY75455"/>
              </a:cxn>
              <a:cxn ang="0">
                <a:pos x="connsiteX75456" y="connsiteY75456"/>
              </a:cxn>
              <a:cxn ang="0">
                <a:pos x="connsiteX75457" y="connsiteY75457"/>
              </a:cxn>
              <a:cxn ang="0">
                <a:pos x="connsiteX75458" y="connsiteY75458"/>
              </a:cxn>
              <a:cxn ang="0">
                <a:pos x="connsiteX75459" y="connsiteY75459"/>
              </a:cxn>
              <a:cxn ang="0">
                <a:pos x="connsiteX75460" y="connsiteY75460"/>
              </a:cxn>
              <a:cxn ang="0">
                <a:pos x="connsiteX75461" y="connsiteY75461"/>
              </a:cxn>
              <a:cxn ang="0">
                <a:pos x="connsiteX75462" y="connsiteY75462"/>
              </a:cxn>
              <a:cxn ang="0">
                <a:pos x="connsiteX75463" y="connsiteY75463"/>
              </a:cxn>
              <a:cxn ang="0">
                <a:pos x="connsiteX75464" y="connsiteY75464"/>
              </a:cxn>
              <a:cxn ang="0">
                <a:pos x="connsiteX75465" y="connsiteY75465"/>
              </a:cxn>
              <a:cxn ang="0">
                <a:pos x="connsiteX75466" y="connsiteY75466"/>
              </a:cxn>
              <a:cxn ang="0">
                <a:pos x="connsiteX75467" y="connsiteY75467"/>
              </a:cxn>
              <a:cxn ang="0">
                <a:pos x="connsiteX75468" y="connsiteY75468"/>
              </a:cxn>
              <a:cxn ang="0">
                <a:pos x="connsiteX75469" y="connsiteY75469"/>
              </a:cxn>
              <a:cxn ang="0">
                <a:pos x="connsiteX75470" y="connsiteY75470"/>
              </a:cxn>
              <a:cxn ang="0">
                <a:pos x="connsiteX75471" y="connsiteY75471"/>
              </a:cxn>
              <a:cxn ang="0">
                <a:pos x="connsiteX75472" y="connsiteY75472"/>
              </a:cxn>
              <a:cxn ang="0">
                <a:pos x="connsiteX75473" y="connsiteY75473"/>
              </a:cxn>
              <a:cxn ang="0">
                <a:pos x="connsiteX75474" y="connsiteY75474"/>
              </a:cxn>
              <a:cxn ang="0">
                <a:pos x="connsiteX75475" y="connsiteY75475"/>
              </a:cxn>
              <a:cxn ang="0">
                <a:pos x="connsiteX75476" y="connsiteY75476"/>
              </a:cxn>
              <a:cxn ang="0">
                <a:pos x="connsiteX75477" y="connsiteY75477"/>
              </a:cxn>
              <a:cxn ang="0">
                <a:pos x="connsiteX75478" y="connsiteY75478"/>
              </a:cxn>
              <a:cxn ang="0">
                <a:pos x="connsiteX75479" y="connsiteY75479"/>
              </a:cxn>
              <a:cxn ang="0">
                <a:pos x="connsiteX75480" y="connsiteY75480"/>
              </a:cxn>
              <a:cxn ang="0">
                <a:pos x="connsiteX75481" y="connsiteY75481"/>
              </a:cxn>
              <a:cxn ang="0">
                <a:pos x="connsiteX75482" y="connsiteY75482"/>
              </a:cxn>
              <a:cxn ang="0">
                <a:pos x="connsiteX75483" y="connsiteY75483"/>
              </a:cxn>
              <a:cxn ang="0">
                <a:pos x="connsiteX75484" y="connsiteY75484"/>
              </a:cxn>
              <a:cxn ang="0">
                <a:pos x="connsiteX75485" y="connsiteY75485"/>
              </a:cxn>
              <a:cxn ang="0">
                <a:pos x="connsiteX75486" y="connsiteY75486"/>
              </a:cxn>
              <a:cxn ang="0">
                <a:pos x="connsiteX75487" y="connsiteY75487"/>
              </a:cxn>
              <a:cxn ang="0">
                <a:pos x="connsiteX75488" y="connsiteY75488"/>
              </a:cxn>
              <a:cxn ang="0">
                <a:pos x="connsiteX75489" y="connsiteY75489"/>
              </a:cxn>
              <a:cxn ang="0">
                <a:pos x="connsiteX75490" y="connsiteY75490"/>
              </a:cxn>
              <a:cxn ang="0">
                <a:pos x="connsiteX75491" y="connsiteY75491"/>
              </a:cxn>
              <a:cxn ang="0">
                <a:pos x="connsiteX75492" y="connsiteY75492"/>
              </a:cxn>
              <a:cxn ang="0">
                <a:pos x="connsiteX75493" y="connsiteY75493"/>
              </a:cxn>
              <a:cxn ang="0">
                <a:pos x="connsiteX75494" y="connsiteY75494"/>
              </a:cxn>
              <a:cxn ang="0">
                <a:pos x="connsiteX75495" y="connsiteY75495"/>
              </a:cxn>
              <a:cxn ang="0">
                <a:pos x="connsiteX75496" y="connsiteY75496"/>
              </a:cxn>
              <a:cxn ang="0">
                <a:pos x="connsiteX75497" y="connsiteY75497"/>
              </a:cxn>
              <a:cxn ang="0">
                <a:pos x="connsiteX75498" y="connsiteY75498"/>
              </a:cxn>
              <a:cxn ang="0">
                <a:pos x="connsiteX75499" y="connsiteY75499"/>
              </a:cxn>
              <a:cxn ang="0">
                <a:pos x="connsiteX75500" y="connsiteY75500"/>
              </a:cxn>
              <a:cxn ang="0">
                <a:pos x="connsiteX75501" y="connsiteY75501"/>
              </a:cxn>
              <a:cxn ang="0">
                <a:pos x="connsiteX75502" y="connsiteY75502"/>
              </a:cxn>
              <a:cxn ang="0">
                <a:pos x="connsiteX75503" y="connsiteY75503"/>
              </a:cxn>
              <a:cxn ang="0">
                <a:pos x="connsiteX75504" y="connsiteY75504"/>
              </a:cxn>
              <a:cxn ang="0">
                <a:pos x="connsiteX75505" y="connsiteY75505"/>
              </a:cxn>
              <a:cxn ang="0">
                <a:pos x="connsiteX75506" y="connsiteY75506"/>
              </a:cxn>
              <a:cxn ang="0">
                <a:pos x="connsiteX75507" y="connsiteY75507"/>
              </a:cxn>
              <a:cxn ang="0">
                <a:pos x="connsiteX75508" y="connsiteY75508"/>
              </a:cxn>
              <a:cxn ang="0">
                <a:pos x="connsiteX75509" y="connsiteY75509"/>
              </a:cxn>
              <a:cxn ang="0">
                <a:pos x="connsiteX75510" y="connsiteY75510"/>
              </a:cxn>
              <a:cxn ang="0">
                <a:pos x="connsiteX75511" y="connsiteY75511"/>
              </a:cxn>
              <a:cxn ang="0">
                <a:pos x="connsiteX75512" y="connsiteY75512"/>
              </a:cxn>
              <a:cxn ang="0">
                <a:pos x="connsiteX75513" y="connsiteY75513"/>
              </a:cxn>
              <a:cxn ang="0">
                <a:pos x="connsiteX75514" y="connsiteY75514"/>
              </a:cxn>
              <a:cxn ang="0">
                <a:pos x="connsiteX75515" y="connsiteY75515"/>
              </a:cxn>
              <a:cxn ang="0">
                <a:pos x="connsiteX75516" y="connsiteY75516"/>
              </a:cxn>
              <a:cxn ang="0">
                <a:pos x="connsiteX75517" y="connsiteY75517"/>
              </a:cxn>
              <a:cxn ang="0">
                <a:pos x="connsiteX75518" y="connsiteY75518"/>
              </a:cxn>
              <a:cxn ang="0">
                <a:pos x="connsiteX75519" y="connsiteY75519"/>
              </a:cxn>
              <a:cxn ang="0">
                <a:pos x="connsiteX75520" y="connsiteY75520"/>
              </a:cxn>
              <a:cxn ang="0">
                <a:pos x="connsiteX75521" y="connsiteY75521"/>
              </a:cxn>
              <a:cxn ang="0">
                <a:pos x="connsiteX75522" y="connsiteY75522"/>
              </a:cxn>
              <a:cxn ang="0">
                <a:pos x="connsiteX75523" y="connsiteY75523"/>
              </a:cxn>
              <a:cxn ang="0">
                <a:pos x="connsiteX75524" y="connsiteY75524"/>
              </a:cxn>
              <a:cxn ang="0">
                <a:pos x="connsiteX75525" y="connsiteY75525"/>
              </a:cxn>
              <a:cxn ang="0">
                <a:pos x="connsiteX75526" y="connsiteY75526"/>
              </a:cxn>
              <a:cxn ang="0">
                <a:pos x="connsiteX75527" y="connsiteY75527"/>
              </a:cxn>
              <a:cxn ang="0">
                <a:pos x="connsiteX75528" y="connsiteY75528"/>
              </a:cxn>
              <a:cxn ang="0">
                <a:pos x="connsiteX75529" y="connsiteY75529"/>
              </a:cxn>
              <a:cxn ang="0">
                <a:pos x="connsiteX75530" y="connsiteY75530"/>
              </a:cxn>
              <a:cxn ang="0">
                <a:pos x="connsiteX75531" y="connsiteY75531"/>
              </a:cxn>
              <a:cxn ang="0">
                <a:pos x="connsiteX75532" y="connsiteY75532"/>
              </a:cxn>
              <a:cxn ang="0">
                <a:pos x="connsiteX75533" y="connsiteY75533"/>
              </a:cxn>
              <a:cxn ang="0">
                <a:pos x="connsiteX75534" y="connsiteY75534"/>
              </a:cxn>
              <a:cxn ang="0">
                <a:pos x="connsiteX75535" y="connsiteY75535"/>
              </a:cxn>
              <a:cxn ang="0">
                <a:pos x="connsiteX75536" y="connsiteY75536"/>
              </a:cxn>
              <a:cxn ang="0">
                <a:pos x="connsiteX75537" y="connsiteY75537"/>
              </a:cxn>
              <a:cxn ang="0">
                <a:pos x="connsiteX75538" y="connsiteY75538"/>
              </a:cxn>
              <a:cxn ang="0">
                <a:pos x="connsiteX75539" y="connsiteY75539"/>
              </a:cxn>
              <a:cxn ang="0">
                <a:pos x="connsiteX75540" y="connsiteY75540"/>
              </a:cxn>
              <a:cxn ang="0">
                <a:pos x="connsiteX75541" y="connsiteY75541"/>
              </a:cxn>
              <a:cxn ang="0">
                <a:pos x="connsiteX75542" y="connsiteY75542"/>
              </a:cxn>
              <a:cxn ang="0">
                <a:pos x="connsiteX75543" y="connsiteY75543"/>
              </a:cxn>
              <a:cxn ang="0">
                <a:pos x="connsiteX75544" y="connsiteY75544"/>
              </a:cxn>
              <a:cxn ang="0">
                <a:pos x="connsiteX75545" y="connsiteY75545"/>
              </a:cxn>
              <a:cxn ang="0">
                <a:pos x="connsiteX75546" y="connsiteY75546"/>
              </a:cxn>
              <a:cxn ang="0">
                <a:pos x="connsiteX75547" y="connsiteY75547"/>
              </a:cxn>
              <a:cxn ang="0">
                <a:pos x="connsiteX75548" y="connsiteY75548"/>
              </a:cxn>
              <a:cxn ang="0">
                <a:pos x="connsiteX75549" y="connsiteY75549"/>
              </a:cxn>
              <a:cxn ang="0">
                <a:pos x="connsiteX75550" y="connsiteY75550"/>
              </a:cxn>
              <a:cxn ang="0">
                <a:pos x="connsiteX75551" y="connsiteY75551"/>
              </a:cxn>
              <a:cxn ang="0">
                <a:pos x="connsiteX75552" y="connsiteY75552"/>
              </a:cxn>
              <a:cxn ang="0">
                <a:pos x="connsiteX75553" y="connsiteY75553"/>
              </a:cxn>
              <a:cxn ang="0">
                <a:pos x="connsiteX75554" y="connsiteY75554"/>
              </a:cxn>
              <a:cxn ang="0">
                <a:pos x="connsiteX75555" y="connsiteY75555"/>
              </a:cxn>
              <a:cxn ang="0">
                <a:pos x="connsiteX75556" y="connsiteY75556"/>
              </a:cxn>
              <a:cxn ang="0">
                <a:pos x="connsiteX75557" y="connsiteY75557"/>
              </a:cxn>
              <a:cxn ang="0">
                <a:pos x="connsiteX75558" y="connsiteY75558"/>
              </a:cxn>
              <a:cxn ang="0">
                <a:pos x="connsiteX75559" y="connsiteY75559"/>
              </a:cxn>
              <a:cxn ang="0">
                <a:pos x="connsiteX75560" y="connsiteY75560"/>
              </a:cxn>
              <a:cxn ang="0">
                <a:pos x="connsiteX75561" y="connsiteY75561"/>
              </a:cxn>
              <a:cxn ang="0">
                <a:pos x="connsiteX75562" y="connsiteY75562"/>
              </a:cxn>
              <a:cxn ang="0">
                <a:pos x="connsiteX75563" y="connsiteY75563"/>
              </a:cxn>
              <a:cxn ang="0">
                <a:pos x="connsiteX75564" y="connsiteY75564"/>
              </a:cxn>
              <a:cxn ang="0">
                <a:pos x="connsiteX75565" y="connsiteY75565"/>
              </a:cxn>
              <a:cxn ang="0">
                <a:pos x="connsiteX75566" y="connsiteY75566"/>
              </a:cxn>
              <a:cxn ang="0">
                <a:pos x="connsiteX75567" y="connsiteY75567"/>
              </a:cxn>
              <a:cxn ang="0">
                <a:pos x="connsiteX75568" y="connsiteY75568"/>
              </a:cxn>
              <a:cxn ang="0">
                <a:pos x="connsiteX75569" y="connsiteY75569"/>
              </a:cxn>
              <a:cxn ang="0">
                <a:pos x="connsiteX75570" y="connsiteY75570"/>
              </a:cxn>
              <a:cxn ang="0">
                <a:pos x="connsiteX75571" y="connsiteY75571"/>
              </a:cxn>
              <a:cxn ang="0">
                <a:pos x="connsiteX75572" y="connsiteY75572"/>
              </a:cxn>
              <a:cxn ang="0">
                <a:pos x="connsiteX75573" y="connsiteY75573"/>
              </a:cxn>
              <a:cxn ang="0">
                <a:pos x="connsiteX75574" y="connsiteY75574"/>
              </a:cxn>
              <a:cxn ang="0">
                <a:pos x="connsiteX75575" y="connsiteY75575"/>
              </a:cxn>
              <a:cxn ang="0">
                <a:pos x="connsiteX75576" y="connsiteY75576"/>
              </a:cxn>
              <a:cxn ang="0">
                <a:pos x="connsiteX75577" y="connsiteY75577"/>
              </a:cxn>
              <a:cxn ang="0">
                <a:pos x="connsiteX75578" y="connsiteY75578"/>
              </a:cxn>
              <a:cxn ang="0">
                <a:pos x="connsiteX75579" y="connsiteY75579"/>
              </a:cxn>
              <a:cxn ang="0">
                <a:pos x="connsiteX75580" y="connsiteY75580"/>
              </a:cxn>
              <a:cxn ang="0">
                <a:pos x="connsiteX75581" y="connsiteY75581"/>
              </a:cxn>
              <a:cxn ang="0">
                <a:pos x="connsiteX75582" y="connsiteY75582"/>
              </a:cxn>
              <a:cxn ang="0">
                <a:pos x="connsiteX75583" y="connsiteY75583"/>
              </a:cxn>
              <a:cxn ang="0">
                <a:pos x="connsiteX75584" y="connsiteY75584"/>
              </a:cxn>
              <a:cxn ang="0">
                <a:pos x="connsiteX75585" y="connsiteY75585"/>
              </a:cxn>
              <a:cxn ang="0">
                <a:pos x="connsiteX75586" y="connsiteY75586"/>
              </a:cxn>
              <a:cxn ang="0">
                <a:pos x="connsiteX75587" y="connsiteY75587"/>
              </a:cxn>
              <a:cxn ang="0">
                <a:pos x="connsiteX75588" y="connsiteY75588"/>
              </a:cxn>
              <a:cxn ang="0">
                <a:pos x="connsiteX75589" y="connsiteY75589"/>
              </a:cxn>
              <a:cxn ang="0">
                <a:pos x="connsiteX75590" y="connsiteY75590"/>
              </a:cxn>
              <a:cxn ang="0">
                <a:pos x="connsiteX75591" y="connsiteY75591"/>
              </a:cxn>
              <a:cxn ang="0">
                <a:pos x="connsiteX75592" y="connsiteY75592"/>
              </a:cxn>
              <a:cxn ang="0">
                <a:pos x="connsiteX75593" y="connsiteY75593"/>
              </a:cxn>
              <a:cxn ang="0">
                <a:pos x="connsiteX75594" y="connsiteY75594"/>
              </a:cxn>
              <a:cxn ang="0">
                <a:pos x="connsiteX75595" y="connsiteY75595"/>
              </a:cxn>
              <a:cxn ang="0">
                <a:pos x="connsiteX75596" y="connsiteY75596"/>
              </a:cxn>
              <a:cxn ang="0">
                <a:pos x="connsiteX75597" y="connsiteY75597"/>
              </a:cxn>
              <a:cxn ang="0">
                <a:pos x="connsiteX75598" y="connsiteY75598"/>
              </a:cxn>
              <a:cxn ang="0">
                <a:pos x="connsiteX75599" y="connsiteY75599"/>
              </a:cxn>
              <a:cxn ang="0">
                <a:pos x="connsiteX75600" y="connsiteY75600"/>
              </a:cxn>
              <a:cxn ang="0">
                <a:pos x="connsiteX75601" y="connsiteY75601"/>
              </a:cxn>
              <a:cxn ang="0">
                <a:pos x="connsiteX75602" y="connsiteY75602"/>
              </a:cxn>
              <a:cxn ang="0">
                <a:pos x="connsiteX75603" y="connsiteY75603"/>
              </a:cxn>
              <a:cxn ang="0">
                <a:pos x="connsiteX75604" y="connsiteY75604"/>
              </a:cxn>
              <a:cxn ang="0">
                <a:pos x="connsiteX75605" y="connsiteY75605"/>
              </a:cxn>
              <a:cxn ang="0">
                <a:pos x="connsiteX75606" y="connsiteY75606"/>
              </a:cxn>
              <a:cxn ang="0">
                <a:pos x="connsiteX75607" y="connsiteY75607"/>
              </a:cxn>
              <a:cxn ang="0">
                <a:pos x="connsiteX75608" y="connsiteY75608"/>
              </a:cxn>
              <a:cxn ang="0">
                <a:pos x="connsiteX75609" y="connsiteY75609"/>
              </a:cxn>
              <a:cxn ang="0">
                <a:pos x="connsiteX75610" y="connsiteY75610"/>
              </a:cxn>
              <a:cxn ang="0">
                <a:pos x="connsiteX75611" y="connsiteY75611"/>
              </a:cxn>
              <a:cxn ang="0">
                <a:pos x="connsiteX75612" y="connsiteY75612"/>
              </a:cxn>
              <a:cxn ang="0">
                <a:pos x="connsiteX75613" y="connsiteY75613"/>
              </a:cxn>
              <a:cxn ang="0">
                <a:pos x="connsiteX75614" y="connsiteY75614"/>
              </a:cxn>
              <a:cxn ang="0">
                <a:pos x="connsiteX75615" y="connsiteY75615"/>
              </a:cxn>
              <a:cxn ang="0">
                <a:pos x="connsiteX75616" y="connsiteY75616"/>
              </a:cxn>
              <a:cxn ang="0">
                <a:pos x="connsiteX75617" y="connsiteY75617"/>
              </a:cxn>
              <a:cxn ang="0">
                <a:pos x="connsiteX75618" y="connsiteY75618"/>
              </a:cxn>
              <a:cxn ang="0">
                <a:pos x="connsiteX75619" y="connsiteY75619"/>
              </a:cxn>
              <a:cxn ang="0">
                <a:pos x="connsiteX75620" y="connsiteY75620"/>
              </a:cxn>
              <a:cxn ang="0">
                <a:pos x="connsiteX75621" y="connsiteY75621"/>
              </a:cxn>
              <a:cxn ang="0">
                <a:pos x="connsiteX75622" y="connsiteY75622"/>
              </a:cxn>
              <a:cxn ang="0">
                <a:pos x="connsiteX75623" y="connsiteY75623"/>
              </a:cxn>
              <a:cxn ang="0">
                <a:pos x="connsiteX75624" y="connsiteY75624"/>
              </a:cxn>
              <a:cxn ang="0">
                <a:pos x="connsiteX75625" y="connsiteY75625"/>
              </a:cxn>
              <a:cxn ang="0">
                <a:pos x="connsiteX75626" y="connsiteY75626"/>
              </a:cxn>
              <a:cxn ang="0">
                <a:pos x="connsiteX75627" y="connsiteY75627"/>
              </a:cxn>
              <a:cxn ang="0">
                <a:pos x="connsiteX75628" y="connsiteY75628"/>
              </a:cxn>
              <a:cxn ang="0">
                <a:pos x="connsiteX75629" y="connsiteY75629"/>
              </a:cxn>
              <a:cxn ang="0">
                <a:pos x="connsiteX75630" y="connsiteY75630"/>
              </a:cxn>
              <a:cxn ang="0">
                <a:pos x="connsiteX75631" y="connsiteY75631"/>
              </a:cxn>
              <a:cxn ang="0">
                <a:pos x="connsiteX75632" y="connsiteY75632"/>
              </a:cxn>
              <a:cxn ang="0">
                <a:pos x="connsiteX75633" y="connsiteY75633"/>
              </a:cxn>
              <a:cxn ang="0">
                <a:pos x="connsiteX75634" y="connsiteY75634"/>
              </a:cxn>
              <a:cxn ang="0">
                <a:pos x="connsiteX75635" y="connsiteY75635"/>
              </a:cxn>
              <a:cxn ang="0">
                <a:pos x="connsiteX75636" y="connsiteY75636"/>
              </a:cxn>
              <a:cxn ang="0">
                <a:pos x="connsiteX75637" y="connsiteY75637"/>
              </a:cxn>
              <a:cxn ang="0">
                <a:pos x="connsiteX75638" y="connsiteY75638"/>
              </a:cxn>
              <a:cxn ang="0">
                <a:pos x="connsiteX75639" y="connsiteY75639"/>
              </a:cxn>
              <a:cxn ang="0">
                <a:pos x="connsiteX75640" y="connsiteY75640"/>
              </a:cxn>
              <a:cxn ang="0">
                <a:pos x="connsiteX75641" y="connsiteY75641"/>
              </a:cxn>
              <a:cxn ang="0">
                <a:pos x="connsiteX75642" y="connsiteY75642"/>
              </a:cxn>
              <a:cxn ang="0">
                <a:pos x="connsiteX75643" y="connsiteY75643"/>
              </a:cxn>
              <a:cxn ang="0">
                <a:pos x="connsiteX75644" y="connsiteY75644"/>
              </a:cxn>
              <a:cxn ang="0">
                <a:pos x="connsiteX75645" y="connsiteY75645"/>
              </a:cxn>
              <a:cxn ang="0">
                <a:pos x="connsiteX75646" y="connsiteY75646"/>
              </a:cxn>
              <a:cxn ang="0">
                <a:pos x="connsiteX75647" y="connsiteY75647"/>
              </a:cxn>
              <a:cxn ang="0">
                <a:pos x="connsiteX75648" y="connsiteY75648"/>
              </a:cxn>
              <a:cxn ang="0">
                <a:pos x="connsiteX75649" y="connsiteY75649"/>
              </a:cxn>
              <a:cxn ang="0">
                <a:pos x="connsiteX75650" y="connsiteY75650"/>
              </a:cxn>
              <a:cxn ang="0">
                <a:pos x="connsiteX75651" y="connsiteY75651"/>
              </a:cxn>
              <a:cxn ang="0">
                <a:pos x="connsiteX75652" y="connsiteY75652"/>
              </a:cxn>
              <a:cxn ang="0">
                <a:pos x="connsiteX75653" y="connsiteY75653"/>
              </a:cxn>
              <a:cxn ang="0">
                <a:pos x="connsiteX75654" y="connsiteY75654"/>
              </a:cxn>
              <a:cxn ang="0">
                <a:pos x="connsiteX75655" y="connsiteY75655"/>
              </a:cxn>
              <a:cxn ang="0">
                <a:pos x="connsiteX75656" y="connsiteY75656"/>
              </a:cxn>
              <a:cxn ang="0">
                <a:pos x="connsiteX75657" y="connsiteY75657"/>
              </a:cxn>
              <a:cxn ang="0">
                <a:pos x="connsiteX75658" y="connsiteY75658"/>
              </a:cxn>
              <a:cxn ang="0">
                <a:pos x="connsiteX75659" y="connsiteY75659"/>
              </a:cxn>
              <a:cxn ang="0">
                <a:pos x="connsiteX75660" y="connsiteY75660"/>
              </a:cxn>
              <a:cxn ang="0">
                <a:pos x="connsiteX75661" y="connsiteY75661"/>
              </a:cxn>
              <a:cxn ang="0">
                <a:pos x="connsiteX75662" y="connsiteY75662"/>
              </a:cxn>
              <a:cxn ang="0">
                <a:pos x="connsiteX75663" y="connsiteY75663"/>
              </a:cxn>
              <a:cxn ang="0">
                <a:pos x="connsiteX75664" y="connsiteY75664"/>
              </a:cxn>
              <a:cxn ang="0">
                <a:pos x="connsiteX75665" y="connsiteY75665"/>
              </a:cxn>
              <a:cxn ang="0">
                <a:pos x="connsiteX75666" y="connsiteY75666"/>
              </a:cxn>
              <a:cxn ang="0">
                <a:pos x="connsiteX75667" y="connsiteY75667"/>
              </a:cxn>
              <a:cxn ang="0">
                <a:pos x="connsiteX75668" y="connsiteY75668"/>
              </a:cxn>
              <a:cxn ang="0">
                <a:pos x="connsiteX75669" y="connsiteY75669"/>
              </a:cxn>
              <a:cxn ang="0">
                <a:pos x="connsiteX75670" y="connsiteY75670"/>
              </a:cxn>
              <a:cxn ang="0">
                <a:pos x="connsiteX75671" y="connsiteY75671"/>
              </a:cxn>
              <a:cxn ang="0">
                <a:pos x="connsiteX75672" y="connsiteY75672"/>
              </a:cxn>
              <a:cxn ang="0">
                <a:pos x="connsiteX75673" y="connsiteY75673"/>
              </a:cxn>
              <a:cxn ang="0">
                <a:pos x="connsiteX75674" y="connsiteY75674"/>
              </a:cxn>
              <a:cxn ang="0">
                <a:pos x="connsiteX75675" y="connsiteY75675"/>
              </a:cxn>
              <a:cxn ang="0">
                <a:pos x="connsiteX75676" y="connsiteY75676"/>
              </a:cxn>
              <a:cxn ang="0">
                <a:pos x="connsiteX75677" y="connsiteY75677"/>
              </a:cxn>
              <a:cxn ang="0">
                <a:pos x="connsiteX75678" y="connsiteY75678"/>
              </a:cxn>
              <a:cxn ang="0">
                <a:pos x="connsiteX75679" y="connsiteY75679"/>
              </a:cxn>
              <a:cxn ang="0">
                <a:pos x="connsiteX75680" y="connsiteY75680"/>
              </a:cxn>
              <a:cxn ang="0">
                <a:pos x="connsiteX75681" y="connsiteY75681"/>
              </a:cxn>
              <a:cxn ang="0">
                <a:pos x="connsiteX75682" y="connsiteY75682"/>
              </a:cxn>
              <a:cxn ang="0">
                <a:pos x="connsiteX75683" y="connsiteY75683"/>
              </a:cxn>
              <a:cxn ang="0">
                <a:pos x="connsiteX75684" y="connsiteY75684"/>
              </a:cxn>
              <a:cxn ang="0">
                <a:pos x="connsiteX75685" y="connsiteY75685"/>
              </a:cxn>
              <a:cxn ang="0">
                <a:pos x="connsiteX75686" y="connsiteY75686"/>
              </a:cxn>
              <a:cxn ang="0">
                <a:pos x="connsiteX75687" y="connsiteY75687"/>
              </a:cxn>
              <a:cxn ang="0">
                <a:pos x="connsiteX75688" y="connsiteY75688"/>
              </a:cxn>
              <a:cxn ang="0">
                <a:pos x="connsiteX75689" y="connsiteY75689"/>
              </a:cxn>
              <a:cxn ang="0">
                <a:pos x="connsiteX75690" y="connsiteY75690"/>
              </a:cxn>
              <a:cxn ang="0">
                <a:pos x="connsiteX75691" y="connsiteY75691"/>
              </a:cxn>
              <a:cxn ang="0">
                <a:pos x="connsiteX75692" y="connsiteY75692"/>
              </a:cxn>
              <a:cxn ang="0">
                <a:pos x="connsiteX75693" y="connsiteY75693"/>
              </a:cxn>
              <a:cxn ang="0">
                <a:pos x="connsiteX75694" y="connsiteY75694"/>
              </a:cxn>
              <a:cxn ang="0">
                <a:pos x="connsiteX75695" y="connsiteY75695"/>
              </a:cxn>
              <a:cxn ang="0">
                <a:pos x="connsiteX75696" y="connsiteY75696"/>
              </a:cxn>
              <a:cxn ang="0">
                <a:pos x="connsiteX75697" y="connsiteY75697"/>
              </a:cxn>
              <a:cxn ang="0">
                <a:pos x="connsiteX75698" y="connsiteY75698"/>
              </a:cxn>
              <a:cxn ang="0">
                <a:pos x="connsiteX75699" y="connsiteY75699"/>
              </a:cxn>
              <a:cxn ang="0">
                <a:pos x="connsiteX75700" y="connsiteY75700"/>
              </a:cxn>
              <a:cxn ang="0">
                <a:pos x="connsiteX75701" y="connsiteY75701"/>
              </a:cxn>
              <a:cxn ang="0">
                <a:pos x="connsiteX75702" y="connsiteY75702"/>
              </a:cxn>
              <a:cxn ang="0">
                <a:pos x="connsiteX75703" y="connsiteY75703"/>
              </a:cxn>
              <a:cxn ang="0">
                <a:pos x="connsiteX75704" y="connsiteY75704"/>
              </a:cxn>
              <a:cxn ang="0">
                <a:pos x="connsiteX75705" y="connsiteY75705"/>
              </a:cxn>
              <a:cxn ang="0">
                <a:pos x="connsiteX75706" y="connsiteY75706"/>
              </a:cxn>
              <a:cxn ang="0">
                <a:pos x="connsiteX75707" y="connsiteY75707"/>
              </a:cxn>
              <a:cxn ang="0">
                <a:pos x="connsiteX75708" y="connsiteY75708"/>
              </a:cxn>
              <a:cxn ang="0">
                <a:pos x="connsiteX75709" y="connsiteY75709"/>
              </a:cxn>
              <a:cxn ang="0">
                <a:pos x="connsiteX75710" y="connsiteY75710"/>
              </a:cxn>
              <a:cxn ang="0">
                <a:pos x="connsiteX75711" y="connsiteY75711"/>
              </a:cxn>
              <a:cxn ang="0">
                <a:pos x="connsiteX75712" y="connsiteY75712"/>
              </a:cxn>
              <a:cxn ang="0">
                <a:pos x="connsiteX75713" y="connsiteY75713"/>
              </a:cxn>
              <a:cxn ang="0">
                <a:pos x="connsiteX75714" y="connsiteY75714"/>
              </a:cxn>
              <a:cxn ang="0">
                <a:pos x="connsiteX75715" y="connsiteY75715"/>
              </a:cxn>
              <a:cxn ang="0">
                <a:pos x="connsiteX75716" y="connsiteY75716"/>
              </a:cxn>
              <a:cxn ang="0">
                <a:pos x="connsiteX75717" y="connsiteY75717"/>
              </a:cxn>
              <a:cxn ang="0">
                <a:pos x="connsiteX75718" y="connsiteY75718"/>
              </a:cxn>
              <a:cxn ang="0">
                <a:pos x="connsiteX75719" y="connsiteY75719"/>
              </a:cxn>
              <a:cxn ang="0">
                <a:pos x="connsiteX75720" y="connsiteY75720"/>
              </a:cxn>
              <a:cxn ang="0">
                <a:pos x="connsiteX75721" y="connsiteY75721"/>
              </a:cxn>
              <a:cxn ang="0">
                <a:pos x="connsiteX75722" y="connsiteY75722"/>
              </a:cxn>
              <a:cxn ang="0">
                <a:pos x="connsiteX75723" y="connsiteY75723"/>
              </a:cxn>
              <a:cxn ang="0">
                <a:pos x="connsiteX75724" y="connsiteY75724"/>
              </a:cxn>
              <a:cxn ang="0">
                <a:pos x="connsiteX75725" y="connsiteY75725"/>
              </a:cxn>
              <a:cxn ang="0">
                <a:pos x="connsiteX75726" y="connsiteY75726"/>
              </a:cxn>
              <a:cxn ang="0">
                <a:pos x="connsiteX75727" y="connsiteY75727"/>
              </a:cxn>
              <a:cxn ang="0">
                <a:pos x="connsiteX75728" y="connsiteY75728"/>
              </a:cxn>
              <a:cxn ang="0">
                <a:pos x="connsiteX75729" y="connsiteY75729"/>
              </a:cxn>
              <a:cxn ang="0">
                <a:pos x="connsiteX75730" y="connsiteY75730"/>
              </a:cxn>
              <a:cxn ang="0">
                <a:pos x="connsiteX75731" y="connsiteY75731"/>
              </a:cxn>
              <a:cxn ang="0">
                <a:pos x="connsiteX75732" y="connsiteY75732"/>
              </a:cxn>
              <a:cxn ang="0">
                <a:pos x="connsiteX75733" y="connsiteY75733"/>
              </a:cxn>
              <a:cxn ang="0">
                <a:pos x="connsiteX75734" y="connsiteY75734"/>
              </a:cxn>
              <a:cxn ang="0">
                <a:pos x="connsiteX75735" y="connsiteY75735"/>
              </a:cxn>
              <a:cxn ang="0">
                <a:pos x="connsiteX75736" y="connsiteY75736"/>
              </a:cxn>
              <a:cxn ang="0">
                <a:pos x="connsiteX75737" y="connsiteY75737"/>
              </a:cxn>
              <a:cxn ang="0">
                <a:pos x="connsiteX75738" y="connsiteY75738"/>
              </a:cxn>
              <a:cxn ang="0">
                <a:pos x="connsiteX75739" y="connsiteY75739"/>
              </a:cxn>
              <a:cxn ang="0">
                <a:pos x="connsiteX75740" y="connsiteY75740"/>
              </a:cxn>
              <a:cxn ang="0">
                <a:pos x="connsiteX75741" y="connsiteY75741"/>
              </a:cxn>
              <a:cxn ang="0">
                <a:pos x="connsiteX75742" y="connsiteY75742"/>
              </a:cxn>
              <a:cxn ang="0">
                <a:pos x="connsiteX75743" y="connsiteY75743"/>
              </a:cxn>
              <a:cxn ang="0">
                <a:pos x="connsiteX75744" y="connsiteY75744"/>
              </a:cxn>
              <a:cxn ang="0">
                <a:pos x="connsiteX75745" y="connsiteY75745"/>
              </a:cxn>
              <a:cxn ang="0">
                <a:pos x="connsiteX75746" y="connsiteY75746"/>
              </a:cxn>
              <a:cxn ang="0">
                <a:pos x="connsiteX75747" y="connsiteY75747"/>
              </a:cxn>
              <a:cxn ang="0">
                <a:pos x="connsiteX75748" y="connsiteY75748"/>
              </a:cxn>
              <a:cxn ang="0">
                <a:pos x="connsiteX75749" y="connsiteY75749"/>
              </a:cxn>
              <a:cxn ang="0">
                <a:pos x="connsiteX75750" y="connsiteY75750"/>
              </a:cxn>
              <a:cxn ang="0">
                <a:pos x="connsiteX75751" y="connsiteY75751"/>
              </a:cxn>
              <a:cxn ang="0">
                <a:pos x="connsiteX75752" y="connsiteY75752"/>
              </a:cxn>
              <a:cxn ang="0">
                <a:pos x="connsiteX75753" y="connsiteY75753"/>
              </a:cxn>
              <a:cxn ang="0">
                <a:pos x="connsiteX75754" y="connsiteY75754"/>
              </a:cxn>
              <a:cxn ang="0">
                <a:pos x="connsiteX75755" y="connsiteY75755"/>
              </a:cxn>
              <a:cxn ang="0">
                <a:pos x="connsiteX75756" y="connsiteY75756"/>
              </a:cxn>
              <a:cxn ang="0">
                <a:pos x="connsiteX75757" y="connsiteY75757"/>
              </a:cxn>
              <a:cxn ang="0">
                <a:pos x="connsiteX75758" y="connsiteY75758"/>
              </a:cxn>
              <a:cxn ang="0">
                <a:pos x="connsiteX75759" y="connsiteY75759"/>
              </a:cxn>
              <a:cxn ang="0">
                <a:pos x="connsiteX75760" y="connsiteY75760"/>
              </a:cxn>
              <a:cxn ang="0">
                <a:pos x="connsiteX75761" y="connsiteY75761"/>
              </a:cxn>
              <a:cxn ang="0">
                <a:pos x="connsiteX75762" y="connsiteY75762"/>
              </a:cxn>
              <a:cxn ang="0">
                <a:pos x="connsiteX75763" y="connsiteY75763"/>
              </a:cxn>
              <a:cxn ang="0">
                <a:pos x="connsiteX75764" y="connsiteY75764"/>
              </a:cxn>
              <a:cxn ang="0">
                <a:pos x="connsiteX75765" y="connsiteY75765"/>
              </a:cxn>
              <a:cxn ang="0">
                <a:pos x="connsiteX75766" y="connsiteY75766"/>
              </a:cxn>
              <a:cxn ang="0">
                <a:pos x="connsiteX75767" y="connsiteY75767"/>
              </a:cxn>
              <a:cxn ang="0">
                <a:pos x="connsiteX75768" y="connsiteY75768"/>
              </a:cxn>
              <a:cxn ang="0">
                <a:pos x="connsiteX75769" y="connsiteY75769"/>
              </a:cxn>
              <a:cxn ang="0">
                <a:pos x="connsiteX75770" y="connsiteY75770"/>
              </a:cxn>
              <a:cxn ang="0">
                <a:pos x="connsiteX75771" y="connsiteY75771"/>
              </a:cxn>
              <a:cxn ang="0">
                <a:pos x="connsiteX75772" y="connsiteY75772"/>
              </a:cxn>
              <a:cxn ang="0">
                <a:pos x="connsiteX75773" y="connsiteY75773"/>
              </a:cxn>
              <a:cxn ang="0">
                <a:pos x="connsiteX75774" y="connsiteY75774"/>
              </a:cxn>
              <a:cxn ang="0">
                <a:pos x="connsiteX75775" y="connsiteY75775"/>
              </a:cxn>
              <a:cxn ang="0">
                <a:pos x="connsiteX75776" y="connsiteY75776"/>
              </a:cxn>
              <a:cxn ang="0">
                <a:pos x="connsiteX75777" y="connsiteY75777"/>
              </a:cxn>
              <a:cxn ang="0">
                <a:pos x="connsiteX75778" y="connsiteY75778"/>
              </a:cxn>
              <a:cxn ang="0">
                <a:pos x="connsiteX75779" y="connsiteY75779"/>
              </a:cxn>
              <a:cxn ang="0">
                <a:pos x="connsiteX75780" y="connsiteY75780"/>
              </a:cxn>
              <a:cxn ang="0">
                <a:pos x="connsiteX75781" y="connsiteY75781"/>
              </a:cxn>
              <a:cxn ang="0">
                <a:pos x="connsiteX75782" y="connsiteY75782"/>
              </a:cxn>
              <a:cxn ang="0">
                <a:pos x="connsiteX75783" y="connsiteY75783"/>
              </a:cxn>
              <a:cxn ang="0">
                <a:pos x="connsiteX75784" y="connsiteY75784"/>
              </a:cxn>
              <a:cxn ang="0">
                <a:pos x="connsiteX75785" y="connsiteY75785"/>
              </a:cxn>
              <a:cxn ang="0">
                <a:pos x="connsiteX75786" y="connsiteY75786"/>
              </a:cxn>
              <a:cxn ang="0">
                <a:pos x="connsiteX75787" y="connsiteY75787"/>
              </a:cxn>
              <a:cxn ang="0">
                <a:pos x="connsiteX75788" y="connsiteY75788"/>
              </a:cxn>
              <a:cxn ang="0">
                <a:pos x="connsiteX75789" y="connsiteY75789"/>
              </a:cxn>
              <a:cxn ang="0">
                <a:pos x="connsiteX75790" y="connsiteY75790"/>
              </a:cxn>
              <a:cxn ang="0">
                <a:pos x="connsiteX75791" y="connsiteY75791"/>
              </a:cxn>
              <a:cxn ang="0">
                <a:pos x="connsiteX75792" y="connsiteY75792"/>
              </a:cxn>
              <a:cxn ang="0">
                <a:pos x="connsiteX75793" y="connsiteY75793"/>
              </a:cxn>
              <a:cxn ang="0">
                <a:pos x="connsiteX75794" y="connsiteY75794"/>
              </a:cxn>
              <a:cxn ang="0">
                <a:pos x="connsiteX75795" y="connsiteY75795"/>
              </a:cxn>
              <a:cxn ang="0">
                <a:pos x="connsiteX75796" y="connsiteY75796"/>
              </a:cxn>
              <a:cxn ang="0">
                <a:pos x="connsiteX75797" y="connsiteY75797"/>
              </a:cxn>
              <a:cxn ang="0">
                <a:pos x="connsiteX75798" y="connsiteY75798"/>
              </a:cxn>
              <a:cxn ang="0">
                <a:pos x="connsiteX75799" y="connsiteY75799"/>
              </a:cxn>
              <a:cxn ang="0">
                <a:pos x="connsiteX75800" y="connsiteY75800"/>
              </a:cxn>
              <a:cxn ang="0">
                <a:pos x="connsiteX75801" y="connsiteY75801"/>
              </a:cxn>
              <a:cxn ang="0">
                <a:pos x="connsiteX75802" y="connsiteY75802"/>
              </a:cxn>
              <a:cxn ang="0">
                <a:pos x="connsiteX75803" y="connsiteY75803"/>
              </a:cxn>
              <a:cxn ang="0">
                <a:pos x="connsiteX75804" y="connsiteY75804"/>
              </a:cxn>
              <a:cxn ang="0">
                <a:pos x="connsiteX75805" y="connsiteY75805"/>
              </a:cxn>
              <a:cxn ang="0">
                <a:pos x="connsiteX75806" y="connsiteY75806"/>
              </a:cxn>
              <a:cxn ang="0">
                <a:pos x="connsiteX75807" y="connsiteY75807"/>
              </a:cxn>
              <a:cxn ang="0">
                <a:pos x="connsiteX75808" y="connsiteY75808"/>
              </a:cxn>
              <a:cxn ang="0">
                <a:pos x="connsiteX75809" y="connsiteY75809"/>
              </a:cxn>
              <a:cxn ang="0">
                <a:pos x="connsiteX75810" y="connsiteY75810"/>
              </a:cxn>
              <a:cxn ang="0">
                <a:pos x="connsiteX75811" y="connsiteY75811"/>
              </a:cxn>
              <a:cxn ang="0">
                <a:pos x="connsiteX75812" y="connsiteY75812"/>
              </a:cxn>
              <a:cxn ang="0">
                <a:pos x="connsiteX75813" y="connsiteY75813"/>
              </a:cxn>
              <a:cxn ang="0">
                <a:pos x="connsiteX75814" y="connsiteY75814"/>
              </a:cxn>
              <a:cxn ang="0">
                <a:pos x="connsiteX75815" y="connsiteY75815"/>
              </a:cxn>
              <a:cxn ang="0">
                <a:pos x="connsiteX75816" y="connsiteY75816"/>
              </a:cxn>
              <a:cxn ang="0">
                <a:pos x="connsiteX75817" y="connsiteY75817"/>
              </a:cxn>
              <a:cxn ang="0">
                <a:pos x="connsiteX75818" y="connsiteY75818"/>
              </a:cxn>
              <a:cxn ang="0">
                <a:pos x="connsiteX75819" y="connsiteY75819"/>
              </a:cxn>
              <a:cxn ang="0">
                <a:pos x="connsiteX75820" y="connsiteY75820"/>
              </a:cxn>
              <a:cxn ang="0">
                <a:pos x="connsiteX75821" y="connsiteY75821"/>
              </a:cxn>
              <a:cxn ang="0">
                <a:pos x="connsiteX75822" y="connsiteY75822"/>
              </a:cxn>
              <a:cxn ang="0">
                <a:pos x="connsiteX75823" y="connsiteY75823"/>
              </a:cxn>
              <a:cxn ang="0">
                <a:pos x="connsiteX75824" y="connsiteY75824"/>
              </a:cxn>
              <a:cxn ang="0">
                <a:pos x="connsiteX75825" y="connsiteY75825"/>
              </a:cxn>
              <a:cxn ang="0">
                <a:pos x="connsiteX75826" y="connsiteY75826"/>
              </a:cxn>
              <a:cxn ang="0">
                <a:pos x="connsiteX75827" y="connsiteY75827"/>
              </a:cxn>
              <a:cxn ang="0">
                <a:pos x="connsiteX75828" y="connsiteY75828"/>
              </a:cxn>
              <a:cxn ang="0">
                <a:pos x="connsiteX75829" y="connsiteY75829"/>
              </a:cxn>
              <a:cxn ang="0">
                <a:pos x="connsiteX75830" y="connsiteY75830"/>
              </a:cxn>
              <a:cxn ang="0">
                <a:pos x="connsiteX75831" y="connsiteY75831"/>
              </a:cxn>
              <a:cxn ang="0">
                <a:pos x="connsiteX75832" y="connsiteY75832"/>
              </a:cxn>
              <a:cxn ang="0">
                <a:pos x="connsiteX75833" y="connsiteY75833"/>
              </a:cxn>
              <a:cxn ang="0">
                <a:pos x="connsiteX75834" y="connsiteY75834"/>
              </a:cxn>
              <a:cxn ang="0">
                <a:pos x="connsiteX75835" y="connsiteY75835"/>
              </a:cxn>
              <a:cxn ang="0">
                <a:pos x="connsiteX75836" y="connsiteY75836"/>
              </a:cxn>
              <a:cxn ang="0">
                <a:pos x="connsiteX75837" y="connsiteY75837"/>
              </a:cxn>
              <a:cxn ang="0">
                <a:pos x="connsiteX75838" y="connsiteY75838"/>
              </a:cxn>
              <a:cxn ang="0">
                <a:pos x="connsiteX75839" y="connsiteY75839"/>
              </a:cxn>
              <a:cxn ang="0">
                <a:pos x="connsiteX75840" y="connsiteY75840"/>
              </a:cxn>
              <a:cxn ang="0">
                <a:pos x="connsiteX75841" y="connsiteY75841"/>
              </a:cxn>
              <a:cxn ang="0">
                <a:pos x="connsiteX75842" y="connsiteY75842"/>
              </a:cxn>
              <a:cxn ang="0">
                <a:pos x="connsiteX75843" y="connsiteY75843"/>
              </a:cxn>
              <a:cxn ang="0">
                <a:pos x="connsiteX75844" y="connsiteY75844"/>
              </a:cxn>
              <a:cxn ang="0">
                <a:pos x="connsiteX75845" y="connsiteY75845"/>
              </a:cxn>
              <a:cxn ang="0">
                <a:pos x="connsiteX75846" y="connsiteY75846"/>
              </a:cxn>
              <a:cxn ang="0">
                <a:pos x="connsiteX75847" y="connsiteY75847"/>
              </a:cxn>
              <a:cxn ang="0">
                <a:pos x="connsiteX75848" y="connsiteY75848"/>
              </a:cxn>
              <a:cxn ang="0">
                <a:pos x="connsiteX75849" y="connsiteY75849"/>
              </a:cxn>
              <a:cxn ang="0">
                <a:pos x="connsiteX75850" y="connsiteY75850"/>
              </a:cxn>
              <a:cxn ang="0">
                <a:pos x="connsiteX75851" y="connsiteY75851"/>
              </a:cxn>
              <a:cxn ang="0">
                <a:pos x="connsiteX75852" y="connsiteY75852"/>
              </a:cxn>
              <a:cxn ang="0">
                <a:pos x="connsiteX75853" y="connsiteY75853"/>
              </a:cxn>
              <a:cxn ang="0">
                <a:pos x="connsiteX75854" y="connsiteY75854"/>
              </a:cxn>
              <a:cxn ang="0">
                <a:pos x="connsiteX75855" y="connsiteY75855"/>
              </a:cxn>
              <a:cxn ang="0">
                <a:pos x="connsiteX75856" y="connsiteY75856"/>
              </a:cxn>
              <a:cxn ang="0">
                <a:pos x="connsiteX75857" y="connsiteY75857"/>
              </a:cxn>
              <a:cxn ang="0">
                <a:pos x="connsiteX75858" y="connsiteY75858"/>
              </a:cxn>
              <a:cxn ang="0">
                <a:pos x="connsiteX75859" y="connsiteY75859"/>
              </a:cxn>
              <a:cxn ang="0">
                <a:pos x="connsiteX75860" y="connsiteY75860"/>
              </a:cxn>
              <a:cxn ang="0">
                <a:pos x="connsiteX75861" y="connsiteY75861"/>
              </a:cxn>
              <a:cxn ang="0">
                <a:pos x="connsiteX75862" y="connsiteY75862"/>
              </a:cxn>
              <a:cxn ang="0">
                <a:pos x="connsiteX75863" y="connsiteY75863"/>
              </a:cxn>
              <a:cxn ang="0">
                <a:pos x="connsiteX75864" y="connsiteY75864"/>
              </a:cxn>
              <a:cxn ang="0">
                <a:pos x="connsiteX75865" y="connsiteY75865"/>
              </a:cxn>
              <a:cxn ang="0">
                <a:pos x="connsiteX75866" y="connsiteY75866"/>
              </a:cxn>
              <a:cxn ang="0">
                <a:pos x="connsiteX75867" y="connsiteY75867"/>
              </a:cxn>
              <a:cxn ang="0">
                <a:pos x="connsiteX75868" y="connsiteY75868"/>
              </a:cxn>
              <a:cxn ang="0">
                <a:pos x="connsiteX75869" y="connsiteY75869"/>
              </a:cxn>
              <a:cxn ang="0">
                <a:pos x="connsiteX75870" y="connsiteY75870"/>
              </a:cxn>
              <a:cxn ang="0">
                <a:pos x="connsiteX75871" y="connsiteY75871"/>
              </a:cxn>
              <a:cxn ang="0">
                <a:pos x="connsiteX75872" y="connsiteY75872"/>
              </a:cxn>
              <a:cxn ang="0">
                <a:pos x="connsiteX75873" y="connsiteY75873"/>
              </a:cxn>
              <a:cxn ang="0">
                <a:pos x="connsiteX75874" y="connsiteY75874"/>
              </a:cxn>
              <a:cxn ang="0">
                <a:pos x="connsiteX75875" y="connsiteY75875"/>
              </a:cxn>
              <a:cxn ang="0">
                <a:pos x="connsiteX75876" y="connsiteY75876"/>
              </a:cxn>
              <a:cxn ang="0">
                <a:pos x="connsiteX75877" y="connsiteY75877"/>
              </a:cxn>
              <a:cxn ang="0">
                <a:pos x="connsiteX75878" y="connsiteY75878"/>
              </a:cxn>
              <a:cxn ang="0">
                <a:pos x="connsiteX75879" y="connsiteY75879"/>
              </a:cxn>
              <a:cxn ang="0">
                <a:pos x="connsiteX75880" y="connsiteY75880"/>
              </a:cxn>
              <a:cxn ang="0">
                <a:pos x="connsiteX75881" y="connsiteY75881"/>
              </a:cxn>
              <a:cxn ang="0">
                <a:pos x="connsiteX75882" y="connsiteY75882"/>
              </a:cxn>
              <a:cxn ang="0">
                <a:pos x="connsiteX75883" y="connsiteY75883"/>
              </a:cxn>
              <a:cxn ang="0">
                <a:pos x="connsiteX75884" y="connsiteY75884"/>
              </a:cxn>
              <a:cxn ang="0">
                <a:pos x="connsiteX75885" y="connsiteY75885"/>
              </a:cxn>
              <a:cxn ang="0">
                <a:pos x="connsiteX75886" y="connsiteY75886"/>
              </a:cxn>
              <a:cxn ang="0">
                <a:pos x="connsiteX75887" y="connsiteY75887"/>
              </a:cxn>
              <a:cxn ang="0">
                <a:pos x="connsiteX75888" y="connsiteY75888"/>
              </a:cxn>
              <a:cxn ang="0">
                <a:pos x="connsiteX75889" y="connsiteY75889"/>
              </a:cxn>
              <a:cxn ang="0">
                <a:pos x="connsiteX75890" y="connsiteY75890"/>
              </a:cxn>
              <a:cxn ang="0">
                <a:pos x="connsiteX75891" y="connsiteY75891"/>
              </a:cxn>
              <a:cxn ang="0">
                <a:pos x="connsiteX75892" y="connsiteY75892"/>
              </a:cxn>
              <a:cxn ang="0">
                <a:pos x="connsiteX75893" y="connsiteY75893"/>
              </a:cxn>
              <a:cxn ang="0">
                <a:pos x="connsiteX75894" y="connsiteY75894"/>
              </a:cxn>
              <a:cxn ang="0">
                <a:pos x="connsiteX75895" y="connsiteY75895"/>
              </a:cxn>
              <a:cxn ang="0">
                <a:pos x="connsiteX75896" y="connsiteY75896"/>
              </a:cxn>
              <a:cxn ang="0">
                <a:pos x="connsiteX75897" y="connsiteY75897"/>
              </a:cxn>
              <a:cxn ang="0">
                <a:pos x="connsiteX75898" y="connsiteY75898"/>
              </a:cxn>
              <a:cxn ang="0">
                <a:pos x="connsiteX75899" y="connsiteY75899"/>
              </a:cxn>
              <a:cxn ang="0">
                <a:pos x="connsiteX75900" y="connsiteY75900"/>
              </a:cxn>
              <a:cxn ang="0">
                <a:pos x="connsiteX75901" y="connsiteY75901"/>
              </a:cxn>
              <a:cxn ang="0">
                <a:pos x="connsiteX75902" y="connsiteY75902"/>
              </a:cxn>
              <a:cxn ang="0">
                <a:pos x="connsiteX75903" y="connsiteY75903"/>
              </a:cxn>
              <a:cxn ang="0">
                <a:pos x="connsiteX75904" y="connsiteY75904"/>
              </a:cxn>
              <a:cxn ang="0">
                <a:pos x="connsiteX75905" y="connsiteY75905"/>
              </a:cxn>
              <a:cxn ang="0">
                <a:pos x="connsiteX75906" y="connsiteY75906"/>
              </a:cxn>
              <a:cxn ang="0">
                <a:pos x="connsiteX75907" y="connsiteY75907"/>
              </a:cxn>
              <a:cxn ang="0">
                <a:pos x="connsiteX75908" y="connsiteY75908"/>
              </a:cxn>
              <a:cxn ang="0">
                <a:pos x="connsiteX75909" y="connsiteY75909"/>
              </a:cxn>
              <a:cxn ang="0">
                <a:pos x="connsiteX75910" y="connsiteY75910"/>
              </a:cxn>
              <a:cxn ang="0">
                <a:pos x="connsiteX75911" y="connsiteY75911"/>
              </a:cxn>
              <a:cxn ang="0">
                <a:pos x="connsiteX75912" y="connsiteY75912"/>
              </a:cxn>
              <a:cxn ang="0">
                <a:pos x="connsiteX75913" y="connsiteY75913"/>
              </a:cxn>
              <a:cxn ang="0">
                <a:pos x="connsiteX75914" y="connsiteY75914"/>
              </a:cxn>
              <a:cxn ang="0">
                <a:pos x="connsiteX75915" y="connsiteY75915"/>
              </a:cxn>
              <a:cxn ang="0">
                <a:pos x="connsiteX75916" y="connsiteY75916"/>
              </a:cxn>
              <a:cxn ang="0">
                <a:pos x="connsiteX75917" y="connsiteY75917"/>
              </a:cxn>
              <a:cxn ang="0">
                <a:pos x="connsiteX75918" y="connsiteY75918"/>
              </a:cxn>
              <a:cxn ang="0">
                <a:pos x="connsiteX75919" y="connsiteY75919"/>
              </a:cxn>
              <a:cxn ang="0">
                <a:pos x="connsiteX75920" y="connsiteY75920"/>
              </a:cxn>
              <a:cxn ang="0">
                <a:pos x="connsiteX75921" y="connsiteY75921"/>
              </a:cxn>
              <a:cxn ang="0">
                <a:pos x="connsiteX75922" y="connsiteY75922"/>
              </a:cxn>
              <a:cxn ang="0">
                <a:pos x="connsiteX75923" y="connsiteY75923"/>
              </a:cxn>
              <a:cxn ang="0">
                <a:pos x="connsiteX75924" y="connsiteY75924"/>
              </a:cxn>
              <a:cxn ang="0">
                <a:pos x="connsiteX75925" y="connsiteY75925"/>
              </a:cxn>
              <a:cxn ang="0">
                <a:pos x="connsiteX75926" y="connsiteY75926"/>
              </a:cxn>
              <a:cxn ang="0">
                <a:pos x="connsiteX75927" y="connsiteY75927"/>
              </a:cxn>
              <a:cxn ang="0">
                <a:pos x="connsiteX75928" y="connsiteY75928"/>
              </a:cxn>
              <a:cxn ang="0">
                <a:pos x="connsiteX75929" y="connsiteY75929"/>
              </a:cxn>
              <a:cxn ang="0">
                <a:pos x="connsiteX75930" y="connsiteY75930"/>
              </a:cxn>
              <a:cxn ang="0">
                <a:pos x="connsiteX75931" y="connsiteY75931"/>
              </a:cxn>
              <a:cxn ang="0">
                <a:pos x="connsiteX75932" y="connsiteY75932"/>
              </a:cxn>
              <a:cxn ang="0">
                <a:pos x="connsiteX75933" y="connsiteY75933"/>
              </a:cxn>
              <a:cxn ang="0">
                <a:pos x="connsiteX75934" y="connsiteY75934"/>
              </a:cxn>
              <a:cxn ang="0">
                <a:pos x="connsiteX75935" y="connsiteY75935"/>
              </a:cxn>
              <a:cxn ang="0">
                <a:pos x="connsiteX75936" y="connsiteY75936"/>
              </a:cxn>
              <a:cxn ang="0">
                <a:pos x="connsiteX75937" y="connsiteY75937"/>
              </a:cxn>
              <a:cxn ang="0">
                <a:pos x="connsiteX75938" y="connsiteY75938"/>
              </a:cxn>
              <a:cxn ang="0">
                <a:pos x="connsiteX75939" y="connsiteY75939"/>
              </a:cxn>
              <a:cxn ang="0">
                <a:pos x="connsiteX75940" y="connsiteY75940"/>
              </a:cxn>
              <a:cxn ang="0">
                <a:pos x="connsiteX75941" y="connsiteY75941"/>
              </a:cxn>
              <a:cxn ang="0">
                <a:pos x="connsiteX75942" y="connsiteY75942"/>
              </a:cxn>
              <a:cxn ang="0">
                <a:pos x="connsiteX75943" y="connsiteY75943"/>
              </a:cxn>
              <a:cxn ang="0">
                <a:pos x="connsiteX75944" y="connsiteY75944"/>
              </a:cxn>
              <a:cxn ang="0">
                <a:pos x="connsiteX75945" y="connsiteY75945"/>
              </a:cxn>
              <a:cxn ang="0">
                <a:pos x="connsiteX75946" y="connsiteY75946"/>
              </a:cxn>
              <a:cxn ang="0">
                <a:pos x="connsiteX75947" y="connsiteY75947"/>
              </a:cxn>
              <a:cxn ang="0">
                <a:pos x="connsiteX75948" y="connsiteY75948"/>
              </a:cxn>
              <a:cxn ang="0">
                <a:pos x="connsiteX75949" y="connsiteY75949"/>
              </a:cxn>
              <a:cxn ang="0">
                <a:pos x="connsiteX75950" y="connsiteY75950"/>
              </a:cxn>
              <a:cxn ang="0">
                <a:pos x="connsiteX75951" y="connsiteY75951"/>
              </a:cxn>
              <a:cxn ang="0">
                <a:pos x="connsiteX75952" y="connsiteY75952"/>
              </a:cxn>
              <a:cxn ang="0">
                <a:pos x="connsiteX75953" y="connsiteY75953"/>
              </a:cxn>
              <a:cxn ang="0">
                <a:pos x="connsiteX75954" y="connsiteY75954"/>
              </a:cxn>
              <a:cxn ang="0">
                <a:pos x="connsiteX75955" y="connsiteY75955"/>
              </a:cxn>
              <a:cxn ang="0">
                <a:pos x="connsiteX75956" y="connsiteY75956"/>
              </a:cxn>
              <a:cxn ang="0">
                <a:pos x="connsiteX75957" y="connsiteY75957"/>
              </a:cxn>
              <a:cxn ang="0">
                <a:pos x="connsiteX75958" y="connsiteY75958"/>
              </a:cxn>
              <a:cxn ang="0">
                <a:pos x="connsiteX75959" y="connsiteY75959"/>
              </a:cxn>
              <a:cxn ang="0">
                <a:pos x="connsiteX75960" y="connsiteY75960"/>
              </a:cxn>
              <a:cxn ang="0">
                <a:pos x="connsiteX75961" y="connsiteY75961"/>
              </a:cxn>
              <a:cxn ang="0">
                <a:pos x="connsiteX75962" y="connsiteY75962"/>
              </a:cxn>
              <a:cxn ang="0">
                <a:pos x="connsiteX75963" y="connsiteY75963"/>
              </a:cxn>
              <a:cxn ang="0">
                <a:pos x="connsiteX75964" y="connsiteY75964"/>
              </a:cxn>
              <a:cxn ang="0">
                <a:pos x="connsiteX75965" y="connsiteY75965"/>
              </a:cxn>
              <a:cxn ang="0">
                <a:pos x="connsiteX75966" y="connsiteY75966"/>
              </a:cxn>
              <a:cxn ang="0">
                <a:pos x="connsiteX75967" y="connsiteY75967"/>
              </a:cxn>
              <a:cxn ang="0">
                <a:pos x="connsiteX75968" y="connsiteY75968"/>
              </a:cxn>
              <a:cxn ang="0">
                <a:pos x="connsiteX75969" y="connsiteY75969"/>
              </a:cxn>
              <a:cxn ang="0">
                <a:pos x="connsiteX75970" y="connsiteY75970"/>
              </a:cxn>
              <a:cxn ang="0">
                <a:pos x="connsiteX75971" y="connsiteY75971"/>
              </a:cxn>
              <a:cxn ang="0">
                <a:pos x="connsiteX75972" y="connsiteY75972"/>
              </a:cxn>
              <a:cxn ang="0">
                <a:pos x="connsiteX75973" y="connsiteY75973"/>
              </a:cxn>
              <a:cxn ang="0">
                <a:pos x="connsiteX75974" y="connsiteY75974"/>
              </a:cxn>
              <a:cxn ang="0">
                <a:pos x="connsiteX75975" y="connsiteY75975"/>
              </a:cxn>
              <a:cxn ang="0">
                <a:pos x="connsiteX75976" y="connsiteY75976"/>
              </a:cxn>
              <a:cxn ang="0">
                <a:pos x="connsiteX75977" y="connsiteY75977"/>
              </a:cxn>
              <a:cxn ang="0">
                <a:pos x="connsiteX75978" y="connsiteY75978"/>
              </a:cxn>
              <a:cxn ang="0">
                <a:pos x="connsiteX75979" y="connsiteY75979"/>
              </a:cxn>
              <a:cxn ang="0">
                <a:pos x="connsiteX75980" y="connsiteY75980"/>
              </a:cxn>
              <a:cxn ang="0">
                <a:pos x="connsiteX75981" y="connsiteY75981"/>
              </a:cxn>
              <a:cxn ang="0">
                <a:pos x="connsiteX75982" y="connsiteY75982"/>
              </a:cxn>
              <a:cxn ang="0">
                <a:pos x="connsiteX75983" y="connsiteY75983"/>
              </a:cxn>
              <a:cxn ang="0">
                <a:pos x="connsiteX75984" y="connsiteY75984"/>
              </a:cxn>
              <a:cxn ang="0">
                <a:pos x="connsiteX75985" y="connsiteY75985"/>
              </a:cxn>
              <a:cxn ang="0">
                <a:pos x="connsiteX75986" y="connsiteY75986"/>
              </a:cxn>
              <a:cxn ang="0">
                <a:pos x="connsiteX75987" y="connsiteY75987"/>
              </a:cxn>
              <a:cxn ang="0">
                <a:pos x="connsiteX75988" y="connsiteY75988"/>
              </a:cxn>
              <a:cxn ang="0">
                <a:pos x="connsiteX75989" y="connsiteY75989"/>
              </a:cxn>
              <a:cxn ang="0">
                <a:pos x="connsiteX75990" y="connsiteY75990"/>
              </a:cxn>
              <a:cxn ang="0">
                <a:pos x="connsiteX75991" y="connsiteY75991"/>
              </a:cxn>
              <a:cxn ang="0">
                <a:pos x="connsiteX75992" y="connsiteY75992"/>
              </a:cxn>
              <a:cxn ang="0">
                <a:pos x="connsiteX75993" y="connsiteY75993"/>
              </a:cxn>
              <a:cxn ang="0">
                <a:pos x="connsiteX75994" y="connsiteY75994"/>
              </a:cxn>
              <a:cxn ang="0">
                <a:pos x="connsiteX75995" y="connsiteY75995"/>
              </a:cxn>
              <a:cxn ang="0">
                <a:pos x="connsiteX75996" y="connsiteY75996"/>
              </a:cxn>
              <a:cxn ang="0">
                <a:pos x="connsiteX75997" y="connsiteY75997"/>
              </a:cxn>
              <a:cxn ang="0">
                <a:pos x="connsiteX75998" y="connsiteY75998"/>
              </a:cxn>
              <a:cxn ang="0">
                <a:pos x="connsiteX75999" y="connsiteY75999"/>
              </a:cxn>
              <a:cxn ang="0">
                <a:pos x="connsiteX76000" y="connsiteY76000"/>
              </a:cxn>
              <a:cxn ang="0">
                <a:pos x="connsiteX76001" y="connsiteY76001"/>
              </a:cxn>
              <a:cxn ang="0">
                <a:pos x="connsiteX76002" y="connsiteY76002"/>
              </a:cxn>
              <a:cxn ang="0">
                <a:pos x="connsiteX76003" y="connsiteY76003"/>
              </a:cxn>
              <a:cxn ang="0">
                <a:pos x="connsiteX76004" y="connsiteY76004"/>
              </a:cxn>
              <a:cxn ang="0">
                <a:pos x="connsiteX76005" y="connsiteY76005"/>
              </a:cxn>
              <a:cxn ang="0">
                <a:pos x="connsiteX76006" y="connsiteY76006"/>
              </a:cxn>
              <a:cxn ang="0">
                <a:pos x="connsiteX76007" y="connsiteY76007"/>
              </a:cxn>
              <a:cxn ang="0">
                <a:pos x="connsiteX76008" y="connsiteY76008"/>
              </a:cxn>
              <a:cxn ang="0">
                <a:pos x="connsiteX76009" y="connsiteY76009"/>
              </a:cxn>
              <a:cxn ang="0">
                <a:pos x="connsiteX76010" y="connsiteY76010"/>
              </a:cxn>
              <a:cxn ang="0">
                <a:pos x="connsiteX76011" y="connsiteY76011"/>
              </a:cxn>
              <a:cxn ang="0">
                <a:pos x="connsiteX76012" y="connsiteY76012"/>
              </a:cxn>
              <a:cxn ang="0">
                <a:pos x="connsiteX76013" y="connsiteY76013"/>
              </a:cxn>
              <a:cxn ang="0">
                <a:pos x="connsiteX76014" y="connsiteY76014"/>
              </a:cxn>
              <a:cxn ang="0">
                <a:pos x="connsiteX76015" y="connsiteY76015"/>
              </a:cxn>
              <a:cxn ang="0">
                <a:pos x="connsiteX76016" y="connsiteY76016"/>
              </a:cxn>
              <a:cxn ang="0">
                <a:pos x="connsiteX76017" y="connsiteY76017"/>
              </a:cxn>
              <a:cxn ang="0">
                <a:pos x="connsiteX76018" y="connsiteY76018"/>
              </a:cxn>
              <a:cxn ang="0">
                <a:pos x="connsiteX76019" y="connsiteY76019"/>
              </a:cxn>
              <a:cxn ang="0">
                <a:pos x="connsiteX76020" y="connsiteY76020"/>
              </a:cxn>
              <a:cxn ang="0">
                <a:pos x="connsiteX76021" y="connsiteY76021"/>
              </a:cxn>
              <a:cxn ang="0">
                <a:pos x="connsiteX76022" y="connsiteY76022"/>
              </a:cxn>
              <a:cxn ang="0">
                <a:pos x="connsiteX76023" y="connsiteY76023"/>
              </a:cxn>
              <a:cxn ang="0">
                <a:pos x="connsiteX76024" y="connsiteY76024"/>
              </a:cxn>
              <a:cxn ang="0">
                <a:pos x="connsiteX76025" y="connsiteY76025"/>
              </a:cxn>
              <a:cxn ang="0">
                <a:pos x="connsiteX76026" y="connsiteY76026"/>
              </a:cxn>
              <a:cxn ang="0">
                <a:pos x="connsiteX76027" y="connsiteY76027"/>
              </a:cxn>
              <a:cxn ang="0">
                <a:pos x="connsiteX76028" y="connsiteY76028"/>
              </a:cxn>
              <a:cxn ang="0">
                <a:pos x="connsiteX76029" y="connsiteY76029"/>
              </a:cxn>
              <a:cxn ang="0">
                <a:pos x="connsiteX76030" y="connsiteY76030"/>
              </a:cxn>
              <a:cxn ang="0">
                <a:pos x="connsiteX76031" y="connsiteY76031"/>
              </a:cxn>
              <a:cxn ang="0">
                <a:pos x="connsiteX76032" y="connsiteY76032"/>
              </a:cxn>
              <a:cxn ang="0">
                <a:pos x="connsiteX76033" y="connsiteY76033"/>
              </a:cxn>
              <a:cxn ang="0">
                <a:pos x="connsiteX76034" y="connsiteY76034"/>
              </a:cxn>
              <a:cxn ang="0">
                <a:pos x="connsiteX76035" y="connsiteY76035"/>
              </a:cxn>
              <a:cxn ang="0">
                <a:pos x="connsiteX76036" y="connsiteY76036"/>
              </a:cxn>
              <a:cxn ang="0">
                <a:pos x="connsiteX76037" y="connsiteY76037"/>
              </a:cxn>
              <a:cxn ang="0">
                <a:pos x="connsiteX76038" y="connsiteY76038"/>
              </a:cxn>
              <a:cxn ang="0">
                <a:pos x="connsiteX76039" y="connsiteY76039"/>
              </a:cxn>
              <a:cxn ang="0">
                <a:pos x="connsiteX76040" y="connsiteY76040"/>
              </a:cxn>
              <a:cxn ang="0">
                <a:pos x="connsiteX76041" y="connsiteY76041"/>
              </a:cxn>
              <a:cxn ang="0">
                <a:pos x="connsiteX76042" y="connsiteY76042"/>
              </a:cxn>
              <a:cxn ang="0">
                <a:pos x="connsiteX76043" y="connsiteY76043"/>
              </a:cxn>
              <a:cxn ang="0">
                <a:pos x="connsiteX76044" y="connsiteY76044"/>
              </a:cxn>
              <a:cxn ang="0">
                <a:pos x="connsiteX76045" y="connsiteY76045"/>
              </a:cxn>
              <a:cxn ang="0">
                <a:pos x="connsiteX76046" y="connsiteY76046"/>
              </a:cxn>
              <a:cxn ang="0">
                <a:pos x="connsiteX76047" y="connsiteY76047"/>
              </a:cxn>
              <a:cxn ang="0">
                <a:pos x="connsiteX76048" y="connsiteY76048"/>
              </a:cxn>
              <a:cxn ang="0">
                <a:pos x="connsiteX76049" y="connsiteY76049"/>
              </a:cxn>
              <a:cxn ang="0">
                <a:pos x="connsiteX76050" y="connsiteY76050"/>
              </a:cxn>
              <a:cxn ang="0">
                <a:pos x="connsiteX76051" y="connsiteY76051"/>
              </a:cxn>
              <a:cxn ang="0">
                <a:pos x="connsiteX76052" y="connsiteY76052"/>
              </a:cxn>
              <a:cxn ang="0">
                <a:pos x="connsiteX76053" y="connsiteY76053"/>
              </a:cxn>
              <a:cxn ang="0">
                <a:pos x="connsiteX76054" y="connsiteY76054"/>
              </a:cxn>
              <a:cxn ang="0">
                <a:pos x="connsiteX76055" y="connsiteY76055"/>
              </a:cxn>
              <a:cxn ang="0">
                <a:pos x="connsiteX76056" y="connsiteY76056"/>
              </a:cxn>
              <a:cxn ang="0">
                <a:pos x="connsiteX76057" y="connsiteY76057"/>
              </a:cxn>
              <a:cxn ang="0">
                <a:pos x="connsiteX76058" y="connsiteY76058"/>
              </a:cxn>
              <a:cxn ang="0">
                <a:pos x="connsiteX76059" y="connsiteY76059"/>
              </a:cxn>
              <a:cxn ang="0">
                <a:pos x="connsiteX76060" y="connsiteY76060"/>
              </a:cxn>
              <a:cxn ang="0">
                <a:pos x="connsiteX76061" y="connsiteY76061"/>
              </a:cxn>
              <a:cxn ang="0">
                <a:pos x="connsiteX76062" y="connsiteY76062"/>
              </a:cxn>
              <a:cxn ang="0">
                <a:pos x="connsiteX76063" y="connsiteY76063"/>
              </a:cxn>
              <a:cxn ang="0">
                <a:pos x="connsiteX76064" y="connsiteY76064"/>
              </a:cxn>
              <a:cxn ang="0">
                <a:pos x="connsiteX76065" y="connsiteY76065"/>
              </a:cxn>
              <a:cxn ang="0">
                <a:pos x="connsiteX76066" y="connsiteY76066"/>
              </a:cxn>
              <a:cxn ang="0">
                <a:pos x="connsiteX76067" y="connsiteY76067"/>
              </a:cxn>
              <a:cxn ang="0">
                <a:pos x="connsiteX76068" y="connsiteY76068"/>
              </a:cxn>
              <a:cxn ang="0">
                <a:pos x="connsiteX76069" y="connsiteY76069"/>
              </a:cxn>
              <a:cxn ang="0">
                <a:pos x="connsiteX76070" y="connsiteY76070"/>
              </a:cxn>
              <a:cxn ang="0">
                <a:pos x="connsiteX76071" y="connsiteY76071"/>
              </a:cxn>
              <a:cxn ang="0">
                <a:pos x="connsiteX76072" y="connsiteY76072"/>
              </a:cxn>
              <a:cxn ang="0">
                <a:pos x="connsiteX76073" y="connsiteY76073"/>
              </a:cxn>
              <a:cxn ang="0">
                <a:pos x="connsiteX76074" y="connsiteY76074"/>
              </a:cxn>
              <a:cxn ang="0">
                <a:pos x="connsiteX76075" y="connsiteY76075"/>
              </a:cxn>
              <a:cxn ang="0">
                <a:pos x="connsiteX76076" y="connsiteY76076"/>
              </a:cxn>
              <a:cxn ang="0">
                <a:pos x="connsiteX76077" y="connsiteY76077"/>
              </a:cxn>
              <a:cxn ang="0">
                <a:pos x="connsiteX76078" y="connsiteY76078"/>
              </a:cxn>
              <a:cxn ang="0">
                <a:pos x="connsiteX76079" y="connsiteY76079"/>
              </a:cxn>
              <a:cxn ang="0">
                <a:pos x="connsiteX76080" y="connsiteY76080"/>
              </a:cxn>
              <a:cxn ang="0">
                <a:pos x="connsiteX76081" y="connsiteY76081"/>
              </a:cxn>
              <a:cxn ang="0">
                <a:pos x="connsiteX76082" y="connsiteY76082"/>
              </a:cxn>
              <a:cxn ang="0">
                <a:pos x="connsiteX76083" y="connsiteY76083"/>
              </a:cxn>
              <a:cxn ang="0">
                <a:pos x="connsiteX76084" y="connsiteY76084"/>
              </a:cxn>
              <a:cxn ang="0">
                <a:pos x="connsiteX76085" y="connsiteY76085"/>
              </a:cxn>
              <a:cxn ang="0">
                <a:pos x="connsiteX76086" y="connsiteY76086"/>
              </a:cxn>
              <a:cxn ang="0">
                <a:pos x="connsiteX76087" y="connsiteY76087"/>
              </a:cxn>
              <a:cxn ang="0">
                <a:pos x="connsiteX76088" y="connsiteY76088"/>
              </a:cxn>
              <a:cxn ang="0">
                <a:pos x="connsiteX76089" y="connsiteY76089"/>
              </a:cxn>
              <a:cxn ang="0">
                <a:pos x="connsiteX76090" y="connsiteY76090"/>
              </a:cxn>
              <a:cxn ang="0">
                <a:pos x="connsiteX76091" y="connsiteY76091"/>
              </a:cxn>
              <a:cxn ang="0">
                <a:pos x="connsiteX76092" y="connsiteY76092"/>
              </a:cxn>
              <a:cxn ang="0">
                <a:pos x="connsiteX76093" y="connsiteY76093"/>
              </a:cxn>
              <a:cxn ang="0">
                <a:pos x="connsiteX76094" y="connsiteY76094"/>
              </a:cxn>
              <a:cxn ang="0">
                <a:pos x="connsiteX76095" y="connsiteY76095"/>
              </a:cxn>
              <a:cxn ang="0">
                <a:pos x="connsiteX76096" y="connsiteY76096"/>
              </a:cxn>
              <a:cxn ang="0">
                <a:pos x="connsiteX76097" y="connsiteY76097"/>
              </a:cxn>
              <a:cxn ang="0">
                <a:pos x="connsiteX76098" y="connsiteY76098"/>
              </a:cxn>
              <a:cxn ang="0">
                <a:pos x="connsiteX76099" y="connsiteY76099"/>
              </a:cxn>
              <a:cxn ang="0">
                <a:pos x="connsiteX76100" y="connsiteY76100"/>
              </a:cxn>
              <a:cxn ang="0">
                <a:pos x="connsiteX76101" y="connsiteY76101"/>
              </a:cxn>
              <a:cxn ang="0">
                <a:pos x="connsiteX76102" y="connsiteY76102"/>
              </a:cxn>
              <a:cxn ang="0">
                <a:pos x="connsiteX76103" y="connsiteY76103"/>
              </a:cxn>
              <a:cxn ang="0">
                <a:pos x="connsiteX76104" y="connsiteY76104"/>
              </a:cxn>
              <a:cxn ang="0">
                <a:pos x="connsiteX76105" y="connsiteY76105"/>
              </a:cxn>
              <a:cxn ang="0">
                <a:pos x="connsiteX76106" y="connsiteY76106"/>
              </a:cxn>
              <a:cxn ang="0">
                <a:pos x="connsiteX76107" y="connsiteY76107"/>
              </a:cxn>
              <a:cxn ang="0">
                <a:pos x="connsiteX76108" y="connsiteY76108"/>
              </a:cxn>
              <a:cxn ang="0">
                <a:pos x="connsiteX76109" y="connsiteY76109"/>
              </a:cxn>
              <a:cxn ang="0">
                <a:pos x="connsiteX76110" y="connsiteY76110"/>
              </a:cxn>
              <a:cxn ang="0">
                <a:pos x="connsiteX76111" y="connsiteY76111"/>
              </a:cxn>
              <a:cxn ang="0">
                <a:pos x="connsiteX76112" y="connsiteY76112"/>
              </a:cxn>
              <a:cxn ang="0">
                <a:pos x="connsiteX76113" y="connsiteY76113"/>
              </a:cxn>
              <a:cxn ang="0">
                <a:pos x="connsiteX76114" y="connsiteY76114"/>
              </a:cxn>
              <a:cxn ang="0">
                <a:pos x="connsiteX76115" y="connsiteY76115"/>
              </a:cxn>
              <a:cxn ang="0">
                <a:pos x="connsiteX76116" y="connsiteY76116"/>
              </a:cxn>
              <a:cxn ang="0">
                <a:pos x="connsiteX76117" y="connsiteY76117"/>
              </a:cxn>
              <a:cxn ang="0">
                <a:pos x="connsiteX76118" y="connsiteY76118"/>
              </a:cxn>
              <a:cxn ang="0">
                <a:pos x="connsiteX76119" y="connsiteY76119"/>
              </a:cxn>
              <a:cxn ang="0">
                <a:pos x="connsiteX76120" y="connsiteY76120"/>
              </a:cxn>
              <a:cxn ang="0">
                <a:pos x="connsiteX76121" y="connsiteY76121"/>
              </a:cxn>
              <a:cxn ang="0">
                <a:pos x="connsiteX76122" y="connsiteY76122"/>
              </a:cxn>
              <a:cxn ang="0">
                <a:pos x="connsiteX76123" y="connsiteY76123"/>
              </a:cxn>
              <a:cxn ang="0">
                <a:pos x="connsiteX76124" y="connsiteY76124"/>
              </a:cxn>
              <a:cxn ang="0">
                <a:pos x="connsiteX76125" y="connsiteY76125"/>
              </a:cxn>
              <a:cxn ang="0">
                <a:pos x="connsiteX76126" y="connsiteY76126"/>
              </a:cxn>
              <a:cxn ang="0">
                <a:pos x="connsiteX76127" y="connsiteY76127"/>
              </a:cxn>
              <a:cxn ang="0">
                <a:pos x="connsiteX76128" y="connsiteY76128"/>
              </a:cxn>
              <a:cxn ang="0">
                <a:pos x="connsiteX76129" y="connsiteY76129"/>
              </a:cxn>
              <a:cxn ang="0">
                <a:pos x="connsiteX76130" y="connsiteY76130"/>
              </a:cxn>
              <a:cxn ang="0">
                <a:pos x="connsiteX76131" y="connsiteY76131"/>
              </a:cxn>
              <a:cxn ang="0">
                <a:pos x="connsiteX76132" y="connsiteY76132"/>
              </a:cxn>
              <a:cxn ang="0">
                <a:pos x="connsiteX76133" y="connsiteY76133"/>
              </a:cxn>
              <a:cxn ang="0">
                <a:pos x="connsiteX76134" y="connsiteY76134"/>
              </a:cxn>
              <a:cxn ang="0">
                <a:pos x="connsiteX76135" y="connsiteY76135"/>
              </a:cxn>
              <a:cxn ang="0">
                <a:pos x="connsiteX76136" y="connsiteY76136"/>
              </a:cxn>
              <a:cxn ang="0">
                <a:pos x="connsiteX76137" y="connsiteY76137"/>
              </a:cxn>
              <a:cxn ang="0">
                <a:pos x="connsiteX76138" y="connsiteY76138"/>
              </a:cxn>
              <a:cxn ang="0">
                <a:pos x="connsiteX76139" y="connsiteY76139"/>
              </a:cxn>
              <a:cxn ang="0">
                <a:pos x="connsiteX76140" y="connsiteY76140"/>
              </a:cxn>
              <a:cxn ang="0">
                <a:pos x="connsiteX76141" y="connsiteY76141"/>
              </a:cxn>
              <a:cxn ang="0">
                <a:pos x="connsiteX76142" y="connsiteY76142"/>
              </a:cxn>
              <a:cxn ang="0">
                <a:pos x="connsiteX76143" y="connsiteY76143"/>
              </a:cxn>
              <a:cxn ang="0">
                <a:pos x="connsiteX76144" y="connsiteY76144"/>
              </a:cxn>
              <a:cxn ang="0">
                <a:pos x="connsiteX76145" y="connsiteY76145"/>
              </a:cxn>
              <a:cxn ang="0">
                <a:pos x="connsiteX76146" y="connsiteY76146"/>
              </a:cxn>
              <a:cxn ang="0">
                <a:pos x="connsiteX76147" y="connsiteY76147"/>
              </a:cxn>
              <a:cxn ang="0">
                <a:pos x="connsiteX76148" y="connsiteY76148"/>
              </a:cxn>
              <a:cxn ang="0">
                <a:pos x="connsiteX76149" y="connsiteY76149"/>
              </a:cxn>
              <a:cxn ang="0">
                <a:pos x="connsiteX76150" y="connsiteY76150"/>
              </a:cxn>
              <a:cxn ang="0">
                <a:pos x="connsiteX76151" y="connsiteY76151"/>
              </a:cxn>
              <a:cxn ang="0">
                <a:pos x="connsiteX76152" y="connsiteY76152"/>
              </a:cxn>
              <a:cxn ang="0">
                <a:pos x="connsiteX76153" y="connsiteY76153"/>
              </a:cxn>
              <a:cxn ang="0">
                <a:pos x="connsiteX76154" y="connsiteY76154"/>
              </a:cxn>
              <a:cxn ang="0">
                <a:pos x="connsiteX76155" y="connsiteY76155"/>
              </a:cxn>
              <a:cxn ang="0">
                <a:pos x="connsiteX76156" y="connsiteY76156"/>
              </a:cxn>
              <a:cxn ang="0">
                <a:pos x="connsiteX76157" y="connsiteY76157"/>
              </a:cxn>
              <a:cxn ang="0">
                <a:pos x="connsiteX76158" y="connsiteY76158"/>
              </a:cxn>
              <a:cxn ang="0">
                <a:pos x="connsiteX76159" y="connsiteY76159"/>
              </a:cxn>
              <a:cxn ang="0">
                <a:pos x="connsiteX76160" y="connsiteY76160"/>
              </a:cxn>
              <a:cxn ang="0">
                <a:pos x="connsiteX76161" y="connsiteY76161"/>
              </a:cxn>
              <a:cxn ang="0">
                <a:pos x="connsiteX76162" y="connsiteY76162"/>
              </a:cxn>
              <a:cxn ang="0">
                <a:pos x="connsiteX76163" y="connsiteY76163"/>
              </a:cxn>
              <a:cxn ang="0">
                <a:pos x="connsiteX76164" y="connsiteY76164"/>
              </a:cxn>
              <a:cxn ang="0">
                <a:pos x="connsiteX76165" y="connsiteY76165"/>
              </a:cxn>
              <a:cxn ang="0">
                <a:pos x="connsiteX76166" y="connsiteY76166"/>
              </a:cxn>
              <a:cxn ang="0">
                <a:pos x="connsiteX76167" y="connsiteY76167"/>
              </a:cxn>
              <a:cxn ang="0">
                <a:pos x="connsiteX76168" y="connsiteY76168"/>
              </a:cxn>
              <a:cxn ang="0">
                <a:pos x="connsiteX76169" y="connsiteY76169"/>
              </a:cxn>
              <a:cxn ang="0">
                <a:pos x="connsiteX76170" y="connsiteY76170"/>
              </a:cxn>
              <a:cxn ang="0">
                <a:pos x="connsiteX76171" y="connsiteY76171"/>
              </a:cxn>
              <a:cxn ang="0">
                <a:pos x="connsiteX76172" y="connsiteY76172"/>
              </a:cxn>
              <a:cxn ang="0">
                <a:pos x="connsiteX76173" y="connsiteY76173"/>
              </a:cxn>
              <a:cxn ang="0">
                <a:pos x="connsiteX76174" y="connsiteY76174"/>
              </a:cxn>
              <a:cxn ang="0">
                <a:pos x="connsiteX76175" y="connsiteY76175"/>
              </a:cxn>
              <a:cxn ang="0">
                <a:pos x="connsiteX76176" y="connsiteY76176"/>
              </a:cxn>
              <a:cxn ang="0">
                <a:pos x="connsiteX76177" y="connsiteY76177"/>
              </a:cxn>
              <a:cxn ang="0">
                <a:pos x="connsiteX76178" y="connsiteY76178"/>
              </a:cxn>
              <a:cxn ang="0">
                <a:pos x="connsiteX76179" y="connsiteY76179"/>
              </a:cxn>
              <a:cxn ang="0">
                <a:pos x="connsiteX76180" y="connsiteY76180"/>
              </a:cxn>
              <a:cxn ang="0">
                <a:pos x="connsiteX76181" y="connsiteY76181"/>
              </a:cxn>
              <a:cxn ang="0">
                <a:pos x="connsiteX76182" y="connsiteY76182"/>
              </a:cxn>
              <a:cxn ang="0">
                <a:pos x="connsiteX76183" y="connsiteY76183"/>
              </a:cxn>
              <a:cxn ang="0">
                <a:pos x="connsiteX76184" y="connsiteY76184"/>
              </a:cxn>
              <a:cxn ang="0">
                <a:pos x="connsiteX76185" y="connsiteY76185"/>
              </a:cxn>
              <a:cxn ang="0">
                <a:pos x="connsiteX76186" y="connsiteY76186"/>
              </a:cxn>
              <a:cxn ang="0">
                <a:pos x="connsiteX76187" y="connsiteY76187"/>
              </a:cxn>
              <a:cxn ang="0">
                <a:pos x="connsiteX76188" y="connsiteY76188"/>
              </a:cxn>
              <a:cxn ang="0">
                <a:pos x="connsiteX76189" y="connsiteY76189"/>
              </a:cxn>
              <a:cxn ang="0">
                <a:pos x="connsiteX76190" y="connsiteY76190"/>
              </a:cxn>
              <a:cxn ang="0">
                <a:pos x="connsiteX76191" y="connsiteY76191"/>
              </a:cxn>
              <a:cxn ang="0">
                <a:pos x="connsiteX76192" y="connsiteY76192"/>
              </a:cxn>
              <a:cxn ang="0">
                <a:pos x="connsiteX76193" y="connsiteY76193"/>
              </a:cxn>
              <a:cxn ang="0">
                <a:pos x="connsiteX76194" y="connsiteY76194"/>
              </a:cxn>
              <a:cxn ang="0">
                <a:pos x="connsiteX76195" y="connsiteY76195"/>
              </a:cxn>
              <a:cxn ang="0">
                <a:pos x="connsiteX76196" y="connsiteY76196"/>
              </a:cxn>
              <a:cxn ang="0">
                <a:pos x="connsiteX76197" y="connsiteY76197"/>
              </a:cxn>
              <a:cxn ang="0">
                <a:pos x="connsiteX76198" y="connsiteY76198"/>
              </a:cxn>
              <a:cxn ang="0">
                <a:pos x="connsiteX76199" y="connsiteY76199"/>
              </a:cxn>
              <a:cxn ang="0">
                <a:pos x="connsiteX76200" y="connsiteY76200"/>
              </a:cxn>
              <a:cxn ang="0">
                <a:pos x="connsiteX76201" y="connsiteY76201"/>
              </a:cxn>
              <a:cxn ang="0">
                <a:pos x="connsiteX76202" y="connsiteY76202"/>
              </a:cxn>
              <a:cxn ang="0">
                <a:pos x="connsiteX76203" y="connsiteY76203"/>
              </a:cxn>
              <a:cxn ang="0">
                <a:pos x="connsiteX76204" y="connsiteY76204"/>
              </a:cxn>
              <a:cxn ang="0">
                <a:pos x="connsiteX76205" y="connsiteY76205"/>
              </a:cxn>
              <a:cxn ang="0">
                <a:pos x="connsiteX76206" y="connsiteY76206"/>
              </a:cxn>
              <a:cxn ang="0">
                <a:pos x="connsiteX76207" y="connsiteY76207"/>
              </a:cxn>
              <a:cxn ang="0">
                <a:pos x="connsiteX76208" y="connsiteY76208"/>
              </a:cxn>
              <a:cxn ang="0">
                <a:pos x="connsiteX76209" y="connsiteY76209"/>
              </a:cxn>
              <a:cxn ang="0">
                <a:pos x="connsiteX76210" y="connsiteY76210"/>
              </a:cxn>
              <a:cxn ang="0">
                <a:pos x="connsiteX76211" y="connsiteY76211"/>
              </a:cxn>
              <a:cxn ang="0">
                <a:pos x="connsiteX76212" y="connsiteY76212"/>
              </a:cxn>
              <a:cxn ang="0">
                <a:pos x="connsiteX76213" y="connsiteY76213"/>
              </a:cxn>
              <a:cxn ang="0">
                <a:pos x="connsiteX76214" y="connsiteY76214"/>
              </a:cxn>
              <a:cxn ang="0">
                <a:pos x="connsiteX76215" y="connsiteY76215"/>
              </a:cxn>
              <a:cxn ang="0">
                <a:pos x="connsiteX76216" y="connsiteY76216"/>
              </a:cxn>
              <a:cxn ang="0">
                <a:pos x="connsiteX76217" y="connsiteY76217"/>
              </a:cxn>
              <a:cxn ang="0">
                <a:pos x="connsiteX76218" y="connsiteY76218"/>
              </a:cxn>
              <a:cxn ang="0">
                <a:pos x="connsiteX76219" y="connsiteY76219"/>
              </a:cxn>
              <a:cxn ang="0">
                <a:pos x="connsiteX76220" y="connsiteY76220"/>
              </a:cxn>
              <a:cxn ang="0">
                <a:pos x="connsiteX76221" y="connsiteY76221"/>
              </a:cxn>
              <a:cxn ang="0">
                <a:pos x="connsiteX76222" y="connsiteY76222"/>
              </a:cxn>
              <a:cxn ang="0">
                <a:pos x="connsiteX76223" y="connsiteY76223"/>
              </a:cxn>
              <a:cxn ang="0">
                <a:pos x="connsiteX76224" y="connsiteY76224"/>
              </a:cxn>
              <a:cxn ang="0">
                <a:pos x="connsiteX76225" y="connsiteY76225"/>
              </a:cxn>
              <a:cxn ang="0">
                <a:pos x="connsiteX76226" y="connsiteY76226"/>
              </a:cxn>
              <a:cxn ang="0">
                <a:pos x="connsiteX76227" y="connsiteY76227"/>
              </a:cxn>
              <a:cxn ang="0">
                <a:pos x="connsiteX76228" y="connsiteY76228"/>
              </a:cxn>
              <a:cxn ang="0">
                <a:pos x="connsiteX76229" y="connsiteY76229"/>
              </a:cxn>
              <a:cxn ang="0">
                <a:pos x="connsiteX76230" y="connsiteY76230"/>
              </a:cxn>
              <a:cxn ang="0">
                <a:pos x="connsiteX76231" y="connsiteY76231"/>
              </a:cxn>
              <a:cxn ang="0">
                <a:pos x="connsiteX76232" y="connsiteY76232"/>
              </a:cxn>
              <a:cxn ang="0">
                <a:pos x="connsiteX76233" y="connsiteY76233"/>
              </a:cxn>
              <a:cxn ang="0">
                <a:pos x="connsiteX76234" y="connsiteY76234"/>
              </a:cxn>
              <a:cxn ang="0">
                <a:pos x="connsiteX76235" y="connsiteY76235"/>
              </a:cxn>
              <a:cxn ang="0">
                <a:pos x="connsiteX76236" y="connsiteY76236"/>
              </a:cxn>
              <a:cxn ang="0">
                <a:pos x="connsiteX76237" y="connsiteY76237"/>
              </a:cxn>
              <a:cxn ang="0">
                <a:pos x="connsiteX76238" y="connsiteY76238"/>
              </a:cxn>
              <a:cxn ang="0">
                <a:pos x="connsiteX76239" y="connsiteY76239"/>
              </a:cxn>
              <a:cxn ang="0">
                <a:pos x="connsiteX76240" y="connsiteY76240"/>
              </a:cxn>
              <a:cxn ang="0">
                <a:pos x="connsiteX76241" y="connsiteY76241"/>
              </a:cxn>
              <a:cxn ang="0">
                <a:pos x="connsiteX76242" y="connsiteY76242"/>
              </a:cxn>
              <a:cxn ang="0">
                <a:pos x="connsiteX76243" y="connsiteY76243"/>
              </a:cxn>
              <a:cxn ang="0">
                <a:pos x="connsiteX76244" y="connsiteY76244"/>
              </a:cxn>
              <a:cxn ang="0">
                <a:pos x="connsiteX76245" y="connsiteY76245"/>
              </a:cxn>
              <a:cxn ang="0">
                <a:pos x="connsiteX76246" y="connsiteY76246"/>
              </a:cxn>
              <a:cxn ang="0">
                <a:pos x="connsiteX76247" y="connsiteY76247"/>
              </a:cxn>
              <a:cxn ang="0">
                <a:pos x="connsiteX76248" y="connsiteY76248"/>
              </a:cxn>
              <a:cxn ang="0">
                <a:pos x="connsiteX76249" y="connsiteY76249"/>
              </a:cxn>
              <a:cxn ang="0">
                <a:pos x="connsiteX76250" y="connsiteY76250"/>
              </a:cxn>
              <a:cxn ang="0">
                <a:pos x="connsiteX76251" y="connsiteY76251"/>
              </a:cxn>
              <a:cxn ang="0">
                <a:pos x="connsiteX76252" y="connsiteY76252"/>
              </a:cxn>
              <a:cxn ang="0">
                <a:pos x="connsiteX76253" y="connsiteY76253"/>
              </a:cxn>
              <a:cxn ang="0">
                <a:pos x="connsiteX76254" y="connsiteY76254"/>
              </a:cxn>
              <a:cxn ang="0">
                <a:pos x="connsiteX76255" y="connsiteY76255"/>
              </a:cxn>
              <a:cxn ang="0">
                <a:pos x="connsiteX76256" y="connsiteY76256"/>
              </a:cxn>
              <a:cxn ang="0">
                <a:pos x="connsiteX76257" y="connsiteY76257"/>
              </a:cxn>
              <a:cxn ang="0">
                <a:pos x="connsiteX76258" y="connsiteY76258"/>
              </a:cxn>
              <a:cxn ang="0">
                <a:pos x="connsiteX76259" y="connsiteY76259"/>
              </a:cxn>
              <a:cxn ang="0">
                <a:pos x="connsiteX76260" y="connsiteY76260"/>
              </a:cxn>
              <a:cxn ang="0">
                <a:pos x="connsiteX76261" y="connsiteY76261"/>
              </a:cxn>
              <a:cxn ang="0">
                <a:pos x="connsiteX76262" y="connsiteY76262"/>
              </a:cxn>
              <a:cxn ang="0">
                <a:pos x="connsiteX76263" y="connsiteY76263"/>
              </a:cxn>
              <a:cxn ang="0">
                <a:pos x="connsiteX76264" y="connsiteY76264"/>
              </a:cxn>
              <a:cxn ang="0">
                <a:pos x="connsiteX76265" y="connsiteY76265"/>
              </a:cxn>
              <a:cxn ang="0">
                <a:pos x="connsiteX76266" y="connsiteY76266"/>
              </a:cxn>
              <a:cxn ang="0">
                <a:pos x="connsiteX76267" y="connsiteY76267"/>
              </a:cxn>
              <a:cxn ang="0">
                <a:pos x="connsiteX76268" y="connsiteY76268"/>
              </a:cxn>
              <a:cxn ang="0">
                <a:pos x="connsiteX76269" y="connsiteY76269"/>
              </a:cxn>
              <a:cxn ang="0">
                <a:pos x="connsiteX76270" y="connsiteY76270"/>
              </a:cxn>
              <a:cxn ang="0">
                <a:pos x="connsiteX76271" y="connsiteY76271"/>
              </a:cxn>
              <a:cxn ang="0">
                <a:pos x="connsiteX76272" y="connsiteY76272"/>
              </a:cxn>
              <a:cxn ang="0">
                <a:pos x="connsiteX76273" y="connsiteY76273"/>
              </a:cxn>
              <a:cxn ang="0">
                <a:pos x="connsiteX76274" y="connsiteY76274"/>
              </a:cxn>
              <a:cxn ang="0">
                <a:pos x="connsiteX76275" y="connsiteY76275"/>
              </a:cxn>
              <a:cxn ang="0">
                <a:pos x="connsiteX76276" y="connsiteY76276"/>
              </a:cxn>
              <a:cxn ang="0">
                <a:pos x="connsiteX76277" y="connsiteY76277"/>
              </a:cxn>
              <a:cxn ang="0">
                <a:pos x="connsiteX76278" y="connsiteY76278"/>
              </a:cxn>
              <a:cxn ang="0">
                <a:pos x="connsiteX76279" y="connsiteY76279"/>
              </a:cxn>
              <a:cxn ang="0">
                <a:pos x="connsiteX76280" y="connsiteY76280"/>
              </a:cxn>
              <a:cxn ang="0">
                <a:pos x="connsiteX76281" y="connsiteY76281"/>
              </a:cxn>
              <a:cxn ang="0">
                <a:pos x="connsiteX76282" y="connsiteY76282"/>
              </a:cxn>
              <a:cxn ang="0">
                <a:pos x="connsiteX76283" y="connsiteY76283"/>
              </a:cxn>
              <a:cxn ang="0">
                <a:pos x="connsiteX76284" y="connsiteY76284"/>
              </a:cxn>
              <a:cxn ang="0">
                <a:pos x="connsiteX76285" y="connsiteY76285"/>
              </a:cxn>
              <a:cxn ang="0">
                <a:pos x="connsiteX76286" y="connsiteY76286"/>
              </a:cxn>
              <a:cxn ang="0">
                <a:pos x="connsiteX76287" y="connsiteY76287"/>
              </a:cxn>
              <a:cxn ang="0">
                <a:pos x="connsiteX76288" y="connsiteY76288"/>
              </a:cxn>
              <a:cxn ang="0">
                <a:pos x="connsiteX76289" y="connsiteY76289"/>
              </a:cxn>
              <a:cxn ang="0">
                <a:pos x="connsiteX76290" y="connsiteY76290"/>
              </a:cxn>
              <a:cxn ang="0">
                <a:pos x="connsiteX76291" y="connsiteY76291"/>
              </a:cxn>
              <a:cxn ang="0">
                <a:pos x="connsiteX76292" y="connsiteY76292"/>
              </a:cxn>
              <a:cxn ang="0">
                <a:pos x="connsiteX76293" y="connsiteY76293"/>
              </a:cxn>
              <a:cxn ang="0">
                <a:pos x="connsiteX76294" y="connsiteY76294"/>
              </a:cxn>
              <a:cxn ang="0">
                <a:pos x="connsiteX76295" y="connsiteY76295"/>
              </a:cxn>
              <a:cxn ang="0">
                <a:pos x="connsiteX76296" y="connsiteY76296"/>
              </a:cxn>
              <a:cxn ang="0">
                <a:pos x="connsiteX76297" y="connsiteY76297"/>
              </a:cxn>
              <a:cxn ang="0">
                <a:pos x="connsiteX76298" y="connsiteY76298"/>
              </a:cxn>
              <a:cxn ang="0">
                <a:pos x="connsiteX76299" y="connsiteY76299"/>
              </a:cxn>
              <a:cxn ang="0">
                <a:pos x="connsiteX76300" y="connsiteY76300"/>
              </a:cxn>
              <a:cxn ang="0">
                <a:pos x="connsiteX76301" y="connsiteY76301"/>
              </a:cxn>
              <a:cxn ang="0">
                <a:pos x="connsiteX76302" y="connsiteY76302"/>
              </a:cxn>
              <a:cxn ang="0">
                <a:pos x="connsiteX76303" y="connsiteY76303"/>
              </a:cxn>
              <a:cxn ang="0">
                <a:pos x="connsiteX76304" y="connsiteY76304"/>
              </a:cxn>
              <a:cxn ang="0">
                <a:pos x="connsiteX76305" y="connsiteY76305"/>
              </a:cxn>
              <a:cxn ang="0">
                <a:pos x="connsiteX76306" y="connsiteY76306"/>
              </a:cxn>
              <a:cxn ang="0">
                <a:pos x="connsiteX76307" y="connsiteY76307"/>
              </a:cxn>
              <a:cxn ang="0">
                <a:pos x="connsiteX76308" y="connsiteY76308"/>
              </a:cxn>
              <a:cxn ang="0">
                <a:pos x="connsiteX76309" y="connsiteY76309"/>
              </a:cxn>
              <a:cxn ang="0">
                <a:pos x="connsiteX76310" y="connsiteY76310"/>
              </a:cxn>
              <a:cxn ang="0">
                <a:pos x="connsiteX76311" y="connsiteY76311"/>
              </a:cxn>
              <a:cxn ang="0">
                <a:pos x="connsiteX76312" y="connsiteY76312"/>
              </a:cxn>
              <a:cxn ang="0">
                <a:pos x="connsiteX76313" y="connsiteY76313"/>
              </a:cxn>
              <a:cxn ang="0">
                <a:pos x="connsiteX76314" y="connsiteY76314"/>
              </a:cxn>
              <a:cxn ang="0">
                <a:pos x="connsiteX76315" y="connsiteY76315"/>
              </a:cxn>
              <a:cxn ang="0">
                <a:pos x="connsiteX76316" y="connsiteY76316"/>
              </a:cxn>
              <a:cxn ang="0">
                <a:pos x="connsiteX76317" y="connsiteY76317"/>
              </a:cxn>
              <a:cxn ang="0">
                <a:pos x="connsiteX76318" y="connsiteY76318"/>
              </a:cxn>
              <a:cxn ang="0">
                <a:pos x="connsiteX76319" y="connsiteY76319"/>
              </a:cxn>
              <a:cxn ang="0">
                <a:pos x="connsiteX76320" y="connsiteY76320"/>
              </a:cxn>
              <a:cxn ang="0">
                <a:pos x="connsiteX76321" y="connsiteY76321"/>
              </a:cxn>
              <a:cxn ang="0">
                <a:pos x="connsiteX76322" y="connsiteY76322"/>
              </a:cxn>
              <a:cxn ang="0">
                <a:pos x="connsiteX76323" y="connsiteY76323"/>
              </a:cxn>
              <a:cxn ang="0">
                <a:pos x="connsiteX76324" y="connsiteY76324"/>
              </a:cxn>
              <a:cxn ang="0">
                <a:pos x="connsiteX76325" y="connsiteY76325"/>
              </a:cxn>
              <a:cxn ang="0">
                <a:pos x="connsiteX76326" y="connsiteY76326"/>
              </a:cxn>
              <a:cxn ang="0">
                <a:pos x="connsiteX76327" y="connsiteY76327"/>
              </a:cxn>
              <a:cxn ang="0">
                <a:pos x="connsiteX76328" y="connsiteY76328"/>
              </a:cxn>
              <a:cxn ang="0">
                <a:pos x="connsiteX76329" y="connsiteY76329"/>
              </a:cxn>
              <a:cxn ang="0">
                <a:pos x="connsiteX76330" y="connsiteY76330"/>
              </a:cxn>
              <a:cxn ang="0">
                <a:pos x="connsiteX76331" y="connsiteY76331"/>
              </a:cxn>
              <a:cxn ang="0">
                <a:pos x="connsiteX76332" y="connsiteY76332"/>
              </a:cxn>
              <a:cxn ang="0">
                <a:pos x="connsiteX76333" y="connsiteY76333"/>
              </a:cxn>
              <a:cxn ang="0">
                <a:pos x="connsiteX76334" y="connsiteY76334"/>
              </a:cxn>
              <a:cxn ang="0">
                <a:pos x="connsiteX76335" y="connsiteY76335"/>
              </a:cxn>
              <a:cxn ang="0">
                <a:pos x="connsiteX76336" y="connsiteY76336"/>
              </a:cxn>
              <a:cxn ang="0">
                <a:pos x="connsiteX76337" y="connsiteY76337"/>
              </a:cxn>
              <a:cxn ang="0">
                <a:pos x="connsiteX76338" y="connsiteY76338"/>
              </a:cxn>
              <a:cxn ang="0">
                <a:pos x="connsiteX76339" y="connsiteY76339"/>
              </a:cxn>
              <a:cxn ang="0">
                <a:pos x="connsiteX76340" y="connsiteY76340"/>
              </a:cxn>
              <a:cxn ang="0">
                <a:pos x="connsiteX76341" y="connsiteY76341"/>
              </a:cxn>
              <a:cxn ang="0">
                <a:pos x="connsiteX76342" y="connsiteY76342"/>
              </a:cxn>
              <a:cxn ang="0">
                <a:pos x="connsiteX76343" y="connsiteY76343"/>
              </a:cxn>
              <a:cxn ang="0">
                <a:pos x="connsiteX76344" y="connsiteY76344"/>
              </a:cxn>
              <a:cxn ang="0">
                <a:pos x="connsiteX76345" y="connsiteY76345"/>
              </a:cxn>
              <a:cxn ang="0">
                <a:pos x="connsiteX76346" y="connsiteY76346"/>
              </a:cxn>
              <a:cxn ang="0">
                <a:pos x="connsiteX76347" y="connsiteY76347"/>
              </a:cxn>
              <a:cxn ang="0">
                <a:pos x="connsiteX76348" y="connsiteY76348"/>
              </a:cxn>
              <a:cxn ang="0">
                <a:pos x="connsiteX76349" y="connsiteY76349"/>
              </a:cxn>
              <a:cxn ang="0">
                <a:pos x="connsiteX76350" y="connsiteY76350"/>
              </a:cxn>
              <a:cxn ang="0">
                <a:pos x="connsiteX76351" y="connsiteY76351"/>
              </a:cxn>
              <a:cxn ang="0">
                <a:pos x="connsiteX76352" y="connsiteY76352"/>
              </a:cxn>
              <a:cxn ang="0">
                <a:pos x="connsiteX76353" y="connsiteY76353"/>
              </a:cxn>
              <a:cxn ang="0">
                <a:pos x="connsiteX76354" y="connsiteY76354"/>
              </a:cxn>
              <a:cxn ang="0">
                <a:pos x="connsiteX76355" y="connsiteY76355"/>
              </a:cxn>
              <a:cxn ang="0">
                <a:pos x="connsiteX76356" y="connsiteY76356"/>
              </a:cxn>
              <a:cxn ang="0">
                <a:pos x="connsiteX76357" y="connsiteY76357"/>
              </a:cxn>
              <a:cxn ang="0">
                <a:pos x="connsiteX76358" y="connsiteY76358"/>
              </a:cxn>
              <a:cxn ang="0">
                <a:pos x="connsiteX76359" y="connsiteY76359"/>
              </a:cxn>
              <a:cxn ang="0">
                <a:pos x="connsiteX76360" y="connsiteY76360"/>
              </a:cxn>
              <a:cxn ang="0">
                <a:pos x="connsiteX76361" y="connsiteY76361"/>
              </a:cxn>
              <a:cxn ang="0">
                <a:pos x="connsiteX76362" y="connsiteY76362"/>
              </a:cxn>
              <a:cxn ang="0">
                <a:pos x="connsiteX76363" y="connsiteY76363"/>
              </a:cxn>
              <a:cxn ang="0">
                <a:pos x="connsiteX76364" y="connsiteY76364"/>
              </a:cxn>
              <a:cxn ang="0">
                <a:pos x="connsiteX76365" y="connsiteY76365"/>
              </a:cxn>
              <a:cxn ang="0">
                <a:pos x="connsiteX76366" y="connsiteY76366"/>
              </a:cxn>
              <a:cxn ang="0">
                <a:pos x="connsiteX76367" y="connsiteY76367"/>
              </a:cxn>
              <a:cxn ang="0">
                <a:pos x="connsiteX76368" y="connsiteY76368"/>
              </a:cxn>
              <a:cxn ang="0">
                <a:pos x="connsiteX76369" y="connsiteY76369"/>
              </a:cxn>
              <a:cxn ang="0">
                <a:pos x="connsiteX76370" y="connsiteY76370"/>
              </a:cxn>
              <a:cxn ang="0">
                <a:pos x="connsiteX76371" y="connsiteY76371"/>
              </a:cxn>
              <a:cxn ang="0">
                <a:pos x="connsiteX76372" y="connsiteY76372"/>
              </a:cxn>
              <a:cxn ang="0">
                <a:pos x="connsiteX76373" y="connsiteY76373"/>
              </a:cxn>
              <a:cxn ang="0">
                <a:pos x="connsiteX76374" y="connsiteY76374"/>
              </a:cxn>
              <a:cxn ang="0">
                <a:pos x="connsiteX76375" y="connsiteY76375"/>
              </a:cxn>
              <a:cxn ang="0">
                <a:pos x="connsiteX76376" y="connsiteY76376"/>
              </a:cxn>
              <a:cxn ang="0">
                <a:pos x="connsiteX76377" y="connsiteY76377"/>
              </a:cxn>
              <a:cxn ang="0">
                <a:pos x="connsiteX76378" y="connsiteY76378"/>
              </a:cxn>
              <a:cxn ang="0">
                <a:pos x="connsiteX76379" y="connsiteY76379"/>
              </a:cxn>
              <a:cxn ang="0">
                <a:pos x="connsiteX76380" y="connsiteY76380"/>
              </a:cxn>
              <a:cxn ang="0">
                <a:pos x="connsiteX76381" y="connsiteY76381"/>
              </a:cxn>
              <a:cxn ang="0">
                <a:pos x="connsiteX76382" y="connsiteY76382"/>
              </a:cxn>
              <a:cxn ang="0">
                <a:pos x="connsiteX76383" y="connsiteY76383"/>
              </a:cxn>
              <a:cxn ang="0">
                <a:pos x="connsiteX76384" y="connsiteY76384"/>
              </a:cxn>
              <a:cxn ang="0">
                <a:pos x="connsiteX76385" y="connsiteY76385"/>
              </a:cxn>
              <a:cxn ang="0">
                <a:pos x="connsiteX76386" y="connsiteY76386"/>
              </a:cxn>
              <a:cxn ang="0">
                <a:pos x="connsiteX76387" y="connsiteY76387"/>
              </a:cxn>
              <a:cxn ang="0">
                <a:pos x="connsiteX76388" y="connsiteY76388"/>
              </a:cxn>
              <a:cxn ang="0">
                <a:pos x="connsiteX76389" y="connsiteY76389"/>
              </a:cxn>
              <a:cxn ang="0">
                <a:pos x="connsiteX76390" y="connsiteY76390"/>
              </a:cxn>
              <a:cxn ang="0">
                <a:pos x="connsiteX76391" y="connsiteY76391"/>
              </a:cxn>
              <a:cxn ang="0">
                <a:pos x="connsiteX76392" y="connsiteY76392"/>
              </a:cxn>
              <a:cxn ang="0">
                <a:pos x="connsiteX76393" y="connsiteY76393"/>
              </a:cxn>
              <a:cxn ang="0">
                <a:pos x="connsiteX76394" y="connsiteY76394"/>
              </a:cxn>
              <a:cxn ang="0">
                <a:pos x="connsiteX76395" y="connsiteY76395"/>
              </a:cxn>
              <a:cxn ang="0">
                <a:pos x="connsiteX76396" y="connsiteY76396"/>
              </a:cxn>
              <a:cxn ang="0">
                <a:pos x="connsiteX76397" y="connsiteY76397"/>
              </a:cxn>
              <a:cxn ang="0">
                <a:pos x="connsiteX76398" y="connsiteY76398"/>
              </a:cxn>
              <a:cxn ang="0">
                <a:pos x="connsiteX76399" y="connsiteY76399"/>
              </a:cxn>
              <a:cxn ang="0">
                <a:pos x="connsiteX76400" y="connsiteY76400"/>
              </a:cxn>
              <a:cxn ang="0">
                <a:pos x="connsiteX76401" y="connsiteY76401"/>
              </a:cxn>
              <a:cxn ang="0">
                <a:pos x="connsiteX76402" y="connsiteY76402"/>
              </a:cxn>
              <a:cxn ang="0">
                <a:pos x="connsiteX76403" y="connsiteY76403"/>
              </a:cxn>
              <a:cxn ang="0">
                <a:pos x="connsiteX76404" y="connsiteY76404"/>
              </a:cxn>
              <a:cxn ang="0">
                <a:pos x="connsiteX76405" y="connsiteY76405"/>
              </a:cxn>
              <a:cxn ang="0">
                <a:pos x="connsiteX76406" y="connsiteY76406"/>
              </a:cxn>
              <a:cxn ang="0">
                <a:pos x="connsiteX76407" y="connsiteY76407"/>
              </a:cxn>
              <a:cxn ang="0">
                <a:pos x="connsiteX76408" y="connsiteY76408"/>
              </a:cxn>
              <a:cxn ang="0">
                <a:pos x="connsiteX76409" y="connsiteY76409"/>
              </a:cxn>
              <a:cxn ang="0">
                <a:pos x="connsiteX76410" y="connsiteY76410"/>
              </a:cxn>
              <a:cxn ang="0">
                <a:pos x="connsiteX76411" y="connsiteY76411"/>
              </a:cxn>
              <a:cxn ang="0">
                <a:pos x="connsiteX76412" y="connsiteY76412"/>
              </a:cxn>
              <a:cxn ang="0">
                <a:pos x="connsiteX76413" y="connsiteY76413"/>
              </a:cxn>
              <a:cxn ang="0">
                <a:pos x="connsiteX76414" y="connsiteY76414"/>
              </a:cxn>
              <a:cxn ang="0">
                <a:pos x="connsiteX76415" y="connsiteY76415"/>
              </a:cxn>
              <a:cxn ang="0">
                <a:pos x="connsiteX76416" y="connsiteY76416"/>
              </a:cxn>
              <a:cxn ang="0">
                <a:pos x="connsiteX76417" y="connsiteY76417"/>
              </a:cxn>
              <a:cxn ang="0">
                <a:pos x="connsiteX76418" y="connsiteY76418"/>
              </a:cxn>
              <a:cxn ang="0">
                <a:pos x="connsiteX76419" y="connsiteY76419"/>
              </a:cxn>
              <a:cxn ang="0">
                <a:pos x="connsiteX76420" y="connsiteY76420"/>
              </a:cxn>
              <a:cxn ang="0">
                <a:pos x="connsiteX76421" y="connsiteY76421"/>
              </a:cxn>
              <a:cxn ang="0">
                <a:pos x="connsiteX76422" y="connsiteY76422"/>
              </a:cxn>
              <a:cxn ang="0">
                <a:pos x="connsiteX76423" y="connsiteY76423"/>
              </a:cxn>
              <a:cxn ang="0">
                <a:pos x="connsiteX76424" y="connsiteY76424"/>
              </a:cxn>
              <a:cxn ang="0">
                <a:pos x="connsiteX76425" y="connsiteY76425"/>
              </a:cxn>
              <a:cxn ang="0">
                <a:pos x="connsiteX76426" y="connsiteY76426"/>
              </a:cxn>
              <a:cxn ang="0">
                <a:pos x="connsiteX76427" y="connsiteY76427"/>
              </a:cxn>
              <a:cxn ang="0">
                <a:pos x="connsiteX76428" y="connsiteY76428"/>
              </a:cxn>
              <a:cxn ang="0">
                <a:pos x="connsiteX76429" y="connsiteY76429"/>
              </a:cxn>
              <a:cxn ang="0">
                <a:pos x="connsiteX76430" y="connsiteY76430"/>
              </a:cxn>
              <a:cxn ang="0">
                <a:pos x="connsiteX76431" y="connsiteY76431"/>
              </a:cxn>
              <a:cxn ang="0">
                <a:pos x="connsiteX76432" y="connsiteY76432"/>
              </a:cxn>
              <a:cxn ang="0">
                <a:pos x="connsiteX76433" y="connsiteY76433"/>
              </a:cxn>
              <a:cxn ang="0">
                <a:pos x="connsiteX76434" y="connsiteY76434"/>
              </a:cxn>
              <a:cxn ang="0">
                <a:pos x="connsiteX76435" y="connsiteY76435"/>
              </a:cxn>
              <a:cxn ang="0">
                <a:pos x="connsiteX76436" y="connsiteY76436"/>
              </a:cxn>
              <a:cxn ang="0">
                <a:pos x="connsiteX76437" y="connsiteY76437"/>
              </a:cxn>
              <a:cxn ang="0">
                <a:pos x="connsiteX76438" y="connsiteY76438"/>
              </a:cxn>
              <a:cxn ang="0">
                <a:pos x="connsiteX76439" y="connsiteY76439"/>
              </a:cxn>
              <a:cxn ang="0">
                <a:pos x="connsiteX76440" y="connsiteY76440"/>
              </a:cxn>
              <a:cxn ang="0">
                <a:pos x="connsiteX76441" y="connsiteY76441"/>
              </a:cxn>
              <a:cxn ang="0">
                <a:pos x="connsiteX76442" y="connsiteY76442"/>
              </a:cxn>
              <a:cxn ang="0">
                <a:pos x="connsiteX76443" y="connsiteY76443"/>
              </a:cxn>
              <a:cxn ang="0">
                <a:pos x="connsiteX76444" y="connsiteY76444"/>
              </a:cxn>
              <a:cxn ang="0">
                <a:pos x="connsiteX76445" y="connsiteY76445"/>
              </a:cxn>
              <a:cxn ang="0">
                <a:pos x="connsiteX76446" y="connsiteY76446"/>
              </a:cxn>
              <a:cxn ang="0">
                <a:pos x="connsiteX76447" y="connsiteY76447"/>
              </a:cxn>
              <a:cxn ang="0">
                <a:pos x="connsiteX76448" y="connsiteY76448"/>
              </a:cxn>
              <a:cxn ang="0">
                <a:pos x="connsiteX76449" y="connsiteY76449"/>
              </a:cxn>
              <a:cxn ang="0">
                <a:pos x="connsiteX76450" y="connsiteY76450"/>
              </a:cxn>
              <a:cxn ang="0">
                <a:pos x="connsiteX76451" y="connsiteY76451"/>
              </a:cxn>
              <a:cxn ang="0">
                <a:pos x="connsiteX76452" y="connsiteY76452"/>
              </a:cxn>
              <a:cxn ang="0">
                <a:pos x="connsiteX76453" y="connsiteY76453"/>
              </a:cxn>
              <a:cxn ang="0">
                <a:pos x="connsiteX76454" y="connsiteY76454"/>
              </a:cxn>
              <a:cxn ang="0">
                <a:pos x="connsiteX76455" y="connsiteY76455"/>
              </a:cxn>
              <a:cxn ang="0">
                <a:pos x="connsiteX76456" y="connsiteY76456"/>
              </a:cxn>
              <a:cxn ang="0">
                <a:pos x="connsiteX76457" y="connsiteY76457"/>
              </a:cxn>
              <a:cxn ang="0">
                <a:pos x="connsiteX76458" y="connsiteY76458"/>
              </a:cxn>
              <a:cxn ang="0">
                <a:pos x="connsiteX76459" y="connsiteY76459"/>
              </a:cxn>
              <a:cxn ang="0">
                <a:pos x="connsiteX76460" y="connsiteY76460"/>
              </a:cxn>
              <a:cxn ang="0">
                <a:pos x="connsiteX76461" y="connsiteY76461"/>
              </a:cxn>
              <a:cxn ang="0">
                <a:pos x="connsiteX76462" y="connsiteY76462"/>
              </a:cxn>
              <a:cxn ang="0">
                <a:pos x="connsiteX76463" y="connsiteY76463"/>
              </a:cxn>
              <a:cxn ang="0">
                <a:pos x="connsiteX76464" y="connsiteY76464"/>
              </a:cxn>
              <a:cxn ang="0">
                <a:pos x="connsiteX76465" y="connsiteY76465"/>
              </a:cxn>
              <a:cxn ang="0">
                <a:pos x="connsiteX76466" y="connsiteY76466"/>
              </a:cxn>
              <a:cxn ang="0">
                <a:pos x="connsiteX76467" y="connsiteY76467"/>
              </a:cxn>
              <a:cxn ang="0">
                <a:pos x="connsiteX76468" y="connsiteY76468"/>
              </a:cxn>
              <a:cxn ang="0">
                <a:pos x="connsiteX76469" y="connsiteY76469"/>
              </a:cxn>
              <a:cxn ang="0">
                <a:pos x="connsiteX76470" y="connsiteY76470"/>
              </a:cxn>
              <a:cxn ang="0">
                <a:pos x="connsiteX76471" y="connsiteY76471"/>
              </a:cxn>
              <a:cxn ang="0">
                <a:pos x="connsiteX76472" y="connsiteY76472"/>
              </a:cxn>
              <a:cxn ang="0">
                <a:pos x="connsiteX76473" y="connsiteY76473"/>
              </a:cxn>
              <a:cxn ang="0">
                <a:pos x="connsiteX76474" y="connsiteY76474"/>
              </a:cxn>
              <a:cxn ang="0">
                <a:pos x="connsiteX76475" y="connsiteY76475"/>
              </a:cxn>
              <a:cxn ang="0">
                <a:pos x="connsiteX76476" y="connsiteY76476"/>
              </a:cxn>
              <a:cxn ang="0">
                <a:pos x="connsiteX76477" y="connsiteY76477"/>
              </a:cxn>
              <a:cxn ang="0">
                <a:pos x="connsiteX76478" y="connsiteY76478"/>
              </a:cxn>
              <a:cxn ang="0">
                <a:pos x="connsiteX76479" y="connsiteY76479"/>
              </a:cxn>
              <a:cxn ang="0">
                <a:pos x="connsiteX76480" y="connsiteY76480"/>
              </a:cxn>
              <a:cxn ang="0">
                <a:pos x="connsiteX76481" y="connsiteY76481"/>
              </a:cxn>
              <a:cxn ang="0">
                <a:pos x="connsiteX76482" y="connsiteY76482"/>
              </a:cxn>
              <a:cxn ang="0">
                <a:pos x="connsiteX76483" y="connsiteY76483"/>
              </a:cxn>
              <a:cxn ang="0">
                <a:pos x="connsiteX76484" y="connsiteY76484"/>
              </a:cxn>
              <a:cxn ang="0">
                <a:pos x="connsiteX76485" y="connsiteY76485"/>
              </a:cxn>
              <a:cxn ang="0">
                <a:pos x="connsiteX76486" y="connsiteY76486"/>
              </a:cxn>
              <a:cxn ang="0">
                <a:pos x="connsiteX76487" y="connsiteY76487"/>
              </a:cxn>
              <a:cxn ang="0">
                <a:pos x="connsiteX76488" y="connsiteY76488"/>
              </a:cxn>
              <a:cxn ang="0">
                <a:pos x="connsiteX76489" y="connsiteY76489"/>
              </a:cxn>
              <a:cxn ang="0">
                <a:pos x="connsiteX76490" y="connsiteY76490"/>
              </a:cxn>
              <a:cxn ang="0">
                <a:pos x="connsiteX76491" y="connsiteY76491"/>
              </a:cxn>
              <a:cxn ang="0">
                <a:pos x="connsiteX76492" y="connsiteY76492"/>
              </a:cxn>
              <a:cxn ang="0">
                <a:pos x="connsiteX76493" y="connsiteY76493"/>
              </a:cxn>
              <a:cxn ang="0">
                <a:pos x="connsiteX76494" y="connsiteY76494"/>
              </a:cxn>
              <a:cxn ang="0">
                <a:pos x="connsiteX76495" y="connsiteY76495"/>
              </a:cxn>
              <a:cxn ang="0">
                <a:pos x="connsiteX76496" y="connsiteY76496"/>
              </a:cxn>
              <a:cxn ang="0">
                <a:pos x="connsiteX76497" y="connsiteY76497"/>
              </a:cxn>
              <a:cxn ang="0">
                <a:pos x="connsiteX76498" y="connsiteY76498"/>
              </a:cxn>
              <a:cxn ang="0">
                <a:pos x="connsiteX76499" y="connsiteY76499"/>
              </a:cxn>
              <a:cxn ang="0">
                <a:pos x="connsiteX76500" y="connsiteY76500"/>
              </a:cxn>
              <a:cxn ang="0">
                <a:pos x="connsiteX76501" y="connsiteY76501"/>
              </a:cxn>
              <a:cxn ang="0">
                <a:pos x="connsiteX76502" y="connsiteY76502"/>
              </a:cxn>
              <a:cxn ang="0">
                <a:pos x="connsiteX76503" y="connsiteY76503"/>
              </a:cxn>
              <a:cxn ang="0">
                <a:pos x="connsiteX76504" y="connsiteY76504"/>
              </a:cxn>
              <a:cxn ang="0">
                <a:pos x="connsiteX76505" y="connsiteY76505"/>
              </a:cxn>
              <a:cxn ang="0">
                <a:pos x="connsiteX76506" y="connsiteY76506"/>
              </a:cxn>
              <a:cxn ang="0">
                <a:pos x="connsiteX76507" y="connsiteY76507"/>
              </a:cxn>
              <a:cxn ang="0">
                <a:pos x="connsiteX76508" y="connsiteY76508"/>
              </a:cxn>
              <a:cxn ang="0">
                <a:pos x="connsiteX76509" y="connsiteY76509"/>
              </a:cxn>
              <a:cxn ang="0">
                <a:pos x="connsiteX76510" y="connsiteY76510"/>
              </a:cxn>
              <a:cxn ang="0">
                <a:pos x="connsiteX76511" y="connsiteY76511"/>
              </a:cxn>
              <a:cxn ang="0">
                <a:pos x="connsiteX76512" y="connsiteY76512"/>
              </a:cxn>
              <a:cxn ang="0">
                <a:pos x="connsiteX76513" y="connsiteY76513"/>
              </a:cxn>
              <a:cxn ang="0">
                <a:pos x="connsiteX76514" y="connsiteY76514"/>
              </a:cxn>
              <a:cxn ang="0">
                <a:pos x="connsiteX76515" y="connsiteY76515"/>
              </a:cxn>
              <a:cxn ang="0">
                <a:pos x="connsiteX76516" y="connsiteY76516"/>
              </a:cxn>
              <a:cxn ang="0">
                <a:pos x="connsiteX76517" y="connsiteY76517"/>
              </a:cxn>
              <a:cxn ang="0">
                <a:pos x="connsiteX76518" y="connsiteY76518"/>
              </a:cxn>
              <a:cxn ang="0">
                <a:pos x="connsiteX76519" y="connsiteY76519"/>
              </a:cxn>
              <a:cxn ang="0">
                <a:pos x="connsiteX76520" y="connsiteY76520"/>
              </a:cxn>
              <a:cxn ang="0">
                <a:pos x="connsiteX76521" y="connsiteY76521"/>
              </a:cxn>
              <a:cxn ang="0">
                <a:pos x="connsiteX76522" y="connsiteY76522"/>
              </a:cxn>
              <a:cxn ang="0">
                <a:pos x="connsiteX76523" y="connsiteY76523"/>
              </a:cxn>
              <a:cxn ang="0">
                <a:pos x="connsiteX76524" y="connsiteY76524"/>
              </a:cxn>
              <a:cxn ang="0">
                <a:pos x="connsiteX76525" y="connsiteY76525"/>
              </a:cxn>
              <a:cxn ang="0">
                <a:pos x="connsiteX76526" y="connsiteY76526"/>
              </a:cxn>
              <a:cxn ang="0">
                <a:pos x="connsiteX76527" y="connsiteY76527"/>
              </a:cxn>
              <a:cxn ang="0">
                <a:pos x="connsiteX76528" y="connsiteY76528"/>
              </a:cxn>
              <a:cxn ang="0">
                <a:pos x="connsiteX76529" y="connsiteY76529"/>
              </a:cxn>
              <a:cxn ang="0">
                <a:pos x="connsiteX76530" y="connsiteY76530"/>
              </a:cxn>
              <a:cxn ang="0">
                <a:pos x="connsiteX76531" y="connsiteY76531"/>
              </a:cxn>
              <a:cxn ang="0">
                <a:pos x="connsiteX76532" y="connsiteY76532"/>
              </a:cxn>
              <a:cxn ang="0">
                <a:pos x="connsiteX76533" y="connsiteY76533"/>
              </a:cxn>
              <a:cxn ang="0">
                <a:pos x="connsiteX76534" y="connsiteY76534"/>
              </a:cxn>
              <a:cxn ang="0">
                <a:pos x="connsiteX76535" y="connsiteY76535"/>
              </a:cxn>
              <a:cxn ang="0">
                <a:pos x="connsiteX76536" y="connsiteY76536"/>
              </a:cxn>
              <a:cxn ang="0">
                <a:pos x="connsiteX76537" y="connsiteY76537"/>
              </a:cxn>
              <a:cxn ang="0">
                <a:pos x="connsiteX76538" y="connsiteY76538"/>
              </a:cxn>
              <a:cxn ang="0">
                <a:pos x="connsiteX76539" y="connsiteY76539"/>
              </a:cxn>
              <a:cxn ang="0">
                <a:pos x="connsiteX76540" y="connsiteY76540"/>
              </a:cxn>
              <a:cxn ang="0">
                <a:pos x="connsiteX76541" y="connsiteY76541"/>
              </a:cxn>
              <a:cxn ang="0">
                <a:pos x="connsiteX76542" y="connsiteY76542"/>
              </a:cxn>
              <a:cxn ang="0">
                <a:pos x="connsiteX76543" y="connsiteY76543"/>
              </a:cxn>
              <a:cxn ang="0">
                <a:pos x="connsiteX76544" y="connsiteY76544"/>
              </a:cxn>
              <a:cxn ang="0">
                <a:pos x="connsiteX76545" y="connsiteY76545"/>
              </a:cxn>
              <a:cxn ang="0">
                <a:pos x="connsiteX76546" y="connsiteY76546"/>
              </a:cxn>
              <a:cxn ang="0">
                <a:pos x="connsiteX76547" y="connsiteY76547"/>
              </a:cxn>
              <a:cxn ang="0">
                <a:pos x="connsiteX76548" y="connsiteY76548"/>
              </a:cxn>
              <a:cxn ang="0">
                <a:pos x="connsiteX76549" y="connsiteY76549"/>
              </a:cxn>
              <a:cxn ang="0">
                <a:pos x="connsiteX76550" y="connsiteY76550"/>
              </a:cxn>
              <a:cxn ang="0">
                <a:pos x="connsiteX76551" y="connsiteY76551"/>
              </a:cxn>
              <a:cxn ang="0">
                <a:pos x="connsiteX76552" y="connsiteY76552"/>
              </a:cxn>
              <a:cxn ang="0">
                <a:pos x="connsiteX76553" y="connsiteY76553"/>
              </a:cxn>
              <a:cxn ang="0">
                <a:pos x="connsiteX76554" y="connsiteY76554"/>
              </a:cxn>
              <a:cxn ang="0">
                <a:pos x="connsiteX76555" y="connsiteY76555"/>
              </a:cxn>
              <a:cxn ang="0">
                <a:pos x="connsiteX76556" y="connsiteY76556"/>
              </a:cxn>
              <a:cxn ang="0">
                <a:pos x="connsiteX76557" y="connsiteY76557"/>
              </a:cxn>
              <a:cxn ang="0">
                <a:pos x="connsiteX76558" y="connsiteY76558"/>
              </a:cxn>
              <a:cxn ang="0">
                <a:pos x="connsiteX76559" y="connsiteY76559"/>
              </a:cxn>
              <a:cxn ang="0">
                <a:pos x="connsiteX76560" y="connsiteY76560"/>
              </a:cxn>
              <a:cxn ang="0">
                <a:pos x="connsiteX76561" y="connsiteY76561"/>
              </a:cxn>
              <a:cxn ang="0">
                <a:pos x="connsiteX76562" y="connsiteY76562"/>
              </a:cxn>
              <a:cxn ang="0">
                <a:pos x="connsiteX76563" y="connsiteY76563"/>
              </a:cxn>
              <a:cxn ang="0">
                <a:pos x="connsiteX76564" y="connsiteY76564"/>
              </a:cxn>
              <a:cxn ang="0">
                <a:pos x="connsiteX76565" y="connsiteY76565"/>
              </a:cxn>
              <a:cxn ang="0">
                <a:pos x="connsiteX76566" y="connsiteY76566"/>
              </a:cxn>
              <a:cxn ang="0">
                <a:pos x="connsiteX76567" y="connsiteY76567"/>
              </a:cxn>
              <a:cxn ang="0">
                <a:pos x="connsiteX76568" y="connsiteY76568"/>
              </a:cxn>
              <a:cxn ang="0">
                <a:pos x="connsiteX76569" y="connsiteY76569"/>
              </a:cxn>
              <a:cxn ang="0">
                <a:pos x="connsiteX76570" y="connsiteY76570"/>
              </a:cxn>
              <a:cxn ang="0">
                <a:pos x="connsiteX76571" y="connsiteY76571"/>
              </a:cxn>
              <a:cxn ang="0">
                <a:pos x="connsiteX76572" y="connsiteY76572"/>
              </a:cxn>
              <a:cxn ang="0">
                <a:pos x="connsiteX76573" y="connsiteY76573"/>
              </a:cxn>
              <a:cxn ang="0">
                <a:pos x="connsiteX76574" y="connsiteY76574"/>
              </a:cxn>
              <a:cxn ang="0">
                <a:pos x="connsiteX76575" y="connsiteY76575"/>
              </a:cxn>
              <a:cxn ang="0">
                <a:pos x="connsiteX76576" y="connsiteY76576"/>
              </a:cxn>
              <a:cxn ang="0">
                <a:pos x="connsiteX76577" y="connsiteY76577"/>
              </a:cxn>
              <a:cxn ang="0">
                <a:pos x="connsiteX76578" y="connsiteY76578"/>
              </a:cxn>
              <a:cxn ang="0">
                <a:pos x="connsiteX76579" y="connsiteY76579"/>
              </a:cxn>
              <a:cxn ang="0">
                <a:pos x="connsiteX76580" y="connsiteY76580"/>
              </a:cxn>
              <a:cxn ang="0">
                <a:pos x="connsiteX76581" y="connsiteY76581"/>
              </a:cxn>
              <a:cxn ang="0">
                <a:pos x="connsiteX76582" y="connsiteY76582"/>
              </a:cxn>
              <a:cxn ang="0">
                <a:pos x="connsiteX76583" y="connsiteY76583"/>
              </a:cxn>
              <a:cxn ang="0">
                <a:pos x="connsiteX76584" y="connsiteY76584"/>
              </a:cxn>
              <a:cxn ang="0">
                <a:pos x="connsiteX76585" y="connsiteY76585"/>
              </a:cxn>
              <a:cxn ang="0">
                <a:pos x="connsiteX76586" y="connsiteY76586"/>
              </a:cxn>
              <a:cxn ang="0">
                <a:pos x="connsiteX76587" y="connsiteY76587"/>
              </a:cxn>
              <a:cxn ang="0">
                <a:pos x="connsiteX76588" y="connsiteY76588"/>
              </a:cxn>
              <a:cxn ang="0">
                <a:pos x="connsiteX76589" y="connsiteY76589"/>
              </a:cxn>
              <a:cxn ang="0">
                <a:pos x="connsiteX76590" y="connsiteY76590"/>
              </a:cxn>
              <a:cxn ang="0">
                <a:pos x="connsiteX76591" y="connsiteY76591"/>
              </a:cxn>
              <a:cxn ang="0">
                <a:pos x="connsiteX76592" y="connsiteY76592"/>
              </a:cxn>
              <a:cxn ang="0">
                <a:pos x="connsiteX76593" y="connsiteY76593"/>
              </a:cxn>
              <a:cxn ang="0">
                <a:pos x="connsiteX76594" y="connsiteY76594"/>
              </a:cxn>
              <a:cxn ang="0">
                <a:pos x="connsiteX76595" y="connsiteY76595"/>
              </a:cxn>
              <a:cxn ang="0">
                <a:pos x="connsiteX76596" y="connsiteY76596"/>
              </a:cxn>
              <a:cxn ang="0">
                <a:pos x="connsiteX76597" y="connsiteY76597"/>
              </a:cxn>
              <a:cxn ang="0">
                <a:pos x="connsiteX76598" y="connsiteY76598"/>
              </a:cxn>
              <a:cxn ang="0">
                <a:pos x="connsiteX76599" y="connsiteY76599"/>
              </a:cxn>
              <a:cxn ang="0">
                <a:pos x="connsiteX76600" y="connsiteY76600"/>
              </a:cxn>
              <a:cxn ang="0">
                <a:pos x="connsiteX76601" y="connsiteY76601"/>
              </a:cxn>
              <a:cxn ang="0">
                <a:pos x="connsiteX76602" y="connsiteY76602"/>
              </a:cxn>
              <a:cxn ang="0">
                <a:pos x="connsiteX76603" y="connsiteY76603"/>
              </a:cxn>
              <a:cxn ang="0">
                <a:pos x="connsiteX76604" y="connsiteY76604"/>
              </a:cxn>
              <a:cxn ang="0">
                <a:pos x="connsiteX76605" y="connsiteY76605"/>
              </a:cxn>
              <a:cxn ang="0">
                <a:pos x="connsiteX76606" y="connsiteY76606"/>
              </a:cxn>
              <a:cxn ang="0">
                <a:pos x="connsiteX76607" y="connsiteY76607"/>
              </a:cxn>
              <a:cxn ang="0">
                <a:pos x="connsiteX76608" y="connsiteY76608"/>
              </a:cxn>
              <a:cxn ang="0">
                <a:pos x="connsiteX76609" y="connsiteY76609"/>
              </a:cxn>
              <a:cxn ang="0">
                <a:pos x="connsiteX76610" y="connsiteY76610"/>
              </a:cxn>
              <a:cxn ang="0">
                <a:pos x="connsiteX76611" y="connsiteY76611"/>
              </a:cxn>
              <a:cxn ang="0">
                <a:pos x="connsiteX76612" y="connsiteY76612"/>
              </a:cxn>
              <a:cxn ang="0">
                <a:pos x="connsiteX76613" y="connsiteY76613"/>
              </a:cxn>
              <a:cxn ang="0">
                <a:pos x="connsiteX76614" y="connsiteY76614"/>
              </a:cxn>
              <a:cxn ang="0">
                <a:pos x="connsiteX76615" y="connsiteY76615"/>
              </a:cxn>
              <a:cxn ang="0">
                <a:pos x="connsiteX76616" y="connsiteY76616"/>
              </a:cxn>
              <a:cxn ang="0">
                <a:pos x="connsiteX76617" y="connsiteY76617"/>
              </a:cxn>
              <a:cxn ang="0">
                <a:pos x="connsiteX76618" y="connsiteY76618"/>
              </a:cxn>
              <a:cxn ang="0">
                <a:pos x="connsiteX76619" y="connsiteY76619"/>
              </a:cxn>
              <a:cxn ang="0">
                <a:pos x="connsiteX76620" y="connsiteY76620"/>
              </a:cxn>
              <a:cxn ang="0">
                <a:pos x="connsiteX76621" y="connsiteY76621"/>
              </a:cxn>
              <a:cxn ang="0">
                <a:pos x="connsiteX76622" y="connsiteY76622"/>
              </a:cxn>
              <a:cxn ang="0">
                <a:pos x="connsiteX76623" y="connsiteY76623"/>
              </a:cxn>
              <a:cxn ang="0">
                <a:pos x="connsiteX76624" y="connsiteY76624"/>
              </a:cxn>
              <a:cxn ang="0">
                <a:pos x="connsiteX76625" y="connsiteY76625"/>
              </a:cxn>
              <a:cxn ang="0">
                <a:pos x="connsiteX76626" y="connsiteY76626"/>
              </a:cxn>
              <a:cxn ang="0">
                <a:pos x="connsiteX76627" y="connsiteY76627"/>
              </a:cxn>
              <a:cxn ang="0">
                <a:pos x="connsiteX76628" y="connsiteY76628"/>
              </a:cxn>
              <a:cxn ang="0">
                <a:pos x="connsiteX76629" y="connsiteY76629"/>
              </a:cxn>
              <a:cxn ang="0">
                <a:pos x="connsiteX76630" y="connsiteY76630"/>
              </a:cxn>
              <a:cxn ang="0">
                <a:pos x="connsiteX76631" y="connsiteY76631"/>
              </a:cxn>
              <a:cxn ang="0">
                <a:pos x="connsiteX76632" y="connsiteY76632"/>
              </a:cxn>
              <a:cxn ang="0">
                <a:pos x="connsiteX76633" y="connsiteY76633"/>
              </a:cxn>
              <a:cxn ang="0">
                <a:pos x="connsiteX76634" y="connsiteY76634"/>
              </a:cxn>
              <a:cxn ang="0">
                <a:pos x="connsiteX76635" y="connsiteY76635"/>
              </a:cxn>
              <a:cxn ang="0">
                <a:pos x="connsiteX76636" y="connsiteY76636"/>
              </a:cxn>
              <a:cxn ang="0">
                <a:pos x="connsiteX76637" y="connsiteY76637"/>
              </a:cxn>
              <a:cxn ang="0">
                <a:pos x="connsiteX76638" y="connsiteY76638"/>
              </a:cxn>
              <a:cxn ang="0">
                <a:pos x="connsiteX76639" y="connsiteY76639"/>
              </a:cxn>
              <a:cxn ang="0">
                <a:pos x="connsiteX76640" y="connsiteY76640"/>
              </a:cxn>
              <a:cxn ang="0">
                <a:pos x="connsiteX76641" y="connsiteY76641"/>
              </a:cxn>
              <a:cxn ang="0">
                <a:pos x="connsiteX76642" y="connsiteY76642"/>
              </a:cxn>
              <a:cxn ang="0">
                <a:pos x="connsiteX76643" y="connsiteY76643"/>
              </a:cxn>
              <a:cxn ang="0">
                <a:pos x="connsiteX76644" y="connsiteY76644"/>
              </a:cxn>
              <a:cxn ang="0">
                <a:pos x="connsiteX76645" y="connsiteY76645"/>
              </a:cxn>
              <a:cxn ang="0">
                <a:pos x="connsiteX76646" y="connsiteY76646"/>
              </a:cxn>
              <a:cxn ang="0">
                <a:pos x="connsiteX76647" y="connsiteY76647"/>
              </a:cxn>
              <a:cxn ang="0">
                <a:pos x="connsiteX76648" y="connsiteY76648"/>
              </a:cxn>
              <a:cxn ang="0">
                <a:pos x="connsiteX76649" y="connsiteY76649"/>
              </a:cxn>
              <a:cxn ang="0">
                <a:pos x="connsiteX76650" y="connsiteY76650"/>
              </a:cxn>
              <a:cxn ang="0">
                <a:pos x="connsiteX76651" y="connsiteY76651"/>
              </a:cxn>
              <a:cxn ang="0">
                <a:pos x="connsiteX76652" y="connsiteY76652"/>
              </a:cxn>
              <a:cxn ang="0">
                <a:pos x="connsiteX76653" y="connsiteY76653"/>
              </a:cxn>
              <a:cxn ang="0">
                <a:pos x="connsiteX76654" y="connsiteY76654"/>
              </a:cxn>
              <a:cxn ang="0">
                <a:pos x="connsiteX76655" y="connsiteY76655"/>
              </a:cxn>
              <a:cxn ang="0">
                <a:pos x="connsiteX76656" y="connsiteY76656"/>
              </a:cxn>
              <a:cxn ang="0">
                <a:pos x="connsiteX76657" y="connsiteY76657"/>
              </a:cxn>
              <a:cxn ang="0">
                <a:pos x="connsiteX76658" y="connsiteY76658"/>
              </a:cxn>
              <a:cxn ang="0">
                <a:pos x="connsiteX76659" y="connsiteY76659"/>
              </a:cxn>
              <a:cxn ang="0">
                <a:pos x="connsiteX76660" y="connsiteY76660"/>
              </a:cxn>
              <a:cxn ang="0">
                <a:pos x="connsiteX76661" y="connsiteY76661"/>
              </a:cxn>
              <a:cxn ang="0">
                <a:pos x="connsiteX76662" y="connsiteY76662"/>
              </a:cxn>
              <a:cxn ang="0">
                <a:pos x="connsiteX76663" y="connsiteY76663"/>
              </a:cxn>
              <a:cxn ang="0">
                <a:pos x="connsiteX76664" y="connsiteY76664"/>
              </a:cxn>
              <a:cxn ang="0">
                <a:pos x="connsiteX76665" y="connsiteY76665"/>
              </a:cxn>
              <a:cxn ang="0">
                <a:pos x="connsiteX76666" y="connsiteY76666"/>
              </a:cxn>
              <a:cxn ang="0">
                <a:pos x="connsiteX76667" y="connsiteY76667"/>
              </a:cxn>
              <a:cxn ang="0">
                <a:pos x="connsiteX76668" y="connsiteY76668"/>
              </a:cxn>
              <a:cxn ang="0">
                <a:pos x="connsiteX76669" y="connsiteY76669"/>
              </a:cxn>
              <a:cxn ang="0">
                <a:pos x="connsiteX76670" y="connsiteY76670"/>
              </a:cxn>
              <a:cxn ang="0">
                <a:pos x="connsiteX76671" y="connsiteY76671"/>
              </a:cxn>
              <a:cxn ang="0">
                <a:pos x="connsiteX76672" y="connsiteY76672"/>
              </a:cxn>
              <a:cxn ang="0">
                <a:pos x="connsiteX76673" y="connsiteY76673"/>
              </a:cxn>
              <a:cxn ang="0">
                <a:pos x="connsiteX76674" y="connsiteY76674"/>
              </a:cxn>
              <a:cxn ang="0">
                <a:pos x="connsiteX76675" y="connsiteY76675"/>
              </a:cxn>
              <a:cxn ang="0">
                <a:pos x="connsiteX76676" y="connsiteY76676"/>
              </a:cxn>
              <a:cxn ang="0">
                <a:pos x="connsiteX76677" y="connsiteY76677"/>
              </a:cxn>
              <a:cxn ang="0">
                <a:pos x="connsiteX76678" y="connsiteY76678"/>
              </a:cxn>
              <a:cxn ang="0">
                <a:pos x="connsiteX76679" y="connsiteY76679"/>
              </a:cxn>
              <a:cxn ang="0">
                <a:pos x="connsiteX76680" y="connsiteY76680"/>
              </a:cxn>
              <a:cxn ang="0">
                <a:pos x="connsiteX76681" y="connsiteY76681"/>
              </a:cxn>
              <a:cxn ang="0">
                <a:pos x="connsiteX76682" y="connsiteY76682"/>
              </a:cxn>
              <a:cxn ang="0">
                <a:pos x="connsiteX76683" y="connsiteY76683"/>
              </a:cxn>
              <a:cxn ang="0">
                <a:pos x="connsiteX76684" y="connsiteY76684"/>
              </a:cxn>
              <a:cxn ang="0">
                <a:pos x="connsiteX76685" y="connsiteY76685"/>
              </a:cxn>
              <a:cxn ang="0">
                <a:pos x="connsiteX76686" y="connsiteY76686"/>
              </a:cxn>
              <a:cxn ang="0">
                <a:pos x="connsiteX76687" y="connsiteY76687"/>
              </a:cxn>
              <a:cxn ang="0">
                <a:pos x="connsiteX76688" y="connsiteY76688"/>
              </a:cxn>
              <a:cxn ang="0">
                <a:pos x="connsiteX76689" y="connsiteY76689"/>
              </a:cxn>
              <a:cxn ang="0">
                <a:pos x="connsiteX76690" y="connsiteY76690"/>
              </a:cxn>
              <a:cxn ang="0">
                <a:pos x="connsiteX76691" y="connsiteY76691"/>
              </a:cxn>
              <a:cxn ang="0">
                <a:pos x="connsiteX76692" y="connsiteY76692"/>
              </a:cxn>
              <a:cxn ang="0">
                <a:pos x="connsiteX76693" y="connsiteY76693"/>
              </a:cxn>
              <a:cxn ang="0">
                <a:pos x="connsiteX76694" y="connsiteY76694"/>
              </a:cxn>
              <a:cxn ang="0">
                <a:pos x="connsiteX76695" y="connsiteY76695"/>
              </a:cxn>
              <a:cxn ang="0">
                <a:pos x="connsiteX76696" y="connsiteY76696"/>
              </a:cxn>
              <a:cxn ang="0">
                <a:pos x="connsiteX76697" y="connsiteY76697"/>
              </a:cxn>
              <a:cxn ang="0">
                <a:pos x="connsiteX76698" y="connsiteY76698"/>
              </a:cxn>
              <a:cxn ang="0">
                <a:pos x="connsiteX76699" y="connsiteY76699"/>
              </a:cxn>
              <a:cxn ang="0">
                <a:pos x="connsiteX76700" y="connsiteY76700"/>
              </a:cxn>
              <a:cxn ang="0">
                <a:pos x="connsiteX76701" y="connsiteY76701"/>
              </a:cxn>
              <a:cxn ang="0">
                <a:pos x="connsiteX76702" y="connsiteY76702"/>
              </a:cxn>
              <a:cxn ang="0">
                <a:pos x="connsiteX76703" y="connsiteY76703"/>
              </a:cxn>
              <a:cxn ang="0">
                <a:pos x="connsiteX76704" y="connsiteY76704"/>
              </a:cxn>
              <a:cxn ang="0">
                <a:pos x="connsiteX76705" y="connsiteY76705"/>
              </a:cxn>
              <a:cxn ang="0">
                <a:pos x="connsiteX76706" y="connsiteY76706"/>
              </a:cxn>
              <a:cxn ang="0">
                <a:pos x="connsiteX76707" y="connsiteY76707"/>
              </a:cxn>
              <a:cxn ang="0">
                <a:pos x="connsiteX76708" y="connsiteY76708"/>
              </a:cxn>
              <a:cxn ang="0">
                <a:pos x="connsiteX76709" y="connsiteY76709"/>
              </a:cxn>
              <a:cxn ang="0">
                <a:pos x="connsiteX76710" y="connsiteY76710"/>
              </a:cxn>
              <a:cxn ang="0">
                <a:pos x="connsiteX76711" y="connsiteY76711"/>
              </a:cxn>
              <a:cxn ang="0">
                <a:pos x="connsiteX76712" y="connsiteY76712"/>
              </a:cxn>
              <a:cxn ang="0">
                <a:pos x="connsiteX76713" y="connsiteY76713"/>
              </a:cxn>
              <a:cxn ang="0">
                <a:pos x="connsiteX76714" y="connsiteY76714"/>
              </a:cxn>
              <a:cxn ang="0">
                <a:pos x="connsiteX76715" y="connsiteY76715"/>
              </a:cxn>
              <a:cxn ang="0">
                <a:pos x="connsiteX76716" y="connsiteY76716"/>
              </a:cxn>
              <a:cxn ang="0">
                <a:pos x="connsiteX76717" y="connsiteY76717"/>
              </a:cxn>
              <a:cxn ang="0">
                <a:pos x="connsiteX76718" y="connsiteY76718"/>
              </a:cxn>
              <a:cxn ang="0">
                <a:pos x="connsiteX76719" y="connsiteY76719"/>
              </a:cxn>
              <a:cxn ang="0">
                <a:pos x="connsiteX76720" y="connsiteY76720"/>
              </a:cxn>
              <a:cxn ang="0">
                <a:pos x="connsiteX76721" y="connsiteY76721"/>
              </a:cxn>
              <a:cxn ang="0">
                <a:pos x="connsiteX76722" y="connsiteY76722"/>
              </a:cxn>
              <a:cxn ang="0">
                <a:pos x="connsiteX76723" y="connsiteY76723"/>
              </a:cxn>
              <a:cxn ang="0">
                <a:pos x="connsiteX76724" y="connsiteY76724"/>
              </a:cxn>
              <a:cxn ang="0">
                <a:pos x="connsiteX76725" y="connsiteY76725"/>
              </a:cxn>
              <a:cxn ang="0">
                <a:pos x="connsiteX76726" y="connsiteY76726"/>
              </a:cxn>
              <a:cxn ang="0">
                <a:pos x="connsiteX76727" y="connsiteY76727"/>
              </a:cxn>
              <a:cxn ang="0">
                <a:pos x="connsiteX76728" y="connsiteY76728"/>
              </a:cxn>
              <a:cxn ang="0">
                <a:pos x="connsiteX76729" y="connsiteY76729"/>
              </a:cxn>
              <a:cxn ang="0">
                <a:pos x="connsiteX76730" y="connsiteY76730"/>
              </a:cxn>
              <a:cxn ang="0">
                <a:pos x="connsiteX76731" y="connsiteY76731"/>
              </a:cxn>
              <a:cxn ang="0">
                <a:pos x="connsiteX76732" y="connsiteY76732"/>
              </a:cxn>
              <a:cxn ang="0">
                <a:pos x="connsiteX76733" y="connsiteY76733"/>
              </a:cxn>
              <a:cxn ang="0">
                <a:pos x="connsiteX76734" y="connsiteY76734"/>
              </a:cxn>
              <a:cxn ang="0">
                <a:pos x="connsiteX76735" y="connsiteY76735"/>
              </a:cxn>
              <a:cxn ang="0">
                <a:pos x="connsiteX76736" y="connsiteY76736"/>
              </a:cxn>
              <a:cxn ang="0">
                <a:pos x="connsiteX76737" y="connsiteY76737"/>
              </a:cxn>
              <a:cxn ang="0">
                <a:pos x="connsiteX76738" y="connsiteY76738"/>
              </a:cxn>
              <a:cxn ang="0">
                <a:pos x="connsiteX76739" y="connsiteY76739"/>
              </a:cxn>
              <a:cxn ang="0">
                <a:pos x="connsiteX76740" y="connsiteY76740"/>
              </a:cxn>
              <a:cxn ang="0">
                <a:pos x="connsiteX76741" y="connsiteY76741"/>
              </a:cxn>
              <a:cxn ang="0">
                <a:pos x="connsiteX76742" y="connsiteY76742"/>
              </a:cxn>
              <a:cxn ang="0">
                <a:pos x="connsiteX76743" y="connsiteY76743"/>
              </a:cxn>
              <a:cxn ang="0">
                <a:pos x="connsiteX76744" y="connsiteY76744"/>
              </a:cxn>
              <a:cxn ang="0">
                <a:pos x="connsiteX76745" y="connsiteY76745"/>
              </a:cxn>
              <a:cxn ang="0">
                <a:pos x="connsiteX76746" y="connsiteY76746"/>
              </a:cxn>
              <a:cxn ang="0">
                <a:pos x="connsiteX76747" y="connsiteY76747"/>
              </a:cxn>
              <a:cxn ang="0">
                <a:pos x="connsiteX76748" y="connsiteY76748"/>
              </a:cxn>
              <a:cxn ang="0">
                <a:pos x="connsiteX76749" y="connsiteY76749"/>
              </a:cxn>
              <a:cxn ang="0">
                <a:pos x="connsiteX76750" y="connsiteY76750"/>
              </a:cxn>
              <a:cxn ang="0">
                <a:pos x="connsiteX76751" y="connsiteY76751"/>
              </a:cxn>
              <a:cxn ang="0">
                <a:pos x="connsiteX76752" y="connsiteY76752"/>
              </a:cxn>
              <a:cxn ang="0">
                <a:pos x="connsiteX76753" y="connsiteY76753"/>
              </a:cxn>
              <a:cxn ang="0">
                <a:pos x="connsiteX76754" y="connsiteY76754"/>
              </a:cxn>
              <a:cxn ang="0">
                <a:pos x="connsiteX76755" y="connsiteY76755"/>
              </a:cxn>
              <a:cxn ang="0">
                <a:pos x="connsiteX76756" y="connsiteY76756"/>
              </a:cxn>
              <a:cxn ang="0">
                <a:pos x="connsiteX76757" y="connsiteY76757"/>
              </a:cxn>
              <a:cxn ang="0">
                <a:pos x="connsiteX76758" y="connsiteY76758"/>
              </a:cxn>
              <a:cxn ang="0">
                <a:pos x="connsiteX76759" y="connsiteY76759"/>
              </a:cxn>
              <a:cxn ang="0">
                <a:pos x="connsiteX76760" y="connsiteY76760"/>
              </a:cxn>
              <a:cxn ang="0">
                <a:pos x="connsiteX76761" y="connsiteY76761"/>
              </a:cxn>
              <a:cxn ang="0">
                <a:pos x="connsiteX76762" y="connsiteY76762"/>
              </a:cxn>
              <a:cxn ang="0">
                <a:pos x="connsiteX76763" y="connsiteY76763"/>
              </a:cxn>
              <a:cxn ang="0">
                <a:pos x="connsiteX76764" y="connsiteY76764"/>
              </a:cxn>
              <a:cxn ang="0">
                <a:pos x="connsiteX76765" y="connsiteY76765"/>
              </a:cxn>
              <a:cxn ang="0">
                <a:pos x="connsiteX76766" y="connsiteY76766"/>
              </a:cxn>
              <a:cxn ang="0">
                <a:pos x="connsiteX76767" y="connsiteY76767"/>
              </a:cxn>
              <a:cxn ang="0">
                <a:pos x="connsiteX76768" y="connsiteY76768"/>
              </a:cxn>
              <a:cxn ang="0">
                <a:pos x="connsiteX76769" y="connsiteY76769"/>
              </a:cxn>
              <a:cxn ang="0">
                <a:pos x="connsiteX76770" y="connsiteY76770"/>
              </a:cxn>
              <a:cxn ang="0">
                <a:pos x="connsiteX76771" y="connsiteY76771"/>
              </a:cxn>
              <a:cxn ang="0">
                <a:pos x="connsiteX76772" y="connsiteY76772"/>
              </a:cxn>
              <a:cxn ang="0">
                <a:pos x="connsiteX76773" y="connsiteY76773"/>
              </a:cxn>
              <a:cxn ang="0">
                <a:pos x="connsiteX76774" y="connsiteY76774"/>
              </a:cxn>
              <a:cxn ang="0">
                <a:pos x="connsiteX76775" y="connsiteY76775"/>
              </a:cxn>
              <a:cxn ang="0">
                <a:pos x="connsiteX76776" y="connsiteY76776"/>
              </a:cxn>
              <a:cxn ang="0">
                <a:pos x="connsiteX76777" y="connsiteY76777"/>
              </a:cxn>
              <a:cxn ang="0">
                <a:pos x="connsiteX76778" y="connsiteY76778"/>
              </a:cxn>
              <a:cxn ang="0">
                <a:pos x="connsiteX76779" y="connsiteY76779"/>
              </a:cxn>
              <a:cxn ang="0">
                <a:pos x="connsiteX76780" y="connsiteY76780"/>
              </a:cxn>
              <a:cxn ang="0">
                <a:pos x="connsiteX76781" y="connsiteY76781"/>
              </a:cxn>
              <a:cxn ang="0">
                <a:pos x="connsiteX76782" y="connsiteY76782"/>
              </a:cxn>
              <a:cxn ang="0">
                <a:pos x="connsiteX76783" y="connsiteY76783"/>
              </a:cxn>
              <a:cxn ang="0">
                <a:pos x="connsiteX76784" y="connsiteY76784"/>
              </a:cxn>
              <a:cxn ang="0">
                <a:pos x="connsiteX76785" y="connsiteY76785"/>
              </a:cxn>
              <a:cxn ang="0">
                <a:pos x="connsiteX76786" y="connsiteY76786"/>
              </a:cxn>
              <a:cxn ang="0">
                <a:pos x="connsiteX76787" y="connsiteY76787"/>
              </a:cxn>
              <a:cxn ang="0">
                <a:pos x="connsiteX76788" y="connsiteY76788"/>
              </a:cxn>
              <a:cxn ang="0">
                <a:pos x="connsiteX76789" y="connsiteY76789"/>
              </a:cxn>
              <a:cxn ang="0">
                <a:pos x="connsiteX76790" y="connsiteY76790"/>
              </a:cxn>
              <a:cxn ang="0">
                <a:pos x="connsiteX76791" y="connsiteY76791"/>
              </a:cxn>
              <a:cxn ang="0">
                <a:pos x="connsiteX76792" y="connsiteY76792"/>
              </a:cxn>
              <a:cxn ang="0">
                <a:pos x="connsiteX76793" y="connsiteY76793"/>
              </a:cxn>
              <a:cxn ang="0">
                <a:pos x="connsiteX76794" y="connsiteY76794"/>
              </a:cxn>
              <a:cxn ang="0">
                <a:pos x="connsiteX76795" y="connsiteY76795"/>
              </a:cxn>
              <a:cxn ang="0">
                <a:pos x="connsiteX76796" y="connsiteY76796"/>
              </a:cxn>
              <a:cxn ang="0">
                <a:pos x="connsiteX76797" y="connsiteY76797"/>
              </a:cxn>
              <a:cxn ang="0">
                <a:pos x="connsiteX76798" y="connsiteY76798"/>
              </a:cxn>
              <a:cxn ang="0">
                <a:pos x="connsiteX76799" y="connsiteY76799"/>
              </a:cxn>
              <a:cxn ang="0">
                <a:pos x="connsiteX76800" y="connsiteY76800"/>
              </a:cxn>
              <a:cxn ang="0">
                <a:pos x="connsiteX76801" y="connsiteY76801"/>
              </a:cxn>
              <a:cxn ang="0">
                <a:pos x="connsiteX76802" y="connsiteY76802"/>
              </a:cxn>
              <a:cxn ang="0">
                <a:pos x="connsiteX76803" y="connsiteY76803"/>
              </a:cxn>
              <a:cxn ang="0">
                <a:pos x="connsiteX76804" y="connsiteY76804"/>
              </a:cxn>
              <a:cxn ang="0">
                <a:pos x="connsiteX76805" y="connsiteY76805"/>
              </a:cxn>
              <a:cxn ang="0">
                <a:pos x="connsiteX76806" y="connsiteY76806"/>
              </a:cxn>
              <a:cxn ang="0">
                <a:pos x="connsiteX76807" y="connsiteY76807"/>
              </a:cxn>
              <a:cxn ang="0">
                <a:pos x="connsiteX76808" y="connsiteY76808"/>
              </a:cxn>
              <a:cxn ang="0">
                <a:pos x="connsiteX76809" y="connsiteY76809"/>
              </a:cxn>
              <a:cxn ang="0">
                <a:pos x="connsiteX76810" y="connsiteY76810"/>
              </a:cxn>
              <a:cxn ang="0">
                <a:pos x="connsiteX76811" y="connsiteY76811"/>
              </a:cxn>
              <a:cxn ang="0">
                <a:pos x="connsiteX76812" y="connsiteY76812"/>
              </a:cxn>
              <a:cxn ang="0">
                <a:pos x="connsiteX76813" y="connsiteY76813"/>
              </a:cxn>
              <a:cxn ang="0">
                <a:pos x="connsiteX76814" y="connsiteY76814"/>
              </a:cxn>
              <a:cxn ang="0">
                <a:pos x="connsiteX76815" y="connsiteY76815"/>
              </a:cxn>
              <a:cxn ang="0">
                <a:pos x="connsiteX76816" y="connsiteY76816"/>
              </a:cxn>
              <a:cxn ang="0">
                <a:pos x="connsiteX76817" y="connsiteY76817"/>
              </a:cxn>
              <a:cxn ang="0">
                <a:pos x="connsiteX76818" y="connsiteY76818"/>
              </a:cxn>
              <a:cxn ang="0">
                <a:pos x="connsiteX76819" y="connsiteY76819"/>
              </a:cxn>
              <a:cxn ang="0">
                <a:pos x="connsiteX76820" y="connsiteY76820"/>
              </a:cxn>
              <a:cxn ang="0">
                <a:pos x="connsiteX76821" y="connsiteY76821"/>
              </a:cxn>
              <a:cxn ang="0">
                <a:pos x="connsiteX76822" y="connsiteY76822"/>
              </a:cxn>
              <a:cxn ang="0">
                <a:pos x="connsiteX76823" y="connsiteY76823"/>
              </a:cxn>
              <a:cxn ang="0">
                <a:pos x="connsiteX76824" y="connsiteY76824"/>
              </a:cxn>
              <a:cxn ang="0">
                <a:pos x="connsiteX76825" y="connsiteY76825"/>
              </a:cxn>
              <a:cxn ang="0">
                <a:pos x="connsiteX76826" y="connsiteY76826"/>
              </a:cxn>
              <a:cxn ang="0">
                <a:pos x="connsiteX76827" y="connsiteY76827"/>
              </a:cxn>
              <a:cxn ang="0">
                <a:pos x="connsiteX76828" y="connsiteY76828"/>
              </a:cxn>
              <a:cxn ang="0">
                <a:pos x="connsiteX76829" y="connsiteY76829"/>
              </a:cxn>
              <a:cxn ang="0">
                <a:pos x="connsiteX76830" y="connsiteY76830"/>
              </a:cxn>
              <a:cxn ang="0">
                <a:pos x="connsiteX76831" y="connsiteY76831"/>
              </a:cxn>
              <a:cxn ang="0">
                <a:pos x="connsiteX76832" y="connsiteY76832"/>
              </a:cxn>
              <a:cxn ang="0">
                <a:pos x="connsiteX76833" y="connsiteY76833"/>
              </a:cxn>
              <a:cxn ang="0">
                <a:pos x="connsiteX76834" y="connsiteY76834"/>
              </a:cxn>
              <a:cxn ang="0">
                <a:pos x="connsiteX76835" y="connsiteY76835"/>
              </a:cxn>
              <a:cxn ang="0">
                <a:pos x="connsiteX76836" y="connsiteY76836"/>
              </a:cxn>
              <a:cxn ang="0">
                <a:pos x="connsiteX76837" y="connsiteY76837"/>
              </a:cxn>
              <a:cxn ang="0">
                <a:pos x="connsiteX76838" y="connsiteY76838"/>
              </a:cxn>
              <a:cxn ang="0">
                <a:pos x="connsiteX76839" y="connsiteY76839"/>
              </a:cxn>
              <a:cxn ang="0">
                <a:pos x="connsiteX76840" y="connsiteY76840"/>
              </a:cxn>
              <a:cxn ang="0">
                <a:pos x="connsiteX76841" y="connsiteY76841"/>
              </a:cxn>
              <a:cxn ang="0">
                <a:pos x="connsiteX76842" y="connsiteY76842"/>
              </a:cxn>
              <a:cxn ang="0">
                <a:pos x="connsiteX76843" y="connsiteY76843"/>
              </a:cxn>
              <a:cxn ang="0">
                <a:pos x="connsiteX76844" y="connsiteY76844"/>
              </a:cxn>
              <a:cxn ang="0">
                <a:pos x="connsiteX76845" y="connsiteY76845"/>
              </a:cxn>
              <a:cxn ang="0">
                <a:pos x="connsiteX76846" y="connsiteY76846"/>
              </a:cxn>
              <a:cxn ang="0">
                <a:pos x="connsiteX76847" y="connsiteY76847"/>
              </a:cxn>
              <a:cxn ang="0">
                <a:pos x="connsiteX76848" y="connsiteY76848"/>
              </a:cxn>
              <a:cxn ang="0">
                <a:pos x="connsiteX76849" y="connsiteY76849"/>
              </a:cxn>
              <a:cxn ang="0">
                <a:pos x="connsiteX76850" y="connsiteY76850"/>
              </a:cxn>
              <a:cxn ang="0">
                <a:pos x="connsiteX76851" y="connsiteY76851"/>
              </a:cxn>
              <a:cxn ang="0">
                <a:pos x="connsiteX76852" y="connsiteY76852"/>
              </a:cxn>
              <a:cxn ang="0">
                <a:pos x="connsiteX76853" y="connsiteY76853"/>
              </a:cxn>
              <a:cxn ang="0">
                <a:pos x="connsiteX76854" y="connsiteY76854"/>
              </a:cxn>
              <a:cxn ang="0">
                <a:pos x="connsiteX76855" y="connsiteY76855"/>
              </a:cxn>
              <a:cxn ang="0">
                <a:pos x="connsiteX76856" y="connsiteY76856"/>
              </a:cxn>
              <a:cxn ang="0">
                <a:pos x="connsiteX76857" y="connsiteY76857"/>
              </a:cxn>
              <a:cxn ang="0">
                <a:pos x="connsiteX76858" y="connsiteY76858"/>
              </a:cxn>
              <a:cxn ang="0">
                <a:pos x="connsiteX76859" y="connsiteY76859"/>
              </a:cxn>
              <a:cxn ang="0">
                <a:pos x="connsiteX76860" y="connsiteY76860"/>
              </a:cxn>
              <a:cxn ang="0">
                <a:pos x="connsiteX76861" y="connsiteY76861"/>
              </a:cxn>
              <a:cxn ang="0">
                <a:pos x="connsiteX76862" y="connsiteY76862"/>
              </a:cxn>
              <a:cxn ang="0">
                <a:pos x="connsiteX76863" y="connsiteY76863"/>
              </a:cxn>
              <a:cxn ang="0">
                <a:pos x="connsiteX76864" y="connsiteY76864"/>
              </a:cxn>
              <a:cxn ang="0">
                <a:pos x="connsiteX76865" y="connsiteY76865"/>
              </a:cxn>
              <a:cxn ang="0">
                <a:pos x="connsiteX76866" y="connsiteY76866"/>
              </a:cxn>
              <a:cxn ang="0">
                <a:pos x="connsiteX76867" y="connsiteY76867"/>
              </a:cxn>
              <a:cxn ang="0">
                <a:pos x="connsiteX76868" y="connsiteY76868"/>
              </a:cxn>
              <a:cxn ang="0">
                <a:pos x="connsiteX76869" y="connsiteY76869"/>
              </a:cxn>
              <a:cxn ang="0">
                <a:pos x="connsiteX76870" y="connsiteY76870"/>
              </a:cxn>
              <a:cxn ang="0">
                <a:pos x="connsiteX76871" y="connsiteY76871"/>
              </a:cxn>
              <a:cxn ang="0">
                <a:pos x="connsiteX76872" y="connsiteY76872"/>
              </a:cxn>
              <a:cxn ang="0">
                <a:pos x="connsiteX76873" y="connsiteY76873"/>
              </a:cxn>
              <a:cxn ang="0">
                <a:pos x="connsiteX76874" y="connsiteY76874"/>
              </a:cxn>
              <a:cxn ang="0">
                <a:pos x="connsiteX76875" y="connsiteY76875"/>
              </a:cxn>
              <a:cxn ang="0">
                <a:pos x="connsiteX76876" y="connsiteY76876"/>
              </a:cxn>
              <a:cxn ang="0">
                <a:pos x="connsiteX76877" y="connsiteY76877"/>
              </a:cxn>
              <a:cxn ang="0">
                <a:pos x="connsiteX76878" y="connsiteY76878"/>
              </a:cxn>
              <a:cxn ang="0">
                <a:pos x="connsiteX76879" y="connsiteY76879"/>
              </a:cxn>
              <a:cxn ang="0">
                <a:pos x="connsiteX76880" y="connsiteY76880"/>
              </a:cxn>
              <a:cxn ang="0">
                <a:pos x="connsiteX76881" y="connsiteY76881"/>
              </a:cxn>
              <a:cxn ang="0">
                <a:pos x="connsiteX76882" y="connsiteY76882"/>
              </a:cxn>
              <a:cxn ang="0">
                <a:pos x="connsiteX76883" y="connsiteY76883"/>
              </a:cxn>
              <a:cxn ang="0">
                <a:pos x="connsiteX76884" y="connsiteY76884"/>
              </a:cxn>
              <a:cxn ang="0">
                <a:pos x="connsiteX76885" y="connsiteY76885"/>
              </a:cxn>
              <a:cxn ang="0">
                <a:pos x="connsiteX76886" y="connsiteY76886"/>
              </a:cxn>
              <a:cxn ang="0">
                <a:pos x="connsiteX76887" y="connsiteY76887"/>
              </a:cxn>
              <a:cxn ang="0">
                <a:pos x="connsiteX76888" y="connsiteY76888"/>
              </a:cxn>
              <a:cxn ang="0">
                <a:pos x="connsiteX76889" y="connsiteY76889"/>
              </a:cxn>
              <a:cxn ang="0">
                <a:pos x="connsiteX76890" y="connsiteY76890"/>
              </a:cxn>
              <a:cxn ang="0">
                <a:pos x="connsiteX76891" y="connsiteY76891"/>
              </a:cxn>
              <a:cxn ang="0">
                <a:pos x="connsiteX76892" y="connsiteY76892"/>
              </a:cxn>
              <a:cxn ang="0">
                <a:pos x="connsiteX76893" y="connsiteY76893"/>
              </a:cxn>
              <a:cxn ang="0">
                <a:pos x="connsiteX76894" y="connsiteY76894"/>
              </a:cxn>
              <a:cxn ang="0">
                <a:pos x="connsiteX76895" y="connsiteY76895"/>
              </a:cxn>
              <a:cxn ang="0">
                <a:pos x="connsiteX76896" y="connsiteY76896"/>
              </a:cxn>
              <a:cxn ang="0">
                <a:pos x="connsiteX76897" y="connsiteY76897"/>
              </a:cxn>
              <a:cxn ang="0">
                <a:pos x="connsiteX76898" y="connsiteY76898"/>
              </a:cxn>
              <a:cxn ang="0">
                <a:pos x="connsiteX76899" y="connsiteY76899"/>
              </a:cxn>
              <a:cxn ang="0">
                <a:pos x="connsiteX76900" y="connsiteY76900"/>
              </a:cxn>
              <a:cxn ang="0">
                <a:pos x="connsiteX76901" y="connsiteY76901"/>
              </a:cxn>
              <a:cxn ang="0">
                <a:pos x="connsiteX76902" y="connsiteY76902"/>
              </a:cxn>
              <a:cxn ang="0">
                <a:pos x="connsiteX76903" y="connsiteY76903"/>
              </a:cxn>
              <a:cxn ang="0">
                <a:pos x="connsiteX76904" y="connsiteY76904"/>
              </a:cxn>
              <a:cxn ang="0">
                <a:pos x="connsiteX76905" y="connsiteY76905"/>
              </a:cxn>
              <a:cxn ang="0">
                <a:pos x="connsiteX76906" y="connsiteY76906"/>
              </a:cxn>
              <a:cxn ang="0">
                <a:pos x="connsiteX76907" y="connsiteY76907"/>
              </a:cxn>
              <a:cxn ang="0">
                <a:pos x="connsiteX76908" y="connsiteY76908"/>
              </a:cxn>
              <a:cxn ang="0">
                <a:pos x="connsiteX76909" y="connsiteY76909"/>
              </a:cxn>
              <a:cxn ang="0">
                <a:pos x="connsiteX76910" y="connsiteY76910"/>
              </a:cxn>
              <a:cxn ang="0">
                <a:pos x="connsiteX76911" y="connsiteY76911"/>
              </a:cxn>
              <a:cxn ang="0">
                <a:pos x="connsiteX76912" y="connsiteY76912"/>
              </a:cxn>
              <a:cxn ang="0">
                <a:pos x="connsiteX76913" y="connsiteY76913"/>
              </a:cxn>
              <a:cxn ang="0">
                <a:pos x="connsiteX76914" y="connsiteY76914"/>
              </a:cxn>
              <a:cxn ang="0">
                <a:pos x="connsiteX76915" y="connsiteY76915"/>
              </a:cxn>
              <a:cxn ang="0">
                <a:pos x="connsiteX76916" y="connsiteY76916"/>
              </a:cxn>
              <a:cxn ang="0">
                <a:pos x="connsiteX76917" y="connsiteY76917"/>
              </a:cxn>
              <a:cxn ang="0">
                <a:pos x="connsiteX76918" y="connsiteY76918"/>
              </a:cxn>
              <a:cxn ang="0">
                <a:pos x="connsiteX76919" y="connsiteY76919"/>
              </a:cxn>
              <a:cxn ang="0">
                <a:pos x="connsiteX76920" y="connsiteY76920"/>
              </a:cxn>
              <a:cxn ang="0">
                <a:pos x="connsiteX76921" y="connsiteY76921"/>
              </a:cxn>
              <a:cxn ang="0">
                <a:pos x="connsiteX76922" y="connsiteY76922"/>
              </a:cxn>
              <a:cxn ang="0">
                <a:pos x="connsiteX76923" y="connsiteY76923"/>
              </a:cxn>
              <a:cxn ang="0">
                <a:pos x="connsiteX76924" y="connsiteY76924"/>
              </a:cxn>
              <a:cxn ang="0">
                <a:pos x="connsiteX76925" y="connsiteY76925"/>
              </a:cxn>
              <a:cxn ang="0">
                <a:pos x="connsiteX76926" y="connsiteY76926"/>
              </a:cxn>
              <a:cxn ang="0">
                <a:pos x="connsiteX76927" y="connsiteY76927"/>
              </a:cxn>
              <a:cxn ang="0">
                <a:pos x="connsiteX76928" y="connsiteY76928"/>
              </a:cxn>
              <a:cxn ang="0">
                <a:pos x="connsiteX76929" y="connsiteY76929"/>
              </a:cxn>
              <a:cxn ang="0">
                <a:pos x="connsiteX76930" y="connsiteY76930"/>
              </a:cxn>
              <a:cxn ang="0">
                <a:pos x="connsiteX76931" y="connsiteY76931"/>
              </a:cxn>
              <a:cxn ang="0">
                <a:pos x="connsiteX76932" y="connsiteY76932"/>
              </a:cxn>
              <a:cxn ang="0">
                <a:pos x="connsiteX76933" y="connsiteY76933"/>
              </a:cxn>
              <a:cxn ang="0">
                <a:pos x="connsiteX76934" y="connsiteY76934"/>
              </a:cxn>
              <a:cxn ang="0">
                <a:pos x="connsiteX76935" y="connsiteY76935"/>
              </a:cxn>
              <a:cxn ang="0">
                <a:pos x="connsiteX76936" y="connsiteY76936"/>
              </a:cxn>
              <a:cxn ang="0">
                <a:pos x="connsiteX76937" y="connsiteY76937"/>
              </a:cxn>
              <a:cxn ang="0">
                <a:pos x="connsiteX76938" y="connsiteY76938"/>
              </a:cxn>
              <a:cxn ang="0">
                <a:pos x="connsiteX76939" y="connsiteY76939"/>
              </a:cxn>
              <a:cxn ang="0">
                <a:pos x="connsiteX76940" y="connsiteY76940"/>
              </a:cxn>
              <a:cxn ang="0">
                <a:pos x="connsiteX76941" y="connsiteY76941"/>
              </a:cxn>
              <a:cxn ang="0">
                <a:pos x="connsiteX76942" y="connsiteY76942"/>
              </a:cxn>
              <a:cxn ang="0">
                <a:pos x="connsiteX76943" y="connsiteY76943"/>
              </a:cxn>
              <a:cxn ang="0">
                <a:pos x="connsiteX76944" y="connsiteY76944"/>
              </a:cxn>
              <a:cxn ang="0">
                <a:pos x="connsiteX76945" y="connsiteY76945"/>
              </a:cxn>
              <a:cxn ang="0">
                <a:pos x="connsiteX76946" y="connsiteY76946"/>
              </a:cxn>
              <a:cxn ang="0">
                <a:pos x="connsiteX76947" y="connsiteY76947"/>
              </a:cxn>
              <a:cxn ang="0">
                <a:pos x="connsiteX76948" y="connsiteY76948"/>
              </a:cxn>
              <a:cxn ang="0">
                <a:pos x="connsiteX76949" y="connsiteY76949"/>
              </a:cxn>
              <a:cxn ang="0">
                <a:pos x="connsiteX76950" y="connsiteY76950"/>
              </a:cxn>
              <a:cxn ang="0">
                <a:pos x="connsiteX76951" y="connsiteY76951"/>
              </a:cxn>
              <a:cxn ang="0">
                <a:pos x="connsiteX76952" y="connsiteY76952"/>
              </a:cxn>
              <a:cxn ang="0">
                <a:pos x="connsiteX76953" y="connsiteY76953"/>
              </a:cxn>
              <a:cxn ang="0">
                <a:pos x="connsiteX76954" y="connsiteY76954"/>
              </a:cxn>
              <a:cxn ang="0">
                <a:pos x="connsiteX76955" y="connsiteY76955"/>
              </a:cxn>
              <a:cxn ang="0">
                <a:pos x="connsiteX76956" y="connsiteY76956"/>
              </a:cxn>
              <a:cxn ang="0">
                <a:pos x="connsiteX76957" y="connsiteY76957"/>
              </a:cxn>
              <a:cxn ang="0">
                <a:pos x="connsiteX76958" y="connsiteY76958"/>
              </a:cxn>
              <a:cxn ang="0">
                <a:pos x="connsiteX76959" y="connsiteY76959"/>
              </a:cxn>
              <a:cxn ang="0">
                <a:pos x="connsiteX76960" y="connsiteY76960"/>
              </a:cxn>
              <a:cxn ang="0">
                <a:pos x="connsiteX76961" y="connsiteY76961"/>
              </a:cxn>
              <a:cxn ang="0">
                <a:pos x="connsiteX76962" y="connsiteY76962"/>
              </a:cxn>
              <a:cxn ang="0">
                <a:pos x="connsiteX76963" y="connsiteY76963"/>
              </a:cxn>
              <a:cxn ang="0">
                <a:pos x="connsiteX76964" y="connsiteY76964"/>
              </a:cxn>
              <a:cxn ang="0">
                <a:pos x="connsiteX76965" y="connsiteY76965"/>
              </a:cxn>
              <a:cxn ang="0">
                <a:pos x="connsiteX76966" y="connsiteY76966"/>
              </a:cxn>
              <a:cxn ang="0">
                <a:pos x="connsiteX76967" y="connsiteY76967"/>
              </a:cxn>
              <a:cxn ang="0">
                <a:pos x="connsiteX76968" y="connsiteY76968"/>
              </a:cxn>
              <a:cxn ang="0">
                <a:pos x="connsiteX76969" y="connsiteY76969"/>
              </a:cxn>
              <a:cxn ang="0">
                <a:pos x="connsiteX76970" y="connsiteY76970"/>
              </a:cxn>
              <a:cxn ang="0">
                <a:pos x="connsiteX76971" y="connsiteY76971"/>
              </a:cxn>
              <a:cxn ang="0">
                <a:pos x="connsiteX76972" y="connsiteY76972"/>
              </a:cxn>
              <a:cxn ang="0">
                <a:pos x="connsiteX76973" y="connsiteY76973"/>
              </a:cxn>
              <a:cxn ang="0">
                <a:pos x="connsiteX76974" y="connsiteY76974"/>
              </a:cxn>
              <a:cxn ang="0">
                <a:pos x="connsiteX76975" y="connsiteY76975"/>
              </a:cxn>
              <a:cxn ang="0">
                <a:pos x="connsiteX76976" y="connsiteY76976"/>
              </a:cxn>
              <a:cxn ang="0">
                <a:pos x="connsiteX76977" y="connsiteY76977"/>
              </a:cxn>
              <a:cxn ang="0">
                <a:pos x="connsiteX76978" y="connsiteY76978"/>
              </a:cxn>
              <a:cxn ang="0">
                <a:pos x="connsiteX76979" y="connsiteY76979"/>
              </a:cxn>
              <a:cxn ang="0">
                <a:pos x="connsiteX76980" y="connsiteY76980"/>
              </a:cxn>
              <a:cxn ang="0">
                <a:pos x="connsiteX76981" y="connsiteY76981"/>
              </a:cxn>
              <a:cxn ang="0">
                <a:pos x="connsiteX76982" y="connsiteY76982"/>
              </a:cxn>
              <a:cxn ang="0">
                <a:pos x="connsiteX76983" y="connsiteY76983"/>
              </a:cxn>
              <a:cxn ang="0">
                <a:pos x="connsiteX76984" y="connsiteY76984"/>
              </a:cxn>
              <a:cxn ang="0">
                <a:pos x="connsiteX76985" y="connsiteY76985"/>
              </a:cxn>
              <a:cxn ang="0">
                <a:pos x="connsiteX76986" y="connsiteY76986"/>
              </a:cxn>
              <a:cxn ang="0">
                <a:pos x="connsiteX76987" y="connsiteY76987"/>
              </a:cxn>
              <a:cxn ang="0">
                <a:pos x="connsiteX76988" y="connsiteY76988"/>
              </a:cxn>
              <a:cxn ang="0">
                <a:pos x="connsiteX76989" y="connsiteY76989"/>
              </a:cxn>
              <a:cxn ang="0">
                <a:pos x="connsiteX76990" y="connsiteY76990"/>
              </a:cxn>
              <a:cxn ang="0">
                <a:pos x="connsiteX76991" y="connsiteY76991"/>
              </a:cxn>
              <a:cxn ang="0">
                <a:pos x="connsiteX76992" y="connsiteY76992"/>
              </a:cxn>
              <a:cxn ang="0">
                <a:pos x="connsiteX76993" y="connsiteY76993"/>
              </a:cxn>
              <a:cxn ang="0">
                <a:pos x="connsiteX76994" y="connsiteY76994"/>
              </a:cxn>
              <a:cxn ang="0">
                <a:pos x="connsiteX76995" y="connsiteY76995"/>
              </a:cxn>
              <a:cxn ang="0">
                <a:pos x="connsiteX76996" y="connsiteY76996"/>
              </a:cxn>
              <a:cxn ang="0">
                <a:pos x="connsiteX76997" y="connsiteY76997"/>
              </a:cxn>
              <a:cxn ang="0">
                <a:pos x="connsiteX76998" y="connsiteY76998"/>
              </a:cxn>
              <a:cxn ang="0">
                <a:pos x="connsiteX76999" y="connsiteY76999"/>
              </a:cxn>
              <a:cxn ang="0">
                <a:pos x="connsiteX77000" y="connsiteY77000"/>
              </a:cxn>
              <a:cxn ang="0">
                <a:pos x="connsiteX77001" y="connsiteY77001"/>
              </a:cxn>
              <a:cxn ang="0">
                <a:pos x="connsiteX77002" y="connsiteY77002"/>
              </a:cxn>
              <a:cxn ang="0">
                <a:pos x="connsiteX77003" y="connsiteY77003"/>
              </a:cxn>
              <a:cxn ang="0">
                <a:pos x="connsiteX77004" y="connsiteY77004"/>
              </a:cxn>
              <a:cxn ang="0">
                <a:pos x="connsiteX77005" y="connsiteY77005"/>
              </a:cxn>
              <a:cxn ang="0">
                <a:pos x="connsiteX77006" y="connsiteY77006"/>
              </a:cxn>
              <a:cxn ang="0">
                <a:pos x="connsiteX77007" y="connsiteY77007"/>
              </a:cxn>
              <a:cxn ang="0">
                <a:pos x="connsiteX77008" y="connsiteY77008"/>
              </a:cxn>
              <a:cxn ang="0">
                <a:pos x="connsiteX77009" y="connsiteY77009"/>
              </a:cxn>
              <a:cxn ang="0">
                <a:pos x="connsiteX77010" y="connsiteY77010"/>
              </a:cxn>
              <a:cxn ang="0">
                <a:pos x="connsiteX77011" y="connsiteY77011"/>
              </a:cxn>
              <a:cxn ang="0">
                <a:pos x="connsiteX77012" y="connsiteY77012"/>
              </a:cxn>
              <a:cxn ang="0">
                <a:pos x="connsiteX77013" y="connsiteY77013"/>
              </a:cxn>
              <a:cxn ang="0">
                <a:pos x="connsiteX77014" y="connsiteY77014"/>
              </a:cxn>
              <a:cxn ang="0">
                <a:pos x="connsiteX77015" y="connsiteY77015"/>
              </a:cxn>
              <a:cxn ang="0">
                <a:pos x="connsiteX77016" y="connsiteY77016"/>
              </a:cxn>
              <a:cxn ang="0">
                <a:pos x="connsiteX77017" y="connsiteY77017"/>
              </a:cxn>
              <a:cxn ang="0">
                <a:pos x="connsiteX77018" y="connsiteY77018"/>
              </a:cxn>
              <a:cxn ang="0">
                <a:pos x="connsiteX77019" y="connsiteY77019"/>
              </a:cxn>
              <a:cxn ang="0">
                <a:pos x="connsiteX77020" y="connsiteY77020"/>
              </a:cxn>
              <a:cxn ang="0">
                <a:pos x="connsiteX77021" y="connsiteY77021"/>
              </a:cxn>
              <a:cxn ang="0">
                <a:pos x="connsiteX77022" y="connsiteY77022"/>
              </a:cxn>
              <a:cxn ang="0">
                <a:pos x="connsiteX77023" y="connsiteY77023"/>
              </a:cxn>
              <a:cxn ang="0">
                <a:pos x="connsiteX77024" y="connsiteY77024"/>
              </a:cxn>
              <a:cxn ang="0">
                <a:pos x="connsiteX77025" y="connsiteY77025"/>
              </a:cxn>
              <a:cxn ang="0">
                <a:pos x="connsiteX77026" y="connsiteY77026"/>
              </a:cxn>
              <a:cxn ang="0">
                <a:pos x="connsiteX77027" y="connsiteY77027"/>
              </a:cxn>
              <a:cxn ang="0">
                <a:pos x="connsiteX77028" y="connsiteY77028"/>
              </a:cxn>
              <a:cxn ang="0">
                <a:pos x="connsiteX77029" y="connsiteY77029"/>
              </a:cxn>
              <a:cxn ang="0">
                <a:pos x="connsiteX77030" y="connsiteY77030"/>
              </a:cxn>
              <a:cxn ang="0">
                <a:pos x="connsiteX77031" y="connsiteY77031"/>
              </a:cxn>
              <a:cxn ang="0">
                <a:pos x="connsiteX77032" y="connsiteY77032"/>
              </a:cxn>
              <a:cxn ang="0">
                <a:pos x="connsiteX77033" y="connsiteY77033"/>
              </a:cxn>
              <a:cxn ang="0">
                <a:pos x="connsiteX77034" y="connsiteY77034"/>
              </a:cxn>
              <a:cxn ang="0">
                <a:pos x="connsiteX77035" y="connsiteY77035"/>
              </a:cxn>
              <a:cxn ang="0">
                <a:pos x="connsiteX77036" y="connsiteY77036"/>
              </a:cxn>
              <a:cxn ang="0">
                <a:pos x="connsiteX77037" y="connsiteY77037"/>
              </a:cxn>
              <a:cxn ang="0">
                <a:pos x="connsiteX77038" y="connsiteY77038"/>
              </a:cxn>
              <a:cxn ang="0">
                <a:pos x="connsiteX77039" y="connsiteY77039"/>
              </a:cxn>
              <a:cxn ang="0">
                <a:pos x="connsiteX77040" y="connsiteY77040"/>
              </a:cxn>
              <a:cxn ang="0">
                <a:pos x="connsiteX77041" y="connsiteY77041"/>
              </a:cxn>
              <a:cxn ang="0">
                <a:pos x="connsiteX77042" y="connsiteY77042"/>
              </a:cxn>
              <a:cxn ang="0">
                <a:pos x="connsiteX77043" y="connsiteY77043"/>
              </a:cxn>
              <a:cxn ang="0">
                <a:pos x="connsiteX77044" y="connsiteY77044"/>
              </a:cxn>
              <a:cxn ang="0">
                <a:pos x="connsiteX77045" y="connsiteY77045"/>
              </a:cxn>
              <a:cxn ang="0">
                <a:pos x="connsiteX77046" y="connsiteY77046"/>
              </a:cxn>
              <a:cxn ang="0">
                <a:pos x="connsiteX77047" y="connsiteY77047"/>
              </a:cxn>
              <a:cxn ang="0">
                <a:pos x="connsiteX77048" y="connsiteY77048"/>
              </a:cxn>
              <a:cxn ang="0">
                <a:pos x="connsiteX77049" y="connsiteY77049"/>
              </a:cxn>
              <a:cxn ang="0">
                <a:pos x="connsiteX77050" y="connsiteY77050"/>
              </a:cxn>
              <a:cxn ang="0">
                <a:pos x="connsiteX77051" y="connsiteY77051"/>
              </a:cxn>
              <a:cxn ang="0">
                <a:pos x="connsiteX77052" y="connsiteY77052"/>
              </a:cxn>
              <a:cxn ang="0">
                <a:pos x="connsiteX77053" y="connsiteY77053"/>
              </a:cxn>
              <a:cxn ang="0">
                <a:pos x="connsiteX77054" y="connsiteY77054"/>
              </a:cxn>
              <a:cxn ang="0">
                <a:pos x="connsiteX77055" y="connsiteY77055"/>
              </a:cxn>
              <a:cxn ang="0">
                <a:pos x="connsiteX77056" y="connsiteY77056"/>
              </a:cxn>
              <a:cxn ang="0">
                <a:pos x="connsiteX77057" y="connsiteY77057"/>
              </a:cxn>
              <a:cxn ang="0">
                <a:pos x="connsiteX77058" y="connsiteY77058"/>
              </a:cxn>
              <a:cxn ang="0">
                <a:pos x="connsiteX77059" y="connsiteY77059"/>
              </a:cxn>
              <a:cxn ang="0">
                <a:pos x="connsiteX77060" y="connsiteY77060"/>
              </a:cxn>
              <a:cxn ang="0">
                <a:pos x="connsiteX77061" y="connsiteY77061"/>
              </a:cxn>
              <a:cxn ang="0">
                <a:pos x="connsiteX77062" y="connsiteY77062"/>
              </a:cxn>
              <a:cxn ang="0">
                <a:pos x="connsiteX77063" y="connsiteY77063"/>
              </a:cxn>
              <a:cxn ang="0">
                <a:pos x="connsiteX77064" y="connsiteY77064"/>
              </a:cxn>
              <a:cxn ang="0">
                <a:pos x="connsiteX77065" y="connsiteY77065"/>
              </a:cxn>
              <a:cxn ang="0">
                <a:pos x="connsiteX77066" y="connsiteY77066"/>
              </a:cxn>
              <a:cxn ang="0">
                <a:pos x="connsiteX77067" y="connsiteY77067"/>
              </a:cxn>
              <a:cxn ang="0">
                <a:pos x="connsiteX77068" y="connsiteY77068"/>
              </a:cxn>
              <a:cxn ang="0">
                <a:pos x="connsiteX77069" y="connsiteY77069"/>
              </a:cxn>
              <a:cxn ang="0">
                <a:pos x="connsiteX77070" y="connsiteY77070"/>
              </a:cxn>
              <a:cxn ang="0">
                <a:pos x="connsiteX77071" y="connsiteY77071"/>
              </a:cxn>
              <a:cxn ang="0">
                <a:pos x="connsiteX77072" y="connsiteY77072"/>
              </a:cxn>
              <a:cxn ang="0">
                <a:pos x="connsiteX77073" y="connsiteY77073"/>
              </a:cxn>
              <a:cxn ang="0">
                <a:pos x="connsiteX77074" y="connsiteY77074"/>
              </a:cxn>
              <a:cxn ang="0">
                <a:pos x="connsiteX77075" y="connsiteY77075"/>
              </a:cxn>
              <a:cxn ang="0">
                <a:pos x="connsiteX77076" y="connsiteY77076"/>
              </a:cxn>
              <a:cxn ang="0">
                <a:pos x="connsiteX77077" y="connsiteY77077"/>
              </a:cxn>
              <a:cxn ang="0">
                <a:pos x="connsiteX77078" y="connsiteY77078"/>
              </a:cxn>
              <a:cxn ang="0">
                <a:pos x="connsiteX77079" y="connsiteY77079"/>
              </a:cxn>
              <a:cxn ang="0">
                <a:pos x="connsiteX77080" y="connsiteY77080"/>
              </a:cxn>
              <a:cxn ang="0">
                <a:pos x="connsiteX77081" y="connsiteY77081"/>
              </a:cxn>
              <a:cxn ang="0">
                <a:pos x="connsiteX77082" y="connsiteY77082"/>
              </a:cxn>
              <a:cxn ang="0">
                <a:pos x="connsiteX77083" y="connsiteY77083"/>
              </a:cxn>
              <a:cxn ang="0">
                <a:pos x="connsiteX77084" y="connsiteY77084"/>
              </a:cxn>
              <a:cxn ang="0">
                <a:pos x="connsiteX77085" y="connsiteY77085"/>
              </a:cxn>
              <a:cxn ang="0">
                <a:pos x="connsiteX77086" y="connsiteY77086"/>
              </a:cxn>
              <a:cxn ang="0">
                <a:pos x="connsiteX77087" y="connsiteY77087"/>
              </a:cxn>
              <a:cxn ang="0">
                <a:pos x="connsiteX77088" y="connsiteY77088"/>
              </a:cxn>
              <a:cxn ang="0">
                <a:pos x="connsiteX77089" y="connsiteY77089"/>
              </a:cxn>
              <a:cxn ang="0">
                <a:pos x="connsiteX77090" y="connsiteY77090"/>
              </a:cxn>
              <a:cxn ang="0">
                <a:pos x="connsiteX77091" y="connsiteY77091"/>
              </a:cxn>
              <a:cxn ang="0">
                <a:pos x="connsiteX77092" y="connsiteY77092"/>
              </a:cxn>
              <a:cxn ang="0">
                <a:pos x="connsiteX77093" y="connsiteY77093"/>
              </a:cxn>
              <a:cxn ang="0">
                <a:pos x="connsiteX77094" y="connsiteY77094"/>
              </a:cxn>
              <a:cxn ang="0">
                <a:pos x="connsiteX77095" y="connsiteY77095"/>
              </a:cxn>
              <a:cxn ang="0">
                <a:pos x="connsiteX77096" y="connsiteY77096"/>
              </a:cxn>
              <a:cxn ang="0">
                <a:pos x="connsiteX77097" y="connsiteY77097"/>
              </a:cxn>
              <a:cxn ang="0">
                <a:pos x="connsiteX77098" y="connsiteY77098"/>
              </a:cxn>
              <a:cxn ang="0">
                <a:pos x="connsiteX77099" y="connsiteY77099"/>
              </a:cxn>
              <a:cxn ang="0">
                <a:pos x="connsiteX77100" y="connsiteY77100"/>
              </a:cxn>
              <a:cxn ang="0">
                <a:pos x="connsiteX77101" y="connsiteY77101"/>
              </a:cxn>
              <a:cxn ang="0">
                <a:pos x="connsiteX77102" y="connsiteY77102"/>
              </a:cxn>
              <a:cxn ang="0">
                <a:pos x="connsiteX77103" y="connsiteY77103"/>
              </a:cxn>
              <a:cxn ang="0">
                <a:pos x="connsiteX77104" y="connsiteY77104"/>
              </a:cxn>
              <a:cxn ang="0">
                <a:pos x="connsiteX77105" y="connsiteY77105"/>
              </a:cxn>
              <a:cxn ang="0">
                <a:pos x="connsiteX77106" y="connsiteY77106"/>
              </a:cxn>
              <a:cxn ang="0">
                <a:pos x="connsiteX77107" y="connsiteY77107"/>
              </a:cxn>
              <a:cxn ang="0">
                <a:pos x="connsiteX77108" y="connsiteY77108"/>
              </a:cxn>
              <a:cxn ang="0">
                <a:pos x="connsiteX77109" y="connsiteY77109"/>
              </a:cxn>
              <a:cxn ang="0">
                <a:pos x="connsiteX77110" y="connsiteY77110"/>
              </a:cxn>
              <a:cxn ang="0">
                <a:pos x="connsiteX77111" y="connsiteY77111"/>
              </a:cxn>
              <a:cxn ang="0">
                <a:pos x="connsiteX77112" y="connsiteY77112"/>
              </a:cxn>
              <a:cxn ang="0">
                <a:pos x="connsiteX77113" y="connsiteY77113"/>
              </a:cxn>
              <a:cxn ang="0">
                <a:pos x="connsiteX77114" y="connsiteY77114"/>
              </a:cxn>
              <a:cxn ang="0">
                <a:pos x="connsiteX77115" y="connsiteY77115"/>
              </a:cxn>
              <a:cxn ang="0">
                <a:pos x="connsiteX77116" y="connsiteY77116"/>
              </a:cxn>
              <a:cxn ang="0">
                <a:pos x="connsiteX77117" y="connsiteY77117"/>
              </a:cxn>
              <a:cxn ang="0">
                <a:pos x="connsiteX77118" y="connsiteY77118"/>
              </a:cxn>
              <a:cxn ang="0">
                <a:pos x="connsiteX77119" y="connsiteY77119"/>
              </a:cxn>
              <a:cxn ang="0">
                <a:pos x="connsiteX77120" y="connsiteY77120"/>
              </a:cxn>
              <a:cxn ang="0">
                <a:pos x="connsiteX77121" y="connsiteY77121"/>
              </a:cxn>
              <a:cxn ang="0">
                <a:pos x="connsiteX77122" y="connsiteY77122"/>
              </a:cxn>
              <a:cxn ang="0">
                <a:pos x="connsiteX77123" y="connsiteY77123"/>
              </a:cxn>
              <a:cxn ang="0">
                <a:pos x="connsiteX77124" y="connsiteY77124"/>
              </a:cxn>
              <a:cxn ang="0">
                <a:pos x="connsiteX77125" y="connsiteY77125"/>
              </a:cxn>
              <a:cxn ang="0">
                <a:pos x="connsiteX77126" y="connsiteY77126"/>
              </a:cxn>
              <a:cxn ang="0">
                <a:pos x="connsiteX77127" y="connsiteY77127"/>
              </a:cxn>
              <a:cxn ang="0">
                <a:pos x="connsiteX77128" y="connsiteY77128"/>
              </a:cxn>
              <a:cxn ang="0">
                <a:pos x="connsiteX77129" y="connsiteY77129"/>
              </a:cxn>
              <a:cxn ang="0">
                <a:pos x="connsiteX77130" y="connsiteY77130"/>
              </a:cxn>
              <a:cxn ang="0">
                <a:pos x="connsiteX77131" y="connsiteY77131"/>
              </a:cxn>
              <a:cxn ang="0">
                <a:pos x="connsiteX77132" y="connsiteY77132"/>
              </a:cxn>
              <a:cxn ang="0">
                <a:pos x="connsiteX77133" y="connsiteY77133"/>
              </a:cxn>
              <a:cxn ang="0">
                <a:pos x="connsiteX77134" y="connsiteY77134"/>
              </a:cxn>
              <a:cxn ang="0">
                <a:pos x="connsiteX77135" y="connsiteY77135"/>
              </a:cxn>
              <a:cxn ang="0">
                <a:pos x="connsiteX77136" y="connsiteY77136"/>
              </a:cxn>
              <a:cxn ang="0">
                <a:pos x="connsiteX77137" y="connsiteY77137"/>
              </a:cxn>
              <a:cxn ang="0">
                <a:pos x="connsiteX77138" y="connsiteY77138"/>
              </a:cxn>
              <a:cxn ang="0">
                <a:pos x="connsiteX77139" y="connsiteY77139"/>
              </a:cxn>
              <a:cxn ang="0">
                <a:pos x="connsiteX77140" y="connsiteY77140"/>
              </a:cxn>
              <a:cxn ang="0">
                <a:pos x="connsiteX77141" y="connsiteY77141"/>
              </a:cxn>
              <a:cxn ang="0">
                <a:pos x="connsiteX77142" y="connsiteY77142"/>
              </a:cxn>
              <a:cxn ang="0">
                <a:pos x="connsiteX77143" y="connsiteY77143"/>
              </a:cxn>
              <a:cxn ang="0">
                <a:pos x="connsiteX77144" y="connsiteY77144"/>
              </a:cxn>
              <a:cxn ang="0">
                <a:pos x="connsiteX77145" y="connsiteY77145"/>
              </a:cxn>
              <a:cxn ang="0">
                <a:pos x="connsiteX77146" y="connsiteY77146"/>
              </a:cxn>
              <a:cxn ang="0">
                <a:pos x="connsiteX77147" y="connsiteY77147"/>
              </a:cxn>
              <a:cxn ang="0">
                <a:pos x="connsiteX77148" y="connsiteY77148"/>
              </a:cxn>
              <a:cxn ang="0">
                <a:pos x="connsiteX77149" y="connsiteY77149"/>
              </a:cxn>
              <a:cxn ang="0">
                <a:pos x="connsiteX77150" y="connsiteY77150"/>
              </a:cxn>
              <a:cxn ang="0">
                <a:pos x="connsiteX77151" y="connsiteY77151"/>
              </a:cxn>
              <a:cxn ang="0">
                <a:pos x="connsiteX77152" y="connsiteY77152"/>
              </a:cxn>
              <a:cxn ang="0">
                <a:pos x="connsiteX77153" y="connsiteY77153"/>
              </a:cxn>
              <a:cxn ang="0">
                <a:pos x="connsiteX77154" y="connsiteY77154"/>
              </a:cxn>
              <a:cxn ang="0">
                <a:pos x="connsiteX77155" y="connsiteY77155"/>
              </a:cxn>
              <a:cxn ang="0">
                <a:pos x="connsiteX77156" y="connsiteY77156"/>
              </a:cxn>
              <a:cxn ang="0">
                <a:pos x="connsiteX77157" y="connsiteY77157"/>
              </a:cxn>
              <a:cxn ang="0">
                <a:pos x="connsiteX77158" y="connsiteY77158"/>
              </a:cxn>
              <a:cxn ang="0">
                <a:pos x="connsiteX77159" y="connsiteY77159"/>
              </a:cxn>
              <a:cxn ang="0">
                <a:pos x="connsiteX77160" y="connsiteY77160"/>
              </a:cxn>
              <a:cxn ang="0">
                <a:pos x="connsiteX77161" y="connsiteY77161"/>
              </a:cxn>
              <a:cxn ang="0">
                <a:pos x="connsiteX77162" y="connsiteY77162"/>
              </a:cxn>
              <a:cxn ang="0">
                <a:pos x="connsiteX77163" y="connsiteY77163"/>
              </a:cxn>
              <a:cxn ang="0">
                <a:pos x="connsiteX77164" y="connsiteY77164"/>
              </a:cxn>
              <a:cxn ang="0">
                <a:pos x="connsiteX77165" y="connsiteY77165"/>
              </a:cxn>
              <a:cxn ang="0">
                <a:pos x="connsiteX77166" y="connsiteY77166"/>
              </a:cxn>
              <a:cxn ang="0">
                <a:pos x="connsiteX77167" y="connsiteY77167"/>
              </a:cxn>
              <a:cxn ang="0">
                <a:pos x="connsiteX77168" y="connsiteY77168"/>
              </a:cxn>
              <a:cxn ang="0">
                <a:pos x="connsiteX77169" y="connsiteY77169"/>
              </a:cxn>
              <a:cxn ang="0">
                <a:pos x="connsiteX77170" y="connsiteY77170"/>
              </a:cxn>
              <a:cxn ang="0">
                <a:pos x="connsiteX77171" y="connsiteY77171"/>
              </a:cxn>
              <a:cxn ang="0">
                <a:pos x="connsiteX77172" y="connsiteY77172"/>
              </a:cxn>
              <a:cxn ang="0">
                <a:pos x="connsiteX77173" y="connsiteY77173"/>
              </a:cxn>
              <a:cxn ang="0">
                <a:pos x="connsiteX77174" y="connsiteY77174"/>
              </a:cxn>
              <a:cxn ang="0">
                <a:pos x="connsiteX77175" y="connsiteY77175"/>
              </a:cxn>
              <a:cxn ang="0">
                <a:pos x="connsiteX77176" y="connsiteY77176"/>
              </a:cxn>
              <a:cxn ang="0">
                <a:pos x="connsiteX77177" y="connsiteY77177"/>
              </a:cxn>
              <a:cxn ang="0">
                <a:pos x="connsiteX77178" y="connsiteY77178"/>
              </a:cxn>
              <a:cxn ang="0">
                <a:pos x="connsiteX77179" y="connsiteY77179"/>
              </a:cxn>
              <a:cxn ang="0">
                <a:pos x="connsiteX77180" y="connsiteY77180"/>
              </a:cxn>
              <a:cxn ang="0">
                <a:pos x="connsiteX77181" y="connsiteY77181"/>
              </a:cxn>
              <a:cxn ang="0">
                <a:pos x="connsiteX77182" y="connsiteY77182"/>
              </a:cxn>
              <a:cxn ang="0">
                <a:pos x="connsiteX77183" y="connsiteY77183"/>
              </a:cxn>
              <a:cxn ang="0">
                <a:pos x="connsiteX77184" y="connsiteY77184"/>
              </a:cxn>
              <a:cxn ang="0">
                <a:pos x="connsiteX77185" y="connsiteY77185"/>
              </a:cxn>
              <a:cxn ang="0">
                <a:pos x="connsiteX77186" y="connsiteY77186"/>
              </a:cxn>
              <a:cxn ang="0">
                <a:pos x="connsiteX77187" y="connsiteY77187"/>
              </a:cxn>
              <a:cxn ang="0">
                <a:pos x="connsiteX77188" y="connsiteY77188"/>
              </a:cxn>
              <a:cxn ang="0">
                <a:pos x="connsiteX77189" y="connsiteY77189"/>
              </a:cxn>
              <a:cxn ang="0">
                <a:pos x="connsiteX77190" y="connsiteY77190"/>
              </a:cxn>
              <a:cxn ang="0">
                <a:pos x="connsiteX77191" y="connsiteY77191"/>
              </a:cxn>
              <a:cxn ang="0">
                <a:pos x="connsiteX77192" y="connsiteY77192"/>
              </a:cxn>
              <a:cxn ang="0">
                <a:pos x="connsiteX77193" y="connsiteY77193"/>
              </a:cxn>
              <a:cxn ang="0">
                <a:pos x="connsiteX77194" y="connsiteY77194"/>
              </a:cxn>
              <a:cxn ang="0">
                <a:pos x="connsiteX77195" y="connsiteY77195"/>
              </a:cxn>
              <a:cxn ang="0">
                <a:pos x="connsiteX77196" y="connsiteY77196"/>
              </a:cxn>
              <a:cxn ang="0">
                <a:pos x="connsiteX77197" y="connsiteY77197"/>
              </a:cxn>
              <a:cxn ang="0">
                <a:pos x="connsiteX77198" y="connsiteY77198"/>
              </a:cxn>
              <a:cxn ang="0">
                <a:pos x="connsiteX77199" y="connsiteY77199"/>
              </a:cxn>
              <a:cxn ang="0">
                <a:pos x="connsiteX77200" y="connsiteY77200"/>
              </a:cxn>
              <a:cxn ang="0">
                <a:pos x="connsiteX77201" y="connsiteY77201"/>
              </a:cxn>
              <a:cxn ang="0">
                <a:pos x="connsiteX77202" y="connsiteY77202"/>
              </a:cxn>
              <a:cxn ang="0">
                <a:pos x="connsiteX77203" y="connsiteY77203"/>
              </a:cxn>
              <a:cxn ang="0">
                <a:pos x="connsiteX77204" y="connsiteY77204"/>
              </a:cxn>
              <a:cxn ang="0">
                <a:pos x="connsiteX77205" y="connsiteY77205"/>
              </a:cxn>
              <a:cxn ang="0">
                <a:pos x="connsiteX77206" y="connsiteY77206"/>
              </a:cxn>
              <a:cxn ang="0">
                <a:pos x="connsiteX77207" y="connsiteY77207"/>
              </a:cxn>
              <a:cxn ang="0">
                <a:pos x="connsiteX77208" y="connsiteY77208"/>
              </a:cxn>
              <a:cxn ang="0">
                <a:pos x="connsiteX77209" y="connsiteY77209"/>
              </a:cxn>
              <a:cxn ang="0">
                <a:pos x="connsiteX77210" y="connsiteY77210"/>
              </a:cxn>
              <a:cxn ang="0">
                <a:pos x="connsiteX77211" y="connsiteY77211"/>
              </a:cxn>
              <a:cxn ang="0">
                <a:pos x="connsiteX77212" y="connsiteY77212"/>
              </a:cxn>
              <a:cxn ang="0">
                <a:pos x="connsiteX77213" y="connsiteY77213"/>
              </a:cxn>
              <a:cxn ang="0">
                <a:pos x="connsiteX77214" y="connsiteY77214"/>
              </a:cxn>
              <a:cxn ang="0">
                <a:pos x="connsiteX77215" y="connsiteY77215"/>
              </a:cxn>
              <a:cxn ang="0">
                <a:pos x="connsiteX77216" y="connsiteY77216"/>
              </a:cxn>
              <a:cxn ang="0">
                <a:pos x="connsiteX77217" y="connsiteY77217"/>
              </a:cxn>
              <a:cxn ang="0">
                <a:pos x="connsiteX77218" y="connsiteY77218"/>
              </a:cxn>
              <a:cxn ang="0">
                <a:pos x="connsiteX77219" y="connsiteY77219"/>
              </a:cxn>
              <a:cxn ang="0">
                <a:pos x="connsiteX77220" y="connsiteY77220"/>
              </a:cxn>
              <a:cxn ang="0">
                <a:pos x="connsiteX77221" y="connsiteY77221"/>
              </a:cxn>
              <a:cxn ang="0">
                <a:pos x="connsiteX77222" y="connsiteY77222"/>
              </a:cxn>
              <a:cxn ang="0">
                <a:pos x="connsiteX77223" y="connsiteY77223"/>
              </a:cxn>
              <a:cxn ang="0">
                <a:pos x="connsiteX77224" y="connsiteY77224"/>
              </a:cxn>
              <a:cxn ang="0">
                <a:pos x="connsiteX77225" y="connsiteY77225"/>
              </a:cxn>
              <a:cxn ang="0">
                <a:pos x="connsiteX77226" y="connsiteY77226"/>
              </a:cxn>
              <a:cxn ang="0">
                <a:pos x="connsiteX77227" y="connsiteY77227"/>
              </a:cxn>
              <a:cxn ang="0">
                <a:pos x="connsiteX77228" y="connsiteY77228"/>
              </a:cxn>
              <a:cxn ang="0">
                <a:pos x="connsiteX77229" y="connsiteY77229"/>
              </a:cxn>
              <a:cxn ang="0">
                <a:pos x="connsiteX77230" y="connsiteY77230"/>
              </a:cxn>
              <a:cxn ang="0">
                <a:pos x="connsiteX77231" y="connsiteY77231"/>
              </a:cxn>
              <a:cxn ang="0">
                <a:pos x="connsiteX77232" y="connsiteY77232"/>
              </a:cxn>
              <a:cxn ang="0">
                <a:pos x="connsiteX77233" y="connsiteY77233"/>
              </a:cxn>
              <a:cxn ang="0">
                <a:pos x="connsiteX77234" y="connsiteY77234"/>
              </a:cxn>
              <a:cxn ang="0">
                <a:pos x="connsiteX77235" y="connsiteY77235"/>
              </a:cxn>
              <a:cxn ang="0">
                <a:pos x="connsiteX77236" y="connsiteY77236"/>
              </a:cxn>
              <a:cxn ang="0">
                <a:pos x="connsiteX77237" y="connsiteY77237"/>
              </a:cxn>
              <a:cxn ang="0">
                <a:pos x="connsiteX77238" y="connsiteY77238"/>
              </a:cxn>
              <a:cxn ang="0">
                <a:pos x="connsiteX77239" y="connsiteY77239"/>
              </a:cxn>
              <a:cxn ang="0">
                <a:pos x="connsiteX77240" y="connsiteY77240"/>
              </a:cxn>
              <a:cxn ang="0">
                <a:pos x="connsiteX77241" y="connsiteY77241"/>
              </a:cxn>
              <a:cxn ang="0">
                <a:pos x="connsiteX77242" y="connsiteY77242"/>
              </a:cxn>
              <a:cxn ang="0">
                <a:pos x="connsiteX77243" y="connsiteY77243"/>
              </a:cxn>
              <a:cxn ang="0">
                <a:pos x="connsiteX77244" y="connsiteY77244"/>
              </a:cxn>
              <a:cxn ang="0">
                <a:pos x="connsiteX77245" y="connsiteY77245"/>
              </a:cxn>
              <a:cxn ang="0">
                <a:pos x="connsiteX77246" y="connsiteY77246"/>
              </a:cxn>
              <a:cxn ang="0">
                <a:pos x="connsiteX77247" y="connsiteY77247"/>
              </a:cxn>
              <a:cxn ang="0">
                <a:pos x="connsiteX77248" y="connsiteY77248"/>
              </a:cxn>
              <a:cxn ang="0">
                <a:pos x="connsiteX77249" y="connsiteY77249"/>
              </a:cxn>
              <a:cxn ang="0">
                <a:pos x="connsiteX77250" y="connsiteY77250"/>
              </a:cxn>
              <a:cxn ang="0">
                <a:pos x="connsiteX77251" y="connsiteY77251"/>
              </a:cxn>
              <a:cxn ang="0">
                <a:pos x="connsiteX77252" y="connsiteY77252"/>
              </a:cxn>
              <a:cxn ang="0">
                <a:pos x="connsiteX77253" y="connsiteY77253"/>
              </a:cxn>
              <a:cxn ang="0">
                <a:pos x="connsiteX77254" y="connsiteY77254"/>
              </a:cxn>
              <a:cxn ang="0">
                <a:pos x="connsiteX77255" y="connsiteY77255"/>
              </a:cxn>
              <a:cxn ang="0">
                <a:pos x="connsiteX77256" y="connsiteY77256"/>
              </a:cxn>
              <a:cxn ang="0">
                <a:pos x="connsiteX77257" y="connsiteY77257"/>
              </a:cxn>
              <a:cxn ang="0">
                <a:pos x="connsiteX77258" y="connsiteY77258"/>
              </a:cxn>
              <a:cxn ang="0">
                <a:pos x="connsiteX77259" y="connsiteY77259"/>
              </a:cxn>
              <a:cxn ang="0">
                <a:pos x="connsiteX77260" y="connsiteY77260"/>
              </a:cxn>
              <a:cxn ang="0">
                <a:pos x="connsiteX77261" y="connsiteY77261"/>
              </a:cxn>
              <a:cxn ang="0">
                <a:pos x="connsiteX77262" y="connsiteY77262"/>
              </a:cxn>
              <a:cxn ang="0">
                <a:pos x="connsiteX77263" y="connsiteY77263"/>
              </a:cxn>
              <a:cxn ang="0">
                <a:pos x="connsiteX77264" y="connsiteY77264"/>
              </a:cxn>
              <a:cxn ang="0">
                <a:pos x="connsiteX77265" y="connsiteY77265"/>
              </a:cxn>
              <a:cxn ang="0">
                <a:pos x="connsiteX77266" y="connsiteY77266"/>
              </a:cxn>
              <a:cxn ang="0">
                <a:pos x="connsiteX77267" y="connsiteY77267"/>
              </a:cxn>
              <a:cxn ang="0">
                <a:pos x="connsiteX77268" y="connsiteY77268"/>
              </a:cxn>
              <a:cxn ang="0">
                <a:pos x="connsiteX77269" y="connsiteY77269"/>
              </a:cxn>
              <a:cxn ang="0">
                <a:pos x="connsiteX77270" y="connsiteY77270"/>
              </a:cxn>
              <a:cxn ang="0">
                <a:pos x="connsiteX77271" y="connsiteY77271"/>
              </a:cxn>
              <a:cxn ang="0">
                <a:pos x="connsiteX77272" y="connsiteY77272"/>
              </a:cxn>
              <a:cxn ang="0">
                <a:pos x="connsiteX77273" y="connsiteY77273"/>
              </a:cxn>
              <a:cxn ang="0">
                <a:pos x="connsiteX77274" y="connsiteY77274"/>
              </a:cxn>
              <a:cxn ang="0">
                <a:pos x="connsiteX77275" y="connsiteY77275"/>
              </a:cxn>
              <a:cxn ang="0">
                <a:pos x="connsiteX77276" y="connsiteY77276"/>
              </a:cxn>
              <a:cxn ang="0">
                <a:pos x="connsiteX77277" y="connsiteY77277"/>
              </a:cxn>
              <a:cxn ang="0">
                <a:pos x="connsiteX77278" y="connsiteY77278"/>
              </a:cxn>
              <a:cxn ang="0">
                <a:pos x="connsiteX77279" y="connsiteY77279"/>
              </a:cxn>
              <a:cxn ang="0">
                <a:pos x="connsiteX77280" y="connsiteY77280"/>
              </a:cxn>
              <a:cxn ang="0">
                <a:pos x="connsiteX77281" y="connsiteY77281"/>
              </a:cxn>
              <a:cxn ang="0">
                <a:pos x="connsiteX77282" y="connsiteY77282"/>
              </a:cxn>
              <a:cxn ang="0">
                <a:pos x="connsiteX77283" y="connsiteY77283"/>
              </a:cxn>
              <a:cxn ang="0">
                <a:pos x="connsiteX77284" y="connsiteY77284"/>
              </a:cxn>
              <a:cxn ang="0">
                <a:pos x="connsiteX77285" y="connsiteY77285"/>
              </a:cxn>
              <a:cxn ang="0">
                <a:pos x="connsiteX77286" y="connsiteY77286"/>
              </a:cxn>
              <a:cxn ang="0">
                <a:pos x="connsiteX77287" y="connsiteY77287"/>
              </a:cxn>
              <a:cxn ang="0">
                <a:pos x="connsiteX77288" y="connsiteY77288"/>
              </a:cxn>
              <a:cxn ang="0">
                <a:pos x="connsiteX77289" y="connsiteY77289"/>
              </a:cxn>
              <a:cxn ang="0">
                <a:pos x="connsiteX77290" y="connsiteY77290"/>
              </a:cxn>
              <a:cxn ang="0">
                <a:pos x="connsiteX77291" y="connsiteY77291"/>
              </a:cxn>
              <a:cxn ang="0">
                <a:pos x="connsiteX77292" y="connsiteY77292"/>
              </a:cxn>
              <a:cxn ang="0">
                <a:pos x="connsiteX77293" y="connsiteY77293"/>
              </a:cxn>
              <a:cxn ang="0">
                <a:pos x="connsiteX77294" y="connsiteY77294"/>
              </a:cxn>
              <a:cxn ang="0">
                <a:pos x="connsiteX77295" y="connsiteY77295"/>
              </a:cxn>
              <a:cxn ang="0">
                <a:pos x="connsiteX77296" y="connsiteY77296"/>
              </a:cxn>
              <a:cxn ang="0">
                <a:pos x="connsiteX77297" y="connsiteY77297"/>
              </a:cxn>
              <a:cxn ang="0">
                <a:pos x="connsiteX77298" y="connsiteY77298"/>
              </a:cxn>
              <a:cxn ang="0">
                <a:pos x="connsiteX77299" y="connsiteY77299"/>
              </a:cxn>
              <a:cxn ang="0">
                <a:pos x="connsiteX77300" y="connsiteY77300"/>
              </a:cxn>
              <a:cxn ang="0">
                <a:pos x="connsiteX77301" y="connsiteY77301"/>
              </a:cxn>
              <a:cxn ang="0">
                <a:pos x="connsiteX77302" y="connsiteY77302"/>
              </a:cxn>
              <a:cxn ang="0">
                <a:pos x="connsiteX77303" y="connsiteY77303"/>
              </a:cxn>
              <a:cxn ang="0">
                <a:pos x="connsiteX77304" y="connsiteY77304"/>
              </a:cxn>
              <a:cxn ang="0">
                <a:pos x="connsiteX77305" y="connsiteY77305"/>
              </a:cxn>
              <a:cxn ang="0">
                <a:pos x="connsiteX77306" y="connsiteY77306"/>
              </a:cxn>
              <a:cxn ang="0">
                <a:pos x="connsiteX77307" y="connsiteY77307"/>
              </a:cxn>
              <a:cxn ang="0">
                <a:pos x="connsiteX77308" y="connsiteY77308"/>
              </a:cxn>
              <a:cxn ang="0">
                <a:pos x="connsiteX77309" y="connsiteY77309"/>
              </a:cxn>
              <a:cxn ang="0">
                <a:pos x="connsiteX77310" y="connsiteY77310"/>
              </a:cxn>
              <a:cxn ang="0">
                <a:pos x="connsiteX77311" y="connsiteY77311"/>
              </a:cxn>
              <a:cxn ang="0">
                <a:pos x="connsiteX77312" y="connsiteY77312"/>
              </a:cxn>
              <a:cxn ang="0">
                <a:pos x="connsiteX77313" y="connsiteY77313"/>
              </a:cxn>
              <a:cxn ang="0">
                <a:pos x="connsiteX77314" y="connsiteY77314"/>
              </a:cxn>
              <a:cxn ang="0">
                <a:pos x="connsiteX77315" y="connsiteY77315"/>
              </a:cxn>
              <a:cxn ang="0">
                <a:pos x="connsiteX77316" y="connsiteY77316"/>
              </a:cxn>
              <a:cxn ang="0">
                <a:pos x="connsiteX77317" y="connsiteY77317"/>
              </a:cxn>
              <a:cxn ang="0">
                <a:pos x="connsiteX77318" y="connsiteY77318"/>
              </a:cxn>
              <a:cxn ang="0">
                <a:pos x="connsiteX77319" y="connsiteY77319"/>
              </a:cxn>
              <a:cxn ang="0">
                <a:pos x="connsiteX77320" y="connsiteY77320"/>
              </a:cxn>
              <a:cxn ang="0">
                <a:pos x="connsiteX77321" y="connsiteY77321"/>
              </a:cxn>
              <a:cxn ang="0">
                <a:pos x="connsiteX77322" y="connsiteY77322"/>
              </a:cxn>
              <a:cxn ang="0">
                <a:pos x="connsiteX77323" y="connsiteY77323"/>
              </a:cxn>
              <a:cxn ang="0">
                <a:pos x="connsiteX77324" y="connsiteY77324"/>
              </a:cxn>
              <a:cxn ang="0">
                <a:pos x="connsiteX77325" y="connsiteY77325"/>
              </a:cxn>
              <a:cxn ang="0">
                <a:pos x="connsiteX77326" y="connsiteY77326"/>
              </a:cxn>
              <a:cxn ang="0">
                <a:pos x="connsiteX77327" y="connsiteY77327"/>
              </a:cxn>
              <a:cxn ang="0">
                <a:pos x="connsiteX77328" y="connsiteY77328"/>
              </a:cxn>
              <a:cxn ang="0">
                <a:pos x="connsiteX77329" y="connsiteY77329"/>
              </a:cxn>
              <a:cxn ang="0">
                <a:pos x="connsiteX77330" y="connsiteY77330"/>
              </a:cxn>
              <a:cxn ang="0">
                <a:pos x="connsiteX77331" y="connsiteY77331"/>
              </a:cxn>
              <a:cxn ang="0">
                <a:pos x="connsiteX77332" y="connsiteY77332"/>
              </a:cxn>
              <a:cxn ang="0">
                <a:pos x="connsiteX77333" y="connsiteY77333"/>
              </a:cxn>
              <a:cxn ang="0">
                <a:pos x="connsiteX77334" y="connsiteY77334"/>
              </a:cxn>
              <a:cxn ang="0">
                <a:pos x="connsiteX77335" y="connsiteY77335"/>
              </a:cxn>
              <a:cxn ang="0">
                <a:pos x="connsiteX77336" y="connsiteY77336"/>
              </a:cxn>
              <a:cxn ang="0">
                <a:pos x="connsiteX77337" y="connsiteY77337"/>
              </a:cxn>
              <a:cxn ang="0">
                <a:pos x="connsiteX77338" y="connsiteY77338"/>
              </a:cxn>
              <a:cxn ang="0">
                <a:pos x="connsiteX77339" y="connsiteY77339"/>
              </a:cxn>
              <a:cxn ang="0">
                <a:pos x="connsiteX77340" y="connsiteY77340"/>
              </a:cxn>
              <a:cxn ang="0">
                <a:pos x="connsiteX77341" y="connsiteY77341"/>
              </a:cxn>
              <a:cxn ang="0">
                <a:pos x="connsiteX77342" y="connsiteY77342"/>
              </a:cxn>
              <a:cxn ang="0">
                <a:pos x="connsiteX77343" y="connsiteY77343"/>
              </a:cxn>
              <a:cxn ang="0">
                <a:pos x="connsiteX77344" y="connsiteY77344"/>
              </a:cxn>
              <a:cxn ang="0">
                <a:pos x="connsiteX77345" y="connsiteY77345"/>
              </a:cxn>
              <a:cxn ang="0">
                <a:pos x="connsiteX77346" y="connsiteY77346"/>
              </a:cxn>
              <a:cxn ang="0">
                <a:pos x="connsiteX77347" y="connsiteY77347"/>
              </a:cxn>
              <a:cxn ang="0">
                <a:pos x="connsiteX77348" y="connsiteY77348"/>
              </a:cxn>
              <a:cxn ang="0">
                <a:pos x="connsiteX77349" y="connsiteY77349"/>
              </a:cxn>
              <a:cxn ang="0">
                <a:pos x="connsiteX77350" y="connsiteY77350"/>
              </a:cxn>
              <a:cxn ang="0">
                <a:pos x="connsiteX77351" y="connsiteY77351"/>
              </a:cxn>
              <a:cxn ang="0">
                <a:pos x="connsiteX77352" y="connsiteY77352"/>
              </a:cxn>
              <a:cxn ang="0">
                <a:pos x="connsiteX77353" y="connsiteY77353"/>
              </a:cxn>
              <a:cxn ang="0">
                <a:pos x="connsiteX77354" y="connsiteY77354"/>
              </a:cxn>
              <a:cxn ang="0">
                <a:pos x="connsiteX77355" y="connsiteY77355"/>
              </a:cxn>
              <a:cxn ang="0">
                <a:pos x="connsiteX77356" y="connsiteY77356"/>
              </a:cxn>
              <a:cxn ang="0">
                <a:pos x="connsiteX77357" y="connsiteY77357"/>
              </a:cxn>
              <a:cxn ang="0">
                <a:pos x="connsiteX77358" y="connsiteY77358"/>
              </a:cxn>
              <a:cxn ang="0">
                <a:pos x="connsiteX77359" y="connsiteY77359"/>
              </a:cxn>
              <a:cxn ang="0">
                <a:pos x="connsiteX77360" y="connsiteY77360"/>
              </a:cxn>
              <a:cxn ang="0">
                <a:pos x="connsiteX77361" y="connsiteY77361"/>
              </a:cxn>
              <a:cxn ang="0">
                <a:pos x="connsiteX77362" y="connsiteY77362"/>
              </a:cxn>
              <a:cxn ang="0">
                <a:pos x="connsiteX77363" y="connsiteY77363"/>
              </a:cxn>
              <a:cxn ang="0">
                <a:pos x="connsiteX77364" y="connsiteY77364"/>
              </a:cxn>
              <a:cxn ang="0">
                <a:pos x="connsiteX77365" y="connsiteY77365"/>
              </a:cxn>
              <a:cxn ang="0">
                <a:pos x="connsiteX77366" y="connsiteY77366"/>
              </a:cxn>
              <a:cxn ang="0">
                <a:pos x="connsiteX77367" y="connsiteY77367"/>
              </a:cxn>
              <a:cxn ang="0">
                <a:pos x="connsiteX77368" y="connsiteY77368"/>
              </a:cxn>
              <a:cxn ang="0">
                <a:pos x="connsiteX77369" y="connsiteY77369"/>
              </a:cxn>
              <a:cxn ang="0">
                <a:pos x="connsiteX77370" y="connsiteY77370"/>
              </a:cxn>
              <a:cxn ang="0">
                <a:pos x="connsiteX77371" y="connsiteY77371"/>
              </a:cxn>
              <a:cxn ang="0">
                <a:pos x="connsiteX77372" y="connsiteY77372"/>
              </a:cxn>
              <a:cxn ang="0">
                <a:pos x="connsiteX77373" y="connsiteY77373"/>
              </a:cxn>
              <a:cxn ang="0">
                <a:pos x="connsiteX77374" y="connsiteY77374"/>
              </a:cxn>
              <a:cxn ang="0">
                <a:pos x="connsiteX77375" y="connsiteY77375"/>
              </a:cxn>
              <a:cxn ang="0">
                <a:pos x="connsiteX77376" y="connsiteY77376"/>
              </a:cxn>
              <a:cxn ang="0">
                <a:pos x="connsiteX77377" y="connsiteY77377"/>
              </a:cxn>
              <a:cxn ang="0">
                <a:pos x="connsiteX77378" y="connsiteY77378"/>
              </a:cxn>
              <a:cxn ang="0">
                <a:pos x="connsiteX77379" y="connsiteY77379"/>
              </a:cxn>
              <a:cxn ang="0">
                <a:pos x="connsiteX77380" y="connsiteY77380"/>
              </a:cxn>
              <a:cxn ang="0">
                <a:pos x="connsiteX77381" y="connsiteY77381"/>
              </a:cxn>
              <a:cxn ang="0">
                <a:pos x="connsiteX77382" y="connsiteY77382"/>
              </a:cxn>
              <a:cxn ang="0">
                <a:pos x="connsiteX77383" y="connsiteY77383"/>
              </a:cxn>
              <a:cxn ang="0">
                <a:pos x="connsiteX77384" y="connsiteY77384"/>
              </a:cxn>
              <a:cxn ang="0">
                <a:pos x="connsiteX77385" y="connsiteY77385"/>
              </a:cxn>
              <a:cxn ang="0">
                <a:pos x="connsiteX77386" y="connsiteY77386"/>
              </a:cxn>
              <a:cxn ang="0">
                <a:pos x="connsiteX77387" y="connsiteY77387"/>
              </a:cxn>
              <a:cxn ang="0">
                <a:pos x="connsiteX77388" y="connsiteY77388"/>
              </a:cxn>
              <a:cxn ang="0">
                <a:pos x="connsiteX77389" y="connsiteY77389"/>
              </a:cxn>
              <a:cxn ang="0">
                <a:pos x="connsiteX77390" y="connsiteY77390"/>
              </a:cxn>
              <a:cxn ang="0">
                <a:pos x="connsiteX77391" y="connsiteY77391"/>
              </a:cxn>
              <a:cxn ang="0">
                <a:pos x="connsiteX77392" y="connsiteY77392"/>
              </a:cxn>
              <a:cxn ang="0">
                <a:pos x="connsiteX77393" y="connsiteY77393"/>
              </a:cxn>
              <a:cxn ang="0">
                <a:pos x="connsiteX77394" y="connsiteY77394"/>
              </a:cxn>
              <a:cxn ang="0">
                <a:pos x="connsiteX77395" y="connsiteY77395"/>
              </a:cxn>
              <a:cxn ang="0">
                <a:pos x="connsiteX77396" y="connsiteY77396"/>
              </a:cxn>
              <a:cxn ang="0">
                <a:pos x="connsiteX77397" y="connsiteY77397"/>
              </a:cxn>
              <a:cxn ang="0">
                <a:pos x="connsiteX77398" y="connsiteY77398"/>
              </a:cxn>
              <a:cxn ang="0">
                <a:pos x="connsiteX77399" y="connsiteY77399"/>
              </a:cxn>
              <a:cxn ang="0">
                <a:pos x="connsiteX77400" y="connsiteY77400"/>
              </a:cxn>
              <a:cxn ang="0">
                <a:pos x="connsiteX77401" y="connsiteY77401"/>
              </a:cxn>
              <a:cxn ang="0">
                <a:pos x="connsiteX77402" y="connsiteY77402"/>
              </a:cxn>
              <a:cxn ang="0">
                <a:pos x="connsiteX77403" y="connsiteY77403"/>
              </a:cxn>
              <a:cxn ang="0">
                <a:pos x="connsiteX77404" y="connsiteY77404"/>
              </a:cxn>
              <a:cxn ang="0">
                <a:pos x="connsiteX77405" y="connsiteY77405"/>
              </a:cxn>
              <a:cxn ang="0">
                <a:pos x="connsiteX77406" y="connsiteY77406"/>
              </a:cxn>
              <a:cxn ang="0">
                <a:pos x="connsiteX77407" y="connsiteY77407"/>
              </a:cxn>
              <a:cxn ang="0">
                <a:pos x="connsiteX77408" y="connsiteY77408"/>
              </a:cxn>
              <a:cxn ang="0">
                <a:pos x="connsiteX77409" y="connsiteY77409"/>
              </a:cxn>
              <a:cxn ang="0">
                <a:pos x="connsiteX77410" y="connsiteY77410"/>
              </a:cxn>
              <a:cxn ang="0">
                <a:pos x="connsiteX77411" y="connsiteY77411"/>
              </a:cxn>
              <a:cxn ang="0">
                <a:pos x="connsiteX77412" y="connsiteY77412"/>
              </a:cxn>
              <a:cxn ang="0">
                <a:pos x="connsiteX77413" y="connsiteY77413"/>
              </a:cxn>
              <a:cxn ang="0">
                <a:pos x="connsiteX77414" y="connsiteY77414"/>
              </a:cxn>
              <a:cxn ang="0">
                <a:pos x="connsiteX77415" y="connsiteY77415"/>
              </a:cxn>
              <a:cxn ang="0">
                <a:pos x="connsiteX77416" y="connsiteY77416"/>
              </a:cxn>
              <a:cxn ang="0">
                <a:pos x="connsiteX77417" y="connsiteY77417"/>
              </a:cxn>
              <a:cxn ang="0">
                <a:pos x="connsiteX77418" y="connsiteY77418"/>
              </a:cxn>
              <a:cxn ang="0">
                <a:pos x="connsiteX77419" y="connsiteY77419"/>
              </a:cxn>
              <a:cxn ang="0">
                <a:pos x="connsiteX77420" y="connsiteY77420"/>
              </a:cxn>
              <a:cxn ang="0">
                <a:pos x="connsiteX77421" y="connsiteY77421"/>
              </a:cxn>
              <a:cxn ang="0">
                <a:pos x="connsiteX77422" y="connsiteY77422"/>
              </a:cxn>
              <a:cxn ang="0">
                <a:pos x="connsiteX77423" y="connsiteY77423"/>
              </a:cxn>
              <a:cxn ang="0">
                <a:pos x="connsiteX77424" y="connsiteY77424"/>
              </a:cxn>
              <a:cxn ang="0">
                <a:pos x="connsiteX77425" y="connsiteY77425"/>
              </a:cxn>
              <a:cxn ang="0">
                <a:pos x="connsiteX77426" y="connsiteY77426"/>
              </a:cxn>
              <a:cxn ang="0">
                <a:pos x="connsiteX77427" y="connsiteY77427"/>
              </a:cxn>
              <a:cxn ang="0">
                <a:pos x="connsiteX77428" y="connsiteY77428"/>
              </a:cxn>
              <a:cxn ang="0">
                <a:pos x="connsiteX77429" y="connsiteY77429"/>
              </a:cxn>
              <a:cxn ang="0">
                <a:pos x="connsiteX77430" y="connsiteY77430"/>
              </a:cxn>
              <a:cxn ang="0">
                <a:pos x="connsiteX77431" y="connsiteY77431"/>
              </a:cxn>
              <a:cxn ang="0">
                <a:pos x="connsiteX77432" y="connsiteY77432"/>
              </a:cxn>
              <a:cxn ang="0">
                <a:pos x="connsiteX77433" y="connsiteY77433"/>
              </a:cxn>
              <a:cxn ang="0">
                <a:pos x="connsiteX77434" y="connsiteY77434"/>
              </a:cxn>
              <a:cxn ang="0">
                <a:pos x="connsiteX77435" y="connsiteY77435"/>
              </a:cxn>
              <a:cxn ang="0">
                <a:pos x="connsiteX77436" y="connsiteY77436"/>
              </a:cxn>
              <a:cxn ang="0">
                <a:pos x="connsiteX77437" y="connsiteY77437"/>
              </a:cxn>
              <a:cxn ang="0">
                <a:pos x="connsiteX77438" y="connsiteY77438"/>
              </a:cxn>
              <a:cxn ang="0">
                <a:pos x="connsiteX77439" y="connsiteY77439"/>
              </a:cxn>
              <a:cxn ang="0">
                <a:pos x="connsiteX77440" y="connsiteY77440"/>
              </a:cxn>
              <a:cxn ang="0">
                <a:pos x="connsiteX77441" y="connsiteY77441"/>
              </a:cxn>
              <a:cxn ang="0">
                <a:pos x="connsiteX77442" y="connsiteY77442"/>
              </a:cxn>
              <a:cxn ang="0">
                <a:pos x="connsiteX77443" y="connsiteY77443"/>
              </a:cxn>
              <a:cxn ang="0">
                <a:pos x="connsiteX77444" y="connsiteY77444"/>
              </a:cxn>
              <a:cxn ang="0">
                <a:pos x="connsiteX77445" y="connsiteY77445"/>
              </a:cxn>
              <a:cxn ang="0">
                <a:pos x="connsiteX77446" y="connsiteY77446"/>
              </a:cxn>
              <a:cxn ang="0">
                <a:pos x="connsiteX77447" y="connsiteY77447"/>
              </a:cxn>
              <a:cxn ang="0">
                <a:pos x="connsiteX77448" y="connsiteY77448"/>
              </a:cxn>
              <a:cxn ang="0">
                <a:pos x="connsiteX77449" y="connsiteY77449"/>
              </a:cxn>
              <a:cxn ang="0">
                <a:pos x="connsiteX77450" y="connsiteY77450"/>
              </a:cxn>
              <a:cxn ang="0">
                <a:pos x="connsiteX77451" y="connsiteY77451"/>
              </a:cxn>
              <a:cxn ang="0">
                <a:pos x="connsiteX77452" y="connsiteY77452"/>
              </a:cxn>
              <a:cxn ang="0">
                <a:pos x="connsiteX77453" y="connsiteY77453"/>
              </a:cxn>
              <a:cxn ang="0">
                <a:pos x="connsiteX77454" y="connsiteY77454"/>
              </a:cxn>
              <a:cxn ang="0">
                <a:pos x="connsiteX77455" y="connsiteY77455"/>
              </a:cxn>
              <a:cxn ang="0">
                <a:pos x="connsiteX77456" y="connsiteY77456"/>
              </a:cxn>
              <a:cxn ang="0">
                <a:pos x="connsiteX77457" y="connsiteY77457"/>
              </a:cxn>
              <a:cxn ang="0">
                <a:pos x="connsiteX77458" y="connsiteY77458"/>
              </a:cxn>
              <a:cxn ang="0">
                <a:pos x="connsiteX77459" y="connsiteY77459"/>
              </a:cxn>
              <a:cxn ang="0">
                <a:pos x="connsiteX77460" y="connsiteY77460"/>
              </a:cxn>
              <a:cxn ang="0">
                <a:pos x="connsiteX77461" y="connsiteY77461"/>
              </a:cxn>
              <a:cxn ang="0">
                <a:pos x="connsiteX77462" y="connsiteY77462"/>
              </a:cxn>
              <a:cxn ang="0">
                <a:pos x="connsiteX77463" y="connsiteY77463"/>
              </a:cxn>
              <a:cxn ang="0">
                <a:pos x="connsiteX77464" y="connsiteY77464"/>
              </a:cxn>
              <a:cxn ang="0">
                <a:pos x="connsiteX77465" y="connsiteY77465"/>
              </a:cxn>
              <a:cxn ang="0">
                <a:pos x="connsiteX77466" y="connsiteY77466"/>
              </a:cxn>
              <a:cxn ang="0">
                <a:pos x="connsiteX77467" y="connsiteY77467"/>
              </a:cxn>
              <a:cxn ang="0">
                <a:pos x="connsiteX77468" y="connsiteY77468"/>
              </a:cxn>
              <a:cxn ang="0">
                <a:pos x="connsiteX77469" y="connsiteY77469"/>
              </a:cxn>
              <a:cxn ang="0">
                <a:pos x="connsiteX77470" y="connsiteY77470"/>
              </a:cxn>
              <a:cxn ang="0">
                <a:pos x="connsiteX77471" y="connsiteY77471"/>
              </a:cxn>
              <a:cxn ang="0">
                <a:pos x="connsiteX77472" y="connsiteY77472"/>
              </a:cxn>
              <a:cxn ang="0">
                <a:pos x="connsiteX77473" y="connsiteY77473"/>
              </a:cxn>
              <a:cxn ang="0">
                <a:pos x="connsiteX77474" y="connsiteY77474"/>
              </a:cxn>
              <a:cxn ang="0">
                <a:pos x="connsiteX77475" y="connsiteY77475"/>
              </a:cxn>
              <a:cxn ang="0">
                <a:pos x="connsiteX77476" y="connsiteY77476"/>
              </a:cxn>
              <a:cxn ang="0">
                <a:pos x="connsiteX77477" y="connsiteY77477"/>
              </a:cxn>
              <a:cxn ang="0">
                <a:pos x="connsiteX77478" y="connsiteY77478"/>
              </a:cxn>
              <a:cxn ang="0">
                <a:pos x="connsiteX77479" y="connsiteY77479"/>
              </a:cxn>
              <a:cxn ang="0">
                <a:pos x="connsiteX77480" y="connsiteY77480"/>
              </a:cxn>
              <a:cxn ang="0">
                <a:pos x="connsiteX77481" y="connsiteY77481"/>
              </a:cxn>
              <a:cxn ang="0">
                <a:pos x="connsiteX77482" y="connsiteY77482"/>
              </a:cxn>
              <a:cxn ang="0">
                <a:pos x="connsiteX77483" y="connsiteY77483"/>
              </a:cxn>
              <a:cxn ang="0">
                <a:pos x="connsiteX77484" y="connsiteY77484"/>
              </a:cxn>
              <a:cxn ang="0">
                <a:pos x="connsiteX77485" y="connsiteY77485"/>
              </a:cxn>
              <a:cxn ang="0">
                <a:pos x="connsiteX77486" y="connsiteY77486"/>
              </a:cxn>
              <a:cxn ang="0">
                <a:pos x="connsiteX77487" y="connsiteY77487"/>
              </a:cxn>
              <a:cxn ang="0">
                <a:pos x="connsiteX77488" y="connsiteY77488"/>
              </a:cxn>
              <a:cxn ang="0">
                <a:pos x="connsiteX77489" y="connsiteY77489"/>
              </a:cxn>
              <a:cxn ang="0">
                <a:pos x="connsiteX77490" y="connsiteY77490"/>
              </a:cxn>
              <a:cxn ang="0">
                <a:pos x="connsiteX77491" y="connsiteY77491"/>
              </a:cxn>
              <a:cxn ang="0">
                <a:pos x="connsiteX77492" y="connsiteY77492"/>
              </a:cxn>
              <a:cxn ang="0">
                <a:pos x="connsiteX77493" y="connsiteY77493"/>
              </a:cxn>
              <a:cxn ang="0">
                <a:pos x="connsiteX77494" y="connsiteY77494"/>
              </a:cxn>
              <a:cxn ang="0">
                <a:pos x="connsiteX77495" y="connsiteY77495"/>
              </a:cxn>
              <a:cxn ang="0">
                <a:pos x="connsiteX77496" y="connsiteY77496"/>
              </a:cxn>
              <a:cxn ang="0">
                <a:pos x="connsiteX77497" y="connsiteY77497"/>
              </a:cxn>
              <a:cxn ang="0">
                <a:pos x="connsiteX77498" y="connsiteY77498"/>
              </a:cxn>
              <a:cxn ang="0">
                <a:pos x="connsiteX77499" y="connsiteY77499"/>
              </a:cxn>
              <a:cxn ang="0">
                <a:pos x="connsiteX77500" y="connsiteY77500"/>
              </a:cxn>
              <a:cxn ang="0">
                <a:pos x="connsiteX77501" y="connsiteY77501"/>
              </a:cxn>
              <a:cxn ang="0">
                <a:pos x="connsiteX77502" y="connsiteY77502"/>
              </a:cxn>
              <a:cxn ang="0">
                <a:pos x="connsiteX77503" y="connsiteY77503"/>
              </a:cxn>
              <a:cxn ang="0">
                <a:pos x="connsiteX77504" y="connsiteY77504"/>
              </a:cxn>
              <a:cxn ang="0">
                <a:pos x="connsiteX77505" y="connsiteY77505"/>
              </a:cxn>
              <a:cxn ang="0">
                <a:pos x="connsiteX77506" y="connsiteY77506"/>
              </a:cxn>
              <a:cxn ang="0">
                <a:pos x="connsiteX77507" y="connsiteY77507"/>
              </a:cxn>
              <a:cxn ang="0">
                <a:pos x="connsiteX77508" y="connsiteY77508"/>
              </a:cxn>
              <a:cxn ang="0">
                <a:pos x="connsiteX77509" y="connsiteY77509"/>
              </a:cxn>
              <a:cxn ang="0">
                <a:pos x="connsiteX77510" y="connsiteY77510"/>
              </a:cxn>
              <a:cxn ang="0">
                <a:pos x="connsiteX77511" y="connsiteY77511"/>
              </a:cxn>
              <a:cxn ang="0">
                <a:pos x="connsiteX77512" y="connsiteY77512"/>
              </a:cxn>
              <a:cxn ang="0">
                <a:pos x="connsiteX77513" y="connsiteY77513"/>
              </a:cxn>
              <a:cxn ang="0">
                <a:pos x="connsiteX77514" y="connsiteY77514"/>
              </a:cxn>
              <a:cxn ang="0">
                <a:pos x="connsiteX77515" y="connsiteY77515"/>
              </a:cxn>
              <a:cxn ang="0">
                <a:pos x="connsiteX77516" y="connsiteY77516"/>
              </a:cxn>
              <a:cxn ang="0">
                <a:pos x="connsiteX77517" y="connsiteY77517"/>
              </a:cxn>
              <a:cxn ang="0">
                <a:pos x="connsiteX77518" y="connsiteY77518"/>
              </a:cxn>
              <a:cxn ang="0">
                <a:pos x="connsiteX77519" y="connsiteY77519"/>
              </a:cxn>
              <a:cxn ang="0">
                <a:pos x="connsiteX77520" y="connsiteY77520"/>
              </a:cxn>
              <a:cxn ang="0">
                <a:pos x="connsiteX77521" y="connsiteY77521"/>
              </a:cxn>
              <a:cxn ang="0">
                <a:pos x="connsiteX77522" y="connsiteY77522"/>
              </a:cxn>
              <a:cxn ang="0">
                <a:pos x="connsiteX77523" y="connsiteY77523"/>
              </a:cxn>
              <a:cxn ang="0">
                <a:pos x="connsiteX77524" y="connsiteY77524"/>
              </a:cxn>
              <a:cxn ang="0">
                <a:pos x="connsiteX77525" y="connsiteY77525"/>
              </a:cxn>
              <a:cxn ang="0">
                <a:pos x="connsiteX77526" y="connsiteY77526"/>
              </a:cxn>
              <a:cxn ang="0">
                <a:pos x="connsiteX77527" y="connsiteY77527"/>
              </a:cxn>
              <a:cxn ang="0">
                <a:pos x="connsiteX77528" y="connsiteY77528"/>
              </a:cxn>
              <a:cxn ang="0">
                <a:pos x="connsiteX77529" y="connsiteY77529"/>
              </a:cxn>
              <a:cxn ang="0">
                <a:pos x="connsiteX77530" y="connsiteY77530"/>
              </a:cxn>
              <a:cxn ang="0">
                <a:pos x="connsiteX77531" y="connsiteY77531"/>
              </a:cxn>
              <a:cxn ang="0">
                <a:pos x="connsiteX77532" y="connsiteY77532"/>
              </a:cxn>
              <a:cxn ang="0">
                <a:pos x="connsiteX77533" y="connsiteY77533"/>
              </a:cxn>
              <a:cxn ang="0">
                <a:pos x="connsiteX77534" y="connsiteY77534"/>
              </a:cxn>
              <a:cxn ang="0">
                <a:pos x="connsiteX77535" y="connsiteY77535"/>
              </a:cxn>
              <a:cxn ang="0">
                <a:pos x="connsiteX77536" y="connsiteY77536"/>
              </a:cxn>
              <a:cxn ang="0">
                <a:pos x="connsiteX77537" y="connsiteY77537"/>
              </a:cxn>
              <a:cxn ang="0">
                <a:pos x="connsiteX77538" y="connsiteY77538"/>
              </a:cxn>
              <a:cxn ang="0">
                <a:pos x="connsiteX77539" y="connsiteY77539"/>
              </a:cxn>
              <a:cxn ang="0">
                <a:pos x="connsiteX77540" y="connsiteY77540"/>
              </a:cxn>
              <a:cxn ang="0">
                <a:pos x="connsiteX77541" y="connsiteY77541"/>
              </a:cxn>
              <a:cxn ang="0">
                <a:pos x="connsiteX77542" y="connsiteY77542"/>
              </a:cxn>
              <a:cxn ang="0">
                <a:pos x="connsiteX77543" y="connsiteY77543"/>
              </a:cxn>
              <a:cxn ang="0">
                <a:pos x="connsiteX77544" y="connsiteY77544"/>
              </a:cxn>
              <a:cxn ang="0">
                <a:pos x="connsiteX77545" y="connsiteY77545"/>
              </a:cxn>
              <a:cxn ang="0">
                <a:pos x="connsiteX77546" y="connsiteY77546"/>
              </a:cxn>
              <a:cxn ang="0">
                <a:pos x="connsiteX77547" y="connsiteY77547"/>
              </a:cxn>
              <a:cxn ang="0">
                <a:pos x="connsiteX77548" y="connsiteY77548"/>
              </a:cxn>
              <a:cxn ang="0">
                <a:pos x="connsiteX77549" y="connsiteY77549"/>
              </a:cxn>
              <a:cxn ang="0">
                <a:pos x="connsiteX77550" y="connsiteY77550"/>
              </a:cxn>
              <a:cxn ang="0">
                <a:pos x="connsiteX77551" y="connsiteY77551"/>
              </a:cxn>
              <a:cxn ang="0">
                <a:pos x="connsiteX77552" y="connsiteY77552"/>
              </a:cxn>
              <a:cxn ang="0">
                <a:pos x="connsiteX77553" y="connsiteY77553"/>
              </a:cxn>
              <a:cxn ang="0">
                <a:pos x="connsiteX77554" y="connsiteY77554"/>
              </a:cxn>
              <a:cxn ang="0">
                <a:pos x="connsiteX77555" y="connsiteY77555"/>
              </a:cxn>
              <a:cxn ang="0">
                <a:pos x="connsiteX77556" y="connsiteY77556"/>
              </a:cxn>
              <a:cxn ang="0">
                <a:pos x="connsiteX77557" y="connsiteY77557"/>
              </a:cxn>
              <a:cxn ang="0">
                <a:pos x="connsiteX77558" y="connsiteY77558"/>
              </a:cxn>
              <a:cxn ang="0">
                <a:pos x="connsiteX77559" y="connsiteY77559"/>
              </a:cxn>
              <a:cxn ang="0">
                <a:pos x="connsiteX77560" y="connsiteY77560"/>
              </a:cxn>
              <a:cxn ang="0">
                <a:pos x="connsiteX77561" y="connsiteY77561"/>
              </a:cxn>
              <a:cxn ang="0">
                <a:pos x="connsiteX77562" y="connsiteY77562"/>
              </a:cxn>
              <a:cxn ang="0">
                <a:pos x="connsiteX77563" y="connsiteY77563"/>
              </a:cxn>
              <a:cxn ang="0">
                <a:pos x="connsiteX77564" y="connsiteY77564"/>
              </a:cxn>
              <a:cxn ang="0">
                <a:pos x="connsiteX77565" y="connsiteY77565"/>
              </a:cxn>
              <a:cxn ang="0">
                <a:pos x="connsiteX77566" y="connsiteY77566"/>
              </a:cxn>
              <a:cxn ang="0">
                <a:pos x="connsiteX77567" y="connsiteY77567"/>
              </a:cxn>
              <a:cxn ang="0">
                <a:pos x="connsiteX77568" y="connsiteY77568"/>
              </a:cxn>
              <a:cxn ang="0">
                <a:pos x="connsiteX77569" y="connsiteY77569"/>
              </a:cxn>
              <a:cxn ang="0">
                <a:pos x="connsiteX77570" y="connsiteY77570"/>
              </a:cxn>
              <a:cxn ang="0">
                <a:pos x="connsiteX77571" y="connsiteY77571"/>
              </a:cxn>
              <a:cxn ang="0">
                <a:pos x="connsiteX77572" y="connsiteY77572"/>
              </a:cxn>
              <a:cxn ang="0">
                <a:pos x="connsiteX77573" y="connsiteY77573"/>
              </a:cxn>
              <a:cxn ang="0">
                <a:pos x="connsiteX77574" y="connsiteY77574"/>
              </a:cxn>
              <a:cxn ang="0">
                <a:pos x="connsiteX77575" y="connsiteY77575"/>
              </a:cxn>
              <a:cxn ang="0">
                <a:pos x="connsiteX77576" y="connsiteY77576"/>
              </a:cxn>
              <a:cxn ang="0">
                <a:pos x="connsiteX77577" y="connsiteY77577"/>
              </a:cxn>
              <a:cxn ang="0">
                <a:pos x="connsiteX77578" y="connsiteY77578"/>
              </a:cxn>
              <a:cxn ang="0">
                <a:pos x="connsiteX77579" y="connsiteY77579"/>
              </a:cxn>
              <a:cxn ang="0">
                <a:pos x="connsiteX77580" y="connsiteY77580"/>
              </a:cxn>
              <a:cxn ang="0">
                <a:pos x="connsiteX77581" y="connsiteY77581"/>
              </a:cxn>
              <a:cxn ang="0">
                <a:pos x="connsiteX77582" y="connsiteY77582"/>
              </a:cxn>
              <a:cxn ang="0">
                <a:pos x="connsiteX77583" y="connsiteY77583"/>
              </a:cxn>
              <a:cxn ang="0">
                <a:pos x="connsiteX77584" y="connsiteY77584"/>
              </a:cxn>
              <a:cxn ang="0">
                <a:pos x="connsiteX77585" y="connsiteY77585"/>
              </a:cxn>
              <a:cxn ang="0">
                <a:pos x="connsiteX77586" y="connsiteY77586"/>
              </a:cxn>
              <a:cxn ang="0">
                <a:pos x="connsiteX77587" y="connsiteY77587"/>
              </a:cxn>
              <a:cxn ang="0">
                <a:pos x="connsiteX77588" y="connsiteY77588"/>
              </a:cxn>
              <a:cxn ang="0">
                <a:pos x="connsiteX77589" y="connsiteY77589"/>
              </a:cxn>
              <a:cxn ang="0">
                <a:pos x="connsiteX77590" y="connsiteY77590"/>
              </a:cxn>
              <a:cxn ang="0">
                <a:pos x="connsiteX77591" y="connsiteY77591"/>
              </a:cxn>
              <a:cxn ang="0">
                <a:pos x="connsiteX77592" y="connsiteY77592"/>
              </a:cxn>
              <a:cxn ang="0">
                <a:pos x="connsiteX77593" y="connsiteY77593"/>
              </a:cxn>
              <a:cxn ang="0">
                <a:pos x="connsiteX77594" y="connsiteY77594"/>
              </a:cxn>
              <a:cxn ang="0">
                <a:pos x="connsiteX77595" y="connsiteY77595"/>
              </a:cxn>
              <a:cxn ang="0">
                <a:pos x="connsiteX77596" y="connsiteY77596"/>
              </a:cxn>
              <a:cxn ang="0">
                <a:pos x="connsiteX77597" y="connsiteY77597"/>
              </a:cxn>
              <a:cxn ang="0">
                <a:pos x="connsiteX77598" y="connsiteY77598"/>
              </a:cxn>
              <a:cxn ang="0">
                <a:pos x="connsiteX77599" y="connsiteY77599"/>
              </a:cxn>
              <a:cxn ang="0">
                <a:pos x="connsiteX77600" y="connsiteY77600"/>
              </a:cxn>
              <a:cxn ang="0">
                <a:pos x="connsiteX77601" y="connsiteY77601"/>
              </a:cxn>
              <a:cxn ang="0">
                <a:pos x="connsiteX77602" y="connsiteY77602"/>
              </a:cxn>
              <a:cxn ang="0">
                <a:pos x="connsiteX77603" y="connsiteY77603"/>
              </a:cxn>
              <a:cxn ang="0">
                <a:pos x="connsiteX77604" y="connsiteY77604"/>
              </a:cxn>
              <a:cxn ang="0">
                <a:pos x="connsiteX77605" y="connsiteY77605"/>
              </a:cxn>
              <a:cxn ang="0">
                <a:pos x="connsiteX77606" y="connsiteY77606"/>
              </a:cxn>
              <a:cxn ang="0">
                <a:pos x="connsiteX77607" y="connsiteY77607"/>
              </a:cxn>
              <a:cxn ang="0">
                <a:pos x="connsiteX77608" y="connsiteY77608"/>
              </a:cxn>
              <a:cxn ang="0">
                <a:pos x="connsiteX77609" y="connsiteY77609"/>
              </a:cxn>
              <a:cxn ang="0">
                <a:pos x="connsiteX77610" y="connsiteY77610"/>
              </a:cxn>
              <a:cxn ang="0">
                <a:pos x="connsiteX77611" y="connsiteY77611"/>
              </a:cxn>
              <a:cxn ang="0">
                <a:pos x="connsiteX77612" y="connsiteY77612"/>
              </a:cxn>
              <a:cxn ang="0">
                <a:pos x="connsiteX77613" y="connsiteY77613"/>
              </a:cxn>
              <a:cxn ang="0">
                <a:pos x="connsiteX77614" y="connsiteY77614"/>
              </a:cxn>
              <a:cxn ang="0">
                <a:pos x="connsiteX77615" y="connsiteY77615"/>
              </a:cxn>
              <a:cxn ang="0">
                <a:pos x="connsiteX77616" y="connsiteY77616"/>
              </a:cxn>
              <a:cxn ang="0">
                <a:pos x="connsiteX77617" y="connsiteY77617"/>
              </a:cxn>
              <a:cxn ang="0">
                <a:pos x="connsiteX77618" y="connsiteY77618"/>
              </a:cxn>
              <a:cxn ang="0">
                <a:pos x="connsiteX77619" y="connsiteY77619"/>
              </a:cxn>
              <a:cxn ang="0">
                <a:pos x="connsiteX77620" y="connsiteY77620"/>
              </a:cxn>
              <a:cxn ang="0">
                <a:pos x="connsiteX77621" y="connsiteY77621"/>
              </a:cxn>
              <a:cxn ang="0">
                <a:pos x="connsiteX77622" y="connsiteY77622"/>
              </a:cxn>
              <a:cxn ang="0">
                <a:pos x="connsiteX77623" y="connsiteY77623"/>
              </a:cxn>
              <a:cxn ang="0">
                <a:pos x="connsiteX77624" y="connsiteY77624"/>
              </a:cxn>
              <a:cxn ang="0">
                <a:pos x="connsiteX77625" y="connsiteY77625"/>
              </a:cxn>
              <a:cxn ang="0">
                <a:pos x="connsiteX77626" y="connsiteY77626"/>
              </a:cxn>
              <a:cxn ang="0">
                <a:pos x="connsiteX77627" y="connsiteY77627"/>
              </a:cxn>
              <a:cxn ang="0">
                <a:pos x="connsiteX77628" y="connsiteY77628"/>
              </a:cxn>
              <a:cxn ang="0">
                <a:pos x="connsiteX77629" y="connsiteY77629"/>
              </a:cxn>
              <a:cxn ang="0">
                <a:pos x="connsiteX77630" y="connsiteY77630"/>
              </a:cxn>
              <a:cxn ang="0">
                <a:pos x="connsiteX77631" y="connsiteY77631"/>
              </a:cxn>
              <a:cxn ang="0">
                <a:pos x="connsiteX77632" y="connsiteY77632"/>
              </a:cxn>
              <a:cxn ang="0">
                <a:pos x="connsiteX77633" y="connsiteY77633"/>
              </a:cxn>
              <a:cxn ang="0">
                <a:pos x="connsiteX77634" y="connsiteY77634"/>
              </a:cxn>
              <a:cxn ang="0">
                <a:pos x="connsiteX77635" y="connsiteY77635"/>
              </a:cxn>
              <a:cxn ang="0">
                <a:pos x="connsiteX77636" y="connsiteY77636"/>
              </a:cxn>
              <a:cxn ang="0">
                <a:pos x="connsiteX77637" y="connsiteY77637"/>
              </a:cxn>
              <a:cxn ang="0">
                <a:pos x="connsiteX77638" y="connsiteY77638"/>
              </a:cxn>
              <a:cxn ang="0">
                <a:pos x="connsiteX77639" y="connsiteY77639"/>
              </a:cxn>
              <a:cxn ang="0">
                <a:pos x="connsiteX77640" y="connsiteY77640"/>
              </a:cxn>
              <a:cxn ang="0">
                <a:pos x="connsiteX77641" y="connsiteY77641"/>
              </a:cxn>
              <a:cxn ang="0">
                <a:pos x="connsiteX77642" y="connsiteY77642"/>
              </a:cxn>
              <a:cxn ang="0">
                <a:pos x="connsiteX77643" y="connsiteY77643"/>
              </a:cxn>
              <a:cxn ang="0">
                <a:pos x="connsiteX77644" y="connsiteY77644"/>
              </a:cxn>
              <a:cxn ang="0">
                <a:pos x="connsiteX77645" y="connsiteY77645"/>
              </a:cxn>
              <a:cxn ang="0">
                <a:pos x="connsiteX77646" y="connsiteY77646"/>
              </a:cxn>
              <a:cxn ang="0">
                <a:pos x="connsiteX77647" y="connsiteY77647"/>
              </a:cxn>
              <a:cxn ang="0">
                <a:pos x="connsiteX77648" y="connsiteY77648"/>
              </a:cxn>
              <a:cxn ang="0">
                <a:pos x="connsiteX77649" y="connsiteY77649"/>
              </a:cxn>
              <a:cxn ang="0">
                <a:pos x="connsiteX77650" y="connsiteY77650"/>
              </a:cxn>
              <a:cxn ang="0">
                <a:pos x="connsiteX77651" y="connsiteY77651"/>
              </a:cxn>
              <a:cxn ang="0">
                <a:pos x="connsiteX77652" y="connsiteY77652"/>
              </a:cxn>
              <a:cxn ang="0">
                <a:pos x="connsiteX77653" y="connsiteY77653"/>
              </a:cxn>
              <a:cxn ang="0">
                <a:pos x="connsiteX77654" y="connsiteY77654"/>
              </a:cxn>
              <a:cxn ang="0">
                <a:pos x="connsiteX77655" y="connsiteY77655"/>
              </a:cxn>
              <a:cxn ang="0">
                <a:pos x="connsiteX77656" y="connsiteY77656"/>
              </a:cxn>
              <a:cxn ang="0">
                <a:pos x="connsiteX77657" y="connsiteY77657"/>
              </a:cxn>
              <a:cxn ang="0">
                <a:pos x="connsiteX77658" y="connsiteY77658"/>
              </a:cxn>
              <a:cxn ang="0">
                <a:pos x="connsiteX77659" y="connsiteY77659"/>
              </a:cxn>
              <a:cxn ang="0">
                <a:pos x="connsiteX77660" y="connsiteY77660"/>
              </a:cxn>
              <a:cxn ang="0">
                <a:pos x="connsiteX77661" y="connsiteY77661"/>
              </a:cxn>
              <a:cxn ang="0">
                <a:pos x="connsiteX77662" y="connsiteY77662"/>
              </a:cxn>
              <a:cxn ang="0">
                <a:pos x="connsiteX77663" y="connsiteY77663"/>
              </a:cxn>
              <a:cxn ang="0">
                <a:pos x="connsiteX77664" y="connsiteY77664"/>
              </a:cxn>
              <a:cxn ang="0">
                <a:pos x="connsiteX77665" y="connsiteY77665"/>
              </a:cxn>
              <a:cxn ang="0">
                <a:pos x="connsiteX77666" y="connsiteY77666"/>
              </a:cxn>
              <a:cxn ang="0">
                <a:pos x="connsiteX77667" y="connsiteY77667"/>
              </a:cxn>
              <a:cxn ang="0">
                <a:pos x="connsiteX77668" y="connsiteY77668"/>
              </a:cxn>
              <a:cxn ang="0">
                <a:pos x="connsiteX77669" y="connsiteY77669"/>
              </a:cxn>
              <a:cxn ang="0">
                <a:pos x="connsiteX77670" y="connsiteY77670"/>
              </a:cxn>
              <a:cxn ang="0">
                <a:pos x="connsiteX77671" y="connsiteY77671"/>
              </a:cxn>
              <a:cxn ang="0">
                <a:pos x="connsiteX77672" y="connsiteY77672"/>
              </a:cxn>
              <a:cxn ang="0">
                <a:pos x="connsiteX77673" y="connsiteY77673"/>
              </a:cxn>
              <a:cxn ang="0">
                <a:pos x="connsiteX77674" y="connsiteY77674"/>
              </a:cxn>
              <a:cxn ang="0">
                <a:pos x="connsiteX77675" y="connsiteY77675"/>
              </a:cxn>
              <a:cxn ang="0">
                <a:pos x="connsiteX77676" y="connsiteY77676"/>
              </a:cxn>
              <a:cxn ang="0">
                <a:pos x="connsiteX77677" y="connsiteY77677"/>
              </a:cxn>
              <a:cxn ang="0">
                <a:pos x="connsiteX77678" y="connsiteY77678"/>
              </a:cxn>
              <a:cxn ang="0">
                <a:pos x="connsiteX77679" y="connsiteY77679"/>
              </a:cxn>
              <a:cxn ang="0">
                <a:pos x="connsiteX77680" y="connsiteY77680"/>
              </a:cxn>
              <a:cxn ang="0">
                <a:pos x="connsiteX77681" y="connsiteY77681"/>
              </a:cxn>
              <a:cxn ang="0">
                <a:pos x="connsiteX77682" y="connsiteY77682"/>
              </a:cxn>
              <a:cxn ang="0">
                <a:pos x="connsiteX77683" y="connsiteY77683"/>
              </a:cxn>
              <a:cxn ang="0">
                <a:pos x="connsiteX77684" y="connsiteY77684"/>
              </a:cxn>
              <a:cxn ang="0">
                <a:pos x="connsiteX77685" y="connsiteY77685"/>
              </a:cxn>
              <a:cxn ang="0">
                <a:pos x="connsiteX77686" y="connsiteY77686"/>
              </a:cxn>
              <a:cxn ang="0">
                <a:pos x="connsiteX77687" y="connsiteY77687"/>
              </a:cxn>
              <a:cxn ang="0">
                <a:pos x="connsiteX77688" y="connsiteY77688"/>
              </a:cxn>
              <a:cxn ang="0">
                <a:pos x="connsiteX77689" y="connsiteY77689"/>
              </a:cxn>
              <a:cxn ang="0">
                <a:pos x="connsiteX77690" y="connsiteY77690"/>
              </a:cxn>
              <a:cxn ang="0">
                <a:pos x="connsiteX77691" y="connsiteY77691"/>
              </a:cxn>
              <a:cxn ang="0">
                <a:pos x="connsiteX77692" y="connsiteY77692"/>
              </a:cxn>
              <a:cxn ang="0">
                <a:pos x="connsiteX77693" y="connsiteY77693"/>
              </a:cxn>
              <a:cxn ang="0">
                <a:pos x="connsiteX77694" y="connsiteY77694"/>
              </a:cxn>
              <a:cxn ang="0">
                <a:pos x="connsiteX77695" y="connsiteY77695"/>
              </a:cxn>
              <a:cxn ang="0">
                <a:pos x="connsiteX77696" y="connsiteY77696"/>
              </a:cxn>
              <a:cxn ang="0">
                <a:pos x="connsiteX77697" y="connsiteY77697"/>
              </a:cxn>
              <a:cxn ang="0">
                <a:pos x="connsiteX77698" y="connsiteY77698"/>
              </a:cxn>
              <a:cxn ang="0">
                <a:pos x="connsiteX77699" y="connsiteY77699"/>
              </a:cxn>
              <a:cxn ang="0">
                <a:pos x="connsiteX77700" y="connsiteY77700"/>
              </a:cxn>
              <a:cxn ang="0">
                <a:pos x="connsiteX77701" y="connsiteY77701"/>
              </a:cxn>
              <a:cxn ang="0">
                <a:pos x="connsiteX77702" y="connsiteY77702"/>
              </a:cxn>
              <a:cxn ang="0">
                <a:pos x="connsiteX77703" y="connsiteY77703"/>
              </a:cxn>
              <a:cxn ang="0">
                <a:pos x="connsiteX77704" y="connsiteY77704"/>
              </a:cxn>
              <a:cxn ang="0">
                <a:pos x="connsiteX77705" y="connsiteY77705"/>
              </a:cxn>
              <a:cxn ang="0">
                <a:pos x="connsiteX77706" y="connsiteY77706"/>
              </a:cxn>
              <a:cxn ang="0">
                <a:pos x="connsiteX77707" y="connsiteY77707"/>
              </a:cxn>
              <a:cxn ang="0">
                <a:pos x="connsiteX77708" y="connsiteY77708"/>
              </a:cxn>
              <a:cxn ang="0">
                <a:pos x="connsiteX77709" y="connsiteY77709"/>
              </a:cxn>
              <a:cxn ang="0">
                <a:pos x="connsiteX77710" y="connsiteY77710"/>
              </a:cxn>
              <a:cxn ang="0">
                <a:pos x="connsiteX77711" y="connsiteY77711"/>
              </a:cxn>
              <a:cxn ang="0">
                <a:pos x="connsiteX77712" y="connsiteY77712"/>
              </a:cxn>
              <a:cxn ang="0">
                <a:pos x="connsiteX77713" y="connsiteY77713"/>
              </a:cxn>
              <a:cxn ang="0">
                <a:pos x="connsiteX77714" y="connsiteY77714"/>
              </a:cxn>
              <a:cxn ang="0">
                <a:pos x="connsiteX77715" y="connsiteY77715"/>
              </a:cxn>
              <a:cxn ang="0">
                <a:pos x="connsiteX77716" y="connsiteY77716"/>
              </a:cxn>
              <a:cxn ang="0">
                <a:pos x="connsiteX77717" y="connsiteY77717"/>
              </a:cxn>
              <a:cxn ang="0">
                <a:pos x="connsiteX77718" y="connsiteY77718"/>
              </a:cxn>
              <a:cxn ang="0">
                <a:pos x="connsiteX77719" y="connsiteY77719"/>
              </a:cxn>
              <a:cxn ang="0">
                <a:pos x="connsiteX77720" y="connsiteY77720"/>
              </a:cxn>
              <a:cxn ang="0">
                <a:pos x="connsiteX77721" y="connsiteY77721"/>
              </a:cxn>
              <a:cxn ang="0">
                <a:pos x="connsiteX77722" y="connsiteY77722"/>
              </a:cxn>
              <a:cxn ang="0">
                <a:pos x="connsiteX77723" y="connsiteY77723"/>
              </a:cxn>
              <a:cxn ang="0">
                <a:pos x="connsiteX77724" y="connsiteY77724"/>
              </a:cxn>
              <a:cxn ang="0">
                <a:pos x="connsiteX77725" y="connsiteY77725"/>
              </a:cxn>
              <a:cxn ang="0">
                <a:pos x="connsiteX77726" y="connsiteY77726"/>
              </a:cxn>
              <a:cxn ang="0">
                <a:pos x="connsiteX77727" y="connsiteY77727"/>
              </a:cxn>
              <a:cxn ang="0">
                <a:pos x="connsiteX77728" y="connsiteY77728"/>
              </a:cxn>
              <a:cxn ang="0">
                <a:pos x="connsiteX77729" y="connsiteY77729"/>
              </a:cxn>
              <a:cxn ang="0">
                <a:pos x="connsiteX77730" y="connsiteY77730"/>
              </a:cxn>
              <a:cxn ang="0">
                <a:pos x="connsiteX77731" y="connsiteY77731"/>
              </a:cxn>
              <a:cxn ang="0">
                <a:pos x="connsiteX77732" y="connsiteY77732"/>
              </a:cxn>
              <a:cxn ang="0">
                <a:pos x="connsiteX77733" y="connsiteY77733"/>
              </a:cxn>
              <a:cxn ang="0">
                <a:pos x="connsiteX77734" y="connsiteY77734"/>
              </a:cxn>
              <a:cxn ang="0">
                <a:pos x="connsiteX77735" y="connsiteY77735"/>
              </a:cxn>
              <a:cxn ang="0">
                <a:pos x="connsiteX77736" y="connsiteY77736"/>
              </a:cxn>
              <a:cxn ang="0">
                <a:pos x="connsiteX77737" y="connsiteY77737"/>
              </a:cxn>
              <a:cxn ang="0">
                <a:pos x="connsiteX77738" y="connsiteY77738"/>
              </a:cxn>
              <a:cxn ang="0">
                <a:pos x="connsiteX77739" y="connsiteY77739"/>
              </a:cxn>
              <a:cxn ang="0">
                <a:pos x="connsiteX77740" y="connsiteY77740"/>
              </a:cxn>
              <a:cxn ang="0">
                <a:pos x="connsiteX77741" y="connsiteY77741"/>
              </a:cxn>
              <a:cxn ang="0">
                <a:pos x="connsiteX77742" y="connsiteY77742"/>
              </a:cxn>
              <a:cxn ang="0">
                <a:pos x="connsiteX77743" y="connsiteY77743"/>
              </a:cxn>
              <a:cxn ang="0">
                <a:pos x="connsiteX77744" y="connsiteY77744"/>
              </a:cxn>
              <a:cxn ang="0">
                <a:pos x="connsiteX77745" y="connsiteY77745"/>
              </a:cxn>
              <a:cxn ang="0">
                <a:pos x="connsiteX77746" y="connsiteY77746"/>
              </a:cxn>
              <a:cxn ang="0">
                <a:pos x="connsiteX77747" y="connsiteY77747"/>
              </a:cxn>
              <a:cxn ang="0">
                <a:pos x="connsiteX77748" y="connsiteY77748"/>
              </a:cxn>
              <a:cxn ang="0">
                <a:pos x="connsiteX77749" y="connsiteY77749"/>
              </a:cxn>
              <a:cxn ang="0">
                <a:pos x="connsiteX77750" y="connsiteY77750"/>
              </a:cxn>
              <a:cxn ang="0">
                <a:pos x="connsiteX77751" y="connsiteY77751"/>
              </a:cxn>
              <a:cxn ang="0">
                <a:pos x="connsiteX77752" y="connsiteY77752"/>
              </a:cxn>
              <a:cxn ang="0">
                <a:pos x="connsiteX77753" y="connsiteY77753"/>
              </a:cxn>
              <a:cxn ang="0">
                <a:pos x="connsiteX77754" y="connsiteY77754"/>
              </a:cxn>
              <a:cxn ang="0">
                <a:pos x="connsiteX77755" y="connsiteY77755"/>
              </a:cxn>
              <a:cxn ang="0">
                <a:pos x="connsiteX77756" y="connsiteY77756"/>
              </a:cxn>
              <a:cxn ang="0">
                <a:pos x="connsiteX77757" y="connsiteY77757"/>
              </a:cxn>
              <a:cxn ang="0">
                <a:pos x="connsiteX77758" y="connsiteY77758"/>
              </a:cxn>
              <a:cxn ang="0">
                <a:pos x="connsiteX77759" y="connsiteY77759"/>
              </a:cxn>
              <a:cxn ang="0">
                <a:pos x="connsiteX77760" y="connsiteY77760"/>
              </a:cxn>
              <a:cxn ang="0">
                <a:pos x="connsiteX77761" y="connsiteY77761"/>
              </a:cxn>
              <a:cxn ang="0">
                <a:pos x="connsiteX77762" y="connsiteY77762"/>
              </a:cxn>
              <a:cxn ang="0">
                <a:pos x="connsiteX77763" y="connsiteY77763"/>
              </a:cxn>
              <a:cxn ang="0">
                <a:pos x="connsiteX77764" y="connsiteY77764"/>
              </a:cxn>
              <a:cxn ang="0">
                <a:pos x="connsiteX77765" y="connsiteY77765"/>
              </a:cxn>
              <a:cxn ang="0">
                <a:pos x="connsiteX77766" y="connsiteY77766"/>
              </a:cxn>
              <a:cxn ang="0">
                <a:pos x="connsiteX77767" y="connsiteY77767"/>
              </a:cxn>
              <a:cxn ang="0">
                <a:pos x="connsiteX77768" y="connsiteY77768"/>
              </a:cxn>
              <a:cxn ang="0">
                <a:pos x="connsiteX77769" y="connsiteY77769"/>
              </a:cxn>
              <a:cxn ang="0">
                <a:pos x="connsiteX77770" y="connsiteY77770"/>
              </a:cxn>
              <a:cxn ang="0">
                <a:pos x="connsiteX77771" y="connsiteY77771"/>
              </a:cxn>
              <a:cxn ang="0">
                <a:pos x="connsiteX77772" y="connsiteY77772"/>
              </a:cxn>
              <a:cxn ang="0">
                <a:pos x="connsiteX77773" y="connsiteY77773"/>
              </a:cxn>
              <a:cxn ang="0">
                <a:pos x="connsiteX77774" y="connsiteY77774"/>
              </a:cxn>
              <a:cxn ang="0">
                <a:pos x="connsiteX77775" y="connsiteY77775"/>
              </a:cxn>
              <a:cxn ang="0">
                <a:pos x="connsiteX77776" y="connsiteY77776"/>
              </a:cxn>
              <a:cxn ang="0">
                <a:pos x="connsiteX77777" y="connsiteY77777"/>
              </a:cxn>
              <a:cxn ang="0">
                <a:pos x="connsiteX77778" y="connsiteY77778"/>
              </a:cxn>
              <a:cxn ang="0">
                <a:pos x="connsiteX77779" y="connsiteY77779"/>
              </a:cxn>
              <a:cxn ang="0">
                <a:pos x="connsiteX77780" y="connsiteY77780"/>
              </a:cxn>
              <a:cxn ang="0">
                <a:pos x="connsiteX77781" y="connsiteY77781"/>
              </a:cxn>
              <a:cxn ang="0">
                <a:pos x="connsiteX77782" y="connsiteY77782"/>
              </a:cxn>
              <a:cxn ang="0">
                <a:pos x="connsiteX77783" y="connsiteY77783"/>
              </a:cxn>
              <a:cxn ang="0">
                <a:pos x="connsiteX77784" y="connsiteY77784"/>
              </a:cxn>
              <a:cxn ang="0">
                <a:pos x="connsiteX77785" y="connsiteY77785"/>
              </a:cxn>
              <a:cxn ang="0">
                <a:pos x="connsiteX77786" y="connsiteY77786"/>
              </a:cxn>
              <a:cxn ang="0">
                <a:pos x="connsiteX77787" y="connsiteY77787"/>
              </a:cxn>
              <a:cxn ang="0">
                <a:pos x="connsiteX77788" y="connsiteY77788"/>
              </a:cxn>
              <a:cxn ang="0">
                <a:pos x="connsiteX77789" y="connsiteY77789"/>
              </a:cxn>
              <a:cxn ang="0">
                <a:pos x="connsiteX77790" y="connsiteY77790"/>
              </a:cxn>
              <a:cxn ang="0">
                <a:pos x="connsiteX77791" y="connsiteY77791"/>
              </a:cxn>
              <a:cxn ang="0">
                <a:pos x="connsiteX77792" y="connsiteY77792"/>
              </a:cxn>
              <a:cxn ang="0">
                <a:pos x="connsiteX77793" y="connsiteY77793"/>
              </a:cxn>
              <a:cxn ang="0">
                <a:pos x="connsiteX77794" y="connsiteY77794"/>
              </a:cxn>
              <a:cxn ang="0">
                <a:pos x="connsiteX77795" y="connsiteY77795"/>
              </a:cxn>
              <a:cxn ang="0">
                <a:pos x="connsiteX77796" y="connsiteY77796"/>
              </a:cxn>
              <a:cxn ang="0">
                <a:pos x="connsiteX77797" y="connsiteY77797"/>
              </a:cxn>
              <a:cxn ang="0">
                <a:pos x="connsiteX77798" y="connsiteY77798"/>
              </a:cxn>
              <a:cxn ang="0">
                <a:pos x="connsiteX77799" y="connsiteY77799"/>
              </a:cxn>
              <a:cxn ang="0">
                <a:pos x="connsiteX77800" y="connsiteY77800"/>
              </a:cxn>
              <a:cxn ang="0">
                <a:pos x="connsiteX77801" y="connsiteY77801"/>
              </a:cxn>
              <a:cxn ang="0">
                <a:pos x="connsiteX77802" y="connsiteY77802"/>
              </a:cxn>
              <a:cxn ang="0">
                <a:pos x="connsiteX77803" y="connsiteY77803"/>
              </a:cxn>
              <a:cxn ang="0">
                <a:pos x="connsiteX77804" y="connsiteY77804"/>
              </a:cxn>
              <a:cxn ang="0">
                <a:pos x="connsiteX77805" y="connsiteY77805"/>
              </a:cxn>
              <a:cxn ang="0">
                <a:pos x="connsiteX77806" y="connsiteY77806"/>
              </a:cxn>
              <a:cxn ang="0">
                <a:pos x="connsiteX77807" y="connsiteY77807"/>
              </a:cxn>
              <a:cxn ang="0">
                <a:pos x="connsiteX77808" y="connsiteY77808"/>
              </a:cxn>
              <a:cxn ang="0">
                <a:pos x="connsiteX77809" y="connsiteY77809"/>
              </a:cxn>
              <a:cxn ang="0">
                <a:pos x="connsiteX77810" y="connsiteY77810"/>
              </a:cxn>
              <a:cxn ang="0">
                <a:pos x="connsiteX77811" y="connsiteY77811"/>
              </a:cxn>
              <a:cxn ang="0">
                <a:pos x="connsiteX77812" y="connsiteY77812"/>
              </a:cxn>
              <a:cxn ang="0">
                <a:pos x="connsiteX77813" y="connsiteY77813"/>
              </a:cxn>
              <a:cxn ang="0">
                <a:pos x="connsiteX77814" y="connsiteY77814"/>
              </a:cxn>
              <a:cxn ang="0">
                <a:pos x="connsiteX77815" y="connsiteY77815"/>
              </a:cxn>
              <a:cxn ang="0">
                <a:pos x="connsiteX77816" y="connsiteY77816"/>
              </a:cxn>
              <a:cxn ang="0">
                <a:pos x="connsiteX77817" y="connsiteY77817"/>
              </a:cxn>
              <a:cxn ang="0">
                <a:pos x="connsiteX77818" y="connsiteY77818"/>
              </a:cxn>
              <a:cxn ang="0">
                <a:pos x="connsiteX77819" y="connsiteY77819"/>
              </a:cxn>
              <a:cxn ang="0">
                <a:pos x="connsiteX77820" y="connsiteY77820"/>
              </a:cxn>
              <a:cxn ang="0">
                <a:pos x="connsiteX77821" y="connsiteY77821"/>
              </a:cxn>
              <a:cxn ang="0">
                <a:pos x="connsiteX77822" y="connsiteY77822"/>
              </a:cxn>
              <a:cxn ang="0">
                <a:pos x="connsiteX77823" y="connsiteY77823"/>
              </a:cxn>
              <a:cxn ang="0">
                <a:pos x="connsiteX77824" y="connsiteY77824"/>
              </a:cxn>
              <a:cxn ang="0">
                <a:pos x="connsiteX77825" y="connsiteY77825"/>
              </a:cxn>
              <a:cxn ang="0">
                <a:pos x="connsiteX77826" y="connsiteY77826"/>
              </a:cxn>
              <a:cxn ang="0">
                <a:pos x="connsiteX77827" y="connsiteY77827"/>
              </a:cxn>
              <a:cxn ang="0">
                <a:pos x="connsiteX77828" y="connsiteY77828"/>
              </a:cxn>
              <a:cxn ang="0">
                <a:pos x="connsiteX77829" y="connsiteY77829"/>
              </a:cxn>
              <a:cxn ang="0">
                <a:pos x="connsiteX77830" y="connsiteY77830"/>
              </a:cxn>
              <a:cxn ang="0">
                <a:pos x="connsiteX77831" y="connsiteY77831"/>
              </a:cxn>
              <a:cxn ang="0">
                <a:pos x="connsiteX77832" y="connsiteY77832"/>
              </a:cxn>
              <a:cxn ang="0">
                <a:pos x="connsiteX77833" y="connsiteY77833"/>
              </a:cxn>
              <a:cxn ang="0">
                <a:pos x="connsiteX77834" y="connsiteY77834"/>
              </a:cxn>
              <a:cxn ang="0">
                <a:pos x="connsiteX77835" y="connsiteY77835"/>
              </a:cxn>
              <a:cxn ang="0">
                <a:pos x="connsiteX77836" y="connsiteY77836"/>
              </a:cxn>
              <a:cxn ang="0">
                <a:pos x="connsiteX77837" y="connsiteY77837"/>
              </a:cxn>
              <a:cxn ang="0">
                <a:pos x="connsiteX77838" y="connsiteY77838"/>
              </a:cxn>
              <a:cxn ang="0">
                <a:pos x="connsiteX77839" y="connsiteY77839"/>
              </a:cxn>
              <a:cxn ang="0">
                <a:pos x="connsiteX77840" y="connsiteY77840"/>
              </a:cxn>
              <a:cxn ang="0">
                <a:pos x="connsiteX77841" y="connsiteY77841"/>
              </a:cxn>
              <a:cxn ang="0">
                <a:pos x="connsiteX77842" y="connsiteY77842"/>
              </a:cxn>
              <a:cxn ang="0">
                <a:pos x="connsiteX77843" y="connsiteY77843"/>
              </a:cxn>
              <a:cxn ang="0">
                <a:pos x="connsiteX77844" y="connsiteY77844"/>
              </a:cxn>
              <a:cxn ang="0">
                <a:pos x="connsiteX77845" y="connsiteY77845"/>
              </a:cxn>
              <a:cxn ang="0">
                <a:pos x="connsiteX77846" y="connsiteY77846"/>
              </a:cxn>
              <a:cxn ang="0">
                <a:pos x="connsiteX77847" y="connsiteY77847"/>
              </a:cxn>
              <a:cxn ang="0">
                <a:pos x="connsiteX77848" y="connsiteY77848"/>
              </a:cxn>
              <a:cxn ang="0">
                <a:pos x="connsiteX77849" y="connsiteY77849"/>
              </a:cxn>
              <a:cxn ang="0">
                <a:pos x="connsiteX77850" y="connsiteY77850"/>
              </a:cxn>
              <a:cxn ang="0">
                <a:pos x="connsiteX77851" y="connsiteY77851"/>
              </a:cxn>
              <a:cxn ang="0">
                <a:pos x="connsiteX77852" y="connsiteY77852"/>
              </a:cxn>
              <a:cxn ang="0">
                <a:pos x="connsiteX77853" y="connsiteY77853"/>
              </a:cxn>
              <a:cxn ang="0">
                <a:pos x="connsiteX77854" y="connsiteY77854"/>
              </a:cxn>
              <a:cxn ang="0">
                <a:pos x="connsiteX77855" y="connsiteY77855"/>
              </a:cxn>
              <a:cxn ang="0">
                <a:pos x="connsiteX77856" y="connsiteY77856"/>
              </a:cxn>
              <a:cxn ang="0">
                <a:pos x="connsiteX77857" y="connsiteY77857"/>
              </a:cxn>
              <a:cxn ang="0">
                <a:pos x="connsiteX77858" y="connsiteY77858"/>
              </a:cxn>
              <a:cxn ang="0">
                <a:pos x="connsiteX77859" y="connsiteY77859"/>
              </a:cxn>
              <a:cxn ang="0">
                <a:pos x="connsiteX77860" y="connsiteY77860"/>
              </a:cxn>
              <a:cxn ang="0">
                <a:pos x="connsiteX77861" y="connsiteY77861"/>
              </a:cxn>
              <a:cxn ang="0">
                <a:pos x="connsiteX77862" y="connsiteY77862"/>
              </a:cxn>
              <a:cxn ang="0">
                <a:pos x="connsiteX77863" y="connsiteY77863"/>
              </a:cxn>
              <a:cxn ang="0">
                <a:pos x="connsiteX77864" y="connsiteY77864"/>
              </a:cxn>
              <a:cxn ang="0">
                <a:pos x="connsiteX77865" y="connsiteY77865"/>
              </a:cxn>
              <a:cxn ang="0">
                <a:pos x="connsiteX77866" y="connsiteY77866"/>
              </a:cxn>
              <a:cxn ang="0">
                <a:pos x="connsiteX77867" y="connsiteY77867"/>
              </a:cxn>
              <a:cxn ang="0">
                <a:pos x="connsiteX77868" y="connsiteY77868"/>
              </a:cxn>
              <a:cxn ang="0">
                <a:pos x="connsiteX77869" y="connsiteY77869"/>
              </a:cxn>
              <a:cxn ang="0">
                <a:pos x="connsiteX77870" y="connsiteY77870"/>
              </a:cxn>
              <a:cxn ang="0">
                <a:pos x="connsiteX77871" y="connsiteY77871"/>
              </a:cxn>
              <a:cxn ang="0">
                <a:pos x="connsiteX77872" y="connsiteY77872"/>
              </a:cxn>
              <a:cxn ang="0">
                <a:pos x="connsiteX77873" y="connsiteY77873"/>
              </a:cxn>
              <a:cxn ang="0">
                <a:pos x="connsiteX77874" y="connsiteY77874"/>
              </a:cxn>
              <a:cxn ang="0">
                <a:pos x="connsiteX77875" y="connsiteY77875"/>
              </a:cxn>
              <a:cxn ang="0">
                <a:pos x="connsiteX77876" y="connsiteY77876"/>
              </a:cxn>
              <a:cxn ang="0">
                <a:pos x="connsiteX77877" y="connsiteY77877"/>
              </a:cxn>
              <a:cxn ang="0">
                <a:pos x="connsiteX77878" y="connsiteY77878"/>
              </a:cxn>
              <a:cxn ang="0">
                <a:pos x="connsiteX77879" y="connsiteY77879"/>
              </a:cxn>
              <a:cxn ang="0">
                <a:pos x="connsiteX77880" y="connsiteY77880"/>
              </a:cxn>
              <a:cxn ang="0">
                <a:pos x="connsiteX77881" y="connsiteY77881"/>
              </a:cxn>
              <a:cxn ang="0">
                <a:pos x="connsiteX77882" y="connsiteY77882"/>
              </a:cxn>
              <a:cxn ang="0">
                <a:pos x="connsiteX77883" y="connsiteY77883"/>
              </a:cxn>
              <a:cxn ang="0">
                <a:pos x="connsiteX77884" y="connsiteY77884"/>
              </a:cxn>
              <a:cxn ang="0">
                <a:pos x="connsiteX77885" y="connsiteY77885"/>
              </a:cxn>
              <a:cxn ang="0">
                <a:pos x="connsiteX77886" y="connsiteY77886"/>
              </a:cxn>
              <a:cxn ang="0">
                <a:pos x="connsiteX77887" y="connsiteY77887"/>
              </a:cxn>
              <a:cxn ang="0">
                <a:pos x="connsiteX77888" y="connsiteY77888"/>
              </a:cxn>
              <a:cxn ang="0">
                <a:pos x="connsiteX77889" y="connsiteY77889"/>
              </a:cxn>
              <a:cxn ang="0">
                <a:pos x="connsiteX77890" y="connsiteY77890"/>
              </a:cxn>
              <a:cxn ang="0">
                <a:pos x="connsiteX77891" y="connsiteY77891"/>
              </a:cxn>
              <a:cxn ang="0">
                <a:pos x="connsiteX77892" y="connsiteY77892"/>
              </a:cxn>
              <a:cxn ang="0">
                <a:pos x="connsiteX77893" y="connsiteY77893"/>
              </a:cxn>
              <a:cxn ang="0">
                <a:pos x="connsiteX77894" y="connsiteY77894"/>
              </a:cxn>
              <a:cxn ang="0">
                <a:pos x="connsiteX77895" y="connsiteY77895"/>
              </a:cxn>
              <a:cxn ang="0">
                <a:pos x="connsiteX77896" y="connsiteY77896"/>
              </a:cxn>
              <a:cxn ang="0">
                <a:pos x="connsiteX77897" y="connsiteY77897"/>
              </a:cxn>
              <a:cxn ang="0">
                <a:pos x="connsiteX77898" y="connsiteY77898"/>
              </a:cxn>
              <a:cxn ang="0">
                <a:pos x="connsiteX77899" y="connsiteY77899"/>
              </a:cxn>
              <a:cxn ang="0">
                <a:pos x="connsiteX77900" y="connsiteY77900"/>
              </a:cxn>
              <a:cxn ang="0">
                <a:pos x="connsiteX77901" y="connsiteY77901"/>
              </a:cxn>
              <a:cxn ang="0">
                <a:pos x="connsiteX77902" y="connsiteY77902"/>
              </a:cxn>
              <a:cxn ang="0">
                <a:pos x="connsiteX77903" y="connsiteY77903"/>
              </a:cxn>
              <a:cxn ang="0">
                <a:pos x="connsiteX77904" y="connsiteY77904"/>
              </a:cxn>
              <a:cxn ang="0">
                <a:pos x="connsiteX77905" y="connsiteY77905"/>
              </a:cxn>
              <a:cxn ang="0">
                <a:pos x="connsiteX77906" y="connsiteY77906"/>
              </a:cxn>
              <a:cxn ang="0">
                <a:pos x="connsiteX77907" y="connsiteY77907"/>
              </a:cxn>
              <a:cxn ang="0">
                <a:pos x="connsiteX77908" y="connsiteY77908"/>
              </a:cxn>
              <a:cxn ang="0">
                <a:pos x="connsiteX77909" y="connsiteY77909"/>
              </a:cxn>
              <a:cxn ang="0">
                <a:pos x="connsiteX77910" y="connsiteY77910"/>
              </a:cxn>
              <a:cxn ang="0">
                <a:pos x="connsiteX77911" y="connsiteY77911"/>
              </a:cxn>
              <a:cxn ang="0">
                <a:pos x="connsiteX77912" y="connsiteY77912"/>
              </a:cxn>
              <a:cxn ang="0">
                <a:pos x="connsiteX77913" y="connsiteY77913"/>
              </a:cxn>
              <a:cxn ang="0">
                <a:pos x="connsiteX77914" y="connsiteY77914"/>
              </a:cxn>
              <a:cxn ang="0">
                <a:pos x="connsiteX77915" y="connsiteY77915"/>
              </a:cxn>
              <a:cxn ang="0">
                <a:pos x="connsiteX77916" y="connsiteY77916"/>
              </a:cxn>
              <a:cxn ang="0">
                <a:pos x="connsiteX77917" y="connsiteY77917"/>
              </a:cxn>
              <a:cxn ang="0">
                <a:pos x="connsiteX77918" y="connsiteY77918"/>
              </a:cxn>
              <a:cxn ang="0">
                <a:pos x="connsiteX77919" y="connsiteY77919"/>
              </a:cxn>
              <a:cxn ang="0">
                <a:pos x="connsiteX77920" y="connsiteY77920"/>
              </a:cxn>
              <a:cxn ang="0">
                <a:pos x="connsiteX77921" y="connsiteY77921"/>
              </a:cxn>
              <a:cxn ang="0">
                <a:pos x="connsiteX77922" y="connsiteY77922"/>
              </a:cxn>
              <a:cxn ang="0">
                <a:pos x="connsiteX77923" y="connsiteY77923"/>
              </a:cxn>
              <a:cxn ang="0">
                <a:pos x="connsiteX77924" y="connsiteY77924"/>
              </a:cxn>
              <a:cxn ang="0">
                <a:pos x="connsiteX77925" y="connsiteY77925"/>
              </a:cxn>
              <a:cxn ang="0">
                <a:pos x="connsiteX77926" y="connsiteY77926"/>
              </a:cxn>
              <a:cxn ang="0">
                <a:pos x="connsiteX77927" y="connsiteY77927"/>
              </a:cxn>
              <a:cxn ang="0">
                <a:pos x="connsiteX77928" y="connsiteY77928"/>
              </a:cxn>
              <a:cxn ang="0">
                <a:pos x="connsiteX77929" y="connsiteY77929"/>
              </a:cxn>
              <a:cxn ang="0">
                <a:pos x="connsiteX77930" y="connsiteY77930"/>
              </a:cxn>
              <a:cxn ang="0">
                <a:pos x="connsiteX77931" y="connsiteY77931"/>
              </a:cxn>
              <a:cxn ang="0">
                <a:pos x="connsiteX77932" y="connsiteY77932"/>
              </a:cxn>
              <a:cxn ang="0">
                <a:pos x="connsiteX77933" y="connsiteY77933"/>
              </a:cxn>
              <a:cxn ang="0">
                <a:pos x="connsiteX77934" y="connsiteY77934"/>
              </a:cxn>
              <a:cxn ang="0">
                <a:pos x="connsiteX77935" y="connsiteY77935"/>
              </a:cxn>
              <a:cxn ang="0">
                <a:pos x="connsiteX77936" y="connsiteY77936"/>
              </a:cxn>
              <a:cxn ang="0">
                <a:pos x="connsiteX77937" y="connsiteY77937"/>
              </a:cxn>
              <a:cxn ang="0">
                <a:pos x="connsiteX77938" y="connsiteY77938"/>
              </a:cxn>
              <a:cxn ang="0">
                <a:pos x="connsiteX77939" y="connsiteY77939"/>
              </a:cxn>
              <a:cxn ang="0">
                <a:pos x="connsiteX77940" y="connsiteY77940"/>
              </a:cxn>
              <a:cxn ang="0">
                <a:pos x="connsiteX77941" y="connsiteY77941"/>
              </a:cxn>
              <a:cxn ang="0">
                <a:pos x="connsiteX77942" y="connsiteY77942"/>
              </a:cxn>
              <a:cxn ang="0">
                <a:pos x="connsiteX77943" y="connsiteY77943"/>
              </a:cxn>
              <a:cxn ang="0">
                <a:pos x="connsiteX77944" y="connsiteY77944"/>
              </a:cxn>
              <a:cxn ang="0">
                <a:pos x="connsiteX77945" y="connsiteY77945"/>
              </a:cxn>
              <a:cxn ang="0">
                <a:pos x="connsiteX77946" y="connsiteY77946"/>
              </a:cxn>
              <a:cxn ang="0">
                <a:pos x="connsiteX77947" y="connsiteY77947"/>
              </a:cxn>
              <a:cxn ang="0">
                <a:pos x="connsiteX77948" y="connsiteY77948"/>
              </a:cxn>
              <a:cxn ang="0">
                <a:pos x="connsiteX77949" y="connsiteY77949"/>
              </a:cxn>
              <a:cxn ang="0">
                <a:pos x="connsiteX77950" y="connsiteY77950"/>
              </a:cxn>
              <a:cxn ang="0">
                <a:pos x="connsiteX77951" y="connsiteY77951"/>
              </a:cxn>
              <a:cxn ang="0">
                <a:pos x="connsiteX77952" y="connsiteY77952"/>
              </a:cxn>
              <a:cxn ang="0">
                <a:pos x="connsiteX77953" y="connsiteY77953"/>
              </a:cxn>
              <a:cxn ang="0">
                <a:pos x="connsiteX77954" y="connsiteY77954"/>
              </a:cxn>
              <a:cxn ang="0">
                <a:pos x="connsiteX77955" y="connsiteY77955"/>
              </a:cxn>
              <a:cxn ang="0">
                <a:pos x="connsiteX77956" y="connsiteY77956"/>
              </a:cxn>
              <a:cxn ang="0">
                <a:pos x="connsiteX77957" y="connsiteY77957"/>
              </a:cxn>
              <a:cxn ang="0">
                <a:pos x="connsiteX77958" y="connsiteY77958"/>
              </a:cxn>
              <a:cxn ang="0">
                <a:pos x="connsiteX77959" y="connsiteY77959"/>
              </a:cxn>
              <a:cxn ang="0">
                <a:pos x="connsiteX77960" y="connsiteY77960"/>
              </a:cxn>
              <a:cxn ang="0">
                <a:pos x="connsiteX77961" y="connsiteY77961"/>
              </a:cxn>
              <a:cxn ang="0">
                <a:pos x="connsiteX77962" y="connsiteY77962"/>
              </a:cxn>
              <a:cxn ang="0">
                <a:pos x="connsiteX77963" y="connsiteY77963"/>
              </a:cxn>
              <a:cxn ang="0">
                <a:pos x="connsiteX77964" y="connsiteY77964"/>
              </a:cxn>
              <a:cxn ang="0">
                <a:pos x="connsiteX77965" y="connsiteY77965"/>
              </a:cxn>
              <a:cxn ang="0">
                <a:pos x="connsiteX77966" y="connsiteY77966"/>
              </a:cxn>
              <a:cxn ang="0">
                <a:pos x="connsiteX77967" y="connsiteY77967"/>
              </a:cxn>
              <a:cxn ang="0">
                <a:pos x="connsiteX77968" y="connsiteY77968"/>
              </a:cxn>
              <a:cxn ang="0">
                <a:pos x="connsiteX77969" y="connsiteY77969"/>
              </a:cxn>
              <a:cxn ang="0">
                <a:pos x="connsiteX77970" y="connsiteY77970"/>
              </a:cxn>
              <a:cxn ang="0">
                <a:pos x="connsiteX77971" y="connsiteY77971"/>
              </a:cxn>
              <a:cxn ang="0">
                <a:pos x="connsiteX77972" y="connsiteY77972"/>
              </a:cxn>
              <a:cxn ang="0">
                <a:pos x="connsiteX77973" y="connsiteY77973"/>
              </a:cxn>
              <a:cxn ang="0">
                <a:pos x="connsiteX77974" y="connsiteY77974"/>
              </a:cxn>
              <a:cxn ang="0">
                <a:pos x="connsiteX77975" y="connsiteY77975"/>
              </a:cxn>
              <a:cxn ang="0">
                <a:pos x="connsiteX77976" y="connsiteY77976"/>
              </a:cxn>
              <a:cxn ang="0">
                <a:pos x="connsiteX77977" y="connsiteY77977"/>
              </a:cxn>
              <a:cxn ang="0">
                <a:pos x="connsiteX77978" y="connsiteY77978"/>
              </a:cxn>
              <a:cxn ang="0">
                <a:pos x="connsiteX77979" y="connsiteY77979"/>
              </a:cxn>
              <a:cxn ang="0">
                <a:pos x="connsiteX77980" y="connsiteY77980"/>
              </a:cxn>
              <a:cxn ang="0">
                <a:pos x="connsiteX77981" y="connsiteY77981"/>
              </a:cxn>
              <a:cxn ang="0">
                <a:pos x="connsiteX77982" y="connsiteY77982"/>
              </a:cxn>
              <a:cxn ang="0">
                <a:pos x="connsiteX77983" y="connsiteY77983"/>
              </a:cxn>
              <a:cxn ang="0">
                <a:pos x="connsiteX77984" y="connsiteY77984"/>
              </a:cxn>
              <a:cxn ang="0">
                <a:pos x="connsiteX77985" y="connsiteY77985"/>
              </a:cxn>
              <a:cxn ang="0">
                <a:pos x="connsiteX77986" y="connsiteY77986"/>
              </a:cxn>
              <a:cxn ang="0">
                <a:pos x="connsiteX77987" y="connsiteY77987"/>
              </a:cxn>
              <a:cxn ang="0">
                <a:pos x="connsiteX77988" y="connsiteY77988"/>
              </a:cxn>
              <a:cxn ang="0">
                <a:pos x="connsiteX77989" y="connsiteY77989"/>
              </a:cxn>
              <a:cxn ang="0">
                <a:pos x="connsiteX77990" y="connsiteY77990"/>
              </a:cxn>
              <a:cxn ang="0">
                <a:pos x="connsiteX77991" y="connsiteY77991"/>
              </a:cxn>
              <a:cxn ang="0">
                <a:pos x="connsiteX77992" y="connsiteY77992"/>
              </a:cxn>
              <a:cxn ang="0">
                <a:pos x="connsiteX77993" y="connsiteY77993"/>
              </a:cxn>
              <a:cxn ang="0">
                <a:pos x="connsiteX77994" y="connsiteY77994"/>
              </a:cxn>
              <a:cxn ang="0">
                <a:pos x="connsiteX77995" y="connsiteY77995"/>
              </a:cxn>
              <a:cxn ang="0">
                <a:pos x="connsiteX77996" y="connsiteY77996"/>
              </a:cxn>
              <a:cxn ang="0">
                <a:pos x="connsiteX77997" y="connsiteY77997"/>
              </a:cxn>
              <a:cxn ang="0">
                <a:pos x="connsiteX77998" y="connsiteY77998"/>
              </a:cxn>
              <a:cxn ang="0">
                <a:pos x="connsiteX77999" y="connsiteY77999"/>
              </a:cxn>
              <a:cxn ang="0">
                <a:pos x="connsiteX78000" y="connsiteY78000"/>
              </a:cxn>
              <a:cxn ang="0">
                <a:pos x="connsiteX78001" y="connsiteY78001"/>
              </a:cxn>
              <a:cxn ang="0">
                <a:pos x="connsiteX78002" y="connsiteY78002"/>
              </a:cxn>
              <a:cxn ang="0">
                <a:pos x="connsiteX78003" y="connsiteY78003"/>
              </a:cxn>
              <a:cxn ang="0">
                <a:pos x="connsiteX78004" y="connsiteY78004"/>
              </a:cxn>
              <a:cxn ang="0">
                <a:pos x="connsiteX78005" y="connsiteY78005"/>
              </a:cxn>
              <a:cxn ang="0">
                <a:pos x="connsiteX78006" y="connsiteY78006"/>
              </a:cxn>
              <a:cxn ang="0">
                <a:pos x="connsiteX78007" y="connsiteY78007"/>
              </a:cxn>
              <a:cxn ang="0">
                <a:pos x="connsiteX78008" y="connsiteY78008"/>
              </a:cxn>
              <a:cxn ang="0">
                <a:pos x="connsiteX78009" y="connsiteY78009"/>
              </a:cxn>
              <a:cxn ang="0">
                <a:pos x="connsiteX78010" y="connsiteY78010"/>
              </a:cxn>
              <a:cxn ang="0">
                <a:pos x="connsiteX78011" y="connsiteY78011"/>
              </a:cxn>
              <a:cxn ang="0">
                <a:pos x="connsiteX78012" y="connsiteY78012"/>
              </a:cxn>
              <a:cxn ang="0">
                <a:pos x="connsiteX78013" y="connsiteY78013"/>
              </a:cxn>
              <a:cxn ang="0">
                <a:pos x="connsiteX78014" y="connsiteY78014"/>
              </a:cxn>
              <a:cxn ang="0">
                <a:pos x="connsiteX78015" y="connsiteY78015"/>
              </a:cxn>
              <a:cxn ang="0">
                <a:pos x="connsiteX78016" y="connsiteY78016"/>
              </a:cxn>
              <a:cxn ang="0">
                <a:pos x="connsiteX78017" y="connsiteY78017"/>
              </a:cxn>
              <a:cxn ang="0">
                <a:pos x="connsiteX78018" y="connsiteY78018"/>
              </a:cxn>
              <a:cxn ang="0">
                <a:pos x="connsiteX78019" y="connsiteY78019"/>
              </a:cxn>
              <a:cxn ang="0">
                <a:pos x="connsiteX78020" y="connsiteY78020"/>
              </a:cxn>
              <a:cxn ang="0">
                <a:pos x="connsiteX78021" y="connsiteY78021"/>
              </a:cxn>
              <a:cxn ang="0">
                <a:pos x="connsiteX78022" y="connsiteY78022"/>
              </a:cxn>
              <a:cxn ang="0">
                <a:pos x="connsiteX78023" y="connsiteY78023"/>
              </a:cxn>
              <a:cxn ang="0">
                <a:pos x="connsiteX78024" y="connsiteY78024"/>
              </a:cxn>
              <a:cxn ang="0">
                <a:pos x="connsiteX78025" y="connsiteY78025"/>
              </a:cxn>
              <a:cxn ang="0">
                <a:pos x="connsiteX78026" y="connsiteY78026"/>
              </a:cxn>
              <a:cxn ang="0">
                <a:pos x="connsiteX78027" y="connsiteY78027"/>
              </a:cxn>
              <a:cxn ang="0">
                <a:pos x="connsiteX78028" y="connsiteY78028"/>
              </a:cxn>
              <a:cxn ang="0">
                <a:pos x="connsiteX78029" y="connsiteY78029"/>
              </a:cxn>
              <a:cxn ang="0">
                <a:pos x="connsiteX78030" y="connsiteY78030"/>
              </a:cxn>
              <a:cxn ang="0">
                <a:pos x="connsiteX78031" y="connsiteY78031"/>
              </a:cxn>
              <a:cxn ang="0">
                <a:pos x="connsiteX78032" y="connsiteY78032"/>
              </a:cxn>
              <a:cxn ang="0">
                <a:pos x="connsiteX78033" y="connsiteY78033"/>
              </a:cxn>
              <a:cxn ang="0">
                <a:pos x="connsiteX78034" y="connsiteY78034"/>
              </a:cxn>
              <a:cxn ang="0">
                <a:pos x="connsiteX78035" y="connsiteY78035"/>
              </a:cxn>
              <a:cxn ang="0">
                <a:pos x="connsiteX78036" y="connsiteY78036"/>
              </a:cxn>
              <a:cxn ang="0">
                <a:pos x="connsiteX78037" y="connsiteY78037"/>
              </a:cxn>
              <a:cxn ang="0">
                <a:pos x="connsiteX78038" y="connsiteY78038"/>
              </a:cxn>
              <a:cxn ang="0">
                <a:pos x="connsiteX78039" y="connsiteY78039"/>
              </a:cxn>
              <a:cxn ang="0">
                <a:pos x="connsiteX78040" y="connsiteY78040"/>
              </a:cxn>
              <a:cxn ang="0">
                <a:pos x="connsiteX78041" y="connsiteY78041"/>
              </a:cxn>
              <a:cxn ang="0">
                <a:pos x="connsiteX78042" y="connsiteY78042"/>
              </a:cxn>
              <a:cxn ang="0">
                <a:pos x="connsiteX78043" y="connsiteY78043"/>
              </a:cxn>
              <a:cxn ang="0">
                <a:pos x="connsiteX78044" y="connsiteY78044"/>
              </a:cxn>
              <a:cxn ang="0">
                <a:pos x="connsiteX78045" y="connsiteY78045"/>
              </a:cxn>
              <a:cxn ang="0">
                <a:pos x="connsiteX78046" y="connsiteY78046"/>
              </a:cxn>
              <a:cxn ang="0">
                <a:pos x="connsiteX78047" y="connsiteY78047"/>
              </a:cxn>
              <a:cxn ang="0">
                <a:pos x="connsiteX78048" y="connsiteY78048"/>
              </a:cxn>
              <a:cxn ang="0">
                <a:pos x="connsiteX78049" y="connsiteY78049"/>
              </a:cxn>
              <a:cxn ang="0">
                <a:pos x="connsiteX78050" y="connsiteY78050"/>
              </a:cxn>
              <a:cxn ang="0">
                <a:pos x="connsiteX78051" y="connsiteY78051"/>
              </a:cxn>
              <a:cxn ang="0">
                <a:pos x="connsiteX78052" y="connsiteY78052"/>
              </a:cxn>
              <a:cxn ang="0">
                <a:pos x="connsiteX78053" y="connsiteY78053"/>
              </a:cxn>
              <a:cxn ang="0">
                <a:pos x="connsiteX78054" y="connsiteY78054"/>
              </a:cxn>
              <a:cxn ang="0">
                <a:pos x="connsiteX78055" y="connsiteY78055"/>
              </a:cxn>
              <a:cxn ang="0">
                <a:pos x="connsiteX78056" y="connsiteY78056"/>
              </a:cxn>
              <a:cxn ang="0">
                <a:pos x="connsiteX78057" y="connsiteY78057"/>
              </a:cxn>
              <a:cxn ang="0">
                <a:pos x="connsiteX78058" y="connsiteY78058"/>
              </a:cxn>
              <a:cxn ang="0">
                <a:pos x="connsiteX78059" y="connsiteY78059"/>
              </a:cxn>
              <a:cxn ang="0">
                <a:pos x="connsiteX78060" y="connsiteY78060"/>
              </a:cxn>
              <a:cxn ang="0">
                <a:pos x="connsiteX78061" y="connsiteY78061"/>
              </a:cxn>
              <a:cxn ang="0">
                <a:pos x="connsiteX78062" y="connsiteY78062"/>
              </a:cxn>
              <a:cxn ang="0">
                <a:pos x="connsiteX78063" y="connsiteY78063"/>
              </a:cxn>
              <a:cxn ang="0">
                <a:pos x="connsiteX78064" y="connsiteY78064"/>
              </a:cxn>
              <a:cxn ang="0">
                <a:pos x="connsiteX78065" y="connsiteY78065"/>
              </a:cxn>
              <a:cxn ang="0">
                <a:pos x="connsiteX78066" y="connsiteY78066"/>
              </a:cxn>
              <a:cxn ang="0">
                <a:pos x="connsiteX78067" y="connsiteY78067"/>
              </a:cxn>
              <a:cxn ang="0">
                <a:pos x="connsiteX78068" y="connsiteY78068"/>
              </a:cxn>
              <a:cxn ang="0">
                <a:pos x="connsiteX78069" y="connsiteY78069"/>
              </a:cxn>
              <a:cxn ang="0">
                <a:pos x="connsiteX78070" y="connsiteY78070"/>
              </a:cxn>
              <a:cxn ang="0">
                <a:pos x="connsiteX78071" y="connsiteY78071"/>
              </a:cxn>
              <a:cxn ang="0">
                <a:pos x="connsiteX78072" y="connsiteY78072"/>
              </a:cxn>
              <a:cxn ang="0">
                <a:pos x="connsiteX78073" y="connsiteY78073"/>
              </a:cxn>
              <a:cxn ang="0">
                <a:pos x="connsiteX78074" y="connsiteY78074"/>
              </a:cxn>
              <a:cxn ang="0">
                <a:pos x="connsiteX78075" y="connsiteY78075"/>
              </a:cxn>
              <a:cxn ang="0">
                <a:pos x="connsiteX78076" y="connsiteY78076"/>
              </a:cxn>
              <a:cxn ang="0">
                <a:pos x="connsiteX78077" y="connsiteY78077"/>
              </a:cxn>
              <a:cxn ang="0">
                <a:pos x="connsiteX78078" y="connsiteY78078"/>
              </a:cxn>
              <a:cxn ang="0">
                <a:pos x="connsiteX78079" y="connsiteY78079"/>
              </a:cxn>
              <a:cxn ang="0">
                <a:pos x="connsiteX78080" y="connsiteY78080"/>
              </a:cxn>
              <a:cxn ang="0">
                <a:pos x="connsiteX78081" y="connsiteY78081"/>
              </a:cxn>
              <a:cxn ang="0">
                <a:pos x="connsiteX78082" y="connsiteY78082"/>
              </a:cxn>
              <a:cxn ang="0">
                <a:pos x="connsiteX78083" y="connsiteY78083"/>
              </a:cxn>
              <a:cxn ang="0">
                <a:pos x="connsiteX78084" y="connsiteY78084"/>
              </a:cxn>
              <a:cxn ang="0">
                <a:pos x="connsiteX78085" y="connsiteY78085"/>
              </a:cxn>
              <a:cxn ang="0">
                <a:pos x="connsiteX78086" y="connsiteY78086"/>
              </a:cxn>
              <a:cxn ang="0">
                <a:pos x="connsiteX78087" y="connsiteY78087"/>
              </a:cxn>
              <a:cxn ang="0">
                <a:pos x="connsiteX78088" y="connsiteY78088"/>
              </a:cxn>
              <a:cxn ang="0">
                <a:pos x="connsiteX78089" y="connsiteY78089"/>
              </a:cxn>
              <a:cxn ang="0">
                <a:pos x="connsiteX78090" y="connsiteY78090"/>
              </a:cxn>
              <a:cxn ang="0">
                <a:pos x="connsiteX78091" y="connsiteY78091"/>
              </a:cxn>
              <a:cxn ang="0">
                <a:pos x="connsiteX78092" y="connsiteY78092"/>
              </a:cxn>
              <a:cxn ang="0">
                <a:pos x="connsiteX78093" y="connsiteY78093"/>
              </a:cxn>
              <a:cxn ang="0">
                <a:pos x="connsiteX78094" y="connsiteY78094"/>
              </a:cxn>
              <a:cxn ang="0">
                <a:pos x="connsiteX78095" y="connsiteY78095"/>
              </a:cxn>
              <a:cxn ang="0">
                <a:pos x="connsiteX78096" y="connsiteY78096"/>
              </a:cxn>
              <a:cxn ang="0">
                <a:pos x="connsiteX78097" y="connsiteY78097"/>
              </a:cxn>
              <a:cxn ang="0">
                <a:pos x="connsiteX78098" y="connsiteY78098"/>
              </a:cxn>
              <a:cxn ang="0">
                <a:pos x="connsiteX78099" y="connsiteY78099"/>
              </a:cxn>
              <a:cxn ang="0">
                <a:pos x="connsiteX78100" y="connsiteY78100"/>
              </a:cxn>
              <a:cxn ang="0">
                <a:pos x="connsiteX78101" y="connsiteY78101"/>
              </a:cxn>
              <a:cxn ang="0">
                <a:pos x="connsiteX78102" y="connsiteY78102"/>
              </a:cxn>
              <a:cxn ang="0">
                <a:pos x="connsiteX78103" y="connsiteY78103"/>
              </a:cxn>
              <a:cxn ang="0">
                <a:pos x="connsiteX78104" y="connsiteY78104"/>
              </a:cxn>
              <a:cxn ang="0">
                <a:pos x="connsiteX78105" y="connsiteY78105"/>
              </a:cxn>
              <a:cxn ang="0">
                <a:pos x="connsiteX78106" y="connsiteY78106"/>
              </a:cxn>
              <a:cxn ang="0">
                <a:pos x="connsiteX78107" y="connsiteY78107"/>
              </a:cxn>
              <a:cxn ang="0">
                <a:pos x="connsiteX78108" y="connsiteY78108"/>
              </a:cxn>
              <a:cxn ang="0">
                <a:pos x="connsiteX78109" y="connsiteY78109"/>
              </a:cxn>
              <a:cxn ang="0">
                <a:pos x="connsiteX78110" y="connsiteY78110"/>
              </a:cxn>
              <a:cxn ang="0">
                <a:pos x="connsiteX78111" y="connsiteY78111"/>
              </a:cxn>
              <a:cxn ang="0">
                <a:pos x="connsiteX78112" y="connsiteY78112"/>
              </a:cxn>
              <a:cxn ang="0">
                <a:pos x="connsiteX78113" y="connsiteY78113"/>
              </a:cxn>
              <a:cxn ang="0">
                <a:pos x="connsiteX78114" y="connsiteY78114"/>
              </a:cxn>
              <a:cxn ang="0">
                <a:pos x="connsiteX78115" y="connsiteY78115"/>
              </a:cxn>
              <a:cxn ang="0">
                <a:pos x="connsiteX78116" y="connsiteY78116"/>
              </a:cxn>
              <a:cxn ang="0">
                <a:pos x="connsiteX78117" y="connsiteY78117"/>
              </a:cxn>
              <a:cxn ang="0">
                <a:pos x="connsiteX78118" y="connsiteY78118"/>
              </a:cxn>
              <a:cxn ang="0">
                <a:pos x="connsiteX78119" y="connsiteY78119"/>
              </a:cxn>
              <a:cxn ang="0">
                <a:pos x="connsiteX78120" y="connsiteY78120"/>
              </a:cxn>
              <a:cxn ang="0">
                <a:pos x="connsiteX78121" y="connsiteY78121"/>
              </a:cxn>
              <a:cxn ang="0">
                <a:pos x="connsiteX78122" y="connsiteY78122"/>
              </a:cxn>
              <a:cxn ang="0">
                <a:pos x="connsiteX78123" y="connsiteY78123"/>
              </a:cxn>
              <a:cxn ang="0">
                <a:pos x="connsiteX78124" y="connsiteY78124"/>
              </a:cxn>
              <a:cxn ang="0">
                <a:pos x="connsiteX78125" y="connsiteY78125"/>
              </a:cxn>
              <a:cxn ang="0">
                <a:pos x="connsiteX78126" y="connsiteY78126"/>
              </a:cxn>
              <a:cxn ang="0">
                <a:pos x="connsiteX78127" y="connsiteY78127"/>
              </a:cxn>
              <a:cxn ang="0">
                <a:pos x="connsiteX78128" y="connsiteY78128"/>
              </a:cxn>
              <a:cxn ang="0">
                <a:pos x="connsiteX78129" y="connsiteY78129"/>
              </a:cxn>
              <a:cxn ang="0">
                <a:pos x="connsiteX78130" y="connsiteY78130"/>
              </a:cxn>
              <a:cxn ang="0">
                <a:pos x="connsiteX78131" y="connsiteY78131"/>
              </a:cxn>
              <a:cxn ang="0">
                <a:pos x="connsiteX78132" y="connsiteY78132"/>
              </a:cxn>
              <a:cxn ang="0">
                <a:pos x="connsiteX78133" y="connsiteY78133"/>
              </a:cxn>
              <a:cxn ang="0">
                <a:pos x="connsiteX78134" y="connsiteY78134"/>
              </a:cxn>
              <a:cxn ang="0">
                <a:pos x="connsiteX78135" y="connsiteY78135"/>
              </a:cxn>
              <a:cxn ang="0">
                <a:pos x="connsiteX78136" y="connsiteY78136"/>
              </a:cxn>
              <a:cxn ang="0">
                <a:pos x="connsiteX78137" y="connsiteY78137"/>
              </a:cxn>
              <a:cxn ang="0">
                <a:pos x="connsiteX78138" y="connsiteY78138"/>
              </a:cxn>
              <a:cxn ang="0">
                <a:pos x="connsiteX78139" y="connsiteY78139"/>
              </a:cxn>
              <a:cxn ang="0">
                <a:pos x="connsiteX78140" y="connsiteY78140"/>
              </a:cxn>
              <a:cxn ang="0">
                <a:pos x="connsiteX78141" y="connsiteY78141"/>
              </a:cxn>
              <a:cxn ang="0">
                <a:pos x="connsiteX78142" y="connsiteY78142"/>
              </a:cxn>
              <a:cxn ang="0">
                <a:pos x="connsiteX78143" y="connsiteY78143"/>
              </a:cxn>
              <a:cxn ang="0">
                <a:pos x="connsiteX78144" y="connsiteY78144"/>
              </a:cxn>
              <a:cxn ang="0">
                <a:pos x="connsiteX78145" y="connsiteY78145"/>
              </a:cxn>
              <a:cxn ang="0">
                <a:pos x="connsiteX78146" y="connsiteY78146"/>
              </a:cxn>
              <a:cxn ang="0">
                <a:pos x="connsiteX78147" y="connsiteY78147"/>
              </a:cxn>
              <a:cxn ang="0">
                <a:pos x="connsiteX78148" y="connsiteY78148"/>
              </a:cxn>
              <a:cxn ang="0">
                <a:pos x="connsiteX78149" y="connsiteY78149"/>
              </a:cxn>
              <a:cxn ang="0">
                <a:pos x="connsiteX78150" y="connsiteY78150"/>
              </a:cxn>
              <a:cxn ang="0">
                <a:pos x="connsiteX78151" y="connsiteY78151"/>
              </a:cxn>
              <a:cxn ang="0">
                <a:pos x="connsiteX78152" y="connsiteY78152"/>
              </a:cxn>
              <a:cxn ang="0">
                <a:pos x="connsiteX78153" y="connsiteY78153"/>
              </a:cxn>
              <a:cxn ang="0">
                <a:pos x="connsiteX78154" y="connsiteY78154"/>
              </a:cxn>
              <a:cxn ang="0">
                <a:pos x="connsiteX78155" y="connsiteY78155"/>
              </a:cxn>
              <a:cxn ang="0">
                <a:pos x="connsiteX78156" y="connsiteY78156"/>
              </a:cxn>
              <a:cxn ang="0">
                <a:pos x="connsiteX78157" y="connsiteY78157"/>
              </a:cxn>
            </a:cxnLst>
            <a:rect l="l" t="t" r="r" b="b"/>
            <a:pathLst>
              <a:path w="12184637" h="4608812">
                <a:moveTo>
                  <a:pt x="6121092" y="508810"/>
                </a:moveTo>
                <a:cubicBezTo>
                  <a:pt x="6120576" y="508810"/>
                  <a:pt x="6120061" y="508736"/>
                  <a:pt x="6119546" y="508589"/>
                </a:cubicBezTo>
                <a:lnTo>
                  <a:pt x="6105926" y="504761"/>
                </a:lnTo>
                <a:cubicBezTo>
                  <a:pt x="6102980" y="503951"/>
                  <a:pt x="6101214" y="500859"/>
                  <a:pt x="6102097" y="497914"/>
                </a:cubicBezTo>
                <a:cubicBezTo>
                  <a:pt x="6102907" y="494969"/>
                  <a:pt x="6106072" y="493202"/>
                  <a:pt x="6108944" y="494085"/>
                </a:cubicBezTo>
                <a:lnTo>
                  <a:pt x="6122564" y="497914"/>
                </a:lnTo>
                <a:cubicBezTo>
                  <a:pt x="6125509" y="498724"/>
                  <a:pt x="6127276" y="501816"/>
                  <a:pt x="6126393" y="504761"/>
                </a:cubicBezTo>
                <a:cubicBezTo>
                  <a:pt x="6125730" y="507190"/>
                  <a:pt x="6123521" y="508810"/>
                  <a:pt x="6121092" y="508810"/>
                </a:cubicBezTo>
                <a:close/>
                <a:moveTo>
                  <a:pt x="6135669" y="507411"/>
                </a:moveTo>
                <a:cubicBezTo>
                  <a:pt x="6136479" y="504466"/>
                  <a:pt x="6134786" y="501374"/>
                  <a:pt x="6131841" y="500491"/>
                </a:cubicBezTo>
                <a:lnTo>
                  <a:pt x="6122564" y="497914"/>
                </a:lnTo>
                <a:cubicBezTo>
                  <a:pt x="6119546" y="497030"/>
                  <a:pt x="6116527" y="498797"/>
                  <a:pt x="6115643" y="501742"/>
                </a:cubicBezTo>
                <a:cubicBezTo>
                  <a:pt x="6114834" y="504687"/>
                  <a:pt x="6116527" y="507779"/>
                  <a:pt x="6119472" y="508663"/>
                </a:cubicBezTo>
                <a:lnTo>
                  <a:pt x="6128749" y="511239"/>
                </a:lnTo>
                <a:cubicBezTo>
                  <a:pt x="6129264" y="511387"/>
                  <a:pt x="6129779" y="511460"/>
                  <a:pt x="6130295" y="511460"/>
                </a:cubicBezTo>
                <a:cubicBezTo>
                  <a:pt x="6132724" y="511387"/>
                  <a:pt x="6134933" y="509841"/>
                  <a:pt x="6135669" y="507411"/>
                </a:cubicBezTo>
                <a:close/>
                <a:moveTo>
                  <a:pt x="6525062" y="617110"/>
                </a:moveTo>
                <a:cubicBezTo>
                  <a:pt x="6525872" y="614165"/>
                  <a:pt x="6524179" y="611073"/>
                  <a:pt x="6521234" y="610263"/>
                </a:cubicBezTo>
                <a:lnTo>
                  <a:pt x="6131767" y="500491"/>
                </a:lnTo>
                <a:cubicBezTo>
                  <a:pt x="6128822" y="499607"/>
                  <a:pt x="6125730" y="501374"/>
                  <a:pt x="6124920" y="504319"/>
                </a:cubicBezTo>
                <a:cubicBezTo>
                  <a:pt x="6124110" y="507264"/>
                  <a:pt x="6125803" y="510356"/>
                  <a:pt x="6128749" y="511166"/>
                </a:cubicBezTo>
                <a:lnTo>
                  <a:pt x="6518215" y="620938"/>
                </a:lnTo>
                <a:cubicBezTo>
                  <a:pt x="6518730" y="621085"/>
                  <a:pt x="6519246" y="621159"/>
                  <a:pt x="6519761" y="621159"/>
                </a:cubicBezTo>
                <a:cubicBezTo>
                  <a:pt x="6522191" y="621159"/>
                  <a:pt x="6524399" y="619539"/>
                  <a:pt x="6525062" y="617110"/>
                </a:cubicBezTo>
                <a:close/>
                <a:moveTo>
                  <a:pt x="6536474" y="620349"/>
                </a:moveTo>
                <a:cubicBezTo>
                  <a:pt x="6537284" y="617404"/>
                  <a:pt x="6535590" y="614312"/>
                  <a:pt x="6532645" y="613428"/>
                </a:cubicBezTo>
                <a:lnTo>
                  <a:pt x="6521307" y="610189"/>
                </a:lnTo>
                <a:cubicBezTo>
                  <a:pt x="6518289" y="609306"/>
                  <a:pt x="6515270" y="611073"/>
                  <a:pt x="6514387" y="614017"/>
                </a:cubicBezTo>
                <a:cubicBezTo>
                  <a:pt x="6513577" y="616962"/>
                  <a:pt x="6515270" y="620055"/>
                  <a:pt x="6518215" y="620938"/>
                </a:cubicBezTo>
                <a:lnTo>
                  <a:pt x="6529553" y="624177"/>
                </a:lnTo>
                <a:cubicBezTo>
                  <a:pt x="6530069" y="624325"/>
                  <a:pt x="6530584" y="624398"/>
                  <a:pt x="6531099" y="624398"/>
                </a:cubicBezTo>
                <a:cubicBezTo>
                  <a:pt x="6533529" y="624398"/>
                  <a:pt x="6535737" y="622779"/>
                  <a:pt x="6536474" y="620349"/>
                </a:cubicBezTo>
                <a:close/>
                <a:moveTo>
                  <a:pt x="6741882" y="702733"/>
                </a:moveTo>
                <a:cubicBezTo>
                  <a:pt x="6743060" y="699862"/>
                  <a:pt x="6741662" y="696623"/>
                  <a:pt x="6738790" y="695518"/>
                </a:cubicBezTo>
                <a:lnTo>
                  <a:pt x="6533161" y="613723"/>
                </a:lnTo>
                <a:cubicBezTo>
                  <a:pt x="6530289" y="612545"/>
                  <a:pt x="6527050" y="613944"/>
                  <a:pt x="6525946" y="616815"/>
                </a:cubicBezTo>
                <a:cubicBezTo>
                  <a:pt x="6524768" y="619686"/>
                  <a:pt x="6526166" y="622926"/>
                  <a:pt x="6529038" y="624030"/>
                </a:cubicBezTo>
                <a:lnTo>
                  <a:pt x="6734667" y="705826"/>
                </a:lnTo>
                <a:cubicBezTo>
                  <a:pt x="6735330" y="706120"/>
                  <a:pt x="6736066" y="706194"/>
                  <a:pt x="6736803" y="706194"/>
                </a:cubicBezTo>
                <a:cubicBezTo>
                  <a:pt x="6738938" y="706194"/>
                  <a:pt x="6740999" y="704868"/>
                  <a:pt x="6741882" y="702733"/>
                </a:cubicBezTo>
                <a:close/>
                <a:moveTo>
                  <a:pt x="6860268" y="749852"/>
                </a:moveTo>
                <a:cubicBezTo>
                  <a:pt x="6861447" y="746981"/>
                  <a:pt x="6860048" y="743742"/>
                  <a:pt x="6857176" y="742637"/>
                </a:cubicBezTo>
                <a:lnTo>
                  <a:pt x="6738790" y="695518"/>
                </a:lnTo>
                <a:cubicBezTo>
                  <a:pt x="6735919" y="694340"/>
                  <a:pt x="6732679" y="695739"/>
                  <a:pt x="6731575" y="698611"/>
                </a:cubicBezTo>
                <a:cubicBezTo>
                  <a:pt x="6730397" y="701482"/>
                  <a:pt x="6731796" y="704721"/>
                  <a:pt x="6734667" y="705826"/>
                </a:cubicBezTo>
                <a:lnTo>
                  <a:pt x="6853054" y="752944"/>
                </a:lnTo>
                <a:cubicBezTo>
                  <a:pt x="6853716" y="753239"/>
                  <a:pt x="6854452" y="753313"/>
                  <a:pt x="6855188" y="753313"/>
                </a:cubicBezTo>
                <a:cubicBezTo>
                  <a:pt x="6857324" y="753386"/>
                  <a:pt x="6859459" y="752061"/>
                  <a:pt x="6860268" y="749852"/>
                </a:cubicBezTo>
                <a:close/>
                <a:moveTo>
                  <a:pt x="7051983" y="824433"/>
                </a:moveTo>
                <a:cubicBezTo>
                  <a:pt x="7053088" y="821561"/>
                  <a:pt x="7051689" y="818322"/>
                  <a:pt x="7048817" y="817217"/>
                </a:cubicBezTo>
                <a:lnTo>
                  <a:pt x="6857176" y="742637"/>
                </a:lnTo>
                <a:cubicBezTo>
                  <a:pt x="6854305" y="741533"/>
                  <a:pt x="6851066" y="742932"/>
                  <a:pt x="6849961" y="745803"/>
                </a:cubicBezTo>
                <a:cubicBezTo>
                  <a:pt x="6848857" y="748674"/>
                  <a:pt x="6850256" y="751914"/>
                  <a:pt x="6853127" y="753018"/>
                </a:cubicBezTo>
                <a:lnTo>
                  <a:pt x="7044768" y="827598"/>
                </a:lnTo>
                <a:cubicBezTo>
                  <a:pt x="7045431" y="827819"/>
                  <a:pt x="7046167" y="827966"/>
                  <a:pt x="7046830" y="827966"/>
                </a:cubicBezTo>
                <a:cubicBezTo>
                  <a:pt x="7049038" y="827966"/>
                  <a:pt x="7051100" y="826641"/>
                  <a:pt x="7051983" y="824433"/>
                </a:cubicBezTo>
                <a:close/>
                <a:moveTo>
                  <a:pt x="7164332" y="878472"/>
                </a:moveTo>
                <a:cubicBezTo>
                  <a:pt x="7165658" y="875674"/>
                  <a:pt x="7164479" y="872361"/>
                  <a:pt x="7161682" y="871036"/>
                </a:cubicBezTo>
                <a:lnTo>
                  <a:pt x="7049112" y="817365"/>
                </a:lnTo>
                <a:cubicBezTo>
                  <a:pt x="7046314" y="816039"/>
                  <a:pt x="7043001" y="817217"/>
                  <a:pt x="7041676" y="820015"/>
                </a:cubicBezTo>
                <a:cubicBezTo>
                  <a:pt x="7040351" y="822813"/>
                  <a:pt x="7041529" y="826126"/>
                  <a:pt x="7044326" y="827451"/>
                </a:cubicBezTo>
                <a:lnTo>
                  <a:pt x="7156897" y="881122"/>
                </a:lnTo>
                <a:cubicBezTo>
                  <a:pt x="7157706" y="881491"/>
                  <a:pt x="7158516" y="881638"/>
                  <a:pt x="7159326" y="881638"/>
                </a:cubicBezTo>
                <a:cubicBezTo>
                  <a:pt x="7161387" y="881638"/>
                  <a:pt x="7163375" y="880460"/>
                  <a:pt x="7164332" y="878472"/>
                </a:cubicBezTo>
                <a:close/>
                <a:moveTo>
                  <a:pt x="7273810" y="930671"/>
                </a:moveTo>
                <a:cubicBezTo>
                  <a:pt x="7275135" y="927873"/>
                  <a:pt x="7273957" y="924560"/>
                  <a:pt x="7271159" y="923235"/>
                </a:cubicBezTo>
                <a:lnTo>
                  <a:pt x="7161682" y="871036"/>
                </a:lnTo>
                <a:cubicBezTo>
                  <a:pt x="7158884" y="869711"/>
                  <a:pt x="7155571" y="870889"/>
                  <a:pt x="7154246" y="873686"/>
                </a:cubicBezTo>
                <a:cubicBezTo>
                  <a:pt x="7152921" y="876484"/>
                  <a:pt x="7154099" y="879797"/>
                  <a:pt x="7156897" y="881122"/>
                </a:cubicBezTo>
                <a:lnTo>
                  <a:pt x="7266374" y="933321"/>
                </a:lnTo>
                <a:cubicBezTo>
                  <a:pt x="7267184" y="933689"/>
                  <a:pt x="7267994" y="933837"/>
                  <a:pt x="7268803" y="933837"/>
                </a:cubicBezTo>
                <a:cubicBezTo>
                  <a:pt x="7270939" y="933837"/>
                  <a:pt x="7272926" y="932659"/>
                  <a:pt x="7273810" y="930671"/>
                </a:cubicBezTo>
                <a:close/>
                <a:moveTo>
                  <a:pt x="5002829" y="263718"/>
                </a:moveTo>
                <a:cubicBezTo>
                  <a:pt x="5003418" y="260700"/>
                  <a:pt x="5001430" y="257755"/>
                  <a:pt x="4998412" y="257166"/>
                </a:cubicBezTo>
                <a:lnTo>
                  <a:pt x="4958508" y="249583"/>
                </a:lnTo>
                <a:cubicBezTo>
                  <a:pt x="4955490" y="248920"/>
                  <a:pt x="4952544" y="250981"/>
                  <a:pt x="4951955" y="254000"/>
                </a:cubicBezTo>
                <a:cubicBezTo>
                  <a:pt x="4951367" y="257019"/>
                  <a:pt x="4953354" y="259964"/>
                  <a:pt x="4956373" y="260552"/>
                </a:cubicBezTo>
                <a:lnTo>
                  <a:pt x="4996277" y="268136"/>
                </a:lnTo>
                <a:cubicBezTo>
                  <a:pt x="4996645" y="268209"/>
                  <a:pt x="4997013" y="268209"/>
                  <a:pt x="4997381" y="268209"/>
                </a:cubicBezTo>
                <a:cubicBezTo>
                  <a:pt x="5000031" y="268209"/>
                  <a:pt x="5002314" y="266369"/>
                  <a:pt x="5002829" y="263718"/>
                </a:cubicBezTo>
                <a:close/>
                <a:moveTo>
                  <a:pt x="5314623" y="323206"/>
                </a:moveTo>
                <a:cubicBezTo>
                  <a:pt x="5315212" y="320187"/>
                  <a:pt x="5313224" y="317242"/>
                  <a:pt x="5310206" y="316653"/>
                </a:cubicBezTo>
                <a:lnTo>
                  <a:pt x="4998412" y="257166"/>
                </a:lnTo>
                <a:cubicBezTo>
                  <a:pt x="4995319" y="256503"/>
                  <a:pt x="4992448" y="258565"/>
                  <a:pt x="4991859" y="261583"/>
                </a:cubicBezTo>
                <a:cubicBezTo>
                  <a:pt x="4991270" y="264602"/>
                  <a:pt x="4993258" y="267547"/>
                  <a:pt x="4996277" y="268136"/>
                </a:cubicBezTo>
                <a:lnTo>
                  <a:pt x="5308071" y="327623"/>
                </a:lnTo>
                <a:cubicBezTo>
                  <a:pt x="5308439" y="327697"/>
                  <a:pt x="5308807" y="327697"/>
                  <a:pt x="5309175" y="327697"/>
                </a:cubicBezTo>
                <a:cubicBezTo>
                  <a:pt x="5311825" y="327697"/>
                  <a:pt x="5314108" y="325856"/>
                  <a:pt x="5314623" y="323206"/>
                </a:cubicBezTo>
                <a:close/>
                <a:moveTo>
                  <a:pt x="5371461" y="337562"/>
                </a:moveTo>
                <a:cubicBezTo>
                  <a:pt x="5372197" y="334544"/>
                  <a:pt x="5370356" y="331525"/>
                  <a:pt x="5367411" y="330789"/>
                </a:cubicBezTo>
                <a:lnTo>
                  <a:pt x="5310500" y="316727"/>
                </a:lnTo>
                <a:cubicBezTo>
                  <a:pt x="5307482" y="315917"/>
                  <a:pt x="5304463" y="317831"/>
                  <a:pt x="5303727" y="320776"/>
                </a:cubicBezTo>
                <a:cubicBezTo>
                  <a:pt x="5302991" y="323795"/>
                  <a:pt x="5304832" y="326813"/>
                  <a:pt x="5307776" y="327550"/>
                </a:cubicBezTo>
                <a:lnTo>
                  <a:pt x="5364687" y="341612"/>
                </a:lnTo>
                <a:cubicBezTo>
                  <a:pt x="5365129" y="341759"/>
                  <a:pt x="5365644" y="341759"/>
                  <a:pt x="5366086" y="341759"/>
                </a:cubicBezTo>
                <a:cubicBezTo>
                  <a:pt x="5368589" y="341759"/>
                  <a:pt x="5370871" y="340066"/>
                  <a:pt x="5371461" y="337562"/>
                </a:cubicBezTo>
                <a:close/>
                <a:moveTo>
                  <a:pt x="5478508" y="405664"/>
                </a:moveTo>
                <a:cubicBezTo>
                  <a:pt x="5480128" y="403087"/>
                  <a:pt x="5479318" y="399627"/>
                  <a:pt x="5476668" y="398007"/>
                </a:cubicBezTo>
                <a:lnTo>
                  <a:pt x="5368957" y="331525"/>
                </a:lnTo>
                <a:cubicBezTo>
                  <a:pt x="5366381" y="329906"/>
                  <a:pt x="5362920" y="330715"/>
                  <a:pt x="5361300" y="333366"/>
                </a:cubicBezTo>
                <a:cubicBezTo>
                  <a:pt x="5359681" y="335943"/>
                  <a:pt x="5360491" y="339403"/>
                  <a:pt x="5363141" y="341023"/>
                </a:cubicBezTo>
                <a:lnTo>
                  <a:pt x="5470852" y="407504"/>
                </a:lnTo>
                <a:cubicBezTo>
                  <a:pt x="5471735" y="408093"/>
                  <a:pt x="5472839" y="408314"/>
                  <a:pt x="5473796" y="408314"/>
                </a:cubicBezTo>
                <a:cubicBezTo>
                  <a:pt x="5475637" y="408241"/>
                  <a:pt x="5477478" y="407357"/>
                  <a:pt x="5478508" y="405664"/>
                </a:cubicBezTo>
                <a:close/>
                <a:moveTo>
                  <a:pt x="5601607" y="499386"/>
                </a:moveTo>
                <a:cubicBezTo>
                  <a:pt x="5603447" y="496957"/>
                  <a:pt x="5603006" y="493423"/>
                  <a:pt x="5600502" y="491582"/>
                </a:cubicBezTo>
                <a:lnTo>
                  <a:pt x="5477110" y="398228"/>
                </a:lnTo>
                <a:cubicBezTo>
                  <a:pt x="5474680" y="396387"/>
                  <a:pt x="5471146" y="396829"/>
                  <a:pt x="5469306" y="399332"/>
                </a:cubicBezTo>
                <a:cubicBezTo>
                  <a:pt x="5467465" y="401762"/>
                  <a:pt x="5467907" y="405296"/>
                  <a:pt x="5470410" y="407136"/>
                </a:cubicBezTo>
                <a:lnTo>
                  <a:pt x="5593803" y="500491"/>
                </a:lnTo>
                <a:cubicBezTo>
                  <a:pt x="5594833" y="501300"/>
                  <a:pt x="5596011" y="501595"/>
                  <a:pt x="5597189" y="501595"/>
                </a:cubicBezTo>
                <a:cubicBezTo>
                  <a:pt x="5598882" y="501595"/>
                  <a:pt x="5600502" y="500859"/>
                  <a:pt x="5601607" y="499386"/>
                </a:cubicBezTo>
                <a:close/>
                <a:moveTo>
                  <a:pt x="5858110" y="522798"/>
                </a:moveTo>
                <a:cubicBezTo>
                  <a:pt x="5858404" y="519706"/>
                  <a:pt x="5856195" y="516982"/>
                  <a:pt x="5853103" y="516688"/>
                </a:cubicBezTo>
                <a:lnTo>
                  <a:pt x="5597704" y="490478"/>
                </a:lnTo>
                <a:cubicBezTo>
                  <a:pt x="5594759" y="490183"/>
                  <a:pt x="5591888" y="492392"/>
                  <a:pt x="5591594" y="495484"/>
                </a:cubicBezTo>
                <a:cubicBezTo>
                  <a:pt x="5591299" y="498576"/>
                  <a:pt x="5593508" y="501300"/>
                  <a:pt x="5596600" y="501595"/>
                </a:cubicBezTo>
                <a:lnTo>
                  <a:pt x="5851999" y="527805"/>
                </a:lnTo>
                <a:cubicBezTo>
                  <a:pt x="5852220" y="527805"/>
                  <a:pt x="5852440" y="527805"/>
                  <a:pt x="5852588" y="527805"/>
                </a:cubicBezTo>
                <a:cubicBezTo>
                  <a:pt x="5855386" y="527805"/>
                  <a:pt x="5857815" y="525670"/>
                  <a:pt x="5858110" y="522798"/>
                </a:cubicBezTo>
                <a:close/>
                <a:moveTo>
                  <a:pt x="5909425" y="603195"/>
                </a:moveTo>
                <a:cubicBezTo>
                  <a:pt x="5911928" y="601428"/>
                  <a:pt x="5912591" y="597968"/>
                  <a:pt x="5910750" y="595464"/>
                </a:cubicBezTo>
                <a:lnTo>
                  <a:pt x="5857079" y="519044"/>
                </a:lnTo>
                <a:cubicBezTo>
                  <a:pt x="5855312" y="516540"/>
                  <a:pt x="5851852" y="515878"/>
                  <a:pt x="5849348" y="517718"/>
                </a:cubicBezTo>
                <a:cubicBezTo>
                  <a:pt x="5846846" y="519485"/>
                  <a:pt x="5846256" y="522946"/>
                  <a:pt x="5848023" y="525449"/>
                </a:cubicBezTo>
                <a:lnTo>
                  <a:pt x="5901694" y="601870"/>
                </a:lnTo>
                <a:cubicBezTo>
                  <a:pt x="5902799" y="603416"/>
                  <a:pt x="5904566" y="604226"/>
                  <a:pt x="5906259" y="604226"/>
                </a:cubicBezTo>
                <a:cubicBezTo>
                  <a:pt x="5907364" y="604226"/>
                  <a:pt x="5908468" y="603857"/>
                  <a:pt x="5909425" y="603195"/>
                </a:cubicBezTo>
                <a:close/>
                <a:moveTo>
                  <a:pt x="5957427" y="677702"/>
                </a:moveTo>
                <a:cubicBezTo>
                  <a:pt x="5960004" y="676008"/>
                  <a:pt x="5960740" y="672548"/>
                  <a:pt x="5959047" y="669971"/>
                </a:cubicBezTo>
                <a:lnTo>
                  <a:pt x="5910897" y="595612"/>
                </a:lnTo>
                <a:cubicBezTo>
                  <a:pt x="5909204" y="593035"/>
                  <a:pt x="5905744" y="592299"/>
                  <a:pt x="5903167" y="593992"/>
                </a:cubicBezTo>
                <a:cubicBezTo>
                  <a:pt x="5900590" y="595685"/>
                  <a:pt x="5899854" y="599146"/>
                  <a:pt x="5901547" y="601722"/>
                </a:cubicBezTo>
                <a:lnTo>
                  <a:pt x="5949697" y="676082"/>
                </a:lnTo>
                <a:cubicBezTo>
                  <a:pt x="5950801" y="677775"/>
                  <a:pt x="5952568" y="678659"/>
                  <a:pt x="5954409" y="678659"/>
                </a:cubicBezTo>
                <a:cubicBezTo>
                  <a:pt x="5955440" y="678585"/>
                  <a:pt x="5956470" y="678291"/>
                  <a:pt x="5957427" y="677702"/>
                </a:cubicBezTo>
                <a:close/>
                <a:moveTo>
                  <a:pt x="6145755" y="696623"/>
                </a:moveTo>
                <a:cubicBezTo>
                  <a:pt x="6146124" y="693604"/>
                  <a:pt x="6143989" y="690806"/>
                  <a:pt x="6140897" y="690438"/>
                </a:cubicBezTo>
                <a:lnTo>
                  <a:pt x="5955071" y="667468"/>
                </a:lnTo>
                <a:cubicBezTo>
                  <a:pt x="5951979" y="667100"/>
                  <a:pt x="5949255" y="669235"/>
                  <a:pt x="5948887" y="672327"/>
                </a:cubicBezTo>
                <a:cubicBezTo>
                  <a:pt x="5948519" y="675346"/>
                  <a:pt x="5950654" y="678143"/>
                  <a:pt x="5953746" y="678511"/>
                </a:cubicBezTo>
                <a:lnTo>
                  <a:pt x="6139571" y="701482"/>
                </a:lnTo>
                <a:cubicBezTo>
                  <a:pt x="6139792" y="701482"/>
                  <a:pt x="6140086" y="701555"/>
                  <a:pt x="6140307" y="701555"/>
                </a:cubicBezTo>
                <a:cubicBezTo>
                  <a:pt x="6143031" y="701482"/>
                  <a:pt x="6145387" y="699420"/>
                  <a:pt x="6145755" y="696623"/>
                </a:cubicBezTo>
                <a:close/>
                <a:moveTo>
                  <a:pt x="6336587" y="742416"/>
                </a:moveTo>
                <a:cubicBezTo>
                  <a:pt x="6337323" y="739398"/>
                  <a:pt x="6335409" y="736379"/>
                  <a:pt x="6332464" y="735717"/>
                </a:cubicBezTo>
                <a:lnTo>
                  <a:pt x="6141485" y="690512"/>
                </a:lnTo>
                <a:cubicBezTo>
                  <a:pt x="6138467" y="689776"/>
                  <a:pt x="6135448" y="691690"/>
                  <a:pt x="6134786" y="694635"/>
                </a:cubicBezTo>
                <a:cubicBezTo>
                  <a:pt x="6134049" y="697653"/>
                  <a:pt x="6135963" y="700672"/>
                  <a:pt x="6138909" y="701335"/>
                </a:cubicBezTo>
                <a:lnTo>
                  <a:pt x="6329887" y="746539"/>
                </a:lnTo>
                <a:cubicBezTo>
                  <a:pt x="6330329" y="746613"/>
                  <a:pt x="6330771" y="746686"/>
                  <a:pt x="6331212" y="746686"/>
                </a:cubicBezTo>
                <a:cubicBezTo>
                  <a:pt x="6333716" y="746686"/>
                  <a:pt x="6335998" y="744993"/>
                  <a:pt x="6336587" y="742416"/>
                </a:cubicBezTo>
                <a:close/>
                <a:moveTo>
                  <a:pt x="6519467" y="808530"/>
                </a:moveTo>
                <a:cubicBezTo>
                  <a:pt x="6520498" y="805659"/>
                  <a:pt x="6518951" y="802419"/>
                  <a:pt x="6516080" y="801388"/>
                </a:cubicBezTo>
                <a:lnTo>
                  <a:pt x="6333053" y="735937"/>
                </a:lnTo>
                <a:cubicBezTo>
                  <a:pt x="6330181" y="734907"/>
                  <a:pt x="6326942" y="736453"/>
                  <a:pt x="6325911" y="739324"/>
                </a:cubicBezTo>
                <a:cubicBezTo>
                  <a:pt x="6324881" y="742195"/>
                  <a:pt x="6326427" y="745435"/>
                  <a:pt x="6329298" y="746466"/>
                </a:cubicBezTo>
                <a:lnTo>
                  <a:pt x="6512325" y="811917"/>
                </a:lnTo>
                <a:cubicBezTo>
                  <a:pt x="6512988" y="812137"/>
                  <a:pt x="6513577" y="812211"/>
                  <a:pt x="6514239" y="812211"/>
                </a:cubicBezTo>
                <a:cubicBezTo>
                  <a:pt x="6516522" y="812211"/>
                  <a:pt x="6518657" y="810739"/>
                  <a:pt x="6519467" y="808530"/>
                </a:cubicBezTo>
                <a:close/>
                <a:moveTo>
                  <a:pt x="6517185" y="811328"/>
                </a:moveTo>
                <a:lnTo>
                  <a:pt x="6575420" y="774442"/>
                </a:lnTo>
                <a:cubicBezTo>
                  <a:pt x="6577997" y="772823"/>
                  <a:pt x="6578807" y="769362"/>
                  <a:pt x="6577114" y="766786"/>
                </a:cubicBezTo>
                <a:cubicBezTo>
                  <a:pt x="6575494" y="764209"/>
                  <a:pt x="6572034" y="763399"/>
                  <a:pt x="6569457" y="765092"/>
                </a:cubicBezTo>
                <a:lnTo>
                  <a:pt x="6511221" y="801977"/>
                </a:lnTo>
                <a:cubicBezTo>
                  <a:pt x="6508644" y="803597"/>
                  <a:pt x="6507834" y="807058"/>
                  <a:pt x="6509527" y="809634"/>
                </a:cubicBezTo>
                <a:cubicBezTo>
                  <a:pt x="6510632" y="811328"/>
                  <a:pt x="6512399" y="812211"/>
                  <a:pt x="6514239" y="812211"/>
                </a:cubicBezTo>
                <a:cubicBezTo>
                  <a:pt x="6515270" y="812211"/>
                  <a:pt x="6516301" y="811917"/>
                  <a:pt x="6517185" y="811328"/>
                </a:cubicBezTo>
                <a:close/>
                <a:moveTo>
                  <a:pt x="6574611" y="774884"/>
                </a:moveTo>
                <a:lnTo>
                  <a:pt x="6644479" y="745509"/>
                </a:lnTo>
                <a:cubicBezTo>
                  <a:pt x="6647350" y="744331"/>
                  <a:pt x="6648675" y="741017"/>
                  <a:pt x="6647424" y="738220"/>
                </a:cubicBezTo>
                <a:cubicBezTo>
                  <a:pt x="6646246" y="735348"/>
                  <a:pt x="6643006" y="734023"/>
                  <a:pt x="6640135" y="735275"/>
                </a:cubicBezTo>
                <a:lnTo>
                  <a:pt x="6570267" y="764651"/>
                </a:lnTo>
                <a:cubicBezTo>
                  <a:pt x="6567396" y="765828"/>
                  <a:pt x="6566070" y="769142"/>
                  <a:pt x="6567322" y="771939"/>
                </a:cubicBezTo>
                <a:cubicBezTo>
                  <a:pt x="6568205" y="774074"/>
                  <a:pt x="6570340" y="775400"/>
                  <a:pt x="6572476" y="775326"/>
                </a:cubicBezTo>
                <a:cubicBezTo>
                  <a:pt x="6573212" y="775326"/>
                  <a:pt x="6573874" y="775179"/>
                  <a:pt x="6574611" y="774884"/>
                </a:cubicBezTo>
                <a:close/>
                <a:moveTo>
                  <a:pt x="6643154" y="745877"/>
                </a:moveTo>
                <a:lnTo>
                  <a:pt x="6729293" y="732183"/>
                </a:lnTo>
                <a:cubicBezTo>
                  <a:pt x="6732311" y="731667"/>
                  <a:pt x="6734373" y="728870"/>
                  <a:pt x="6733931" y="725777"/>
                </a:cubicBezTo>
                <a:cubicBezTo>
                  <a:pt x="6733416" y="722759"/>
                  <a:pt x="6730544" y="720697"/>
                  <a:pt x="6727526" y="721139"/>
                </a:cubicBezTo>
                <a:lnTo>
                  <a:pt x="6641387" y="734833"/>
                </a:lnTo>
                <a:cubicBezTo>
                  <a:pt x="6638368" y="735348"/>
                  <a:pt x="6636307" y="738146"/>
                  <a:pt x="6636749" y="741238"/>
                </a:cubicBezTo>
                <a:cubicBezTo>
                  <a:pt x="6637190" y="743962"/>
                  <a:pt x="6639546" y="745950"/>
                  <a:pt x="6642270" y="745950"/>
                </a:cubicBezTo>
                <a:cubicBezTo>
                  <a:pt x="6642565" y="745950"/>
                  <a:pt x="6642859" y="745950"/>
                  <a:pt x="6643154" y="745877"/>
                </a:cubicBezTo>
                <a:close/>
                <a:moveTo>
                  <a:pt x="6860636" y="748748"/>
                </a:moveTo>
                <a:cubicBezTo>
                  <a:pt x="6861152" y="745729"/>
                  <a:pt x="6859091" y="742858"/>
                  <a:pt x="6856072" y="742343"/>
                </a:cubicBezTo>
                <a:lnTo>
                  <a:pt x="6729367" y="721213"/>
                </a:lnTo>
                <a:cubicBezTo>
                  <a:pt x="6726348" y="720624"/>
                  <a:pt x="6723476" y="722759"/>
                  <a:pt x="6722961" y="725777"/>
                </a:cubicBezTo>
                <a:cubicBezTo>
                  <a:pt x="6722446" y="728796"/>
                  <a:pt x="6724507" y="731667"/>
                  <a:pt x="6727526" y="732183"/>
                </a:cubicBezTo>
                <a:lnTo>
                  <a:pt x="6854231" y="753313"/>
                </a:lnTo>
                <a:cubicBezTo>
                  <a:pt x="6854526" y="753386"/>
                  <a:pt x="6854894" y="753386"/>
                  <a:pt x="6855188" y="753386"/>
                </a:cubicBezTo>
                <a:cubicBezTo>
                  <a:pt x="6857839" y="753386"/>
                  <a:pt x="6860121" y="751398"/>
                  <a:pt x="6860636" y="748748"/>
                </a:cubicBezTo>
                <a:close/>
                <a:moveTo>
                  <a:pt x="7002950" y="817586"/>
                </a:moveTo>
                <a:cubicBezTo>
                  <a:pt x="7004275" y="814788"/>
                  <a:pt x="7003098" y="811475"/>
                  <a:pt x="7000300" y="810150"/>
                </a:cubicBezTo>
                <a:lnTo>
                  <a:pt x="6857471" y="742784"/>
                </a:lnTo>
                <a:cubicBezTo>
                  <a:pt x="6854673" y="741459"/>
                  <a:pt x="6851360" y="742637"/>
                  <a:pt x="6850035" y="745435"/>
                </a:cubicBezTo>
                <a:cubicBezTo>
                  <a:pt x="6848710" y="748233"/>
                  <a:pt x="6849888" y="751546"/>
                  <a:pt x="6852685" y="752871"/>
                </a:cubicBezTo>
                <a:lnTo>
                  <a:pt x="6995514" y="820236"/>
                </a:lnTo>
                <a:cubicBezTo>
                  <a:pt x="6996324" y="820604"/>
                  <a:pt x="6997134" y="820751"/>
                  <a:pt x="6997944" y="820751"/>
                </a:cubicBezTo>
                <a:cubicBezTo>
                  <a:pt x="7000006" y="820751"/>
                  <a:pt x="7001993" y="819573"/>
                  <a:pt x="7002950" y="817586"/>
                </a:cubicBezTo>
                <a:close/>
                <a:moveTo>
                  <a:pt x="7109556" y="867870"/>
                </a:moveTo>
                <a:cubicBezTo>
                  <a:pt x="7110882" y="865073"/>
                  <a:pt x="7109704" y="861760"/>
                  <a:pt x="7106906" y="860434"/>
                </a:cubicBezTo>
                <a:lnTo>
                  <a:pt x="7000300" y="810150"/>
                </a:lnTo>
                <a:cubicBezTo>
                  <a:pt x="6997502" y="808824"/>
                  <a:pt x="6994189" y="810002"/>
                  <a:pt x="6992864" y="812800"/>
                </a:cubicBezTo>
                <a:cubicBezTo>
                  <a:pt x="6991539" y="815598"/>
                  <a:pt x="6992716" y="818911"/>
                  <a:pt x="6995514" y="820236"/>
                </a:cubicBezTo>
                <a:lnTo>
                  <a:pt x="7102121" y="870521"/>
                </a:lnTo>
                <a:cubicBezTo>
                  <a:pt x="7102931" y="870889"/>
                  <a:pt x="7103740" y="871036"/>
                  <a:pt x="7104550" y="871036"/>
                </a:cubicBezTo>
                <a:cubicBezTo>
                  <a:pt x="7106612" y="871036"/>
                  <a:pt x="7108600" y="869858"/>
                  <a:pt x="7109556" y="867870"/>
                </a:cubicBezTo>
                <a:close/>
                <a:moveTo>
                  <a:pt x="7282866" y="960120"/>
                </a:moveTo>
                <a:cubicBezTo>
                  <a:pt x="7284338" y="957396"/>
                  <a:pt x="7283234" y="954009"/>
                  <a:pt x="7280510" y="952611"/>
                </a:cubicBezTo>
                <a:lnTo>
                  <a:pt x="7107054" y="860582"/>
                </a:lnTo>
                <a:cubicBezTo>
                  <a:pt x="7104403" y="859183"/>
                  <a:pt x="7100943" y="860140"/>
                  <a:pt x="7099544" y="862937"/>
                </a:cubicBezTo>
                <a:cubicBezTo>
                  <a:pt x="7098071" y="865662"/>
                  <a:pt x="7099176" y="869048"/>
                  <a:pt x="7101900" y="870447"/>
                </a:cubicBezTo>
                <a:lnTo>
                  <a:pt x="7275356" y="962476"/>
                </a:lnTo>
                <a:cubicBezTo>
                  <a:pt x="7276166" y="962918"/>
                  <a:pt x="7277123" y="963139"/>
                  <a:pt x="7278006" y="963139"/>
                </a:cubicBezTo>
                <a:cubicBezTo>
                  <a:pt x="7279921" y="963065"/>
                  <a:pt x="7281835" y="961961"/>
                  <a:pt x="7282866" y="960120"/>
                </a:cubicBezTo>
                <a:close/>
                <a:moveTo>
                  <a:pt x="7327997" y="984048"/>
                </a:moveTo>
                <a:cubicBezTo>
                  <a:pt x="7329469" y="981324"/>
                  <a:pt x="7328365" y="977937"/>
                  <a:pt x="7325714" y="976538"/>
                </a:cubicBezTo>
                <a:lnTo>
                  <a:pt x="7280583" y="952537"/>
                </a:lnTo>
                <a:cubicBezTo>
                  <a:pt x="7277933" y="951138"/>
                  <a:pt x="7274473" y="952095"/>
                  <a:pt x="7273074" y="954819"/>
                </a:cubicBezTo>
                <a:cubicBezTo>
                  <a:pt x="7271601" y="957543"/>
                  <a:pt x="7272706" y="960930"/>
                  <a:pt x="7275356" y="962329"/>
                </a:cubicBezTo>
                <a:lnTo>
                  <a:pt x="7320487" y="986330"/>
                </a:lnTo>
                <a:cubicBezTo>
                  <a:pt x="7321297" y="986772"/>
                  <a:pt x="7322254" y="986993"/>
                  <a:pt x="7323137" y="986993"/>
                </a:cubicBezTo>
                <a:cubicBezTo>
                  <a:pt x="7325125" y="986993"/>
                  <a:pt x="7327040" y="985962"/>
                  <a:pt x="7327997" y="984048"/>
                </a:cubicBezTo>
                <a:close/>
                <a:moveTo>
                  <a:pt x="7477378" y="1039928"/>
                </a:moveTo>
                <a:cubicBezTo>
                  <a:pt x="7478483" y="1037056"/>
                  <a:pt x="7477010" y="1033817"/>
                  <a:pt x="7474139" y="1032713"/>
                </a:cubicBezTo>
                <a:lnTo>
                  <a:pt x="7325052" y="976244"/>
                </a:lnTo>
                <a:cubicBezTo>
                  <a:pt x="7322180" y="975139"/>
                  <a:pt x="7318941" y="976612"/>
                  <a:pt x="7317837" y="979483"/>
                </a:cubicBezTo>
                <a:cubicBezTo>
                  <a:pt x="7316732" y="982354"/>
                  <a:pt x="7318205" y="985594"/>
                  <a:pt x="7321076" y="986698"/>
                </a:cubicBezTo>
                <a:lnTo>
                  <a:pt x="7470163" y="1043167"/>
                </a:lnTo>
                <a:cubicBezTo>
                  <a:pt x="7470825" y="1043388"/>
                  <a:pt x="7471488" y="1043535"/>
                  <a:pt x="7472151" y="1043535"/>
                </a:cubicBezTo>
                <a:cubicBezTo>
                  <a:pt x="7474433" y="1043462"/>
                  <a:pt x="7476568" y="1042136"/>
                  <a:pt x="7477378" y="1039928"/>
                </a:cubicBezTo>
                <a:close/>
                <a:moveTo>
                  <a:pt x="7599740" y="1112005"/>
                </a:moveTo>
                <a:cubicBezTo>
                  <a:pt x="7601286" y="1109354"/>
                  <a:pt x="7600402" y="1105968"/>
                  <a:pt x="7597678" y="1104422"/>
                </a:cubicBezTo>
                <a:lnTo>
                  <a:pt x="7474948" y="1033154"/>
                </a:lnTo>
                <a:cubicBezTo>
                  <a:pt x="7472298" y="1031608"/>
                  <a:pt x="7468911" y="1032492"/>
                  <a:pt x="7467365" y="1035216"/>
                </a:cubicBezTo>
                <a:cubicBezTo>
                  <a:pt x="7465819" y="1037866"/>
                  <a:pt x="7466703" y="1041253"/>
                  <a:pt x="7469427" y="1042799"/>
                </a:cubicBezTo>
                <a:lnTo>
                  <a:pt x="7592156" y="1114066"/>
                </a:lnTo>
                <a:cubicBezTo>
                  <a:pt x="7593040" y="1114582"/>
                  <a:pt x="7593997" y="1114802"/>
                  <a:pt x="7595028" y="1114802"/>
                </a:cubicBezTo>
                <a:cubicBezTo>
                  <a:pt x="7596868" y="1114729"/>
                  <a:pt x="7598709" y="1113772"/>
                  <a:pt x="7599740" y="1112005"/>
                </a:cubicBezTo>
                <a:close/>
                <a:moveTo>
                  <a:pt x="7664160" y="1149332"/>
                </a:moveTo>
                <a:cubicBezTo>
                  <a:pt x="7665706" y="1146681"/>
                  <a:pt x="7664822" y="1143295"/>
                  <a:pt x="7662098" y="1141749"/>
                </a:cubicBezTo>
                <a:lnTo>
                  <a:pt x="7597678" y="1104348"/>
                </a:lnTo>
                <a:cubicBezTo>
                  <a:pt x="7595028" y="1102802"/>
                  <a:pt x="7591641" y="1103685"/>
                  <a:pt x="7590096" y="1106409"/>
                </a:cubicBezTo>
                <a:cubicBezTo>
                  <a:pt x="7588549" y="1109060"/>
                  <a:pt x="7589432" y="1112447"/>
                  <a:pt x="7592083" y="1113993"/>
                </a:cubicBezTo>
                <a:lnTo>
                  <a:pt x="7656503" y="1151393"/>
                </a:lnTo>
                <a:cubicBezTo>
                  <a:pt x="7657386" y="1151909"/>
                  <a:pt x="7658344" y="1152129"/>
                  <a:pt x="7659374" y="1152129"/>
                </a:cubicBezTo>
                <a:cubicBezTo>
                  <a:pt x="7661289" y="1152129"/>
                  <a:pt x="7663129" y="1151172"/>
                  <a:pt x="7664160" y="1149332"/>
                </a:cubicBezTo>
                <a:close/>
                <a:moveTo>
                  <a:pt x="7784386" y="1218096"/>
                </a:moveTo>
                <a:cubicBezTo>
                  <a:pt x="7785933" y="1215445"/>
                  <a:pt x="7784976" y="1212059"/>
                  <a:pt x="7782326" y="1210513"/>
                </a:cubicBezTo>
                <a:lnTo>
                  <a:pt x="7662172" y="1141749"/>
                </a:lnTo>
                <a:cubicBezTo>
                  <a:pt x="7659522" y="1140202"/>
                  <a:pt x="7656062" y="1141160"/>
                  <a:pt x="7654589" y="1143810"/>
                </a:cubicBezTo>
                <a:cubicBezTo>
                  <a:pt x="7653043" y="1146460"/>
                  <a:pt x="7654000" y="1149847"/>
                  <a:pt x="7656650" y="1151393"/>
                </a:cubicBezTo>
                <a:lnTo>
                  <a:pt x="7776804" y="1220157"/>
                </a:lnTo>
                <a:cubicBezTo>
                  <a:pt x="7777687" y="1220673"/>
                  <a:pt x="7778644" y="1220894"/>
                  <a:pt x="7779602" y="1220894"/>
                </a:cubicBezTo>
                <a:cubicBezTo>
                  <a:pt x="7781516" y="1220894"/>
                  <a:pt x="7783356" y="1219863"/>
                  <a:pt x="7784386" y="1218096"/>
                </a:cubicBezTo>
                <a:close/>
                <a:moveTo>
                  <a:pt x="7803308" y="1226415"/>
                </a:moveTo>
                <a:cubicBezTo>
                  <a:pt x="7804633" y="1223618"/>
                  <a:pt x="7803382" y="1220305"/>
                  <a:pt x="7800584" y="1218979"/>
                </a:cubicBezTo>
                <a:lnTo>
                  <a:pt x="7781883" y="1210218"/>
                </a:lnTo>
                <a:cubicBezTo>
                  <a:pt x="7779086" y="1208893"/>
                  <a:pt x="7775773" y="1210144"/>
                  <a:pt x="7774447" y="1212942"/>
                </a:cubicBezTo>
                <a:cubicBezTo>
                  <a:pt x="7773123" y="1215740"/>
                  <a:pt x="7774374" y="1219053"/>
                  <a:pt x="7777098" y="1220378"/>
                </a:cubicBezTo>
                <a:lnTo>
                  <a:pt x="7795798" y="1229139"/>
                </a:lnTo>
                <a:cubicBezTo>
                  <a:pt x="7796608" y="1229507"/>
                  <a:pt x="7797418" y="1229655"/>
                  <a:pt x="7798228" y="1229655"/>
                </a:cubicBezTo>
                <a:cubicBezTo>
                  <a:pt x="7800363" y="1229581"/>
                  <a:pt x="7802351" y="1228403"/>
                  <a:pt x="7803308" y="1226415"/>
                </a:cubicBezTo>
                <a:close/>
                <a:moveTo>
                  <a:pt x="3680925" y="1449494"/>
                </a:moveTo>
                <a:cubicBezTo>
                  <a:pt x="3683796" y="1448463"/>
                  <a:pt x="3685342" y="1445223"/>
                  <a:pt x="3684311" y="1442352"/>
                </a:cubicBezTo>
                <a:lnTo>
                  <a:pt x="3582564" y="1160375"/>
                </a:lnTo>
                <a:cubicBezTo>
                  <a:pt x="3581533" y="1157430"/>
                  <a:pt x="3578294" y="1155958"/>
                  <a:pt x="3575423" y="1156989"/>
                </a:cubicBezTo>
                <a:cubicBezTo>
                  <a:pt x="3572551" y="1158019"/>
                  <a:pt x="3571005" y="1161259"/>
                  <a:pt x="3572036" y="1164130"/>
                </a:cubicBezTo>
                <a:lnTo>
                  <a:pt x="3673783" y="1446107"/>
                </a:lnTo>
                <a:cubicBezTo>
                  <a:pt x="3674593" y="1448389"/>
                  <a:pt x="3676802" y="1449788"/>
                  <a:pt x="3679084" y="1449788"/>
                </a:cubicBezTo>
                <a:cubicBezTo>
                  <a:pt x="3679673" y="1449788"/>
                  <a:pt x="3680336" y="1449714"/>
                  <a:pt x="3680925" y="1449494"/>
                </a:cubicBezTo>
                <a:close/>
                <a:moveTo>
                  <a:pt x="3579398" y="1167369"/>
                </a:moveTo>
                <a:cubicBezTo>
                  <a:pt x="3582270" y="1166191"/>
                  <a:pt x="3583595" y="1162952"/>
                  <a:pt x="3582417" y="1160081"/>
                </a:cubicBezTo>
                <a:lnTo>
                  <a:pt x="3481848" y="917934"/>
                </a:lnTo>
                <a:cubicBezTo>
                  <a:pt x="3480670" y="915063"/>
                  <a:pt x="3477430" y="913738"/>
                  <a:pt x="3474559" y="914915"/>
                </a:cubicBezTo>
                <a:cubicBezTo>
                  <a:pt x="3471688" y="916093"/>
                  <a:pt x="3470362" y="919333"/>
                  <a:pt x="3471540" y="922204"/>
                </a:cubicBezTo>
                <a:lnTo>
                  <a:pt x="3572109" y="1164351"/>
                </a:lnTo>
                <a:cubicBezTo>
                  <a:pt x="3572993" y="1166486"/>
                  <a:pt x="3575128" y="1167811"/>
                  <a:pt x="3577263" y="1167811"/>
                </a:cubicBezTo>
                <a:cubicBezTo>
                  <a:pt x="3577999" y="1167811"/>
                  <a:pt x="3578736" y="1167664"/>
                  <a:pt x="3579398" y="1167369"/>
                </a:cubicBezTo>
                <a:close/>
                <a:moveTo>
                  <a:pt x="3478976" y="925075"/>
                </a:moveTo>
                <a:cubicBezTo>
                  <a:pt x="3481774" y="923750"/>
                  <a:pt x="3482952" y="920437"/>
                  <a:pt x="3481700" y="917640"/>
                </a:cubicBezTo>
                <a:lnTo>
                  <a:pt x="3378775" y="695960"/>
                </a:lnTo>
                <a:cubicBezTo>
                  <a:pt x="3377450" y="693162"/>
                  <a:pt x="3374210" y="691984"/>
                  <a:pt x="3371339" y="693236"/>
                </a:cubicBezTo>
                <a:cubicBezTo>
                  <a:pt x="3368541" y="694561"/>
                  <a:pt x="3367363" y="697874"/>
                  <a:pt x="3368615" y="700672"/>
                </a:cubicBezTo>
                <a:lnTo>
                  <a:pt x="3471540" y="922351"/>
                </a:lnTo>
                <a:cubicBezTo>
                  <a:pt x="3472497" y="924413"/>
                  <a:pt x="3474559" y="925591"/>
                  <a:pt x="3476620" y="925591"/>
                </a:cubicBezTo>
                <a:cubicBezTo>
                  <a:pt x="3477504" y="925591"/>
                  <a:pt x="3478240" y="925444"/>
                  <a:pt x="3478976" y="925075"/>
                </a:cubicBezTo>
                <a:close/>
                <a:moveTo>
                  <a:pt x="3376345" y="703322"/>
                </a:moveTo>
                <a:cubicBezTo>
                  <a:pt x="3379069" y="701924"/>
                  <a:pt x="3380100" y="698537"/>
                  <a:pt x="3378701" y="695813"/>
                </a:cubicBezTo>
                <a:lnTo>
                  <a:pt x="3275850" y="500049"/>
                </a:lnTo>
                <a:cubicBezTo>
                  <a:pt x="3274377" y="497325"/>
                  <a:pt x="3271064" y="496294"/>
                  <a:pt x="3268340" y="497693"/>
                </a:cubicBezTo>
                <a:cubicBezTo>
                  <a:pt x="3265616" y="499092"/>
                  <a:pt x="3264586" y="502478"/>
                  <a:pt x="3265984" y="505202"/>
                </a:cubicBezTo>
                <a:lnTo>
                  <a:pt x="3368836" y="700966"/>
                </a:lnTo>
                <a:cubicBezTo>
                  <a:pt x="3369867" y="702881"/>
                  <a:pt x="3371781" y="703985"/>
                  <a:pt x="3373842" y="703911"/>
                </a:cubicBezTo>
                <a:cubicBezTo>
                  <a:pt x="3374652" y="703911"/>
                  <a:pt x="3375462" y="703691"/>
                  <a:pt x="3376345" y="703322"/>
                </a:cubicBezTo>
                <a:close/>
                <a:moveTo>
                  <a:pt x="3273788" y="507337"/>
                </a:moveTo>
                <a:cubicBezTo>
                  <a:pt x="3276439" y="505718"/>
                  <a:pt x="3277249" y="502331"/>
                  <a:pt x="3275629" y="499681"/>
                </a:cubicBezTo>
                <a:lnTo>
                  <a:pt x="3175281" y="335133"/>
                </a:lnTo>
                <a:cubicBezTo>
                  <a:pt x="3173661" y="332482"/>
                  <a:pt x="3170201" y="331673"/>
                  <a:pt x="3167624" y="333292"/>
                </a:cubicBezTo>
                <a:cubicBezTo>
                  <a:pt x="3164973" y="334912"/>
                  <a:pt x="3164163" y="338299"/>
                  <a:pt x="3165783" y="340949"/>
                </a:cubicBezTo>
                <a:lnTo>
                  <a:pt x="3266132" y="505497"/>
                </a:lnTo>
                <a:cubicBezTo>
                  <a:pt x="3267162" y="507264"/>
                  <a:pt x="3269076" y="508221"/>
                  <a:pt x="3270917" y="508147"/>
                </a:cubicBezTo>
                <a:cubicBezTo>
                  <a:pt x="3271874" y="508147"/>
                  <a:pt x="3272831" y="507926"/>
                  <a:pt x="3273788" y="507337"/>
                </a:cubicBezTo>
                <a:close/>
                <a:moveTo>
                  <a:pt x="3173955" y="342495"/>
                </a:moveTo>
                <a:cubicBezTo>
                  <a:pt x="3176385" y="340581"/>
                  <a:pt x="3176827" y="337121"/>
                  <a:pt x="3174913" y="334691"/>
                </a:cubicBezTo>
                <a:lnTo>
                  <a:pt x="3076331" y="207544"/>
                </a:lnTo>
                <a:cubicBezTo>
                  <a:pt x="3074417" y="205114"/>
                  <a:pt x="3070956" y="204672"/>
                  <a:pt x="3068527" y="206587"/>
                </a:cubicBezTo>
                <a:cubicBezTo>
                  <a:pt x="3066097" y="208501"/>
                  <a:pt x="3065656" y="211961"/>
                  <a:pt x="3067570" y="214391"/>
                </a:cubicBezTo>
                <a:lnTo>
                  <a:pt x="3166151" y="341538"/>
                </a:lnTo>
                <a:cubicBezTo>
                  <a:pt x="3167256" y="342937"/>
                  <a:pt x="3168949" y="343673"/>
                  <a:pt x="3170569" y="343673"/>
                </a:cubicBezTo>
                <a:cubicBezTo>
                  <a:pt x="3171747" y="343599"/>
                  <a:pt x="3172925" y="343231"/>
                  <a:pt x="3173955" y="342495"/>
                </a:cubicBezTo>
                <a:close/>
                <a:moveTo>
                  <a:pt x="4269837" y="208722"/>
                </a:moveTo>
                <a:cubicBezTo>
                  <a:pt x="4270426" y="205703"/>
                  <a:pt x="4268364" y="202758"/>
                  <a:pt x="4265346" y="202243"/>
                </a:cubicBezTo>
                <a:lnTo>
                  <a:pt x="3978878" y="149602"/>
                </a:lnTo>
                <a:cubicBezTo>
                  <a:pt x="3975859" y="149013"/>
                  <a:pt x="3972914" y="151075"/>
                  <a:pt x="3972399" y="154093"/>
                </a:cubicBezTo>
                <a:cubicBezTo>
                  <a:pt x="3971810" y="157112"/>
                  <a:pt x="3973871" y="160057"/>
                  <a:pt x="3976890" y="160572"/>
                </a:cubicBezTo>
                <a:lnTo>
                  <a:pt x="4263358" y="213213"/>
                </a:lnTo>
                <a:cubicBezTo>
                  <a:pt x="4263726" y="213286"/>
                  <a:pt x="4264094" y="213286"/>
                  <a:pt x="4264389" y="213286"/>
                </a:cubicBezTo>
                <a:cubicBezTo>
                  <a:pt x="4267039" y="213286"/>
                  <a:pt x="4269395" y="211372"/>
                  <a:pt x="4269837" y="208722"/>
                </a:cubicBezTo>
                <a:close/>
                <a:moveTo>
                  <a:pt x="4563151" y="273437"/>
                </a:moveTo>
                <a:cubicBezTo>
                  <a:pt x="4563814" y="270418"/>
                  <a:pt x="4561900" y="267473"/>
                  <a:pt x="4558881" y="266810"/>
                </a:cubicBezTo>
                <a:lnTo>
                  <a:pt x="4265566" y="202317"/>
                </a:lnTo>
                <a:cubicBezTo>
                  <a:pt x="4262474" y="201654"/>
                  <a:pt x="4259603" y="203568"/>
                  <a:pt x="4258940" y="206587"/>
                </a:cubicBezTo>
                <a:cubicBezTo>
                  <a:pt x="4258278" y="209605"/>
                  <a:pt x="4260192" y="212550"/>
                  <a:pt x="4263210" y="213213"/>
                </a:cubicBezTo>
                <a:lnTo>
                  <a:pt x="4556525" y="277707"/>
                </a:lnTo>
                <a:cubicBezTo>
                  <a:pt x="4556967" y="277780"/>
                  <a:pt x="4557335" y="277854"/>
                  <a:pt x="4557777" y="277854"/>
                </a:cubicBezTo>
                <a:cubicBezTo>
                  <a:pt x="4560280" y="277780"/>
                  <a:pt x="4562563" y="276013"/>
                  <a:pt x="4563151" y="273437"/>
                </a:cubicBezTo>
                <a:close/>
                <a:moveTo>
                  <a:pt x="4836956" y="355379"/>
                </a:moveTo>
                <a:cubicBezTo>
                  <a:pt x="4837839" y="352434"/>
                  <a:pt x="4836146" y="349342"/>
                  <a:pt x="4833201" y="348459"/>
                </a:cubicBezTo>
                <a:lnTo>
                  <a:pt x="4559323" y="266884"/>
                </a:lnTo>
                <a:cubicBezTo>
                  <a:pt x="4556304" y="266001"/>
                  <a:pt x="4553286" y="267694"/>
                  <a:pt x="4552403" y="270639"/>
                </a:cubicBezTo>
                <a:cubicBezTo>
                  <a:pt x="4551519" y="273584"/>
                  <a:pt x="4553212" y="276676"/>
                  <a:pt x="4556157" y="277559"/>
                </a:cubicBezTo>
                <a:lnTo>
                  <a:pt x="4830035" y="359134"/>
                </a:lnTo>
                <a:cubicBezTo>
                  <a:pt x="4830551" y="359281"/>
                  <a:pt x="4831140" y="359355"/>
                  <a:pt x="4831655" y="359355"/>
                </a:cubicBezTo>
                <a:cubicBezTo>
                  <a:pt x="4834011" y="359355"/>
                  <a:pt x="4836220" y="357809"/>
                  <a:pt x="4836956" y="355379"/>
                </a:cubicBezTo>
                <a:close/>
                <a:moveTo>
                  <a:pt x="5065998" y="460219"/>
                </a:moveTo>
                <a:cubicBezTo>
                  <a:pt x="5067249" y="457421"/>
                  <a:pt x="5065998" y="454108"/>
                  <a:pt x="5063200" y="452856"/>
                </a:cubicBezTo>
                <a:lnTo>
                  <a:pt x="4833864" y="348753"/>
                </a:lnTo>
                <a:cubicBezTo>
                  <a:pt x="4831066" y="347502"/>
                  <a:pt x="4827753" y="348753"/>
                  <a:pt x="4826502" y="351551"/>
                </a:cubicBezTo>
                <a:cubicBezTo>
                  <a:pt x="4825250" y="354348"/>
                  <a:pt x="4826502" y="357662"/>
                  <a:pt x="4829299" y="358913"/>
                </a:cubicBezTo>
                <a:lnTo>
                  <a:pt x="5058636" y="463016"/>
                </a:lnTo>
                <a:cubicBezTo>
                  <a:pt x="5059372" y="463384"/>
                  <a:pt x="5060181" y="463532"/>
                  <a:pt x="5060991" y="463532"/>
                </a:cubicBezTo>
                <a:cubicBezTo>
                  <a:pt x="5063053" y="463458"/>
                  <a:pt x="5065041" y="462280"/>
                  <a:pt x="5065998" y="460219"/>
                </a:cubicBezTo>
                <a:close/>
                <a:moveTo>
                  <a:pt x="5062979" y="463090"/>
                </a:moveTo>
                <a:lnTo>
                  <a:pt x="5215674" y="400952"/>
                </a:lnTo>
                <a:cubicBezTo>
                  <a:pt x="5218545" y="399774"/>
                  <a:pt x="5219870" y="396535"/>
                  <a:pt x="5218766" y="393663"/>
                </a:cubicBezTo>
                <a:cubicBezTo>
                  <a:pt x="5217588" y="390792"/>
                  <a:pt x="5214348" y="389467"/>
                  <a:pt x="5211477" y="390571"/>
                </a:cubicBezTo>
                <a:lnTo>
                  <a:pt x="5058783" y="452709"/>
                </a:lnTo>
                <a:cubicBezTo>
                  <a:pt x="5055911" y="453887"/>
                  <a:pt x="5054586" y="457126"/>
                  <a:pt x="5055691" y="459998"/>
                </a:cubicBezTo>
                <a:cubicBezTo>
                  <a:pt x="5056574" y="462133"/>
                  <a:pt x="5058709" y="463458"/>
                  <a:pt x="5060918" y="463458"/>
                </a:cubicBezTo>
                <a:cubicBezTo>
                  <a:pt x="5061654" y="463458"/>
                  <a:pt x="5062317" y="463311"/>
                  <a:pt x="5062979" y="463090"/>
                </a:cubicBezTo>
                <a:close/>
                <a:moveTo>
                  <a:pt x="5392885" y="510945"/>
                </a:moveTo>
                <a:cubicBezTo>
                  <a:pt x="5394578" y="508368"/>
                  <a:pt x="5393768" y="504908"/>
                  <a:pt x="5391191" y="503215"/>
                </a:cubicBezTo>
                <a:lnTo>
                  <a:pt x="5216631" y="391013"/>
                </a:lnTo>
                <a:cubicBezTo>
                  <a:pt x="5214054" y="389393"/>
                  <a:pt x="5210594" y="390129"/>
                  <a:pt x="5208900" y="392706"/>
                </a:cubicBezTo>
                <a:cubicBezTo>
                  <a:pt x="5207207" y="395283"/>
                  <a:pt x="5208017" y="398743"/>
                  <a:pt x="5210594" y="400437"/>
                </a:cubicBezTo>
                <a:lnTo>
                  <a:pt x="5385154" y="512638"/>
                </a:lnTo>
                <a:cubicBezTo>
                  <a:pt x="5386111" y="513227"/>
                  <a:pt x="5387142" y="513522"/>
                  <a:pt x="5388173" y="513522"/>
                </a:cubicBezTo>
                <a:cubicBezTo>
                  <a:pt x="5390087" y="513522"/>
                  <a:pt x="5391854" y="512638"/>
                  <a:pt x="5392885" y="510945"/>
                </a:cubicBezTo>
                <a:close/>
                <a:moveTo>
                  <a:pt x="5536156" y="616005"/>
                </a:moveTo>
                <a:cubicBezTo>
                  <a:pt x="5537996" y="613502"/>
                  <a:pt x="5537407" y="610042"/>
                  <a:pt x="5534977" y="608201"/>
                </a:cubicBezTo>
                <a:lnTo>
                  <a:pt x="5391486" y="503435"/>
                </a:lnTo>
                <a:cubicBezTo>
                  <a:pt x="5388983" y="501595"/>
                  <a:pt x="5385522" y="502184"/>
                  <a:pt x="5383682" y="504613"/>
                </a:cubicBezTo>
                <a:cubicBezTo>
                  <a:pt x="5381841" y="507117"/>
                  <a:pt x="5382430" y="510577"/>
                  <a:pt x="5384860" y="512417"/>
                </a:cubicBezTo>
                <a:lnTo>
                  <a:pt x="5528278" y="617183"/>
                </a:lnTo>
                <a:cubicBezTo>
                  <a:pt x="5529309" y="617920"/>
                  <a:pt x="5530486" y="618288"/>
                  <a:pt x="5531591" y="618288"/>
                </a:cubicBezTo>
                <a:cubicBezTo>
                  <a:pt x="5533358" y="618288"/>
                  <a:pt x="5535051" y="617478"/>
                  <a:pt x="5536156" y="616005"/>
                </a:cubicBezTo>
                <a:close/>
                <a:moveTo>
                  <a:pt x="5655646" y="707004"/>
                </a:moveTo>
                <a:cubicBezTo>
                  <a:pt x="5657486" y="704574"/>
                  <a:pt x="5657045" y="701040"/>
                  <a:pt x="5654615" y="699200"/>
                </a:cubicBezTo>
                <a:lnTo>
                  <a:pt x="5535051" y="608275"/>
                </a:lnTo>
                <a:cubicBezTo>
                  <a:pt x="5532621" y="606434"/>
                  <a:pt x="5529088" y="606876"/>
                  <a:pt x="5527247" y="609306"/>
                </a:cubicBezTo>
                <a:cubicBezTo>
                  <a:pt x="5525406" y="611735"/>
                  <a:pt x="5525848" y="615269"/>
                  <a:pt x="5528278" y="617110"/>
                </a:cubicBezTo>
                <a:lnTo>
                  <a:pt x="5647842" y="708034"/>
                </a:lnTo>
                <a:cubicBezTo>
                  <a:pt x="5648873" y="708844"/>
                  <a:pt x="5650050" y="709212"/>
                  <a:pt x="5651229" y="709139"/>
                </a:cubicBezTo>
                <a:cubicBezTo>
                  <a:pt x="5652922" y="709212"/>
                  <a:pt x="5654542" y="708476"/>
                  <a:pt x="5655646" y="707004"/>
                </a:cubicBezTo>
                <a:close/>
                <a:moveTo>
                  <a:pt x="5759307" y="777314"/>
                </a:moveTo>
                <a:cubicBezTo>
                  <a:pt x="5761074" y="774811"/>
                  <a:pt x="5760412" y="771277"/>
                  <a:pt x="5757835" y="769583"/>
                </a:cubicBezTo>
                <a:lnTo>
                  <a:pt x="5654321" y="699052"/>
                </a:lnTo>
                <a:cubicBezTo>
                  <a:pt x="5651817" y="697285"/>
                  <a:pt x="5648284" y="697948"/>
                  <a:pt x="5646590" y="700525"/>
                </a:cubicBezTo>
                <a:cubicBezTo>
                  <a:pt x="5644823" y="703028"/>
                  <a:pt x="5645486" y="706562"/>
                  <a:pt x="5648063" y="708255"/>
                </a:cubicBezTo>
                <a:lnTo>
                  <a:pt x="5751503" y="778786"/>
                </a:lnTo>
                <a:cubicBezTo>
                  <a:pt x="5752461" y="779449"/>
                  <a:pt x="5753565" y="779743"/>
                  <a:pt x="5754669" y="779743"/>
                </a:cubicBezTo>
                <a:cubicBezTo>
                  <a:pt x="5756510" y="779743"/>
                  <a:pt x="5758203" y="778933"/>
                  <a:pt x="5759307" y="777314"/>
                </a:cubicBezTo>
                <a:close/>
                <a:moveTo>
                  <a:pt x="5848465" y="831500"/>
                </a:moveTo>
                <a:cubicBezTo>
                  <a:pt x="5850085" y="828850"/>
                  <a:pt x="5849275" y="825463"/>
                  <a:pt x="5846624" y="823844"/>
                </a:cubicBezTo>
                <a:lnTo>
                  <a:pt x="5757614" y="769436"/>
                </a:lnTo>
                <a:cubicBezTo>
                  <a:pt x="5755037" y="767890"/>
                  <a:pt x="5751577" y="768626"/>
                  <a:pt x="5749957" y="771277"/>
                </a:cubicBezTo>
                <a:cubicBezTo>
                  <a:pt x="5748338" y="773927"/>
                  <a:pt x="5749221" y="777314"/>
                  <a:pt x="5751798" y="778933"/>
                </a:cubicBezTo>
                <a:lnTo>
                  <a:pt x="5840808" y="833341"/>
                </a:lnTo>
                <a:cubicBezTo>
                  <a:pt x="5841692" y="833930"/>
                  <a:pt x="5842723" y="834151"/>
                  <a:pt x="5843753" y="834151"/>
                </a:cubicBezTo>
                <a:cubicBezTo>
                  <a:pt x="5845594" y="834151"/>
                  <a:pt x="5847434" y="833194"/>
                  <a:pt x="5848465" y="831500"/>
                </a:cubicBezTo>
                <a:close/>
                <a:moveTo>
                  <a:pt x="5925033" y="873907"/>
                </a:moveTo>
                <a:cubicBezTo>
                  <a:pt x="5926505" y="871183"/>
                  <a:pt x="5925549" y="867797"/>
                  <a:pt x="5922898" y="866324"/>
                </a:cubicBezTo>
                <a:lnTo>
                  <a:pt x="5846477" y="823696"/>
                </a:lnTo>
                <a:cubicBezTo>
                  <a:pt x="5843827" y="822150"/>
                  <a:pt x="5840367" y="823107"/>
                  <a:pt x="5838894" y="825831"/>
                </a:cubicBezTo>
                <a:cubicBezTo>
                  <a:pt x="5837422" y="828555"/>
                  <a:pt x="5838379" y="831942"/>
                  <a:pt x="5841029" y="833415"/>
                </a:cubicBezTo>
                <a:lnTo>
                  <a:pt x="5917450" y="876042"/>
                </a:lnTo>
                <a:cubicBezTo>
                  <a:pt x="5918333" y="876558"/>
                  <a:pt x="5919290" y="876779"/>
                  <a:pt x="5920174" y="876779"/>
                </a:cubicBezTo>
                <a:cubicBezTo>
                  <a:pt x="5922088" y="876779"/>
                  <a:pt x="5924002" y="875748"/>
                  <a:pt x="5925033" y="873907"/>
                </a:cubicBezTo>
                <a:close/>
                <a:moveTo>
                  <a:pt x="5981796" y="903357"/>
                </a:moveTo>
                <a:cubicBezTo>
                  <a:pt x="5983195" y="900633"/>
                  <a:pt x="5982165" y="897246"/>
                  <a:pt x="5979440" y="895847"/>
                </a:cubicBezTo>
                <a:lnTo>
                  <a:pt x="5922751" y="866251"/>
                </a:lnTo>
                <a:cubicBezTo>
                  <a:pt x="5920027" y="864778"/>
                  <a:pt x="5916640" y="865882"/>
                  <a:pt x="5915241" y="868607"/>
                </a:cubicBezTo>
                <a:cubicBezTo>
                  <a:pt x="5913842" y="871331"/>
                  <a:pt x="5914873" y="874717"/>
                  <a:pt x="5917597" y="876116"/>
                </a:cubicBezTo>
                <a:lnTo>
                  <a:pt x="5974287" y="905713"/>
                </a:lnTo>
                <a:cubicBezTo>
                  <a:pt x="5975097" y="906154"/>
                  <a:pt x="5976054" y="906375"/>
                  <a:pt x="5976938" y="906375"/>
                </a:cubicBezTo>
                <a:cubicBezTo>
                  <a:pt x="5978852" y="906375"/>
                  <a:pt x="5980766" y="905271"/>
                  <a:pt x="5981796" y="903357"/>
                </a:cubicBezTo>
                <a:close/>
                <a:moveTo>
                  <a:pt x="5982607" y="947457"/>
                </a:moveTo>
                <a:cubicBezTo>
                  <a:pt x="5985699" y="947089"/>
                  <a:pt x="5987834" y="944291"/>
                  <a:pt x="5987466" y="941273"/>
                </a:cubicBezTo>
                <a:lnTo>
                  <a:pt x="5982386" y="900117"/>
                </a:lnTo>
                <a:cubicBezTo>
                  <a:pt x="5982018" y="897025"/>
                  <a:pt x="5979072" y="894964"/>
                  <a:pt x="5976201" y="895258"/>
                </a:cubicBezTo>
                <a:cubicBezTo>
                  <a:pt x="5973109" y="895626"/>
                  <a:pt x="5970974" y="898424"/>
                  <a:pt x="5971342" y="901442"/>
                </a:cubicBezTo>
                <a:lnTo>
                  <a:pt x="5976422" y="942598"/>
                </a:lnTo>
                <a:cubicBezTo>
                  <a:pt x="5976790" y="945469"/>
                  <a:pt x="5979220" y="947531"/>
                  <a:pt x="5982018" y="947457"/>
                </a:cubicBezTo>
                <a:cubicBezTo>
                  <a:pt x="5982165" y="947531"/>
                  <a:pt x="5982386" y="947531"/>
                  <a:pt x="5982607" y="947457"/>
                </a:cubicBezTo>
                <a:close/>
                <a:moveTo>
                  <a:pt x="6003515" y="1012687"/>
                </a:moveTo>
                <a:cubicBezTo>
                  <a:pt x="6006461" y="1011804"/>
                  <a:pt x="6008080" y="1008638"/>
                  <a:pt x="6007197" y="1005693"/>
                </a:cubicBezTo>
                <a:lnTo>
                  <a:pt x="5987245" y="940315"/>
                </a:lnTo>
                <a:cubicBezTo>
                  <a:pt x="5986361" y="937371"/>
                  <a:pt x="5983269" y="935751"/>
                  <a:pt x="5980251" y="936634"/>
                </a:cubicBezTo>
                <a:cubicBezTo>
                  <a:pt x="5977306" y="937518"/>
                  <a:pt x="5975686" y="940684"/>
                  <a:pt x="5976570" y="943629"/>
                </a:cubicBezTo>
                <a:lnTo>
                  <a:pt x="5996521" y="1009006"/>
                </a:lnTo>
                <a:cubicBezTo>
                  <a:pt x="5997258" y="1011436"/>
                  <a:pt x="5999466" y="1012982"/>
                  <a:pt x="6001896" y="1012982"/>
                </a:cubicBezTo>
                <a:cubicBezTo>
                  <a:pt x="6002411" y="1012908"/>
                  <a:pt x="6003000" y="1012834"/>
                  <a:pt x="6003515" y="1012687"/>
                </a:cubicBezTo>
                <a:close/>
                <a:moveTo>
                  <a:pt x="6040401" y="1095661"/>
                </a:moveTo>
                <a:cubicBezTo>
                  <a:pt x="6043198" y="1094409"/>
                  <a:pt x="6044524" y="1091169"/>
                  <a:pt x="6043272" y="1088298"/>
                </a:cubicBezTo>
                <a:lnTo>
                  <a:pt x="6006976" y="1005104"/>
                </a:lnTo>
                <a:cubicBezTo>
                  <a:pt x="6005724" y="1002306"/>
                  <a:pt x="6002411" y="1000981"/>
                  <a:pt x="5999614" y="1002233"/>
                </a:cubicBezTo>
                <a:cubicBezTo>
                  <a:pt x="5996816" y="1003484"/>
                  <a:pt x="5995491" y="1006724"/>
                  <a:pt x="5996742" y="1009595"/>
                </a:cubicBezTo>
                <a:lnTo>
                  <a:pt x="6033038" y="1092789"/>
                </a:lnTo>
                <a:cubicBezTo>
                  <a:pt x="6033922" y="1094924"/>
                  <a:pt x="6036057" y="1096176"/>
                  <a:pt x="6038192" y="1096102"/>
                </a:cubicBezTo>
                <a:cubicBezTo>
                  <a:pt x="6038928" y="1096102"/>
                  <a:pt x="6039665" y="1095955"/>
                  <a:pt x="6040401" y="1095661"/>
                </a:cubicBezTo>
                <a:close/>
                <a:moveTo>
                  <a:pt x="6093041" y="1193727"/>
                </a:moveTo>
                <a:cubicBezTo>
                  <a:pt x="6095765" y="1192254"/>
                  <a:pt x="6096796" y="1188941"/>
                  <a:pt x="6095324" y="1186217"/>
                </a:cubicBezTo>
                <a:lnTo>
                  <a:pt x="6043051" y="1087930"/>
                </a:lnTo>
                <a:cubicBezTo>
                  <a:pt x="6041578" y="1085206"/>
                  <a:pt x="6038266" y="1084175"/>
                  <a:pt x="6035542" y="1085648"/>
                </a:cubicBezTo>
                <a:cubicBezTo>
                  <a:pt x="6032817" y="1087120"/>
                  <a:pt x="6031787" y="1090433"/>
                  <a:pt x="6033259" y="1093157"/>
                </a:cubicBezTo>
                <a:lnTo>
                  <a:pt x="6085532" y="1191444"/>
                </a:lnTo>
                <a:cubicBezTo>
                  <a:pt x="6086563" y="1193358"/>
                  <a:pt x="6088476" y="1194389"/>
                  <a:pt x="6090464" y="1194389"/>
                </a:cubicBezTo>
                <a:cubicBezTo>
                  <a:pt x="6091274" y="1194389"/>
                  <a:pt x="6092158" y="1194168"/>
                  <a:pt x="6093041" y="1193727"/>
                </a:cubicBezTo>
                <a:close/>
                <a:moveTo>
                  <a:pt x="6161290" y="1304161"/>
                </a:moveTo>
                <a:cubicBezTo>
                  <a:pt x="6163940" y="1302542"/>
                  <a:pt x="6164750" y="1299155"/>
                  <a:pt x="6163130" y="1296505"/>
                </a:cubicBezTo>
                <a:lnTo>
                  <a:pt x="6095176" y="1185922"/>
                </a:lnTo>
                <a:cubicBezTo>
                  <a:pt x="6093556" y="1183272"/>
                  <a:pt x="6090096" y="1182536"/>
                  <a:pt x="6087520" y="1184082"/>
                </a:cubicBezTo>
                <a:cubicBezTo>
                  <a:pt x="6084869" y="1185702"/>
                  <a:pt x="6084059" y="1189088"/>
                  <a:pt x="6085679" y="1191739"/>
                </a:cubicBezTo>
                <a:lnTo>
                  <a:pt x="6153633" y="1302321"/>
                </a:lnTo>
                <a:cubicBezTo>
                  <a:pt x="6154664" y="1304014"/>
                  <a:pt x="6156505" y="1304971"/>
                  <a:pt x="6158418" y="1304971"/>
                </a:cubicBezTo>
                <a:cubicBezTo>
                  <a:pt x="6159376" y="1304971"/>
                  <a:pt x="6160333" y="1304677"/>
                  <a:pt x="6161290" y="1304161"/>
                </a:cubicBezTo>
                <a:close/>
                <a:moveTo>
                  <a:pt x="6301027" y="1303204"/>
                </a:moveTo>
                <a:cubicBezTo>
                  <a:pt x="6301100" y="1300112"/>
                  <a:pt x="6298671" y="1297535"/>
                  <a:pt x="6295578" y="1297462"/>
                </a:cubicBezTo>
                <a:lnTo>
                  <a:pt x="6158492" y="1293780"/>
                </a:lnTo>
                <a:cubicBezTo>
                  <a:pt x="6155547" y="1294075"/>
                  <a:pt x="6152897" y="1296136"/>
                  <a:pt x="6152750" y="1299229"/>
                </a:cubicBezTo>
                <a:cubicBezTo>
                  <a:pt x="6152676" y="1302321"/>
                  <a:pt x="6155106" y="1304898"/>
                  <a:pt x="6158198" y="1304971"/>
                </a:cubicBezTo>
                <a:lnTo>
                  <a:pt x="6295284" y="1308652"/>
                </a:lnTo>
                <a:cubicBezTo>
                  <a:pt x="6295358" y="1308652"/>
                  <a:pt x="6295432" y="1308652"/>
                  <a:pt x="6295505" y="1308652"/>
                </a:cubicBezTo>
                <a:cubicBezTo>
                  <a:pt x="6298450" y="1308652"/>
                  <a:pt x="6300953" y="1306223"/>
                  <a:pt x="6301027" y="1303204"/>
                </a:cubicBezTo>
                <a:close/>
                <a:moveTo>
                  <a:pt x="6295578" y="1308652"/>
                </a:moveTo>
                <a:lnTo>
                  <a:pt x="6429426" y="1305487"/>
                </a:lnTo>
                <a:cubicBezTo>
                  <a:pt x="6432518" y="1305413"/>
                  <a:pt x="6434948" y="1302836"/>
                  <a:pt x="6434874" y="1299818"/>
                </a:cubicBezTo>
                <a:cubicBezTo>
                  <a:pt x="6434800" y="1296725"/>
                  <a:pt x="6432444" y="1294811"/>
                  <a:pt x="6429205" y="1294369"/>
                </a:cubicBezTo>
                <a:lnTo>
                  <a:pt x="6295358" y="1297535"/>
                </a:lnTo>
                <a:cubicBezTo>
                  <a:pt x="6292266" y="1297609"/>
                  <a:pt x="6289836" y="1300186"/>
                  <a:pt x="6289910" y="1303204"/>
                </a:cubicBezTo>
                <a:cubicBezTo>
                  <a:pt x="6289983" y="1306223"/>
                  <a:pt x="6292486" y="1308652"/>
                  <a:pt x="6295505" y="1308652"/>
                </a:cubicBezTo>
                <a:cubicBezTo>
                  <a:pt x="6295505" y="1308652"/>
                  <a:pt x="6295505" y="1308652"/>
                  <a:pt x="6295578" y="1308652"/>
                </a:cubicBezTo>
                <a:close/>
                <a:moveTo>
                  <a:pt x="6429646" y="1305560"/>
                </a:moveTo>
                <a:lnTo>
                  <a:pt x="6559960" y="1296284"/>
                </a:lnTo>
                <a:cubicBezTo>
                  <a:pt x="6563052" y="1296063"/>
                  <a:pt x="6565334" y="1293412"/>
                  <a:pt x="6565113" y="1290320"/>
                </a:cubicBezTo>
                <a:cubicBezTo>
                  <a:pt x="6564892" y="1287228"/>
                  <a:pt x="6562316" y="1284798"/>
                  <a:pt x="6559150" y="1285167"/>
                </a:cubicBezTo>
                <a:lnTo>
                  <a:pt x="6428837" y="1294443"/>
                </a:lnTo>
                <a:cubicBezTo>
                  <a:pt x="6425745" y="1294664"/>
                  <a:pt x="6423462" y="1297314"/>
                  <a:pt x="6423683" y="1300407"/>
                </a:cubicBezTo>
                <a:cubicBezTo>
                  <a:pt x="6423904" y="1303351"/>
                  <a:pt x="6426333" y="1305634"/>
                  <a:pt x="6429278" y="1305560"/>
                </a:cubicBezTo>
                <a:cubicBezTo>
                  <a:pt x="6429426" y="1305560"/>
                  <a:pt x="6429573" y="1305560"/>
                  <a:pt x="6429646" y="1305560"/>
                </a:cubicBezTo>
                <a:close/>
                <a:moveTo>
                  <a:pt x="6560180" y="1296210"/>
                </a:moveTo>
                <a:lnTo>
                  <a:pt x="6686739" y="1281485"/>
                </a:lnTo>
                <a:cubicBezTo>
                  <a:pt x="6689831" y="1281117"/>
                  <a:pt x="6691966" y="1278393"/>
                  <a:pt x="6691672" y="1275301"/>
                </a:cubicBezTo>
                <a:cubicBezTo>
                  <a:pt x="6691303" y="1272209"/>
                  <a:pt x="6688358" y="1270074"/>
                  <a:pt x="6685487" y="1270368"/>
                </a:cubicBezTo>
                <a:lnTo>
                  <a:pt x="6558929" y="1285093"/>
                </a:lnTo>
                <a:cubicBezTo>
                  <a:pt x="6555837" y="1285461"/>
                  <a:pt x="6553701" y="1288185"/>
                  <a:pt x="6553996" y="1291277"/>
                </a:cubicBezTo>
                <a:cubicBezTo>
                  <a:pt x="6554364" y="1294149"/>
                  <a:pt x="6556720" y="1296210"/>
                  <a:pt x="6559592" y="1296210"/>
                </a:cubicBezTo>
                <a:cubicBezTo>
                  <a:pt x="6559812" y="1296284"/>
                  <a:pt x="6560033" y="1296284"/>
                  <a:pt x="6560180" y="1296210"/>
                </a:cubicBezTo>
                <a:close/>
                <a:moveTo>
                  <a:pt x="6686960" y="1281485"/>
                </a:moveTo>
                <a:lnTo>
                  <a:pt x="6809469" y="1262049"/>
                </a:lnTo>
                <a:cubicBezTo>
                  <a:pt x="6812487" y="1261534"/>
                  <a:pt x="6814549" y="1258736"/>
                  <a:pt x="6814107" y="1255644"/>
                </a:cubicBezTo>
                <a:cubicBezTo>
                  <a:pt x="6813592" y="1252625"/>
                  <a:pt x="6810794" y="1250564"/>
                  <a:pt x="6807701" y="1251005"/>
                </a:cubicBezTo>
                <a:lnTo>
                  <a:pt x="6685193" y="1270442"/>
                </a:lnTo>
                <a:cubicBezTo>
                  <a:pt x="6682174" y="1270957"/>
                  <a:pt x="6680113" y="1273755"/>
                  <a:pt x="6680554" y="1276847"/>
                </a:cubicBezTo>
                <a:cubicBezTo>
                  <a:pt x="6680996" y="1279571"/>
                  <a:pt x="6683352" y="1281559"/>
                  <a:pt x="6686076" y="1281559"/>
                </a:cubicBezTo>
                <a:cubicBezTo>
                  <a:pt x="6686444" y="1281559"/>
                  <a:pt x="6686665" y="1281559"/>
                  <a:pt x="6686960" y="1281485"/>
                </a:cubicBezTo>
                <a:close/>
                <a:moveTo>
                  <a:pt x="6809616" y="1262049"/>
                </a:moveTo>
                <a:lnTo>
                  <a:pt x="6930210" y="1240109"/>
                </a:lnTo>
                <a:cubicBezTo>
                  <a:pt x="6933229" y="1239594"/>
                  <a:pt x="6935217" y="1236649"/>
                  <a:pt x="6934701" y="1233630"/>
                </a:cubicBezTo>
                <a:cubicBezTo>
                  <a:pt x="6934113" y="1230612"/>
                  <a:pt x="6931168" y="1228550"/>
                  <a:pt x="6928223" y="1229139"/>
                </a:cubicBezTo>
                <a:lnTo>
                  <a:pt x="6807628" y="1251079"/>
                </a:lnTo>
                <a:cubicBezTo>
                  <a:pt x="6804609" y="1251594"/>
                  <a:pt x="6802621" y="1254539"/>
                  <a:pt x="6803137" y="1257558"/>
                </a:cubicBezTo>
                <a:cubicBezTo>
                  <a:pt x="6803652" y="1260282"/>
                  <a:pt x="6806008" y="1262122"/>
                  <a:pt x="6808659" y="1262122"/>
                </a:cubicBezTo>
                <a:cubicBezTo>
                  <a:pt x="6808953" y="1262122"/>
                  <a:pt x="6809321" y="1262122"/>
                  <a:pt x="6809616" y="1262049"/>
                </a:cubicBezTo>
                <a:close/>
                <a:moveTo>
                  <a:pt x="6930210" y="1240109"/>
                </a:moveTo>
                <a:lnTo>
                  <a:pt x="7050953" y="1217801"/>
                </a:lnTo>
                <a:cubicBezTo>
                  <a:pt x="7053971" y="1217212"/>
                  <a:pt x="7055959" y="1214341"/>
                  <a:pt x="7055444" y="1211322"/>
                </a:cubicBezTo>
                <a:cubicBezTo>
                  <a:pt x="7054854" y="1208304"/>
                  <a:pt x="7051910" y="1206316"/>
                  <a:pt x="7048965" y="1206831"/>
                </a:cubicBezTo>
                <a:lnTo>
                  <a:pt x="6928223" y="1229139"/>
                </a:lnTo>
                <a:cubicBezTo>
                  <a:pt x="6925204" y="1229728"/>
                  <a:pt x="6923216" y="1232600"/>
                  <a:pt x="6923732" y="1235618"/>
                </a:cubicBezTo>
                <a:cubicBezTo>
                  <a:pt x="6924247" y="1238342"/>
                  <a:pt x="6926603" y="1240183"/>
                  <a:pt x="6929253" y="1240183"/>
                </a:cubicBezTo>
                <a:cubicBezTo>
                  <a:pt x="6929548" y="1240183"/>
                  <a:pt x="6929916" y="1240183"/>
                  <a:pt x="6930210" y="1240109"/>
                </a:cubicBezTo>
                <a:close/>
                <a:moveTo>
                  <a:pt x="7050879" y="1217801"/>
                </a:moveTo>
                <a:lnTo>
                  <a:pt x="7173830" y="1197260"/>
                </a:lnTo>
                <a:cubicBezTo>
                  <a:pt x="7176848" y="1196745"/>
                  <a:pt x="7178910" y="1193874"/>
                  <a:pt x="7178394" y="1190855"/>
                </a:cubicBezTo>
                <a:cubicBezTo>
                  <a:pt x="7177879" y="1187837"/>
                  <a:pt x="7175081" y="1185775"/>
                  <a:pt x="7171989" y="1186291"/>
                </a:cubicBezTo>
                <a:lnTo>
                  <a:pt x="7049038" y="1206831"/>
                </a:lnTo>
                <a:cubicBezTo>
                  <a:pt x="7046020" y="1207347"/>
                  <a:pt x="7043958" y="1210218"/>
                  <a:pt x="7044474" y="1213237"/>
                </a:cubicBezTo>
                <a:cubicBezTo>
                  <a:pt x="7044916" y="1215961"/>
                  <a:pt x="7047345" y="1217875"/>
                  <a:pt x="7049996" y="1217875"/>
                </a:cubicBezTo>
                <a:cubicBezTo>
                  <a:pt x="7050290" y="1217875"/>
                  <a:pt x="7050585" y="1217875"/>
                  <a:pt x="7050879" y="1217801"/>
                </a:cubicBezTo>
                <a:close/>
                <a:moveTo>
                  <a:pt x="7173609" y="1197334"/>
                </a:moveTo>
                <a:lnTo>
                  <a:pt x="7300756" y="1180695"/>
                </a:lnTo>
                <a:cubicBezTo>
                  <a:pt x="7303774" y="1180327"/>
                  <a:pt x="7305983" y="1177529"/>
                  <a:pt x="7305542" y="1174437"/>
                </a:cubicBezTo>
                <a:cubicBezTo>
                  <a:pt x="7305173" y="1171419"/>
                  <a:pt x="7302376" y="1169136"/>
                  <a:pt x="7299284" y="1169652"/>
                </a:cubicBezTo>
                <a:lnTo>
                  <a:pt x="7172136" y="1186291"/>
                </a:lnTo>
                <a:cubicBezTo>
                  <a:pt x="7169118" y="1186659"/>
                  <a:pt x="7166909" y="1189456"/>
                  <a:pt x="7167351" y="1192549"/>
                </a:cubicBezTo>
                <a:cubicBezTo>
                  <a:pt x="7167719" y="1195346"/>
                  <a:pt x="7170149" y="1197408"/>
                  <a:pt x="7172873" y="1197408"/>
                </a:cubicBezTo>
                <a:cubicBezTo>
                  <a:pt x="7173093" y="1197408"/>
                  <a:pt x="7173388" y="1197408"/>
                  <a:pt x="7173609" y="1197334"/>
                </a:cubicBezTo>
                <a:close/>
                <a:moveTo>
                  <a:pt x="7459635" y="1287302"/>
                </a:moveTo>
                <a:cubicBezTo>
                  <a:pt x="7461402" y="1284798"/>
                  <a:pt x="7460813" y="1281338"/>
                  <a:pt x="7458236" y="1279571"/>
                </a:cubicBezTo>
                <a:lnTo>
                  <a:pt x="7303259" y="1170609"/>
                </a:lnTo>
                <a:cubicBezTo>
                  <a:pt x="7300756" y="1168842"/>
                  <a:pt x="7297296" y="1169431"/>
                  <a:pt x="7295529" y="1171934"/>
                </a:cubicBezTo>
                <a:cubicBezTo>
                  <a:pt x="7293762" y="1174437"/>
                  <a:pt x="7294351" y="1177898"/>
                  <a:pt x="7296928" y="1179664"/>
                </a:cubicBezTo>
                <a:lnTo>
                  <a:pt x="7451978" y="1288553"/>
                </a:lnTo>
                <a:cubicBezTo>
                  <a:pt x="7452935" y="1289216"/>
                  <a:pt x="7454113" y="1289584"/>
                  <a:pt x="7455217" y="1289584"/>
                </a:cubicBezTo>
                <a:cubicBezTo>
                  <a:pt x="7456837" y="1289658"/>
                  <a:pt x="7458531" y="1288848"/>
                  <a:pt x="7459635" y="1287302"/>
                </a:cubicBezTo>
                <a:close/>
                <a:moveTo>
                  <a:pt x="7606366" y="1398252"/>
                </a:moveTo>
                <a:cubicBezTo>
                  <a:pt x="7608207" y="1395822"/>
                  <a:pt x="7607764" y="1392288"/>
                  <a:pt x="7605261" y="1390448"/>
                </a:cubicBezTo>
                <a:lnTo>
                  <a:pt x="7458457" y="1279645"/>
                </a:lnTo>
                <a:cubicBezTo>
                  <a:pt x="7456027" y="1277804"/>
                  <a:pt x="7452493" y="1278246"/>
                  <a:pt x="7450653" y="1280749"/>
                </a:cubicBezTo>
                <a:cubicBezTo>
                  <a:pt x="7448812" y="1283179"/>
                  <a:pt x="7449254" y="1286713"/>
                  <a:pt x="7451757" y="1288553"/>
                </a:cubicBezTo>
                <a:lnTo>
                  <a:pt x="7598562" y="1399356"/>
                </a:lnTo>
                <a:cubicBezTo>
                  <a:pt x="7599592" y="1400166"/>
                  <a:pt x="7600771" y="1400460"/>
                  <a:pt x="7601949" y="1400460"/>
                </a:cubicBezTo>
                <a:cubicBezTo>
                  <a:pt x="7603642" y="1400460"/>
                  <a:pt x="7605261" y="1399724"/>
                  <a:pt x="7606366" y="1398252"/>
                </a:cubicBezTo>
                <a:close/>
                <a:moveTo>
                  <a:pt x="7602390" y="1400460"/>
                </a:moveTo>
                <a:lnTo>
                  <a:pt x="7742936" y="1389049"/>
                </a:lnTo>
                <a:cubicBezTo>
                  <a:pt x="7746029" y="1388828"/>
                  <a:pt x="7748312" y="1386104"/>
                  <a:pt x="7748017" y="1383012"/>
                </a:cubicBezTo>
                <a:cubicBezTo>
                  <a:pt x="7747796" y="1379920"/>
                  <a:pt x="7745072" y="1377564"/>
                  <a:pt x="7741980" y="1377932"/>
                </a:cubicBezTo>
                <a:lnTo>
                  <a:pt x="7601433" y="1389343"/>
                </a:lnTo>
                <a:cubicBezTo>
                  <a:pt x="7598341" y="1389564"/>
                  <a:pt x="7596059" y="1392288"/>
                  <a:pt x="7596353" y="1395380"/>
                </a:cubicBezTo>
                <a:cubicBezTo>
                  <a:pt x="7596574" y="1398325"/>
                  <a:pt x="7599077" y="1400534"/>
                  <a:pt x="7601949" y="1400534"/>
                </a:cubicBezTo>
                <a:cubicBezTo>
                  <a:pt x="7602096" y="1400460"/>
                  <a:pt x="7602243" y="1400460"/>
                  <a:pt x="7602390" y="1400460"/>
                </a:cubicBezTo>
                <a:close/>
                <a:moveTo>
                  <a:pt x="7886282" y="1385073"/>
                </a:moveTo>
                <a:cubicBezTo>
                  <a:pt x="7886282" y="1381981"/>
                  <a:pt x="7883851" y="1379478"/>
                  <a:pt x="7880760" y="1379478"/>
                </a:cubicBezTo>
                <a:lnTo>
                  <a:pt x="7742495" y="1377932"/>
                </a:lnTo>
                <a:cubicBezTo>
                  <a:pt x="7742495" y="1377932"/>
                  <a:pt x="7742422" y="1377932"/>
                  <a:pt x="7742422" y="1377932"/>
                </a:cubicBezTo>
                <a:cubicBezTo>
                  <a:pt x="7739403" y="1377932"/>
                  <a:pt x="7736900" y="1380435"/>
                  <a:pt x="7736900" y="1383454"/>
                </a:cubicBezTo>
                <a:cubicBezTo>
                  <a:pt x="7736900" y="1386546"/>
                  <a:pt x="7739329" y="1389049"/>
                  <a:pt x="7742422" y="1389122"/>
                </a:cubicBezTo>
                <a:lnTo>
                  <a:pt x="7880686" y="1390669"/>
                </a:lnTo>
                <a:cubicBezTo>
                  <a:pt x="7880686" y="1390669"/>
                  <a:pt x="7880760" y="1390669"/>
                  <a:pt x="7880760" y="1390669"/>
                </a:cubicBezTo>
                <a:cubicBezTo>
                  <a:pt x="7883778" y="1390595"/>
                  <a:pt x="7886208" y="1388165"/>
                  <a:pt x="7886282" y="1385073"/>
                </a:cubicBezTo>
                <a:close/>
                <a:moveTo>
                  <a:pt x="8026607" y="1496244"/>
                </a:moveTo>
                <a:cubicBezTo>
                  <a:pt x="8028447" y="1493815"/>
                  <a:pt x="8028006" y="1490281"/>
                  <a:pt x="8025576" y="1488440"/>
                </a:cubicBezTo>
                <a:lnTo>
                  <a:pt x="7884072" y="1380582"/>
                </a:lnTo>
                <a:cubicBezTo>
                  <a:pt x="7881643" y="1378742"/>
                  <a:pt x="7878109" y="1379183"/>
                  <a:pt x="7876269" y="1381613"/>
                </a:cubicBezTo>
                <a:cubicBezTo>
                  <a:pt x="7874428" y="1384043"/>
                  <a:pt x="7874870" y="1387576"/>
                  <a:pt x="7877299" y="1389417"/>
                </a:cubicBezTo>
                <a:lnTo>
                  <a:pt x="8018803" y="1497275"/>
                </a:lnTo>
                <a:cubicBezTo>
                  <a:pt x="8019834" y="1498085"/>
                  <a:pt x="8021011" y="1498453"/>
                  <a:pt x="8022190" y="1498379"/>
                </a:cubicBezTo>
                <a:cubicBezTo>
                  <a:pt x="8023883" y="1498453"/>
                  <a:pt x="8025502" y="1497717"/>
                  <a:pt x="8026607" y="1496244"/>
                </a:cubicBezTo>
                <a:close/>
                <a:moveTo>
                  <a:pt x="8158466" y="1609109"/>
                </a:moveTo>
                <a:cubicBezTo>
                  <a:pt x="8160454" y="1606753"/>
                  <a:pt x="8160159" y="1603219"/>
                  <a:pt x="8157878" y="1601231"/>
                </a:cubicBezTo>
                <a:lnTo>
                  <a:pt x="8025797" y="1488661"/>
                </a:lnTo>
                <a:cubicBezTo>
                  <a:pt x="8023442" y="1486673"/>
                  <a:pt x="8019908" y="1486968"/>
                  <a:pt x="8017920" y="1489250"/>
                </a:cubicBezTo>
                <a:cubicBezTo>
                  <a:pt x="8015932" y="1491606"/>
                  <a:pt x="8016227" y="1495140"/>
                  <a:pt x="8018508" y="1497128"/>
                </a:cubicBezTo>
                <a:lnTo>
                  <a:pt x="8150589" y="1609698"/>
                </a:lnTo>
                <a:cubicBezTo>
                  <a:pt x="8151619" y="1610581"/>
                  <a:pt x="8152944" y="1611023"/>
                  <a:pt x="8154270" y="1611023"/>
                </a:cubicBezTo>
                <a:cubicBezTo>
                  <a:pt x="8155816" y="1611023"/>
                  <a:pt x="8157362" y="1610360"/>
                  <a:pt x="8158466" y="1609109"/>
                </a:cubicBezTo>
                <a:close/>
                <a:moveTo>
                  <a:pt x="8282890" y="1725139"/>
                </a:moveTo>
                <a:cubicBezTo>
                  <a:pt x="8284951" y="1722856"/>
                  <a:pt x="8284878" y="1719396"/>
                  <a:pt x="8282595" y="1717261"/>
                </a:cubicBezTo>
                <a:lnTo>
                  <a:pt x="8158024" y="1601378"/>
                </a:lnTo>
                <a:cubicBezTo>
                  <a:pt x="8155742" y="1599243"/>
                  <a:pt x="8152208" y="1599390"/>
                  <a:pt x="8150147" y="1601673"/>
                </a:cubicBezTo>
                <a:cubicBezTo>
                  <a:pt x="8148085" y="1603955"/>
                  <a:pt x="8148159" y="1607415"/>
                  <a:pt x="8150442" y="1609550"/>
                </a:cubicBezTo>
                <a:lnTo>
                  <a:pt x="8275011" y="1725433"/>
                </a:lnTo>
                <a:cubicBezTo>
                  <a:pt x="8276116" y="1726464"/>
                  <a:pt x="8277442" y="1726906"/>
                  <a:pt x="8278840" y="1726906"/>
                </a:cubicBezTo>
                <a:cubicBezTo>
                  <a:pt x="8280313" y="1726906"/>
                  <a:pt x="8281785" y="1726317"/>
                  <a:pt x="8282890" y="1725139"/>
                </a:cubicBezTo>
                <a:close/>
                <a:moveTo>
                  <a:pt x="8391851" y="1832997"/>
                </a:moveTo>
                <a:cubicBezTo>
                  <a:pt x="8393986" y="1830788"/>
                  <a:pt x="8393986" y="1827254"/>
                  <a:pt x="8391777" y="1825119"/>
                </a:cubicBezTo>
                <a:lnTo>
                  <a:pt x="8282669" y="1717408"/>
                </a:lnTo>
                <a:cubicBezTo>
                  <a:pt x="8280459" y="1715273"/>
                  <a:pt x="8276926" y="1715273"/>
                  <a:pt x="8274791" y="1717482"/>
                </a:cubicBezTo>
                <a:cubicBezTo>
                  <a:pt x="8272656" y="1719691"/>
                  <a:pt x="8272656" y="1723225"/>
                  <a:pt x="8274864" y="1725360"/>
                </a:cubicBezTo>
                <a:lnTo>
                  <a:pt x="8383974" y="1833070"/>
                </a:lnTo>
                <a:cubicBezTo>
                  <a:pt x="8385079" y="1834175"/>
                  <a:pt x="8386477" y="1834690"/>
                  <a:pt x="8387950" y="1834690"/>
                </a:cubicBezTo>
                <a:cubicBezTo>
                  <a:pt x="8389348" y="1834616"/>
                  <a:pt x="8390820" y="1834027"/>
                  <a:pt x="8391851" y="1832997"/>
                </a:cubicBezTo>
                <a:close/>
                <a:moveTo>
                  <a:pt x="5259332" y="572494"/>
                </a:moveTo>
                <a:cubicBezTo>
                  <a:pt x="5260878" y="569844"/>
                  <a:pt x="5259995" y="566457"/>
                  <a:pt x="5257271" y="564911"/>
                </a:cubicBezTo>
                <a:lnTo>
                  <a:pt x="5063716" y="453077"/>
                </a:lnTo>
                <a:cubicBezTo>
                  <a:pt x="5061065" y="451531"/>
                  <a:pt x="5057679" y="452415"/>
                  <a:pt x="5056132" y="455139"/>
                </a:cubicBezTo>
                <a:cubicBezTo>
                  <a:pt x="5054586" y="457789"/>
                  <a:pt x="5055469" y="461176"/>
                  <a:pt x="5058194" y="462722"/>
                </a:cubicBezTo>
                <a:lnTo>
                  <a:pt x="5251749" y="574555"/>
                </a:lnTo>
                <a:cubicBezTo>
                  <a:pt x="5252633" y="575071"/>
                  <a:pt x="5253590" y="575292"/>
                  <a:pt x="5254547" y="575292"/>
                </a:cubicBezTo>
                <a:cubicBezTo>
                  <a:pt x="5256387" y="575292"/>
                  <a:pt x="5258302" y="574335"/>
                  <a:pt x="5259332" y="572494"/>
                </a:cubicBezTo>
                <a:close/>
                <a:moveTo>
                  <a:pt x="5424322" y="676524"/>
                </a:moveTo>
                <a:cubicBezTo>
                  <a:pt x="5425941" y="673947"/>
                  <a:pt x="5425205" y="670486"/>
                  <a:pt x="5422555" y="668867"/>
                </a:cubicBezTo>
                <a:lnTo>
                  <a:pt x="5257418" y="565058"/>
                </a:lnTo>
                <a:cubicBezTo>
                  <a:pt x="5254768" y="563438"/>
                  <a:pt x="5251381" y="564175"/>
                  <a:pt x="5249761" y="566825"/>
                </a:cubicBezTo>
                <a:cubicBezTo>
                  <a:pt x="5248142" y="569475"/>
                  <a:pt x="5248878" y="572862"/>
                  <a:pt x="5251528" y="574482"/>
                </a:cubicBezTo>
                <a:lnTo>
                  <a:pt x="5416665" y="678291"/>
                </a:lnTo>
                <a:cubicBezTo>
                  <a:pt x="5417622" y="678880"/>
                  <a:pt x="5418653" y="679174"/>
                  <a:pt x="5419684" y="679174"/>
                </a:cubicBezTo>
                <a:cubicBezTo>
                  <a:pt x="5421524" y="679174"/>
                  <a:pt x="5423291" y="678217"/>
                  <a:pt x="5424322" y="676524"/>
                </a:cubicBezTo>
                <a:close/>
                <a:moveTo>
                  <a:pt x="5566415" y="765976"/>
                </a:moveTo>
                <a:cubicBezTo>
                  <a:pt x="5568035" y="763399"/>
                  <a:pt x="5567298" y="759939"/>
                  <a:pt x="5564648" y="758319"/>
                </a:cubicBezTo>
                <a:lnTo>
                  <a:pt x="5422555" y="668940"/>
                </a:lnTo>
                <a:cubicBezTo>
                  <a:pt x="5419978" y="667321"/>
                  <a:pt x="5416518" y="668057"/>
                  <a:pt x="5414898" y="670707"/>
                </a:cubicBezTo>
                <a:cubicBezTo>
                  <a:pt x="5413278" y="673284"/>
                  <a:pt x="5414014" y="676744"/>
                  <a:pt x="5416665" y="678364"/>
                </a:cubicBezTo>
                <a:lnTo>
                  <a:pt x="5558758" y="767743"/>
                </a:lnTo>
                <a:cubicBezTo>
                  <a:pt x="5559715" y="768332"/>
                  <a:pt x="5560745" y="768626"/>
                  <a:pt x="5561776" y="768626"/>
                </a:cubicBezTo>
                <a:cubicBezTo>
                  <a:pt x="5563617" y="768553"/>
                  <a:pt x="5565384" y="767669"/>
                  <a:pt x="5566415" y="765976"/>
                </a:cubicBezTo>
                <a:close/>
                <a:moveTo>
                  <a:pt x="5691132" y="834224"/>
                </a:moveTo>
                <a:cubicBezTo>
                  <a:pt x="5692605" y="831500"/>
                  <a:pt x="5691648" y="828114"/>
                  <a:pt x="5688924" y="826641"/>
                </a:cubicBezTo>
                <a:lnTo>
                  <a:pt x="5564353" y="758098"/>
                </a:lnTo>
                <a:cubicBezTo>
                  <a:pt x="5561629" y="756626"/>
                  <a:pt x="5558243" y="757583"/>
                  <a:pt x="5556770" y="760307"/>
                </a:cubicBezTo>
                <a:cubicBezTo>
                  <a:pt x="5555297" y="763031"/>
                  <a:pt x="5556255" y="766417"/>
                  <a:pt x="5558979" y="767890"/>
                </a:cubicBezTo>
                <a:lnTo>
                  <a:pt x="5683549" y="836433"/>
                </a:lnTo>
                <a:cubicBezTo>
                  <a:pt x="5684433" y="836875"/>
                  <a:pt x="5685316" y="837096"/>
                  <a:pt x="5686273" y="837096"/>
                </a:cubicBezTo>
                <a:cubicBezTo>
                  <a:pt x="5688261" y="837096"/>
                  <a:pt x="5690175" y="836065"/>
                  <a:pt x="5691132" y="834224"/>
                </a:cubicBezTo>
                <a:close/>
                <a:moveTo>
                  <a:pt x="5800684" y="884951"/>
                </a:moveTo>
                <a:cubicBezTo>
                  <a:pt x="5802009" y="882153"/>
                  <a:pt x="5800757" y="878840"/>
                  <a:pt x="5797960" y="877515"/>
                </a:cubicBezTo>
                <a:lnTo>
                  <a:pt x="5688556" y="826420"/>
                </a:lnTo>
                <a:cubicBezTo>
                  <a:pt x="5685758" y="825095"/>
                  <a:pt x="5682445" y="826347"/>
                  <a:pt x="5681120" y="829144"/>
                </a:cubicBezTo>
                <a:cubicBezTo>
                  <a:pt x="5679794" y="831942"/>
                  <a:pt x="5681046" y="835255"/>
                  <a:pt x="5683844" y="836580"/>
                </a:cubicBezTo>
                <a:lnTo>
                  <a:pt x="5793248" y="887675"/>
                </a:lnTo>
                <a:cubicBezTo>
                  <a:pt x="5794057" y="888043"/>
                  <a:pt x="5794868" y="888190"/>
                  <a:pt x="5795677" y="888190"/>
                </a:cubicBezTo>
                <a:cubicBezTo>
                  <a:pt x="5797739" y="888190"/>
                  <a:pt x="5799800" y="887012"/>
                  <a:pt x="5800684" y="884951"/>
                </a:cubicBezTo>
                <a:close/>
                <a:moveTo>
                  <a:pt x="5897572" y="921836"/>
                </a:moveTo>
                <a:cubicBezTo>
                  <a:pt x="5898676" y="918965"/>
                  <a:pt x="5897277" y="915725"/>
                  <a:pt x="5894406" y="914621"/>
                </a:cubicBezTo>
                <a:lnTo>
                  <a:pt x="5797739" y="877441"/>
                </a:lnTo>
                <a:cubicBezTo>
                  <a:pt x="5794868" y="876337"/>
                  <a:pt x="5791628" y="877736"/>
                  <a:pt x="5790524" y="880681"/>
                </a:cubicBezTo>
                <a:cubicBezTo>
                  <a:pt x="5789419" y="883552"/>
                  <a:pt x="5790892" y="886791"/>
                  <a:pt x="5793763" y="887896"/>
                </a:cubicBezTo>
                <a:lnTo>
                  <a:pt x="5890430" y="925075"/>
                </a:lnTo>
                <a:cubicBezTo>
                  <a:pt x="5891093" y="925296"/>
                  <a:pt x="5891829" y="925444"/>
                  <a:pt x="5892492" y="925444"/>
                </a:cubicBezTo>
                <a:cubicBezTo>
                  <a:pt x="5894627" y="925370"/>
                  <a:pt x="5896688" y="924045"/>
                  <a:pt x="5897572" y="921836"/>
                </a:cubicBezTo>
                <a:close/>
                <a:moveTo>
                  <a:pt x="5987318" y="943260"/>
                </a:moveTo>
                <a:cubicBezTo>
                  <a:pt x="5988055" y="940242"/>
                  <a:pt x="5986214" y="937223"/>
                  <a:pt x="5983269" y="936487"/>
                </a:cubicBezTo>
                <a:lnTo>
                  <a:pt x="5893670" y="914327"/>
                </a:lnTo>
                <a:cubicBezTo>
                  <a:pt x="5890651" y="913590"/>
                  <a:pt x="5887633" y="915431"/>
                  <a:pt x="5886897" y="918376"/>
                </a:cubicBezTo>
                <a:cubicBezTo>
                  <a:pt x="5886160" y="921394"/>
                  <a:pt x="5888001" y="924413"/>
                  <a:pt x="5890946" y="925149"/>
                </a:cubicBezTo>
                <a:lnTo>
                  <a:pt x="5980545" y="947310"/>
                </a:lnTo>
                <a:cubicBezTo>
                  <a:pt x="5980987" y="947457"/>
                  <a:pt x="5981502" y="947457"/>
                  <a:pt x="5981944" y="947457"/>
                </a:cubicBezTo>
                <a:cubicBezTo>
                  <a:pt x="5984447" y="947531"/>
                  <a:pt x="5986730" y="945837"/>
                  <a:pt x="5987318" y="943260"/>
                </a:cubicBezTo>
                <a:close/>
                <a:moveTo>
                  <a:pt x="6075445" y="948120"/>
                </a:moveTo>
                <a:cubicBezTo>
                  <a:pt x="6075666" y="945027"/>
                  <a:pt x="6073310" y="942377"/>
                  <a:pt x="6070218" y="942156"/>
                </a:cubicBezTo>
                <a:lnTo>
                  <a:pt x="5982312" y="936340"/>
                </a:lnTo>
                <a:cubicBezTo>
                  <a:pt x="5979588" y="936119"/>
                  <a:pt x="5976570" y="938475"/>
                  <a:pt x="5976348" y="941567"/>
                </a:cubicBezTo>
                <a:cubicBezTo>
                  <a:pt x="5976128" y="944659"/>
                  <a:pt x="5978484" y="947310"/>
                  <a:pt x="5981576" y="947531"/>
                </a:cubicBezTo>
                <a:lnTo>
                  <a:pt x="6069482" y="953347"/>
                </a:lnTo>
                <a:cubicBezTo>
                  <a:pt x="6069629" y="953347"/>
                  <a:pt x="6069776" y="953347"/>
                  <a:pt x="6069924" y="953347"/>
                </a:cubicBezTo>
                <a:cubicBezTo>
                  <a:pt x="6072795" y="953347"/>
                  <a:pt x="6075224" y="951064"/>
                  <a:pt x="6075445" y="948120"/>
                </a:cubicBezTo>
                <a:close/>
                <a:moveTo>
                  <a:pt x="6069997" y="953347"/>
                </a:moveTo>
                <a:lnTo>
                  <a:pt x="6156725" y="950844"/>
                </a:lnTo>
                <a:cubicBezTo>
                  <a:pt x="6159817" y="950770"/>
                  <a:pt x="6162247" y="948193"/>
                  <a:pt x="6162173" y="945101"/>
                </a:cubicBezTo>
                <a:cubicBezTo>
                  <a:pt x="6162100" y="942082"/>
                  <a:pt x="6159597" y="939653"/>
                  <a:pt x="6156578" y="939653"/>
                </a:cubicBezTo>
                <a:cubicBezTo>
                  <a:pt x="6156578" y="939653"/>
                  <a:pt x="6156505" y="939653"/>
                  <a:pt x="6156431" y="939653"/>
                </a:cubicBezTo>
                <a:lnTo>
                  <a:pt x="6069703" y="942156"/>
                </a:lnTo>
                <a:cubicBezTo>
                  <a:pt x="6066611" y="942230"/>
                  <a:pt x="6064181" y="944807"/>
                  <a:pt x="6064255" y="947899"/>
                </a:cubicBezTo>
                <a:cubicBezTo>
                  <a:pt x="6064328" y="950917"/>
                  <a:pt x="6066832" y="953347"/>
                  <a:pt x="6069850" y="953347"/>
                </a:cubicBezTo>
                <a:cubicBezTo>
                  <a:pt x="6069924" y="953347"/>
                  <a:pt x="6069997" y="953347"/>
                  <a:pt x="6069997" y="953347"/>
                </a:cubicBezTo>
                <a:close/>
                <a:moveTo>
                  <a:pt x="6212973" y="1019460"/>
                </a:moveTo>
                <a:cubicBezTo>
                  <a:pt x="6215403" y="1017620"/>
                  <a:pt x="6215919" y="1014086"/>
                  <a:pt x="6214004" y="1011656"/>
                </a:cubicBezTo>
                <a:lnTo>
                  <a:pt x="6160996" y="941935"/>
                </a:lnTo>
                <a:cubicBezTo>
                  <a:pt x="6159155" y="939506"/>
                  <a:pt x="6155621" y="938990"/>
                  <a:pt x="6153191" y="940904"/>
                </a:cubicBezTo>
                <a:cubicBezTo>
                  <a:pt x="6150762" y="942745"/>
                  <a:pt x="6150246" y="946279"/>
                  <a:pt x="6152161" y="948709"/>
                </a:cubicBezTo>
                <a:lnTo>
                  <a:pt x="6205169" y="1018430"/>
                </a:lnTo>
                <a:cubicBezTo>
                  <a:pt x="6206274" y="1019902"/>
                  <a:pt x="6207967" y="1020638"/>
                  <a:pt x="6209660" y="1020638"/>
                </a:cubicBezTo>
                <a:cubicBezTo>
                  <a:pt x="6210839" y="1020565"/>
                  <a:pt x="6212016" y="1020197"/>
                  <a:pt x="6212973" y="1019460"/>
                </a:cubicBezTo>
                <a:close/>
                <a:moveTo>
                  <a:pt x="6275848" y="1101845"/>
                </a:moveTo>
                <a:cubicBezTo>
                  <a:pt x="6278277" y="1100004"/>
                  <a:pt x="6278793" y="1096470"/>
                  <a:pt x="6276878" y="1094041"/>
                </a:cubicBezTo>
                <a:lnTo>
                  <a:pt x="6214004" y="1011656"/>
                </a:lnTo>
                <a:cubicBezTo>
                  <a:pt x="6212164" y="1009227"/>
                  <a:pt x="6208630" y="1008711"/>
                  <a:pt x="6206200" y="1010626"/>
                </a:cubicBezTo>
                <a:cubicBezTo>
                  <a:pt x="6203771" y="1012466"/>
                  <a:pt x="6203255" y="1016000"/>
                  <a:pt x="6205169" y="1018430"/>
                </a:cubicBezTo>
                <a:lnTo>
                  <a:pt x="6268043" y="1100814"/>
                </a:lnTo>
                <a:cubicBezTo>
                  <a:pt x="6269148" y="1102287"/>
                  <a:pt x="6270841" y="1103023"/>
                  <a:pt x="6272534" y="1103023"/>
                </a:cubicBezTo>
                <a:cubicBezTo>
                  <a:pt x="6273639" y="1102949"/>
                  <a:pt x="6274817" y="1102655"/>
                  <a:pt x="6275848" y="1101845"/>
                </a:cubicBezTo>
                <a:close/>
                <a:moveTo>
                  <a:pt x="6348955" y="1196819"/>
                </a:moveTo>
                <a:cubicBezTo>
                  <a:pt x="6351385" y="1194905"/>
                  <a:pt x="6351827" y="1191444"/>
                  <a:pt x="6349986" y="1189015"/>
                </a:cubicBezTo>
                <a:lnTo>
                  <a:pt x="6276952" y="1094041"/>
                </a:lnTo>
                <a:cubicBezTo>
                  <a:pt x="6275038" y="1091611"/>
                  <a:pt x="6271578" y="1091169"/>
                  <a:pt x="6269148" y="1093010"/>
                </a:cubicBezTo>
                <a:cubicBezTo>
                  <a:pt x="6266718" y="1094924"/>
                  <a:pt x="6266277" y="1098385"/>
                  <a:pt x="6268117" y="1100814"/>
                </a:cubicBezTo>
                <a:lnTo>
                  <a:pt x="6341151" y="1195788"/>
                </a:lnTo>
                <a:cubicBezTo>
                  <a:pt x="6342256" y="1197260"/>
                  <a:pt x="6343949" y="1197997"/>
                  <a:pt x="6345643" y="1197997"/>
                </a:cubicBezTo>
                <a:cubicBezTo>
                  <a:pt x="6346747" y="1197923"/>
                  <a:pt x="6347925" y="1197555"/>
                  <a:pt x="6348955" y="1196819"/>
                </a:cubicBezTo>
                <a:close/>
                <a:moveTo>
                  <a:pt x="6432665" y="1304382"/>
                </a:moveTo>
                <a:cubicBezTo>
                  <a:pt x="6435095" y="1302468"/>
                  <a:pt x="6435536" y="1299008"/>
                  <a:pt x="6433622" y="1296578"/>
                </a:cubicBezTo>
                <a:lnTo>
                  <a:pt x="6349912" y="1189015"/>
                </a:lnTo>
                <a:cubicBezTo>
                  <a:pt x="6347998" y="1186585"/>
                  <a:pt x="6344464" y="1186143"/>
                  <a:pt x="6342108" y="1188058"/>
                </a:cubicBezTo>
                <a:cubicBezTo>
                  <a:pt x="6339679" y="1189972"/>
                  <a:pt x="6339237" y="1193432"/>
                  <a:pt x="6341151" y="1195862"/>
                </a:cubicBezTo>
                <a:lnTo>
                  <a:pt x="6424861" y="1303425"/>
                </a:lnTo>
                <a:cubicBezTo>
                  <a:pt x="6425965" y="1304824"/>
                  <a:pt x="6427659" y="1305560"/>
                  <a:pt x="6429278" y="1305560"/>
                </a:cubicBezTo>
                <a:cubicBezTo>
                  <a:pt x="6430530" y="1305560"/>
                  <a:pt x="6431708" y="1305118"/>
                  <a:pt x="6432665" y="1304382"/>
                </a:cubicBezTo>
                <a:close/>
                <a:moveTo>
                  <a:pt x="6526387" y="1418277"/>
                </a:moveTo>
                <a:cubicBezTo>
                  <a:pt x="6528743" y="1416289"/>
                  <a:pt x="6529111" y="1412829"/>
                  <a:pt x="6527124" y="1410400"/>
                </a:cubicBezTo>
                <a:lnTo>
                  <a:pt x="6433549" y="1296431"/>
                </a:lnTo>
                <a:cubicBezTo>
                  <a:pt x="6431561" y="1294075"/>
                  <a:pt x="6428100" y="1293707"/>
                  <a:pt x="6425671" y="1295695"/>
                </a:cubicBezTo>
                <a:cubicBezTo>
                  <a:pt x="6423315" y="1297682"/>
                  <a:pt x="6422947" y="1301143"/>
                  <a:pt x="6424934" y="1303572"/>
                </a:cubicBezTo>
                <a:lnTo>
                  <a:pt x="6518510" y="1417541"/>
                </a:lnTo>
                <a:cubicBezTo>
                  <a:pt x="6519614" y="1418866"/>
                  <a:pt x="6521234" y="1419603"/>
                  <a:pt x="6522853" y="1419603"/>
                </a:cubicBezTo>
                <a:cubicBezTo>
                  <a:pt x="6524105" y="1419529"/>
                  <a:pt x="6525357" y="1419087"/>
                  <a:pt x="6526387" y="1418277"/>
                </a:cubicBezTo>
                <a:close/>
                <a:moveTo>
                  <a:pt x="6629018" y="1532099"/>
                </a:moveTo>
                <a:cubicBezTo>
                  <a:pt x="6631300" y="1530037"/>
                  <a:pt x="6631521" y="1526503"/>
                  <a:pt x="6629460" y="1524221"/>
                </a:cubicBezTo>
                <a:lnTo>
                  <a:pt x="6527050" y="1410252"/>
                </a:lnTo>
                <a:cubicBezTo>
                  <a:pt x="6524989" y="1407970"/>
                  <a:pt x="6521455" y="1407749"/>
                  <a:pt x="6519172" y="1409811"/>
                </a:cubicBezTo>
                <a:cubicBezTo>
                  <a:pt x="6516890" y="1411872"/>
                  <a:pt x="6516669" y="1415406"/>
                  <a:pt x="6518730" y="1417688"/>
                </a:cubicBezTo>
                <a:lnTo>
                  <a:pt x="6621140" y="1531657"/>
                </a:lnTo>
                <a:cubicBezTo>
                  <a:pt x="6622245" y="1532909"/>
                  <a:pt x="6623791" y="1533498"/>
                  <a:pt x="6625337" y="1533498"/>
                </a:cubicBezTo>
                <a:cubicBezTo>
                  <a:pt x="6626589" y="1533498"/>
                  <a:pt x="6627914" y="1533056"/>
                  <a:pt x="6629018" y="1532099"/>
                </a:cubicBezTo>
                <a:close/>
                <a:moveTo>
                  <a:pt x="6739527" y="1639000"/>
                </a:moveTo>
                <a:cubicBezTo>
                  <a:pt x="6741662" y="1636791"/>
                  <a:pt x="6741588" y="1633257"/>
                  <a:pt x="6739379" y="1631122"/>
                </a:cubicBezTo>
                <a:lnTo>
                  <a:pt x="6629092" y="1524000"/>
                </a:lnTo>
                <a:cubicBezTo>
                  <a:pt x="6626883" y="1521865"/>
                  <a:pt x="6623349" y="1521865"/>
                  <a:pt x="6621214" y="1524147"/>
                </a:cubicBezTo>
                <a:cubicBezTo>
                  <a:pt x="6619079" y="1526356"/>
                  <a:pt x="6619152" y="1529890"/>
                  <a:pt x="6621361" y="1532025"/>
                </a:cubicBezTo>
                <a:lnTo>
                  <a:pt x="6731649" y="1639147"/>
                </a:lnTo>
                <a:cubicBezTo>
                  <a:pt x="6732753" y="1640178"/>
                  <a:pt x="6734152" y="1640693"/>
                  <a:pt x="6735551" y="1640693"/>
                </a:cubicBezTo>
                <a:cubicBezTo>
                  <a:pt x="6737023" y="1640693"/>
                  <a:pt x="6738422" y="1640104"/>
                  <a:pt x="6739527" y="1639000"/>
                </a:cubicBezTo>
                <a:close/>
                <a:moveTo>
                  <a:pt x="6856808" y="1731544"/>
                </a:moveTo>
                <a:cubicBezTo>
                  <a:pt x="6858723" y="1729114"/>
                  <a:pt x="6858354" y="1725654"/>
                  <a:pt x="6855925" y="1723740"/>
                </a:cubicBezTo>
                <a:lnTo>
                  <a:pt x="6739011" y="1630754"/>
                </a:lnTo>
                <a:cubicBezTo>
                  <a:pt x="6736655" y="1628840"/>
                  <a:pt x="6733121" y="1629208"/>
                  <a:pt x="6731207" y="1631637"/>
                </a:cubicBezTo>
                <a:cubicBezTo>
                  <a:pt x="6729293" y="1634067"/>
                  <a:pt x="6729661" y="1637527"/>
                  <a:pt x="6732091" y="1639441"/>
                </a:cubicBezTo>
                <a:lnTo>
                  <a:pt x="6849004" y="1732427"/>
                </a:lnTo>
                <a:cubicBezTo>
                  <a:pt x="6850035" y="1733237"/>
                  <a:pt x="6851287" y="1733679"/>
                  <a:pt x="6852538" y="1733679"/>
                </a:cubicBezTo>
                <a:cubicBezTo>
                  <a:pt x="6854084" y="1733679"/>
                  <a:pt x="6855704" y="1732943"/>
                  <a:pt x="6856808" y="1731544"/>
                </a:cubicBezTo>
                <a:close/>
                <a:moveTo>
                  <a:pt x="6852832" y="1733679"/>
                </a:moveTo>
                <a:lnTo>
                  <a:pt x="6999195" y="1723666"/>
                </a:lnTo>
                <a:cubicBezTo>
                  <a:pt x="7002288" y="1723445"/>
                  <a:pt x="7004570" y="1720795"/>
                  <a:pt x="7004349" y="1717703"/>
                </a:cubicBezTo>
                <a:cubicBezTo>
                  <a:pt x="7004128" y="1714611"/>
                  <a:pt x="7001404" y="1712255"/>
                  <a:pt x="6998386" y="1712549"/>
                </a:cubicBezTo>
                <a:lnTo>
                  <a:pt x="6852023" y="1722562"/>
                </a:lnTo>
                <a:cubicBezTo>
                  <a:pt x="6848931" y="1722783"/>
                  <a:pt x="6846648" y="1725433"/>
                  <a:pt x="6846869" y="1728525"/>
                </a:cubicBezTo>
                <a:cubicBezTo>
                  <a:pt x="6847090" y="1731470"/>
                  <a:pt x="6849520" y="1733753"/>
                  <a:pt x="6852464" y="1733753"/>
                </a:cubicBezTo>
                <a:cubicBezTo>
                  <a:pt x="6852612" y="1733679"/>
                  <a:pt x="6852759" y="1733679"/>
                  <a:pt x="6852832" y="1733679"/>
                </a:cubicBezTo>
                <a:close/>
                <a:moveTo>
                  <a:pt x="6999269" y="1723593"/>
                </a:moveTo>
                <a:lnTo>
                  <a:pt x="7145190" y="1710782"/>
                </a:lnTo>
                <a:cubicBezTo>
                  <a:pt x="7148282" y="1710488"/>
                  <a:pt x="7150491" y="1707837"/>
                  <a:pt x="7150270" y="1704745"/>
                </a:cubicBezTo>
                <a:cubicBezTo>
                  <a:pt x="7149976" y="1701653"/>
                  <a:pt x="7147325" y="1699518"/>
                  <a:pt x="7144233" y="1699665"/>
                </a:cubicBezTo>
                <a:lnTo>
                  <a:pt x="6998312" y="1712476"/>
                </a:lnTo>
                <a:cubicBezTo>
                  <a:pt x="6995220" y="1712770"/>
                  <a:pt x="6993011" y="1715421"/>
                  <a:pt x="6993232" y="1718513"/>
                </a:cubicBezTo>
                <a:cubicBezTo>
                  <a:pt x="6993453" y="1721458"/>
                  <a:pt x="6995956" y="1723593"/>
                  <a:pt x="6998827" y="1723593"/>
                </a:cubicBezTo>
                <a:cubicBezTo>
                  <a:pt x="6998975" y="1723593"/>
                  <a:pt x="6999122" y="1723593"/>
                  <a:pt x="6999269" y="1723593"/>
                </a:cubicBezTo>
                <a:close/>
                <a:moveTo>
                  <a:pt x="7270055" y="1799056"/>
                </a:moveTo>
                <a:cubicBezTo>
                  <a:pt x="7271896" y="1796627"/>
                  <a:pt x="7271381" y="1793093"/>
                  <a:pt x="7268951" y="1791252"/>
                </a:cubicBezTo>
                <a:lnTo>
                  <a:pt x="7148062" y="1700843"/>
                </a:lnTo>
                <a:cubicBezTo>
                  <a:pt x="7145632" y="1699003"/>
                  <a:pt x="7142098" y="1699518"/>
                  <a:pt x="7140258" y="1701947"/>
                </a:cubicBezTo>
                <a:cubicBezTo>
                  <a:pt x="7138417" y="1704377"/>
                  <a:pt x="7138932" y="1707911"/>
                  <a:pt x="7141362" y="1709751"/>
                </a:cubicBezTo>
                <a:lnTo>
                  <a:pt x="7262251" y="1800161"/>
                </a:lnTo>
                <a:cubicBezTo>
                  <a:pt x="7263282" y="1800897"/>
                  <a:pt x="7264460" y="1801265"/>
                  <a:pt x="7265638" y="1801265"/>
                </a:cubicBezTo>
                <a:cubicBezTo>
                  <a:pt x="7267331" y="1801265"/>
                  <a:pt x="7268951" y="1800529"/>
                  <a:pt x="7270055" y="1799056"/>
                </a:cubicBezTo>
                <a:close/>
                <a:moveTo>
                  <a:pt x="7387852" y="1890128"/>
                </a:moveTo>
                <a:cubicBezTo>
                  <a:pt x="7389693" y="1887699"/>
                  <a:pt x="7389251" y="1884165"/>
                  <a:pt x="7386822" y="1882324"/>
                </a:cubicBezTo>
                <a:lnTo>
                  <a:pt x="7269025" y="1791326"/>
                </a:lnTo>
                <a:cubicBezTo>
                  <a:pt x="7266595" y="1789485"/>
                  <a:pt x="7263061" y="1789854"/>
                  <a:pt x="7261220" y="1792357"/>
                </a:cubicBezTo>
                <a:cubicBezTo>
                  <a:pt x="7259380" y="1794786"/>
                  <a:pt x="7259822" y="1798320"/>
                  <a:pt x="7262251" y="1800161"/>
                </a:cubicBezTo>
                <a:lnTo>
                  <a:pt x="7380048" y="1891159"/>
                </a:lnTo>
                <a:cubicBezTo>
                  <a:pt x="7381079" y="1891969"/>
                  <a:pt x="7382257" y="1892337"/>
                  <a:pt x="7383508" y="1892337"/>
                </a:cubicBezTo>
                <a:cubicBezTo>
                  <a:pt x="7385128" y="1892263"/>
                  <a:pt x="7386748" y="1891527"/>
                  <a:pt x="7387852" y="1890128"/>
                </a:cubicBezTo>
                <a:close/>
                <a:moveTo>
                  <a:pt x="7537675" y="1886374"/>
                </a:moveTo>
                <a:cubicBezTo>
                  <a:pt x="7537675" y="1883281"/>
                  <a:pt x="7535172" y="1880778"/>
                  <a:pt x="7532080" y="1880778"/>
                </a:cubicBezTo>
                <a:lnTo>
                  <a:pt x="7383435" y="1881073"/>
                </a:lnTo>
                <a:cubicBezTo>
                  <a:pt x="7383435" y="1881073"/>
                  <a:pt x="7383435" y="1881073"/>
                  <a:pt x="7383435" y="1881073"/>
                </a:cubicBezTo>
                <a:cubicBezTo>
                  <a:pt x="7380343" y="1881073"/>
                  <a:pt x="7377913" y="1883576"/>
                  <a:pt x="7377913" y="1886668"/>
                </a:cubicBezTo>
                <a:cubicBezTo>
                  <a:pt x="7377913" y="1889760"/>
                  <a:pt x="7380416" y="1892263"/>
                  <a:pt x="7383508" y="1892263"/>
                </a:cubicBezTo>
                <a:lnTo>
                  <a:pt x="7532227" y="1891969"/>
                </a:lnTo>
                <a:cubicBezTo>
                  <a:pt x="7532227" y="1891969"/>
                  <a:pt x="7532227" y="1891969"/>
                  <a:pt x="7532227" y="1891969"/>
                </a:cubicBezTo>
                <a:cubicBezTo>
                  <a:pt x="7535246" y="1891969"/>
                  <a:pt x="7537675" y="1889466"/>
                  <a:pt x="7537675" y="1886374"/>
                </a:cubicBezTo>
                <a:close/>
                <a:moveTo>
                  <a:pt x="7691106" y="1890276"/>
                </a:moveTo>
                <a:cubicBezTo>
                  <a:pt x="7691180" y="1887183"/>
                  <a:pt x="7688750" y="1884607"/>
                  <a:pt x="7685658" y="1884533"/>
                </a:cubicBezTo>
                <a:lnTo>
                  <a:pt x="7532227" y="1880778"/>
                </a:lnTo>
                <a:cubicBezTo>
                  <a:pt x="7528988" y="1881073"/>
                  <a:pt x="7526558" y="1883134"/>
                  <a:pt x="7526485" y="1886226"/>
                </a:cubicBezTo>
                <a:cubicBezTo>
                  <a:pt x="7526411" y="1889318"/>
                  <a:pt x="7528841" y="1891895"/>
                  <a:pt x="7531933" y="1891969"/>
                </a:cubicBezTo>
                <a:lnTo>
                  <a:pt x="7685364" y="1895724"/>
                </a:lnTo>
                <a:cubicBezTo>
                  <a:pt x="7685437" y="1895724"/>
                  <a:pt x="7685511" y="1895724"/>
                  <a:pt x="7685511" y="1895724"/>
                </a:cubicBezTo>
                <a:cubicBezTo>
                  <a:pt x="7688530" y="1895650"/>
                  <a:pt x="7691033" y="1893294"/>
                  <a:pt x="7691106" y="1890276"/>
                </a:cubicBezTo>
                <a:close/>
                <a:moveTo>
                  <a:pt x="7850501" y="1896828"/>
                </a:moveTo>
                <a:cubicBezTo>
                  <a:pt x="7850647" y="1893736"/>
                  <a:pt x="7848218" y="1891159"/>
                  <a:pt x="7845126" y="1891012"/>
                </a:cubicBezTo>
                <a:lnTo>
                  <a:pt x="7685658" y="1884533"/>
                </a:lnTo>
                <a:cubicBezTo>
                  <a:pt x="7682787" y="1884238"/>
                  <a:pt x="7679989" y="1886815"/>
                  <a:pt x="7679842" y="1889908"/>
                </a:cubicBezTo>
                <a:cubicBezTo>
                  <a:pt x="7679694" y="1893000"/>
                  <a:pt x="7682125" y="1895576"/>
                  <a:pt x="7685216" y="1895724"/>
                </a:cubicBezTo>
                <a:lnTo>
                  <a:pt x="7844684" y="1902203"/>
                </a:lnTo>
                <a:cubicBezTo>
                  <a:pt x="7844758" y="1902203"/>
                  <a:pt x="7844832" y="1902203"/>
                  <a:pt x="7844979" y="1902203"/>
                </a:cubicBezTo>
                <a:cubicBezTo>
                  <a:pt x="7847923" y="1902129"/>
                  <a:pt x="7850427" y="1899773"/>
                  <a:pt x="7850501" y="1896828"/>
                </a:cubicBezTo>
                <a:close/>
                <a:moveTo>
                  <a:pt x="7845053" y="1902129"/>
                </a:moveTo>
                <a:lnTo>
                  <a:pt x="8000029" y="1900288"/>
                </a:lnTo>
                <a:cubicBezTo>
                  <a:pt x="8003121" y="1900288"/>
                  <a:pt x="8005551" y="1897712"/>
                  <a:pt x="8005551" y="1894619"/>
                </a:cubicBezTo>
                <a:cubicBezTo>
                  <a:pt x="8005551" y="1891527"/>
                  <a:pt x="8002974" y="1889098"/>
                  <a:pt x="7999955" y="1889098"/>
                </a:cubicBezTo>
                <a:cubicBezTo>
                  <a:pt x="7999955" y="1889098"/>
                  <a:pt x="7999955" y="1889098"/>
                  <a:pt x="7999955" y="1889098"/>
                </a:cubicBezTo>
                <a:lnTo>
                  <a:pt x="7844979" y="1890938"/>
                </a:lnTo>
                <a:cubicBezTo>
                  <a:pt x="7841887" y="1890938"/>
                  <a:pt x="7839457" y="1893515"/>
                  <a:pt x="7839457" y="1896607"/>
                </a:cubicBezTo>
                <a:cubicBezTo>
                  <a:pt x="7839384" y="1899699"/>
                  <a:pt x="7841960" y="1902203"/>
                  <a:pt x="7845053" y="1902129"/>
                </a:cubicBezTo>
                <a:cubicBezTo>
                  <a:pt x="7844979" y="1902129"/>
                  <a:pt x="7845053" y="1902129"/>
                  <a:pt x="7845053" y="1902129"/>
                </a:cubicBezTo>
                <a:close/>
                <a:moveTo>
                  <a:pt x="8000765" y="1900215"/>
                </a:moveTo>
                <a:lnTo>
                  <a:pt x="8140502" y="1879232"/>
                </a:lnTo>
                <a:cubicBezTo>
                  <a:pt x="8143521" y="1878790"/>
                  <a:pt x="8145656" y="1875919"/>
                  <a:pt x="8145214" y="1872901"/>
                </a:cubicBezTo>
                <a:cubicBezTo>
                  <a:pt x="8144772" y="1869882"/>
                  <a:pt x="8141827" y="1867820"/>
                  <a:pt x="8138882" y="1868189"/>
                </a:cubicBezTo>
                <a:lnTo>
                  <a:pt x="7999146" y="1889171"/>
                </a:lnTo>
                <a:cubicBezTo>
                  <a:pt x="7996127" y="1889613"/>
                  <a:pt x="7993992" y="1892484"/>
                  <a:pt x="7994434" y="1895503"/>
                </a:cubicBezTo>
                <a:cubicBezTo>
                  <a:pt x="7994876" y="1898300"/>
                  <a:pt x="7997231" y="1900288"/>
                  <a:pt x="7999955" y="1900288"/>
                </a:cubicBezTo>
                <a:cubicBezTo>
                  <a:pt x="8000250" y="1900288"/>
                  <a:pt x="8000545" y="1900288"/>
                  <a:pt x="8000765" y="1900215"/>
                </a:cubicBezTo>
                <a:close/>
                <a:moveTo>
                  <a:pt x="8140649" y="1879232"/>
                </a:moveTo>
                <a:lnTo>
                  <a:pt x="8271183" y="1855305"/>
                </a:lnTo>
                <a:cubicBezTo>
                  <a:pt x="8274202" y="1854716"/>
                  <a:pt x="8276190" y="1851844"/>
                  <a:pt x="8275675" y="1848826"/>
                </a:cubicBezTo>
                <a:cubicBezTo>
                  <a:pt x="8275085" y="1845807"/>
                  <a:pt x="8272140" y="1843746"/>
                  <a:pt x="8269196" y="1844335"/>
                </a:cubicBezTo>
                <a:lnTo>
                  <a:pt x="8138661" y="1868262"/>
                </a:lnTo>
                <a:cubicBezTo>
                  <a:pt x="8135643" y="1868851"/>
                  <a:pt x="8133655" y="1871723"/>
                  <a:pt x="8134170" y="1874741"/>
                </a:cubicBezTo>
                <a:cubicBezTo>
                  <a:pt x="8134686" y="1877465"/>
                  <a:pt x="8137042" y="1879306"/>
                  <a:pt x="8139692" y="1879306"/>
                </a:cubicBezTo>
                <a:cubicBezTo>
                  <a:pt x="8140060" y="1879306"/>
                  <a:pt x="8140355" y="1879306"/>
                  <a:pt x="8140649" y="1879232"/>
                </a:cubicBezTo>
                <a:close/>
                <a:moveTo>
                  <a:pt x="8270668" y="1855378"/>
                </a:moveTo>
                <a:lnTo>
                  <a:pt x="8378452" y="1846102"/>
                </a:lnTo>
                <a:cubicBezTo>
                  <a:pt x="8381545" y="1845807"/>
                  <a:pt x="8383827" y="1843157"/>
                  <a:pt x="8383532" y="1840065"/>
                </a:cubicBezTo>
                <a:cubicBezTo>
                  <a:pt x="8383238" y="1836972"/>
                  <a:pt x="8380219" y="1834690"/>
                  <a:pt x="8377495" y="1834985"/>
                </a:cubicBezTo>
                <a:lnTo>
                  <a:pt x="8269711" y="1844261"/>
                </a:lnTo>
                <a:cubicBezTo>
                  <a:pt x="8266618" y="1844556"/>
                  <a:pt x="8264336" y="1847206"/>
                  <a:pt x="8264631" y="1850298"/>
                </a:cubicBezTo>
                <a:cubicBezTo>
                  <a:pt x="8264851" y="1853243"/>
                  <a:pt x="8267355" y="1855452"/>
                  <a:pt x="8270227" y="1855378"/>
                </a:cubicBezTo>
                <a:cubicBezTo>
                  <a:pt x="8270373" y="1855378"/>
                  <a:pt x="8270521" y="1855378"/>
                  <a:pt x="8270668" y="1855378"/>
                </a:cubicBezTo>
                <a:close/>
                <a:moveTo>
                  <a:pt x="3865645" y="3433565"/>
                </a:moveTo>
                <a:cubicBezTo>
                  <a:pt x="3868149" y="3431798"/>
                  <a:pt x="3868811" y="3428338"/>
                  <a:pt x="3867044" y="3425835"/>
                </a:cubicBezTo>
                <a:lnTo>
                  <a:pt x="3855191" y="3408680"/>
                </a:lnTo>
                <a:cubicBezTo>
                  <a:pt x="3853424" y="3406104"/>
                  <a:pt x="3849963" y="3405515"/>
                  <a:pt x="3847460" y="3407281"/>
                </a:cubicBezTo>
                <a:cubicBezTo>
                  <a:pt x="3844957" y="3409049"/>
                  <a:pt x="3844295" y="3412509"/>
                  <a:pt x="3846062" y="3415012"/>
                </a:cubicBezTo>
                <a:lnTo>
                  <a:pt x="3857915" y="3432166"/>
                </a:lnTo>
                <a:cubicBezTo>
                  <a:pt x="3859019" y="3433712"/>
                  <a:pt x="3860786" y="3434596"/>
                  <a:pt x="3862553" y="3434596"/>
                </a:cubicBezTo>
                <a:cubicBezTo>
                  <a:pt x="3863584" y="3434522"/>
                  <a:pt x="3864688" y="3434228"/>
                  <a:pt x="3865645" y="3433565"/>
                </a:cubicBezTo>
                <a:close/>
                <a:moveTo>
                  <a:pt x="3853792" y="3416411"/>
                </a:moveTo>
                <a:cubicBezTo>
                  <a:pt x="3856295" y="3414644"/>
                  <a:pt x="3856958" y="3411184"/>
                  <a:pt x="3855191" y="3408680"/>
                </a:cubicBezTo>
                <a:lnTo>
                  <a:pt x="3842748" y="3390643"/>
                </a:lnTo>
                <a:cubicBezTo>
                  <a:pt x="3840982" y="3388140"/>
                  <a:pt x="3837521" y="3387477"/>
                  <a:pt x="3835018" y="3389244"/>
                </a:cubicBezTo>
                <a:cubicBezTo>
                  <a:pt x="3832515" y="3391011"/>
                  <a:pt x="3831852" y="3394471"/>
                  <a:pt x="3833619" y="3396974"/>
                </a:cubicBezTo>
                <a:lnTo>
                  <a:pt x="3846062" y="3415012"/>
                </a:lnTo>
                <a:cubicBezTo>
                  <a:pt x="3847166" y="3416558"/>
                  <a:pt x="3848933" y="3417442"/>
                  <a:pt x="3850700" y="3417442"/>
                </a:cubicBezTo>
                <a:cubicBezTo>
                  <a:pt x="3851730" y="3417442"/>
                  <a:pt x="3852835" y="3417074"/>
                  <a:pt x="3853792" y="3416411"/>
                </a:cubicBezTo>
                <a:close/>
                <a:moveTo>
                  <a:pt x="3841202" y="3398299"/>
                </a:moveTo>
                <a:cubicBezTo>
                  <a:pt x="3843779" y="3396606"/>
                  <a:pt x="3844295" y="3392925"/>
                  <a:pt x="3842601" y="3390422"/>
                </a:cubicBezTo>
                <a:cubicBezTo>
                  <a:pt x="3840834" y="3387845"/>
                  <a:pt x="3837374" y="3387183"/>
                  <a:pt x="3834871" y="3388949"/>
                </a:cubicBezTo>
                <a:cubicBezTo>
                  <a:pt x="3832294" y="3390643"/>
                  <a:pt x="3831631" y="3394177"/>
                  <a:pt x="3833398" y="3396680"/>
                </a:cubicBezTo>
                <a:lnTo>
                  <a:pt x="3833619" y="3396974"/>
                </a:lnTo>
                <a:cubicBezTo>
                  <a:pt x="3834650" y="3398520"/>
                  <a:pt x="3836343" y="3399330"/>
                  <a:pt x="3838110" y="3399330"/>
                </a:cubicBezTo>
                <a:cubicBezTo>
                  <a:pt x="3839141" y="3399257"/>
                  <a:pt x="3840245" y="3398962"/>
                  <a:pt x="3841202" y="3398299"/>
                </a:cubicBezTo>
                <a:close/>
                <a:moveTo>
                  <a:pt x="3840908" y="3397711"/>
                </a:moveTo>
                <a:cubicBezTo>
                  <a:pt x="3843411" y="3395944"/>
                  <a:pt x="3843779" y="3392042"/>
                  <a:pt x="3842012" y="3389539"/>
                </a:cubicBezTo>
                <a:cubicBezTo>
                  <a:pt x="3840245" y="3387035"/>
                  <a:pt x="3836711" y="3386446"/>
                  <a:pt x="3834208" y="3388213"/>
                </a:cubicBezTo>
                <a:cubicBezTo>
                  <a:pt x="3831705" y="3389980"/>
                  <a:pt x="3831116" y="3393441"/>
                  <a:pt x="3832883" y="3396017"/>
                </a:cubicBezTo>
                <a:lnTo>
                  <a:pt x="3833398" y="3396827"/>
                </a:lnTo>
                <a:cubicBezTo>
                  <a:pt x="3834429" y="3398299"/>
                  <a:pt x="3835902" y="3398962"/>
                  <a:pt x="3837447" y="3398962"/>
                </a:cubicBezTo>
                <a:cubicBezTo>
                  <a:pt x="3838626" y="3398815"/>
                  <a:pt x="3839877" y="3398447"/>
                  <a:pt x="3840908" y="3397711"/>
                </a:cubicBezTo>
                <a:close/>
                <a:moveTo>
                  <a:pt x="3840614" y="3397343"/>
                </a:moveTo>
                <a:cubicBezTo>
                  <a:pt x="3843116" y="3395575"/>
                  <a:pt x="3843779" y="3392115"/>
                  <a:pt x="3842012" y="3389612"/>
                </a:cubicBezTo>
                <a:lnTo>
                  <a:pt x="3836932" y="3382250"/>
                </a:lnTo>
                <a:cubicBezTo>
                  <a:pt x="3835165" y="3379746"/>
                  <a:pt x="3831705" y="3379084"/>
                  <a:pt x="3829202" y="3380777"/>
                </a:cubicBezTo>
                <a:cubicBezTo>
                  <a:pt x="3826699" y="3382544"/>
                  <a:pt x="3826036" y="3386005"/>
                  <a:pt x="3827729" y="3388508"/>
                </a:cubicBezTo>
                <a:lnTo>
                  <a:pt x="3832809" y="3395870"/>
                </a:lnTo>
                <a:cubicBezTo>
                  <a:pt x="3833914" y="3397416"/>
                  <a:pt x="3835680" y="3398299"/>
                  <a:pt x="3837447" y="3398299"/>
                </a:cubicBezTo>
                <a:cubicBezTo>
                  <a:pt x="3838552" y="3398299"/>
                  <a:pt x="3839656" y="3398005"/>
                  <a:pt x="3840614" y="3397343"/>
                </a:cubicBezTo>
                <a:close/>
                <a:moveTo>
                  <a:pt x="3835533" y="3389980"/>
                </a:moveTo>
                <a:cubicBezTo>
                  <a:pt x="3838036" y="3388213"/>
                  <a:pt x="3838699" y="3384753"/>
                  <a:pt x="3836932" y="3382250"/>
                </a:cubicBezTo>
                <a:lnTo>
                  <a:pt x="3825520" y="3365684"/>
                </a:lnTo>
                <a:cubicBezTo>
                  <a:pt x="3823754" y="3363108"/>
                  <a:pt x="3820293" y="3362519"/>
                  <a:pt x="3817790" y="3364286"/>
                </a:cubicBezTo>
                <a:cubicBezTo>
                  <a:pt x="3815287" y="3366053"/>
                  <a:pt x="3814624" y="3369513"/>
                  <a:pt x="3816391" y="3372016"/>
                </a:cubicBezTo>
                <a:lnTo>
                  <a:pt x="3827803" y="3388581"/>
                </a:lnTo>
                <a:cubicBezTo>
                  <a:pt x="3828907" y="3390127"/>
                  <a:pt x="3830674" y="3391011"/>
                  <a:pt x="3832441" y="3391011"/>
                </a:cubicBezTo>
                <a:cubicBezTo>
                  <a:pt x="3833472" y="3390937"/>
                  <a:pt x="3834576" y="3390643"/>
                  <a:pt x="3835533" y="3389980"/>
                </a:cubicBezTo>
                <a:close/>
                <a:moveTo>
                  <a:pt x="3824269" y="3373268"/>
                </a:moveTo>
                <a:cubicBezTo>
                  <a:pt x="3826699" y="3371427"/>
                  <a:pt x="3827214" y="3367893"/>
                  <a:pt x="3825373" y="3365464"/>
                </a:cubicBezTo>
                <a:lnTo>
                  <a:pt x="3807115" y="3341315"/>
                </a:lnTo>
                <a:cubicBezTo>
                  <a:pt x="3805274" y="3338812"/>
                  <a:pt x="3801740" y="3338370"/>
                  <a:pt x="3799311" y="3340211"/>
                </a:cubicBezTo>
                <a:cubicBezTo>
                  <a:pt x="3796881" y="3342051"/>
                  <a:pt x="3796366" y="3345585"/>
                  <a:pt x="3798206" y="3348015"/>
                </a:cubicBezTo>
                <a:lnTo>
                  <a:pt x="3816465" y="3372163"/>
                </a:lnTo>
                <a:cubicBezTo>
                  <a:pt x="3817569" y="3373636"/>
                  <a:pt x="3819263" y="3374372"/>
                  <a:pt x="3820956" y="3374372"/>
                </a:cubicBezTo>
                <a:cubicBezTo>
                  <a:pt x="3822134" y="3374372"/>
                  <a:pt x="3823312" y="3374004"/>
                  <a:pt x="3824269" y="3373268"/>
                </a:cubicBezTo>
                <a:close/>
                <a:moveTo>
                  <a:pt x="3805937" y="3349119"/>
                </a:moveTo>
                <a:cubicBezTo>
                  <a:pt x="3808440" y="3347279"/>
                  <a:pt x="3808955" y="3343818"/>
                  <a:pt x="3807188" y="3341315"/>
                </a:cubicBezTo>
                <a:lnTo>
                  <a:pt x="3793789" y="3322983"/>
                </a:lnTo>
                <a:cubicBezTo>
                  <a:pt x="3791948" y="3320480"/>
                  <a:pt x="3788488" y="3319964"/>
                  <a:pt x="3785985" y="3321731"/>
                </a:cubicBezTo>
                <a:cubicBezTo>
                  <a:pt x="3783482" y="3323572"/>
                  <a:pt x="3782966" y="3327032"/>
                  <a:pt x="3784733" y="3329535"/>
                </a:cubicBezTo>
                <a:lnTo>
                  <a:pt x="3798133" y="3347868"/>
                </a:lnTo>
                <a:cubicBezTo>
                  <a:pt x="3799237" y="3349340"/>
                  <a:pt x="3800930" y="3350150"/>
                  <a:pt x="3802697" y="3350150"/>
                </a:cubicBezTo>
                <a:cubicBezTo>
                  <a:pt x="3803802" y="3350224"/>
                  <a:pt x="3804980" y="3349855"/>
                  <a:pt x="3805937" y="3349119"/>
                </a:cubicBezTo>
                <a:close/>
                <a:moveTo>
                  <a:pt x="3792537" y="3330787"/>
                </a:moveTo>
                <a:cubicBezTo>
                  <a:pt x="3795041" y="3328947"/>
                  <a:pt x="3795556" y="3325486"/>
                  <a:pt x="3793716" y="3322983"/>
                </a:cubicBezTo>
                <a:lnTo>
                  <a:pt x="3788782" y="3316283"/>
                </a:lnTo>
                <a:cubicBezTo>
                  <a:pt x="3786942" y="3313780"/>
                  <a:pt x="3783482" y="3313265"/>
                  <a:pt x="3780978" y="3315105"/>
                </a:cubicBezTo>
                <a:cubicBezTo>
                  <a:pt x="3778476" y="3316946"/>
                  <a:pt x="3777960" y="3320406"/>
                  <a:pt x="3779801" y="3322909"/>
                </a:cubicBezTo>
                <a:lnTo>
                  <a:pt x="3784733" y="3329609"/>
                </a:lnTo>
                <a:cubicBezTo>
                  <a:pt x="3785838" y="3331082"/>
                  <a:pt x="3787531" y="3331891"/>
                  <a:pt x="3789298" y="3331891"/>
                </a:cubicBezTo>
                <a:cubicBezTo>
                  <a:pt x="3790402" y="3331818"/>
                  <a:pt x="3791580" y="3331523"/>
                  <a:pt x="3792537" y="3330787"/>
                </a:cubicBezTo>
                <a:close/>
                <a:moveTo>
                  <a:pt x="3787605" y="3324087"/>
                </a:moveTo>
                <a:cubicBezTo>
                  <a:pt x="3790108" y="3322247"/>
                  <a:pt x="3790623" y="3318786"/>
                  <a:pt x="3788856" y="3316283"/>
                </a:cubicBezTo>
                <a:lnTo>
                  <a:pt x="3767874" y="3287497"/>
                </a:lnTo>
                <a:cubicBezTo>
                  <a:pt x="3766033" y="3284993"/>
                  <a:pt x="3762573" y="3284478"/>
                  <a:pt x="3760069" y="3286245"/>
                </a:cubicBezTo>
                <a:cubicBezTo>
                  <a:pt x="3757566" y="3288086"/>
                  <a:pt x="3757051" y="3291546"/>
                  <a:pt x="3758818" y="3294049"/>
                </a:cubicBezTo>
                <a:lnTo>
                  <a:pt x="3779801" y="3322836"/>
                </a:lnTo>
                <a:cubicBezTo>
                  <a:pt x="3780905" y="3324382"/>
                  <a:pt x="3782598" y="3325118"/>
                  <a:pt x="3784365" y="3325118"/>
                </a:cubicBezTo>
                <a:cubicBezTo>
                  <a:pt x="3785543" y="3325118"/>
                  <a:pt x="3786648" y="3324824"/>
                  <a:pt x="3787605" y="3324087"/>
                </a:cubicBezTo>
                <a:close/>
                <a:moveTo>
                  <a:pt x="3766254" y="3295522"/>
                </a:moveTo>
                <a:cubicBezTo>
                  <a:pt x="3768904" y="3293976"/>
                  <a:pt x="3769788" y="3290515"/>
                  <a:pt x="3768168" y="3287865"/>
                </a:cubicBezTo>
                <a:lnTo>
                  <a:pt x="3744167" y="3247740"/>
                </a:lnTo>
                <a:cubicBezTo>
                  <a:pt x="3742547" y="3245090"/>
                  <a:pt x="3739161" y="3244206"/>
                  <a:pt x="3736510" y="3245826"/>
                </a:cubicBezTo>
                <a:cubicBezTo>
                  <a:pt x="3733860" y="3247372"/>
                  <a:pt x="3732976" y="3250832"/>
                  <a:pt x="3734596" y="3253483"/>
                </a:cubicBezTo>
                <a:lnTo>
                  <a:pt x="3758597" y="3293607"/>
                </a:lnTo>
                <a:cubicBezTo>
                  <a:pt x="3759628" y="3295374"/>
                  <a:pt x="3761542" y="3296332"/>
                  <a:pt x="3763383" y="3296332"/>
                </a:cubicBezTo>
                <a:cubicBezTo>
                  <a:pt x="3764413" y="3296332"/>
                  <a:pt x="3765370" y="3296111"/>
                  <a:pt x="3766254" y="3295522"/>
                </a:cubicBezTo>
                <a:close/>
                <a:moveTo>
                  <a:pt x="3742253" y="3255397"/>
                </a:moveTo>
                <a:cubicBezTo>
                  <a:pt x="3744903" y="3253777"/>
                  <a:pt x="3745713" y="3250317"/>
                  <a:pt x="3744093" y="3247740"/>
                </a:cubicBezTo>
                <a:lnTo>
                  <a:pt x="3738866" y="3239200"/>
                </a:lnTo>
                <a:cubicBezTo>
                  <a:pt x="3737246" y="3236549"/>
                  <a:pt x="3733860" y="3235813"/>
                  <a:pt x="3731209" y="3237359"/>
                </a:cubicBezTo>
                <a:cubicBezTo>
                  <a:pt x="3728559" y="3238979"/>
                  <a:pt x="3727749" y="3242439"/>
                  <a:pt x="3729369" y="3245016"/>
                </a:cubicBezTo>
                <a:lnTo>
                  <a:pt x="3734596" y="3253556"/>
                </a:lnTo>
                <a:cubicBezTo>
                  <a:pt x="3735627" y="3255323"/>
                  <a:pt x="3737541" y="3256207"/>
                  <a:pt x="3739381" y="3256207"/>
                </a:cubicBezTo>
                <a:cubicBezTo>
                  <a:pt x="3740412" y="3256207"/>
                  <a:pt x="3741369" y="3255912"/>
                  <a:pt x="3742253" y="3255397"/>
                </a:cubicBezTo>
                <a:close/>
                <a:moveTo>
                  <a:pt x="3737025" y="3246857"/>
                </a:moveTo>
                <a:cubicBezTo>
                  <a:pt x="3739676" y="3245237"/>
                  <a:pt x="3740486" y="3241850"/>
                  <a:pt x="3738866" y="3239200"/>
                </a:cubicBezTo>
                <a:lnTo>
                  <a:pt x="3728559" y="3222340"/>
                </a:lnTo>
                <a:cubicBezTo>
                  <a:pt x="3726939" y="3219690"/>
                  <a:pt x="3723479" y="3218953"/>
                  <a:pt x="3720902" y="3220499"/>
                </a:cubicBezTo>
                <a:cubicBezTo>
                  <a:pt x="3718252" y="3222119"/>
                  <a:pt x="3717442" y="3225506"/>
                  <a:pt x="3719062" y="3228156"/>
                </a:cubicBezTo>
                <a:lnTo>
                  <a:pt x="3729369" y="3245016"/>
                </a:lnTo>
                <a:cubicBezTo>
                  <a:pt x="3730399" y="3246709"/>
                  <a:pt x="3732240" y="3247666"/>
                  <a:pt x="3734154" y="3247666"/>
                </a:cubicBezTo>
                <a:cubicBezTo>
                  <a:pt x="3735185" y="3247666"/>
                  <a:pt x="3736142" y="3247372"/>
                  <a:pt x="3737025" y="3246857"/>
                </a:cubicBezTo>
                <a:close/>
                <a:moveTo>
                  <a:pt x="3726718" y="3229997"/>
                </a:moveTo>
                <a:cubicBezTo>
                  <a:pt x="3729369" y="3228377"/>
                  <a:pt x="3730178" y="3224991"/>
                  <a:pt x="3728559" y="3222340"/>
                </a:cubicBezTo>
                <a:lnTo>
                  <a:pt x="3727013" y="3219911"/>
                </a:lnTo>
                <a:cubicBezTo>
                  <a:pt x="3725393" y="3217260"/>
                  <a:pt x="3721933" y="3216450"/>
                  <a:pt x="3719356" y="3218070"/>
                </a:cubicBezTo>
                <a:cubicBezTo>
                  <a:pt x="3716706" y="3219690"/>
                  <a:pt x="3715896" y="3223150"/>
                  <a:pt x="3717515" y="3225727"/>
                </a:cubicBezTo>
                <a:lnTo>
                  <a:pt x="3719062" y="3228156"/>
                </a:lnTo>
                <a:cubicBezTo>
                  <a:pt x="3720092" y="3229850"/>
                  <a:pt x="3721933" y="3230807"/>
                  <a:pt x="3723847" y="3230807"/>
                </a:cubicBezTo>
                <a:cubicBezTo>
                  <a:pt x="3724804" y="3230807"/>
                  <a:pt x="3725835" y="3230512"/>
                  <a:pt x="3726718" y="3229997"/>
                </a:cubicBezTo>
                <a:close/>
                <a:moveTo>
                  <a:pt x="3725172" y="3227494"/>
                </a:moveTo>
                <a:cubicBezTo>
                  <a:pt x="3727822" y="3225874"/>
                  <a:pt x="3728632" y="3222487"/>
                  <a:pt x="3727013" y="3219837"/>
                </a:cubicBezTo>
                <a:lnTo>
                  <a:pt x="3699257" y="3174559"/>
                </a:lnTo>
                <a:cubicBezTo>
                  <a:pt x="3697637" y="3171908"/>
                  <a:pt x="3694177" y="3171098"/>
                  <a:pt x="3691600" y="3172718"/>
                </a:cubicBezTo>
                <a:cubicBezTo>
                  <a:pt x="3688949" y="3174338"/>
                  <a:pt x="3688140" y="3177724"/>
                  <a:pt x="3689759" y="3180375"/>
                </a:cubicBezTo>
                <a:lnTo>
                  <a:pt x="3717515" y="3225653"/>
                </a:lnTo>
                <a:cubicBezTo>
                  <a:pt x="3718546" y="3227346"/>
                  <a:pt x="3720387" y="3228304"/>
                  <a:pt x="3722301" y="3228304"/>
                </a:cubicBezTo>
                <a:cubicBezTo>
                  <a:pt x="3723258" y="3228304"/>
                  <a:pt x="3724289" y="3228083"/>
                  <a:pt x="3725172" y="3227494"/>
                </a:cubicBezTo>
                <a:close/>
                <a:moveTo>
                  <a:pt x="3697416" y="3182216"/>
                </a:moveTo>
                <a:cubicBezTo>
                  <a:pt x="3700067" y="3180596"/>
                  <a:pt x="3700877" y="3177209"/>
                  <a:pt x="3699257" y="3174559"/>
                </a:cubicBezTo>
                <a:lnTo>
                  <a:pt x="3668482" y="3124348"/>
                </a:lnTo>
                <a:cubicBezTo>
                  <a:pt x="3666863" y="3121697"/>
                  <a:pt x="3663402" y="3120961"/>
                  <a:pt x="3660826" y="3122507"/>
                </a:cubicBezTo>
                <a:cubicBezTo>
                  <a:pt x="3658175" y="3124127"/>
                  <a:pt x="3657365" y="3127513"/>
                  <a:pt x="3658985" y="3130164"/>
                </a:cubicBezTo>
                <a:lnTo>
                  <a:pt x="3689759" y="3180375"/>
                </a:lnTo>
                <a:cubicBezTo>
                  <a:pt x="3690790" y="3182068"/>
                  <a:pt x="3692631" y="3183025"/>
                  <a:pt x="3694545" y="3183025"/>
                </a:cubicBezTo>
                <a:cubicBezTo>
                  <a:pt x="3695502" y="3183025"/>
                  <a:pt x="3696533" y="3182804"/>
                  <a:pt x="3697416" y="3182216"/>
                </a:cubicBezTo>
                <a:close/>
                <a:moveTo>
                  <a:pt x="3666642" y="3132004"/>
                </a:moveTo>
                <a:cubicBezTo>
                  <a:pt x="3669292" y="3130385"/>
                  <a:pt x="3670102" y="3126924"/>
                  <a:pt x="3668482" y="3124348"/>
                </a:cubicBezTo>
                <a:lnTo>
                  <a:pt x="3636751" y="3072664"/>
                </a:lnTo>
                <a:cubicBezTo>
                  <a:pt x="3635131" y="3070014"/>
                  <a:pt x="3631671" y="3069278"/>
                  <a:pt x="3629094" y="3070824"/>
                </a:cubicBezTo>
                <a:cubicBezTo>
                  <a:pt x="3626443" y="3072443"/>
                  <a:pt x="3625634" y="3075830"/>
                  <a:pt x="3627253" y="3078481"/>
                </a:cubicBezTo>
                <a:lnTo>
                  <a:pt x="3658985" y="3130164"/>
                </a:lnTo>
                <a:cubicBezTo>
                  <a:pt x="3660016" y="3131857"/>
                  <a:pt x="3661856" y="3132814"/>
                  <a:pt x="3663770" y="3132814"/>
                </a:cubicBezTo>
                <a:cubicBezTo>
                  <a:pt x="3664728" y="3132814"/>
                  <a:pt x="3665685" y="3132593"/>
                  <a:pt x="3666642" y="3132004"/>
                </a:cubicBezTo>
                <a:close/>
                <a:moveTo>
                  <a:pt x="3632554" y="3081131"/>
                </a:moveTo>
                <a:cubicBezTo>
                  <a:pt x="3635646" y="3080836"/>
                  <a:pt x="3637855" y="3078039"/>
                  <a:pt x="3637487" y="3075020"/>
                </a:cubicBezTo>
                <a:lnTo>
                  <a:pt x="3630051" y="3005299"/>
                </a:lnTo>
                <a:cubicBezTo>
                  <a:pt x="3629683" y="3002207"/>
                  <a:pt x="3626959" y="3000072"/>
                  <a:pt x="3623940" y="3000366"/>
                </a:cubicBezTo>
                <a:cubicBezTo>
                  <a:pt x="3620848" y="3000661"/>
                  <a:pt x="3618639" y="3003458"/>
                  <a:pt x="3619007" y="3006477"/>
                </a:cubicBezTo>
                <a:lnTo>
                  <a:pt x="3626443" y="3076198"/>
                </a:lnTo>
                <a:cubicBezTo>
                  <a:pt x="3626738" y="3079069"/>
                  <a:pt x="3629167" y="3081205"/>
                  <a:pt x="3632039" y="3081205"/>
                </a:cubicBezTo>
                <a:cubicBezTo>
                  <a:pt x="3632186" y="3081131"/>
                  <a:pt x="3632407" y="3081131"/>
                  <a:pt x="3632554" y="3081131"/>
                </a:cubicBezTo>
                <a:close/>
                <a:moveTo>
                  <a:pt x="3630125" y="3006182"/>
                </a:moveTo>
                <a:lnTo>
                  <a:pt x="3634542" y="2917393"/>
                </a:lnTo>
                <a:cubicBezTo>
                  <a:pt x="3634689" y="2914301"/>
                  <a:pt x="3632333" y="2911724"/>
                  <a:pt x="3629241" y="2911577"/>
                </a:cubicBezTo>
                <a:cubicBezTo>
                  <a:pt x="3626002" y="2911503"/>
                  <a:pt x="3623572" y="2913785"/>
                  <a:pt x="3623425" y="2916878"/>
                </a:cubicBezTo>
                <a:lnTo>
                  <a:pt x="3619007" y="3005667"/>
                </a:lnTo>
                <a:cubicBezTo>
                  <a:pt x="3618860" y="3008759"/>
                  <a:pt x="3621216" y="3011336"/>
                  <a:pt x="3624308" y="3011483"/>
                </a:cubicBezTo>
                <a:cubicBezTo>
                  <a:pt x="3624382" y="3011483"/>
                  <a:pt x="3624529" y="3011483"/>
                  <a:pt x="3624603" y="3011483"/>
                </a:cubicBezTo>
                <a:cubicBezTo>
                  <a:pt x="3627548" y="3011410"/>
                  <a:pt x="3629977" y="3009127"/>
                  <a:pt x="3630125" y="3006182"/>
                </a:cubicBezTo>
                <a:close/>
                <a:moveTo>
                  <a:pt x="3634468" y="2917908"/>
                </a:moveTo>
                <a:lnTo>
                  <a:pt x="3650666" y="2805559"/>
                </a:lnTo>
                <a:cubicBezTo>
                  <a:pt x="3651107" y="2802541"/>
                  <a:pt x="3648972" y="2799669"/>
                  <a:pt x="3645954" y="2799228"/>
                </a:cubicBezTo>
                <a:cubicBezTo>
                  <a:pt x="3642935" y="2798712"/>
                  <a:pt x="3640064" y="2800921"/>
                  <a:pt x="3639622" y="2803940"/>
                </a:cubicBezTo>
                <a:lnTo>
                  <a:pt x="3623425" y="2916288"/>
                </a:lnTo>
                <a:cubicBezTo>
                  <a:pt x="3622983" y="2919307"/>
                  <a:pt x="3625118" y="2922178"/>
                  <a:pt x="3628137" y="2922620"/>
                </a:cubicBezTo>
                <a:cubicBezTo>
                  <a:pt x="3628431" y="2922694"/>
                  <a:pt x="3628726" y="2922694"/>
                  <a:pt x="3629020" y="2922694"/>
                </a:cubicBezTo>
                <a:cubicBezTo>
                  <a:pt x="3631744" y="2922694"/>
                  <a:pt x="3634100" y="2920706"/>
                  <a:pt x="3634468" y="2917908"/>
                </a:cubicBezTo>
                <a:close/>
                <a:moveTo>
                  <a:pt x="3650666" y="2805927"/>
                </a:moveTo>
                <a:lnTo>
                  <a:pt x="3677170" y="2677381"/>
                </a:lnTo>
                <a:cubicBezTo>
                  <a:pt x="3677759" y="2674363"/>
                  <a:pt x="3675845" y="2671418"/>
                  <a:pt x="3672826" y="2670829"/>
                </a:cubicBezTo>
                <a:cubicBezTo>
                  <a:pt x="3669881" y="2670313"/>
                  <a:pt x="3666863" y="2672154"/>
                  <a:pt x="3666274" y="2675172"/>
                </a:cubicBezTo>
                <a:lnTo>
                  <a:pt x="3639769" y="2803719"/>
                </a:lnTo>
                <a:cubicBezTo>
                  <a:pt x="3639180" y="2806737"/>
                  <a:pt x="3641094" y="2809682"/>
                  <a:pt x="3644113" y="2810271"/>
                </a:cubicBezTo>
                <a:cubicBezTo>
                  <a:pt x="3644481" y="2810345"/>
                  <a:pt x="3644923" y="2810418"/>
                  <a:pt x="3645291" y="2810345"/>
                </a:cubicBezTo>
                <a:cubicBezTo>
                  <a:pt x="3647794" y="2810345"/>
                  <a:pt x="3650076" y="2808578"/>
                  <a:pt x="3650666" y="2805927"/>
                </a:cubicBezTo>
                <a:close/>
                <a:moveTo>
                  <a:pt x="3674151" y="2681283"/>
                </a:moveTo>
                <a:cubicBezTo>
                  <a:pt x="3676949" y="2679958"/>
                  <a:pt x="3678053" y="2676571"/>
                  <a:pt x="3676655" y="2673847"/>
                </a:cubicBezTo>
                <a:lnTo>
                  <a:pt x="3596405" y="2510993"/>
                </a:lnTo>
                <a:cubicBezTo>
                  <a:pt x="3595006" y="2508195"/>
                  <a:pt x="3591693" y="2507091"/>
                  <a:pt x="3588969" y="2508490"/>
                </a:cubicBezTo>
                <a:cubicBezTo>
                  <a:pt x="3586172" y="2509815"/>
                  <a:pt x="3585067" y="2513201"/>
                  <a:pt x="3586466" y="2515926"/>
                </a:cubicBezTo>
                <a:lnTo>
                  <a:pt x="3666715" y="2678780"/>
                </a:lnTo>
                <a:cubicBezTo>
                  <a:pt x="3667672" y="2680768"/>
                  <a:pt x="3669660" y="2681872"/>
                  <a:pt x="3671722" y="2681872"/>
                </a:cubicBezTo>
                <a:cubicBezTo>
                  <a:pt x="3672532" y="2681799"/>
                  <a:pt x="3673341" y="2681651"/>
                  <a:pt x="3674151" y="2681283"/>
                </a:cubicBezTo>
                <a:close/>
                <a:moveTo>
                  <a:pt x="3596773" y="2514895"/>
                </a:moveTo>
                <a:lnTo>
                  <a:pt x="3633806" y="2386128"/>
                </a:lnTo>
                <a:cubicBezTo>
                  <a:pt x="3634689" y="2383183"/>
                  <a:pt x="3632922" y="2380091"/>
                  <a:pt x="3629977" y="2379207"/>
                </a:cubicBezTo>
                <a:cubicBezTo>
                  <a:pt x="3627033" y="2378397"/>
                  <a:pt x="3623940" y="2380091"/>
                  <a:pt x="3623057" y="2383036"/>
                </a:cubicBezTo>
                <a:lnTo>
                  <a:pt x="3586024" y="2511803"/>
                </a:lnTo>
                <a:cubicBezTo>
                  <a:pt x="3585141" y="2514748"/>
                  <a:pt x="3586908" y="2517840"/>
                  <a:pt x="3589853" y="2518723"/>
                </a:cubicBezTo>
                <a:cubicBezTo>
                  <a:pt x="3590368" y="2518871"/>
                  <a:pt x="3590884" y="2518944"/>
                  <a:pt x="3591399" y="2518944"/>
                </a:cubicBezTo>
                <a:cubicBezTo>
                  <a:pt x="3593828" y="2518944"/>
                  <a:pt x="3596037" y="2517325"/>
                  <a:pt x="3596773" y="2514895"/>
                </a:cubicBezTo>
                <a:close/>
                <a:moveTo>
                  <a:pt x="3631376" y="2389294"/>
                </a:moveTo>
                <a:cubicBezTo>
                  <a:pt x="3633953" y="2387674"/>
                  <a:pt x="3634763" y="2384214"/>
                  <a:pt x="3633143" y="2381637"/>
                </a:cubicBezTo>
                <a:lnTo>
                  <a:pt x="3548035" y="2245213"/>
                </a:lnTo>
                <a:cubicBezTo>
                  <a:pt x="3546415" y="2242636"/>
                  <a:pt x="3542955" y="2241826"/>
                  <a:pt x="3540378" y="2243446"/>
                </a:cubicBezTo>
                <a:cubicBezTo>
                  <a:pt x="3537801" y="2245066"/>
                  <a:pt x="3536991" y="2248526"/>
                  <a:pt x="3538611" y="2251103"/>
                </a:cubicBezTo>
                <a:lnTo>
                  <a:pt x="3623719" y="2387527"/>
                </a:lnTo>
                <a:cubicBezTo>
                  <a:pt x="3624750" y="2389220"/>
                  <a:pt x="3626591" y="2390177"/>
                  <a:pt x="3628505" y="2390177"/>
                </a:cubicBezTo>
                <a:cubicBezTo>
                  <a:pt x="3629462" y="2390104"/>
                  <a:pt x="3630493" y="2389883"/>
                  <a:pt x="3631376" y="2389294"/>
                </a:cubicBezTo>
                <a:close/>
                <a:moveTo>
                  <a:pt x="3548697" y="2249630"/>
                </a:moveTo>
                <a:lnTo>
                  <a:pt x="3584773" y="2120127"/>
                </a:lnTo>
                <a:cubicBezTo>
                  <a:pt x="3585583" y="2117182"/>
                  <a:pt x="3583889" y="2114090"/>
                  <a:pt x="3580871" y="2113280"/>
                </a:cubicBezTo>
                <a:cubicBezTo>
                  <a:pt x="3577852" y="2112397"/>
                  <a:pt x="3574834" y="2114164"/>
                  <a:pt x="3574024" y="2117182"/>
                </a:cubicBezTo>
                <a:lnTo>
                  <a:pt x="3537948" y="2246686"/>
                </a:lnTo>
                <a:cubicBezTo>
                  <a:pt x="3537138" y="2249630"/>
                  <a:pt x="3538832" y="2252723"/>
                  <a:pt x="3541850" y="2253532"/>
                </a:cubicBezTo>
                <a:cubicBezTo>
                  <a:pt x="3542366" y="2253680"/>
                  <a:pt x="3542881" y="2253753"/>
                  <a:pt x="3543397" y="2253753"/>
                </a:cubicBezTo>
                <a:cubicBezTo>
                  <a:pt x="3545826" y="2253753"/>
                  <a:pt x="3548035" y="2252134"/>
                  <a:pt x="3548697" y="2249630"/>
                </a:cubicBezTo>
                <a:close/>
                <a:moveTo>
                  <a:pt x="3584846" y="2119833"/>
                </a:moveTo>
                <a:lnTo>
                  <a:pt x="3614001" y="1981568"/>
                </a:lnTo>
                <a:cubicBezTo>
                  <a:pt x="3614664" y="1978550"/>
                  <a:pt x="3612750" y="1975605"/>
                  <a:pt x="3609731" y="1974942"/>
                </a:cubicBezTo>
                <a:cubicBezTo>
                  <a:pt x="3606712" y="1974353"/>
                  <a:pt x="3603768" y="1976267"/>
                  <a:pt x="3603105" y="1979212"/>
                </a:cubicBezTo>
                <a:lnTo>
                  <a:pt x="3573950" y="2117477"/>
                </a:lnTo>
                <a:cubicBezTo>
                  <a:pt x="3573287" y="2120495"/>
                  <a:pt x="3575202" y="2123440"/>
                  <a:pt x="3578220" y="2124103"/>
                </a:cubicBezTo>
                <a:cubicBezTo>
                  <a:pt x="3578588" y="2124176"/>
                  <a:pt x="3579030" y="2124250"/>
                  <a:pt x="3579398" y="2124250"/>
                </a:cubicBezTo>
                <a:cubicBezTo>
                  <a:pt x="3582049" y="2124176"/>
                  <a:pt x="3584331" y="2122410"/>
                  <a:pt x="3584846" y="2119833"/>
                </a:cubicBezTo>
                <a:close/>
                <a:moveTo>
                  <a:pt x="3614075" y="1981274"/>
                </a:moveTo>
                <a:lnTo>
                  <a:pt x="3638444" y="1829536"/>
                </a:lnTo>
                <a:cubicBezTo>
                  <a:pt x="3638959" y="1826518"/>
                  <a:pt x="3636898" y="1823647"/>
                  <a:pt x="3633806" y="1823131"/>
                </a:cubicBezTo>
                <a:cubicBezTo>
                  <a:pt x="3630861" y="1822690"/>
                  <a:pt x="3627916" y="1824677"/>
                  <a:pt x="3627401" y="1827769"/>
                </a:cubicBezTo>
                <a:lnTo>
                  <a:pt x="3603031" y="1979507"/>
                </a:lnTo>
                <a:cubicBezTo>
                  <a:pt x="3602516" y="1982525"/>
                  <a:pt x="3604577" y="1985397"/>
                  <a:pt x="3607670" y="1985912"/>
                </a:cubicBezTo>
                <a:cubicBezTo>
                  <a:pt x="3607964" y="1985986"/>
                  <a:pt x="3608259" y="1985986"/>
                  <a:pt x="3608627" y="1985986"/>
                </a:cubicBezTo>
                <a:cubicBezTo>
                  <a:pt x="3611351" y="1985986"/>
                  <a:pt x="3613633" y="1983998"/>
                  <a:pt x="3614075" y="1981274"/>
                </a:cubicBezTo>
                <a:close/>
                <a:moveTo>
                  <a:pt x="3638444" y="1829389"/>
                </a:moveTo>
                <a:lnTo>
                  <a:pt x="3660089" y="1659688"/>
                </a:lnTo>
                <a:cubicBezTo>
                  <a:pt x="3660457" y="1656669"/>
                  <a:pt x="3658322" y="1653872"/>
                  <a:pt x="3655230" y="1653430"/>
                </a:cubicBezTo>
                <a:cubicBezTo>
                  <a:pt x="3652212" y="1652914"/>
                  <a:pt x="3649414" y="1655197"/>
                  <a:pt x="3648972" y="1658289"/>
                </a:cubicBezTo>
                <a:lnTo>
                  <a:pt x="3627327" y="1827990"/>
                </a:lnTo>
                <a:cubicBezTo>
                  <a:pt x="3626959" y="1831009"/>
                  <a:pt x="3629094" y="1833807"/>
                  <a:pt x="3632186" y="1834248"/>
                </a:cubicBezTo>
                <a:cubicBezTo>
                  <a:pt x="3632407" y="1834322"/>
                  <a:pt x="3632701" y="1834322"/>
                  <a:pt x="3632922" y="1834322"/>
                </a:cubicBezTo>
                <a:cubicBezTo>
                  <a:pt x="3635720" y="1834248"/>
                  <a:pt x="3638150" y="1832187"/>
                  <a:pt x="3638444" y="1829389"/>
                </a:cubicBezTo>
                <a:close/>
                <a:moveTo>
                  <a:pt x="5174665" y="941714"/>
                </a:moveTo>
                <a:cubicBezTo>
                  <a:pt x="5175844" y="938843"/>
                  <a:pt x="5174519" y="935604"/>
                  <a:pt x="5171647" y="934426"/>
                </a:cubicBezTo>
                <a:lnTo>
                  <a:pt x="4980227" y="855207"/>
                </a:lnTo>
                <a:cubicBezTo>
                  <a:pt x="4977429" y="854029"/>
                  <a:pt x="4974116" y="855354"/>
                  <a:pt x="4972938" y="858226"/>
                </a:cubicBezTo>
                <a:cubicBezTo>
                  <a:pt x="4971760" y="861097"/>
                  <a:pt x="4973085" y="864336"/>
                  <a:pt x="4975957" y="865514"/>
                </a:cubicBezTo>
                <a:lnTo>
                  <a:pt x="5167377" y="944733"/>
                </a:lnTo>
                <a:cubicBezTo>
                  <a:pt x="5168113" y="945027"/>
                  <a:pt x="5168849" y="945175"/>
                  <a:pt x="5169512" y="945175"/>
                </a:cubicBezTo>
                <a:cubicBezTo>
                  <a:pt x="5171721" y="945101"/>
                  <a:pt x="5173782" y="943849"/>
                  <a:pt x="5174665" y="941714"/>
                </a:cubicBezTo>
                <a:close/>
                <a:moveTo>
                  <a:pt x="5354822" y="1013202"/>
                </a:moveTo>
                <a:cubicBezTo>
                  <a:pt x="5355999" y="1010331"/>
                  <a:pt x="5354601" y="1007092"/>
                  <a:pt x="5351730" y="1005987"/>
                </a:cubicBezTo>
                <a:lnTo>
                  <a:pt x="5171500" y="934352"/>
                </a:lnTo>
                <a:cubicBezTo>
                  <a:pt x="5168629" y="933174"/>
                  <a:pt x="5165389" y="934646"/>
                  <a:pt x="5164285" y="937444"/>
                </a:cubicBezTo>
                <a:cubicBezTo>
                  <a:pt x="5163107" y="940315"/>
                  <a:pt x="5164505" y="943555"/>
                  <a:pt x="5167377" y="944659"/>
                </a:cubicBezTo>
                <a:lnTo>
                  <a:pt x="5347607" y="1016295"/>
                </a:lnTo>
                <a:cubicBezTo>
                  <a:pt x="5348269" y="1016589"/>
                  <a:pt x="5349006" y="1016663"/>
                  <a:pt x="5349742" y="1016663"/>
                </a:cubicBezTo>
                <a:cubicBezTo>
                  <a:pt x="5351950" y="1016736"/>
                  <a:pt x="5354012" y="1015411"/>
                  <a:pt x="5354822" y="1013202"/>
                </a:cubicBezTo>
                <a:close/>
                <a:moveTo>
                  <a:pt x="5523345" y="1073794"/>
                </a:moveTo>
                <a:cubicBezTo>
                  <a:pt x="5524376" y="1070923"/>
                  <a:pt x="5522903" y="1067684"/>
                  <a:pt x="5520032" y="1066653"/>
                </a:cubicBezTo>
                <a:lnTo>
                  <a:pt x="5351656" y="1005914"/>
                </a:lnTo>
                <a:cubicBezTo>
                  <a:pt x="5348784" y="1004883"/>
                  <a:pt x="5345545" y="1006356"/>
                  <a:pt x="5344514" y="1009300"/>
                </a:cubicBezTo>
                <a:cubicBezTo>
                  <a:pt x="5343484" y="1012172"/>
                  <a:pt x="5344956" y="1015411"/>
                  <a:pt x="5347901" y="1016442"/>
                </a:cubicBezTo>
                <a:lnTo>
                  <a:pt x="5516277" y="1077181"/>
                </a:lnTo>
                <a:cubicBezTo>
                  <a:pt x="5516940" y="1077402"/>
                  <a:pt x="5517529" y="1077549"/>
                  <a:pt x="5518191" y="1077549"/>
                </a:cubicBezTo>
                <a:cubicBezTo>
                  <a:pt x="5520400" y="1077476"/>
                  <a:pt x="5522535" y="1076077"/>
                  <a:pt x="5523345" y="1073794"/>
                </a:cubicBezTo>
                <a:close/>
                <a:moveTo>
                  <a:pt x="5679279" y="1120103"/>
                </a:moveTo>
                <a:cubicBezTo>
                  <a:pt x="5680163" y="1117158"/>
                  <a:pt x="5678469" y="1114066"/>
                  <a:pt x="5675524" y="1113183"/>
                </a:cubicBezTo>
                <a:lnTo>
                  <a:pt x="5519664" y="1066579"/>
                </a:lnTo>
                <a:cubicBezTo>
                  <a:pt x="5516719" y="1065622"/>
                  <a:pt x="5513627" y="1067389"/>
                  <a:pt x="5512743" y="1070334"/>
                </a:cubicBezTo>
                <a:cubicBezTo>
                  <a:pt x="5511860" y="1073279"/>
                  <a:pt x="5513553" y="1076371"/>
                  <a:pt x="5516498" y="1077255"/>
                </a:cubicBezTo>
                <a:lnTo>
                  <a:pt x="5672358" y="1123858"/>
                </a:lnTo>
                <a:cubicBezTo>
                  <a:pt x="5672874" y="1124005"/>
                  <a:pt x="5673463" y="1124079"/>
                  <a:pt x="5673978" y="1124079"/>
                </a:cubicBezTo>
                <a:cubicBezTo>
                  <a:pt x="5676334" y="1124079"/>
                  <a:pt x="5678543" y="1122533"/>
                  <a:pt x="5679279" y="1120103"/>
                </a:cubicBezTo>
                <a:close/>
                <a:moveTo>
                  <a:pt x="5825127" y="1153749"/>
                </a:moveTo>
                <a:cubicBezTo>
                  <a:pt x="5825789" y="1150731"/>
                  <a:pt x="5823948" y="1147712"/>
                  <a:pt x="5820930" y="1147049"/>
                </a:cubicBezTo>
                <a:lnTo>
                  <a:pt x="5675156" y="1113035"/>
                </a:lnTo>
                <a:cubicBezTo>
                  <a:pt x="5672064" y="1112373"/>
                  <a:pt x="5669119" y="1114213"/>
                  <a:pt x="5668456" y="1117232"/>
                </a:cubicBezTo>
                <a:cubicBezTo>
                  <a:pt x="5667794" y="1120251"/>
                  <a:pt x="5669634" y="1123269"/>
                  <a:pt x="5672653" y="1123932"/>
                </a:cubicBezTo>
                <a:lnTo>
                  <a:pt x="5818427" y="1157946"/>
                </a:lnTo>
                <a:cubicBezTo>
                  <a:pt x="5818868" y="1158019"/>
                  <a:pt x="5819310" y="1158093"/>
                  <a:pt x="5819752" y="1158093"/>
                </a:cubicBezTo>
                <a:cubicBezTo>
                  <a:pt x="5822255" y="1158019"/>
                  <a:pt x="5824537" y="1156326"/>
                  <a:pt x="5825127" y="1153749"/>
                </a:cubicBezTo>
                <a:close/>
                <a:moveTo>
                  <a:pt x="5963244" y="1176351"/>
                </a:moveTo>
                <a:cubicBezTo>
                  <a:pt x="5963759" y="1173333"/>
                  <a:pt x="5961698" y="1170462"/>
                  <a:pt x="5958679" y="1169946"/>
                </a:cubicBezTo>
                <a:lnTo>
                  <a:pt x="5820636" y="1146976"/>
                </a:lnTo>
                <a:cubicBezTo>
                  <a:pt x="5817543" y="1146387"/>
                  <a:pt x="5814745" y="1148522"/>
                  <a:pt x="5814230" y="1151540"/>
                </a:cubicBezTo>
                <a:cubicBezTo>
                  <a:pt x="5813715" y="1154559"/>
                  <a:pt x="5815776" y="1157430"/>
                  <a:pt x="5818795" y="1157946"/>
                </a:cubicBezTo>
                <a:lnTo>
                  <a:pt x="5956839" y="1180916"/>
                </a:lnTo>
                <a:cubicBezTo>
                  <a:pt x="5957133" y="1180990"/>
                  <a:pt x="5957501" y="1180990"/>
                  <a:pt x="5957795" y="1180990"/>
                </a:cubicBezTo>
                <a:cubicBezTo>
                  <a:pt x="5960446" y="1180990"/>
                  <a:pt x="5962802" y="1179075"/>
                  <a:pt x="5963244" y="1176351"/>
                </a:cubicBezTo>
                <a:close/>
                <a:moveTo>
                  <a:pt x="6095912" y="1189383"/>
                </a:moveTo>
                <a:cubicBezTo>
                  <a:pt x="6096207" y="1186291"/>
                  <a:pt x="6093998" y="1183567"/>
                  <a:pt x="6090906" y="1183272"/>
                </a:cubicBezTo>
                <a:lnTo>
                  <a:pt x="5958237" y="1169873"/>
                </a:lnTo>
                <a:cubicBezTo>
                  <a:pt x="5955219" y="1169578"/>
                  <a:pt x="5952421" y="1171787"/>
                  <a:pt x="5952127" y="1174879"/>
                </a:cubicBezTo>
                <a:cubicBezTo>
                  <a:pt x="5951832" y="1177971"/>
                  <a:pt x="5954041" y="1180695"/>
                  <a:pt x="5957133" y="1180990"/>
                </a:cubicBezTo>
                <a:lnTo>
                  <a:pt x="6089802" y="1194389"/>
                </a:lnTo>
                <a:cubicBezTo>
                  <a:pt x="6090023" y="1194389"/>
                  <a:pt x="6090170" y="1194389"/>
                  <a:pt x="6090391" y="1194389"/>
                </a:cubicBezTo>
                <a:cubicBezTo>
                  <a:pt x="6093262" y="1194389"/>
                  <a:pt x="6095692" y="1192254"/>
                  <a:pt x="6095912" y="1189383"/>
                </a:cubicBezTo>
                <a:close/>
                <a:moveTo>
                  <a:pt x="6225416" y="1194463"/>
                </a:moveTo>
                <a:cubicBezTo>
                  <a:pt x="6225563" y="1191371"/>
                  <a:pt x="6223134" y="1188794"/>
                  <a:pt x="6220115" y="1188647"/>
                </a:cubicBezTo>
                <a:lnTo>
                  <a:pt x="6090685" y="1183272"/>
                </a:lnTo>
                <a:cubicBezTo>
                  <a:pt x="6087814" y="1182830"/>
                  <a:pt x="6085016" y="1185554"/>
                  <a:pt x="6084869" y="1188573"/>
                </a:cubicBezTo>
                <a:cubicBezTo>
                  <a:pt x="6084722" y="1191592"/>
                  <a:pt x="6087151" y="1194242"/>
                  <a:pt x="6090170" y="1194389"/>
                </a:cubicBezTo>
                <a:lnTo>
                  <a:pt x="6219600" y="1199764"/>
                </a:lnTo>
                <a:cubicBezTo>
                  <a:pt x="6219673" y="1199764"/>
                  <a:pt x="6219820" y="1199764"/>
                  <a:pt x="6219894" y="1199764"/>
                </a:cubicBezTo>
                <a:cubicBezTo>
                  <a:pt x="6222839" y="1199764"/>
                  <a:pt x="6225268" y="1197481"/>
                  <a:pt x="6225416" y="1194463"/>
                </a:cubicBezTo>
                <a:close/>
                <a:moveTo>
                  <a:pt x="6219968" y="1199837"/>
                </a:moveTo>
                <a:lnTo>
                  <a:pt x="6345643" y="1197997"/>
                </a:lnTo>
                <a:cubicBezTo>
                  <a:pt x="6348735" y="1197923"/>
                  <a:pt x="6351164" y="1195420"/>
                  <a:pt x="6351164" y="1192328"/>
                </a:cubicBezTo>
                <a:cubicBezTo>
                  <a:pt x="6351091" y="1189236"/>
                  <a:pt x="6348587" y="1186806"/>
                  <a:pt x="6345569" y="1186806"/>
                </a:cubicBezTo>
                <a:cubicBezTo>
                  <a:pt x="6345569" y="1186806"/>
                  <a:pt x="6345569" y="1186806"/>
                  <a:pt x="6345495" y="1186806"/>
                </a:cubicBezTo>
                <a:lnTo>
                  <a:pt x="6219820" y="1188647"/>
                </a:lnTo>
                <a:cubicBezTo>
                  <a:pt x="6216728" y="1188720"/>
                  <a:pt x="6214299" y="1191223"/>
                  <a:pt x="6214299" y="1194316"/>
                </a:cubicBezTo>
                <a:cubicBezTo>
                  <a:pt x="6214299" y="1197408"/>
                  <a:pt x="6216802" y="1199837"/>
                  <a:pt x="6219968" y="1199837"/>
                </a:cubicBezTo>
                <a:cubicBezTo>
                  <a:pt x="6219894" y="1199837"/>
                  <a:pt x="6219894" y="1199837"/>
                  <a:pt x="6219968" y="1199837"/>
                </a:cubicBezTo>
                <a:close/>
                <a:moveTo>
                  <a:pt x="6345937" y="1197923"/>
                </a:moveTo>
                <a:lnTo>
                  <a:pt x="6467194" y="1189530"/>
                </a:lnTo>
                <a:cubicBezTo>
                  <a:pt x="6470287" y="1189309"/>
                  <a:pt x="6472569" y="1186659"/>
                  <a:pt x="6472348" y="1183567"/>
                </a:cubicBezTo>
                <a:cubicBezTo>
                  <a:pt x="6472127" y="1180474"/>
                  <a:pt x="6469771" y="1178118"/>
                  <a:pt x="6466384" y="1178413"/>
                </a:cubicBezTo>
                <a:lnTo>
                  <a:pt x="6345127" y="1186806"/>
                </a:lnTo>
                <a:cubicBezTo>
                  <a:pt x="6342035" y="1187027"/>
                  <a:pt x="6339752" y="1189677"/>
                  <a:pt x="6339973" y="1192769"/>
                </a:cubicBezTo>
                <a:cubicBezTo>
                  <a:pt x="6340194" y="1195714"/>
                  <a:pt x="6342624" y="1197997"/>
                  <a:pt x="6345569" y="1197923"/>
                </a:cubicBezTo>
                <a:cubicBezTo>
                  <a:pt x="6345643" y="1197997"/>
                  <a:pt x="6345790" y="1197997"/>
                  <a:pt x="6345937" y="1197923"/>
                </a:cubicBezTo>
                <a:close/>
                <a:moveTo>
                  <a:pt x="6563199" y="1294885"/>
                </a:moveTo>
                <a:cubicBezTo>
                  <a:pt x="6565555" y="1292897"/>
                  <a:pt x="6565776" y="1289363"/>
                  <a:pt x="6563788" y="1287007"/>
                </a:cubicBezTo>
                <a:lnTo>
                  <a:pt x="6470949" y="1180327"/>
                </a:lnTo>
                <a:cubicBezTo>
                  <a:pt x="6468961" y="1178045"/>
                  <a:pt x="6465427" y="1177750"/>
                  <a:pt x="6463071" y="1179738"/>
                </a:cubicBezTo>
                <a:cubicBezTo>
                  <a:pt x="6460716" y="1181726"/>
                  <a:pt x="6460495" y="1185260"/>
                  <a:pt x="6462483" y="1187616"/>
                </a:cubicBezTo>
                <a:lnTo>
                  <a:pt x="6555321" y="1294296"/>
                </a:lnTo>
                <a:cubicBezTo>
                  <a:pt x="6556426" y="1295547"/>
                  <a:pt x="6557972" y="1296210"/>
                  <a:pt x="6559592" y="1296210"/>
                </a:cubicBezTo>
                <a:cubicBezTo>
                  <a:pt x="6560917" y="1296284"/>
                  <a:pt x="6562168" y="1295768"/>
                  <a:pt x="6563199" y="1294885"/>
                </a:cubicBezTo>
                <a:close/>
                <a:moveTo>
                  <a:pt x="6663621" y="1407970"/>
                </a:moveTo>
                <a:cubicBezTo>
                  <a:pt x="6665903" y="1405909"/>
                  <a:pt x="6666124" y="1402375"/>
                  <a:pt x="6664063" y="1400092"/>
                </a:cubicBezTo>
                <a:lnTo>
                  <a:pt x="6563714" y="1287007"/>
                </a:lnTo>
                <a:cubicBezTo>
                  <a:pt x="6561653" y="1284725"/>
                  <a:pt x="6558119" y="1284504"/>
                  <a:pt x="6555837" y="1286565"/>
                </a:cubicBezTo>
                <a:cubicBezTo>
                  <a:pt x="6553554" y="1288627"/>
                  <a:pt x="6553333" y="1292161"/>
                  <a:pt x="6555395" y="1294443"/>
                </a:cubicBezTo>
                <a:lnTo>
                  <a:pt x="6655743" y="1407528"/>
                </a:lnTo>
                <a:cubicBezTo>
                  <a:pt x="6656848" y="1408780"/>
                  <a:pt x="6658394" y="1409443"/>
                  <a:pt x="6659940" y="1409369"/>
                </a:cubicBezTo>
                <a:cubicBezTo>
                  <a:pt x="6661265" y="1409369"/>
                  <a:pt x="6662590" y="1408927"/>
                  <a:pt x="6663621" y="1407970"/>
                </a:cubicBezTo>
                <a:close/>
                <a:moveTo>
                  <a:pt x="6770963" y="1521202"/>
                </a:moveTo>
                <a:cubicBezTo>
                  <a:pt x="6773172" y="1519067"/>
                  <a:pt x="6773319" y="1515534"/>
                  <a:pt x="6771185" y="1513325"/>
                </a:cubicBezTo>
                <a:lnTo>
                  <a:pt x="6663989" y="1400019"/>
                </a:lnTo>
                <a:cubicBezTo>
                  <a:pt x="6661854" y="1397810"/>
                  <a:pt x="6658394" y="1397663"/>
                  <a:pt x="6656111" y="1399798"/>
                </a:cubicBezTo>
                <a:cubicBezTo>
                  <a:pt x="6653903" y="1401933"/>
                  <a:pt x="6653755" y="1405467"/>
                  <a:pt x="6655890" y="1407676"/>
                </a:cubicBezTo>
                <a:lnTo>
                  <a:pt x="6763086" y="1520982"/>
                </a:lnTo>
                <a:cubicBezTo>
                  <a:pt x="6764190" y="1522160"/>
                  <a:pt x="6765663" y="1522749"/>
                  <a:pt x="6767135" y="1522749"/>
                </a:cubicBezTo>
                <a:cubicBezTo>
                  <a:pt x="6768534" y="1522675"/>
                  <a:pt x="6769859" y="1522160"/>
                  <a:pt x="6770963" y="1521202"/>
                </a:cubicBezTo>
                <a:close/>
                <a:moveTo>
                  <a:pt x="6884417" y="1628030"/>
                </a:moveTo>
                <a:cubicBezTo>
                  <a:pt x="6886552" y="1625821"/>
                  <a:pt x="6886405" y="1622287"/>
                  <a:pt x="6884196" y="1620152"/>
                </a:cubicBezTo>
                <a:lnTo>
                  <a:pt x="6770963" y="1513030"/>
                </a:lnTo>
                <a:cubicBezTo>
                  <a:pt x="6768755" y="1510895"/>
                  <a:pt x="6765221" y="1510969"/>
                  <a:pt x="6763086" y="1513251"/>
                </a:cubicBezTo>
                <a:cubicBezTo>
                  <a:pt x="6760951" y="1515460"/>
                  <a:pt x="6761098" y="1518994"/>
                  <a:pt x="6763307" y="1521129"/>
                </a:cubicBezTo>
                <a:lnTo>
                  <a:pt x="6876539" y="1628251"/>
                </a:lnTo>
                <a:cubicBezTo>
                  <a:pt x="6877643" y="1629281"/>
                  <a:pt x="6879042" y="1629797"/>
                  <a:pt x="6880441" y="1629797"/>
                </a:cubicBezTo>
                <a:cubicBezTo>
                  <a:pt x="6881914" y="1629797"/>
                  <a:pt x="6883386" y="1629208"/>
                  <a:pt x="6884417" y="1628030"/>
                </a:cubicBezTo>
                <a:close/>
                <a:moveTo>
                  <a:pt x="7003171" y="1721531"/>
                </a:moveTo>
                <a:cubicBezTo>
                  <a:pt x="7005085" y="1719102"/>
                  <a:pt x="7004643" y="1715641"/>
                  <a:pt x="7002288" y="1713727"/>
                </a:cubicBezTo>
                <a:lnTo>
                  <a:pt x="6883828" y="1619858"/>
                </a:lnTo>
                <a:cubicBezTo>
                  <a:pt x="6881398" y="1617943"/>
                  <a:pt x="6877938" y="1618311"/>
                  <a:pt x="6876024" y="1620741"/>
                </a:cubicBezTo>
                <a:cubicBezTo>
                  <a:pt x="6874110" y="1623171"/>
                  <a:pt x="6874551" y="1626631"/>
                  <a:pt x="6876907" y="1628545"/>
                </a:cubicBezTo>
                <a:lnTo>
                  <a:pt x="6995294" y="1722341"/>
                </a:lnTo>
                <a:cubicBezTo>
                  <a:pt x="6996324" y="1723151"/>
                  <a:pt x="6997576" y="1723519"/>
                  <a:pt x="6998827" y="1723519"/>
                </a:cubicBezTo>
                <a:cubicBezTo>
                  <a:pt x="7000447" y="1723593"/>
                  <a:pt x="7002067" y="1722930"/>
                  <a:pt x="7003171" y="1721531"/>
                </a:cubicBezTo>
                <a:close/>
                <a:moveTo>
                  <a:pt x="7123766" y="1808480"/>
                </a:moveTo>
                <a:cubicBezTo>
                  <a:pt x="7125533" y="1805977"/>
                  <a:pt x="7125018" y="1802517"/>
                  <a:pt x="7122514" y="1800676"/>
                </a:cubicBezTo>
                <a:lnTo>
                  <a:pt x="7002067" y="1713506"/>
                </a:lnTo>
                <a:cubicBezTo>
                  <a:pt x="6999637" y="1711739"/>
                  <a:pt x="6996103" y="1712255"/>
                  <a:pt x="6994263" y="1714758"/>
                </a:cubicBezTo>
                <a:cubicBezTo>
                  <a:pt x="6992496" y="1717261"/>
                  <a:pt x="6993011" y="1720721"/>
                  <a:pt x="6995514" y="1722562"/>
                </a:cubicBezTo>
                <a:lnTo>
                  <a:pt x="7115962" y="1809732"/>
                </a:lnTo>
                <a:cubicBezTo>
                  <a:pt x="7116992" y="1810468"/>
                  <a:pt x="7118097" y="1810763"/>
                  <a:pt x="7119275" y="1810763"/>
                </a:cubicBezTo>
                <a:cubicBezTo>
                  <a:pt x="7120968" y="1810763"/>
                  <a:pt x="7122662" y="1809953"/>
                  <a:pt x="7123766" y="1808480"/>
                </a:cubicBezTo>
                <a:close/>
                <a:moveTo>
                  <a:pt x="7242667" y="1895724"/>
                </a:moveTo>
                <a:cubicBezTo>
                  <a:pt x="7244508" y="1893220"/>
                  <a:pt x="7243919" y="1889760"/>
                  <a:pt x="7241490" y="1887920"/>
                </a:cubicBezTo>
                <a:lnTo>
                  <a:pt x="7122514" y="1800676"/>
                </a:lnTo>
                <a:cubicBezTo>
                  <a:pt x="7120085" y="1798909"/>
                  <a:pt x="7116551" y="1799425"/>
                  <a:pt x="7114710" y="1801854"/>
                </a:cubicBezTo>
                <a:cubicBezTo>
                  <a:pt x="7112870" y="1804357"/>
                  <a:pt x="7113459" y="1807818"/>
                  <a:pt x="7115888" y="1809658"/>
                </a:cubicBezTo>
                <a:lnTo>
                  <a:pt x="7234863" y="1896902"/>
                </a:lnTo>
                <a:cubicBezTo>
                  <a:pt x="7235894" y="1897638"/>
                  <a:pt x="7237072" y="1898006"/>
                  <a:pt x="7238176" y="1898006"/>
                </a:cubicBezTo>
                <a:cubicBezTo>
                  <a:pt x="7239943" y="1898006"/>
                  <a:pt x="7241636" y="1897196"/>
                  <a:pt x="7242667" y="1895724"/>
                </a:cubicBezTo>
                <a:close/>
                <a:moveTo>
                  <a:pt x="7238397" y="1898006"/>
                </a:moveTo>
                <a:lnTo>
                  <a:pt x="7383656" y="1892263"/>
                </a:lnTo>
                <a:cubicBezTo>
                  <a:pt x="7386748" y="1892116"/>
                  <a:pt x="7389104" y="1889539"/>
                  <a:pt x="7389030" y="1886447"/>
                </a:cubicBezTo>
                <a:cubicBezTo>
                  <a:pt x="7388883" y="1883429"/>
                  <a:pt x="7386380" y="1881073"/>
                  <a:pt x="7383435" y="1881073"/>
                </a:cubicBezTo>
                <a:cubicBezTo>
                  <a:pt x="7383361" y="1881073"/>
                  <a:pt x="7383288" y="1881073"/>
                  <a:pt x="7383214" y="1881073"/>
                </a:cubicBezTo>
                <a:lnTo>
                  <a:pt x="7237955" y="1886815"/>
                </a:lnTo>
                <a:cubicBezTo>
                  <a:pt x="7234863" y="1886962"/>
                  <a:pt x="7232507" y="1889539"/>
                  <a:pt x="7232581" y="1892632"/>
                </a:cubicBezTo>
                <a:cubicBezTo>
                  <a:pt x="7232728" y="1895650"/>
                  <a:pt x="7235231" y="1898006"/>
                  <a:pt x="7238176" y="1898006"/>
                </a:cubicBezTo>
                <a:cubicBezTo>
                  <a:pt x="7238324" y="1898006"/>
                  <a:pt x="7238397" y="1898006"/>
                  <a:pt x="7238397" y="1898006"/>
                </a:cubicBezTo>
                <a:close/>
                <a:moveTo>
                  <a:pt x="7498655" y="1988268"/>
                </a:moveTo>
                <a:cubicBezTo>
                  <a:pt x="7500716" y="1985986"/>
                  <a:pt x="7500496" y="1982452"/>
                  <a:pt x="7498140" y="1980390"/>
                </a:cubicBezTo>
                <a:lnTo>
                  <a:pt x="7387042" y="1882472"/>
                </a:lnTo>
                <a:cubicBezTo>
                  <a:pt x="7384760" y="1880484"/>
                  <a:pt x="7381226" y="1880631"/>
                  <a:pt x="7379165" y="1882987"/>
                </a:cubicBezTo>
                <a:cubicBezTo>
                  <a:pt x="7377103" y="1885269"/>
                  <a:pt x="7377324" y="1888803"/>
                  <a:pt x="7379680" y="1890864"/>
                </a:cubicBezTo>
                <a:lnTo>
                  <a:pt x="7490778" y="1988783"/>
                </a:lnTo>
                <a:cubicBezTo>
                  <a:pt x="7491808" y="1989741"/>
                  <a:pt x="7493207" y="1990182"/>
                  <a:pt x="7494532" y="1990182"/>
                </a:cubicBezTo>
                <a:cubicBezTo>
                  <a:pt x="7496078" y="1990182"/>
                  <a:pt x="7497624" y="1989520"/>
                  <a:pt x="7498655" y="1988268"/>
                </a:cubicBezTo>
                <a:close/>
                <a:moveTo>
                  <a:pt x="7647154" y="1992465"/>
                </a:moveTo>
                <a:cubicBezTo>
                  <a:pt x="7647300" y="1989372"/>
                  <a:pt x="7644944" y="1986795"/>
                  <a:pt x="7641852" y="1986648"/>
                </a:cubicBezTo>
                <a:lnTo>
                  <a:pt x="7494753" y="1979065"/>
                </a:lnTo>
                <a:cubicBezTo>
                  <a:pt x="7491661" y="1978623"/>
                  <a:pt x="7489084" y="1981274"/>
                  <a:pt x="7488937" y="1984366"/>
                </a:cubicBezTo>
                <a:cubicBezTo>
                  <a:pt x="7488790" y="1987458"/>
                  <a:pt x="7491146" y="1990035"/>
                  <a:pt x="7494238" y="1990182"/>
                </a:cubicBezTo>
                <a:lnTo>
                  <a:pt x="7641337" y="1997766"/>
                </a:lnTo>
                <a:cubicBezTo>
                  <a:pt x="7641484" y="1997766"/>
                  <a:pt x="7641558" y="1997766"/>
                  <a:pt x="7641632" y="1997766"/>
                </a:cubicBezTo>
                <a:cubicBezTo>
                  <a:pt x="7644576" y="1997766"/>
                  <a:pt x="7647006" y="1995410"/>
                  <a:pt x="7647154" y="1992465"/>
                </a:cubicBezTo>
                <a:close/>
                <a:moveTo>
                  <a:pt x="7742348" y="2115415"/>
                </a:moveTo>
                <a:cubicBezTo>
                  <a:pt x="7744704" y="2113428"/>
                  <a:pt x="7745072" y="2109967"/>
                  <a:pt x="7743158" y="2107538"/>
                </a:cubicBezTo>
                <a:lnTo>
                  <a:pt x="7645902" y="1988636"/>
                </a:lnTo>
                <a:cubicBezTo>
                  <a:pt x="7643914" y="1986280"/>
                  <a:pt x="7640454" y="1985912"/>
                  <a:pt x="7638023" y="1987826"/>
                </a:cubicBezTo>
                <a:cubicBezTo>
                  <a:pt x="7635668" y="1989814"/>
                  <a:pt x="7635299" y="1993274"/>
                  <a:pt x="7637214" y="1995704"/>
                </a:cubicBezTo>
                <a:lnTo>
                  <a:pt x="7734471" y="2114606"/>
                </a:lnTo>
                <a:cubicBezTo>
                  <a:pt x="7735574" y="2116004"/>
                  <a:pt x="7737195" y="2116667"/>
                  <a:pt x="7738814" y="2116667"/>
                </a:cubicBezTo>
                <a:cubicBezTo>
                  <a:pt x="7740140" y="2116667"/>
                  <a:pt x="7741391" y="2116299"/>
                  <a:pt x="7742348" y="2115415"/>
                </a:cubicBezTo>
                <a:close/>
                <a:moveTo>
                  <a:pt x="7826352" y="2236967"/>
                </a:moveTo>
                <a:cubicBezTo>
                  <a:pt x="7828855" y="2235200"/>
                  <a:pt x="7829517" y="2231740"/>
                  <a:pt x="7827751" y="2229237"/>
                </a:cubicBezTo>
                <a:lnTo>
                  <a:pt x="7743379" y="2107979"/>
                </a:lnTo>
                <a:cubicBezTo>
                  <a:pt x="7741612" y="2105476"/>
                  <a:pt x="7738152" y="2104814"/>
                  <a:pt x="7735648" y="2106581"/>
                </a:cubicBezTo>
                <a:cubicBezTo>
                  <a:pt x="7733145" y="2108348"/>
                  <a:pt x="7732483" y="2111808"/>
                  <a:pt x="7734249" y="2114311"/>
                </a:cubicBezTo>
                <a:lnTo>
                  <a:pt x="7818621" y="2235568"/>
                </a:lnTo>
                <a:cubicBezTo>
                  <a:pt x="7819726" y="2237114"/>
                  <a:pt x="7821493" y="2237998"/>
                  <a:pt x="7823260" y="2237998"/>
                </a:cubicBezTo>
                <a:cubicBezTo>
                  <a:pt x="7824364" y="2237924"/>
                  <a:pt x="7825469" y="2237630"/>
                  <a:pt x="7826352" y="2236967"/>
                </a:cubicBezTo>
                <a:close/>
                <a:moveTo>
                  <a:pt x="7897030" y="2349316"/>
                </a:moveTo>
                <a:cubicBezTo>
                  <a:pt x="7899607" y="2347697"/>
                  <a:pt x="7900417" y="2344236"/>
                  <a:pt x="7898797" y="2341659"/>
                </a:cubicBezTo>
                <a:lnTo>
                  <a:pt x="7827898" y="2229458"/>
                </a:lnTo>
                <a:cubicBezTo>
                  <a:pt x="7826278" y="2226881"/>
                  <a:pt x="7822818" y="2226145"/>
                  <a:pt x="7820241" y="2227691"/>
                </a:cubicBezTo>
                <a:cubicBezTo>
                  <a:pt x="7817664" y="2229310"/>
                  <a:pt x="7816854" y="2232771"/>
                  <a:pt x="7818474" y="2235348"/>
                </a:cubicBezTo>
                <a:lnTo>
                  <a:pt x="7889373" y="2347549"/>
                </a:lnTo>
                <a:cubicBezTo>
                  <a:pt x="7890478" y="2349243"/>
                  <a:pt x="7892245" y="2350200"/>
                  <a:pt x="7894159" y="2350126"/>
                </a:cubicBezTo>
                <a:cubicBezTo>
                  <a:pt x="7895116" y="2350200"/>
                  <a:pt x="7896147" y="2349905"/>
                  <a:pt x="7897030" y="2349316"/>
                </a:cubicBezTo>
                <a:close/>
                <a:moveTo>
                  <a:pt x="7953867" y="2440830"/>
                </a:moveTo>
                <a:cubicBezTo>
                  <a:pt x="7956444" y="2439210"/>
                  <a:pt x="7957254" y="2435750"/>
                  <a:pt x="7955634" y="2433173"/>
                </a:cubicBezTo>
                <a:lnTo>
                  <a:pt x="7898797" y="2341733"/>
                </a:lnTo>
                <a:cubicBezTo>
                  <a:pt x="7897178" y="2339083"/>
                  <a:pt x="7893718" y="2338346"/>
                  <a:pt x="7891140" y="2339966"/>
                </a:cubicBezTo>
                <a:cubicBezTo>
                  <a:pt x="7888563" y="2341586"/>
                  <a:pt x="7887754" y="2345046"/>
                  <a:pt x="7889373" y="2347623"/>
                </a:cubicBezTo>
                <a:lnTo>
                  <a:pt x="7946211" y="2439063"/>
                </a:lnTo>
                <a:cubicBezTo>
                  <a:pt x="7947315" y="2440756"/>
                  <a:pt x="7949081" y="2441713"/>
                  <a:pt x="7950996" y="2441713"/>
                </a:cubicBezTo>
                <a:cubicBezTo>
                  <a:pt x="7952027" y="2441640"/>
                  <a:pt x="7952984" y="2441345"/>
                  <a:pt x="7953867" y="2440830"/>
                </a:cubicBezTo>
                <a:close/>
                <a:moveTo>
                  <a:pt x="7962039" y="2451432"/>
                </a:moveTo>
                <a:cubicBezTo>
                  <a:pt x="7964543" y="2449665"/>
                  <a:pt x="7965132" y="2446131"/>
                  <a:pt x="7963291" y="2443628"/>
                </a:cubicBezTo>
                <a:lnTo>
                  <a:pt x="7955488" y="2432731"/>
                </a:lnTo>
                <a:cubicBezTo>
                  <a:pt x="7953647" y="2430228"/>
                  <a:pt x="7950186" y="2429713"/>
                  <a:pt x="7947683" y="2431480"/>
                </a:cubicBezTo>
                <a:cubicBezTo>
                  <a:pt x="7945180" y="2433247"/>
                  <a:pt x="7944591" y="2436781"/>
                  <a:pt x="7946431" y="2439284"/>
                </a:cubicBezTo>
                <a:lnTo>
                  <a:pt x="7954236" y="2450180"/>
                </a:lnTo>
                <a:cubicBezTo>
                  <a:pt x="7955340" y="2451726"/>
                  <a:pt x="7957033" y="2452536"/>
                  <a:pt x="7958800" y="2452536"/>
                </a:cubicBezTo>
                <a:cubicBezTo>
                  <a:pt x="7959978" y="2452462"/>
                  <a:pt x="7961082" y="2452168"/>
                  <a:pt x="7962039" y="2451432"/>
                </a:cubicBezTo>
                <a:close/>
                <a:moveTo>
                  <a:pt x="9529919" y="3031509"/>
                </a:moveTo>
                <a:lnTo>
                  <a:pt x="9562313" y="2980562"/>
                </a:lnTo>
                <a:cubicBezTo>
                  <a:pt x="9563933" y="2977985"/>
                  <a:pt x="9563197" y="2974524"/>
                  <a:pt x="9560619" y="2972831"/>
                </a:cubicBezTo>
                <a:cubicBezTo>
                  <a:pt x="9558043" y="2971138"/>
                  <a:pt x="9554583" y="2971948"/>
                  <a:pt x="9552889" y="2974524"/>
                </a:cubicBezTo>
                <a:lnTo>
                  <a:pt x="9520495" y="3025472"/>
                </a:lnTo>
                <a:cubicBezTo>
                  <a:pt x="9518875" y="3028049"/>
                  <a:pt x="9519612" y="3031509"/>
                  <a:pt x="9522188" y="3033202"/>
                </a:cubicBezTo>
                <a:cubicBezTo>
                  <a:pt x="9523145" y="3033791"/>
                  <a:pt x="9524176" y="3034086"/>
                  <a:pt x="9525207" y="3034086"/>
                </a:cubicBezTo>
                <a:cubicBezTo>
                  <a:pt x="9527121" y="3034012"/>
                  <a:pt x="9528888" y="3033129"/>
                  <a:pt x="9529919" y="3031509"/>
                </a:cubicBezTo>
                <a:close/>
                <a:moveTo>
                  <a:pt x="9523587" y="3044466"/>
                </a:moveTo>
                <a:lnTo>
                  <a:pt x="9530213" y="3030920"/>
                </a:lnTo>
                <a:cubicBezTo>
                  <a:pt x="9531538" y="3028122"/>
                  <a:pt x="9530434" y="3024809"/>
                  <a:pt x="9527636" y="3023484"/>
                </a:cubicBezTo>
                <a:cubicBezTo>
                  <a:pt x="9524912" y="3022085"/>
                  <a:pt x="9521526" y="3023263"/>
                  <a:pt x="9520200" y="3026061"/>
                </a:cubicBezTo>
                <a:lnTo>
                  <a:pt x="9513574" y="3039607"/>
                </a:lnTo>
                <a:cubicBezTo>
                  <a:pt x="9512249" y="3042405"/>
                  <a:pt x="9513354" y="3045718"/>
                  <a:pt x="9516151" y="3047043"/>
                </a:cubicBezTo>
                <a:cubicBezTo>
                  <a:pt x="9516961" y="3047412"/>
                  <a:pt x="9517771" y="3047632"/>
                  <a:pt x="9518654" y="3047632"/>
                </a:cubicBezTo>
                <a:cubicBezTo>
                  <a:pt x="9520716" y="3047559"/>
                  <a:pt x="9522630" y="3046454"/>
                  <a:pt x="9523587" y="3044466"/>
                </a:cubicBezTo>
                <a:close/>
                <a:moveTo>
                  <a:pt x="9496936" y="3098948"/>
                </a:moveTo>
                <a:lnTo>
                  <a:pt x="9523661" y="3044466"/>
                </a:lnTo>
                <a:cubicBezTo>
                  <a:pt x="9524986" y="3041669"/>
                  <a:pt x="9523881" y="3038356"/>
                  <a:pt x="9521084" y="3037031"/>
                </a:cubicBezTo>
                <a:cubicBezTo>
                  <a:pt x="9518286" y="3035632"/>
                  <a:pt x="9514973" y="3036810"/>
                  <a:pt x="9513648" y="3039607"/>
                </a:cubicBezTo>
                <a:lnTo>
                  <a:pt x="9486922" y="3094089"/>
                </a:lnTo>
                <a:cubicBezTo>
                  <a:pt x="9485598" y="3096886"/>
                  <a:pt x="9486702" y="3100199"/>
                  <a:pt x="9489500" y="3101524"/>
                </a:cubicBezTo>
                <a:cubicBezTo>
                  <a:pt x="9490310" y="3101893"/>
                  <a:pt x="9491193" y="3102113"/>
                  <a:pt x="9492003" y="3102113"/>
                </a:cubicBezTo>
                <a:cubicBezTo>
                  <a:pt x="9493991" y="3102040"/>
                  <a:pt x="9495979" y="3100862"/>
                  <a:pt x="9496936" y="3098948"/>
                </a:cubicBezTo>
                <a:close/>
                <a:moveTo>
                  <a:pt x="9433767" y="3216892"/>
                </a:moveTo>
                <a:lnTo>
                  <a:pt x="9496862" y="3099095"/>
                </a:lnTo>
                <a:cubicBezTo>
                  <a:pt x="9498334" y="3096371"/>
                  <a:pt x="9497303" y="3092984"/>
                  <a:pt x="9494579" y="3091512"/>
                </a:cubicBezTo>
                <a:cubicBezTo>
                  <a:pt x="9491855" y="3090113"/>
                  <a:pt x="9488469" y="3091070"/>
                  <a:pt x="9486996" y="3093794"/>
                </a:cubicBezTo>
                <a:lnTo>
                  <a:pt x="9423901" y="3211591"/>
                </a:lnTo>
                <a:cubicBezTo>
                  <a:pt x="9422429" y="3214315"/>
                  <a:pt x="9423459" y="3217702"/>
                  <a:pt x="9426183" y="3219174"/>
                </a:cubicBezTo>
                <a:cubicBezTo>
                  <a:pt x="9427067" y="3219616"/>
                  <a:pt x="9427951" y="3219837"/>
                  <a:pt x="9428834" y="3219837"/>
                </a:cubicBezTo>
                <a:cubicBezTo>
                  <a:pt x="9430822" y="3219837"/>
                  <a:pt x="9432736" y="3218806"/>
                  <a:pt x="9433767" y="3216892"/>
                </a:cubicBezTo>
                <a:close/>
                <a:moveTo>
                  <a:pt x="9374574" y="3315473"/>
                </a:moveTo>
                <a:lnTo>
                  <a:pt x="9433619" y="3217113"/>
                </a:lnTo>
                <a:cubicBezTo>
                  <a:pt x="9435166" y="3214462"/>
                  <a:pt x="9434356" y="3211076"/>
                  <a:pt x="9431705" y="3209456"/>
                </a:cubicBezTo>
                <a:cubicBezTo>
                  <a:pt x="9429055" y="3207836"/>
                  <a:pt x="9425668" y="3208720"/>
                  <a:pt x="9424049" y="3211370"/>
                </a:cubicBezTo>
                <a:lnTo>
                  <a:pt x="9365003" y="3309731"/>
                </a:lnTo>
                <a:cubicBezTo>
                  <a:pt x="9363457" y="3312381"/>
                  <a:pt x="9364267" y="3315768"/>
                  <a:pt x="9366917" y="3317388"/>
                </a:cubicBezTo>
                <a:cubicBezTo>
                  <a:pt x="9367801" y="3317903"/>
                  <a:pt x="9368831" y="3318198"/>
                  <a:pt x="9369862" y="3318198"/>
                </a:cubicBezTo>
                <a:cubicBezTo>
                  <a:pt x="9371703" y="3318198"/>
                  <a:pt x="9373543" y="3317240"/>
                  <a:pt x="9374574" y="3315473"/>
                </a:cubicBezTo>
                <a:close/>
                <a:moveTo>
                  <a:pt x="9318252" y="3396606"/>
                </a:moveTo>
                <a:lnTo>
                  <a:pt x="9374427" y="3315768"/>
                </a:lnTo>
                <a:cubicBezTo>
                  <a:pt x="9376194" y="3313265"/>
                  <a:pt x="9375530" y="3309804"/>
                  <a:pt x="9373028" y="3308038"/>
                </a:cubicBezTo>
                <a:cubicBezTo>
                  <a:pt x="9370525" y="3306270"/>
                  <a:pt x="9366991" y="3306860"/>
                  <a:pt x="9365298" y="3309436"/>
                </a:cubicBezTo>
                <a:lnTo>
                  <a:pt x="9309123" y="3390275"/>
                </a:lnTo>
                <a:cubicBezTo>
                  <a:pt x="9307356" y="3392778"/>
                  <a:pt x="9308019" y="3396238"/>
                  <a:pt x="9310521" y="3398005"/>
                </a:cubicBezTo>
                <a:cubicBezTo>
                  <a:pt x="9311479" y="3398668"/>
                  <a:pt x="9312657" y="3399036"/>
                  <a:pt x="9313761" y="3399036"/>
                </a:cubicBezTo>
                <a:cubicBezTo>
                  <a:pt x="9315455" y="3399036"/>
                  <a:pt x="9317148" y="3398226"/>
                  <a:pt x="9318252" y="3396606"/>
                </a:cubicBezTo>
                <a:close/>
                <a:moveTo>
                  <a:pt x="9261857" y="3463235"/>
                </a:moveTo>
                <a:lnTo>
                  <a:pt x="9317884" y="3397048"/>
                </a:lnTo>
                <a:cubicBezTo>
                  <a:pt x="9319872" y="3394692"/>
                  <a:pt x="9319577" y="3391158"/>
                  <a:pt x="9317221" y="3389170"/>
                </a:cubicBezTo>
                <a:cubicBezTo>
                  <a:pt x="9314865" y="3387183"/>
                  <a:pt x="9311331" y="3387477"/>
                  <a:pt x="9309343" y="3389833"/>
                </a:cubicBezTo>
                <a:lnTo>
                  <a:pt x="9253316" y="3456020"/>
                </a:lnTo>
                <a:cubicBezTo>
                  <a:pt x="9251328" y="3458376"/>
                  <a:pt x="9251623" y="3461910"/>
                  <a:pt x="9253979" y="3463898"/>
                </a:cubicBezTo>
                <a:cubicBezTo>
                  <a:pt x="9255009" y="3464781"/>
                  <a:pt x="9256335" y="3465223"/>
                  <a:pt x="9257661" y="3465223"/>
                </a:cubicBezTo>
                <a:cubicBezTo>
                  <a:pt x="9259206" y="3465223"/>
                  <a:pt x="9260752" y="3464560"/>
                  <a:pt x="9261857" y="3463235"/>
                </a:cubicBezTo>
                <a:close/>
                <a:moveTo>
                  <a:pt x="9260385" y="3465076"/>
                </a:moveTo>
                <a:lnTo>
                  <a:pt x="9261930" y="3463162"/>
                </a:lnTo>
                <a:cubicBezTo>
                  <a:pt x="9263845" y="3460806"/>
                  <a:pt x="9263476" y="3457272"/>
                  <a:pt x="9261121" y="3455357"/>
                </a:cubicBezTo>
                <a:cubicBezTo>
                  <a:pt x="9258764" y="3453443"/>
                  <a:pt x="9255230" y="3453811"/>
                  <a:pt x="9253316" y="3456167"/>
                </a:cubicBezTo>
                <a:lnTo>
                  <a:pt x="9251770" y="3458082"/>
                </a:lnTo>
                <a:cubicBezTo>
                  <a:pt x="9249856" y="3460437"/>
                  <a:pt x="9250225" y="3463971"/>
                  <a:pt x="9252580" y="3465886"/>
                </a:cubicBezTo>
                <a:cubicBezTo>
                  <a:pt x="9253611" y="3466769"/>
                  <a:pt x="9254863" y="3467137"/>
                  <a:pt x="9256114" y="3467137"/>
                </a:cubicBezTo>
                <a:cubicBezTo>
                  <a:pt x="9257661" y="3467137"/>
                  <a:pt x="9259280" y="3466401"/>
                  <a:pt x="9260385" y="3465076"/>
                </a:cubicBezTo>
                <a:close/>
                <a:moveTo>
                  <a:pt x="9246028" y="3488709"/>
                </a:moveTo>
                <a:lnTo>
                  <a:pt x="9260752" y="3464413"/>
                </a:lnTo>
                <a:cubicBezTo>
                  <a:pt x="9262372" y="3461763"/>
                  <a:pt x="9261488" y="3458376"/>
                  <a:pt x="9258912" y="3456756"/>
                </a:cubicBezTo>
                <a:cubicBezTo>
                  <a:pt x="9256261" y="3455210"/>
                  <a:pt x="9252875" y="3456020"/>
                  <a:pt x="9251255" y="3458597"/>
                </a:cubicBezTo>
                <a:lnTo>
                  <a:pt x="9236457" y="3482893"/>
                </a:lnTo>
                <a:cubicBezTo>
                  <a:pt x="9234837" y="3485543"/>
                  <a:pt x="9235720" y="3488930"/>
                  <a:pt x="9238298" y="3490549"/>
                </a:cubicBezTo>
                <a:cubicBezTo>
                  <a:pt x="9239181" y="3491065"/>
                  <a:pt x="9240212" y="3491359"/>
                  <a:pt x="9241242" y="3491359"/>
                </a:cubicBezTo>
                <a:cubicBezTo>
                  <a:pt x="9243156" y="3491359"/>
                  <a:pt x="9244997" y="3490476"/>
                  <a:pt x="9246028" y="3488709"/>
                </a:cubicBezTo>
                <a:close/>
                <a:moveTo>
                  <a:pt x="9220259" y="3527803"/>
                </a:moveTo>
                <a:lnTo>
                  <a:pt x="9245954" y="3488930"/>
                </a:lnTo>
                <a:cubicBezTo>
                  <a:pt x="9247647" y="3486353"/>
                  <a:pt x="9246911" y="3482893"/>
                  <a:pt x="9244408" y="3481199"/>
                </a:cubicBezTo>
                <a:cubicBezTo>
                  <a:pt x="9241905" y="3479506"/>
                  <a:pt x="9238371" y="3480242"/>
                  <a:pt x="9236677" y="3482745"/>
                </a:cubicBezTo>
                <a:lnTo>
                  <a:pt x="9210983" y="3521618"/>
                </a:lnTo>
                <a:cubicBezTo>
                  <a:pt x="9209290" y="3524195"/>
                  <a:pt x="9210026" y="3527655"/>
                  <a:pt x="9212529" y="3529349"/>
                </a:cubicBezTo>
                <a:cubicBezTo>
                  <a:pt x="9213487" y="3530011"/>
                  <a:pt x="9214590" y="3530306"/>
                  <a:pt x="9215621" y="3530306"/>
                </a:cubicBezTo>
                <a:cubicBezTo>
                  <a:pt x="9217462" y="3530306"/>
                  <a:pt x="9219229" y="3529423"/>
                  <a:pt x="9220259" y="3527803"/>
                </a:cubicBezTo>
                <a:close/>
                <a:moveTo>
                  <a:pt x="9206713" y="3554307"/>
                </a:moveTo>
                <a:lnTo>
                  <a:pt x="9220554" y="3527214"/>
                </a:lnTo>
                <a:cubicBezTo>
                  <a:pt x="9221953" y="3524490"/>
                  <a:pt x="9220849" y="3521103"/>
                  <a:pt x="9218125" y="3519704"/>
                </a:cubicBezTo>
                <a:cubicBezTo>
                  <a:pt x="9215400" y="3518305"/>
                  <a:pt x="9212014" y="3519410"/>
                  <a:pt x="9210615" y="3522134"/>
                </a:cubicBezTo>
                <a:lnTo>
                  <a:pt x="9196774" y="3549227"/>
                </a:lnTo>
                <a:cubicBezTo>
                  <a:pt x="9195375" y="3551951"/>
                  <a:pt x="9196479" y="3555338"/>
                  <a:pt x="9199203" y="3556737"/>
                </a:cubicBezTo>
                <a:cubicBezTo>
                  <a:pt x="9200013" y="3557178"/>
                  <a:pt x="9200896" y="3557326"/>
                  <a:pt x="9201780" y="3557326"/>
                </a:cubicBezTo>
                <a:cubicBezTo>
                  <a:pt x="9203842" y="3557399"/>
                  <a:pt x="9205756" y="3556295"/>
                  <a:pt x="9206713" y="3554307"/>
                </a:cubicBezTo>
                <a:close/>
                <a:moveTo>
                  <a:pt x="9180797" y="3589573"/>
                </a:moveTo>
                <a:lnTo>
                  <a:pt x="9206271" y="3555117"/>
                </a:lnTo>
                <a:cubicBezTo>
                  <a:pt x="9208111" y="3552614"/>
                  <a:pt x="9207596" y="3549154"/>
                  <a:pt x="9205093" y="3547313"/>
                </a:cubicBezTo>
                <a:cubicBezTo>
                  <a:pt x="9202663" y="3545472"/>
                  <a:pt x="9199130" y="3545988"/>
                  <a:pt x="9197289" y="3548491"/>
                </a:cubicBezTo>
                <a:lnTo>
                  <a:pt x="9171816" y="3582947"/>
                </a:lnTo>
                <a:cubicBezTo>
                  <a:pt x="9169975" y="3585450"/>
                  <a:pt x="9170490" y="3588910"/>
                  <a:pt x="9172994" y="3590751"/>
                </a:cubicBezTo>
                <a:cubicBezTo>
                  <a:pt x="9174024" y="3591487"/>
                  <a:pt x="9175202" y="3591855"/>
                  <a:pt x="9176307" y="3591855"/>
                </a:cubicBezTo>
                <a:cubicBezTo>
                  <a:pt x="9178073" y="3591855"/>
                  <a:pt x="9179693" y="3591045"/>
                  <a:pt x="9180797" y="3589573"/>
                </a:cubicBezTo>
                <a:close/>
                <a:moveTo>
                  <a:pt x="9141336" y="3649060"/>
                </a:moveTo>
                <a:lnTo>
                  <a:pt x="9180945" y="3589352"/>
                </a:lnTo>
                <a:cubicBezTo>
                  <a:pt x="9182638" y="3586775"/>
                  <a:pt x="9181976" y="3583315"/>
                  <a:pt x="9179399" y="3581621"/>
                </a:cubicBezTo>
                <a:cubicBezTo>
                  <a:pt x="9176822" y="3579928"/>
                  <a:pt x="9173361" y="3580591"/>
                  <a:pt x="9171668" y="3583167"/>
                </a:cubicBezTo>
                <a:lnTo>
                  <a:pt x="9132059" y="3642876"/>
                </a:lnTo>
                <a:cubicBezTo>
                  <a:pt x="9130366" y="3645453"/>
                  <a:pt x="9131028" y="3648913"/>
                  <a:pt x="9133605" y="3650606"/>
                </a:cubicBezTo>
                <a:cubicBezTo>
                  <a:pt x="9134562" y="3651269"/>
                  <a:pt x="9135666" y="3651563"/>
                  <a:pt x="9136697" y="3651563"/>
                </a:cubicBezTo>
                <a:cubicBezTo>
                  <a:pt x="9138464" y="3651563"/>
                  <a:pt x="9140231" y="3650680"/>
                  <a:pt x="9141336" y="3649060"/>
                </a:cubicBezTo>
                <a:close/>
                <a:moveTo>
                  <a:pt x="9104450" y="3712229"/>
                </a:moveTo>
                <a:lnTo>
                  <a:pt x="9141483" y="3648766"/>
                </a:lnTo>
                <a:cubicBezTo>
                  <a:pt x="9143029" y="3646115"/>
                  <a:pt x="9142145" y="3642729"/>
                  <a:pt x="9139495" y="3641183"/>
                </a:cubicBezTo>
                <a:cubicBezTo>
                  <a:pt x="9136845" y="3639636"/>
                  <a:pt x="9133458" y="3640520"/>
                  <a:pt x="9131912" y="3643170"/>
                </a:cubicBezTo>
                <a:lnTo>
                  <a:pt x="9094879" y="3706633"/>
                </a:lnTo>
                <a:cubicBezTo>
                  <a:pt x="9093333" y="3709284"/>
                  <a:pt x="9094217" y="3712671"/>
                  <a:pt x="9096867" y="3714217"/>
                </a:cubicBezTo>
                <a:cubicBezTo>
                  <a:pt x="9097750" y="3714732"/>
                  <a:pt x="9098781" y="3714953"/>
                  <a:pt x="9099738" y="3714953"/>
                </a:cubicBezTo>
                <a:cubicBezTo>
                  <a:pt x="9101579" y="3715027"/>
                  <a:pt x="9103419" y="3713996"/>
                  <a:pt x="9104450" y="3712229"/>
                </a:cubicBezTo>
                <a:close/>
                <a:moveTo>
                  <a:pt x="9098855" y="3721873"/>
                </a:moveTo>
                <a:lnTo>
                  <a:pt x="9104450" y="3712229"/>
                </a:lnTo>
                <a:cubicBezTo>
                  <a:pt x="9105996" y="3709578"/>
                  <a:pt x="9105113" y="3706192"/>
                  <a:pt x="9102462" y="3704646"/>
                </a:cubicBezTo>
                <a:cubicBezTo>
                  <a:pt x="9099812" y="3703100"/>
                  <a:pt x="9096352" y="3703983"/>
                  <a:pt x="9094879" y="3706633"/>
                </a:cubicBezTo>
                <a:lnTo>
                  <a:pt x="9089284" y="3716278"/>
                </a:lnTo>
                <a:cubicBezTo>
                  <a:pt x="9087738" y="3718929"/>
                  <a:pt x="9088621" y="3722315"/>
                  <a:pt x="9091271" y="3723861"/>
                </a:cubicBezTo>
                <a:cubicBezTo>
                  <a:pt x="9092155" y="3724377"/>
                  <a:pt x="9093186" y="3724598"/>
                  <a:pt x="9094143" y="3724598"/>
                </a:cubicBezTo>
                <a:cubicBezTo>
                  <a:pt x="9095983" y="3724598"/>
                  <a:pt x="9097824" y="3723640"/>
                  <a:pt x="9098855" y="3721873"/>
                </a:cubicBezTo>
                <a:close/>
                <a:moveTo>
                  <a:pt x="9069332" y="3770391"/>
                </a:moveTo>
                <a:lnTo>
                  <a:pt x="9098781" y="3721947"/>
                </a:lnTo>
                <a:cubicBezTo>
                  <a:pt x="9100401" y="3719297"/>
                  <a:pt x="9099517" y="3715910"/>
                  <a:pt x="9096941" y="3714290"/>
                </a:cubicBezTo>
                <a:cubicBezTo>
                  <a:pt x="9094290" y="3712744"/>
                  <a:pt x="9090904" y="3713554"/>
                  <a:pt x="9089284" y="3716131"/>
                </a:cubicBezTo>
                <a:lnTo>
                  <a:pt x="9059835" y="3764575"/>
                </a:lnTo>
                <a:cubicBezTo>
                  <a:pt x="9058215" y="3767225"/>
                  <a:pt x="9059098" y="3770612"/>
                  <a:pt x="9061676" y="3772232"/>
                </a:cubicBezTo>
                <a:cubicBezTo>
                  <a:pt x="9062559" y="3772747"/>
                  <a:pt x="9063589" y="3773041"/>
                  <a:pt x="9064620" y="3773041"/>
                </a:cubicBezTo>
                <a:cubicBezTo>
                  <a:pt x="9066460" y="3773041"/>
                  <a:pt x="9068301" y="3772084"/>
                  <a:pt x="9069332" y="3770391"/>
                </a:cubicBezTo>
                <a:close/>
                <a:moveTo>
                  <a:pt x="9031563" y="3832455"/>
                </a:moveTo>
                <a:lnTo>
                  <a:pt x="9069332" y="3770317"/>
                </a:lnTo>
                <a:cubicBezTo>
                  <a:pt x="9070951" y="3767667"/>
                  <a:pt x="9070068" y="3764281"/>
                  <a:pt x="9067491" y="3762661"/>
                </a:cubicBezTo>
                <a:cubicBezTo>
                  <a:pt x="9064841" y="3761041"/>
                  <a:pt x="9061455" y="3761851"/>
                  <a:pt x="9059835" y="3764501"/>
                </a:cubicBezTo>
                <a:lnTo>
                  <a:pt x="9022066" y="3826639"/>
                </a:lnTo>
                <a:cubicBezTo>
                  <a:pt x="9020446" y="3829290"/>
                  <a:pt x="9021256" y="3832677"/>
                  <a:pt x="9023907" y="3834296"/>
                </a:cubicBezTo>
                <a:cubicBezTo>
                  <a:pt x="9024790" y="3834885"/>
                  <a:pt x="9025820" y="3835106"/>
                  <a:pt x="9026851" y="3835106"/>
                </a:cubicBezTo>
                <a:cubicBezTo>
                  <a:pt x="9028692" y="3835106"/>
                  <a:pt x="9030532" y="3834149"/>
                  <a:pt x="9031563" y="3832455"/>
                </a:cubicBezTo>
                <a:close/>
                <a:moveTo>
                  <a:pt x="9026189" y="3841217"/>
                </a:moveTo>
                <a:lnTo>
                  <a:pt x="9031489" y="3832455"/>
                </a:lnTo>
                <a:cubicBezTo>
                  <a:pt x="9033110" y="3829805"/>
                  <a:pt x="9032226" y="3826418"/>
                  <a:pt x="9029649" y="3824799"/>
                </a:cubicBezTo>
                <a:cubicBezTo>
                  <a:pt x="9026999" y="3823253"/>
                  <a:pt x="9023612" y="3823989"/>
                  <a:pt x="9021993" y="3826639"/>
                </a:cubicBezTo>
                <a:lnTo>
                  <a:pt x="9016691" y="3835401"/>
                </a:lnTo>
                <a:cubicBezTo>
                  <a:pt x="9015072" y="3838051"/>
                  <a:pt x="9015955" y="3841438"/>
                  <a:pt x="9018532" y="3843057"/>
                </a:cubicBezTo>
                <a:cubicBezTo>
                  <a:pt x="9019415" y="3843573"/>
                  <a:pt x="9020446" y="3843867"/>
                  <a:pt x="9021477" y="3843867"/>
                </a:cubicBezTo>
                <a:cubicBezTo>
                  <a:pt x="9023317" y="3843941"/>
                  <a:pt x="9025158" y="3842984"/>
                  <a:pt x="9026189" y="3841217"/>
                </a:cubicBezTo>
                <a:close/>
                <a:moveTo>
                  <a:pt x="4000744" y="2123220"/>
                </a:moveTo>
                <a:cubicBezTo>
                  <a:pt x="4003321" y="2121526"/>
                  <a:pt x="4004057" y="2118066"/>
                  <a:pt x="4002363" y="2115489"/>
                </a:cubicBezTo>
                <a:lnTo>
                  <a:pt x="3899438" y="1956904"/>
                </a:lnTo>
                <a:cubicBezTo>
                  <a:pt x="3897745" y="1954328"/>
                  <a:pt x="3894285" y="1953592"/>
                  <a:pt x="3891708" y="1955285"/>
                </a:cubicBezTo>
                <a:cubicBezTo>
                  <a:pt x="3889131" y="1956978"/>
                  <a:pt x="3888395" y="1960438"/>
                  <a:pt x="3890088" y="1963015"/>
                </a:cubicBezTo>
                <a:lnTo>
                  <a:pt x="3993013" y="2121600"/>
                </a:lnTo>
                <a:cubicBezTo>
                  <a:pt x="3994118" y="2123293"/>
                  <a:pt x="3995885" y="2124176"/>
                  <a:pt x="3997725" y="2124103"/>
                </a:cubicBezTo>
                <a:cubicBezTo>
                  <a:pt x="3998756" y="2124103"/>
                  <a:pt x="3999787" y="2123808"/>
                  <a:pt x="4000744" y="2123220"/>
                </a:cubicBezTo>
                <a:close/>
                <a:moveTo>
                  <a:pt x="4087472" y="2271717"/>
                </a:moveTo>
                <a:cubicBezTo>
                  <a:pt x="4090122" y="2270171"/>
                  <a:pt x="4091006" y="2266711"/>
                  <a:pt x="4089460" y="2264061"/>
                </a:cubicBezTo>
                <a:lnTo>
                  <a:pt x="4002511" y="2115710"/>
                </a:lnTo>
                <a:cubicBezTo>
                  <a:pt x="4000965" y="2113060"/>
                  <a:pt x="3997504" y="2112176"/>
                  <a:pt x="3994854" y="2113722"/>
                </a:cubicBezTo>
                <a:cubicBezTo>
                  <a:pt x="3992203" y="2115268"/>
                  <a:pt x="3991320" y="2118728"/>
                  <a:pt x="3992866" y="2121379"/>
                </a:cubicBezTo>
                <a:lnTo>
                  <a:pt x="4079815" y="2269730"/>
                </a:lnTo>
                <a:cubicBezTo>
                  <a:pt x="4080846" y="2271497"/>
                  <a:pt x="4082760" y="2272527"/>
                  <a:pt x="4084674" y="2272454"/>
                </a:cubicBezTo>
                <a:cubicBezTo>
                  <a:pt x="4085631" y="2272454"/>
                  <a:pt x="4086588" y="2272233"/>
                  <a:pt x="4087472" y="2271717"/>
                </a:cubicBezTo>
                <a:close/>
                <a:moveTo>
                  <a:pt x="4156457" y="2403871"/>
                </a:moveTo>
                <a:cubicBezTo>
                  <a:pt x="4159181" y="2402472"/>
                  <a:pt x="4160212" y="2399085"/>
                  <a:pt x="4158813" y="2396361"/>
                </a:cubicBezTo>
                <a:lnTo>
                  <a:pt x="4089533" y="2264281"/>
                </a:lnTo>
                <a:cubicBezTo>
                  <a:pt x="4088135" y="2261557"/>
                  <a:pt x="4084748" y="2260527"/>
                  <a:pt x="4082024" y="2261926"/>
                </a:cubicBezTo>
                <a:cubicBezTo>
                  <a:pt x="4079300" y="2263324"/>
                  <a:pt x="4078269" y="2266711"/>
                  <a:pt x="4079668" y="2269435"/>
                </a:cubicBezTo>
                <a:lnTo>
                  <a:pt x="4148947" y="2401515"/>
                </a:lnTo>
                <a:cubicBezTo>
                  <a:pt x="4149978" y="2403429"/>
                  <a:pt x="4151892" y="2404534"/>
                  <a:pt x="4153954" y="2404460"/>
                </a:cubicBezTo>
                <a:cubicBezTo>
                  <a:pt x="4154764" y="2404534"/>
                  <a:pt x="4155647" y="2404313"/>
                  <a:pt x="4156457" y="2403871"/>
                </a:cubicBezTo>
                <a:close/>
                <a:moveTo>
                  <a:pt x="4210055" y="2518429"/>
                </a:moveTo>
                <a:cubicBezTo>
                  <a:pt x="4212852" y="2517104"/>
                  <a:pt x="4214030" y="2513791"/>
                  <a:pt x="4212705" y="2510993"/>
                </a:cubicBezTo>
                <a:lnTo>
                  <a:pt x="4158886" y="2396582"/>
                </a:lnTo>
                <a:cubicBezTo>
                  <a:pt x="4157561" y="2393785"/>
                  <a:pt x="4154248" y="2392607"/>
                  <a:pt x="4151450" y="2393932"/>
                </a:cubicBezTo>
                <a:cubicBezTo>
                  <a:pt x="4148653" y="2395257"/>
                  <a:pt x="4147475" y="2398570"/>
                  <a:pt x="4148800" y="2401368"/>
                </a:cubicBezTo>
                <a:lnTo>
                  <a:pt x="4202619" y="2515778"/>
                </a:lnTo>
                <a:cubicBezTo>
                  <a:pt x="4203576" y="2517840"/>
                  <a:pt x="4205637" y="2519018"/>
                  <a:pt x="4207699" y="2518944"/>
                </a:cubicBezTo>
                <a:cubicBezTo>
                  <a:pt x="4208508" y="2518944"/>
                  <a:pt x="4209318" y="2518797"/>
                  <a:pt x="4210055" y="2518429"/>
                </a:cubicBezTo>
                <a:close/>
                <a:moveTo>
                  <a:pt x="4250474" y="2613624"/>
                </a:moveTo>
                <a:cubicBezTo>
                  <a:pt x="4253272" y="2612446"/>
                  <a:pt x="4254597" y="2609133"/>
                  <a:pt x="4253418" y="2606335"/>
                </a:cubicBezTo>
                <a:lnTo>
                  <a:pt x="4212779" y="2511140"/>
                </a:lnTo>
                <a:cubicBezTo>
                  <a:pt x="4211601" y="2508342"/>
                  <a:pt x="4208288" y="2507017"/>
                  <a:pt x="4205490" y="2508195"/>
                </a:cubicBezTo>
                <a:cubicBezTo>
                  <a:pt x="4202692" y="2509373"/>
                  <a:pt x="4201367" y="2512686"/>
                  <a:pt x="4202545" y="2515484"/>
                </a:cubicBezTo>
                <a:lnTo>
                  <a:pt x="4243185" y="2610679"/>
                </a:lnTo>
                <a:cubicBezTo>
                  <a:pt x="4244069" y="2612814"/>
                  <a:pt x="4246204" y="2614065"/>
                  <a:pt x="4248339" y="2614065"/>
                </a:cubicBezTo>
                <a:cubicBezTo>
                  <a:pt x="4249075" y="2614065"/>
                  <a:pt x="4249811" y="2613918"/>
                  <a:pt x="4250474" y="2613624"/>
                </a:cubicBezTo>
                <a:close/>
                <a:moveTo>
                  <a:pt x="4280291" y="2688056"/>
                </a:moveTo>
                <a:cubicBezTo>
                  <a:pt x="4283163" y="2686879"/>
                  <a:pt x="4284561" y="2683639"/>
                  <a:pt x="4283383" y="2680842"/>
                </a:cubicBezTo>
                <a:lnTo>
                  <a:pt x="4253492" y="2606482"/>
                </a:lnTo>
                <a:cubicBezTo>
                  <a:pt x="4252314" y="2603611"/>
                  <a:pt x="4249075" y="2602212"/>
                  <a:pt x="4246277" y="2603390"/>
                </a:cubicBezTo>
                <a:cubicBezTo>
                  <a:pt x="4243406" y="2604494"/>
                  <a:pt x="4242007" y="2607807"/>
                  <a:pt x="4243185" y="2610605"/>
                </a:cubicBezTo>
                <a:lnTo>
                  <a:pt x="4273076" y="2684964"/>
                </a:lnTo>
                <a:cubicBezTo>
                  <a:pt x="4273960" y="2687173"/>
                  <a:pt x="4276095" y="2688498"/>
                  <a:pt x="4278303" y="2688425"/>
                </a:cubicBezTo>
                <a:cubicBezTo>
                  <a:pt x="4278892" y="2688425"/>
                  <a:pt x="4279629" y="2688278"/>
                  <a:pt x="4280291" y="2688056"/>
                </a:cubicBezTo>
                <a:close/>
                <a:moveTo>
                  <a:pt x="4302084" y="2739887"/>
                </a:moveTo>
                <a:cubicBezTo>
                  <a:pt x="4304955" y="2738709"/>
                  <a:pt x="4306280" y="2735396"/>
                  <a:pt x="4305102" y="2732599"/>
                </a:cubicBezTo>
                <a:lnTo>
                  <a:pt x="4283383" y="2680694"/>
                </a:lnTo>
                <a:cubicBezTo>
                  <a:pt x="4282205" y="2677823"/>
                  <a:pt x="4278892" y="2676498"/>
                  <a:pt x="4276095" y="2677676"/>
                </a:cubicBezTo>
                <a:cubicBezTo>
                  <a:pt x="4273223" y="2678854"/>
                  <a:pt x="4271898" y="2682167"/>
                  <a:pt x="4273076" y="2684964"/>
                </a:cubicBezTo>
                <a:lnTo>
                  <a:pt x="4294795" y="2736869"/>
                </a:lnTo>
                <a:cubicBezTo>
                  <a:pt x="4295679" y="2739004"/>
                  <a:pt x="4297813" y="2740329"/>
                  <a:pt x="4299948" y="2740329"/>
                </a:cubicBezTo>
                <a:cubicBezTo>
                  <a:pt x="4300685" y="2740329"/>
                  <a:pt x="4301347" y="2740182"/>
                  <a:pt x="4302084" y="2739887"/>
                </a:cubicBezTo>
                <a:close/>
                <a:moveTo>
                  <a:pt x="4321594" y="2775079"/>
                </a:moveTo>
                <a:cubicBezTo>
                  <a:pt x="4324318" y="2773607"/>
                  <a:pt x="4325348" y="2770220"/>
                  <a:pt x="4323876" y="2767496"/>
                </a:cubicBezTo>
                <a:lnTo>
                  <a:pt x="4304881" y="2732083"/>
                </a:lnTo>
                <a:cubicBezTo>
                  <a:pt x="4303409" y="2729359"/>
                  <a:pt x="4300022" y="2728402"/>
                  <a:pt x="4297298" y="2729801"/>
                </a:cubicBezTo>
                <a:cubicBezTo>
                  <a:pt x="4294574" y="2731273"/>
                  <a:pt x="4293543" y="2734660"/>
                  <a:pt x="4295016" y="2737384"/>
                </a:cubicBezTo>
                <a:lnTo>
                  <a:pt x="4314011" y="2772797"/>
                </a:lnTo>
                <a:cubicBezTo>
                  <a:pt x="4315041" y="2774711"/>
                  <a:pt x="4316955" y="2775742"/>
                  <a:pt x="4318943" y="2775742"/>
                </a:cubicBezTo>
                <a:cubicBezTo>
                  <a:pt x="4319827" y="2775742"/>
                  <a:pt x="4320710" y="2775521"/>
                  <a:pt x="4321594" y="2775079"/>
                </a:cubicBezTo>
                <a:close/>
                <a:moveTo>
                  <a:pt x="4344564" y="2799743"/>
                </a:moveTo>
                <a:cubicBezTo>
                  <a:pt x="4346920" y="2797755"/>
                  <a:pt x="4347141" y="2794221"/>
                  <a:pt x="4345153" y="2791865"/>
                </a:cubicBezTo>
                <a:lnTo>
                  <a:pt x="4323140" y="2766539"/>
                </a:lnTo>
                <a:cubicBezTo>
                  <a:pt x="4321152" y="2764257"/>
                  <a:pt x="4317618" y="2763962"/>
                  <a:pt x="4315262" y="2765950"/>
                </a:cubicBezTo>
                <a:cubicBezTo>
                  <a:pt x="4312906" y="2767938"/>
                  <a:pt x="4312685" y="2771472"/>
                  <a:pt x="4314673" y="2773828"/>
                </a:cubicBezTo>
                <a:lnTo>
                  <a:pt x="4336687" y="2799154"/>
                </a:lnTo>
                <a:cubicBezTo>
                  <a:pt x="4337791" y="2800406"/>
                  <a:pt x="4339337" y="2801068"/>
                  <a:pt x="4340957" y="2801068"/>
                </a:cubicBezTo>
                <a:cubicBezTo>
                  <a:pt x="4342282" y="2801068"/>
                  <a:pt x="4343534" y="2800626"/>
                  <a:pt x="4344564" y="2799743"/>
                </a:cubicBezTo>
                <a:close/>
                <a:moveTo>
                  <a:pt x="4376369" y="2820726"/>
                </a:moveTo>
                <a:cubicBezTo>
                  <a:pt x="4378136" y="2818222"/>
                  <a:pt x="4377547" y="2814762"/>
                  <a:pt x="4375044" y="2812922"/>
                </a:cubicBezTo>
                <a:lnTo>
                  <a:pt x="4344122" y="2790908"/>
                </a:lnTo>
                <a:cubicBezTo>
                  <a:pt x="4341619" y="2789141"/>
                  <a:pt x="4338159" y="2789730"/>
                  <a:pt x="4336318" y="2792233"/>
                </a:cubicBezTo>
                <a:cubicBezTo>
                  <a:pt x="4334551" y="2794737"/>
                  <a:pt x="4335140" y="2798197"/>
                  <a:pt x="4337643" y="2800038"/>
                </a:cubicBezTo>
                <a:lnTo>
                  <a:pt x="4368565" y="2822051"/>
                </a:lnTo>
                <a:cubicBezTo>
                  <a:pt x="4369596" y="2822787"/>
                  <a:pt x="4370701" y="2823082"/>
                  <a:pt x="4371805" y="2823082"/>
                </a:cubicBezTo>
                <a:cubicBezTo>
                  <a:pt x="4373572" y="2823082"/>
                  <a:pt x="4375265" y="2822272"/>
                  <a:pt x="4376369" y="2820726"/>
                </a:cubicBezTo>
                <a:close/>
                <a:moveTo>
                  <a:pt x="4422825" y="2845831"/>
                </a:moveTo>
                <a:cubicBezTo>
                  <a:pt x="4424298" y="2843107"/>
                  <a:pt x="4423341" y="2839720"/>
                  <a:pt x="4420691" y="2838248"/>
                </a:cubicBezTo>
                <a:lnTo>
                  <a:pt x="4374602" y="2812701"/>
                </a:lnTo>
                <a:cubicBezTo>
                  <a:pt x="4371878" y="2811228"/>
                  <a:pt x="4368492" y="2812185"/>
                  <a:pt x="4367019" y="2814836"/>
                </a:cubicBezTo>
                <a:cubicBezTo>
                  <a:pt x="4365547" y="2817560"/>
                  <a:pt x="4366504" y="2820946"/>
                  <a:pt x="4369154" y="2822419"/>
                </a:cubicBezTo>
                <a:lnTo>
                  <a:pt x="4415243" y="2847966"/>
                </a:lnTo>
                <a:cubicBezTo>
                  <a:pt x="4416126" y="2848481"/>
                  <a:pt x="4417083" y="2848702"/>
                  <a:pt x="4417967" y="2848629"/>
                </a:cubicBezTo>
                <a:cubicBezTo>
                  <a:pt x="4419955" y="2848629"/>
                  <a:pt x="4421795" y="2847598"/>
                  <a:pt x="4422825" y="2845831"/>
                </a:cubicBezTo>
                <a:close/>
                <a:moveTo>
                  <a:pt x="4479147" y="2873366"/>
                </a:moveTo>
                <a:cubicBezTo>
                  <a:pt x="4480473" y="2870642"/>
                  <a:pt x="4479368" y="2867256"/>
                  <a:pt x="4476644" y="2865930"/>
                </a:cubicBezTo>
                <a:lnTo>
                  <a:pt x="4420396" y="2838101"/>
                </a:lnTo>
                <a:cubicBezTo>
                  <a:pt x="4417599" y="2836775"/>
                  <a:pt x="4414285" y="2837880"/>
                  <a:pt x="4412960" y="2840604"/>
                </a:cubicBezTo>
                <a:cubicBezTo>
                  <a:pt x="4411561" y="2843328"/>
                  <a:pt x="4412739" y="2846715"/>
                  <a:pt x="4415463" y="2848040"/>
                </a:cubicBezTo>
                <a:lnTo>
                  <a:pt x="4471711" y="2875869"/>
                </a:lnTo>
                <a:cubicBezTo>
                  <a:pt x="4472521" y="2876311"/>
                  <a:pt x="4473405" y="2876458"/>
                  <a:pt x="4474215" y="2876458"/>
                </a:cubicBezTo>
                <a:cubicBezTo>
                  <a:pt x="4476276" y="2876458"/>
                  <a:pt x="4478190" y="2875354"/>
                  <a:pt x="4479147" y="2873366"/>
                </a:cubicBezTo>
                <a:close/>
                <a:moveTo>
                  <a:pt x="4540107" y="2901711"/>
                </a:moveTo>
                <a:cubicBezTo>
                  <a:pt x="4541433" y="2898913"/>
                  <a:pt x="4540181" y="2895600"/>
                  <a:pt x="4537383" y="2894275"/>
                </a:cubicBezTo>
                <a:lnTo>
                  <a:pt x="4476497" y="2865783"/>
                </a:lnTo>
                <a:cubicBezTo>
                  <a:pt x="4473699" y="2864458"/>
                  <a:pt x="4470386" y="2865709"/>
                  <a:pt x="4469061" y="2868507"/>
                </a:cubicBezTo>
                <a:cubicBezTo>
                  <a:pt x="4467736" y="2871305"/>
                  <a:pt x="4468987" y="2874618"/>
                  <a:pt x="4471785" y="2875943"/>
                </a:cubicBezTo>
                <a:lnTo>
                  <a:pt x="4532672" y="2904435"/>
                </a:lnTo>
                <a:cubicBezTo>
                  <a:pt x="4533481" y="2904803"/>
                  <a:pt x="4534291" y="2904951"/>
                  <a:pt x="4535101" y="2904951"/>
                </a:cubicBezTo>
                <a:cubicBezTo>
                  <a:pt x="4537163" y="2904951"/>
                  <a:pt x="4539150" y="2903773"/>
                  <a:pt x="4540107" y="2901711"/>
                </a:cubicBezTo>
                <a:close/>
                <a:moveTo>
                  <a:pt x="4599816" y="2929099"/>
                </a:moveTo>
                <a:cubicBezTo>
                  <a:pt x="4601067" y="2926301"/>
                  <a:pt x="4599890" y="2922988"/>
                  <a:pt x="4597092" y="2921737"/>
                </a:cubicBezTo>
                <a:lnTo>
                  <a:pt x="4537383" y="2894349"/>
                </a:lnTo>
                <a:cubicBezTo>
                  <a:pt x="4534585" y="2893097"/>
                  <a:pt x="4531273" y="2894275"/>
                  <a:pt x="4530021" y="2897073"/>
                </a:cubicBezTo>
                <a:cubicBezTo>
                  <a:pt x="4528769" y="2899871"/>
                  <a:pt x="4529948" y="2903183"/>
                  <a:pt x="4532745" y="2904435"/>
                </a:cubicBezTo>
                <a:lnTo>
                  <a:pt x="4592454" y="2931823"/>
                </a:lnTo>
                <a:cubicBezTo>
                  <a:pt x="4593190" y="2932191"/>
                  <a:pt x="4593999" y="2932338"/>
                  <a:pt x="4594810" y="2932338"/>
                </a:cubicBezTo>
                <a:cubicBezTo>
                  <a:pt x="4596871" y="2932338"/>
                  <a:pt x="4598859" y="2931160"/>
                  <a:pt x="4599816" y="2929099"/>
                </a:cubicBezTo>
                <a:close/>
                <a:moveTo>
                  <a:pt x="4651868" y="2953615"/>
                </a:moveTo>
                <a:cubicBezTo>
                  <a:pt x="4653193" y="2950818"/>
                  <a:pt x="4651941" y="2947505"/>
                  <a:pt x="4649217" y="2946180"/>
                </a:cubicBezTo>
                <a:lnTo>
                  <a:pt x="4597165" y="2921737"/>
                </a:lnTo>
                <a:cubicBezTo>
                  <a:pt x="4594368" y="2920411"/>
                  <a:pt x="4591055" y="2921663"/>
                  <a:pt x="4589730" y="2924387"/>
                </a:cubicBezTo>
                <a:cubicBezTo>
                  <a:pt x="4588404" y="2927185"/>
                  <a:pt x="4589656" y="2930498"/>
                  <a:pt x="4592380" y="2931823"/>
                </a:cubicBezTo>
                <a:lnTo>
                  <a:pt x="4644432" y="2956266"/>
                </a:lnTo>
                <a:cubicBezTo>
                  <a:pt x="4645241" y="2956634"/>
                  <a:pt x="4646051" y="2956781"/>
                  <a:pt x="4646861" y="2956781"/>
                </a:cubicBezTo>
                <a:cubicBezTo>
                  <a:pt x="4648922" y="2956781"/>
                  <a:pt x="4650910" y="2955603"/>
                  <a:pt x="4651868" y="2953615"/>
                </a:cubicBezTo>
                <a:close/>
                <a:moveTo>
                  <a:pt x="4697661" y="2973641"/>
                </a:moveTo>
                <a:cubicBezTo>
                  <a:pt x="4698912" y="2970843"/>
                  <a:pt x="4697661" y="2967530"/>
                  <a:pt x="4694790" y="2966279"/>
                </a:cubicBezTo>
                <a:lnTo>
                  <a:pt x="4649070" y="2946106"/>
                </a:lnTo>
                <a:cubicBezTo>
                  <a:pt x="4646272" y="2944854"/>
                  <a:pt x="4642959" y="2946106"/>
                  <a:pt x="4641708" y="2948977"/>
                </a:cubicBezTo>
                <a:cubicBezTo>
                  <a:pt x="4640456" y="2951775"/>
                  <a:pt x="4641708" y="2955088"/>
                  <a:pt x="4644578" y="2956339"/>
                </a:cubicBezTo>
                <a:lnTo>
                  <a:pt x="4690299" y="2976512"/>
                </a:lnTo>
                <a:cubicBezTo>
                  <a:pt x="4691035" y="2976880"/>
                  <a:pt x="4691845" y="2977028"/>
                  <a:pt x="4692581" y="2976954"/>
                </a:cubicBezTo>
                <a:cubicBezTo>
                  <a:pt x="4694716" y="2976954"/>
                  <a:pt x="4696704" y="2975776"/>
                  <a:pt x="4697661" y="2973641"/>
                </a:cubicBezTo>
                <a:close/>
                <a:moveTo>
                  <a:pt x="4738522" y="2987998"/>
                </a:moveTo>
                <a:cubicBezTo>
                  <a:pt x="4739553" y="2985126"/>
                  <a:pt x="4738080" y="2981887"/>
                  <a:pt x="4735209" y="2980856"/>
                </a:cubicBezTo>
                <a:lnTo>
                  <a:pt x="4694422" y="2966205"/>
                </a:lnTo>
                <a:cubicBezTo>
                  <a:pt x="4691476" y="2965174"/>
                  <a:pt x="4688311" y="2966647"/>
                  <a:pt x="4687280" y="2969592"/>
                </a:cubicBezTo>
                <a:cubicBezTo>
                  <a:pt x="4686249" y="2972463"/>
                  <a:pt x="4687722" y="2975702"/>
                  <a:pt x="4690667" y="2976733"/>
                </a:cubicBezTo>
                <a:lnTo>
                  <a:pt x="4731454" y="2991384"/>
                </a:lnTo>
                <a:cubicBezTo>
                  <a:pt x="4732117" y="2991605"/>
                  <a:pt x="4732706" y="2991679"/>
                  <a:pt x="4733368" y="2991679"/>
                </a:cubicBezTo>
                <a:cubicBezTo>
                  <a:pt x="4735577" y="2991679"/>
                  <a:pt x="4737712" y="2990206"/>
                  <a:pt x="4738522" y="2987998"/>
                </a:cubicBezTo>
                <a:close/>
                <a:moveTo>
                  <a:pt x="4776070" y="2995139"/>
                </a:moveTo>
                <a:cubicBezTo>
                  <a:pt x="4776732" y="2992120"/>
                  <a:pt x="4774818" y="2989176"/>
                  <a:pt x="4771800" y="2988513"/>
                </a:cubicBezTo>
                <a:lnTo>
                  <a:pt x="4734473" y="2980635"/>
                </a:lnTo>
                <a:cubicBezTo>
                  <a:pt x="4731527" y="2980046"/>
                  <a:pt x="4728509" y="2981960"/>
                  <a:pt x="4727846" y="2984905"/>
                </a:cubicBezTo>
                <a:cubicBezTo>
                  <a:pt x="4727184" y="2987924"/>
                  <a:pt x="4729098" y="2990869"/>
                  <a:pt x="4732117" y="2991531"/>
                </a:cubicBezTo>
                <a:lnTo>
                  <a:pt x="4769444" y="2999409"/>
                </a:lnTo>
                <a:cubicBezTo>
                  <a:pt x="4769812" y="2999483"/>
                  <a:pt x="4770253" y="2999556"/>
                  <a:pt x="4770621" y="2999556"/>
                </a:cubicBezTo>
                <a:cubicBezTo>
                  <a:pt x="4773198" y="2999556"/>
                  <a:pt x="4775554" y="2997716"/>
                  <a:pt x="4776070" y="2995139"/>
                </a:cubicBezTo>
                <a:close/>
                <a:moveTo>
                  <a:pt x="4774745" y="2997716"/>
                </a:moveTo>
                <a:lnTo>
                  <a:pt x="4870602" y="2891919"/>
                </a:lnTo>
                <a:cubicBezTo>
                  <a:pt x="4872663" y="2889637"/>
                  <a:pt x="4872516" y="2886103"/>
                  <a:pt x="4870234" y="2884042"/>
                </a:cubicBezTo>
                <a:cubicBezTo>
                  <a:pt x="4867951" y="2881980"/>
                  <a:pt x="4864418" y="2882127"/>
                  <a:pt x="4862356" y="2884410"/>
                </a:cubicBezTo>
                <a:lnTo>
                  <a:pt x="4766498" y="2990206"/>
                </a:lnTo>
                <a:cubicBezTo>
                  <a:pt x="4764437" y="2992488"/>
                  <a:pt x="4764585" y="2996022"/>
                  <a:pt x="4766867" y="2998084"/>
                </a:cubicBezTo>
                <a:cubicBezTo>
                  <a:pt x="4767971" y="2999041"/>
                  <a:pt x="4769296" y="2999556"/>
                  <a:pt x="4770621" y="2999556"/>
                </a:cubicBezTo>
                <a:cubicBezTo>
                  <a:pt x="4772168" y="2999556"/>
                  <a:pt x="4773640" y="2998894"/>
                  <a:pt x="4774745" y="2997716"/>
                </a:cubicBezTo>
                <a:close/>
                <a:moveTo>
                  <a:pt x="4870602" y="2891919"/>
                </a:moveTo>
                <a:lnTo>
                  <a:pt x="4878627" y="2883084"/>
                </a:lnTo>
                <a:cubicBezTo>
                  <a:pt x="4880688" y="2880802"/>
                  <a:pt x="4880541" y="2877268"/>
                  <a:pt x="4878259" y="2875207"/>
                </a:cubicBezTo>
                <a:cubicBezTo>
                  <a:pt x="4875977" y="2873145"/>
                  <a:pt x="4872442" y="2873366"/>
                  <a:pt x="4870381" y="2875575"/>
                </a:cubicBezTo>
                <a:lnTo>
                  <a:pt x="4862356" y="2884410"/>
                </a:lnTo>
                <a:cubicBezTo>
                  <a:pt x="4860295" y="2886692"/>
                  <a:pt x="4860442" y="2890226"/>
                  <a:pt x="4862724" y="2892287"/>
                </a:cubicBezTo>
                <a:cubicBezTo>
                  <a:pt x="4863829" y="2893245"/>
                  <a:pt x="4865154" y="2893760"/>
                  <a:pt x="4866479" y="2893760"/>
                </a:cubicBezTo>
                <a:cubicBezTo>
                  <a:pt x="4868025" y="2893760"/>
                  <a:pt x="4869498" y="2893171"/>
                  <a:pt x="4870602" y="2891919"/>
                </a:cubicBezTo>
                <a:close/>
                <a:moveTo>
                  <a:pt x="4877670" y="2883968"/>
                </a:moveTo>
                <a:lnTo>
                  <a:pt x="4964987" y="2822934"/>
                </a:lnTo>
                <a:cubicBezTo>
                  <a:pt x="4967490" y="2821167"/>
                  <a:pt x="4968152" y="2817707"/>
                  <a:pt x="4966386" y="2815204"/>
                </a:cubicBezTo>
                <a:cubicBezTo>
                  <a:pt x="4964619" y="2812627"/>
                  <a:pt x="4961085" y="2812038"/>
                  <a:pt x="4958655" y="2813805"/>
                </a:cubicBezTo>
                <a:lnTo>
                  <a:pt x="4871338" y="2874839"/>
                </a:lnTo>
                <a:cubicBezTo>
                  <a:pt x="4868835" y="2876606"/>
                  <a:pt x="4868172" y="2880066"/>
                  <a:pt x="4869939" y="2882569"/>
                </a:cubicBezTo>
                <a:cubicBezTo>
                  <a:pt x="4871043" y="2884115"/>
                  <a:pt x="4872810" y="2884999"/>
                  <a:pt x="4874578" y="2884925"/>
                </a:cubicBezTo>
                <a:cubicBezTo>
                  <a:pt x="4875608" y="2884925"/>
                  <a:pt x="4876713" y="2884631"/>
                  <a:pt x="4877670" y="2883968"/>
                </a:cubicBezTo>
                <a:close/>
                <a:moveTo>
                  <a:pt x="4964987" y="2822861"/>
                </a:moveTo>
                <a:lnTo>
                  <a:pt x="5004375" y="2795326"/>
                </a:lnTo>
                <a:cubicBezTo>
                  <a:pt x="5006878" y="2793559"/>
                  <a:pt x="5007541" y="2790098"/>
                  <a:pt x="5005774" y="2787595"/>
                </a:cubicBezTo>
                <a:cubicBezTo>
                  <a:pt x="5004007" y="2785092"/>
                  <a:pt x="5000547" y="2784429"/>
                  <a:pt x="4998043" y="2786196"/>
                </a:cubicBezTo>
                <a:lnTo>
                  <a:pt x="4958655" y="2813731"/>
                </a:lnTo>
                <a:cubicBezTo>
                  <a:pt x="4956152" y="2815498"/>
                  <a:pt x="4955490" y="2818959"/>
                  <a:pt x="4957256" y="2821462"/>
                </a:cubicBezTo>
                <a:cubicBezTo>
                  <a:pt x="4958360" y="2823008"/>
                  <a:pt x="4960128" y="2823891"/>
                  <a:pt x="4961895" y="2823818"/>
                </a:cubicBezTo>
                <a:cubicBezTo>
                  <a:pt x="4962926" y="2823891"/>
                  <a:pt x="4964030" y="2823597"/>
                  <a:pt x="4964987" y="2822861"/>
                </a:cubicBezTo>
                <a:close/>
                <a:moveTo>
                  <a:pt x="5003418" y="2795915"/>
                </a:moveTo>
                <a:lnTo>
                  <a:pt x="5078587" y="2763815"/>
                </a:lnTo>
                <a:cubicBezTo>
                  <a:pt x="5081385" y="2762637"/>
                  <a:pt x="5082710" y="2759324"/>
                  <a:pt x="5081532" y="2756526"/>
                </a:cubicBezTo>
                <a:cubicBezTo>
                  <a:pt x="5080354" y="2753728"/>
                  <a:pt x="5077041" y="2752403"/>
                  <a:pt x="5074244" y="2753581"/>
                </a:cubicBezTo>
                <a:lnTo>
                  <a:pt x="4999074" y="2785681"/>
                </a:lnTo>
                <a:cubicBezTo>
                  <a:pt x="4996277" y="2786859"/>
                  <a:pt x="4994951" y="2790172"/>
                  <a:pt x="4996129" y="2792970"/>
                </a:cubicBezTo>
                <a:cubicBezTo>
                  <a:pt x="4997013" y="2795105"/>
                  <a:pt x="4999148" y="2796356"/>
                  <a:pt x="5001283" y="2796356"/>
                </a:cubicBezTo>
                <a:cubicBezTo>
                  <a:pt x="5001946" y="2796356"/>
                  <a:pt x="5002682" y="2796209"/>
                  <a:pt x="5003418" y="2795915"/>
                </a:cubicBezTo>
                <a:close/>
                <a:moveTo>
                  <a:pt x="5078587" y="2763815"/>
                </a:moveTo>
                <a:lnTo>
                  <a:pt x="5146542" y="2734807"/>
                </a:lnTo>
                <a:cubicBezTo>
                  <a:pt x="5149339" y="2733629"/>
                  <a:pt x="5150665" y="2730316"/>
                  <a:pt x="5149486" y="2727519"/>
                </a:cubicBezTo>
                <a:cubicBezTo>
                  <a:pt x="5148309" y="2724721"/>
                  <a:pt x="5144996" y="2723396"/>
                  <a:pt x="5142198" y="2724574"/>
                </a:cubicBezTo>
                <a:lnTo>
                  <a:pt x="5074244" y="2753581"/>
                </a:lnTo>
                <a:cubicBezTo>
                  <a:pt x="5071446" y="2754759"/>
                  <a:pt x="5070121" y="2758072"/>
                  <a:pt x="5071299" y="2760870"/>
                </a:cubicBezTo>
                <a:cubicBezTo>
                  <a:pt x="5072182" y="2763005"/>
                  <a:pt x="5074317" y="2764257"/>
                  <a:pt x="5076452" y="2764257"/>
                </a:cubicBezTo>
                <a:cubicBezTo>
                  <a:pt x="5077188" y="2764257"/>
                  <a:pt x="5077925" y="2764109"/>
                  <a:pt x="5078587" y="2763815"/>
                </a:cubicBezTo>
                <a:close/>
                <a:moveTo>
                  <a:pt x="5145290" y="2735176"/>
                </a:moveTo>
                <a:lnTo>
                  <a:pt x="5203747" y="2725678"/>
                </a:lnTo>
                <a:cubicBezTo>
                  <a:pt x="5206765" y="2725163"/>
                  <a:pt x="5208827" y="2722291"/>
                  <a:pt x="5208385" y="2719273"/>
                </a:cubicBezTo>
                <a:cubicBezTo>
                  <a:pt x="5207870" y="2716254"/>
                  <a:pt x="5204998" y="2714267"/>
                  <a:pt x="5201980" y="2714635"/>
                </a:cubicBezTo>
                <a:lnTo>
                  <a:pt x="5143523" y="2724132"/>
                </a:lnTo>
                <a:cubicBezTo>
                  <a:pt x="5140505" y="2724647"/>
                  <a:pt x="5138443" y="2727519"/>
                  <a:pt x="5138885" y="2730537"/>
                </a:cubicBezTo>
                <a:cubicBezTo>
                  <a:pt x="5139326" y="2733261"/>
                  <a:pt x="5141682" y="2735249"/>
                  <a:pt x="5144406" y="2735176"/>
                </a:cubicBezTo>
                <a:cubicBezTo>
                  <a:pt x="5144701" y="2735249"/>
                  <a:pt x="5144996" y="2735249"/>
                  <a:pt x="5145290" y="2735176"/>
                </a:cubicBezTo>
                <a:close/>
                <a:moveTo>
                  <a:pt x="5203673" y="2725678"/>
                </a:moveTo>
                <a:lnTo>
                  <a:pt x="5242620" y="2720230"/>
                </a:lnTo>
                <a:cubicBezTo>
                  <a:pt x="5245638" y="2719788"/>
                  <a:pt x="5247774" y="2716991"/>
                  <a:pt x="5247331" y="2713898"/>
                </a:cubicBezTo>
                <a:cubicBezTo>
                  <a:pt x="5246890" y="2710880"/>
                  <a:pt x="5243945" y="2708671"/>
                  <a:pt x="5241000" y="2709187"/>
                </a:cubicBezTo>
                <a:lnTo>
                  <a:pt x="5202054" y="2714635"/>
                </a:lnTo>
                <a:cubicBezTo>
                  <a:pt x="5199035" y="2715076"/>
                  <a:pt x="5196900" y="2717874"/>
                  <a:pt x="5197342" y="2720966"/>
                </a:cubicBezTo>
                <a:cubicBezTo>
                  <a:pt x="5197710" y="2723764"/>
                  <a:pt x="5200139" y="2725752"/>
                  <a:pt x="5202863" y="2725752"/>
                </a:cubicBezTo>
                <a:cubicBezTo>
                  <a:pt x="5203158" y="2725752"/>
                  <a:pt x="5203379" y="2725678"/>
                  <a:pt x="5203673" y="2725678"/>
                </a:cubicBezTo>
                <a:close/>
                <a:moveTo>
                  <a:pt x="5242988" y="2720156"/>
                </a:moveTo>
                <a:lnTo>
                  <a:pt x="5249909" y="2718684"/>
                </a:lnTo>
                <a:cubicBezTo>
                  <a:pt x="5252927" y="2718021"/>
                  <a:pt x="5254841" y="2715076"/>
                  <a:pt x="5254252" y="2712058"/>
                </a:cubicBezTo>
                <a:cubicBezTo>
                  <a:pt x="5253590" y="2709039"/>
                  <a:pt x="5250645" y="2707125"/>
                  <a:pt x="5247626" y="2707788"/>
                </a:cubicBezTo>
                <a:lnTo>
                  <a:pt x="5240706" y="2709260"/>
                </a:lnTo>
                <a:cubicBezTo>
                  <a:pt x="5237687" y="2709923"/>
                  <a:pt x="5235773" y="2712868"/>
                  <a:pt x="5236362" y="2715886"/>
                </a:cubicBezTo>
                <a:cubicBezTo>
                  <a:pt x="5236951" y="2718537"/>
                  <a:pt x="5239233" y="2720303"/>
                  <a:pt x="5241883" y="2720303"/>
                </a:cubicBezTo>
                <a:cubicBezTo>
                  <a:pt x="5242252" y="2720230"/>
                  <a:pt x="5242620" y="2720230"/>
                  <a:pt x="5242988" y="2720156"/>
                </a:cubicBezTo>
                <a:close/>
                <a:moveTo>
                  <a:pt x="5249909" y="2718684"/>
                </a:moveTo>
                <a:lnTo>
                  <a:pt x="5288781" y="2710438"/>
                </a:lnTo>
                <a:cubicBezTo>
                  <a:pt x="5291800" y="2709775"/>
                  <a:pt x="5293714" y="2706831"/>
                  <a:pt x="5293052" y="2703812"/>
                </a:cubicBezTo>
                <a:cubicBezTo>
                  <a:pt x="5292389" y="2700793"/>
                  <a:pt x="5289444" y="2698879"/>
                  <a:pt x="5286426" y="2699542"/>
                </a:cubicBezTo>
                <a:lnTo>
                  <a:pt x="5247553" y="2707788"/>
                </a:lnTo>
                <a:cubicBezTo>
                  <a:pt x="5244534" y="2708450"/>
                  <a:pt x="5242620" y="2711395"/>
                  <a:pt x="5243282" y="2714414"/>
                </a:cubicBezTo>
                <a:cubicBezTo>
                  <a:pt x="5243871" y="2717064"/>
                  <a:pt x="5246154" y="2718831"/>
                  <a:pt x="5248804" y="2718831"/>
                </a:cubicBezTo>
                <a:cubicBezTo>
                  <a:pt x="5249172" y="2718757"/>
                  <a:pt x="5249541" y="2718757"/>
                  <a:pt x="5249909" y="2718684"/>
                </a:cubicBezTo>
                <a:close/>
                <a:moveTo>
                  <a:pt x="5288855" y="2710438"/>
                </a:moveTo>
                <a:lnTo>
                  <a:pt x="5322869" y="2703223"/>
                </a:lnTo>
                <a:cubicBezTo>
                  <a:pt x="5325888" y="2702560"/>
                  <a:pt x="5327802" y="2699615"/>
                  <a:pt x="5327139" y="2696597"/>
                </a:cubicBezTo>
                <a:cubicBezTo>
                  <a:pt x="5326476" y="2693578"/>
                  <a:pt x="5323532" y="2691664"/>
                  <a:pt x="5320513" y="2692327"/>
                </a:cubicBezTo>
                <a:lnTo>
                  <a:pt x="5286499" y="2699542"/>
                </a:lnTo>
                <a:cubicBezTo>
                  <a:pt x="5283481" y="2700204"/>
                  <a:pt x="5281566" y="2703149"/>
                  <a:pt x="5282229" y="2706168"/>
                </a:cubicBezTo>
                <a:cubicBezTo>
                  <a:pt x="5282818" y="2708818"/>
                  <a:pt x="5285100" y="2710585"/>
                  <a:pt x="5287751" y="2710585"/>
                </a:cubicBezTo>
                <a:cubicBezTo>
                  <a:pt x="5288119" y="2710512"/>
                  <a:pt x="5288487" y="2710512"/>
                  <a:pt x="5288855" y="2710438"/>
                </a:cubicBezTo>
                <a:close/>
                <a:moveTo>
                  <a:pt x="4125314" y="3741384"/>
                </a:moveTo>
                <a:cubicBezTo>
                  <a:pt x="4127670" y="3739396"/>
                  <a:pt x="4127891" y="3735862"/>
                  <a:pt x="4125903" y="3733506"/>
                </a:cubicBezTo>
                <a:lnTo>
                  <a:pt x="4102344" y="3706045"/>
                </a:lnTo>
                <a:cubicBezTo>
                  <a:pt x="4100356" y="3703689"/>
                  <a:pt x="4096822" y="3703468"/>
                  <a:pt x="4094466" y="3705455"/>
                </a:cubicBezTo>
                <a:cubicBezTo>
                  <a:pt x="4092110" y="3707443"/>
                  <a:pt x="4091889" y="3710977"/>
                  <a:pt x="4093877" y="3713333"/>
                </a:cubicBezTo>
                <a:lnTo>
                  <a:pt x="4117437" y="3740795"/>
                </a:lnTo>
                <a:cubicBezTo>
                  <a:pt x="4118541" y="3742046"/>
                  <a:pt x="4120161" y="3742782"/>
                  <a:pt x="4121707" y="3742709"/>
                </a:cubicBezTo>
                <a:cubicBezTo>
                  <a:pt x="4122958" y="3742709"/>
                  <a:pt x="4124210" y="3742267"/>
                  <a:pt x="4125314" y="3741384"/>
                </a:cubicBezTo>
                <a:close/>
                <a:moveTo>
                  <a:pt x="4101607" y="3713996"/>
                </a:moveTo>
                <a:cubicBezTo>
                  <a:pt x="4103963" y="3712008"/>
                  <a:pt x="4104258" y="3708548"/>
                  <a:pt x="4102344" y="3706118"/>
                </a:cubicBezTo>
                <a:lnTo>
                  <a:pt x="4022462" y="3610261"/>
                </a:lnTo>
                <a:cubicBezTo>
                  <a:pt x="4020475" y="3607905"/>
                  <a:pt x="4016941" y="3607610"/>
                  <a:pt x="4014585" y="3609524"/>
                </a:cubicBezTo>
                <a:cubicBezTo>
                  <a:pt x="4012229" y="3611512"/>
                  <a:pt x="4011934" y="3614973"/>
                  <a:pt x="4013849" y="3617402"/>
                </a:cubicBezTo>
                <a:lnTo>
                  <a:pt x="4093730" y="3713259"/>
                </a:lnTo>
                <a:cubicBezTo>
                  <a:pt x="4094834" y="3714585"/>
                  <a:pt x="4096454" y="3715247"/>
                  <a:pt x="4098074" y="3715247"/>
                </a:cubicBezTo>
                <a:cubicBezTo>
                  <a:pt x="4099325" y="3715247"/>
                  <a:pt x="4100577" y="3714806"/>
                  <a:pt x="4101607" y="3713996"/>
                </a:cubicBezTo>
                <a:close/>
                <a:moveTo>
                  <a:pt x="4021800" y="3618138"/>
                </a:moveTo>
                <a:cubicBezTo>
                  <a:pt x="4024156" y="3616151"/>
                  <a:pt x="4024450" y="3612617"/>
                  <a:pt x="4022462" y="3610261"/>
                </a:cubicBezTo>
                <a:lnTo>
                  <a:pt x="4020917" y="3608420"/>
                </a:lnTo>
                <a:cubicBezTo>
                  <a:pt x="4018929" y="3606064"/>
                  <a:pt x="4015395" y="3605770"/>
                  <a:pt x="4013039" y="3607758"/>
                </a:cubicBezTo>
                <a:cubicBezTo>
                  <a:pt x="4010683" y="3609745"/>
                  <a:pt x="4010389" y="3613279"/>
                  <a:pt x="4012376" y="3615635"/>
                </a:cubicBezTo>
                <a:lnTo>
                  <a:pt x="4013922" y="3617476"/>
                </a:lnTo>
                <a:cubicBezTo>
                  <a:pt x="4015027" y="3618801"/>
                  <a:pt x="4016646" y="3619464"/>
                  <a:pt x="4018193" y="3619464"/>
                </a:cubicBezTo>
                <a:cubicBezTo>
                  <a:pt x="4019518" y="3619464"/>
                  <a:pt x="4020769" y="3619022"/>
                  <a:pt x="4021800" y="3618138"/>
                </a:cubicBezTo>
                <a:close/>
                <a:moveTo>
                  <a:pt x="4021064" y="3615562"/>
                </a:moveTo>
                <a:cubicBezTo>
                  <a:pt x="4022978" y="3613132"/>
                  <a:pt x="4022610" y="3609672"/>
                  <a:pt x="4020180" y="3607684"/>
                </a:cubicBezTo>
                <a:lnTo>
                  <a:pt x="4000670" y="3592002"/>
                </a:lnTo>
                <a:cubicBezTo>
                  <a:pt x="3998314" y="3590088"/>
                  <a:pt x="3994780" y="3590456"/>
                  <a:pt x="3992793" y="3592886"/>
                </a:cubicBezTo>
                <a:cubicBezTo>
                  <a:pt x="3990878" y="3595315"/>
                  <a:pt x="3991246" y="3598775"/>
                  <a:pt x="3993676" y="3600763"/>
                </a:cubicBezTo>
                <a:lnTo>
                  <a:pt x="4013186" y="3616445"/>
                </a:lnTo>
                <a:cubicBezTo>
                  <a:pt x="4014217" y="3617255"/>
                  <a:pt x="4015469" y="3617697"/>
                  <a:pt x="4016720" y="3617697"/>
                </a:cubicBezTo>
                <a:cubicBezTo>
                  <a:pt x="4018340" y="3617623"/>
                  <a:pt x="4019959" y="3616887"/>
                  <a:pt x="4021064" y="3615562"/>
                </a:cubicBezTo>
                <a:close/>
                <a:moveTo>
                  <a:pt x="7870158" y="3225653"/>
                </a:moveTo>
                <a:lnTo>
                  <a:pt x="7962702" y="3064492"/>
                </a:lnTo>
                <a:cubicBezTo>
                  <a:pt x="7964248" y="3061842"/>
                  <a:pt x="7963291" y="3058381"/>
                  <a:pt x="7960641" y="3056909"/>
                </a:cubicBezTo>
                <a:cubicBezTo>
                  <a:pt x="7957990" y="3055363"/>
                  <a:pt x="7954530" y="3056320"/>
                  <a:pt x="7953057" y="3058970"/>
                </a:cubicBezTo>
                <a:lnTo>
                  <a:pt x="7860513" y="3220131"/>
                </a:lnTo>
                <a:cubicBezTo>
                  <a:pt x="7858967" y="3222782"/>
                  <a:pt x="7859924" y="3226242"/>
                  <a:pt x="7862574" y="3227715"/>
                </a:cubicBezTo>
                <a:cubicBezTo>
                  <a:pt x="7863459" y="3228230"/>
                  <a:pt x="7864415" y="3228451"/>
                  <a:pt x="7865372" y="3228451"/>
                </a:cubicBezTo>
                <a:cubicBezTo>
                  <a:pt x="7867286" y="3228451"/>
                  <a:pt x="7869127" y="3227494"/>
                  <a:pt x="7870158" y="3225653"/>
                </a:cubicBezTo>
                <a:close/>
                <a:moveTo>
                  <a:pt x="7962702" y="3064566"/>
                </a:moveTo>
                <a:lnTo>
                  <a:pt x="8060253" y="2897073"/>
                </a:lnTo>
                <a:cubicBezTo>
                  <a:pt x="8061799" y="2894423"/>
                  <a:pt x="8060916" y="2890962"/>
                  <a:pt x="8058265" y="2889416"/>
                </a:cubicBezTo>
                <a:cubicBezTo>
                  <a:pt x="8055615" y="2887870"/>
                  <a:pt x="8052228" y="2888753"/>
                  <a:pt x="8050608" y="2891404"/>
                </a:cubicBezTo>
                <a:lnTo>
                  <a:pt x="7953057" y="3058897"/>
                </a:lnTo>
                <a:cubicBezTo>
                  <a:pt x="7951512" y="3061547"/>
                  <a:pt x="7952395" y="3065007"/>
                  <a:pt x="7955045" y="3066553"/>
                </a:cubicBezTo>
                <a:cubicBezTo>
                  <a:pt x="7955929" y="3067069"/>
                  <a:pt x="7956960" y="3067290"/>
                  <a:pt x="7957917" y="3067290"/>
                </a:cubicBezTo>
                <a:cubicBezTo>
                  <a:pt x="7959831" y="3067363"/>
                  <a:pt x="7961672" y="3066332"/>
                  <a:pt x="7962702" y="3064566"/>
                </a:cubicBezTo>
                <a:close/>
                <a:moveTo>
                  <a:pt x="8060253" y="2897073"/>
                </a:moveTo>
                <a:lnTo>
                  <a:pt x="8158835" y="2728917"/>
                </a:lnTo>
                <a:cubicBezTo>
                  <a:pt x="8160381" y="2726267"/>
                  <a:pt x="8159497" y="2722880"/>
                  <a:pt x="8156847" y="2721261"/>
                </a:cubicBezTo>
                <a:cubicBezTo>
                  <a:pt x="8154196" y="2719715"/>
                  <a:pt x="8150809" y="2720598"/>
                  <a:pt x="8149190" y="2723249"/>
                </a:cubicBezTo>
                <a:lnTo>
                  <a:pt x="8050608" y="2891404"/>
                </a:lnTo>
                <a:cubicBezTo>
                  <a:pt x="8049062" y="2894054"/>
                  <a:pt x="8049946" y="2897441"/>
                  <a:pt x="8052596" y="2899061"/>
                </a:cubicBezTo>
                <a:cubicBezTo>
                  <a:pt x="8053479" y="2899576"/>
                  <a:pt x="8054510" y="2899797"/>
                  <a:pt x="8055467" y="2899797"/>
                </a:cubicBezTo>
                <a:cubicBezTo>
                  <a:pt x="8057382" y="2899871"/>
                  <a:pt x="8059222" y="2898840"/>
                  <a:pt x="8060253" y="2897073"/>
                </a:cubicBezTo>
                <a:close/>
                <a:moveTo>
                  <a:pt x="8158835" y="2728844"/>
                </a:moveTo>
                <a:lnTo>
                  <a:pt x="8252631" y="2566431"/>
                </a:lnTo>
                <a:cubicBezTo>
                  <a:pt x="8254176" y="2563781"/>
                  <a:pt x="8253293" y="2560394"/>
                  <a:pt x="8250569" y="2558848"/>
                </a:cubicBezTo>
                <a:cubicBezTo>
                  <a:pt x="8247919" y="2557302"/>
                  <a:pt x="8244531" y="2558185"/>
                  <a:pt x="8242986" y="2560909"/>
                </a:cubicBezTo>
                <a:lnTo>
                  <a:pt x="8149190" y="2723322"/>
                </a:lnTo>
                <a:cubicBezTo>
                  <a:pt x="8147644" y="2725973"/>
                  <a:pt x="8148527" y="2729359"/>
                  <a:pt x="8151251" y="2730905"/>
                </a:cubicBezTo>
                <a:cubicBezTo>
                  <a:pt x="8152135" y="2731421"/>
                  <a:pt x="8153092" y="2731642"/>
                  <a:pt x="8154049" y="2731642"/>
                </a:cubicBezTo>
                <a:cubicBezTo>
                  <a:pt x="8155963" y="2731642"/>
                  <a:pt x="8157878" y="2730684"/>
                  <a:pt x="8158835" y="2728844"/>
                </a:cubicBezTo>
                <a:close/>
                <a:moveTo>
                  <a:pt x="8252704" y="2566431"/>
                </a:moveTo>
                <a:lnTo>
                  <a:pt x="8335603" y="2416755"/>
                </a:lnTo>
                <a:cubicBezTo>
                  <a:pt x="8337076" y="2414031"/>
                  <a:pt x="8336119" y="2410644"/>
                  <a:pt x="8333395" y="2409172"/>
                </a:cubicBezTo>
                <a:cubicBezTo>
                  <a:pt x="8330745" y="2407699"/>
                  <a:pt x="8327285" y="2408657"/>
                  <a:pt x="8325812" y="2411381"/>
                </a:cubicBezTo>
                <a:lnTo>
                  <a:pt x="8242912" y="2561056"/>
                </a:lnTo>
                <a:cubicBezTo>
                  <a:pt x="8241440" y="2563781"/>
                  <a:pt x="8242397" y="2567167"/>
                  <a:pt x="8245121" y="2568640"/>
                </a:cubicBezTo>
                <a:cubicBezTo>
                  <a:pt x="8246004" y="2569155"/>
                  <a:pt x="8246888" y="2569376"/>
                  <a:pt x="8247845" y="2569302"/>
                </a:cubicBezTo>
                <a:cubicBezTo>
                  <a:pt x="8249833" y="2569302"/>
                  <a:pt x="8251747" y="2568198"/>
                  <a:pt x="8252704" y="2566431"/>
                </a:cubicBezTo>
                <a:close/>
                <a:moveTo>
                  <a:pt x="8335603" y="2416829"/>
                </a:moveTo>
                <a:lnTo>
                  <a:pt x="8413128" y="2281436"/>
                </a:lnTo>
                <a:cubicBezTo>
                  <a:pt x="8414675" y="2278785"/>
                  <a:pt x="8413718" y="2275325"/>
                  <a:pt x="8411067" y="2273853"/>
                </a:cubicBezTo>
                <a:cubicBezTo>
                  <a:pt x="8408416" y="2272307"/>
                  <a:pt x="8404956" y="2273263"/>
                  <a:pt x="8403484" y="2275914"/>
                </a:cubicBezTo>
                <a:lnTo>
                  <a:pt x="8325959" y="2411307"/>
                </a:lnTo>
                <a:cubicBezTo>
                  <a:pt x="8324413" y="2413957"/>
                  <a:pt x="8325370" y="2417418"/>
                  <a:pt x="8328021" y="2418890"/>
                </a:cubicBezTo>
                <a:cubicBezTo>
                  <a:pt x="8328904" y="2419406"/>
                  <a:pt x="8329861" y="2419626"/>
                  <a:pt x="8330818" y="2419626"/>
                </a:cubicBezTo>
                <a:cubicBezTo>
                  <a:pt x="8332733" y="2419626"/>
                  <a:pt x="8334573" y="2418596"/>
                  <a:pt x="8335603" y="2416829"/>
                </a:cubicBezTo>
                <a:close/>
                <a:moveTo>
                  <a:pt x="8412907" y="2281730"/>
                </a:moveTo>
                <a:lnTo>
                  <a:pt x="8490727" y="2162019"/>
                </a:lnTo>
                <a:cubicBezTo>
                  <a:pt x="8492421" y="2159442"/>
                  <a:pt x="8491685" y="2155982"/>
                  <a:pt x="8489108" y="2154288"/>
                </a:cubicBezTo>
                <a:cubicBezTo>
                  <a:pt x="8486530" y="2152595"/>
                  <a:pt x="8483070" y="2153331"/>
                  <a:pt x="8481377" y="2155908"/>
                </a:cubicBezTo>
                <a:lnTo>
                  <a:pt x="8403558" y="2275619"/>
                </a:lnTo>
                <a:cubicBezTo>
                  <a:pt x="8401864" y="2278196"/>
                  <a:pt x="8402601" y="2281657"/>
                  <a:pt x="8405177" y="2283350"/>
                </a:cubicBezTo>
                <a:cubicBezTo>
                  <a:pt x="8406134" y="2283939"/>
                  <a:pt x="8407165" y="2284233"/>
                  <a:pt x="8408270" y="2284233"/>
                </a:cubicBezTo>
                <a:cubicBezTo>
                  <a:pt x="8410110" y="2284233"/>
                  <a:pt x="8411877" y="2283350"/>
                  <a:pt x="8412907" y="2281730"/>
                </a:cubicBezTo>
                <a:close/>
                <a:moveTo>
                  <a:pt x="8490506" y="2162387"/>
                </a:moveTo>
                <a:lnTo>
                  <a:pt x="8571345" y="2058284"/>
                </a:lnTo>
                <a:cubicBezTo>
                  <a:pt x="8573259" y="2055854"/>
                  <a:pt x="8572818" y="2052320"/>
                  <a:pt x="8570387" y="2050480"/>
                </a:cubicBezTo>
                <a:cubicBezTo>
                  <a:pt x="8567958" y="2048639"/>
                  <a:pt x="8564498" y="2049007"/>
                  <a:pt x="8562584" y="2051437"/>
                </a:cubicBezTo>
                <a:lnTo>
                  <a:pt x="8481746" y="2155540"/>
                </a:lnTo>
                <a:cubicBezTo>
                  <a:pt x="8479831" y="2157969"/>
                  <a:pt x="8480273" y="2161503"/>
                  <a:pt x="8482703" y="2163344"/>
                </a:cubicBezTo>
                <a:cubicBezTo>
                  <a:pt x="8483734" y="2164154"/>
                  <a:pt x="8484985" y="2164522"/>
                  <a:pt x="8486163" y="2164522"/>
                </a:cubicBezTo>
                <a:cubicBezTo>
                  <a:pt x="8487782" y="2164522"/>
                  <a:pt x="8489402" y="2163786"/>
                  <a:pt x="8490506" y="2162387"/>
                </a:cubicBezTo>
                <a:close/>
                <a:moveTo>
                  <a:pt x="8570903" y="2058799"/>
                </a:moveTo>
                <a:lnTo>
                  <a:pt x="8657484" y="1970378"/>
                </a:lnTo>
                <a:cubicBezTo>
                  <a:pt x="8659619" y="1968169"/>
                  <a:pt x="8659619" y="1964635"/>
                  <a:pt x="8657410" y="1962500"/>
                </a:cubicBezTo>
                <a:cubicBezTo>
                  <a:pt x="8655201" y="1960365"/>
                  <a:pt x="8651668" y="1960365"/>
                  <a:pt x="8649532" y="1962574"/>
                </a:cubicBezTo>
                <a:lnTo>
                  <a:pt x="8562951" y="2050995"/>
                </a:lnTo>
                <a:cubicBezTo>
                  <a:pt x="8560817" y="2053204"/>
                  <a:pt x="8560817" y="2056738"/>
                  <a:pt x="8563025" y="2058873"/>
                </a:cubicBezTo>
                <a:cubicBezTo>
                  <a:pt x="8564130" y="2059977"/>
                  <a:pt x="8565529" y="2060492"/>
                  <a:pt x="8567001" y="2060492"/>
                </a:cubicBezTo>
                <a:cubicBezTo>
                  <a:pt x="8568400" y="2060419"/>
                  <a:pt x="8569872" y="2059903"/>
                  <a:pt x="8570903" y="2058799"/>
                </a:cubicBezTo>
                <a:close/>
                <a:moveTo>
                  <a:pt x="8656968" y="1970819"/>
                </a:moveTo>
                <a:lnTo>
                  <a:pt x="8751574" y="1897049"/>
                </a:lnTo>
                <a:cubicBezTo>
                  <a:pt x="8754004" y="1895135"/>
                  <a:pt x="8754445" y="1891674"/>
                  <a:pt x="8752531" y="1889245"/>
                </a:cubicBezTo>
                <a:cubicBezTo>
                  <a:pt x="8750618" y="1886815"/>
                  <a:pt x="8747083" y="1886374"/>
                  <a:pt x="8744727" y="1888288"/>
                </a:cubicBezTo>
                <a:lnTo>
                  <a:pt x="8650122" y="1962058"/>
                </a:lnTo>
                <a:cubicBezTo>
                  <a:pt x="8647692" y="1963972"/>
                  <a:pt x="8647250" y="1967433"/>
                  <a:pt x="8649165" y="1969862"/>
                </a:cubicBezTo>
                <a:cubicBezTo>
                  <a:pt x="8650269" y="1971261"/>
                  <a:pt x="8651962" y="1971997"/>
                  <a:pt x="8653582" y="1971997"/>
                </a:cubicBezTo>
                <a:cubicBezTo>
                  <a:pt x="8654760" y="1971997"/>
                  <a:pt x="8655937" y="1971629"/>
                  <a:pt x="8656968" y="1970819"/>
                </a:cubicBezTo>
                <a:close/>
                <a:moveTo>
                  <a:pt x="8750912" y="1897491"/>
                </a:moveTo>
                <a:lnTo>
                  <a:pt x="8855825" y="1837561"/>
                </a:lnTo>
                <a:cubicBezTo>
                  <a:pt x="8858475" y="1836015"/>
                  <a:pt x="8859432" y="1832629"/>
                  <a:pt x="8857886" y="1829978"/>
                </a:cubicBezTo>
                <a:cubicBezTo>
                  <a:pt x="8856340" y="1827328"/>
                  <a:pt x="8852953" y="1826371"/>
                  <a:pt x="8850303" y="1827917"/>
                </a:cubicBezTo>
                <a:lnTo>
                  <a:pt x="8745316" y="1887846"/>
                </a:lnTo>
                <a:cubicBezTo>
                  <a:pt x="8742666" y="1889392"/>
                  <a:pt x="8741709" y="1892779"/>
                  <a:pt x="8743255" y="1895429"/>
                </a:cubicBezTo>
                <a:cubicBezTo>
                  <a:pt x="8744285" y="1897270"/>
                  <a:pt x="8746200" y="1898227"/>
                  <a:pt x="8748114" y="1898227"/>
                </a:cubicBezTo>
                <a:cubicBezTo>
                  <a:pt x="8749145" y="1898227"/>
                  <a:pt x="8750028" y="1898006"/>
                  <a:pt x="8750912" y="1897491"/>
                </a:cubicBezTo>
                <a:close/>
                <a:moveTo>
                  <a:pt x="8855162" y="1837856"/>
                </a:moveTo>
                <a:lnTo>
                  <a:pt x="8972738" y="1790811"/>
                </a:lnTo>
                <a:cubicBezTo>
                  <a:pt x="8975610" y="1789633"/>
                  <a:pt x="8977009" y="1786393"/>
                  <a:pt x="8975831" y="1783596"/>
                </a:cubicBezTo>
                <a:cubicBezTo>
                  <a:pt x="8974653" y="1780724"/>
                  <a:pt x="8971414" y="1779325"/>
                  <a:pt x="8968616" y="1780503"/>
                </a:cubicBezTo>
                <a:lnTo>
                  <a:pt x="8851113" y="1827549"/>
                </a:lnTo>
                <a:cubicBezTo>
                  <a:pt x="8848241" y="1828727"/>
                  <a:pt x="8846843" y="1831966"/>
                  <a:pt x="8848021" y="1834764"/>
                </a:cubicBezTo>
                <a:cubicBezTo>
                  <a:pt x="8848904" y="1836972"/>
                  <a:pt x="8851039" y="1838298"/>
                  <a:pt x="8853248" y="1838298"/>
                </a:cubicBezTo>
                <a:cubicBezTo>
                  <a:pt x="8853837" y="1838298"/>
                  <a:pt x="8854500" y="1838150"/>
                  <a:pt x="8855162" y="1837856"/>
                </a:cubicBezTo>
                <a:close/>
                <a:moveTo>
                  <a:pt x="8972076" y="1791032"/>
                </a:moveTo>
                <a:lnTo>
                  <a:pt x="9104303" y="1755987"/>
                </a:lnTo>
                <a:cubicBezTo>
                  <a:pt x="9107248" y="1755177"/>
                  <a:pt x="9109089" y="1752159"/>
                  <a:pt x="9108279" y="1749140"/>
                </a:cubicBezTo>
                <a:cubicBezTo>
                  <a:pt x="9107469" y="1746121"/>
                  <a:pt x="9104377" y="1744354"/>
                  <a:pt x="9101431" y="1745164"/>
                </a:cubicBezTo>
                <a:lnTo>
                  <a:pt x="8969205" y="1780209"/>
                </a:lnTo>
                <a:cubicBezTo>
                  <a:pt x="8966259" y="1781019"/>
                  <a:pt x="8964419" y="1784037"/>
                  <a:pt x="8965229" y="1787056"/>
                </a:cubicBezTo>
                <a:cubicBezTo>
                  <a:pt x="8965892" y="1789559"/>
                  <a:pt x="8968174" y="1791252"/>
                  <a:pt x="8970677" y="1791179"/>
                </a:cubicBezTo>
                <a:cubicBezTo>
                  <a:pt x="8971119" y="1791252"/>
                  <a:pt x="8971634" y="1791179"/>
                  <a:pt x="8972076" y="1791032"/>
                </a:cubicBezTo>
                <a:close/>
                <a:moveTo>
                  <a:pt x="9103714" y="1756134"/>
                </a:moveTo>
                <a:lnTo>
                  <a:pt x="9244261" y="1734268"/>
                </a:lnTo>
                <a:cubicBezTo>
                  <a:pt x="9247279" y="1733826"/>
                  <a:pt x="9249415" y="1730955"/>
                  <a:pt x="9248899" y="1727936"/>
                </a:cubicBezTo>
                <a:cubicBezTo>
                  <a:pt x="9248458" y="1724918"/>
                  <a:pt x="9245513" y="1722783"/>
                  <a:pt x="9242567" y="1723298"/>
                </a:cubicBezTo>
                <a:lnTo>
                  <a:pt x="9102021" y="1745164"/>
                </a:lnTo>
                <a:cubicBezTo>
                  <a:pt x="9099002" y="1745606"/>
                  <a:pt x="9096867" y="1748477"/>
                  <a:pt x="9097383" y="1751496"/>
                </a:cubicBezTo>
                <a:cubicBezTo>
                  <a:pt x="9097824" y="1754294"/>
                  <a:pt x="9100180" y="1756208"/>
                  <a:pt x="9102904" y="1756208"/>
                </a:cubicBezTo>
                <a:cubicBezTo>
                  <a:pt x="9103198" y="1756208"/>
                  <a:pt x="9103493" y="1756208"/>
                  <a:pt x="9103714" y="1756134"/>
                </a:cubicBezTo>
                <a:close/>
                <a:moveTo>
                  <a:pt x="9243746" y="1734342"/>
                </a:moveTo>
                <a:lnTo>
                  <a:pt x="9386059" y="1726832"/>
                </a:lnTo>
                <a:cubicBezTo>
                  <a:pt x="9389151" y="1726685"/>
                  <a:pt x="9391507" y="1724034"/>
                  <a:pt x="9391360" y="1721016"/>
                </a:cubicBezTo>
                <a:cubicBezTo>
                  <a:pt x="9391212" y="1717924"/>
                  <a:pt x="9388636" y="1715347"/>
                  <a:pt x="9385544" y="1715715"/>
                </a:cubicBezTo>
                <a:lnTo>
                  <a:pt x="9243230" y="1723225"/>
                </a:lnTo>
                <a:cubicBezTo>
                  <a:pt x="9240138" y="1723372"/>
                  <a:pt x="9237782" y="1726022"/>
                  <a:pt x="9237929" y="1729041"/>
                </a:cubicBezTo>
                <a:cubicBezTo>
                  <a:pt x="9238077" y="1732059"/>
                  <a:pt x="9240579" y="1734342"/>
                  <a:pt x="9243525" y="1734342"/>
                </a:cubicBezTo>
                <a:cubicBezTo>
                  <a:pt x="9243598" y="1734342"/>
                  <a:pt x="9243672" y="1734342"/>
                  <a:pt x="9243746" y="1734342"/>
                </a:cubicBezTo>
                <a:close/>
                <a:moveTo>
                  <a:pt x="9528741" y="1729335"/>
                </a:moveTo>
                <a:cubicBezTo>
                  <a:pt x="9528888" y="1726243"/>
                  <a:pt x="9526532" y="1723593"/>
                  <a:pt x="9523514" y="1723445"/>
                </a:cubicBezTo>
                <a:lnTo>
                  <a:pt x="9386133" y="1715641"/>
                </a:lnTo>
                <a:cubicBezTo>
                  <a:pt x="9383114" y="1715347"/>
                  <a:pt x="9380390" y="1717850"/>
                  <a:pt x="9380242" y="1720869"/>
                </a:cubicBezTo>
                <a:cubicBezTo>
                  <a:pt x="9380096" y="1723961"/>
                  <a:pt x="9382451" y="1726611"/>
                  <a:pt x="9385470" y="1726758"/>
                </a:cubicBezTo>
                <a:lnTo>
                  <a:pt x="9522851" y="1734563"/>
                </a:lnTo>
                <a:cubicBezTo>
                  <a:pt x="9522998" y="1734563"/>
                  <a:pt x="9523072" y="1734563"/>
                  <a:pt x="9523219" y="1734563"/>
                </a:cubicBezTo>
                <a:cubicBezTo>
                  <a:pt x="9526090" y="1734636"/>
                  <a:pt x="9528520" y="1732354"/>
                  <a:pt x="9528741" y="1729335"/>
                </a:cubicBezTo>
                <a:close/>
                <a:moveTo>
                  <a:pt x="9654415" y="1754146"/>
                </a:moveTo>
                <a:cubicBezTo>
                  <a:pt x="9655005" y="1751128"/>
                  <a:pt x="9653017" y="1748183"/>
                  <a:pt x="9649998" y="1747594"/>
                </a:cubicBezTo>
                <a:lnTo>
                  <a:pt x="9524176" y="1723519"/>
                </a:lnTo>
                <a:cubicBezTo>
                  <a:pt x="9521231" y="1722930"/>
                  <a:pt x="9518212" y="1724918"/>
                  <a:pt x="9517624" y="1727936"/>
                </a:cubicBezTo>
                <a:cubicBezTo>
                  <a:pt x="9517035" y="1730955"/>
                  <a:pt x="9519023" y="1733900"/>
                  <a:pt x="9522041" y="1734489"/>
                </a:cubicBezTo>
                <a:lnTo>
                  <a:pt x="9647863" y="1758564"/>
                </a:lnTo>
                <a:cubicBezTo>
                  <a:pt x="9648231" y="1758637"/>
                  <a:pt x="9648599" y="1758637"/>
                  <a:pt x="9648967" y="1758637"/>
                </a:cubicBezTo>
                <a:cubicBezTo>
                  <a:pt x="9651617" y="1758711"/>
                  <a:pt x="9653900" y="1756797"/>
                  <a:pt x="9654415" y="1754146"/>
                </a:cubicBezTo>
                <a:close/>
                <a:moveTo>
                  <a:pt x="9764114" y="1793387"/>
                </a:moveTo>
                <a:cubicBezTo>
                  <a:pt x="9765145" y="1790516"/>
                  <a:pt x="9763599" y="1787277"/>
                  <a:pt x="9760654" y="1786320"/>
                </a:cubicBezTo>
                <a:lnTo>
                  <a:pt x="9650734" y="1747962"/>
                </a:lnTo>
                <a:cubicBezTo>
                  <a:pt x="9647863" y="1746931"/>
                  <a:pt x="9644697" y="1748477"/>
                  <a:pt x="9643666" y="1751422"/>
                </a:cubicBezTo>
                <a:cubicBezTo>
                  <a:pt x="9642636" y="1754294"/>
                  <a:pt x="9644182" y="1757533"/>
                  <a:pt x="9647126" y="1758490"/>
                </a:cubicBezTo>
                <a:lnTo>
                  <a:pt x="9757046" y="1796848"/>
                </a:lnTo>
                <a:cubicBezTo>
                  <a:pt x="9757635" y="1797069"/>
                  <a:pt x="9758298" y="1797142"/>
                  <a:pt x="9758887" y="1797142"/>
                </a:cubicBezTo>
                <a:cubicBezTo>
                  <a:pt x="9761169" y="1797069"/>
                  <a:pt x="9763304" y="1795670"/>
                  <a:pt x="9764114" y="1793387"/>
                </a:cubicBezTo>
                <a:close/>
                <a:moveTo>
                  <a:pt x="9853566" y="1844924"/>
                </a:moveTo>
                <a:cubicBezTo>
                  <a:pt x="9855112" y="1842200"/>
                  <a:pt x="9854155" y="1838813"/>
                  <a:pt x="9851431" y="1837340"/>
                </a:cubicBezTo>
                <a:lnTo>
                  <a:pt x="9761537" y="1786688"/>
                </a:lnTo>
                <a:cubicBezTo>
                  <a:pt x="9758813" y="1785215"/>
                  <a:pt x="9755427" y="1786099"/>
                  <a:pt x="9753954" y="1788823"/>
                </a:cubicBezTo>
                <a:cubicBezTo>
                  <a:pt x="9752408" y="1791547"/>
                  <a:pt x="9753365" y="1794934"/>
                  <a:pt x="9756089" y="1796406"/>
                </a:cubicBezTo>
                <a:lnTo>
                  <a:pt x="9845983" y="1847059"/>
                </a:lnTo>
                <a:cubicBezTo>
                  <a:pt x="9846866" y="1847574"/>
                  <a:pt x="9847823" y="1847795"/>
                  <a:pt x="9848781" y="1847795"/>
                </a:cubicBezTo>
                <a:cubicBezTo>
                  <a:pt x="9850695" y="1847795"/>
                  <a:pt x="9852609" y="1846764"/>
                  <a:pt x="9853566" y="1844924"/>
                </a:cubicBezTo>
                <a:close/>
                <a:moveTo>
                  <a:pt x="9918944" y="1906915"/>
                </a:moveTo>
                <a:cubicBezTo>
                  <a:pt x="9921005" y="1904632"/>
                  <a:pt x="9920858" y="1901098"/>
                  <a:pt x="9918649" y="1899037"/>
                </a:cubicBezTo>
                <a:lnTo>
                  <a:pt x="9852535" y="1838150"/>
                </a:lnTo>
                <a:cubicBezTo>
                  <a:pt x="9850254" y="1836089"/>
                  <a:pt x="9846719" y="1836236"/>
                  <a:pt x="9844658" y="1838445"/>
                </a:cubicBezTo>
                <a:cubicBezTo>
                  <a:pt x="9842596" y="1840727"/>
                  <a:pt x="9842744" y="1844261"/>
                  <a:pt x="9844952" y="1846323"/>
                </a:cubicBezTo>
                <a:lnTo>
                  <a:pt x="9911066" y="1907209"/>
                </a:lnTo>
                <a:cubicBezTo>
                  <a:pt x="9912170" y="1908166"/>
                  <a:pt x="9913496" y="1908681"/>
                  <a:pt x="9914894" y="1908681"/>
                </a:cubicBezTo>
                <a:cubicBezTo>
                  <a:pt x="9916367" y="1908681"/>
                  <a:pt x="9917839" y="1908093"/>
                  <a:pt x="9918944" y="1906915"/>
                </a:cubicBezTo>
                <a:close/>
                <a:moveTo>
                  <a:pt x="9956197" y="1977151"/>
                </a:moveTo>
                <a:cubicBezTo>
                  <a:pt x="9958921" y="1975679"/>
                  <a:pt x="9959879" y="1972292"/>
                  <a:pt x="9958332" y="1969568"/>
                </a:cubicBezTo>
                <a:lnTo>
                  <a:pt x="9919753" y="1900436"/>
                </a:lnTo>
                <a:cubicBezTo>
                  <a:pt x="9918208" y="1897712"/>
                  <a:pt x="9914820" y="1896754"/>
                  <a:pt x="9912170" y="1898300"/>
                </a:cubicBezTo>
                <a:cubicBezTo>
                  <a:pt x="9909446" y="1899773"/>
                  <a:pt x="9908489" y="1903160"/>
                  <a:pt x="9910036" y="1905884"/>
                </a:cubicBezTo>
                <a:lnTo>
                  <a:pt x="9948614" y="1975016"/>
                </a:lnTo>
                <a:cubicBezTo>
                  <a:pt x="9949645" y="1976857"/>
                  <a:pt x="9951559" y="1977887"/>
                  <a:pt x="9953546" y="1977887"/>
                </a:cubicBezTo>
                <a:cubicBezTo>
                  <a:pt x="9954430" y="1977814"/>
                  <a:pt x="9955313" y="1977593"/>
                  <a:pt x="9956197" y="1977151"/>
                </a:cubicBezTo>
                <a:close/>
                <a:moveTo>
                  <a:pt x="9964737" y="2027730"/>
                </a:moveTo>
                <a:cubicBezTo>
                  <a:pt x="9967756" y="2027141"/>
                  <a:pt x="9969744" y="2024196"/>
                  <a:pt x="9969081" y="2021178"/>
                </a:cubicBezTo>
                <a:lnTo>
                  <a:pt x="9958921" y="1971187"/>
                </a:lnTo>
                <a:cubicBezTo>
                  <a:pt x="9958332" y="1968169"/>
                  <a:pt x="9955313" y="1966181"/>
                  <a:pt x="9952369" y="1966844"/>
                </a:cubicBezTo>
                <a:cubicBezTo>
                  <a:pt x="9949350" y="1967433"/>
                  <a:pt x="9947362" y="1970378"/>
                  <a:pt x="9948024" y="1973396"/>
                </a:cubicBezTo>
                <a:lnTo>
                  <a:pt x="9958184" y="2023386"/>
                </a:lnTo>
                <a:cubicBezTo>
                  <a:pt x="9958700" y="2026037"/>
                  <a:pt x="9961056" y="2027877"/>
                  <a:pt x="9963706" y="2027877"/>
                </a:cubicBezTo>
                <a:cubicBezTo>
                  <a:pt x="9964001" y="2027877"/>
                  <a:pt x="9964369" y="2027804"/>
                  <a:pt x="9964737" y="2027730"/>
                </a:cubicBezTo>
                <a:close/>
                <a:moveTo>
                  <a:pt x="9968492" y="2055339"/>
                </a:moveTo>
                <a:cubicBezTo>
                  <a:pt x="9971511" y="2054897"/>
                  <a:pt x="9973646" y="2052026"/>
                  <a:pt x="9973204" y="2049007"/>
                </a:cubicBezTo>
                <a:lnTo>
                  <a:pt x="9969081" y="2021398"/>
                </a:lnTo>
                <a:cubicBezTo>
                  <a:pt x="9968639" y="2018380"/>
                  <a:pt x="9965842" y="2016245"/>
                  <a:pt x="9962749" y="2016687"/>
                </a:cubicBezTo>
                <a:cubicBezTo>
                  <a:pt x="9959731" y="2017128"/>
                  <a:pt x="9957596" y="2020000"/>
                  <a:pt x="9958038" y="2023018"/>
                </a:cubicBezTo>
                <a:lnTo>
                  <a:pt x="9962160" y="2050627"/>
                </a:lnTo>
                <a:cubicBezTo>
                  <a:pt x="9962603" y="2053425"/>
                  <a:pt x="9964958" y="2055412"/>
                  <a:pt x="9967682" y="2055412"/>
                </a:cubicBezTo>
                <a:cubicBezTo>
                  <a:pt x="9967977" y="2055412"/>
                  <a:pt x="9968271" y="2055412"/>
                  <a:pt x="9968492" y="2055339"/>
                </a:cubicBezTo>
                <a:close/>
                <a:moveTo>
                  <a:pt x="2863045" y="2111587"/>
                </a:moveTo>
                <a:cubicBezTo>
                  <a:pt x="2865180" y="2109378"/>
                  <a:pt x="2865106" y="2105844"/>
                  <a:pt x="2862897" y="2103709"/>
                </a:cubicBezTo>
                <a:lnTo>
                  <a:pt x="2824982" y="2067339"/>
                </a:lnTo>
                <a:cubicBezTo>
                  <a:pt x="2822773" y="2065204"/>
                  <a:pt x="2819239" y="2065278"/>
                  <a:pt x="2817104" y="2067487"/>
                </a:cubicBezTo>
                <a:cubicBezTo>
                  <a:pt x="2814969" y="2069695"/>
                  <a:pt x="2815042" y="2073229"/>
                  <a:pt x="2817251" y="2075364"/>
                </a:cubicBezTo>
                <a:lnTo>
                  <a:pt x="2855167" y="2111734"/>
                </a:lnTo>
                <a:cubicBezTo>
                  <a:pt x="2856271" y="2112765"/>
                  <a:pt x="2857670" y="2113280"/>
                  <a:pt x="2859069" y="2113280"/>
                </a:cubicBezTo>
                <a:cubicBezTo>
                  <a:pt x="2860541" y="2113280"/>
                  <a:pt x="2861940" y="2112691"/>
                  <a:pt x="2863045" y="2111587"/>
                </a:cubicBezTo>
                <a:close/>
                <a:moveTo>
                  <a:pt x="2825865" y="2074260"/>
                </a:moveTo>
                <a:cubicBezTo>
                  <a:pt x="2827485" y="2071683"/>
                  <a:pt x="2826675" y="2068223"/>
                  <a:pt x="2824098" y="2066603"/>
                </a:cubicBezTo>
                <a:lnTo>
                  <a:pt x="2747824" y="2018822"/>
                </a:lnTo>
                <a:cubicBezTo>
                  <a:pt x="2745247" y="2017202"/>
                  <a:pt x="2741787" y="2017938"/>
                  <a:pt x="2740167" y="2020589"/>
                </a:cubicBezTo>
                <a:cubicBezTo>
                  <a:pt x="2738548" y="2023239"/>
                  <a:pt x="2739358" y="2026626"/>
                  <a:pt x="2741935" y="2028245"/>
                </a:cubicBezTo>
                <a:lnTo>
                  <a:pt x="2818208" y="2076027"/>
                </a:lnTo>
                <a:cubicBezTo>
                  <a:pt x="2819165" y="2076616"/>
                  <a:pt x="2820196" y="2076910"/>
                  <a:pt x="2821227" y="2076910"/>
                </a:cubicBezTo>
                <a:cubicBezTo>
                  <a:pt x="2822994" y="2076910"/>
                  <a:pt x="2824834" y="2075953"/>
                  <a:pt x="2825865" y="2074260"/>
                </a:cubicBezTo>
                <a:close/>
                <a:moveTo>
                  <a:pt x="2749591" y="2026479"/>
                </a:moveTo>
                <a:cubicBezTo>
                  <a:pt x="2751211" y="2023902"/>
                  <a:pt x="2750401" y="2020441"/>
                  <a:pt x="2747824" y="2018822"/>
                </a:cubicBezTo>
                <a:lnTo>
                  <a:pt x="2743186" y="2015950"/>
                </a:lnTo>
                <a:cubicBezTo>
                  <a:pt x="2740609" y="2014331"/>
                  <a:pt x="2737149" y="2015140"/>
                  <a:pt x="2735529" y="2017717"/>
                </a:cubicBezTo>
                <a:cubicBezTo>
                  <a:pt x="2733909" y="2020368"/>
                  <a:pt x="2734719" y="2023754"/>
                  <a:pt x="2737296" y="2025374"/>
                </a:cubicBezTo>
                <a:lnTo>
                  <a:pt x="2741935" y="2028245"/>
                </a:lnTo>
                <a:cubicBezTo>
                  <a:pt x="2742891" y="2028834"/>
                  <a:pt x="2743922" y="2029129"/>
                  <a:pt x="2744953" y="2029129"/>
                </a:cubicBezTo>
                <a:cubicBezTo>
                  <a:pt x="2746720" y="2029129"/>
                  <a:pt x="2748561" y="2028172"/>
                  <a:pt x="2749591" y="2026479"/>
                </a:cubicBezTo>
                <a:close/>
                <a:moveTo>
                  <a:pt x="2745100" y="2023239"/>
                </a:moveTo>
                <a:cubicBezTo>
                  <a:pt x="2746499" y="2020515"/>
                  <a:pt x="2745468" y="2017128"/>
                  <a:pt x="2742744" y="2015730"/>
                </a:cubicBezTo>
                <a:lnTo>
                  <a:pt x="2669637" y="1977887"/>
                </a:lnTo>
                <a:cubicBezTo>
                  <a:pt x="2666913" y="1976488"/>
                  <a:pt x="2663526" y="1977519"/>
                  <a:pt x="2662127" y="1980243"/>
                </a:cubicBezTo>
                <a:cubicBezTo>
                  <a:pt x="2660728" y="1982967"/>
                  <a:pt x="2661759" y="1986354"/>
                  <a:pt x="2664483" y="1987753"/>
                </a:cubicBezTo>
                <a:lnTo>
                  <a:pt x="2737591" y="2025595"/>
                </a:lnTo>
                <a:cubicBezTo>
                  <a:pt x="2738401" y="2026037"/>
                  <a:pt x="2739284" y="2026258"/>
                  <a:pt x="2740167" y="2026184"/>
                </a:cubicBezTo>
                <a:cubicBezTo>
                  <a:pt x="2742229" y="2026184"/>
                  <a:pt x="2744143" y="2025080"/>
                  <a:pt x="2745100" y="2023239"/>
                </a:cubicBezTo>
                <a:close/>
                <a:moveTo>
                  <a:pt x="2672066" y="1985397"/>
                </a:moveTo>
                <a:cubicBezTo>
                  <a:pt x="2673465" y="1982673"/>
                  <a:pt x="2672434" y="1979286"/>
                  <a:pt x="2669637" y="1977887"/>
                </a:cubicBezTo>
                <a:lnTo>
                  <a:pt x="2660655" y="1973249"/>
                </a:lnTo>
                <a:cubicBezTo>
                  <a:pt x="2657930" y="1971850"/>
                  <a:pt x="2654544" y="1972881"/>
                  <a:pt x="2653145" y="1975679"/>
                </a:cubicBezTo>
                <a:cubicBezTo>
                  <a:pt x="2651746" y="1978403"/>
                  <a:pt x="2652777" y="1981789"/>
                  <a:pt x="2655574" y="1983188"/>
                </a:cubicBezTo>
                <a:lnTo>
                  <a:pt x="2664557" y="1987826"/>
                </a:lnTo>
                <a:cubicBezTo>
                  <a:pt x="2665366" y="1988268"/>
                  <a:pt x="2666250" y="1988489"/>
                  <a:pt x="2667133" y="1988415"/>
                </a:cubicBezTo>
                <a:cubicBezTo>
                  <a:pt x="2669121" y="1988415"/>
                  <a:pt x="2671035" y="1987311"/>
                  <a:pt x="2672066" y="1985397"/>
                </a:cubicBezTo>
                <a:close/>
                <a:moveTo>
                  <a:pt x="2663231" y="1980390"/>
                </a:moveTo>
                <a:cubicBezTo>
                  <a:pt x="2664483" y="1977593"/>
                  <a:pt x="2663158" y="1974280"/>
                  <a:pt x="2660360" y="1973028"/>
                </a:cubicBezTo>
                <a:lnTo>
                  <a:pt x="2587841" y="1941370"/>
                </a:lnTo>
                <a:cubicBezTo>
                  <a:pt x="2585043" y="1940118"/>
                  <a:pt x="2581730" y="1941444"/>
                  <a:pt x="2580479" y="1944241"/>
                </a:cubicBezTo>
                <a:cubicBezTo>
                  <a:pt x="2579227" y="1947039"/>
                  <a:pt x="2580552" y="1950352"/>
                  <a:pt x="2583350" y="1951604"/>
                </a:cubicBezTo>
                <a:lnTo>
                  <a:pt x="2655869" y="1983262"/>
                </a:lnTo>
                <a:cubicBezTo>
                  <a:pt x="2656605" y="1983556"/>
                  <a:pt x="2657341" y="1983703"/>
                  <a:pt x="2658151" y="1983703"/>
                </a:cubicBezTo>
                <a:cubicBezTo>
                  <a:pt x="2660286" y="1983777"/>
                  <a:pt x="2662274" y="1982525"/>
                  <a:pt x="2663231" y="1980390"/>
                </a:cubicBezTo>
                <a:close/>
                <a:moveTo>
                  <a:pt x="2590786" y="1948512"/>
                </a:moveTo>
                <a:cubicBezTo>
                  <a:pt x="2591890" y="1945640"/>
                  <a:pt x="2590492" y="1942401"/>
                  <a:pt x="2587620" y="1941296"/>
                </a:cubicBezTo>
                <a:lnTo>
                  <a:pt x="2522316" y="1916117"/>
                </a:lnTo>
                <a:cubicBezTo>
                  <a:pt x="2519445" y="1915013"/>
                  <a:pt x="2516206" y="1916412"/>
                  <a:pt x="2515101" y="1919283"/>
                </a:cubicBezTo>
                <a:cubicBezTo>
                  <a:pt x="2513997" y="1922154"/>
                  <a:pt x="2515396" y="1925394"/>
                  <a:pt x="2518267" y="1926498"/>
                </a:cubicBezTo>
                <a:lnTo>
                  <a:pt x="2583571" y="1951677"/>
                </a:lnTo>
                <a:cubicBezTo>
                  <a:pt x="2584234" y="1951972"/>
                  <a:pt x="2584896" y="1952046"/>
                  <a:pt x="2585632" y="1952046"/>
                </a:cubicBezTo>
                <a:cubicBezTo>
                  <a:pt x="2587841" y="1952046"/>
                  <a:pt x="2589903" y="1950720"/>
                  <a:pt x="2590786" y="1948512"/>
                </a:cubicBezTo>
                <a:close/>
                <a:moveTo>
                  <a:pt x="2525482" y="1923332"/>
                </a:moveTo>
                <a:cubicBezTo>
                  <a:pt x="2526587" y="1920461"/>
                  <a:pt x="2525114" y="1917222"/>
                  <a:pt x="2522243" y="1916117"/>
                </a:cubicBezTo>
                <a:lnTo>
                  <a:pt x="2461725" y="1893147"/>
                </a:lnTo>
                <a:cubicBezTo>
                  <a:pt x="2458853" y="1892042"/>
                  <a:pt x="2455614" y="1893515"/>
                  <a:pt x="2454510" y="1896386"/>
                </a:cubicBezTo>
                <a:cubicBezTo>
                  <a:pt x="2453405" y="1899258"/>
                  <a:pt x="2454878" y="1902497"/>
                  <a:pt x="2457749" y="1903601"/>
                </a:cubicBezTo>
                <a:lnTo>
                  <a:pt x="2518267" y="1926572"/>
                </a:lnTo>
                <a:cubicBezTo>
                  <a:pt x="2518930" y="1926793"/>
                  <a:pt x="2519592" y="1926940"/>
                  <a:pt x="2520255" y="1926940"/>
                </a:cubicBezTo>
                <a:cubicBezTo>
                  <a:pt x="2522537" y="1926940"/>
                  <a:pt x="2524672" y="1925541"/>
                  <a:pt x="2525482" y="1923332"/>
                </a:cubicBezTo>
                <a:close/>
                <a:moveTo>
                  <a:pt x="2465038" y="1900215"/>
                </a:moveTo>
                <a:cubicBezTo>
                  <a:pt x="2466068" y="1897343"/>
                  <a:pt x="2464522" y="1894104"/>
                  <a:pt x="2461577" y="1893147"/>
                </a:cubicBezTo>
                <a:lnTo>
                  <a:pt x="2412323" y="1875993"/>
                </a:lnTo>
                <a:cubicBezTo>
                  <a:pt x="2409452" y="1874962"/>
                  <a:pt x="2406213" y="1876508"/>
                  <a:pt x="2405256" y="1879453"/>
                </a:cubicBezTo>
                <a:cubicBezTo>
                  <a:pt x="2404225" y="1882324"/>
                  <a:pt x="2405771" y="1885564"/>
                  <a:pt x="2408716" y="1886521"/>
                </a:cubicBezTo>
                <a:lnTo>
                  <a:pt x="2457970" y="1903675"/>
                </a:lnTo>
                <a:cubicBezTo>
                  <a:pt x="2458559" y="1903896"/>
                  <a:pt x="2459221" y="1903969"/>
                  <a:pt x="2459810" y="1903969"/>
                </a:cubicBezTo>
                <a:cubicBezTo>
                  <a:pt x="2462093" y="1903969"/>
                  <a:pt x="2464228" y="1902497"/>
                  <a:pt x="2465038" y="1900215"/>
                </a:cubicBezTo>
                <a:close/>
                <a:moveTo>
                  <a:pt x="2415784" y="1883061"/>
                </a:moveTo>
                <a:cubicBezTo>
                  <a:pt x="2416815" y="1880189"/>
                  <a:pt x="2415268" y="1876950"/>
                  <a:pt x="2412323" y="1875993"/>
                </a:cubicBezTo>
                <a:lnTo>
                  <a:pt x="2403415" y="1872901"/>
                </a:lnTo>
                <a:cubicBezTo>
                  <a:pt x="2400544" y="1871870"/>
                  <a:pt x="2397378" y="1873416"/>
                  <a:pt x="2396347" y="1876361"/>
                </a:cubicBezTo>
                <a:cubicBezTo>
                  <a:pt x="2395316" y="1879232"/>
                  <a:pt x="2396863" y="1882472"/>
                  <a:pt x="2399808" y="1883429"/>
                </a:cubicBezTo>
                <a:lnTo>
                  <a:pt x="2408716" y="1886521"/>
                </a:lnTo>
                <a:cubicBezTo>
                  <a:pt x="2409305" y="1886742"/>
                  <a:pt x="2409967" y="1886815"/>
                  <a:pt x="2410557" y="1886815"/>
                </a:cubicBezTo>
                <a:cubicBezTo>
                  <a:pt x="2412839" y="1886742"/>
                  <a:pt x="2414974" y="1885343"/>
                  <a:pt x="2415784" y="1883061"/>
                </a:cubicBezTo>
                <a:close/>
                <a:moveTo>
                  <a:pt x="2406949" y="1879674"/>
                </a:moveTo>
                <a:cubicBezTo>
                  <a:pt x="2407833" y="1876729"/>
                  <a:pt x="2406139" y="1873637"/>
                  <a:pt x="2403194" y="1872753"/>
                </a:cubicBezTo>
                <a:lnTo>
                  <a:pt x="2344885" y="1855599"/>
                </a:lnTo>
                <a:cubicBezTo>
                  <a:pt x="2341940" y="1854716"/>
                  <a:pt x="2338848" y="1856409"/>
                  <a:pt x="2337964" y="1859354"/>
                </a:cubicBezTo>
                <a:cubicBezTo>
                  <a:pt x="2337081" y="1862299"/>
                  <a:pt x="2338774" y="1865391"/>
                  <a:pt x="2341719" y="1866274"/>
                </a:cubicBezTo>
                <a:lnTo>
                  <a:pt x="2400028" y="1883429"/>
                </a:lnTo>
                <a:cubicBezTo>
                  <a:pt x="2400544" y="1883576"/>
                  <a:pt x="2401133" y="1883650"/>
                  <a:pt x="2401648" y="1883650"/>
                </a:cubicBezTo>
                <a:cubicBezTo>
                  <a:pt x="2404004" y="1883650"/>
                  <a:pt x="2406213" y="1882103"/>
                  <a:pt x="2406949" y="1879674"/>
                </a:cubicBezTo>
                <a:close/>
                <a:moveTo>
                  <a:pt x="2348713" y="1862225"/>
                </a:moveTo>
                <a:cubicBezTo>
                  <a:pt x="2349376" y="1859207"/>
                  <a:pt x="2347535" y="1856262"/>
                  <a:pt x="2344517" y="1855525"/>
                </a:cubicBezTo>
                <a:lnTo>
                  <a:pt x="2287311" y="1842421"/>
                </a:lnTo>
                <a:cubicBezTo>
                  <a:pt x="2284293" y="1841684"/>
                  <a:pt x="2281348" y="1843599"/>
                  <a:pt x="2280612" y="1846617"/>
                </a:cubicBezTo>
                <a:cubicBezTo>
                  <a:pt x="2279949" y="1849636"/>
                  <a:pt x="2281790" y="1852581"/>
                  <a:pt x="2284808" y="1853317"/>
                </a:cubicBezTo>
                <a:lnTo>
                  <a:pt x="2342013" y="1866422"/>
                </a:lnTo>
                <a:cubicBezTo>
                  <a:pt x="2342455" y="1866495"/>
                  <a:pt x="2342897" y="1866569"/>
                  <a:pt x="2343265" y="1866569"/>
                </a:cubicBezTo>
                <a:cubicBezTo>
                  <a:pt x="2345842" y="1866495"/>
                  <a:pt x="2348124" y="1864802"/>
                  <a:pt x="2348713" y="1862225"/>
                </a:cubicBezTo>
                <a:close/>
                <a:moveTo>
                  <a:pt x="2291655" y="1848237"/>
                </a:moveTo>
                <a:cubicBezTo>
                  <a:pt x="2291876" y="1845145"/>
                  <a:pt x="2289594" y="1842494"/>
                  <a:pt x="2286501" y="1842273"/>
                </a:cubicBezTo>
                <a:lnTo>
                  <a:pt x="2282747" y="1841979"/>
                </a:lnTo>
                <a:cubicBezTo>
                  <a:pt x="2279728" y="1841758"/>
                  <a:pt x="2277004" y="1844040"/>
                  <a:pt x="2276783" y="1847132"/>
                </a:cubicBezTo>
                <a:cubicBezTo>
                  <a:pt x="2276562" y="1850225"/>
                  <a:pt x="2278845" y="1852875"/>
                  <a:pt x="2281937" y="1853096"/>
                </a:cubicBezTo>
                <a:lnTo>
                  <a:pt x="2285692" y="1853390"/>
                </a:lnTo>
                <a:cubicBezTo>
                  <a:pt x="2285839" y="1853390"/>
                  <a:pt x="2285986" y="1853390"/>
                  <a:pt x="2286207" y="1853390"/>
                </a:cubicBezTo>
                <a:cubicBezTo>
                  <a:pt x="2289005" y="1853390"/>
                  <a:pt x="2291434" y="1851182"/>
                  <a:pt x="2291655" y="1848237"/>
                </a:cubicBezTo>
                <a:close/>
                <a:moveTo>
                  <a:pt x="5505234" y="954598"/>
                </a:moveTo>
                <a:cubicBezTo>
                  <a:pt x="5506485" y="951801"/>
                  <a:pt x="5505160" y="948488"/>
                  <a:pt x="5502362" y="947236"/>
                </a:cubicBezTo>
                <a:lnTo>
                  <a:pt x="5337888" y="874938"/>
                </a:lnTo>
                <a:cubicBezTo>
                  <a:pt x="5335091" y="873686"/>
                  <a:pt x="5331778" y="875012"/>
                  <a:pt x="5330526" y="877809"/>
                </a:cubicBezTo>
                <a:cubicBezTo>
                  <a:pt x="5329274" y="880607"/>
                  <a:pt x="5330600" y="883920"/>
                  <a:pt x="5333397" y="885172"/>
                </a:cubicBezTo>
                <a:lnTo>
                  <a:pt x="5497871" y="957470"/>
                </a:lnTo>
                <a:cubicBezTo>
                  <a:pt x="5498607" y="957764"/>
                  <a:pt x="5499418" y="957911"/>
                  <a:pt x="5500154" y="957911"/>
                </a:cubicBezTo>
                <a:cubicBezTo>
                  <a:pt x="5502289" y="957911"/>
                  <a:pt x="5504277" y="956660"/>
                  <a:pt x="5505234" y="954598"/>
                </a:cubicBezTo>
                <a:close/>
                <a:moveTo>
                  <a:pt x="5654836" y="1009300"/>
                </a:moveTo>
                <a:cubicBezTo>
                  <a:pt x="5655867" y="1006429"/>
                  <a:pt x="5654394" y="1003190"/>
                  <a:pt x="5651523" y="1002159"/>
                </a:cubicBezTo>
                <a:lnTo>
                  <a:pt x="5502068" y="947089"/>
                </a:lnTo>
                <a:cubicBezTo>
                  <a:pt x="5499197" y="945985"/>
                  <a:pt x="5495957" y="947457"/>
                  <a:pt x="5494926" y="950402"/>
                </a:cubicBezTo>
                <a:cubicBezTo>
                  <a:pt x="5493822" y="953273"/>
                  <a:pt x="5495368" y="956513"/>
                  <a:pt x="5498239" y="957543"/>
                </a:cubicBezTo>
                <a:lnTo>
                  <a:pt x="5647694" y="1012613"/>
                </a:lnTo>
                <a:cubicBezTo>
                  <a:pt x="5648357" y="1012834"/>
                  <a:pt x="5649020" y="1012982"/>
                  <a:pt x="5649682" y="1012982"/>
                </a:cubicBezTo>
                <a:cubicBezTo>
                  <a:pt x="5651891" y="1012982"/>
                  <a:pt x="5653953" y="1011583"/>
                  <a:pt x="5654836" y="1009300"/>
                </a:cubicBezTo>
                <a:close/>
                <a:moveTo>
                  <a:pt x="5792512" y="1048983"/>
                </a:moveTo>
                <a:cubicBezTo>
                  <a:pt x="5793395" y="1046038"/>
                  <a:pt x="5791628" y="1042946"/>
                  <a:pt x="5788683" y="1042063"/>
                </a:cubicBezTo>
                <a:lnTo>
                  <a:pt x="5651155" y="1002085"/>
                </a:lnTo>
                <a:cubicBezTo>
                  <a:pt x="5648210" y="1001275"/>
                  <a:pt x="5645118" y="1002969"/>
                  <a:pt x="5644234" y="1005914"/>
                </a:cubicBezTo>
                <a:cubicBezTo>
                  <a:pt x="5643351" y="1008859"/>
                  <a:pt x="5645118" y="1011951"/>
                  <a:pt x="5648063" y="1012834"/>
                </a:cubicBezTo>
                <a:lnTo>
                  <a:pt x="5785591" y="1052812"/>
                </a:lnTo>
                <a:cubicBezTo>
                  <a:pt x="5786106" y="1052959"/>
                  <a:pt x="5786695" y="1053033"/>
                  <a:pt x="5787210" y="1053033"/>
                </a:cubicBezTo>
                <a:cubicBezTo>
                  <a:pt x="5789566" y="1052959"/>
                  <a:pt x="5791775" y="1051413"/>
                  <a:pt x="5792512" y="1048983"/>
                </a:cubicBezTo>
                <a:close/>
                <a:moveTo>
                  <a:pt x="5921131" y="1075561"/>
                </a:moveTo>
                <a:cubicBezTo>
                  <a:pt x="5921794" y="1072543"/>
                  <a:pt x="5919806" y="1069598"/>
                  <a:pt x="5916861" y="1068935"/>
                </a:cubicBezTo>
                <a:lnTo>
                  <a:pt x="5788315" y="1041916"/>
                </a:lnTo>
                <a:cubicBezTo>
                  <a:pt x="5785296" y="1041327"/>
                  <a:pt x="5782352" y="1043241"/>
                  <a:pt x="5781689" y="1046186"/>
                </a:cubicBezTo>
                <a:cubicBezTo>
                  <a:pt x="5781026" y="1049204"/>
                  <a:pt x="5783014" y="1052149"/>
                  <a:pt x="5785959" y="1052812"/>
                </a:cubicBezTo>
                <a:lnTo>
                  <a:pt x="5914505" y="1079831"/>
                </a:lnTo>
                <a:cubicBezTo>
                  <a:pt x="5914873" y="1079905"/>
                  <a:pt x="5915315" y="1079979"/>
                  <a:pt x="5915683" y="1079979"/>
                </a:cubicBezTo>
                <a:cubicBezTo>
                  <a:pt x="5918260" y="1079979"/>
                  <a:pt x="5920542" y="1078138"/>
                  <a:pt x="5921131" y="1075561"/>
                </a:cubicBezTo>
                <a:close/>
                <a:moveTo>
                  <a:pt x="6043640" y="1091243"/>
                </a:moveTo>
                <a:cubicBezTo>
                  <a:pt x="6044008" y="1088151"/>
                  <a:pt x="6041873" y="1085353"/>
                  <a:pt x="6038854" y="1084985"/>
                </a:cubicBezTo>
                <a:lnTo>
                  <a:pt x="5916346" y="1068862"/>
                </a:lnTo>
                <a:cubicBezTo>
                  <a:pt x="5913401" y="1068567"/>
                  <a:pt x="5910529" y="1070629"/>
                  <a:pt x="5910088" y="1073647"/>
                </a:cubicBezTo>
                <a:cubicBezTo>
                  <a:pt x="5909720" y="1076739"/>
                  <a:pt x="5911854" y="1079537"/>
                  <a:pt x="5914873" y="1079905"/>
                </a:cubicBezTo>
                <a:lnTo>
                  <a:pt x="6037382" y="1096029"/>
                </a:lnTo>
                <a:cubicBezTo>
                  <a:pt x="6037677" y="1096029"/>
                  <a:pt x="6037897" y="1096102"/>
                  <a:pt x="6038192" y="1096102"/>
                </a:cubicBezTo>
                <a:cubicBezTo>
                  <a:pt x="6040916" y="1096102"/>
                  <a:pt x="6043272" y="1094041"/>
                  <a:pt x="6043640" y="1091243"/>
                </a:cubicBezTo>
                <a:close/>
                <a:moveTo>
                  <a:pt x="6163057" y="1098311"/>
                </a:moveTo>
                <a:cubicBezTo>
                  <a:pt x="6163278" y="1095219"/>
                  <a:pt x="6160922" y="1092568"/>
                  <a:pt x="6157830" y="1092421"/>
                </a:cubicBezTo>
                <a:lnTo>
                  <a:pt x="6038486" y="1084985"/>
                </a:lnTo>
                <a:cubicBezTo>
                  <a:pt x="6035321" y="1084764"/>
                  <a:pt x="6032744" y="1087120"/>
                  <a:pt x="6032597" y="1090212"/>
                </a:cubicBezTo>
                <a:cubicBezTo>
                  <a:pt x="6032376" y="1093305"/>
                  <a:pt x="6034732" y="1095955"/>
                  <a:pt x="6037824" y="1096102"/>
                </a:cubicBezTo>
                <a:lnTo>
                  <a:pt x="6157167" y="1103538"/>
                </a:lnTo>
                <a:cubicBezTo>
                  <a:pt x="6157314" y="1103538"/>
                  <a:pt x="6157462" y="1103538"/>
                  <a:pt x="6157535" y="1103538"/>
                </a:cubicBezTo>
                <a:cubicBezTo>
                  <a:pt x="6160406" y="1103538"/>
                  <a:pt x="6162836" y="1101256"/>
                  <a:pt x="6163057" y="1098311"/>
                </a:cubicBezTo>
                <a:close/>
                <a:moveTo>
                  <a:pt x="6278056" y="1097354"/>
                </a:moveTo>
                <a:cubicBezTo>
                  <a:pt x="6278056" y="1094262"/>
                  <a:pt x="6275553" y="1091832"/>
                  <a:pt x="6272461" y="1091832"/>
                </a:cubicBezTo>
                <a:lnTo>
                  <a:pt x="6157462" y="1092421"/>
                </a:lnTo>
                <a:lnTo>
                  <a:pt x="6157462" y="1092421"/>
                </a:lnTo>
                <a:cubicBezTo>
                  <a:pt x="6154369" y="1092421"/>
                  <a:pt x="6151940" y="1094924"/>
                  <a:pt x="6151940" y="1098016"/>
                </a:cubicBezTo>
                <a:cubicBezTo>
                  <a:pt x="6151940" y="1101109"/>
                  <a:pt x="6154443" y="1103538"/>
                  <a:pt x="6157535" y="1103538"/>
                </a:cubicBezTo>
                <a:lnTo>
                  <a:pt x="6272534" y="1102949"/>
                </a:lnTo>
                <a:lnTo>
                  <a:pt x="6272534" y="1102949"/>
                </a:lnTo>
                <a:cubicBezTo>
                  <a:pt x="6275553" y="1102949"/>
                  <a:pt x="6278056" y="1100446"/>
                  <a:pt x="6278056" y="1097354"/>
                </a:cubicBezTo>
                <a:close/>
                <a:moveTo>
                  <a:pt x="6272829" y="1102949"/>
                </a:moveTo>
                <a:lnTo>
                  <a:pt x="6382454" y="1095145"/>
                </a:lnTo>
                <a:cubicBezTo>
                  <a:pt x="6385546" y="1094924"/>
                  <a:pt x="6387829" y="1092274"/>
                  <a:pt x="6387607" y="1089182"/>
                </a:cubicBezTo>
                <a:cubicBezTo>
                  <a:pt x="6387387" y="1086089"/>
                  <a:pt x="6384810" y="1083807"/>
                  <a:pt x="6381644" y="1084028"/>
                </a:cubicBezTo>
                <a:lnTo>
                  <a:pt x="6272019" y="1091832"/>
                </a:lnTo>
                <a:cubicBezTo>
                  <a:pt x="6268927" y="1092053"/>
                  <a:pt x="6266645" y="1094703"/>
                  <a:pt x="6266866" y="1097796"/>
                </a:cubicBezTo>
                <a:cubicBezTo>
                  <a:pt x="6267086" y="1100740"/>
                  <a:pt x="6269516" y="1103023"/>
                  <a:pt x="6272461" y="1102949"/>
                </a:cubicBezTo>
                <a:cubicBezTo>
                  <a:pt x="6272608" y="1103023"/>
                  <a:pt x="6272755" y="1103023"/>
                  <a:pt x="6272829" y="1102949"/>
                </a:cubicBezTo>
                <a:close/>
                <a:moveTo>
                  <a:pt x="6470507" y="1188131"/>
                </a:moveTo>
                <a:cubicBezTo>
                  <a:pt x="6472790" y="1186070"/>
                  <a:pt x="6473011" y="1182536"/>
                  <a:pt x="6470949" y="1180253"/>
                </a:cubicBezTo>
                <a:lnTo>
                  <a:pt x="6386282" y="1085869"/>
                </a:lnTo>
                <a:cubicBezTo>
                  <a:pt x="6384221" y="1083586"/>
                  <a:pt x="6380687" y="1083365"/>
                  <a:pt x="6378405" y="1085427"/>
                </a:cubicBezTo>
                <a:cubicBezTo>
                  <a:pt x="6376122" y="1087488"/>
                  <a:pt x="6375902" y="1091022"/>
                  <a:pt x="6377963" y="1093305"/>
                </a:cubicBezTo>
                <a:lnTo>
                  <a:pt x="6462630" y="1187689"/>
                </a:lnTo>
                <a:cubicBezTo>
                  <a:pt x="6463734" y="1188941"/>
                  <a:pt x="6465280" y="1189530"/>
                  <a:pt x="6466826" y="1189530"/>
                </a:cubicBezTo>
                <a:cubicBezTo>
                  <a:pt x="6468078" y="1189604"/>
                  <a:pt x="6469403" y="1189088"/>
                  <a:pt x="6470507" y="1188131"/>
                </a:cubicBezTo>
                <a:close/>
                <a:moveTo>
                  <a:pt x="6467415" y="1189530"/>
                </a:moveTo>
                <a:lnTo>
                  <a:pt x="6583666" y="1175394"/>
                </a:lnTo>
                <a:cubicBezTo>
                  <a:pt x="6586759" y="1175026"/>
                  <a:pt x="6588893" y="1172229"/>
                  <a:pt x="6588525" y="1169210"/>
                </a:cubicBezTo>
                <a:cubicBezTo>
                  <a:pt x="6588157" y="1166118"/>
                  <a:pt x="6585286" y="1163983"/>
                  <a:pt x="6582341" y="1164351"/>
                </a:cubicBezTo>
                <a:lnTo>
                  <a:pt x="6466090" y="1178487"/>
                </a:lnTo>
                <a:cubicBezTo>
                  <a:pt x="6462998" y="1178855"/>
                  <a:pt x="6460863" y="1181652"/>
                  <a:pt x="6461231" y="1184671"/>
                </a:cubicBezTo>
                <a:cubicBezTo>
                  <a:pt x="6461599" y="1187542"/>
                  <a:pt x="6464028" y="1189604"/>
                  <a:pt x="6466826" y="1189604"/>
                </a:cubicBezTo>
                <a:cubicBezTo>
                  <a:pt x="6466973" y="1189604"/>
                  <a:pt x="6467194" y="1189530"/>
                  <a:pt x="6467415" y="1189530"/>
                </a:cubicBezTo>
                <a:close/>
                <a:moveTo>
                  <a:pt x="6689978" y="1280013"/>
                </a:moveTo>
                <a:cubicBezTo>
                  <a:pt x="6692187" y="1277878"/>
                  <a:pt x="6692260" y="1274344"/>
                  <a:pt x="6690125" y="1272135"/>
                </a:cubicBezTo>
                <a:lnTo>
                  <a:pt x="6586979" y="1166044"/>
                </a:lnTo>
                <a:cubicBezTo>
                  <a:pt x="6584844" y="1163836"/>
                  <a:pt x="6581310" y="1163762"/>
                  <a:pt x="6579101" y="1165897"/>
                </a:cubicBezTo>
                <a:cubicBezTo>
                  <a:pt x="6576893" y="1168032"/>
                  <a:pt x="6576819" y="1171566"/>
                  <a:pt x="6578955" y="1173775"/>
                </a:cubicBezTo>
                <a:lnTo>
                  <a:pt x="6682100" y="1279866"/>
                </a:lnTo>
                <a:cubicBezTo>
                  <a:pt x="6683205" y="1280970"/>
                  <a:pt x="6684677" y="1281559"/>
                  <a:pt x="6686150" y="1281559"/>
                </a:cubicBezTo>
                <a:cubicBezTo>
                  <a:pt x="6687549" y="1281559"/>
                  <a:pt x="6688948" y="1281044"/>
                  <a:pt x="6689978" y="1280013"/>
                </a:cubicBezTo>
                <a:close/>
                <a:moveTo>
                  <a:pt x="6798204" y="1392362"/>
                </a:moveTo>
                <a:cubicBezTo>
                  <a:pt x="6800413" y="1390227"/>
                  <a:pt x="6800486" y="1386693"/>
                  <a:pt x="6798352" y="1384484"/>
                </a:cubicBezTo>
                <a:lnTo>
                  <a:pt x="6690125" y="1272135"/>
                </a:lnTo>
                <a:cubicBezTo>
                  <a:pt x="6687990" y="1269927"/>
                  <a:pt x="6684456" y="1269853"/>
                  <a:pt x="6682248" y="1271988"/>
                </a:cubicBezTo>
                <a:cubicBezTo>
                  <a:pt x="6680039" y="1274123"/>
                  <a:pt x="6679965" y="1277657"/>
                  <a:pt x="6682100" y="1279866"/>
                </a:cubicBezTo>
                <a:lnTo>
                  <a:pt x="6790326" y="1392215"/>
                </a:lnTo>
                <a:cubicBezTo>
                  <a:pt x="6791431" y="1393393"/>
                  <a:pt x="6792903" y="1393908"/>
                  <a:pt x="6794376" y="1393908"/>
                </a:cubicBezTo>
                <a:cubicBezTo>
                  <a:pt x="6795774" y="1393908"/>
                  <a:pt x="6797100" y="1393393"/>
                  <a:pt x="6798204" y="1392362"/>
                </a:cubicBezTo>
                <a:close/>
                <a:moveTo>
                  <a:pt x="6795186" y="1393908"/>
                </a:moveTo>
                <a:lnTo>
                  <a:pt x="6926897" y="1373956"/>
                </a:lnTo>
                <a:cubicBezTo>
                  <a:pt x="6929916" y="1373514"/>
                  <a:pt x="6932051" y="1370643"/>
                  <a:pt x="6931609" y="1367624"/>
                </a:cubicBezTo>
                <a:cubicBezTo>
                  <a:pt x="6931168" y="1364532"/>
                  <a:pt x="6928223" y="1362545"/>
                  <a:pt x="6925278" y="1362913"/>
                </a:cubicBezTo>
                <a:lnTo>
                  <a:pt x="6793566" y="1382865"/>
                </a:lnTo>
                <a:cubicBezTo>
                  <a:pt x="6790547" y="1383306"/>
                  <a:pt x="6788412" y="1386178"/>
                  <a:pt x="6788854" y="1389196"/>
                </a:cubicBezTo>
                <a:cubicBezTo>
                  <a:pt x="6789296" y="1391994"/>
                  <a:pt x="6791652" y="1393982"/>
                  <a:pt x="6794376" y="1393908"/>
                </a:cubicBezTo>
                <a:cubicBezTo>
                  <a:pt x="6794597" y="1393908"/>
                  <a:pt x="6794891" y="1393908"/>
                  <a:pt x="6795186" y="1393908"/>
                </a:cubicBezTo>
                <a:close/>
                <a:moveTo>
                  <a:pt x="7049922" y="1485348"/>
                </a:moveTo>
                <a:cubicBezTo>
                  <a:pt x="7052057" y="1483139"/>
                  <a:pt x="7051910" y="1479605"/>
                  <a:pt x="7049701" y="1477470"/>
                </a:cubicBezTo>
                <a:lnTo>
                  <a:pt x="6929916" y="1364385"/>
                </a:lnTo>
                <a:cubicBezTo>
                  <a:pt x="6927708" y="1362250"/>
                  <a:pt x="6924173" y="1362397"/>
                  <a:pt x="6922038" y="1364606"/>
                </a:cubicBezTo>
                <a:cubicBezTo>
                  <a:pt x="6919903" y="1366815"/>
                  <a:pt x="6920050" y="1370349"/>
                  <a:pt x="6922259" y="1372484"/>
                </a:cubicBezTo>
                <a:lnTo>
                  <a:pt x="7042044" y="1485569"/>
                </a:lnTo>
                <a:cubicBezTo>
                  <a:pt x="7043149" y="1486600"/>
                  <a:pt x="7044547" y="1487115"/>
                  <a:pt x="7045873" y="1487115"/>
                </a:cubicBezTo>
                <a:cubicBezTo>
                  <a:pt x="7047345" y="1487041"/>
                  <a:pt x="7048817" y="1486452"/>
                  <a:pt x="7049922" y="1485348"/>
                </a:cubicBezTo>
                <a:close/>
                <a:moveTo>
                  <a:pt x="7171989" y="1594679"/>
                </a:moveTo>
                <a:cubicBezTo>
                  <a:pt x="7174050" y="1592396"/>
                  <a:pt x="7173830" y="1588862"/>
                  <a:pt x="7171547" y="1586801"/>
                </a:cubicBezTo>
                <a:lnTo>
                  <a:pt x="7049554" y="1477323"/>
                </a:lnTo>
                <a:cubicBezTo>
                  <a:pt x="7047272" y="1475262"/>
                  <a:pt x="7043737" y="1475483"/>
                  <a:pt x="7041676" y="1477765"/>
                </a:cubicBezTo>
                <a:cubicBezTo>
                  <a:pt x="7039614" y="1480047"/>
                  <a:pt x="7039835" y="1483581"/>
                  <a:pt x="7042118" y="1485642"/>
                </a:cubicBezTo>
                <a:lnTo>
                  <a:pt x="7164111" y="1595120"/>
                </a:lnTo>
                <a:cubicBezTo>
                  <a:pt x="7165216" y="1596077"/>
                  <a:pt x="7166541" y="1596519"/>
                  <a:pt x="7167866" y="1596519"/>
                </a:cubicBezTo>
                <a:cubicBezTo>
                  <a:pt x="7169339" y="1596519"/>
                  <a:pt x="7170885" y="1595930"/>
                  <a:pt x="7171989" y="1594679"/>
                </a:cubicBezTo>
                <a:close/>
                <a:moveTo>
                  <a:pt x="7295970" y="1694880"/>
                </a:moveTo>
                <a:cubicBezTo>
                  <a:pt x="7297885" y="1692524"/>
                  <a:pt x="7297517" y="1688990"/>
                  <a:pt x="7295161" y="1687076"/>
                </a:cubicBezTo>
                <a:lnTo>
                  <a:pt x="7171326" y="1586727"/>
                </a:lnTo>
                <a:cubicBezTo>
                  <a:pt x="7168970" y="1584739"/>
                  <a:pt x="7165437" y="1585181"/>
                  <a:pt x="7163522" y="1587537"/>
                </a:cubicBezTo>
                <a:cubicBezTo>
                  <a:pt x="7161608" y="1589893"/>
                  <a:pt x="7161977" y="1593427"/>
                  <a:pt x="7164332" y="1595341"/>
                </a:cubicBezTo>
                <a:lnTo>
                  <a:pt x="7288166" y="1695690"/>
                </a:lnTo>
                <a:cubicBezTo>
                  <a:pt x="7289197" y="1696573"/>
                  <a:pt x="7290449" y="1696941"/>
                  <a:pt x="7291701" y="1696941"/>
                </a:cubicBezTo>
                <a:cubicBezTo>
                  <a:pt x="7293320" y="1696867"/>
                  <a:pt x="7294866" y="1696205"/>
                  <a:pt x="7295970" y="1694880"/>
                </a:cubicBezTo>
                <a:close/>
                <a:moveTo>
                  <a:pt x="7418627" y="1791473"/>
                </a:moveTo>
                <a:cubicBezTo>
                  <a:pt x="7420541" y="1789044"/>
                  <a:pt x="7420099" y="1785583"/>
                  <a:pt x="7417670" y="1783669"/>
                </a:cubicBezTo>
                <a:lnTo>
                  <a:pt x="7295087" y="1687002"/>
                </a:lnTo>
                <a:cubicBezTo>
                  <a:pt x="7292731" y="1685161"/>
                  <a:pt x="7289197" y="1685530"/>
                  <a:pt x="7287283" y="1687959"/>
                </a:cubicBezTo>
                <a:cubicBezTo>
                  <a:pt x="7285369" y="1690389"/>
                  <a:pt x="7285810" y="1693849"/>
                  <a:pt x="7288240" y="1695763"/>
                </a:cubicBezTo>
                <a:lnTo>
                  <a:pt x="7410823" y="1792430"/>
                </a:lnTo>
                <a:cubicBezTo>
                  <a:pt x="7411853" y="1793240"/>
                  <a:pt x="7413105" y="1793608"/>
                  <a:pt x="7414283" y="1793608"/>
                </a:cubicBezTo>
                <a:cubicBezTo>
                  <a:pt x="7415903" y="1793535"/>
                  <a:pt x="7417522" y="1792798"/>
                  <a:pt x="7418627" y="1791473"/>
                </a:cubicBezTo>
                <a:close/>
                <a:moveTo>
                  <a:pt x="7414504" y="1793608"/>
                </a:moveTo>
                <a:lnTo>
                  <a:pt x="7564769" y="1786614"/>
                </a:lnTo>
                <a:cubicBezTo>
                  <a:pt x="7567861" y="1786467"/>
                  <a:pt x="7570217" y="1783890"/>
                  <a:pt x="7570069" y="1780798"/>
                </a:cubicBezTo>
                <a:cubicBezTo>
                  <a:pt x="7569922" y="1777706"/>
                  <a:pt x="7567788" y="1775350"/>
                  <a:pt x="7564254" y="1775497"/>
                </a:cubicBezTo>
                <a:lnTo>
                  <a:pt x="7413989" y="1782491"/>
                </a:lnTo>
                <a:cubicBezTo>
                  <a:pt x="7410897" y="1782639"/>
                  <a:pt x="7408541" y="1785289"/>
                  <a:pt x="7408687" y="1788307"/>
                </a:cubicBezTo>
                <a:cubicBezTo>
                  <a:pt x="7408835" y="1791326"/>
                  <a:pt x="7411338" y="1793608"/>
                  <a:pt x="7414283" y="1793608"/>
                </a:cubicBezTo>
                <a:cubicBezTo>
                  <a:pt x="7414357" y="1793608"/>
                  <a:pt x="7414430" y="1793608"/>
                  <a:pt x="7414504" y="1793608"/>
                </a:cubicBezTo>
                <a:close/>
                <a:moveTo>
                  <a:pt x="7564769" y="1786541"/>
                </a:moveTo>
                <a:lnTo>
                  <a:pt x="7716138" y="1779178"/>
                </a:lnTo>
                <a:cubicBezTo>
                  <a:pt x="7719230" y="1779031"/>
                  <a:pt x="7721586" y="1776380"/>
                  <a:pt x="7721439" y="1773362"/>
                </a:cubicBezTo>
                <a:cubicBezTo>
                  <a:pt x="7721292" y="1770270"/>
                  <a:pt x="7718347" y="1767914"/>
                  <a:pt x="7715623" y="1768061"/>
                </a:cubicBezTo>
                <a:lnTo>
                  <a:pt x="7564254" y="1775423"/>
                </a:lnTo>
                <a:cubicBezTo>
                  <a:pt x="7561161" y="1775571"/>
                  <a:pt x="7558806" y="1778221"/>
                  <a:pt x="7558952" y="1781240"/>
                </a:cubicBezTo>
                <a:cubicBezTo>
                  <a:pt x="7559100" y="1784258"/>
                  <a:pt x="7561603" y="1786541"/>
                  <a:pt x="7564548" y="1786541"/>
                </a:cubicBezTo>
                <a:cubicBezTo>
                  <a:pt x="7564621" y="1786541"/>
                  <a:pt x="7564695" y="1786541"/>
                  <a:pt x="7564769" y="1786541"/>
                </a:cubicBezTo>
                <a:close/>
                <a:moveTo>
                  <a:pt x="7716285" y="1779178"/>
                </a:moveTo>
                <a:lnTo>
                  <a:pt x="7865299" y="1768135"/>
                </a:lnTo>
                <a:cubicBezTo>
                  <a:pt x="7868391" y="1767914"/>
                  <a:pt x="7870673" y="1765263"/>
                  <a:pt x="7870452" y="1762171"/>
                </a:cubicBezTo>
                <a:cubicBezTo>
                  <a:pt x="7870231" y="1759079"/>
                  <a:pt x="7867212" y="1756797"/>
                  <a:pt x="7864488" y="1757018"/>
                </a:cubicBezTo>
                <a:lnTo>
                  <a:pt x="7715475" y="1768061"/>
                </a:lnTo>
                <a:cubicBezTo>
                  <a:pt x="7712384" y="1768282"/>
                  <a:pt x="7710101" y="1770932"/>
                  <a:pt x="7710322" y="1774025"/>
                </a:cubicBezTo>
                <a:cubicBezTo>
                  <a:pt x="7710543" y="1776969"/>
                  <a:pt x="7712972" y="1779178"/>
                  <a:pt x="7715917" y="1779178"/>
                </a:cubicBezTo>
                <a:cubicBezTo>
                  <a:pt x="7716065" y="1779178"/>
                  <a:pt x="7716138" y="1779178"/>
                  <a:pt x="7716285" y="1779178"/>
                </a:cubicBezTo>
                <a:close/>
                <a:moveTo>
                  <a:pt x="7865593" y="1768135"/>
                </a:moveTo>
                <a:lnTo>
                  <a:pt x="8008570" y="1750023"/>
                </a:lnTo>
                <a:cubicBezTo>
                  <a:pt x="8011661" y="1749655"/>
                  <a:pt x="8013796" y="1746858"/>
                  <a:pt x="8013429" y="1743765"/>
                </a:cubicBezTo>
                <a:cubicBezTo>
                  <a:pt x="8013060" y="1740673"/>
                  <a:pt x="8010189" y="1738465"/>
                  <a:pt x="8007170" y="1738980"/>
                </a:cubicBezTo>
                <a:lnTo>
                  <a:pt x="7864195" y="1757091"/>
                </a:lnTo>
                <a:cubicBezTo>
                  <a:pt x="7861102" y="1757459"/>
                  <a:pt x="7858967" y="1760257"/>
                  <a:pt x="7859335" y="1763349"/>
                </a:cubicBezTo>
                <a:cubicBezTo>
                  <a:pt x="7859704" y="1766147"/>
                  <a:pt x="7862133" y="1768208"/>
                  <a:pt x="7864857" y="1768208"/>
                </a:cubicBezTo>
                <a:cubicBezTo>
                  <a:pt x="7865152" y="1768135"/>
                  <a:pt x="7865372" y="1768135"/>
                  <a:pt x="7865593" y="1768135"/>
                </a:cubicBezTo>
                <a:close/>
                <a:moveTo>
                  <a:pt x="8143668" y="1877686"/>
                </a:moveTo>
                <a:cubicBezTo>
                  <a:pt x="8145803" y="1875477"/>
                  <a:pt x="8145803" y="1871943"/>
                  <a:pt x="8143594" y="1869808"/>
                </a:cubicBezTo>
                <a:lnTo>
                  <a:pt x="8011809" y="1740452"/>
                </a:lnTo>
                <a:cubicBezTo>
                  <a:pt x="8009600" y="1738317"/>
                  <a:pt x="8006067" y="1738317"/>
                  <a:pt x="8003931" y="1740526"/>
                </a:cubicBezTo>
                <a:cubicBezTo>
                  <a:pt x="8001796" y="1742735"/>
                  <a:pt x="8001796" y="1746269"/>
                  <a:pt x="8004005" y="1748404"/>
                </a:cubicBezTo>
                <a:lnTo>
                  <a:pt x="8135791" y="1877760"/>
                </a:lnTo>
                <a:cubicBezTo>
                  <a:pt x="8136894" y="1878864"/>
                  <a:pt x="8138294" y="1879379"/>
                  <a:pt x="8139766" y="1879379"/>
                </a:cubicBezTo>
                <a:cubicBezTo>
                  <a:pt x="8141165" y="1879306"/>
                  <a:pt x="8142563" y="1878790"/>
                  <a:pt x="8143668" y="1877686"/>
                </a:cubicBezTo>
                <a:close/>
                <a:moveTo>
                  <a:pt x="8262127" y="1992612"/>
                </a:moveTo>
                <a:cubicBezTo>
                  <a:pt x="8264263" y="1990403"/>
                  <a:pt x="8264189" y="1986869"/>
                  <a:pt x="8261980" y="1984734"/>
                </a:cubicBezTo>
                <a:lnTo>
                  <a:pt x="8143521" y="1869735"/>
                </a:lnTo>
                <a:cubicBezTo>
                  <a:pt x="8141312" y="1867600"/>
                  <a:pt x="8137778" y="1867600"/>
                  <a:pt x="8135643" y="1869882"/>
                </a:cubicBezTo>
                <a:cubicBezTo>
                  <a:pt x="8133508" y="1872091"/>
                  <a:pt x="8133582" y="1875625"/>
                  <a:pt x="8135791" y="1877760"/>
                </a:cubicBezTo>
                <a:lnTo>
                  <a:pt x="8254250" y="1992759"/>
                </a:lnTo>
                <a:cubicBezTo>
                  <a:pt x="8255355" y="1993790"/>
                  <a:pt x="8256753" y="1994305"/>
                  <a:pt x="8258152" y="1994305"/>
                </a:cubicBezTo>
                <a:cubicBezTo>
                  <a:pt x="8259551" y="1994305"/>
                  <a:pt x="8261024" y="1993790"/>
                  <a:pt x="8262127" y="1992612"/>
                </a:cubicBezTo>
                <a:close/>
                <a:moveTo>
                  <a:pt x="9220259" y="3527803"/>
                </a:moveTo>
                <a:lnTo>
                  <a:pt x="9245954" y="3488930"/>
                </a:lnTo>
                <a:cubicBezTo>
                  <a:pt x="9247647" y="3486353"/>
                  <a:pt x="9246911" y="3482893"/>
                  <a:pt x="9244408" y="3481199"/>
                </a:cubicBezTo>
                <a:cubicBezTo>
                  <a:pt x="9241905" y="3479506"/>
                  <a:pt x="9238371" y="3480242"/>
                  <a:pt x="9236677" y="3482745"/>
                </a:cubicBezTo>
                <a:lnTo>
                  <a:pt x="9210983" y="3521618"/>
                </a:lnTo>
                <a:cubicBezTo>
                  <a:pt x="9209290" y="3524195"/>
                  <a:pt x="9210026" y="3527655"/>
                  <a:pt x="9212529" y="3529349"/>
                </a:cubicBezTo>
                <a:cubicBezTo>
                  <a:pt x="9213487" y="3530011"/>
                  <a:pt x="9214590" y="3530306"/>
                  <a:pt x="9215621" y="3530306"/>
                </a:cubicBezTo>
                <a:cubicBezTo>
                  <a:pt x="9217462" y="3530306"/>
                  <a:pt x="9219229" y="3529423"/>
                  <a:pt x="9220259" y="3527803"/>
                </a:cubicBezTo>
                <a:close/>
                <a:moveTo>
                  <a:pt x="9188748" y="3567706"/>
                </a:moveTo>
                <a:lnTo>
                  <a:pt x="9220038" y="3528097"/>
                </a:lnTo>
                <a:cubicBezTo>
                  <a:pt x="9221953" y="3525668"/>
                  <a:pt x="9221511" y="3522207"/>
                  <a:pt x="9219155" y="3520293"/>
                </a:cubicBezTo>
                <a:cubicBezTo>
                  <a:pt x="9216726" y="3518379"/>
                  <a:pt x="9213266" y="3518821"/>
                  <a:pt x="9211351" y="3521177"/>
                </a:cubicBezTo>
                <a:lnTo>
                  <a:pt x="9180061" y="3560786"/>
                </a:lnTo>
                <a:cubicBezTo>
                  <a:pt x="9178147" y="3563216"/>
                  <a:pt x="9178588" y="3566676"/>
                  <a:pt x="9180945" y="3568590"/>
                </a:cubicBezTo>
                <a:cubicBezTo>
                  <a:pt x="9181976" y="3569400"/>
                  <a:pt x="9183227" y="3569768"/>
                  <a:pt x="9184405" y="3569768"/>
                </a:cubicBezTo>
                <a:cubicBezTo>
                  <a:pt x="9186024" y="3569842"/>
                  <a:pt x="9187645" y="3569105"/>
                  <a:pt x="9188748" y="3567706"/>
                </a:cubicBezTo>
                <a:close/>
                <a:moveTo>
                  <a:pt x="9181534" y="3588174"/>
                </a:moveTo>
                <a:lnTo>
                  <a:pt x="9189559" y="3566160"/>
                </a:lnTo>
                <a:cubicBezTo>
                  <a:pt x="9190589" y="3563289"/>
                  <a:pt x="9189117" y="3560050"/>
                  <a:pt x="9186246" y="3559019"/>
                </a:cubicBezTo>
                <a:cubicBezTo>
                  <a:pt x="9183374" y="3557988"/>
                  <a:pt x="9180135" y="3559461"/>
                  <a:pt x="9179104" y="3562332"/>
                </a:cubicBezTo>
                <a:lnTo>
                  <a:pt x="9171080" y="3584345"/>
                </a:lnTo>
                <a:cubicBezTo>
                  <a:pt x="9170049" y="3587217"/>
                  <a:pt x="9171521" y="3590456"/>
                  <a:pt x="9174392" y="3591487"/>
                </a:cubicBezTo>
                <a:cubicBezTo>
                  <a:pt x="9175055" y="3591708"/>
                  <a:pt x="9175718" y="3591855"/>
                  <a:pt x="9176307" y="3591855"/>
                </a:cubicBezTo>
                <a:cubicBezTo>
                  <a:pt x="9178588" y="3591855"/>
                  <a:pt x="9180724" y="3590456"/>
                  <a:pt x="9181534" y="3588174"/>
                </a:cubicBezTo>
                <a:close/>
                <a:moveTo>
                  <a:pt x="9155472" y="3639931"/>
                </a:moveTo>
                <a:lnTo>
                  <a:pt x="9181240" y="3588763"/>
                </a:lnTo>
                <a:cubicBezTo>
                  <a:pt x="9182638" y="3586039"/>
                  <a:pt x="9181534" y="3582652"/>
                  <a:pt x="9178736" y="3581253"/>
                </a:cubicBezTo>
                <a:cubicBezTo>
                  <a:pt x="9176012" y="3579854"/>
                  <a:pt x="9172625" y="3580959"/>
                  <a:pt x="9171226" y="3583756"/>
                </a:cubicBezTo>
                <a:lnTo>
                  <a:pt x="9145458" y="3634925"/>
                </a:lnTo>
                <a:cubicBezTo>
                  <a:pt x="9144060" y="3637649"/>
                  <a:pt x="9145164" y="3641035"/>
                  <a:pt x="9147962" y="3642434"/>
                </a:cubicBezTo>
                <a:cubicBezTo>
                  <a:pt x="9148772" y="3642876"/>
                  <a:pt x="9149655" y="3643023"/>
                  <a:pt x="9150538" y="3643023"/>
                </a:cubicBezTo>
                <a:cubicBezTo>
                  <a:pt x="9152600" y="3643023"/>
                  <a:pt x="9154514" y="3641919"/>
                  <a:pt x="9155472" y="3639931"/>
                </a:cubicBezTo>
                <a:close/>
                <a:moveTo>
                  <a:pt x="9147005" y="3652889"/>
                </a:moveTo>
                <a:lnTo>
                  <a:pt x="9155177" y="3640520"/>
                </a:lnTo>
                <a:cubicBezTo>
                  <a:pt x="9156870" y="3637943"/>
                  <a:pt x="9156134" y="3634483"/>
                  <a:pt x="9153557" y="3632789"/>
                </a:cubicBezTo>
                <a:cubicBezTo>
                  <a:pt x="9150980" y="3631096"/>
                  <a:pt x="9147520" y="3631832"/>
                  <a:pt x="9145826" y="3634409"/>
                </a:cubicBezTo>
                <a:lnTo>
                  <a:pt x="9137654" y="3646778"/>
                </a:lnTo>
                <a:cubicBezTo>
                  <a:pt x="9135961" y="3649355"/>
                  <a:pt x="9136697" y="3652815"/>
                  <a:pt x="9139274" y="3654508"/>
                </a:cubicBezTo>
                <a:cubicBezTo>
                  <a:pt x="9140231" y="3655097"/>
                  <a:pt x="9141336" y="3655465"/>
                  <a:pt x="9142366" y="3655392"/>
                </a:cubicBezTo>
                <a:cubicBezTo>
                  <a:pt x="9144207" y="3655392"/>
                  <a:pt x="9145974" y="3654508"/>
                  <a:pt x="9147005" y="3652889"/>
                </a:cubicBezTo>
                <a:close/>
                <a:moveTo>
                  <a:pt x="9104965" y="3713039"/>
                </a:moveTo>
                <a:lnTo>
                  <a:pt x="9146931" y="3653109"/>
                </a:lnTo>
                <a:cubicBezTo>
                  <a:pt x="9148698" y="3650606"/>
                  <a:pt x="9148109" y="3647072"/>
                  <a:pt x="9145532" y="3645379"/>
                </a:cubicBezTo>
                <a:cubicBezTo>
                  <a:pt x="9143029" y="3643612"/>
                  <a:pt x="9139495" y="3644201"/>
                  <a:pt x="9137802" y="3646704"/>
                </a:cubicBezTo>
                <a:lnTo>
                  <a:pt x="9095836" y="3706633"/>
                </a:lnTo>
                <a:cubicBezTo>
                  <a:pt x="9094069" y="3709137"/>
                  <a:pt x="9094659" y="3712671"/>
                  <a:pt x="9097235" y="3714364"/>
                </a:cubicBezTo>
                <a:cubicBezTo>
                  <a:pt x="9098192" y="3715027"/>
                  <a:pt x="9099371" y="3715395"/>
                  <a:pt x="9100474" y="3715395"/>
                </a:cubicBezTo>
                <a:cubicBezTo>
                  <a:pt x="9102168" y="3715395"/>
                  <a:pt x="9103935" y="3714511"/>
                  <a:pt x="9104965" y="3713039"/>
                </a:cubicBezTo>
                <a:close/>
                <a:moveTo>
                  <a:pt x="4544230" y="3591560"/>
                </a:moveTo>
                <a:cubicBezTo>
                  <a:pt x="4547323" y="3591413"/>
                  <a:pt x="4549679" y="3588836"/>
                  <a:pt x="4549531" y="3585744"/>
                </a:cubicBezTo>
                <a:lnTo>
                  <a:pt x="4541948" y="3414497"/>
                </a:lnTo>
                <a:cubicBezTo>
                  <a:pt x="4541801" y="3411404"/>
                  <a:pt x="4539003" y="3409049"/>
                  <a:pt x="4536132" y="3409196"/>
                </a:cubicBezTo>
                <a:cubicBezTo>
                  <a:pt x="4533040" y="3409343"/>
                  <a:pt x="4530684" y="3411920"/>
                  <a:pt x="4530831" y="3415012"/>
                </a:cubicBezTo>
                <a:lnTo>
                  <a:pt x="4538414" y="3586259"/>
                </a:lnTo>
                <a:cubicBezTo>
                  <a:pt x="4538561" y="3589278"/>
                  <a:pt x="4541064" y="3591634"/>
                  <a:pt x="4544009" y="3591560"/>
                </a:cubicBezTo>
                <a:cubicBezTo>
                  <a:pt x="4544083" y="3591560"/>
                  <a:pt x="4544157" y="3591560"/>
                  <a:pt x="4544230" y="3591560"/>
                </a:cubicBezTo>
                <a:close/>
                <a:moveTo>
                  <a:pt x="4541874" y="3415527"/>
                </a:moveTo>
                <a:lnTo>
                  <a:pt x="4564992" y="3253483"/>
                </a:lnTo>
                <a:cubicBezTo>
                  <a:pt x="4565434" y="3250464"/>
                  <a:pt x="4563299" y="3247593"/>
                  <a:pt x="4560280" y="3247151"/>
                </a:cubicBezTo>
                <a:cubicBezTo>
                  <a:pt x="4557261" y="3246709"/>
                  <a:pt x="4554390" y="3248844"/>
                  <a:pt x="4553948" y="3251863"/>
                </a:cubicBezTo>
                <a:lnTo>
                  <a:pt x="4530831" y="3413908"/>
                </a:lnTo>
                <a:cubicBezTo>
                  <a:pt x="4530389" y="3416926"/>
                  <a:pt x="4532524" y="3419798"/>
                  <a:pt x="4535543" y="3420239"/>
                </a:cubicBezTo>
                <a:cubicBezTo>
                  <a:pt x="4535837" y="3420313"/>
                  <a:pt x="4536132" y="3420313"/>
                  <a:pt x="4536353" y="3420313"/>
                </a:cubicBezTo>
                <a:cubicBezTo>
                  <a:pt x="4539150" y="3420313"/>
                  <a:pt x="4541506" y="3418325"/>
                  <a:pt x="4541874" y="3415527"/>
                </a:cubicBezTo>
                <a:close/>
                <a:moveTo>
                  <a:pt x="4564771" y="3254587"/>
                </a:moveTo>
                <a:lnTo>
                  <a:pt x="4617265" y="3105574"/>
                </a:lnTo>
                <a:cubicBezTo>
                  <a:pt x="4618295" y="3102629"/>
                  <a:pt x="4616749" y="3099463"/>
                  <a:pt x="4613878" y="3098432"/>
                </a:cubicBezTo>
                <a:cubicBezTo>
                  <a:pt x="4610933" y="3097475"/>
                  <a:pt x="4607767" y="3098948"/>
                  <a:pt x="4606737" y="3101819"/>
                </a:cubicBezTo>
                <a:lnTo>
                  <a:pt x="4554243" y="3250832"/>
                </a:lnTo>
                <a:cubicBezTo>
                  <a:pt x="4553212" y="3253777"/>
                  <a:pt x="4554759" y="3256943"/>
                  <a:pt x="4557630" y="3257974"/>
                </a:cubicBezTo>
                <a:cubicBezTo>
                  <a:pt x="4558292" y="3258195"/>
                  <a:pt x="4558881" y="3258268"/>
                  <a:pt x="4559544" y="3258268"/>
                </a:cubicBezTo>
                <a:cubicBezTo>
                  <a:pt x="4561826" y="3258268"/>
                  <a:pt x="4563961" y="3256869"/>
                  <a:pt x="4564771" y="3254587"/>
                </a:cubicBezTo>
                <a:close/>
                <a:moveTo>
                  <a:pt x="4616749" y="3106604"/>
                </a:moveTo>
                <a:lnTo>
                  <a:pt x="4697293" y="2974377"/>
                </a:lnTo>
                <a:cubicBezTo>
                  <a:pt x="4698912" y="2971727"/>
                  <a:pt x="4698103" y="2968340"/>
                  <a:pt x="4695452" y="2966720"/>
                </a:cubicBezTo>
                <a:cubicBezTo>
                  <a:pt x="4692875" y="2965101"/>
                  <a:pt x="4689415" y="2965984"/>
                  <a:pt x="4687795" y="2968561"/>
                </a:cubicBezTo>
                <a:lnTo>
                  <a:pt x="4607252" y="3100788"/>
                </a:lnTo>
                <a:cubicBezTo>
                  <a:pt x="4605632" y="3103439"/>
                  <a:pt x="4606515" y="3106825"/>
                  <a:pt x="4609093" y="3108445"/>
                </a:cubicBezTo>
                <a:cubicBezTo>
                  <a:pt x="4609976" y="3109034"/>
                  <a:pt x="4611006" y="3109255"/>
                  <a:pt x="4612037" y="3109255"/>
                </a:cubicBezTo>
                <a:cubicBezTo>
                  <a:pt x="4613878" y="3109255"/>
                  <a:pt x="4615718" y="3108298"/>
                  <a:pt x="4616749" y="3106604"/>
                </a:cubicBezTo>
                <a:close/>
                <a:moveTo>
                  <a:pt x="4696556" y="2975261"/>
                </a:moveTo>
                <a:lnTo>
                  <a:pt x="4803899" y="2863574"/>
                </a:lnTo>
                <a:cubicBezTo>
                  <a:pt x="4806035" y="2861366"/>
                  <a:pt x="4805961" y="2857832"/>
                  <a:pt x="4803752" y="2855697"/>
                </a:cubicBezTo>
                <a:cubicBezTo>
                  <a:pt x="4801543" y="2853562"/>
                  <a:pt x="4798009" y="2853635"/>
                  <a:pt x="4795874" y="2855844"/>
                </a:cubicBezTo>
                <a:lnTo>
                  <a:pt x="4688532" y="2967530"/>
                </a:lnTo>
                <a:cubicBezTo>
                  <a:pt x="4686397" y="2969739"/>
                  <a:pt x="4686470" y="2973273"/>
                  <a:pt x="4688679" y="2975408"/>
                </a:cubicBezTo>
                <a:cubicBezTo>
                  <a:pt x="4689783" y="2976439"/>
                  <a:pt x="4691182" y="2976954"/>
                  <a:pt x="4692581" y="2976954"/>
                </a:cubicBezTo>
                <a:cubicBezTo>
                  <a:pt x="4694054" y="2976954"/>
                  <a:pt x="4695452" y="2976439"/>
                  <a:pt x="4696556" y="2975261"/>
                </a:cubicBezTo>
                <a:close/>
                <a:moveTo>
                  <a:pt x="4802942" y="2864384"/>
                </a:moveTo>
                <a:lnTo>
                  <a:pt x="4935759" y="2776993"/>
                </a:lnTo>
                <a:cubicBezTo>
                  <a:pt x="4938335" y="2775300"/>
                  <a:pt x="4939071" y="2771840"/>
                  <a:pt x="4937378" y="2769263"/>
                </a:cubicBezTo>
                <a:cubicBezTo>
                  <a:pt x="4935685" y="2766686"/>
                  <a:pt x="4932224" y="2766024"/>
                  <a:pt x="4929648" y="2767643"/>
                </a:cubicBezTo>
                <a:lnTo>
                  <a:pt x="4796832" y="2855108"/>
                </a:lnTo>
                <a:cubicBezTo>
                  <a:pt x="4794255" y="2856801"/>
                  <a:pt x="4793519" y="2860261"/>
                  <a:pt x="4795212" y="2862838"/>
                </a:cubicBezTo>
                <a:cubicBezTo>
                  <a:pt x="4796316" y="2864458"/>
                  <a:pt x="4798083" y="2865341"/>
                  <a:pt x="4799924" y="2865341"/>
                </a:cubicBezTo>
                <a:cubicBezTo>
                  <a:pt x="4800955" y="2865341"/>
                  <a:pt x="4801985" y="2865047"/>
                  <a:pt x="4802942" y="2864384"/>
                </a:cubicBezTo>
                <a:close/>
                <a:moveTo>
                  <a:pt x="4973895" y="2786343"/>
                </a:moveTo>
                <a:cubicBezTo>
                  <a:pt x="4974926" y="2783399"/>
                  <a:pt x="4973306" y="2780233"/>
                  <a:pt x="4970435" y="2779276"/>
                </a:cubicBezTo>
                <a:lnTo>
                  <a:pt x="4934507" y="2767054"/>
                </a:lnTo>
                <a:cubicBezTo>
                  <a:pt x="4931562" y="2766024"/>
                  <a:pt x="4928396" y="2767643"/>
                  <a:pt x="4927439" y="2770515"/>
                </a:cubicBezTo>
                <a:cubicBezTo>
                  <a:pt x="4926408" y="2773459"/>
                  <a:pt x="4928028" y="2776625"/>
                  <a:pt x="4930899" y="2777582"/>
                </a:cubicBezTo>
                <a:lnTo>
                  <a:pt x="4966827" y="2789804"/>
                </a:lnTo>
                <a:cubicBezTo>
                  <a:pt x="4967416" y="2790025"/>
                  <a:pt x="4968079" y="2790098"/>
                  <a:pt x="4968668" y="2790098"/>
                </a:cubicBezTo>
                <a:cubicBezTo>
                  <a:pt x="4970950" y="2790098"/>
                  <a:pt x="4973159" y="2788699"/>
                  <a:pt x="4973895" y="2786343"/>
                </a:cubicBezTo>
                <a:close/>
                <a:moveTo>
                  <a:pt x="4970803" y="2789730"/>
                </a:moveTo>
                <a:lnTo>
                  <a:pt x="5117681" y="2728476"/>
                </a:lnTo>
                <a:cubicBezTo>
                  <a:pt x="5120479" y="2727298"/>
                  <a:pt x="5121878" y="2724058"/>
                  <a:pt x="5120700" y="2721187"/>
                </a:cubicBezTo>
                <a:cubicBezTo>
                  <a:pt x="5119522" y="2718316"/>
                  <a:pt x="5116282" y="2716991"/>
                  <a:pt x="5113411" y="2718169"/>
                </a:cubicBezTo>
                <a:lnTo>
                  <a:pt x="4966533" y="2779423"/>
                </a:lnTo>
                <a:cubicBezTo>
                  <a:pt x="4963735" y="2780601"/>
                  <a:pt x="4962336" y="2783840"/>
                  <a:pt x="4963514" y="2786712"/>
                </a:cubicBezTo>
                <a:cubicBezTo>
                  <a:pt x="4964398" y="2788847"/>
                  <a:pt x="4966533" y="2790172"/>
                  <a:pt x="4968668" y="2790172"/>
                </a:cubicBezTo>
                <a:cubicBezTo>
                  <a:pt x="4969404" y="2790172"/>
                  <a:pt x="4970067" y="2790025"/>
                  <a:pt x="4970803" y="2789730"/>
                </a:cubicBezTo>
                <a:close/>
                <a:moveTo>
                  <a:pt x="5149781" y="2730832"/>
                </a:moveTo>
                <a:cubicBezTo>
                  <a:pt x="5150444" y="2727813"/>
                  <a:pt x="5148529" y="2724868"/>
                  <a:pt x="5145511" y="2724206"/>
                </a:cubicBezTo>
                <a:lnTo>
                  <a:pt x="5116650" y="2717874"/>
                </a:lnTo>
                <a:cubicBezTo>
                  <a:pt x="5113632" y="2717138"/>
                  <a:pt x="5110687" y="2719125"/>
                  <a:pt x="5110025" y="2722144"/>
                </a:cubicBezTo>
                <a:cubicBezTo>
                  <a:pt x="5109362" y="2725163"/>
                  <a:pt x="5111276" y="2728108"/>
                  <a:pt x="5114295" y="2728770"/>
                </a:cubicBezTo>
                <a:lnTo>
                  <a:pt x="5143155" y="2735102"/>
                </a:lnTo>
                <a:cubicBezTo>
                  <a:pt x="5143597" y="2735176"/>
                  <a:pt x="5143965" y="2735249"/>
                  <a:pt x="5144406" y="2735249"/>
                </a:cubicBezTo>
                <a:cubicBezTo>
                  <a:pt x="5146983" y="2735249"/>
                  <a:pt x="5149266" y="2733482"/>
                  <a:pt x="5149781" y="2730832"/>
                </a:cubicBezTo>
                <a:close/>
                <a:moveTo>
                  <a:pt x="5172163" y="2735028"/>
                </a:moveTo>
                <a:cubicBezTo>
                  <a:pt x="5175255" y="2735028"/>
                  <a:pt x="5177684" y="2732525"/>
                  <a:pt x="5177684" y="2729433"/>
                </a:cubicBezTo>
                <a:cubicBezTo>
                  <a:pt x="5177684" y="2726341"/>
                  <a:pt x="5175181" y="2723911"/>
                  <a:pt x="5172089" y="2723911"/>
                </a:cubicBezTo>
                <a:lnTo>
                  <a:pt x="5172089" y="2723911"/>
                </a:lnTo>
                <a:lnTo>
                  <a:pt x="5144333" y="2724132"/>
                </a:lnTo>
                <a:cubicBezTo>
                  <a:pt x="5141241" y="2724132"/>
                  <a:pt x="5138811" y="2726635"/>
                  <a:pt x="5138811" y="2729727"/>
                </a:cubicBezTo>
                <a:cubicBezTo>
                  <a:pt x="5138811" y="2732820"/>
                  <a:pt x="5141314" y="2735249"/>
                  <a:pt x="5144406" y="2735249"/>
                </a:cubicBezTo>
                <a:lnTo>
                  <a:pt x="5172163" y="2735028"/>
                </a:lnTo>
                <a:close/>
                <a:moveTo>
                  <a:pt x="4602393" y="4130261"/>
                </a:moveTo>
                <a:cubicBezTo>
                  <a:pt x="4603644" y="4127464"/>
                  <a:pt x="4602466" y="4124151"/>
                  <a:pt x="4599595" y="4122899"/>
                </a:cubicBezTo>
                <a:lnTo>
                  <a:pt x="4570882" y="4109794"/>
                </a:lnTo>
                <a:cubicBezTo>
                  <a:pt x="4568084" y="4108469"/>
                  <a:pt x="4564771" y="4109721"/>
                  <a:pt x="4563520" y="4112592"/>
                </a:cubicBezTo>
                <a:cubicBezTo>
                  <a:pt x="4562268" y="4115389"/>
                  <a:pt x="4563446" y="4118702"/>
                  <a:pt x="4566317" y="4119954"/>
                </a:cubicBezTo>
                <a:lnTo>
                  <a:pt x="4595030" y="4133059"/>
                </a:lnTo>
                <a:cubicBezTo>
                  <a:pt x="4595766" y="4133427"/>
                  <a:pt x="4596576" y="4133574"/>
                  <a:pt x="4597386" y="4133574"/>
                </a:cubicBezTo>
                <a:cubicBezTo>
                  <a:pt x="4599447" y="4133501"/>
                  <a:pt x="4601509" y="4132323"/>
                  <a:pt x="4602393" y="4130261"/>
                </a:cubicBezTo>
                <a:close/>
                <a:moveTo>
                  <a:pt x="4573164" y="4118113"/>
                </a:moveTo>
                <a:cubicBezTo>
                  <a:pt x="4574931" y="4115610"/>
                  <a:pt x="4574268" y="4112150"/>
                  <a:pt x="4571765" y="4110383"/>
                </a:cubicBezTo>
                <a:lnTo>
                  <a:pt x="4503222" y="4062749"/>
                </a:lnTo>
                <a:cubicBezTo>
                  <a:pt x="4500719" y="4060982"/>
                  <a:pt x="4497259" y="4061571"/>
                  <a:pt x="4495492" y="4064148"/>
                </a:cubicBezTo>
                <a:cubicBezTo>
                  <a:pt x="4493725" y="4066651"/>
                  <a:pt x="4494387" y="4070111"/>
                  <a:pt x="4496890" y="4071878"/>
                </a:cubicBezTo>
                <a:lnTo>
                  <a:pt x="4565434" y="4119512"/>
                </a:lnTo>
                <a:cubicBezTo>
                  <a:pt x="4566391" y="4120175"/>
                  <a:pt x="4567569" y="4120543"/>
                  <a:pt x="4568673" y="4120543"/>
                </a:cubicBezTo>
                <a:cubicBezTo>
                  <a:pt x="4570367" y="4120469"/>
                  <a:pt x="4572134" y="4119660"/>
                  <a:pt x="4573164" y="4118113"/>
                </a:cubicBezTo>
                <a:close/>
                <a:moveTo>
                  <a:pt x="4504621" y="4070406"/>
                </a:moveTo>
                <a:cubicBezTo>
                  <a:pt x="4506388" y="4067903"/>
                  <a:pt x="4505725" y="4064442"/>
                  <a:pt x="4503222" y="4062675"/>
                </a:cubicBezTo>
                <a:lnTo>
                  <a:pt x="4459343" y="4032195"/>
                </a:lnTo>
                <a:cubicBezTo>
                  <a:pt x="4456839" y="4030428"/>
                  <a:pt x="4453379" y="4031017"/>
                  <a:pt x="4451612" y="4033594"/>
                </a:cubicBezTo>
                <a:cubicBezTo>
                  <a:pt x="4449846" y="4036097"/>
                  <a:pt x="4450508" y="4039558"/>
                  <a:pt x="4453011" y="4041324"/>
                </a:cubicBezTo>
                <a:lnTo>
                  <a:pt x="4496890" y="4071805"/>
                </a:lnTo>
                <a:cubicBezTo>
                  <a:pt x="4497848" y="4072467"/>
                  <a:pt x="4499026" y="4072835"/>
                  <a:pt x="4500130" y="4072835"/>
                </a:cubicBezTo>
                <a:cubicBezTo>
                  <a:pt x="4501823" y="4072835"/>
                  <a:pt x="4503517" y="4071952"/>
                  <a:pt x="4504621" y="4070406"/>
                </a:cubicBezTo>
                <a:close/>
                <a:moveTo>
                  <a:pt x="4460742" y="4039926"/>
                </a:moveTo>
                <a:cubicBezTo>
                  <a:pt x="4462508" y="4037423"/>
                  <a:pt x="4461846" y="4033962"/>
                  <a:pt x="4459343" y="4032195"/>
                </a:cubicBezTo>
                <a:lnTo>
                  <a:pt x="4430777" y="4012317"/>
                </a:lnTo>
                <a:cubicBezTo>
                  <a:pt x="4428274" y="4010550"/>
                  <a:pt x="4424740" y="4011139"/>
                  <a:pt x="4423047" y="4013716"/>
                </a:cubicBezTo>
                <a:cubicBezTo>
                  <a:pt x="4421280" y="4016219"/>
                  <a:pt x="4421942" y="4019679"/>
                  <a:pt x="4424445" y="4021446"/>
                </a:cubicBezTo>
                <a:lnTo>
                  <a:pt x="4453011" y="4041324"/>
                </a:lnTo>
                <a:cubicBezTo>
                  <a:pt x="4453968" y="4041987"/>
                  <a:pt x="4455146" y="4042355"/>
                  <a:pt x="4456251" y="4042355"/>
                </a:cubicBezTo>
                <a:cubicBezTo>
                  <a:pt x="4457944" y="4042282"/>
                  <a:pt x="4459637" y="4041472"/>
                  <a:pt x="4460742" y="4039926"/>
                </a:cubicBezTo>
                <a:close/>
                <a:moveTo>
                  <a:pt x="4431881" y="4020416"/>
                </a:moveTo>
                <a:cubicBezTo>
                  <a:pt x="4433869" y="4018060"/>
                  <a:pt x="4433501" y="4014526"/>
                  <a:pt x="4431145" y="4012538"/>
                </a:cubicBezTo>
                <a:lnTo>
                  <a:pt x="4395143" y="3982721"/>
                </a:lnTo>
                <a:cubicBezTo>
                  <a:pt x="4392788" y="3980733"/>
                  <a:pt x="4389253" y="3981101"/>
                  <a:pt x="4387266" y="3983457"/>
                </a:cubicBezTo>
                <a:cubicBezTo>
                  <a:pt x="4385278" y="3985813"/>
                  <a:pt x="4385646" y="3989346"/>
                  <a:pt x="4388002" y="3991334"/>
                </a:cubicBezTo>
                <a:lnTo>
                  <a:pt x="4424004" y="4021152"/>
                </a:lnTo>
                <a:cubicBezTo>
                  <a:pt x="4425035" y="4022035"/>
                  <a:pt x="4426286" y="4022477"/>
                  <a:pt x="4427611" y="4022403"/>
                </a:cubicBezTo>
                <a:cubicBezTo>
                  <a:pt x="4429231" y="4022477"/>
                  <a:pt x="4430777" y="4021741"/>
                  <a:pt x="4431881" y="4020416"/>
                </a:cubicBezTo>
                <a:close/>
                <a:moveTo>
                  <a:pt x="4396321" y="3989862"/>
                </a:moveTo>
                <a:cubicBezTo>
                  <a:pt x="4397868" y="3987212"/>
                  <a:pt x="4396984" y="3983825"/>
                  <a:pt x="4394333" y="3982205"/>
                </a:cubicBezTo>
                <a:lnTo>
                  <a:pt x="4366283" y="3965566"/>
                </a:lnTo>
                <a:cubicBezTo>
                  <a:pt x="4363633" y="3964020"/>
                  <a:pt x="4360246" y="3964904"/>
                  <a:pt x="4358626" y="3967554"/>
                </a:cubicBezTo>
                <a:cubicBezTo>
                  <a:pt x="4357080" y="3970205"/>
                  <a:pt x="4357963" y="3973591"/>
                  <a:pt x="4360614" y="3975211"/>
                </a:cubicBezTo>
                <a:lnTo>
                  <a:pt x="4388665" y="3991850"/>
                </a:lnTo>
                <a:cubicBezTo>
                  <a:pt x="4389548" y="3992365"/>
                  <a:pt x="4390578" y="3992660"/>
                  <a:pt x="4391536" y="3992586"/>
                </a:cubicBezTo>
                <a:cubicBezTo>
                  <a:pt x="4393450" y="3992586"/>
                  <a:pt x="4395290" y="3991629"/>
                  <a:pt x="4396321" y="3989862"/>
                </a:cubicBezTo>
                <a:close/>
                <a:moveTo>
                  <a:pt x="4367314" y="3974475"/>
                </a:moveTo>
                <a:cubicBezTo>
                  <a:pt x="4369522" y="3972340"/>
                  <a:pt x="4369670" y="3968806"/>
                  <a:pt x="4367534" y="3966597"/>
                </a:cubicBezTo>
                <a:lnTo>
                  <a:pt x="4343460" y="3941197"/>
                </a:lnTo>
                <a:cubicBezTo>
                  <a:pt x="4341325" y="3938988"/>
                  <a:pt x="4337791" y="3938841"/>
                  <a:pt x="4335582" y="3940976"/>
                </a:cubicBezTo>
                <a:cubicBezTo>
                  <a:pt x="4333374" y="3943111"/>
                  <a:pt x="4333226" y="3946645"/>
                  <a:pt x="4335361" y="3948854"/>
                </a:cubicBezTo>
                <a:lnTo>
                  <a:pt x="4359436" y="3974254"/>
                </a:lnTo>
                <a:cubicBezTo>
                  <a:pt x="4360541" y="3975432"/>
                  <a:pt x="4362013" y="3976021"/>
                  <a:pt x="4363485" y="3976021"/>
                </a:cubicBezTo>
                <a:cubicBezTo>
                  <a:pt x="4364884" y="3976021"/>
                  <a:pt x="4366283" y="3975505"/>
                  <a:pt x="4367314" y="3974475"/>
                </a:cubicBezTo>
                <a:close/>
                <a:moveTo>
                  <a:pt x="4343313" y="3949075"/>
                </a:moveTo>
                <a:cubicBezTo>
                  <a:pt x="4345521" y="3946939"/>
                  <a:pt x="4345669" y="3943406"/>
                  <a:pt x="4343534" y="3941197"/>
                </a:cubicBezTo>
                <a:lnTo>
                  <a:pt x="4271088" y="3864702"/>
                </a:lnTo>
                <a:cubicBezTo>
                  <a:pt x="4268953" y="3862494"/>
                  <a:pt x="4265419" y="3862346"/>
                  <a:pt x="4263210" y="3864482"/>
                </a:cubicBezTo>
                <a:cubicBezTo>
                  <a:pt x="4261002" y="3866617"/>
                  <a:pt x="4260854" y="3870150"/>
                  <a:pt x="4262990" y="3872359"/>
                </a:cubicBezTo>
                <a:lnTo>
                  <a:pt x="4335435" y="3948854"/>
                </a:lnTo>
                <a:cubicBezTo>
                  <a:pt x="4336539" y="3950032"/>
                  <a:pt x="4338012" y="3950621"/>
                  <a:pt x="4339484" y="3950621"/>
                </a:cubicBezTo>
                <a:cubicBezTo>
                  <a:pt x="4340883" y="3950621"/>
                  <a:pt x="4342208" y="3950106"/>
                  <a:pt x="4343313" y="3949075"/>
                </a:cubicBezTo>
                <a:close/>
                <a:moveTo>
                  <a:pt x="4270868" y="3872580"/>
                </a:moveTo>
                <a:cubicBezTo>
                  <a:pt x="4273076" y="3870445"/>
                  <a:pt x="4273223" y="3866911"/>
                  <a:pt x="4271088" y="3864702"/>
                </a:cubicBezTo>
                <a:lnTo>
                  <a:pt x="4239209" y="3831057"/>
                </a:lnTo>
                <a:cubicBezTo>
                  <a:pt x="4237074" y="3828848"/>
                  <a:pt x="4233541" y="3828701"/>
                  <a:pt x="4231331" y="3830836"/>
                </a:cubicBezTo>
                <a:cubicBezTo>
                  <a:pt x="4229123" y="3832971"/>
                  <a:pt x="4228976" y="3836505"/>
                  <a:pt x="4231111" y="3838714"/>
                </a:cubicBezTo>
                <a:lnTo>
                  <a:pt x="4262990" y="3872359"/>
                </a:lnTo>
                <a:cubicBezTo>
                  <a:pt x="4264094" y="3873537"/>
                  <a:pt x="4265566" y="3874126"/>
                  <a:pt x="4267039" y="3874126"/>
                </a:cubicBezTo>
                <a:cubicBezTo>
                  <a:pt x="4268438" y="3874126"/>
                  <a:pt x="4269763" y="3873611"/>
                  <a:pt x="4270868" y="3872580"/>
                </a:cubicBezTo>
                <a:close/>
                <a:moveTo>
                  <a:pt x="4238252" y="3839523"/>
                </a:moveTo>
                <a:cubicBezTo>
                  <a:pt x="4240829" y="3837830"/>
                  <a:pt x="4241492" y="3834370"/>
                  <a:pt x="4239725" y="3831793"/>
                </a:cubicBezTo>
                <a:lnTo>
                  <a:pt x="4155868" y="3707885"/>
                </a:lnTo>
                <a:cubicBezTo>
                  <a:pt x="4154101" y="3705308"/>
                  <a:pt x="4150641" y="3704646"/>
                  <a:pt x="4148137" y="3706413"/>
                </a:cubicBezTo>
                <a:cubicBezTo>
                  <a:pt x="4145561" y="3708106"/>
                  <a:pt x="4144898" y="3711566"/>
                  <a:pt x="4146665" y="3714143"/>
                </a:cubicBezTo>
                <a:lnTo>
                  <a:pt x="4230522" y="3838051"/>
                </a:lnTo>
                <a:cubicBezTo>
                  <a:pt x="4231626" y="3839671"/>
                  <a:pt x="4233393" y="3840481"/>
                  <a:pt x="4235160" y="3840481"/>
                </a:cubicBezTo>
                <a:cubicBezTo>
                  <a:pt x="4236265" y="3840481"/>
                  <a:pt x="4237295" y="3840113"/>
                  <a:pt x="4238252" y="3839523"/>
                </a:cubicBezTo>
                <a:close/>
                <a:moveTo>
                  <a:pt x="4154395" y="3715542"/>
                </a:moveTo>
                <a:cubicBezTo>
                  <a:pt x="4156972" y="3713849"/>
                  <a:pt x="4157635" y="3710388"/>
                  <a:pt x="4155868" y="3707811"/>
                </a:cubicBezTo>
                <a:lnTo>
                  <a:pt x="4137462" y="3680571"/>
                </a:lnTo>
                <a:cubicBezTo>
                  <a:pt x="4135769" y="3677994"/>
                  <a:pt x="4132235" y="3677332"/>
                  <a:pt x="4129731" y="3679098"/>
                </a:cubicBezTo>
                <a:cubicBezTo>
                  <a:pt x="4127155" y="3680792"/>
                  <a:pt x="4126492" y="3684252"/>
                  <a:pt x="4128259" y="3686829"/>
                </a:cubicBezTo>
                <a:lnTo>
                  <a:pt x="4146665" y="3714069"/>
                </a:lnTo>
                <a:cubicBezTo>
                  <a:pt x="4147769" y="3715689"/>
                  <a:pt x="4149536" y="3716499"/>
                  <a:pt x="4151303" y="3716499"/>
                </a:cubicBezTo>
                <a:cubicBezTo>
                  <a:pt x="4152408" y="3716499"/>
                  <a:pt x="4153438" y="3716205"/>
                  <a:pt x="4154395" y="3715542"/>
                </a:cubicBezTo>
                <a:close/>
                <a:moveTo>
                  <a:pt x="4135033" y="3688817"/>
                </a:moveTo>
                <a:cubicBezTo>
                  <a:pt x="4137830" y="3687565"/>
                  <a:pt x="4139155" y="3684326"/>
                  <a:pt x="4137904" y="3681528"/>
                </a:cubicBezTo>
                <a:lnTo>
                  <a:pt x="4077017" y="3540981"/>
                </a:lnTo>
                <a:cubicBezTo>
                  <a:pt x="4075766" y="3538184"/>
                  <a:pt x="4072527" y="3536858"/>
                  <a:pt x="4069729" y="3538110"/>
                </a:cubicBezTo>
                <a:cubicBezTo>
                  <a:pt x="4066931" y="3539362"/>
                  <a:pt x="4065606" y="3542601"/>
                  <a:pt x="4066857" y="3545399"/>
                </a:cubicBezTo>
                <a:lnTo>
                  <a:pt x="4127744" y="3685945"/>
                </a:lnTo>
                <a:cubicBezTo>
                  <a:pt x="4128627" y="3688080"/>
                  <a:pt x="4130762" y="3689332"/>
                  <a:pt x="4132897" y="3689332"/>
                </a:cubicBezTo>
                <a:cubicBezTo>
                  <a:pt x="4133634" y="3689258"/>
                  <a:pt x="4134370" y="3689111"/>
                  <a:pt x="4135033" y="3688817"/>
                </a:cubicBezTo>
                <a:close/>
                <a:moveTo>
                  <a:pt x="4074146" y="3548270"/>
                </a:moveTo>
                <a:cubicBezTo>
                  <a:pt x="4076944" y="3547018"/>
                  <a:pt x="4078269" y="3543779"/>
                  <a:pt x="4077017" y="3540908"/>
                </a:cubicBezTo>
                <a:lnTo>
                  <a:pt x="4067962" y="3520072"/>
                </a:lnTo>
                <a:cubicBezTo>
                  <a:pt x="4066710" y="3517275"/>
                  <a:pt x="4063471" y="3515949"/>
                  <a:pt x="4060673" y="3517201"/>
                </a:cubicBezTo>
                <a:cubicBezTo>
                  <a:pt x="4057875" y="3518453"/>
                  <a:pt x="4056550" y="3521692"/>
                  <a:pt x="4057802" y="3524490"/>
                </a:cubicBezTo>
                <a:lnTo>
                  <a:pt x="4066857" y="3545325"/>
                </a:lnTo>
                <a:cubicBezTo>
                  <a:pt x="4067741" y="3547460"/>
                  <a:pt x="4069876" y="3548712"/>
                  <a:pt x="4072011" y="3548712"/>
                </a:cubicBezTo>
                <a:cubicBezTo>
                  <a:pt x="4072747" y="3548785"/>
                  <a:pt x="4073484" y="3548638"/>
                  <a:pt x="4074146" y="3548270"/>
                </a:cubicBezTo>
                <a:close/>
                <a:moveTo>
                  <a:pt x="4066342" y="3526772"/>
                </a:moveTo>
                <a:cubicBezTo>
                  <a:pt x="4068772" y="3524858"/>
                  <a:pt x="4069213" y="3521397"/>
                  <a:pt x="4067373" y="3518968"/>
                </a:cubicBezTo>
                <a:lnTo>
                  <a:pt x="3994927" y="3425319"/>
                </a:lnTo>
                <a:cubicBezTo>
                  <a:pt x="3993013" y="3422890"/>
                  <a:pt x="3989553" y="3422448"/>
                  <a:pt x="3987123" y="3424288"/>
                </a:cubicBezTo>
                <a:cubicBezTo>
                  <a:pt x="3984694" y="3426203"/>
                  <a:pt x="3984252" y="3429663"/>
                  <a:pt x="3986093" y="3432093"/>
                </a:cubicBezTo>
                <a:lnTo>
                  <a:pt x="4058538" y="3525741"/>
                </a:lnTo>
                <a:cubicBezTo>
                  <a:pt x="4059642" y="3527214"/>
                  <a:pt x="4061336" y="3527950"/>
                  <a:pt x="4062955" y="3527876"/>
                </a:cubicBezTo>
                <a:cubicBezTo>
                  <a:pt x="4064133" y="3527876"/>
                  <a:pt x="4065311" y="3527508"/>
                  <a:pt x="4066342" y="3526772"/>
                </a:cubicBezTo>
                <a:close/>
                <a:moveTo>
                  <a:pt x="3993750" y="3433197"/>
                </a:moveTo>
                <a:cubicBezTo>
                  <a:pt x="3996253" y="3431430"/>
                  <a:pt x="3996842" y="3427896"/>
                  <a:pt x="3995001" y="3425393"/>
                </a:cubicBezTo>
                <a:lnTo>
                  <a:pt x="3913280" y="3311424"/>
                </a:lnTo>
                <a:cubicBezTo>
                  <a:pt x="3911439" y="3308921"/>
                  <a:pt x="3907978" y="3308332"/>
                  <a:pt x="3905476" y="3310172"/>
                </a:cubicBezTo>
                <a:cubicBezTo>
                  <a:pt x="3902972" y="3311940"/>
                  <a:pt x="3902383" y="3315473"/>
                  <a:pt x="3904224" y="3317977"/>
                </a:cubicBezTo>
                <a:lnTo>
                  <a:pt x="3985946" y="3431945"/>
                </a:lnTo>
                <a:cubicBezTo>
                  <a:pt x="3987050" y="3433491"/>
                  <a:pt x="3988743" y="3434301"/>
                  <a:pt x="3990510" y="3434301"/>
                </a:cubicBezTo>
                <a:cubicBezTo>
                  <a:pt x="3991614" y="3434301"/>
                  <a:pt x="3992719" y="3433933"/>
                  <a:pt x="3993750" y="3433197"/>
                </a:cubicBezTo>
                <a:close/>
                <a:moveTo>
                  <a:pt x="3911660" y="3319523"/>
                </a:moveTo>
                <a:cubicBezTo>
                  <a:pt x="3914310" y="3317903"/>
                  <a:pt x="3915120" y="3314516"/>
                  <a:pt x="3913500" y="3311866"/>
                </a:cubicBezTo>
                <a:lnTo>
                  <a:pt x="3826625" y="3169626"/>
                </a:lnTo>
                <a:cubicBezTo>
                  <a:pt x="3825005" y="3166976"/>
                  <a:pt x="3821619" y="3166239"/>
                  <a:pt x="3818968" y="3167785"/>
                </a:cubicBezTo>
                <a:cubicBezTo>
                  <a:pt x="3816317" y="3169405"/>
                  <a:pt x="3815508" y="3172792"/>
                  <a:pt x="3817128" y="3175442"/>
                </a:cubicBezTo>
                <a:lnTo>
                  <a:pt x="3904003" y="3317682"/>
                </a:lnTo>
                <a:cubicBezTo>
                  <a:pt x="3905034" y="3319449"/>
                  <a:pt x="3906948" y="3320333"/>
                  <a:pt x="3908788" y="3320333"/>
                </a:cubicBezTo>
                <a:cubicBezTo>
                  <a:pt x="3909745" y="3320333"/>
                  <a:pt x="3910776" y="3320038"/>
                  <a:pt x="3911660" y="3319523"/>
                </a:cubicBezTo>
                <a:close/>
                <a:moveTo>
                  <a:pt x="3824343" y="3177504"/>
                </a:moveTo>
                <a:cubicBezTo>
                  <a:pt x="3827067" y="3176178"/>
                  <a:pt x="3828244" y="3172792"/>
                  <a:pt x="3826846" y="3170068"/>
                </a:cubicBezTo>
                <a:lnTo>
                  <a:pt x="3738203" y="2991090"/>
                </a:lnTo>
                <a:cubicBezTo>
                  <a:pt x="3736805" y="2988292"/>
                  <a:pt x="3733418" y="2987188"/>
                  <a:pt x="3730768" y="2988586"/>
                </a:cubicBezTo>
                <a:cubicBezTo>
                  <a:pt x="3728043" y="2989912"/>
                  <a:pt x="3726866" y="2993298"/>
                  <a:pt x="3728264" y="2996022"/>
                </a:cubicBezTo>
                <a:lnTo>
                  <a:pt x="3816907" y="3175000"/>
                </a:lnTo>
                <a:cubicBezTo>
                  <a:pt x="3817864" y="3176988"/>
                  <a:pt x="3819852" y="3178093"/>
                  <a:pt x="3821913" y="3178093"/>
                </a:cubicBezTo>
                <a:cubicBezTo>
                  <a:pt x="3822723" y="3178093"/>
                  <a:pt x="3823607" y="3177945"/>
                  <a:pt x="3824343" y="3177504"/>
                </a:cubicBezTo>
                <a:close/>
                <a:moveTo>
                  <a:pt x="3735627" y="2998673"/>
                </a:moveTo>
                <a:cubicBezTo>
                  <a:pt x="3738424" y="2997348"/>
                  <a:pt x="3739602" y="2994035"/>
                  <a:pt x="3738351" y="2991237"/>
                </a:cubicBezTo>
                <a:lnTo>
                  <a:pt x="3650297" y="2802467"/>
                </a:lnTo>
                <a:cubicBezTo>
                  <a:pt x="3648972" y="2799669"/>
                  <a:pt x="3645659" y="2798491"/>
                  <a:pt x="3642862" y="2799743"/>
                </a:cubicBezTo>
                <a:cubicBezTo>
                  <a:pt x="3640064" y="2801068"/>
                  <a:pt x="3638886" y="2804381"/>
                  <a:pt x="3640137" y="2807179"/>
                </a:cubicBezTo>
                <a:lnTo>
                  <a:pt x="3728191" y="2995949"/>
                </a:lnTo>
                <a:cubicBezTo>
                  <a:pt x="3729148" y="2998010"/>
                  <a:pt x="3731209" y="2999188"/>
                  <a:pt x="3733271" y="2999188"/>
                </a:cubicBezTo>
                <a:cubicBezTo>
                  <a:pt x="3734081" y="2999188"/>
                  <a:pt x="3734890" y="2998967"/>
                  <a:pt x="3735627" y="2998673"/>
                </a:cubicBezTo>
                <a:close/>
                <a:moveTo>
                  <a:pt x="3647647" y="2809829"/>
                </a:moveTo>
                <a:cubicBezTo>
                  <a:pt x="3650445" y="2808430"/>
                  <a:pt x="3651549" y="2805118"/>
                  <a:pt x="3650150" y="2802394"/>
                </a:cubicBezTo>
                <a:lnTo>
                  <a:pt x="3564821" y="2629526"/>
                </a:lnTo>
                <a:cubicBezTo>
                  <a:pt x="3563422" y="2626728"/>
                  <a:pt x="3560109" y="2625624"/>
                  <a:pt x="3557385" y="2627023"/>
                </a:cubicBezTo>
                <a:cubicBezTo>
                  <a:pt x="3554587" y="2628422"/>
                  <a:pt x="3553483" y="2631735"/>
                  <a:pt x="3554882" y="2634459"/>
                </a:cubicBezTo>
                <a:lnTo>
                  <a:pt x="3640211" y="2807326"/>
                </a:lnTo>
                <a:cubicBezTo>
                  <a:pt x="3641168" y="2809314"/>
                  <a:pt x="3643156" y="2810418"/>
                  <a:pt x="3645217" y="2810418"/>
                </a:cubicBezTo>
                <a:cubicBezTo>
                  <a:pt x="3646027" y="2810345"/>
                  <a:pt x="3646837" y="2810198"/>
                  <a:pt x="3647647" y="2809829"/>
                </a:cubicBezTo>
                <a:close/>
                <a:moveTo>
                  <a:pt x="3565263" y="2633355"/>
                </a:moveTo>
                <a:lnTo>
                  <a:pt x="3596773" y="2514821"/>
                </a:lnTo>
                <a:cubicBezTo>
                  <a:pt x="3597583" y="2511876"/>
                  <a:pt x="3595816" y="2508784"/>
                  <a:pt x="3592798" y="2507974"/>
                </a:cubicBezTo>
                <a:cubicBezTo>
                  <a:pt x="3589853" y="2507238"/>
                  <a:pt x="3586761" y="2508931"/>
                  <a:pt x="3585951" y="2511950"/>
                </a:cubicBezTo>
                <a:lnTo>
                  <a:pt x="3554440" y="2630483"/>
                </a:lnTo>
                <a:cubicBezTo>
                  <a:pt x="3553630" y="2633428"/>
                  <a:pt x="3555397" y="2636520"/>
                  <a:pt x="3558416" y="2637330"/>
                </a:cubicBezTo>
                <a:cubicBezTo>
                  <a:pt x="3558931" y="2637477"/>
                  <a:pt x="3559373" y="2637551"/>
                  <a:pt x="3559888" y="2637551"/>
                </a:cubicBezTo>
                <a:cubicBezTo>
                  <a:pt x="3562391" y="2637477"/>
                  <a:pt x="3564600" y="2635858"/>
                  <a:pt x="3565263" y="2633355"/>
                </a:cubicBezTo>
                <a:close/>
                <a:moveTo>
                  <a:pt x="3594196" y="2518134"/>
                </a:moveTo>
                <a:cubicBezTo>
                  <a:pt x="3596847" y="2516588"/>
                  <a:pt x="3597730" y="2513128"/>
                  <a:pt x="3596184" y="2510477"/>
                </a:cubicBezTo>
                <a:lnTo>
                  <a:pt x="3510781" y="2365882"/>
                </a:lnTo>
                <a:cubicBezTo>
                  <a:pt x="3509235" y="2363231"/>
                  <a:pt x="3505775" y="2362348"/>
                  <a:pt x="3503125" y="2363894"/>
                </a:cubicBezTo>
                <a:cubicBezTo>
                  <a:pt x="3500474" y="2365440"/>
                  <a:pt x="3499591" y="2368900"/>
                  <a:pt x="3501137" y="2371550"/>
                </a:cubicBezTo>
                <a:lnTo>
                  <a:pt x="3586540" y="2516147"/>
                </a:lnTo>
                <a:cubicBezTo>
                  <a:pt x="3587570" y="2517913"/>
                  <a:pt x="3589485" y="2518871"/>
                  <a:pt x="3591399" y="2518871"/>
                </a:cubicBezTo>
                <a:cubicBezTo>
                  <a:pt x="3592430" y="2518944"/>
                  <a:pt x="3593313" y="2518723"/>
                  <a:pt x="3594196" y="2518134"/>
                </a:cubicBezTo>
                <a:close/>
                <a:moveTo>
                  <a:pt x="3509456" y="2373096"/>
                </a:moveTo>
                <a:cubicBezTo>
                  <a:pt x="3511886" y="2371182"/>
                  <a:pt x="3512254" y="2367648"/>
                  <a:pt x="3510340" y="2365292"/>
                </a:cubicBezTo>
                <a:lnTo>
                  <a:pt x="3417795" y="2249042"/>
                </a:lnTo>
                <a:cubicBezTo>
                  <a:pt x="3415881" y="2246612"/>
                  <a:pt x="3412347" y="2246244"/>
                  <a:pt x="3409991" y="2248158"/>
                </a:cubicBezTo>
                <a:cubicBezTo>
                  <a:pt x="3407562" y="2250072"/>
                  <a:pt x="3407194" y="2253606"/>
                  <a:pt x="3409108" y="2255962"/>
                </a:cubicBezTo>
                <a:lnTo>
                  <a:pt x="3501652" y="2372213"/>
                </a:lnTo>
                <a:cubicBezTo>
                  <a:pt x="3502757" y="2373612"/>
                  <a:pt x="3504376" y="2374348"/>
                  <a:pt x="3506069" y="2374348"/>
                </a:cubicBezTo>
                <a:cubicBezTo>
                  <a:pt x="3507247" y="2374274"/>
                  <a:pt x="3508425" y="2373906"/>
                  <a:pt x="3509456" y="2373096"/>
                </a:cubicBezTo>
                <a:close/>
                <a:moveTo>
                  <a:pt x="3417427" y="2256330"/>
                </a:moveTo>
                <a:cubicBezTo>
                  <a:pt x="3419562" y="2254122"/>
                  <a:pt x="3419489" y="2250588"/>
                  <a:pt x="3417280" y="2248452"/>
                </a:cubicBezTo>
                <a:lnTo>
                  <a:pt x="3320171" y="2155172"/>
                </a:lnTo>
                <a:cubicBezTo>
                  <a:pt x="3317962" y="2153037"/>
                  <a:pt x="3314428" y="2153111"/>
                  <a:pt x="3312293" y="2155319"/>
                </a:cubicBezTo>
                <a:cubicBezTo>
                  <a:pt x="3310158" y="2157528"/>
                  <a:pt x="3310232" y="2161062"/>
                  <a:pt x="3312441" y="2163197"/>
                </a:cubicBezTo>
                <a:lnTo>
                  <a:pt x="3409550" y="2256477"/>
                </a:lnTo>
                <a:cubicBezTo>
                  <a:pt x="3410654" y="2257508"/>
                  <a:pt x="3412053" y="2258024"/>
                  <a:pt x="3413452" y="2258024"/>
                </a:cubicBezTo>
                <a:cubicBezTo>
                  <a:pt x="3414924" y="2258024"/>
                  <a:pt x="3416323" y="2257434"/>
                  <a:pt x="3417427" y="2256330"/>
                </a:cubicBezTo>
                <a:close/>
                <a:moveTo>
                  <a:pt x="3320686" y="2162534"/>
                </a:moveTo>
                <a:cubicBezTo>
                  <a:pt x="3322527" y="2160105"/>
                  <a:pt x="3322085" y="2156571"/>
                  <a:pt x="3319582" y="2154730"/>
                </a:cubicBezTo>
                <a:lnTo>
                  <a:pt x="3220412" y="2079487"/>
                </a:lnTo>
                <a:cubicBezTo>
                  <a:pt x="3217982" y="2077647"/>
                  <a:pt x="3214448" y="2078088"/>
                  <a:pt x="3212608" y="2080592"/>
                </a:cubicBezTo>
                <a:cubicBezTo>
                  <a:pt x="3210767" y="2083021"/>
                  <a:pt x="3211209" y="2086555"/>
                  <a:pt x="3213712" y="2088396"/>
                </a:cubicBezTo>
                <a:lnTo>
                  <a:pt x="3312882" y="2163639"/>
                </a:lnTo>
                <a:cubicBezTo>
                  <a:pt x="3313913" y="2164375"/>
                  <a:pt x="3315091" y="2164743"/>
                  <a:pt x="3316269" y="2164743"/>
                </a:cubicBezTo>
                <a:cubicBezTo>
                  <a:pt x="3317962" y="2164743"/>
                  <a:pt x="3319656" y="2163933"/>
                  <a:pt x="3320686" y="2162534"/>
                </a:cubicBezTo>
                <a:close/>
                <a:moveTo>
                  <a:pt x="3221737" y="2086923"/>
                </a:moveTo>
                <a:cubicBezTo>
                  <a:pt x="3223430" y="2084346"/>
                  <a:pt x="3222620" y="2080886"/>
                  <a:pt x="3220043" y="2079266"/>
                </a:cubicBezTo>
                <a:lnTo>
                  <a:pt x="3124260" y="2018454"/>
                </a:lnTo>
                <a:cubicBezTo>
                  <a:pt x="3121683" y="2016834"/>
                  <a:pt x="3118223" y="2017570"/>
                  <a:pt x="3116603" y="2020147"/>
                </a:cubicBezTo>
                <a:cubicBezTo>
                  <a:pt x="3114909" y="2022724"/>
                  <a:pt x="3115719" y="2026184"/>
                  <a:pt x="3118296" y="2027804"/>
                </a:cubicBezTo>
                <a:lnTo>
                  <a:pt x="3214080" y="2088616"/>
                </a:lnTo>
                <a:cubicBezTo>
                  <a:pt x="3215037" y="2089205"/>
                  <a:pt x="3216068" y="2089500"/>
                  <a:pt x="3217098" y="2089500"/>
                </a:cubicBezTo>
                <a:cubicBezTo>
                  <a:pt x="3218939" y="2089500"/>
                  <a:pt x="3220706" y="2088543"/>
                  <a:pt x="3221737" y="2086923"/>
                </a:cubicBezTo>
                <a:close/>
                <a:moveTo>
                  <a:pt x="3126100" y="2025890"/>
                </a:moveTo>
                <a:cubicBezTo>
                  <a:pt x="3127646" y="2023239"/>
                  <a:pt x="3126689" y="2019779"/>
                  <a:pt x="3124039" y="2018306"/>
                </a:cubicBezTo>
                <a:lnTo>
                  <a:pt x="3036943" y="1968537"/>
                </a:lnTo>
                <a:cubicBezTo>
                  <a:pt x="3034292" y="1966991"/>
                  <a:pt x="3030832" y="1967948"/>
                  <a:pt x="3029359" y="1970599"/>
                </a:cubicBezTo>
                <a:cubicBezTo>
                  <a:pt x="3027813" y="1973249"/>
                  <a:pt x="3028770" y="1976709"/>
                  <a:pt x="3031421" y="1978182"/>
                </a:cubicBezTo>
                <a:lnTo>
                  <a:pt x="3118517" y="2027951"/>
                </a:lnTo>
                <a:cubicBezTo>
                  <a:pt x="3119401" y="2028466"/>
                  <a:pt x="3120358" y="2028687"/>
                  <a:pt x="3121315" y="2028687"/>
                </a:cubicBezTo>
                <a:cubicBezTo>
                  <a:pt x="3123229" y="2028687"/>
                  <a:pt x="3125069" y="2027730"/>
                  <a:pt x="3126100" y="2025890"/>
                </a:cubicBezTo>
                <a:close/>
                <a:moveTo>
                  <a:pt x="3039151" y="1975899"/>
                </a:moveTo>
                <a:cubicBezTo>
                  <a:pt x="3040550" y="1973175"/>
                  <a:pt x="3039446" y="1969789"/>
                  <a:pt x="3036648" y="1968390"/>
                </a:cubicBezTo>
                <a:lnTo>
                  <a:pt x="2957282" y="1928412"/>
                </a:lnTo>
                <a:cubicBezTo>
                  <a:pt x="2954558" y="1927087"/>
                  <a:pt x="2951172" y="1928118"/>
                  <a:pt x="2949773" y="1930916"/>
                </a:cubicBezTo>
                <a:cubicBezTo>
                  <a:pt x="2948374" y="1933640"/>
                  <a:pt x="2949478" y="1937026"/>
                  <a:pt x="2952276" y="1938425"/>
                </a:cubicBezTo>
                <a:lnTo>
                  <a:pt x="3031642" y="1978403"/>
                </a:lnTo>
                <a:cubicBezTo>
                  <a:pt x="3032452" y="1978844"/>
                  <a:pt x="3033335" y="1978991"/>
                  <a:pt x="3034219" y="1978991"/>
                </a:cubicBezTo>
                <a:cubicBezTo>
                  <a:pt x="3036206" y="1978918"/>
                  <a:pt x="3038194" y="1977814"/>
                  <a:pt x="3039151" y="1975899"/>
                </a:cubicBezTo>
                <a:close/>
                <a:moveTo>
                  <a:pt x="2883438" y="1980464"/>
                </a:moveTo>
                <a:lnTo>
                  <a:pt x="2957577" y="1938204"/>
                </a:lnTo>
                <a:cubicBezTo>
                  <a:pt x="2960227" y="1936658"/>
                  <a:pt x="2961184" y="1933272"/>
                  <a:pt x="2959638" y="1930621"/>
                </a:cubicBezTo>
                <a:cubicBezTo>
                  <a:pt x="2958092" y="1927897"/>
                  <a:pt x="2954706" y="1927013"/>
                  <a:pt x="2952055" y="1928560"/>
                </a:cubicBezTo>
                <a:lnTo>
                  <a:pt x="2877917" y="1970819"/>
                </a:lnTo>
                <a:cubicBezTo>
                  <a:pt x="2875266" y="1972365"/>
                  <a:pt x="2874309" y="1975752"/>
                  <a:pt x="2875855" y="1978403"/>
                </a:cubicBezTo>
                <a:cubicBezTo>
                  <a:pt x="2876886" y="1980243"/>
                  <a:pt x="2878800" y="1981200"/>
                  <a:pt x="2880714" y="1981200"/>
                </a:cubicBezTo>
                <a:cubicBezTo>
                  <a:pt x="2881671" y="1981200"/>
                  <a:pt x="2882555" y="1980979"/>
                  <a:pt x="2883438" y="1980464"/>
                </a:cubicBezTo>
                <a:close/>
                <a:moveTo>
                  <a:pt x="2784415" y="1997250"/>
                </a:moveTo>
                <a:lnTo>
                  <a:pt x="2881598" y="1981127"/>
                </a:lnTo>
                <a:cubicBezTo>
                  <a:pt x="2884616" y="1980611"/>
                  <a:pt x="2886678" y="1977740"/>
                  <a:pt x="2886162" y="1974721"/>
                </a:cubicBezTo>
                <a:cubicBezTo>
                  <a:pt x="2885647" y="1971703"/>
                  <a:pt x="2882702" y="1969641"/>
                  <a:pt x="2879757" y="1970157"/>
                </a:cubicBezTo>
                <a:lnTo>
                  <a:pt x="2782574" y="1986280"/>
                </a:lnTo>
                <a:cubicBezTo>
                  <a:pt x="2779556" y="1986795"/>
                  <a:pt x="2777494" y="1989667"/>
                  <a:pt x="2778010" y="1992685"/>
                </a:cubicBezTo>
                <a:cubicBezTo>
                  <a:pt x="2778452" y="1995410"/>
                  <a:pt x="2780881" y="1997397"/>
                  <a:pt x="2783532" y="1997324"/>
                </a:cubicBezTo>
                <a:cubicBezTo>
                  <a:pt x="2783826" y="1997324"/>
                  <a:pt x="2784121" y="1997324"/>
                  <a:pt x="2784415" y="1997250"/>
                </a:cubicBezTo>
                <a:close/>
                <a:moveTo>
                  <a:pt x="2789053" y="1992391"/>
                </a:moveTo>
                <a:cubicBezTo>
                  <a:pt x="2789348" y="1989299"/>
                  <a:pt x="2787139" y="1986575"/>
                  <a:pt x="2784121" y="1986207"/>
                </a:cubicBezTo>
                <a:lnTo>
                  <a:pt x="2658740" y="1972586"/>
                </a:lnTo>
                <a:cubicBezTo>
                  <a:pt x="2655722" y="1972292"/>
                  <a:pt x="2652924" y="1974427"/>
                  <a:pt x="2652556" y="1977519"/>
                </a:cubicBezTo>
                <a:cubicBezTo>
                  <a:pt x="2652261" y="1980611"/>
                  <a:pt x="2654470" y="1983335"/>
                  <a:pt x="2657489" y="1983630"/>
                </a:cubicBezTo>
                <a:lnTo>
                  <a:pt x="2782869" y="1997250"/>
                </a:lnTo>
                <a:cubicBezTo>
                  <a:pt x="2783090" y="1997250"/>
                  <a:pt x="2783311" y="1997250"/>
                  <a:pt x="2783532" y="1997250"/>
                </a:cubicBezTo>
                <a:cubicBezTo>
                  <a:pt x="2786329" y="1997324"/>
                  <a:pt x="2788685" y="1995189"/>
                  <a:pt x="2789053" y="1992391"/>
                </a:cubicBezTo>
                <a:close/>
                <a:moveTo>
                  <a:pt x="2663526" y="1979581"/>
                </a:moveTo>
                <a:cubicBezTo>
                  <a:pt x="2664262" y="1976562"/>
                  <a:pt x="2662495" y="1973543"/>
                  <a:pt x="2659477" y="1972807"/>
                </a:cubicBezTo>
                <a:lnTo>
                  <a:pt x="2584086" y="1953739"/>
                </a:lnTo>
                <a:cubicBezTo>
                  <a:pt x="2581068" y="1952929"/>
                  <a:pt x="2578049" y="1954770"/>
                  <a:pt x="2577313" y="1957788"/>
                </a:cubicBezTo>
                <a:cubicBezTo>
                  <a:pt x="2576577" y="1960807"/>
                  <a:pt x="2578344" y="1963825"/>
                  <a:pt x="2581362" y="1964561"/>
                </a:cubicBezTo>
                <a:lnTo>
                  <a:pt x="2656752" y="1983630"/>
                </a:lnTo>
                <a:cubicBezTo>
                  <a:pt x="2657194" y="1983777"/>
                  <a:pt x="2657710" y="1983777"/>
                  <a:pt x="2658151" y="1983777"/>
                </a:cubicBezTo>
                <a:cubicBezTo>
                  <a:pt x="2660581" y="1983703"/>
                  <a:pt x="2662863" y="1982084"/>
                  <a:pt x="2663526" y="1979581"/>
                </a:cubicBezTo>
                <a:close/>
                <a:moveTo>
                  <a:pt x="2587915" y="1961027"/>
                </a:moveTo>
                <a:cubicBezTo>
                  <a:pt x="2588946" y="1958156"/>
                  <a:pt x="2587399" y="1954917"/>
                  <a:pt x="2584528" y="1953886"/>
                </a:cubicBezTo>
                <a:lnTo>
                  <a:pt x="2540207" y="1938204"/>
                </a:lnTo>
                <a:cubicBezTo>
                  <a:pt x="2537336" y="1937174"/>
                  <a:pt x="2534096" y="1938720"/>
                  <a:pt x="2533065" y="1941591"/>
                </a:cubicBezTo>
                <a:cubicBezTo>
                  <a:pt x="2532035" y="1944462"/>
                  <a:pt x="2533581" y="1947702"/>
                  <a:pt x="2536452" y="1948732"/>
                </a:cubicBezTo>
                <a:lnTo>
                  <a:pt x="2580773" y="1964414"/>
                </a:lnTo>
                <a:cubicBezTo>
                  <a:pt x="2581362" y="1964635"/>
                  <a:pt x="2582025" y="1964709"/>
                  <a:pt x="2582688" y="1964709"/>
                </a:cubicBezTo>
                <a:cubicBezTo>
                  <a:pt x="2585043" y="1964709"/>
                  <a:pt x="2587178" y="1963310"/>
                  <a:pt x="2587915" y="1961027"/>
                </a:cubicBezTo>
                <a:close/>
                <a:moveTo>
                  <a:pt x="2543667" y="1945198"/>
                </a:moveTo>
                <a:cubicBezTo>
                  <a:pt x="2544624" y="1942254"/>
                  <a:pt x="2543078" y="1939088"/>
                  <a:pt x="2540133" y="1938131"/>
                </a:cubicBezTo>
                <a:lnTo>
                  <a:pt x="2519224" y="1931063"/>
                </a:lnTo>
                <a:cubicBezTo>
                  <a:pt x="2516353" y="1930106"/>
                  <a:pt x="2513114" y="1931652"/>
                  <a:pt x="2512156" y="1934597"/>
                </a:cubicBezTo>
                <a:cubicBezTo>
                  <a:pt x="2511199" y="1937542"/>
                  <a:pt x="2512746" y="1940708"/>
                  <a:pt x="2515690" y="1941665"/>
                </a:cubicBezTo>
                <a:lnTo>
                  <a:pt x="2536599" y="1948732"/>
                </a:lnTo>
                <a:cubicBezTo>
                  <a:pt x="2537188" y="1948953"/>
                  <a:pt x="2537851" y="1949027"/>
                  <a:pt x="2538440" y="1949027"/>
                </a:cubicBezTo>
                <a:cubicBezTo>
                  <a:pt x="2540722" y="1949027"/>
                  <a:pt x="2542857" y="1947554"/>
                  <a:pt x="2543667" y="1945198"/>
                </a:cubicBezTo>
                <a:close/>
                <a:moveTo>
                  <a:pt x="2522685" y="1938278"/>
                </a:moveTo>
                <a:cubicBezTo>
                  <a:pt x="2523715" y="1935407"/>
                  <a:pt x="2522243" y="1932167"/>
                  <a:pt x="2519372" y="1931136"/>
                </a:cubicBezTo>
                <a:lnTo>
                  <a:pt x="2497064" y="1923111"/>
                </a:lnTo>
                <a:cubicBezTo>
                  <a:pt x="2494192" y="1922007"/>
                  <a:pt x="2490953" y="1923553"/>
                  <a:pt x="2489922" y="1926425"/>
                </a:cubicBezTo>
                <a:cubicBezTo>
                  <a:pt x="2488891" y="1929296"/>
                  <a:pt x="2490364" y="1932535"/>
                  <a:pt x="2493235" y="1933566"/>
                </a:cubicBezTo>
                <a:lnTo>
                  <a:pt x="2515543" y="1941591"/>
                </a:lnTo>
                <a:cubicBezTo>
                  <a:pt x="2516206" y="1941812"/>
                  <a:pt x="2516795" y="1941959"/>
                  <a:pt x="2517457" y="1941959"/>
                </a:cubicBezTo>
                <a:cubicBezTo>
                  <a:pt x="2519740" y="1941959"/>
                  <a:pt x="2521875" y="1940560"/>
                  <a:pt x="2522685" y="1938278"/>
                </a:cubicBezTo>
                <a:close/>
                <a:moveTo>
                  <a:pt x="2500303" y="1930253"/>
                </a:moveTo>
                <a:cubicBezTo>
                  <a:pt x="2501408" y="1927382"/>
                  <a:pt x="2499935" y="1924142"/>
                  <a:pt x="2496990" y="1923111"/>
                </a:cubicBezTo>
                <a:lnTo>
                  <a:pt x="2458485" y="1908902"/>
                </a:lnTo>
                <a:cubicBezTo>
                  <a:pt x="2455614" y="1907872"/>
                  <a:pt x="2452374" y="1909270"/>
                  <a:pt x="2451344" y="1912215"/>
                </a:cubicBezTo>
                <a:cubicBezTo>
                  <a:pt x="2450239" y="1915087"/>
                  <a:pt x="2451712" y="1918326"/>
                  <a:pt x="2454657" y="1919357"/>
                </a:cubicBezTo>
                <a:lnTo>
                  <a:pt x="2493162" y="1933566"/>
                </a:lnTo>
                <a:cubicBezTo>
                  <a:pt x="2493824" y="1933787"/>
                  <a:pt x="2494487" y="1933934"/>
                  <a:pt x="2495150" y="1933934"/>
                </a:cubicBezTo>
                <a:cubicBezTo>
                  <a:pt x="2497358" y="1933934"/>
                  <a:pt x="2499493" y="1932535"/>
                  <a:pt x="2500303" y="1930253"/>
                </a:cubicBezTo>
                <a:close/>
                <a:moveTo>
                  <a:pt x="2461946" y="1915749"/>
                </a:moveTo>
                <a:cubicBezTo>
                  <a:pt x="2462829" y="1912804"/>
                  <a:pt x="2461136" y="1909712"/>
                  <a:pt x="2458191" y="1908829"/>
                </a:cubicBezTo>
                <a:lnTo>
                  <a:pt x="2452448" y="1907062"/>
                </a:lnTo>
                <a:cubicBezTo>
                  <a:pt x="2449503" y="1906105"/>
                  <a:pt x="2446411" y="1907872"/>
                  <a:pt x="2445528" y="1910817"/>
                </a:cubicBezTo>
                <a:cubicBezTo>
                  <a:pt x="2444644" y="1913761"/>
                  <a:pt x="2446337" y="1916853"/>
                  <a:pt x="2449282" y="1917737"/>
                </a:cubicBezTo>
                <a:lnTo>
                  <a:pt x="2455025" y="1919504"/>
                </a:lnTo>
                <a:cubicBezTo>
                  <a:pt x="2455540" y="1919651"/>
                  <a:pt x="2456129" y="1919725"/>
                  <a:pt x="2456645" y="1919725"/>
                </a:cubicBezTo>
                <a:cubicBezTo>
                  <a:pt x="2459074" y="1919651"/>
                  <a:pt x="2461209" y="1918105"/>
                  <a:pt x="2461946" y="1915749"/>
                </a:cubicBezTo>
                <a:close/>
                <a:moveTo>
                  <a:pt x="2456056" y="1914350"/>
                </a:moveTo>
                <a:cubicBezTo>
                  <a:pt x="2457160" y="1911479"/>
                  <a:pt x="2455688" y="1908240"/>
                  <a:pt x="2452816" y="1907135"/>
                </a:cubicBezTo>
                <a:lnTo>
                  <a:pt x="2410483" y="1891233"/>
                </a:lnTo>
                <a:cubicBezTo>
                  <a:pt x="2407612" y="1890128"/>
                  <a:pt x="2404372" y="1891601"/>
                  <a:pt x="2403268" y="1894472"/>
                </a:cubicBezTo>
                <a:cubicBezTo>
                  <a:pt x="2402163" y="1897343"/>
                  <a:pt x="2403636" y="1900583"/>
                  <a:pt x="2406507" y="1901687"/>
                </a:cubicBezTo>
                <a:lnTo>
                  <a:pt x="2448840" y="1917590"/>
                </a:lnTo>
                <a:cubicBezTo>
                  <a:pt x="2449503" y="1917811"/>
                  <a:pt x="2450166" y="1917958"/>
                  <a:pt x="2450828" y="1917958"/>
                </a:cubicBezTo>
                <a:cubicBezTo>
                  <a:pt x="2453184" y="1917958"/>
                  <a:pt x="2455246" y="1916559"/>
                  <a:pt x="2456056" y="1914350"/>
                </a:cubicBezTo>
                <a:close/>
                <a:moveTo>
                  <a:pt x="2413501" y="1898963"/>
                </a:moveTo>
                <a:cubicBezTo>
                  <a:pt x="2414900" y="1896239"/>
                  <a:pt x="2413796" y="1892852"/>
                  <a:pt x="2410998" y="1891454"/>
                </a:cubicBezTo>
                <a:lnTo>
                  <a:pt x="2407243" y="1889539"/>
                </a:lnTo>
                <a:cubicBezTo>
                  <a:pt x="2404519" y="1888140"/>
                  <a:pt x="2401133" y="1889245"/>
                  <a:pt x="2399734" y="1892042"/>
                </a:cubicBezTo>
                <a:cubicBezTo>
                  <a:pt x="2398335" y="1894766"/>
                  <a:pt x="2399439" y="1898153"/>
                  <a:pt x="2402237" y="1899552"/>
                </a:cubicBezTo>
                <a:lnTo>
                  <a:pt x="2405992" y="1901466"/>
                </a:lnTo>
                <a:cubicBezTo>
                  <a:pt x="2406802" y="1901908"/>
                  <a:pt x="2407685" y="1902055"/>
                  <a:pt x="2408569" y="1902055"/>
                </a:cubicBezTo>
                <a:cubicBezTo>
                  <a:pt x="2410557" y="1901982"/>
                  <a:pt x="2412544" y="1900877"/>
                  <a:pt x="2413501" y="1898963"/>
                </a:cubicBezTo>
                <a:close/>
                <a:moveTo>
                  <a:pt x="2410188" y="1895797"/>
                </a:moveTo>
                <a:cubicBezTo>
                  <a:pt x="2410851" y="1892779"/>
                  <a:pt x="2409011" y="1889834"/>
                  <a:pt x="2405992" y="1889098"/>
                </a:cubicBezTo>
                <a:lnTo>
                  <a:pt x="2390973" y="1885637"/>
                </a:lnTo>
                <a:cubicBezTo>
                  <a:pt x="2387954" y="1884901"/>
                  <a:pt x="2384936" y="1886815"/>
                  <a:pt x="2384273" y="1889834"/>
                </a:cubicBezTo>
                <a:cubicBezTo>
                  <a:pt x="2383610" y="1892852"/>
                  <a:pt x="2385451" y="1895797"/>
                  <a:pt x="2388470" y="1896534"/>
                </a:cubicBezTo>
                <a:lnTo>
                  <a:pt x="2403489" y="1899994"/>
                </a:lnTo>
                <a:cubicBezTo>
                  <a:pt x="2403930" y="1900067"/>
                  <a:pt x="2404372" y="1900141"/>
                  <a:pt x="2404814" y="1900141"/>
                </a:cubicBezTo>
                <a:cubicBezTo>
                  <a:pt x="2407317" y="1900141"/>
                  <a:pt x="2409599" y="1898374"/>
                  <a:pt x="2410188" y="1895797"/>
                </a:cubicBezTo>
                <a:close/>
                <a:moveTo>
                  <a:pt x="2394948" y="1893000"/>
                </a:moveTo>
                <a:cubicBezTo>
                  <a:pt x="2395979" y="1890128"/>
                  <a:pt x="2394507" y="1886889"/>
                  <a:pt x="2391635" y="1885858"/>
                </a:cubicBezTo>
                <a:lnTo>
                  <a:pt x="2335093" y="1864949"/>
                </a:lnTo>
                <a:cubicBezTo>
                  <a:pt x="2332148" y="1863918"/>
                  <a:pt x="2328982" y="1865317"/>
                  <a:pt x="2327951" y="1868262"/>
                </a:cubicBezTo>
                <a:cubicBezTo>
                  <a:pt x="2326847" y="1871134"/>
                  <a:pt x="2328393" y="1874373"/>
                  <a:pt x="2331264" y="1875404"/>
                </a:cubicBezTo>
                <a:lnTo>
                  <a:pt x="2387807" y="1896313"/>
                </a:lnTo>
                <a:cubicBezTo>
                  <a:pt x="2388470" y="1896534"/>
                  <a:pt x="2389132" y="1896681"/>
                  <a:pt x="2389795" y="1896681"/>
                </a:cubicBezTo>
                <a:cubicBezTo>
                  <a:pt x="2392004" y="1896607"/>
                  <a:pt x="2394138" y="1895282"/>
                  <a:pt x="2394948" y="1893000"/>
                </a:cubicBezTo>
                <a:close/>
                <a:moveTo>
                  <a:pt x="2338406" y="1872091"/>
                </a:moveTo>
                <a:cubicBezTo>
                  <a:pt x="2339437" y="1869219"/>
                  <a:pt x="2337964" y="1865980"/>
                  <a:pt x="2335019" y="1864949"/>
                </a:cubicBezTo>
                <a:lnTo>
                  <a:pt x="2321325" y="1860016"/>
                </a:lnTo>
                <a:cubicBezTo>
                  <a:pt x="2318454" y="1858986"/>
                  <a:pt x="2315214" y="1860458"/>
                  <a:pt x="2314184" y="1863403"/>
                </a:cubicBezTo>
                <a:cubicBezTo>
                  <a:pt x="2313153" y="1866274"/>
                  <a:pt x="2314626" y="1869514"/>
                  <a:pt x="2317570" y="1870545"/>
                </a:cubicBezTo>
                <a:lnTo>
                  <a:pt x="2331264" y="1875477"/>
                </a:lnTo>
                <a:cubicBezTo>
                  <a:pt x="2331927" y="1875698"/>
                  <a:pt x="2332516" y="1875772"/>
                  <a:pt x="2333178" y="1875772"/>
                </a:cubicBezTo>
                <a:cubicBezTo>
                  <a:pt x="2335461" y="1875772"/>
                  <a:pt x="2337596" y="1874373"/>
                  <a:pt x="2338406" y="1872091"/>
                </a:cubicBezTo>
                <a:close/>
                <a:moveTo>
                  <a:pt x="2324638" y="1867452"/>
                </a:moveTo>
                <a:cubicBezTo>
                  <a:pt x="2325816" y="1864581"/>
                  <a:pt x="2324491" y="1861342"/>
                  <a:pt x="2321620" y="1860164"/>
                </a:cubicBezTo>
                <a:lnTo>
                  <a:pt x="2282599" y="1843967"/>
                </a:lnTo>
                <a:cubicBezTo>
                  <a:pt x="2279728" y="1842789"/>
                  <a:pt x="2276489" y="1844114"/>
                  <a:pt x="2275311" y="1846985"/>
                </a:cubicBezTo>
                <a:cubicBezTo>
                  <a:pt x="2274133" y="1849856"/>
                  <a:pt x="2275458" y="1853096"/>
                  <a:pt x="2278329" y="1854274"/>
                </a:cubicBezTo>
                <a:lnTo>
                  <a:pt x="2317350" y="1870471"/>
                </a:lnTo>
                <a:cubicBezTo>
                  <a:pt x="2318086" y="1870765"/>
                  <a:pt x="2318822" y="1870913"/>
                  <a:pt x="2319558" y="1870913"/>
                </a:cubicBezTo>
                <a:cubicBezTo>
                  <a:pt x="2321693" y="1870839"/>
                  <a:pt x="2323755" y="1869587"/>
                  <a:pt x="2324638" y="1867452"/>
                </a:cubicBezTo>
                <a:close/>
                <a:moveTo>
                  <a:pt x="2285839" y="1850593"/>
                </a:moveTo>
                <a:cubicBezTo>
                  <a:pt x="2286649" y="1847648"/>
                  <a:pt x="2284955" y="1844556"/>
                  <a:pt x="2282011" y="1843746"/>
                </a:cubicBezTo>
                <a:lnTo>
                  <a:pt x="2259776" y="1837488"/>
                </a:lnTo>
                <a:cubicBezTo>
                  <a:pt x="2256831" y="1836604"/>
                  <a:pt x="2253739" y="1838371"/>
                  <a:pt x="2252929" y="1841316"/>
                </a:cubicBezTo>
                <a:cubicBezTo>
                  <a:pt x="2252120" y="1844261"/>
                  <a:pt x="2253813" y="1847353"/>
                  <a:pt x="2256758" y="1848163"/>
                </a:cubicBezTo>
                <a:lnTo>
                  <a:pt x="2278992" y="1854421"/>
                </a:lnTo>
                <a:cubicBezTo>
                  <a:pt x="2279507" y="1854568"/>
                  <a:pt x="2280023" y="1854642"/>
                  <a:pt x="2280538" y="1854642"/>
                </a:cubicBezTo>
                <a:cubicBezTo>
                  <a:pt x="2282967" y="1854642"/>
                  <a:pt x="2285176" y="1853096"/>
                  <a:pt x="2285839" y="1850593"/>
                </a:cubicBezTo>
                <a:close/>
                <a:moveTo>
                  <a:pt x="2263384" y="1844997"/>
                </a:moveTo>
                <a:cubicBezTo>
                  <a:pt x="2264562" y="1842126"/>
                  <a:pt x="2263163" y="1838887"/>
                  <a:pt x="2260365" y="1837709"/>
                </a:cubicBezTo>
                <a:lnTo>
                  <a:pt x="2232536" y="1826297"/>
                </a:lnTo>
                <a:cubicBezTo>
                  <a:pt x="2229664" y="1825119"/>
                  <a:pt x="2226425" y="1826518"/>
                  <a:pt x="2225247" y="1829316"/>
                </a:cubicBezTo>
                <a:cubicBezTo>
                  <a:pt x="2224069" y="1832187"/>
                  <a:pt x="2225468" y="1835426"/>
                  <a:pt x="2228265" y="1836604"/>
                </a:cubicBezTo>
                <a:lnTo>
                  <a:pt x="2256095" y="1848016"/>
                </a:lnTo>
                <a:cubicBezTo>
                  <a:pt x="2256831" y="1848310"/>
                  <a:pt x="2257568" y="1848458"/>
                  <a:pt x="2258230" y="1848458"/>
                </a:cubicBezTo>
                <a:cubicBezTo>
                  <a:pt x="2260512" y="1848384"/>
                  <a:pt x="2262500" y="1847132"/>
                  <a:pt x="2263384" y="1844997"/>
                </a:cubicBezTo>
                <a:close/>
                <a:moveTo>
                  <a:pt x="2223185" y="1838666"/>
                </a:moveTo>
                <a:lnTo>
                  <a:pt x="2231579" y="1836899"/>
                </a:lnTo>
                <a:cubicBezTo>
                  <a:pt x="2234597" y="1836236"/>
                  <a:pt x="2236511" y="1833291"/>
                  <a:pt x="2235849" y="1830273"/>
                </a:cubicBezTo>
                <a:cubicBezTo>
                  <a:pt x="2235186" y="1827254"/>
                  <a:pt x="2232241" y="1825340"/>
                  <a:pt x="2229223" y="1825929"/>
                </a:cubicBezTo>
                <a:lnTo>
                  <a:pt x="2220830" y="1827696"/>
                </a:lnTo>
                <a:cubicBezTo>
                  <a:pt x="2217811" y="1828358"/>
                  <a:pt x="2215897" y="1831303"/>
                  <a:pt x="2216486" y="1834322"/>
                </a:cubicBezTo>
                <a:cubicBezTo>
                  <a:pt x="2217075" y="1836972"/>
                  <a:pt x="2219357" y="1838739"/>
                  <a:pt x="2222007" y="1838739"/>
                </a:cubicBezTo>
                <a:cubicBezTo>
                  <a:pt x="2222449" y="1838739"/>
                  <a:pt x="2222817" y="1838739"/>
                  <a:pt x="2223185" y="1838666"/>
                </a:cubicBezTo>
                <a:close/>
                <a:moveTo>
                  <a:pt x="2215308" y="1840065"/>
                </a:moveTo>
                <a:lnTo>
                  <a:pt x="2223038" y="1838666"/>
                </a:lnTo>
                <a:cubicBezTo>
                  <a:pt x="2226057" y="1838150"/>
                  <a:pt x="2228118" y="1835205"/>
                  <a:pt x="2227529" y="1832187"/>
                </a:cubicBezTo>
                <a:cubicBezTo>
                  <a:pt x="2227014" y="1829168"/>
                  <a:pt x="2224069" y="1827107"/>
                  <a:pt x="2221051" y="1827696"/>
                </a:cubicBezTo>
                <a:lnTo>
                  <a:pt x="2213320" y="1829095"/>
                </a:lnTo>
                <a:cubicBezTo>
                  <a:pt x="2210301" y="1829610"/>
                  <a:pt x="2208240" y="1832555"/>
                  <a:pt x="2208829" y="1835574"/>
                </a:cubicBezTo>
                <a:cubicBezTo>
                  <a:pt x="2209344" y="1838298"/>
                  <a:pt x="2211700" y="1840212"/>
                  <a:pt x="2214351" y="1840138"/>
                </a:cubicBezTo>
                <a:cubicBezTo>
                  <a:pt x="2214719" y="1840138"/>
                  <a:pt x="2215013" y="1840138"/>
                  <a:pt x="2215308" y="1840065"/>
                </a:cubicBezTo>
                <a:close/>
                <a:moveTo>
                  <a:pt x="2151697" y="1852507"/>
                </a:moveTo>
                <a:lnTo>
                  <a:pt x="2215455" y="1840065"/>
                </a:lnTo>
                <a:cubicBezTo>
                  <a:pt x="2218474" y="1839476"/>
                  <a:pt x="2220461" y="1836531"/>
                  <a:pt x="2219873" y="1833512"/>
                </a:cubicBezTo>
                <a:cubicBezTo>
                  <a:pt x="2219283" y="1830494"/>
                  <a:pt x="2216191" y="1828506"/>
                  <a:pt x="2213320" y="1829095"/>
                </a:cubicBezTo>
                <a:lnTo>
                  <a:pt x="2149562" y="1841537"/>
                </a:lnTo>
                <a:cubicBezTo>
                  <a:pt x="2146544" y="1842126"/>
                  <a:pt x="2144556" y="1845071"/>
                  <a:pt x="2145145" y="1848090"/>
                </a:cubicBezTo>
                <a:cubicBezTo>
                  <a:pt x="2145660" y="1850740"/>
                  <a:pt x="2148016" y="1852654"/>
                  <a:pt x="2150667" y="1852581"/>
                </a:cubicBezTo>
                <a:cubicBezTo>
                  <a:pt x="2150961" y="1852581"/>
                  <a:pt x="2151329" y="1852581"/>
                  <a:pt x="2151697" y="1852507"/>
                </a:cubicBezTo>
                <a:close/>
                <a:moveTo>
                  <a:pt x="2134028" y="1854642"/>
                </a:moveTo>
                <a:lnTo>
                  <a:pt x="2151256" y="1852581"/>
                </a:lnTo>
                <a:cubicBezTo>
                  <a:pt x="2154348" y="1852212"/>
                  <a:pt x="2156483" y="1849415"/>
                  <a:pt x="2156115" y="1846396"/>
                </a:cubicBezTo>
                <a:cubicBezTo>
                  <a:pt x="2155747" y="1843304"/>
                  <a:pt x="2152875" y="1841169"/>
                  <a:pt x="2149930" y="1841537"/>
                </a:cubicBezTo>
                <a:lnTo>
                  <a:pt x="2132703" y="1843599"/>
                </a:lnTo>
                <a:cubicBezTo>
                  <a:pt x="2129610" y="1843967"/>
                  <a:pt x="2127475" y="1846764"/>
                  <a:pt x="2127844" y="1849783"/>
                </a:cubicBezTo>
                <a:cubicBezTo>
                  <a:pt x="2128212" y="1852654"/>
                  <a:pt x="2130641" y="1854716"/>
                  <a:pt x="2133439" y="1854716"/>
                </a:cubicBezTo>
                <a:cubicBezTo>
                  <a:pt x="2133586" y="1854642"/>
                  <a:pt x="2133807" y="1854642"/>
                  <a:pt x="2134028" y="1854642"/>
                </a:cubicBezTo>
                <a:close/>
                <a:moveTo>
                  <a:pt x="2093461" y="1865465"/>
                </a:moveTo>
                <a:lnTo>
                  <a:pt x="2134764" y="1854495"/>
                </a:lnTo>
                <a:cubicBezTo>
                  <a:pt x="2137709" y="1853685"/>
                  <a:pt x="2139476" y="1850666"/>
                  <a:pt x="2138740" y="1847648"/>
                </a:cubicBezTo>
                <a:cubicBezTo>
                  <a:pt x="2137930" y="1844703"/>
                  <a:pt x="2134911" y="1842862"/>
                  <a:pt x="2131893" y="1843672"/>
                </a:cubicBezTo>
                <a:lnTo>
                  <a:pt x="2090590" y="1854642"/>
                </a:lnTo>
                <a:cubicBezTo>
                  <a:pt x="2087645" y="1855452"/>
                  <a:pt x="2085878" y="1858470"/>
                  <a:pt x="2086614" y="1861489"/>
                </a:cubicBezTo>
                <a:cubicBezTo>
                  <a:pt x="2087277" y="1863992"/>
                  <a:pt x="2089559" y="1865612"/>
                  <a:pt x="2092062" y="1865612"/>
                </a:cubicBezTo>
                <a:cubicBezTo>
                  <a:pt x="2092578" y="1865685"/>
                  <a:pt x="2093020" y="1865612"/>
                  <a:pt x="2093461" y="1865465"/>
                </a:cubicBezTo>
                <a:close/>
                <a:moveTo>
                  <a:pt x="2059153" y="1876950"/>
                </a:moveTo>
                <a:lnTo>
                  <a:pt x="2093830" y="1865391"/>
                </a:lnTo>
                <a:cubicBezTo>
                  <a:pt x="2096774" y="1864434"/>
                  <a:pt x="2098321" y="1861268"/>
                  <a:pt x="2097363" y="1858323"/>
                </a:cubicBezTo>
                <a:cubicBezTo>
                  <a:pt x="2096406" y="1855378"/>
                  <a:pt x="2093240" y="1853832"/>
                  <a:pt x="2090296" y="1854789"/>
                </a:cubicBezTo>
                <a:lnTo>
                  <a:pt x="2055619" y="1866348"/>
                </a:lnTo>
                <a:cubicBezTo>
                  <a:pt x="2052674" y="1867305"/>
                  <a:pt x="2051128" y="1870471"/>
                  <a:pt x="2052085" y="1873416"/>
                </a:cubicBezTo>
                <a:cubicBezTo>
                  <a:pt x="2052895" y="1875772"/>
                  <a:pt x="2055030" y="1877244"/>
                  <a:pt x="2057386" y="1877244"/>
                </a:cubicBezTo>
                <a:cubicBezTo>
                  <a:pt x="2057975" y="1877171"/>
                  <a:pt x="2058564" y="1877097"/>
                  <a:pt x="2059153" y="1876950"/>
                </a:cubicBezTo>
                <a:close/>
                <a:moveTo>
                  <a:pt x="2039937" y="1885048"/>
                </a:moveTo>
                <a:lnTo>
                  <a:pt x="2059595" y="1876729"/>
                </a:lnTo>
                <a:cubicBezTo>
                  <a:pt x="2062466" y="1875551"/>
                  <a:pt x="2063791" y="1872238"/>
                  <a:pt x="2062540" y="1869440"/>
                </a:cubicBezTo>
                <a:cubicBezTo>
                  <a:pt x="2061362" y="1866569"/>
                  <a:pt x="2058049" y="1865244"/>
                  <a:pt x="2055251" y="1866495"/>
                </a:cubicBezTo>
                <a:lnTo>
                  <a:pt x="2035594" y="1874815"/>
                </a:lnTo>
                <a:cubicBezTo>
                  <a:pt x="2032722" y="1875993"/>
                  <a:pt x="2031397" y="1879306"/>
                  <a:pt x="2032649" y="1882103"/>
                </a:cubicBezTo>
                <a:cubicBezTo>
                  <a:pt x="2033532" y="1884238"/>
                  <a:pt x="2035667" y="1885564"/>
                  <a:pt x="2037802" y="1885490"/>
                </a:cubicBezTo>
                <a:cubicBezTo>
                  <a:pt x="2038465" y="1885490"/>
                  <a:pt x="2039201" y="1885343"/>
                  <a:pt x="2039937" y="1885048"/>
                </a:cubicBezTo>
                <a:close/>
                <a:moveTo>
                  <a:pt x="2015936" y="1888435"/>
                </a:moveTo>
                <a:lnTo>
                  <a:pt x="2038465" y="1885416"/>
                </a:lnTo>
                <a:cubicBezTo>
                  <a:pt x="2041483" y="1885048"/>
                  <a:pt x="2043692" y="1882177"/>
                  <a:pt x="2043250" y="1879159"/>
                </a:cubicBezTo>
                <a:cubicBezTo>
                  <a:pt x="2042809" y="1876066"/>
                  <a:pt x="2039937" y="1873931"/>
                  <a:pt x="2036992" y="1874373"/>
                </a:cubicBezTo>
                <a:lnTo>
                  <a:pt x="2014464" y="1877392"/>
                </a:lnTo>
                <a:cubicBezTo>
                  <a:pt x="2011445" y="1877760"/>
                  <a:pt x="2009236" y="1880631"/>
                  <a:pt x="2009678" y="1883650"/>
                </a:cubicBezTo>
                <a:cubicBezTo>
                  <a:pt x="2010046" y="1886447"/>
                  <a:pt x="2012476" y="1888509"/>
                  <a:pt x="2015200" y="1888509"/>
                </a:cubicBezTo>
                <a:cubicBezTo>
                  <a:pt x="2015494" y="1888509"/>
                  <a:pt x="2015715" y="1888435"/>
                  <a:pt x="2015936" y="1888435"/>
                </a:cubicBezTo>
                <a:close/>
                <a:moveTo>
                  <a:pt x="1974118" y="1912731"/>
                </a:moveTo>
                <a:lnTo>
                  <a:pt x="2017998" y="1887772"/>
                </a:lnTo>
                <a:cubicBezTo>
                  <a:pt x="2020648" y="1886226"/>
                  <a:pt x="2021605" y="1882840"/>
                  <a:pt x="2020059" y="1880189"/>
                </a:cubicBezTo>
                <a:cubicBezTo>
                  <a:pt x="2018513" y="1877465"/>
                  <a:pt x="2015126" y="1876582"/>
                  <a:pt x="2012476" y="1878128"/>
                </a:cubicBezTo>
                <a:lnTo>
                  <a:pt x="1968596" y="1903086"/>
                </a:lnTo>
                <a:cubicBezTo>
                  <a:pt x="1965946" y="1904632"/>
                  <a:pt x="1964989" y="1908019"/>
                  <a:pt x="1966535" y="1910669"/>
                </a:cubicBezTo>
                <a:cubicBezTo>
                  <a:pt x="1967566" y="1912510"/>
                  <a:pt x="1969480" y="1913467"/>
                  <a:pt x="1971394" y="1913467"/>
                </a:cubicBezTo>
                <a:cubicBezTo>
                  <a:pt x="1972351" y="1913393"/>
                  <a:pt x="1973308" y="1913172"/>
                  <a:pt x="1974118" y="1912731"/>
                </a:cubicBezTo>
                <a:close/>
                <a:moveTo>
                  <a:pt x="1947908" y="1923553"/>
                </a:moveTo>
                <a:lnTo>
                  <a:pt x="1973529" y="1913025"/>
                </a:lnTo>
                <a:cubicBezTo>
                  <a:pt x="1976401" y="1911847"/>
                  <a:pt x="1977726" y="1908608"/>
                  <a:pt x="1976548" y="1905737"/>
                </a:cubicBezTo>
                <a:cubicBezTo>
                  <a:pt x="1975370" y="1902865"/>
                  <a:pt x="1972057" y="1901540"/>
                  <a:pt x="1969259" y="1902718"/>
                </a:cubicBezTo>
                <a:lnTo>
                  <a:pt x="1943638" y="1913246"/>
                </a:lnTo>
                <a:cubicBezTo>
                  <a:pt x="1940767" y="1914424"/>
                  <a:pt x="1939442" y="1917663"/>
                  <a:pt x="1940620" y="1920535"/>
                </a:cubicBezTo>
                <a:cubicBezTo>
                  <a:pt x="1941503" y="1922670"/>
                  <a:pt x="1943638" y="1923995"/>
                  <a:pt x="1945847" y="1923995"/>
                </a:cubicBezTo>
                <a:cubicBezTo>
                  <a:pt x="1946510" y="1923921"/>
                  <a:pt x="1947246" y="1923848"/>
                  <a:pt x="1947908" y="1923553"/>
                </a:cubicBezTo>
                <a:close/>
                <a:moveTo>
                  <a:pt x="1941430" y="1924363"/>
                </a:moveTo>
                <a:lnTo>
                  <a:pt x="1946289" y="1923921"/>
                </a:lnTo>
                <a:cubicBezTo>
                  <a:pt x="1949381" y="1923627"/>
                  <a:pt x="1951590" y="1920977"/>
                  <a:pt x="1951369" y="1917884"/>
                </a:cubicBezTo>
                <a:cubicBezTo>
                  <a:pt x="1951074" y="1914792"/>
                  <a:pt x="1948056" y="1912583"/>
                  <a:pt x="1945332" y="1912804"/>
                </a:cubicBezTo>
                <a:lnTo>
                  <a:pt x="1940472" y="1913246"/>
                </a:lnTo>
                <a:cubicBezTo>
                  <a:pt x="1937380" y="1913541"/>
                  <a:pt x="1935171" y="1916191"/>
                  <a:pt x="1935392" y="1919283"/>
                </a:cubicBezTo>
                <a:cubicBezTo>
                  <a:pt x="1935687" y="1922228"/>
                  <a:pt x="1938116" y="1924363"/>
                  <a:pt x="1940988" y="1924363"/>
                </a:cubicBezTo>
                <a:cubicBezTo>
                  <a:pt x="1941061" y="1924363"/>
                  <a:pt x="1941209" y="1924363"/>
                  <a:pt x="1941430" y="1924363"/>
                </a:cubicBezTo>
                <a:close/>
                <a:moveTo>
                  <a:pt x="1928325" y="1933934"/>
                </a:moveTo>
                <a:lnTo>
                  <a:pt x="1944006" y="1923480"/>
                </a:lnTo>
                <a:cubicBezTo>
                  <a:pt x="1946583" y="1921786"/>
                  <a:pt x="1947246" y="1918326"/>
                  <a:pt x="1945552" y="1915749"/>
                </a:cubicBezTo>
                <a:cubicBezTo>
                  <a:pt x="1943859" y="1913172"/>
                  <a:pt x="1940325" y="1912510"/>
                  <a:pt x="1937822" y="1914203"/>
                </a:cubicBezTo>
                <a:lnTo>
                  <a:pt x="1922140" y="1924658"/>
                </a:lnTo>
                <a:cubicBezTo>
                  <a:pt x="1919563" y="1926351"/>
                  <a:pt x="1918901" y="1929811"/>
                  <a:pt x="1920594" y="1932388"/>
                </a:cubicBezTo>
                <a:cubicBezTo>
                  <a:pt x="1921699" y="1934008"/>
                  <a:pt x="1923465" y="1934891"/>
                  <a:pt x="1925306" y="1934891"/>
                </a:cubicBezTo>
                <a:cubicBezTo>
                  <a:pt x="1926337" y="1934818"/>
                  <a:pt x="1927441" y="1934523"/>
                  <a:pt x="1928325" y="1933934"/>
                </a:cubicBezTo>
                <a:close/>
                <a:moveTo>
                  <a:pt x="1913232" y="1936953"/>
                </a:moveTo>
                <a:lnTo>
                  <a:pt x="1926189" y="1934818"/>
                </a:lnTo>
                <a:cubicBezTo>
                  <a:pt x="1929208" y="1934302"/>
                  <a:pt x="1931269" y="1931431"/>
                  <a:pt x="1930754" y="1928412"/>
                </a:cubicBezTo>
                <a:cubicBezTo>
                  <a:pt x="1930239" y="1925394"/>
                  <a:pt x="1927294" y="1923332"/>
                  <a:pt x="1924349" y="1923848"/>
                </a:cubicBezTo>
                <a:lnTo>
                  <a:pt x="1911391" y="1925983"/>
                </a:lnTo>
                <a:cubicBezTo>
                  <a:pt x="1908373" y="1926498"/>
                  <a:pt x="1906311" y="1929369"/>
                  <a:pt x="1906827" y="1932388"/>
                </a:cubicBezTo>
                <a:cubicBezTo>
                  <a:pt x="1907268" y="1935112"/>
                  <a:pt x="1909698" y="1937100"/>
                  <a:pt x="1912348" y="1937026"/>
                </a:cubicBezTo>
                <a:cubicBezTo>
                  <a:pt x="1912643" y="1936953"/>
                  <a:pt x="1912937" y="1936953"/>
                  <a:pt x="1913232" y="1936953"/>
                </a:cubicBezTo>
                <a:close/>
                <a:moveTo>
                  <a:pt x="1875463" y="1949027"/>
                </a:moveTo>
                <a:lnTo>
                  <a:pt x="1914042" y="1936732"/>
                </a:lnTo>
                <a:cubicBezTo>
                  <a:pt x="1916987" y="1935775"/>
                  <a:pt x="1918606" y="1932683"/>
                  <a:pt x="1917649" y="1929738"/>
                </a:cubicBezTo>
                <a:cubicBezTo>
                  <a:pt x="1916692" y="1926793"/>
                  <a:pt x="1913674" y="1925173"/>
                  <a:pt x="1910655" y="1926130"/>
                </a:cubicBezTo>
                <a:lnTo>
                  <a:pt x="1872076" y="1938425"/>
                </a:lnTo>
                <a:cubicBezTo>
                  <a:pt x="1869131" y="1939382"/>
                  <a:pt x="1867512" y="1942474"/>
                  <a:pt x="1868469" y="1945419"/>
                </a:cubicBezTo>
                <a:cubicBezTo>
                  <a:pt x="1869205" y="1947775"/>
                  <a:pt x="1871414" y="1949321"/>
                  <a:pt x="1873843" y="1949321"/>
                </a:cubicBezTo>
                <a:cubicBezTo>
                  <a:pt x="1874359" y="1949248"/>
                  <a:pt x="1874874" y="1949174"/>
                  <a:pt x="1875463" y="1949027"/>
                </a:cubicBezTo>
                <a:close/>
                <a:moveTo>
                  <a:pt x="1857057" y="1951236"/>
                </a:moveTo>
                <a:lnTo>
                  <a:pt x="1874432" y="1949248"/>
                </a:lnTo>
                <a:cubicBezTo>
                  <a:pt x="1877525" y="1948880"/>
                  <a:pt x="1879660" y="1946156"/>
                  <a:pt x="1879365" y="1943064"/>
                </a:cubicBezTo>
                <a:cubicBezTo>
                  <a:pt x="1878997" y="1939971"/>
                  <a:pt x="1876199" y="1937910"/>
                  <a:pt x="1873181" y="1938131"/>
                </a:cubicBezTo>
                <a:lnTo>
                  <a:pt x="1855806" y="1940118"/>
                </a:lnTo>
                <a:cubicBezTo>
                  <a:pt x="1852714" y="1940487"/>
                  <a:pt x="1850579" y="1943211"/>
                  <a:pt x="1850873" y="1946303"/>
                </a:cubicBezTo>
                <a:cubicBezTo>
                  <a:pt x="1851167" y="1949174"/>
                  <a:pt x="1853597" y="1951236"/>
                  <a:pt x="1856468" y="1951236"/>
                </a:cubicBezTo>
                <a:cubicBezTo>
                  <a:pt x="1856616" y="1951236"/>
                  <a:pt x="1856836" y="1951236"/>
                  <a:pt x="1857057" y="1951236"/>
                </a:cubicBezTo>
                <a:close/>
                <a:moveTo>
                  <a:pt x="1829890" y="1956684"/>
                </a:moveTo>
                <a:lnTo>
                  <a:pt x="1857499" y="1951162"/>
                </a:lnTo>
                <a:cubicBezTo>
                  <a:pt x="1860518" y="1950573"/>
                  <a:pt x="1862505" y="1947628"/>
                  <a:pt x="1861843" y="1944610"/>
                </a:cubicBezTo>
                <a:cubicBezTo>
                  <a:pt x="1861254" y="1941591"/>
                  <a:pt x="1858235" y="1939677"/>
                  <a:pt x="1855290" y="1940266"/>
                </a:cubicBezTo>
                <a:lnTo>
                  <a:pt x="1827682" y="1945788"/>
                </a:lnTo>
                <a:cubicBezTo>
                  <a:pt x="1824663" y="1946376"/>
                  <a:pt x="1822675" y="1949321"/>
                  <a:pt x="1823338" y="1952340"/>
                </a:cubicBezTo>
                <a:cubicBezTo>
                  <a:pt x="1823853" y="1954990"/>
                  <a:pt x="1826209" y="1956831"/>
                  <a:pt x="1828860" y="1956831"/>
                </a:cubicBezTo>
                <a:cubicBezTo>
                  <a:pt x="1829154" y="1956831"/>
                  <a:pt x="1829522" y="1956757"/>
                  <a:pt x="1829890" y="1956684"/>
                </a:cubicBezTo>
                <a:close/>
                <a:moveTo>
                  <a:pt x="1786085" y="1968022"/>
                </a:moveTo>
                <a:lnTo>
                  <a:pt x="1830185" y="1956610"/>
                </a:lnTo>
                <a:cubicBezTo>
                  <a:pt x="1833203" y="1955800"/>
                  <a:pt x="1834970" y="1952782"/>
                  <a:pt x="1834160" y="1949837"/>
                </a:cubicBezTo>
                <a:cubicBezTo>
                  <a:pt x="1833351" y="1946818"/>
                  <a:pt x="1830258" y="1945051"/>
                  <a:pt x="1827387" y="1945861"/>
                </a:cubicBezTo>
                <a:lnTo>
                  <a:pt x="1783287" y="1957273"/>
                </a:lnTo>
                <a:cubicBezTo>
                  <a:pt x="1780268" y="1958082"/>
                  <a:pt x="1778501" y="1961101"/>
                  <a:pt x="1779311" y="1964046"/>
                </a:cubicBezTo>
                <a:cubicBezTo>
                  <a:pt x="1779974" y="1966549"/>
                  <a:pt x="1782256" y="1968243"/>
                  <a:pt x="1784759" y="1968243"/>
                </a:cubicBezTo>
                <a:cubicBezTo>
                  <a:pt x="1785128" y="1968169"/>
                  <a:pt x="1785643" y="1968169"/>
                  <a:pt x="1786085" y="1968022"/>
                </a:cubicBezTo>
                <a:close/>
                <a:moveTo>
                  <a:pt x="1734475" y="1978329"/>
                </a:moveTo>
                <a:lnTo>
                  <a:pt x="1785790" y="1968095"/>
                </a:lnTo>
                <a:cubicBezTo>
                  <a:pt x="1788809" y="1967506"/>
                  <a:pt x="1790796" y="1964561"/>
                  <a:pt x="1790207" y="1961543"/>
                </a:cubicBezTo>
                <a:cubicBezTo>
                  <a:pt x="1789619" y="1958524"/>
                  <a:pt x="1786600" y="1956536"/>
                  <a:pt x="1783655" y="1957125"/>
                </a:cubicBezTo>
                <a:lnTo>
                  <a:pt x="1732340" y="1967359"/>
                </a:lnTo>
                <a:cubicBezTo>
                  <a:pt x="1729321" y="1967948"/>
                  <a:pt x="1727333" y="1970893"/>
                  <a:pt x="1727922" y="1973911"/>
                </a:cubicBezTo>
                <a:cubicBezTo>
                  <a:pt x="1728438" y="1976562"/>
                  <a:pt x="1730794" y="1978403"/>
                  <a:pt x="1733444" y="1978403"/>
                </a:cubicBezTo>
                <a:cubicBezTo>
                  <a:pt x="1733738" y="1978403"/>
                  <a:pt x="1734107" y="1978403"/>
                  <a:pt x="1734475" y="1978329"/>
                </a:cubicBezTo>
                <a:close/>
                <a:moveTo>
                  <a:pt x="1676239" y="1986280"/>
                </a:moveTo>
                <a:lnTo>
                  <a:pt x="1734107" y="1978403"/>
                </a:lnTo>
                <a:cubicBezTo>
                  <a:pt x="1737125" y="1977961"/>
                  <a:pt x="1739334" y="1975163"/>
                  <a:pt x="1738892" y="1972145"/>
                </a:cubicBezTo>
                <a:cubicBezTo>
                  <a:pt x="1738450" y="1969052"/>
                  <a:pt x="1735579" y="1966917"/>
                  <a:pt x="1732634" y="1967359"/>
                </a:cubicBezTo>
                <a:lnTo>
                  <a:pt x="1674766" y="1975237"/>
                </a:lnTo>
                <a:cubicBezTo>
                  <a:pt x="1671674" y="1975679"/>
                  <a:pt x="1669539" y="1978476"/>
                  <a:pt x="1669981" y="1981495"/>
                </a:cubicBezTo>
                <a:cubicBezTo>
                  <a:pt x="1670349" y="1984292"/>
                  <a:pt x="1672778" y="1986354"/>
                  <a:pt x="1675503" y="1986354"/>
                </a:cubicBezTo>
                <a:cubicBezTo>
                  <a:pt x="1675723" y="1986280"/>
                  <a:pt x="1675944" y="1986280"/>
                  <a:pt x="1676239" y="1986280"/>
                </a:cubicBezTo>
                <a:close/>
                <a:moveTo>
                  <a:pt x="1612039" y="1990698"/>
                </a:moveTo>
                <a:lnTo>
                  <a:pt x="1675871" y="1986280"/>
                </a:lnTo>
                <a:cubicBezTo>
                  <a:pt x="1678963" y="1986059"/>
                  <a:pt x="1681245" y="1983409"/>
                  <a:pt x="1681024" y="1980317"/>
                </a:cubicBezTo>
                <a:cubicBezTo>
                  <a:pt x="1680803" y="1977225"/>
                  <a:pt x="1678300" y="1974648"/>
                  <a:pt x="1675061" y="1975163"/>
                </a:cubicBezTo>
                <a:lnTo>
                  <a:pt x="1611229" y="1979581"/>
                </a:lnTo>
                <a:cubicBezTo>
                  <a:pt x="1608137" y="1979801"/>
                  <a:pt x="1605855" y="1982452"/>
                  <a:pt x="1606076" y="1985544"/>
                </a:cubicBezTo>
                <a:cubicBezTo>
                  <a:pt x="1606297" y="1988489"/>
                  <a:pt x="1608726" y="1990771"/>
                  <a:pt x="1611671" y="1990698"/>
                </a:cubicBezTo>
                <a:cubicBezTo>
                  <a:pt x="1611818" y="1990698"/>
                  <a:pt x="1611892" y="1990698"/>
                  <a:pt x="1612039" y="1990698"/>
                </a:cubicBezTo>
                <a:close/>
                <a:moveTo>
                  <a:pt x="1617193" y="1985176"/>
                </a:moveTo>
                <a:cubicBezTo>
                  <a:pt x="1617193" y="1982084"/>
                  <a:pt x="1614690" y="1979581"/>
                  <a:pt x="1611598" y="1979581"/>
                </a:cubicBezTo>
                <a:lnTo>
                  <a:pt x="1542613" y="1979360"/>
                </a:lnTo>
                <a:cubicBezTo>
                  <a:pt x="1542613" y="1979360"/>
                  <a:pt x="1542613" y="1979360"/>
                  <a:pt x="1542539" y="1979360"/>
                </a:cubicBezTo>
                <a:cubicBezTo>
                  <a:pt x="1539521" y="1979360"/>
                  <a:pt x="1537017" y="1981863"/>
                  <a:pt x="1537017" y="1984881"/>
                </a:cubicBezTo>
                <a:cubicBezTo>
                  <a:pt x="1537017" y="1987973"/>
                  <a:pt x="1539521" y="1990477"/>
                  <a:pt x="1542613" y="1990477"/>
                </a:cubicBezTo>
                <a:lnTo>
                  <a:pt x="1611598" y="1990698"/>
                </a:lnTo>
                <a:cubicBezTo>
                  <a:pt x="1611598" y="1990698"/>
                  <a:pt x="1611598" y="1990698"/>
                  <a:pt x="1611671" y="1990698"/>
                </a:cubicBezTo>
                <a:cubicBezTo>
                  <a:pt x="1614690" y="1990698"/>
                  <a:pt x="1617193" y="1988194"/>
                  <a:pt x="1617193" y="1985176"/>
                </a:cubicBezTo>
                <a:close/>
                <a:moveTo>
                  <a:pt x="1548208" y="1985323"/>
                </a:moveTo>
                <a:cubicBezTo>
                  <a:pt x="1548429" y="1982231"/>
                  <a:pt x="1546147" y="1979581"/>
                  <a:pt x="1543054" y="1979360"/>
                </a:cubicBezTo>
                <a:lnTo>
                  <a:pt x="1468695" y="1973911"/>
                </a:lnTo>
                <a:cubicBezTo>
                  <a:pt x="1465677" y="1973764"/>
                  <a:pt x="1462952" y="1975973"/>
                  <a:pt x="1462732" y="1979065"/>
                </a:cubicBezTo>
                <a:cubicBezTo>
                  <a:pt x="1462511" y="1982157"/>
                  <a:pt x="1464793" y="1984808"/>
                  <a:pt x="1467885" y="1985029"/>
                </a:cubicBezTo>
                <a:lnTo>
                  <a:pt x="1542245" y="1990477"/>
                </a:lnTo>
                <a:cubicBezTo>
                  <a:pt x="1542392" y="1990477"/>
                  <a:pt x="1542539" y="1990477"/>
                  <a:pt x="1542686" y="1990477"/>
                </a:cubicBezTo>
                <a:cubicBezTo>
                  <a:pt x="1545558" y="1990477"/>
                  <a:pt x="1547987" y="1988194"/>
                  <a:pt x="1548208" y="1985323"/>
                </a:cubicBezTo>
                <a:close/>
                <a:moveTo>
                  <a:pt x="1473775" y="1980169"/>
                </a:moveTo>
                <a:cubicBezTo>
                  <a:pt x="1474217" y="1977151"/>
                  <a:pt x="1472082" y="1974280"/>
                  <a:pt x="1469063" y="1973911"/>
                </a:cubicBezTo>
                <a:lnTo>
                  <a:pt x="1389182" y="1962647"/>
                </a:lnTo>
                <a:cubicBezTo>
                  <a:pt x="1386237" y="1962205"/>
                  <a:pt x="1383292" y="1964341"/>
                  <a:pt x="1382924" y="1967359"/>
                </a:cubicBezTo>
                <a:cubicBezTo>
                  <a:pt x="1382482" y="1970378"/>
                  <a:pt x="1384617" y="1973249"/>
                  <a:pt x="1387636" y="1973617"/>
                </a:cubicBezTo>
                <a:lnTo>
                  <a:pt x="1467517" y="1984881"/>
                </a:lnTo>
                <a:cubicBezTo>
                  <a:pt x="1467812" y="1984955"/>
                  <a:pt x="1468106" y="1984955"/>
                  <a:pt x="1468327" y="1984955"/>
                </a:cubicBezTo>
                <a:cubicBezTo>
                  <a:pt x="1471051" y="1984955"/>
                  <a:pt x="1473407" y="1982967"/>
                  <a:pt x="1473775" y="1980169"/>
                </a:cubicBezTo>
                <a:close/>
                <a:moveTo>
                  <a:pt x="1393894" y="1969273"/>
                </a:moveTo>
                <a:cubicBezTo>
                  <a:pt x="1394483" y="1966255"/>
                  <a:pt x="1392569" y="1963310"/>
                  <a:pt x="1389550" y="1962721"/>
                </a:cubicBezTo>
                <a:lnTo>
                  <a:pt x="1304000" y="1945051"/>
                </a:lnTo>
                <a:cubicBezTo>
                  <a:pt x="1301055" y="1944536"/>
                  <a:pt x="1298036" y="1946376"/>
                  <a:pt x="1297447" y="1949395"/>
                </a:cubicBezTo>
                <a:cubicBezTo>
                  <a:pt x="1296858" y="1952414"/>
                  <a:pt x="1298773" y="1955358"/>
                  <a:pt x="1301791" y="1955948"/>
                </a:cubicBezTo>
                <a:lnTo>
                  <a:pt x="1387341" y="1973617"/>
                </a:lnTo>
                <a:cubicBezTo>
                  <a:pt x="1387709" y="1973691"/>
                  <a:pt x="1388151" y="1973764"/>
                  <a:pt x="1388519" y="1973764"/>
                </a:cubicBezTo>
                <a:cubicBezTo>
                  <a:pt x="1391022" y="1973691"/>
                  <a:pt x="1393305" y="1971924"/>
                  <a:pt x="1393894" y="1969273"/>
                </a:cubicBezTo>
                <a:close/>
                <a:moveTo>
                  <a:pt x="1308196" y="1951898"/>
                </a:moveTo>
                <a:cubicBezTo>
                  <a:pt x="1309006" y="1948953"/>
                  <a:pt x="1307239" y="1945861"/>
                  <a:pt x="1304294" y="1945051"/>
                </a:cubicBezTo>
                <a:lnTo>
                  <a:pt x="1212854" y="1920387"/>
                </a:lnTo>
                <a:cubicBezTo>
                  <a:pt x="1209836" y="1919578"/>
                  <a:pt x="1206817" y="1921345"/>
                  <a:pt x="1206007" y="1924289"/>
                </a:cubicBezTo>
                <a:cubicBezTo>
                  <a:pt x="1205198" y="1927234"/>
                  <a:pt x="1206965" y="1930327"/>
                  <a:pt x="1209910" y="1931136"/>
                </a:cubicBezTo>
                <a:lnTo>
                  <a:pt x="1301349" y="1955800"/>
                </a:lnTo>
                <a:cubicBezTo>
                  <a:pt x="1301865" y="1955948"/>
                  <a:pt x="1302380" y="1956021"/>
                  <a:pt x="1302822" y="1956021"/>
                </a:cubicBezTo>
                <a:cubicBezTo>
                  <a:pt x="1305325" y="1956021"/>
                  <a:pt x="1307534" y="1954401"/>
                  <a:pt x="1308196" y="1951898"/>
                </a:cubicBezTo>
                <a:close/>
                <a:moveTo>
                  <a:pt x="1216683" y="1927603"/>
                </a:moveTo>
                <a:cubicBezTo>
                  <a:pt x="1217640" y="1924658"/>
                  <a:pt x="1216094" y="1921492"/>
                  <a:pt x="1213149" y="1920535"/>
                </a:cubicBezTo>
                <a:lnTo>
                  <a:pt x="1118617" y="1889171"/>
                </a:lnTo>
                <a:cubicBezTo>
                  <a:pt x="1115672" y="1888214"/>
                  <a:pt x="1112580" y="1889760"/>
                  <a:pt x="1111549" y="1892705"/>
                </a:cubicBezTo>
                <a:cubicBezTo>
                  <a:pt x="1110592" y="1895650"/>
                  <a:pt x="1112138" y="1898816"/>
                  <a:pt x="1115083" y="1899773"/>
                </a:cubicBezTo>
                <a:lnTo>
                  <a:pt x="1209615" y="1931136"/>
                </a:lnTo>
                <a:cubicBezTo>
                  <a:pt x="1210204" y="1931357"/>
                  <a:pt x="1210793" y="1931431"/>
                  <a:pt x="1211382" y="1931431"/>
                </a:cubicBezTo>
                <a:cubicBezTo>
                  <a:pt x="1213812" y="1931357"/>
                  <a:pt x="1215947" y="1929885"/>
                  <a:pt x="1216683" y="1927603"/>
                </a:cubicBezTo>
                <a:close/>
                <a:moveTo>
                  <a:pt x="1122003" y="1896534"/>
                </a:moveTo>
                <a:cubicBezTo>
                  <a:pt x="1123181" y="1893662"/>
                  <a:pt x="1121709" y="1890423"/>
                  <a:pt x="1118911" y="1889318"/>
                </a:cubicBezTo>
                <a:lnTo>
                  <a:pt x="1024158" y="1851697"/>
                </a:lnTo>
                <a:cubicBezTo>
                  <a:pt x="1021287" y="1850519"/>
                  <a:pt x="1018047" y="1851992"/>
                  <a:pt x="1016943" y="1854789"/>
                </a:cubicBezTo>
                <a:cubicBezTo>
                  <a:pt x="1015765" y="1857661"/>
                  <a:pt x="1017238" y="1860900"/>
                  <a:pt x="1020035" y="1862004"/>
                </a:cubicBezTo>
                <a:lnTo>
                  <a:pt x="1114788" y="1899626"/>
                </a:lnTo>
                <a:cubicBezTo>
                  <a:pt x="1115451" y="1899920"/>
                  <a:pt x="1116187" y="1899994"/>
                  <a:pt x="1116850" y="1899994"/>
                </a:cubicBezTo>
                <a:cubicBezTo>
                  <a:pt x="1119059" y="1900067"/>
                  <a:pt x="1121194" y="1898742"/>
                  <a:pt x="1122003" y="1896534"/>
                </a:cubicBezTo>
                <a:close/>
                <a:moveTo>
                  <a:pt x="1027103" y="1859207"/>
                </a:moveTo>
                <a:cubicBezTo>
                  <a:pt x="1028428" y="1856409"/>
                  <a:pt x="1027250" y="1853096"/>
                  <a:pt x="1024453" y="1851771"/>
                </a:cubicBezTo>
                <a:lnTo>
                  <a:pt x="932497" y="1808186"/>
                </a:lnTo>
                <a:cubicBezTo>
                  <a:pt x="929700" y="1806860"/>
                  <a:pt x="926387" y="1808038"/>
                  <a:pt x="925061" y="1810836"/>
                </a:cubicBezTo>
                <a:cubicBezTo>
                  <a:pt x="923736" y="1813634"/>
                  <a:pt x="924914" y="1816947"/>
                  <a:pt x="927712" y="1818272"/>
                </a:cubicBezTo>
                <a:lnTo>
                  <a:pt x="1019667" y="1861857"/>
                </a:lnTo>
                <a:cubicBezTo>
                  <a:pt x="1020477" y="1862225"/>
                  <a:pt x="1021287" y="1862372"/>
                  <a:pt x="1022097" y="1862372"/>
                </a:cubicBezTo>
                <a:cubicBezTo>
                  <a:pt x="1024158" y="1862372"/>
                  <a:pt x="1026146" y="1861268"/>
                  <a:pt x="1027103" y="1859207"/>
                </a:cubicBezTo>
                <a:close/>
                <a:moveTo>
                  <a:pt x="934927" y="1815990"/>
                </a:moveTo>
                <a:cubicBezTo>
                  <a:pt x="936473" y="1813339"/>
                  <a:pt x="935516" y="1809879"/>
                  <a:pt x="932865" y="1808407"/>
                </a:cubicBezTo>
                <a:lnTo>
                  <a:pt x="846800" y="1759300"/>
                </a:lnTo>
                <a:cubicBezTo>
                  <a:pt x="844149" y="1757754"/>
                  <a:pt x="840689" y="1758711"/>
                  <a:pt x="839217" y="1761361"/>
                </a:cubicBezTo>
                <a:cubicBezTo>
                  <a:pt x="837671" y="1764012"/>
                  <a:pt x="838628" y="1767472"/>
                  <a:pt x="841278" y="1768945"/>
                </a:cubicBezTo>
                <a:lnTo>
                  <a:pt x="927344" y="1818051"/>
                </a:lnTo>
                <a:cubicBezTo>
                  <a:pt x="928227" y="1818567"/>
                  <a:pt x="929184" y="1818787"/>
                  <a:pt x="930141" y="1818787"/>
                </a:cubicBezTo>
                <a:cubicBezTo>
                  <a:pt x="932056" y="1818787"/>
                  <a:pt x="933896" y="1817830"/>
                  <a:pt x="934927" y="1815990"/>
                </a:cubicBezTo>
                <a:close/>
                <a:moveTo>
                  <a:pt x="848567" y="1767398"/>
                </a:moveTo>
                <a:cubicBezTo>
                  <a:pt x="850334" y="1764895"/>
                  <a:pt x="849818" y="1761435"/>
                  <a:pt x="847315" y="1759594"/>
                </a:cubicBezTo>
                <a:lnTo>
                  <a:pt x="769348" y="1703862"/>
                </a:lnTo>
                <a:cubicBezTo>
                  <a:pt x="766845" y="1702095"/>
                  <a:pt x="763385" y="1702610"/>
                  <a:pt x="761544" y="1705113"/>
                </a:cubicBezTo>
                <a:cubicBezTo>
                  <a:pt x="759777" y="1707616"/>
                  <a:pt x="760293" y="1711077"/>
                  <a:pt x="762796" y="1712917"/>
                </a:cubicBezTo>
                <a:lnTo>
                  <a:pt x="840763" y="1768650"/>
                </a:lnTo>
                <a:cubicBezTo>
                  <a:pt x="841794" y="1769386"/>
                  <a:pt x="842898" y="1769681"/>
                  <a:pt x="844076" y="1769681"/>
                </a:cubicBezTo>
                <a:cubicBezTo>
                  <a:pt x="845769" y="1769681"/>
                  <a:pt x="847462" y="1768871"/>
                  <a:pt x="848567" y="1767398"/>
                </a:cubicBezTo>
                <a:close/>
                <a:moveTo>
                  <a:pt x="770158" y="1712255"/>
                </a:moveTo>
                <a:cubicBezTo>
                  <a:pt x="772293" y="1709972"/>
                  <a:pt x="772146" y="1706512"/>
                  <a:pt x="769937" y="1704377"/>
                </a:cubicBezTo>
                <a:lnTo>
                  <a:pt x="702351" y="1640767"/>
                </a:lnTo>
                <a:cubicBezTo>
                  <a:pt x="700069" y="1638632"/>
                  <a:pt x="696609" y="1638779"/>
                  <a:pt x="694474" y="1640987"/>
                </a:cubicBezTo>
                <a:cubicBezTo>
                  <a:pt x="692338" y="1643270"/>
                  <a:pt x="692486" y="1646730"/>
                  <a:pt x="694694" y="1648865"/>
                </a:cubicBezTo>
                <a:lnTo>
                  <a:pt x="762280" y="1712476"/>
                </a:lnTo>
                <a:cubicBezTo>
                  <a:pt x="763385" y="1713506"/>
                  <a:pt x="764784" y="1714022"/>
                  <a:pt x="766182" y="1714022"/>
                </a:cubicBezTo>
                <a:cubicBezTo>
                  <a:pt x="767581" y="1713948"/>
                  <a:pt x="769054" y="1713359"/>
                  <a:pt x="770158" y="1712255"/>
                </a:cubicBezTo>
                <a:close/>
                <a:moveTo>
                  <a:pt x="701762" y="1649307"/>
                </a:moveTo>
                <a:cubicBezTo>
                  <a:pt x="704265" y="1647466"/>
                  <a:pt x="704781" y="1644006"/>
                  <a:pt x="702940" y="1641503"/>
                </a:cubicBezTo>
                <a:lnTo>
                  <a:pt x="648901" y="1567585"/>
                </a:lnTo>
                <a:cubicBezTo>
                  <a:pt x="647060" y="1565082"/>
                  <a:pt x="643600" y="1564567"/>
                  <a:pt x="641097" y="1566407"/>
                </a:cubicBezTo>
                <a:cubicBezTo>
                  <a:pt x="638594" y="1568248"/>
                  <a:pt x="638078" y="1571708"/>
                  <a:pt x="639919" y="1574211"/>
                </a:cubicBezTo>
                <a:lnTo>
                  <a:pt x="693958" y="1648129"/>
                </a:lnTo>
                <a:cubicBezTo>
                  <a:pt x="695063" y="1649601"/>
                  <a:pt x="696756" y="1650411"/>
                  <a:pt x="698523" y="1650411"/>
                </a:cubicBezTo>
                <a:cubicBezTo>
                  <a:pt x="699701" y="1650338"/>
                  <a:pt x="700805" y="1650043"/>
                  <a:pt x="701762" y="1649307"/>
                </a:cubicBezTo>
                <a:close/>
                <a:moveTo>
                  <a:pt x="646692" y="1576052"/>
                </a:moveTo>
                <a:cubicBezTo>
                  <a:pt x="649490" y="1574800"/>
                  <a:pt x="650815" y="1571561"/>
                  <a:pt x="649637" y="1568763"/>
                </a:cubicBezTo>
                <a:lnTo>
                  <a:pt x="612384" y="1482182"/>
                </a:lnTo>
                <a:cubicBezTo>
                  <a:pt x="611132" y="1479385"/>
                  <a:pt x="607893" y="1478059"/>
                  <a:pt x="605095" y="1479237"/>
                </a:cubicBezTo>
                <a:cubicBezTo>
                  <a:pt x="602297" y="1480489"/>
                  <a:pt x="600972" y="1483728"/>
                  <a:pt x="602150" y="1486526"/>
                </a:cubicBezTo>
                <a:lnTo>
                  <a:pt x="639403" y="1573107"/>
                </a:lnTo>
                <a:cubicBezTo>
                  <a:pt x="640287" y="1575242"/>
                  <a:pt x="642422" y="1576494"/>
                  <a:pt x="644557" y="1576494"/>
                </a:cubicBezTo>
                <a:cubicBezTo>
                  <a:pt x="645220" y="1576494"/>
                  <a:pt x="645956" y="1576346"/>
                  <a:pt x="646692" y="1576052"/>
                </a:cubicBezTo>
                <a:close/>
                <a:moveTo>
                  <a:pt x="608629" y="1489692"/>
                </a:moveTo>
                <a:cubicBezTo>
                  <a:pt x="611574" y="1488956"/>
                  <a:pt x="613414" y="1485863"/>
                  <a:pt x="612605" y="1482918"/>
                </a:cubicBezTo>
                <a:lnTo>
                  <a:pt x="588088" y="1387429"/>
                </a:lnTo>
                <a:cubicBezTo>
                  <a:pt x="587352" y="1384484"/>
                  <a:pt x="584333" y="1382644"/>
                  <a:pt x="581315" y="1383454"/>
                </a:cubicBezTo>
                <a:cubicBezTo>
                  <a:pt x="578370" y="1384190"/>
                  <a:pt x="576529" y="1387282"/>
                  <a:pt x="577265" y="1390227"/>
                </a:cubicBezTo>
                <a:lnTo>
                  <a:pt x="601782" y="1485716"/>
                </a:lnTo>
                <a:cubicBezTo>
                  <a:pt x="602445" y="1488219"/>
                  <a:pt x="604727" y="1489913"/>
                  <a:pt x="607230" y="1489913"/>
                </a:cubicBezTo>
                <a:cubicBezTo>
                  <a:pt x="607745" y="1489913"/>
                  <a:pt x="608187" y="1489839"/>
                  <a:pt x="608629" y="1489692"/>
                </a:cubicBezTo>
                <a:close/>
                <a:moveTo>
                  <a:pt x="583597" y="1394276"/>
                </a:moveTo>
                <a:cubicBezTo>
                  <a:pt x="586616" y="1393761"/>
                  <a:pt x="588677" y="1390963"/>
                  <a:pt x="588235" y="1387871"/>
                </a:cubicBezTo>
                <a:lnTo>
                  <a:pt x="572333" y="1287228"/>
                </a:lnTo>
                <a:cubicBezTo>
                  <a:pt x="571817" y="1284209"/>
                  <a:pt x="568946" y="1282148"/>
                  <a:pt x="565927" y="1282590"/>
                </a:cubicBezTo>
                <a:cubicBezTo>
                  <a:pt x="562909" y="1283105"/>
                  <a:pt x="560847" y="1285903"/>
                  <a:pt x="561289" y="1288995"/>
                </a:cubicBezTo>
                <a:lnTo>
                  <a:pt x="577192" y="1389638"/>
                </a:lnTo>
                <a:cubicBezTo>
                  <a:pt x="577633" y="1392436"/>
                  <a:pt x="579989" y="1394350"/>
                  <a:pt x="582714" y="1394350"/>
                </a:cubicBezTo>
                <a:cubicBezTo>
                  <a:pt x="583082" y="1394350"/>
                  <a:pt x="583376" y="1394350"/>
                  <a:pt x="583597" y="1394276"/>
                </a:cubicBezTo>
                <a:close/>
                <a:moveTo>
                  <a:pt x="567326" y="1293707"/>
                </a:moveTo>
                <a:cubicBezTo>
                  <a:pt x="570418" y="1293412"/>
                  <a:pt x="572627" y="1290688"/>
                  <a:pt x="572333" y="1287670"/>
                </a:cubicBezTo>
                <a:lnTo>
                  <a:pt x="563130" y="1186438"/>
                </a:lnTo>
                <a:cubicBezTo>
                  <a:pt x="562835" y="1183346"/>
                  <a:pt x="560038" y="1181137"/>
                  <a:pt x="557093" y="1181431"/>
                </a:cubicBezTo>
                <a:cubicBezTo>
                  <a:pt x="554000" y="1181726"/>
                  <a:pt x="551792" y="1184450"/>
                  <a:pt x="552086" y="1187469"/>
                </a:cubicBezTo>
                <a:lnTo>
                  <a:pt x="561289" y="1288700"/>
                </a:lnTo>
                <a:cubicBezTo>
                  <a:pt x="561584" y="1291572"/>
                  <a:pt x="564013" y="1293780"/>
                  <a:pt x="566885" y="1293780"/>
                </a:cubicBezTo>
                <a:cubicBezTo>
                  <a:pt x="567032" y="1293707"/>
                  <a:pt x="567179" y="1293707"/>
                  <a:pt x="567326" y="1293707"/>
                </a:cubicBezTo>
                <a:close/>
                <a:moveTo>
                  <a:pt x="557902" y="1192475"/>
                </a:moveTo>
                <a:cubicBezTo>
                  <a:pt x="560995" y="1192328"/>
                  <a:pt x="563351" y="1189751"/>
                  <a:pt x="563203" y="1186659"/>
                </a:cubicBezTo>
                <a:lnTo>
                  <a:pt x="558860" y="1089255"/>
                </a:lnTo>
                <a:cubicBezTo>
                  <a:pt x="558712" y="1086163"/>
                  <a:pt x="556062" y="1084102"/>
                  <a:pt x="553043" y="1083954"/>
                </a:cubicBezTo>
                <a:cubicBezTo>
                  <a:pt x="549951" y="1084102"/>
                  <a:pt x="547595" y="1086678"/>
                  <a:pt x="547742" y="1089771"/>
                </a:cubicBezTo>
                <a:lnTo>
                  <a:pt x="552086" y="1187174"/>
                </a:lnTo>
                <a:cubicBezTo>
                  <a:pt x="552234" y="1190193"/>
                  <a:pt x="554737" y="1192549"/>
                  <a:pt x="557682" y="1192475"/>
                </a:cubicBezTo>
                <a:cubicBezTo>
                  <a:pt x="557755" y="1192475"/>
                  <a:pt x="557829" y="1192475"/>
                  <a:pt x="557902" y="1192475"/>
                </a:cubicBezTo>
                <a:close/>
                <a:moveTo>
                  <a:pt x="558860" y="1089623"/>
                </a:moveTo>
                <a:lnTo>
                  <a:pt x="561216" y="998551"/>
                </a:lnTo>
                <a:cubicBezTo>
                  <a:pt x="561289" y="995459"/>
                  <a:pt x="558860" y="992882"/>
                  <a:pt x="555767" y="992809"/>
                </a:cubicBezTo>
                <a:cubicBezTo>
                  <a:pt x="555694" y="992809"/>
                  <a:pt x="555620" y="992809"/>
                  <a:pt x="555547" y="992809"/>
                </a:cubicBezTo>
                <a:cubicBezTo>
                  <a:pt x="552528" y="992809"/>
                  <a:pt x="550098" y="995238"/>
                  <a:pt x="550025" y="998257"/>
                </a:cubicBezTo>
                <a:lnTo>
                  <a:pt x="547669" y="1089329"/>
                </a:lnTo>
                <a:cubicBezTo>
                  <a:pt x="547595" y="1092421"/>
                  <a:pt x="550025" y="1094998"/>
                  <a:pt x="553117" y="1095072"/>
                </a:cubicBezTo>
                <a:cubicBezTo>
                  <a:pt x="553191" y="1095072"/>
                  <a:pt x="553264" y="1095072"/>
                  <a:pt x="553338" y="1095072"/>
                </a:cubicBezTo>
                <a:cubicBezTo>
                  <a:pt x="556283" y="1094998"/>
                  <a:pt x="558786" y="1092642"/>
                  <a:pt x="558860" y="1089623"/>
                </a:cubicBezTo>
                <a:close/>
                <a:moveTo>
                  <a:pt x="561216" y="999067"/>
                </a:moveTo>
                <a:lnTo>
                  <a:pt x="572112" y="916830"/>
                </a:lnTo>
                <a:cubicBezTo>
                  <a:pt x="572480" y="913811"/>
                  <a:pt x="570345" y="910940"/>
                  <a:pt x="567326" y="910572"/>
                </a:cubicBezTo>
                <a:cubicBezTo>
                  <a:pt x="564381" y="910277"/>
                  <a:pt x="561510" y="912339"/>
                  <a:pt x="561068" y="915357"/>
                </a:cubicBezTo>
                <a:lnTo>
                  <a:pt x="550172" y="997594"/>
                </a:lnTo>
                <a:cubicBezTo>
                  <a:pt x="549804" y="1000613"/>
                  <a:pt x="551939" y="1003484"/>
                  <a:pt x="554958" y="1003852"/>
                </a:cubicBezTo>
                <a:cubicBezTo>
                  <a:pt x="555252" y="1003852"/>
                  <a:pt x="555473" y="1003926"/>
                  <a:pt x="555767" y="1003926"/>
                </a:cubicBezTo>
                <a:cubicBezTo>
                  <a:pt x="558418" y="1003926"/>
                  <a:pt x="560847" y="1001864"/>
                  <a:pt x="561216" y="999067"/>
                </a:cubicBezTo>
                <a:close/>
                <a:moveTo>
                  <a:pt x="571891" y="917787"/>
                </a:moveTo>
                <a:lnTo>
                  <a:pt x="595229" y="846004"/>
                </a:lnTo>
                <a:cubicBezTo>
                  <a:pt x="596187" y="843059"/>
                  <a:pt x="594567" y="839893"/>
                  <a:pt x="591622" y="839010"/>
                </a:cubicBezTo>
                <a:cubicBezTo>
                  <a:pt x="588677" y="838053"/>
                  <a:pt x="585585" y="839673"/>
                  <a:pt x="584628" y="842617"/>
                </a:cubicBezTo>
                <a:lnTo>
                  <a:pt x="561289" y="914327"/>
                </a:lnTo>
                <a:cubicBezTo>
                  <a:pt x="560332" y="917271"/>
                  <a:pt x="561952" y="920437"/>
                  <a:pt x="564897" y="921321"/>
                </a:cubicBezTo>
                <a:cubicBezTo>
                  <a:pt x="565486" y="921542"/>
                  <a:pt x="566075" y="921615"/>
                  <a:pt x="566664" y="921615"/>
                </a:cubicBezTo>
                <a:cubicBezTo>
                  <a:pt x="568946" y="921615"/>
                  <a:pt x="571155" y="920143"/>
                  <a:pt x="571891" y="917787"/>
                </a:cubicBezTo>
                <a:close/>
                <a:moveTo>
                  <a:pt x="594567" y="847403"/>
                </a:moveTo>
                <a:lnTo>
                  <a:pt x="633882" y="787842"/>
                </a:lnTo>
                <a:cubicBezTo>
                  <a:pt x="635575" y="785265"/>
                  <a:pt x="634839" y="781805"/>
                  <a:pt x="632336" y="780111"/>
                </a:cubicBezTo>
                <a:cubicBezTo>
                  <a:pt x="629832" y="778418"/>
                  <a:pt x="626372" y="779154"/>
                  <a:pt x="624605" y="781657"/>
                </a:cubicBezTo>
                <a:lnTo>
                  <a:pt x="585290" y="841219"/>
                </a:lnTo>
                <a:cubicBezTo>
                  <a:pt x="583597" y="843795"/>
                  <a:pt x="584333" y="847256"/>
                  <a:pt x="586836" y="848949"/>
                </a:cubicBezTo>
                <a:cubicBezTo>
                  <a:pt x="587794" y="849612"/>
                  <a:pt x="588898" y="849906"/>
                  <a:pt x="589929" y="849906"/>
                </a:cubicBezTo>
                <a:cubicBezTo>
                  <a:pt x="591696" y="849906"/>
                  <a:pt x="593462" y="849023"/>
                  <a:pt x="594567" y="847403"/>
                </a:cubicBezTo>
                <a:close/>
                <a:moveTo>
                  <a:pt x="633072" y="788799"/>
                </a:moveTo>
                <a:lnTo>
                  <a:pt x="685418" y="738662"/>
                </a:lnTo>
                <a:cubicBezTo>
                  <a:pt x="687627" y="736526"/>
                  <a:pt x="687700" y="732993"/>
                  <a:pt x="685565" y="730784"/>
                </a:cubicBezTo>
                <a:cubicBezTo>
                  <a:pt x="683430" y="728575"/>
                  <a:pt x="679896" y="728502"/>
                  <a:pt x="677687" y="730637"/>
                </a:cubicBezTo>
                <a:lnTo>
                  <a:pt x="625341" y="780774"/>
                </a:lnTo>
                <a:cubicBezTo>
                  <a:pt x="623133" y="782909"/>
                  <a:pt x="623059" y="786443"/>
                  <a:pt x="625194" y="788652"/>
                </a:cubicBezTo>
                <a:cubicBezTo>
                  <a:pt x="626298" y="789830"/>
                  <a:pt x="627771" y="790345"/>
                  <a:pt x="629243" y="790345"/>
                </a:cubicBezTo>
                <a:cubicBezTo>
                  <a:pt x="630642" y="790345"/>
                  <a:pt x="632041" y="789830"/>
                  <a:pt x="633072" y="788799"/>
                </a:cubicBezTo>
                <a:close/>
                <a:moveTo>
                  <a:pt x="684755" y="739177"/>
                </a:moveTo>
                <a:lnTo>
                  <a:pt x="746967" y="695739"/>
                </a:lnTo>
                <a:cubicBezTo>
                  <a:pt x="749470" y="693972"/>
                  <a:pt x="750133" y="690512"/>
                  <a:pt x="748366" y="688009"/>
                </a:cubicBezTo>
                <a:cubicBezTo>
                  <a:pt x="746599" y="685506"/>
                  <a:pt x="743138" y="684843"/>
                  <a:pt x="740635" y="686610"/>
                </a:cubicBezTo>
                <a:lnTo>
                  <a:pt x="678424" y="730048"/>
                </a:lnTo>
                <a:cubicBezTo>
                  <a:pt x="675920" y="731815"/>
                  <a:pt x="675258" y="735275"/>
                  <a:pt x="677025" y="737778"/>
                </a:cubicBezTo>
                <a:cubicBezTo>
                  <a:pt x="678129" y="739324"/>
                  <a:pt x="679896" y="740208"/>
                  <a:pt x="681663" y="740134"/>
                </a:cubicBezTo>
                <a:cubicBezTo>
                  <a:pt x="682694" y="740208"/>
                  <a:pt x="683798" y="739840"/>
                  <a:pt x="684755" y="739177"/>
                </a:cubicBezTo>
                <a:close/>
                <a:moveTo>
                  <a:pt x="5380074" y="2237556"/>
                </a:moveTo>
                <a:cubicBezTo>
                  <a:pt x="5380810" y="2234611"/>
                  <a:pt x="5379043" y="2231519"/>
                  <a:pt x="5376099" y="2230783"/>
                </a:cubicBezTo>
                <a:lnTo>
                  <a:pt x="5216410" y="2189701"/>
                </a:lnTo>
                <a:cubicBezTo>
                  <a:pt x="5213391" y="2188891"/>
                  <a:pt x="5210373" y="2190732"/>
                  <a:pt x="5209636" y="2193750"/>
                </a:cubicBezTo>
                <a:cubicBezTo>
                  <a:pt x="5208900" y="2196695"/>
                  <a:pt x="5210667" y="2199788"/>
                  <a:pt x="5213612" y="2200524"/>
                </a:cubicBezTo>
                <a:lnTo>
                  <a:pt x="5373301" y="2241606"/>
                </a:lnTo>
                <a:cubicBezTo>
                  <a:pt x="5373817" y="2241753"/>
                  <a:pt x="5374258" y="2241753"/>
                  <a:pt x="5374700" y="2241753"/>
                </a:cubicBezTo>
                <a:cubicBezTo>
                  <a:pt x="5377203" y="2241753"/>
                  <a:pt x="5379485" y="2240060"/>
                  <a:pt x="5380074" y="2237556"/>
                </a:cubicBezTo>
                <a:close/>
                <a:moveTo>
                  <a:pt x="5220533" y="2195886"/>
                </a:moveTo>
                <a:cubicBezTo>
                  <a:pt x="5220975" y="2192867"/>
                  <a:pt x="5218839" y="2189996"/>
                  <a:pt x="5215821" y="2189628"/>
                </a:cubicBezTo>
                <a:lnTo>
                  <a:pt x="5050389" y="2166363"/>
                </a:lnTo>
                <a:cubicBezTo>
                  <a:pt x="5047445" y="2165921"/>
                  <a:pt x="5044500" y="2168056"/>
                  <a:pt x="5044132" y="2171075"/>
                </a:cubicBezTo>
                <a:cubicBezTo>
                  <a:pt x="5043690" y="2174093"/>
                  <a:pt x="5045825" y="2176964"/>
                  <a:pt x="5048844" y="2177332"/>
                </a:cubicBezTo>
                <a:lnTo>
                  <a:pt x="5214275" y="2200597"/>
                </a:lnTo>
                <a:cubicBezTo>
                  <a:pt x="5214570" y="2200671"/>
                  <a:pt x="5214864" y="2200671"/>
                  <a:pt x="5215085" y="2200671"/>
                </a:cubicBezTo>
                <a:cubicBezTo>
                  <a:pt x="5217809" y="2200671"/>
                  <a:pt x="5220165" y="2198683"/>
                  <a:pt x="5220533" y="2195886"/>
                </a:cubicBezTo>
                <a:close/>
                <a:moveTo>
                  <a:pt x="5055175" y="2171884"/>
                </a:moveTo>
                <a:cubicBezTo>
                  <a:pt x="5055175" y="2168792"/>
                  <a:pt x="5052745" y="2166289"/>
                  <a:pt x="5049653" y="2166215"/>
                </a:cubicBezTo>
                <a:lnTo>
                  <a:pt x="4884958" y="2164301"/>
                </a:lnTo>
                <a:cubicBezTo>
                  <a:pt x="4884885" y="2164301"/>
                  <a:pt x="4884885" y="2164301"/>
                  <a:pt x="4884885" y="2164301"/>
                </a:cubicBezTo>
                <a:cubicBezTo>
                  <a:pt x="4881866" y="2164301"/>
                  <a:pt x="4879363" y="2166804"/>
                  <a:pt x="4879363" y="2169823"/>
                </a:cubicBezTo>
                <a:cubicBezTo>
                  <a:pt x="4879363" y="2172915"/>
                  <a:pt x="4881793" y="2175418"/>
                  <a:pt x="4884885" y="2175492"/>
                </a:cubicBezTo>
                <a:lnTo>
                  <a:pt x="5049580" y="2177406"/>
                </a:lnTo>
                <a:cubicBezTo>
                  <a:pt x="5049653" y="2177406"/>
                  <a:pt x="5049653" y="2177406"/>
                  <a:pt x="5049653" y="2177406"/>
                </a:cubicBezTo>
                <a:cubicBezTo>
                  <a:pt x="5052672" y="2177406"/>
                  <a:pt x="5055175" y="2174903"/>
                  <a:pt x="5055175" y="2171884"/>
                </a:cubicBezTo>
                <a:close/>
                <a:moveTo>
                  <a:pt x="4728362" y="2198536"/>
                </a:moveTo>
                <a:lnTo>
                  <a:pt x="4885842" y="2175418"/>
                </a:lnTo>
                <a:cubicBezTo>
                  <a:pt x="4888861" y="2174977"/>
                  <a:pt x="4890996" y="2172105"/>
                  <a:pt x="4890554" y="2169087"/>
                </a:cubicBezTo>
                <a:cubicBezTo>
                  <a:pt x="4890112" y="2166068"/>
                  <a:pt x="4887167" y="2163933"/>
                  <a:pt x="4884222" y="2164375"/>
                </a:cubicBezTo>
                <a:lnTo>
                  <a:pt x="4726669" y="2187492"/>
                </a:lnTo>
                <a:cubicBezTo>
                  <a:pt x="4723650" y="2187934"/>
                  <a:pt x="4721515" y="2190806"/>
                  <a:pt x="4721957" y="2193824"/>
                </a:cubicBezTo>
                <a:cubicBezTo>
                  <a:pt x="4722398" y="2196622"/>
                  <a:pt x="4724754" y="2198610"/>
                  <a:pt x="4727478" y="2198610"/>
                </a:cubicBezTo>
                <a:cubicBezTo>
                  <a:pt x="4727773" y="2198610"/>
                  <a:pt x="4728067" y="2198610"/>
                  <a:pt x="4728362" y="2198536"/>
                </a:cubicBezTo>
                <a:close/>
                <a:moveTo>
                  <a:pt x="4580674" y="2245434"/>
                </a:moveTo>
                <a:lnTo>
                  <a:pt x="4729172" y="2198389"/>
                </a:lnTo>
                <a:cubicBezTo>
                  <a:pt x="4732117" y="2197432"/>
                  <a:pt x="4733737" y="2194339"/>
                  <a:pt x="4732779" y="2191394"/>
                </a:cubicBezTo>
                <a:cubicBezTo>
                  <a:pt x="4731822" y="2188450"/>
                  <a:pt x="4728730" y="2186830"/>
                  <a:pt x="4725785" y="2187787"/>
                </a:cubicBezTo>
                <a:lnTo>
                  <a:pt x="4577287" y="2234832"/>
                </a:lnTo>
                <a:cubicBezTo>
                  <a:pt x="4574342" y="2235789"/>
                  <a:pt x="4572723" y="2238882"/>
                  <a:pt x="4573679" y="2241826"/>
                </a:cubicBezTo>
                <a:cubicBezTo>
                  <a:pt x="4574416" y="2244182"/>
                  <a:pt x="4576624" y="2245728"/>
                  <a:pt x="4579054" y="2245728"/>
                </a:cubicBezTo>
                <a:cubicBezTo>
                  <a:pt x="4579570" y="2245655"/>
                  <a:pt x="4580158" y="2245581"/>
                  <a:pt x="4580674" y="2245434"/>
                </a:cubicBezTo>
                <a:close/>
                <a:moveTo>
                  <a:pt x="4443882" y="2315008"/>
                </a:moveTo>
                <a:lnTo>
                  <a:pt x="4581484" y="2245066"/>
                </a:lnTo>
                <a:cubicBezTo>
                  <a:pt x="4584208" y="2243667"/>
                  <a:pt x="4585312" y="2240280"/>
                  <a:pt x="4583913" y="2237556"/>
                </a:cubicBezTo>
                <a:cubicBezTo>
                  <a:pt x="4582514" y="2234832"/>
                  <a:pt x="4579201" y="2233728"/>
                  <a:pt x="4576404" y="2235127"/>
                </a:cubicBezTo>
                <a:lnTo>
                  <a:pt x="4438802" y="2305069"/>
                </a:lnTo>
                <a:cubicBezTo>
                  <a:pt x="4436078" y="2306468"/>
                  <a:pt x="4434973" y="2309854"/>
                  <a:pt x="4436372" y="2312578"/>
                </a:cubicBezTo>
                <a:cubicBezTo>
                  <a:pt x="4437403" y="2314492"/>
                  <a:pt x="4439317" y="2315670"/>
                  <a:pt x="4441379" y="2315597"/>
                </a:cubicBezTo>
                <a:cubicBezTo>
                  <a:pt x="4442262" y="2315597"/>
                  <a:pt x="4443072" y="2315450"/>
                  <a:pt x="4443882" y="2315008"/>
                </a:cubicBezTo>
                <a:close/>
                <a:moveTo>
                  <a:pt x="4320121" y="2406080"/>
                </a:moveTo>
                <a:lnTo>
                  <a:pt x="4444692" y="2314566"/>
                </a:lnTo>
                <a:cubicBezTo>
                  <a:pt x="4447195" y="2312726"/>
                  <a:pt x="4447710" y="2309265"/>
                  <a:pt x="4445870" y="2306762"/>
                </a:cubicBezTo>
                <a:cubicBezTo>
                  <a:pt x="4444029" y="2304259"/>
                  <a:pt x="4440495" y="2303744"/>
                  <a:pt x="4438066" y="2305584"/>
                </a:cubicBezTo>
                <a:lnTo>
                  <a:pt x="4313495" y="2397098"/>
                </a:lnTo>
                <a:cubicBezTo>
                  <a:pt x="4310992" y="2398938"/>
                  <a:pt x="4310476" y="2402399"/>
                  <a:pt x="4312317" y="2404902"/>
                </a:cubicBezTo>
                <a:cubicBezTo>
                  <a:pt x="4313422" y="2406374"/>
                  <a:pt x="4315115" y="2407184"/>
                  <a:pt x="4316882" y="2407184"/>
                </a:cubicBezTo>
                <a:cubicBezTo>
                  <a:pt x="4317986" y="2407184"/>
                  <a:pt x="4319164" y="2406816"/>
                  <a:pt x="4320121" y="2406080"/>
                </a:cubicBezTo>
                <a:close/>
                <a:moveTo>
                  <a:pt x="4211674" y="2517251"/>
                </a:moveTo>
                <a:lnTo>
                  <a:pt x="4320858" y="2405491"/>
                </a:lnTo>
                <a:cubicBezTo>
                  <a:pt x="4322992" y="2403282"/>
                  <a:pt x="4322992" y="2399748"/>
                  <a:pt x="4320784" y="2397613"/>
                </a:cubicBezTo>
                <a:cubicBezTo>
                  <a:pt x="4318575" y="2395478"/>
                  <a:pt x="4315041" y="2395478"/>
                  <a:pt x="4312906" y="2397687"/>
                </a:cubicBezTo>
                <a:lnTo>
                  <a:pt x="4203723" y="2509447"/>
                </a:lnTo>
                <a:cubicBezTo>
                  <a:pt x="4201588" y="2511655"/>
                  <a:pt x="4201588" y="2515189"/>
                  <a:pt x="4203796" y="2517325"/>
                </a:cubicBezTo>
                <a:cubicBezTo>
                  <a:pt x="4204901" y="2518429"/>
                  <a:pt x="4206300" y="2518944"/>
                  <a:pt x="4207699" y="2518944"/>
                </a:cubicBezTo>
                <a:cubicBezTo>
                  <a:pt x="4209171" y="2518944"/>
                  <a:pt x="4210570" y="2518355"/>
                  <a:pt x="4211674" y="2517251"/>
                </a:cubicBezTo>
                <a:close/>
                <a:moveTo>
                  <a:pt x="4120602" y="2645355"/>
                </a:moveTo>
                <a:lnTo>
                  <a:pt x="4212263" y="2516588"/>
                </a:lnTo>
                <a:cubicBezTo>
                  <a:pt x="4214030" y="2514085"/>
                  <a:pt x="4213441" y="2510625"/>
                  <a:pt x="4210938" y="2508784"/>
                </a:cubicBezTo>
                <a:cubicBezTo>
                  <a:pt x="4208435" y="2507017"/>
                  <a:pt x="4204975" y="2507606"/>
                  <a:pt x="4203134" y="2510109"/>
                </a:cubicBezTo>
                <a:lnTo>
                  <a:pt x="4111473" y="2638876"/>
                </a:lnTo>
                <a:cubicBezTo>
                  <a:pt x="4109706" y="2641379"/>
                  <a:pt x="4110295" y="2644840"/>
                  <a:pt x="4112798" y="2646680"/>
                </a:cubicBezTo>
                <a:cubicBezTo>
                  <a:pt x="4113829" y="2647417"/>
                  <a:pt x="4114933" y="2647711"/>
                  <a:pt x="4116038" y="2647711"/>
                </a:cubicBezTo>
                <a:cubicBezTo>
                  <a:pt x="4117805" y="2647711"/>
                  <a:pt x="4119498" y="2646901"/>
                  <a:pt x="4120602" y="2645355"/>
                </a:cubicBezTo>
                <a:close/>
                <a:moveTo>
                  <a:pt x="4155647" y="2738415"/>
                </a:moveTo>
                <a:cubicBezTo>
                  <a:pt x="4158518" y="2737237"/>
                  <a:pt x="4159844" y="2733998"/>
                  <a:pt x="4158665" y="2731126"/>
                </a:cubicBezTo>
                <a:lnTo>
                  <a:pt x="4121191" y="2639981"/>
                </a:lnTo>
                <a:cubicBezTo>
                  <a:pt x="4120013" y="2637109"/>
                  <a:pt x="4116700" y="2635784"/>
                  <a:pt x="4113903" y="2636962"/>
                </a:cubicBezTo>
                <a:cubicBezTo>
                  <a:pt x="4111031" y="2638140"/>
                  <a:pt x="4109706" y="2641379"/>
                  <a:pt x="4110884" y="2644251"/>
                </a:cubicBezTo>
                <a:lnTo>
                  <a:pt x="4148358" y="2735396"/>
                </a:lnTo>
                <a:cubicBezTo>
                  <a:pt x="4149242" y="2737531"/>
                  <a:pt x="4151377" y="2738857"/>
                  <a:pt x="4153585" y="2738857"/>
                </a:cubicBezTo>
                <a:cubicBezTo>
                  <a:pt x="4154248" y="2738857"/>
                  <a:pt x="4154984" y="2738709"/>
                  <a:pt x="4155647" y="2738415"/>
                </a:cubicBezTo>
                <a:close/>
                <a:moveTo>
                  <a:pt x="4086294" y="2875722"/>
                </a:moveTo>
                <a:lnTo>
                  <a:pt x="4158445" y="2735838"/>
                </a:lnTo>
                <a:cubicBezTo>
                  <a:pt x="4159844" y="2733114"/>
                  <a:pt x="4158813" y="2729727"/>
                  <a:pt x="4156015" y="2728328"/>
                </a:cubicBezTo>
                <a:cubicBezTo>
                  <a:pt x="4153291" y="2726930"/>
                  <a:pt x="4149904" y="2727960"/>
                  <a:pt x="4148505" y="2730758"/>
                </a:cubicBezTo>
                <a:lnTo>
                  <a:pt x="4076355" y="2870642"/>
                </a:lnTo>
                <a:cubicBezTo>
                  <a:pt x="4074956" y="2873366"/>
                  <a:pt x="4075987" y="2876753"/>
                  <a:pt x="4078784" y="2878152"/>
                </a:cubicBezTo>
                <a:cubicBezTo>
                  <a:pt x="4079594" y="2878593"/>
                  <a:pt x="4080478" y="2878814"/>
                  <a:pt x="4081361" y="2878741"/>
                </a:cubicBezTo>
                <a:cubicBezTo>
                  <a:pt x="4083349" y="2878667"/>
                  <a:pt x="4085337" y="2877636"/>
                  <a:pt x="4086294" y="2875722"/>
                </a:cubicBezTo>
                <a:close/>
                <a:moveTo>
                  <a:pt x="4039617" y="3027239"/>
                </a:moveTo>
                <a:lnTo>
                  <a:pt x="4086662" y="2874765"/>
                </a:lnTo>
                <a:cubicBezTo>
                  <a:pt x="4087546" y="2871820"/>
                  <a:pt x="4085926" y="2868728"/>
                  <a:pt x="4082981" y="2867771"/>
                </a:cubicBezTo>
                <a:cubicBezTo>
                  <a:pt x="4080036" y="2866887"/>
                  <a:pt x="4076944" y="2868507"/>
                  <a:pt x="4075987" y="2871452"/>
                </a:cubicBezTo>
                <a:lnTo>
                  <a:pt x="4028941" y="3023926"/>
                </a:lnTo>
                <a:cubicBezTo>
                  <a:pt x="4028058" y="3026871"/>
                  <a:pt x="4029678" y="3029963"/>
                  <a:pt x="4032622" y="3030920"/>
                </a:cubicBezTo>
                <a:cubicBezTo>
                  <a:pt x="4033212" y="3031067"/>
                  <a:pt x="4033727" y="3031141"/>
                  <a:pt x="4034316" y="3031141"/>
                </a:cubicBezTo>
                <a:cubicBezTo>
                  <a:pt x="4036672" y="3031141"/>
                  <a:pt x="4038881" y="3029668"/>
                  <a:pt x="4039617" y="3027239"/>
                </a:cubicBezTo>
                <a:close/>
                <a:moveTo>
                  <a:pt x="4071348" y="3097622"/>
                </a:moveTo>
                <a:cubicBezTo>
                  <a:pt x="4074072" y="3096223"/>
                  <a:pt x="4075177" y="3092837"/>
                  <a:pt x="4073778" y="3090113"/>
                </a:cubicBezTo>
                <a:lnTo>
                  <a:pt x="4039249" y="3023116"/>
                </a:lnTo>
                <a:cubicBezTo>
                  <a:pt x="4037850" y="3020392"/>
                  <a:pt x="4034463" y="3019287"/>
                  <a:pt x="4031739" y="3020686"/>
                </a:cubicBezTo>
                <a:cubicBezTo>
                  <a:pt x="4029015" y="3022085"/>
                  <a:pt x="4027911" y="3025472"/>
                  <a:pt x="4029310" y="3028196"/>
                </a:cubicBezTo>
                <a:lnTo>
                  <a:pt x="4063839" y="3095193"/>
                </a:lnTo>
                <a:cubicBezTo>
                  <a:pt x="4064796" y="3097107"/>
                  <a:pt x="4066784" y="3098211"/>
                  <a:pt x="4068845" y="3098211"/>
                </a:cubicBezTo>
                <a:cubicBezTo>
                  <a:pt x="4069655" y="3098211"/>
                  <a:pt x="4070539" y="3097991"/>
                  <a:pt x="4071348" y="3097622"/>
                </a:cubicBezTo>
                <a:close/>
                <a:moveTo>
                  <a:pt x="4099840" y="3142974"/>
                </a:moveTo>
                <a:cubicBezTo>
                  <a:pt x="4102491" y="3141355"/>
                  <a:pt x="4103301" y="3137894"/>
                  <a:pt x="4101681" y="3135317"/>
                </a:cubicBezTo>
                <a:lnTo>
                  <a:pt x="4073484" y="3089745"/>
                </a:lnTo>
                <a:cubicBezTo>
                  <a:pt x="4071864" y="3087168"/>
                  <a:pt x="4068404" y="3086358"/>
                  <a:pt x="4065827" y="3087904"/>
                </a:cubicBezTo>
                <a:cubicBezTo>
                  <a:pt x="4063176" y="3089524"/>
                  <a:pt x="4062367" y="3092984"/>
                  <a:pt x="4063986" y="3095561"/>
                </a:cubicBezTo>
                <a:lnTo>
                  <a:pt x="4092184" y="3141134"/>
                </a:lnTo>
                <a:cubicBezTo>
                  <a:pt x="4093288" y="3142827"/>
                  <a:pt x="4095128" y="3143784"/>
                  <a:pt x="4096969" y="3143784"/>
                </a:cubicBezTo>
                <a:cubicBezTo>
                  <a:pt x="4098000" y="3143784"/>
                  <a:pt x="4098957" y="3143563"/>
                  <a:pt x="4099840" y="3142974"/>
                </a:cubicBezTo>
                <a:close/>
                <a:moveTo>
                  <a:pt x="4127155" y="3173307"/>
                </a:moveTo>
                <a:cubicBezTo>
                  <a:pt x="4129511" y="3171319"/>
                  <a:pt x="4129731" y="3167785"/>
                  <a:pt x="4127744" y="3165429"/>
                </a:cubicBezTo>
                <a:lnTo>
                  <a:pt x="4101166" y="3134581"/>
                </a:lnTo>
                <a:cubicBezTo>
                  <a:pt x="4099178" y="3132225"/>
                  <a:pt x="4095644" y="3132004"/>
                  <a:pt x="4093288" y="3133992"/>
                </a:cubicBezTo>
                <a:cubicBezTo>
                  <a:pt x="4090932" y="3135980"/>
                  <a:pt x="4090711" y="3139514"/>
                  <a:pt x="4092699" y="3141870"/>
                </a:cubicBezTo>
                <a:lnTo>
                  <a:pt x="4119277" y="3172718"/>
                </a:lnTo>
                <a:cubicBezTo>
                  <a:pt x="4120382" y="3174043"/>
                  <a:pt x="4121927" y="3174706"/>
                  <a:pt x="4123547" y="3174632"/>
                </a:cubicBezTo>
                <a:cubicBezTo>
                  <a:pt x="4124799" y="3174632"/>
                  <a:pt x="4126050" y="3174191"/>
                  <a:pt x="4127155" y="3173307"/>
                </a:cubicBezTo>
                <a:close/>
                <a:moveTo>
                  <a:pt x="4157856" y="3195541"/>
                </a:moveTo>
                <a:cubicBezTo>
                  <a:pt x="4159696" y="3193112"/>
                  <a:pt x="4159254" y="3189578"/>
                  <a:pt x="4156825" y="3187737"/>
                </a:cubicBezTo>
                <a:lnTo>
                  <a:pt x="4126860" y="3164620"/>
                </a:lnTo>
                <a:cubicBezTo>
                  <a:pt x="4124431" y="3162705"/>
                  <a:pt x="4120897" y="3163147"/>
                  <a:pt x="4119056" y="3165650"/>
                </a:cubicBezTo>
                <a:cubicBezTo>
                  <a:pt x="4117142" y="3168080"/>
                  <a:pt x="4117658" y="3171614"/>
                  <a:pt x="4120087" y="3173454"/>
                </a:cubicBezTo>
                <a:lnTo>
                  <a:pt x="4150052" y="3196572"/>
                </a:lnTo>
                <a:cubicBezTo>
                  <a:pt x="4151082" y="3197382"/>
                  <a:pt x="4152260" y="3197750"/>
                  <a:pt x="4153512" y="3197750"/>
                </a:cubicBezTo>
                <a:cubicBezTo>
                  <a:pt x="4155132" y="3197750"/>
                  <a:pt x="4156751" y="3197014"/>
                  <a:pt x="4157856" y="3195541"/>
                </a:cubicBezTo>
                <a:close/>
                <a:moveTo>
                  <a:pt x="4196876" y="3217628"/>
                </a:moveTo>
                <a:cubicBezTo>
                  <a:pt x="4198422" y="3214978"/>
                  <a:pt x="4197539" y="3211591"/>
                  <a:pt x="4194888" y="3209971"/>
                </a:cubicBezTo>
                <a:lnTo>
                  <a:pt x="4156310" y="3187296"/>
                </a:lnTo>
                <a:cubicBezTo>
                  <a:pt x="4153659" y="3185749"/>
                  <a:pt x="4150273" y="3186633"/>
                  <a:pt x="4148653" y="3189283"/>
                </a:cubicBezTo>
                <a:cubicBezTo>
                  <a:pt x="4147107" y="3191934"/>
                  <a:pt x="4147990" y="3195320"/>
                  <a:pt x="4150641" y="3196940"/>
                </a:cubicBezTo>
                <a:lnTo>
                  <a:pt x="4189219" y="3219616"/>
                </a:lnTo>
                <a:cubicBezTo>
                  <a:pt x="4190103" y="3220131"/>
                  <a:pt x="4191133" y="3220352"/>
                  <a:pt x="4192091" y="3220352"/>
                </a:cubicBezTo>
                <a:cubicBezTo>
                  <a:pt x="4194005" y="3220426"/>
                  <a:pt x="4195846" y="3219395"/>
                  <a:pt x="4196876" y="3217628"/>
                </a:cubicBezTo>
                <a:close/>
                <a:moveTo>
                  <a:pt x="4249811" y="3247519"/>
                </a:moveTo>
                <a:cubicBezTo>
                  <a:pt x="4251357" y="3244869"/>
                  <a:pt x="4250400" y="3241408"/>
                  <a:pt x="4247676" y="3239936"/>
                </a:cubicBezTo>
                <a:lnTo>
                  <a:pt x="4194741" y="3209971"/>
                </a:lnTo>
                <a:cubicBezTo>
                  <a:pt x="4192091" y="3208499"/>
                  <a:pt x="4188630" y="3209383"/>
                  <a:pt x="4187157" y="3212107"/>
                </a:cubicBezTo>
                <a:cubicBezTo>
                  <a:pt x="4185612" y="3214757"/>
                  <a:pt x="4186569" y="3218217"/>
                  <a:pt x="4189293" y="3219690"/>
                </a:cubicBezTo>
                <a:lnTo>
                  <a:pt x="4242228" y="3249654"/>
                </a:lnTo>
                <a:cubicBezTo>
                  <a:pt x="4243111" y="3250170"/>
                  <a:pt x="4244069" y="3250390"/>
                  <a:pt x="4245026" y="3250390"/>
                </a:cubicBezTo>
                <a:cubicBezTo>
                  <a:pt x="4246940" y="3250390"/>
                  <a:pt x="4248854" y="3249360"/>
                  <a:pt x="4249811" y="3247519"/>
                </a:cubicBezTo>
                <a:close/>
                <a:moveTo>
                  <a:pt x="4311949" y="3282417"/>
                </a:moveTo>
                <a:cubicBezTo>
                  <a:pt x="4313422" y="3279693"/>
                  <a:pt x="4312538" y="3276306"/>
                  <a:pt x="4309814" y="3274833"/>
                </a:cubicBezTo>
                <a:lnTo>
                  <a:pt x="4247676" y="3239936"/>
                </a:lnTo>
                <a:cubicBezTo>
                  <a:pt x="4245026" y="3238464"/>
                  <a:pt x="4241565" y="3239347"/>
                  <a:pt x="4240093" y="3242071"/>
                </a:cubicBezTo>
                <a:cubicBezTo>
                  <a:pt x="4238621" y="3244795"/>
                  <a:pt x="4239504" y="3248182"/>
                  <a:pt x="4242228" y="3249654"/>
                </a:cubicBezTo>
                <a:lnTo>
                  <a:pt x="4304366" y="3284552"/>
                </a:lnTo>
                <a:cubicBezTo>
                  <a:pt x="4305249" y="3285067"/>
                  <a:pt x="4306207" y="3285288"/>
                  <a:pt x="4307164" y="3285288"/>
                </a:cubicBezTo>
                <a:cubicBezTo>
                  <a:pt x="4309078" y="3285288"/>
                  <a:pt x="4310919" y="3284257"/>
                  <a:pt x="4311949" y="3282417"/>
                </a:cubicBezTo>
                <a:close/>
                <a:moveTo>
                  <a:pt x="4377621" y="3319744"/>
                </a:moveTo>
                <a:cubicBezTo>
                  <a:pt x="4379167" y="3317093"/>
                  <a:pt x="4378210" y="3313633"/>
                  <a:pt x="4375560" y="3312160"/>
                </a:cubicBezTo>
                <a:lnTo>
                  <a:pt x="4309888" y="3274833"/>
                </a:lnTo>
                <a:cubicBezTo>
                  <a:pt x="4307237" y="3273287"/>
                  <a:pt x="4303777" y="3274245"/>
                  <a:pt x="4302304" y="3276895"/>
                </a:cubicBezTo>
                <a:cubicBezTo>
                  <a:pt x="4300759" y="3279545"/>
                  <a:pt x="4301716" y="3283006"/>
                  <a:pt x="4304366" y="3284478"/>
                </a:cubicBezTo>
                <a:lnTo>
                  <a:pt x="4370038" y="3321805"/>
                </a:lnTo>
                <a:cubicBezTo>
                  <a:pt x="4370921" y="3322320"/>
                  <a:pt x="4371878" y="3322541"/>
                  <a:pt x="4372835" y="3322541"/>
                </a:cubicBezTo>
                <a:cubicBezTo>
                  <a:pt x="4374750" y="3322541"/>
                  <a:pt x="4376590" y="3321511"/>
                  <a:pt x="4377621" y="3319744"/>
                </a:cubicBezTo>
                <a:close/>
                <a:moveTo>
                  <a:pt x="4440716" y="3356629"/>
                </a:moveTo>
                <a:cubicBezTo>
                  <a:pt x="4442262" y="3353978"/>
                  <a:pt x="4441379" y="3350592"/>
                  <a:pt x="4438728" y="3349046"/>
                </a:cubicBezTo>
                <a:lnTo>
                  <a:pt x="4375560" y="3312234"/>
                </a:lnTo>
                <a:cubicBezTo>
                  <a:pt x="4372909" y="3310688"/>
                  <a:pt x="4369522" y="3311571"/>
                  <a:pt x="4367977" y="3314222"/>
                </a:cubicBezTo>
                <a:cubicBezTo>
                  <a:pt x="4366430" y="3316872"/>
                  <a:pt x="4367314" y="3320259"/>
                  <a:pt x="4369964" y="3321805"/>
                </a:cubicBezTo>
                <a:lnTo>
                  <a:pt x="4433133" y="3358617"/>
                </a:lnTo>
                <a:cubicBezTo>
                  <a:pt x="4434016" y="3359132"/>
                  <a:pt x="4435047" y="3359353"/>
                  <a:pt x="4436004" y="3359353"/>
                </a:cubicBezTo>
                <a:cubicBezTo>
                  <a:pt x="4437845" y="3359353"/>
                  <a:pt x="4439685" y="3358396"/>
                  <a:pt x="4440716" y="3356629"/>
                </a:cubicBezTo>
                <a:close/>
                <a:moveTo>
                  <a:pt x="4494534" y="3389907"/>
                </a:moveTo>
                <a:cubicBezTo>
                  <a:pt x="4496154" y="3387256"/>
                  <a:pt x="4495345" y="3383869"/>
                  <a:pt x="4492694" y="3382250"/>
                </a:cubicBezTo>
                <a:lnTo>
                  <a:pt x="4438802" y="3349046"/>
                </a:lnTo>
                <a:cubicBezTo>
                  <a:pt x="4436151" y="3347426"/>
                  <a:pt x="4432765" y="3348236"/>
                  <a:pt x="4431145" y="3350886"/>
                </a:cubicBezTo>
                <a:cubicBezTo>
                  <a:pt x="4429525" y="3353537"/>
                  <a:pt x="4430335" y="3356923"/>
                  <a:pt x="4432986" y="3358543"/>
                </a:cubicBezTo>
                <a:lnTo>
                  <a:pt x="4486878" y="3391747"/>
                </a:lnTo>
                <a:cubicBezTo>
                  <a:pt x="4487835" y="3392336"/>
                  <a:pt x="4488866" y="3392557"/>
                  <a:pt x="4489823" y="3392557"/>
                </a:cubicBezTo>
                <a:cubicBezTo>
                  <a:pt x="4491737" y="3392557"/>
                  <a:pt x="4493504" y="3391600"/>
                  <a:pt x="4494534" y="3389907"/>
                </a:cubicBezTo>
                <a:close/>
                <a:moveTo>
                  <a:pt x="4541138" y="3417662"/>
                </a:moveTo>
                <a:cubicBezTo>
                  <a:pt x="4542684" y="3415012"/>
                  <a:pt x="4541874" y="3411625"/>
                  <a:pt x="4539224" y="3410006"/>
                </a:cubicBezTo>
                <a:lnTo>
                  <a:pt x="4492694" y="3382250"/>
                </a:lnTo>
                <a:cubicBezTo>
                  <a:pt x="4490043" y="3380704"/>
                  <a:pt x="4486657" y="3381513"/>
                  <a:pt x="4485037" y="3384164"/>
                </a:cubicBezTo>
                <a:cubicBezTo>
                  <a:pt x="4483491" y="3386814"/>
                  <a:pt x="4484301" y="3390201"/>
                  <a:pt x="4486951" y="3391821"/>
                </a:cubicBezTo>
                <a:lnTo>
                  <a:pt x="4533481" y="3419577"/>
                </a:lnTo>
                <a:cubicBezTo>
                  <a:pt x="4534365" y="3420092"/>
                  <a:pt x="4535396" y="3420386"/>
                  <a:pt x="4536353" y="3420386"/>
                </a:cubicBezTo>
                <a:cubicBezTo>
                  <a:pt x="4538340" y="3420313"/>
                  <a:pt x="4540107" y="3419356"/>
                  <a:pt x="4541138" y="3417662"/>
                </a:cubicBezTo>
                <a:close/>
                <a:moveTo>
                  <a:pt x="4582735" y="3437835"/>
                </a:moveTo>
                <a:cubicBezTo>
                  <a:pt x="4584134" y="3435111"/>
                  <a:pt x="4582956" y="3431724"/>
                  <a:pt x="4580232" y="3430399"/>
                </a:cubicBezTo>
                <a:lnTo>
                  <a:pt x="4538856" y="3409785"/>
                </a:lnTo>
                <a:cubicBezTo>
                  <a:pt x="4536132" y="3408459"/>
                  <a:pt x="4532745" y="3409490"/>
                  <a:pt x="4531420" y="3412288"/>
                </a:cubicBezTo>
                <a:cubicBezTo>
                  <a:pt x="4530021" y="3415012"/>
                  <a:pt x="4531199" y="3418399"/>
                  <a:pt x="4533923" y="3419724"/>
                </a:cubicBezTo>
                <a:lnTo>
                  <a:pt x="4575299" y="3440338"/>
                </a:lnTo>
                <a:cubicBezTo>
                  <a:pt x="4576109" y="3440706"/>
                  <a:pt x="4576992" y="3440927"/>
                  <a:pt x="4577803" y="3440927"/>
                </a:cubicBezTo>
                <a:cubicBezTo>
                  <a:pt x="4579790" y="3440927"/>
                  <a:pt x="4581778" y="3439823"/>
                  <a:pt x="4582735" y="3437835"/>
                </a:cubicBezTo>
                <a:close/>
                <a:moveTo>
                  <a:pt x="4621461" y="3448584"/>
                </a:moveTo>
                <a:cubicBezTo>
                  <a:pt x="4622345" y="3445639"/>
                  <a:pt x="4620651" y="3442547"/>
                  <a:pt x="4617706" y="3441664"/>
                </a:cubicBezTo>
                <a:lnTo>
                  <a:pt x="4579348" y="3430031"/>
                </a:lnTo>
                <a:cubicBezTo>
                  <a:pt x="4576404" y="3429148"/>
                  <a:pt x="4573311" y="3430767"/>
                  <a:pt x="4572428" y="3433786"/>
                </a:cubicBezTo>
                <a:cubicBezTo>
                  <a:pt x="4571544" y="3436731"/>
                  <a:pt x="4573238" y="3439823"/>
                  <a:pt x="4576183" y="3440706"/>
                </a:cubicBezTo>
                <a:lnTo>
                  <a:pt x="4614541" y="3452339"/>
                </a:lnTo>
                <a:cubicBezTo>
                  <a:pt x="4615056" y="3452486"/>
                  <a:pt x="4615645" y="3452560"/>
                  <a:pt x="4616160" y="3452560"/>
                </a:cubicBezTo>
                <a:cubicBezTo>
                  <a:pt x="4618516" y="3452560"/>
                  <a:pt x="4620725" y="3451014"/>
                  <a:pt x="4621461" y="3448584"/>
                </a:cubicBezTo>
                <a:close/>
                <a:moveTo>
                  <a:pt x="4659524" y="3448216"/>
                </a:moveTo>
                <a:cubicBezTo>
                  <a:pt x="4659598" y="3445124"/>
                  <a:pt x="4657168" y="3442547"/>
                  <a:pt x="4654076" y="3442473"/>
                </a:cubicBezTo>
                <a:lnTo>
                  <a:pt x="4616234" y="3441443"/>
                </a:lnTo>
                <a:cubicBezTo>
                  <a:pt x="4613436" y="3441516"/>
                  <a:pt x="4610565" y="3443799"/>
                  <a:pt x="4610491" y="3446891"/>
                </a:cubicBezTo>
                <a:cubicBezTo>
                  <a:pt x="4610418" y="3449983"/>
                  <a:pt x="4612847" y="3452560"/>
                  <a:pt x="4615939" y="3452633"/>
                </a:cubicBezTo>
                <a:lnTo>
                  <a:pt x="4653781" y="3453664"/>
                </a:lnTo>
                <a:cubicBezTo>
                  <a:pt x="4653855" y="3453664"/>
                  <a:pt x="4653929" y="3453664"/>
                  <a:pt x="4654002" y="3453664"/>
                </a:cubicBezTo>
                <a:cubicBezTo>
                  <a:pt x="4657021" y="3453591"/>
                  <a:pt x="4659451" y="3451235"/>
                  <a:pt x="4659524" y="3448216"/>
                </a:cubicBezTo>
                <a:close/>
                <a:moveTo>
                  <a:pt x="4654812" y="3453517"/>
                </a:moveTo>
                <a:lnTo>
                  <a:pt x="4694422" y="3447406"/>
                </a:lnTo>
                <a:cubicBezTo>
                  <a:pt x="4697440" y="3446965"/>
                  <a:pt x="4699575" y="3444093"/>
                  <a:pt x="4699060" y="3441075"/>
                </a:cubicBezTo>
                <a:cubicBezTo>
                  <a:pt x="4698544" y="3437982"/>
                  <a:pt x="4695673" y="3435995"/>
                  <a:pt x="4692728" y="3436436"/>
                </a:cubicBezTo>
                <a:lnTo>
                  <a:pt x="4653119" y="3442547"/>
                </a:lnTo>
                <a:cubicBezTo>
                  <a:pt x="4650100" y="3442989"/>
                  <a:pt x="4647965" y="3445860"/>
                  <a:pt x="4648481" y="3448879"/>
                </a:cubicBezTo>
                <a:cubicBezTo>
                  <a:pt x="4648922" y="3451676"/>
                  <a:pt x="4651278" y="3453591"/>
                  <a:pt x="4654002" y="3453591"/>
                </a:cubicBezTo>
                <a:cubicBezTo>
                  <a:pt x="4654297" y="3453591"/>
                  <a:pt x="4654518" y="3453591"/>
                  <a:pt x="4654812" y="3453517"/>
                </a:cubicBezTo>
                <a:close/>
                <a:moveTo>
                  <a:pt x="4694790" y="3447406"/>
                </a:moveTo>
                <a:lnTo>
                  <a:pt x="4738522" y="3437909"/>
                </a:lnTo>
                <a:cubicBezTo>
                  <a:pt x="4741541" y="3437246"/>
                  <a:pt x="4743455" y="3434301"/>
                  <a:pt x="4742792" y="3431283"/>
                </a:cubicBezTo>
                <a:cubicBezTo>
                  <a:pt x="4742129" y="3428264"/>
                  <a:pt x="4739185" y="3426350"/>
                  <a:pt x="4736166" y="3427013"/>
                </a:cubicBezTo>
                <a:lnTo>
                  <a:pt x="4692434" y="3436510"/>
                </a:lnTo>
                <a:cubicBezTo>
                  <a:pt x="4689415" y="3437172"/>
                  <a:pt x="4687501" y="3440118"/>
                  <a:pt x="4688164" y="3443136"/>
                </a:cubicBezTo>
                <a:cubicBezTo>
                  <a:pt x="4688752" y="3445787"/>
                  <a:pt x="4691035" y="3447553"/>
                  <a:pt x="4693612" y="3447553"/>
                </a:cubicBezTo>
                <a:cubicBezTo>
                  <a:pt x="4693980" y="3447553"/>
                  <a:pt x="4694348" y="3447480"/>
                  <a:pt x="4694790" y="3447406"/>
                </a:cubicBezTo>
                <a:close/>
                <a:moveTo>
                  <a:pt x="4738375" y="3437982"/>
                </a:moveTo>
                <a:lnTo>
                  <a:pt x="4788807" y="3428706"/>
                </a:lnTo>
                <a:cubicBezTo>
                  <a:pt x="4791825" y="3428117"/>
                  <a:pt x="4793813" y="3425246"/>
                  <a:pt x="4793297" y="3422227"/>
                </a:cubicBezTo>
                <a:cubicBezTo>
                  <a:pt x="4792708" y="3419209"/>
                  <a:pt x="4789764" y="3417147"/>
                  <a:pt x="4786819" y="3417736"/>
                </a:cubicBezTo>
                <a:lnTo>
                  <a:pt x="4736387" y="3427013"/>
                </a:lnTo>
                <a:cubicBezTo>
                  <a:pt x="4733368" y="3427602"/>
                  <a:pt x="4731381" y="3430473"/>
                  <a:pt x="4731896" y="3433491"/>
                </a:cubicBezTo>
                <a:cubicBezTo>
                  <a:pt x="4732411" y="3436216"/>
                  <a:pt x="4734767" y="3438056"/>
                  <a:pt x="4737418" y="3438056"/>
                </a:cubicBezTo>
                <a:cubicBezTo>
                  <a:pt x="4737712" y="3438056"/>
                  <a:pt x="4738006" y="3438056"/>
                  <a:pt x="4738375" y="3437982"/>
                </a:cubicBezTo>
                <a:close/>
                <a:moveTo>
                  <a:pt x="4788291" y="3428780"/>
                </a:moveTo>
                <a:lnTo>
                  <a:pt x="4848073" y="3423626"/>
                </a:lnTo>
                <a:cubicBezTo>
                  <a:pt x="4851165" y="3423332"/>
                  <a:pt x="4853447" y="3420681"/>
                  <a:pt x="4853153" y="3417589"/>
                </a:cubicBezTo>
                <a:cubicBezTo>
                  <a:pt x="4852859" y="3414497"/>
                  <a:pt x="4850061" y="3412214"/>
                  <a:pt x="4847116" y="3412509"/>
                </a:cubicBezTo>
                <a:lnTo>
                  <a:pt x="4787334" y="3417662"/>
                </a:lnTo>
                <a:cubicBezTo>
                  <a:pt x="4784242" y="3417957"/>
                  <a:pt x="4781960" y="3420607"/>
                  <a:pt x="4782254" y="3423700"/>
                </a:cubicBezTo>
                <a:cubicBezTo>
                  <a:pt x="4782475" y="3426644"/>
                  <a:pt x="4784978" y="3428853"/>
                  <a:pt x="4787849" y="3428780"/>
                </a:cubicBezTo>
                <a:cubicBezTo>
                  <a:pt x="4787997" y="3428780"/>
                  <a:pt x="4788144" y="3428780"/>
                  <a:pt x="4788291" y="3428780"/>
                </a:cubicBezTo>
                <a:close/>
                <a:moveTo>
                  <a:pt x="4847779" y="3423626"/>
                </a:moveTo>
                <a:lnTo>
                  <a:pt x="4913819" y="3422080"/>
                </a:lnTo>
                <a:cubicBezTo>
                  <a:pt x="4916911" y="3422006"/>
                  <a:pt x="4919340" y="3419430"/>
                  <a:pt x="4919267" y="3416337"/>
                </a:cubicBezTo>
                <a:cubicBezTo>
                  <a:pt x="4919193" y="3413245"/>
                  <a:pt x="4916837" y="3410668"/>
                  <a:pt x="4913524" y="3410889"/>
                </a:cubicBezTo>
                <a:lnTo>
                  <a:pt x="4847484" y="3412435"/>
                </a:lnTo>
                <a:cubicBezTo>
                  <a:pt x="4844392" y="3412509"/>
                  <a:pt x="4841962" y="3415086"/>
                  <a:pt x="4842036" y="3418178"/>
                </a:cubicBezTo>
                <a:cubicBezTo>
                  <a:pt x="4842110" y="3421196"/>
                  <a:pt x="4844613" y="3423626"/>
                  <a:pt x="4847631" y="3423626"/>
                </a:cubicBezTo>
                <a:cubicBezTo>
                  <a:pt x="4847705" y="3423626"/>
                  <a:pt x="4847705" y="3423626"/>
                  <a:pt x="4847779" y="3423626"/>
                </a:cubicBezTo>
                <a:close/>
                <a:moveTo>
                  <a:pt x="4988252" y="3418104"/>
                </a:moveTo>
                <a:cubicBezTo>
                  <a:pt x="4988325" y="3415012"/>
                  <a:pt x="4985896" y="3412435"/>
                  <a:pt x="4982803" y="3412435"/>
                </a:cubicBezTo>
                <a:lnTo>
                  <a:pt x="4913819" y="3410963"/>
                </a:lnTo>
                <a:cubicBezTo>
                  <a:pt x="4911021" y="3411257"/>
                  <a:pt x="4908150" y="3413319"/>
                  <a:pt x="4908150" y="3416411"/>
                </a:cubicBezTo>
                <a:cubicBezTo>
                  <a:pt x="4908076" y="3419503"/>
                  <a:pt x="4910505" y="3422080"/>
                  <a:pt x="4913598" y="3422080"/>
                </a:cubicBezTo>
                <a:lnTo>
                  <a:pt x="4982583" y="3423552"/>
                </a:lnTo>
                <a:cubicBezTo>
                  <a:pt x="4982656" y="3423552"/>
                  <a:pt x="4982656" y="3423552"/>
                  <a:pt x="4982730" y="3423552"/>
                </a:cubicBezTo>
                <a:cubicBezTo>
                  <a:pt x="4985749" y="3423552"/>
                  <a:pt x="4988178" y="3421123"/>
                  <a:pt x="4988252" y="3418104"/>
                </a:cubicBezTo>
                <a:close/>
                <a:moveTo>
                  <a:pt x="5056648" y="3422448"/>
                </a:moveTo>
                <a:cubicBezTo>
                  <a:pt x="5056868" y="3419356"/>
                  <a:pt x="5054513" y="3416705"/>
                  <a:pt x="5051420" y="3416558"/>
                </a:cubicBezTo>
                <a:lnTo>
                  <a:pt x="4983025" y="3412435"/>
                </a:lnTo>
                <a:cubicBezTo>
                  <a:pt x="4980227" y="3412214"/>
                  <a:pt x="4977282" y="3414570"/>
                  <a:pt x="4977135" y="3417662"/>
                </a:cubicBezTo>
                <a:cubicBezTo>
                  <a:pt x="4976914" y="3420755"/>
                  <a:pt x="4979270" y="3423405"/>
                  <a:pt x="4982362" y="3423552"/>
                </a:cubicBezTo>
                <a:lnTo>
                  <a:pt x="5050758" y="3427675"/>
                </a:lnTo>
                <a:cubicBezTo>
                  <a:pt x="5050905" y="3427675"/>
                  <a:pt x="5050979" y="3427675"/>
                  <a:pt x="5051126" y="3427675"/>
                </a:cubicBezTo>
                <a:cubicBezTo>
                  <a:pt x="5054071" y="3427675"/>
                  <a:pt x="5056500" y="3425393"/>
                  <a:pt x="5056648" y="3422448"/>
                </a:cubicBezTo>
                <a:close/>
                <a:moveTo>
                  <a:pt x="5120774" y="3428780"/>
                </a:moveTo>
                <a:cubicBezTo>
                  <a:pt x="5121068" y="3425687"/>
                  <a:pt x="5118859" y="3422963"/>
                  <a:pt x="5115767" y="3422669"/>
                </a:cubicBezTo>
                <a:lnTo>
                  <a:pt x="5051641" y="3416484"/>
                </a:lnTo>
                <a:cubicBezTo>
                  <a:pt x="5048623" y="3416116"/>
                  <a:pt x="5045825" y="3418399"/>
                  <a:pt x="5045531" y="3421491"/>
                </a:cubicBezTo>
                <a:cubicBezTo>
                  <a:pt x="5045236" y="3424583"/>
                  <a:pt x="5047445" y="3427307"/>
                  <a:pt x="5050537" y="3427602"/>
                </a:cubicBezTo>
                <a:lnTo>
                  <a:pt x="5114663" y="3433786"/>
                </a:lnTo>
                <a:cubicBezTo>
                  <a:pt x="5114883" y="3433786"/>
                  <a:pt x="5115031" y="3433786"/>
                  <a:pt x="5115252" y="3433786"/>
                </a:cubicBezTo>
                <a:cubicBezTo>
                  <a:pt x="5118049" y="3433786"/>
                  <a:pt x="5120479" y="3431651"/>
                  <a:pt x="5120774" y="3428780"/>
                </a:cubicBezTo>
                <a:close/>
                <a:moveTo>
                  <a:pt x="5180924" y="3434080"/>
                </a:moveTo>
                <a:cubicBezTo>
                  <a:pt x="5181218" y="3430988"/>
                  <a:pt x="5178936" y="3428338"/>
                  <a:pt x="5175844" y="3428043"/>
                </a:cubicBezTo>
                <a:lnTo>
                  <a:pt x="5115694" y="3422742"/>
                </a:lnTo>
                <a:cubicBezTo>
                  <a:pt x="5112601" y="3422595"/>
                  <a:pt x="5109951" y="3424730"/>
                  <a:pt x="5109656" y="3427822"/>
                </a:cubicBezTo>
                <a:cubicBezTo>
                  <a:pt x="5109362" y="3430915"/>
                  <a:pt x="5111644" y="3433565"/>
                  <a:pt x="5114737" y="3433860"/>
                </a:cubicBezTo>
                <a:lnTo>
                  <a:pt x="5174887" y="3439160"/>
                </a:lnTo>
                <a:cubicBezTo>
                  <a:pt x="5175107" y="3439160"/>
                  <a:pt x="5175255" y="3439160"/>
                  <a:pt x="5175402" y="3439160"/>
                </a:cubicBezTo>
                <a:cubicBezTo>
                  <a:pt x="5178273" y="3439160"/>
                  <a:pt x="5180629" y="3436952"/>
                  <a:pt x="5180924" y="3434080"/>
                </a:cubicBezTo>
                <a:close/>
                <a:moveTo>
                  <a:pt x="5237687" y="3435111"/>
                </a:moveTo>
                <a:cubicBezTo>
                  <a:pt x="5237761" y="3432019"/>
                  <a:pt x="5235331" y="3429442"/>
                  <a:pt x="5232239" y="3429368"/>
                </a:cubicBezTo>
                <a:lnTo>
                  <a:pt x="5175549" y="3427970"/>
                </a:lnTo>
                <a:cubicBezTo>
                  <a:pt x="5172457" y="3427896"/>
                  <a:pt x="5169880" y="3430326"/>
                  <a:pt x="5169807" y="3433418"/>
                </a:cubicBezTo>
                <a:cubicBezTo>
                  <a:pt x="5169733" y="3436510"/>
                  <a:pt x="5172163" y="3439087"/>
                  <a:pt x="5175255" y="3439160"/>
                </a:cubicBezTo>
                <a:lnTo>
                  <a:pt x="5231944" y="3440559"/>
                </a:lnTo>
                <a:cubicBezTo>
                  <a:pt x="5232018" y="3440559"/>
                  <a:pt x="5232092" y="3440559"/>
                  <a:pt x="5232092" y="3440559"/>
                </a:cubicBezTo>
                <a:cubicBezTo>
                  <a:pt x="5235110" y="3440559"/>
                  <a:pt x="5237614" y="3438130"/>
                  <a:pt x="5237687" y="3435111"/>
                </a:cubicBezTo>
                <a:close/>
                <a:moveTo>
                  <a:pt x="5232681" y="3440559"/>
                </a:moveTo>
                <a:lnTo>
                  <a:pt x="5286352" y="3434964"/>
                </a:lnTo>
                <a:cubicBezTo>
                  <a:pt x="5289444" y="3434669"/>
                  <a:pt x="5291653" y="3431872"/>
                  <a:pt x="5291285" y="3428853"/>
                </a:cubicBezTo>
                <a:cubicBezTo>
                  <a:pt x="5290990" y="3425761"/>
                  <a:pt x="5288266" y="3423626"/>
                  <a:pt x="5285174" y="3423920"/>
                </a:cubicBezTo>
                <a:lnTo>
                  <a:pt x="5231503" y="3429516"/>
                </a:lnTo>
                <a:cubicBezTo>
                  <a:pt x="5228411" y="3429810"/>
                  <a:pt x="5226202" y="3432608"/>
                  <a:pt x="5226570" y="3435626"/>
                </a:cubicBezTo>
                <a:cubicBezTo>
                  <a:pt x="5226864" y="3438498"/>
                  <a:pt x="5229294" y="3440633"/>
                  <a:pt x="5232165" y="3440633"/>
                </a:cubicBezTo>
                <a:cubicBezTo>
                  <a:pt x="5232313" y="3440559"/>
                  <a:pt x="5232460" y="3440559"/>
                  <a:pt x="5232681" y="3440559"/>
                </a:cubicBezTo>
                <a:close/>
                <a:moveTo>
                  <a:pt x="5287383" y="3434743"/>
                </a:moveTo>
                <a:lnTo>
                  <a:pt x="5338404" y="3418840"/>
                </a:lnTo>
                <a:cubicBezTo>
                  <a:pt x="5341348" y="3417957"/>
                  <a:pt x="5342968" y="3414791"/>
                  <a:pt x="5342085" y="3411846"/>
                </a:cubicBezTo>
                <a:cubicBezTo>
                  <a:pt x="5341201" y="3408901"/>
                  <a:pt x="5338035" y="3407281"/>
                  <a:pt x="5335091" y="3408165"/>
                </a:cubicBezTo>
                <a:lnTo>
                  <a:pt x="5284070" y="3424068"/>
                </a:lnTo>
                <a:cubicBezTo>
                  <a:pt x="5281125" y="3424951"/>
                  <a:pt x="5279505" y="3428117"/>
                  <a:pt x="5280389" y="3431062"/>
                </a:cubicBezTo>
                <a:cubicBezTo>
                  <a:pt x="5281125" y="3433491"/>
                  <a:pt x="5283333" y="3435038"/>
                  <a:pt x="5285763" y="3434964"/>
                </a:cubicBezTo>
                <a:cubicBezTo>
                  <a:pt x="5286278" y="3434964"/>
                  <a:pt x="5286868" y="3434890"/>
                  <a:pt x="5287383" y="3434743"/>
                </a:cubicBezTo>
                <a:close/>
                <a:moveTo>
                  <a:pt x="5339434" y="3418399"/>
                </a:moveTo>
                <a:lnTo>
                  <a:pt x="5388467" y="3392189"/>
                </a:lnTo>
                <a:cubicBezTo>
                  <a:pt x="5391191" y="3390716"/>
                  <a:pt x="5392222" y="3387330"/>
                  <a:pt x="5390750" y="3384679"/>
                </a:cubicBezTo>
                <a:cubicBezTo>
                  <a:pt x="5389277" y="3381955"/>
                  <a:pt x="5385890" y="3380924"/>
                  <a:pt x="5383240" y="3382397"/>
                </a:cubicBezTo>
                <a:lnTo>
                  <a:pt x="5334207" y="3408607"/>
                </a:lnTo>
                <a:cubicBezTo>
                  <a:pt x="5331483" y="3410079"/>
                  <a:pt x="5330452" y="3413466"/>
                  <a:pt x="5331925" y="3416116"/>
                </a:cubicBezTo>
                <a:cubicBezTo>
                  <a:pt x="5332955" y="3418031"/>
                  <a:pt x="5334870" y="3419061"/>
                  <a:pt x="5336858" y="3419061"/>
                </a:cubicBezTo>
                <a:cubicBezTo>
                  <a:pt x="5337667" y="3419061"/>
                  <a:pt x="5338551" y="3418840"/>
                  <a:pt x="5339434" y="3418399"/>
                </a:cubicBezTo>
                <a:close/>
                <a:moveTo>
                  <a:pt x="5391339" y="3387698"/>
                </a:moveTo>
                <a:lnTo>
                  <a:pt x="5401057" y="3248476"/>
                </a:lnTo>
                <a:cubicBezTo>
                  <a:pt x="5401278" y="3245384"/>
                  <a:pt x="5398922" y="3242734"/>
                  <a:pt x="5395903" y="3242513"/>
                </a:cubicBezTo>
                <a:cubicBezTo>
                  <a:pt x="5393179" y="3241998"/>
                  <a:pt x="5390161" y="3244574"/>
                  <a:pt x="5389940" y="3247666"/>
                </a:cubicBezTo>
                <a:lnTo>
                  <a:pt x="5380222" y="3386888"/>
                </a:lnTo>
                <a:cubicBezTo>
                  <a:pt x="5380001" y="3389980"/>
                  <a:pt x="5382357" y="3392631"/>
                  <a:pt x="5385375" y="3392851"/>
                </a:cubicBezTo>
                <a:cubicBezTo>
                  <a:pt x="5385522" y="3392851"/>
                  <a:pt x="5385670" y="3392851"/>
                  <a:pt x="5385817" y="3392851"/>
                </a:cubicBezTo>
                <a:cubicBezTo>
                  <a:pt x="5388688" y="3392851"/>
                  <a:pt x="5391191" y="3390569"/>
                  <a:pt x="5391339" y="3387698"/>
                </a:cubicBezTo>
                <a:close/>
                <a:moveTo>
                  <a:pt x="5400836" y="3249654"/>
                </a:moveTo>
                <a:lnTo>
                  <a:pt x="5439930" y="3118531"/>
                </a:lnTo>
                <a:cubicBezTo>
                  <a:pt x="5440813" y="3115586"/>
                  <a:pt x="5439120" y="3112494"/>
                  <a:pt x="5436175" y="3111611"/>
                </a:cubicBezTo>
                <a:cubicBezTo>
                  <a:pt x="5433230" y="3110727"/>
                  <a:pt x="5430138" y="3112421"/>
                  <a:pt x="5429255" y="3115366"/>
                </a:cubicBezTo>
                <a:lnTo>
                  <a:pt x="5390161" y="3246488"/>
                </a:lnTo>
                <a:cubicBezTo>
                  <a:pt x="5389277" y="3249433"/>
                  <a:pt x="5390970" y="3252526"/>
                  <a:pt x="5393916" y="3253409"/>
                </a:cubicBezTo>
                <a:cubicBezTo>
                  <a:pt x="5394431" y="3253556"/>
                  <a:pt x="5395020" y="3253630"/>
                  <a:pt x="5395535" y="3253630"/>
                </a:cubicBezTo>
                <a:cubicBezTo>
                  <a:pt x="5397965" y="3253630"/>
                  <a:pt x="5400173" y="3252084"/>
                  <a:pt x="5400836" y="3249654"/>
                </a:cubicBezTo>
                <a:close/>
                <a:moveTo>
                  <a:pt x="5439488" y="3119709"/>
                </a:moveTo>
                <a:lnTo>
                  <a:pt x="5498607" y="3014281"/>
                </a:lnTo>
                <a:cubicBezTo>
                  <a:pt x="5500080" y="3011557"/>
                  <a:pt x="5499123" y="3008170"/>
                  <a:pt x="5496473" y="3006698"/>
                </a:cubicBezTo>
                <a:cubicBezTo>
                  <a:pt x="5493822" y="3005225"/>
                  <a:pt x="5490362" y="3006182"/>
                  <a:pt x="5488890" y="3008833"/>
                </a:cubicBezTo>
                <a:lnTo>
                  <a:pt x="5429770" y="3114261"/>
                </a:lnTo>
                <a:cubicBezTo>
                  <a:pt x="5428297" y="3116985"/>
                  <a:pt x="5429255" y="3120372"/>
                  <a:pt x="5431905" y="3121844"/>
                </a:cubicBezTo>
                <a:cubicBezTo>
                  <a:pt x="5432788" y="3122360"/>
                  <a:pt x="5433745" y="3122581"/>
                  <a:pt x="5434703" y="3122581"/>
                </a:cubicBezTo>
                <a:cubicBezTo>
                  <a:pt x="5436543" y="3122507"/>
                  <a:pt x="5438457" y="3121476"/>
                  <a:pt x="5439488" y="3119709"/>
                </a:cubicBezTo>
                <a:close/>
                <a:moveTo>
                  <a:pt x="5498607" y="3014281"/>
                </a:moveTo>
                <a:lnTo>
                  <a:pt x="5505160" y="3002575"/>
                </a:lnTo>
                <a:cubicBezTo>
                  <a:pt x="5506633" y="2999851"/>
                  <a:pt x="5505675" y="2996464"/>
                  <a:pt x="5503025" y="2994992"/>
                </a:cubicBezTo>
                <a:cubicBezTo>
                  <a:pt x="5500375" y="2993519"/>
                  <a:pt x="5496914" y="2994403"/>
                  <a:pt x="5495442" y="2997127"/>
                </a:cubicBezTo>
                <a:lnTo>
                  <a:pt x="5488890" y="3008833"/>
                </a:lnTo>
                <a:cubicBezTo>
                  <a:pt x="5487417" y="3011557"/>
                  <a:pt x="5488374" y="3014944"/>
                  <a:pt x="5491025" y="3016416"/>
                </a:cubicBezTo>
                <a:cubicBezTo>
                  <a:pt x="5491908" y="3016931"/>
                  <a:pt x="5492865" y="3017152"/>
                  <a:pt x="5493822" y="3017152"/>
                </a:cubicBezTo>
                <a:cubicBezTo>
                  <a:pt x="5495663" y="3017079"/>
                  <a:pt x="5497577" y="3016048"/>
                  <a:pt x="5498607" y="3014281"/>
                </a:cubicBezTo>
                <a:close/>
                <a:moveTo>
                  <a:pt x="5504350" y="3003606"/>
                </a:moveTo>
                <a:lnTo>
                  <a:pt x="5573556" y="2928363"/>
                </a:lnTo>
                <a:cubicBezTo>
                  <a:pt x="5575617" y="2926080"/>
                  <a:pt x="5575470" y="2922546"/>
                  <a:pt x="5573261" y="2920485"/>
                </a:cubicBezTo>
                <a:cubicBezTo>
                  <a:pt x="5571053" y="2918424"/>
                  <a:pt x="5567519" y="2918571"/>
                  <a:pt x="5565384" y="2920780"/>
                </a:cubicBezTo>
                <a:lnTo>
                  <a:pt x="5496178" y="2996022"/>
                </a:lnTo>
                <a:cubicBezTo>
                  <a:pt x="5494117" y="2998305"/>
                  <a:pt x="5494264" y="3001839"/>
                  <a:pt x="5496473" y="3003900"/>
                </a:cubicBezTo>
                <a:cubicBezTo>
                  <a:pt x="5497577" y="3004931"/>
                  <a:pt x="5498902" y="3005373"/>
                  <a:pt x="5500301" y="3005373"/>
                </a:cubicBezTo>
                <a:cubicBezTo>
                  <a:pt x="5501847" y="3005373"/>
                  <a:pt x="5503319" y="3004784"/>
                  <a:pt x="5504350" y="3003606"/>
                </a:cubicBezTo>
                <a:close/>
                <a:moveTo>
                  <a:pt x="5573556" y="2928436"/>
                </a:moveTo>
                <a:lnTo>
                  <a:pt x="5583127" y="2918055"/>
                </a:lnTo>
                <a:cubicBezTo>
                  <a:pt x="5585188" y="2915773"/>
                  <a:pt x="5585041" y="2912239"/>
                  <a:pt x="5582832" y="2910178"/>
                </a:cubicBezTo>
                <a:cubicBezTo>
                  <a:pt x="5580550" y="2908116"/>
                  <a:pt x="5577016" y="2908263"/>
                  <a:pt x="5574955" y="2910472"/>
                </a:cubicBezTo>
                <a:lnTo>
                  <a:pt x="5565384" y="2920853"/>
                </a:lnTo>
                <a:cubicBezTo>
                  <a:pt x="5563323" y="2923136"/>
                  <a:pt x="5563469" y="2926669"/>
                  <a:pt x="5565679" y="2928731"/>
                </a:cubicBezTo>
                <a:cubicBezTo>
                  <a:pt x="5566783" y="2929762"/>
                  <a:pt x="5568108" y="2930203"/>
                  <a:pt x="5569507" y="2930203"/>
                </a:cubicBezTo>
                <a:cubicBezTo>
                  <a:pt x="5570979" y="2930203"/>
                  <a:pt x="5572525" y="2929614"/>
                  <a:pt x="5573556" y="2928436"/>
                </a:cubicBezTo>
                <a:close/>
                <a:moveTo>
                  <a:pt x="5583127" y="2918055"/>
                </a:moveTo>
                <a:lnTo>
                  <a:pt x="5594023" y="2906276"/>
                </a:lnTo>
                <a:cubicBezTo>
                  <a:pt x="5596085" y="2903993"/>
                  <a:pt x="5595938" y="2900459"/>
                  <a:pt x="5593729" y="2898398"/>
                </a:cubicBezTo>
                <a:cubicBezTo>
                  <a:pt x="5591447" y="2896337"/>
                  <a:pt x="5587912" y="2896484"/>
                  <a:pt x="5585851" y="2898693"/>
                </a:cubicBezTo>
                <a:lnTo>
                  <a:pt x="5574955" y="2910472"/>
                </a:lnTo>
                <a:cubicBezTo>
                  <a:pt x="5572893" y="2912755"/>
                  <a:pt x="5573041" y="2916288"/>
                  <a:pt x="5575249" y="2918350"/>
                </a:cubicBezTo>
                <a:cubicBezTo>
                  <a:pt x="5576354" y="2919381"/>
                  <a:pt x="5577679" y="2919822"/>
                  <a:pt x="5579078" y="2919822"/>
                </a:cubicBezTo>
                <a:cubicBezTo>
                  <a:pt x="5580550" y="2919822"/>
                  <a:pt x="5582023" y="2919233"/>
                  <a:pt x="5583127" y="2918055"/>
                </a:cubicBezTo>
                <a:close/>
                <a:moveTo>
                  <a:pt x="5593508" y="2906717"/>
                </a:moveTo>
                <a:lnTo>
                  <a:pt x="5629436" y="2876385"/>
                </a:lnTo>
                <a:cubicBezTo>
                  <a:pt x="5631792" y="2874397"/>
                  <a:pt x="5632086" y="2870863"/>
                  <a:pt x="5630099" y="2868507"/>
                </a:cubicBezTo>
                <a:cubicBezTo>
                  <a:pt x="5628111" y="2866151"/>
                  <a:pt x="5624577" y="2865857"/>
                  <a:pt x="5622221" y="2867844"/>
                </a:cubicBezTo>
                <a:lnTo>
                  <a:pt x="5586293" y="2898177"/>
                </a:lnTo>
                <a:cubicBezTo>
                  <a:pt x="5583937" y="2900165"/>
                  <a:pt x="5583643" y="2903699"/>
                  <a:pt x="5585630" y="2906055"/>
                </a:cubicBezTo>
                <a:cubicBezTo>
                  <a:pt x="5586735" y="2907380"/>
                  <a:pt x="5588354" y="2908043"/>
                  <a:pt x="5589900" y="2908043"/>
                </a:cubicBezTo>
                <a:cubicBezTo>
                  <a:pt x="5591226" y="2908043"/>
                  <a:pt x="5592477" y="2907601"/>
                  <a:pt x="5593508" y="2906717"/>
                </a:cubicBezTo>
                <a:close/>
                <a:moveTo>
                  <a:pt x="5629583" y="2876311"/>
                </a:moveTo>
                <a:lnTo>
                  <a:pt x="5658444" y="2850175"/>
                </a:lnTo>
                <a:cubicBezTo>
                  <a:pt x="5660726" y="2848113"/>
                  <a:pt x="5660873" y="2844579"/>
                  <a:pt x="5658812" y="2842297"/>
                </a:cubicBezTo>
                <a:cubicBezTo>
                  <a:pt x="5656750" y="2840015"/>
                  <a:pt x="5653216" y="2839868"/>
                  <a:pt x="5650934" y="2841929"/>
                </a:cubicBezTo>
                <a:lnTo>
                  <a:pt x="5622074" y="2868065"/>
                </a:lnTo>
                <a:cubicBezTo>
                  <a:pt x="5619791" y="2870127"/>
                  <a:pt x="5619644" y="2873661"/>
                  <a:pt x="5621706" y="2875943"/>
                </a:cubicBezTo>
                <a:cubicBezTo>
                  <a:pt x="5622810" y="2877194"/>
                  <a:pt x="5624356" y="2877784"/>
                  <a:pt x="5625902" y="2877784"/>
                </a:cubicBezTo>
                <a:cubicBezTo>
                  <a:pt x="5627227" y="2877710"/>
                  <a:pt x="5628553" y="2877268"/>
                  <a:pt x="5629583" y="2876311"/>
                </a:cubicBezTo>
                <a:close/>
                <a:moveTo>
                  <a:pt x="5658444" y="2850175"/>
                </a:moveTo>
                <a:lnTo>
                  <a:pt x="5662346" y="2846641"/>
                </a:lnTo>
                <a:cubicBezTo>
                  <a:pt x="5664628" y="2844579"/>
                  <a:pt x="5664775" y="2841046"/>
                  <a:pt x="5662788" y="2838763"/>
                </a:cubicBezTo>
                <a:cubicBezTo>
                  <a:pt x="5660726" y="2836481"/>
                  <a:pt x="5657192" y="2836334"/>
                  <a:pt x="5654910" y="2838321"/>
                </a:cubicBezTo>
                <a:lnTo>
                  <a:pt x="5651008" y="2841855"/>
                </a:lnTo>
                <a:cubicBezTo>
                  <a:pt x="5648725" y="2843917"/>
                  <a:pt x="5648578" y="2847451"/>
                  <a:pt x="5650566" y="2849733"/>
                </a:cubicBezTo>
                <a:cubicBezTo>
                  <a:pt x="5651670" y="2850985"/>
                  <a:pt x="5653216" y="2851574"/>
                  <a:pt x="5654762" y="2851574"/>
                </a:cubicBezTo>
                <a:cubicBezTo>
                  <a:pt x="5656088" y="2851574"/>
                  <a:pt x="5657413" y="2851058"/>
                  <a:pt x="5658444" y="2850175"/>
                </a:cubicBezTo>
                <a:close/>
                <a:moveTo>
                  <a:pt x="5663376" y="2845389"/>
                </a:moveTo>
                <a:lnTo>
                  <a:pt x="5673978" y="2828235"/>
                </a:lnTo>
                <a:cubicBezTo>
                  <a:pt x="5675598" y="2825585"/>
                  <a:pt x="5674788" y="2822198"/>
                  <a:pt x="5672137" y="2820578"/>
                </a:cubicBezTo>
                <a:cubicBezTo>
                  <a:pt x="5669561" y="2818959"/>
                  <a:pt x="5666100" y="2819768"/>
                  <a:pt x="5664481" y="2822419"/>
                </a:cubicBezTo>
                <a:lnTo>
                  <a:pt x="5653879" y="2839573"/>
                </a:lnTo>
                <a:cubicBezTo>
                  <a:pt x="5652259" y="2842223"/>
                  <a:pt x="5653069" y="2845610"/>
                  <a:pt x="5655720" y="2847230"/>
                </a:cubicBezTo>
                <a:cubicBezTo>
                  <a:pt x="5656603" y="2847819"/>
                  <a:pt x="5657634" y="2848040"/>
                  <a:pt x="5658665" y="2848040"/>
                </a:cubicBezTo>
                <a:cubicBezTo>
                  <a:pt x="5660505" y="2848040"/>
                  <a:pt x="5662346" y="2847083"/>
                  <a:pt x="5663376" y="2845389"/>
                </a:cubicBezTo>
                <a:close/>
                <a:moveTo>
                  <a:pt x="5673389" y="2828971"/>
                </a:moveTo>
                <a:lnTo>
                  <a:pt x="5678690" y="2822861"/>
                </a:lnTo>
                <a:cubicBezTo>
                  <a:pt x="5680678" y="2820505"/>
                  <a:pt x="5680457" y="2817044"/>
                  <a:pt x="5678175" y="2814983"/>
                </a:cubicBezTo>
                <a:cubicBezTo>
                  <a:pt x="5675892" y="2812995"/>
                  <a:pt x="5672358" y="2813216"/>
                  <a:pt x="5670297" y="2815498"/>
                </a:cubicBezTo>
                <a:lnTo>
                  <a:pt x="5664996" y="2821609"/>
                </a:lnTo>
                <a:cubicBezTo>
                  <a:pt x="5663008" y="2823965"/>
                  <a:pt x="5663229" y="2827425"/>
                  <a:pt x="5665512" y="2829487"/>
                </a:cubicBezTo>
                <a:cubicBezTo>
                  <a:pt x="5666542" y="2830444"/>
                  <a:pt x="5667868" y="2830886"/>
                  <a:pt x="5669193" y="2830886"/>
                </a:cubicBezTo>
                <a:cubicBezTo>
                  <a:pt x="5670812" y="2830886"/>
                  <a:pt x="5672358" y="2830223"/>
                  <a:pt x="5673389" y="2828971"/>
                </a:cubicBezTo>
                <a:close/>
                <a:moveTo>
                  <a:pt x="6709636" y="4533127"/>
                </a:moveTo>
                <a:cubicBezTo>
                  <a:pt x="6709783" y="4530035"/>
                  <a:pt x="6707427" y="4527459"/>
                  <a:pt x="6704335" y="4527311"/>
                </a:cubicBezTo>
                <a:lnTo>
                  <a:pt x="6548180" y="4520023"/>
                </a:lnTo>
                <a:cubicBezTo>
                  <a:pt x="6544867" y="4519802"/>
                  <a:pt x="6542511" y="4522231"/>
                  <a:pt x="6542364" y="4525323"/>
                </a:cubicBezTo>
                <a:cubicBezTo>
                  <a:pt x="6542216" y="4528416"/>
                  <a:pt x="6544572" y="4530992"/>
                  <a:pt x="6547665" y="4531140"/>
                </a:cubicBezTo>
                <a:lnTo>
                  <a:pt x="6703819" y="4538428"/>
                </a:lnTo>
                <a:cubicBezTo>
                  <a:pt x="6703893" y="4538428"/>
                  <a:pt x="6704040" y="4538428"/>
                  <a:pt x="6704114" y="4538428"/>
                </a:cubicBezTo>
                <a:cubicBezTo>
                  <a:pt x="6707059" y="4538428"/>
                  <a:pt x="6709488" y="4536072"/>
                  <a:pt x="6709636" y="4533127"/>
                </a:cubicBezTo>
                <a:close/>
                <a:moveTo>
                  <a:pt x="6553260" y="4527311"/>
                </a:moveTo>
                <a:cubicBezTo>
                  <a:pt x="6554217" y="4524367"/>
                  <a:pt x="6552671" y="4521200"/>
                  <a:pt x="6549726" y="4520243"/>
                </a:cubicBezTo>
                <a:lnTo>
                  <a:pt x="6401302" y="4470106"/>
                </a:lnTo>
                <a:cubicBezTo>
                  <a:pt x="6398430" y="4469149"/>
                  <a:pt x="6395191" y="4470695"/>
                  <a:pt x="6394234" y="4473640"/>
                </a:cubicBezTo>
                <a:cubicBezTo>
                  <a:pt x="6393277" y="4476585"/>
                  <a:pt x="6394823" y="4479751"/>
                  <a:pt x="6397768" y="4480708"/>
                </a:cubicBezTo>
                <a:lnTo>
                  <a:pt x="6546192" y="4530845"/>
                </a:lnTo>
                <a:cubicBezTo>
                  <a:pt x="6546781" y="4531066"/>
                  <a:pt x="6547444" y="4531140"/>
                  <a:pt x="6548033" y="4531140"/>
                </a:cubicBezTo>
                <a:cubicBezTo>
                  <a:pt x="6550315" y="4531140"/>
                  <a:pt x="6552450" y="4529667"/>
                  <a:pt x="6553260" y="4527311"/>
                </a:cubicBezTo>
                <a:close/>
                <a:moveTo>
                  <a:pt x="6404173" y="4478425"/>
                </a:moveTo>
                <a:cubicBezTo>
                  <a:pt x="6405866" y="4475849"/>
                  <a:pt x="6405130" y="4472388"/>
                  <a:pt x="6402553" y="4470695"/>
                </a:cubicBezTo>
                <a:lnTo>
                  <a:pt x="6267823" y="4383599"/>
                </a:lnTo>
                <a:cubicBezTo>
                  <a:pt x="6265246" y="4381906"/>
                  <a:pt x="6261786" y="4382642"/>
                  <a:pt x="6260093" y="4385219"/>
                </a:cubicBezTo>
                <a:cubicBezTo>
                  <a:pt x="6258399" y="4387795"/>
                  <a:pt x="6259135" y="4391256"/>
                  <a:pt x="6261786" y="4392949"/>
                </a:cubicBezTo>
                <a:lnTo>
                  <a:pt x="6396516" y="4480045"/>
                </a:lnTo>
                <a:cubicBezTo>
                  <a:pt x="6397473" y="4480634"/>
                  <a:pt x="6398504" y="4480929"/>
                  <a:pt x="6399608" y="4480929"/>
                </a:cubicBezTo>
                <a:cubicBezTo>
                  <a:pt x="6401375" y="4481002"/>
                  <a:pt x="6403142" y="4480119"/>
                  <a:pt x="6404173" y="4478425"/>
                </a:cubicBezTo>
                <a:close/>
                <a:moveTo>
                  <a:pt x="6268706" y="4392287"/>
                </a:moveTo>
                <a:cubicBezTo>
                  <a:pt x="6270915" y="4390151"/>
                  <a:pt x="6270989" y="4386618"/>
                  <a:pt x="6268853" y="4384409"/>
                </a:cubicBezTo>
                <a:lnTo>
                  <a:pt x="6154001" y="4266096"/>
                </a:lnTo>
                <a:cubicBezTo>
                  <a:pt x="6151866" y="4263888"/>
                  <a:pt x="6148332" y="4263814"/>
                  <a:pt x="6146124" y="4265949"/>
                </a:cubicBezTo>
                <a:cubicBezTo>
                  <a:pt x="6143915" y="4268084"/>
                  <a:pt x="6143841" y="4271618"/>
                  <a:pt x="6145977" y="4273827"/>
                </a:cubicBezTo>
                <a:lnTo>
                  <a:pt x="6260829" y="4392139"/>
                </a:lnTo>
                <a:cubicBezTo>
                  <a:pt x="6261933" y="4393243"/>
                  <a:pt x="6263405" y="4393832"/>
                  <a:pt x="6264878" y="4393832"/>
                </a:cubicBezTo>
                <a:cubicBezTo>
                  <a:pt x="6266277" y="4393906"/>
                  <a:pt x="6267602" y="4393391"/>
                  <a:pt x="6268706" y="4392287"/>
                </a:cubicBezTo>
                <a:close/>
                <a:moveTo>
                  <a:pt x="6152897" y="4274710"/>
                </a:moveTo>
                <a:cubicBezTo>
                  <a:pt x="6155547" y="4273091"/>
                  <a:pt x="6156357" y="4269630"/>
                  <a:pt x="6154737" y="4267054"/>
                </a:cubicBezTo>
                <a:lnTo>
                  <a:pt x="6122564" y="4215076"/>
                </a:lnTo>
                <a:cubicBezTo>
                  <a:pt x="6120944" y="4212425"/>
                  <a:pt x="6117484" y="4211615"/>
                  <a:pt x="6114907" y="4213235"/>
                </a:cubicBezTo>
                <a:cubicBezTo>
                  <a:pt x="6112257" y="4214854"/>
                  <a:pt x="6111447" y="4218315"/>
                  <a:pt x="6113067" y="4220892"/>
                </a:cubicBezTo>
                <a:lnTo>
                  <a:pt x="6145240" y="4272870"/>
                </a:lnTo>
                <a:cubicBezTo>
                  <a:pt x="6146271" y="4274563"/>
                  <a:pt x="6148111" y="4275520"/>
                  <a:pt x="6150026" y="4275520"/>
                </a:cubicBezTo>
                <a:cubicBezTo>
                  <a:pt x="6151056" y="4275520"/>
                  <a:pt x="6152013" y="4275299"/>
                  <a:pt x="6152897" y="4274710"/>
                </a:cubicBezTo>
                <a:close/>
                <a:moveTo>
                  <a:pt x="8230396" y="2260821"/>
                </a:moveTo>
                <a:lnTo>
                  <a:pt x="8320879" y="2134189"/>
                </a:lnTo>
                <a:cubicBezTo>
                  <a:pt x="8322646" y="2131686"/>
                  <a:pt x="8322130" y="2128226"/>
                  <a:pt x="8319628" y="2126385"/>
                </a:cubicBezTo>
                <a:cubicBezTo>
                  <a:pt x="8317125" y="2124618"/>
                  <a:pt x="8313664" y="2125134"/>
                  <a:pt x="8311823" y="2127637"/>
                </a:cubicBezTo>
                <a:lnTo>
                  <a:pt x="8221341" y="2254269"/>
                </a:lnTo>
                <a:cubicBezTo>
                  <a:pt x="8219574" y="2256772"/>
                  <a:pt x="8220089" y="2260232"/>
                  <a:pt x="8222592" y="2262073"/>
                </a:cubicBezTo>
                <a:cubicBezTo>
                  <a:pt x="8223623" y="2262809"/>
                  <a:pt x="8224727" y="2263104"/>
                  <a:pt x="8225905" y="2263104"/>
                </a:cubicBezTo>
                <a:cubicBezTo>
                  <a:pt x="8227599" y="2263177"/>
                  <a:pt x="8229292" y="2262367"/>
                  <a:pt x="8230396" y="2260821"/>
                </a:cubicBezTo>
                <a:close/>
                <a:moveTo>
                  <a:pt x="8320658" y="2134410"/>
                </a:moveTo>
                <a:lnTo>
                  <a:pt x="8410846" y="2020294"/>
                </a:lnTo>
                <a:cubicBezTo>
                  <a:pt x="8412761" y="2017864"/>
                  <a:pt x="8412319" y="2014404"/>
                  <a:pt x="8409963" y="2012490"/>
                </a:cubicBezTo>
                <a:cubicBezTo>
                  <a:pt x="8407533" y="2010576"/>
                  <a:pt x="8404073" y="2011018"/>
                  <a:pt x="8402159" y="2013374"/>
                </a:cubicBezTo>
                <a:lnTo>
                  <a:pt x="8311970" y="2127490"/>
                </a:lnTo>
                <a:cubicBezTo>
                  <a:pt x="8310056" y="2129919"/>
                  <a:pt x="8310498" y="2133379"/>
                  <a:pt x="8312854" y="2135294"/>
                </a:cubicBezTo>
                <a:cubicBezTo>
                  <a:pt x="8313885" y="2136104"/>
                  <a:pt x="8315137" y="2136472"/>
                  <a:pt x="8316314" y="2136472"/>
                </a:cubicBezTo>
                <a:cubicBezTo>
                  <a:pt x="8318008" y="2136545"/>
                  <a:pt x="8319628" y="2135809"/>
                  <a:pt x="8320658" y="2134410"/>
                </a:cubicBezTo>
                <a:close/>
                <a:moveTo>
                  <a:pt x="8410625" y="2020589"/>
                </a:moveTo>
                <a:lnTo>
                  <a:pt x="8502654" y="1919136"/>
                </a:lnTo>
                <a:cubicBezTo>
                  <a:pt x="8504716" y="1916853"/>
                  <a:pt x="8504569" y="1913320"/>
                  <a:pt x="8502286" y="1911258"/>
                </a:cubicBezTo>
                <a:cubicBezTo>
                  <a:pt x="8500004" y="1909197"/>
                  <a:pt x="8496470" y="1909418"/>
                  <a:pt x="8494409" y="1911626"/>
                </a:cubicBezTo>
                <a:lnTo>
                  <a:pt x="8402380" y="2013079"/>
                </a:lnTo>
                <a:cubicBezTo>
                  <a:pt x="8400318" y="2015361"/>
                  <a:pt x="8400465" y="2018895"/>
                  <a:pt x="8402748" y="2020957"/>
                </a:cubicBezTo>
                <a:cubicBezTo>
                  <a:pt x="8403852" y="2021914"/>
                  <a:pt x="8405177" y="2022429"/>
                  <a:pt x="8406502" y="2022429"/>
                </a:cubicBezTo>
                <a:cubicBezTo>
                  <a:pt x="8408049" y="2022429"/>
                  <a:pt x="8409521" y="2021767"/>
                  <a:pt x="8410625" y="2020589"/>
                </a:cubicBezTo>
                <a:close/>
                <a:moveTo>
                  <a:pt x="8502286" y="1919504"/>
                </a:moveTo>
                <a:lnTo>
                  <a:pt x="8598365" y="1830862"/>
                </a:lnTo>
                <a:cubicBezTo>
                  <a:pt x="8600646" y="1828800"/>
                  <a:pt x="8600794" y="1825266"/>
                  <a:pt x="8598659" y="1822984"/>
                </a:cubicBezTo>
                <a:cubicBezTo>
                  <a:pt x="8596598" y="1820702"/>
                  <a:pt x="8593064" y="1820554"/>
                  <a:pt x="8590781" y="1822690"/>
                </a:cubicBezTo>
                <a:lnTo>
                  <a:pt x="8494703" y="1911332"/>
                </a:lnTo>
                <a:cubicBezTo>
                  <a:pt x="8492421" y="1913393"/>
                  <a:pt x="8492273" y="1916927"/>
                  <a:pt x="8494409" y="1919209"/>
                </a:cubicBezTo>
                <a:cubicBezTo>
                  <a:pt x="8495513" y="1920387"/>
                  <a:pt x="8497059" y="1921050"/>
                  <a:pt x="8498531" y="1920977"/>
                </a:cubicBezTo>
                <a:cubicBezTo>
                  <a:pt x="8499930" y="1920977"/>
                  <a:pt x="8501255" y="1920461"/>
                  <a:pt x="8502286" y="1919504"/>
                </a:cubicBezTo>
                <a:close/>
                <a:moveTo>
                  <a:pt x="8597922" y="1831230"/>
                </a:moveTo>
                <a:lnTo>
                  <a:pt x="8700259" y="1755251"/>
                </a:lnTo>
                <a:cubicBezTo>
                  <a:pt x="8702763" y="1753410"/>
                  <a:pt x="8703278" y="1749950"/>
                  <a:pt x="8701437" y="1747447"/>
                </a:cubicBezTo>
                <a:cubicBezTo>
                  <a:pt x="8699596" y="1744943"/>
                  <a:pt x="8696063" y="1744428"/>
                  <a:pt x="8693633" y="1746269"/>
                </a:cubicBezTo>
                <a:lnTo>
                  <a:pt x="8591297" y="1822248"/>
                </a:lnTo>
                <a:cubicBezTo>
                  <a:pt x="8588793" y="1824088"/>
                  <a:pt x="8588278" y="1827549"/>
                  <a:pt x="8590119" y="1830052"/>
                </a:cubicBezTo>
                <a:cubicBezTo>
                  <a:pt x="8591223" y="1831524"/>
                  <a:pt x="8592916" y="1832334"/>
                  <a:pt x="8594610" y="1832334"/>
                </a:cubicBezTo>
                <a:cubicBezTo>
                  <a:pt x="8595788" y="1832334"/>
                  <a:pt x="8596965" y="1831966"/>
                  <a:pt x="8597922" y="1831230"/>
                </a:cubicBezTo>
                <a:close/>
                <a:moveTo>
                  <a:pt x="8699744" y="1755545"/>
                </a:moveTo>
                <a:lnTo>
                  <a:pt x="8810400" y="1692082"/>
                </a:lnTo>
                <a:cubicBezTo>
                  <a:pt x="8813050" y="1690536"/>
                  <a:pt x="8814007" y="1687149"/>
                  <a:pt x="8812460" y="1684499"/>
                </a:cubicBezTo>
                <a:cubicBezTo>
                  <a:pt x="8810915" y="1681848"/>
                  <a:pt x="8807455" y="1680891"/>
                  <a:pt x="8804878" y="1682437"/>
                </a:cubicBezTo>
                <a:lnTo>
                  <a:pt x="8694222" y="1745901"/>
                </a:lnTo>
                <a:cubicBezTo>
                  <a:pt x="8691572" y="1747447"/>
                  <a:pt x="8690615" y="1750833"/>
                  <a:pt x="8692160" y="1753484"/>
                </a:cubicBezTo>
                <a:cubicBezTo>
                  <a:pt x="8693191" y="1755251"/>
                  <a:pt x="8695106" y="1756281"/>
                  <a:pt x="8697020" y="1756281"/>
                </a:cubicBezTo>
                <a:cubicBezTo>
                  <a:pt x="8697903" y="1756281"/>
                  <a:pt x="8698860" y="1756061"/>
                  <a:pt x="8699744" y="1755545"/>
                </a:cubicBezTo>
                <a:close/>
                <a:moveTo>
                  <a:pt x="8809810" y="1692376"/>
                </a:moveTo>
                <a:lnTo>
                  <a:pt x="8930773" y="1641356"/>
                </a:lnTo>
                <a:cubicBezTo>
                  <a:pt x="8933571" y="1640178"/>
                  <a:pt x="8934896" y="1636865"/>
                  <a:pt x="8933719" y="1634067"/>
                </a:cubicBezTo>
                <a:cubicBezTo>
                  <a:pt x="8932540" y="1631269"/>
                  <a:pt x="8929300" y="1629870"/>
                  <a:pt x="8926429" y="1631122"/>
                </a:cubicBezTo>
                <a:lnTo>
                  <a:pt x="8805467" y="1682143"/>
                </a:lnTo>
                <a:cubicBezTo>
                  <a:pt x="8802669" y="1683321"/>
                  <a:pt x="8801270" y="1686634"/>
                  <a:pt x="8802521" y="1689432"/>
                </a:cubicBezTo>
                <a:cubicBezTo>
                  <a:pt x="8803405" y="1691567"/>
                  <a:pt x="8805540" y="1692818"/>
                  <a:pt x="8807676" y="1692818"/>
                </a:cubicBezTo>
                <a:cubicBezTo>
                  <a:pt x="8808338" y="1692818"/>
                  <a:pt x="8809074" y="1692671"/>
                  <a:pt x="8809810" y="1692376"/>
                </a:cubicBezTo>
                <a:close/>
                <a:moveTo>
                  <a:pt x="8930110" y="1641576"/>
                </a:moveTo>
                <a:lnTo>
                  <a:pt x="9063443" y="1602851"/>
                </a:lnTo>
                <a:cubicBezTo>
                  <a:pt x="9066387" y="1601967"/>
                  <a:pt x="9068081" y="1598875"/>
                  <a:pt x="9067270" y="1595930"/>
                </a:cubicBezTo>
                <a:cubicBezTo>
                  <a:pt x="9066387" y="1592985"/>
                  <a:pt x="9063295" y="1591292"/>
                  <a:pt x="9060350" y="1592102"/>
                </a:cubicBezTo>
                <a:lnTo>
                  <a:pt x="8927019" y="1630827"/>
                </a:lnTo>
                <a:cubicBezTo>
                  <a:pt x="8924073" y="1631711"/>
                  <a:pt x="8922380" y="1634803"/>
                  <a:pt x="8923190" y="1637748"/>
                </a:cubicBezTo>
                <a:cubicBezTo>
                  <a:pt x="8923926" y="1640178"/>
                  <a:pt x="8926135" y="1641797"/>
                  <a:pt x="8928564" y="1641797"/>
                </a:cubicBezTo>
                <a:cubicBezTo>
                  <a:pt x="8929154" y="1641797"/>
                  <a:pt x="8929669" y="1641724"/>
                  <a:pt x="8930110" y="1641576"/>
                </a:cubicBezTo>
                <a:close/>
                <a:moveTo>
                  <a:pt x="9062853" y="1602998"/>
                </a:moveTo>
                <a:lnTo>
                  <a:pt x="9202811" y="1577745"/>
                </a:lnTo>
                <a:cubicBezTo>
                  <a:pt x="9205830" y="1577156"/>
                  <a:pt x="9207891" y="1574285"/>
                  <a:pt x="9207302" y="1571266"/>
                </a:cubicBezTo>
                <a:cubicBezTo>
                  <a:pt x="9206713" y="1568248"/>
                  <a:pt x="9203768" y="1566186"/>
                  <a:pt x="9200823" y="1566775"/>
                </a:cubicBezTo>
                <a:lnTo>
                  <a:pt x="9060865" y="1592028"/>
                </a:lnTo>
                <a:cubicBezTo>
                  <a:pt x="9057847" y="1592617"/>
                  <a:pt x="9055785" y="1595488"/>
                  <a:pt x="9056374" y="1598507"/>
                </a:cubicBezTo>
                <a:cubicBezTo>
                  <a:pt x="9056890" y="1601231"/>
                  <a:pt x="9059246" y="1603145"/>
                  <a:pt x="9061896" y="1603072"/>
                </a:cubicBezTo>
                <a:cubicBezTo>
                  <a:pt x="9062264" y="1603072"/>
                  <a:pt x="9062559" y="1602998"/>
                  <a:pt x="9062853" y="1602998"/>
                </a:cubicBezTo>
                <a:close/>
                <a:moveTo>
                  <a:pt x="9202296" y="1577745"/>
                </a:moveTo>
                <a:lnTo>
                  <a:pt x="9343211" y="1567070"/>
                </a:lnTo>
                <a:cubicBezTo>
                  <a:pt x="9346302" y="1566849"/>
                  <a:pt x="9348585" y="1564125"/>
                  <a:pt x="9348364" y="1561106"/>
                </a:cubicBezTo>
                <a:cubicBezTo>
                  <a:pt x="9348143" y="1558014"/>
                  <a:pt x="9345271" y="1555732"/>
                  <a:pt x="9342400" y="1555953"/>
                </a:cubicBezTo>
                <a:lnTo>
                  <a:pt x="9201486" y="1566628"/>
                </a:lnTo>
                <a:cubicBezTo>
                  <a:pt x="9198394" y="1566849"/>
                  <a:pt x="9196111" y="1569573"/>
                  <a:pt x="9196332" y="1572592"/>
                </a:cubicBezTo>
                <a:cubicBezTo>
                  <a:pt x="9196553" y="1575536"/>
                  <a:pt x="9199056" y="1577745"/>
                  <a:pt x="9201927" y="1577745"/>
                </a:cubicBezTo>
                <a:cubicBezTo>
                  <a:pt x="9202001" y="1577819"/>
                  <a:pt x="9202148" y="1577819"/>
                  <a:pt x="9202296" y="1577745"/>
                </a:cubicBezTo>
                <a:close/>
                <a:moveTo>
                  <a:pt x="9484493" y="1566702"/>
                </a:moveTo>
                <a:cubicBezTo>
                  <a:pt x="9484567" y="1563610"/>
                  <a:pt x="9482211" y="1561033"/>
                  <a:pt x="9479119" y="1560959"/>
                </a:cubicBezTo>
                <a:lnTo>
                  <a:pt x="9342990" y="1556026"/>
                </a:lnTo>
                <a:cubicBezTo>
                  <a:pt x="9339823" y="1555953"/>
                  <a:pt x="9337320" y="1558309"/>
                  <a:pt x="9337247" y="1561401"/>
                </a:cubicBezTo>
                <a:cubicBezTo>
                  <a:pt x="9337173" y="1564493"/>
                  <a:pt x="9339529" y="1567070"/>
                  <a:pt x="9342621" y="1567143"/>
                </a:cubicBezTo>
                <a:lnTo>
                  <a:pt x="9478750" y="1572076"/>
                </a:lnTo>
                <a:cubicBezTo>
                  <a:pt x="9478824" y="1572076"/>
                  <a:pt x="9478898" y="1572076"/>
                  <a:pt x="9478971" y="1572076"/>
                </a:cubicBezTo>
                <a:cubicBezTo>
                  <a:pt x="9481916" y="1572076"/>
                  <a:pt x="9484419" y="1569720"/>
                  <a:pt x="9484493" y="1566702"/>
                </a:cubicBezTo>
                <a:close/>
                <a:moveTo>
                  <a:pt x="4978681" y="865882"/>
                </a:moveTo>
                <a:cubicBezTo>
                  <a:pt x="4981773" y="865588"/>
                  <a:pt x="4983982" y="862864"/>
                  <a:pt x="4983687" y="859772"/>
                </a:cubicBezTo>
                <a:lnTo>
                  <a:pt x="4968006" y="705089"/>
                </a:lnTo>
                <a:cubicBezTo>
                  <a:pt x="4967711" y="701997"/>
                  <a:pt x="4964839" y="699862"/>
                  <a:pt x="4961895" y="700083"/>
                </a:cubicBezTo>
                <a:cubicBezTo>
                  <a:pt x="4958803" y="700377"/>
                  <a:pt x="4956594" y="703102"/>
                  <a:pt x="4956888" y="706194"/>
                </a:cubicBezTo>
                <a:lnTo>
                  <a:pt x="4972570" y="860876"/>
                </a:lnTo>
                <a:cubicBezTo>
                  <a:pt x="4972864" y="863747"/>
                  <a:pt x="4975294" y="865882"/>
                  <a:pt x="4978165" y="865882"/>
                </a:cubicBezTo>
                <a:cubicBezTo>
                  <a:pt x="4978313" y="865882"/>
                  <a:pt x="4978460" y="865882"/>
                  <a:pt x="4978681" y="865882"/>
                </a:cubicBezTo>
                <a:close/>
                <a:moveTo>
                  <a:pt x="4967858" y="706562"/>
                </a:moveTo>
                <a:lnTo>
                  <a:pt x="4992154" y="569402"/>
                </a:lnTo>
                <a:cubicBezTo>
                  <a:pt x="4992669" y="566383"/>
                  <a:pt x="4990681" y="563512"/>
                  <a:pt x="4987663" y="562923"/>
                </a:cubicBezTo>
                <a:cubicBezTo>
                  <a:pt x="4984644" y="562334"/>
                  <a:pt x="4981773" y="564395"/>
                  <a:pt x="4981184" y="567414"/>
                </a:cubicBezTo>
                <a:lnTo>
                  <a:pt x="4956888" y="704574"/>
                </a:lnTo>
                <a:cubicBezTo>
                  <a:pt x="4956373" y="707593"/>
                  <a:pt x="4958360" y="710464"/>
                  <a:pt x="4961379" y="711053"/>
                </a:cubicBezTo>
                <a:cubicBezTo>
                  <a:pt x="4961747" y="711126"/>
                  <a:pt x="4962042" y="711126"/>
                  <a:pt x="4962410" y="711126"/>
                </a:cubicBezTo>
                <a:cubicBezTo>
                  <a:pt x="4965060" y="711200"/>
                  <a:pt x="4967416" y="709286"/>
                  <a:pt x="4967858" y="706562"/>
                </a:cubicBezTo>
                <a:close/>
                <a:moveTo>
                  <a:pt x="4991344" y="571537"/>
                </a:moveTo>
                <a:lnTo>
                  <a:pt x="5065556" y="461028"/>
                </a:lnTo>
                <a:cubicBezTo>
                  <a:pt x="5067249" y="458452"/>
                  <a:pt x="5066587" y="454991"/>
                  <a:pt x="5064010" y="453298"/>
                </a:cubicBezTo>
                <a:cubicBezTo>
                  <a:pt x="5061507" y="451605"/>
                  <a:pt x="5057973" y="452267"/>
                  <a:pt x="5056280" y="454844"/>
                </a:cubicBezTo>
                <a:lnTo>
                  <a:pt x="4982067" y="565353"/>
                </a:lnTo>
                <a:cubicBezTo>
                  <a:pt x="4980374" y="567929"/>
                  <a:pt x="4981037" y="571390"/>
                  <a:pt x="4983614" y="573083"/>
                </a:cubicBezTo>
                <a:cubicBezTo>
                  <a:pt x="4984571" y="573746"/>
                  <a:pt x="4985675" y="574040"/>
                  <a:pt x="4986779" y="574040"/>
                </a:cubicBezTo>
                <a:cubicBezTo>
                  <a:pt x="4988473" y="573966"/>
                  <a:pt x="4990239" y="573157"/>
                  <a:pt x="4991344" y="571537"/>
                </a:cubicBezTo>
                <a:close/>
                <a:moveTo>
                  <a:pt x="9170637" y="3095119"/>
                </a:moveTo>
                <a:cubicBezTo>
                  <a:pt x="9170711" y="3092027"/>
                  <a:pt x="9168282" y="3089450"/>
                  <a:pt x="9165263" y="3089377"/>
                </a:cubicBezTo>
                <a:lnTo>
                  <a:pt x="9011464" y="3084591"/>
                </a:lnTo>
                <a:cubicBezTo>
                  <a:pt x="9011390" y="3084591"/>
                  <a:pt x="9011317" y="3084591"/>
                  <a:pt x="9011243" y="3084591"/>
                </a:cubicBezTo>
                <a:cubicBezTo>
                  <a:pt x="9008225" y="3084591"/>
                  <a:pt x="9005795" y="3087021"/>
                  <a:pt x="9005721" y="3089966"/>
                </a:cubicBezTo>
                <a:cubicBezTo>
                  <a:pt x="9005648" y="3093058"/>
                  <a:pt x="9008078" y="3095635"/>
                  <a:pt x="9011096" y="3095708"/>
                </a:cubicBezTo>
                <a:lnTo>
                  <a:pt x="9164895" y="3100494"/>
                </a:lnTo>
                <a:cubicBezTo>
                  <a:pt x="9164968" y="3100494"/>
                  <a:pt x="9165042" y="3100494"/>
                  <a:pt x="9165116" y="3100494"/>
                </a:cubicBezTo>
                <a:cubicBezTo>
                  <a:pt x="9168134" y="3100494"/>
                  <a:pt x="9170564" y="3098138"/>
                  <a:pt x="9170637" y="3095119"/>
                </a:cubicBezTo>
                <a:close/>
                <a:moveTo>
                  <a:pt x="9016691" y="3091512"/>
                </a:moveTo>
                <a:cubicBezTo>
                  <a:pt x="9017428" y="3088493"/>
                  <a:pt x="9015661" y="3085475"/>
                  <a:pt x="9012642" y="3084738"/>
                </a:cubicBezTo>
                <a:lnTo>
                  <a:pt x="8858917" y="3045571"/>
                </a:lnTo>
                <a:cubicBezTo>
                  <a:pt x="8855898" y="3044761"/>
                  <a:pt x="8852880" y="3046602"/>
                  <a:pt x="8852143" y="3049620"/>
                </a:cubicBezTo>
                <a:cubicBezTo>
                  <a:pt x="8851407" y="3052639"/>
                  <a:pt x="8853174" y="3055657"/>
                  <a:pt x="8856193" y="3056394"/>
                </a:cubicBezTo>
                <a:lnTo>
                  <a:pt x="9009918" y="3095561"/>
                </a:lnTo>
                <a:cubicBezTo>
                  <a:pt x="9010433" y="3095708"/>
                  <a:pt x="9010875" y="3095708"/>
                  <a:pt x="9011317" y="3095708"/>
                </a:cubicBezTo>
                <a:cubicBezTo>
                  <a:pt x="9013821" y="3095708"/>
                  <a:pt x="9016029" y="3094015"/>
                  <a:pt x="9016691" y="3091512"/>
                </a:cubicBezTo>
                <a:close/>
                <a:moveTo>
                  <a:pt x="8862525" y="3053448"/>
                </a:moveTo>
                <a:cubicBezTo>
                  <a:pt x="8863849" y="3050724"/>
                  <a:pt x="8862746" y="3047338"/>
                  <a:pt x="8859948" y="3046013"/>
                </a:cubicBezTo>
                <a:lnTo>
                  <a:pt x="8713143" y="2973788"/>
                </a:lnTo>
                <a:cubicBezTo>
                  <a:pt x="8710419" y="2972463"/>
                  <a:pt x="8707032" y="2973567"/>
                  <a:pt x="8705707" y="2976365"/>
                </a:cubicBezTo>
                <a:cubicBezTo>
                  <a:pt x="8704382" y="2979089"/>
                  <a:pt x="8705487" y="2982476"/>
                  <a:pt x="8708284" y="2983801"/>
                </a:cubicBezTo>
                <a:lnTo>
                  <a:pt x="8855089" y="3056025"/>
                </a:lnTo>
                <a:cubicBezTo>
                  <a:pt x="8855898" y="3056394"/>
                  <a:pt x="8856782" y="3056614"/>
                  <a:pt x="8857591" y="3056614"/>
                </a:cubicBezTo>
                <a:cubicBezTo>
                  <a:pt x="8859653" y="3056541"/>
                  <a:pt x="8861567" y="3055436"/>
                  <a:pt x="8862525" y="3053448"/>
                </a:cubicBezTo>
                <a:close/>
                <a:moveTo>
                  <a:pt x="8715131" y="2982181"/>
                </a:moveTo>
                <a:cubicBezTo>
                  <a:pt x="8717045" y="2979752"/>
                  <a:pt x="8716603" y="2976218"/>
                  <a:pt x="8714174" y="2974377"/>
                </a:cubicBezTo>
                <a:lnTo>
                  <a:pt x="8580990" y="2870348"/>
                </a:lnTo>
                <a:cubicBezTo>
                  <a:pt x="8578559" y="2868433"/>
                  <a:pt x="8575099" y="2868875"/>
                  <a:pt x="8573185" y="2871305"/>
                </a:cubicBezTo>
                <a:cubicBezTo>
                  <a:pt x="8571271" y="2873734"/>
                  <a:pt x="8571713" y="2877268"/>
                  <a:pt x="8574142" y="2879109"/>
                </a:cubicBezTo>
                <a:lnTo>
                  <a:pt x="8707327" y="2983138"/>
                </a:lnTo>
                <a:cubicBezTo>
                  <a:pt x="8708357" y="2983948"/>
                  <a:pt x="8709609" y="2984316"/>
                  <a:pt x="8710787" y="2984316"/>
                </a:cubicBezTo>
                <a:cubicBezTo>
                  <a:pt x="8712407" y="2984316"/>
                  <a:pt x="8714026" y="2983580"/>
                  <a:pt x="8715131" y="2982181"/>
                </a:cubicBezTo>
                <a:close/>
                <a:moveTo>
                  <a:pt x="8580916" y="2879182"/>
                </a:moveTo>
                <a:cubicBezTo>
                  <a:pt x="8583345" y="2877342"/>
                  <a:pt x="8583861" y="2873808"/>
                  <a:pt x="8581947" y="2871378"/>
                </a:cubicBezTo>
                <a:lnTo>
                  <a:pt x="8465990" y="2718831"/>
                </a:lnTo>
                <a:cubicBezTo>
                  <a:pt x="8464076" y="2716401"/>
                  <a:pt x="8460616" y="2715886"/>
                  <a:pt x="8458186" y="2717800"/>
                </a:cubicBezTo>
                <a:cubicBezTo>
                  <a:pt x="8455756" y="2719641"/>
                  <a:pt x="8455241" y="2723175"/>
                  <a:pt x="8457155" y="2725604"/>
                </a:cubicBezTo>
                <a:lnTo>
                  <a:pt x="8573111" y="2878152"/>
                </a:lnTo>
                <a:cubicBezTo>
                  <a:pt x="8574216" y="2879624"/>
                  <a:pt x="8575909" y="2880360"/>
                  <a:pt x="8577603" y="2880360"/>
                </a:cubicBezTo>
                <a:cubicBezTo>
                  <a:pt x="8578707" y="2880287"/>
                  <a:pt x="8579885" y="2879919"/>
                  <a:pt x="8580916" y="2879182"/>
                </a:cubicBezTo>
                <a:close/>
                <a:moveTo>
                  <a:pt x="8466284" y="2725163"/>
                </a:moveTo>
                <a:cubicBezTo>
                  <a:pt x="8467904" y="2722586"/>
                  <a:pt x="8467168" y="2719125"/>
                  <a:pt x="8464517" y="2717432"/>
                </a:cubicBezTo>
                <a:lnTo>
                  <a:pt x="8340389" y="2639024"/>
                </a:lnTo>
                <a:cubicBezTo>
                  <a:pt x="8337812" y="2637404"/>
                  <a:pt x="8334352" y="2638140"/>
                  <a:pt x="8332659" y="2640791"/>
                </a:cubicBezTo>
                <a:cubicBezTo>
                  <a:pt x="8331039" y="2643367"/>
                  <a:pt x="8331776" y="2646828"/>
                  <a:pt x="8334426" y="2648521"/>
                </a:cubicBezTo>
                <a:lnTo>
                  <a:pt x="8458554" y="2726930"/>
                </a:lnTo>
                <a:cubicBezTo>
                  <a:pt x="8459511" y="2727519"/>
                  <a:pt x="8460542" y="2727813"/>
                  <a:pt x="8461573" y="2727813"/>
                </a:cubicBezTo>
                <a:cubicBezTo>
                  <a:pt x="8463414" y="2727739"/>
                  <a:pt x="8465254" y="2726856"/>
                  <a:pt x="8466284" y="2725163"/>
                </a:cubicBezTo>
                <a:close/>
                <a:moveTo>
                  <a:pt x="8341641" y="2647490"/>
                </a:moveTo>
                <a:cubicBezTo>
                  <a:pt x="8343702" y="2645208"/>
                  <a:pt x="8343481" y="2641674"/>
                  <a:pt x="8341199" y="2639613"/>
                </a:cubicBezTo>
                <a:lnTo>
                  <a:pt x="8251600" y="2559510"/>
                </a:lnTo>
                <a:cubicBezTo>
                  <a:pt x="8249317" y="2557449"/>
                  <a:pt x="8245783" y="2557670"/>
                  <a:pt x="8243722" y="2559952"/>
                </a:cubicBezTo>
                <a:cubicBezTo>
                  <a:pt x="8241661" y="2562234"/>
                  <a:pt x="8241881" y="2565768"/>
                  <a:pt x="8244164" y="2567830"/>
                </a:cubicBezTo>
                <a:lnTo>
                  <a:pt x="8333763" y="2647932"/>
                </a:lnTo>
                <a:cubicBezTo>
                  <a:pt x="8334867" y="2648889"/>
                  <a:pt x="8336193" y="2649331"/>
                  <a:pt x="8337517" y="2649331"/>
                </a:cubicBezTo>
                <a:cubicBezTo>
                  <a:pt x="8338990" y="2649404"/>
                  <a:pt x="8340536" y="2648742"/>
                  <a:pt x="8341641" y="2647490"/>
                </a:cubicBezTo>
                <a:close/>
                <a:moveTo>
                  <a:pt x="8251379" y="2568051"/>
                </a:moveTo>
                <a:cubicBezTo>
                  <a:pt x="8253734" y="2566136"/>
                  <a:pt x="8254103" y="2562603"/>
                  <a:pt x="8252115" y="2560173"/>
                </a:cubicBezTo>
                <a:lnTo>
                  <a:pt x="8183940" y="2476979"/>
                </a:lnTo>
                <a:cubicBezTo>
                  <a:pt x="8181952" y="2474623"/>
                  <a:pt x="8178492" y="2474255"/>
                  <a:pt x="8176062" y="2476243"/>
                </a:cubicBezTo>
                <a:cubicBezTo>
                  <a:pt x="8173706" y="2478157"/>
                  <a:pt x="8173338" y="2481691"/>
                  <a:pt x="8175326" y="2484120"/>
                </a:cubicBezTo>
                <a:lnTo>
                  <a:pt x="8243501" y="2567314"/>
                </a:lnTo>
                <a:cubicBezTo>
                  <a:pt x="8244605" y="2568640"/>
                  <a:pt x="8246225" y="2569376"/>
                  <a:pt x="8247845" y="2569376"/>
                </a:cubicBezTo>
                <a:cubicBezTo>
                  <a:pt x="8249096" y="2569302"/>
                  <a:pt x="8250348" y="2568861"/>
                  <a:pt x="8251379" y="2568051"/>
                </a:cubicBezTo>
                <a:close/>
                <a:moveTo>
                  <a:pt x="8182320" y="2485372"/>
                </a:moveTo>
                <a:cubicBezTo>
                  <a:pt x="8185044" y="2483900"/>
                  <a:pt x="8186001" y="2480513"/>
                  <a:pt x="8184455" y="2477789"/>
                </a:cubicBezTo>
                <a:lnTo>
                  <a:pt x="8137778" y="2393858"/>
                </a:lnTo>
                <a:cubicBezTo>
                  <a:pt x="8136306" y="2391134"/>
                  <a:pt x="8132846" y="2390177"/>
                  <a:pt x="8130195" y="2391723"/>
                </a:cubicBezTo>
                <a:cubicBezTo>
                  <a:pt x="8127471" y="2393196"/>
                  <a:pt x="8126514" y="2396582"/>
                  <a:pt x="8128060" y="2399307"/>
                </a:cubicBezTo>
                <a:lnTo>
                  <a:pt x="8174737" y="2483237"/>
                </a:lnTo>
                <a:cubicBezTo>
                  <a:pt x="8175768" y="2485078"/>
                  <a:pt x="8177682" y="2486108"/>
                  <a:pt x="8179670" y="2486108"/>
                </a:cubicBezTo>
                <a:cubicBezTo>
                  <a:pt x="8180627" y="2486108"/>
                  <a:pt x="8181510" y="2485887"/>
                  <a:pt x="8182320" y="2485372"/>
                </a:cubicBezTo>
                <a:close/>
                <a:moveTo>
                  <a:pt x="8134612" y="2401957"/>
                </a:moveTo>
                <a:cubicBezTo>
                  <a:pt x="8137558" y="2401073"/>
                  <a:pt x="8139251" y="2397981"/>
                  <a:pt x="8138294" y="2395036"/>
                </a:cubicBezTo>
                <a:lnTo>
                  <a:pt x="8113261" y="2312652"/>
                </a:lnTo>
                <a:cubicBezTo>
                  <a:pt x="8112378" y="2309707"/>
                  <a:pt x="8109212" y="2308087"/>
                  <a:pt x="8106341" y="2308971"/>
                </a:cubicBezTo>
                <a:cubicBezTo>
                  <a:pt x="8103396" y="2309854"/>
                  <a:pt x="8101703" y="2312946"/>
                  <a:pt x="8102660" y="2315891"/>
                </a:cubicBezTo>
                <a:lnTo>
                  <a:pt x="8127691" y="2398276"/>
                </a:lnTo>
                <a:cubicBezTo>
                  <a:pt x="8128428" y="2400705"/>
                  <a:pt x="8130636" y="2402251"/>
                  <a:pt x="8133067" y="2402251"/>
                </a:cubicBezTo>
                <a:cubicBezTo>
                  <a:pt x="8133582" y="2402178"/>
                  <a:pt x="8134097" y="2402104"/>
                  <a:pt x="8134612" y="2401957"/>
                </a:cubicBezTo>
                <a:close/>
                <a:moveTo>
                  <a:pt x="8108035" y="2319793"/>
                </a:moveTo>
                <a:cubicBezTo>
                  <a:pt x="8111126" y="2319720"/>
                  <a:pt x="8113556" y="2317216"/>
                  <a:pt x="8113483" y="2314124"/>
                </a:cubicBezTo>
                <a:lnTo>
                  <a:pt x="8112231" y="2236673"/>
                </a:lnTo>
                <a:cubicBezTo>
                  <a:pt x="8112157" y="2233581"/>
                  <a:pt x="8109507" y="2231372"/>
                  <a:pt x="8106562" y="2231225"/>
                </a:cubicBezTo>
                <a:cubicBezTo>
                  <a:pt x="8103470" y="2231298"/>
                  <a:pt x="8101040" y="2233802"/>
                  <a:pt x="8101113" y="2236894"/>
                </a:cubicBezTo>
                <a:lnTo>
                  <a:pt x="8102365" y="2314345"/>
                </a:lnTo>
                <a:cubicBezTo>
                  <a:pt x="8102439" y="2317364"/>
                  <a:pt x="8104942" y="2319793"/>
                  <a:pt x="8108035" y="2319793"/>
                </a:cubicBezTo>
                <a:cubicBezTo>
                  <a:pt x="8108035" y="2319793"/>
                  <a:pt x="8108035" y="2319793"/>
                  <a:pt x="8108035" y="2319793"/>
                </a:cubicBezTo>
                <a:close/>
                <a:moveTo>
                  <a:pt x="8111642" y="2239323"/>
                </a:moveTo>
                <a:lnTo>
                  <a:pt x="8131741" y="2200450"/>
                </a:lnTo>
                <a:cubicBezTo>
                  <a:pt x="8133139" y="2197726"/>
                  <a:pt x="8132109" y="2194339"/>
                  <a:pt x="8129312" y="2192941"/>
                </a:cubicBezTo>
                <a:cubicBezTo>
                  <a:pt x="8126588" y="2191542"/>
                  <a:pt x="8123200" y="2192572"/>
                  <a:pt x="8121802" y="2195370"/>
                </a:cubicBezTo>
                <a:lnTo>
                  <a:pt x="8101703" y="2234243"/>
                </a:lnTo>
                <a:cubicBezTo>
                  <a:pt x="8100304" y="2236967"/>
                  <a:pt x="8101335" y="2240354"/>
                  <a:pt x="8104132" y="2241753"/>
                </a:cubicBezTo>
                <a:cubicBezTo>
                  <a:pt x="8104942" y="2242194"/>
                  <a:pt x="8105825" y="2242415"/>
                  <a:pt x="8106709" y="2242342"/>
                </a:cubicBezTo>
                <a:cubicBezTo>
                  <a:pt x="8108697" y="2242342"/>
                  <a:pt x="8110685" y="2241238"/>
                  <a:pt x="8111642" y="2239323"/>
                </a:cubicBezTo>
                <a:close/>
                <a:moveTo>
                  <a:pt x="8131079" y="2201481"/>
                </a:moveTo>
                <a:lnTo>
                  <a:pt x="8174222" y="2149503"/>
                </a:lnTo>
                <a:cubicBezTo>
                  <a:pt x="8176210" y="2147147"/>
                  <a:pt x="8175841" y="2143613"/>
                  <a:pt x="8173486" y="2141625"/>
                </a:cubicBezTo>
                <a:cubicBezTo>
                  <a:pt x="8171129" y="2139711"/>
                  <a:pt x="8167595" y="2140006"/>
                  <a:pt x="8165607" y="2142361"/>
                </a:cubicBezTo>
                <a:lnTo>
                  <a:pt x="8122464" y="2194339"/>
                </a:lnTo>
                <a:cubicBezTo>
                  <a:pt x="8120476" y="2196695"/>
                  <a:pt x="8120845" y="2200229"/>
                  <a:pt x="8123200" y="2202217"/>
                </a:cubicBezTo>
                <a:cubicBezTo>
                  <a:pt x="8124231" y="2203101"/>
                  <a:pt x="8125557" y="2203542"/>
                  <a:pt x="8126808" y="2203469"/>
                </a:cubicBezTo>
                <a:cubicBezTo>
                  <a:pt x="8128428" y="2203469"/>
                  <a:pt x="8129974" y="2202733"/>
                  <a:pt x="8131079" y="2201481"/>
                </a:cubicBezTo>
                <a:close/>
                <a:moveTo>
                  <a:pt x="8174516" y="2149135"/>
                </a:moveTo>
                <a:lnTo>
                  <a:pt x="8207352" y="2102016"/>
                </a:lnTo>
                <a:cubicBezTo>
                  <a:pt x="8209119" y="2099513"/>
                  <a:pt x="8208457" y="2095979"/>
                  <a:pt x="8205953" y="2094285"/>
                </a:cubicBezTo>
                <a:cubicBezTo>
                  <a:pt x="8203450" y="2092519"/>
                  <a:pt x="8199990" y="2093107"/>
                  <a:pt x="8198223" y="2095684"/>
                </a:cubicBezTo>
                <a:lnTo>
                  <a:pt x="8165386" y="2142803"/>
                </a:lnTo>
                <a:cubicBezTo>
                  <a:pt x="8163619" y="2145307"/>
                  <a:pt x="8164283" y="2148840"/>
                  <a:pt x="8166786" y="2150534"/>
                </a:cubicBezTo>
                <a:cubicBezTo>
                  <a:pt x="8167743" y="2151196"/>
                  <a:pt x="8168921" y="2151564"/>
                  <a:pt x="8170025" y="2151564"/>
                </a:cubicBezTo>
                <a:cubicBezTo>
                  <a:pt x="8171719" y="2151491"/>
                  <a:pt x="8173412" y="2150681"/>
                  <a:pt x="8174516" y="2149135"/>
                </a:cubicBezTo>
                <a:close/>
                <a:moveTo>
                  <a:pt x="8208014" y="2100691"/>
                </a:moveTo>
                <a:lnTo>
                  <a:pt x="8233194" y="2029939"/>
                </a:lnTo>
                <a:cubicBezTo>
                  <a:pt x="8234225" y="2027067"/>
                  <a:pt x="8232678" y="2023828"/>
                  <a:pt x="8229807" y="2022797"/>
                </a:cubicBezTo>
                <a:cubicBezTo>
                  <a:pt x="8226936" y="2021767"/>
                  <a:pt x="8223770" y="2023313"/>
                  <a:pt x="8222665" y="2026184"/>
                </a:cubicBezTo>
                <a:lnTo>
                  <a:pt x="8197487" y="2096936"/>
                </a:lnTo>
                <a:cubicBezTo>
                  <a:pt x="8196456" y="2099807"/>
                  <a:pt x="8198002" y="2103047"/>
                  <a:pt x="8200873" y="2104077"/>
                </a:cubicBezTo>
                <a:cubicBezTo>
                  <a:pt x="8201536" y="2104298"/>
                  <a:pt x="8202125" y="2104372"/>
                  <a:pt x="8202788" y="2104372"/>
                </a:cubicBezTo>
                <a:cubicBezTo>
                  <a:pt x="8205069" y="2104372"/>
                  <a:pt x="8207205" y="2102899"/>
                  <a:pt x="8208014" y="2100691"/>
                </a:cubicBezTo>
                <a:close/>
                <a:moveTo>
                  <a:pt x="8232384" y="2031411"/>
                </a:moveTo>
                <a:lnTo>
                  <a:pt x="8235549" y="2027288"/>
                </a:lnTo>
                <a:cubicBezTo>
                  <a:pt x="8237390" y="2024859"/>
                  <a:pt x="8236949" y="2021325"/>
                  <a:pt x="8234519" y="2019484"/>
                </a:cubicBezTo>
                <a:cubicBezTo>
                  <a:pt x="8232089" y="2017644"/>
                  <a:pt x="8228556" y="2018012"/>
                  <a:pt x="8226715" y="2020515"/>
                </a:cubicBezTo>
                <a:lnTo>
                  <a:pt x="8223549" y="2024638"/>
                </a:lnTo>
                <a:cubicBezTo>
                  <a:pt x="8221635" y="2027067"/>
                  <a:pt x="8222150" y="2030601"/>
                  <a:pt x="8224580" y="2032442"/>
                </a:cubicBezTo>
                <a:cubicBezTo>
                  <a:pt x="8225611" y="2033252"/>
                  <a:pt x="8226789" y="2033620"/>
                  <a:pt x="8228040" y="2033620"/>
                </a:cubicBezTo>
                <a:cubicBezTo>
                  <a:pt x="8229660" y="2033546"/>
                  <a:pt x="8231280" y="2032810"/>
                  <a:pt x="8232384" y="2031411"/>
                </a:cubicBezTo>
                <a:close/>
                <a:moveTo>
                  <a:pt x="5079176" y="3993764"/>
                </a:moveTo>
                <a:cubicBezTo>
                  <a:pt x="5081679" y="3991924"/>
                  <a:pt x="5082195" y="3988463"/>
                  <a:pt x="5080428" y="3985960"/>
                </a:cubicBezTo>
                <a:lnTo>
                  <a:pt x="4990093" y="3862200"/>
                </a:lnTo>
                <a:cubicBezTo>
                  <a:pt x="4988252" y="3859696"/>
                  <a:pt x="4984791" y="3859181"/>
                  <a:pt x="4982288" y="3860948"/>
                </a:cubicBezTo>
                <a:cubicBezTo>
                  <a:pt x="4979785" y="3862788"/>
                  <a:pt x="4979270" y="3866249"/>
                  <a:pt x="4981037" y="3868752"/>
                </a:cubicBezTo>
                <a:lnTo>
                  <a:pt x="5071372" y="3992512"/>
                </a:lnTo>
                <a:cubicBezTo>
                  <a:pt x="5072476" y="3993985"/>
                  <a:pt x="5074170" y="3994794"/>
                  <a:pt x="5075937" y="3994794"/>
                </a:cubicBezTo>
                <a:cubicBezTo>
                  <a:pt x="5077041" y="3994794"/>
                  <a:pt x="5078146" y="3994426"/>
                  <a:pt x="5079176" y="3993764"/>
                </a:cubicBezTo>
                <a:close/>
                <a:moveTo>
                  <a:pt x="4988105" y="3870445"/>
                </a:moveTo>
                <a:cubicBezTo>
                  <a:pt x="4990829" y="3869046"/>
                  <a:pt x="4991933" y="3865660"/>
                  <a:pt x="4990534" y="3862936"/>
                </a:cubicBezTo>
                <a:lnTo>
                  <a:pt x="4918972" y="3722978"/>
                </a:lnTo>
                <a:cubicBezTo>
                  <a:pt x="4917573" y="3720254"/>
                  <a:pt x="4914187" y="3719149"/>
                  <a:pt x="4911463" y="3720548"/>
                </a:cubicBezTo>
                <a:cubicBezTo>
                  <a:pt x="4908739" y="3721947"/>
                  <a:pt x="4907634" y="3725334"/>
                  <a:pt x="4909033" y="3728058"/>
                </a:cubicBezTo>
                <a:lnTo>
                  <a:pt x="4980595" y="3868016"/>
                </a:lnTo>
                <a:cubicBezTo>
                  <a:pt x="4981552" y="3869930"/>
                  <a:pt x="4983540" y="3871034"/>
                  <a:pt x="4985601" y="3871034"/>
                </a:cubicBezTo>
                <a:cubicBezTo>
                  <a:pt x="4986411" y="3871034"/>
                  <a:pt x="4987295" y="3870887"/>
                  <a:pt x="4988105" y="3870445"/>
                </a:cubicBezTo>
                <a:close/>
                <a:moveTo>
                  <a:pt x="4915659" y="3730782"/>
                </a:moveTo>
                <a:cubicBezTo>
                  <a:pt x="4918604" y="3729825"/>
                  <a:pt x="4920224" y="3726733"/>
                  <a:pt x="4919267" y="3723788"/>
                </a:cubicBezTo>
                <a:lnTo>
                  <a:pt x="4871633" y="3572860"/>
                </a:lnTo>
                <a:cubicBezTo>
                  <a:pt x="4870749" y="3569915"/>
                  <a:pt x="4867583" y="3568296"/>
                  <a:pt x="4864638" y="3569253"/>
                </a:cubicBezTo>
                <a:cubicBezTo>
                  <a:pt x="4861694" y="3570210"/>
                  <a:pt x="4860074" y="3573302"/>
                  <a:pt x="4861031" y="3576247"/>
                </a:cubicBezTo>
                <a:lnTo>
                  <a:pt x="4908665" y="3727174"/>
                </a:lnTo>
                <a:cubicBezTo>
                  <a:pt x="4909401" y="3729530"/>
                  <a:pt x="4911610" y="3731076"/>
                  <a:pt x="4914040" y="3731076"/>
                </a:cubicBezTo>
                <a:cubicBezTo>
                  <a:pt x="4914555" y="3731076"/>
                  <a:pt x="4915144" y="3731003"/>
                  <a:pt x="4915659" y="3730782"/>
                </a:cubicBezTo>
                <a:close/>
                <a:moveTo>
                  <a:pt x="4866994" y="3580149"/>
                </a:moveTo>
                <a:cubicBezTo>
                  <a:pt x="4870086" y="3579781"/>
                  <a:pt x="4872222" y="3576983"/>
                  <a:pt x="4871853" y="3573965"/>
                </a:cubicBezTo>
                <a:lnTo>
                  <a:pt x="4853153" y="3417442"/>
                </a:lnTo>
                <a:cubicBezTo>
                  <a:pt x="4852785" y="3414349"/>
                  <a:pt x="4849987" y="3412214"/>
                  <a:pt x="4846969" y="3412582"/>
                </a:cubicBezTo>
                <a:cubicBezTo>
                  <a:pt x="4843877" y="3412951"/>
                  <a:pt x="4841742" y="3415748"/>
                  <a:pt x="4842110" y="3418767"/>
                </a:cubicBezTo>
                <a:lnTo>
                  <a:pt x="4860810" y="3575290"/>
                </a:lnTo>
                <a:cubicBezTo>
                  <a:pt x="4861178" y="3578161"/>
                  <a:pt x="4863607" y="3580223"/>
                  <a:pt x="4866405" y="3580223"/>
                </a:cubicBezTo>
                <a:cubicBezTo>
                  <a:pt x="4866553" y="3580149"/>
                  <a:pt x="4866774" y="3580149"/>
                  <a:pt x="4866994" y="3580149"/>
                </a:cubicBezTo>
                <a:close/>
                <a:moveTo>
                  <a:pt x="4853153" y="3418620"/>
                </a:moveTo>
                <a:lnTo>
                  <a:pt x="4868319" y="3261802"/>
                </a:lnTo>
                <a:cubicBezTo>
                  <a:pt x="4868614" y="3258710"/>
                  <a:pt x="4866405" y="3255986"/>
                  <a:pt x="4863313" y="3255691"/>
                </a:cubicBezTo>
                <a:cubicBezTo>
                  <a:pt x="4860368" y="3255323"/>
                  <a:pt x="4857497" y="3257606"/>
                  <a:pt x="4857202" y="3260698"/>
                </a:cubicBezTo>
                <a:lnTo>
                  <a:pt x="4842036" y="3417515"/>
                </a:lnTo>
                <a:cubicBezTo>
                  <a:pt x="4841742" y="3420607"/>
                  <a:pt x="4843950" y="3423332"/>
                  <a:pt x="4847042" y="3423626"/>
                </a:cubicBezTo>
                <a:cubicBezTo>
                  <a:pt x="4847263" y="3423626"/>
                  <a:pt x="4847411" y="3423626"/>
                  <a:pt x="4847631" y="3423626"/>
                </a:cubicBezTo>
                <a:cubicBezTo>
                  <a:pt x="4850503" y="3423626"/>
                  <a:pt x="4852859" y="3421491"/>
                  <a:pt x="4853153" y="3418620"/>
                </a:cubicBezTo>
                <a:close/>
                <a:moveTo>
                  <a:pt x="4868099" y="3262833"/>
                </a:moveTo>
                <a:lnTo>
                  <a:pt x="4913819" y="3112642"/>
                </a:lnTo>
                <a:cubicBezTo>
                  <a:pt x="4914702" y="3109697"/>
                  <a:pt x="4913082" y="3106604"/>
                  <a:pt x="4910137" y="3105647"/>
                </a:cubicBezTo>
                <a:cubicBezTo>
                  <a:pt x="4907119" y="3104764"/>
                  <a:pt x="4904100" y="3106457"/>
                  <a:pt x="4903143" y="3109328"/>
                </a:cubicBezTo>
                <a:lnTo>
                  <a:pt x="4857423" y="3259520"/>
                </a:lnTo>
                <a:cubicBezTo>
                  <a:pt x="4856540" y="3262465"/>
                  <a:pt x="4858159" y="3265557"/>
                  <a:pt x="4861105" y="3266514"/>
                </a:cubicBezTo>
                <a:cubicBezTo>
                  <a:pt x="4861694" y="3266661"/>
                  <a:pt x="4862209" y="3266735"/>
                  <a:pt x="4862798" y="3266735"/>
                </a:cubicBezTo>
                <a:cubicBezTo>
                  <a:pt x="4865227" y="3266809"/>
                  <a:pt x="4867362" y="3265263"/>
                  <a:pt x="4868099" y="3262833"/>
                </a:cubicBezTo>
                <a:close/>
                <a:moveTo>
                  <a:pt x="4913377" y="3113672"/>
                </a:moveTo>
                <a:lnTo>
                  <a:pt x="4986264" y="2976880"/>
                </a:lnTo>
                <a:cubicBezTo>
                  <a:pt x="4987737" y="2974156"/>
                  <a:pt x="4986706" y="2970770"/>
                  <a:pt x="4983982" y="2969371"/>
                </a:cubicBezTo>
                <a:cubicBezTo>
                  <a:pt x="4981258" y="2967898"/>
                  <a:pt x="4977871" y="2968929"/>
                  <a:pt x="4976472" y="2971653"/>
                </a:cubicBezTo>
                <a:lnTo>
                  <a:pt x="4903585" y="3108445"/>
                </a:lnTo>
                <a:cubicBezTo>
                  <a:pt x="4902113" y="3111169"/>
                  <a:pt x="4903143" y="3114556"/>
                  <a:pt x="4905868" y="3115955"/>
                </a:cubicBezTo>
                <a:cubicBezTo>
                  <a:pt x="4906751" y="3116396"/>
                  <a:pt x="4907634" y="3116617"/>
                  <a:pt x="4908518" y="3116617"/>
                </a:cubicBezTo>
                <a:cubicBezTo>
                  <a:pt x="4910505" y="3116617"/>
                  <a:pt x="4912420" y="3115513"/>
                  <a:pt x="4913377" y="3113672"/>
                </a:cubicBezTo>
                <a:close/>
                <a:moveTo>
                  <a:pt x="4985675" y="2977837"/>
                </a:moveTo>
                <a:lnTo>
                  <a:pt x="5082416" y="2861071"/>
                </a:lnTo>
                <a:cubicBezTo>
                  <a:pt x="5084404" y="2858715"/>
                  <a:pt x="5084035" y="2855181"/>
                  <a:pt x="5081679" y="2853193"/>
                </a:cubicBezTo>
                <a:cubicBezTo>
                  <a:pt x="5079324" y="2851206"/>
                  <a:pt x="5075790" y="2851574"/>
                  <a:pt x="5073802" y="2853930"/>
                </a:cubicBezTo>
                <a:lnTo>
                  <a:pt x="4977061" y="2970696"/>
                </a:lnTo>
                <a:cubicBezTo>
                  <a:pt x="4975073" y="2973052"/>
                  <a:pt x="4975441" y="2976586"/>
                  <a:pt x="4977797" y="2978574"/>
                </a:cubicBezTo>
                <a:cubicBezTo>
                  <a:pt x="4978828" y="2979457"/>
                  <a:pt x="4980079" y="2979899"/>
                  <a:pt x="4981405" y="2979825"/>
                </a:cubicBezTo>
                <a:cubicBezTo>
                  <a:pt x="4983025" y="2979825"/>
                  <a:pt x="4984571" y="2979163"/>
                  <a:pt x="4985675" y="2977837"/>
                </a:cubicBezTo>
                <a:close/>
                <a:moveTo>
                  <a:pt x="5081532" y="2861955"/>
                </a:moveTo>
                <a:lnTo>
                  <a:pt x="5198888" y="2771619"/>
                </a:lnTo>
                <a:cubicBezTo>
                  <a:pt x="5201317" y="2769705"/>
                  <a:pt x="5201759" y="2766245"/>
                  <a:pt x="5199919" y="2763815"/>
                </a:cubicBezTo>
                <a:cubicBezTo>
                  <a:pt x="5198004" y="2761385"/>
                  <a:pt x="5194544" y="2760944"/>
                  <a:pt x="5192114" y="2762784"/>
                </a:cubicBezTo>
                <a:lnTo>
                  <a:pt x="5074759" y="2853120"/>
                </a:lnTo>
                <a:cubicBezTo>
                  <a:pt x="5072329" y="2855034"/>
                  <a:pt x="5071888" y="2858494"/>
                  <a:pt x="5073728" y="2860924"/>
                </a:cubicBezTo>
                <a:cubicBezTo>
                  <a:pt x="5074832" y="2862396"/>
                  <a:pt x="5076526" y="2863133"/>
                  <a:pt x="5078219" y="2863133"/>
                </a:cubicBezTo>
                <a:cubicBezTo>
                  <a:pt x="5079324" y="2863133"/>
                  <a:pt x="5080502" y="2862764"/>
                  <a:pt x="5081532" y="2861955"/>
                </a:cubicBezTo>
                <a:close/>
                <a:moveTo>
                  <a:pt x="5197857" y="2772208"/>
                </a:moveTo>
                <a:lnTo>
                  <a:pt x="5330011" y="2709481"/>
                </a:lnTo>
                <a:cubicBezTo>
                  <a:pt x="5332808" y="2708156"/>
                  <a:pt x="5333986" y="2704843"/>
                  <a:pt x="5332661" y="2702045"/>
                </a:cubicBezTo>
                <a:cubicBezTo>
                  <a:pt x="5331336" y="2699247"/>
                  <a:pt x="5328023" y="2698069"/>
                  <a:pt x="5325225" y="2699395"/>
                </a:cubicBezTo>
                <a:lnTo>
                  <a:pt x="5193071" y="2762122"/>
                </a:lnTo>
                <a:cubicBezTo>
                  <a:pt x="5190274" y="2763447"/>
                  <a:pt x="5189096" y="2766760"/>
                  <a:pt x="5190421" y="2769557"/>
                </a:cubicBezTo>
                <a:cubicBezTo>
                  <a:pt x="5191378" y="2771619"/>
                  <a:pt x="5193366" y="2772723"/>
                  <a:pt x="5195501" y="2772723"/>
                </a:cubicBezTo>
                <a:cubicBezTo>
                  <a:pt x="5196311" y="2772797"/>
                  <a:pt x="5197121" y="2772576"/>
                  <a:pt x="5197857" y="2772208"/>
                </a:cubicBezTo>
                <a:close/>
                <a:moveTo>
                  <a:pt x="5330526" y="2709334"/>
                </a:moveTo>
                <a:cubicBezTo>
                  <a:pt x="5333250" y="2707935"/>
                  <a:pt x="5334428" y="2704622"/>
                  <a:pt x="5333029" y="2701824"/>
                </a:cubicBezTo>
                <a:cubicBezTo>
                  <a:pt x="5331630" y="2699100"/>
                  <a:pt x="5328317" y="2697922"/>
                  <a:pt x="5325520" y="2699321"/>
                </a:cubicBezTo>
                <a:lnTo>
                  <a:pt x="5325151" y="2699542"/>
                </a:lnTo>
                <a:cubicBezTo>
                  <a:pt x="5322427" y="2700941"/>
                  <a:pt x="5321470" y="2704180"/>
                  <a:pt x="5322795" y="2706904"/>
                </a:cubicBezTo>
                <a:cubicBezTo>
                  <a:pt x="5323752" y="2708892"/>
                  <a:pt x="5325814" y="2709923"/>
                  <a:pt x="5327949" y="2709923"/>
                </a:cubicBezTo>
                <a:cubicBezTo>
                  <a:pt x="5328832" y="2709923"/>
                  <a:pt x="5329716" y="2709702"/>
                  <a:pt x="5330526" y="2709334"/>
                </a:cubicBezTo>
                <a:close/>
                <a:moveTo>
                  <a:pt x="7570217" y="4469002"/>
                </a:moveTo>
                <a:lnTo>
                  <a:pt x="7596795" y="4462008"/>
                </a:lnTo>
                <a:cubicBezTo>
                  <a:pt x="7599740" y="4461198"/>
                  <a:pt x="7601580" y="4458179"/>
                  <a:pt x="7600771" y="4455234"/>
                </a:cubicBezTo>
                <a:cubicBezTo>
                  <a:pt x="7599961" y="4452289"/>
                  <a:pt x="7597016" y="4450449"/>
                  <a:pt x="7593997" y="4451258"/>
                </a:cubicBezTo>
                <a:lnTo>
                  <a:pt x="7567419" y="4458253"/>
                </a:lnTo>
                <a:cubicBezTo>
                  <a:pt x="7564474" y="4459062"/>
                  <a:pt x="7562633" y="4462081"/>
                  <a:pt x="7563444" y="4465026"/>
                </a:cubicBezTo>
                <a:cubicBezTo>
                  <a:pt x="7564106" y="4467529"/>
                  <a:pt x="7566388" y="4469223"/>
                  <a:pt x="7568892" y="4469223"/>
                </a:cubicBezTo>
                <a:cubicBezTo>
                  <a:pt x="7569333" y="4469223"/>
                  <a:pt x="7569776" y="4469149"/>
                  <a:pt x="7570217" y="4469002"/>
                </a:cubicBezTo>
                <a:close/>
                <a:moveTo>
                  <a:pt x="7504987" y="4485420"/>
                </a:moveTo>
                <a:lnTo>
                  <a:pt x="7570217" y="4469002"/>
                </a:lnTo>
                <a:cubicBezTo>
                  <a:pt x="7573236" y="4468265"/>
                  <a:pt x="7575002" y="4465247"/>
                  <a:pt x="7574266" y="4462229"/>
                </a:cubicBezTo>
                <a:cubicBezTo>
                  <a:pt x="7573530" y="4459284"/>
                  <a:pt x="7570512" y="4457443"/>
                  <a:pt x="7567493" y="4458179"/>
                </a:cubicBezTo>
                <a:lnTo>
                  <a:pt x="7502263" y="4474597"/>
                </a:lnTo>
                <a:cubicBezTo>
                  <a:pt x="7499244" y="4475333"/>
                  <a:pt x="7497477" y="4478352"/>
                  <a:pt x="7498214" y="4481371"/>
                </a:cubicBezTo>
                <a:cubicBezTo>
                  <a:pt x="7498876" y="4483947"/>
                  <a:pt x="7501158" y="4485641"/>
                  <a:pt x="7503662" y="4485567"/>
                </a:cubicBezTo>
                <a:cubicBezTo>
                  <a:pt x="7504103" y="4485567"/>
                  <a:pt x="7504545" y="4485567"/>
                  <a:pt x="7504987" y="4485420"/>
                </a:cubicBezTo>
                <a:close/>
                <a:moveTo>
                  <a:pt x="7509183" y="4480119"/>
                </a:moveTo>
                <a:cubicBezTo>
                  <a:pt x="7509257" y="4477027"/>
                  <a:pt x="7506754" y="4474524"/>
                  <a:pt x="7503735" y="4474450"/>
                </a:cubicBezTo>
                <a:lnTo>
                  <a:pt x="7359581" y="4472020"/>
                </a:lnTo>
                <a:cubicBezTo>
                  <a:pt x="7356710" y="4472241"/>
                  <a:pt x="7353986" y="4474450"/>
                  <a:pt x="7353912" y="4477468"/>
                </a:cubicBezTo>
                <a:cubicBezTo>
                  <a:pt x="7353839" y="4480561"/>
                  <a:pt x="7356342" y="4483064"/>
                  <a:pt x="7359360" y="4483137"/>
                </a:cubicBezTo>
                <a:lnTo>
                  <a:pt x="7503514" y="4485567"/>
                </a:lnTo>
                <a:cubicBezTo>
                  <a:pt x="7503588" y="4485567"/>
                  <a:pt x="7503588" y="4485567"/>
                  <a:pt x="7503662" y="4485567"/>
                </a:cubicBezTo>
                <a:cubicBezTo>
                  <a:pt x="7506680" y="4485567"/>
                  <a:pt x="7509110" y="4483137"/>
                  <a:pt x="7509183" y="4480119"/>
                </a:cubicBezTo>
                <a:close/>
                <a:moveTo>
                  <a:pt x="7364808" y="4479088"/>
                </a:moveTo>
                <a:cubicBezTo>
                  <a:pt x="7365618" y="4476143"/>
                  <a:pt x="7363925" y="4473051"/>
                  <a:pt x="7360980" y="4472241"/>
                </a:cubicBezTo>
                <a:lnTo>
                  <a:pt x="7222936" y="4433368"/>
                </a:lnTo>
                <a:cubicBezTo>
                  <a:pt x="7219991" y="4432485"/>
                  <a:pt x="7216899" y="4434251"/>
                  <a:pt x="7216089" y="4437197"/>
                </a:cubicBezTo>
                <a:cubicBezTo>
                  <a:pt x="7215280" y="4440142"/>
                  <a:pt x="7216973" y="4443234"/>
                  <a:pt x="7219918" y="4444044"/>
                </a:cubicBezTo>
                <a:lnTo>
                  <a:pt x="7358035" y="4482917"/>
                </a:lnTo>
                <a:cubicBezTo>
                  <a:pt x="7358550" y="4483064"/>
                  <a:pt x="7359066" y="4483137"/>
                  <a:pt x="7359581" y="4483137"/>
                </a:cubicBezTo>
                <a:cubicBezTo>
                  <a:pt x="7361863" y="4483137"/>
                  <a:pt x="7364072" y="4481518"/>
                  <a:pt x="7364808" y="4479088"/>
                </a:cubicBezTo>
                <a:close/>
                <a:moveTo>
                  <a:pt x="7226176" y="4441467"/>
                </a:moveTo>
                <a:cubicBezTo>
                  <a:pt x="7227722" y="4438816"/>
                  <a:pt x="7226765" y="4435356"/>
                  <a:pt x="7224114" y="4433883"/>
                </a:cubicBezTo>
                <a:lnTo>
                  <a:pt x="7097409" y="4361733"/>
                </a:lnTo>
                <a:cubicBezTo>
                  <a:pt x="7094759" y="4360187"/>
                  <a:pt x="7091298" y="4361144"/>
                  <a:pt x="7089825" y="4363794"/>
                </a:cubicBezTo>
                <a:cubicBezTo>
                  <a:pt x="7088280" y="4366445"/>
                  <a:pt x="7089237" y="4369905"/>
                  <a:pt x="7091887" y="4371377"/>
                </a:cubicBezTo>
                <a:lnTo>
                  <a:pt x="7218592" y="4443528"/>
                </a:lnTo>
                <a:cubicBezTo>
                  <a:pt x="7219476" y="4444044"/>
                  <a:pt x="7220433" y="4444265"/>
                  <a:pt x="7221390" y="4444265"/>
                </a:cubicBezTo>
                <a:cubicBezTo>
                  <a:pt x="7223304" y="4444265"/>
                  <a:pt x="7225145" y="4443307"/>
                  <a:pt x="7226176" y="4441467"/>
                </a:cubicBezTo>
                <a:close/>
                <a:moveTo>
                  <a:pt x="7098734" y="4370347"/>
                </a:moveTo>
                <a:cubicBezTo>
                  <a:pt x="7100795" y="4368064"/>
                  <a:pt x="7100722" y="4364531"/>
                  <a:pt x="7098440" y="4362469"/>
                </a:cubicBezTo>
                <a:lnTo>
                  <a:pt x="6988373" y="4260354"/>
                </a:lnTo>
                <a:cubicBezTo>
                  <a:pt x="6986091" y="4258292"/>
                  <a:pt x="6982630" y="4258366"/>
                  <a:pt x="6980495" y="4260648"/>
                </a:cubicBezTo>
                <a:cubicBezTo>
                  <a:pt x="6978434" y="4262931"/>
                  <a:pt x="6978507" y="4266464"/>
                  <a:pt x="6980790" y="4268526"/>
                </a:cubicBezTo>
                <a:lnTo>
                  <a:pt x="7090856" y="4370641"/>
                </a:lnTo>
                <a:cubicBezTo>
                  <a:pt x="7091961" y="4371672"/>
                  <a:pt x="7093286" y="4372113"/>
                  <a:pt x="7094685" y="4372113"/>
                </a:cubicBezTo>
                <a:cubicBezTo>
                  <a:pt x="7096157" y="4372113"/>
                  <a:pt x="7097630" y="4371525"/>
                  <a:pt x="7098734" y="4370347"/>
                </a:cubicBezTo>
                <a:close/>
                <a:moveTo>
                  <a:pt x="6987784" y="4269041"/>
                </a:moveTo>
                <a:cubicBezTo>
                  <a:pt x="6990360" y="4267274"/>
                  <a:pt x="6990950" y="4263814"/>
                  <a:pt x="6989256" y="4261311"/>
                </a:cubicBezTo>
                <a:lnTo>
                  <a:pt x="6901129" y="4132691"/>
                </a:lnTo>
                <a:cubicBezTo>
                  <a:pt x="6899436" y="4130114"/>
                  <a:pt x="6895902" y="4129452"/>
                  <a:pt x="6893399" y="4131218"/>
                </a:cubicBezTo>
                <a:cubicBezTo>
                  <a:pt x="6890822" y="4132985"/>
                  <a:pt x="6890233" y="4136446"/>
                  <a:pt x="6891926" y="4138949"/>
                </a:cubicBezTo>
                <a:lnTo>
                  <a:pt x="6980054" y="4267569"/>
                </a:lnTo>
                <a:cubicBezTo>
                  <a:pt x="6981158" y="4269188"/>
                  <a:pt x="6982925" y="4269998"/>
                  <a:pt x="6984692" y="4269998"/>
                </a:cubicBezTo>
                <a:cubicBezTo>
                  <a:pt x="6985723" y="4269998"/>
                  <a:pt x="6986827" y="4269704"/>
                  <a:pt x="6987784" y="4269041"/>
                </a:cubicBezTo>
                <a:close/>
                <a:moveTo>
                  <a:pt x="6898774" y="4140863"/>
                </a:moveTo>
                <a:cubicBezTo>
                  <a:pt x="6901571" y="4139612"/>
                  <a:pt x="6902823" y="4136299"/>
                  <a:pt x="6901571" y="4133501"/>
                </a:cubicBezTo>
                <a:lnTo>
                  <a:pt x="6836267" y="3988095"/>
                </a:lnTo>
                <a:cubicBezTo>
                  <a:pt x="6835016" y="3985297"/>
                  <a:pt x="6831703" y="3984046"/>
                  <a:pt x="6828905" y="3985297"/>
                </a:cubicBezTo>
                <a:cubicBezTo>
                  <a:pt x="6826107" y="3986549"/>
                  <a:pt x="6824856" y="3989862"/>
                  <a:pt x="6826107" y="3992660"/>
                </a:cubicBezTo>
                <a:lnTo>
                  <a:pt x="6891411" y="4138065"/>
                </a:lnTo>
                <a:cubicBezTo>
                  <a:pt x="6892368" y="4140127"/>
                  <a:pt x="6894430" y="4141379"/>
                  <a:pt x="6896565" y="4141379"/>
                </a:cubicBezTo>
                <a:cubicBezTo>
                  <a:pt x="6897301" y="4141379"/>
                  <a:pt x="6898037" y="4141157"/>
                  <a:pt x="6898774" y="4140863"/>
                </a:cubicBezTo>
                <a:close/>
                <a:moveTo>
                  <a:pt x="6832660" y="3995752"/>
                </a:moveTo>
                <a:cubicBezTo>
                  <a:pt x="6835605" y="3994942"/>
                  <a:pt x="6837372" y="3991850"/>
                  <a:pt x="6836562" y="3988905"/>
                </a:cubicBezTo>
                <a:lnTo>
                  <a:pt x="6812561" y="3900925"/>
                </a:lnTo>
                <a:cubicBezTo>
                  <a:pt x="6811751" y="3897980"/>
                  <a:pt x="6808732" y="3896140"/>
                  <a:pt x="6805714" y="3897023"/>
                </a:cubicBezTo>
                <a:cubicBezTo>
                  <a:pt x="6802769" y="3897833"/>
                  <a:pt x="6801002" y="3900925"/>
                  <a:pt x="6801812" y="3903870"/>
                </a:cubicBezTo>
                <a:lnTo>
                  <a:pt x="6825813" y="3991850"/>
                </a:lnTo>
                <a:cubicBezTo>
                  <a:pt x="6826476" y="3994353"/>
                  <a:pt x="6828758" y="3995973"/>
                  <a:pt x="6831261" y="3995973"/>
                </a:cubicBezTo>
                <a:cubicBezTo>
                  <a:pt x="6831703" y="3995899"/>
                  <a:pt x="6832144" y="3995899"/>
                  <a:pt x="6832660" y="3995752"/>
                </a:cubicBezTo>
                <a:close/>
                <a:moveTo>
                  <a:pt x="6808438" y="3907699"/>
                </a:moveTo>
                <a:cubicBezTo>
                  <a:pt x="6811456" y="3906962"/>
                  <a:pt x="6813223" y="3903796"/>
                  <a:pt x="6812561" y="3900852"/>
                </a:cubicBezTo>
                <a:cubicBezTo>
                  <a:pt x="6811824" y="3897833"/>
                  <a:pt x="6808880" y="3895992"/>
                  <a:pt x="6805861" y="3896729"/>
                </a:cubicBezTo>
                <a:cubicBezTo>
                  <a:pt x="6802842" y="3897465"/>
                  <a:pt x="6801002" y="3900483"/>
                  <a:pt x="6801738" y="3903428"/>
                </a:cubicBezTo>
                <a:lnTo>
                  <a:pt x="6801812" y="3903723"/>
                </a:lnTo>
                <a:cubicBezTo>
                  <a:pt x="6802401" y="3906300"/>
                  <a:pt x="6804683" y="3907919"/>
                  <a:pt x="6807186" y="3907846"/>
                </a:cubicBezTo>
                <a:cubicBezTo>
                  <a:pt x="6807554" y="3907846"/>
                  <a:pt x="6807996" y="3907772"/>
                  <a:pt x="6808438" y="3907699"/>
                </a:cubicBezTo>
                <a:close/>
                <a:moveTo>
                  <a:pt x="6376785" y="3982132"/>
                </a:moveTo>
                <a:cubicBezTo>
                  <a:pt x="6377374" y="3979113"/>
                  <a:pt x="6375313" y="3976168"/>
                  <a:pt x="6372294" y="3975653"/>
                </a:cubicBezTo>
                <a:lnTo>
                  <a:pt x="6225710" y="3948486"/>
                </a:lnTo>
                <a:cubicBezTo>
                  <a:pt x="6222692" y="3947970"/>
                  <a:pt x="6219747" y="3949885"/>
                  <a:pt x="6219231" y="3952977"/>
                </a:cubicBezTo>
                <a:cubicBezTo>
                  <a:pt x="6218643" y="3955995"/>
                  <a:pt x="6220704" y="3958940"/>
                  <a:pt x="6223723" y="3959455"/>
                </a:cubicBezTo>
                <a:lnTo>
                  <a:pt x="6370306" y="3986622"/>
                </a:lnTo>
                <a:cubicBezTo>
                  <a:pt x="6370674" y="3986696"/>
                  <a:pt x="6371042" y="3986696"/>
                  <a:pt x="6371337" y="3986696"/>
                </a:cubicBezTo>
                <a:cubicBezTo>
                  <a:pt x="6373987" y="3986622"/>
                  <a:pt x="6376270" y="3984782"/>
                  <a:pt x="6376785" y="3982132"/>
                </a:cubicBezTo>
                <a:close/>
                <a:moveTo>
                  <a:pt x="6229907" y="3955848"/>
                </a:moveTo>
                <a:cubicBezTo>
                  <a:pt x="6230938" y="3952977"/>
                  <a:pt x="6229465" y="3949737"/>
                  <a:pt x="6226520" y="3948707"/>
                </a:cubicBezTo>
                <a:lnTo>
                  <a:pt x="6081409" y="3896581"/>
                </a:lnTo>
                <a:cubicBezTo>
                  <a:pt x="6078464" y="3895551"/>
                  <a:pt x="6075298" y="3897023"/>
                  <a:pt x="6074267" y="3899968"/>
                </a:cubicBezTo>
                <a:cubicBezTo>
                  <a:pt x="6073237" y="3902839"/>
                  <a:pt x="6074709" y="3906079"/>
                  <a:pt x="6077654" y="3907109"/>
                </a:cubicBezTo>
                <a:lnTo>
                  <a:pt x="6222765" y="3959235"/>
                </a:lnTo>
                <a:cubicBezTo>
                  <a:pt x="6223428" y="3959455"/>
                  <a:pt x="6224017" y="3959529"/>
                  <a:pt x="6224679" y="3959529"/>
                </a:cubicBezTo>
                <a:cubicBezTo>
                  <a:pt x="6226962" y="3959529"/>
                  <a:pt x="6229097" y="3958130"/>
                  <a:pt x="6229907" y="3955848"/>
                </a:cubicBezTo>
                <a:close/>
                <a:moveTo>
                  <a:pt x="6084501" y="3904459"/>
                </a:moveTo>
                <a:cubicBezTo>
                  <a:pt x="6085973" y="3901735"/>
                  <a:pt x="6084943" y="3898348"/>
                  <a:pt x="6082219" y="3896949"/>
                </a:cubicBezTo>
                <a:lnTo>
                  <a:pt x="5943955" y="3822737"/>
                </a:lnTo>
                <a:cubicBezTo>
                  <a:pt x="5941230" y="3821265"/>
                  <a:pt x="5937844" y="3822295"/>
                  <a:pt x="5936445" y="3825019"/>
                </a:cubicBezTo>
                <a:cubicBezTo>
                  <a:pt x="5934972" y="3827743"/>
                  <a:pt x="5936003" y="3831130"/>
                  <a:pt x="5938727" y="3832529"/>
                </a:cubicBezTo>
                <a:lnTo>
                  <a:pt x="6076991" y="3906741"/>
                </a:lnTo>
                <a:cubicBezTo>
                  <a:pt x="6077875" y="3907183"/>
                  <a:pt x="6078759" y="3907404"/>
                  <a:pt x="6079642" y="3907404"/>
                </a:cubicBezTo>
                <a:cubicBezTo>
                  <a:pt x="6081556" y="3907404"/>
                  <a:pt x="6083470" y="3906373"/>
                  <a:pt x="6084501" y="3904459"/>
                </a:cubicBezTo>
                <a:close/>
                <a:moveTo>
                  <a:pt x="5945795" y="3830983"/>
                </a:moveTo>
                <a:cubicBezTo>
                  <a:pt x="5947636" y="3828480"/>
                  <a:pt x="5947120" y="3825019"/>
                  <a:pt x="5944617" y="3823179"/>
                </a:cubicBezTo>
                <a:lnTo>
                  <a:pt x="5818500" y="3729898"/>
                </a:lnTo>
                <a:cubicBezTo>
                  <a:pt x="5816071" y="3728058"/>
                  <a:pt x="5812537" y="3728573"/>
                  <a:pt x="5810696" y="3731076"/>
                </a:cubicBezTo>
                <a:cubicBezTo>
                  <a:pt x="5808856" y="3733580"/>
                  <a:pt x="5809371" y="3737040"/>
                  <a:pt x="5811874" y="3738880"/>
                </a:cubicBezTo>
                <a:lnTo>
                  <a:pt x="5937991" y="3832161"/>
                </a:lnTo>
                <a:cubicBezTo>
                  <a:pt x="5939021" y="3832897"/>
                  <a:pt x="5940200" y="3833265"/>
                  <a:pt x="5941377" y="3833265"/>
                </a:cubicBezTo>
                <a:cubicBezTo>
                  <a:pt x="5943071" y="3833192"/>
                  <a:pt x="5944691" y="3832382"/>
                  <a:pt x="5945795" y="3830983"/>
                </a:cubicBezTo>
                <a:close/>
                <a:moveTo>
                  <a:pt x="5819089" y="3738292"/>
                </a:moveTo>
                <a:cubicBezTo>
                  <a:pt x="5821298" y="3736083"/>
                  <a:pt x="5821298" y="3732549"/>
                  <a:pt x="5819089" y="3730414"/>
                </a:cubicBezTo>
                <a:lnTo>
                  <a:pt x="5710422" y="3621157"/>
                </a:lnTo>
                <a:cubicBezTo>
                  <a:pt x="5708287" y="3619022"/>
                  <a:pt x="5704752" y="3619022"/>
                  <a:pt x="5702544" y="3621157"/>
                </a:cubicBezTo>
                <a:cubicBezTo>
                  <a:pt x="5700335" y="3623366"/>
                  <a:pt x="5700335" y="3626900"/>
                  <a:pt x="5702544" y="3629035"/>
                </a:cubicBezTo>
                <a:lnTo>
                  <a:pt x="5811212" y="3738292"/>
                </a:lnTo>
                <a:cubicBezTo>
                  <a:pt x="5812316" y="3739396"/>
                  <a:pt x="5813788" y="3739911"/>
                  <a:pt x="5815187" y="3739911"/>
                </a:cubicBezTo>
                <a:cubicBezTo>
                  <a:pt x="5816586" y="3739911"/>
                  <a:pt x="5817985" y="3739396"/>
                  <a:pt x="5819089" y="3738292"/>
                </a:cubicBezTo>
                <a:close/>
                <a:moveTo>
                  <a:pt x="5709685" y="3629624"/>
                </a:moveTo>
                <a:cubicBezTo>
                  <a:pt x="5712188" y="3627857"/>
                  <a:pt x="5712778" y="3624323"/>
                  <a:pt x="5710937" y="3621820"/>
                </a:cubicBezTo>
                <a:lnTo>
                  <a:pt x="5624062" y="3501078"/>
                </a:lnTo>
                <a:cubicBezTo>
                  <a:pt x="5622295" y="3498574"/>
                  <a:pt x="5618761" y="3498059"/>
                  <a:pt x="5616258" y="3499826"/>
                </a:cubicBezTo>
                <a:cubicBezTo>
                  <a:pt x="5613754" y="3501593"/>
                  <a:pt x="5613165" y="3505127"/>
                  <a:pt x="5615006" y="3507630"/>
                </a:cubicBezTo>
                <a:lnTo>
                  <a:pt x="5701881" y="3628372"/>
                </a:lnTo>
                <a:cubicBezTo>
                  <a:pt x="5702986" y="3629918"/>
                  <a:pt x="5704679" y="3630728"/>
                  <a:pt x="5706446" y="3630728"/>
                </a:cubicBezTo>
                <a:cubicBezTo>
                  <a:pt x="5707624" y="3630728"/>
                  <a:pt x="5708728" y="3630360"/>
                  <a:pt x="5709685" y="3629624"/>
                </a:cubicBezTo>
                <a:close/>
                <a:moveTo>
                  <a:pt x="5622000" y="3509397"/>
                </a:moveTo>
                <a:cubicBezTo>
                  <a:pt x="5624798" y="3508072"/>
                  <a:pt x="5625976" y="3504759"/>
                  <a:pt x="5624650" y="3501961"/>
                </a:cubicBezTo>
                <a:lnTo>
                  <a:pt x="5563911" y="3374151"/>
                </a:lnTo>
                <a:cubicBezTo>
                  <a:pt x="5562586" y="3371354"/>
                  <a:pt x="5559273" y="3370176"/>
                  <a:pt x="5556476" y="3371501"/>
                </a:cubicBezTo>
                <a:cubicBezTo>
                  <a:pt x="5553678" y="3372826"/>
                  <a:pt x="5552500" y="3376139"/>
                  <a:pt x="5553825" y="3378937"/>
                </a:cubicBezTo>
                <a:lnTo>
                  <a:pt x="5614564" y="3506747"/>
                </a:lnTo>
                <a:cubicBezTo>
                  <a:pt x="5615521" y="3508808"/>
                  <a:pt x="5617583" y="3509912"/>
                  <a:pt x="5619644" y="3509912"/>
                </a:cubicBezTo>
                <a:cubicBezTo>
                  <a:pt x="5620454" y="3509986"/>
                  <a:pt x="5621264" y="3509765"/>
                  <a:pt x="5622000" y="3509397"/>
                </a:cubicBezTo>
                <a:close/>
                <a:moveTo>
                  <a:pt x="5560157" y="3381955"/>
                </a:moveTo>
                <a:cubicBezTo>
                  <a:pt x="5563175" y="3381293"/>
                  <a:pt x="5565016" y="3378274"/>
                  <a:pt x="5564280" y="3375256"/>
                </a:cubicBezTo>
                <a:lnTo>
                  <a:pt x="5533652" y="3244574"/>
                </a:lnTo>
                <a:cubicBezTo>
                  <a:pt x="5532990" y="3241556"/>
                  <a:pt x="5529971" y="3239715"/>
                  <a:pt x="5526953" y="3240452"/>
                </a:cubicBezTo>
                <a:cubicBezTo>
                  <a:pt x="5523934" y="3241114"/>
                  <a:pt x="5522093" y="3244133"/>
                  <a:pt x="5522830" y="3247151"/>
                </a:cubicBezTo>
                <a:lnTo>
                  <a:pt x="5553457" y="3377832"/>
                </a:lnTo>
                <a:cubicBezTo>
                  <a:pt x="5554046" y="3380409"/>
                  <a:pt x="5556402" y="3382176"/>
                  <a:pt x="5558905" y="3382102"/>
                </a:cubicBezTo>
                <a:cubicBezTo>
                  <a:pt x="5559347" y="3382102"/>
                  <a:pt x="5559715" y="3382102"/>
                  <a:pt x="5560157" y="3381955"/>
                </a:cubicBezTo>
                <a:close/>
                <a:moveTo>
                  <a:pt x="5533800" y="3245973"/>
                </a:moveTo>
                <a:lnTo>
                  <a:pt x="5537113" y="3116544"/>
                </a:lnTo>
                <a:cubicBezTo>
                  <a:pt x="5537186" y="3113452"/>
                  <a:pt x="5534757" y="3110875"/>
                  <a:pt x="5531665" y="3110801"/>
                </a:cubicBezTo>
                <a:cubicBezTo>
                  <a:pt x="5531591" y="3110801"/>
                  <a:pt x="5531517" y="3110801"/>
                  <a:pt x="5531444" y="3110801"/>
                </a:cubicBezTo>
                <a:cubicBezTo>
                  <a:pt x="5528425" y="3110801"/>
                  <a:pt x="5525996" y="3113230"/>
                  <a:pt x="5525922" y="3116249"/>
                </a:cubicBezTo>
                <a:lnTo>
                  <a:pt x="5522609" y="3245679"/>
                </a:lnTo>
                <a:cubicBezTo>
                  <a:pt x="5522535" y="3248771"/>
                  <a:pt x="5524965" y="3251348"/>
                  <a:pt x="5528057" y="3251421"/>
                </a:cubicBezTo>
                <a:cubicBezTo>
                  <a:pt x="5528130" y="3251421"/>
                  <a:pt x="5528204" y="3251421"/>
                  <a:pt x="5528278" y="3251421"/>
                </a:cubicBezTo>
                <a:cubicBezTo>
                  <a:pt x="5531296" y="3251421"/>
                  <a:pt x="5533726" y="3248992"/>
                  <a:pt x="5533800" y="3245973"/>
                </a:cubicBezTo>
                <a:close/>
                <a:moveTo>
                  <a:pt x="5536892" y="3117869"/>
                </a:moveTo>
                <a:lnTo>
                  <a:pt x="5570169" y="2996096"/>
                </a:lnTo>
                <a:cubicBezTo>
                  <a:pt x="5570979" y="2993151"/>
                  <a:pt x="5569212" y="2990059"/>
                  <a:pt x="5566267" y="2989249"/>
                </a:cubicBezTo>
                <a:cubicBezTo>
                  <a:pt x="5563249" y="2988439"/>
                  <a:pt x="5560230" y="2990206"/>
                  <a:pt x="5559420" y="2993151"/>
                </a:cubicBezTo>
                <a:lnTo>
                  <a:pt x="5526143" y="3114924"/>
                </a:lnTo>
                <a:cubicBezTo>
                  <a:pt x="5525333" y="3117869"/>
                  <a:pt x="5527100" y="3120961"/>
                  <a:pt x="5530045" y="3121771"/>
                </a:cubicBezTo>
                <a:cubicBezTo>
                  <a:pt x="5530560" y="3121918"/>
                  <a:pt x="5531076" y="3121992"/>
                  <a:pt x="5531591" y="3121992"/>
                </a:cubicBezTo>
                <a:cubicBezTo>
                  <a:pt x="5534020" y="3121992"/>
                  <a:pt x="5536229" y="3120372"/>
                  <a:pt x="5536892" y="3117869"/>
                </a:cubicBezTo>
                <a:close/>
                <a:moveTo>
                  <a:pt x="5569728" y="2997348"/>
                </a:moveTo>
                <a:lnTo>
                  <a:pt x="5617656" y="2910251"/>
                </a:lnTo>
                <a:cubicBezTo>
                  <a:pt x="5619129" y="2907527"/>
                  <a:pt x="5618172" y="2904141"/>
                  <a:pt x="5615447" y="2902668"/>
                </a:cubicBezTo>
                <a:cubicBezTo>
                  <a:pt x="5612723" y="2901196"/>
                  <a:pt x="5609337" y="2902153"/>
                  <a:pt x="5607864" y="2904877"/>
                </a:cubicBezTo>
                <a:lnTo>
                  <a:pt x="5559936" y="2991973"/>
                </a:lnTo>
                <a:cubicBezTo>
                  <a:pt x="5558463" y="2994697"/>
                  <a:pt x="5559420" y="2998084"/>
                  <a:pt x="5562144" y="2999556"/>
                </a:cubicBezTo>
                <a:cubicBezTo>
                  <a:pt x="5563028" y="2999998"/>
                  <a:pt x="5563911" y="3000219"/>
                  <a:pt x="5564868" y="3000219"/>
                </a:cubicBezTo>
                <a:cubicBezTo>
                  <a:pt x="5566856" y="3000219"/>
                  <a:pt x="5568697" y="2999188"/>
                  <a:pt x="5569728" y="2997348"/>
                </a:cubicBezTo>
                <a:close/>
                <a:moveTo>
                  <a:pt x="5617656" y="2910251"/>
                </a:moveTo>
                <a:lnTo>
                  <a:pt x="5625239" y="2896484"/>
                </a:lnTo>
                <a:cubicBezTo>
                  <a:pt x="5626712" y="2893760"/>
                  <a:pt x="5625755" y="2890373"/>
                  <a:pt x="5623031" y="2888901"/>
                </a:cubicBezTo>
                <a:cubicBezTo>
                  <a:pt x="5620307" y="2887355"/>
                  <a:pt x="5616920" y="2888385"/>
                  <a:pt x="5615447" y="2891109"/>
                </a:cubicBezTo>
                <a:lnTo>
                  <a:pt x="5607864" y="2904877"/>
                </a:lnTo>
                <a:cubicBezTo>
                  <a:pt x="5606392" y="2907601"/>
                  <a:pt x="5607349" y="2910988"/>
                  <a:pt x="5610073" y="2912460"/>
                </a:cubicBezTo>
                <a:cubicBezTo>
                  <a:pt x="5610957" y="2912975"/>
                  <a:pt x="5611914" y="2913196"/>
                  <a:pt x="5612797" y="2913123"/>
                </a:cubicBezTo>
                <a:cubicBezTo>
                  <a:pt x="5614785" y="2913123"/>
                  <a:pt x="5616626" y="2912092"/>
                  <a:pt x="5617656" y="2910251"/>
                </a:cubicBezTo>
                <a:close/>
                <a:moveTo>
                  <a:pt x="5625313" y="2896484"/>
                </a:moveTo>
                <a:lnTo>
                  <a:pt x="5626712" y="2893907"/>
                </a:lnTo>
                <a:cubicBezTo>
                  <a:pt x="5628185" y="2891183"/>
                  <a:pt x="5627154" y="2887796"/>
                  <a:pt x="5624503" y="2886324"/>
                </a:cubicBezTo>
                <a:cubicBezTo>
                  <a:pt x="5621779" y="2884851"/>
                  <a:pt x="5618393" y="2885809"/>
                  <a:pt x="5616920" y="2888533"/>
                </a:cubicBezTo>
                <a:lnTo>
                  <a:pt x="5615521" y="2891109"/>
                </a:lnTo>
                <a:cubicBezTo>
                  <a:pt x="5614049" y="2893833"/>
                  <a:pt x="5615079" y="2897220"/>
                  <a:pt x="5617730" y="2898693"/>
                </a:cubicBezTo>
                <a:cubicBezTo>
                  <a:pt x="5618614" y="2899134"/>
                  <a:pt x="5619497" y="2899355"/>
                  <a:pt x="5620454" y="2899355"/>
                </a:cubicBezTo>
                <a:cubicBezTo>
                  <a:pt x="5622368" y="2899355"/>
                  <a:pt x="5624282" y="2898325"/>
                  <a:pt x="5625313" y="2896484"/>
                </a:cubicBezTo>
                <a:close/>
                <a:moveTo>
                  <a:pt x="5626638" y="2893981"/>
                </a:moveTo>
                <a:lnTo>
                  <a:pt x="5629142" y="2889490"/>
                </a:lnTo>
                <a:cubicBezTo>
                  <a:pt x="5630614" y="2886766"/>
                  <a:pt x="5629657" y="2883379"/>
                  <a:pt x="5626933" y="2881906"/>
                </a:cubicBezTo>
                <a:cubicBezTo>
                  <a:pt x="5624209" y="2880360"/>
                  <a:pt x="5620822" y="2881391"/>
                  <a:pt x="5619350" y="2884115"/>
                </a:cubicBezTo>
                <a:lnTo>
                  <a:pt x="5616846" y="2888606"/>
                </a:lnTo>
                <a:cubicBezTo>
                  <a:pt x="5615374" y="2891330"/>
                  <a:pt x="5616331" y="2894717"/>
                  <a:pt x="5619055" y="2896189"/>
                </a:cubicBezTo>
                <a:cubicBezTo>
                  <a:pt x="5619939" y="2896705"/>
                  <a:pt x="5620896" y="2896926"/>
                  <a:pt x="5621779" y="2896926"/>
                </a:cubicBezTo>
                <a:cubicBezTo>
                  <a:pt x="5623767" y="2896852"/>
                  <a:pt x="5625681" y="2895748"/>
                  <a:pt x="5626638" y="2893981"/>
                </a:cubicBezTo>
                <a:close/>
                <a:moveTo>
                  <a:pt x="5628700" y="2890152"/>
                </a:moveTo>
                <a:lnTo>
                  <a:pt x="5636725" y="2879477"/>
                </a:lnTo>
                <a:cubicBezTo>
                  <a:pt x="5638565" y="2877047"/>
                  <a:pt x="5638050" y="2873513"/>
                  <a:pt x="5635621" y="2871673"/>
                </a:cubicBezTo>
                <a:cubicBezTo>
                  <a:pt x="5633191" y="2869832"/>
                  <a:pt x="5629657" y="2870348"/>
                  <a:pt x="5627817" y="2872777"/>
                </a:cubicBezTo>
                <a:lnTo>
                  <a:pt x="5619791" y="2883453"/>
                </a:lnTo>
                <a:cubicBezTo>
                  <a:pt x="5617951" y="2885882"/>
                  <a:pt x="5618466" y="2889416"/>
                  <a:pt x="5620896" y="2891257"/>
                </a:cubicBezTo>
                <a:cubicBezTo>
                  <a:pt x="5621926" y="2891993"/>
                  <a:pt x="5623105" y="2892361"/>
                  <a:pt x="5624282" y="2892361"/>
                </a:cubicBezTo>
                <a:cubicBezTo>
                  <a:pt x="5625976" y="2892361"/>
                  <a:pt x="5627595" y="2891551"/>
                  <a:pt x="5628700" y="2890152"/>
                </a:cubicBezTo>
                <a:close/>
                <a:moveTo>
                  <a:pt x="5636725" y="2879403"/>
                </a:moveTo>
                <a:lnTo>
                  <a:pt x="5637977" y="2877784"/>
                </a:lnTo>
                <a:cubicBezTo>
                  <a:pt x="5639817" y="2875280"/>
                  <a:pt x="5639302" y="2871820"/>
                  <a:pt x="5636798" y="2869980"/>
                </a:cubicBezTo>
                <a:cubicBezTo>
                  <a:pt x="5634369" y="2868139"/>
                  <a:pt x="5630835" y="2868654"/>
                  <a:pt x="5628994" y="2871158"/>
                </a:cubicBezTo>
                <a:lnTo>
                  <a:pt x="5627743" y="2872777"/>
                </a:lnTo>
                <a:cubicBezTo>
                  <a:pt x="5625902" y="2875280"/>
                  <a:pt x="5626418" y="2878741"/>
                  <a:pt x="5628921" y="2880581"/>
                </a:cubicBezTo>
                <a:cubicBezTo>
                  <a:pt x="5629951" y="2881317"/>
                  <a:pt x="5631129" y="2881686"/>
                  <a:pt x="5632307" y="2881686"/>
                </a:cubicBezTo>
                <a:cubicBezTo>
                  <a:pt x="5634001" y="2881612"/>
                  <a:pt x="5635621" y="2880876"/>
                  <a:pt x="5636725" y="2879403"/>
                </a:cubicBezTo>
                <a:close/>
                <a:moveTo>
                  <a:pt x="9502973" y="2924902"/>
                </a:moveTo>
                <a:lnTo>
                  <a:pt x="9626806" y="2841929"/>
                </a:lnTo>
                <a:cubicBezTo>
                  <a:pt x="9629384" y="2840236"/>
                  <a:pt x="9630046" y="2836775"/>
                  <a:pt x="9628353" y="2834199"/>
                </a:cubicBezTo>
                <a:cubicBezTo>
                  <a:pt x="9626660" y="2831622"/>
                  <a:pt x="9623199" y="2830959"/>
                  <a:pt x="9620622" y="2832653"/>
                </a:cubicBezTo>
                <a:lnTo>
                  <a:pt x="9496789" y="2915626"/>
                </a:lnTo>
                <a:cubicBezTo>
                  <a:pt x="9494212" y="2917319"/>
                  <a:pt x="9493549" y="2920780"/>
                  <a:pt x="9495242" y="2923356"/>
                </a:cubicBezTo>
                <a:cubicBezTo>
                  <a:pt x="9496346" y="2924976"/>
                  <a:pt x="9498113" y="2925860"/>
                  <a:pt x="9499880" y="2925860"/>
                </a:cubicBezTo>
                <a:cubicBezTo>
                  <a:pt x="9500985" y="2925860"/>
                  <a:pt x="9502015" y="2925565"/>
                  <a:pt x="9502973" y="2924902"/>
                </a:cubicBezTo>
                <a:close/>
                <a:moveTo>
                  <a:pt x="9361910" y="2982328"/>
                </a:moveTo>
                <a:lnTo>
                  <a:pt x="9502015" y="2925418"/>
                </a:lnTo>
                <a:cubicBezTo>
                  <a:pt x="9504887" y="2924240"/>
                  <a:pt x="9506212" y="2921000"/>
                  <a:pt x="9505108" y="2918129"/>
                </a:cubicBezTo>
                <a:cubicBezTo>
                  <a:pt x="9503930" y="2915258"/>
                  <a:pt x="9500690" y="2913933"/>
                  <a:pt x="9497819" y="2915037"/>
                </a:cubicBezTo>
                <a:lnTo>
                  <a:pt x="9357714" y="2971948"/>
                </a:lnTo>
                <a:cubicBezTo>
                  <a:pt x="9354843" y="2973126"/>
                  <a:pt x="9353517" y="2976365"/>
                  <a:pt x="9354622" y="2979236"/>
                </a:cubicBezTo>
                <a:cubicBezTo>
                  <a:pt x="9355505" y="2981445"/>
                  <a:pt x="9357641" y="2982697"/>
                  <a:pt x="9359850" y="2982697"/>
                </a:cubicBezTo>
                <a:cubicBezTo>
                  <a:pt x="9360512" y="2982770"/>
                  <a:pt x="9361174" y="2982623"/>
                  <a:pt x="9361910" y="2982328"/>
                </a:cubicBezTo>
                <a:close/>
                <a:moveTo>
                  <a:pt x="9214444" y="3008906"/>
                </a:moveTo>
                <a:lnTo>
                  <a:pt x="9360733" y="2982697"/>
                </a:lnTo>
                <a:cubicBezTo>
                  <a:pt x="9363751" y="2982181"/>
                  <a:pt x="9365813" y="2979236"/>
                  <a:pt x="9365224" y="2976218"/>
                </a:cubicBezTo>
                <a:cubicBezTo>
                  <a:pt x="9364708" y="2973199"/>
                  <a:pt x="9361837" y="2971211"/>
                  <a:pt x="9358745" y="2971727"/>
                </a:cubicBezTo>
                <a:lnTo>
                  <a:pt x="9212456" y="2997937"/>
                </a:lnTo>
                <a:cubicBezTo>
                  <a:pt x="9209437" y="2998452"/>
                  <a:pt x="9207375" y="3001397"/>
                  <a:pt x="9207965" y="3004415"/>
                </a:cubicBezTo>
                <a:cubicBezTo>
                  <a:pt x="9208480" y="3007140"/>
                  <a:pt x="9210835" y="3009054"/>
                  <a:pt x="9213487" y="3008980"/>
                </a:cubicBezTo>
                <a:cubicBezTo>
                  <a:pt x="9213854" y="3008980"/>
                  <a:pt x="9214149" y="3008980"/>
                  <a:pt x="9214444" y="3008906"/>
                </a:cubicBezTo>
                <a:close/>
                <a:moveTo>
                  <a:pt x="9219081" y="3003606"/>
                </a:moveTo>
                <a:cubicBezTo>
                  <a:pt x="9219229" y="3000513"/>
                  <a:pt x="9216799" y="2997937"/>
                  <a:pt x="9213707" y="2997863"/>
                </a:cubicBezTo>
                <a:lnTo>
                  <a:pt x="9064472" y="2992120"/>
                </a:lnTo>
                <a:cubicBezTo>
                  <a:pt x="9061160" y="2991679"/>
                  <a:pt x="9058804" y="2994403"/>
                  <a:pt x="9058731" y="2997495"/>
                </a:cubicBezTo>
                <a:cubicBezTo>
                  <a:pt x="9058583" y="3000587"/>
                  <a:pt x="9061012" y="3003164"/>
                  <a:pt x="9064105" y="3003238"/>
                </a:cubicBezTo>
                <a:lnTo>
                  <a:pt x="9213339" y="3008980"/>
                </a:lnTo>
                <a:cubicBezTo>
                  <a:pt x="9213413" y="3008980"/>
                  <a:pt x="9213487" y="3008980"/>
                  <a:pt x="9213559" y="3008980"/>
                </a:cubicBezTo>
                <a:cubicBezTo>
                  <a:pt x="9216505" y="3008980"/>
                  <a:pt x="9218935" y="3006624"/>
                  <a:pt x="9219081" y="3003606"/>
                </a:cubicBezTo>
                <a:close/>
                <a:moveTo>
                  <a:pt x="9069627" y="2999114"/>
                </a:moveTo>
                <a:cubicBezTo>
                  <a:pt x="9070436" y="2996170"/>
                  <a:pt x="9068670" y="2993078"/>
                  <a:pt x="9065651" y="2992341"/>
                </a:cubicBezTo>
                <a:lnTo>
                  <a:pt x="8917080" y="2953247"/>
                </a:lnTo>
                <a:cubicBezTo>
                  <a:pt x="8914061" y="2952511"/>
                  <a:pt x="8911042" y="2954278"/>
                  <a:pt x="8910306" y="2957223"/>
                </a:cubicBezTo>
                <a:cubicBezTo>
                  <a:pt x="8909496" y="2960168"/>
                  <a:pt x="8911263" y="2963260"/>
                  <a:pt x="8914282" y="2963996"/>
                </a:cubicBezTo>
                <a:lnTo>
                  <a:pt x="9062853" y="3003090"/>
                </a:lnTo>
                <a:cubicBezTo>
                  <a:pt x="9063369" y="3003238"/>
                  <a:pt x="9063810" y="3003311"/>
                  <a:pt x="9064326" y="3003311"/>
                </a:cubicBezTo>
                <a:cubicBezTo>
                  <a:pt x="9066755" y="3003238"/>
                  <a:pt x="9068964" y="3001618"/>
                  <a:pt x="9069627" y="2999114"/>
                </a:cubicBezTo>
                <a:close/>
                <a:moveTo>
                  <a:pt x="8920613" y="2961125"/>
                </a:moveTo>
                <a:cubicBezTo>
                  <a:pt x="8922012" y="2958401"/>
                  <a:pt x="8920907" y="2955014"/>
                  <a:pt x="8918110" y="2953689"/>
                </a:cubicBezTo>
                <a:lnTo>
                  <a:pt x="8779036" y="2884189"/>
                </a:lnTo>
                <a:cubicBezTo>
                  <a:pt x="8776312" y="2882790"/>
                  <a:pt x="8772925" y="2883894"/>
                  <a:pt x="8771526" y="2886692"/>
                </a:cubicBezTo>
                <a:cubicBezTo>
                  <a:pt x="8770127" y="2889416"/>
                  <a:pt x="8771232" y="2892803"/>
                  <a:pt x="8774029" y="2894128"/>
                </a:cubicBezTo>
                <a:lnTo>
                  <a:pt x="8913104" y="2963628"/>
                </a:lnTo>
                <a:cubicBezTo>
                  <a:pt x="8913913" y="2964070"/>
                  <a:pt x="8914797" y="2964217"/>
                  <a:pt x="8915607" y="2964217"/>
                </a:cubicBezTo>
                <a:cubicBezTo>
                  <a:pt x="8917742" y="2964217"/>
                  <a:pt x="8919656" y="2963039"/>
                  <a:pt x="8920613" y="2961125"/>
                </a:cubicBezTo>
                <a:close/>
                <a:moveTo>
                  <a:pt x="8780950" y="2892582"/>
                </a:moveTo>
                <a:cubicBezTo>
                  <a:pt x="8782864" y="2890152"/>
                  <a:pt x="8782496" y="2886692"/>
                  <a:pt x="8780067" y="2884704"/>
                </a:cubicBezTo>
                <a:lnTo>
                  <a:pt x="8659104" y="2787521"/>
                </a:lnTo>
                <a:cubicBezTo>
                  <a:pt x="8656674" y="2785607"/>
                  <a:pt x="8653213" y="2785975"/>
                  <a:pt x="8651226" y="2788405"/>
                </a:cubicBezTo>
                <a:cubicBezTo>
                  <a:pt x="8649312" y="2790835"/>
                  <a:pt x="8649680" y="2794295"/>
                  <a:pt x="8652110" y="2796283"/>
                </a:cubicBezTo>
                <a:lnTo>
                  <a:pt x="8773072" y="2893465"/>
                </a:lnTo>
                <a:cubicBezTo>
                  <a:pt x="8774103" y="2894275"/>
                  <a:pt x="8775355" y="2894717"/>
                  <a:pt x="8776606" y="2894717"/>
                </a:cubicBezTo>
                <a:cubicBezTo>
                  <a:pt x="8778226" y="2894643"/>
                  <a:pt x="8779846" y="2893981"/>
                  <a:pt x="8780950" y="2892582"/>
                </a:cubicBezTo>
                <a:close/>
                <a:moveTo>
                  <a:pt x="8658809" y="2796504"/>
                </a:moveTo>
                <a:cubicBezTo>
                  <a:pt x="8661386" y="2794810"/>
                  <a:pt x="8662049" y="2791276"/>
                  <a:pt x="8660282" y="2788773"/>
                </a:cubicBezTo>
                <a:lnTo>
                  <a:pt x="8580547" y="2671712"/>
                </a:lnTo>
                <a:cubicBezTo>
                  <a:pt x="8578781" y="2669135"/>
                  <a:pt x="8575320" y="2668546"/>
                  <a:pt x="8572818" y="2670240"/>
                </a:cubicBezTo>
                <a:cubicBezTo>
                  <a:pt x="8570241" y="2671933"/>
                  <a:pt x="8569578" y="2675467"/>
                  <a:pt x="8571345" y="2677970"/>
                </a:cubicBezTo>
                <a:lnTo>
                  <a:pt x="8651079" y="2795031"/>
                </a:lnTo>
                <a:cubicBezTo>
                  <a:pt x="8652183" y="2796651"/>
                  <a:pt x="8653950" y="2797461"/>
                  <a:pt x="8655717" y="2797461"/>
                </a:cubicBezTo>
                <a:cubicBezTo>
                  <a:pt x="8656821" y="2797461"/>
                  <a:pt x="8657852" y="2797166"/>
                  <a:pt x="8658809" y="2796504"/>
                </a:cubicBezTo>
                <a:close/>
                <a:moveTo>
                  <a:pt x="8576572" y="2680400"/>
                </a:moveTo>
                <a:cubicBezTo>
                  <a:pt x="8579664" y="2680032"/>
                  <a:pt x="8581799" y="2677234"/>
                  <a:pt x="8581431" y="2674216"/>
                </a:cubicBezTo>
                <a:lnTo>
                  <a:pt x="8565970" y="2544712"/>
                </a:lnTo>
                <a:cubicBezTo>
                  <a:pt x="8565603" y="2541620"/>
                  <a:pt x="8562731" y="2539485"/>
                  <a:pt x="8559786" y="2539853"/>
                </a:cubicBezTo>
                <a:cubicBezTo>
                  <a:pt x="8556694" y="2540221"/>
                  <a:pt x="8554559" y="2543019"/>
                  <a:pt x="8554927" y="2546038"/>
                </a:cubicBezTo>
                <a:lnTo>
                  <a:pt x="8570387" y="2675541"/>
                </a:lnTo>
                <a:cubicBezTo>
                  <a:pt x="8570756" y="2678412"/>
                  <a:pt x="8573185" y="2680473"/>
                  <a:pt x="8575983" y="2680473"/>
                </a:cubicBezTo>
                <a:cubicBezTo>
                  <a:pt x="8576204" y="2680400"/>
                  <a:pt x="8576425" y="2680400"/>
                  <a:pt x="8576572" y="2680400"/>
                </a:cubicBezTo>
                <a:close/>
                <a:moveTo>
                  <a:pt x="8565970" y="2546479"/>
                </a:moveTo>
                <a:lnTo>
                  <a:pt x="8592622" y="2418228"/>
                </a:lnTo>
                <a:cubicBezTo>
                  <a:pt x="8593211" y="2415209"/>
                  <a:pt x="8591297" y="2412264"/>
                  <a:pt x="8588278" y="2411601"/>
                </a:cubicBezTo>
                <a:cubicBezTo>
                  <a:pt x="8585112" y="2411013"/>
                  <a:pt x="8582314" y="2412927"/>
                  <a:pt x="8581652" y="2415945"/>
                </a:cubicBezTo>
                <a:lnTo>
                  <a:pt x="8555000" y="2544197"/>
                </a:lnTo>
                <a:cubicBezTo>
                  <a:pt x="8554412" y="2547216"/>
                  <a:pt x="8556326" y="2550160"/>
                  <a:pt x="8559344" y="2550823"/>
                </a:cubicBezTo>
                <a:cubicBezTo>
                  <a:pt x="8559712" y="2550897"/>
                  <a:pt x="8560154" y="2550970"/>
                  <a:pt x="8560522" y="2550970"/>
                </a:cubicBezTo>
                <a:cubicBezTo>
                  <a:pt x="8563099" y="2550897"/>
                  <a:pt x="8565381" y="2549056"/>
                  <a:pt x="8565970" y="2546479"/>
                </a:cubicBezTo>
                <a:close/>
                <a:moveTo>
                  <a:pt x="8592328" y="2419258"/>
                </a:moveTo>
                <a:lnTo>
                  <a:pt x="8638784" y="2306541"/>
                </a:lnTo>
                <a:cubicBezTo>
                  <a:pt x="8639962" y="2303670"/>
                  <a:pt x="8638563" y="2300430"/>
                  <a:pt x="8635765" y="2299252"/>
                </a:cubicBezTo>
                <a:cubicBezTo>
                  <a:pt x="8632893" y="2298075"/>
                  <a:pt x="8629654" y="2299473"/>
                  <a:pt x="8628476" y="2302271"/>
                </a:cubicBezTo>
                <a:lnTo>
                  <a:pt x="8582020" y="2414988"/>
                </a:lnTo>
                <a:cubicBezTo>
                  <a:pt x="8580842" y="2417859"/>
                  <a:pt x="8582241" y="2421099"/>
                  <a:pt x="8585038" y="2422277"/>
                </a:cubicBezTo>
                <a:cubicBezTo>
                  <a:pt x="8585775" y="2422571"/>
                  <a:pt x="8586511" y="2422719"/>
                  <a:pt x="8587174" y="2422719"/>
                </a:cubicBezTo>
                <a:cubicBezTo>
                  <a:pt x="8589383" y="2422645"/>
                  <a:pt x="8591443" y="2421393"/>
                  <a:pt x="8592328" y="2419258"/>
                </a:cubicBezTo>
                <a:close/>
                <a:moveTo>
                  <a:pt x="8638342" y="2307351"/>
                </a:moveTo>
                <a:lnTo>
                  <a:pt x="8698566" y="2211125"/>
                </a:lnTo>
                <a:cubicBezTo>
                  <a:pt x="8700185" y="2208475"/>
                  <a:pt x="8699375" y="2205089"/>
                  <a:pt x="8696799" y="2203469"/>
                </a:cubicBezTo>
                <a:cubicBezTo>
                  <a:pt x="8694222" y="2201849"/>
                  <a:pt x="8690762" y="2202659"/>
                  <a:pt x="8689142" y="2205236"/>
                </a:cubicBezTo>
                <a:lnTo>
                  <a:pt x="8628918" y="2301461"/>
                </a:lnTo>
                <a:cubicBezTo>
                  <a:pt x="8627299" y="2304112"/>
                  <a:pt x="8628109" y="2307498"/>
                  <a:pt x="8630685" y="2309118"/>
                </a:cubicBezTo>
                <a:cubicBezTo>
                  <a:pt x="8631642" y="2309707"/>
                  <a:pt x="8632673" y="2310002"/>
                  <a:pt x="8633704" y="2310002"/>
                </a:cubicBezTo>
                <a:cubicBezTo>
                  <a:pt x="8635471" y="2309928"/>
                  <a:pt x="8637311" y="2309044"/>
                  <a:pt x="8638342" y="2307351"/>
                </a:cubicBezTo>
                <a:close/>
                <a:moveTo>
                  <a:pt x="8698051" y="2211788"/>
                </a:moveTo>
                <a:lnTo>
                  <a:pt x="8765857" y="2133159"/>
                </a:lnTo>
                <a:cubicBezTo>
                  <a:pt x="8767845" y="2130803"/>
                  <a:pt x="8767624" y="2127342"/>
                  <a:pt x="8765269" y="2125281"/>
                </a:cubicBezTo>
                <a:cubicBezTo>
                  <a:pt x="8762912" y="2123293"/>
                  <a:pt x="8759452" y="2123514"/>
                  <a:pt x="8757390" y="2125870"/>
                </a:cubicBezTo>
                <a:lnTo>
                  <a:pt x="8689584" y="2204499"/>
                </a:lnTo>
                <a:cubicBezTo>
                  <a:pt x="8687596" y="2206855"/>
                  <a:pt x="8687817" y="2210316"/>
                  <a:pt x="8690172" y="2212377"/>
                </a:cubicBezTo>
                <a:cubicBezTo>
                  <a:pt x="8691203" y="2213261"/>
                  <a:pt x="8692529" y="2213776"/>
                  <a:pt x="8693854" y="2213702"/>
                </a:cubicBezTo>
                <a:cubicBezTo>
                  <a:pt x="8695400" y="2213702"/>
                  <a:pt x="8696946" y="2213113"/>
                  <a:pt x="8698051" y="2211788"/>
                </a:cubicBezTo>
                <a:close/>
                <a:moveTo>
                  <a:pt x="8765121" y="2133821"/>
                </a:moveTo>
                <a:lnTo>
                  <a:pt x="8842573" y="2071389"/>
                </a:lnTo>
                <a:cubicBezTo>
                  <a:pt x="8845002" y="2069474"/>
                  <a:pt x="8845371" y="2065940"/>
                  <a:pt x="8843456" y="2063585"/>
                </a:cubicBezTo>
                <a:cubicBezTo>
                  <a:pt x="8841542" y="2061155"/>
                  <a:pt x="8838008" y="2060787"/>
                  <a:pt x="8835652" y="2062701"/>
                </a:cubicBezTo>
                <a:lnTo>
                  <a:pt x="8758200" y="2125134"/>
                </a:lnTo>
                <a:cubicBezTo>
                  <a:pt x="8755771" y="2127048"/>
                  <a:pt x="8755402" y="2130582"/>
                  <a:pt x="8757390" y="2132938"/>
                </a:cubicBezTo>
                <a:cubicBezTo>
                  <a:pt x="8758495" y="2134336"/>
                  <a:pt x="8760114" y="2134999"/>
                  <a:pt x="8761734" y="2134999"/>
                </a:cubicBezTo>
                <a:cubicBezTo>
                  <a:pt x="8762912" y="2135073"/>
                  <a:pt x="8764090" y="2134705"/>
                  <a:pt x="8765121" y="2133821"/>
                </a:cubicBezTo>
                <a:close/>
                <a:moveTo>
                  <a:pt x="8841762" y="2071978"/>
                </a:moveTo>
                <a:lnTo>
                  <a:pt x="8930921" y="2024417"/>
                </a:lnTo>
                <a:cubicBezTo>
                  <a:pt x="8933645" y="2022945"/>
                  <a:pt x="8934676" y="2019632"/>
                  <a:pt x="8933203" y="2016908"/>
                </a:cubicBezTo>
                <a:cubicBezTo>
                  <a:pt x="8931731" y="2014183"/>
                  <a:pt x="8928343" y="2013153"/>
                  <a:pt x="8925693" y="2014625"/>
                </a:cubicBezTo>
                <a:lnTo>
                  <a:pt x="8836535" y="2062186"/>
                </a:lnTo>
                <a:cubicBezTo>
                  <a:pt x="8833811" y="2063658"/>
                  <a:pt x="8832781" y="2066971"/>
                  <a:pt x="8834254" y="2069695"/>
                </a:cubicBezTo>
                <a:cubicBezTo>
                  <a:pt x="8835284" y="2071610"/>
                  <a:pt x="8837198" y="2072640"/>
                  <a:pt x="8839186" y="2072640"/>
                </a:cubicBezTo>
                <a:cubicBezTo>
                  <a:pt x="8839995" y="2072640"/>
                  <a:pt x="8840879" y="2072419"/>
                  <a:pt x="8841762" y="2071978"/>
                </a:cubicBezTo>
                <a:close/>
                <a:moveTo>
                  <a:pt x="8930037" y="2024859"/>
                </a:moveTo>
                <a:lnTo>
                  <a:pt x="9032889" y="1990845"/>
                </a:lnTo>
                <a:cubicBezTo>
                  <a:pt x="9035834" y="1989888"/>
                  <a:pt x="9037380" y="1986722"/>
                  <a:pt x="9036423" y="1983777"/>
                </a:cubicBezTo>
                <a:cubicBezTo>
                  <a:pt x="9035465" y="1980832"/>
                  <a:pt x="9032299" y="1979286"/>
                  <a:pt x="9029355" y="1980243"/>
                </a:cubicBezTo>
                <a:lnTo>
                  <a:pt x="8926503" y="2014257"/>
                </a:lnTo>
                <a:cubicBezTo>
                  <a:pt x="8923558" y="2015214"/>
                  <a:pt x="8922012" y="2018380"/>
                  <a:pt x="8922969" y="2021325"/>
                </a:cubicBezTo>
                <a:cubicBezTo>
                  <a:pt x="8923779" y="2023681"/>
                  <a:pt x="8925914" y="2025153"/>
                  <a:pt x="8928270" y="2025153"/>
                </a:cubicBezTo>
                <a:cubicBezTo>
                  <a:pt x="8928859" y="2025080"/>
                  <a:pt x="8929448" y="2025006"/>
                  <a:pt x="8930037" y="2024859"/>
                </a:cubicBezTo>
                <a:close/>
                <a:moveTo>
                  <a:pt x="9032153" y="1990992"/>
                </a:moveTo>
                <a:lnTo>
                  <a:pt x="9150686" y="1969200"/>
                </a:lnTo>
                <a:cubicBezTo>
                  <a:pt x="9153705" y="1968611"/>
                  <a:pt x="9155692" y="1965739"/>
                  <a:pt x="9155177" y="1962721"/>
                </a:cubicBezTo>
                <a:cubicBezTo>
                  <a:pt x="9154588" y="1959702"/>
                  <a:pt x="9151643" y="1957641"/>
                  <a:pt x="9148698" y="1958230"/>
                </a:cubicBezTo>
                <a:lnTo>
                  <a:pt x="9030165" y="1980022"/>
                </a:lnTo>
                <a:cubicBezTo>
                  <a:pt x="9027146" y="1980611"/>
                  <a:pt x="9025158" y="1983483"/>
                  <a:pt x="9025674" y="1986501"/>
                </a:cubicBezTo>
                <a:cubicBezTo>
                  <a:pt x="9026189" y="1989225"/>
                  <a:pt x="9028545" y="1991066"/>
                  <a:pt x="9031196" y="1991066"/>
                </a:cubicBezTo>
                <a:cubicBezTo>
                  <a:pt x="9031489" y="1991066"/>
                  <a:pt x="9031858" y="1991066"/>
                  <a:pt x="9032153" y="1990992"/>
                </a:cubicBezTo>
                <a:close/>
                <a:moveTo>
                  <a:pt x="9150096" y="1969273"/>
                </a:moveTo>
                <a:lnTo>
                  <a:pt x="9278127" y="1959187"/>
                </a:lnTo>
                <a:cubicBezTo>
                  <a:pt x="9281220" y="1958966"/>
                  <a:pt x="9283501" y="1956242"/>
                  <a:pt x="9283281" y="1953223"/>
                </a:cubicBezTo>
                <a:cubicBezTo>
                  <a:pt x="9283060" y="1950131"/>
                  <a:pt x="9280115" y="1947702"/>
                  <a:pt x="9277317" y="1948070"/>
                </a:cubicBezTo>
                <a:lnTo>
                  <a:pt x="9149287" y="1958156"/>
                </a:lnTo>
                <a:cubicBezTo>
                  <a:pt x="9146195" y="1958377"/>
                  <a:pt x="9143912" y="1961101"/>
                  <a:pt x="9144133" y="1964120"/>
                </a:cubicBezTo>
                <a:cubicBezTo>
                  <a:pt x="9144354" y="1967065"/>
                  <a:pt x="9146857" y="1969273"/>
                  <a:pt x="9149729" y="1969273"/>
                </a:cubicBezTo>
                <a:cubicBezTo>
                  <a:pt x="9149876" y="1969273"/>
                  <a:pt x="9150023" y="1969273"/>
                  <a:pt x="9150096" y="1969273"/>
                </a:cubicBezTo>
                <a:close/>
                <a:moveTo>
                  <a:pt x="9414551" y="1954843"/>
                </a:moveTo>
                <a:cubicBezTo>
                  <a:pt x="9414551" y="1951751"/>
                  <a:pt x="9412122" y="1949248"/>
                  <a:pt x="9409029" y="1949248"/>
                </a:cubicBezTo>
                <a:lnTo>
                  <a:pt x="9277760" y="1948070"/>
                </a:lnTo>
                <a:cubicBezTo>
                  <a:pt x="9274888" y="1947775"/>
                  <a:pt x="9272164" y="1950499"/>
                  <a:pt x="9272164" y="1953592"/>
                </a:cubicBezTo>
                <a:cubicBezTo>
                  <a:pt x="9272164" y="1956684"/>
                  <a:pt x="9274593" y="1959187"/>
                  <a:pt x="9277686" y="1959187"/>
                </a:cubicBezTo>
                <a:lnTo>
                  <a:pt x="9408956" y="1960365"/>
                </a:lnTo>
                <a:cubicBezTo>
                  <a:pt x="9408956" y="1960365"/>
                  <a:pt x="9409029" y="1960365"/>
                  <a:pt x="9409029" y="1960365"/>
                </a:cubicBezTo>
                <a:cubicBezTo>
                  <a:pt x="9412122" y="1960365"/>
                  <a:pt x="9414551" y="1957862"/>
                  <a:pt x="9414551" y="1954843"/>
                </a:cubicBezTo>
                <a:close/>
                <a:moveTo>
                  <a:pt x="9542729" y="1967138"/>
                </a:moveTo>
                <a:cubicBezTo>
                  <a:pt x="9543023" y="1964046"/>
                  <a:pt x="9540741" y="1961396"/>
                  <a:pt x="9537723" y="1961101"/>
                </a:cubicBezTo>
                <a:lnTo>
                  <a:pt x="9409545" y="1949248"/>
                </a:lnTo>
                <a:cubicBezTo>
                  <a:pt x="9406526" y="1948880"/>
                  <a:pt x="9403729" y="1951236"/>
                  <a:pt x="9403508" y="1954254"/>
                </a:cubicBezTo>
                <a:cubicBezTo>
                  <a:pt x="9403213" y="1957346"/>
                  <a:pt x="9405496" y="1959997"/>
                  <a:pt x="9408514" y="1960291"/>
                </a:cubicBezTo>
                <a:lnTo>
                  <a:pt x="9536692" y="1972145"/>
                </a:lnTo>
                <a:cubicBezTo>
                  <a:pt x="9536913" y="1972145"/>
                  <a:pt x="9537060" y="1972145"/>
                  <a:pt x="9537281" y="1972145"/>
                </a:cubicBezTo>
                <a:cubicBezTo>
                  <a:pt x="9540079" y="1972218"/>
                  <a:pt x="9542435" y="1970083"/>
                  <a:pt x="9542729" y="1967138"/>
                </a:cubicBezTo>
                <a:close/>
                <a:moveTo>
                  <a:pt x="9661262" y="1989593"/>
                </a:moveTo>
                <a:cubicBezTo>
                  <a:pt x="9661851" y="1986575"/>
                  <a:pt x="9659790" y="1983630"/>
                  <a:pt x="9656772" y="1983114"/>
                </a:cubicBezTo>
                <a:lnTo>
                  <a:pt x="9538165" y="1961248"/>
                </a:lnTo>
                <a:cubicBezTo>
                  <a:pt x="9535072" y="1960659"/>
                  <a:pt x="9532201" y="1962721"/>
                  <a:pt x="9531686" y="1965739"/>
                </a:cubicBezTo>
                <a:cubicBezTo>
                  <a:pt x="9531170" y="1968758"/>
                  <a:pt x="9533158" y="1971703"/>
                  <a:pt x="9536177" y="1972218"/>
                </a:cubicBezTo>
                <a:lnTo>
                  <a:pt x="9654784" y="1994084"/>
                </a:lnTo>
                <a:cubicBezTo>
                  <a:pt x="9655152" y="1994158"/>
                  <a:pt x="9655520" y="1994158"/>
                  <a:pt x="9655888" y="1994158"/>
                </a:cubicBezTo>
                <a:cubicBezTo>
                  <a:pt x="9658391" y="1994084"/>
                  <a:pt x="9660748" y="1992244"/>
                  <a:pt x="9661262" y="1989593"/>
                </a:cubicBezTo>
                <a:close/>
                <a:moveTo>
                  <a:pt x="9764924" y="2022135"/>
                </a:moveTo>
                <a:cubicBezTo>
                  <a:pt x="9765807" y="2019190"/>
                  <a:pt x="9764188" y="2016098"/>
                  <a:pt x="9761242" y="2015140"/>
                </a:cubicBezTo>
                <a:lnTo>
                  <a:pt x="9657360" y="1983188"/>
                </a:lnTo>
                <a:cubicBezTo>
                  <a:pt x="9654415" y="1982305"/>
                  <a:pt x="9651324" y="1983924"/>
                  <a:pt x="9650366" y="1986869"/>
                </a:cubicBezTo>
                <a:cubicBezTo>
                  <a:pt x="9649483" y="1989814"/>
                  <a:pt x="9651102" y="1992906"/>
                  <a:pt x="9654048" y="1993863"/>
                </a:cubicBezTo>
                <a:lnTo>
                  <a:pt x="9757930" y="2025816"/>
                </a:lnTo>
                <a:cubicBezTo>
                  <a:pt x="9758518" y="2025963"/>
                  <a:pt x="9759034" y="2026037"/>
                  <a:pt x="9759623" y="2026037"/>
                </a:cubicBezTo>
                <a:cubicBezTo>
                  <a:pt x="9762052" y="2026110"/>
                  <a:pt x="9764188" y="2024564"/>
                  <a:pt x="9764924" y="2022135"/>
                </a:cubicBezTo>
                <a:close/>
                <a:moveTo>
                  <a:pt x="9848633" y="2065057"/>
                </a:moveTo>
                <a:cubicBezTo>
                  <a:pt x="9850032" y="2062333"/>
                  <a:pt x="9848928" y="2058946"/>
                  <a:pt x="9846130" y="2057621"/>
                </a:cubicBezTo>
                <a:lnTo>
                  <a:pt x="9762052" y="2015582"/>
                </a:lnTo>
                <a:cubicBezTo>
                  <a:pt x="9759328" y="2014183"/>
                  <a:pt x="9755942" y="2015288"/>
                  <a:pt x="9754617" y="2018085"/>
                </a:cubicBezTo>
                <a:cubicBezTo>
                  <a:pt x="9753218" y="2020810"/>
                  <a:pt x="9754322" y="2024196"/>
                  <a:pt x="9757120" y="2025521"/>
                </a:cubicBezTo>
                <a:lnTo>
                  <a:pt x="9841197" y="2067560"/>
                </a:lnTo>
                <a:cubicBezTo>
                  <a:pt x="9842008" y="2068002"/>
                  <a:pt x="9842891" y="2068149"/>
                  <a:pt x="9843701" y="2068149"/>
                </a:cubicBezTo>
                <a:cubicBezTo>
                  <a:pt x="9845763" y="2068149"/>
                  <a:pt x="9847676" y="2066971"/>
                  <a:pt x="9848633" y="2065057"/>
                </a:cubicBezTo>
                <a:close/>
                <a:moveTo>
                  <a:pt x="9907311" y="2118287"/>
                </a:moveTo>
                <a:cubicBezTo>
                  <a:pt x="9909372" y="2116004"/>
                  <a:pt x="9909078" y="2112470"/>
                  <a:pt x="9906796" y="2110409"/>
                </a:cubicBezTo>
                <a:lnTo>
                  <a:pt x="9847308" y="2058357"/>
                </a:lnTo>
                <a:cubicBezTo>
                  <a:pt x="9845026" y="2056370"/>
                  <a:pt x="9841492" y="2056517"/>
                  <a:pt x="9839430" y="2058873"/>
                </a:cubicBezTo>
                <a:cubicBezTo>
                  <a:pt x="9837369" y="2061155"/>
                  <a:pt x="9837663" y="2064689"/>
                  <a:pt x="9839946" y="2066750"/>
                </a:cubicBezTo>
                <a:lnTo>
                  <a:pt x="9899433" y="2118802"/>
                </a:lnTo>
                <a:cubicBezTo>
                  <a:pt x="9900464" y="2119759"/>
                  <a:pt x="9901863" y="2120201"/>
                  <a:pt x="9903114" y="2120201"/>
                </a:cubicBezTo>
                <a:cubicBezTo>
                  <a:pt x="9904734" y="2120201"/>
                  <a:pt x="9906281" y="2119538"/>
                  <a:pt x="9907311" y="2118287"/>
                </a:cubicBezTo>
                <a:close/>
                <a:moveTo>
                  <a:pt x="7198199" y="4534232"/>
                </a:moveTo>
                <a:lnTo>
                  <a:pt x="7346918" y="4530551"/>
                </a:lnTo>
                <a:cubicBezTo>
                  <a:pt x="7350010" y="4530477"/>
                  <a:pt x="7352440" y="4527900"/>
                  <a:pt x="7352366" y="4524808"/>
                </a:cubicBezTo>
                <a:cubicBezTo>
                  <a:pt x="7352292" y="4521790"/>
                  <a:pt x="7349789" y="4519360"/>
                  <a:pt x="7346771" y="4519360"/>
                </a:cubicBezTo>
                <a:cubicBezTo>
                  <a:pt x="7346771" y="4519360"/>
                  <a:pt x="7346697" y="4519360"/>
                  <a:pt x="7346697" y="4519360"/>
                </a:cubicBezTo>
                <a:lnTo>
                  <a:pt x="7197978" y="4523041"/>
                </a:lnTo>
                <a:cubicBezTo>
                  <a:pt x="7194886" y="4523115"/>
                  <a:pt x="7192456" y="4525692"/>
                  <a:pt x="7192530" y="4528784"/>
                </a:cubicBezTo>
                <a:cubicBezTo>
                  <a:pt x="7192604" y="4531802"/>
                  <a:pt x="7195107" y="4534232"/>
                  <a:pt x="7198125" y="4534232"/>
                </a:cubicBezTo>
                <a:cubicBezTo>
                  <a:pt x="7198125" y="4534232"/>
                  <a:pt x="7198125" y="4534232"/>
                  <a:pt x="7198199" y="4534232"/>
                </a:cubicBezTo>
                <a:close/>
                <a:moveTo>
                  <a:pt x="7203426" y="4529962"/>
                </a:moveTo>
                <a:cubicBezTo>
                  <a:pt x="7204163" y="4526943"/>
                  <a:pt x="7202322" y="4523924"/>
                  <a:pt x="7199303" y="4523262"/>
                </a:cubicBezTo>
                <a:lnTo>
                  <a:pt x="7056474" y="4488807"/>
                </a:lnTo>
                <a:cubicBezTo>
                  <a:pt x="7053456" y="4488144"/>
                  <a:pt x="7050437" y="4489911"/>
                  <a:pt x="7049774" y="4492929"/>
                </a:cubicBezTo>
                <a:cubicBezTo>
                  <a:pt x="7049038" y="4495948"/>
                  <a:pt x="7050879" y="4498967"/>
                  <a:pt x="7053897" y="4499629"/>
                </a:cubicBezTo>
                <a:lnTo>
                  <a:pt x="7196726" y="4534085"/>
                </a:lnTo>
                <a:cubicBezTo>
                  <a:pt x="7197168" y="4534158"/>
                  <a:pt x="7197610" y="4534232"/>
                  <a:pt x="7198052" y="4534232"/>
                </a:cubicBezTo>
                <a:cubicBezTo>
                  <a:pt x="7200555" y="4534232"/>
                  <a:pt x="7202837" y="4532465"/>
                  <a:pt x="7203426" y="4529962"/>
                </a:cubicBezTo>
                <a:close/>
                <a:moveTo>
                  <a:pt x="7060082" y="4496831"/>
                </a:moveTo>
                <a:cubicBezTo>
                  <a:pt x="7061554" y="4494107"/>
                  <a:pt x="7060524" y="4490721"/>
                  <a:pt x="7057800" y="4489248"/>
                </a:cubicBezTo>
                <a:lnTo>
                  <a:pt x="6927634" y="4419674"/>
                </a:lnTo>
                <a:cubicBezTo>
                  <a:pt x="6924910" y="4418202"/>
                  <a:pt x="6921523" y="4419233"/>
                  <a:pt x="6920050" y="4421957"/>
                </a:cubicBezTo>
                <a:cubicBezTo>
                  <a:pt x="6918578" y="4424681"/>
                  <a:pt x="6919609" y="4428067"/>
                  <a:pt x="6922333" y="4429540"/>
                </a:cubicBezTo>
                <a:lnTo>
                  <a:pt x="7052498" y="4499114"/>
                </a:lnTo>
                <a:cubicBezTo>
                  <a:pt x="7053382" y="4499555"/>
                  <a:pt x="7054266" y="4499776"/>
                  <a:pt x="7055149" y="4499776"/>
                </a:cubicBezTo>
                <a:cubicBezTo>
                  <a:pt x="7057210" y="4499776"/>
                  <a:pt x="7059125" y="4498745"/>
                  <a:pt x="7060082" y="4496831"/>
                </a:cubicBezTo>
                <a:close/>
                <a:moveTo>
                  <a:pt x="6929106" y="4428362"/>
                </a:moveTo>
                <a:cubicBezTo>
                  <a:pt x="6931168" y="4426079"/>
                  <a:pt x="6931020" y="4422546"/>
                  <a:pt x="6928812" y="4420484"/>
                </a:cubicBezTo>
                <a:lnTo>
                  <a:pt x="6818230" y="4318884"/>
                </a:lnTo>
                <a:cubicBezTo>
                  <a:pt x="6815948" y="4316823"/>
                  <a:pt x="6812413" y="4316970"/>
                  <a:pt x="6810352" y="4319178"/>
                </a:cubicBezTo>
                <a:cubicBezTo>
                  <a:pt x="6808290" y="4321461"/>
                  <a:pt x="6808438" y="4324995"/>
                  <a:pt x="6810646" y="4327056"/>
                </a:cubicBezTo>
                <a:lnTo>
                  <a:pt x="6921229" y="4428657"/>
                </a:lnTo>
                <a:cubicBezTo>
                  <a:pt x="6922333" y="4429613"/>
                  <a:pt x="6923658" y="4430129"/>
                  <a:pt x="6925057" y="4430129"/>
                </a:cubicBezTo>
                <a:cubicBezTo>
                  <a:pt x="6926529" y="4430202"/>
                  <a:pt x="6928076" y="4429540"/>
                  <a:pt x="6929106" y="4428362"/>
                </a:cubicBezTo>
                <a:close/>
                <a:moveTo>
                  <a:pt x="6817493" y="4327645"/>
                </a:moveTo>
                <a:cubicBezTo>
                  <a:pt x="6820070" y="4325952"/>
                  <a:pt x="6820807" y="4322492"/>
                  <a:pt x="6819187" y="4319915"/>
                </a:cubicBezTo>
                <a:lnTo>
                  <a:pt x="6735035" y="4189528"/>
                </a:lnTo>
                <a:cubicBezTo>
                  <a:pt x="6733342" y="4186951"/>
                  <a:pt x="6729882" y="4186215"/>
                  <a:pt x="6727305" y="4187835"/>
                </a:cubicBezTo>
                <a:cubicBezTo>
                  <a:pt x="6724728" y="4189528"/>
                  <a:pt x="6723992" y="4192988"/>
                  <a:pt x="6725612" y="4195565"/>
                </a:cubicBezTo>
                <a:lnTo>
                  <a:pt x="6809763" y="4325952"/>
                </a:lnTo>
                <a:cubicBezTo>
                  <a:pt x="6810868" y="4327645"/>
                  <a:pt x="6812634" y="4328529"/>
                  <a:pt x="6814475" y="4328529"/>
                </a:cubicBezTo>
                <a:cubicBezTo>
                  <a:pt x="6815505" y="4328529"/>
                  <a:pt x="6816536" y="4328234"/>
                  <a:pt x="6817493" y="4327645"/>
                </a:cubicBezTo>
                <a:close/>
                <a:moveTo>
                  <a:pt x="6732385" y="4197774"/>
                </a:moveTo>
                <a:cubicBezTo>
                  <a:pt x="6735256" y="4196670"/>
                  <a:pt x="6736655" y="4193430"/>
                  <a:pt x="6735551" y="4190559"/>
                </a:cubicBezTo>
                <a:lnTo>
                  <a:pt x="6677020" y="4041692"/>
                </a:lnTo>
                <a:cubicBezTo>
                  <a:pt x="6675916" y="4038821"/>
                  <a:pt x="6672677" y="4037423"/>
                  <a:pt x="6669805" y="4038527"/>
                </a:cubicBezTo>
                <a:cubicBezTo>
                  <a:pt x="6666934" y="4039631"/>
                  <a:pt x="6665535" y="4042871"/>
                  <a:pt x="6666640" y="4045742"/>
                </a:cubicBezTo>
                <a:lnTo>
                  <a:pt x="6725170" y="4194608"/>
                </a:lnTo>
                <a:cubicBezTo>
                  <a:pt x="6726054" y="4196817"/>
                  <a:pt x="6728188" y="4198142"/>
                  <a:pt x="6730397" y="4198142"/>
                </a:cubicBezTo>
                <a:cubicBezTo>
                  <a:pt x="6731060" y="4198142"/>
                  <a:pt x="6731723" y="4197995"/>
                  <a:pt x="6732385" y="4197774"/>
                </a:cubicBezTo>
                <a:close/>
                <a:moveTo>
                  <a:pt x="6672971" y="4049128"/>
                </a:moveTo>
                <a:cubicBezTo>
                  <a:pt x="6675990" y="4048466"/>
                  <a:pt x="6677904" y="4045521"/>
                  <a:pt x="6677241" y="4042503"/>
                </a:cubicBezTo>
                <a:lnTo>
                  <a:pt x="6671352" y="4015041"/>
                </a:lnTo>
                <a:cubicBezTo>
                  <a:pt x="6670689" y="4012023"/>
                  <a:pt x="6667670" y="4010035"/>
                  <a:pt x="6664725" y="4010771"/>
                </a:cubicBezTo>
                <a:cubicBezTo>
                  <a:pt x="6661707" y="4011433"/>
                  <a:pt x="6659793" y="4014379"/>
                  <a:pt x="6660455" y="4017397"/>
                </a:cubicBezTo>
                <a:lnTo>
                  <a:pt x="6666345" y="4044859"/>
                </a:lnTo>
                <a:cubicBezTo>
                  <a:pt x="6666934" y="4047509"/>
                  <a:pt x="6669216" y="4049276"/>
                  <a:pt x="6671793" y="4049276"/>
                </a:cubicBezTo>
                <a:cubicBezTo>
                  <a:pt x="6672161" y="4049276"/>
                  <a:pt x="6672603" y="4049202"/>
                  <a:pt x="6672971" y="4049128"/>
                </a:cubicBezTo>
                <a:close/>
                <a:moveTo>
                  <a:pt x="6667008" y="4021667"/>
                </a:moveTo>
                <a:cubicBezTo>
                  <a:pt x="6670026" y="4021004"/>
                  <a:pt x="6671940" y="4018060"/>
                  <a:pt x="6671278" y="4015041"/>
                </a:cubicBezTo>
                <a:lnTo>
                  <a:pt x="6670689" y="4012464"/>
                </a:lnTo>
                <a:cubicBezTo>
                  <a:pt x="6670026" y="4009446"/>
                  <a:pt x="6667008" y="4007532"/>
                  <a:pt x="6664063" y="4008194"/>
                </a:cubicBezTo>
                <a:cubicBezTo>
                  <a:pt x="6661044" y="4008857"/>
                  <a:pt x="6659130" y="4011801"/>
                  <a:pt x="6659793" y="4014820"/>
                </a:cubicBezTo>
                <a:lnTo>
                  <a:pt x="6660382" y="4017397"/>
                </a:lnTo>
                <a:cubicBezTo>
                  <a:pt x="6660970" y="4020048"/>
                  <a:pt x="6663253" y="4021815"/>
                  <a:pt x="6665830" y="4021815"/>
                </a:cubicBezTo>
                <a:cubicBezTo>
                  <a:pt x="6666272" y="4021815"/>
                  <a:pt x="6666640" y="4021815"/>
                  <a:pt x="6667008" y="4021667"/>
                </a:cubicBezTo>
                <a:close/>
                <a:moveTo>
                  <a:pt x="7250766" y="4519434"/>
                </a:moveTo>
                <a:lnTo>
                  <a:pt x="7398086" y="4517372"/>
                </a:lnTo>
                <a:cubicBezTo>
                  <a:pt x="7401178" y="4517299"/>
                  <a:pt x="7403607" y="4514795"/>
                  <a:pt x="7403607" y="4511703"/>
                </a:cubicBezTo>
                <a:cubicBezTo>
                  <a:pt x="7403534" y="4508611"/>
                  <a:pt x="7401031" y="4506181"/>
                  <a:pt x="7398012" y="4506181"/>
                </a:cubicBezTo>
                <a:cubicBezTo>
                  <a:pt x="7398012" y="4506181"/>
                  <a:pt x="7398012" y="4506181"/>
                  <a:pt x="7398012" y="4506181"/>
                </a:cubicBezTo>
                <a:lnTo>
                  <a:pt x="7250692" y="4508243"/>
                </a:lnTo>
                <a:cubicBezTo>
                  <a:pt x="7247600" y="4508316"/>
                  <a:pt x="7245171" y="4510820"/>
                  <a:pt x="7245171" y="4513912"/>
                </a:cubicBezTo>
                <a:cubicBezTo>
                  <a:pt x="7245171" y="4517004"/>
                  <a:pt x="7247674" y="4519507"/>
                  <a:pt x="7250766" y="4519434"/>
                </a:cubicBezTo>
                <a:cubicBezTo>
                  <a:pt x="7250766" y="4519434"/>
                  <a:pt x="7250766" y="4519434"/>
                  <a:pt x="7250766" y="4519434"/>
                </a:cubicBezTo>
                <a:close/>
                <a:moveTo>
                  <a:pt x="7256067" y="4515237"/>
                </a:moveTo>
                <a:cubicBezTo>
                  <a:pt x="7256803" y="4512219"/>
                  <a:pt x="7255036" y="4509200"/>
                  <a:pt x="7252018" y="4508464"/>
                </a:cubicBezTo>
                <a:lnTo>
                  <a:pt x="7110367" y="4472904"/>
                </a:lnTo>
                <a:cubicBezTo>
                  <a:pt x="7107348" y="4472168"/>
                  <a:pt x="7104329" y="4474008"/>
                  <a:pt x="7103593" y="4476953"/>
                </a:cubicBezTo>
                <a:cubicBezTo>
                  <a:pt x="7102857" y="4479972"/>
                  <a:pt x="7104624" y="4482990"/>
                  <a:pt x="7107643" y="4483727"/>
                </a:cubicBezTo>
                <a:lnTo>
                  <a:pt x="7249294" y="4519287"/>
                </a:lnTo>
                <a:cubicBezTo>
                  <a:pt x="7249735" y="4519434"/>
                  <a:pt x="7250251" y="4519434"/>
                  <a:pt x="7250692" y="4519434"/>
                </a:cubicBezTo>
                <a:cubicBezTo>
                  <a:pt x="7253195" y="4519434"/>
                  <a:pt x="7255478" y="4517740"/>
                  <a:pt x="7256067" y="4515237"/>
                </a:cubicBezTo>
                <a:close/>
                <a:moveTo>
                  <a:pt x="7113974" y="4481002"/>
                </a:moveTo>
                <a:cubicBezTo>
                  <a:pt x="7115447" y="4478278"/>
                  <a:pt x="7114416" y="4474892"/>
                  <a:pt x="7111765" y="4473419"/>
                </a:cubicBezTo>
                <a:lnTo>
                  <a:pt x="6982336" y="4403183"/>
                </a:lnTo>
                <a:cubicBezTo>
                  <a:pt x="6979685" y="4401710"/>
                  <a:pt x="6976225" y="4402667"/>
                  <a:pt x="6974752" y="4405391"/>
                </a:cubicBezTo>
                <a:cubicBezTo>
                  <a:pt x="6973280" y="4408115"/>
                  <a:pt x="6974311" y="4411502"/>
                  <a:pt x="6976961" y="4412975"/>
                </a:cubicBezTo>
                <a:lnTo>
                  <a:pt x="7106391" y="4483211"/>
                </a:lnTo>
                <a:cubicBezTo>
                  <a:pt x="7107274" y="4483653"/>
                  <a:pt x="7108158" y="4483874"/>
                  <a:pt x="7109115" y="4483874"/>
                </a:cubicBezTo>
                <a:cubicBezTo>
                  <a:pt x="7111029" y="4483874"/>
                  <a:pt x="7112943" y="4482843"/>
                  <a:pt x="7113974" y="4481002"/>
                </a:cubicBezTo>
                <a:close/>
                <a:moveTo>
                  <a:pt x="6983735" y="4411870"/>
                </a:moveTo>
                <a:cubicBezTo>
                  <a:pt x="6985796" y="4409588"/>
                  <a:pt x="6985649" y="4406054"/>
                  <a:pt x="6983367" y="4403992"/>
                </a:cubicBezTo>
                <a:lnTo>
                  <a:pt x="6872637" y="4302245"/>
                </a:lnTo>
                <a:cubicBezTo>
                  <a:pt x="6870355" y="4300184"/>
                  <a:pt x="6866821" y="4300331"/>
                  <a:pt x="6864759" y="4302613"/>
                </a:cubicBezTo>
                <a:cubicBezTo>
                  <a:pt x="6862698" y="4304895"/>
                  <a:pt x="6862846" y="4308430"/>
                  <a:pt x="6865128" y="4310491"/>
                </a:cubicBezTo>
                <a:lnTo>
                  <a:pt x="6975857" y="4412238"/>
                </a:lnTo>
                <a:cubicBezTo>
                  <a:pt x="6976961" y="4413195"/>
                  <a:pt x="6978287" y="4413711"/>
                  <a:pt x="6979685" y="4413711"/>
                </a:cubicBezTo>
                <a:cubicBezTo>
                  <a:pt x="6981158" y="4413711"/>
                  <a:pt x="6982704" y="4413122"/>
                  <a:pt x="6983735" y="4411870"/>
                </a:cubicBezTo>
                <a:close/>
                <a:moveTo>
                  <a:pt x="6871975" y="4311080"/>
                </a:moveTo>
                <a:cubicBezTo>
                  <a:pt x="6874551" y="4309387"/>
                  <a:pt x="6875288" y="4305926"/>
                  <a:pt x="6873594" y="4303350"/>
                </a:cubicBezTo>
                <a:lnTo>
                  <a:pt x="6787970" y="4173331"/>
                </a:lnTo>
                <a:cubicBezTo>
                  <a:pt x="6786277" y="4170754"/>
                  <a:pt x="6782817" y="4170091"/>
                  <a:pt x="6780240" y="4171711"/>
                </a:cubicBezTo>
                <a:cubicBezTo>
                  <a:pt x="6777663" y="4173404"/>
                  <a:pt x="6776927" y="4176865"/>
                  <a:pt x="6778621" y="4179442"/>
                </a:cubicBezTo>
                <a:lnTo>
                  <a:pt x="6864244" y="4309461"/>
                </a:lnTo>
                <a:cubicBezTo>
                  <a:pt x="6865348" y="4311080"/>
                  <a:pt x="6867115" y="4311963"/>
                  <a:pt x="6868956" y="4311963"/>
                </a:cubicBezTo>
                <a:cubicBezTo>
                  <a:pt x="6870060" y="4311963"/>
                  <a:pt x="6871091" y="4311669"/>
                  <a:pt x="6871975" y="4311080"/>
                </a:cubicBezTo>
                <a:close/>
                <a:moveTo>
                  <a:pt x="6785467" y="4181503"/>
                </a:moveTo>
                <a:cubicBezTo>
                  <a:pt x="6788339" y="4180325"/>
                  <a:pt x="6789664" y="4177086"/>
                  <a:pt x="6788486" y="4174214"/>
                </a:cubicBezTo>
                <a:lnTo>
                  <a:pt x="6727600" y="4026158"/>
                </a:lnTo>
                <a:cubicBezTo>
                  <a:pt x="6726422" y="4023287"/>
                  <a:pt x="6723108" y="4021961"/>
                  <a:pt x="6720311" y="4023140"/>
                </a:cubicBezTo>
                <a:cubicBezTo>
                  <a:pt x="6717440" y="4024317"/>
                  <a:pt x="6716114" y="4027557"/>
                  <a:pt x="6717292" y="4030428"/>
                </a:cubicBezTo>
                <a:lnTo>
                  <a:pt x="6778179" y="4178484"/>
                </a:lnTo>
                <a:cubicBezTo>
                  <a:pt x="6779062" y="4180620"/>
                  <a:pt x="6781197" y="4181945"/>
                  <a:pt x="6783406" y="4181945"/>
                </a:cubicBezTo>
                <a:cubicBezTo>
                  <a:pt x="6784069" y="4181945"/>
                  <a:pt x="6784805" y="4181798"/>
                  <a:pt x="6785467" y="4181503"/>
                </a:cubicBezTo>
                <a:close/>
                <a:moveTo>
                  <a:pt x="6723771" y="4033741"/>
                </a:moveTo>
                <a:cubicBezTo>
                  <a:pt x="6726790" y="4033079"/>
                  <a:pt x="6728630" y="4030060"/>
                  <a:pt x="6727894" y="4027041"/>
                </a:cubicBezTo>
                <a:lnTo>
                  <a:pt x="6716998" y="3980512"/>
                </a:lnTo>
                <a:cubicBezTo>
                  <a:pt x="6716335" y="3977493"/>
                  <a:pt x="6713317" y="3975653"/>
                  <a:pt x="6710298" y="3976389"/>
                </a:cubicBezTo>
                <a:cubicBezTo>
                  <a:pt x="6707280" y="3977052"/>
                  <a:pt x="6705439" y="3980070"/>
                  <a:pt x="6706175" y="3983089"/>
                </a:cubicBezTo>
                <a:lnTo>
                  <a:pt x="6717071" y="4029619"/>
                </a:lnTo>
                <a:cubicBezTo>
                  <a:pt x="6717660" y="4032195"/>
                  <a:pt x="6720016" y="4033962"/>
                  <a:pt x="6722520" y="4033888"/>
                </a:cubicBezTo>
                <a:cubicBezTo>
                  <a:pt x="6722888" y="4033888"/>
                  <a:pt x="6723329" y="4033815"/>
                  <a:pt x="6723771" y="4033741"/>
                </a:cubicBezTo>
                <a:close/>
                <a:moveTo>
                  <a:pt x="3899512" y="1963015"/>
                </a:moveTo>
                <a:lnTo>
                  <a:pt x="3979025" y="1839770"/>
                </a:lnTo>
                <a:cubicBezTo>
                  <a:pt x="3980718" y="1837193"/>
                  <a:pt x="3979982" y="1833733"/>
                  <a:pt x="3977405" y="1832040"/>
                </a:cubicBezTo>
                <a:cubicBezTo>
                  <a:pt x="3974828" y="1830346"/>
                  <a:pt x="3971368" y="1831083"/>
                  <a:pt x="3969675" y="1833659"/>
                </a:cubicBezTo>
                <a:lnTo>
                  <a:pt x="3890162" y="1956831"/>
                </a:lnTo>
                <a:cubicBezTo>
                  <a:pt x="3888469" y="1959408"/>
                  <a:pt x="3889205" y="1962868"/>
                  <a:pt x="3891781" y="1964561"/>
                </a:cubicBezTo>
                <a:cubicBezTo>
                  <a:pt x="3892738" y="1965150"/>
                  <a:pt x="3893769" y="1965445"/>
                  <a:pt x="3894874" y="1965445"/>
                </a:cubicBezTo>
                <a:cubicBezTo>
                  <a:pt x="3896641" y="1965519"/>
                  <a:pt x="3898408" y="1964635"/>
                  <a:pt x="3899512" y="1963015"/>
                </a:cubicBezTo>
                <a:close/>
                <a:moveTo>
                  <a:pt x="3977920" y="1841022"/>
                </a:moveTo>
                <a:lnTo>
                  <a:pt x="4087324" y="1746710"/>
                </a:lnTo>
                <a:cubicBezTo>
                  <a:pt x="4089680" y="1744723"/>
                  <a:pt x="4089902" y="1741189"/>
                  <a:pt x="4087914" y="1738833"/>
                </a:cubicBezTo>
                <a:cubicBezTo>
                  <a:pt x="4085926" y="1736477"/>
                  <a:pt x="4082392" y="1736256"/>
                  <a:pt x="4080036" y="1738244"/>
                </a:cubicBezTo>
                <a:lnTo>
                  <a:pt x="3970632" y="1832555"/>
                </a:lnTo>
                <a:cubicBezTo>
                  <a:pt x="3968276" y="1834543"/>
                  <a:pt x="3968055" y="1838077"/>
                  <a:pt x="3970043" y="1840433"/>
                </a:cubicBezTo>
                <a:cubicBezTo>
                  <a:pt x="3971147" y="1841684"/>
                  <a:pt x="3972694" y="1842347"/>
                  <a:pt x="3974313" y="1842347"/>
                </a:cubicBezTo>
                <a:cubicBezTo>
                  <a:pt x="3975638" y="1842347"/>
                  <a:pt x="3976890" y="1841905"/>
                  <a:pt x="3977920" y="1841022"/>
                </a:cubicBezTo>
                <a:close/>
                <a:moveTo>
                  <a:pt x="4086294" y="1747373"/>
                </a:moveTo>
                <a:lnTo>
                  <a:pt x="4219478" y="1679640"/>
                </a:lnTo>
                <a:cubicBezTo>
                  <a:pt x="4222202" y="1678241"/>
                  <a:pt x="4223307" y="1674854"/>
                  <a:pt x="4221908" y="1672130"/>
                </a:cubicBezTo>
                <a:cubicBezTo>
                  <a:pt x="4220509" y="1669406"/>
                  <a:pt x="4217196" y="1668302"/>
                  <a:pt x="4214398" y="1669700"/>
                </a:cubicBezTo>
                <a:lnTo>
                  <a:pt x="4081214" y="1737434"/>
                </a:lnTo>
                <a:cubicBezTo>
                  <a:pt x="4078490" y="1738833"/>
                  <a:pt x="4077385" y="1742219"/>
                  <a:pt x="4078784" y="1744943"/>
                </a:cubicBezTo>
                <a:cubicBezTo>
                  <a:pt x="4079741" y="1746858"/>
                  <a:pt x="4081729" y="1748036"/>
                  <a:pt x="4083791" y="1747962"/>
                </a:cubicBezTo>
                <a:cubicBezTo>
                  <a:pt x="4084600" y="1747962"/>
                  <a:pt x="4085484" y="1747815"/>
                  <a:pt x="4086294" y="1747373"/>
                </a:cubicBezTo>
                <a:close/>
                <a:moveTo>
                  <a:pt x="4218447" y="1680081"/>
                </a:moveTo>
                <a:lnTo>
                  <a:pt x="4369228" y="1636644"/>
                </a:lnTo>
                <a:cubicBezTo>
                  <a:pt x="4372173" y="1635760"/>
                  <a:pt x="4373866" y="1632668"/>
                  <a:pt x="4373056" y="1629723"/>
                </a:cubicBezTo>
                <a:cubicBezTo>
                  <a:pt x="4372173" y="1626778"/>
                  <a:pt x="4369154" y="1625011"/>
                  <a:pt x="4366136" y="1625895"/>
                </a:cubicBezTo>
                <a:lnTo>
                  <a:pt x="4215355" y="1669332"/>
                </a:lnTo>
                <a:cubicBezTo>
                  <a:pt x="4212411" y="1670216"/>
                  <a:pt x="4210717" y="1673308"/>
                  <a:pt x="4211527" y="1676253"/>
                </a:cubicBezTo>
                <a:cubicBezTo>
                  <a:pt x="4212263" y="1678682"/>
                  <a:pt x="4214472" y="1680302"/>
                  <a:pt x="4216902" y="1680302"/>
                </a:cubicBezTo>
                <a:cubicBezTo>
                  <a:pt x="4217417" y="1680302"/>
                  <a:pt x="4217932" y="1680229"/>
                  <a:pt x="4218447" y="1680081"/>
                </a:cubicBezTo>
                <a:close/>
                <a:moveTo>
                  <a:pt x="4368345" y="1636791"/>
                </a:moveTo>
                <a:lnTo>
                  <a:pt x="4534807" y="1617502"/>
                </a:lnTo>
                <a:cubicBezTo>
                  <a:pt x="4537899" y="1617133"/>
                  <a:pt x="4540034" y="1614409"/>
                  <a:pt x="4539739" y="1611317"/>
                </a:cubicBezTo>
                <a:cubicBezTo>
                  <a:pt x="4539371" y="1608225"/>
                  <a:pt x="4536647" y="1606164"/>
                  <a:pt x="4533555" y="1606385"/>
                </a:cubicBezTo>
                <a:lnTo>
                  <a:pt x="4367093" y="1625674"/>
                </a:lnTo>
                <a:cubicBezTo>
                  <a:pt x="4364001" y="1626042"/>
                  <a:pt x="4361866" y="1628766"/>
                  <a:pt x="4362160" y="1631858"/>
                </a:cubicBezTo>
                <a:cubicBezTo>
                  <a:pt x="4362455" y="1634729"/>
                  <a:pt x="4364884" y="1636791"/>
                  <a:pt x="4367755" y="1636791"/>
                </a:cubicBezTo>
                <a:cubicBezTo>
                  <a:pt x="4367903" y="1636865"/>
                  <a:pt x="4368124" y="1636865"/>
                  <a:pt x="4368345" y="1636791"/>
                </a:cubicBezTo>
                <a:close/>
                <a:moveTo>
                  <a:pt x="7095863" y="4546895"/>
                </a:moveTo>
                <a:cubicBezTo>
                  <a:pt x="7096599" y="4543877"/>
                  <a:pt x="7094759" y="4540858"/>
                  <a:pt x="7091740" y="4540195"/>
                </a:cubicBezTo>
                <a:lnTo>
                  <a:pt x="6949205" y="4506108"/>
                </a:lnTo>
                <a:cubicBezTo>
                  <a:pt x="6946113" y="4505445"/>
                  <a:pt x="6943168" y="4507286"/>
                  <a:pt x="6942505" y="4510231"/>
                </a:cubicBezTo>
                <a:cubicBezTo>
                  <a:pt x="6941769" y="4513249"/>
                  <a:pt x="6943610" y="4516268"/>
                  <a:pt x="6946629" y="4516931"/>
                </a:cubicBezTo>
                <a:lnTo>
                  <a:pt x="7089163" y="4551018"/>
                </a:lnTo>
                <a:cubicBezTo>
                  <a:pt x="7089605" y="4551091"/>
                  <a:pt x="7090047" y="4551165"/>
                  <a:pt x="7090488" y="4551165"/>
                </a:cubicBezTo>
                <a:cubicBezTo>
                  <a:pt x="7092991" y="4551165"/>
                  <a:pt x="7095200" y="4549472"/>
                  <a:pt x="7095863" y="4546895"/>
                </a:cubicBezTo>
                <a:close/>
                <a:moveTo>
                  <a:pt x="6952813" y="4514207"/>
                </a:moveTo>
                <a:cubicBezTo>
                  <a:pt x="6954285" y="4511483"/>
                  <a:pt x="6953255" y="4508096"/>
                  <a:pt x="6950604" y="4506623"/>
                </a:cubicBezTo>
                <a:lnTo>
                  <a:pt x="6921008" y="4490500"/>
                </a:lnTo>
                <a:cubicBezTo>
                  <a:pt x="6918284" y="4489027"/>
                  <a:pt x="6914897" y="4490058"/>
                  <a:pt x="6913425" y="4492708"/>
                </a:cubicBezTo>
                <a:cubicBezTo>
                  <a:pt x="6911952" y="4495432"/>
                  <a:pt x="6912983" y="4498819"/>
                  <a:pt x="6915633" y="4500292"/>
                </a:cubicBezTo>
                <a:lnTo>
                  <a:pt x="6945230" y="4516415"/>
                </a:lnTo>
                <a:cubicBezTo>
                  <a:pt x="6946113" y="4516857"/>
                  <a:pt x="6946997" y="4517078"/>
                  <a:pt x="6947954" y="4517078"/>
                </a:cubicBezTo>
                <a:cubicBezTo>
                  <a:pt x="6949941" y="4517078"/>
                  <a:pt x="6951856" y="4516047"/>
                  <a:pt x="6952813" y="4514207"/>
                </a:cubicBezTo>
                <a:close/>
                <a:moveTo>
                  <a:pt x="6923216" y="4498083"/>
                </a:moveTo>
                <a:cubicBezTo>
                  <a:pt x="6924689" y="4495359"/>
                  <a:pt x="6923658" y="4491972"/>
                  <a:pt x="6921008" y="4490500"/>
                </a:cubicBezTo>
                <a:lnTo>
                  <a:pt x="6821764" y="4436607"/>
                </a:lnTo>
                <a:cubicBezTo>
                  <a:pt x="6819040" y="4435135"/>
                  <a:pt x="6815653" y="4436092"/>
                  <a:pt x="6814180" y="4438816"/>
                </a:cubicBezTo>
                <a:cubicBezTo>
                  <a:pt x="6812708" y="4441541"/>
                  <a:pt x="6813739" y="4444927"/>
                  <a:pt x="6816389" y="4446400"/>
                </a:cubicBezTo>
                <a:lnTo>
                  <a:pt x="6915633" y="4500292"/>
                </a:lnTo>
                <a:cubicBezTo>
                  <a:pt x="6916517" y="4500733"/>
                  <a:pt x="6917400" y="4500954"/>
                  <a:pt x="6918357" y="4500954"/>
                </a:cubicBezTo>
                <a:cubicBezTo>
                  <a:pt x="6920272" y="4500954"/>
                  <a:pt x="6922186" y="4499924"/>
                  <a:pt x="6923216" y="4498083"/>
                </a:cubicBezTo>
                <a:close/>
                <a:moveTo>
                  <a:pt x="6823089" y="4445295"/>
                </a:moveTo>
                <a:cubicBezTo>
                  <a:pt x="6825224" y="4443086"/>
                  <a:pt x="6825077" y="4439553"/>
                  <a:pt x="6822868" y="4437417"/>
                </a:cubicBezTo>
                <a:lnTo>
                  <a:pt x="6714347" y="4334934"/>
                </a:lnTo>
                <a:cubicBezTo>
                  <a:pt x="6712139" y="4332799"/>
                  <a:pt x="6708605" y="4332946"/>
                  <a:pt x="6706469" y="4335155"/>
                </a:cubicBezTo>
                <a:cubicBezTo>
                  <a:pt x="6704335" y="4337364"/>
                  <a:pt x="6704482" y="4340897"/>
                  <a:pt x="6706691" y="4343033"/>
                </a:cubicBezTo>
                <a:lnTo>
                  <a:pt x="6815211" y="4445516"/>
                </a:lnTo>
                <a:cubicBezTo>
                  <a:pt x="6816316" y="4446547"/>
                  <a:pt x="6817714" y="4447062"/>
                  <a:pt x="6819113" y="4447062"/>
                </a:cubicBezTo>
                <a:cubicBezTo>
                  <a:pt x="6820512" y="4447062"/>
                  <a:pt x="6821984" y="4446473"/>
                  <a:pt x="6823089" y="4445295"/>
                </a:cubicBezTo>
                <a:close/>
                <a:moveTo>
                  <a:pt x="6713390" y="4343769"/>
                </a:moveTo>
                <a:cubicBezTo>
                  <a:pt x="6715967" y="4342149"/>
                  <a:pt x="6716777" y="4338689"/>
                  <a:pt x="6715157" y="4336112"/>
                </a:cubicBezTo>
                <a:lnTo>
                  <a:pt x="6633656" y="4204768"/>
                </a:lnTo>
                <a:cubicBezTo>
                  <a:pt x="6632037" y="4202118"/>
                  <a:pt x="6628576" y="4201308"/>
                  <a:pt x="6625999" y="4203001"/>
                </a:cubicBezTo>
                <a:cubicBezTo>
                  <a:pt x="6623423" y="4204621"/>
                  <a:pt x="6622613" y="4208081"/>
                  <a:pt x="6624233" y="4210658"/>
                </a:cubicBezTo>
                <a:lnTo>
                  <a:pt x="6705733" y="4342002"/>
                </a:lnTo>
                <a:cubicBezTo>
                  <a:pt x="6706838" y="4343695"/>
                  <a:pt x="6708605" y="4344652"/>
                  <a:pt x="6710519" y="4344652"/>
                </a:cubicBezTo>
                <a:cubicBezTo>
                  <a:pt x="6711476" y="4344578"/>
                  <a:pt x="6712507" y="4344358"/>
                  <a:pt x="6713390" y="4343769"/>
                </a:cubicBezTo>
                <a:close/>
                <a:moveTo>
                  <a:pt x="6630932" y="4212940"/>
                </a:moveTo>
                <a:cubicBezTo>
                  <a:pt x="6633803" y="4211910"/>
                  <a:pt x="6635276" y="4208670"/>
                  <a:pt x="6634245" y="4205799"/>
                </a:cubicBezTo>
                <a:lnTo>
                  <a:pt x="6585139" y="4072835"/>
                </a:lnTo>
                <a:cubicBezTo>
                  <a:pt x="6584035" y="4069964"/>
                  <a:pt x="6580868" y="4068491"/>
                  <a:pt x="6577997" y="4069522"/>
                </a:cubicBezTo>
                <a:cubicBezTo>
                  <a:pt x="6575126" y="4070553"/>
                  <a:pt x="6573653" y="4073792"/>
                  <a:pt x="6574684" y="4076663"/>
                </a:cubicBezTo>
                <a:lnTo>
                  <a:pt x="6623791" y="4209628"/>
                </a:lnTo>
                <a:cubicBezTo>
                  <a:pt x="6624601" y="4211910"/>
                  <a:pt x="6626810" y="4213309"/>
                  <a:pt x="6629092" y="4213235"/>
                </a:cubicBezTo>
                <a:cubicBezTo>
                  <a:pt x="6629681" y="4213309"/>
                  <a:pt x="6630270" y="4213161"/>
                  <a:pt x="6630932" y="4212940"/>
                </a:cubicBezTo>
                <a:close/>
                <a:moveTo>
                  <a:pt x="7958653" y="3342199"/>
                </a:moveTo>
                <a:cubicBezTo>
                  <a:pt x="7961082" y="3340285"/>
                  <a:pt x="7961524" y="3336824"/>
                  <a:pt x="7959610" y="3334395"/>
                </a:cubicBezTo>
                <a:lnTo>
                  <a:pt x="7869716" y="3219542"/>
                </a:lnTo>
                <a:cubicBezTo>
                  <a:pt x="7867802" y="3217113"/>
                  <a:pt x="7864342" y="3216671"/>
                  <a:pt x="7861912" y="3218585"/>
                </a:cubicBezTo>
                <a:cubicBezTo>
                  <a:pt x="7859483" y="3220499"/>
                  <a:pt x="7859040" y="3223960"/>
                  <a:pt x="7860955" y="3226389"/>
                </a:cubicBezTo>
                <a:lnTo>
                  <a:pt x="7950849" y="3341241"/>
                </a:lnTo>
                <a:cubicBezTo>
                  <a:pt x="7951953" y="3342640"/>
                  <a:pt x="7953647" y="3343377"/>
                  <a:pt x="7955266" y="3343377"/>
                </a:cubicBezTo>
                <a:cubicBezTo>
                  <a:pt x="7956444" y="3343377"/>
                  <a:pt x="7957622" y="3342935"/>
                  <a:pt x="7958653" y="3342199"/>
                </a:cubicBezTo>
                <a:close/>
                <a:moveTo>
                  <a:pt x="8072327" y="3450572"/>
                </a:moveTo>
                <a:cubicBezTo>
                  <a:pt x="8074462" y="3448363"/>
                  <a:pt x="8074388" y="3444829"/>
                  <a:pt x="8072180" y="3442694"/>
                </a:cubicBezTo>
                <a:lnTo>
                  <a:pt x="7959095" y="3333806"/>
                </a:lnTo>
                <a:cubicBezTo>
                  <a:pt x="7956886" y="3331671"/>
                  <a:pt x="7953352" y="3331744"/>
                  <a:pt x="7951217" y="3333953"/>
                </a:cubicBezTo>
                <a:cubicBezTo>
                  <a:pt x="7949081" y="3336162"/>
                  <a:pt x="7949155" y="3339695"/>
                  <a:pt x="7951364" y="3341831"/>
                </a:cubicBezTo>
                <a:lnTo>
                  <a:pt x="8064449" y="3450719"/>
                </a:lnTo>
                <a:cubicBezTo>
                  <a:pt x="8065554" y="3451750"/>
                  <a:pt x="8066952" y="3452265"/>
                  <a:pt x="8068352" y="3452265"/>
                </a:cubicBezTo>
                <a:cubicBezTo>
                  <a:pt x="8069750" y="3452265"/>
                  <a:pt x="8071223" y="3451676"/>
                  <a:pt x="8072327" y="3450572"/>
                </a:cubicBezTo>
                <a:close/>
                <a:moveTo>
                  <a:pt x="8208457" y="3545914"/>
                </a:moveTo>
                <a:cubicBezTo>
                  <a:pt x="8210224" y="3543411"/>
                  <a:pt x="8209634" y="3539951"/>
                  <a:pt x="8207131" y="3538110"/>
                </a:cubicBezTo>
                <a:lnTo>
                  <a:pt x="8071517" y="3442105"/>
                </a:lnTo>
                <a:cubicBezTo>
                  <a:pt x="8069014" y="3440338"/>
                  <a:pt x="8065554" y="3440927"/>
                  <a:pt x="8063713" y="3443431"/>
                </a:cubicBezTo>
                <a:cubicBezTo>
                  <a:pt x="8061946" y="3445934"/>
                  <a:pt x="8062535" y="3449394"/>
                  <a:pt x="8065038" y="3451235"/>
                </a:cubicBezTo>
                <a:lnTo>
                  <a:pt x="8200652" y="3547239"/>
                </a:lnTo>
                <a:cubicBezTo>
                  <a:pt x="8201683" y="3547976"/>
                  <a:pt x="8202788" y="3548270"/>
                  <a:pt x="8203892" y="3548270"/>
                </a:cubicBezTo>
                <a:cubicBezTo>
                  <a:pt x="8205659" y="3548270"/>
                  <a:pt x="8207352" y="3547460"/>
                  <a:pt x="8208457" y="3545914"/>
                </a:cubicBezTo>
                <a:close/>
                <a:moveTo>
                  <a:pt x="8359973" y="3623660"/>
                </a:moveTo>
                <a:cubicBezTo>
                  <a:pt x="8361371" y="3620936"/>
                  <a:pt x="8360341" y="3617549"/>
                  <a:pt x="8357617" y="3616151"/>
                </a:cubicBezTo>
                <a:lnTo>
                  <a:pt x="8206469" y="3537742"/>
                </a:lnTo>
                <a:cubicBezTo>
                  <a:pt x="8203745" y="3536343"/>
                  <a:pt x="8200357" y="3537374"/>
                  <a:pt x="8198959" y="3540098"/>
                </a:cubicBezTo>
                <a:cubicBezTo>
                  <a:pt x="8197560" y="3542822"/>
                  <a:pt x="8198591" y="3546209"/>
                  <a:pt x="8201315" y="3547607"/>
                </a:cubicBezTo>
                <a:lnTo>
                  <a:pt x="8352463" y="3626016"/>
                </a:lnTo>
                <a:cubicBezTo>
                  <a:pt x="8353273" y="3626458"/>
                  <a:pt x="8354156" y="3626679"/>
                  <a:pt x="8355040" y="3626605"/>
                </a:cubicBezTo>
                <a:cubicBezTo>
                  <a:pt x="8357028" y="3626679"/>
                  <a:pt x="8358942" y="3625574"/>
                  <a:pt x="8359973" y="3623660"/>
                </a:cubicBezTo>
                <a:close/>
                <a:moveTo>
                  <a:pt x="8519882" y="3679319"/>
                </a:moveTo>
                <a:cubicBezTo>
                  <a:pt x="8520913" y="3676448"/>
                  <a:pt x="8519367" y="3673209"/>
                  <a:pt x="8516496" y="3672178"/>
                </a:cubicBezTo>
                <a:lnTo>
                  <a:pt x="8356880" y="3615856"/>
                </a:lnTo>
                <a:cubicBezTo>
                  <a:pt x="8354009" y="3614899"/>
                  <a:pt x="8350770" y="3616372"/>
                  <a:pt x="8349739" y="3619243"/>
                </a:cubicBezTo>
                <a:cubicBezTo>
                  <a:pt x="8348708" y="3622114"/>
                  <a:pt x="8350255" y="3625354"/>
                  <a:pt x="8353126" y="3626384"/>
                </a:cubicBezTo>
                <a:lnTo>
                  <a:pt x="8512741" y="3682706"/>
                </a:lnTo>
                <a:cubicBezTo>
                  <a:pt x="8513329" y="3682927"/>
                  <a:pt x="8513993" y="3683000"/>
                  <a:pt x="8514655" y="3683000"/>
                </a:cubicBezTo>
                <a:cubicBezTo>
                  <a:pt x="8516937" y="3683000"/>
                  <a:pt x="8519072" y="3681602"/>
                  <a:pt x="8519882" y="3679319"/>
                </a:cubicBezTo>
                <a:close/>
                <a:moveTo>
                  <a:pt x="8680896" y="3708327"/>
                </a:moveTo>
                <a:cubicBezTo>
                  <a:pt x="8681485" y="3705308"/>
                  <a:pt x="8679424" y="3702363"/>
                  <a:pt x="8676405" y="3701848"/>
                </a:cubicBezTo>
                <a:lnTo>
                  <a:pt x="8515538" y="3672031"/>
                </a:lnTo>
                <a:cubicBezTo>
                  <a:pt x="8512520" y="3671442"/>
                  <a:pt x="8509575" y="3673430"/>
                  <a:pt x="8509060" y="3676522"/>
                </a:cubicBezTo>
                <a:cubicBezTo>
                  <a:pt x="8508471" y="3679540"/>
                  <a:pt x="8510532" y="3682485"/>
                  <a:pt x="8513550" y="3683000"/>
                </a:cubicBezTo>
                <a:lnTo>
                  <a:pt x="8674417" y="3712818"/>
                </a:lnTo>
                <a:cubicBezTo>
                  <a:pt x="8674785" y="3712891"/>
                  <a:pt x="8675154" y="3712891"/>
                  <a:pt x="8675521" y="3712891"/>
                </a:cubicBezTo>
                <a:cubicBezTo>
                  <a:pt x="8678098" y="3712818"/>
                  <a:pt x="8680455" y="3710977"/>
                  <a:pt x="8680896" y="3708327"/>
                </a:cubicBezTo>
                <a:close/>
                <a:moveTo>
                  <a:pt x="8836020" y="3706339"/>
                </a:moveTo>
                <a:cubicBezTo>
                  <a:pt x="8836020" y="3703247"/>
                  <a:pt x="8833517" y="3700744"/>
                  <a:pt x="8830425" y="3700817"/>
                </a:cubicBezTo>
                <a:lnTo>
                  <a:pt x="8675448" y="3701774"/>
                </a:lnTo>
                <a:cubicBezTo>
                  <a:pt x="8675448" y="3701774"/>
                  <a:pt x="8675448" y="3701774"/>
                  <a:pt x="8675448" y="3701774"/>
                </a:cubicBezTo>
                <a:cubicBezTo>
                  <a:pt x="8672356" y="3701774"/>
                  <a:pt x="8669926" y="3704278"/>
                  <a:pt x="8669926" y="3707370"/>
                </a:cubicBezTo>
                <a:cubicBezTo>
                  <a:pt x="8669926" y="3710462"/>
                  <a:pt x="8672429" y="3712965"/>
                  <a:pt x="8675521" y="3712891"/>
                </a:cubicBezTo>
                <a:lnTo>
                  <a:pt x="8830499" y="3711934"/>
                </a:lnTo>
                <a:cubicBezTo>
                  <a:pt x="8830499" y="3711934"/>
                  <a:pt x="8830499" y="3711934"/>
                  <a:pt x="8830499" y="3711934"/>
                </a:cubicBezTo>
                <a:cubicBezTo>
                  <a:pt x="8833517" y="3711934"/>
                  <a:pt x="8836020" y="3709357"/>
                  <a:pt x="8836020" y="3706339"/>
                </a:cubicBezTo>
                <a:close/>
                <a:moveTo>
                  <a:pt x="8831456" y="3711787"/>
                </a:moveTo>
                <a:lnTo>
                  <a:pt x="8972886" y="3684546"/>
                </a:lnTo>
                <a:cubicBezTo>
                  <a:pt x="8975904" y="3683958"/>
                  <a:pt x="8977892" y="3681013"/>
                  <a:pt x="8977303" y="3677994"/>
                </a:cubicBezTo>
                <a:cubicBezTo>
                  <a:pt x="8976714" y="3674976"/>
                  <a:pt x="8973769" y="3672988"/>
                  <a:pt x="8970750" y="3673577"/>
                </a:cubicBezTo>
                <a:lnTo>
                  <a:pt x="8829320" y="3700817"/>
                </a:lnTo>
                <a:cubicBezTo>
                  <a:pt x="8826302" y="3701406"/>
                  <a:pt x="8824314" y="3704351"/>
                  <a:pt x="8824903" y="3707370"/>
                </a:cubicBezTo>
                <a:cubicBezTo>
                  <a:pt x="8825418" y="3710020"/>
                  <a:pt x="8827775" y="3711934"/>
                  <a:pt x="8830425" y="3711861"/>
                </a:cubicBezTo>
                <a:cubicBezTo>
                  <a:pt x="8830793" y="3711934"/>
                  <a:pt x="8831087" y="3711861"/>
                  <a:pt x="8831456" y="3711787"/>
                </a:cubicBezTo>
                <a:close/>
                <a:moveTo>
                  <a:pt x="8976714" y="3681896"/>
                </a:moveTo>
                <a:lnTo>
                  <a:pt x="9071025" y="3515140"/>
                </a:lnTo>
                <a:cubicBezTo>
                  <a:pt x="9072572" y="3512489"/>
                  <a:pt x="9071615" y="3509029"/>
                  <a:pt x="9068891" y="3507556"/>
                </a:cubicBezTo>
                <a:cubicBezTo>
                  <a:pt x="9066240" y="3506084"/>
                  <a:pt x="9062779" y="3506967"/>
                  <a:pt x="9061307" y="3509691"/>
                </a:cubicBezTo>
                <a:lnTo>
                  <a:pt x="8966995" y="3676448"/>
                </a:lnTo>
                <a:cubicBezTo>
                  <a:pt x="8965450" y="3679098"/>
                  <a:pt x="8966407" y="3682559"/>
                  <a:pt x="8969131" y="3684031"/>
                </a:cubicBezTo>
                <a:cubicBezTo>
                  <a:pt x="8970014" y="3684546"/>
                  <a:pt x="8970971" y="3684767"/>
                  <a:pt x="8971929" y="3684767"/>
                </a:cubicBezTo>
                <a:cubicBezTo>
                  <a:pt x="8973769" y="3684694"/>
                  <a:pt x="8975683" y="3683663"/>
                  <a:pt x="8976714" y="3681896"/>
                </a:cubicBezTo>
                <a:close/>
                <a:moveTo>
                  <a:pt x="9068154" y="3517569"/>
                </a:moveTo>
                <a:lnTo>
                  <a:pt x="9190443" y="3469272"/>
                </a:lnTo>
                <a:cubicBezTo>
                  <a:pt x="9193313" y="3468168"/>
                  <a:pt x="9194712" y="3464929"/>
                  <a:pt x="9193608" y="3462057"/>
                </a:cubicBezTo>
                <a:cubicBezTo>
                  <a:pt x="9192503" y="3459186"/>
                  <a:pt x="9189264" y="3457861"/>
                  <a:pt x="9186393" y="3458891"/>
                </a:cubicBezTo>
                <a:lnTo>
                  <a:pt x="9064105" y="3507188"/>
                </a:lnTo>
                <a:cubicBezTo>
                  <a:pt x="9061233" y="3508293"/>
                  <a:pt x="9059835" y="3511532"/>
                  <a:pt x="9060939" y="3514403"/>
                </a:cubicBezTo>
                <a:cubicBezTo>
                  <a:pt x="9061822" y="3516612"/>
                  <a:pt x="9063958" y="3517937"/>
                  <a:pt x="9066167" y="3517937"/>
                </a:cubicBezTo>
                <a:cubicBezTo>
                  <a:pt x="9066829" y="3517937"/>
                  <a:pt x="9067491" y="3517790"/>
                  <a:pt x="9068154" y="3517569"/>
                </a:cubicBezTo>
                <a:close/>
                <a:moveTo>
                  <a:pt x="9191620" y="3468610"/>
                </a:moveTo>
                <a:lnTo>
                  <a:pt x="9227916" y="3443431"/>
                </a:lnTo>
                <a:cubicBezTo>
                  <a:pt x="9230419" y="3441664"/>
                  <a:pt x="9231082" y="3438203"/>
                  <a:pt x="9229315" y="3435700"/>
                </a:cubicBezTo>
                <a:cubicBezTo>
                  <a:pt x="9227548" y="3433197"/>
                  <a:pt x="9224088" y="3432534"/>
                  <a:pt x="9221585" y="3434301"/>
                </a:cubicBezTo>
                <a:lnTo>
                  <a:pt x="9185288" y="3459481"/>
                </a:lnTo>
                <a:cubicBezTo>
                  <a:pt x="9182785" y="3461247"/>
                  <a:pt x="9182123" y="3464708"/>
                  <a:pt x="9183890" y="3467211"/>
                </a:cubicBezTo>
                <a:cubicBezTo>
                  <a:pt x="9184994" y="3468757"/>
                  <a:pt x="9186761" y="3469640"/>
                  <a:pt x="9188528" y="3469640"/>
                </a:cubicBezTo>
                <a:cubicBezTo>
                  <a:pt x="9189559" y="3469640"/>
                  <a:pt x="9190663" y="3469272"/>
                  <a:pt x="9191620" y="3468610"/>
                </a:cubicBezTo>
                <a:close/>
                <a:moveTo>
                  <a:pt x="9227916" y="3443504"/>
                </a:moveTo>
                <a:lnTo>
                  <a:pt x="9285858" y="3403306"/>
                </a:lnTo>
                <a:cubicBezTo>
                  <a:pt x="9288361" y="3401539"/>
                  <a:pt x="9289023" y="3398079"/>
                  <a:pt x="9287256" y="3395575"/>
                </a:cubicBezTo>
                <a:cubicBezTo>
                  <a:pt x="9285489" y="3393072"/>
                  <a:pt x="9282029" y="3392410"/>
                  <a:pt x="9279526" y="3394177"/>
                </a:cubicBezTo>
                <a:lnTo>
                  <a:pt x="9221585" y="3434375"/>
                </a:lnTo>
                <a:cubicBezTo>
                  <a:pt x="9219081" y="3436142"/>
                  <a:pt x="9218419" y="3439602"/>
                  <a:pt x="9220186" y="3442105"/>
                </a:cubicBezTo>
                <a:cubicBezTo>
                  <a:pt x="9221290" y="3443651"/>
                  <a:pt x="9223057" y="3444535"/>
                  <a:pt x="9224824" y="3444535"/>
                </a:cubicBezTo>
                <a:cubicBezTo>
                  <a:pt x="9225855" y="3444461"/>
                  <a:pt x="9226886" y="3444167"/>
                  <a:pt x="9227916" y="3443504"/>
                </a:cubicBezTo>
                <a:close/>
                <a:moveTo>
                  <a:pt x="9287110" y="3402054"/>
                </a:moveTo>
                <a:lnTo>
                  <a:pt x="9299478" y="3385784"/>
                </a:lnTo>
                <a:cubicBezTo>
                  <a:pt x="9301319" y="3383354"/>
                  <a:pt x="9300877" y="3379820"/>
                  <a:pt x="9298447" y="3377980"/>
                </a:cubicBezTo>
                <a:cubicBezTo>
                  <a:pt x="9296018" y="3376139"/>
                  <a:pt x="9292558" y="3376581"/>
                  <a:pt x="9290644" y="3379010"/>
                </a:cubicBezTo>
                <a:lnTo>
                  <a:pt x="9278275" y="3395281"/>
                </a:lnTo>
                <a:cubicBezTo>
                  <a:pt x="9276434" y="3397711"/>
                  <a:pt x="9276876" y="3401245"/>
                  <a:pt x="9279305" y="3403085"/>
                </a:cubicBezTo>
                <a:cubicBezTo>
                  <a:pt x="9280336" y="3403895"/>
                  <a:pt x="9281514" y="3404263"/>
                  <a:pt x="9282692" y="3404189"/>
                </a:cubicBezTo>
                <a:cubicBezTo>
                  <a:pt x="9284386" y="3404263"/>
                  <a:pt x="9286005" y="3403527"/>
                  <a:pt x="9287110" y="3402054"/>
                </a:cubicBezTo>
                <a:close/>
                <a:moveTo>
                  <a:pt x="9299478" y="3385784"/>
                </a:moveTo>
                <a:lnTo>
                  <a:pt x="9345935" y="3324603"/>
                </a:lnTo>
                <a:cubicBezTo>
                  <a:pt x="9347775" y="3322173"/>
                  <a:pt x="9347333" y="3318639"/>
                  <a:pt x="9344904" y="3316799"/>
                </a:cubicBezTo>
                <a:cubicBezTo>
                  <a:pt x="9342474" y="3314958"/>
                  <a:pt x="9338940" y="3315400"/>
                  <a:pt x="9337099" y="3317829"/>
                </a:cubicBezTo>
                <a:lnTo>
                  <a:pt x="9290644" y="3379010"/>
                </a:lnTo>
                <a:cubicBezTo>
                  <a:pt x="9288803" y="3381440"/>
                  <a:pt x="9289244" y="3384974"/>
                  <a:pt x="9291674" y="3386814"/>
                </a:cubicBezTo>
                <a:cubicBezTo>
                  <a:pt x="9292704" y="3387624"/>
                  <a:pt x="9293883" y="3387992"/>
                  <a:pt x="9295061" y="3387919"/>
                </a:cubicBezTo>
                <a:cubicBezTo>
                  <a:pt x="9296754" y="3387992"/>
                  <a:pt x="9298447" y="3387183"/>
                  <a:pt x="9299478" y="3385784"/>
                </a:cubicBezTo>
                <a:close/>
                <a:moveTo>
                  <a:pt x="9346302" y="3324161"/>
                </a:moveTo>
                <a:lnTo>
                  <a:pt x="9357567" y="3306050"/>
                </a:lnTo>
                <a:cubicBezTo>
                  <a:pt x="9359186" y="3303399"/>
                  <a:pt x="9358377" y="3300013"/>
                  <a:pt x="9355800" y="3298393"/>
                </a:cubicBezTo>
                <a:cubicBezTo>
                  <a:pt x="9353223" y="3296773"/>
                  <a:pt x="9349762" y="3297583"/>
                  <a:pt x="9348143" y="3300160"/>
                </a:cubicBezTo>
                <a:lnTo>
                  <a:pt x="9336878" y="3318271"/>
                </a:lnTo>
                <a:cubicBezTo>
                  <a:pt x="9335259" y="3320848"/>
                  <a:pt x="9336069" y="3324308"/>
                  <a:pt x="9338646" y="3325928"/>
                </a:cubicBezTo>
                <a:cubicBezTo>
                  <a:pt x="9339603" y="3326517"/>
                  <a:pt x="9340633" y="3326738"/>
                  <a:pt x="9341590" y="3326738"/>
                </a:cubicBezTo>
                <a:cubicBezTo>
                  <a:pt x="9343431" y="3326811"/>
                  <a:pt x="9345271" y="3325854"/>
                  <a:pt x="9346302" y="3324161"/>
                </a:cubicBezTo>
                <a:close/>
                <a:moveTo>
                  <a:pt x="9355726" y="3307890"/>
                </a:moveTo>
                <a:cubicBezTo>
                  <a:pt x="9358377" y="3306270"/>
                  <a:pt x="9359186" y="3302884"/>
                  <a:pt x="9357641" y="3300234"/>
                </a:cubicBezTo>
                <a:lnTo>
                  <a:pt x="9354769" y="3295448"/>
                </a:lnTo>
                <a:cubicBezTo>
                  <a:pt x="9353150" y="3292798"/>
                  <a:pt x="9349762" y="3291988"/>
                  <a:pt x="9347112" y="3293534"/>
                </a:cubicBezTo>
                <a:cubicBezTo>
                  <a:pt x="9344462" y="3295154"/>
                  <a:pt x="9343652" y="3298540"/>
                  <a:pt x="9345198" y="3301191"/>
                </a:cubicBezTo>
                <a:lnTo>
                  <a:pt x="9348069" y="3305976"/>
                </a:lnTo>
                <a:cubicBezTo>
                  <a:pt x="9349100" y="3307743"/>
                  <a:pt x="9351014" y="3308700"/>
                  <a:pt x="9352855" y="3308700"/>
                </a:cubicBezTo>
                <a:cubicBezTo>
                  <a:pt x="9353812" y="3308626"/>
                  <a:pt x="9354843" y="3308406"/>
                  <a:pt x="9355726" y="3307890"/>
                </a:cubicBezTo>
                <a:close/>
                <a:moveTo>
                  <a:pt x="9355064" y="3300454"/>
                </a:moveTo>
                <a:lnTo>
                  <a:pt x="9369125" y="3267839"/>
                </a:lnTo>
                <a:cubicBezTo>
                  <a:pt x="9370377" y="3265042"/>
                  <a:pt x="9369052" y="3261729"/>
                  <a:pt x="9366181" y="3260477"/>
                </a:cubicBezTo>
                <a:cubicBezTo>
                  <a:pt x="9363383" y="3259299"/>
                  <a:pt x="9360070" y="3260551"/>
                  <a:pt x="9358819" y="3263422"/>
                </a:cubicBezTo>
                <a:lnTo>
                  <a:pt x="9344756" y="3296037"/>
                </a:lnTo>
                <a:cubicBezTo>
                  <a:pt x="9343505" y="3298835"/>
                  <a:pt x="9344830" y="3302148"/>
                  <a:pt x="9347702" y="3303399"/>
                </a:cubicBezTo>
                <a:cubicBezTo>
                  <a:pt x="9348438" y="3303694"/>
                  <a:pt x="9349174" y="3303841"/>
                  <a:pt x="9349983" y="3303841"/>
                </a:cubicBezTo>
                <a:cubicBezTo>
                  <a:pt x="9352119" y="3303841"/>
                  <a:pt x="9354107" y="3302589"/>
                  <a:pt x="9355064" y="3300454"/>
                </a:cubicBezTo>
                <a:close/>
                <a:moveTo>
                  <a:pt x="9368758" y="3268575"/>
                </a:moveTo>
                <a:lnTo>
                  <a:pt x="9391802" y="3230880"/>
                </a:lnTo>
                <a:cubicBezTo>
                  <a:pt x="9393421" y="3228230"/>
                  <a:pt x="9392538" y="3224843"/>
                  <a:pt x="9389961" y="3223224"/>
                </a:cubicBezTo>
                <a:cubicBezTo>
                  <a:pt x="9387385" y="3221677"/>
                  <a:pt x="9383924" y="3222414"/>
                  <a:pt x="9382304" y="3225064"/>
                </a:cubicBezTo>
                <a:lnTo>
                  <a:pt x="9359260" y="3262759"/>
                </a:lnTo>
                <a:cubicBezTo>
                  <a:pt x="9357641" y="3265410"/>
                  <a:pt x="9358524" y="3268796"/>
                  <a:pt x="9361101" y="3270416"/>
                </a:cubicBezTo>
                <a:cubicBezTo>
                  <a:pt x="9361984" y="3271005"/>
                  <a:pt x="9363015" y="3271226"/>
                  <a:pt x="9364046" y="3271226"/>
                </a:cubicBezTo>
                <a:cubicBezTo>
                  <a:pt x="9365886" y="3271226"/>
                  <a:pt x="9367653" y="3270343"/>
                  <a:pt x="9368758" y="3268575"/>
                </a:cubicBezTo>
                <a:close/>
                <a:moveTo>
                  <a:pt x="9391212" y="3231690"/>
                </a:moveTo>
                <a:lnTo>
                  <a:pt x="9413299" y="3206511"/>
                </a:lnTo>
                <a:cubicBezTo>
                  <a:pt x="9415287" y="3204229"/>
                  <a:pt x="9415067" y="3200695"/>
                  <a:pt x="9412784" y="3198633"/>
                </a:cubicBezTo>
                <a:cubicBezTo>
                  <a:pt x="9410501" y="3196646"/>
                  <a:pt x="9406968" y="3196867"/>
                  <a:pt x="9404907" y="3199149"/>
                </a:cubicBezTo>
                <a:lnTo>
                  <a:pt x="9382820" y="3224328"/>
                </a:lnTo>
                <a:cubicBezTo>
                  <a:pt x="9380832" y="3226610"/>
                  <a:pt x="9381052" y="3230144"/>
                  <a:pt x="9383335" y="3232206"/>
                </a:cubicBezTo>
                <a:cubicBezTo>
                  <a:pt x="9384366" y="3233163"/>
                  <a:pt x="9385764" y="3233604"/>
                  <a:pt x="9387016" y="3233604"/>
                </a:cubicBezTo>
                <a:cubicBezTo>
                  <a:pt x="9388562" y="3233604"/>
                  <a:pt x="9390109" y="3232942"/>
                  <a:pt x="9391212" y="3231690"/>
                </a:cubicBezTo>
                <a:close/>
                <a:moveTo>
                  <a:pt x="9413594" y="3206069"/>
                </a:moveTo>
                <a:lnTo>
                  <a:pt x="9452615" y="3152913"/>
                </a:lnTo>
                <a:cubicBezTo>
                  <a:pt x="9454455" y="3150410"/>
                  <a:pt x="9453939" y="3146950"/>
                  <a:pt x="9451436" y="3145109"/>
                </a:cubicBezTo>
                <a:cubicBezTo>
                  <a:pt x="9449007" y="3143269"/>
                  <a:pt x="9445472" y="3143784"/>
                  <a:pt x="9443632" y="3146287"/>
                </a:cubicBezTo>
                <a:lnTo>
                  <a:pt x="9404612" y="3199443"/>
                </a:lnTo>
                <a:cubicBezTo>
                  <a:pt x="9402772" y="3201947"/>
                  <a:pt x="9403287" y="3205407"/>
                  <a:pt x="9405790" y="3207247"/>
                </a:cubicBezTo>
                <a:cubicBezTo>
                  <a:pt x="9406820" y="3207984"/>
                  <a:pt x="9407999" y="3208352"/>
                  <a:pt x="9409103" y="3208352"/>
                </a:cubicBezTo>
                <a:cubicBezTo>
                  <a:pt x="9410870" y="3208352"/>
                  <a:pt x="9412563" y="3207542"/>
                  <a:pt x="9413594" y="3206069"/>
                </a:cubicBezTo>
                <a:close/>
                <a:moveTo>
                  <a:pt x="3659132" y="1662191"/>
                </a:moveTo>
                <a:cubicBezTo>
                  <a:pt x="3660899" y="1659688"/>
                  <a:pt x="3660236" y="1656154"/>
                  <a:pt x="3657733" y="1654461"/>
                </a:cubicBezTo>
                <a:lnTo>
                  <a:pt x="3537875" y="1571782"/>
                </a:lnTo>
                <a:cubicBezTo>
                  <a:pt x="3535372" y="1570015"/>
                  <a:pt x="3531838" y="1570677"/>
                  <a:pt x="3530144" y="1573180"/>
                </a:cubicBezTo>
                <a:cubicBezTo>
                  <a:pt x="3528377" y="1575684"/>
                  <a:pt x="3529040" y="1579218"/>
                  <a:pt x="3531543" y="1580911"/>
                </a:cubicBezTo>
                <a:lnTo>
                  <a:pt x="3651402" y="1663590"/>
                </a:lnTo>
                <a:cubicBezTo>
                  <a:pt x="3652359" y="1664252"/>
                  <a:pt x="3653463" y="1664621"/>
                  <a:pt x="3654641" y="1664547"/>
                </a:cubicBezTo>
                <a:cubicBezTo>
                  <a:pt x="3656408" y="1664547"/>
                  <a:pt x="3658101" y="1663737"/>
                  <a:pt x="3659132" y="1662191"/>
                </a:cubicBezTo>
                <a:close/>
                <a:moveTo>
                  <a:pt x="3539863" y="1578555"/>
                </a:moveTo>
                <a:cubicBezTo>
                  <a:pt x="3541114" y="1575757"/>
                  <a:pt x="3539789" y="1572444"/>
                  <a:pt x="3536991" y="1571193"/>
                </a:cubicBezTo>
                <a:lnTo>
                  <a:pt x="3425305" y="1522822"/>
                </a:lnTo>
                <a:cubicBezTo>
                  <a:pt x="3422507" y="1521571"/>
                  <a:pt x="3419194" y="1522896"/>
                  <a:pt x="3417943" y="1525693"/>
                </a:cubicBezTo>
                <a:cubicBezTo>
                  <a:pt x="3416691" y="1528491"/>
                  <a:pt x="3418016" y="1531804"/>
                  <a:pt x="3420814" y="1533056"/>
                </a:cubicBezTo>
                <a:lnTo>
                  <a:pt x="3532500" y="1581426"/>
                </a:lnTo>
                <a:cubicBezTo>
                  <a:pt x="3533236" y="1581721"/>
                  <a:pt x="3533973" y="1581868"/>
                  <a:pt x="3534782" y="1581868"/>
                </a:cubicBezTo>
                <a:cubicBezTo>
                  <a:pt x="3536918" y="1581868"/>
                  <a:pt x="3538979" y="1580616"/>
                  <a:pt x="3539863" y="1578555"/>
                </a:cubicBezTo>
                <a:close/>
                <a:moveTo>
                  <a:pt x="3428397" y="1529743"/>
                </a:moveTo>
                <a:cubicBezTo>
                  <a:pt x="3429428" y="1526871"/>
                  <a:pt x="3427808" y="1523632"/>
                  <a:pt x="3424937" y="1522675"/>
                </a:cubicBezTo>
                <a:lnTo>
                  <a:pt x="3327239" y="1489176"/>
                </a:lnTo>
                <a:cubicBezTo>
                  <a:pt x="3324294" y="1488146"/>
                  <a:pt x="3321202" y="1489765"/>
                  <a:pt x="3320171" y="1492637"/>
                </a:cubicBezTo>
                <a:cubicBezTo>
                  <a:pt x="3319140" y="1495508"/>
                  <a:pt x="3320760" y="1498747"/>
                  <a:pt x="3323631" y="1499705"/>
                </a:cubicBezTo>
                <a:lnTo>
                  <a:pt x="3421329" y="1533203"/>
                </a:lnTo>
                <a:cubicBezTo>
                  <a:pt x="3421918" y="1533424"/>
                  <a:pt x="3422581" y="1533498"/>
                  <a:pt x="3423170" y="1533498"/>
                </a:cubicBezTo>
                <a:cubicBezTo>
                  <a:pt x="3425452" y="1533498"/>
                  <a:pt x="3427587" y="1532025"/>
                  <a:pt x="3428397" y="1529743"/>
                </a:cubicBezTo>
                <a:close/>
                <a:moveTo>
                  <a:pt x="3330773" y="1496097"/>
                </a:moveTo>
                <a:cubicBezTo>
                  <a:pt x="3331656" y="1493152"/>
                  <a:pt x="3329963" y="1490060"/>
                  <a:pt x="3327018" y="1489176"/>
                </a:cubicBezTo>
                <a:lnTo>
                  <a:pt x="3240216" y="1463114"/>
                </a:lnTo>
                <a:cubicBezTo>
                  <a:pt x="3237271" y="1462230"/>
                  <a:pt x="3234179" y="1463850"/>
                  <a:pt x="3233296" y="1466869"/>
                </a:cubicBezTo>
                <a:cubicBezTo>
                  <a:pt x="3232412" y="1469814"/>
                  <a:pt x="3234105" y="1472906"/>
                  <a:pt x="3237051" y="1473789"/>
                </a:cubicBezTo>
                <a:lnTo>
                  <a:pt x="3323852" y="1499852"/>
                </a:lnTo>
                <a:cubicBezTo>
                  <a:pt x="3324368" y="1499999"/>
                  <a:pt x="3324956" y="1500073"/>
                  <a:pt x="3325472" y="1500073"/>
                </a:cubicBezTo>
                <a:cubicBezTo>
                  <a:pt x="3327828" y="1499999"/>
                  <a:pt x="3330036" y="1498453"/>
                  <a:pt x="3330773" y="1496097"/>
                </a:cubicBezTo>
                <a:close/>
                <a:moveTo>
                  <a:pt x="3243971" y="1470182"/>
                </a:moveTo>
                <a:cubicBezTo>
                  <a:pt x="3244928" y="1467237"/>
                  <a:pt x="3243382" y="1464071"/>
                  <a:pt x="3240437" y="1463114"/>
                </a:cubicBezTo>
                <a:lnTo>
                  <a:pt x="3161734" y="1437198"/>
                </a:lnTo>
                <a:cubicBezTo>
                  <a:pt x="3158789" y="1436241"/>
                  <a:pt x="3155697" y="1437861"/>
                  <a:pt x="3154666" y="1440732"/>
                </a:cubicBezTo>
                <a:cubicBezTo>
                  <a:pt x="3153709" y="1443677"/>
                  <a:pt x="3155255" y="1446843"/>
                  <a:pt x="3158200" y="1447800"/>
                </a:cubicBezTo>
                <a:lnTo>
                  <a:pt x="3236903" y="1473789"/>
                </a:lnTo>
                <a:cubicBezTo>
                  <a:pt x="3237492" y="1474010"/>
                  <a:pt x="3238081" y="1474084"/>
                  <a:pt x="3238670" y="1474084"/>
                </a:cubicBezTo>
                <a:cubicBezTo>
                  <a:pt x="3241026" y="1473936"/>
                  <a:pt x="3243161" y="1472464"/>
                  <a:pt x="3243971" y="1470182"/>
                </a:cubicBezTo>
                <a:close/>
                <a:moveTo>
                  <a:pt x="3165194" y="1444266"/>
                </a:moveTo>
                <a:cubicBezTo>
                  <a:pt x="3166225" y="1441321"/>
                  <a:pt x="3164679" y="1438156"/>
                  <a:pt x="3161734" y="1437198"/>
                </a:cubicBezTo>
                <a:lnTo>
                  <a:pt x="3090540" y="1412756"/>
                </a:lnTo>
                <a:cubicBezTo>
                  <a:pt x="3087595" y="1411725"/>
                  <a:pt x="3084430" y="1413345"/>
                  <a:pt x="3083472" y="1416216"/>
                </a:cubicBezTo>
                <a:cubicBezTo>
                  <a:pt x="3082442" y="1419161"/>
                  <a:pt x="3083988" y="1422327"/>
                  <a:pt x="3086933" y="1423284"/>
                </a:cubicBezTo>
                <a:lnTo>
                  <a:pt x="3158126" y="1447727"/>
                </a:lnTo>
                <a:cubicBezTo>
                  <a:pt x="3158715" y="1447947"/>
                  <a:pt x="3159378" y="1448021"/>
                  <a:pt x="3159967" y="1448021"/>
                </a:cubicBezTo>
                <a:cubicBezTo>
                  <a:pt x="3162249" y="1448021"/>
                  <a:pt x="3164384" y="1446549"/>
                  <a:pt x="3165194" y="1444266"/>
                </a:cubicBezTo>
                <a:close/>
                <a:moveTo>
                  <a:pt x="3094000" y="1419750"/>
                </a:moveTo>
                <a:cubicBezTo>
                  <a:pt x="3094958" y="1416805"/>
                  <a:pt x="3093412" y="1413639"/>
                  <a:pt x="3090467" y="1412682"/>
                </a:cubicBezTo>
                <a:lnTo>
                  <a:pt x="3026414" y="1391110"/>
                </a:lnTo>
                <a:cubicBezTo>
                  <a:pt x="3023543" y="1390153"/>
                  <a:pt x="3020304" y="1391699"/>
                  <a:pt x="3019347" y="1394644"/>
                </a:cubicBezTo>
                <a:cubicBezTo>
                  <a:pt x="3018390" y="1397589"/>
                  <a:pt x="3019936" y="1400755"/>
                  <a:pt x="3022880" y="1401712"/>
                </a:cubicBezTo>
                <a:lnTo>
                  <a:pt x="3086933" y="1423284"/>
                </a:lnTo>
                <a:cubicBezTo>
                  <a:pt x="3087522" y="1423505"/>
                  <a:pt x="3088184" y="1423578"/>
                  <a:pt x="3088773" y="1423578"/>
                </a:cubicBezTo>
                <a:cubicBezTo>
                  <a:pt x="3091056" y="1423578"/>
                  <a:pt x="3093264" y="1422106"/>
                  <a:pt x="3094000" y="1419750"/>
                </a:cubicBezTo>
                <a:close/>
                <a:moveTo>
                  <a:pt x="3030022" y="1398031"/>
                </a:moveTo>
                <a:cubicBezTo>
                  <a:pt x="3030906" y="1395086"/>
                  <a:pt x="3029212" y="1391994"/>
                  <a:pt x="3026267" y="1391110"/>
                </a:cubicBezTo>
                <a:lnTo>
                  <a:pt x="2968988" y="1373956"/>
                </a:lnTo>
                <a:cubicBezTo>
                  <a:pt x="2966043" y="1372999"/>
                  <a:pt x="2962951" y="1374766"/>
                  <a:pt x="2962068" y="1377711"/>
                </a:cubicBezTo>
                <a:cubicBezTo>
                  <a:pt x="2961184" y="1380656"/>
                  <a:pt x="2962878" y="1383748"/>
                  <a:pt x="2965822" y="1384632"/>
                </a:cubicBezTo>
                <a:lnTo>
                  <a:pt x="3023101" y="1401786"/>
                </a:lnTo>
                <a:cubicBezTo>
                  <a:pt x="3023617" y="1401933"/>
                  <a:pt x="3024206" y="1402007"/>
                  <a:pt x="3024721" y="1402007"/>
                </a:cubicBezTo>
                <a:cubicBezTo>
                  <a:pt x="3027077" y="1402007"/>
                  <a:pt x="3029286" y="1400460"/>
                  <a:pt x="3030022" y="1398031"/>
                </a:cubicBezTo>
                <a:close/>
                <a:moveTo>
                  <a:pt x="2972817" y="1380509"/>
                </a:moveTo>
                <a:cubicBezTo>
                  <a:pt x="2973479" y="1377490"/>
                  <a:pt x="2971565" y="1374545"/>
                  <a:pt x="2968547" y="1373883"/>
                </a:cubicBezTo>
                <a:lnTo>
                  <a:pt x="2917673" y="1362618"/>
                </a:lnTo>
                <a:cubicBezTo>
                  <a:pt x="2914655" y="1361956"/>
                  <a:pt x="2911710" y="1363870"/>
                  <a:pt x="2911047" y="1366888"/>
                </a:cubicBezTo>
                <a:cubicBezTo>
                  <a:pt x="2910384" y="1369907"/>
                  <a:pt x="2912299" y="1372852"/>
                  <a:pt x="2915317" y="1373514"/>
                </a:cubicBezTo>
                <a:lnTo>
                  <a:pt x="2966191" y="1384779"/>
                </a:lnTo>
                <a:cubicBezTo>
                  <a:pt x="2966632" y="1384852"/>
                  <a:pt x="2967000" y="1384926"/>
                  <a:pt x="2967442" y="1384926"/>
                </a:cubicBezTo>
                <a:cubicBezTo>
                  <a:pt x="2969946" y="1384852"/>
                  <a:pt x="2972301" y="1383085"/>
                  <a:pt x="2972817" y="1380509"/>
                </a:cubicBezTo>
                <a:close/>
                <a:moveTo>
                  <a:pt x="2922017" y="1368876"/>
                </a:moveTo>
                <a:cubicBezTo>
                  <a:pt x="2922532" y="1365858"/>
                  <a:pt x="2920397" y="1362986"/>
                  <a:pt x="2917379" y="1362545"/>
                </a:cubicBezTo>
                <a:lnTo>
                  <a:pt x="2870039" y="1355256"/>
                </a:lnTo>
                <a:cubicBezTo>
                  <a:pt x="2866947" y="1354740"/>
                  <a:pt x="2864149" y="1356876"/>
                  <a:pt x="2863707" y="1359894"/>
                </a:cubicBezTo>
                <a:cubicBezTo>
                  <a:pt x="2863265" y="1362913"/>
                  <a:pt x="2865327" y="1365784"/>
                  <a:pt x="2868345" y="1366226"/>
                </a:cubicBezTo>
                <a:lnTo>
                  <a:pt x="2915685" y="1373514"/>
                </a:lnTo>
                <a:cubicBezTo>
                  <a:pt x="2915980" y="1373588"/>
                  <a:pt x="2916274" y="1373588"/>
                  <a:pt x="2916569" y="1373588"/>
                </a:cubicBezTo>
                <a:cubicBezTo>
                  <a:pt x="2919219" y="1373588"/>
                  <a:pt x="2921575" y="1371600"/>
                  <a:pt x="2922017" y="1368876"/>
                </a:cubicBezTo>
                <a:close/>
                <a:moveTo>
                  <a:pt x="2874751" y="1361367"/>
                </a:moveTo>
                <a:cubicBezTo>
                  <a:pt x="2875119" y="1358274"/>
                  <a:pt x="2872910" y="1355550"/>
                  <a:pt x="2869818" y="1355182"/>
                </a:cubicBezTo>
                <a:lnTo>
                  <a:pt x="2823067" y="1349955"/>
                </a:lnTo>
                <a:cubicBezTo>
                  <a:pt x="2820049" y="1349587"/>
                  <a:pt x="2817251" y="1351796"/>
                  <a:pt x="2816883" y="1354888"/>
                </a:cubicBezTo>
                <a:cubicBezTo>
                  <a:pt x="2816515" y="1357980"/>
                  <a:pt x="2818724" y="1360704"/>
                  <a:pt x="2821816" y="1361072"/>
                </a:cubicBezTo>
                <a:lnTo>
                  <a:pt x="2868566" y="1366299"/>
                </a:lnTo>
                <a:cubicBezTo>
                  <a:pt x="2868787" y="1366299"/>
                  <a:pt x="2869008" y="1366373"/>
                  <a:pt x="2869229" y="1366373"/>
                </a:cubicBezTo>
                <a:cubicBezTo>
                  <a:pt x="2872027" y="1366299"/>
                  <a:pt x="2874383" y="1364164"/>
                  <a:pt x="2874751" y="1361367"/>
                </a:cubicBezTo>
                <a:close/>
                <a:moveTo>
                  <a:pt x="2828000" y="1356066"/>
                </a:moveTo>
                <a:cubicBezTo>
                  <a:pt x="2828294" y="1352974"/>
                  <a:pt x="2826086" y="1350249"/>
                  <a:pt x="2823067" y="1349955"/>
                </a:cubicBezTo>
                <a:lnTo>
                  <a:pt x="2773960" y="1344728"/>
                </a:lnTo>
                <a:cubicBezTo>
                  <a:pt x="2770942" y="1344433"/>
                  <a:pt x="2768144" y="1346642"/>
                  <a:pt x="2767850" y="1349661"/>
                </a:cubicBezTo>
                <a:cubicBezTo>
                  <a:pt x="2767555" y="1352753"/>
                  <a:pt x="2769764" y="1355477"/>
                  <a:pt x="2772782" y="1355771"/>
                </a:cubicBezTo>
                <a:lnTo>
                  <a:pt x="2821889" y="1360998"/>
                </a:lnTo>
                <a:cubicBezTo>
                  <a:pt x="2822110" y="1360998"/>
                  <a:pt x="2822331" y="1360998"/>
                  <a:pt x="2822552" y="1360998"/>
                </a:cubicBezTo>
                <a:cubicBezTo>
                  <a:pt x="2825350" y="1360998"/>
                  <a:pt x="2827706" y="1358863"/>
                  <a:pt x="2828000" y="1356066"/>
                </a:cubicBezTo>
                <a:close/>
                <a:moveTo>
                  <a:pt x="2778893" y="1350986"/>
                </a:moveTo>
                <a:cubicBezTo>
                  <a:pt x="2779261" y="1347967"/>
                  <a:pt x="2777126" y="1345170"/>
                  <a:pt x="2774108" y="1344728"/>
                </a:cubicBezTo>
                <a:lnTo>
                  <a:pt x="2719479" y="1337586"/>
                </a:lnTo>
                <a:cubicBezTo>
                  <a:pt x="2716534" y="1337292"/>
                  <a:pt x="2713590" y="1339353"/>
                  <a:pt x="2713221" y="1342372"/>
                </a:cubicBezTo>
                <a:cubicBezTo>
                  <a:pt x="2712853" y="1345390"/>
                  <a:pt x="2714988" y="1348188"/>
                  <a:pt x="2718007" y="1348630"/>
                </a:cubicBezTo>
                <a:lnTo>
                  <a:pt x="2772635" y="1355771"/>
                </a:lnTo>
                <a:cubicBezTo>
                  <a:pt x="2772930" y="1355771"/>
                  <a:pt x="2773151" y="1355845"/>
                  <a:pt x="2773445" y="1355845"/>
                </a:cubicBezTo>
                <a:cubicBezTo>
                  <a:pt x="2776169" y="1355845"/>
                  <a:pt x="2778525" y="1353783"/>
                  <a:pt x="2778893" y="1350986"/>
                </a:cubicBezTo>
                <a:close/>
                <a:moveTo>
                  <a:pt x="2724265" y="1343844"/>
                </a:moveTo>
                <a:cubicBezTo>
                  <a:pt x="2724633" y="1340826"/>
                  <a:pt x="2722498" y="1338028"/>
                  <a:pt x="2719479" y="1337586"/>
                </a:cubicBezTo>
                <a:lnTo>
                  <a:pt x="2661170" y="1330003"/>
                </a:lnTo>
                <a:cubicBezTo>
                  <a:pt x="2658151" y="1329635"/>
                  <a:pt x="2655354" y="1331770"/>
                  <a:pt x="2654912" y="1334789"/>
                </a:cubicBezTo>
                <a:cubicBezTo>
                  <a:pt x="2654544" y="1337807"/>
                  <a:pt x="2656679" y="1340605"/>
                  <a:pt x="2659697" y="1341047"/>
                </a:cubicBezTo>
                <a:lnTo>
                  <a:pt x="2718007" y="1348630"/>
                </a:lnTo>
                <a:cubicBezTo>
                  <a:pt x="2718228" y="1348630"/>
                  <a:pt x="2718522" y="1348703"/>
                  <a:pt x="2718743" y="1348703"/>
                </a:cubicBezTo>
                <a:cubicBezTo>
                  <a:pt x="2721541" y="1348630"/>
                  <a:pt x="2723897" y="1346642"/>
                  <a:pt x="2724265" y="1343844"/>
                </a:cubicBezTo>
                <a:close/>
                <a:moveTo>
                  <a:pt x="2665955" y="1336114"/>
                </a:moveTo>
                <a:cubicBezTo>
                  <a:pt x="2666250" y="1333022"/>
                  <a:pt x="2664041" y="1330298"/>
                  <a:pt x="2661023" y="1330003"/>
                </a:cubicBezTo>
                <a:lnTo>
                  <a:pt x="2600873" y="1323671"/>
                </a:lnTo>
                <a:cubicBezTo>
                  <a:pt x="2597927" y="1323377"/>
                  <a:pt x="2595056" y="1325586"/>
                  <a:pt x="2594762" y="1328604"/>
                </a:cubicBezTo>
                <a:cubicBezTo>
                  <a:pt x="2594467" y="1331696"/>
                  <a:pt x="2596676" y="1334420"/>
                  <a:pt x="2599695" y="1334715"/>
                </a:cubicBezTo>
                <a:lnTo>
                  <a:pt x="2659845" y="1341047"/>
                </a:lnTo>
                <a:cubicBezTo>
                  <a:pt x="2660065" y="1341047"/>
                  <a:pt x="2660286" y="1341047"/>
                  <a:pt x="2660507" y="1341047"/>
                </a:cubicBezTo>
                <a:cubicBezTo>
                  <a:pt x="2663305" y="1341120"/>
                  <a:pt x="2665661" y="1338985"/>
                  <a:pt x="2665955" y="1336114"/>
                </a:cubicBezTo>
                <a:close/>
                <a:moveTo>
                  <a:pt x="2605879" y="1329561"/>
                </a:moveTo>
                <a:cubicBezTo>
                  <a:pt x="2606026" y="1326469"/>
                  <a:pt x="2603744" y="1323819"/>
                  <a:pt x="2600652" y="1323671"/>
                </a:cubicBezTo>
                <a:lnTo>
                  <a:pt x="2540575" y="1320138"/>
                </a:lnTo>
                <a:cubicBezTo>
                  <a:pt x="2537557" y="1319843"/>
                  <a:pt x="2534833" y="1322273"/>
                  <a:pt x="2534685" y="1325365"/>
                </a:cubicBezTo>
                <a:cubicBezTo>
                  <a:pt x="2534464" y="1328457"/>
                  <a:pt x="2536820" y="1331107"/>
                  <a:pt x="2539913" y="1331255"/>
                </a:cubicBezTo>
                <a:lnTo>
                  <a:pt x="2599989" y="1334789"/>
                </a:lnTo>
                <a:cubicBezTo>
                  <a:pt x="2600136" y="1334789"/>
                  <a:pt x="2600210" y="1334789"/>
                  <a:pt x="2600357" y="1334789"/>
                </a:cubicBezTo>
                <a:cubicBezTo>
                  <a:pt x="2603228" y="1334789"/>
                  <a:pt x="2605658" y="1332506"/>
                  <a:pt x="2605879" y="1329561"/>
                </a:cubicBezTo>
                <a:close/>
                <a:moveTo>
                  <a:pt x="2482413" y="1332212"/>
                </a:moveTo>
                <a:lnTo>
                  <a:pt x="2540354" y="1331255"/>
                </a:lnTo>
                <a:cubicBezTo>
                  <a:pt x="2543446" y="1331181"/>
                  <a:pt x="2545876" y="1328678"/>
                  <a:pt x="2545802" y="1325586"/>
                </a:cubicBezTo>
                <a:cubicBezTo>
                  <a:pt x="2545729" y="1322494"/>
                  <a:pt x="2543225" y="1320064"/>
                  <a:pt x="2540207" y="1320138"/>
                </a:cubicBezTo>
                <a:cubicBezTo>
                  <a:pt x="2540207" y="1320138"/>
                  <a:pt x="2540207" y="1320138"/>
                  <a:pt x="2540133" y="1320138"/>
                </a:cubicBezTo>
                <a:lnTo>
                  <a:pt x="2482192" y="1321095"/>
                </a:lnTo>
                <a:cubicBezTo>
                  <a:pt x="2479100" y="1321168"/>
                  <a:pt x="2476670" y="1323671"/>
                  <a:pt x="2476744" y="1326764"/>
                </a:cubicBezTo>
                <a:cubicBezTo>
                  <a:pt x="2476744" y="1329782"/>
                  <a:pt x="2479247" y="1332212"/>
                  <a:pt x="2482413" y="1332212"/>
                </a:cubicBezTo>
                <a:cubicBezTo>
                  <a:pt x="2482339" y="1332212"/>
                  <a:pt x="2482339" y="1332212"/>
                  <a:pt x="2482413" y="1332212"/>
                </a:cubicBezTo>
                <a:close/>
                <a:moveTo>
                  <a:pt x="2427637" y="1336335"/>
                </a:moveTo>
                <a:lnTo>
                  <a:pt x="2482707" y="1332212"/>
                </a:lnTo>
                <a:cubicBezTo>
                  <a:pt x="2485799" y="1331991"/>
                  <a:pt x="2488082" y="1329340"/>
                  <a:pt x="2487861" y="1326248"/>
                </a:cubicBezTo>
                <a:cubicBezTo>
                  <a:pt x="2487640" y="1323156"/>
                  <a:pt x="2484916" y="1320800"/>
                  <a:pt x="2481897" y="1321095"/>
                </a:cubicBezTo>
                <a:lnTo>
                  <a:pt x="2426827" y="1325218"/>
                </a:lnTo>
                <a:cubicBezTo>
                  <a:pt x="2423735" y="1325438"/>
                  <a:pt x="2421453" y="1328089"/>
                  <a:pt x="2421674" y="1331181"/>
                </a:cubicBezTo>
                <a:cubicBezTo>
                  <a:pt x="2421895" y="1334126"/>
                  <a:pt x="2424324" y="1336335"/>
                  <a:pt x="2427269" y="1336335"/>
                </a:cubicBezTo>
                <a:cubicBezTo>
                  <a:pt x="2427416" y="1336335"/>
                  <a:pt x="2427563" y="1336335"/>
                  <a:pt x="2427637" y="1336335"/>
                </a:cubicBezTo>
                <a:close/>
                <a:moveTo>
                  <a:pt x="2376616" y="1342225"/>
                </a:moveTo>
                <a:lnTo>
                  <a:pt x="2427858" y="1336335"/>
                </a:lnTo>
                <a:cubicBezTo>
                  <a:pt x="2430950" y="1335967"/>
                  <a:pt x="2433085" y="1333242"/>
                  <a:pt x="2432791" y="1330150"/>
                </a:cubicBezTo>
                <a:cubicBezTo>
                  <a:pt x="2432423" y="1327058"/>
                  <a:pt x="2429625" y="1324923"/>
                  <a:pt x="2426606" y="1325218"/>
                </a:cubicBezTo>
                <a:lnTo>
                  <a:pt x="2375365" y="1331107"/>
                </a:lnTo>
                <a:cubicBezTo>
                  <a:pt x="2372272" y="1331476"/>
                  <a:pt x="2370137" y="1334200"/>
                  <a:pt x="2370432" y="1337292"/>
                </a:cubicBezTo>
                <a:cubicBezTo>
                  <a:pt x="2370726" y="1340163"/>
                  <a:pt x="2373156" y="1342225"/>
                  <a:pt x="2376027" y="1342225"/>
                </a:cubicBezTo>
                <a:cubicBezTo>
                  <a:pt x="2376248" y="1342225"/>
                  <a:pt x="2376395" y="1342225"/>
                  <a:pt x="2376616" y="1342225"/>
                </a:cubicBezTo>
                <a:close/>
                <a:moveTo>
                  <a:pt x="2330234" y="1348556"/>
                </a:moveTo>
                <a:lnTo>
                  <a:pt x="2376764" y="1342225"/>
                </a:lnTo>
                <a:cubicBezTo>
                  <a:pt x="2379782" y="1341783"/>
                  <a:pt x="2381917" y="1338985"/>
                  <a:pt x="2381549" y="1335967"/>
                </a:cubicBezTo>
                <a:cubicBezTo>
                  <a:pt x="2381107" y="1332874"/>
                  <a:pt x="2378383" y="1330739"/>
                  <a:pt x="2375291" y="1331181"/>
                </a:cubicBezTo>
                <a:lnTo>
                  <a:pt x="2328761" y="1337513"/>
                </a:lnTo>
                <a:cubicBezTo>
                  <a:pt x="2325743" y="1337954"/>
                  <a:pt x="2323608" y="1340752"/>
                  <a:pt x="2323976" y="1343771"/>
                </a:cubicBezTo>
                <a:cubicBezTo>
                  <a:pt x="2324344" y="1346568"/>
                  <a:pt x="2326773" y="1348630"/>
                  <a:pt x="2329497" y="1348556"/>
                </a:cubicBezTo>
                <a:cubicBezTo>
                  <a:pt x="2329718" y="1348556"/>
                  <a:pt x="2330013" y="1348556"/>
                  <a:pt x="2330234" y="1348556"/>
                </a:cubicBezTo>
                <a:close/>
                <a:moveTo>
                  <a:pt x="2289446" y="1353857"/>
                </a:moveTo>
                <a:lnTo>
                  <a:pt x="2330234" y="1348483"/>
                </a:lnTo>
                <a:cubicBezTo>
                  <a:pt x="2333326" y="1348114"/>
                  <a:pt x="2335461" y="1345317"/>
                  <a:pt x="2335019" y="1342225"/>
                </a:cubicBezTo>
                <a:cubicBezTo>
                  <a:pt x="2334651" y="1339132"/>
                  <a:pt x="2331780" y="1336924"/>
                  <a:pt x="2328761" y="1337439"/>
                </a:cubicBezTo>
                <a:lnTo>
                  <a:pt x="2287974" y="1342814"/>
                </a:lnTo>
                <a:cubicBezTo>
                  <a:pt x="2284882" y="1343182"/>
                  <a:pt x="2282747" y="1345979"/>
                  <a:pt x="2283188" y="1349072"/>
                </a:cubicBezTo>
                <a:cubicBezTo>
                  <a:pt x="2283557" y="1351869"/>
                  <a:pt x="2285986" y="1353931"/>
                  <a:pt x="2288710" y="1353931"/>
                </a:cubicBezTo>
                <a:cubicBezTo>
                  <a:pt x="2288931" y="1353931"/>
                  <a:pt x="2289225" y="1353931"/>
                  <a:pt x="2289446" y="1353857"/>
                </a:cubicBezTo>
                <a:close/>
                <a:moveTo>
                  <a:pt x="2254181" y="1358274"/>
                </a:moveTo>
                <a:lnTo>
                  <a:pt x="2289373" y="1353857"/>
                </a:lnTo>
                <a:cubicBezTo>
                  <a:pt x="2292465" y="1353489"/>
                  <a:pt x="2294600" y="1350691"/>
                  <a:pt x="2294232" y="1347673"/>
                </a:cubicBezTo>
                <a:cubicBezTo>
                  <a:pt x="2293864" y="1344581"/>
                  <a:pt x="2290993" y="1342372"/>
                  <a:pt x="2288047" y="1342814"/>
                </a:cubicBezTo>
                <a:lnTo>
                  <a:pt x="2252856" y="1347231"/>
                </a:lnTo>
                <a:cubicBezTo>
                  <a:pt x="2249764" y="1347599"/>
                  <a:pt x="2247628" y="1350397"/>
                  <a:pt x="2247996" y="1353415"/>
                </a:cubicBezTo>
                <a:cubicBezTo>
                  <a:pt x="2248365" y="1356213"/>
                  <a:pt x="2250794" y="1358348"/>
                  <a:pt x="2253518" y="1358274"/>
                </a:cubicBezTo>
                <a:cubicBezTo>
                  <a:pt x="2253739" y="1358348"/>
                  <a:pt x="2253960" y="1358348"/>
                  <a:pt x="2254181" y="1358274"/>
                </a:cubicBezTo>
                <a:close/>
                <a:moveTo>
                  <a:pt x="2224363" y="1361882"/>
                </a:moveTo>
                <a:lnTo>
                  <a:pt x="2254107" y="1358274"/>
                </a:lnTo>
                <a:cubicBezTo>
                  <a:pt x="2257199" y="1357906"/>
                  <a:pt x="2259334" y="1355109"/>
                  <a:pt x="2258966" y="1352090"/>
                </a:cubicBezTo>
                <a:cubicBezTo>
                  <a:pt x="2258598" y="1348998"/>
                  <a:pt x="2255727" y="1346863"/>
                  <a:pt x="2252782" y="1347231"/>
                </a:cubicBezTo>
                <a:lnTo>
                  <a:pt x="2223038" y="1350838"/>
                </a:lnTo>
                <a:cubicBezTo>
                  <a:pt x="2219946" y="1351207"/>
                  <a:pt x="2217811" y="1354004"/>
                  <a:pt x="2218179" y="1357023"/>
                </a:cubicBezTo>
                <a:cubicBezTo>
                  <a:pt x="2218547" y="1359894"/>
                  <a:pt x="2220977" y="1361956"/>
                  <a:pt x="2223775" y="1361956"/>
                </a:cubicBezTo>
                <a:cubicBezTo>
                  <a:pt x="2223995" y="1361956"/>
                  <a:pt x="2224143" y="1361882"/>
                  <a:pt x="2224363" y="1361882"/>
                </a:cubicBezTo>
                <a:close/>
                <a:moveTo>
                  <a:pt x="2199847" y="1364680"/>
                </a:moveTo>
                <a:lnTo>
                  <a:pt x="2224363" y="1361882"/>
                </a:lnTo>
                <a:cubicBezTo>
                  <a:pt x="2227456" y="1361514"/>
                  <a:pt x="2229591" y="1358790"/>
                  <a:pt x="2229296" y="1355698"/>
                </a:cubicBezTo>
                <a:cubicBezTo>
                  <a:pt x="2228928" y="1352605"/>
                  <a:pt x="2226130" y="1350470"/>
                  <a:pt x="2223112" y="1350765"/>
                </a:cubicBezTo>
                <a:lnTo>
                  <a:pt x="2198595" y="1353563"/>
                </a:lnTo>
                <a:cubicBezTo>
                  <a:pt x="2195503" y="1353931"/>
                  <a:pt x="2193368" y="1356655"/>
                  <a:pt x="2193663" y="1359747"/>
                </a:cubicBezTo>
                <a:cubicBezTo>
                  <a:pt x="2193957" y="1362618"/>
                  <a:pt x="2196387" y="1364680"/>
                  <a:pt x="2199258" y="1364680"/>
                </a:cubicBezTo>
                <a:cubicBezTo>
                  <a:pt x="2199405" y="1364753"/>
                  <a:pt x="2199626" y="1364753"/>
                  <a:pt x="2199847" y="1364680"/>
                </a:cubicBezTo>
                <a:close/>
                <a:moveTo>
                  <a:pt x="2180337" y="1366888"/>
                </a:moveTo>
                <a:lnTo>
                  <a:pt x="2199847" y="1364680"/>
                </a:lnTo>
                <a:cubicBezTo>
                  <a:pt x="2202939" y="1364311"/>
                  <a:pt x="2205148" y="1361587"/>
                  <a:pt x="2204780" y="1358495"/>
                </a:cubicBezTo>
                <a:cubicBezTo>
                  <a:pt x="2204412" y="1355403"/>
                  <a:pt x="2201614" y="1353194"/>
                  <a:pt x="2198595" y="1353563"/>
                </a:cubicBezTo>
                <a:lnTo>
                  <a:pt x="2179085" y="1355771"/>
                </a:lnTo>
                <a:cubicBezTo>
                  <a:pt x="2175993" y="1356139"/>
                  <a:pt x="2173784" y="1358863"/>
                  <a:pt x="2174152" y="1361956"/>
                </a:cubicBezTo>
                <a:cubicBezTo>
                  <a:pt x="2174447" y="1364827"/>
                  <a:pt x="2176877" y="1366962"/>
                  <a:pt x="2179748" y="1366888"/>
                </a:cubicBezTo>
                <a:cubicBezTo>
                  <a:pt x="2179895" y="1366888"/>
                  <a:pt x="2180116" y="1366888"/>
                  <a:pt x="2180337" y="1366888"/>
                </a:cubicBezTo>
                <a:close/>
                <a:moveTo>
                  <a:pt x="2162005" y="1368655"/>
                </a:moveTo>
                <a:lnTo>
                  <a:pt x="2180263" y="1366888"/>
                </a:lnTo>
                <a:cubicBezTo>
                  <a:pt x="2183355" y="1366594"/>
                  <a:pt x="2185564" y="1363870"/>
                  <a:pt x="2185270" y="1360778"/>
                </a:cubicBezTo>
                <a:cubicBezTo>
                  <a:pt x="2184975" y="1357685"/>
                  <a:pt x="2182030" y="1355550"/>
                  <a:pt x="2179159" y="1355771"/>
                </a:cubicBezTo>
                <a:lnTo>
                  <a:pt x="2160900" y="1357538"/>
                </a:lnTo>
                <a:cubicBezTo>
                  <a:pt x="2157808" y="1357833"/>
                  <a:pt x="2155599" y="1360557"/>
                  <a:pt x="2155894" y="1363649"/>
                </a:cubicBezTo>
                <a:cubicBezTo>
                  <a:pt x="2156188" y="1366520"/>
                  <a:pt x="2158618" y="1368729"/>
                  <a:pt x="2161489" y="1368729"/>
                </a:cubicBezTo>
                <a:cubicBezTo>
                  <a:pt x="2161637" y="1368655"/>
                  <a:pt x="2161784" y="1368655"/>
                  <a:pt x="2162005" y="1368655"/>
                </a:cubicBezTo>
                <a:close/>
                <a:moveTo>
                  <a:pt x="2141022" y="1370275"/>
                </a:moveTo>
                <a:lnTo>
                  <a:pt x="2161857" y="1368729"/>
                </a:lnTo>
                <a:cubicBezTo>
                  <a:pt x="2164949" y="1368508"/>
                  <a:pt x="2167232" y="1365784"/>
                  <a:pt x="2167011" y="1362765"/>
                </a:cubicBezTo>
                <a:cubicBezTo>
                  <a:pt x="2166790" y="1359673"/>
                  <a:pt x="2163919" y="1357317"/>
                  <a:pt x="2161047" y="1357612"/>
                </a:cubicBezTo>
                <a:lnTo>
                  <a:pt x="2140212" y="1359158"/>
                </a:lnTo>
                <a:cubicBezTo>
                  <a:pt x="2137120" y="1359379"/>
                  <a:pt x="2134838" y="1362103"/>
                  <a:pt x="2135058" y="1365121"/>
                </a:cubicBezTo>
                <a:cubicBezTo>
                  <a:pt x="2135279" y="1368066"/>
                  <a:pt x="2137782" y="1370275"/>
                  <a:pt x="2140654" y="1370275"/>
                </a:cubicBezTo>
                <a:cubicBezTo>
                  <a:pt x="2140801" y="1370275"/>
                  <a:pt x="2140948" y="1370275"/>
                  <a:pt x="2141022" y="1370275"/>
                </a:cubicBezTo>
                <a:close/>
                <a:moveTo>
                  <a:pt x="2113634" y="1371895"/>
                </a:moveTo>
                <a:lnTo>
                  <a:pt x="2140948" y="1370201"/>
                </a:lnTo>
                <a:cubicBezTo>
                  <a:pt x="2144041" y="1369980"/>
                  <a:pt x="2146397" y="1367404"/>
                  <a:pt x="2146176" y="1364311"/>
                </a:cubicBezTo>
                <a:cubicBezTo>
                  <a:pt x="2145955" y="1361219"/>
                  <a:pt x="2143599" y="1358642"/>
                  <a:pt x="2140286" y="1359084"/>
                </a:cubicBezTo>
                <a:lnTo>
                  <a:pt x="2112972" y="1360778"/>
                </a:lnTo>
                <a:cubicBezTo>
                  <a:pt x="2109879" y="1360998"/>
                  <a:pt x="2107523" y="1363575"/>
                  <a:pt x="2107744" y="1366667"/>
                </a:cubicBezTo>
                <a:cubicBezTo>
                  <a:pt x="2107891" y="1369612"/>
                  <a:pt x="2110395" y="1371895"/>
                  <a:pt x="2113340" y="1371895"/>
                </a:cubicBezTo>
                <a:cubicBezTo>
                  <a:pt x="2113487" y="1371895"/>
                  <a:pt x="2113561" y="1371895"/>
                  <a:pt x="2113634" y="1371895"/>
                </a:cubicBezTo>
                <a:close/>
                <a:moveTo>
                  <a:pt x="2075792" y="1373956"/>
                </a:moveTo>
                <a:lnTo>
                  <a:pt x="2113634" y="1371968"/>
                </a:lnTo>
                <a:cubicBezTo>
                  <a:pt x="2116726" y="1371821"/>
                  <a:pt x="2119082" y="1369171"/>
                  <a:pt x="2118862" y="1366078"/>
                </a:cubicBezTo>
                <a:cubicBezTo>
                  <a:pt x="2118714" y="1362986"/>
                  <a:pt x="2116064" y="1360409"/>
                  <a:pt x="2112972" y="1360851"/>
                </a:cubicBezTo>
                <a:lnTo>
                  <a:pt x="2075129" y="1362839"/>
                </a:lnTo>
                <a:cubicBezTo>
                  <a:pt x="2072037" y="1362986"/>
                  <a:pt x="2069681" y="1365637"/>
                  <a:pt x="2069902" y="1368729"/>
                </a:cubicBezTo>
                <a:cubicBezTo>
                  <a:pt x="2070049" y="1371674"/>
                  <a:pt x="2072552" y="1374030"/>
                  <a:pt x="2075497" y="1374030"/>
                </a:cubicBezTo>
                <a:cubicBezTo>
                  <a:pt x="2075571" y="1373956"/>
                  <a:pt x="2075718" y="1373956"/>
                  <a:pt x="2075792" y="1373956"/>
                </a:cubicBezTo>
                <a:close/>
                <a:moveTo>
                  <a:pt x="2027937" y="1375723"/>
                </a:moveTo>
                <a:lnTo>
                  <a:pt x="2075645" y="1373883"/>
                </a:lnTo>
                <a:cubicBezTo>
                  <a:pt x="2078737" y="1373735"/>
                  <a:pt x="2081093" y="1371158"/>
                  <a:pt x="2081019" y="1368066"/>
                </a:cubicBezTo>
                <a:cubicBezTo>
                  <a:pt x="2080872" y="1365048"/>
                  <a:pt x="2078442" y="1362692"/>
                  <a:pt x="2075424" y="1362692"/>
                </a:cubicBezTo>
                <a:cubicBezTo>
                  <a:pt x="2075350" y="1362692"/>
                  <a:pt x="2075350" y="1362692"/>
                  <a:pt x="2075276" y="1362692"/>
                </a:cubicBezTo>
                <a:lnTo>
                  <a:pt x="2027569" y="1364532"/>
                </a:lnTo>
                <a:cubicBezTo>
                  <a:pt x="2024476" y="1364680"/>
                  <a:pt x="2022120" y="1367256"/>
                  <a:pt x="2022194" y="1370349"/>
                </a:cubicBezTo>
                <a:cubicBezTo>
                  <a:pt x="2022341" y="1373367"/>
                  <a:pt x="2024771" y="1375723"/>
                  <a:pt x="2027790" y="1375723"/>
                </a:cubicBezTo>
                <a:cubicBezTo>
                  <a:pt x="2027863" y="1375723"/>
                  <a:pt x="2027937" y="1375723"/>
                  <a:pt x="2027937" y="1375723"/>
                </a:cubicBezTo>
                <a:close/>
                <a:moveTo>
                  <a:pt x="1971026" y="1376901"/>
                </a:moveTo>
                <a:lnTo>
                  <a:pt x="2027863" y="1375797"/>
                </a:lnTo>
                <a:cubicBezTo>
                  <a:pt x="2030955" y="1375723"/>
                  <a:pt x="2033385" y="1373220"/>
                  <a:pt x="2033311" y="1370128"/>
                </a:cubicBezTo>
                <a:cubicBezTo>
                  <a:pt x="2033238" y="1367035"/>
                  <a:pt x="2030734" y="1364606"/>
                  <a:pt x="2027716" y="1364680"/>
                </a:cubicBezTo>
                <a:cubicBezTo>
                  <a:pt x="2027716" y="1364680"/>
                  <a:pt x="2027642" y="1364680"/>
                  <a:pt x="2027642" y="1364680"/>
                </a:cubicBezTo>
                <a:lnTo>
                  <a:pt x="1970805" y="1365784"/>
                </a:lnTo>
                <a:cubicBezTo>
                  <a:pt x="1967713" y="1365858"/>
                  <a:pt x="1965283" y="1368361"/>
                  <a:pt x="1965357" y="1371453"/>
                </a:cubicBezTo>
                <a:cubicBezTo>
                  <a:pt x="1965357" y="1374472"/>
                  <a:pt x="1967860" y="1376901"/>
                  <a:pt x="1971026" y="1376901"/>
                </a:cubicBezTo>
                <a:cubicBezTo>
                  <a:pt x="1970952" y="1376901"/>
                  <a:pt x="1970952" y="1376901"/>
                  <a:pt x="1971026" y="1376901"/>
                </a:cubicBezTo>
                <a:close/>
                <a:moveTo>
                  <a:pt x="1976474" y="1371306"/>
                </a:moveTo>
                <a:cubicBezTo>
                  <a:pt x="1976474" y="1368213"/>
                  <a:pt x="1973971" y="1365710"/>
                  <a:pt x="1970879" y="1365710"/>
                </a:cubicBezTo>
                <a:lnTo>
                  <a:pt x="1905575" y="1365637"/>
                </a:lnTo>
                <a:cubicBezTo>
                  <a:pt x="1905575" y="1365637"/>
                  <a:pt x="1905575" y="1365637"/>
                  <a:pt x="1905501" y="1365637"/>
                </a:cubicBezTo>
                <a:cubicBezTo>
                  <a:pt x="1902409" y="1365637"/>
                  <a:pt x="1899980" y="1368140"/>
                  <a:pt x="1899980" y="1371232"/>
                </a:cubicBezTo>
                <a:cubicBezTo>
                  <a:pt x="1899980" y="1374324"/>
                  <a:pt x="1902483" y="1376827"/>
                  <a:pt x="1905575" y="1376827"/>
                </a:cubicBezTo>
                <a:lnTo>
                  <a:pt x="1970879" y="1376901"/>
                </a:lnTo>
                <a:cubicBezTo>
                  <a:pt x="1970879" y="1376901"/>
                  <a:pt x="1970879" y="1376901"/>
                  <a:pt x="1970952" y="1376901"/>
                </a:cubicBezTo>
                <a:cubicBezTo>
                  <a:pt x="1973971" y="1376827"/>
                  <a:pt x="1976474" y="1374398"/>
                  <a:pt x="1976474" y="1371306"/>
                </a:cubicBezTo>
                <a:close/>
                <a:moveTo>
                  <a:pt x="1911170" y="1371379"/>
                </a:moveTo>
                <a:cubicBezTo>
                  <a:pt x="1911244" y="1368287"/>
                  <a:pt x="1908814" y="1365710"/>
                  <a:pt x="1905722" y="1365637"/>
                </a:cubicBezTo>
                <a:lnTo>
                  <a:pt x="1832835" y="1363722"/>
                </a:lnTo>
                <a:cubicBezTo>
                  <a:pt x="1832762" y="1363722"/>
                  <a:pt x="1832688" y="1363722"/>
                  <a:pt x="1832614" y="1363722"/>
                </a:cubicBezTo>
                <a:cubicBezTo>
                  <a:pt x="1829596" y="1363722"/>
                  <a:pt x="1827166" y="1366152"/>
                  <a:pt x="1827093" y="1369171"/>
                </a:cubicBezTo>
                <a:cubicBezTo>
                  <a:pt x="1827019" y="1372263"/>
                  <a:pt x="1829449" y="1374840"/>
                  <a:pt x="1832541" y="1374913"/>
                </a:cubicBezTo>
                <a:lnTo>
                  <a:pt x="1905428" y="1376827"/>
                </a:lnTo>
                <a:cubicBezTo>
                  <a:pt x="1905501" y="1376827"/>
                  <a:pt x="1905575" y="1376827"/>
                  <a:pt x="1905649" y="1376827"/>
                </a:cubicBezTo>
                <a:cubicBezTo>
                  <a:pt x="1908667" y="1376754"/>
                  <a:pt x="1911097" y="1374398"/>
                  <a:pt x="1911170" y="1371379"/>
                </a:cubicBezTo>
                <a:close/>
                <a:moveTo>
                  <a:pt x="1838283" y="1369539"/>
                </a:moveTo>
                <a:cubicBezTo>
                  <a:pt x="1838431" y="1366447"/>
                  <a:pt x="1836075" y="1363870"/>
                  <a:pt x="1832983" y="1363722"/>
                </a:cubicBezTo>
                <a:lnTo>
                  <a:pt x="1753175" y="1360189"/>
                </a:lnTo>
                <a:cubicBezTo>
                  <a:pt x="1749715" y="1359820"/>
                  <a:pt x="1747506" y="1362471"/>
                  <a:pt x="1747359" y="1365489"/>
                </a:cubicBezTo>
                <a:cubicBezTo>
                  <a:pt x="1747212" y="1368582"/>
                  <a:pt x="1749567" y="1371158"/>
                  <a:pt x="1752660" y="1371306"/>
                </a:cubicBezTo>
                <a:lnTo>
                  <a:pt x="1832467" y="1374840"/>
                </a:lnTo>
                <a:cubicBezTo>
                  <a:pt x="1832541" y="1374840"/>
                  <a:pt x="1832688" y="1374840"/>
                  <a:pt x="1832762" y="1374840"/>
                </a:cubicBezTo>
                <a:cubicBezTo>
                  <a:pt x="1835707" y="1374913"/>
                  <a:pt x="1838136" y="1372557"/>
                  <a:pt x="1838283" y="1369539"/>
                </a:cubicBezTo>
                <a:close/>
                <a:moveTo>
                  <a:pt x="1758476" y="1366152"/>
                </a:moveTo>
                <a:cubicBezTo>
                  <a:pt x="1758623" y="1363060"/>
                  <a:pt x="1756267" y="1360409"/>
                  <a:pt x="1753249" y="1360262"/>
                </a:cubicBezTo>
                <a:lnTo>
                  <a:pt x="1667183" y="1355256"/>
                </a:lnTo>
                <a:cubicBezTo>
                  <a:pt x="1664459" y="1354961"/>
                  <a:pt x="1661514" y="1357391"/>
                  <a:pt x="1661293" y="1360483"/>
                </a:cubicBezTo>
                <a:cubicBezTo>
                  <a:pt x="1661146" y="1363575"/>
                  <a:pt x="1663502" y="1366226"/>
                  <a:pt x="1666521" y="1366373"/>
                </a:cubicBezTo>
                <a:lnTo>
                  <a:pt x="1752586" y="1371379"/>
                </a:lnTo>
                <a:cubicBezTo>
                  <a:pt x="1752733" y="1371379"/>
                  <a:pt x="1752807" y="1371379"/>
                  <a:pt x="1752954" y="1371379"/>
                </a:cubicBezTo>
                <a:cubicBezTo>
                  <a:pt x="1755899" y="1371379"/>
                  <a:pt x="1758329" y="1369097"/>
                  <a:pt x="1758476" y="1366152"/>
                </a:cubicBezTo>
                <a:close/>
                <a:moveTo>
                  <a:pt x="1672410" y="1361219"/>
                </a:moveTo>
                <a:cubicBezTo>
                  <a:pt x="1672631" y="1358127"/>
                  <a:pt x="1670275" y="1355477"/>
                  <a:pt x="1667257" y="1355256"/>
                </a:cubicBezTo>
                <a:lnTo>
                  <a:pt x="1575596" y="1348998"/>
                </a:lnTo>
                <a:cubicBezTo>
                  <a:pt x="1572577" y="1348777"/>
                  <a:pt x="1569853" y="1351133"/>
                  <a:pt x="1569632" y="1354151"/>
                </a:cubicBezTo>
                <a:cubicBezTo>
                  <a:pt x="1569412" y="1357244"/>
                  <a:pt x="1571767" y="1359894"/>
                  <a:pt x="1574786" y="1360115"/>
                </a:cubicBezTo>
                <a:lnTo>
                  <a:pt x="1666373" y="1366447"/>
                </a:lnTo>
                <a:cubicBezTo>
                  <a:pt x="1666521" y="1366447"/>
                  <a:pt x="1666668" y="1366447"/>
                  <a:pt x="1666815" y="1366447"/>
                </a:cubicBezTo>
                <a:cubicBezTo>
                  <a:pt x="1669760" y="1366373"/>
                  <a:pt x="1672189" y="1364164"/>
                  <a:pt x="1672410" y="1361219"/>
                </a:cubicBezTo>
                <a:close/>
                <a:moveTo>
                  <a:pt x="1580823" y="1354961"/>
                </a:moveTo>
                <a:cubicBezTo>
                  <a:pt x="1581044" y="1351869"/>
                  <a:pt x="1578762" y="1349219"/>
                  <a:pt x="1575669" y="1348998"/>
                </a:cubicBezTo>
                <a:lnTo>
                  <a:pt x="1479297" y="1341636"/>
                </a:lnTo>
                <a:cubicBezTo>
                  <a:pt x="1476278" y="1341415"/>
                  <a:pt x="1473554" y="1343697"/>
                  <a:pt x="1473333" y="1346789"/>
                </a:cubicBezTo>
                <a:cubicBezTo>
                  <a:pt x="1473112" y="1349881"/>
                  <a:pt x="1475395" y="1352532"/>
                  <a:pt x="1478487" y="1352753"/>
                </a:cubicBezTo>
                <a:lnTo>
                  <a:pt x="1574860" y="1360115"/>
                </a:lnTo>
                <a:cubicBezTo>
                  <a:pt x="1575007" y="1360115"/>
                  <a:pt x="1575154" y="1360115"/>
                  <a:pt x="1575301" y="1360115"/>
                </a:cubicBezTo>
                <a:cubicBezTo>
                  <a:pt x="1578173" y="1360115"/>
                  <a:pt x="1580602" y="1357833"/>
                  <a:pt x="1580823" y="1354961"/>
                </a:cubicBezTo>
                <a:close/>
                <a:moveTo>
                  <a:pt x="1484450" y="1347599"/>
                </a:moveTo>
                <a:cubicBezTo>
                  <a:pt x="1484745" y="1344507"/>
                  <a:pt x="1482463" y="1341856"/>
                  <a:pt x="1479370" y="1341562"/>
                </a:cubicBezTo>
                <a:lnTo>
                  <a:pt x="1379905" y="1333022"/>
                </a:lnTo>
                <a:cubicBezTo>
                  <a:pt x="1376887" y="1332874"/>
                  <a:pt x="1374163" y="1335009"/>
                  <a:pt x="1373868" y="1338102"/>
                </a:cubicBezTo>
                <a:cubicBezTo>
                  <a:pt x="1373574" y="1341194"/>
                  <a:pt x="1375856" y="1343844"/>
                  <a:pt x="1378948" y="1344139"/>
                </a:cubicBezTo>
                <a:lnTo>
                  <a:pt x="1478413" y="1352679"/>
                </a:lnTo>
                <a:cubicBezTo>
                  <a:pt x="1478561" y="1352679"/>
                  <a:pt x="1478781" y="1352679"/>
                  <a:pt x="1478929" y="1352679"/>
                </a:cubicBezTo>
                <a:cubicBezTo>
                  <a:pt x="1481800" y="1352679"/>
                  <a:pt x="1484156" y="1350544"/>
                  <a:pt x="1484450" y="1347599"/>
                </a:cubicBezTo>
                <a:close/>
                <a:moveTo>
                  <a:pt x="1384985" y="1339132"/>
                </a:moveTo>
                <a:cubicBezTo>
                  <a:pt x="1385280" y="1336040"/>
                  <a:pt x="1382998" y="1333316"/>
                  <a:pt x="1379979" y="1333095"/>
                </a:cubicBezTo>
                <a:lnTo>
                  <a:pt x="1279042" y="1323524"/>
                </a:lnTo>
                <a:cubicBezTo>
                  <a:pt x="1276023" y="1323156"/>
                  <a:pt x="1273299" y="1325438"/>
                  <a:pt x="1273005" y="1328531"/>
                </a:cubicBezTo>
                <a:cubicBezTo>
                  <a:pt x="1272710" y="1331623"/>
                  <a:pt x="1274992" y="1334347"/>
                  <a:pt x="1278011" y="1334568"/>
                </a:cubicBezTo>
                <a:lnTo>
                  <a:pt x="1378948" y="1344139"/>
                </a:lnTo>
                <a:cubicBezTo>
                  <a:pt x="1379169" y="1344139"/>
                  <a:pt x="1379316" y="1344139"/>
                  <a:pt x="1379537" y="1344139"/>
                </a:cubicBezTo>
                <a:cubicBezTo>
                  <a:pt x="1382261" y="1344212"/>
                  <a:pt x="1384691" y="1342004"/>
                  <a:pt x="1384985" y="1339132"/>
                </a:cubicBezTo>
                <a:close/>
                <a:moveTo>
                  <a:pt x="1284048" y="1329635"/>
                </a:moveTo>
                <a:cubicBezTo>
                  <a:pt x="1284343" y="1326543"/>
                  <a:pt x="1282134" y="1323819"/>
                  <a:pt x="1279115" y="1323524"/>
                </a:cubicBezTo>
                <a:lnTo>
                  <a:pt x="1178472" y="1312923"/>
                </a:lnTo>
                <a:cubicBezTo>
                  <a:pt x="1175454" y="1312628"/>
                  <a:pt x="1172656" y="1314837"/>
                  <a:pt x="1172362" y="1317855"/>
                </a:cubicBezTo>
                <a:cubicBezTo>
                  <a:pt x="1172067" y="1320947"/>
                  <a:pt x="1174276" y="1323671"/>
                  <a:pt x="1177294" y="1323966"/>
                </a:cubicBezTo>
                <a:lnTo>
                  <a:pt x="1277937" y="1334568"/>
                </a:lnTo>
                <a:cubicBezTo>
                  <a:pt x="1278158" y="1334568"/>
                  <a:pt x="1278379" y="1334568"/>
                  <a:pt x="1278600" y="1334568"/>
                </a:cubicBezTo>
                <a:cubicBezTo>
                  <a:pt x="1281324" y="1334641"/>
                  <a:pt x="1283754" y="1332506"/>
                  <a:pt x="1284048" y="1329635"/>
                </a:cubicBezTo>
                <a:close/>
                <a:moveTo>
                  <a:pt x="1183405" y="1319107"/>
                </a:moveTo>
                <a:cubicBezTo>
                  <a:pt x="1183773" y="1316088"/>
                  <a:pt x="1181565" y="1313291"/>
                  <a:pt x="1178546" y="1312923"/>
                </a:cubicBezTo>
                <a:lnTo>
                  <a:pt x="1080038" y="1301364"/>
                </a:lnTo>
                <a:cubicBezTo>
                  <a:pt x="1077020" y="1300922"/>
                  <a:pt x="1074222" y="1303204"/>
                  <a:pt x="1073854" y="1306223"/>
                </a:cubicBezTo>
                <a:cubicBezTo>
                  <a:pt x="1073486" y="1309241"/>
                  <a:pt x="1075694" y="1312039"/>
                  <a:pt x="1078713" y="1312407"/>
                </a:cubicBezTo>
                <a:lnTo>
                  <a:pt x="1177221" y="1323966"/>
                </a:lnTo>
                <a:cubicBezTo>
                  <a:pt x="1177442" y="1323966"/>
                  <a:pt x="1177663" y="1324040"/>
                  <a:pt x="1177883" y="1324040"/>
                </a:cubicBezTo>
                <a:cubicBezTo>
                  <a:pt x="1180681" y="1324040"/>
                  <a:pt x="1183111" y="1321978"/>
                  <a:pt x="1183405" y="1319107"/>
                </a:cubicBezTo>
                <a:close/>
                <a:moveTo>
                  <a:pt x="1084897" y="1307548"/>
                </a:moveTo>
                <a:cubicBezTo>
                  <a:pt x="1085265" y="1304529"/>
                  <a:pt x="1083057" y="1301732"/>
                  <a:pt x="1079965" y="1301364"/>
                </a:cubicBezTo>
                <a:lnTo>
                  <a:pt x="981898" y="1290467"/>
                </a:lnTo>
                <a:cubicBezTo>
                  <a:pt x="979027" y="1290099"/>
                  <a:pt x="976082" y="1292308"/>
                  <a:pt x="975714" y="1295400"/>
                </a:cubicBezTo>
                <a:cubicBezTo>
                  <a:pt x="975346" y="1298419"/>
                  <a:pt x="977555" y="1301216"/>
                  <a:pt x="980647" y="1301584"/>
                </a:cubicBezTo>
                <a:lnTo>
                  <a:pt x="1078713" y="1312481"/>
                </a:lnTo>
                <a:cubicBezTo>
                  <a:pt x="1078934" y="1312481"/>
                  <a:pt x="1079155" y="1312554"/>
                  <a:pt x="1079376" y="1312554"/>
                </a:cubicBezTo>
                <a:cubicBezTo>
                  <a:pt x="1082173" y="1312481"/>
                  <a:pt x="1084529" y="1310419"/>
                  <a:pt x="1084897" y="1307548"/>
                </a:cubicBezTo>
                <a:close/>
                <a:moveTo>
                  <a:pt x="986831" y="1296505"/>
                </a:moveTo>
                <a:cubicBezTo>
                  <a:pt x="987126" y="1293412"/>
                  <a:pt x="984843" y="1290762"/>
                  <a:pt x="981751" y="1290467"/>
                </a:cubicBezTo>
                <a:lnTo>
                  <a:pt x="882581" y="1281780"/>
                </a:lnTo>
                <a:cubicBezTo>
                  <a:pt x="879709" y="1281633"/>
                  <a:pt x="876838" y="1283768"/>
                  <a:pt x="876544" y="1286860"/>
                </a:cubicBezTo>
                <a:cubicBezTo>
                  <a:pt x="876249" y="1289952"/>
                  <a:pt x="878531" y="1292603"/>
                  <a:pt x="881624" y="1292897"/>
                </a:cubicBezTo>
                <a:lnTo>
                  <a:pt x="980794" y="1301584"/>
                </a:lnTo>
                <a:cubicBezTo>
                  <a:pt x="980941" y="1301584"/>
                  <a:pt x="981162" y="1301584"/>
                  <a:pt x="981309" y="1301584"/>
                </a:cubicBezTo>
                <a:cubicBezTo>
                  <a:pt x="984181" y="1301584"/>
                  <a:pt x="986610" y="1299376"/>
                  <a:pt x="986831" y="1296505"/>
                </a:cubicBezTo>
                <a:close/>
                <a:moveTo>
                  <a:pt x="887734" y="1287596"/>
                </a:moveTo>
                <a:cubicBezTo>
                  <a:pt x="887882" y="1284504"/>
                  <a:pt x="885526" y="1281927"/>
                  <a:pt x="882434" y="1281780"/>
                </a:cubicBezTo>
                <a:lnTo>
                  <a:pt x="780613" y="1276994"/>
                </a:lnTo>
                <a:cubicBezTo>
                  <a:pt x="777226" y="1276700"/>
                  <a:pt x="774944" y="1279203"/>
                  <a:pt x="774796" y="1282295"/>
                </a:cubicBezTo>
                <a:cubicBezTo>
                  <a:pt x="774649" y="1285387"/>
                  <a:pt x="777005" y="1287964"/>
                  <a:pt x="780097" y="1288112"/>
                </a:cubicBezTo>
                <a:lnTo>
                  <a:pt x="881918" y="1292897"/>
                </a:lnTo>
                <a:cubicBezTo>
                  <a:pt x="881992" y="1292897"/>
                  <a:pt x="882139" y="1292897"/>
                  <a:pt x="882213" y="1292897"/>
                </a:cubicBezTo>
                <a:cubicBezTo>
                  <a:pt x="885158" y="1292897"/>
                  <a:pt x="887587" y="1290541"/>
                  <a:pt x="887734" y="1287596"/>
                </a:cubicBezTo>
                <a:close/>
                <a:moveTo>
                  <a:pt x="780392" y="1288112"/>
                </a:moveTo>
                <a:cubicBezTo>
                  <a:pt x="783484" y="1288112"/>
                  <a:pt x="785914" y="1285608"/>
                  <a:pt x="785914" y="1282516"/>
                </a:cubicBezTo>
                <a:cubicBezTo>
                  <a:pt x="785914" y="1279424"/>
                  <a:pt x="783410" y="1276994"/>
                  <a:pt x="780318" y="1276994"/>
                </a:cubicBezTo>
                <a:lnTo>
                  <a:pt x="674301" y="1277804"/>
                </a:lnTo>
                <a:cubicBezTo>
                  <a:pt x="671209" y="1277804"/>
                  <a:pt x="668779" y="1280307"/>
                  <a:pt x="668779" y="1283400"/>
                </a:cubicBezTo>
                <a:cubicBezTo>
                  <a:pt x="668779" y="1286492"/>
                  <a:pt x="671282" y="1288921"/>
                  <a:pt x="674374" y="1288921"/>
                </a:cubicBezTo>
                <a:lnTo>
                  <a:pt x="780392" y="1288112"/>
                </a:lnTo>
                <a:close/>
                <a:moveTo>
                  <a:pt x="567105" y="1293707"/>
                </a:moveTo>
                <a:lnTo>
                  <a:pt x="674595" y="1288921"/>
                </a:lnTo>
                <a:cubicBezTo>
                  <a:pt x="677687" y="1288774"/>
                  <a:pt x="680043" y="1286197"/>
                  <a:pt x="679896" y="1283105"/>
                </a:cubicBezTo>
                <a:cubicBezTo>
                  <a:pt x="679749" y="1280013"/>
                  <a:pt x="677319" y="1277731"/>
                  <a:pt x="674080" y="1277804"/>
                </a:cubicBezTo>
                <a:lnTo>
                  <a:pt x="566590" y="1282590"/>
                </a:lnTo>
                <a:cubicBezTo>
                  <a:pt x="563498" y="1282737"/>
                  <a:pt x="561142" y="1285314"/>
                  <a:pt x="561289" y="1288406"/>
                </a:cubicBezTo>
                <a:cubicBezTo>
                  <a:pt x="561436" y="1291425"/>
                  <a:pt x="563940" y="1293780"/>
                  <a:pt x="566885" y="1293707"/>
                </a:cubicBezTo>
                <a:cubicBezTo>
                  <a:pt x="566958" y="1293707"/>
                  <a:pt x="567032" y="1293707"/>
                  <a:pt x="567105" y="1293707"/>
                </a:cubicBezTo>
                <a:close/>
                <a:moveTo>
                  <a:pt x="460941" y="1300922"/>
                </a:moveTo>
                <a:lnTo>
                  <a:pt x="567179" y="1293707"/>
                </a:lnTo>
                <a:cubicBezTo>
                  <a:pt x="570271" y="1293486"/>
                  <a:pt x="572554" y="1290836"/>
                  <a:pt x="572333" y="1287743"/>
                </a:cubicBezTo>
                <a:cubicBezTo>
                  <a:pt x="572112" y="1284651"/>
                  <a:pt x="569535" y="1282295"/>
                  <a:pt x="566369" y="1282590"/>
                </a:cubicBezTo>
                <a:lnTo>
                  <a:pt x="460131" y="1289805"/>
                </a:lnTo>
                <a:cubicBezTo>
                  <a:pt x="457039" y="1290026"/>
                  <a:pt x="454756" y="1292676"/>
                  <a:pt x="454977" y="1295768"/>
                </a:cubicBezTo>
                <a:cubicBezTo>
                  <a:pt x="455198" y="1298713"/>
                  <a:pt x="457628" y="1300996"/>
                  <a:pt x="460573" y="1300996"/>
                </a:cubicBezTo>
                <a:cubicBezTo>
                  <a:pt x="460720" y="1300922"/>
                  <a:pt x="460867" y="1300922"/>
                  <a:pt x="460941" y="1300922"/>
                </a:cubicBezTo>
                <a:close/>
                <a:moveTo>
                  <a:pt x="358752" y="1308947"/>
                </a:moveTo>
                <a:lnTo>
                  <a:pt x="461014" y="1300922"/>
                </a:lnTo>
                <a:cubicBezTo>
                  <a:pt x="464107" y="1300701"/>
                  <a:pt x="466389" y="1297977"/>
                  <a:pt x="466168" y="1294958"/>
                </a:cubicBezTo>
                <a:cubicBezTo>
                  <a:pt x="465947" y="1291866"/>
                  <a:pt x="462929" y="1289510"/>
                  <a:pt x="460205" y="1289805"/>
                </a:cubicBezTo>
                <a:lnTo>
                  <a:pt x="357942" y="1297830"/>
                </a:lnTo>
                <a:cubicBezTo>
                  <a:pt x="354850" y="1298051"/>
                  <a:pt x="352567" y="1300775"/>
                  <a:pt x="352788" y="1303793"/>
                </a:cubicBezTo>
                <a:cubicBezTo>
                  <a:pt x="353009" y="1306738"/>
                  <a:pt x="355512" y="1308947"/>
                  <a:pt x="358384" y="1308947"/>
                </a:cubicBezTo>
                <a:cubicBezTo>
                  <a:pt x="358531" y="1308947"/>
                  <a:pt x="358678" y="1308947"/>
                  <a:pt x="358752" y="1308947"/>
                </a:cubicBezTo>
                <a:close/>
                <a:moveTo>
                  <a:pt x="263262" y="1316162"/>
                </a:moveTo>
                <a:lnTo>
                  <a:pt x="358752" y="1308947"/>
                </a:lnTo>
                <a:cubicBezTo>
                  <a:pt x="361844" y="1308726"/>
                  <a:pt x="364126" y="1306002"/>
                  <a:pt x="363905" y="1302983"/>
                </a:cubicBezTo>
                <a:cubicBezTo>
                  <a:pt x="363685" y="1299891"/>
                  <a:pt x="360887" y="1297609"/>
                  <a:pt x="357942" y="1297830"/>
                </a:cubicBezTo>
                <a:lnTo>
                  <a:pt x="262453" y="1305045"/>
                </a:lnTo>
                <a:cubicBezTo>
                  <a:pt x="259360" y="1305266"/>
                  <a:pt x="257078" y="1307990"/>
                  <a:pt x="257299" y="1311008"/>
                </a:cubicBezTo>
                <a:cubicBezTo>
                  <a:pt x="257520" y="1313953"/>
                  <a:pt x="260023" y="1316162"/>
                  <a:pt x="262894" y="1316162"/>
                </a:cubicBezTo>
                <a:cubicBezTo>
                  <a:pt x="263042" y="1316162"/>
                  <a:pt x="263115" y="1316162"/>
                  <a:pt x="263262" y="1316162"/>
                </a:cubicBezTo>
                <a:close/>
                <a:moveTo>
                  <a:pt x="178228" y="1322273"/>
                </a:moveTo>
                <a:lnTo>
                  <a:pt x="263262" y="1316162"/>
                </a:lnTo>
                <a:cubicBezTo>
                  <a:pt x="266355" y="1315941"/>
                  <a:pt x="268637" y="1313291"/>
                  <a:pt x="268416" y="1310198"/>
                </a:cubicBezTo>
                <a:cubicBezTo>
                  <a:pt x="268195" y="1307106"/>
                  <a:pt x="265324" y="1304824"/>
                  <a:pt x="262453" y="1305045"/>
                </a:cubicBezTo>
                <a:lnTo>
                  <a:pt x="177418" y="1311156"/>
                </a:lnTo>
                <a:cubicBezTo>
                  <a:pt x="174326" y="1311376"/>
                  <a:pt x="172043" y="1314027"/>
                  <a:pt x="172264" y="1317119"/>
                </a:cubicBezTo>
                <a:cubicBezTo>
                  <a:pt x="172485" y="1320064"/>
                  <a:pt x="174915" y="1322346"/>
                  <a:pt x="177860" y="1322273"/>
                </a:cubicBezTo>
                <a:cubicBezTo>
                  <a:pt x="178007" y="1322273"/>
                  <a:pt x="178080" y="1322273"/>
                  <a:pt x="178228" y="1322273"/>
                </a:cubicBezTo>
                <a:close/>
                <a:moveTo>
                  <a:pt x="107181" y="1326837"/>
                </a:moveTo>
                <a:lnTo>
                  <a:pt x="178228" y="1322273"/>
                </a:lnTo>
                <a:cubicBezTo>
                  <a:pt x="181320" y="1322052"/>
                  <a:pt x="183602" y="1319401"/>
                  <a:pt x="183455" y="1316383"/>
                </a:cubicBezTo>
                <a:cubicBezTo>
                  <a:pt x="183234" y="1313291"/>
                  <a:pt x="181025" y="1311082"/>
                  <a:pt x="177565" y="1311156"/>
                </a:cubicBezTo>
                <a:lnTo>
                  <a:pt x="106519" y="1315720"/>
                </a:lnTo>
                <a:cubicBezTo>
                  <a:pt x="103427" y="1315941"/>
                  <a:pt x="101144" y="1318592"/>
                  <a:pt x="101291" y="1321610"/>
                </a:cubicBezTo>
                <a:cubicBezTo>
                  <a:pt x="101512" y="1324555"/>
                  <a:pt x="103942" y="1326837"/>
                  <a:pt x="106887" y="1326837"/>
                </a:cubicBezTo>
                <a:cubicBezTo>
                  <a:pt x="106960" y="1326837"/>
                  <a:pt x="107034" y="1326837"/>
                  <a:pt x="107181" y="1326837"/>
                </a:cubicBezTo>
                <a:close/>
                <a:moveTo>
                  <a:pt x="53584" y="1329561"/>
                </a:moveTo>
                <a:lnTo>
                  <a:pt x="107034" y="1326837"/>
                </a:lnTo>
                <a:cubicBezTo>
                  <a:pt x="110126" y="1326690"/>
                  <a:pt x="112482" y="1324040"/>
                  <a:pt x="112335" y="1321021"/>
                </a:cubicBezTo>
                <a:cubicBezTo>
                  <a:pt x="112188" y="1317929"/>
                  <a:pt x="109832" y="1315426"/>
                  <a:pt x="106445" y="1315720"/>
                </a:cubicBezTo>
                <a:lnTo>
                  <a:pt x="52995" y="1318444"/>
                </a:lnTo>
                <a:cubicBezTo>
                  <a:pt x="49902" y="1318592"/>
                  <a:pt x="47547" y="1321242"/>
                  <a:pt x="47694" y="1324334"/>
                </a:cubicBezTo>
                <a:cubicBezTo>
                  <a:pt x="47841" y="1327353"/>
                  <a:pt x="50344" y="1329635"/>
                  <a:pt x="53289" y="1329635"/>
                </a:cubicBezTo>
                <a:cubicBezTo>
                  <a:pt x="53436" y="1329561"/>
                  <a:pt x="53510" y="1329561"/>
                  <a:pt x="53584" y="1329561"/>
                </a:cubicBezTo>
                <a:close/>
                <a:moveTo>
                  <a:pt x="20895" y="1330224"/>
                </a:moveTo>
                <a:lnTo>
                  <a:pt x="53436" y="1329635"/>
                </a:lnTo>
                <a:cubicBezTo>
                  <a:pt x="56529" y="1329561"/>
                  <a:pt x="58958" y="1327058"/>
                  <a:pt x="58885" y="1323966"/>
                </a:cubicBezTo>
                <a:cubicBezTo>
                  <a:pt x="58811" y="1320874"/>
                  <a:pt x="56308" y="1318444"/>
                  <a:pt x="53289" y="1318518"/>
                </a:cubicBezTo>
                <a:cubicBezTo>
                  <a:pt x="53289" y="1318518"/>
                  <a:pt x="53216" y="1318518"/>
                  <a:pt x="53216" y="1318518"/>
                </a:cubicBezTo>
                <a:lnTo>
                  <a:pt x="20674" y="1319107"/>
                </a:lnTo>
                <a:cubicBezTo>
                  <a:pt x="17582" y="1319180"/>
                  <a:pt x="15152" y="1321684"/>
                  <a:pt x="15226" y="1324776"/>
                </a:cubicBezTo>
                <a:cubicBezTo>
                  <a:pt x="15226" y="1327794"/>
                  <a:pt x="17803" y="1330224"/>
                  <a:pt x="20895" y="1330224"/>
                </a:cubicBezTo>
                <a:cubicBezTo>
                  <a:pt x="20821" y="1330224"/>
                  <a:pt x="20895" y="1330224"/>
                  <a:pt x="20895" y="1330224"/>
                </a:cubicBezTo>
                <a:close/>
                <a:moveTo>
                  <a:pt x="26343" y="1324776"/>
                </a:moveTo>
                <a:cubicBezTo>
                  <a:pt x="26417" y="1321684"/>
                  <a:pt x="23987" y="1319107"/>
                  <a:pt x="20895" y="1319033"/>
                </a:cubicBezTo>
                <a:lnTo>
                  <a:pt x="5729" y="1318665"/>
                </a:lnTo>
                <a:cubicBezTo>
                  <a:pt x="5655" y="1318665"/>
                  <a:pt x="5581" y="1318665"/>
                  <a:pt x="5581" y="1318665"/>
                </a:cubicBezTo>
                <a:cubicBezTo>
                  <a:pt x="2563" y="1318665"/>
                  <a:pt x="133" y="1321095"/>
                  <a:pt x="60" y="1324113"/>
                </a:cubicBezTo>
                <a:cubicBezTo>
                  <a:pt x="-14" y="1327205"/>
                  <a:pt x="2416" y="1329782"/>
                  <a:pt x="5508" y="1329856"/>
                </a:cubicBezTo>
                <a:lnTo>
                  <a:pt x="20674" y="1330224"/>
                </a:lnTo>
                <a:cubicBezTo>
                  <a:pt x="20748" y="1330224"/>
                  <a:pt x="20821" y="1330224"/>
                  <a:pt x="20821" y="1330224"/>
                </a:cubicBezTo>
                <a:cubicBezTo>
                  <a:pt x="23840" y="1330150"/>
                  <a:pt x="26269" y="1327794"/>
                  <a:pt x="26343" y="1324776"/>
                </a:cubicBezTo>
                <a:close/>
                <a:moveTo>
                  <a:pt x="7038069" y="4548589"/>
                </a:moveTo>
                <a:cubicBezTo>
                  <a:pt x="7038805" y="4545570"/>
                  <a:pt x="7036964" y="4542551"/>
                  <a:pt x="7034019" y="4541815"/>
                </a:cubicBezTo>
                <a:lnTo>
                  <a:pt x="6892957" y="4506918"/>
                </a:lnTo>
                <a:cubicBezTo>
                  <a:pt x="6889939" y="4506181"/>
                  <a:pt x="6886920" y="4508022"/>
                  <a:pt x="6886184" y="4510967"/>
                </a:cubicBezTo>
                <a:cubicBezTo>
                  <a:pt x="6885447" y="4513986"/>
                  <a:pt x="6887288" y="4517004"/>
                  <a:pt x="6890233" y="4517740"/>
                </a:cubicBezTo>
                <a:lnTo>
                  <a:pt x="7031295" y="4552638"/>
                </a:lnTo>
                <a:cubicBezTo>
                  <a:pt x="7031737" y="4552785"/>
                  <a:pt x="7032252" y="4552785"/>
                  <a:pt x="7032694" y="4552785"/>
                </a:cubicBezTo>
                <a:cubicBezTo>
                  <a:pt x="7035197" y="4552785"/>
                  <a:pt x="7037479" y="4551091"/>
                  <a:pt x="7038069" y="4548589"/>
                </a:cubicBezTo>
                <a:close/>
                <a:moveTo>
                  <a:pt x="6896491" y="4515016"/>
                </a:moveTo>
                <a:cubicBezTo>
                  <a:pt x="6897963" y="4512292"/>
                  <a:pt x="6897006" y="4508906"/>
                  <a:pt x="6894356" y="4507433"/>
                </a:cubicBezTo>
                <a:lnTo>
                  <a:pt x="6889939" y="4504930"/>
                </a:lnTo>
                <a:cubicBezTo>
                  <a:pt x="6887288" y="4503457"/>
                  <a:pt x="6883828" y="4504415"/>
                  <a:pt x="6882355" y="4507065"/>
                </a:cubicBezTo>
                <a:cubicBezTo>
                  <a:pt x="6880883" y="4509789"/>
                  <a:pt x="6881840" y="4513176"/>
                  <a:pt x="6884491" y="4514648"/>
                </a:cubicBezTo>
                <a:lnTo>
                  <a:pt x="6888908" y="4517151"/>
                </a:lnTo>
                <a:cubicBezTo>
                  <a:pt x="6889791" y="4517667"/>
                  <a:pt x="6890749" y="4517888"/>
                  <a:pt x="6891706" y="4517888"/>
                </a:cubicBezTo>
                <a:cubicBezTo>
                  <a:pt x="6893546" y="4517888"/>
                  <a:pt x="6895461" y="4516857"/>
                  <a:pt x="6896491" y="4515016"/>
                </a:cubicBezTo>
                <a:close/>
                <a:moveTo>
                  <a:pt x="6892000" y="4512513"/>
                </a:moveTo>
                <a:cubicBezTo>
                  <a:pt x="6893473" y="4509789"/>
                  <a:pt x="6892515" y="4506403"/>
                  <a:pt x="6889865" y="4504930"/>
                </a:cubicBezTo>
                <a:lnTo>
                  <a:pt x="6775749" y="4441172"/>
                </a:lnTo>
                <a:cubicBezTo>
                  <a:pt x="6773025" y="4439626"/>
                  <a:pt x="6769638" y="4440583"/>
                  <a:pt x="6768166" y="4443307"/>
                </a:cubicBezTo>
                <a:cubicBezTo>
                  <a:pt x="6766694" y="4446031"/>
                  <a:pt x="6767650" y="4449418"/>
                  <a:pt x="6770301" y="4450890"/>
                </a:cubicBezTo>
                <a:lnTo>
                  <a:pt x="6884417" y="4514648"/>
                </a:lnTo>
                <a:cubicBezTo>
                  <a:pt x="6885300" y="4515164"/>
                  <a:pt x="6886258" y="4515384"/>
                  <a:pt x="6887141" y="4515384"/>
                </a:cubicBezTo>
                <a:cubicBezTo>
                  <a:pt x="6889129" y="4515384"/>
                  <a:pt x="6890969" y="4514354"/>
                  <a:pt x="6892000" y="4512513"/>
                </a:cubicBezTo>
                <a:close/>
                <a:moveTo>
                  <a:pt x="6777958" y="4448829"/>
                </a:moveTo>
                <a:cubicBezTo>
                  <a:pt x="6779430" y="4446105"/>
                  <a:pt x="6778473" y="4442718"/>
                  <a:pt x="6775823" y="4441246"/>
                </a:cubicBezTo>
                <a:lnTo>
                  <a:pt x="6767135" y="4436387"/>
                </a:lnTo>
                <a:cubicBezTo>
                  <a:pt x="6764411" y="4434841"/>
                  <a:pt x="6761025" y="4435871"/>
                  <a:pt x="6759552" y="4438522"/>
                </a:cubicBezTo>
                <a:cubicBezTo>
                  <a:pt x="6758079" y="4441246"/>
                  <a:pt x="6759037" y="4444633"/>
                  <a:pt x="6761687" y="4446105"/>
                </a:cubicBezTo>
                <a:lnTo>
                  <a:pt x="6770375" y="4450964"/>
                </a:lnTo>
                <a:cubicBezTo>
                  <a:pt x="6771258" y="4451480"/>
                  <a:pt x="6772215" y="4451700"/>
                  <a:pt x="6773099" y="4451700"/>
                </a:cubicBezTo>
                <a:cubicBezTo>
                  <a:pt x="6775013" y="4451627"/>
                  <a:pt x="6776927" y="4450596"/>
                  <a:pt x="6777958" y="4448829"/>
                </a:cubicBezTo>
                <a:close/>
                <a:moveTo>
                  <a:pt x="6768461" y="4445148"/>
                </a:moveTo>
                <a:cubicBezTo>
                  <a:pt x="6770595" y="4442939"/>
                  <a:pt x="6770522" y="4439405"/>
                  <a:pt x="6768313" y="4437270"/>
                </a:cubicBezTo>
                <a:lnTo>
                  <a:pt x="6666934" y="4339352"/>
                </a:lnTo>
                <a:cubicBezTo>
                  <a:pt x="6664725" y="4337216"/>
                  <a:pt x="6661191" y="4337290"/>
                  <a:pt x="6659056" y="4339498"/>
                </a:cubicBezTo>
                <a:cubicBezTo>
                  <a:pt x="6656921" y="4341707"/>
                  <a:pt x="6656995" y="4345241"/>
                  <a:pt x="6659204" y="4347376"/>
                </a:cubicBezTo>
                <a:lnTo>
                  <a:pt x="6760583" y="4445295"/>
                </a:lnTo>
                <a:cubicBezTo>
                  <a:pt x="6761687" y="4446326"/>
                  <a:pt x="6763086" y="4446841"/>
                  <a:pt x="6764485" y="4446841"/>
                </a:cubicBezTo>
                <a:cubicBezTo>
                  <a:pt x="6765883" y="4446841"/>
                  <a:pt x="6767356" y="4446252"/>
                  <a:pt x="6768461" y="4445148"/>
                </a:cubicBezTo>
                <a:close/>
                <a:moveTo>
                  <a:pt x="6667081" y="4347156"/>
                </a:moveTo>
                <a:cubicBezTo>
                  <a:pt x="6669216" y="4344947"/>
                  <a:pt x="6669143" y="4341413"/>
                  <a:pt x="6666934" y="4339278"/>
                </a:cubicBezTo>
                <a:lnTo>
                  <a:pt x="6661265" y="4333830"/>
                </a:lnTo>
                <a:cubicBezTo>
                  <a:pt x="6659056" y="4331694"/>
                  <a:pt x="6655522" y="4331768"/>
                  <a:pt x="6653387" y="4333977"/>
                </a:cubicBezTo>
                <a:cubicBezTo>
                  <a:pt x="6651252" y="4336185"/>
                  <a:pt x="6651326" y="4339720"/>
                  <a:pt x="6653534" y="4341854"/>
                </a:cubicBezTo>
                <a:lnTo>
                  <a:pt x="6659204" y="4347303"/>
                </a:lnTo>
                <a:cubicBezTo>
                  <a:pt x="6660308" y="4348333"/>
                  <a:pt x="6661707" y="4348849"/>
                  <a:pt x="6663106" y="4348849"/>
                </a:cubicBezTo>
                <a:cubicBezTo>
                  <a:pt x="6664578" y="4348849"/>
                  <a:pt x="6665977" y="4348260"/>
                  <a:pt x="6667081" y="4347156"/>
                </a:cubicBezTo>
                <a:close/>
                <a:moveTo>
                  <a:pt x="6660234" y="4342591"/>
                </a:moveTo>
                <a:cubicBezTo>
                  <a:pt x="6662885" y="4340971"/>
                  <a:pt x="6663694" y="4337584"/>
                  <a:pt x="6662075" y="4334934"/>
                </a:cubicBezTo>
                <a:lnTo>
                  <a:pt x="6584991" y="4208817"/>
                </a:lnTo>
                <a:cubicBezTo>
                  <a:pt x="6583372" y="4206167"/>
                  <a:pt x="6579985" y="4205431"/>
                  <a:pt x="6577335" y="4206977"/>
                </a:cubicBezTo>
                <a:cubicBezTo>
                  <a:pt x="6574684" y="4208597"/>
                  <a:pt x="6573874" y="4211983"/>
                  <a:pt x="6575494" y="4214634"/>
                </a:cubicBezTo>
                <a:lnTo>
                  <a:pt x="6652578" y="4340750"/>
                </a:lnTo>
                <a:cubicBezTo>
                  <a:pt x="6653608" y="4342517"/>
                  <a:pt x="6655522" y="4343401"/>
                  <a:pt x="6657363" y="4343401"/>
                </a:cubicBezTo>
                <a:cubicBezTo>
                  <a:pt x="6658394" y="4343401"/>
                  <a:pt x="6659351" y="4343106"/>
                  <a:pt x="6660234" y="4342591"/>
                </a:cubicBezTo>
                <a:close/>
                <a:moveTo>
                  <a:pt x="6583151" y="4216474"/>
                </a:moveTo>
                <a:cubicBezTo>
                  <a:pt x="6585801" y="4214854"/>
                  <a:pt x="6586611" y="4211468"/>
                  <a:pt x="6584991" y="4208817"/>
                </a:cubicBezTo>
                <a:lnTo>
                  <a:pt x="6581457" y="4203001"/>
                </a:lnTo>
                <a:cubicBezTo>
                  <a:pt x="6579838" y="4200425"/>
                  <a:pt x="6576451" y="4199614"/>
                  <a:pt x="6573801" y="4201161"/>
                </a:cubicBezTo>
                <a:cubicBezTo>
                  <a:pt x="6571150" y="4202780"/>
                  <a:pt x="6570340" y="4206167"/>
                  <a:pt x="6571960" y="4208817"/>
                </a:cubicBezTo>
                <a:lnTo>
                  <a:pt x="6575494" y="4214634"/>
                </a:lnTo>
                <a:cubicBezTo>
                  <a:pt x="6576525" y="4216327"/>
                  <a:pt x="6578439" y="4217284"/>
                  <a:pt x="6580280" y="4217284"/>
                </a:cubicBezTo>
                <a:cubicBezTo>
                  <a:pt x="6581310" y="4217284"/>
                  <a:pt x="6582267" y="4216990"/>
                  <a:pt x="6583151" y="4216474"/>
                </a:cubicBezTo>
                <a:close/>
                <a:moveTo>
                  <a:pt x="6578586" y="4211100"/>
                </a:moveTo>
                <a:cubicBezTo>
                  <a:pt x="6581457" y="4210069"/>
                  <a:pt x="6582930" y="4206830"/>
                  <a:pt x="6581899" y="4203958"/>
                </a:cubicBezTo>
                <a:lnTo>
                  <a:pt x="6541628" y="4093450"/>
                </a:lnTo>
                <a:cubicBezTo>
                  <a:pt x="6540597" y="4090578"/>
                  <a:pt x="6537431" y="4089033"/>
                  <a:pt x="6534486" y="4090137"/>
                </a:cubicBezTo>
                <a:cubicBezTo>
                  <a:pt x="6531614" y="4091167"/>
                  <a:pt x="6530142" y="4094407"/>
                  <a:pt x="6531173" y="4097278"/>
                </a:cubicBezTo>
                <a:lnTo>
                  <a:pt x="6571519" y="4207787"/>
                </a:lnTo>
                <a:cubicBezTo>
                  <a:pt x="6572328" y="4210069"/>
                  <a:pt x="6574537" y="4211468"/>
                  <a:pt x="6576819" y="4211468"/>
                </a:cubicBezTo>
                <a:cubicBezTo>
                  <a:pt x="6577335" y="4211468"/>
                  <a:pt x="6577997" y="4211321"/>
                  <a:pt x="6578586" y="4211100"/>
                </a:cubicBezTo>
                <a:close/>
                <a:moveTo>
                  <a:pt x="7037406" y="3790269"/>
                </a:moveTo>
                <a:cubicBezTo>
                  <a:pt x="7040498" y="3789975"/>
                  <a:pt x="7042707" y="3787177"/>
                  <a:pt x="7042339" y="3784159"/>
                </a:cubicBezTo>
                <a:lnTo>
                  <a:pt x="7026730" y="3641624"/>
                </a:lnTo>
                <a:cubicBezTo>
                  <a:pt x="7026362" y="3638532"/>
                  <a:pt x="7023638" y="3636323"/>
                  <a:pt x="7020620" y="3636691"/>
                </a:cubicBezTo>
                <a:cubicBezTo>
                  <a:pt x="7017527" y="3636986"/>
                  <a:pt x="7015319" y="3639784"/>
                  <a:pt x="7015687" y="3642802"/>
                </a:cubicBezTo>
                <a:lnTo>
                  <a:pt x="7031295" y="3785337"/>
                </a:lnTo>
                <a:cubicBezTo>
                  <a:pt x="7031590" y="3788208"/>
                  <a:pt x="7034019" y="3790343"/>
                  <a:pt x="7036890" y="3790269"/>
                </a:cubicBezTo>
                <a:cubicBezTo>
                  <a:pt x="7037038" y="3790269"/>
                  <a:pt x="7037185" y="3790269"/>
                  <a:pt x="7037406" y="3790269"/>
                </a:cubicBezTo>
                <a:close/>
                <a:moveTo>
                  <a:pt x="7082316" y="3935823"/>
                </a:moveTo>
                <a:cubicBezTo>
                  <a:pt x="7085261" y="3934939"/>
                  <a:pt x="7086955" y="3931847"/>
                  <a:pt x="7086071" y="3928902"/>
                </a:cubicBezTo>
                <a:lnTo>
                  <a:pt x="7042118" y="3783128"/>
                </a:lnTo>
                <a:cubicBezTo>
                  <a:pt x="7041234" y="3780183"/>
                  <a:pt x="7038142" y="3778563"/>
                  <a:pt x="7035197" y="3779373"/>
                </a:cubicBezTo>
                <a:cubicBezTo>
                  <a:pt x="7032252" y="3780257"/>
                  <a:pt x="7030559" y="3783349"/>
                  <a:pt x="7031442" y="3786294"/>
                </a:cubicBezTo>
                <a:lnTo>
                  <a:pt x="7075396" y="3932068"/>
                </a:lnTo>
                <a:cubicBezTo>
                  <a:pt x="7076132" y="3934497"/>
                  <a:pt x="7078340" y="3936043"/>
                  <a:pt x="7080770" y="3936043"/>
                </a:cubicBezTo>
                <a:cubicBezTo>
                  <a:pt x="7081285" y="3936043"/>
                  <a:pt x="7081801" y="3935970"/>
                  <a:pt x="7082316" y="3935823"/>
                </a:cubicBezTo>
                <a:close/>
                <a:moveTo>
                  <a:pt x="7152185" y="4074161"/>
                </a:moveTo>
                <a:cubicBezTo>
                  <a:pt x="7154909" y="4072762"/>
                  <a:pt x="7156086" y="4069449"/>
                  <a:pt x="7154687" y="4066651"/>
                </a:cubicBezTo>
                <a:lnTo>
                  <a:pt x="7085703" y="3927945"/>
                </a:lnTo>
                <a:cubicBezTo>
                  <a:pt x="7084304" y="3925221"/>
                  <a:pt x="7080991" y="3924116"/>
                  <a:pt x="7078193" y="3925442"/>
                </a:cubicBezTo>
                <a:cubicBezTo>
                  <a:pt x="7075469" y="3926840"/>
                  <a:pt x="7074291" y="3930154"/>
                  <a:pt x="7075690" y="3932951"/>
                </a:cubicBezTo>
                <a:lnTo>
                  <a:pt x="7144675" y="4071657"/>
                </a:lnTo>
                <a:cubicBezTo>
                  <a:pt x="7145632" y="4073645"/>
                  <a:pt x="7147620" y="4074750"/>
                  <a:pt x="7149681" y="4074750"/>
                </a:cubicBezTo>
                <a:cubicBezTo>
                  <a:pt x="7150565" y="4074750"/>
                  <a:pt x="7151448" y="4074529"/>
                  <a:pt x="7152185" y="4074161"/>
                </a:cubicBezTo>
                <a:close/>
                <a:moveTo>
                  <a:pt x="7244066" y="4197921"/>
                </a:moveTo>
                <a:cubicBezTo>
                  <a:pt x="7246570" y="4196081"/>
                  <a:pt x="7247085" y="4192620"/>
                  <a:pt x="7245244" y="4190117"/>
                </a:cubicBezTo>
                <a:lnTo>
                  <a:pt x="7154246" y="4065841"/>
                </a:lnTo>
                <a:cubicBezTo>
                  <a:pt x="7152405" y="4063338"/>
                  <a:pt x="7148945" y="4062823"/>
                  <a:pt x="7146442" y="4064663"/>
                </a:cubicBezTo>
                <a:cubicBezTo>
                  <a:pt x="7143939" y="4066504"/>
                  <a:pt x="7143423" y="4069964"/>
                  <a:pt x="7145264" y="4072467"/>
                </a:cubicBezTo>
                <a:lnTo>
                  <a:pt x="7236262" y="4196743"/>
                </a:lnTo>
                <a:cubicBezTo>
                  <a:pt x="7237367" y="4198216"/>
                  <a:pt x="7239060" y="4199026"/>
                  <a:pt x="7240827" y="4199026"/>
                </a:cubicBezTo>
                <a:cubicBezTo>
                  <a:pt x="7241931" y="4199026"/>
                  <a:pt x="7243109" y="4198657"/>
                  <a:pt x="7244066" y="4197921"/>
                </a:cubicBezTo>
                <a:close/>
                <a:moveTo>
                  <a:pt x="7354795" y="4299742"/>
                </a:moveTo>
                <a:cubicBezTo>
                  <a:pt x="7356857" y="4297460"/>
                  <a:pt x="7356783" y="4293926"/>
                  <a:pt x="7354501" y="4291864"/>
                </a:cubicBezTo>
                <a:lnTo>
                  <a:pt x="7244582" y="4189381"/>
                </a:lnTo>
                <a:cubicBezTo>
                  <a:pt x="7242373" y="4187246"/>
                  <a:pt x="7238839" y="4187393"/>
                  <a:pt x="7236704" y="4189675"/>
                </a:cubicBezTo>
                <a:cubicBezTo>
                  <a:pt x="7234643" y="4191958"/>
                  <a:pt x="7234716" y="4195492"/>
                  <a:pt x="7236998" y="4197553"/>
                </a:cubicBezTo>
                <a:lnTo>
                  <a:pt x="7346991" y="4300037"/>
                </a:lnTo>
                <a:cubicBezTo>
                  <a:pt x="7348096" y="4301067"/>
                  <a:pt x="7349495" y="4301509"/>
                  <a:pt x="7350820" y="4301509"/>
                </a:cubicBezTo>
                <a:cubicBezTo>
                  <a:pt x="7352292" y="4301509"/>
                  <a:pt x="7353765" y="4300846"/>
                  <a:pt x="7354795" y="4299742"/>
                </a:cubicBezTo>
                <a:close/>
                <a:moveTo>
                  <a:pt x="7480323" y="4375427"/>
                </a:moveTo>
                <a:cubicBezTo>
                  <a:pt x="7481943" y="4372776"/>
                  <a:pt x="7481133" y="4369389"/>
                  <a:pt x="7478483" y="4367770"/>
                </a:cubicBezTo>
                <a:lnTo>
                  <a:pt x="7353691" y="4291202"/>
                </a:lnTo>
                <a:cubicBezTo>
                  <a:pt x="7351114" y="4289582"/>
                  <a:pt x="7347654" y="4290392"/>
                  <a:pt x="7346035" y="4293042"/>
                </a:cubicBezTo>
                <a:cubicBezTo>
                  <a:pt x="7344415" y="4295693"/>
                  <a:pt x="7345224" y="4299079"/>
                  <a:pt x="7347875" y="4300699"/>
                </a:cubicBezTo>
                <a:lnTo>
                  <a:pt x="7472666" y="4377267"/>
                </a:lnTo>
                <a:cubicBezTo>
                  <a:pt x="7473549" y="4377856"/>
                  <a:pt x="7474580" y="4378077"/>
                  <a:pt x="7475611" y="4378077"/>
                </a:cubicBezTo>
                <a:cubicBezTo>
                  <a:pt x="7477452" y="4378077"/>
                  <a:pt x="7479219" y="4377120"/>
                  <a:pt x="7480323" y="4375427"/>
                </a:cubicBezTo>
                <a:close/>
                <a:moveTo>
                  <a:pt x="7616231" y="4421073"/>
                </a:moveTo>
                <a:cubicBezTo>
                  <a:pt x="7617262" y="4418128"/>
                  <a:pt x="7615716" y="4414962"/>
                  <a:pt x="7612771" y="4414005"/>
                </a:cubicBezTo>
                <a:lnTo>
                  <a:pt x="7477378" y="4367255"/>
                </a:lnTo>
                <a:cubicBezTo>
                  <a:pt x="7474433" y="4366224"/>
                  <a:pt x="7471341" y="4367770"/>
                  <a:pt x="7470310" y="4370715"/>
                </a:cubicBezTo>
                <a:cubicBezTo>
                  <a:pt x="7469280" y="4373660"/>
                  <a:pt x="7470825" y="4376825"/>
                  <a:pt x="7473771" y="4377783"/>
                </a:cubicBezTo>
                <a:lnTo>
                  <a:pt x="7609164" y="4424533"/>
                </a:lnTo>
                <a:cubicBezTo>
                  <a:pt x="7609752" y="4424754"/>
                  <a:pt x="7610415" y="4424828"/>
                  <a:pt x="7611004" y="4424828"/>
                </a:cubicBezTo>
                <a:cubicBezTo>
                  <a:pt x="7613286" y="4424828"/>
                  <a:pt x="7615422" y="4423355"/>
                  <a:pt x="7616231" y="4421073"/>
                </a:cubicBezTo>
                <a:close/>
                <a:moveTo>
                  <a:pt x="7685437" y="4419159"/>
                </a:moveTo>
                <a:cubicBezTo>
                  <a:pt x="7685437" y="4416067"/>
                  <a:pt x="7682934" y="4413563"/>
                  <a:pt x="7679842" y="4413563"/>
                </a:cubicBezTo>
                <a:lnTo>
                  <a:pt x="7610931" y="4413637"/>
                </a:lnTo>
                <a:cubicBezTo>
                  <a:pt x="7607471" y="4413932"/>
                  <a:pt x="7605335" y="4416140"/>
                  <a:pt x="7605335" y="4419233"/>
                </a:cubicBezTo>
                <a:cubicBezTo>
                  <a:pt x="7605335" y="4422325"/>
                  <a:pt x="7607838" y="4424828"/>
                  <a:pt x="7610931" y="4424828"/>
                </a:cubicBezTo>
                <a:lnTo>
                  <a:pt x="7679842" y="4424754"/>
                </a:lnTo>
                <a:cubicBezTo>
                  <a:pt x="7679842" y="4424754"/>
                  <a:pt x="7679842" y="4424754"/>
                  <a:pt x="7679842" y="4424754"/>
                </a:cubicBezTo>
                <a:cubicBezTo>
                  <a:pt x="7682934" y="4424754"/>
                  <a:pt x="7685437" y="4422251"/>
                  <a:pt x="7685437" y="4419159"/>
                </a:cubicBezTo>
                <a:close/>
                <a:moveTo>
                  <a:pt x="7755748" y="4422546"/>
                </a:moveTo>
                <a:cubicBezTo>
                  <a:pt x="7755894" y="4419454"/>
                  <a:pt x="7753539" y="4416877"/>
                  <a:pt x="7750446" y="4416729"/>
                </a:cubicBezTo>
                <a:lnTo>
                  <a:pt x="7680137" y="4413637"/>
                </a:lnTo>
                <a:cubicBezTo>
                  <a:pt x="7676603" y="4413343"/>
                  <a:pt x="7674467" y="4415919"/>
                  <a:pt x="7674320" y="4418938"/>
                </a:cubicBezTo>
                <a:cubicBezTo>
                  <a:pt x="7674173" y="4422030"/>
                  <a:pt x="7676529" y="4424607"/>
                  <a:pt x="7679621" y="4424754"/>
                </a:cubicBezTo>
                <a:lnTo>
                  <a:pt x="7749931" y="4427846"/>
                </a:lnTo>
                <a:cubicBezTo>
                  <a:pt x="7750005" y="4427846"/>
                  <a:pt x="7750152" y="4427846"/>
                  <a:pt x="7750226" y="4427846"/>
                </a:cubicBezTo>
                <a:cubicBezTo>
                  <a:pt x="7753170" y="4427846"/>
                  <a:pt x="7755600" y="4425490"/>
                  <a:pt x="7755748" y="4422546"/>
                </a:cubicBezTo>
                <a:close/>
                <a:moveTo>
                  <a:pt x="3230719" y="2456733"/>
                </a:moveTo>
                <a:cubicBezTo>
                  <a:pt x="3233075" y="2454745"/>
                  <a:pt x="3233296" y="2451211"/>
                  <a:pt x="3231308" y="2448855"/>
                </a:cubicBezTo>
                <a:lnTo>
                  <a:pt x="3225271" y="2441787"/>
                </a:lnTo>
                <a:cubicBezTo>
                  <a:pt x="3223283" y="2439431"/>
                  <a:pt x="3219749" y="2439210"/>
                  <a:pt x="3217393" y="2441198"/>
                </a:cubicBezTo>
                <a:cubicBezTo>
                  <a:pt x="3215037" y="2443186"/>
                  <a:pt x="3214816" y="2446720"/>
                  <a:pt x="3216804" y="2449076"/>
                </a:cubicBezTo>
                <a:lnTo>
                  <a:pt x="3222841" y="2456143"/>
                </a:lnTo>
                <a:cubicBezTo>
                  <a:pt x="3223946" y="2457469"/>
                  <a:pt x="3225492" y="2458131"/>
                  <a:pt x="3227111" y="2458058"/>
                </a:cubicBezTo>
                <a:cubicBezTo>
                  <a:pt x="3228437" y="2458131"/>
                  <a:pt x="3229688" y="2457690"/>
                  <a:pt x="3230719" y="2456733"/>
                </a:cubicBezTo>
                <a:close/>
                <a:moveTo>
                  <a:pt x="3224682" y="2449738"/>
                </a:moveTo>
                <a:cubicBezTo>
                  <a:pt x="3227038" y="2447750"/>
                  <a:pt x="3227259" y="2444217"/>
                  <a:pt x="3225271" y="2441861"/>
                </a:cubicBezTo>
                <a:lnTo>
                  <a:pt x="3205098" y="2418375"/>
                </a:lnTo>
                <a:cubicBezTo>
                  <a:pt x="3203110" y="2416093"/>
                  <a:pt x="3199576" y="2415798"/>
                  <a:pt x="3197220" y="2417786"/>
                </a:cubicBezTo>
                <a:cubicBezTo>
                  <a:pt x="3194864" y="2419774"/>
                  <a:pt x="3194643" y="2423308"/>
                  <a:pt x="3196631" y="2425664"/>
                </a:cubicBezTo>
                <a:lnTo>
                  <a:pt x="3216804" y="2449149"/>
                </a:lnTo>
                <a:cubicBezTo>
                  <a:pt x="3217908" y="2450401"/>
                  <a:pt x="3219528" y="2451064"/>
                  <a:pt x="3221074" y="2451064"/>
                </a:cubicBezTo>
                <a:cubicBezTo>
                  <a:pt x="3222326" y="2451064"/>
                  <a:pt x="3223651" y="2450622"/>
                  <a:pt x="3224682" y="2449738"/>
                </a:cubicBezTo>
                <a:close/>
                <a:moveTo>
                  <a:pt x="3204509" y="2426179"/>
                </a:moveTo>
                <a:cubicBezTo>
                  <a:pt x="3206865" y="2424191"/>
                  <a:pt x="3207086" y="2420657"/>
                  <a:pt x="3205098" y="2418301"/>
                </a:cubicBezTo>
                <a:lnTo>
                  <a:pt x="3138101" y="2340334"/>
                </a:lnTo>
                <a:cubicBezTo>
                  <a:pt x="3136113" y="2337978"/>
                  <a:pt x="3132579" y="2337757"/>
                  <a:pt x="3130223" y="2339745"/>
                </a:cubicBezTo>
                <a:cubicBezTo>
                  <a:pt x="3127867" y="2341733"/>
                  <a:pt x="3127646" y="2345267"/>
                  <a:pt x="3129634" y="2347623"/>
                </a:cubicBezTo>
                <a:lnTo>
                  <a:pt x="3196631" y="2425590"/>
                </a:lnTo>
                <a:cubicBezTo>
                  <a:pt x="3197736" y="2426842"/>
                  <a:pt x="3199355" y="2427504"/>
                  <a:pt x="3200902" y="2427504"/>
                </a:cubicBezTo>
                <a:cubicBezTo>
                  <a:pt x="3202153" y="2427578"/>
                  <a:pt x="3203405" y="2427136"/>
                  <a:pt x="3204509" y="2426179"/>
                </a:cubicBezTo>
                <a:close/>
                <a:moveTo>
                  <a:pt x="3137438" y="2348065"/>
                </a:moveTo>
                <a:cubicBezTo>
                  <a:pt x="3139721" y="2346003"/>
                  <a:pt x="3139868" y="2342396"/>
                  <a:pt x="3137806" y="2340040"/>
                </a:cubicBezTo>
                <a:cubicBezTo>
                  <a:pt x="3135745" y="2337757"/>
                  <a:pt x="3132211" y="2337463"/>
                  <a:pt x="3129929" y="2339524"/>
                </a:cubicBezTo>
                <a:cubicBezTo>
                  <a:pt x="3127646" y="2341586"/>
                  <a:pt x="3127425" y="2345120"/>
                  <a:pt x="3129413" y="2347402"/>
                </a:cubicBezTo>
                <a:lnTo>
                  <a:pt x="3129634" y="2347623"/>
                </a:lnTo>
                <a:cubicBezTo>
                  <a:pt x="3130739" y="2348875"/>
                  <a:pt x="3132211" y="2349463"/>
                  <a:pt x="3133684" y="2349463"/>
                </a:cubicBezTo>
                <a:cubicBezTo>
                  <a:pt x="3135009" y="2349537"/>
                  <a:pt x="3136334" y="2349022"/>
                  <a:pt x="3137438" y="2348065"/>
                </a:cubicBezTo>
                <a:close/>
                <a:moveTo>
                  <a:pt x="3137291" y="2347917"/>
                </a:moveTo>
                <a:cubicBezTo>
                  <a:pt x="3139573" y="2345856"/>
                  <a:pt x="3139794" y="2342322"/>
                  <a:pt x="3137733" y="2340040"/>
                </a:cubicBezTo>
                <a:lnTo>
                  <a:pt x="3116087" y="2315597"/>
                </a:lnTo>
                <a:cubicBezTo>
                  <a:pt x="3114026" y="2313314"/>
                  <a:pt x="3110492" y="2313094"/>
                  <a:pt x="3108210" y="2315155"/>
                </a:cubicBezTo>
                <a:cubicBezTo>
                  <a:pt x="3105927" y="2317216"/>
                  <a:pt x="3105707" y="2320750"/>
                  <a:pt x="3107768" y="2323033"/>
                </a:cubicBezTo>
                <a:lnTo>
                  <a:pt x="3129413" y="2347476"/>
                </a:lnTo>
                <a:cubicBezTo>
                  <a:pt x="3130518" y="2348727"/>
                  <a:pt x="3132064" y="2349390"/>
                  <a:pt x="3133610" y="2349316"/>
                </a:cubicBezTo>
                <a:cubicBezTo>
                  <a:pt x="3134935" y="2349316"/>
                  <a:pt x="3136260" y="2348875"/>
                  <a:pt x="3137291" y="2347917"/>
                </a:cubicBezTo>
                <a:close/>
                <a:moveTo>
                  <a:pt x="4891364" y="4194534"/>
                </a:moveTo>
                <a:cubicBezTo>
                  <a:pt x="4893720" y="4192547"/>
                  <a:pt x="4893940" y="4189013"/>
                  <a:pt x="4891953" y="4186657"/>
                </a:cubicBezTo>
                <a:lnTo>
                  <a:pt x="4882013" y="4175171"/>
                </a:lnTo>
                <a:cubicBezTo>
                  <a:pt x="4879952" y="4172816"/>
                  <a:pt x="4876492" y="4172595"/>
                  <a:pt x="4874136" y="4174583"/>
                </a:cubicBezTo>
                <a:cubicBezTo>
                  <a:pt x="4871780" y="4176570"/>
                  <a:pt x="4871559" y="4180104"/>
                  <a:pt x="4873547" y="4182460"/>
                </a:cubicBezTo>
                <a:lnTo>
                  <a:pt x="4883486" y="4193946"/>
                </a:lnTo>
                <a:cubicBezTo>
                  <a:pt x="4884590" y="4195197"/>
                  <a:pt x="4886136" y="4195860"/>
                  <a:pt x="4887756" y="4195860"/>
                </a:cubicBezTo>
                <a:cubicBezTo>
                  <a:pt x="4889008" y="4195860"/>
                  <a:pt x="4890259" y="4195418"/>
                  <a:pt x="4891364" y="4194534"/>
                </a:cubicBezTo>
                <a:close/>
                <a:moveTo>
                  <a:pt x="4881351" y="4183049"/>
                </a:moveTo>
                <a:cubicBezTo>
                  <a:pt x="4883707" y="4181062"/>
                  <a:pt x="4883928" y="4177527"/>
                  <a:pt x="4881940" y="4175171"/>
                </a:cubicBezTo>
                <a:lnTo>
                  <a:pt x="4798377" y="4078357"/>
                </a:lnTo>
                <a:cubicBezTo>
                  <a:pt x="4796389" y="4076001"/>
                  <a:pt x="4792856" y="4075780"/>
                  <a:pt x="4790500" y="4077768"/>
                </a:cubicBezTo>
                <a:cubicBezTo>
                  <a:pt x="4788144" y="4079756"/>
                  <a:pt x="4787923" y="4083290"/>
                  <a:pt x="4789911" y="4085646"/>
                </a:cubicBezTo>
                <a:lnTo>
                  <a:pt x="4873473" y="4182387"/>
                </a:lnTo>
                <a:cubicBezTo>
                  <a:pt x="4874578" y="4183712"/>
                  <a:pt x="4876124" y="4184301"/>
                  <a:pt x="4877743" y="4184301"/>
                </a:cubicBezTo>
                <a:cubicBezTo>
                  <a:pt x="4879069" y="4184374"/>
                  <a:pt x="4880320" y="4183933"/>
                  <a:pt x="4881351" y="4183049"/>
                </a:cubicBezTo>
                <a:close/>
                <a:moveTo>
                  <a:pt x="4796905" y="4086897"/>
                </a:moveTo>
                <a:cubicBezTo>
                  <a:pt x="4799556" y="4085351"/>
                  <a:pt x="4800513" y="4081965"/>
                  <a:pt x="4799040" y="4079314"/>
                </a:cubicBezTo>
                <a:lnTo>
                  <a:pt x="4721294" y="3941933"/>
                </a:lnTo>
                <a:cubicBezTo>
                  <a:pt x="4719748" y="3939209"/>
                  <a:pt x="4716361" y="3938326"/>
                  <a:pt x="4713711" y="3939798"/>
                </a:cubicBezTo>
                <a:cubicBezTo>
                  <a:pt x="4711060" y="3941344"/>
                  <a:pt x="4710103" y="3944731"/>
                  <a:pt x="4711576" y="3947381"/>
                </a:cubicBezTo>
                <a:lnTo>
                  <a:pt x="4789322" y="4084762"/>
                </a:lnTo>
                <a:cubicBezTo>
                  <a:pt x="4790353" y="4086603"/>
                  <a:pt x="4792267" y="4087634"/>
                  <a:pt x="4794181" y="4087560"/>
                </a:cubicBezTo>
                <a:cubicBezTo>
                  <a:pt x="4795138" y="4087634"/>
                  <a:pt x="4796021" y="4087339"/>
                  <a:pt x="4796905" y="4086897"/>
                </a:cubicBezTo>
                <a:close/>
                <a:moveTo>
                  <a:pt x="4718349" y="3949885"/>
                </a:moveTo>
                <a:cubicBezTo>
                  <a:pt x="4721220" y="3948854"/>
                  <a:pt x="4722693" y="3945614"/>
                  <a:pt x="4721662" y="3942743"/>
                </a:cubicBezTo>
                <a:lnTo>
                  <a:pt x="4663500" y="3785116"/>
                </a:lnTo>
                <a:cubicBezTo>
                  <a:pt x="4662396" y="3782244"/>
                  <a:pt x="4659230" y="3780772"/>
                  <a:pt x="4656358" y="3781803"/>
                </a:cubicBezTo>
                <a:cubicBezTo>
                  <a:pt x="4653487" y="3782833"/>
                  <a:pt x="4652014" y="3786073"/>
                  <a:pt x="4653045" y="3788944"/>
                </a:cubicBezTo>
                <a:lnTo>
                  <a:pt x="4711134" y="3946571"/>
                </a:lnTo>
                <a:cubicBezTo>
                  <a:pt x="4711944" y="3948854"/>
                  <a:pt x="4714152" y="3950253"/>
                  <a:pt x="4716435" y="3950179"/>
                </a:cubicBezTo>
                <a:cubicBezTo>
                  <a:pt x="4717098" y="3950179"/>
                  <a:pt x="4717687" y="3950106"/>
                  <a:pt x="4718349" y="3949885"/>
                </a:cubicBezTo>
                <a:close/>
                <a:moveTo>
                  <a:pt x="4659377" y="3792404"/>
                </a:moveTo>
                <a:cubicBezTo>
                  <a:pt x="4662396" y="3791816"/>
                  <a:pt x="4664310" y="3788871"/>
                  <a:pt x="4663721" y="3785852"/>
                </a:cubicBezTo>
                <a:lnTo>
                  <a:pt x="4629044" y="3616960"/>
                </a:lnTo>
                <a:cubicBezTo>
                  <a:pt x="4628455" y="3613942"/>
                  <a:pt x="4625437" y="3611954"/>
                  <a:pt x="4622492" y="3612617"/>
                </a:cubicBezTo>
                <a:cubicBezTo>
                  <a:pt x="4619473" y="3613206"/>
                  <a:pt x="4617559" y="3616151"/>
                  <a:pt x="4618148" y="3619169"/>
                </a:cubicBezTo>
                <a:lnTo>
                  <a:pt x="4652824" y="3788061"/>
                </a:lnTo>
                <a:cubicBezTo>
                  <a:pt x="4653340" y="3790711"/>
                  <a:pt x="4655696" y="3792552"/>
                  <a:pt x="4658346" y="3792552"/>
                </a:cubicBezTo>
                <a:cubicBezTo>
                  <a:pt x="4658641" y="3792552"/>
                  <a:pt x="4659009" y="3792478"/>
                  <a:pt x="4659377" y="3792404"/>
                </a:cubicBezTo>
                <a:close/>
                <a:moveTo>
                  <a:pt x="4623817" y="3623660"/>
                </a:moveTo>
                <a:cubicBezTo>
                  <a:pt x="4626909" y="3623513"/>
                  <a:pt x="4629265" y="3620936"/>
                  <a:pt x="4629118" y="3617844"/>
                </a:cubicBezTo>
                <a:lnTo>
                  <a:pt x="4621608" y="3446744"/>
                </a:lnTo>
                <a:cubicBezTo>
                  <a:pt x="4621461" y="3443725"/>
                  <a:pt x="4618958" y="3441369"/>
                  <a:pt x="4616013" y="3441443"/>
                </a:cubicBezTo>
                <a:cubicBezTo>
                  <a:pt x="4615939" y="3441443"/>
                  <a:pt x="4615866" y="3441443"/>
                  <a:pt x="4615792" y="3441443"/>
                </a:cubicBezTo>
                <a:cubicBezTo>
                  <a:pt x="4612700" y="3441590"/>
                  <a:pt x="4610344" y="3444167"/>
                  <a:pt x="4610491" y="3447259"/>
                </a:cubicBezTo>
                <a:lnTo>
                  <a:pt x="4618001" y="3618359"/>
                </a:lnTo>
                <a:cubicBezTo>
                  <a:pt x="4618148" y="3621378"/>
                  <a:pt x="4620651" y="3623734"/>
                  <a:pt x="4623596" y="3623660"/>
                </a:cubicBezTo>
                <a:cubicBezTo>
                  <a:pt x="4623670" y="3623660"/>
                  <a:pt x="4623743" y="3623660"/>
                  <a:pt x="4623817" y="3623660"/>
                </a:cubicBezTo>
                <a:close/>
                <a:moveTo>
                  <a:pt x="4621608" y="3447774"/>
                </a:moveTo>
                <a:lnTo>
                  <a:pt x="4644947" y="3283374"/>
                </a:lnTo>
                <a:cubicBezTo>
                  <a:pt x="4645389" y="3280355"/>
                  <a:pt x="4643253" y="3277484"/>
                  <a:pt x="4640235" y="3277042"/>
                </a:cubicBezTo>
                <a:cubicBezTo>
                  <a:pt x="4637216" y="3276527"/>
                  <a:pt x="4634345" y="3278735"/>
                  <a:pt x="4633903" y="3281754"/>
                </a:cubicBezTo>
                <a:lnTo>
                  <a:pt x="4610565" y="3446155"/>
                </a:lnTo>
                <a:cubicBezTo>
                  <a:pt x="4610123" y="3449173"/>
                  <a:pt x="4612258" y="3452045"/>
                  <a:pt x="4615277" y="3452486"/>
                </a:cubicBezTo>
                <a:cubicBezTo>
                  <a:pt x="4615571" y="3452560"/>
                  <a:pt x="4615866" y="3452560"/>
                  <a:pt x="4616086" y="3452560"/>
                </a:cubicBezTo>
                <a:cubicBezTo>
                  <a:pt x="4618884" y="3452560"/>
                  <a:pt x="4621240" y="3450572"/>
                  <a:pt x="4621608" y="3447774"/>
                </a:cubicBezTo>
                <a:close/>
                <a:moveTo>
                  <a:pt x="4644726" y="3284404"/>
                </a:moveTo>
                <a:lnTo>
                  <a:pt x="4696925" y="3131784"/>
                </a:lnTo>
                <a:cubicBezTo>
                  <a:pt x="4697955" y="3128839"/>
                  <a:pt x="4696336" y="3125673"/>
                  <a:pt x="4693464" y="3124716"/>
                </a:cubicBezTo>
                <a:cubicBezTo>
                  <a:pt x="4690520" y="3123685"/>
                  <a:pt x="4687354" y="3125305"/>
                  <a:pt x="4686397" y="3128176"/>
                </a:cubicBezTo>
                <a:lnTo>
                  <a:pt x="4634198" y="3280797"/>
                </a:lnTo>
                <a:cubicBezTo>
                  <a:pt x="4633167" y="3283742"/>
                  <a:pt x="4634787" y="3286908"/>
                  <a:pt x="4637658" y="3287865"/>
                </a:cubicBezTo>
                <a:cubicBezTo>
                  <a:pt x="4638247" y="3288086"/>
                  <a:pt x="4638910" y="3288159"/>
                  <a:pt x="4639498" y="3288159"/>
                </a:cubicBezTo>
                <a:cubicBezTo>
                  <a:pt x="4641781" y="3288159"/>
                  <a:pt x="4643916" y="3286760"/>
                  <a:pt x="4644726" y="3284404"/>
                </a:cubicBezTo>
                <a:close/>
                <a:moveTo>
                  <a:pt x="4696409" y="3132814"/>
                </a:moveTo>
                <a:lnTo>
                  <a:pt x="4775407" y="2996759"/>
                </a:lnTo>
                <a:cubicBezTo>
                  <a:pt x="4776953" y="2994108"/>
                  <a:pt x="4776070" y="2990722"/>
                  <a:pt x="4773346" y="2989176"/>
                </a:cubicBezTo>
                <a:cubicBezTo>
                  <a:pt x="4770695" y="2987629"/>
                  <a:pt x="4767309" y="2988513"/>
                  <a:pt x="4765762" y="2991163"/>
                </a:cubicBezTo>
                <a:lnTo>
                  <a:pt x="4686765" y="3127219"/>
                </a:lnTo>
                <a:cubicBezTo>
                  <a:pt x="4685219" y="3129869"/>
                  <a:pt x="4686102" y="3133256"/>
                  <a:pt x="4688826" y="3134802"/>
                </a:cubicBezTo>
                <a:cubicBezTo>
                  <a:pt x="4689710" y="3135317"/>
                  <a:pt x="4690667" y="3135538"/>
                  <a:pt x="4691698" y="3135538"/>
                </a:cubicBezTo>
                <a:cubicBezTo>
                  <a:pt x="4693538" y="3135538"/>
                  <a:pt x="4695379" y="3134581"/>
                  <a:pt x="4696409" y="3132814"/>
                </a:cubicBezTo>
                <a:close/>
                <a:moveTo>
                  <a:pt x="4811703" y="2993814"/>
                </a:moveTo>
                <a:cubicBezTo>
                  <a:pt x="4811703" y="2990722"/>
                  <a:pt x="4809200" y="2988218"/>
                  <a:pt x="4806108" y="2988292"/>
                </a:cubicBezTo>
                <a:lnTo>
                  <a:pt x="4770548" y="2988439"/>
                </a:lnTo>
                <a:cubicBezTo>
                  <a:pt x="4770548" y="2988439"/>
                  <a:pt x="4770548" y="2988439"/>
                  <a:pt x="4770548" y="2988439"/>
                </a:cubicBezTo>
                <a:cubicBezTo>
                  <a:pt x="4767456" y="2988439"/>
                  <a:pt x="4765026" y="2990942"/>
                  <a:pt x="4765026" y="2994035"/>
                </a:cubicBezTo>
                <a:cubicBezTo>
                  <a:pt x="4765026" y="2997127"/>
                  <a:pt x="4767529" y="2999630"/>
                  <a:pt x="4770621" y="2999556"/>
                </a:cubicBezTo>
                <a:lnTo>
                  <a:pt x="4806181" y="2999409"/>
                </a:lnTo>
                <a:cubicBezTo>
                  <a:pt x="4806181" y="2999409"/>
                  <a:pt x="4806181" y="2999409"/>
                  <a:pt x="4806181" y="2999409"/>
                </a:cubicBezTo>
                <a:cubicBezTo>
                  <a:pt x="4809274" y="2999409"/>
                  <a:pt x="4811777" y="2996906"/>
                  <a:pt x="4811703" y="2993814"/>
                </a:cubicBezTo>
                <a:close/>
                <a:moveTo>
                  <a:pt x="4810304" y="2997568"/>
                </a:moveTo>
                <a:lnTo>
                  <a:pt x="4812660" y="2994918"/>
                </a:lnTo>
                <a:cubicBezTo>
                  <a:pt x="4814722" y="2992636"/>
                  <a:pt x="4814501" y="2989102"/>
                  <a:pt x="4812219" y="2987040"/>
                </a:cubicBezTo>
                <a:cubicBezTo>
                  <a:pt x="4809936" y="2985053"/>
                  <a:pt x="4806403" y="2985200"/>
                  <a:pt x="4804341" y="2987482"/>
                </a:cubicBezTo>
                <a:lnTo>
                  <a:pt x="4801985" y="2990133"/>
                </a:lnTo>
                <a:cubicBezTo>
                  <a:pt x="4799924" y="2992415"/>
                  <a:pt x="4800144" y="2995949"/>
                  <a:pt x="4802427" y="2998010"/>
                </a:cubicBezTo>
                <a:cubicBezTo>
                  <a:pt x="4803531" y="2998967"/>
                  <a:pt x="4804856" y="2999409"/>
                  <a:pt x="4806181" y="2999409"/>
                </a:cubicBezTo>
                <a:cubicBezTo>
                  <a:pt x="4807728" y="2999409"/>
                  <a:pt x="4809200" y="2998820"/>
                  <a:pt x="4810304" y="2997568"/>
                </a:cubicBezTo>
                <a:close/>
                <a:moveTo>
                  <a:pt x="4812660" y="2994918"/>
                </a:moveTo>
                <a:lnTo>
                  <a:pt x="4901229" y="2895085"/>
                </a:lnTo>
                <a:cubicBezTo>
                  <a:pt x="4903290" y="2892803"/>
                  <a:pt x="4903070" y="2889269"/>
                  <a:pt x="4900714" y="2887207"/>
                </a:cubicBezTo>
                <a:cubicBezTo>
                  <a:pt x="4898432" y="2885146"/>
                  <a:pt x="4894897" y="2885367"/>
                  <a:pt x="4892836" y="2887723"/>
                </a:cubicBezTo>
                <a:lnTo>
                  <a:pt x="4804267" y="2987556"/>
                </a:lnTo>
                <a:cubicBezTo>
                  <a:pt x="4802206" y="2989838"/>
                  <a:pt x="4802427" y="2993372"/>
                  <a:pt x="4804783" y="2995433"/>
                </a:cubicBezTo>
                <a:cubicBezTo>
                  <a:pt x="4805813" y="2996390"/>
                  <a:pt x="4807212" y="2996832"/>
                  <a:pt x="4808537" y="2996832"/>
                </a:cubicBezTo>
                <a:cubicBezTo>
                  <a:pt x="4810084" y="2996759"/>
                  <a:pt x="4811630" y="2996170"/>
                  <a:pt x="4812660" y="2994918"/>
                </a:cubicBezTo>
                <a:close/>
                <a:moveTo>
                  <a:pt x="4901229" y="2895011"/>
                </a:moveTo>
                <a:lnTo>
                  <a:pt x="4912567" y="2882201"/>
                </a:lnTo>
                <a:cubicBezTo>
                  <a:pt x="4914629" y="2879919"/>
                  <a:pt x="4914408" y="2876385"/>
                  <a:pt x="4912052" y="2874323"/>
                </a:cubicBezTo>
                <a:cubicBezTo>
                  <a:pt x="4909769" y="2872262"/>
                  <a:pt x="4906236" y="2872483"/>
                  <a:pt x="4904174" y="2874839"/>
                </a:cubicBezTo>
                <a:lnTo>
                  <a:pt x="4892836" y="2887649"/>
                </a:lnTo>
                <a:cubicBezTo>
                  <a:pt x="4890774" y="2889931"/>
                  <a:pt x="4890996" y="2893465"/>
                  <a:pt x="4893352" y="2895527"/>
                </a:cubicBezTo>
                <a:cubicBezTo>
                  <a:pt x="4894456" y="2896484"/>
                  <a:pt x="4895781" y="2896926"/>
                  <a:pt x="4897106" y="2896926"/>
                </a:cubicBezTo>
                <a:cubicBezTo>
                  <a:pt x="4898652" y="2896926"/>
                  <a:pt x="4900198" y="2896263"/>
                  <a:pt x="4901229" y="2895011"/>
                </a:cubicBezTo>
                <a:close/>
                <a:moveTo>
                  <a:pt x="4911684" y="2883084"/>
                </a:moveTo>
                <a:lnTo>
                  <a:pt x="4916027" y="2879992"/>
                </a:lnTo>
                <a:cubicBezTo>
                  <a:pt x="4918531" y="2878225"/>
                  <a:pt x="4919120" y="2874691"/>
                  <a:pt x="4917353" y="2872188"/>
                </a:cubicBezTo>
                <a:cubicBezTo>
                  <a:pt x="4915585" y="2869685"/>
                  <a:pt x="4912052" y="2869096"/>
                  <a:pt x="4909549" y="2870863"/>
                </a:cubicBezTo>
                <a:lnTo>
                  <a:pt x="4905205" y="2873955"/>
                </a:lnTo>
                <a:cubicBezTo>
                  <a:pt x="4902701" y="2875722"/>
                  <a:pt x="4902113" y="2879256"/>
                  <a:pt x="4903880" y="2881759"/>
                </a:cubicBezTo>
                <a:cubicBezTo>
                  <a:pt x="4904984" y="2883305"/>
                  <a:pt x="4906677" y="2884115"/>
                  <a:pt x="4908444" y="2884115"/>
                </a:cubicBezTo>
                <a:cubicBezTo>
                  <a:pt x="4909549" y="2884115"/>
                  <a:pt x="4910726" y="2883747"/>
                  <a:pt x="4911684" y="2883084"/>
                </a:cubicBezTo>
                <a:close/>
                <a:moveTo>
                  <a:pt x="4916027" y="2879992"/>
                </a:moveTo>
                <a:lnTo>
                  <a:pt x="4990902" y="2826542"/>
                </a:lnTo>
                <a:cubicBezTo>
                  <a:pt x="4993405" y="2824775"/>
                  <a:pt x="4993994" y="2821241"/>
                  <a:pt x="4992227" y="2818738"/>
                </a:cubicBezTo>
                <a:cubicBezTo>
                  <a:pt x="4990461" y="2816234"/>
                  <a:pt x="4986926" y="2815646"/>
                  <a:pt x="4984423" y="2817412"/>
                </a:cubicBezTo>
                <a:lnTo>
                  <a:pt x="4909549" y="2870863"/>
                </a:lnTo>
                <a:cubicBezTo>
                  <a:pt x="4907045" y="2872630"/>
                  <a:pt x="4906456" y="2876164"/>
                  <a:pt x="4908223" y="2878667"/>
                </a:cubicBezTo>
                <a:cubicBezTo>
                  <a:pt x="4909328" y="2880213"/>
                  <a:pt x="4911021" y="2881023"/>
                  <a:pt x="4912788" y="2881023"/>
                </a:cubicBezTo>
                <a:cubicBezTo>
                  <a:pt x="4913892" y="2881023"/>
                  <a:pt x="4915070" y="2880655"/>
                  <a:pt x="4916027" y="2879992"/>
                </a:cubicBezTo>
                <a:close/>
                <a:moveTo>
                  <a:pt x="4990902" y="2826542"/>
                </a:moveTo>
                <a:lnTo>
                  <a:pt x="5028303" y="2799890"/>
                </a:lnTo>
                <a:cubicBezTo>
                  <a:pt x="5030806" y="2798123"/>
                  <a:pt x="5031395" y="2794589"/>
                  <a:pt x="5029628" y="2792086"/>
                </a:cubicBezTo>
                <a:cubicBezTo>
                  <a:pt x="5027861" y="2789583"/>
                  <a:pt x="5024327" y="2788994"/>
                  <a:pt x="5021824" y="2790761"/>
                </a:cubicBezTo>
                <a:lnTo>
                  <a:pt x="4984423" y="2817412"/>
                </a:lnTo>
                <a:cubicBezTo>
                  <a:pt x="4981920" y="2819180"/>
                  <a:pt x="4981331" y="2822713"/>
                  <a:pt x="4983098" y="2825217"/>
                </a:cubicBezTo>
                <a:cubicBezTo>
                  <a:pt x="4984202" y="2826763"/>
                  <a:pt x="4985896" y="2827573"/>
                  <a:pt x="4987663" y="2827573"/>
                </a:cubicBezTo>
                <a:cubicBezTo>
                  <a:pt x="4988767" y="2827573"/>
                  <a:pt x="4989871" y="2827205"/>
                  <a:pt x="4990902" y="2826542"/>
                </a:cubicBezTo>
                <a:close/>
                <a:moveTo>
                  <a:pt x="5028303" y="2799890"/>
                </a:moveTo>
                <a:lnTo>
                  <a:pt x="5035665" y="2794589"/>
                </a:lnTo>
                <a:cubicBezTo>
                  <a:pt x="5038168" y="2792822"/>
                  <a:pt x="5038757" y="2789288"/>
                  <a:pt x="5036990" y="2786785"/>
                </a:cubicBezTo>
                <a:cubicBezTo>
                  <a:pt x="5035223" y="2784282"/>
                  <a:pt x="5031689" y="2783693"/>
                  <a:pt x="5029186" y="2785460"/>
                </a:cubicBezTo>
                <a:lnTo>
                  <a:pt x="5021824" y="2790761"/>
                </a:lnTo>
                <a:cubicBezTo>
                  <a:pt x="5019321" y="2792528"/>
                  <a:pt x="5018732" y="2796062"/>
                  <a:pt x="5020498" y="2798565"/>
                </a:cubicBezTo>
                <a:cubicBezTo>
                  <a:pt x="5021603" y="2800111"/>
                  <a:pt x="5023296" y="2800921"/>
                  <a:pt x="5025064" y="2800921"/>
                </a:cubicBezTo>
                <a:cubicBezTo>
                  <a:pt x="5026168" y="2800921"/>
                  <a:pt x="5027272" y="2800553"/>
                  <a:pt x="5028303" y="2799890"/>
                </a:cubicBezTo>
                <a:close/>
                <a:moveTo>
                  <a:pt x="5034634" y="2795178"/>
                </a:moveTo>
                <a:lnTo>
                  <a:pt x="5097140" y="2768085"/>
                </a:lnTo>
                <a:cubicBezTo>
                  <a:pt x="5099938" y="2766833"/>
                  <a:pt x="5101263" y="2763594"/>
                  <a:pt x="5100012" y="2760796"/>
                </a:cubicBezTo>
                <a:cubicBezTo>
                  <a:pt x="5098760" y="2757999"/>
                  <a:pt x="5095521" y="2756673"/>
                  <a:pt x="5092723" y="2757925"/>
                </a:cubicBezTo>
                <a:lnTo>
                  <a:pt x="5030217" y="2785018"/>
                </a:lnTo>
                <a:cubicBezTo>
                  <a:pt x="5027419" y="2786270"/>
                  <a:pt x="5026094" y="2789509"/>
                  <a:pt x="5027346" y="2792307"/>
                </a:cubicBezTo>
                <a:cubicBezTo>
                  <a:pt x="5028229" y="2794442"/>
                  <a:pt x="5030364" y="2795694"/>
                  <a:pt x="5032499" y="2795694"/>
                </a:cubicBezTo>
                <a:cubicBezTo>
                  <a:pt x="5033162" y="2795620"/>
                  <a:pt x="5033898" y="2795473"/>
                  <a:pt x="5034634" y="2795178"/>
                </a:cubicBezTo>
                <a:close/>
                <a:moveTo>
                  <a:pt x="5097140" y="2768085"/>
                </a:moveTo>
                <a:lnTo>
                  <a:pt x="5164800" y="2738783"/>
                </a:lnTo>
                <a:cubicBezTo>
                  <a:pt x="5167598" y="2737531"/>
                  <a:pt x="5168923" y="2734292"/>
                  <a:pt x="5167672" y="2731494"/>
                </a:cubicBezTo>
                <a:cubicBezTo>
                  <a:pt x="5166420" y="2728697"/>
                  <a:pt x="5163180" y="2727371"/>
                  <a:pt x="5160383" y="2728623"/>
                </a:cubicBezTo>
                <a:lnTo>
                  <a:pt x="5092723" y="2757925"/>
                </a:lnTo>
                <a:cubicBezTo>
                  <a:pt x="5089926" y="2759177"/>
                  <a:pt x="5088600" y="2762416"/>
                  <a:pt x="5089852" y="2765287"/>
                </a:cubicBezTo>
                <a:cubicBezTo>
                  <a:pt x="5090735" y="2767423"/>
                  <a:pt x="5092870" y="2768674"/>
                  <a:pt x="5095006" y="2768674"/>
                </a:cubicBezTo>
                <a:cubicBezTo>
                  <a:pt x="5095668" y="2768527"/>
                  <a:pt x="5096404" y="2768379"/>
                  <a:pt x="5097140" y="2768085"/>
                </a:cubicBezTo>
                <a:close/>
                <a:moveTo>
                  <a:pt x="5164726" y="2738709"/>
                </a:moveTo>
                <a:lnTo>
                  <a:pt x="5174371" y="2734513"/>
                </a:lnTo>
                <a:cubicBezTo>
                  <a:pt x="5177169" y="2733261"/>
                  <a:pt x="5178494" y="2730022"/>
                  <a:pt x="5177243" y="2727224"/>
                </a:cubicBezTo>
                <a:cubicBezTo>
                  <a:pt x="5175991" y="2724426"/>
                  <a:pt x="5172752" y="2723101"/>
                  <a:pt x="5169954" y="2724353"/>
                </a:cubicBezTo>
                <a:lnTo>
                  <a:pt x="5160309" y="2728549"/>
                </a:lnTo>
                <a:cubicBezTo>
                  <a:pt x="5157512" y="2729801"/>
                  <a:pt x="5156186" y="2733040"/>
                  <a:pt x="5157438" y="2735912"/>
                </a:cubicBezTo>
                <a:cubicBezTo>
                  <a:pt x="5158321" y="2738047"/>
                  <a:pt x="5160456" y="2739298"/>
                  <a:pt x="5162592" y="2739298"/>
                </a:cubicBezTo>
                <a:cubicBezTo>
                  <a:pt x="5163328" y="2739225"/>
                  <a:pt x="5164064" y="2739078"/>
                  <a:pt x="5164726" y="2738709"/>
                </a:cubicBezTo>
                <a:close/>
                <a:moveTo>
                  <a:pt x="5172604" y="2735028"/>
                </a:moveTo>
                <a:lnTo>
                  <a:pt x="5187918" y="2733703"/>
                </a:lnTo>
                <a:cubicBezTo>
                  <a:pt x="5191010" y="2733482"/>
                  <a:pt x="5193219" y="2730758"/>
                  <a:pt x="5192998" y="2727666"/>
                </a:cubicBezTo>
                <a:cubicBezTo>
                  <a:pt x="5192777" y="2724574"/>
                  <a:pt x="5190127" y="2722071"/>
                  <a:pt x="5186961" y="2722586"/>
                </a:cubicBezTo>
                <a:lnTo>
                  <a:pt x="5171647" y="2723911"/>
                </a:lnTo>
                <a:cubicBezTo>
                  <a:pt x="5168555" y="2724132"/>
                  <a:pt x="5166346" y="2726856"/>
                  <a:pt x="5166567" y="2729948"/>
                </a:cubicBezTo>
                <a:cubicBezTo>
                  <a:pt x="5166788" y="2732893"/>
                  <a:pt x="5169291" y="2735102"/>
                  <a:pt x="5172163" y="2735028"/>
                </a:cubicBezTo>
                <a:cubicBezTo>
                  <a:pt x="5172310" y="2735028"/>
                  <a:pt x="5172457" y="2735028"/>
                  <a:pt x="5172604" y="2735028"/>
                </a:cubicBezTo>
                <a:close/>
                <a:moveTo>
                  <a:pt x="5188728" y="2733556"/>
                </a:moveTo>
                <a:lnTo>
                  <a:pt x="5202790" y="2730169"/>
                </a:lnTo>
                <a:cubicBezTo>
                  <a:pt x="5205808" y="2729433"/>
                  <a:pt x="5207649" y="2726414"/>
                  <a:pt x="5206912" y="2723469"/>
                </a:cubicBezTo>
                <a:cubicBezTo>
                  <a:pt x="5206176" y="2720451"/>
                  <a:pt x="5203305" y="2718684"/>
                  <a:pt x="5200213" y="2719346"/>
                </a:cubicBezTo>
                <a:lnTo>
                  <a:pt x="5186151" y="2722733"/>
                </a:lnTo>
                <a:cubicBezTo>
                  <a:pt x="5183132" y="2723469"/>
                  <a:pt x="5181292" y="2726488"/>
                  <a:pt x="5182028" y="2729433"/>
                </a:cubicBezTo>
                <a:cubicBezTo>
                  <a:pt x="5182691" y="2732010"/>
                  <a:pt x="5184973" y="2733703"/>
                  <a:pt x="5187476" y="2733703"/>
                </a:cubicBezTo>
                <a:cubicBezTo>
                  <a:pt x="5187918" y="2733703"/>
                  <a:pt x="5188360" y="2733703"/>
                  <a:pt x="5188728" y="2733556"/>
                </a:cubicBezTo>
                <a:close/>
                <a:moveTo>
                  <a:pt x="9916808" y="1287523"/>
                </a:moveTo>
                <a:lnTo>
                  <a:pt x="10003095" y="1173554"/>
                </a:lnTo>
                <a:cubicBezTo>
                  <a:pt x="10004936" y="1171124"/>
                  <a:pt x="10004494" y="1167590"/>
                  <a:pt x="10001991" y="1165750"/>
                </a:cubicBezTo>
                <a:cubicBezTo>
                  <a:pt x="9999561" y="1163909"/>
                  <a:pt x="9996027" y="1164351"/>
                  <a:pt x="9994186" y="1166854"/>
                </a:cubicBezTo>
                <a:lnTo>
                  <a:pt x="9907900" y="1280823"/>
                </a:lnTo>
                <a:cubicBezTo>
                  <a:pt x="9906060" y="1283252"/>
                  <a:pt x="9906502" y="1286786"/>
                  <a:pt x="9909005" y="1288627"/>
                </a:cubicBezTo>
                <a:cubicBezTo>
                  <a:pt x="9910036" y="1289363"/>
                  <a:pt x="9911213" y="1289731"/>
                  <a:pt x="9912391" y="1289731"/>
                </a:cubicBezTo>
                <a:cubicBezTo>
                  <a:pt x="9914084" y="1289731"/>
                  <a:pt x="9915777" y="1288995"/>
                  <a:pt x="9916808" y="1287523"/>
                </a:cubicBezTo>
                <a:close/>
                <a:moveTo>
                  <a:pt x="10002801" y="1173922"/>
                </a:moveTo>
                <a:lnTo>
                  <a:pt x="10091296" y="1074899"/>
                </a:lnTo>
                <a:cubicBezTo>
                  <a:pt x="10093357" y="1072616"/>
                  <a:pt x="10093136" y="1069083"/>
                  <a:pt x="10090854" y="1067021"/>
                </a:cubicBezTo>
                <a:cubicBezTo>
                  <a:pt x="10088572" y="1064960"/>
                  <a:pt x="10085038" y="1065180"/>
                  <a:pt x="10082976" y="1067463"/>
                </a:cubicBezTo>
                <a:lnTo>
                  <a:pt x="9994481" y="1166486"/>
                </a:lnTo>
                <a:cubicBezTo>
                  <a:pt x="9992419" y="1168768"/>
                  <a:pt x="9992641" y="1172302"/>
                  <a:pt x="9994922" y="1174364"/>
                </a:cubicBezTo>
                <a:cubicBezTo>
                  <a:pt x="9996027" y="1175321"/>
                  <a:pt x="9997353" y="1175762"/>
                  <a:pt x="9998677" y="1175762"/>
                </a:cubicBezTo>
                <a:cubicBezTo>
                  <a:pt x="10000224" y="1175762"/>
                  <a:pt x="10001696" y="1175173"/>
                  <a:pt x="10002801" y="1173922"/>
                </a:cubicBezTo>
                <a:close/>
                <a:moveTo>
                  <a:pt x="10090854" y="1075340"/>
                </a:moveTo>
                <a:lnTo>
                  <a:pt x="10183104" y="991189"/>
                </a:lnTo>
                <a:cubicBezTo>
                  <a:pt x="10185386" y="989128"/>
                  <a:pt x="10185533" y="985594"/>
                  <a:pt x="10183472" y="983311"/>
                </a:cubicBezTo>
                <a:cubicBezTo>
                  <a:pt x="10181410" y="981029"/>
                  <a:pt x="10177877" y="980882"/>
                  <a:pt x="10175594" y="982943"/>
                </a:cubicBezTo>
                <a:lnTo>
                  <a:pt x="10083344" y="1067095"/>
                </a:lnTo>
                <a:cubicBezTo>
                  <a:pt x="10081062" y="1069156"/>
                  <a:pt x="10080915" y="1072690"/>
                  <a:pt x="10082976" y="1074972"/>
                </a:cubicBezTo>
                <a:cubicBezTo>
                  <a:pt x="10084081" y="1076224"/>
                  <a:pt x="10085627" y="1076813"/>
                  <a:pt x="10087172" y="1076813"/>
                </a:cubicBezTo>
                <a:cubicBezTo>
                  <a:pt x="10088498" y="1076739"/>
                  <a:pt x="10089823" y="1076298"/>
                  <a:pt x="10090854" y="1075340"/>
                </a:cubicBezTo>
                <a:close/>
                <a:moveTo>
                  <a:pt x="10182661" y="991631"/>
                </a:moveTo>
                <a:lnTo>
                  <a:pt x="10280360" y="922425"/>
                </a:lnTo>
                <a:cubicBezTo>
                  <a:pt x="10282863" y="920658"/>
                  <a:pt x="10283452" y="917198"/>
                  <a:pt x="10281685" y="914621"/>
                </a:cubicBezTo>
                <a:cubicBezTo>
                  <a:pt x="10279918" y="912118"/>
                  <a:pt x="10276385" y="911529"/>
                  <a:pt x="10273881" y="913296"/>
                </a:cubicBezTo>
                <a:lnTo>
                  <a:pt x="10176183" y="982502"/>
                </a:lnTo>
                <a:cubicBezTo>
                  <a:pt x="10173680" y="984269"/>
                  <a:pt x="10173091" y="987729"/>
                  <a:pt x="10174858" y="990306"/>
                </a:cubicBezTo>
                <a:cubicBezTo>
                  <a:pt x="10175962" y="991852"/>
                  <a:pt x="10177729" y="992662"/>
                  <a:pt x="10179423" y="992662"/>
                </a:cubicBezTo>
                <a:cubicBezTo>
                  <a:pt x="10180527" y="992662"/>
                  <a:pt x="10181632" y="992293"/>
                  <a:pt x="10182661" y="991631"/>
                </a:cubicBezTo>
                <a:close/>
                <a:moveTo>
                  <a:pt x="10279697" y="922793"/>
                </a:moveTo>
                <a:lnTo>
                  <a:pt x="10384389" y="868312"/>
                </a:lnTo>
                <a:cubicBezTo>
                  <a:pt x="10387113" y="866913"/>
                  <a:pt x="10388218" y="863526"/>
                  <a:pt x="10386746" y="860802"/>
                </a:cubicBezTo>
                <a:cubicBezTo>
                  <a:pt x="10385346" y="858078"/>
                  <a:pt x="10381960" y="857048"/>
                  <a:pt x="10379236" y="858446"/>
                </a:cubicBezTo>
                <a:lnTo>
                  <a:pt x="10274544" y="912928"/>
                </a:lnTo>
                <a:cubicBezTo>
                  <a:pt x="10271820" y="914327"/>
                  <a:pt x="10270715" y="917713"/>
                  <a:pt x="10272188" y="920437"/>
                </a:cubicBezTo>
                <a:cubicBezTo>
                  <a:pt x="10273218" y="922351"/>
                  <a:pt x="10275133" y="923456"/>
                  <a:pt x="10277194" y="923456"/>
                </a:cubicBezTo>
                <a:cubicBezTo>
                  <a:pt x="10278004" y="923456"/>
                  <a:pt x="10278888" y="923235"/>
                  <a:pt x="10279697" y="922793"/>
                </a:cubicBezTo>
                <a:close/>
                <a:moveTo>
                  <a:pt x="10383653" y="868680"/>
                </a:moveTo>
                <a:lnTo>
                  <a:pt x="10496886" y="828924"/>
                </a:lnTo>
                <a:cubicBezTo>
                  <a:pt x="10499757" y="827893"/>
                  <a:pt x="10501303" y="824727"/>
                  <a:pt x="10500272" y="821856"/>
                </a:cubicBezTo>
                <a:cubicBezTo>
                  <a:pt x="10499241" y="818984"/>
                  <a:pt x="10496076" y="817438"/>
                  <a:pt x="10493205" y="818469"/>
                </a:cubicBezTo>
                <a:lnTo>
                  <a:pt x="10379972" y="858226"/>
                </a:lnTo>
                <a:cubicBezTo>
                  <a:pt x="10377101" y="859256"/>
                  <a:pt x="10375555" y="862422"/>
                  <a:pt x="10376586" y="865293"/>
                </a:cubicBezTo>
                <a:cubicBezTo>
                  <a:pt x="10377395" y="867576"/>
                  <a:pt x="10379531" y="869048"/>
                  <a:pt x="10381886" y="869048"/>
                </a:cubicBezTo>
                <a:cubicBezTo>
                  <a:pt x="10382475" y="868975"/>
                  <a:pt x="10383064" y="868901"/>
                  <a:pt x="10383653" y="868680"/>
                </a:cubicBezTo>
                <a:close/>
                <a:moveTo>
                  <a:pt x="10496223" y="829144"/>
                </a:moveTo>
                <a:lnTo>
                  <a:pt x="10614020" y="803965"/>
                </a:lnTo>
                <a:cubicBezTo>
                  <a:pt x="10617038" y="803303"/>
                  <a:pt x="10618953" y="800358"/>
                  <a:pt x="10618290" y="797339"/>
                </a:cubicBezTo>
                <a:cubicBezTo>
                  <a:pt x="10617628" y="794321"/>
                  <a:pt x="10614535" y="792333"/>
                  <a:pt x="10611664" y="793069"/>
                </a:cubicBezTo>
                <a:lnTo>
                  <a:pt x="10493867" y="818248"/>
                </a:lnTo>
                <a:cubicBezTo>
                  <a:pt x="10490849" y="818911"/>
                  <a:pt x="10488935" y="821856"/>
                  <a:pt x="10489597" y="824874"/>
                </a:cubicBezTo>
                <a:cubicBezTo>
                  <a:pt x="10490112" y="827525"/>
                  <a:pt x="10492468" y="829292"/>
                  <a:pt x="10495045" y="829292"/>
                </a:cubicBezTo>
                <a:cubicBezTo>
                  <a:pt x="10495487" y="829292"/>
                  <a:pt x="10495855" y="829218"/>
                  <a:pt x="10496223" y="829144"/>
                </a:cubicBezTo>
                <a:close/>
                <a:moveTo>
                  <a:pt x="10613357" y="804039"/>
                </a:moveTo>
                <a:lnTo>
                  <a:pt x="10731596" y="793216"/>
                </a:lnTo>
                <a:cubicBezTo>
                  <a:pt x="10734689" y="792922"/>
                  <a:pt x="10736897" y="790198"/>
                  <a:pt x="10736603" y="787179"/>
                </a:cubicBezTo>
                <a:cubicBezTo>
                  <a:pt x="10736308" y="784087"/>
                  <a:pt x="10733511" y="781952"/>
                  <a:pt x="10730566" y="782173"/>
                </a:cubicBezTo>
                <a:lnTo>
                  <a:pt x="10612327" y="792995"/>
                </a:lnTo>
                <a:cubicBezTo>
                  <a:pt x="10609235" y="793290"/>
                  <a:pt x="10607026" y="796014"/>
                  <a:pt x="10607320" y="799033"/>
                </a:cubicBezTo>
                <a:cubicBezTo>
                  <a:pt x="10607615" y="801904"/>
                  <a:pt x="10610044" y="804113"/>
                  <a:pt x="10612916" y="804113"/>
                </a:cubicBezTo>
                <a:cubicBezTo>
                  <a:pt x="10613063" y="804113"/>
                  <a:pt x="10613211" y="804039"/>
                  <a:pt x="10613357" y="804039"/>
                </a:cubicBezTo>
                <a:close/>
                <a:moveTo>
                  <a:pt x="10848068" y="789388"/>
                </a:moveTo>
                <a:cubicBezTo>
                  <a:pt x="10848142" y="786296"/>
                  <a:pt x="10845639" y="783793"/>
                  <a:pt x="10842546" y="783719"/>
                </a:cubicBezTo>
                <a:lnTo>
                  <a:pt x="10731154" y="782099"/>
                </a:lnTo>
                <a:cubicBezTo>
                  <a:pt x="10728430" y="782394"/>
                  <a:pt x="10725560" y="784529"/>
                  <a:pt x="10725486" y="787621"/>
                </a:cubicBezTo>
                <a:cubicBezTo>
                  <a:pt x="10725412" y="790713"/>
                  <a:pt x="10727915" y="793216"/>
                  <a:pt x="10731008" y="793290"/>
                </a:cubicBezTo>
                <a:lnTo>
                  <a:pt x="10842400" y="794910"/>
                </a:lnTo>
                <a:cubicBezTo>
                  <a:pt x="10842472" y="794910"/>
                  <a:pt x="10842472" y="794910"/>
                  <a:pt x="10842546" y="794910"/>
                </a:cubicBezTo>
                <a:cubicBezTo>
                  <a:pt x="10845565" y="794836"/>
                  <a:pt x="10848068" y="792406"/>
                  <a:pt x="10848068" y="789388"/>
                </a:cubicBezTo>
                <a:close/>
                <a:moveTo>
                  <a:pt x="10851087" y="793290"/>
                </a:moveTo>
                <a:cubicBezTo>
                  <a:pt x="10852412" y="790492"/>
                  <a:pt x="10851160" y="787179"/>
                  <a:pt x="10848363" y="785854"/>
                </a:cubicBezTo>
                <a:lnTo>
                  <a:pt x="10844829" y="784234"/>
                </a:lnTo>
                <a:cubicBezTo>
                  <a:pt x="10842031" y="782983"/>
                  <a:pt x="10838719" y="784161"/>
                  <a:pt x="10837393" y="786958"/>
                </a:cubicBezTo>
                <a:cubicBezTo>
                  <a:pt x="10836067" y="789756"/>
                  <a:pt x="10837319" y="793069"/>
                  <a:pt x="10840117" y="794394"/>
                </a:cubicBezTo>
                <a:lnTo>
                  <a:pt x="10843651" y="796014"/>
                </a:lnTo>
                <a:cubicBezTo>
                  <a:pt x="10844460" y="796382"/>
                  <a:pt x="10845270" y="796529"/>
                  <a:pt x="10846007" y="796529"/>
                </a:cubicBezTo>
                <a:cubicBezTo>
                  <a:pt x="10848142" y="796529"/>
                  <a:pt x="10850203" y="795278"/>
                  <a:pt x="10851087" y="793290"/>
                </a:cubicBezTo>
                <a:close/>
                <a:moveTo>
                  <a:pt x="10882082" y="842617"/>
                </a:moveTo>
                <a:cubicBezTo>
                  <a:pt x="10884586" y="840851"/>
                  <a:pt x="10885248" y="837390"/>
                  <a:pt x="10883481" y="834887"/>
                </a:cubicBezTo>
                <a:lnTo>
                  <a:pt x="10850645" y="787842"/>
                </a:lnTo>
                <a:cubicBezTo>
                  <a:pt x="10848879" y="785339"/>
                  <a:pt x="10845418" y="784676"/>
                  <a:pt x="10842915" y="786443"/>
                </a:cubicBezTo>
                <a:cubicBezTo>
                  <a:pt x="10840412" y="788210"/>
                  <a:pt x="10839748" y="791670"/>
                  <a:pt x="10841516" y="794173"/>
                </a:cubicBezTo>
                <a:lnTo>
                  <a:pt x="10874352" y="841219"/>
                </a:lnTo>
                <a:cubicBezTo>
                  <a:pt x="10875456" y="842765"/>
                  <a:pt x="10877223" y="843648"/>
                  <a:pt x="10878990" y="843575"/>
                </a:cubicBezTo>
                <a:cubicBezTo>
                  <a:pt x="10880021" y="843575"/>
                  <a:pt x="10881125" y="843280"/>
                  <a:pt x="10882082" y="842617"/>
                </a:cubicBezTo>
                <a:close/>
                <a:moveTo>
                  <a:pt x="10909249" y="894227"/>
                </a:moveTo>
                <a:cubicBezTo>
                  <a:pt x="10911973" y="892755"/>
                  <a:pt x="10913004" y="889368"/>
                  <a:pt x="10911531" y="886644"/>
                </a:cubicBezTo>
                <a:lnTo>
                  <a:pt x="10883776" y="835329"/>
                </a:lnTo>
                <a:cubicBezTo>
                  <a:pt x="10882303" y="832605"/>
                  <a:pt x="10878916" y="831574"/>
                  <a:pt x="10876192" y="833046"/>
                </a:cubicBezTo>
                <a:cubicBezTo>
                  <a:pt x="10873468" y="834519"/>
                  <a:pt x="10872438" y="837906"/>
                  <a:pt x="10873910" y="840630"/>
                </a:cubicBezTo>
                <a:lnTo>
                  <a:pt x="10901666" y="891945"/>
                </a:lnTo>
                <a:cubicBezTo>
                  <a:pt x="10902697" y="893786"/>
                  <a:pt x="10904611" y="894890"/>
                  <a:pt x="10906599" y="894890"/>
                </a:cubicBezTo>
                <a:cubicBezTo>
                  <a:pt x="10907556" y="894890"/>
                  <a:pt x="10908439" y="894669"/>
                  <a:pt x="10909249" y="894227"/>
                </a:cubicBezTo>
                <a:close/>
                <a:moveTo>
                  <a:pt x="10931925" y="947457"/>
                </a:moveTo>
                <a:cubicBezTo>
                  <a:pt x="10934723" y="946205"/>
                  <a:pt x="10936048" y="942966"/>
                  <a:pt x="10934796" y="940095"/>
                </a:cubicBezTo>
                <a:lnTo>
                  <a:pt x="10911752" y="887012"/>
                </a:lnTo>
                <a:cubicBezTo>
                  <a:pt x="10910501" y="884215"/>
                  <a:pt x="10907261" y="882889"/>
                  <a:pt x="10904390" y="884141"/>
                </a:cubicBezTo>
                <a:cubicBezTo>
                  <a:pt x="10901592" y="885393"/>
                  <a:pt x="10900267" y="888632"/>
                  <a:pt x="10901518" y="891503"/>
                </a:cubicBezTo>
                <a:lnTo>
                  <a:pt x="10924563" y="944586"/>
                </a:lnTo>
                <a:cubicBezTo>
                  <a:pt x="10925446" y="946721"/>
                  <a:pt x="10927581" y="947972"/>
                  <a:pt x="10929717" y="947899"/>
                </a:cubicBezTo>
                <a:cubicBezTo>
                  <a:pt x="10930453" y="947972"/>
                  <a:pt x="10931189" y="947825"/>
                  <a:pt x="10931925" y="947457"/>
                </a:cubicBezTo>
                <a:close/>
                <a:moveTo>
                  <a:pt x="10950110" y="1000097"/>
                </a:moveTo>
                <a:cubicBezTo>
                  <a:pt x="10953055" y="999067"/>
                  <a:pt x="10954528" y="995901"/>
                  <a:pt x="10953497" y="992956"/>
                </a:cubicBezTo>
                <a:lnTo>
                  <a:pt x="10934944" y="940463"/>
                </a:lnTo>
                <a:cubicBezTo>
                  <a:pt x="10933913" y="937591"/>
                  <a:pt x="10930748" y="936045"/>
                  <a:pt x="10927802" y="937076"/>
                </a:cubicBezTo>
                <a:cubicBezTo>
                  <a:pt x="10924857" y="938107"/>
                  <a:pt x="10923385" y="941273"/>
                  <a:pt x="10924415" y="944218"/>
                </a:cubicBezTo>
                <a:lnTo>
                  <a:pt x="10942968" y="996711"/>
                </a:lnTo>
                <a:cubicBezTo>
                  <a:pt x="10943778" y="998993"/>
                  <a:pt x="10945987" y="1000466"/>
                  <a:pt x="10948270" y="1000466"/>
                </a:cubicBezTo>
                <a:cubicBezTo>
                  <a:pt x="10948859" y="1000392"/>
                  <a:pt x="10949521" y="1000318"/>
                  <a:pt x="10950110" y="1000097"/>
                </a:cubicBezTo>
                <a:close/>
                <a:moveTo>
                  <a:pt x="10964172" y="1049572"/>
                </a:moveTo>
                <a:cubicBezTo>
                  <a:pt x="10967117" y="1048689"/>
                  <a:pt x="10968810" y="1045597"/>
                  <a:pt x="10968000" y="1042652"/>
                </a:cubicBezTo>
                <a:lnTo>
                  <a:pt x="10953644" y="993251"/>
                </a:lnTo>
                <a:cubicBezTo>
                  <a:pt x="10952761" y="990306"/>
                  <a:pt x="10949668" y="988612"/>
                  <a:pt x="10946723" y="989422"/>
                </a:cubicBezTo>
                <a:cubicBezTo>
                  <a:pt x="10943778" y="990306"/>
                  <a:pt x="10942085" y="993398"/>
                  <a:pt x="10942895" y="996343"/>
                </a:cubicBezTo>
                <a:lnTo>
                  <a:pt x="10957252" y="1045744"/>
                </a:lnTo>
                <a:cubicBezTo>
                  <a:pt x="10957988" y="1048173"/>
                  <a:pt x="10960197" y="1049793"/>
                  <a:pt x="10962626" y="1049793"/>
                </a:cubicBezTo>
                <a:cubicBezTo>
                  <a:pt x="10963141" y="1049793"/>
                  <a:pt x="10963657" y="1049720"/>
                  <a:pt x="10964172" y="1049572"/>
                </a:cubicBezTo>
                <a:close/>
                <a:moveTo>
                  <a:pt x="10971534" y="1100593"/>
                </a:moveTo>
                <a:cubicBezTo>
                  <a:pt x="10974553" y="1100078"/>
                  <a:pt x="10976615" y="1097280"/>
                  <a:pt x="10976172" y="1094188"/>
                </a:cubicBezTo>
                <a:lnTo>
                  <a:pt x="10968148" y="1043314"/>
                </a:lnTo>
                <a:cubicBezTo>
                  <a:pt x="10967706" y="1040296"/>
                  <a:pt x="10964761" y="1038234"/>
                  <a:pt x="10961743" y="1038676"/>
                </a:cubicBezTo>
                <a:cubicBezTo>
                  <a:pt x="10958724" y="1039191"/>
                  <a:pt x="10956662" y="1041989"/>
                  <a:pt x="10957104" y="1045081"/>
                </a:cubicBezTo>
                <a:lnTo>
                  <a:pt x="10965129" y="1095955"/>
                </a:lnTo>
                <a:cubicBezTo>
                  <a:pt x="10965571" y="1098753"/>
                  <a:pt x="10967927" y="1100667"/>
                  <a:pt x="10970651" y="1100667"/>
                </a:cubicBezTo>
                <a:cubicBezTo>
                  <a:pt x="10970945" y="1100667"/>
                  <a:pt x="10971240" y="1100667"/>
                  <a:pt x="10971534" y="1100593"/>
                </a:cubicBezTo>
                <a:close/>
                <a:moveTo>
                  <a:pt x="10975805" y="1152129"/>
                </a:moveTo>
                <a:lnTo>
                  <a:pt x="10976246" y="1095145"/>
                </a:lnTo>
                <a:cubicBezTo>
                  <a:pt x="10976246" y="1092053"/>
                  <a:pt x="10973817" y="1089550"/>
                  <a:pt x="10970724" y="1089550"/>
                </a:cubicBezTo>
                <a:cubicBezTo>
                  <a:pt x="10968000" y="1089623"/>
                  <a:pt x="10965129" y="1091979"/>
                  <a:pt x="10965129" y="1095072"/>
                </a:cubicBezTo>
                <a:lnTo>
                  <a:pt x="10964688" y="1152056"/>
                </a:lnTo>
                <a:cubicBezTo>
                  <a:pt x="10964688" y="1155148"/>
                  <a:pt x="10967117" y="1157651"/>
                  <a:pt x="10970209" y="1157651"/>
                </a:cubicBezTo>
                <a:cubicBezTo>
                  <a:pt x="10970209" y="1157651"/>
                  <a:pt x="10970283" y="1157651"/>
                  <a:pt x="10970283" y="1157651"/>
                </a:cubicBezTo>
                <a:cubicBezTo>
                  <a:pt x="10973301" y="1157651"/>
                  <a:pt x="10975805" y="1155222"/>
                  <a:pt x="10975805" y="1152129"/>
                </a:cubicBezTo>
                <a:close/>
                <a:moveTo>
                  <a:pt x="10964540" y="1220599"/>
                </a:moveTo>
                <a:lnTo>
                  <a:pt x="10975731" y="1153013"/>
                </a:lnTo>
                <a:cubicBezTo>
                  <a:pt x="10976246" y="1149994"/>
                  <a:pt x="10974184" y="1147123"/>
                  <a:pt x="10971167" y="1146608"/>
                </a:cubicBezTo>
                <a:cubicBezTo>
                  <a:pt x="10968148" y="1146092"/>
                  <a:pt x="10965276" y="1148154"/>
                  <a:pt x="10964761" y="1151172"/>
                </a:cubicBezTo>
                <a:lnTo>
                  <a:pt x="10953571" y="1218758"/>
                </a:lnTo>
                <a:cubicBezTo>
                  <a:pt x="10953055" y="1221777"/>
                  <a:pt x="10955116" y="1224648"/>
                  <a:pt x="10958135" y="1225164"/>
                </a:cubicBezTo>
                <a:cubicBezTo>
                  <a:pt x="10958429" y="1225237"/>
                  <a:pt x="10958797" y="1225237"/>
                  <a:pt x="10959092" y="1225237"/>
                </a:cubicBezTo>
                <a:cubicBezTo>
                  <a:pt x="10961743" y="1225311"/>
                  <a:pt x="10964098" y="1223323"/>
                  <a:pt x="10964540" y="1220599"/>
                </a:cubicBezTo>
                <a:close/>
                <a:moveTo>
                  <a:pt x="10940465" y="1303940"/>
                </a:moveTo>
                <a:lnTo>
                  <a:pt x="10964393" y="1221262"/>
                </a:lnTo>
                <a:cubicBezTo>
                  <a:pt x="10965276" y="1218317"/>
                  <a:pt x="10963509" y="1215224"/>
                  <a:pt x="10960564" y="1214341"/>
                </a:cubicBezTo>
                <a:cubicBezTo>
                  <a:pt x="10957546" y="1213531"/>
                  <a:pt x="10954528" y="1215224"/>
                  <a:pt x="10953644" y="1218169"/>
                </a:cubicBezTo>
                <a:lnTo>
                  <a:pt x="10929717" y="1300848"/>
                </a:lnTo>
                <a:cubicBezTo>
                  <a:pt x="10928833" y="1303793"/>
                  <a:pt x="10930600" y="1306885"/>
                  <a:pt x="10933545" y="1307769"/>
                </a:cubicBezTo>
                <a:cubicBezTo>
                  <a:pt x="10934060" y="1307916"/>
                  <a:pt x="10934649" y="1307990"/>
                  <a:pt x="10935165" y="1307990"/>
                </a:cubicBezTo>
                <a:cubicBezTo>
                  <a:pt x="10937520" y="1307916"/>
                  <a:pt x="10939729" y="1306370"/>
                  <a:pt x="10940465" y="1303940"/>
                </a:cubicBezTo>
                <a:close/>
                <a:moveTo>
                  <a:pt x="10906525" y="1397516"/>
                </a:moveTo>
                <a:lnTo>
                  <a:pt x="10940392" y="1304235"/>
                </a:lnTo>
                <a:cubicBezTo>
                  <a:pt x="10941423" y="1301364"/>
                  <a:pt x="10939950" y="1298124"/>
                  <a:pt x="10937079" y="1297093"/>
                </a:cubicBezTo>
                <a:cubicBezTo>
                  <a:pt x="10934208" y="1296063"/>
                  <a:pt x="10930968" y="1297535"/>
                  <a:pt x="10929937" y="1300407"/>
                </a:cubicBezTo>
                <a:lnTo>
                  <a:pt x="10896070" y="1393687"/>
                </a:lnTo>
                <a:cubicBezTo>
                  <a:pt x="10895040" y="1396558"/>
                  <a:pt x="10896513" y="1399798"/>
                  <a:pt x="10899384" y="1400829"/>
                </a:cubicBezTo>
                <a:cubicBezTo>
                  <a:pt x="10900046" y="1401049"/>
                  <a:pt x="10900709" y="1401197"/>
                  <a:pt x="10901298" y="1401197"/>
                </a:cubicBezTo>
                <a:cubicBezTo>
                  <a:pt x="10903580" y="1401197"/>
                  <a:pt x="10905642" y="1399798"/>
                  <a:pt x="10906525" y="1397516"/>
                </a:cubicBezTo>
                <a:close/>
                <a:moveTo>
                  <a:pt x="10865811" y="1497201"/>
                </a:moveTo>
                <a:lnTo>
                  <a:pt x="10906451" y="1397736"/>
                </a:lnTo>
                <a:cubicBezTo>
                  <a:pt x="10907630" y="1394865"/>
                  <a:pt x="10906230" y="1391626"/>
                  <a:pt x="10903359" y="1390448"/>
                </a:cubicBezTo>
                <a:cubicBezTo>
                  <a:pt x="10900561" y="1389343"/>
                  <a:pt x="10897249" y="1390669"/>
                  <a:pt x="10896070" y="1393540"/>
                </a:cubicBezTo>
                <a:lnTo>
                  <a:pt x="10855430" y="1493005"/>
                </a:lnTo>
                <a:cubicBezTo>
                  <a:pt x="10854253" y="1495876"/>
                  <a:pt x="10855651" y="1499116"/>
                  <a:pt x="10858523" y="1500294"/>
                </a:cubicBezTo>
                <a:cubicBezTo>
                  <a:pt x="10859185" y="1500588"/>
                  <a:pt x="10859922" y="1500735"/>
                  <a:pt x="10860658" y="1500735"/>
                </a:cubicBezTo>
                <a:cubicBezTo>
                  <a:pt x="10862866" y="1500662"/>
                  <a:pt x="10864928" y="1499336"/>
                  <a:pt x="10865811" y="1497201"/>
                </a:cubicBezTo>
                <a:close/>
                <a:moveTo>
                  <a:pt x="10821564" y="1598581"/>
                </a:moveTo>
                <a:lnTo>
                  <a:pt x="10865664" y="1497275"/>
                </a:lnTo>
                <a:cubicBezTo>
                  <a:pt x="10866916" y="1494477"/>
                  <a:pt x="10865590" y="1491164"/>
                  <a:pt x="10862793" y="1489913"/>
                </a:cubicBezTo>
                <a:cubicBezTo>
                  <a:pt x="10859995" y="1488661"/>
                  <a:pt x="10856682" y="1489986"/>
                  <a:pt x="10855430" y="1492784"/>
                </a:cubicBezTo>
                <a:lnTo>
                  <a:pt x="10811330" y="1594090"/>
                </a:lnTo>
                <a:cubicBezTo>
                  <a:pt x="10810079" y="1596887"/>
                  <a:pt x="10811404" y="1600200"/>
                  <a:pt x="10814201" y="1601452"/>
                </a:cubicBezTo>
                <a:cubicBezTo>
                  <a:pt x="10814937" y="1601746"/>
                  <a:pt x="10815674" y="1601894"/>
                  <a:pt x="10816484" y="1601894"/>
                </a:cubicBezTo>
                <a:cubicBezTo>
                  <a:pt x="10818692" y="1601967"/>
                  <a:pt x="10820680" y="1600716"/>
                  <a:pt x="10821564" y="1598581"/>
                </a:cubicBezTo>
                <a:close/>
                <a:moveTo>
                  <a:pt x="10776580" y="1697677"/>
                </a:moveTo>
                <a:lnTo>
                  <a:pt x="10821564" y="1598728"/>
                </a:lnTo>
                <a:cubicBezTo>
                  <a:pt x="10822816" y="1595930"/>
                  <a:pt x="10821564" y="1592617"/>
                  <a:pt x="10818766" y="1591365"/>
                </a:cubicBezTo>
                <a:cubicBezTo>
                  <a:pt x="10815968" y="1590114"/>
                  <a:pt x="10812656" y="1591365"/>
                  <a:pt x="10811404" y="1594163"/>
                </a:cubicBezTo>
                <a:lnTo>
                  <a:pt x="10766420" y="1693113"/>
                </a:lnTo>
                <a:cubicBezTo>
                  <a:pt x="10765168" y="1695910"/>
                  <a:pt x="10766420" y="1699223"/>
                  <a:pt x="10769218" y="1700475"/>
                </a:cubicBezTo>
                <a:cubicBezTo>
                  <a:pt x="10769954" y="1700843"/>
                  <a:pt x="10770764" y="1700990"/>
                  <a:pt x="10771574" y="1700990"/>
                </a:cubicBezTo>
                <a:cubicBezTo>
                  <a:pt x="10773635" y="1700917"/>
                  <a:pt x="10775623" y="1699665"/>
                  <a:pt x="10776580" y="1697677"/>
                </a:cubicBezTo>
                <a:close/>
                <a:moveTo>
                  <a:pt x="10732848" y="1791252"/>
                </a:moveTo>
                <a:lnTo>
                  <a:pt x="10776506" y="1697677"/>
                </a:lnTo>
                <a:cubicBezTo>
                  <a:pt x="10777832" y="1694880"/>
                  <a:pt x="10776580" y="1691567"/>
                  <a:pt x="10773782" y="1690241"/>
                </a:cubicBezTo>
                <a:cubicBezTo>
                  <a:pt x="10770985" y="1688916"/>
                  <a:pt x="10767672" y="1690168"/>
                  <a:pt x="10766346" y="1692965"/>
                </a:cubicBezTo>
                <a:lnTo>
                  <a:pt x="10722688" y="1786541"/>
                </a:lnTo>
                <a:cubicBezTo>
                  <a:pt x="10721363" y="1789338"/>
                  <a:pt x="10722615" y="1792651"/>
                  <a:pt x="10725339" y="1793976"/>
                </a:cubicBezTo>
                <a:cubicBezTo>
                  <a:pt x="10726148" y="1794345"/>
                  <a:pt x="10726958" y="1794492"/>
                  <a:pt x="10727768" y="1794492"/>
                </a:cubicBezTo>
                <a:cubicBezTo>
                  <a:pt x="10729903" y="1794492"/>
                  <a:pt x="10731965" y="1793240"/>
                  <a:pt x="10732848" y="1791252"/>
                </a:cubicBezTo>
                <a:close/>
                <a:moveTo>
                  <a:pt x="10692282" y="1876508"/>
                </a:moveTo>
                <a:lnTo>
                  <a:pt x="10732848" y="1791252"/>
                </a:lnTo>
                <a:cubicBezTo>
                  <a:pt x="10734173" y="1788455"/>
                  <a:pt x="10732995" y="1785142"/>
                  <a:pt x="10730197" y="1783816"/>
                </a:cubicBezTo>
                <a:cubicBezTo>
                  <a:pt x="10727400" y="1782491"/>
                  <a:pt x="10724087" y="1783669"/>
                  <a:pt x="10722762" y="1786467"/>
                </a:cubicBezTo>
                <a:lnTo>
                  <a:pt x="10682196" y="1871723"/>
                </a:lnTo>
                <a:cubicBezTo>
                  <a:pt x="10680870" y="1874520"/>
                  <a:pt x="10682048" y="1877833"/>
                  <a:pt x="10684846" y="1879159"/>
                </a:cubicBezTo>
                <a:cubicBezTo>
                  <a:pt x="10685656" y="1879527"/>
                  <a:pt x="10686465" y="1879674"/>
                  <a:pt x="10687275" y="1879674"/>
                </a:cubicBezTo>
                <a:cubicBezTo>
                  <a:pt x="10689337" y="1879674"/>
                  <a:pt x="10691325" y="1878496"/>
                  <a:pt x="10692282" y="1876508"/>
                </a:cubicBezTo>
                <a:close/>
                <a:moveTo>
                  <a:pt x="10656574" y="1950499"/>
                </a:moveTo>
                <a:lnTo>
                  <a:pt x="10692282" y="1876582"/>
                </a:lnTo>
                <a:cubicBezTo>
                  <a:pt x="10693607" y="1873784"/>
                  <a:pt x="10692502" y="1870471"/>
                  <a:pt x="10689704" y="1869146"/>
                </a:cubicBezTo>
                <a:cubicBezTo>
                  <a:pt x="10686908" y="1867820"/>
                  <a:pt x="10683594" y="1868998"/>
                  <a:pt x="10682269" y="1871723"/>
                </a:cubicBezTo>
                <a:lnTo>
                  <a:pt x="10646561" y="1945640"/>
                </a:lnTo>
                <a:cubicBezTo>
                  <a:pt x="10645237" y="1948438"/>
                  <a:pt x="10646341" y="1951751"/>
                  <a:pt x="10649139" y="1953076"/>
                </a:cubicBezTo>
                <a:cubicBezTo>
                  <a:pt x="10649949" y="1953444"/>
                  <a:pt x="10650758" y="1953665"/>
                  <a:pt x="10651568" y="1953665"/>
                </a:cubicBezTo>
                <a:cubicBezTo>
                  <a:pt x="10653630" y="1953592"/>
                  <a:pt x="10655618" y="1952487"/>
                  <a:pt x="10656574" y="1950499"/>
                </a:cubicBezTo>
                <a:close/>
                <a:moveTo>
                  <a:pt x="10627641" y="2010281"/>
                </a:moveTo>
                <a:lnTo>
                  <a:pt x="10656574" y="1950499"/>
                </a:lnTo>
                <a:cubicBezTo>
                  <a:pt x="10657900" y="1947702"/>
                  <a:pt x="10656795" y="1944389"/>
                  <a:pt x="10653997" y="1943064"/>
                </a:cubicBezTo>
                <a:cubicBezTo>
                  <a:pt x="10651200" y="1941738"/>
                  <a:pt x="10647887" y="1942916"/>
                  <a:pt x="10646561" y="1945640"/>
                </a:cubicBezTo>
                <a:lnTo>
                  <a:pt x="10617628" y="2005422"/>
                </a:lnTo>
                <a:cubicBezTo>
                  <a:pt x="10616302" y="2008220"/>
                  <a:pt x="10617407" y="2011533"/>
                  <a:pt x="10620205" y="2012858"/>
                </a:cubicBezTo>
                <a:cubicBezTo>
                  <a:pt x="10621014" y="2013226"/>
                  <a:pt x="10621824" y="2013447"/>
                  <a:pt x="10622634" y="2013447"/>
                </a:cubicBezTo>
                <a:cubicBezTo>
                  <a:pt x="10624695" y="2013447"/>
                  <a:pt x="10626683" y="2012269"/>
                  <a:pt x="10627641" y="2010281"/>
                </a:cubicBezTo>
                <a:close/>
                <a:moveTo>
                  <a:pt x="10599148" y="2070947"/>
                </a:moveTo>
                <a:lnTo>
                  <a:pt x="10627714" y="2010281"/>
                </a:lnTo>
                <a:cubicBezTo>
                  <a:pt x="10629039" y="2007484"/>
                  <a:pt x="10627788" y="2004171"/>
                  <a:pt x="10625064" y="2002846"/>
                </a:cubicBezTo>
                <a:cubicBezTo>
                  <a:pt x="10622266" y="2001520"/>
                  <a:pt x="10618953" y="2002698"/>
                  <a:pt x="10617628" y="2005496"/>
                </a:cubicBezTo>
                <a:lnTo>
                  <a:pt x="10589062" y="2066162"/>
                </a:lnTo>
                <a:cubicBezTo>
                  <a:pt x="10587736" y="2068959"/>
                  <a:pt x="10588988" y="2072272"/>
                  <a:pt x="10591712" y="2073597"/>
                </a:cubicBezTo>
                <a:cubicBezTo>
                  <a:pt x="10592522" y="2073966"/>
                  <a:pt x="10593332" y="2074113"/>
                  <a:pt x="10594142" y="2074113"/>
                </a:cubicBezTo>
                <a:cubicBezTo>
                  <a:pt x="10596203" y="2074113"/>
                  <a:pt x="10598191" y="2072935"/>
                  <a:pt x="10599148" y="2070947"/>
                </a:cubicBezTo>
                <a:close/>
                <a:moveTo>
                  <a:pt x="10564766" y="2147368"/>
                </a:moveTo>
                <a:lnTo>
                  <a:pt x="10599148" y="2070873"/>
                </a:lnTo>
                <a:cubicBezTo>
                  <a:pt x="10600400" y="2068076"/>
                  <a:pt x="10599148" y="2064763"/>
                  <a:pt x="10596351" y="2063511"/>
                </a:cubicBezTo>
                <a:cubicBezTo>
                  <a:pt x="10593553" y="2062259"/>
                  <a:pt x="10590240" y="2063511"/>
                  <a:pt x="10588988" y="2066309"/>
                </a:cubicBezTo>
                <a:lnTo>
                  <a:pt x="10554606" y="2142803"/>
                </a:lnTo>
                <a:cubicBezTo>
                  <a:pt x="10553355" y="2145601"/>
                  <a:pt x="10554606" y="2148914"/>
                  <a:pt x="10557404" y="2150165"/>
                </a:cubicBezTo>
                <a:cubicBezTo>
                  <a:pt x="10558140" y="2150534"/>
                  <a:pt x="10558950" y="2150681"/>
                  <a:pt x="10559760" y="2150681"/>
                </a:cubicBezTo>
                <a:cubicBezTo>
                  <a:pt x="10561821" y="2150607"/>
                  <a:pt x="10563883" y="2149429"/>
                  <a:pt x="10564766" y="2147368"/>
                </a:cubicBezTo>
                <a:close/>
                <a:moveTo>
                  <a:pt x="10518458" y="2254122"/>
                </a:moveTo>
                <a:lnTo>
                  <a:pt x="10564840" y="2147294"/>
                </a:lnTo>
                <a:cubicBezTo>
                  <a:pt x="10566092" y="2144497"/>
                  <a:pt x="10564766" y="2141183"/>
                  <a:pt x="10561968" y="2139932"/>
                </a:cubicBezTo>
                <a:cubicBezTo>
                  <a:pt x="10559171" y="2138680"/>
                  <a:pt x="10555858" y="2140006"/>
                  <a:pt x="10554606" y="2142803"/>
                </a:cubicBezTo>
                <a:lnTo>
                  <a:pt x="10508224" y="2249630"/>
                </a:lnTo>
                <a:cubicBezTo>
                  <a:pt x="10506972" y="2252428"/>
                  <a:pt x="10508298" y="2255741"/>
                  <a:pt x="10511095" y="2256993"/>
                </a:cubicBezTo>
                <a:cubicBezTo>
                  <a:pt x="10511831" y="2257287"/>
                  <a:pt x="10512567" y="2257434"/>
                  <a:pt x="10513377" y="2257434"/>
                </a:cubicBezTo>
                <a:cubicBezTo>
                  <a:pt x="10515513" y="2257434"/>
                  <a:pt x="10517574" y="2256183"/>
                  <a:pt x="10518458" y="2254122"/>
                </a:cubicBezTo>
                <a:close/>
                <a:moveTo>
                  <a:pt x="10454258" y="2405270"/>
                </a:moveTo>
                <a:lnTo>
                  <a:pt x="10518458" y="2254048"/>
                </a:lnTo>
                <a:cubicBezTo>
                  <a:pt x="10519635" y="2251176"/>
                  <a:pt x="10518310" y="2247937"/>
                  <a:pt x="10515513" y="2246759"/>
                </a:cubicBezTo>
                <a:cubicBezTo>
                  <a:pt x="10512641" y="2245508"/>
                  <a:pt x="10509401" y="2246833"/>
                  <a:pt x="10508224" y="2249704"/>
                </a:cubicBezTo>
                <a:lnTo>
                  <a:pt x="10444024" y="2400926"/>
                </a:lnTo>
                <a:cubicBezTo>
                  <a:pt x="10442846" y="2403797"/>
                  <a:pt x="10444171" y="2407037"/>
                  <a:pt x="10446969" y="2408215"/>
                </a:cubicBezTo>
                <a:cubicBezTo>
                  <a:pt x="10447705" y="2408509"/>
                  <a:pt x="10448442" y="2408657"/>
                  <a:pt x="10449178" y="2408657"/>
                </a:cubicBezTo>
                <a:cubicBezTo>
                  <a:pt x="10451313" y="2408657"/>
                  <a:pt x="10453374" y="2407405"/>
                  <a:pt x="10454258" y="2405270"/>
                </a:cubicBezTo>
                <a:close/>
                <a:moveTo>
                  <a:pt x="10378353" y="2584321"/>
                </a:moveTo>
                <a:lnTo>
                  <a:pt x="10454331" y="2405270"/>
                </a:lnTo>
                <a:cubicBezTo>
                  <a:pt x="10455509" y="2402472"/>
                  <a:pt x="10454184" y="2399159"/>
                  <a:pt x="10451386" y="2397981"/>
                </a:cubicBezTo>
                <a:cubicBezTo>
                  <a:pt x="10448588" y="2396730"/>
                  <a:pt x="10445276" y="2398055"/>
                  <a:pt x="10444098" y="2400926"/>
                </a:cubicBezTo>
                <a:lnTo>
                  <a:pt x="10368119" y="2579978"/>
                </a:lnTo>
                <a:cubicBezTo>
                  <a:pt x="10366941" y="2582775"/>
                  <a:pt x="10368266" y="2586089"/>
                  <a:pt x="10371064" y="2587267"/>
                </a:cubicBezTo>
                <a:cubicBezTo>
                  <a:pt x="10371800" y="2587561"/>
                  <a:pt x="10372536" y="2587708"/>
                  <a:pt x="10373272" y="2587708"/>
                </a:cubicBezTo>
                <a:cubicBezTo>
                  <a:pt x="10375407" y="2587708"/>
                  <a:pt x="10377395" y="2586383"/>
                  <a:pt x="10378353" y="2584321"/>
                </a:cubicBezTo>
                <a:close/>
                <a:moveTo>
                  <a:pt x="10296557" y="2775079"/>
                </a:moveTo>
                <a:lnTo>
                  <a:pt x="10378279" y="2584321"/>
                </a:lnTo>
                <a:cubicBezTo>
                  <a:pt x="10379457" y="2581524"/>
                  <a:pt x="10378205" y="2578211"/>
                  <a:pt x="10375334" y="2577033"/>
                </a:cubicBezTo>
                <a:cubicBezTo>
                  <a:pt x="10372536" y="2575855"/>
                  <a:pt x="10369223" y="2577107"/>
                  <a:pt x="10368045" y="2579978"/>
                </a:cubicBezTo>
                <a:lnTo>
                  <a:pt x="10286324" y="2770735"/>
                </a:lnTo>
                <a:cubicBezTo>
                  <a:pt x="10285145" y="2773533"/>
                  <a:pt x="10286397" y="2776846"/>
                  <a:pt x="10289269" y="2778024"/>
                </a:cubicBezTo>
                <a:cubicBezTo>
                  <a:pt x="10290005" y="2778319"/>
                  <a:pt x="10290741" y="2778466"/>
                  <a:pt x="10291477" y="2778466"/>
                </a:cubicBezTo>
                <a:cubicBezTo>
                  <a:pt x="10293612" y="2778392"/>
                  <a:pt x="10295674" y="2777141"/>
                  <a:pt x="10296557" y="2775079"/>
                </a:cubicBezTo>
                <a:close/>
                <a:moveTo>
                  <a:pt x="10214762" y="2961935"/>
                </a:moveTo>
                <a:lnTo>
                  <a:pt x="10296557" y="2775079"/>
                </a:lnTo>
                <a:cubicBezTo>
                  <a:pt x="10297808" y="2772281"/>
                  <a:pt x="10296484" y="2768969"/>
                  <a:pt x="10293686" y="2767717"/>
                </a:cubicBezTo>
                <a:cubicBezTo>
                  <a:pt x="10290888" y="2766465"/>
                  <a:pt x="10287575" y="2767791"/>
                  <a:pt x="10286324" y="2770588"/>
                </a:cubicBezTo>
                <a:lnTo>
                  <a:pt x="10204528" y="2957444"/>
                </a:lnTo>
                <a:cubicBezTo>
                  <a:pt x="10203276" y="2960241"/>
                  <a:pt x="10204602" y="2963555"/>
                  <a:pt x="10207400" y="2964806"/>
                </a:cubicBezTo>
                <a:cubicBezTo>
                  <a:pt x="10208136" y="2965101"/>
                  <a:pt x="10208945" y="2965248"/>
                  <a:pt x="10209682" y="2965248"/>
                </a:cubicBezTo>
                <a:cubicBezTo>
                  <a:pt x="10211817" y="2965321"/>
                  <a:pt x="10213879" y="2964070"/>
                  <a:pt x="10214762" y="2961935"/>
                </a:cubicBezTo>
                <a:close/>
                <a:moveTo>
                  <a:pt x="10138415" y="3130090"/>
                </a:moveTo>
                <a:lnTo>
                  <a:pt x="10214762" y="2962009"/>
                </a:lnTo>
                <a:cubicBezTo>
                  <a:pt x="10216013" y="2959211"/>
                  <a:pt x="10214762" y="2955898"/>
                  <a:pt x="10211964" y="2954646"/>
                </a:cubicBezTo>
                <a:cubicBezTo>
                  <a:pt x="10209167" y="2953395"/>
                  <a:pt x="10205853" y="2954646"/>
                  <a:pt x="10204602" y="2957444"/>
                </a:cubicBezTo>
                <a:lnTo>
                  <a:pt x="10128255" y="3125526"/>
                </a:lnTo>
                <a:cubicBezTo>
                  <a:pt x="10127003" y="3128323"/>
                  <a:pt x="10128255" y="3131636"/>
                  <a:pt x="10131052" y="3132888"/>
                </a:cubicBezTo>
                <a:cubicBezTo>
                  <a:pt x="10131789" y="3133256"/>
                  <a:pt x="10132598" y="3133403"/>
                  <a:pt x="10133408" y="3133403"/>
                </a:cubicBezTo>
                <a:cubicBezTo>
                  <a:pt x="10135543" y="3133403"/>
                  <a:pt x="10137530" y="3132152"/>
                  <a:pt x="10138415" y="3130090"/>
                </a:cubicBezTo>
                <a:close/>
                <a:moveTo>
                  <a:pt x="10065528" y="3278809"/>
                </a:moveTo>
                <a:lnTo>
                  <a:pt x="10138341" y="3130311"/>
                </a:lnTo>
                <a:cubicBezTo>
                  <a:pt x="10139666" y="3127513"/>
                  <a:pt x="10138561" y="3124200"/>
                  <a:pt x="10135764" y="3122875"/>
                </a:cubicBezTo>
                <a:cubicBezTo>
                  <a:pt x="10132966" y="3121550"/>
                  <a:pt x="10129653" y="3122654"/>
                  <a:pt x="10128328" y="3125452"/>
                </a:cubicBezTo>
                <a:lnTo>
                  <a:pt x="10055515" y="3273950"/>
                </a:lnTo>
                <a:cubicBezTo>
                  <a:pt x="10054189" y="3276748"/>
                  <a:pt x="10055294" y="3280061"/>
                  <a:pt x="10058092" y="3281386"/>
                </a:cubicBezTo>
                <a:cubicBezTo>
                  <a:pt x="10058901" y="3281754"/>
                  <a:pt x="10059785" y="3281975"/>
                  <a:pt x="10060595" y="3281975"/>
                </a:cubicBezTo>
                <a:cubicBezTo>
                  <a:pt x="10062583" y="3281901"/>
                  <a:pt x="10064571" y="3280723"/>
                  <a:pt x="10065528" y="3278809"/>
                </a:cubicBezTo>
                <a:close/>
                <a:moveTo>
                  <a:pt x="9994260" y="3407061"/>
                </a:moveTo>
                <a:lnTo>
                  <a:pt x="10065454" y="3279030"/>
                </a:lnTo>
                <a:cubicBezTo>
                  <a:pt x="10066926" y="3276306"/>
                  <a:pt x="10065969" y="3272919"/>
                  <a:pt x="10063319" y="3271447"/>
                </a:cubicBezTo>
                <a:cubicBezTo>
                  <a:pt x="10060595" y="3269974"/>
                  <a:pt x="10057208" y="3270931"/>
                  <a:pt x="10055735" y="3273582"/>
                </a:cubicBezTo>
                <a:lnTo>
                  <a:pt x="9984542" y="3401613"/>
                </a:lnTo>
                <a:cubicBezTo>
                  <a:pt x="9983069" y="3404337"/>
                  <a:pt x="9984026" y="3407723"/>
                  <a:pt x="9986677" y="3409196"/>
                </a:cubicBezTo>
                <a:cubicBezTo>
                  <a:pt x="9987560" y="3409711"/>
                  <a:pt x="9988517" y="3409932"/>
                  <a:pt x="9989401" y="3409858"/>
                </a:cubicBezTo>
                <a:cubicBezTo>
                  <a:pt x="9991315" y="3409932"/>
                  <a:pt x="9993229" y="3408901"/>
                  <a:pt x="9994260" y="3407061"/>
                </a:cubicBezTo>
                <a:close/>
                <a:moveTo>
                  <a:pt x="1729395" y="1798909"/>
                </a:moveTo>
                <a:lnTo>
                  <a:pt x="1788735" y="1670584"/>
                </a:lnTo>
                <a:cubicBezTo>
                  <a:pt x="1790060" y="1667786"/>
                  <a:pt x="1788809" y="1664473"/>
                  <a:pt x="1786011" y="1663222"/>
                </a:cubicBezTo>
                <a:cubicBezTo>
                  <a:pt x="1783213" y="1661970"/>
                  <a:pt x="1779900" y="1663148"/>
                  <a:pt x="1778649" y="1665946"/>
                </a:cubicBezTo>
                <a:lnTo>
                  <a:pt x="1719308" y="1794271"/>
                </a:lnTo>
                <a:cubicBezTo>
                  <a:pt x="1717983" y="1797069"/>
                  <a:pt x="1719235" y="1800382"/>
                  <a:pt x="1722032" y="1801633"/>
                </a:cubicBezTo>
                <a:cubicBezTo>
                  <a:pt x="1722769" y="1802001"/>
                  <a:pt x="1723579" y="1802149"/>
                  <a:pt x="1724388" y="1802149"/>
                </a:cubicBezTo>
                <a:cubicBezTo>
                  <a:pt x="1726523" y="1802149"/>
                  <a:pt x="1728511" y="1800971"/>
                  <a:pt x="1729395" y="1798909"/>
                </a:cubicBezTo>
                <a:close/>
                <a:moveTo>
                  <a:pt x="1789103" y="1669627"/>
                </a:moveTo>
                <a:lnTo>
                  <a:pt x="1825473" y="1525104"/>
                </a:lnTo>
                <a:cubicBezTo>
                  <a:pt x="1826209" y="1522086"/>
                  <a:pt x="1824442" y="1519067"/>
                  <a:pt x="1821424" y="1518331"/>
                </a:cubicBezTo>
                <a:cubicBezTo>
                  <a:pt x="1818332" y="1517595"/>
                  <a:pt x="1815387" y="1519436"/>
                  <a:pt x="1814650" y="1522380"/>
                </a:cubicBezTo>
                <a:lnTo>
                  <a:pt x="1778280" y="1666903"/>
                </a:lnTo>
                <a:cubicBezTo>
                  <a:pt x="1777544" y="1669921"/>
                  <a:pt x="1779311" y="1672940"/>
                  <a:pt x="1782330" y="1673676"/>
                </a:cubicBezTo>
                <a:cubicBezTo>
                  <a:pt x="1782845" y="1673823"/>
                  <a:pt x="1783287" y="1673823"/>
                  <a:pt x="1783729" y="1673823"/>
                </a:cubicBezTo>
                <a:cubicBezTo>
                  <a:pt x="1786158" y="1673823"/>
                  <a:pt x="1788441" y="1672130"/>
                  <a:pt x="1789103" y="1669627"/>
                </a:cubicBezTo>
                <a:close/>
                <a:moveTo>
                  <a:pt x="1825620" y="1524221"/>
                </a:moveTo>
                <a:lnTo>
                  <a:pt x="1838283" y="1369760"/>
                </a:lnTo>
                <a:cubicBezTo>
                  <a:pt x="1838504" y="1366667"/>
                  <a:pt x="1836222" y="1364017"/>
                  <a:pt x="1833203" y="1363722"/>
                </a:cubicBezTo>
                <a:cubicBezTo>
                  <a:pt x="1830111" y="1363575"/>
                  <a:pt x="1827461" y="1365710"/>
                  <a:pt x="1827166" y="1368802"/>
                </a:cubicBezTo>
                <a:lnTo>
                  <a:pt x="1814503" y="1523264"/>
                </a:lnTo>
                <a:cubicBezTo>
                  <a:pt x="1814282" y="1526356"/>
                  <a:pt x="1816565" y="1529007"/>
                  <a:pt x="1819583" y="1529301"/>
                </a:cubicBezTo>
                <a:cubicBezTo>
                  <a:pt x="1819730" y="1529301"/>
                  <a:pt x="1819951" y="1529301"/>
                  <a:pt x="1820099" y="1529301"/>
                </a:cubicBezTo>
                <a:cubicBezTo>
                  <a:pt x="1822970" y="1529301"/>
                  <a:pt x="1825326" y="1527092"/>
                  <a:pt x="1825620" y="1524221"/>
                </a:cubicBezTo>
                <a:close/>
                <a:moveTo>
                  <a:pt x="1833130" y="1374913"/>
                </a:moveTo>
                <a:cubicBezTo>
                  <a:pt x="1836222" y="1374692"/>
                  <a:pt x="1838504" y="1372042"/>
                  <a:pt x="1838283" y="1368950"/>
                </a:cubicBezTo>
                <a:lnTo>
                  <a:pt x="1826430" y="1210881"/>
                </a:lnTo>
                <a:cubicBezTo>
                  <a:pt x="1826209" y="1207789"/>
                  <a:pt x="1823559" y="1205580"/>
                  <a:pt x="1820467" y="1205727"/>
                </a:cubicBezTo>
                <a:cubicBezTo>
                  <a:pt x="1817374" y="1205948"/>
                  <a:pt x="1815092" y="1208598"/>
                  <a:pt x="1815313" y="1211691"/>
                </a:cubicBezTo>
                <a:lnTo>
                  <a:pt x="1827166" y="1369760"/>
                </a:lnTo>
                <a:cubicBezTo>
                  <a:pt x="1827387" y="1372705"/>
                  <a:pt x="1829817" y="1374913"/>
                  <a:pt x="1832762" y="1374913"/>
                </a:cubicBezTo>
                <a:cubicBezTo>
                  <a:pt x="1832909" y="1374913"/>
                  <a:pt x="1832983" y="1374913"/>
                  <a:pt x="1833130" y="1374913"/>
                </a:cubicBezTo>
                <a:close/>
                <a:moveTo>
                  <a:pt x="1822160" y="1216697"/>
                </a:moveTo>
                <a:cubicBezTo>
                  <a:pt x="1825178" y="1215961"/>
                  <a:pt x="1827019" y="1212942"/>
                  <a:pt x="1826283" y="1209997"/>
                </a:cubicBezTo>
                <a:lnTo>
                  <a:pt x="1789177" y="1054652"/>
                </a:lnTo>
                <a:cubicBezTo>
                  <a:pt x="1788441" y="1051634"/>
                  <a:pt x="1785422" y="1049793"/>
                  <a:pt x="1782477" y="1050529"/>
                </a:cubicBezTo>
                <a:cubicBezTo>
                  <a:pt x="1779458" y="1051266"/>
                  <a:pt x="1777618" y="1054284"/>
                  <a:pt x="1778354" y="1057229"/>
                </a:cubicBezTo>
                <a:lnTo>
                  <a:pt x="1815460" y="1212574"/>
                </a:lnTo>
                <a:cubicBezTo>
                  <a:pt x="1816049" y="1215151"/>
                  <a:pt x="1818405" y="1216844"/>
                  <a:pt x="1820908" y="1216844"/>
                </a:cubicBezTo>
                <a:cubicBezTo>
                  <a:pt x="1821350" y="1216844"/>
                  <a:pt x="1821792" y="1216771"/>
                  <a:pt x="1822160" y="1216697"/>
                </a:cubicBezTo>
                <a:close/>
                <a:moveTo>
                  <a:pt x="1785864" y="1061058"/>
                </a:moveTo>
                <a:cubicBezTo>
                  <a:pt x="1788735" y="1059880"/>
                  <a:pt x="1790134" y="1056640"/>
                  <a:pt x="1788956" y="1053842"/>
                </a:cubicBezTo>
                <a:lnTo>
                  <a:pt x="1729395" y="906375"/>
                </a:lnTo>
                <a:cubicBezTo>
                  <a:pt x="1728290" y="903504"/>
                  <a:pt x="1724977" y="902105"/>
                  <a:pt x="1722180" y="903283"/>
                </a:cubicBezTo>
                <a:cubicBezTo>
                  <a:pt x="1719308" y="904461"/>
                  <a:pt x="1717910" y="907700"/>
                  <a:pt x="1719088" y="910498"/>
                </a:cubicBezTo>
                <a:lnTo>
                  <a:pt x="1778649" y="1057965"/>
                </a:lnTo>
                <a:cubicBezTo>
                  <a:pt x="1779532" y="1060174"/>
                  <a:pt x="1781667" y="1061499"/>
                  <a:pt x="1783876" y="1061426"/>
                </a:cubicBezTo>
                <a:cubicBezTo>
                  <a:pt x="1784539" y="1061499"/>
                  <a:pt x="1785201" y="1061352"/>
                  <a:pt x="1785864" y="1061058"/>
                </a:cubicBezTo>
                <a:close/>
                <a:moveTo>
                  <a:pt x="1727112" y="913296"/>
                </a:moveTo>
                <a:cubicBezTo>
                  <a:pt x="1729763" y="911750"/>
                  <a:pt x="1730646" y="908289"/>
                  <a:pt x="1729100" y="905639"/>
                </a:cubicBezTo>
                <a:lnTo>
                  <a:pt x="1649882" y="771350"/>
                </a:lnTo>
                <a:cubicBezTo>
                  <a:pt x="1648336" y="768700"/>
                  <a:pt x="1644875" y="767816"/>
                  <a:pt x="1642225" y="769362"/>
                </a:cubicBezTo>
                <a:cubicBezTo>
                  <a:pt x="1639574" y="770908"/>
                  <a:pt x="1638691" y="774369"/>
                  <a:pt x="1640237" y="777019"/>
                </a:cubicBezTo>
                <a:lnTo>
                  <a:pt x="1719456" y="911308"/>
                </a:lnTo>
                <a:cubicBezTo>
                  <a:pt x="1720486" y="913075"/>
                  <a:pt x="1722401" y="914032"/>
                  <a:pt x="1724315" y="914032"/>
                </a:cubicBezTo>
                <a:cubicBezTo>
                  <a:pt x="1725272" y="914032"/>
                  <a:pt x="1726229" y="913811"/>
                  <a:pt x="1727112" y="913296"/>
                </a:cubicBezTo>
                <a:close/>
                <a:moveTo>
                  <a:pt x="1648630" y="778418"/>
                </a:moveTo>
                <a:cubicBezTo>
                  <a:pt x="1650986" y="776430"/>
                  <a:pt x="1651354" y="772970"/>
                  <a:pt x="1649366" y="770540"/>
                </a:cubicBezTo>
                <a:lnTo>
                  <a:pt x="1553362" y="654510"/>
                </a:lnTo>
                <a:cubicBezTo>
                  <a:pt x="1551374" y="652154"/>
                  <a:pt x="1547914" y="651860"/>
                  <a:pt x="1545484" y="653774"/>
                </a:cubicBezTo>
                <a:cubicBezTo>
                  <a:pt x="1543128" y="655762"/>
                  <a:pt x="1542760" y="659222"/>
                  <a:pt x="1544748" y="661652"/>
                </a:cubicBezTo>
                <a:lnTo>
                  <a:pt x="1640679" y="777755"/>
                </a:lnTo>
                <a:cubicBezTo>
                  <a:pt x="1641783" y="779081"/>
                  <a:pt x="1643403" y="779817"/>
                  <a:pt x="1645022" y="779817"/>
                </a:cubicBezTo>
                <a:cubicBezTo>
                  <a:pt x="1646348" y="779743"/>
                  <a:pt x="1647599" y="779302"/>
                  <a:pt x="1648630" y="778418"/>
                </a:cubicBezTo>
                <a:close/>
                <a:moveTo>
                  <a:pt x="1481211" y="669971"/>
                </a:moveTo>
                <a:lnTo>
                  <a:pt x="1549607" y="663640"/>
                </a:lnTo>
                <a:cubicBezTo>
                  <a:pt x="1552699" y="663345"/>
                  <a:pt x="1554908" y="660621"/>
                  <a:pt x="1554613" y="657602"/>
                </a:cubicBezTo>
                <a:cubicBezTo>
                  <a:pt x="1554319" y="654510"/>
                  <a:pt x="1551595" y="652302"/>
                  <a:pt x="1548576" y="652596"/>
                </a:cubicBezTo>
                <a:lnTo>
                  <a:pt x="1480180" y="658928"/>
                </a:lnTo>
                <a:cubicBezTo>
                  <a:pt x="1477088" y="659222"/>
                  <a:pt x="1474879" y="661946"/>
                  <a:pt x="1475174" y="664965"/>
                </a:cubicBezTo>
                <a:cubicBezTo>
                  <a:pt x="1475468" y="667836"/>
                  <a:pt x="1477898" y="670045"/>
                  <a:pt x="1480769" y="670045"/>
                </a:cubicBezTo>
                <a:cubicBezTo>
                  <a:pt x="1480843" y="669971"/>
                  <a:pt x="1480990" y="669971"/>
                  <a:pt x="1481211" y="669971"/>
                </a:cubicBezTo>
                <a:close/>
                <a:moveTo>
                  <a:pt x="1408250" y="678953"/>
                </a:moveTo>
                <a:lnTo>
                  <a:pt x="1481358" y="669897"/>
                </a:lnTo>
                <a:cubicBezTo>
                  <a:pt x="1484450" y="669529"/>
                  <a:pt x="1486585" y="666732"/>
                  <a:pt x="1486217" y="663713"/>
                </a:cubicBezTo>
                <a:cubicBezTo>
                  <a:pt x="1485849" y="660621"/>
                  <a:pt x="1482978" y="658486"/>
                  <a:pt x="1480033" y="658854"/>
                </a:cubicBezTo>
                <a:lnTo>
                  <a:pt x="1406925" y="667910"/>
                </a:lnTo>
                <a:cubicBezTo>
                  <a:pt x="1403833" y="668278"/>
                  <a:pt x="1401698" y="671075"/>
                  <a:pt x="1402066" y="674094"/>
                </a:cubicBezTo>
                <a:cubicBezTo>
                  <a:pt x="1402434" y="676965"/>
                  <a:pt x="1404864" y="679027"/>
                  <a:pt x="1407661" y="678953"/>
                </a:cubicBezTo>
                <a:cubicBezTo>
                  <a:pt x="1407809" y="679027"/>
                  <a:pt x="1408030" y="679027"/>
                  <a:pt x="1408250" y="678953"/>
                </a:cubicBezTo>
                <a:close/>
                <a:moveTo>
                  <a:pt x="1330136" y="691395"/>
                </a:moveTo>
                <a:lnTo>
                  <a:pt x="1408471" y="678953"/>
                </a:lnTo>
                <a:cubicBezTo>
                  <a:pt x="1411490" y="678438"/>
                  <a:pt x="1413551" y="675640"/>
                  <a:pt x="1413109" y="672548"/>
                </a:cubicBezTo>
                <a:cubicBezTo>
                  <a:pt x="1412594" y="669529"/>
                  <a:pt x="1409723" y="667468"/>
                  <a:pt x="1406704" y="667910"/>
                </a:cubicBezTo>
                <a:lnTo>
                  <a:pt x="1328369" y="680352"/>
                </a:lnTo>
                <a:cubicBezTo>
                  <a:pt x="1325351" y="680867"/>
                  <a:pt x="1323289" y="683665"/>
                  <a:pt x="1323731" y="686757"/>
                </a:cubicBezTo>
                <a:cubicBezTo>
                  <a:pt x="1324173" y="689481"/>
                  <a:pt x="1326529" y="691469"/>
                  <a:pt x="1329253" y="691469"/>
                </a:cubicBezTo>
                <a:cubicBezTo>
                  <a:pt x="1329547" y="691469"/>
                  <a:pt x="1329842" y="691395"/>
                  <a:pt x="1330136" y="691395"/>
                </a:cubicBezTo>
                <a:close/>
                <a:moveTo>
                  <a:pt x="1246353" y="707887"/>
                </a:moveTo>
                <a:lnTo>
                  <a:pt x="1330357" y="691322"/>
                </a:lnTo>
                <a:cubicBezTo>
                  <a:pt x="1333376" y="690733"/>
                  <a:pt x="1335363" y="687788"/>
                  <a:pt x="1334774" y="684769"/>
                </a:cubicBezTo>
                <a:cubicBezTo>
                  <a:pt x="1334185" y="681751"/>
                  <a:pt x="1331167" y="679763"/>
                  <a:pt x="1328222" y="680352"/>
                </a:cubicBezTo>
                <a:lnTo>
                  <a:pt x="1244218" y="696917"/>
                </a:lnTo>
                <a:cubicBezTo>
                  <a:pt x="1241199" y="697506"/>
                  <a:pt x="1239212" y="700451"/>
                  <a:pt x="1239801" y="703470"/>
                </a:cubicBezTo>
                <a:cubicBezTo>
                  <a:pt x="1240316" y="706120"/>
                  <a:pt x="1242672" y="707961"/>
                  <a:pt x="1245322" y="707961"/>
                </a:cubicBezTo>
                <a:cubicBezTo>
                  <a:pt x="1245690" y="707961"/>
                  <a:pt x="1245985" y="707961"/>
                  <a:pt x="1246353" y="707887"/>
                </a:cubicBezTo>
                <a:close/>
                <a:moveTo>
                  <a:pt x="1159478" y="727913"/>
                </a:moveTo>
                <a:lnTo>
                  <a:pt x="1246500" y="707813"/>
                </a:lnTo>
                <a:cubicBezTo>
                  <a:pt x="1249519" y="707151"/>
                  <a:pt x="1251359" y="704132"/>
                  <a:pt x="1250697" y="701114"/>
                </a:cubicBezTo>
                <a:cubicBezTo>
                  <a:pt x="1250034" y="698095"/>
                  <a:pt x="1247016" y="696255"/>
                  <a:pt x="1243997" y="696917"/>
                </a:cubicBezTo>
                <a:lnTo>
                  <a:pt x="1156974" y="717016"/>
                </a:lnTo>
                <a:cubicBezTo>
                  <a:pt x="1153956" y="717679"/>
                  <a:pt x="1152115" y="720697"/>
                  <a:pt x="1152778" y="723716"/>
                </a:cubicBezTo>
                <a:cubicBezTo>
                  <a:pt x="1153367" y="726293"/>
                  <a:pt x="1155723" y="728060"/>
                  <a:pt x="1158226" y="728060"/>
                </a:cubicBezTo>
                <a:cubicBezTo>
                  <a:pt x="1158668" y="728060"/>
                  <a:pt x="1159036" y="728060"/>
                  <a:pt x="1159478" y="727913"/>
                </a:cubicBezTo>
                <a:close/>
                <a:moveTo>
                  <a:pt x="1072160" y="751030"/>
                </a:moveTo>
                <a:lnTo>
                  <a:pt x="1159625" y="727913"/>
                </a:lnTo>
                <a:cubicBezTo>
                  <a:pt x="1162570" y="727103"/>
                  <a:pt x="1164410" y="724084"/>
                  <a:pt x="1163600" y="721066"/>
                </a:cubicBezTo>
                <a:cubicBezTo>
                  <a:pt x="1162791" y="718047"/>
                  <a:pt x="1159698" y="716280"/>
                  <a:pt x="1156754" y="717090"/>
                </a:cubicBezTo>
                <a:lnTo>
                  <a:pt x="1069289" y="740208"/>
                </a:lnTo>
                <a:cubicBezTo>
                  <a:pt x="1066344" y="741017"/>
                  <a:pt x="1064504" y="744036"/>
                  <a:pt x="1065314" y="747055"/>
                </a:cubicBezTo>
                <a:cubicBezTo>
                  <a:pt x="1065976" y="749558"/>
                  <a:pt x="1068258" y="751251"/>
                  <a:pt x="1070762" y="751177"/>
                </a:cubicBezTo>
                <a:cubicBezTo>
                  <a:pt x="1071277" y="751251"/>
                  <a:pt x="1071719" y="751177"/>
                  <a:pt x="1072160" y="751030"/>
                </a:cubicBezTo>
                <a:close/>
                <a:moveTo>
                  <a:pt x="987273" y="776651"/>
                </a:moveTo>
                <a:lnTo>
                  <a:pt x="1072381" y="750957"/>
                </a:lnTo>
                <a:cubicBezTo>
                  <a:pt x="1075326" y="750073"/>
                  <a:pt x="1077020" y="746981"/>
                  <a:pt x="1076136" y="744036"/>
                </a:cubicBezTo>
                <a:cubicBezTo>
                  <a:pt x="1075253" y="741091"/>
                  <a:pt x="1072087" y="739471"/>
                  <a:pt x="1069216" y="740281"/>
                </a:cubicBezTo>
                <a:lnTo>
                  <a:pt x="984107" y="765976"/>
                </a:lnTo>
                <a:cubicBezTo>
                  <a:pt x="981162" y="766859"/>
                  <a:pt x="979469" y="769951"/>
                  <a:pt x="980352" y="772896"/>
                </a:cubicBezTo>
                <a:cubicBezTo>
                  <a:pt x="981089" y="775326"/>
                  <a:pt x="983297" y="776872"/>
                  <a:pt x="985727" y="776872"/>
                </a:cubicBezTo>
                <a:cubicBezTo>
                  <a:pt x="986242" y="776872"/>
                  <a:pt x="986758" y="776798"/>
                  <a:pt x="987273" y="776651"/>
                </a:cubicBezTo>
                <a:close/>
                <a:moveTo>
                  <a:pt x="907539" y="804186"/>
                </a:moveTo>
                <a:lnTo>
                  <a:pt x="987494" y="776578"/>
                </a:lnTo>
                <a:cubicBezTo>
                  <a:pt x="990439" y="775547"/>
                  <a:pt x="991985" y="772381"/>
                  <a:pt x="990954" y="769510"/>
                </a:cubicBezTo>
                <a:cubicBezTo>
                  <a:pt x="989923" y="766638"/>
                  <a:pt x="986831" y="765092"/>
                  <a:pt x="983886" y="766049"/>
                </a:cubicBezTo>
                <a:lnTo>
                  <a:pt x="903931" y="793658"/>
                </a:lnTo>
                <a:cubicBezTo>
                  <a:pt x="900987" y="794689"/>
                  <a:pt x="899441" y="797855"/>
                  <a:pt x="900471" y="800726"/>
                </a:cubicBezTo>
                <a:cubicBezTo>
                  <a:pt x="901281" y="803008"/>
                  <a:pt x="903416" y="804481"/>
                  <a:pt x="905772" y="804481"/>
                </a:cubicBezTo>
                <a:cubicBezTo>
                  <a:pt x="906361" y="804554"/>
                  <a:pt x="906950" y="804407"/>
                  <a:pt x="907539" y="804186"/>
                </a:cubicBezTo>
                <a:close/>
                <a:moveTo>
                  <a:pt x="835020" y="833341"/>
                </a:moveTo>
                <a:lnTo>
                  <a:pt x="907760" y="804186"/>
                </a:lnTo>
                <a:cubicBezTo>
                  <a:pt x="910631" y="803008"/>
                  <a:pt x="912030" y="799769"/>
                  <a:pt x="910852" y="796971"/>
                </a:cubicBezTo>
                <a:cubicBezTo>
                  <a:pt x="909674" y="794100"/>
                  <a:pt x="906435" y="792701"/>
                  <a:pt x="903637" y="793879"/>
                </a:cubicBezTo>
                <a:lnTo>
                  <a:pt x="830897" y="823034"/>
                </a:lnTo>
                <a:cubicBezTo>
                  <a:pt x="828026" y="824212"/>
                  <a:pt x="826627" y="827451"/>
                  <a:pt x="827805" y="830249"/>
                </a:cubicBezTo>
                <a:cubicBezTo>
                  <a:pt x="828689" y="832457"/>
                  <a:pt x="830824" y="833783"/>
                  <a:pt x="833032" y="833783"/>
                </a:cubicBezTo>
                <a:cubicBezTo>
                  <a:pt x="833695" y="833709"/>
                  <a:pt x="834358" y="833562"/>
                  <a:pt x="835020" y="833341"/>
                </a:cubicBezTo>
                <a:close/>
                <a:moveTo>
                  <a:pt x="837450" y="831500"/>
                </a:moveTo>
                <a:cubicBezTo>
                  <a:pt x="839290" y="829071"/>
                  <a:pt x="838849" y="825537"/>
                  <a:pt x="836419" y="823696"/>
                </a:cubicBezTo>
                <a:lnTo>
                  <a:pt x="765225" y="769362"/>
                </a:lnTo>
                <a:cubicBezTo>
                  <a:pt x="762796" y="767522"/>
                  <a:pt x="759262" y="767964"/>
                  <a:pt x="757421" y="770393"/>
                </a:cubicBezTo>
                <a:cubicBezTo>
                  <a:pt x="755581" y="772823"/>
                  <a:pt x="756023" y="776357"/>
                  <a:pt x="758452" y="778197"/>
                </a:cubicBezTo>
                <a:lnTo>
                  <a:pt x="829646" y="832531"/>
                </a:lnTo>
                <a:cubicBezTo>
                  <a:pt x="830676" y="833341"/>
                  <a:pt x="831854" y="833709"/>
                  <a:pt x="833106" y="833635"/>
                </a:cubicBezTo>
                <a:cubicBezTo>
                  <a:pt x="834652" y="833709"/>
                  <a:pt x="836345" y="832973"/>
                  <a:pt x="837450" y="831500"/>
                </a:cubicBezTo>
                <a:close/>
                <a:moveTo>
                  <a:pt x="766771" y="776209"/>
                </a:moveTo>
                <a:cubicBezTo>
                  <a:pt x="768097" y="773412"/>
                  <a:pt x="766992" y="770099"/>
                  <a:pt x="764195" y="768773"/>
                </a:cubicBezTo>
                <a:lnTo>
                  <a:pt x="684019" y="729606"/>
                </a:lnTo>
                <a:cubicBezTo>
                  <a:pt x="681295" y="728281"/>
                  <a:pt x="677908" y="729385"/>
                  <a:pt x="676583" y="732183"/>
                </a:cubicBezTo>
                <a:cubicBezTo>
                  <a:pt x="675258" y="734980"/>
                  <a:pt x="676362" y="738293"/>
                  <a:pt x="679160" y="739619"/>
                </a:cubicBezTo>
                <a:lnTo>
                  <a:pt x="759336" y="778786"/>
                </a:lnTo>
                <a:cubicBezTo>
                  <a:pt x="760145" y="779154"/>
                  <a:pt x="760955" y="779375"/>
                  <a:pt x="761839" y="779375"/>
                </a:cubicBezTo>
                <a:cubicBezTo>
                  <a:pt x="763827" y="779302"/>
                  <a:pt x="765814" y="778197"/>
                  <a:pt x="766771" y="776209"/>
                </a:cubicBezTo>
                <a:close/>
                <a:moveTo>
                  <a:pt x="686890" y="736379"/>
                </a:moveTo>
                <a:cubicBezTo>
                  <a:pt x="687847" y="733434"/>
                  <a:pt x="686301" y="730269"/>
                  <a:pt x="683356" y="729311"/>
                </a:cubicBezTo>
                <a:lnTo>
                  <a:pt x="601708" y="702439"/>
                </a:lnTo>
                <a:cubicBezTo>
                  <a:pt x="598763" y="701482"/>
                  <a:pt x="595671" y="703102"/>
                  <a:pt x="594640" y="705973"/>
                </a:cubicBezTo>
                <a:cubicBezTo>
                  <a:pt x="593683" y="708918"/>
                  <a:pt x="595229" y="712084"/>
                  <a:pt x="598174" y="713041"/>
                </a:cubicBezTo>
                <a:lnTo>
                  <a:pt x="679823" y="739913"/>
                </a:lnTo>
                <a:cubicBezTo>
                  <a:pt x="680412" y="740134"/>
                  <a:pt x="681000" y="740208"/>
                  <a:pt x="681589" y="740208"/>
                </a:cubicBezTo>
                <a:cubicBezTo>
                  <a:pt x="683945" y="740134"/>
                  <a:pt x="686080" y="738662"/>
                  <a:pt x="686890" y="736379"/>
                </a:cubicBezTo>
                <a:close/>
                <a:moveTo>
                  <a:pt x="605389" y="708918"/>
                </a:moveTo>
                <a:cubicBezTo>
                  <a:pt x="606052" y="705899"/>
                  <a:pt x="604138" y="702954"/>
                  <a:pt x="601119" y="702292"/>
                </a:cubicBezTo>
                <a:lnTo>
                  <a:pt x="525214" y="685800"/>
                </a:lnTo>
                <a:cubicBezTo>
                  <a:pt x="522195" y="685211"/>
                  <a:pt x="519250" y="687052"/>
                  <a:pt x="518588" y="690070"/>
                </a:cubicBezTo>
                <a:cubicBezTo>
                  <a:pt x="517925" y="693089"/>
                  <a:pt x="519839" y="696034"/>
                  <a:pt x="522858" y="696696"/>
                </a:cubicBezTo>
                <a:lnTo>
                  <a:pt x="598763" y="713188"/>
                </a:lnTo>
                <a:cubicBezTo>
                  <a:pt x="599205" y="713262"/>
                  <a:pt x="599573" y="713335"/>
                  <a:pt x="600015" y="713335"/>
                </a:cubicBezTo>
                <a:cubicBezTo>
                  <a:pt x="602518" y="713262"/>
                  <a:pt x="604800" y="711495"/>
                  <a:pt x="605389" y="708918"/>
                </a:cubicBezTo>
                <a:close/>
                <a:moveTo>
                  <a:pt x="529558" y="691984"/>
                </a:moveTo>
                <a:cubicBezTo>
                  <a:pt x="529926" y="688892"/>
                  <a:pt x="527791" y="686095"/>
                  <a:pt x="524772" y="685726"/>
                </a:cubicBezTo>
                <a:lnTo>
                  <a:pt x="461824" y="677702"/>
                </a:lnTo>
                <a:cubicBezTo>
                  <a:pt x="458658" y="677186"/>
                  <a:pt x="455934" y="679469"/>
                  <a:pt x="455566" y="682487"/>
                </a:cubicBezTo>
                <a:cubicBezTo>
                  <a:pt x="455198" y="685579"/>
                  <a:pt x="457333" y="688377"/>
                  <a:pt x="460352" y="688745"/>
                </a:cubicBezTo>
                <a:lnTo>
                  <a:pt x="523300" y="696770"/>
                </a:lnTo>
                <a:cubicBezTo>
                  <a:pt x="523594" y="696844"/>
                  <a:pt x="523815" y="696844"/>
                  <a:pt x="524036" y="696844"/>
                </a:cubicBezTo>
                <a:cubicBezTo>
                  <a:pt x="526834" y="696770"/>
                  <a:pt x="529189" y="694782"/>
                  <a:pt x="529558" y="691984"/>
                </a:cubicBezTo>
                <a:close/>
                <a:moveTo>
                  <a:pt x="466610" y="683297"/>
                </a:moveTo>
                <a:cubicBezTo>
                  <a:pt x="466683" y="680205"/>
                  <a:pt x="464254" y="677628"/>
                  <a:pt x="461162" y="677628"/>
                </a:cubicBezTo>
                <a:lnTo>
                  <a:pt x="409405" y="676524"/>
                </a:lnTo>
                <a:cubicBezTo>
                  <a:pt x="406680" y="676376"/>
                  <a:pt x="403736" y="678880"/>
                  <a:pt x="403736" y="681972"/>
                </a:cubicBezTo>
                <a:cubicBezTo>
                  <a:pt x="403662" y="685064"/>
                  <a:pt x="406091" y="687641"/>
                  <a:pt x="409184" y="687641"/>
                </a:cubicBezTo>
                <a:lnTo>
                  <a:pt x="460941" y="688745"/>
                </a:lnTo>
                <a:cubicBezTo>
                  <a:pt x="461014" y="688745"/>
                  <a:pt x="461014" y="688745"/>
                  <a:pt x="461088" y="688745"/>
                </a:cubicBezTo>
                <a:cubicBezTo>
                  <a:pt x="464107" y="688745"/>
                  <a:pt x="466536" y="686315"/>
                  <a:pt x="466610" y="683297"/>
                </a:cubicBezTo>
                <a:close/>
                <a:moveTo>
                  <a:pt x="367660" y="691837"/>
                </a:moveTo>
                <a:lnTo>
                  <a:pt x="409846" y="687567"/>
                </a:lnTo>
                <a:cubicBezTo>
                  <a:pt x="412938" y="687273"/>
                  <a:pt x="415147" y="684549"/>
                  <a:pt x="414853" y="681456"/>
                </a:cubicBezTo>
                <a:cubicBezTo>
                  <a:pt x="414558" y="678364"/>
                  <a:pt x="411760" y="676229"/>
                  <a:pt x="408742" y="676450"/>
                </a:cubicBezTo>
                <a:lnTo>
                  <a:pt x="366556" y="680720"/>
                </a:lnTo>
                <a:cubicBezTo>
                  <a:pt x="363464" y="681015"/>
                  <a:pt x="361255" y="683739"/>
                  <a:pt x="361549" y="686831"/>
                </a:cubicBezTo>
                <a:cubicBezTo>
                  <a:pt x="361844" y="689702"/>
                  <a:pt x="364274" y="691837"/>
                  <a:pt x="367145" y="691837"/>
                </a:cubicBezTo>
                <a:cubicBezTo>
                  <a:pt x="367292" y="691911"/>
                  <a:pt x="367513" y="691837"/>
                  <a:pt x="367660" y="691837"/>
                </a:cubicBezTo>
                <a:close/>
                <a:moveTo>
                  <a:pt x="333941" y="699862"/>
                </a:moveTo>
                <a:lnTo>
                  <a:pt x="368396" y="691764"/>
                </a:lnTo>
                <a:cubicBezTo>
                  <a:pt x="371415" y="691027"/>
                  <a:pt x="373256" y="688082"/>
                  <a:pt x="372519" y="685064"/>
                </a:cubicBezTo>
                <a:cubicBezTo>
                  <a:pt x="371857" y="682119"/>
                  <a:pt x="368838" y="680205"/>
                  <a:pt x="365820" y="680941"/>
                </a:cubicBezTo>
                <a:lnTo>
                  <a:pt x="331364" y="689039"/>
                </a:lnTo>
                <a:cubicBezTo>
                  <a:pt x="328345" y="689776"/>
                  <a:pt x="326505" y="692721"/>
                  <a:pt x="327241" y="695739"/>
                </a:cubicBezTo>
                <a:cubicBezTo>
                  <a:pt x="327830" y="698316"/>
                  <a:pt x="330186" y="700083"/>
                  <a:pt x="332689" y="700009"/>
                </a:cubicBezTo>
                <a:cubicBezTo>
                  <a:pt x="333131" y="700009"/>
                  <a:pt x="333499" y="699936"/>
                  <a:pt x="333941" y="699862"/>
                </a:cubicBezTo>
                <a:close/>
                <a:moveTo>
                  <a:pt x="306111" y="710096"/>
                </a:moveTo>
                <a:lnTo>
                  <a:pt x="334530" y="699641"/>
                </a:lnTo>
                <a:cubicBezTo>
                  <a:pt x="337401" y="698611"/>
                  <a:pt x="338874" y="695371"/>
                  <a:pt x="337843" y="692500"/>
                </a:cubicBezTo>
                <a:cubicBezTo>
                  <a:pt x="336812" y="689628"/>
                  <a:pt x="333573" y="688156"/>
                  <a:pt x="330701" y="689187"/>
                </a:cubicBezTo>
                <a:lnTo>
                  <a:pt x="302283" y="699641"/>
                </a:lnTo>
                <a:cubicBezTo>
                  <a:pt x="299411" y="700672"/>
                  <a:pt x="297939" y="703911"/>
                  <a:pt x="298970" y="706783"/>
                </a:cubicBezTo>
                <a:cubicBezTo>
                  <a:pt x="299780" y="709065"/>
                  <a:pt x="301988" y="710464"/>
                  <a:pt x="304271" y="710464"/>
                </a:cubicBezTo>
                <a:cubicBezTo>
                  <a:pt x="304860" y="710464"/>
                  <a:pt x="305522" y="710317"/>
                  <a:pt x="306111" y="710096"/>
                </a:cubicBezTo>
                <a:close/>
                <a:moveTo>
                  <a:pt x="260907" y="754122"/>
                </a:moveTo>
                <a:lnTo>
                  <a:pt x="308025" y="708844"/>
                </a:lnTo>
                <a:cubicBezTo>
                  <a:pt x="310234" y="706709"/>
                  <a:pt x="310308" y="703175"/>
                  <a:pt x="308173" y="700966"/>
                </a:cubicBezTo>
                <a:cubicBezTo>
                  <a:pt x="306038" y="698758"/>
                  <a:pt x="302504" y="698684"/>
                  <a:pt x="300295" y="700819"/>
                </a:cubicBezTo>
                <a:lnTo>
                  <a:pt x="253176" y="746097"/>
                </a:lnTo>
                <a:cubicBezTo>
                  <a:pt x="250967" y="748233"/>
                  <a:pt x="250894" y="751766"/>
                  <a:pt x="253029" y="753975"/>
                </a:cubicBezTo>
                <a:cubicBezTo>
                  <a:pt x="254133" y="755153"/>
                  <a:pt x="255606" y="755668"/>
                  <a:pt x="257078" y="755668"/>
                </a:cubicBezTo>
                <a:cubicBezTo>
                  <a:pt x="258477" y="755668"/>
                  <a:pt x="259876" y="755227"/>
                  <a:pt x="260907" y="754122"/>
                </a:cubicBezTo>
                <a:close/>
                <a:moveTo>
                  <a:pt x="250158" y="760233"/>
                </a:moveTo>
                <a:lnTo>
                  <a:pt x="259729" y="755006"/>
                </a:lnTo>
                <a:cubicBezTo>
                  <a:pt x="262453" y="753533"/>
                  <a:pt x="263410" y="750147"/>
                  <a:pt x="261937" y="747423"/>
                </a:cubicBezTo>
                <a:cubicBezTo>
                  <a:pt x="260465" y="744699"/>
                  <a:pt x="257078" y="743742"/>
                  <a:pt x="254354" y="745214"/>
                </a:cubicBezTo>
                <a:lnTo>
                  <a:pt x="244783" y="750441"/>
                </a:lnTo>
                <a:cubicBezTo>
                  <a:pt x="242059" y="751914"/>
                  <a:pt x="241102" y="755300"/>
                  <a:pt x="242574" y="758024"/>
                </a:cubicBezTo>
                <a:cubicBezTo>
                  <a:pt x="243605" y="759865"/>
                  <a:pt x="245519" y="760969"/>
                  <a:pt x="247507" y="760969"/>
                </a:cubicBezTo>
                <a:cubicBezTo>
                  <a:pt x="248391" y="760896"/>
                  <a:pt x="249274" y="760675"/>
                  <a:pt x="250158" y="760233"/>
                </a:cubicBezTo>
                <a:close/>
                <a:moveTo>
                  <a:pt x="233592" y="772013"/>
                </a:moveTo>
                <a:lnTo>
                  <a:pt x="250673" y="759865"/>
                </a:lnTo>
                <a:cubicBezTo>
                  <a:pt x="253176" y="758098"/>
                  <a:pt x="253765" y="754638"/>
                  <a:pt x="251998" y="752061"/>
                </a:cubicBezTo>
                <a:cubicBezTo>
                  <a:pt x="250231" y="749558"/>
                  <a:pt x="246697" y="748969"/>
                  <a:pt x="244194" y="750736"/>
                </a:cubicBezTo>
                <a:lnTo>
                  <a:pt x="227113" y="762884"/>
                </a:lnTo>
                <a:cubicBezTo>
                  <a:pt x="224610" y="764651"/>
                  <a:pt x="224021" y="768111"/>
                  <a:pt x="225788" y="770688"/>
                </a:cubicBezTo>
                <a:cubicBezTo>
                  <a:pt x="226893" y="772234"/>
                  <a:pt x="228660" y="773044"/>
                  <a:pt x="230353" y="773044"/>
                </a:cubicBezTo>
                <a:cubicBezTo>
                  <a:pt x="231531" y="773044"/>
                  <a:pt x="232635" y="772675"/>
                  <a:pt x="233592" y="772013"/>
                </a:cubicBezTo>
                <a:close/>
                <a:moveTo>
                  <a:pt x="9380906" y="3537374"/>
                </a:moveTo>
                <a:cubicBezTo>
                  <a:pt x="9382525" y="3534797"/>
                  <a:pt x="9381789" y="3531337"/>
                  <a:pt x="9379139" y="3529717"/>
                </a:cubicBezTo>
                <a:lnTo>
                  <a:pt x="9260826" y="3455137"/>
                </a:lnTo>
                <a:cubicBezTo>
                  <a:pt x="9258249" y="3453517"/>
                  <a:pt x="9254789" y="3454253"/>
                  <a:pt x="9253169" y="3456904"/>
                </a:cubicBezTo>
                <a:cubicBezTo>
                  <a:pt x="9251549" y="3459481"/>
                  <a:pt x="9252285" y="3462941"/>
                  <a:pt x="9254937" y="3464560"/>
                </a:cubicBezTo>
                <a:lnTo>
                  <a:pt x="9373249" y="3539141"/>
                </a:lnTo>
                <a:cubicBezTo>
                  <a:pt x="9374206" y="3539730"/>
                  <a:pt x="9375237" y="3540024"/>
                  <a:pt x="9376267" y="3540024"/>
                </a:cubicBezTo>
                <a:cubicBezTo>
                  <a:pt x="9378108" y="3539951"/>
                  <a:pt x="9379875" y="3538993"/>
                  <a:pt x="9380906" y="3537374"/>
                </a:cubicBezTo>
                <a:close/>
                <a:moveTo>
                  <a:pt x="9510335" y="3598334"/>
                </a:moveTo>
                <a:cubicBezTo>
                  <a:pt x="9511661" y="3595536"/>
                  <a:pt x="9510482" y="3592223"/>
                  <a:pt x="9507685" y="3590898"/>
                </a:cubicBezTo>
                <a:lnTo>
                  <a:pt x="9378623" y="3529349"/>
                </a:lnTo>
                <a:cubicBezTo>
                  <a:pt x="9375825" y="3528024"/>
                  <a:pt x="9372513" y="3529201"/>
                  <a:pt x="9371187" y="3531999"/>
                </a:cubicBezTo>
                <a:cubicBezTo>
                  <a:pt x="9369862" y="3534797"/>
                  <a:pt x="9371040" y="3538110"/>
                  <a:pt x="9373837" y="3539435"/>
                </a:cubicBezTo>
                <a:lnTo>
                  <a:pt x="9502899" y="3600984"/>
                </a:lnTo>
                <a:cubicBezTo>
                  <a:pt x="9503709" y="3601352"/>
                  <a:pt x="9504518" y="3601500"/>
                  <a:pt x="9505328" y="3601500"/>
                </a:cubicBezTo>
                <a:cubicBezTo>
                  <a:pt x="9507390" y="3601500"/>
                  <a:pt x="9509378" y="3600322"/>
                  <a:pt x="9510335" y="3598334"/>
                </a:cubicBezTo>
                <a:close/>
                <a:moveTo>
                  <a:pt x="9644255" y="3641256"/>
                </a:moveTo>
                <a:cubicBezTo>
                  <a:pt x="9645212" y="3638311"/>
                  <a:pt x="9643593" y="3635219"/>
                  <a:pt x="9640648" y="3634262"/>
                </a:cubicBezTo>
                <a:lnTo>
                  <a:pt x="9506949" y="3590677"/>
                </a:lnTo>
                <a:cubicBezTo>
                  <a:pt x="9504003" y="3589720"/>
                  <a:pt x="9500911" y="3591339"/>
                  <a:pt x="9499954" y="3594285"/>
                </a:cubicBezTo>
                <a:cubicBezTo>
                  <a:pt x="9498997" y="3597229"/>
                  <a:pt x="9500617" y="3600322"/>
                  <a:pt x="9503561" y="3601279"/>
                </a:cubicBezTo>
                <a:lnTo>
                  <a:pt x="9637261" y="3644864"/>
                </a:lnTo>
                <a:cubicBezTo>
                  <a:pt x="9637850" y="3645085"/>
                  <a:pt x="9638439" y="3645158"/>
                  <a:pt x="9639028" y="3645158"/>
                </a:cubicBezTo>
                <a:cubicBezTo>
                  <a:pt x="9641385" y="3645085"/>
                  <a:pt x="9643519" y="3643612"/>
                  <a:pt x="9644255" y="3641256"/>
                </a:cubicBezTo>
                <a:close/>
                <a:moveTo>
                  <a:pt x="9776630" y="3661282"/>
                </a:moveTo>
                <a:cubicBezTo>
                  <a:pt x="9777145" y="3658263"/>
                  <a:pt x="9775010" y="3655392"/>
                  <a:pt x="9771992" y="3654950"/>
                </a:cubicBezTo>
                <a:lnTo>
                  <a:pt x="9639912" y="3634115"/>
                </a:lnTo>
                <a:cubicBezTo>
                  <a:pt x="9636966" y="3633599"/>
                  <a:pt x="9634022" y="3635734"/>
                  <a:pt x="9633580" y="3638753"/>
                </a:cubicBezTo>
                <a:cubicBezTo>
                  <a:pt x="9633065" y="3641771"/>
                  <a:pt x="9635200" y="3644643"/>
                  <a:pt x="9638218" y="3645085"/>
                </a:cubicBezTo>
                <a:lnTo>
                  <a:pt x="9770299" y="3665920"/>
                </a:lnTo>
                <a:cubicBezTo>
                  <a:pt x="9770593" y="3665994"/>
                  <a:pt x="9770888" y="3665994"/>
                  <a:pt x="9771182" y="3665994"/>
                </a:cubicBezTo>
                <a:cubicBezTo>
                  <a:pt x="9773833" y="3665994"/>
                  <a:pt x="9776188" y="3664006"/>
                  <a:pt x="9776630" y="3661282"/>
                </a:cubicBezTo>
                <a:close/>
                <a:moveTo>
                  <a:pt x="9771402" y="3665994"/>
                </a:moveTo>
                <a:lnTo>
                  <a:pt x="9895826" y="3659294"/>
                </a:lnTo>
                <a:cubicBezTo>
                  <a:pt x="9898918" y="3659147"/>
                  <a:pt x="9901274" y="3656496"/>
                  <a:pt x="9901053" y="3653404"/>
                </a:cubicBezTo>
                <a:cubicBezTo>
                  <a:pt x="9900906" y="3650312"/>
                  <a:pt x="9898182" y="3647588"/>
                  <a:pt x="9895163" y="3648177"/>
                </a:cubicBezTo>
                <a:lnTo>
                  <a:pt x="9770740" y="3654876"/>
                </a:lnTo>
                <a:cubicBezTo>
                  <a:pt x="9767648" y="3655024"/>
                  <a:pt x="9765292" y="3657674"/>
                  <a:pt x="9765513" y="3660766"/>
                </a:cubicBezTo>
                <a:cubicBezTo>
                  <a:pt x="9765661" y="3663785"/>
                  <a:pt x="9768163" y="3666067"/>
                  <a:pt x="9771109" y="3666067"/>
                </a:cubicBezTo>
                <a:cubicBezTo>
                  <a:pt x="9771182" y="3665994"/>
                  <a:pt x="9771329" y="3665994"/>
                  <a:pt x="9771402" y="3665994"/>
                </a:cubicBezTo>
                <a:close/>
                <a:moveTo>
                  <a:pt x="9897004" y="3659073"/>
                </a:moveTo>
                <a:lnTo>
                  <a:pt x="10009794" y="3627488"/>
                </a:lnTo>
                <a:cubicBezTo>
                  <a:pt x="10012740" y="3626679"/>
                  <a:pt x="10014506" y="3623586"/>
                  <a:pt x="10013623" y="3620642"/>
                </a:cubicBezTo>
                <a:cubicBezTo>
                  <a:pt x="10012813" y="3617697"/>
                  <a:pt x="10009721" y="3615930"/>
                  <a:pt x="10006776" y="3616813"/>
                </a:cubicBezTo>
                <a:lnTo>
                  <a:pt x="9893985" y="3648397"/>
                </a:lnTo>
                <a:cubicBezTo>
                  <a:pt x="9891040" y="3649207"/>
                  <a:pt x="9889273" y="3652299"/>
                  <a:pt x="9890157" y="3655245"/>
                </a:cubicBezTo>
                <a:cubicBezTo>
                  <a:pt x="9890820" y="3657748"/>
                  <a:pt x="9893102" y="3659294"/>
                  <a:pt x="9895531" y="3659294"/>
                </a:cubicBezTo>
                <a:cubicBezTo>
                  <a:pt x="9896047" y="3659294"/>
                  <a:pt x="9896562" y="3659220"/>
                  <a:pt x="9897004" y="3659073"/>
                </a:cubicBezTo>
                <a:close/>
                <a:moveTo>
                  <a:pt x="10010973" y="3626973"/>
                </a:moveTo>
                <a:lnTo>
                  <a:pt x="10108229" y="3573155"/>
                </a:lnTo>
                <a:cubicBezTo>
                  <a:pt x="10110953" y="3571682"/>
                  <a:pt x="10111910" y="3568296"/>
                  <a:pt x="10110438" y="3565571"/>
                </a:cubicBezTo>
                <a:cubicBezTo>
                  <a:pt x="10108966" y="3562847"/>
                  <a:pt x="10105578" y="3561890"/>
                  <a:pt x="10102854" y="3563363"/>
                </a:cubicBezTo>
                <a:lnTo>
                  <a:pt x="10005598" y="3617181"/>
                </a:lnTo>
                <a:cubicBezTo>
                  <a:pt x="10002874" y="3618654"/>
                  <a:pt x="10001917" y="3622040"/>
                  <a:pt x="10003389" y="3624764"/>
                </a:cubicBezTo>
                <a:cubicBezTo>
                  <a:pt x="10004420" y="3626605"/>
                  <a:pt x="10006334" y="3627636"/>
                  <a:pt x="10008322" y="3627636"/>
                </a:cubicBezTo>
                <a:cubicBezTo>
                  <a:pt x="10009206" y="3627709"/>
                  <a:pt x="10010163" y="3627488"/>
                  <a:pt x="10010973" y="3626973"/>
                </a:cubicBezTo>
                <a:close/>
                <a:moveTo>
                  <a:pt x="10108892" y="3572787"/>
                </a:moveTo>
                <a:lnTo>
                  <a:pt x="10184576" y="3516539"/>
                </a:lnTo>
                <a:cubicBezTo>
                  <a:pt x="10187080" y="3514698"/>
                  <a:pt x="10187521" y="3511238"/>
                  <a:pt x="10185754" y="3508734"/>
                </a:cubicBezTo>
                <a:cubicBezTo>
                  <a:pt x="10183913" y="3506305"/>
                  <a:pt x="10180453" y="3505716"/>
                  <a:pt x="10177950" y="3507630"/>
                </a:cubicBezTo>
                <a:lnTo>
                  <a:pt x="10102266" y="3563878"/>
                </a:lnTo>
                <a:cubicBezTo>
                  <a:pt x="10099763" y="3565719"/>
                  <a:pt x="10099320" y="3569179"/>
                  <a:pt x="10101087" y="3571682"/>
                </a:cubicBezTo>
                <a:cubicBezTo>
                  <a:pt x="10102192" y="3573155"/>
                  <a:pt x="10103885" y="3573965"/>
                  <a:pt x="10105578" y="3573891"/>
                </a:cubicBezTo>
                <a:cubicBezTo>
                  <a:pt x="10106756" y="3573817"/>
                  <a:pt x="10107935" y="3573523"/>
                  <a:pt x="10108892" y="3572787"/>
                </a:cubicBezTo>
                <a:close/>
                <a:moveTo>
                  <a:pt x="10185092" y="3516023"/>
                </a:moveTo>
                <a:lnTo>
                  <a:pt x="10260776" y="3443799"/>
                </a:lnTo>
                <a:cubicBezTo>
                  <a:pt x="10262985" y="3441664"/>
                  <a:pt x="10263058" y="3438130"/>
                  <a:pt x="10260923" y="3435921"/>
                </a:cubicBezTo>
                <a:cubicBezTo>
                  <a:pt x="10258789" y="3433712"/>
                  <a:pt x="10255255" y="3433639"/>
                  <a:pt x="10253046" y="3435774"/>
                </a:cubicBezTo>
                <a:lnTo>
                  <a:pt x="10177361" y="3507998"/>
                </a:lnTo>
                <a:cubicBezTo>
                  <a:pt x="10175153" y="3510133"/>
                  <a:pt x="10175079" y="3513667"/>
                  <a:pt x="10177213" y="3515876"/>
                </a:cubicBezTo>
                <a:cubicBezTo>
                  <a:pt x="10178318" y="3517054"/>
                  <a:pt x="10179791" y="3517643"/>
                  <a:pt x="10181263" y="3517569"/>
                </a:cubicBezTo>
                <a:cubicBezTo>
                  <a:pt x="10182661" y="3517569"/>
                  <a:pt x="10183987" y="3517054"/>
                  <a:pt x="10185092" y="3516023"/>
                </a:cubicBezTo>
                <a:close/>
                <a:moveTo>
                  <a:pt x="10260629" y="3443872"/>
                </a:moveTo>
                <a:lnTo>
                  <a:pt x="10334620" y="3375992"/>
                </a:lnTo>
                <a:cubicBezTo>
                  <a:pt x="10336903" y="3373930"/>
                  <a:pt x="10337050" y="3370396"/>
                  <a:pt x="10334988" y="3368114"/>
                </a:cubicBezTo>
                <a:cubicBezTo>
                  <a:pt x="10332927" y="3365832"/>
                  <a:pt x="10329393" y="3365684"/>
                  <a:pt x="10327110" y="3367746"/>
                </a:cubicBezTo>
                <a:lnTo>
                  <a:pt x="10253046" y="3435626"/>
                </a:lnTo>
                <a:cubicBezTo>
                  <a:pt x="10250763" y="3437688"/>
                  <a:pt x="10250616" y="3441222"/>
                  <a:pt x="10252677" y="3443504"/>
                </a:cubicBezTo>
                <a:cubicBezTo>
                  <a:pt x="10253782" y="3444682"/>
                  <a:pt x="10255328" y="3445345"/>
                  <a:pt x="10256801" y="3445345"/>
                </a:cubicBezTo>
                <a:cubicBezTo>
                  <a:pt x="10258273" y="3445345"/>
                  <a:pt x="10259598" y="3444903"/>
                  <a:pt x="10260629" y="3443872"/>
                </a:cubicBezTo>
                <a:close/>
                <a:moveTo>
                  <a:pt x="5754963" y="2662657"/>
                </a:moveTo>
                <a:cubicBezTo>
                  <a:pt x="5758056" y="2662288"/>
                  <a:pt x="5760191" y="2659491"/>
                  <a:pt x="5759823" y="2656472"/>
                </a:cubicBezTo>
                <a:lnTo>
                  <a:pt x="5759675" y="2655147"/>
                </a:lnTo>
                <a:cubicBezTo>
                  <a:pt x="5759307" y="2652055"/>
                  <a:pt x="5756510" y="2649993"/>
                  <a:pt x="5753491" y="2650288"/>
                </a:cubicBezTo>
                <a:cubicBezTo>
                  <a:pt x="5750399" y="2650656"/>
                  <a:pt x="5748264" y="2653454"/>
                  <a:pt x="5748632" y="2656472"/>
                </a:cubicBezTo>
                <a:lnTo>
                  <a:pt x="5748779" y="2657797"/>
                </a:lnTo>
                <a:cubicBezTo>
                  <a:pt x="5749147" y="2660669"/>
                  <a:pt x="5751577" y="2662730"/>
                  <a:pt x="5754375" y="2662657"/>
                </a:cubicBezTo>
                <a:cubicBezTo>
                  <a:pt x="5754522" y="2662730"/>
                  <a:pt x="5754743" y="2662730"/>
                  <a:pt x="5754963" y="2662657"/>
                </a:cubicBezTo>
                <a:close/>
                <a:moveTo>
                  <a:pt x="5754963" y="2661184"/>
                </a:moveTo>
                <a:cubicBezTo>
                  <a:pt x="5757982" y="2660669"/>
                  <a:pt x="5760043" y="2657650"/>
                  <a:pt x="5759528" y="2654632"/>
                </a:cubicBezTo>
                <a:cubicBezTo>
                  <a:pt x="5759013" y="2651613"/>
                  <a:pt x="5756142" y="2649625"/>
                  <a:pt x="5753123" y="2649993"/>
                </a:cubicBezTo>
                <a:cubicBezTo>
                  <a:pt x="5750105" y="2650509"/>
                  <a:pt x="5748043" y="2653380"/>
                  <a:pt x="5748485" y="2656399"/>
                </a:cubicBezTo>
                <a:lnTo>
                  <a:pt x="5748558" y="2656767"/>
                </a:lnTo>
                <a:cubicBezTo>
                  <a:pt x="5749000" y="2659491"/>
                  <a:pt x="5751356" y="2661331"/>
                  <a:pt x="5754006" y="2661258"/>
                </a:cubicBezTo>
                <a:cubicBezTo>
                  <a:pt x="5754375" y="2661258"/>
                  <a:pt x="5754669" y="2661184"/>
                  <a:pt x="5754963" y="2661184"/>
                </a:cubicBezTo>
                <a:close/>
                <a:moveTo>
                  <a:pt x="5754817" y="2661037"/>
                </a:moveTo>
                <a:cubicBezTo>
                  <a:pt x="5757835" y="2660669"/>
                  <a:pt x="5760043" y="2657797"/>
                  <a:pt x="5759602" y="2654779"/>
                </a:cubicBezTo>
                <a:lnTo>
                  <a:pt x="5741491" y="2518576"/>
                </a:lnTo>
                <a:cubicBezTo>
                  <a:pt x="5741049" y="2515484"/>
                  <a:pt x="5738178" y="2513275"/>
                  <a:pt x="5735233" y="2513791"/>
                </a:cubicBezTo>
                <a:cubicBezTo>
                  <a:pt x="5732214" y="2514159"/>
                  <a:pt x="5730006" y="2517030"/>
                  <a:pt x="5730447" y="2520049"/>
                </a:cubicBezTo>
                <a:lnTo>
                  <a:pt x="5748558" y="2656251"/>
                </a:lnTo>
                <a:cubicBezTo>
                  <a:pt x="5748926" y="2659049"/>
                  <a:pt x="5751356" y="2661111"/>
                  <a:pt x="5754080" y="2661111"/>
                </a:cubicBezTo>
                <a:cubicBezTo>
                  <a:pt x="5754301" y="2661037"/>
                  <a:pt x="5754595" y="2661037"/>
                  <a:pt x="5754817" y="2661037"/>
                </a:cubicBezTo>
                <a:close/>
                <a:moveTo>
                  <a:pt x="5737368" y="2524687"/>
                </a:moveTo>
                <a:cubicBezTo>
                  <a:pt x="5740313" y="2523951"/>
                  <a:pt x="5742153" y="2520932"/>
                  <a:pt x="5741417" y="2517913"/>
                </a:cubicBezTo>
                <a:lnTo>
                  <a:pt x="5712704" y="2405049"/>
                </a:lnTo>
                <a:cubicBezTo>
                  <a:pt x="5711968" y="2402104"/>
                  <a:pt x="5708949" y="2400263"/>
                  <a:pt x="5705931" y="2401000"/>
                </a:cubicBezTo>
                <a:cubicBezTo>
                  <a:pt x="5702986" y="2401736"/>
                  <a:pt x="5701145" y="2404755"/>
                  <a:pt x="5701881" y="2407773"/>
                </a:cubicBezTo>
                <a:lnTo>
                  <a:pt x="5730594" y="2520637"/>
                </a:lnTo>
                <a:cubicBezTo>
                  <a:pt x="5731257" y="2523141"/>
                  <a:pt x="5733539" y="2524834"/>
                  <a:pt x="5736042" y="2524834"/>
                </a:cubicBezTo>
                <a:cubicBezTo>
                  <a:pt x="5736411" y="2524834"/>
                  <a:pt x="5736852" y="2524760"/>
                  <a:pt x="5737368" y="2524687"/>
                </a:cubicBezTo>
                <a:close/>
                <a:moveTo>
                  <a:pt x="5711600" y="2409908"/>
                </a:moveTo>
                <a:lnTo>
                  <a:pt x="5755553" y="2355942"/>
                </a:lnTo>
                <a:cubicBezTo>
                  <a:pt x="5757467" y="2353586"/>
                  <a:pt x="5757099" y="2350053"/>
                  <a:pt x="5754743" y="2348065"/>
                </a:cubicBezTo>
                <a:cubicBezTo>
                  <a:pt x="5752387" y="2346151"/>
                  <a:pt x="5748853" y="2346445"/>
                  <a:pt x="5746865" y="2348875"/>
                </a:cubicBezTo>
                <a:lnTo>
                  <a:pt x="5702912" y="2402840"/>
                </a:lnTo>
                <a:cubicBezTo>
                  <a:pt x="5700998" y="2405196"/>
                  <a:pt x="5701366" y="2408730"/>
                  <a:pt x="5703722" y="2410718"/>
                </a:cubicBezTo>
                <a:cubicBezTo>
                  <a:pt x="5704752" y="2411601"/>
                  <a:pt x="5706004" y="2411970"/>
                  <a:pt x="5707256" y="2411970"/>
                </a:cubicBezTo>
                <a:cubicBezTo>
                  <a:pt x="5708875" y="2411970"/>
                  <a:pt x="5710495" y="2411233"/>
                  <a:pt x="5711600" y="2409908"/>
                </a:cubicBezTo>
                <a:close/>
                <a:moveTo>
                  <a:pt x="5754595" y="2356826"/>
                </a:moveTo>
                <a:lnTo>
                  <a:pt x="5829912" y="2298001"/>
                </a:lnTo>
                <a:cubicBezTo>
                  <a:pt x="5832342" y="2296087"/>
                  <a:pt x="5832783" y="2292626"/>
                  <a:pt x="5830869" y="2290197"/>
                </a:cubicBezTo>
                <a:cubicBezTo>
                  <a:pt x="5828955" y="2287767"/>
                  <a:pt x="5825421" y="2287325"/>
                  <a:pt x="5823065" y="2289240"/>
                </a:cubicBezTo>
                <a:lnTo>
                  <a:pt x="5747749" y="2348065"/>
                </a:lnTo>
                <a:cubicBezTo>
                  <a:pt x="5745319" y="2349979"/>
                  <a:pt x="5744877" y="2353439"/>
                  <a:pt x="5746791" y="2355869"/>
                </a:cubicBezTo>
                <a:cubicBezTo>
                  <a:pt x="5747896" y="2357268"/>
                  <a:pt x="5749589" y="2358004"/>
                  <a:pt x="5751209" y="2358004"/>
                </a:cubicBezTo>
                <a:cubicBezTo>
                  <a:pt x="5752387" y="2358004"/>
                  <a:pt x="5753565" y="2357562"/>
                  <a:pt x="5754595" y="2356826"/>
                </a:cubicBezTo>
                <a:close/>
                <a:moveTo>
                  <a:pt x="5828660" y="2298664"/>
                </a:moveTo>
                <a:lnTo>
                  <a:pt x="5942924" y="2248232"/>
                </a:lnTo>
                <a:cubicBezTo>
                  <a:pt x="5945721" y="2246980"/>
                  <a:pt x="5947047" y="2243667"/>
                  <a:pt x="5945795" y="2240869"/>
                </a:cubicBezTo>
                <a:cubicBezTo>
                  <a:pt x="5944543" y="2238072"/>
                  <a:pt x="5941230" y="2236746"/>
                  <a:pt x="5938433" y="2237998"/>
                </a:cubicBezTo>
                <a:lnTo>
                  <a:pt x="5824169" y="2288430"/>
                </a:lnTo>
                <a:cubicBezTo>
                  <a:pt x="5821372" y="2289681"/>
                  <a:pt x="5820047" y="2292995"/>
                  <a:pt x="5821298" y="2295792"/>
                </a:cubicBezTo>
                <a:cubicBezTo>
                  <a:pt x="5822255" y="2297927"/>
                  <a:pt x="5824317" y="2299105"/>
                  <a:pt x="5826452" y="2299105"/>
                </a:cubicBezTo>
                <a:cubicBezTo>
                  <a:pt x="5827188" y="2299179"/>
                  <a:pt x="5827998" y="2299032"/>
                  <a:pt x="5828660" y="2298664"/>
                </a:cubicBezTo>
                <a:close/>
                <a:moveTo>
                  <a:pt x="5942114" y="2248526"/>
                </a:moveTo>
                <a:lnTo>
                  <a:pt x="6082734" y="2210389"/>
                </a:lnTo>
                <a:cubicBezTo>
                  <a:pt x="6085679" y="2209579"/>
                  <a:pt x="6087446" y="2206487"/>
                  <a:pt x="6086636" y="2203542"/>
                </a:cubicBezTo>
                <a:cubicBezTo>
                  <a:pt x="6085826" y="2200597"/>
                  <a:pt x="6082734" y="2198757"/>
                  <a:pt x="6079789" y="2199640"/>
                </a:cubicBezTo>
                <a:lnTo>
                  <a:pt x="5939169" y="2237777"/>
                </a:lnTo>
                <a:cubicBezTo>
                  <a:pt x="5936224" y="2238587"/>
                  <a:pt x="5934457" y="2241679"/>
                  <a:pt x="5935267" y="2244624"/>
                </a:cubicBezTo>
                <a:cubicBezTo>
                  <a:pt x="5935929" y="2247127"/>
                  <a:pt x="5938212" y="2248747"/>
                  <a:pt x="5940715" y="2248747"/>
                </a:cubicBezTo>
                <a:cubicBezTo>
                  <a:pt x="5941157" y="2248673"/>
                  <a:pt x="5941672" y="2248673"/>
                  <a:pt x="5942114" y="2248526"/>
                </a:cubicBezTo>
                <a:close/>
                <a:moveTo>
                  <a:pt x="6081998" y="2210537"/>
                </a:moveTo>
                <a:lnTo>
                  <a:pt x="6239257" y="2192499"/>
                </a:lnTo>
                <a:cubicBezTo>
                  <a:pt x="6242349" y="2192131"/>
                  <a:pt x="6244484" y="2189407"/>
                  <a:pt x="6244190" y="2186314"/>
                </a:cubicBezTo>
                <a:cubicBezTo>
                  <a:pt x="6243822" y="2183222"/>
                  <a:pt x="6241024" y="2181087"/>
                  <a:pt x="6238006" y="2181382"/>
                </a:cubicBezTo>
                <a:lnTo>
                  <a:pt x="6080746" y="2199419"/>
                </a:lnTo>
                <a:cubicBezTo>
                  <a:pt x="6077654" y="2199788"/>
                  <a:pt x="6075519" y="2202512"/>
                  <a:pt x="6075813" y="2205604"/>
                </a:cubicBezTo>
                <a:cubicBezTo>
                  <a:pt x="6076108" y="2208475"/>
                  <a:pt x="6078537" y="2210537"/>
                  <a:pt x="6081409" y="2210537"/>
                </a:cubicBezTo>
                <a:cubicBezTo>
                  <a:pt x="6081556" y="2210537"/>
                  <a:pt x="6081777" y="2210537"/>
                  <a:pt x="6081998" y="2210537"/>
                </a:cubicBezTo>
                <a:close/>
                <a:moveTo>
                  <a:pt x="6240288" y="2192204"/>
                </a:moveTo>
                <a:lnTo>
                  <a:pt x="6253466" y="2188082"/>
                </a:lnTo>
                <a:cubicBezTo>
                  <a:pt x="6256411" y="2187124"/>
                  <a:pt x="6258031" y="2184032"/>
                  <a:pt x="6257147" y="2181087"/>
                </a:cubicBezTo>
                <a:cubicBezTo>
                  <a:pt x="6256264" y="2178142"/>
                  <a:pt x="6253172" y="2176523"/>
                  <a:pt x="6250153" y="2177406"/>
                </a:cubicBezTo>
                <a:lnTo>
                  <a:pt x="6236975" y="2181529"/>
                </a:lnTo>
                <a:cubicBezTo>
                  <a:pt x="6234030" y="2182486"/>
                  <a:pt x="6232410" y="2185578"/>
                  <a:pt x="6233294" y="2188523"/>
                </a:cubicBezTo>
                <a:cubicBezTo>
                  <a:pt x="6234030" y="2190953"/>
                  <a:pt x="6236238" y="2192425"/>
                  <a:pt x="6238668" y="2192425"/>
                </a:cubicBezTo>
                <a:cubicBezTo>
                  <a:pt x="6239183" y="2192499"/>
                  <a:pt x="6239699" y="2192352"/>
                  <a:pt x="6240288" y="2192204"/>
                </a:cubicBezTo>
                <a:close/>
                <a:moveTo>
                  <a:pt x="6255086" y="2187272"/>
                </a:moveTo>
                <a:lnTo>
                  <a:pt x="6324955" y="2135146"/>
                </a:lnTo>
                <a:cubicBezTo>
                  <a:pt x="6327457" y="2133306"/>
                  <a:pt x="6327899" y="2129846"/>
                  <a:pt x="6326132" y="2127342"/>
                </a:cubicBezTo>
                <a:cubicBezTo>
                  <a:pt x="6324292" y="2124839"/>
                  <a:pt x="6320758" y="2124397"/>
                  <a:pt x="6318328" y="2126238"/>
                </a:cubicBezTo>
                <a:lnTo>
                  <a:pt x="6248460" y="2178363"/>
                </a:lnTo>
                <a:cubicBezTo>
                  <a:pt x="6245957" y="2180204"/>
                  <a:pt x="6245515" y="2183664"/>
                  <a:pt x="6247355" y="2186167"/>
                </a:cubicBezTo>
                <a:cubicBezTo>
                  <a:pt x="6248460" y="2187640"/>
                  <a:pt x="6250153" y="2188450"/>
                  <a:pt x="6251846" y="2188376"/>
                </a:cubicBezTo>
                <a:cubicBezTo>
                  <a:pt x="6252951" y="2188376"/>
                  <a:pt x="6254129" y="2188008"/>
                  <a:pt x="6255086" y="2187272"/>
                </a:cubicBezTo>
                <a:close/>
                <a:moveTo>
                  <a:pt x="6324660" y="2135367"/>
                </a:moveTo>
                <a:lnTo>
                  <a:pt x="6354330" y="2116667"/>
                </a:lnTo>
                <a:cubicBezTo>
                  <a:pt x="6356907" y="2115047"/>
                  <a:pt x="6357716" y="2111587"/>
                  <a:pt x="6356097" y="2109010"/>
                </a:cubicBezTo>
                <a:cubicBezTo>
                  <a:pt x="6354477" y="2106433"/>
                  <a:pt x="6351017" y="2105623"/>
                  <a:pt x="6348440" y="2107243"/>
                </a:cubicBezTo>
                <a:lnTo>
                  <a:pt x="6318770" y="2125944"/>
                </a:lnTo>
                <a:cubicBezTo>
                  <a:pt x="6316193" y="2127563"/>
                  <a:pt x="6315383" y="2131024"/>
                  <a:pt x="6317003" y="2133600"/>
                </a:cubicBezTo>
                <a:cubicBezTo>
                  <a:pt x="6318107" y="2135294"/>
                  <a:pt x="6319874" y="2136177"/>
                  <a:pt x="6321788" y="2136177"/>
                </a:cubicBezTo>
                <a:cubicBezTo>
                  <a:pt x="6322672" y="2136177"/>
                  <a:pt x="6323703" y="2135956"/>
                  <a:pt x="6324660" y="2135367"/>
                </a:cubicBezTo>
                <a:close/>
                <a:moveTo>
                  <a:pt x="6354256" y="2116667"/>
                </a:moveTo>
                <a:lnTo>
                  <a:pt x="6404983" y="2084788"/>
                </a:lnTo>
                <a:cubicBezTo>
                  <a:pt x="6407560" y="2083168"/>
                  <a:pt x="6408369" y="2079708"/>
                  <a:pt x="6406750" y="2077131"/>
                </a:cubicBezTo>
                <a:cubicBezTo>
                  <a:pt x="6405130" y="2074554"/>
                  <a:pt x="6401670" y="2073745"/>
                  <a:pt x="6399093" y="2075364"/>
                </a:cubicBezTo>
                <a:lnTo>
                  <a:pt x="6348367" y="2107243"/>
                </a:lnTo>
                <a:cubicBezTo>
                  <a:pt x="6345790" y="2108863"/>
                  <a:pt x="6344980" y="2112323"/>
                  <a:pt x="6346600" y="2114900"/>
                </a:cubicBezTo>
                <a:cubicBezTo>
                  <a:pt x="6347704" y="2116593"/>
                  <a:pt x="6349471" y="2117550"/>
                  <a:pt x="6351385" y="2117477"/>
                </a:cubicBezTo>
                <a:cubicBezTo>
                  <a:pt x="6352342" y="2117550"/>
                  <a:pt x="6353373" y="2117256"/>
                  <a:pt x="6354256" y="2116667"/>
                </a:cubicBezTo>
                <a:close/>
                <a:moveTo>
                  <a:pt x="6404762" y="2084935"/>
                </a:moveTo>
                <a:lnTo>
                  <a:pt x="6423904" y="2074039"/>
                </a:lnTo>
                <a:cubicBezTo>
                  <a:pt x="6426554" y="2072493"/>
                  <a:pt x="6427512" y="2069106"/>
                  <a:pt x="6425965" y="2066456"/>
                </a:cubicBezTo>
                <a:cubicBezTo>
                  <a:pt x="6424419" y="2063732"/>
                  <a:pt x="6421033" y="2062848"/>
                  <a:pt x="6418382" y="2064394"/>
                </a:cubicBezTo>
                <a:lnTo>
                  <a:pt x="6399240" y="2075291"/>
                </a:lnTo>
                <a:cubicBezTo>
                  <a:pt x="6396590" y="2076837"/>
                  <a:pt x="6395633" y="2080223"/>
                  <a:pt x="6397179" y="2082874"/>
                </a:cubicBezTo>
                <a:cubicBezTo>
                  <a:pt x="6398209" y="2084714"/>
                  <a:pt x="6400124" y="2085672"/>
                  <a:pt x="6402038" y="2085672"/>
                </a:cubicBezTo>
                <a:cubicBezTo>
                  <a:pt x="6402995" y="2085598"/>
                  <a:pt x="6403878" y="2085377"/>
                  <a:pt x="6404762" y="2084935"/>
                </a:cubicBezTo>
                <a:close/>
                <a:moveTo>
                  <a:pt x="6423977" y="2074039"/>
                </a:moveTo>
                <a:lnTo>
                  <a:pt x="6462924" y="2051658"/>
                </a:lnTo>
                <a:cubicBezTo>
                  <a:pt x="6465575" y="2050111"/>
                  <a:pt x="6466532" y="2046725"/>
                  <a:pt x="6464986" y="2044075"/>
                </a:cubicBezTo>
                <a:cubicBezTo>
                  <a:pt x="6463440" y="2041424"/>
                  <a:pt x="6460053" y="2040467"/>
                  <a:pt x="6457403" y="2042013"/>
                </a:cubicBezTo>
                <a:lnTo>
                  <a:pt x="6418456" y="2064394"/>
                </a:lnTo>
                <a:cubicBezTo>
                  <a:pt x="6415805" y="2065940"/>
                  <a:pt x="6414848" y="2069327"/>
                  <a:pt x="6416394" y="2071978"/>
                </a:cubicBezTo>
                <a:cubicBezTo>
                  <a:pt x="6417425" y="2073745"/>
                  <a:pt x="6419339" y="2074775"/>
                  <a:pt x="6421253" y="2074775"/>
                </a:cubicBezTo>
                <a:cubicBezTo>
                  <a:pt x="6422137" y="2074775"/>
                  <a:pt x="6423094" y="2074481"/>
                  <a:pt x="6423977" y="2074039"/>
                </a:cubicBezTo>
                <a:close/>
                <a:moveTo>
                  <a:pt x="6461967" y="2052099"/>
                </a:moveTo>
                <a:lnTo>
                  <a:pt x="6482066" y="2045252"/>
                </a:lnTo>
                <a:cubicBezTo>
                  <a:pt x="6485011" y="2044295"/>
                  <a:pt x="6486557" y="2041129"/>
                  <a:pt x="6485527" y="2038185"/>
                </a:cubicBezTo>
                <a:cubicBezTo>
                  <a:pt x="6484570" y="2035240"/>
                  <a:pt x="6481404" y="2033694"/>
                  <a:pt x="6478459" y="2034724"/>
                </a:cubicBezTo>
                <a:lnTo>
                  <a:pt x="6458360" y="2041571"/>
                </a:lnTo>
                <a:cubicBezTo>
                  <a:pt x="6455415" y="2042528"/>
                  <a:pt x="6453868" y="2045694"/>
                  <a:pt x="6454899" y="2048639"/>
                </a:cubicBezTo>
                <a:cubicBezTo>
                  <a:pt x="6455709" y="2050995"/>
                  <a:pt x="6457844" y="2052467"/>
                  <a:pt x="6460200" y="2052394"/>
                </a:cubicBezTo>
                <a:cubicBezTo>
                  <a:pt x="6460789" y="2052394"/>
                  <a:pt x="6461378" y="2052247"/>
                  <a:pt x="6461967" y="2052099"/>
                </a:cubicBezTo>
                <a:close/>
                <a:moveTo>
                  <a:pt x="6483171" y="2044663"/>
                </a:moveTo>
                <a:lnTo>
                  <a:pt x="6511515" y="2026994"/>
                </a:lnTo>
                <a:cubicBezTo>
                  <a:pt x="6514093" y="2025374"/>
                  <a:pt x="6514902" y="2021914"/>
                  <a:pt x="6513282" y="2019337"/>
                </a:cubicBezTo>
                <a:cubicBezTo>
                  <a:pt x="6511663" y="2016760"/>
                  <a:pt x="6508202" y="2015950"/>
                  <a:pt x="6505626" y="2017570"/>
                </a:cubicBezTo>
                <a:lnTo>
                  <a:pt x="6477281" y="2035240"/>
                </a:lnTo>
                <a:cubicBezTo>
                  <a:pt x="6474704" y="2036859"/>
                  <a:pt x="6473894" y="2040320"/>
                  <a:pt x="6475514" y="2042897"/>
                </a:cubicBezTo>
                <a:cubicBezTo>
                  <a:pt x="6476618" y="2044590"/>
                  <a:pt x="6478385" y="2045547"/>
                  <a:pt x="6480299" y="2045547"/>
                </a:cubicBezTo>
                <a:cubicBezTo>
                  <a:pt x="6481256" y="2045547"/>
                  <a:pt x="6482287" y="2045252"/>
                  <a:pt x="6483171" y="2044663"/>
                </a:cubicBezTo>
                <a:close/>
                <a:moveTo>
                  <a:pt x="6511515" y="2026994"/>
                </a:moveTo>
                <a:lnTo>
                  <a:pt x="6564672" y="1993863"/>
                </a:lnTo>
                <a:cubicBezTo>
                  <a:pt x="6567248" y="1992244"/>
                  <a:pt x="6568058" y="1988783"/>
                  <a:pt x="6566438" y="1986207"/>
                </a:cubicBezTo>
                <a:cubicBezTo>
                  <a:pt x="6564819" y="1983630"/>
                  <a:pt x="6561358" y="1982820"/>
                  <a:pt x="6558781" y="1984440"/>
                </a:cubicBezTo>
                <a:lnTo>
                  <a:pt x="6505626" y="2017570"/>
                </a:lnTo>
                <a:cubicBezTo>
                  <a:pt x="6503049" y="2019190"/>
                  <a:pt x="6502239" y="2022650"/>
                  <a:pt x="6503859" y="2025227"/>
                </a:cubicBezTo>
                <a:cubicBezTo>
                  <a:pt x="6504890" y="2026920"/>
                  <a:pt x="6506730" y="2027877"/>
                  <a:pt x="6508644" y="2027877"/>
                </a:cubicBezTo>
                <a:cubicBezTo>
                  <a:pt x="6509601" y="2027877"/>
                  <a:pt x="6510632" y="2027583"/>
                  <a:pt x="6511515" y="2026994"/>
                </a:cubicBezTo>
                <a:close/>
                <a:moveTo>
                  <a:pt x="6565260" y="1993495"/>
                </a:moveTo>
                <a:lnTo>
                  <a:pt x="6569310" y="1990182"/>
                </a:lnTo>
                <a:cubicBezTo>
                  <a:pt x="6571665" y="1988268"/>
                  <a:pt x="6572034" y="1984734"/>
                  <a:pt x="6570120" y="1982305"/>
                </a:cubicBezTo>
                <a:cubicBezTo>
                  <a:pt x="6568132" y="1979949"/>
                  <a:pt x="6564672" y="1979581"/>
                  <a:pt x="6562242" y="1981495"/>
                </a:cubicBezTo>
                <a:lnTo>
                  <a:pt x="6558193" y="1984808"/>
                </a:lnTo>
                <a:cubicBezTo>
                  <a:pt x="6555837" y="1986722"/>
                  <a:pt x="6555469" y="1990256"/>
                  <a:pt x="6557383" y="1992685"/>
                </a:cubicBezTo>
                <a:cubicBezTo>
                  <a:pt x="6558487" y="1994084"/>
                  <a:pt x="6560107" y="1994747"/>
                  <a:pt x="6561726" y="1994747"/>
                </a:cubicBezTo>
                <a:cubicBezTo>
                  <a:pt x="6563052" y="1994747"/>
                  <a:pt x="6564230" y="1994305"/>
                  <a:pt x="6565260" y="1993495"/>
                </a:cubicBezTo>
                <a:close/>
                <a:moveTo>
                  <a:pt x="6566144" y="1991360"/>
                </a:moveTo>
                <a:lnTo>
                  <a:pt x="6572034" y="1991066"/>
                </a:lnTo>
                <a:cubicBezTo>
                  <a:pt x="6575126" y="1990919"/>
                  <a:pt x="6577482" y="1988268"/>
                  <a:pt x="6577261" y="1985176"/>
                </a:cubicBezTo>
                <a:cubicBezTo>
                  <a:pt x="6577114" y="1982084"/>
                  <a:pt x="6574316" y="1979433"/>
                  <a:pt x="6571371" y="1979949"/>
                </a:cubicBezTo>
                <a:lnTo>
                  <a:pt x="6565481" y="1980243"/>
                </a:lnTo>
                <a:cubicBezTo>
                  <a:pt x="6562389" y="1980390"/>
                  <a:pt x="6560033" y="1983041"/>
                  <a:pt x="6560254" y="1986133"/>
                </a:cubicBezTo>
                <a:cubicBezTo>
                  <a:pt x="6560401" y="1989078"/>
                  <a:pt x="6562904" y="1991434"/>
                  <a:pt x="6565849" y="1991434"/>
                </a:cubicBezTo>
                <a:cubicBezTo>
                  <a:pt x="6565997" y="1991360"/>
                  <a:pt x="6566070" y="1991360"/>
                  <a:pt x="6566144" y="1991360"/>
                </a:cubicBezTo>
                <a:close/>
                <a:moveTo>
                  <a:pt x="6573948" y="1990624"/>
                </a:moveTo>
                <a:cubicBezTo>
                  <a:pt x="6576893" y="1989593"/>
                  <a:pt x="6578365" y="1986427"/>
                  <a:pt x="6577335" y="1983556"/>
                </a:cubicBezTo>
                <a:cubicBezTo>
                  <a:pt x="6576304" y="1980611"/>
                  <a:pt x="6573138" y="1979065"/>
                  <a:pt x="6570267" y="1980169"/>
                </a:cubicBezTo>
                <a:lnTo>
                  <a:pt x="6569899" y="1980317"/>
                </a:lnTo>
                <a:cubicBezTo>
                  <a:pt x="6566954" y="1981347"/>
                  <a:pt x="6565629" y="1984440"/>
                  <a:pt x="6566659" y="1987385"/>
                </a:cubicBezTo>
                <a:cubicBezTo>
                  <a:pt x="6567469" y="1989667"/>
                  <a:pt x="6569752" y="1991066"/>
                  <a:pt x="6572107" y="1991066"/>
                </a:cubicBezTo>
                <a:cubicBezTo>
                  <a:pt x="6572696" y="1990919"/>
                  <a:pt x="6573285" y="1990845"/>
                  <a:pt x="6573948" y="1990624"/>
                </a:cubicBezTo>
                <a:close/>
                <a:moveTo>
                  <a:pt x="6574021" y="1990624"/>
                </a:moveTo>
                <a:lnTo>
                  <a:pt x="6634172" y="1968537"/>
                </a:lnTo>
                <a:cubicBezTo>
                  <a:pt x="6637043" y="1967506"/>
                  <a:pt x="6638515" y="1964267"/>
                  <a:pt x="6637485" y="1961396"/>
                </a:cubicBezTo>
                <a:cubicBezTo>
                  <a:pt x="6636454" y="1958524"/>
                  <a:pt x="6633215" y="1957052"/>
                  <a:pt x="6630343" y="1958082"/>
                </a:cubicBezTo>
                <a:lnTo>
                  <a:pt x="6570193" y="1980169"/>
                </a:lnTo>
                <a:cubicBezTo>
                  <a:pt x="6567322" y="1981200"/>
                  <a:pt x="6565849" y="1984440"/>
                  <a:pt x="6566880" y="1987311"/>
                </a:cubicBezTo>
                <a:cubicBezTo>
                  <a:pt x="6567690" y="1989593"/>
                  <a:pt x="6569899" y="1990992"/>
                  <a:pt x="6572181" y="1990992"/>
                </a:cubicBezTo>
                <a:cubicBezTo>
                  <a:pt x="6572696" y="1990919"/>
                  <a:pt x="6573359" y="1990845"/>
                  <a:pt x="6574021" y="1990624"/>
                </a:cubicBezTo>
                <a:close/>
                <a:moveTo>
                  <a:pt x="6634025" y="1968537"/>
                </a:moveTo>
                <a:lnTo>
                  <a:pt x="6674149" y="1954696"/>
                </a:lnTo>
                <a:cubicBezTo>
                  <a:pt x="6677094" y="1953665"/>
                  <a:pt x="6678640" y="1950499"/>
                  <a:pt x="6677609" y="1947628"/>
                </a:cubicBezTo>
                <a:cubicBezTo>
                  <a:pt x="6676578" y="1944683"/>
                  <a:pt x="6673413" y="1943137"/>
                  <a:pt x="6670542" y="1944168"/>
                </a:cubicBezTo>
                <a:lnTo>
                  <a:pt x="6630417" y="1958009"/>
                </a:lnTo>
                <a:cubicBezTo>
                  <a:pt x="6627472" y="1959040"/>
                  <a:pt x="6625926" y="1962205"/>
                  <a:pt x="6626957" y="1965077"/>
                </a:cubicBezTo>
                <a:cubicBezTo>
                  <a:pt x="6627766" y="1967433"/>
                  <a:pt x="6629902" y="1968832"/>
                  <a:pt x="6632258" y="1968832"/>
                </a:cubicBezTo>
                <a:cubicBezTo>
                  <a:pt x="6632846" y="1968832"/>
                  <a:pt x="6633435" y="1968758"/>
                  <a:pt x="6634025" y="1968537"/>
                </a:cubicBezTo>
                <a:close/>
                <a:moveTo>
                  <a:pt x="6674149" y="1954696"/>
                </a:moveTo>
                <a:lnTo>
                  <a:pt x="6678346" y="1953223"/>
                </a:lnTo>
                <a:cubicBezTo>
                  <a:pt x="6681290" y="1952266"/>
                  <a:pt x="6682837" y="1949027"/>
                  <a:pt x="6681806" y="1946156"/>
                </a:cubicBezTo>
                <a:cubicBezTo>
                  <a:pt x="6680849" y="1943211"/>
                  <a:pt x="6677683" y="1941665"/>
                  <a:pt x="6674738" y="1942695"/>
                </a:cubicBezTo>
                <a:lnTo>
                  <a:pt x="6670542" y="1944168"/>
                </a:lnTo>
                <a:cubicBezTo>
                  <a:pt x="6667597" y="1945125"/>
                  <a:pt x="6666050" y="1948364"/>
                  <a:pt x="6667081" y="1951236"/>
                </a:cubicBezTo>
                <a:cubicBezTo>
                  <a:pt x="6667891" y="1953592"/>
                  <a:pt x="6670026" y="1954990"/>
                  <a:pt x="6672382" y="1954990"/>
                </a:cubicBezTo>
                <a:cubicBezTo>
                  <a:pt x="6672971" y="1954990"/>
                  <a:pt x="6673560" y="1954917"/>
                  <a:pt x="6674149" y="1954696"/>
                </a:cubicBezTo>
                <a:close/>
                <a:moveTo>
                  <a:pt x="6678346" y="1953297"/>
                </a:moveTo>
                <a:lnTo>
                  <a:pt x="6724802" y="1937321"/>
                </a:lnTo>
                <a:cubicBezTo>
                  <a:pt x="6727747" y="1936290"/>
                  <a:pt x="6729219" y="1933124"/>
                  <a:pt x="6728262" y="1930253"/>
                </a:cubicBezTo>
                <a:cubicBezTo>
                  <a:pt x="6727231" y="1927308"/>
                  <a:pt x="6724139" y="1925835"/>
                  <a:pt x="6721194" y="1926793"/>
                </a:cubicBezTo>
                <a:lnTo>
                  <a:pt x="6674738" y="1942769"/>
                </a:lnTo>
                <a:cubicBezTo>
                  <a:pt x="6671793" y="1943800"/>
                  <a:pt x="6670247" y="1946966"/>
                  <a:pt x="6671278" y="1949837"/>
                </a:cubicBezTo>
                <a:cubicBezTo>
                  <a:pt x="6672088" y="1952193"/>
                  <a:pt x="6674223" y="1953592"/>
                  <a:pt x="6676578" y="1953592"/>
                </a:cubicBezTo>
                <a:cubicBezTo>
                  <a:pt x="6677168" y="1953592"/>
                  <a:pt x="6677757" y="1953444"/>
                  <a:pt x="6678346" y="1953297"/>
                </a:cubicBezTo>
                <a:close/>
                <a:moveTo>
                  <a:pt x="6723919" y="1937468"/>
                </a:moveTo>
                <a:lnTo>
                  <a:pt x="6784069" y="1927308"/>
                </a:lnTo>
                <a:cubicBezTo>
                  <a:pt x="6787087" y="1926793"/>
                  <a:pt x="6789149" y="1923921"/>
                  <a:pt x="6788633" y="1920903"/>
                </a:cubicBezTo>
                <a:cubicBezTo>
                  <a:pt x="6788118" y="1917884"/>
                  <a:pt x="6785173" y="1915823"/>
                  <a:pt x="6782228" y="1916338"/>
                </a:cubicBezTo>
                <a:lnTo>
                  <a:pt x="6722078" y="1926498"/>
                </a:lnTo>
                <a:cubicBezTo>
                  <a:pt x="6719059" y="1927013"/>
                  <a:pt x="6716998" y="1929885"/>
                  <a:pt x="6717513" y="1932903"/>
                </a:cubicBezTo>
                <a:cubicBezTo>
                  <a:pt x="6717955" y="1935628"/>
                  <a:pt x="6720384" y="1937542"/>
                  <a:pt x="6723035" y="1937542"/>
                </a:cubicBezTo>
                <a:cubicBezTo>
                  <a:pt x="6723329" y="1937542"/>
                  <a:pt x="6723624" y="1937542"/>
                  <a:pt x="6723919" y="1937468"/>
                </a:cubicBezTo>
                <a:close/>
                <a:moveTo>
                  <a:pt x="6783848" y="1927308"/>
                </a:moveTo>
                <a:lnTo>
                  <a:pt x="6796364" y="1925541"/>
                </a:lnTo>
                <a:cubicBezTo>
                  <a:pt x="6799382" y="1925099"/>
                  <a:pt x="6801517" y="1922302"/>
                  <a:pt x="6801076" y="1919209"/>
                </a:cubicBezTo>
                <a:cubicBezTo>
                  <a:pt x="6800634" y="1916117"/>
                  <a:pt x="6797689" y="1913909"/>
                  <a:pt x="6794744" y="1914498"/>
                </a:cubicBezTo>
                <a:lnTo>
                  <a:pt x="6782228" y="1916265"/>
                </a:lnTo>
                <a:cubicBezTo>
                  <a:pt x="6779209" y="1916706"/>
                  <a:pt x="6777074" y="1919504"/>
                  <a:pt x="6777516" y="1922596"/>
                </a:cubicBezTo>
                <a:cubicBezTo>
                  <a:pt x="6777884" y="1925394"/>
                  <a:pt x="6780314" y="1927382"/>
                  <a:pt x="6783038" y="1927382"/>
                </a:cubicBezTo>
                <a:cubicBezTo>
                  <a:pt x="6783406" y="1927382"/>
                  <a:pt x="6783627" y="1927382"/>
                  <a:pt x="6783848" y="1927308"/>
                </a:cubicBezTo>
                <a:close/>
                <a:moveTo>
                  <a:pt x="6796364" y="1925541"/>
                </a:moveTo>
                <a:lnTo>
                  <a:pt x="6801738" y="1924805"/>
                </a:lnTo>
                <a:cubicBezTo>
                  <a:pt x="6804757" y="1924363"/>
                  <a:pt x="6806892" y="1921565"/>
                  <a:pt x="6806450" y="1918473"/>
                </a:cubicBezTo>
                <a:cubicBezTo>
                  <a:pt x="6806008" y="1915381"/>
                  <a:pt x="6803137" y="1913320"/>
                  <a:pt x="6800118" y="1913761"/>
                </a:cubicBezTo>
                <a:lnTo>
                  <a:pt x="6794744" y="1914498"/>
                </a:lnTo>
                <a:cubicBezTo>
                  <a:pt x="6791725" y="1914939"/>
                  <a:pt x="6789590" y="1917737"/>
                  <a:pt x="6790032" y="1920829"/>
                </a:cubicBezTo>
                <a:cubicBezTo>
                  <a:pt x="6790400" y="1923627"/>
                  <a:pt x="6792830" y="1925615"/>
                  <a:pt x="6795554" y="1925615"/>
                </a:cubicBezTo>
                <a:cubicBezTo>
                  <a:pt x="6795922" y="1925541"/>
                  <a:pt x="6796143" y="1925541"/>
                  <a:pt x="6796364" y="1925541"/>
                </a:cubicBezTo>
                <a:close/>
                <a:moveTo>
                  <a:pt x="6801812" y="1924731"/>
                </a:moveTo>
                <a:lnTo>
                  <a:pt x="6880220" y="1913541"/>
                </a:lnTo>
                <a:cubicBezTo>
                  <a:pt x="6883239" y="1913099"/>
                  <a:pt x="6885374" y="1910301"/>
                  <a:pt x="6884932" y="1907209"/>
                </a:cubicBezTo>
                <a:cubicBezTo>
                  <a:pt x="6884491" y="1904117"/>
                  <a:pt x="6881766" y="1901908"/>
                  <a:pt x="6878601" y="1902497"/>
                </a:cubicBezTo>
                <a:lnTo>
                  <a:pt x="6800192" y="1913688"/>
                </a:lnTo>
                <a:cubicBezTo>
                  <a:pt x="6797173" y="1914129"/>
                  <a:pt x="6795038" y="1916927"/>
                  <a:pt x="6795480" y="1920019"/>
                </a:cubicBezTo>
                <a:cubicBezTo>
                  <a:pt x="6795848" y="1922817"/>
                  <a:pt x="6798278" y="1924805"/>
                  <a:pt x="6801002" y="1924805"/>
                </a:cubicBezTo>
                <a:cubicBezTo>
                  <a:pt x="6801296" y="1924805"/>
                  <a:pt x="6801517" y="1924805"/>
                  <a:pt x="6801812" y="1924731"/>
                </a:cubicBezTo>
                <a:close/>
                <a:moveTo>
                  <a:pt x="6934922" y="1915087"/>
                </a:moveTo>
                <a:cubicBezTo>
                  <a:pt x="6935290" y="1912068"/>
                  <a:pt x="6933156" y="1909270"/>
                  <a:pt x="6930064" y="1908829"/>
                </a:cubicBezTo>
                <a:lnTo>
                  <a:pt x="6880073" y="1902497"/>
                </a:lnTo>
                <a:cubicBezTo>
                  <a:pt x="6877055" y="1901982"/>
                  <a:pt x="6874257" y="1904264"/>
                  <a:pt x="6873815" y="1907356"/>
                </a:cubicBezTo>
                <a:cubicBezTo>
                  <a:pt x="6873447" y="1910375"/>
                  <a:pt x="6875582" y="1913172"/>
                  <a:pt x="6878674" y="1913614"/>
                </a:cubicBezTo>
                <a:lnTo>
                  <a:pt x="6928665" y="1919946"/>
                </a:lnTo>
                <a:cubicBezTo>
                  <a:pt x="6928885" y="1920019"/>
                  <a:pt x="6929180" y="1920019"/>
                  <a:pt x="6929401" y="1920019"/>
                </a:cubicBezTo>
                <a:cubicBezTo>
                  <a:pt x="6932198" y="1919946"/>
                  <a:pt x="6934628" y="1917884"/>
                  <a:pt x="6934922" y="1915087"/>
                </a:cubicBezTo>
                <a:close/>
                <a:moveTo>
                  <a:pt x="6939634" y="1919578"/>
                </a:moveTo>
                <a:cubicBezTo>
                  <a:pt x="6941033" y="1916853"/>
                  <a:pt x="6939929" y="1913467"/>
                  <a:pt x="6937205" y="1912068"/>
                </a:cubicBezTo>
                <a:lnTo>
                  <a:pt x="6931977" y="1909418"/>
                </a:lnTo>
                <a:cubicBezTo>
                  <a:pt x="6929253" y="1908019"/>
                  <a:pt x="6925867" y="1909123"/>
                  <a:pt x="6924468" y="1911847"/>
                </a:cubicBezTo>
                <a:cubicBezTo>
                  <a:pt x="6923069" y="1914571"/>
                  <a:pt x="6924173" y="1917958"/>
                  <a:pt x="6926897" y="1919357"/>
                </a:cubicBezTo>
                <a:lnTo>
                  <a:pt x="6932125" y="1922007"/>
                </a:lnTo>
                <a:cubicBezTo>
                  <a:pt x="6932934" y="1922449"/>
                  <a:pt x="6933818" y="1922596"/>
                  <a:pt x="6934701" y="1922596"/>
                </a:cubicBezTo>
                <a:cubicBezTo>
                  <a:pt x="6936763" y="1922596"/>
                  <a:pt x="6938677" y="1921492"/>
                  <a:pt x="6939634" y="1919578"/>
                </a:cubicBezTo>
                <a:close/>
                <a:moveTo>
                  <a:pt x="6978655" y="1939530"/>
                </a:moveTo>
                <a:cubicBezTo>
                  <a:pt x="6980054" y="1936806"/>
                  <a:pt x="6978949" y="1933419"/>
                  <a:pt x="6976225" y="1932020"/>
                </a:cubicBezTo>
                <a:lnTo>
                  <a:pt x="6937278" y="1912068"/>
                </a:lnTo>
                <a:cubicBezTo>
                  <a:pt x="6934554" y="1910669"/>
                  <a:pt x="6931168" y="1911774"/>
                  <a:pt x="6929769" y="1914498"/>
                </a:cubicBezTo>
                <a:cubicBezTo>
                  <a:pt x="6928370" y="1917222"/>
                  <a:pt x="6929474" y="1920608"/>
                  <a:pt x="6932198" y="1922007"/>
                </a:cubicBezTo>
                <a:lnTo>
                  <a:pt x="6971145" y="1941959"/>
                </a:lnTo>
                <a:cubicBezTo>
                  <a:pt x="6971955" y="1942401"/>
                  <a:pt x="6972839" y="1942548"/>
                  <a:pt x="6973722" y="1942548"/>
                </a:cubicBezTo>
                <a:cubicBezTo>
                  <a:pt x="6975710" y="1942548"/>
                  <a:pt x="6977624" y="1941444"/>
                  <a:pt x="6978655" y="1939530"/>
                </a:cubicBezTo>
                <a:close/>
                <a:moveTo>
                  <a:pt x="7076500" y="1938278"/>
                </a:moveTo>
                <a:cubicBezTo>
                  <a:pt x="7076573" y="1935186"/>
                  <a:pt x="7074070" y="1932683"/>
                  <a:pt x="7070978" y="1932609"/>
                </a:cubicBezTo>
                <a:lnTo>
                  <a:pt x="6973722" y="1931357"/>
                </a:lnTo>
                <a:cubicBezTo>
                  <a:pt x="6970335" y="1931136"/>
                  <a:pt x="6968127" y="1933787"/>
                  <a:pt x="6968053" y="1936879"/>
                </a:cubicBezTo>
                <a:cubicBezTo>
                  <a:pt x="6968053" y="1939971"/>
                  <a:pt x="6970483" y="1942474"/>
                  <a:pt x="6973575" y="1942548"/>
                </a:cubicBezTo>
                <a:lnTo>
                  <a:pt x="7070831" y="1943800"/>
                </a:lnTo>
                <a:cubicBezTo>
                  <a:pt x="7070831" y="1943800"/>
                  <a:pt x="7070904" y="1943800"/>
                  <a:pt x="7070904" y="1943800"/>
                </a:cubicBezTo>
                <a:cubicBezTo>
                  <a:pt x="7073997" y="1943800"/>
                  <a:pt x="7076500" y="1941370"/>
                  <a:pt x="7076500" y="1938278"/>
                </a:cubicBezTo>
                <a:close/>
                <a:moveTo>
                  <a:pt x="7115005" y="1983483"/>
                </a:moveTo>
                <a:cubicBezTo>
                  <a:pt x="7117214" y="1981347"/>
                  <a:pt x="7117214" y="1977814"/>
                  <a:pt x="7115078" y="1975605"/>
                </a:cubicBezTo>
                <a:lnTo>
                  <a:pt x="7074880" y="1934376"/>
                </a:lnTo>
                <a:cubicBezTo>
                  <a:pt x="7072745" y="1932167"/>
                  <a:pt x="7069211" y="1932094"/>
                  <a:pt x="7067002" y="1934302"/>
                </a:cubicBezTo>
                <a:cubicBezTo>
                  <a:pt x="7064794" y="1936437"/>
                  <a:pt x="7064794" y="1939971"/>
                  <a:pt x="7066929" y="1942180"/>
                </a:cubicBezTo>
                <a:lnTo>
                  <a:pt x="7107127" y="1983409"/>
                </a:lnTo>
                <a:cubicBezTo>
                  <a:pt x="7108231" y="1984513"/>
                  <a:pt x="7109704" y="1985102"/>
                  <a:pt x="7111176" y="1985102"/>
                </a:cubicBezTo>
                <a:cubicBezTo>
                  <a:pt x="7112502" y="1985029"/>
                  <a:pt x="7113900" y="1984513"/>
                  <a:pt x="7115005" y="1983483"/>
                </a:cubicBezTo>
                <a:close/>
                <a:moveTo>
                  <a:pt x="7151006" y="2041939"/>
                </a:moveTo>
                <a:cubicBezTo>
                  <a:pt x="7153583" y="2040320"/>
                  <a:pt x="7154319" y="2036859"/>
                  <a:pt x="7152700" y="2034209"/>
                </a:cubicBezTo>
                <a:lnTo>
                  <a:pt x="7115815" y="1976488"/>
                </a:lnTo>
                <a:cubicBezTo>
                  <a:pt x="7114195" y="1973911"/>
                  <a:pt x="7110735" y="1973175"/>
                  <a:pt x="7108084" y="1974795"/>
                </a:cubicBezTo>
                <a:cubicBezTo>
                  <a:pt x="7105507" y="1976415"/>
                  <a:pt x="7104771" y="1979875"/>
                  <a:pt x="7106391" y="1982525"/>
                </a:cubicBezTo>
                <a:lnTo>
                  <a:pt x="7143276" y="2040246"/>
                </a:lnTo>
                <a:cubicBezTo>
                  <a:pt x="7144381" y="2041939"/>
                  <a:pt x="7146147" y="2042823"/>
                  <a:pt x="7147988" y="2042823"/>
                </a:cubicBezTo>
                <a:cubicBezTo>
                  <a:pt x="7149019" y="2042823"/>
                  <a:pt x="7150049" y="2042528"/>
                  <a:pt x="7151006" y="2041939"/>
                </a:cubicBezTo>
                <a:close/>
                <a:moveTo>
                  <a:pt x="7252165" y="2049228"/>
                </a:moveTo>
                <a:cubicBezTo>
                  <a:pt x="7252533" y="2046209"/>
                  <a:pt x="7250324" y="2043412"/>
                  <a:pt x="7247232" y="2043044"/>
                </a:cubicBezTo>
                <a:lnTo>
                  <a:pt x="7148577" y="2031706"/>
                </a:lnTo>
                <a:cubicBezTo>
                  <a:pt x="7145706" y="2031338"/>
                  <a:pt x="7142761" y="2033546"/>
                  <a:pt x="7142393" y="2036639"/>
                </a:cubicBezTo>
                <a:cubicBezTo>
                  <a:pt x="7142025" y="2039657"/>
                  <a:pt x="7144233" y="2042455"/>
                  <a:pt x="7147325" y="2042823"/>
                </a:cubicBezTo>
                <a:lnTo>
                  <a:pt x="7245980" y="2054161"/>
                </a:lnTo>
                <a:cubicBezTo>
                  <a:pt x="7246201" y="2054161"/>
                  <a:pt x="7246422" y="2054234"/>
                  <a:pt x="7246643" y="2054234"/>
                </a:cubicBezTo>
                <a:cubicBezTo>
                  <a:pt x="7249440" y="2054161"/>
                  <a:pt x="7251870" y="2052026"/>
                  <a:pt x="7252165" y="2049228"/>
                </a:cubicBezTo>
                <a:close/>
                <a:moveTo>
                  <a:pt x="7341249" y="2068812"/>
                </a:moveTo>
                <a:cubicBezTo>
                  <a:pt x="7341911" y="2065793"/>
                  <a:pt x="7339997" y="2062848"/>
                  <a:pt x="7336979" y="2062186"/>
                </a:cubicBezTo>
                <a:lnTo>
                  <a:pt x="7247821" y="2043117"/>
                </a:lnTo>
                <a:cubicBezTo>
                  <a:pt x="7244729" y="2042455"/>
                  <a:pt x="7241858" y="2044369"/>
                  <a:pt x="7241195" y="2047387"/>
                </a:cubicBezTo>
                <a:cubicBezTo>
                  <a:pt x="7240532" y="2050406"/>
                  <a:pt x="7242447" y="2053351"/>
                  <a:pt x="7245465" y="2054014"/>
                </a:cubicBezTo>
                <a:lnTo>
                  <a:pt x="7334623" y="2073082"/>
                </a:lnTo>
                <a:cubicBezTo>
                  <a:pt x="7335064" y="2073156"/>
                  <a:pt x="7335433" y="2073229"/>
                  <a:pt x="7335801" y="2073229"/>
                </a:cubicBezTo>
                <a:cubicBezTo>
                  <a:pt x="7338377" y="2073229"/>
                  <a:pt x="7340660" y="2071462"/>
                  <a:pt x="7341249" y="2068812"/>
                </a:cubicBezTo>
                <a:close/>
                <a:moveTo>
                  <a:pt x="7376956" y="2144570"/>
                </a:moveTo>
                <a:cubicBezTo>
                  <a:pt x="7379680" y="2143098"/>
                  <a:pt x="7380711" y="2139711"/>
                  <a:pt x="7379238" y="2136987"/>
                </a:cubicBezTo>
                <a:lnTo>
                  <a:pt x="7340660" y="2065057"/>
                </a:lnTo>
                <a:cubicBezTo>
                  <a:pt x="7339187" y="2062333"/>
                  <a:pt x="7335874" y="2061302"/>
                  <a:pt x="7333077" y="2062775"/>
                </a:cubicBezTo>
                <a:cubicBezTo>
                  <a:pt x="7330353" y="2064247"/>
                  <a:pt x="7329322" y="2067634"/>
                  <a:pt x="7330794" y="2070358"/>
                </a:cubicBezTo>
                <a:lnTo>
                  <a:pt x="7369373" y="2142288"/>
                </a:lnTo>
                <a:cubicBezTo>
                  <a:pt x="7370404" y="2144202"/>
                  <a:pt x="7372318" y="2145233"/>
                  <a:pt x="7374306" y="2145233"/>
                </a:cubicBezTo>
                <a:cubicBezTo>
                  <a:pt x="7375263" y="2145159"/>
                  <a:pt x="7376146" y="2145012"/>
                  <a:pt x="7376956" y="2144570"/>
                </a:cubicBezTo>
                <a:close/>
                <a:moveTo>
                  <a:pt x="7457132" y="2166510"/>
                </a:moveTo>
                <a:cubicBezTo>
                  <a:pt x="7458089" y="2163565"/>
                  <a:pt x="7456469" y="2160399"/>
                  <a:pt x="7453524" y="2159516"/>
                </a:cubicBezTo>
                <a:lnTo>
                  <a:pt x="7376072" y="2134336"/>
                </a:lnTo>
                <a:cubicBezTo>
                  <a:pt x="7373128" y="2133379"/>
                  <a:pt x="7370035" y="2134999"/>
                  <a:pt x="7369078" y="2137944"/>
                </a:cubicBezTo>
                <a:cubicBezTo>
                  <a:pt x="7368121" y="2140889"/>
                  <a:pt x="7369741" y="2144055"/>
                  <a:pt x="7372686" y="2144938"/>
                </a:cubicBezTo>
                <a:lnTo>
                  <a:pt x="7450137" y="2170117"/>
                </a:lnTo>
                <a:cubicBezTo>
                  <a:pt x="7450726" y="2170338"/>
                  <a:pt x="7451316" y="2170412"/>
                  <a:pt x="7451904" y="2170412"/>
                </a:cubicBezTo>
                <a:cubicBezTo>
                  <a:pt x="7454187" y="2170338"/>
                  <a:pt x="7456322" y="2168866"/>
                  <a:pt x="7457132" y="2166510"/>
                </a:cubicBezTo>
                <a:close/>
                <a:moveTo>
                  <a:pt x="7516546" y="2198315"/>
                </a:moveTo>
                <a:cubicBezTo>
                  <a:pt x="7517944" y="2195591"/>
                  <a:pt x="7516914" y="2192204"/>
                  <a:pt x="7514190" y="2190806"/>
                </a:cubicBezTo>
                <a:lnTo>
                  <a:pt x="7454408" y="2159810"/>
                </a:lnTo>
                <a:cubicBezTo>
                  <a:pt x="7451684" y="2158411"/>
                  <a:pt x="7448297" y="2159442"/>
                  <a:pt x="7446898" y="2162166"/>
                </a:cubicBezTo>
                <a:cubicBezTo>
                  <a:pt x="7445499" y="2164890"/>
                  <a:pt x="7446530" y="2168277"/>
                  <a:pt x="7449254" y="2169676"/>
                </a:cubicBezTo>
                <a:lnTo>
                  <a:pt x="7509036" y="2200671"/>
                </a:lnTo>
                <a:cubicBezTo>
                  <a:pt x="7509846" y="2201113"/>
                  <a:pt x="7510730" y="2201334"/>
                  <a:pt x="7511613" y="2201260"/>
                </a:cubicBezTo>
                <a:cubicBezTo>
                  <a:pt x="7513601" y="2201334"/>
                  <a:pt x="7515515" y="2200229"/>
                  <a:pt x="7516546" y="2198315"/>
                </a:cubicBezTo>
                <a:close/>
                <a:moveTo>
                  <a:pt x="7520374" y="2216795"/>
                </a:moveTo>
                <a:cubicBezTo>
                  <a:pt x="7523172" y="2215617"/>
                  <a:pt x="7524571" y="2212303"/>
                  <a:pt x="7523393" y="2209506"/>
                </a:cubicBezTo>
                <a:lnTo>
                  <a:pt x="7516693" y="2193603"/>
                </a:lnTo>
                <a:cubicBezTo>
                  <a:pt x="7515515" y="2190732"/>
                  <a:pt x="7512202" y="2189480"/>
                  <a:pt x="7509404" y="2190585"/>
                </a:cubicBezTo>
                <a:cubicBezTo>
                  <a:pt x="7506607" y="2191763"/>
                  <a:pt x="7505208" y="2195076"/>
                  <a:pt x="7506386" y="2197873"/>
                </a:cubicBezTo>
                <a:lnTo>
                  <a:pt x="7513085" y="2213776"/>
                </a:lnTo>
                <a:cubicBezTo>
                  <a:pt x="7513969" y="2215911"/>
                  <a:pt x="7516104" y="2217236"/>
                  <a:pt x="7518239" y="2217163"/>
                </a:cubicBezTo>
                <a:cubicBezTo>
                  <a:pt x="7518975" y="2217236"/>
                  <a:pt x="7519711" y="2217089"/>
                  <a:pt x="7520374" y="2216795"/>
                </a:cubicBezTo>
                <a:close/>
                <a:moveTo>
                  <a:pt x="7549676" y="2286663"/>
                </a:moveTo>
                <a:cubicBezTo>
                  <a:pt x="7552473" y="2285485"/>
                  <a:pt x="7553873" y="2282172"/>
                  <a:pt x="7552694" y="2279374"/>
                </a:cubicBezTo>
                <a:lnTo>
                  <a:pt x="7523393" y="2209506"/>
                </a:lnTo>
                <a:cubicBezTo>
                  <a:pt x="7522215" y="2206708"/>
                  <a:pt x="7518975" y="2205383"/>
                  <a:pt x="7516104" y="2206487"/>
                </a:cubicBezTo>
                <a:cubicBezTo>
                  <a:pt x="7513306" y="2207665"/>
                  <a:pt x="7511907" y="2210978"/>
                  <a:pt x="7513085" y="2213776"/>
                </a:cubicBezTo>
                <a:lnTo>
                  <a:pt x="7542387" y="2283644"/>
                </a:lnTo>
                <a:cubicBezTo>
                  <a:pt x="7543270" y="2285779"/>
                  <a:pt x="7545406" y="2287105"/>
                  <a:pt x="7547541" y="2287031"/>
                </a:cubicBezTo>
                <a:cubicBezTo>
                  <a:pt x="7548277" y="2287105"/>
                  <a:pt x="7549013" y="2286957"/>
                  <a:pt x="7549676" y="2286663"/>
                </a:cubicBezTo>
                <a:close/>
                <a:moveTo>
                  <a:pt x="7572941" y="2380238"/>
                </a:moveTo>
                <a:cubicBezTo>
                  <a:pt x="7575886" y="2379502"/>
                  <a:pt x="7577726" y="2376410"/>
                  <a:pt x="7576917" y="2373465"/>
                </a:cubicBezTo>
                <a:lnTo>
                  <a:pt x="7552916" y="2280111"/>
                </a:lnTo>
                <a:cubicBezTo>
                  <a:pt x="7552179" y="2277092"/>
                  <a:pt x="7549161" y="2275325"/>
                  <a:pt x="7546142" y="2276135"/>
                </a:cubicBezTo>
                <a:cubicBezTo>
                  <a:pt x="7543198" y="2276871"/>
                  <a:pt x="7541357" y="2279963"/>
                  <a:pt x="7542167" y="2282908"/>
                </a:cubicBezTo>
                <a:lnTo>
                  <a:pt x="7566168" y="2376262"/>
                </a:lnTo>
                <a:cubicBezTo>
                  <a:pt x="7566830" y="2378766"/>
                  <a:pt x="7569112" y="2380459"/>
                  <a:pt x="7571616" y="2380459"/>
                </a:cubicBezTo>
                <a:cubicBezTo>
                  <a:pt x="7572057" y="2380459"/>
                  <a:pt x="7572500" y="2380385"/>
                  <a:pt x="7572941" y="2380238"/>
                </a:cubicBezTo>
                <a:close/>
                <a:moveTo>
                  <a:pt x="7617777" y="2417786"/>
                </a:moveTo>
                <a:cubicBezTo>
                  <a:pt x="7619839" y="2415503"/>
                  <a:pt x="7619765" y="2411970"/>
                  <a:pt x="7617483" y="2409908"/>
                </a:cubicBezTo>
                <a:lnTo>
                  <a:pt x="7575371" y="2370741"/>
                </a:lnTo>
                <a:cubicBezTo>
                  <a:pt x="7573088" y="2368679"/>
                  <a:pt x="7569554" y="2368753"/>
                  <a:pt x="7567493" y="2371035"/>
                </a:cubicBezTo>
                <a:cubicBezTo>
                  <a:pt x="7565431" y="2373317"/>
                  <a:pt x="7565505" y="2376851"/>
                  <a:pt x="7567788" y="2378913"/>
                </a:cubicBezTo>
                <a:lnTo>
                  <a:pt x="7609900" y="2418080"/>
                </a:lnTo>
                <a:cubicBezTo>
                  <a:pt x="7611004" y="2419111"/>
                  <a:pt x="7612329" y="2419553"/>
                  <a:pt x="7613728" y="2419553"/>
                </a:cubicBezTo>
                <a:cubicBezTo>
                  <a:pt x="7615200" y="2419553"/>
                  <a:pt x="7616673" y="2418964"/>
                  <a:pt x="7617777" y="2417786"/>
                </a:cubicBezTo>
                <a:close/>
                <a:moveTo>
                  <a:pt x="7620060" y="2426694"/>
                </a:moveTo>
                <a:cubicBezTo>
                  <a:pt x="7622784" y="2425296"/>
                  <a:pt x="7623888" y="2421982"/>
                  <a:pt x="7622563" y="2419185"/>
                </a:cubicBezTo>
                <a:lnTo>
                  <a:pt x="7618661" y="2411454"/>
                </a:lnTo>
                <a:cubicBezTo>
                  <a:pt x="7617262" y="2408730"/>
                  <a:pt x="7613876" y="2407626"/>
                  <a:pt x="7611152" y="2408951"/>
                </a:cubicBezTo>
                <a:cubicBezTo>
                  <a:pt x="7608428" y="2410350"/>
                  <a:pt x="7607323" y="2413663"/>
                  <a:pt x="7608648" y="2416461"/>
                </a:cubicBezTo>
                <a:lnTo>
                  <a:pt x="7612550" y="2424191"/>
                </a:lnTo>
                <a:cubicBezTo>
                  <a:pt x="7613507" y="2426179"/>
                  <a:pt x="7615495" y="2427283"/>
                  <a:pt x="7617557" y="2427283"/>
                </a:cubicBezTo>
                <a:cubicBezTo>
                  <a:pt x="7618440" y="2427283"/>
                  <a:pt x="7619250" y="2427136"/>
                  <a:pt x="7620060" y="2426694"/>
                </a:cubicBezTo>
                <a:close/>
                <a:moveTo>
                  <a:pt x="7639791" y="2466083"/>
                </a:moveTo>
                <a:cubicBezTo>
                  <a:pt x="7642515" y="2464684"/>
                  <a:pt x="7643619" y="2461371"/>
                  <a:pt x="7642294" y="2458573"/>
                </a:cubicBezTo>
                <a:lnTo>
                  <a:pt x="7622563" y="2419185"/>
                </a:lnTo>
                <a:cubicBezTo>
                  <a:pt x="7621164" y="2416461"/>
                  <a:pt x="7617851" y="2415356"/>
                  <a:pt x="7615053" y="2416681"/>
                </a:cubicBezTo>
                <a:cubicBezTo>
                  <a:pt x="7612329" y="2418080"/>
                  <a:pt x="7611225" y="2421393"/>
                  <a:pt x="7612550" y="2424191"/>
                </a:cubicBezTo>
                <a:lnTo>
                  <a:pt x="7632282" y="2463579"/>
                </a:lnTo>
                <a:cubicBezTo>
                  <a:pt x="7633239" y="2465567"/>
                  <a:pt x="7635227" y="2466672"/>
                  <a:pt x="7637287" y="2466672"/>
                </a:cubicBezTo>
                <a:cubicBezTo>
                  <a:pt x="7638171" y="2466672"/>
                  <a:pt x="7638981" y="2466524"/>
                  <a:pt x="7639791" y="2466083"/>
                </a:cubicBezTo>
                <a:close/>
                <a:moveTo>
                  <a:pt x="7642589" y="2499508"/>
                </a:moveTo>
                <a:cubicBezTo>
                  <a:pt x="7645681" y="2499066"/>
                  <a:pt x="7647742" y="2496268"/>
                  <a:pt x="7647374" y="2493250"/>
                </a:cubicBezTo>
                <a:lnTo>
                  <a:pt x="7642883" y="2460340"/>
                </a:lnTo>
                <a:cubicBezTo>
                  <a:pt x="7642442" y="2457248"/>
                  <a:pt x="7639570" y="2455113"/>
                  <a:pt x="7636625" y="2455555"/>
                </a:cubicBezTo>
                <a:cubicBezTo>
                  <a:pt x="7633533" y="2455996"/>
                  <a:pt x="7631472" y="2458794"/>
                  <a:pt x="7631839" y="2461813"/>
                </a:cubicBezTo>
                <a:lnTo>
                  <a:pt x="7636330" y="2494722"/>
                </a:lnTo>
                <a:cubicBezTo>
                  <a:pt x="7636699" y="2497520"/>
                  <a:pt x="7639128" y="2499581"/>
                  <a:pt x="7641852" y="2499508"/>
                </a:cubicBezTo>
                <a:cubicBezTo>
                  <a:pt x="7642073" y="2499581"/>
                  <a:pt x="7642294" y="2499581"/>
                  <a:pt x="7642589" y="2499508"/>
                </a:cubicBezTo>
                <a:close/>
                <a:moveTo>
                  <a:pt x="7644944" y="2517030"/>
                </a:moveTo>
                <a:cubicBezTo>
                  <a:pt x="7648037" y="2516588"/>
                  <a:pt x="7650098" y="2513791"/>
                  <a:pt x="7649730" y="2510772"/>
                </a:cubicBezTo>
                <a:lnTo>
                  <a:pt x="7647300" y="2493250"/>
                </a:lnTo>
                <a:cubicBezTo>
                  <a:pt x="7646859" y="2490158"/>
                  <a:pt x="7643987" y="2488096"/>
                  <a:pt x="7641042" y="2488464"/>
                </a:cubicBezTo>
                <a:cubicBezTo>
                  <a:pt x="7637951" y="2488906"/>
                  <a:pt x="7635889" y="2491704"/>
                  <a:pt x="7636257" y="2494722"/>
                </a:cubicBezTo>
                <a:lnTo>
                  <a:pt x="7638687" y="2512244"/>
                </a:lnTo>
                <a:cubicBezTo>
                  <a:pt x="7639054" y="2515042"/>
                  <a:pt x="7641484" y="2517104"/>
                  <a:pt x="7644208" y="2517030"/>
                </a:cubicBezTo>
                <a:cubicBezTo>
                  <a:pt x="7644502" y="2517030"/>
                  <a:pt x="7644723" y="2517030"/>
                  <a:pt x="7644944" y="2517030"/>
                </a:cubicBezTo>
                <a:close/>
                <a:moveTo>
                  <a:pt x="7650908" y="2560320"/>
                </a:moveTo>
                <a:cubicBezTo>
                  <a:pt x="7653926" y="2559879"/>
                  <a:pt x="7656062" y="2557081"/>
                  <a:pt x="7655693" y="2554062"/>
                </a:cubicBezTo>
                <a:lnTo>
                  <a:pt x="7649730" y="2510772"/>
                </a:lnTo>
                <a:cubicBezTo>
                  <a:pt x="7649288" y="2507680"/>
                  <a:pt x="7646490" y="2505545"/>
                  <a:pt x="7643472" y="2505986"/>
                </a:cubicBezTo>
                <a:cubicBezTo>
                  <a:pt x="7640454" y="2506428"/>
                  <a:pt x="7638318" y="2509226"/>
                  <a:pt x="7638687" y="2512244"/>
                </a:cubicBezTo>
                <a:lnTo>
                  <a:pt x="7644650" y="2555535"/>
                </a:lnTo>
                <a:cubicBezTo>
                  <a:pt x="7645018" y="2558332"/>
                  <a:pt x="7647447" y="2560394"/>
                  <a:pt x="7650171" y="2560320"/>
                </a:cubicBezTo>
                <a:cubicBezTo>
                  <a:pt x="7650393" y="2560394"/>
                  <a:pt x="7650687" y="2560320"/>
                  <a:pt x="7650908" y="2560320"/>
                </a:cubicBezTo>
                <a:close/>
                <a:moveTo>
                  <a:pt x="7650540" y="2569008"/>
                </a:moveTo>
                <a:cubicBezTo>
                  <a:pt x="7653632" y="2568934"/>
                  <a:pt x="7656062" y="2566357"/>
                  <a:pt x="7655988" y="2563265"/>
                </a:cubicBezTo>
                <a:lnTo>
                  <a:pt x="7655767" y="2554578"/>
                </a:lnTo>
                <a:cubicBezTo>
                  <a:pt x="7655693" y="2551559"/>
                  <a:pt x="7653190" y="2549130"/>
                  <a:pt x="7650171" y="2549130"/>
                </a:cubicBezTo>
                <a:cubicBezTo>
                  <a:pt x="7650171" y="2549130"/>
                  <a:pt x="7650098" y="2549130"/>
                  <a:pt x="7650098" y="2549130"/>
                </a:cubicBezTo>
                <a:cubicBezTo>
                  <a:pt x="7647006" y="2549203"/>
                  <a:pt x="7644576" y="2551780"/>
                  <a:pt x="7644650" y="2554872"/>
                </a:cubicBezTo>
                <a:lnTo>
                  <a:pt x="7644871" y="2563560"/>
                </a:lnTo>
                <a:cubicBezTo>
                  <a:pt x="7644944" y="2566578"/>
                  <a:pt x="7647447" y="2569008"/>
                  <a:pt x="7650466" y="2569008"/>
                </a:cubicBezTo>
                <a:cubicBezTo>
                  <a:pt x="7650466" y="2569008"/>
                  <a:pt x="7650466" y="2569008"/>
                  <a:pt x="7650540" y="2569008"/>
                </a:cubicBezTo>
                <a:close/>
                <a:moveTo>
                  <a:pt x="7652454" y="2644987"/>
                </a:moveTo>
                <a:cubicBezTo>
                  <a:pt x="7655546" y="2644913"/>
                  <a:pt x="7657976" y="2642337"/>
                  <a:pt x="7657902" y="2639244"/>
                </a:cubicBezTo>
                <a:lnTo>
                  <a:pt x="7655914" y="2563265"/>
                </a:lnTo>
                <a:cubicBezTo>
                  <a:pt x="7655841" y="2560173"/>
                  <a:pt x="7653117" y="2557964"/>
                  <a:pt x="7650171" y="2557817"/>
                </a:cubicBezTo>
                <a:cubicBezTo>
                  <a:pt x="7647080" y="2557891"/>
                  <a:pt x="7644650" y="2560468"/>
                  <a:pt x="7644723" y="2563560"/>
                </a:cubicBezTo>
                <a:lnTo>
                  <a:pt x="7646711" y="2639539"/>
                </a:lnTo>
                <a:cubicBezTo>
                  <a:pt x="7646785" y="2642557"/>
                  <a:pt x="7649288" y="2644987"/>
                  <a:pt x="7652307" y="2644987"/>
                </a:cubicBezTo>
                <a:cubicBezTo>
                  <a:pt x="7652381" y="2644987"/>
                  <a:pt x="7652454" y="2644987"/>
                  <a:pt x="7652454" y="2644987"/>
                </a:cubicBezTo>
                <a:close/>
                <a:moveTo>
                  <a:pt x="7652528" y="2647049"/>
                </a:moveTo>
                <a:cubicBezTo>
                  <a:pt x="7655619" y="2646975"/>
                  <a:pt x="7658050" y="2644398"/>
                  <a:pt x="7657976" y="2641379"/>
                </a:cubicBezTo>
                <a:lnTo>
                  <a:pt x="7657902" y="2639318"/>
                </a:lnTo>
                <a:cubicBezTo>
                  <a:pt x="7657829" y="2636226"/>
                  <a:pt x="7655767" y="2633723"/>
                  <a:pt x="7652233" y="2633870"/>
                </a:cubicBezTo>
                <a:cubicBezTo>
                  <a:pt x="7649141" y="2633944"/>
                  <a:pt x="7646711" y="2636520"/>
                  <a:pt x="7646785" y="2639539"/>
                </a:cubicBezTo>
                <a:lnTo>
                  <a:pt x="7646859" y="2641600"/>
                </a:lnTo>
                <a:cubicBezTo>
                  <a:pt x="7646932" y="2644619"/>
                  <a:pt x="7649435" y="2647049"/>
                  <a:pt x="7652454" y="2647049"/>
                </a:cubicBezTo>
                <a:cubicBezTo>
                  <a:pt x="7652454" y="2647049"/>
                  <a:pt x="7652454" y="2647049"/>
                  <a:pt x="7652528" y="2647049"/>
                </a:cubicBezTo>
                <a:close/>
                <a:moveTo>
                  <a:pt x="7655546" y="2672596"/>
                </a:moveTo>
                <a:lnTo>
                  <a:pt x="7657902" y="2641895"/>
                </a:lnTo>
                <a:cubicBezTo>
                  <a:pt x="7658123" y="2638803"/>
                  <a:pt x="7655841" y="2636152"/>
                  <a:pt x="7652748" y="2635931"/>
                </a:cubicBezTo>
                <a:cubicBezTo>
                  <a:pt x="7649804" y="2635784"/>
                  <a:pt x="7647006" y="2637993"/>
                  <a:pt x="7646785" y="2641085"/>
                </a:cubicBezTo>
                <a:lnTo>
                  <a:pt x="7644430" y="2671786"/>
                </a:lnTo>
                <a:cubicBezTo>
                  <a:pt x="7644208" y="2674878"/>
                  <a:pt x="7646490" y="2677528"/>
                  <a:pt x="7649583" y="2677749"/>
                </a:cubicBezTo>
                <a:cubicBezTo>
                  <a:pt x="7649730" y="2677749"/>
                  <a:pt x="7649878" y="2677749"/>
                  <a:pt x="7650024" y="2677749"/>
                </a:cubicBezTo>
                <a:cubicBezTo>
                  <a:pt x="7652895" y="2677749"/>
                  <a:pt x="7655326" y="2675541"/>
                  <a:pt x="7655546" y="2672596"/>
                </a:cubicBezTo>
                <a:close/>
                <a:moveTo>
                  <a:pt x="7693757" y="2702929"/>
                </a:moveTo>
                <a:cubicBezTo>
                  <a:pt x="7695524" y="2700425"/>
                  <a:pt x="7694935" y="2696965"/>
                  <a:pt x="7692431" y="2695198"/>
                </a:cubicBezTo>
                <a:lnTo>
                  <a:pt x="7653264" y="2667663"/>
                </a:lnTo>
                <a:cubicBezTo>
                  <a:pt x="7650761" y="2665896"/>
                  <a:pt x="7647300" y="2666485"/>
                  <a:pt x="7645533" y="2668988"/>
                </a:cubicBezTo>
                <a:cubicBezTo>
                  <a:pt x="7643766" y="2671491"/>
                  <a:pt x="7644356" y="2674952"/>
                  <a:pt x="7646859" y="2676719"/>
                </a:cubicBezTo>
                <a:lnTo>
                  <a:pt x="7686026" y="2704254"/>
                </a:lnTo>
                <a:cubicBezTo>
                  <a:pt x="7686983" y="2704916"/>
                  <a:pt x="7688161" y="2705285"/>
                  <a:pt x="7689266" y="2705285"/>
                </a:cubicBezTo>
                <a:cubicBezTo>
                  <a:pt x="7690959" y="2705285"/>
                  <a:pt x="7692652" y="2704475"/>
                  <a:pt x="7693757" y="2702929"/>
                </a:cubicBezTo>
                <a:close/>
                <a:moveTo>
                  <a:pt x="7783724" y="2758072"/>
                </a:moveTo>
                <a:cubicBezTo>
                  <a:pt x="7785344" y="2755422"/>
                  <a:pt x="7784534" y="2752035"/>
                  <a:pt x="7781883" y="2750415"/>
                </a:cubicBezTo>
                <a:lnTo>
                  <a:pt x="7692137" y="2694977"/>
                </a:lnTo>
                <a:cubicBezTo>
                  <a:pt x="7689487" y="2693357"/>
                  <a:pt x="7686100" y="2694167"/>
                  <a:pt x="7684480" y="2696818"/>
                </a:cubicBezTo>
                <a:cubicBezTo>
                  <a:pt x="7682861" y="2699468"/>
                  <a:pt x="7683670" y="2702855"/>
                  <a:pt x="7686321" y="2704475"/>
                </a:cubicBezTo>
                <a:lnTo>
                  <a:pt x="7776067" y="2759913"/>
                </a:lnTo>
                <a:cubicBezTo>
                  <a:pt x="7777024" y="2760502"/>
                  <a:pt x="7778055" y="2760723"/>
                  <a:pt x="7779012" y="2760723"/>
                </a:cubicBezTo>
                <a:cubicBezTo>
                  <a:pt x="7780853" y="2760649"/>
                  <a:pt x="7782693" y="2759766"/>
                  <a:pt x="7783724" y="2758072"/>
                </a:cubicBezTo>
                <a:close/>
                <a:moveTo>
                  <a:pt x="7781074" y="2773901"/>
                </a:moveTo>
                <a:lnTo>
                  <a:pt x="7784460" y="2756158"/>
                </a:lnTo>
                <a:cubicBezTo>
                  <a:pt x="7785050" y="2753140"/>
                  <a:pt x="7783062" y="2750194"/>
                  <a:pt x="7780043" y="2749679"/>
                </a:cubicBezTo>
                <a:cubicBezTo>
                  <a:pt x="7776951" y="2749090"/>
                  <a:pt x="7774080" y="2751078"/>
                  <a:pt x="7773564" y="2754097"/>
                </a:cubicBezTo>
                <a:lnTo>
                  <a:pt x="7770178" y="2771840"/>
                </a:lnTo>
                <a:cubicBezTo>
                  <a:pt x="7769589" y="2774858"/>
                  <a:pt x="7771576" y="2777803"/>
                  <a:pt x="7774595" y="2778319"/>
                </a:cubicBezTo>
                <a:cubicBezTo>
                  <a:pt x="7774963" y="2778392"/>
                  <a:pt x="7775331" y="2778392"/>
                  <a:pt x="7775699" y="2778392"/>
                </a:cubicBezTo>
                <a:cubicBezTo>
                  <a:pt x="7778276" y="2778466"/>
                  <a:pt x="7780559" y="2776552"/>
                  <a:pt x="7781074" y="2773901"/>
                </a:cubicBezTo>
                <a:close/>
                <a:moveTo>
                  <a:pt x="7750079" y="2836996"/>
                </a:moveTo>
                <a:lnTo>
                  <a:pt x="7780559" y="2775374"/>
                </a:lnTo>
                <a:cubicBezTo>
                  <a:pt x="7781957" y="2772650"/>
                  <a:pt x="7780779" y="2769263"/>
                  <a:pt x="7778055" y="2767938"/>
                </a:cubicBezTo>
                <a:cubicBezTo>
                  <a:pt x="7775257" y="2766613"/>
                  <a:pt x="7771944" y="2767717"/>
                  <a:pt x="7770619" y="2770441"/>
                </a:cubicBezTo>
                <a:lnTo>
                  <a:pt x="7740140" y="2832064"/>
                </a:lnTo>
                <a:cubicBezTo>
                  <a:pt x="7738740" y="2834788"/>
                  <a:pt x="7739919" y="2838174"/>
                  <a:pt x="7742643" y="2839499"/>
                </a:cubicBezTo>
                <a:cubicBezTo>
                  <a:pt x="7743452" y="2839868"/>
                  <a:pt x="7744336" y="2840089"/>
                  <a:pt x="7745146" y="2840089"/>
                </a:cubicBezTo>
                <a:cubicBezTo>
                  <a:pt x="7747207" y="2840089"/>
                  <a:pt x="7749121" y="2838984"/>
                  <a:pt x="7750079" y="2836996"/>
                </a:cubicBezTo>
                <a:close/>
                <a:moveTo>
                  <a:pt x="7744409" y="2911797"/>
                </a:moveTo>
                <a:lnTo>
                  <a:pt x="7750667" y="2835009"/>
                </a:lnTo>
                <a:cubicBezTo>
                  <a:pt x="7750888" y="2831916"/>
                  <a:pt x="7748606" y="2829266"/>
                  <a:pt x="7745588" y="2828971"/>
                </a:cubicBezTo>
                <a:cubicBezTo>
                  <a:pt x="7742790" y="2828751"/>
                  <a:pt x="7739845" y="2831033"/>
                  <a:pt x="7739550" y="2834051"/>
                </a:cubicBezTo>
                <a:lnTo>
                  <a:pt x="7733292" y="2910840"/>
                </a:lnTo>
                <a:cubicBezTo>
                  <a:pt x="7733071" y="2913933"/>
                  <a:pt x="7735354" y="2916583"/>
                  <a:pt x="7738372" y="2916878"/>
                </a:cubicBezTo>
                <a:cubicBezTo>
                  <a:pt x="7738519" y="2916878"/>
                  <a:pt x="7738667" y="2916878"/>
                  <a:pt x="7738888" y="2916878"/>
                </a:cubicBezTo>
                <a:cubicBezTo>
                  <a:pt x="7741759" y="2916878"/>
                  <a:pt x="7744188" y="2914669"/>
                  <a:pt x="7744409" y="2911797"/>
                </a:cubicBezTo>
                <a:close/>
                <a:moveTo>
                  <a:pt x="7757956" y="3008465"/>
                </a:moveTo>
                <a:cubicBezTo>
                  <a:pt x="7760975" y="3007876"/>
                  <a:pt x="7762963" y="3004931"/>
                  <a:pt x="7762373" y="3001912"/>
                </a:cubicBezTo>
                <a:lnTo>
                  <a:pt x="7744336" y="2910251"/>
                </a:lnTo>
                <a:cubicBezTo>
                  <a:pt x="7743747" y="2907233"/>
                  <a:pt x="7740728" y="2905245"/>
                  <a:pt x="7737783" y="2905834"/>
                </a:cubicBezTo>
                <a:cubicBezTo>
                  <a:pt x="7734764" y="2906423"/>
                  <a:pt x="7732777" y="2909368"/>
                  <a:pt x="7733366" y="2912386"/>
                </a:cubicBezTo>
                <a:lnTo>
                  <a:pt x="7751403" y="3004047"/>
                </a:lnTo>
                <a:cubicBezTo>
                  <a:pt x="7751919" y="3006698"/>
                  <a:pt x="7754275" y="3008538"/>
                  <a:pt x="7756925" y="3008538"/>
                </a:cubicBezTo>
                <a:cubicBezTo>
                  <a:pt x="7757294" y="3008538"/>
                  <a:pt x="7757588" y="3008465"/>
                  <a:pt x="7757956" y="3008465"/>
                </a:cubicBezTo>
                <a:close/>
                <a:moveTo>
                  <a:pt x="7684775" y="3136937"/>
                </a:moveTo>
                <a:lnTo>
                  <a:pt x="7761637" y="3005814"/>
                </a:lnTo>
                <a:cubicBezTo>
                  <a:pt x="7763183" y="3003164"/>
                  <a:pt x="7762299" y="2999777"/>
                  <a:pt x="7759649" y="2998158"/>
                </a:cubicBezTo>
                <a:cubicBezTo>
                  <a:pt x="7756999" y="2996611"/>
                  <a:pt x="7753612" y="2997495"/>
                  <a:pt x="7751993" y="3000145"/>
                </a:cubicBezTo>
                <a:lnTo>
                  <a:pt x="7675130" y="3131268"/>
                </a:lnTo>
                <a:cubicBezTo>
                  <a:pt x="7673584" y="3133919"/>
                  <a:pt x="7674467" y="3137305"/>
                  <a:pt x="7677118" y="3138925"/>
                </a:cubicBezTo>
                <a:cubicBezTo>
                  <a:pt x="7678001" y="3139441"/>
                  <a:pt x="7679032" y="3139661"/>
                  <a:pt x="7679989" y="3139661"/>
                </a:cubicBezTo>
                <a:cubicBezTo>
                  <a:pt x="7681903" y="3139661"/>
                  <a:pt x="7683744" y="3138704"/>
                  <a:pt x="7684775" y="3136937"/>
                </a:cubicBezTo>
                <a:close/>
                <a:moveTo>
                  <a:pt x="7719966" y="3254513"/>
                </a:moveTo>
                <a:cubicBezTo>
                  <a:pt x="7722911" y="3253556"/>
                  <a:pt x="7724458" y="3250390"/>
                  <a:pt x="7723501" y="3247446"/>
                </a:cubicBezTo>
                <a:lnTo>
                  <a:pt x="7685290" y="3132299"/>
                </a:lnTo>
                <a:cubicBezTo>
                  <a:pt x="7684333" y="3129354"/>
                  <a:pt x="7681241" y="3127808"/>
                  <a:pt x="7678222" y="3128765"/>
                </a:cubicBezTo>
                <a:cubicBezTo>
                  <a:pt x="7675277" y="3129722"/>
                  <a:pt x="7673731" y="3132888"/>
                  <a:pt x="7674689" y="3135833"/>
                </a:cubicBezTo>
                <a:lnTo>
                  <a:pt x="7712899" y="3250980"/>
                </a:lnTo>
                <a:cubicBezTo>
                  <a:pt x="7713708" y="3253336"/>
                  <a:pt x="7715844" y="3254808"/>
                  <a:pt x="7718199" y="3254808"/>
                </a:cubicBezTo>
                <a:cubicBezTo>
                  <a:pt x="7718862" y="3254808"/>
                  <a:pt x="7719377" y="3254661"/>
                  <a:pt x="7719966" y="3254513"/>
                </a:cubicBezTo>
                <a:close/>
                <a:moveTo>
                  <a:pt x="7649583" y="3377685"/>
                </a:moveTo>
                <a:lnTo>
                  <a:pt x="7723059" y="3252084"/>
                </a:lnTo>
                <a:cubicBezTo>
                  <a:pt x="7724604" y="3249433"/>
                  <a:pt x="7723721" y="3245973"/>
                  <a:pt x="7721071" y="3244427"/>
                </a:cubicBezTo>
                <a:cubicBezTo>
                  <a:pt x="7718420" y="3242881"/>
                  <a:pt x="7715034" y="3243764"/>
                  <a:pt x="7713414" y="3246415"/>
                </a:cubicBezTo>
                <a:lnTo>
                  <a:pt x="7639938" y="3372016"/>
                </a:lnTo>
                <a:cubicBezTo>
                  <a:pt x="7638392" y="3374666"/>
                  <a:pt x="7639275" y="3378127"/>
                  <a:pt x="7641926" y="3379673"/>
                </a:cubicBezTo>
                <a:cubicBezTo>
                  <a:pt x="7642809" y="3380188"/>
                  <a:pt x="7643840" y="3380409"/>
                  <a:pt x="7644797" y="3380409"/>
                </a:cubicBezTo>
                <a:cubicBezTo>
                  <a:pt x="7646711" y="3380409"/>
                  <a:pt x="7648552" y="3379378"/>
                  <a:pt x="7649583" y="3377685"/>
                </a:cubicBezTo>
                <a:close/>
                <a:moveTo>
                  <a:pt x="7581629" y="3486795"/>
                </a:moveTo>
                <a:lnTo>
                  <a:pt x="7649509" y="3377759"/>
                </a:lnTo>
                <a:cubicBezTo>
                  <a:pt x="7651129" y="3375108"/>
                  <a:pt x="7650319" y="3371722"/>
                  <a:pt x="7647742" y="3370102"/>
                </a:cubicBezTo>
                <a:cubicBezTo>
                  <a:pt x="7645166" y="3368482"/>
                  <a:pt x="7641705" y="3369292"/>
                  <a:pt x="7640085" y="3371869"/>
                </a:cubicBezTo>
                <a:lnTo>
                  <a:pt x="7572205" y="3480905"/>
                </a:lnTo>
                <a:cubicBezTo>
                  <a:pt x="7570585" y="3483555"/>
                  <a:pt x="7571395" y="3486942"/>
                  <a:pt x="7573972" y="3488562"/>
                </a:cubicBezTo>
                <a:cubicBezTo>
                  <a:pt x="7574929" y="3489151"/>
                  <a:pt x="7575960" y="3489372"/>
                  <a:pt x="7576990" y="3489372"/>
                </a:cubicBezTo>
                <a:cubicBezTo>
                  <a:pt x="7578757" y="3489445"/>
                  <a:pt x="7580524" y="3488488"/>
                  <a:pt x="7581629" y="3486795"/>
                </a:cubicBezTo>
                <a:close/>
                <a:moveTo>
                  <a:pt x="7635889" y="3629697"/>
                </a:moveTo>
                <a:cubicBezTo>
                  <a:pt x="7638760" y="3628519"/>
                  <a:pt x="7640085" y="3625280"/>
                  <a:pt x="7638981" y="3622408"/>
                </a:cubicBezTo>
                <a:lnTo>
                  <a:pt x="7582070" y="3481715"/>
                </a:lnTo>
                <a:cubicBezTo>
                  <a:pt x="7580893" y="3478843"/>
                  <a:pt x="7577653" y="3477444"/>
                  <a:pt x="7574781" y="3478622"/>
                </a:cubicBezTo>
                <a:cubicBezTo>
                  <a:pt x="7571910" y="3479800"/>
                  <a:pt x="7570585" y="3483040"/>
                  <a:pt x="7571690" y="3485911"/>
                </a:cubicBezTo>
                <a:lnTo>
                  <a:pt x="7628600" y="3626605"/>
                </a:lnTo>
                <a:cubicBezTo>
                  <a:pt x="7629484" y="3628814"/>
                  <a:pt x="7631618" y="3630065"/>
                  <a:pt x="7633827" y="3630065"/>
                </a:cubicBezTo>
                <a:cubicBezTo>
                  <a:pt x="7634490" y="3630065"/>
                  <a:pt x="7635153" y="3629992"/>
                  <a:pt x="7635889" y="3629697"/>
                </a:cubicBezTo>
                <a:close/>
                <a:moveTo>
                  <a:pt x="7719746" y="3767446"/>
                </a:moveTo>
                <a:cubicBezTo>
                  <a:pt x="7722396" y="3765827"/>
                  <a:pt x="7723206" y="3762440"/>
                  <a:pt x="7721660" y="3759789"/>
                </a:cubicBezTo>
                <a:lnTo>
                  <a:pt x="7638539" y="3621599"/>
                </a:lnTo>
                <a:cubicBezTo>
                  <a:pt x="7636920" y="3618948"/>
                  <a:pt x="7633533" y="3618138"/>
                  <a:pt x="7630882" y="3619684"/>
                </a:cubicBezTo>
                <a:cubicBezTo>
                  <a:pt x="7628232" y="3621304"/>
                  <a:pt x="7627422" y="3624691"/>
                  <a:pt x="7628968" y="3627341"/>
                </a:cubicBezTo>
                <a:lnTo>
                  <a:pt x="7712089" y="3765532"/>
                </a:lnTo>
                <a:cubicBezTo>
                  <a:pt x="7713120" y="3767299"/>
                  <a:pt x="7715034" y="3768256"/>
                  <a:pt x="7716874" y="3768256"/>
                </a:cubicBezTo>
                <a:cubicBezTo>
                  <a:pt x="7717905" y="3768256"/>
                  <a:pt x="7718862" y="3768035"/>
                  <a:pt x="7719746" y="3767446"/>
                </a:cubicBezTo>
                <a:close/>
                <a:moveTo>
                  <a:pt x="7828266" y="3892900"/>
                </a:moveTo>
                <a:cubicBezTo>
                  <a:pt x="7830622" y="3890912"/>
                  <a:pt x="7830917" y="3887379"/>
                  <a:pt x="7828855" y="3885023"/>
                </a:cubicBezTo>
                <a:lnTo>
                  <a:pt x="7721071" y="3759053"/>
                </a:lnTo>
                <a:cubicBezTo>
                  <a:pt x="7719083" y="3756697"/>
                  <a:pt x="7715549" y="3756476"/>
                  <a:pt x="7713193" y="3758464"/>
                </a:cubicBezTo>
                <a:cubicBezTo>
                  <a:pt x="7710837" y="3760452"/>
                  <a:pt x="7710543" y="3763986"/>
                  <a:pt x="7712604" y="3766342"/>
                </a:cubicBezTo>
                <a:lnTo>
                  <a:pt x="7820388" y="3892311"/>
                </a:lnTo>
                <a:cubicBezTo>
                  <a:pt x="7821493" y="3893636"/>
                  <a:pt x="7823112" y="3894299"/>
                  <a:pt x="7824659" y="3894225"/>
                </a:cubicBezTo>
                <a:cubicBezTo>
                  <a:pt x="7825910" y="3894225"/>
                  <a:pt x="7827236" y="3893784"/>
                  <a:pt x="7828266" y="3892900"/>
                </a:cubicBezTo>
                <a:close/>
                <a:moveTo>
                  <a:pt x="7959610" y="3996193"/>
                </a:moveTo>
                <a:cubicBezTo>
                  <a:pt x="7961524" y="3993764"/>
                  <a:pt x="7961156" y="3990304"/>
                  <a:pt x="7958726" y="3988389"/>
                </a:cubicBezTo>
                <a:lnTo>
                  <a:pt x="7828045" y="3884360"/>
                </a:lnTo>
                <a:cubicBezTo>
                  <a:pt x="7825616" y="3882446"/>
                  <a:pt x="7822155" y="3882814"/>
                  <a:pt x="7820241" y="3885243"/>
                </a:cubicBezTo>
                <a:cubicBezTo>
                  <a:pt x="7818327" y="3887673"/>
                  <a:pt x="7818695" y="3891133"/>
                  <a:pt x="7821125" y="3893048"/>
                </a:cubicBezTo>
                <a:lnTo>
                  <a:pt x="7951806" y="3997077"/>
                </a:lnTo>
                <a:cubicBezTo>
                  <a:pt x="7952836" y="3997887"/>
                  <a:pt x="7954088" y="3998329"/>
                  <a:pt x="7955340" y="3998329"/>
                </a:cubicBezTo>
                <a:cubicBezTo>
                  <a:pt x="7956960" y="3998255"/>
                  <a:pt x="7958579" y="3997519"/>
                  <a:pt x="7959610" y="3996193"/>
                </a:cubicBezTo>
                <a:close/>
                <a:moveTo>
                  <a:pt x="8106930" y="4075118"/>
                </a:moveTo>
                <a:cubicBezTo>
                  <a:pt x="8108402" y="4072394"/>
                  <a:pt x="8107371" y="4069007"/>
                  <a:pt x="8104721" y="4067534"/>
                </a:cubicBezTo>
                <a:lnTo>
                  <a:pt x="7957990" y="3987801"/>
                </a:lnTo>
                <a:cubicBezTo>
                  <a:pt x="7955266" y="3986328"/>
                  <a:pt x="7951879" y="3987285"/>
                  <a:pt x="7950407" y="3990009"/>
                </a:cubicBezTo>
                <a:cubicBezTo>
                  <a:pt x="7948935" y="3992733"/>
                  <a:pt x="7949966" y="3996120"/>
                  <a:pt x="7952616" y="3997592"/>
                </a:cubicBezTo>
                <a:lnTo>
                  <a:pt x="8099347" y="4077326"/>
                </a:lnTo>
                <a:cubicBezTo>
                  <a:pt x="8100230" y="4077768"/>
                  <a:pt x="8101113" y="4077989"/>
                  <a:pt x="8102071" y="4077989"/>
                </a:cubicBezTo>
                <a:cubicBezTo>
                  <a:pt x="8103985" y="4077989"/>
                  <a:pt x="8105899" y="4076958"/>
                  <a:pt x="8106930" y="4075118"/>
                </a:cubicBezTo>
                <a:close/>
                <a:moveTo>
                  <a:pt x="8263232" y="4127464"/>
                </a:moveTo>
                <a:cubicBezTo>
                  <a:pt x="8264263" y="4124519"/>
                  <a:pt x="8262643" y="4121353"/>
                  <a:pt x="8259772" y="4120396"/>
                </a:cubicBezTo>
                <a:lnTo>
                  <a:pt x="8103838" y="4067166"/>
                </a:lnTo>
                <a:cubicBezTo>
                  <a:pt x="8100893" y="4066135"/>
                  <a:pt x="8097727" y="4067755"/>
                  <a:pt x="8096770" y="4070627"/>
                </a:cubicBezTo>
                <a:cubicBezTo>
                  <a:pt x="8095739" y="4073571"/>
                  <a:pt x="8097359" y="4076737"/>
                  <a:pt x="8100230" y="4077694"/>
                </a:cubicBezTo>
                <a:lnTo>
                  <a:pt x="8256164" y="4130924"/>
                </a:lnTo>
                <a:cubicBezTo>
                  <a:pt x="8256753" y="4131145"/>
                  <a:pt x="8257415" y="4131218"/>
                  <a:pt x="8258005" y="4131218"/>
                </a:cubicBezTo>
                <a:cubicBezTo>
                  <a:pt x="8260287" y="4131218"/>
                  <a:pt x="8262422" y="4129820"/>
                  <a:pt x="8263232" y="4127464"/>
                </a:cubicBezTo>
                <a:close/>
                <a:moveTo>
                  <a:pt x="8421743" y="4151244"/>
                </a:moveTo>
                <a:cubicBezTo>
                  <a:pt x="8422258" y="4148225"/>
                  <a:pt x="8420123" y="4145354"/>
                  <a:pt x="8417104" y="4144912"/>
                </a:cubicBezTo>
                <a:lnTo>
                  <a:pt x="8258815" y="4120249"/>
                </a:lnTo>
                <a:cubicBezTo>
                  <a:pt x="8255796" y="4119733"/>
                  <a:pt x="8252924" y="4121868"/>
                  <a:pt x="8252483" y="4124887"/>
                </a:cubicBezTo>
                <a:cubicBezTo>
                  <a:pt x="8251967" y="4127905"/>
                  <a:pt x="8254103" y="4130777"/>
                  <a:pt x="8257121" y="4131218"/>
                </a:cubicBezTo>
                <a:lnTo>
                  <a:pt x="8415411" y="4155882"/>
                </a:lnTo>
                <a:cubicBezTo>
                  <a:pt x="8415705" y="4155956"/>
                  <a:pt x="8416000" y="4155956"/>
                  <a:pt x="8416295" y="4155956"/>
                </a:cubicBezTo>
                <a:cubicBezTo>
                  <a:pt x="8418945" y="4155956"/>
                  <a:pt x="8421300" y="4153968"/>
                  <a:pt x="8421743" y="4151244"/>
                </a:cubicBezTo>
                <a:close/>
                <a:moveTo>
                  <a:pt x="8416442" y="4155956"/>
                </a:moveTo>
                <a:lnTo>
                  <a:pt x="8570167" y="4150140"/>
                </a:lnTo>
                <a:cubicBezTo>
                  <a:pt x="8573259" y="4149992"/>
                  <a:pt x="8575615" y="4147416"/>
                  <a:pt x="8575542" y="4144323"/>
                </a:cubicBezTo>
                <a:cubicBezTo>
                  <a:pt x="8575394" y="4141231"/>
                  <a:pt x="8573111" y="4139096"/>
                  <a:pt x="8569725" y="4138949"/>
                </a:cubicBezTo>
                <a:lnTo>
                  <a:pt x="8416000" y="4144765"/>
                </a:lnTo>
                <a:cubicBezTo>
                  <a:pt x="8412907" y="4144912"/>
                  <a:pt x="8410552" y="4147489"/>
                  <a:pt x="8410625" y="4150581"/>
                </a:cubicBezTo>
                <a:cubicBezTo>
                  <a:pt x="8410773" y="4153600"/>
                  <a:pt x="8413202" y="4155956"/>
                  <a:pt x="8416221" y="4155956"/>
                </a:cubicBezTo>
                <a:cubicBezTo>
                  <a:pt x="8416295" y="4155956"/>
                  <a:pt x="8416368" y="4155956"/>
                  <a:pt x="8416442" y="4155956"/>
                </a:cubicBezTo>
                <a:close/>
                <a:moveTo>
                  <a:pt x="8574584" y="4147636"/>
                </a:moveTo>
                <a:lnTo>
                  <a:pt x="8658883" y="4017765"/>
                </a:lnTo>
                <a:cubicBezTo>
                  <a:pt x="8660576" y="4015188"/>
                  <a:pt x="8659840" y="4011728"/>
                  <a:pt x="8657263" y="4010035"/>
                </a:cubicBezTo>
                <a:cubicBezTo>
                  <a:pt x="8654686" y="4008341"/>
                  <a:pt x="8651226" y="4009077"/>
                  <a:pt x="8649532" y="4011654"/>
                </a:cubicBezTo>
                <a:lnTo>
                  <a:pt x="8565234" y="4141526"/>
                </a:lnTo>
                <a:cubicBezTo>
                  <a:pt x="8563541" y="4144103"/>
                  <a:pt x="8564277" y="4147563"/>
                  <a:pt x="8566854" y="4149256"/>
                </a:cubicBezTo>
                <a:cubicBezTo>
                  <a:pt x="8567811" y="4149845"/>
                  <a:pt x="8568842" y="4150140"/>
                  <a:pt x="8569946" y="4150140"/>
                </a:cubicBezTo>
                <a:cubicBezTo>
                  <a:pt x="8571787" y="4150140"/>
                  <a:pt x="8573554" y="4149256"/>
                  <a:pt x="8574584" y="4147636"/>
                </a:cubicBezTo>
                <a:close/>
                <a:moveTo>
                  <a:pt x="8659030" y="4017544"/>
                </a:moveTo>
                <a:lnTo>
                  <a:pt x="8745685" y="3869635"/>
                </a:lnTo>
                <a:cubicBezTo>
                  <a:pt x="8747230" y="3866985"/>
                  <a:pt x="8746347" y="3863598"/>
                  <a:pt x="8743697" y="3861978"/>
                </a:cubicBezTo>
                <a:cubicBezTo>
                  <a:pt x="8741046" y="3860432"/>
                  <a:pt x="8737660" y="3861316"/>
                  <a:pt x="8736040" y="3863966"/>
                </a:cubicBezTo>
                <a:lnTo>
                  <a:pt x="8649386" y="4011875"/>
                </a:lnTo>
                <a:cubicBezTo>
                  <a:pt x="8647839" y="4014526"/>
                  <a:pt x="8648723" y="4017912"/>
                  <a:pt x="8651373" y="4019532"/>
                </a:cubicBezTo>
                <a:cubicBezTo>
                  <a:pt x="8652256" y="4020048"/>
                  <a:pt x="8653287" y="4020268"/>
                  <a:pt x="8654244" y="4020268"/>
                </a:cubicBezTo>
                <a:cubicBezTo>
                  <a:pt x="8656159" y="4020268"/>
                  <a:pt x="8657999" y="4019311"/>
                  <a:pt x="8659030" y="4017544"/>
                </a:cubicBezTo>
                <a:close/>
                <a:moveTo>
                  <a:pt x="8745758" y="3869562"/>
                </a:moveTo>
                <a:lnTo>
                  <a:pt x="8835284" y="3709063"/>
                </a:lnTo>
                <a:cubicBezTo>
                  <a:pt x="8836756" y="3706339"/>
                  <a:pt x="8835799" y="3702952"/>
                  <a:pt x="8833149" y="3701480"/>
                </a:cubicBezTo>
                <a:cubicBezTo>
                  <a:pt x="8830425" y="3699934"/>
                  <a:pt x="8827038" y="3700965"/>
                  <a:pt x="8825566" y="3703615"/>
                </a:cubicBezTo>
                <a:lnTo>
                  <a:pt x="8736040" y="3864113"/>
                </a:lnTo>
                <a:cubicBezTo>
                  <a:pt x="8734567" y="3866837"/>
                  <a:pt x="8735525" y="3870224"/>
                  <a:pt x="8738175" y="3871697"/>
                </a:cubicBezTo>
                <a:cubicBezTo>
                  <a:pt x="8739058" y="3872212"/>
                  <a:pt x="8740015" y="3872433"/>
                  <a:pt x="8740899" y="3872433"/>
                </a:cubicBezTo>
                <a:cubicBezTo>
                  <a:pt x="8742887" y="3872433"/>
                  <a:pt x="8744801" y="3871402"/>
                  <a:pt x="8745758" y="3869562"/>
                </a:cubicBezTo>
                <a:close/>
                <a:moveTo>
                  <a:pt x="8835284" y="3709063"/>
                </a:moveTo>
                <a:lnTo>
                  <a:pt x="8928123" y="3541349"/>
                </a:lnTo>
                <a:cubicBezTo>
                  <a:pt x="8929595" y="3538625"/>
                  <a:pt x="8928638" y="3535239"/>
                  <a:pt x="8925914" y="3533766"/>
                </a:cubicBezTo>
                <a:cubicBezTo>
                  <a:pt x="8923264" y="3532294"/>
                  <a:pt x="8919804" y="3533251"/>
                  <a:pt x="8918331" y="3535975"/>
                </a:cubicBezTo>
                <a:lnTo>
                  <a:pt x="8825492" y="3703689"/>
                </a:lnTo>
                <a:cubicBezTo>
                  <a:pt x="8824020" y="3706413"/>
                  <a:pt x="8824977" y="3709799"/>
                  <a:pt x="8827701" y="3711272"/>
                </a:cubicBezTo>
                <a:cubicBezTo>
                  <a:pt x="8828584" y="3711787"/>
                  <a:pt x="8829468" y="3712008"/>
                  <a:pt x="8830425" y="3711934"/>
                </a:cubicBezTo>
                <a:cubicBezTo>
                  <a:pt x="8832413" y="3711934"/>
                  <a:pt x="8834254" y="3710904"/>
                  <a:pt x="8835284" y="3709063"/>
                </a:cubicBezTo>
                <a:close/>
                <a:moveTo>
                  <a:pt x="8928123" y="3541349"/>
                </a:moveTo>
                <a:lnTo>
                  <a:pt x="9018753" y="3376433"/>
                </a:lnTo>
                <a:cubicBezTo>
                  <a:pt x="9020226" y="3373709"/>
                  <a:pt x="9019269" y="3370323"/>
                  <a:pt x="9016545" y="3368850"/>
                </a:cubicBezTo>
                <a:cubicBezTo>
                  <a:pt x="9013821" y="3367378"/>
                  <a:pt x="9010433" y="3368335"/>
                  <a:pt x="9008961" y="3371059"/>
                </a:cubicBezTo>
                <a:lnTo>
                  <a:pt x="8918331" y="3535975"/>
                </a:lnTo>
                <a:cubicBezTo>
                  <a:pt x="8916859" y="3538699"/>
                  <a:pt x="8917816" y="3542086"/>
                  <a:pt x="8920540" y="3543558"/>
                </a:cubicBezTo>
                <a:cubicBezTo>
                  <a:pt x="8921423" y="3544000"/>
                  <a:pt x="8922307" y="3544221"/>
                  <a:pt x="8923264" y="3544221"/>
                </a:cubicBezTo>
                <a:cubicBezTo>
                  <a:pt x="8925178" y="3544221"/>
                  <a:pt x="8927092" y="3543190"/>
                  <a:pt x="8928123" y="3541349"/>
                </a:cubicBezTo>
                <a:close/>
                <a:moveTo>
                  <a:pt x="9018679" y="3376360"/>
                </a:moveTo>
                <a:lnTo>
                  <a:pt x="9101358" y="3224770"/>
                </a:lnTo>
                <a:cubicBezTo>
                  <a:pt x="9102831" y="3222046"/>
                  <a:pt x="9101874" y="3218659"/>
                  <a:pt x="9099150" y="3217187"/>
                </a:cubicBezTo>
                <a:cubicBezTo>
                  <a:pt x="9096499" y="3215714"/>
                  <a:pt x="9093038" y="3216745"/>
                  <a:pt x="9091566" y="3219395"/>
                </a:cubicBezTo>
                <a:lnTo>
                  <a:pt x="9008888" y="3370985"/>
                </a:lnTo>
                <a:cubicBezTo>
                  <a:pt x="9007415" y="3373709"/>
                  <a:pt x="9008445" y="3377096"/>
                  <a:pt x="9011096" y="3378568"/>
                </a:cubicBezTo>
                <a:cubicBezTo>
                  <a:pt x="9011980" y="3379010"/>
                  <a:pt x="9012863" y="3379231"/>
                  <a:pt x="9013821" y="3379231"/>
                </a:cubicBezTo>
                <a:cubicBezTo>
                  <a:pt x="9015808" y="3379305"/>
                  <a:pt x="9017722" y="3378274"/>
                  <a:pt x="9018679" y="3376360"/>
                </a:cubicBezTo>
                <a:close/>
                <a:moveTo>
                  <a:pt x="9101358" y="3224770"/>
                </a:moveTo>
                <a:lnTo>
                  <a:pt x="9169975" y="3097549"/>
                </a:lnTo>
                <a:cubicBezTo>
                  <a:pt x="9171447" y="3094825"/>
                  <a:pt x="9170416" y="3091438"/>
                  <a:pt x="9167692" y="3089966"/>
                </a:cubicBezTo>
                <a:cubicBezTo>
                  <a:pt x="9165042" y="3088493"/>
                  <a:pt x="9161582" y="3089524"/>
                  <a:pt x="9160110" y="3092248"/>
                </a:cubicBezTo>
                <a:lnTo>
                  <a:pt x="9091493" y="3219469"/>
                </a:lnTo>
                <a:cubicBezTo>
                  <a:pt x="9090020" y="3222193"/>
                  <a:pt x="9091051" y="3225580"/>
                  <a:pt x="9093775" y="3227052"/>
                </a:cubicBezTo>
                <a:cubicBezTo>
                  <a:pt x="9094659" y="3227494"/>
                  <a:pt x="9095542" y="3227715"/>
                  <a:pt x="9096426" y="3227715"/>
                </a:cubicBezTo>
                <a:cubicBezTo>
                  <a:pt x="9098487" y="3227715"/>
                  <a:pt x="9100401" y="3226610"/>
                  <a:pt x="9101358" y="3224770"/>
                </a:cubicBezTo>
                <a:close/>
                <a:moveTo>
                  <a:pt x="9166147" y="3100420"/>
                </a:moveTo>
                <a:lnTo>
                  <a:pt x="9317443" y="3070824"/>
                </a:lnTo>
                <a:cubicBezTo>
                  <a:pt x="9320460" y="3070235"/>
                  <a:pt x="9322448" y="3067290"/>
                  <a:pt x="9321860" y="3064271"/>
                </a:cubicBezTo>
                <a:cubicBezTo>
                  <a:pt x="9321270" y="3061252"/>
                  <a:pt x="9318252" y="3059265"/>
                  <a:pt x="9315307" y="3059854"/>
                </a:cubicBezTo>
                <a:lnTo>
                  <a:pt x="9164011" y="3089450"/>
                </a:lnTo>
                <a:cubicBezTo>
                  <a:pt x="9160993" y="3090039"/>
                  <a:pt x="9159005" y="3092984"/>
                  <a:pt x="9159594" y="3096003"/>
                </a:cubicBezTo>
                <a:cubicBezTo>
                  <a:pt x="9160110" y="3098653"/>
                  <a:pt x="9162465" y="3100494"/>
                  <a:pt x="9165116" y="3100494"/>
                </a:cubicBezTo>
                <a:cubicBezTo>
                  <a:pt x="9165484" y="3100494"/>
                  <a:pt x="9165778" y="3100494"/>
                  <a:pt x="9166147" y="3100420"/>
                </a:cubicBezTo>
                <a:close/>
                <a:moveTo>
                  <a:pt x="9318620" y="3070455"/>
                </a:moveTo>
                <a:lnTo>
                  <a:pt x="9465056" y="3006550"/>
                </a:lnTo>
                <a:cubicBezTo>
                  <a:pt x="9467854" y="3005299"/>
                  <a:pt x="9469180" y="3002060"/>
                  <a:pt x="9467928" y="2999188"/>
                </a:cubicBezTo>
                <a:cubicBezTo>
                  <a:pt x="9466676" y="2996390"/>
                  <a:pt x="9463363" y="2995065"/>
                  <a:pt x="9460566" y="2996317"/>
                </a:cubicBezTo>
                <a:lnTo>
                  <a:pt x="9314129" y="3060222"/>
                </a:lnTo>
                <a:cubicBezTo>
                  <a:pt x="9311331" y="3061473"/>
                  <a:pt x="9310007" y="3064713"/>
                  <a:pt x="9311258" y="3067584"/>
                </a:cubicBezTo>
                <a:cubicBezTo>
                  <a:pt x="9312141" y="3069719"/>
                  <a:pt x="9314276" y="3070971"/>
                  <a:pt x="9316412" y="3070897"/>
                </a:cubicBezTo>
                <a:cubicBezTo>
                  <a:pt x="9317148" y="3070897"/>
                  <a:pt x="9317884" y="3070750"/>
                  <a:pt x="9318620" y="3070455"/>
                </a:cubicBezTo>
                <a:close/>
                <a:moveTo>
                  <a:pt x="9467928" y="3003753"/>
                </a:moveTo>
                <a:lnTo>
                  <a:pt x="9504961" y="2922620"/>
                </a:lnTo>
                <a:cubicBezTo>
                  <a:pt x="9506212" y="2919822"/>
                  <a:pt x="9505034" y="2916509"/>
                  <a:pt x="9502237" y="2915258"/>
                </a:cubicBezTo>
                <a:cubicBezTo>
                  <a:pt x="9499439" y="2913933"/>
                  <a:pt x="9496125" y="2915184"/>
                  <a:pt x="9494874" y="2917982"/>
                </a:cubicBezTo>
                <a:lnTo>
                  <a:pt x="9457842" y="2999114"/>
                </a:lnTo>
                <a:cubicBezTo>
                  <a:pt x="9456590" y="3001912"/>
                  <a:pt x="9457768" y="3005225"/>
                  <a:pt x="9460566" y="3006477"/>
                </a:cubicBezTo>
                <a:cubicBezTo>
                  <a:pt x="9461302" y="3006845"/>
                  <a:pt x="9462111" y="3006992"/>
                  <a:pt x="9462922" y="3006992"/>
                </a:cubicBezTo>
                <a:cubicBezTo>
                  <a:pt x="9464983" y="3006992"/>
                  <a:pt x="9466971" y="3005814"/>
                  <a:pt x="9467928" y="3003753"/>
                </a:cubicBezTo>
                <a:close/>
                <a:moveTo>
                  <a:pt x="9505255" y="2921589"/>
                </a:moveTo>
                <a:lnTo>
                  <a:pt x="9517476" y="2871967"/>
                </a:lnTo>
                <a:cubicBezTo>
                  <a:pt x="9518212" y="2868949"/>
                  <a:pt x="9516372" y="2865930"/>
                  <a:pt x="9513427" y="2865194"/>
                </a:cubicBezTo>
                <a:cubicBezTo>
                  <a:pt x="9510409" y="2864384"/>
                  <a:pt x="9507390" y="2866298"/>
                  <a:pt x="9506654" y="2869243"/>
                </a:cubicBezTo>
                <a:lnTo>
                  <a:pt x="9494432" y="2918865"/>
                </a:lnTo>
                <a:cubicBezTo>
                  <a:pt x="9493696" y="2921884"/>
                  <a:pt x="9495537" y="2924902"/>
                  <a:pt x="9498482" y="2925639"/>
                </a:cubicBezTo>
                <a:cubicBezTo>
                  <a:pt x="9498923" y="2925786"/>
                  <a:pt x="9499439" y="2925786"/>
                  <a:pt x="9499880" y="2925786"/>
                </a:cubicBezTo>
                <a:cubicBezTo>
                  <a:pt x="9502384" y="2925860"/>
                  <a:pt x="9504666" y="2924166"/>
                  <a:pt x="9505255" y="2921589"/>
                </a:cubicBezTo>
                <a:close/>
                <a:moveTo>
                  <a:pt x="9517624" y="2871231"/>
                </a:moveTo>
                <a:lnTo>
                  <a:pt x="9521231" y="2832137"/>
                </a:lnTo>
                <a:cubicBezTo>
                  <a:pt x="9521526" y="2829045"/>
                  <a:pt x="9519243" y="2826395"/>
                  <a:pt x="9516225" y="2826100"/>
                </a:cubicBezTo>
                <a:cubicBezTo>
                  <a:pt x="9512985" y="2825732"/>
                  <a:pt x="9510482" y="2828088"/>
                  <a:pt x="9510188" y="2831107"/>
                </a:cubicBezTo>
                <a:lnTo>
                  <a:pt x="9506580" y="2870200"/>
                </a:lnTo>
                <a:cubicBezTo>
                  <a:pt x="9506285" y="2873292"/>
                  <a:pt x="9508568" y="2875943"/>
                  <a:pt x="9511587" y="2876238"/>
                </a:cubicBezTo>
                <a:cubicBezTo>
                  <a:pt x="9511807" y="2876238"/>
                  <a:pt x="9511954" y="2876238"/>
                  <a:pt x="9512176" y="2876238"/>
                </a:cubicBezTo>
                <a:cubicBezTo>
                  <a:pt x="9514973" y="2876238"/>
                  <a:pt x="9517329" y="2874102"/>
                  <a:pt x="9517624" y="2871231"/>
                </a:cubicBezTo>
                <a:close/>
                <a:moveTo>
                  <a:pt x="9521084" y="2833021"/>
                </a:moveTo>
                <a:lnTo>
                  <a:pt x="9531465" y="2791571"/>
                </a:lnTo>
                <a:cubicBezTo>
                  <a:pt x="9532201" y="2788552"/>
                  <a:pt x="9530434" y="2785534"/>
                  <a:pt x="9527415" y="2784797"/>
                </a:cubicBezTo>
                <a:cubicBezTo>
                  <a:pt x="9524397" y="2784061"/>
                  <a:pt x="9521378" y="2785828"/>
                  <a:pt x="9520642" y="2788847"/>
                </a:cubicBezTo>
                <a:lnTo>
                  <a:pt x="9510261" y="2830297"/>
                </a:lnTo>
                <a:cubicBezTo>
                  <a:pt x="9509525" y="2833315"/>
                  <a:pt x="9511292" y="2836334"/>
                  <a:pt x="9514311" y="2837070"/>
                </a:cubicBezTo>
                <a:cubicBezTo>
                  <a:pt x="9514752" y="2837217"/>
                  <a:pt x="9515268" y="2837217"/>
                  <a:pt x="9515709" y="2837217"/>
                </a:cubicBezTo>
                <a:cubicBezTo>
                  <a:pt x="9518212" y="2837217"/>
                  <a:pt x="9520421" y="2835524"/>
                  <a:pt x="9521084" y="2833021"/>
                </a:cubicBezTo>
                <a:close/>
                <a:moveTo>
                  <a:pt x="9528152" y="2795326"/>
                </a:moveTo>
                <a:lnTo>
                  <a:pt x="9593235" y="2768895"/>
                </a:lnTo>
                <a:cubicBezTo>
                  <a:pt x="9596106" y="2767717"/>
                  <a:pt x="9597431" y="2764477"/>
                  <a:pt x="9596327" y="2761606"/>
                </a:cubicBezTo>
                <a:cubicBezTo>
                  <a:pt x="9595149" y="2758735"/>
                  <a:pt x="9591909" y="2757410"/>
                  <a:pt x="9589038" y="2758514"/>
                </a:cubicBezTo>
                <a:lnTo>
                  <a:pt x="9523955" y="2784945"/>
                </a:lnTo>
                <a:cubicBezTo>
                  <a:pt x="9521084" y="2786123"/>
                  <a:pt x="9519759" y="2789362"/>
                  <a:pt x="9520863" y="2792233"/>
                </a:cubicBezTo>
                <a:cubicBezTo>
                  <a:pt x="9521747" y="2794442"/>
                  <a:pt x="9523881" y="2795694"/>
                  <a:pt x="9526090" y="2795694"/>
                </a:cubicBezTo>
                <a:cubicBezTo>
                  <a:pt x="9526826" y="2795767"/>
                  <a:pt x="9527489" y="2795620"/>
                  <a:pt x="9528152" y="2795326"/>
                </a:cubicBezTo>
                <a:close/>
                <a:moveTo>
                  <a:pt x="9595296" y="2767570"/>
                </a:moveTo>
                <a:lnTo>
                  <a:pt x="9638954" y="2720893"/>
                </a:lnTo>
                <a:cubicBezTo>
                  <a:pt x="9641016" y="2718610"/>
                  <a:pt x="9640942" y="2715150"/>
                  <a:pt x="9638661" y="2713015"/>
                </a:cubicBezTo>
                <a:cubicBezTo>
                  <a:pt x="9636451" y="2710953"/>
                  <a:pt x="9632918" y="2711027"/>
                  <a:pt x="9630782" y="2713309"/>
                </a:cubicBezTo>
                <a:lnTo>
                  <a:pt x="9587124" y="2759986"/>
                </a:lnTo>
                <a:cubicBezTo>
                  <a:pt x="9585063" y="2762269"/>
                  <a:pt x="9585136" y="2765729"/>
                  <a:pt x="9587418" y="2767864"/>
                </a:cubicBezTo>
                <a:cubicBezTo>
                  <a:pt x="9588523" y="2768895"/>
                  <a:pt x="9589848" y="2769337"/>
                  <a:pt x="9591247" y="2769337"/>
                </a:cubicBezTo>
                <a:cubicBezTo>
                  <a:pt x="9592719" y="2769263"/>
                  <a:pt x="9594192" y="2768674"/>
                  <a:pt x="9595296" y="2767570"/>
                </a:cubicBezTo>
                <a:close/>
                <a:moveTo>
                  <a:pt x="9639323" y="2720303"/>
                </a:moveTo>
                <a:lnTo>
                  <a:pt x="9647716" y="2708818"/>
                </a:lnTo>
                <a:cubicBezTo>
                  <a:pt x="9649557" y="2706315"/>
                  <a:pt x="9648967" y="2702855"/>
                  <a:pt x="9646464" y="2701014"/>
                </a:cubicBezTo>
                <a:cubicBezTo>
                  <a:pt x="9644035" y="2699247"/>
                  <a:pt x="9640501" y="2699763"/>
                  <a:pt x="9638661" y="2702266"/>
                </a:cubicBezTo>
                <a:lnTo>
                  <a:pt x="9630267" y="2713751"/>
                </a:lnTo>
                <a:cubicBezTo>
                  <a:pt x="9628427" y="2716254"/>
                  <a:pt x="9629015" y="2719715"/>
                  <a:pt x="9631518" y="2721555"/>
                </a:cubicBezTo>
                <a:cubicBezTo>
                  <a:pt x="9632549" y="2722291"/>
                  <a:pt x="9633654" y="2722659"/>
                  <a:pt x="9634832" y="2722586"/>
                </a:cubicBezTo>
                <a:cubicBezTo>
                  <a:pt x="9636599" y="2722586"/>
                  <a:pt x="9638218" y="2721850"/>
                  <a:pt x="9639323" y="2720303"/>
                </a:cubicBezTo>
                <a:close/>
                <a:moveTo>
                  <a:pt x="9647716" y="2708818"/>
                </a:moveTo>
                <a:lnTo>
                  <a:pt x="9689166" y="2651687"/>
                </a:lnTo>
                <a:cubicBezTo>
                  <a:pt x="9691007" y="2649183"/>
                  <a:pt x="9690417" y="2645723"/>
                  <a:pt x="9687914" y="2643883"/>
                </a:cubicBezTo>
                <a:cubicBezTo>
                  <a:pt x="9685411" y="2642042"/>
                  <a:pt x="9681951" y="2642631"/>
                  <a:pt x="9680110" y="2645134"/>
                </a:cubicBezTo>
                <a:lnTo>
                  <a:pt x="9638661" y="2702266"/>
                </a:lnTo>
                <a:cubicBezTo>
                  <a:pt x="9636820" y="2704769"/>
                  <a:pt x="9637409" y="2708229"/>
                  <a:pt x="9639912" y="2710070"/>
                </a:cubicBezTo>
                <a:cubicBezTo>
                  <a:pt x="9640942" y="2710806"/>
                  <a:pt x="9642047" y="2711174"/>
                  <a:pt x="9643225" y="2711101"/>
                </a:cubicBezTo>
                <a:cubicBezTo>
                  <a:pt x="9644918" y="2711101"/>
                  <a:pt x="9646612" y="2710291"/>
                  <a:pt x="9647716" y="2708818"/>
                </a:cubicBezTo>
                <a:close/>
                <a:moveTo>
                  <a:pt x="9685485" y="2653969"/>
                </a:moveTo>
                <a:lnTo>
                  <a:pt x="9740776" y="2646312"/>
                </a:lnTo>
                <a:cubicBezTo>
                  <a:pt x="9743794" y="2645871"/>
                  <a:pt x="9745929" y="2643073"/>
                  <a:pt x="9745561" y="2640054"/>
                </a:cubicBezTo>
                <a:cubicBezTo>
                  <a:pt x="9745119" y="2637036"/>
                  <a:pt x="9742322" y="2634827"/>
                  <a:pt x="9739303" y="2635269"/>
                </a:cubicBezTo>
                <a:lnTo>
                  <a:pt x="9684012" y="2642926"/>
                </a:lnTo>
                <a:cubicBezTo>
                  <a:pt x="9680994" y="2643367"/>
                  <a:pt x="9678859" y="2646165"/>
                  <a:pt x="9679226" y="2649183"/>
                </a:cubicBezTo>
                <a:cubicBezTo>
                  <a:pt x="9679595" y="2651981"/>
                  <a:pt x="9682024" y="2654043"/>
                  <a:pt x="9684748" y="2653969"/>
                </a:cubicBezTo>
                <a:cubicBezTo>
                  <a:pt x="9684969" y="2653969"/>
                  <a:pt x="9685190" y="2653969"/>
                  <a:pt x="9685485" y="2653969"/>
                </a:cubicBezTo>
                <a:close/>
                <a:moveTo>
                  <a:pt x="9741070" y="2646239"/>
                </a:moveTo>
                <a:lnTo>
                  <a:pt x="9776336" y="2639097"/>
                </a:lnTo>
                <a:cubicBezTo>
                  <a:pt x="9779354" y="2638508"/>
                  <a:pt x="9781342" y="2635563"/>
                  <a:pt x="9780679" y="2632545"/>
                </a:cubicBezTo>
                <a:cubicBezTo>
                  <a:pt x="9780090" y="2629526"/>
                  <a:pt x="9777072" y="2627612"/>
                  <a:pt x="9774126" y="2628201"/>
                </a:cubicBezTo>
                <a:lnTo>
                  <a:pt x="9738862" y="2635342"/>
                </a:lnTo>
                <a:cubicBezTo>
                  <a:pt x="9735843" y="2635931"/>
                  <a:pt x="9733855" y="2638876"/>
                  <a:pt x="9734517" y="2641895"/>
                </a:cubicBezTo>
                <a:cubicBezTo>
                  <a:pt x="9735033" y="2644545"/>
                  <a:pt x="9737389" y="2646386"/>
                  <a:pt x="9740039" y="2646386"/>
                </a:cubicBezTo>
                <a:cubicBezTo>
                  <a:pt x="9740334" y="2646312"/>
                  <a:pt x="9740702" y="2646312"/>
                  <a:pt x="9741070" y="2646239"/>
                </a:cubicBezTo>
                <a:close/>
                <a:moveTo>
                  <a:pt x="9775378" y="2639244"/>
                </a:moveTo>
                <a:lnTo>
                  <a:pt x="9782888" y="2639024"/>
                </a:lnTo>
                <a:cubicBezTo>
                  <a:pt x="9785980" y="2638950"/>
                  <a:pt x="9788410" y="2636373"/>
                  <a:pt x="9788336" y="2633281"/>
                </a:cubicBezTo>
                <a:cubicBezTo>
                  <a:pt x="9788262" y="2630189"/>
                  <a:pt x="9785538" y="2628127"/>
                  <a:pt x="9782593" y="2627833"/>
                </a:cubicBezTo>
                <a:lnTo>
                  <a:pt x="9775084" y="2628054"/>
                </a:lnTo>
                <a:cubicBezTo>
                  <a:pt x="9771992" y="2628127"/>
                  <a:pt x="9769562" y="2630704"/>
                  <a:pt x="9769636" y="2633796"/>
                </a:cubicBezTo>
                <a:cubicBezTo>
                  <a:pt x="9769709" y="2636815"/>
                  <a:pt x="9772212" y="2639244"/>
                  <a:pt x="9775231" y="2639244"/>
                </a:cubicBezTo>
                <a:cubicBezTo>
                  <a:pt x="9775305" y="2639244"/>
                  <a:pt x="9775378" y="2639244"/>
                  <a:pt x="9775378" y="2639244"/>
                </a:cubicBezTo>
                <a:close/>
                <a:moveTo>
                  <a:pt x="9855995" y="2667368"/>
                </a:moveTo>
                <a:cubicBezTo>
                  <a:pt x="9857321" y="2664571"/>
                  <a:pt x="9856069" y="2661258"/>
                  <a:pt x="9853271" y="2659933"/>
                </a:cubicBezTo>
                <a:lnTo>
                  <a:pt x="9785023" y="2628348"/>
                </a:lnTo>
                <a:cubicBezTo>
                  <a:pt x="9782226" y="2627096"/>
                  <a:pt x="9778912" y="2628274"/>
                  <a:pt x="9777587" y="2631072"/>
                </a:cubicBezTo>
                <a:cubicBezTo>
                  <a:pt x="9776262" y="2633870"/>
                  <a:pt x="9777514" y="2637183"/>
                  <a:pt x="9780311" y="2638508"/>
                </a:cubicBezTo>
                <a:lnTo>
                  <a:pt x="9848559" y="2670093"/>
                </a:lnTo>
                <a:cubicBezTo>
                  <a:pt x="9849370" y="2670461"/>
                  <a:pt x="9850106" y="2670608"/>
                  <a:pt x="9850916" y="2670608"/>
                </a:cubicBezTo>
                <a:cubicBezTo>
                  <a:pt x="9853125" y="2670608"/>
                  <a:pt x="9855112" y="2669430"/>
                  <a:pt x="9855995" y="2667368"/>
                </a:cubicBezTo>
                <a:close/>
                <a:moveTo>
                  <a:pt x="10000444" y="2718021"/>
                </a:moveTo>
                <a:cubicBezTo>
                  <a:pt x="10001475" y="2715150"/>
                  <a:pt x="9999929" y="2711911"/>
                  <a:pt x="9997058" y="2710880"/>
                </a:cubicBezTo>
                <a:lnTo>
                  <a:pt x="9852830" y="2659785"/>
                </a:lnTo>
                <a:cubicBezTo>
                  <a:pt x="9849959" y="2658755"/>
                  <a:pt x="9846719" y="2660301"/>
                  <a:pt x="9845689" y="2663172"/>
                </a:cubicBezTo>
                <a:cubicBezTo>
                  <a:pt x="9844658" y="2666043"/>
                  <a:pt x="9846204" y="2669283"/>
                  <a:pt x="9849075" y="2670313"/>
                </a:cubicBezTo>
                <a:lnTo>
                  <a:pt x="9993303" y="2721408"/>
                </a:lnTo>
                <a:cubicBezTo>
                  <a:pt x="9993965" y="2721629"/>
                  <a:pt x="9994555" y="2721702"/>
                  <a:pt x="9995217" y="2721702"/>
                </a:cubicBezTo>
                <a:cubicBezTo>
                  <a:pt x="9997500" y="2721702"/>
                  <a:pt x="9999634" y="2720303"/>
                  <a:pt x="10000444" y="2718021"/>
                </a:cubicBezTo>
                <a:close/>
                <a:moveTo>
                  <a:pt x="10149678" y="2754612"/>
                </a:moveTo>
                <a:cubicBezTo>
                  <a:pt x="10150415" y="2751593"/>
                  <a:pt x="10148574" y="2748575"/>
                  <a:pt x="10145630" y="2747839"/>
                </a:cubicBezTo>
                <a:lnTo>
                  <a:pt x="9996543" y="2710733"/>
                </a:lnTo>
                <a:cubicBezTo>
                  <a:pt x="9993598" y="2709996"/>
                  <a:pt x="9990505" y="2711837"/>
                  <a:pt x="9989769" y="2714782"/>
                </a:cubicBezTo>
                <a:cubicBezTo>
                  <a:pt x="9989033" y="2717800"/>
                  <a:pt x="9990874" y="2720819"/>
                  <a:pt x="9993819" y="2721555"/>
                </a:cubicBezTo>
                <a:lnTo>
                  <a:pt x="10142906" y="2758661"/>
                </a:lnTo>
                <a:cubicBezTo>
                  <a:pt x="10143347" y="2758808"/>
                  <a:pt x="10143863" y="2758808"/>
                  <a:pt x="10144304" y="2758808"/>
                </a:cubicBezTo>
                <a:cubicBezTo>
                  <a:pt x="10146807" y="2758882"/>
                  <a:pt x="10149090" y="2757189"/>
                  <a:pt x="10149678" y="2754612"/>
                </a:cubicBezTo>
                <a:close/>
                <a:moveTo>
                  <a:pt x="10296999" y="2773607"/>
                </a:moveTo>
                <a:cubicBezTo>
                  <a:pt x="10297367" y="2770588"/>
                  <a:pt x="10295232" y="2767717"/>
                  <a:pt x="10292213" y="2767349"/>
                </a:cubicBezTo>
                <a:lnTo>
                  <a:pt x="10145040" y="2747765"/>
                </a:lnTo>
                <a:cubicBezTo>
                  <a:pt x="10142022" y="2747397"/>
                  <a:pt x="10139151" y="2749532"/>
                  <a:pt x="10138782" y="2752550"/>
                </a:cubicBezTo>
                <a:cubicBezTo>
                  <a:pt x="10138415" y="2755569"/>
                  <a:pt x="10140549" y="2758440"/>
                  <a:pt x="10143568" y="2758808"/>
                </a:cubicBezTo>
                <a:lnTo>
                  <a:pt x="10290741" y="2778392"/>
                </a:lnTo>
                <a:cubicBezTo>
                  <a:pt x="10291036" y="2778392"/>
                  <a:pt x="10291256" y="2778466"/>
                  <a:pt x="10291550" y="2778466"/>
                </a:cubicBezTo>
                <a:cubicBezTo>
                  <a:pt x="10294201" y="2778392"/>
                  <a:pt x="10296631" y="2776404"/>
                  <a:pt x="10296999" y="2773607"/>
                </a:cubicBezTo>
                <a:close/>
                <a:moveTo>
                  <a:pt x="10291550" y="2778466"/>
                </a:moveTo>
                <a:lnTo>
                  <a:pt x="10430036" y="2776993"/>
                </a:lnTo>
                <a:cubicBezTo>
                  <a:pt x="10433128" y="2776993"/>
                  <a:pt x="10435558" y="2774417"/>
                  <a:pt x="10435558" y="2771325"/>
                </a:cubicBezTo>
                <a:cubicBezTo>
                  <a:pt x="10435484" y="2768232"/>
                  <a:pt x="10433349" y="2766097"/>
                  <a:pt x="10429889" y="2765803"/>
                </a:cubicBezTo>
                <a:lnTo>
                  <a:pt x="10291403" y="2767275"/>
                </a:lnTo>
                <a:cubicBezTo>
                  <a:pt x="10288311" y="2767275"/>
                  <a:pt x="10285881" y="2769852"/>
                  <a:pt x="10285881" y="2772944"/>
                </a:cubicBezTo>
                <a:cubicBezTo>
                  <a:pt x="10285881" y="2775963"/>
                  <a:pt x="10288458" y="2778466"/>
                  <a:pt x="10291550" y="2778466"/>
                </a:cubicBezTo>
                <a:cubicBezTo>
                  <a:pt x="10291477" y="2778466"/>
                  <a:pt x="10291477" y="2778466"/>
                  <a:pt x="10291550" y="2778466"/>
                </a:cubicBezTo>
                <a:close/>
                <a:moveTo>
                  <a:pt x="10430846" y="2776846"/>
                </a:moveTo>
                <a:lnTo>
                  <a:pt x="10554606" y="2756379"/>
                </a:lnTo>
                <a:cubicBezTo>
                  <a:pt x="10557625" y="2755864"/>
                  <a:pt x="10559686" y="2752992"/>
                  <a:pt x="10559171" y="2749974"/>
                </a:cubicBezTo>
                <a:cubicBezTo>
                  <a:pt x="10558656" y="2746955"/>
                  <a:pt x="10555711" y="2744894"/>
                  <a:pt x="10552765" y="2745409"/>
                </a:cubicBezTo>
                <a:lnTo>
                  <a:pt x="10429005" y="2765876"/>
                </a:lnTo>
                <a:cubicBezTo>
                  <a:pt x="10425986" y="2766392"/>
                  <a:pt x="10423925" y="2769263"/>
                  <a:pt x="10424441" y="2772281"/>
                </a:cubicBezTo>
                <a:cubicBezTo>
                  <a:pt x="10424882" y="2775006"/>
                  <a:pt x="10427312" y="2776993"/>
                  <a:pt x="10429962" y="2776920"/>
                </a:cubicBezTo>
                <a:cubicBezTo>
                  <a:pt x="10430256" y="2776920"/>
                  <a:pt x="10430551" y="2776920"/>
                  <a:pt x="10430846" y="2776846"/>
                </a:cubicBezTo>
                <a:close/>
                <a:moveTo>
                  <a:pt x="10558803" y="2753140"/>
                </a:moveTo>
                <a:lnTo>
                  <a:pt x="10646709" y="2557670"/>
                </a:lnTo>
                <a:cubicBezTo>
                  <a:pt x="10647961" y="2554872"/>
                  <a:pt x="10646709" y="2551559"/>
                  <a:pt x="10643911" y="2550308"/>
                </a:cubicBezTo>
                <a:cubicBezTo>
                  <a:pt x="10641113" y="2549056"/>
                  <a:pt x="10637801" y="2550308"/>
                  <a:pt x="10636549" y="2553105"/>
                </a:cubicBezTo>
                <a:lnTo>
                  <a:pt x="10548643" y="2748575"/>
                </a:lnTo>
                <a:cubicBezTo>
                  <a:pt x="10547391" y="2751372"/>
                  <a:pt x="10548643" y="2754686"/>
                  <a:pt x="10551441" y="2755937"/>
                </a:cubicBezTo>
                <a:cubicBezTo>
                  <a:pt x="10552177" y="2756305"/>
                  <a:pt x="10552986" y="2756452"/>
                  <a:pt x="10553796" y="2756452"/>
                </a:cubicBezTo>
                <a:cubicBezTo>
                  <a:pt x="10555858" y="2756452"/>
                  <a:pt x="10557846" y="2755201"/>
                  <a:pt x="10558803" y="2753140"/>
                </a:cubicBezTo>
                <a:close/>
                <a:moveTo>
                  <a:pt x="10643690" y="2560615"/>
                </a:moveTo>
                <a:lnTo>
                  <a:pt x="10753095" y="2517545"/>
                </a:lnTo>
                <a:cubicBezTo>
                  <a:pt x="10755965" y="2516441"/>
                  <a:pt x="10757365" y="2513201"/>
                  <a:pt x="10756260" y="2510330"/>
                </a:cubicBezTo>
                <a:cubicBezTo>
                  <a:pt x="10755155" y="2507459"/>
                  <a:pt x="10751916" y="2506060"/>
                  <a:pt x="10749045" y="2507164"/>
                </a:cubicBezTo>
                <a:lnTo>
                  <a:pt x="10639641" y="2550234"/>
                </a:lnTo>
                <a:cubicBezTo>
                  <a:pt x="10636770" y="2551338"/>
                  <a:pt x="10635371" y="2554578"/>
                  <a:pt x="10636475" y="2557449"/>
                </a:cubicBezTo>
                <a:cubicBezTo>
                  <a:pt x="10637358" y="2559658"/>
                  <a:pt x="10639494" y="2560983"/>
                  <a:pt x="10641703" y="2560983"/>
                </a:cubicBezTo>
                <a:cubicBezTo>
                  <a:pt x="10642365" y="2560983"/>
                  <a:pt x="10643028" y="2560909"/>
                  <a:pt x="10643690" y="2560615"/>
                </a:cubicBezTo>
                <a:close/>
                <a:moveTo>
                  <a:pt x="10756113" y="2514748"/>
                </a:moveTo>
                <a:lnTo>
                  <a:pt x="10849099" y="2316186"/>
                </a:lnTo>
                <a:cubicBezTo>
                  <a:pt x="10850424" y="2313388"/>
                  <a:pt x="10849172" y="2310075"/>
                  <a:pt x="10846448" y="2308750"/>
                </a:cubicBezTo>
                <a:cubicBezTo>
                  <a:pt x="10843651" y="2307425"/>
                  <a:pt x="10840338" y="2308603"/>
                  <a:pt x="10839012" y="2311474"/>
                </a:cubicBezTo>
                <a:lnTo>
                  <a:pt x="10746026" y="2510036"/>
                </a:lnTo>
                <a:cubicBezTo>
                  <a:pt x="10744702" y="2512833"/>
                  <a:pt x="10745953" y="2516147"/>
                  <a:pt x="10748750" y="2517472"/>
                </a:cubicBezTo>
                <a:cubicBezTo>
                  <a:pt x="10749560" y="2517840"/>
                  <a:pt x="10750371" y="2517987"/>
                  <a:pt x="10751180" y="2517987"/>
                </a:cubicBezTo>
                <a:cubicBezTo>
                  <a:pt x="10753168" y="2517913"/>
                  <a:pt x="10755155" y="2516735"/>
                  <a:pt x="10756113" y="2514748"/>
                </a:cubicBezTo>
                <a:close/>
                <a:moveTo>
                  <a:pt x="10849099" y="2316038"/>
                </a:moveTo>
                <a:lnTo>
                  <a:pt x="10862056" y="2286884"/>
                </a:lnTo>
                <a:cubicBezTo>
                  <a:pt x="10863308" y="2284086"/>
                  <a:pt x="10862056" y="2280773"/>
                  <a:pt x="10859259" y="2279521"/>
                </a:cubicBezTo>
                <a:cubicBezTo>
                  <a:pt x="10856461" y="2278270"/>
                  <a:pt x="10853148" y="2279521"/>
                  <a:pt x="10851896" y="2282319"/>
                </a:cubicBezTo>
                <a:lnTo>
                  <a:pt x="10838939" y="2311474"/>
                </a:lnTo>
                <a:cubicBezTo>
                  <a:pt x="10837688" y="2314272"/>
                  <a:pt x="10838939" y="2317585"/>
                  <a:pt x="10841736" y="2318836"/>
                </a:cubicBezTo>
                <a:cubicBezTo>
                  <a:pt x="10842472" y="2319204"/>
                  <a:pt x="10843283" y="2319352"/>
                  <a:pt x="10844019" y="2319352"/>
                </a:cubicBezTo>
                <a:cubicBezTo>
                  <a:pt x="10846154" y="2319352"/>
                  <a:pt x="10848142" y="2318100"/>
                  <a:pt x="10849099" y="2316038"/>
                </a:cubicBezTo>
                <a:close/>
                <a:moveTo>
                  <a:pt x="10862056" y="2286884"/>
                </a:moveTo>
                <a:lnTo>
                  <a:pt x="10922281" y="2151343"/>
                </a:lnTo>
                <a:cubicBezTo>
                  <a:pt x="10923532" y="2148546"/>
                  <a:pt x="10922281" y="2145233"/>
                  <a:pt x="10919483" y="2143981"/>
                </a:cubicBezTo>
                <a:cubicBezTo>
                  <a:pt x="10916685" y="2142730"/>
                  <a:pt x="10913372" y="2143981"/>
                  <a:pt x="10912121" y="2146779"/>
                </a:cubicBezTo>
                <a:lnTo>
                  <a:pt x="10851896" y="2282319"/>
                </a:lnTo>
                <a:cubicBezTo>
                  <a:pt x="10850645" y="2285117"/>
                  <a:pt x="10851896" y="2288430"/>
                  <a:pt x="10854694" y="2289681"/>
                </a:cubicBezTo>
                <a:cubicBezTo>
                  <a:pt x="10855430" y="2289976"/>
                  <a:pt x="10856241" y="2290197"/>
                  <a:pt x="10856977" y="2290197"/>
                </a:cubicBezTo>
                <a:cubicBezTo>
                  <a:pt x="10859111" y="2290197"/>
                  <a:pt x="10861173" y="2288945"/>
                  <a:pt x="10862056" y="2286884"/>
                </a:cubicBezTo>
                <a:close/>
                <a:moveTo>
                  <a:pt x="10920955" y="2153258"/>
                </a:moveTo>
                <a:lnTo>
                  <a:pt x="10940980" y="2135146"/>
                </a:lnTo>
                <a:cubicBezTo>
                  <a:pt x="10943263" y="2133085"/>
                  <a:pt x="10943410" y="2129551"/>
                  <a:pt x="10941423" y="2127269"/>
                </a:cubicBezTo>
                <a:cubicBezTo>
                  <a:pt x="10939361" y="2124986"/>
                  <a:pt x="10935827" y="2124839"/>
                  <a:pt x="10933545" y="2126827"/>
                </a:cubicBezTo>
                <a:lnTo>
                  <a:pt x="10913519" y="2144938"/>
                </a:lnTo>
                <a:cubicBezTo>
                  <a:pt x="10911237" y="2147000"/>
                  <a:pt x="10911090" y="2150534"/>
                  <a:pt x="10913078" y="2152816"/>
                </a:cubicBezTo>
                <a:cubicBezTo>
                  <a:pt x="10914182" y="2154067"/>
                  <a:pt x="10915728" y="2154657"/>
                  <a:pt x="10917274" y="2154657"/>
                </a:cubicBezTo>
                <a:cubicBezTo>
                  <a:pt x="10918526" y="2154657"/>
                  <a:pt x="10919851" y="2154215"/>
                  <a:pt x="10920955" y="2153258"/>
                </a:cubicBezTo>
                <a:close/>
                <a:moveTo>
                  <a:pt x="10940980" y="2135146"/>
                </a:moveTo>
                <a:lnTo>
                  <a:pt x="10998333" y="2083536"/>
                </a:lnTo>
                <a:cubicBezTo>
                  <a:pt x="11000616" y="2081475"/>
                  <a:pt x="11000836" y="2077941"/>
                  <a:pt x="10998775" y="2075659"/>
                </a:cubicBezTo>
                <a:cubicBezTo>
                  <a:pt x="10996714" y="2073376"/>
                  <a:pt x="10993180" y="2073229"/>
                  <a:pt x="10990897" y="2075217"/>
                </a:cubicBezTo>
                <a:lnTo>
                  <a:pt x="10933545" y="2126827"/>
                </a:lnTo>
                <a:cubicBezTo>
                  <a:pt x="10931262" y="2128888"/>
                  <a:pt x="10931041" y="2132422"/>
                  <a:pt x="10933103" y="2134705"/>
                </a:cubicBezTo>
                <a:cubicBezTo>
                  <a:pt x="10934208" y="2135956"/>
                  <a:pt x="10935753" y="2136545"/>
                  <a:pt x="10937299" y="2136545"/>
                </a:cubicBezTo>
                <a:cubicBezTo>
                  <a:pt x="10938625" y="2136619"/>
                  <a:pt x="10939877" y="2136104"/>
                  <a:pt x="10940980" y="2135146"/>
                </a:cubicBezTo>
                <a:close/>
                <a:moveTo>
                  <a:pt x="10998333" y="2083536"/>
                </a:moveTo>
                <a:lnTo>
                  <a:pt x="11049354" y="2037669"/>
                </a:lnTo>
                <a:cubicBezTo>
                  <a:pt x="11051636" y="2035608"/>
                  <a:pt x="11051857" y="2032074"/>
                  <a:pt x="11049796" y="2029792"/>
                </a:cubicBezTo>
                <a:cubicBezTo>
                  <a:pt x="11047734" y="2027509"/>
                  <a:pt x="11044200" y="2027288"/>
                  <a:pt x="11041918" y="2029350"/>
                </a:cubicBezTo>
                <a:lnTo>
                  <a:pt x="10990897" y="2075217"/>
                </a:lnTo>
                <a:cubicBezTo>
                  <a:pt x="10988615" y="2077278"/>
                  <a:pt x="10988394" y="2080812"/>
                  <a:pt x="10990456" y="2083095"/>
                </a:cubicBezTo>
                <a:cubicBezTo>
                  <a:pt x="10991559" y="2084346"/>
                  <a:pt x="10993106" y="2084935"/>
                  <a:pt x="10994652" y="2084935"/>
                </a:cubicBezTo>
                <a:cubicBezTo>
                  <a:pt x="10995904" y="2084935"/>
                  <a:pt x="10997229" y="2084494"/>
                  <a:pt x="10998333" y="2083536"/>
                </a:cubicBezTo>
                <a:close/>
                <a:moveTo>
                  <a:pt x="11050532" y="2036123"/>
                </a:moveTo>
                <a:lnTo>
                  <a:pt x="11084473" y="1973838"/>
                </a:lnTo>
                <a:cubicBezTo>
                  <a:pt x="11085945" y="1971114"/>
                  <a:pt x="11084914" y="1967727"/>
                  <a:pt x="11082264" y="1966255"/>
                </a:cubicBezTo>
                <a:cubicBezTo>
                  <a:pt x="11079540" y="1964782"/>
                  <a:pt x="11076153" y="1965739"/>
                  <a:pt x="11074680" y="1968463"/>
                </a:cubicBezTo>
                <a:lnTo>
                  <a:pt x="11040740" y="2030749"/>
                </a:lnTo>
                <a:cubicBezTo>
                  <a:pt x="11039268" y="2033473"/>
                  <a:pt x="11040299" y="2036859"/>
                  <a:pt x="11042949" y="2038332"/>
                </a:cubicBezTo>
                <a:cubicBezTo>
                  <a:pt x="11043833" y="2038774"/>
                  <a:pt x="11044716" y="2038995"/>
                  <a:pt x="11045673" y="2038995"/>
                </a:cubicBezTo>
                <a:cubicBezTo>
                  <a:pt x="11047587" y="2039068"/>
                  <a:pt x="11049502" y="2038037"/>
                  <a:pt x="11050532" y="2036123"/>
                </a:cubicBezTo>
                <a:close/>
                <a:moveTo>
                  <a:pt x="11084399" y="1973911"/>
                </a:moveTo>
                <a:lnTo>
                  <a:pt x="11098387" y="1948438"/>
                </a:lnTo>
                <a:cubicBezTo>
                  <a:pt x="11099860" y="1945714"/>
                  <a:pt x="11098903" y="1942327"/>
                  <a:pt x="11096179" y="1940855"/>
                </a:cubicBezTo>
                <a:cubicBezTo>
                  <a:pt x="11093455" y="1939382"/>
                  <a:pt x="11090067" y="1940339"/>
                  <a:pt x="11088595" y="1943064"/>
                </a:cubicBezTo>
                <a:lnTo>
                  <a:pt x="11074607" y="1968537"/>
                </a:lnTo>
                <a:cubicBezTo>
                  <a:pt x="11073134" y="1971261"/>
                  <a:pt x="11074092" y="1974648"/>
                  <a:pt x="11076816" y="1976120"/>
                </a:cubicBezTo>
                <a:cubicBezTo>
                  <a:pt x="11077699" y="1976562"/>
                  <a:pt x="11078583" y="1976783"/>
                  <a:pt x="11079540" y="1976783"/>
                </a:cubicBezTo>
                <a:cubicBezTo>
                  <a:pt x="11081528" y="1976783"/>
                  <a:pt x="11083368" y="1975752"/>
                  <a:pt x="11084399" y="1973911"/>
                </a:cubicBezTo>
                <a:close/>
                <a:moveTo>
                  <a:pt x="11098460" y="1948291"/>
                </a:moveTo>
                <a:lnTo>
                  <a:pt x="11145653" y="1857881"/>
                </a:lnTo>
                <a:cubicBezTo>
                  <a:pt x="11147052" y="1855157"/>
                  <a:pt x="11146022" y="1851771"/>
                  <a:pt x="11143298" y="1850372"/>
                </a:cubicBezTo>
                <a:cubicBezTo>
                  <a:pt x="11140574" y="1848899"/>
                  <a:pt x="11137186" y="1850004"/>
                  <a:pt x="11135788" y="1852728"/>
                </a:cubicBezTo>
                <a:lnTo>
                  <a:pt x="11088595" y="1943137"/>
                </a:lnTo>
                <a:cubicBezTo>
                  <a:pt x="11087197" y="1945861"/>
                  <a:pt x="11088227" y="1949248"/>
                  <a:pt x="11090951" y="1950647"/>
                </a:cubicBezTo>
                <a:cubicBezTo>
                  <a:pt x="11091761" y="1951088"/>
                  <a:pt x="11092719" y="1951309"/>
                  <a:pt x="11093602" y="1951309"/>
                </a:cubicBezTo>
                <a:cubicBezTo>
                  <a:pt x="11095516" y="1951309"/>
                  <a:pt x="11097430" y="1950205"/>
                  <a:pt x="11098460" y="1948291"/>
                </a:cubicBezTo>
                <a:close/>
                <a:moveTo>
                  <a:pt x="11146168" y="1856630"/>
                </a:moveTo>
                <a:lnTo>
                  <a:pt x="11148082" y="1848531"/>
                </a:lnTo>
                <a:cubicBezTo>
                  <a:pt x="11148819" y="1845513"/>
                  <a:pt x="11146979" y="1842494"/>
                  <a:pt x="11143960" y="1841832"/>
                </a:cubicBezTo>
                <a:cubicBezTo>
                  <a:pt x="11140941" y="1841169"/>
                  <a:pt x="11137996" y="1843010"/>
                  <a:pt x="11137260" y="1845954"/>
                </a:cubicBezTo>
                <a:lnTo>
                  <a:pt x="11135346" y="1854053"/>
                </a:lnTo>
                <a:cubicBezTo>
                  <a:pt x="11134610" y="1857072"/>
                  <a:pt x="11136450" y="1860090"/>
                  <a:pt x="11139469" y="1860753"/>
                </a:cubicBezTo>
                <a:cubicBezTo>
                  <a:pt x="11139910" y="1860826"/>
                  <a:pt x="11140353" y="1860900"/>
                  <a:pt x="11140794" y="1860900"/>
                </a:cubicBezTo>
                <a:cubicBezTo>
                  <a:pt x="11143224" y="1860900"/>
                  <a:pt x="11145506" y="1859207"/>
                  <a:pt x="11146168" y="1856630"/>
                </a:cubicBezTo>
                <a:close/>
                <a:moveTo>
                  <a:pt x="11147715" y="1849562"/>
                </a:moveTo>
                <a:lnTo>
                  <a:pt x="11194023" y="1747152"/>
                </a:lnTo>
                <a:cubicBezTo>
                  <a:pt x="11195275" y="1744354"/>
                  <a:pt x="11194023" y="1741041"/>
                  <a:pt x="11191226" y="1739790"/>
                </a:cubicBezTo>
                <a:cubicBezTo>
                  <a:pt x="11188429" y="1738538"/>
                  <a:pt x="11185115" y="1739790"/>
                  <a:pt x="11183864" y="1742587"/>
                </a:cubicBezTo>
                <a:lnTo>
                  <a:pt x="11137555" y="1844997"/>
                </a:lnTo>
                <a:cubicBezTo>
                  <a:pt x="11136303" y="1847795"/>
                  <a:pt x="11137555" y="1851108"/>
                  <a:pt x="11140353" y="1852360"/>
                </a:cubicBezTo>
                <a:cubicBezTo>
                  <a:pt x="11141089" y="1852728"/>
                  <a:pt x="11141898" y="1852875"/>
                  <a:pt x="11142708" y="1852875"/>
                </a:cubicBezTo>
                <a:cubicBezTo>
                  <a:pt x="11144770" y="1852801"/>
                  <a:pt x="11146831" y="1851623"/>
                  <a:pt x="11147715" y="1849562"/>
                </a:cubicBezTo>
                <a:close/>
                <a:moveTo>
                  <a:pt x="11192920" y="1748698"/>
                </a:moveTo>
                <a:lnTo>
                  <a:pt x="11203816" y="1737434"/>
                </a:lnTo>
                <a:cubicBezTo>
                  <a:pt x="11205951" y="1735225"/>
                  <a:pt x="11205877" y="1731691"/>
                  <a:pt x="11203668" y="1729556"/>
                </a:cubicBezTo>
                <a:cubicBezTo>
                  <a:pt x="11201459" y="1727421"/>
                  <a:pt x="11197925" y="1727421"/>
                  <a:pt x="11195791" y="1729703"/>
                </a:cubicBezTo>
                <a:lnTo>
                  <a:pt x="11184894" y="1740968"/>
                </a:lnTo>
                <a:cubicBezTo>
                  <a:pt x="11182760" y="1743176"/>
                  <a:pt x="11182833" y="1746710"/>
                  <a:pt x="11185041" y="1748845"/>
                </a:cubicBezTo>
                <a:cubicBezTo>
                  <a:pt x="11186146" y="1749876"/>
                  <a:pt x="11187545" y="1750392"/>
                  <a:pt x="11188944" y="1750392"/>
                </a:cubicBezTo>
                <a:cubicBezTo>
                  <a:pt x="11190416" y="1750392"/>
                  <a:pt x="11191889" y="1749803"/>
                  <a:pt x="11192920" y="1748698"/>
                </a:cubicBezTo>
                <a:close/>
                <a:moveTo>
                  <a:pt x="11205435" y="1734268"/>
                </a:moveTo>
                <a:lnTo>
                  <a:pt x="11207938" y="1713874"/>
                </a:lnTo>
                <a:cubicBezTo>
                  <a:pt x="11208307" y="1710782"/>
                  <a:pt x="11206171" y="1708058"/>
                  <a:pt x="11203080" y="1707616"/>
                </a:cubicBezTo>
                <a:cubicBezTo>
                  <a:pt x="11199987" y="1707248"/>
                  <a:pt x="11197263" y="1709383"/>
                  <a:pt x="11196821" y="1712476"/>
                </a:cubicBezTo>
                <a:lnTo>
                  <a:pt x="11194318" y="1732869"/>
                </a:lnTo>
                <a:cubicBezTo>
                  <a:pt x="11193950" y="1735961"/>
                  <a:pt x="11196085" y="1738685"/>
                  <a:pt x="11199177" y="1739127"/>
                </a:cubicBezTo>
                <a:cubicBezTo>
                  <a:pt x="11199398" y="1739127"/>
                  <a:pt x="11199692" y="1739201"/>
                  <a:pt x="11199913" y="1739201"/>
                </a:cubicBezTo>
                <a:cubicBezTo>
                  <a:pt x="11202711" y="1739127"/>
                  <a:pt x="11205067" y="1737066"/>
                  <a:pt x="11205435" y="1734268"/>
                </a:cubicBezTo>
                <a:close/>
                <a:moveTo>
                  <a:pt x="11207644" y="1714979"/>
                </a:moveTo>
                <a:lnTo>
                  <a:pt x="11231130" y="1645405"/>
                </a:lnTo>
                <a:cubicBezTo>
                  <a:pt x="11232087" y="1642460"/>
                  <a:pt x="11230541" y="1639368"/>
                  <a:pt x="11227596" y="1638337"/>
                </a:cubicBezTo>
                <a:cubicBezTo>
                  <a:pt x="11224724" y="1637380"/>
                  <a:pt x="11221559" y="1638926"/>
                  <a:pt x="11220528" y="1641871"/>
                </a:cubicBezTo>
                <a:lnTo>
                  <a:pt x="11197042" y="1711445"/>
                </a:lnTo>
                <a:cubicBezTo>
                  <a:pt x="11196085" y="1714390"/>
                  <a:pt x="11197632" y="1717482"/>
                  <a:pt x="11200576" y="1718513"/>
                </a:cubicBezTo>
                <a:cubicBezTo>
                  <a:pt x="11201165" y="1718734"/>
                  <a:pt x="11201754" y="1718807"/>
                  <a:pt x="11202416" y="1718807"/>
                </a:cubicBezTo>
                <a:cubicBezTo>
                  <a:pt x="11204773" y="1718734"/>
                  <a:pt x="11206907" y="1717261"/>
                  <a:pt x="11207644" y="1714979"/>
                </a:cubicBezTo>
                <a:close/>
                <a:moveTo>
                  <a:pt x="11230320" y="1647098"/>
                </a:moveTo>
                <a:lnTo>
                  <a:pt x="11248357" y="1623981"/>
                </a:lnTo>
                <a:cubicBezTo>
                  <a:pt x="11250271" y="1621551"/>
                  <a:pt x="11249830" y="1618017"/>
                  <a:pt x="11247400" y="1616176"/>
                </a:cubicBezTo>
                <a:cubicBezTo>
                  <a:pt x="11244971" y="1614262"/>
                  <a:pt x="11241511" y="1614704"/>
                  <a:pt x="11239596" y="1617133"/>
                </a:cubicBezTo>
                <a:lnTo>
                  <a:pt x="11221559" y="1640251"/>
                </a:lnTo>
                <a:cubicBezTo>
                  <a:pt x="11219645" y="1642681"/>
                  <a:pt x="11220086" y="1646215"/>
                  <a:pt x="11222516" y="1648055"/>
                </a:cubicBezTo>
                <a:cubicBezTo>
                  <a:pt x="11223546" y="1648865"/>
                  <a:pt x="11224798" y="1649233"/>
                  <a:pt x="11225976" y="1649233"/>
                </a:cubicBezTo>
                <a:cubicBezTo>
                  <a:pt x="11227596" y="1649160"/>
                  <a:pt x="11229215" y="1648423"/>
                  <a:pt x="11230320" y="1647098"/>
                </a:cubicBezTo>
                <a:close/>
                <a:moveTo>
                  <a:pt x="11249241" y="1622214"/>
                </a:moveTo>
                <a:lnTo>
                  <a:pt x="11264702" y="1572003"/>
                </a:lnTo>
                <a:cubicBezTo>
                  <a:pt x="11265586" y="1569058"/>
                  <a:pt x="11263965" y="1565965"/>
                  <a:pt x="11261021" y="1565008"/>
                </a:cubicBezTo>
                <a:cubicBezTo>
                  <a:pt x="11258076" y="1564125"/>
                  <a:pt x="11254983" y="1565745"/>
                  <a:pt x="11254026" y="1568690"/>
                </a:cubicBezTo>
                <a:lnTo>
                  <a:pt x="11238566" y="1618900"/>
                </a:lnTo>
                <a:cubicBezTo>
                  <a:pt x="11237682" y="1621845"/>
                  <a:pt x="11239302" y="1624938"/>
                  <a:pt x="11242247" y="1625895"/>
                </a:cubicBezTo>
                <a:cubicBezTo>
                  <a:pt x="11242835" y="1626042"/>
                  <a:pt x="11243351" y="1626116"/>
                  <a:pt x="11243940" y="1626116"/>
                </a:cubicBezTo>
                <a:cubicBezTo>
                  <a:pt x="11246296" y="1626116"/>
                  <a:pt x="11248505" y="1624570"/>
                  <a:pt x="11249241" y="1622214"/>
                </a:cubicBezTo>
                <a:close/>
                <a:moveTo>
                  <a:pt x="11264776" y="1571929"/>
                </a:moveTo>
                <a:lnTo>
                  <a:pt x="11275525" y="1536295"/>
                </a:lnTo>
                <a:cubicBezTo>
                  <a:pt x="11276408" y="1533350"/>
                  <a:pt x="11274715" y="1530258"/>
                  <a:pt x="11271770" y="1529375"/>
                </a:cubicBezTo>
                <a:cubicBezTo>
                  <a:pt x="11268825" y="1528418"/>
                  <a:pt x="11265733" y="1530111"/>
                  <a:pt x="11264850" y="1533130"/>
                </a:cubicBezTo>
                <a:lnTo>
                  <a:pt x="11254100" y="1568763"/>
                </a:lnTo>
                <a:cubicBezTo>
                  <a:pt x="11253217" y="1571708"/>
                  <a:pt x="11254910" y="1574800"/>
                  <a:pt x="11257855" y="1575684"/>
                </a:cubicBezTo>
                <a:cubicBezTo>
                  <a:pt x="11258371" y="1575831"/>
                  <a:pt x="11258959" y="1575905"/>
                  <a:pt x="11259474" y="1575905"/>
                </a:cubicBezTo>
                <a:cubicBezTo>
                  <a:pt x="11261831" y="1575905"/>
                  <a:pt x="11264039" y="1574358"/>
                  <a:pt x="11264776" y="1571929"/>
                </a:cubicBezTo>
                <a:close/>
                <a:moveTo>
                  <a:pt x="11275451" y="1536369"/>
                </a:moveTo>
                <a:lnTo>
                  <a:pt x="11281782" y="1515828"/>
                </a:lnTo>
                <a:cubicBezTo>
                  <a:pt x="11282666" y="1512883"/>
                  <a:pt x="11281046" y="1509791"/>
                  <a:pt x="11278101" y="1508834"/>
                </a:cubicBezTo>
                <a:cubicBezTo>
                  <a:pt x="11275082" y="1507950"/>
                  <a:pt x="11272064" y="1509570"/>
                  <a:pt x="11271107" y="1512515"/>
                </a:cubicBezTo>
                <a:lnTo>
                  <a:pt x="11264776" y="1533056"/>
                </a:lnTo>
                <a:cubicBezTo>
                  <a:pt x="11263892" y="1536001"/>
                  <a:pt x="11265512" y="1539093"/>
                  <a:pt x="11268457" y="1540050"/>
                </a:cubicBezTo>
                <a:cubicBezTo>
                  <a:pt x="11269046" y="1540197"/>
                  <a:pt x="11269561" y="1540271"/>
                  <a:pt x="11270150" y="1540271"/>
                </a:cubicBezTo>
                <a:cubicBezTo>
                  <a:pt x="11272579" y="1540271"/>
                  <a:pt x="11274715" y="1538725"/>
                  <a:pt x="11275451" y="1536369"/>
                </a:cubicBezTo>
                <a:close/>
                <a:moveTo>
                  <a:pt x="11282003" y="1515313"/>
                </a:moveTo>
                <a:lnTo>
                  <a:pt x="11297685" y="1442941"/>
                </a:lnTo>
                <a:cubicBezTo>
                  <a:pt x="11298348" y="1439923"/>
                  <a:pt x="11296433" y="1436978"/>
                  <a:pt x="11293415" y="1436315"/>
                </a:cubicBezTo>
                <a:cubicBezTo>
                  <a:pt x="11290397" y="1435726"/>
                  <a:pt x="11287451" y="1437567"/>
                  <a:pt x="11286789" y="1440585"/>
                </a:cubicBezTo>
                <a:lnTo>
                  <a:pt x="11271107" y="1512957"/>
                </a:lnTo>
                <a:cubicBezTo>
                  <a:pt x="11270444" y="1515975"/>
                  <a:pt x="11272358" y="1518920"/>
                  <a:pt x="11275377" y="1519583"/>
                </a:cubicBezTo>
                <a:cubicBezTo>
                  <a:pt x="11275819" y="1519656"/>
                  <a:pt x="11276187" y="1519730"/>
                  <a:pt x="11276629" y="1519730"/>
                </a:cubicBezTo>
                <a:cubicBezTo>
                  <a:pt x="11279132" y="1519730"/>
                  <a:pt x="11281415" y="1517963"/>
                  <a:pt x="11282003" y="1515313"/>
                </a:cubicBezTo>
                <a:close/>
                <a:moveTo>
                  <a:pt x="11297464" y="1443530"/>
                </a:moveTo>
                <a:lnTo>
                  <a:pt x="11303648" y="1424830"/>
                </a:lnTo>
                <a:cubicBezTo>
                  <a:pt x="11304605" y="1421885"/>
                  <a:pt x="11303060" y="1418793"/>
                  <a:pt x="11300114" y="1417762"/>
                </a:cubicBezTo>
                <a:cubicBezTo>
                  <a:pt x="11297169" y="1416805"/>
                  <a:pt x="11294078" y="1418351"/>
                  <a:pt x="11293047" y="1421296"/>
                </a:cubicBezTo>
                <a:lnTo>
                  <a:pt x="11286863" y="1439996"/>
                </a:lnTo>
                <a:cubicBezTo>
                  <a:pt x="11285906" y="1442941"/>
                  <a:pt x="11287451" y="1446033"/>
                  <a:pt x="11290397" y="1447064"/>
                </a:cubicBezTo>
                <a:cubicBezTo>
                  <a:pt x="11290985" y="1447285"/>
                  <a:pt x="11291574" y="1447358"/>
                  <a:pt x="11292163" y="1447358"/>
                </a:cubicBezTo>
                <a:cubicBezTo>
                  <a:pt x="11294519" y="1447358"/>
                  <a:pt x="11296728" y="1445886"/>
                  <a:pt x="11297464" y="1443530"/>
                </a:cubicBezTo>
                <a:close/>
                <a:moveTo>
                  <a:pt x="11303428" y="1425419"/>
                </a:moveTo>
                <a:lnTo>
                  <a:pt x="11307698" y="1416289"/>
                </a:lnTo>
                <a:cubicBezTo>
                  <a:pt x="11309023" y="1413492"/>
                  <a:pt x="11307772" y="1410179"/>
                  <a:pt x="11304974" y="1408854"/>
                </a:cubicBezTo>
                <a:cubicBezTo>
                  <a:pt x="11302176" y="1407528"/>
                  <a:pt x="11298863" y="1408780"/>
                  <a:pt x="11297538" y="1411578"/>
                </a:cubicBezTo>
                <a:lnTo>
                  <a:pt x="11293268" y="1420707"/>
                </a:lnTo>
                <a:cubicBezTo>
                  <a:pt x="11291942" y="1423505"/>
                  <a:pt x="11293194" y="1426818"/>
                  <a:pt x="11295918" y="1428143"/>
                </a:cubicBezTo>
                <a:cubicBezTo>
                  <a:pt x="11296728" y="1428511"/>
                  <a:pt x="11297538" y="1428658"/>
                  <a:pt x="11298348" y="1428658"/>
                </a:cubicBezTo>
                <a:cubicBezTo>
                  <a:pt x="11300483" y="1428584"/>
                  <a:pt x="11302471" y="1427407"/>
                  <a:pt x="11303428" y="1425419"/>
                </a:cubicBezTo>
                <a:close/>
                <a:moveTo>
                  <a:pt x="11308139" y="1414743"/>
                </a:moveTo>
                <a:lnTo>
                  <a:pt x="11310717" y="1398620"/>
                </a:lnTo>
                <a:cubicBezTo>
                  <a:pt x="11311232" y="1395601"/>
                  <a:pt x="11309096" y="1392730"/>
                  <a:pt x="11306078" y="1392215"/>
                </a:cubicBezTo>
                <a:cubicBezTo>
                  <a:pt x="11302986" y="1391699"/>
                  <a:pt x="11300188" y="1393834"/>
                  <a:pt x="11299673" y="1396853"/>
                </a:cubicBezTo>
                <a:lnTo>
                  <a:pt x="11297096" y="1412976"/>
                </a:lnTo>
                <a:cubicBezTo>
                  <a:pt x="11296581" y="1415995"/>
                  <a:pt x="11298716" y="1418866"/>
                  <a:pt x="11301734" y="1419382"/>
                </a:cubicBezTo>
                <a:cubicBezTo>
                  <a:pt x="11302029" y="1419455"/>
                  <a:pt x="11302324" y="1419455"/>
                  <a:pt x="11302691" y="1419455"/>
                </a:cubicBezTo>
                <a:cubicBezTo>
                  <a:pt x="11305342" y="1419455"/>
                  <a:pt x="11307698" y="1417467"/>
                  <a:pt x="11308139" y="1414743"/>
                </a:cubicBezTo>
                <a:close/>
                <a:moveTo>
                  <a:pt x="11310717" y="1398325"/>
                </a:moveTo>
                <a:lnTo>
                  <a:pt x="11315060" y="1352311"/>
                </a:lnTo>
                <a:cubicBezTo>
                  <a:pt x="11315355" y="1349219"/>
                  <a:pt x="11313072" y="1346495"/>
                  <a:pt x="11310053" y="1346274"/>
                </a:cubicBezTo>
                <a:cubicBezTo>
                  <a:pt x="11307109" y="1345979"/>
                  <a:pt x="11304238" y="1348262"/>
                  <a:pt x="11304017" y="1351280"/>
                </a:cubicBezTo>
                <a:lnTo>
                  <a:pt x="11299673" y="1397295"/>
                </a:lnTo>
                <a:cubicBezTo>
                  <a:pt x="11299378" y="1400387"/>
                  <a:pt x="11301661" y="1403111"/>
                  <a:pt x="11304679" y="1403332"/>
                </a:cubicBezTo>
                <a:cubicBezTo>
                  <a:pt x="11304900" y="1403332"/>
                  <a:pt x="11305048" y="1403332"/>
                  <a:pt x="11305269" y="1403332"/>
                </a:cubicBezTo>
                <a:cubicBezTo>
                  <a:pt x="11308066" y="1403332"/>
                  <a:pt x="11310496" y="1401197"/>
                  <a:pt x="11310717" y="1398325"/>
                </a:cubicBezTo>
                <a:close/>
                <a:moveTo>
                  <a:pt x="11309686" y="1357391"/>
                </a:moveTo>
                <a:cubicBezTo>
                  <a:pt x="11312777" y="1357317"/>
                  <a:pt x="11315208" y="1354740"/>
                  <a:pt x="11315134" y="1351722"/>
                </a:cubicBezTo>
                <a:lnTo>
                  <a:pt x="11313441" y="1276479"/>
                </a:lnTo>
                <a:cubicBezTo>
                  <a:pt x="11313367" y="1273387"/>
                  <a:pt x="11310496" y="1271031"/>
                  <a:pt x="11307772" y="1271031"/>
                </a:cubicBezTo>
                <a:cubicBezTo>
                  <a:pt x="11304679" y="1271104"/>
                  <a:pt x="11302250" y="1273681"/>
                  <a:pt x="11302324" y="1276700"/>
                </a:cubicBezTo>
                <a:lnTo>
                  <a:pt x="11304017" y="1351943"/>
                </a:lnTo>
                <a:cubicBezTo>
                  <a:pt x="11304090" y="1354961"/>
                  <a:pt x="11306593" y="1357391"/>
                  <a:pt x="11309612" y="1357391"/>
                </a:cubicBezTo>
                <a:cubicBezTo>
                  <a:pt x="11309612" y="1357391"/>
                  <a:pt x="11309612" y="1357391"/>
                  <a:pt x="11309686" y="1357391"/>
                </a:cubicBezTo>
                <a:close/>
                <a:moveTo>
                  <a:pt x="11310717" y="1281265"/>
                </a:moveTo>
                <a:lnTo>
                  <a:pt x="11316532" y="1277731"/>
                </a:lnTo>
                <a:cubicBezTo>
                  <a:pt x="11319183" y="1276111"/>
                  <a:pt x="11319993" y="1272724"/>
                  <a:pt x="11318373" y="1270074"/>
                </a:cubicBezTo>
                <a:cubicBezTo>
                  <a:pt x="11316753" y="1267423"/>
                  <a:pt x="11313293" y="1266687"/>
                  <a:pt x="11310717" y="1268233"/>
                </a:cubicBezTo>
                <a:lnTo>
                  <a:pt x="11304900" y="1271767"/>
                </a:lnTo>
                <a:cubicBezTo>
                  <a:pt x="11302250" y="1273387"/>
                  <a:pt x="11301440" y="1276847"/>
                  <a:pt x="11303060" y="1279424"/>
                </a:cubicBezTo>
                <a:cubicBezTo>
                  <a:pt x="11304090" y="1281117"/>
                  <a:pt x="11305931" y="1282074"/>
                  <a:pt x="11307845" y="1282074"/>
                </a:cubicBezTo>
                <a:cubicBezTo>
                  <a:pt x="11308876" y="1282074"/>
                  <a:pt x="11309833" y="1281854"/>
                  <a:pt x="11310717" y="1281265"/>
                </a:cubicBezTo>
                <a:close/>
                <a:moveTo>
                  <a:pt x="11319183" y="1273387"/>
                </a:moveTo>
                <a:lnTo>
                  <a:pt x="11321465" y="1243201"/>
                </a:lnTo>
                <a:cubicBezTo>
                  <a:pt x="11321686" y="1240109"/>
                  <a:pt x="11319404" y="1237459"/>
                  <a:pt x="11316312" y="1237238"/>
                </a:cubicBezTo>
                <a:cubicBezTo>
                  <a:pt x="11313441" y="1237017"/>
                  <a:pt x="11310569" y="1239299"/>
                  <a:pt x="11310348" y="1242391"/>
                </a:cubicBezTo>
                <a:lnTo>
                  <a:pt x="11308066" y="1272577"/>
                </a:lnTo>
                <a:cubicBezTo>
                  <a:pt x="11307845" y="1275669"/>
                  <a:pt x="11310127" y="1278320"/>
                  <a:pt x="11313220" y="1278540"/>
                </a:cubicBezTo>
                <a:cubicBezTo>
                  <a:pt x="11313367" y="1278540"/>
                  <a:pt x="11313514" y="1278540"/>
                  <a:pt x="11313661" y="1278540"/>
                </a:cubicBezTo>
                <a:cubicBezTo>
                  <a:pt x="11316532" y="1278467"/>
                  <a:pt x="11318962" y="1276258"/>
                  <a:pt x="11319183" y="1273387"/>
                </a:cubicBezTo>
                <a:close/>
                <a:moveTo>
                  <a:pt x="11316386" y="1248355"/>
                </a:moveTo>
                <a:cubicBezTo>
                  <a:pt x="11319477" y="1248134"/>
                  <a:pt x="11321760" y="1245410"/>
                  <a:pt x="11321465" y="1242318"/>
                </a:cubicBezTo>
                <a:lnTo>
                  <a:pt x="11321097" y="1237753"/>
                </a:lnTo>
                <a:cubicBezTo>
                  <a:pt x="11320877" y="1234661"/>
                  <a:pt x="11318005" y="1232452"/>
                  <a:pt x="11315060" y="1232673"/>
                </a:cubicBezTo>
                <a:cubicBezTo>
                  <a:pt x="11311968" y="1232894"/>
                  <a:pt x="11309686" y="1235618"/>
                  <a:pt x="11309980" y="1238710"/>
                </a:cubicBezTo>
                <a:lnTo>
                  <a:pt x="11310348" y="1243275"/>
                </a:lnTo>
                <a:cubicBezTo>
                  <a:pt x="11310569" y="1246220"/>
                  <a:pt x="11313072" y="1248429"/>
                  <a:pt x="11315944" y="1248429"/>
                </a:cubicBezTo>
                <a:cubicBezTo>
                  <a:pt x="11316091" y="1248355"/>
                  <a:pt x="11316238" y="1248355"/>
                  <a:pt x="11316386" y="1248355"/>
                </a:cubicBezTo>
                <a:close/>
                <a:moveTo>
                  <a:pt x="11315944" y="1243790"/>
                </a:moveTo>
                <a:cubicBezTo>
                  <a:pt x="11319036" y="1243569"/>
                  <a:pt x="11321318" y="1240919"/>
                  <a:pt x="11321097" y="1237827"/>
                </a:cubicBezTo>
                <a:lnTo>
                  <a:pt x="11320361" y="1227740"/>
                </a:lnTo>
                <a:cubicBezTo>
                  <a:pt x="11320140" y="1224648"/>
                  <a:pt x="11317489" y="1222513"/>
                  <a:pt x="11314398" y="1222587"/>
                </a:cubicBezTo>
                <a:cubicBezTo>
                  <a:pt x="11311305" y="1222808"/>
                  <a:pt x="11309023" y="1225458"/>
                  <a:pt x="11309244" y="1228550"/>
                </a:cubicBezTo>
                <a:lnTo>
                  <a:pt x="11309980" y="1238637"/>
                </a:lnTo>
                <a:cubicBezTo>
                  <a:pt x="11310201" y="1241582"/>
                  <a:pt x="11312631" y="1243790"/>
                  <a:pt x="11315575" y="1243790"/>
                </a:cubicBezTo>
                <a:cubicBezTo>
                  <a:pt x="11315723" y="1243790"/>
                  <a:pt x="11315796" y="1243790"/>
                  <a:pt x="11315944" y="1243790"/>
                </a:cubicBezTo>
                <a:close/>
                <a:moveTo>
                  <a:pt x="11315208" y="1233704"/>
                </a:moveTo>
                <a:cubicBezTo>
                  <a:pt x="11318299" y="1233483"/>
                  <a:pt x="11320582" y="1230759"/>
                  <a:pt x="11320361" y="1227740"/>
                </a:cubicBezTo>
                <a:lnTo>
                  <a:pt x="11318153" y="1198954"/>
                </a:lnTo>
                <a:cubicBezTo>
                  <a:pt x="11317932" y="1195862"/>
                  <a:pt x="11315134" y="1193579"/>
                  <a:pt x="11312189" y="1193800"/>
                </a:cubicBezTo>
                <a:cubicBezTo>
                  <a:pt x="11309096" y="1194021"/>
                  <a:pt x="11306814" y="1196745"/>
                  <a:pt x="11307036" y="1199764"/>
                </a:cubicBezTo>
                <a:lnTo>
                  <a:pt x="11309244" y="1228550"/>
                </a:lnTo>
                <a:cubicBezTo>
                  <a:pt x="11309465" y="1231495"/>
                  <a:pt x="11311968" y="1233704"/>
                  <a:pt x="11314839" y="1233704"/>
                </a:cubicBezTo>
                <a:cubicBezTo>
                  <a:pt x="11314986" y="1233704"/>
                  <a:pt x="11315134" y="1233704"/>
                  <a:pt x="11315208" y="1233704"/>
                </a:cubicBezTo>
                <a:close/>
                <a:moveTo>
                  <a:pt x="11314692" y="1204476"/>
                </a:moveTo>
                <a:cubicBezTo>
                  <a:pt x="11317563" y="1203371"/>
                  <a:pt x="11318962" y="1200132"/>
                  <a:pt x="11317784" y="1197260"/>
                </a:cubicBezTo>
                <a:lnTo>
                  <a:pt x="11314398" y="1188720"/>
                </a:lnTo>
                <a:cubicBezTo>
                  <a:pt x="11313293" y="1185849"/>
                  <a:pt x="11310053" y="1184450"/>
                  <a:pt x="11307183" y="1185628"/>
                </a:cubicBezTo>
                <a:cubicBezTo>
                  <a:pt x="11304311" y="1186732"/>
                  <a:pt x="11302912" y="1189972"/>
                  <a:pt x="11304090" y="1192843"/>
                </a:cubicBezTo>
                <a:lnTo>
                  <a:pt x="11307477" y="1201383"/>
                </a:lnTo>
                <a:cubicBezTo>
                  <a:pt x="11308360" y="1203592"/>
                  <a:pt x="11310496" y="1204917"/>
                  <a:pt x="11312705" y="1204917"/>
                </a:cubicBezTo>
                <a:cubicBezTo>
                  <a:pt x="11313293" y="1204917"/>
                  <a:pt x="11313956" y="1204770"/>
                  <a:pt x="11314692" y="1204476"/>
                </a:cubicBezTo>
                <a:close/>
                <a:moveTo>
                  <a:pt x="11310643" y="1196083"/>
                </a:moveTo>
                <a:cubicBezTo>
                  <a:pt x="11313588" y="1195273"/>
                  <a:pt x="11315355" y="1192180"/>
                  <a:pt x="11314545" y="1189236"/>
                </a:cubicBezTo>
                <a:lnTo>
                  <a:pt x="11303943" y="1149994"/>
                </a:lnTo>
                <a:cubicBezTo>
                  <a:pt x="11303133" y="1147049"/>
                  <a:pt x="11300041" y="1145209"/>
                  <a:pt x="11297096" y="1146092"/>
                </a:cubicBezTo>
                <a:cubicBezTo>
                  <a:pt x="11294151" y="1146902"/>
                  <a:pt x="11292385" y="1149921"/>
                  <a:pt x="11293194" y="1152939"/>
                </a:cubicBezTo>
                <a:lnTo>
                  <a:pt x="11303796" y="1192180"/>
                </a:lnTo>
                <a:cubicBezTo>
                  <a:pt x="11304458" y="1194684"/>
                  <a:pt x="11306741" y="1196303"/>
                  <a:pt x="11309244" y="1196303"/>
                </a:cubicBezTo>
                <a:cubicBezTo>
                  <a:pt x="11309686" y="1196303"/>
                  <a:pt x="11310201" y="1196230"/>
                  <a:pt x="11310643" y="1196083"/>
                </a:cubicBezTo>
                <a:close/>
                <a:moveTo>
                  <a:pt x="11299378" y="1157062"/>
                </a:moveTo>
                <a:cubicBezTo>
                  <a:pt x="11302397" y="1156620"/>
                  <a:pt x="11304532" y="1153823"/>
                  <a:pt x="11304164" y="1150804"/>
                </a:cubicBezTo>
                <a:lnTo>
                  <a:pt x="11297464" y="1102066"/>
                </a:lnTo>
                <a:cubicBezTo>
                  <a:pt x="11297023" y="1098974"/>
                  <a:pt x="11294078" y="1096912"/>
                  <a:pt x="11291206" y="1097280"/>
                </a:cubicBezTo>
                <a:cubicBezTo>
                  <a:pt x="11288188" y="1097722"/>
                  <a:pt x="11286052" y="1100520"/>
                  <a:pt x="11286421" y="1103538"/>
                </a:cubicBezTo>
                <a:lnTo>
                  <a:pt x="11293121" y="1152277"/>
                </a:lnTo>
                <a:cubicBezTo>
                  <a:pt x="11293488" y="1155074"/>
                  <a:pt x="11295918" y="1157136"/>
                  <a:pt x="11298642" y="1157062"/>
                </a:cubicBezTo>
                <a:cubicBezTo>
                  <a:pt x="11298863" y="1157062"/>
                  <a:pt x="11299084" y="1157062"/>
                  <a:pt x="11299378" y="1157062"/>
                </a:cubicBezTo>
                <a:close/>
                <a:moveTo>
                  <a:pt x="11295476" y="1106998"/>
                </a:moveTo>
                <a:cubicBezTo>
                  <a:pt x="11297833" y="1105011"/>
                  <a:pt x="11298126" y="1101477"/>
                  <a:pt x="11296139" y="1099121"/>
                </a:cubicBezTo>
                <a:lnTo>
                  <a:pt x="11290397" y="1092347"/>
                </a:lnTo>
                <a:cubicBezTo>
                  <a:pt x="11288409" y="1089991"/>
                  <a:pt x="11284875" y="1089697"/>
                  <a:pt x="11282518" y="1091685"/>
                </a:cubicBezTo>
                <a:cubicBezTo>
                  <a:pt x="11280163" y="1093673"/>
                  <a:pt x="11279868" y="1097207"/>
                  <a:pt x="11281856" y="1099563"/>
                </a:cubicBezTo>
                <a:lnTo>
                  <a:pt x="11287599" y="1106336"/>
                </a:lnTo>
                <a:cubicBezTo>
                  <a:pt x="11288703" y="1107661"/>
                  <a:pt x="11290323" y="1108324"/>
                  <a:pt x="11291869" y="1108324"/>
                </a:cubicBezTo>
                <a:cubicBezTo>
                  <a:pt x="11293194" y="1108324"/>
                  <a:pt x="11294445" y="1107882"/>
                  <a:pt x="11295476" y="1106998"/>
                </a:cubicBezTo>
                <a:close/>
                <a:moveTo>
                  <a:pt x="11283844" y="1102507"/>
                </a:moveTo>
                <a:lnTo>
                  <a:pt x="11287820" y="1101256"/>
                </a:lnTo>
                <a:cubicBezTo>
                  <a:pt x="11290764" y="1100299"/>
                  <a:pt x="11292385" y="1097207"/>
                  <a:pt x="11291501" y="1094262"/>
                </a:cubicBezTo>
                <a:cubicBezTo>
                  <a:pt x="11290618" y="1091317"/>
                  <a:pt x="11287525" y="1089697"/>
                  <a:pt x="11284506" y="1090580"/>
                </a:cubicBezTo>
                <a:lnTo>
                  <a:pt x="11280530" y="1091832"/>
                </a:lnTo>
                <a:cubicBezTo>
                  <a:pt x="11277586" y="1092789"/>
                  <a:pt x="11275966" y="1095881"/>
                  <a:pt x="11276849" y="1098826"/>
                </a:cubicBezTo>
                <a:cubicBezTo>
                  <a:pt x="11277586" y="1101256"/>
                  <a:pt x="11279794" y="1102728"/>
                  <a:pt x="11282225" y="1102728"/>
                </a:cubicBezTo>
                <a:cubicBezTo>
                  <a:pt x="11282740" y="1102802"/>
                  <a:pt x="11283328" y="1102728"/>
                  <a:pt x="11283844" y="1102507"/>
                </a:cubicBezTo>
                <a:close/>
                <a:moveTo>
                  <a:pt x="11284580" y="1102213"/>
                </a:moveTo>
                <a:cubicBezTo>
                  <a:pt x="11287378" y="1100888"/>
                  <a:pt x="11288556" y="1097575"/>
                  <a:pt x="11287230" y="1094777"/>
                </a:cubicBezTo>
                <a:lnTo>
                  <a:pt x="11281782" y="1083365"/>
                </a:lnTo>
                <a:cubicBezTo>
                  <a:pt x="11280458" y="1080568"/>
                  <a:pt x="11277144" y="1079390"/>
                  <a:pt x="11274346" y="1080715"/>
                </a:cubicBezTo>
                <a:cubicBezTo>
                  <a:pt x="11271549" y="1082040"/>
                  <a:pt x="11270371" y="1085353"/>
                  <a:pt x="11271696" y="1088151"/>
                </a:cubicBezTo>
                <a:lnTo>
                  <a:pt x="11277144" y="1099563"/>
                </a:lnTo>
                <a:cubicBezTo>
                  <a:pt x="11278101" y="1101624"/>
                  <a:pt x="11280089" y="1102728"/>
                  <a:pt x="11282225" y="1102728"/>
                </a:cubicBezTo>
                <a:cubicBezTo>
                  <a:pt x="11283034" y="1102802"/>
                  <a:pt x="11283844" y="1102581"/>
                  <a:pt x="11284580" y="1102213"/>
                </a:cubicBezTo>
                <a:close/>
                <a:moveTo>
                  <a:pt x="11278396" y="1091096"/>
                </a:moveTo>
                <a:cubicBezTo>
                  <a:pt x="11281341" y="1090212"/>
                  <a:pt x="11283034" y="1087120"/>
                  <a:pt x="11282151" y="1084175"/>
                </a:cubicBezTo>
                <a:lnTo>
                  <a:pt x="11277734" y="1069377"/>
                </a:lnTo>
                <a:cubicBezTo>
                  <a:pt x="11276849" y="1066432"/>
                  <a:pt x="11273758" y="1064739"/>
                  <a:pt x="11270813" y="1065622"/>
                </a:cubicBezTo>
                <a:cubicBezTo>
                  <a:pt x="11267867" y="1066506"/>
                  <a:pt x="11266174" y="1069598"/>
                  <a:pt x="11267058" y="1072543"/>
                </a:cubicBezTo>
                <a:lnTo>
                  <a:pt x="11271475" y="1087341"/>
                </a:lnTo>
                <a:cubicBezTo>
                  <a:pt x="11272212" y="1089771"/>
                  <a:pt x="11274420" y="1091317"/>
                  <a:pt x="11276849" y="1091317"/>
                </a:cubicBezTo>
                <a:cubicBezTo>
                  <a:pt x="11277291" y="1091390"/>
                  <a:pt x="11277880" y="1091243"/>
                  <a:pt x="11278396" y="1091096"/>
                </a:cubicBezTo>
                <a:close/>
                <a:moveTo>
                  <a:pt x="11273316" y="1076445"/>
                </a:moveTo>
                <a:cubicBezTo>
                  <a:pt x="11276334" y="1075929"/>
                  <a:pt x="11278322" y="1072985"/>
                  <a:pt x="11277806" y="1069966"/>
                </a:cubicBezTo>
                <a:lnTo>
                  <a:pt x="11277144" y="1066138"/>
                </a:lnTo>
                <a:cubicBezTo>
                  <a:pt x="11276555" y="1063119"/>
                  <a:pt x="11273610" y="1060984"/>
                  <a:pt x="11270665" y="1061647"/>
                </a:cubicBezTo>
                <a:cubicBezTo>
                  <a:pt x="11267646" y="1062162"/>
                  <a:pt x="11265659" y="1065107"/>
                  <a:pt x="11266174" y="1068125"/>
                </a:cubicBezTo>
                <a:lnTo>
                  <a:pt x="11266837" y="1071954"/>
                </a:lnTo>
                <a:cubicBezTo>
                  <a:pt x="11267353" y="1074678"/>
                  <a:pt x="11269708" y="1076518"/>
                  <a:pt x="11272358" y="1076518"/>
                </a:cubicBezTo>
                <a:cubicBezTo>
                  <a:pt x="11272653" y="1076592"/>
                  <a:pt x="11273022" y="1076518"/>
                  <a:pt x="11273316" y="1076445"/>
                </a:cubicBezTo>
                <a:close/>
                <a:moveTo>
                  <a:pt x="11272506" y="1072690"/>
                </a:moveTo>
                <a:cubicBezTo>
                  <a:pt x="11275525" y="1072248"/>
                  <a:pt x="11277660" y="1069377"/>
                  <a:pt x="11277144" y="1066358"/>
                </a:cubicBezTo>
                <a:lnTo>
                  <a:pt x="11274199" y="1047290"/>
                </a:lnTo>
                <a:cubicBezTo>
                  <a:pt x="11273758" y="1044198"/>
                  <a:pt x="11270886" y="1042136"/>
                  <a:pt x="11267867" y="1042652"/>
                </a:cubicBezTo>
                <a:cubicBezTo>
                  <a:pt x="11264850" y="1043093"/>
                  <a:pt x="11262714" y="1045965"/>
                  <a:pt x="11263229" y="1048983"/>
                </a:cubicBezTo>
                <a:lnTo>
                  <a:pt x="11266174" y="1068052"/>
                </a:lnTo>
                <a:cubicBezTo>
                  <a:pt x="11266616" y="1070849"/>
                  <a:pt x="11268972" y="1072764"/>
                  <a:pt x="11271696" y="1072764"/>
                </a:cubicBezTo>
                <a:cubicBezTo>
                  <a:pt x="11271917" y="1072764"/>
                  <a:pt x="11272212" y="1072764"/>
                  <a:pt x="11272506" y="1072690"/>
                </a:cubicBezTo>
                <a:close/>
                <a:moveTo>
                  <a:pt x="11269561" y="1053622"/>
                </a:moveTo>
                <a:cubicBezTo>
                  <a:pt x="11272579" y="1053106"/>
                  <a:pt x="11274641" y="1050235"/>
                  <a:pt x="11274199" y="1047216"/>
                </a:cubicBezTo>
                <a:lnTo>
                  <a:pt x="11257266" y="943040"/>
                </a:lnTo>
                <a:cubicBezTo>
                  <a:pt x="11256750" y="940021"/>
                  <a:pt x="11253879" y="937960"/>
                  <a:pt x="11250861" y="938401"/>
                </a:cubicBezTo>
                <a:cubicBezTo>
                  <a:pt x="11247842" y="938917"/>
                  <a:pt x="11245781" y="941788"/>
                  <a:pt x="11246223" y="944807"/>
                </a:cubicBezTo>
                <a:lnTo>
                  <a:pt x="11263155" y="1048983"/>
                </a:lnTo>
                <a:cubicBezTo>
                  <a:pt x="11263598" y="1051707"/>
                  <a:pt x="11265953" y="1053695"/>
                  <a:pt x="11268677" y="1053695"/>
                </a:cubicBezTo>
                <a:cubicBezTo>
                  <a:pt x="11268972" y="1053695"/>
                  <a:pt x="11269267" y="1053695"/>
                  <a:pt x="11269561" y="1053622"/>
                </a:cubicBezTo>
                <a:close/>
                <a:moveTo>
                  <a:pt x="11257266" y="943923"/>
                </a:moveTo>
                <a:lnTo>
                  <a:pt x="11255941" y="826052"/>
                </a:lnTo>
                <a:cubicBezTo>
                  <a:pt x="11255941" y="822960"/>
                  <a:pt x="11253364" y="820531"/>
                  <a:pt x="11250345" y="820531"/>
                </a:cubicBezTo>
                <a:cubicBezTo>
                  <a:pt x="11250345" y="820531"/>
                  <a:pt x="11250345" y="820531"/>
                  <a:pt x="11250345" y="820531"/>
                </a:cubicBezTo>
                <a:cubicBezTo>
                  <a:pt x="11247254" y="820531"/>
                  <a:pt x="11244823" y="823107"/>
                  <a:pt x="11244823" y="826200"/>
                </a:cubicBezTo>
                <a:lnTo>
                  <a:pt x="11246149" y="944070"/>
                </a:lnTo>
                <a:cubicBezTo>
                  <a:pt x="11246149" y="947162"/>
                  <a:pt x="11248726" y="949592"/>
                  <a:pt x="11251744" y="949592"/>
                </a:cubicBezTo>
                <a:cubicBezTo>
                  <a:pt x="11254983" y="950034"/>
                  <a:pt x="11257340" y="947015"/>
                  <a:pt x="11257266" y="943923"/>
                </a:cubicBezTo>
                <a:close/>
                <a:moveTo>
                  <a:pt x="11255941" y="826715"/>
                </a:moveTo>
                <a:lnTo>
                  <a:pt x="11268825" y="718783"/>
                </a:lnTo>
                <a:cubicBezTo>
                  <a:pt x="11269193" y="715765"/>
                  <a:pt x="11266984" y="712967"/>
                  <a:pt x="11263965" y="712599"/>
                </a:cubicBezTo>
                <a:cubicBezTo>
                  <a:pt x="11261021" y="712231"/>
                  <a:pt x="11258150" y="714440"/>
                  <a:pt x="11257781" y="717458"/>
                </a:cubicBezTo>
                <a:lnTo>
                  <a:pt x="11244897" y="825390"/>
                </a:lnTo>
                <a:cubicBezTo>
                  <a:pt x="11244529" y="828408"/>
                  <a:pt x="11246738" y="831206"/>
                  <a:pt x="11249756" y="831574"/>
                </a:cubicBezTo>
                <a:cubicBezTo>
                  <a:pt x="11249978" y="831574"/>
                  <a:pt x="11250198" y="831648"/>
                  <a:pt x="11250493" y="831648"/>
                </a:cubicBezTo>
                <a:cubicBezTo>
                  <a:pt x="11253217" y="831648"/>
                  <a:pt x="11255573" y="829586"/>
                  <a:pt x="11255941" y="826715"/>
                </a:cubicBezTo>
                <a:close/>
                <a:moveTo>
                  <a:pt x="11268677" y="719520"/>
                </a:moveTo>
                <a:lnTo>
                  <a:pt x="11294004" y="619097"/>
                </a:lnTo>
                <a:cubicBezTo>
                  <a:pt x="11294740" y="616079"/>
                  <a:pt x="11292973" y="613060"/>
                  <a:pt x="11289954" y="612324"/>
                </a:cubicBezTo>
                <a:cubicBezTo>
                  <a:pt x="11286863" y="611588"/>
                  <a:pt x="11283918" y="613428"/>
                  <a:pt x="11283182" y="616373"/>
                </a:cubicBezTo>
                <a:lnTo>
                  <a:pt x="11257855" y="716795"/>
                </a:lnTo>
                <a:cubicBezTo>
                  <a:pt x="11257119" y="719814"/>
                  <a:pt x="11258886" y="722833"/>
                  <a:pt x="11261904" y="723569"/>
                </a:cubicBezTo>
                <a:cubicBezTo>
                  <a:pt x="11262419" y="723716"/>
                  <a:pt x="11262862" y="723716"/>
                  <a:pt x="11263303" y="723716"/>
                </a:cubicBezTo>
                <a:cubicBezTo>
                  <a:pt x="11265806" y="723716"/>
                  <a:pt x="11268015" y="722023"/>
                  <a:pt x="11268677" y="719520"/>
                </a:cubicBezTo>
                <a:close/>
                <a:moveTo>
                  <a:pt x="11293783" y="619686"/>
                </a:moveTo>
                <a:lnTo>
                  <a:pt x="11329637" y="524344"/>
                </a:lnTo>
                <a:cubicBezTo>
                  <a:pt x="11330742" y="521473"/>
                  <a:pt x="11329270" y="518234"/>
                  <a:pt x="11326398" y="517129"/>
                </a:cubicBezTo>
                <a:cubicBezTo>
                  <a:pt x="11323453" y="516025"/>
                  <a:pt x="11320287" y="517497"/>
                  <a:pt x="11319183" y="520369"/>
                </a:cubicBezTo>
                <a:lnTo>
                  <a:pt x="11283328" y="615711"/>
                </a:lnTo>
                <a:cubicBezTo>
                  <a:pt x="11282225" y="618582"/>
                  <a:pt x="11283697" y="621822"/>
                  <a:pt x="11286568" y="622926"/>
                </a:cubicBezTo>
                <a:cubicBezTo>
                  <a:pt x="11287230" y="623147"/>
                  <a:pt x="11287893" y="623294"/>
                  <a:pt x="11288556" y="623294"/>
                </a:cubicBezTo>
                <a:cubicBezTo>
                  <a:pt x="11290838" y="623294"/>
                  <a:pt x="11292973" y="621895"/>
                  <a:pt x="11293783" y="619686"/>
                </a:cubicBezTo>
                <a:close/>
                <a:moveTo>
                  <a:pt x="11329270" y="525007"/>
                </a:moveTo>
                <a:lnTo>
                  <a:pt x="11376535" y="438132"/>
                </a:lnTo>
                <a:cubicBezTo>
                  <a:pt x="11378008" y="435408"/>
                  <a:pt x="11376978" y="432021"/>
                  <a:pt x="11374327" y="430548"/>
                </a:cubicBezTo>
                <a:cubicBezTo>
                  <a:pt x="11371603" y="429076"/>
                  <a:pt x="11368216" y="430033"/>
                  <a:pt x="11366744" y="432757"/>
                </a:cubicBezTo>
                <a:lnTo>
                  <a:pt x="11319477" y="519633"/>
                </a:lnTo>
                <a:cubicBezTo>
                  <a:pt x="11318005" y="522357"/>
                  <a:pt x="11319036" y="525743"/>
                  <a:pt x="11321686" y="527216"/>
                </a:cubicBezTo>
                <a:cubicBezTo>
                  <a:pt x="11322570" y="527657"/>
                  <a:pt x="11323453" y="527878"/>
                  <a:pt x="11324410" y="527878"/>
                </a:cubicBezTo>
                <a:cubicBezTo>
                  <a:pt x="11326398" y="527952"/>
                  <a:pt x="11328313" y="526921"/>
                  <a:pt x="11329270" y="525007"/>
                </a:cubicBezTo>
                <a:close/>
                <a:moveTo>
                  <a:pt x="11376020" y="438941"/>
                </a:moveTo>
                <a:lnTo>
                  <a:pt x="11434845" y="363919"/>
                </a:lnTo>
                <a:cubicBezTo>
                  <a:pt x="11436760" y="361490"/>
                  <a:pt x="11436317" y="358030"/>
                  <a:pt x="11433888" y="356115"/>
                </a:cubicBezTo>
                <a:cubicBezTo>
                  <a:pt x="11431458" y="354201"/>
                  <a:pt x="11427998" y="354643"/>
                  <a:pt x="11426084" y="357073"/>
                </a:cubicBezTo>
                <a:lnTo>
                  <a:pt x="11367259" y="432095"/>
                </a:lnTo>
                <a:cubicBezTo>
                  <a:pt x="11365345" y="434524"/>
                  <a:pt x="11365787" y="437984"/>
                  <a:pt x="11368216" y="439899"/>
                </a:cubicBezTo>
                <a:cubicBezTo>
                  <a:pt x="11369247" y="440708"/>
                  <a:pt x="11370499" y="441077"/>
                  <a:pt x="11371676" y="441077"/>
                </a:cubicBezTo>
                <a:cubicBezTo>
                  <a:pt x="11373296" y="441077"/>
                  <a:pt x="11374916" y="440340"/>
                  <a:pt x="11376020" y="438941"/>
                </a:cubicBezTo>
                <a:close/>
                <a:moveTo>
                  <a:pt x="11434036" y="364729"/>
                </a:moveTo>
                <a:lnTo>
                  <a:pt x="11505302" y="305095"/>
                </a:lnTo>
                <a:cubicBezTo>
                  <a:pt x="11507659" y="303107"/>
                  <a:pt x="11507953" y="299573"/>
                  <a:pt x="11505966" y="297217"/>
                </a:cubicBezTo>
                <a:cubicBezTo>
                  <a:pt x="11503978" y="294861"/>
                  <a:pt x="11500444" y="294566"/>
                  <a:pt x="11498087" y="296554"/>
                </a:cubicBezTo>
                <a:lnTo>
                  <a:pt x="11426821" y="356189"/>
                </a:lnTo>
                <a:cubicBezTo>
                  <a:pt x="11424464" y="358177"/>
                  <a:pt x="11424169" y="361711"/>
                  <a:pt x="11426157" y="364067"/>
                </a:cubicBezTo>
                <a:cubicBezTo>
                  <a:pt x="11427262" y="365392"/>
                  <a:pt x="11428881" y="366055"/>
                  <a:pt x="11430502" y="366055"/>
                </a:cubicBezTo>
                <a:cubicBezTo>
                  <a:pt x="11431753" y="366055"/>
                  <a:pt x="11433005" y="365613"/>
                  <a:pt x="11434036" y="364729"/>
                </a:cubicBezTo>
                <a:close/>
                <a:moveTo>
                  <a:pt x="11504198" y="305831"/>
                </a:moveTo>
                <a:lnTo>
                  <a:pt x="11588423" y="265044"/>
                </a:lnTo>
                <a:cubicBezTo>
                  <a:pt x="11591221" y="263718"/>
                  <a:pt x="11592325" y="260405"/>
                  <a:pt x="11591000" y="257608"/>
                </a:cubicBezTo>
                <a:cubicBezTo>
                  <a:pt x="11589675" y="254810"/>
                  <a:pt x="11586288" y="253706"/>
                  <a:pt x="11583564" y="255031"/>
                </a:cubicBezTo>
                <a:lnTo>
                  <a:pt x="11499339" y="295818"/>
                </a:lnTo>
                <a:cubicBezTo>
                  <a:pt x="11496542" y="297143"/>
                  <a:pt x="11495437" y="300456"/>
                  <a:pt x="11496763" y="303254"/>
                </a:cubicBezTo>
                <a:cubicBezTo>
                  <a:pt x="11497719" y="305242"/>
                  <a:pt x="11499707" y="306420"/>
                  <a:pt x="11501842" y="306420"/>
                </a:cubicBezTo>
                <a:cubicBezTo>
                  <a:pt x="11502578" y="306420"/>
                  <a:pt x="11503388" y="306199"/>
                  <a:pt x="11504198" y="305831"/>
                </a:cubicBezTo>
                <a:close/>
                <a:moveTo>
                  <a:pt x="11587466" y="265412"/>
                </a:moveTo>
                <a:lnTo>
                  <a:pt x="11679642" y="239938"/>
                </a:lnTo>
                <a:cubicBezTo>
                  <a:pt x="11682587" y="239128"/>
                  <a:pt x="11684354" y="236036"/>
                  <a:pt x="11683545" y="233091"/>
                </a:cubicBezTo>
                <a:cubicBezTo>
                  <a:pt x="11682734" y="230146"/>
                  <a:pt x="11679716" y="228379"/>
                  <a:pt x="11676697" y="229189"/>
                </a:cubicBezTo>
                <a:lnTo>
                  <a:pt x="11584521" y="254663"/>
                </a:lnTo>
                <a:cubicBezTo>
                  <a:pt x="11581576" y="255472"/>
                  <a:pt x="11579809" y="258565"/>
                  <a:pt x="11580619" y="261510"/>
                </a:cubicBezTo>
                <a:cubicBezTo>
                  <a:pt x="11581282" y="264013"/>
                  <a:pt x="11583564" y="265633"/>
                  <a:pt x="11585994" y="265633"/>
                </a:cubicBezTo>
                <a:cubicBezTo>
                  <a:pt x="11586509" y="265633"/>
                  <a:pt x="11587024" y="265559"/>
                  <a:pt x="11587466" y="265412"/>
                </a:cubicBezTo>
                <a:close/>
                <a:moveTo>
                  <a:pt x="11678980" y="240085"/>
                </a:moveTo>
                <a:lnTo>
                  <a:pt x="11774616" y="226391"/>
                </a:lnTo>
                <a:cubicBezTo>
                  <a:pt x="11777634" y="225950"/>
                  <a:pt x="11779770" y="223152"/>
                  <a:pt x="11779328" y="220060"/>
                </a:cubicBezTo>
                <a:cubicBezTo>
                  <a:pt x="11778886" y="216968"/>
                  <a:pt x="11776015" y="214759"/>
                  <a:pt x="11772996" y="215348"/>
                </a:cubicBezTo>
                <a:lnTo>
                  <a:pt x="11677360" y="229042"/>
                </a:lnTo>
                <a:cubicBezTo>
                  <a:pt x="11674342" y="229484"/>
                  <a:pt x="11672206" y="232281"/>
                  <a:pt x="11672648" y="235373"/>
                </a:cubicBezTo>
                <a:cubicBezTo>
                  <a:pt x="11673016" y="238171"/>
                  <a:pt x="11675445" y="240159"/>
                  <a:pt x="11678169" y="240159"/>
                </a:cubicBezTo>
                <a:cubicBezTo>
                  <a:pt x="11678538" y="240159"/>
                  <a:pt x="11678759" y="240159"/>
                  <a:pt x="11678980" y="240085"/>
                </a:cubicBezTo>
                <a:close/>
                <a:moveTo>
                  <a:pt x="11774174" y="226465"/>
                </a:moveTo>
                <a:lnTo>
                  <a:pt x="11868339" y="220870"/>
                </a:lnTo>
                <a:cubicBezTo>
                  <a:pt x="11871430" y="220722"/>
                  <a:pt x="11873713" y="218072"/>
                  <a:pt x="11873566" y="214980"/>
                </a:cubicBezTo>
                <a:cubicBezTo>
                  <a:pt x="11873345" y="211888"/>
                  <a:pt x="11870915" y="209605"/>
                  <a:pt x="11867675" y="209752"/>
                </a:cubicBezTo>
                <a:lnTo>
                  <a:pt x="11773512" y="215348"/>
                </a:lnTo>
                <a:cubicBezTo>
                  <a:pt x="11770419" y="215495"/>
                  <a:pt x="11768138" y="218146"/>
                  <a:pt x="11768284" y="221238"/>
                </a:cubicBezTo>
                <a:cubicBezTo>
                  <a:pt x="11768431" y="224183"/>
                  <a:pt x="11770935" y="226465"/>
                  <a:pt x="11773880" y="226465"/>
                </a:cubicBezTo>
                <a:cubicBezTo>
                  <a:pt x="11773953" y="226465"/>
                  <a:pt x="11774101" y="226465"/>
                  <a:pt x="11774174" y="226465"/>
                </a:cubicBezTo>
                <a:close/>
                <a:moveTo>
                  <a:pt x="11868118" y="220870"/>
                </a:moveTo>
                <a:lnTo>
                  <a:pt x="11955656" y="219839"/>
                </a:lnTo>
                <a:cubicBezTo>
                  <a:pt x="11958748" y="219839"/>
                  <a:pt x="11961177" y="217262"/>
                  <a:pt x="11961177" y="214170"/>
                </a:cubicBezTo>
                <a:cubicBezTo>
                  <a:pt x="11961177" y="211078"/>
                  <a:pt x="11958601" y="208648"/>
                  <a:pt x="11955582" y="208648"/>
                </a:cubicBezTo>
                <a:cubicBezTo>
                  <a:pt x="11955582" y="208648"/>
                  <a:pt x="11955582" y="208648"/>
                  <a:pt x="11955582" y="208648"/>
                </a:cubicBezTo>
                <a:lnTo>
                  <a:pt x="11868044" y="209679"/>
                </a:lnTo>
                <a:cubicBezTo>
                  <a:pt x="11864951" y="209679"/>
                  <a:pt x="11862522" y="212256"/>
                  <a:pt x="11862522" y="215348"/>
                </a:cubicBezTo>
                <a:cubicBezTo>
                  <a:pt x="11862522" y="218366"/>
                  <a:pt x="11865025" y="220870"/>
                  <a:pt x="11868118" y="220870"/>
                </a:cubicBezTo>
                <a:cubicBezTo>
                  <a:pt x="11868118" y="220870"/>
                  <a:pt x="11868118" y="220870"/>
                  <a:pt x="11868118" y="220870"/>
                </a:cubicBezTo>
                <a:close/>
                <a:moveTo>
                  <a:pt x="12038261" y="222268"/>
                </a:moveTo>
                <a:cubicBezTo>
                  <a:pt x="12038555" y="219176"/>
                  <a:pt x="12036346" y="216452"/>
                  <a:pt x="12033255" y="216158"/>
                </a:cubicBezTo>
                <a:lnTo>
                  <a:pt x="11956171" y="208648"/>
                </a:lnTo>
                <a:cubicBezTo>
                  <a:pt x="11953079" y="208280"/>
                  <a:pt x="11950355" y="210562"/>
                  <a:pt x="11950060" y="213655"/>
                </a:cubicBezTo>
                <a:cubicBezTo>
                  <a:pt x="11949765" y="216747"/>
                  <a:pt x="11951974" y="219471"/>
                  <a:pt x="11955067" y="219765"/>
                </a:cubicBezTo>
                <a:lnTo>
                  <a:pt x="12032150" y="227275"/>
                </a:lnTo>
                <a:cubicBezTo>
                  <a:pt x="12032371" y="227275"/>
                  <a:pt x="12032518" y="227275"/>
                  <a:pt x="12032739" y="227275"/>
                </a:cubicBezTo>
                <a:cubicBezTo>
                  <a:pt x="12035537" y="227348"/>
                  <a:pt x="12037966" y="225140"/>
                  <a:pt x="12038261" y="222268"/>
                </a:cubicBezTo>
                <a:close/>
                <a:moveTo>
                  <a:pt x="12100325" y="243619"/>
                </a:moveTo>
                <a:cubicBezTo>
                  <a:pt x="12101283" y="240674"/>
                  <a:pt x="12099662" y="237582"/>
                  <a:pt x="12096718" y="236625"/>
                </a:cubicBezTo>
                <a:lnTo>
                  <a:pt x="12034358" y="216526"/>
                </a:lnTo>
                <a:cubicBezTo>
                  <a:pt x="12031340" y="215569"/>
                  <a:pt x="12028322" y="217188"/>
                  <a:pt x="12027365" y="220133"/>
                </a:cubicBezTo>
                <a:cubicBezTo>
                  <a:pt x="12026407" y="223078"/>
                  <a:pt x="12028027" y="226170"/>
                  <a:pt x="12030972" y="227128"/>
                </a:cubicBezTo>
                <a:lnTo>
                  <a:pt x="12093331" y="247227"/>
                </a:lnTo>
                <a:cubicBezTo>
                  <a:pt x="12093920" y="247448"/>
                  <a:pt x="12094509" y="247521"/>
                  <a:pt x="12095098" y="247521"/>
                </a:cubicBezTo>
                <a:cubicBezTo>
                  <a:pt x="12097454" y="247448"/>
                  <a:pt x="12099588" y="245901"/>
                  <a:pt x="12100325" y="243619"/>
                </a:cubicBezTo>
                <a:close/>
                <a:moveTo>
                  <a:pt x="12112031" y="256135"/>
                </a:moveTo>
                <a:cubicBezTo>
                  <a:pt x="12114019" y="253779"/>
                  <a:pt x="12113724" y="250245"/>
                  <a:pt x="12111369" y="248257"/>
                </a:cubicBezTo>
                <a:lnTo>
                  <a:pt x="12098632" y="237582"/>
                </a:lnTo>
                <a:cubicBezTo>
                  <a:pt x="12096276" y="235594"/>
                  <a:pt x="12092742" y="235962"/>
                  <a:pt x="12090754" y="238245"/>
                </a:cubicBezTo>
                <a:cubicBezTo>
                  <a:pt x="12088766" y="240601"/>
                  <a:pt x="12089061" y="244135"/>
                  <a:pt x="12091416" y="246122"/>
                </a:cubicBezTo>
                <a:lnTo>
                  <a:pt x="12104154" y="256798"/>
                </a:lnTo>
                <a:cubicBezTo>
                  <a:pt x="12105184" y="257681"/>
                  <a:pt x="12106509" y="258123"/>
                  <a:pt x="12107761" y="258123"/>
                </a:cubicBezTo>
                <a:cubicBezTo>
                  <a:pt x="12109381" y="258123"/>
                  <a:pt x="12111000" y="257460"/>
                  <a:pt x="12112031" y="256135"/>
                </a:cubicBezTo>
                <a:close/>
                <a:moveTo>
                  <a:pt x="12143100" y="282050"/>
                </a:moveTo>
                <a:cubicBezTo>
                  <a:pt x="12145088" y="279695"/>
                  <a:pt x="12144793" y="276161"/>
                  <a:pt x="12142438" y="274173"/>
                </a:cubicBezTo>
                <a:lnTo>
                  <a:pt x="12111369" y="248257"/>
                </a:lnTo>
                <a:cubicBezTo>
                  <a:pt x="12109012" y="246270"/>
                  <a:pt x="12105479" y="246564"/>
                  <a:pt x="12103491" y="248920"/>
                </a:cubicBezTo>
                <a:cubicBezTo>
                  <a:pt x="12101503" y="251276"/>
                  <a:pt x="12101797" y="254810"/>
                  <a:pt x="12104154" y="256798"/>
                </a:cubicBezTo>
                <a:lnTo>
                  <a:pt x="12135223" y="282713"/>
                </a:lnTo>
                <a:cubicBezTo>
                  <a:pt x="12136254" y="283597"/>
                  <a:pt x="12137578" y="284038"/>
                  <a:pt x="12138830" y="284038"/>
                </a:cubicBezTo>
                <a:cubicBezTo>
                  <a:pt x="12140450" y="284038"/>
                  <a:pt x="12141995" y="283376"/>
                  <a:pt x="12143100" y="282050"/>
                </a:cubicBezTo>
                <a:close/>
                <a:moveTo>
                  <a:pt x="12155174" y="315402"/>
                </a:moveTo>
                <a:cubicBezTo>
                  <a:pt x="12157972" y="314150"/>
                  <a:pt x="12159224" y="310837"/>
                  <a:pt x="12158046" y="308039"/>
                </a:cubicBezTo>
                <a:lnTo>
                  <a:pt x="12143983" y="276234"/>
                </a:lnTo>
                <a:cubicBezTo>
                  <a:pt x="12142732" y="273437"/>
                  <a:pt x="12139493" y="272185"/>
                  <a:pt x="12136621" y="273363"/>
                </a:cubicBezTo>
                <a:cubicBezTo>
                  <a:pt x="12133823" y="274615"/>
                  <a:pt x="12132572" y="277928"/>
                  <a:pt x="12133750" y="280725"/>
                </a:cubicBezTo>
                <a:lnTo>
                  <a:pt x="12147812" y="312530"/>
                </a:lnTo>
                <a:cubicBezTo>
                  <a:pt x="12148769" y="314592"/>
                  <a:pt x="12150831" y="315844"/>
                  <a:pt x="12152965" y="315844"/>
                </a:cubicBezTo>
                <a:cubicBezTo>
                  <a:pt x="12153702" y="315844"/>
                  <a:pt x="12154438" y="315696"/>
                  <a:pt x="12155174" y="315402"/>
                </a:cubicBezTo>
                <a:close/>
                <a:moveTo>
                  <a:pt x="12161138" y="330200"/>
                </a:moveTo>
                <a:cubicBezTo>
                  <a:pt x="12164009" y="329022"/>
                  <a:pt x="12165334" y="325783"/>
                  <a:pt x="12164156" y="322911"/>
                </a:cubicBezTo>
                <a:lnTo>
                  <a:pt x="12158046" y="308113"/>
                </a:lnTo>
                <a:cubicBezTo>
                  <a:pt x="12156867" y="305242"/>
                  <a:pt x="12153628" y="303917"/>
                  <a:pt x="12150757" y="305095"/>
                </a:cubicBezTo>
                <a:cubicBezTo>
                  <a:pt x="12147886" y="306272"/>
                  <a:pt x="12146560" y="309512"/>
                  <a:pt x="12147738" y="312383"/>
                </a:cubicBezTo>
                <a:lnTo>
                  <a:pt x="12153850" y="327181"/>
                </a:lnTo>
                <a:cubicBezTo>
                  <a:pt x="12154733" y="329317"/>
                  <a:pt x="12156867" y="330642"/>
                  <a:pt x="12159077" y="330642"/>
                </a:cubicBezTo>
                <a:cubicBezTo>
                  <a:pt x="12159739" y="330642"/>
                  <a:pt x="12160475" y="330495"/>
                  <a:pt x="12161138" y="330200"/>
                </a:cubicBezTo>
                <a:close/>
                <a:moveTo>
                  <a:pt x="12177777" y="371208"/>
                </a:moveTo>
                <a:cubicBezTo>
                  <a:pt x="12180648" y="370030"/>
                  <a:pt x="12181973" y="366791"/>
                  <a:pt x="12180869" y="363919"/>
                </a:cubicBezTo>
                <a:lnTo>
                  <a:pt x="12164230" y="322985"/>
                </a:lnTo>
                <a:cubicBezTo>
                  <a:pt x="12163052" y="320114"/>
                  <a:pt x="12159813" y="318788"/>
                  <a:pt x="12156941" y="319893"/>
                </a:cubicBezTo>
                <a:cubicBezTo>
                  <a:pt x="12154070" y="321071"/>
                  <a:pt x="12152745" y="324310"/>
                  <a:pt x="12153850" y="327181"/>
                </a:cubicBezTo>
                <a:lnTo>
                  <a:pt x="12170488" y="368116"/>
                </a:lnTo>
                <a:cubicBezTo>
                  <a:pt x="12171371" y="370325"/>
                  <a:pt x="12173506" y="371576"/>
                  <a:pt x="12175715" y="371576"/>
                </a:cubicBezTo>
                <a:cubicBezTo>
                  <a:pt x="12176378" y="371576"/>
                  <a:pt x="12177040" y="371429"/>
                  <a:pt x="12177777" y="371208"/>
                </a:cubicBezTo>
                <a:close/>
                <a:moveTo>
                  <a:pt x="12176451" y="396608"/>
                </a:moveTo>
                <a:cubicBezTo>
                  <a:pt x="12179544" y="396535"/>
                  <a:pt x="12181973" y="393958"/>
                  <a:pt x="12181900" y="390866"/>
                </a:cubicBezTo>
                <a:lnTo>
                  <a:pt x="12181237" y="365907"/>
                </a:lnTo>
                <a:cubicBezTo>
                  <a:pt x="12181163" y="362815"/>
                  <a:pt x="12178881" y="360165"/>
                  <a:pt x="12175494" y="360459"/>
                </a:cubicBezTo>
                <a:cubicBezTo>
                  <a:pt x="12172402" y="360533"/>
                  <a:pt x="12169973" y="363110"/>
                  <a:pt x="12170046" y="366202"/>
                </a:cubicBezTo>
                <a:lnTo>
                  <a:pt x="12170709" y="391160"/>
                </a:lnTo>
                <a:cubicBezTo>
                  <a:pt x="12170782" y="394179"/>
                  <a:pt x="12173285" y="396608"/>
                  <a:pt x="12176304" y="396608"/>
                </a:cubicBezTo>
                <a:cubicBezTo>
                  <a:pt x="12176378" y="396608"/>
                  <a:pt x="12176451" y="396608"/>
                  <a:pt x="12176451" y="396608"/>
                </a:cubicBezTo>
                <a:close/>
                <a:moveTo>
                  <a:pt x="12184402" y="465888"/>
                </a:moveTo>
                <a:cubicBezTo>
                  <a:pt x="12187495" y="465593"/>
                  <a:pt x="12189704" y="462795"/>
                  <a:pt x="12189336" y="459777"/>
                </a:cubicBezTo>
                <a:lnTo>
                  <a:pt x="12181826" y="390424"/>
                </a:lnTo>
                <a:cubicBezTo>
                  <a:pt x="12181531" y="387332"/>
                  <a:pt x="12178513" y="385123"/>
                  <a:pt x="12175715" y="385491"/>
                </a:cubicBezTo>
                <a:cubicBezTo>
                  <a:pt x="12172623" y="385786"/>
                  <a:pt x="12170415" y="388583"/>
                  <a:pt x="12170782" y="391602"/>
                </a:cubicBezTo>
                <a:lnTo>
                  <a:pt x="12178292" y="460955"/>
                </a:lnTo>
                <a:cubicBezTo>
                  <a:pt x="12178587" y="463826"/>
                  <a:pt x="12181016" y="465961"/>
                  <a:pt x="12183888" y="465961"/>
                </a:cubicBezTo>
                <a:cubicBezTo>
                  <a:pt x="12184035" y="465888"/>
                  <a:pt x="12184255" y="465888"/>
                  <a:pt x="12184402" y="465888"/>
                </a:cubicBezTo>
                <a:close/>
                <a:moveTo>
                  <a:pt x="12185949" y="541793"/>
                </a:moveTo>
                <a:lnTo>
                  <a:pt x="12189336" y="460513"/>
                </a:lnTo>
                <a:cubicBezTo>
                  <a:pt x="12189483" y="457421"/>
                  <a:pt x="12187053" y="454844"/>
                  <a:pt x="12184035" y="454697"/>
                </a:cubicBezTo>
                <a:cubicBezTo>
                  <a:pt x="12181237" y="454550"/>
                  <a:pt x="12178366" y="456979"/>
                  <a:pt x="12178218" y="459998"/>
                </a:cubicBezTo>
                <a:lnTo>
                  <a:pt x="12174832" y="541278"/>
                </a:lnTo>
                <a:cubicBezTo>
                  <a:pt x="12174685" y="544370"/>
                  <a:pt x="12177114" y="546947"/>
                  <a:pt x="12180133" y="547094"/>
                </a:cubicBezTo>
                <a:cubicBezTo>
                  <a:pt x="12180206" y="547094"/>
                  <a:pt x="12180354" y="547094"/>
                  <a:pt x="12180427" y="547094"/>
                </a:cubicBezTo>
                <a:cubicBezTo>
                  <a:pt x="12183445" y="547168"/>
                  <a:pt x="12185875" y="544812"/>
                  <a:pt x="12185949" y="541793"/>
                </a:cubicBezTo>
                <a:close/>
                <a:moveTo>
                  <a:pt x="12176230" y="630067"/>
                </a:moveTo>
                <a:lnTo>
                  <a:pt x="12185949" y="542235"/>
                </a:lnTo>
                <a:cubicBezTo>
                  <a:pt x="12186317" y="539143"/>
                  <a:pt x="12184109" y="536419"/>
                  <a:pt x="12181016" y="536124"/>
                </a:cubicBezTo>
                <a:cubicBezTo>
                  <a:pt x="12177997" y="535756"/>
                  <a:pt x="12175200" y="537965"/>
                  <a:pt x="12174832" y="541057"/>
                </a:cubicBezTo>
                <a:lnTo>
                  <a:pt x="12165113" y="628889"/>
                </a:lnTo>
                <a:cubicBezTo>
                  <a:pt x="12164746" y="631982"/>
                  <a:pt x="12166954" y="634706"/>
                  <a:pt x="12170046" y="635074"/>
                </a:cubicBezTo>
                <a:cubicBezTo>
                  <a:pt x="12170267" y="635074"/>
                  <a:pt x="12170488" y="635147"/>
                  <a:pt x="12170709" y="635147"/>
                </a:cubicBezTo>
                <a:cubicBezTo>
                  <a:pt x="12173580" y="635000"/>
                  <a:pt x="12175937" y="632865"/>
                  <a:pt x="12176230" y="630067"/>
                </a:cubicBezTo>
                <a:close/>
                <a:moveTo>
                  <a:pt x="12164672" y="719593"/>
                </a:moveTo>
                <a:lnTo>
                  <a:pt x="12176230" y="630141"/>
                </a:lnTo>
                <a:cubicBezTo>
                  <a:pt x="12176599" y="627122"/>
                  <a:pt x="12174464" y="624325"/>
                  <a:pt x="12171445" y="623883"/>
                </a:cubicBezTo>
                <a:cubicBezTo>
                  <a:pt x="12168427" y="623368"/>
                  <a:pt x="12165629" y="625650"/>
                  <a:pt x="12165187" y="628668"/>
                </a:cubicBezTo>
                <a:lnTo>
                  <a:pt x="12153628" y="718121"/>
                </a:lnTo>
                <a:cubicBezTo>
                  <a:pt x="12153260" y="721139"/>
                  <a:pt x="12155395" y="723937"/>
                  <a:pt x="12158414" y="724379"/>
                </a:cubicBezTo>
                <a:cubicBezTo>
                  <a:pt x="12158634" y="724452"/>
                  <a:pt x="12158929" y="724452"/>
                  <a:pt x="12159150" y="724452"/>
                </a:cubicBezTo>
                <a:cubicBezTo>
                  <a:pt x="12161948" y="724452"/>
                  <a:pt x="12164377" y="722391"/>
                  <a:pt x="12164672" y="719593"/>
                </a:cubicBezTo>
                <a:close/>
                <a:moveTo>
                  <a:pt x="12163052" y="727839"/>
                </a:moveTo>
                <a:lnTo>
                  <a:pt x="12164672" y="719961"/>
                </a:lnTo>
                <a:cubicBezTo>
                  <a:pt x="12165261" y="716943"/>
                  <a:pt x="12163346" y="713998"/>
                  <a:pt x="12160328" y="713409"/>
                </a:cubicBezTo>
                <a:cubicBezTo>
                  <a:pt x="12157457" y="712893"/>
                  <a:pt x="12154365" y="714734"/>
                  <a:pt x="12153776" y="717753"/>
                </a:cubicBezTo>
                <a:lnTo>
                  <a:pt x="12152155" y="725630"/>
                </a:lnTo>
                <a:cubicBezTo>
                  <a:pt x="12151567" y="728649"/>
                  <a:pt x="12153481" y="731594"/>
                  <a:pt x="12156500" y="732183"/>
                </a:cubicBezTo>
                <a:cubicBezTo>
                  <a:pt x="12156867" y="732256"/>
                  <a:pt x="12157236" y="732330"/>
                  <a:pt x="12157677" y="732330"/>
                </a:cubicBezTo>
                <a:cubicBezTo>
                  <a:pt x="12160181" y="732256"/>
                  <a:pt x="12162463" y="730489"/>
                  <a:pt x="12163052" y="727839"/>
                </a:cubicBezTo>
                <a:close/>
                <a:moveTo>
                  <a:pt x="12146929" y="808162"/>
                </a:moveTo>
                <a:lnTo>
                  <a:pt x="12163052" y="727839"/>
                </a:lnTo>
                <a:cubicBezTo>
                  <a:pt x="12163641" y="724820"/>
                  <a:pt x="12161727" y="721875"/>
                  <a:pt x="12158708" y="721286"/>
                </a:cubicBezTo>
                <a:cubicBezTo>
                  <a:pt x="12155690" y="720624"/>
                  <a:pt x="12152745" y="722612"/>
                  <a:pt x="12152155" y="725630"/>
                </a:cubicBezTo>
                <a:lnTo>
                  <a:pt x="12136032" y="805953"/>
                </a:lnTo>
                <a:cubicBezTo>
                  <a:pt x="12135444" y="808972"/>
                  <a:pt x="12137357" y="811917"/>
                  <a:pt x="12140376" y="812506"/>
                </a:cubicBezTo>
                <a:cubicBezTo>
                  <a:pt x="12140744" y="812579"/>
                  <a:pt x="12141112" y="812653"/>
                  <a:pt x="12141554" y="812653"/>
                </a:cubicBezTo>
                <a:cubicBezTo>
                  <a:pt x="12144131" y="812579"/>
                  <a:pt x="12146414" y="810739"/>
                  <a:pt x="12146929" y="808162"/>
                </a:cubicBezTo>
                <a:close/>
                <a:moveTo>
                  <a:pt x="12130952" y="818322"/>
                </a:moveTo>
                <a:lnTo>
                  <a:pt x="12143910" y="812064"/>
                </a:lnTo>
                <a:cubicBezTo>
                  <a:pt x="12146707" y="810739"/>
                  <a:pt x="12147812" y="807352"/>
                  <a:pt x="12146487" y="804628"/>
                </a:cubicBezTo>
                <a:cubicBezTo>
                  <a:pt x="12145162" y="801830"/>
                  <a:pt x="12141775" y="800652"/>
                  <a:pt x="12139051" y="802051"/>
                </a:cubicBezTo>
                <a:lnTo>
                  <a:pt x="12126093" y="808309"/>
                </a:lnTo>
                <a:cubicBezTo>
                  <a:pt x="12123296" y="809634"/>
                  <a:pt x="12122191" y="813021"/>
                  <a:pt x="12123516" y="815745"/>
                </a:cubicBezTo>
                <a:cubicBezTo>
                  <a:pt x="12124473" y="817733"/>
                  <a:pt x="12126461" y="818911"/>
                  <a:pt x="12128596" y="818911"/>
                </a:cubicBezTo>
                <a:cubicBezTo>
                  <a:pt x="12129332" y="818911"/>
                  <a:pt x="12130142" y="818690"/>
                  <a:pt x="12130952" y="818322"/>
                </a:cubicBezTo>
                <a:close/>
                <a:moveTo>
                  <a:pt x="12096276" y="828335"/>
                </a:moveTo>
                <a:lnTo>
                  <a:pt x="12130069" y="818616"/>
                </a:lnTo>
                <a:cubicBezTo>
                  <a:pt x="12133014" y="817733"/>
                  <a:pt x="12134707" y="814714"/>
                  <a:pt x="12133897" y="811696"/>
                </a:cubicBezTo>
                <a:cubicBezTo>
                  <a:pt x="12133014" y="808751"/>
                  <a:pt x="12129922" y="806984"/>
                  <a:pt x="12126977" y="807867"/>
                </a:cubicBezTo>
                <a:lnTo>
                  <a:pt x="12093183" y="817586"/>
                </a:lnTo>
                <a:cubicBezTo>
                  <a:pt x="12090239" y="818469"/>
                  <a:pt x="12088472" y="821488"/>
                  <a:pt x="12089356" y="824506"/>
                </a:cubicBezTo>
                <a:cubicBezTo>
                  <a:pt x="12090092" y="826936"/>
                  <a:pt x="12092300" y="828555"/>
                  <a:pt x="12094730" y="828555"/>
                </a:cubicBezTo>
                <a:cubicBezTo>
                  <a:pt x="12095245" y="828555"/>
                  <a:pt x="12095761" y="828482"/>
                  <a:pt x="12096276" y="828335"/>
                </a:cubicBezTo>
                <a:close/>
                <a:moveTo>
                  <a:pt x="12039291" y="846151"/>
                </a:moveTo>
                <a:lnTo>
                  <a:pt x="12096349" y="828335"/>
                </a:lnTo>
                <a:cubicBezTo>
                  <a:pt x="12099295" y="827377"/>
                  <a:pt x="12100914" y="824285"/>
                  <a:pt x="12100031" y="821340"/>
                </a:cubicBezTo>
                <a:cubicBezTo>
                  <a:pt x="12099147" y="818395"/>
                  <a:pt x="12096055" y="816776"/>
                  <a:pt x="12093037" y="817659"/>
                </a:cubicBezTo>
                <a:lnTo>
                  <a:pt x="12035979" y="835476"/>
                </a:lnTo>
                <a:cubicBezTo>
                  <a:pt x="12033034" y="836433"/>
                  <a:pt x="12031414" y="839525"/>
                  <a:pt x="12032298" y="842470"/>
                </a:cubicBezTo>
                <a:cubicBezTo>
                  <a:pt x="12033034" y="844900"/>
                  <a:pt x="12035242" y="846372"/>
                  <a:pt x="12037672" y="846372"/>
                </a:cubicBezTo>
                <a:cubicBezTo>
                  <a:pt x="12038187" y="846372"/>
                  <a:pt x="12038776" y="846299"/>
                  <a:pt x="12039291" y="846151"/>
                </a:cubicBezTo>
                <a:close/>
                <a:moveTo>
                  <a:pt x="11963533" y="866103"/>
                </a:moveTo>
                <a:lnTo>
                  <a:pt x="12039070" y="846225"/>
                </a:lnTo>
                <a:cubicBezTo>
                  <a:pt x="12042015" y="845415"/>
                  <a:pt x="12043856" y="842397"/>
                  <a:pt x="12043046" y="839378"/>
                </a:cubicBezTo>
                <a:cubicBezTo>
                  <a:pt x="12042237" y="836433"/>
                  <a:pt x="12039291" y="834593"/>
                  <a:pt x="12036199" y="835402"/>
                </a:cubicBezTo>
                <a:lnTo>
                  <a:pt x="11960661" y="855281"/>
                </a:lnTo>
                <a:cubicBezTo>
                  <a:pt x="11957717" y="856091"/>
                  <a:pt x="11955877" y="859109"/>
                  <a:pt x="11956686" y="862128"/>
                </a:cubicBezTo>
                <a:cubicBezTo>
                  <a:pt x="11957349" y="864631"/>
                  <a:pt x="11959632" y="866324"/>
                  <a:pt x="11962134" y="866251"/>
                </a:cubicBezTo>
                <a:cubicBezTo>
                  <a:pt x="11962576" y="866324"/>
                  <a:pt x="11963018" y="866251"/>
                  <a:pt x="11963533" y="866103"/>
                </a:cubicBezTo>
                <a:close/>
                <a:moveTo>
                  <a:pt x="11874081" y="882006"/>
                </a:moveTo>
                <a:lnTo>
                  <a:pt x="11963018" y="866251"/>
                </a:lnTo>
                <a:cubicBezTo>
                  <a:pt x="11966037" y="865735"/>
                  <a:pt x="11968098" y="862790"/>
                  <a:pt x="11967509" y="859772"/>
                </a:cubicBezTo>
                <a:cubicBezTo>
                  <a:pt x="11966994" y="856753"/>
                  <a:pt x="11963975" y="854765"/>
                  <a:pt x="11961030" y="855281"/>
                </a:cubicBezTo>
                <a:lnTo>
                  <a:pt x="11872093" y="871036"/>
                </a:lnTo>
                <a:cubicBezTo>
                  <a:pt x="11869075" y="871551"/>
                  <a:pt x="11867013" y="874496"/>
                  <a:pt x="11867603" y="877515"/>
                </a:cubicBezTo>
                <a:cubicBezTo>
                  <a:pt x="11868118" y="880239"/>
                  <a:pt x="11870473" y="882153"/>
                  <a:pt x="11873124" y="882080"/>
                </a:cubicBezTo>
                <a:cubicBezTo>
                  <a:pt x="11873492" y="882080"/>
                  <a:pt x="11873787" y="882080"/>
                  <a:pt x="11874081" y="882006"/>
                </a:cubicBezTo>
                <a:close/>
                <a:moveTo>
                  <a:pt x="11777561" y="889074"/>
                </a:moveTo>
                <a:lnTo>
                  <a:pt x="11873566" y="882080"/>
                </a:lnTo>
                <a:cubicBezTo>
                  <a:pt x="11876658" y="881859"/>
                  <a:pt x="11878940" y="879208"/>
                  <a:pt x="11878719" y="876116"/>
                </a:cubicBezTo>
                <a:cubicBezTo>
                  <a:pt x="11878499" y="873024"/>
                  <a:pt x="11875922" y="870668"/>
                  <a:pt x="11872756" y="870962"/>
                </a:cubicBezTo>
                <a:lnTo>
                  <a:pt x="11776751" y="877957"/>
                </a:lnTo>
                <a:cubicBezTo>
                  <a:pt x="11773659" y="878177"/>
                  <a:pt x="11771377" y="880828"/>
                  <a:pt x="11771598" y="883920"/>
                </a:cubicBezTo>
                <a:cubicBezTo>
                  <a:pt x="11771819" y="886865"/>
                  <a:pt x="11774248" y="889074"/>
                  <a:pt x="11777193" y="889074"/>
                </a:cubicBezTo>
                <a:cubicBezTo>
                  <a:pt x="11777267" y="889074"/>
                  <a:pt x="11777414" y="889074"/>
                  <a:pt x="11777561" y="889074"/>
                </a:cubicBezTo>
                <a:close/>
                <a:moveTo>
                  <a:pt x="11782715" y="883847"/>
                </a:moveTo>
                <a:cubicBezTo>
                  <a:pt x="11782936" y="880754"/>
                  <a:pt x="11780579" y="878104"/>
                  <a:pt x="11777487" y="877883"/>
                </a:cubicBezTo>
                <a:lnTo>
                  <a:pt x="11680893" y="871478"/>
                </a:lnTo>
                <a:cubicBezTo>
                  <a:pt x="11677875" y="871331"/>
                  <a:pt x="11675151" y="873613"/>
                  <a:pt x="11674930" y="876705"/>
                </a:cubicBezTo>
                <a:cubicBezTo>
                  <a:pt x="11674709" y="879797"/>
                  <a:pt x="11677066" y="882448"/>
                  <a:pt x="11680157" y="882669"/>
                </a:cubicBezTo>
                <a:lnTo>
                  <a:pt x="11776751" y="889074"/>
                </a:lnTo>
                <a:cubicBezTo>
                  <a:pt x="11776898" y="889074"/>
                  <a:pt x="11777046" y="889074"/>
                  <a:pt x="11777193" y="889074"/>
                </a:cubicBezTo>
                <a:cubicBezTo>
                  <a:pt x="11780064" y="889074"/>
                  <a:pt x="11782494" y="886791"/>
                  <a:pt x="11782715" y="883847"/>
                </a:cubicBezTo>
                <a:close/>
                <a:moveTo>
                  <a:pt x="11686048" y="877957"/>
                </a:moveTo>
                <a:cubicBezTo>
                  <a:pt x="11686563" y="874938"/>
                  <a:pt x="11684502" y="872067"/>
                  <a:pt x="11681409" y="871551"/>
                </a:cubicBezTo>
                <a:lnTo>
                  <a:pt x="11589085" y="856753"/>
                </a:lnTo>
                <a:cubicBezTo>
                  <a:pt x="11586140" y="856311"/>
                  <a:pt x="11583196" y="858299"/>
                  <a:pt x="11582680" y="861391"/>
                </a:cubicBezTo>
                <a:cubicBezTo>
                  <a:pt x="11582165" y="864410"/>
                  <a:pt x="11584226" y="867281"/>
                  <a:pt x="11587319" y="867797"/>
                </a:cubicBezTo>
                <a:lnTo>
                  <a:pt x="11679642" y="882595"/>
                </a:lnTo>
                <a:cubicBezTo>
                  <a:pt x="11679936" y="882669"/>
                  <a:pt x="11680231" y="882669"/>
                  <a:pt x="11680599" y="882669"/>
                </a:cubicBezTo>
                <a:cubicBezTo>
                  <a:pt x="11683250" y="882595"/>
                  <a:pt x="11685605" y="880681"/>
                  <a:pt x="11686048" y="877957"/>
                </a:cubicBezTo>
                <a:close/>
                <a:moveTo>
                  <a:pt x="11593650" y="863453"/>
                </a:moveTo>
                <a:cubicBezTo>
                  <a:pt x="11594313" y="860434"/>
                  <a:pt x="11592399" y="857489"/>
                  <a:pt x="11589380" y="856827"/>
                </a:cubicBezTo>
                <a:lnTo>
                  <a:pt x="11506554" y="838715"/>
                </a:lnTo>
                <a:cubicBezTo>
                  <a:pt x="11503535" y="837979"/>
                  <a:pt x="11500590" y="839967"/>
                  <a:pt x="11499928" y="842986"/>
                </a:cubicBezTo>
                <a:cubicBezTo>
                  <a:pt x="11499266" y="846004"/>
                  <a:pt x="11501180" y="848949"/>
                  <a:pt x="11504198" y="849612"/>
                </a:cubicBezTo>
                <a:lnTo>
                  <a:pt x="11587024" y="867723"/>
                </a:lnTo>
                <a:cubicBezTo>
                  <a:pt x="11587466" y="867797"/>
                  <a:pt x="11587834" y="867870"/>
                  <a:pt x="11588276" y="867870"/>
                </a:cubicBezTo>
                <a:cubicBezTo>
                  <a:pt x="11590779" y="867797"/>
                  <a:pt x="11593061" y="866030"/>
                  <a:pt x="11593650" y="863453"/>
                </a:cubicBezTo>
                <a:close/>
                <a:moveTo>
                  <a:pt x="11510824" y="845268"/>
                </a:moveTo>
                <a:cubicBezTo>
                  <a:pt x="11511487" y="842249"/>
                  <a:pt x="11509573" y="839304"/>
                  <a:pt x="11506554" y="838642"/>
                </a:cubicBezTo>
                <a:lnTo>
                  <a:pt x="11436907" y="823844"/>
                </a:lnTo>
                <a:cubicBezTo>
                  <a:pt x="11433888" y="823255"/>
                  <a:pt x="11430943" y="825095"/>
                  <a:pt x="11430281" y="828114"/>
                </a:cubicBezTo>
                <a:cubicBezTo>
                  <a:pt x="11429617" y="831132"/>
                  <a:pt x="11431532" y="834077"/>
                  <a:pt x="11434550" y="834740"/>
                </a:cubicBezTo>
                <a:lnTo>
                  <a:pt x="11504198" y="849538"/>
                </a:lnTo>
                <a:cubicBezTo>
                  <a:pt x="11504566" y="849612"/>
                  <a:pt x="11505008" y="849685"/>
                  <a:pt x="11505376" y="849685"/>
                </a:cubicBezTo>
                <a:cubicBezTo>
                  <a:pt x="11507953" y="849685"/>
                  <a:pt x="11510235" y="847918"/>
                  <a:pt x="11510824" y="845268"/>
                </a:cubicBezTo>
                <a:close/>
                <a:moveTo>
                  <a:pt x="11441250" y="829807"/>
                </a:moveTo>
                <a:cubicBezTo>
                  <a:pt x="11441545" y="826715"/>
                  <a:pt x="11439262" y="824064"/>
                  <a:pt x="11436244" y="823770"/>
                </a:cubicBezTo>
                <a:lnTo>
                  <a:pt x="11382867" y="818837"/>
                </a:lnTo>
                <a:cubicBezTo>
                  <a:pt x="11379922" y="818469"/>
                  <a:pt x="11377125" y="820825"/>
                  <a:pt x="11376830" y="823844"/>
                </a:cubicBezTo>
                <a:cubicBezTo>
                  <a:pt x="11376535" y="826936"/>
                  <a:pt x="11378818" y="829586"/>
                  <a:pt x="11381836" y="829881"/>
                </a:cubicBezTo>
                <a:lnTo>
                  <a:pt x="11435213" y="834813"/>
                </a:lnTo>
                <a:cubicBezTo>
                  <a:pt x="11435434" y="834813"/>
                  <a:pt x="11435581" y="834813"/>
                  <a:pt x="11435802" y="834813"/>
                </a:cubicBezTo>
                <a:cubicBezTo>
                  <a:pt x="11438600" y="834887"/>
                  <a:pt x="11440956" y="832678"/>
                  <a:pt x="11441250" y="829807"/>
                </a:cubicBezTo>
                <a:close/>
                <a:moveTo>
                  <a:pt x="11338178" y="830838"/>
                </a:moveTo>
                <a:lnTo>
                  <a:pt x="11382352" y="829954"/>
                </a:lnTo>
                <a:cubicBezTo>
                  <a:pt x="11385443" y="829881"/>
                  <a:pt x="11387874" y="827377"/>
                  <a:pt x="11387800" y="824285"/>
                </a:cubicBezTo>
                <a:cubicBezTo>
                  <a:pt x="11387726" y="821267"/>
                  <a:pt x="11385223" y="818837"/>
                  <a:pt x="11382205" y="818837"/>
                </a:cubicBezTo>
                <a:cubicBezTo>
                  <a:pt x="11382205" y="818837"/>
                  <a:pt x="11382131" y="818837"/>
                  <a:pt x="11382131" y="818837"/>
                </a:cubicBezTo>
                <a:lnTo>
                  <a:pt x="11337957" y="819721"/>
                </a:lnTo>
                <a:cubicBezTo>
                  <a:pt x="11334864" y="819794"/>
                  <a:pt x="11332435" y="822298"/>
                  <a:pt x="11332509" y="825390"/>
                </a:cubicBezTo>
                <a:cubicBezTo>
                  <a:pt x="11332583" y="828408"/>
                  <a:pt x="11335085" y="830838"/>
                  <a:pt x="11338104" y="830838"/>
                </a:cubicBezTo>
                <a:cubicBezTo>
                  <a:pt x="11338178" y="830838"/>
                  <a:pt x="11338178" y="830838"/>
                  <a:pt x="11338178" y="830838"/>
                </a:cubicBezTo>
                <a:close/>
                <a:moveTo>
                  <a:pt x="11296728" y="833415"/>
                </a:moveTo>
                <a:lnTo>
                  <a:pt x="11338399" y="830838"/>
                </a:lnTo>
                <a:cubicBezTo>
                  <a:pt x="11341491" y="830617"/>
                  <a:pt x="11343847" y="828040"/>
                  <a:pt x="11343626" y="824948"/>
                </a:cubicBezTo>
                <a:cubicBezTo>
                  <a:pt x="11343405" y="821856"/>
                  <a:pt x="11341270" y="819647"/>
                  <a:pt x="11337736" y="819721"/>
                </a:cubicBezTo>
                <a:lnTo>
                  <a:pt x="11296066" y="822298"/>
                </a:lnTo>
                <a:cubicBezTo>
                  <a:pt x="11292973" y="822518"/>
                  <a:pt x="11290618" y="825095"/>
                  <a:pt x="11290838" y="828187"/>
                </a:cubicBezTo>
                <a:cubicBezTo>
                  <a:pt x="11291059" y="831132"/>
                  <a:pt x="11293488" y="833415"/>
                  <a:pt x="11296433" y="833415"/>
                </a:cubicBezTo>
                <a:cubicBezTo>
                  <a:pt x="11296581" y="833415"/>
                  <a:pt x="11296654" y="833415"/>
                  <a:pt x="11296728" y="833415"/>
                </a:cubicBezTo>
                <a:close/>
                <a:moveTo>
                  <a:pt x="11301955" y="828040"/>
                </a:moveTo>
                <a:cubicBezTo>
                  <a:pt x="11302102" y="824948"/>
                  <a:pt x="11299673" y="822371"/>
                  <a:pt x="11296581" y="822298"/>
                </a:cubicBezTo>
                <a:lnTo>
                  <a:pt x="11250566" y="820531"/>
                </a:lnTo>
                <a:cubicBezTo>
                  <a:pt x="11247032" y="820236"/>
                  <a:pt x="11244897" y="822813"/>
                  <a:pt x="11244823" y="825905"/>
                </a:cubicBezTo>
                <a:cubicBezTo>
                  <a:pt x="11244676" y="828997"/>
                  <a:pt x="11247106" y="831574"/>
                  <a:pt x="11250198" y="831648"/>
                </a:cubicBezTo>
                <a:lnTo>
                  <a:pt x="11296212" y="833415"/>
                </a:lnTo>
                <a:cubicBezTo>
                  <a:pt x="11296286" y="833415"/>
                  <a:pt x="11296360" y="833415"/>
                  <a:pt x="11296433" y="833415"/>
                </a:cubicBezTo>
                <a:cubicBezTo>
                  <a:pt x="11299452" y="833415"/>
                  <a:pt x="11301881" y="831059"/>
                  <a:pt x="11301955" y="828040"/>
                </a:cubicBezTo>
                <a:close/>
                <a:moveTo>
                  <a:pt x="11255793" y="827230"/>
                </a:moveTo>
                <a:cubicBezTo>
                  <a:pt x="11256456" y="824212"/>
                  <a:pt x="11254542" y="821267"/>
                  <a:pt x="11251523" y="820604"/>
                </a:cubicBezTo>
                <a:lnTo>
                  <a:pt x="11195275" y="808456"/>
                </a:lnTo>
                <a:cubicBezTo>
                  <a:pt x="11192256" y="807867"/>
                  <a:pt x="11189312" y="809708"/>
                  <a:pt x="11188649" y="812726"/>
                </a:cubicBezTo>
                <a:cubicBezTo>
                  <a:pt x="11187986" y="815745"/>
                  <a:pt x="11189901" y="818690"/>
                  <a:pt x="11192920" y="819353"/>
                </a:cubicBezTo>
                <a:lnTo>
                  <a:pt x="11249168" y="831500"/>
                </a:lnTo>
                <a:cubicBezTo>
                  <a:pt x="11249535" y="831574"/>
                  <a:pt x="11249978" y="831648"/>
                  <a:pt x="11250345" y="831648"/>
                </a:cubicBezTo>
                <a:cubicBezTo>
                  <a:pt x="11252995" y="831648"/>
                  <a:pt x="11255278" y="829881"/>
                  <a:pt x="11255793" y="827230"/>
                </a:cubicBezTo>
                <a:close/>
                <a:moveTo>
                  <a:pt x="11199398" y="815745"/>
                </a:moveTo>
                <a:cubicBezTo>
                  <a:pt x="11200356" y="812800"/>
                  <a:pt x="11198809" y="809708"/>
                  <a:pt x="11195864" y="808677"/>
                </a:cubicBezTo>
                <a:lnTo>
                  <a:pt x="11135198" y="788136"/>
                </a:lnTo>
                <a:cubicBezTo>
                  <a:pt x="11132328" y="787179"/>
                  <a:pt x="11129162" y="788725"/>
                  <a:pt x="11128131" y="791670"/>
                </a:cubicBezTo>
                <a:cubicBezTo>
                  <a:pt x="11127174" y="794615"/>
                  <a:pt x="11128719" y="797707"/>
                  <a:pt x="11131665" y="798738"/>
                </a:cubicBezTo>
                <a:lnTo>
                  <a:pt x="11192330" y="819279"/>
                </a:lnTo>
                <a:cubicBezTo>
                  <a:pt x="11192920" y="819500"/>
                  <a:pt x="11193508" y="819573"/>
                  <a:pt x="11194171" y="819573"/>
                </a:cubicBezTo>
                <a:cubicBezTo>
                  <a:pt x="11196453" y="819500"/>
                  <a:pt x="11198589" y="818027"/>
                  <a:pt x="11199398" y="815745"/>
                </a:cubicBezTo>
                <a:close/>
                <a:moveTo>
                  <a:pt x="11138512" y="795793"/>
                </a:moveTo>
                <a:cubicBezTo>
                  <a:pt x="11139763" y="792995"/>
                  <a:pt x="11138586" y="789682"/>
                  <a:pt x="11135788" y="788431"/>
                </a:cubicBezTo>
                <a:lnTo>
                  <a:pt x="11077037" y="761485"/>
                </a:lnTo>
                <a:cubicBezTo>
                  <a:pt x="11074239" y="760160"/>
                  <a:pt x="11070925" y="761411"/>
                  <a:pt x="11069674" y="764209"/>
                </a:cubicBezTo>
                <a:cubicBezTo>
                  <a:pt x="11068423" y="767006"/>
                  <a:pt x="11069601" y="770319"/>
                  <a:pt x="11072398" y="771571"/>
                </a:cubicBezTo>
                <a:lnTo>
                  <a:pt x="11131150" y="798517"/>
                </a:lnTo>
                <a:cubicBezTo>
                  <a:pt x="11131886" y="798885"/>
                  <a:pt x="11132695" y="799033"/>
                  <a:pt x="11133505" y="799033"/>
                </a:cubicBezTo>
                <a:cubicBezTo>
                  <a:pt x="11135567" y="799033"/>
                  <a:pt x="11137555" y="797781"/>
                  <a:pt x="11138512" y="795793"/>
                </a:cubicBezTo>
                <a:close/>
                <a:moveTo>
                  <a:pt x="11079392" y="769436"/>
                </a:moveTo>
                <a:cubicBezTo>
                  <a:pt x="11081012" y="766786"/>
                  <a:pt x="11080202" y="763399"/>
                  <a:pt x="11077625" y="761779"/>
                </a:cubicBezTo>
                <a:lnTo>
                  <a:pt x="11024690" y="728649"/>
                </a:lnTo>
                <a:cubicBezTo>
                  <a:pt x="11022113" y="727029"/>
                  <a:pt x="11018653" y="727839"/>
                  <a:pt x="11017034" y="730416"/>
                </a:cubicBezTo>
                <a:cubicBezTo>
                  <a:pt x="11015414" y="733066"/>
                  <a:pt x="11016224" y="736453"/>
                  <a:pt x="11018801" y="738073"/>
                </a:cubicBezTo>
                <a:lnTo>
                  <a:pt x="11071735" y="771203"/>
                </a:lnTo>
                <a:cubicBezTo>
                  <a:pt x="11072692" y="771792"/>
                  <a:pt x="11073723" y="772086"/>
                  <a:pt x="11074754" y="772086"/>
                </a:cubicBezTo>
                <a:cubicBezTo>
                  <a:pt x="11076521" y="772013"/>
                  <a:pt x="11078361" y="771129"/>
                  <a:pt x="11079392" y="769436"/>
                </a:cubicBezTo>
                <a:close/>
                <a:moveTo>
                  <a:pt x="11025868" y="737042"/>
                </a:moveTo>
                <a:cubicBezTo>
                  <a:pt x="11027930" y="734760"/>
                  <a:pt x="11027709" y="731226"/>
                  <a:pt x="11025427" y="729164"/>
                </a:cubicBezTo>
                <a:lnTo>
                  <a:pt x="10982284" y="690217"/>
                </a:lnTo>
                <a:cubicBezTo>
                  <a:pt x="10980001" y="688156"/>
                  <a:pt x="10976467" y="688377"/>
                  <a:pt x="10974406" y="690586"/>
                </a:cubicBezTo>
                <a:cubicBezTo>
                  <a:pt x="10972344" y="692868"/>
                  <a:pt x="10972565" y="696402"/>
                  <a:pt x="10974774" y="698463"/>
                </a:cubicBezTo>
                <a:lnTo>
                  <a:pt x="11017917" y="737410"/>
                </a:lnTo>
                <a:cubicBezTo>
                  <a:pt x="11019022" y="738367"/>
                  <a:pt x="11020346" y="738882"/>
                  <a:pt x="11021672" y="738809"/>
                </a:cubicBezTo>
                <a:cubicBezTo>
                  <a:pt x="11023291" y="738882"/>
                  <a:pt x="11024764" y="738293"/>
                  <a:pt x="11025868" y="737042"/>
                </a:cubicBezTo>
                <a:close/>
                <a:moveTo>
                  <a:pt x="10981915" y="698905"/>
                </a:moveTo>
                <a:cubicBezTo>
                  <a:pt x="10984418" y="697064"/>
                  <a:pt x="10984934" y="693604"/>
                  <a:pt x="10983093" y="691101"/>
                </a:cubicBezTo>
                <a:lnTo>
                  <a:pt x="10951951" y="648841"/>
                </a:lnTo>
                <a:cubicBezTo>
                  <a:pt x="10950110" y="646338"/>
                  <a:pt x="10946649" y="645823"/>
                  <a:pt x="10944147" y="647663"/>
                </a:cubicBezTo>
                <a:cubicBezTo>
                  <a:pt x="10941644" y="649504"/>
                  <a:pt x="10941128" y="652964"/>
                  <a:pt x="10942968" y="655467"/>
                </a:cubicBezTo>
                <a:lnTo>
                  <a:pt x="10974111" y="697727"/>
                </a:lnTo>
                <a:cubicBezTo>
                  <a:pt x="10975215" y="699200"/>
                  <a:pt x="10976908" y="700009"/>
                  <a:pt x="10978603" y="700009"/>
                </a:cubicBezTo>
                <a:cubicBezTo>
                  <a:pt x="10979780" y="699936"/>
                  <a:pt x="10980884" y="699568"/>
                  <a:pt x="10981915" y="698905"/>
                </a:cubicBezTo>
                <a:close/>
                <a:moveTo>
                  <a:pt x="10949521" y="657308"/>
                </a:moveTo>
                <a:cubicBezTo>
                  <a:pt x="10952392" y="656204"/>
                  <a:pt x="10953792" y="652964"/>
                  <a:pt x="10952687" y="650093"/>
                </a:cubicBezTo>
                <a:lnTo>
                  <a:pt x="10935680" y="607023"/>
                </a:lnTo>
                <a:cubicBezTo>
                  <a:pt x="10934575" y="604152"/>
                  <a:pt x="10931336" y="602753"/>
                  <a:pt x="10928465" y="603857"/>
                </a:cubicBezTo>
                <a:cubicBezTo>
                  <a:pt x="10925593" y="604962"/>
                  <a:pt x="10924195" y="608201"/>
                  <a:pt x="10925299" y="611073"/>
                </a:cubicBezTo>
                <a:lnTo>
                  <a:pt x="10942306" y="654142"/>
                </a:lnTo>
                <a:cubicBezTo>
                  <a:pt x="10943189" y="656351"/>
                  <a:pt x="10945325" y="657676"/>
                  <a:pt x="10947533" y="657676"/>
                </a:cubicBezTo>
                <a:cubicBezTo>
                  <a:pt x="10948122" y="657750"/>
                  <a:pt x="10948859" y="657602"/>
                  <a:pt x="10949521" y="657308"/>
                </a:cubicBezTo>
                <a:close/>
                <a:moveTo>
                  <a:pt x="10935532" y="611441"/>
                </a:moveTo>
                <a:lnTo>
                  <a:pt x="10984787" y="502920"/>
                </a:lnTo>
                <a:cubicBezTo>
                  <a:pt x="10986038" y="500122"/>
                  <a:pt x="10984787" y="496809"/>
                  <a:pt x="10981989" y="495558"/>
                </a:cubicBezTo>
                <a:cubicBezTo>
                  <a:pt x="10979191" y="494306"/>
                  <a:pt x="10975879" y="495558"/>
                  <a:pt x="10974627" y="498355"/>
                </a:cubicBezTo>
                <a:lnTo>
                  <a:pt x="10925372" y="606876"/>
                </a:lnTo>
                <a:cubicBezTo>
                  <a:pt x="10924121" y="609674"/>
                  <a:pt x="10925372" y="612987"/>
                  <a:pt x="10928170" y="614238"/>
                </a:cubicBezTo>
                <a:cubicBezTo>
                  <a:pt x="10928907" y="614606"/>
                  <a:pt x="10929717" y="614754"/>
                  <a:pt x="10930526" y="614754"/>
                </a:cubicBezTo>
                <a:cubicBezTo>
                  <a:pt x="10932588" y="614680"/>
                  <a:pt x="10934575" y="613428"/>
                  <a:pt x="10935532" y="611441"/>
                </a:cubicBezTo>
                <a:close/>
                <a:moveTo>
                  <a:pt x="10984639" y="503215"/>
                </a:moveTo>
                <a:lnTo>
                  <a:pt x="11036323" y="405958"/>
                </a:lnTo>
                <a:cubicBezTo>
                  <a:pt x="11037795" y="403234"/>
                  <a:pt x="11036764" y="399848"/>
                  <a:pt x="11034040" y="398449"/>
                </a:cubicBezTo>
                <a:cubicBezTo>
                  <a:pt x="11031316" y="396976"/>
                  <a:pt x="11027930" y="398007"/>
                  <a:pt x="11026530" y="400731"/>
                </a:cubicBezTo>
                <a:lnTo>
                  <a:pt x="10974848" y="497987"/>
                </a:lnTo>
                <a:cubicBezTo>
                  <a:pt x="10973375" y="500711"/>
                  <a:pt x="10974406" y="504098"/>
                  <a:pt x="10977130" y="505497"/>
                </a:cubicBezTo>
                <a:cubicBezTo>
                  <a:pt x="10977939" y="505939"/>
                  <a:pt x="10978896" y="506159"/>
                  <a:pt x="10979780" y="506159"/>
                </a:cubicBezTo>
                <a:cubicBezTo>
                  <a:pt x="10981694" y="506159"/>
                  <a:pt x="10983608" y="505055"/>
                  <a:pt x="10984639" y="503215"/>
                </a:cubicBezTo>
                <a:close/>
                <a:moveTo>
                  <a:pt x="11036102" y="406253"/>
                </a:moveTo>
                <a:lnTo>
                  <a:pt x="11091467" y="317979"/>
                </a:lnTo>
                <a:cubicBezTo>
                  <a:pt x="11093086" y="315402"/>
                  <a:pt x="11092350" y="311941"/>
                  <a:pt x="11089700" y="310322"/>
                </a:cubicBezTo>
                <a:cubicBezTo>
                  <a:pt x="11087123" y="308702"/>
                  <a:pt x="11083662" y="309438"/>
                  <a:pt x="11082043" y="312089"/>
                </a:cubicBezTo>
                <a:lnTo>
                  <a:pt x="11026678" y="400363"/>
                </a:lnTo>
                <a:cubicBezTo>
                  <a:pt x="11025058" y="402940"/>
                  <a:pt x="11025794" y="406400"/>
                  <a:pt x="11028445" y="408020"/>
                </a:cubicBezTo>
                <a:cubicBezTo>
                  <a:pt x="11029402" y="408609"/>
                  <a:pt x="11030433" y="408903"/>
                  <a:pt x="11031464" y="408903"/>
                </a:cubicBezTo>
                <a:cubicBezTo>
                  <a:pt x="11033230" y="408830"/>
                  <a:pt x="11035071" y="407946"/>
                  <a:pt x="11036102" y="406253"/>
                </a:cubicBezTo>
                <a:close/>
                <a:moveTo>
                  <a:pt x="11091246" y="318420"/>
                </a:moveTo>
                <a:lnTo>
                  <a:pt x="11149408" y="241705"/>
                </a:lnTo>
                <a:cubicBezTo>
                  <a:pt x="11151249" y="239275"/>
                  <a:pt x="11150806" y="235741"/>
                  <a:pt x="11148303" y="233901"/>
                </a:cubicBezTo>
                <a:cubicBezTo>
                  <a:pt x="11145874" y="232060"/>
                  <a:pt x="11142340" y="232502"/>
                  <a:pt x="11140500" y="235005"/>
                </a:cubicBezTo>
                <a:lnTo>
                  <a:pt x="11082337" y="311721"/>
                </a:lnTo>
                <a:cubicBezTo>
                  <a:pt x="11080497" y="314150"/>
                  <a:pt x="11080938" y="317684"/>
                  <a:pt x="11083442" y="319525"/>
                </a:cubicBezTo>
                <a:cubicBezTo>
                  <a:pt x="11084473" y="320261"/>
                  <a:pt x="11085650" y="320629"/>
                  <a:pt x="11086828" y="320629"/>
                </a:cubicBezTo>
                <a:cubicBezTo>
                  <a:pt x="11088448" y="320629"/>
                  <a:pt x="11090141" y="319819"/>
                  <a:pt x="11091246" y="318420"/>
                </a:cubicBezTo>
                <a:close/>
                <a:moveTo>
                  <a:pt x="11148966" y="242220"/>
                </a:moveTo>
                <a:lnTo>
                  <a:pt x="11208748" y="179788"/>
                </a:lnTo>
                <a:cubicBezTo>
                  <a:pt x="11210883" y="177579"/>
                  <a:pt x="11210810" y="174045"/>
                  <a:pt x="11208601" y="171910"/>
                </a:cubicBezTo>
                <a:cubicBezTo>
                  <a:pt x="11206392" y="169775"/>
                  <a:pt x="11202859" y="169849"/>
                  <a:pt x="11200723" y="172057"/>
                </a:cubicBezTo>
                <a:lnTo>
                  <a:pt x="11140941" y="234490"/>
                </a:lnTo>
                <a:cubicBezTo>
                  <a:pt x="11138806" y="236699"/>
                  <a:pt x="11138880" y="240233"/>
                  <a:pt x="11141089" y="242368"/>
                </a:cubicBezTo>
                <a:cubicBezTo>
                  <a:pt x="11142193" y="243398"/>
                  <a:pt x="11143591" y="243914"/>
                  <a:pt x="11144991" y="243914"/>
                </a:cubicBezTo>
                <a:cubicBezTo>
                  <a:pt x="11146389" y="243914"/>
                  <a:pt x="11147862" y="243325"/>
                  <a:pt x="11148966" y="242220"/>
                </a:cubicBezTo>
                <a:close/>
                <a:moveTo>
                  <a:pt x="11208307" y="180156"/>
                </a:moveTo>
                <a:lnTo>
                  <a:pt x="11268310" y="129282"/>
                </a:lnTo>
                <a:cubicBezTo>
                  <a:pt x="11270665" y="127295"/>
                  <a:pt x="11270960" y="123761"/>
                  <a:pt x="11268972" y="121405"/>
                </a:cubicBezTo>
                <a:cubicBezTo>
                  <a:pt x="11266984" y="119049"/>
                  <a:pt x="11263450" y="118754"/>
                  <a:pt x="11261095" y="120742"/>
                </a:cubicBezTo>
                <a:lnTo>
                  <a:pt x="11201092" y="171616"/>
                </a:lnTo>
                <a:cubicBezTo>
                  <a:pt x="11198735" y="173604"/>
                  <a:pt x="11198441" y="177137"/>
                  <a:pt x="11200429" y="179493"/>
                </a:cubicBezTo>
                <a:cubicBezTo>
                  <a:pt x="11201533" y="180819"/>
                  <a:pt x="11203153" y="181481"/>
                  <a:pt x="11204699" y="181481"/>
                </a:cubicBezTo>
                <a:cubicBezTo>
                  <a:pt x="11205951" y="181481"/>
                  <a:pt x="11207276" y="181039"/>
                  <a:pt x="11208307" y="180156"/>
                </a:cubicBezTo>
                <a:close/>
                <a:moveTo>
                  <a:pt x="11295771" y="133847"/>
                </a:moveTo>
                <a:cubicBezTo>
                  <a:pt x="11296581" y="130902"/>
                  <a:pt x="11294888" y="127810"/>
                  <a:pt x="11291942" y="126926"/>
                </a:cubicBezTo>
                <a:lnTo>
                  <a:pt x="11266174" y="119638"/>
                </a:lnTo>
                <a:cubicBezTo>
                  <a:pt x="11263155" y="118754"/>
                  <a:pt x="11260138" y="120521"/>
                  <a:pt x="11259254" y="123466"/>
                </a:cubicBezTo>
                <a:cubicBezTo>
                  <a:pt x="11258443" y="126411"/>
                  <a:pt x="11260138" y="129503"/>
                  <a:pt x="11263082" y="130387"/>
                </a:cubicBezTo>
                <a:lnTo>
                  <a:pt x="11288850" y="137675"/>
                </a:lnTo>
                <a:cubicBezTo>
                  <a:pt x="11289366" y="137823"/>
                  <a:pt x="11289881" y="137896"/>
                  <a:pt x="11290397" y="137896"/>
                </a:cubicBezTo>
                <a:cubicBezTo>
                  <a:pt x="11292900" y="137823"/>
                  <a:pt x="11295109" y="136277"/>
                  <a:pt x="11295771" y="133847"/>
                </a:cubicBezTo>
                <a:close/>
                <a:moveTo>
                  <a:pt x="11293562" y="136939"/>
                </a:moveTo>
                <a:lnTo>
                  <a:pt x="11365124" y="88495"/>
                </a:lnTo>
                <a:cubicBezTo>
                  <a:pt x="11367701" y="86802"/>
                  <a:pt x="11368363" y="83268"/>
                  <a:pt x="11366596" y="80765"/>
                </a:cubicBezTo>
                <a:cubicBezTo>
                  <a:pt x="11364830" y="78188"/>
                  <a:pt x="11361369" y="77525"/>
                  <a:pt x="11358866" y="79292"/>
                </a:cubicBezTo>
                <a:lnTo>
                  <a:pt x="11287304" y="127736"/>
                </a:lnTo>
                <a:cubicBezTo>
                  <a:pt x="11284727" y="129430"/>
                  <a:pt x="11284065" y="132963"/>
                  <a:pt x="11285832" y="135467"/>
                </a:cubicBezTo>
                <a:cubicBezTo>
                  <a:pt x="11286937" y="137086"/>
                  <a:pt x="11288703" y="137896"/>
                  <a:pt x="11290470" y="137896"/>
                </a:cubicBezTo>
                <a:cubicBezTo>
                  <a:pt x="11291501" y="137896"/>
                  <a:pt x="11292605" y="137528"/>
                  <a:pt x="11293562" y="136939"/>
                </a:cubicBezTo>
                <a:close/>
                <a:moveTo>
                  <a:pt x="11407678" y="97992"/>
                </a:moveTo>
                <a:cubicBezTo>
                  <a:pt x="11408561" y="95048"/>
                  <a:pt x="11406942" y="91955"/>
                  <a:pt x="11403997" y="90998"/>
                </a:cubicBezTo>
                <a:lnTo>
                  <a:pt x="11363578" y="78482"/>
                </a:lnTo>
                <a:cubicBezTo>
                  <a:pt x="11360633" y="77599"/>
                  <a:pt x="11357541" y="79219"/>
                  <a:pt x="11356584" y="82163"/>
                </a:cubicBezTo>
                <a:cubicBezTo>
                  <a:pt x="11355700" y="85108"/>
                  <a:pt x="11357320" y="88201"/>
                  <a:pt x="11360265" y="89158"/>
                </a:cubicBezTo>
                <a:lnTo>
                  <a:pt x="11400684" y="101674"/>
                </a:lnTo>
                <a:cubicBezTo>
                  <a:pt x="11401273" y="101821"/>
                  <a:pt x="11401789" y="101895"/>
                  <a:pt x="11402377" y="101895"/>
                </a:cubicBezTo>
                <a:cubicBezTo>
                  <a:pt x="11404806" y="101895"/>
                  <a:pt x="11407015" y="100348"/>
                  <a:pt x="11407678" y="97992"/>
                </a:cubicBezTo>
                <a:close/>
                <a:moveTo>
                  <a:pt x="11448834" y="121552"/>
                </a:moveTo>
                <a:cubicBezTo>
                  <a:pt x="11450306" y="118828"/>
                  <a:pt x="11449275" y="115441"/>
                  <a:pt x="11446625" y="113969"/>
                </a:cubicBezTo>
                <a:lnTo>
                  <a:pt x="11405101" y="91440"/>
                </a:lnTo>
                <a:cubicBezTo>
                  <a:pt x="11402451" y="89968"/>
                  <a:pt x="11398991" y="90998"/>
                  <a:pt x="11397518" y="93649"/>
                </a:cubicBezTo>
                <a:cubicBezTo>
                  <a:pt x="11396046" y="96373"/>
                  <a:pt x="11397077" y="99759"/>
                  <a:pt x="11399727" y="101232"/>
                </a:cubicBezTo>
                <a:lnTo>
                  <a:pt x="11441250" y="123761"/>
                </a:lnTo>
                <a:cubicBezTo>
                  <a:pt x="11442134" y="124202"/>
                  <a:pt x="11443017" y="124423"/>
                  <a:pt x="11443974" y="124423"/>
                </a:cubicBezTo>
                <a:cubicBezTo>
                  <a:pt x="11445889" y="124423"/>
                  <a:pt x="11447803" y="123392"/>
                  <a:pt x="11448834" y="121552"/>
                </a:cubicBezTo>
                <a:close/>
                <a:moveTo>
                  <a:pt x="11489106" y="153136"/>
                </a:moveTo>
                <a:cubicBezTo>
                  <a:pt x="11490946" y="150707"/>
                  <a:pt x="11490504" y="147173"/>
                  <a:pt x="11488001" y="145332"/>
                </a:cubicBezTo>
                <a:lnTo>
                  <a:pt x="11447213" y="114484"/>
                </a:lnTo>
                <a:cubicBezTo>
                  <a:pt x="11444784" y="112643"/>
                  <a:pt x="11441250" y="113085"/>
                  <a:pt x="11439410" y="115588"/>
                </a:cubicBezTo>
                <a:cubicBezTo>
                  <a:pt x="11437569" y="118018"/>
                  <a:pt x="11438011" y="121552"/>
                  <a:pt x="11440514" y="123392"/>
                </a:cubicBezTo>
                <a:lnTo>
                  <a:pt x="11481301" y="154241"/>
                </a:lnTo>
                <a:cubicBezTo>
                  <a:pt x="11482332" y="154977"/>
                  <a:pt x="11483510" y="155345"/>
                  <a:pt x="11484688" y="155345"/>
                </a:cubicBezTo>
                <a:cubicBezTo>
                  <a:pt x="11486381" y="155271"/>
                  <a:pt x="11488001" y="154535"/>
                  <a:pt x="11489106" y="153136"/>
                </a:cubicBezTo>
                <a:close/>
                <a:moveTo>
                  <a:pt x="11527168" y="189580"/>
                </a:moveTo>
                <a:cubicBezTo>
                  <a:pt x="11529303" y="187297"/>
                  <a:pt x="11529156" y="183837"/>
                  <a:pt x="11526948" y="181702"/>
                </a:cubicBezTo>
                <a:lnTo>
                  <a:pt x="11488516" y="145700"/>
                </a:lnTo>
                <a:cubicBezTo>
                  <a:pt x="11486308" y="143639"/>
                  <a:pt x="11482774" y="143712"/>
                  <a:pt x="11480639" y="145921"/>
                </a:cubicBezTo>
                <a:cubicBezTo>
                  <a:pt x="11478503" y="148203"/>
                  <a:pt x="11478651" y="151664"/>
                  <a:pt x="11480860" y="153799"/>
                </a:cubicBezTo>
                <a:lnTo>
                  <a:pt x="11519291" y="189801"/>
                </a:lnTo>
                <a:cubicBezTo>
                  <a:pt x="11520395" y="190831"/>
                  <a:pt x="11521794" y="191347"/>
                  <a:pt x="11523119" y="191273"/>
                </a:cubicBezTo>
                <a:cubicBezTo>
                  <a:pt x="11524591" y="191347"/>
                  <a:pt x="11526064" y="190758"/>
                  <a:pt x="11527168" y="189580"/>
                </a:cubicBezTo>
                <a:close/>
                <a:moveTo>
                  <a:pt x="11561183" y="227790"/>
                </a:moveTo>
                <a:cubicBezTo>
                  <a:pt x="11563465" y="225729"/>
                  <a:pt x="11563612" y="222195"/>
                  <a:pt x="11561550" y="219912"/>
                </a:cubicBezTo>
                <a:lnTo>
                  <a:pt x="11527242" y="181997"/>
                </a:lnTo>
                <a:cubicBezTo>
                  <a:pt x="11525181" y="179714"/>
                  <a:pt x="11521646" y="179567"/>
                  <a:pt x="11519365" y="181628"/>
                </a:cubicBezTo>
                <a:cubicBezTo>
                  <a:pt x="11517082" y="183690"/>
                  <a:pt x="11516935" y="187224"/>
                  <a:pt x="11518996" y="189506"/>
                </a:cubicBezTo>
                <a:lnTo>
                  <a:pt x="11553305" y="227422"/>
                </a:lnTo>
                <a:cubicBezTo>
                  <a:pt x="11554409" y="228674"/>
                  <a:pt x="11555955" y="229263"/>
                  <a:pt x="11557502" y="229263"/>
                </a:cubicBezTo>
                <a:cubicBezTo>
                  <a:pt x="11558753" y="229189"/>
                  <a:pt x="11560078" y="228747"/>
                  <a:pt x="11561183" y="227790"/>
                </a:cubicBezTo>
                <a:close/>
                <a:moveTo>
                  <a:pt x="11589454" y="264455"/>
                </a:moveTo>
                <a:cubicBezTo>
                  <a:pt x="11591883" y="262540"/>
                  <a:pt x="11592325" y="259080"/>
                  <a:pt x="11590411" y="256650"/>
                </a:cubicBezTo>
                <a:lnTo>
                  <a:pt x="11561772" y="220207"/>
                </a:lnTo>
                <a:cubicBezTo>
                  <a:pt x="11559857" y="217777"/>
                  <a:pt x="11556324" y="217336"/>
                  <a:pt x="11553967" y="219250"/>
                </a:cubicBezTo>
                <a:cubicBezTo>
                  <a:pt x="11551538" y="221164"/>
                  <a:pt x="11551096" y="224624"/>
                  <a:pt x="11553010" y="227054"/>
                </a:cubicBezTo>
                <a:lnTo>
                  <a:pt x="11581649" y="263497"/>
                </a:lnTo>
                <a:cubicBezTo>
                  <a:pt x="11582754" y="264896"/>
                  <a:pt x="11584373" y="265633"/>
                  <a:pt x="11586067" y="265633"/>
                </a:cubicBezTo>
                <a:cubicBezTo>
                  <a:pt x="11587245" y="265633"/>
                  <a:pt x="11588423" y="265264"/>
                  <a:pt x="11589454" y="264455"/>
                </a:cubicBezTo>
                <a:close/>
                <a:moveTo>
                  <a:pt x="11609994" y="296333"/>
                </a:moveTo>
                <a:cubicBezTo>
                  <a:pt x="11612572" y="294640"/>
                  <a:pt x="11613234" y="291180"/>
                  <a:pt x="11611541" y="288603"/>
                </a:cubicBezTo>
                <a:lnTo>
                  <a:pt x="11590632" y="257019"/>
                </a:lnTo>
                <a:cubicBezTo>
                  <a:pt x="11588938" y="254442"/>
                  <a:pt x="11585478" y="253779"/>
                  <a:pt x="11582901" y="255472"/>
                </a:cubicBezTo>
                <a:cubicBezTo>
                  <a:pt x="11580325" y="257166"/>
                  <a:pt x="11579661" y="260626"/>
                  <a:pt x="11581356" y="263203"/>
                </a:cubicBezTo>
                <a:lnTo>
                  <a:pt x="11602264" y="294787"/>
                </a:lnTo>
                <a:cubicBezTo>
                  <a:pt x="11603369" y="296407"/>
                  <a:pt x="11605136" y="297290"/>
                  <a:pt x="11606976" y="297290"/>
                </a:cubicBezTo>
                <a:cubicBezTo>
                  <a:pt x="11608007" y="297217"/>
                  <a:pt x="11609038" y="296922"/>
                  <a:pt x="11609994" y="296333"/>
                </a:cubicBezTo>
                <a:close/>
                <a:moveTo>
                  <a:pt x="11624056" y="327181"/>
                </a:moveTo>
                <a:cubicBezTo>
                  <a:pt x="11626854" y="325856"/>
                  <a:pt x="11627959" y="322470"/>
                  <a:pt x="11626633" y="319746"/>
                </a:cubicBezTo>
                <a:lnTo>
                  <a:pt x="11611908" y="289266"/>
                </a:lnTo>
                <a:cubicBezTo>
                  <a:pt x="11610584" y="286468"/>
                  <a:pt x="11607197" y="285364"/>
                  <a:pt x="11604472" y="286689"/>
                </a:cubicBezTo>
                <a:cubicBezTo>
                  <a:pt x="11601676" y="288014"/>
                  <a:pt x="11600497" y="291401"/>
                  <a:pt x="11601896" y="294125"/>
                </a:cubicBezTo>
                <a:lnTo>
                  <a:pt x="11616620" y="324605"/>
                </a:lnTo>
                <a:cubicBezTo>
                  <a:pt x="11617578" y="326593"/>
                  <a:pt x="11619639" y="327770"/>
                  <a:pt x="11621701" y="327770"/>
                </a:cubicBezTo>
                <a:cubicBezTo>
                  <a:pt x="11622511" y="327697"/>
                  <a:pt x="11623320" y="327550"/>
                  <a:pt x="11624056" y="327181"/>
                </a:cubicBezTo>
                <a:close/>
                <a:moveTo>
                  <a:pt x="11633333" y="360533"/>
                </a:moveTo>
                <a:cubicBezTo>
                  <a:pt x="11636278" y="359649"/>
                  <a:pt x="11637898" y="356484"/>
                  <a:pt x="11637014" y="353539"/>
                </a:cubicBezTo>
                <a:lnTo>
                  <a:pt x="11626928" y="320482"/>
                </a:lnTo>
                <a:cubicBezTo>
                  <a:pt x="11626044" y="317537"/>
                  <a:pt x="11622952" y="315917"/>
                  <a:pt x="11619934" y="316801"/>
                </a:cubicBezTo>
                <a:cubicBezTo>
                  <a:pt x="11616989" y="317684"/>
                  <a:pt x="11615369" y="320850"/>
                  <a:pt x="11616253" y="323795"/>
                </a:cubicBezTo>
                <a:lnTo>
                  <a:pt x="11626339" y="356852"/>
                </a:lnTo>
                <a:cubicBezTo>
                  <a:pt x="11627075" y="359281"/>
                  <a:pt x="11629284" y="360827"/>
                  <a:pt x="11631714" y="360827"/>
                </a:cubicBezTo>
                <a:cubicBezTo>
                  <a:pt x="11632302" y="360827"/>
                  <a:pt x="11632818" y="360754"/>
                  <a:pt x="11633333" y="360533"/>
                </a:cubicBezTo>
                <a:close/>
                <a:moveTo>
                  <a:pt x="11635910" y="396608"/>
                </a:moveTo>
                <a:lnTo>
                  <a:pt x="11637309" y="355453"/>
                </a:lnTo>
                <a:cubicBezTo>
                  <a:pt x="11637383" y="352361"/>
                  <a:pt x="11635026" y="349784"/>
                  <a:pt x="11631935" y="349710"/>
                </a:cubicBezTo>
                <a:cubicBezTo>
                  <a:pt x="11629063" y="350005"/>
                  <a:pt x="11626266" y="351993"/>
                  <a:pt x="11626192" y="355085"/>
                </a:cubicBezTo>
                <a:lnTo>
                  <a:pt x="11624793" y="396240"/>
                </a:lnTo>
                <a:cubicBezTo>
                  <a:pt x="11624719" y="399332"/>
                  <a:pt x="11627075" y="401909"/>
                  <a:pt x="11630168" y="401983"/>
                </a:cubicBezTo>
                <a:cubicBezTo>
                  <a:pt x="11630241" y="401983"/>
                  <a:pt x="11630314" y="401983"/>
                  <a:pt x="11630388" y="401983"/>
                </a:cubicBezTo>
                <a:cubicBezTo>
                  <a:pt x="11633407" y="401909"/>
                  <a:pt x="11635836" y="399553"/>
                  <a:pt x="11635910" y="396608"/>
                </a:cubicBezTo>
                <a:close/>
                <a:moveTo>
                  <a:pt x="11615958" y="452930"/>
                </a:moveTo>
                <a:lnTo>
                  <a:pt x="11635542" y="398228"/>
                </a:lnTo>
                <a:cubicBezTo>
                  <a:pt x="11636573" y="395357"/>
                  <a:pt x="11635100" y="392117"/>
                  <a:pt x="11632155" y="391086"/>
                </a:cubicBezTo>
                <a:cubicBezTo>
                  <a:pt x="11629284" y="390056"/>
                  <a:pt x="11626044" y="391528"/>
                  <a:pt x="11625014" y="394473"/>
                </a:cubicBezTo>
                <a:lnTo>
                  <a:pt x="11605430" y="449175"/>
                </a:lnTo>
                <a:cubicBezTo>
                  <a:pt x="11604400" y="452046"/>
                  <a:pt x="11605872" y="455286"/>
                  <a:pt x="11608817" y="456317"/>
                </a:cubicBezTo>
                <a:cubicBezTo>
                  <a:pt x="11609479" y="456537"/>
                  <a:pt x="11610068" y="456611"/>
                  <a:pt x="11610731" y="456611"/>
                </a:cubicBezTo>
                <a:cubicBezTo>
                  <a:pt x="11613087" y="456611"/>
                  <a:pt x="11615148" y="455212"/>
                  <a:pt x="11615958" y="452930"/>
                </a:cubicBezTo>
                <a:close/>
                <a:moveTo>
                  <a:pt x="11587687" y="520295"/>
                </a:moveTo>
                <a:lnTo>
                  <a:pt x="11615884" y="453298"/>
                </a:lnTo>
                <a:cubicBezTo>
                  <a:pt x="11617063" y="450427"/>
                  <a:pt x="11615737" y="447187"/>
                  <a:pt x="11612939" y="446009"/>
                </a:cubicBezTo>
                <a:cubicBezTo>
                  <a:pt x="11610068" y="444758"/>
                  <a:pt x="11606829" y="446157"/>
                  <a:pt x="11605651" y="448954"/>
                </a:cubicBezTo>
                <a:lnTo>
                  <a:pt x="11577453" y="515951"/>
                </a:lnTo>
                <a:cubicBezTo>
                  <a:pt x="11576275" y="518823"/>
                  <a:pt x="11577601" y="522062"/>
                  <a:pt x="11580398" y="523240"/>
                </a:cubicBezTo>
                <a:cubicBezTo>
                  <a:pt x="11581134" y="523535"/>
                  <a:pt x="11581871" y="523682"/>
                  <a:pt x="11582607" y="523682"/>
                </a:cubicBezTo>
                <a:cubicBezTo>
                  <a:pt x="11584742" y="523682"/>
                  <a:pt x="11586804" y="522357"/>
                  <a:pt x="11587687" y="520295"/>
                </a:cubicBezTo>
                <a:close/>
                <a:moveTo>
                  <a:pt x="11560667" y="598188"/>
                </a:moveTo>
                <a:lnTo>
                  <a:pt x="11587761" y="519927"/>
                </a:lnTo>
                <a:cubicBezTo>
                  <a:pt x="11588792" y="517056"/>
                  <a:pt x="11587245" y="513816"/>
                  <a:pt x="11584300" y="512859"/>
                </a:cubicBezTo>
                <a:cubicBezTo>
                  <a:pt x="11581429" y="511902"/>
                  <a:pt x="11578263" y="513375"/>
                  <a:pt x="11577232" y="516319"/>
                </a:cubicBezTo>
                <a:lnTo>
                  <a:pt x="11550139" y="594581"/>
                </a:lnTo>
                <a:cubicBezTo>
                  <a:pt x="11549109" y="597452"/>
                  <a:pt x="11550654" y="600692"/>
                  <a:pt x="11553599" y="601649"/>
                </a:cubicBezTo>
                <a:cubicBezTo>
                  <a:pt x="11554188" y="601870"/>
                  <a:pt x="11554851" y="601943"/>
                  <a:pt x="11555440" y="601943"/>
                </a:cubicBezTo>
                <a:cubicBezTo>
                  <a:pt x="11557722" y="601870"/>
                  <a:pt x="11559857" y="600471"/>
                  <a:pt x="11560667" y="598188"/>
                </a:cubicBezTo>
                <a:close/>
                <a:moveTo>
                  <a:pt x="11537402" y="681824"/>
                </a:moveTo>
                <a:lnTo>
                  <a:pt x="11560814" y="597820"/>
                </a:lnTo>
                <a:cubicBezTo>
                  <a:pt x="11561624" y="594875"/>
                  <a:pt x="11559931" y="591783"/>
                  <a:pt x="11556912" y="590973"/>
                </a:cubicBezTo>
                <a:cubicBezTo>
                  <a:pt x="11553893" y="590090"/>
                  <a:pt x="11550875" y="591857"/>
                  <a:pt x="11550066" y="594875"/>
                </a:cubicBezTo>
                <a:lnTo>
                  <a:pt x="11526653" y="678880"/>
                </a:lnTo>
                <a:cubicBezTo>
                  <a:pt x="11525843" y="681824"/>
                  <a:pt x="11527537" y="684917"/>
                  <a:pt x="11530555" y="685726"/>
                </a:cubicBezTo>
                <a:cubicBezTo>
                  <a:pt x="11531070" y="685874"/>
                  <a:pt x="11531586" y="685947"/>
                  <a:pt x="11532101" y="685947"/>
                </a:cubicBezTo>
                <a:cubicBezTo>
                  <a:pt x="11534458" y="685874"/>
                  <a:pt x="11536666" y="684254"/>
                  <a:pt x="11537402" y="681824"/>
                </a:cubicBezTo>
                <a:close/>
                <a:moveTo>
                  <a:pt x="11520910" y="765681"/>
                </a:moveTo>
                <a:lnTo>
                  <a:pt x="11537476" y="681383"/>
                </a:lnTo>
                <a:cubicBezTo>
                  <a:pt x="11538065" y="678364"/>
                  <a:pt x="11536077" y="675419"/>
                  <a:pt x="11533058" y="674830"/>
                </a:cubicBezTo>
                <a:cubicBezTo>
                  <a:pt x="11530040" y="674241"/>
                  <a:pt x="11527095" y="676229"/>
                  <a:pt x="11526506" y="679248"/>
                </a:cubicBezTo>
                <a:lnTo>
                  <a:pt x="11509941" y="763546"/>
                </a:lnTo>
                <a:cubicBezTo>
                  <a:pt x="11509352" y="766565"/>
                  <a:pt x="11511340" y="769510"/>
                  <a:pt x="11514358" y="770099"/>
                </a:cubicBezTo>
                <a:cubicBezTo>
                  <a:pt x="11514726" y="770172"/>
                  <a:pt x="11515095" y="770172"/>
                  <a:pt x="11515462" y="770172"/>
                </a:cubicBezTo>
                <a:cubicBezTo>
                  <a:pt x="11518113" y="770172"/>
                  <a:pt x="11520395" y="768332"/>
                  <a:pt x="11520910" y="765681"/>
                </a:cubicBezTo>
                <a:close/>
                <a:moveTo>
                  <a:pt x="11510898" y="844826"/>
                </a:moveTo>
                <a:lnTo>
                  <a:pt x="11520984" y="765313"/>
                </a:lnTo>
                <a:cubicBezTo>
                  <a:pt x="11521353" y="762295"/>
                  <a:pt x="11519217" y="759497"/>
                  <a:pt x="11516125" y="759055"/>
                </a:cubicBezTo>
                <a:cubicBezTo>
                  <a:pt x="11513107" y="758540"/>
                  <a:pt x="11510309" y="760822"/>
                  <a:pt x="11509867" y="763914"/>
                </a:cubicBezTo>
                <a:lnTo>
                  <a:pt x="11499781" y="843427"/>
                </a:lnTo>
                <a:cubicBezTo>
                  <a:pt x="11499413" y="846446"/>
                  <a:pt x="11501547" y="849244"/>
                  <a:pt x="11504640" y="849685"/>
                </a:cubicBezTo>
                <a:cubicBezTo>
                  <a:pt x="11504861" y="849759"/>
                  <a:pt x="11505155" y="849759"/>
                  <a:pt x="11505376" y="849759"/>
                </a:cubicBezTo>
                <a:cubicBezTo>
                  <a:pt x="11508100" y="849685"/>
                  <a:pt x="11510530" y="847624"/>
                  <a:pt x="11510898" y="844826"/>
                </a:cubicBezTo>
                <a:close/>
                <a:moveTo>
                  <a:pt x="11507879" y="913885"/>
                </a:moveTo>
                <a:lnTo>
                  <a:pt x="11510898" y="844384"/>
                </a:lnTo>
                <a:cubicBezTo>
                  <a:pt x="11511045" y="841292"/>
                  <a:pt x="11508616" y="838715"/>
                  <a:pt x="11505597" y="838568"/>
                </a:cubicBezTo>
                <a:cubicBezTo>
                  <a:pt x="11502211" y="838200"/>
                  <a:pt x="11499928" y="840851"/>
                  <a:pt x="11499781" y="843869"/>
                </a:cubicBezTo>
                <a:lnTo>
                  <a:pt x="11496763" y="913369"/>
                </a:lnTo>
                <a:cubicBezTo>
                  <a:pt x="11496615" y="916462"/>
                  <a:pt x="11499044" y="919038"/>
                  <a:pt x="11502063" y="919186"/>
                </a:cubicBezTo>
                <a:cubicBezTo>
                  <a:pt x="11502137" y="919186"/>
                  <a:pt x="11502284" y="919186"/>
                  <a:pt x="11502357" y="919186"/>
                </a:cubicBezTo>
                <a:cubicBezTo>
                  <a:pt x="11505302" y="919186"/>
                  <a:pt x="11507806" y="916903"/>
                  <a:pt x="11507879" y="913885"/>
                </a:cubicBezTo>
                <a:close/>
                <a:moveTo>
                  <a:pt x="11502137" y="970575"/>
                </a:moveTo>
                <a:lnTo>
                  <a:pt x="11507879" y="914179"/>
                </a:lnTo>
                <a:cubicBezTo>
                  <a:pt x="11508174" y="911087"/>
                  <a:pt x="11505966" y="908363"/>
                  <a:pt x="11502873" y="908068"/>
                </a:cubicBezTo>
                <a:cubicBezTo>
                  <a:pt x="11499854" y="907700"/>
                  <a:pt x="11497056" y="909983"/>
                  <a:pt x="11496763" y="913075"/>
                </a:cubicBezTo>
                <a:lnTo>
                  <a:pt x="11491020" y="969470"/>
                </a:lnTo>
                <a:cubicBezTo>
                  <a:pt x="11490725" y="972562"/>
                  <a:pt x="11492934" y="975287"/>
                  <a:pt x="11496026" y="975581"/>
                </a:cubicBezTo>
                <a:cubicBezTo>
                  <a:pt x="11496247" y="975581"/>
                  <a:pt x="11496468" y="975581"/>
                  <a:pt x="11496615" y="975581"/>
                </a:cubicBezTo>
                <a:cubicBezTo>
                  <a:pt x="11499413" y="975581"/>
                  <a:pt x="11501842" y="973446"/>
                  <a:pt x="11502137" y="970575"/>
                </a:cubicBezTo>
                <a:close/>
                <a:moveTo>
                  <a:pt x="11484320" y="1012319"/>
                </a:moveTo>
                <a:lnTo>
                  <a:pt x="11501695" y="972268"/>
                </a:lnTo>
                <a:cubicBezTo>
                  <a:pt x="11502947" y="969470"/>
                  <a:pt x="11501621" y="966157"/>
                  <a:pt x="11498823" y="964906"/>
                </a:cubicBezTo>
                <a:cubicBezTo>
                  <a:pt x="11496026" y="963654"/>
                  <a:pt x="11492713" y="964979"/>
                  <a:pt x="11491461" y="967777"/>
                </a:cubicBezTo>
                <a:lnTo>
                  <a:pt x="11474086" y="1007828"/>
                </a:lnTo>
                <a:cubicBezTo>
                  <a:pt x="11472835" y="1010626"/>
                  <a:pt x="11474160" y="1013939"/>
                  <a:pt x="11476958" y="1015190"/>
                </a:cubicBezTo>
                <a:cubicBezTo>
                  <a:pt x="11477694" y="1015485"/>
                  <a:pt x="11478430" y="1015632"/>
                  <a:pt x="11479240" y="1015632"/>
                </a:cubicBezTo>
                <a:cubicBezTo>
                  <a:pt x="11481375" y="1015632"/>
                  <a:pt x="11483363" y="1014380"/>
                  <a:pt x="11484320" y="1012319"/>
                </a:cubicBezTo>
                <a:close/>
                <a:moveTo>
                  <a:pt x="11457153" y="1050382"/>
                </a:moveTo>
                <a:lnTo>
                  <a:pt x="11483731" y="1013350"/>
                </a:lnTo>
                <a:cubicBezTo>
                  <a:pt x="11485498" y="1010847"/>
                  <a:pt x="11484982" y="1007386"/>
                  <a:pt x="11482479" y="1005546"/>
                </a:cubicBezTo>
                <a:cubicBezTo>
                  <a:pt x="11479976" y="1003779"/>
                  <a:pt x="11476516" y="1004294"/>
                  <a:pt x="11474676" y="1006797"/>
                </a:cubicBezTo>
                <a:lnTo>
                  <a:pt x="11448097" y="1043830"/>
                </a:lnTo>
                <a:cubicBezTo>
                  <a:pt x="11446330" y="1046333"/>
                  <a:pt x="11446846" y="1049793"/>
                  <a:pt x="11449349" y="1051634"/>
                </a:cubicBezTo>
                <a:cubicBezTo>
                  <a:pt x="11450380" y="1052370"/>
                  <a:pt x="11451484" y="1052664"/>
                  <a:pt x="11452661" y="1052664"/>
                </a:cubicBezTo>
                <a:cubicBezTo>
                  <a:pt x="11454356" y="1052738"/>
                  <a:pt x="11456049" y="1051928"/>
                  <a:pt x="11457153" y="1050382"/>
                </a:cubicBezTo>
                <a:close/>
                <a:moveTo>
                  <a:pt x="11424538" y="1097648"/>
                </a:moveTo>
                <a:lnTo>
                  <a:pt x="11457226" y="1050309"/>
                </a:lnTo>
                <a:cubicBezTo>
                  <a:pt x="11458994" y="1047805"/>
                  <a:pt x="11458331" y="1044271"/>
                  <a:pt x="11455828" y="1042578"/>
                </a:cubicBezTo>
                <a:cubicBezTo>
                  <a:pt x="11453325" y="1040811"/>
                  <a:pt x="11449791" y="1041474"/>
                  <a:pt x="11448097" y="1043977"/>
                </a:cubicBezTo>
                <a:lnTo>
                  <a:pt x="11415409" y="1091317"/>
                </a:lnTo>
                <a:cubicBezTo>
                  <a:pt x="11413642" y="1093820"/>
                  <a:pt x="11414304" y="1097354"/>
                  <a:pt x="11416807" y="1099047"/>
                </a:cubicBezTo>
                <a:cubicBezTo>
                  <a:pt x="11417764" y="1099710"/>
                  <a:pt x="11418869" y="1100078"/>
                  <a:pt x="11420047" y="1100004"/>
                </a:cubicBezTo>
                <a:cubicBezTo>
                  <a:pt x="11421740" y="1100078"/>
                  <a:pt x="11423433" y="1099194"/>
                  <a:pt x="11424538" y="1097648"/>
                </a:cubicBezTo>
                <a:close/>
                <a:moveTo>
                  <a:pt x="11390819" y="1171124"/>
                </a:moveTo>
                <a:lnTo>
                  <a:pt x="11424980" y="1096765"/>
                </a:lnTo>
                <a:cubicBezTo>
                  <a:pt x="11426231" y="1093967"/>
                  <a:pt x="11425053" y="1090654"/>
                  <a:pt x="11422255" y="1089402"/>
                </a:cubicBezTo>
                <a:cubicBezTo>
                  <a:pt x="11419458" y="1088151"/>
                  <a:pt x="11416145" y="1089329"/>
                  <a:pt x="11414893" y="1092127"/>
                </a:cubicBezTo>
                <a:lnTo>
                  <a:pt x="11380732" y="1166486"/>
                </a:lnTo>
                <a:cubicBezTo>
                  <a:pt x="11379480" y="1169284"/>
                  <a:pt x="11380659" y="1172597"/>
                  <a:pt x="11383456" y="1173848"/>
                </a:cubicBezTo>
                <a:cubicBezTo>
                  <a:pt x="11384192" y="1174216"/>
                  <a:pt x="11385002" y="1174364"/>
                  <a:pt x="11385812" y="1174364"/>
                </a:cubicBezTo>
                <a:cubicBezTo>
                  <a:pt x="11387874" y="1174364"/>
                  <a:pt x="11389935" y="1173186"/>
                  <a:pt x="11390819" y="1171124"/>
                </a:cubicBezTo>
                <a:close/>
                <a:moveTo>
                  <a:pt x="11359970" y="1288112"/>
                </a:moveTo>
                <a:lnTo>
                  <a:pt x="11391186" y="1170241"/>
                </a:lnTo>
                <a:cubicBezTo>
                  <a:pt x="11391996" y="1167296"/>
                  <a:pt x="11390229" y="1164204"/>
                  <a:pt x="11387211" y="1163394"/>
                </a:cubicBezTo>
                <a:cubicBezTo>
                  <a:pt x="11384192" y="1162658"/>
                  <a:pt x="11381174" y="1164425"/>
                  <a:pt x="11380364" y="1167369"/>
                </a:cubicBezTo>
                <a:lnTo>
                  <a:pt x="11349221" y="1285240"/>
                </a:lnTo>
                <a:cubicBezTo>
                  <a:pt x="11348412" y="1288185"/>
                  <a:pt x="11350179" y="1291277"/>
                  <a:pt x="11353197" y="1292087"/>
                </a:cubicBezTo>
                <a:cubicBezTo>
                  <a:pt x="11353712" y="1292234"/>
                  <a:pt x="11354154" y="1292308"/>
                  <a:pt x="11354670" y="1292308"/>
                </a:cubicBezTo>
                <a:cubicBezTo>
                  <a:pt x="11357099" y="1292234"/>
                  <a:pt x="11359308" y="1290541"/>
                  <a:pt x="11359970" y="1288112"/>
                </a:cubicBezTo>
                <a:close/>
                <a:moveTo>
                  <a:pt x="11328680" y="1429762"/>
                </a:moveTo>
                <a:lnTo>
                  <a:pt x="11360044" y="1287817"/>
                </a:lnTo>
                <a:cubicBezTo>
                  <a:pt x="11360706" y="1284798"/>
                  <a:pt x="11358792" y="1281854"/>
                  <a:pt x="11355774" y="1281191"/>
                </a:cubicBezTo>
                <a:cubicBezTo>
                  <a:pt x="11352755" y="1280455"/>
                  <a:pt x="11349810" y="1282443"/>
                  <a:pt x="11349148" y="1285461"/>
                </a:cubicBezTo>
                <a:lnTo>
                  <a:pt x="11317784" y="1427407"/>
                </a:lnTo>
                <a:cubicBezTo>
                  <a:pt x="11317122" y="1430425"/>
                  <a:pt x="11319036" y="1433370"/>
                  <a:pt x="11322054" y="1434033"/>
                </a:cubicBezTo>
                <a:cubicBezTo>
                  <a:pt x="11322496" y="1434106"/>
                  <a:pt x="11322864" y="1434180"/>
                  <a:pt x="11323306" y="1434180"/>
                </a:cubicBezTo>
                <a:cubicBezTo>
                  <a:pt x="11325809" y="1434106"/>
                  <a:pt x="11328165" y="1432339"/>
                  <a:pt x="11328680" y="1429762"/>
                </a:cubicBezTo>
                <a:close/>
                <a:moveTo>
                  <a:pt x="11294078" y="1576567"/>
                </a:moveTo>
                <a:lnTo>
                  <a:pt x="11328680" y="1429836"/>
                </a:lnTo>
                <a:cubicBezTo>
                  <a:pt x="11329416" y="1426818"/>
                  <a:pt x="11327502" y="1423873"/>
                  <a:pt x="11324558" y="1423136"/>
                </a:cubicBezTo>
                <a:cubicBezTo>
                  <a:pt x="11321539" y="1422400"/>
                  <a:pt x="11318594" y="1424314"/>
                  <a:pt x="11317858" y="1427259"/>
                </a:cubicBezTo>
                <a:lnTo>
                  <a:pt x="11283255" y="1573990"/>
                </a:lnTo>
                <a:cubicBezTo>
                  <a:pt x="11282518" y="1577009"/>
                  <a:pt x="11284433" y="1580027"/>
                  <a:pt x="11287378" y="1580690"/>
                </a:cubicBezTo>
                <a:cubicBezTo>
                  <a:pt x="11287820" y="1580764"/>
                  <a:pt x="11288261" y="1580837"/>
                  <a:pt x="11288703" y="1580837"/>
                </a:cubicBezTo>
                <a:cubicBezTo>
                  <a:pt x="11291206" y="1580837"/>
                  <a:pt x="11293415" y="1579144"/>
                  <a:pt x="11294078" y="1576567"/>
                </a:cubicBezTo>
                <a:close/>
                <a:moveTo>
                  <a:pt x="11256530" y="1722488"/>
                </a:moveTo>
                <a:lnTo>
                  <a:pt x="11294004" y="1576641"/>
                </a:lnTo>
                <a:cubicBezTo>
                  <a:pt x="11294740" y="1573696"/>
                  <a:pt x="11292973" y="1570604"/>
                  <a:pt x="11290028" y="1569867"/>
                </a:cubicBezTo>
                <a:cubicBezTo>
                  <a:pt x="11287009" y="1569058"/>
                  <a:pt x="11283991" y="1570898"/>
                  <a:pt x="11283255" y="1573843"/>
                </a:cubicBezTo>
                <a:lnTo>
                  <a:pt x="11245781" y="1719691"/>
                </a:lnTo>
                <a:cubicBezTo>
                  <a:pt x="11245044" y="1722636"/>
                  <a:pt x="11246811" y="1725728"/>
                  <a:pt x="11249756" y="1726464"/>
                </a:cubicBezTo>
                <a:cubicBezTo>
                  <a:pt x="11250271" y="1726611"/>
                  <a:pt x="11250714" y="1726611"/>
                  <a:pt x="11251155" y="1726611"/>
                </a:cubicBezTo>
                <a:cubicBezTo>
                  <a:pt x="11253659" y="1726685"/>
                  <a:pt x="11255941" y="1724992"/>
                  <a:pt x="11256530" y="1722488"/>
                </a:cubicBezTo>
                <a:close/>
                <a:moveTo>
                  <a:pt x="11216331" y="1862004"/>
                </a:moveTo>
                <a:lnTo>
                  <a:pt x="11256530" y="1722709"/>
                </a:lnTo>
                <a:cubicBezTo>
                  <a:pt x="11257414" y="1719764"/>
                  <a:pt x="11255647" y="1716672"/>
                  <a:pt x="11252702" y="1715789"/>
                </a:cubicBezTo>
                <a:cubicBezTo>
                  <a:pt x="11249756" y="1714979"/>
                  <a:pt x="11246664" y="1716672"/>
                  <a:pt x="11245781" y="1719617"/>
                </a:cubicBezTo>
                <a:lnTo>
                  <a:pt x="11205583" y="1858986"/>
                </a:lnTo>
                <a:cubicBezTo>
                  <a:pt x="11204699" y="1861931"/>
                  <a:pt x="11206466" y="1865023"/>
                  <a:pt x="11209411" y="1865906"/>
                </a:cubicBezTo>
                <a:cubicBezTo>
                  <a:pt x="11209926" y="1866054"/>
                  <a:pt x="11210442" y="1866127"/>
                  <a:pt x="11210957" y="1866127"/>
                </a:cubicBezTo>
                <a:cubicBezTo>
                  <a:pt x="11213386" y="1865980"/>
                  <a:pt x="11215595" y="1864434"/>
                  <a:pt x="11216331" y="1862004"/>
                </a:cubicBezTo>
                <a:close/>
                <a:moveTo>
                  <a:pt x="11171126" y="1994452"/>
                </a:moveTo>
                <a:lnTo>
                  <a:pt x="11216184" y="1862225"/>
                </a:lnTo>
                <a:cubicBezTo>
                  <a:pt x="11217215" y="1859280"/>
                  <a:pt x="11215595" y="1856114"/>
                  <a:pt x="11212724" y="1855157"/>
                </a:cubicBezTo>
                <a:cubicBezTo>
                  <a:pt x="11209779" y="1854127"/>
                  <a:pt x="11206613" y="1855746"/>
                  <a:pt x="11205656" y="1858618"/>
                </a:cubicBezTo>
                <a:lnTo>
                  <a:pt x="11160599" y="1990845"/>
                </a:lnTo>
                <a:cubicBezTo>
                  <a:pt x="11159568" y="1993790"/>
                  <a:pt x="11161188" y="1996956"/>
                  <a:pt x="11164059" y="1997913"/>
                </a:cubicBezTo>
                <a:cubicBezTo>
                  <a:pt x="11164648" y="1998134"/>
                  <a:pt x="11165311" y="1998207"/>
                  <a:pt x="11165900" y="1998207"/>
                </a:cubicBezTo>
                <a:cubicBezTo>
                  <a:pt x="11168255" y="1998207"/>
                  <a:pt x="11170390" y="1996808"/>
                  <a:pt x="11171126" y="1994452"/>
                </a:cubicBezTo>
                <a:close/>
                <a:moveTo>
                  <a:pt x="11118928" y="2119244"/>
                </a:moveTo>
                <a:lnTo>
                  <a:pt x="11171053" y="1994821"/>
                </a:lnTo>
                <a:cubicBezTo>
                  <a:pt x="11172231" y="1991949"/>
                  <a:pt x="11170906" y="1988710"/>
                  <a:pt x="11168035" y="1987532"/>
                </a:cubicBezTo>
                <a:cubicBezTo>
                  <a:pt x="11165237" y="1986354"/>
                  <a:pt x="11161924" y="1987679"/>
                  <a:pt x="11160746" y="1990550"/>
                </a:cubicBezTo>
                <a:lnTo>
                  <a:pt x="11108620" y="2114974"/>
                </a:lnTo>
                <a:cubicBezTo>
                  <a:pt x="11107443" y="2117845"/>
                  <a:pt x="11108768" y="2121084"/>
                  <a:pt x="11111639" y="2122262"/>
                </a:cubicBezTo>
                <a:cubicBezTo>
                  <a:pt x="11112375" y="2122557"/>
                  <a:pt x="11113111" y="2122704"/>
                  <a:pt x="11113848" y="2122704"/>
                </a:cubicBezTo>
                <a:cubicBezTo>
                  <a:pt x="11115983" y="2122630"/>
                  <a:pt x="11117971" y="2121379"/>
                  <a:pt x="11118928" y="2119244"/>
                </a:cubicBezTo>
                <a:close/>
                <a:moveTo>
                  <a:pt x="11057453" y="2235421"/>
                </a:moveTo>
                <a:lnTo>
                  <a:pt x="11118633" y="2119686"/>
                </a:lnTo>
                <a:cubicBezTo>
                  <a:pt x="11120106" y="2116962"/>
                  <a:pt x="11119002" y="2113575"/>
                  <a:pt x="11116351" y="2112176"/>
                </a:cubicBezTo>
                <a:cubicBezTo>
                  <a:pt x="11113627" y="2110777"/>
                  <a:pt x="11110241" y="2111808"/>
                  <a:pt x="11108842" y="2114458"/>
                </a:cubicBezTo>
                <a:lnTo>
                  <a:pt x="11047661" y="2230194"/>
                </a:lnTo>
                <a:cubicBezTo>
                  <a:pt x="11046188" y="2232918"/>
                  <a:pt x="11047293" y="2236305"/>
                  <a:pt x="11049943" y="2237704"/>
                </a:cubicBezTo>
                <a:cubicBezTo>
                  <a:pt x="11050826" y="2238145"/>
                  <a:pt x="11051710" y="2238366"/>
                  <a:pt x="11052593" y="2238366"/>
                </a:cubicBezTo>
                <a:cubicBezTo>
                  <a:pt x="11054581" y="2238366"/>
                  <a:pt x="11056496" y="2237336"/>
                  <a:pt x="11057453" y="2235421"/>
                </a:cubicBezTo>
                <a:close/>
                <a:moveTo>
                  <a:pt x="10984713" y="2342249"/>
                </a:moveTo>
                <a:lnTo>
                  <a:pt x="11057158" y="2236010"/>
                </a:lnTo>
                <a:cubicBezTo>
                  <a:pt x="11058925" y="2233433"/>
                  <a:pt x="11058262" y="2229973"/>
                  <a:pt x="11055686" y="2228280"/>
                </a:cubicBezTo>
                <a:cubicBezTo>
                  <a:pt x="11053183" y="2226586"/>
                  <a:pt x="11049648" y="2227175"/>
                  <a:pt x="11047955" y="2229752"/>
                </a:cubicBezTo>
                <a:lnTo>
                  <a:pt x="10975510" y="2335991"/>
                </a:lnTo>
                <a:cubicBezTo>
                  <a:pt x="10973743" y="2338567"/>
                  <a:pt x="10974406" y="2342027"/>
                  <a:pt x="10976982" y="2343721"/>
                </a:cubicBezTo>
                <a:cubicBezTo>
                  <a:pt x="10977939" y="2344383"/>
                  <a:pt x="10979044" y="2344678"/>
                  <a:pt x="10980148" y="2344678"/>
                </a:cubicBezTo>
                <a:cubicBezTo>
                  <a:pt x="10981915" y="2344604"/>
                  <a:pt x="10983608" y="2343795"/>
                  <a:pt x="10984713" y="2342249"/>
                </a:cubicBezTo>
                <a:close/>
                <a:moveTo>
                  <a:pt x="10902991" y="2439873"/>
                </a:moveTo>
                <a:lnTo>
                  <a:pt x="10984345" y="2342617"/>
                </a:lnTo>
                <a:cubicBezTo>
                  <a:pt x="10986332" y="2340261"/>
                  <a:pt x="10986038" y="2336727"/>
                  <a:pt x="10983682" y="2334739"/>
                </a:cubicBezTo>
                <a:cubicBezTo>
                  <a:pt x="10981327" y="2332751"/>
                  <a:pt x="10977792" y="2333046"/>
                  <a:pt x="10975805" y="2335475"/>
                </a:cubicBezTo>
                <a:lnTo>
                  <a:pt x="10894451" y="2432731"/>
                </a:lnTo>
                <a:cubicBezTo>
                  <a:pt x="10892463" y="2435087"/>
                  <a:pt x="10892758" y="2438621"/>
                  <a:pt x="10895113" y="2440609"/>
                </a:cubicBezTo>
                <a:cubicBezTo>
                  <a:pt x="10896144" y="2441492"/>
                  <a:pt x="10897470" y="2441934"/>
                  <a:pt x="10898721" y="2441934"/>
                </a:cubicBezTo>
                <a:cubicBezTo>
                  <a:pt x="10900341" y="2441861"/>
                  <a:pt x="10901961" y="2441198"/>
                  <a:pt x="10902991" y="2439873"/>
                </a:cubicBezTo>
                <a:close/>
                <a:moveTo>
                  <a:pt x="10821932" y="2521889"/>
                </a:moveTo>
                <a:lnTo>
                  <a:pt x="10902697" y="2440241"/>
                </a:lnTo>
                <a:cubicBezTo>
                  <a:pt x="10904906" y="2438032"/>
                  <a:pt x="10904832" y="2434498"/>
                  <a:pt x="10902697" y="2432363"/>
                </a:cubicBezTo>
                <a:cubicBezTo>
                  <a:pt x="10900488" y="2430154"/>
                  <a:pt x="10896954" y="2430228"/>
                  <a:pt x="10894819" y="2432363"/>
                </a:cubicBezTo>
                <a:lnTo>
                  <a:pt x="10814054" y="2514011"/>
                </a:lnTo>
                <a:cubicBezTo>
                  <a:pt x="10811920" y="2516220"/>
                  <a:pt x="10811920" y="2519754"/>
                  <a:pt x="10814054" y="2521889"/>
                </a:cubicBezTo>
                <a:cubicBezTo>
                  <a:pt x="10815159" y="2522993"/>
                  <a:pt x="10816558" y="2523509"/>
                  <a:pt x="10818030" y="2523509"/>
                </a:cubicBezTo>
                <a:cubicBezTo>
                  <a:pt x="10819429" y="2523509"/>
                  <a:pt x="10820828" y="2522993"/>
                  <a:pt x="10821932" y="2521889"/>
                </a:cubicBezTo>
                <a:close/>
                <a:moveTo>
                  <a:pt x="10818840" y="2528736"/>
                </a:moveTo>
                <a:lnTo>
                  <a:pt x="10822963" y="2520417"/>
                </a:lnTo>
                <a:cubicBezTo>
                  <a:pt x="10824361" y="2517619"/>
                  <a:pt x="10823183" y="2514306"/>
                  <a:pt x="10820459" y="2512981"/>
                </a:cubicBezTo>
                <a:cubicBezTo>
                  <a:pt x="10817735" y="2511582"/>
                  <a:pt x="10814349" y="2512760"/>
                  <a:pt x="10813023" y="2515484"/>
                </a:cubicBezTo>
                <a:lnTo>
                  <a:pt x="10808901" y="2523803"/>
                </a:lnTo>
                <a:cubicBezTo>
                  <a:pt x="10807501" y="2526601"/>
                  <a:pt x="10808680" y="2529914"/>
                  <a:pt x="10811404" y="2531239"/>
                </a:cubicBezTo>
                <a:cubicBezTo>
                  <a:pt x="10812213" y="2531681"/>
                  <a:pt x="10813097" y="2531828"/>
                  <a:pt x="10813908" y="2531828"/>
                </a:cubicBezTo>
                <a:cubicBezTo>
                  <a:pt x="10815895" y="2531828"/>
                  <a:pt x="10817883" y="2530724"/>
                  <a:pt x="10818840" y="2528736"/>
                </a:cubicBezTo>
                <a:close/>
                <a:moveTo>
                  <a:pt x="10784531" y="2599561"/>
                </a:moveTo>
                <a:lnTo>
                  <a:pt x="10818840" y="2528736"/>
                </a:lnTo>
                <a:cubicBezTo>
                  <a:pt x="10820165" y="2525938"/>
                  <a:pt x="10819061" y="2522625"/>
                  <a:pt x="10816263" y="2521300"/>
                </a:cubicBezTo>
                <a:cubicBezTo>
                  <a:pt x="10813539" y="2519975"/>
                  <a:pt x="10810153" y="2521079"/>
                  <a:pt x="10808827" y="2523877"/>
                </a:cubicBezTo>
                <a:lnTo>
                  <a:pt x="10774518" y="2594702"/>
                </a:lnTo>
                <a:cubicBezTo>
                  <a:pt x="10773194" y="2597500"/>
                  <a:pt x="10774298" y="2600813"/>
                  <a:pt x="10777096" y="2602138"/>
                </a:cubicBezTo>
                <a:cubicBezTo>
                  <a:pt x="10777906" y="2602506"/>
                  <a:pt x="10778715" y="2602727"/>
                  <a:pt x="10779599" y="2602727"/>
                </a:cubicBezTo>
                <a:cubicBezTo>
                  <a:pt x="10781587" y="2602654"/>
                  <a:pt x="10783574" y="2601476"/>
                  <a:pt x="10784531" y="2599561"/>
                </a:cubicBezTo>
                <a:close/>
                <a:moveTo>
                  <a:pt x="10766567" y="2625035"/>
                </a:moveTo>
                <a:lnTo>
                  <a:pt x="10784090" y="2600371"/>
                </a:lnTo>
                <a:cubicBezTo>
                  <a:pt x="10785857" y="2597868"/>
                  <a:pt x="10785268" y="2594408"/>
                  <a:pt x="10782764" y="2592567"/>
                </a:cubicBezTo>
                <a:cubicBezTo>
                  <a:pt x="10780261" y="2590800"/>
                  <a:pt x="10776801" y="2591389"/>
                  <a:pt x="10774961" y="2593893"/>
                </a:cubicBezTo>
                <a:lnTo>
                  <a:pt x="10757438" y="2618556"/>
                </a:lnTo>
                <a:cubicBezTo>
                  <a:pt x="10755671" y="2621060"/>
                  <a:pt x="10756260" y="2624520"/>
                  <a:pt x="10758763" y="2626360"/>
                </a:cubicBezTo>
                <a:cubicBezTo>
                  <a:pt x="10759720" y="2627096"/>
                  <a:pt x="10760898" y="2627391"/>
                  <a:pt x="10762003" y="2627391"/>
                </a:cubicBezTo>
                <a:cubicBezTo>
                  <a:pt x="10763770" y="2627317"/>
                  <a:pt x="10765463" y="2626508"/>
                  <a:pt x="10766567" y="2625035"/>
                </a:cubicBezTo>
                <a:close/>
                <a:moveTo>
                  <a:pt x="10738517" y="2664792"/>
                </a:moveTo>
                <a:lnTo>
                  <a:pt x="10766567" y="2624962"/>
                </a:lnTo>
                <a:cubicBezTo>
                  <a:pt x="10768334" y="2622458"/>
                  <a:pt x="10767746" y="2618998"/>
                  <a:pt x="10765242" y="2617231"/>
                </a:cubicBezTo>
                <a:cubicBezTo>
                  <a:pt x="10762739" y="2615464"/>
                  <a:pt x="10759279" y="2616053"/>
                  <a:pt x="10757512" y="2618556"/>
                </a:cubicBezTo>
                <a:lnTo>
                  <a:pt x="10729461" y="2658386"/>
                </a:lnTo>
                <a:cubicBezTo>
                  <a:pt x="10727694" y="2660890"/>
                  <a:pt x="10728284" y="2664350"/>
                  <a:pt x="10730787" y="2666117"/>
                </a:cubicBezTo>
                <a:cubicBezTo>
                  <a:pt x="10731744" y="2666853"/>
                  <a:pt x="10732922" y="2667148"/>
                  <a:pt x="10734026" y="2667148"/>
                </a:cubicBezTo>
                <a:cubicBezTo>
                  <a:pt x="10735719" y="2667148"/>
                  <a:pt x="10737413" y="2666338"/>
                  <a:pt x="10738517" y="2664792"/>
                </a:cubicBezTo>
                <a:close/>
                <a:moveTo>
                  <a:pt x="10724675" y="2693357"/>
                </a:moveTo>
                <a:lnTo>
                  <a:pt x="10738959" y="2664055"/>
                </a:lnTo>
                <a:cubicBezTo>
                  <a:pt x="10740284" y="2661258"/>
                  <a:pt x="10739180" y="2657945"/>
                  <a:pt x="10736382" y="2656619"/>
                </a:cubicBezTo>
                <a:cubicBezTo>
                  <a:pt x="10733658" y="2655221"/>
                  <a:pt x="10730271" y="2656399"/>
                  <a:pt x="10728946" y="2659196"/>
                </a:cubicBezTo>
                <a:lnTo>
                  <a:pt x="10714663" y="2688498"/>
                </a:lnTo>
                <a:cubicBezTo>
                  <a:pt x="10713338" y="2691296"/>
                  <a:pt x="10714443" y="2694609"/>
                  <a:pt x="10717240" y="2695934"/>
                </a:cubicBezTo>
                <a:cubicBezTo>
                  <a:pt x="10718050" y="2696302"/>
                  <a:pt x="10718860" y="2696523"/>
                  <a:pt x="10719743" y="2696523"/>
                </a:cubicBezTo>
                <a:cubicBezTo>
                  <a:pt x="10721731" y="2696450"/>
                  <a:pt x="10723719" y="2695272"/>
                  <a:pt x="10724675" y="2693357"/>
                </a:cubicBezTo>
                <a:close/>
                <a:moveTo>
                  <a:pt x="10694932" y="2754391"/>
                </a:moveTo>
                <a:lnTo>
                  <a:pt x="10724603" y="2693357"/>
                </a:lnTo>
                <a:cubicBezTo>
                  <a:pt x="10725927" y="2690560"/>
                  <a:pt x="10724823" y="2687247"/>
                  <a:pt x="10722025" y="2685922"/>
                </a:cubicBezTo>
                <a:cubicBezTo>
                  <a:pt x="10719301" y="2684596"/>
                  <a:pt x="10715915" y="2685701"/>
                  <a:pt x="10714589" y="2688498"/>
                </a:cubicBezTo>
                <a:lnTo>
                  <a:pt x="10684920" y="2749532"/>
                </a:lnTo>
                <a:cubicBezTo>
                  <a:pt x="10683594" y="2752330"/>
                  <a:pt x="10684698" y="2755643"/>
                  <a:pt x="10687496" y="2756968"/>
                </a:cubicBezTo>
                <a:cubicBezTo>
                  <a:pt x="10688306" y="2757336"/>
                  <a:pt x="10689116" y="2757557"/>
                  <a:pt x="10689999" y="2757557"/>
                </a:cubicBezTo>
                <a:cubicBezTo>
                  <a:pt x="10692061" y="2757483"/>
                  <a:pt x="10694049" y="2756379"/>
                  <a:pt x="10694932" y="2754391"/>
                </a:cubicBezTo>
                <a:close/>
                <a:moveTo>
                  <a:pt x="10681238" y="2795252"/>
                </a:moveTo>
                <a:lnTo>
                  <a:pt x="10695300" y="2753728"/>
                </a:lnTo>
                <a:cubicBezTo>
                  <a:pt x="10696257" y="2750784"/>
                  <a:pt x="10694711" y="2747691"/>
                  <a:pt x="10691766" y="2746661"/>
                </a:cubicBezTo>
                <a:cubicBezTo>
                  <a:pt x="10688895" y="2745704"/>
                  <a:pt x="10685729" y="2747250"/>
                  <a:pt x="10684698" y="2750194"/>
                </a:cubicBezTo>
                <a:lnTo>
                  <a:pt x="10670636" y="2791718"/>
                </a:lnTo>
                <a:cubicBezTo>
                  <a:pt x="10669679" y="2794663"/>
                  <a:pt x="10671226" y="2797755"/>
                  <a:pt x="10674170" y="2798786"/>
                </a:cubicBezTo>
                <a:cubicBezTo>
                  <a:pt x="10674760" y="2799007"/>
                  <a:pt x="10675422" y="2799080"/>
                  <a:pt x="10676011" y="2799080"/>
                </a:cubicBezTo>
                <a:cubicBezTo>
                  <a:pt x="10678293" y="2799007"/>
                  <a:pt x="10680429" y="2797534"/>
                  <a:pt x="10681238" y="2795252"/>
                </a:cubicBezTo>
                <a:close/>
                <a:moveTo>
                  <a:pt x="10663053" y="2842739"/>
                </a:moveTo>
                <a:lnTo>
                  <a:pt x="10681165" y="2795399"/>
                </a:lnTo>
                <a:cubicBezTo>
                  <a:pt x="10682269" y="2792528"/>
                  <a:pt x="10680796" y="2789288"/>
                  <a:pt x="10677925" y="2788184"/>
                </a:cubicBezTo>
                <a:cubicBezTo>
                  <a:pt x="10675053" y="2787080"/>
                  <a:pt x="10671814" y="2788479"/>
                  <a:pt x="10670710" y="2791424"/>
                </a:cubicBezTo>
                <a:lnTo>
                  <a:pt x="10652599" y="2838763"/>
                </a:lnTo>
                <a:cubicBezTo>
                  <a:pt x="10651494" y="2841635"/>
                  <a:pt x="10652966" y="2844874"/>
                  <a:pt x="10655838" y="2845978"/>
                </a:cubicBezTo>
                <a:cubicBezTo>
                  <a:pt x="10656501" y="2846199"/>
                  <a:pt x="10657163" y="2846346"/>
                  <a:pt x="10657900" y="2846346"/>
                </a:cubicBezTo>
                <a:cubicBezTo>
                  <a:pt x="10660109" y="2846346"/>
                  <a:pt x="10662169" y="2844948"/>
                  <a:pt x="10663053" y="2842739"/>
                </a:cubicBezTo>
                <a:close/>
                <a:moveTo>
                  <a:pt x="10647813" y="2872262"/>
                </a:moveTo>
                <a:lnTo>
                  <a:pt x="10662759" y="2843328"/>
                </a:lnTo>
                <a:cubicBezTo>
                  <a:pt x="10664157" y="2840604"/>
                  <a:pt x="10663126" y="2837217"/>
                  <a:pt x="10660329" y="2835818"/>
                </a:cubicBezTo>
                <a:cubicBezTo>
                  <a:pt x="10657605" y="2834419"/>
                  <a:pt x="10654218" y="2835450"/>
                  <a:pt x="10652820" y="2838248"/>
                </a:cubicBezTo>
                <a:lnTo>
                  <a:pt x="10637874" y="2867182"/>
                </a:lnTo>
                <a:cubicBezTo>
                  <a:pt x="10636475" y="2869906"/>
                  <a:pt x="10637506" y="2873292"/>
                  <a:pt x="10640303" y="2874691"/>
                </a:cubicBezTo>
                <a:cubicBezTo>
                  <a:pt x="10641113" y="2875133"/>
                  <a:pt x="10641997" y="2875354"/>
                  <a:pt x="10642880" y="2875280"/>
                </a:cubicBezTo>
                <a:cubicBezTo>
                  <a:pt x="10644942" y="2875280"/>
                  <a:pt x="10646856" y="2874176"/>
                  <a:pt x="10647813" y="2872262"/>
                </a:cubicBezTo>
                <a:close/>
                <a:moveTo>
                  <a:pt x="10630586" y="2905687"/>
                </a:moveTo>
                <a:lnTo>
                  <a:pt x="10647813" y="2872262"/>
                </a:lnTo>
                <a:cubicBezTo>
                  <a:pt x="10649212" y="2869538"/>
                  <a:pt x="10648182" y="2866151"/>
                  <a:pt x="10645384" y="2864752"/>
                </a:cubicBezTo>
                <a:cubicBezTo>
                  <a:pt x="10642660" y="2863354"/>
                  <a:pt x="10639273" y="2864384"/>
                  <a:pt x="10637874" y="2867182"/>
                </a:cubicBezTo>
                <a:lnTo>
                  <a:pt x="10620647" y="2900607"/>
                </a:lnTo>
                <a:cubicBezTo>
                  <a:pt x="10619247" y="2903331"/>
                  <a:pt x="10620278" y="2906717"/>
                  <a:pt x="10623076" y="2908116"/>
                </a:cubicBezTo>
                <a:cubicBezTo>
                  <a:pt x="10623886" y="2908558"/>
                  <a:pt x="10624769" y="2908779"/>
                  <a:pt x="10625653" y="2908705"/>
                </a:cubicBezTo>
                <a:cubicBezTo>
                  <a:pt x="10627714" y="2908705"/>
                  <a:pt x="10629628" y="2907601"/>
                  <a:pt x="10630586" y="2905687"/>
                </a:cubicBezTo>
                <a:close/>
                <a:moveTo>
                  <a:pt x="10611223" y="2943308"/>
                </a:moveTo>
                <a:lnTo>
                  <a:pt x="10630586" y="2905687"/>
                </a:lnTo>
                <a:cubicBezTo>
                  <a:pt x="10631984" y="2902963"/>
                  <a:pt x="10630953" y="2899576"/>
                  <a:pt x="10628155" y="2898177"/>
                </a:cubicBezTo>
                <a:cubicBezTo>
                  <a:pt x="10625431" y="2896778"/>
                  <a:pt x="10622045" y="2897809"/>
                  <a:pt x="10620647" y="2900607"/>
                </a:cubicBezTo>
                <a:lnTo>
                  <a:pt x="10601284" y="2938228"/>
                </a:lnTo>
                <a:cubicBezTo>
                  <a:pt x="10599884" y="2940952"/>
                  <a:pt x="10600915" y="2944339"/>
                  <a:pt x="10603713" y="2945738"/>
                </a:cubicBezTo>
                <a:cubicBezTo>
                  <a:pt x="10604523" y="2946180"/>
                  <a:pt x="10605406" y="2946400"/>
                  <a:pt x="10606290" y="2946327"/>
                </a:cubicBezTo>
                <a:cubicBezTo>
                  <a:pt x="10608278" y="2946327"/>
                  <a:pt x="10610266" y="2945222"/>
                  <a:pt x="10611223" y="2943308"/>
                </a:cubicBezTo>
                <a:close/>
                <a:moveTo>
                  <a:pt x="10601725" y="2950082"/>
                </a:moveTo>
                <a:lnTo>
                  <a:pt x="10609161" y="2945591"/>
                </a:lnTo>
                <a:cubicBezTo>
                  <a:pt x="10611811" y="2943971"/>
                  <a:pt x="10612621" y="2940584"/>
                  <a:pt x="10611075" y="2937934"/>
                </a:cubicBezTo>
                <a:cubicBezTo>
                  <a:pt x="10609456" y="2935283"/>
                  <a:pt x="10605995" y="2934473"/>
                  <a:pt x="10603418" y="2936020"/>
                </a:cubicBezTo>
                <a:lnTo>
                  <a:pt x="10595982" y="2940510"/>
                </a:lnTo>
                <a:cubicBezTo>
                  <a:pt x="10593332" y="2942130"/>
                  <a:pt x="10592522" y="2945517"/>
                  <a:pt x="10594068" y="2948167"/>
                </a:cubicBezTo>
                <a:cubicBezTo>
                  <a:pt x="10595099" y="2949934"/>
                  <a:pt x="10597013" y="2950891"/>
                  <a:pt x="10598854" y="2950891"/>
                </a:cubicBezTo>
                <a:cubicBezTo>
                  <a:pt x="10599884" y="2950818"/>
                  <a:pt x="10600842" y="2950597"/>
                  <a:pt x="10601725" y="2950082"/>
                </a:cubicBezTo>
                <a:close/>
                <a:moveTo>
                  <a:pt x="10567343" y="3016343"/>
                </a:moveTo>
                <a:lnTo>
                  <a:pt x="10603787" y="2947873"/>
                </a:lnTo>
                <a:cubicBezTo>
                  <a:pt x="10605259" y="2945149"/>
                  <a:pt x="10604228" y="2941762"/>
                  <a:pt x="10601504" y="2940363"/>
                </a:cubicBezTo>
                <a:cubicBezTo>
                  <a:pt x="10598780" y="2938891"/>
                  <a:pt x="10595394" y="2939922"/>
                  <a:pt x="10593994" y="2942646"/>
                </a:cubicBezTo>
                <a:lnTo>
                  <a:pt x="10557551" y="3011115"/>
                </a:lnTo>
                <a:cubicBezTo>
                  <a:pt x="10556079" y="3013839"/>
                  <a:pt x="10557110" y="3017226"/>
                  <a:pt x="10559834" y="3018625"/>
                </a:cubicBezTo>
                <a:cubicBezTo>
                  <a:pt x="10560717" y="3019067"/>
                  <a:pt x="10561601" y="3019287"/>
                  <a:pt x="10562484" y="3019287"/>
                </a:cubicBezTo>
                <a:cubicBezTo>
                  <a:pt x="10564398" y="3019287"/>
                  <a:pt x="10566313" y="3018183"/>
                  <a:pt x="10567343" y="3016343"/>
                </a:cubicBezTo>
                <a:close/>
                <a:moveTo>
                  <a:pt x="10532740" y="3089303"/>
                </a:moveTo>
                <a:lnTo>
                  <a:pt x="10567416" y="3016122"/>
                </a:lnTo>
                <a:cubicBezTo>
                  <a:pt x="10568742" y="3013324"/>
                  <a:pt x="10567564" y="3010011"/>
                  <a:pt x="10564766" y="3008686"/>
                </a:cubicBezTo>
                <a:cubicBezTo>
                  <a:pt x="10561968" y="3007360"/>
                  <a:pt x="10558656" y="3008538"/>
                  <a:pt x="10557330" y="3011336"/>
                </a:cubicBezTo>
                <a:lnTo>
                  <a:pt x="10522654" y="3084517"/>
                </a:lnTo>
                <a:cubicBezTo>
                  <a:pt x="10521328" y="3087315"/>
                  <a:pt x="10522506" y="3090628"/>
                  <a:pt x="10525304" y="3091953"/>
                </a:cubicBezTo>
                <a:cubicBezTo>
                  <a:pt x="10526114" y="3092321"/>
                  <a:pt x="10526924" y="3092469"/>
                  <a:pt x="10527733" y="3092469"/>
                </a:cubicBezTo>
                <a:cubicBezTo>
                  <a:pt x="10529795" y="3092469"/>
                  <a:pt x="10531783" y="3091291"/>
                  <a:pt x="10532740" y="3089303"/>
                </a:cubicBezTo>
                <a:close/>
                <a:moveTo>
                  <a:pt x="10522139" y="3103144"/>
                </a:moveTo>
                <a:lnTo>
                  <a:pt x="10532151" y="3090334"/>
                </a:lnTo>
                <a:cubicBezTo>
                  <a:pt x="10534066" y="3087904"/>
                  <a:pt x="10533624" y="3084370"/>
                  <a:pt x="10531194" y="3082530"/>
                </a:cubicBezTo>
                <a:cubicBezTo>
                  <a:pt x="10528764" y="3080615"/>
                  <a:pt x="10525304" y="3081057"/>
                  <a:pt x="10523390" y="3083487"/>
                </a:cubicBezTo>
                <a:lnTo>
                  <a:pt x="10513377" y="3096297"/>
                </a:lnTo>
                <a:cubicBezTo>
                  <a:pt x="10511463" y="3098727"/>
                  <a:pt x="10511905" y="3102261"/>
                  <a:pt x="10514334" y="3104101"/>
                </a:cubicBezTo>
                <a:cubicBezTo>
                  <a:pt x="10515365" y="3104911"/>
                  <a:pt x="10516617" y="3105279"/>
                  <a:pt x="10517794" y="3105279"/>
                </a:cubicBezTo>
                <a:cubicBezTo>
                  <a:pt x="10519415" y="3105279"/>
                  <a:pt x="10521034" y="3104543"/>
                  <a:pt x="10522139" y="3103144"/>
                </a:cubicBezTo>
                <a:close/>
                <a:moveTo>
                  <a:pt x="10519046" y="3106310"/>
                </a:moveTo>
                <a:lnTo>
                  <a:pt x="10521697" y="3103660"/>
                </a:lnTo>
                <a:cubicBezTo>
                  <a:pt x="10523906" y="3101524"/>
                  <a:pt x="10523832" y="3097917"/>
                  <a:pt x="10521697" y="3095782"/>
                </a:cubicBezTo>
                <a:cubicBezTo>
                  <a:pt x="10519488" y="3093647"/>
                  <a:pt x="10515954" y="3093573"/>
                  <a:pt x="10513819" y="3095782"/>
                </a:cubicBezTo>
                <a:lnTo>
                  <a:pt x="10511168" y="3098432"/>
                </a:lnTo>
                <a:cubicBezTo>
                  <a:pt x="10508960" y="3100567"/>
                  <a:pt x="10509034" y="3104175"/>
                  <a:pt x="10511168" y="3106310"/>
                </a:cubicBezTo>
                <a:cubicBezTo>
                  <a:pt x="10512273" y="3107414"/>
                  <a:pt x="10513672" y="3107930"/>
                  <a:pt x="10515144" y="3107930"/>
                </a:cubicBezTo>
                <a:cubicBezTo>
                  <a:pt x="10516543" y="3107930"/>
                  <a:pt x="10517942" y="3107341"/>
                  <a:pt x="10519046" y="3106310"/>
                </a:cubicBezTo>
                <a:close/>
                <a:moveTo>
                  <a:pt x="10488566" y="3154312"/>
                </a:moveTo>
                <a:lnTo>
                  <a:pt x="10519782" y="3105353"/>
                </a:lnTo>
                <a:cubicBezTo>
                  <a:pt x="10521402" y="3102776"/>
                  <a:pt x="10520666" y="3099316"/>
                  <a:pt x="10518089" y="3097622"/>
                </a:cubicBezTo>
                <a:cubicBezTo>
                  <a:pt x="10515513" y="3096003"/>
                  <a:pt x="10512052" y="3096739"/>
                  <a:pt x="10510358" y="3099316"/>
                </a:cubicBezTo>
                <a:lnTo>
                  <a:pt x="10479142" y="3148275"/>
                </a:lnTo>
                <a:cubicBezTo>
                  <a:pt x="10477523" y="3150852"/>
                  <a:pt x="10478259" y="3154312"/>
                  <a:pt x="10480835" y="3156006"/>
                </a:cubicBezTo>
                <a:cubicBezTo>
                  <a:pt x="10481793" y="3156595"/>
                  <a:pt x="10482823" y="3156889"/>
                  <a:pt x="10483854" y="3156889"/>
                </a:cubicBezTo>
                <a:cubicBezTo>
                  <a:pt x="10485695" y="3156889"/>
                  <a:pt x="10487535" y="3156006"/>
                  <a:pt x="10488566" y="3154312"/>
                </a:cubicBezTo>
                <a:close/>
                <a:moveTo>
                  <a:pt x="10484517" y="3156963"/>
                </a:moveTo>
                <a:lnTo>
                  <a:pt x="10485400" y="3156742"/>
                </a:lnTo>
                <a:cubicBezTo>
                  <a:pt x="10488345" y="3155858"/>
                  <a:pt x="10489597" y="3152913"/>
                  <a:pt x="10488714" y="3149969"/>
                </a:cubicBezTo>
                <a:cubicBezTo>
                  <a:pt x="10487830" y="3147024"/>
                  <a:pt x="10484370" y="3145477"/>
                  <a:pt x="10481351" y="3146287"/>
                </a:cubicBezTo>
                <a:cubicBezTo>
                  <a:pt x="10478406" y="3147171"/>
                  <a:pt x="10476713" y="3150263"/>
                  <a:pt x="10477523" y="3153208"/>
                </a:cubicBezTo>
                <a:cubicBezTo>
                  <a:pt x="10478259" y="3155637"/>
                  <a:pt x="10480468" y="3157257"/>
                  <a:pt x="10482897" y="3157183"/>
                </a:cubicBezTo>
                <a:cubicBezTo>
                  <a:pt x="10483487" y="3157183"/>
                  <a:pt x="10484002" y="3157110"/>
                  <a:pt x="10484517" y="3156963"/>
                </a:cubicBezTo>
                <a:close/>
                <a:moveTo>
                  <a:pt x="10483192" y="3162705"/>
                </a:moveTo>
                <a:lnTo>
                  <a:pt x="10487830" y="3154312"/>
                </a:lnTo>
                <a:cubicBezTo>
                  <a:pt x="10489302" y="3151588"/>
                  <a:pt x="10488345" y="3148201"/>
                  <a:pt x="10485621" y="3146729"/>
                </a:cubicBezTo>
                <a:cubicBezTo>
                  <a:pt x="10482897" y="3145183"/>
                  <a:pt x="10479511" y="3146214"/>
                  <a:pt x="10478038" y="3148938"/>
                </a:cubicBezTo>
                <a:lnTo>
                  <a:pt x="10473400" y="3157331"/>
                </a:lnTo>
                <a:cubicBezTo>
                  <a:pt x="10471927" y="3160055"/>
                  <a:pt x="10472884" y="3163442"/>
                  <a:pt x="10475608" y="3164914"/>
                </a:cubicBezTo>
                <a:cubicBezTo>
                  <a:pt x="10476492" y="3165429"/>
                  <a:pt x="10477449" y="3165650"/>
                  <a:pt x="10478332" y="3165650"/>
                </a:cubicBezTo>
                <a:cubicBezTo>
                  <a:pt x="10480320" y="3165503"/>
                  <a:pt x="10482235" y="3164472"/>
                  <a:pt x="10483192" y="3162705"/>
                </a:cubicBezTo>
                <a:close/>
                <a:moveTo>
                  <a:pt x="10408685" y="3220941"/>
                </a:moveTo>
                <a:lnTo>
                  <a:pt x="10481719" y="3164399"/>
                </a:lnTo>
                <a:cubicBezTo>
                  <a:pt x="10484149" y="3162484"/>
                  <a:pt x="10484590" y="3159024"/>
                  <a:pt x="10482750" y="3156595"/>
                </a:cubicBezTo>
                <a:cubicBezTo>
                  <a:pt x="10480835" y="3154165"/>
                  <a:pt x="10477302" y="3153723"/>
                  <a:pt x="10474946" y="3155564"/>
                </a:cubicBezTo>
                <a:lnTo>
                  <a:pt x="10401912" y="3212107"/>
                </a:lnTo>
                <a:cubicBezTo>
                  <a:pt x="10399482" y="3214021"/>
                  <a:pt x="10399040" y="3217481"/>
                  <a:pt x="10400881" y="3219911"/>
                </a:cubicBezTo>
                <a:cubicBezTo>
                  <a:pt x="10401985" y="3221383"/>
                  <a:pt x="10403678" y="3222119"/>
                  <a:pt x="10405299" y="3222046"/>
                </a:cubicBezTo>
                <a:cubicBezTo>
                  <a:pt x="10406550" y="3222046"/>
                  <a:pt x="10407728" y="3221677"/>
                  <a:pt x="10408685" y="3220941"/>
                </a:cubicBezTo>
                <a:close/>
                <a:moveTo>
                  <a:pt x="10310987" y="3260845"/>
                </a:moveTo>
                <a:lnTo>
                  <a:pt x="10407433" y="3221677"/>
                </a:lnTo>
                <a:cubicBezTo>
                  <a:pt x="10410305" y="3220499"/>
                  <a:pt x="10411630" y="3217260"/>
                  <a:pt x="10410526" y="3214389"/>
                </a:cubicBezTo>
                <a:cubicBezTo>
                  <a:pt x="10409348" y="3211517"/>
                  <a:pt x="10406109" y="3210192"/>
                  <a:pt x="10403237" y="3211297"/>
                </a:cubicBezTo>
                <a:lnTo>
                  <a:pt x="10306791" y="3250464"/>
                </a:lnTo>
                <a:cubicBezTo>
                  <a:pt x="10303920" y="3251642"/>
                  <a:pt x="10302594" y="3254882"/>
                  <a:pt x="10303698" y="3257753"/>
                </a:cubicBezTo>
                <a:cubicBezTo>
                  <a:pt x="10304582" y="3259962"/>
                  <a:pt x="10306717" y="3261213"/>
                  <a:pt x="10308925" y="3261213"/>
                </a:cubicBezTo>
                <a:cubicBezTo>
                  <a:pt x="10309589" y="3261213"/>
                  <a:pt x="10310325" y="3261140"/>
                  <a:pt x="10310987" y="3260845"/>
                </a:cubicBezTo>
                <a:close/>
                <a:moveTo>
                  <a:pt x="10193632" y="3281533"/>
                </a:moveTo>
                <a:lnTo>
                  <a:pt x="10309809" y="3261140"/>
                </a:lnTo>
                <a:cubicBezTo>
                  <a:pt x="10312828" y="3260624"/>
                  <a:pt x="10314889" y="3257753"/>
                  <a:pt x="10314300" y="3254661"/>
                </a:cubicBezTo>
                <a:cubicBezTo>
                  <a:pt x="10313785" y="3251642"/>
                  <a:pt x="10310840" y="3249581"/>
                  <a:pt x="10307821" y="3250170"/>
                </a:cubicBezTo>
                <a:lnTo>
                  <a:pt x="10191644" y="3270563"/>
                </a:lnTo>
                <a:cubicBezTo>
                  <a:pt x="10188625" y="3271079"/>
                  <a:pt x="10186564" y="3273950"/>
                  <a:pt x="10187153" y="3277042"/>
                </a:cubicBezTo>
                <a:cubicBezTo>
                  <a:pt x="10187595" y="3279766"/>
                  <a:pt x="10190024" y="3281680"/>
                  <a:pt x="10192675" y="3281680"/>
                </a:cubicBezTo>
                <a:cubicBezTo>
                  <a:pt x="10193043" y="3281607"/>
                  <a:pt x="10193337" y="3281607"/>
                  <a:pt x="10193632" y="3281533"/>
                </a:cubicBezTo>
                <a:close/>
                <a:moveTo>
                  <a:pt x="10198270" y="3276085"/>
                </a:moveTo>
                <a:cubicBezTo>
                  <a:pt x="10198270" y="3272993"/>
                  <a:pt x="10195767" y="3270490"/>
                  <a:pt x="10192675" y="3270490"/>
                </a:cubicBezTo>
                <a:lnTo>
                  <a:pt x="10060521" y="3270711"/>
                </a:lnTo>
                <a:cubicBezTo>
                  <a:pt x="10060521" y="3270711"/>
                  <a:pt x="10060521" y="3270711"/>
                  <a:pt x="10060521" y="3270711"/>
                </a:cubicBezTo>
                <a:cubicBezTo>
                  <a:pt x="10057429" y="3270711"/>
                  <a:pt x="10054999" y="3273214"/>
                  <a:pt x="10054999" y="3276306"/>
                </a:cubicBezTo>
                <a:cubicBezTo>
                  <a:pt x="10054999" y="3279398"/>
                  <a:pt x="10057502" y="3281901"/>
                  <a:pt x="10060595" y="3281901"/>
                </a:cubicBezTo>
                <a:lnTo>
                  <a:pt x="10192748" y="3281680"/>
                </a:lnTo>
                <a:cubicBezTo>
                  <a:pt x="10192748" y="3281680"/>
                  <a:pt x="10192748" y="3281680"/>
                  <a:pt x="10192748" y="3281680"/>
                </a:cubicBezTo>
                <a:cubicBezTo>
                  <a:pt x="10195767" y="3281607"/>
                  <a:pt x="10198270" y="3279104"/>
                  <a:pt x="10198270" y="3276085"/>
                </a:cubicBezTo>
                <a:close/>
                <a:moveTo>
                  <a:pt x="10066043" y="3277116"/>
                </a:moveTo>
                <a:cubicBezTo>
                  <a:pt x="10066485" y="3274097"/>
                  <a:pt x="10064423" y="3271226"/>
                  <a:pt x="10061331" y="3270784"/>
                </a:cubicBezTo>
                <a:lnTo>
                  <a:pt x="9917250" y="3249581"/>
                </a:lnTo>
                <a:cubicBezTo>
                  <a:pt x="9914305" y="3249139"/>
                  <a:pt x="9911360" y="3251200"/>
                  <a:pt x="9910919" y="3254293"/>
                </a:cubicBezTo>
                <a:cubicBezTo>
                  <a:pt x="9910477" y="3257311"/>
                  <a:pt x="9912538" y="3260182"/>
                  <a:pt x="9915631" y="3260624"/>
                </a:cubicBezTo>
                <a:lnTo>
                  <a:pt x="10059711" y="3281828"/>
                </a:lnTo>
                <a:cubicBezTo>
                  <a:pt x="10060006" y="3281901"/>
                  <a:pt x="10060300" y="3281901"/>
                  <a:pt x="10060595" y="3281901"/>
                </a:cubicBezTo>
                <a:cubicBezTo>
                  <a:pt x="10063319" y="3281901"/>
                  <a:pt x="10065675" y="3279913"/>
                  <a:pt x="10066043" y="3277116"/>
                </a:cubicBezTo>
                <a:close/>
                <a:moveTo>
                  <a:pt x="9921815" y="3256575"/>
                </a:moveTo>
                <a:cubicBezTo>
                  <a:pt x="9922625" y="3253630"/>
                  <a:pt x="9920858" y="3250538"/>
                  <a:pt x="9917839" y="3249728"/>
                </a:cubicBezTo>
                <a:lnTo>
                  <a:pt x="9769709" y="3210413"/>
                </a:lnTo>
                <a:cubicBezTo>
                  <a:pt x="9766764" y="3209677"/>
                  <a:pt x="9763673" y="3211370"/>
                  <a:pt x="9762863" y="3214389"/>
                </a:cubicBezTo>
                <a:cubicBezTo>
                  <a:pt x="9762052" y="3217334"/>
                  <a:pt x="9763820" y="3220426"/>
                  <a:pt x="9766838" y="3221236"/>
                </a:cubicBezTo>
                <a:lnTo>
                  <a:pt x="9914968" y="3260551"/>
                </a:lnTo>
                <a:cubicBezTo>
                  <a:pt x="9915484" y="3260698"/>
                  <a:pt x="9915925" y="3260771"/>
                  <a:pt x="9916441" y="3260771"/>
                </a:cubicBezTo>
                <a:cubicBezTo>
                  <a:pt x="9918944" y="3260698"/>
                  <a:pt x="9921153" y="3259078"/>
                  <a:pt x="9921815" y="3256575"/>
                </a:cubicBezTo>
                <a:close/>
                <a:moveTo>
                  <a:pt x="9773538" y="3217775"/>
                </a:moveTo>
                <a:cubicBezTo>
                  <a:pt x="9774642" y="3214904"/>
                  <a:pt x="9773169" y="3211665"/>
                  <a:pt x="9770299" y="3210634"/>
                </a:cubicBezTo>
                <a:lnTo>
                  <a:pt x="9626144" y="3156595"/>
                </a:lnTo>
                <a:cubicBezTo>
                  <a:pt x="9623273" y="3155490"/>
                  <a:pt x="9620034" y="3156963"/>
                  <a:pt x="9619003" y="3159834"/>
                </a:cubicBezTo>
                <a:cubicBezTo>
                  <a:pt x="9617898" y="3162705"/>
                  <a:pt x="9619371" y="3165945"/>
                  <a:pt x="9622242" y="3166976"/>
                </a:cubicBezTo>
                <a:lnTo>
                  <a:pt x="9766397" y="3221015"/>
                </a:lnTo>
                <a:cubicBezTo>
                  <a:pt x="9767059" y="3221236"/>
                  <a:pt x="9767721" y="3221383"/>
                  <a:pt x="9768385" y="3221383"/>
                </a:cubicBezTo>
                <a:cubicBezTo>
                  <a:pt x="9770593" y="3221383"/>
                  <a:pt x="9772728" y="3219984"/>
                  <a:pt x="9773538" y="3217775"/>
                </a:cubicBezTo>
                <a:close/>
                <a:moveTo>
                  <a:pt x="9629163" y="3164251"/>
                </a:moveTo>
                <a:cubicBezTo>
                  <a:pt x="9630561" y="3161527"/>
                  <a:pt x="9629384" y="3158141"/>
                  <a:pt x="9626660" y="3156742"/>
                </a:cubicBezTo>
                <a:lnTo>
                  <a:pt x="9490898" y="3089156"/>
                </a:lnTo>
                <a:cubicBezTo>
                  <a:pt x="9488174" y="3087831"/>
                  <a:pt x="9484788" y="3088935"/>
                  <a:pt x="9483462" y="3091659"/>
                </a:cubicBezTo>
                <a:cubicBezTo>
                  <a:pt x="9482064" y="3094383"/>
                  <a:pt x="9483241" y="3097770"/>
                  <a:pt x="9485965" y="3099095"/>
                </a:cubicBezTo>
                <a:lnTo>
                  <a:pt x="9621727" y="3166681"/>
                </a:lnTo>
                <a:cubicBezTo>
                  <a:pt x="9622537" y="3167049"/>
                  <a:pt x="9623420" y="3167270"/>
                  <a:pt x="9624230" y="3167270"/>
                </a:cubicBezTo>
                <a:cubicBezTo>
                  <a:pt x="9626291" y="3167270"/>
                  <a:pt x="9628206" y="3166166"/>
                  <a:pt x="9629163" y="3164251"/>
                </a:cubicBezTo>
                <a:close/>
                <a:moveTo>
                  <a:pt x="9493622" y="3096076"/>
                </a:moveTo>
                <a:cubicBezTo>
                  <a:pt x="9494653" y="3093205"/>
                  <a:pt x="9493181" y="3089966"/>
                  <a:pt x="9490236" y="3088935"/>
                </a:cubicBezTo>
                <a:lnTo>
                  <a:pt x="9486186" y="3087462"/>
                </a:lnTo>
                <a:cubicBezTo>
                  <a:pt x="9483315" y="3086432"/>
                  <a:pt x="9480076" y="3087904"/>
                  <a:pt x="9479045" y="3090849"/>
                </a:cubicBezTo>
                <a:cubicBezTo>
                  <a:pt x="9478014" y="3093720"/>
                  <a:pt x="9479487" y="3096960"/>
                  <a:pt x="9482431" y="3097991"/>
                </a:cubicBezTo>
                <a:lnTo>
                  <a:pt x="9486481" y="3099463"/>
                </a:lnTo>
                <a:cubicBezTo>
                  <a:pt x="9487143" y="3099684"/>
                  <a:pt x="9487733" y="3099757"/>
                  <a:pt x="9488395" y="3099757"/>
                </a:cubicBezTo>
                <a:cubicBezTo>
                  <a:pt x="9490677" y="3099757"/>
                  <a:pt x="9492813" y="3098359"/>
                  <a:pt x="9493622" y="3096076"/>
                </a:cubicBezTo>
                <a:close/>
                <a:moveTo>
                  <a:pt x="9452835" y="3152619"/>
                </a:moveTo>
                <a:lnTo>
                  <a:pt x="9489058" y="3095708"/>
                </a:lnTo>
                <a:cubicBezTo>
                  <a:pt x="9490677" y="3093131"/>
                  <a:pt x="9489941" y="3089671"/>
                  <a:pt x="9487365" y="3087978"/>
                </a:cubicBezTo>
                <a:cubicBezTo>
                  <a:pt x="9484788" y="3086358"/>
                  <a:pt x="9481328" y="3087094"/>
                  <a:pt x="9479634" y="3089671"/>
                </a:cubicBezTo>
                <a:lnTo>
                  <a:pt x="9443412" y="3146582"/>
                </a:lnTo>
                <a:cubicBezTo>
                  <a:pt x="9441791" y="3149159"/>
                  <a:pt x="9442528" y="3152619"/>
                  <a:pt x="9445105" y="3154312"/>
                </a:cubicBezTo>
                <a:cubicBezTo>
                  <a:pt x="9446062" y="3154901"/>
                  <a:pt x="9447093" y="3155196"/>
                  <a:pt x="9448124" y="3155196"/>
                </a:cubicBezTo>
                <a:cubicBezTo>
                  <a:pt x="9450038" y="3155196"/>
                  <a:pt x="9451805" y="3154312"/>
                  <a:pt x="9452835" y="3152619"/>
                </a:cubicBezTo>
                <a:close/>
                <a:moveTo>
                  <a:pt x="9415067" y="3206732"/>
                </a:moveTo>
                <a:lnTo>
                  <a:pt x="9452762" y="3152913"/>
                </a:lnTo>
                <a:cubicBezTo>
                  <a:pt x="9454529" y="3150410"/>
                  <a:pt x="9453939" y="3146950"/>
                  <a:pt x="9451363" y="3145183"/>
                </a:cubicBezTo>
                <a:cubicBezTo>
                  <a:pt x="9448860" y="3143416"/>
                  <a:pt x="9445400" y="3144005"/>
                  <a:pt x="9443632" y="3146582"/>
                </a:cubicBezTo>
                <a:lnTo>
                  <a:pt x="9405937" y="3200400"/>
                </a:lnTo>
                <a:cubicBezTo>
                  <a:pt x="9404170" y="3202904"/>
                  <a:pt x="9404760" y="3206364"/>
                  <a:pt x="9407336" y="3208131"/>
                </a:cubicBezTo>
                <a:cubicBezTo>
                  <a:pt x="9408293" y="3208793"/>
                  <a:pt x="9409472" y="3209162"/>
                  <a:pt x="9410575" y="3209162"/>
                </a:cubicBezTo>
                <a:cubicBezTo>
                  <a:pt x="9412269" y="3209088"/>
                  <a:pt x="9413962" y="3208205"/>
                  <a:pt x="9415067" y="3206732"/>
                </a:cubicBezTo>
                <a:close/>
                <a:moveTo>
                  <a:pt x="9414183" y="3214168"/>
                </a:moveTo>
                <a:lnTo>
                  <a:pt x="9415950" y="3204523"/>
                </a:lnTo>
                <a:cubicBezTo>
                  <a:pt x="9416539" y="3201505"/>
                  <a:pt x="9414477" y="3198560"/>
                  <a:pt x="9411459" y="3198045"/>
                </a:cubicBezTo>
                <a:cubicBezTo>
                  <a:pt x="9408514" y="3197529"/>
                  <a:pt x="9405496" y="3199443"/>
                  <a:pt x="9404980" y="3202535"/>
                </a:cubicBezTo>
                <a:lnTo>
                  <a:pt x="9403213" y="3212180"/>
                </a:lnTo>
                <a:cubicBezTo>
                  <a:pt x="9402624" y="3215199"/>
                  <a:pt x="9404686" y="3218143"/>
                  <a:pt x="9407705" y="3218659"/>
                </a:cubicBezTo>
                <a:cubicBezTo>
                  <a:pt x="9408072" y="3218733"/>
                  <a:pt x="9408441" y="3218733"/>
                  <a:pt x="9408735" y="3218733"/>
                </a:cubicBezTo>
                <a:cubicBezTo>
                  <a:pt x="9411312" y="3218733"/>
                  <a:pt x="9413668" y="3216892"/>
                  <a:pt x="9414183" y="3214168"/>
                </a:cubicBezTo>
                <a:close/>
                <a:moveTo>
                  <a:pt x="9354474" y="3301485"/>
                </a:moveTo>
                <a:lnTo>
                  <a:pt x="9413226" y="3216377"/>
                </a:lnTo>
                <a:cubicBezTo>
                  <a:pt x="9414993" y="3213873"/>
                  <a:pt x="9414330" y="3210339"/>
                  <a:pt x="9411827" y="3208646"/>
                </a:cubicBezTo>
                <a:cubicBezTo>
                  <a:pt x="9409324" y="3206879"/>
                  <a:pt x="9405790" y="3207542"/>
                  <a:pt x="9404096" y="3210045"/>
                </a:cubicBezTo>
                <a:lnTo>
                  <a:pt x="9345345" y="3295154"/>
                </a:lnTo>
                <a:cubicBezTo>
                  <a:pt x="9343578" y="3297657"/>
                  <a:pt x="9344241" y="3301191"/>
                  <a:pt x="9346744" y="3302884"/>
                </a:cubicBezTo>
                <a:cubicBezTo>
                  <a:pt x="9347702" y="3303546"/>
                  <a:pt x="9348806" y="3303915"/>
                  <a:pt x="9349983" y="3303841"/>
                </a:cubicBezTo>
                <a:cubicBezTo>
                  <a:pt x="9351750" y="3303841"/>
                  <a:pt x="9353443" y="3303031"/>
                  <a:pt x="9354474" y="3301485"/>
                </a:cubicBezTo>
                <a:close/>
                <a:moveTo>
                  <a:pt x="9302718" y="3386078"/>
                </a:moveTo>
                <a:lnTo>
                  <a:pt x="9354622" y="3301191"/>
                </a:lnTo>
                <a:cubicBezTo>
                  <a:pt x="9356241" y="3298540"/>
                  <a:pt x="9355431" y="3295154"/>
                  <a:pt x="9352781" y="3293534"/>
                </a:cubicBezTo>
                <a:cubicBezTo>
                  <a:pt x="9350205" y="3291988"/>
                  <a:pt x="9346744" y="3292724"/>
                  <a:pt x="9345125" y="3295374"/>
                </a:cubicBezTo>
                <a:lnTo>
                  <a:pt x="9293220" y="3380262"/>
                </a:lnTo>
                <a:cubicBezTo>
                  <a:pt x="9291601" y="3382912"/>
                  <a:pt x="9292410" y="3386299"/>
                  <a:pt x="9295061" y="3387919"/>
                </a:cubicBezTo>
                <a:cubicBezTo>
                  <a:pt x="9295944" y="3388508"/>
                  <a:pt x="9296975" y="3388729"/>
                  <a:pt x="9298006" y="3388729"/>
                </a:cubicBezTo>
                <a:cubicBezTo>
                  <a:pt x="9299920" y="3388729"/>
                  <a:pt x="9301687" y="3387771"/>
                  <a:pt x="9302718" y="3386078"/>
                </a:cubicBezTo>
                <a:close/>
                <a:moveTo>
                  <a:pt x="9262519" y="3462278"/>
                </a:moveTo>
                <a:lnTo>
                  <a:pt x="9302938" y="3385857"/>
                </a:lnTo>
                <a:cubicBezTo>
                  <a:pt x="9304411" y="3383133"/>
                  <a:pt x="9303307" y="3379746"/>
                  <a:pt x="9300583" y="3378348"/>
                </a:cubicBezTo>
                <a:cubicBezTo>
                  <a:pt x="9297859" y="3376949"/>
                  <a:pt x="9294472" y="3377980"/>
                  <a:pt x="9293073" y="3380704"/>
                </a:cubicBezTo>
                <a:lnTo>
                  <a:pt x="9252654" y="3457125"/>
                </a:lnTo>
                <a:cubicBezTo>
                  <a:pt x="9251182" y="3459849"/>
                  <a:pt x="9252285" y="3463235"/>
                  <a:pt x="9255009" y="3464634"/>
                </a:cubicBezTo>
                <a:cubicBezTo>
                  <a:pt x="9255820" y="3465076"/>
                  <a:pt x="9256777" y="3465297"/>
                  <a:pt x="9257661" y="3465297"/>
                </a:cubicBezTo>
                <a:cubicBezTo>
                  <a:pt x="9259648" y="3465223"/>
                  <a:pt x="9261562" y="3464119"/>
                  <a:pt x="9262519" y="3462278"/>
                </a:cubicBezTo>
                <a:close/>
                <a:moveTo>
                  <a:pt x="9262888" y="3461395"/>
                </a:moveTo>
                <a:cubicBezTo>
                  <a:pt x="9263845" y="3458450"/>
                  <a:pt x="9262299" y="3455284"/>
                  <a:pt x="9259354" y="3454327"/>
                </a:cubicBezTo>
                <a:lnTo>
                  <a:pt x="9254568" y="3452707"/>
                </a:lnTo>
                <a:cubicBezTo>
                  <a:pt x="9251623" y="3451750"/>
                  <a:pt x="9248530" y="3453296"/>
                  <a:pt x="9247501" y="3456241"/>
                </a:cubicBezTo>
                <a:cubicBezTo>
                  <a:pt x="9246543" y="3459186"/>
                  <a:pt x="9248089" y="3462352"/>
                  <a:pt x="9251034" y="3463309"/>
                </a:cubicBezTo>
                <a:lnTo>
                  <a:pt x="9255820" y="3464929"/>
                </a:lnTo>
                <a:cubicBezTo>
                  <a:pt x="9256409" y="3465149"/>
                  <a:pt x="9256997" y="3465223"/>
                  <a:pt x="9257587" y="3465223"/>
                </a:cubicBezTo>
                <a:cubicBezTo>
                  <a:pt x="9259942" y="3465223"/>
                  <a:pt x="9262151" y="3463751"/>
                  <a:pt x="9262888" y="3461395"/>
                </a:cubicBezTo>
                <a:close/>
                <a:moveTo>
                  <a:pt x="9223205" y="3509765"/>
                </a:moveTo>
                <a:lnTo>
                  <a:pt x="9257366" y="3461321"/>
                </a:lnTo>
                <a:cubicBezTo>
                  <a:pt x="9259133" y="3458818"/>
                  <a:pt x="9258544" y="3455357"/>
                  <a:pt x="9256040" y="3453591"/>
                </a:cubicBezTo>
                <a:cubicBezTo>
                  <a:pt x="9253537" y="3451824"/>
                  <a:pt x="9250077" y="3452413"/>
                  <a:pt x="9248310" y="3454916"/>
                </a:cubicBezTo>
                <a:lnTo>
                  <a:pt x="9214149" y="3503360"/>
                </a:lnTo>
                <a:cubicBezTo>
                  <a:pt x="9212382" y="3505863"/>
                  <a:pt x="9212971" y="3509323"/>
                  <a:pt x="9215474" y="3511090"/>
                </a:cubicBezTo>
                <a:cubicBezTo>
                  <a:pt x="9216431" y="3511827"/>
                  <a:pt x="9217609" y="3512121"/>
                  <a:pt x="9218714" y="3512121"/>
                </a:cubicBezTo>
                <a:cubicBezTo>
                  <a:pt x="9220407" y="3512047"/>
                  <a:pt x="9222100" y="3511238"/>
                  <a:pt x="9223205" y="3509765"/>
                </a:cubicBezTo>
                <a:close/>
                <a:moveTo>
                  <a:pt x="9214811" y="3523901"/>
                </a:moveTo>
                <a:lnTo>
                  <a:pt x="9223426" y="3509397"/>
                </a:lnTo>
                <a:cubicBezTo>
                  <a:pt x="9224971" y="3506747"/>
                  <a:pt x="9224088" y="3503360"/>
                  <a:pt x="9221438" y="3501740"/>
                </a:cubicBezTo>
                <a:cubicBezTo>
                  <a:pt x="9218787" y="3500194"/>
                  <a:pt x="9215400" y="3501078"/>
                  <a:pt x="9213781" y="3503728"/>
                </a:cubicBezTo>
                <a:lnTo>
                  <a:pt x="9205167" y="3518232"/>
                </a:lnTo>
                <a:cubicBezTo>
                  <a:pt x="9203620" y="3520882"/>
                  <a:pt x="9204504" y="3524269"/>
                  <a:pt x="9207154" y="3525889"/>
                </a:cubicBezTo>
                <a:cubicBezTo>
                  <a:pt x="9208038" y="3526404"/>
                  <a:pt x="9209069" y="3526698"/>
                  <a:pt x="9210026" y="3526698"/>
                </a:cubicBezTo>
                <a:cubicBezTo>
                  <a:pt x="9211940" y="3526551"/>
                  <a:pt x="9213781" y="3525594"/>
                  <a:pt x="9214811" y="3523901"/>
                </a:cubicBezTo>
                <a:close/>
                <a:moveTo>
                  <a:pt x="9189117" y="3567118"/>
                </a:moveTo>
                <a:lnTo>
                  <a:pt x="9214811" y="3523827"/>
                </a:lnTo>
                <a:cubicBezTo>
                  <a:pt x="9216357" y="3521177"/>
                  <a:pt x="9215547" y="3517790"/>
                  <a:pt x="9212897" y="3516170"/>
                </a:cubicBezTo>
                <a:cubicBezTo>
                  <a:pt x="9210247" y="3514624"/>
                  <a:pt x="9206860" y="3515434"/>
                  <a:pt x="9205241" y="3518085"/>
                </a:cubicBezTo>
                <a:lnTo>
                  <a:pt x="9179546" y="3561375"/>
                </a:lnTo>
                <a:cubicBezTo>
                  <a:pt x="9178000" y="3564025"/>
                  <a:pt x="9178810" y="3567412"/>
                  <a:pt x="9181460" y="3569032"/>
                </a:cubicBezTo>
                <a:cubicBezTo>
                  <a:pt x="9182343" y="3569547"/>
                  <a:pt x="9183374" y="3569842"/>
                  <a:pt x="9184331" y="3569842"/>
                </a:cubicBezTo>
                <a:cubicBezTo>
                  <a:pt x="9186246" y="3569842"/>
                  <a:pt x="9188086" y="3568884"/>
                  <a:pt x="9189117" y="3567118"/>
                </a:cubicBezTo>
                <a:close/>
                <a:moveTo>
                  <a:pt x="9167913" y="3582947"/>
                </a:moveTo>
                <a:lnTo>
                  <a:pt x="9187645" y="3568884"/>
                </a:lnTo>
                <a:cubicBezTo>
                  <a:pt x="9190148" y="3567118"/>
                  <a:pt x="9190736" y="3563584"/>
                  <a:pt x="9188970" y="3561080"/>
                </a:cubicBezTo>
                <a:cubicBezTo>
                  <a:pt x="9187203" y="3558577"/>
                  <a:pt x="9183669" y="3557988"/>
                  <a:pt x="9181166" y="3559755"/>
                </a:cubicBezTo>
                <a:lnTo>
                  <a:pt x="9161435" y="3573817"/>
                </a:lnTo>
                <a:cubicBezTo>
                  <a:pt x="9158932" y="3575584"/>
                  <a:pt x="9158342" y="3579118"/>
                  <a:pt x="9160110" y="3581621"/>
                </a:cubicBezTo>
                <a:cubicBezTo>
                  <a:pt x="9161213" y="3583167"/>
                  <a:pt x="9162980" y="3583977"/>
                  <a:pt x="9164674" y="3583977"/>
                </a:cubicBezTo>
                <a:cubicBezTo>
                  <a:pt x="9165778" y="3583977"/>
                  <a:pt x="9166883" y="3583609"/>
                  <a:pt x="9167913" y="3582947"/>
                </a:cubicBezTo>
                <a:close/>
                <a:moveTo>
                  <a:pt x="9095468" y="3634777"/>
                </a:moveTo>
                <a:lnTo>
                  <a:pt x="9167913" y="3582947"/>
                </a:lnTo>
                <a:cubicBezTo>
                  <a:pt x="9170416" y="3581180"/>
                  <a:pt x="9171006" y="3577646"/>
                  <a:pt x="9169165" y="3575143"/>
                </a:cubicBezTo>
                <a:cubicBezTo>
                  <a:pt x="9167398" y="3572639"/>
                  <a:pt x="9163864" y="3572050"/>
                  <a:pt x="9161361" y="3573891"/>
                </a:cubicBezTo>
                <a:lnTo>
                  <a:pt x="9088916" y="3625722"/>
                </a:lnTo>
                <a:cubicBezTo>
                  <a:pt x="9086413" y="3627488"/>
                  <a:pt x="9085823" y="3631022"/>
                  <a:pt x="9087664" y="3633526"/>
                </a:cubicBezTo>
                <a:cubicBezTo>
                  <a:pt x="9088768" y="3635072"/>
                  <a:pt x="9090462" y="3635882"/>
                  <a:pt x="9092229" y="3635882"/>
                </a:cubicBezTo>
                <a:cubicBezTo>
                  <a:pt x="9093333" y="3635808"/>
                  <a:pt x="9094511" y="3635440"/>
                  <a:pt x="9095468" y="3634777"/>
                </a:cubicBezTo>
                <a:close/>
                <a:moveTo>
                  <a:pt x="8973916" y="3684326"/>
                </a:moveTo>
                <a:lnTo>
                  <a:pt x="9094290" y="3635440"/>
                </a:lnTo>
                <a:cubicBezTo>
                  <a:pt x="9097162" y="3634262"/>
                  <a:pt x="9098487" y="3631022"/>
                  <a:pt x="9097383" y="3628151"/>
                </a:cubicBezTo>
                <a:cubicBezTo>
                  <a:pt x="9096205" y="3625280"/>
                  <a:pt x="9092966" y="3623955"/>
                  <a:pt x="9090094" y="3625059"/>
                </a:cubicBezTo>
                <a:lnTo>
                  <a:pt x="8969719" y="3673945"/>
                </a:lnTo>
                <a:cubicBezTo>
                  <a:pt x="8966849" y="3675123"/>
                  <a:pt x="8965523" y="3678362"/>
                  <a:pt x="8966628" y="3681234"/>
                </a:cubicBezTo>
                <a:cubicBezTo>
                  <a:pt x="8967511" y="3683442"/>
                  <a:pt x="8969647" y="3684694"/>
                  <a:pt x="8971855" y="3684694"/>
                </a:cubicBezTo>
                <a:cubicBezTo>
                  <a:pt x="8972517" y="3684694"/>
                  <a:pt x="8973254" y="3684546"/>
                  <a:pt x="8973916" y="3684326"/>
                </a:cubicBezTo>
                <a:close/>
                <a:moveTo>
                  <a:pt x="8886967" y="3840775"/>
                </a:moveTo>
                <a:lnTo>
                  <a:pt x="8976714" y="3681896"/>
                </a:lnTo>
                <a:cubicBezTo>
                  <a:pt x="8978260" y="3679246"/>
                  <a:pt x="8977303" y="3675785"/>
                  <a:pt x="8974579" y="3674313"/>
                </a:cubicBezTo>
                <a:cubicBezTo>
                  <a:pt x="8971929" y="3672840"/>
                  <a:pt x="8968542" y="3673724"/>
                  <a:pt x="8966995" y="3676448"/>
                </a:cubicBezTo>
                <a:lnTo>
                  <a:pt x="8877249" y="3835327"/>
                </a:lnTo>
                <a:cubicBezTo>
                  <a:pt x="8875703" y="3837977"/>
                  <a:pt x="8876661" y="3841438"/>
                  <a:pt x="8879385" y="3842910"/>
                </a:cubicBezTo>
                <a:cubicBezTo>
                  <a:pt x="8880268" y="3843425"/>
                  <a:pt x="8881225" y="3843646"/>
                  <a:pt x="8882182" y="3843646"/>
                </a:cubicBezTo>
                <a:cubicBezTo>
                  <a:pt x="8884023" y="3843573"/>
                  <a:pt x="8885936" y="3842542"/>
                  <a:pt x="8886967" y="3840775"/>
                </a:cubicBezTo>
                <a:close/>
                <a:moveTo>
                  <a:pt x="8742003" y="3872286"/>
                </a:moveTo>
                <a:lnTo>
                  <a:pt x="8883212" y="3843499"/>
                </a:lnTo>
                <a:cubicBezTo>
                  <a:pt x="8886231" y="3842910"/>
                  <a:pt x="8888145" y="3839965"/>
                  <a:pt x="8887557" y="3836946"/>
                </a:cubicBezTo>
                <a:cubicBezTo>
                  <a:pt x="8886967" y="3833928"/>
                  <a:pt x="8884023" y="3831940"/>
                  <a:pt x="8881004" y="3832603"/>
                </a:cubicBezTo>
                <a:lnTo>
                  <a:pt x="8739794" y="3861389"/>
                </a:lnTo>
                <a:cubicBezTo>
                  <a:pt x="8736776" y="3861978"/>
                  <a:pt x="8734862" y="3864924"/>
                  <a:pt x="8735451" y="3867942"/>
                </a:cubicBezTo>
                <a:cubicBezTo>
                  <a:pt x="8735966" y="3870592"/>
                  <a:pt x="8738322" y="3872433"/>
                  <a:pt x="8740973" y="3872433"/>
                </a:cubicBezTo>
                <a:cubicBezTo>
                  <a:pt x="8741267" y="3872433"/>
                  <a:pt x="8741635" y="3872359"/>
                  <a:pt x="8742003" y="3872286"/>
                </a:cubicBezTo>
                <a:close/>
                <a:moveTo>
                  <a:pt x="8586290" y="3875084"/>
                </a:moveTo>
                <a:lnTo>
                  <a:pt x="8741046" y="3872359"/>
                </a:lnTo>
                <a:cubicBezTo>
                  <a:pt x="8744139" y="3872286"/>
                  <a:pt x="8746568" y="3869782"/>
                  <a:pt x="8746494" y="3866690"/>
                </a:cubicBezTo>
                <a:cubicBezTo>
                  <a:pt x="8746421" y="3863598"/>
                  <a:pt x="8743918" y="3861169"/>
                  <a:pt x="8740899" y="3861242"/>
                </a:cubicBezTo>
                <a:cubicBezTo>
                  <a:pt x="8740899" y="3861242"/>
                  <a:pt x="8740899" y="3861242"/>
                  <a:pt x="8740825" y="3861242"/>
                </a:cubicBezTo>
                <a:lnTo>
                  <a:pt x="8586069" y="3863966"/>
                </a:lnTo>
                <a:cubicBezTo>
                  <a:pt x="8582978" y="3864040"/>
                  <a:pt x="8580547" y="3866543"/>
                  <a:pt x="8580621" y="3869635"/>
                </a:cubicBezTo>
                <a:cubicBezTo>
                  <a:pt x="8580621" y="3872654"/>
                  <a:pt x="8583198" y="3875157"/>
                  <a:pt x="8586290" y="3875084"/>
                </a:cubicBezTo>
                <a:cubicBezTo>
                  <a:pt x="8586217" y="3875084"/>
                  <a:pt x="8586217" y="3875084"/>
                  <a:pt x="8586290" y="3875084"/>
                </a:cubicBezTo>
                <a:close/>
                <a:moveTo>
                  <a:pt x="8591665" y="3870445"/>
                </a:moveTo>
                <a:cubicBezTo>
                  <a:pt x="8592180" y="3867426"/>
                  <a:pt x="8590119" y="3864555"/>
                  <a:pt x="8587100" y="3864040"/>
                </a:cubicBezTo>
                <a:lnTo>
                  <a:pt x="8426528" y="3836431"/>
                </a:lnTo>
                <a:cubicBezTo>
                  <a:pt x="8423509" y="3835990"/>
                  <a:pt x="8420638" y="3837977"/>
                  <a:pt x="8420123" y="3840996"/>
                </a:cubicBezTo>
                <a:cubicBezTo>
                  <a:pt x="8419607" y="3844014"/>
                  <a:pt x="8421669" y="3846886"/>
                  <a:pt x="8424688" y="3847401"/>
                </a:cubicBezTo>
                <a:lnTo>
                  <a:pt x="8585259" y="3875010"/>
                </a:lnTo>
                <a:cubicBezTo>
                  <a:pt x="8585554" y="3875084"/>
                  <a:pt x="8585922" y="3875084"/>
                  <a:pt x="8586217" y="3875084"/>
                </a:cubicBezTo>
                <a:cubicBezTo>
                  <a:pt x="8588867" y="3875084"/>
                  <a:pt x="8591223" y="3873169"/>
                  <a:pt x="8591665" y="3870445"/>
                </a:cubicBezTo>
                <a:close/>
                <a:moveTo>
                  <a:pt x="8430872" y="3843794"/>
                </a:moveTo>
                <a:cubicBezTo>
                  <a:pt x="8431903" y="3840849"/>
                  <a:pt x="8430283" y="3837683"/>
                  <a:pt x="8427412" y="3836726"/>
                </a:cubicBezTo>
                <a:lnTo>
                  <a:pt x="8268239" y="3782097"/>
                </a:lnTo>
                <a:cubicBezTo>
                  <a:pt x="8265294" y="3781067"/>
                  <a:pt x="8262127" y="3782686"/>
                  <a:pt x="8261170" y="3785558"/>
                </a:cubicBezTo>
                <a:cubicBezTo>
                  <a:pt x="8260139" y="3788503"/>
                  <a:pt x="8261760" y="3791668"/>
                  <a:pt x="8264631" y="3792625"/>
                </a:cubicBezTo>
                <a:lnTo>
                  <a:pt x="8423804" y="3847254"/>
                </a:lnTo>
                <a:cubicBezTo>
                  <a:pt x="8424393" y="3847475"/>
                  <a:pt x="8425055" y="3847548"/>
                  <a:pt x="8425645" y="3847548"/>
                </a:cubicBezTo>
                <a:cubicBezTo>
                  <a:pt x="8427927" y="3847548"/>
                  <a:pt x="8430062" y="3846076"/>
                  <a:pt x="8430872" y="3843794"/>
                </a:cubicBezTo>
                <a:close/>
                <a:moveTo>
                  <a:pt x="8271404" y="3789901"/>
                </a:moveTo>
                <a:cubicBezTo>
                  <a:pt x="8272803" y="3787177"/>
                  <a:pt x="8271772" y="3783791"/>
                  <a:pt x="8269048" y="3782392"/>
                </a:cubicBezTo>
                <a:lnTo>
                  <a:pt x="8118562" y="3704057"/>
                </a:lnTo>
                <a:cubicBezTo>
                  <a:pt x="8115838" y="3702584"/>
                  <a:pt x="8112452" y="3703689"/>
                  <a:pt x="8111052" y="3706413"/>
                </a:cubicBezTo>
                <a:cubicBezTo>
                  <a:pt x="8109654" y="3709137"/>
                  <a:pt x="8110685" y="3712523"/>
                  <a:pt x="8113409" y="3713922"/>
                </a:cubicBezTo>
                <a:lnTo>
                  <a:pt x="8263894" y="3792257"/>
                </a:lnTo>
                <a:cubicBezTo>
                  <a:pt x="8264705" y="3792699"/>
                  <a:pt x="8265661" y="3792920"/>
                  <a:pt x="8266545" y="3792920"/>
                </a:cubicBezTo>
                <a:cubicBezTo>
                  <a:pt x="8268459" y="3792846"/>
                  <a:pt x="8270373" y="3791816"/>
                  <a:pt x="8271404" y="3789901"/>
                </a:cubicBezTo>
                <a:close/>
                <a:moveTo>
                  <a:pt x="8120403" y="3712303"/>
                </a:moveTo>
                <a:cubicBezTo>
                  <a:pt x="8122243" y="3709799"/>
                  <a:pt x="8121655" y="3706339"/>
                  <a:pt x="8119225" y="3704499"/>
                </a:cubicBezTo>
                <a:lnTo>
                  <a:pt x="7984568" y="3606064"/>
                </a:lnTo>
                <a:cubicBezTo>
                  <a:pt x="7982065" y="3604224"/>
                  <a:pt x="7978604" y="3604813"/>
                  <a:pt x="7976764" y="3607242"/>
                </a:cubicBezTo>
                <a:cubicBezTo>
                  <a:pt x="7974923" y="3609672"/>
                  <a:pt x="7975513" y="3613206"/>
                  <a:pt x="7977942" y="3615046"/>
                </a:cubicBezTo>
                <a:lnTo>
                  <a:pt x="8112599" y="3713481"/>
                </a:lnTo>
                <a:cubicBezTo>
                  <a:pt x="8113630" y="3714217"/>
                  <a:pt x="8114807" y="3714585"/>
                  <a:pt x="8115912" y="3714585"/>
                </a:cubicBezTo>
                <a:cubicBezTo>
                  <a:pt x="8117679" y="3714585"/>
                  <a:pt x="8119372" y="3713775"/>
                  <a:pt x="8120403" y="3712303"/>
                </a:cubicBezTo>
                <a:close/>
                <a:moveTo>
                  <a:pt x="7985157" y="3614531"/>
                </a:moveTo>
                <a:cubicBezTo>
                  <a:pt x="7987366" y="3612396"/>
                  <a:pt x="7987440" y="3608862"/>
                  <a:pt x="7985304" y="3606653"/>
                </a:cubicBezTo>
                <a:lnTo>
                  <a:pt x="7873545" y="3491727"/>
                </a:lnTo>
                <a:cubicBezTo>
                  <a:pt x="7871409" y="3489519"/>
                  <a:pt x="7867876" y="3489445"/>
                  <a:pt x="7865667" y="3491580"/>
                </a:cubicBezTo>
                <a:cubicBezTo>
                  <a:pt x="7863459" y="3493715"/>
                  <a:pt x="7863385" y="3497249"/>
                  <a:pt x="7865519" y="3499458"/>
                </a:cubicBezTo>
                <a:lnTo>
                  <a:pt x="7977280" y="3614384"/>
                </a:lnTo>
                <a:cubicBezTo>
                  <a:pt x="7978384" y="3615488"/>
                  <a:pt x="7979856" y="3616077"/>
                  <a:pt x="7981328" y="3616077"/>
                </a:cubicBezTo>
                <a:cubicBezTo>
                  <a:pt x="7982654" y="3616151"/>
                  <a:pt x="7984052" y="3615635"/>
                  <a:pt x="7985157" y="3614531"/>
                </a:cubicBezTo>
                <a:close/>
                <a:moveTo>
                  <a:pt x="7872734" y="3500120"/>
                </a:moveTo>
                <a:cubicBezTo>
                  <a:pt x="7875238" y="3498354"/>
                  <a:pt x="7875827" y="3494820"/>
                  <a:pt x="7874060" y="3492316"/>
                </a:cubicBezTo>
                <a:lnTo>
                  <a:pt x="7786154" y="3369145"/>
                </a:lnTo>
                <a:cubicBezTo>
                  <a:pt x="7784386" y="3366642"/>
                  <a:pt x="7780853" y="3366053"/>
                  <a:pt x="7778350" y="3367820"/>
                </a:cubicBezTo>
                <a:cubicBezTo>
                  <a:pt x="7775847" y="3369586"/>
                  <a:pt x="7775257" y="3373120"/>
                  <a:pt x="7777024" y="3375624"/>
                </a:cubicBezTo>
                <a:lnTo>
                  <a:pt x="7864931" y="3498795"/>
                </a:lnTo>
                <a:cubicBezTo>
                  <a:pt x="7866035" y="3500341"/>
                  <a:pt x="7867728" y="3501151"/>
                  <a:pt x="7869495" y="3501151"/>
                </a:cubicBezTo>
                <a:cubicBezTo>
                  <a:pt x="7870673" y="3501151"/>
                  <a:pt x="7871777" y="3500857"/>
                  <a:pt x="7872734" y="3500120"/>
                </a:cubicBezTo>
                <a:close/>
                <a:moveTo>
                  <a:pt x="7784166" y="3377390"/>
                </a:moveTo>
                <a:cubicBezTo>
                  <a:pt x="7786890" y="3375992"/>
                  <a:pt x="7787995" y="3372605"/>
                  <a:pt x="7786595" y="3369881"/>
                </a:cubicBezTo>
                <a:lnTo>
                  <a:pt x="7723206" y="3246709"/>
                </a:lnTo>
                <a:cubicBezTo>
                  <a:pt x="7721807" y="3243985"/>
                  <a:pt x="7718420" y="3242881"/>
                  <a:pt x="7715696" y="3244280"/>
                </a:cubicBezTo>
                <a:cubicBezTo>
                  <a:pt x="7712972" y="3245679"/>
                  <a:pt x="7711868" y="3249065"/>
                  <a:pt x="7713267" y="3251789"/>
                </a:cubicBezTo>
                <a:lnTo>
                  <a:pt x="7776656" y="3374961"/>
                </a:lnTo>
                <a:cubicBezTo>
                  <a:pt x="7777614" y="3376875"/>
                  <a:pt x="7779602" y="3377980"/>
                  <a:pt x="7781662" y="3377980"/>
                </a:cubicBezTo>
                <a:cubicBezTo>
                  <a:pt x="7782473" y="3377980"/>
                  <a:pt x="7783356" y="3377759"/>
                  <a:pt x="7784166" y="3377390"/>
                </a:cubicBezTo>
                <a:close/>
                <a:moveTo>
                  <a:pt x="7723059" y="3252010"/>
                </a:moveTo>
                <a:lnTo>
                  <a:pt x="7803970" y="3111832"/>
                </a:lnTo>
                <a:cubicBezTo>
                  <a:pt x="7805516" y="3109181"/>
                  <a:pt x="7804560" y="3105795"/>
                  <a:pt x="7801909" y="3104249"/>
                </a:cubicBezTo>
                <a:cubicBezTo>
                  <a:pt x="7799258" y="3102776"/>
                  <a:pt x="7795872" y="3103586"/>
                  <a:pt x="7794326" y="3106310"/>
                </a:cubicBezTo>
                <a:lnTo>
                  <a:pt x="7713414" y="3246488"/>
                </a:lnTo>
                <a:cubicBezTo>
                  <a:pt x="7711868" y="3249139"/>
                  <a:pt x="7712825" y="3252526"/>
                  <a:pt x="7715475" y="3254072"/>
                </a:cubicBezTo>
                <a:cubicBezTo>
                  <a:pt x="7716359" y="3254587"/>
                  <a:pt x="7717316" y="3254808"/>
                  <a:pt x="7718273" y="3254808"/>
                </a:cubicBezTo>
                <a:cubicBezTo>
                  <a:pt x="7720187" y="3254734"/>
                  <a:pt x="7722028" y="3253777"/>
                  <a:pt x="7723059" y="3252010"/>
                </a:cubicBezTo>
                <a:close/>
                <a:moveTo>
                  <a:pt x="7803897" y="3111905"/>
                </a:moveTo>
                <a:lnTo>
                  <a:pt x="7894159" y="2959064"/>
                </a:lnTo>
                <a:cubicBezTo>
                  <a:pt x="7895705" y="2956413"/>
                  <a:pt x="7894821" y="2953027"/>
                  <a:pt x="7892171" y="2951407"/>
                </a:cubicBezTo>
                <a:cubicBezTo>
                  <a:pt x="7889521" y="2949861"/>
                  <a:pt x="7886134" y="2950744"/>
                  <a:pt x="7884515" y="2953395"/>
                </a:cubicBezTo>
                <a:lnTo>
                  <a:pt x="7794253" y="3106236"/>
                </a:lnTo>
                <a:cubicBezTo>
                  <a:pt x="7792706" y="3108887"/>
                  <a:pt x="7793589" y="3112274"/>
                  <a:pt x="7796241" y="3113893"/>
                </a:cubicBezTo>
                <a:cubicBezTo>
                  <a:pt x="7797124" y="3114408"/>
                  <a:pt x="7798154" y="3114703"/>
                  <a:pt x="7799111" y="3114703"/>
                </a:cubicBezTo>
                <a:cubicBezTo>
                  <a:pt x="7801025" y="3114629"/>
                  <a:pt x="7802866" y="3113599"/>
                  <a:pt x="7803897" y="3111905"/>
                </a:cubicBezTo>
                <a:close/>
                <a:moveTo>
                  <a:pt x="7894159" y="2959064"/>
                </a:moveTo>
                <a:lnTo>
                  <a:pt x="7990237" y="2799301"/>
                </a:lnTo>
                <a:cubicBezTo>
                  <a:pt x="7991783" y="2796651"/>
                  <a:pt x="7990973" y="2793264"/>
                  <a:pt x="7988323" y="2791644"/>
                </a:cubicBezTo>
                <a:cubicBezTo>
                  <a:pt x="7985747" y="2790098"/>
                  <a:pt x="7982286" y="2790908"/>
                  <a:pt x="7980666" y="2793559"/>
                </a:cubicBezTo>
                <a:lnTo>
                  <a:pt x="7884588" y="2953321"/>
                </a:lnTo>
                <a:cubicBezTo>
                  <a:pt x="7883042" y="2955971"/>
                  <a:pt x="7883851" y="2959358"/>
                  <a:pt x="7886502" y="2960978"/>
                </a:cubicBezTo>
                <a:cubicBezTo>
                  <a:pt x="7887386" y="2961493"/>
                  <a:pt x="7888416" y="2961788"/>
                  <a:pt x="7889447" y="2961788"/>
                </a:cubicBezTo>
                <a:cubicBezTo>
                  <a:pt x="7891361" y="2961788"/>
                  <a:pt x="7893128" y="2960831"/>
                  <a:pt x="7894159" y="2959064"/>
                </a:cubicBezTo>
                <a:close/>
                <a:moveTo>
                  <a:pt x="7990237" y="2799375"/>
                </a:moveTo>
                <a:lnTo>
                  <a:pt x="8088377" y="2638655"/>
                </a:lnTo>
                <a:cubicBezTo>
                  <a:pt x="8089996" y="2636005"/>
                  <a:pt x="8089113" y="2632618"/>
                  <a:pt x="8086536" y="2630999"/>
                </a:cubicBezTo>
                <a:cubicBezTo>
                  <a:pt x="8083960" y="2629452"/>
                  <a:pt x="8080500" y="2630189"/>
                  <a:pt x="8078879" y="2632839"/>
                </a:cubicBezTo>
                <a:lnTo>
                  <a:pt x="7980740" y="2793485"/>
                </a:lnTo>
                <a:cubicBezTo>
                  <a:pt x="7979120" y="2796136"/>
                  <a:pt x="7980004" y="2799522"/>
                  <a:pt x="7982580" y="2801142"/>
                </a:cubicBezTo>
                <a:cubicBezTo>
                  <a:pt x="7983464" y="2801731"/>
                  <a:pt x="7984495" y="2801952"/>
                  <a:pt x="7985525" y="2801952"/>
                </a:cubicBezTo>
                <a:cubicBezTo>
                  <a:pt x="7987440" y="2802025"/>
                  <a:pt x="7989207" y="2801068"/>
                  <a:pt x="7990237" y="2799375"/>
                </a:cubicBezTo>
                <a:close/>
                <a:moveTo>
                  <a:pt x="8088377" y="2638655"/>
                </a:moveTo>
                <a:lnTo>
                  <a:pt x="8184455" y="2483458"/>
                </a:lnTo>
                <a:cubicBezTo>
                  <a:pt x="8186075" y="2480807"/>
                  <a:pt x="8185265" y="2477421"/>
                  <a:pt x="8182689" y="2475801"/>
                </a:cubicBezTo>
                <a:cubicBezTo>
                  <a:pt x="8180111" y="2474181"/>
                  <a:pt x="8176651" y="2474991"/>
                  <a:pt x="8175031" y="2477568"/>
                </a:cubicBezTo>
                <a:lnTo>
                  <a:pt x="8078953" y="2632766"/>
                </a:lnTo>
                <a:cubicBezTo>
                  <a:pt x="8077333" y="2635416"/>
                  <a:pt x="8078143" y="2638803"/>
                  <a:pt x="8080720" y="2640422"/>
                </a:cubicBezTo>
                <a:cubicBezTo>
                  <a:pt x="8081677" y="2641011"/>
                  <a:pt x="8082708" y="2641232"/>
                  <a:pt x="8083665" y="2641232"/>
                </a:cubicBezTo>
                <a:cubicBezTo>
                  <a:pt x="8085505" y="2641306"/>
                  <a:pt x="8087272" y="2640349"/>
                  <a:pt x="8088377" y="2638655"/>
                </a:cubicBezTo>
                <a:close/>
                <a:moveTo>
                  <a:pt x="8184382" y="2483531"/>
                </a:moveTo>
                <a:lnTo>
                  <a:pt x="8274128" y="2340629"/>
                </a:lnTo>
                <a:cubicBezTo>
                  <a:pt x="8275748" y="2338052"/>
                  <a:pt x="8275011" y="2334592"/>
                  <a:pt x="8272361" y="2332972"/>
                </a:cubicBezTo>
                <a:cubicBezTo>
                  <a:pt x="8269784" y="2331352"/>
                  <a:pt x="8266324" y="2332162"/>
                  <a:pt x="8264705" y="2334739"/>
                </a:cubicBezTo>
                <a:lnTo>
                  <a:pt x="8174958" y="2477641"/>
                </a:lnTo>
                <a:cubicBezTo>
                  <a:pt x="8173338" y="2480218"/>
                  <a:pt x="8174074" y="2483679"/>
                  <a:pt x="8176725" y="2485298"/>
                </a:cubicBezTo>
                <a:cubicBezTo>
                  <a:pt x="8177682" y="2485887"/>
                  <a:pt x="8178713" y="2486182"/>
                  <a:pt x="8179743" y="2486182"/>
                </a:cubicBezTo>
                <a:cubicBezTo>
                  <a:pt x="8181510" y="2486108"/>
                  <a:pt x="8183351" y="2485151"/>
                  <a:pt x="8184382" y="2483531"/>
                </a:cubicBezTo>
                <a:close/>
                <a:moveTo>
                  <a:pt x="8273981" y="2340702"/>
                </a:moveTo>
                <a:lnTo>
                  <a:pt x="8360047" y="2210610"/>
                </a:lnTo>
                <a:cubicBezTo>
                  <a:pt x="8361740" y="2208033"/>
                  <a:pt x="8361004" y="2204573"/>
                  <a:pt x="8358501" y="2202880"/>
                </a:cubicBezTo>
                <a:cubicBezTo>
                  <a:pt x="8355923" y="2201186"/>
                  <a:pt x="8352463" y="2201849"/>
                  <a:pt x="8350770" y="2204426"/>
                </a:cubicBezTo>
                <a:lnTo>
                  <a:pt x="8264705" y="2334518"/>
                </a:lnTo>
                <a:cubicBezTo>
                  <a:pt x="8263011" y="2337095"/>
                  <a:pt x="8263748" y="2340555"/>
                  <a:pt x="8266251" y="2342249"/>
                </a:cubicBezTo>
                <a:cubicBezTo>
                  <a:pt x="8267208" y="2342911"/>
                  <a:pt x="8268312" y="2343205"/>
                  <a:pt x="8269342" y="2343205"/>
                </a:cubicBezTo>
                <a:cubicBezTo>
                  <a:pt x="8271183" y="2343205"/>
                  <a:pt x="8272951" y="2342322"/>
                  <a:pt x="8273981" y="2340702"/>
                </a:cubicBezTo>
                <a:close/>
                <a:moveTo>
                  <a:pt x="8359899" y="2210831"/>
                </a:moveTo>
                <a:lnTo>
                  <a:pt x="8445081" y="2094065"/>
                </a:lnTo>
                <a:cubicBezTo>
                  <a:pt x="8446922" y="2091561"/>
                  <a:pt x="8446332" y="2088101"/>
                  <a:pt x="8443903" y="2086261"/>
                </a:cubicBezTo>
                <a:cubicBezTo>
                  <a:pt x="8441400" y="2084494"/>
                  <a:pt x="8437939" y="2085009"/>
                  <a:pt x="8436099" y="2087438"/>
                </a:cubicBezTo>
                <a:lnTo>
                  <a:pt x="8350917" y="2204205"/>
                </a:lnTo>
                <a:cubicBezTo>
                  <a:pt x="8349077" y="2206708"/>
                  <a:pt x="8349665" y="2210169"/>
                  <a:pt x="8352168" y="2212009"/>
                </a:cubicBezTo>
                <a:cubicBezTo>
                  <a:pt x="8353199" y="2212745"/>
                  <a:pt x="8354377" y="2213113"/>
                  <a:pt x="8355482" y="2213113"/>
                </a:cubicBezTo>
                <a:cubicBezTo>
                  <a:pt x="8357175" y="2213113"/>
                  <a:pt x="8358868" y="2212303"/>
                  <a:pt x="8359899" y="2210831"/>
                </a:cubicBezTo>
                <a:close/>
                <a:moveTo>
                  <a:pt x="8444860" y="2094359"/>
                </a:moveTo>
                <a:lnTo>
                  <a:pt x="8532104" y="1991213"/>
                </a:lnTo>
                <a:cubicBezTo>
                  <a:pt x="8534092" y="1988857"/>
                  <a:pt x="8533797" y="1985323"/>
                  <a:pt x="8531441" y="1983335"/>
                </a:cubicBezTo>
                <a:cubicBezTo>
                  <a:pt x="8529085" y="1981347"/>
                  <a:pt x="8525625" y="1981642"/>
                  <a:pt x="8523563" y="1983998"/>
                </a:cubicBezTo>
                <a:lnTo>
                  <a:pt x="8436320" y="2087144"/>
                </a:lnTo>
                <a:cubicBezTo>
                  <a:pt x="8434332" y="2089500"/>
                  <a:pt x="8434627" y="2093034"/>
                  <a:pt x="8436982" y="2095022"/>
                </a:cubicBezTo>
                <a:cubicBezTo>
                  <a:pt x="8438013" y="2095905"/>
                  <a:pt x="8439339" y="2096347"/>
                  <a:pt x="8440590" y="2096347"/>
                </a:cubicBezTo>
                <a:cubicBezTo>
                  <a:pt x="8442210" y="2096273"/>
                  <a:pt x="8443756" y="2095611"/>
                  <a:pt x="8444860" y="2094359"/>
                </a:cubicBezTo>
                <a:close/>
                <a:moveTo>
                  <a:pt x="8531661" y="1991581"/>
                </a:moveTo>
                <a:lnTo>
                  <a:pt x="8623912" y="1902350"/>
                </a:lnTo>
                <a:cubicBezTo>
                  <a:pt x="8626121" y="1900215"/>
                  <a:pt x="8626194" y="1896681"/>
                  <a:pt x="8624059" y="1894472"/>
                </a:cubicBezTo>
                <a:cubicBezTo>
                  <a:pt x="8621924" y="1892263"/>
                  <a:pt x="8618390" y="1892190"/>
                  <a:pt x="8616182" y="1894325"/>
                </a:cubicBezTo>
                <a:lnTo>
                  <a:pt x="8523932" y="1983556"/>
                </a:lnTo>
                <a:cubicBezTo>
                  <a:pt x="8521723" y="1985691"/>
                  <a:pt x="8521649" y="1989225"/>
                  <a:pt x="8523784" y="1991434"/>
                </a:cubicBezTo>
                <a:cubicBezTo>
                  <a:pt x="8524889" y="1992612"/>
                  <a:pt x="8526361" y="1993127"/>
                  <a:pt x="8527834" y="1993127"/>
                </a:cubicBezTo>
                <a:cubicBezTo>
                  <a:pt x="8529232" y="1993127"/>
                  <a:pt x="8530632" y="1992612"/>
                  <a:pt x="8531661" y="1991581"/>
                </a:cubicBezTo>
                <a:close/>
                <a:moveTo>
                  <a:pt x="8623470" y="1902792"/>
                </a:moveTo>
                <a:lnTo>
                  <a:pt x="8723009" y="1827107"/>
                </a:lnTo>
                <a:cubicBezTo>
                  <a:pt x="8725438" y="1825266"/>
                  <a:pt x="8725953" y="1821732"/>
                  <a:pt x="8724039" y="1819303"/>
                </a:cubicBezTo>
                <a:cubicBezTo>
                  <a:pt x="8722125" y="1816873"/>
                  <a:pt x="8718665" y="1816358"/>
                  <a:pt x="8716235" y="1818272"/>
                </a:cubicBezTo>
                <a:lnTo>
                  <a:pt x="8616697" y="1893957"/>
                </a:lnTo>
                <a:cubicBezTo>
                  <a:pt x="8614267" y="1895797"/>
                  <a:pt x="8613752" y="1899331"/>
                  <a:pt x="8615666" y="1901761"/>
                </a:cubicBezTo>
                <a:cubicBezTo>
                  <a:pt x="8616770" y="1903233"/>
                  <a:pt x="8618464" y="1903969"/>
                  <a:pt x="8620157" y="1903969"/>
                </a:cubicBezTo>
                <a:cubicBezTo>
                  <a:pt x="8621261" y="1903896"/>
                  <a:pt x="8622439" y="1903528"/>
                  <a:pt x="8623470" y="1902792"/>
                </a:cubicBezTo>
                <a:close/>
                <a:moveTo>
                  <a:pt x="8722346" y="1827475"/>
                </a:moveTo>
                <a:lnTo>
                  <a:pt x="8831308" y="1764895"/>
                </a:lnTo>
                <a:cubicBezTo>
                  <a:pt x="8833959" y="1763349"/>
                  <a:pt x="8834916" y="1759963"/>
                  <a:pt x="8833370" y="1757312"/>
                </a:cubicBezTo>
                <a:cubicBezTo>
                  <a:pt x="8831823" y="1754662"/>
                  <a:pt x="8828437" y="1753705"/>
                  <a:pt x="8825787" y="1755251"/>
                </a:cubicBezTo>
                <a:lnTo>
                  <a:pt x="8716824" y="1817830"/>
                </a:lnTo>
                <a:cubicBezTo>
                  <a:pt x="8714174" y="1819376"/>
                  <a:pt x="8713217" y="1822763"/>
                  <a:pt x="8714762" y="1825414"/>
                </a:cubicBezTo>
                <a:cubicBezTo>
                  <a:pt x="8715793" y="1827180"/>
                  <a:pt x="8717707" y="1828211"/>
                  <a:pt x="8719622" y="1828211"/>
                </a:cubicBezTo>
                <a:cubicBezTo>
                  <a:pt x="8720579" y="1828211"/>
                  <a:pt x="8721462" y="1827990"/>
                  <a:pt x="8722346" y="1827475"/>
                </a:cubicBezTo>
                <a:close/>
                <a:moveTo>
                  <a:pt x="8830646" y="1765263"/>
                </a:moveTo>
                <a:lnTo>
                  <a:pt x="8951167" y="1715421"/>
                </a:lnTo>
                <a:cubicBezTo>
                  <a:pt x="8954038" y="1714243"/>
                  <a:pt x="8955363" y="1711003"/>
                  <a:pt x="8954185" y="1708132"/>
                </a:cubicBezTo>
                <a:cubicBezTo>
                  <a:pt x="8953008" y="1705260"/>
                  <a:pt x="8949694" y="1703935"/>
                  <a:pt x="8946896" y="1705113"/>
                </a:cubicBezTo>
                <a:lnTo>
                  <a:pt x="8826375" y="1754956"/>
                </a:lnTo>
                <a:cubicBezTo>
                  <a:pt x="8823504" y="1756134"/>
                  <a:pt x="8822179" y="1759374"/>
                  <a:pt x="8823357" y="1762245"/>
                </a:cubicBezTo>
                <a:cubicBezTo>
                  <a:pt x="8824241" y="1764380"/>
                  <a:pt x="8826375" y="1765705"/>
                  <a:pt x="8828584" y="1765705"/>
                </a:cubicBezTo>
                <a:cubicBezTo>
                  <a:pt x="8829247" y="1765632"/>
                  <a:pt x="8829983" y="1765484"/>
                  <a:pt x="8830646" y="1765263"/>
                </a:cubicBezTo>
                <a:close/>
                <a:moveTo>
                  <a:pt x="8950578" y="1715641"/>
                </a:moveTo>
                <a:lnTo>
                  <a:pt x="9084719" y="1678167"/>
                </a:lnTo>
                <a:cubicBezTo>
                  <a:pt x="9087664" y="1677357"/>
                  <a:pt x="9089431" y="1674265"/>
                  <a:pt x="9088621" y="1671320"/>
                </a:cubicBezTo>
                <a:cubicBezTo>
                  <a:pt x="9087811" y="1668375"/>
                  <a:pt x="9084719" y="1666682"/>
                  <a:pt x="9081775" y="1667418"/>
                </a:cubicBezTo>
                <a:lnTo>
                  <a:pt x="8947633" y="1704892"/>
                </a:lnTo>
                <a:cubicBezTo>
                  <a:pt x="8944688" y="1705702"/>
                  <a:pt x="8942921" y="1708794"/>
                  <a:pt x="8943731" y="1711739"/>
                </a:cubicBezTo>
                <a:cubicBezTo>
                  <a:pt x="8944394" y="1714243"/>
                  <a:pt x="8946675" y="1715862"/>
                  <a:pt x="8949106" y="1715789"/>
                </a:cubicBezTo>
                <a:cubicBezTo>
                  <a:pt x="8949547" y="1715862"/>
                  <a:pt x="8950063" y="1715789"/>
                  <a:pt x="8950578" y="1715641"/>
                </a:cubicBezTo>
                <a:close/>
                <a:moveTo>
                  <a:pt x="9084130" y="1678241"/>
                </a:moveTo>
                <a:lnTo>
                  <a:pt x="9225707" y="1654240"/>
                </a:lnTo>
                <a:cubicBezTo>
                  <a:pt x="9228726" y="1653724"/>
                  <a:pt x="9230788" y="1650853"/>
                  <a:pt x="9230272" y="1647834"/>
                </a:cubicBezTo>
                <a:cubicBezTo>
                  <a:pt x="9229757" y="1644816"/>
                  <a:pt x="9226886" y="1642754"/>
                  <a:pt x="9223867" y="1643270"/>
                </a:cubicBezTo>
                <a:lnTo>
                  <a:pt x="9082290" y="1667271"/>
                </a:lnTo>
                <a:cubicBezTo>
                  <a:pt x="9079271" y="1667786"/>
                  <a:pt x="9077210" y="1670658"/>
                  <a:pt x="9077725" y="1673676"/>
                </a:cubicBezTo>
                <a:cubicBezTo>
                  <a:pt x="9078167" y="1676400"/>
                  <a:pt x="9080596" y="1678314"/>
                  <a:pt x="9083247" y="1678314"/>
                </a:cubicBezTo>
                <a:cubicBezTo>
                  <a:pt x="9083542" y="1678314"/>
                  <a:pt x="9083835" y="1678314"/>
                  <a:pt x="9084130" y="1678241"/>
                </a:cubicBezTo>
                <a:close/>
                <a:moveTo>
                  <a:pt x="9225192" y="1654313"/>
                </a:moveTo>
                <a:lnTo>
                  <a:pt x="9368095" y="1644889"/>
                </a:lnTo>
                <a:cubicBezTo>
                  <a:pt x="9371187" y="1644669"/>
                  <a:pt x="9373470" y="1642018"/>
                  <a:pt x="9373322" y="1638926"/>
                </a:cubicBezTo>
                <a:cubicBezTo>
                  <a:pt x="9373101" y="1635834"/>
                  <a:pt x="9370303" y="1633331"/>
                  <a:pt x="9367358" y="1633699"/>
                </a:cubicBezTo>
                <a:lnTo>
                  <a:pt x="9224456" y="1643122"/>
                </a:lnTo>
                <a:cubicBezTo>
                  <a:pt x="9221364" y="1643343"/>
                  <a:pt x="9219081" y="1645994"/>
                  <a:pt x="9219229" y="1649086"/>
                </a:cubicBezTo>
                <a:cubicBezTo>
                  <a:pt x="9219450" y="1652031"/>
                  <a:pt x="9221879" y="1654313"/>
                  <a:pt x="9224824" y="1654313"/>
                </a:cubicBezTo>
                <a:cubicBezTo>
                  <a:pt x="9224971" y="1654313"/>
                  <a:pt x="9225045" y="1654313"/>
                  <a:pt x="9225192" y="1654313"/>
                </a:cubicBezTo>
                <a:close/>
                <a:moveTo>
                  <a:pt x="9510997" y="1645920"/>
                </a:moveTo>
                <a:cubicBezTo>
                  <a:pt x="9511145" y="1642828"/>
                  <a:pt x="9508789" y="1640251"/>
                  <a:pt x="9505697" y="1640104"/>
                </a:cubicBezTo>
                <a:lnTo>
                  <a:pt x="9367948" y="1633772"/>
                </a:lnTo>
                <a:cubicBezTo>
                  <a:pt x="9365077" y="1633404"/>
                  <a:pt x="9362279" y="1635981"/>
                  <a:pt x="9362131" y="1639073"/>
                </a:cubicBezTo>
                <a:cubicBezTo>
                  <a:pt x="9361984" y="1642165"/>
                  <a:pt x="9364340" y="1644742"/>
                  <a:pt x="9367432" y="1644889"/>
                </a:cubicBezTo>
                <a:lnTo>
                  <a:pt x="9505182" y="1651221"/>
                </a:lnTo>
                <a:cubicBezTo>
                  <a:pt x="9505255" y="1651221"/>
                  <a:pt x="9505402" y="1651221"/>
                  <a:pt x="9505476" y="1651221"/>
                </a:cubicBezTo>
                <a:cubicBezTo>
                  <a:pt x="9508421" y="1651221"/>
                  <a:pt x="9510850" y="1648865"/>
                  <a:pt x="9510997" y="1645920"/>
                </a:cubicBezTo>
                <a:close/>
                <a:moveTo>
                  <a:pt x="9637261" y="1669627"/>
                </a:moveTo>
                <a:cubicBezTo>
                  <a:pt x="9637850" y="1666608"/>
                  <a:pt x="9635789" y="1663663"/>
                  <a:pt x="9632770" y="1663148"/>
                </a:cubicBezTo>
                <a:lnTo>
                  <a:pt x="9506433" y="1640251"/>
                </a:lnTo>
                <a:cubicBezTo>
                  <a:pt x="9503415" y="1639662"/>
                  <a:pt x="9500470" y="1641724"/>
                  <a:pt x="9499954" y="1644742"/>
                </a:cubicBezTo>
                <a:cubicBezTo>
                  <a:pt x="9499365" y="1647761"/>
                  <a:pt x="9501427" y="1650706"/>
                  <a:pt x="9504445" y="1651221"/>
                </a:cubicBezTo>
                <a:lnTo>
                  <a:pt x="9630782" y="1674118"/>
                </a:lnTo>
                <a:cubicBezTo>
                  <a:pt x="9631151" y="1674191"/>
                  <a:pt x="9631445" y="1674191"/>
                  <a:pt x="9631813" y="1674191"/>
                </a:cubicBezTo>
                <a:cubicBezTo>
                  <a:pt x="9634464" y="1674191"/>
                  <a:pt x="9636820" y="1672277"/>
                  <a:pt x="9637261" y="1669627"/>
                </a:cubicBezTo>
                <a:close/>
                <a:moveTo>
                  <a:pt x="9747770" y="1707985"/>
                </a:moveTo>
                <a:cubicBezTo>
                  <a:pt x="9748727" y="1705040"/>
                  <a:pt x="9747181" y="1701874"/>
                  <a:pt x="9744310" y="1700917"/>
                </a:cubicBezTo>
                <a:lnTo>
                  <a:pt x="9633580" y="1663369"/>
                </a:lnTo>
                <a:cubicBezTo>
                  <a:pt x="9630635" y="1662412"/>
                  <a:pt x="9627543" y="1663958"/>
                  <a:pt x="9626513" y="1666829"/>
                </a:cubicBezTo>
                <a:cubicBezTo>
                  <a:pt x="9625555" y="1669774"/>
                  <a:pt x="9627101" y="1672940"/>
                  <a:pt x="9629973" y="1673897"/>
                </a:cubicBezTo>
                <a:lnTo>
                  <a:pt x="9740702" y="1711445"/>
                </a:lnTo>
                <a:cubicBezTo>
                  <a:pt x="9741291" y="1711666"/>
                  <a:pt x="9741953" y="1711739"/>
                  <a:pt x="9742543" y="1711739"/>
                </a:cubicBezTo>
                <a:cubicBezTo>
                  <a:pt x="9744825" y="1711739"/>
                  <a:pt x="9747034" y="1710267"/>
                  <a:pt x="9747770" y="1707985"/>
                </a:cubicBezTo>
                <a:close/>
                <a:moveTo>
                  <a:pt x="9838473" y="1759005"/>
                </a:moveTo>
                <a:cubicBezTo>
                  <a:pt x="9839946" y="1756281"/>
                  <a:pt x="9838989" y="1752895"/>
                  <a:pt x="9836265" y="1751422"/>
                </a:cubicBezTo>
                <a:lnTo>
                  <a:pt x="9745193" y="1701285"/>
                </a:lnTo>
                <a:cubicBezTo>
                  <a:pt x="9742469" y="1699812"/>
                  <a:pt x="9739082" y="1700769"/>
                  <a:pt x="9737610" y="1703494"/>
                </a:cubicBezTo>
                <a:cubicBezTo>
                  <a:pt x="9736138" y="1706218"/>
                  <a:pt x="9737095" y="1709604"/>
                  <a:pt x="9739819" y="1711077"/>
                </a:cubicBezTo>
                <a:lnTo>
                  <a:pt x="9830891" y="1761214"/>
                </a:lnTo>
                <a:cubicBezTo>
                  <a:pt x="9831774" y="1761656"/>
                  <a:pt x="9832657" y="1761877"/>
                  <a:pt x="9833615" y="1761877"/>
                </a:cubicBezTo>
                <a:cubicBezTo>
                  <a:pt x="9835529" y="1761877"/>
                  <a:pt x="9837443" y="1760846"/>
                  <a:pt x="9838473" y="1759005"/>
                </a:cubicBezTo>
                <a:close/>
                <a:moveTo>
                  <a:pt x="9849738" y="1847721"/>
                </a:moveTo>
                <a:cubicBezTo>
                  <a:pt x="9852756" y="1847206"/>
                  <a:pt x="9854818" y="1844261"/>
                  <a:pt x="9854229" y="1841243"/>
                </a:cubicBezTo>
                <a:lnTo>
                  <a:pt x="9839063" y="1755324"/>
                </a:lnTo>
                <a:cubicBezTo>
                  <a:pt x="9838547" y="1752306"/>
                  <a:pt x="9835603" y="1750318"/>
                  <a:pt x="9832584" y="1750833"/>
                </a:cubicBezTo>
                <a:cubicBezTo>
                  <a:pt x="9829565" y="1751349"/>
                  <a:pt x="9827503" y="1754294"/>
                  <a:pt x="9828093" y="1757312"/>
                </a:cubicBezTo>
                <a:lnTo>
                  <a:pt x="9843259" y="1843230"/>
                </a:lnTo>
                <a:cubicBezTo>
                  <a:pt x="9843775" y="1845954"/>
                  <a:pt x="9846130" y="1847869"/>
                  <a:pt x="9848781" y="1847795"/>
                </a:cubicBezTo>
                <a:cubicBezTo>
                  <a:pt x="9849075" y="1847795"/>
                  <a:pt x="9849444" y="1847721"/>
                  <a:pt x="9849738" y="1847721"/>
                </a:cubicBezTo>
                <a:close/>
                <a:moveTo>
                  <a:pt x="9854450" y="1930916"/>
                </a:moveTo>
                <a:cubicBezTo>
                  <a:pt x="9857542" y="1930695"/>
                  <a:pt x="9859824" y="1928044"/>
                  <a:pt x="9859677" y="1925026"/>
                </a:cubicBezTo>
                <a:lnTo>
                  <a:pt x="9854302" y="1841905"/>
                </a:lnTo>
                <a:cubicBezTo>
                  <a:pt x="9854081" y="1838813"/>
                  <a:pt x="9851873" y="1836383"/>
                  <a:pt x="9848413" y="1836678"/>
                </a:cubicBezTo>
                <a:cubicBezTo>
                  <a:pt x="9845320" y="1836899"/>
                  <a:pt x="9843038" y="1839549"/>
                  <a:pt x="9843185" y="1842568"/>
                </a:cubicBezTo>
                <a:lnTo>
                  <a:pt x="9848559" y="1925688"/>
                </a:lnTo>
                <a:cubicBezTo>
                  <a:pt x="9848781" y="1928633"/>
                  <a:pt x="9851211" y="1930916"/>
                  <a:pt x="9854155" y="1930916"/>
                </a:cubicBezTo>
                <a:cubicBezTo>
                  <a:pt x="9854229" y="1930916"/>
                  <a:pt x="9854376" y="1930916"/>
                  <a:pt x="9854450" y="1930916"/>
                </a:cubicBezTo>
                <a:close/>
                <a:moveTo>
                  <a:pt x="9857247" y="2000710"/>
                </a:moveTo>
                <a:lnTo>
                  <a:pt x="9859677" y="1925541"/>
                </a:lnTo>
                <a:cubicBezTo>
                  <a:pt x="9859750" y="1922449"/>
                  <a:pt x="9857395" y="1919872"/>
                  <a:pt x="9854302" y="1919799"/>
                </a:cubicBezTo>
                <a:cubicBezTo>
                  <a:pt x="9850916" y="1919946"/>
                  <a:pt x="9848633" y="1922154"/>
                  <a:pt x="9848559" y="1925173"/>
                </a:cubicBezTo>
                <a:lnTo>
                  <a:pt x="9846130" y="2000342"/>
                </a:lnTo>
                <a:cubicBezTo>
                  <a:pt x="9846056" y="2003434"/>
                  <a:pt x="9848413" y="2006011"/>
                  <a:pt x="9851505" y="2006085"/>
                </a:cubicBezTo>
                <a:cubicBezTo>
                  <a:pt x="9851578" y="2006085"/>
                  <a:pt x="9851652" y="2006085"/>
                  <a:pt x="9851726" y="2006085"/>
                </a:cubicBezTo>
                <a:cubicBezTo>
                  <a:pt x="9854744" y="2006085"/>
                  <a:pt x="9857174" y="2003729"/>
                  <a:pt x="9857247" y="2000710"/>
                </a:cubicBezTo>
                <a:close/>
                <a:moveTo>
                  <a:pt x="9849223" y="2063290"/>
                </a:moveTo>
                <a:lnTo>
                  <a:pt x="9857247" y="2001226"/>
                </a:lnTo>
                <a:cubicBezTo>
                  <a:pt x="9857616" y="1998207"/>
                  <a:pt x="9855480" y="1995410"/>
                  <a:pt x="9852462" y="1994968"/>
                </a:cubicBezTo>
                <a:cubicBezTo>
                  <a:pt x="9849444" y="1994600"/>
                  <a:pt x="9846646" y="1996735"/>
                  <a:pt x="9846204" y="1999753"/>
                </a:cubicBezTo>
                <a:lnTo>
                  <a:pt x="9838179" y="2061818"/>
                </a:lnTo>
                <a:cubicBezTo>
                  <a:pt x="9837811" y="2064836"/>
                  <a:pt x="9839946" y="2067634"/>
                  <a:pt x="9842965" y="2068076"/>
                </a:cubicBezTo>
                <a:cubicBezTo>
                  <a:pt x="9843185" y="2068076"/>
                  <a:pt x="9843480" y="2068149"/>
                  <a:pt x="9843701" y="2068149"/>
                </a:cubicBezTo>
                <a:cubicBezTo>
                  <a:pt x="9846499" y="2068076"/>
                  <a:pt x="9848854" y="2066088"/>
                  <a:pt x="9849223" y="2063290"/>
                </a:cubicBezTo>
                <a:close/>
                <a:moveTo>
                  <a:pt x="9834130" y="2117256"/>
                </a:moveTo>
                <a:lnTo>
                  <a:pt x="9849002" y="2064100"/>
                </a:lnTo>
                <a:cubicBezTo>
                  <a:pt x="9849811" y="2061155"/>
                  <a:pt x="9848118" y="2058063"/>
                  <a:pt x="9845173" y="2057253"/>
                </a:cubicBezTo>
                <a:cubicBezTo>
                  <a:pt x="9842154" y="2056370"/>
                  <a:pt x="9839136" y="2058136"/>
                  <a:pt x="9838327" y="2061081"/>
                </a:cubicBezTo>
                <a:lnTo>
                  <a:pt x="9823455" y="2114238"/>
                </a:lnTo>
                <a:cubicBezTo>
                  <a:pt x="9822645" y="2117182"/>
                  <a:pt x="9824338" y="2120274"/>
                  <a:pt x="9827283" y="2121084"/>
                </a:cubicBezTo>
                <a:cubicBezTo>
                  <a:pt x="9827798" y="2121232"/>
                  <a:pt x="9828313" y="2121305"/>
                  <a:pt x="9828829" y="2121305"/>
                </a:cubicBezTo>
                <a:cubicBezTo>
                  <a:pt x="9831258" y="2121305"/>
                  <a:pt x="9833467" y="2119686"/>
                  <a:pt x="9834130" y="2117256"/>
                </a:cubicBezTo>
                <a:close/>
                <a:moveTo>
                  <a:pt x="9810864" y="2166878"/>
                </a:moveTo>
                <a:lnTo>
                  <a:pt x="9833835" y="2118140"/>
                </a:lnTo>
                <a:cubicBezTo>
                  <a:pt x="9835160" y="2115342"/>
                  <a:pt x="9833982" y="2112029"/>
                  <a:pt x="9831184" y="2110704"/>
                </a:cubicBezTo>
                <a:cubicBezTo>
                  <a:pt x="9828387" y="2109378"/>
                  <a:pt x="9825074" y="2110556"/>
                  <a:pt x="9823748" y="2113354"/>
                </a:cubicBezTo>
                <a:lnTo>
                  <a:pt x="9800778" y="2162093"/>
                </a:lnTo>
                <a:cubicBezTo>
                  <a:pt x="9799453" y="2164890"/>
                  <a:pt x="9800632" y="2168203"/>
                  <a:pt x="9803429" y="2169528"/>
                </a:cubicBezTo>
                <a:cubicBezTo>
                  <a:pt x="9804239" y="2169897"/>
                  <a:pt x="9805049" y="2170044"/>
                  <a:pt x="9805859" y="2170044"/>
                </a:cubicBezTo>
                <a:cubicBezTo>
                  <a:pt x="9807920" y="2170044"/>
                  <a:pt x="9809907" y="2168866"/>
                  <a:pt x="9810864" y="2166878"/>
                </a:cubicBezTo>
                <a:close/>
                <a:moveTo>
                  <a:pt x="9787453" y="2217752"/>
                </a:moveTo>
                <a:lnTo>
                  <a:pt x="9810938" y="2166804"/>
                </a:lnTo>
                <a:cubicBezTo>
                  <a:pt x="9812190" y="2164007"/>
                  <a:pt x="9811012" y="2160694"/>
                  <a:pt x="9808214" y="2159442"/>
                </a:cubicBezTo>
                <a:cubicBezTo>
                  <a:pt x="9805416" y="2158191"/>
                  <a:pt x="9802104" y="2159368"/>
                  <a:pt x="9800852" y="2162166"/>
                </a:cubicBezTo>
                <a:lnTo>
                  <a:pt x="9777366" y="2213113"/>
                </a:lnTo>
                <a:cubicBezTo>
                  <a:pt x="9776114" y="2215911"/>
                  <a:pt x="9777293" y="2219224"/>
                  <a:pt x="9780090" y="2220476"/>
                </a:cubicBezTo>
                <a:cubicBezTo>
                  <a:pt x="9780826" y="2220844"/>
                  <a:pt x="9781636" y="2220991"/>
                  <a:pt x="9782446" y="2220991"/>
                </a:cubicBezTo>
                <a:cubicBezTo>
                  <a:pt x="9784508" y="2220991"/>
                  <a:pt x="9786496" y="2219739"/>
                  <a:pt x="9787453" y="2217752"/>
                </a:cubicBezTo>
                <a:close/>
                <a:moveTo>
                  <a:pt x="9771476" y="2276650"/>
                </a:moveTo>
                <a:lnTo>
                  <a:pt x="9787748" y="2216868"/>
                </a:lnTo>
                <a:cubicBezTo>
                  <a:pt x="9788557" y="2213923"/>
                  <a:pt x="9786790" y="2210831"/>
                  <a:pt x="9783845" y="2210021"/>
                </a:cubicBezTo>
                <a:cubicBezTo>
                  <a:pt x="9780826" y="2209211"/>
                  <a:pt x="9777808" y="2210978"/>
                  <a:pt x="9776998" y="2213923"/>
                </a:cubicBezTo>
                <a:lnTo>
                  <a:pt x="9760727" y="2273705"/>
                </a:lnTo>
                <a:cubicBezTo>
                  <a:pt x="9759918" y="2276650"/>
                  <a:pt x="9761685" y="2279742"/>
                  <a:pt x="9764630" y="2280552"/>
                </a:cubicBezTo>
                <a:cubicBezTo>
                  <a:pt x="9765145" y="2280699"/>
                  <a:pt x="9765661" y="2280773"/>
                  <a:pt x="9766102" y="2280773"/>
                </a:cubicBezTo>
                <a:cubicBezTo>
                  <a:pt x="9768531" y="2280773"/>
                  <a:pt x="9770814" y="2279153"/>
                  <a:pt x="9771476" y="2276650"/>
                </a:cubicBezTo>
                <a:close/>
                <a:moveTo>
                  <a:pt x="9753734" y="2345193"/>
                </a:moveTo>
                <a:lnTo>
                  <a:pt x="9771476" y="2276577"/>
                </a:lnTo>
                <a:cubicBezTo>
                  <a:pt x="9772212" y="2273632"/>
                  <a:pt x="9770445" y="2270539"/>
                  <a:pt x="9767501" y="2269803"/>
                </a:cubicBezTo>
                <a:cubicBezTo>
                  <a:pt x="9764482" y="2268993"/>
                  <a:pt x="9761464" y="2270834"/>
                  <a:pt x="9760727" y="2273779"/>
                </a:cubicBezTo>
                <a:lnTo>
                  <a:pt x="9742984" y="2342396"/>
                </a:lnTo>
                <a:cubicBezTo>
                  <a:pt x="9742248" y="2345341"/>
                  <a:pt x="9744015" y="2348433"/>
                  <a:pt x="9746960" y="2349169"/>
                </a:cubicBezTo>
                <a:cubicBezTo>
                  <a:pt x="9747475" y="2349316"/>
                  <a:pt x="9747917" y="2349316"/>
                  <a:pt x="9748432" y="2349316"/>
                </a:cubicBezTo>
                <a:cubicBezTo>
                  <a:pt x="9750862" y="2349316"/>
                  <a:pt x="9753070" y="2347697"/>
                  <a:pt x="9753734" y="2345193"/>
                </a:cubicBezTo>
                <a:close/>
                <a:moveTo>
                  <a:pt x="9725830" y="2422940"/>
                </a:moveTo>
                <a:lnTo>
                  <a:pt x="9753586" y="2345709"/>
                </a:lnTo>
                <a:cubicBezTo>
                  <a:pt x="9754617" y="2342837"/>
                  <a:pt x="9753144" y="2339598"/>
                  <a:pt x="9750199" y="2338567"/>
                </a:cubicBezTo>
                <a:cubicBezTo>
                  <a:pt x="9747255" y="2337537"/>
                  <a:pt x="9744089" y="2339009"/>
                  <a:pt x="9743058" y="2341954"/>
                </a:cubicBezTo>
                <a:lnTo>
                  <a:pt x="9715302" y="2419185"/>
                </a:lnTo>
                <a:cubicBezTo>
                  <a:pt x="9714271" y="2422056"/>
                  <a:pt x="9715744" y="2425296"/>
                  <a:pt x="9718689" y="2426326"/>
                </a:cubicBezTo>
                <a:cubicBezTo>
                  <a:pt x="9719351" y="2426547"/>
                  <a:pt x="9719940" y="2426621"/>
                  <a:pt x="9720603" y="2426621"/>
                </a:cubicBezTo>
                <a:cubicBezTo>
                  <a:pt x="9722885" y="2426621"/>
                  <a:pt x="9724947" y="2425148"/>
                  <a:pt x="9725830" y="2422940"/>
                </a:cubicBezTo>
                <a:close/>
                <a:moveTo>
                  <a:pt x="9690491" y="2505103"/>
                </a:moveTo>
                <a:lnTo>
                  <a:pt x="9725683" y="2423234"/>
                </a:lnTo>
                <a:cubicBezTo>
                  <a:pt x="9726861" y="2420436"/>
                  <a:pt x="9725609" y="2417123"/>
                  <a:pt x="9722738" y="2415872"/>
                </a:cubicBezTo>
                <a:cubicBezTo>
                  <a:pt x="9719940" y="2414694"/>
                  <a:pt x="9716627" y="2415945"/>
                  <a:pt x="9715449" y="2418817"/>
                </a:cubicBezTo>
                <a:lnTo>
                  <a:pt x="9680257" y="2500759"/>
                </a:lnTo>
                <a:cubicBezTo>
                  <a:pt x="9679080" y="2503557"/>
                  <a:pt x="9680331" y="2506870"/>
                  <a:pt x="9683202" y="2508048"/>
                </a:cubicBezTo>
                <a:cubicBezTo>
                  <a:pt x="9683938" y="2508342"/>
                  <a:pt x="9684675" y="2508490"/>
                  <a:pt x="9685411" y="2508490"/>
                </a:cubicBezTo>
                <a:cubicBezTo>
                  <a:pt x="9687546" y="2508490"/>
                  <a:pt x="9689607" y="2507238"/>
                  <a:pt x="9690491" y="2505103"/>
                </a:cubicBezTo>
                <a:close/>
                <a:moveTo>
                  <a:pt x="9650293" y="2588076"/>
                </a:moveTo>
                <a:lnTo>
                  <a:pt x="9690343" y="2505397"/>
                </a:lnTo>
                <a:cubicBezTo>
                  <a:pt x="9691669" y="2502600"/>
                  <a:pt x="9690564" y="2499287"/>
                  <a:pt x="9687767" y="2497962"/>
                </a:cubicBezTo>
                <a:cubicBezTo>
                  <a:pt x="9685043" y="2496636"/>
                  <a:pt x="9681656" y="2497741"/>
                  <a:pt x="9680331" y="2500538"/>
                </a:cubicBezTo>
                <a:lnTo>
                  <a:pt x="9640280" y="2583217"/>
                </a:lnTo>
                <a:cubicBezTo>
                  <a:pt x="9638954" y="2586015"/>
                  <a:pt x="9640059" y="2589328"/>
                  <a:pt x="9642857" y="2590653"/>
                </a:cubicBezTo>
                <a:cubicBezTo>
                  <a:pt x="9643666" y="2591021"/>
                  <a:pt x="9644476" y="2591242"/>
                  <a:pt x="9645286" y="2591242"/>
                </a:cubicBezTo>
                <a:cubicBezTo>
                  <a:pt x="9647421" y="2591169"/>
                  <a:pt x="9649336" y="2590064"/>
                  <a:pt x="9650293" y="2588076"/>
                </a:cubicBezTo>
                <a:close/>
                <a:moveTo>
                  <a:pt x="9541551" y="2604200"/>
                </a:moveTo>
                <a:lnTo>
                  <a:pt x="9646023" y="2591169"/>
                </a:lnTo>
                <a:cubicBezTo>
                  <a:pt x="9649041" y="2590800"/>
                  <a:pt x="9651250" y="2588003"/>
                  <a:pt x="9650881" y="2584911"/>
                </a:cubicBezTo>
                <a:cubicBezTo>
                  <a:pt x="9650514" y="2581892"/>
                  <a:pt x="9647790" y="2579683"/>
                  <a:pt x="9644624" y="2580051"/>
                </a:cubicBezTo>
                <a:lnTo>
                  <a:pt x="9540153" y="2593083"/>
                </a:lnTo>
                <a:cubicBezTo>
                  <a:pt x="9537134" y="2593451"/>
                  <a:pt x="9534925" y="2596249"/>
                  <a:pt x="9535293" y="2599341"/>
                </a:cubicBezTo>
                <a:cubicBezTo>
                  <a:pt x="9535661" y="2602138"/>
                  <a:pt x="9538091" y="2604273"/>
                  <a:pt x="9540889" y="2604200"/>
                </a:cubicBezTo>
                <a:cubicBezTo>
                  <a:pt x="9541110" y="2604200"/>
                  <a:pt x="9541330" y="2604200"/>
                  <a:pt x="9541551" y="2604200"/>
                </a:cubicBezTo>
                <a:close/>
                <a:moveTo>
                  <a:pt x="9421398" y="2607439"/>
                </a:moveTo>
                <a:lnTo>
                  <a:pt x="9540962" y="2604200"/>
                </a:lnTo>
                <a:cubicBezTo>
                  <a:pt x="9544054" y="2604126"/>
                  <a:pt x="9546484" y="2601549"/>
                  <a:pt x="9546410" y="2598457"/>
                </a:cubicBezTo>
                <a:cubicBezTo>
                  <a:pt x="9546337" y="2595365"/>
                  <a:pt x="9543686" y="2592788"/>
                  <a:pt x="9540668" y="2593009"/>
                </a:cubicBezTo>
                <a:lnTo>
                  <a:pt x="9421104" y="2596249"/>
                </a:lnTo>
                <a:cubicBezTo>
                  <a:pt x="9418011" y="2596322"/>
                  <a:pt x="9415582" y="2598899"/>
                  <a:pt x="9415656" y="2601991"/>
                </a:cubicBezTo>
                <a:cubicBezTo>
                  <a:pt x="9415729" y="2605010"/>
                  <a:pt x="9418232" y="2607439"/>
                  <a:pt x="9421251" y="2607439"/>
                </a:cubicBezTo>
                <a:cubicBezTo>
                  <a:pt x="9421325" y="2607439"/>
                  <a:pt x="9421398" y="2607439"/>
                  <a:pt x="9421398" y="2607439"/>
                </a:cubicBezTo>
                <a:close/>
                <a:moveTo>
                  <a:pt x="9426846" y="2602433"/>
                </a:moveTo>
                <a:cubicBezTo>
                  <a:pt x="9427140" y="2599341"/>
                  <a:pt x="9424932" y="2596617"/>
                  <a:pt x="9421840" y="2596322"/>
                </a:cubicBezTo>
                <a:lnTo>
                  <a:pt x="9292632" y="2583217"/>
                </a:lnTo>
                <a:cubicBezTo>
                  <a:pt x="9289539" y="2582923"/>
                  <a:pt x="9286815" y="2585131"/>
                  <a:pt x="9286520" y="2588223"/>
                </a:cubicBezTo>
                <a:cubicBezTo>
                  <a:pt x="9286226" y="2591316"/>
                  <a:pt x="9288435" y="2594040"/>
                  <a:pt x="9291527" y="2594334"/>
                </a:cubicBezTo>
                <a:lnTo>
                  <a:pt x="9420735" y="2607439"/>
                </a:lnTo>
                <a:cubicBezTo>
                  <a:pt x="9420956" y="2607439"/>
                  <a:pt x="9421104" y="2607439"/>
                  <a:pt x="9421325" y="2607439"/>
                </a:cubicBezTo>
                <a:cubicBezTo>
                  <a:pt x="9424122" y="2607439"/>
                  <a:pt x="9426552" y="2605304"/>
                  <a:pt x="9426846" y="2602433"/>
                </a:cubicBezTo>
                <a:close/>
                <a:moveTo>
                  <a:pt x="9297490" y="2590285"/>
                </a:moveTo>
                <a:cubicBezTo>
                  <a:pt x="9298300" y="2587340"/>
                  <a:pt x="9296533" y="2584248"/>
                  <a:pt x="9293589" y="2583438"/>
                </a:cubicBezTo>
                <a:lnTo>
                  <a:pt x="9160477" y="2547584"/>
                </a:lnTo>
                <a:cubicBezTo>
                  <a:pt x="9157459" y="2546774"/>
                  <a:pt x="9154441" y="2548541"/>
                  <a:pt x="9153631" y="2551486"/>
                </a:cubicBezTo>
                <a:cubicBezTo>
                  <a:pt x="9152820" y="2554430"/>
                  <a:pt x="9154588" y="2557523"/>
                  <a:pt x="9157532" y="2558332"/>
                </a:cubicBezTo>
                <a:lnTo>
                  <a:pt x="9290644" y="2594187"/>
                </a:lnTo>
                <a:cubicBezTo>
                  <a:pt x="9291159" y="2594334"/>
                  <a:pt x="9291674" y="2594408"/>
                  <a:pt x="9292116" y="2594408"/>
                </a:cubicBezTo>
                <a:cubicBezTo>
                  <a:pt x="9294545" y="2594408"/>
                  <a:pt x="9296828" y="2592715"/>
                  <a:pt x="9297490" y="2590285"/>
                </a:cubicBezTo>
                <a:close/>
                <a:moveTo>
                  <a:pt x="9164159" y="2554946"/>
                </a:moveTo>
                <a:cubicBezTo>
                  <a:pt x="9165263" y="2552075"/>
                  <a:pt x="9163791" y="2548835"/>
                  <a:pt x="9160920" y="2547731"/>
                </a:cubicBezTo>
                <a:lnTo>
                  <a:pt x="9031489" y="2498182"/>
                </a:lnTo>
                <a:cubicBezTo>
                  <a:pt x="9028618" y="2497078"/>
                  <a:pt x="9025379" y="2498477"/>
                  <a:pt x="9024275" y="2501422"/>
                </a:cubicBezTo>
                <a:cubicBezTo>
                  <a:pt x="9023170" y="2504293"/>
                  <a:pt x="9024643" y="2507532"/>
                  <a:pt x="9027514" y="2508637"/>
                </a:cubicBezTo>
                <a:lnTo>
                  <a:pt x="9156944" y="2558185"/>
                </a:lnTo>
                <a:cubicBezTo>
                  <a:pt x="9157606" y="2558406"/>
                  <a:pt x="9158269" y="2558553"/>
                  <a:pt x="9159005" y="2558553"/>
                </a:cubicBezTo>
                <a:cubicBezTo>
                  <a:pt x="9161213" y="2558480"/>
                  <a:pt x="9163349" y="2557154"/>
                  <a:pt x="9164159" y="2554946"/>
                </a:cubicBezTo>
                <a:close/>
                <a:moveTo>
                  <a:pt x="9034582" y="2505692"/>
                </a:moveTo>
                <a:cubicBezTo>
                  <a:pt x="9035834" y="2502894"/>
                  <a:pt x="9034656" y="2499581"/>
                  <a:pt x="9031858" y="2498330"/>
                </a:cubicBezTo>
                <a:lnTo>
                  <a:pt x="8913619" y="2444217"/>
                </a:lnTo>
                <a:cubicBezTo>
                  <a:pt x="8910821" y="2442965"/>
                  <a:pt x="8907508" y="2444143"/>
                  <a:pt x="8906256" y="2446941"/>
                </a:cubicBezTo>
                <a:cubicBezTo>
                  <a:pt x="8905005" y="2449738"/>
                  <a:pt x="8906183" y="2453051"/>
                  <a:pt x="8908980" y="2454303"/>
                </a:cubicBezTo>
                <a:lnTo>
                  <a:pt x="9027220" y="2508416"/>
                </a:lnTo>
                <a:cubicBezTo>
                  <a:pt x="9027956" y="2508784"/>
                  <a:pt x="9028765" y="2508931"/>
                  <a:pt x="9029575" y="2508931"/>
                </a:cubicBezTo>
                <a:cubicBezTo>
                  <a:pt x="9031637" y="2509005"/>
                  <a:pt x="9033698" y="2507753"/>
                  <a:pt x="9034582" y="2505692"/>
                </a:cubicBezTo>
                <a:close/>
                <a:moveTo>
                  <a:pt x="8916270" y="2451726"/>
                </a:moveTo>
                <a:cubicBezTo>
                  <a:pt x="8917668" y="2449002"/>
                  <a:pt x="8916490" y="2445615"/>
                  <a:pt x="8913766" y="2444290"/>
                </a:cubicBezTo>
                <a:lnTo>
                  <a:pt x="8814007" y="2394668"/>
                </a:lnTo>
                <a:cubicBezTo>
                  <a:pt x="8811283" y="2393343"/>
                  <a:pt x="8807896" y="2394447"/>
                  <a:pt x="8806571" y="2397171"/>
                </a:cubicBezTo>
                <a:cubicBezTo>
                  <a:pt x="8805172" y="2399895"/>
                  <a:pt x="8806350" y="2403282"/>
                  <a:pt x="8809074" y="2404607"/>
                </a:cubicBezTo>
                <a:lnTo>
                  <a:pt x="8908834" y="2454229"/>
                </a:lnTo>
                <a:cubicBezTo>
                  <a:pt x="8909644" y="2454597"/>
                  <a:pt x="8910527" y="2454818"/>
                  <a:pt x="8911337" y="2454818"/>
                </a:cubicBezTo>
                <a:cubicBezTo>
                  <a:pt x="8913325" y="2454818"/>
                  <a:pt x="8915313" y="2453714"/>
                  <a:pt x="8916270" y="2451726"/>
                </a:cubicBezTo>
                <a:close/>
                <a:moveTo>
                  <a:pt x="8816510" y="2402104"/>
                </a:moveTo>
                <a:cubicBezTo>
                  <a:pt x="8817835" y="2399307"/>
                  <a:pt x="8816731" y="2395993"/>
                  <a:pt x="8813933" y="2394668"/>
                </a:cubicBezTo>
                <a:lnTo>
                  <a:pt x="8739721" y="2358446"/>
                </a:lnTo>
                <a:cubicBezTo>
                  <a:pt x="8736997" y="2357120"/>
                  <a:pt x="8733610" y="2358225"/>
                  <a:pt x="8732285" y="2361022"/>
                </a:cubicBezTo>
                <a:cubicBezTo>
                  <a:pt x="8730960" y="2363820"/>
                  <a:pt x="8732064" y="2367133"/>
                  <a:pt x="8734862" y="2368458"/>
                </a:cubicBezTo>
                <a:lnTo>
                  <a:pt x="8809074" y="2404681"/>
                </a:lnTo>
                <a:cubicBezTo>
                  <a:pt x="8809884" y="2405049"/>
                  <a:pt x="8810694" y="2405270"/>
                  <a:pt x="8811577" y="2405270"/>
                </a:cubicBezTo>
                <a:cubicBezTo>
                  <a:pt x="8813565" y="2405196"/>
                  <a:pt x="8815553" y="2404018"/>
                  <a:pt x="8816510" y="2402104"/>
                </a:cubicBezTo>
                <a:close/>
                <a:moveTo>
                  <a:pt x="8742225" y="2366029"/>
                </a:moveTo>
                <a:cubicBezTo>
                  <a:pt x="8743623" y="2363305"/>
                  <a:pt x="8742592" y="2359918"/>
                  <a:pt x="8739868" y="2358519"/>
                </a:cubicBezTo>
                <a:lnTo>
                  <a:pt x="8683179" y="2328996"/>
                </a:lnTo>
                <a:cubicBezTo>
                  <a:pt x="8680455" y="2327524"/>
                  <a:pt x="8677067" y="2328628"/>
                  <a:pt x="8675669" y="2331352"/>
                </a:cubicBezTo>
                <a:cubicBezTo>
                  <a:pt x="8674270" y="2334076"/>
                  <a:pt x="8675300" y="2337463"/>
                  <a:pt x="8678024" y="2338862"/>
                </a:cubicBezTo>
                <a:lnTo>
                  <a:pt x="8734715" y="2368385"/>
                </a:lnTo>
                <a:cubicBezTo>
                  <a:pt x="8735525" y="2368826"/>
                  <a:pt x="8736482" y="2369047"/>
                  <a:pt x="8737365" y="2369047"/>
                </a:cubicBezTo>
                <a:cubicBezTo>
                  <a:pt x="8739279" y="2368974"/>
                  <a:pt x="8741194" y="2367869"/>
                  <a:pt x="8742225" y="2366029"/>
                </a:cubicBezTo>
                <a:close/>
                <a:moveTo>
                  <a:pt x="8685313" y="2336874"/>
                </a:moveTo>
                <a:cubicBezTo>
                  <a:pt x="8686933" y="2334297"/>
                  <a:pt x="8686197" y="2330837"/>
                  <a:pt x="8683546" y="2329143"/>
                </a:cubicBezTo>
                <a:lnTo>
                  <a:pt x="8636575" y="2299621"/>
                </a:lnTo>
                <a:cubicBezTo>
                  <a:pt x="8633924" y="2298001"/>
                  <a:pt x="8630538" y="2298737"/>
                  <a:pt x="8628845" y="2301388"/>
                </a:cubicBezTo>
                <a:cubicBezTo>
                  <a:pt x="8627225" y="2303964"/>
                  <a:pt x="8627961" y="2307425"/>
                  <a:pt x="8630612" y="2309118"/>
                </a:cubicBezTo>
                <a:lnTo>
                  <a:pt x="8677583" y="2338641"/>
                </a:lnTo>
                <a:cubicBezTo>
                  <a:pt x="8678540" y="2339230"/>
                  <a:pt x="8679571" y="2339524"/>
                  <a:pt x="8680602" y="2339524"/>
                </a:cubicBezTo>
                <a:cubicBezTo>
                  <a:pt x="8682516" y="2339451"/>
                  <a:pt x="8684283" y="2338567"/>
                  <a:pt x="8685313" y="2336874"/>
                </a:cubicBezTo>
                <a:close/>
                <a:moveTo>
                  <a:pt x="8637974" y="2307866"/>
                </a:moveTo>
                <a:cubicBezTo>
                  <a:pt x="8639888" y="2305437"/>
                  <a:pt x="8639520" y="2301977"/>
                  <a:pt x="8637090" y="2299989"/>
                </a:cubicBezTo>
                <a:lnTo>
                  <a:pt x="8591886" y="2263840"/>
                </a:lnTo>
                <a:cubicBezTo>
                  <a:pt x="8589456" y="2261926"/>
                  <a:pt x="8585995" y="2262294"/>
                  <a:pt x="8584008" y="2264723"/>
                </a:cubicBezTo>
                <a:cubicBezTo>
                  <a:pt x="8582094" y="2267153"/>
                  <a:pt x="8582462" y="2270613"/>
                  <a:pt x="8584892" y="2272601"/>
                </a:cubicBezTo>
                <a:lnTo>
                  <a:pt x="8630096" y="2308750"/>
                </a:lnTo>
                <a:cubicBezTo>
                  <a:pt x="8631126" y="2309560"/>
                  <a:pt x="8632378" y="2310002"/>
                  <a:pt x="8633630" y="2310002"/>
                </a:cubicBezTo>
                <a:cubicBezTo>
                  <a:pt x="8635250" y="2309928"/>
                  <a:pt x="8636869" y="2309192"/>
                  <a:pt x="8637974" y="2307866"/>
                </a:cubicBezTo>
                <a:close/>
                <a:moveTo>
                  <a:pt x="8592474" y="2272085"/>
                </a:moveTo>
                <a:cubicBezTo>
                  <a:pt x="8594610" y="2269877"/>
                  <a:pt x="8594536" y="2266343"/>
                  <a:pt x="8592328" y="2264208"/>
                </a:cubicBezTo>
                <a:lnTo>
                  <a:pt x="8541233" y="2214880"/>
                </a:lnTo>
                <a:cubicBezTo>
                  <a:pt x="8539024" y="2212745"/>
                  <a:pt x="8535490" y="2212819"/>
                  <a:pt x="8533356" y="2215027"/>
                </a:cubicBezTo>
                <a:cubicBezTo>
                  <a:pt x="8531220" y="2217236"/>
                  <a:pt x="8531294" y="2220770"/>
                  <a:pt x="8533502" y="2222905"/>
                </a:cubicBezTo>
                <a:lnTo>
                  <a:pt x="8584597" y="2272233"/>
                </a:lnTo>
                <a:cubicBezTo>
                  <a:pt x="8585702" y="2273263"/>
                  <a:pt x="8587100" y="2273779"/>
                  <a:pt x="8588499" y="2273779"/>
                </a:cubicBezTo>
                <a:cubicBezTo>
                  <a:pt x="8589898" y="2273779"/>
                  <a:pt x="8591371" y="2273263"/>
                  <a:pt x="8592474" y="2272085"/>
                </a:cubicBezTo>
                <a:close/>
                <a:moveTo>
                  <a:pt x="8540938" y="2223200"/>
                </a:moveTo>
                <a:cubicBezTo>
                  <a:pt x="8543295" y="2221212"/>
                  <a:pt x="8543588" y="2217678"/>
                  <a:pt x="8541528" y="2215322"/>
                </a:cubicBezTo>
                <a:lnTo>
                  <a:pt x="8490285" y="2155319"/>
                </a:lnTo>
                <a:cubicBezTo>
                  <a:pt x="8488298" y="2152963"/>
                  <a:pt x="8484764" y="2152742"/>
                  <a:pt x="8482408" y="2154730"/>
                </a:cubicBezTo>
                <a:cubicBezTo>
                  <a:pt x="8480052" y="2156718"/>
                  <a:pt x="8479758" y="2160252"/>
                  <a:pt x="8481819" y="2162608"/>
                </a:cubicBezTo>
                <a:lnTo>
                  <a:pt x="8533061" y="2222611"/>
                </a:lnTo>
                <a:cubicBezTo>
                  <a:pt x="8534165" y="2223936"/>
                  <a:pt x="8535785" y="2224599"/>
                  <a:pt x="8537331" y="2224525"/>
                </a:cubicBezTo>
                <a:cubicBezTo>
                  <a:pt x="8538656" y="2224525"/>
                  <a:pt x="8539907" y="2224083"/>
                  <a:pt x="8540938" y="2223200"/>
                </a:cubicBezTo>
                <a:close/>
                <a:moveTo>
                  <a:pt x="8489182" y="2163565"/>
                </a:moveTo>
                <a:cubicBezTo>
                  <a:pt x="8491758" y="2161872"/>
                  <a:pt x="8492421" y="2158411"/>
                  <a:pt x="8490727" y="2155835"/>
                </a:cubicBezTo>
                <a:lnTo>
                  <a:pt x="8445228" y="2087586"/>
                </a:lnTo>
                <a:cubicBezTo>
                  <a:pt x="8443535" y="2085009"/>
                  <a:pt x="8440075" y="2084346"/>
                  <a:pt x="8437498" y="2086040"/>
                </a:cubicBezTo>
                <a:cubicBezTo>
                  <a:pt x="8434921" y="2087733"/>
                  <a:pt x="8434258" y="2091193"/>
                  <a:pt x="8435951" y="2093770"/>
                </a:cubicBezTo>
                <a:lnTo>
                  <a:pt x="8481451" y="2162019"/>
                </a:lnTo>
                <a:cubicBezTo>
                  <a:pt x="8482555" y="2163639"/>
                  <a:pt x="8484322" y="2164522"/>
                  <a:pt x="8486163" y="2164522"/>
                </a:cubicBezTo>
                <a:cubicBezTo>
                  <a:pt x="8487194" y="2164522"/>
                  <a:pt x="8488225" y="2164227"/>
                  <a:pt x="8489182" y="2163565"/>
                </a:cubicBezTo>
                <a:close/>
                <a:moveTo>
                  <a:pt x="8442946" y="2095832"/>
                </a:moveTo>
                <a:cubicBezTo>
                  <a:pt x="8445744" y="2094580"/>
                  <a:pt x="8446995" y="2091193"/>
                  <a:pt x="8445670" y="2088469"/>
                </a:cubicBezTo>
                <a:lnTo>
                  <a:pt x="8411583" y="2014552"/>
                </a:lnTo>
                <a:cubicBezTo>
                  <a:pt x="8410331" y="2011754"/>
                  <a:pt x="8406944" y="2010576"/>
                  <a:pt x="8404220" y="2011828"/>
                </a:cubicBezTo>
                <a:cubicBezTo>
                  <a:pt x="8401423" y="2013079"/>
                  <a:pt x="8400171" y="2016466"/>
                  <a:pt x="8401496" y="2019190"/>
                </a:cubicBezTo>
                <a:lnTo>
                  <a:pt x="8435584" y="2093107"/>
                </a:lnTo>
                <a:cubicBezTo>
                  <a:pt x="8436541" y="2095169"/>
                  <a:pt x="8438529" y="2096347"/>
                  <a:pt x="8440663" y="2096347"/>
                </a:cubicBezTo>
                <a:cubicBezTo>
                  <a:pt x="8441400" y="2096347"/>
                  <a:pt x="8442210" y="2096126"/>
                  <a:pt x="8442946" y="2095832"/>
                </a:cubicBezTo>
                <a:close/>
                <a:moveTo>
                  <a:pt x="8407680" y="2022282"/>
                </a:moveTo>
                <a:cubicBezTo>
                  <a:pt x="8410699" y="2021619"/>
                  <a:pt x="8412613" y="2018601"/>
                  <a:pt x="8411951" y="2015656"/>
                </a:cubicBezTo>
                <a:lnTo>
                  <a:pt x="8394870" y="1938499"/>
                </a:lnTo>
                <a:cubicBezTo>
                  <a:pt x="8394208" y="1935480"/>
                  <a:pt x="8391189" y="1933713"/>
                  <a:pt x="8388244" y="1934229"/>
                </a:cubicBezTo>
                <a:cubicBezTo>
                  <a:pt x="8385226" y="1934891"/>
                  <a:pt x="8383312" y="1937910"/>
                  <a:pt x="8383974" y="1940855"/>
                </a:cubicBezTo>
                <a:lnTo>
                  <a:pt x="8401054" y="2018012"/>
                </a:lnTo>
                <a:cubicBezTo>
                  <a:pt x="8401644" y="2020662"/>
                  <a:pt x="8403925" y="2022429"/>
                  <a:pt x="8406502" y="2022356"/>
                </a:cubicBezTo>
                <a:cubicBezTo>
                  <a:pt x="8406944" y="2022429"/>
                  <a:pt x="8407313" y="2022356"/>
                  <a:pt x="8407680" y="2022282"/>
                </a:cubicBezTo>
                <a:close/>
                <a:moveTo>
                  <a:pt x="8394944" y="1939971"/>
                </a:moveTo>
                <a:lnTo>
                  <a:pt x="8397962" y="1864139"/>
                </a:lnTo>
                <a:cubicBezTo>
                  <a:pt x="8398110" y="1861047"/>
                  <a:pt x="8395680" y="1858470"/>
                  <a:pt x="8392588" y="1858323"/>
                </a:cubicBezTo>
                <a:cubicBezTo>
                  <a:pt x="8389422" y="1857808"/>
                  <a:pt x="8386919" y="1860605"/>
                  <a:pt x="8386772" y="1863698"/>
                </a:cubicBezTo>
                <a:lnTo>
                  <a:pt x="8383753" y="1939530"/>
                </a:lnTo>
                <a:cubicBezTo>
                  <a:pt x="8383606" y="1942622"/>
                  <a:pt x="8386036" y="1945198"/>
                  <a:pt x="8389127" y="1945346"/>
                </a:cubicBezTo>
                <a:cubicBezTo>
                  <a:pt x="8389201" y="1945346"/>
                  <a:pt x="8389275" y="1945346"/>
                  <a:pt x="8389422" y="1945346"/>
                </a:cubicBezTo>
                <a:cubicBezTo>
                  <a:pt x="8392367" y="1945272"/>
                  <a:pt x="8394796" y="1942916"/>
                  <a:pt x="8394944" y="1939971"/>
                </a:cubicBezTo>
                <a:close/>
                <a:moveTo>
                  <a:pt x="8397594" y="1865833"/>
                </a:moveTo>
                <a:lnTo>
                  <a:pt x="8423731" y="1795596"/>
                </a:lnTo>
                <a:cubicBezTo>
                  <a:pt x="8424835" y="1792725"/>
                  <a:pt x="8423362" y="1789485"/>
                  <a:pt x="8420417" y="1788455"/>
                </a:cubicBezTo>
                <a:cubicBezTo>
                  <a:pt x="8417546" y="1787424"/>
                  <a:pt x="8414307" y="1788823"/>
                  <a:pt x="8413276" y="1791768"/>
                </a:cubicBezTo>
                <a:lnTo>
                  <a:pt x="8387139" y="1862004"/>
                </a:lnTo>
                <a:cubicBezTo>
                  <a:pt x="8386036" y="1864876"/>
                  <a:pt x="8387508" y="1868115"/>
                  <a:pt x="8390453" y="1869146"/>
                </a:cubicBezTo>
                <a:cubicBezTo>
                  <a:pt x="8391115" y="1869367"/>
                  <a:pt x="8391777" y="1869514"/>
                  <a:pt x="8392441" y="1869514"/>
                </a:cubicBezTo>
                <a:cubicBezTo>
                  <a:pt x="8394649" y="1869440"/>
                  <a:pt x="8396784" y="1868041"/>
                  <a:pt x="8397594" y="1865833"/>
                </a:cubicBezTo>
                <a:close/>
                <a:moveTo>
                  <a:pt x="8422626" y="1797363"/>
                </a:moveTo>
                <a:lnTo>
                  <a:pt x="8447511" y="1770491"/>
                </a:lnTo>
                <a:cubicBezTo>
                  <a:pt x="8449572" y="1768208"/>
                  <a:pt x="8449499" y="1764674"/>
                  <a:pt x="8447216" y="1762613"/>
                </a:cubicBezTo>
                <a:cubicBezTo>
                  <a:pt x="8444934" y="1760552"/>
                  <a:pt x="8441473" y="1760625"/>
                  <a:pt x="8439339" y="1762907"/>
                </a:cubicBezTo>
                <a:lnTo>
                  <a:pt x="8414454" y="1789780"/>
                </a:lnTo>
                <a:cubicBezTo>
                  <a:pt x="8412392" y="1792062"/>
                  <a:pt x="8412466" y="1795596"/>
                  <a:pt x="8414748" y="1797658"/>
                </a:cubicBezTo>
                <a:cubicBezTo>
                  <a:pt x="8415852" y="1798688"/>
                  <a:pt x="8417178" y="1799130"/>
                  <a:pt x="8418576" y="1799130"/>
                </a:cubicBezTo>
                <a:cubicBezTo>
                  <a:pt x="8420049" y="1799130"/>
                  <a:pt x="8421521" y="1798541"/>
                  <a:pt x="8422626" y="1797363"/>
                </a:cubicBezTo>
                <a:close/>
                <a:moveTo>
                  <a:pt x="8447511" y="1770491"/>
                </a:moveTo>
                <a:lnTo>
                  <a:pt x="8468346" y="1748036"/>
                </a:lnTo>
                <a:cubicBezTo>
                  <a:pt x="8470407" y="1745753"/>
                  <a:pt x="8470334" y="1742219"/>
                  <a:pt x="8468052" y="1740158"/>
                </a:cubicBezTo>
                <a:cubicBezTo>
                  <a:pt x="8465769" y="1738096"/>
                  <a:pt x="8462235" y="1738170"/>
                  <a:pt x="8460174" y="1740452"/>
                </a:cubicBezTo>
                <a:lnTo>
                  <a:pt x="8439339" y="1762907"/>
                </a:lnTo>
                <a:cubicBezTo>
                  <a:pt x="8437277" y="1765190"/>
                  <a:pt x="8437351" y="1768724"/>
                  <a:pt x="8439633" y="1770785"/>
                </a:cubicBezTo>
                <a:cubicBezTo>
                  <a:pt x="8440737" y="1771816"/>
                  <a:pt x="8442063" y="1772258"/>
                  <a:pt x="8443461" y="1772258"/>
                </a:cubicBezTo>
                <a:cubicBezTo>
                  <a:pt x="8444934" y="1772258"/>
                  <a:pt x="8446406" y="1771669"/>
                  <a:pt x="8447511" y="1770491"/>
                </a:cubicBezTo>
                <a:close/>
                <a:moveTo>
                  <a:pt x="8468272" y="1748109"/>
                </a:moveTo>
                <a:lnTo>
                  <a:pt x="8489991" y="1725581"/>
                </a:lnTo>
                <a:cubicBezTo>
                  <a:pt x="8492126" y="1723372"/>
                  <a:pt x="8492052" y="1719838"/>
                  <a:pt x="8489844" y="1717703"/>
                </a:cubicBezTo>
                <a:cubicBezTo>
                  <a:pt x="8487635" y="1715568"/>
                  <a:pt x="8484101" y="1715641"/>
                  <a:pt x="8481966" y="1717850"/>
                </a:cubicBezTo>
                <a:lnTo>
                  <a:pt x="8460247" y="1740379"/>
                </a:lnTo>
                <a:cubicBezTo>
                  <a:pt x="8458112" y="1742587"/>
                  <a:pt x="8458186" y="1746121"/>
                  <a:pt x="8460395" y="1748256"/>
                </a:cubicBezTo>
                <a:cubicBezTo>
                  <a:pt x="8461499" y="1749287"/>
                  <a:pt x="8462898" y="1749803"/>
                  <a:pt x="8464297" y="1749803"/>
                </a:cubicBezTo>
                <a:cubicBezTo>
                  <a:pt x="8465769" y="1749803"/>
                  <a:pt x="8467241" y="1749214"/>
                  <a:pt x="8468272" y="1748109"/>
                </a:cubicBezTo>
                <a:close/>
                <a:moveTo>
                  <a:pt x="8490285" y="1725212"/>
                </a:moveTo>
                <a:lnTo>
                  <a:pt x="8509060" y="1702389"/>
                </a:lnTo>
                <a:cubicBezTo>
                  <a:pt x="8511048" y="1700033"/>
                  <a:pt x="8510679" y="1696499"/>
                  <a:pt x="8508324" y="1694512"/>
                </a:cubicBezTo>
                <a:cubicBezTo>
                  <a:pt x="8505967" y="1692597"/>
                  <a:pt x="8502433" y="1692892"/>
                  <a:pt x="8500445" y="1695248"/>
                </a:cubicBezTo>
                <a:lnTo>
                  <a:pt x="8481672" y="1718071"/>
                </a:lnTo>
                <a:cubicBezTo>
                  <a:pt x="8479684" y="1720427"/>
                  <a:pt x="8480052" y="1723961"/>
                  <a:pt x="8482408" y="1725949"/>
                </a:cubicBezTo>
                <a:cubicBezTo>
                  <a:pt x="8483439" y="1726832"/>
                  <a:pt x="8484690" y="1727200"/>
                  <a:pt x="8486015" y="1727200"/>
                </a:cubicBezTo>
                <a:cubicBezTo>
                  <a:pt x="8487635" y="1727200"/>
                  <a:pt x="8489182" y="1726538"/>
                  <a:pt x="8490285" y="1725212"/>
                </a:cubicBezTo>
                <a:close/>
                <a:moveTo>
                  <a:pt x="8506409" y="1704156"/>
                </a:moveTo>
                <a:lnTo>
                  <a:pt x="8511931" y="1702463"/>
                </a:lnTo>
                <a:cubicBezTo>
                  <a:pt x="8514876" y="1701579"/>
                  <a:pt x="8516569" y="1698487"/>
                  <a:pt x="8515612" y="1695542"/>
                </a:cubicBezTo>
                <a:cubicBezTo>
                  <a:pt x="8514729" y="1692597"/>
                  <a:pt x="8511563" y="1690978"/>
                  <a:pt x="8508691" y="1691861"/>
                </a:cubicBezTo>
                <a:lnTo>
                  <a:pt x="8503169" y="1693554"/>
                </a:lnTo>
                <a:cubicBezTo>
                  <a:pt x="8500225" y="1694438"/>
                  <a:pt x="8498531" y="1697530"/>
                  <a:pt x="8499488" y="1700475"/>
                </a:cubicBezTo>
                <a:cubicBezTo>
                  <a:pt x="8500225" y="1702905"/>
                  <a:pt x="8502433" y="1704451"/>
                  <a:pt x="8504863" y="1704451"/>
                </a:cubicBezTo>
                <a:cubicBezTo>
                  <a:pt x="8505305" y="1704377"/>
                  <a:pt x="8505893" y="1704303"/>
                  <a:pt x="8506409" y="1704156"/>
                </a:cubicBezTo>
                <a:close/>
                <a:moveTo>
                  <a:pt x="8513772" y="1701432"/>
                </a:moveTo>
                <a:lnTo>
                  <a:pt x="8589088" y="1640104"/>
                </a:lnTo>
                <a:cubicBezTo>
                  <a:pt x="8591443" y="1638190"/>
                  <a:pt x="8591812" y="1634656"/>
                  <a:pt x="8589898" y="1632300"/>
                </a:cubicBezTo>
                <a:cubicBezTo>
                  <a:pt x="8587983" y="1629944"/>
                  <a:pt x="8584450" y="1629576"/>
                  <a:pt x="8582094" y="1631490"/>
                </a:cubicBezTo>
                <a:lnTo>
                  <a:pt x="8506777" y="1692818"/>
                </a:lnTo>
                <a:cubicBezTo>
                  <a:pt x="8504421" y="1694732"/>
                  <a:pt x="8504053" y="1698266"/>
                  <a:pt x="8505967" y="1700622"/>
                </a:cubicBezTo>
                <a:cubicBezTo>
                  <a:pt x="8507072" y="1702021"/>
                  <a:pt x="8508691" y="1702684"/>
                  <a:pt x="8510311" y="1702684"/>
                </a:cubicBezTo>
                <a:cubicBezTo>
                  <a:pt x="8511563" y="1702684"/>
                  <a:pt x="8512814" y="1702316"/>
                  <a:pt x="8513772" y="1701432"/>
                </a:cubicBezTo>
                <a:close/>
                <a:moveTo>
                  <a:pt x="8589235" y="1640104"/>
                </a:moveTo>
                <a:lnTo>
                  <a:pt x="8610734" y="1621625"/>
                </a:lnTo>
                <a:cubicBezTo>
                  <a:pt x="8613089" y="1619637"/>
                  <a:pt x="8613310" y="1616103"/>
                  <a:pt x="8611322" y="1613747"/>
                </a:cubicBezTo>
                <a:cubicBezTo>
                  <a:pt x="8609334" y="1611391"/>
                  <a:pt x="8605801" y="1611170"/>
                  <a:pt x="8603444" y="1613158"/>
                </a:cubicBezTo>
                <a:lnTo>
                  <a:pt x="8581947" y="1631637"/>
                </a:lnTo>
                <a:cubicBezTo>
                  <a:pt x="8579590" y="1633625"/>
                  <a:pt x="8579370" y="1637159"/>
                  <a:pt x="8581357" y="1639515"/>
                </a:cubicBezTo>
                <a:cubicBezTo>
                  <a:pt x="8582462" y="1640840"/>
                  <a:pt x="8584081" y="1641429"/>
                  <a:pt x="8585628" y="1641429"/>
                </a:cubicBezTo>
                <a:cubicBezTo>
                  <a:pt x="8586879" y="1641429"/>
                  <a:pt x="8588205" y="1640987"/>
                  <a:pt x="8589235" y="1640104"/>
                </a:cubicBezTo>
                <a:close/>
                <a:moveTo>
                  <a:pt x="8610218" y="1621919"/>
                </a:moveTo>
                <a:lnTo>
                  <a:pt x="8685903" y="1569352"/>
                </a:lnTo>
                <a:cubicBezTo>
                  <a:pt x="8688406" y="1567585"/>
                  <a:pt x="8689068" y="1564125"/>
                  <a:pt x="8687301" y="1561622"/>
                </a:cubicBezTo>
                <a:cubicBezTo>
                  <a:pt x="8685534" y="1559118"/>
                  <a:pt x="8682074" y="1558456"/>
                  <a:pt x="8679571" y="1560223"/>
                </a:cubicBezTo>
                <a:lnTo>
                  <a:pt x="8603886" y="1612790"/>
                </a:lnTo>
                <a:cubicBezTo>
                  <a:pt x="8601383" y="1614557"/>
                  <a:pt x="8600720" y="1618017"/>
                  <a:pt x="8602487" y="1620520"/>
                </a:cubicBezTo>
                <a:cubicBezTo>
                  <a:pt x="8603591" y="1622066"/>
                  <a:pt x="8605358" y="1622950"/>
                  <a:pt x="8607125" y="1622950"/>
                </a:cubicBezTo>
                <a:cubicBezTo>
                  <a:pt x="8608156" y="1622950"/>
                  <a:pt x="8609261" y="1622582"/>
                  <a:pt x="8610218" y="1621919"/>
                </a:cubicBezTo>
                <a:close/>
                <a:moveTo>
                  <a:pt x="8685903" y="1569426"/>
                </a:moveTo>
                <a:lnTo>
                  <a:pt x="8703940" y="1556910"/>
                </a:lnTo>
                <a:cubicBezTo>
                  <a:pt x="8706444" y="1555143"/>
                  <a:pt x="8707106" y="1551682"/>
                  <a:pt x="8705339" y="1549179"/>
                </a:cubicBezTo>
                <a:cubicBezTo>
                  <a:pt x="8703572" y="1546676"/>
                  <a:pt x="8700111" y="1546014"/>
                  <a:pt x="8697608" y="1547780"/>
                </a:cubicBezTo>
                <a:lnTo>
                  <a:pt x="8679571" y="1560296"/>
                </a:lnTo>
                <a:cubicBezTo>
                  <a:pt x="8677067" y="1562063"/>
                  <a:pt x="8676405" y="1565524"/>
                  <a:pt x="8678172" y="1568027"/>
                </a:cubicBezTo>
                <a:cubicBezTo>
                  <a:pt x="8679276" y="1569573"/>
                  <a:pt x="8681043" y="1570456"/>
                  <a:pt x="8682810" y="1570456"/>
                </a:cubicBezTo>
                <a:cubicBezTo>
                  <a:pt x="8683841" y="1570383"/>
                  <a:pt x="8684945" y="1570088"/>
                  <a:pt x="8685903" y="1569426"/>
                </a:cubicBezTo>
                <a:close/>
                <a:moveTo>
                  <a:pt x="8705044" y="1555879"/>
                </a:moveTo>
                <a:lnTo>
                  <a:pt x="8747378" y="1505005"/>
                </a:lnTo>
                <a:cubicBezTo>
                  <a:pt x="8749366" y="1502650"/>
                  <a:pt x="8748997" y="1499116"/>
                  <a:pt x="8746642" y="1497128"/>
                </a:cubicBezTo>
                <a:cubicBezTo>
                  <a:pt x="8744285" y="1495140"/>
                  <a:pt x="8740752" y="1495508"/>
                  <a:pt x="8738764" y="1497864"/>
                </a:cubicBezTo>
                <a:lnTo>
                  <a:pt x="8696430" y="1548738"/>
                </a:lnTo>
                <a:cubicBezTo>
                  <a:pt x="8694443" y="1551093"/>
                  <a:pt x="8694811" y="1554627"/>
                  <a:pt x="8697167" y="1556615"/>
                </a:cubicBezTo>
                <a:cubicBezTo>
                  <a:pt x="8698197" y="1557499"/>
                  <a:pt x="8699523" y="1557940"/>
                  <a:pt x="8700775" y="1557940"/>
                </a:cubicBezTo>
                <a:cubicBezTo>
                  <a:pt x="8702394" y="1557867"/>
                  <a:pt x="8703940" y="1557204"/>
                  <a:pt x="8705044" y="1555879"/>
                </a:cubicBezTo>
                <a:close/>
                <a:moveTo>
                  <a:pt x="8745611" y="1506404"/>
                </a:moveTo>
                <a:lnTo>
                  <a:pt x="8823430" y="1466942"/>
                </a:lnTo>
                <a:cubicBezTo>
                  <a:pt x="8826154" y="1465543"/>
                  <a:pt x="8827259" y="1462230"/>
                  <a:pt x="8825860" y="1459433"/>
                </a:cubicBezTo>
                <a:cubicBezTo>
                  <a:pt x="8824461" y="1456709"/>
                  <a:pt x="8821075" y="1455604"/>
                  <a:pt x="8818351" y="1457003"/>
                </a:cubicBezTo>
                <a:lnTo>
                  <a:pt x="8740530" y="1496465"/>
                </a:lnTo>
                <a:cubicBezTo>
                  <a:pt x="8737806" y="1497864"/>
                  <a:pt x="8736703" y="1501177"/>
                  <a:pt x="8738101" y="1503975"/>
                </a:cubicBezTo>
                <a:cubicBezTo>
                  <a:pt x="8739058" y="1505963"/>
                  <a:pt x="8741046" y="1507067"/>
                  <a:pt x="8743108" y="1507067"/>
                </a:cubicBezTo>
                <a:cubicBezTo>
                  <a:pt x="8743918" y="1506993"/>
                  <a:pt x="8744801" y="1506846"/>
                  <a:pt x="8745611" y="1506404"/>
                </a:cubicBezTo>
                <a:close/>
                <a:moveTo>
                  <a:pt x="8823357" y="1467016"/>
                </a:moveTo>
                <a:lnTo>
                  <a:pt x="8890722" y="1433812"/>
                </a:lnTo>
                <a:cubicBezTo>
                  <a:pt x="8893520" y="1432413"/>
                  <a:pt x="8894624" y="1429100"/>
                  <a:pt x="8893226" y="1426376"/>
                </a:cubicBezTo>
                <a:cubicBezTo>
                  <a:pt x="8891826" y="1423578"/>
                  <a:pt x="8888514" y="1422474"/>
                  <a:pt x="8885790" y="1423873"/>
                </a:cubicBezTo>
                <a:lnTo>
                  <a:pt x="8818424" y="1457077"/>
                </a:lnTo>
                <a:cubicBezTo>
                  <a:pt x="8815627" y="1458476"/>
                  <a:pt x="8814522" y="1461789"/>
                  <a:pt x="8815921" y="1464513"/>
                </a:cubicBezTo>
                <a:cubicBezTo>
                  <a:pt x="8816879" y="1466500"/>
                  <a:pt x="8818866" y="1467605"/>
                  <a:pt x="8820927" y="1467605"/>
                </a:cubicBezTo>
                <a:cubicBezTo>
                  <a:pt x="8821811" y="1467531"/>
                  <a:pt x="8822620" y="1467384"/>
                  <a:pt x="8823357" y="1467016"/>
                </a:cubicBezTo>
                <a:close/>
                <a:moveTo>
                  <a:pt x="8890722" y="1433738"/>
                </a:moveTo>
                <a:lnTo>
                  <a:pt x="8895802" y="1431235"/>
                </a:lnTo>
                <a:cubicBezTo>
                  <a:pt x="8898526" y="1429836"/>
                  <a:pt x="8899705" y="1426523"/>
                  <a:pt x="8898305" y="1423725"/>
                </a:cubicBezTo>
                <a:cubicBezTo>
                  <a:pt x="8896907" y="1421001"/>
                  <a:pt x="8893593" y="1419897"/>
                  <a:pt x="8890796" y="1421222"/>
                </a:cubicBezTo>
                <a:lnTo>
                  <a:pt x="8885716" y="1423799"/>
                </a:lnTo>
                <a:cubicBezTo>
                  <a:pt x="8882992" y="1425198"/>
                  <a:pt x="8881814" y="1428511"/>
                  <a:pt x="8883212" y="1431309"/>
                </a:cubicBezTo>
                <a:cubicBezTo>
                  <a:pt x="8884169" y="1433296"/>
                  <a:pt x="8886157" y="1434401"/>
                  <a:pt x="8888219" y="1434401"/>
                </a:cubicBezTo>
                <a:cubicBezTo>
                  <a:pt x="8889102" y="1434327"/>
                  <a:pt x="8889912" y="1434180"/>
                  <a:pt x="8890722" y="1433738"/>
                </a:cubicBezTo>
                <a:close/>
                <a:moveTo>
                  <a:pt x="8894256" y="1431750"/>
                </a:moveTo>
                <a:lnTo>
                  <a:pt x="8955511" y="1422032"/>
                </a:lnTo>
                <a:cubicBezTo>
                  <a:pt x="8958529" y="1421517"/>
                  <a:pt x="8960590" y="1418719"/>
                  <a:pt x="8960149" y="1415627"/>
                </a:cubicBezTo>
                <a:cubicBezTo>
                  <a:pt x="8959633" y="1412608"/>
                  <a:pt x="8956763" y="1410547"/>
                  <a:pt x="8953744" y="1410989"/>
                </a:cubicBezTo>
                <a:lnTo>
                  <a:pt x="8892489" y="1420707"/>
                </a:lnTo>
                <a:cubicBezTo>
                  <a:pt x="8889471" y="1421222"/>
                  <a:pt x="8887409" y="1424020"/>
                  <a:pt x="8887851" y="1427112"/>
                </a:cubicBezTo>
                <a:cubicBezTo>
                  <a:pt x="8888293" y="1429836"/>
                  <a:pt x="8890648" y="1431824"/>
                  <a:pt x="8893372" y="1431824"/>
                </a:cubicBezTo>
                <a:cubicBezTo>
                  <a:pt x="8893667" y="1431824"/>
                  <a:pt x="8893962" y="1431750"/>
                  <a:pt x="8894256" y="1431750"/>
                </a:cubicBezTo>
                <a:close/>
                <a:moveTo>
                  <a:pt x="8956173" y="1421885"/>
                </a:moveTo>
                <a:lnTo>
                  <a:pt x="9053429" y="1394350"/>
                </a:lnTo>
                <a:cubicBezTo>
                  <a:pt x="9056374" y="1393540"/>
                  <a:pt x="9058141" y="1390448"/>
                  <a:pt x="9057258" y="1387429"/>
                </a:cubicBezTo>
                <a:cubicBezTo>
                  <a:pt x="9056448" y="1384484"/>
                  <a:pt x="9053356" y="1382791"/>
                  <a:pt x="9050337" y="1383601"/>
                </a:cubicBezTo>
                <a:lnTo>
                  <a:pt x="8953081" y="1411136"/>
                </a:lnTo>
                <a:cubicBezTo>
                  <a:pt x="8950136" y="1411946"/>
                  <a:pt x="8948369" y="1415038"/>
                  <a:pt x="8949253" y="1418056"/>
                </a:cubicBezTo>
                <a:cubicBezTo>
                  <a:pt x="8949989" y="1420560"/>
                  <a:pt x="8952197" y="1422106"/>
                  <a:pt x="8954627" y="1422106"/>
                </a:cubicBezTo>
                <a:cubicBezTo>
                  <a:pt x="8955142" y="1422032"/>
                  <a:pt x="8955658" y="1421958"/>
                  <a:pt x="8956173" y="1421885"/>
                </a:cubicBezTo>
                <a:close/>
                <a:moveTo>
                  <a:pt x="9106880" y="1408117"/>
                </a:moveTo>
                <a:cubicBezTo>
                  <a:pt x="9107910" y="1405246"/>
                  <a:pt x="9106365" y="1402007"/>
                  <a:pt x="9103419" y="1401049"/>
                </a:cubicBezTo>
                <a:lnTo>
                  <a:pt x="9053650" y="1383674"/>
                </a:lnTo>
                <a:cubicBezTo>
                  <a:pt x="9050779" y="1382644"/>
                  <a:pt x="9047540" y="1384190"/>
                  <a:pt x="9046583" y="1387135"/>
                </a:cubicBezTo>
                <a:cubicBezTo>
                  <a:pt x="9045552" y="1390006"/>
                  <a:pt x="9047098" y="1393245"/>
                  <a:pt x="9050043" y="1394202"/>
                </a:cubicBezTo>
                <a:lnTo>
                  <a:pt x="9099812" y="1411578"/>
                </a:lnTo>
                <a:cubicBezTo>
                  <a:pt x="9100401" y="1411798"/>
                  <a:pt x="9101064" y="1411872"/>
                  <a:pt x="9101653" y="1411872"/>
                </a:cubicBezTo>
                <a:cubicBezTo>
                  <a:pt x="9103935" y="1411872"/>
                  <a:pt x="9106070" y="1410400"/>
                  <a:pt x="9106880" y="1408117"/>
                </a:cubicBezTo>
                <a:close/>
                <a:moveTo>
                  <a:pt x="9102241" y="1411872"/>
                </a:moveTo>
                <a:lnTo>
                  <a:pt x="9222100" y="1399282"/>
                </a:lnTo>
                <a:cubicBezTo>
                  <a:pt x="9225192" y="1398988"/>
                  <a:pt x="9227401" y="1396190"/>
                  <a:pt x="9227033" y="1393172"/>
                </a:cubicBezTo>
                <a:cubicBezTo>
                  <a:pt x="9226738" y="1390080"/>
                  <a:pt x="9223941" y="1388018"/>
                  <a:pt x="9220922" y="1388239"/>
                </a:cubicBezTo>
                <a:lnTo>
                  <a:pt x="9101064" y="1400829"/>
                </a:lnTo>
                <a:cubicBezTo>
                  <a:pt x="9097971" y="1401123"/>
                  <a:pt x="9095762" y="1403921"/>
                  <a:pt x="9096131" y="1406939"/>
                </a:cubicBezTo>
                <a:cubicBezTo>
                  <a:pt x="9096426" y="1409811"/>
                  <a:pt x="9098855" y="1411946"/>
                  <a:pt x="9101726" y="1411946"/>
                </a:cubicBezTo>
                <a:cubicBezTo>
                  <a:pt x="9101874" y="1411872"/>
                  <a:pt x="9102021" y="1411872"/>
                  <a:pt x="9102241" y="1411872"/>
                </a:cubicBezTo>
                <a:close/>
                <a:moveTo>
                  <a:pt x="9274226" y="1437346"/>
                </a:moveTo>
                <a:cubicBezTo>
                  <a:pt x="9276213" y="1434990"/>
                  <a:pt x="9275845" y="1431456"/>
                  <a:pt x="9273489" y="1429468"/>
                </a:cubicBezTo>
                <a:lnTo>
                  <a:pt x="9225119" y="1389343"/>
                </a:lnTo>
                <a:cubicBezTo>
                  <a:pt x="9222762" y="1387356"/>
                  <a:pt x="9219229" y="1387724"/>
                  <a:pt x="9217241" y="1390080"/>
                </a:cubicBezTo>
                <a:cubicBezTo>
                  <a:pt x="9215254" y="1392436"/>
                  <a:pt x="9215621" y="1395969"/>
                  <a:pt x="9217978" y="1397957"/>
                </a:cubicBezTo>
                <a:lnTo>
                  <a:pt x="9266348" y="1438082"/>
                </a:lnTo>
                <a:cubicBezTo>
                  <a:pt x="9267378" y="1438965"/>
                  <a:pt x="9268704" y="1439407"/>
                  <a:pt x="9269955" y="1439334"/>
                </a:cubicBezTo>
                <a:cubicBezTo>
                  <a:pt x="9271502" y="1439334"/>
                  <a:pt x="9273121" y="1438671"/>
                  <a:pt x="9274226" y="1437346"/>
                </a:cubicBezTo>
                <a:close/>
                <a:moveTo>
                  <a:pt x="9313467" y="1495950"/>
                </a:moveTo>
                <a:cubicBezTo>
                  <a:pt x="9315970" y="1494183"/>
                  <a:pt x="9316632" y="1490722"/>
                  <a:pt x="9314791" y="1488219"/>
                </a:cubicBezTo>
                <a:lnTo>
                  <a:pt x="9274446" y="1430646"/>
                </a:lnTo>
                <a:cubicBezTo>
                  <a:pt x="9272679" y="1428143"/>
                  <a:pt x="9269219" y="1427480"/>
                  <a:pt x="9266716" y="1429321"/>
                </a:cubicBezTo>
                <a:cubicBezTo>
                  <a:pt x="9264212" y="1431088"/>
                  <a:pt x="9263550" y="1434548"/>
                  <a:pt x="9265390" y="1437051"/>
                </a:cubicBezTo>
                <a:lnTo>
                  <a:pt x="9305736" y="1494625"/>
                </a:lnTo>
                <a:cubicBezTo>
                  <a:pt x="9306840" y="1496171"/>
                  <a:pt x="9308607" y="1496980"/>
                  <a:pt x="9310300" y="1496980"/>
                </a:cubicBezTo>
                <a:cubicBezTo>
                  <a:pt x="9311405" y="1496907"/>
                  <a:pt x="9312509" y="1496612"/>
                  <a:pt x="9313467" y="1495950"/>
                </a:cubicBezTo>
                <a:close/>
                <a:moveTo>
                  <a:pt x="9447903" y="1495361"/>
                </a:moveTo>
                <a:cubicBezTo>
                  <a:pt x="9447976" y="1492269"/>
                  <a:pt x="9445546" y="1489692"/>
                  <a:pt x="9442528" y="1489618"/>
                </a:cubicBezTo>
                <a:lnTo>
                  <a:pt x="9310448" y="1485790"/>
                </a:lnTo>
                <a:cubicBezTo>
                  <a:pt x="9310374" y="1485790"/>
                  <a:pt x="9310300" y="1485790"/>
                  <a:pt x="9310227" y="1485790"/>
                </a:cubicBezTo>
                <a:cubicBezTo>
                  <a:pt x="9307209" y="1485790"/>
                  <a:pt x="9304779" y="1488219"/>
                  <a:pt x="9304705" y="1491164"/>
                </a:cubicBezTo>
                <a:cubicBezTo>
                  <a:pt x="9304632" y="1494256"/>
                  <a:pt x="9307061" y="1496833"/>
                  <a:pt x="9310080" y="1496907"/>
                </a:cubicBezTo>
                <a:lnTo>
                  <a:pt x="9442160" y="1500735"/>
                </a:lnTo>
                <a:cubicBezTo>
                  <a:pt x="9442233" y="1500735"/>
                  <a:pt x="9442307" y="1500735"/>
                  <a:pt x="9442381" y="1500735"/>
                </a:cubicBezTo>
                <a:cubicBezTo>
                  <a:pt x="9445400" y="1500809"/>
                  <a:pt x="9447829" y="1498379"/>
                  <a:pt x="9447903" y="1495361"/>
                </a:cubicBezTo>
                <a:close/>
                <a:moveTo>
                  <a:pt x="9571148" y="1516270"/>
                </a:moveTo>
                <a:cubicBezTo>
                  <a:pt x="9571663" y="1513251"/>
                  <a:pt x="9569602" y="1510380"/>
                  <a:pt x="9566509" y="1509865"/>
                </a:cubicBezTo>
                <a:lnTo>
                  <a:pt x="9443264" y="1489692"/>
                </a:lnTo>
                <a:cubicBezTo>
                  <a:pt x="9440246" y="1489176"/>
                  <a:pt x="9437374" y="1491238"/>
                  <a:pt x="9436859" y="1494330"/>
                </a:cubicBezTo>
                <a:cubicBezTo>
                  <a:pt x="9436343" y="1497349"/>
                  <a:pt x="9438405" y="1500220"/>
                  <a:pt x="9441497" y="1500735"/>
                </a:cubicBezTo>
                <a:lnTo>
                  <a:pt x="9564743" y="1520908"/>
                </a:lnTo>
                <a:cubicBezTo>
                  <a:pt x="9565037" y="1520982"/>
                  <a:pt x="9565405" y="1520982"/>
                  <a:pt x="9565700" y="1520982"/>
                </a:cubicBezTo>
                <a:cubicBezTo>
                  <a:pt x="9568350" y="1520908"/>
                  <a:pt x="9570706" y="1518994"/>
                  <a:pt x="9571148" y="1516270"/>
                </a:cubicBezTo>
                <a:close/>
                <a:moveTo>
                  <a:pt x="9680331" y="1551535"/>
                </a:moveTo>
                <a:cubicBezTo>
                  <a:pt x="9681288" y="1548590"/>
                  <a:pt x="9679595" y="1545498"/>
                  <a:pt x="9676723" y="1544541"/>
                </a:cubicBezTo>
                <a:lnTo>
                  <a:pt x="9567319" y="1510085"/>
                </a:lnTo>
                <a:cubicBezTo>
                  <a:pt x="9564374" y="1509128"/>
                  <a:pt x="9561283" y="1510822"/>
                  <a:pt x="9560325" y="1513693"/>
                </a:cubicBezTo>
                <a:cubicBezTo>
                  <a:pt x="9559368" y="1516638"/>
                  <a:pt x="9561061" y="1519730"/>
                  <a:pt x="9563933" y="1520687"/>
                </a:cubicBezTo>
                <a:lnTo>
                  <a:pt x="9673337" y="1555143"/>
                </a:lnTo>
                <a:cubicBezTo>
                  <a:pt x="9673925" y="1555290"/>
                  <a:pt x="9674515" y="1555437"/>
                  <a:pt x="9675030" y="1555437"/>
                </a:cubicBezTo>
                <a:cubicBezTo>
                  <a:pt x="9677459" y="1555437"/>
                  <a:pt x="9679595" y="1553891"/>
                  <a:pt x="9680331" y="1551535"/>
                </a:cubicBezTo>
                <a:close/>
                <a:moveTo>
                  <a:pt x="9717805" y="1628987"/>
                </a:moveTo>
                <a:cubicBezTo>
                  <a:pt x="9720529" y="1627514"/>
                  <a:pt x="9721559" y="1624128"/>
                  <a:pt x="9720087" y="1621404"/>
                </a:cubicBezTo>
                <a:lnTo>
                  <a:pt x="9679963" y="1547118"/>
                </a:lnTo>
                <a:cubicBezTo>
                  <a:pt x="9678490" y="1544394"/>
                  <a:pt x="9675104" y="1543363"/>
                  <a:pt x="9672380" y="1544836"/>
                </a:cubicBezTo>
                <a:cubicBezTo>
                  <a:pt x="9669656" y="1546308"/>
                  <a:pt x="9668625" y="1549695"/>
                  <a:pt x="9670097" y="1552419"/>
                </a:cubicBezTo>
                <a:lnTo>
                  <a:pt x="9710222" y="1626705"/>
                </a:lnTo>
                <a:cubicBezTo>
                  <a:pt x="9711253" y="1628619"/>
                  <a:pt x="9713167" y="1629650"/>
                  <a:pt x="9715154" y="1629650"/>
                </a:cubicBezTo>
                <a:cubicBezTo>
                  <a:pt x="9716111" y="1629650"/>
                  <a:pt x="9716995" y="1629429"/>
                  <a:pt x="9717805" y="1628987"/>
                </a:cubicBezTo>
                <a:close/>
                <a:moveTo>
                  <a:pt x="9744236" y="1711445"/>
                </a:moveTo>
                <a:cubicBezTo>
                  <a:pt x="9747181" y="1710488"/>
                  <a:pt x="9748727" y="1707322"/>
                  <a:pt x="9747770" y="1704377"/>
                </a:cubicBezTo>
                <a:lnTo>
                  <a:pt x="9720456" y="1622287"/>
                </a:lnTo>
                <a:cubicBezTo>
                  <a:pt x="9719499" y="1619342"/>
                  <a:pt x="9716332" y="1617796"/>
                  <a:pt x="9713387" y="1618753"/>
                </a:cubicBezTo>
                <a:cubicBezTo>
                  <a:pt x="9710443" y="1619710"/>
                  <a:pt x="9708896" y="1622876"/>
                  <a:pt x="9709854" y="1625821"/>
                </a:cubicBezTo>
                <a:lnTo>
                  <a:pt x="9737168" y="1707911"/>
                </a:lnTo>
                <a:cubicBezTo>
                  <a:pt x="9737978" y="1710267"/>
                  <a:pt x="9740113" y="1711739"/>
                  <a:pt x="9742469" y="1711739"/>
                </a:cubicBezTo>
                <a:cubicBezTo>
                  <a:pt x="9743131" y="1711739"/>
                  <a:pt x="9743720" y="1711666"/>
                  <a:pt x="9744236" y="1711445"/>
                </a:cubicBezTo>
                <a:close/>
                <a:moveTo>
                  <a:pt x="9759918" y="1796995"/>
                </a:moveTo>
                <a:cubicBezTo>
                  <a:pt x="9762937" y="1796406"/>
                  <a:pt x="9764924" y="1793461"/>
                  <a:pt x="9764335" y="1790443"/>
                </a:cubicBezTo>
                <a:lnTo>
                  <a:pt x="9747991" y="1705113"/>
                </a:lnTo>
                <a:cubicBezTo>
                  <a:pt x="9747401" y="1702095"/>
                  <a:pt x="9744457" y="1700180"/>
                  <a:pt x="9741438" y="1700696"/>
                </a:cubicBezTo>
                <a:cubicBezTo>
                  <a:pt x="9738419" y="1701285"/>
                  <a:pt x="9736431" y="1704230"/>
                  <a:pt x="9737021" y="1707248"/>
                </a:cubicBezTo>
                <a:lnTo>
                  <a:pt x="9753365" y="1792578"/>
                </a:lnTo>
                <a:cubicBezTo>
                  <a:pt x="9753880" y="1795228"/>
                  <a:pt x="9756237" y="1797142"/>
                  <a:pt x="9758887" y="1797069"/>
                </a:cubicBezTo>
                <a:cubicBezTo>
                  <a:pt x="9759182" y="1797069"/>
                  <a:pt x="9759549" y="1797069"/>
                  <a:pt x="9759918" y="1796995"/>
                </a:cubicBezTo>
                <a:close/>
                <a:moveTo>
                  <a:pt x="9766323" y="1881073"/>
                </a:moveTo>
                <a:cubicBezTo>
                  <a:pt x="9769415" y="1880852"/>
                  <a:pt x="9771697" y="1878128"/>
                  <a:pt x="9771402" y="1875036"/>
                </a:cubicBezTo>
                <a:lnTo>
                  <a:pt x="9764335" y="1791032"/>
                </a:lnTo>
                <a:cubicBezTo>
                  <a:pt x="9764040" y="1787939"/>
                  <a:pt x="9761096" y="1785731"/>
                  <a:pt x="9758298" y="1785952"/>
                </a:cubicBezTo>
                <a:cubicBezTo>
                  <a:pt x="9755206" y="1786246"/>
                  <a:pt x="9752923" y="1788896"/>
                  <a:pt x="9753218" y="1791989"/>
                </a:cubicBezTo>
                <a:lnTo>
                  <a:pt x="9760285" y="1875993"/>
                </a:lnTo>
                <a:cubicBezTo>
                  <a:pt x="9760506" y="1878938"/>
                  <a:pt x="9763009" y="1881146"/>
                  <a:pt x="9765881" y="1881073"/>
                </a:cubicBezTo>
                <a:cubicBezTo>
                  <a:pt x="9766102" y="1881073"/>
                  <a:pt x="9766249" y="1881073"/>
                  <a:pt x="9766323" y="1881073"/>
                </a:cubicBezTo>
                <a:close/>
                <a:moveTo>
                  <a:pt x="9771109" y="1953444"/>
                </a:moveTo>
                <a:lnTo>
                  <a:pt x="9771476" y="1875477"/>
                </a:lnTo>
                <a:cubicBezTo>
                  <a:pt x="9771476" y="1872385"/>
                  <a:pt x="9768973" y="1869882"/>
                  <a:pt x="9765954" y="1869882"/>
                </a:cubicBezTo>
                <a:cubicBezTo>
                  <a:pt x="9762347" y="1869882"/>
                  <a:pt x="9760359" y="1872312"/>
                  <a:pt x="9760359" y="1875404"/>
                </a:cubicBezTo>
                <a:lnTo>
                  <a:pt x="9759991" y="1953371"/>
                </a:lnTo>
                <a:cubicBezTo>
                  <a:pt x="9759991" y="1956463"/>
                  <a:pt x="9762494" y="1958966"/>
                  <a:pt x="9765513" y="1958966"/>
                </a:cubicBezTo>
                <a:cubicBezTo>
                  <a:pt x="9765513" y="1958966"/>
                  <a:pt x="9765587" y="1958966"/>
                  <a:pt x="9765587" y="1958966"/>
                </a:cubicBezTo>
                <a:cubicBezTo>
                  <a:pt x="9768605" y="1958966"/>
                  <a:pt x="9771109" y="1956536"/>
                  <a:pt x="9771109" y="1953444"/>
                </a:cubicBezTo>
                <a:close/>
                <a:moveTo>
                  <a:pt x="9765145" y="2021030"/>
                </a:moveTo>
                <a:lnTo>
                  <a:pt x="9771035" y="1953960"/>
                </a:lnTo>
                <a:cubicBezTo>
                  <a:pt x="9771329" y="1950868"/>
                  <a:pt x="9769047" y="1948217"/>
                  <a:pt x="9765954" y="1947922"/>
                </a:cubicBezTo>
                <a:cubicBezTo>
                  <a:pt x="9762937" y="1947849"/>
                  <a:pt x="9760212" y="1949910"/>
                  <a:pt x="9759918" y="1953002"/>
                </a:cubicBezTo>
                <a:lnTo>
                  <a:pt x="9754028" y="2020073"/>
                </a:lnTo>
                <a:cubicBezTo>
                  <a:pt x="9753734" y="2023165"/>
                  <a:pt x="9756015" y="2025816"/>
                  <a:pt x="9759108" y="2026110"/>
                </a:cubicBezTo>
                <a:cubicBezTo>
                  <a:pt x="9759328" y="2026110"/>
                  <a:pt x="9759476" y="2026110"/>
                  <a:pt x="9759623" y="2026110"/>
                </a:cubicBezTo>
                <a:cubicBezTo>
                  <a:pt x="9762494" y="2026110"/>
                  <a:pt x="9764924" y="2023902"/>
                  <a:pt x="9765145" y="2021030"/>
                </a:cubicBezTo>
                <a:close/>
                <a:moveTo>
                  <a:pt x="9753291" y="2082285"/>
                </a:moveTo>
                <a:lnTo>
                  <a:pt x="9765071" y="2021546"/>
                </a:lnTo>
                <a:cubicBezTo>
                  <a:pt x="9765661" y="2018527"/>
                  <a:pt x="9763673" y="2015582"/>
                  <a:pt x="9760654" y="2014993"/>
                </a:cubicBezTo>
                <a:cubicBezTo>
                  <a:pt x="9757709" y="2014404"/>
                  <a:pt x="9754690" y="2016392"/>
                  <a:pt x="9754101" y="2019411"/>
                </a:cubicBezTo>
                <a:lnTo>
                  <a:pt x="9742322" y="2080150"/>
                </a:lnTo>
                <a:cubicBezTo>
                  <a:pt x="9741733" y="2083168"/>
                  <a:pt x="9743720" y="2086113"/>
                  <a:pt x="9746739" y="2086702"/>
                </a:cubicBezTo>
                <a:cubicBezTo>
                  <a:pt x="9747107" y="2086776"/>
                  <a:pt x="9747475" y="2086776"/>
                  <a:pt x="9747843" y="2086776"/>
                </a:cubicBezTo>
                <a:cubicBezTo>
                  <a:pt x="9750494" y="2086776"/>
                  <a:pt x="9752849" y="2084935"/>
                  <a:pt x="9753291" y="2082285"/>
                </a:cubicBezTo>
                <a:close/>
                <a:moveTo>
                  <a:pt x="9735254" y="2141699"/>
                </a:moveTo>
                <a:lnTo>
                  <a:pt x="9753218" y="2082874"/>
                </a:lnTo>
                <a:cubicBezTo>
                  <a:pt x="9754101" y="2079929"/>
                  <a:pt x="9752482" y="2076837"/>
                  <a:pt x="9749537" y="2075880"/>
                </a:cubicBezTo>
                <a:cubicBezTo>
                  <a:pt x="9746591" y="2074996"/>
                  <a:pt x="9743500" y="2076616"/>
                  <a:pt x="9742543" y="2079561"/>
                </a:cubicBezTo>
                <a:lnTo>
                  <a:pt x="9724578" y="2138386"/>
                </a:lnTo>
                <a:cubicBezTo>
                  <a:pt x="9723695" y="2141331"/>
                  <a:pt x="9725314" y="2144423"/>
                  <a:pt x="9728259" y="2145380"/>
                </a:cubicBezTo>
                <a:cubicBezTo>
                  <a:pt x="9728849" y="2145527"/>
                  <a:pt x="9729364" y="2145601"/>
                  <a:pt x="9729953" y="2145601"/>
                </a:cubicBezTo>
                <a:cubicBezTo>
                  <a:pt x="9732309" y="2145601"/>
                  <a:pt x="9734517" y="2144055"/>
                  <a:pt x="9735254" y="2141699"/>
                </a:cubicBezTo>
                <a:close/>
                <a:moveTo>
                  <a:pt x="9712946" y="2203984"/>
                </a:moveTo>
                <a:lnTo>
                  <a:pt x="9735180" y="2141993"/>
                </a:lnTo>
                <a:cubicBezTo>
                  <a:pt x="9736211" y="2139122"/>
                  <a:pt x="9734738" y="2135883"/>
                  <a:pt x="9731793" y="2134852"/>
                </a:cubicBezTo>
                <a:cubicBezTo>
                  <a:pt x="9728922" y="2133821"/>
                  <a:pt x="9725683" y="2135367"/>
                  <a:pt x="9724652" y="2138239"/>
                </a:cubicBezTo>
                <a:lnTo>
                  <a:pt x="9702418" y="2200229"/>
                </a:lnTo>
                <a:cubicBezTo>
                  <a:pt x="9701387" y="2203101"/>
                  <a:pt x="9702860" y="2206340"/>
                  <a:pt x="9705805" y="2207371"/>
                </a:cubicBezTo>
                <a:cubicBezTo>
                  <a:pt x="9706467" y="2207592"/>
                  <a:pt x="9707056" y="2207665"/>
                  <a:pt x="9707719" y="2207665"/>
                </a:cubicBezTo>
                <a:cubicBezTo>
                  <a:pt x="9710001" y="2207665"/>
                  <a:pt x="9712136" y="2206193"/>
                  <a:pt x="9712946" y="2203984"/>
                </a:cubicBezTo>
                <a:close/>
                <a:moveTo>
                  <a:pt x="9688503" y="2274147"/>
                </a:moveTo>
                <a:lnTo>
                  <a:pt x="9712946" y="2203911"/>
                </a:lnTo>
                <a:cubicBezTo>
                  <a:pt x="9713977" y="2201039"/>
                  <a:pt x="9712430" y="2197800"/>
                  <a:pt x="9709486" y="2196843"/>
                </a:cubicBezTo>
                <a:cubicBezTo>
                  <a:pt x="9706615" y="2195812"/>
                  <a:pt x="9703375" y="2197358"/>
                  <a:pt x="9702418" y="2200303"/>
                </a:cubicBezTo>
                <a:lnTo>
                  <a:pt x="9677975" y="2270539"/>
                </a:lnTo>
                <a:cubicBezTo>
                  <a:pt x="9676944" y="2273411"/>
                  <a:pt x="9678490" y="2276650"/>
                  <a:pt x="9681435" y="2277607"/>
                </a:cubicBezTo>
                <a:cubicBezTo>
                  <a:pt x="9682024" y="2277828"/>
                  <a:pt x="9682687" y="2277902"/>
                  <a:pt x="9683276" y="2277902"/>
                </a:cubicBezTo>
                <a:cubicBezTo>
                  <a:pt x="9685558" y="2277902"/>
                  <a:pt x="9687693" y="2276429"/>
                  <a:pt x="9688503" y="2274147"/>
                </a:cubicBezTo>
                <a:close/>
                <a:moveTo>
                  <a:pt x="9660011" y="2351010"/>
                </a:moveTo>
                <a:lnTo>
                  <a:pt x="9688429" y="2274221"/>
                </a:lnTo>
                <a:cubicBezTo>
                  <a:pt x="9689534" y="2271349"/>
                  <a:pt x="9688061" y="2268110"/>
                  <a:pt x="9685116" y="2267079"/>
                </a:cubicBezTo>
                <a:cubicBezTo>
                  <a:pt x="9682245" y="2266049"/>
                  <a:pt x="9679006" y="2267521"/>
                  <a:pt x="9677975" y="2270392"/>
                </a:cubicBezTo>
                <a:lnTo>
                  <a:pt x="9649557" y="2347181"/>
                </a:lnTo>
                <a:cubicBezTo>
                  <a:pt x="9648452" y="2350053"/>
                  <a:pt x="9649924" y="2353292"/>
                  <a:pt x="9652869" y="2354323"/>
                </a:cubicBezTo>
                <a:cubicBezTo>
                  <a:pt x="9653532" y="2354544"/>
                  <a:pt x="9654195" y="2354691"/>
                  <a:pt x="9654857" y="2354691"/>
                </a:cubicBezTo>
                <a:cubicBezTo>
                  <a:pt x="9657139" y="2354691"/>
                  <a:pt x="9659201" y="2353292"/>
                  <a:pt x="9660011" y="2351010"/>
                </a:cubicBezTo>
                <a:close/>
                <a:moveTo>
                  <a:pt x="9625997" y="2432879"/>
                </a:moveTo>
                <a:lnTo>
                  <a:pt x="9659937" y="2351230"/>
                </a:lnTo>
                <a:cubicBezTo>
                  <a:pt x="9661115" y="2348359"/>
                  <a:pt x="9659790" y="2345120"/>
                  <a:pt x="9656919" y="2343942"/>
                </a:cubicBezTo>
                <a:cubicBezTo>
                  <a:pt x="9654121" y="2342764"/>
                  <a:pt x="9650808" y="2344089"/>
                  <a:pt x="9649630" y="2346960"/>
                </a:cubicBezTo>
                <a:lnTo>
                  <a:pt x="9615690" y="2428608"/>
                </a:lnTo>
                <a:cubicBezTo>
                  <a:pt x="9614512" y="2431480"/>
                  <a:pt x="9615837" y="2434719"/>
                  <a:pt x="9618708" y="2435897"/>
                </a:cubicBezTo>
                <a:cubicBezTo>
                  <a:pt x="9619444" y="2436192"/>
                  <a:pt x="9620181" y="2436339"/>
                  <a:pt x="9620917" y="2436339"/>
                </a:cubicBezTo>
                <a:cubicBezTo>
                  <a:pt x="9623052" y="2436265"/>
                  <a:pt x="9625113" y="2435014"/>
                  <a:pt x="9625997" y="2432879"/>
                </a:cubicBezTo>
                <a:close/>
                <a:moveTo>
                  <a:pt x="9587566" y="2517030"/>
                </a:moveTo>
                <a:lnTo>
                  <a:pt x="9625923" y="2433026"/>
                </a:lnTo>
                <a:cubicBezTo>
                  <a:pt x="9627175" y="2430228"/>
                  <a:pt x="9625997" y="2426915"/>
                  <a:pt x="9623199" y="2425664"/>
                </a:cubicBezTo>
                <a:cubicBezTo>
                  <a:pt x="9620401" y="2424338"/>
                  <a:pt x="9617089" y="2425590"/>
                  <a:pt x="9615837" y="2428388"/>
                </a:cubicBezTo>
                <a:lnTo>
                  <a:pt x="9577479" y="2512392"/>
                </a:lnTo>
                <a:cubicBezTo>
                  <a:pt x="9576227" y="2515189"/>
                  <a:pt x="9577406" y="2518502"/>
                  <a:pt x="9580203" y="2519754"/>
                </a:cubicBezTo>
                <a:cubicBezTo>
                  <a:pt x="9580939" y="2520122"/>
                  <a:pt x="9581749" y="2520269"/>
                  <a:pt x="9582560" y="2520269"/>
                </a:cubicBezTo>
                <a:cubicBezTo>
                  <a:pt x="9584620" y="2520269"/>
                  <a:pt x="9586608" y="2519091"/>
                  <a:pt x="9587566" y="2517030"/>
                </a:cubicBezTo>
                <a:close/>
                <a:moveTo>
                  <a:pt x="9545821" y="2601108"/>
                </a:moveTo>
                <a:lnTo>
                  <a:pt x="9587492" y="2517177"/>
                </a:lnTo>
                <a:cubicBezTo>
                  <a:pt x="9588891" y="2514453"/>
                  <a:pt x="9587713" y="2511066"/>
                  <a:pt x="9584989" y="2509741"/>
                </a:cubicBezTo>
                <a:cubicBezTo>
                  <a:pt x="9582265" y="2508342"/>
                  <a:pt x="9578879" y="2509520"/>
                  <a:pt x="9577553" y="2512244"/>
                </a:cubicBezTo>
                <a:lnTo>
                  <a:pt x="9535882" y="2596175"/>
                </a:lnTo>
                <a:cubicBezTo>
                  <a:pt x="9534484" y="2598899"/>
                  <a:pt x="9535661" y="2602286"/>
                  <a:pt x="9538386" y="2603611"/>
                </a:cubicBezTo>
                <a:cubicBezTo>
                  <a:pt x="9539196" y="2603979"/>
                  <a:pt x="9540079" y="2604200"/>
                  <a:pt x="9540889" y="2604200"/>
                </a:cubicBezTo>
                <a:cubicBezTo>
                  <a:pt x="9542950" y="2604200"/>
                  <a:pt x="9544864" y="2603095"/>
                  <a:pt x="9545821" y="2601108"/>
                </a:cubicBezTo>
                <a:close/>
                <a:moveTo>
                  <a:pt x="9503488" y="2681578"/>
                </a:moveTo>
                <a:lnTo>
                  <a:pt x="9545748" y="2601255"/>
                </a:lnTo>
                <a:cubicBezTo>
                  <a:pt x="9547220" y="2598531"/>
                  <a:pt x="9546116" y="2595144"/>
                  <a:pt x="9543392" y="2593745"/>
                </a:cubicBezTo>
                <a:cubicBezTo>
                  <a:pt x="9540668" y="2592273"/>
                  <a:pt x="9537281" y="2593377"/>
                  <a:pt x="9535882" y="2596101"/>
                </a:cubicBezTo>
                <a:lnTo>
                  <a:pt x="9493622" y="2676424"/>
                </a:lnTo>
                <a:cubicBezTo>
                  <a:pt x="9492150" y="2679148"/>
                  <a:pt x="9493255" y="2682535"/>
                  <a:pt x="9495979" y="2683934"/>
                </a:cubicBezTo>
                <a:cubicBezTo>
                  <a:pt x="9496789" y="2684375"/>
                  <a:pt x="9497746" y="2684596"/>
                  <a:pt x="9498629" y="2684596"/>
                </a:cubicBezTo>
                <a:cubicBezTo>
                  <a:pt x="9500617" y="2684523"/>
                  <a:pt x="9502530" y="2683418"/>
                  <a:pt x="9503488" y="2681578"/>
                </a:cubicBezTo>
                <a:close/>
                <a:moveTo>
                  <a:pt x="9463363" y="2754833"/>
                </a:moveTo>
                <a:lnTo>
                  <a:pt x="9503488" y="2681651"/>
                </a:lnTo>
                <a:cubicBezTo>
                  <a:pt x="9504961" y="2678927"/>
                  <a:pt x="9504003" y="2675541"/>
                  <a:pt x="9501279" y="2674068"/>
                </a:cubicBezTo>
                <a:cubicBezTo>
                  <a:pt x="9498555" y="2672596"/>
                  <a:pt x="9495168" y="2673553"/>
                  <a:pt x="9493696" y="2676277"/>
                </a:cubicBezTo>
                <a:lnTo>
                  <a:pt x="9453572" y="2749458"/>
                </a:lnTo>
                <a:cubicBezTo>
                  <a:pt x="9452099" y="2752182"/>
                  <a:pt x="9453056" y="2755569"/>
                  <a:pt x="9455780" y="2757042"/>
                </a:cubicBezTo>
                <a:cubicBezTo>
                  <a:pt x="9456663" y="2757483"/>
                  <a:pt x="9457547" y="2757704"/>
                  <a:pt x="9458504" y="2757704"/>
                </a:cubicBezTo>
                <a:cubicBezTo>
                  <a:pt x="9460418" y="2757704"/>
                  <a:pt x="9462332" y="2756673"/>
                  <a:pt x="9463363" y="2754833"/>
                </a:cubicBezTo>
                <a:close/>
                <a:moveTo>
                  <a:pt x="9430380" y="2817928"/>
                </a:moveTo>
                <a:lnTo>
                  <a:pt x="9463437" y="2754759"/>
                </a:lnTo>
                <a:cubicBezTo>
                  <a:pt x="9464835" y="2752035"/>
                  <a:pt x="9463805" y="2748648"/>
                  <a:pt x="9461081" y="2747250"/>
                </a:cubicBezTo>
                <a:cubicBezTo>
                  <a:pt x="9458357" y="2745851"/>
                  <a:pt x="9454970" y="2746882"/>
                  <a:pt x="9453572" y="2749606"/>
                </a:cubicBezTo>
                <a:lnTo>
                  <a:pt x="9420589" y="2812774"/>
                </a:lnTo>
                <a:cubicBezTo>
                  <a:pt x="9419189" y="2815498"/>
                  <a:pt x="9420220" y="2818885"/>
                  <a:pt x="9422944" y="2820284"/>
                </a:cubicBezTo>
                <a:cubicBezTo>
                  <a:pt x="9423754" y="2820726"/>
                  <a:pt x="9424711" y="2820946"/>
                  <a:pt x="9425595" y="2820946"/>
                </a:cubicBezTo>
                <a:cubicBezTo>
                  <a:pt x="9427435" y="2820873"/>
                  <a:pt x="9429423" y="2819768"/>
                  <a:pt x="9430380" y="2817928"/>
                </a:cubicBezTo>
                <a:close/>
                <a:moveTo>
                  <a:pt x="9409692" y="2867624"/>
                </a:moveTo>
                <a:lnTo>
                  <a:pt x="9430601" y="2817412"/>
                </a:lnTo>
                <a:cubicBezTo>
                  <a:pt x="9431779" y="2814541"/>
                  <a:pt x="9430454" y="2811302"/>
                  <a:pt x="9427583" y="2810124"/>
                </a:cubicBezTo>
                <a:cubicBezTo>
                  <a:pt x="9424785" y="2808946"/>
                  <a:pt x="9421472" y="2810271"/>
                  <a:pt x="9420294" y="2813142"/>
                </a:cubicBezTo>
                <a:lnTo>
                  <a:pt x="9399385" y="2863354"/>
                </a:lnTo>
                <a:cubicBezTo>
                  <a:pt x="9398207" y="2866225"/>
                  <a:pt x="9399532" y="2869464"/>
                  <a:pt x="9402403" y="2870642"/>
                </a:cubicBezTo>
                <a:cubicBezTo>
                  <a:pt x="9403139" y="2870937"/>
                  <a:pt x="9403876" y="2871084"/>
                  <a:pt x="9404612" y="2871084"/>
                </a:cubicBezTo>
                <a:cubicBezTo>
                  <a:pt x="9406748" y="2871084"/>
                  <a:pt x="9408808" y="2869759"/>
                  <a:pt x="9409692" y="2867624"/>
                </a:cubicBezTo>
                <a:close/>
                <a:moveTo>
                  <a:pt x="9391139" y="2917246"/>
                </a:moveTo>
                <a:lnTo>
                  <a:pt x="9409765" y="2867403"/>
                </a:lnTo>
                <a:cubicBezTo>
                  <a:pt x="9410870" y="2864531"/>
                  <a:pt x="9409398" y="2861292"/>
                  <a:pt x="9406526" y="2860261"/>
                </a:cubicBezTo>
                <a:cubicBezTo>
                  <a:pt x="9403655" y="2859230"/>
                  <a:pt x="9400415" y="2860629"/>
                  <a:pt x="9399385" y="2863501"/>
                </a:cubicBezTo>
                <a:lnTo>
                  <a:pt x="9380758" y="2913344"/>
                </a:lnTo>
                <a:cubicBezTo>
                  <a:pt x="9379654" y="2916215"/>
                  <a:pt x="9381126" y="2919454"/>
                  <a:pt x="9383997" y="2920485"/>
                </a:cubicBezTo>
                <a:cubicBezTo>
                  <a:pt x="9384661" y="2920706"/>
                  <a:pt x="9385323" y="2920853"/>
                  <a:pt x="9385985" y="2920853"/>
                </a:cubicBezTo>
                <a:cubicBezTo>
                  <a:pt x="9388194" y="2920853"/>
                  <a:pt x="9390255" y="2919528"/>
                  <a:pt x="9391139" y="2917246"/>
                </a:cubicBezTo>
                <a:close/>
                <a:moveTo>
                  <a:pt x="9364929" y="2979384"/>
                </a:moveTo>
                <a:lnTo>
                  <a:pt x="9391066" y="2917540"/>
                </a:lnTo>
                <a:cubicBezTo>
                  <a:pt x="9392243" y="2914669"/>
                  <a:pt x="9390918" y="2911429"/>
                  <a:pt x="9388121" y="2910251"/>
                </a:cubicBezTo>
                <a:cubicBezTo>
                  <a:pt x="9385249" y="2909000"/>
                  <a:pt x="9382009" y="2910399"/>
                  <a:pt x="9380832" y="2913196"/>
                </a:cubicBezTo>
                <a:lnTo>
                  <a:pt x="9354695" y="2975040"/>
                </a:lnTo>
                <a:cubicBezTo>
                  <a:pt x="9353517" y="2977911"/>
                  <a:pt x="9354843" y="2981151"/>
                  <a:pt x="9357641" y="2982328"/>
                </a:cubicBezTo>
                <a:cubicBezTo>
                  <a:pt x="9358377" y="2982623"/>
                  <a:pt x="9359113" y="2982770"/>
                  <a:pt x="9359850" y="2982770"/>
                </a:cubicBezTo>
                <a:cubicBezTo>
                  <a:pt x="9361984" y="2982770"/>
                  <a:pt x="9364046" y="2981445"/>
                  <a:pt x="9364929" y="2979384"/>
                </a:cubicBezTo>
                <a:close/>
                <a:moveTo>
                  <a:pt x="9321344" y="3067805"/>
                </a:moveTo>
                <a:lnTo>
                  <a:pt x="9364782" y="2979604"/>
                </a:lnTo>
                <a:cubicBezTo>
                  <a:pt x="9366107" y="2976880"/>
                  <a:pt x="9365003" y="2973494"/>
                  <a:pt x="9362205" y="2972169"/>
                </a:cubicBezTo>
                <a:cubicBezTo>
                  <a:pt x="9359481" y="2970770"/>
                  <a:pt x="9356095" y="2971948"/>
                  <a:pt x="9354769" y="2974745"/>
                </a:cubicBezTo>
                <a:lnTo>
                  <a:pt x="9311331" y="3062946"/>
                </a:lnTo>
                <a:cubicBezTo>
                  <a:pt x="9310007" y="3065670"/>
                  <a:pt x="9311110" y="3069057"/>
                  <a:pt x="9313908" y="3070382"/>
                </a:cubicBezTo>
                <a:cubicBezTo>
                  <a:pt x="9314719" y="3070750"/>
                  <a:pt x="9315528" y="3070971"/>
                  <a:pt x="9316412" y="3070971"/>
                </a:cubicBezTo>
                <a:cubicBezTo>
                  <a:pt x="9318472" y="3070897"/>
                  <a:pt x="9320387" y="3069793"/>
                  <a:pt x="9321344" y="3067805"/>
                </a:cubicBezTo>
                <a:close/>
                <a:moveTo>
                  <a:pt x="9251108" y="3196204"/>
                </a:moveTo>
                <a:lnTo>
                  <a:pt x="9321270" y="3068026"/>
                </a:lnTo>
                <a:cubicBezTo>
                  <a:pt x="9322743" y="3065302"/>
                  <a:pt x="9321786" y="3061915"/>
                  <a:pt x="9319062" y="3060443"/>
                </a:cubicBezTo>
                <a:cubicBezTo>
                  <a:pt x="9316338" y="3058970"/>
                  <a:pt x="9312951" y="3059927"/>
                  <a:pt x="9311479" y="3062651"/>
                </a:cubicBezTo>
                <a:lnTo>
                  <a:pt x="9241316" y="3190829"/>
                </a:lnTo>
                <a:cubicBezTo>
                  <a:pt x="9239843" y="3193553"/>
                  <a:pt x="9240801" y="3196940"/>
                  <a:pt x="9243525" y="3198413"/>
                </a:cubicBezTo>
                <a:cubicBezTo>
                  <a:pt x="9244408" y="3198854"/>
                  <a:pt x="9245291" y="3199075"/>
                  <a:pt x="9246249" y="3199075"/>
                </a:cubicBezTo>
                <a:cubicBezTo>
                  <a:pt x="9248163" y="3199075"/>
                  <a:pt x="9250077" y="3198045"/>
                  <a:pt x="9251108" y="3196204"/>
                </a:cubicBezTo>
                <a:close/>
                <a:moveTo>
                  <a:pt x="9097530" y="3227641"/>
                </a:moveTo>
                <a:lnTo>
                  <a:pt x="9247279" y="3199002"/>
                </a:lnTo>
                <a:cubicBezTo>
                  <a:pt x="9250298" y="3198413"/>
                  <a:pt x="9252285" y="3195468"/>
                  <a:pt x="9251697" y="3192449"/>
                </a:cubicBezTo>
                <a:cubicBezTo>
                  <a:pt x="9251108" y="3189430"/>
                  <a:pt x="9248237" y="3187516"/>
                  <a:pt x="9245144" y="3188032"/>
                </a:cubicBezTo>
                <a:lnTo>
                  <a:pt x="9095395" y="3216671"/>
                </a:lnTo>
                <a:cubicBezTo>
                  <a:pt x="9092376" y="3217260"/>
                  <a:pt x="9090388" y="3220205"/>
                  <a:pt x="9090978" y="3223224"/>
                </a:cubicBezTo>
                <a:cubicBezTo>
                  <a:pt x="9091493" y="3225874"/>
                  <a:pt x="9093849" y="3227788"/>
                  <a:pt x="9096499" y="3227715"/>
                </a:cubicBezTo>
                <a:cubicBezTo>
                  <a:pt x="9096793" y="3227715"/>
                  <a:pt x="9097162" y="3227641"/>
                  <a:pt x="9097530" y="3227641"/>
                </a:cubicBezTo>
                <a:close/>
                <a:moveTo>
                  <a:pt x="9102021" y="3222267"/>
                </a:moveTo>
                <a:cubicBezTo>
                  <a:pt x="9102095" y="3219174"/>
                  <a:pt x="9099665" y="3216597"/>
                  <a:pt x="9096573" y="3216524"/>
                </a:cubicBezTo>
                <a:lnTo>
                  <a:pt x="8940712" y="3212916"/>
                </a:lnTo>
                <a:cubicBezTo>
                  <a:pt x="8937179" y="3212695"/>
                  <a:pt x="8935117" y="3215272"/>
                  <a:pt x="8934970" y="3218365"/>
                </a:cubicBezTo>
                <a:cubicBezTo>
                  <a:pt x="8934896" y="3221457"/>
                  <a:pt x="8937326" y="3223960"/>
                  <a:pt x="8940418" y="3224107"/>
                </a:cubicBezTo>
                <a:lnTo>
                  <a:pt x="9096278" y="3227715"/>
                </a:lnTo>
                <a:cubicBezTo>
                  <a:pt x="9096352" y="3227715"/>
                  <a:pt x="9096426" y="3227715"/>
                  <a:pt x="9096426" y="3227715"/>
                </a:cubicBezTo>
                <a:cubicBezTo>
                  <a:pt x="9099517" y="3227715"/>
                  <a:pt x="9101947" y="3225285"/>
                  <a:pt x="9102021" y="3222267"/>
                </a:cubicBezTo>
                <a:close/>
                <a:moveTo>
                  <a:pt x="8946013" y="3219837"/>
                </a:moveTo>
                <a:cubicBezTo>
                  <a:pt x="8946749" y="3216818"/>
                  <a:pt x="8944908" y="3213800"/>
                  <a:pt x="8941891" y="3213137"/>
                </a:cubicBezTo>
                <a:lnTo>
                  <a:pt x="8784558" y="3175368"/>
                </a:lnTo>
                <a:cubicBezTo>
                  <a:pt x="8781539" y="3174706"/>
                  <a:pt x="8778520" y="3176546"/>
                  <a:pt x="8777858" y="3179491"/>
                </a:cubicBezTo>
                <a:cubicBezTo>
                  <a:pt x="8777122" y="3182510"/>
                  <a:pt x="8778962" y="3185528"/>
                  <a:pt x="8781980" y="3186191"/>
                </a:cubicBezTo>
                <a:lnTo>
                  <a:pt x="8939313" y="3223960"/>
                </a:lnTo>
                <a:cubicBezTo>
                  <a:pt x="8939755" y="3224033"/>
                  <a:pt x="8940197" y="3224107"/>
                  <a:pt x="8940639" y="3224107"/>
                </a:cubicBezTo>
                <a:cubicBezTo>
                  <a:pt x="8943142" y="3224107"/>
                  <a:pt x="8945424" y="3222340"/>
                  <a:pt x="8946013" y="3219837"/>
                </a:cubicBezTo>
                <a:close/>
                <a:moveTo>
                  <a:pt x="8788386" y="3183099"/>
                </a:moveTo>
                <a:cubicBezTo>
                  <a:pt x="8789637" y="3180301"/>
                  <a:pt x="8788386" y="3176988"/>
                  <a:pt x="8785589" y="3175737"/>
                </a:cubicBezTo>
                <a:lnTo>
                  <a:pt x="8632967" y="3107120"/>
                </a:lnTo>
                <a:cubicBezTo>
                  <a:pt x="8630169" y="3105868"/>
                  <a:pt x="8626857" y="3107120"/>
                  <a:pt x="8625605" y="3109918"/>
                </a:cubicBezTo>
                <a:cubicBezTo>
                  <a:pt x="8624354" y="3112715"/>
                  <a:pt x="8625605" y="3116028"/>
                  <a:pt x="8628402" y="3117280"/>
                </a:cubicBezTo>
                <a:lnTo>
                  <a:pt x="8781023" y="3185897"/>
                </a:lnTo>
                <a:cubicBezTo>
                  <a:pt x="8781760" y="3186265"/>
                  <a:pt x="8782570" y="3186412"/>
                  <a:pt x="8783380" y="3186412"/>
                </a:cubicBezTo>
                <a:cubicBezTo>
                  <a:pt x="8785441" y="3186338"/>
                  <a:pt x="8787429" y="3185087"/>
                  <a:pt x="8788386" y="3183099"/>
                </a:cubicBezTo>
                <a:close/>
                <a:moveTo>
                  <a:pt x="8635324" y="3115292"/>
                </a:moveTo>
                <a:cubicBezTo>
                  <a:pt x="8637017" y="3112715"/>
                  <a:pt x="8636354" y="3109255"/>
                  <a:pt x="8633851" y="3107562"/>
                </a:cubicBezTo>
                <a:lnTo>
                  <a:pt x="8491979" y="3011410"/>
                </a:lnTo>
                <a:cubicBezTo>
                  <a:pt x="8489476" y="3009716"/>
                  <a:pt x="8486015" y="3010305"/>
                  <a:pt x="8484249" y="3012882"/>
                </a:cubicBezTo>
                <a:cubicBezTo>
                  <a:pt x="8482555" y="3015459"/>
                  <a:pt x="8483218" y="3018919"/>
                  <a:pt x="8485721" y="3020613"/>
                </a:cubicBezTo>
                <a:lnTo>
                  <a:pt x="8627593" y="3116764"/>
                </a:lnTo>
                <a:cubicBezTo>
                  <a:pt x="8628550" y="3117427"/>
                  <a:pt x="8629654" y="3117722"/>
                  <a:pt x="8630759" y="3117722"/>
                </a:cubicBezTo>
                <a:cubicBezTo>
                  <a:pt x="8632452" y="3117722"/>
                  <a:pt x="8634219" y="3116838"/>
                  <a:pt x="8635324" y="3115292"/>
                </a:cubicBezTo>
                <a:close/>
                <a:moveTo>
                  <a:pt x="8493083" y="3019508"/>
                </a:moveTo>
                <a:cubicBezTo>
                  <a:pt x="8495071" y="3017152"/>
                  <a:pt x="8494703" y="3013618"/>
                  <a:pt x="8492273" y="3011704"/>
                </a:cubicBezTo>
                <a:lnTo>
                  <a:pt x="8363580" y="2906717"/>
                </a:lnTo>
                <a:cubicBezTo>
                  <a:pt x="8361225" y="2904803"/>
                  <a:pt x="8357690" y="2905098"/>
                  <a:pt x="8355777" y="2907527"/>
                </a:cubicBezTo>
                <a:cubicBezTo>
                  <a:pt x="8353789" y="2909883"/>
                  <a:pt x="8354156" y="2913417"/>
                  <a:pt x="8356586" y="2915405"/>
                </a:cubicBezTo>
                <a:lnTo>
                  <a:pt x="8485279" y="3020392"/>
                </a:lnTo>
                <a:cubicBezTo>
                  <a:pt x="8486310" y="3021275"/>
                  <a:pt x="8487561" y="3021643"/>
                  <a:pt x="8488813" y="3021643"/>
                </a:cubicBezTo>
                <a:cubicBezTo>
                  <a:pt x="8490433" y="3021570"/>
                  <a:pt x="8491979" y="3020833"/>
                  <a:pt x="8493083" y="3019508"/>
                </a:cubicBezTo>
                <a:close/>
                <a:moveTo>
                  <a:pt x="8364316" y="2914595"/>
                </a:moveTo>
                <a:cubicBezTo>
                  <a:pt x="8366304" y="2912239"/>
                  <a:pt x="8366010" y="2908705"/>
                  <a:pt x="8363654" y="2906717"/>
                </a:cubicBezTo>
                <a:lnTo>
                  <a:pt x="8250864" y="2811817"/>
                </a:lnTo>
                <a:cubicBezTo>
                  <a:pt x="8248507" y="2809829"/>
                  <a:pt x="8245047" y="2810124"/>
                  <a:pt x="8242986" y="2812480"/>
                </a:cubicBezTo>
                <a:cubicBezTo>
                  <a:pt x="8240998" y="2814836"/>
                  <a:pt x="8241292" y="2818370"/>
                  <a:pt x="8243648" y="2820357"/>
                </a:cubicBezTo>
                <a:lnTo>
                  <a:pt x="8356439" y="2915258"/>
                </a:lnTo>
                <a:cubicBezTo>
                  <a:pt x="8357470" y="2916141"/>
                  <a:pt x="8358795" y="2916583"/>
                  <a:pt x="8360047" y="2916583"/>
                </a:cubicBezTo>
                <a:cubicBezTo>
                  <a:pt x="8361666" y="2916583"/>
                  <a:pt x="8363286" y="2915847"/>
                  <a:pt x="8364316" y="2914595"/>
                </a:cubicBezTo>
                <a:close/>
                <a:moveTo>
                  <a:pt x="8251305" y="2819916"/>
                </a:moveTo>
                <a:cubicBezTo>
                  <a:pt x="8253440" y="2817707"/>
                  <a:pt x="8253367" y="2814173"/>
                  <a:pt x="8251158" y="2812038"/>
                </a:cubicBezTo>
                <a:lnTo>
                  <a:pt x="8157878" y="2722071"/>
                </a:lnTo>
                <a:cubicBezTo>
                  <a:pt x="8155669" y="2719935"/>
                  <a:pt x="8152135" y="2720009"/>
                  <a:pt x="8149999" y="2722218"/>
                </a:cubicBezTo>
                <a:cubicBezTo>
                  <a:pt x="8147864" y="2724426"/>
                  <a:pt x="8147938" y="2727960"/>
                  <a:pt x="8150147" y="2730095"/>
                </a:cubicBezTo>
                <a:lnTo>
                  <a:pt x="8243428" y="2820063"/>
                </a:lnTo>
                <a:cubicBezTo>
                  <a:pt x="8244531" y="2821094"/>
                  <a:pt x="8245931" y="2821609"/>
                  <a:pt x="8247329" y="2821609"/>
                </a:cubicBezTo>
                <a:cubicBezTo>
                  <a:pt x="8248802" y="2821609"/>
                  <a:pt x="8250200" y="2821094"/>
                  <a:pt x="8251305" y="2819916"/>
                </a:cubicBezTo>
                <a:close/>
                <a:moveTo>
                  <a:pt x="8157435" y="2730464"/>
                </a:moveTo>
                <a:cubicBezTo>
                  <a:pt x="8159865" y="2728549"/>
                  <a:pt x="8160307" y="2725089"/>
                  <a:pt x="8158393" y="2722659"/>
                </a:cubicBezTo>
                <a:lnTo>
                  <a:pt x="8087936" y="2632324"/>
                </a:lnTo>
                <a:cubicBezTo>
                  <a:pt x="8086021" y="2629894"/>
                  <a:pt x="8082488" y="2629452"/>
                  <a:pt x="8080131" y="2631367"/>
                </a:cubicBezTo>
                <a:cubicBezTo>
                  <a:pt x="8077702" y="2633281"/>
                  <a:pt x="8077260" y="2636741"/>
                  <a:pt x="8079174" y="2639171"/>
                </a:cubicBezTo>
                <a:lnTo>
                  <a:pt x="8149632" y="2729506"/>
                </a:lnTo>
                <a:cubicBezTo>
                  <a:pt x="8150735" y="2730905"/>
                  <a:pt x="8152430" y="2731642"/>
                  <a:pt x="8154049" y="2731642"/>
                </a:cubicBezTo>
                <a:cubicBezTo>
                  <a:pt x="8155300" y="2731642"/>
                  <a:pt x="8156478" y="2731273"/>
                  <a:pt x="8157435" y="2730464"/>
                </a:cubicBezTo>
                <a:close/>
                <a:moveTo>
                  <a:pt x="8086241" y="2640643"/>
                </a:moveTo>
                <a:cubicBezTo>
                  <a:pt x="8088965" y="2639171"/>
                  <a:pt x="8089923" y="2635784"/>
                  <a:pt x="8088451" y="2633060"/>
                </a:cubicBezTo>
                <a:lnTo>
                  <a:pt x="8040595" y="2544933"/>
                </a:lnTo>
                <a:cubicBezTo>
                  <a:pt x="8039123" y="2542209"/>
                  <a:pt x="8035736" y="2541178"/>
                  <a:pt x="8033012" y="2542724"/>
                </a:cubicBezTo>
                <a:cubicBezTo>
                  <a:pt x="8030288" y="2544197"/>
                  <a:pt x="8029331" y="2547584"/>
                  <a:pt x="8030804" y="2550308"/>
                </a:cubicBezTo>
                <a:lnTo>
                  <a:pt x="8078659" y="2638435"/>
                </a:lnTo>
                <a:cubicBezTo>
                  <a:pt x="8079690" y="2640275"/>
                  <a:pt x="8081603" y="2641379"/>
                  <a:pt x="8083591" y="2641379"/>
                </a:cubicBezTo>
                <a:cubicBezTo>
                  <a:pt x="8084548" y="2641306"/>
                  <a:pt x="8085432" y="2641085"/>
                  <a:pt x="8086241" y="2640643"/>
                </a:cubicBezTo>
                <a:close/>
                <a:moveTo>
                  <a:pt x="8037429" y="2552958"/>
                </a:moveTo>
                <a:cubicBezTo>
                  <a:pt x="8040374" y="2552075"/>
                  <a:pt x="8041995" y="2548909"/>
                  <a:pt x="8041110" y="2545964"/>
                </a:cubicBezTo>
                <a:lnTo>
                  <a:pt x="8015563" y="2462696"/>
                </a:lnTo>
                <a:cubicBezTo>
                  <a:pt x="8014680" y="2459751"/>
                  <a:pt x="8011515" y="2458131"/>
                  <a:pt x="8008570" y="2459015"/>
                </a:cubicBezTo>
                <a:cubicBezTo>
                  <a:pt x="8005624" y="2459898"/>
                  <a:pt x="8003931" y="2463064"/>
                  <a:pt x="8004888" y="2466009"/>
                </a:cubicBezTo>
                <a:lnTo>
                  <a:pt x="8030435" y="2549277"/>
                </a:lnTo>
                <a:cubicBezTo>
                  <a:pt x="8031171" y="2551706"/>
                  <a:pt x="8033381" y="2553252"/>
                  <a:pt x="8035810" y="2553252"/>
                </a:cubicBezTo>
                <a:cubicBezTo>
                  <a:pt x="8036326" y="2553179"/>
                  <a:pt x="8036914" y="2553105"/>
                  <a:pt x="8037429" y="2552958"/>
                </a:cubicBezTo>
                <a:close/>
                <a:moveTo>
                  <a:pt x="8010336" y="2469911"/>
                </a:moveTo>
                <a:cubicBezTo>
                  <a:pt x="8013429" y="2469837"/>
                  <a:pt x="8015858" y="2467334"/>
                  <a:pt x="8015784" y="2464242"/>
                </a:cubicBezTo>
                <a:lnTo>
                  <a:pt x="8014312" y="2388410"/>
                </a:lnTo>
                <a:cubicBezTo>
                  <a:pt x="8014239" y="2385318"/>
                  <a:pt x="8011588" y="2382962"/>
                  <a:pt x="8008643" y="2382962"/>
                </a:cubicBezTo>
                <a:cubicBezTo>
                  <a:pt x="8005551" y="2383036"/>
                  <a:pt x="8003121" y="2385539"/>
                  <a:pt x="8003195" y="2388631"/>
                </a:cubicBezTo>
                <a:lnTo>
                  <a:pt x="8004667" y="2464463"/>
                </a:lnTo>
                <a:cubicBezTo>
                  <a:pt x="8004741" y="2467481"/>
                  <a:pt x="8007244" y="2469911"/>
                  <a:pt x="8010336" y="2469911"/>
                </a:cubicBezTo>
                <a:cubicBezTo>
                  <a:pt x="8010336" y="2469911"/>
                  <a:pt x="8010336" y="2469911"/>
                  <a:pt x="8010336" y="2469911"/>
                </a:cubicBezTo>
                <a:close/>
                <a:moveTo>
                  <a:pt x="8013796" y="2390987"/>
                </a:moveTo>
                <a:lnTo>
                  <a:pt x="8024104" y="2369784"/>
                </a:lnTo>
                <a:cubicBezTo>
                  <a:pt x="8025430" y="2366986"/>
                  <a:pt x="8024325" y="2363673"/>
                  <a:pt x="8021527" y="2362348"/>
                </a:cubicBezTo>
                <a:cubicBezTo>
                  <a:pt x="8018730" y="2361022"/>
                  <a:pt x="8015416" y="2362127"/>
                  <a:pt x="8014091" y="2364924"/>
                </a:cubicBezTo>
                <a:lnTo>
                  <a:pt x="8003784" y="2386128"/>
                </a:lnTo>
                <a:cubicBezTo>
                  <a:pt x="8002458" y="2388926"/>
                  <a:pt x="8003563" y="2392239"/>
                  <a:pt x="8006360" y="2393564"/>
                </a:cubicBezTo>
                <a:cubicBezTo>
                  <a:pt x="8007170" y="2393932"/>
                  <a:pt x="8007980" y="2394153"/>
                  <a:pt x="8008864" y="2394153"/>
                </a:cubicBezTo>
                <a:cubicBezTo>
                  <a:pt x="8010851" y="2394079"/>
                  <a:pt x="8012839" y="2392901"/>
                  <a:pt x="8013796" y="2390987"/>
                </a:cubicBezTo>
                <a:close/>
                <a:moveTo>
                  <a:pt x="8023662" y="2370520"/>
                </a:moveTo>
                <a:lnTo>
                  <a:pt x="8069676" y="2304406"/>
                </a:lnTo>
                <a:cubicBezTo>
                  <a:pt x="8071444" y="2301903"/>
                  <a:pt x="8070781" y="2298443"/>
                  <a:pt x="8068278" y="2296676"/>
                </a:cubicBezTo>
                <a:cubicBezTo>
                  <a:pt x="8065775" y="2294909"/>
                  <a:pt x="8062314" y="2295498"/>
                  <a:pt x="8060547" y="2298075"/>
                </a:cubicBezTo>
                <a:lnTo>
                  <a:pt x="8014533" y="2364188"/>
                </a:lnTo>
                <a:cubicBezTo>
                  <a:pt x="8012766" y="2366691"/>
                  <a:pt x="8013429" y="2370152"/>
                  <a:pt x="8015932" y="2371919"/>
                </a:cubicBezTo>
                <a:cubicBezTo>
                  <a:pt x="8016889" y="2372581"/>
                  <a:pt x="8017994" y="2372949"/>
                  <a:pt x="8019171" y="2372949"/>
                </a:cubicBezTo>
                <a:cubicBezTo>
                  <a:pt x="8020864" y="2372876"/>
                  <a:pt x="8022558" y="2372066"/>
                  <a:pt x="8023662" y="2370520"/>
                </a:cubicBezTo>
                <a:close/>
                <a:moveTo>
                  <a:pt x="8069750" y="2304259"/>
                </a:moveTo>
                <a:lnTo>
                  <a:pt x="8089187" y="2274147"/>
                </a:lnTo>
                <a:cubicBezTo>
                  <a:pt x="8090880" y="2271570"/>
                  <a:pt x="8090144" y="2268110"/>
                  <a:pt x="8087567" y="2266417"/>
                </a:cubicBezTo>
                <a:cubicBezTo>
                  <a:pt x="8084990" y="2264723"/>
                  <a:pt x="8081530" y="2265459"/>
                  <a:pt x="8079836" y="2268036"/>
                </a:cubicBezTo>
                <a:lnTo>
                  <a:pt x="8060401" y="2298148"/>
                </a:lnTo>
                <a:cubicBezTo>
                  <a:pt x="8058706" y="2300725"/>
                  <a:pt x="8059443" y="2304185"/>
                  <a:pt x="8062094" y="2305879"/>
                </a:cubicBezTo>
                <a:cubicBezTo>
                  <a:pt x="8063051" y="2306468"/>
                  <a:pt x="8064082" y="2306762"/>
                  <a:pt x="8065185" y="2306762"/>
                </a:cubicBezTo>
                <a:cubicBezTo>
                  <a:pt x="8066952" y="2306762"/>
                  <a:pt x="8068719" y="2305879"/>
                  <a:pt x="8069750" y="2304259"/>
                </a:cubicBezTo>
                <a:close/>
                <a:moveTo>
                  <a:pt x="8089187" y="2274147"/>
                </a:moveTo>
                <a:lnTo>
                  <a:pt x="8111347" y="2239839"/>
                </a:lnTo>
                <a:cubicBezTo>
                  <a:pt x="8113040" y="2237262"/>
                  <a:pt x="8112304" y="2233802"/>
                  <a:pt x="8109728" y="2232108"/>
                </a:cubicBezTo>
                <a:cubicBezTo>
                  <a:pt x="8107151" y="2230415"/>
                  <a:pt x="8103690" y="2231151"/>
                  <a:pt x="8101997" y="2233728"/>
                </a:cubicBezTo>
                <a:lnTo>
                  <a:pt x="8079836" y="2268036"/>
                </a:lnTo>
                <a:cubicBezTo>
                  <a:pt x="8078143" y="2270613"/>
                  <a:pt x="8078879" y="2274073"/>
                  <a:pt x="8081457" y="2275767"/>
                </a:cubicBezTo>
                <a:cubicBezTo>
                  <a:pt x="8082414" y="2276356"/>
                  <a:pt x="8083444" y="2276650"/>
                  <a:pt x="8084548" y="2276650"/>
                </a:cubicBezTo>
                <a:cubicBezTo>
                  <a:pt x="8086389" y="2276650"/>
                  <a:pt x="8088156" y="2275767"/>
                  <a:pt x="8089187" y="2274147"/>
                </a:cubicBezTo>
                <a:close/>
                <a:moveTo>
                  <a:pt x="8111642" y="2239323"/>
                </a:moveTo>
                <a:lnTo>
                  <a:pt x="8131741" y="2200450"/>
                </a:lnTo>
                <a:cubicBezTo>
                  <a:pt x="8133139" y="2197726"/>
                  <a:pt x="8132109" y="2194339"/>
                  <a:pt x="8129312" y="2192941"/>
                </a:cubicBezTo>
                <a:cubicBezTo>
                  <a:pt x="8126588" y="2191542"/>
                  <a:pt x="8123200" y="2192572"/>
                  <a:pt x="8121802" y="2195370"/>
                </a:cubicBezTo>
                <a:lnTo>
                  <a:pt x="8101703" y="2234243"/>
                </a:lnTo>
                <a:cubicBezTo>
                  <a:pt x="8100304" y="2236967"/>
                  <a:pt x="8101335" y="2240354"/>
                  <a:pt x="8104132" y="2241753"/>
                </a:cubicBezTo>
                <a:cubicBezTo>
                  <a:pt x="8104942" y="2242194"/>
                  <a:pt x="8105825" y="2242415"/>
                  <a:pt x="8106709" y="2242342"/>
                </a:cubicBezTo>
                <a:cubicBezTo>
                  <a:pt x="8108697" y="2242342"/>
                  <a:pt x="8110685" y="2241238"/>
                  <a:pt x="8111642" y="2239323"/>
                </a:cubicBezTo>
                <a:close/>
                <a:moveTo>
                  <a:pt x="8132330" y="2198683"/>
                </a:moveTo>
                <a:lnTo>
                  <a:pt x="8136674" y="2168498"/>
                </a:lnTo>
                <a:cubicBezTo>
                  <a:pt x="8137115" y="2165479"/>
                  <a:pt x="8134980" y="2162608"/>
                  <a:pt x="8131962" y="2162166"/>
                </a:cubicBezTo>
                <a:cubicBezTo>
                  <a:pt x="8129017" y="2161724"/>
                  <a:pt x="8126072" y="2163859"/>
                  <a:pt x="8125631" y="2166878"/>
                </a:cubicBezTo>
                <a:lnTo>
                  <a:pt x="8121286" y="2197064"/>
                </a:lnTo>
                <a:cubicBezTo>
                  <a:pt x="8120845" y="2200082"/>
                  <a:pt x="8122980" y="2202953"/>
                  <a:pt x="8125998" y="2203395"/>
                </a:cubicBezTo>
                <a:cubicBezTo>
                  <a:pt x="8126293" y="2203469"/>
                  <a:pt x="8126588" y="2203469"/>
                  <a:pt x="8126882" y="2203469"/>
                </a:cubicBezTo>
                <a:cubicBezTo>
                  <a:pt x="8129532" y="2203469"/>
                  <a:pt x="8131888" y="2201481"/>
                  <a:pt x="8132330" y="2198683"/>
                </a:cubicBezTo>
                <a:close/>
                <a:moveTo>
                  <a:pt x="8135717" y="2170927"/>
                </a:moveTo>
                <a:lnTo>
                  <a:pt x="8168847" y="2123146"/>
                </a:lnTo>
                <a:cubicBezTo>
                  <a:pt x="8170614" y="2120643"/>
                  <a:pt x="8169951" y="2117109"/>
                  <a:pt x="8167448" y="2115415"/>
                </a:cubicBezTo>
                <a:cubicBezTo>
                  <a:pt x="8164945" y="2113648"/>
                  <a:pt x="8161411" y="2114311"/>
                  <a:pt x="8159718" y="2116814"/>
                </a:cubicBezTo>
                <a:lnTo>
                  <a:pt x="8126588" y="2164596"/>
                </a:lnTo>
                <a:cubicBezTo>
                  <a:pt x="8124821" y="2167099"/>
                  <a:pt x="8125483" y="2170633"/>
                  <a:pt x="8127986" y="2172326"/>
                </a:cubicBezTo>
                <a:cubicBezTo>
                  <a:pt x="8128943" y="2172989"/>
                  <a:pt x="8130121" y="2173357"/>
                  <a:pt x="8131226" y="2173283"/>
                </a:cubicBezTo>
                <a:cubicBezTo>
                  <a:pt x="8132919" y="2173283"/>
                  <a:pt x="8134612" y="2172473"/>
                  <a:pt x="8135717" y="2170927"/>
                </a:cubicBezTo>
                <a:close/>
                <a:moveTo>
                  <a:pt x="8165460" y="2125428"/>
                </a:moveTo>
                <a:cubicBezTo>
                  <a:pt x="8168479" y="2124766"/>
                  <a:pt x="8170393" y="2121821"/>
                  <a:pt x="8169731" y="2118802"/>
                </a:cubicBezTo>
                <a:lnTo>
                  <a:pt x="8156552" y="2058725"/>
                </a:lnTo>
                <a:cubicBezTo>
                  <a:pt x="8155890" y="2055707"/>
                  <a:pt x="8152871" y="2053866"/>
                  <a:pt x="8149926" y="2054455"/>
                </a:cubicBezTo>
                <a:cubicBezTo>
                  <a:pt x="8146908" y="2055118"/>
                  <a:pt x="8144994" y="2058063"/>
                  <a:pt x="8145656" y="2061081"/>
                </a:cubicBezTo>
                <a:lnTo>
                  <a:pt x="8158835" y="2121158"/>
                </a:lnTo>
                <a:cubicBezTo>
                  <a:pt x="8159423" y="2123808"/>
                  <a:pt x="8161705" y="2125575"/>
                  <a:pt x="8164283" y="2125502"/>
                </a:cubicBezTo>
                <a:cubicBezTo>
                  <a:pt x="8164650" y="2125502"/>
                  <a:pt x="8165019" y="2125502"/>
                  <a:pt x="8165460" y="2125428"/>
                </a:cubicBezTo>
                <a:close/>
                <a:moveTo>
                  <a:pt x="8154785" y="2063953"/>
                </a:moveTo>
                <a:cubicBezTo>
                  <a:pt x="8157067" y="2061891"/>
                  <a:pt x="8157214" y="2058357"/>
                  <a:pt x="8155154" y="2056075"/>
                </a:cubicBezTo>
                <a:lnTo>
                  <a:pt x="8004079" y="1890938"/>
                </a:lnTo>
                <a:cubicBezTo>
                  <a:pt x="8002017" y="1888656"/>
                  <a:pt x="7998483" y="1888509"/>
                  <a:pt x="7996200" y="1890570"/>
                </a:cubicBezTo>
                <a:cubicBezTo>
                  <a:pt x="7993919" y="1892632"/>
                  <a:pt x="7993771" y="1896165"/>
                  <a:pt x="7995833" y="1898448"/>
                </a:cubicBezTo>
                <a:lnTo>
                  <a:pt x="8146908" y="2063585"/>
                </a:lnTo>
                <a:cubicBezTo>
                  <a:pt x="8148011" y="2064763"/>
                  <a:pt x="8149558" y="2065425"/>
                  <a:pt x="8151030" y="2065425"/>
                </a:cubicBezTo>
                <a:cubicBezTo>
                  <a:pt x="8152430" y="2065425"/>
                  <a:pt x="8153754" y="2064910"/>
                  <a:pt x="8154785" y="2063953"/>
                </a:cubicBezTo>
                <a:close/>
                <a:moveTo>
                  <a:pt x="8003931" y="1898669"/>
                </a:moveTo>
                <a:cubicBezTo>
                  <a:pt x="8006067" y="1896460"/>
                  <a:pt x="8006067" y="1892926"/>
                  <a:pt x="8003858" y="1890791"/>
                </a:cubicBezTo>
                <a:lnTo>
                  <a:pt x="7868759" y="1758637"/>
                </a:lnTo>
                <a:cubicBezTo>
                  <a:pt x="7866550" y="1756429"/>
                  <a:pt x="7863016" y="1756502"/>
                  <a:pt x="7860881" y="1758711"/>
                </a:cubicBezTo>
                <a:cubicBezTo>
                  <a:pt x="7858747" y="1760920"/>
                  <a:pt x="7858747" y="1764454"/>
                  <a:pt x="7860955" y="1766589"/>
                </a:cubicBezTo>
                <a:lnTo>
                  <a:pt x="7996053" y="1898742"/>
                </a:lnTo>
                <a:cubicBezTo>
                  <a:pt x="7997158" y="1899847"/>
                  <a:pt x="7998557" y="1900362"/>
                  <a:pt x="8000029" y="1900362"/>
                </a:cubicBezTo>
                <a:cubicBezTo>
                  <a:pt x="8001428" y="1900288"/>
                  <a:pt x="8002827" y="1899773"/>
                  <a:pt x="8003931" y="1898669"/>
                </a:cubicBezTo>
                <a:close/>
                <a:moveTo>
                  <a:pt x="7868980" y="1766294"/>
                </a:moveTo>
                <a:cubicBezTo>
                  <a:pt x="7871041" y="1764012"/>
                  <a:pt x="7870894" y="1760478"/>
                  <a:pt x="7868612" y="1758416"/>
                </a:cubicBezTo>
                <a:lnTo>
                  <a:pt x="7735648" y="1638190"/>
                </a:lnTo>
                <a:cubicBezTo>
                  <a:pt x="7733366" y="1636128"/>
                  <a:pt x="7729832" y="1636276"/>
                  <a:pt x="7727771" y="1638558"/>
                </a:cubicBezTo>
                <a:cubicBezTo>
                  <a:pt x="7725709" y="1640840"/>
                  <a:pt x="7725856" y="1644374"/>
                  <a:pt x="7728139" y="1646436"/>
                </a:cubicBezTo>
                <a:lnTo>
                  <a:pt x="7861102" y="1766662"/>
                </a:lnTo>
                <a:cubicBezTo>
                  <a:pt x="7862207" y="1767619"/>
                  <a:pt x="7863531" y="1768135"/>
                  <a:pt x="7864857" y="1768135"/>
                </a:cubicBezTo>
                <a:cubicBezTo>
                  <a:pt x="7866403" y="1768135"/>
                  <a:pt x="7867876" y="1767546"/>
                  <a:pt x="7868980" y="1766294"/>
                </a:cubicBezTo>
                <a:close/>
                <a:moveTo>
                  <a:pt x="7736164" y="1645994"/>
                </a:moveTo>
                <a:cubicBezTo>
                  <a:pt x="7738152" y="1643638"/>
                  <a:pt x="7737857" y="1640104"/>
                  <a:pt x="7735574" y="1638116"/>
                </a:cubicBezTo>
                <a:lnTo>
                  <a:pt x="7601875" y="1523927"/>
                </a:lnTo>
                <a:cubicBezTo>
                  <a:pt x="7599519" y="1521939"/>
                  <a:pt x="7595985" y="1522233"/>
                  <a:pt x="7593997" y="1524516"/>
                </a:cubicBezTo>
                <a:cubicBezTo>
                  <a:pt x="7592009" y="1526871"/>
                  <a:pt x="7592304" y="1530405"/>
                  <a:pt x="7594586" y="1532393"/>
                </a:cubicBezTo>
                <a:lnTo>
                  <a:pt x="7728286" y="1646583"/>
                </a:lnTo>
                <a:cubicBezTo>
                  <a:pt x="7729316" y="1647466"/>
                  <a:pt x="7730642" y="1647908"/>
                  <a:pt x="7731967" y="1647908"/>
                </a:cubicBezTo>
                <a:cubicBezTo>
                  <a:pt x="7733513" y="1647908"/>
                  <a:pt x="7735059" y="1647245"/>
                  <a:pt x="7736164" y="1645994"/>
                </a:cubicBezTo>
                <a:close/>
                <a:moveTo>
                  <a:pt x="7602464" y="1531731"/>
                </a:moveTo>
                <a:cubicBezTo>
                  <a:pt x="7604452" y="1529375"/>
                  <a:pt x="7604083" y="1525841"/>
                  <a:pt x="7601728" y="1523853"/>
                </a:cubicBezTo>
                <a:lnTo>
                  <a:pt x="7464641" y="1409958"/>
                </a:lnTo>
                <a:cubicBezTo>
                  <a:pt x="7462285" y="1407970"/>
                  <a:pt x="7458752" y="1408338"/>
                  <a:pt x="7456764" y="1410694"/>
                </a:cubicBezTo>
                <a:cubicBezTo>
                  <a:pt x="7454776" y="1413050"/>
                  <a:pt x="7455144" y="1416584"/>
                  <a:pt x="7457500" y="1418572"/>
                </a:cubicBezTo>
                <a:lnTo>
                  <a:pt x="7594586" y="1532467"/>
                </a:lnTo>
                <a:cubicBezTo>
                  <a:pt x="7595617" y="1533350"/>
                  <a:pt x="7596942" y="1533792"/>
                  <a:pt x="7598194" y="1533792"/>
                </a:cubicBezTo>
                <a:cubicBezTo>
                  <a:pt x="7599813" y="1533719"/>
                  <a:pt x="7601433" y="1533056"/>
                  <a:pt x="7602464" y="1531731"/>
                </a:cubicBezTo>
                <a:close/>
                <a:moveTo>
                  <a:pt x="7465451" y="1417688"/>
                </a:moveTo>
                <a:cubicBezTo>
                  <a:pt x="7467365" y="1415259"/>
                  <a:pt x="7466997" y="1411798"/>
                  <a:pt x="7464568" y="1409884"/>
                </a:cubicBezTo>
                <a:lnTo>
                  <a:pt x="7323137" y="1297388"/>
                </a:lnTo>
                <a:cubicBezTo>
                  <a:pt x="7320708" y="1295474"/>
                  <a:pt x="7317248" y="1295842"/>
                  <a:pt x="7315333" y="1298271"/>
                </a:cubicBezTo>
                <a:cubicBezTo>
                  <a:pt x="7313419" y="1300701"/>
                  <a:pt x="7313788" y="1304161"/>
                  <a:pt x="7316217" y="1306075"/>
                </a:cubicBezTo>
                <a:lnTo>
                  <a:pt x="7457647" y="1418572"/>
                </a:lnTo>
                <a:cubicBezTo>
                  <a:pt x="7458678" y="1419382"/>
                  <a:pt x="7459929" y="1419823"/>
                  <a:pt x="7461181" y="1419750"/>
                </a:cubicBezTo>
                <a:cubicBezTo>
                  <a:pt x="7462727" y="1419750"/>
                  <a:pt x="7464347" y="1419087"/>
                  <a:pt x="7465451" y="1417688"/>
                </a:cubicBezTo>
                <a:close/>
                <a:moveTo>
                  <a:pt x="7324168" y="1305118"/>
                </a:moveTo>
                <a:cubicBezTo>
                  <a:pt x="7326009" y="1302689"/>
                  <a:pt x="7325493" y="1299155"/>
                  <a:pt x="7323064" y="1297314"/>
                </a:cubicBezTo>
                <a:lnTo>
                  <a:pt x="7176259" y="1187395"/>
                </a:lnTo>
                <a:cubicBezTo>
                  <a:pt x="7173830" y="1185554"/>
                  <a:pt x="7170296" y="1186070"/>
                  <a:pt x="7168455" y="1188499"/>
                </a:cubicBezTo>
                <a:cubicBezTo>
                  <a:pt x="7166614" y="1190929"/>
                  <a:pt x="7167130" y="1194463"/>
                  <a:pt x="7169560" y="1196303"/>
                </a:cubicBezTo>
                <a:lnTo>
                  <a:pt x="7316364" y="1306223"/>
                </a:lnTo>
                <a:cubicBezTo>
                  <a:pt x="7317395" y="1306959"/>
                  <a:pt x="7318573" y="1307327"/>
                  <a:pt x="7319751" y="1307327"/>
                </a:cubicBezTo>
                <a:cubicBezTo>
                  <a:pt x="7321370" y="1307327"/>
                  <a:pt x="7323064" y="1306517"/>
                  <a:pt x="7324168" y="1305118"/>
                </a:cubicBezTo>
                <a:close/>
                <a:moveTo>
                  <a:pt x="7177437" y="1194978"/>
                </a:moveTo>
                <a:cubicBezTo>
                  <a:pt x="7179204" y="1192475"/>
                  <a:pt x="7178542" y="1189015"/>
                  <a:pt x="7176038" y="1187248"/>
                </a:cubicBezTo>
                <a:lnTo>
                  <a:pt x="7022681" y="1080641"/>
                </a:lnTo>
                <a:cubicBezTo>
                  <a:pt x="7020178" y="1078874"/>
                  <a:pt x="7016718" y="1079463"/>
                  <a:pt x="7014951" y="1082040"/>
                </a:cubicBezTo>
                <a:cubicBezTo>
                  <a:pt x="7013184" y="1084543"/>
                  <a:pt x="7013846" y="1088004"/>
                  <a:pt x="7016350" y="1089771"/>
                </a:cubicBezTo>
                <a:lnTo>
                  <a:pt x="7169707" y="1196377"/>
                </a:lnTo>
                <a:cubicBezTo>
                  <a:pt x="7170664" y="1197040"/>
                  <a:pt x="7171768" y="1197408"/>
                  <a:pt x="7172946" y="1197408"/>
                </a:cubicBezTo>
                <a:cubicBezTo>
                  <a:pt x="7174640" y="1197408"/>
                  <a:pt x="7176406" y="1196524"/>
                  <a:pt x="7177437" y="1194978"/>
                </a:cubicBezTo>
                <a:close/>
                <a:moveTo>
                  <a:pt x="7024227" y="1088224"/>
                </a:moveTo>
                <a:cubicBezTo>
                  <a:pt x="7025847" y="1085648"/>
                  <a:pt x="7025111" y="1082187"/>
                  <a:pt x="7022534" y="1080494"/>
                </a:cubicBezTo>
                <a:lnTo>
                  <a:pt x="6861373" y="977937"/>
                </a:lnTo>
                <a:cubicBezTo>
                  <a:pt x="6858796" y="976317"/>
                  <a:pt x="6855336" y="977054"/>
                  <a:pt x="6853643" y="979630"/>
                </a:cubicBezTo>
                <a:cubicBezTo>
                  <a:pt x="6852023" y="982207"/>
                  <a:pt x="6852759" y="985667"/>
                  <a:pt x="6855336" y="987361"/>
                </a:cubicBezTo>
                <a:lnTo>
                  <a:pt x="7016497" y="1089918"/>
                </a:lnTo>
                <a:cubicBezTo>
                  <a:pt x="7017454" y="1090507"/>
                  <a:pt x="7018485" y="1090801"/>
                  <a:pt x="7019515" y="1090801"/>
                </a:cubicBezTo>
                <a:cubicBezTo>
                  <a:pt x="7021430" y="1090728"/>
                  <a:pt x="7023197" y="1089844"/>
                  <a:pt x="7024227" y="1088224"/>
                </a:cubicBezTo>
                <a:close/>
                <a:moveTo>
                  <a:pt x="6863214" y="985373"/>
                </a:moveTo>
                <a:cubicBezTo>
                  <a:pt x="6864686" y="982649"/>
                  <a:pt x="6863729" y="979262"/>
                  <a:pt x="6861078" y="977790"/>
                </a:cubicBezTo>
                <a:lnTo>
                  <a:pt x="6692555" y="883552"/>
                </a:lnTo>
                <a:cubicBezTo>
                  <a:pt x="6689831" y="882006"/>
                  <a:pt x="6686444" y="883037"/>
                  <a:pt x="6684972" y="885687"/>
                </a:cubicBezTo>
                <a:cubicBezTo>
                  <a:pt x="6683499" y="888411"/>
                  <a:pt x="6684456" y="891798"/>
                  <a:pt x="6687107" y="893270"/>
                </a:cubicBezTo>
                <a:lnTo>
                  <a:pt x="6855630" y="987508"/>
                </a:lnTo>
                <a:cubicBezTo>
                  <a:pt x="6856514" y="988023"/>
                  <a:pt x="6857471" y="988244"/>
                  <a:pt x="6858354" y="988244"/>
                </a:cubicBezTo>
                <a:cubicBezTo>
                  <a:pt x="6860342" y="988244"/>
                  <a:pt x="6862256" y="987213"/>
                  <a:pt x="6863214" y="985373"/>
                </a:cubicBezTo>
                <a:close/>
                <a:moveTo>
                  <a:pt x="6694911" y="890767"/>
                </a:moveTo>
                <a:cubicBezTo>
                  <a:pt x="6696236" y="887969"/>
                  <a:pt x="6694984" y="884656"/>
                  <a:pt x="6692187" y="883331"/>
                </a:cubicBezTo>
                <a:lnTo>
                  <a:pt x="6516522" y="801536"/>
                </a:lnTo>
                <a:cubicBezTo>
                  <a:pt x="6513798" y="800284"/>
                  <a:pt x="6510411" y="801462"/>
                  <a:pt x="6509086" y="804260"/>
                </a:cubicBezTo>
                <a:cubicBezTo>
                  <a:pt x="6507761" y="807058"/>
                  <a:pt x="6509012" y="810371"/>
                  <a:pt x="6511810" y="811696"/>
                </a:cubicBezTo>
                <a:lnTo>
                  <a:pt x="6687475" y="893491"/>
                </a:lnTo>
                <a:cubicBezTo>
                  <a:pt x="6688211" y="893859"/>
                  <a:pt x="6689021" y="894006"/>
                  <a:pt x="6689831" y="894006"/>
                </a:cubicBezTo>
                <a:cubicBezTo>
                  <a:pt x="6692040" y="894006"/>
                  <a:pt x="6694027" y="892828"/>
                  <a:pt x="6694911" y="890767"/>
                </a:cubicBezTo>
                <a:close/>
                <a:moveTo>
                  <a:pt x="6465869" y="847329"/>
                </a:moveTo>
                <a:lnTo>
                  <a:pt x="6517405" y="811180"/>
                </a:lnTo>
                <a:cubicBezTo>
                  <a:pt x="6519909" y="809413"/>
                  <a:pt x="6520571" y="805953"/>
                  <a:pt x="6518730" y="803450"/>
                </a:cubicBezTo>
                <a:cubicBezTo>
                  <a:pt x="6516963" y="800947"/>
                  <a:pt x="6513503" y="800284"/>
                  <a:pt x="6511000" y="802125"/>
                </a:cubicBezTo>
                <a:lnTo>
                  <a:pt x="6459464" y="838200"/>
                </a:lnTo>
                <a:cubicBezTo>
                  <a:pt x="6456961" y="839967"/>
                  <a:pt x="6456298" y="843427"/>
                  <a:pt x="6458139" y="845931"/>
                </a:cubicBezTo>
                <a:cubicBezTo>
                  <a:pt x="6459243" y="847477"/>
                  <a:pt x="6461010" y="848286"/>
                  <a:pt x="6462777" y="848286"/>
                </a:cubicBezTo>
                <a:cubicBezTo>
                  <a:pt x="6463808" y="848286"/>
                  <a:pt x="6464912" y="847992"/>
                  <a:pt x="6465869" y="847329"/>
                </a:cubicBezTo>
                <a:close/>
                <a:moveTo>
                  <a:pt x="6419192" y="881711"/>
                </a:moveTo>
                <a:lnTo>
                  <a:pt x="6466016" y="847256"/>
                </a:lnTo>
                <a:cubicBezTo>
                  <a:pt x="6468520" y="845415"/>
                  <a:pt x="6469035" y="841955"/>
                  <a:pt x="6467194" y="839452"/>
                </a:cubicBezTo>
                <a:cubicBezTo>
                  <a:pt x="6465354" y="836949"/>
                  <a:pt x="6461820" y="836433"/>
                  <a:pt x="6459390" y="838274"/>
                </a:cubicBezTo>
                <a:lnTo>
                  <a:pt x="6412566" y="872729"/>
                </a:lnTo>
                <a:cubicBezTo>
                  <a:pt x="6410063" y="874570"/>
                  <a:pt x="6409547" y="878030"/>
                  <a:pt x="6411388" y="880533"/>
                </a:cubicBezTo>
                <a:cubicBezTo>
                  <a:pt x="6412492" y="882006"/>
                  <a:pt x="6414186" y="882816"/>
                  <a:pt x="6415953" y="882816"/>
                </a:cubicBezTo>
                <a:cubicBezTo>
                  <a:pt x="6417057" y="882742"/>
                  <a:pt x="6418161" y="882374"/>
                  <a:pt x="6419192" y="881711"/>
                </a:cubicBezTo>
                <a:close/>
                <a:moveTo>
                  <a:pt x="6374944" y="913590"/>
                </a:moveTo>
                <a:lnTo>
                  <a:pt x="6419118" y="881711"/>
                </a:lnTo>
                <a:cubicBezTo>
                  <a:pt x="6421621" y="879944"/>
                  <a:pt x="6422137" y="876411"/>
                  <a:pt x="6420370" y="873907"/>
                </a:cubicBezTo>
                <a:cubicBezTo>
                  <a:pt x="6418603" y="871404"/>
                  <a:pt x="6415069" y="870889"/>
                  <a:pt x="6412566" y="872656"/>
                </a:cubicBezTo>
                <a:lnTo>
                  <a:pt x="6368392" y="904535"/>
                </a:lnTo>
                <a:cubicBezTo>
                  <a:pt x="6365889" y="906302"/>
                  <a:pt x="6365374" y="909835"/>
                  <a:pt x="6367140" y="912339"/>
                </a:cubicBezTo>
                <a:cubicBezTo>
                  <a:pt x="6368245" y="913885"/>
                  <a:pt x="6369938" y="914695"/>
                  <a:pt x="6371705" y="914621"/>
                </a:cubicBezTo>
                <a:cubicBezTo>
                  <a:pt x="6372883" y="914621"/>
                  <a:pt x="6373987" y="914253"/>
                  <a:pt x="6374944" y="913590"/>
                </a:cubicBezTo>
                <a:close/>
                <a:moveTo>
                  <a:pt x="6320316" y="937886"/>
                </a:moveTo>
                <a:lnTo>
                  <a:pt x="6373914" y="914179"/>
                </a:lnTo>
                <a:cubicBezTo>
                  <a:pt x="6376711" y="912928"/>
                  <a:pt x="6377963" y="909615"/>
                  <a:pt x="6376785" y="906817"/>
                </a:cubicBezTo>
                <a:cubicBezTo>
                  <a:pt x="6375534" y="904019"/>
                  <a:pt x="6372294" y="902694"/>
                  <a:pt x="6369423" y="903946"/>
                </a:cubicBezTo>
                <a:lnTo>
                  <a:pt x="6315825" y="927652"/>
                </a:lnTo>
                <a:cubicBezTo>
                  <a:pt x="6313027" y="928904"/>
                  <a:pt x="6311776" y="932217"/>
                  <a:pt x="6312954" y="935015"/>
                </a:cubicBezTo>
                <a:cubicBezTo>
                  <a:pt x="6313911" y="937076"/>
                  <a:pt x="6315972" y="938328"/>
                  <a:pt x="6318107" y="938328"/>
                </a:cubicBezTo>
                <a:cubicBezTo>
                  <a:pt x="6318844" y="938328"/>
                  <a:pt x="6319653" y="938180"/>
                  <a:pt x="6320316" y="937886"/>
                </a:cubicBezTo>
                <a:close/>
                <a:moveTo>
                  <a:pt x="6322672" y="935972"/>
                </a:moveTo>
                <a:cubicBezTo>
                  <a:pt x="6324439" y="933469"/>
                  <a:pt x="6323776" y="930008"/>
                  <a:pt x="6321273" y="928241"/>
                </a:cubicBezTo>
                <a:lnTo>
                  <a:pt x="6265319" y="889368"/>
                </a:lnTo>
                <a:cubicBezTo>
                  <a:pt x="6262817" y="887601"/>
                  <a:pt x="6259356" y="888190"/>
                  <a:pt x="6257589" y="890767"/>
                </a:cubicBezTo>
                <a:cubicBezTo>
                  <a:pt x="6255822" y="893270"/>
                  <a:pt x="6256485" y="896731"/>
                  <a:pt x="6258988" y="898498"/>
                </a:cubicBezTo>
                <a:lnTo>
                  <a:pt x="6314941" y="937371"/>
                </a:lnTo>
                <a:cubicBezTo>
                  <a:pt x="6315899" y="938033"/>
                  <a:pt x="6317003" y="938401"/>
                  <a:pt x="6318181" y="938401"/>
                </a:cubicBezTo>
                <a:cubicBezTo>
                  <a:pt x="6319874" y="938328"/>
                  <a:pt x="6321568" y="937518"/>
                  <a:pt x="6322672" y="935972"/>
                </a:cubicBezTo>
                <a:close/>
                <a:moveTo>
                  <a:pt x="6267675" y="894375"/>
                </a:moveTo>
                <a:cubicBezTo>
                  <a:pt x="6267970" y="891282"/>
                  <a:pt x="6265687" y="888632"/>
                  <a:pt x="6262669" y="888338"/>
                </a:cubicBezTo>
                <a:lnTo>
                  <a:pt x="6195967" y="882153"/>
                </a:lnTo>
                <a:cubicBezTo>
                  <a:pt x="6193021" y="881785"/>
                  <a:pt x="6190224" y="884141"/>
                  <a:pt x="6189929" y="887160"/>
                </a:cubicBezTo>
                <a:cubicBezTo>
                  <a:pt x="6189635" y="890252"/>
                  <a:pt x="6191917" y="892902"/>
                  <a:pt x="6194936" y="893197"/>
                </a:cubicBezTo>
                <a:lnTo>
                  <a:pt x="6261638" y="899381"/>
                </a:lnTo>
                <a:cubicBezTo>
                  <a:pt x="6261859" y="899381"/>
                  <a:pt x="6262006" y="899381"/>
                  <a:pt x="6262227" y="899381"/>
                </a:cubicBezTo>
                <a:cubicBezTo>
                  <a:pt x="6265025" y="899381"/>
                  <a:pt x="6267381" y="897246"/>
                  <a:pt x="6267675" y="894375"/>
                </a:cubicBezTo>
                <a:close/>
                <a:moveTo>
                  <a:pt x="6198101" y="892608"/>
                </a:moveTo>
                <a:cubicBezTo>
                  <a:pt x="6200825" y="891135"/>
                  <a:pt x="6201856" y="887749"/>
                  <a:pt x="6200384" y="885098"/>
                </a:cubicBezTo>
                <a:lnTo>
                  <a:pt x="6175352" y="838053"/>
                </a:lnTo>
                <a:cubicBezTo>
                  <a:pt x="6173880" y="835329"/>
                  <a:pt x="6170566" y="834298"/>
                  <a:pt x="6167842" y="835771"/>
                </a:cubicBezTo>
                <a:cubicBezTo>
                  <a:pt x="6165118" y="837243"/>
                  <a:pt x="6164088" y="840630"/>
                  <a:pt x="6165560" y="843280"/>
                </a:cubicBezTo>
                <a:lnTo>
                  <a:pt x="6190592" y="890325"/>
                </a:lnTo>
                <a:cubicBezTo>
                  <a:pt x="6191623" y="892240"/>
                  <a:pt x="6193537" y="893270"/>
                  <a:pt x="6195525" y="893270"/>
                </a:cubicBezTo>
                <a:cubicBezTo>
                  <a:pt x="6196335" y="893270"/>
                  <a:pt x="6197218" y="893049"/>
                  <a:pt x="6198101" y="892608"/>
                </a:cubicBezTo>
                <a:close/>
                <a:moveTo>
                  <a:pt x="6171965" y="846004"/>
                </a:moveTo>
                <a:cubicBezTo>
                  <a:pt x="6174910" y="845194"/>
                  <a:pt x="6176677" y="842102"/>
                  <a:pt x="6175794" y="839157"/>
                </a:cubicBezTo>
                <a:lnTo>
                  <a:pt x="6163278" y="794615"/>
                </a:lnTo>
                <a:cubicBezTo>
                  <a:pt x="6162468" y="791670"/>
                  <a:pt x="6159376" y="789977"/>
                  <a:pt x="6156431" y="790787"/>
                </a:cubicBezTo>
                <a:cubicBezTo>
                  <a:pt x="6153486" y="791597"/>
                  <a:pt x="6151719" y="794689"/>
                  <a:pt x="6152602" y="797634"/>
                </a:cubicBezTo>
                <a:lnTo>
                  <a:pt x="6165118" y="842176"/>
                </a:lnTo>
                <a:cubicBezTo>
                  <a:pt x="6165781" y="844679"/>
                  <a:pt x="6168064" y="846225"/>
                  <a:pt x="6170493" y="846225"/>
                </a:cubicBezTo>
                <a:cubicBezTo>
                  <a:pt x="6170934" y="846225"/>
                  <a:pt x="6171450" y="846151"/>
                  <a:pt x="6171965" y="846004"/>
                </a:cubicBezTo>
                <a:close/>
                <a:moveTo>
                  <a:pt x="6159081" y="801536"/>
                </a:moveTo>
                <a:cubicBezTo>
                  <a:pt x="6162100" y="800947"/>
                  <a:pt x="6164088" y="798002"/>
                  <a:pt x="6163425" y="794983"/>
                </a:cubicBezTo>
                <a:lnTo>
                  <a:pt x="6153854" y="747717"/>
                </a:lnTo>
                <a:cubicBezTo>
                  <a:pt x="6153265" y="744699"/>
                  <a:pt x="6150246" y="742784"/>
                  <a:pt x="6147302" y="743373"/>
                </a:cubicBezTo>
                <a:cubicBezTo>
                  <a:pt x="6144283" y="743962"/>
                  <a:pt x="6142295" y="746907"/>
                  <a:pt x="6142958" y="749926"/>
                </a:cubicBezTo>
                <a:lnTo>
                  <a:pt x="6152529" y="797192"/>
                </a:lnTo>
                <a:cubicBezTo>
                  <a:pt x="6153044" y="799842"/>
                  <a:pt x="6155400" y="801683"/>
                  <a:pt x="6158050" y="801683"/>
                </a:cubicBezTo>
                <a:cubicBezTo>
                  <a:pt x="6158345" y="801683"/>
                  <a:pt x="6158713" y="801609"/>
                  <a:pt x="6159081" y="801536"/>
                </a:cubicBezTo>
                <a:close/>
                <a:moveTo>
                  <a:pt x="6149289" y="754343"/>
                </a:moveTo>
                <a:cubicBezTo>
                  <a:pt x="6152308" y="753902"/>
                  <a:pt x="6154443" y="751030"/>
                  <a:pt x="6153928" y="748012"/>
                </a:cubicBezTo>
                <a:lnTo>
                  <a:pt x="6145755" y="695150"/>
                </a:lnTo>
                <a:cubicBezTo>
                  <a:pt x="6145314" y="692132"/>
                  <a:pt x="6142369" y="689997"/>
                  <a:pt x="6139424" y="690512"/>
                </a:cubicBezTo>
                <a:cubicBezTo>
                  <a:pt x="6136405" y="690954"/>
                  <a:pt x="6134270" y="693825"/>
                  <a:pt x="6134786" y="696844"/>
                </a:cubicBezTo>
                <a:lnTo>
                  <a:pt x="6142958" y="749705"/>
                </a:lnTo>
                <a:cubicBezTo>
                  <a:pt x="6143399" y="752503"/>
                  <a:pt x="6145755" y="754417"/>
                  <a:pt x="6148479" y="754417"/>
                </a:cubicBezTo>
                <a:cubicBezTo>
                  <a:pt x="6148701" y="754417"/>
                  <a:pt x="6148995" y="754343"/>
                  <a:pt x="6149289" y="754343"/>
                </a:cubicBezTo>
                <a:close/>
                <a:moveTo>
                  <a:pt x="6140970" y="701482"/>
                </a:moveTo>
                <a:cubicBezTo>
                  <a:pt x="6143989" y="701040"/>
                  <a:pt x="6146124" y="698242"/>
                  <a:pt x="6145755" y="695224"/>
                </a:cubicBezTo>
                <a:lnTo>
                  <a:pt x="6137362" y="633896"/>
                </a:lnTo>
                <a:cubicBezTo>
                  <a:pt x="6136921" y="630804"/>
                  <a:pt x="6134197" y="628668"/>
                  <a:pt x="6131105" y="629110"/>
                </a:cubicBezTo>
                <a:cubicBezTo>
                  <a:pt x="6128086" y="629552"/>
                  <a:pt x="6125951" y="632350"/>
                  <a:pt x="6126319" y="635368"/>
                </a:cubicBezTo>
                <a:lnTo>
                  <a:pt x="6134712" y="696696"/>
                </a:lnTo>
                <a:cubicBezTo>
                  <a:pt x="6135080" y="699494"/>
                  <a:pt x="6137510" y="701555"/>
                  <a:pt x="6140234" y="701482"/>
                </a:cubicBezTo>
                <a:cubicBezTo>
                  <a:pt x="6140455" y="701555"/>
                  <a:pt x="6140749" y="701482"/>
                  <a:pt x="6140970" y="701482"/>
                </a:cubicBezTo>
                <a:close/>
                <a:moveTo>
                  <a:pt x="6132282" y="640227"/>
                </a:moveTo>
                <a:cubicBezTo>
                  <a:pt x="6135375" y="639933"/>
                  <a:pt x="6137657" y="637282"/>
                  <a:pt x="6137362" y="634190"/>
                </a:cubicBezTo>
                <a:lnTo>
                  <a:pt x="6132503" y="575071"/>
                </a:lnTo>
                <a:cubicBezTo>
                  <a:pt x="6132209" y="571979"/>
                  <a:pt x="6129411" y="569770"/>
                  <a:pt x="6126466" y="569991"/>
                </a:cubicBezTo>
                <a:cubicBezTo>
                  <a:pt x="6123374" y="570285"/>
                  <a:pt x="6121092" y="572936"/>
                  <a:pt x="6121386" y="576028"/>
                </a:cubicBezTo>
                <a:lnTo>
                  <a:pt x="6126245" y="635147"/>
                </a:lnTo>
                <a:cubicBezTo>
                  <a:pt x="6126466" y="638092"/>
                  <a:pt x="6128969" y="640301"/>
                  <a:pt x="6131841" y="640301"/>
                </a:cubicBezTo>
                <a:cubicBezTo>
                  <a:pt x="6131988" y="640227"/>
                  <a:pt x="6132135" y="640227"/>
                  <a:pt x="6132282" y="640227"/>
                </a:cubicBezTo>
                <a:close/>
                <a:moveTo>
                  <a:pt x="6132577" y="575807"/>
                </a:moveTo>
                <a:lnTo>
                  <a:pt x="6134786" y="529277"/>
                </a:lnTo>
                <a:cubicBezTo>
                  <a:pt x="6134933" y="526185"/>
                  <a:pt x="6132577" y="523608"/>
                  <a:pt x="6129485" y="523461"/>
                </a:cubicBezTo>
                <a:cubicBezTo>
                  <a:pt x="6126098" y="523387"/>
                  <a:pt x="6123816" y="525670"/>
                  <a:pt x="6123669" y="528762"/>
                </a:cubicBezTo>
                <a:lnTo>
                  <a:pt x="6121460" y="575292"/>
                </a:lnTo>
                <a:cubicBezTo>
                  <a:pt x="6121313" y="578384"/>
                  <a:pt x="6123669" y="580961"/>
                  <a:pt x="6126761" y="581108"/>
                </a:cubicBezTo>
                <a:cubicBezTo>
                  <a:pt x="6126834" y="581108"/>
                  <a:pt x="6126982" y="581108"/>
                  <a:pt x="6127055" y="581108"/>
                </a:cubicBezTo>
                <a:cubicBezTo>
                  <a:pt x="6129926" y="581108"/>
                  <a:pt x="6132430" y="578826"/>
                  <a:pt x="6132577" y="575807"/>
                </a:cubicBezTo>
                <a:close/>
                <a:moveTo>
                  <a:pt x="6132503" y="533474"/>
                </a:moveTo>
                <a:cubicBezTo>
                  <a:pt x="6135006" y="531633"/>
                  <a:pt x="6135522" y="528173"/>
                  <a:pt x="6133681" y="525670"/>
                </a:cubicBezTo>
                <a:lnTo>
                  <a:pt x="6111962" y="496073"/>
                </a:lnTo>
                <a:cubicBezTo>
                  <a:pt x="6110122" y="493570"/>
                  <a:pt x="6106662" y="493055"/>
                  <a:pt x="6104158" y="494895"/>
                </a:cubicBezTo>
                <a:cubicBezTo>
                  <a:pt x="6101655" y="496736"/>
                  <a:pt x="6101140" y="500196"/>
                  <a:pt x="6102980" y="502699"/>
                </a:cubicBezTo>
                <a:lnTo>
                  <a:pt x="6124699" y="532296"/>
                </a:lnTo>
                <a:cubicBezTo>
                  <a:pt x="6125803" y="533768"/>
                  <a:pt x="6127497" y="534578"/>
                  <a:pt x="6129264" y="534578"/>
                </a:cubicBezTo>
                <a:cubicBezTo>
                  <a:pt x="6130368" y="534578"/>
                  <a:pt x="6131473" y="534210"/>
                  <a:pt x="6132503" y="533474"/>
                </a:cubicBezTo>
                <a:close/>
                <a:moveTo>
                  <a:pt x="6112846" y="500711"/>
                </a:moveTo>
                <a:cubicBezTo>
                  <a:pt x="6113582" y="497693"/>
                  <a:pt x="6111742" y="494674"/>
                  <a:pt x="6108723" y="494012"/>
                </a:cubicBezTo>
                <a:lnTo>
                  <a:pt x="5762252" y="411038"/>
                </a:lnTo>
                <a:cubicBezTo>
                  <a:pt x="5759234" y="410376"/>
                  <a:pt x="5756215" y="412216"/>
                  <a:pt x="5755553" y="415161"/>
                </a:cubicBezTo>
                <a:cubicBezTo>
                  <a:pt x="5754817" y="418180"/>
                  <a:pt x="5756657" y="421198"/>
                  <a:pt x="5759675" y="421861"/>
                </a:cubicBezTo>
                <a:lnTo>
                  <a:pt x="6106146" y="504834"/>
                </a:lnTo>
                <a:cubicBezTo>
                  <a:pt x="6106588" y="504908"/>
                  <a:pt x="6107030" y="504981"/>
                  <a:pt x="6107471" y="504981"/>
                </a:cubicBezTo>
                <a:cubicBezTo>
                  <a:pt x="6109975" y="504981"/>
                  <a:pt x="6112257" y="503288"/>
                  <a:pt x="6112846" y="500711"/>
                </a:cubicBezTo>
                <a:close/>
                <a:moveTo>
                  <a:pt x="5766375" y="417738"/>
                </a:moveTo>
                <a:cubicBezTo>
                  <a:pt x="5767111" y="414719"/>
                  <a:pt x="5765271" y="411701"/>
                  <a:pt x="5762252" y="411038"/>
                </a:cubicBezTo>
                <a:lnTo>
                  <a:pt x="5733907" y="404265"/>
                </a:lnTo>
                <a:cubicBezTo>
                  <a:pt x="5730889" y="403602"/>
                  <a:pt x="5727870" y="405443"/>
                  <a:pt x="5727208" y="408388"/>
                </a:cubicBezTo>
                <a:cubicBezTo>
                  <a:pt x="5726471" y="411406"/>
                  <a:pt x="5728312" y="414425"/>
                  <a:pt x="5731331" y="415088"/>
                </a:cubicBezTo>
                <a:lnTo>
                  <a:pt x="5759675" y="421861"/>
                </a:lnTo>
                <a:cubicBezTo>
                  <a:pt x="5760117" y="421935"/>
                  <a:pt x="5760559" y="422008"/>
                  <a:pt x="5761001" y="422008"/>
                </a:cubicBezTo>
                <a:cubicBezTo>
                  <a:pt x="5763504" y="422008"/>
                  <a:pt x="5765786" y="420241"/>
                  <a:pt x="5766375" y="417738"/>
                </a:cubicBezTo>
                <a:close/>
                <a:moveTo>
                  <a:pt x="5738104" y="410744"/>
                </a:moveTo>
                <a:cubicBezTo>
                  <a:pt x="5738693" y="407725"/>
                  <a:pt x="5736779" y="404780"/>
                  <a:pt x="5733760" y="404191"/>
                </a:cubicBezTo>
                <a:lnTo>
                  <a:pt x="5480791" y="353539"/>
                </a:lnTo>
                <a:cubicBezTo>
                  <a:pt x="5477846" y="352876"/>
                  <a:pt x="5474827" y="354864"/>
                  <a:pt x="5474238" y="357882"/>
                </a:cubicBezTo>
                <a:cubicBezTo>
                  <a:pt x="5473650" y="360901"/>
                  <a:pt x="5475563" y="363846"/>
                  <a:pt x="5478582" y="364435"/>
                </a:cubicBezTo>
                <a:lnTo>
                  <a:pt x="5731551" y="415088"/>
                </a:lnTo>
                <a:cubicBezTo>
                  <a:pt x="5731919" y="415161"/>
                  <a:pt x="5732288" y="415235"/>
                  <a:pt x="5732730" y="415235"/>
                </a:cubicBezTo>
                <a:cubicBezTo>
                  <a:pt x="5735233" y="415161"/>
                  <a:pt x="5737589" y="413394"/>
                  <a:pt x="5738104" y="410744"/>
                </a:cubicBezTo>
                <a:close/>
                <a:moveTo>
                  <a:pt x="5485135" y="360165"/>
                </a:moveTo>
                <a:cubicBezTo>
                  <a:pt x="5485797" y="357146"/>
                  <a:pt x="5483883" y="354201"/>
                  <a:pt x="5480864" y="353539"/>
                </a:cubicBezTo>
                <a:lnTo>
                  <a:pt x="5396566" y="335354"/>
                </a:lnTo>
                <a:cubicBezTo>
                  <a:pt x="5393547" y="334765"/>
                  <a:pt x="5390602" y="336605"/>
                  <a:pt x="5389940" y="339624"/>
                </a:cubicBezTo>
                <a:cubicBezTo>
                  <a:pt x="5389277" y="342642"/>
                  <a:pt x="5391191" y="345587"/>
                  <a:pt x="5394210" y="346250"/>
                </a:cubicBezTo>
                <a:lnTo>
                  <a:pt x="5478508" y="364435"/>
                </a:lnTo>
                <a:cubicBezTo>
                  <a:pt x="5478950" y="364508"/>
                  <a:pt x="5479318" y="364582"/>
                  <a:pt x="5479760" y="364582"/>
                </a:cubicBezTo>
                <a:cubicBezTo>
                  <a:pt x="5482263" y="364508"/>
                  <a:pt x="5484546" y="362742"/>
                  <a:pt x="5485135" y="360165"/>
                </a:cubicBezTo>
                <a:close/>
                <a:moveTo>
                  <a:pt x="5400836" y="341759"/>
                </a:moveTo>
                <a:cubicBezTo>
                  <a:pt x="5401425" y="338740"/>
                  <a:pt x="5399437" y="335795"/>
                  <a:pt x="5396345" y="335280"/>
                </a:cubicBezTo>
                <a:lnTo>
                  <a:pt x="5364761" y="329390"/>
                </a:lnTo>
                <a:cubicBezTo>
                  <a:pt x="5361742" y="328875"/>
                  <a:pt x="5358797" y="330789"/>
                  <a:pt x="5358282" y="333881"/>
                </a:cubicBezTo>
                <a:cubicBezTo>
                  <a:pt x="5357693" y="336900"/>
                  <a:pt x="5359681" y="339845"/>
                  <a:pt x="5362773" y="340360"/>
                </a:cubicBezTo>
                <a:lnTo>
                  <a:pt x="5394357" y="346250"/>
                </a:lnTo>
                <a:cubicBezTo>
                  <a:pt x="5394725" y="346324"/>
                  <a:pt x="5395093" y="346324"/>
                  <a:pt x="5395462" y="346324"/>
                </a:cubicBezTo>
                <a:cubicBezTo>
                  <a:pt x="5398038" y="346324"/>
                  <a:pt x="5400321" y="344483"/>
                  <a:pt x="5400836" y="341759"/>
                </a:cubicBezTo>
                <a:close/>
                <a:moveTo>
                  <a:pt x="5369325" y="335648"/>
                </a:moveTo>
                <a:cubicBezTo>
                  <a:pt x="5369767" y="332630"/>
                  <a:pt x="5367706" y="329758"/>
                  <a:pt x="5364687" y="329317"/>
                </a:cubicBezTo>
                <a:lnTo>
                  <a:pt x="4974999" y="269903"/>
                </a:lnTo>
                <a:cubicBezTo>
                  <a:pt x="4971834" y="269461"/>
                  <a:pt x="4969110" y="271522"/>
                  <a:pt x="4968668" y="274541"/>
                </a:cubicBezTo>
                <a:cubicBezTo>
                  <a:pt x="4968226" y="277559"/>
                  <a:pt x="4970288" y="280431"/>
                  <a:pt x="4973306" y="280873"/>
                </a:cubicBezTo>
                <a:lnTo>
                  <a:pt x="5362920" y="340286"/>
                </a:lnTo>
                <a:cubicBezTo>
                  <a:pt x="5363215" y="340360"/>
                  <a:pt x="5363509" y="340360"/>
                  <a:pt x="5363803" y="340360"/>
                </a:cubicBezTo>
                <a:cubicBezTo>
                  <a:pt x="5366527" y="340360"/>
                  <a:pt x="5368883" y="338446"/>
                  <a:pt x="5369325" y="335648"/>
                </a:cubicBezTo>
                <a:close/>
                <a:moveTo>
                  <a:pt x="4834306" y="358692"/>
                </a:moveTo>
                <a:lnTo>
                  <a:pt x="4976840" y="280357"/>
                </a:lnTo>
                <a:cubicBezTo>
                  <a:pt x="4979564" y="278885"/>
                  <a:pt x="4980521" y="275498"/>
                  <a:pt x="4979049" y="272774"/>
                </a:cubicBezTo>
                <a:cubicBezTo>
                  <a:pt x="4977576" y="270050"/>
                  <a:pt x="4974190" y="269093"/>
                  <a:pt x="4971466" y="270565"/>
                </a:cubicBezTo>
                <a:lnTo>
                  <a:pt x="4828931" y="348900"/>
                </a:lnTo>
                <a:cubicBezTo>
                  <a:pt x="4826207" y="350373"/>
                  <a:pt x="4825250" y="353759"/>
                  <a:pt x="4826723" y="356484"/>
                </a:cubicBezTo>
                <a:cubicBezTo>
                  <a:pt x="4827753" y="358324"/>
                  <a:pt x="4829667" y="359428"/>
                  <a:pt x="4831655" y="359355"/>
                </a:cubicBezTo>
                <a:cubicBezTo>
                  <a:pt x="4832539" y="359355"/>
                  <a:pt x="4833422" y="359134"/>
                  <a:pt x="4834306" y="358692"/>
                </a:cubicBezTo>
                <a:close/>
                <a:moveTo>
                  <a:pt x="4773788" y="472661"/>
                </a:moveTo>
                <a:lnTo>
                  <a:pt x="4836514" y="356410"/>
                </a:lnTo>
                <a:cubicBezTo>
                  <a:pt x="4837987" y="353686"/>
                  <a:pt x="4836956" y="350299"/>
                  <a:pt x="4834232" y="348827"/>
                </a:cubicBezTo>
                <a:cubicBezTo>
                  <a:pt x="4831582" y="347354"/>
                  <a:pt x="4828121" y="348385"/>
                  <a:pt x="4826649" y="351109"/>
                </a:cubicBezTo>
                <a:lnTo>
                  <a:pt x="4763922" y="467360"/>
                </a:lnTo>
                <a:cubicBezTo>
                  <a:pt x="4762449" y="470084"/>
                  <a:pt x="4763480" y="473471"/>
                  <a:pt x="4766204" y="474943"/>
                </a:cubicBezTo>
                <a:cubicBezTo>
                  <a:pt x="4767088" y="475385"/>
                  <a:pt x="4767971" y="475606"/>
                  <a:pt x="4768854" y="475606"/>
                </a:cubicBezTo>
                <a:cubicBezTo>
                  <a:pt x="4770842" y="475606"/>
                  <a:pt x="4772757" y="474575"/>
                  <a:pt x="4773788" y="472661"/>
                </a:cubicBezTo>
                <a:close/>
                <a:moveTo>
                  <a:pt x="4758768" y="614459"/>
                </a:moveTo>
                <a:lnTo>
                  <a:pt x="4774376" y="470673"/>
                </a:lnTo>
                <a:cubicBezTo>
                  <a:pt x="4774671" y="467581"/>
                  <a:pt x="4772462" y="464857"/>
                  <a:pt x="4769444" y="464562"/>
                </a:cubicBezTo>
                <a:cubicBezTo>
                  <a:pt x="4766425" y="464268"/>
                  <a:pt x="4763628" y="466403"/>
                  <a:pt x="4763259" y="469495"/>
                </a:cubicBezTo>
                <a:lnTo>
                  <a:pt x="4747651" y="613281"/>
                </a:lnTo>
                <a:cubicBezTo>
                  <a:pt x="4747357" y="616373"/>
                  <a:pt x="4749565" y="619097"/>
                  <a:pt x="4752584" y="619466"/>
                </a:cubicBezTo>
                <a:cubicBezTo>
                  <a:pt x="4752805" y="619466"/>
                  <a:pt x="4753026" y="619466"/>
                  <a:pt x="4753246" y="619466"/>
                </a:cubicBezTo>
                <a:cubicBezTo>
                  <a:pt x="4756118" y="619392"/>
                  <a:pt x="4758474" y="617331"/>
                  <a:pt x="4758768" y="614459"/>
                </a:cubicBezTo>
                <a:close/>
                <a:moveTo>
                  <a:pt x="4776585" y="782026"/>
                </a:moveTo>
                <a:cubicBezTo>
                  <a:pt x="4779604" y="781584"/>
                  <a:pt x="4781739" y="778786"/>
                  <a:pt x="4781370" y="775768"/>
                </a:cubicBezTo>
                <a:lnTo>
                  <a:pt x="4758768" y="613134"/>
                </a:lnTo>
                <a:cubicBezTo>
                  <a:pt x="4758326" y="610042"/>
                  <a:pt x="4755455" y="607980"/>
                  <a:pt x="4752510" y="608348"/>
                </a:cubicBezTo>
                <a:cubicBezTo>
                  <a:pt x="4749492" y="608790"/>
                  <a:pt x="4747357" y="611588"/>
                  <a:pt x="4747725" y="614606"/>
                </a:cubicBezTo>
                <a:lnTo>
                  <a:pt x="4770327" y="777240"/>
                </a:lnTo>
                <a:cubicBezTo>
                  <a:pt x="4770695" y="780038"/>
                  <a:pt x="4773125" y="782099"/>
                  <a:pt x="4775849" y="782026"/>
                </a:cubicBezTo>
                <a:cubicBezTo>
                  <a:pt x="4776143" y="782026"/>
                  <a:pt x="4776364" y="782026"/>
                  <a:pt x="4776585" y="782026"/>
                </a:cubicBezTo>
                <a:close/>
                <a:moveTo>
                  <a:pt x="4828416" y="953936"/>
                </a:moveTo>
                <a:cubicBezTo>
                  <a:pt x="4831360" y="953052"/>
                  <a:pt x="4833054" y="949960"/>
                  <a:pt x="4832171" y="947015"/>
                </a:cubicBezTo>
                <a:lnTo>
                  <a:pt x="4781150" y="774884"/>
                </a:lnTo>
                <a:cubicBezTo>
                  <a:pt x="4780266" y="771939"/>
                  <a:pt x="4777174" y="770246"/>
                  <a:pt x="4774229" y="771129"/>
                </a:cubicBezTo>
                <a:cubicBezTo>
                  <a:pt x="4771284" y="772013"/>
                  <a:pt x="4769591" y="775105"/>
                  <a:pt x="4770474" y="778050"/>
                </a:cubicBezTo>
                <a:lnTo>
                  <a:pt x="4821495" y="950181"/>
                </a:lnTo>
                <a:cubicBezTo>
                  <a:pt x="4822231" y="952611"/>
                  <a:pt x="4824440" y="954157"/>
                  <a:pt x="4826870" y="954157"/>
                </a:cubicBezTo>
                <a:cubicBezTo>
                  <a:pt x="4827385" y="954157"/>
                  <a:pt x="4827974" y="954083"/>
                  <a:pt x="4828416" y="953936"/>
                </a:cubicBezTo>
                <a:close/>
                <a:moveTo>
                  <a:pt x="4902628" y="1127981"/>
                </a:moveTo>
                <a:cubicBezTo>
                  <a:pt x="4905426" y="1126803"/>
                  <a:pt x="4906751" y="1123490"/>
                  <a:pt x="4905573" y="1120692"/>
                </a:cubicBezTo>
                <a:lnTo>
                  <a:pt x="4832023" y="946500"/>
                </a:lnTo>
                <a:cubicBezTo>
                  <a:pt x="4830846" y="943702"/>
                  <a:pt x="4827606" y="942303"/>
                  <a:pt x="4824735" y="943555"/>
                </a:cubicBezTo>
                <a:cubicBezTo>
                  <a:pt x="4821937" y="944733"/>
                  <a:pt x="4820612" y="948046"/>
                  <a:pt x="4821790" y="950844"/>
                </a:cubicBezTo>
                <a:lnTo>
                  <a:pt x="4895339" y="1125036"/>
                </a:lnTo>
                <a:cubicBezTo>
                  <a:pt x="4896223" y="1127171"/>
                  <a:pt x="4898358" y="1128423"/>
                  <a:pt x="4900493" y="1128423"/>
                </a:cubicBezTo>
                <a:cubicBezTo>
                  <a:pt x="4901229" y="1128349"/>
                  <a:pt x="4901892" y="1128276"/>
                  <a:pt x="4902628" y="1127981"/>
                </a:cubicBezTo>
                <a:close/>
                <a:moveTo>
                  <a:pt x="4992890" y="1296210"/>
                </a:moveTo>
                <a:cubicBezTo>
                  <a:pt x="4995614" y="1294738"/>
                  <a:pt x="4996645" y="1291351"/>
                  <a:pt x="4995172" y="1288627"/>
                </a:cubicBezTo>
                <a:lnTo>
                  <a:pt x="4905352" y="1120177"/>
                </a:lnTo>
                <a:cubicBezTo>
                  <a:pt x="4903880" y="1117453"/>
                  <a:pt x="4900493" y="1116496"/>
                  <a:pt x="4897842" y="1117895"/>
                </a:cubicBezTo>
                <a:cubicBezTo>
                  <a:pt x="4895118" y="1119367"/>
                  <a:pt x="4894088" y="1122754"/>
                  <a:pt x="4895560" y="1125478"/>
                </a:cubicBezTo>
                <a:lnTo>
                  <a:pt x="4985381" y="1293928"/>
                </a:lnTo>
                <a:cubicBezTo>
                  <a:pt x="4986411" y="1295842"/>
                  <a:pt x="4988325" y="1296873"/>
                  <a:pt x="4990313" y="1296873"/>
                </a:cubicBezTo>
                <a:cubicBezTo>
                  <a:pt x="4991197" y="1296873"/>
                  <a:pt x="4992080" y="1296652"/>
                  <a:pt x="4992890" y="1296210"/>
                </a:cubicBezTo>
                <a:close/>
                <a:moveTo>
                  <a:pt x="5092723" y="1450451"/>
                </a:moveTo>
                <a:cubicBezTo>
                  <a:pt x="5095300" y="1448757"/>
                  <a:pt x="5096036" y="1445297"/>
                  <a:pt x="5094416" y="1442720"/>
                </a:cubicBezTo>
                <a:lnTo>
                  <a:pt x="4995025" y="1288259"/>
                </a:lnTo>
                <a:cubicBezTo>
                  <a:pt x="4993331" y="1285682"/>
                  <a:pt x="4989871" y="1284946"/>
                  <a:pt x="4987295" y="1286565"/>
                </a:cubicBezTo>
                <a:cubicBezTo>
                  <a:pt x="4984718" y="1288259"/>
                  <a:pt x="4983982" y="1291719"/>
                  <a:pt x="4985601" y="1294296"/>
                </a:cubicBezTo>
                <a:lnTo>
                  <a:pt x="5084992" y="1448757"/>
                </a:lnTo>
                <a:cubicBezTo>
                  <a:pt x="5086097" y="1450451"/>
                  <a:pt x="5087864" y="1451334"/>
                  <a:pt x="5089704" y="1451334"/>
                </a:cubicBezTo>
                <a:cubicBezTo>
                  <a:pt x="5090735" y="1451334"/>
                  <a:pt x="5091766" y="1451040"/>
                  <a:pt x="5092723" y="1450451"/>
                </a:cubicBezTo>
                <a:close/>
                <a:moveTo>
                  <a:pt x="5194912" y="1582015"/>
                </a:moveTo>
                <a:cubicBezTo>
                  <a:pt x="5197342" y="1580101"/>
                  <a:pt x="5197783" y="1576641"/>
                  <a:pt x="5195943" y="1574211"/>
                </a:cubicBezTo>
                <a:lnTo>
                  <a:pt x="5094122" y="1442426"/>
                </a:lnTo>
                <a:cubicBezTo>
                  <a:pt x="5092281" y="1439996"/>
                  <a:pt x="5088747" y="1439554"/>
                  <a:pt x="5086318" y="1441395"/>
                </a:cubicBezTo>
                <a:cubicBezTo>
                  <a:pt x="5083888" y="1443309"/>
                  <a:pt x="5083447" y="1446769"/>
                  <a:pt x="5085287" y="1449199"/>
                </a:cubicBezTo>
                <a:lnTo>
                  <a:pt x="5187108" y="1580985"/>
                </a:lnTo>
                <a:cubicBezTo>
                  <a:pt x="5188212" y="1582383"/>
                  <a:pt x="5189905" y="1583193"/>
                  <a:pt x="5191525" y="1583120"/>
                </a:cubicBezTo>
                <a:cubicBezTo>
                  <a:pt x="5192703" y="1583193"/>
                  <a:pt x="5193881" y="1582751"/>
                  <a:pt x="5194912" y="1582015"/>
                </a:cubicBezTo>
                <a:close/>
                <a:moveTo>
                  <a:pt x="5299972" y="1704009"/>
                </a:moveTo>
                <a:cubicBezTo>
                  <a:pt x="5302328" y="1702021"/>
                  <a:pt x="5302549" y="1698487"/>
                  <a:pt x="5300561" y="1696131"/>
                </a:cubicBezTo>
                <a:lnTo>
                  <a:pt x="5195722" y="1573917"/>
                </a:lnTo>
                <a:cubicBezTo>
                  <a:pt x="5193734" y="1571634"/>
                  <a:pt x="5190200" y="1571340"/>
                  <a:pt x="5187844" y="1573328"/>
                </a:cubicBezTo>
                <a:cubicBezTo>
                  <a:pt x="5185488" y="1575316"/>
                  <a:pt x="5185267" y="1578849"/>
                  <a:pt x="5187255" y="1581205"/>
                </a:cubicBezTo>
                <a:lnTo>
                  <a:pt x="5292095" y="1703420"/>
                </a:lnTo>
                <a:cubicBezTo>
                  <a:pt x="5293199" y="1704671"/>
                  <a:pt x="5294819" y="1705408"/>
                  <a:pt x="5296365" y="1705334"/>
                </a:cubicBezTo>
                <a:cubicBezTo>
                  <a:pt x="5297616" y="1705334"/>
                  <a:pt x="5298941" y="1704892"/>
                  <a:pt x="5299972" y="1704009"/>
                </a:cubicBezTo>
                <a:close/>
                <a:moveTo>
                  <a:pt x="5488669" y="1720501"/>
                </a:moveTo>
                <a:cubicBezTo>
                  <a:pt x="5488963" y="1717408"/>
                  <a:pt x="5486754" y="1714684"/>
                  <a:pt x="5483736" y="1714316"/>
                </a:cubicBezTo>
                <a:lnTo>
                  <a:pt x="5296954" y="1694217"/>
                </a:lnTo>
                <a:cubicBezTo>
                  <a:pt x="5293935" y="1693923"/>
                  <a:pt x="5291137" y="1696131"/>
                  <a:pt x="5290769" y="1699150"/>
                </a:cubicBezTo>
                <a:cubicBezTo>
                  <a:pt x="5290475" y="1702242"/>
                  <a:pt x="5292684" y="1704966"/>
                  <a:pt x="5295702" y="1705334"/>
                </a:cubicBezTo>
                <a:lnTo>
                  <a:pt x="5482484" y="1725433"/>
                </a:lnTo>
                <a:cubicBezTo>
                  <a:pt x="5482705" y="1725433"/>
                  <a:pt x="5482926" y="1725433"/>
                  <a:pt x="5483147" y="1725433"/>
                </a:cubicBezTo>
                <a:cubicBezTo>
                  <a:pt x="5485944" y="1725507"/>
                  <a:pt x="5488374" y="1723372"/>
                  <a:pt x="5488669" y="1720501"/>
                </a:cubicBezTo>
                <a:close/>
                <a:moveTo>
                  <a:pt x="5595938" y="1838150"/>
                </a:moveTo>
                <a:cubicBezTo>
                  <a:pt x="5598146" y="1836015"/>
                  <a:pt x="5598220" y="1832481"/>
                  <a:pt x="5596085" y="1830273"/>
                </a:cubicBezTo>
                <a:lnTo>
                  <a:pt x="5487122" y="1716083"/>
                </a:lnTo>
                <a:cubicBezTo>
                  <a:pt x="5484987" y="1713874"/>
                  <a:pt x="5481454" y="1713801"/>
                  <a:pt x="5479245" y="1715936"/>
                </a:cubicBezTo>
                <a:cubicBezTo>
                  <a:pt x="5477036" y="1718071"/>
                  <a:pt x="5476962" y="1721605"/>
                  <a:pt x="5479098" y="1723814"/>
                </a:cubicBezTo>
                <a:lnTo>
                  <a:pt x="5588060" y="1838003"/>
                </a:lnTo>
                <a:cubicBezTo>
                  <a:pt x="5589164" y="1839181"/>
                  <a:pt x="5590636" y="1839770"/>
                  <a:pt x="5592109" y="1839696"/>
                </a:cubicBezTo>
                <a:cubicBezTo>
                  <a:pt x="5593508" y="1839696"/>
                  <a:pt x="5594907" y="1839181"/>
                  <a:pt x="5595938" y="1838150"/>
                </a:cubicBezTo>
                <a:close/>
                <a:moveTo>
                  <a:pt x="5775652" y="1834616"/>
                </a:moveTo>
                <a:cubicBezTo>
                  <a:pt x="5775652" y="1831524"/>
                  <a:pt x="5773149" y="1829021"/>
                  <a:pt x="5770056" y="1829021"/>
                </a:cubicBezTo>
                <a:lnTo>
                  <a:pt x="5592109" y="1828506"/>
                </a:lnTo>
                <a:cubicBezTo>
                  <a:pt x="5592109" y="1828506"/>
                  <a:pt x="5592109" y="1828506"/>
                  <a:pt x="5592035" y="1828506"/>
                </a:cubicBezTo>
                <a:cubicBezTo>
                  <a:pt x="5589017" y="1828506"/>
                  <a:pt x="5586514" y="1831009"/>
                  <a:pt x="5586514" y="1834101"/>
                </a:cubicBezTo>
                <a:cubicBezTo>
                  <a:pt x="5586514" y="1837193"/>
                  <a:pt x="5589017" y="1839696"/>
                  <a:pt x="5592109" y="1839696"/>
                </a:cubicBezTo>
                <a:lnTo>
                  <a:pt x="5770056" y="1840212"/>
                </a:lnTo>
                <a:cubicBezTo>
                  <a:pt x="5770056" y="1840212"/>
                  <a:pt x="5770056" y="1840212"/>
                  <a:pt x="5770130" y="1840212"/>
                </a:cubicBezTo>
                <a:cubicBezTo>
                  <a:pt x="5773149" y="1840212"/>
                  <a:pt x="5775652" y="1837709"/>
                  <a:pt x="5775652" y="1834616"/>
                </a:cubicBezTo>
                <a:close/>
                <a:moveTo>
                  <a:pt x="5881006" y="1947407"/>
                </a:moveTo>
                <a:cubicBezTo>
                  <a:pt x="5883215" y="1945272"/>
                  <a:pt x="5883215" y="1941738"/>
                  <a:pt x="5881080" y="1939530"/>
                </a:cubicBezTo>
                <a:lnTo>
                  <a:pt x="5774032" y="1830714"/>
                </a:lnTo>
                <a:cubicBezTo>
                  <a:pt x="5771897" y="1828506"/>
                  <a:pt x="5768363" y="1828506"/>
                  <a:pt x="5766154" y="1830641"/>
                </a:cubicBezTo>
                <a:cubicBezTo>
                  <a:pt x="5763946" y="1832776"/>
                  <a:pt x="5763946" y="1836310"/>
                  <a:pt x="5766081" y="1838518"/>
                </a:cubicBezTo>
                <a:lnTo>
                  <a:pt x="5873129" y="1947334"/>
                </a:lnTo>
                <a:cubicBezTo>
                  <a:pt x="5874233" y="1948438"/>
                  <a:pt x="5875706" y="1949027"/>
                  <a:pt x="5877178" y="1949027"/>
                </a:cubicBezTo>
                <a:cubicBezTo>
                  <a:pt x="5878577" y="1949027"/>
                  <a:pt x="5879976" y="1948512"/>
                  <a:pt x="5881006" y="1947407"/>
                </a:cubicBezTo>
                <a:close/>
                <a:moveTo>
                  <a:pt x="5877252" y="1949027"/>
                </a:moveTo>
                <a:lnTo>
                  <a:pt x="6048205" y="1944389"/>
                </a:lnTo>
                <a:cubicBezTo>
                  <a:pt x="6051297" y="1944315"/>
                  <a:pt x="6053726" y="1941738"/>
                  <a:pt x="6053653" y="1938646"/>
                </a:cubicBezTo>
                <a:cubicBezTo>
                  <a:pt x="6053579" y="1935628"/>
                  <a:pt x="6051076" y="1933198"/>
                  <a:pt x="6048057" y="1933198"/>
                </a:cubicBezTo>
                <a:cubicBezTo>
                  <a:pt x="6048057" y="1933198"/>
                  <a:pt x="6047984" y="1933198"/>
                  <a:pt x="6047984" y="1933198"/>
                </a:cubicBezTo>
                <a:lnTo>
                  <a:pt x="5877031" y="1937836"/>
                </a:lnTo>
                <a:cubicBezTo>
                  <a:pt x="5873939" y="1937910"/>
                  <a:pt x="5871509" y="1940487"/>
                  <a:pt x="5871583" y="1943579"/>
                </a:cubicBezTo>
                <a:cubicBezTo>
                  <a:pt x="5871656" y="1946597"/>
                  <a:pt x="5874159" y="1949027"/>
                  <a:pt x="5877178" y="1949027"/>
                </a:cubicBezTo>
                <a:cubicBezTo>
                  <a:pt x="5877178" y="1949027"/>
                  <a:pt x="5877252" y="1949027"/>
                  <a:pt x="5877252" y="1949027"/>
                </a:cubicBezTo>
                <a:close/>
                <a:moveTo>
                  <a:pt x="6224974" y="1944241"/>
                </a:moveTo>
                <a:cubicBezTo>
                  <a:pt x="6225048" y="1941149"/>
                  <a:pt x="6222618" y="1938572"/>
                  <a:pt x="6219600" y="1938499"/>
                </a:cubicBezTo>
                <a:lnTo>
                  <a:pt x="6048278" y="1933198"/>
                </a:lnTo>
                <a:cubicBezTo>
                  <a:pt x="6045407" y="1932977"/>
                  <a:pt x="6042609" y="1935554"/>
                  <a:pt x="6042536" y="1938572"/>
                </a:cubicBezTo>
                <a:cubicBezTo>
                  <a:pt x="6042462" y="1941665"/>
                  <a:pt x="6044892" y="1944241"/>
                  <a:pt x="6047910" y="1944315"/>
                </a:cubicBezTo>
                <a:lnTo>
                  <a:pt x="6219231" y="1949616"/>
                </a:lnTo>
                <a:cubicBezTo>
                  <a:pt x="6219305" y="1949616"/>
                  <a:pt x="6219379" y="1949616"/>
                  <a:pt x="6219452" y="1949616"/>
                </a:cubicBezTo>
                <a:cubicBezTo>
                  <a:pt x="6222397" y="1949616"/>
                  <a:pt x="6224827" y="1947260"/>
                  <a:pt x="6224974" y="1944241"/>
                </a:cubicBezTo>
                <a:close/>
                <a:moveTo>
                  <a:pt x="6396516" y="1960659"/>
                </a:moveTo>
                <a:cubicBezTo>
                  <a:pt x="6396810" y="1957567"/>
                  <a:pt x="6394528" y="1954917"/>
                  <a:pt x="6391510" y="1954622"/>
                </a:cubicBezTo>
                <a:lnTo>
                  <a:pt x="6219968" y="1938572"/>
                </a:lnTo>
                <a:cubicBezTo>
                  <a:pt x="6217170" y="1938204"/>
                  <a:pt x="6214225" y="1940560"/>
                  <a:pt x="6213931" y="1943579"/>
                </a:cubicBezTo>
                <a:cubicBezTo>
                  <a:pt x="6213636" y="1946671"/>
                  <a:pt x="6215919" y="1949321"/>
                  <a:pt x="6218937" y="1949616"/>
                </a:cubicBezTo>
                <a:lnTo>
                  <a:pt x="6390479" y="1965666"/>
                </a:lnTo>
                <a:cubicBezTo>
                  <a:pt x="6390700" y="1965666"/>
                  <a:pt x="6390847" y="1965666"/>
                  <a:pt x="6391068" y="1965666"/>
                </a:cubicBezTo>
                <a:cubicBezTo>
                  <a:pt x="6393792" y="1965739"/>
                  <a:pt x="6396222" y="1963604"/>
                  <a:pt x="6396516" y="1960659"/>
                </a:cubicBezTo>
                <a:close/>
                <a:moveTo>
                  <a:pt x="6570340" y="1985102"/>
                </a:moveTo>
                <a:cubicBezTo>
                  <a:pt x="6570782" y="1982084"/>
                  <a:pt x="6568647" y="1979212"/>
                  <a:pt x="6565555" y="1978844"/>
                </a:cubicBezTo>
                <a:lnTo>
                  <a:pt x="6391730" y="1954696"/>
                </a:lnTo>
                <a:cubicBezTo>
                  <a:pt x="6388712" y="1954328"/>
                  <a:pt x="6385841" y="1956389"/>
                  <a:pt x="6385473" y="1959481"/>
                </a:cubicBezTo>
                <a:cubicBezTo>
                  <a:pt x="6385031" y="1962500"/>
                  <a:pt x="6387166" y="1965371"/>
                  <a:pt x="6390258" y="1965739"/>
                </a:cubicBezTo>
                <a:lnTo>
                  <a:pt x="6564082" y="1989888"/>
                </a:lnTo>
                <a:cubicBezTo>
                  <a:pt x="6564377" y="1989888"/>
                  <a:pt x="6564598" y="1989961"/>
                  <a:pt x="6564892" y="1989961"/>
                </a:cubicBezTo>
                <a:cubicBezTo>
                  <a:pt x="6567543" y="1989888"/>
                  <a:pt x="6569899" y="1987900"/>
                  <a:pt x="6570340" y="1985102"/>
                </a:cubicBezTo>
                <a:close/>
                <a:moveTo>
                  <a:pt x="6569825" y="1988857"/>
                </a:moveTo>
                <a:lnTo>
                  <a:pt x="6570267" y="1985029"/>
                </a:lnTo>
                <a:cubicBezTo>
                  <a:pt x="6570635" y="1982010"/>
                  <a:pt x="6568426" y="1979212"/>
                  <a:pt x="6565408" y="1978844"/>
                </a:cubicBezTo>
                <a:cubicBezTo>
                  <a:pt x="6562463" y="1978403"/>
                  <a:pt x="6559592" y="1980685"/>
                  <a:pt x="6559223" y="1983703"/>
                </a:cubicBezTo>
                <a:lnTo>
                  <a:pt x="6558781" y="1987532"/>
                </a:lnTo>
                <a:cubicBezTo>
                  <a:pt x="6558413" y="1990550"/>
                  <a:pt x="6560622" y="1993348"/>
                  <a:pt x="6563641" y="1993716"/>
                </a:cubicBezTo>
                <a:cubicBezTo>
                  <a:pt x="6563861" y="1993716"/>
                  <a:pt x="6564156" y="1993790"/>
                  <a:pt x="6564377" y="1993790"/>
                </a:cubicBezTo>
                <a:cubicBezTo>
                  <a:pt x="6567101" y="1993790"/>
                  <a:pt x="6569531" y="1991728"/>
                  <a:pt x="6569825" y="1988857"/>
                </a:cubicBezTo>
                <a:close/>
                <a:moveTo>
                  <a:pt x="6490312" y="2030454"/>
                </a:moveTo>
                <a:lnTo>
                  <a:pt x="6566807" y="1993201"/>
                </a:lnTo>
                <a:cubicBezTo>
                  <a:pt x="6569604" y="1991876"/>
                  <a:pt x="6570708" y="1988489"/>
                  <a:pt x="6569383" y="1985765"/>
                </a:cubicBezTo>
                <a:cubicBezTo>
                  <a:pt x="6568058" y="1982967"/>
                  <a:pt x="6564672" y="1981863"/>
                  <a:pt x="6561948" y="1983188"/>
                </a:cubicBezTo>
                <a:lnTo>
                  <a:pt x="6485453" y="2020441"/>
                </a:lnTo>
                <a:cubicBezTo>
                  <a:pt x="6482655" y="2021767"/>
                  <a:pt x="6481551" y="2025153"/>
                  <a:pt x="6482876" y="2027877"/>
                </a:cubicBezTo>
                <a:cubicBezTo>
                  <a:pt x="6483833" y="2029865"/>
                  <a:pt x="6485821" y="2031043"/>
                  <a:pt x="6487956" y="2031043"/>
                </a:cubicBezTo>
                <a:cubicBezTo>
                  <a:pt x="6488692" y="2031043"/>
                  <a:pt x="6489502" y="2030822"/>
                  <a:pt x="6490312" y="2030454"/>
                </a:cubicBezTo>
                <a:close/>
                <a:moveTo>
                  <a:pt x="6461157" y="2049081"/>
                </a:moveTo>
                <a:lnTo>
                  <a:pt x="6490827" y="2030160"/>
                </a:lnTo>
                <a:cubicBezTo>
                  <a:pt x="6493404" y="2028540"/>
                  <a:pt x="6494214" y="2025080"/>
                  <a:pt x="6492521" y="2022429"/>
                </a:cubicBezTo>
                <a:cubicBezTo>
                  <a:pt x="6490901" y="2019852"/>
                  <a:pt x="6487440" y="2019042"/>
                  <a:pt x="6484790" y="2020736"/>
                </a:cubicBezTo>
                <a:lnTo>
                  <a:pt x="6455120" y="2039657"/>
                </a:lnTo>
                <a:cubicBezTo>
                  <a:pt x="6452543" y="2041277"/>
                  <a:pt x="6451733" y="2044737"/>
                  <a:pt x="6453427" y="2047387"/>
                </a:cubicBezTo>
                <a:cubicBezTo>
                  <a:pt x="6454531" y="2049081"/>
                  <a:pt x="6456298" y="2049964"/>
                  <a:pt x="6458139" y="2049964"/>
                </a:cubicBezTo>
                <a:cubicBezTo>
                  <a:pt x="6459243" y="2049891"/>
                  <a:pt x="6460274" y="2049670"/>
                  <a:pt x="6461157" y="2049081"/>
                </a:cubicBezTo>
                <a:close/>
                <a:moveTo>
                  <a:pt x="5722643" y="4211321"/>
                </a:moveTo>
                <a:cubicBezTo>
                  <a:pt x="5722938" y="4208229"/>
                  <a:pt x="5720729" y="4205504"/>
                  <a:pt x="5717710" y="4205136"/>
                </a:cubicBezTo>
                <a:lnTo>
                  <a:pt x="5580329" y="4190338"/>
                </a:lnTo>
                <a:cubicBezTo>
                  <a:pt x="5577237" y="4190043"/>
                  <a:pt x="5574513" y="4192178"/>
                  <a:pt x="5574145" y="4195271"/>
                </a:cubicBezTo>
                <a:cubicBezTo>
                  <a:pt x="5573851" y="4198363"/>
                  <a:pt x="5576059" y="4201087"/>
                  <a:pt x="5579078" y="4201455"/>
                </a:cubicBezTo>
                <a:lnTo>
                  <a:pt x="5716459" y="4216253"/>
                </a:lnTo>
                <a:cubicBezTo>
                  <a:pt x="5716679" y="4216253"/>
                  <a:pt x="5716900" y="4216253"/>
                  <a:pt x="5717121" y="4216253"/>
                </a:cubicBezTo>
                <a:cubicBezTo>
                  <a:pt x="5719919" y="4216253"/>
                  <a:pt x="5722348" y="4214118"/>
                  <a:pt x="5722643" y="4211321"/>
                </a:cubicBezTo>
                <a:close/>
                <a:moveTo>
                  <a:pt x="5584968" y="4197774"/>
                </a:moveTo>
                <a:cubicBezTo>
                  <a:pt x="5585998" y="4194903"/>
                  <a:pt x="5584452" y="4191663"/>
                  <a:pt x="5581581" y="4190632"/>
                </a:cubicBezTo>
                <a:lnTo>
                  <a:pt x="5450532" y="4143881"/>
                </a:lnTo>
                <a:cubicBezTo>
                  <a:pt x="5447660" y="4142851"/>
                  <a:pt x="5444421" y="4144397"/>
                  <a:pt x="5443390" y="4147268"/>
                </a:cubicBezTo>
                <a:cubicBezTo>
                  <a:pt x="5442360" y="4150140"/>
                  <a:pt x="5443905" y="4153379"/>
                  <a:pt x="5446777" y="4154410"/>
                </a:cubicBezTo>
                <a:lnTo>
                  <a:pt x="5577826" y="4201161"/>
                </a:lnTo>
                <a:cubicBezTo>
                  <a:pt x="5578489" y="4201381"/>
                  <a:pt x="5579078" y="4201455"/>
                  <a:pt x="5579740" y="4201455"/>
                </a:cubicBezTo>
                <a:cubicBezTo>
                  <a:pt x="5582023" y="4201455"/>
                  <a:pt x="5584158" y="4200056"/>
                  <a:pt x="5584968" y="4197774"/>
                </a:cubicBezTo>
                <a:close/>
                <a:moveTo>
                  <a:pt x="5453403" y="4152054"/>
                </a:moveTo>
                <a:cubicBezTo>
                  <a:pt x="5455023" y="4149403"/>
                  <a:pt x="5454213" y="4146017"/>
                  <a:pt x="5451563" y="4144397"/>
                </a:cubicBezTo>
                <a:lnTo>
                  <a:pt x="5330011" y="4069301"/>
                </a:lnTo>
                <a:cubicBezTo>
                  <a:pt x="5327434" y="4067682"/>
                  <a:pt x="5323973" y="4068491"/>
                  <a:pt x="5322354" y="4071142"/>
                </a:cubicBezTo>
                <a:cubicBezTo>
                  <a:pt x="5320734" y="4073719"/>
                  <a:pt x="5321544" y="4077179"/>
                  <a:pt x="5324194" y="4078799"/>
                </a:cubicBezTo>
                <a:lnTo>
                  <a:pt x="5445746" y="4153895"/>
                </a:lnTo>
                <a:cubicBezTo>
                  <a:pt x="5446630" y="4154483"/>
                  <a:pt x="5447660" y="4154704"/>
                  <a:pt x="5448691" y="4154704"/>
                </a:cubicBezTo>
                <a:cubicBezTo>
                  <a:pt x="5450532" y="4154631"/>
                  <a:pt x="5452299" y="4153747"/>
                  <a:pt x="5453403" y="4152054"/>
                </a:cubicBezTo>
                <a:close/>
                <a:moveTo>
                  <a:pt x="5331188" y="4077768"/>
                </a:moveTo>
                <a:cubicBezTo>
                  <a:pt x="5333250" y="4075486"/>
                  <a:pt x="5333103" y="4071952"/>
                  <a:pt x="5330820" y="4069890"/>
                </a:cubicBezTo>
                <a:lnTo>
                  <a:pt x="5221932" y="3970131"/>
                </a:lnTo>
                <a:cubicBezTo>
                  <a:pt x="5219650" y="3968069"/>
                  <a:pt x="5216189" y="3968217"/>
                  <a:pt x="5214054" y="3970499"/>
                </a:cubicBezTo>
                <a:cubicBezTo>
                  <a:pt x="5211992" y="3972781"/>
                  <a:pt x="5212140" y="3976315"/>
                  <a:pt x="5214422" y="3978377"/>
                </a:cubicBezTo>
                <a:lnTo>
                  <a:pt x="5323311" y="4078136"/>
                </a:lnTo>
                <a:cubicBezTo>
                  <a:pt x="5324415" y="4079167"/>
                  <a:pt x="5325740" y="4079609"/>
                  <a:pt x="5327139" y="4079609"/>
                </a:cubicBezTo>
                <a:cubicBezTo>
                  <a:pt x="5328612" y="4079535"/>
                  <a:pt x="5330084" y="4078946"/>
                  <a:pt x="5331188" y="4077768"/>
                </a:cubicBezTo>
                <a:close/>
                <a:moveTo>
                  <a:pt x="5221563" y="3978671"/>
                </a:moveTo>
                <a:cubicBezTo>
                  <a:pt x="5223993" y="3976757"/>
                  <a:pt x="5224435" y="3973297"/>
                  <a:pt x="5222594" y="3970867"/>
                </a:cubicBezTo>
                <a:lnTo>
                  <a:pt x="5129461" y="3850346"/>
                </a:lnTo>
                <a:cubicBezTo>
                  <a:pt x="5127547" y="3847917"/>
                  <a:pt x="5124013" y="3847475"/>
                  <a:pt x="5121657" y="3849315"/>
                </a:cubicBezTo>
                <a:cubicBezTo>
                  <a:pt x="5119227" y="3851229"/>
                  <a:pt x="5118786" y="3854690"/>
                  <a:pt x="5120626" y="3857119"/>
                </a:cubicBezTo>
                <a:lnTo>
                  <a:pt x="5213759" y="3977641"/>
                </a:lnTo>
                <a:cubicBezTo>
                  <a:pt x="5214864" y="3979039"/>
                  <a:pt x="5216557" y="3979849"/>
                  <a:pt x="5218177" y="3979776"/>
                </a:cubicBezTo>
                <a:cubicBezTo>
                  <a:pt x="5219428" y="3979849"/>
                  <a:pt x="5220607" y="3979481"/>
                  <a:pt x="5221563" y="3978671"/>
                </a:cubicBezTo>
                <a:close/>
                <a:moveTo>
                  <a:pt x="5127621" y="3858665"/>
                </a:moveTo>
                <a:cubicBezTo>
                  <a:pt x="5130345" y="3857193"/>
                  <a:pt x="5131375" y="3853806"/>
                  <a:pt x="5129903" y="3851082"/>
                </a:cubicBezTo>
                <a:lnTo>
                  <a:pt x="5056795" y="3714806"/>
                </a:lnTo>
                <a:cubicBezTo>
                  <a:pt x="5055323" y="3712082"/>
                  <a:pt x="5051936" y="3711125"/>
                  <a:pt x="5049212" y="3712523"/>
                </a:cubicBezTo>
                <a:cubicBezTo>
                  <a:pt x="5046488" y="3713996"/>
                  <a:pt x="5045457" y="3717383"/>
                  <a:pt x="5046929" y="3720107"/>
                </a:cubicBezTo>
                <a:lnTo>
                  <a:pt x="5120037" y="3856383"/>
                </a:lnTo>
                <a:cubicBezTo>
                  <a:pt x="5121068" y="3858297"/>
                  <a:pt x="5122982" y="3859328"/>
                  <a:pt x="5124970" y="3859328"/>
                </a:cubicBezTo>
                <a:cubicBezTo>
                  <a:pt x="5125927" y="3859328"/>
                  <a:pt x="5126810" y="3859107"/>
                  <a:pt x="5127621" y="3858665"/>
                </a:cubicBezTo>
                <a:close/>
                <a:moveTo>
                  <a:pt x="5053629" y="3722683"/>
                </a:moveTo>
                <a:cubicBezTo>
                  <a:pt x="5056574" y="3721726"/>
                  <a:pt x="5058120" y="3718560"/>
                  <a:pt x="5057163" y="3715615"/>
                </a:cubicBezTo>
                <a:lnTo>
                  <a:pt x="5008351" y="3568664"/>
                </a:lnTo>
                <a:cubicBezTo>
                  <a:pt x="5007394" y="3565719"/>
                  <a:pt x="5004302" y="3564173"/>
                  <a:pt x="5001283" y="3565130"/>
                </a:cubicBezTo>
                <a:cubicBezTo>
                  <a:pt x="4998338" y="3566087"/>
                  <a:pt x="4996792" y="3569253"/>
                  <a:pt x="4997749" y="3572198"/>
                </a:cubicBezTo>
                <a:lnTo>
                  <a:pt x="5046561" y="3719149"/>
                </a:lnTo>
                <a:cubicBezTo>
                  <a:pt x="5047371" y="3721505"/>
                  <a:pt x="5049506" y="3722978"/>
                  <a:pt x="5051862" y="3722978"/>
                </a:cubicBezTo>
                <a:cubicBezTo>
                  <a:pt x="5052525" y="3722978"/>
                  <a:pt x="5053114" y="3722904"/>
                  <a:pt x="5053629" y="3722683"/>
                </a:cubicBezTo>
                <a:close/>
                <a:moveTo>
                  <a:pt x="5003786" y="3576026"/>
                </a:moveTo>
                <a:cubicBezTo>
                  <a:pt x="5006878" y="3575658"/>
                  <a:pt x="5009013" y="3572787"/>
                  <a:pt x="5008572" y="3569768"/>
                </a:cubicBezTo>
                <a:lnTo>
                  <a:pt x="4988178" y="3417294"/>
                </a:lnTo>
                <a:cubicBezTo>
                  <a:pt x="4987737" y="3414202"/>
                  <a:pt x="4984865" y="3412067"/>
                  <a:pt x="4981920" y="3412509"/>
                </a:cubicBezTo>
                <a:cubicBezTo>
                  <a:pt x="4978828" y="3412877"/>
                  <a:pt x="4976693" y="3415748"/>
                  <a:pt x="4977135" y="3418767"/>
                </a:cubicBezTo>
                <a:lnTo>
                  <a:pt x="4997528" y="3571240"/>
                </a:lnTo>
                <a:cubicBezTo>
                  <a:pt x="4997897" y="3574038"/>
                  <a:pt x="5000326" y="3576100"/>
                  <a:pt x="5003050" y="3576100"/>
                </a:cubicBezTo>
                <a:cubicBezTo>
                  <a:pt x="5003345" y="3576026"/>
                  <a:pt x="5003565" y="3576026"/>
                  <a:pt x="5003786" y="3576026"/>
                </a:cubicBezTo>
                <a:close/>
                <a:moveTo>
                  <a:pt x="4988252" y="3418399"/>
                </a:moveTo>
                <a:lnTo>
                  <a:pt x="5000399" y="3265483"/>
                </a:lnTo>
                <a:cubicBezTo>
                  <a:pt x="5000621" y="3262391"/>
                  <a:pt x="4998338" y="3259741"/>
                  <a:pt x="4995319" y="3259520"/>
                </a:cubicBezTo>
                <a:cubicBezTo>
                  <a:pt x="4992301" y="3259373"/>
                  <a:pt x="4989577" y="3261581"/>
                  <a:pt x="4989356" y="3264600"/>
                </a:cubicBezTo>
                <a:lnTo>
                  <a:pt x="4977208" y="3417515"/>
                </a:lnTo>
                <a:cubicBezTo>
                  <a:pt x="4976987" y="3420607"/>
                  <a:pt x="4979270" y="3423258"/>
                  <a:pt x="4982288" y="3423479"/>
                </a:cubicBezTo>
                <a:cubicBezTo>
                  <a:pt x="4982435" y="3423479"/>
                  <a:pt x="4982583" y="3423479"/>
                  <a:pt x="4982803" y="3423479"/>
                </a:cubicBezTo>
                <a:cubicBezTo>
                  <a:pt x="4985601" y="3423552"/>
                  <a:pt x="4988031" y="3421344"/>
                  <a:pt x="4988252" y="3418399"/>
                </a:cubicBezTo>
                <a:close/>
                <a:moveTo>
                  <a:pt x="5000179" y="3266661"/>
                </a:moveTo>
                <a:lnTo>
                  <a:pt x="5042291" y="3119562"/>
                </a:lnTo>
                <a:cubicBezTo>
                  <a:pt x="5043175" y="3116617"/>
                  <a:pt x="5041408" y="3113525"/>
                  <a:pt x="5038463" y="3112642"/>
                </a:cubicBezTo>
                <a:cubicBezTo>
                  <a:pt x="5035444" y="3111832"/>
                  <a:pt x="5032426" y="3113525"/>
                  <a:pt x="5031542" y="3116470"/>
                </a:cubicBezTo>
                <a:lnTo>
                  <a:pt x="4989430" y="3263569"/>
                </a:lnTo>
                <a:cubicBezTo>
                  <a:pt x="4988546" y="3266514"/>
                  <a:pt x="4990313" y="3269606"/>
                  <a:pt x="4993258" y="3270490"/>
                </a:cubicBezTo>
                <a:cubicBezTo>
                  <a:pt x="4993774" y="3270637"/>
                  <a:pt x="4994289" y="3270711"/>
                  <a:pt x="4994804" y="3270711"/>
                </a:cubicBezTo>
                <a:cubicBezTo>
                  <a:pt x="4997234" y="3270637"/>
                  <a:pt x="4999442" y="3269091"/>
                  <a:pt x="5000179" y="3266661"/>
                </a:cubicBezTo>
                <a:close/>
                <a:moveTo>
                  <a:pt x="5041923" y="3120519"/>
                </a:moveTo>
                <a:lnTo>
                  <a:pt x="5111571" y="2985347"/>
                </a:lnTo>
                <a:cubicBezTo>
                  <a:pt x="5112969" y="2982623"/>
                  <a:pt x="5111939" y="2979236"/>
                  <a:pt x="5109141" y="2977837"/>
                </a:cubicBezTo>
                <a:cubicBezTo>
                  <a:pt x="5106417" y="2976439"/>
                  <a:pt x="5103030" y="2977469"/>
                  <a:pt x="5101631" y="2980267"/>
                </a:cubicBezTo>
                <a:lnTo>
                  <a:pt x="5031984" y="3115439"/>
                </a:lnTo>
                <a:cubicBezTo>
                  <a:pt x="5030585" y="3118163"/>
                  <a:pt x="5031616" y="3121550"/>
                  <a:pt x="5034413" y="3122949"/>
                </a:cubicBezTo>
                <a:cubicBezTo>
                  <a:pt x="5035223" y="3123390"/>
                  <a:pt x="5036107" y="3123611"/>
                  <a:pt x="5036990" y="3123538"/>
                </a:cubicBezTo>
                <a:cubicBezTo>
                  <a:pt x="5038978" y="3123538"/>
                  <a:pt x="5040966" y="3122433"/>
                  <a:pt x="5041923" y="3120519"/>
                </a:cubicBezTo>
                <a:close/>
                <a:moveTo>
                  <a:pt x="4762229" y="4162287"/>
                </a:moveTo>
                <a:cubicBezTo>
                  <a:pt x="4762302" y="4159195"/>
                  <a:pt x="4759799" y="4156692"/>
                  <a:pt x="4756781" y="4156619"/>
                </a:cubicBezTo>
                <a:lnTo>
                  <a:pt x="4753909" y="4156545"/>
                </a:lnTo>
                <a:cubicBezTo>
                  <a:pt x="4750375" y="4156766"/>
                  <a:pt x="4748314" y="4158901"/>
                  <a:pt x="4748240" y="4161993"/>
                </a:cubicBezTo>
                <a:cubicBezTo>
                  <a:pt x="4748166" y="4165085"/>
                  <a:pt x="4750596" y="4167588"/>
                  <a:pt x="4753688" y="4167662"/>
                </a:cubicBezTo>
                <a:lnTo>
                  <a:pt x="4756560" y="4167736"/>
                </a:lnTo>
                <a:cubicBezTo>
                  <a:pt x="4756633" y="4167736"/>
                  <a:pt x="4756633" y="4167736"/>
                  <a:pt x="4756707" y="4167736"/>
                </a:cubicBezTo>
                <a:cubicBezTo>
                  <a:pt x="4759652" y="4167736"/>
                  <a:pt x="4762155" y="4165306"/>
                  <a:pt x="4762229" y="4162287"/>
                </a:cubicBezTo>
                <a:close/>
                <a:moveTo>
                  <a:pt x="4758916" y="4164128"/>
                </a:moveTo>
                <a:cubicBezTo>
                  <a:pt x="4760020" y="4161257"/>
                  <a:pt x="4758621" y="4158017"/>
                  <a:pt x="4755750" y="4156913"/>
                </a:cubicBezTo>
                <a:lnTo>
                  <a:pt x="4740215" y="4150802"/>
                </a:lnTo>
                <a:cubicBezTo>
                  <a:pt x="4737418" y="4149698"/>
                  <a:pt x="4734105" y="4151097"/>
                  <a:pt x="4733000" y="4153968"/>
                </a:cubicBezTo>
                <a:cubicBezTo>
                  <a:pt x="4731896" y="4156839"/>
                  <a:pt x="4733295" y="4160079"/>
                  <a:pt x="4736166" y="4161183"/>
                </a:cubicBezTo>
                <a:lnTo>
                  <a:pt x="4751701" y="4167294"/>
                </a:lnTo>
                <a:cubicBezTo>
                  <a:pt x="4752363" y="4167588"/>
                  <a:pt x="4753099" y="4167662"/>
                  <a:pt x="4753762" y="4167662"/>
                </a:cubicBezTo>
                <a:cubicBezTo>
                  <a:pt x="4755970" y="4167662"/>
                  <a:pt x="4758106" y="4166337"/>
                  <a:pt x="4758916" y="4164128"/>
                </a:cubicBezTo>
                <a:close/>
                <a:moveTo>
                  <a:pt x="4743160" y="4158606"/>
                </a:moveTo>
                <a:cubicBezTo>
                  <a:pt x="4744633" y="4155882"/>
                  <a:pt x="4743602" y="4152496"/>
                  <a:pt x="4740878" y="4151097"/>
                </a:cubicBezTo>
                <a:lnTo>
                  <a:pt x="4708852" y="4134016"/>
                </a:lnTo>
                <a:cubicBezTo>
                  <a:pt x="4706201" y="4132617"/>
                  <a:pt x="4702741" y="4133574"/>
                  <a:pt x="4701342" y="4136299"/>
                </a:cubicBezTo>
                <a:cubicBezTo>
                  <a:pt x="4699870" y="4139023"/>
                  <a:pt x="4700900" y="4142409"/>
                  <a:pt x="4703624" y="4143808"/>
                </a:cubicBezTo>
                <a:lnTo>
                  <a:pt x="4735650" y="4160888"/>
                </a:lnTo>
                <a:cubicBezTo>
                  <a:pt x="4736461" y="4161330"/>
                  <a:pt x="4737418" y="4161551"/>
                  <a:pt x="4738301" y="4161551"/>
                </a:cubicBezTo>
                <a:cubicBezTo>
                  <a:pt x="4740289" y="4161551"/>
                  <a:pt x="4742129" y="4160520"/>
                  <a:pt x="4743160" y="4158606"/>
                </a:cubicBezTo>
                <a:close/>
                <a:moveTo>
                  <a:pt x="4711134" y="4141526"/>
                </a:moveTo>
                <a:cubicBezTo>
                  <a:pt x="4712607" y="4138801"/>
                  <a:pt x="4711576" y="4135415"/>
                  <a:pt x="4708852" y="4134016"/>
                </a:cubicBezTo>
                <a:lnTo>
                  <a:pt x="4641781" y="4098309"/>
                </a:lnTo>
                <a:cubicBezTo>
                  <a:pt x="4639057" y="4096910"/>
                  <a:pt x="4635670" y="4097867"/>
                  <a:pt x="4634272" y="4100591"/>
                </a:cubicBezTo>
                <a:cubicBezTo>
                  <a:pt x="4632799" y="4103315"/>
                  <a:pt x="4633830" y="4106702"/>
                  <a:pt x="4636554" y="4108101"/>
                </a:cubicBezTo>
                <a:lnTo>
                  <a:pt x="4703624" y="4143808"/>
                </a:lnTo>
                <a:cubicBezTo>
                  <a:pt x="4704508" y="4144250"/>
                  <a:pt x="4705391" y="4144471"/>
                  <a:pt x="4706275" y="4144471"/>
                </a:cubicBezTo>
                <a:cubicBezTo>
                  <a:pt x="4708189" y="4144471"/>
                  <a:pt x="4710103" y="4143440"/>
                  <a:pt x="4711134" y="4141526"/>
                </a:cubicBezTo>
                <a:close/>
                <a:moveTo>
                  <a:pt x="4643327" y="4106849"/>
                </a:moveTo>
                <a:cubicBezTo>
                  <a:pt x="4645315" y="4104493"/>
                  <a:pt x="4645094" y="4101033"/>
                  <a:pt x="4642738" y="4098972"/>
                </a:cubicBezTo>
                <a:lnTo>
                  <a:pt x="4630222" y="4088149"/>
                </a:lnTo>
                <a:cubicBezTo>
                  <a:pt x="4627866" y="4086161"/>
                  <a:pt x="4624406" y="4086382"/>
                  <a:pt x="4622345" y="4088738"/>
                </a:cubicBezTo>
                <a:cubicBezTo>
                  <a:pt x="4620357" y="4091094"/>
                  <a:pt x="4620578" y="4094554"/>
                  <a:pt x="4622933" y="4096616"/>
                </a:cubicBezTo>
                <a:lnTo>
                  <a:pt x="4635449" y="4107438"/>
                </a:lnTo>
                <a:cubicBezTo>
                  <a:pt x="4636480" y="4108322"/>
                  <a:pt x="4637805" y="4108837"/>
                  <a:pt x="4639130" y="4108764"/>
                </a:cubicBezTo>
                <a:cubicBezTo>
                  <a:pt x="4640750" y="4108764"/>
                  <a:pt x="4642296" y="4108101"/>
                  <a:pt x="4643327" y="4106849"/>
                </a:cubicBezTo>
                <a:close/>
                <a:moveTo>
                  <a:pt x="4630811" y="4096026"/>
                </a:moveTo>
                <a:cubicBezTo>
                  <a:pt x="4632799" y="4093671"/>
                  <a:pt x="4632578" y="4090210"/>
                  <a:pt x="4630222" y="4088149"/>
                </a:cubicBezTo>
                <a:lnTo>
                  <a:pt x="4533113" y="4004513"/>
                </a:lnTo>
                <a:cubicBezTo>
                  <a:pt x="4530831" y="4002525"/>
                  <a:pt x="4527297" y="4002746"/>
                  <a:pt x="4525236" y="4005102"/>
                </a:cubicBezTo>
                <a:cubicBezTo>
                  <a:pt x="4523248" y="4007458"/>
                  <a:pt x="4523469" y="4010918"/>
                  <a:pt x="4525824" y="4012980"/>
                </a:cubicBezTo>
                <a:lnTo>
                  <a:pt x="4622933" y="4096616"/>
                </a:lnTo>
                <a:cubicBezTo>
                  <a:pt x="4623964" y="4097499"/>
                  <a:pt x="4625289" y="4098014"/>
                  <a:pt x="4626614" y="4097941"/>
                </a:cubicBezTo>
                <a:cubicBezTo>
                  <a:pt x="4628161" y="4098014"/>
                  <a:pt x="4629707" y="4097352"/>
                  <a:pt x="4630811" y="4096026"/>
                </a:cubicBezTo>
                <a:close/>
                <a:moveTo>
                  <a:pt x="4532966" y="4013127"/>
                </a:moveTo>
                <a:cubicBezTo>
                  <a:pt x="4535396" y="4011213"/>
                  <a:pt x="4535764" y="4007752"/>
                  <a:pt x="4533923" y="4005323"/>
                </a:cubicBezTo>
                <a:lnTo>
                  <a:pt x="4528328" y="3998181"/>
                </a:lnTo>
                <a:cubicBezTo>
                  <a:pt x="4526413" y="3995752"/>
                  <a:pt x="4522880" y="3995310"/>
                  <a:pt x="4520524" y="3997224"/>
                </a:cubicBezTo>
                <a:cubicBezTo>
                  <a:pt x="4518094" y="3999138"/>
                  <a:pt x="4517652" y="4002599"/>
                  <a:pt x="4519566" y="4005028"/>
                </a:cubicBezTo>
                <a:lnTo>
                  <a:pt x="4525162" y="4012170"/>
                </a:lnTo>
                <a:cubicBezTo>
                  <a:pt x="4526266" y="4013569"/>
                  <a:pt x="4527886" y="4014305"/>
                  <a:pt x="4529579" y="4014305"/>
                </a:cubicBezTo>
                <a:cubicBezTo>
                  <a:pt x="4530757" y="4014305"/>
                  <a:pt x="4531935" y="4013937"/>
                  <a:pt x="4532966" y="4013127"/>
                </a:cubicBezTo>
                <a:close/>
                <a:moveTo>
                  <a:pt x="4527370" y="4005985"/>
                </a:moveTo>
                <a:cubicBezTo>
                  <a:pt x="4529800" y="4004071"/>
                  <a:pt x="4530242" y="4000611"/>
                  <a:pt x="4528328" y="3998181"/>
                </a:cubicBezTo>
                <a:lnTo>
                  <a:pt x="4437476" y="3883108"/>
                </a:lnTo>
                <a:cubicBezTo>
                  <a:pt x="4435563" y="3880679"/>
                  <a:pt x="4432028" y="3880237"/>
                  <a:pt x="4429672" y="3882151"/>
                </a:cubicBezTo>
                <a:cubicBezTo>
                  <a:pt x="4427243" y="3884065"/>
                  <a:pt x="4426801" y="3887526"/>
                  <a:pt x="4428716" y="3889955"/>
                </a:cubicBezTo>
                <a:lnTo>
                  <a:pt x="4519493" y="4005102"/>
                </a:lnTo>
                <a:cubicBezTo>
                  <a:pt x="4520597" y="4006501"/>
                  <a:pt x="4522217" y="4007237"/>
                  <a:pt x="4523910" y="4007237"/>
                </a:cubicBezTo>
                <a:cubicBezTo>
                  <a:pt x="4525162" y="4007164"/>
                  <a:pt x="4526340" y="4006795"/>
                  <a:pt x="4527370" y="4005985"/>
                </a:cubicBezTo>
                <a:close/>
                <a:moveTo>
                  <a:pt x="4435710" y="3891428"/>
                </a:moveTo>
                <a:cubicBezTo>
                  <a:pt x="4438434" y="3889955"/>
                  <a:pt x="4439391" y="3886569"/>
                  <a:pt x="4437919" y="3883845"/>
                </a:cubicBezTo>
                <a:lnTo>
                  <a:pt x="4434679" y="3878028"/>
                </a:lnTo>
                <a:cubicBezTo>
                  <a:pt x="4433207" y="3875304"/>
                  <a:pt x="4429820" y="3874421"/>
                  <a:pt x="4427096" y="3875820"/>
                </a:cubicBezTo>
                <a:cubicBezTo>
                  <a:pt x="4424372" y="3877292"/>
                  <a:pt x="4423415" y="3880679"/>
                  <a:pt x="4424887" y="3883403"/>
                </a:cubicBezTo>
                <a:lnTo>
                  <a:pt x="4428127" y="3889219"/>
                </a:lnTo>
                <a:cubicBezTo>
                  <a:pt x="4429157" y="3891060"/>
                  <a:pt x="4431071" y="3892091"/>
                  <a:pt x="4433059" y="3892091"/>
                </a:cubicBezTo>
                <a:cubicBezTo>
                  <a:pt x="4433943" y="3892164"/>
                  <a:pt x="4434900" y="3891943"/>
                  <a:pt x="4435710" y="3891428"/>
                </a:cubicBezTo>
                <a:close/>
                <a:moveTo>
                  <a:pt x="4432544" y="3885685"/>
                </a:moveTo>
                <a:cubicBezTo>
                  <a:pt x="4435268" y="3884213"/>
                  <a:pt x="4436225" y="3880826"/>
                  <a:pt x="4434752" y="3878102"/>
                </a:cubicBezTo>
                <a:lnTo>
                  <a:pt x="4356418" y="3736377"/>
                </a:lnTo>
                <a:cubicBezTo>
                  <a:pt x="4354945" y="3733653"/>
                  <a:pt x="4351485" y="3732696"/>
                  <a:pt x="4348834" y="3734169"/>
                </a:cubicBezTo>
                <a:cubicBezTo>
                  <a:pt x="4346110" y="3735641"/>
                  <a:pt x="4345153" y="3739028"/>
                  <a:pt x="4346626" y="3741752"/>
                </a:cubicBezTo>
                <a:lnTo>
                  <a:pt x="4424961" y="3883476"/>
                </a:lnTo>
                <a:cubicBezTo>
                  <a:pt x="4425991" y="3885317"/>
                  <a:pt x="4427905" y="3886348"/>
                  <a:pt x="4429893" y="3886348"/>
                </a:cubicBezTo>
                <a:cubicBezTo>
                  <a:pt x="4430777" y="3886348"/>
                  <a:pt x="4431660" y="3886127"/>
                  <a:pt x="4432544" y="3885685"/>
                </a:cubicBezTo>
                <a:close/>
                <a:moveTo>
                  <a:pt x="4353473" y="3744328"/>
                </a:moveTo>
                <a:cubicBezTo>
                  <a:pt x="4356344" y="3743224"/>
                  <a:pt x="4357817" y="3739985"/>
                  <a:pt x="4356712" y="3737114"/>
                </a:cubicBezTo>
                <a:lnTo>
                  <a:pt x="4355093" y="3732770"/>
                </a:lnTo>
                <a:cubicBezTo>
                  <a:pt x="4353988" y="3729898"/>
                  <a:pt x="4350822" y="3728426"/>
                  <a:pt x="4347877" y="3729530"/>
                </a:cubicBezTo>
                <a:cubicBezTo>
                  <a:pt x="4345006" y="3730635"/>
                  <a:pt x="4343534" y="3733874"/>
                  <a:pt x="4344638" y="3736745"/>
                </a:cubicBezTo>
                <a:lnTo>
                  <a:pt x="4346258" y="3741089"/>
                </a:lnTo>
                <a:cubicBezTo>
                  <a:pt x="4347141" y="3743298"/>
                  <a:pt x="4349276" y="3744697"/>
                  <a:pt x="4351485" y="3744697"/>
                </a:cubicBezTo>
                <a:cubicBezTo>
                  <a:pt x="4352221" y="3744623"/>
                  <a:pt x="4352883" y="3744549"/>
                  <a:pt x="4353473" y="3744328"/>
                </a:cubicBezTo>
                <a:close/>
                <a:moveTo>
                  <a:pt x="4351853" y="3739985"/>
                </a:moveTo>
                <a:cubicBezTo>
                  <a:pt x="4354724" y="3738880"/>
                  <a:pt x="4356197" y="3735641"/>
                  <a:pt x="4355093" y="3732770"/>
                </a:cubicBezTo>
                <a:lnTo>
                  <a:pt x="4295016" y="3574333"/>
                </a:lnTo>
                <a:cubicBezTo>
                  <a:pt x="4293911" y="3571461"/>
                  <a:pt x="4290745" y="3569989"/>
                  <a:pt x="4287801" y="3571093"/>
                </a:cubicBezTo>
                <a:cubicBezTo>
                  <a:pt x="4284929" y="3572198"/>
                  <a:pt x="4283457" y="3575437"/>
                  <a:pt x="4284561" y="3578308"/>
                </a:cubicBezTo>
                <a:lnTo>
                  <a:pt x="4344638" y="3736745"/>
                </a:lnTo>
                <a:cubicBezTo>
                  <a:pt x="4345521" y="3738954"/>
                  <a:pt x="4347656" y="3740353"/>
                  <a:pt x="4349865" y="3740353"/>
                </a:cubicBezTo>
                <a:cubicBezTo>
                  <a:pt x="4350527" y="3740353"/>
                  <a:pt x="4351190" y="3740206"/>
                  <a:pt x="4351853" y="3739985"/>
                </a:cubicBezTo>
                <a:close/>
                <a:moveTo>
                  <a:pt x="4291040" y="3581769"/>
                </a:moveTo>
                <a:cubicBezTo>
                  <a:pt x="4294059" y="3581106"/>
                  <a:pt x="4295973" y="3578161"/>
                  <a:pt x="4295310" y="3575143"/>
                </a:cubicBezTo>
                <a:lnTo>
                  <a:pt x="4258204" y="3407061"/>
                </a:lnTo>
                <a:cubicBezTo>
                  <a:pt x="4257542" y="3404042"/>
                  <a:pt x="4254523" y="3402201"/>
                  <a:pt x="4251578" y="3402791"/>
                </a:cubicBezTo>
                <a:cubicBezTo>
                  <a:pt x="4248560" y="3403453"/>
                  <a:pt x="4246645" y="3406398"/>
                  <a:pt x="4247308" y="3409417"/>
                </a:cubicBezTo>
                <a:lnTo>
                  <a:pt x="4284414" y="3577499"/>
                </a:lnTo>
                <a:cubicBezTo>
                  <a:pt x="4285003" y="3580075"/>
                  <a:pt x="4287285" y="3581916"/>
                  <a:pt x="4289862" y="3581842"/>
                </a:cubicBezTo>
                <a:cubicBezTo>
                  <a:pt x="4290230" y="3581916"/>
                  <a:pt x="4290672" y="3581842"/>
                  <a:pt x="4291040" y="3581769"/>
                </a:cubicBezTo>
                <a:close/>
                <a:moveTo>
                  <a:pt x="4252977" y="3413834"/>
                </a:moveTo>
                <a:cubicBezTo>
                  <a:pt x="4256069" y="3413687"/>
                  <a:pt x="4258425" y="3411036"/>
                  <a:pt x="4258278" y="3408018"/>
                </a:cubicBezTo>
                <a:lnTo>
                  <a:pt x="4250547" y="3244574"/>
                </a:lnTo>
                <a:cubicBezTo>
                  <a:pt x="4250400" y="3241482"/>
                  <a:pt x="4247676" y="3239274"/>
                  <a:pt x="4244731" y="3239274"/>
                </a:cubicBezTo>
                <a:cubicBezTo>
                  <a:pt x="4241639" y="3239421"/>
                  <a:pt x="4239283" y="3242071"/>
                  <a:pt x="4239430" y="3245090"/>
                </a:cubicBezTo>
                <a:lnTo>
                  <a:pt x="4247161" y="3408533"/>
                </a:lnTo>
                <a:cubicBezTo>
                  <a:pt x="4247308" y="3411552"/>
                  <a:pt x="4249811" y="3413834"/>
                  <a:pt x="4252756" y="3413834"/>
                </a:cubicBezTo>
                <a:cubicBezTo>
                  <a:pt x="4252830" y="3413834"/>
                  <a:pt x="4252903" y="3413834"/>
                  <a:pt x="4252977" y="3413834"/>
                </a:cubicBezTo>
                <a:close/>
                <a:moveTo>
                  <a:pt x="4250474" y="3245752"/>
                </a:moveTo>
                <a:lnTo>
                  <a:pt x="4276831" y="3096592"/>
                </a:lnTo>
                <a:cubicBezTo>
                  <a:pt x="4277346" y="3093573"/>
                  <a:pt x="4275358" y="3090702"/>
                  <a:pt x="4272340" y="3090113"/>
                </a:cubicBezTo>
                <a:cubicBezTo>
                  <a:pt x="4269248" y="3089671"/>
                  <a:pt x="4266450" y="3091585"/>
                  <a:pt x="4265861" y="3094604"/>
                </a:cubicBezTo>
                <a:lnTo>
                  <a:pt x="4239504" y="3243764"/>
                </a:lnTo>
                <a:cubicBezTo>
                  <a:pt x="4238989" y="3246783"/>
                  <a:pt x="4240977" y="3249654"/>
                  <a:pt x="4243995" y="3250243"/>
                </a:cubicBezTo>
                <a:cubicBezTo>
                  <a:pt x="4244363" y="3250317"/>
                  <a:pt x="4244658" y="3250317"/>
                  <a:pt x="4245026" y="3250317"/>
                </a:cubicBezTo>
                <a:cubicBezTo>
                  <a:pt x="4247676" y="3250390"/>
                  <a:pt x="4250032" y="3248476"/>
                  <a:pt x="4250474" y="3245752"/>
                </a:cubicBezTo>
                <a:close/>
                <a:moveTo>
                  <a:pt x="4276463" y="3097843"/>
                </a:moveTo>
                <a:lnTo>
                  <a:pt x="4334846" y="2963702"/>
                </a:lnTo>
                <a:cubicBezTo>
                  <a:pt x="4336098" y="2960904"/>
                  <a:pt x="4334772" y="2957591"/>
                  <a:pt x="4331975" y="2956339"/>
                </a:cubicBezTo>
                <a:cubicBezTo>
                  <a:pt x="4329177" y="2955088"/>
                  <a:pt x="4325864" y="2956413"/>
                  <a:pt x="4324612" y="2959211"/>
                </a:cubicBezTo>
                <a:lnTo>
                  <a:pt x="4266229" y="3093352"/>
                </a:lnTo>
                <a:cubicBezTo>
                  <a:pt x="4264977" y="3096150"/>
                  <a:pt x="4266303" y="3099463"/>
                  <a:pt x="4269100" y="3100715"/>
                </a:cubicBezTo>
                <a:cubicBezTo>
                  <a:pt x="4269837" y="3101009"/>
                  <a:pt x="4270573" y="3101156"/>
                  <a:pt x="4271383" y="3101156"/>
                </a:cubicBezTo>
                <a:cubicBezTo>
                  <a:pt x="4273592" y="3101156"/>
                  <a:pt x="4275579" y="3099978"/>
                  <a:pt x="4276463" y="3097843"/>
                </a:cubicBezTo>
                <a:close/>
                <a:moveTo>
                  <a:pt x="4334257" y="2964806"/>
                </a:moveTo>
                <a:lnTo>
                  <a:pt x="4422457" y="2846420"/>
                </a:lnTo>
                <a:cubicBezTo>
                  <a:pt x="4424298" y="2843917"/>
                  <a:pt x="4423783" y="2840457"/>
                  <a:pt x="4421353" y="2838616"/>
                </a:cubicBezTo>
                <a:cubicBezTo>
                  <a:pt x="4418850" y="2836775"/>
                  <a:pt x="4415389" y="2837291"/>
                  <a:pt x="4413549" y="2839720"/>
                </a:cubicBezTo>
                <a:lnTo>
                  <a:pt x="4325348" y="2958107"/>
                </a:lnTo>
                <a:cubicBezTo>
                  <a:pt x="4323508" y="2960610"/>
                  <a:pt x="4324023" y="2964070"/>
                  <a:pt x="4326453" y="2965911"/>
                </a:cubicBezTo>
                <a:cubicBezTo>
                  <a:pt x="4327484" y="2966647"/>
                  <a:pt x="4328662" y="2967015"/>
                  <a:pt x="4329839" y="2967015"/>
                </a:cubicBezTo>
                <a:cubicBezTo>
                  <a:pt x="4331533" y="2967015"/>
                  <a:pt x="4333152" y="2966279"/>
                  <a:pt x="4334257" y="2964806"/>
                </a:cubicBezTo>
                <a:close/>
                <a:moveTo>
                  <a:pt x="4421648" y="2847303"/>
                </a:moveTo>
                <a:lnTo>
                  <a:pt x="4537310" y="2745777"/>
                </a:lnTo>
                <a:cubicBezTo>
                  <a:pt x="4539592" y="2743716"/>
                  <a:pt x="4539813" y="2740256"/>
                  <a:pt x="4537825" y="2737900"/>
                </a:cubicBezTo>
                <a:cubicBezTo>
                  <a:pt x="4535764" y="2735617"/>
                  <a:pt x="4532303" y="2735396"/>
                  <a:pt x="4529948" y="2737384"/>
                </a:cubicBezTo>
                <a:lnTo>
                  <a:pt x="4414285" y="2838911"/>
                </a:lnTo>
                <a:cubicBezTo>
                  <a:pt x="4412003" y="2840972"/>
                  <a:pt x="4411782" y="2844432"/>
                  <a:pt x="4413770" y="2846788"/>
                </a:cubicBezTo>
                <a:cubicBezTo>
                  <a:pt x="4414874" y="2848040"/>
                  <a:pt x="4416420" y="2848702"/>
                  <a:pt x="4417967" y="2848702"/>
                </a:cubicBezTo>
                <a:cubicBezTo>
                  <a:pt x="4419292" y="2848629"/>
                  <a:pt x="4420543" y="2848187"/>
                  <a:pt x="4421648" y="2847303"/>
                </a:cubicBezTo>
                <a:close/>
                <a:moveTo>
                  <a:pt x="4536426" y="2746366"/>
                </a:moveTo>
                <a:lnTo>
                  <a:pt x="4677120" y="2662583"/>
                </a:lnTo>
                <a:cubicBezTo>
                  <a:pt x="4679771" y="2661037"/>
                  <a:pt x="4680654" y="2657577"/>
                  <a:pt x="4679035" y="2654926"/>
                </a:cubicBezTo>
                <a:cubicBezTo>
                  <a:pt x="4677488" y="2652276"/>
                  <a:pt x="4674028" y="2651466"/>
                  <a:pt x="4671377" y="2653012"/>
                </a:cubicBezTo>
                <a:lnTo>
                  <a:pt x="4530684" y="2736795"/>
                </a:lnTo>
                <a:cubicBezTo>
                  <a:pt x="4528033" y="2738341"/>
                  <a:pt x="4527150" y="2741802"/>
                  <a:pt x="4528769" y="2744452"/>
                </a:cubicBezTo>
                <a:cubicBezTo>
                  <a:pt x="4529800" y="2746219"/>
                  <a:pt x="4531714" y="2747176"/>
                  <a:pt x="4533629" y="2747176"/>
                </a:cubicBezTo>
                <a:cubicBezTo>
                  <a:pt x="4534585" y="2747102"/>
                  <a:pt x="4535543" y="2746882"/>
                  <a:pt x="4536426" y="2746366"/>
                </a:cubicBezTo>
                <a:close/>
                <a:moveTo>
                  <a:pt x="4733368" y="2685553"/>
                </a:moveTo>
                <a:cubicBezTo>
                  <a:pt x="4734694" y="2682756"/>
                  <a:pt x="4733442" y="2679443"/>
                  <a:pt x="4730718" y="2678118"/>
                </a:cubicBezTo>
                <a:lnTo>
                  <a:pt x="4676679" y="2652791"/>
                </a:lnTo>
                <a:cubicBezTo>
                  <a:pt x="4673881" y="2651466"/>
                  <a:pt x="4670568" y="2652644"/>
                  <a:pt x="4669243" y="2655441"/>
                </a:cubicBezTo>
                <a:cubicBezTo>
                  <a:pt x="4667917" y="2658239"/>
                  <a:pt x="4669169" y="2661552"/>
                  <a:pt x="4671893" y="2662877"/>
                </a:cubicBezTo>
                <a:lnTo>
                  <a:pt x="4725932" y="2688204"/>
                </a:lnTo>
                <a:cubicBezTo>
                  <a:pt x="4726742" y="2688572"/>
                  <a:pt x="4727552" y="2688719"/>
                  <a:pt x="4728362" y="2688719"/>
                </a:cubicBezTo>
                <a:cubicBezTo>
                  <a:pt x="4730497" y="2688719"/>
                  <a:pt x="4732485" y="2687541"/>
                  <a:pt x="4733368" y="2685553"/>
                </a:cubicBezTo>
                <a:close/>
                <a:moveTo>
                  <a:pt x="4730423" y="2688351"/>
                </a:moveTo>
                <a:lnTo>
                  <a:pt x="4887388" y="2626508"/>
                </a:lnTo>
                <a:cubicBezTo>
                  <a:pt x="4890259" y="2625403"/>
                  <a:pt x="4891658" y="2622164"/>
                  <a:pt x="4890554" y="2619292"/>
                </a:cubicBezTo>
                <a:cubicBezTo>
                  <a:pt x="4889449" y="2616421"/>
                  <a:pt x="4886210" y="2615022"/>
                  <a:pt x="4883339" y="2616127"/>
                </a:cubicBezTo>
                <a:lnTo>
                  <a:pt x="4726374" y="2677970"/>
                </a:lnTo>
                <a:cubicBezTo>
                  <a:pt x="4723503" y="2679075"/>
                  <a:pt x="4722104" y="2682314"/>
                  <a:pt x="4723208" y="2685185"/>
                </a:cubicBezTo>
                <a:cubicBezTo>
                  <a:pt x="4724092" y="2687394"/>
                  <a:pt x="4726227" y="2688719"/>
                  <a:pt x="4728435" y="2688719"/>
                </a:cubicBezTo>
                <a:cubicBezTo>
                  <a:pt x="4729025" y="2688719"/>
                  <a:pt x="4729761" y="2688572"/>
                  <a:pt x="4730423" y="2688351"/>
                </a:cubicBezTo>
                <a:close/>
                <a:moveTo>
                  <a:pt x="4886505" y="2626802"/>
                </a:moveTo>
                <a:lnTo>
                  <a:pt x="5051200" y="2591095"/>
                </a:lnTo>
                <a:cubicBezTo>
                  <a:pt x="5054218" y="2590432"/>
                  <a:pt x="5056132" y="2587487"/>
                  <a:pt x="5055469" y="2584469"/>
                </a:cubicBezTo>
                <a:cubicBezTo>
                  <a:pt x="5054807" y="2581450"/>
                  <a:pt x="5051862" y="2579462"/>
                  <a:pt x="5048844" y="2580199"/>
                </a:cubicBezTo>
                <a:lnTo>
                  <a:pt x="4884149" y="2615906"/>
                </a:lnTo>
                <a:cubicBezTo>
                  <a:pt x="4881130" y="2616568"/>
                  <a:pt x="4879216" y="2619513"/>
                  <a:pt x="4879878" y="2622532"/>
                </a:cubicBezTo>
                <a:cubicBezTo>
                  <a:pt x="4880467" y="2625182"/>
                  <a:pt x="4882750" y="2626949"/>
                  <a:pt x="4885326" y="2626949"/>
                </a:cubicBezTo>
                <a:cubicBezTo>
                  <a:pt x="4885694" y="2626876"/>
                  <a:pt x="4886063" y="2626876"/>
                  <a:pt x="4886505" y="2626802"/>
                </a:cubicBezTo>
                <a:close/>
                <a:moveTo>
                  <a:pt x="5050169" y="2591242"/>
                </a:moveTo>
                <a:lnTo>
                  <a:pt x="5213686" y="2585205"/>
                </a:lnTo>
                <a:cubicBezTo>
                  <a:pt x="5216778" y="2585058"/>
                  <a:pt x="5219134" y="2582481"/>
                  <a:pt x="5219060" y="2579462"/>
                </a:cubicBezTo>
                <a:cubicBezTo>
                  <a:pt x="5218987" y="2576370"/>
                  <a:pt x="5216410" y="2573867"/>
                  <a:pt x="5213318" y="2574088"/>
                </a:cubicBezTo>
                <a:lnTo>
                  <a:pt x="5049801" y="2580125"/>
                </a:lnTo>
                <a:cubicBezTo>
                  <a:pt x="5046708" y="2580272"/>
                  <a:pt x="5044353" y="2582849"/>
                  <a:pt x="5044426" y="2585868"/>
                </a:cubicBezTo>
                <a:cubicBezTo>
                  <a:pt x="5044500" y="2588886"/>
                  <a:pt x="5047003" y="2591242"/>
                  <a:pt x="5050021" y="2591242"/>
                </a:cubicBezTo>
                <a:cubicBezTo>
                  <a:pt x="5050095" y="2591242"/>
                  <a:pt x="5050169" y="2591242"/>
                  <a:pt x="5050169" y="2591242"/>
                </a:cubicBezTo>
                <a:close/>
                <a:moveTo>
                  <a:pt x="5372491" y="2607660"/>
                </a:moveTo>
                <a:cubicBezTo>
                  <a:pt x="5373006" y="2604642"/>
                  <a:pt x="5371019" y="2601770"/>
                  <a:pt x="5367926" y="2601181"/>
                </a:cubicBezTo>
                <a:lnTo>
                  <a:pt x="5214422" y="2574162"/>
                </a:lnTo>
                <a:cubicBezTo>
                  <a:pt x="5211404" y="2573646"/>
                  <a:pt x="5208532" y="2575634"/>
                  <a:pt x="5207943" y="2578726"/>
                </a:cubicBezTo>
                <a:cubicBezTo>
                  <a:pt x="5207428" y="2581745"/>
                  <a:pt x="5209416" y="2584616"/>
                  <a:pt x="5212508" y="2585205"/>
                </a:cubicBezTo>
                <a:lnTo>
                  <a:pt x="5366012" y="2612225"/>
                </a:lnTo>
                <a:cubicBezTo>
                  <a:pt x="5366381" y="2612298"/>
                  <a:pt x="5366675" y="2612298"/>
                  <a:pt x="5367043" y="2612298"/>
                </a:cubicBezTo>
                <a:cubicBezTo>
                  <a:pt x="5369694" y="2612225"/>
                  <a:pt x="5371976" y="2610384"/>
                  <a:pt x="5372491" y="2607660"/>
                </a:cubicBezTo>
                <a:close/>
                <a:moveTo>
                  <a:pt x="5382798" y="2609722"/>
                </a:moveTo>
                <a:cubicBezTo>
                  <a:pt x="5383387" y="2606703"/>
                  <a:pt x="5381399" y="2603758"/>
                  <a:pt x="5378381" y="2603169"/>
                </a:cubicBezTo>
                <a:lnTo>
                  <a:pt x="5368074" y="2601181"/>
                </a:lnTo>
                <a:cubicBezTo>
                  <a:pt x="5365129" y="2600592"/>
                  <a:pt x="5362110" y="2602580"/>
                  <a:pt x="5361521" y="2605599"/>
                </a:cubicBezTo>
                <a:cubicBezTo>
                  <a:pt x="5360932" y="2608617"/>
                  <a:pt x="5362920" y="2611562"/>
                  <a:pt x="5365939" y="2612151"/>
                </a:cubicBezTo>
                <a:lnTo>
                  <a:pt x="5376246" y="2614139"/>
                </a:lnTo>
                <a:cubicBezTo>
                  <a:pt x="5376614" y="2614212"/>
                  <a:pt x="5376982" y="2614212"/>
                  <a:pt x="5377350" y="2614212"/>
                </a:cubicBezTo>
                <a:cubicBezTo>
                  <a:pt x="5379927" y="2614212"/>
                  <a:pt x="5382283" y="2612372"/>
                  <a:pt x="5382798" y="2609722"/>
                </a:cubicBezTo>
                <a:close/>
                <a:moveTo>
                  <a:pt x="5378013" y="2614212"/>
                </a:moveTo>
                <a:lnTo>
                  <a:pt x="5388099" y="2612961"/>
                </a:lnTo>
                <a:cubicBezTo>
                  <a:pt x="5391118" y="2612593"/>
                  <a:pt x="5393326" y="2609795"/>
                  <a:pt x="5392958" y="2606777"/>
                </a:cubicBezTo>
                <a:cubicBezTo>
                  <a:pt x="5392590" y="2603684"/>
                  <a:pt x="5389719" y="2601549"/>
                  <a:pt x="5386774" y="2601917"/>
                </a:cubicBezTo>
                <a:lnTo>
                  <a:pt x="5376687" y="2603169"/>
                </a:lnTo>
                <a:cubicBezTo>
                  <a:pt x="5373669" y="2603537"/>
                  <a:pt x="5371461" y="2606335"/>
                  <a:pt x="5371829" y="2609353"/>
                </a:cubicBezTo>
                <a:cubicBezTo>
                  <a:pt x="5372197" y="2612225"/>
                  <a:pt x="5374626" y="2614286"/>
                  <a:pt x="5377424" y="2614212"/>
                </a:cubicBezTo>
                <a:cubicBezTo>
                  <a:pt x="5377571" y="2614212"/>
                  <a:pt x="5377792" y="2614212"/>
                  <a:pt x="5378013" y="2614212"/>
                </a:cubicBezTo>
                <a:close/>
                <a:moveTo>
                  <a:pt x="5387731" y="2612961"/>
                </a:moveTo>
                <a:lnTo>
                  <a:pt x="5394357" y="2612519"/>
                </a:lnTo>
                <a:cubicBezTo>
                  <a:pt x="5397449" y="2612298"/>
                  <a:pt x="5399732" y="2609648"/>
                  <a:pt x="5399585" y="2606629"/>
                </a:cubicBezTo>
                <a:cubicBezTo>
                  <a:pt x="5399364" y="2603537"/>
                  <a:pt x="5397229" y="2601108"/>
                  <a:pt x="5393694" y="2601402"/>
                </a:cubicBezTo>
                <a:lnTo>
                  <a:pt x="5387069" y="2601844"/>
                </a:lnTo>
                <a:cubicBezTo>
                  <a:pt x="5383977" y="2602065"/>
                  <a:pt x="5381694" y="2604715"/>
                  <a:pt x="5381841" y="2607734"/>
                </a:cubicBezTo>
                <a:cubicBezTo>
                  <a:pt x="5382062" y="2610679"/>
                  <a:pt x="5384492" y="2612961"/>
                  <a:pt x="5387437" y="2612961"/>
                </a:cubicBezTo>
                <a:cubicBezTo>
                  <a:pt x="5387584" y="2613035"/>
                  <a:pt x="5387658" y="2613035"/>
                  <a:pt x="5387731" y="2612961"/>
                </a:cubicBezTo>
                <a:close/>
                <a:moveTo>
                  <a:pt x="5447955" y="2636005"/>
                </a:moveTo>
                <a:cubicBezTo>
                  <a:pt x="5449427" y="2633281"/>
                  <a:pt x="5448397" y="2629894"/>
                  <a:pt x="5445672" y="2628422"/>
                </a:cubicBezTo>
                <a:lnTo>
                  <a:pt x="5396640" y="2602065"/>
                </a:lnTo>
                <a:cubicBezTo>
                  <a:pt x="5393916" y="2600592"/>
                  <a:pt x="5390529" y="2601623"/>
                  <a:pt x="5389056" y="2604347"/>
                </a:cubicBezTo>
                <a:cubicBezTo>
                  <a:pt x="5387584" y="2607071"/>
                  <a:pt x="5388614" y="2610458"/>
                  <a:pt x="5391339" y="2611930"/>
                </a:cubicBezTo>
                <a:lnTo>
                  <a:pt x="5440372" y="2638287"/>
                </a:lnTo>
                <a:cubicBezTo>
                  <a:pt x="5441255" y="2638729"/>
                  <a:pt x="5442139" y="2638950"/>
                  <a:pt x="5443022" y="2638950"/>
                </a:cubicBezTo>
                <a:cubicBezTo>
                  <a:pt x="5445010" y="2638876"/>
                  <a:pt x="5446924" y="2637846"/>
                  <a:pt x="5447955" y="2636005"/>
                </a:cubicBezTo>
                <a:close/>
                <a:moveTo>
                  <a:pt x="5641878" y="4217358"/>
                </a:moveTo>
                <a:cubicBezTo>
                  <a:pt x="5642173" y="4214265"/>
                  <a:pt x="5639964" y="4211541"/>
                  <a:pt x="5636872" y="4211247"/>
                </a:cubicBezTo>
                <a:lnTo>
                  <a:pt x="5500890" y="4197185"/>
                </a:lnTo>
                <a:cubicBezTo>
                  <a:pt x="5497798" y="4196817"/>
                  <a:pt x="5495074" y="4199099"/>
                  <a:pt x="5494779" y="4202191"/>
                </a:cubicBezTo>
                <a:cubicBezTo>
                  <a:pt x="5494485" y="4205284"/>
                  <a:pt x="5496694" y="4208008"/>
                  <a:pt x="5499786" y="4208302"/>
                </a:cubicBezTo>
                <a:lnTo>
                  <a:pt x="5635768" y="4222364"/>
                </a:lnTo>
                <a:cubicBezTo>
                  <a:pt x="5635989" y="4222364"/>
                  <a:pt x="5636209" y="4222364"/>
                  <a:pt x="5636357" y="4222364"/>
                </a:cubicBezTo>
                <a:cubicBezTo>
                  <a:pt x="5639154" y="4222364"/>
                  <a:pt x="5641584" y="4220229"/>
                  <a:pt x="5641878" y="4217358"/>
                </a:cubicBezTo>
                <a:close/>
                <a:moveTo>
                  <a:pt x="5505528" y="4204621"/>
                </a:moveTo>
                <a:cubicBezTo>
                  <a:pt x="5506559" y="4201750"/>
                  <a:pt x="5505086" y="4198510"/>
                  <a:pt x="5502215" y="4197479"/>
                </a:cubicBezTo>
                <a:lnTo>
                  <a:pt x="5373743" y="4150581"/>
                </a:lnTo>
                <a:cubicBezTo>
                  <a:pt x="5370871" y="4149551"/>
                  <a:pt x="5367632" y="4151023"/>
                  <a:pt x="5366601" y="4153895"/>
                </a:cubicBezTo>
                <a:cubicBezTo>
                  <a:pt x="5365571" y="4156766"/>
                  <a:pt x="5367043" y="4160005"/>
                  <a:pt x="5369914" y="4161036"/>
                </a:cubicBezTo>
                <a:lnTo>
                  <a:pt x="5498387" y="4207934"/>
                </a:lnTo>
                <a:cubicBezTo>
                  <a:pt x="5499049" y="4208155"/>
                  <a:pt x="5499712" y="4208302"/>
                  <a:pt x="5500375" y="4208302"/>
                </a:cubicBezTo>
                <a:cubicBezTo>
                  <a:pt x="5502583" y="4208229"/>
                  <a:pt x="5504718" y="4206830"/>
                  <a:pt x="5505528" y="4204621"/>
                </a:cubicBezTo>
                <a:close/>
                <a:moveTo>
                  <a:pt x="5376541" y="4158753"/>
                </a:moveTo>
                <a:cubicBezTo>
                  <a:pt x="5378234" y="4156177"/>
                  <a:pt x="5377424" y="4152716"/>
                  <a:pt x="5374847" y="4151023"/>
                </a:cubicBezTo>
                <a:lnTo>
                  <a:pt x="5256240" y="4075191"/>
                </a:lnTo>
                <a:cubicBezTo>
                  <a:pt x="5253663" y="4073571"/>
                  <a:pt x="5250203" y="4074308"/>
                  <a:pt x="5248510" y="4076885"/>
                </a:cubicBezTo>
                <a:cubicBezTo>
                  <a:pt x="5246817" y="4079461"/>
                  <a:pt x="5247626" y="4082922"/>
                  <a:pt x="5250203" y="4084615"/>
                </a:cubicBezTo>
                <a:lnTo>
                  <a:pt x="5368810" y="4160447"/>
                </a:lnTo>
                <a:cubicBezTo>
                  <a:pt x="5369767" y="4161036"/>
                  <a:pt x="5370798" y="4161330"/>
                  <a:pt x="5371829" y="4161330"/>
                </a:cubicBezTo>
                <a:cubicBezTo>
                  <a:pt x="5373743" y="4161330"/>
                  <a:pt x="5375510" y="4160447"/>
                  <a:pt x="5376541" y="4158753"/>
                </a:cubicBezTo>
                <a:close/>
                <a:moveTo>
                  <a:pt x="5257345" y="4083731"/>
                </a:moveTo>
                <a:cubicBezTo>
                  <a:pt x="5259479" y="4081523"/>
                  <a:pt x="5259406" y="4077989"/>
                  <a:pt x="5257124" y="4075854"/>
                </a:cubicBezTo>
                <a:lnTo>
                  <a:pt x="5150665" y="3974990"/>
                </a:lnTo>
                <a:cubicBezTo>
                  <a:pt x="5148456" y="3972855"/>
                  <a:pt x="5144922" y="3973002"/>
                  <a:pt x="5142787" y="3975211"/>
                </a:cubicBezTo>
                <a:cubicBezTo>
                  <a:pt x="5140652" y="3977420"/>
                  <a:pt x="5140725" y="3980953"/>
                  <a:pt x="5143008" y="3983089"/>
                </a:cubicBezTo>
                <a:lnTo>
                  <a:pt x="5249467" y="4083953"/>
                </a:lnTo>
                <a:cubicBezTo>
                  <a:pt x="5250571" y="4084983"/>
                  <a:pt x="5251970" y="4085498"/>
                  <a:pt x="5253369" y="4085498"/>
                </a:cubicBezTo>
                <a:cubicBezTo>
                  <a:pt x="5254768" y="4085498"/>
                  <a:pt x="5256240" y="4084910"/>
                  <a:pt x="5257345" y="4083731"/>
                </a:cubicBezTo>
                <a:close/>
                <a:moveTo>
                  <a:pt x="5076673" y="3994721"/>
                </a:moveTo>
                <a:lnTo>
                  <a:pt x="5147646" y="3984488"/>
                </a:lnTo>
                <a:cubicBezTo>
                  <a:pt x="5150665" y="3984046"/>
                  <a:pt x="5152800" y="3981248"/>
                  <a:pt x="5152358" y="3978156"/>
                </a:cubicBezTo>
                <a:cubicBezTo>
                  <a:pt x="5151916" y="3975064"/>
                  <a:pt x="5149045" y="3972855"/>
                  <a:pt x="5146026" y="3973444"/>
                </a:cubicBezTo>
                <a:lnTo>
                  <a:pt x="5075054" y="3983678"/>
                </a:lnTo>
                <a:cubicBezTo>
                  <a:pt x="5072035" y="3984119"/>
                  <a:pt x="5069900" y="3986917"/>
                  <a:pt x="5070342" y="3990009"/>
                </a:cubicBezTo>
                <a:cubicBezTo>
                  <a:pt x="5070710" y="3992807"/>
                  <a:pt x="5073139" y="3994794"/>
                  <a:pt x="5075863" y="3994794"/>
                </a:cubicBezTo>
                <a:cubicBezTo>
                  <a:pt x="5076158" y="3994794"/>
                  <a:pt x="5076379" y="3994794"/>
                  <a:pt x="5076673" y="3994721"/>
                </a:cubicBezTo>
                <a:close/>
                <a:moveTo>
                  <a:pt x="1363119" y="2075585"/>
                </a:moveTo>
                <a:lnTo>
                  <a:pt x="1477383" y="2050259"/>
                </a:lnTo>
                <a:cubicBezTo>
                  <a:pt x="1480401" y="2049596"/>
                  <a:pt x="1482315" y="2046578"/>
                  <a:pt x="1481653" y="2043633"/>
                </a:cubicBezTo>
                <a:cubicBezTo>
                  <a:pt x="1480990" y="2040614"/>
                  <a:pt x="1477972" y="2038774"/>
                  <a:pt x="1475027" y="2039363"/>
                </a:cubicBezTo>
                <a:lnTo>
                  <a:pt x="1360763" y="2064689"/>
                </a:lnTo>
                <a:cubicBezTo>
                  <a:pt x="1357745" y="2065352"/>
                  <a:pt x="1355831" y="2068370"/>
                  <a:pt x="1356493" y="2071315"/>
                </a:cubicBezTo>
                <a:cubicBezTo>
                  <a:pt x="1357082" y="2073966"/>
                  <a:pt x="1359365" y="2075732"/>
                  <a:pt x="1361941" y="2075659"/>
                </a:cubicBezTo>
                <a:cubicBezTo>
                  <a:pt x="1362383" y="2075732"/>
                  <a:pt x="1362751" y="2075732"/>
                  <a:pt x="1363119" y="2075585"/>
                </a:cubicBezTo>
                <a:close/>
                <a:moveTo>
                  <a:pt x="1477456" y="2050332"/>
                </a:moveTo>
                <a:lnTo>
                  <a:pt x="1494758" y="2046504"/>
                </a:lnTo>
                <a:cubicBezTo>
                  <a:pt x="1497776" y="2045841"/>
                  <a:pt x="1499617" y="2042823"/>
                  <a:pt x="1498954" y="2039878"/>
                </a:cubicBezTo>
                <a:cubicBezTo>
                  <a:pt x="1498292" y="2036859"/>
                  <a:pt x="1495347" y="2035093"/>
                  <a:pt x="1492328" y="2035681"/>
                </a:cubicBezTo>
                <a:lnTo>
                  <a:pt x="1475027" y="2039510"/>
                </a:lnTo>
                <a:cubicBezTo>
                  <a:pt x="1472008" y="2040172"/>
                  <a:pt x="1470167" y="2043191"/>
                  <a:pt x="1470830" y="2046136"/>
                </a:cubicBezTo>
                <a:cubicBezTo>
                  <a:pt x="1471419" y="2048713"/>
                  <a:pt x="1473701" y="2050480"/>
                  <a:pt x="1476278" y="2050480"/>
                </a:cubicBezTo>
                <a:cubicBezTo>
                  <a:pt x="1476646" y="2050406"/>
                  <a:pt x="1477014" y="2050406"/>
                  <a:pt x="1477456" y="2050332"/>
                </a:cubicBezTo>
                <a:close/>
                <a:moveTo>
                  <a:pt x="1495862" y="2046062"/>
                </a:moveTo>
                <a:lnTo>
                  <a:pt x="1600260" y="1996735"/>
                </a:lnTo>
                <a:cubicBezTo>
                  <a:pt x="1603057" y="1995410"/>
                  <a:pt x="1604235" y="1992096"/>
                  <a:pt x="1602910" y="1989299"/>
                </a:cubicBezTo>
                <a:cubicBezTo>
                  <a:pt x="1601585" y="1986501"/>
                  <a:pt x="1598272" y="1985323"/>
                  <a:pt x="1595474" y="1986648"/>
                </a:cubicBezTo>
                <a:lnTo>
                  <a:pt x="1491076" y="2035976"/>
                </a:lnTo>
                <a:cubicBezTo>
                  <a:pt x="1488279" y="2037301"/>
                  <a:pt x="1487101" y="2040614"/>
                  <a:pt x="1488426" y="2043412"/>
                </a:cubicBezTo>
                <a:cubicBezTo>
                  <a:pt x="1489383" y="2045400"/>
                  <a:pt x="1491371" y="2046578"/>
                  <a:pt x="1493506" y="2046578"/>
                </a:cubicBezTo>
                <a:cubicBezTo>
                  <a:pt x="1494316" y="2046578"/>
                  <a:pt x="1495126" y="2046430"/>
                  <a:pt x="1495862" y="2046062"/>
                </a:cubicBezTo>
                <a:close/>
                <a:moveTo>
                  <a:pt x="1600260" y="1996661"/>
                </a:moveTo>
                <a:lnTo>
                  <a:pt x="1614027" y="1990182"/>
                </a:lnTo>
                <a:cubicBezTo>
                  <a:pt x="1616825" y="1988857"/>
                  <a:pt x="1618003" y="1985544"/>
                  <a:pt x="1616678" y="1982746"/>
                </a:cubicBezTo>
                <a:cubicBezTo>
                  <a:pt x="1615352" y="1979949"/>
                  <a:pt x="1612039" y="1978771"/>
                  <a:pt x="1609242" y="1980096"/>
                </a:cubicBezTo>
                <a:lnTo>
                  <a:pt x="1595474" y="1986575"/>
                </a:lnTo>
                <a:cubicBezTo>
                  <a:pt x="1592677" y="1987900"/>
                  <a:pt x="1591499" y="1991213"/>
                  <a:pt x="1592824" y="1994011"/>
                </a:cubicBezTo>
                <a:cubicBezTo>
                  <a:pt x="1593781" y="1995998"/>
                  <a:pt x="1595769" y="1997176"/>
                  <a:pt x="1597904" y="1997176"/>
                </a:cubicBezTo>
                <a:cubicBezTo>
                  <a:pt x="1598714" y="1997250"/>
                  <a:pt x="1599523" y="1997029"/>
                  <a:pt x="1600260" y="1996661"/>
                </a:cubicBezTo>
                <a:close/>
                <a:moveTo>
                  <a:pt x="1615131" y="1989520"/>
                </a:moveTo>
                <a:lnTo>
                  <a:pt x="1716879" y="1908240"/>
                </a:lnTo>
                <a:cubicBezTo>
                  <a:pt x="1719308" y="1906325"/>
                  <a:pt x="1719677" y="1902792"/>
                  <a:pt x="1717762" y="1900436"/>
                </a:cubicBezTo>
                <a:cubicBezTo>
                  <a:pt x="1715848" y="1898006"/>
                  <a:pt x="1712314" y="1897638"/>
                  <a:pt x="1709958" y="1899552"/>
                </a:cubicBezTo>
                <a:lnTo>
                  <a:pt x="1608211" y="1980832"/>
                </a:lnTo>
                <a:cubicBezTo>
                  <a:pt x="1605781" y="1982746"/>
                  <a:pt x="1605413" y="1986280"/>
                  <a:pt x="1607327" y="1988636"/>
                </a:cubicBezTo>
                <a:cubicBezTo>
                  <a:pt x="1608432" y="1990035"/>
                  <a:pt x="1610051" y="1990771"/>
                  <a:pt x="1611745" y="1990698"/>
                </a:cubicBezTo>
                <a:cubicBezTo>
                  <a:pt x="1612849" y="1990698"/>
                  <a:pt x="1614101" y="1990329"/>
                  <a:pt x="1615131" y="1989520"/>
                </a:cubicBezTo>
                <a:close/>
                <a:moveTo>
                  <a:pt x="1717836" y="1907356"/>
                </a:moveTo>
                <a:lnTo>
                  <a:pt x="1800294" y="1802075"/>
                </a:lnTo>
                <a:cubicBezTo>
                  <a:pt x="1802208" y="1799645"/>
                  <a:pt x="1801766" y="1796112"/>
                  <a:pt x="1799337" y="1794271"/>
                </a:cubicBezTo>
                <a:cubicBezTo>
                  <a:pt x="1796907" y="1792430"/>
                  <a:pt x="1793447" y="1792798"/>
                  <a:pt x="1791533" y="1795228"/>
                </a:cubicBezTo>
                <a:lnTo>
                  <a:pt x="1709075" y="1900509"/>
                </a:lnTo>
                <a:cubicBezTo>
                  <a:pt x="1707160" y="1902939"/>
                  <a:pt x="1707602" y="1906473"/>
                  <a:pt x="1710032" y="1908313"/>
                </a:cubicBezTo>
                <a:cubicBezTo>
                  <a:pt x="1711062" y="1909123"/>
                  <a:pt x="1712314" y="1909491"/>
                  <a:pt x="1713492" y="1909491"/>
                </a:cubicBezTo>
                <a:cubicBezTo>
                  <a:pt x="1715112" y="1909418"/>
                  <a:pt x="1716732" y="1908755"/>
                  <a:pt x="1717836" y="1907356"/>
                </a:cubicBezTo>
                <a:close/>
                <a:moveTo>
                  <a:pt x="1800883" y="1800971"/>
                </a:moveTo>
                <a:lnTo>
                  <a:pt x="1861033" y="1672940"/>
                </a:lnTo>
                <a:cubicBezTo>
                  <a:pt x="1862358" y="1670142"/>
                  <a:pt x="1861107" y="1666829"/>
                  <a:pt x="1858383" y="1665504"/>
                </a:cubicBezTo>
                <a:cubicBezTo>
                  <a:pt x="1855585" y="1664179"/>
                  <a:pt x="1852272" y="1665357"/>
                  <a:pt x="1850947" y="1668154"/>
                </a:cubicBezTo>
                <a:lnTo>
                  <a:pt x="1790796" y="1796185"/>
                </a:lnTo>
                <a:cubicBezTo>
                  <a:pt x="1789471" y="1798983"/>
                  <a:pt x="1790723" y="1802296"/>
                  <a:pt x="1793447" y="1803621"/>
                </a:cubicBezTo>
                <a:cubicBezTo>
                  <a:pt x="1794257" y="1803989"/>
                  <a:pt x="1795067" y="1804136"/>
                  <a:pt x="1795876" y="1804136"/>
                </a:cubicBezTo>
                <a:cubicBezTo>
                  <a:pt x="1798012" y="1804136"/>
                  <a:pt x="1799999" y="1802958"/>
                  <a:pt x="1800883" y="1800971"/>
                </a:cubicBezTo>
                <a:close/>
                <a:moveTo>
                  <a:pt x="1861401" y="1671983"/>
                </a:moveTo>
                <a:lnTo>
                  <a:pt x="1898286" y="1527460"/>
                </a:lnTo>
                <a:cubicBezTo>
                  <a:pt x="1899022" y="1524516"/>
                  <a:pt x="1897256" y="1521423"/>
                  <a:pt x="1894237" y="1520687"/>
                </a:cubicBezTo>
                <a:cubicBezTo>
                  <a:pt x="1891292" y="1519877"/>
                  <a:pt x="1888200" y="1521718"/>
                  <a:pt x="1887464" y="1524736"/>
                </a:cubicBezTo>
                <a:lnTo>
                  <a:pt x="1850579" y="1669259"/>
                </a:lnTo>
                <a:cubicBezTo>
                  <a:pt x="1849842" y="1672204"/>
                  <a:pt x="1851609" y="1675296"/>
                  <a:pt x="1854628" y="1676032"/>
                </a:cubicBezTo>
                <a:cubicBezTo>
                  <a:pt x="1855070" y="1676179"/>
                  <a:pt x="1855585" y="1676179"/>
                  <a:pt x="1856027" y="1676179"/>
                </a:cubicBezTo>
                <a:cubicBezTo>
                  <a:pt x="1858530" y="1676179"/>
                  <a:pt x="1860812" y="1674486"/>
                  <a:pt x="1861401" y="1671983"/>
                </a:cubicBezTo>
                <a:close/>
                <a:moveTo>
                  <a:pt x="1898434" y="1526577"/>
                </a:moveTo>
                <a:lnTo>
                  <a:pt x="1911170" y="1371747"/>
                </a:lnTo>
                <a:cubicBezTo>
                  <a:pt x="1911391" y="1368655"/>
                  <a:pt x="1909109" y="1366005"/>
                  <a:pt x="1906090" y="1365710"/>
                </a:cubicBezTo>
                <a:cubicBezTo>
                  <a:pt x="1902998" y="1365489"/>
                  <a:pt x="1900348" y="1367698"/>
                  <a:pt x="1900053" y="1370790"/>
                </a:cubicBezTo>
                <a:lnTo>
                  <a:pt x="1887316" y="1525620"/>
                </a:lnTo>
                <a:cubicBezTo>
                  <a:pt x="1887096" y="1528712"/>
                  <a:pt x="1889378" y="1531363"/>
                  <a:pt x="1892396" y="1531657"/>
                </a:cubicBezTo>
                <a:cubicBezTo>
                  <a:pt x="1892544" y="1531657"/>
                  <a:pt x="1892764" y="1531657"/>
                  <a:pt x="1892912" y="1531657"/>
                </a:cubicBezTo>
                <a:cubicBezTo>
                  <a:pt x="1895783" y="1531657"/>
                  <a:pt x="1898213" y="1529448"/>
                  <a:pt x="1898434" y="1526577"/>
                </a:cubicBezTo>
                <a:close/>
                <a:moveTo>
                  <a:pt x="1906017" y="1376754"/>
                </a:moveTo>
                <a:cubicBezTo>
                  <a:pt x="1909109" y="1376533"/>
                  <a:pt x="1911391" y="1373809"/>
                  <a:pt x="1911170" y="1370790"/>
                </a:cubicBezTo>
                <a:lnTo>
                  <a:pt x="1898802" y="1211838"/>
                </a:lnTo>
                <a:cubicBezTo>
                  <a:pt x="1898581" y="1208746"/>
                  <a:pt x="1895636" y="1206463"/>
                  <a:pt x="1892838" y="1206684"/>
                </a:cubicBezTo>
                <a:cubicBezTo>
                  <a:pt x="1889746" y="1206905"/>
                  <a:pt x="1887464" y="1209629"/>
                  <a:pt x="1887685" y="1212648"/>
                </a:cubicBezTo>
                <a:lnTo>
                  <a:pt x="1900053" y="1371600"/>
                </a:lnTo>
                <a:cubicBezTo>
                  <a:pt x="1900274" y="1374545"/>
                  <a:pt x="1902777" y="1376754"/>
                  <a:pt x="1905649" y="1376754"/>
                </a:cubicBezTo>
                <a:cubicBezTo>
                  <a:pt x="1905796" y="1376827"/>
                  <a:pt x="1905869" y="1376827"/>
                  <a:pt x="1906017" y="1376754"/>
                </a:cubicBezTo>
                <a:close/>
                <a:moveTo>
                  <a:pt x="1894532" y="1217728"/>
                </a:moveTo>
                <a:cubicBezTo>
                  <a:pt x="1897550" y="1216991"/>
                  <a:pt x="1899317" y="1213973"/>
                  <a:pt x="1898654" y="1211028"/>
                </a:cubicBezTo>
                <a:lnTo>
                  <a:pt x="1860297" y="1054431"/>
                </a:lnTo>
                <a:cubicBezTo>
                  <a:pt x="1859561" y="1051413"/>
                  <a:pt x="1856542" y="1049572"/>
                  <a:pt x="1853597" y="1050309"/>
                </a:cubicBezTo>
                <a:cubicBezTo>
                  <a:pt x="1850579" y="1051045"/>
                  <a:pt x="1848812" y="1054063"/>
                  <a:pt x="1849474" y="1057008"/>
                </a:cubicBezTo>
                <a:lnTo>
                  <a:pt x="1887832" y="1213605"/>
                </a:lnTo>
                <a:cubicBezTo>
                  <a:pt x="1888494" y="1216182"/>
                  <a:pt x="1890777" y="1217875"/>
                  <a:pt x="1893280" y="1217875"/>
                </a:cubicBezTo>
                <a:cubicBezTo>
                  <a:pt x="1893722" y="1217875"/>
                  <a:pt x="1894090" y="1217801"/>
                  <a:pt x="1894532" y="1217728"/>
                </a:cubicBezTo>
                <a:close/>
                <a:moveTo>
                  <a:pt x="1856984" y="1060837"/>
                </a:moveTo>
                <a:cubicBezTo>
                  <a:pt x="1859855" y="1059659"/>
                  <a:pt x="1861180" y="1056419"/>
                  <a:pt x="1860002" y="1053548"/>
                </a:cubicBezTo>
                <a:lnTo>
                  <a:pt x="1798600" y="904682"/>
                </a:lnTo>
                <a:cubicBezTo>
                  <a:pt x="1797423" y="901811"/>
                  <a:pt x="1794183" y="900485"/>
                  <a:pt x="1791312" y="901663"/>
                </a:cubicBezTo>
                <a:cubicBezTo>
                  <a:pt x="1788441" y="902841"/>
                  <a:pt x="1787115" y="906081"/>
                  <a:pt x="1788293" y="908952"/>
                </a:cubicBezTo>
                <a:lnTo>
                  <a:pt x="1849695" y="1057818"/>
                </a:lnTo>
                <a:cubicBezTo>
                  <a:pt x="1850579" y="1059953"/>
                  <a:pt x="1852714" y="1061278"/>
                  <a:pt x="1854922" y="1061278"/>
                </a:cubicBezTo>
                <a:cubicBezTo>
                  <a:pt x="1855585" y="1061278"/>
                  <a:pt x="1856321" y="1061131"/>
                  <a:pt x="1856984" y="1060837"/>
                </a:cubicBezTo>
                <a:close/>
                <a:moveTo>
                  <a:pt x="1796318" y="911602"/>
                </a:moveTo>
                <a:cubicBezTo>
                  <a:pt x="1798969" y="909983"/>
                  <a:pt x="1799852" y="906596"/>
                  <a:pt x="1798232" y="903946"/>
                </a:cubicBezTo>
                <a:lnTo>
                  <a:pt x="1716732" y="768184"/>
                </a:lnTo>
                <a:cubicBezTo>
                  <a:pt x="1715112" y="765534"/>
                  <a:pt x="1711651" y="764724"/>
                  <a:pt x="1709075" y="766270"/>
                </a:cubicBezTo>
                <a:cubicBezTo>
                  <a:pt x="1706424" y="767890"/>
                  <a:pt x="1705541" y="771277"/>
                  <a:pt x="1707160" y="773927"/>
                </a:cubicBezTo>
                <a:lnTo>
                  <a:pt x="1788661" y="909688"/>
                </a:lnTo>
                <a:cubicBezTo>
                  <a:pt x="1789692" y="911455"/>
                  <a:pt x="1791606" y="912412"/>
                  <a:pt x="1793447" y="912412"/>
                </a:cubicBezTo>
                <a:cubicBezTo>
                  <a:pt x="1794478" y="912412"/>
                  <a:pt x="1795435" y="912191"/>
                  <a:pt x="1796318" y="911602"/>
                </a:cubicBezTo>
                <a:close/>
                <a:moveTo>
                  <a:pt x="1715554" y="775326"/>
                </a:moveTo>
                <a:cubicBezTo>
                  <a:pt x="1717910" y="773338"/>
                  <a:pt x="1718204" y="769804"/>
                  <a:pt x="1716216" y="767448"/>
                </a:cubicBezTo>
                <a:lnTo>
                  <a:pt x="1617561" y="650093"/>
                </a:lnTo>
                <a:cubicBezTo>
                  <a:pt x="1615573" y="647737"/>
                  <a:pt x="1612039" y="647442"/>
                  <a:pt x="1609683" y="649430"/>
                </a:cubicBezTo>
                <a:cubicBezTo>
                  <a:pt x="1607327" y="651418"/>
                  <a:pt x="1607033" y="654952"/>
                  <a:pt x="1609021" y="657308"/>
                </a:cubicBezTo>
                <a:lnTo>
                  <a:pt x="1707676" y="774663"/>
                </a:lnTo>
                <a:cubicBezTo>
                  <a:pt x="1708780" y="775989"/>
                  <a:pt x="1710400" y="776651"/>
                  <a:pt x="1711946" y="776651"/>
                </a:cubicBezTo>
                <a:cubicBezTo>
                  <a:pt x="1713271" y="776651"/>
                  <a:pt x="1714523" y="776209"/>
                  <a:pt x="1715554" y="775326"/>
                </a:cubicBezTo>
                <a:close/>
                <a:moveTo>
                  <a:pt x="1617561" y="657308"/>
                </a:moveTo>
                <a:cubicBezTo>
                  <a:pt x="1619549" y="654952"/>
                  <a:pt x="1619181" y="651418"/>
                  <a:pt x="1616825" y="649430"/>
                </a:cubicBezTo>
                <a:lnTo>
                  <a:pt x="1504034" y="555855"/>
                </a:lnTo>
                <a:cubicBezTo>
                  <a:pt x="1501678" y="553867"/>
                  <a:pt x="1498144" y="554235"/>
                  <a:pt x="1496156" y="556591"/>
                </a:cubicBezTo>
                <a:cubicBezTo>
                  <a:pt x="1494169" y="558947"/>
                  <a:pt x="1494537" y="562481"/>
                  <a:pt x="1496893" y="564469"/>
                </a:cubicBezTo>
                <a:lnTo>
                  <a:pt x="1609683" y="658044"/>
                </a:lnTo>
                <a:cubicBezTo>
                  <a:pt x="1610714" y="658928"/>
                  <a:pt x="1612039" y="659369"/>
                  <a:pt x="1613291" y="659296"/>
                </a:cubicBezTo>
                <a:cubicBezTo>
                  <a:pt x="1614911" y="659296"/>
                  <a:pt x="1616457" y="658559"/>
                  <a:pt x="1617561" y="657308"/>
                </a:cubicBezTo>
                <a:close/>
                <a:moveTo>
                  <a:pt x="1505286" y="562849"/>
                </a:moveTo>
                <a:cubicBezTo>
                  <a:pt x="1506832" y="560199"/>
                  <a:pt x="1505875" y="556739"/>
                  <a:pt x="1503224" y="555266"/>
                </a:cubicBezTo>
                <a:lnTo>
                  <a:pt x="1382409" y="486208"/>
                </a:lnTo>
                <a:cubicBezTo>
                  <a:pt x="1379758" y="484662"/>
                  <a:pt x="1376298" y="485619"/>
                  <a:pt x="1374825" y="488269"/>
                </a:cubicBezTo>
                <a:cubicBezTo>
                  <a:pt x="1373279" y="490919"/>
                  <a:pt x="1374236" y="494380"/>
                  <a:pt x="1376887" y="495852"/>
                </a:cubicBezTo>
                <a:lnTo>
                  <a:pt x="1497703" y="564911"/>
                </a:lnTo>
                <a:cubicBezTo>
                  <a:pt x="1498586" y="565426"/>
                  <a:pt x="1499543" y="565647"/>
                  <a:pt x="1500500" y="565647"/>
                </a:cubicBezTo>
                <a:cubicBezTo>
                  <a:pt x="1502414" y="565647"/>
                  <a:pt x="1504329" y="564690"/>
                  <a:pt x="1505286" y="562849"/>
                </a:cubicBezTo>
                <a:close/>
                <a:moveTo>
                  <a:pt x="1384912" y="492981"/>
                </a:moveTo>
                <a:cubicBezTo>
                  <a:pt x="1385943" y="490110"/>
                  <a:pt x="1384396" y="486870"/>
                  <a:pt x="1381525" y="485839"/>
                </a:cubicBezTo>
                <a:lnTo>
                  <a:pt x="1258795" y="442328"/>
                </a:lnTo>
                <a:cubicBezTo>
                  <a:pt x="1255850" y="441297"/>
                  <a:pt x="1252685" y="442770"/>
                  <a:pt x="1251654" y="445715"/>
                </a:cubicBezTo>
                <a:cubicBezTo>
                  <a:pt x="1250623" y="448586"/>
                  <a:pt x="1252169" y="451826"/>
                  <a:pt x="1255041" y="452856"/>
                </a:cubicBezTo>
                <a:lnTo>
                  <a:pt x="1377770" y="496368"/>
                </a:lnTo>
                <a:cubicBezTo>
                  <a:pt x="1378433" y="496588"/>
                  <a:pt x="1379022" y="496662"/>
                  <a:pt x="1379685" y="496662"/>
                </a:cubicBezTo>
                <a:cubicBezTo>
                  <a:pt x="1381967" y="496662"/>
                  <a:pt x="1384102" y="495190"/>
                  <a:pt x="1384912" y="492981"/>
                </a:cubicBezTo>
                <a:close/>
                <a:moveTo>
                  <a:pt x="1262476" y="448365"/>
                </a:moveTo>
                <a:cubicBezTo>
                  <a:pt x="1262918" y="445347"/>
                  <a:pt x="1260783" y="442475"/>
                  <a:pt x="1257765" y="442034"/>
                </a:cubicBezTo>
                <a:lnTo>
                  <a:pt x="1139305" y="424732"/>
                </a:lnTo>
                <a:cubicBezTo>
                  <a:pt x="1136213" y="424290"/>
                  <a:pt x="1133415" y="426426"/>
                  <a:pt x="1132973" y="429444"/>
                </a:cubicBezTo>
                <a:cubicBezTo>
                  <a:pt x="1132532" y="432463"/>
                  <a:pt x="1134667" y="435334"/>
                  <a:pt x="1137685" y="435776"/>
                </a:cubicBezTo>
                <a:lnTo>
                  <a:pt x="1256145" y="453077"/>
                </a:lnTo>
                <a:cubicBezTo>
                  <a:pt x="1256439" y="453151"/>
                  <a:pt x="1256734" y="453151"/>
                  <a:pt x="1257028" y="453151"/>
                </a:cubicBezTo>
                <a:cubicBezTo>
                  <a:pt x="1259679" y="453077"/>
                  <a:pt x="1262035" y="451089"/>
                  <a:pt x="1262476" y="448365"/>
                </a:cubicBezTo>
                <a:close/>
                <a:moveTo>
                  <a:pt x="11192920" y="1748698"/>
                </a:moveTo>
                <a:lnTo>
                  <a:pt x="11203816" y="1737434"/>
                </a:lnTo>
                <a:cubicBezTo>
                  <a:pt x="11205951" y="1735225"/>
                  <a:pt x="11205877" y="1731691"/>
                  <a:pt x="11203668" y="1729556"/>
                </a:cubicBezTo>
                <a:cubicBezTo>
                  <a:pt x="11201459" y="1727421"/>
                  <a:pt x="11197925" y="1727421"/>
                  <a:pt x="11195791" y="1729703"/>
                </a:cubicBezTo>
                <a:lnTo>
                  <a:pt x="11184894" y="1740968"/>
                </a:lnTo>
                <a:cubicBezTo>
                  <a:pt x="11182760" y="1743176"/>
                  <a:pt x="11182833" y="1746710"/>
                  <a:pt x="11185041" y="1748845"/>
                </a:cubicBezTo>
                <a:cubicBezTo>
                  <a:pt x="11186146" y="1749876"/>
                  <a:pt x="11187545" y="1750392"/>
                  <a:pt x="11188944" y="1750392"/>
                </a:cubicBezTo>
                <a:cubicBezTo>
                  <a:pt x="11190416" y="1750392"/>
                  <a:pt x="11191889" y="1749803"/>
                  <a:pt x="11192920" y="1748698"/>
                </a:cubicBezTo>
                <a:close/>
                <a:moveTo>
                  <a:pt x="11155445" y="1757459"/>
                </a:moveTo>
                <a:lnTo>
                  <a:pt x="11190048" y="1750244"/>
                </a:lnTo>
                <a:cubicBezTo>
                  <a:pt x="11193067" y="1749582"/>
                  <a:pt x="11194980" y="1746637"/>
                  <a:pt x="11194392" y="1743618"/>
                </a:cubicBezTo>
                <a:cubicBezTo>
                  <a:pt x="11193729" y="1740600"/>
                  <a:pt x="11190711" y="1738685"/>
                  <a:pt x="11187765" y="1739274"/>
                </a:cubicBezTo>
                <a:lnTo>
                  <a:pt x="11153163" y="1746490"/>
                </a:lnTo>
                <a:cubicBezTo>
                  <a:pt x="11150144" y="1747152"/>
                  <a:pt x="11148230" y="1750097"/>
                  <a:pt x="11148819" y="1753116"/>
                </a:cubicBezTo>
                <a:cubicBezTo>
                  <a:pt x="11149408" y="1755766"/>
                  <a:pt x="11151690" y="1757533"/>
                  <a:pt x="11154341" y="1757533"/>
                </a:cubicBezTo>
                <a:cubicBezTo>
                  <a:pt x="11154709" y="1757607"/>
                  <a:pt x="11155077" y="1757607"/>
                  <a:pt x="11155445" y="1757459"/>
                </a:cubicBezTo>
                <a:close/>
                <a:moveTo>
                  <a:pt x="11110461" y="1835574"/>
                </a:moveTo>
                <a:lnTo>
                  <a:pt x="11159052" y="1754883"/>
                </a:lnTo>
                <a:cubicBezTo>
                  <a:pt x="11160599" y="1752232"/>
                  <a:pt x="11159789" y="1748845"/>
                  <a:pt x="11157139" y="1747226"/>
                </a:cubicBezTo>
                <a:cubicBezTo>
                  <a:pt x="11154561" y="1745680"/>
                  <a:pt x="11151101" y="1746490"/>
                  <a:pt x="11149482" y="1749140"/>
                </a:cubicBezTo>
                <a:lnTo>
                  <a:pt x="11100891" y="1829831"/>
                </a:lnTo>
                <a:cubicBezTo>
                  <a:pt x="11099344" y="1832481"/>
                  <a:pt x="11100154" y="1835868"/>
                  <a:pt x="11102805" y="1837488"/>
                </a:cubicBezTo>
                <a:cubicBezTo>
                  <a:pt x="11103688" y="1838003"/>
                  <a:pt x="11104719" y="1838298"/>
                  <a:pt x="11105749" y="1838298"/>
                </a:cubicBezTo>
                <a:cubicBezTo>
                  <a:pt x="11107590" y="1838298"/>
                  <a:pt x="11109430" y="1837340"/>
                  <a:pt x="11110461" y="1835574"/>
                </a:cubicBezTo>
                <a:close/>
                <a:moveTo>
                  <a:pt x="11047734" y="1903749"/>
                </a:moveTo>
                <a:lnTo>
                  <a:pt x="11109799" y="1836457"/>
                </a:lnTo>
                <a:cubicBezTo>
                  <a:pt x="11111860" y="1834175"/>
                  <a:pt x="11111713" y="1830641"/>
                  <a:pt x="11109504" y="1828579"/>
                </a:cubicBezTo>
                <a:cubicBezTo>
                  <a:pt x="11107222" y="1826518"/>
                  <a:pt x="11103688" y="1826665"/>
                  <a:pt x="11101627" y="1828874"/>
                </a:cubicBezTo>
                <a:lnTo>
                  <a:pt x="11039562" y="1896165"/>
                </a:lnTo>
                <a:cubicBezTo>
                  <a:pt x="11037501" y="1898448"/>
                  <a:pt x="11037648" y="1901982"/>
                  <a:pt x="11039857" y="1904043"/>
                </a:cubicBezTo>
                <a:cubicBezTo>
                  <a:pt x="11040961" y="1905074"/>
                  <a:pt x="11042286" y="1905516"/>
                  <a:pt x="11043685" y="1905516"/>
                </a:cubicBezTo>
                <a:cubicBezTo>
                  <a:pt x="11045157" y="1905516"/>
                  <a:pt x="11046630" y="1904927"/>
                  <a:pt x="11047734" y="1903749"/>
                </a:cubicBezTo>
                <a:close/>
                <a:moveTo>
                  <a:pt x="10965645" y="1955948"/>
                </a:moveTo>
                <a:lnTo>
                  <a:pt x="11046630" y="1904706"/>
                </a:lnTo>
                <a:cubicBezTo>
                  <a:pt x="11049207" y="1903086"/>
                  <a:pt x="11050017" y="1899626"/>
                  <a:pt x="11048397" y="1896975"/>
                </a:cubicBezTo>
                <a:cubicBezTo>
                  <a:pt x="11046777" y="1894398"/>
                  <a:pt x="11043317" y="1893589"/>
                  <a:pt x="11040666" y="1895208"/>
                </a:cubicBezTo>
                <a:lnTo>
                  <a:pt x="10959681" y="1946450"/>
                </a:lnTo>
                <a:cubicBezTo>
                  <a:pt x="10957104" y="1948070"/>
                  <a:pt x="10956295" y="1951530"/>
                  <a:pt x="10957914" y="1954180"/>
                </a:cubicBezTo>
                <a:cubicBezTo>
                  <a:pt x="10959019" y="1955874"/>
                  <a:pt x="10960785" y="1956757"/>
                  <a:pt x="10962700" y="1956757"/>
                </a:cubicBezTo>
                <a:cubicBezTo>
                  <a:pt x="10963657" y="1956757"/>
                  <a:pt x="10964688" y="1956463"/>
                  <a:pt x="10965645" y="1955948"/>
                </a:cubicBezTo>
                <a:close/>
                <a:moveTo>
                  <a:pt x="10865517" y="1991949"/>
                </a:moveTo>
                <a:lnTo>
                  <a:pt x="10964467" y="1956389"/>
                </a:lnTo>
                <a:cubicBezTo>
                  <a:pt x="10967338" y="1955358"/>
                  <a:pt x="10968884" y="1952119"/>
                  <a:pt x="10967853" y="1949248"/>
                </a:cubicBezTo>
                <a:cubicBezTo>
                  <a:pt x="10966822" y="1946376"/>
                  <a:pt x="10963657" y="1944830"/>
                  <a:pt x="10960712" y="1945861"/>
                </a:cubicBezTo>
                <a:lnTo>
                  <a:pt x="10861763" y="1981421"/>
                </a:lnTo>
                <a:cubicBezTo>
                  <a:pt x="10858891" y="1982452"/>
                  <a:pt x="10857345" y="1985691"/>
                  <a:pt x="10858375" y="1988563"/>
                </a:cubicBezTo>
                <a:cubicBezTo>
                  <a:pt x="10859185" y="1990845"/>
                  <a:pt x="10861394" y="1992244"/>
                  <a:pt x="10863676" y="1992244"/>
                </a:cubicBezTo>
                <a:cubicBezTo>
                  <a:pt x="10864339" y="1992317"/>
                  <a:pt x="10864928" y="1992170"/>
                  <a:pt x="10865517" y="1991949"/>
                </a:cubicBezTo>
                <a:close/>
                <a:moveTo>
                  <a:pt x="10748677" y="2012122"/>
                </a:moveTo>
                <a:lnTo>
                  <a:pt x="10864633" y="1992170"/>
                </a:lnTo>
                <a:cubicBezTo>
                  <a:pt x="10867652" y="1991655"/>
                  <a:pt x="10869714" y="1988783"/>
                  <a:pt x="10869198" y="1985765"/>
                </a:cubicBezTo>
                <a:cubicBezTo>
                  <a:pt x="10868683" y="1982746"/>
                  <a:pt x="10865664" y="1980611"/>
                  <a:pt x="10862793" y="1981200"/>
                </a:cubicBezTo>
                <a:lnTo>
                  <a:pt x="10746836" y="2001152"/>
                </a:lnTo>
                <a:cubicBezTo>
                  <a:pt x="10743818" y="2001668"/>
                  <a:pt x="10741756" y="2004539"/>
                  <a:pt x="10742271" y="2007557"/>
                </a:cubicBezTo>
                <a:cubicBezTo>
                  <a:pt x="10742714" y="2010281"/>
                  <a:pt x="10745143" y="2012196"/>
                  <a:pt x="10747793" y="2012196"/>
                </a:cubicBezTo>
                <a:cubicBezTo>
                  <a:pt x="10748088" y="2012196"/>
                  <a:pt x="10748383" y="2012196"/>
                  <a:pt x="10748677" y="2012122"/>
                </a:cubicBezTo>
                <a:close/>
                <a:moveTo>
                  <a:pt x="10622707" y="2013447"/>
                </a:moveTo>
                <a:lnTo>
                  <a:pt x="10747793" y="2012196"/>
                </a:lnTo>
                <a:cubicBezTo>
                  <a:pt x="10750886" y="2012196"/>
                  <a:pt x="10753315" y="2009619"/>
                  <a:pt x="10753315" y="2006600"/>
                </a:cubicBezTo>
                <a:cubicBezTo>
                  <a:pt x="10753315" y="2003508"/>
                  <a:pt x="10750738" y="2001078"/>
                  <a:pt x="10747719" y="2001078"/>
                </a:cubicBezTo>
                <a:lnTo>
                  <a:pt x="10747719" y="2001078"/>
                </a:lnTo>
                <a:lnTo>
                  <a:pt x="10622634" y="2002330"/>
                </a:lnTo>
                <a:cubicBezTo>
                  <a:pt x="10619542" y="2002330"/>
                  <a:pt x="10617112" y="2004907"/>
                  <a:pt x="10617112" y="2007926"/>
                </a:cubicBezTo>
                <a:cubicBezTo>
                  <a:pt x="10617112" y="2011018"/>
                  <a:pt x="10619616" y="2013447"/>
                  <a:pt x="10622707" y="2013447"/>
                </a:cubicBezTo>
                <a:lnTo>
                  <a:pt x="10622707" y="2013447"/>
                </a:lnTo>
                <a:close/>
                <a:moveTo>
                  <a:pt x="10628155" y="2008735"/>
                </a:moveTo>
                <a:cubicBezTo>
                  <a:pt x="10628671" y="2005717"/>
                  <a:pt x="10626610" y="2002846"/>
                  <a:pt x="10623517" y="2002330"/>
                </a:cubicBezTo>
                <a:lnTo>
                  <a:pt x="10497254" y="1981642"/>
                </a:lnTo>
                <a:cubicBezTo>
                  <a:pt x="10494309" y="1981127"/>
                  <a:pt x="10491364" y="1983188"/>
                  <a:pt x="10490849" y="1986280"/>
                </a:cubicBezTo>
                <a:cubicBezTo>
                  <a:pt x="10490333" y="1989299"/>
                  <a:pt x="10492395" y="1992170"/>
                  <a:pt x="10495487" y="1992685"/>
                </a:cubicBezTo>
                <a:lnTo>
                  <a:pt x="10621750" y="2013374"/>
                </a:lnTo>
                <a:cubicBezTo>
                  <a:pt x="10622045" y="2013447"/>
                  <a:pt x="10622414" y="2013447"/>
                  <a:pt x="10622707" y="2013447"/>
                </a:cubicBezTo>
                <a:cubicBezTo>
                  <a:pt x="10625358" y="2013447"/>
                  <a:pt x="10627714" y="2011459"/>
                  <a:pt x="10628155" y="2008735"/>
                </a:cubicBezTo>
                <a:close/>
                <a:moveTo>
                  <a:pt x="10501671" y="1988931"/>
                </a:moveTo>
                <a:cubicBezTo>
                  <a:pt x="10502628" y="1985986"/>
                  <a:pt x="10501009" y="1982893"/>
                  <a:pt x="10498138" y="1981937"/>
                </a:cubicBezTo>
                <a:lnTo>
                  <a:pt x="10382770" y="1944020"/>
                </a:lnTo>
                <a:cubicBezTo>
                  <a:pt x="10379898" y="1943064"/>
                  <a:pt x="10376733" y="1944683"/>
                  <a:pt x="10375776" y="1947554"/>
                </a:cubicBezTo>
                <a:cubicBezTo>
                  <a:pt x="10374819" y="1950499"/>
                  <a:pt x="10376438" y="1953592"/>
                  <a:pt x="10379310" y="1954549"/>
                </a:cubicBezTo>
                <a:lnTo>
                  <a:pt x="10494677" y="1992465"/>
                </a:lnTo>
                <a:cubicBezTo>
                  <a:pt x="10495266" y="1992685"/>
                  <a:pt x="10495855" y="1992759"/>
                  <a:pt x="10496443" y="1992759"/>
                </a:cubicBezTo>
                <a:cubicBezTo>
                  <a:pt x="10498800" y="1992759"/>
                  <a:pt x="10500935" y="1991287"/>
                  <a:pt x="10501671" y="1988931"/>
                </a:cubicBezTo>
                <a:close/>
                <a:moveTo>
                  <a:pt x="10385862" y="1951972"/>
                </a:moveTo>
                <a:cubicBezTo>
                  <a:pt x="10387334" y="1949248"/>
                  <a:pt x="10386377" y="1945861"/>
                  <a:pt x="10383653" y="1944389"/>
                </a:cubicBezTo>
                <a:lnTo>
                  <a:pt x="10290814" y="1893662"/>
                </a:lnTo>
                <a:cubicBezTo>
                  <a:pt x="10288090" y="1892190"/>
                  <a:pt x="10284704" y="1893147"/>
                  <a:pt x="10283231" y="1895871"/>
                </a:cubicBezTo>
                <a:cubicBezTo>
                  <a:pt x="10281759" y="1898595"/>
                  <a:pt x="10282716" y="1901982"/>
                  <a:pt x="10285440" y="1903454"/>
                </a:cubicBezTo>
                <a:lnTo>
                  <a:pt x="10378279" y="1954180"/>
                </a:lnTo>
                <a:cubicBezTo>
                  <a:pt x="10379162" y="1954622"/>
                  <a:pt x="10380046" y="1954843"/>
                  <a:pt x="10381003" y="1954843"/>
                </a:cubicBezTo>
                <a:cubicBezTo>
                  <a:pt x="10382991" y="1954843"/>
                  <a:pt x="10384905" y="1953812"/>
                  <a:pt x="10385862" y="1951972"/>
                </a:cubicBezTo>
                <a:close/>
                <a:moveTo>
                  <a:pt x="10292066" y="1902497"/>
                </a:moveTo>
                <a:cubicBezTo>
                  <a:pt x="10294275" y="1900362"/>
                  <a:pt x="10294348" y="1896828"/>
                  <a:pt x="10292213" y="1894619"/>
                </a:cubicBezTo>
                <a:lnTo>
                  <a:pt x="10230664" y="1831083"/>
                </a:lnTo>
                <a:cubicBezTo>
                  <a:pt x="10228529" y="1828874"/>
                  <a:pt x="10224995" y="1828800"/>
                  <a:pt x="10222787" y="1830935"/>
                </a:cubicBezTo>
                <a:cubicBezTo>
                  <a:pt x="10220578" y="1833070"/>
                  <a:pt x="10220504" y="1836604"/>
                  <a:pt x="10222639" y="1838813"/>
                </a:cubicBezTo>
                <a:lnTo>
                  <a:pt x="10284188" y="1902350"/>
                </a:lnTo>
                <a:cubicBezTo>
                  <a:pt x="10285293" y="1903454"/>
                  <a:pt x="10286765" y="1904043"/>
                  <a:pt x="10288238" y="1904043"/>
                </a:cubicBezTo>
                <a:cubicBezTo>
                  <a:pt x="10289636" y="1904043"/>
                  <a:pt x="10290962" y="1903528"/>
                  <a:pt x="10292066" y="1902497"/>
                </a:cubicBezTo>
                <a:close/>
                <a:moveTo>
                  <a:pt x="10228161" y="1840285"/>
                </a:moveTo>
                <a:cubicBezTo>
                  <a:pt x="10231106" y="1839476"/>
                  <a:pt x="10232799" y="1836383"/>
                  <a:pt x="10231990" y="1833365"/>
                </a:cubicBezTo>
                <a:lnTo>
                  <a:pt x="10210124" y="1756944"/>
                </a:lnTo>
                <a:cubicBezTo>
                  <a:pt x="10209313" y="1753999"/>
                  <a:pt x="10206221" y="1752232"/>
                  <a:pt x="10203203" y="1753116"/>
                </a:cubicBezTo>
                <a:cubicBezTo>
                  <a:pt x="10200258" y="1753925"/>
                  <a:pt x="10198564" y="1757018"/>
                  <a:pt x="10199374" y="1760036"/>
                </a:cubicBezTo>
                <a:lnTo>
                  <a:pt x="10221241" y="1836457"/>
                </a:lnTo>
                <a:cubicBezTo>
                  <a:pt x="10221977" y="1838887"/>
                  <a:pt x="10224185" y="1840506"/>
                  <a:pt x="10226615" y="1840506"/>
                </a:cubicBezTo>
                <a:cubicBezTo>
                  <a:pt x="10227130" y="1840506"/>
                  <a:pt x="10227646" y="1840433"/>
                  <a:pt x="10228161" y="1840285"/>
                </a:cubicBezTo>
                <a:close/>
                <a:moveTo>
                  <a:pt x="10210344" y="1759079"/>
                </a:moveTo>
                <a:lnTo>
                  <a:pt x="10218590" y="1672645"/>
                </a:lnTo>
                <a:cubicBezTo>
                  <a:pt x="10218884" y="1669553"/>
                  <a:pt x="10216675" y="1666903"/>
                  <a:pt x="10213584" y="1666608"/>
                </a:cubicBezTo>
                <a:cubicBezTo>
                  <a:pt x="10210786" y="1666240"/>
                  <a:pt x="10207841" y="1668523"/>
                  <a:pt x="10207546" y="1671615"/>
                </a:cubicBezTo>
                <a:lnTo>
                  <a:pt x="10199300" y="1758048"/>
                </a:lnTo>
                <a:cubicBezTo>
                  <a:pt x="10199007" y="1761141"/>
                  <a:pt x="10201215" y="1763791"/>
                  <a:pt x="10204307" y="1764085"/>
                </a:cubicBezTo>
                <a:cubicBezTo>
                  <a:pt x="10204528" y="1764085"/>
                  <a:pt x="10204676" y="1764085"/>
                  <a:pt x="10204896" y="1764085"/>
                </a:cubicBezTo>
                <a:cubicBezTo>
                  <a:pt x="10207620" y="1764085"/>
                  <a:pt x="10210050" y="1761950"/>
                  <a:pt x="10210344" y="1759079"/>
                </a:cubicBezTo>
                <a:close/>
                <a:moveTo>
                  <a:pt x="10218369" y="1673676"/>
                </a:moveTo>
                <a:lnTo>
                  <a:pt x="10247082" y="1580027"/>
                </a:lnTo>
                <a:cubicBezTo>
                  <a:pt x="10247965" y="1577083"/>
                  <a:pt x="10246346" y="1573990"/>
                  <a:pt x="10243401" y="1573033"/>
                </a:cubicBezTo>
                <a:cubicBezTo>
                  <a:pt x="10240456" y="1572150"/>
                  <a:pt x="10237364" y="1573769"/>
                  <a:pt x="10236407" y="1576714"/>
                </a:cubicBezTo>
                <a:lnTo>
                  <a:pt x="10207694" y="1670363"/>
                </a:lnTo>
                <a:cubicBezTo>
                  <a:pt x="10206810" y="1673308"/>
                  <a:pt x="10208430" y="1676400"/>
                  <a:pt x="10211375" y="1677357"/>
                </a:cubicBezTo>
                <a:cubicBezTo>
                  <a:pt x="10211964" y="1677505"/>
                  <a:pt x="10212479" y="1677578"/>
                  <a:pt x="10213068" y="1677578"/>
                </a:cubicBezTo>
                <a:cubicBezTo>
                  <a:pt x="10215424" y="1677652"/>
                  <a:pt x="10217633" y="1676106"/>
                  <a:pt x="10218369" y="1673676"/>
                </a:cubicBezTo>
                <a:close/>
                <a:moveTo>
                  <a:pt x="10246862" y="1580690"/>
                </a:moveTo>
                <a:lnTo>
                  <a:pt x="10289121" y="1486526"/>
                </a:lnTo>
                <a:cubicBezTo>
                  <a:pt x="10290372" y="1483728"/>
                  <a:pt x="10289121" y="1480415"/>
                  <a:pt x="10286324" y="1479164"/>
                </a:cubicBezTo>
                <a:cubicBezTo>
                  <a:pt x="10283526" y="1477912"/>
                  <a:pt x="10280212" y="1479164"/>
                  <a:pt x="10278961" y="1481961"/>
                </a:cubicBezTo>
                <a:lnTo>
                  <a:pt x="10236702" y="1576125"/>
                </a:lnTo>
                <a:cubicBezTo>
                  <a:pt x="10235450" y="1578923"/>
                  <a:pt x="10236702" y="1582236"/>
                  <a:pt x="10239499" y="1583488"/>
                </a:cubicBezTo>
                <a:cubicBezTo>
                  <a:pt x="10240235" y="1583856"/>
                  <a:pt x="10241045" y="1584003"/>
                  <a:pt x="10241855" y="1584003"/>
                </a:cubicBezTo>
                <a:cubicBezTo>
                  <a:pt x="10243916" y="1584003"/>
                  <a:pt x="10245904" y="1582751"/>
                  <a:pt x="10246862" y="1580690"/>
                </a:cubicBezTo>
                <a:close/>
                <a:moveTo>
                  <a:pt x="10288900" y="1486968"/>
                </a:moveTo>
                <a:lnTo>
                  <a:pt x="10337491" y="1399135"/>
                </a:lnTo>
                <a:cubicBezTo>
                  <a:pt x="10338964" y="1396411"/>
                  <a:pt x="10338007" y="1393025"/>
                  <a:pt x="10335283" y="1391552"/>
                </a:cubicBezTo>
                <a:cubicBezTo>
                  <a:pt x="10332632" y="1390080"/>
                  <a:pt x="10329172" y="1391037"/>
                  <a:pt x="10327700" y="1393761"/>
                </a:cubicBezTo>
                <a:lnTo>
                  <a:pt x="10279109" y="1481593"/>
                </a:lnTo>
                <a:cubicBezTo>
                  <a:pt x="10277636" y="1484317"/>
                  <a:pt x="10278593" y="1487704"/>
                  <a:pt x="10281317" y="1489176"/>
                </a:cubicBezTo>
                <a:cubicBezTo>
                  <a:pt x="10282200" y="1489692"/>
                  <a:pt x="10283157" y="1489913"/>
                  <a:pt x="10284041" y="1489913"/>
                </a:cubicBezTo>
                <a:cubicBezTo>
                  <a:pt x="10285955" y="1489839"/>
                  <a:pt x="10287869" y="1488808"/>
                  <a:pt x="10288900" y="1486968"/>
                </a:cubicBezTo>
                <a:close/>
                <a:moveTo>
                  <a:pt x="10337124" y="1399651"/>
                </a:moveTo>
                <a:lnTo>
                  <a:pt x="10392782" y="1321684"/>
                </a:lnTo>
                <a:cubicBezTo>
                  <a:pt x="10394549" y="1319180"/>
                  <a:pt x="10393961" y="1315720"/>
                  <a:pt x="10391458" y="1313880"/>
                </a:cubicBezTo>
                <a:cubicBezTo>
                  <a:pt x="10388954" y="1312113"/>
                  <a:pt x="10385494" y="1312702"/>
                  <a:pt x="10383653" y="1315205"/>
                </a:cubicBezTo>
                <a:lnTo>
                  <a:pt x="10327994" y="1393172"/>
                </a:lnTo>
                <a:cubicBezTo>
                  <a:pt x="10326227" y="1395675"/>
                  <a:pt x="10326816" y="1399135"/>
                  <a:pt x="10329319" y="1400976"/>
                </a:cubicBezTo>
                <a:cubicBezTo>
                  <a:pt x="10330276" y="1401712"/>
                  <a:pt x="10331455" y="1402007"/>
                  <a:pt x="10332559" y="1402007"/>
                </a:cubicBezTo>
                <a:cubicBezTo>
                  <a:pt x="10334326" y="1402007"/>
                  <a:pt x="10336093" y="1401197"/>
                  <a:pt x="10337124" y="1399651"/>
                </a:cubicBezTo>
                <a:close/>
                <a:moveTo>
                  <a:pt x="10392194" y="1322346"/>
                </a:moveTo>
                <a:lnTo>
                  <a:pt x="10455436" y="1257926"/>
                </a:lnTo>
                <a:cubicBezTo>
                  <a:pt x="10457571" y="1255717"/>
                  <a:pt x="10457571" y="1252183"/>
                  <a:pt x="10455362" y="1250048"/>
                </a:cubicBezTo>
                <a:cubicBezTo>
                  <a:pt x="10453154" y="1247913"/>
                  <a:pt x="10449619" y="1247913"/>
                  <a:pt x="10447485" y="1250122"/>
                </a:cubicBezTo>
                <a:lnTo>
                  <a:pt x="10384242" y="1314542"/>
                </a:lnTo>
                <a:cubicBezTo>
                  <a:pt x="10382107" y="1316751"/>
                  <a:pt x="10382107" y="1320285"/>
                  <a:pt x="10384316" y="1322420"/>
                </a:cubicBezTo>
                <a:cubicBezTo>
                  <a:pt x="10385420" y="1323524"/>
                  <a:pt x="10386819" y="1324040"/>
                  <a:pt x="10388291" y="1324040"/>
                </a:cubicBezTo>
                <a:cubicBezTo>
                  <a:pt x="10389764" y="1324040"/>
                  <a:pt x="10391089" y="1323451"/>
                  <a:pt x="10392194" y="1322346"/>
                </a:cubicBezTo>
                <a:close/>
                <a:moveTo>
                  <a:pt x="10454405" y="1258662"/>
                </a:moveTo>
                <a:lnTo>
                  <a:pt x="10530678" y="1209997"/>
                </a:lnTo>
                <a:cubicBezTo>
                  <a:pt x="10533255" y="1208304"/>
                  <a:pt x="10534066" y="1204917"/>
                  <a:pt x="10532372" y="1202267"/>
                </a:cubicBezTo>
                <a:cubicBezTo>
                  <a:pt x="10530678" y="1199690"/>
                  <a:pt x="10527218" y="1198954"/>
                  <a:pt x="10524642" y="1200574"/>
                </a:cubicBezTo>
                <a:lnTo>
                  <a:pt x="10448368" y="1249238"/>
                </a:lnTo>
                <a:cubicBezTo>
                  <a:pt x="10445792" y="1250932"/>
                  <a:pt x="10444981" y="1254318"/>
                  <a:pt x="10446675" y="1256969"/>
                </a:cubicBezTo>
                <a:cubicBezTo>
                  <a:pt x="10447779" y="1258662"/>
                  <a:pt x="10449546" y="1259546"/>
                  <a:pt x="10451386" y="1259546"/>
                </a:cubicBezTo>
                <a:cubicBezTo>
                  <a:pt x="10452491" y="1259546"/>
                  <a:pt x="10453521" y="1259251"/>
                  <a:pt x="10454405" y="1258662"/>
                </a:cubicBezTo>
                <a:close/>
                <a:moveTo>
                  <a:pt x="10529427" y="1210660"/>
                </a:moveTo>
                <a:lnTo>
                  <a:pt x="10624180" y="1180106"/>
                </a:lnTo>
                <a:cubicBezTo>
                  <a:pt x="10627125" y="1179149"/>
                  <a:pt x="10628745" y="1176057"/>
                  <a:pt x="10627788" y="1173112"/>
                </a:cubicBezTo>
                <a:cubicBezTo>
                  <a:pt x="10626831" y="1170167"/>
                  <a:pt x="10623738" y="1168621"/>
                  <a:pt x="10620793" y="1169505"/>
                </a:cubicBezTo>
                <a:lnTo>
                  <a:pt x="10525966" y="1200058"/>
                </a:lnTo>
                <a:cubicBezTo>
                  <a:pt x="10523022" y="1201015"/>
                  <a:pt x="10521402" y="1204107"/>
                  <a:pt x="10522359" y="1207052"/>
                </a:cubicBezTo>
                <a:cubicBezTo>
                  <a:pt x="10523096" y="1209408"/>
                  <a:pt x="10525304" y="1210954"/>
                  <a:pt x="10527733" y="1210881"/>
                </a:cubicBezTo>
                <a:cubicBezTo>
                  <a:pt x="10528323" y="1210881"/>
                  <a:pt x="10528838" y="1210807"/>
                  <a:pt x="10529427" y="1210660"/>
                </a:cubicBezTo>
                <a:close/>
                <a:moveTo>
                  <a:pt x="10623297" y="1180253"/>
                </a:moveTo>
                <a:lnTo>
                  <a:pt x="10732480" y="1163467"/>
                </a:lnTo>
                <a:cubicBezTo>
                  <a:pt x="10735499" y="1163026"/>
                  <a:pt x="10737633" y="1160154"/>
                  <a:pt x="10737118" y="1157136"/>
                </a:cubicBezTo>
                <a:cubicBezTo>
                  <a:pt x="10736603" y="1154044"/>
                  <a:pt x="10733732" y="1152056"/>
                  <a:pt x="10730787" y="1152498"/>
                </a:cubicBezTo>
                <a:lnTo>
                  <a:pt x="10621603" y="1169284"/>
                </a:lnTo>
                <a:cubicBezTo>
                  <a:pt x="10618585" y="1169725"/>
                  <a:pt x="10616450" y="1172597"/>
                  <a:pt x="10616966" y="1175615"/>
                </a:cubicBezTo>
                <a:cubicBezTo>
                  <a:pt x="10617407" y="1178413"/>
                  <a:pt x="10619762" y="1180327"/>
                  <a:pt x="10622487" y="1180327"/>
                </a:cubicBezTo>
                <a:cubicBezTo>
                  <a:pt x="10622707" y="1180327"/>
                  <a:pt x="10623002" y="1180327"/>
                  <a:pt x="10623297" y="1180253"/>
                </a:cubicBezTo>
                <a:close/>
                <a:moveTo>
                  <a:pt x="10731965" y="1163541"/>
                </a:moveTo>
                <a:lnTo>
                  <a:pt x="10851675" y="1156179"/>
                </a:lnTo>
                <a:cubicBezTo>
                  <a:pt x="10854768" y="1155958"/>
                  <a:pt x="10857124" y="1153381"/>
                  <a:pt x="10856903" y="1150289"/>
                </a:cubicBezTo>
                <a:cubicBezTo>
                  <a:pt x="10856682" y="1147197"/>
                  <a:pt x="10854547" y="1144841"/>
                  <a:pt x="10851013" y="1145062"/>
                </a:cubicBezTo>
                <a:lnTo>
                  <a:pt x="10731302" y="1152424"/>
                </a:lnTo>
                <a:cubicBezTo>
                  <a:pt x="10728210" y="1152645"/>
                  <a:pt x="10725854" y="1155222"/>
                  <a:pt x="10726075" y="1158314"/>
                </a:cubicBezTo>
                <a:cubicBezTo>
                  <a:pt x="10726296" y="1161259"/>
                  <a:pt x="10728725" y="1163541"/>
                  <a:pt x="10731670" y="1163541"/>
                </a:cubicBezTo>
                <a:cubicBezTo>
                  <a:pt x="10731744" y="1163541"/>
                  <a:pt x="10731818" y="1163541"/>
                  <a:pt x="10731965" y="1163541"/>
                </a:cubicBezTo>
                <a:close/>
                <a:moveTo>
                  <a:pt x="10975805" y="1152203"/>
                </a:moveTo>
                <a:cubicBezTo>
                  <a:pt x="10975805" y="1149111"/>
                  <a:pt x="10973375" y="1146608"/>
                  <a:pt x="10970283" y="1146534"/>
                </a:cubicBezTo>
                <a:lnTo>
                  <a:pt x="10851381" y="1145062"/>
                </a:lnTo>
                <a:cubicBezTo>
                  <a:pt x="10848731" y="1144620"/>
                  <a:pt x="10845786" y="1147491"/>
                  <a:pt x="10845712" y="1150583"/>
                </a:cubicBezTo>
                <a:cubicBezTo>
                  <a:pt x="10845712" y="1153676"/>
                  <a:pt x="10848142" y="1156179"/>
                  <a:pt x="10851234" y="1156252"/>
                </a:cubicBezTo>
                <a:lnTo>
                  <a:pt x="10970136" y="1157725"/>
                </a:lnTo>
                <a:cubicBezTo>
                  <a:pt x="10970136" y="1157725"/>
                  <a:pt x="10970209" y="1157725"/>
                  <a:pt x="10970209" y="1157725"/>
                </a:cubicBezTo>
                <a:cubicBezTo>
                  <a:pt x="10973301" y="1157651"/>
                  <a:pt x="10975731" y="1155222"/>
                  <a:pt x="10975805" y="1152203"/>
                </a:cubicBezTo>
                <a:close/>
                <a:moveTo>
                  <a:pt x="11083073" y="1162142"/>
                </a:moveTo>
                <a:cubicBezTo>
                  <a:pt x="11083368" y="1159050"/>
                  <a:pt x="11081085" y="1156400"/>
                  <a:pt x="11077994" y="1156105"/>
                </a:cubicBezTo>
                <a:lnTo>
                  <a:pt x="10970724" y="1146534"/>
                </a:lnTo>
                <a:cubicBezTo>
                  <a:pt x="10967706" y="1146387"/>
                  <a:pt x="10964982" y="1148522"/>
                  <a:pt x="10964688" y="1151614"/>
                </a:cubicBezTo>
                <a:cubicBezTo>
                  <a:pt x="10964393" y="1154706"/>
                  <a:pt x="10966676" y="1157357"/>
                  <a:pt x="10969767" y="1157651"/>
                </a:cubicBezTo>
                <a:lnTo>
                  <a:pt x="11077037" y="1167222"/>
                </a:lnTo>
                <a:cubicBezTo>
                  <a:pt x="11077257" y="1167222"/>
                  <a:pt x="11077404" y="1167222"/>
                  <a:pt x="11077552" y="1167222"/>
                </a:cubicBezTo>
                <a:cubicBezTo>
                  <a:pt x="11080423" y="1167222"/>
                  <a:pt x="11082852" y="1165087"/>
                  <a:pt x="11083073" y="1162142"/>
                </a:cubicBezTo>
                <a:close/>
                <a:moveTo>
                  <a:pt x="11172010" y="1180916"/>
                </a:moveTo>
                <a:cubicBezTo>
                  <a:pt x="11172599" y="1177898"/>
                  <a:pt x="11170685" y="1174953"/>
                  <a:pt x="11167666" y="1174364"/>
                </a:cubicBezTo>
                <a:lnTo>
                  <a:pt x="11078656" y="1156252"/>
                </a:lnTo>
                <a:cubicBezTo>
                  <a:pt x="11075711" y="1155663"/>
                  <a:pt x="11072692" y="1157578"/>
                  <a:pt x="11072104" y="1160596"/>
                </a:cubicBezTo>
                <a:cubicBezTo>
                  <a:pt x="11071515" y="1163615"/>
                  <a:pt x="11073429" y="1166560"/>
                  <a:pt x="11076447" y="1167149"/>
                </a:cubicBezTo>
                <a:lnTo>
                  <a:pt x="11165458" y="1185260"/>
                </a:lnTo>
                <a:cubicBezTo>
                  <a:pt x="11165826" y="1185334"/>
                  <a:pt x="11166268" y="1185407"/>
                  <a:pt x="11166636" y="1185334"/>
                </a:cubicBezTo>
                <a:cubicBezTo>
                  <a:pt x="11169139" y="1185334"/>
                  <a:pt x="11171495" y="1183493"/>
                  <a:pt x="11172010" y="1180916"/>
                </a:cubicBezTo>
                <a:close/>
                <a:moveTo>
                  <a:pt x="11236578" y="1209114"/>
                </a:moveTo>
                <a:cubicBezTo>
                  <a:pt x="11237756" y="1206242"/>
                  <a:pt x="11236430" y="1203003"/>
                  <a:pt x="11233560" y="1201825"/>
                </a:cubicBezTo>
                <a:lnTo>
                  <a:pt x="11168624" y="1174658"/>
                </a:lnTo>
                <a:cubicBezTo>
                  <a:pt x="11165752" y="1173480"/>
                  <a:pt x="11162513" y="1174805"/>
                  <a:pt x="11161335" y="1177677"/>
                </a:cubicBezTo>
                <a:cubicBezTo>
                  <a:pt x="11160157" y="1180548"/>
                  <a:pt x="11161482" y="1183787"/>
                  <a:pt x="11164354" y="1184965"/>
                </a:cubicBezTo>
                <a:lnTo>
                  <a:pt x="11229289" y="1212132"/>
                </a:lnTo>
                <a:cubicBezTo>
                  <a:pt x="11230025" y="1212427"/>
                  <a:pt x="11230762" y="1212574"/>
                  <a:pt x="11231498" y="1212574"/>
                </a:cubicBezTo>
                <a:cubicBezTo>
                  <a:pt x="11233633" y="1212500"/>
                  <a:pt x="11235694" y="1211249"/>
                  <a:pt x="11236578" y="1209114"/>
                </a:cubicBezTo>
                <a:close/>
                <a:moveTo>
                  <a:pt x="11275672" y="1251889"/>
                </a:moveTo>
                <a:cubicBezTo>
                  <a:pt x="11277880" y="1249754"/>
                  <a:pt x="11277880" y="1246220"/>
                  <a:pt x="11275746" y="1244011"/>
                </a:cubicBezTo>
                <a:lnTo>
                  <a:pt x="11235400" y="1203003"/>
                </a:lnTo>
                <a:cubicBezTo>
                  <a:pt x="11233265" y="1200794"/>
                  <a:pt x="11229731" y="1200794"/>
                  <a:pt x="11227522" y="1202929"/>
                </a:cubicBezTo>
                <a:cubicBezTo>
                  <a:pt x="11225313" y="1205064"/>
                  <a:pt x="11225313" y="1208598"/>
                  <a:pt x="11227448" y="1210807"/>
                </a:cubicBezTo>
                <a:lnTo>
                  <a:pt x="11267794" y="1251815"/>
                </a:lnTo>
                <a:cubicBezTo>
                  <a:pt x="11268898" y="1252920"/>
                  <a:pt x="11270371" y="1253509"/>
                  <a:pt x="11271843" y="1253509"/>
                </a:cubicBezTo>
                <a:cubicBezTo>
                  <a:pt x="11273168" y="1253509"/>
                  <a:pt x="11274567" y="1252993"/>
                  <a:pt x="11275672" y="1251889"/>
                </a:cubicBezTo>
                <a:close/>
                <a:moveTo>
                  <a:pt x="4785935" y="4162803"/>
                </a:moveTo>
                <a:cubicBezTo>
                  <a:pt x="4787849" y="4160373"/>
                  <a:pt x="4787408" y="4156913"/>
                  <a:pt x="4784978" y="4154999"/>
                </a:cubicBezTo>
                <a:lnTo>
                  <a:pt x="4762965" y="4137771"/>
                </a:lnTo>
                <a:cubicBezTo>
                  <a:pt x="4760535" y="4135857"/>
                  <a:pt x="4757075" y="4136299"/>
                  <a:pt x="4755161" y="4138728"/>
                </a:cubicBezTo>
                <a:cubicBezTo>
                  <a:pt x="4753246" y="4141157"/>
                  <a:pt x="4753688" y="4144618"/>
                  <a:pt x="4756118" y="4146532"/>
                </a:cubicBezTo>
                <a:lnTo>
                  <a:pt x="4778131" y="4163760"/>
                </a:lnTo>
                <a:cubicBezTo>
                  <a:pt x="4779162" y="4164570"/>
                  <a:pt x="4780413" y="4164938"/>
                  <a:pt x="4781592" y="4164938"/>
                </a:cubicBezTo>
                <a:cubicBezTo>
                  <a:pt x="4783211" y="4164938"/>
                  <a:pt x="4784831" y="4164202"/>
                  <a:pt x="4785935" y="4162803"/>
                </a:cubicBezTo>
                <a:close/>
                <a:moveTo>
                  <a:pt x="4763038" y="4146459"/>
                </a:moveTo>
                <a:cubicBezTo>
                  <a:pt x="4765394" y="4144544"/>
                  <a:pt x="4765762" y="4141011"/>
                  <a:pt x="4763848" y="4138581"/>
                </a:cubicBezTo>
                <a:lnTo>
                  <a:pt x="4759357" y="4133059"/>
                </a:lnTo>
                <a:cubicBezTo>
                  <a:pt x="4757443" y="4130703"/>
                  <a:pt x="4753909" y="4130335"/>
                  <a:pt x="4751479" y="4132249"/>
                </a:cubicBezTo>
                <a:cubicBezTo>
                  <a:pt x="4749124" y="4134164"/>
                  <a:pt x="4748755" y="4137697"/>
                  <a:pt x="4750670" y="4140127"/>
                </a:cubicBezTo>
                <a:lnTo>
                  <a:pt x="4755161" y="4145649"/>
                </a:lnTo>
                <a:cubicBezTo>
                  <a:pt x="4756265" y="4147048"/>
                  <a:pt x="4757885" y="4147710"/>
                  <a:pt x="4759505" y="4147710"/>
                </a:cubicBezTo>
                <a:cubicBezTo>
                  <a:pt x="4760830" y="4147710"/>
                  <a:pt x="4762008" y="4147268"/>
                  <a:pt x="4763038" y="4146459"/>
                </a:cubicBezTo>
                <a:close/>
                <a:moveTo>
                  <a:pt x="4758547" y="4140937"/>
                </a:moveTo>
                <a:cubicBezTo>
                  <a:pt x="4760903" y="4139023"/>
                  <a:pt x="4761272" y="4135489"/>
                  <a:pt x="4759357" y="4133059"/>
                </a:cubicBezTo>
                <a:lnTo>
                  <a:pt x="4704066" y="4064958"/>
                </a:lnTo>
                <a:cubicBezTo>
                  <a:pt x="4702152" y="4062602"/>
                  <a:pt x="4698618" y="4062234"/>
                  <a:pt x="4696188" y="4064148"/>
                </a:cubicBezTo>
                <a:cubicBezTo>
                  <a:pt x="4693759" y="4066062"/>
                  <a:pt x="4693464" y="4069596"/>
                  <a:pt x="4695379" y="4072026"/>
                </a:cubicBezTo>
                <a:lnTo>
                  <a:pt x="4750670" y="4140127"/>
                </a:lnTo>
                <a:cubicBezTo>
                  <a:pt x="4751774" y="4141526"/>
                  <a:pt x="4753394" y="4142188"/>
                  <a:pt x="4755013" y="4142188"/>
                </a:cubicBezTo>
                <a:cubicBezTo>
                  <a:pt x="4756339" y="4142188"/>
                  <a:pt x="4757517" y="4141747"/>
                  <a:pt x="4758547" y="4140937"/>
                </a:cubicBezTo>
                <a:close/>
                <a:moveTo>
                  <a:pt x="4703256" y="4072835"/>
                </a:moveTo>
                <a:cubicBezTo>
                  <a:pt x="4705686" y="4070921"/>
                  <a:pt x="4705980" y="4067387"/>
                  <a:pt x="4704066" y="4064958"/>
                </a:cubicBezTo>
                <a:lnTo>
                  <a:pt x="4683084" y="4039116"/>
                </a:lnTo>
                <a:cubicBezTo>
                  <a:pt x="4681169" y="4036760"/>
                  <a:pt x="4677636" y="4036392"/>
                  <a:pt x="4675206" y="4038306"/>
                </a:cubicBezTo>
                <a:cubicBezTo>
                  <a:pt x="4672850" y="4040220"/>
                  <a:pt x="4672482" y="4043754"/>
                  <a:pt x="4674396" y="4046184"/>
                </a:cubicBezTo>
                <a:lnTo>
                  <a:pt x="4695379" y="4072026"/>
                </a:lnTo>
                <a:cubicBezTo>
                  <a:pt x="4696483" y="4073424"/>
                  <a:pt x="4698103" y="4074087"/>
                  <a:pt x="4699723" y="4074087"/>
                </a:cubicBezTo>
                <a:cubicBezTo>
                  <a:pt x="4701048" y="4074087"/>
                  <a:pt x="4702226" y="4073645"/>
                  <a:pt x="4703256" y="4072835"/>
                </a:cubicBezTo>
                <a:close/>
                <a:moveTo>
                  <a:pt x="4682274" y="4046994"/>
                </a:moveTo>
                <a:cubicBezTo>
                  <a:pt x="4684630" y="4045079"/>
                  <a:pt x="4684998" y="4041545"/>
                  <a:pt x="4683084" y="4039116"/>
                </a:cubicBezTo>
                <a:lnTo>
                  <a:pt x="4672703" y="4026379"/>
                </a:lnTo>
                <a:cubicBezTo>
                  <a:pt x="4670788" y="4024023"/>
                  <a:pt x="4667255" y="4023655"/>
                  <a:pt x="4664825" y="4025569"/>
                </a:cubicBezTo>
                <a:cubicBezTo>
                  <a:pt x="4662396" y="4027483"/>
                  <a:pt x="4662101" y="4031017"/>
                  <a:pt x="4664015" y="4033447"/>
                </a:cubicBezTo>
                <a:lnTo>
                  <a:pt x="4674396" y="4046184"/>
                </a:lnTo>
                <a:cubicBezTo>
                  <a:pt x="4675500" y="4047583"/>
                  <a:pt x="4677120" y="4048245"/>
                  <a:pt x="4678740" y="4048245"/>
                </a:cubicBezTo>
                <a:cubicBezTo>
                  <a:pt x="4680065" y="4048245"/>
                  <a:pt x="4681243" y="4047803"/>
                  <a:pt x="4682274" y="4046994"/>
                </a:cubicBezTo>
                <a:close/>
                <a:moveTo>
                  <a:pt x="4671083" y="4034846"/>
                </a:moveTo>
                <a:cubicBezTo>
                  <a:pt x="4673807" y="4033373"/>
                  <a:pt x="4674764" y="4029987"/>
                  <a:pt x="4673292" y="4027263"/>
                </a:cubicBezTo>
                <a:lnTo>
                  <a:pt x="4671083" y="4023140"/>
                </a:lnTo>
                <a:cubicBezTo>
                  <a:pt x="4669611" y="4020416"/>
                  <a:pt x="4666224" y="4019459"/>
                  <a:pt x="4663500" y="4020931"/>
                </a:cubicBezTo>
                <a:cubicBezTo>
                  <a:pt x="4660776" y="4022403"/>
                  <a:pt x="4659819" y="4025790"/>
                  <a:pt x="4661291" y="4028514"/>
                </a:cubicBezTo>
                <a:lnTo>
                  <a:pt x="4663500" y="4032637"/>
                </a:lnTo>
                <a:cubicBezTo>
                  <a:pt x="4664531" y="4034478"/>
                  <a:pt x="4666445" y="4035582"/>
                  <a:pt x="4668433" y="4035582"/>
                </a:cubicBezTo>
                <a:cubicBezTo>
                  <a:pt x="4669389" y="4035508"/>
                  <a:pt x="4670273" y="4035287"/>
                  <a:pt x="4671083" y="4034846"/>
                </a:cubicBezTo>
                <a:close/>
                <a:moveTo>
                  <a:pt x="4668874" y="4030723"/>
                </a:moveTo>
                <a:cubicBezTo>
                  <a:pt x="4671599" y="4029251"/>
                  <a:pt x="4672556" y="4025864"/>
                  <a:pt x="4671083" y="4023140"/>
                </a:cubicBezTo>
                <a:lnTo>
                  <a:pt x="4602025" y="3895772"/>
                </a:lnTo>
                <a:cubicBezTo>
                  <a:pt x="4600552" y="3893048"/>
                  <a:pt x="4597165" y="3892091"/>
                  <a:pt x="4594441" y="3893563"/>
                </a:cubicBezTo>
                <a:cubicBezTo>
                  <a:pt x="4591717" y="3895035"/>
                  <a:pt x="4590760" y="3898422"/>
                  <a:pt x="4592233" y="3901146"/>
                </a:cubicBezTo>
                <a:lnTo>
                  <a:pt x="4661291" y="4028514"/>
                </a:lnTo>
                <a:cubicBezTo>
                  <a:pt x="4662322" y="4030355"/>
                  <a:pt x="4664236" y="4031459"/>
                  <a:pt x="4666224" y="4031459"/>
                </a:cubicBezTo>
                <a:cubicBezTo>
                  <a:pt x="4667181" y="4031385"/>
                  <a:pt x="4668064" y="4031164"/>
                  <a:pt x="4668874" y="4030723"/>
                </a:cubicBezTo>
                <a:close/>
                <a:moveTo>
                  <a:pt x="4599816" y="3903355"/>
                </a:moveTo>
                <a:cubicBezTo>
                  <a:pt x="4602540" y="3901882"/>
                  <a:pt x="4603497" y="3898496"/>
                  <a:pt x="4602025" y="3895772"/>
                </a:cubicBezTo>
                <a:lnTo>
                  <a:pt x="4596576" y="3885685"/>
                </a:lnTo>
                <a:cubicBezTo>
                  <a:pt x="4595104" y="3882961"/>
                  <a:pt x="4591717" y="3882004"/>
                  <a:pt x="4588993" y="3883476"/>
                </a:cubicBezTo>
                <a:cubicBezTo>
                  <a:pt x="4586269" y="3884949"/>
                  <a:pt x="4585312" y="3888336"/>
                  <a:pt x="4586784" y="3891060"/>
                </a:cubicBezTo>
                <a:lnTo>
                  <a:pt x="4592233" y="3901146"/>
                </a:lnTo>
                <a:cubicBezTo>
                  <a:pt x="4593263" y="3902987"/>
                  <a:pt x="4595178" y="3904091"/>
                  <a:pt x="4597165" y="3904091"/>
                </a:cubicBezTo>
                <a:cubicBezTo>
                  <a:pt x="4598049" y="3904017"/>
                  <a:pt x="4598932" y="3903796"/>
                  <a:pt x="4599816" y="3903355"/>
                </a:cubicBezTo>
                <a:close/>
                <a:moveTo>
                  <a:pt x="4593558" y="3893563"/>
                </a:moveTo>
                <a:cubicBezTo>
                  <a:pt x="4596429" y="3892532"/>
                  <a:pt x="4597975" y="3889293"/>
                  <a:pt x="4596944" y="3886421"/>
                </a:cubicBezTo>
                <a:lnTo>
                  <a:pt x="4595693" y="3882888"/>
                </a:lnTo>
                <a:cubicBezTo>
                  <a:pt x="4594662" y="3880016"/>
                  <a:pt x="4591496" y="3878470"/>
                  <a:pt x="4588551" y="3879501"/>
                </a:cubicBezTo>
                <a:cubicBezTo>
                  <a:pt x="4585680" y="3880532"/>
                  <a:pt x="4584134" y="3883771"/>
                  <a:pt x="4585165" y="3886642"/>
                </a:cubicBezTo>
                <a:lnTo>
                  <a:pt x="4586416" y="3890176"/>
                </a:lnTo>
                <a:cubicBezTo>
                  <a:pt x="4587226" y="3892459"/>
                  <a:pt x="4589435" y="3893857"/>
                  <a:pt x="4591717" y="3893857"/>
                </a:cubicBezTo>
                <a:cubicBezTo>
                  <a:pt x="4592306" y="3893931"/>
                  <a:pt x="4592895" y="3893784"/>
                  <a:pt x="4593558" y="3893563"/>
                </a:cubicBezTo>
                <a:close/>
                <a:moveTo>
                  <a:pt x="4592306" y="3890029"/>
                </a:moveTo>
                <a:cubicBezTo>
                  <a:pt x="4595178" y="3888998"/>
                  <a:pt x="4596723" y="3885759"/>
                  <a:pt x="4595619" y="3882888"/>
                </a:cubicBezTo>
                <a:lnTo>
                  <a:pt x="4541580" y="3733432"/>
                </a:lnTo>
                <a:cubicBezTo>
                  <a:pt x="4540549" y="3730561"/>
                  <a:pt x="4537310" y="3729015"/>
                  <a:pt x="4534438" y="3730119"/>
                </a:cubicBezTo>
                <a:cubicBezTo>
                  <a:pt x="4531567" y="3731150"/>
                  <a:pt x="4530021" y="3734390"/>
                  <a:pt x="4531125" y="3737261"/>
                </a:cubicBezTo>
                <a:lnTo>
                  <a:pt x="4585165" y="3886716"/>
                </a:lnTo>
                <a:cubicBezTo>
                  <a:pt x="4585975" y="3888998"/>
                  <a:pt x="4588183" y="3890397"/>
                  <a:pt x="4590466" y="3890397"/>
                </a:cubicBezTo>
                <a:cubicBezTo>
                  <a:pt x="4591055" y="3890323"/>
                  <a:pt x="4591643" y="3890250"/>
                  <a:pt x="4592306" y="3890029"/>
                </a:cubicBezTo>
                <a:close/>
                <a:moveTo>
                  <a:pt x="4538267" y="3740574"/>
                </a:moveTo>
                <a:cubicBezTo>
                  <a:pt x="4541138" y="3739543"/>
                  <a:pt x="4542684" y="3736304"/>
                  <a:pt x="4541580" y="3733432"/>
                </a:cubicBezTo>
                <a:lnTo>
                  <a:pt x="4538708" y="3725481"/>
                </a:lnTo>
                <a:cubicBezTo>
                  <a:pt x="4537678" y="3722610"/>
                  <a:pt x="4534438" y="3721064"/>
                  <a:pt x="4531567" y="3722168"/>
                </a:cubicBezTo>
                <a:cubicBezTo>
                  <a:pt x="4528696" y="3723199"/>
                  <a:pt x="4527150" y="3726438"/>
                  <a:pt x="4528254" y="3729310"/>
                </a:cubicBezTo>
                <a:lnTo>
                  <a:pt x="4531125" y="3737261"/>
                </a:lnTo>
                <a:cubicBezTo>
                  <a:pt x="4531935" y="3739543"/>
                  <a:pt x="4534144" y="3740942"/>
                  <a:pt x="4536426" y="3740942"/>
                </a:cubicBezTo>
                <a:cubicBezTo>
                  <a:pt x="4537015" y="3740868"/>
                  <a:pt x="4537678" y="3740795"/>
                  <a:pt x="4538267" y="3740574"/>
                </a:cubicBezTo>
                <a:close/>
                <a:moveTo>
                  <a:pt x="4534659" y="3732843"/>
                </a:moveTo>
                <a:cubicBezTo>
                  <a:pt x="4537678" y="3732254"/>
                  <a:pt x="4539592" y="3729236"/>
                  <a:pt x="4539003" y="3726291"/>
                </a:cubicBezTo>
                <a:lnTo>
                  <a:pt x="4503664" y="3555853"/>
                </a:lnTo>
                <a:cubicBezTo>
                  <a:pt x="4503001" y="3552835"/>
                  <a:pt x="4500056" y="3550920"/>
                  <a:pt x="4497111" y="3551510"/>
                </a:cubicBezTo>
                <a:cubicBezTo>
                  <a:pt x="4494093" y="3552098"/>
                  <a:pt x="4492179" y="3555117"/>
                  <a:pt x="4492768" y="3558062"/>
                </a:cubicBezTo>
                <a:lnTo>
                  <a:pt x="4528107" y="3728500"/>
                </a:lnTo>
                <a:cubicBezTo>
                  <a:pt x="4528622" y="3731150"/>
                  <a:pt x="4530978" y="3732991"/>
                  <a:pt x="4533629" y="3732917"/>
                </a:cubicBezTo>
                <a:cubicBezTo>
                  <a:pt x="4533923" y="3732991"/>
                  <a:pt x="4534291" y="3732917"/>
                  <a:pt x="4534659" y="3732843"/>
                </a:cubicBezTo>
                <a:close/>
                <a:moveTo>
                  <a:pt x="4498437" y="3562553"/>
                </a:moveTo>
                <a:cubicBezTo>
                  <a:pt x="4501529" y="3562406"/>
                  <a:pt x="4503885" y="3559755"/>
                  <a:pt x="4503737" y="3556737"/>
                </a:cubicBezTo>
                <a:lnTo>
                  <a:pt x="4495418" y="3386741"/>
                </a:lnTo>
                <a:cubicBezTo>
                  <a:pt x="4495271" y="3383649"/>
                  <a:pt x="4492399" y="3381440"/>
                  <a:pt x="4489602" y="3381440"/>
                </a:cubicBezTo>
                <a:cubicBezTo>
                  <a:pt x="4486510" y="3381587"/>
                  <a:pt x="4484154" y="3384238"/>
                  <a:pt x="4484301" y="3387256"/>
                </a:cubicBezTo>
                <a:lnTo>
                  <a:pt x="4492621" y="3557252"/>
                </a:lnTo>
                <a:cubicBezTo>
                  <a:pt x="4492768" y="3560270"/>
                  <a:pt x="4495271" y="3562553"/>
                  <a:pt x="4498216" y="3562553"/>
                </a:cubicBezTo>
                <a:cubicBezTo>
                  <a:pt x="4498289" y="3562553"/>
                  <a:pt x="4498363" y="3562553"/>
                  <a:pt x="4498437" y="3562553"/>
                </a:cubicBezTo>
                <a:close/>
                <a:moveTo>
                  <a:pt x="4495345" y="3387771"/>
                </a:moveTo>
                <a:lnTo>
                  <a:pt x="4518094" y="3228009"/>
                </a:lnTo>
                <a:cubicBezTo>
                  <a:pt x="4518536" y="3224991"/>
                  <a:pt x="4516401" y="3222119"/>
                  <a:pt x="4513382" y="3221677"/>
                </a:cubicBezTo>
                <a:cubicBezTo>
                  <a:pt x="4510364" y="3221236"/>
                  <a:pt x="4507492" y="3223371"/>
                  <a:pt x="4507050" y="3226389"/>
                </a:cubicBezTo>
                <a:lnTo>
                  <a:pt x="4484301" y="3386152"/>
                </a:lnTo>
                <a:cubicBezTo>
                  <a:pt x="4483859" y="3389170"/>
                  <a:pt x="4485994" y="3392042"/>
                  <a:pt x="4489013" y="3392483"/>
                </a:cubicBezTo>
                <a:cubicBezTo>
                  <a:pt x="4489307" y="3392557"/>
                  <a:pt x="4489602" y="3392557"/>
                  <a:pt x="4489823" y="3392557"/>
                </a:cubicBezTo>
                <a:cubicBezTo>
                  <a:pt x="4492547" y="3392557"/>
                  <a:pt x="4494977" y="3390569"/>
                  <a:pt x="4495345" y="3387771"/>
                </a:cubicBezTo>
                <a:close/>
                <a:moveTo>
                  <a:pt x="4517800" y="3229113"/>
                </a:moveTo>
                <a:lnTo>
                  <a:pt x="4570514" y="3082824"/>
                </a:lnTo>
                <a:cubicBezTo>
                  <a:pt x="4571544" y="3079953"/>
                  <a:pt x="4570072" y="3076713"/>
                  <a:pt x="4567201" y="3075683"/>
                </a:cubicBezTo>
                <a:cubicBezTo>
                  <a:pt x="4564329" y="3074652"/>
                  <a:pt x="4561090" y="3076125"/>
                  <a:pt x="4560059" y="3078996"/>
                </a:cubicBezTo>
                <a:lnTo>
                  <a:pt x="4507345" y="3225285"/>
                </a:lnTo>
                <a:cubicBezTo>
                  <a:pt x="4506314" y="3228156"/>
                  <a:pt x="4507787" y="3231396"/>
                  <a:pt x="4510732" y="3232426"/>
                </a:cubicBezTo>
                <a:cubicBezTo>
                  <a:pt x="4511394" y="3232647"/>
                  <a:pt x="4511983" y="3232795"/>
                  <a:pt x="4512646" y="3232795"/>
                </a:cubicBezTo>
                <a:cubicBezTo>
                  <a:pt x="4514854" y="3232795"/>
                  <a:pt x="4516990" y="3231322"/>
                  <a:pt x="4517800" y="3229113"/>
                </a:cubicBezTo>
                <a:close/>
                <a:moveTo>
                  <a:pt x="4570072" y="3083855"/>
                </a:moveTo>
                <a:lnTo>
                  <a:pt x="4651573" y="2954205"/>
                </a:lnTo>
                <a:cubicBezTo>
                  <a:pt x="4653193" y="2951554"/>
                  <a:pt x="4652456" y="2948167"/>
                  <a:pt x="4649806" y="2946548"/>
                </a:cubicBezTo>
                <a:cubicBezTo>
                  <a:pt x="4647156" y="2944928"/>
                  <a:pt x="4643769" y="2945664"/>
                  <a:pt x="4642149" y="2948315"/>
                </a:cubicBezTo>
                <a:lnTo>
                  <a:pt x="4560648" y="3077965"/>
                </a:lnTo>
                <a:cubicBezTo>
                  <a:pt x="4559028" y="3080615"/>
                  <a:pt x="4559765" y="3084002"/>
                  <a:pt x="4562415" y="3085622"/>
                </a:cubicBezTo>
                <a:cubicBezTo>
                  <a:pt x="4563372" y="3086211"/>
                  <a:pt x="4564403" y="3086505"/>
                  <a:pt x="4565434" y="3086505"/>
                </a:cubicBezTo>
                <a:cubicBezTo>
                  <a:pt x="4567201" y="3086432"/>
                  <a:pt x="4568968" y="3085548"/>
                  <a:pt x="4570072" y="3083855"/>
                </a:cubicBezTo>
                <a:close/>
                <a:moveTo>
                  <a:pt x="4650763" y="2955162"/>
                </a:moveTo>
                <a:lnTo>
                  <a:pt x="4759873" y="2845463"/>
                </a:lnTo>
                <a:cubicBezTo>
                  <a:pt x="4762081" y="2843254"/>
                  <a:pt x="4762008" y="2839720"/>
                  <a:pt x="4759873" y="2837585"/>
                </a:cubicBezTo>
                <a:cubicBezTo>
                  <a:pt x="4757737" y="2835450"/>
                  <a:pt x="4754130" y="2835377"/>
                  <a:pt x="4751995" y="2837585"/>
                </a:cubicBezTo>
                <a:lnTo>
                  <a:pt x="4642885" y="2947284"/>
                </a:lnTo>
                <a:cubicBezTo>
                  <a:pt x="4640677" y="2949493"/>
                  <a:pt x="4640750" y="2953027"/>
                  <a:pt x="4642885" y="2955162"/>
                </a:cubicBezTo>
                <a:cubicBezTo>
                  <a:pt x="4643990" y="2956266"/>
                  <a:pt x="4645389" y="2956781"/>
                  <a:pt x="4646861" y="2956781"/>
                </a:cubicBezTo>
                <a:cubicBezTo>
                  <a:pt x="4648260" y="2956781"/>
                  <a:pt x="4649732" y="2956266"/>
                  <a:pt x="4650763" y="2955162"/>
                </a:cubicBezTo>
                <a:close/>
                <a:moveTo>
                  <a:pt x="4758989" y="2846199"/>
                </a:moveTo>
                <a:lnTo>
                  <a:pt x="4894529" y="2759692"/>
                </a:lnTo>
                <a:cubicBezTo>
                  <a:pt x="4897106" y="2757999"/>
                  <a:pt x="4897916" y="2754612"/>
                  <a:pt x="4896223" y="2751962"/>
                </a:cubicBezTo>
                <a:cubicBezTo>
                  <a:pt x="4894529" y="2749385"/>
                  <a:pt x="4891069" y="2748648"/>
                  <a:pt x="4888492" y="2750268"/>
                </a:cubicBezTo>
                <a:lnTo>
                  <a:pt x="4752952" y="2836775"/>
                </a:lnTo>
                <a:cubicBezTo>
                  <a:pt x="4750375" y="2838469"/>
                  <a:pt x="4749565" y="2841855"/>
                  <a:pt x="4751259" y="2844506"/>
                </a:cubicBezTo>
                <a:cubicBezTo>
                  <a:pt x="4752363" y="2846199"/>
                  <a:pt x="4754130" y="2847083"/>
                  <a:pt x="4755970" y="2847083"/>
                </a:cubicBezTo>
                <a:cubicBezTo>
                  <a:pt x="4757001" y="2847083"/>
                  <a:pt x="4758032" y="2846788"/>
                  <a:pt x="4758989" y="2846199"/>
                </a:cubicBezTo>
                <a:close/>
                <a:moveTo>
                  <a:pt x="4893572" y="2760207"/>
                </a:moveTo>
                <a:lnTo>
                  <a:pt x="5047077" y="2699174"/>
                </a:lnTo>
                <a:cubicBezTo>
                  <a:pt x="5049948" y="2698069"/>
                  <a:pt x="5051347" y="2694830"/>
                  <a:pt x="5050169" y="2691959"/>
                </a:cubicBezTo>
                <a:cubicBezTo>
                  <a:pt x="5048991" y="2689087"/>
                  <a:pt x="5045752" y="2687688"/>
                  <a:pt x="5042954" y="2688866"/>
                </a:cubicBezTo>
                <a:lnTo>
                  <a:pt x="4889449" y="2749900"/>
                </a:lnTo>
                <a:cubicBezTo>
                  <a:pt x="4886578" y="2751004"/>
                  <a:pt x="4885179" y="2754244"/>
                  <a:pt x="4886357" y="2757115"/>
                </a:cubicBezTo>
                <a:cubicBezTo>
                  <a:pt x="4887241" y="2759324"/>
                  <a:pt x="4889376" y="2760649"/>
                  <a:pt x="4891585" y="2760649"/>
                </a:cubicBezTo>
                <a:cubicBezTo>
                  <a:pt x="4892247" y="2760575"/>
                  <a:pt x="4892910" y="2760428"/>
                  <a:pt x="4893572" y="2760207"/>
                </a:cubicBezTo>
                <a:close/>
                <a:moveTo>
                  <a:pt x="5088232" y="2713530"/>
                </a:moveTo>
                <a:cubicBezTo>
                  <a:pt x="5089484" y="2710733"/>
                  <a:pt x="5088232" y="2707419"/>
                  <a:pt x="5085434" y="2706168"/>
                </a:cubicBezTo>
                <a:lnTo>
                  <a:pt x="5047371" y="2688940"/>
                </a:lnTo>
                <a:cubicBezTo>
                  <a:pt x="5044573" y="2687688"/>
                  <a:pt x="5041260" y="2688940"/>
                  <a:pt x="5040009" y="2691738"/>
                </a:cubicBezTo>
                <a:cubicBezTo>
                  <a:pt x="5038757" y="2694535"/>
                  <a:pt x="5040009" y="2697848"/>
                  <a:pt x="5042807" y="2699100"/>
                </a:cubicBezTo>
                <a:lnTo>
                  <a:pt x="5080870" y="2716328"/>
                </a:lnTo>
                <a:cubicBezTo>
                  <a:pt x="5081606" y="2716696"/>
                  <a:pt x="5082416" y="2716843"/>
                  <a:pt x="5083226" y="2716843"/>
                </a:cubicBezTo>
                <a:cubicBezTo>
                  <a:pt x="5085287" y="2716770"/>
                  <a:pt x="5087275" y="2715518"/>
                  <a:pt x="5088232" y="2713530"/>
                </a:cubicBezTo>
                <a:close/>
                <a:moveTo>
                  <a:pt x="5120700" y="2725310"/>
                </a:moveTo>
                <a:cubicBezTo>
                  <a:pt x="5121804" y="2722439"/>
                  <a:pt x="5120331" y="2719199"/>
                  <a:pt x="5117461" y="2718169"/>
                </a:cubicBezTo>
                <a:lnTo>
                  <a:pt x="5085066" y="2706021"/>
                </a:lnTo>
                <a:cubicBezTo>
                  <a:pt x="5082195" y="2704916"/>
                  <a:pt x="5078955" y="2706389"/>
                  <a:pt x="5077925" y="2709260"/>
                </a:cubicBezTo>
                <a:cubicBezTo>
                  <a:pt x="5076820" y="2712131"/>
                  <a:pt x="5078293" y="2715371"/>
                  <a:pt x="5081164" y="2716401"/>
                </a:cubicBezTo>
                <a:lnTo>
                  <a:pt x="5113558" y="2728549"/>
                </a:lnTo>
                <a:cubicBezTo>
                  <a:pt x="5114221" y="2728770"/>
                  <a:pt x="5114883" y="2728917"/>
                  <a:pt x="5115546" y="2728917"/>
                </a:cubicBezTo>
                <a:cubicBezTo>
                  <a:pt x="5117755" y="2728917"/>
                  <a:pt x="5119890" y="2727519"/>
                  <a:pt x="5120700" y="2725310"/>
                </a:cubicBezTo>
                <a:close/>
                <a:moveTo>
                  <a:pt x="5116650" y="2728770"/>
                </a:moveTo>
                <a:lnTo>
                  <a:pt x="5273468" y="2696155"/>
                </a:lnTo>
                <a:cubicBezTo>
                  <a:pt x="5276486" y="2695493"/>
                  <a:pt x="5278401" y="2692548"/>
                  <a:pt x="5277812" y="2689529"/>
                </a:cubicBezTo>
                <a:cubicBezTo>
                  <a:pt x="5277149" y="2686510"/>
                  <a:pt x="5274204" y="2684596"/>
                  <a:pt x="5271186" y="2685185"/>
                </a:cubicBezTo>
                <a:lnTo>
                  <a:pt x="5114368" y="2717800"/>
                </a:lnTo>
                <a:cubicBezTo>
                  <a:pt x="5111350" y="2718463"/>
                  <a:pt x="5109435" y="2721408"/>
                  <a:pt x="5110025" y="2724426"/>
                </a:cubicBezTo>
                <a:cubicBezTo>
                  <a:pt x="5110614" y="2727077"/>
                  <a:pt x="5112896" y="2728844"/>
                  <a:pt x="5115546" y="2728844"/>
                </a:cubicBezTo>
                <a:cubicBezTo>
                  <a:pt x="5115914" y="2728917"/>
                  <a:pt x="5116282" y="2728917"/>
                  <a:pt x="5116650" y="2728770"/>
                </a:cubicBezTo>
                <a:close/>
                <a:moveTo>
                  <a:pt x="5302844" y="2698806"/>
                </a:moveTo>
                <a:cubicBezTo>
                  <a:pt x="5303653" y="2695861"/>
                  <a:pt x="5301887" y="2692768"/>
                  <a:pt x="5298868" y="2692032"/>
                </a:cubicBezTo>
                <a:lnTo>
                  <a:pt x="5273689" y="2685406"/>
                </a:lnTo>
                <a:cubicBezTo>
                  <a:pt x="5270670" y="2684670"/>
                  <a:pt x="5267652" y="2686437"/>
                  <a:pt x="5266916" y="2689382"/>
                </a:cubicBezTo>
                <a:cubicBezTo>
                  <a:pt x="5266106" y="2692327"/>
                  <a:pt x="5267873" y="2695419"/>
                  <a:pt x="5270891" y="2696155"/>
                </a:cubicBezTo>
                <a:lnTo>
                  <a:pt x="5296070" y="2702781"/>
                </a:lnTo>
                <a:cubicBezTo>
                  <a:pt x="5296585" y="2702929"/>
                  <a:pt x="5297027" y="2703002"/>
                  <a:pt x="5297543" y="2703002"/>
                </a:cubicBezTo>
                <a:cubicBezTo>
                  <a:pt x="5299972" y="2702929"/>
                  <a:pt x="5302181" y="2701309"/>
                  <a:pt x="5302844" y="2698806"/>
                </a:cubicBezTo>
                <a:close/>
                <a:moveTo>
                  <a:pt x="5327287" y="2697848"/>
                </a:moveTo>
                <a:cubicBezTo>
                  <a:pt x="5327360" y="2694756"/>
                  <a:pt x="5324857" y="2692253"/>
                  <a:pt x="5321765" y="2692180"/>
                </a:cubicBezTo>
                <a:lnTo>
                  <a:pt x="5297543" y="2691811"/>
                </a:lnTo>
                <a:cubicBezTo>
                  <a:pt x="5294524" y="2691885"/>
                  <a:pt x="5291948" y="2694241"/>
                  <a:pt x="5291874" y="2697333"/>
                </a:cubicBezTo>
                <a:cubicBezTo>
                  <a:pt x="5291800" y="2700425"/>
                  <a:pt x="5294303" y="2702929"/>
                  <a:pt x="5297396" y="2703002"/>
                </a:cubicBezTo>
                <a:lnTo>
                  <a:pt x="5321617" y="2703370"/>
                </a:lnTo>
                <a:cubicBezTo>
                  <a:pt x="5321691" y="2703370"/>
                  <a:pt x="5321691" y="2703370"/>
                  <a:pt x="5321765" y="2703370"/>
                </a:cubicBezTo>
                <a:cubicBezTo>
                  <a:pt x="5324783" y="2703297"/>
                  <a:pt x="5327213" y="2700867"/>
                  <a:pt x="5327287" y="2697848"/>
                </a:cubicBezTo>
                <a:close/>
                <a:moveTo>
                  <a:pt x="1299435" y="2078972"/>
                </a:moveTo>
                <a:lnTo>
                  <a:pt x="1427981" y="2047682"/>
                </a:lnTo>
                <a:cubicBezTo>
                  <a:pt x="1431000" y="2046946"/>
                  <a:pt x="1432841" y="2043927"/>
                  <a:pt x="1432104" y="2040982"/>
                </a:cubicBezTo>
                <a:cubicBezTo>
                  <a:pt x="1431368" y="2038037"/>
                  <a:pt x="1428423" y="2036123"/>
                  <a:pt x="1425405" y="2036859"/>
                </a:cubicBezTo>
                <a:lnTo>
                  <a:pt x="1296858" y="2068149"/>
                </a:lnTo>
                <a:cubicBezTo>
                  <a:pt x="1293840" y="2068886"/>
                  <a:pt x="1291999" y="2071904"/>
                  <a:pt x="1292736" y="2074849"/>
                </a:cubicBezTo>
                <a:cubicBezTo>
                  <a:pt x="1293325" y="2077426"/>
                  <a:pt x="1295680" y="2079119"/>
                  <a:pt x="1298184" y="2079119"/>
                </a:cubicBezTo>
                <a:cubicBezTo>
                  <a:pt x="1298552" y="2079193"/>
                  <a:pt x="1298993" y="2079119"/>
                  <a:pt x="1299435" y="2078972"/>
                </a:cubicBezTo>
                <a:close/>
                <a:moveTo>
                  <a:pt x="1429086" y="2047314"/>
                </a:moveTo>
                <a:lnTo>
                  <a:pt x="1545116" y="1989888"/>
                </a:lnTo>
                <a:cubicBezTo>
                  <a:pt x="1547840" y="1988563"/>
                  <a:pt x="1549018" y="1985176"/>
                  <a:pt x="1547619" y="1982452"/>
                </a:cubicBezTo>
                <a:cubicBezTo>
                  <a:pt x="1546294" y="1979728"/>
                  <a:pt x="1542907" y="1978550"/>
                  <a:pt x="1540183" y="1979949"/>
                </a:cubicBezTo>
                <a:lnTo>
                  <a:pt x="1424153" y="2037375"/>
                </a:lnTo>
                <a:cubicBezTo>
                  <a:pt x="1421429" y="2038700"/>
                  <a:pt x="1420251" y="2042087"/>
                  <a:pt x="1421650" y="2044811"/>
                </a:cubicBezTo>
                <a:cubicBezTo>
                  <a:pt x="1422607" y="2046799"/>
                  <a:pt x="1424595" y="2047903"/>
                  <a:pt x="1426656" y="2047903"/>
                </a:cubicBezTo>
                <a:cubicBezTo>
                  <a:pt x="1427466" y="2047903"/>
                  <a:pt x="1428349" y="2047682"/>
                  <a:pt x="1429086" y="2047314"/>
                </a:cubicBezTo>
                <a:close/>
                <a:moveTo>
                  <a:pt x="1546147" y="1989225"/>
                </a:moveTo>
                <a:lnTo>
                  <a:pt x="1646495" y="1906841"/>
                </a:lnTo>
                <a:cubicBezTo>
                  <a:pt x="1648851" y="1904853"/>
                  <a:pt x="1649219" y="1901393"/>
                  <a:pt x="1647231" y="1898963"/>
                </a:cubicBezTo>
                <a:cubicBezTo>
                  <a:pt x="1645317" y="1896607"/>
                  <a:pt x="1641783" y="1896239"/>
                  <a:pt x="1639354" y="1898227"/>
                </a:cubicBezTo>
                <a:lnTo>
                  <a:pt x="1539079" y="1980538"/>
                </a:lnTo>
                <a:cubicBezTo>
                  <a:pt x="1536723" y="1982525"/>
                  <a:pt x="1536355" y="1985986"/>
                  <a:pt x="1538343" y="1988415"/>
                </a:cubicBezTo>
                <a:cubicBezTo>
                  <a:pt x="1539447" y="1989741"/>
                  <a:pt x="1541067" y="1990477"/>
                  <a:pt x="1542686" y="1990477"/>
                </a:cubicBezTo>
                <a:cubicBezTo>
                  <a:pt x="1543864" y="1990477"/>
                  <a:pt x="1545116" y="1990035"/>
                  <a:pt x="1546147" y="1989225"/>
                </a:cubicBezTo>
                <a:close/>
                <a:moveTo>
                  <a:pt x="1719014" y="1903969"/>
                </a:moveTo>
                <a:cubicBezTo>
                  <a:pt x="1719088" y="1900877"/>
                  <a:pt x="1716658" y="1898374"/>
                  <a:pt x="1713566" y="1898300"/>
                </a:cubicBezTo>
                <a:lnTo>
                  <a:pt x="1643108" y="1896975"/>
                </a:lnTo>
                <a:cubicBezTo>
                  <a:pt x="1639869" y="1897122"/>
                  <a:pt x="1637513" y="1899405"/>
                  <a:pt x="1637439" y="1902423"/>
                </a:cubicBezTo>
                <a:cubicBezTo>
                  <a:pt x="1637366" y="1905516"/>
                  <a:pt x="1639795" y="1908019"/>
                  <a:pt x="1642887" y="1908093"/>
                </a:cubicBezTo>
                <a:lnTo>
                  <a:pt x="1713345" y="1909418"/>
                </a:lnTo>
                <a:cubicBezTo>
                  <a:pt x="1713418" y="1909418"/>
                  <a:pt x="1713418" y="1909418"/>
                  <a:pt x="1713492" y="1909418"/>
                </a:cubicBezTo>
                <a:cubicBezTo>
                  <a:pt x="1716437" y="1909418"/>
                  <a:pt x="1718940" y="1906988"/>
                  <a:pt x="1719014" y="1903969"/>
                </a:cubicBezTo>
                <a:close/>
                <a:moveTo>
                  <a:pt x="1713713" y="1909418"/>
                </a:moveTo>
                <a:lnTo>
                  <a:pt x="1777839" y="1905810"/>
                </a:lnTo>
                <a:cubicBezTo>
                  <a:pt x="1780931" y="1905663"/>
                  <a:pt x="1783287" y="1903012"/>
                  <a:pt x="1783066" y="1899920"/>
                </a:cubicBezTo>
                <a:cubicBezTo>
                  <a:pt x="1782919" y="1896828"/>
                  <a:pt x="1780784" y="1894251"/>
                  <a:pt x="1777176" y="1894693"/>
                </a:cubicBezTo>
                <a:lnTo>
                  <a:pt x="1713050" y="1898300"/>
                </a:lnTo>
                <a:cubicBezTo>
                  <a:pt x="1709958" y="1898448"/>
                  <a:pt x="1707602" y="1901098"/>
                  <a:pt x="1707823" y="1904190"/>
                </a:cubicBezTo>
                <a:cubicBezTo>
                  <a:pt x="1707970" y="1907135"/>
                  <a:pt x="1710474" y="1909491"/>
                  <a:pt x="1713418" y="1909418"/>
                </a:cubicBezTo>
                <a:cubicBezTo>
                  <a:pt x="1713566" y="1909491"/>
                  <a:pt x="1713639" y="1909491"/>
                  <a:pt x="1713713" y="1909418"/>
                </a:cubicBezTo>
                <a:close/>
                <a:moveTo>
                  <a:pt x="1781888" y="1903749"/>
                </a:moveTo>
                <a:lnTo>
                  <a:pt x="1861180" y="1803768"/>
                </a:lnTo>
                <a:cubicBezTo>
                  <a:pt x="1863094" y="1801339"/>
                  <a:pt x="1862653" y="1797878"/>
                  <a:pt x="1860297" y="1795964"/>
                </a:cubicBezTo>
                <a:cubicBezTo>
                  <a:pt x="1857867" y="1794050"/>
                  <a:pt x="1854407" y="1794418"/>
                  <a:pt x="1852493" y="1796848"/>
                </a:cubicBezTo>
                <a:lnTo>
                  <a:pt x="1773274" y="1896828"/>
                </a:lnTo>
                <a:cubicBezTo>
                  <a:pt x="1771360" y="1899258"/>
                  <a:pt x="1771802" y="1902718"/>
                  <a:pt x="1774158" y="1904632"/>
                </a:cubicBezTo>
                <a:cubicBezTo>
                  <a:pt x="1775188" y="1905442"/>
                  <a:pt x="1776440" y="1905810"/>
                  <a:pt x="1777691" y="1905810"/>
                </a:cubicBezTo>
                <a:cubicBezTo>
                  <a:pt x="1779238" y="1905884"/>
                  <a:pt x="1780857" y="1905147"/>
                  <a:pt x="1781888" y="1903749"/>
                </a:cubicBezTo>
                <a:close/>
                <a:moveTo>
                  <a:pt x="1861107" y="1803768"/>
                </a:moveTo>
                <a:lnTo>
                  <a:pt x="1864567" y="1799351"/>
                </a:lnTo>
                <a:cubicBezTo>
                  <a:pt x="1866481" y="1796921"/>
                  <a:pt x="1866113" y="1793461"/>
                  <a:pt x="1863683" y="1791547"/>
                </a:cubicBezTo>
                <a:cubicBezTo>
                  <a:pt x="1861254" y="1789633"/>
                  <a:pt x="1857794" y="1790001"/>
                  <a:pt x="1855879" y="1792430"/>
                </a:cubicBezTo>
                <a:lnTo>
                  <a:pt x="1852419" y="1796848"/>
                </a:lnTo>
                <a:cubicBezTo>
                  <a:pt x="1850505" y="1799277"/>
                  <a:pt x="1850873" y="1802738"/>
                  <a:pt x="1853303" y="1804652"/>
                </a:cubicBezTo>
                <a:cubicBezTo>
                  <a:pt x="1854333" y="1805462"/>
                  <a:pt x="1855585" y="1805903"/>
                  <a:pt x="1856836" y="1805903"/>
                </a:cubicBezTo>
                <a:cubicBezTo>
                  <a:pt x="1858456" y="1805903"/>
                  <a:pt x="1860076" y="1805167"/>
                  <a:pt x="1861107" y="1803768"/>
                </a:cubicBezTo>
                <a:close/>
                <a:moveTo>
                  <a:pt x="1865303" y="1798320"/>
                </a:moveTo>
                <a:lnTo>
                  <a:pt x="1925821" y="1671394"/>
                </a:lnTo>
                <a:cubicBezTo>
                  <a:pt x="1927147" y="1668596"/>
                  <a:pt x="1925969" y="1665283"/>
                  <a:pt x="1923171" y="1663958"/>
                </a:cubicBezTo>
                <a:cubicBezTo>
                  <a:pt x="1920373" y="1662633"/>
                  <a:pt x="1917060" y="1663811"/>
                  <a:pt x="1915735" y="1666608"/>
                </a:cubicBezTo>
                <a:lnTo>
                  <a:pt x="1855217" y="1793535"/>
                </a:lnTo>
                <a:cubicBezTo>
                  <a:pt x="1853892" y="1796332"/>
                  <a:pt x="1855070" y="1799645"/>
                  <a:pt x="1857867" y="1800971"/>
                </a:cubicBezTo>
                <a:cubicBezTo>
                  <a:pt x="1858677" y="1801339"/>
                  <a:pt x="1859487" y="1801486"/>
                  <a:pt x="1860297" y="1801486"/>
                </a:cubicBezTo>
                <a:cubicBezTo>
                  <a:pt x="1862358" y="1801486"/>
                  <a:pt x="1864346" y="1800308"/>
                  <a:pt x="1865303" y="1798320"/>
                </a:cubicBezTo>
                <a:close/>
                <a:moveTo>
                  <a:pt x="1926189" y="1670437"/>
                </a:moveTo>
                <a:lnTo>
                  <a:pt x="1963443" y="1526871"/>
                </a:lnTo>
                <a:cubicBezTo>
                  <a:pt x="1964179" y="1523927"/>
                  <a:pt x="1962412" y="1520834"/>
                  <a:pt x="1959467" y="1520098"/>
                </a:cubicBezTo>
                <a:cubicBezTo>
                  <a:pt x="1956449" y="1519362"/>
                  <a:pt x="1953430" y="1521129"/>
                  <a:pt x="1952694" y="1524074"/>
                </a:cubicBezTo>
                <a:lnTo>
                  <a:pt x="1915441" y="1667639"/>
                </a:lnTo>
                <a:cubicBezTo>
                  <a:pt x="1914631" y="1670584"/>
                  <a:pt x="1916471" y="1673676"/>
                  <a:pt x="1919416" y="1674412"/>
                </a:cubicBezTo>
                <a:cubicBezTo>
                  <a:pt x="1919931" y="1674560"/>
                  <a:pt x="1920373" y="1674560"/>
                  <a:pt x="1920889" y="1674560"/>
                </a:cubicBezTo>
                <a:cubicBezTo>
                  <a:pt x="1923245" y="1674560"/>
                  <a:pt x="1925527" y="1672940"/>
                  <a:pt x="1926189" y="1670437"/>
                </a:cubicBezTo>
                <a:close/>
                <a:moveTo>
                  <a:pt x="1963590" y="1525914"/>
                </a:moveTo>
                <a:lnTo>
                  <a:pt x="1976474" y="1371747"/>
                </a:lnTo>
                <a:cubicBezTo>
                  <a:pt x="1976769" y="1368655"/>
                  <a:pt x="1974486" y="1366005"/>
                  <a:pt x="1971394" y="1365710"/>
                </a:cubicBezTo>
                <a:cubicBezTo>
                  <a:pt x="1968596" y="1365563"/>
                  <a:pt x="1965652" y="1367698"/>
                  <a:pt x="1965357" y="1370790"/>
                </a:cubicBezTo>
                <a:lnTo>
                  <a:pt x="1952473" y="1524957"/>
                </a:lnTo>
                <a:cubicBezTo>
                  <a:pt x="1952178" y="1528049"/>
                  <a:pt x="1954461" y="1530700"/>
                  <a:pt x="1957553" y="1530994"/>
                </a:cubicBezTo>
                <a:cubicBezTo>
                  <a:pt x="1957700" y="1530994"/>
                  <a:pt x="1957921" y="1530994"/>
                  <a:pt x="1958068" y="1530994"/>
                </a:cubicBezTo>
                <a:cubicBezTo>
                  <a:pt x="1960866" y="1531068"/>
                  <a:pt x="1963296" y="1528859"/>
                  <a:pt x="1963590" y="1525914"/>
                </a:cubicBezTo>
                <a:close/>
                <a:moveTo>
                  <a:pt x="1971321" y="1376901"/>
                </a:moveTo>
                <a:cubicBezTo>
                  <a:pt x="1974413" y="1376680"/>
                  <a:pt x="1976695" y="1373956"/>
                  <a:pt x="1976474" y="1370938"/>
                </a:cubicBezTo>
                <a:lnTo>
                  <a:pt x="1963958" y="1212206"/>
                </a:lnTo>
                <a:cubicBezTo>
                  <a:pt x="1963737" y="1209114"/>
                  <a:pt x="1960792" y="1206831"/>
                  <a:pt x="1957995" y="1207052"/>
                </a:cubicBezTo>
                <a:cubicBezTo>
                  <a:pt x="1954902" y="1207273"/>
                  <a:pt x="1952620" y="1209997"/>
                  <a:pt x="1952841" y="1213016"/>
                </a:cubicBezTo>
                <a:lnTo>
                  <a:pt x="1965357" y="1371747"/>
                </a:lnTo>
                <a:cubicBezTo>
                  <a:pt x="1965578" y="1374692"/>
                  <a:pt x="1968081" y="1376901"/>
                  <a:pt x="1970952" y="1376901"/>
                </a:cubicBezTo>
                <a:cubicBezTo>
                  <a:pt x="1971100" y="1376901"/>
                  <a:pt x="1971173" y="1376901"/>
                  <a:pt x="1971321" y="1376901"/>
                </a:cubicBezTo>
                <a:close/>
                <a:moveTo>
                  <a:pt x="1959762" y="1217949"/>
                </a:moveTo>
                <a:cubicBezTo>
                  <a:pt x="1962780" y="1217212"/>
                  <a:pt x="1964547" y="1214194"/>
                  <a:pt x="1963811" y="1211175"/>
                </a:cubicBezTo>
                <a:lnTo>
                  <a:pt x="1924938" y="1053990"/>
                </a:lnTo>
                <a:cubicBezTo>
                  <a:pt x="1924202" y="1051045"/>
                  <a:pt x="1921183" y="1049131"/>
                  <a:pt x="1918165" y="1049940"/>
                </a:cubicBezTo>
                <a:cubicBezTo>
                  <a:pt x="1915146" y="1050677"/>
                  <a:pt x="1913379" y="1053695"/>
                  <a:pt x="1914115" y="1056714"/>
                </a:cubicBezTo>
                <a:lnTo>
                  <a:pt x="1952988" y="1213899"/>
                </a:lnTo>
                <a:cubicBezTo>
                  <a:pt x="1953651" y="1216476"/>
                  <a:pt x="1955933" y="1218169"/>
                  <a:pt x="1958436" y="1218169"/>
                </a:cubicBezTo>
                <a:cubicBezTo>
                  <a:pt x="1958878" y="1218169"/>
                  <a:pt x="1959320" y="1218096"/>
                  <a:pt x="1959762" y="1217949"/>
                </a:cubicBezTo>
                <a:close/>
                <a:moveTo>
                  <a:pt x="1921699" y="1060542"/>
                </a:moveTo>
                <a:cubicBezTo>
                  <a:pt x="1924570" y="1059364"/>
                  <a:pt x="1925895" y="1056125"/>
                  <a:pt x="1924717" y="1053253"/>
                </a:cubicBezTo>
                <a:lnTo>
                  <a:pt x="1862358" y="903357"/>
                </a:lnTo>
                <a:cubicBezTo>
                  <a:pt x="1861180" y="900485"/>
                  <a:pt x="1857867" y="899160"/>
                  <a:pt x="1855070" y="900338"/>
                </a:cubicBezTo>
                <a:cubicBezTo>
                  <a:pt x="1852198" y="901516"/>
                  <a:pt x="1850873" y="904755"/>
                  <a:pt x="1852051" y="907627"/>
                </a:cubicBezTo>
                <a:lnTo>
                  <a:pt x="1914410" y="1057524"/>
                </a:lnTo>
                <a:cubicBezTo>
                  <a:pt x="1915293" y="1059659"/>
                  <a:pt x="1917428" y="1060984"/>
                  <a:pt x="1919563" y="1060984"/>
                </a:cubicBezTo>
                <a:cubicBezTo>
                  <a:pt x="1920300" y="1060910"/>
                  <a:pt x="1920962" y="1060763"/>
                  <a:pt x="1921699" y="1060542"/>
                </a:cubicBezTo>
                <a:close/>
                <a:moveTo>
                  <a:pt x="1860076" y="910277"/>
                </a:moveTo>
                <a:cubicBezTo>
                  <a:pt x="1862726" y="908657"/>
                  <a:pt x="1863536" y="905271"/>
                  <a:pt x="1861990" y="902620"/>
                </a:cubicBezTo>
                <a:lnTo>
                  <a:pt x="1779090" y="765828"/>
                </a:lnTo>
                <a:cubicBezTo>
                  <a:pt x="1777471" y="763178"/>
                  <a:pt x="1774010" y="762368"/>
                  <a:pt x="1771434" y="763914"/>
                </a:cubicBezTo>
                <a:cubicBezTo>
                  <a:pt x="1768783" y="765534"/>
                  <a:pt x="1767973" y="768921"/>
                  <a:pt x="1769519" y="771571"/>
                </a:cubicBezTo>
                <a:lnTo>
                  <a:pt x="1852419" y="908363"/>
                </a:lnTo>
                <a:cubicBezTo>
                  <a:pt x="1853450" y="910130"/>
                  <a:pt x="1855364" y="911087"/>
                  <a:pt x="1857205" y="911087"/>
                </a:cubicBezTo>
                <a:cubicBezTo>
                  <a:pt x="1858235" y="911087"/>
                  <a:pt x="1859192" y="910793"/>
                  <a:pt x="1860076" y="910277"/>
                </a:cubicBezTo>
                <a:close/>
                <a:moveTo>
                  <a:pt x="1777912" y="772970"/>
                </a:moveTo>
                <a:cubicBezTo>
                  <a:pt x="1780268" y="770982"/>
                  <a:pt x="1780563" y="767448"/>
                  <a:pt x="1778575" y="765092"/>
                </a:cubicBezTo>
                <a:lnTo>
                  <a:pt x="1678079" y="647148"/>
                </a:lnTo>
                <a:cubicBezTo>
                  <a:pt x="1676091" y="644792"/>
                  <a:pt x="1672558" y="644497"/>
                  <a:pt x="1670202" y="646485"/>
                </a:cubicBezTo>
                <a:cubicBezTo>
                  <a:pt x="1667846" y="648473"/>
                  <a:pt x="1667551" y="652007"/>
                  <a:pt x="1669539" y="654363"/>
                </a:cubicBezTo>
                <a:lnTo>
                  <a:pt x="1770035" y="772307"/>
                </a:lnTo>
                <a:cubicBezTo>
                  <a:pt x="1771139" y="773633"/>
                  <a:pt x="1772759" y="774295"/>
                  <a:pt x="1774305" y="774295"/>
                </a:cubicBezTo>
                <a:cubicBezTo>
                  <a:pt x="1775556" y="774295"/>
                  <a:pt x="1776882" y="773853"/>
                  <a:pt x="1777912" y="772970"/>
                </a:cubicBezTo>
                <a:close/>
                <a:moveTo>
                  <a:pt x="1678153" y="654289"/>
                </a:moveTo>
                <a:cubicBezTo>
                  <a:pt x="1680067" y="651860"/>
                  <a:pt x="1679699" y="648400"/>
                  <a:pt x="1677343" y="646412"/>
                </a:cubicBezTo>
                <a:lnTo>
                  <a:pt x="1562196" y="552984"/>
                </a:lnTo>
                <a:cubicBezTo>
                  <a:pt x="1559841" y="551070"/>
                  <a:pt x="1556307" y="551438"/>
                  <a:pt x="1554319" y="553794"/>
                </a:cubicBezTo>
                <a:cubicBezTo>
                  <a:pt x="1552405" y="556223"/>
                  <a:pt x="1552773" y="559684"/>
                  <a:pt x="1555129" y="561671"/>
                </a:cubicBezTo>
                <a:lnTo>
                  <a:pt x="1670275" y="655099"/>
                </a:lnTo>
                <a:cubicBezTo>
                  <a:pt x="1671306" y="655983"/>
                  <a:pt x="1672558" y="656351"/>
                  <a:pt x="1673809" y="656351"/>
                </a:cubicBezTo>
                <a:cubicBezTo>
                  <a:pt x="1675429" y="656351"/>
                  <a:pt x="1677049" y="655688"/>
                  <a:pt x="1678153" y="654289"/>
                </a:cubicBezTo>
                <a:close/>
                <a:moveTo>
                  <a:pt x="1563522" y="560052"/>
                </a:moveTo>
                <a:cubicBezTo>
                  <a:pt x="1564994" y="557328"/>
                  <a:pt x="1564037" y="553941"/>
                  <a:pt x="1561313" y="552468"/>
                </a:cubicBezTo>
                <a:lnTo>
                  <a:pt x="1437773" y="484220"/>
                </a:lnTo>
                <a:cubicBezTo>
                  <a:pt x="1435049" y="482674"/>
                  <a:pt x="1431663" y="483704"/>
                  <a:pt x="1430190" y="486428"/>
                </a:cubicBezTo>
                <a:cubicBezTo>
                  <a:pt x="1428718" y="489153"/>
                  <a:pt x="1429675" y="492539"/>
                  <a:pt x="1432399" y="494012"/>
                </a:cubicBezTo>
                <a:lnTo>
                  <a:pt x="1555938" y="562260"/>
                </a:lnTo>
                <a:cubicBezTo>
                  <a:pt x="1556822" y="562776"/>
                  <a:pt x="1557779" y="562997"/>
                  <a:pt x="1558663" y="562923"/>
                </a:cubicBezTo>
                <a:cubicBezTo>
                  <a:pt x="1560650" y="562923"/>
                  <a:pt x="1562565" y="561892"/>
                  <a:pt x="1563522" y="560052"/>
                </a:cubicBezTo>
                <a:close/>
                <a:moveTo>
                  <a:pt x="1379832" y="496662"/>
                </a:moveTo>
                <a:lnTo>
                  <a:pt x="1435344" y="494748"/>
                </a:lnTo>
                <a:cubicBezTo>
                  <a:pt x="1438436" y="494674"/>
                  <a:pt x="1440865" y="492024"/>
                  <a:pt x="1440718" y="489005"/>
                </a:cubicBezTo>
                <a:cubicBezTo>
                  <a:pt x="1440645" y="485913"/>
                  <a:pt x="1438068" y="483557"/>
                  <a:pt x="1434976" y="483631"/>
                </a:cubicBezTo>
                <a:lnTo>
                  <a:pt x="1379464" y="485545"/>
                </a:lnTo>
                <a:cubicBezTo>
                  <a:pt x="1376372" y="485619"/>
                  <a:pt x="1373942" y="488269"/>
                  <a:pt x="1374089" y="491288"/>
                </a:cubicBezTo>
                <a:cubicBezTo>
                  <a:pt x="1374163" y="494306"/>
                  <a:pt x="1376666" y="496662"/>
                  <a:pt x="1379685" y="496662"/>
                </a:cubicBezTo>
                <a:cubicBezTo>
                  <a:pt x="1379758" y="496662"/>
                  <a:pt x="1379758" y="496662"/>
                  <a:pt x="1379832" y="496662"/>
                </a:cubicBezTo>
                <a:close/>
                <a:moveTo>
                  <a:pt x="1322038" y="501963"/>
                </a:moveTo>
                <a:lnTo>
                  <a:pt x="1380126" y="496588"/>
                </a:lnTo>
                <a:cubicBezTo>
                  <a:pt x="1383218" y="496294"/>
                  <a:pt x="1385427" y="493570"/>
                  <a:pt x="1385133" y="490551"/>
                </a:cubicBezTo>
                <a:cubicBezTo>
                  <a:pt x="1384838" y="487459"/>
                  <a:pt x="1381820" y="485251"/>
                  <a:pt x="1379096" y="485545"/>
                </a:cubicBezTo>
                <a:lnTo>
                  <a:pt x="1321007" y="490919"/>
                </a:lnTo>
                <a:cubicBezTo>
                  <a:pt x="1317915" y="491214"/>
                  <a:pt x="1315706" y="493938"/>
                  <a:pt x="1316001" y="496957"/>
                </a:cubicBezTo>
                <a:cubicBezTo>
                  <a:pt x="1316295" y="499828"/>
                  <a:pt x="1318725" y="502037"/>
                  <a:pt x="1321596" y="502037"/>
                </a:cubicBezTo>
                <a:cubicBezTo>
                  <a:pt x="1321743" y="502037"/>
                  <a:pt x="1321890" y="501963"/>
                  <a:pt x="1322038" y="501963"/>
                </a:cubicBezTo>
                <a:close/>
                <a:moveTo>
                  <a:pt x="1326749" y="498355"/>
                </a:moveTo>
                <a:cubicBezTo>
                  <a:pt x="1327854" y="495484"/>
                  <a:pt x="1326381" y="492245"/>
                  <a:pt x="1323436" y="491214"/>
                </a:cubicBezTo>
                <a:lnTo>
                  <a:pt x="1204314" y="447114"/>
                </a:lnTo>
                <a:cubicBezTo>
                  <a:pt x="1201369" y="446083"/>
                  <a:pt x="1198203" y="447555"/>
                  <a:pt x="1197173" y="450427"/>
                </a:cubicBezTo>
                <a:cubicBezTo>
                  <a:pt x="1196142" y="453298"/>
                  <a:pt x="1197541" y="456537"/>
                  <a:pt x="1200486" y="457568"/>
                </a:cubicBezTo>
                <a:lnTo>
                  <a:pt x="1319608" y="501668"/>
                </a:lnTo>
                <a:cubicBezTo>
                  <a:pt x="1320271" y="501889"/>
                  <a:pt x="1320933" y="502037"/>
                  <a:pt x="1321596" y="502037"/>
                </a:cubicBezTo>
                <a:cubicBezTo>
                  <a:pt x="1323805" y="501963"/>
                  <a:pt x="1325940" y="500638"/>
                  <a:pt x="1326749" y="498355"/>
                </a:cubicBezTo>
                <a:close/>
                <a:moveTo>
                  <a:pt x="1145784" y="467066"/>
                </a:moveTo>
                <a:lnTo>
                  <a:pt x="1203283" y="457863"/>
                </a:lnTo>
                <a:cubicBezTo>
                  <a:pt x="1206302" y="457347"/>
                  <a:pt x="1208363" y="454550"/>
                  <a:pt x="1207922" y="451457"/>
                </a:cubicBezTo>
                <a:cubicBezTo>
                  <a:pt x="1207406" y="448365"/>
                  <a:pt x="1204535" y="446377"/>
                  <a:pt x="1201516" y="446819"/>
                </a:cubicBezTo>
                <a:lnTo>
                  <a:pt x="1144017" y="456022"/>
                </a:lnTo>
                <a:cubicBezTo>
                  <a:pt x="1140998" y="456537"/>
                  <a:pt x="1138937" y="459335"/>
                  <a:pt x="1139378" y="462427"/>
                </a:cubicBezTo>
                <a:cubicBezTo>
                  <a:pt x="1139820" y="465225"/>
                  <a:pt x="1142176" y="467139"/>
                  <a:pt x="1144900" y="467139"/>
                </a:cubicBezTo>
                <a:cubicBezTo>
                  <a:pt x="1145195" y="467139"/>
                  <a:pt x="1145489" y="467139"/>
                  <a:pt x="1145784" y="467066"/>
                </a:cubicBezTo>
                <a:close/>
                <a:moveTo>
                  <a:pt x="1150348" y="462575"/>
                </a:moveTo>
                <a:cubicBezTo>
                  <a:pt x="1150864" y="459556"/>
                  <a:pt x="1148876" y="456611"/>
                  <a:pt x="1145857" y="456096"/>
                </a:cubicBezTo>
                <a:lnTo>
                  <a:pt x="1035791" y="436217"/>
                </a:lnTo>
                <a:cubicBezTo>
                  <a:pt x="1032846" y="435628"/>
                  <a:pt x="1029827" y="437690"/>
                  <a:pt x="1029312" y="440708"/>
                </a:cubicBezTo>
                <a:cubicBezTo>
                  <a:pt x="1028796" y="443727"/>
                  <a:pt x="1030784" y="446672"/>
                  <a:pt x="1033803" y="447187"/>
                </a:cubicBezTo>
                <a:lnTo>
                  <a:pt x="1143869" y="467066"/>
                </a:lnTo>
                <a:cubicBezTo>
                  <a:pt x="1144238" y="467139"/>
                  <a:pt x="1144532" y="467139"/>
                  <a:pt x="1144900" y="467139"/>
                </a:cubicBezTo>
                <a:cubicBezTo>
                  <a:pt x="1147551" y="467139"/>
                  <a:pt x="1149907" y="465299"/>
                  <a:pt x="1150348" y="462575"/>
                </a:cubicBezTo>
                <a:close/>
                <a:moveTo>
                  <a:pt x="936473" y="451752"/>
                </a:moveTo>
                <a:lnTo>
                  <a:pt x="1035128" y="447261"/>
                </a:lnTo>
                <a:cubicBezTo>
                  <a:pt x="1038220" y="447114"/>
                  <a:pt x="1040576" y="444537"/>
                  <a:pt x="1040429" y="441445"/>
                </a:cubicBezTo>
                <a:cubicBezTo>
                  <a:pt x="1040282" y="438353"/>
                  <a:pt x="1038073" y="436365"/>
                  <a:pt x="1034613" y="436144"/>
                </a:cubicBezTo>
                <a:lnTo>
                  <a:pt x="935958" y="440635"/>
                </a:lnTo>
                <a:cubicBezTo>
                  <a:pt x="932865" y="440782"/>
                  <a:pt x="930509" y="443359"/>
                  <a:pt x="930657" y="446451"/>
                </a:cubicBezTo>
                <a:cubicBezTo>
                  <a:pt x="930804" y="449470"/>
                  <a:pt x="933307" y="451752"/>
                  <a:pt x="936252" y="451752"/>
                </a:cubicBezTo>
                <a:cubicBezTo>
                  <a:pt x="936326" y="451752"/>
                  <a:pt x="936399" y="451752"/>
                  <a:pt x="936473" y="451752"/>
                </a:cubicBezTo>
                <a:close/>
                <a:moveTo>
                  <a:pt x="7077015" y="3139514"/>
                </a:moveTo>
                <a:cubicBezTo>
                  <a:pt x="7077457" y="3136495"/>
                  <a:pt x="7075322" y="3133624"/>
                  <a:pt x="7072303" y="3133182"/>
                </a:cubicBezTo>
                <a:lnTo>
                  <a:pt x="6941843" y="3114556"/>
                </a:lnTo>
                <a:cubicBezTo>
                  <a:pt x="6938824" y="3114114"/>
                  <a:pt x="6935953" y="3116249"/>
                  <a:pt x="6935512" y="3119268"/>
                </a:cubicBezTo>
                <a:cubicBezTo>
                  <a:pt x="6935070" y="3122286"/>
                  <a:pt x="6937205" y="3125158"/>
                  <a:pt x="6940223" y="3125599"/>
                </a:cubicBezTo>
                <a:lnTo>
                  <a:pt x="7070684" y="3144226"/>
                </a:lnTo>
                <a:cubicBezTo>
                  <a:pt x="7070978" y="3144299"/>
                  <a:pt x="7071273" y="3144299"/>
                  <a:pt x="7071493" y="3144299"/>
                </a:cubicBezTo>
                <a:cubicBezTo>
                  <a:pt x="7074291" y="3144299"/>
                  <a:pt x="7076647" y="3142238"/>
                  <a:pt x="7077015" y="3139514"/>
                </a:cubicBezTo>
                <a:close/>
                <a:moveTo>
                  <a:pt x="6946481" y="3121550"/>
                </a:moveTo>
                <a:cubicBezTo>
                  <a:pt x="6947291" y="3118605"/>
                  <a:pt x="6945451" y="3115513"/>
                  <a:pt x="6942505" y="3114777"/>
                </a:cubicBezTo>
                <a:lnTo>
                  <a:pt x="6812929" y="3081057"/>
                </a:lnTo>
                <a:cubicBezTo>
                  <a:pt x="6809984" y="3080395"/>
                  <a:pt x="6806892" y="3082088"/>
                  <a:pt x="6806156" y="3085033"/>
                </a:cubicBezTo>
                <a:cubicBezTo>
                  <a:pt x="6805419" y="3087978"/>
                  <a:pt x="6807186" y="3091070"/>
                  <a:pt x="6810131" y="3091806"/>
                </a:cubicBezTo>
                <a:lnTo>
                  <a:pt x="6939708" y="3125526"/>
                </a:lnTo>
                <a:cubicBezTo>
                  <a:pt x="6940223" y="3125673"/>
                  <a:pt x="6940665" y="3125673"/>
                  <a:pt x="6941180" y="3125673"/>
                </a:cubicBezTo>
                <a:cubicBezTo>
                  <a:pt x="6943536" y="3125673"/>
                  <a:pt x="6945819" y="3123980"/>
                  <a:pt x="6946481" y="3121550"/>
                </a:cubicBezTo>
                <a:close/>
                <a:moveTo>
                  <a:pt x="6816684" y="3088272"/>
                </a:moveTo>
                <a:cubicBezTo>
                  <a:pt x="6817714" y="3085401"/>
                  <a:pt x="6816168" y="3082162"/>
                  <a:pt x="6813297" y="3081131"/>
                </a:cubicBezTo>
                <a:lnTo>
                  <a:pt x="6692923" y="3038577"/>
                </a:lnTo>
                <a:cubicBezTo>
                  <a:pt x="6690052" y="3037546"/>
                  <a:pt x="6686812" y="3039092"/>
                  <a:pt x="6685781" y="3041963"/>
                </a:cubicBezTo>
                <a:cubicBezTo>
                  <a:pt x="6684751" y="3044835"/>
                  <a:pt x="6686297" y="3048074"/>
                  <a:pt x="6689168" y="3049105"/>
                </a:cubicBezTo>
                <a:lnTo>
                  <a:pt x="6809542" y="3091659"/>
                </a:lnTo>
                <a:cubicBezTo>
                  <a:pt x="6810131" y="3091880"/>
                  <a:pt x="6810794" y="3091953"/>
                  <a:pt x="6811456" y="3091953"/>
                </a:cubicBezTo>
                <a:cubicBezTo>
                  <a:pt x="6813739" y="3091953"/>
                  <a:pt x="6815874" y="3090555"/>
                  <a:pt x="6816684" y="3088272"/>
                </a:cubicBezTo>
                <a:close/>
                <a:moveTo>
                  <a:pt x="6696163" y="3046086"/>
                </a:moveTo>
                <a:cubicBezTo>
                  <a:pt x="6697414" y="3043288"/>
                  <a:pt x="6696089" y="3039975"/>
                  <a:pt x="6693291" y="3038724"/>
                </a:cubicBezTo>
                <a:lnTo>
                  <a:pt x="6590440" y="2993666"/>
                </a:lnTo>
                <a:cubicBezTo>
                  <a:pt x="6587642" y="2992415"/>
                  <a:pt x="6584329" y="2993740"/>
                  <a:pt x="6583077" y="2996538"/>
                </a:cubicBezTo>
                <a:cubicBezTo>
                  <a:pt x="6581825" y="2999336"/>
                  <a:pt x="6583151" y="3002648"/>
                  <a:pt x="6585948" y="3003900"/>
                </a:cubicBezTo>
                <a:lnTo>
                  <a:pt x="6688800" y="3048958"/>
                </a:lnTo>
                <a:cubicBezTo>
                  <a:pt x="6689536" y="3049326"/>
                  <a:pt x="6690346" y="3049473"/>
                  <a:pt x="6691082" y="3049399"/>
                </a:cubicBezTo>
                <a:cubicBezTo>
                  <a:pt x="6693217" y="3049399"/>
                  <a:pt x="6695205" y="3048148"/>
                  <a:pt x="6696163" y="3046086"/>
                </a:cubicBezTo>
                <a:close/>
                <a:moveTo>
                  <a:pt x="6593090" y="3001397"/>
                </a:moveTo>
                <a:cubicBezTo>
                  <a:pt x="6594563" y="2998673"/>
                  <a:pt x="6593532" y="2995286"/>
                  <a:pt x="6590808" y="2993887"/>
                </a:cubicBezTo>
                <a:lnTo>
                  <a:pt x="6513871" y="2952658"/>
                </a:lnTo>
                <a:cubicBezTo>
                  <a:pt x="6511147" y="2951186"/>
                  <a:pt x="6507761" y="2952217"/>
                  <a:pt x="6506362" y="2954941"/>
                </a:cubicBezTo>
                <a:cubicBezTo>
                  <a:pt x="6504890" y="2957665"/>
                  <a:pt x="6505920" y="2961051"/>
                  <a:pt x="6508644" y="2962450"/>
                </a:cubicBezTo>
                <a:lnTo>
                  <a:pt x="6585580" y="3003679"/>
                </a:lnTo>
                <a:cubicBezTo>
                  <a:pt x="6586464" y="3004121"/>
                  <a:pt x="6587347" y="3004342"/>
                  <a:pt x="6588231" y="3004342"/>
                </a:cubicBezTo>
                <a:cubicBezTo>
                  <a:pt x="6590219" y="3004268"/>
                  <a:pt x="6592133" y="3003238"/>
                  <a:pt x="6593090" y="3001397"/>
                </a:cubicBezTo>
                <a:close/>
                <a:moveTo>
                  <a:pt x="6515712" y="2960757"/>
                </a:moveTo>
                <a:cubicBezTo>
                  <a:pt x="6517553" y="2958254"/>
                  <a:pt x="6517037" y="2954793"/>
                  <a:pt x="6514534" y="2952953"/>
                </a:cubicBezTo>
                <a:lnTo>
                  <a:pt x="6456592" y="2910104"/>
                </a:lnTo>
                <a:cubicBezTo>
                  <a:pt x="6454163" y="2908263"/>
                  <a:pt x="6450629" y="2908779"/>
                  <a:pt x="6448788" y="2911282"/>
                </a:cubicBezTo>
                <a:cubicBezTo>
                  <a:pt x="6446948" y="2913785"/>
                  <a:pt x="6447463" y="2917246"/>
                  <a:pt x="6449967" y="2919086"/>
                </a:cubicBezTo>
                <a:lnTo>
                  <a:pt x="6507908" y="2961935"/>
                </a:lnTo>
                <a:cubicBezTo>
                  <a:pt x="6508939" y="2962671"/>
                  <a:pt x="6510117" y="2963039"/>
                  <a:pt x="6511295" y="2963039"/>
                </a:cubicBezTo>
                <a:cubicBezTo>
                  <a:pt x="6512988" y="2963039"/>
                  <a:pt x="6514681" y="2962229"/>
                  <a:pt x="6515712" y="2960757"/>
                </a:cubicBezTo>
                <a:close/>
                <a:moveTo>
                  <a:pt x="6457108" y="2918792"/>
                </a:moveTo>
                <a:cubicBezTo>
                  <a:pt x="6459390" y="2916730"/>
                  <a:pt x="6459537" y="2913196"/>
                  <a:pt x="6457403" y="2910914"/>
                </a:cubicBezTo>
                <a:lnTo>
                  <a:pt x="6411682" y="2861145"/>
                </a:lnTo>
                <a:cubicBezTo>
                  <a:pt x="6409621" y="2858862"/>
                  <a:pt x="6406087" y="2858715"/>
                  <a:pt x="6403805" y="2860850"/>
                </a:cubicBezTo>
                <a:cubicBezTo>
                  <a:pt x="6401522" y="2862912"/>
                  <a:pt x="6401375" y="2866446"/>
                  <a:pt x="6403510" y="2868728"/>
                </a:cubicBezTo>
                <a:lnTo>
                  <a:pt x="6449230" y="2918497"/>
                </a:lnTo>
                <a:cubicBezTo>
                  <a:pt x="6450335" y="2919675"/>
                  <a:pt x="6451881" y="2920338"/>
                  <a:pt x="6453353" y="2920264"/>
                </a:cubicBezTo>
                <a:cubicBezTo>
                  <a:pt x="6454752" y="2920264"/>
                  <a:pt x="6456077" y="2919749"/>
                  <a:pt x="6457108" y="2918792"/>
                </a:cubicBezTo>
                <a:close/>
                <a:moveTo>
                  <a:pt x="6410652" y="2869538"/>
                </a:moveTo>
                <a:cubicBezTo>
                  <a:pt x="6413229" y="2867844"/>
                  <a:pt x="6413965" y="2864384"/>
                  <a:pt x="6412272" y="2861807"/>
                </a:cubicBezTo>
                <a:lnTo>
                  <a:pt x="6371779" y="2799743"/>
                </a:lnTo>
                <a:cubicBezTo>
                  <a:pt x="6370085" y="2797166"/>
                  <a:pt x="6366625" y="2796430"/>
                  <a:pt x="6364048" y="2798123"/>
                </a:cubicBezTo>
                <a:cubicBezTo>
                  <a:pt x="6361471" y="2799817"/>
                  <a:pt x="6360735" y="2803277"/>
                  <a:pt x="6362428" y="2805854"/>
                </a:cubicBezTo>
                <a:lnTo>
                  <a:pt x="6402921" y="2867918"/>
                </a:lnTo>
                <a:cubicBezTo>
                  <a:pt x="6404026" y="2869538"/>
                  <a:pt x="6405793" y="2870421"/>
                  <a:pt x="6407633" y="2870421"/>
                </a:cubicBezTo>
                <a:cubicBezTo>
                  <a:pt x="6408664" y="2870421"/>
                  <a:pt x="6409694" y="2870127"/>
                  <a:pt x="6410652" y="2869538"/>
                </a:cubicBezTo>
                <a:close/>
                <a:moveTo>
                  <a:pt x="6369717" y="2807768"/>
                </a:moveTo>
                <a:cubicBezTo>
                  <a:pt x="6372441" y="2806296"/>
                  <a:pt x="6373472" y="2802982"/>
                  <a:pt x="6371999" y="2800258"/>
                </a:cubicBezTo>
                <a:lnTo>
                  <a:pt x="6329887" y="2720598"/>
                </a:lnTo>
                <a:cubicBezTo>
                  <a:pt x="6328488" y="2717874"/>
                  <a:pt x="6325028" y="2716843"/>
                  <a:pt x="6322377" y="2718242"/>
                </a:cubicBezTo>
                <a:cubicBezTo>
                  <a:pt x="6319653" y="2719641"/>
                  <a:pt x="6318623" y="2723028"/>
                  <a:pt x="6320021" y="2725752"/>
                </a:cubicBezTo>
                <a:lnTo>
                  <a:pt x="6362134" y="2805412"/>
                </a:lnTo>
                <a:cubicBezTo>
                  <a:pt x="6363165" y="2807326"/>
                  <a:pt x="6365079" y="2808430"/>
                  <a:pt x="6367067" y="2808357"/>
                </a:cubicBezTo>
                <a:cubicBezTo>
                  <a:pt x="6368024" y="2808357"/>
                  <a:pt x="6368907" y="2808136"/>
                  <a:pt x="6369717" y="2807768"/>
                </a:cubicBezTo>
                <a:close/>
                <a:moveTo>
                  <a:pt x="6327163" y="2728328"/>
                </a:moveTo>
                <a:cubicBezTo>
                  <a:pt x="6330035" y="2727151"/>
                  <a:pt x="6331360" y="2723911"/>
                  <a:pt x="6330181" y="2721040"/>
                </a:cubicBezTo>
                <a:lnTo>
                  <a:pt x="6292339" y="2628937"/>
                </a:lnTo>
                <a:cubicBezTo>
                  <a:pt x="6291161" y="2626066"/>
                  <a:pt x="6287848" y="2624741"/>
                  <a:pt x="6285050" y="2625919"/>
                </a:cubicBezTo>
                <a:cubicBezTo>
                  <a:pt x="6282179" y="2627096"/>
                  <a:pt x="6280854" y="2630336"/>
                  <a:pt x="6282032" y="2633207"/>
                </a:cubicBezTo>
                <a:lnTo>
                  <a:pt x="6319874" y="2725310"/>
                </a:lnTo>
                <a:cubicBezTo>
                  <a:pt x="6320758" y="2727519"/>
                  <a:pt x="6322893" y="2728770"/>
                  <a:pt x="6325101" y="2728770"/>
                </a:cubicBezTo>
                <a:cubicBezTo>
                  <a:pt x="6325764" y="2728697"/>
                  <a:pt x="6326427" y="2728623"/>
                  <a:pt x="6327163" y="2728328"/>
                </a:cubicBezTo>
                <a:close/>
                <a:moveTo>
                  <a:pt x="8487561" y="1844482"/>
                </a:moveTo>
                <a:lnTo>
                  <a:pt x="8584818" y="1757754"/>
                </a:lnTo>
                <a:cubicBezTo>
                  <a:pt x="8587100" y="1755692"/>
                  <a:pt x="8587321" y="1752159"/>
                  <a:pt x="8585259" y="1749876"/>
                </a:cubicBezTo>
                <a:cubicBezTo>
                  <a:pt x="8583198" y="1747594"/>
                  <a:pt x="8579664" y="1747373"/>
                  <a:pt x="8577382" y="1749434"/>
                </a:cubicBezTo>
                <a:lnTo>
                  <a:pt x="8480125" y="1836162"/>
                </a:lnTo>
                <a:cubicBezTo>
                  <a:pt x="8477843" y="1838224"/>
                  <a:pt x="8477622" y="1841758"/>
                  <a:pt x="8479684" y="1844040"/>
                </a:cubicBezTo>
                <a:cubicBezTo>
                  <a:pt x="8480789" y="1845292"/>
                  <a:pt x="8482334" y="1845881"/>
                  <a:pt x="8483880" y="1845881"/>
                </a:cubicBezTo>
                <a:cubicBezTo>
                  <a:pt x="8485206" y="1845954"/>
                  <a:pt x="8486530" y="1845439"/>
                  <a:pt x="8487561" y="1844482"/>
                </a:cubicBezTo>
                <a:close/>
                <a:moveTo>
                  <a:pt x="8584376" y="1758122"/>
                </a:moveTo>
                <a:lnTo>
                  <a:pt x="8686491" y="1683763"/>
                </a:lnTo>
                <a:cubicBezTo>
                  <a:pt x="8688994" y="1681922"/>
                  <a:pt x="8689510" y="1678462"/>
                  <a:pt x="8687743" y="1675958"/>
                </a:cubicBezTo>
                <a:cubicBezTo>
                  <a:pt x="8685903" y="1673455"/>
                  <a:pt x="8682443" y="1672940"/>
                  <a:pt x="8679939" y="1674707"/>
                </a:cubicBezTo>
                <a:lnTo>
                  <a:pt x="8577823" y="1749066"/>
                </a:lnTo>
                <a:cubicBezTo>
                  <a:pt x="8575320" y="1750907"/>
                  <a:pt x="8574805" y="1754367"/>
                  <a:pt x="8576572" y="1756870"/>
                </a:cubicBezTo>
                <a:cubicBezTo>
                  <a:pt x="8577676" y="1758416"/>
                  <a:pt x="8579370" y="1759153"/>
                  <a:pt x="8581137" y="1759153"/>
                </a:cubicBezTo>
                <a:cubicBezTo>
                  <a:pt x="8582241" y="1759153"/>
                  <a:pt x="8583345" y="1758858"/>
                  <a:pt x="8584376" y="1758122"/>
                </a:cubicBezTo>
                <a:close/>
                <a:moveTo>
                  <a:pt x="8685976" y="1684131"/>
                </a:moveTo>
                <a:lnTo>
                  <a:pt x="8795012" y="1621993"/>
                </a:lnTo>
                <a:cubicBezTo>
                  <a:pt x="8797662" y="1620447"/>
                  <a:pt x="8798619" y="1617060"/>
                  <a:pt x="8797073" y="1614409"/>
                </a:cubicBezTo>
                <a:cubicBezTo>
                  <a:pt x="8795528" y="1611759"/>
                  <a:pt x="8792140" y="1610802"/>
                  <a:pt x="8789490" y="1612348"/>
                </a:cubicBezTo>
                <a:lnTo>
                  <a:pt x="8680455" y="1674486"/>
                </a:lnTo>
                <a:cubicBezTo>
                  <a:pt x="8677804" y="1676032"/>
                  <a:pt x="8676847" y="1679419"/>
                  <a:pt x="8678393" y="1682069"/>
                </a:cubicBezTo>
                <a:cubicBezTo>
                  <a:pt x="8679424" y="1683910"/>
                  <a:pt x="8681338" y="1684867"/>
                  <a:pt x="8683252" y="1684867"/>
                </a:cubicBezTo>
                <a:cubicBezTo>
                  <a:pt x="8684136" y="1684867"/>
                  <a:pt x="8685093" y="1684646"/>
                  <a:pt x="8685976" y="1684131"/>
                </a:cubicBezTo>
                <a:close/>
                <a:moveTo>
                  <a:pt x="8794423" y="1622287"/>
                </a:moveTo>
                <a:lnTo>
                  <a:pt x="8912515" y="1572076"/>
                </a:lnTo>
                <a:cubicBezTo>
                  <a:pt x="8915313" y="1570898"/>
                  <a:pt x="8916637" y="1567585"/>
                  <a:pt x="8915459" y="1564787"/>
                </a:cubicBezTo>
                <a:cubicBezTo>
                  <a:pt x="8914282" y="1561916"/>
                  <a:pt x="8910968" y="1560665"/>
                  <a:pt x="8908171" y="1561843"/>
                </a:cubicBezTo>
                <a:lnTo>
                  <a:pt x="8790080" y="1612054"/>
                </a:lnTo>
                <a:cubicBezTo>
                  <a:pt x="8787282" y="1613231"/>
                  <a:pt x="8785956" y="1616545"/>
                  <a:pt x="8787134" y="1619342"/>
                </a:cubicBezTo>
                <a:cubicBezTo>
                  <a:pt x="8788018" y="1621477"/>
                  <a:pt x="8790153" y="1622729"/>
                  <a:pt x="8792288" y="1622729"/>
                </a:cubicBezTo>
                <a:cubicBezTo>
                  <a:pt x="8793024" y="1622729"/>
                  <a:pt x="8793761" y="1622582"/>
                  <a:pt x="8794423" y="1622287"/>
                </a:cubicBezTo>
                <a:close/>
                <a:moveTo>
                  <a:pt x="8911925" y="1572223"/>
                </a:moveTo>
                <a:lnTo>
                  <a:pt x="9040913" y="1533645"/>
                </a:lnTo>
                <a:cubicBezTo>
                  <a:pt x="9043859" y="1532761"/>
                  <a:pt x="9045552" y="1529669"/>
                  <a:pt x="9044668" y="1526724"/>
                </a:cubicBezTo>
                <a:cubicBezTo>
                  <a:pt x="9043785" y="1523779"/>
                  <a:pt x="9040692" y="1522086"/>
                  <a:pt x="9037748" y="1522969"/>
                </a:cubicBezTo>
                <a:lnTo>
                  <a:pt x="8908760" y="1561548"/>
                </a:lnTo>
                <a:cubicBezTo>
                  <a:pt x="8905815" y="1562432"/>
                  <a:pt x="8904122" y="1565524"/>
                  <a:pt x="8905005" y="1568469"/>
                </a:cubicBezTo>
                <a:cubicBezTo>
                  <a:pt x="8905741" y="1570898"/>
                  <a:pt x="8907950" y="1572444"/>
                  <a:pt x="8910380" y="1572444"/>
                </a:cubicBezTo>
                <a:cubicBezTo>
                  <a:pt x="8910895" y="1572518"/>
                  <a:pt x="8911410" y="1572444"/>
                  <a:pt x="8911925" y="1572223"/>
                </a:cubicBezTo>
                <a:close/>
                <a:moveTo>
                  <a:pt x="9040325" y="1533866"/>
                </a:moveTo>
                <a:lnTo>
                  <a:pt x="9175276" y="1508318"/>
                </a:lnTo>
                <a:cubicBezTo>
                  <a:pt x="9178295" y="1507729"/>
                  <a:pt x="9180283" y="1504858"/>
                  <a:pt x="9179693" y="1501766"/>
                </a:cubicBezTo>
                <a:cubicBezTo>
                  <a:pt x="9179104" y="1498747"/>
                  <a:pt x="9176085" y="1496833"/>
                  <a:pt x="9173140" y="1497349"/>
                </a:cubicBezTo>
                <a:lnTo>
                  <a:pt x="9038189" y="1522896"/>
                </a:lnTo>
                <a:cubicBezTo>
                  <a:pt x="9035171" y="1523485"/>
                  <a:pt x="9033183" y="1526356"/>
                  <a:pt x="9033772" y="1529448"/>
                </a:cubicBezTo>
                <a:cubicBezTo>
                  <a:pt x="9034287" y="1532099"/>
                  <a:pt x="9036644" y="1534013"/>
                  <a:pt x="9039294" y="1534013"/>
                </a:cubicBezTo>
                <a:cubicBezTo>
                  <a:pt x="9039661" y="1533939"/>
                  <a:pt x="9040030" y="1533866"/>
                  <a:pt x="9040325" y="1533866"/>
                </a:cubicBezTo>
                <a:close/>
                <a:moveTo>
                  <a:pt x="9174761" y="1508392"/>
                </a:moveTo>
                <a:lnTo>
                  <a:pt x="9310743" y="1496980"/>
                </a:lnTo>
                <a:cubicBezTo>
                  <a:pt x="9313835" y="1496760"/>
                  <a:pt x="9316117" y="1494036"/>
                  <a:pt x="9315822" y="1490943"/>
                </a:cubicBezTo>
                <a:cubicBezTo>
                  <a:pt x="9315602" y="1487851"/>
                  <a:pt x="9312509" y="1485274"/>
                  <a:pt x="9309785" y="1485863"/>
                </a:cubicBezTo>
                <a:lnTo>
                  <a:pt x="9173804" y="1497275"/>
                </a:lnTo>
                <a:cubicBezTo>
                  <a:pt x="9170711" y="1497496"/>
                  <a:pt x="9168429" y="1500220"/>
                  <a:pt x="9168723" y="1503312"/>
                </a:cubicBezTo>
                <a:cubicBezTo>
                  <a:pt x="9168944" y="1506257"/>
                  <a:pt x="9171447" y="1508466"/>
                  <a:pt x="9174319" y="1508392"/>
                </a:cubicBezTo>
                <a:cubicBezTo>
                  <a:pt x="9174466" y="1508392"/>
                  <a:pt x="9174613" y="1508392"/>
                  <a:pt x="9174761" y="1508392"/>
                </a:cubicBezTo>
                <a:close/>
                <a:moveTo>
                  <a:pt x="8400834" y="1609624"/>
                </a:moveTo>
                <a:cubicBezTo>
                  <a:pt x="8402232" y="1606900"/>
                  <a:pt x="8401201" y="1603513"/>
                  <a:pt x="8398477" y="1602114"/>
                </a:cubicBezTo>
                <a:lnTo>
                  <a:pt x="8283405" y="1541964"/>
                </a:lnTo>
                <a:cubicBezTo>
                  <a:pt x="8280754" y="1540565"/>
                  <a:pt x="8277294" y="1541596"/>
                  <a:pt x="8275895" y="1544320"/>
                </a:cubicBezTo>
                <a:cubicBezTo>
                  <a:pt x="8274496" y="1547044"/>
                  <a:pt x="8275527" y="1550431"/>
                  <a:pt x="8278251" y="1551830"/>
                </a:cubicBezTo>
                <a:lnTo>
                  <a:pt x="8393324" y="1611980"/>
                </a:lnTo>
                <a:cubicBezTo>
                  <a:pt x="8394134" y="1612422"/>
                  <a:pt x="8395017" y="1612642"/>
                  <a:pt x="8395974" y="1612642"/>
                </a:cubicBezTo>
                <a:cubicBezTo>
                  <a:pt x="8397889" y="1612642"/>
                  <a:pt x="8399803" y="1611538"/>
                  <a:pt x="8400834" y="1609624"/>
                </a:cubicBezTo>
                <a:close/>
                <a:moveTo>
                  <a:pt x="8285319" y="1550210"/>
                </a:moveTo>
                <a:cubicBezTo>
                  <a:pt x="8287159" y="1547707"/>
                  <a:pt x="8286571" y="1544247"/>
                  <a:pt x="8284067" y="1542406"/>
                </a:cubicBezTo>
                <a:lnTo>
                  <a:pt x="8245562" y="1514503"/>
                </a:lnTo>
                <a:cubicBezTo>
                  <a:pt x="8243059" y="1512662"/>
                  <a:pt x="8239599" y="1513251"/>
                  <a:pt x="8237759" y="1515754"/>
                </a:cubicBezTo>
                <a:cubicBezTo>
                  <a:pt x="8235918" y="1518258"/>
                  <a:pt x="8236507" y="1521718"/>
                  <a:pt x="8239010" y="1523558"/>
                </a:cubicBezTo>
                <a:lnTo>
                  <a:pt x="8277515" y="1551535"/>
                </a:lnTo>
                <a:cubicBezTo>
                  <a:pt x="8278545" y="1552271"/>
                  <a:pt x="8279650" y="1552640"/>
                  <a:pt x="8280828" y="1552566"/>
                </a:cubicBezTo>
                <a:cubicBezTo>
                  <a:pt x="8282595" y="1552492"/>
                  <a:pt x="8284214" y="1551682"/>
                  <a:pt x="8285319" y="1550210"/>
                </a:cubicBezTo>
                <a:close/>
                <a:moveTo>
                  <a:pt x="8246814" y="1522233"/>
                </a:moveTo>
                <a:cubicBezTo>
                  <a:pt x="8248655" y="1519730"/>
                  <a:pt x="8248066" y="1516270"/>
                  <a:pt x="8245562" y="1514429"/>
                </a:cubicBezTo>
                <a:lnTo>
                  <a:pt x="8146023" y="1442205"/>
                </a:lnTo>
                <a:cubicBezTo>
                  <a:pt x="8143521" y="1440364"/>
                  <a:pt x="8140060" y="1440953"/>
                  <a:pt x="8138220" y="1443456"/>
                </a:cubicBezTo>
                <a:cubicBezTo>
                  <a:pt x="8136379" y="1445960"/>
                  <a:pt x="8136968" y="1449420"/>
                  <a:pt x="8139472" y="1451260"/>
                </a:cubicBezTo>
                <a:lnTo>
                  <a:pt x="8239010" y="1523485"/>
                </a:lnTo>
                <a:cubicBezTo>
                  <a:pt x="8240040" y="1524221"/>
                  <a:pt x="8241145" y="1524589"/>
                  <a:pt x="8242323" y="1524516"/>
                </a:cubicBezTo>
                <a:cubicBezTo>
                  <a:pt x="8244090" y="1524516"/>
                  <a:pt x="8245783" y="1523779"/>
                  <a:pt x="8246814" y="1522233"/>
                </a:cubicBezTo>
                <a:close/>
                <a:moveTo>
                  <a:pt x="8147423" y="1449788"/>
                </a:moveTo>
                <a:cubicBezTo>
                  <a:pt x="8149116" y="1447211"/>
                  <a:pt x="8148380" y="1443751"/>
                  <a:pt x="8145877" y="1442058"/>
                </a:cubicBezTo>
                <a:lnTo>
                  <a:pt x="8099936" y="1411725"/>
                </a:lnTo>
                <a:cubicBezTo>
                  <a:pt x="8097359" y="1410032"/>
                  <a:pt x="8093899" y="1410768"/>
                  <a:pt x="8092205" y="1413271"/>
                </a:cubicBezTo>
                <a:cubicBezTo>
                  <a:pt x="8090512" y="1415848"/>
                  <a:pt x="8091248" y="1419308"/>
                  <a:pt x="8093751" y="1421001"/>
                </a:cubicBezTo>
                <a:lnTo>
                  <a:pt x="8139692" y="1451334"/>
                </a:lnTo>
                <a:cubicBezTo>
                  <a:pt x="8140649" y="1451997"/>
                  <a:pt x="8141754" y="1452291"/>
                  <a:pt x="8142784" y="1452291"/>
                </a:cubicBezTo>
                <a:cubicBezTo>
                  <a:pt x="8144625" y="1452291"/>
                  <a:pt x="8146392" y="1451408"/>
                  <a:pt x="8147423" y="1449788"/>
                </a:cubicBezTo>
                <a:close/>
                <a:moveTo>
                  <a:pt x="8101482" y="1419455"/>
                </a:moveTo>
                <a:cubicBezTo>
                  <a:pt x="8103175" y="1416878"/>
                  <a:pt x="8102439" y="1413418"/>
                  <a:pt x="8099936" y="1411725"/>
                </a:cubicBezTo>
                <a:lnTo>
                  <a:pt x="7996864" y="1343697"/>
                </a:lnTo>
                <a:cubicBezTo>
                  <a:pt x="7994286" y="1342004"/>
                  <a:pt x="7990826" y="1342740"/>
                  <a:pt x="7989133" y="1345243"/>
                </a:cubicBezTo>
                <a:cubicBezTo>
                  <a:pt x="7987440" y="1347820"/>
                  <a:pt x="7988176" y="1351280"/>
                  <a:pt x="7990679" y="1352974"/>
                </a:cubicBezTo>
                <a:lnTo>
                  <a:pt x="8093751" y="1421001"/>
                </a:lnTo>
                <a:cubicBezTo>
                  <a:pt x="8094708" y="1421664"/>
                  <a:pt x="8095813" y="1421958"/>
                  <a:pt x="8096844" y="1421958"/>
                </a:cubicBezTo>
                <a:cubicBezTo>
                  <a:pt x="8098684" y="1421958"/>
                  <a:pt x="8100451" y="1421075"/>
                  <a:pt x="8101482" y="1419455"/>
                </a:cubicBezTo>
                <a:close/>
                <a:moveTo>
                  <a:pt x="7998557" y="1351354"/>
                </a:moveTo>
                <a:cubicBezTo>
                  <a:pt x="8000176" y="1348703"/>
                  <a:pt x="7999367" y="1345317"/>
                  <a:pt x="7996716" y="1343697"/>
                </a:cubicBezTo>
                <a:lnTo>
                  <a:pt x="7943707" y="1311008"/>
                </a:lnTo>
                <a:cubicBezTo>
                  <a:pt x="7941130" y="1309389"/>
                  <a:pt x="7937670" y="1310198"/>
                  <a:pt x="7936051" y="1312849"/>
                </a:cubicBezTo>
                <a:cubicBezTo>
                  <a:pt x="7934430" y="1315499"/>
                  <a:pt x="7935241" y="1318886"/>
                  <a:pt x="7937891" y="1320506"/>
                </a:cubicBezTo>
                <a:lnTo>
                  <a:pt x="7990900" y="1353194"/>
                </a:lnTo>
                <a:cubicBezTo>
                  <a:pt x="7991857" y="1353783"/>
                  <a:pt x="7992888" y="1354004"/>
                  <a:pt x="7993845" y="1354004"/>
                </a:cubicBezTo>
                <a:cubicBezTo>
                  <a:pt x="7995685" y="1353931"/>
                  <a:pt x="7997526" y="1353047"/>
                  <a:pt x="7998557" y="1351354"/>
                </a:cubicBezTo>
                <a:close/>
                <a:moveTo>
                  <a:pt x="7945548" y="1318665"/>
                </a:moveTo>
                <a:cubicBezTo>
                  <a:pt x="7947168" y="1316015"/>
                  <a:pt x="7946357" y="1312628"/>
                  <a:pt x="7943707" y="1311008"/>
                </a:cubicBezTo>
                <a:lnTo>
                  <a:pt x="7835850" y="1244526"/>
                </a:lnTo>
                <a:cubicBezTo>
                  <a:pt x="7833199" y="1242907"/>
                  <a:pt x="7829812" y="1243717"/>
                  <a:pt x="7828193" y="1246367"/>
                </a:cubicBezTo>
                <a:cubicBezTo>
                  <a:pt x="7826573" y="1249018"/>
                  <a:pt x="7827383" y="1252404"/>
                  <a:pt x="7830033" y="1254024"/>
                </a:cubicBezTo>
                <a:lnTo>
                  <a:pt x="7937891" y="1320506"/>
                </a:lnTo>
                <a:cubicBezTo>
                  <a:pt x="7938849" y="1321095"/>
                  <a:pt x="7939879" y="1321316"/>
                  <a:pt x="7940836" y="1321316"/>
                </a:cubicBezTo>
                <a:cubicBezTo>
                  <a:pt x="7942676" y="1321316"/>
                  <a:pt x="7944517" y="1320358"/>
                  <a:pt x="7945548" y="1318665"/>
                </a:cubicBezTo>
                <a:close/>
                <a:moveTo>
                  <a:pt x="7837617" y="1252257"/>
                </a:moveTo>
                <a:cubicBezTo>
                  <a:pt x="7839310" y="1249680"/>
                  <a:pt x="7838500" y="1246220"/>
                  <a:pt x="7835923" y="1244526"/>
                </a:cubicBezTo>
                <a:lnTo>
                  <a:pt x="7782473" y="1210586"/>
                </a:lnTo>
                <a:cubicBezTo>
                  <a:pt x="7779895" y="1208893"/>
                  <a:pt x="7776435" y="1209703"/>
                  <a:pt x="7774742" y="1212280"/>
                </a:cubicBezTo>
                <a:cubicBezTo>
                  <a:pt x="7773049" y="1214856"/>
                  <a:pt x="7773859" y="1218317"/>
                  <a:pt x="7776435" y="1220010"/>
                </a:cubicBezTo>
                <a:lnTo>
                  <a:pt x="7829886" y="1253950"/>
                </a:lnTo>
                <a:cubicBezTo>
                  <a:pt x="7830843" y="1254539"/>
                  <a:pt x="7831874" y="1254834"/>
                  <a:pt x="7832905" y="1254834"/>
                </a:cubicBezTo>
                <a:cubicBezTo>
                  <a:pt x="7834819" y="1254834"/>
                  <a:pt x="7836586" y="1253877"/>
                  <a:pt x="7837617" y="1252257"/>
                </a:cubicBezTo>
                <a:close/>
                <a:moveTo>
                  <a:pt x="7784314" y="1218243"/>
                </a:moveTo>
                <a:cubicBezTo>
                  <a:pt x="7785933" y="1215593"/>
                  <a:pt x="7785123" y="1212206"/>
                  <a:pt x="7782473" y="1210586"/>
                </a:cubicBezTo>
                <a:lnTo>
                  <a:pt x="7682934" y="1149553"/>
                </a:lnTo>
                <a:cubicBezTo>
                  <a:pt x="7680357" y="1148006"/>
                  <a:pt x="7676897" y="1148816"/>
                  <a:pt x="7675277" y="1151393"/>
                </a:cubicBezTo>
                <a:cubicBezTo>
                  <a:pt x="7673658" y="1154044"/>
                  <a:pt x="7674467" y="1157430"/>
                  <a:pt x="7677118" y="1159050"/>
                </a:cubicBezTo>
                <a:lnTo>
                  <a:pt x="7776656" y="1220084"/>
                </a:lnTo>
                <a:cubicBezTo>
                  <a:pt x="7777614" y="1220673"/>
                  <a:pt x="7778571" y="1220894"/>
                  <a:pt x="7779602" y="1220894"/>
                </a:cubicBezTo>
                <a:cubicBezTo>
                  <a:pt x="7781442" y="1220894"/>
                  <a:pt x="7783283" y="1219936"/>
                  <a:pt x="7784314" y="1218243"/>
                </a:cubicBezTo>
                <a:close/>
                <a:moveTo>
                  <a:pt x="7684775" y="1157136"/>
                </a:moveTo>
                <a:cubicBezTo>
                  <a:pt x="7686321" y="1154485"/>
                  <a:pt x="7685437" y="1151099"/>
                  <a:pt x="7682787" y="1149479"/>
                </a:cubicBezTo>
                <a:lnTo>
                  <a:pt x="7626907" y="1116569"/>
                </a:lnTo>
                <a:cubicBezTo>
                  <a:pt x="7624330" y="1115023"/>
                  <a:pt x="7620870" y="1115907"/>
                  <a:pt x="7619250" y="1118557"/>
                </a:cubicBezTo>
                <a:cubicBezTo>
                  <a:pt x="7617704" y="1121208"/>
                  <a:pt x="7618588" y="1124594"/>
                  <a:pt x="7621238" y="1126214"/>
                </a:cubicBezTo>
                <a:lnTo>
                  <a:pt x="7677118" y="1159124"/>
                </a:lnTo>
                <a:cubicBezTo>
                  <a:pt x="7678001" y="1159639"/>
                  <a:pt x="7679032" y="1159934"/>
                  <a:pt x="7679989" y="1159934"/>
                </a:cubicBezTo>
                <a:cubicBezTo>
                  <a:pt x="7681903" y="1159860"/>
                  <a:pt x="7683744" y="1158903"/>
                  <a:pt x="7684775" y="1157136"/>
                </a:cubicBezTo>
                <a:close/>
                <a:moveTo>
                  <a:pt x="7628968" y="1124079"/>
                </a:moveTo>
                <a:cubicBezTo>
                  <a:pt x="7630441" y="1121355"/>
                  <a:pt x="7629484" y="1117968"/>
                  <a:pt x="7626760" y="1116496"/>
                </a:cubicBezTo>
                <a:lnTo>
                  <a:pt x="7608648" y="1106557"/>
                </a:lnTo>
                <a:cubicBezTo>
                  <a:pt x="7605924" y="1105084"/>
                  <a:pt x="7602537" y="1106041"/>
                  <a:pt x="7601065" y="1108765"/>
                </a:cubicBezTo>
                <a:cubicBezTo>
                  <a:pt x="7599592" y="1111489"/>
                  <a:pt x="7600549" y="1114876"/>
                  <a:pt x="7603274" y="1116349"/>
                </a:cubicBezTo>
                <a:lnTo>
                  <a:pt x="7621385" y="1126288"/>
                </a:lnTo>
                <a:cubicBezTo>
                  <a:pt x="7622269" y="1126729"/>
                  <a:pt x="7623152" y="1126950"/>
                  <a:pt x="7624109" y="1126950"/>
                </a:cubicBezTo>
                <a:cubicBezTo>
                  <a:pt x="7626097" y="1126950"/>
                  <a:pt x="7628011" y="1125846"/>
                  <a:pt x="7628968" y="1124079"/>
                </a:cubicBezTo>
                <a:close/>
                <a:moveTo>
                  <a:pt x="7610857" y="1114140"/>
                </a:moveTo>
                <a:cubicBezTo>
                  <a:pt x="7612329" y="1111416"/>
                  <a:pt x="7611372" y="1108029"/>
                  <a:pt x="7608648" y="1106557"/>
                </a:cubicBezTo>
                <a:lnTo>
                  <a:pt x="7474875" y="1033081"/>
                </a:lnTo>
                <a:cubicBezTo>
                  <a:pt x="7472151" y="1031608"/>
                  <a:pt x="7468764" y="1032565"/>
                  <a:pt x="7467292" y="1035289"/>
                </a:cubicBezTo>
                <a:cubicBezTo>
                  <a:pt x="7465819" y="1038013"/>
                  <a:pt x="7466776" y="1041400"/>
                  <a:pt x="7469500" y="1042873"/>
                </a:cubicBezTo>
                <a:lnTo>
                  <a:pt x="7603274" y="1116349"/>
                </a:lnTo>
                <a:cubicBezTo>
                  <a:pt x="7604157" y="1116790"/>
                  <a:pt x="7605040" y="1117011"/>
                  <a:pt x="7605998" y="1117011"/>
                </a:cubicBezTo>
                <a:cubicBezTo>
                  <a:pt x="7607986" y="1117011"/>
                  <a:pt x="7609826" y="1115907"/>
                  <a:pt x="7610857" y="1114140"/>
                </a:cubicBezTo>
                <a:close/>
                <a:moveTo>
                  <a:pt x="7477084" y="1040590"/>
                </a:moveTo>
                <a:cubicBezTo>
                  <a:pt x="7478556" y="1037866"/>
                  <a:pt x="7477525" y="1034480"/>
                  <a:pt x="7474801" y="1033007"/>
                </a:cubicBezTo>
                <a:lnTo>
                  <a:pt x="7397129" y="991115"/>
                </a:lnTo>
                <a:cubicBezTo>
                  <a:pt x="7394478" y="989643"/>
                  <a:pt x="7391018" y="990674"/>
                  <a:pt x="7389546" y="993398"/>
                </a:cubicBezTo>
                <a:cubicBezTo>
                  <a:pt x="7388073" y="996122"/>
                  <a:pt x="7389104" y="999508"/>
                  <a:pt x="7391828" y="1000981"/>
                </a:cubicBezTo>
                <a:lnTo>
                  <a:pt x="7469500" y="1042873"/>
                </a:lnTo>
                <a:cubicBezTo>
                  <a:pt x="7470384" y="1043314"/>
                  <a:pt x="7471267" y="1043535"/>
                  <a:pt x="7472151" y="1043535"/>
                </a:cubicBezTo>
                <a:cubicBezTo>
                  <a:pt x="7474212" y="1043462"/>
                  <a:pt x="7476127" y="1042431"/>
                  <a:pt x="7477084" y="1040590"/>
                </a:cubicBezTo>
                <a:close/>
                <a:moveTo>
                  <a:pt x="7399411" y="998699"/>
                </a:moveTo>
                <a:cubicBezTo>
                  <a:pt x="7400883" y="995975"/>
                  <a:pt x="7399853" y="992588"/>
                  <a:pt x="7397129" y="991115"/>
                </a:cubicBezTo>
                <a:lnTo>
                  <a:pt x="7271381" y="923309"/>
                </a:lnTo>
                <a:cubicBezTo>
                  <a:pt x="7268730" y="921836"/>
                  <a:pt x="7265270" y="922867"/>
                  <a:pt x="7263797" y="925591"/>
                </a:cubicBezTo>
                <a:cubicBezTo>
                  <a:pt x="7262325" y="928315"/>
                  <a:pt x="7263355" y="931702"/>
                  <a:pt x="7266079" y="933174"/>
                </a:cubicBezTo>
                <a:lnTo>
                  <a:pt x="7391828" y="1000981"/>
                </a:lnTo>
                <a:cubicBezTo>
                  <a:pt x="7392711" y="1001423"/>
                  <a:pt x="7393595" y="1001644"/>
                  <a:pt x="7394478" y="1001644"/>
                </a:cubicBezTo>
                <a:cubicBezTo>
                  <a:pt x="7396540" y="1001570"/>
                  <a:pt x="7398454" y="1000539"/>
                  <a:pt x="7399411" y="998699"/>
                </a:cubicBezTo>
                <a:close/>
                <a:moveTo>
                  <a:pt x="7274031" y="930229"/>
                </a:moveTo>
                <a:cubicBezTo>
                  <a:pt x="7275135" y="927358"/>
                  <a:pt x="7273663" y="924118"/>
                  <a:pt x="7270791" y="923014"/>
                </a:cubicBezTo>
                <a:lnTo>
                  <a:pt x="7106464" y="860213"/>
                </a:lnTo>
                <a:cubicBezTo>
                  <a:pt x="7103593" y="859109"/>
                  <a:pt x="7100354" y="860582"/>
                  <a:pt x="7099249" y="863453"/>
                </a:cubicBezTo>
                <a:cubicBezTo>
                  <a:pt x="7098145" y="866324"/>
                  <a:pt x="7099617" y="869564"/>
                  <a:pt x="7102489" y="870668"/>
                </a:cubicBezTo>
                <a:lnTo>
                  <a:pt x="7266816" y="933469"/>
                </a:lnTo>
                <a:cubicBezTo>
                  <a:pt x="7267478" y="933689"/>
                  <a:pt x="7268141" y="933837"/>
                  <a:pt x="7268877" y="933837"/>
                </a:cubicBezTo>
                <a:cubicBezTo>
                  <a:pt x="7271086" y="933837"/>
                  <a:pt x="7273147" y="932438"/>
                  <a:pt x="7274031" y="930229"/>
                </a:cubicBezTo>
                <a:close/>
                <a:moveTo>
                  <a:pt x="7109998" y="866545"/>
                </a:moveTo>
                <a:cubicBezTo>
                  <a:pt x="7110587" y="863526"/>
                  <a:pt x="7108600" y="860582"/>
                  <a:pt x="7105581" y="859993"/>
                </a:cubicBezTo>
                <a:lnTo>
                  <a:pt x="6973943" y="834593"/>
                </a:lnTo>
                <a:cubicBezTo>
                  <a:pt x="6970998" y="834004"/>
                  <a:pt x="6967979" y="835991"/>
                  <a:pt x="6967390" y="839010"/>
                </a:cubicBezTo>
                <a:cubicBezTo>
                  <a:pt x="6966801" y="842029"/>
                  <a:pt x="6968789" y="844973"/>
                  <a:pt x="6971808" y="845562"/>
                </a:cubicBezTo>
                <a:lnTo>
                  <a:pt x="7103446" y="870962"/>
                </a:lnTo>
                <a:cubicBezTo>
                  <a:pt x="7103814" y="871036"/>
                  <a:pt x="7104182" y="871036"/>
                  <a:pt x="7104550" y="871036"/>
                </a:cubicBezTo>
                <a:cubicBezTo>
                  <a:pt x="7107127" y="871036"/>
                  <a:pt x="7109483" y="869195"/>
                  <a:pt x="7109998" y="866545"/>
                </a:cubicBezTo>
                <a:close/>
                <a:moveTo>
                  <a:pt x="6865128" y="847403"/>
                </a:moveTo>
                <a:lnTo>
                  <a:pt x="6972986" y="845636"/>
                </a:lnTo>
                <a:cubicBezTo>
                  <a:pt x="6976078" y="845562"/>
                  <a:pt x="6978507" y="843059"/>
                  <a:pt x="6978434" y="839967"/>
                </a:cubicBezTo>
                <a:cubicBezTo>
                  <a:pt x="6978360" y="836875"/>
                  <a:pt x="6975857" y="834445"/>
                  <a:pt x="6972839" y="834519"/>
                </a:cubicBezTo>
                <a:cubicBezTo>
                  <a:pt x="6972839" y="834519"/>
                  <a:pt x="6972839" y="834519"/>
                  <a:pt x="6972765" y="834519"/>
                </a:cubicBezTo>
                <a:lnTo>
                  <a:pt x="6864907" y="836286"/>
                </a:lnTo>
                <a:cubicBezTo>
                  <a:pt x="6861815" y="836360"/>
                  <a:pt x="6859385" y="838863"/>
                  <a:pt x="6859459" y="841955"/>
                </a:cubicBezTo>
                <a:cubicBezTo>
                  <a:pt x="6859459" y="844973"/>
                  <a:pt x="6861962" y="847403"/>
                  <a:pt x="6865128" y="847403"/>
                </a:cubicBezTo>
                <a:cubicBezTo>
                  <a:pt x="6865054" y="847403"/>
                  <a:pt x="6865054" y="847403"/>
                  <a:pt x="6865128" y="847403"/>
                </a:cubicBezTo>
                <a:close/>
                <a:moveTo>
                  <a:pt x="6773025" y="865956"/>
                </a:moveTo>
                <a:lnTo>
                  <a:pt x="6866085" y="847256"/>
                </a:lnTo>
                <a:cubicBezTo>
                  <a:pt x="6869103" y="846667"/>
                  <a:pt x="6871091" y="843722"/>
                  <a:pt x="6870428" y="840703"/>
                </a:cubicBezTo>
                <a:cubicBezTo>
                  <a:pt x="6869839" y="837685"/>
                  <a:pt x="6866821" y="835771"/>
                  <a:pt x="6863876" y="836360"/>
                </a:cubicBezTo>
                <a:lnTo>
                  <a:pt x="6770817" y="855060"/>
                </a:lnTo>
                <a:cubicBezTo>
                  <a:pt x="6767798" y="855649"/>
                  <a:pt x="6765810" y="858594"/>
                  <a:pt x="6766473" y="861612"/>
                </a:cubicBezTo>
                <a:cubicBezTo>
                  <a:pt x="6766988" y="864263"/>
                  <a:pt x="6769344" y="866103"/>
                  <a:pt x="6771994" y="866103"/>
                </a:cubicBezTo>
                <a:cubicBezTo>
                  <a:pt x="6772289" y="866103"/>
                  <a:pt x="6772657" y="866030"/>
                  <a:pt x="6773025" y="865956"/>
                </a:cubicBezTo>
                <a:close/>
                <a:moveTo>
                  <a:pt x="6691672" y="893712"/>
                </a:moveTo>
                <a:lnTo>
                  <a:pt x="6773687" y="865809"/>
                </a:lnTo>
                <a:cubicBezTo>
                  <a:pt x="6776633" y="864852"/>
                  <a:pt x="6778179" y="861686"/>
                  <a:pt x="6777148" y="858741"/>
                </a:cubicBezTo>
                <a:cubicBezTo>
                  <a:pt x="6776191" y="855796"/>
                  <a:pt x="6772951" y="854250"/>
                  <a:pt x="6770080" y="855281"/>
                </a:cubicBezTo>
                <a:lnTo>
                  <a:pt x="6688064" y="883184"/>
                </a:lnTo>
                <a:cubicBezTo>
                  <a:pt x="6685119" y="884141"/>
                  <a:pt x="6683573" y="887307"/>
                  <a:pt x="6684604" y="890252"/>
                </a:cubicBezTo>
                <a:cubicBezTo>
                  <a:pt x="6685413" y="892608"/>
                  <a:pt x="6687549" y="894080"/>
                  <a:pt x="6689904" y="894006"/>
                </a:cubicBezTo>
                <a:cubicBezTo>
                  <a:pt x="6690493" y="894006"/>
                  <a:pt x="6691082" y="893933"/>
                  <a:pt x="6691672" y="893712"/>
                </a:cubicBezTo>
                <a:close/>
                <a:moveTo>
                  <a:pt x="6617018" y="923014"/>
                </a:moveTo>
                <a:lnTo>
                  <a:pt x="6691892" y="893638"/>
                </a:lnTo>
                <a:cubicBezTo>
                  <a:pt x="6694764" y="892534"/>
                  <a:pt x="6696163" y="889295"/>
                  <a:pt x="6695058" y="886423"/>
                </a:cubicBezTo>
                <a:cubicBezTo>
                  <a:pt x="6693954" y="883552"/>
                  <a:pt x="6690714" y="882153"/>
                  <a:pt x="6687843" y="883258"/>
                </a:cubicBezTo>
                <a:lnTo>
                  <a:pt x="6612968" y="912633"/>
                </a:lnTo>
                <a:cubicBezTo>
                  <a:pt x="6610097" y="913738"/>
                  <a:pt x="6608698" y="916977"/>
                  <a:pt x="6609803" y="919848"/>
                </a:cubicBezTo>
                <a:cubicBezTo>
                  <a:pt x="6610686" y="922057"/>
                  <a:pt x="6612821" y="923382"/>
                  <a:pt x="6615030" y="923382"/>
                </a:cubicBezTo>
                <a:cubicBezTo>
                  <a:pt x="6615692" y="923382"/>
                  <a:pt x="6616355" y="923235"/>
                  <a:pt x="6617018" y="923014"/>
                </a:cubicBezTo>
                <a:close/>
                <a:moveTo>
                  <a:pt x="6620036" y="920290"/>
                </a:moveTo>
                <a:cubicBezTo>
                  <a:pt x="6621361" y="917492"/>
                  <a:pt x="6620257" y="914179"/>
                  <a:pt x="6617533" y="912854"/>
                </a:cubicBezTo>
                <a:lnTo>
                  <a:pt x="6465207" y="837832"/>
                </a:lnTo>
                <a:cubicBezTo>
                  <a:pt x="6462409" y="836507"/>
                  <a:pt x="6459096" y="837611"/>
                  <a:pt x="6457771" y="840335"/>
                </a:cubicBezTo>
                <a:cubicBezTo>
                  <a:pt x="6456445" y="843133"/>
                  <a:pt x="6457549" y="846446"/>
                  <a:pt x="6460274" y="847771"/>
                </a:cubicBezTo>
                <a:lnTo>
                  <a:pt x="6612600" y="922793"/>
                </a:lnTo>
                <a:cubicBezTo>
                  <a:pt x="6613410" y="923161"/>
                  <a:pt x="6614294" y="923382"/>
                  <a:pt x="6615103" y="923382"/>
                </a:cubicBezTo>
                <a:cubicBezTo>
                  <a:pt x="6617091" y="923382"/>
                  <a:pt x="6619006" y="922204"/>
                  <a:pt x="6620036" y="920290"/>
                </a:cubicBezTo>
                <a:close/>
                <a:moveTo>
                  <a:pt x="6467931" y="844679"/>
                </a:moveTo>
                <a:cubicBezTo>
                  <a:pt x="6469035" y="841808"/>
                  <a:pt x="6467563" y="838568"/>
                  <a:pt x="6464617" y="837538"/>
                </a:cubicBezTo>
                <a:lnTo>
                  <a:pt x="6309052" y="780038"/>
                </a:lnTo>
                <a:cubicBezTo>
                  <a:pt x="6306107" y="779007"/>
                  <a:pt x="6302941" y="780406"/>
                  <a:pt x="6301910" y="783351"/>
                </a:cubicBezTo>
                <a:cubicBezTo>
                  <a:pt x="6300806" y="786222"/>
                  <a:pt x="6302278" y="789462"/>
                  <a:pt x="6305223" y="790492"/>
                </a:cubicBezTo>
                <a:lnTo>
                  <a:pt x="6460789" y="847992"/>
                </a:lnTo>
                <a:cubicBezTo>
                  <a:pt x="6461452" y="848213"/>
                  <a:pt x="6462114" y="848360"/>
                  <a:pt x="6462777" y="848360"/>
                </a:cubicBezTo>
                <a:cubicBezTo>
                  <a:pt x="6464986" y="848286"/>
                  <a:pt x="6467047" y="846888"/>
                  <a:pt x="6467931" y="844679"/>
                </a:cubicBezTo>
                <a:close/>
                <a:moveTo>
                  <a:pt x="6312585" y="786443"/>
                </a:moveTo>
                <a:cubicBezTo>
                  <a:pt x="6313248" y="783424"/>
                  <a:pt x="6311408" y="780480"/>
                  <a:pt x="6308389" y="779743"/>
                </a:cubicBezTo>
                <a:lnTo>
                  <a:pt x="6149658" y="743373"/>
                </a:lnTo>
                <a:cubicBezTo>
                  <a:pt x="6146639" y="742637"/>
                  <a:pt x="6143694" y="744551"/>
                  <a:pt x="6142958" y="747570"/>
                </a:cubicBezTo>
                <a:cubicBezTo>
                  <a:pt x="6142295" y="750588"/>
                  <a:pt x="6144136" y="753533"/>
                  <a:pt x="6147154" y="754270"/>
                </a:cubicBezTo>
                <a:lnTo>
                  <a:pt x="6305886" y="790640"/>
                </a:lnTo>
                <a:cubicBezTo>
                  <a:pt x="6306328" y="790713"/>
                  <a:pt x="6306769" y="790787"/>
                  <a:pt x="6307137" y="790787"/>
                </a:cubicBezTo>
                <a:cubicBezTo>
                  <a:pt x="6309714" y="790787"/>
                  <a:pt x="6311997" y="789020"/>
                  <a:pt x="6312585" y="786443"/>
                </a:cubicBezTo>
                <a:close/>
                <a:moveTo>
                  <a:pt x="6153928" y="749337"/>
                </a:moveTo>
                <a:cubicBezTo>
                  <a:pt x="6154222" y="746245"/>
                  <a:pt x="6152013" y="743521"/>
                  <a:pt x="6148921" y="743226"/>
                </a:cubicBezTo>
                <a:lnTo>
                  <a:pt x="5997037" y="728575"/>
                </a:lnTo>
                <a:cubicBezTo>
                  <a:pt x="5994092" y="728281"/>
                  <a:pt x="5991220" y="730489"/>
                  <a:pt x="5990926" y="733582"/>
                </a:cubicBezTo>
                <a:cubicBezTo>
                  <a:pt x="5990631" y="736674"/>
                  <a:pt x="5992840" y="739398"/>
                  <a:pt x="5995932" y="739692"/>
                </a:cubicBezTo>
                <a:lnTo>
                  <a:pt x="6147817" y="754343"/>
                </a:lnTo>
                <a:cubicBezTo>
                  <a:pt x="6148038" y="754343"/>
                  <a:pt x="6148185" y="754343"/>
                  <a:pt x="6148406" y="754343"/>
                </a:cubicBezTo>
                <a:cubicBezTo>
                  <a:pt x="6151277" y="754343"/>
                  <a:pt x="6153707" y="752208"/>
                  <a:pt x="6153928" y="749337"/>
                </a:cubicBezTo>
                <a:close/>
                <a:moveTo>
                  <a:pt x="5862085" y="747791"/>
                </a:moveTo>
                <a:lnTo>
                  <a:pt x="5996816" y="739766"/>
                </a:lnTo>
                <a:cubicBezTo>
                  <a:pt x="5999908" y="739545"/>
                  <a:pt x="6002264" y="736968"/>
                  <a:pt x="6002043" y="733876"/>
                </a:cubicBezTo>
                <a:cubicBezTo>
                  <a:pt x="6001822" y="730784"/>
                  <a:pt x="5999393" y="728354"/>
                  <a:pt x="5996153" y="728649"/>
                </a:cubicBezTo>
                <a:lnTo>
                  <a:pt x="5861423" y="736674"/>
                </a:lnTo>
                <a:cubicBezTo>
                  <a:pt x="5858331" y="736895"/>
                  <a:pt x="5855975" y="739471"/>
                  <a:pt x="5856195" y="742564"/>
                </a:cubicBezTo>
                <a:cubicBezTo>
                  <a:pt x="5856343" y="745509"/>
                  <a:pt x="5858846" y="747791"/>
                  <a:pt x="5861791" y="747791"/>
                </a:cubicBezTo>
                <a:cubicBezTo>
                  <a:pt x="5861938" y="747864"/>
                  <a:pt x="5862012" y="747864"/>
                  <a:pt x="5862085" y="747791"/>
                </a:cubicBezTo>
                <a:close/>
                <a:moveTo>
                  <a:pt x="5756289" y="779522"/>
                </a:moveTo>
                <a:lnTo>
                  <a:pt x="5863411" y="747570"/>
                </a:lnTo>
                <a:cubicBezTo>
                  <a:pt x="5866355" y="746686"/>
                  <a:pt x="5868049" y="743594"/>
                  <a:pt x="5867165" y="740649"/>
                </a:cubicBezTo>
                <a:cubicBezTo>
                  <a:pt x="5866282" y="737704"/>
                  <a:pt x="5863190" y="736011"/>
                  <a:pt x="5860245" y="736895"/>
                </a:cubicBezTo>
                <a:lnTo>
                  <a:pt x="5753123" y="768847"/>
                </a:lnTo>
                <a:cubicBezTo>
                  <a:pt x="5750178" y="769731"/>
                  <a:pt x="5748485" y="772823"/>
                  <a:pt x="5749368" y="775768"/>
                </a:cubicBezTo>
                <a:cubicBezTo>
                  <a:pt x="5750105" y="778197"/>
                  <a:pt x="5752313" y="779743"/>
                  <a:pt x="5754743" y="779743"/>
                </a:cubicBezTo>
                <a:cubicBezTo>
                  <a:pt x="5755258" y="779743"/>
                  <a:pt x="5755774" y="779670"/>
                  <a:pt x="5756289" y="779522"/>
                </a:cubicBezTo>
                <a:close/>
                <a:moveTo>
                  <a:pt x="5689881" y="835771"/>
                </a:moveTo>
                <a:lnTo>
                  <a:pt x="5758277" y="778418"/>
                </a:lnTo>
                <a:cubicBezTo>
                  <a:pt x="5760633" y="776430"/>
                  <a:pt x="5760927" y="772896"/>
                  <a:pt x="5758939" y="770540"/>
                </a:cubicBezTo>
                <a:cubicBezTo>
                  <a:pt x="5756951" y="768184"/>
                  <a:pt x="5753418" y="767890"/>
                  <a:pt x="5751062" y="769878"/>
                </a:cubicBezTo>
                <a:lnTo>
                  <a:pt x="5682665" y="827230"/>
                </a:lnTo>
                <a:cubicBezTo>
                  <a:pt x="5680310" y="829218"/>
                  <a:pt x="5680015" y="832752"/>
                  <a:pt x="5682003" y="835108"/>
                </a:cubicBezTo>
                <a:cubicBezTo>
                  <a:pt x="5683107" y="836433"/>
                  <a:pt x="5684727" y="837096"/>
                  <a:pt x="5686347" y="837096"/>
                </a:cubicBezTo>
                <a:cubicBezTo>
                  <a:pt x="5687525" y="837096"/>
                  <a:pt x="5688850" y="836654"/>
                  <a:pt x="5689881" y="835771"/>
                </a:cubicBezTo>
                <a:close/>
                <a:moveTo>
                  <a:pt x="5657634" y="912707"/>
                </a:moveTo>
                <a:lnTo>
                  <a:pt x="5691427" y="833709"/>
                </a:lnTo>
                <a:cubicBezTo>
                  <a:pt x="5692605" y="830911"/>
                  <a:pt x="5691353" y="827598"/>
                  <a:pt x="5688482" y="826420"/>
                </a:cubicBezTo>
                <a:cubicBezTo>
                  <a:pt x="5685684" y="825242"/>
                  <a:pt x="5682371" y="826494"/>
                  <a:pt x="5681193" y="829365"/>
                </a:cubicBezTo>
                <a:lnTo>
                  <a:pt x="5647400" y="908363"/>
                </a:lnTo>
                <a:cubicBezTo>
                  <a:pt x="5646222" y="911161"/>
                  <a:pt x="5647474" y="914474"/>
                  <a:pt x="5650345" y="915652"/>
                </a:cubicBezTo>
                <a:cubicBezTo>
                  <a:pt x="5651081" y="915946"/>
                  <a:pt x="5651817" y="916093"/>
                  <a:pt x="5652554" y="916093"/>
                </a:cubicBezTo>
                <a:cubicBezTo>
                  <a:pt x="5654689" y="916093"/>
                  <a:pt x="5656750" y="914768"/>
                  <a:pt x="5657634" y="912707"/>
                </a:cubicBezTo>
                <a:close/>
                <a:moveTo>
                  <a:pt x="5655130" y="1007607"/>
                </a:moveTo>
                <a:lnTo>
                  <a:pt x="5658076" y="910719"/>
                </a:lnTo>
                <a:cubicBezTo>
                  <a:pt x="5658149" y="907627"/>
                  <a:pt x="5655720" y="905050"/>
                  <a:pt x="5652701" y="904976"/>
                </a:cubicBezTo>
                <a:cubicBezTo>
                  <a:pt x="5649830" y="905124"/>
                  <a:pt x="5647032" y="907332"/>
                  <a:pt x="5646958" y="910351"/>
                </a:cubicBezTo>
                <a:lnTo>
                  <a:pt x="5644013" y="1007239"/>
                </a:lnTo>
                <a:cubicBezTo>
                  <a:pt x="5643940" y="1010331"/>
                  <a:pt x="5646369" y="1012908"/>
                  <a:pt x="5649388" y="1012982"/>
                </a:cubicBezTo>
                <a:cubicBezTo>
                  <a:pt x="5649462" y="1012982"/>
                  <a:pt x="5649535" y="1012982"/>
                  <a:pt x="5649609" y="1012982"/>
                </a:cubicBezTo>
                <a:cubicBezTo>
                  <a:pt x="5652628" y="1012982"/>
                  <a:pt x="5655057" y="1010552"/>
                  <a:pt x="5655130" y="1007607"/>
                </a:cubicBezTo>
                <a:close/>
                <a:moveTo>
                  <a:pt x="5675082" y="1123932"/>
                </a:moveTo>
                <a:cubicBezTo>
                  <a:pt x="5678101" y="1123269"/>
                  <a:pt x="5680015" y="1120324"/>
                  <a:pt x="5679353" y="1117306"/>
                </a:cubicBezTo>
                <a:lnTo>
                  <a:pt x="5654983" y="1006208"/>
                </a:lnTo>
                <a:cubicBezTo>
                  <a:pt x="5654321" y="1003190"/>
                  <a:pt x="5651302" y="1001349"/>
                  <a:pt x="5648357" y="1001938"/>
                </a:cubicBezTo>
                <a:cubicBezTo>
                  <a:pt x="5645339" y="1002601"/>
                  <a:pt x="5643425" y="1005546"/>
                  <a:pt x="5644087" y="1008564"/>
                </a:cubicBezTo>
                <a:lnTo>
                  <a:pt x="5668456" y="1119662"/>
                </a:lnTo>
                <a:cubicBezTo>
                  <a:pt x="5669045" y="1122312"/>
                  <a:pt x="5671328" y="1124079"/>
                  <a:pt x="5673904" y="1124005"/>
                </a:cubicBezTo>
                <a:cubicBezTo>
                  <a:pt x="5674346" y="1124079"/>
                  <a:pt x="5674714" y="1124005"/>
                  <a:pt x="5675082" y="1123932"/>
                </a:cubicBezTo>
                <a:close/>
                <a:moveTo>
                  <a:pt x="5723968" y="1244968"/>
                </a:moveTo>
                <a:cubicBezTo>
                  <a:pt x="5726839" y="1243864"/>
                  <a:pt x="5728238" y="1240624"/>
                  <a:pt x="5727060" y="1237753"/>
                </a:cubicBezTo>
                <a:lnTo>
                  <a:pt x="5679058" y="1116496"/>
                </a:lnTo>
                <a:cubicBezTo>
                  <a:pt x="5677954" y="1113624"/>
                  <a:pt x="5674641" y="1112226"/>
                  <a:pt x="5671843" y="1113404"/>
                </a:cubicBezTo>
                <a:cubicBezTo>
                  <a:pt x="5668972" y="1114508"/>
                  <a:pt x="5667573" y="1117747"/>
                  <a:pt x="5668751" y="1120619"/>
                </a:cubicBezTo>
                <a:lnTo>
                  <a:pt x="5716753" y="1241876"/>
                </a:lnTo>
                <a:cubicBezTo>
                  <a:pt x="5717636" y="1244085"/>
                  <a:pt x="5719772" y="1245410"/>
                  <a:pt x="5721980" y="1245410"/>
                </a:cubicBezTo>
                <a:cubicBezTo>
                  <a:pt x="5722643" y="1245336"/>
                  <a:pt x="5723306" y="1245189"/>
                  <a:pt x="5723968" y="1244968"/>
                </a:cubicBezTo>
                <a:close/>
                <a:moveTo>
                  <a:pt x="5878871" y="1269706"/>
                </a:moveTo>
                <a:cubicBezTo>
                  <a:pt x="5879461" y="1266687"/>
                  <a:pt x="5877473" y="1263742"/>
                  <a:pt x="5874454" y="1263153"/>
                </a:cubicBezTo>
                <a:lnTo>
                  <a:pt x="5723011" y="1234219"/>
                </a:lnTo>
                <a:cubicBezTo>
                  <a:pt x="5719992" y="1233557"/>
                  <a:pt x="5717048" y="1235618"/>
                  <a:pt x="5716459" y="1238637"/>
                </a:cubicBezTo>
                <a:cubicBezTo>
                  <a:pt x="5715870" y="1241655"/>
                  <a:pt x="5717858" y="1244600"/>
                  <a:pt x="5720876" y="1245189"/>
                </a:cubicBezTo>
                <a:lnTo>
                  <a:pt x="5872319" y="1274123"/>
                </a:lnTo>
                <a:cubicBezTo>
                  <a:pt x="5872687" y="1274197"/>
                  <a:pt x="5873055" y="1274197"/>
                  <a:pt x="5873423" y="1274197"/>
                </a:cubicBezTo>
                <a:cubicBezTo>
                  <a:pt x="5876000" y="1274270"/>
                  <a:pt x="5878356" y="1272356"/>
                  <a:pt x="5878871" y="1269706"/>
                </a:cubicBezTo>
                <a:close/>
                <a:moveTo>
                  <a:pt x="6023762" y="1288995"/>
                </a:moveTo>
                <a:cubicBezTo>
                  <a:pt x="6024204" y="1285976"/>
                  <a:pt x="6022069" y="1283105"/>
                  <a:pt x="6018977" y="1282737"/>
                </a:cubicBezTo>
                <a:lnTo>
                  <a:pt x="5874086" y="1263153"/>
                </a:lnTo>
                <a:cubicBezTo>
                  <a:pt x="5871067" y="1262785"/>
                  <a:pt x="5868196" y="1264847"/>
                  <a:pt x="5867828" y="1267939"/>
                </a:cubicBezTo>
                <a:cubicBezTo>
                  <a:pt x="5867386" y="1270957"/>
                  <a:pt x="5869521" y="1273829"/>
                  <a:pt x="5872614" y="1274197"/>
                </a:cubicBezTo>
                <a:lnTo>
                  <a:pt x="6017504" y="1293780"/>
                </a:lnTo>
                <a:cubicBezTo>
                  <a:pt x="6017798" y="1293780"/>
                  <a:pt x="6018019" y="1293854"/>
                  <a:pt x="6018314" y="1293854"/>
                </a:cubicBezTo>
                <a:cubicBezTo>
                  <a:pt x="6021038" y="1293780"/>
                  <a:pt x="6023394" y="1291793"/>
                  <a:pt x="6023762" y="1288995"/>
                </a:cubicBezTo>
                <a:close/>
                <a:moveTo>
                  <a:pt x="6163867" y="1299818"/>
                </a:moveTo>
                <a:cubicBezTo>
                  <a:pt x="6164088" y="1296725"/>
                  <a:pt x="6161805" y="1294075"/>
                  <a:pt x="6158713" y="1293854"/>
                </a:cubicBezTo>
                <a:lnTo>
                  <a:pt x="6018608" y="1282663"/>
                </a:lnTo>
                <a:cubicBezTo>
                  <a:pt x="6015663" y="1282443"/>
                  <a:pt x="6012866" y="1284725"/>
                  <a:pt x="6012645" y="1287817"/>
                </a:cubicBezTo>
                <a:cubicBezTo>
                  <a:pt x="6012424" y="1290909"/>
                  <a:pt x="6014706" y="1293560"/>
                  <a:pt x="6017725" y="1293780"/>
                </a:cubicBezTo>
                <a:lnTo>
                  <a:pt x="6157830" y="1304971"/>
                </a:lnTo>
                <a:cubicBezTo>
                  <a:pt x="6157977" y="1304971"/>
                  <a:pt x="6158124" y="1304971"/>
                  <a:pt x="6158345" y="1304971"/>
                </a:cubicBezTo>
                <a:cubicBezTo>
                  <a:pt x="6161216" y="1304971"/>
                  <a:pt x="6163646" y="1302762"/>
                  <a:pt x="6163867" y="1299818"/>
                </a:cubicBezTo>
                <a:close/>
                <a:moveTo>
                  <a:pt x="6243527" y="1420560"/>
                </a:moveTo>
                <a:cubicBezTo>
                  <a:pt x="6246030" y="1418793"/>
                  <a:pt x="6246619" y="1415332"/>
                  <a:pt x="6244852" y="1412829"/>
                </a:cubicBezTo>
                <a:lnTo>
                  <a:pt x="6162910" y="1296284"/>
                </a:lnTo>
                <a:cubicBezTo>
                  <a:pt x="6161143" y="1293780"/>
                  <a:pt x="6157609" y="1293191"/>
                  <a:pt x="6155179" y="1294958"/>
                </a:cubicBezTo>
                <a:cubicBezTo>
                  <a:pt x="6152676" y="1296725"/>
                  <a:pt x="6152013" y="1300186"/>
                  <a:pt x="6153854" y="1302689"/>
                </a:cubicBezTo>
                <a:lnTo>
                  <a:pt x="6235796" y="1419234"/>
                </a:lnTo>
                <a:cubicBezTo>
                  <a:pt x="6236901" y="1420780"/>
                  <a:pt x="6238668" y="1421590"/>
                  <a:pt x="6240361" y="1421590"/>
                </a:cubicBezTo>
                <a:cubicBezTo>
                  <a:pt x="6241466" y="1421517"/>
                  <a:pt x="6242570" y="1421222"/>
                  <a:pt x="6243527" y="1420560"/>
                </a:cubicBezTo>
                <a:close/>
                <a:moveTo>
                  <a:pt x="6338133" y="1536222"/>
                </a:moveTo>
                <a:cubicBezTo>
                  <a:pt x="6340489" y="1534307"/>
                  <a:pt x="6340857" y="1530774"/>
                  <a:pt x="6338943" y="1528418"/>
                </a:cubicBezTo>
                <a:lnTo>
                  <a:pt x="6244631" y="1412461"/>
                </a:lnTo>
                <a:cubicBezTo>
                  <a:pt x="6242717" y="1410105"/>
                  <a:pt x="6239183" y="1409737"/>
                  <a:pt x="6236827" y="1411651"/>
                </a:cubicBezTo>
                <a:cubicBezTo>
                  <a:pt x="6234471" y="1413565"/>
                  <a:pt x="6234103" y="1417099"/>
                  <a:pt x="6236018" y="1419455"/>
                </a:cubicBezTo>
                <a:lnTo>
                  <a:pt x="6330329" y="1535412"/>
                </a:lnTo>
                <a:cubicBezTo>
                  <a:pt x="6331433" y="1536811"/>
                  <a:pt x="6333053" y="1537473"/>
                  <a:pt x="6334672" y="1537473"/>
                </a:cubicBezTo>
                <a:cubicBezTo>
                  <a:pt x="6335924" y="1537473"/>
                  <a:pt x="6337176" y="1537105"/>
                  <a:pt x="6338133" y="1536222"/>
                </a:cubicBezTo>
                <a:close/>
                <a:moveTo>
                  <a:pt x="6486778" y="1533203"/>
                </a:moveTo>
                <a:cubicBezTo>
                  <a:pt x="6486778" y="1530111"/>
                  <a:pt x="6484348" y="1527608"/>
                  <a:pt x="6481256" y="1527608"/>
                </a:cubicBezTo>
                <a:lnTo>
                  <a:pt x="6334672" y="1526430"/>
                </a:lnTo>
                <a:cubicBezTo>
                  <a:pt x="6334672" y="1526430"/>
                  <a:pt x="6334599" y="1526430"/>
                  <a:pt x="6334599" y="1526430"/>
                </a:cubicBezTo>
                <a:cubicBezTo>
                  <a:pt x="6331580" y="1526430"/>
                  <a:pt x="6329077" y="1528933"/>
                  <a:pt x="6329077" y="1531952"/>
                </a:cubicBezTo>
                <a:cubicBezTo>
                  <a:pt x="6329077" y="1535044"/>
                  <a:pt x="6331507" y="1537547"/>
                  <a:pt x="6334599" y="1537547"/>
                </a:cubicBezTo>
                <a:lnTo>
                  <a:pt x="6481183" y="1538725"/>
                </a:lnTo>
                <a:cubicBezTo>
                  <a:pt x="6481183" y="1538725"/>
                  <a:pt x="6481256" y="1538725"/>
                  <a:pt x="6481256" y="1538725"/>
                </a:cubicBezTo>
                <a:cubicBezTo>
                  <a:pt x="6484275" y="1538725"/>
                  <a:pt x="6486778" y="1536222"/>
                  <a:pt x="6486778" y="1533203"/>
                </a:cubicBezTo>
                <a:close/>
                <a:moveTo>
                  <a:pt x="6592722" y="1644742"/>
                </a:moveTo>
                <a:cubicBezTo>
                  <a:pt x="6594931" y="1642534"/>
                  <a:pt x="6594931" y="1639000"/>
                  <a:pt x="6592722" y="1636865"/>
                </a:cubicBezTo>
                <a:lnTo>
                  <a:pt x="6485085" y="1529227"/>
                </a:lnTo>
                <a:cubicBezTo>
                  <a:pt x="6482876" y="1527019"/>
                  <a:pt x="6479342" y="1527092"/>
                  <a:pt x="6477207" y="1529227"/>
                </a:cubicBezTo>
                <a:cubicBezTo>
                  <a:pt x="6474998" y="1531436"/>
                  <a:pt x="6474998" y="1534970"/>
                  <a:pt x="6477207" y="1537105"/>
                </a:cubicBezTo>
                <a:lnTo>
                  <a:pt x="6584844" y="1644742"/>
                </a:lnTo>
                <a:cubicBezTo>
                  <a:pt x="6585948" y="1645847"/>
                  <a:pt x="6587421" y="1646362"/>
                  <a:pt x="6588820" y="1646362"/>
                </a:cubicBezTo>
                <a:cubicBezTo>
                  <a:pt x="6590292" y="1646362"/>
                  <a:pt x="6591691" y="1645773"/>
                  <a:pt x="6592722" y="1644742"/>
                </a:cubicBezTo>
                <a:close/>
                <a:moveTo>
                  <a:pt x="6589041" y="1646362"/>
                </a:moveTo>
                <a:lnTo>
                  <a:pt x="6735772" y="1640693"/>
                </a:lnTo>
                <a:cubicBezTo>
                  <a:pt x="6738864" y="1640546"/>
                  <a:pt x="6741220" y="1637969"/>
                  <a:pt x="6741146" y="1634877"/>
                </a:cubicBezTo>
                <a:cubicBezTo>
                  <a:pt x="6740999" y="1631785"/>
                  <a:pt x="6738570" y="1629797"/>
                  <a:pt x="6735330" y="1629502"/>
                </a:cubicBezTo>
                <a:lnTo>
                  <a:pt x="6588599" y="1635171"/>
                </a:lnTo>
                <a:cubicBezTo>
                  <a:pt x="6585507" y="1635318"/>
                  <a:pt x="6583151" y="1637895"/>
                  <a:pt x="6583224" y="1640987"/>
                </a:cubicBezTo>
                <a:cubicBezTo>
                  <a:pt x="6583372" y="1644006"/>
                  <a:pt x="6585801" y="1646362"/>
                  <a:pt x="6588820" y="1646362"/>
                </a:cubicBezTo>
                <a:cubicBezTo>
                  <a:pt x="6588893" y="1646362"/>
                  <a:pt x="6588967" y="1646362"/>
                  <a:pt x="6589041" y="1646362"/>
                </a:cubicBezTo>
                <a:close/>
                <a:moveTo>
                  <a:pt x="6735919" y="1640693"/>
                </a:moveTo>
                <a:lnTo>
                  <a:pt x="6880810" y="1629797"/>
                </a:lnTo>
                <a:cubicBezTo>
                  <a:pt x="6883902" y="1629576"/>
                  <a:pt x="6886184" y="1626852"/>
                  <a:pt x="6885963" y="1623833"/>
                </a:cubicBezTo>
                <a:cubicBezTo>
                  <a:pt x="6885742" y="1620741"/>
                  <a:pt x="6883018" y="1618385"/>
                  <a:pt x="6879999" y="1618680"/>
                </a:cubicBezTo>
                <a:lnTo>
                  <a:pt x="6735109" y="1629576"/>
                </a:lnTo>
                <a:cubicBezTo>
                  <a:pt x="6732017" y="1629797"/>
                  <a:pt x="6729735" y="1632521"/>
                  <a:pt x="6729955" y="1635539"/>
                </a:cubicBezTo>
                <a:cubicBezTo>
                  <a:pt x="6730176" y="1638484"/>
                  <a:pt x="6732679" y="1640693"/>
                  <a:pt x="6735551" y="1640693"/>
                </a:cubicBezTo>
                <a:cubicBezTo>
                  <a:pt x="6735698" y="1640693"/>
                  <a:pt x="6735846" y="1640693"/>
                  <a:pt x="6735919" y="1640693"/>
                </a:cubicBezTo>
                <a:close/>
                <a:moveTo>
                  <a:pt x="6880957" y="1629797"/>
                </a:moveTo>
                <a:lnTo>
                  <a:pt x="7024817" y="1614704"/>
                </a:lnTo>
                <a:cubicBezTo>
                  <a:pt x="7027909" y="1614409"/>
                  <a:pt x="7030117" y="1611612"/>
                  <a:pt x="7029749" y="1608593"/>
                </a:cubicBezTo>
                <a:cubicBezTo>
                  <a:pt x="7029455" y="1605501"/>
                  <a:pt x="7026583" y="1603440"/>
                  <a:pt x="7023638" y="1603661"/>
                </a:cubicBezTo>
                <a:lnTo>
                  <a:pt x="6879779" y="1618753"/>
                </a:lnTo>
                <a:cubicBezTo>
                  <a:pt x="6876687" y="1619048"/>
                  <a:pt x="6874478" y="1621845"/>
                  <a:pt x="6874846" y="1624864"/>
                </a:cubicBezTo>
                <a:cubicBezTo>
                  <a:pt x="6875140" y="1627735"/>
                  <a:pt x="6877570" y="1629870"/>
                  <a:pt x="6880441" y="1629870"/>
                </a:cubicBezTo>
                <a:cubicBezTo>
                  <a:pt x="6880589" y="1629797"/>
                  <a:pt x="6880810" y="1629797"/>
                  <a:pt x="6880957" y="1629797"/>
                </a:cubicBezTo>
                <a:close/>
                <a:moveTo>
                  <a:pt x="7149093" y="1708721"/>
                </a:moveTo>
                <a:cubicBezTo>
                  <a:pt x="7151006" y="1706291"/>
                  <a:pt x="7150638" y="1702831"/>
                  <a:pt x="7148209" y="1700917"/>
                </a:cubicBezTo>
                <a:lnTo>
                  <a:pt x="7027687" y="1604838"/>
                </a:lnTo>
                <a:cubicBezTo>
                  <a:pt x="7025258" y="1602924"/>
                  <a:pt x="7021798" y="1603292"/>
                  <a:pt x="7019883" y="1605722"/>
                </a:cubicBezTo>
                <a:cubicBezTo>
                  <a:pt x="7017969" y="1608151"/>
                  <a:pt x="7018338" y="1611612"/>
                  <a:pt x="7020767" y="1613526"/>
                </a:cubicBezTo>
                <a:lnTo>
                  <a:pt x="7141288" y="1709604"/>
                </a:lnTo>
                <a:cubicBezTo>
                  <a:pt x="7142319" y="1710414"/>
                  <a:pt x="7143571" y="1710856"/>
                  <a:pt x="7144822" y="1710856"/>
                </a:cubicBezTo>
                <a:cubicBezTo>
                  <a:pt x="7146442" y="1710856"/>
                  <a:pt x="7147988" y="1710120"/>
                  <a:pt x="7149093" y="1708721"/>
                </a:cubicBezTo>
                <a:close/>
                <a:moveTo>
                  <a:pt x="7145264" y="1710856"/>
                </a:moveTo>
                <a:lnTo>
                  <a:pt x="7292142" y="1696941"/>
                </a:lnTo>
                <a:cubicBezTo>
                  <a:pt x="7295234" y="1696647"/>
                  <a:pt x="7297443" y="1693923"/>
                  <a:pt x="7297149" y="1690830"/>
                </a:cubicBezTo>
                <a:cubicBezTo>
                  <a:pt x="7296854" y="1687738"/>
                  <a:pt x="7294204" y="1685603"/>
                  <a:pt x="7291038" y="1685824"/>
                </a:cubicBezTo>
                <a:lnTo>
                  <a:pt x="7144159" y="1699739"/>
                </a:lnTo>
                <a:cubicBezTo>
                  <a:pt x="7141067" y="1700033"/>
                  <a:pt x="7138859" y="1702757"/>
                  <a:pt x="7139153" y="1705849"/>
                </a:cubicBezTo>
                <a:cubicBezTo>
                  <a:pt x="7139447" y="1708721"/>
                  <a:pt x="7141877" y="1710929"/>
                  <a:pt x="7144749" y="1710856"/>
                </a:cubicBezTo>
                <a:cubicBezTo>
                  <a:pt x="7144969" y="1710856"/>
                  <a:pt x="7145117" y="1710856"/>
                  <a:pt x="7145264" y="1710856"/>
                </a:cubicBezTo>
                <a:close/>
                <a:moveTo>
                  <a:pt x="7292216" y="1696867"/>
                </a:moveTo>
                <a:lnTo>
                  <a:pt x="7439462" y="1681775"/>
                </a:lnTo>
                <a:cubicBezTo>
                  <a:pt x="7442554" y="1681480"/>
                  <a:pt x="7444763" y="1678756"/>
                  <a:pt x="7444469" y="1675664"/>
                </a:cubicBezTo>
                <a:cubicBezTo>
                  <a:pt x="7444174" y="1672572"/>
                  <a:pt x="7441303" y="1670510"/>
                  <a:pt x="7438358" y="1670658"/>
                </a:cubicBezTo>
                <a:lnTo>
                  <a:pt x="7291111" y="1685750"/>
                </a:lnTo>
                <a:cubicBezTo>
                  <a:pt x="7288019" y="1686045"/>
                  <a:pt x="7285810" y="1688769"/>
                  <a:pt x="7286105" y="1691861"/>
                </a:cubicBezTo>
                <a:cubicBezTo>
                  <a:pt x="7286399" y="1694732"/>
                  <a:pt x="7288829" y="1696867"/>
                  <a:pt x="7291701" y="1696867"/>
                </a:cubicBezTo>
                <a:cubicBezTo>
                  <a:pt x="7291848" y="1696941"/>
                  <a:pt x="7292069" y="1696867"/>
                  <a:pt x="7292216" y="1696867"/>
                </a:cubicBezTo>
                <a:close/>
                <a:moveTo>
                  <a:pt x="7439536" y="1681775"/>
                </a:moveTo>
                <a:lnTo>
                  <a:pt x="7586487" y="1665504"/>
                </a:lnTo>
                <a:cubicBezTo>
                  <a:pt x="7589580" y="1665136"/>
                  <a:pt x="7591715" y="1662412"/>
                  <a:pt x="7591420" y="1659320"/>
                </a:cubicBezTo>
                <a:cubicBezTo>
                  <a:pt x="7591053" y="1656228"/>
                  <a:pt x="7588255" y="1654019"/>
                  <a:pt x="7585236" y="1654387"/>
                </a:cubicBezTo>
                <a:lnTo>
                  <a:pt x="7438284" y="1670658"/>
                </a:lnTo>
                <a:cubicBezTo>
                  <a:pt x="7435192" y="1671026"/>
                  <a:pt x="7433057" y="1673750"/>
                  <a:pt x="7433352" y="1676842"/>
                </a:cubicBezTo>
                <a:cubicBezTo>
                  <a:pt x="7433646" y="1679713"/>
                  <a:pt x="7436076" y="1681848"/>
                  <a:pt x="7438947" y="1681775"/>
                </a:cubicBezTo>
                <a:cubicBezTo>
                  <a:pt x="7439168" y="1681848"/>
                  <a:pt x="7439315" y="1681848"/>
                  <a:pt x="7439536" y="1681775"/>
                </a:cubicBezTo>
                <a:close/>
                <a:moveTo>
                  <a:pt x="7586561" y="1665504"/>
                </a:moveTo>
                <a:lnTo>
                  <a:pt x="7732556" y="1647908"/>
                </a:lnTo>
                <a:cubicBezTo>
                  <a:pt x="7735648" y="1647540"/>
                  <a:pt x="7737783" y="1644742"/>
                  <a:pt x="7737415" y="1641724"/>
                </a:cubicBezTo>
                <a:cubicBezTo>
                  <a:pt x="7737047" y="1638632"/>
                  <a:pt x="7734176" y="1636496"/>
                  <a:pt x="7731231" y="1636865"/>
                </a:cubicBezTo>
                <a:lnTo>
                  <a:pt x="7585236" y="1654461"/>
                </a:lnTo>
                <a:cubicBezTo>
                  <a:pt x="7582144" y="1654829"/>
                  <a:pt x="7580009" y="1657626"/>
                  <a:pt x="7580377" y="1660645"/>
                </a:cubicBezTo>
                <a:cubicBezTo>
                  <a:pt x="7580745" y="1663516"/>
                  <a:pt x="7583175" y="1665578"/>
                  <a:pt x="7585972" y="1665578"/>
                </a:cubicBezTo>
                <a:cubicBezTo>
                  <a:pt x="7586120" y="1665504"/>
                  <a:pt x="7586341" y="1665504"/>
                  <a:pt x="7586561" y="1665504"/>
                </a:cubicBezTo>
                <a:close/>
                <a:moveTo>
                  <a:pt x="7732630" y="1647908"/>
                </a:moveTo>
                <a:lnTo>
                  <a:pt x="7877005" y="1629061"/>
                </a:lnTo>
                <a:cubicBezTo>
                  <a:pt x="7880024" y="1628692"/>
                  <a:pt x="7882232" y="1625895"/>
                  <a:pt x="7881791" y="1622803"/>
                </a:cubicBezTo>
                <a:cubicBezTo>
                  <a:pt x="7881422" y="1619784"/>
                  <a:pt x="7878698" y="1617575"/>
                  <a:pt x="7875532" y="1618017"/>
                </a:cubicBezTo>
                <a:lnTo>
                  <a:pt x="7731157" y="1636865"/>
                </a:lnTo>
                <a:cubicBezTo>
                  <a:pt x="7728139" y="1637233"/>
                  <a:pt x="7725930" y="1640030"/>
                  <a:pt x="7726371" y="1643122"/>
                </a:cubicBezTo>
                <a:cubicBezTo>
                  <a:pt x="7726740" y="1645920"/>
                  <a:pt x="7729169" y="1647982"/>
                  <a:pt x="7731893" y="1647982"/>
                </a:cubicBezTo>
                <a:cubicBezTo>
                  <a:pt x="7732114" y="1647908"/>
                  <a:pt x="7732409" y="1647908"/>
                  <a:pt x="7732630" y="1647908"/>
                </a:cubicBezTo>
                <a:close/>
                <a:moveTo>
                  <a:pt x="8011956" y="1748183"/>
                </a:moveTo>
                <a:cubicBezTo>
                  <a:pt x="8014018" y="1745901"/>
                  <a:pt x="8013870" y="1742367"/>
                  <a:pt x="8011588" y="1740305"/>
                </a:cubicBezTo>
                <a:lnTo>
                  <a:pt x="7879950" y="1619416"/>
                </a:lnTo>
                <a:cubicBezTo>
                  <a:pt x="7877667" y="1617354"/>
                  <a:pt x="7874134" y="1617502"/>
                  <a:pt x="7872072" y="1619784"/>
                </a:cubicBezTo>
                <a:cubicBezTo>
                  <a:pt x="7870010" y="1622066"/>
                  <a:pt x="7870158" y="1625600"/>
                  <a:pt x="7872440" y="1627662"/>
                </a:cubicBezTo>
                <a:lnTo>
                  <a:pt x="8004079" y="1748551"/>
                </a:lnTo>
                <a:cubicBezTo>
                  <a:pt x="8005183" y="1749508"/>
                  <a:pt x="8006508" y="1750023"/>
                  <a:pt x="8007907" y="1750023"/>
                </a:cubicBezTo>
                <a:cubicBezTo>
                  <a:pt x="8009379" y="1750023"/>
                  <a:pt x="8010851" y="1749361"/>
                  <a:pt x="8011956" y="1748183"/>
                </a:cubicBezTo>
                <a:close/>
                <a:moveTo>
                  <a:pt x="8008570" y="1749950"/>
                </a:moveTo>
                <a:lnTo>
                  <a:pt x="8146318" y="1733385"/>
                </a:lnTo>
                <a:cubicBezTo>
                  <a:pt x="8149337" y="1733016"/>
                  <a:pt x="8151545" y="1730219"/>
                  <a:pt x="8151178" y="1727200"/>
                </a:cubicBezTo>
                <a:cubicBezTo>
                  <a:pt x="8150809" y="1724108"/>
                  <a:pt x="8147864" y="1721973"/>
                  <a:pt x="8144994" y="1722341"/>
                </a:cubicBezTo>
                <a:lnTo>
                  <a:pt x="8007244" y="1738906"/>
                </a:lnTo>
                <a:cubicBezTo>
                  <a:pt x="8004226" y="1739274"/>
                  <a:pt x="8002017" y="1742072"/>
                  <a:pt x="8002385" y="1745091"/>
                </a:cubicBezTo>
                <a:cubicBezTo>
                  <a:pt x="8002753" y="1747962"/>
                  <a:pt x="8005183" y="1750023"/>
                  <a:pt x="8007980" y="1750023"/>
                </a:cubicBezTo>
                <a:cubicBezTo>
                  <a:pt x="8008127" y="1750023"/>
                  <a:pt x="8008348" y="1750023"/>
                  <a:pt x="8008570" y="1749950"/>
                </a:cubicBezTo>
                <a:close/>
                <a:moveTo>
                  <a:pt x="8145877" y="1733458"/>
                </a:moveTo>
                <a:lnTo>
                  <a:pt x="8279135" y="1726906"/>
                </a:lnTo>
                <a:cubicBezTo>
                  <a:pt x="8282226" y="1726758"/>
                  <a:pt x="8284583" y="1724108"/>
                  <a:pt x="8284435" y="1721090"/>
                </a:cubicBezTo>
                <a:cubicBezTo>
                  <a:pt x="8284288" y="1717997"/>
                  <a:pt x="8281564" y="1715494"/>
                  <a:pt x="8278619" y="1715789"/>
                </a:cubicBezTo>
                <a:lnTo>
                  <a:pt x="8145361" y="1722341"/>
                </a:lnTo>
                <a:cubicBezTo>
                  <a:pt x="8142269" y="1722488"/>
                  <a:pt x="8139913" y="1725139"/>
                  <a:pt x="8140060" y="1728157"/>
                </a:cubicBezTo>
                <a:cubicBezTo>
                  <a:pt x="8140208" y="1731176"/>
                  <a:pt x="8142711" y="1733458"/>
                  <a:pt x="8145656" y="1733458"/>
                </a:cubicBezTo>
                <a:cubicBezTo>
                  <a:pt x="8145730" y="1733458"/>
                  <a:pt x="8145803" y="1733458"/>
                  <a:pt x="8145877" y="1733458"/>
                </a:cubicBezTo>
                <a:close/>
                <a:moveTo>
                  <a:pt x="8412171" y="1730587"/>
                </a:moveTo>
                <a:cubicBezTo>
                  <a:pt x="8412392" y="1727495"/>
                  <a:pt x="8410037" y="1724844"/>
                  <a:pt x="8407018" y="1724623"/>
                </a:cubicBezTo>
                <a:lnTo>
                  <a:pt x="8279208" y="1715715"/>
                </a:lnTo>
                <a:cubicBezTo>
                  <a:pt x="8276484" y="1715494"/>
                  <a:pt x="8273466" y="1717850"/>
                  <a:pt x="8273245" y="1720869"/>
                </a:cubicBezTo>
                <a:cubicBezTo>
                  <a:pt x="8273023" y="1723961"/>
                  <a:pt x="8275380" y="1726611"/>
                  <a:pt x="8278399" y="1726832"/>
                </a:cubicBezTo>
                <a:lnTo>
                  <a:pt x="8406208" y="1735740"/>
                </a:lnTo>
                <a:cubicBezTo>
                  <a:pt x="8406356" y="1735740"/>
                  <a:pt x="8406502" y="1735740"/>
                  <a:pt x="8406649" y="1735740"/>
                </a:cubicBezTo>
                <a:cubicBezTo>
                  <a:pt x="8409521" y="1735740"/>
                  <a:pt x="8411951" y="1733532"/>
                  <a:pt x="8412171" y="1730587"/>
                </a:cubicBezTo>
                <a:close/>
                <a:moveTo>
                  <a:pt x="8467168" y="1744943"/>
                </a:moveTo>
                <a:cubicBezTo>
                  <a:pt x="8467904" y="1741925"/>
                  <a:pt x="8466064" y="1738906"/>
                  <a:pt x="8463045" y="1738244"/>
                </a:cubicBezTo>
                <a:lnTo>
                  <a:pt x="8407901" y="1724844"/>
                </a:lnTo>
                <a:cubicBezTo>
                  <a:pt x="8404956" y="1724108"/>
                  <a:pt x="8401864" y="1725949"/>
                  <a:pt x="8401201" y="1728967"/>
                </a:cubicBezTo>
                <a:cubicBezTo>
                  <a:pt x="8400465" y="1731986"/>
                  <a:pt x="8402306" y="1735004"/>
                  <a:pt x="8405325" y="1735667"/>
                </a:cubicBezTo>
                <a:lnTo>
                  <a:pt x="8460468" y="1749066"/>
                </a:lnTo>
                <a:cubicBezTo>
                  <a:pt x="8460910" y="1749140"/>
                  <a:pt x="8461352" y="1749214"/>
                  <a:pt x="8461793" y="1749214"/>
                </a:cubicBezTo>
                <a:cubicBezTo>
                  <a:pt x="8464297" y="1749140"/>
                  <a:pt x="8466505" y="1747447"/>
                  <a:pt x="8467168" y="1744943"/>
                </a:cubicBezTo>
                <a:close/>
                <a:moveTo>
                  <a:pt x="9047540" y="4088002"/>
                </a:moveTo>
                <a:lnTo>
                  <a:pt x="9170416" y="4047583"/>
                </a:lnTo>
                <a:cubicBezTo>
                  <a:pt x="9173361" y="4046626"/>
                  <a:pt x="9174907" y="4043460"/>
                  <a:pt x="9173951" y="4040515"/>
                </a:cubicBezTo>
                <a:cubicBezTo>
                  <a:pt x="9172994" y="4037570"/>
                  <a:pt x="9169828" y="4036024"/>
                  <a:pt x="9166956" y="4036981"/>
                </a:cubicBezTo>
                <a:lnTo>
                  <a:pt x="9044006" y="4077400"/>
                </a:lnTo>
                <a:cubicBezTo>
                  <a:pt x="9041061" y="4078357"/>
                  <a:pt x="9039515" y="4081523"/>
                  <a:pt x="9040472" y="4084394"/>
                </a:cubicBezTo>
                <a:cubicBezTo>
                  <a:pt x="9041208" y="4086750"/>
                  <a:pt x="9043416" y="4088222"/>
                  <a:pt x="9045773" y="4088222"/>
                </a:cubicBezTo>
                <a:cubicBezTo>
                  <a:pt x="9046361" y="4088296"/>
                  <a:pt x="9046951" y="4088149"/>
                  <a:pt x="9047540" y="4088002"/>
                </a:cubicBezTo>
                <a:close/>
                <a:moveTo>
                  <a:pt x="8916785" y="4098456"/>
                </a:moveTo>
                <a:lnTo>
                  <a:pt x="9046214" y="4088222"/>
                </a:lnTo>
                <a:cubicBezTo>
                  <a:pt x="9049307" y="4088002"/>
                  <a:pt x="9051588" y="4085278"/>
                  <a:pt x="9051368" y="4082185"/>
                </a:cubicBezTo>
                <a:cubicBezTo>
                  <a:pt x="9051147" y="4079093"/>
                  <a:pt x="9048497" y="4076885"/>
                  <a:pt x="9045331" y="4077032"/>
                </a:cubicBezTo>
                <a:lnTo>
                  <a:pt x="8915901" y="4087192"/>
                </a:lnTo>
                <a:cubicBezTo>
                  <a:pt x="8912809" y="4087413"/>
                  <a:pt x="8910527" y="4090137"/>
                  <a:pt x="8910748" y="4093229"/>
                </a:cubicBezTo>
                <a:cubicBezTo>
                  <a:pt x="8910968" y="4096174"/>
                  <a:pt x="8913472" y="4098382"/>
                  <a:pt x="8916343" y="4098382"/>
                </a:cubicBezTo>
                <a:cubicBezTo>
                  <a:pt x="8916490" y="4098456"/>
                  <a:pt x="8916637" y="4098456"/>
                  <a:pt x="8916785" y="4098456"/>
                </a:cubicBezTo>
                <a:close/>
                <a:moveTo>
                  <a:pt x="8921864" y="4093671"/>
                </a:moveTo>
                <a:cubicBezTo>
                  <a:pt x="8922307" y="4090652"/>
                  <a:pt x="8920171" y="4087781"/>
                  <a:pt x="8917153" y="4087339"/>
                </a:cubicBezTo>
                <a:lnTo>
                  <a:pt x="8839702" y="4076222"/>
                </a:lnTo>
                <a:cubicBezTo>
                  <a:pt x="8836609" y="4075780"/>
                  <a:pt x="8833811" y="4077915"/>
                  <a:pt x="8833370" y="4080934"/>
                </a:cubicBezTo>
                <a:cubicBezTo>
                  <a:pt x="8832928" y="4083953"/>
                  <a:pt x="8835063" y="4086823"/>
                  <a:pt x="8838081" y="4087265"/>
                </a:cubicBezTo>
                <a:lnTo>
                  <a:pt x="8915533" y="4098382"/>
                </a:lnTo>
                <a:cubicBezTo>
                  <a:pt x="8915828" y="4098456"/>
                  <a:pt x="8916122" y="4098456"/>
                  <a:pt x="8916343" y="4098456"/>
                </a:cubicBezTo>
                <a:cubicBezTo>
                  <a:pt x="8919067" y="4098456"/>
                  <a:pt x="8921423" y="4096468"/>
                  <a:pt x="8921864" y="4093671"/>
                </a:cubicBezTo>
                <a:close/>
                <a:moveTo>
                  <a:pt x="11014898" y="2477936"/>
                </a:moveTo>
                <a:lnTo>
                  <a:pt x="11096546" y="2378545"/>
                </a:lnTo>
                <a:cubicBezTo>
                  <a:pt x="11098534" y="2376189"/>
                  <a:pt x="11098167" y="2372655"/>
                  <a:pt x="11095810" y="2370667"/>
                </a:cubicBezTo>
                <a:cubicBezTo>
                  <a:pt x="11093455" y="2368753"/>
                  <a:pt x="11089921" y="2369047"/>
                  <a:pt x="11087933" y="2371403"/>
                </a:cubicBezTo>
                <a:lnTo>
                  <a:pt x="11006284" y="2470795"/>
                </a:lnTo>
                <a:cubicBezTo>
                  <a:pt x="11004297" y="2473151"/>
                  <a:pt x="11004665" y="2476684"/>
                  <a:pt x="11007021" y="2478672"/>
                </a:cubicBezTo>
                <a:cubicBezTo>
                  <a:pt x="11008052" y="2479556"/>
                  <a:pt x="11009303" y="2479924"/>
                  <a:pt x="11010628" y="2479924"/>
                </a:cubicBezTo>
                <a:cubicBezTo>
                  <a:pt x="11012248" y="2479997"/>
                  <a:pt x="11013794" y="2479261"/>
                  <a:pt x="11014898" y="2477936"/>
                </a:cubicBezTo>
                <a:close/>
                <a:moveTo>
                  <a:pt x="11096915" y="2378176"/>
                </a:moveTo>
                <a:lnTo>
                  <a:pt x="11170023" y="2268552"/>
                </a:lnTo>
                <a:cubicBezTo>
                  <a:pt x="11171716" y="2265975"/>
                  <a:pt x="11171053" y="2262515"/>
                  <a:pt x="11168476" y="2260821"/>
                </a:cubicBezTo>
                <a:cubicBezTo>
                  <a:pt x="11165900" y="2259128"/>
                  <a:pt x="11162439" y="2259790"/>
                  <a:pt x="11160746" y="2262367"/>
                </a:cubicBezTo>
                <a:lnTo>
                  <a:pt x="11087638" y="2371992"/>
                </a:lnTo>
                <a:cubicBezTo>
                  <a:pt x="11085945" y="2374569"/>
                  <a:pt x="11086607" y="2378029"/>
                  <a:pt x="11089184" y="2379723"/>
                </a:cubicBezTo>
                <a:cubicBezTo>
                  <a:pt x="11090141" y="2380385"/>
                  <a:pt x="11091246" y="2380680"/>
                  <a:pt x="11092350" y="2380680"/>
                </a:cubicBezTo>
                <a:cubicBezTo>
                  <a:pt x="11094117" y="2380606"/>
                  <a:pt x="11095810" y="2379723"/>
                  <a:pt x="11096915" y="2378176"/>
                </a:cubicBezTo>
                <a:close/>
                <a:moveTo>
                  <a:pt x="11170317" y="2267963"/>
                </a:moveTo>
                <a:lnTo>
                  <a:pt x="11232455" y="2147368"/>
                </a:lnTo>
                <a:cubicBezTo>
                  <a:pt x="11233854" y="2144644"/>
                  <a:pt x="11232823" y="2141257"/>
                  <a:pt x="11230025" y="2139858"/>
                </a:cubicBezTo>
                <a:cubicBezTo>
                  <a:pt x="11227301" y="2138459"/>
                  <a:pt x="11223915" y="2139490"/>
                  <a:pt x="11222516" y="2142288"/>
                </a:cubicBezTo>
                <a:lnTo>
                  <a:pt x="11160378" y="2262883"/>
                </a:lnTo>
                <a:cubicBezTo>
                  <a:pt x="11158979" y="2265607"/>
                  <a:pt x="11160009" y="2268993"/>
                  <a:pt x="11162807" y="2270392"/>
                </a:cubicBezTo>
                <a:cubicBezTo>
                  <a:pt x="11163618" y="2270834"/>
                  <a:pt x="11164501" y="2271055"/>
                  <a:pt x="11165385" y="2270981"/>
                </a:cubicBezTo>
                <a:cubicBezTo>
                  <a:pt x="11167372" y="2270981"/>
                  <a:pt x="11169360" y="2269877"/>
                  <a:pt x="11170317" y="2267963"/>
                </a:cubicBezTo>
                <a:close/>
                <a:moveTo>
                  <a:pt x="11232675" y="2147000"/>
                </a:moveTo>
                <a:lnTo>
                  <a:pt x="11285758" y="2017496"/>
                </a:lnTo>
                <a:cubicBezTo>
                  <a:pt x="11286937" y="2014625"/>
                  <a:pt x="11285537" y="2011386"/>
                  <a:pt x="11282740" y="2010208"/>
                </a:cubicBezTo>
                <a:cubicBezTo>
                  <a:pt x="11279868" y="2009030"/>
                  <a:pt x="11276629" y="2010429"/>
                  <a:pt x="11275451" y="2013226"/>
                </a:cubicBezTo>
                <a:lnTo>
                  <a:pt x="11222369" y="2142730"/>
                </a:lnTo>
                <a:cubicBezTo>
                  <a:pt x="11221191" y="2145601"/>
                  <a:pt x="11222589" y="2148840"/>
                  <a:pt x="11225387" y="2150018"/>
                </a:cubicBezTo>
                <a:cubicBezTo>
                  <a:pt x="11226124" y="2150313"/>
                  <a:pt x="11226860" y="2150460"/>
                  <a:pt x="11227522" y="2150460"/>
                </a:cubicBezTo>
                <a:cubicBezTo>
                  <a:pt x="11229731" y="2150386"/>
                  <a:pt x="11231792" y="2149135"/>
                  <a:pt x="11232675" y="2147000"/>
                </a:cubicBezTo>
                <a:close/>
                <a:moveTo>
                  <a:pt x="11285906" y="2017128"/>
                </a:moveTo>
                <a:lnTo>
                  <a:pt x="11331773" y="1880705"/>
                </a:lnTo>
                <a:cubicBezTo>
                  <a:pt x="11332730" y="1877760"/>
                  <a:pt x="11331183" y="1874594"/>
                  <a:pt x="11328239" y="1873637"/>
                </a:cubicBezTo>
                <a:cubicBezTo>
                  <a:pt x="11325294" y="1872680"/>
                  <a:pt x="11322128" y="1874226"/>
                  <a:pt x="11321171" y="1877171"/>
                </a:cubicBezTo>
                <a:lnTo>
                  <a:pt x="11275303" y="2013594"/>
                </a:lnTo>
                <a:cubicBezTo>
                  <a:pt x="11274346" y="2016539"/>
                  <a:pt x="11275893" y="2019705"/>
                  <a:pt x="11278837" y="2020662"/>
                </a:cubicBezTo>
                <a:cubicBezTo>
                  <a:pt x="11279427" y="2020883"/>
                  <a:pt x="11280089" y="2020957"/>
                  <a:pt x="11280678" y="2020957"/>
                </a:cubicBezTo>
                <a:cubicBezTo>
                  <a:pt x="11282961" y="2020883"/>
                  <a:pt x="11285096" y="2019484"/>
                  <a:pt x="11285906" y="2017128"/>
                </a:cubicBezTo>
                <a:close/>
                <a:moveTo>
                  <a:pt x="11331846" y="1880410"/>
                </a:moveTo>
                <a:lnTo>
                  <a:pt x="11372487" y="1738906"/>
                </a:lnTo>
                <a:cubicBezTo>
                  <a:pt x="11373370" y="1735961"/>
                  <a:pt x="11371603" y="1732869"/>
                  <a:pt x="11368658" y="1731986"/>
                </a:cubicBezTo>
                <a:cubicBezTo>
                  <a:pt x="11365713" y="1731176"/>
                  <a:pt x="11362620" y="1732869"/>
                  <a:pt x="11361737" y="1735814"/>
                </a:cubicBezTo>
                <a:lnTo>
                  <a:pt x="11321097" y="1877318"/>
                </a:lnTo>
                <a:cubicBezTo>
                  <a:pt x="11320213" y="1880263"/>
                  <a:pt x="11321980" y="1883355"/>
                  <a:pt x="11324925" y="1884238"/>
                </a:cubicBezTo>
                <a:cubicBezTo>
                  <a:pt x="11325441" y="1884386"/>
                  <a:pt x="11325956" y="1884459"/>
                  <a:pt x="11326472" y="1884459"/>
                </a:cubicBezTo>
                <a:cubicBezTo>
                  <a:pt x="11328975" y="1884459"/>
                  <a:pt x="11331183" y="1882913"/>
                  <a:pt x="11331846" y="1880410"/>
                </a:cubicBezTo>
                <a:close/>
                <a:moveTo>
                  <a:pt x="11372559" y="1738833"/>
                </a:moveTo>
                <a:lnTo>
                  <a:pt x="11410402" y="1594163"/>
                </a:lnTo>
                <a:cubicBezTo>
                  <a:pt x="11411212" y="1591218"/>
                  <a:pt x="11409371" y="1588126"/>
                  <a:pt x="11406427" y="1587390"/>
                </a:cubicBezTo>
                <a:cubicBezTo>
                  <a:pt x="11403482" y="1586653"/>
                  <a:pt x="11400389" y="1588420"/>
                  <a:pt x="11399653" y="1591365"/>
                </a:cubicBezTo>
                <a:lnTo>
                  <a:pt x="11361811" y="1736035"/>
                </a:lnTo>
                <a:cubicBezTo>
                  <a:pt x="11361001" y="1738980"/>
                  <a:pt x="11362842" y="1742072"/>
                  <a:pt x="11365787" y="1742808"/>
                </a:cubicBezTo>
                <a:cubicBezTo>
                  <a:pt x="11366302" y="1742956"/>
                  <a:pt x="11366744" y="1743029"/>
                  <a:pt x="11367259" y="1743029"/>
                </a:cubicBezTo>
                <a:cubicBezTo>
                  <a:pt x="11369689" y="1742956"/>
                  <a:pt x="11371897" y="1741336"/>
                  <a:pt x="11372559" y="1738833"/>
                </a:cubicBezTo>
                <a:close/>
                <a:moveTo>
                  <a:pt x="11410402" y="1594016"/>
                </a:moveTo>
                <a:lnTo>
                  <a:pt x="11444416" y="1453322"/>
                </a:lnTo>
                <a:cubicBezTo>
                  <a:pt x="11445153" y="1450303"/>
                  <a:pt x="11443312" y="1447358"/>
                  <a:pt x="11440293" y="1446622"/>
                </a:cubicBezTo>
                <a:cubicBezTo>
                  <a:pt x="11437275" y="1445886"/>
                  <a:pt x="11434256" y="1447727"/>
                  <a:pt x="11433593" y="1450745"/>
                </a:cubicBezTo>
                <a:lnTo>
                  <a:pt x="11399579" y="1591439"/>
                </a:lnTo>
                <a:cubicBezTo>
                  <a:pt x="11398843" y="1594458"/>
                  <a:pt x="11400684" y="1597476"/>
                  <a:pt x="11403703" y="1598139"/>
                </a:cubicBezTo>
                <a:cubicBezTo>
                  <a:pt x="11404144" y="1598212"/>
                  <a:pt x="11404586" y="1598286"/>
                  <a:pt x="11405028" y="1598286"/>
                </a:cubicBezTo>
                <a:cubicBezTo>
                  <a:pt x="11407530" y="1598286"/>
                  <a:pt x="11409813" y="1596593"/>
                  <a:pt x="11410402" y="1594016"/>
                </a:cubicBezTo>
                <a:close/>
                <a:moveTo>
                  <a:pt x="11444416" y="1453248"/>
                </a:moveTo>
                <a:lnTo>
                  <a:pt x="11474676" y="1323966"/>
                </a:lnTo>
                <a:cubicBezTo>
                  <a:pt x="11475338" y="1320947"/>
                  <a:pt x="11473497" y="1318003"/>
                  <a:pt x="11470479" y="1317266"/>
                </a:cubicBezTo>
                <a:cubicBezTo>
                  <a:pt x="11467460" y="1316677"/>
                  <a:pt x="11464516" y="1318444"/>
                  <a:pt x="11463779" y="1321463"/>
                </a:cubicBezTo>
                <a:lnTo>
                  <a:pt x="11433520" y="1450745"/>
                </a:lnTo>
                <a:cubicBezTo>
                  <a:pt x="11432857" y="1453764"/>
                  <a:pt x="11434698" y="1456709"/>
                  <a:pt x="11437717" y="1457445"/>
                </a:cubicBezTo>
                <a:cubicBezTo>
                  <a:pt x="11438158" y="1457518"/>
                  <a:pt x="11438600" y="1457592"/>
                  <a:pt x="11439041" y="1457592"/>
                </a:cubicBezTo>
                <a:cubicBezTo>
                  <a:pt x="11441545" y="1457592"/>
                  <a:pt x="11443827" y="1455825"/>
                  <a:pt x="11444416" y="1453248"/>
                </a:cubicBezTo>
                <a:close/>
                <a:moveTo>
                  <a:pt x="11474676" y="1324040"/>
                </a:moveTo>
                <a:lnTo>
                  <a:pt x="11501400" y="1216991"/>
                </a:lnTo>
                <a:cubicBezTo>
                  <a:pt x="11502137" y="1213973"/>
                  <a:pt x="11500370" y="1210954"/>
                  <a:pt x="11497351" y="1210218"/>
                </a:cubicBezTo>
                <a:cubicBezTo>
                  <a:pt x="11494332" y="1209482"/>
                  <a:pt x="11491314" y="1211322"/>
                  <a:pt x="11490578" y="1214267"/>
                </a:cubicBezTo>
                <a:lnTo>
                  <a:pt x="11463852" y="1321316"/>
                </a:lnTo>
                <a:cubicBezTo>
                  <a:pt x="11463116" y="1324334"/>
                  <a:pt x="11464883" y="1327353"/>
                  <a:pt x="11467902" y="1328089"/>
                </a:cubicBezTo>
                <a:cubicBezTo>
                  <a:pt x="11468343" y="1328236"/>
                  <a:pt x="11468859" y="1328236"/>
                  <a:pt x="11469300" y="1328236"/>
                </a:cubicBezTo>
                <a:cubicBezTo>
                  <a:pt x="11471804" y="1328236"/>
                  <a:pt x="11474012" y="1326543"/>
                  <a:pt x="11474676" y="1324040"/>
                </a:cubicBezTo>
                <a:close/>
                <a:moveTo>
                  <a:pt x="11501327" y="1217360"/>
                </a:moveTo>
                <a:lnTo>
                  <a:pt x="11524960" y="1143516"/>
                </a:lnTo>
                <a:cubicBezTo>
                  <a:pt x="11525917" y="1140571"/>
                  <a:pt x="11524298" y="1137478"/>
                  <a:pt x="11521353" y="1136521"/>
                </a:cubicBezTo>
                <a:cubicBezTo>
                  <a:pt x="11518407" y="1135564"/>
                  <a:pt x="11515241" y="1137184"/>
                  <a:pt x="11514358" y="1140129"/>
                </a:cubicBezTo>
                <a:lnTo>
                  <a:pt x="11490725" y="1213973"/>
                </a:lnTo>
                <a:cubicBezTo>
                  <a:pt x="11489768" y="1216918"/>
                  <a:pt x="11491387" y="1220010"/>
                  <a:pt x="11494332" y="1220967"/>
                </a:cubicBezTo>
                <a:cubicBezTo>
                  <a:pt x="11494922" y="1221188"/>
                  <a:pt x="11495511" y="1221262"/>
                  <a:pt x="11496099" y="1221262"/>
                </a:cubicBezTo>
                <a:cubicBezTo>
                  <a:pt x="11498382" y="1221262"/>
                  <a:pt x="11500590" y="1219716"/>
                  <a:pt x="11501327" y="1217360"/>
                </a:cubicBezTo>
                <a:close/>
                <a:moveTo>
                  <a:pt x="11524886" y="1143810"/>
                </a:moveTo>
                <a:lnTo>
                  <a:pt x="11544985" y="1090949"/>
                </a:lnTo>
                <a:cubicBezTo>
                  <a:pt x="11546090" y="1088077"/>
                  <a:pt x="11544618" y="1084838"/>
                  <a:pt x="11541746" y="1083733"/>
                </a:cubicBezTo>
                <a:cubicBezTo>
                  <a:pt x="11538875" y="1082629"/>
                  <a:pt x="11535635" y="1084102"/>
                  <a:pt x="11534530" y="1086973"/>
                </a:cubicBezTo>
                <a:lnTo>
                  <a:pt x="11514431" y="1139834"/>
                </a:lnTo>
                <a:cubicBezTo>
                  <a:pt x="11513328" y="1142706"/>
                  <a:pt x="11514800" y="1145945"/>
                  <a:pt x="11517671" y="1147049"/>
                </a:cubicBezTo>
                <a:cubicBezTo>
                  <a:pt x="11518334" y="1147270"/>
                  <a:pt x="11518996" y="1147418"/>
                  <a:pt x="11519733" y="1147418"/>
                </a:cubicBezTo>
                <a:cubicBezTo>
                  <a:pt x="11521941" y="1147418"/>
                  <a:pt x="11524003" y="1146019"/>
                  <a:pt x="11524886" y="1143810"/>
                </a:cubicBezTo>
                <a:close/>
                <a:moveTo>
                  <a:pt x="11544985" y="1090949"/>
                </a:moveTo>
                <a:lnTo>
                  <a:pt x="11561550" y="1046701"/>
                </a:lnTo>
                <a:cubicBezTo>
                  <a:pt x="11562655" y="1043830"/>
                  <a:pt x="11561183" y="1040590"/>
                  <a:pt x="11558311" y="1039560"/>
                </a:cubicBezTo>
                <a:cubicBezTo>
                  <a:pt x="11555440" y="1038455"/>
                  <a:pt x="11552200" y="1039928"/>
                  <a:pt x="11551169" y="1042799"/>
                </a:cubicBezTo>
                <a:lnTo>
                  <a:pt x="11534604" y="1087046"/>
                </a:lnTo>
                <a:cubicBezTo>
                  <a:pt x="11533501" y="1089918"/>
                  <a:pt x="11534973" y="1093157"/>
                  <a:pt x="11537844" y="1094188"/>
                </a:cubicBezTo>
                <a:cubicBezTo>
                  <a:pt x="11538506" y="1094409"/>
                  <a:pt x="11539169" y="1094556"/>
                  <a:pt x="11539832" y="1094556"/>
                </a:cubicBezTo>
                <a:cubicBezTo>
                  <a:pt x="11542040" y="1094556"/>
                  <a:pt x="11544176" y="1093157"/>
                  <a:pt x="11544985" y="1090949"/>
                </a:cubicBezTo>
                <a:close/>
                <a:moveTo>
                  <a:pt x="11561698" y="1046186"/>
                </a:moveTo>
                <a:lnTo>
                  <a:pt x="11574508" y="998919"/>
                </a:lnTo>
                <a:cubicBezTo>
                  <a:pt x="11575318" y="995975"/>
                  <a:pt x="11573551" y="992882"/>
                  <a:pt x="11570606" y="992073"/>
                </a:cubicBezTo>
                <a:cubicBezTo>
                  <a:pt x="11567661" y="991263"/>
                  <a:pt x="11564569" y="993030"/>
                  <a:pt x="11563760" y="995975"/>
                </a:cubicBezTo>
                <a:lnTo>
                  <a:pt x="11550949" y="1043241"/>
                </a:lnTo>
                <a:cubicBezTo>
                  <a:pt x="11550139" y="1046186"/>
                  <a:pt x="11551906" y="1049278"/>
                  <a:pt x="11554851" y="1050088"/>
                </a:cubicBezTo>
                <a:cubicBezTo>
                  <a:pt x="11555366" y="1050235"/>
                  <a:pt x="11555881" y="1050309"/>
                  <a:pt x="11556324" y="1050309"/>
                </a:cubicBezTo>
                <a:cubicBezTo>
                  <a:pt x="11558826" y="1050309"/>
                  <a:pt x="11561036" y="1048689"/>
                  <a:pt x="11561698" y="1046186"/>
                </a:cubicBezTo>
                <a:close/>
                <a:moveTo>
                  <a:pt x="11574656" y="998331"/>
                </a:moveTo>
                <a:lnTo>
                  <a:pt x="11584226" y="936413"/>
                </a:lnTo>
                <a:cubicBezTo>
                  <a:pt x="11584742" y="933395"/>
                  <a:pt x="11582607" y="930524"/>
                  <a:pt x="11579589" y="930082"/>
                </a:cubicBezTo>
                <a:cubicBezTo>
                  <a:pt x="11576570" y="929567"/>
                  <a:pt x="11573698" y="931702"/>
                  <a:pt x="11573256" y="934720"/>
                </a:cubicBezTo>
                <a:lnTo>
                  <a:pt x="11563686" y="996637"/>
                </a:lnTo>
                <a:cubicBezTo>
                  <a:pt x="11563170" y="999656"/>
                  <a:pt x="11565305" y="1002527"/>
                  <a:pt x="11568324" y="1002969"/>
                </a:cubicBezTo>
                <a:cubicBezTo>
                  <a:pt x="11568618" y="1003042"/>
                  <a:pt x="11568913" y="1003042"/>
                  <a:pt x="11569208" y="1003042"/>
                </a:cubicBezTo>
                <a:cubicBezTo>
                  <a:pt x="11571858" y="1003042"/>
                  <a:pt x="11574213" y="1001055"/>
                  <a:pt x="11574656" y="998331"/>
                </a:cubicBezTo>
                <a:close/>
                <a:moveTo>
                  <a:pt x="11584226" y="936266"/>
                </a:moveTo>
                <a:lnTo>
                  <a:pt x="11593724" y="862937"/>
                </a:lnTo>
                <a:cubicBezTo>
                  <a:pt x="11594092" y="859919"/>
                  <a:pt x="11591957" y="857121"/>
                  <a:pt x="11588938" y="856680"/>
                </a:cubicBezTo>
                <a:cubicBezTo>
                  <a:pt x="11585994" y="856164"/>
                  <a:pt x="11583122" y="858446"/>
                  <a:pt x="11582680" y="861465"/>
                </a:cubicBezTo>
                <a:lnTo>
                  <a:pt x="11573183" y="934794"/>
                </a:lnTo>
                <a:cubicBezTo>
                  <a:pt x="11572815" y="937812"/>
                  <a:pt x="11574950" y="940610"/>
                  <a:pt x="11577968" y="941052"/>
                </a:cubicBezTo>
                <a:cubicBezTo>
                  <a:pt x="11578189" y="941125"/>
                  <a:pt x="11578484" y="941125"/>
                  <a:pt x="11578704" y="941125"/>
                </a:cubicBezTo>
                <a:cubicBezTo>
                  <a:pt x="11581502" y="941125"/>
                  <a:pt x="11583859" y="939064"/>
                  <a:pt x="11584226" y="936266"/>
                </a:cubicBezTo>
                <a:close/>
                <a:moveTo>
                  <a:pt x="11593724" y="863085"/>
                </a:moveTo>
                <a:lnTo>
                  <a:pt x="11606460" y="781584"/>
                </a:lnTo>
                <a:cubicBezTo>
                  <a:pt x="11606976" y="778565"/>
                  <a:pt x="11604841" y="775694"/>
                  <a:pt x="11601822" y="775179"/>
                </a:cubicBezTo>
                <a:cubicBezTo>
                  <a:pt x="11598878" y="774663"/>
                  <a:pt x="11595933" y="776798"/>
                  <a:pt x="11595491" y="779817"/>
                </a:cubicBezTo>
                <a:lnTo>
                  <a:pt x="11582754" y="861318"/>
                </a:lnTo>
                <a:cubicBezTo>
                  <a:pt x="11582313" y="864336"/>
                  <a:pt x="11584373" y="867208"/>
                  <a:pt x="11587392" y="867649"/>
                </a:cubicBezTo>
                <a:cubicBezTo>
                  <a:pt x="11587687" y="867723"/>
                  <a:pt x="11587981" y="867723"/>
                  <a:pt x="11588276" y="867723"/>
                </a:cubicBezTo>
                <a:cubicBezTo>
                  <a:pt x="11590926" y="867797"/>
                  <a:pt x="11593283" y="865882"/>
                  <a:pt x="11593724" y="863085"/>
                </a:cubicBezTo>
                <a:close/>
                <a:moveTo>
                  <a:pt x="11606387" y="781805"/>
                </a:moveTo>
                <a:lnTo>
                  <a:pt x="11623099" y="695813"/>
                </a:lnTo>
                <a:cubicBezTo>
                  <a:pt x="11623689" y="692794"/>
                  <a:pt x="11621701" y="689849"/>
                  <a:pt x="11618682" y="689260"/>
                </a:cubicBezTo>
                <a:cubicBezTo>
                  <a:pt x="11615737" y="688671"/>
                  <a:pt x="11612719" y="690659"/>
                  <a:pt x="11612130" y="693678"/>
                </a:cubicBezTo>
                <a:lnTo>
                  <a:pt x="11595417" y="779670"/>
                </a:lnTo>
                <a:cubicBezTo>
                  <a:pt x="11594828" y="782688"/>
                  <a:pt x="11596816" y="785633"/>
                  <a:pt x="11599835" y="786222"/>
                </a:cubicBezTo>
                <a:cubicBezTo>
                  <a:pt x="11600203" y="786296"/>
                  <a:pt x="11600571" y="786296"/>
                  <a:pt x="11600939" y="786296"/>
                </a:cubicBezTo>
                <a:cubicBezTo>
                  <a:pt x="11603589" y="786296"/>
                  <a:pt x="11605872" y="784455"/>
                  <a:pt x="11606387" y="781805"/>
                </a:cubicBezTo>
                <a:close/>
                <a:moveTo>
                  <a:pt x="11623099" y="696107"/>
                </a:moveTo>
                <a:lnTo>
                  <a:pt x="11645186" y="609306"/>
                </a:lnTo>
                <a:cubicBezTo>
                  <a:pt x="11645922" y="606287"/>
                  <a:pt x="11644155" y="603269"/>
                  <a:pt x="11641138" y="602532"/>
                </a:cubicBezTo>
                <a:cubicBezTo>
                  <a:pt x="11638119" y="601722"/>
                  <a:pt x="11635100" y="603563"/>
                  <a:pt x="11634364" y="606582"/>
                </a:cubicBezTo>
                <a:lnTo>
                  <a:pt x="11612277" y="693383"/>
                </a:lnTo>
                <a:cubicBezTo>
                  <a:pt x="11611541" y="696402"/>
                  <a:pt x="11613308" y="699420"/>
                  <a:pt x="11616327" y="700157"/>
                </a:cubicBezTo>
                <a:cubicBezTo>
                  <a:pt x="11616842" y="700304"/>
                  <a:pt x="11617284" y="700304"/>
                  <a:pt x="11617725" y="700304"/>
                </a:cubicBezTo>
                <a:cubicBezTo>
                  <a:pt x="11620154" y="700304"/>
                  <a:pt x="11622437" y="698611"/>
                  <a:pt x="11623099" y="696107"/>
                </a:cubicBezTo>
                <a:close/>
                <a:moveTo>
                  <a:pt x="11645039" y="609453"/>
                </a:moveTo>
                <a:lnTo>
                  <a:pt x="11668966" y="526406"/>
                </a:lnTo>
                <a:cubicBezTo>
                  <a:pt x="11669850" y="523461"/>
                  <a:pt x="11668083" y="520369"/>
                  <a:pt x="11665139" y="519485"/>
                </a:cubicBezTo>
                <a:cubicBezTo>
                  <a:pt x="11662194" y="518675"/>
                  <a:pt x="11659101" y="520369"/>
                  <a:pt x="11658218" y="523314"/>
                </a:cubicBezTo>
                <a:lnTo>
                  <a:pt x="11634290" y="606361"/>
                </a:lnTo>
                <a:cubicBezTo>
                  <a:pt x="11633407" y="609306"/>
                  <a:pt x="11635174" y="612398"/>
                  <a:pt x="11638119" y="613281"/>
                </a:cubicBezTo>
                <a:cubicBezTo>
                  <a:pt x="11638634" y="613428"/>
                  <a:pt x="11639150" y="613502"/>
                  <a:pt x="11639665" y="613502"/>
                </a:cubicBezTo>
                <a:cubicBezTo>
                  <a:pt x="11642168" y="613502"/>
                  <a:pt x="11644377" y="611882"/>
                  <a:pt x="11645039" y="609453"/>
                </a:cubicBezTo>
                <a:close/>
                <a:moveTo>
                  <a:pt x="11668966" y="526553"/>
                </a:moveTo>
                <a:lnTo>
                  <a:pt x="11691937" y="451826"/>
                </a:lnTo>
                <a:cubicBezTo>
                  <a:pt x="11692820" y="448881"/>
                  <a:pt x="11691201" y="445788"/>
                  <a:pt x="11688256" y="444831"/>
                </a:cubicBezTo>
                <a:cubicBezTo>
                  <a:pt x="11685311" y="443948"/>
                  <a:pt x="11682219" y="445568"/>
                  <a:pt x="11681262" y="448513"/>
                </a:cubicBezTo>
                <a:lnTo>
                  <a:pt x="11658291" y="523240"/>
                </a:lnTo>
                <a:cubicBezTo>
                  <a:pt x="11657408" y="526185"/>
                  <a:pt x="11659028" y="529277"/>
                  <a:pt x="11661973" y="530234"/>
                </a:cubicBezTo>
                <a:cubicBezTo>
                  <a:pt x="11662561" y="530382"/>
                  <a:pt x="11663077" y="530455"/>
                  <a:pt x="11663666" y="530455"/>
                </a:cubicBezTo>
                <a:cubicBezTo>
                  <a:pt x="11666022" y="530455"/>
                  <a:pt x="11668230" y="528909"/>
                  <a:pt x="11668966" y="526553"/>
                </a:cubicBezTo>
                <a:close/>
                <a:moveTo>
                  <a:pt x="11692011" y="451605"/>
                </a:moveTo>
                <a:lnTo>
                  <a:pt x="11709239" y="388657"/>
                </a:lnTo>
                <a:cubicBezTo>
                  <a:pt x="11710049" y="385712"/>
                  <a:pt x="11708282" y="382620"/>
                  <a:pt x="11705337" y="381810"/>
                </a:cubicBezTo>
                <a:cubicBezTo>
                  <a:pt x="11702318" y="381000"/>
                  <a:pt x="11699299" y="382767"/>
                  <a:pt x="11698489" y="385712"/>
                </a:cubicBezTo>
                <a:lnTo>
                  <a:pt x="11681262" y="448660"/>
                </a:lnTo>
                <a:cubicBezTo>
                  <a:pt x="11680452" y="451605"/>
                  <a:pt x="11682219" y="454697"/>
                  <a:pt x="11685164" y="455507"/>
                </a:cubicBezTo>
                <a:cubicBezTo>
                  <a:pt x="11685679" y="455654"/>
                  <a:pt x="11686195" y="455728"/>
                  <a:pt x="11686710" y="455728"/>
                </a:cubicBezTo>
                <a:cubicBezTo>
                  <a:pt x="11689066" y="455728"/>
                  <a:pt x="11691275" y="454108"/>
                  <a:pt x="11692011" y="451605"/>
                </a:cubicBezTo>
                <a:close/>
                <a:moveTo>
                  <a:pt x="11709386" y="387994"/>
                </a:moveTo>
                <a:lnTo>
                  <a:pt x="11715864" y="340434"/>
                </a:lnTo>
                <a:cubicBezTo>
                  <a:pt x="11716307" y="337415"/>
                  <a:pt x="11714171" y="334544"/>
                  <a:pt x="11711080" y="334176"/>
                </a:cubicBezTo>
                <a:cubicBezTo>
                  <a:pt x="11708061" y="333808"/>
                  <a:pt x="11705189" y="335869"/>
                  <a:pt x="11704821" y="338961"/>
                </a:cubicBezTo>
                <a:lnTo>
                  <a:pt x="11698342" y="386522"/>
                </a:lnTo>
                <a:cubicBezTo>
                  <a:pt x="11697901" y="389540"/>
                  <a:pt x="11700036" y="392412"/>
                  <a:pt x="11703128" y="392780"/>
                </a:cubicBezTo>
                <a:cubicBezTo>
                  <a:pt x="11703423" y="392780"/>
                  <a:pt x="11703644" y="392853"/>
                  <a:pt x="11703937" y="392853"/>
                </a:cubicBezTo>
                <a:cubicBezTo>
                  <a:pt x="11706589" y="392780"/>
                  <a:pt x="11709018" y="390718"/>
                  <a:pt x="11709386" y="387994"/>
                </a:cubicBezTo>
                <a:close/>
                <a:moveTo>
                  <a:pt x="11710711" y="345219"/>
                </a:moveTo>
                <a:cubicBezTo>
                  <a:pt x="11713804" y="344998"/>
                  <a:pt x="11716085" y="342348"/>
                  <a:pt x="11715864" y="339256"/>
                </a:cubicBezTo>
                <a:lnTo>
                  <a:pt x="11713067" y="301561"/>
                </a:lnTo>
                <a:cubicBezTo>
                  <a:pt x="11712846" y="298468"/>
                  <a:pt x="11710196" y="296260"/>
                  <a:pt x="11707104" y="296407"/>
                </a:cubicBezTo>
                <a:cubicBezTo>
                  <a:pt x="11704011" y="296628"/>
                  <a:pt x="11701729" y="299278"/>
                  <a:pt x="11701950" y="302370"/>
                </a:cubicBezTo>
                <a:lnTo>
                  <a:pt x="11704748" y="339992"/>
                </a:lnTo>
                <a:cubicBezTo>
                  <a:pt x="11704968" y="342937"/>
                  <a:pt x="11707398" y="345146"/>
                  <a:pt x="11710343" y="345146"/>
                </a:cubicBezTo>
                <a:cubicBezTo>
                  <a:pt x="11710490" y="345219"/>
                  <a:pt x="11710637" y="345219"/>
                  <a:pt x="11710711" y="345219"/>
                </a:cubicBezTo>
                <a:close/>
                <a:moveTo>
                  <a:pt x="11709239" y="307303"/>
                </a:moveTo>
                <a:cubicBezTo>
                  <a:pt x="11712183" y="306346"/>
                  <a:pt x="11713804" y="303254"/>
                  <a:pt x="11712846" y="300309"/>
                </a:cubicBezTo>
                <a:lnTo>
                  <a:pt x="11702244" y="266958"/>
                </a:lnTo>
                <a:cubicBezTo>
                  <a:pt x="11701287" y="264013"/>
                  <a:pt x="11698196" y="262393"/>
                  <a:pt x="11695250" y="263350"/>
                </a:cubicBezTo>
                <a:cubicBezTo>
                  <a:pt x="11692305" y="264307"/>
                  <a:pt x="11690686" y="267399"/>
                  <a:pt x="11691643" y="270344"/>
                </a:cubicBezTo>
                <a:lnTo>
                  <a:pt x="11702244" y="303696"/>
                </a:lnTo>
                <a:cubicBezTo>
                  <a:pt x="11702980" y="306052"/>
                  <a:pt x="11705189" y="307598"/>
                  <a:pt x="11707619" y="307598"/>
                </a:cubicBezTo>
                <a:cubicBezTo>
                  <a:pt x="11708134" y="307598"/>
                  <a:pt x="11708723" y="307450"/>
                  <a:pt x="11709239" y="307303"/>
                </a:cubicBezTo>
                <a:close/>
                <a:moveTo>
                  <a:pt x="11699668" y="273584"/>
                </a:moveTo>
                <a:cubicBezTo>
                  <a:pt x="11702392" y="272111"/>
                  <a:pt x="11703349" y="268725"/>
                  <a:pt x="11701877" y="266001"/>
                </a:cubicBezTo>
                <a:lnTo>
                  <a:pt x="11683102" y="231913"/>
                </a:lnTo>
                <a:cubicBezTo>
                  <a:pt x="11681630" y="229189"/>
                  <a:pt x="11678243" y="228232"/>
                  <a:pt x="11675519" y="229704"/>
                </a:cubicBezTo>
                <a:cubicBezTo>
                  <a:pt x="11672795" y="231177"/>
                  <a:pt x="11671838" y="234564"/>
                  <a:pt x="11673311" y="237288"/>
                </a:cubicBezTo>
                <a:lnTo>
                  <a:pt x="11692084" y="271375"/>
                </a:lnTo>
                <a:cubicBezTo>
                  <a:pt x="11693115" y="273216"/>
                  <a:pt x="11695029" y="274246"/>
                  <a:pt x="11697017" y="274246"/>
                </a:cubicBezTo>
                <a:cubicBezTo>
                  <a:pt x="11697901" y="274246"/>
                  <a:pt x="11698858" y="274026"/>
                  <a:pt x="11699668" y="273584"/>
                </a:cubicBezTo>
                <a:close/>
                <a:moveTo>
                  <a:pt x="11681409" y="239202"/>
                </a:moveTo>
                <a:cubicBezTo>
                  <a:pt x="11683912" y="237435"/>
                  <a:pt x="11684575" y="233975"/>
                  <a:pt x="11682881" y="231471"/>
                </a:cubicBezTo>
                <a:lnTo>
                  <a:pt x="11655420" y="191568"/>
                </a:lnTo>
                <a:cubicBezTo>
                  <a:pt x="11653653" y="189064"/>
                  <a:pt x="11650193" y="188402"/>
                  <a:pt x="11647690" y="190169"/>
                </a:cubicBezTo>
                <a:cubicBezTo>
                  <a:pt x="11645186" y="191936"/>
                  <a:pt x="11644524" y="195396"/>
                  <a:pt x="11646291" y="197899"/>
                </a:cubicBezTo>
                <a:lnTo>
                  <a:pt x="11673752" y="237803"/>
                </a:lnTo>
                <a:cubicBezTo>
                  <a:pt x="11674857" y="239349"/>
                  <a:pt x="11676624" y="240233"/>
                  <a:pt x="11678390" y="240233"/>
                </a:cubicBezTo>
                <a:cubicBezTo>
                  <a:pt x="11679348" y="240159"/>
                  <a:pt x="11680452" y="239864"/>
                  <a:pt x="11681409" y="239202"/>
                </a:cubicBezTo>
                <a:close/>
                <a:moveTo>
                  <a:pt x="11654316" y="199004"/>
                </a:moveTo>
                <a:cubicBezTo>
                  <a:pt x="11656672" y="197016"/>
                  <a:pt x="11656966" y="193555"/>
                  <a:pt x="11655052" y="191126"/>
                </a:cubicBezTo>
                <a:lnTo>
                  <a:pt x="11620375" y="149455"/>
                </a:lnTo>
                <a:cubicBezTo>
                  <a:pt x="11618387" y="147099"/>
                  <a:pt x="11614927" y="146805"/>
                  <a:pt x="11612498" y="148719"/>
                </a:cubicBezTo>
                <a:cubicBezTo>
                  <a:pt x="11610142" y="150707"/>
                  <a:pt x="11609848" y="154167"/>
                  <a:pt x="11611762" y="156597"/>
                </a:cubicBezTo>
                <a:lnTo>
                  <a:pt x="11646438" y="198267"/>
                </a:lnTo>
                <a:cubicBezTo>
                  <a:pt x="11647543" y="199592"/>
                  <a:pt x="11649162" y="200255"/>
                  <a:pt x="11650782" y="200255"/>
                </a:cubicBezTo>
                <a:cubicBezTo>
                  <a:pt x="11652034" y="200255"/>
                  <a:pt x="11653285" y="199813"/>
                  <a:pt x="11654316" y="199004"/>
                </a:cubicBezTo>
                <a:close/>
                <a:moveTo>
                  <a:pt x="11620081" y="156965"/>
                </a:moveTo>
                <a:cubicBezTo>
                  <a:pt x="11622216" y="154756"/>
                  <a:pt x="11622216" y="151222"/>
                  <a:pt x="11620008" y="149087"/>
                </a:cubicBezTo>
                <a:lnTo>
                  <a:pt x="11579735" y="109772"/>
                </a:lnTo>
                <a:cubicBezTo>
                  <a:pt x="11577527" y="107637"/>
                  <a:pt x="11573993" y="107711"/>
                  <a:pt x="11571858" y="109846"/>
                </a:cubicBezTo>
                <a:cubicBezTo>
                  <a:pt x="11569723" y="112055"/>
                  <a:pt x="11569723" y="115588"/>
                  <a:pt x="11571932" y="117723"/>
                </a:cubicBezTo>
                <a:lnTo>
                  <a:pt x="11612203" y="157038"/>
                </a:lnTo>
                <a:cubicBezTo>
                  <a:pt x="11613308" y="158143"/>
                  <a:pt x="11614706" y="158658"/>
                  <a:pt x="11616106" y="158584"/>
                </a:cubicBezTo>
                <a:cubicBezTo>
                  <a:pt x="11617578" y="158658"/>
                  <a:pt x="11618977" y="158069"/>
                  <a:pt x="11620081" y="156965"/>
                </a:cubicBezTo>
                <a:close/>
                <a:moveTo>
                  <a:pt x="11580251" y="117135"/>
                </a:moveTo>
                <a:cubicBezTo>
                  <a:pt x="11582092" y="114705"/>
                  <a:pt x="11581576" y="111171"/>
                  <a:pt x="11579073" y="109330"/>
                </a:cubicBezTo>
                <a:lnTo>
                  <a:pt x="11534825" y="76421"/>
                </a:lnTo>
                <a:cubicBezTo>
                  <a:pt x="11532396" y="74580"/>
                  <a:pt x="11528862" y="75096"/>
                  <a:pt x="11527022" y="77599"/>
                </a:cubicBezTo>
                <a:cubicBezTo>
                  <a:pt x="11525181" y="80028"/>
                  <a:pt x="11525696" y="83562"/>
                  <a:pt x="11528199" y="85403"/>
                </a:cubicBezTo>
                <a:lnTo>
                  <a:pt x="11572447" y="118312"/>
                </a:lnTo>
                <a:cubicBezTo>
                  <a:pt x="11573477" y="119049"/>
                  <a:pt x="11574656" y="119417"/>
                  <a:pt x="11575834" y="119417"/>
                </a:cubicBezTo>
                <a:cubicBezTo>
                  <a:pt x="11577527" y="119343"/>
                  <a:pt x="11579147" y="118533"/>
                  <a:pt x="11580251" y="117135"/>
                </a:cubicBezTo>
                <a:close/>
                <a:moveTo>
                  <a:pt x="11536518" y="83268"/>
                </a:moveTo>
                <a:cubicBezTo>
                  <a:pt x="11537844" y="80470"/>
                  <a:pt x="11536666" y="77157"/>
                  <a:pt x="11533942" y="75832"/>
                </a:cubicBezTo>
                <a:lnTo>
                  <a:pt x="11487118" y="53230"/>
                </a:lnTo>
                <a:cubicBezTo>
                  <a:pt x="11484320" y="51904"/>
                  <a:pt x="11481007" y="53082"/>
                  <a:pt x="11479682" y="55806"/>
                </a:cubicBezTo>
                <a:cubicBezTo>
                  <a:pt x="11478357" y="58604"/>
                  <a:pt x="11479460" y="61917"/>
                  <a:pt x="11482258" y="63242"/>
                </a:cubicBezTo>
                <a:lnTo>
                  <a:pt x="11529082" y="85845"/>
                </a:lnTo>
                <a:cubicBezTo>
                  <a:pt x="11529893" y="86213"/>
                  <a:pt x="11530703" y="86434"/>
                  <a:pt x="11531513" y="86360"/>
                </a:cubicBezTo>
                <a:cubicBezTo>
                  <a:pt x="11533647" y="86434"/>
                  <a:pt x="11535561" y="85256"/>
                  <a:pt x="11536518" y="83268"/>
                </a:cubicBezTo>
                <a:close/>
                <a:moveTo>
                  <a:pt x="11404734" y="101379"/>
                </a:moveTo>
                <a:lnTo>
                  <a:pt x="11487044" y="63316"/>
                </a:lnTo>
                <a:cubicBezTo>
                  <a:pt x="11489842" y="61991"/>
                  <a:pt x="11491020" y="58678"/>
                  <a:pt x="11489768" y="55880"/>
                </a:cubicBezTo>
                <a:cubicBezTo>
                  <a:pt x="11488516" y="53082"/>
                  <a:pt x="11485203" y="51904"/>
                  <a:pt x="11482332" y="53156"/>
                </a:cubicBezTo>
                <a:lnTo>
                  <a:pt x="11400022" y="91219"/>
                </a:lnTo>
                <a:cubicBezTo>
                  <a:pt x="11397224" y="92544"/>
                  <a:pt x="11396046" y="95857"/>
                  <a:pt x="11397298" y="98655"/>
                </a:cubicBezTo>
                <a:cubicBezTo>
                  <a:pt x="11398255" y="100717"/>
                  <a:pt x="11400316" y="101895"/>
                  <a:pt x="11402377" y="101895"/>
                </a:cubicBezTo>
                <a:cubicBezTo>
                  <a:pt x="11403187" y="101895"/>
                  <a:pt x="11403997" y="101747"/>
                  <a:pt x="11404734" y="101379"/>
                </a:cubicBezTo>
                <a:close/>
                <a:moveTo>
                  <a:pt x="11326619" y="152989"/>
                </a:moveTo>
                <a:lnTo>
                  <a:pt x="11405470" y="101011"/>
                </a:lnTo>
                <a:cubicBezTo>
                  <a:pt x="11408046" y="99318"/>
                  <a:pt x="11408709" y="95857"/>
                  <a:pt x="11407015" y="93281"/>
                </a:cubicBezTo>
                <a:cubicBezTo>
                  <a:pt x="11405322" y="90704"/>
                  <a:pt x="11401862" y="90041"/>
                  <a:pt x="11399285" y="91735"/>
                </a:cubicBezTo>
                <a:lnTo>
                  <a:pt x="11320435" y="143712"/>
                </a:lnTo>
                <a:cubicBezTo>
                  <a:pt x="11317858" y="145406"/>
                  <a:pt x="11317196" y="148866"/>
                  <a:pt x="11318889" y="151443"/>
                </a:cubicBezTo>
                <a:cubicBezTo>
                  <a:pt x="11319993" y="153063"/>
                  <a:pt x="11321760" y="153946"/>
                  <a:pt x="11323601" y="153946"/>
                </a:cubicBezTo>
                <a:cubicBezTo>
                  <a:pt x="11324632" y="153946"/>
                  <a:pt x="11325661" y="153652"/>
                  <a:pt x="11326619" y="152989"/>
                </a:cubicBezTo>
                <a:close/>
                <a:moveTo>
                  <a:pt x="11254762" y="219250"/>
                </a:moveTo>
                <a:lnTo>
                  <a:pt x="11327356" y="152474"/>
                </a:lnTo>
                <a:cubicBezTo>
                  <a:pt x="11329637" y="150412"/>
                  <a:pt x="11329785" y="146878"/>
                  <a:pt x="11327649" y="144596"/>
                </a:cubicBezTo>
                <a:cubicBezTo>
                  <a:pt x="11325589" y="142314"/>
                  <a:pt x="11322054" y="142166"/>
                  <a:pt x="11319772" y="144301"/>
                </a:cubicBezTo>
                <a:lnTo>
                  <a:pt x="11247180" y="211078"/>
                </a:lnTo>
                <a:cubicBezTo>
                  <a:pt x="11244897" y="213139"/>
                  <a:pt x="11244750" y="216673"/>
                  <a:pt x="11246885" y="218955"/>
                </a:cubicBezTo>
                <a:cubicBezTo>
                  <a:pt x="11247990" y="220133"/>
                  <a:pt x="11249535" y="220796"/>
                  <a:pt x="11251008" y="220722"/>
                </a:cubicBezTo>
                <a:cubicBezTo>
                  <a:pt x="11252333" y="220722"/>
                  <a:pt x="11253732" y="220207"/>
                  <a:pt x="11254762" y="219250"/>
                </a:cubicBezTo>
                <a:close/>
                <a:moveTo>
                  <a:pt x="11188944" y="298027"/>
                </a:moveTo>
                <a:lnTo>
                  <a:pt x="11255278" y="218735"/>
                </a:lnTo>
                <a:cubicBezTo>
                  <a:pt x="11257266" y="216379"/>
                  <a:pt x="11256971" y="212845"/>
                  <a:pt x="11254616" y="210857"/>
                </a:cubicBezTo>
                <a:cubicBezTo>
                  <a:pt x="11252259" y="208869"/>
                  <a:pt x="11248726" y="209164"/>
                  <a:pt x="11246738" y="211519"/>
                </a:cubicBezTo>
                <a:lnTo>
                  <a:pt x="11180403" y="290812"/>
                </a:lnTo>
                <a:cubicBezTo>
                  <a:pt x="11178415" y="293168"/>
                  <a:pt x="11178710" y="296701"/>
                  <a:pt x="11181066" y="298689"/>
                </a:cubicBezTo>
                <a:cubicBezTo>
                  <a:pt x="11182096" y="299573"/>
                  <a:pt x="11183422" y="300015"/>
                  <a:pt x="11184674" y="300015"/>
                </a:cubicBezTo>
                <a:cubicBezTo>
                  <a:pt x="11186293" y="300015"/>
                  <a:pt x="11187839" y="299278"/>
                  <a:pt x="11188944" y="298027"/>
                </a:cubicBezTo>
                <a:close/>
                <a:moveTo>
                  <a:pt x="11129235" y="386890"/>
                </a:moveTo>
                <a:lnTo>
                  <a:pt x="11189312" y="297585"/>
                </a:lnTo>
                <a:cubicBezTo>
                  <a:pt x="11191005" y="295008"/>
                  <a:pt x="11190342" y="291548"/>
                  <a:pt x="11187765" y="289855"/>
                </a:cubicBezTo>
                <a:cubicBezTo>
                  <a:pt x="11185189" y="288161"/>
                  <a:pt x="11181729" y="288824"/>
                  <a:pt x="11180036" y="291401"/>
                </a:cubicBezTo>
                <a:lnTo>
                  <a:pt x="11119959" y="380706"/>
                </a:lnTo>
                <a:cubicBezTo>
                  <a:pt x="11118266" y="383282"/>
                  <a:pt x="11118928" y="386743"/>
                  <a:pt x="11121505" y="388436"/>
                </a:cubicBezTo>
                <a:cubicBezTo>
                  <a:pt x="11122462" y="389099"/>
                  <a:pt x="11123566" y="389393"/>
                  <a:pt x="11124671" y="389393"/>
                </a:cubicBezTo>
                <a:cubicBezTo>
                  <a:pt x="11126438" y="389319"/>
                  <a:pt x="11128205" y="388436"/>
                  <a:pt x="11129235" y="386890"/>
                </a:cubicBezTo>
                <a:close/>
                <a:moveTo>
                  <a:pt x="11075637" y="483484"/>
                </a:moveTo>
                <a:lnTo>
                  <a:pt x="11129456" y="386448"/>
                </a:lnTo>
                <a:cubicBezTo>
                  <a:pt x="11130929" y="383724"/>
                  <a:pt x="11129971" y="380337"/>
                  <a:pt x="11127321" y="378865"/>
                </a:cubicBezTo>
                <a:cubicBezTo>
                  <a:pt x="11124597" y="377393"/>
                  <a:pt x="11121211" y="378350"/>
                  <a:pt x="11119738" y="381000"/>
                </a:cubicBezTo>
                <a:lnTo>
                  <a:pt x="11065920" y="478035"/>
                </a:lnTo>
                <a:cubicBezTo>
                  <a:pt x="11064447" y="480760"/>
                  <a:pt x="11065404" y="484146"/>
                  <a:pt x="11068054" y="485619"/>
                </a:cubicBezTo>
                <a:cubicBezTo>
                  <a:pt x="11068937" y="486134"/>
                  <a:pt x="11069895" y="486355"/>
                  <a:pt x="11070778" y="486281"/>
                </a:cubicBezTo>
                <a:cubicBezTo>
                  <a:pt x="11072766" y="486355"/>
                  <a:pt x="11074680" y="485324"/>
                  <a:pt x="11075637" y="483484"/>
                </a:cubicBezTo>
                <a:close/>
                <a:moveTo>
                  <a:pt x="11028003" y="585599"/>
                </a:moveTo>
                <a:lnTo>
                  <a:pt x="11075785" y="483115"/>
                </a:lnTo>
                <a:cubicBezTo>
                  <a:pt x="11077110" y="480318"/>
                  <a:pt x="11075859" y="477005"/>
                  <a:pt x="11073134" y="475679"/>
                </a:cubicBezTo>
                <a:cubicBezTo>
                  <a:pt x="11070337" y="474354"/>
                  <a:pt x="11067023" y="475606"/>
                  <a:pt x="11065698" y="478404"/>
                </a:cubicBezTo>
                <a:lnTo>
                  <a:pt x="11017917" y="580887"/>
                </a:lnTo>
                <a:cubicBezTo>
                  <a:pt x="11016591" y="583685"/>
                  <a:pt x="11017843" y="586998"/>
                  <a:pt x="11020641" y="588323"/>
                </a:cubicBezTo>
                <a:cubicBezTo>
                  <a:pt x="11021451" y="588691"/>
                  <a:pt x="11022261" y="588838"/>
                  <a:pt x="11023070" y="588838"/>
                </a:cubicBezTo>
                <a:cubicBezTo>
                  <a:pt x="11025132" y="588838"/>
                  <a:pt x="11027120" y="587660"/>
                  <a:pt x="11028003" y="585599"/>
                </a:cubicBezTo>
                <a:close/>
                <a:moveTo>
                  <a:pt x="10983756" y="696475"/>
                </a:moveTo>
                <a:lnTo>
                  <a:pt x="11028151" y="585378"/>
                </a:lnTo>
                <a:cubicBezTo>
                  <a:pt x="11029328" y="582507"/>
                  <a:pt x="11027930" y="579267"/>
                  <a:pt x="11025058" y="578163"/>
                </a:cubicBezTo>
                <a:cubicBezTo>
                  <a:pt x="11022261" y="576985"/>
                  <a:pt x="11018948" y="578384"/>
                  <a:pt x="11017843" y="581255"/>
                </a:cubicBezTo>
                <a:lnTo>
                  <a:pt x="10973448" y="692353"/>
                </a:lnTo>
                <a:cubicBezTo>
                  <a:pt x="10972270" y="695224"/>
                  <a:pt x="10973670" y="698463"/>
                  <a:pt x="10976541" y="699568"/>
                </a:cubicBezTo>
                <a:cubicBezTo>
                  <a:pt x="10977203" y="699862"/>
                  <a:pt x="10977939" y="699936"/>
                  <a:pt x="10978675" y="699936"/>
                </a:cubicBezTo>
                <a:cubicBezTo>
                  <a:pt x="10980811" y="699936"/>
                  <a:pt x="10982872" y="698611"/>
                  <a:pt x="10983756" y="696475"/>
                </a:cubicBezTo>
                <a:close/>
                <a:moveTo>
                  <a:pt x="10959313" y="765902"/>
                </a:moveTo>
                <a:lnTo>
                  <a:pt x="10983830" y="696181"/>
                </a:lnTo>
                <a:cubicBezTo>
                  <a:pt x="10984860" y="693310"/>
                  <a:pt x="10983314" y="690070"/>
                  <a:pt x="10980443" y="689039"/>
                </a:cubicBezTo>
                <a:cubicBezTo>
                  <a:pt x="10977572" y="688082"/>
                  <a:pt x="10974332" y="689555"/>
                  <a:pt x="10973301" y="692426"/>
                </a:cubicBezTo>
                <a:lnTo>
                  <a:pt x="10948785" y="762147"/>
                </a:lnTo>
                <a:cubicBezTo>
                  <a:pt x="10947754" y="765019"/>
                  <a:pt x="10949300" y="768258"/>
                  <a:pt x="10952171" y="769289"/>
                </a:cubicBezTo>
                <a:cubicBezTo>
                  <a:pt x="10952761" y="769510"/>
                  <a:pt x="10953423" y="769583"/>
                  <a:pt x="10954085" y="769583"/>
                </a:cubicBezTo>
                <a:cubicBezTo>
                  <a:pt x="10956442" y="769657"/>
                  <a:pt x="10958576" y="768184"/>
                  <a:pt x="10959313" y="765902"/>
                </a:cubicBezTo>
                <a:close/>
                <a:moveTo>
                  <a:pt x="10958576" y="767522"/>
                </a:moveTo>
                <a:lnTo>
                  <a:pt x="10959092" y="766491"/>
                </a:lnTo>
                <a:cubicBezTo>
                  <a:pt x="10960491" y="763767"/>
                  <a:pt x="10959092" y="760896"/>
                  <a:pt x="10956295" y="759497"/>
                </a:cubicBezTo>
                <a:cubicBezTo>
                  <a:pt x="10953497" y="758098"/>
                  <a:pt x="10949963" y="759718"/>
                  <a:pt x="10948564" y="762515"/>
                </a:cubicBezTo>
                <a:cubicBezTo>
                  <a:pt x="10947165" y="765240"/>
                  <a:pt x="10948343" y="768626"/>
                  <a:pt x="10951067" y="769951"/>
                </a:cubicBezTo>
                <a:cubicBezTo>
                  <a:pt x="10951877" y="770319"/>
                  <a:pt x="10952761" y="770540"/>
                  <a:pt x="10953571" y="770540"/>
                </a:cubicBezTo>
                <a:cubicBezTo>
                  <a:pt x="10955632" y="770614"/>
                  <a:pt x="10957619" y="769510"/>
                  <a:pt x="10958576" y="767522"/>
                </a:cubicBezTo>
                <a:close/>
                <a:moveTo>
                  <a:pt x="1232880" y="2078088"/>
                </a:moveTo>
                <a:lnTo>
                  <a:pt x="1356935" y="2044148"/>
                </a:lnTo>
                <a:cubicBezTo>
                  <a:pt x="1359880" y="2043338"/>
                  <a:pt x="1361647" y="2040246"/>
                  <a:pt x="1360837" y="2037301"/>
                </a:cubicBezTo>
                <a:cubicBezTo>
                  <a:pt x="1360027" y="2034356"/>
                  <a:pt x="1357009" y="2032516"/>
                  <a:pt x="1353990" y="2033399"/>
                </a:cubicBezTo>
                <a:lnTo>
                  <a:pt x="1229935" y="2067339"/>
                </a:lnTo>
                <a:cubicBezTo>
                  <a:pt x="1226990" y="2068149"/>
                  <a:pt x="1225223" y="2071241"/>
                  <a:pt x="1226033" y="2074186"/>
                </a:cubicBezTo>
                <a:cubicBezTo>
                  <a:pt x="1226696" y="2076690"/>
                  <a:pt x="1228978" y="2078309"/>
                  <a:pt x="1231481" y="2078309"/>
                </a:cubicBezTo>
                <a:cubicBezTo>
                  <a:pt x="1231923" y="2078236"/>
                  <a:pt x="1232438" y="2078162"/>
                  <a:pt x="1232880" y="2078088"/>
                </a:cubicBezTo>
                <a:close/>
                <a:moveTo>
                  <a:pt x="1358039" y="2043633"/>
                </a:moveTo>
                <a:lnTo>
                  <a:pt x="1470830" y="1984366"/>
                </a:lnTo>
                <a:cubicBezTo>
                  <a:pt x="1473554" y="1982967"/>
                  <a:pt x="1474585" y="1979581"/>
                  <a:pt x="1473186" y="1976857"/>
                </a:cubicBezTo>
                <a:cubicBezTo>
                  <a:pt x="1471787" y="1974133"/>
                  <a:pt x="1468327" y="1973102"/>
                  <a:pt x="1465677" y="1974501"/>
                </a:cubicBezTo>
                <a:lnTo>
                  <a:pt x="1352886" y="2033767"/>
                </a:lnTo>
                <a:cubicBezTo>
                  <a:pt x="1350162" y="2035166"/>
                  <a:pt x="1349131" y="2038553"/>
                  <a:pt x="1350530" y="2041277"/>
                </a:cubicBezTo>
                <a:cubicBezTo>
                  <a:pt x="1351561" y="2043191"/>
                  <a:pt x="1353475" y="2044295"/>
                  <a:pt x="1355536" y="2044222"/>
                </a:cubicBezTo>
                <a:cubicBezTo>
                  <a:pt x="1356346" y="2044295"/>
                  <a:pt x="1357229" y="2044075"/>
                  <a:pt x="1358039" y="2043633"/>
                </a:cubicBezTo>
                <a:close/>
                <a:moveTo>
                  <a:pt x="1471861" y="1983703"/>
                </a:moveTo>
                <a:lnTo>
                  <a:pt x="1569927" y="1900288"/>
                </a:lnTo>
                <a:cubicBezTo>
                  <a:pt x="1572283" y="1898300"/>
                  <a:pt x="1572577" y="1894766"/>
                  <a:pt x="1570590" y="1892411"/>
                </a:cubicBezTo>
                <a:cubicBezTo>
                  <a:pt x="1568602" y="1890055"/>
                  <a:pt x="1565068" y="1889760"/>
                  <a:pt x="1562712" y="1891748"/>
                </a:cubicBezTo>
                <a:lnTo>
                  <a:pt x="1464646" y="1975163"/>
                </a:lnTo>
                <a:cubicBezTo>
                  <a:pt x="1462290" y="1977151"/>
                  <a:pt x="1461995" y="1980685"/>
                  <a:pt x="1463983" y="1983041"/>
                </a:cubicBezTo>
                <a:cubicBezTo>
                  <a:pt x="1465088" y="1984366"/>
                  <a:pt x="1466707" y="1985029"/>
                  <a:pt x="1468253" y="1985029"/>
                </a:cubicBezTo>
                <a:cubicBezTo>
                  <a:pt x="1469579" y="1984955"/>
                  <a:pt x="1470830" y="1984587"/>
                  <a:pt x="1471861" y="1983703"/>
                </a:cubicBezTo>
                <a:close/>
                <a:moveTo>
                  <a:pt x="1570810" y="1899405"/>
                </a:moveTo>
                <a:lnTo>
                  <a:pt x="1650691" y="1793167"/>
                </a:lnTo>
                <a:cubicBezTo>
                  <a:pt x="1652532" y="1790737"/>
                  <a:pt x="1652017" y="1787203"/>
                  <a:pt x="1649587" y="1785363"/>
                </a:cubicBezTo>
                <a:cubicBezTo>
                  <a:pt x="1647158" y="1783522"/>
                  <a:pt x="1643624" y="1783964"/>
                  <a:pt x="1641783" y="1786467"/>
                </a:cubicBezTo>
                <a:lnTo>
                  <a:pt x="1561902" y="1892705"/>
                </a:lnTo>
                <a:cubicBezTo>
                  <a:pt x="1560061" y="1895135"/>
                  <a:pt x="1560577" y="1898669"/>
                  <a:pt x="1563006" y="1900509"/>
                </a:cubicBezTo>
                <a:cubicBezTo>
                  <a:pt x="1564037" y="1901245"/>
                  <a:pt x="1565215" y="1901614"/>
                  <a:pt x="1566393" y="1901614"/>
                </a:cubicBezTo>
                <a:cubicBezTo>
                  <a:pt x="1568086" y="1901614"/>
                  <a:pt x="1569706" y="1900877"/>
                  <a:pt x="1570810" y="1899405"/>
                </a:cubicBezTo>
                <a:close/>
                <a:moveTo>
                  <a:pt x="1651280" y="1792136"/>
                </a:moveTo>
                <a:lnTo>
                  <a:pt x="1709443" y="1664326"/>
                </a:lnTo>
                <a:cubicBezTo>
                  <a:pt x="1710694" y="1661528"/>
                  <a:pt x="1709516" y="1658215"/>
                  <a:pt x="1706645" y="1656964"/>
                </a:cubicBezTo>
                <a:cubicBezTo>
                  <a:pt x="1703847" y="1655639"/>
                  <a:pt x="1700534" y="1656890"/>
                  <a:pt x="1699283" y="1659761"/>
                </a:cubicBezTo>
                <a:lnTo>
                  <a:pt x="1641120" y="1787571"/>
                </a:lnTo>
                <a:cubicBezTo>
                  <a:pt x="1639869" y="1790369"/>
                  <a:pt x="1641047" y="1793682"/>
                  <a:pt x="1643918" y="1794934"/>
                </a:cubicBezTo>
                <a:cubicBezTo>
                  <a:pt x="1644654" y="1795302"/>
                  <a:pt x="1645464" y="1795449"/>
                  <a:pt x="1646274" y="1795449"/>
                </a:cubicBezTo>
                <a:cubicBezTo>
                  <a:pt x="1648336" y="1795375"/>
                  <a:pt x="1650397" y="1794197"/>
                  <a:pt x="1651280" y="1792136"/>
                </a:cubicBezTo>
                <a:close/>
                <a:moveTo>
                  <a:pt x="1709811" y="1663369"/>
                </a:moveTo>
                <a:lnTo>
                  <a:pt x="1745592" y="1520025"/>
                </a:lnTo>
                <a:cubicBezTo>
                  <a:pt x="1746328" y="1517006"/>
                  <a:pt x="1744487" y="1513987"/>
                  <a:pt x="1741542" y="1513251"/>
                </a:cubicBezTo>
                <a:cubicBezTo>
                  <a:pt x="1738524" y="1512515"/>
                  <a:pt x="1735505" y="1514356"/>
                  <a:pt x="1734769" y="1517300"/>
                </a:cubicBezTo>
                <a:lnTo>
                  <a:pt x="1698988" y="1660645"/>
                </a:lnTo>
                <a:cubicBezTo>
                  <a:pt x="1698252" y="1663663"/>
                  <a:pt x="1700093" y="1666682"/>
                  <a:pt x="1703038" y="1667418"/>
                </a:cubicBezTo>
                <a:cubicBezTo>
                  <a:pt x="1703479" y="1667565"/>
                  <a:pt x="1703995" y="1667565"/>
                  <a:pt x="1704436" y="1667565"/>
                </a:cubicBezTo>
                <a:cubicBezTo>
                  <a:pt x="1706940" y="1667565"/>
                  <a:pt x="1709148" y="1665946"/>
                  <a:pt x="1709811" y="1663369"/>
                </a:cubicBezTo>
                <a:close/>
                <a:moveTo>
                  <a:pt x="1745739" y="1519141"/>
                </a:moveTo>
                <a:lnTo>
                  <a:pt x="1758476" y="1366299"/>
                </a:lnTo>
                <a:cubicBezTo>
                  <a:pt x="1758697" y="1363207"/>
                  <a:pt x="1756488" y="1360557"/>
                  <a:pt x="1753396" y="1360262"/>
                </a:cubicBezTo>
                <a:cubicBezTo>
                  <a:pt x="1750377" y="1360115"/>
                  <a:pt x="1747653" y="1362250"/>
                  <a:pt x="1747359" y="1365342"/>
                </a:cubicBezTo>
                <a:lnTo>
                  <a:pt x="1734622" y="1518184"/>
                </a:lnTo>
                <a:cubicBezTo>
                  <a:pt x="1734401" y="1521276"/>
                  <a:pt x="1736610" y="1523927"/>
                  <a:pt x="1739702" y="1524221"/>
                </a:cubicBezTo>
                <a:cubicBezTo>
                  <a:pt x="1739849" y="1524221"/>
                  <a:pt x="1740070" y="1524221"/>
                  <a:pt x="1740217" y="1524221"/>
                </a:cubicBezTo>
                <a:cubicBezTo>
                  <a:pt x="1743089" y="1524221"/>
                  <a:pt x="1745518" y="1522012"/>
                  <a:pt x="1745739" y="1519141"/>
                </a:cubicBezTo>
                <a:close/>
                <a:moveTo>
                  <a:pt x="1753322" y="1371379"/>
                </a:moveTo>
                <a:cubicBezTo>
                  <a:pt x="1756414" y="1371158"/>
                  <a:pt x="1758697" y="1368508"/>
                  <a:pt x="1758476" y="1365416"/>
                </a:cubicBezTo>
                <a:lnTo>
                  <a:pt x="1747506" y="1209187"/>
                </a:lnTo>
                <a:cubicBezTo>
                  <a:pt x="1747285" y="1206095"/>
                  <a:pt x="1744782" y="1203666"/>
                  <a:pt x="1741542" y="1204034"/>
                </a:cubicBezTo>
                <a:cubicBezTo>
                  <a:pt x="1738450" y="1204255"/>
                  <a:pt x="1736168" y="1206905"/>
                  <a:pt x="1736389" y="1209997"/>
                </a:cubicBezTo>
                <a:lnTo>
                  <a:pt x="1747359" y="1366226"/>
                </a:lnTo>
                <a:cubicBezTo>
                  <a:pt x="1747580" y="1369171"/>
                  <a:pt x="1750009" y="1371453"/>
                  <a:pt x="1752954" y="1371379"/>
                </a:cubicBezTo>
                <a:cubicBezTo>
                  <a:pt x="1753101" y="1371379"/>
                  <a:pt x="1753175" y="1371379"/>
                  <a:pt x="1753322" y="1371379"/>
                </a:cubicBezTo>
                <a:close/>
                <a:moveTo>
                  <a:pt x="1743162" y="1215004"/>
                </a:moveTo>
                <a:cubicBezTo>
                  <a:pt x="1746181" y="1214341"/>
                  <a:pt x="1748021" y="1211322"/>
                  <a:pt x="1747359" y="1208304"/>
                </a:cubicBezTo>
                <a:lnTo>
                  <a:pt x="1712020" y="1054947"/>
                </a:lnTo>
                <a:cubicBezTo>
                  <a:pt x="1711357" y="1051928"/>
                  <a:pt x="1708412" y="1050088"/>
                  <a:pt x="1705320" y="1050750"/>
                </a:cubicBezTo>
                <a:cubicBezTo>
                  <a:pt x="1702301" y="1051413"/>
                  <a:pt x="1700461" y="1054431"/>
                  <a:pt x="1701123" y="1057450"/>
                </a:cubicBezTo>
                <a:lnTo>
                  <a:pt x="1736463" y="1210807"/>
                </a:lnTo>
                <a:cubicBezTo>
                  <a:pt x="1737051" y="1213384"/>
                  <a:pt x="1739407" y="1215151"/>
                  <a:pt x="1741911" y="1215151"/>
                </a:cubicBezTo>
                <a:cubicBezTo>
                  <a:pt x="1742352" y="1215151"/>
                  <a:pt x="1742794" y="1215077"/>
                  <a:pt x="1743162" y="1215004"/>
                </a:cubicBezTo>
                <a:close/>
                <a:moveTo>
                  <a:pt x="1708633" y="1061426"/>
                </a:moveTo>
                <a:cubicBezTo>
                  <a:pt x="1711504" y="1060321"/>
                  <a:pt x="1712903" y="1057082"/>
                  <a:pt x="1711799" y="1054211"/>
                </a:cubicBezTo>
                <a:lnTo>
                  <a:pt x="1654741" y="908878"/>
                </a:lnTo>
                <a:cubicBezTo>
                  <a:pt x="1653636" y="906007"/>
                  <a:pt x="1650397" y="904608"/>
                  <a:pt x="1647526" y="905713"/>
                </a:cubicBezTo>
                <a:cubicBezTo>
                  <a:pt x="1644654" y="906817"/>
                  <a:pt x="1643256" y="910056"/>
                  <a:pt x="1644360" y="912928"/>
                </a:cubicBezTo>
                <a:lnTo>
                  <a:pt x="1701418" y="1058260"/>
                </a:lnTo>
                <a:cubicBezTo>
                  <a:pt x="1702301" y="1060469"/>
                  <a:pt x="1704436" y="1061794"/>
                  <a:pt x="1706645" y="1061794"/>
                </a:cubicBezTo>
                <a:cubicBezTo>
                  <a:pt x="1707308" y="1061794"/>
                  <a:pt x="1707970" y="1061720"/>
                  <a:pt x="1708633" y="1061426"/>
                </a:cubicBezTo>
                <a:close/>
                <a:moveTo>
                  <a:pt x="1652311" y="915725"/>
                </a:moveTo>
                <a:cubicBezTo>
                  <a:pt x="1654962" y="914179"/>
                  <a:pt x="1655919" y="910793"/>
                  <a:pt x="1654373" y="908142"/>
                </a:cubicBezTo>
                <a:lnTo>
                  <a:pt x="1578173" y="775841"/>
                </a:lnTo>
                <a:cubicBezTo>
                  <a:pt x="1576627" y="773117"/>
                  <a:pt x="1573166" y="772234"/>
                  <a:pt x="1570590" y="773780"/>
                </a:cubicBezTo>
                <a:cubicBezTo>
                  <a:pt x="1567939" y="775326"/>
                  <a:pt x="1566982" y="778713"/>
                  <a:pt x="1568528" y="781363"/>
                </a:cubicBezTo>
                <a:lnTo>
                  <a:pt x="1644728" y="913664"/>
                </a:lnTo>
                <a:cubicBezTo>
                  <a:pt x="1645759" y="915504"/>
                  <a:pt x="1647673" y="916462"/>
                  <a:pt x="1649587" y="916462"/>
                </a:cubicBezTo>
                <a:cubicBezTo>
                  <a:pt x="1650544" y="916462"/>
                  <a:pt x="1651501" y="916241"/>
                  <a:pt x="1652311" y="915725"/>
                </a:cubicBezTo>
                <a:close/>
                <a:moveTo>
                  <a:pt x="1576847" y="782909"/>
                </a:moveTo>
                <a:cubicBezTo>
                  <a:pt x="1579203" y="780995"/>
                  <a:pt x="1579571" y="777461"/>
                  <a:pt x="1577657" y="775031"/>
                </a:cubicBezTo>
                <a:lnTo>
                  <a:pt x="1484966" y="660842"/>
                </a:lnTo>
                <a:cubicBezTo>
                  <a:pt x="1483051" y="658486"/>
                  <a:pt x="1479518" y="658118"/>
                  <a:pt x="1477088" y="660032"/>
                </a:cubicBezTo>
                <a:cubicBezTo>
                  <a:pt x="1474732" y="661946"/>
                  <a:pt x="1474364" y="665480"/>
                  <a:pt x="1476278" y="667910"/>
                </a:cubicBezTo>
                <a:lnTo>
                  <a:pt x="1568970" y="782099"/>
                </a:lnTo>
                <a:cubicBezTo>
                  <a:pt x="1570074" y="783498"/>
                  <a:pt x="1571694" y="784161"/>
                  <a:pt x="1573314" y="784161"/>
                </a:cubicBezTo>
                <a:cubicBezTo>
                  <a:pt x="1574639" y="784161"/>
                  <a:pt x="1575817" y="783719"/>
                  <a:pt x="1576847" y="782909"/>
                </a:cubicBezTo>
                <a:close/>
                <a:moveTo>
                  <a:pt x="1484892" y="667983"/>
                </a:moveTo>
                <a:cubicBezTo>
                  <a:pt x="1486880" y="665627"/>
                  <a:pt x="1486585" y="662093"/>
                  <a:pt x="1484303" y="660106"/>
                </a:cubicBezTo>
                <a:lnTo>
                  <a:pt x="1377770" y="568960"/>
                </a:lnTo>
                <a:cubicBezTo>
                  <a:pt x="1375414" y="566972"/>
                  <a:pt x="1371954" y="567267"/>
                  <a:pt x="1369893" y="569549"/>
                </a:cubicBezTo>
                <a:cubicBezTo>
                  <a:pt x="1367905" y="571905"/>
                  <a:pt x="1368199" y="575439"/>
                  <a:pt x="1370482" y="577427"/>
                </a:cubicBezTo>
                <a:lnTo>
                  <a:pt x="1477014" y="668572"/>
                </a:lnTo>
                <a:cubicBezTo>
                  <a:pt x="1478045" y="669456"/>
                  <a:pt x="1479370" y="669897"/>
                  <a:pt x="1480696" y="669897"/>
                </a:cubicBezTo>
                <a:cubicBezTo>
                  <a:pt x="1482242" y="669971"/>
                  <a:pt x="1483788" y="669309"/>
                  <a:pt x="1484892" y="667983"/>
                </a:cubicBezTo>
                <a:close/>
                <a:moveTo>
                  <a:pt x="1305620" y="590237"/>
                </a:moveTo>
                <a:lnTo>
                  <a:pt x="1375046" y="578752"/>
                </a:lnTo>
                <a:cubicBezTo>
                  <a:pt x="1378065" y="578237"/>
                  <a:pt x="1380126" y="575365"/>
                  <a:pt x="1379611" y="572347"/>
                </a:cubicBezTo>
                <a:cubicBezTo>
                  <a:pt x="1379096" y="569328"/>
                  <a:pt x="1376151" y="567267"/>
                  <a:pt x="1373206" y="567782"/>
                </a:cubicBezTo>
                <a:lnTo>
                  <a:pt x="1303779" y="579267"/>
                </a:lnTo>
                <a:cubicBezTo>
                  <a:pt x="1300760" y="579783"/>
                  <a:pt x="1298699" y="582654"/>
                  <a:pt x="1299214" y="585673"/>
                </a:cubicBezTo>
                <a:cubicBezTo>
                  <a:pt x="1299656" y="588397"/>
                  <a:pt x="1302086" y="590384"/>
                  <a:pt x="1304736" y="590311"/>
                </a:cubicBezTo>
                <a:cubicBezTo>
                  <a:pt x="1305031" y="590311"/>
                  <a:pt x="1305325" y="590311"/>
                  <a:pt x="1305620" y="590237"/>
                </a:cubicBezTo>
                <a:close/>
                <a:moveTo>
                  <a:pt x="1231334" y="605698"/>
                </a:moveTo>
                <a:lnTo>
                  <a:pt x="1305841" y="590237"/>
                </a:lnTo>
                <a:cubicBezTo>
                  <a:pt x="1308859" y="589575"/>
                  <a:pt x="1310773" y="586630"/>
                  <a:pt x="1310184" y="583611"/>
                </a:cubicBezTo>
                <a:cubicBezTo>
                  <a:pt x="1309522" y="580593"/>
                  <a:pt x="1306577" y="578678"/>
                  <a:pt x="1303558" y="579267"/>
                </a:cubicBezTo>
                <a:lnTo>
                  <a:pt x="1229051" y="594728"/>
                </a:lnTo>
                <a:cubicBezTo>
                  <a:pt x="1226033" y="595391"/>
                  <a:pt x="1224119" y="598336"/>
                  <a:pt x="1224708" y="601354"/>
                </a:cubicBezTo>
                <a:cubicBezTo>
                  <a:pt x="1225297" y="604005"/>
                  <a:pt x="1227579" y="605772"/>
                  <a:pt x="1230229" y="605772"/>
                </a:cubicBezTo>
                <a:cubicBezTo>
                  <a:pt x="1230598" y="605772"/>
                  <a:pt x="1230966" y="605772"/>
                  <a:pt x="1231334" y="605698"/>
                </a:cubicBezTo>
                <a:close/>
                <a:moveTo>
                  <a:pt x="1234941" y="603121"/>
                </a:moveTo>
                <a:cubicBezTo>
                  <a:pt x="1236487" y="600471"/>
                  <a:pt x="1235678" y="597084"/>
                  <a:pt x="1233027" y="595464"/>
                </a:cubicBezTo>
                <a:lnTo>
                  <a:pt x="1126936" y="531780"/>
                </a:lnTo>
                <a:cubicBezTo>
                  <a:pt x="1124286" y="530234"/>
                  <a:pt x="1120899" y="531044"/>
                  <a:pt x="1119279" y="533695"/>
                </a:cubicBezTo>
                <a:cubicBezTo>
                  <a:pt x="1117733" y="536345"/>
                  <a:pt x="1118543" y="539732"/>
                  <a:pt x="1121194" y="541351"/>
                </a:cubicBezTo>
                <a:lnTo>
                  <a:pt x="1227285" y="605035"/>
                </a:lnTo>
                <a:cubicBezTo>
                  <a:pt x="1228168" y="605551"/>
                  <a:pt x="1229199" y="605845"/>
                  <a:pt x="1230229" y="605845"/>
                </a:cubicBezTo>
                <a:cubicBezTo>
                  <a:pt x="1232144" y="605772"/>
                  <a:pt x="1233911" y="604815"/>
                  <a:pt x="1234941" y="603121"/>
                </a:cubicBezTo>
                <a:close/>
                <a:moveTo>
                  <a:pt x="1049632" y="564543"/>
                </a:moveTo>
                <a:lnTo>
                  <a:pt x="1125685" y="541867"/>
                </a:lnTo>
                <a:cubicBezTo>
                  <a:pt x="1128629" y="540983"/>
                  <a:pt x="1130323" y="537891"/>
                  <a:pt x="1129439" y="534946"/>
                </a:cubicBezTo>
                <a:cubicBezTo>
                  <a:pt x="1128556" y="532001"/>
                  <a:pt x="1125464" y="530308"/>
                  <a:pt x="1122519" y="531191"/>
                </a:cubicBezTo>
                <a:lnTo>
                  <a:pt x="1046466" y="553867"/>
                </a:lnTo>
                <a:cubicBezTo>
                  <a:pt x="1043521" y="554751"/>
                  <a:pt x="1041828" y="557843"/>
                  <a:pt x="1042711" y="560788"/>
                </a:cubicBezTo>
                <a:cubicBezTo>
                  <a:pt x="1043447" y="563217"/>
                  <a:pt x="1045656" y="564764"/>
                  <a:pt x="1048086" y="564764"/>
                </a:cubicBezTo>
                <a:cubicBezTo>
                  <a:pt x="1048527" y="564764"/>
                  <a:pt x="1049116" y="564690"/>
                  <a:pt x="1049632" y="564543"/>
                </a:cubicBezTo>
                <a:close/>
                <a:moveTo>
                  <a:pt x="970855" y="591636"/>
                </a:moveTo>
                <a:lnTo>
                  <a:pt x="1049779" y="564469"/>
                </a:lnTo>
                <a:cubicBezTo>
                  <a:pt x="1052724" y="563438"/>
                  <a:pt x="1054270" y="560273"/>
                  <a:pt x="1053239" y="557401"/>
                </a:cubicBezTo>
                <a:cubicBezTo>
                  <a:pt x="1052209" y="554456"/>
                  <a:pt x="1049116" y="552984"/>
                  <a:pt x="1046171" y="553941"/>
                </a:cubicBezTo>
                <a:lnTo>
                  <a:pt x="967247" y="581108"/>
                </a:lnTo>
                <a:cubicBezTo>
                  <a:pt x="964303" y="582139"/>
                  <a:pt x="962756" y="585304"/>
                  <a:pt x="963787" y="588176"/>
                </a:cubicBezTo>
                <a:cubicBezTo>
                  <a:pt x="964597" y="590532"/>
                  <a:pt x="966732" y="591931"/>
                  <a:pt x="969088" y="591931"/>
                </a:cubicBezTo>
                <a:cubicBezTo>
                  <a:pt x="969677" y="591931"/>
                  <a:pt x="970266" y="591857"/>
                  <a:pt x="970855" y="591636"/>
                </a:cubicBezTo>
                <a:close/>
                <a:moveTo>
                  <a:pt x="892078" y="622926"/>
                </a:moveTo>
                <a:lnTo>
                  <a:pt x="971076" y="591562"/>
                </a:lnTo>
                <a:cubicBezTo>
                  <a:pt x="973947" y="590458"/>
                  <a:pt x="975346" y="587219"/>
                  <a:pt x="974168" y="584347"/>
                </a:cubicBezTo>
                <a:cubicBezTo>
                  <a:pt x="973064" y="581476"/>
                  <a:pt x="969751" y="580077"/>
                  <a:pt x="966953" y="581255"/>
                </a:cubicBezTo>
                <a:lnTo>
                  <a:pt x="887955" y="612619"/>
                </a:lnTo>
                <a:cubicBezTo>
                  <a:pt x="885084" y="613723"/>
                  <a:pt x="883685" y="616962"/>
                  <a:pt x="884863" y="619834"/>
                </a:cubicBezTo>
                <a:cubicBezTo>
                  <a:pt x="885747" y="622042"/>
                  <a:pt x="887882" y="623368"/>
                  <a:pt x="890090" y="623368"/>
                </a:cubicBezTo>
                <a:cubicBezTo>
                  <a:pt x="890753" y="623294"/>
                  <a:pt x="891416" y="623220"/>
                  <a:pt x="892078" y="622926"/>
                </a:cubicBezTo>
                <a:close/>
                <a:moveTo>
                  <a:pt x="895244" y="619834"/>
                </a:moveTo>
                <a:cubicBezTo>
                  <a:pt x="896348" y="616962"/>
                  <a:pt x="894949" y="613723"/>
                  <a:pt x="892078" y="612619"/>
                </a:cubicBezTo>
                <a:lnTo>
                  <a:pt x="798871" y="575733"/>
                </a:lnTo>
                <a:cubicBezTo>
                  <a:pt x="796000" y="574629"/>
                  <a:pt x="792760" y="576028"/>
                  <a:pt x="791656" y="578899"/>
                </a:cubicBezTo>
                <a:cubicBezTo>
                  <a:pt x="790552" y="581770"/>
                  <a:pt x="791951" y="585010"/>
                  <a:pt x="794822" y="586114"/>
                </a:cubicBezTo>
                <a:lnTo>
                  <a:pt x="887955" y="623000"/>
                </a:lnTo>
                <a:cubicBezTo>
                  <a:pt x="888618" y="623294"/>
                  <a:pt x="889354" y="623368"/>
                  <a:pt x="890017" y="623368"/>
                </a:cubicBezTo>
                <a:cubicBezTo>
                  <a:pt x="892299" y="623294"/>
                  <a:pt x="894360" y="621969"/>
                  <a:pt x="895244" y="619834"/>
                </a:cubicBezTo>
                <a:close/>
                <a:moveTo>
                  <a:pt x="802258" y="582139"/>
                </a:moveTo>
                <a:cubicBezTo>
                  <a:pt x="802994" y="579120"/>
                  <a:pt x="801153" y="576102"/>
                  <a:pt x="798135" y="575439"/>
                </a:cubicBezTo>
                <a:lnTo>
                  <a:pt x="712364" y="554456"/>
                </a:lnTo>
                <a:cubicBezTo>
                  <a:pt x="709345" y="553646"/>
                  <a:pt x="706327" y="555561"/>
                  <a:pt x="705664" y="558579"/>
                </a:cubicBezTo>
                <a:cubicBezTo>
                  <a:pt x="704928" y="561598"/>
                  <a:pt x="706769" y="564616"/>
                  <a:pt x="709787" y="565279"/>
                </a:cubicBezTo>
                <a:lnTo>
                  <a:pt x="795558" y="586262"/>
                </a:lnTo>
                <a:cubicBezTo>
                  <a:pt x="796000" y="586409"/>
                  <a:pt x="796442" y="586409"/>
                  <a:pt x="796957" y="586409"/>
                </a:cubicBezTo>
                <a:cubicBezTo>
                  <a:pt x="799387" y="586409"/>
                  <a:pt x="801669" y="584715"/>
                  <a:pt x="802258" y="582139"/>
                </a:cubicBezTo>
                <a:close/>
                <a:moveTo>
                  <a:pt x="716634" y="560420"/>
                </a:moveTo>
                <a:cubicBezTo>
                  <a:pt x="716929" y="557328"/>
                  <a:pt x="714646" y="554677"/>
                  <a:pt x="711628" y="554383"/>
                </a:cubicBezTo>
                <a:lnTo>
                  <a:pt x="640213" y="547757"/>
                </a:lnTo>
                <a:cubicBezTo>
                  <a:pt x="637195" y="547388"/>
                  <a:pt x="634471" y="549744"/>
                  <a:pt x="634176" y="552763"/>
                </a:cubicBezTo>
                <a:cubicBezTo>
                  <a:pt x="633882" y="555855"/>
                  <a:pt x="636164" y="558506"/>
                  <a:pt x="639182" y="558800"/>
                </a:cubicBezTo>
                <a:lnTo>
                  <a:pt x="710597" y="565426"/>
                </a:lnTo>
                <a:cubicBezTo>
                  <a:pt x="710818" y="565426"/>
                  <a:pt x="710965" y="565426"/>
                  <a:pt x="711186" y="565426"/>
                </a:cubicBezTo>
                <a:cubicBezTo>
                  <a:pt x="713984" y="565426"/>
                  <a:pt x="716340" y="563291"/>
                  <a:pt x="716634" y="560420"/>
                </a:cubicBezTo>
                <a:close/>
                <a:moveTo>
                  <a:pt x="580873" y="563438"/>
                </a:moveTo>
                <a:lnTo>
                  <a:pt x="640066" y="558800"/>
                </a:lnTo>
                <a:cubicBezTo>
                  <a:pt x="643158" y="558579"/>
                  <a:pt x="645441" y="555855"/>
                  <a:pt x="645220" y="552837"/>
                </a:cubicBezTo>
                <a:cubicBezTo>
                  <a:pt x="644999" y="549744"/>
                  <a:pt x="642054" y="547388"/>
                  <a:pt x="639256" y="547683"/>
                </a:cubicBezTo>
                <a:lnTo>
                  <a:pt x="580063" y="552321"/>
                </a:lnTo>
                <a:cubicBezTo>
                  <a:pt x="576971" y="552542"/>
                  <a:pt x="574689" y="555266"/>
                  <a:pt x="574909" y="558285"/>
                </a:cubicBezTo>
                <a:cubicBezTo>
                  <a:pt x="575130" y="561230"/>
                  <a:pt x="577633" y="563438"/>
                  <a:pt x="580505" y="563438"/>
                </a:cubicBezTo>
                <a:cubicBezTo>
                  <a:pt x="580652" y="563438"/>
                  <a:pt x="580799" y="563438"/>
                  <a:pt x="580873" y="563438"/>
                </a:cubicBezTo>
                <a:close/>
                <a:moveTo>
                  <a:pt x="532871" y="576102"/>
                </a:moveTo>
                <a:lnTo>
                  <a:pt x="581904" y="563291"/>
                </a:lnTo>
                <a:cubicBezTo>
                  <a:pt x="584849" y="562481"/>
                  <a:pt x="586689" y="559463"/>
                  <a:pt x="585879" y="556518"/>
                </a:cubicBezTo>
                <a:cubicBezTo>
                  <a:pt x="585069" y="553573"/>
                  <a:pt x="582051" y="551732"/>
                  <a:pt x="579106" y="552542"/>
                </a:cubicBezTo>
                <a:lnTo>
                  <a:pt x="530073" y="565353"/>
                </a:lnTo>
                <a:cubicBezTo>
                  <a:pt x="527128" y="566089"/>
                  <a:pt x="525287" y="569181"/>
                  <a:pt x="526097" y="572126"/>
                </a:cubicBezTo>
                <a:cubicBezTo>
                  <a:pt x="526760" y="574629"/>
                  <a:pt x="529042" y="576322"/>
                  <a:pt x="531545" y="576322"/>
                </a:cubicBezTo>
                <a:cubicBezTo>
                  <a:pt x="531914" y="576249"/>
                  <a:pt x="532429" y="576249"/>
                  <a:pt x="532871" y="576102"/>
                </a:cubicBezTo>
                <a:close/>
                <a:moveTo>
                  <a:pt x="492746" y="593697"/>
                </a:moveTo>
                <a:lnTo>
                  <a:pt x="533680" y="575807"/>
                </a:lnTo>
                <a:cubicBezTo>
                  <a:pt x="536478" y="574555"/>
                  <a:pt x="537803" y="571316"/>
                  <a:pt x="536552" y="568445"/>
                </a:cubicBezTo>
                <a:cubicBezTo>
                  <a:pt x="535300" y="565647"/>
                  <a:pt x="531987" y="564322"/>
                  <a:pt x="529189" y="565573"/>
                </a:cubicBezTo>
                <a:lnTo>
                  <a:pt x="488255" y="583464"/>
                </a:lnTo>
                <a:cubicBezTo>
                  <a:pt x="485457" y="584715"/>
                  <a:pt x="484132" y="587955"/>
                  <a:pt x="485384" y="590826"/>
                </a:cubicBezTo>
                <a:cubicBezTo>
                  <a:pt x="486267" y="592961"/>
                  <a:pt x="488402" y="594213"/>
                  <a:pt x="490537" y="594139"/>
                </a:cubicBezTo>
                <a:cubicBezTo>
                  <a:pt x="491274" y="594139"/>
                  <a:pt x="492010" y="593992"/>
                  <a:pt x="492746" y="593697"/>
                </a:cubicBezTo>
                <a:close/>
                <a:moveTo>
                  <a:pt x="6892589" y="3976978"/>
                </a:moveTo>
                <a:cubicBezTo>
                  <a:pt x="6895534" y="3976168"/>
                  <a:pt x="6897227" y="3973076"/>
                  <a:pt x="6896418" y="3970057"/>
                </a:cubicBezTo>
                <a:lnTo>
                  <a:pt x="6861152" y="3846518"/>
                </a:lnTo>
                <a:cubicBezTo>
                  <a:pt x="6860342" y="3843573"/>
                  <a:pt x="6857250" y="3841806"/>
                  <a:pt x="6854231" y="3842689"/>
                </a:cubicBezTo>
                <a:cubicBezTo>
                  <a:pt x="6851287" y="3843499"/>
                  <a:pt x="6849593" y="3846591"/>
                  <a:pt x="6850403" y="3849610"/>
                </a:cubicBezTo>
                <a:lnTo>
                  <a:pt x="6885669" y="3973149"/>
                </a:lnTo>
                <a:cubicBezTo>
                  <a:pt x="6886405" y="3975579"/>
                  <a:pt x="6888614" y="3977199"/>
                  <a:pt x="6891043" y="3977199"/>
                </a:cubicBezTo>
                <a:cubicBezTo>
                  <a:pt x="6891558" y="3977199"/>
                  <a:pt x="6892074" y="3977125"/>
                  <a:pt x="6892589" y="3976978"/>
                </a:cubicBezTo>
                <a:close/>
                <a:moveTo>
                  <a:pt x="6960101" y="4120175"/>
                </a:moveTo>
                <a:cubicBezTo>
                  <a:pt x="6962899" y="4118850"/>
                  <a:pt x="6964077" y="4115537"/>
                  <a:pt x="6962825" y="4112739"/>
                </a:cubicBezTo>
                <a:lnTo>
                  <a:pt x="6896123" y="3969247"/>
                </a:lnTo>
                <a:cubicBezTo>
                  <a:pt x="6894798" y="3966450"/>
                  <a:pt x="6891485" y="3965272"/>
                  <a:pt x="6888687" y="3966523"/>
                </a:cubicBezTo>
                <a:cubicBezTo>
                  <a:pt x="6885890" y="3967849"/>
                  <a:pt x="6884711" y="3971162"/>
                  <a:pt x="6885963" y="3973959"/>
                </a:cubicBezTo>
                <a:lnTo>
                  <a:pt x="6952665" y="4117451"/>
                </a:lnTo>
                <a:cubicBezTo>
                  <a:pt x="6953623" y="4119512"/>
                  <a:pt x="6955684" y="4120690"/>
                  <a:pt x="6957745" y="4120690"/>
                </a:cubicBezTo>
                <a:cubicBezTo>
                  <a:pt x="6958629" y="4120690"/>
                  <a:pt x="6959365" y="4120469"/>
                  <a:pt x="6960101" y="4120175"/>
                </a:cubicBezTo>
                <a:close/>
                <a:moveTo>
                  <a:pt x="7049848" y="4247028"/>
                </a:moveTo>
                <a:cubicBezTo>
                  <a:pt x="7052352" y="4245261"/>
                  <a:pt x="7053014" y="4241801"/>
                  <a:pt x="7051247" y="4239297"/>
                </a:cubicBezTo>
                <a:lnTo>
                  <a:pt x="6962310" y="4111929"/>
                </a:lnTo>
                <a:cubicBezTo>
                  <a:pt x="6960543" y="4109426"/>
                  <a:pt x="6957083" y="4108764"/>
                  <a:pt x="6954580" y="4110530"/>
                </a:cubicBezTo>
                <a:cubicBezTo>
                  <a:pt x="6952077" y="4112297"/>
                  <a:pt x="6951414" y="4115758"/>
                  <a:pt x="6953181" y="4118261"/>
                </a:cubicBezTo>
                <a:lnTo>
                  <a:pt x="7042118" y="4245629"/>
                </a:lnTo>
                <a:cubicBezTo>
                  <a:pt x="7043222" y="4247175"/>
                  <a:pt x="7044989" y="4248059"/>
                  <a:pt x="7046756" y="4247985"/>
                </a:cubicBezTo>
                <a:cubicBezTo>
                  <a:pt x="7047787" y="4247985"/>
                  <a:pt x="7048891" y="4247691"/>
                  <a:pt x="7049848" y="4247028"/>
                </a:cubicBezTo>
                <a:close/>
                <a:moveTo>
                  <a:pt x="7160209" y="4348333"/>
                </a:moveTo>
                <a:cubicBezTo>
                  <a:pt x="7162271" y="4346051"/>
                  <a:pt x="7162197" y="4342591"/>
                  <a:pt x="7159915" y="4340456"/>
                </a:cubicBezTo>
                <a:lnTo>
                  <a:pt x="7050437" y="4238340"/>
                </a:lnTo>
                <a:cubicBezTo>
                  <a:pt x="7048155" y="4236205"/>
                  <a:pt x="7044621" y="4236352"/>
                  <a:pt x="7042560" y="4238635"/>
                </a:cubicBezTo>
                <a:cubicBezTo>
                  <a:pt x="7040498" y="4240917"/>
                  <a:pt x="7040572" y="4244377"/>
                  <a:pt x="7042854" y="4246512"/>
                </a:cubicBezTo>
                <a:lnTo>
                  <a:pt x="7152331" y="4348628"/>
                </a:lnTo>
                <a:cubicBezTo>
                  <a:pt x="7153436" y="4349659"/>
                  <a:pt x="7154835" y="4350100"/>
                  <a:pt x="7156160" y="4350100"/>
                </a:cubicBezTo>
                <a:cubicBezTo>
                  <a:pt x="7157633" y="4350100"/>
                  <a:pt x="7159105" y="4349512"/>
                  <a:pt x="7160209" y="4348333"/>
                </a:cubicBezTo>
                <a:close/>
                <a:moveTo>
                  <a:pt x="7286326" y="4420558"/>
                </a:moveTo>
                <a:cubicBezTo>
                  <a:pt x="7287872" y="4417907"/>
                  <a:pt x="7286989" y="4414521"/>
                  <a:pt x="7284338" y="4412975"/>
                </a:cubicBezTo>
                <a:lnTo>
                  <a:pt x="7159031" y="4339793"/>
                </a:lnTo>
                <a:cubicBezTo>
                  <a:pt x="7156381" y="4338247"/>
                  <a:pt x="7152994" y="4339130"/>
                  <a:pt x="7151448" y="4341781"/>
                </a:cubicBezTo>
                <a:cubicBezTo>
                  <a:pt x="7149902" y="4344432"/>
                  <a:pt x="7150786" y="4347818"/>
                  <a:pt x="7153436" y="4349364"/>
                </a:cubicBezTo>
                <a:lnTo>
                  <a:pt x="7278743" y="4422546"/>
                </a:lnTo>
                <a:cubicBezTo>
                  <a:pt x="7279626" y="4423061"/>
                  <a:pt x="7280657" y="4423282"/>
                  <a:pt x="7281614" y="4423282"/>
                </a:cubicBezTo>
                <a:cubicBezTo>
                  <a:pt x="7283381" y="4423282"/>
                  <a:pt x="7285295" y="4422325"/>
                  <a:pt x="7286326" y="4420558"/>
                </a:cubicBezTo>
                <a:close/>
                <a:moveTo>
                  <a:pt x="7423339" y="4460093"/>
                </a:moveTo>
                <a:cubicBezTo>
                  <a:pt x="7424222" y="4457149"/>
                  <a:pt x="7422529" y="4454056"/>
                  <a:pt x="7419584" y="4453173"/>
                </a:cubicBezTo>
                <a:lnTo>
                  <a:pt x="7283013" y="4412459"/>
                </a:lnTo>
                <a:cubicBezTo>
                  <a:pt x="7279994" y="4411576"/>
                  <a:pt x="7276976" y="4413269"/>
                  <a:pt x="7276093" y="4416214"/>
                </a:cubicBezTo>
                <a:cubicBezTo>
                  <a:pt x="7275209" y="4419159"/>
                  <a:pt x="7276902" y="4422251"/>
                  <a:pt x="7279847" y="4423135"/>
                </a:cubicBezTo>
                <a:lnTo>
                  <a:pt x="7416418" y="4463848"/>
                </a:lnTo>
                <a:cubicBezTo>
                  <a:pt x="7416933" y="4463996"/>
                  <a:pt x="7417522" y="4464069"/>
                  <a:pt x="7418038" y="4464069"/>
                </a:cubicBezTo>
                <a:cubicBezTo>
                  <a:pt x="7420467" y="4463996"/>
                  <a:pt x="7422676" y="4462449"/>
                  <a:pt x="7423339" y="4460093"/>
                </a:cubicBezTo>
                <a:close/>
                <a:moveTo>
                  <a:pt x="7566609" y="4463554"/>
                </a:moveTo>
                <a:cubicBezTo>
                  <a:pt x="7566683" y="4460461"/>
                  <a:pt x="7564327" y="4457885"/>
                  <a:pt x="7561235" y="4457811"/>
                </a:cubicBezTo>
                <a:lnTo>
                  <a:pt x="7418185" y="4452952"/>
                </a:lnTo>
                <a:cubicBezTo>
                  <a:pt x="7415019" y="4453026"/>
                  <a:pt x="7412516" y="4455234"/>
                  <a:pt x="7412442" y="4458326"/>
                </a:cubicBezTo>
                <a:cubicBezTo>
                  <a:pt x="7412369" y="4461418"/>
                  <a:pt x="7414725" y="4463996"/>
                  <a:pt x="7417817" y="4464069"/>
                </a:cubicBezTo>
                <a:lnTo>
                  <a:pt x="7560866" y="4468928"/>
                </a:lnTo>
                <a:cubicBezTo>
                  <a:pt x="7560940" y="4468928"/>
                  <a:pt x="7561014" y="4468928"/>
                  <a:pt x="7561088" y="4468928"/>
                </a:cubicBezTo>
                <a:cubicBezTo>
                  <a:pt x="7564033" y="4468928"/>
                  <a:pt x="7566536" y="4466572"/>
                  <a:pt x="7566609" y="4463554"/>
                </a:cubicBezTo>
                <a:close/>
                <a:moveTo>
                  <a:pt x="7562339" y="4468781"/>
                </a:moveTo>
                <a:lnTo>
                  <a:pt x="7623226" y="4453909"/>
                </a:lnTo>
                <a:cubicBezTo>
                  <a:pt x="7626244" y="4453173"/>
                  <a:pt x="7628011" y="4450154"/>
                  <a:pt x="7627348" y="4447209"/>
                </a:cubicBezTo>
                <a:cubicBezTo>
                  <a:pt x="7626612" y="4444265"/>
                  <a:pt x="7623594" y="4442350"/>
                  <a:pt x="7620648" y="4443086"/>
                </a:cubicBezTo>
                <a:lnTo>
                  <a:pt x="7559763" y="4457958"/>
                </a:lnTo>
                <a:cubicBezTo>
                  <a:pt x="7556744" y="4458694"/>
                  <a:pt x="7554977" y="4461713"/>
                  <a:pt x="7555640" y="4464658"/>
                </a:cubicBezTo>
                <a:cubicBezTo>
                  <a:pt x="7556302" y="4467235"/>
                  <a:pt x="7558585" y="4468928"/>
                  <a:pt x="7561088" y="4468928"/>
                </a:cubicBezTo>
                <a:cubicBezTo>
                  <a:pt x="7561530" y="4468928"/>
                  <a:pt x="7561971" y="4468854"/>
                  <a:pt x="7562339" y="4468781"/>
                </a:cubicBezTo>
                <a:close/>
                <a:moveTo>
                  <a:pt x="5579520" y="2953689"/>
                </a:moveTo>
                <a:lnTo>
                  <a:pt x="5589017" y="2936608"/>
                </a:lnTo>
                <a:cubicBezTo>
                  <a:pt x="5590490" y="2933884"/>
                  <a:pt x="5589532" y="2930498"/>
                  <a:pt x="5586882" y="2929025"/>
                </a:cubicBezTo>
                <a:cubicBezTo>
                  <a:pt x="5584231" y="2927479"/>
                  <a:pt x="5580771" y="2928436"/>
                  <a:pt x="5579299" y="2931160"/>
                </a:cubicBezTo>
                <a:lnTo>
                  <a:pt x="5569801" y="2948241"/>
                </a:lnTo>
                <a:cubicBezTo>
                  <a:pt x="5568329" y="2950965"/>
                  <a:pt x="5569286" y="2954352"/>
                  <a:pt x="5571936" y="2955824"/>
                </a:cubicBezTo>
                <a:cubicBezTo>
                  <a:pt x="5572820" y="2956339"/>
                  <a:pt x="5573777" y="2956560"/>
                  <a:pt x="5574660" y="2956560"/>
                </a:cubicBezTo>
                <a:cubicBezTo>
                  <a:pt x="5576575" y="2956560"/>
                  <a:pt x="5578489" y="2955530"/>
                  <a:pt x="5579520" y="2953689"/>
                </a:cubicBezTo>
                <a:close/>
                <a:moveTo>
                  <a:pt x="5527026" y="3048000"/>
                </a:moveTo>
                <a:lnTo>
                  <a:pt x="5579520" y="2953689"/>
                </a:lnTo>
                <a:cubicBezTo>
                  <a:pt x="5580992" y="2950965"/>
                  <a:pt x="5580035" y="2947578"/>
                  <a:pt x="5577384" y="2946106"/>
                </a:cubicBezTo>
                <a:cubicBezTo>
                  <a:pt x="5574734" y="2944633"/>
                  <a:pt x="5571274" y="2945591"/>
                  <a:pt x="5569801" y="2948241"/>
                </a:cubicBezTo>
                <a:lnTo>
                  <a:pt x="5517308" y="3042552"/>
                </a:lnTo>
                <a:cubicBezTo>
                  <a:pt x="5515835" y="3045276"/>
                  <a:pt x="5516793" y="3048663"/>
                  <a:pt x="5519443" y="3050136"/>
                </a:cubicBezTo>
                <a:cubicBezTo>
                  <a:pt x="5520326" y="3050651"/>
                  <a:pt x="5521284" y="3050872"/>
                  <a:pt x="5522167" y="3050798"/>
                </a:cubicBezTo>
                <a:cubicBezTo>
                  <a:pt x="5524155" y="3050872"/>
                  <a:pt x="5525996" y="3049841"/>
                  <a:pt x="5527026" y="3048000"/>
                </a:cubicBezTo>
                <a:close/>
                <a:moveTo>
                  <a:pt x="5482852" y="3090113"/>
                </a:moveTo>
                <a:lnTo>
                  <a:pt x="5525922" y="3049326"/>
                </a:lnTo>
                <a:cubicBezTo>
                  <a:pt x="5528130" y="3047191"/>
                  <a:pt x="5528278" y="3043657"/>
                  <a:pt x="5526143" y="3041448"/>
                </a:cubicBezTo>
                <a:cubicBezTo>
                  <a:pt x="5524081" y="3039239"/>
                  <a:pt x="5520474" y="3039092"/>
                  <a:pt x="5518265" y="3041227"/>
                </a:cubicBezTo>
                <a:lnTo>
                  <a:pt x="5475195" y="3082014"/>
                </a:lnTo>
                <a:cubicBezTo>
                  <a:pt x="5472987" y="3084149"/>
                  <a:pt x="5472839" y="3087683"/>
                  <a:pt x="5474975" y="3089892"/>
                </a:cubicBezTo>
                <a:cubicBezTo>
                  <a:pt x="5476079" y="3091070"/>
                  <a:pt x="5477551" y="3091659"/>
                  <a:pt x="5479024" y="3091659"/>
                </a:cubicBezTo>
                <a:cubicBezTo>
                  <a:pt x="5480496" y="3091659"/>
                  <a:pt x="5481822" y="3091143"/>
                  <a:pt x="5482852" y="3090113"/>
                </a:cubicBezTo>
                <a:close/>
                <a:moveTo>
                  <a:pt x="5446777" y="3215935"/>
                </a:moveTo>
                <a:lnTo>
                  <a:pt x="5484398" y="3087610"/>
                </a:lnTo>
                <a:cubicBezTo>
                  <a:pt x="5485282" y="3084665"/>
                  <a:pt x="5483589" y="3081573"/>
                  <a:pt x="5480643" y="3080689"/>
                </a:cubicBezTo>
                <a:cubicBezTo>
                  <a:pt x="5477625" y="3079806"/>
                  <a:pt x="5474607" y="3081499"/>
                  <a:pt x="5473723" y="3084444"/>
                </a:cubicBezTo>
                <a:lnTo>
                  <a:pt x="5436101" y="3212769"/>
                </a:lnTo>
                <a:cubicBezTo>
                  <a:pt x="5435218" y="3215714"/>
                  <a:pt x="5436911" y="3218806"/>
                  <a:pt x="5439856" y="3219690"/>
                </a:cubicBezTo>
                <a:cubicBezTo>
                  <a:pt x="5440372" y="3219837"/>
                  <a:pt x="5440961" y="3219911"/>
                  <a:pt x="5441476" y="3219911"/>
                </a:cubicBezTo>
                <a:cubicBezTo>
                  <a:pt x="5443832" y="3219911"/>
                  <a:pt x="5446041" y="3218365"/>
                  <a:pt x="5446777" y="3215935"/>
                </a:cubicBezTo>
                <a:close/>
                <a:moveTo>
                  <a:pt x="5439120" y="3350960"/>
                </a:moveTo>
                <a:lnTo>
                  <a:pt x="5446998" y="3214683"/>
                </a:lnTo>
                <a:cubicBezTo>
                  <a:pt x="5447145" y="3211591"/>
                  <a:pt x="5444789" y="3208941"/>
                  <a:pt x="5441771" y="3208793"/>
                </a:cubicBezTo>
                <a:cubicBezTo>
                  <a:pt x="5438899" y="3208646"/>
                  <a:pt x="5436101" y="3210929"/>
                  <a:pt x="5435881" y="3214021"/>
                </a:cubicBezTo>
                <a:lnTo>
                  <a:pt x="5428003" y="3350297"/>
                </a:lnTo>
                <a:cubicBezTo>
                  <a:pt x="5427856" y="3353389"/>
                  <a:pt x="5430212" y="3356040"/>
                  <a:pt x="5433230" y="3356187"/>
                </a:cubicBezTo>
                <a:cubicBezTo>
                  <a:pt x="5433377" y="3356187"/>
                  <a:pt x="5433451" y="3356187"/>
                  <a:pt x="5433599" y="3356187"/>
                </a:cubicBezTo>
                <a:cubicBezTo>
                  <a:pt x="5436469" y="3356187"/>
                  <a:pt x="5438899" y="3353905"/>
                  <a:pt x="5439120" y="3350960"/>
                </a:cubicBezTo>
                <a:close/>
                <a:moveTo>
                  <a:pt x="5389204" y="3391673"/>
                </a:moveTo>
                <a:lnTo>
                  <a:pt x="5436911" y="3355009"/>
                </a:lnTo>
                <a:cubicBezTo>
                  <a:pt x="5439341" y="3353169"/>
                  <a:pt x="5439783" y="3349635"/>
                  <a:pt x="5437942" y="3347205"/>
                </a:cubicBezTo>
                <a:cubicBezTo>
                  <a:pt x="5436101" y="3344775"/>
                  <a:pt x="5432568" y="3344334"/>
                  <a:pt x="5430138" y="3346174"/>
                </a:cubicBezTo>
                <a:lnTo>
                  <a:pt x="5382430" y="3382839"/>
                </a:lnTo>
                <a:cubicBezTo>
                  <a:pt x="5380001" y="3384679"/>
                  <a:pt x="5379559" y="3388213"/>
                  <a:pt x="5381399" y="3390643"/>
                </a:cubicBezTo>
                <a:cubicBezTo>
                  <a:pt x="5382504" y="3392115"/>
                  <a:pt x="5384197" y="3392851"/>
                  <a:pt x="5385890" y="3392851"/>
                </a:cubicBezTo>
                <a:cubicBezTo>
                  <a:pt x="5386995" y="3392851"/>
                  <a:pt x="5388173" y="3392483"/>
                  <a:pt x="5389204" y="3391673"/>
                </a:cubicBezTo>
                <a:close/>
                <a:moveTo>
                  <a:pt x="5663450" y="2679001"/>
                </a:moveTo>
                <a:lnTo>
                  <a:pt x="5790229" y="2670608"/>
                </a:lnTo>
                <a:cubicBezTo>
                  <a:pt x="5793321" y="2670387"/>
                  <a:pt x="5795604" y="2667737"/>
                  <a:pt x="5795456" y="2664644"/>
                </a:cubicBezTo>
                <a:cubicBezTo>
                  <a:pt x="5795236" y="2661552"/>
                  <a:pt x="5792438" y="2659123"/>
                  <a:pt x="5789493" y="2659417"/>
                </a:cubicBezTo>
                <a:lnTo>
                  <a:pt x="5662714" y="2667810"/>
                </a:lnTo>
                <a:cubicBezTo>
                  <a:pt x="5659621" y="2668031"/>
                  <a:pt x="5657339" y="2670682"/>
                  <a:pt x="5657486" y="2673774"/>
                </a:cubicBezTo>
                <a:cubicBezTo>
                  <a:pt x="5657708" y="2676719"/>
                  <a:pt x="5660137" y="2679001"/>
                  <a:pt x="5663082" y="2679001"/>
                </a:cubicBezTo>
                <a:cubicBezTo>
                  <a:pt x="5663229" y="2679001"/>
                  <a:pt x="5663303" y="2679001"/>
                  <a:pt x="5663450" y="2679001"/>
                </a:cubicBezTo>
                <a:close/>
                <a:moveTo>
                  <a:pt x="5519443" y="2719199"/>
                </a:moveTo>
                <a:lnTo>
                  <a:pt x="5664554" y="2678780"/>
                </a:lnTo>
                <a:cubicBezTo>
                  <a:pt x="5667499" y="2677970"/>
                  <a:pt x="5669266" y="2674878"/>
                  <a:pt x="5668456" y="2671933"/>
                </a:cubicBezTo>
                <a:cubicBezTo>
                  <a:pt x="5667646" y="2668988"/>
                  <a:pt x="5664628" y="2667221"/>
                  <a:pt x="5661609" y="2668031"/>
                </a:cubicBezTo>
                <a:lnTo>
                  <a:pt x="5516498" y="2708450"/>
                </a:lnTo>
                <a:cubicBezTo>
                  <a:pt x="5513553" y="2709260"/>
                  <a:pt x="5511786" y="2712352"/>
                  <a:pt x="5512596" y="2715297"/>
                </a:cubicBezTo>
                <a:cubicBezTo>
                  <a:pt x="5513259" y="2717800"/>
                  <a:pt x="5515541" y="2719420"/>
                  <a:pt x="5517970" y="2719346"/>
                </a:cubicBezTo>
                <a:cubicBezTo>
                  <a:pt x="5518486" y="2719420"/>
                  <a:pt x="5518928" y="2719346"/>
                  <a:pt x="5519443" y="2719199"/>
                </a:cubicBezTo>
                <a:close/>
                <a:moveTo>
                  <a:pt x="5523492" y="2714635"/>
                </a:moveTo>
                <a:cubicBezTo>
                  <a:pt x="5523934" y="2711616"/>
                  <a:pt x="5521799" y="2708745"/>
                  <a:pt x="5518781" y="2708303"/>
                </a:cubicBezTo>
                <a:lnTo>
                  <a:pt x="5452814" y="2698879"/>
                </a:lnTo>
                <a:cubicBezTo>
                  <a:pt x="5449795" y="2698437"/>
                  <a:pt x="5446924" y="2700573"/>
                  <a:pt x="5446483" y="2703591"/>
                </a:cubicBezTo>
                <a:cubicBezTo>
                  <a:pt x="5446041" y="2706610"/>
                  <a:pt x="5448176" y="2709481"/>
                  <a:pt x="5451194" y="2709923"/>
                </a:cubicBezTo>
                <a:lnTo>
                  <a:pt x="5517161" y="2719346"/>
                </a:lnTo>
                <a:cubicBezTo>
                  <a:pt x="5517455" y="2719420"/>
                  <a:pt x="5517750" y="2719420"/>
                  <a:pt x="5517970" y="2719420"/>
                </a:cubicBezTo>
                <a:cubicBezTo>
                  <a:pt x="5520694" y="2719420"/>
                  <a:pt x="5523050" y="2717432"/>
                  <a:pt x="5523492" y="2714635"/>
                </a:cubicBezTo>
                <a:close/>
                <a:moveTo>
                  <a:pt x="5457526" y="2704695"/>
                </a:moveTo>
                <a:cubicBezTo>
                  <a:pt x="5457673" y="2701603"/>
                  <a:pt x="5455244" y="2699026"/>
                  <a:pt x="5452151" y="2698879"/>
                </a:cubicBezTo>
                <a:lnTo>
                  <a:pt x="5387805" y="2696302"/>
                </a:lnTo>
                <a:cubicBezTo>
                  <a:pt x="5384639" y="2696008"/>
                  <a:pt x="5382136" y="2698585"/>
                  <a:pt x="5381989" y="2701677"/>
                </a:cubicBezTo>
                <a:cubicBezTo>
                  <a:pt x="5381841" y="2704769"/>
                  <a:pt x="5384271" y="2707346"/>
                  <a:pt x="5387363" y="2707493"/>
                </a:cubicBezTo>
                <a:lnTo>
                  <a:pt x="5451710" y="2710070"/>
                </a:lnTo>
                <a:cubicBezTo>
                  <a:pt x="5451783" y="2710070"/>
                  <a:pt x="5451857" y="2710070"/>
                  <a:pt x="5452004" y="2710070"/>
                </a:cubicBezTo>
                <a:cubicBezTo>
                  <a:pt x="5454949" y="2709996"/>
                  <a:pt x="5457379" y="2707714"/>
                  <a:pt x="5457526" y="2704695"/>
                </a:cubicBezTo>
                <a:close/>
                <a:moveTo>
                  <a:pt x="5393106" y="2701971"/>
                </a:moveTo>
                <a:cubicBezTo>
                  <a:pt x="5393179" y="2698879"/>
                  <a:pt x="5390750" y="2696376"/>
                  <a:pt x="5387658" y="2696302"/>
                </a:cubicBezTo>
                <a:lnTo>
                  <a:pt x="5331556" y="2695051"/>
                </a:lnTo>
                <a:cubicBezTo>
                  <a:pt x="5328612" y="2694830"/>
                  <a:pt x="5325961" y="2697407"/>
                  <a:pt x="5325888" y="2700499"/>
                </a:cubicBezTo>
                <a:cubicBezTo>
                  <a:pt x="5325814" y="2703591"/>
                  <a:pt x="5328244" y="2706094"/>
                  <a:pt x="5331336" y="2706168"/>
                </a:cubicBezTo>
                <a:lnTo>
                  <a:pt x="5387437" y="2707419"/>
                </a:lnTo>
                <a:cubicBezTo>
                  <a:pt x="5387510" y="2707419"/>
                  <a:pt x="5387510" y="2707419"/>
                  <a:pt x="5387584" y="2707419"/>
                </a:cubicBezTo>
                <a:cubicBezTo>
                  <a:pt x="5390602" y="2707419"/>
                  <a:pt x="5393106" y="2704990"/>
                  <a:pt x="5393106" y="2701971"/>
                </a:cubicBezTo>
                <a:close/>
                <a:moveTo>
                  <a:pt x="5296954" y="2707051"/>
                </a:moveTo>
                <a:lnTo>
                  <a:pt x="5331630" y="2706168"/>
                </a:lnTo>
                <a:cubicBezTo>
                  <a:pt x="5334723" y="2706094"/>
                  <a:pt x="5337152" y="2703517"/>
                  <a:pt x="5337078" y="2700425"/>
                </a:cubicBezTo>
                <a:cubicBezTo>
                  <a:pt x="5337005" y="2697407"/>
                  <a:pt x="5334502" y="2694977"/>
                  <a:pt x="5331483" y="2694977"/>
                </a:cubicBezTo>
                <a:cubicBezTo>
                  <a:pt x="5331483" y="2694977"/>
                  <a:pt x="5331409" y="2694977"/>
                  <a:pt x="5331409" y="2694977"/>
                </a:cubicBezTo>
                <a:lnTo>
                  <a:pt x="5296733" y="2695861"/>
                </a:lnTo>
                <a:cubicBezTo>
                  <a:pt x="5293641" y="2695934"/>
                  <a:pt x="5291211" y="2698511"/>
                  <a:pt x="5291285" y="2701603"/>
                </a:cubicBezTo>
                <a:cubicBezTo>
                  <a:pt x="5291358" y="2704622"/>
                  <a:pt x="5293861" y="2707051"/>
                  <a:pt x="5296880" y="2707051"/>
                </a:cubicBezTo>
                <a:cubicBezTo>
                  <a:pt x="5296880" y="2707051"/>
                  <a:pt x="5296954" y="2707051"/>
                  <a:pt x="5296954" y="2707051"/>
                </a:cubicBezTo>
                <a:close/>
                <a:moveTo>
                  <a:pt x="5278548" y="2715223"/>
                </a:moveTo>
                <a:lnTo>
                  <a:pt x="5299015" y="2706610"/>
                </a:lnTo>
                <a:cubicBezTo>
                  <a:pt x="5301887" y="2705432"/>
                  <a:pt x="5303212" y="2702119"/>
                  <a:pt x="5301960" y="2699321"/>
                </a:cubicBezTo>
                <a:cubicBezTo>
                  <a:pt x="5300782" y="2696450"/>
                  <a:pt x="5297543" y="2695124"/>
                  <a:pt x="5294672" y="2696376"/>
                </a:cubicBezTo>
                <a:lnTo>
                  <a:pt x="5274204" y="2704990"/>
                </a:lnTo>
                <a:cubicBezTo>
                  <a:pt x="5271333" y="2706168"/>
                  <a:pt x="5270008" y="2709481"/>
                  <a:pt x="5271259" y="2712279"/>
                </a:cubicBezTo>
                <a:cubicBezTo>
                  <a:pt x="5272143" y="2714414"/>
                  <a:pt x="5274278" y="2715739"/>
                  <a:pt x="5276413" y="2715665"/>
                </a:cubicBezTo>
                <a:cubicBezTo>
                  <a:pt x="5277149" y="2715665"/>
                  <a:pt x="5277885" y="2715518"/>
                  <a:pt x="5278548" y="2715223"/>
                </a:cubicBezTo>
                <a:close/>
                <a:moveTo>
                  <a:pt x="5262277" y="2722659"/>
                </a:moveTo>
                <a:lnTo>
                  <a:pt x="5278695" y="2715150"/>
                </a:lnTo>
                <a:cubicBezTo>
                  <a:pt x="5281493" y="2713898"/>
                  <a:pt x="5282745" y="2710585"/>
                  <a:pt x="5281419" y="2707788"/>
                </a:cubicBezTo>
                <a:cubicBezTo>
                  <a:pt x="5280168" y="2704990"/>
                  <a:pt x="5276781" y="2703738"/>
                  <a:pt x="5274057" y="2705064"/>
                </a:cubicBezTo>
                <a:lnTo>
                  <a:pt x="5257639" y="2712573"/>
                </a:lnTo>
                <a:cubicBezTo>
                  <a:pt x="5254841" y="2713825"/>
                  <a:pt x="5253590" y="2717138"/>
                  <a:pt x="5254915" y="2719935"/>
                </a:cubicBezTo>
                <a:cubicBezTo>
                  <a:pt x="5255872" y="2721997"/>
                  <a:pt x="5257933" y="2723249"/>
                  <a:pt x="5259995" y="2723175"/>
                </a:cubicBezTo>
                <a:cubicBezTo>
                  <a:pt x="5260731" y="2723175"/>
                  <a:pt x="5261541" y="2723028"/>
                  <a:pt x="5262277" y="2722659"/>
                </a:cubicBezTo>
                <a:close/>
                <a:moveTo>
                  <a:pt x="5236435" y="2728770"/>
                </a:moveTo>
                <a:lnTo>
                  <a:pt x="5261246" y="2723101"/>
                </a:lnTo>
                <a:cubicBezTo>
                  <a:pt x="5264265" y="2722439"/>
                  <a:pt x="5266106" y="2719420"/>
                  <a:pt x="5265443" y="2716401"/>
                </a:cubicBezTo>
                <a:cubicBezTo>
                  <a:pt x="5264781" y="2713383"/>
                  <a:pt x="5261835" y="2711542"/>
                  <a:pt x="5258743" y="2712205"/>
                </a:cubicBezTo>
                <a:lnTo>
                  <a:pt x="5233932" y="2717874"/>
                </a:lnTo>
                <a:cubicBezTo>
                  <a:pt x="5230914" y="2718537"/>
                  <a:pt x="5229073" y="2721555"/>
                  <a:pt x="5229736" y="2724574"/>
                </a:cubicBezTo>
                <a:cubicBezTo>
                  <a:pt x="5230325" y="2727151"/>
                  <a:pt x="5232681" y="2728917"/>
                  <a:pt x="5235184" y="2728917"/>
                </a:cubicBezTo>
                <a:cubicBezTo>
                  <a:pt x="5235626" y="2728844"/>
                  <a:pt x="5235994" y="2728844"/>
                  <a:pt x="5236435" y="2728770"/>
                </a:cubicBezTo>
                <a:close/>
                <a:moveTo>
                  <a:pt x="5201759" y="2730316"/>
                </a:moveTo>
                <a:lnTo>
                  <a:pt x="5235405" y="2728844"/>
                </a:lnTo>
                <a:cubicBezTo>
                  <a:pt x="5238497" y="2728697"/>
                  <a:pt x="5240853" y="2726120"/>
                  <a:pt x="5240706" y="2723028"/>
                </a:cubicBezTo>
                <a:cubicBezTo>
                  <a:pt x="5240558" y="2719935"/>
                  <a:pt x="5238423" y="2717579"/>
                  <a:pt x="5234890" y="2717727"/>
                </a:cubicBezTo>
                <a:lnTo>
                  <a:pt x="5201244" y="2719199"/>
                </a:lnTo>
                <a:cubicBezTo>
                  <a:pt x="5198151" y="2719346"/>
                  <a:pt x="5195795" y="2721923"/>
                  <a:pt x="5195943" y="2725015"/>
                </a:cubicBezTo>
                <a:cubicBezTo>
                  <a:pt x="5196090" y="2728034"/>
                  <a:pt x="5198593" y="2730390"/>
                  <a:pt x="5201538" y="2730316"/>
                </a:cubicBezTo>
                <a:cubicBezTo>
                  <a:pt x="5201612" y="2730316"/>
                  <a:pt x="5201685" y="2730316"/>
                  <a:pt x="5201759" y="2730316"/>
                </a:cubicBezTo>
                <a:close/>
                <a:moveTo>
                  <a:pt x="5175181" y="2738268"/>
                </a:moveTo>
                <a:lnTo>
                  <a:pt x="5203084" y="2730095"/>
                </a:lnTo>
                <a:cubicBezTo>
                  <a:pt x="5206029" y="2729212"/>
                  <a:pt x="5207723" y="2726120"/>
                  <a:pt x="5206912" y="2723175"/>
                </a:cubicBezTo>
                <a:cubicBezTo>
                  <a:pt x="5206029" y="2720230"/>
                  <a:pt x="5203011" y="2718463"/>
                  <a:pt x="5199992" y="2719420"/>
                </a:cubicBezTo>
                <a:lnTo>
                  <a:pt x="5172089" y="2727592"/>
                </a:lnTo>
                <a:cubicBezTo>
                  <a:pt x="5169144" y="2728476"/>
                  <a:pt x="5167451" y="2731568"/>
                  <a:pt x="5168260" y="2734513"/>
                </a:cubicBezTo>
                <a:cubicBezTo>
                  <a:pt x="5168997" y="2736942"/>
                  <a:pt x="5171205" y="2738562"/>
                  <a:pt x="5173635" y="2738488"/>
                </a:cubicBezTo>
                <a:cubicBezTo>
                  <a:pt x="5174150" y="2738488"/>
                  <a:pt x="5174665" y="2738415"/>
                  <a:pt x="5175181" y="2738268"/>
                </a:cubicBezTo>
                <a:close/>
                <a:moveTo>
                  <a:pt x="5089926" y="2779865"/>
                </a:moveTo>
                <a:lnTo>
                  <a:pt x="5176064" y="2737900"/>
                </a:lnTo>
                <a:cubicBezTo>
                  <a:pt x="5178862" y="2736574"/>
                  <a:pt x="5179967" y="2733188"/>
                  <a:pt x="5178641" y="2730464"/>
                </a:cubicBezTo>
                <a:cubicBezTo>
                  <a:pt x="5177316" y="2727666"/>
                  <a:pt x="5173929" y="2726561"/>
                  <a:pt x="5171205" y="2727887"/>
                </a:cubicBezTo>
                <a:lnTo>
                  <a:pt x="5085066" y="2769852"/>
                </a:lnTo>
                <a:cubicBezTo>
                  <a:pt x="5082268" y="2771177"/>
                  <a:pt x="5081164" y="2774564"/>
                  <a:pt x="5082490" y="2777288"/>
                </a:cubicBezTo>
                <a:cubicBezTo>
                  <a:pt x="5083447" y="2779276"/>
                  <a:pt x="5085434" y="2780454"/>
                  <a:pt x="5087570" y="2780454"/>
                </a:cubicBezTo>
                <a:cubicBezTo>
                  <a:pt x="5088379" y="2780380"/>
                  <a:pt x="5089189" y="2780233"/>
                  <a:pt x="5089926" y="2779865"/>
                </a:cubicBezTo>
                <a:close/>
                <a:moveTo>
                  <a:pt x="5066955" y="2789951"/>
                </a:moveTo>
                <a:lnTo>
                  <a:pt x="5089704" y="2779938"/>
                </a:lnTo>
                <a:cubicBezTo>
                  <a:pt x="5092502" y="2778687"/>
                  <a:pt x="5093827" y="2775447"/>
                  <a:pt x="5092576" y="2772576"/>
                </a:cubicBezTo>
                <a:cubicBezTo>
                  <a:pt x="5091324" y="2769778"/>
                  <a:pt x="5088011" y="2768453"/>
                  <a:pt x="5085214" y="2769705"/>
                </a:cubicBezTo>
                <a:lnTo>
                  <a:pt x="5062464" y="2779717"/>
                </a:lnTo>
                <a:cubicBezTo>
                  <a:pt x="5059666" y="2780969"/>
                  <a:pt x="5058341" y="2784209"/>
                  <a:pt x="5059592" y="2787080"/>
                </a:cubicBezTo>
                <a:cubicBezTo>
                  <a:pt x="5060476" y="2789141"/>
                  <a:pt x="5062611" y="2790393"/>
                  <a:pt x="5064746" y="2790393"/>
                </a:cubicBezTo>
                <a:cubicBezTo>
                  <a:pt x="5065483" y="2790393"/>
                  <a:pt x="5066292" y="2790246"/>
                  <a:pt x="5066955" y="2789951"/>
                </a:cubicBezTo>
                <a:close/>
                <a:moveTo>
                  <a:pt x="5033309" y="2795546"/>
                </a:moveTo>
                <a:lnTo>
                  <a:pt x="5065630" y="2790319"/>
                </a:lnTo>
                <a:cubicBezTo>
                  <a:pt x="5068648" y="2789804"/>
                  <a:pt x="5070710" y="2786933"/>
                  <a:pt x="5070268" y="2783914"/>
                </a:cubicBezTo>
                <a:cubicBezTo>
                  <a:pt x="5069752" y="2780895"/>
                  <a:pt x="5066881" y="2778834"/>
                  <a:pt x="5063863" y="2779276"/>
                </a:cubicBezTo>
                <a:lnTo>
                  <a:pt x="5031542" y="2784503"/>
                </a:lnTo>
                <a:cubicBezTo>
                  <a:pt x="5028524" y="2785018"/>
                  <a:pt x="5026462" y="2787890"/>
                  <a:pt x="5026904" y="2790908"/>
                </a:cubicBezTo>
                <a:cubicBezTo>
                  <a:pt x="5027346" y="2793632"/>
                  <a:pt x="5029701" y="2795620"/>
                  <a:pt x="5032426" y="2795620"/>
                </a:cubicBezTo>
                <a:cubicBezTo>
                  <a:pt x="5032720" y="2795620"/>
                  <a:pt x="5033014" y="2795620"/>
                  <a:pt x="5033309" y="2795546"/>
                </a:cubicBezTo>
                <a:close/>
                <a:moveTo>
                  <a:pt x="5001357" y="2796356"/>
                </a:moveTo>
                <a:lnTo>
                  <a:pt x="5032573" y="2795620"/>
                </a:lnTo>
                <a:cubicBezTo>
                  <a:pt x="5035665" y="2795546"/>
                  <a:pt x="5038095" y="2792970"/>
                  <a:pt x="5038021" y="2789951"/>
                </a:cubicBezTo>
                <a:cubicBezTo>
                  <a:pt x="5037948" y="2786859"/>
                  <a:pt x="5035076" y="2784577"/>
                  <a:pt x="5032352" y="2784503"/>
                </a:cubicBezTo>
                <a:lnTo>
                  <a:pt x="5001136" y="2785239"/>
                </a:lnTo>
                <a:cubicBezTo>
                  <a:pt x="4998043" y="2785313"/>
                  <a:pt x="4995614" y="2787890"/>
                  <a:pt x="4995687" y="2790908"/>
                </a:cubicBezTo>
                <a:cubicBezTo>
                  <a:pt x="4995761" y="2793927"/>
                  <a:pt x="4998265" y="2796356"/>
                  <a:pt x="5001283" y="2796356"/>
                </a:cubicBezTo>
                <a:cubicBezTo>
                  <a:pt x="5001283" y="2796356"/>
                  <a:pt x="5001283" y="2796356"/>
                  <a:pt x="5001357" y="2796356"/>
                </a:cubicBezTo>
                <a:close/>
                <a:moveTo>
                  <a:pt x="5006658" y="2791865"/>
                </a:moveTo>
                <a:cubicBezTo>
                  <a:pt x="5007246" y="2788847"/>
                  <a:pt x="5005259" y="2785902"/>
                  <a:pt x="5002240" y="2785313"/>
                </a:cubicBezTo>
                <a:lnTo>
                  <a:pt x="4969625" y="2779055"/>
                </a:lnTo>
                <a:cubicBezTo>
                  <a:pt x="4966607" y="2778392"/>
                  <a:pt x="4963662" y="2780454"/>
                  <a:pt x="4963072" y="2783472"/>
                </a:cubicBezTo>
                <a:cubicBezTo>
                  <a:pt x="4962484" y="2786491"/>
                  <a:pt x="4964471" y="2789436"/>
                  <a:pt x="4967490" y="2790025"/>
                </a:cubicBezTo>
                <a:lnTo>
                  <a:pt x="5000105" y="2796283"/>
                </a:lnTo>
                <a:cubicBezTo>
                  <a:pt x="5000473" y="2796356"/>
                  <a:pt x="5000841" y="2796356"/>
                  <a:pt x="5001209" y="2796356"/>
                </a:cubicBezTo>
                <a:cubicBezTo>
                  <a:pt x="5003860" y="2796356"/>
                  <a:pt x="5006216" y="2794516"/>
                  <a:pt x="5006658" y="2791865"/>
                </a:cubicBezTo>
                <a:close/>
                <a:moveTo>
                  <a:pt x="4841962" y="2877342"/>
                </a:moveTo>
                <a:lnTo>
                  <a:pt x="4971760" y="2789215"/>
                </a:lnTo>
                <a:cubicBezTo>
                  <a:pt x="4974337" y="2787448"/>
                  <a:pt x="4974999" y="2783988"/>
                  <a:pt x="4973233" y="2781484"/>
                </a:cubicBezTo>
                <a:cubicBezTo>
                  <a:pt x="4971466" y="2778908"/>
                  <a:pt x="4968006" y="2778245"/>
                  <a:pt x="4965502" y="2780012"/>
                </a:cubicBezTo>
                <a:lnTo>
                  <a:pt x="4835704" y="2868139"/>
                </a:lnTo>
                <a:cubicBezTo>
                  <a:pt x="4833128" y="2869906"/>
                  <a:pt x="4832465" y="2873366"/>
                  <a:pt x="4834232" y="2875869"/>
                </a:cubicBezTo>
                <a:cubicBezTo>
                  <a:pt x="4835336" y="2877489"/>
                  <a:pt x="4837103" y="2878299"/>
                  <a:pt x="4838870" y="2878299"/>
                </a:cubicBezTo>
                <a:cubicBezTo>
                  <a:pt x="4839975" y="2878299"/>
                  <a:pt x="4841006" y="2878004"/>
                  <a:pt x="4841962" y="2877342"/>
                </a:cubicBezTo>
                <a:close/>
                <a:moveTo>
                  <a:pt x="4844171" y="2874470"/>
                </a:moveTo>
                <a:cubicBezTo>
                  <a:pt x="4845128" y="2871526"/>
                  <a:pt x="4843582" y="2868433"/>
                  <a:pt x="4840637" y="2867403"/>
                </a:cubicBezTo>
                <a:lnTo>
                  <a:pt x="4801691" y="2854445"/>
                </a:lnTo>
                <a:cubicBezTo>
                  <a:pt x="4798819" y="2853488"/>
                  <a:pt x="4795653" y="2855034"/>
                  <a:pt x="4794623" y="2857979"/>
                </a:cubicBezTo>
                <a:cubicBezTo>
                  <a:pt x="4793665" y="2860924"/>
                  <a:pt x="4795212" y="2864016"/>
                  <a:pt x="4798157" y="2865047"/>
                </a:cubicBezTo>
                <a:lnTo>
                  <a:pt x="4837103" y="2878004"/>
                </a:lnTo>
                <a:cubicBezTo>
                  <a:pt x="4837692" y="2878225"/>
                  <a:pt x="4838281" y="2878299"/>
                  <a:pt x="4838870" y="2878299"/>
                </a:cubicBezTo>
                <a:cubicBezTo>
                  <a:pt x="4841226" y="2878299"/>
                  <a:pt x="4843361" y="2876826"/>
                  <a:pt x="4844171" y="2874470"/>
                </a:cubicBezTo>
                <a:close/>
                <a:moveTo>
                  <a:pt x="4805004" y="2861881"/>
                </a:moveTo>
                <a:cubicBezTo>
                  <a:pt x="4806181" y="2859010"/>
                  <a:pt x="4804856" y="2855770"/>
                  <a:pt x="4801985" y="2854592"/>
                </a:cubicBezTo>
                <a:lnTo>
                  <a:pt x="4758032" y="2836334"/>
                </a:lnTo>
                <a:cubicBezTo>
                  <a:pt x="4755161" y="2835156"/>
                  <a:pt x="4751921" y="2836481"/>
                  <a:pt x="4750743" y="2839352"/>
                </a:cubicBezTo>
                <a:cubicBezTo>
                  <a:pt x="4749565" y="2842223"/>
                  <a:pt x="4750890" y="2845463"/>
                  <a:pt x="4753762" y="2846641"/>
                </a:cubicBezTo>
                <a:lnTo>
                  <a:pt x="4797715" y="2864900"/>
                </a:lnTo>
                <a:cubicBezTo>
                  <a:pt x="4798451" y="2865194"/>
                  <a:pt x="4799187" y="2865341"/>
                  <a:pt x="4799924" y="2865341"/>
                </a:cubicBezTo>
                <a:cubicBezTo>
                  <a:pt x="4802132" y="2865341"/>
                  <a:pt x="4804120" y="2864016"/>
                  <a:pt x="4805004" y="2861881"/>
                </a:cubicBezTo>
                <a:close/>
                <a:moveTo>
                  <a:pt x="4761050" y="2843770"/>
                </a:moveTo>
                <a:cubicBezTo>
                  <a:pt x="4762302" y="2840972"/>
                  <a:pt x="4761050" y="2837659"/>
                  <a:pt x="4758179" y="2836407"/>
                </a:cubicBezTo>
                <a:lnTo>
                  <a:pt x="4707821" y="2814100"/>
                </a:lnTo>
                <a:cubicBezTo>
                  <a:pt x="4705023" y="2812922"/>
                  <a:pt x="4701710" y="2814100"/>
                  <a:pt x="4700459" y="2816971"/>
                </a:cubicBezTo>
                <a:cubicBezTo>
                  <a:pt x="4699207" y="2819768"/>
                  <a:pt x="4700459" y="2823082"/>
                  <a:pt x="4703330" y="2824333"/>
                </a:cubicBezTo>
                <a:lnTo>
                  <a:pt x="4753688" y="2846641"/>
                </a:lnTo>
                <a:cubicBezTo>
                  <a:pt x="4754425" y="2846935"/>
                  <a:pt x="4755234" y="2847156"/>
                  <a:pt x="4755970" y="2847083"/>
                </a:cubicBezTo>
                <a:cubicBezTo>
                  <a:pt x="4758106" y="2847083"/>
                  <a:pt x="4760167" y="2845831"/>
                  <a:pt x="4761050" y="2843770"/>
                </a:cubicBezTo>
                <a:close/>
                <a:moveTo>
                  <a:pt x="4710766" y="2821462"/>
                </a:moveTo>
                <a:cubicBezTo>
                  <a:pt x="4712018" y="2818664"/>
                  <a:pt x="4710692" y="2815351"/>
                  <a:pt x="4707895" y="2814100"/>
                </a:cubicBezTo>
                <a:lnTo>
                  <a:pt x="4649806" y="2788847"/>
                </a:lnTo>
                <a:cubicBezTo>
                  <a:pt x="4647008" y="2787595"/>
                  <a:pt x="4643695" y="2788920"/>
                  <a:pt x="4642444" y="2791718"/>
                </a:cubicBezTo>
                <a:cubicBezTo>
                  <a:pt x="4641192" y="2794516"/>
                  <a:pt x="4642517" y="2797829"/>
                  <a:pt x="4645315" y="2799080"/>
                </a:cubicBezTo>
                <a:lnTo>
                  <a:pt x="4703404" y="2824333"/>
                </a:lnTo>
                <a:cubicBezTo>
                  <a:pt x="4704140" y="2824628"/>
                  <a:pt x="4704876" y="2824775"/>
                  <a:pt x="4705686" y="2824775"/>
                </a:cubicBezTo>
                <a:cubicBezTo>
                  <a:pt x="4707821" y="2824775"/>
                  <a:pt x="4709809" y="2823523"/>
                  <a:pt x="4710766" y="2821462"/>
                </a:cubicBezTo>
                <a:close/>
                <a:moveTo>
                  <a:pt x="4652677" y="2796283"/>
                </a:moveTo>
                <a:cubicBezTo>
                  <a:pt x="4653929" y="2793485"/>
                  <a:pt x="4652677" y="2790172"/>
                  <a:pt x="4649880" y="2788920"/>
                </a:cubicBezTo>
                <a:lnTo>
                  <a:pt x="4590539" y="2762490"/>
                </a:lnTo>
                <a:cubicBezTo>
                  <a:pt x="4587742" y="2761238"/>
                  <a:pt x="4584428" y="2762490"/>
                  <a:pt x="4583177" y="2765287"/>
                </a:cubicBezTo>
                <a:cubicBezTo>
                  <a:pt x="4581926" y="2768085"/>
                  <a:pt x="4583177" y="2771398"/>
                  <a:pt x="4585975" y="2772650"/>
                </a:cubicBezTo>
                <a:lnTo>
                  <a:pt x="4645315" y="2799080"/>
                </a:lnTo>
                <a:cubicBezTo>
                  <a:pt x="4646051" y="2799448"/>
                  <a:pt x="4646861" y="2799596"/>
                  <a:pt x="4647597" y="2799596"/>
                </a:cubicBezTo>
                <a:cubicBezTo>
                  <a:pt x="4649732" y="2799522"/>
                  <a:pt x="4651794" y="2798344"/>
                  <a:pt x="4652677" y="2796283"/>
                </a:cubicBezTo>
                <a:close/>
                <a:moveTo>
                  <a:pt x="4593263" y="2769999"/>
                </a:moveTo>
                <a:cubicBezTo>
                  <a:pt x="4594589" y="2767201"/>
                  <a:pt x="4593411" y="2763889"/>
                  <a:pt x="4590613" y="2762563"/>
                </a:cubicBezTo>
                <a:lnTo>
                  <a:pt x="4535984" y="2736501"/>
                </a:lnTo>
                <a:cubicBezTo>
                  <a:pt x="4533187" y="2735176"/>
                  <a:pt x="4529874" y="2736354"/>
                  <a:pt x="4528549" y="2739151"/>
                </a:cubicBezTo>
                <a:cubicBezTo>
                  <a:pt x="4527223" y="2741949"/>
                  <a:pt x="4528401" y="2745262"/>
                  <a:pt x="4531199" y="2746587"/>
                </a:cubicBezTo>
                <a:lnTo>
                  <a:pt x="4585827" y="2772650"/>
                </a:lnTo>
                <a:cubicBezTo>
                  <a:pt x="4586637" y="2773018"/>
                  <a:pt x="4587447" y="2773165"/>
                  <a:pt x="4588257" y="2773165"/>
                </a:cubicBezTo>
                <a:cubicBezTo>
                  <a:pt x="4590392" y="2773165"/>
                  <a:pt x="4592306" y="2771987"/>
                  <a:pt x="4593263" y="2769999"/>
                </a:cubicBezTo>
                <a:close/>
                <a:moveTo>
                  <a:pt x="4538488" y="2744231"/>
                </a:moveTo>
                <a:cubicBezTo>
                  <a:pt x="4539960" y="2741507"/>
                  <a:pt x="4538929" y="2738120"/>
                  <a:pt x="4536279" y="2736648"/>
                </a:cubicBezTo>
                <a:lnTo>
                  <a:pt x="4491737" y="2712426"/>
                </a:lnTo>
                <a:cubicBezTo>
                  <a:pt x="4489013" y="2710953"/>
                  <a:pt x="4485626" y="2711984"/>
                  <a:pt x="4484154" y="2714635"/>
                </a:cubicBezTo>
                <a:cubicBezTo>
                  <a:pt x="4482681" y="2717359"/>
                  <a:pt x="4483712" y="2720745"/>
                  <a:pt x="4486362" y="2722218"/>
                </a:cubicBezTo>
                <a:lnTo>
                  <a:pt x="4530904" y="2746440"/>
                </a:lnTo>
                <a:cubicBezTo>
                  <a:pt x="4531788" y="2746882"/>
                  <a:pt x="4532672" y="2747102"/>
                  <a:pt x="4533629" y="2747102"/>
                </a:cubicBezTo>
                <a:cubicBezTo>
                  <a:pt x="4535616" y="2747102"/>
                  <a:pt x="4537531" y="2746072"/>
                  <a:pt x="4538488" y="2744231"/>
                </a:cubicBezTo>
                <a:close/>
                <a:moveTo>
                  <a:pt x="4493578" y="2720598"/>
                </a:moveTo>
                <a:cubicBezTo>
                  <a:pt x="4495345" y="2718095"/>
                  <a:pt x="4494829" y="2714635"/>
                  <a:pt x="4492326" y="2712794"/>
                </a:cubicBezTo>
                <a:lnTo>
                  <a:pt x="4463098" y="2691664"/>
                </a:lnTo>
                <a:cubicBezTo>
                  <a:pt x="4460594" y="2689897"/>
                  <a:pt x="4457134" y="2690412"/>
                  <a:pt x="4455294" y="2692916"/>
                </a:cubicBezTo>
                <a:cubicBezTo>
                  <a:pt x="4453527" y="2695419"/>
                  <a:pt x="4454042" y="2698879"/>
                  <a:pt x="4456545" y="2700720"/>
                </a:cubicBezTo>
                <a:lnTo>
                  <a:pt x="4485774" y="2721850"/>
                </a:lnTo>
                <a:cubicBezTo>
                  <a:pt x="4486804" y="2722586"/>
                  <a:pt x="4487909" y="2722880"/>
                  <a:pt x="4489086" y="2722880"/>
                </a:cubicBezTo>
                <a:cubicBezTo>
                  <a:pt x="4490853" y="2722954"/>
                  <a:pt x="4492547" y="2722144"/>
                  <a:pt x="4493578" y="2720598"/>
                </a:cubicBezTo>
                <a:close/>
                <a:moveTo>
                  <a:pt x="4463392" y="2700499"/>
                </a:moveTo>
                <a:cubicBezTo>
                  <a:pt x="4465748" y="2698511"/>
                  <a:pt x="4466116" y="2695051"/>
                  <a:pt x="4464128" y="2692621"/>
                </a:cubicBezTo>
                <a:lnTo>
                  <a:pt x="4443293" y="2667295"/>
                </a:lnTo>
                <a:cubicBezTo>
                  <a:pt x="4441379" y="2664939"/>
                  <a:pt x="4437845" y="2664571"/>
                  <a:pt x="4435415" y="2666559"/>
                </a:cubicBezTo>
                <a:cubicBezTo>
                  <a:pt x="4433059" y="2668546"/>
                  <a:pt x="4432691" y="2672007"/>
                  <a:pt x="4434679" y="2674436"/>
                </a:cubicBezTo>
                <a:lnTo>
                  <a:pt x="4455514" y="2699763"/>
                </a:lnTo>
                <a:cubicBezTo>
                  <a:pt x="4456619" y="2701088"/>
                  <a:pt x="4458238" y="2701824"/>
                  <a:pt x="4459858" y="2701824"/>
                </a:cubicBezTo>
                <a:cubicBezTo>
                  <a:pt x="4461110" y="2701824"/>
                  <a:pt x="4462361" y="2701382"/>
                  <a:pt x="4463392" y="2700499"/>
                </a:cubicBezTo>
                <a:close/>
                <a:moveTo>
                  <a:pt x="4441600" y="2675835"/>
                </a:moveTo>
                <a:cubicBezTo>
                  <a:pt x="4444324" y="2674436"/>
                  <a:pt x="4445428" y="2671050"/>
                  <a:pt x="4443955" y="2668326"/>
                </a:cubicBezTo>
                <a:lnTo>
                  <a:pt x="4425035" y="2631808"/>
                </a:lnTo>
                <a:cubicBezTo>
                  <a:pt x="4423636" y="2629084"/>
                  <a:pt x="4420249" y="2628054"/>
                  <a:pt x="4417525" y="2629452"/>
                </a:cubicBezTo>
                <a:cubicBezTo>
                  <a:pt x="4414801" y="2630851"/>
                  <a:pt x="4413696" y="2634238"/>
                  <a:pt x="4415169" y="2636962"/>
                </a:cubicBezTo>
                <a:lnTo>
                  <a:pt x="4434090" y="2673479"/>
                </a:lnTo>
                <a:cubicBezTo>
                  <a:pt x="4435121" y="2675394"/>
                  <a:pt x="4437035" y="2676498"/>
                  <a:pt x="4439096" y="2676498"/>
                </a:cubicBezTo>
                <a:cubicBezTo>
                  <a:pt x="4439980" y="2676498"/>
                  <a:pt x="4440863" y="2676277"/>
                  <a:pt x="4441600" y="2675835"/>
                </a:cubicBezTo>
                <a:close/>
                <a:moveTo>
                  <a:pt x="4422384" y="2639539"/>
                </a:moveTo>
                <a:cubicBezTo>
                  <a:pt x="4425181" y="2638287"/>
                  <a:pt x="4426507" y="2635048"/>
                  <a:pt x="4425329" y="2632177"/>
                </a:cubicBezTo>
                <a:lnTo>
                  <a:pt x="4401990" y="2577769"/>
                </a:lnTo>
                <a:cubicBezTo>
                  <a:pt x="4400812" y="2574971"/>
                  <a:pt x="4397499" y="2573646"/>
                  <a:pt x="4394628" y="2574824"/>
                </a:cubicBezTo>
                <a:cubicBezTo>
                  <a:pt x="4391830" y="2576076"/>
                  <a:pt x="4390505" y="2579315"/>
                  <a:pt x="4391683" y="2582113"/>
                </a:cubicBezTo>
                <a:lnTo>
                  <a:pt x="4415021" y="2636520"/>
                </a:lnTo>
                <a:cubicBezTo>
                  <a:pt x="4415905" y="2638655"/>
                  <a:pt x="4418040" y="2639907"/>
                  <a:pt x="4420175" y="2639907"/>
                </a:cubicBezTo>
                <a:cubicBezTo>
                  <a:pt x="4420911" y="2639981"/>
                  <a:pt x="4421648" y="2639833"/>
                  <a:pt x="4422384" y="2639539"/>
                </a:cubicBezTo>
                <a:close/>
                <a:moveTo>
                  <a:pt x="4398972" y="2585131"/>
                </a:moveTo>
                <a:cubicBezTo>
                  <a:pt x="4401769" y="2583880"/>
                  <a:pt x="4403095" y="2580640"/>
                  <a:pt x="4401917" y="2577769"/>
                </a:cubicBezTo>
                <a:lnTo>
                  <a:pt x="4368124" y="2499213"/>
                </a:lnTo>
                <a:cubicBezTo>
                  <a:pt x="4366872" y="2496342"/>
                  <a:pt x="4363633" y="2495090"/>
                  <a:pt x="4360835" y="2496268"/>
                </a:cubicBezTo>
                <a:cubicBezTo>
                  <a:pt x="4358037" y="2497520"/>
                  <a:pt x="4356712" y="2500759"/>
                  <a:pt x="4357890" y="2503557"/>
                </a:cubicBezTo>
                <a:lnTo>
                  <a:pt x="4391683" y="2582113"/>
                </a:lnTo>
                <a:cubicBezTo>
                  <a:pt x="4392566" y="2584248"/>
                  <a:pt x="4394701" y="2585499"/>
                  <a:pt x="4396837" y="2585499"/>
                </a:cubicBezTo>
                <a:cubicBezTo>
                  <a:pt x="4397573" y="2585573"/>
                  <a:pt x="4398309" y="2585426"/>
                  <a:pt x="4398972" y="2585131"/>
                </a:cubicBezTo>
                <a:close/>
                <a:moveTo>
                  <a:pt x="4365326" y="2506575"/>
                </a:moveTo>
                <a:cubicBezTo>
                  <a:pt x="4368124" y="2505250"/>
                  <a:pt x="4369375" y="2502011"/>
                  <a:pt x="4368050" y="2499213"/>
                </a:cubicBezTo>
                <a:lnTo>
                  <a:pt x="4321888" y="2399307"/>
                </a:lnTo>
                <a:cubicBezTo>
                  <a:pt x="4320636" y="2396509"/>
                  <a:pt x="4317250" y="2395331"/>
                  <a:pt x="4314526" y="2396582"/>
                </a:cubicBezTo>
                <a:cubicBezTo>
                  <a:pt x="4311728" y="2397908"/>
                  <a:pt x="4310476" y="2401221"/>
                  <a:pt x="4311802" y="2403945"/>
                </a:cubicBezTo>
                <a:lnTo>
                  <a:pt x="4357963" y="2503851"/>
                </a:lnTo>
                <a:cubicBezTo>
                  <a:pt x="4358921" y="2505913"/>
                  <a:pt x="4360982" y="2507091"/>
                  <a:pt x="4363043" y="2507091"/>
                </a:cubicBezTo>
                <a:cubicBezTo>
                  <a:pt x="4363853" y="2507091"/>
                  <a:pt x="4364590" y="2506870"/>
                  <a:pt x="4365326" y="2506575"/>
                </a:cubicBezTo>
                <a:close/>
                <a:moveTo>
                  <a:pt x="4319385" y="2406521"/>
                </a:moveTo>
                <a:cubicBezTo>
                  <a:pt x="4322109" y="2405123"/>
                  <a:pt x="4323214" y="2401736"/>
                  <a:pt x="4321815" y="2399012"/>
                </a:cubicBezTo>
                <a:lnTo>
                  <a:pt x="4261444" y="2280405"/>
                </a:lnTo>
                <a:cubicBezTo>
                  <a:pt x="4260045" y="2277681"/>
                  <a:pt x="4256658" y="2276577"/>
                  <a:pt x="4253934" y="2277975"/>
                </a:cubicBezTo>
                <a:cubicBezTo>
                  <a:pt x="4251210" y="2279374"/>
                  <a:pt x="4250106" y="2282761"/>
                  <a:pt x="4251505" y="2285485"/>
                </a:cubicBezTo>
                <a:lnTo>
                  <a:pt x="4311875" y="2404092"/>
                </a:lnTo>
                <a:cubicBezTo>
                  <a:pt x="4312906" y="2406006"/>
                  <a:pt x="4314820" y="2407184"/>
                  <a:pt x="4316882" y="2407111"/>
                </a:cubicBezTo>
                <a:cubicBezTo>
                  <a:pt x="4317692" y="2407184"/>
                  <a:pt x="4318575" y="2406963"/>
                  <a:pt x="4319385" y="2406521"/>
                </a:cubicBezTo>
                <a:close/>
                <a:moveTo>
                  <a:pt x="4259161" y="2287841"/>
                </a:moveTo>
                <a:cubicBezTo>
                  <a:pt x="4261812" y="2286295"/>
                  <a:pt x="4262769" y="2282908"/>
                  <a:pt x="4261296" y="2280258"/>
                </a:cubicBezTo>
                <a:lnTo>
                  <a:pt x="4184949" y="2145527"/>
                </a:lnTo>
                <a:cubicBezTo>
                  <a:pt x="4183403" y="2142803"/>
                  <a:pt x="4180016" y="2141920"/>
                  <a:pt x="4177366" y="2143392"/>
                </a:cubicBezTo>
                <a:cubicBezTo>
                  <a:pt x="4174716" y="2144938"/>
                  <a:pt x="4173758" y="2148325"/>
                  <a:pt x="4175231" y="2150975"/>
                </a:cubicBezTo>
                <a:lnTo>
                  <a:pt x="4251578" y="2285706"/>
                </a:lnTo>
                <a:cubicBezTo>
                  <a:pt x="4252609" y="2287546"/>
                  <a:pt x="4254523" y="2288577"/>
                  <a:pt x="4256437" y="2288503"/>
                </a:cubicBezTo>
                <a:cubicBezTo>
                  <a:pt x="4257394" y="2288577"/>
                  <a:pt x="4258278" y="2288283"/>
                  <a:pt x="4259161" y="2287841"/>
                </a:cubicBezTo>
                <a:close/>
                <a:moveTo>
                  <a:pt x="4183035" y="2152963"/>
                </a:moveTo>
                <a:cubicBezTo>
                  <a:pt x="4185612" y="2151343"/>
                  <a:pt x="4186421" y="2147883"/>
                  <a:pt x="4184728" y="2145233"/>
                </a:cubicBezTo>
                <a:lnTo>
                  <a:pt x="4090711" y="1996735"/>
                </a:lnTo>
                <a:cubicBezTo>
                  <a:pt x="4089092" y="1994158"/>
                  <a:pt x="4085631" y="1993422"/>
                  <a:pt x="4082981" y="1994968"/>
                </a:cubicBezTo>
                <a:cubicBezTo>
                  <a:pt x="4080404" y="1996588"/>
                  <a:pt x="4079594" y="2000048"/>
                  <a:pt x="4081288" y="2002698"/>
                </a:cubicBezTo>
                <a:lnTo>
                  <a:pt x="4175304" y="2151196"/>
                </a:lnTo>
                <a:cubicBezTo>
                  <a:pt x="4176335" y="2152890"/>
                  <a:pt x="4178176" y="2153773"/>
                  <a:pt x="4180090" y="2153773"/>
                </a:cubicBezTo>
                <a:cubicBezTo>
                  <a:pt x="4181121" y="2153773"/>
                  <a:pt x="4182151" y="2153552"/>
                  <a:pt x="4183035" y="2152963"/>
                </a:cubicBezTo>
                <a:close/>
                <a:moveTo>
                  <a:pt x="4089239" y="2004318"/>
                </a:moveTo>
                <a:cubicBezTo>
                  <a:pt x="4091742" y="2002551"/>
                  <a:pt x="4092404" y="1999091"/>
                  <a:pt x="4090711" y="1996588"/>
                </a:cubicBezTo>
                <a:lnTo>
                  <a:pt x="3978951" y="1833659"/>
                </a:lnTo>
                <a:cubicBezTo>
                  <a:pt x="3977184" y="1831156"/>
                  <a:pt x="3973724" y="1830494"/>
                  <a:pt x="3971221" y="1832187"/>
                </a:cubicBezTo>
                <a:cubicBezTo>
                  <a:pt x="3968718" y="1833954"/>
                  <a:pt x="3968055" y="1837414"/>
                  <a:pt x="3969748" y="1839917"/>
                </a:cubicBezTo>
                <a:lnTo>
                  <a:pt x="4081508" y="2002846"/>
                </a:lnTo>
                <a:cubicBezTo>
                  <a:pt x="4082613" y="2004392"/>
                  <a:pt x="4084380" y="2005275"/>
                  <a:pt x="4086147" y="2005275"/>
                </a:cubicBezTo>
                <a:cubicBezTo>
                  <a:pt x="4087177" y="2005275"/>
                  <a:pt x="4088282" y="2004980"/>
                  <a:pt x="4089239" y="2004318"/>
                </a:cubicBezTo>
                <a:close/>
                <a:moveTo>
                  <a:pt x="3977552" y="1841243"/>
                </a:moveTo>
                <a:cubicBezTo>
                  <a:pt x="3980056" y="1839402"/>
                  <a:pt x="3980571" y="1835942"/>
                  <a:pt x="3978804" y="1833438"/>
                </a:cubicBezTo>
                <a:lnTo>
                  <a:pt x="3849006" y="1655270"/>
                </a:lnTo>
                <a:cubicBezTo>
                  <a:pt x="3847166" y="1652767"/>
                  <a:pt x="3843706" y="1652252"/>
                  <a:pt x="3841202" y="1654019"/>
                </a:cubicBezTo>
                <a:cubicBezTo>
                  <a:pt x="3838699" y="1655859"/>
                  <a:pt x="3838184" y="1659320"/>
                  <a:pt x="3839951" y="1661823"/>
                </a:cubicBezTo>
                <a:lnTo>
                  <a:pt x="3969748" y="1839991"/>
                </a:lnTo>
                <a:cubicBezTo>
                  <a:pt x="3970853" y="1841463"/>
                  <a:pt x="3972546" y="1842273"/>
                  <a:pt x="3974313" y="1842273"/>
                </a:cubicBezTo>
                <a:cubicBezTo>
                  <a:pt x="3975491" y="1842347"/>
                  <a:pt x="3976595" y="1841979"/>
                  <a:pt x="3977552" y="1841243"/>
                </a:cubicBezTo>
                <a:close/>
                <a:moveTo>
                  <a:pt x="3847902" y="1663001"/>
                </a:moveTo>
                <a:cubicBezTo>
                  <a:pt x="3850331" y="1661087"/>
                  <a:pt x="3850774" y="1657626"/>
                  <a:pt x="3848933" y="1655197"/>
                </a:cubicBezTo>
                <a:lnTo>
                  <a:pt x="3683428" y="1440806"/>
                </a:lnTo>
                <a:cubicBezTo>
                  <a:pt x="3681514" y="1438376"/>
                  <a:pt x="3678053" y="1437935"/>
                  <a:pt x="3675624" y="1439775"/>
                </a:cubicBezTo>
                <a:cubicBezTo>
                  <a:pt x="3673194" y="1441690"/>
                  <a:pt x="3672752" y="1445150"/>
                  <a:pt x="3674593" y="1447579"/>
                </a:cubicBezTo>
                <a:lnTo>
                  <a:pt x="3840024" y="1661970"/>
                </a:lnTo>
                <a:cubicBezTo>
                  <a:pt x="3841128" y="1663369"/>
                  <a:pt x="3842822" y="1664179"/>
                  <a:pt x="3844515" y="1664105"/>
                </a:cubicBezTo>
                <a:cubicBezTo>
                  <a:pt x="3845694" y="1664179"/>
                  <a:pt x="3846871" y="1663811"/>
                  <a:pt x="3847902" y="1663001"/>
                </a:cubicBezTo>
                <a:close/>
                <a:moveTo>
                  <a:pt x="3684238" y="1446107"/>
                </a:moveTo>
                <a:cubicBezTo>
                  <a:pt x="3685268" y="1443236"/>
                  <a:pt x="3683796" y="1439996"/>
                  <a:pt x="3680851" y="1438965"/>
                </a:cubicBezTo>
                <a:lnTo>
                  <a:pt x="3514168" y="1378889"/>
                </a:lnTo>
                <a:cubicBezTo>
                  <a:pt x="3511297" y="1377785"/>
                  <a:pt x="3508057" y="1379331"/>
                  <a:pt x="3507027" y="1382276"/>
                </a:cubicBezTo>
                <a:cubicBezTo>
                  <a:pt x="3505996" y="1385147"/>
                  <a:pt x="3507468" y="1388386"/>
                  <a:pt x="3510340" y="1389417"/>
                </a:cubicBezTo>
                <a:lnTo>
                  <a:pt x="3677023" y="1449494"/>
                </a:lnTo>
                <a:cubicBezTo>
                  <a:pt x="3677685" y="1449714"/>
                  <a:pt x="3678274" y="1449862"/>
                  <a:pt x="3678937" y="1449862"/>
                </a:cubicBezTo>
                <a:cubicBezTo>
                  <a:pt x="3681293" y="1449788"/>
                  <a:pt x="3683428" y="1448389"/>
                  <a:pt x="3684238" y="1446107"/>
                </a:cubicBezTo>
                <a:close/>
                <a:moveTo>
                  <a:pt x="3517702" y="1385662"/>
                </a:moveTo>
                <a:cubicBezTo>
                  <a:pt x="3518586" y="1382717"/>
                  <a:pt x="3516819" y="1379625"/>
                  <a:pt x="3513874" y="1378742"/>
                </a:cubicBezTo>
                <a:lnTo>
                  <a:pt x="3394457" y="1344581"/>
                </a:lnTo>
                <a:cubicBezTo>
                  <a:pt x="3391512" y="1343697"/>
                  <a:pt x="3388420" y="1345464"/>
                  <a:pt x="3387536" y="1348409"/>
                </a:cubicBezTo>
                <a:cubicBezTo>
                  <a:pt x="3386653" y="1351354"/>
                  <a:pt x="3388420" y="1354446"/>
                  <a:pt x="3391365" y="1355329"/>
                </a:cubicBezTo>
                <a:lnTo>
                  <a:pt x="3510781" y="1389491"/>
                </a:lnTo>
                <a:cubicBezTo>
                  <a:pt x="3511297" y="1389638"/>
                  <a:pt x="3511812" y="1389711"/>
                  <a:pt x="3512328" y="1389711"/>
                </a:cubicBezTo>
                <a:cubicBezTo>
                  <a:pt x="3514831" y="1389711"/>
                  <a:pt x="3517039" y="1388092"/>
                  <a:pt x="3517702" y="1385662"/>
                </a:cubicBezTo>
                <a:close/>
                <a:moveTo>
                  <a:pt x="3398359" y="1351207"/>
                </a:moveTo>
                <a:cubicBezTo>
                  <a:pt x="3399095" y="1348188"/>
                  <a:pt x="3397181" y="1345243"/>
                  <a:pt x="3394236" y="1344507"/>
                </a:cubicBezTo>
                <a:lnTo>
                  <a:pt x="3295213" y="1321095"/>
                </a:lnTo>
                <a:cubicBezTo>
                  <a:pt x="3292268" y="1320358"/>
                  <a:pt x="3289249" y="1322273"/>
                  <a:pt x="3288513" y="1325218"/>
                </a:cubicBezTo>
                <a:cubicBezTo>
                  <a:pt x="3287777" y="1328236"/>
                  <a:pt x="3289691" y="1331181"/>
                  <a:pt x="3292636" y="1331917"/>
                </a:cubicBezTo>
                <a:lnTo>
                  <a:pt x="3391659" y="1355329"/>
                </a:lnTo>
                <a:cubicBezTo>
                  <a:pt x="3392101" y="1355403"/>
                  <a:pt x="3392543" y="1355477"/>
                  <a:pt x="3392984" y="1355477"/>
                </a:cubicBezTo>
                <a:cubicBezTo>
                  <a:pt x="3395488" y="1355477"/>
                  <a:pt x="3397770" y="1353783"/>
                  <a:pt x="3398359" y="1351207"/>
                </a:cubicBezTo>
                <a:close/>
                <a:moveTo>
                  <a:pt x="3299336" y="1327721"/>
                </a:moveTo>
                <a:cubicBezTo>
                  <a:pt x="3299998" y="1324702"/>
                  <a:pt x="3298158" y="1321757"/>
                  <a:pt x="3295139" y="1321021"/>
                </a:cubicBezTo>
                <a:lnTo>
                  <a:pt x="3210325" y="1301953"/>
                </a:lnTo>
                <a:cubicBezTo>
                  <a:pt x="3207307" y="1301290"/>
                  <a:pt x="3204362" y="1303204"/>
                  <a:pt x="3203626" y="1306149"/>
                </a:cubicBezTo>
                <a:cubicBezTo>
                  <a:pt x="3202963" y="1309168"/>
                  <a:pt x="3204804" y="1312113"/>
                  <a:pt x="3207822" y="1312849"/>
                </a:cubicBezTo>
                <a:lnTo>
                  <a:pt x="3292636" y="1331917"/>
                </a:lnTo>
                <a:cubicBezTo>
                  <a:pt x="3293078" y="1331991"/>
                  <a:pt x="3293519" y="1332064"/>
                  <a:pt x="3293888" y="1332064"/>
                </a:cubicBezTo>
                <a:cubicBezTo>
                  <a:pt x="3296464" y="1332064"/>
                  <a:pt x="3298747" y="1330298"/>
                  <a:pt x="3299336" y="1327721"/>
                </a:cubicBezTo>
                <a:close/>
                <a:moveTo>
                  <a:pt x="3214448" y="1308873"/>
                </a:moveTo>
                <a:cubicBezTo>
                  <a:pt x="3215258" y="1305928"/>
                  <a:pt x="3213491" y="1302836"/>
                  <a:pt x="3210546" y="1302026"/>
                </a:cubicBezTo>
                <a:lnTo>
                  <a:pt x="3134125" y="1280970"/>
                </a:lnTo>
                <a:cubicBezTo>
                  <a:pt x="3131107" y="1280160"/>
                  <a:pt x="3128088" y="1281927"/>
                  <a:pt x="3127278" y="1284872"/>
                </a:cubicBezTo>
                <a:cubicBezTo>
                  <a:pt x="3126468" y="1287817"/>
                  <a:pt x="3128235" y="1290909"/>
                  <a:pt x="3131180" y="1291719"/>
                </a:cubicBezTo>
                <a:lnTo>
                  <a:pt x="3207601" y="1312775"/>
                </a:lnTo>
                <a:cubicBezTo>
                  <a:pt x="3208116" y="1312923"/>
                  <a:pt x="3208632" y="1312996"/>
                  <a:pt x="3209147" y="1312996"/>
                </a:cubicBezTo>
                <a:cubicBezTo>
                  <a:pt x="3211577" y="1312996"/>
                  <a:pt x="3213786" y="1311376"/>
                  <a:pt x="3214448" y="1308873"/>
                </a:cubicBezTo>
                <a:close/>
                <a:moveTo>
                  <a:pt x="3137954" y="1287964"/>
                </a:moveTo>
                <a:cubicBezTo>
                  <a:pt x="3138837" y="1285019"/>
                  <a:pt x="3137217" y="1281927"/>
                  <a:pt x="3134272" y="1280970"/>
                </a:cubicBezTo>
                <a:lnTo>
                  <a:pt x="3065582" y="1259767"/>
                </a:lnTo>
                <a:cubicBezTo>
                  <a:pt x="3062637" y="1258883"/>
                  <a:pt x="3059545" y="1260503"/>
                  <a:pt x="3058588" y="1263448"/>
                </a:cubicBezTo>
                <a:cubicBezTo>
                  <a:pt x="3057704" y="1266393"/>
                  <a:pt x="3059324" y="1269485"/>
                  <a:pt x="3062269" y="1270442"/>
                </a:cubicBezTo>
                <a:lnTo>
                  <a:pt x="3130959" y="1291645"/>
                </a:lnTo>
                <a:cubicBezTo>
                  <a:pt x="3131548" y="1291793"/>
                  <a:pt x="3132064" y="1291866"/>
                  <a:pt x="3132653" y="1291866"/>
                </a:cubicBezTo>
                <a:cubicBezTo>
                  <a:pt x="3135082" y="1291866"/>
                  <a:pt x="3137217" y="1290320"/>
                  <a:pt x="3137954" y="1287964"/>
                </a:cubicBezTo>
                <a:close/>
                <a:moveTo>
                  <a:pt x="3069337" y="1266834"/>
                </a:moveTo>
                <a:cubicBezTo>
                  <a:pt x="3070294" y="1263889"/>
                  <a:pt x="3068601" y="1260797"/>
                  <a:pt x="3065729" y="1259840"/>
                </a:cubicBezTo>
                <a:lnTo>
                  <a:pt x="3004180" y="1240477"/>
                </a:lnTo>
                <a:cubicBezTo>
                  <a:pt x="3001309" y="1239594"/>
                  <a:pt x="2998143" y="1241213"/>
                  <a:pt x="2997186" y="1244085"/>
                </a:cubicBezTo>
                <a:cubicBezTo>
                  <a:pt x="2996229" y="1247030"/>
                  <a:pt x="2997922" y="1250122"/>
                  <a:pt x="3000794" y="1251079"/>
                </a:cubicBezTo>
                <a:lnTo>
                  <a:pt x="3062343" y="1270442"/>
                </a:lnTo>
                <a:cubicBezTo>
                  <a:pt x="3062932" y="1270589"/>
                  <a:pt x="3063521" y="1270736"/>
                  <a:pt x="3064036" y="1270736"/>
                </a:cubicBezTo>
                <a:cubicBezTo>
                  <a:pt x="3066392" y="1270736"/>
                  <a:pt x="3068601" y="1269190"/>
                  <a:pt x="3069337" y="1266834"/>
                </a:cubicBezTo>
                <a:close/>
                <a:moveTo>
                  <a:pt x="3007788" y="1247324"/>
                </a:moveTo>
                <a:cubicBezTo>
                  <a:pt x="3008598" y="1244379"/>
                  <a:pt x="3006904" y="1241287"/>
                  <a:pt x="3003959" y="1240477"/>
                </a:cubicBezTo>
                <a:lnTo>
                  <a:pt x="2949036" y="1225016"/>
                </a:lnTo>
                <a:cubicBezTo>
                  <a:pt x="2946092" y="1224133"/>
                  <a:pt x="2942999" y="1225900"/>
                  <a:pt x="2942190" y="1228845"/>
                </a:cubicBezTo>
                <a:cubicBezTo>
                  <a:pt x="2941380" y="1231790"/>
                  <a:pt x="2943073" y="1234882"/>
                  <a:pt x="2946018" y="1235692"/>
                </a:cubicBezTo>
                <a:lnTo>
                  <a:pt x="3000941" y="1251153"/>
                </a:lnTo>
                <a:cubicBezTo>
                  <a:pt x="3001456" y="1251300"/>
                  <a:pt x="3001972" y="1251374"/>
                  <a:pt x="3002487" y="1251374"/>
                </a:cubicBezTo>
                <a:cubicBezTo>
                  <a:pt x="3004917" y="1251374"/>
                  <a:pt x="3007125" y="1249754"/>
                  <a:pt x="3007788" y="1247324"/>
                </a:cubicBezTo>
                <a:close/>
                <a:moveTo>
                  <a:pt x="2952938" y="1231422"/>
                </a:moveTo>
                <a:cubicBezTo>
                  <a:pt x="2953528" y="1228403"/>
                  <a:pt x="2951613" y="1225458"/>
                  <a:pt x="2948595" y="1224869"/>
                </a:cubicBezTo>
                <a:lnTo>
                  <a:pt x="2899709" y="1215151"/>
                </a:lnTo>
                <a:cubicBezTo>
                  <a:pt x="2896764" y="1214488"/>
                  <a:pt x="2893746" y="1216476"/>
                  <a:pt x="2893156" y="1219495"/>
                </a:cubicBezTo>
                <a:cubicBezTo>
                  <a:pt x="2892568" y="1222513"/>
                  <a:pt x="2894482" y="1225458"/>
                  <a:pt x="2897500" y="1226047"/>
                </a:cubicBezTo>
                <a:lnTo>
                  <a:pt x="2946386" y="1235765"/>
                </a:lnTo>
                <a:cubicBezTo>
                  <a:pt x="2946754" y="1235839"/>
                  <a:pt x="2947122" y="1235913"/>
                  <a:pt x="2947564" y="1235913"/>
                </a:cubicBezTo>
                <a:cubicBezTo>
                  <a:pt x="2950141" y="1235913"/>
                  <a:pt x="2952423" y="1234072"/>
                  <a:pt x="2952938" y="1231422"/>
                </a:cubicBezTo>
                <a:close/>
                <a:moveTo>
                  <a:pt x="2904126" y="1221262"/>
                </a:moveTo>
                <a:cubicBezTo>
                  <a:pt x="2904494" y="1218243"/>
                  <a:pt x="2902359" y="1215445"/>
                  <a:pt x="2899267" y="1215004"/>
                </a:cubicBezTo>
                <a:lnTo>
                  <a:pt x="2853621" y="1209335"/>
                </a:lnTo>
                <a:cubicBezTo>
                  <a:pt x="2850602" y="1208967"/>
                  <a:pt x="2847805" y="1211102"/>
                  <a:pt x="2847363" y="1214194"/>
                </a:cubicBezTo>
                <a:cubicBezTo>
                  <a:pt x="2846995" y="1217212"/>
                  <a:pt x="2849130" y="1220010"/>
                  <a:pt x="2852222" y="1220452"/>
                </a:cubicBezTo>
                <a:lnTo>
                  <a:pt x="2897868" y="1226121"/>
                </a:lnTo>
                <a:cubicBezTo>
                  <a:pt x="2898089" y="1226121"/>
                  <a:pt x="2898384" y="1226194"/>
                  <a:pt x="2898605" y="1226194"/>
                </a:cubicBezTo>
                <a:cubicBezTo>
                  <a:pt x="2901402" y="1226194"/>
                  <a:pt x="2903832" y="1224133"/>
                  <a:pt x="2904126" y="1221262"/>
                </a:cubicBezTo>
                <a:close/>
                <a:moveTo>
                  <a:pt x="2858554" y="1215298"/>
                </a:moveTo>
                <a:cubicBezTo>
                  <a:pt x="2858775" y="1212206"/>
                  <a:pt x="2856492" y="1209555"/>
                  <a:pt x="2853400" y="1209335"/>
                </a:cubicBezTo>
                <a:lnTo>
                  <a:pt x="2808122" y="1205948"/>
                </a:lnTo>
                <a:cubicBezTo>
                  <a:pt x="2805398" y="1205801"/>
                  <a:pt x="2802379" y="1208009"/>
                  <a:pt x="2802158" y="1211102"/>
                </a:cubicBezTo>
                <a:cubicBezTo>
                  <a:pt x="2801937" y="1214194"/>
                  <a:pt x="2804220" y="1216844"/>
                  <a:pt x="2807312" y="1217065"/>
                </a:cubicBezTo>
                <a:lnTo>
                  <a:pt x="2852590" y="1220452"/>
                </a:lnTo>
                <a:cubicBezTo>
                  <a:pt x="2852737" y="1220452"/>
                  <a:pt x="2852885" y="1220452"/>
                  <a:pt x="2853032" y="1220452"/>
                </a:cubicBezTo>
                <a:cubicBezTo>
                  <a:pt x="2855903" y="1220452"/>
                  <a:pt x="2858333" y="1218243"/>
                  <a:pt x="2858554" y="1215298"/>
                </a:cubicBezTo>
                <a:close/>
                <a:moveTo>
                  <a:pt x="2813275" y="1211838"/>
                </a:moveTo>
                <a:cubicBezTo>
                  <a:pt x="2813496" y="1208746"/>
                  <a:pt x="2811140" y="1206095"/>
                  <a:pt x="2808048" y="1205948"/>
                </a:cubicBezTo>
                <a:lnTo>
                  <a:pt x="2760193" y="1203003"/>
                </a:lnTo>
                <a:cubicBezTo>
                  <a:pt x="2757248" y="1202709"/>
                  <a:pt x="2754450" y="1205138"/>
                  <a:pt x="2754303" y="1208230"/>
                </a:cubicBezTo>
                <a:cubicBezTo>
                  <a:pt x="2754156" y="1211322"/>
                  <a:pt x="2756438" y="1213973"/>
                  <a:pt x="2759530" y="1214120"/>
                </a:cubicBezTo>
                <a:lnTo>
                  <a:pt x="2807385" y="1217065"/>
                </a:lnTo>
                <a:cubicBezTo>
                  <a:pt x="2807533" y="1217065"/>
                  <a:pt x="2807680" y="1217065"/>
                  <a:pt x="2807754" y="1217065"/>
                </a:cubicBezTo>
                <a:cubicBezTo>
                  <a:pt x="2810625" y="1217065"/>
                  <a:pt x="2813054" y="1214783"/>
                  <a:pt x="2813275" y="1211838"/>
                </a:cubicBezTo>
                <a:close/>
                <a:moveTo>
                  <a:pt x="2765420" y="1209040"/>
                </a:moveTo>
                <a:cubicBezTo>
                  <a:pt x="2765641" y="1205948"/>
                  <a:pt x="2763359" y="1203298"/>
                  <a:pt x="2760340" y="1203077"/>
                </a:cubicBezTo>
                <a:lnTo>
                  <a:pt x="2706890" y="1198807"/>
                </a:lnTo>
                <a:cubicBezTo>
                  <a:pt x="2703871" y="1198659"/>
                  <a:pt x="2701147" y="1200868"/>
                  <a:pt x="2700926" y="1203887"/>
                </a:cubicBezTo>
                <a:cubicBezTo>
                  <a:pt x="2700706" y="1206979"/>
                  <a:pt x="2702988" y="1209629"/>
                  <a:pt x="2706006" y="1209850"/>
                </a:cubicBezTo>
                <a:lnTo>
                  <a:pt x="2759457" y="1214120"/>
                </a:lnTo>
                <a:cubicBezTo>
                  <a:pt x="2759604" y="1214120"/>
                  <a:pt x="2759751" y="1214120"/>
                  <a:pt x="2759972" y="1214120"/>
                </a:cubicBezTo>
                <a:cubicBezTo>
                  <a:pt x="2762770" y="1214120"/>
                  <a:pt x="2765199" y="1211911"/>
                  <a:pt x="2765420" y="1209040"/>
                </a:cubicBezTo>
                <a:close/>
                <a:moveTo>
                  <a:pt x="2711970" y="1204770"/>
                </a:moveTo>
                <a:cubicBezTo>
                  <a:pt x="2712191" y="1201678"/>
                  <a:pt x="2709908" y="1199027"/>
                  <a:pt x="2706816" y="1198807"/>
                </a:cubicBezTo>
                <a:lnTo>
                  <a:pt x="2649464" y="1194316"/>
                </a:lnTo>
                <a:cubicBezTo>
                  <a:pt x="2646445" y="1194168"/>
                  <a:pt x="2643721" y="1196377"/>
                  <a:pt x="2643500" y="1199469"/>
                </a:cubicBezTo>
                <a:cubicBezTo>
                  <a:pt x="2643279" y="1202561"/>
                  <a:pt x="2645562" y="1205212"/>
                  <a:pt x="2648580" y="1205433"/>
                </a:cubicBezTo>
                <a:lnTo>
                  <a:pt x="2705933" y="1209924"/>
                </a:lnTo>
                <a:cubicBezTo>
                  <a:pt x="2706080" y="1209924"/>
                  <a:pt x="2706227" y="1209924"/>
                  <a:pt x="2706448" y="1209924"/>
                </a:cubicBezTo>
                <a:cubicBezTo>
                  <a:pt x="2709319" y="1209850"/>
                  <a:pt x="2711749" y="1207641"/>
                  <a:pt x="2711970" y="1204770"/>
                </a:cubicBezTo>
                <a:close/>
                <a:moveTo>
                  <a:pt x="2654617" y="1200132"/>
                </a:moveTo>
                <a:cubicBezTo>
                  <a:pt x="2654838" y="1197040"/>
                  <a:pt x="2652482" y="1194389"/>
                  <a:pt x="2649390" y="1194242"/>
                </a:cubicBezTo>
                <a:lnTo>
                  <a:pt x="2589682" y="1190634"/>
                </a:lnTo>
                <a:cubicBezTo>
                  <a:pt x="2586958" y="1190340"/>
                  <a:pt x="2583939" y="1192769"/>
                  <a:pt x="2583792" y="1195862"/>
                </a:cubicBezTo>
                <a:cubicBezTo>
                  <a:pt x="2583645" y="1198954"/>
                  <a:pt x="2585927" y="1201604"/>
                  <a:pt x="2589019" y="1201751"/>
                </a:cubicBezTo>
                <a:lnTo>
                  <a:pt x="2648728" y="1205359"/>
                </a:lnTo>
                <a:cubicBezTo>
                  <a:pt x="2648875" y="1205359"/>
                  <a:pt x="2648948" y="1205359"/>
                  <a:pt x="2649096" y="1205359"/>
                </a:cubicBezTo>
                <a:cubicBezTo>
                  <a:pt x="2652041" y="1205359"/>
                  <a:pt x="2654470" y="1203077"/>
                  <a:pt x="2654617" y="1200132"/>
                </a:cubicBezTo>
                <a:close/>
                <a:moveTo>
                  <a:pt x="2594909" y="1196377"/>
                </a:moveTo>
                <a:cubicBezTo>
                  <a:pt x="2594983" y="1193285"/>
                  <a:pt x="2592553" y="1190708"/>
                  <a:pt x="2589461" y="1190634"/>
                </a:cubicBezTo>
                <a:lnTo>
                  <a:pt x="2529163" y="1189162"/>
                </a:lnTo>
                <a:cubicBezTo>
                  <a:pt x="2526292" y="1188867"/>
                  <a:pt x="2523568" y="1191518"/>
                  <a:pt x="2523421" y="1194610"/>
                </a:cubicBezTo>
                <a:cubicBezTo>
                  <a:pt x="2523347" y="1197702"/>
                  <a:pt x="2525777" y="1200279"/>
                  <a:pt x="2528869" y="1200353"/>
                </a:cubicBezTo>
                <a:lnTo>
                  <a:pt x="2589166" y="1201825"/>
                </a:lnTo>
                <a:cubicBezTo>
                  <a:pt x="2589240" y="1201825"/>
                  <a:pt x="2589314" y="1201825"/>
                  <a:pt x="2589314" y="1201825"/>
                </a:cubicBezTo>
                <a:cubicBezTo>
                  <a:pt x="2592406" y="1201825"/>
                  <a:pt x="2594835" y="1199396"/>
                  <a:pt x="2594909" y="1196377"/>
                </a:cubicBezTo>
                <a:close/>
                <a:moveTo>
                  <a:pt x="2470265" y="1202120"/>
                </a:moveTo>
                <a:lnTo>
                  <a:pt x="2529311" y="1200353"/>
                </a:lnTo>
                <a:cubicBezTo>
                  <a:pt x="2532403" y="1200279"/>
                  <a:pt x="2534833" y="1197702"/>
                  <a:pt x="2534685" y="1194610"/>
                </a:cubicBezTo>
                <a:cubicBezTo>
                  <a:pt x="2534612" y="1191518"/>
                  <a:pt x="2532329" y="1189088"/>
                  <a:pt x="2528943" y="1189236"/>
                </a:cubicBezTo>
                <a:lnTo>
                  <a:pt x="2469897" y="1191003"/>
                </a:lnTo>
                <a:cubicBezTo>
                  <a:pt x="2466805" y="1191076"/>
                  <a:pt x="2464375" y="1193653"/>
                  <a:pt x="2464522" y="1196745"/>
                </a:cubicBezTo>
                <a:cubicBezTo>
                  <a:pt x="2464596" y="1199764"/>
                  <a:pt x="2467099" y="1202193"/>
                  <a:pt x="2470118" y="1202120"/>
                </a:cubicBezTo>
                <a:cubicBezTo>
                  <a:pt x="2470191" y="1202120"/>
                  <a:pt x="2470191" y="1202120"/>
                  <a:pt x="2470265" y="1202120"/>
                </a:cubicBezTo>
                <a:close/>
                <a:moveTo>
                  <a:pt x="2413869" y="1206095"/>
                </a:moveTo>
                <a:lnTo>
                  <a:pt x="2470486" y="1202120"/>
                </a:lnTo>
                <a:cubicBezTo>
                  <a:pt x="2473578" y="1201899"/>
                  <a:pt x="2475860" y="1199248"/>
                  <a:pt x="2475639" y="1196156"/>
                </a:cubicBezTo>
                <a:cubicBezTo>
                  <a:pt x="2475419" y="1193064"/>
                  <a:pt x="2472768" y="1190782"/>
                  <a:pt x="2469676" y="1191003"/>
                </a:cubicBezTo>
                <a:lnTo>
                  <a:pt x="2413060" y="1194978"/>
                </a:lnTo>
                <a:cubicBezTo>
                  <a:pt x="2409967" y="1195199"/>
                  <a:pt x="2407685" y="1197849"/>
                  <a:pt x="2407906" y="1200942"/>
                </a:cubicBezTo>
                <a:cubicBezTo>
                  <a:pt x="2408127" y="1203887"/>
                  <a:pt x="2410557" y="1206169"/>
                  <a:pt x="2413501" y="1206095"/>
                </a:cubicBezTo>
                <a:cubicBezTo>
                  <a:pt x="2413649" y="1206095"/>
                  <a:pt x="2413722" y="1206095"/>
                  <a:pt x="2413869" y="1206095"/>
                </a:cubicBezTo>
                <a:close/>
                <a:moveTo>
                  <a:pt x="2361303" y="1211175"/>
                </a:moveTo>
                <a:lnTo>
                  <a:pt x="2414017" y="1206095"/>
                </a:lnTo>
                <a:cubicBezTo>
                  <a:pt x="2417109" y="1205801"/>
                  <a:pt x="2419318" y="1203077"/>
                  <a:pt x="2419023" y="1199985"/>
                </a:cubicBezTo>
                <a:cubicBezTo>
                  <a:pt x="2418729" y="1196892"/>
                  <a:pt x="2415931" y="1194757"/>
                  <a:pt x="2412913" y="1194978"/>
                </a:cubicBezTo>
                <a:lnTo>
                  <a:pt x="2360198" y="1200058"/>
                </a:lnTo>
                <a:cubicBezTo>
                  <a:pt x="2357106" y="1200353"/>
                  <a:pt x="2354897" y="1203077"/>
                  <a:pt x="2355192" y="1206169"/>
                </a:cubicBezTo>
                <a:cubicBezTo>
                  <a:pt x="2355486" y="1209040"/>
                  <a:pt x="2357916" y="1211249"/>
                  <a:pt x="2360787" y="1211175"/>
                </a:cubicBezTo>
                <a:cubicBezTo>
                  <a:pt x="2360935" y="1211175"/>
                  <a:pt x="2361082" y="1211175"/>
                  <a:pt x="2361303" y="1211175"/>
                </a:cubicBezTo>
                <a:close/>
                <a:moveTo>
                  <a:pt x="2313742" y="1216255"/>
                </a:moveTo>
                <a:lnTo>
                  <a:pt x="2361303" y="1211175"/>
                </a:lnTo>
                <a:cubicBezTo>
                  <a:pt x="2364395" y="1210881"/>
                  <a:pt x="2366603" y="1208083"/>
                  <a:pt x="2366235" y="1205064"/>
                </a:cubicBezTo>
                <a:cubicBezTo>
                  <a:pt x="2365941" y="1201972"/>
                  <a:pt x="2363143" y="1199985"/>
                  <a:pt x="2360125" y="1200132"/>
                </a:cubicBezTo>
                <a:lnTo>
                  <a:pt x="2312564" y="1205212"/>
                </a:lnTo>
                <a:cubicBezTo>
                  <a:pt x="2309472" y="1205506"/>
                  <a:pt x="2307263" y="1208304"/>
                  <a:pt x="2307631" y="1211322"/>
                </a:cubicBezTo>
                <a:cubicBezTo>
                  <a:pt x="2307926" y="1214194"/>
                  <a:pt x="2310355" y="1216329"/>
                  <a:pt x="2313227" y="1216329"/>
                </a:cubicBezTo>
                <a:cubicBezTo>
                  <a:pt x="2313374" y="1216255"/>
                  <a:pt x="2313595" y="1216255"/>
                  <a:pt x="2313742" y="1216255"/>
                </a:cubicBezTo>
                <a:close/>
                <a:moveTo>
                  <a:pt x="2272808" y="1220157"/>
                </a:moveTo>
                <a:lnTo>
                  <a:pt x="2313742" y="1216255"/>
                </a:lnTo>
                <a:cubicBezTo>
                  <a:pt x="2316834" y="1215961"/>
                  <a:pt x="2319043" y="1213237"/>
                  <a:pt x="2318748" y="1210144"/>
                </a:cubicBezTo>
                <a:cubicBezTo>
                  <a:pt x="2318454" y="1207052"/>
                  <a:pt x="2315583" y="1204844"/>
                  <a:pt x="2312638" y="1205138"/>
                </a:cubicBezTo>
                <a:lnTo>
                  <a:pt x="2271703" y="1209040"/>
                </a:lnTo>
                <a:cubicBezTo>
                  <a:pt x="2268611" y="1209335"/>
                  <a:pt x="2266402" y="1212059"/>
                  <a:pt x="2266697" y="1215151"/>
                </a:cubicBezTo>
                <a:cubicBezTo>
                  <a:pt x="2266991" y="1218022"/>
                  <a:pt x="2269421" y="1220231"/>
                  <a:pt x="2272292" y="1220231"/>
                </a:cubicBezTo>
                <a:cubicBezTo>
                  <a:pt x="2272439" y="1220157"/>
                  <a:pt x="2272587" y="1220157"/>
                  <a:pt x="2272808" y="1220157"/>
                </a:cubicBezTo>
                <a:close/>
                <a:moveTo>
                  <a:pt x="2238057" y="1222808"/>
                </a:moveTo>
                <a:lnTo>
                  <a:pt x="2272734" y="1220084"/>
                </a:lnTo>
                <a:cubicBezTo>
                  <a:pt x="2275826" y="1219863"/>
                  <a:pt x="2278108" y="1217139"/>
                  <a:pt x="2277888" y="1214120"/>
                </a:cubicBezTo>
                <a:cubicBezTo>
                  <a:pt x="2277667" y="1211028"/>
                  <a:pt x="2274648" y="1208672"/>
                  <a:pt x="2271924" y="1208967"/>
                </a:cubicBezTo>
                <a:lnTo>
                  <a:pt x="2237247" y="1211691"/>
                </a:lnTo>
                <a:cubicBezTo>
                  <a:pt x="2234155" y="1211911"/>
                  <a:pt x="2231873" y="1214636"/>
                  <a:pt x="2232094" y="1217654"/>
                </a:cubicBezTo>
                <a:cubicBezTo>
                  <a:pt x="2232315" y="1220599"/>
                  <a:pt x="2234818" y="1222808"/>
                  <a:pt x="2237689" y="1222808"/>
                </a:cubicBezTo>
                <a:cubicBezTo>
                  <a:pt x="2237763" y="1222808"/>
                  <a:pt x="2237910" y="1222808"/>
                  <a:pt x="2238057" y="1222808"/>
                </a:cubicBezTo>
                <a:close/>
                <a:moveTo>
                  <a:pt x="2209050" y="1224280"/>
                </a:moveTo>
                <a:lnTo>
                  <a:pt x="2237910" y="1222808"/>
                </a:lnTo>
                <a:cubicBezTo>
                  <a:pt x="2241002" y="1222661"/>
                  <a:pt x="2243358" y="1220010"/>
                  <a:pt x="2243211" y="1216991"/>
                </a:cubicBezTo>
                <a:cubicBezTo>
                  <a:pt x="2243064" y="1213899"/>
                  <a:pt x="2240266" y="1211617"/>
                  <a:pt x="2237395" y="1211691"/>
                </a:cubicBezTo>
                <a:lnTo>
                  <a:pt x="2208534" y="1213163"/>
                </a:lnTo>
                <a:cubicBezTo>
                  <a:pt x="2205442" y="1213310"/>
                  <a:pt x="2203086" y="1215961"/>
                  <a:pt x="2203234" y="1218979"/>
                </a:cubicBezTo>
                <a:cubicBezTo>
                  <a:pt x="2203381" y="1221998"/>
                  <a:pt x="2205884" y="1224280"/>
                  <a:pt x="2208829" y="1224280"/>
                </a:cubicBezTo>
                <a:cubicBezTo>
                  <a:pt x="2208903" y="1224280"/>
                  <a:pt x="2208976" y="1224280"/>
                  <a:pt x="2209050" y="1224280"/>
                </a:cubicBezTo>
                <a:close/>
                <a:moveTo>
                  <a:pt x="2185343" y="1224575"/>
                </a:moveTo>
                <a:lnTo>
                  <a:pt x="2208829" y="1224354"/>
                </a:lnTo>
                <a:cubicBezTo>
                  <a:pt x="2211921" y="1224354"/>
                  <a:pt x="2214351" y="1221777"/>
                  <a:pt x="2214351" y="1218685"/>
                </a:cubicBezTo>
                <a:cubicBezTo>
                  <a:pt x="2214351" y="1215593"/>
                  <a:pt x="2211774" y="1213163"/>
                  <a:pt x="2208755" y="1213163"/>
                </a:cubicBezTo>
                <a:cubicBezTo>
                  <a:pt x="2208755" y="1213163"/>
                  <a:pt x="2208755" y="1213163"/>
                  <a:pt x="2208755" y="1213163"/>
                </a:cubicBezTo>
                <a:lnTo>
                  <a:pt x="2185270" y="1213384"/>
                </a:lnTo>
                <a:cubicBezTo>
                  <a:pt x="2182177" y="1213384"/>
                  <a:pt x="2179748" y="1215961"/>
                  <a:pt x="2179748" y="1219053"/>
                </a:cubicBezTo>
                <a:cubicBezTo>
                  <a:pt x="2179748" y="1222072"/>
                  <a:pt x="2182251" y="1224575"/>
                  <a:pt x="2185343" y="1224575"/>
                </a:cubicBezTo>
                <a:cubicBezTo>
                  <a:pt x="2185343" y="1224575"/>
                  <a:pt x="2185343" y="1224575"/>
                  <a:pt x="2185343" y="1224575"/>
                </a:cubicBezTo>
                <a:close/>
                <a:moveTo>
                  <a:pt x="2190865" y="1219274"/>
                </a:moveTo>
                <a:cubicBezTo>
                  <a:pt x="2191012" y="1216182"/>
                  <a:pt x="2188656" y="1213605"/>
                  <a:pt x="2185564" y="1213458"/>
                </a:cubicBezTo>
                <a:lnTo>
                  <a:pt x="2166864" y="1212500"/>
                </a:lnTo>
                <a:cubicBezTo>
                  <a:pt x="2163919" y="1212206"/>
                  <a:pt x="2161195" y="1214709"/>
                  <a:pt x="2161047" y="1217801"/>
                </a:cubicBezTo>
                <a:cubicBezTo>
                  <a:pt x="2160900" y="1220894"/>
                  <a:pt x="2163256" y="1223470"/>
                  <a:pt x="2166348" y="1223618"/>
                </a:cubicBezTo>
                <a:lnTo>
                  <a:pt x="2185049" y="1224575"/>
                </a:lnTo>
                <a:cubicBezTo>
                  <a:pt x="2185122" y="1224575"/>
                  <a:pt x="2185270" y="1224575"/>
                  <a:pt x="2185343" y="1224575"/>
                </a:cubicBezTo>
                <a:cubicBezTo>
                  <a:pt x="2188214" y="1224501"/>
                  <a:pt x="2190718" y="1222219"/>
                  <a:pt x="2190865" y="1219274"/>
                </a:cubicBezTo>
                <a:close/>
                <a:moveTo>
                  <a:pt x="2172165" y="1218538"/>
                </a:moveTo>
                <a:cubicBezTo>
                  <a:pt x="2172459" y="1215445"/>
                  <a:pt x="2170250" y="1212721"/>
                  <a:pt x="2167158" y="1212427"/>
                </a:cubicBezTo>
                <a:lnTo>
                  <a:pt x="2149562" y="1210733"/>
                </a:lnTo>
                <a:cubicBezTo>
                  <a:pt x="2146544" y="1210365"/>
                  <a:pt x="2143746" y="1212648"/>
                  <a:pt x="2143452" y="1215740"/>
                </a:cubicBezTo>
                <a:cubicBezTo>
                  <a:pt x="2143157" y="1218832"/>
                  <a:pt x="2145366" y="1221556"/>
                  <a:pt x="2148458" y="1221851"/>
                </a:cubicBezTo>
                <a:lnTo>
                  <a:pt x="2166054" y="1223544"/>
                </a:lnTo>
                <a:cubicBezTo>
                  <a:pt x="2166275" y="1223544"/>
                  <a:pt x="2166422" y="1223544"/>
                  <a:pt x="2166643" y="1223544"/>
                </a:cubicBezTo>
                <a:cubicBezTo>
                  <a:pt x="2169441" y="1223544"/>
                  <a:pt x="2171870" y="1221409"/>
                  <a:pt x="2172165" y="1218538"/>
                </a:cubicBezTo>
                <a:close/>
                <a:moveTo>
                  <a:pt x="2154495" y="1216771"/>
                </a:moveTo>
                <a:cubicBezTo>
                  <a:pt x="2154790" y="1213678"/>
                  <a:pt x="2152507" y="1211028"/>
                  <a:pt x="2149415" y="1210733"/>
                </a:cubicBezTo>
                <a:lnTo>
                  <a:pt x="2129022" y="1208893"/>
                </a:lnTo>
                <a:cubicBezTo>
                  <a:pt x="2126076" y="1208746"/>
                  <a:pt x="2123279" y="1210881"/>
                  <a:pt x="2122984" y="1213973"/>
                </a:cubicBezTo>
                <a:cubicBezTo>
                  <a:pt x="2122690" y="1217065"/>
                  <a:pt x="2124972" y="1219716"/>
                  <a:pt x="2128064" y="1220010"/>
                </a:cubicBezTo>
                <a:lnTo>
                  <a:pt x="2148458" y="1221851"/>
                </a:lnTo>
                <a:cubicBezTo>
                  <a:pt x="2148679" y="1221851"/>
                  <a:pt x="2148826" y="1221851"/>
                  <a:pt x="2149047" y="1221851"/>
                </a:cubicBezTo>
                <a:cubicBezTo>
                  <a:pt x="2151845" y="1221851"/>
                  <a:pt x="2154274" y="1219716"/>
                  <a:pt x="2154495" y="1216771"/>
                </a:cubicBezTo>
                <a:close/>
                <a:moveTo>
                  <a:pt x="2134101" y="1214783"/>
                </a:moveTo>
                <a:cubicBezTo>
                  <a:pt x="2134249" y="1211691"/>
                  <a:pt x="2131893" y="1209114"/>
                  <a:pt x="2128801" y="1208893"/>
                </a:cubicBezTo>
                <a:lnTo>
                  <a:pt x="2101634" y="1207420"/>
                </a:lnTo>
                <a:cubicBezTo>
                  <a:pt x="2098247" y="1207126"/>
                  <a:pt x="2095891" y="1209629"/>
                  <a:pt x="2095744" y="1212721"/>
                </a:cubicBezTo>
                <a:cubicBezTo>
                  <a:pt x="2095596" y="1215813"/>
                  <a:pt x="2097953" y="1218390"/>
                  <a:pt x="2101045" y="1218611"/>
                </a:cubicBezTo>
                <a:lnTo>
                  <a:pt x="2128212" y="1220084"/>
                </a:lnTo>
                <a:cubicBezTo>
                  <a:pt x="2128359" y="1220084"/>
                  <a:pt x="2128432" y="1220084"/>
                  <a:pt x="2128580" y="1220084"/>
                </a:cubicBezTo>
                <a:cubicBezTo>
                  <a:pt x="2131525" y="1220010"/>
                  <a:pt x="2133954" y="1217728"/>
                  <a:pt x="2134101" y="1214783"/>
                </a:cubicBezTo>
                <a:close/>
                <a:moveTo>
                  <a:pt x="2106935" y="1213089"/>
                </a:moveTo>
                <a:cubicBezTo>
                  <a:pt x="2107008" y="1209997"/>
                  <a:pt x="2104505" y="1207494"/>
                  <a:pt x="2101413" y="1207420"/>
                </a:cubicBezTo>
                <a:lnTo>
                  <a:pt x="2063423" y="1206905"/>
                </a:lnTo>
                <a:cubicBezTo>
                  <a:pt x="2063349" y="1206905"/>
                  <a:pt x="2063349" y="1206905"/>
                  <a:pt x="2063276" y="1206905"/>
                </a:cubicBezTo>
                <a:cubicBezTo>
                  <a:pt x="2060257" y="1206905"/>
                  <a:pt x="2057754" y="1209335"/>
                  <a:pt x="2057754" y="1212427"/>
                </a:cubicBezTo>
                <a:cubicBezTo>
                  <a:pt x="2057681" y="1215519"/>
                  <a:pt x="2060184" y="1218022"/>
                  <a:pt x="2063276" y="1218096"/>
                </a:cubicBezTo>
                <a:lnTo>
                  <a:pt x="2101265" y="1218611"/>
                </a:lnTo>
                <a:cubicBezTo>
                  <a:pt x="2101339" y="1218611"/>
                  <a:pt x="2101339" y="1218611"/>
                  <a:pt x="2101413" y="1218611"/>
                </a:cubicBezTo>
                <a:cubicBezTo>
                  <a:pt x="2104431" y="1218538"/>
                  <a:pt x="2106935" y="1216108"/>
                  <a:pt x="2106935" y="1213089"/>
                </a:cubicBezTo>
                <a:close/>
                <a:moveTo>
                  <a:pt x="2068945" y="1212500"/>
                </a:moveTo>
                <a:cubicBezTo>
                  <a:pt x="2068945" y="1209408"/>
                  <a:pt x="2066442" y="1206905"/>
                  <a:pt x="2063349" y="1206905"/>
                </a:cubicBezTo>
                <a:lnTo>
                  <a:pt x="2015421" y="1206905"/>
                </a:lnTo>
                <a:cubicBezTo>
                  <a:pt x="2015421" y="1206905"/>
                  <a:pt x="2015347" y="1206905"/>
                  <a:pt x="2015347" y="1206905"/>
                </a:cubicBezTo>
                <a:cubicBezTo>
                  <a:pt x="2012255" y="1206905"/>
                  <a:pt x="2009826" y="1209408"/>
                  <a:pt x="2009826" y="1212500"/>
                </a:cubicBezTo>
                <a:cubicBezTo>
                  <a:pt x="2009826" y="1215593"/>
                  <a:pt x="2012329" y="1218096"/>
                  <a:pt x="2015421" y="1218096"/>
                </a:cubicBezTo>
                <a:lnTo>
                  <a:pt x="2063349" y="1218096"/>
                </a:lnTo>
                <a:cubicBezTo>
                  <a:pt x="2063349" y="1218096"/>
                  <a:pt x="2063349" y="1218096"/>
                  <a:pt x="2063423" y="1218096"/>
                </a:cubicBezTo>
                <a:cubicBezTo>
                  <a:pt x="2066515" y="1218022"/>
                  <a:pt x="2068945" y="1215519"/>
                  <a:pt x="2068945" y="1212500"/>
                </a:cubicBezTo>
                <a:close/>
                <a:moveTo>
                  <a:pt x="2021016" y="1212500"/>
                </a:moveTo>
                <a:cubicBezTo>
                  <a:pt x="2021016" y="1209408"/>
                  <a:pt x="2018513" y="1206905"/>
                  <a:pt x="2015421" y="1206905"/>
                </a:cubicBezTo>
                <a:lnTo>
                  <a:pt x="1958363" y="1206979"/>
                </a:lnTo>
                <a:cubicBezTo>
                  <a:pt x="1958363" y="1206979"/>
                  <a:pt x="1958363" y="1206979"/>
                  <a:pt x="1958363" y="1206979"/>
                </a:cubicBezTo>
                <a:cubicBezTo>
                  <a:pt x="1955271" y="1206979"/>
                  <a:pt x="1952841" y="1209482"/>
                  <a:pt x="1952841" y="1212574"/>
                </a:cubicBezTo>
                <a:cubicBezTo>
                  <a:pt x="1952841" y="1215666"/>
                  <a:pt x="1955344" y="1218169"/>
                  <a:pt x="1958436" y="1218169"/>
                </a:cubicBezTo>
                <a:lnTo>
                  <a:pt x="2015494" y="1218096"/>
                </a:lnTo>
                <a:cubicBezTo>
                  <a:pt x="2015494" y="1218096"/>
                  <a:pt x="2015494" y="1218096"/>
                  <a:pt x="2015494" y="1218096"/>
                </a:cubicBezTo>
                <a:cubicBezTo>
                  <a:pt x="2018587" y="1218022"/>
                  <a:pt x="2021016" y="1215519"/>
                  <a:pt x="2021016" y="1212500"/>
                </a:cubicBezTo>
                <a:close/>
                <a:moveTo>
                  <a:pt x="1963958" y="1212574"/>
                </a:moveTo>
                <a:cubicBezTo>
                  <a:pt x="1963958" y="1209482"/>
                  <a:pt x="1961455" y="1206979"/>
                  <a:pt x="1958436" y="1206979"/>
                </a:cubicBezTo>
                <a:lnTo>
                  <a:pt x="1893280" y="1206684"/>
                </a:lnTo>
                <a:cubicBezTo>
                  <a:pt x="1893280" y="1206684"/>
                  <a:pt x="1893206" y="1206684"/>
                  <a:pt x="1893206" y="1206684"/>
                </a:cubicBezTo>
                <a:cubicBezTo>
                  <a:pt x="1890188" y="1206684"/>
                  <a:pt x="1887685" y="1209187"/>
                  <a:pt x="1887685" y="1212206"/>
                </a:cubicBezTo>
                <a:cubicBezTo>
                  <a:pt x="1887685" y="1215298"/>
                  <a:pt x="1890188" y="1217801"/>
                  <a:pt x="1893206" y="1217801"/>
                </a:cubicBezTo>
                <a:lnTo>
                  <a:pt x="1958363" y="1218096"/>
                </a:lnTo>
                <a:cubicBezTo>
                  <a:pt x="1958363" y="1218096"/>
                  <a:pt x="1958436" y="1218096"/>
                  <a:pt x="1958436" y="1218096"/>
                </a:cubicBezTo>
                <a:cubicBezTo>
                  <a:pt x="1961529" y="1218096"/>
                  <a:pt x="1963958" y="1215666"/>
                  <a:pt x="1963958" y="1212574"/>
                </a:cubicBezTo>
                <a:close/>
                <a:moveTo>
                  <a:pt x="1898802" y="1212353"/>
                </a:moveTo>
                <a:cubicBezTo>
                  <a:pt x="1898875" y="1209261"/>
                  <a:pt x="1896372" y="1206758"/>
                  <a:pt x="1893280" y="1206684"/>
                </a:cubicBezTo>
                <a:lnTo>
                  <a:pt x="1820982" y="1205580"/>
                </a:lnTo>
                <a:cubicBezTo>
                  <a:pt x="1817890" y="1205653"/>
                  <a:pt x="1815387" y="1208009"/>
                  <a:pt x="1815313" y="1211102"/>
                </a:cubicBezTo>
                <a:cubicBezTo>
                  <a:pt x="1815239" y="1214194"/>
                  <a:pt x="1817743" y="1216697"/>
                  <a:pt x="1820835" y="1216771"/>
                </a:cubicBezTo>
                <a:lnTo>
                  <a:pt x="1893133" y="1217875"/>
                </a:lnTo>
                <a:cubicBezTo>
                  <a:pt x="1893206" y="1217875"/>
                  <a:pt x="1893206" y="1217875"/>
                  <a:pt x="1893280" y="1217875"/>
                </a:cubicBezTo>
                <a:cubicBezTo>
                  <a:pt x="1896298" y="1217875"/>
                  <a:pt x="1898728" y="1215445"/>
                  <a:pt x="1898802" y="1212353"/>
                </a:cubicBezTo>
                <a:close/>
                <a:moveTo>
                  <a:pt x="1826504" y="1211322"/>
                </a:moveTo>
                <a:cubicBezTo>
                  <a:pt x="1826577" y="1208230"/>
                  <a:pt x="1824148" y="1205727"/>
                  <a:pt x="1821056" y="1205653"/>
                </a:cubicBezTo>
                <a:lnTo>
                  <a:pt x="1742058" y="1204034"/>
                </a:lnTo>
                <a:cubicBezTo>
                  <a:pt x="1738745" y="1203960"/>
                  <a:pt x="1736463" y="1206390"/>
                  <a:pt x="1736389" y="1209482"/>
                </a:cubicBezTo>
                <a:cubicBezTo>
                  <a:pt x="1736315" y="1212574"/>
                  <a:pt x="1738745" y="1215077"/>
                  <a:pt x="1741837" y="1215151"/>
                </a:cubicBezTo>
                <a:lnTo>
                  <a:pt x="1820761" y="1216771"/>
                </a:lnTo>
                <a:cubicBezTo>
                  <a:pt x="1820835" y="1216771"/>
                  <a:pt x="1820835" y="1216771"/>
                  <a:pt x="1820908" y="1216771"/>
                </a:cubicBezTo>
                <a:cubicBezTo>
                  <a:pt x="1823927" y="1216771"/>
                  <a:pt x="1826430" y="1214415"/>
                  <a:pt x="1826504" y="1211322"/>
                </a:cubicBezTo>
                <a:close/>
                <a:moveTo>
                  <a:pt x="1747506" y="1209703"/>
                </a:moveTo>
                <a:cubicBezTo>
                  <a:pt x="1747580" y="1206611"/>
                  <a:pt x="1745150" y="1204034"/>
                  <a:pt x="1742058" y="1203960"/>
                </a:cubicBezTo>
                <a:lnTo>
                  <a:pt x="1656950" y="1201972"/>
                </a:lnTo>
                <a:cubicBezTo>
                  <a:pt x="1656876" y="1201972"/>
                  <a:pt x="1656802" y="1201972"/>
                  <a:pt x="1656802" y="1201972"/>
                </a:cubicBezTo>
                <a:cubicBezTo>
                  <a:pt x="1653784" y="1201972"/>
                  <a:pt x="1651354" y="1204402"/>
                  <a:pt x="1651280" y="1207420"/>
                </a:cubicBezTo>
                <a:cubicBezTo>
                  <a:pt x="1651207" y="1210513"/>
                  <a:pt x="1653636" y="1213089"/>
                  <a:pt x="1656729" y="1213163"/>
                </a:cubicBezTo>
                <a:lnTo>
                  <a:pt x="1741837" y="1215151"/>
                </a:lnTo>
                <a:cubicBezTo>
                  <a:pt x="1741911" y="1215151"/>
                  <a:pt x="1741984" y="1215151"/>
                  <a:pt x="1741984" y="1215151"/>
                </a:cubicBezTo>
                <a:cubicBezTo>
                  <a:pt x="1745003" y="1215151"/>
                  <a:pt x="1747432" y="1212721"/>
                  <a:pt x="1747506" y="1209703"/>
                </a:cubicBezTo>
                <a:close/>
                <a:moveTo>
                  <a:pt x="1662398" y="1207715"/>
                </a:moveTo>
                <a:cubicBezTo>
                  <a:pt x="1662471" y="1204623"/>
                  <a:pt x="1660042" y="1202046"/>
                  <a:pt x="1656950" y="1201972"/>
                </a:cubicBezTo>
                <a:lnTo>
                  <a:pt x="1566319" y="1199837"/>
                </a:lnTo>
                <a:cubicBezTo>
                  <a:pt x="1566246" y="1199837"/>
                  <a:pt x="1566172" y="1199837"/>
                  <a:pt x="1566172" y="1199837"/>
                </a:cubicBezTo>
                <a:cubicBezTo>
                  <a:pt x="1563154" y="1199837"/>
                  <a:pt x="1560724" y="1202267"/>
                  <a:pt x="1560650" y="1205285"/>
                </a:cubicBezTo>
                <a:cubicBezTo>
                  <a:pt x="1560577" y="1208378"/>
                  <a:pt x="1563006" y="1210954"/>
                  <a:pt x="1566099" y="1211028"/>
                </a:cubicBezTo>
                <a:lnTo>
                  <a:pt x="1656729" y="1213163"/>
                </a:lnTo>
                <a:cubicBezTo>
                  <a:pt x="1656802" y="1213163"/>
                  <a:pt x="1656876" y="1213163"/>
                  <a:pt x="1656876" y="1213163"/>
                </a:cubicBezTo>
                <a:cubicBezTo>
                  <a:pt x="1659894" y="1213163"/>
                  <a:pt x="1662324" y="1210733"/>
                  <a:pt x="1662398" y="1207715"/>
                </a:cubicBezTo>
                <a:close/>
                <a:moveTo>
                  <a:pt x="1571841" y="1205580"/>
                </a:moveTo>
                <a:cubicBezTo>
                  <a:pt x="1571915" y="1202488"/>
                  <a:pt x="1569485" y="1199985"/>
                  <a:pt x="1566393" y="1199911"/>
                </a:cubicBezTo>
                <a:lnTo>
                  <a:pt x="1470830" y="1197923"/>
                </a:lnTo>
                <a:cubicBezTo>
                  <a:pt x="1467738" y="1197923"/>
                  <a:pt x="1465235" y="1200279"/>
                  <a:pt x="1465161" y="1203371"/>
                </a:cubicBezTo>
                <a:cubicBezTo>
                  <a:pt x="1465088" y="1206463"/>
                  <a:pt x="1467517" y="1208967"/>
                  <a:pt x="1470609" y="1209040"/>
                </a:cubicBezTo>
                <a:lnTo>
                  <a:pt x="1566172" y="1211028"/>
                </a:lnTo>
                <a:cubicBezTo>
                  <a:pt x="1566246" y="1211028"/>
                  <a:pt x="1566246" y="1211028"/>
                  <a:pt x="1566319" y="1211028"/>
                </a:cubicBezTo>
                <a:cubicBezTo>
                  <a:pt x="1569264" y="1211028"/>
                  <a:pt x="1571767" y="1208598"/>
                  <a:pt x="1571841" y="1205580"/>
                </a:cubicBezTo>
                <a:close/>
                <a:moveTo>
                  <a:pt x="1476278" y="1203592"/>
                </a:moveTo>
                <a:cubicBezTo>
                  <a:pt x="1476352" y="1200500"/>
                  <a:pt x="1473922" y="1197997"/>
                  <a:pt x="1470830" y="1197923"/>
                </a:cubicBezTo>
                <a:lnTo>
                  <a:pt x="1371954" y="1195862"/>
                </a:lnTo>
                <a:cubicBezTo>
                  <a:pt x="1369156" y="1196156"/>
                  <a:pt x="1366359" y="1198218"/>
                  <a:pt x="1366285" y="1201310"/>
                </a:cubicBezTo>
                <a:cubicBezTo>
                  <a:pt x="1366212" y="1204402"/>
                  <a:pt x="1368641" y="1206905"/>
                  <a:pt x="1371733" y="1206979"/>
                </a:cubicBezTo>
                <a:lnTo>
                  <a:pt x="1470609" y="1209040"/>
                </a:lnTo>
                <a:cubicBezTo>
                  <a:pt x="1470683" y="1209040"/>
                  <a:pt x="1470683" y="1209040"/>
                  <a:pt x="1470756" y="1209040"/>
                </a:cubicBezTo>
                <a:cubicBezTo>
                  <a:pt x="1473701" y="1209040"/>
                  <a:pt x="1476205" y="1206611"/>
                  <a:pt x="1476278" y="1203592"/>
                </a:cubicBezTo>
                <a:close/>
                <a:moveTo>
                  <a:pt x="1377402" y="1201604"/>
                </a:moveTo>
                <a:cubicBezTo>
                  <a:pt x="1377476" y="1198512"/>
                  <a:pt x="1375046" y="1196009"/>
                  <a:pt x="1371954" y="1195935"/>
                </a:cubicBezTo>
                <a:lnTo>
                  <a:pt x="1271532" y="1193653"/>
                </a:lnTo>
                <a:cubicBezTo>
                  <a:pt x="1268219" y="1193947"/>
                  <a:pt x="1265937" y="1196009"/>
                  <a:pt x="1265863" y="1199101"/>
                </a:cubicBezTo>
                <a:cubicBezTo>
                  <a:pt x="1265789" y="1202193"/>
                  <a:pt x="1268219" y="1204696"/>
                  <a:pt x="1271311" y="1204770"/>
                </a:cubicBezTo>
                <a:lnTo>
                  <a:pt x="1371733" y="1207052"/>
                </a:lnTo>
                <a:cubicBezTo>
                  <a:pt x="1371807" y="1207052"/>
                  <a:pt x="1371807" y="1207052"/>
                  <a:pt x="1371881" y="1207052"/>
                </a:cubicBezTo>
                <a:cubicBezTo>
                  <a:pt x="1374899" y="1206979"/>
                  <a:pt x="1377329" y="1204623"/>
                  <a:pt x="1377402" y="1201604"/>
                </a:cubicBezTo>
                <a:close/>
                <a:moveTo>
                  <a:pt x="1276980" y="1199322"/>
                </a:moveTo>
                <a:cubicBezTo>
                  <a:pt x="1277054" y="1196230"/>
                  <a:pt x="1274624" y="1193653"/>
                  <a:pt x="1271532" y="1193579"/>
                </a:cubicBezTo>
                <a:lnTo>
                  <a:pt x="1171184" y="1190782"/>
                </a:lnTo>
                <a:cubicBezTo>
                  <a:pt x="1168460" y="1190782"/>
                  <a:pt x="1165515" y="1193138"/>
                  <a:pt x="1165441" y="1196230"/>
                </a:cubicBezTo>
                <a:cubicBezTo>
                  <a:pt x="1165367" y="1199322"/>
                  <a:pt x="1167797" y="1201899"/>
                  <a:pt x="1170889" y="1201972"/>
                </a:cubicBezTo>
                <a:lnTo>
                  <a:pt x="1271238" y="1204770"/>
                </a:lnTo>
                <a:cubicBezTo>
                  <a:pt x="1271311" y="1204770"/>
                  <a:pt x="1271385" y="1204770"/>
                  <a:pt x="1271458" y="1204770"/>
                </a:cubicBezTo>
                <a:cubicBezTo>
                  <a:pt x="1274403" y="1204696"/>
                  <a:pt x="1276907" y="1202267"/>
                  <a:pt x="1276980" y="1199322"/>
                </a:cubicBezTo>
                <a:close/>
                <a:moveTo>
                  <a:pt x="1176632" y="1196598"/>
                </a:moveTo>
                <a:cubicBezTo>
                  <a:pt x="1176705" y="1193506"/>
                  <a:pt x="1174349" y="1190929"/>
                  <a:pt x="1171257" y="1190855"/>
                </a:cubicBezTo>
                <a:lnTo>
                  <a:pt x="1072823" y="1187469"/>
                </a:lnTo>
                <a:cubicBezTo>
                  <a:pt x="1069510" y="1187469"/>
                  <a:pt x="1067154" y="1189751"/>
                  <a:pt x="1067080" y="1192843"/>
                </a:cubicBezTo>
                <a:cubicBezTo>
                  <a:pt x="1067007" y="1195935"/>
                  <a:pt x="1069363" y="1198512"/>
                  <a:pt x="1072455" y="1198586"/>
                </a:cubicBezTo>
                <a:lnTo>
                  <a:pt x="1170889" y="1201972"/>
                </a:lnTo>
                <a:cubicBezTo>
                  <a:pt x="1170963" y="1201972"/>
                  <a:pt x="1171036" y="1201972"/>
                  <a:pt x="1171110" y="1201972"/>
                </a:cubicBezTo>
                <a:cubicBezTo>
                  <a:pt x="1174129" y="1201899"/>
                  <a:pt x="1176558" y="1199543"/>
                  <a:pt x="1176632" y="1196598"/>
                </a:cubicBezTo>
                <a:close/>
                <a:moveTo>
                  <a:pt x="1078271" y="1193211"/>
                </a:moveTo>
                <a:cubicBezTo>
                  <a:pt x="1078345" y="1190119"/>
                  <a:pt x="1075989" y="1187542"/>
                  <a:pt x="1072897" y="1187469"/>
                </a:cubicBezTo>
                <a:lnTo>
                  <a:pt x="974757" y="1184008"/>
                </a:lnTo>
                <a:cubicBezTo>
                  <a:pt x="971149" y="1183787"/>
                  <a:pt x="969088" y="1186291"/>
                  <a:pt x="969014" y="1189383"/>
                </a:cubicBezTo>
                <a:cubicBezTo>
                  <a:pt x="968941" y="1192475"/>
                  <a:pt x="971297" y="1195052"/>
                  <a:pt x="974389" y="1195125"/>
                </a:cubicBezTo>
                <a:lnTo>
                  <a:pt x="1072529" y="1198586"/>
                </a:lnTo>
                <a:cubicBezTo>
                  <a:pt x="1072602" y="1198586"/>
                  <a:pt x="1072676" y="1198586"/>
                  <a:pt x="1072749" y="1198586"/>
                </a:cubicBezTo>
                <a:cubicBezTo>
                  <a:pt x="1075694" y="1198512"/>
                  <a:pt x="1078124" y="1196156"/>
                  <a:pt x="1078271" y="1193211"/>
                </a:cubicBezTo>
                <a:close/>
                <a:moveTo>
                  <a:pt x="980131" y="1189677"/>
                </a:moveTo>
                <a:cubicBezTo>
                  <a:pt x="980205" y="1186585"/>
                  <a:pt x="977776" y="1184008"/>
                  <a:pt x="974683" y="1183935"/>
                </a:cubicBezTo>
                <a:lnTo>
                  <a:pt x="875218" y="1181137"/>
                </a:lnTo>
                <a:cubicBezTo>
                  <a:pt x="872126" y="1181211"/>
                  <a:pt x="869549" y="1183493"/>
                  <a:pt x="869476" y="1186585"/>
                </a:cubicBezTo>
                <a:cubicBezTo>
                  <a:pt x="869402" y="1189677"/>
                  <a:pt x="871832" y="1192254"/>
                  <a:pt x="874924" y="1192328"/>
                </a:cubicBezTo>
                <a:lnTo>
                  <a:pt x="974389" y="1195125"/>
                </a:lnTo>
                <a:cubicBezTo>
                  <a:pt x="974463" y="1195125"/>
                  <a:pt x="974536" y="1195125"/>
                  <a:pt x="974610" y="1195125"/>
                </a:cubicBezTo>
                <a:cubicBezTo>
                  <a:pt x="977555" y="1195125"/>
                  <a:pt x="980058" y="1192696"/>
                  <a:pt x="980131" y="1189677"/>
                </a:cubicBezTo>
                <a:close/>
                <a:moveTo>
                  <a:pt x="880667" y="1186806"/>
                </a:moveTo>
                <a:cubicBezTo>
                  <a:pt x="880740" y="1183714"/>
                  <a:pt x="878237" y="1181211"/>
                  <a:pt x="875218" y="1181137"/>
                </a:cubicBezTo>
                <a:lnTo>
                  <a:pt x="772882" y="1179444"/>
                </a:lnTo>
                <a:cubicBezTo>
                  <a:pt x="769716" y="1179885"/>
                  <a:pt x="767287" y="1181873"/>
                  <a:pt x="767213" y="1184892"/>
                </a:cubicBezTo>
                <a:cubicBezTo>
                  <a:pt x="767140" y="1187984"/>
                  <a:pt x="769643" y="1190487"/>
                  <a:pt x="772661" y="1190561"/>
                </a:cubicBezTo>
                <a:lnTo>
                  <a:pt x="874998" y="1192254"/>
                </a:lnTo>
                <a:cubicBezTo>
                  <a:pt x="875071" y="1192254"/>
                  <a:pt x="875071" y="1192254"/>
                  <a:pt x="875145" y="1192254"/>
                </a:cubicBezTo>
                <a:cubicBezTo>
                  <a:pt x="878163" y="1192254"/>
                  <a:pt x="880593" y="1189825"/>
                  <a:pt x="880667" y="1186806"/>
                </a:cubicBezTo>
                <a:close/>
                <a:moveTo>
                  <a:pt x="778330" y="1185039"/>
                </a:moveTo>
                <a:cubicBezTo>
                  <a:pt x="778330" y="1181947"/>
                  <a:pt x="775827" y="1179444"/>
                  <a:pt x="772735" y="1179444"/>
                </a:cubicBezTo>
                <a:lnTo>
                  <a:pt x="665908" y="1179591"/>
                </a:lnTo>
                <a:cubicBezTo>
                  <a:pt x="665908" y="1179591"/>
                  <a:pt x="665908" y="1179591"/>
                  <a:pt x="665908" y="1179591"/>
                </a:cubicBezTo>
                <a:cubicBezTo>
                  <a:pt x="662816" y="1179591"/>
                  <a:pt x="660386" y="1182094"/>
                  <a:pt x="660386" y="1185186"/>
                </a:cubicBezTo>
                <a:cubicBezTo>
                  <a:pt x="660386" y="1188278"/>
                  <a:pt x="662889" y="1190782"/>
                  <a:pt x="665981" y="1190782"/>
                </a:cubicBezTo>
                <a:lnTo>
                  <a:pt x="772809" y="1190634"/>
                </a:lnTo>
                <a:cubicBezTo>
                  <a:pt x="772809" y="1190634"/>
                  <a:pt x="772809" y="1190634"/>
                  <a:pt x="772809" y="1190634"/>
                </a:cubicBezTo>
                <a:cubicBezTo>
                  <a:pt x="775827" y="1190634"/>
                  <a:pt x="778330" y="1188131"/>
                  <a:pt x="778330" y="1185039"/>
                </a:cubicBezTo>
                <a:close/>
                <a:moveTo>
                  <a:pt x="557682" y="1192475"/>
                </a:moveTo>
                <a:lnTo>
                  <a:pt x="665981" y="1190782"/>
                </a:lnTo>
                <a:cubicBezTo>
                  <a:pt x="669074" y="1190708"/>
                  <a:pt x="671503" y="1188205"/>
                  <a:pt x="671503" y="1185113"/>
                </a:cubicBezTo>
                <a:cubicBezTo>
                  <a:pt x="671429" y="1182020"/>
                  <a:pt x="668926" y="1179591"/>
                  <a:pt x="665908" y="1179591"/>
                </a:cubicBezTo>
                <a:cubicBezTo>
                  <a:pt x="665908" y="1179591"/>
                  <a:pt x="665908" y="1179591"/>
                  <a:pt x="665834" y="1179591"/>
                </a:cubicBezTo>
                <a:lnTo>
                  <a:pt x="557534" y="1181284"/>
                </a:lnTo>
                <a:cubicBezTo>
                  <a:pt x="554442" y="1181358"/>
                  <a:pt x="552013" y="1183861"/>
                  <a:pt x="552013" y="1186953"/>
                </a:cubicBezTo>
                <a:cubicBezTo>
                  <a:pt x="552086" y="1190045"/>
                  <a:pt x="554589" y="1192475"/>
                  <a:pt x="557682" y="1192475"/>
                </a:cubicBezTo>
                <a:cubicBezTo>
                  <a:pt x="557682" y="1192475"/>
                  <a:pt x="557682" y="1192475"/>
                  <a:pt x="557682" y="1192475"/>
                </a:cubicBezTo>
                <a:close/>
                <a:moveTo>
                  <a:pt x="451222" y="1195273"/>
                </a:moveTo>
                <a:lnTo>
                  <a:pt x="557755" y="1192401"/>
                </a:lnTo>
                <a:cubicBezTo>
                  <a:pt x="560847" y="1192328"/>
                  <a:pt x="563277" y="1189751"/>
                  <a:pt x="563203" y="1186659"/>
                </a:cubicBezTo>
                <a:cubicBezTo>
                  <a:pt x="563130" y="1183567"/>
                  <a:pt x="560185" y="1180916"/>
                  <a:pt x="557461" y="1181211"/>
                </a:cubicBezTo>
                <a:lnTo>
                  <a:pt x="450928" y="1184082"/>
                </a:lnTo>
                <a:cubicBezTo>
                  <a:pt x="447836" y="1184156"/>
                  <a:pt x="445406" y="1186732"/>
                  <a:pt x="445480" y="1189825"/>
                </a:cubicBezTo>
                <a:cubicBezTo>
                  <a:pt x="445553" y="1192843"/>
                  <a:pt x="448057" y="1195273"/>
                  <a:pt x="451075" y="1195273"/>
                </a:cubicBezTo>
                <a:cubicBezTo>
                  <a:pt x="451149" y="1195273"/>
                  <a:pt x="451222" y="1195273"/>
                  <a:pt x="451222" y="1195273"/>
                </a:cubicBezTo>
                <a:close/>
                <a:moveTo>
                  <a:pt x="349622" y="1199027"/>
                </a:moveTo>
                <a:lnTo>
                  <a:pt x="451296" y="1195346"/>
                </a:lnTo>
                <a:cubicBezTo>
                  <a:pt x="454388" y="1195273"/>
                  <a:pt x="456744" y="1192622"/>
                  <a:pt x="456671" y="1189604"/>
                </a:cubicBezTo>
                <a:cubicBezTo>
                  <a:pt x="456597" y="1186511"/>
                  <a:pt x="453799" y="1184450"/>
                  <a:pt x="450928" y="1184229"/>
                </a:cubicBezTo>
                <a:lnTo>
                  <a:pt x="349254" y="1187910"/>
                </a:lnTo>
                <a:cubicBezTo>
                  <a:pt x="346162" y="1187984"/>
                  <a:pt x="343806" y="1190634"/>
                  <a:pt x="343880" y="1193653"/>
                </a:cubicBezTo>
                <a:cubicBezTo>
                  <a:pt x="343953" y="1196671"/>
                  <a:pt x="346457" y="1199027"/>
                  <a:pt x="349475" y="1199027"/>
                </a:cubicBezTo>
                <a:cubicBezTo>
                  <a:pt x="349549" y="1199027"/>
                  <a:pt x="349549" y="1199027"/>
                  <a:pt x="349622" y="1199027"/>
                </a:cubicBezTo>
                <a:close/>
                <a:moveTo>
                  <a:pt x="255900" y="1203224"/>
                </a:moveTo>
                <a:lnTo>
                  <a:pt x="349622" y="1199027"/>
                </a:lnTo>
                <a:cubicBezTo>
                  <a:pt x="352715" y="1198880"/>
                  <a:pt x="355071" y="1196303"/>
                  <a:pt x="354923" y="1193211"/>
                </a:cubicBezTo>
                <a:cubicBezTo>
                  <a:pt x="354776" y="1190119"/>
                  <a:pt x="351978" y="1187689"/>
                  <a:pt x="349107" y="1187910"/>
                </a:cubicBezTo>
                <a:lnTo>
                  <a:pt x="255385" y="1192107"/>
                </a:lnTo>
                <a:cubicBezTo>
                  <a:pt x="252293" y="1192254"/>
                  <a:pt x="249937" y="1194831"/>
                  <a:pt x="250084" y="1197923"/>
                </a:cubicBezTo>
                <a:cubicBezTo>
                  <a:pt x="250231" y="1200942"/>
                  <a:pt x="252734" y="1203298"/>
                  <a:pt x="255679" y="1203224"/>
                </a:cubicBezTo>
                <a:cubicBezTo>
                  <a:pt x="255753" y="1203224"/>
                  <a:pt x="255827" y="1203224"/>
                  <a:pt x="255900" y="1203224"/>
                </a:cubicBezTo>
                <a:close/>
                <a:moveTo>
                  <a:pt x="173295" y="1207420"/>
                </a:moveTo>
                <a:lnTo>
                  <a:pt x="255900" y="1203224"/>
                </a:lnTo>
                <a:cubicBezTo>
                  <a:pt x="258992" y="1203077"/>
                  <a:pt x="261348" y="1200426"/>
                  <a:pt x="261201" y="1197408"/>
                </a:cubicBezTo>
                <a:cubicBezTo>
                  <a:pt x="261054" y="1194316"/>
                  <a:pt x="258256" y="1192033"/>
                  <a:pt x="255385" y="1192107"/>
                </a:cubicBezTo>
                <a:lnTo>
                  <a:pt x="172780" y="1196303"/>
                </a:lnTo>
                <a:cubicBezTo>
                  <a:pt x="169687" y="1196451"/>
                  <a:pt x="167331" y="1199101"/>
                  <a:pt x="167479" y="1202120"/>
                </a:cubicBezTo>
                <a:cubicBezTo>
                  <a:pt x="167626" y="1205138"/>
                  <a:pt x="170129" y="1207420"/>
                  <a:pt x="173074" y="1207420"/>
                </a:cubicBezTo>
                <a:cubicBezTo>
                  <a:pt x="173148" y="1207420"/>
                  <a:pt x="173221" y="1207420"/>
                  <a:pt x="173295" y="1207420"/>
                </a:cubicBezTo>
                <a:close/>
                <a:moveTo>
                  <a:pt x="104825" y="1211102"/>
                </a:moveTo>
                <a:lnTo>
                  <a:pt x="173295" y="1207420"/>
                </a:lnTo>
                <a:cubicBezTo>
                  <a:pt x="176387" y="1207273"/>
                  <a:pt x="178743" y="1204623"/>
                  <a:pt x="178522" y="1201531"/>
                </a:cubicBezTo>
                <a:cubicBezTo>
                  <a:pt x="178375" y="1198438"/>
                  <a:pt x="175725" y="1196009"/>
                  <a:pt x="172632" y="1196303"/>
                </a:cubicBezTo>
                <a:lnTo>
                  <a:pt x="104163" y="1199985"/>
                </a:lnTo>
                <a:cubicBezTo>
                  <a:pt x="101071" y="1200132"/>
                  <a:pt x="98715" y="1202782"/>
                  <a:pt x="98936" y="1205874"/>
                </a:cubicBezTo>
                <a:cubicBezTo>
                  <a:pt x="99083" y="1208893"/>
                  <a:pt x="101586" y="1211175"/>
                  <a:pt x="104531" y="1211175"/>
                </a:cubicBezTo>
                <a:cubicBezTo>
                  <a:pt x="104678" y="1211102"/>
                  <a:pt x="104752" y="1211102"/>
                  <a:pt x="104825" y="1211102"/>
                </a:cubicBezTo>
                <a:close/>
                <a:moveTo>
                  <a:pt x="53436" y="1213752"/>
                </a:moveTo>
                <a:lnTo>
                  <a:pt x="104825" y="1211102"/>
                </a:lnTo>
                <a:cubicBezTo>
                  <a:pt x="107918" y="1210954"/>
                  <a:pt x="110273" y="1208304"/>
                  <a:pt x="110126" y="1205285"/>
                </a:cubicBezTo>
                <a:cubicBezTo>
                  <a:pt x="109979" y="1202193"/>
                  <a:pt x="107697" y="1199616"/>
                  <a:pt x="104310" y="1199985"/>
                </a:cubicBezTo>
                <a:lnTo>
                  <a:pt x="52921" y="1202635"/>
                </a:lnTo>
                <a:cubicBezTo>
                  <a:pt x="49829" y="1202782"/>
                  <a:pt x="47473" y="1205433"/>
                  <a:pt x="47620" y="1208451"/>
                </a:cubicBezTo>
                <a:cubicBezTo>
                  <a:pt x="47767" y="1211470"/>
                  <a:pt x="50271" y="1213752"/>
                  <a:pt x="53216" y="1213752"/>
                </a:cubicBezTo>
                <a:cubicBezTo>
                  <a:pt x="53289" y="1213752"/>
                  <a:pt x="53363" y="1213752"/>
                  <a:pt x="53436" y="1213752"/>
                </a:cubicBezTo>
                <a:close/>
                <a:moveTo>
                  <a:pt x="21999" y="1214930"/>
                </a:moveTo>
                <a:lnTo>
                  <a:pt x="53363" y="1213826"/>
                </a:lnTo>
                <a:cubicBezTo>
                  <a:pt x="56455" y="1213752"/>
                  <a:pt x="58811" y="1211102"/>
                  <a:pt x="58737" y="1208083"/>
                </a:cubicBezTo>
                <a:cubicBezTo>
                  <a:pt x="58664" y="1204991"/>
                  <a:pt x="56234" y="1202635"/>
                  <a:pt x="52995" y="1202709"/>
                </a:cubicBezTo>
                <a:lnTo>
                  <a:pt x="21631" y="1203813"/>
                </a:lnTo>
                <a:cubicBezTo>
                  <a:pt x="18539" y="1203887"/>
                  <a:pt x="16183" y="1206537"/>
                  <a:pt x="16257" y="1209555"/>
                </a:cubicBezTo>
                <a:cubicBezTo>
                  <a:pt x="16330" y="1212574"/>
                  <a:pt x="18833" y="1214930"/>
                  <a:pt x="21852" y="1214930"/>
                </a:cubicBezTo>
                <a:cubicBezTo>
                  <a:pt x="21852" y="1214930"/>
                  <a:pt x="21926" y="1214930"/>
                  <a:pt x="21999" y="1214930"/>
                </a:cubicBezTo>
                <a:close/>
                <a:moveTo>
                  <a:pt x="7054" y="1215004"/>
                </a:moveTo>
                <a:lnTo>
                  <a:pt x="21778" y="1214856"/>
                </a:lnTo>
                <a:cubicBezTo>
                  <a:pt x="24871" y="1214856"/>
                  <a:pt x="27300" y="1212280"/>
                  <a:pt x="27300" y="1209261"/>
                </a:cubicBezTo>
                <a:cubicBezTo>
                  <a:pt x="27300" y="1206169"/>
                  <a:pt x="24723" y="1203739"/>
                  <a:pt x="21705" y="1203739"/>
                </a:cubicBezTo>
                <a:lnTo>
                  <a:pt x="21705" y="1203739"/>
                </a:lnTo>
                <a:lnTo>
                  <a:pt x="6980" y="1203887"/>
                </a:lnTo>
                <a:cubicBezTo>
                  <a:pt x="3888" y="1203887"/>
                  <a:pt x="1458" y="1206463"/>
                  <a:pt x="1458" y="1209482"/>
                </a:cubicBezTo>
                <a:cubicBezTo>
                  <a:pt x="1458" y="1212574"/>
                  <a:pt x="3962" y="1215077"/>
                  <a:pt x="7054" y="1215004"/>
                </a:cubicBezTo>
                <a:lnTo>
                  <a:pt x="7054" y="1215004"/>
                </a:lnTo>
                <a:close/>
                <a:moveTo>
                  <a:pt x="12502" y="1210660"/>
                </a:moveTo>
                <a:cubicBezTo>
                  <a:pt x="13165" y="1207641"/>
                  <a:pt x="11250" y="1204696"/>
                  <a:pt x="8232" y="1204034"/>
                </a:cubicBezTo>
                <a:lnTo>
                  <a:pt x="6833" y="1203739"/>
                </a:lnTo>
                <a:cubicBezTo>
                  <a:pt x="3814" y="1203150"/>
                  <a:pt x="869" y="1204991"/>
                  <a:pt x="207" y="1208009"/>
                </a:cubicBezTo>
                <a:cubicBezTo>
                  <a:pt x="-456" y="1211028"/>
                  <a:pt x="1458" y="1213973"/>
                  <a:pt x="4477" y="1214636"/>
                </a:cubicBezTo>
                <a:lnTo>
                  <a:pt x="5876" y="1214930"/>
                </a:lnTo>
                <a:cubicBezTo>
                  <a:pt x="6318" y="1215004"/>
                  <a:pt x="6686" y="1215077"/>
                  <a:pt x="7127" y="1215077"/>
                </a:cubicBezTo>
                <a:cubicBezTo>
                  <a:pt x="9631" y="1215004"/>
                  <a:pt x="11913" y="1213237"/>
                  <a:pt x="12502" y="1210660"/>
                </a:cubicBezTo>
                <a:close/>
                <a:moveTo>
                  <a:pt x="1041165" y="2077647"/>
                </a:moveTo>
                <a:cubicBezTo>
                  <a:pt x="1041386" y="2074554"/>
                  <a:pt x="1039030" y="2071904"/>
                  <a:pt x="1036012" y="2071683"/>
                </a:cubicBezTo>
                <a:lnTo>
                  <a:pt x="912325" y="2063143"/>
                </a:lnTo>
                <a:cubicBezTo>
                  <a:pt x="909232" y="2062848"/>
                  <a:pt x="906582" y="2065278"/>
                  <a:pt x="906361" y="2068296"/>
                </a:cubicBezTo>
                <a:cubicBezTo>
                  <a:pt x="906140" y="2071389"/>
                  <a:pt x="908496" y="2074039"/>
                  <a:pt x="911515" y="2074260"/>
                </a:cubicBezTo>
                <a:lnTo>
                  <a:pt x="1035202" y="2082727"/>
                </a:lnTo>
                <a:cubicBezTo>
                  <a:pt x="1035349" y="2082727"/>
                  <a:pt x="1035496" y="2082727"/>
                  <a:pt x="1035643" y="2082727"/>
                </a:cubicBezTo>
                <a:cubicBezTo>
                  <a:pt x="1038515" y="2082800"/>
                  <a:pt x="1040944" y="2080592"/>
                  <a:pt x="1041165" y="2077647"/>
                </a:cubicBezTo>
                <a:close/>
                <a:moveTo>
                  <a:pt x="917478" y="2069401"/>
                </a:moveTo>
                <a:cubicBezTo>
                  <a:pt x="917846" y="2066309"/>
                  <a:pt x="915638" y="2063585"/>
                  <a:pt x="912545" y="2063216"/>
                </a:cubicBezTo>
                <a:lnTo>
                  <a:pt x="851291" y="2056222"/>
                </a:lnTo>
                <a:cubicBezTo>
                  <a:pt x="848346" y="2055854"/>
                  <a:pt x="845475" y="2058063"/>
                  <a:pt x="845107" y="2061155"/>
                </a:cubicBezTo>
                <a:cubicBezTo>
                  <a:pt x="844738" y="2064247"/>
                  <a:pt x="846947" y="2066971"/>
                  <a:pt x="850039" y="2067339"/>
                </a:cubicBezTo>
                <a:lnTo>
                  <a:pt x="911294" y="2074334"/>
                </a:lnTo>
                <a:cubicBezTo>
                  <a:pt x="911515" y="2074334"/>
                  <a:pt x="911736" y="2074407"/>
                  <a:pt x="911956" y="2074407"/>
                </a:cubicBezTo>
                <a:cubicBezTo>
                  <a:pt x="914754" y="2074334"/>
                  <a:pt x="917110" y="2072198"/>
                  <a:pt x="917478" y="2069401"/>
                </a:cubicBezTo>
                <a:close/>
                <a:moveTo>
                  <a:pt x="856150" y="2062701"/>
                </a:moveTo>
                <a:cubicBezTo>
                  <a:pt x="856665" y="2059683"/>
                  <a:pt x="854678" y="2056811"/>
                  <a:pt x="851659" y="2056222"/>
                </a:cubicBezTo>
                <a:lnTo>
                  <a:pt x="811314" y="2049081"/>
                </a:lnTo>
                <a:cubicBezTo>
                  <a:pt x="808295" y="2048492"/>
                  <a:pt x="805424" y="2050553"/>
                  <a:pt x="804835" y="2053572"/>
                </a:cubicBezTo>
                <a:cubicBezTo>
                  <a:pt x="804319" y="2056590"/>
                  <a:pt x="806307" y="2059462"/>
                  <a:pt x="809326" y="2060051"/>
                </a:cubicBezTo>
                <a:lnTo>
                  <a:pt x="849671" y="2067192"/>
                </a:lnTo>
                <a:cubicBezTo>
                  <a:pt x="850039" y="2067266"/>
                  <a:pt x="850334" y="2067266"/>
                  <a:pt x="850702" y="2067266"/>
                </a:cubicBezTo>
                <a:cubicBezTo>
                  <a:pt x="853352" y="2067266"/>
                  <a:pt x="855708" y="2065425"/>
                  <a:pt x="856150" y="2062701"/>
                </a:cubicBezTo>
                <a:close/>
                <a:moveTo>
                  <a:pt x="815805" y="2055560"/>
                </a:moveTo>
                <a:cubicBezTo>
                  <a:pt x="816320" y="2052541"/>
                  <a:pt x="814332" y="2049670"/>
                  <a:pt x="811314" y="2049081"/>
                </a:cubicBezTo>
                <a:lnTo>
                  <a:pt x="744537" y="2037227"/>
                </a:lnTo>
                <a:cubicBezTo>
                  <a:pt x="741519" y="2036639"/>
                  <a:pt x="738647" y="2038700"/>
                  <a:pt x="738058" y="2041719"/>
                </a:cubicBezTo>
                <a:cubicBezTo>
                  <a:pt x="737543" y="2044737"/>
                  <a:pt x="739531" y="2047608"/>
                  <a:pt x="742549" y="2048197"/>
                </a:cubicBezTo>
                <a:lnTo>
                  <a:pt x="809326" y="2060051"/>
                </a:lnTo>
                <a:cubicBezTo>
                  <a:pt x="809694" y="2060124"/>
                  <a:pt x="809988" y="2060124"/>
                  <a:pt x="810356" y="2060124"/>
                </a:cubicBezTo>
                <a:cubicBezTo>
                  <a:pt x="813007" y="2060124"/>
                  <a:pt x="815363" y="2058210"/>
                  <a:pt x="815805" y="2055560"/>
                </a:cubicBezTo>
                <a:close/>
                <a:moveTo>
                  <a:pt x="748955" y="2044075"/>
                </a:moveTo>
                <a:cubicBezTo>
                  <a:pt x="749691" y="2041129"/>
                  <a:pt x="747924" y="2038037"/>
                  <a:pt x="744905" y="2037301"/>
                </a:cubicBezTo>
                <a:lnTo>
                  <a:pt x="682620" y="2021398"/>
                </a:lnTo>
                <a:cubicBezTo>
                  <a:pt x="679675" y="2020589"/>
                  <a:pt x="676583" y="2022429"/>
                  <a:pt x="675847" y="2025448"/>
                </a:cubicBezTo>
                <a:cubicBezTo>
                  <a:pt x="675111" y="2028393"/>
                  <a:pt x="676878" y="2031485"/>
                  <a:pt x="679896" y="2032221"/>
                </a:cubicBezTo>
                <a:lnTo>
                  <a:pt x="742181" y="2048124"/>
                </a:lnTo>
                <a:cubicBezTo>
                  <a:pt x="742623" y="2048271"/>
                  <a:pt x="743138" y="2048271"/>
                  <a:pt x="743580" y="2048271"/>
                </a:cubicBezTo>
                <a:cubicBezTo>
                  <a:pt x="746083" y="2048271"/>
                  <a:pt x="748292" y="2046578"/>
                  <a:pt x="748955" y="2044075"/>
                </a:cubicBezTo>
                <a:close/>
                <a:moveTo>
                  <a:pt x="686596" y="2028393"/>
                </a:moveTo>
                <a:cubicBezTo>
                  <a:pt x="687479" y="2025448"/>
                  <a:pt x="685860" y="2022356"/>
                  <a:pt x="682915" y="2021398"/>
                </a:cubicBezTo>
                <a:lnTo>
                  <a:pt x="596923" y="1995115"/>
                </a:lnTo>
                <a:cubicBezTo>
                  <a:pt x="593978" y="1994232"/>
                  <a:pt x="590886" y="1995851"/>
                  <a:pt x="589929" y="1998796"/>
                </a:cubicBezTo>
                <a:cubicBezTo>
                  <a:pt x="589045" y="2001741"/>
                  <a:pt x="590665" y="2004833"/>
                  <a:pt x="593610" y="2005790"/>
                </a:cubicBezTo>
                <a:lnTo>
                  <a:pt x="679602" y="2032074"/>
                </a:lnTo>
                <a:cubicBezTo>
                  <a:pt x="680191" y="2032221"/>
                  <a:pt x="680706" y="2032295"/>
                  <a:pt x="681295" y="2032295"/>
                </a:cubicBezTo>
                <a:cubicBezTo>
                  <a:pt x="683725" y="2032295"/>
                  <a:pt x="685860" y="2030749"/>
                  <a:pt x="686596" y="2028393"/>
                </a:cubicBezTo>
                <a:close/>
                <a:moveTo>
                  <a:pt x="600457" y="2002477"/>
                </a:moveTo>
                <a:cubicBezTo>
                  <a:pt x="601635" y="1999606"/>
                  <a:pt x="600236" y="1996367"/>
                  <a:pt x="597365" y="1995262"/>
                </a:cubicBezTo>
                <a:lnTo>
                  <a:pt x="534564" y="1970157"/>
                </a:lnTo>
                <a:cubicBezTo>
                  <a:pt x="531766" y="1969052"/>
                  <a:pt x="528453" y="1970378"/>
                  <a:pt x="527349" y="1973249"/>
                </a:cubicBezTo>
                <a:cubicBezTo>
                  <a:pt x="526171" y="1976120"/>
                  <a:pt x="527570" y="1979360"/>
                  <a:pt x="530441" y="1980464"/>
                </a:cubicBezTo>
                <a:lnTo>
                  <a:pt x="593242" y="2005570"/>
                </a:lnTo>
                <a:cubicBezTo>
                  <a:pt x="593904" y="2005864"/>
                  <a:pt x="594640" y="2005938"/>
                  <a:pt x="595377" y="2005938"/>
                </a:cubicBezTo>
                <a:cubicBezTo>
                  <a:pt x="597512" y="2006011"/>
                  <a:pt x="599573" y="2004686"/>
                  <a:pt x="600457" y="2002477"/>
                </a:cubicBezTo>
                <a:close/>
                <a:moveTo>
                  <a:pt x="10638463" y="853735"/>
                </a:moveTo>
                <a:lnTo>
                  <a:pt x="10760898" y="841440"/>
                </a:lnTo>
                <a:cubicBezTo>
                  <a:pt x="10763991" y="841145"/>
                  <a:pt x="10766199" y="838421"/>
                  <a:pt x="10765905" y="835329"/>
                </a:cubicBezTo>
                <a:cubicBezTo>
                  <a:pt x="10765610" y="832237"/>
                  <a:pt x="10762960" y="830102"/>
                  <a:pt x="10759794" y="830322"/>
                </a:cubicBezTo>
                <a:lnTo>
                  <a:pt x="10637358" y="842617"/>
                </a:lnTo>
                <a:cubicBezTo>
                  <a:pt x="10634267" y="842912"/>
                  <a:pt x="10632058" y="845636"/>
                  <a:pt x="10632353" y="848728"/>
                </a:cubicBezTo>
                <a:cubicBezTo>
                  <a:pt x="10632646" y="851600"/>
                  <a:pt x="10635077" y="853735"/>
                  <a:pt x="10637948" y="853735"/>
                </a:cubicBezTo>
                <a:cubicBezTo>
                  <a:pt x="10638095" y="853735"/>
                  <a:pt x="10638316" y="853735"/>
                  <a:pt x="10638463" y="853735"/>
                </a:cubicBezTo>
                <a:close/>
                <a:moveTo>
                  <a:pt x="10517574" y="880533"/>
                </a:moveTo>
                <a:lnTo>
                  <a:pt x="10639125" y="853587"/>
                </a:lnTo>
                <a:cubicBezTo>
                  <a:pt x="10642144" y="852925"/>
                  <a:pt x="10644058" y="849906"/>
                  <a:pt x="10643396" y="846961"/>
                </a:cubicBezTo>
                <a:cubicBezTo>
                  <a:pt x="10642734" y="843943"/>
                  <a:pt x="10639715" y="842176"/>
                  <a:pt x="10636770" y="842691"/>
                </a:cubicBezTo>
                <a:lnTo>
                  <a:pt x="10515218" y="869637"/>
                </a:lnTo>
                <a:cubicBezTo>
                  <a:pt x="10512199" y="870300"/>
                  <a:pt x="10510285" y="873318"/>
                  <a:pt x="10510948" y="876263"/>
                </a:cubicBezTo>
                <a:cubicBezTo>
                  <a:pt x="10511537" y="878914"/>
                  <a:pt x="10513819" y="880681"/>
                  <a:pt x="10516396" y="880607"/>
                </a:cubicBezTo>
                <a:cubicBezTo>
                  <a:pt x="10516764" y="880681"/>
                  <a:pt x="10517132" y="880607"/>
                  <a:pt x="10517574" y="880533"/>
                </a:cubicBezTo>
                <a:close/>
                <a:moveTo>
                  <a:pt x="10402501" y="921910"/>
                </a:moveTo>
                <a:lnTo>
                  <a:pt x="10518237" y="880313"/>
                </a:lnTo>
                <a:cubicBezTo>
                  <a:pt x="10521108" y="879282"/>
                  <a:pt x="10522654" y="876116"/>
                  <a:pt x="10521623" y="873171"/>
                </a:cubicBezTo>
                <a:cubicBezTo>
                  <a:pt x="10520592" y="870300"/>
                  <a:pt x="10517427" y="868754"/>
                  <a:pt x="10514482" y="869784"/>
                </a:cubicBezTo>
                <a:lnTo>
                  <a:pt x="10398746" y="911382"/>
                </a:lnTo>
                <a:cubicBezTo>
                  <a:pt x="10395875" y="912412"/>
                  <a:pt x="10394328" y="915652"/>
                  <a:pt x="10395359" y="918523"/>
                </a:cubicBezTo>
                <a:cubicBezTo>
                  <a:pt x="10396169" y="920805"/>
                  <a:pt x="10398378" y="922204"/>
                  <a:pt x="10400661" y="922204"/>
                </a:cubicBezTo>
                <a:cubicBezTo>
                  <a:pt x="10401249" y="922278"/>
                  <a:pt x="10401912" y="922131"/>
                  <a:pt x="10402501" y="921910"/>
                </a:cubicBezTo>
                <a:close/>
                <a:moveTo>
                  <a:pt x="10298103" y="977937"/>
                </a:moveTo>
                <a:lnTo>
                  <a:pt x="10403237" y="921615"/>
                </a:lnTo>
                <a:cubicBezTo>
                  <a:pt x="10405961" y="920143"/>
                  <a:pt x="10406992" y="916756"/>
                  <a:pt x="10405519" y="914032"/>
                </a:cubicBezTo>
                <a:cubicBezTo>
                  <a:pt x="10404047" y="911308"/>
                  <a:pt x="10400733" y="910277"/>
                  <a:pt x="10397937" y="911750"/>
                </a:cubicBezTo>
                <a:lnTo>
                  <a:pt x="10292802" y="968071"/>
                </a:lnTo>
                <a:cubicBezTo>
                  <a:pt x="10290078" y="969544"/>
                  <a:pt x="10289048" y="972931"/>
                  <a:pt x="10290520" y="975655"/>
                </a:cubicBezTo>
                <a:cubicBezTo>
                  <a:pt x="10291550" y="977569"/>
                  <a:pt x="10293465" y="978600"/>
                  <a:pt x="10295453" y="978600"/>
                </a:cubicBezTo>
                <a:cubicBezTo>
                  <a:pt x="10296410" y="978600"/>
                  <a:pt x="10297293" y="978379"/>
                  <a:pt x="10298103" y="977937"/>
                </a:cubicBezTo>
                <a:close/>
                <a:moveTo>
                  <a:pt x="10202540" y="1048542"/>
                </a:moveTo>
                <a:lnTo>
                  <a:pt x="10298839" y="977495"/>
                </a:lnTo>
                <a:cubicBezTo>
                  <a:pt x="10301342" y="975655"/>
                  <a:pt x="10301858" y="972194"/>
                  <a:pt x="10300017" y="969691"/>
                </a:cubicBezTo>
                <a:cubicBezTo>
                  <a:pt x="10298177" y="967188"/>
                  <a:pt x="10294717" y="966673"/>
                  <a:pt x="10292213" y="968513"/>
                </a:cubicBezTo>
                <a:lnTo>
                  <a:pt x="10195914" y="1039560"/>
                </a:lnTo>
                <a:cubicBezTo>
                  <a:pt x="10193411" y="1041400"/>
                  <a:pt x="10192895" y="1044860"/>
                  <a:pt x="10194736" y="1047364"/>
                </a:cubicBezTo>
                <a:cubicBezTo>
                  <a:pt x="10195840" y="1048836"/>
                  <a:pt x="10197534" y="1049646"/>
                  <a:pt x="10199227" y="1049646"/>
                </a:cubicBezTo>
                <a:cubicBezTo>
                  <a:pt x="10200405" y="1049572"/>
                  <a:pt x="10201509" y="1049278"/>
                  <a:pt x="10202540" y="1048542"/>
                </a:cubicBezTo>
                <a:close/>
                <a:moveTo>
                  <a:pt x="10113824" y="1133797"/>
                </a:moveTo>
                <a:lnTo>
                  <a:pt x="10203055" y="1048100"/>
                </a:lnTo>
                <a:cubicBezTo>
                  <a:pt x="10205264" y="1045965"/>
                  <a:pt x="10205338" y="1042431"/>
                  <a:pt x="10203203" y="1040222"/>
                </a:cubicBezTo>
                <a:cubicBezTo>
                  <a:pt x="10201067" y="1038013"/>
                  <a:pt x="10197534" y="1037940"/>
                  <a:pt x="10195325" y="1040075"/>
                </a:cubicBezTo>
                <a:lnTo>
                  <a:pt x="10106094" y="1125772"/>
                </a:lnTo>
                <a:cubicBezTo>
                  <a:pt x="10103885" y="1127907"/>
                  <a:pt x="10103811" y="1131441"/>
                  <a:pt x="10105947" y="1133650"/>
                </a:cubicBezTo>
                <a:cubicBezTo>
                  <a:pt x="10107051" y="1134828"/>
                  <a:pt x="10108523" y="1135343"/>
                  <a:pt x="10109995" y="1135343"/>
                </a:cubicBezTo>
                <a:cubicBezTo>
                  <a:pt x="10111321" y="1135343"/>
                  <a:pt x="10112719" y="1134828"/>
                  <a:pt x="10113824" y="1133797"/>
                </a:cubicBezTo>
                <a:close/>
                <a:moveTo>
                  <a:pt x="10030114" y="1233630"/>
                </a:moveTo>
                <a:lnTo>
                  <a:pt x="10114192" y="1133282"/>
                </a:lnTo>
                <a:cubicBezTo>
                  <a:pt x="10116180" y="1130926"/>
                  <a:pt x="10115886" y="1127392"/>
                  <a:pt x="10113530" y="1125404"/>
                </a:cubicBezTo>
                <a:cubicBezTo>
                  <a:pt x="10111174" y="1123416"/>
                  <a:pt x="10107640" y="1123711"/>
                  <a:pt x="10105652" y="1126067"/>
                </a:cubicBezTo>
                <a:lnTo>
                  <a:pt x="10021574" y="1226415"/>
                </a:lnTo>
                <a:cubicBezTo>
                  <a:pt x="10019587" y="1228771"/>
                  <a:pt x="10019881" y="1232305"/>
                  <a:pt x="10022237" y="1234293"/>
                </a:cubicBezTo>
                <a:cubicBezTo>
                  <a:pt x="10023268" y="1235176"/>
                  <a:pt x="10024593" y="1235618"/>
                  <a:pt x="10025845" y="1235618"/>
                </a:cubicBezTo>
                <a:cubicBezTo>
                  <a:pt x="10027464" y="1235618"/>
                  <a:pt x="10029084" y="1234956"/>
                  <a:pt x="10030114" y="1233630"/>
                </a:cubicBezTo>
                <a:close/>
                <a:moveTo>
                  <a:pt x="9949719" y="1348114"/>
                </a:moveTo>
                <a:lnTo>
                  <a:pt x="10030409" y="1233262"/>
                </a:lnTo>
                <a:cubicBezTo>
                  <a:pt x="10032176" y="1230759"/>
                  <a:pt x="10031587" y="1227299"/>
                  <a:pt x="10029010" y="1225532"/>
                </a:cubicBezTo>
                <a:cubicBezTo>
                  <a:pt x="10026507" y="1223765"/>
                  <a:pt x="10023047" y="1224354"/>
                  <a:pt x="10021280" y="1226931"/>
                </a:cubicBezTo>
                <a:lnTo>
                  <a:pt x="9940588" y="1341783"/>
                </a:lnTo>
                <a:cubicBezTo>
                  <a:pt x="9938822" y="1344286"/>
                  <a:pt x="9939411" y="1347746"/>
                  <a:pt x="9941988" y="1349513"/>
                </a:cubicBezTo>
                <a:cubicBezTo>
                  <a:pt x="9942945" y="1350176"/>
                  <a:pt x="9944123" y="1350544"/>
                  <a:pt x="9945227" y="1350544"/>
                </a:cubicBezTo>
                <a:cubicBezTo>
                  <a:pt x="9946921" y="1350470"/>
                  <a:pt x="9948614" y="1349661"/>
                  <a:pt x="9949719" y="1348114"/>
                </a:cubicBezTo>
                <a:close/>
                <a:moveTo>
                  <a:pt x="9870279" y="1479311"/>
                </a:moveTo>
                <a:lnTo>
                  <a:pt x="9949939" y="1347820"/>
                </a:lnTo>
                <a:cubicBezTo>
                  <a:pt x="9951559" y="1345170"/>
                  <a:pt x="9950676" y="1341783"/>
                  <a:pt x="9948024" y="1340163"/>
                </a:cubicBezTo>
                <a:cubicBezTo>
                  <a:pt x="9945448" y="1338543"/>
                  <a:pt x="9941988" y="1339353"/>
                  <a:pt x="9940368" y="1342077"/>
                </a:cubicBezTo>
                <a:lnTo>
                  <a:pt x="9860707" y="1473568"/>
                </a:lnTo>
                <a:cubicBezTo>
                  <a:pt x="9859088" y="1476219"/>
                  <a:pt x="9859971" y="1479605"/>
                  <a:pt x="9862622" y="1481225"/>
                </a:cubicBezTo>
                <a:cubicBezTo>
                  <a:pt x="9863505" y="1481814"/>
                  <a:pt x="9864536" y="1482035"/>
                  <a:pt x="9865567" y="1482035"/>
                </a:cubicBezTo>
                <a:cubicBezTo>
                  <a:pt x="9867407" y="1481961"/>
                  <a:pt x="9869248" y="1481078"/>
                  <a:pt x="9870279" y="1479311"/>
                </a:cubicBezTo>
                <a:close/>
                <a:moveTo>
                  <a:pt x="9799968" y="1609992"/>
                </a:moveTo>
                <a:lnTo>
                  <a:pt x="9870353" y="1479090"/>
                </a:lnTo>
                <a:cubicBezTo>
                  <a:pt x="9871825" y="1476366"/>
                  <a:pt x="9870794" y="1472979"/>
                  <a:pt x="9868070" y="1471507"/>
                </a:cubicBezTo>
                <a:cubicBezTo>
                  <a:pt x="9865346" y="1470034"/>
                  <a:pt x="9861959" y="1471065"/>
                  <a:pt x="9860487" y="1473789"/>
                </a:cubicBezTo>
                <a:lnTo>
                  <a:pt x="9790103" y="1604691"/>
                </a:lnTo>
                <a:cubicBezTo>
                  <a:pt x="9788631" y="1607415"/>
                  <a:pt x="9789661" y="1610802"/>
                  <a:pt x="9792386" y="1612274"/>
                </a:cubicBezTo>
                <a:cubicBezTo>
                  <a:pt x="9793269" y="1612716"/>
                  <a:pt x="9794153" y="1612937"/>
                  <a:pt x="9795036" y="1612937"/>
                </a:cubicBezTo>
                <a:cubicBezTo>
                  <a:pt x="9797097" y="1612863"/>
                  <a:pt x="9799011" y="1611833"/>
                  <a:pt x="9799968" y="1609992"/>
                </a:cubicBezTo>
                <a:close/>
                <a:moveTo>
                  <a:pt x="10078853" y="1019608"/>
                </a:moveTo>
                <a:lnTo>
                  <a:pt x="10171250" y="938475"/>
                </a:lnTo>
                <a:cubicBezTo>
                  <a:pt x="10173532" y="936413"/>
                  <a:pt x="10173753" y="932953"/>
                  <a:pt x="10171765" y="930597"/>
                </a:cubicBezTo>
                <a:cubicBezTo>
                  <a:pt x="10169777" y="928241"/>
                  <a:pt x="10166244" y="928020"/>
                  <a:pt x="10163888" y="930082"/>
                </a:cubicBezTo>
                <a:lnTo>
                  <a:pt x="10071491" y="1011215"/>
                </a:lnTo>
                <a:cubicBezTo>
                  <a:pt x="10069209" y="1013276"/>
                  <a:pt x="10068988" y="1016736"/>
                  <a:pt x="10070976" y="1019092"/>
                </a:cubicBezTo>
                <a:cubicBezTo>
                  <a:pt x="10072080" y="1020344"/>
                  <a:pt x="10073626" y="1021006"/>
                  <a:pt x="10075172" y="1021006"/>
                </a:cubicBezTo>
                <a:cubicBezTo>
                  <a:pt x="10076497" y="1020933"/>
                  <a:pt x="10077822" y="1020491"/>
                  <a:pt x="10078853" y="1019608"/>
                </a:cubicBezTo>
                <a:close/>
                <a:moveTo>
                  <a:pt x="10170735" y="938843"/>
                </a:moveTo>
                <a:lnTo>
                  <a:pt x="10267034" y="872803"/>
                </a:lnTo>
                <a:cubicBezTo>
                  <a:pt x="10269537" y="871036"/>
                  <a:pt x="10270200" y="867576"/>
                  <a:pt x="10268433" y="865073"/>
                </a:cubicBezTo>
                <a:cubicBezTo>
                  <a:pt x="10266666" y="862569"/>
                  <a:pt x="10263206" y="861907"/>
                  <a:pt x="10260703" y="863674"/>
                </a:cubicBezTo>
                <a:lnTo>
                  <a:pt x="10164403" y="929714"/>
                </a:lnTo>
                <a:cubicBezTo>
                  <a:pt x="10161900" y="931481"/>
                  <a:pt x="10161238" y="934941"/>
                  <a:pt x="10162931" y="937444"/>
                </a:cubicBezTo>
                <a:cubicBezTo>
                  <a:pt x="10164036" y="938990"/>
                  <a:pt x="10165802" y="939874"/>
                  <a:pt x="10167569" y="939874"/>
                </a:cubicBezTo>
                <a:cubicBezTo>
                  <a:pt x="10168674" y="939800"/>
                  <a:pt x="10169777" y="939506"/>
                  <a:pt x="10170735" y="938843"/>
                </a:cubicBezTo>
                <a:close/>
                <a:moveTo>
                  <a:pt x="10266371" y="873171"/>
                </a:moveTo>
                <a:lnTo>
                  <a:pt x="10367971" y="821709"/>
                </a:lnTo>
                <a:cubicBezTo>
                  <a:pt x="10370695" y="820310"/>
                  <a:pt x="10371800" y="816997"/>
                  <a:pt x="10370401" y="814199"/>
                </a:cubicBezTo>
                <a:cubicBezTo>
                  <a:pt x="10369002" y="811475"/>
                  <a:pt x="10365616" y="810371"/>
                  <a:pt x="10362892" y="811769"/>
                </a:cubicBezTo>
                <a:lnTo>
                  <a:pt x="10261291" y="863232"/>
                </a:lnTo>
                <a:cubicBezTo>
                  <a:pt x="10258567" y="864631"/>
                  <a:pt x="10257463" y="867944"/>
                  <a:pt x="10258862" y="870742"/>
                </a:cubicBezTo>
                <a:cubicBezTo>
                  <a:pt x="10259819" y="872729"/>
                  <a:pt x="10261806" y="873834"/>
                  <a:pt x="10263868" y="873834"/>
                </a:cubicBezTo>
                <a:cubicBezTo>
                  <a:pt x="10264752" y="873760"/>
                  <a:pt x="10265561" y="873539"/>
                  <a:pt x="10266371" y="873171"/>
                </a:cubicBezTo>
                <a:close/>
                <a:moveTo>
                  <a:pt x="10367309" y="822003"/>
                </a:moveTo>
                <a:lnTo>
                  <a:pt x="10475682" y="784676"/>
                </a:lnTo>
                <a:cubicBezTo>
                  <a:pt x="10478627" y="783645"/>
                  <a:pt x="10480173" y="780480"/>
                  <a:pt x="10479142" y="777608"/>
                </a:cubicBezTo>
                <a:cubicBezTo>
                  <a:pt x="10478111" y="774663"/>
                  <a:pt x="10474946" y="773191"/>
                  <a:pt x="10472075" y="774148"/>
                </a:cubicBezTo>
                <a:lnTo>
                  <a:pt x="10363702" y="811475"/>
                </a:lnTo>
                <a:cubicBezTo>
                  <a:pt x="10360756" y="812506"/>
                  <a:pt x="10359211" y="815671"/>
                  <a:pt x="10360241" y="818543"/>
                </a:cubicBezTo>
                <a:cubicBezTo>
                  <a:pt x="10361051" y="820899"/>
                  <a:pt x="10363186" y="822298"/>
                  <a:pt x="10365542" y="822298"/>
                </a:cubicBezTo>
                <a:cubicBezTo>
                  <a:pt x="10366057" y="822298"/>
                  <a:pt x="10366719" y="822224"/>
                  <a:pt x="10367309" y="822003"/>
                </a:cubicBezTo>
                <a:close/>
                <a:moveTo>
                  <a:pt x="10474946" y="784897"/>
                </a:moveTo>
                <a:lnTo>
                  <a:pt x="10586853" y="761558"/>
                </a:lnTo>
                <a:cubicBezTo>
                  <a:pt x="10589872" y="760896"/>
                  <a:pt x="10591786" y="757951"/>
                  <a:pt x="10591197" y="754932"/>
                </a:cubicBezTo>
                <a:cubicBezTo>
                  <a:pt x="10590534" y="751914"/>
                  <a:pt x="10587516" y="749926"/>
                  <a:pt x="10584571" y="750588"/>
                </a:cubicBezTo>
                <a:lnTo>
                  <a:pt x="10472663" y="773927"/>
                </a:lnTo>
                <a:cubicBezTo>
                  <a:pt x="10469645" y="774590"/>
                  <a:pt x="10467731" y="777535"/>
                  <a:pt x="10468320" y="780553"/>
                </a:cubicBezTo>
                <a:cubicBezTo>
                  <a:pt x="10468908" y="783204"/>
                  <a:pt x="10471191" y="784971"/>
                  <a:pt x="10473842" y="784971"/>
                </a:cubicBezTo>
                <a:cubicBezTo>
                  <a:pt x="10474210" y="784971"/>
                  <a:pt x="10474578" y="784971"/>
                  <a:pt x="10474946" y="784897"/>
                </a:cubicBezTo>
                <a:close/>
                <a:moveTo>
                  <a:pt x="7595249" y="3105795"/>
                </a:moveTo>
                <a:lnTo>
                  <a:pt x="7597604" y="3104396"/>
                </a:lnTo>
                <a:cubicBezTo>
                  <a:pt x="7600256" y="3102850"/>
                  <a:pt x="7601139" y="3099389"/>
                  <a:pt x="7599592" y="3096739"/>
                </a:cubicBezTo>
                <a:cubicBezTo>
                  <a:pt x="7598047" y="3094089"/>
                  <a:pt x="7594586" y="3093205"/>
                  <a:pt x="7591936" y="3094751"/>
                </a:cubicBezTo>
                <a:lnTo>
                  <a:pt x="7589580" y="3096150"/>
                </a:lnTo>
                <a:cubicBezTo>
                  <a:pt x="7586929" y="3097696"/>
                  <a:pt x="7586046" y="3101156"/>
                  <a:pt x="7587592" y="3103807"/>
                </a:cubicBezTo>
                <a:cubicBezTo>
                  <a:pt x="7588623" y="3105574"/>
                  <a:pt x="7590537" y="3106531"/>
                  <a:pt x="7592451" y="3106531"/>
                </a:cubicBezTo>
                <a:cubicBezTo>
                  <a:pt x="7593408" y="3106531"/>
                  <a:pt x="7594365" y="3106310"/>
                  <a:pt x="7595249" y="3105795"/>
                </a:cubicBezTo>
                <a:close/>
                <a:moveTo>
                  <a:pt x="7587224" y="3114629"/>
                </a:moveTo>
                <a:lnTo>
                  <a:pt x="7596501" y="3104838"/>
                </a:lnTo>
                <a:cubicBezTo>
                  <a:pt x="7598635" y="3102629"/>
                  <a:pt x="7598488" y="3099095"/>
                  <a:pt x="7596280" y="3096960"/>
                </a:cubicBezTo>
                <a:cubicBezTo>
                  <a:pt x="7594071" y="3094825"/>
                  <a:pt x="7590537" y="3094972"/>
                  <a:pt x="7588401" y="3097181"/>
                </a:cubicBezTo>
                <a:lnTo>
                  <a:pt x="7579125" y="3106973"/>
                </a:lnTo>
                <a:cubicBezTo>
                  <a:pt x="7576990" y="3109181"/>
                  <a:pt x="7577138" y="3112715"/>
                  <a:pt x="7579346" y="3114850"/>
                </a:cubicBezTo>
                <a:cubicBezTo>
                  <a:pt x="7580451" y="3115881"/>
                  <a:pt x="7581850" y="3116396"/>
                  <a:pt x="7583175" y="3116396"/>
                </a:cubicBezTo>
                <a:cubicBezTo>
                  <a:pt x="7584647" y="3116323"/>
                  <a:pt x="7586120" y="3115734"/>
                  <a:pt x="7587224" y="3114629"/>
                </a:cubicBezTo>
                <a:close/>
                <a:moveTo>
                  <a:pt x="7577212" y="3135170"/>
                </a:moveTo>
                <a:lnTo>
                  <a:pt x="7588181" y="3113304"/>
                </a:lnTo>
                <a:cubicBezTo>
                  <a:pt x="7589580" y="3110580"/>
                  <a:pt x="7588475" y="3107194"/>
                  <a:pt x="7585677" y="3105868"/>
                </a:cubicBezTo>
                <a:cubicBezTo>
                  <a:pt x="7582953" y="3104469"/>
                  <a:pt x="7579567" y="3105574"/>
                  <a:pt x="7578241" y="3108372"/>
                </a:cubicBezTo>
                <a:lnTo>
                  <a:pt x="7567272" y="3130238"/>
                </a:lnTo>
                <a:cubicBezTo>
                  <a:pt x="7565873" y="3132962"/>
                  <a:pt x="7566978" y="3136348"/>
                  <a:pt x="7569776" y="3137673"/>
                </a:cubicBezTo>
                <a:cubicBezTo>
                  <a:pt x="7570585" y="3138115"/>
                  <a:pt x="7571469" y="3138263"/>
                  <a:pt x="7572278" y="3138263"/>
                </a:cubicBezTo>
                <a:cubicBezTo>
                  <a:pt x="7574266" y="3138263"/>
                  <a:pt x="7576254" y="3137158"/>
                  <a:pt x="7577212" y="3135170"/>
                </a:cubicBezTo>
                <a:close/>
                <a:moveTo>
                  <a:pt x="7569554" y="3138778"/>
                </a:moveTo>
                <a:lnTo>
                  <a:pt x="7573088" y="3138189"/>
                </a:lnTo>
                <a:cubicBezTo>
                  <a:pt x="7576107" y="3137673"/>
                  <a:pt x="7578169" y="3134802"/>
                  <a:pt x="7577726" y="3131784"/>
                </a:cubicBezTo>
                <a:cubicBezTo>
                  <a:pt x="7577212" y="3128691"/>
                  <a:pt x="7574266" y="3126704"/>
                  <a:pt x="7571321" y="3127145"/>
                </a:cubicBezTo>
                <a:lnTo>
                  <a:pt x="7567788" y="3127734"/>
                </a:lnTo>
                <a:cubicBezTo>
                  <a:pt x="7564769" y="3128250"/>
                  <a:pt x="7562707" y="3131121"/>
                  <a:pt x="7563149" y="3134140"/>
                </a:cubicBezTo>
                <a:cubicBezTo>
                  <a:pt x="7563591" y="3136864"/>
                  <a:pt x="7566021" y="3138851"/>
                  <a:pt x="7568671" y="3138778"/>
                </a:cubicBezTo>
                <a:cubicBezTo>
                  <a:pt x="7568966" y="3138851"/>
                  <a:pt x="7569260" y="3138851"/>
                  <a:pt x="7569554" y="3138778"/>
                </a:cubicBezTo>
                <a:close/>
                <a:moveTo>
                  <a:pt x="7543418" y="3152472"/>
                </a:moveTo>
                <a:lnTo>
                  <a:pt x="7571248" y="3138263"/>
                </a:lnTo>
                <a:cubicBezTo>
                  <a:pt x="7573972" y="3136864"/>
                  <a:pt x="7575076" y="3133477"/>
                  <a:pt x="7573677" y="3130753"/>
                </a:cubicBezTo>
                <a:cubicBezTo>
                  <a:pt x="7572278" y="3128029"/>
                  <a:pt x="7568892" y="3126924"/>
                  <a:pt x="7566168" y="3128323"/>
                </a:cubicBezTo>
                <a:lnTo>
                  <a:pt x="7538338" y="3142533"/>
                </a:lnTo>
                <a:cubicBezTo>
                  <a:pt x="7535614" y="3143931"/>
                  <a:pt x="7534510" y="3147318"/>
                  <a:pt x="7535909" y="3150042"/>
                </a:cubicBezTo>
                <a:cubicBezTo>
                  <a:pt x="7536866" y="3151956"/>
                  <a:pt x="7538853" y="3153061"/>
                  <a:pt x="7540915" y="3153061"/>
                </a:cubicBezTo>
                <a:cubicBezTo>
                  <a:pt x="7541725" y="3153061"/>
                  <a:pt x="7542608" y="3152913"/>
                  <a:pt x="7543418" y="3152472"/>
                </a:cubicBezTo>
                <a:close/>
                <a:moveTo>
                  <a:pt x="7490778" y="3166828"/>
                </a:moveTo>
                <a:lnTo>
                  <a:pt x="7542313" y="3152840"/>
                </a:lnTo>
                <a:cubicBezTo>
                  <a:pt x="7545258" y="3152030"/>
                  <a:pt x="7547025" y="3148938"/>
                  <a:pt x="7546216" y="3145993"/>
                </a:cubicBezTo>
                <a:cubicBezTo>
                  <a:pt x="7545406" y="3143048"/>
                  <a:pt x="7542313" y="3141207"/>
                  <a:pt x="7539369" y="3142091"/>
                </a:cubicBezTo>
                <a:lnTo>
                  <a:pt x="7487832" y="3156079"/>
                </a:lnTo>
                <a:cubicBezTo>
                  <a:pt x="7484888" y="3156889"/>
                  <a:pt x="7483121" y="3159908"/>
                  <a:pt x="7483931" y="3162926"/>
                </a:cubicBezTo>
                <a:cubicBezTo>
                  <a:pt x="7484593" y="3165429"/>
                  <a:pt x="7486875" y="3167049"/>
                  <a:pt x="7489379" y="3167049"/>
                </a:cubicBezTo>
                <a:cubicBezTo>
                  <a:pt x="7489820" y="3167049"/>
                  <a:pt x="7490262" y="3166976"/>
                  <a:pt x="7490778" y="3166828"/>
                </a:cubicBezTo>
                <a:close/>
                <a:moveTo>
                  <a:pt x="7401105" y="3250832"/>
                </a:moveTo>
                <a:lnTo>
                  <a:pt x="7493060" y="3165577"/>
                </a:lnTo>
                <a:cubicBezTo>
                  <a:pt x="7495342" y="3163515"/>
                  <a:pt x="7495490" y="3159981"/>
                  <a:pt x="7493354" y="3157699"/>
                </a:cubicBezTo>
                <a:cubicBezTo>
                  <a:pt x="7491293" y="3155417"/>
                  <a:pt x="7487759" y="3155269"/>
                  <a:pt x="7485476" y="3157404"/>
                </a:cubicBezTo>
                <a:lnTo>
                  <a:pt x="7393521" y="3242660"/>
                </a:lnTo>
                <a:cubicBezTo>
                  <a:pt x="7391239" y="3244722"/>
                  <a:pt x="7391092" y="3248256"/>
                  <a:pt x="7393227" y="3250538"/>
                </a:cubicBezTo>
                <a:cubicBezTo>
                  <a:pt x="7394331" y="3251716"/>
                  <a:pt x="7395877" y="3252305"/>
                  <a:pt x="7397350" y="3252305"/>
                </a:cubicBezTo>
                <a:cubicBezTo>
                  <a:pt x="7398749" y="3252305"/>
                  <a:pt x="7400074" y="3251789"/>
                  <a:pt x="7401105" y="3250832"/>
                </a:cubicBezTo>
                <a:close/>
                <a:moveTo>
                  <a:pt x="7341101" y="3260403"/>
                </a:moveTo>
                <a:lnTo>
                  <a:pt x="7398159" y="3252231"/>
                </a:lnTo>
                <a:cubicBezTo>
                  <a:pt x="7401178" y="3251789"/>
                  <a:pt x="7403313" y="3248992"/>
                  <a:pt x="7402871" y="3245900"/>
                </a:cubicBezTo>
                <a:cubicBezTo>
                  <a:pt x="7402430" y="3242807"/>
                  <a:pt x="7399558" y="3240599"/>
                  <a:pt x="7396540" y="3241188"/>
                </a:cubicBezTo>
                <a:lnTo>
                  <a:pt x="7339482" y="3249360"/>
                </a:lnTo>
                <a:cubicBezTo>
                  <a:pt x="7336463" y="3249802"/>
                  <a:pt x="7334328" y="3252599"/>
                  <a:pt x="7334770" y="3255691"/>
                </a:cubicBezTo>
                <a:cubicBezTo>
                  <a:pt x="7335138" y="3258489"/>
                  <a:pt x="7337568" y="3260477"/>
                  <a:pt x="7340292" y="3260477"/>
                </a:cubicBezTo>
                <a:cubicBezTo>
                  <a:pt x="7340586" y="3260477"/>
                  <a:pt x="7340807" y="3260477"/>
                  <a:pt x="7341101" y="3260403"/>
                </a:cubicBezTo>
                <a:close/>
                <a:moveTo>
                  <a:pt x="7328880" y="3281975"/>
                </a:moveTo>
                <a:lnTo>
                  <a:pt x="7344930" y="3257974"/>
                </a:lnTo>
                <a:cubicBezTo>
                  <a:pt x="7346623" y="3255397"/>
                  <a:pt x="7345961" y="3251937"/>
                  <a:pt x="7343384" y="3250243"/>
                </a:cubicBezTo>
                <a:cubicBezTo>
                  <a:pt x="7340807" y="3248550"/>
                  <a:pt x="7337347" y="3249212"/>
                  <a:pt x="7335653" y="3251789"/>
                </a:cubicBezTo>
                <a:lnTo>
                  <a:pt x="7319604" y="3275791"/>
                </a:lnTo>
                <a:cubicBezTo>
                  <a:pt x="7317910" y="3278367"/>
                  <a:pt x="7318573" y="3281828"/>
                  <a:pt x="7321150" y="3283521"/>
                </a:cubicBezTo>
                <a:cubicBezTo>
                  <a:pt x="7322107" y="3284184"/>
                  <a:pt x="7323211" y="3284478"/>
                  <a:pt x="7324316" y="3284478"/>
                </a:cubicBezTo>
                <a:cubicBezTo>
                  <a:pt x="7326082" y="3284478"/>
                  <a:pt x="7327849" y="3283595"/>
                  <a:pt x="7328880" y="3281975"/>
                </a:cubicBezTo>
                <a:close/>
                <a:moveTo>
                  <a:pt x="7273074" y="3365611"/>
                </a:moveTo>
                <a:lnTo>
                  <a:pt x="7328880" y="3281975"/>
                </a:lnTo>
                <a:cubicBezTo>
                  <a:pt x="7330573" y="3279398"/>
                  <a:pt x="7329911" y="3275938"/>
                  <a:pt x="7327334" y="3274245"/>
                </a:cubicBezTo>
                <a:cubicBezTo>
                  <a:pt x="7324757" y="3272551"/>
                  <a:pt x="7321297" y="3273214"/>
                  <a:pt x="7319604" y="3275791"/>
                </a:cubicBezTo>
                <a:lnTo>
                  <a:pt x="7263797" y="3359426"/>
                </a:lnTo>
                <a:cubicBezTo>
                  <a:pt x="7262104" y="3362003"/>
                  <a:pt x="7262766" y="3365464"/>
                  <a:pt x="7265343" y="3367157"/>
                </a:cubicBezTo>
                <a:cubicBezTo>
                  <a:pt x="7266300" y="3367820"/>
                  <a:pt x="7267405" y="3368114"/>
                  <a:pt x="7268509" y="3368114"/>
                </a:cubicBezTo>
                <a:cubicBezTo>
                  <a:pt x="7270276" y="3368114"/>
                  <a:pt x="7271969" y="3367230"/>
                  <a:pt x="7273074" y="3365611"/>
                </a:cubicBezTo>
                <a:close/>
                <a:moveTo>
                  <a:pt x="7234790" y="3370985"/>
                </a:moveTo>
                <a:lnTo>
                  <a:pt x="7268877" y="3368040"/>
                </a:lnTo>
                <a:cubicBezTo>
                  <a:pt x="7271969" y="3367746"/>
                  <a:pt x="7274178" y="3365096"/>
                  <a:pt x="7273957" y="3362003"/>
                </a:cubicBezTo>
                <a:cubicBezTo>
                  <a:pt x="7273663" y="3358911"/>
                  <a:pt x="7271012" y="3356408"/>
                  <a:pt x="7267920" y="3356923"/>
                </a:cubicBezTo>
                <a:lnTo>
                  <a:pt x="7233832" y="3359868"/>
                </a:lnTo>
                <a:cubicBezTo>
                  <a:pt x="7230740" y="3360163"/>
                  <a:pt x="7228532" y="3362813"/>
                  <a:pt x="7228752" y="3365905"/>
                </a:cubicBezTo>
                <a:cubicBezTo>
                  <a:pt x="7228973" y="3368850"/>
                  <a:pt x="7231476" y="3371059"/>
                  <a:pt x="7234348" y="3370985"/>
                </a:cubicBezTo>
                <a:cubicBezTo>
                  <a:pt x="7234495" y="3371059"/>
                  <a:pt x="7234643" y="3371059"/>
                  <a:pt x="7234790" y="3370985"/>
                </a:cubicBezTo>
                <a:close/>
                <a:moveTo>
                  <a:pt x="7207034" y="3404189"/>
                </a:moveTo>
                <a:lnTo>
                  <a:pt x="7238471" y="3369145"/>
                </a:lnTo>
                <a:cubicBezTo>
                  <a:pt x="7240532" y="3366862"/>
                  <a:pt x="7240311" y="3363328"/>
                  <a:pt x="7238029" y="3361267"/>
                </a:cubicBezTo>
                <a:cubicBezTo>
                  <a:pt x="7235747" y="3359206"/>
                  <a:pt x="7232213" y="3359426"/>
                  <a:pt x="7230151" y="3361709"/>
                </a:cubicBezTo>
                <a:lnTo>
                  <a:pt x="7198714" y="3396753"/>
                </a:lnTo>
                <a:cubicBezTo>
                  <a:pt x="7196653" y="3399036"/>
                  <a:pt x="7196874" y="3402570"/>
                  <a:pt x="7199156" y="3404631"/>
                </a:cubicBezTo>
                <a:cubicBezTo>
                  <a:pt x="7200260" y="3405588"/>
                  <a:pt x="7201585" y="3406030"/>
                  <a:pt x="7202911" y="3406030"/>
                </a:cubicBezTo>
                <a:cubicBezTo>
                  <a:pt x="7204383" y="3406030"/>
                  <a:pt x="7205929" y="3405441"/>
                  <a:pt x="7207034" y="3404189"/>
                </a:cubicBezTo>
                <a:close/>
                <a:moveTo>
                  <a:pt x="7194665" y="3419061"/>
                </a:moveTo>
                <a:lnTo>
                  <a:pt x="7207181" y="3404042"/>
                </a:lnTo>
                <a:cubicBezTo>
                  <a:pt x="7209169" y="3401686"/>
                  <a:pt x="7208801" y="3398152"/>
                  <a:pt x="7206445" y="3396165"/>
                </a:cubicBezTo>
                <a:cubicBezTo>
                  <a:pt x="7204089" y="3394177"/>
                  <a:pt x="7200555" y="3394545"/>
                  <a:pt x="7198567" y="3396901"/>
                </a:cubicBezTo>
                <a:lnTo>
                  <a:pt x="7186051" y="3411920"/>
                </a:lnTo>
                <a:cubicBezTo>
                  <a:pt x="7184064" y="3414276"/>
                  <a:pt x="7184432" y="3417810"/>
                  <a:pt x="7186788" y="3419798"/>
                </a:cubicBezTo>
                <a:cubicBezTo>
                  <a:pt x="7187818" y="3420681"/>
                  <a:pt x="7189143" y="3421123"/>
                  <a:pt x="7190395" y="3421123"/>
                </a:cubicBezTo>
                <a:cubicBezTo>
                  <a:pt x="7192014" y="3421049"/>
                  <a:pt x="7193561" y="3420386"/>
                  <a:pt x="7194665" y="3419061"/>
                </a:cubicBezTo>
                <a:close/>
                <a:moveTo>
                  <a:pt x="7177216" y="3440044"/>
                </a:moveTo>
                <a:lnTo>
                  <a:pt x="7194665" y="3419061"/>
                </a:lnTo>
                <a:cubicBezTo>
                  <a:pt x="7196653" y="3416705"/>
                  <a:pt x="7196285" y="3413171"/>
                  <a:pt x="7193929" y="3411184"/>
                </a:cubicBezTo>
                <a:cubicBezTo>
                  <a:pt x="7191573" y="3409196"/>
                  <a:pt x="7188039" y="3409564"/>
                  <a:pt x="7186051" y="3411920"/>
                </a:cubicBezTo>
                <a:lnTo>
                  <a:pt x="7168602" y="3432902"/>
                </a:lnTo>
                <a:cubicBezTo>
                  <a:pt x="7166614" y="3435258"/>
                  <a:pt x="7166983" y="3438792"/>
                  <a:pt x="7169339" y="3440780"/>
                </a:cubicBezTo>
                <a:cubicBezTo>
                  <a:pt x="7170369" y="3441664"/>
                  <a:pt x="7171694" y="3442105"/>
                  <a:pt x="7172946" y="3442105"/>
                </a:cubicBezTo>
                <a:cubicBezTo>
                  <a:pt x="7174492" y="3442032"/>
                  <a:pt x="7176112" y="3441296"/>
                  <a:pt x="7177216" y="3440044"/>
                </a:cubicBezTo>
                <a:close/>
                <a:moveTo>
                  <a:pt x="7172652" y="3445713"/>
                </a:moveTo>
                <a:lnTo>
                  <a:pt x="7177290" y="3439897"/>
                </a:lnTo>
                <a:cubicBezTo>
                  <a:pt x="7179204" y="3437467"/>
                  <a:pt x="7178762" y="3434007"/>
                  <a:pt x="7176406" y="3432093"/>
                </a:cubicBezTo>
                <a:cubicBezTo>
                  <a:pt x="7173977" y="3430178"/>
                  <a:pt x="7170517" y="3430546"/>
                  <a:pt x="7168602" y="3432976"/>
                </a:cubicBezTo>
                <a:lnTo>
                  <a:pt x="7163964" y="3438792"/>
                </a:lnTo>
                <a:cubicBezTo>
                  <a:pt x="7162050" y="3441222"/>
                  <a:pt x="7162492" y="3444682"/>
                  <a:pt x="7164848" y="3446596"/>
                </a:cubicBezTo>
                <a:cubicBezTo>
                  <a:pt x="7165878" y="3447406"/>
                  <a:pt x="7167130" y="3447848"/>
                  <a:pt x="7168382" y="3447774"/>
                </a:cubicBezTo>
                <a:cubicBezTo>
                  <a:pt x="7169928" y="3447848"/>
                  <a:pt x="7171547" y="3447112"/>
                  <a:pt x="7172652" y="3445713"/>
                </a:cubicBezTo>
                <a:close/>
                <a:moveTo>
                  <a:pt x="7131128" y="3497912"/>
                </a:moveTo>
                <a:lnTo>
                  <a:pt x="7172652" y="3445787"/>
                </a:lnTo>
                <a:cubicBezTo>
                  <a:pt x="7174566" y="3443357"/>
                  <a:pt x="7174198" y="3439897"/>
                  <a:pt x="7171768" y="3437982"/>
                </a:cubicBezTo>
                <a:cubicBezTo>
                  <a:pt x="7169339" y="3436068"/>
                  <a:pt x="7165878" y="3436436"/>
                  <a:pt x="7163964" y="3438866"/>
                </a:cubicBezTo>
                <a:lnTo>
                  <a:pt x="7122440" y="3490991"/>
                </a:lnTo>
                <a:cubicBezTo>
                  <a:pt x="7120527" y="3493421"/>
                  <a:pt x="7120895" y="3496881"/>
                  <a:pt x="7123324" y="3498795"/>
                </a:cubicBezTo>
                <a:cubicBezTo>
                  <a:pt x="7124355" y="3499605"/>
                  <a:pt x="7125607" y="3500047"/>
                  <a:pt x="7126858" y="3500047"/>
                </a:cubicBezTo>
                <a:cubicBezTo>
                  <a:pt x="7128404" y="3499973"/>
                  <a:pt x="7130024" y="3499237"/>
                  <a:pt x="7131128" y="3497912"/>
                </a:cubicBezTo>
                <a:close/>
                <a:moveTo>
                  <a:pt x="7127300" y="3502476"/>
                </a:moveTo>
                <a:cubicBezTo>
                  <a:pt x="7130392" y="3502256"/>
                  <a:pt x="7132674" y="3499605"/>
                  <a:pt x="7132454" y="3496513"/>
                </a:cubicBezTo>
                <a:lnTo>
                  <a:pt x="7132306" y="3494010"/>
                </a:lnTo>
                <a:cubicBezTo>
                  <a:pt x="7132085" y="3490918"/>
                  <a:pt x="7129656" y="3488414"/>
                  <a:pt x="7126343" y="3488856"/>
                </a:cubicBezTo>
                <a:cubicBezTo>
                  <a:pt x="7123251" y="3489077"/>
                  <a:pt x="7120968" y="3491727"/>
                  <a:pt x="7121189" y="3494820"/>
                </a:cubicBezTo>
                <a:lnTo>
                  <a:pt x="7121336" y="3497323"/>
                </a:lnTo>
                <a:cubicBezTo>
                  <a:pt x="7121557" y="3500268"/>
                  <a:pt x="7123987" y="3502550"/>
                  <a:pt x="7126932" y="3502550"/>
                </a:cubicBezTo>
                <a:cubicBezTo>
                  <a:pt x="7127079" y="3502476"/>
                  <a:pt x="7127152" y="3502476"/>
                  <a:pt x="7127300" y="3502476"/>
                </a:cubicBezTo>
                <a:close/>
                <a:moveTo>
                  <a:pt x="7123177" y="3511090"/>
                </a:moveTo>
                <a:lnTo>
                  <a:pt x="7131349" y="3500341"/>
                </a:lnTo>
                <a:cubicBezTo>
                  <a:pt x="7133190" y="3497912"/>
                  <a:pt x="7132748" y="3494378"/>
                  <a:pt x="7130318" y="3492537"/>
                </a:cubicBezTo>
                <a:cubicBezTo>
                  <a:pt x="7127889" y="3490697"/>
                  <a:pt x="7124355" y="3491138"/>
                  <a:pt x="7122514" y="3493568"/>
                </a:cubicBezTo>
                <a:lnTo>
                  <a:pt x="7114342" y="3504317"/>
                </a:lnTo>
                <a:cubicBezTo>
                  <a:pt x="7112502" y="3506747"/>
                  <a:pt x="7112943" y="3510280"/>
                  <a:pt x="7115373" y="3512121"/>
                </a:cubicBezTo>
                <a:cubicBezTo>
                  <a:pt x="7116404" y="3512931"/>
                  <a:pt x="7117582" y="3513299"/>
                  <a:pt x="7118759" y="3513225"/>
                </a:cubicBezTo>
                <a:cubicBezTo>
                  <a:pt x="7120453" y="3513299"/>
                  <a:pt x="7122072" y="3512489"/>
                  <a:pt x="7123177" y="3511090"/>
                </a:cubicBezTo>
                <a:close/>
                <a:moveTo>
                  <a:pt x="7099397" y="3539951"/>
                </a:moveTo>
                <a:lnTo>
                  <a:pt x="7123030" y="3511238"/>
                </a:lnTo>
                <a:cubicBezTo>
                  <a:pt x="7125018" y="3508882"/>
                  <a:pt x="7124650" y="3505348"/>
                  <a:pt x="7122294" y="3503360"/>
                </a:cubicBezTo>
                <a:cubicBezTo>
                  <a:pt x="7119938" y="3501446"/>
                  <a:pt x="7116404" y="3501740"/>
                  <a:pt x="7114416" y="3504096"/>
                </a:cubicBezTo>
                <a:lnTo>
                  <a:pt x="7090783" y="3532809"/>
                </a:lnTo>
                <a:cubicBezTo>
                  <a:pt x="7088795" y="3535165"/>
                  <a:pt x="7089163" y="3538699"/>
                  <a:pt x="7091519" y="3540687"/>
                </a:cubicBezTo>
                <a:cubicBezTo>
                  <a:pt x="7092549" y="3541570"/>
                  <a:pt x="7093875" y="3541938"/>
                  <a:pt x="7095127" y="3541938"/>
                </a:cubicBezTo>
                <a:cubicBezTo>
                  <a:pt x="7096672" y="3541938"/>
                  <a:pt x="7098292" y="3541276"/>
                  <a:pt x="7099397" y="3539951"/>
                </a:cubicBezTo>
                <a:close/>
                <a:moveTo>
                  <a:pt x="7057284" y="3589793"/>
                </a:moveTo>
                <a:lnTo>
                  <a:pt x="7099323" y="3540024"/>
                </a:lnTo>
                <a:cubicBezTo>
                  <a:pt x="7101311" y="3537668"/>
                  <a:pt x="7101016" y="3534134"/>
                  <a:pt x="7098660" y="3532147"/>
                </a:cubicBezTo>
                <a:cubicBezTo>
                  <a:pt x="7096304" y="3530159"/>
                  <a:pt x="7092771" y="3530453"/>
                  <a:pt x="7090783" y="3532809"/>
                </a:cubicBezTo>
                <a:lnTo>
                  <a:pt x="7048744" y="3582578"/>
                </a:lnTo>
                <a:cubicBezTo>
                  <a:pt x="7046756" y="3584934"/>
                  <a:pt x="7047050" y="3588468"/>
                  <a:pt x="7049406" y="3590456"/>
                </a:cubicBezTo>
                <a:cubicBezTo>
                  <a:pt x="7050437" y="3591339"/>
                  <a:pt x="7051762" y="3591781"/>
                  <a:pt x="7053014" y="3591781"/>
                </a:cubicBezTo>
                <a:cubicBezTo>
                  <a:pt x="7054634" y="3591781"/>
                  <a:pt x="7056180" y="3591119"/>
                  <a:pt x="7057284" y="3589793"/>
                </a:cubicBezTo>
                <a:close/>
                <a:moveTo>
                  <a:pt x="7024817" y="3636912"/>
                </a:moveTo>
                <a:lnTo>
                  <a:pt x="7057652" y="3589352"/>
                </a:lnTo>
                <a:cubicBezTo>
                  <a:pt x="7059419" y="3586849"/>
                  <a:pt x="7058757" y="3583315"/>
                  <a:pt x="7056253" y="3581621"/>
                </a:cubicBezTo>
                <a:cubicBezTo>
                  <a:pt x="7053677" y="3579854"/>
                  <a:pt x="7050216" y="3580517"/>
                  <a:pt x="7048523" y="3583020"/>
                </a:cubicBezTo>
                <a:lnTo>
                  <a:pt x="7015687" y="3630581"/>
                </a:lnTo>
                <a:cubicBezTo>
                  <a:pt x="7013920" y="3633084"/>
                  <a:pt x="7014583" y="3636618"/>
                  <a:pt x="7017086" y="3638311"/>
                </a:cubicBezTo>
                <a:cubicBezTo>
                  <a:pt x="7018043" y="3638974"/>
                  <a:pt x="7019147" y="3639342"/>
                  <a:pt x="7020325" y="3639268"/>
                </a:cubicBezTo>
                <a:cubicBezTo>
                  <a:pt x="7022019" y="3639342"/>
                  <a:pt x="7023786" y="3638459"/>
                  <a:pt x="7024817" y="3636912"/>
                </a:cubicBezTo>
                <a:close/>
                <a:moveTo>
                  <a:pt x="6996103" y="3679466"/>
                </a:moveTo>
                <a:lnTo>
                  <a:pt x="7024817" y="3636912"/>
                </a:lnTo>
                <a:cubicBezTo>
                  <a:pt x="7026510" y="3634336"/>
                  <a:pt x="7025847" y="3630875"/>
                  <a:pt x="7023344" y="3629182"/>
                </a:cubicBezTo>
                <a:cubicBezTo>
                  <a:pt x="7020767" y="3627488"/>
                  <a:pt x="7017307" y="3628151"/>
                  <a:pt x="7015614" y="3630654"/>
                </a:cubicBezTo>
                <a:lnTo>
                  <a:pt x="6986900" y="3673209"/>
                </a:lnTo>
                <a:cubicBezTo>
                  <a:pt x="6985207" y="3675785"/>
                  <a:pt x="6985870" y="3679246"/>
                  <a:pt x="6988373" y="3680939"/>
                </a:cubicBezTo>
                <a:cubicBezTo>
                  <a:pt x="6989330" y="3681602"/>
                  <a:pt x="6990434" y="3681896"/>
                  <a:pt x="6991539" y="3681896"/>
                </a:cubicBezTo>
                <a:cubicBezTo>
                  <a:pt x="6993306" y="3681896"/>
                  <a:pt x="6995072" y="3681013"/>
                  <a:pt x="6996103" y="3679466"/>
                </a:cubicBezTo>
                <a:close/>
                <a:moveTo>
                  <a:pt x="6968716" y="3717530"/>
                </a:moveTo>
                <a:lnTo>
                  <a:pt x="6996030" y="3679614"/>
                </a:lnTo>
                <a:cubicBezTo>
                  <a:pt x="6997796" y="3677111"/>
                  <a:pt x="6997281" y="3673650"/>
                  <a:pt x="6994778" y="3671810"/>
                </a:cubicBezTo>
                <a:cubicBezTo>
                  <a:pt x="6992275" y="3670043"/>
                  <a:pt x="6988815" y="3670558"/>
                  <a:pt x="6986974" y="3673061"/>
                </a:cubicBezTo>
                <a:lnTo>
                  <a:pt x="6959660" y="3710977"/>
                </a:lnTo>
                <a:cubicBezTo>
                  <a:pt x="6957893" y="3713481"/>
                  <a:pt x="6958408" y="3716941"/>
                  <a:pt x="6960911" y="3718781"/>
                </a:cubicBezTo>
                <a:cubicBezTo>
                  <a:pt x="6961942" y="3719517"/>
                  <a:pt x="6963047" y="3719812"/>
                  <a:pt x="6964224" y="3719812"/>
                </a:cubicBezTo>
                <a:cubicBezTo>
                  <a:pt x="6965918" y="3719812"/>
                  <a:pt x="6967611" y="3719002"/>
                  <a:pt x="6968716" y="3717530"/>
                </a:cubicBezTo>
                <a:close/>
                <a:moveTo>
                  <a:pt x="6929548" y="3763691"/>
                </a:moveTo>
                <a:lnTo>
                  <a:pt x="6968421" y="3717824"/>
                </a:lnTo>
                <a:cubicBezTo>
                  <a:pt x="6970409" y="3715468"/>
                  <a:pt x="6970114" y="3711934"/>
                  <a:pt x="6967759" y="3709947"/>
                </a:cubicBezTo>
                <a:cubicBezTo>
                  <a:pt x="6965403" y="3707959"/>
                  <a:pt x="6961868" y="3708253"/>
                  <a:pt x="6959881" y="3710609"/>
                </a:cubicBezTo>
                <a:lnTo>
                  <a:pt x="6921008" y="3756476"/>
                </a:lnTo>
                <a:cubicBezTo>
                  <a:pt x="6919020" y="3758832"/>
                  <a:pt x="6919314" y="3762366"/>
                  <a:pt x="6921670" y="3764354"/>
                </a:cubicBezTo>
                <a:cubicBezTo>
                  <a:pt x="6922701" y="3765238"/>
                  <a:pt x="6924026" y="3765679"/>
                  <a:pt x="6925352" y="3765679"/>
                </a:cubicBezTo>
                <a:cubicBezTo>
                  <a:pt x="6926897" y="3765679"/>
                  <a:pt x="6928444" y="3765017"/>
                  <a:pt x="6929548" y="3763691"/>
                </a:cubicBezTo>
                <a:close/>
                <a:moveTo>
                  <a:pt x="6907977" y="3784085"/>
                </a:moveTo>
                <a:lnTo>
                  <a:pt x="6929106" y="3764133"/>
                </a:lnTo>
                <a:cubicBezTo>
                  <a:pt x="6931389" y="3761998"/>
                  <a:pt x="6931462" y="3758464"/>
                  <a:pt x="6929327" y="3756256"/>
                </a:cubicBezTo>
                <a:cubicBezTo>
                  <a:pt x="6927192" y="3753973"/>
                  <a:pt x="6923658" y="3753900"/>
                  <a:pt x="6921449" y="3756035"/>
                </a:cubicBezTo>
                <a:lnTo>
                  <a:pt x="6900319" y="3775987"/>
                </a:lnTo>
                <a:cubicBezTo>
                  <a:pt x="6898037" y="3778121"/>
                  <a:pt x="6897963" y="3781656"/>
                  <a:pt x="6900099" y="3783864"/>
                </a:cubicBezTo>
                <a:cubicBezTo>
                  <a:pt x="6901203" y="3785042"/>
                  <a:pt x="6902675" y="3785631"/>
                  <a:pt x="6904222" y="3785631"/>
                </a:cubicBezTo>
                <a:cubicBezTo>
                  <a:pt x="6905547" y="3785558"/>
                  <a:pt x="6906946" y="3785116"/>
                  <a:pt x="6907977" y="3784085"/>
                </a:cubicBezTo>
                <a:close/>
                <a:moveTo>
                  <a:pt x="6904369" y="3792772"/>
                </a:moveTo>
                <a:cubicBezTo>
                  <a:pt x="6907461" y="3792699"/>
                  <a:pt x="6909890" y="3790196"/>
                  <a:pt x="6909817" y="3787104"/>
                </a:cubicBezTo>
                <a:lnTo>
                  <a:pt x="6909670" y="3779962"/>
                </a:lnTo>
                <a:cubicBezTo>
                  <a:pt x="6909596" y="3776870"/>
                  <a:pt x="6907166" y="3773999"/>
                  <a:pt x="6904001" y="3774514"/>
                </a:cubicBezTo>
                <a:cubicBezTo>
                  <a:pt x="6900909" y="3774588"/>
                  <a:pt x="6898479" y="3777091"/>
                  <a:pt x="6898553" y="3780183"/>
                </a:cubicBezTo>
                <a:lnTo>
                  <a:pt x="6898700" y="3787324"/>
                </a:lnTo>
                <a:cubicBezTo>
                  <a:pt x="6898774" y="3790343"/>
                  <a:pt x="6901277" y="3792772"/>
                  <a:pt x="6904369" y="3792772"/>
                </a:cubicBezTo>
                <a:cubicBezTo>
                  <a:pt x="6904369" y="3792772"/>
                  <a:pt x="6904369" y="3792772"/>
                  <a:pt x="6904369" y="3792772"/>
                </a:cubicBezTo>
                <a:close/>
                <a:moveTo>
                  <a:pt x="6889276" y="3815743"/>
                </a:moveTo>
                <a:lnTo>
                  <a:pt x="6908713" y="3790638"/>
                </a:lnTo>
                <a:cubicBezTo>
                  <a:pt x="6910627" y="3788208"/>
                  <a:pt x="6910185" y="3784674"/>
                  <a:pt x="6907755" y="3782833"/>
                </a:cubicBezTo>
                <a:cubicBezTo>
                  <a:pt x="6905326" y="3780919"/>
                  <a:pt x="6901866" y="3781361"/>
                  <a:pt x="6899951" y="3783791"/>
                </a:cubicBezTo>
                <a:lnTo>
                  <a:pt x="6880515" y="3808896"/>
                </a:lnTo>
                <a:cubicBezTo>
                  <a:pt x="6878601" y="3811326"/>
                  <a:pt x="6879042" y="3814859"/>
                  <a:pt x="6881472" y="3816700"/>
                </a:cubicBezTo>
                <a:cubicBezTo>
                  <a:pt x="6882503" y="3817510"/>
                  <a:pt x="6883681" y="3817878"/>
                  <a:pt x="6884932" y="3817878"/>
                </a:cubicBezTo>
                <a:cubicBezTo>
                  <a:pt x="6886552" y="3817878"/>
                  <a:pt x="6888172" y="3817142"/>
                  <a:pt x="6889276" y="3815743"/>
                </a:cubicBezTo>
                <a:close/>
                <a:moveTo>
                  <a:pt x="6870944" y="3839302"/>
                </a:moveTo>
                <a:lnTo>
                  <a:pt x="6889202" y="3815743"/>
                </a:lnTo>
                <a:cubicBezTo>
                  <a:pt x="6891117" y="3813314"/>
                  <a:pt x="6890675" y="3809779"/>
                  <a:pt x="6888245" y="3807939"/>
                </a:cubicBezTo>
                <a:cubicBezTo>
                  <a:pt x="6885816" y="3806025"/>
                  <a:pt x="6882355" y="3806467"/>
                  <a:pt x="6880441" y="3808896"/>
                </a:cubicBezTo>
                <a:lnTo>
                  <a:pt x="6862183" y="3832455"/>
                </a:lnTo>
                <a:cubicBezTo>
                  <a:pt x="6860268" y="3834885"/>
                  <a:pt x="6860710" y="3838419"/>
                  <a:pt x="6863140" y="3840259"/>
                </a:cubicBezTo>
                <a:cubicBezTo>
                  <a:pt x="6864171" y="3841069"/>
                  <a:pt x="6865422" y="3841438"/>
                  <a:pt x="6866600" y="3841438"/>
                </a:cubicBezTo>
                <a:cubicBezTo>
                  <a:pt x="6868220" y="3841438"/>
                  <a:pt x="6869913" y="3840701"/>
                  <a:pt x="6870944" y="3839302"/>
                </a:cubicBezTo>
                <a:close/>
                <a:moveTo>
                  <a:pt x="6857912" y="3848800"/>
                </a:moveTo>
                <a:lnTo>
                  <a:pt x="6869839" y="3840407"/>
                </a:lnTo>
                <a:cubicBezTo>
                  <a:pt x="6872343" y="3838640"/>
                  <a:pt x="6872932" y="3835179"/>
                  <a:pt x="6871165" y="3832603"/>
                </a:cubicBezTo>
                <a:cubicBezTo>
                  <a:pt x="6869398" y="3830099"/>
                  <a:pt x="6865938" y="3829511"/>
                  <a:pt x="6863360" y="3831278"/>
                </a:cubicBezTo>
                <a:lnTo>
                  <a:pt x="6851434" y="3839671"/>
                </a:lnTo>
                <a:cubicBezTo>
                  <a:pt x="6848931" y="3841438"/>
                  <a:pt x="6848342" y="3844898"/>
                  <a:pt x="6850108" y="3847475"/>
                </a:cubicBezTo>
                <a:cubicBezTo>
                  <a:pt x="6851213" y="3849021"/>
                  <a:pt x="6852980" y="3849830"/>
                  <a:pt x="6854673" y="3849830"/>
                </a:cubicBezTo>
                <a:cubicBezTo>
                  <a:pt x="6855778" y="3849830"/>
                  <a:pt x="6856955" y="3849462"/>
                  <a:pt x="6857912" y="3848800"/>
                </a:cubicBezTo>
                <a:close/>
                <a:moveTo>
                  <a:pt x="6804757" y="3886127"/>
                </a:moveTo>
                <a:lnTo>
                  <a:pt x="6857912" y="3848800"/>
                </a:lnTo>
                <a:cubicBezTo>
                  <a:pt x="6860416" y="3847033"/>
                  <a:pt x="6861078" y="3843573"/>
                  <a:pt x="6859238" y="3841069"/>
                </a:cubicBezTo>
                <a:cubicBezTo>
                  <a:pt x="6857471" y="3838566"/>
                  <a:pt x="6854011" y="3837903"/>
                  <a:pt x="6851507" y="3839744"/>
                </a:cubicBezTo>
                <a:lnTo>
                  <a:pt x="6798352" y="3877071"/>
                </a:lnTo>
                <a:cubicBezTo>
                  <a:pt x="6795848" y="3878838"/>
                  <a:pt x="6795186" y="3882298"/>
                  <a:pt x="6797026" y="3884801"/>
                </a:cubicBezTo>
                <a:cubicBezTo>
                  <a:pt x="6798130" y="3886348"/>
                  <a:pt x="6799897" y="3887157"/>
                  <a:pt x="6801591" y="3887157"/>
                </a:cubicBezTo>
                <a:cubicBezTo>
                  <a:pt x="6802695" y="3887157"/>
                  <a:pt x="6803726" y="3886863"/>
                  <a:pt x="6804757" y="3886127"/>
                </a:cubicBezTo>
                <a:close/>
                <a:moveTo>
                  <a:pt x="6770522" y="3910202"/>
                </a:moveTo>
                <a:lnTo>
                  <a:pt x="6804757" y="3886127"/>
                </a:lnTo>
                <a:cubicBezTo>
                  <a:pt x="6807260" y="3884360"/>
                  <a:pt x="6807849" y="3880900"/>
                  <a:pt x="6806082" y="3878323"/>
                </a:cubicBezTo>
                <a:cubicBezTo>
                  <a:pt x="6804315" y="3875820"/>
                  <a:pt x="6800781" y="3875231"/>
                  <a:pt x="6798278" y="3876997"/>
                </a:cubicBezTo>
                <a:lnTo>
                  <a:pt x="6764043" y="3901072"/>
                </a:lnTo>
                <a:cubicBezTo>
                  <a:pt x="6761540" y="3902839"/>
                  <a:pt x="6760951" y="3906300"/>
                  <a:pt x="6762718" y="3908876"/>
                </a:cubicBezTo>
                <a:cubicBezTo>
                  <a:pt x="6763822" y="3910423"/>
                  <a:pt x="6765589" y="3911232"/>
                  <a:pt x="6767282" y="3911232"/>
                </a:cubicBezTo>
                <a:cubicBezTo>
                  <a:pt x="6768461" y="3911232"/>
                  <a:pt x="6769565" y="3910864"/>
                  <a:pt x="6770522" y="3910202"/>
                </a:cubicBezTo>
                <a:close/>
                <a:moveTo>
                  <a:pt x="6757196" y="3925810"/>
                </a:moveTo>
                <a:lnTo>
                  <a:pt x="6771553" y="3909318"/>
                </a:lnTo>
                <a:cubicBezTo>
                  <a:pt x="6773541" y="3906962"/>
                  <a:pt x="6773319" y="3903502"/>
                  <a:pt x="6771037" y="3901440"/>
                </a:cubicBezTo>
                <a:cubicBezTo>
                  <a:pt x="6768681" y="3899379"/>
                  <a:pt x="6765147" y="3899673"/>
                  <a:pt x="6763159" y="3901956"/>
                </a:cubicBezTo>
                <a:lnTo>
                  <a:pt x="6748803" y="3918447"/>
                </a:lnTo>
                <a:cubicBezTo>
                  <a:pt x="6746815" y="3920803"/>
                  <a:pt x="6747036" y="3924264"/>
                  <a:pt x="6749318" y="3926325"/>
                </a:cubicBezTo>
                <a:cubicBezTo>
                  <a:pt x="6750423" y="3927282"/>
                  <a:pt x="6751748" y="3927724"/>
                  <a:pt x="6752999" y="3927724"/>
                </a:cubicBezTo>
                <a:cubicBezTo>
                  <a:pt x="6754546" y="3927724"/>
                  <a:pt x="6756092" y="3927062"/>
                  <a:pt x="6757196" y="3925810"/>
                </a:cubicBezTo>
                <a:close/>
                <a:moveTo>
                  <a:pt x="6711549" y="3978377"/>
                </a:moveTo>
                <a:lnTo>
                  <a:pt x="6757196" y="3925883"/>
                </a:lnTo>
                <a:cubicBezTo>
                  <a:pt x="6759184" y="3923527"/>
                  <a:pt x="6758963" y="3920067"/>
                  <a:pt x="6756607" y="3918006"/>
                </a:cubicBezTo>
                <a:cubicBezTo>
                  <a:pt x="6754325" y="3916018"/>
                  <a:pt x="6750791" y="3916239"/>
                  <a:pt x="6748730" y="3918595"/>
                </a:cubicBezTo>
                <a:lnTo>
                  <a:pt x="6703083" y="3971088"/>
                </a:lnTo>
                <a:cubicBezTo>
                  <a:pt x="6701095" y="3973444"/>
                  <a:pt x="6701316" y="3976904"/>
                  <a:pt x="6703672" y="3978966"/>
                </a:cubicBezTo>
                <a:cubicBezTo>
                  <a:pt x="6704703" y="3979923"/>
                  <a:pt x="6706028" y="3980365"/>
                  <a:pt x="6707353" y="3980365"/>
                </a:cubicBezTo>
                <a:cubicBezTo>
                  <a:pt x="6708973" y="3980291"/>
                  <a:pt x="6710445" y="3979628"/>
                  <a:pt x="6711549" y="3978377"/>
                </a:cubicBezTo>
                <a:close/>
                <a:moveTo>
                  <a:pt x="6669069" y="4017765"/>
                </a:moveTo>
                <a:lnTo>
                  <a:pt x="6711108" y="3978818"/>
                </a:lnTo>
                <a:cubicBezTo>
                  <a:pt x="6713390" y="3976757"/>
                  <a:pt x="6713537" y="3973223"/>
                  <a:pt x="6711403" y="3970941"/>
                </a:cubicBezTo>
                <a:cubicBezTo>
                  <a:pt x="6709341" y="3968658"/>
                  <a:pt x="6705807" y="3968511"/>
                  <a:pt x="6703525" y="3970646"/>
                </a:cubicBezTo>
                <a:lnTo>
                  <a:pt x="6661486" y="4009593"/>
                </a:lnTo>
                <a:cubicBezTo>
                  <a:pt x="6659204" y="4011654"/>
                  <a:pt x="6659056" y="4015188"/>
                  <a:pt x="6661191" y="4017471"/>
                </a:cubicBezTo>
                <a:cubicBezTo>
                  <a:pt x="6662296" y="4018649"/>
                  <a:pt x="6663842" y="4019237"/>
                  <a:pt x="6665314" y="4019237"/>
                </a:cubicBezTo>
                <a:cubicBezTo>
                  <a:pt x="6666640" y="4019237"/>
                  <a:pt x="6668038" y="4018722"/>
                  <a:pt x="6669069" y="4017765"/>
                </a:cubicBezTo>
                <a:close/>
                <a:moveTo>
                  <a:pt x="6651621" y="4033888"/>
                </a:moveTo>
                <a:lnTo>
                  <a:pt x="6669069" y="4017692"/>
                </a:lnTo>
                <a:cubicBezTo>
                  <a:pt x="6671352" y="4015630"/>
                  <a:pt x="6671498" y="4012096"/>
                  <a:pt x="6669364" y="4009814"/>
                </a:cubicBezTo>
                <a:cubicBezTo>
                  <a:pt x="6667302" y="4007532"/>
                  <a:pt x="6663768" y="4007384"/>
                  <a:pt x="6661486" y="4009519"/>
                </a:cubicBezTo>
                <a:lnTo>
                  <a:pt x="6644037" y="4025716"/>
                </a:lnTo>
                <a:cubicBezTo>
                  <a:pt x="6641755" y="4027778"/>
                  <a:pt x="6641607" y="4031312"/>
                  <a:pt x="6643743" y="4033594"/>
                </a:cubicBezTo>
                <a:cubicBezTo>
                  <a:pt x="6644847" y="4034772"/>
                  <a:pt x="6646393" y="4035361"/>
                  <a:pt x="6647866" y="4035361"/>
                </a:cubicBezTo>
                <a:cubicBezTo>
                  <a:pt x="6649191" y="4035361"/>
                  <a:pt x="6650590" y="4034919"/>
                  <a:pt x="6651621" y="4033888"/>
                </a:cubicBezTo>
                <a:close/>
                <a:moveTo>
                  <a:pt x="6622466" y="4050527"/>
                </a:moveTo>
                <a:lnTo>
                  <a:pt x="6650516" y="4034699"/>
                </a:lnTo>
                <a:cubicBezTo>
                  <a:pt x="6653240" y="4033152"/>
                  <a:pt x="6654124" y="4029766"/>
                  <a:pt x="6652651" y="4027115"/>
                </a:cubicBezTo>
                <a:cubicBezTo>
                  <a:pt x="6651105" y="4024391"/>
                  <a:pt x="6647718" y="4023508"/>
                  <a:pt x="6645068" y="4024980"/>
                </a:cubicBezTo>
                <a:lnTo>
                  <a:pt x="6617018" y="4040809"/>
                </a:lnTo>
                <a:cubicBezTo>
                  <a:pt x="6614294" y="4042355"/>
                  <a:pt x="6613410" y="4045742"/>
                  <a:pt x="6614882" y="4048392"/>
                </a:cubicBezTo>
                <a:cubicBezTo>
                  <a:pt x="6615913" y="4050233"/>
                  <a:pt x="6617827" y="4051264"/>
                  <a:pt x="6619815" y="4051264"/>
                </a:cubicBezTo>
                <a:cubicBezTo>
                  <a:pt x="6620699" y="4051264"/>
                  <a:pt x="6621656" y="4051043"/>
                  <a:pt x="6622466" y="4050527"/>
                </a:cubicBezTo>
                <a:close/>
                <a:moveTo>
                  <a:pt x="6622907" y="4056786"/>
                </a:moveTo>
                <a:cubicBezTo>
                  <a:pt x="6625852" y="4055975"/>
                  <a:pt x="6627619" y="4052883"/>
                  <a:pt x="6626736" y="4049865"/>
                </a:cubicBezTo>
                <a:lnTo>
                  <a:pt x="6625116" y="4044122"/>
                </a:lnTo>
                <a:cubicBezTo>
                  <a:pt x="6624233" y="4041177"/>
                  <a:pt x="6621214" y="4039410"/>
                  <a:pt x="6618195" y="4040294"/>
                </a:cubicBezTo>
                <a:cubicBezTo>
                  <a:pt x="6615251" y="4041104"/>
                  <a:pt x="6613557" y="4044196"/>
                  <a:pt x="6614367" y="4047214"/>
                </a:cubicBezTo>
                <a:lnTo>
                  <a:pt x="6615987" y="4052957"/>
                </a:lnTo>
                <a:cubicBezTo>
                  <a:pt x="6616723" y="4055387"/>
                  <a:pt x="6618932" y="4057006"/>
                  <a:pt x="6621361" y="4057006"/>
                </a:cubicBezTo>
                <a:cubicBezTo>
                  <a:pt x="6621950" y="4057006"/>
                  <a:pt x="6622392" y="4056932"/>
                  <a:pt x="6622907" y="4056786"/>
                </a:cubicBezTo>
                <a:close/>
                <a:moveTo>
                  <a:pt x="6680996" y="4208817"/>
                </a:moveTo>
                <a:cubicBezTo>
                  <a:pt x="6683868" y="4207713"/>
                  <a:pt x="6685340" y="4204474"/>
                  <a:pt x="6684236" y="4201602"/>
                </a:cubicBezTo>
                <a:lnTo>
                  <a:pt x="6626589" y="4049423"/>
                </a:lnTo>
                <a:cubicBezTo>
                  <a:pt x="6625484" y="4046552"/>
                  <a:pt x="6622318" y="4045079"/>
                  <a:pt x="6619374" y="4046184"/>
                </a:cubicBezTo>
                <a:cubicBezTo>
                  <a:pt x="6616502" y="4047288"/>
                  <a:pt x="6615030" y="4050527"/>
                  <a:pt x="6616134" y="4053399"/>
                </a:cubicBezTo>
                <a:lnTo>
                  <a:pt x="6673781" y="4205578"/>
                </a:lnTo>
                <a:cubicBezTo>
                  <a:pt x="6674591" y="4207787"/>
                  <a:pt x="6676800" y="4209185"/>
                  <a:pt x="6679008" y="4209185"/>
                </a:cubicBezTo>
                <a:cubicBezTo>
                  <a:pt x="6679745" y="4209185"/>
                  <a:pt x="6680333" y="4209038"/>
                  <a:pt x="6680996" y="4208817"/>
                </a:cubicBezTo>
                <a:close/>
                <a:moveTo>
                  <a:pt x="6764706" y="4339130"/>
                </a:moveTo>
                <a:cubicBezTo>
                  <a:pt x="6767282" y="4337511"/>
                  <a:pt x="6768093" y="4334050"/>
                  <a:pt x="6766399" y="4331400"/>
                </a:cubicBezTo>
                <a:lnTo>
                  <a:pt x="6683720" y="4200645"/>
                </a:lnTo>
                <a:cubicBezTo>
                  <a:pt x="6682100" y="4198069"/>
                  <a:pt x="6678640" y="4197332"/>
                  <a:pt x="6675990" y="4198952"/>
                </a:cubicBezTo>
                <a:cubicBezTo>
                  <a:pt x="6673413" y="4200572"/>
                  <a:pt x="6672603" y="4204032"/>
                  <a:pt x="6674296" y="4206682"/>
                </a:cubicBezTo>
                <a:lnTo>
                  <a:pt x="6756975" y="4337437"/>
                </a:lnTo>
                <a:cubicBezTo>
                  <a:pt x="6758079" y="4339130"/>
                  <a:pt x="6759846" y="4340014"/>
                  <a:pt x="6761761" y="4340014"/>
                </a:cubicBezTo>
                <a:cubicBezTo>
                  <a:pt x="6762791" y="4339940"/>
                  <a:pt x="6763822" y="4339720"/>
                  <a:pt x="6764706" y="4339130"/>
                </a:cubicBezTo>
                <a:close/>
                <a:moveTo>
                  <a:pt x="6875730" y="4439994"/>
                </a:moveTo>
                <a:cubicBezTo>
                  <a:pt x="6877791" y="4437712"/>
                  <a:pt x="6877717" y="4434178"/>
                  <a:pt x="6875435" y="4432117"/>
                </a:cubicBezTo>
                <a:lnTo>
                  <a:pt x="6765515" y="4330296"/>
                </a:lnTo>
                <a:cubicBezTo>
                  <a:pt x="6763233" y="4328234"/>
                  <a:pt x="6759773" y="4328308"/>
                  <a:pt x="6757638" y="4330590"/>
                </a:cubicBezTo>
                <a:cubicBezTo>
                  <a:pt x="6755576" y="4332873"/>
                  <a:pt x="6755650" y="4336406"/>
                  <a:pt x="6757932" y="4338468"/>
                </a:cubicBezTo>
                <a:lnTo>
                  <a:pt x="6867852" y="4440289"/>
                </a:lnTo>
                <a:cubicBezTo>
                  <a:pt x="6868956" y="4441319"/>
                  <a:pt x="6870281" y="4441761"/>
                  <a:pt x="6871680" y="4441761"/>
                </a:cubicBezTo>
                <a:cubicBezTo>
                  <a:pt x="6873152" y="4441761"/>
                  <a:pt x="6874625" y="4441172"/>
                  <a:pt x="6875730" y="4439994"/>
                </a:cubicBezTo>
                <a:close/>
                <a:moveTo>
                  <a:pt x="7006631" y="4508316"/>
                </a:moveTo>
                <a:cubicBezTo>
                  <a:pt x="7008104" y="4505592"/>
                  <a:pt x="7007073" y="4502206"/>
                  <a:pt x="7004349" y="4500807"/>
                </a:cubicBezTo>
                <a:lnTo>
                  <a:pt x="6874257" y="4431307"/>
                </a:lnTo>
                <a:cubicBezTo>
                  <a:pt x="6871607" y="4429834"/>
                  <a:pt x="6868146" y="4430865"/>
                  <a:pt x="6866747" y="4433589"/>
                </a:cubicBezTo>
                <a:cubicBezTo>
                  <a:pt x="6865275" y="4436313"/>
                  <a:pt x="6866306" y="4439700"/>
                  <a:pt x="6869030" y="4441098"/>
                </a:cubicBezTo>
                <a:lnTo>
                  <a:pt x="6999122" y="4510599"/>
                </a:lnTo>
                <a:cubicBezTo>
                  <a:pt x="6999932" y="4511040"/>
                  <a:pt x="7000889" y="4511262"/>
                  <a:pt x="7001772" y="4511262"/>
                </a:cubicBezTo>
                <a:cubicBezTo>
                  <a:pt x="7003687" y="4511262"/>
                  <a:pt x="7005601" y="4510231"/>
                  <a:pt x="7006631" y="4508316"/>
                </a:cubicBezTo>
                <a:close/>
                <a:moveTo>
                  <a:pt x="7002877" y="4511188"/>
                </a:moveTo>
                <a:lnTo>
                  <a:pt x="7056327" y="4499703"/>
                </a:lnTo>
                <a:cubicBezTo>
                  <a:pt x="7059346" y="4499040"/>
                  <a:pt x="7061260" y="4496095"/>
                  <a:pt x="7060597" y="4493077"/>
                </a:cubicBezTo>
                <a:cubicBezTo>
                  <a:pt x="7059934" y="4490058"/>
                  <a:pt x="7056916" y="4488070"/>
                  <a:pt x="7053971" y="4488807"/>
                </a:cubicBezTo>
                <a:lnTo>
                  <a:pt x="7000521" y="4500292"/>
                </a:lnTo>
                <a:cubicBezTo>
                  <a:pt x="6997502" y="4500954"/>
                  <a:pt x="6995588" y="4503899"/>
                  <a:pt x="6996251" y="4506918"/>
                </a:cubicBezTo>
                <a:cubicBezTo>
                  <a:pt x="6996839" y="4509568"/>
                  <a:pt x="6999122" y="4511335"/>
                  <a:pt x="7001699" y="4511335"/>
                </a:cubicBezTo>
                <a:cubicBezTo>
                  <a:pt x="7002140" y="4511262"/>
                  <a:pt x="7002508" y="4511262"/>
                  <a:pt x="7002877" y="4511188"/>
                </a:cubicBezTo>
                <a:close/>
                <a:moveTo>
                  <a:pt x="7056769" y="4499555"/>
                </a:moveTo>
                <a:lnTo>
                  <a:pt x="7110661" y="4483653"/>
                </a:lnTo>
                <a:cubicBezTo>
                  <a:pt x="7113606" y="4482769"/>
                  <a:pt x="7115299" y="4479677"/>
                  <a:pt x="7114416" y="4476732"/>
                </a:cubicBezTo>
                <a:cubicBezTo>
                  <a:pt x="7113532" y="4473787"/>
                  <a:pt x="7110440" y="4472020"/>
                  <a:pt x="7107495" y="4472977"/>
                </a:cubicBezTo>
                <a:lnTo>
                  <a:pt x="7053603" y="4488880"/>
                </a:lnTo>
                <a:cubicBezTo>
                  <a:pt x="7050658" y="4489764"/>
                  <a:pt x="7048965" y="4492856"/>
                  <a:pt x="7049848" y="4495801"/>
                </a:cubicBezTo>
                <a:cubicBezTo>
                  <a:pt x="7050585" y="4498230"/>
                  <a:pt x="7052793" y="4499850"/>
                  <a:pt x="7055223" y="4499776"/>
                </a:cubicBezTo>
                <a:cubicBezTo>
                  <a:pt x="7055738" y="4499776"/>
                  <a:pt x="7056253" y="4499703"/>
                  <a:pt x="7056769" y="4499555"/>
                </a:cubicBezTo>
                <a:close/>
                <a:moveTo>
                  <a:pt x="7110882" y="4483579"/>
                </a:moveTo>
                <a:lnTo>
                  <a:pt x="7166026" y="4464658"/>
                </a:lnTo>
                <a:cubicBezTo>
                  <a:pt x="7168970" y="4463628"/>
                  <a:pt x="7170517" y="4460461"/>
                  <a:pt x="7169486" y="4457590"/>
                </a:cubicBezTo>
                <a:cubicBezTo>
                  <a:pt x="7168529" y="4454645"/>
                  <a:pt x="7165289" y="4453099"/>
                  <a:pt x="7162418" y="4454130"/>
                </a:cubicBezTo>
                <a:lnTo>
                  <a:pt x="7107274" y="4473051"/>
                </a:lnTo>
                <a:cubicBezTo>
                  <a:pt x="7104329" y="4474082"/>
                  <a:pt x="7102783" y="4477248"/>
                  <a:pt x="7103814" y="4480119"/>
                </a:cubicBezTo>
                <a:cubicBezTo>
                  <a:pt x="7104624" y="4482475"/>
                  <a:pt x="7106759" y="4483874"/>
                  <a:pt x="7109115" y="4483874"/>
                </a:cubicBezTo>
                <a:cubicBezTo>
                  <a:pt x="7109704" y="4483874"/>
                  <a:pt x="7110293" y="4483800"/>
                  <a:pt x="7110882" y="4483579"/>
                </a:cubicBezTo>
                <a:close/>
                <a:moveTo>
                  <a:pt x="7166099" y="4464658"/>
                </a:moveTo>
                <a:lnTo>
                  <a:pt x="7223304" y="4443970"/>
                </a:lnTo>
                <a:cubicBezTo>
                  <a:pt x="7226176" y="4442939"/>
                  <a:pt x="7227722" y="4439700"/>
                  <a:pt x="7226617" y="4436829"/>
                </a:cubicBezTo>
                <a:cubicBezTo>
                  <a:pt x="7225587" y="4433957"/>
                  <a:pt x="7222347" y="4432411"/>
                  <a:pt x="7219476" y="4433515"/>
                </a:cubicBezTo>
                <a:lnTo>
                  <a:pt x="7162271" y="4454204"/>
                </a:lnTo>
                <a:cubicBezTo>
                  <a:pt x="7159399" y="4455234"/>
                  <a:pt x="7157853" y="4458474"/>
                  <a:pt x="7158958" y="4461345"/>
                </a:cubicBezTo>
                <a:cubicBezTo>
                  <a:pt x="7159768" y="4463628"/>
                  <a:pt x="7161977" y="4465026"/>
                  <a:pt x="7164259" y="4465026"/>
                </a:cubicBezTo>
                <a:cubicBezTo>
                  <a:pt x="7164848" y="4464953"/>
                  <a:pt x="7165437" y="4464879"/>
                  <a:pt x="7166099" y="4464658"/>
                </a:cubicBezTo>
                <a:close/>
                <a:moveTo>
                  <a:pt x="7223157" y="4443970"/>
                </a:moveTo>
                <a:lnTo>
                  <a:pt x="7283307" y="4422987"/>
                </a:lnTo>
                <a:cubicBezTo>
                  <a:pt x="7286252" y="4421957"/>
                  <a:pt x="7287725" y="4418791"/>
                  <a:pt x="7286768" y="4415919"/>
                </a:cubicBezTo>
                <a:cubicBezTo>
                  <a:pt x="7285737" y="4412975"/>
                  <a:pt x="7282571" y="4411502"/>
                  <a:pt x="7279700" y="4412459"/>
                </a:cubicBezTo>
                <a:lnTo>
                  <a:pt x="7219549" y="4433442"/>
                </a:lnTo>
                <a:cubicBezTo>
                  <a:pt x="7216605" y="4434473"/>
                  <a:pt x="7215132" y="4437638"/>
                  <a:pt x="7216089" y="4440510"/>
                </a:cubicBezTo>
                <a:cubicBezTo>
                  <a:pt x="7216899" y="4442792"/>
                  <a:pt x="7219108" y="4444265"/>
                  <a:pt x="7221390" y="4444265"/>
                </a:cubicBezTo>
                <a:cubicBezTo>
                  <a:pt x="7221979" y="4444265"/>
                  <a:pt x="7222568" y="4444191"/>
                  <a:pt x="7223157" y="4443970"/>
                </a:cubicBezTo>
                <a:close/>
                <a:moveTo>
                  <a:pt x="7283160" y="4423061"/>
                </a:moveTo>
                <a:lnTo>
                  <a:pt x="7345887" y="4403698"/>
                </a:lnTo>
                <a:cubicBezTo>
                  <a:pt x="7348832" y="4402815"/>
                  <a:pt x="7350452" y="4399649"/>
                  <a:pt x="7349568" y="4396704"/>
                </a:cubicBezTo>
                <a:cubicBezTo>
                  <a:pt x="7348685" y="4393759"/>
                  <a:pt x="7345592" y="4392139"/>
                  <a:pt x="7342574" y="4393023"/>
                </a:cubicBezTo>
                <a:lnTo>
                  <a:pt x="7279847" y="4412386"/>
                </a:lnTo>
                <a:cubicBezTo>
                  <a:pt x="7276902" y="4413269"/>
                  <a:pt x="7275282" y="4416435"/>
                  <a:pt x="7276166" y="4419380"/>
                </a:cubicBezTo>
                <a:cubicBezTo>
                  <a:pt x="7276902" y="4421809"/>
                  <a:pt x="7279111" y="4423355"/>
                  <a:pt x="7281541" y="4423282"/>
                </a:cubicBezTo>
                <a:cubicBezTo>
                  <a:pt x="7282056" y="4423282"/>
                  <a:pt x="7282571" y="4423208"/>
                  <a:pt x="7283160" y="4423061"/>
                </a:cubicBezTo>
                <a:close/>
                <a:moveTo>
                  <a:pt x="7345519" y="4403772"/>
                </a:moveTo>
                <a:lnTo>
                  <a:pt x="7410381" y="4388016"/>
                </a:lnTo>
                <a:cubicBezTo>
                  <a:pt x="7413399" y="4387280"/>
                  <a:pt x="7415240" y="4384262"/>
                  <a:pt x="7414504" y="4381316"/>
                </a:cubicBezTo>
                <a:cubicBezTo>
                  <a:pt x="7413768" y="4378372"/>
                  <a:pt x="7410823" y="4376457"/>
                  <a:pt x="7407804" y="4377194"/>
                </a:cubicBezTo>
                <a:lnTo>
                  <a:pt x="7342942" y="4392949"/>
                </a:lnTo>
                <a:cubicBezTo>
                  <a:pt x="7339924" y="4393685"/>
                  <a:pt x="7338083" y="4396704"/>
                  <a:pt x="7338819" y="4399649"/>
                </a:cubicBezTo>
                <a:cubicBezTo>
                  <a:pt x="7339408" y="4402226"/>
                  <a:pt x="7341764" y="4403919"/>
                  <a:pt x="7344267" y="4403919"/>
                </a:cubicBezTo>
                <a:cubicBezTo>
                  <a:pt x="7344636" y="4403919"/>
                  <a:pt x="7345077" y="4403845"/>
                  <a:pt x="7345519" y="4403772"/>
                </a:cubicBezTo>
                <a:close/>
                <a:moveTo>
                  <a:pt x="7409866" y="4388090"/>
                </a:moveTo>
                <a:lnTo>
                  <a:pt x="7476347" y="4378004"/>
                </a:lnTo>
                <a:cubicBezTo>
                  <a:pt x="7479366" y="4377562"/>
                  <a:pt x="7481501" y="4374691"/>
                  <a:pt x="7481059" y="4371672"/>
                </a:cubicBezTo>
                <a:cubicBezTo>
                  <a:pt x="7480617" y="4368580"/>
                  <a:pt x="7477672" y="4366592"/>
                  <a:pt x="7474728" y="4366960"/>
                </a:cubicBezTo>
                <a:lnTo>
                  <a:pt x="7408246" y="4377047"/>
                </a:lnTo>
                <a:cubicBezTo>
                  <a:pt x="7405227" y="4377488"/>
                  <a:pt x="7403093" y="4380359"/>
                  <a:pt x="7403534" y="4383378"/>
                </a:cubicBezTo>
                <a:cubicBezTo>
                  <a:pt x="7403976" y="4386176"/>
                  <a:pt x="7406331" y="4388164"/>
                  <a:pt x="7409056" y="4388090"/>
                </a:cubicBezTo>
                <a:cubicBezTo>
                  <a:pt x="7409350" y="4388164"/>
                  <a:pt x="7409645" y="4388090"/>
                  <a:pt x="7409866" y="4388090"/>
                </a:cubicBezTo>
                <a:close/>
                <a:moveTo>
                  <a:pt x="7475759" y="4378077"/>
                </a:moveTo>
                <a:lnTo>
                  <a:pt x="7543344" y="4375868"/>
                </a:lnTo>
                <a:cubicBezTo>
                  <a:pt x="7546437" y="4375795"/>
                  <a:pt x="7548866" y="4373218"/>
                  <a:pt x="7548719" y="4370126"/>
                </a:cubicBezTo>
                <a:cubicBezTo>
                  <a:pt x="7548646" y="4367033"/>
                  <a:pt x="7546437" y="4364678"/>
                  <a:pt x="7542977" y="4364751"/>
                </a:cubicBezTo>
                <a:lnTo>
                  <a:pt x="7475390" y="4366960"/>
                </a:lnTo>
                <a:cubicBezTo>
                  <a:pt x="7472298" y="4367033"/>
                  <a:pt x="7469868" y="4369611"/>
                  <a:pt x="7470016" y="4372703"/>
                </a:cubicBezTo>
                <a:cubicBezTo>
                  <a:pt x="7470089" y="4375721"/>
                  <a:pt x="7472592" y="4378151"/>
                  <a:pt x="7475611" y="4378077"/>
                </a:cubicBezTo>
                <a:cubicBezTo>
                  <a:pt x="7475611" y="4378077"/>
                  <a:pt x="7475685" y="4378077"/>
                  <a:pt x="7475759" y="4378077"/>
                </a:cubicBezTo>
                <a:close/>
                <a:moveTo>
                  <a:pt x="7616894" y="4371451"/>
                </a:moveTo>
                <a:cubicBezTo>
                  <a:pt x="7616967" y="4368359"/>
                  <a:pt x="7614464" y="4365856"/>
                  <a:pt x="7611446" y="4365782"/>
                </a:cubicBezTo>
                <a:lnTo>
                  <a:pt x="7543270" y="4364678"/>
                </a:lnTo>
                <a:cubicBezTo>
                  <a:pt x="7540105" y="4364972"/>
                  <a:pt x="7537675" y="4367107"/>
                  <a:pt x="7537602" y="4370126"/>
                </a:cubicBezTo>
                <a:cubicBezTo>
                  <a:pt x="7537528" y="4373218"/>
                  <a:pt x="7540031" y="4375721"/>
                  <a:pt x="7543124" y="4375795"/>
                </a:cubicBezTo>
                <a:lnTo>
                  <a:pt x="7611299" y="4376899"/>
                </a:lnTo>
                <a:cubicBezTo>
                  <a:pt x="7611372" y="4376899"/>
                  <a:pt x="7611372" y="4376899"/>
                  <a:pt x="7611446" y="4376899"/>
                </a:cubicBezTo>
                <a:cubicBezTo>
                  <a:pt x="7614391" y="4376899"/>
                  <a:pt x="7616821" y="4374469"/>
                  <a:pt x="7616894" y="4371451"/>
                </a:cubicBezTo>
                <a:close/>
                <a:moveTo>
                  <a:pt x="7685290" y="4371009"/>
                </a:moveTo>
                <a:cubicBezTo>
                  <a:pt x="7685290" y="4367917"/>
                  <a:pt x="7682787" y="4365488"/>
                  <a:pt x="7679694" y="4365488"/>
                </a:cubicBezTo>
                <a:lnTo>
                  <a:pt x="7611299" y="4365782"/>
                </a:lnTo>
                <a:lnTo>
                  <a:pt x="7611299" y="4365782"/>
                </a:lnTo>
                <a:cubicBezTo>
                  <a:pt x="7608207" y="4365782"/>
                  <a:pt x="7605777" y="4368285"/>
                  <a:pt x="7605777" y="4371377"/>
                </a:cubicBezTo>
                <a:cubicBezTo>
                  <a:pt x="7605777" y="4374469"/>
                  <a:pt x="7608280" y="4376899"/>
                  <a:pt x="7611372" y="4376899"/>
                </a:cubicBezTo>
                <a:lnTo>
                  <a:pt x="7679768" y="4376605"/>
                </a:lnTo>
                <a:lnTo>
                  <a:pt x="7679768" y="4376605"/>
                </a:lnTo>
                <a:cubicBezTo>
                  <a:pt x="7682787" y="4376605"/>
                  <a:pt x="7685290" y="4374101"/>
                  <a:pt x="7685290" y="4371009"/>
                </a:cubicBezTo>
                <a:close/>
                <a:moveTo>
                  <a:pt x="7680210" y="4376605"/>
                </a:moveTo>
                <a:lnTo>
                  <a:pt x="7748385" y="4370052"/>
                </a:lnTo>
                <a:cubicBezTo>
                  <a:pt x="7751477" y="4369758"/>
                  <a:pt x="7753686" y="4367033"/>
                  <a:pt x="7753391" y="4363941"/>
                </a:cubicBezTo>
                <a:cubicBezTo>
                  <a:pt x="7753097" y="4360849"/>
                  <a:pt x="7750079" y="4358714"/>
                  <a:pt x="7747281" y="4358935"/>
                </a:cubicBezTo>
                <a:lnTo>
                  <a:pt x="7679106" y="4365488"/>
                </a:lnTo>
                <a:cubicBezTo>
                  <a:pt x="7676013" y="4365782"/>
                  <a:pt x="7673805" y="4368506"/>
                  <a:pt x="7674099" y="4371599"/>
                </a:cubicBezTo>
                <a:cubicBezTo>
                  <a:pt x="7674394" y="4374469"/>
                  <a:pt x="7676823" y="4376678"/>
                  <a:pt x="7679694" y="4376605"/>
                </a:cubicBezTo>
                <a:cubicBezTo>
                  <a:pt x="7679916" y="4376605"/>
                  <a:pt x="7680063" y="4376605"/>
                  <a:pt x="7680210" y="4376605"/>
                </a:cubicBezTo>
                <a:close/>
                <a:moveTo>
                  <a:pt x="7749343" y="4369905"/>
                </a:moveTo>
                <a:lnTo>
                  <a:pt x="7816928" y="4352088"/>
                </a:lnTo>
                <a:cubicBezTo>
                  <a:pt x="7819873" y="4351278"/>
                  <a:pt x="7821714" y="4348260"/>
                  <a:pt x="7820904" y="4345241"/>
                </a:cubicBezTo>
                <a:cubicBezTo>
                  <a:pt x="7820094" y="4342296"/>
                  <a:pt x="7817076" y="4340456"/>
                  <a:pt x="7814057" y="4341265"/>
                </a:cubicBezTo>
                <a:lnTo>
                  <a:pt x="7746471" y="4359082"/>
                </a:lnTo>
                <a:cubicBezTo>
                  <a:pt x="7743526" y="4359892"/>
                  <a:pt x="7741685" y="4362911"/>
                  <a:pt x="7742495" y="4365856"/>
                </a:cubicBezTo>
                <a:cubicBezTo>
                  <a:pt x="7743158" y="4368359"/>
                  <a:pt x="7745440" y="4370052"/>
                  <a:pt x="7747943" y="4369979"/>
                </a:cubicBezTo>
                <a:cubicBezTo>
                  <a:pt x="7748385" y="4370052"/>
                  <a:pt x="7748900" y="4370052"/>
                  <a:pt x="7749343" y="4369905"/>
                </a:cubicBezTo>
                <a:close/>
                <a:moveTo>
                  <a:pt x="7967487" y="4402741"/>
                </a:moveTo>
                <a:cubicBezTo>
                  <a:pt x="7968518" y="4399870"/>
                  <a:pt x="7967046" y="4396630"/>
                  <a:pt x="7964175" y="4395599"/>
                </a:cubicBezTo>
                <a:lnTo>
                  <a:pt x="7817444" y="4341486"/>
                </a:lnTo>
                <a:cubicBezTo>
                  <a:pt x="7814499" y="4340382"/>
                  <a:pt x="7811333" y="4341854"/>
                  <a:pt x="7810302" y="4344800"/>
                </a:cubicBezTo>
                <a:cubicBezTo>
                  <a:pt x="7809197" y="4347671"/>
                  <a:pt x="7810744" y="4350910"/>
                  <a:pt x="7813615" y="4351941"/>
                </a:cubicBezTo>
                <a:lnTo>
                  <a:pt x="7960346" y="4406054"/>
                </a:lnTo>
                <a:cubicBezTo>
                  <a:pt x="7961009" y="4406275"/>
                  <a:pt x="7961672" y="4406422"/>
                  <a:pt x="7962334" y="4406422"/>
                </a:cubicBezTo>
                <a:cubicBezTo>
                  <a:pt x="7964543" y="4406348"/>
                  <a:pt x="7966677" y="4404950"/>
                  <a:pt x="7967487" y="4402741"/>
                </a:cubicBezTo>
                <a:close/>
                <a:moveTo>
                  <a:pt x="7964617" y="4405833"/>
                </a:moveTo>
                <a:lnTo>
                  <a:pt x="8035147" y="4372261"/>
                </a:lnTo>
                <a:cubicBezTo>
                  <a:pt x="8037945" y="4370936"/>
                  <a:pt x="8039123" y="4367623"/>
                  <a:pt x="8037798" y="4364825"/>
                </a:cubicBezTo>
                <a:cubicBezTo>
                  <a:pt x="8036473" y="4362027"/>
                  <a:pt x="8033159" y="4360849"/>
                  <a:pt x="8030362" y="4362175"/>
                </a:cubicBezTo>
                <a:lnTo>
                  <a:pt x="7959831" y="4395747"/>
                </a:lnTo>
                <a:cubicBezTo>
                  <a:pt x="7957033" y="4397072"/>
                  <a:pt x="7955855" y="4400385"/>
                  <a:pt x="7957181" y="4403183"/>
                </a:cubicBezTo>
                <a:cubicBezTo>
                  <a:pt x="7958138" y="4405171"/>
                  <a:pt x="7960199" y="4406348"/>
                  <a:pt x="7962260" y="4406348"/>
                </a:cubicBezTo>
                <a:cubicBezTo>
                  <a:pt x="7963070" y="4406348"/>
                  <a:pt x="7963880" y="4406201"/>
                  <a:pt x="7964617" y="4405833"/>
                </a:cubicBezTo>
                <a:close/>
                <a:moveTo>
                  <a:pt x="8036105" y="4371672"/>
                </a:moveTo>
                <a:lnTo>
                  <a:pt x="8108182" y="4317559"/>
                </a:lnTo>
                <a:cubicBezTo>
                  <a:pt x="8110611" y="4315718"/>
                  <a:pt x="8111126" y="4312185"/>
                  <a:pt x="8109286" y="4309755"/>
                </a:cubicBezTo>
                <a:cubicBezTo>
                  <a:pt x="8107445" y="4307325"/>
                  <a:pt x="8103985" y="4306810"/>
                  <a:pt x="8101482" y="4308650"/>
                </a:cubicBezTo>
                <a:lnTo>
                  <a:pt x="8029405" y="4362764"/>
                </a:lnTo>
                <a:cubicBezTo>
                  <a:pt x="8026975" y="4364604"/>
                  <a:pt x="8026459" y="4368138"/>
                  <a:pt x="8028300" y="4370568"/>
                </a:cubicBezTo>
                <a:cubicBezTo>
                  <a:pt x="8029405" y="4372040"/>
                  <a:pt x="8031098" y="4372776"/>
                  <a:pt x="8032792" y="4372776"/>
                </a:cubicBezTo>
                <a:cubicBezTo>
                  <a:pt x="8033969" y="4372776"/>
                  <a:pt x="8035074" y="4372408"/>
                  <a:pt x="8036105" y="4371672"/>
                </a:cubicBezTo>
                <a:close/>
                <a:moveTo>
                  <a:pt x="8263821" y="4337953"/>
                </a:moveTo>
                <a:cubicBezTo>
                  <a:pt x="8264336" y="4334934"/>
                  <a:pt x="8262201" y="4332062"/>
                  <a:pt x="8259183" y="4331621"/>
                </a:cubicBezTo>
                <a:lnTo>
                  <a:pt x="8105604" y="4307620"/>
                </a:lnTo>
                <a:cubicBezTo>
                  <a:pt x="8102586" y="4307105"/>
                  <a:pt x="8099715" y="4309239"/>
                  <a:pt x="8099273" y="4312258"/>
                </a:cubicBezTo>
                <a:cubicBezTo>
                  <a:pt x="8098832" y="4315277"/>
                  <a:pt x="8100893" y="4318148"/>
                  <a:pt x="8103911" y="4318590"/>
                </a:cubicBezTo>
                <a:lnTo>
                  <a:pt x="8257489" y="4342591"/>
                </a:lnTo>
                <a:cubicBezTo>
                  <a:pt x="8257784" y="4342664"/>
                  <a:pt x="8258079" y="4342664"/>
                  <a:pt x="8258373" y="4342664"/>
                </a:cubicBezTo>
                <a:cubicBezTo>
                  <a:pt x="8261097" y="4342591"/>
                  <a:pt x="8263453" y="4340677"/>
                  <a:pt x="8263821" y="4337953"/>
                </a:cubicBezTo>
                <a:close/>
                <a:moveTo>
                  <a:pt x="8262348" y="4340971"/>
                </a:moveTo>
                <a:lnTo>
                  <a:pt x="8339726" y="4262047"/>
                </a:lnTo>
                <a:cubicBezTo>
                  <a:pt x="8341862" y="4259838"/>
                  <a:pt x="8341862" y="4256304"/>
                  <a:pt x="8339653" y="4254169"/>
                </a:cubicBezTo>
                <a:cubicBezTo>
                  <a:pt x="8337444" y="4252034"/>
                  <a:pt x="8333910" y="4252034"/>
                  <a:pt x="8331776" y="4254243"/>
                </a:cubicBezTo>
                <a:lnTo>
                  <a:pt x="8254397" y="4333167"/>
                </a:lnTo>
                <a:cubicBezTo>
                  <a:pt x="8252262" y="4335376"/>
                  <a:pt x="8252262" y="4338910"/>
                  <a:pt x="8254471" y="4341045"/>
                </a:cubicBezTo>
                <a:cubicBezTo>
                  <a:pt x="8255575" y="4342149"/>
                  <a:pt x="8256974" y="4342664"/>
                  <a:pt x="8258446" y="4342664"/>
                </a:cubicBezTo>
                <a:cubicBezTo>
                  <a:pt x="8259846" y="4342591"/>
                  <a:pt x="8261244" y="4342076"/>
                  <a:pt x="8262348" y="4340971"/>
                </a:cubicBezTo>
                <a:close/>
                <a:moveTo>
                  <a:pt x="8340169" y="4261458"/>
                </a:moveTo>
                <a:lnTo>
                  <a:pt x="8420712" y="4153747"/>
                </a:lnTo>
                <a:cubicBezTo>
                  <a:pt x="8422552" y="4151317"/>
                  <a:pt x="8422037" y="4147784"/>
                  <a:pt x="8419607" y="4145943"/>
                </a:cubicBezTo>
                <a:cubicBezTo>
                  <a:pt x="8417178" y="4144103"/>
                  <a:pt x="8413644" y="4144618"/>
                  <a:pt x="8411804" y="4147048"/>
                </a:cubicBezTo>
                <a:lnTo>
                  <a:pt x="8331260" y="4254758"/>
                </a:lnTo>
                <a:cubicBezTo>
                  <a:pt x="8329419" y="4257188"/>
                  <a:pt x="8329935" y="4260722"/>
                  <a:pt x="8332364" y="4262562"/>
                </a:cubicBezTo>
                <a:cubicBezTo>
                  <a:pt x="8333395" y="4263299"/>
                  <a:pt x="8334573" y="4263667"/>
                  <a:pt x="8335751" y="4263667"/>
                </a:cubicBezTo>
                <a:cubicBezTo>
                  <a:pt x="8337444" y="4263667"/>
                  <a:pt x="8339064" y="4262931"/>
                  <a:pt x="8340169" y="4261458"/>
                </a:cubicBezTo>
                <a:close/>
                <a:moveTo>
                  <a:pt x="8420933" y="4153379"/>
                </a:moveTo>
                <a:lnTo>
                  <a:pt x="8504421" y="4022035"/>
                </a:lnTo>
                <a:cubicBezTo>
                  <a:pt x="8506041" y="4019459"/>
                  <a:pt x="8505305" y="4015998"/>
                  <a:pt x="8502728" y="4014305"/>
                </a:cubicBezTo>
                <a:cubicBezTo>
                  <a:pt x="8500151" y="4012612"/>
                  <a:pt x="8496690" y="4013421"/>
                  <a:pt x="8494997" y="4015998"/>
                </a:cubicBezTo>
                <a:lnTo>
                  <a:pt x="8411509" y="4147342"/>
                </a:lnTo>
                <a:cubicBezTo>
                  <a:pt x="8409816" y="4149919"/>
                  <a:pt x="8410625" y="4153379"/>
                  <a:pt x="8413202" y="4155072"/>
                </a:cubicBezTo>
                <a:cubicBezTo>
                  <a:pt x="8414159" y="4155661"/>
                  <a:pt x="8415190" y="4155956"/>
                  <a:pt x="8416221" y="4155956"/>
                </a:cubicBezTo>
                <a:cubicBezTo>
                  <a:pt x="8418061" y="4155956"/>
                  <a:pt x="8419902" y="4154999"/>
                  <a:pt x="8420933" y="4153379"/>
                </a:cubicBezTo>
                <a:close/>
                <a:moveTo>
                  <a:pt x="8499930" y="4024612"/>
                </a:moveTo>
                <a:lnTo>
                  <a:pt x="8654392" y="4020268"/>
                </a:lnTo>
                <a:cubicBezTo>
                  <a:pt x="8657484" y="4020195"/>
                  <a:pt x="8659913" y="4017618"/>
                  <a:pt x="8659840" y="4014526"/>
                </a:cubicBezTo>
                <a:cubicBezTo>
                  <a:pt x="8659766" y="4011507"/>
                  <a:pt x="8657263" y="4009077"/>
                  <a:pt x="8654244" y="4009077"/>
                </a:cubicBezTo>
                <a:cubicBezTo>
                  <a:pt x="8654244" y="4009077"/>
                  <a:pt x="8654171" y="4009077"/>
                  <a:pt x="8654097" y="4009077"/>
                </a:cubicBezTo>
                <a:lnTo>
                  <a:pt x="8499636" y="4013421"/>
                </a:lnTo>
                <a:cubicBezTo>
                  <a:pt x="8496544" y="4013495"/>
                  <a:pt x="8494114" y="4016072"/>
                  <a:pt x="8494188" y="4019164"/>
                </a:cubicBezTo>
                <a:cubicBezTo>
                  <a:pt x="8494261" y="4022183"/>
                  <a:pt x="8496764" y="4024612"/>
                  <a:pt x="8499783" y="4024612"/>
                </a:cubicBezTo>
                <a:cubicBezTo>
                  <a:pt x="8499783" y="4024612"/>
                  <a:pt x="8499857" y="4024612"/>
                  <a:pt x="8499930" y="4024612"/>
                </a:cubicBezTo>
                <a:close/>
                <a:moveTo>
                  <a:pt x="8655423" y="4020195"/>
                </a:moveTo>
                <a:lnTo>
                  <a:pt x="8796852" y="3989420"/>
                </a:lnTo>
                <a:cubicBezTo>
                  <a:pt x="8799871" y="3988758"/>
                  <a:pt x="8801785" y="3985813"/>
                  <a:pt x="8801123" y="3982794"/>
                </a:cubicBezTo>
                <a:cubicBezTo>
                  <a:pt x="8800460" y="3979776"/>
                  <a:pt x="8797442" y="3977861"/>
                  <a:pt x="8794497" y="3978524"/>
                </a:cubicBezTo>
                <a:lnTo>
                  <a:pt x="8653067" y="4009299"/>
                </a:lnTo>
                <a:cubicBezTo>
                  <a:pt x="8650048" y="4009961"/>
                  <a:pt x="8648134" y="4012906"/>
                  <a:pt x="8648796" y="4015924"/>
                </a:cubicBezTo>
                <a:cubicBezTo>
                  <a:pt x="8649386" y="4018575"/>
                  <a:pt x="8651668" y="4020342"/>
                  <a:pt x="8654244" y="4020342"/>
                </a:cubicBezTo>
                <a:cubicBezTo>
                  <a:pt x="8654613" y="4020268"/>
                  <a:pt x="8655054" y="4020268"/>
                  <a:pt x="8655423" y="4020195"/>
                </a:cubicBezTo>
                <a:close/>
                <a:moveTo>
                  <a:pt x="8797883" y="3989052"/>
                </a:moveTo>
                <a:lnTo>
                  <a:pt x="8918625" y="3935823"/>
                </a:lnTo>
                <a:cubicBezTo>
                  <a:pt x="8921423" y="3934571"/>
                  <a:pt x="8922748" y="3931258"/>
                  <a:pt x="8921497" y="3928460"/>
                </a:cubicBezTo>
                <a:cubicBezTo>
                  <a:pt x="8920245" y="3925663"/>
                  <a:pt x="8916932" y="3924337"/>
                  <a:pt x="8914134" y="3925589"/>
                </a:cubicBezTo>
                <a:lnTo>
                  <a:pt x="8793392" y="3978818"/>
                </a:lnTo>
                <a:cubicBezTo>
                  <a:pt x="8790595" y="3980070"/>
                  <a:pt x="8789270" y="3983383"/>
                  <a:pt x="8790521" y="3986181"/>
                </a:cubicBezTo>
                <a:cubicBezTo>
                  <a:pt x="8791478" y="3988316"/>
                  <a:pt x="8793540" y="3989494"/>
                  <a:pt x="8795675" y="3989494"/>
                </a:cubicBezTo>
                <a:cubicBezTo>
                  <a:pt x="8796411" y="3989494"/>
                  <a:pt x="8797147" y="3989346"/>
                  <a:pt x="8797883" y="3989052"/>
                </a:cubicBezTo>
                <a:close/>
                <a:moveTo>
                  <a:pt x="8919730" y="3935086"/>
                </a:moveTo>
                <a:lnTo>
                  <a:pt x="8962873" y="3901661"/>
                </a:lnTo>
                <a:cubicBezTo>
                  <a:pt x="8965302" y="3899747"/>
                  <a:pt x="8965744" y="3896287"/>
                  <a:pt x="8963830" y="3893857"/>
                </a:cubicBezTo>
                <a:cubicBezTo>
                  <a:pt x="8961916" y="3891428"/>
                  <a:pt x="8958456" y="3890986"/>
                  <a:pt x="8956026" y="3892900"/>
                </a:cubicBezTo>
                <a:lnTo>
                  <a:pt x="8912883" y="3926325"/>
                </a:lnTo>
                <a:cubicBezTo>
                  <a:pt x="8910453" y="3928239"/>
                  <a:pt x="8910011" y="3931700"/>
                  <a:pt x="8911925" y="3934129"/>
                </a:cubicBezTo>
                <a:cubicBezTo>
                  <a:pt x="8913030" y="3935528"/>
                  <a:pt x="8914723" y="3936264"/>
                  <a:pt x="8916343" y="3936264"/>
                </a:cubicBezTo>
                <a:cubicBezTo>
                  <a:pt x="8917521" y="3936264"/>
                  <a:pt x="8918773" y="3935896"/>
                  <a:pt x="8919730" y="3935086"/>
                </a:cubicBezTo>
                <a:close/>
                <a:moveTo>
                  <a:pt x="8962873" y="3901661"/>
                </a:moveTo>
                <a:lnTo>
                  <a:pt x="9012274" y="3863304"/>
                </a:lnTo>
                <a:cubicBezTo>
                  <a:pt x="9014704" y="3861389"/>
                  <a:pt x="9015145" y="3857929"/>
                  <a:pt x="9013231" y="3855500"/>
                </a:cubicBezTo>
                <a:cubicBezTo>
                  <a:pt x="9011317" y="3853070"/>
                  <a:pt x="9007857" y="3852628"/>
                  <a:pt x="9005427" y="3854542"/>
                </a:cubicBezTo>
                <a:lnTo>
                  <a:pt x="8956026" y="3892900"/>
                </a:lnTo>
                <a:cubicBezTo>
                  <a:pt x="8953596" y="3894815"/>
                  <a:pt x="8953154" y="3898275"/>
                  <a:pt x="8955069" y="3900704"/>
                </a:cubicBezTo>
                <a:cubicBezTo>
                  <a:pt x="8956173" y="3902103"/>
                  <a:pt x="8957866" y="3902839"/>
                  <a:pt x="8959487" y="3902839"/>
                </a:cubicBezTo>
                <a:cubicBezTo>
                  <a:pt x="8960664" y="3902839"/>
                  <a:pt x="8961916" y="3902471"/>
                  <a:pt x="8962873" y="3901661"/>
                </a:cubicBezTo>
                <a:close/>
                <a:moveTo>
                  <a:pt x="9013673" y="3861831"/>
                </a:moveTo>
                <a:lnTo>
                  <a:pt x="9028839" y="3836873"/>
                </a:lnTo>
                <a:cubicBezTo>
                  <a:pt x="9030459" y="3834222"/>
                  <a:pt x="9029575" y="3830836"/>
                  <a:pt x="9026999" y="3829216"/>
                </a:cubicBezTo>
                <a:cubicBezTo>
                  <a:pt x="9024348" y="3827597"/>
                  <a:pt x="9020962" y="3828406"/>
                  <a:pt x="9019342" y="3831057"/>
                </a:cubicBezTo>
                <a:lnTo>
                  <a:pt x="9004102" y="3856015"/>
                </a:lnTo>
                <a:cubicBezTo>
                  <a:pt x="9002482" y="3858665"/>
                  <a:pt x="9003366" y="3862052"/>
                  <a:pt x="9005942" y="3863672"/>
                </a:cubicBezTo>
                <a:cubicBezTo>
                  <a:pt x="9006826" y="3864261"/>
                  <a:pt x="9007857" y="3864482"/>
                  <a:pt x="9008888" y="3864482"/>
                </a:cubicBezTo>
                <a:cubicBezTo>
                  <a:pt x="9010802" y="3864482"/>
                  <a:pt x="9012642" y="3863525"/>
                  <a:pt x="9013673" y="3861831"/>
                </a:cubicBezTo>
                <a:close/>
                <a:moveTo>
                  <a:pt x="9028029" y="3837977"/>
                </a:moveTo>
                <a:lnTo>
                  <a:pt x="9031932" y="3834149"/>
                </a:lnTo>
                <a:cubicBezTo>
                  <a:pt x="9034140" y="3832014"/>
                  <a:pt x="9034213" y="3828480"/>
                  <a:pt x="9032005" y="3826271"/>
                </a:cubicBezTo>
                <a:cubicBezTo>
                  <a:pt x="9029870" y="3824062"/>
                  <a:pt x="9026336" y="3824062"/>
                  <a:pt x="9024127" y="3826198"/>
                </a:cubicBezTo>
                <a:lnTo>
                  <a:pt x="9020226" y="3830026"/>
                </a:lnTo>
                <a:cubicBezTo>
                  <a:pt x="9018017" y="3832161"/>
                  <a:pt x="9017943" y="3835695"/>
                  <a:pt x="9020152" y="3837903"/>
                </a:cubicBezTo>
                <a:cubicBezTo>
                  <a:pt x="9021256" y="3839008"/>
                  <a:pt x="9022729" y="3839597"/>
                  <a:pt x="9024201" y="3839597"/>
                </a:cubicBezTo>
                <a:cubicBezTo>
                  <a:pt x="9025526" y="3839523"/>
                  <a:pt x="9026925" y="3839008"/>
                  <a:pt x="9028029" y="3837977"/>
                </a:cubicBezTo>
                <a:close/>
                <a:moveTo>
                  <a:pt x="9082363" y="3853291"/>
                </a:moveTo>
                <a:cubicBezTo>
                  <a:pt x="9083542" y="3850493"/>
                  <a:pt x="9082290" y="3847180"/>
                  <a:pt x="9079418" y="3846002"/>
                </a:cubicBezTo>
                <a:lnTo>
                  <a:pt x="9030238" y="3825019"/>
                </a:lnTo>
                <a:cubicBezTo>
                  <a:pt x="9027441" y="3823842"/>
                  <a:pt x="9024127" y="3825093"/>
                  <a:pt x="9022950" y="3827965"/>
                </a:cubicBezTo>
                <a:cubicBezTo>
                  <a:pt x="9021772" y="3830762"/>
                  <a:pt x="9023023" y="3834075"/>
                  <a:pt x="9025894" y="3835253"/>
                </a:cubicBezTo>
                <a:lnTo>
                  <a:pt x="9075075" y="3856236"/>
                </a:lnTo>
                <a:cubicBezTo>
                  <a:pt x="9075811" y="3856530"/>
                  <a:pt x="9076547" y="3856678"/>
                  <a:pt x="9077284" y="3856678"/>
                </a:cubicBezTo>
                <a:cubicBezTo>
                  <a:pt x="9079418" y="3856678"/>
                  <a:pt x="9081480" y="3855426"/>
                  <a:pt x="9082363" y="3853291"/>
                </a:cubicBezTo>
                <a:close/>
                <a:moveTo>
                  <a:pt x="9080081" y="3855868"/>
                </a:moveTo>
                <a:lnTo>
                  <a:pt x="9155324" y="3811620"/>
                </a:lnTo>
                <a:cubicBezTo>
                  <a:pt x="9157974" y="3810074"/>
                  <a:pt x="9158858" y="3806687"/>
                  <a:pt x="9157312" y="3803963"/>
                </a:cubicBezTo>
                <a:cubicBezTo>
                  <a:pt x="9155765" y="3801313"/>
                  <a:pt x="9152305" y="3800430"/>
                  <a:pt x="9149655" y="3801975"/>
                </a:cubicBezTo>
                <a:lnTo>
                  <a:pt x="9074412" y="3846223"/>
                </a:lnTo>
                <a:cubicBezTo>
                  <a:pt x="9071762" y="3847769"/>
                  <a:pt x="9070879" y="3851156"/>
                  <a:pt x="9072424" y="3853880"/>
                </a:cubicBezTo>
                <a:cubicBezTo>
                  <a:pt x="9073455" y="3855647"/>
                  <a:pt x="9075369" y="3856678"/>
                  <a:pt x="9077284" y="3856604"/>
                </a:cubicBezTo>
                <a:cubicBezTo>
                  <a:pt x="9078241" y="3856678"/>
                  <a:pt x="9079197" y="3856457"/>
                  <a:pt x="9080081" y="3855868"/>
                </a:cubicBezTo>
                <a:close/>
                <a:moveTo>
                  <a:pt x="9155029" y="3811841"/>
                </a:moveTo>
                <a:lnTo>
                  <a:pt x="9229315" y="3773999"/>
                </a:lnTo>
                <a:cubicBezTo>
                  <a:pt x="9232039" y="3772600"/>
                  <a:pt x="9233143" y="3769213"/>
                  <a:pt x="9231745" y="3766489"/>
                </a:cubicBezTo>
                <a:cubicBezTo>
                  <a:pt x="9230346" y="3763765"/>
                  <a:pt x="9226959" y="3762661"/>
                  <a:pt x="9224235" y="3764060"/>
                </a:cubicBezTo>
                <a:lnTo>
                  <a:pt x="9149950" y="3801902"/>
                </a:lnTo>
                <a:cubicBezTo>
                  <a:pt x="9147226" y="3803301"/>
                  <a:pt x="9146121" y="3806687"/>
                  <a:pt x="9147520" y="3809411"/>
                </a:cubicBezTo>
                <a:cubicBezTo>
                  <a:pt x="9148550" y="3811399"/>
                  <a:pt x="9150465" y="3812504"/>
                  <a:pt x="9152526" y="3812430"/>
                </a:cubicBezTo>
                <a:cubicBezTo>
                  <a:pt x="9153336" y="3812430"/>
                  <a:pt x="9154220" y="3812283"/>
                  <a:pt x="9155029" y="3811841"/>
                </a:cubicBezTo>
                <a:close/>
                <a:moveTo>
                  <a:pt x="9358303" y="3805656"/>
                </a:moveTo>
                <a:cubicBezTo>
                  <a:pt x="9359113" y="3802712"/>
                  <a:pt x="9357419" y="3799620"/>
                  <a:pt x="9354401" y="3798810"/>
                </a:cubicBezTo>
                <a:lnTo>
                  <a:pt x="9228284" y="3763618"/>
                </a:lnTo>
                <a:cubicBezTo>
                  <a:pt x="9225266" y="3762734"/>
                  <a:pt x="9222247" y="3764501"/>
                  <a:pt x="9221438" y="3767520"/>
                </a:cubicBezTo>
                <a:cubicBezTo>
                  <a:pt x="9220628" y="3770465"/>
                  <a:pt x="9222321" y="3773557"/>
                  <a:pt x="9225340" y="3774367"/>
                </a:cubicBezTo>
                <a:lnTo>
                  <a:pt x="9351456" y="3809559"/>
                </a:lnTo>
                <a:cubicBezTo>
                  <a:pt x="9351971" y="3809706"/>
                  <a:pt x="9352487" y="3809779"/>
                  <a:pt x="9353002" y="3809779"/>
                </a:cubicBezTo>
                <a:cubicBezTo>
                  <a:pt x="9355358" y="3809779"/>
                  <a:pt x="9357641" y="3808160"/>
                  <a:pt x="9358303" y="3805656"/>
                </a:cubicBezTo>
                <a:close/>
                <a:moveTo>
                  <a:pt x="9355284" y="3809264"/>
                </a:moveTo>
                <a:lnTo>
                  <a:pt x="9427583" y="3776060"/>
                </a:lnTo>
                <a:cubicBezTo>
                  <a:pt x="9430380" y="3774735"/>
                  <a:pt x="9431632" y="3771496"/>
                  <a:pt x="9430307" y="3768624"/>
                </a:cubicBezTo>
                <a:cubicBezTo>
                  <a:pt x="9428981" y="3765827"/>
                  <a:pt x="9425668" y="3764575"/>
                  <a:pt x="9422871" y="3765900"/>
                </a:cubicBezTo>
                <a:lnTo>
                  <a:pt x="9350573" y="3799104"/>
                </a:lnTo>
                <a:cubicBezTo>
                  <a:pt x="9347775" y="3800430"/>
                  <a:pt x="9346523" y="3803743"/>
                  <a:pt x="9347849" y="3806540"/>
                </a:cubicBezTo>
                <a:cubicBezTo>
                  <a:pt x="9348806" y="3808602"/>
                  <a:pt x="9350867" y="3809779"/>
                  <a:pt x="9352929" y="3809779"/>
                </a:cubicBezTo>
                <a:cubicBezTo>
                  <a:pt x="9353738" y="3809779"/>
                  <a:pt x="9354474" y="3809632"/>
                  <a:pt x="9355284" y="3809264"/>
                </a:cubicBezTo>
                <a:close/>
                <a:moveTo>
                  <a:pt x="9556571" y="3784600"/>
                </a:moveTo>
                <a:cubicBezTo>
                  <a:pt x="9556864" y="3781508"/>
                  <a:pt x="9554656" y="3778784"/>
                  <a:pt x="9551564" y="3778490"/>
                </a:cubicBezTo>
                <a:lnTo>
                  <a:pt x="9425742" y="3765459"/>
                </a:lnTo>
                <a:cubicBezTo>
                  <a:pt x="9422723" y="3765164"/>
                  <a:pt x="9419925" y="3767373"/>
                  <a:pt x="9419632" y="3770465"/>
                </a:cubicBezTo>
                <a:cubicBezTo>
                  <a:pt x="9419337" y="3773557"/>
                  <a:pt x="9421545" y="3776281"/>
                  <a:pt x="9424637" y="3776576"/>
                </a:cubicBezTo>
                <a:lnTo>
                  <a:pt x="9550459" y="3789607"/>
                </a:lnTo>
                <a:cubicBezTo>
                  <a:pt x="9550680" y="3789607"/>
                  <a:pt x="9550901" y="3789607"/>
                  <a:pt x="9551049" y="3789607"/>
                </a:cubicBezTo>
                <a:cubicBezTo>
                  <a:pt x="9553920" y="3789533"/>
                  <a:pt x="9556276" y="3787398"/>
                  <a:pt x="9556571" y="3784600"/>
                </a:cubicBezTo>
                <a:close/>
                <a:moveTo>
                  <a:pt x="9551785" y="3789533"/>
                </a:moveTo>
                <a:lnTo>
                  <a:pt x="9672895" y="3773925"/>
                </a:lnTo>
                <a:cubicBezTo>
                  <a:pt x="9675987" y="3773557"/>
                  <a:pt x="9678122" y="3770759"/>
                  <a:pt x="9677680" y="3767667"/>
                </a:cubicBezTo>
                <a:cubicBezTo>
                  <a:pt x="9677313" y="3764575"/>
                  <a:pt x="9674441" y="3762293"/>
                  <a:pt x="9671423" y="3762882"/>
                </a:cubicBezTo>
                <a:lnTo>
                  <a:pt x="9550313" y="3778490"/>
                </a:lnTo>
                <a:cubicBezTo>
                  <a:pt x="9547220" y="3778858"/>
                  <a:pt x="9545085" y="3781656"/>
                  <a:pt x="9545527" y="3784748"/>
                </a:cubicBezTo>
                <a:cubicBezTo>
                  <a:pt x="9545895" y="3787545"/>
                  <a:pt x="9548325" y="3789607"/>
                  <a:pt x="9551049" y="3789607"/>
                </a:cubicBezTo>
                <a:cubicBezTo>
                  <a:pt x="9551270" y="3789607"/>
                  <a:pt x="9551490" y="3789533"/>
                  <a:pt x="9551785" y="3789533"/>
                </a:cubicBezTo>
                <a:close/>
                <a:moveTo>
                  <a:pt x="9674073" y="3773631"/>
                </a:moveTo>
                <a:lnTo>
                  <a:pt x="9724137" y="3755151"/>
                </a:lnTo>
                <a:cubicBezTo>
                  <a:pt x="9727008" y="3754047"/>
                  <a:pt x="9728480" y="3750881"/>
                  <a:pt x="9727450" y="3748010"/>
                </a:cubicBezTo>
                <a:cubicBezTo>
                  <a:pt x="9726345" y="3745138"/>
                  <a:pt x="9723106" y="3743666"/>
                  <a:pt x="9720308" y="3744697"/>
                </a:cubicBezTo>
                <a:lnTo>
                  <a:pt x="9670244" y="3763176"/>
                </a:lnTo>
                <a:cubicBezTo>
                  <a:pt x="9667373" y="3764281"/>
                  <a:pt x="9665901" y="3767446"/>
                  <a:pt x="9666932" y="3770317"/>
                </a:cubicBezTo>
                <a:cubicBezTo>
                  <a:pt x="9667741" y="3772600"/>
                  <a:pt x="9669950" y="3773999"/>
                  <a:pt x="9672232" y="3773925"/>
                </a:cubicBezTo>
                <a:cubicBezTo>
                  <a:pt x="9672821" y="3773999"/>
                  <a:pt x="9673410" y="3773852"/>
                  <a:pt x="9674073" y="3773631"/>
                </a:cubicBezTo>
                <a:close/>
                <a:moveTo>
                  <a:pt x="9724357" y="3755004"/>
                </a:moveTo>
                <a:lnTo>
                  <a:pt x="9752334" y="3743298"/>
                </a:lnTo>
                <a:cubicBezTo>
                  <a:pt x="9755132" y="3742120"/>
                  <a:pt x="9756530" y="3738807"/>
                  <a:pt x="9755353" y="3736009"/>
                </a:cubicBezTo>
                <a:cubicBezTo>
                  <a:pt x="9754175" y="3733212"/>
                  <a:pt x="9750936" y="3731886"/>
                  <a:pt x="9748064" y="3732991"/>
                </a:cubicBezTo>
                <a:lnTo>
                  <a:pt x="9720087" y="3744697"/>
                </a:lnTo>
                <a:cubicBezTo>
                  <a:pt x="9717290" y="3745875"/>
                  <a:pt x="9715891" y="3749188"/>
                  <a:pt x="9717069" y="3751985"/>
                </a:cubicBezTo>
                <a:cubicBezTo>
                  <a:pt x="9717952" y="3754120"/>
                  <a:pt x="9720087" y="3755446"/>
                  <a:pt x="9722223" y="3755372"/>
                </a:cubicBezTo>
                <a:cubicBezTo>
                  <a:pt x="9722959" y="3755446"/>
                  <a:pt x="9723695" y="3755298"/>
                  <a:pt x="9724357" y="3755004"/>
                </a:cubicBezTo>
                <a:close/>
                <a:moveTo>
                  <a:pt x="9752776" y="3743077"/>
                </a:moveTo>
                <a:lnTo>
                  <a:pt x="9822276" y="3706707"/>
                </a:lnTo>
                <a:cubicBezTo>
                  <a:pt x="9825000" y="3705308"/>
                  <a:pt x="9826031" y="3701922"/>
                  <a:pt x="9824632" y="3699198"/>
                </a:cubicBezTo>
                <a:cubicBezTo>
                  <a:pt x="9823233" y="3696473"/>
                  <a:pt x="9819847" y="3695443"/>
                  <a:pt x="9817123" y="3696842"/>
                </a:cubicBezTo>
                <a:lnTo>
                  <a:pt x="9747622" y="3733212"/>
                </a:lnTo>
                <a:cubicBezTo>
                  <a:pt x="9744898" y="3734610"/>
                  <a:pt x="9743867" y="3737997"/>
                  <a:pt x="9745267" y="3740721"/>
                </a:cubicBezTo>
                <a:cubicBezTo>
                  <a:pt x="9746298" y="3742635"/>
                  <a:pt x="9748212" y="3743740"/>
                  <a:pt x="9750273" y="3743740"/>
                </a:cubicBezTo>
                <a:cubicBezTo>
                  <a:pt x="9751082" y="3743740"/>
                  <a:pt x="9751966" y="3743519"/>
                  <a:pt x="9752776" y="3743077"/>
                </a:cubicBezTo>
                <a:close/>
                <a:moveTo>
                  <a:pt x="9822645" y="3706486"/>
                </a:moveTo>
                <a:lnTo>
                  <a:pt x="9898550" y="3658410"/>
                </a:lnTo>
                <a:cubicBezTo>
                  <a:pt x="9901126" y="3656791"/>
                  <a:pt x="9901936" y="3653330"/>
                  <a:pt x="9900243" y="3650680"/>
                </a:cubicBezTo>
                <a:cubicBezTo>
                  <a:pt x="9898624" y="3648103"/>
                  <a:pt x="9895090" y="3647367"/>
                  <a:pt x="9892513" y="3648987"/>
                </a:cubicBezTo>
                <a:lnTo>
                  <a:pt x="9816607" y="3697063"/>
                </a:lnTo>
                <a:cubicBezTo>
                  <a:pt x="9814031" y="3698682"/>
                  <a:pt x="9813221" y="3702143"/>
                  <a:pt x="9814914" y="3704793"/>
                </a:cubicBezTo>
                <a:cubicBezTo>
                  <a:pt x="9816019" y="3706486"/>
                  <a:pt x="9817785" y="3707370"/>
                  <a:pt x="9819700" y="3707370"/>
                </a:cubicBezTo>
                <a:cubicBezTo>
                  <a:pt x="9820657" y="3707370"/>
                  <a:pt x="9821688" y="3707075"/>
                  <a:pt x="9822645" y="3706486"/>
                </a:cubicBezTo>
                <a:close/>
                <a:moveTo>
                  <a:pt x="9899066" y="3658042"/>
                </a:moveTo>
                <a:lnTo>
                  <a:pt x="9975044" y="3594947"/>
                </a:lnTo>
                <a:cubicBezTo>
                  <a:pt x="9977400" y="3592959"/>
                  <a:pt x="9977768" y="3589499"/>
                  <a:pt x="9975781" y="3587069"/>
                </a:cubicBezTo>
                <a:cubicBezTo>
                  <a:pt x="9973793" y="3584713"/>
                  <a:pt x="9970332" y="3584345"/>
                  <a:pt x="9967903" y="3586333"/>
                </a:cubicBezTo>
                <a:lnTo>
                  <a:pt x="9891924" y="3649428"/>
                </a:lnTo>
                <a:cubicBezTo>
                  <a:pt x="9889568" y="3651416"/>
                  <a:pt x="9889200" y="3654876"/>
                  <a:pt x="9891188" y="3657306"/>
                </a:cubicBezTo>
                <a:cubicBezTo>
                  <a:pt x="9892292" y="3658631"/>
                  <a:pt x="9893912" y="3659367"/>
                  <a:pt x="9895531" y="3659294"/>
                </a:cubicBezTo>
                <a:cubicBezTo>
                  <a:pt x="9896783" y="3659294"/>
                  <a:pt x="9898035" y="3658852"/>
                  <a:pt x="9899066" y="3658042"/>
                </a:cubicBezTo>
                <a:close/>
                <a:moveTo>
                  <a:pt x="9972835" y="3596051"/>
                </a:moveTo>
                <a:lnTo>
                  <a:pt x="10086142" y="3567559"/>
                </a:lnTo>
                <a:cubicBezTo>
                  <a:pt x="10089160" y="3566823"/>
                  <a:pt x="10090927" y="3563804"/>
                  <a:pt x="10090191" y="3560786"/>
                </a:cubicBezTo>
                <a:cubicBezTo>
                  <a:pt x="10089455" y="3557767"/>
                  <a:pt x="10086363" y="3556000"/>
                  <a:pt x="10083418" y="3556737"/>
                </a:cubicBezTo>
                <a:lnTo>
                  <a:pt x="9970111" y="3585229"/>
                </a:lnTo>
                <a:cubicBezTo>
                  <a:pt x="9967093" y="3585965"/>
                  <a:pt x="9965327" y="3588984"/>
                  <a:pt x="9966063" y="3592002"/>
                </a:cubicBezTo>
                <a:cubicBezTo>
                  <a:pt x="9966725" y="3594579"/>
                  <a:pt x="9969008" y="3596272"/>
                  <a:pt x="9971511" y="3596199"/>
                </a:cubicBezTo>
                <a:cubicBezTo>
                  <a:pt x="9971952" y="3596199"/>
                  <a:pt x="9972468" y="3596125"/>
                  <a:pt x="9972835" y="3596051"/>
                </a:cubicBezTo>
                <a:close/>
                <a:moveTo>
                  <a:pt x="10088792" y="3566013"/>
                </a:moveTo>
                <a:lnTo>
                  <a:pt x="10164550" y="3486868"/>
                </a:lnTo>
                <a:cubicBezTo>
                  <a:pt x="10166686" y="3484660"/>
                  <a:pt x="10166612" y="3481126"/>
                  <a:pt x="10164403" y="3478991"/>
                </a:cubicBezTo>
                <a:cubicBezTo>
                  <a:pt x="10162195" y="3476856"/>
                  <a:pt x="10158661" y="3476929"/>
                  <a:pt x="10156526" y="3479138"/>
                </a:cubicBezTo>
                <a:lnTo>
                  <a:pt x="10080767" y="3558283"/>
                </a:lnTo>
                <a:cubicBezTo>
                  <a:pt x="10078632" y="3560491"/>
                  <a:pt x="10078706" y="3564025"/>
                  <a:pt x="10080915" y="3566160"/>
                </a:cubicBezTo>
                <a:cubicBezTo>
                  <a:pt x="10082019" y="3567191"/>
                  <a:pt x="10083418" y="3567706"/>
                  <a:pt x="10084817" y="3567706"/>
                </a:cubicBezTo>
                <a:cubicBezTo>
                  <a:pt x="10086289" y="3567706"/>
                  <a:pt x="10087762" y="3567118"/>
                  <a:pt x="10088792" y="3566013"/>
                </a:cubicBezTo>
                <a:close/>
                <a:moveTo>
                  <a:pt x="10162857" y="3488046"/>
                </a:moveTo>
                <a:lnTo>
                  <a:pt x="10259156" y="3444829"/>
                </a:lnTo>
                <a:cubicBezTo>
                  <a:pt x="10261954" y="3443578"/>
                  <a:pt x="10263206" y="3440265"/>
                  <a:pt x="10261954" y="3437467"/>
                </a:cubicBezTo>
                <a:cubicBezTo>
                  <a:pt x="10260703" y="3434669"/>
                  <a:pt x="10257389" y="3433418"/>
                  <a:pt x="10254591" y="3434669"/>
                </a:cubicBezTo>
                <a:lnTo>
                  <a:pt x="10158293" y="3477886"/>
                </a:lnTo>
                <a:cubicBezTo>
                  <a:pt x="10155495" y="3479138"/>
                  <a:pt x="10154243" y="3482451"/>
                  <a:pt x="10155495" y="3485249"/>
                </a:cubicBezTo>
                <a:cubicBezTo>
                  <a:pt x="10156452" y="3487310"/>
                  <a:pt x="10158514" y="3488562"/>
                  <a:pt x="10160648" y="3488562"/>
                </a:cubicBezTo>
                <a:cubicBezTo>
                  <a:pt x="10161385" y="3488562"/>
                  <a:pt x="10162121" y="3488414"/>
                  <a:pt x="10162857" y="3488046"/>
                </a:cubicBezTo>
                <a:close/>
                <a:moveTo>
                  <a:pt x="10260629" y="3443872"/>
                </a:moveTo>
                <a:lnTo>
                  <a:pt x="10334620" y="3375992"/>
                </a:lnTo>
                <a:cubicBezTo>
                  <a:pt x="10336903" y="3373930"/>
                  <a:pt x="10337050" y="3370396"/>
                  <a:pt x="10334988" y="3368114"/>
                </a:cubicBezTo>
                <a:cubicBezTo>
                  <a:pt x="10332927" y="3365832"/>
                  <a:pt x="10329393" y="3365684"/>
                  <a:pt x="10327110" y="3367746"/>
                </a:cubicBezTo>
                <a:lnTo>
                  <a:pt x="10253046" y="3435626"/>
                </a:lnTo>
                <a:cubicBezTo>
                  <a:pt x="10250763" y="3437688"/>
                  <a:pt x="10250616" y="3441222"/>
                  <a:pt x="10252677" y="3443504"/>
                </a:cubicBezTo>
                <a:cubicBezTo>
                  <a:pt x="10253782" y="3444682"/>
                  <a:pt x="10255328" y="3445345"/>
                  <a:pt x="10256801" y="3445345"/>
                </a:cubicBezTo>
                <a:cubicBezTo>
                  <a:pt x="10258273" y="3445345"/>
                  <a:pt x="10259598" y="3444903"/>
                  <a:pt x="10260629" y="3443872"/>
                </a:cubicBezTo>
                <a:close/>
                <a:moveTo>
                  <a:pt x="10335357" y="3375329"/>
                </a:moveTo>
                <a:lnTo>
                  <a:pt x="10375407" y="3323572"/>
                </a:lnTo>
                <a:cubicBezTo>
                  <a:pt x="10377248" y="3321142"/>
                  <a:pt x="10376880" y="3317608"/>
                  <a:pt x="10374377" y="3315768"/>
                </a:cubicBezTo>
                <a:cubicBezTo>
                  <a:pt x="10371947" y="3313927"/>
                  <a:pt x="10368487" y="3314296"/>
                  <a:pt x="10366573" y="3316799"/>
                </a:cubicBezTo>
                <a:lnTo>
                  <a:pt x="10326521" y="3368556"/>
                </a:lnTo>
                <a:cubicBezTo>
                  <a:pt x="10324607" y="3370985"/>
                  <a:pt x="10325049" y="3374519"/>
                  <a:pt x="10327552" y="3376360"/>
                </a:cubicBezTo>
                <a:cubicBezTo>
                  <a:pt x="10328583" y="3377170"/>
                  <a:pt x="10329761" y="3377538"/>
                  <a:pt x="10331012" y="3377538"/>
                </a:cubicBezTo>
                <a:cubicBezTo>
                  <a:pt x="10332632" y="3377464"/>
                  <a:pt x="10334252" y="3376728"/>
                  <a:pt x="10335357" y="3375329"/>
                </a:cubicBezTo>
                <a:close/>
                <a:moveTo>
                  <a:pt x="10375407" y="3323572"/>
                </a:moveTo>
                <a:lnTo>
                  <a:pt x="10408243" y="3281165"/>
                </a:lnTo>
                <a:cubicBezTo>
                  <a:pt x="10410084" y="3278735"/>
                  <a:pt x="10409716" y="3275201"/>
                  <a:pt x="10407212" y="3273361"/>
                </a:cubicBezTo>
                <a:cubicBezTo>
                  <a:pt x="10404857" y="3271520"/>
                  <a:pt x="10401323" y="3271889"/>
                  <a:pt x="10399409" y="3274392"/>
                </a:cubicBezTo>
                <a:lnTo>
                  <a:pt x="10366573" y="3316799"/>
                </a:lnTo>
                <a:cubicBezTo>
                  <a:pt x="10364732" y="3319228"/>
                  <a:pt x="10365100" y="3322762"/>
                  <a:pt x="10367603" y="3324603"/>
                </a:cubicBezTo>
                <a:cubicBezTo>
                  <a:pt x="10368634" y="3325413"/>
                  <a:pt x="10369812" y="3325781"/>
                  <a:pt x="10371064" y="3325781"/>
                </a:cubicBezTo>
                <a:cubicBezTo>
                  <a:pt x="10372683" y="3325707"/>
                  <a:pt x="10374303" y="3324971"/>
                  <a:pt x="10375407" y="3323572"/>
                </a:cubicBezTo>
                <a:close/>
                <a:moveTo>
                  <a:pt x="10408612" y="3280723"/>
                </a:moveTo>
                <a:lnTo>
                  <a:pt x="10432539" y="3242881"/>
                </a:lnTo>
                <a:cubicBezTo>
                  <a:pt x="10434159" y="3240304"/>
                  <a:pt x="10433423" y="3236844"/>
                  <a:pt x="10430772" y="3235151"/>
                </a:cubicBezTo>
                <a:cubicBezTo>
                  <a:pt x="10428196" y="3233531"/>
                  <a:pt x="10424735" y="3234267"/>
                  <a:pt x="10423041" y="3236918"/>
                </a:cubicBezTo>
                <a:lnTo>
                  <a:pt x="10399114" y="3274760"/>
                </a:lnTo>
                <a:cubicBezTo>
                  <a:pt x="10397494" y="3277337"/>
                  <a:pt x="10398230" y="3280797"/>
                  <a:pt x="10400881" y="3282490"/>
                </a:cubicBezTo>
                <a:cubicBezTo>
                  <a:pt x="10401838" y="3283079"/>
                  <a:pt x="10402869" y="3283374"/>
                  <a:pt x="10403900" y="3283374"/>
                </a:cubicBezTo>
                <a:cubicBezTo>
                  <a:pt x="10405740" y="3283300"/>
                  <a:pt x="10407507" y="3282343"/>
                  <a:pt x="10408612" y="3280723"/>
                </a:cubicBezTo>
                <a:close/>
                <a:moveTo>
                  <a:pt x="10432539" y="3242807"/>
                </a:moveTo>
                <a:lnTo>
                  <a:pt x="10433570" y="3241188"/>
                </a:lnTo>
                <a:cubicBezTo>
                  <a:pt x="10435189" y="3238611"/>
                  <a:pt x="10434453" y="3235151"/>
                  <a:pt x="10431803" y="3233531"/>
                </a:cubicBezTo>
                <a:cubicBezTo>
                  <a:pt x="10429226" y="3231911"/>
                  <a:pt x="10425765" y="3232721"/>
                  <a:pt x="10424146" y="3235298"/>
                </a:cubicBezTo>
                <a:lnTo>
                  <a:pt x="10423115" y="3236918"/>
                </a:lnTo>
                <a:cubicBezTo>
                  <a:pt x="10421496" y="3239494"/>
                  <a:pt x="10422232" y="3242955"/>
                  <a:pt x="10424882" y="3244574"/>
                </a:cubicBezTo>
                <a:cubicBezTo>
                  <a:pt x="10425839" y="3245163"/>
                  <a:pt x="10426870" y="3245458"/>
                  <a:pt x="10427901" y="3245458"/>
                </a:cubicBezTo>
                <a:cubicBezTo>
                  <a:pt x="10429668" y="3245384"/>
                  <a:pt x="10431508" y="3244501"/>
                  <a:pt x="10432539" y="3242807"/>
                </a:cubicBezTo>
                <a:close/>
                <a:moveTo>
                  <a:pt x="10433570" y="3241188"/>
                </a:moveTo>
                <a:lnTo>
                  <a:pt x="10454994" y="3207395"/>
                </a:lnTo>
                <a:cubicBezTo>
                  <a:pt x="10456614" y="3204818"/>
                  <a:pt x="10455878" y="3201357"/>
                  <a:pt x="10453227" y="3199664"/>
                </a:cubicBezTo>
                <a:cubicBezTo>
                  <a:pt x="10450650" y="3198045"/>
                  <a:pt x="10447190" y="3198781"/>
                  <a:pt x="10445497" y="3201431"/>
                </a:cubicBezTo>
                <a:lnTo>
                  <a:pt x="10424072" y="3235224"/>
                </a:lnTo>
                <a:cubicBezTo>
                  <a:pt x="10422453" y="3237801"/>
                  <a:pt x="10423189" y="3241261"/>
                  <a:pt x="10425839" y="3242955"/>
                </a:cubicBezTo>
                <a:cubicBezTo>
                  <a:pt x="10426796" y="3243544"/>
                  <a:pt x="10427827" y="3243838"/>
                  <a:pt x="10428858" y="3243838"/>
                </a:cubicBezTo>
                <a:cubicBezTo>
                  <a:pt x="10430698" y="3243764"/>
                  <a:pt x="10432465" y="3242881"/>
                  <a:pt x="10433570" y="3241188"/>
                </a:cubicBezTo>
                <a:close/>
                <a:moveTo>
                  <a:pt x="10454921" y="3207395"/>
                </a:moveTo>
                <a:lnTo>
                  <a:pt x="10483044" y="3163000"/>
                </a:lnTo>
                <a:cubicBezTo>
                  <a:pt x="10484664" y="3160423"/>
                  <a:pt x="10483928" y="3156963"/>
                  <a:pt x="10481278" y="3155269"/>
                </a:cubicBezTo>
                <a:cubicBezTo>
                  <a:pt x="10478701" y="3153650"/>
                  <a:pt x="10475241" y="3154386"/>
                  <a:pt x="10473547" y="3157036"/>
                </a:cubicBezTo>
                <a:lnTo>
                  <a:pt x="10445423" y="3201431"/>
                </a:lnTo>
                <a:cubicBezTo>
                  <a:pt x="10443804" y="3204008"/>
                  <a:pt x="10444540" y="3207468"/>
                  <a:pt x="10447190" y="3209162"/>
                </a:cubicBezTo>
                <a:cubicBezTo>
                  <a:pt x="10448147" y="3209751"/>
                  <a:pt x="10449178" y="3210045"/>
                  <a:pt x="10450209" y="3210045"/>
                </a:cubicBezTo>
                <a:cubicBezTo>
                  <a:pt x="10452123" y="3209971"/>
                  <a:pt x="10453890" y="3209014"/>
                  <a:pt x="10454921" y="3207395"/>
                </a:cubicBezTo>
                <a:close/>
                <a:moveTo>
                  <a:pt x="10483118" y="3162853"/>
                </a:moveTo>
                <a:lnTo>
                  <a:pt x="10488198" y="3154312"/>
                </a:lnTo>
                <a:cubicBezTo>
                  <a:pt x="10489744" y="3151662"/>
                  <a:pt x="10488935" y="3148275"/>
                  <a:pt x="10486284" y="3146655"/>
                </a:cubicBezTo>
                <a:cubicBezTo>
                  <a:pt x="10483633" y="3145109"/>
                  <a:pt x="10480247" y="3145919"/>
                  <a:pt x="10478627" y="3148570"/>
                </a:cubicBezTo>
                <a:lnTo>
                  <a:pt x="10473547" y="3157110"/>
                </a:lnTo>
                <a:cubicBezTo>
                  <a:pt x="10472001" y="3159760"/>
                  <a:pt x="10472811" y="3163147"/>
                  <a:pt x="10475461" y="3164767"/>
                </a:cubicBezTo>
                <a:cubicBezTo>
                  <a:pt x="10476345" y="3165282"/>
                  <a:pt x="10477375" y="3165577"/>
                  <a:pt x="10478332" y="3165577"/>
                </a:cubicBezTo>
                <a:cubicBezTo>
                  <a:pt x="10480247" y="3165577"/>
                  <a:pt x="10482087" y="3164546"/>
                  <a:pt x="10483118" y="3162853"/>
                </a:cubicBezTo>
                <a:close/>
                <a:moveTo>
                  <a:pt x="10488345" y="3154091"/>
                </a:moveTo>
                <a:lnTo>
                  <a:pt x="10508960" y="3116102"/>
                </a:lnTo>
                <a:cubicBezTo>
                  <a:pt x="10510432" y="3113378"/>
                  <a:pt x="10509401" y="3109991"/>
                  <a:pt x="10506751" y="3108519"/>
                </a:cubicBezTo>
                <a:cubicBezTo>
                  <a:pt x="10504027" y="3107046"/>
                  <a:pt x="10500641" y="3108003"/>
                  <a:pt x="10499168" y="3110727"/>
                </a:cubicBezTo>
                <a:lnTo>
                  <a:pt x="10478554" y="3148717"/>
                </a:lnTo>
                <a:cubicBezTo>
                  <a:pt x="10477081" y="3151441"/>
                  <a:pt x="10478111" y="3154828"/>
                  <a:pt x="10480763" y="3156300"/>
                </a:cubicBezTo>
                <a:cubicBezTo>
                  <a:pt x="10481646" y="3156742"/>
                  <a:pt x="10482529" y="3156963"/>
                  <a:pt x="10483487" y="3156963"/>
                </a:cubicBezTo>
                <a:cubicBezTo>
                  <a:pt x="10485400" y="3157036"/>
                  <a:pt x="10487314" y="3155932"/>
                  <a:pt x="10488345" y="3154091"/>
                </a:cubicBezTo>
                <a:close/>
                <a:moveTo>
                  <a:pt x="10508960" y="3116102"/>
                </a:moveTo>
                <a:lnTo>
                  <a:pt x="10523316" y="3090113"/>
                </a:lnTo>
                <a:cubicBezTo>
                  <a:pt x="10524789" y="3087389"/>
                  <a:pt x="10523832" y="3084002"/>
                  <a:pt x="10521108" y="3082530"/>
                </a:cubicBezTo>
                <a:cubicBezTo>
                  <a:pt x="10518384" y="3081057"/>
                  <a:pt x="10514997" y="3082014"/>
                  <a:pt x="10513525" y="3084738"/>
                </a:cubicBezTo>
                <a:lnTo>
                  <a:pt x="10499168" y="3110727"/>
                </a:lnTo>
                <a:cubicBezTo>
                  <a:pt x="10497695" y="3113452"/>
                  <a:pt x="10498653" y="3116838"/>
                  <a:pt x="10501377" y="3118310"/>
                </a:cubicBezTo>
                <a:cubicBezTo>
                  <a:pt x="10502260" y="3118826"/>
                  <a:pt x="10503217" y="3119047"/>
                  <a:pt x="10504101" y="3119047"/>
                </a:cubicBezTo>
                <a:cubicBezTo>
                  <a:pt x="10506015" y="3118973"/>
                  <a:pt x="10507929" y="3117942"/>
                  <a:pt x="10508960" y="3116102"/>
                </a:cubicBezTo>
                <a:close/>
                <a:moveTo>
                  <a:pt x="10523316" y="3090113"/>
                </a:moveTo>
                <a:lnTo>
                  <a:pt x="10561453" y="3021054"/>
                </a:lnTo>
                <a:cubicBezTo>
                  <a:pt x="10562925" y="3018330"/>
                  <a:pt x="10561968" y="3014944"/>
                  <a:pt x="10559244" y="3013471"/>
                </a:cubicBezTo>
                <a:cubicBezTo>
                  <a:pt x="10556520" y="3011999"/>
                  <a:pt x="10553134" y="3012956"/>
                  <a:pt x="10551661" y="3015680"/>
                </a:cubicBezTo>
                <a:lnTo>
                  <a:pt x="10513525" y="3084738"/>
                </a:lnTo>
                <a:cubicBezTo>
                  <a:pt x="10512052" y="3087462"/>
                  <a:pt x="10513009" y="3090849"/>
                  <a:pt x="10515734" y="3092321"/>
                </a:cubicBezTo>
                <a:cubicBezTo>
                  <a:pt x="10516617" y="3092837"/>
                  <a:pt x="10517574" y="3093058"/>
                  <a:pt x="10518458" y="3093058"/>
                </a:cubicBezTo>
                <a:cubicBezTo>
                  <a:pt x="10520371" y="3092984"/>
                  <a:pt x="10522285" y="3091953"/>
                  <a:pt x="10523316" y="3090113"/>
                </a:cubicBezTo>
                <a:close/>
                <a:moveTo>
                  <a:pt x="10561232" y="3021423"/>
                </a:moveTo>
                <a:lnTo>
                  <a:pt x="10564177" y="3016931"/>
                </a:lnTo>
                <a:cubicBezTo>
                  <a:pt x="10565871" y="3014355"/>
                  <a:pt x="10565134" y="3010894"/>
                  <a:pt x="10562558" y="3009201"/>
                </a:cubicBezTo>
                <a:cubicBezTo>
                  <a:pt x="10559980" y="3007508"/>
                  <a:pt x="10556520" y="3008244"/>
                  <a:pt x="10554827" y="3010821"/>
                </a:cubicBezTo>
                <a:lnTo>
                  <a:pt x="10551882" y="3015312"/>
                </a:lnTo>
                <a:cubicBezTo>
                  <a:pt x="10550189" y="3017889"/>
                  <a:pt x="10550925" y="3021349"/>
                  <a:pt x="10553501" y="3023042"/>
                </a:cubicBezTo>
                <a:cubicBezTo>
                  <a:pt x="10554459" y="3023631"/>
                  <a:pt x="10555563" y="3023999"/>
                  <a:pt x="10556594" y="3023926"/>
                </a:cubicBezTo>
                <a:cubicBezTo>
                  <a:pt x="10558435" y="3023926"/>
                  <a:pt x="10560201" y="3023042"/>
                  <a:pt x="10561232" y="3021423"/>
                </a:cubicBezTo>
                <a:close/>
                <a:moveTo>
                  <a:pt x="10564251" y="3016858"/>
                </a:moveTo>
                <a:lnTo>
                  <a:pt x="10608719" y="2948094"/>
                </a:lnTo>
                <a:cubicBezTo>
                  <a:pt x="10610413" y="2945517"/>
                  <a:pt x="10609676" y="2942057"/>
                  <a:pt x="10607099" y="2940363"/>
                </a:cubicBezTo>
                <a:cubicBezTo>
                  <a:pt x="10604523" y="2938670"/>
                  <a:pt x="10601063" y="2939406"/>
                  <a:pt x="10599369" y="2941983"/>
                </a:cubicBezTo>
                <a:lnTo>
                  <a:pt x="10554901" y="3010747"/>
                </a:lnTo>
                <a:cubicBezTo>
                  <a:pt x="10553208" y="3013324"/>
                  <a:pt x="10553944" y="3016784"/>
                  <a:pt x="10556594" y="3018477"/>
                </a:cubicBezTo>
                <a:cubicBezTo>
                  <a:pt x="10557551" y="3019067"/>
                  <a:pt x="10558582" y="3019361"/>
                  <a:pt x="10559686" y="3019361"/>
                </a:cubicBezTo>
                <a:cubicBezTo>
                  <a:pt x="10561380" y="3019435"/>
                  <a:pt x="10563147" y="3018551"/>
                  <a:pt x="10564251" y="3016858"/>
                </a:cubicBezTo>
                <a:close/>
                <a:moveTo>
                  <a:pt x="10604523" y="2950597"/>
                </a:moveTo>
                <a:lnTo>
                  <a:pt x="10685508" y="2943235"/>
                </a:lnTo>
                <a:cubicBezTo>
                  <a:pt x="10688601" y="2942940"/>
                  <a:pt x="10690809" y="2940216"/>
                  <a:pt x="10690515" y="2937198"/>
                </a:cubicBezTo>
                <a:cubicBezTo>
                  <a:pt x="10690220" y="2934105"/>
                  <a:pt x="10687496" y="2931897"/>
                  <a:pt x="10684477" y="2932191"/>
                </a:cubicBezTo>
                <a:lnTo>
                  <a:pt x="10603492" y="2939553"/>
                </a:lnTo>
                <a:cubicBezTo>
                  <a:pt x="10600400" y="2939848"/>
                  <a:pt x="10598191" y="2942572"/>
                  <a:pt x="10598486" y="2945591"/>
                </a:cubicBezTo>
                <a:cubicBezTo>
                  <a:pt x="10598780" y="2948462"/>
                  <a:pt x="10601210" y="2950671"/>
                  <a:pt x="10604081" y="2950671"/>
                </a:cubicBezTo>
                <a:cubicBezTo>
                  <a:pt x="10604228" y="2950671"/>
                  <a:pt x="10604375" y="2950597"/>
                  <a:pt x="10604523" y="2950597"/>
                </a:cubicBezTo>
                <a:close/>
                <a:moveTo>
                  <a:pt x="10688453" y="2942057"/>
                </a:moveTo>
                <a:lnTo>
                  <a:pt x="10774592" y="2874323"/>
                </a:lnTo>
                <a:cubicBezTo>
                  <a:pt x="10777022" y="2872409"/>
                  <a:pt x="10777464" y="2868949"/>
                  <a:pt x="10775549" y="2866519"/>
                </a:cubicBezTo>
                <a:cubicBezTo>
                  <a:pt x="10773635" y="2864090"/>
                  <a:pt x="10770175" y="2863722"/>
                  <a:pt x="10767746" y="2865562"/>
                </a:cubicBezTo>
                <a:lnTo>
                  <a:pt x="10681606" y="2933296"/>
                </a:lnTo>
                <a:cubicBezTo>
                  <a:pt x="10679177" y="2935210"/>
                  <a:pt x="10678735" y="2938670"/>
                  <a:pt x="10680649" y="2941100"/>
                </a:cubicBezTo>
                <a:cubicBezTo>
                  <a:pt x="10681753" y="2942498"/>
                  <a:pt x="10683373" y="2943235"/>
                  <a:pt x="10685067" y="2943235"/>
                </a:cubicBezTo>
                <a:cubicBezTo>
                  <a:pt x="10686244" y="2943235"/>
                  <a:pt x="10687423" y="2942866"/>
                  <a:pt x="10688453" y="2942057"/>
                </a:cubicBezTo>
                <a:close/>
                <a:moveTo>
                  <a:pt x="10774371" y="2874544"/>
                </a:moveTo>
                <a:lnTo>
                  <a:pt x="10865149" y="2809461"/>
                </a:lnTo>
                <a:cubicBezTo>
                  <a:pt x="10867652" y="2807694"/>
                  <a:pt x="10868241" y="2804160"/>
                  <a:pt x="10866400" y="2801657"/>
                </a:cubicBezTo>
                <a:cubicBezTo>
                  <a:pt x="10864633" y="2799154"/>
                  <a:pt x="10861099" y="2798565"/>
                  <a:pt x="10858596" y="2800406"/>
                </a:cubicBezTo>
                <a:lnTo>
                  <a:pt x="10767819" y="2865488"/>
                </a:lnTo>
                <a:cubicBezTo>
                  <a:pt x="10765316" y="2867256"/>
                  <a:pt x="10764727" y="2870789"/>
                  <a:pt x="10766567" y="2873292"/>
                </a:cubicBezTo>
                <a:cubicBezTo>
                  <a:pt x="10767672" y="2874839"/>
                  <a:pt x="10769365" y="2875648"/>
                  <a:pt x="10771132" y="2875648"/>
                </a:cubicBezTo>
                <a:cubicBezTo>
                  <a:pt x="10772310" y="2875575"/>
                  <a:pt x="10773415" y="2875207"/>
                  <a:pt x="10774371" y="2874544"/>
                </a:cubicBezTo>
                <a:close/>
                <a:moveTo>
                  <a:pt x="10865075" y="2809461"/>
                </a:moveTo>
                <a:lnTo>
                  <a:pt x="10958135" y="2743495"/>
                </a:lnTo>
                <a:cubicBezTo>
                  <a:pt x="10960638" y="2741728"/>
                  <a:pt x="10961227" y="2738268"/>
                  <a:pt x="10959460" y="2735691"/>
                </a:cubicBezTo>
                <a:cubicBezTo>
                  <a:pt x="10957693" y="2733188"/>
                  <a:pt x="10954159" y="2732599"/>
                  <a:pt x="10951656" y="2734366"/>
                </a:cubicBezTo>
                <a:lnTo>
                  <a:pt x="10858596" y="2800332"/>
                </a:lnTo>
                <a:cubicBezTo>
                  <a:pt x="10856093" y="2802099"/>
                  <a:pt x="10855504" y="2805559"/>
                  <a:pt x="10857271" y="2808136"/>
                </a:cubicBezTo>
                <a:cubicBezTo>
                  <a:pt x="10858375" y="2809682"/>
                  <a:pt x="10860142" y="2810492"/>
                  <a:pt x="10861835" y="2810492"/>
                </a:cubicBezTo>
                <a:cubicBezTo>
                  <a:pt x="10863014" y="2810492"/>
                  <a:pt x="10864118" y="2810198"/>
                  <a:pt x="10865075" y="2809461"/>
                </a:cubicBezTo>
                <a:close/>
                <a:moveTo>
                  <a:pt x="10958356" y="2743421"/>
                </a:moveTo>
                <a:lnTo>
                  <a:pt x="11051415" y="2672964"/>
                </a:lnTo>
                <a:cubicBezTo>
                  <a:pt x="11053845" y="2671123"/>
                  <a:pt x="11054360" y="2667589"/>
                  <a:pt x="11052520" y="2665160"/>
                </a:cubicBezTo>
                <a:cubicBezTo>
                  <a:pt x="11050679" y="2662657"/>
                  <a:pt x="11047145" y="2662215"/>
                  <a:pt x="11044716" y="2664055"/>
                </a:cubicBezTo>
                <a:lnTo>
                  <a:pt x="10951656" y="2734513"/>
                </a:lnTo>
                <a:cubicBezTo>
                  <a:pt x="10949226" y="2736354"/>
                  <a:pt x="10948711" y="2739887"/>
                  <a:pt x="10950552" y="2742317"/>
                </a:cubicBezTo>
                <a:cubicBezTo>
                  <a:pt x="10951656" y="2743789"/>
                  <a:pt x="10953349" y="2744526"/>
                  <a:pt x="10955043" y="2744526"/>
                </a:cubicBezTo>
                <a:cubicBezTo>
                  <a:pt x="10956147" y="2744599"/>
                  <a:pt x="10957325" y="2744231"/>
                  <a:pt x="10958356" y="2743421"/>
                </a:cubicBezTo>
                <a:close/>
                <a:moveTo>
                  <a:pt x="11051636" y="2672743"/>
                </a:moveTo>
                <a:lnTo>
                  <a:pt x="11142119" y="2594261"/>
                </a:lnTo>
                <a:cubicBezTo>
                  <a:pt x="11144475" y="2592273"/>
                  <a:pt x="11144696" y="2588739"/>
                  <a:pt x="11142708" y="2586383"/>
                </a:cubicBezTo>
                <a:cubicBezTo>
                  <a:pt x="11140720" y="2584101"/>
                  <a:pt x="11137186" y="2583806"/>
                  <a:pt x="11134831" y="2585794"/>
                </a:cubicBezTo>
                <a:lnTo>
                  <a:pt x="11044348" y="2664276"/>
                </a:lnTo>
                <a:cubicBezTo>
                  <a:pt x="11041992" y="2666264"/>
                  <a:pt x="11041771" y="2669798"/>
                  <a:pt x="11043759" y="2672154"/>
                </a:cubicBezTo>
                <a:cubicBezTo>
                  <a:pt x="11044863" y="2673406"/>
                  <a:pt x="11046409" y="2674068"/>
                  <a:pt x="11048029" y="2674068"/>
                </a:cubicBezTo>
                <a:cubicBezTo>
                  <a:pt x="11049354" y="2674142"/>
                  <a:pt x="11050605" y="2673700"/>
                  <a:pt x="11051636" y="2672743"/>
                </a:cubicBezTo>
                <a:close/>
                <a:moveTo>
                  <a:pt x="11139469" y="2595512"/>
                </a:moveTo>
                <a:lnTo>
                  <a:pt x="11231572" y="2578947"/>
                </a:lnTo>
                <a:cubicBezTo>
                  <a:pt x="11234590" y="2578358"/>
                  <a:pt x="11236651" y="2575487"/>
                  <a:pt x="11236063" y="2572468"/>
                </a:cubicBezTo>
                <a:cubicBezTo>
                  <a:pt x="11235547" y="2569450"/>
                  <a:pt x="11232529" y="2567388"/>
                  <a:pt x="11229584" y="2567977"/>
                </a:cubicBezTo>
                <a:lnTo>
                  <a:pt x="11137481" y="2584542"/>
                </a:lnTo>
                <a:cubicBezTo>
                  <a:pt x="11134462" y="2585131"/>
                  <a:pt x="11132401" y="2588003"/>
                  <a:pt x="11132990" y="2591021"/>
                </a:cubicBezTo>
                <a:cubicBezTo>
                  <a:pt x="11133505" y="2593745"/>
                  <a:pt x="11135862" y="2595659"/>
                  <a:pt x="11138512" y="2595586"/>
                </a:cubicBezTo>
                <a:cubicBezTo>
                  <a:pt x="11138880" y="2595659"/>
                  <a:pt x="11139174" y="2595586"/>
                  <a:pt x="11139469" y="2595512"/>
                </a:cubicBezTo>
                <a:close/>
                <a:moveTo>
                  <a:pt x="11232970" y="2578505"/>
                </a:moveTo>
                <a:lnTo>
                  <a:pt x="11309760" y="2543019"/>
                </a:lnTo>
                <a:cubicBezTo>
                  <a:pt x="11312557" y="2541694"/>
                  <a:pt x="11313735" y="2538454"/>
                  <a:pt x="11312484" y="2535583"/>
                </a:cubicBezTo>
                <a:cubicBezTo>
                  <a:pt x="11311232" y="2532785"/>
                  <a:pt x="11307919" y="2531607"/>
                  <a:pt x="11305048" y="2532859"/>
                </a:cubicBezTo>
                <a:lnTo>
                  <a:pt x="11228258" y="2568345"/>
                </a:lnTo>
                <a:cubicBezTo>
                  <a:pt x="11225460" y="2569670"/>
                  <a:pt x="11224283" y="2572984"/>
                  <a:pt x="11225534" y="2575781"/>
                </a:cubicBezTo>
                <a:cubicBezTo>
                  <a:pt x="11226491" y="2577843"/>
                  <a:pt x="11228553" y="2579021"/>
                  <a:pt x="11230615" y="2579021"/>
                </a:cubicBezTo>
                <a:cubicBezTo>
                  <a:pt x="11231424" y="2579021"/>
                  <a:pt x="11232234" y="2578873"/>
                  <a:pt x="11232970" y="2578505"/>
                </a:cubicBezTo>
                <a:close/>
                <a:moveTo>
                  <a:pt x="11311158" y="2542062"/>
                </a:moveTo>
                <a:lnTo>
                  <a:pt x="11370793" y="2486918"/>
                </a:lnTo>
                <a:cubicBezTo>
                  <a:pt x="11373075" y="2484857"/>
                  <a:pt x="11373223" y="2481323"/>
                  <a:pt x="11371087" y="2479040"/>
                </a:cubicBezTo>
                <a:cubicBezTo>
                  <a:pt x="11369026" y="2476758"/>
                  <a:pt x="11365492" y="2476611"/>
                  <a:pt x="11363210" y="2478746"/>
                </a:cubicBezTo>
                <a:lnTo>
                  <a:pt x="11303575" y="2533890"/>
                </a:lnTo>
                <a:cubicBezTo>
                  <a:pt x="11301293" y="2535951"/>
                  <a:pt x="11301145" y="2539485"/>
                  <a:pt x="11303281" y="2541767"/>
                </a:cubicBezTo>
                <a:cubicBezTo>
                  <a:pt x="11304385" y="2542945"/>
                  <a:pt x="11305931" y="2543534"/>
                  <a:pt x="11307403" y="2543534"/>
                </a:cubicBezTo>
                <a:cubicBezTo>
                  <a:pt x="11308802" y="2543534"/>
                  <a:pt x="11310127" y="2543019"/>
                  <a:pt x="11311158" y="2542062"/>
                </a:cubicBezTo>
                <a:close/>
                <a:moveTo>
                  <a:pt x="11369689" y="2487728"/>
                </a:moveTo>
                <a:lnTo>
                  <a:pt x="11374474" y="2485151"/>
                </a:lnTo>
                <a:cubicBezTo>
                  <a:pt x="11377198" y="2483679"/>
                  <a:pt x="11378229" y="2480292"/>
                  <a:pt x="11376756" y="2477641"/>
                </a:cubicBezTo>
                <a:cubicBezTo>
                  <a:pt x="11375284" y="2474917"/>
                  <a:pt x="11371897" y="2473887"/>
                  <a:pt x="11369247" y="2475359"/>
                </a:cubicBezTo>
                <a:lnTo>
                  <a:pt x="11364461" y="2477936"/>
                </a:lnTo>
                <a:cubicBezTo>
                  <a:pt x="11361737" y="2479408"/>
                  <a:pt x="11360706" y="2482795"/>
                  <a:pt x="11362179" y="2485446"/>
                </a:cubicBezTo>
                <a:cubicBezTo>
                  <a:pt x="11363210" y="2487360"/>
                  <a:pt x="11365124" y="2488390"/>
                  <a:pt x="11367111" y="2488390"/>
                </a:cubicBezTo>
                <a:cubicBezTo>
                  <a:pt x="11367995" y="2488390"/>
                  <a:pt x="11368878" y="2488170"/>
                  <a:pt x="11369689" y="2487728"/>
                </a:cubicBezTo>
                <a:close/>
                <a:moveTo>
                  <a:pt x="11375873" y="2484194"/>
                </a:moveTo>
                <a:lnTo>
                  <a:pt x="11400684" y="2458868"/>
                </a:lnTo>
                <a:cubicBezTo>
                  <a:pt x="11402819" y="2456659"/>
                  <a:pt x="11402819" y="2453125"/>
                  <a:pt x="11400610" y="2450990"/>
                </a:cubicBezTo>
                <a:cubicBezTo>
                  <a:pt x="11398401" y="2448855"/>
                  <a:pt x="11394867" y="2448855"/>
                  <a:pt x="11392733" y="2451064"/>
                </a:cubicBezTo>
                <a:lnTo>
                  <a:pt x="11367922" y="2476390"/>
                </a:lnTo>
                <a:cubicBezTo>
                  <a:pt x="11365787" y="2478599"/>
                  <a:pt x="11365787" y="2482133"/>
                  <a:pt x="11367995" y="2484268"/>
                </a:cubicBezTo>
                <a:cubicBezTo>
                  <a:pt x="11369099" y="2485372"/>
                  <a:pt x="11370499" y="2485887"/>
                  <a:pt x="11371971" y="2485887"/>
                </a:cubicBezTo>
                <a:cubicBezTo>
                  <a:pt x="11373296" y="2485814"/>
                  <a:pt x="11374768" y="2485298"/>
                  <a:pt x="11375873" y="2484194"/>
                </a:cubicBezTo>
                <a:close/>
                <a:moveTo>
                  <a:pt x="11401052" y="2458499"/>
                </a:moveTo>
                <a:lnTo>
                  <a:pt x="11457080" y="2389662"/>
                </a:lnTo>
                <a:cubicBezTo>
                  <a:pt x="11458994" y="2387306"/>
                  <a:pt x="11458625" y="2383772"/>
                  <a:pt x="11456270" y="2381784"/>
                </a:cubicBezTo>
                <a:cubicBezTo>
                  <a:pt x="11453913" y="2379870"/>
                  <a:pt x="11450380" y="2380164"/>
                  <a:pt x="11448392" y="2382594"/>
                </a:cubicBezTo>
                <a:lnTo>
                  <a:pt x="11392365" y="2451432"/>
                </a:lnTo>
                <a:cubicBezTo>
                  <a:pt x="11390450" y="2453788"/>
                  <a:pt x="11390819" y="2457321"/>
                  <a:pt x="11393174" y="2459309"/>
                </a:cubicBezTo>
                <a:cubicBezTo>
                  <a:pt x="11394205" y="2460193"/>
                  <a:pt x="11395457" y="2460561"/>
                  <a:pt x="11396708" y="2460561"/>
                </a:cubicBezTo>
                <a:cubicBezTo>
                  <a:pt x="11398328" y="2460561"/>
                  <a:pt x="11399948" y="2459825"/>
                  <a:pt x="11401052" y="2458499"/>
                </a:cubicBezTo>
                <a:close/>
                <a:moveTo>
                  <a:pt x="11456932" y="2389735"/>
                </a:moveTo>
                <a:lnTo>
                  <a:pt x="11474307" y="2369489"/>
                </a:lnTo>
                <a:cubicBezTo>
                  <a:pt x="11476295" y="2367133"/>
                  <a:pt x="11476074" y="2363599"/>
                  <a:pt x="11473719" y="2361611"/>
                </a:cubicBezTo>
                <a:cubicBezTo>
                  <a:pt x="11471362" y="2359624"/>
                  <a:pt x="11467828" y="2359918"/>
                  <a:pt x="11465840" y="2362200"/>
                </a:cubicBezTo>
                <a:lnTo>
                  <a:pt x="11448465" y="2382447"/>
                </a:lnTo>
                <a:cubicBezTo>
                  <a:pt x="11446477" y="2384803"/>
                  <a:pt x="11446698" y="2388337"/>
                  <a:pt x="11449054" y="2390324"/>
                </a:cubicBezTo>
                <a:cubicBezTo>
                  <a:pt x="11450085" y="2391208"/>
                  <a:pt x="11451410" y="2391650"/>
                  <a:pt x="11452735" y="2391650"/>
                </a:cubicBezTo>
                <a:cubicBezTo>
                  <a:pt x="11454356" y="2391723"/>
                  <a:pt x="11455901" y="2391061"/>
                  <a:pt x="11456932" y="2389735"/>
                </a:cubicBezTo>
                <a:close/>
                <a:moveTo>
                  <a:pt x="11474676" y="2369047"/>
                </a:moveTo>
                <a:lnTo>
                  <a:pt x="11545501" y="2266049"/>
                </a:lnTo>
                <a:cubicBezTo>
                  <a:pt x="11547268" y="2263545"/>
                  <a:pt x="11546605" y="2260011"/>
                  <a:pt x="11544028" y="2258318"/>
                </a:cubicBezTo>
                <a:cubicBezTo>
                  <a:pt x="11541525" y="2256625"/>
                  <a:pt x="11538065" y="2257214"/>
                  <a:pt x="11536298" y="2259790"/>
                </a:cubicBezTo>
                <a:lnTo>
                  <a:pt x="11465473" y="2362789"/>
                </a:lnTo>
                <a:cubicBezTo>
                  <a:pt x="11463705" y="2365292"/>
                  <a:pt x="11464368" y="2368826"/>
                  <a:pt x="11466945" y="2370520"/>
                </a:cubicBezTo>
                <a:cubicBezTo>
                  <a:pt x="11467902" y="2371182"/>
                  <a:pt x="11469007" y="2371477"/>
                  <a:pt x="11470110" y="2371477"/>
                </a:cubicBezTo>
                <a:cubicBezTo>
                  <a:pt x="11471878" y="2371477"/>
                  <a:pt x="11473645" y="2370593"/>
                  <a:pt x="11474676" y="2369047"/>
                </a:cubicBezTo>
                <a:close/>
                <a:moveTo>
                  <a:pt x="11544028" y="2267447"/>
                </a:moveTo>
                <a:lnTo>
                  <a:pt x="11596964" y="2231225"/>
                </a:lnTo>
                <a:cubicBezTo>
                  <a:pt x="11599540" y="2229458"/>
                  <a:pt x="11600129" y="2225997"/>
                  <a:pt x="11598436" y="2223494"/>
                </a:cubicBezTo>
                <a:cubicBezTo>
                  <a:pt x="11596669" y="2220917"/>
                  <a:pt x="11593209" y="2220328"/>
                  <a:pt x="11590705" y="2222022"/>
                </a:cubicBezTo>
                <a:lnTo>
                  <a:pt x="11537770" y="2258244"/>
                </a:lnTo>
                <a:cubicBezTo>
                  <a:pt x="11535194" y="2260011"/>
                  <a:pt x="11534604" y="2263472"/>
                  <a:pt x="11536298" y="2265975"/>
                </a:cubicBezTo>
                <a:cubicBezTo>
                  <a:pt x="11537402" y="2267595"/>
                  <a:pt x="11539169" y="2268404"/>
                  <a:pt x="11540937" y="2268404"/>
                </a:cubicBezTo>
                <a:cubicBezTo>
                  <a:pt x="11542040" y="2268404"/>
                  <a:pt x="11543071" y="2268110"/>
                  <a:pt x="11544028" y="2267447"/>
                </a:cubicBezTo>
                <a:close/>
                <a:moveTo>
                  <a:pt x="11598731" y="2229310"/>
                </a:moveTo>
                <a:lnTo>
                  <a:pt x="11648646" y="2138680"/>
                </a:lnTo>
                <a:cubicBezTo>
                  <a:pt x="11650119" y="2135956"/>
                  <a:pt x="11649162" y="2132570"/>
                  <a:pt x="11646438" y="2131097"/>
                </a:cubicBezTo>
                <a:cubicBezTo>
                  <a:pt x="11643714" y="2129625"/>
                  <a:pt x="11640328" y="2130582"/>
                  <a:pt x="11638855" y="2133306"/>
                </a:cubicBezTo>
                <a:lnTo>
                  <a:pt x="11588938" y="2223936"/>
                </a:lnTo>
                <a:cubicBezTo>
                  <a:pt x="11587466" y="2226660"/>
                  <a:pt x="11588423" y="2230047"/>
                  <a:pt x="11591147" y="2231519"/>
                </a:cubicBezTo>
                <a:cubicBezTo>
                  <a:pt x="11592031" y="2231961"/>
                  <a:pt x="11592914" y="2232182"/>
                  <a:pt x="11593871" y="2232182"/>
                </a:cubicBezTo>
                <a:cubicBezTo>
                  <a:pt x="11595859" y="2232182"/>
                  <a:pt x="11597700" y="2231151"/>
                  <a:pt x="11598731" y="2229310"/>
                </a:cubicBezTo>
                <a:close/>
                <a:moveTo>
                  <a:pt x="11648574" y="2138680"/>
                </a:moveTo>
                <a:lnTo>
                  <a:pt x="11659617" y="2118655"/>
                </a:lnTo>
                <a:cubicBezTo>
                  <a:pt x="11661089" y="2115931"/>
                  <a:pt x="11660132" y="2112544"/>
                  <a:pt x="11657408" y="2111072"/>
                </a:cubicBezTo>
                <a:cubicBezTo>
                  <a:pt x="11654684" y="2109599"/>
                  <a:pt x="11651298" y="2110556"/>
                  <a:pt x="11649825" y="2113280"/>
                </a:cubicBezTo>
                <a:lnTo>
                  <a:pt x="11638781" y="2133306"/>
                </a:lnTo>
                <a:cubicBezTo>
                  <a:pt x="11637309" y="2136030"/>
                  <a:pt x="11638266" y="2139417"/>
                  <a:pt x="11640990" y="2140889"/>
                </a:cubicBezTo>
                <a:cubicBezTo>
                  <a:pt x="11641874" y="2141331"/>
                  <a:pt x="11642757" y="2141552"/>
                  <a:pt x="11643714" y="2141552"/>
                </a:cubicBezTo>
                <a:cubicBezTo>
                  <a:pt x="11645702" y="2141552"/>
                  <a:pt x="11647616" y="2140521"/>
                  <a:pt x="11648574" y="2138680"/>
                </a:cubicBezTo>
                <a:close/>
                <a:moveTo>
                  <a:pt x="11659470" y="2118949"/>
                </a:moveTo>
                <a:lnTo>
                  <a:pt x="11685532" y="2077352"/>
                </a:lnTo>
                <a:cubicBezTo>
                  <a:pt x="11687152" y="2074775"/>
                  <a:pt x="11686415" y="2071315"/>
                  <a:pt x="11683765" y="2069695"/>
                </a:cubicBezTo>
                <a:cubicBezTo>
                  <a:pt x="11681188" y="2068076"/>
                  <a:pt x="11677728" y="2068812"/>
                  <a:pt x="11676109" y="2071462"/>
                </a:cubicBezTo>
                <a:lnTo>
                  <a:pt x="11650046" y="2113060"/>
                </a:lnTo>
                <a:cubicBezTo>
                  <a:pt x="11648426" y="2115636"/>
                  <a:pt x="11649162" y="2119096"/>
                  <a:pt x="11651813" y="2120716"/>
                </a:cubicBezTo>
                <a:cubicBezTo>
                  <a:pt x="11652770" y="2121305"/>
                  <a:pt x="11653801" y="2121600"/>
                  <a:pt x="11654831" y="2121600"/>
                </a:cubicBezTo>
                <a:cubicBezTo>
                  <a:pt x="11656598" y="2121600"/>
                  <a:pt x="11658439" y="2120643"/>
                  <a:pt x="11659470" y="2118949"/>
                </a:cubicBezTo>
                <a:close/>
                <a:moveTo>
                  <a:pt x="11685974" y="2076542"/>
                </a:moveTo>
                <a:lnTo>
                  <a:pt x="11719914" y="1992465"/>
                </a:lnTo>
                <a:cubicBezTo>
                  <a:pt x="11721092" y="1989593"/>
                  <a:pt x="11719693" y="1986354"/>
                  <a:pt x="11716822" y="1985249"/>
                </a:cubicBezTo>
                <a:cubicBezTo>
                  <a:pt x="11713951" y="1984071"/>
                  <a:pt x="11710711" y="1985470"/>
                  <a:pt x="11709607" y="1988342"/>
                </a:cubicBezTo>
                <a:lnTo>
                  <a:pt x="11675666" y="2072419"/>
                </a:lnTo>
                <a:cubicBezTo>
                  <a:pt x="11674488" y="2075291"/>
                  <a:pt x="11675888" y="2078530"/>
                  <a:pt x="11678759" y="2079634"/>
                </a:cubicBezTo>
                <a:cubicBezTo>
                  <a:pt x="11679421" y="2079929"/>
                  <a:pt x="11680157" y="2080076"/>
                  <a:pt x="11680893" y="2080076"/>
                </a:cubicBezTo>
                <a:cubicBezTo>
                  <a:pt x="11683029" y="2080002"/>
                  <a:pt x="11685090" y="2078677"/>
                  <a:pt x="11685974" y="2076542"/>
                </a:cubicBezTo>
                <a:close/>
                <a:moveTo>
                  <a:pt x="11719546" y="1993127"/>
                </a:moveTo>
                <a:lnTo>
                  <a:pt x="11738172" y="1960807"/>
                </a:lnTo>
                <a:cubicBezTo>
                  <a:pt x="11739719" y="1958156"/>
                  <a:pt x="11738762" y="1954696"/>
                  <a:pt x="11736111" y="1953223"/>
                </a:cubicBezTo>
                <a:cubicBezTo>
                  <a:pt x="11733387" y="1951677"/>
                  <a:pt x="11730000" y="1952634"/>
                  <a:pt x="11728528" y="1955285"/>
                </a:cubicBezTo>
                <a:lnTo>
                  <a:pt x="11709901" y="1987605"/>
                </a:lnTo>
                <a:cubicBezTo>
                  <a:pt x="11708356" y="1990256"/>
                  <a:pt x="11709313" y="1993716"/>
                  <a:pt x="11711963" y="1995189"/>
                </a:cubicBezTo>
                <a:cubicBezTo>
                  <a:pt x="11712846" y="1995704"/>
                  <a:pt x="11713804" y="1995925"/>
                  <a:pt x="11714761" y="1995925"/>
                </a:cubicBezTo>
                <a:cubicBezTo>
                  <a:pt x="11716675" y="1995925"/>
                  <a:pt x="11718516" y="1994894"/>
                  <a:pt x="11719546" y="1993127"/>
                </a:cubicBezTo>
                <a:close/>
                <a:moveTo>
                  <a:pt x="11738541" y="1959997"/>
                </a:moveTo>
                <a:lnTo>
                  <a:pt x="11778665" y="1854936"/>
                </a:lnTo>
                <a:cubicBezTo>
                  <a:pt x="11779770" y="1852065"/>
                  <a:pt x="11778298" y="1848826"/>
                  <a:pt x="11775426" y="1847721"/>
                </a:cubicBezTo>
                <a:cubicBezTo>
                  <a:pt x="11772555" y="1846617"/>
                  <a:pt x="11769315" y="1848090"/>
                  <a:pt x="11768211" y="1850961"/>
                </a:cubicBezTo>
                <a:lnTo>
                  <a:pt x="11728086" y="1956021"/>
                </a:lnTo>
                <a:cubicBezTo>
                  <a:pt x="11726982" y="1958892"/>
                  <a:pt x="11728455" y="1962132"/>
                  <a:pt x="11731326" y="1963236"/>
                </a:cubicBezTo>
                <a:cubicBezTo>
                  <a:pt x="11731988" y="1963457"/>
                  <a:pt x="11732651" y="1963604"/>
                  <a:pt x="11733387" y="1963604"/>
                </a:cubicBezTo>
                <a:cubicBezTo>
                  <a:pt x="11735596" y="1963604"/>
                  <a:pt x="11737657" y="1962205"/>
                  <a:pt x="11738541" y="1959997"/>
                </a:cubicBezTo>
                <a:close/>
                <a:moveTo>
                  <a:pt x="11778665" y="1854936"/>
                </a:moveTo>
                <a:lnTo>
                  <a:pt x="11788015" y="1830567"/>
                </a:lnTo>
                <a:cubicBezTo>
                  <a:pt x="11789120" y="1827696"/>
                  <a:pt x="11787647" y="1824456"/>
                  <a:pt x="11784776" y="1823352"/>
                </a:cubicBezTo>
                <a:cubicBezTo>
                  <a:pt x="11781905" y="1822248"/>
                  <a:pt x="11778665" y="1823720"/>
                  <a:pt x="11777561" y="1826592"/>
                </a:cubicBezTo>
                <a:lnTo>
                  <a:pt x="11768211" y="1850961"/>
                </a:lnTo>
                <a:cubicBezTo>
                  <a:pt x="11767107" y="1853832"/>
                  <a:pt x="11768579" y="1857072"/>
                  <a:pt x="11771450" y="1858176"/>
                </a:cubicBezTo>
                <a:cubicBezTo>
                  <a:pt x="11772113" y="1858397"/>
                  <a:pt x="11772776" y="1858544"/>
                  <a:pt x="11773512" y="1858544"/>
                </a:cubicBezTo>
                <a:cubicBezTo>
                  <a:pt x="11775720" y="1858470"/>
                  <a:pt x="11777782" y="1857145"/>
                  <a:pt x="11778665" y="1854936"/>
                </a:cubicBezTo>
                <a:close/>
                <a:moveTo>
                  <a:pt x="7200260" y="3409269"/>
                </a:moveTo>
                <a:lnTo>
                  <a:pt x="7206150" y="3404999"/>
                </a:lnTo>
                <a:cubicBezTo>
                  <a:pt x="7208653" y="3403232"/>
                  <a:pt x="7209169" y="3399698"/>
                  <a:pt x="7207402" y="3397195"/>
                </a:cubicBezTo>
                <a:cubicBezTo>
                  <a:pt x="7205561" y="3394692"/>
                  <a:pt x="7202101" y="3394177"/>
                  <a:pt x="7199598" y="3395944"/>
                </a:cubicBezTo>
                <a:lnTo>
                  <a:pt x="7193708" y="3400214"/>
                </a:lnTo>
                <a:cubicBezTo>
                  <a:pt x="7191205" y="3401981"/>
                  <a:pt x="7190689" y="3405515"/>
                  <a:pt x="7192456" y="3408018"/>
                </a:cubicBezTo>
                <a:cubicBezTo>
                  <a:pt x="7193561" y="3409564"/>
                  <a:pt x="7195254" y="3410300"/>
                  <a:pt x="7197021" y="3410300"/>
                </a:cubicBezTo>
                <a:cubicBezTo>
                  <a:pt x="7198199" y="3410300"/>
                  <a:pt x="7199303" y="3410006"/>
                  <a:pt x="7200260" y="3409269"/>
                </a:cubicBezTo>
                <a:close/>
                <a:moveTo>
                  <a:pt x="7196285" y="3414865"/>
                </a:moveTo>
                <a:lnTo>
                  <a:pt x="7201438" y="3408165"/>
                </a:lnTo>
                <a:cubicBezTo>
                  <a:pt x="7203279" y="3405735"/>
                  <a:pt x="7202837" y="3402201"/>
                  <a:pt x="7200408" y="3400361"/>
                </a:cubicBezTo>
                <a:cubicBezTo>
                  <a:pt x="7197978" y="3398520"/>
                  <a:pt x="7194444" y="3398962"/>
                  <a:pt x="7192604" y="3401392"/>
                </a:cubicBezTo>
                <a:lnTo>
                  <a:pt x="7187450" y="3408091"/>
                </a:lnTo>
                <a:cubicBezTo>
                  <a:pt x="7185609" y="3410521"/>
                  <a:pt x="7186051" y="3414055"/>
                  <a:pt x="7188481" y="3415896"/>
                </a:cubicBezTo>
                <a:cubicBezTo>
                  <a:pt x="7189512" y="3416705"/>
                  <a:pt x="7190689" y="3417074"/>
                  <a:pt x="7191941" y="3417074"/>
                </a:cubicBezTo>
                <a:cubicBezTo>
                  <a:pt x="7193561" y="3417000"/>
                  <a:pt x="7195180" y="3416264"/>
                  <a:pt x="7196285" y="3414865"/>
                </a:cubicBezTo>
                <a:close/>
                <a:moveTo>
                  <a:pt x="7166688" y="3494893"/>
                </a:moveTo>
                <a:lnTo>
                  <a:pt x="7197095" y="3413392"/>
                </a:lnTo>
                <a:cubicBezTo>
                  <a:pt x="7198199" y="3410521"/>
                  <a:pt x="7196726" y="3407281"/>
                  <a:pt x="7193855" y="3406251"/>
                </a:cubicBezTo>
                <a:cubicBezTo>
                  <a:pt x="7190984" y="3405220"/>
                  <a:pt x="7187745" y="3406619"/>
                  <a:pt x="7186714" y="3409490"/>
                </a:cubicBezTo>
                <a:lnTo>
                  <a:pt x="7156234" y="3490991"/>
                </a:lnTo>
                <a:cubicBezTo>
                  <a:pt x="7155129" y="3493862"/>
                  <a:pt x="7156602" y="3497102"/>
                  <a:pt x="7159473" y="3498133"/>
                </a:cubicBezTo>
                <a:cubicBezTo>
                  <a:pt x="7160136" y="3498354"/>
                  <a:pt x="7160798" y="3498501"/>
                  <a:pt x="7161461" y="3498501"/>
                </a:cubicBezTo>
                <a:cubicBezTo>
                  <a:pt x="7163743" y="3498501"/>
                  <a:pt x="7165878" y="3497102"/>
                  <a:pt x="7166688" y="3494893"/>
                </a:cubicBezTo>
                <a:close/>
                <a:moveTo>
                  <a:pt x="7148650" y="3630581"/>
                </a:moveTo>
                <a:lnTo>
                  <a:pt x="7167056" y="3493715"/>
                </a:lnTo>
                <a:cubicBezTo>
                  <a:pt x="7167498" y="3490697"/>
                  <a:pt x="7165363" y="3487825"/>
                  <a:pt x="7162271" y="3487457"/>
                </a:cubicBezTo>
                <a:cubicBezTo>
                  <a:pt x="7159179" y="3487089"/>
                  <a:pt x="7156381" y="3489224"/>
                  <a:pt x="7156013" y="3492243"/>
                </a:cubicBezTo>
                <a:lnTo>
                  <a:pt x="7137607" y="3629108"/>
                </a:lnTo>
                <a:cubicBezTo>
                  <a:pt x="7137165" y="3632127"/>
                  <a:pt x="7139300" y="3634998"/>
                  <a:pt x="7142393" y="3635366"/>
                </a:cubicBezTo>
                <a:cubicBezTo>
                  <a:pt x="7142687" y="3635366"/>
                  <a:pt x="7142908" y="3635440"/>
                  <a:pt x="7143202" y="3635440"/>
                </a:cubicBezTo>
                <a:cubicBezTo>
                  <a:pt x="7145926" y="3635366"/>
                  <a:pt x="7148282" y="3633305"/>
                  <a:pt x="7148650" y="3630581"/>
                </a:cubicBezTo>
                <a:close/>
                <a:moveTo>
                  <a:pt x="7158001" y="3780772"/>
                </a:moveTo>
                <a:cubicBezTo>
                  <a:pt x="7161093" y="3780477"/>
                  <a:pt x="7163302" y="3777753"/>
                  <a:pt x="7163007" y="3774661"/>
                </a:cubicBezTo>
                <a:lnTo>
                  <a:pt x="7148650" y="3629256"/>
                </a:lnTo>
                <a:cubicBezTo>
                  <a:pt x="7148356" y="3626163"/>
                  <a:pt x="7145485" y="3624102"/>
                  <a:pt x="7142540" y="3624249"/>
                </a:cubicBezTo>
                <a:cubicBezTo>
                  <a:pt x="7139447" y="3624544"/>
                  <a:pt x="7137239" y="3627268"/>
                  <a:pt x="7137534" y="3630360"/>
                </a:cubicBezTo>
                <a:lnTo>
                  <a:pt x="7151890" y="3775765"/>
                </a:lnTo>
                <a:cubicBezTo>
                  <a:pt x="7152185" y="3778637"/>
                  <a:pt x="7154614" y="3780772"/>
                  <a:pt x="7157485" y="3780772"/>
                </a:cubicBezTo>
                <a:cubicBezTo>
                  <a:pt x="7157706" y="3780772"/>
                  <a:pt x="7157853" y="3780772"/>
                  <a:pt x="7158001" y="3780772"/>
                </a:cubicBezTo>
                <a:close/>
                <a:moveTo>
                  <a:pt x="7203205" y="3926914"/>
                </a:moveTo>
                <a:cubicBezTo>
                  <a:pt x="7206150" y="3926031"/>
                  <a:pt x="7207844" y="3922939"/>
                  <a:pt x="7206960" y="3919994"/>
                </a:cubicBezTo>
                <a:lnTo>
                  <a:pt x="7162786" y="3773631"/>
                </a:lnTo>
                <a:cubicBezTo>
                  <a:pt x="7161903" y="3770685"/>
                  <a:pt x="7158737" y="3769066"/>
                  <a:pt x="7155866" y="3769876"/>
                </a:cubicBezTo>
                <a:cubicBezTo>
                  <a:pt x="7152921" y="3770759"/>
                  <a:pt x="7151227" y="3773852"/>
                  <a:pt x="7152111" y="3776796"/>
                </a:cubicBezTo>
                <a:lnTo>
                  <a:pt x="7196285" y="3923159"/>
                </a:lnTo>
                <a:cubicBezTo>
                  <a:pt x="7197021" y="3925589"/>
                  <a:pt x="7199230" y="3927135"/>
                  <a:pt x="7201659" y="3927135"/>
                </a:cubicBezTo>
                <a:cubicBezTo>
                  <a:pt x="7202175" y="3927135"/>
                  <a:pt x="7202690" y="3927062"/>
                  <a:pt x="7203205" y="3926914"/>
                </a:cubicBezTo>
                <a:close/>
                <a:moveTo>
                  <a:pt x="7274988" y="4066430"/>
                </a:moveTo>
                <a:cubicBezTo>
                  <a:pt x="7277712" y="4065031"/>
                  <a:pt x="7278817" y="4061718"/>
                  <a:pt x="7277418" y="4058920"/>
                </a:cubicBezTo>
                <a:lnTo>
                  <a:pt x="7206592" y="3919036"/>
                </a:lnTo>
                <a:cubicBezTo>
                  <a:pt x="7205193" y="3916312"/>
                  <a:pt x="7201807" y="3915208"/>
                  <a:pt x="7199082" y="3916607"/>
                </a:cubicBezTo>
                <a:cubicBezTo>
                  <a:pt x="7196358" y="3918006"/>
                  <a:pt x="7195254" y="3921319"/>
                  <a:pt x="7196653" y="3924116"/>
                </a:cubicBezTo>
                <a:lnTo>
                  <a:pt x="7267478" y="4064000"/>
                </a:lnTo>
                <a:cubicBezTo>
                  <a:pt x="7268435" y="4065988"/>
                  <a:pt x="7270423" y="4067093"/>
                  <a:pt x="7272485" y="4067019"/>
                </a:cubicBezTo>
                <a:cubicBezTo>
                  <a:pt x="7273295" y="4067019"/>
                  <a:pt x="7274178" y="4066872"/>
                  <a:pt x="7274988" y="4066430"/>
                </a:cubicBezTo>
                <a:close/>
                <a:moveTo>
                  <a:pt x="7370183" y="4191810"/>
                </a:moveTo>
                <a:cubicBezTo>
                  <a:pt x="7372686" y="4189970"/>
                  <a:pt x="7373128" y="4186436"/>
                  <a:pt x="7371287" y="4184006"/>
                </a:cubicBezTo>
                <a:lnTo>
                  <a:pt x="7276902" y="4058111"/>
                </a:lnTo>
                <a:cubicBezTo>
                  <a:pt x="7275062" y="4055607"/>
                  <a:pt x="7271527" y="4055166"/>
                  <a:pt x="7269098" y="4057006"/>
                </a:cubicBezTo>
                <a:cubicBezTo>
                  <a:pt x="7266595" y="4058847"/>
                  <a:pt x="7266153" y="4062381"/>
                  <a:pt x="7267994" y="4064810"/>
                </a:cubicBezTo>
                <a:lnTo>
                  <a:pt x="7362379" y="4190706"/>
                </a:lnTo>
                <a:cubicBezTo>
                  <a:pt x="7363483" y="4192178"/>
                  <a:pt x="7365176" y="4192915"/>
                  <a:pt x="7366870" y="4192915"/>
                </a:cubicBezTo>
                <a:cubicBezTo>
                  <a:pt x="7368048" y="4192915"/>
                  <a:pt x="7369226" y="4192547"/>
                  <a:pt x="7370183" y="4191810"/>
                </a:cubicBezTo>
                <a:close/>
                <a:moveTo>
                  <a:pt x="7482384" y="4292527"/>
                </a:moveTo>
                <a:cubicBezTo>
                  <a:pt x="7484446" y="4290245"/>
                  <a:pt x="7484299" y="4286711"/>
                  <a:pt x="7482016" y="4284649"/>
                </a:cubicBezTo>
                <a:lnTo>
                  <a:pt x="7370624" y="4183270"/>
                </a:lnTo>
                <a:cubicBezTo>
                  <a:pt x="7368342" y="4181208"/>
                  <a:pt x="7364808" y="4181356"/>
                  <a:pt x="7362747" y="4183638"/>
                </a:cubicBezTo>
                <a:cubicBezTo>
                  <a:pt x="7360685" y="4185920"/>
                  <a:pt x="7360832" y="4189454"/>
                  <a:pt x="7363115" y="4191516"/>
                </a:cubicBezTo>
                <a:lnTo>
                  <a:pt x="7474507" y="4292895"/>
                </a:lnTo>
                <a:cubicBezTo>
                  <a:pt x="7475611" y="4293852"/>
                  <a:pt x="7476936" y="4294367"/>
                  <a:pt x="7478261" y="4294367"/>
                </a:cubicBezTo>
                <a:cubicBezTo>
                  <a:pt x="7479808" y="4294294"/>
                  <a:pt x="7481280" y="4293705"/>
                  <a:pt x="7482384" y="4292527"/>
                </a:cubicBezTo>
                <a:close/>
                <a:moveTo>
                  <a:pt x="7485771" y="4295619"/>
                </a:moveTo>
                <a:cubicBezTo>
                  <a:pt x="7487832" y="4293337"/>
                  <a:pt x="7487685" y="4289803"/>
                  <a:pt x="7485403" y="4287742"/>
                </a:cubicBezTo>
                <a:lnTo>
                  <a:pt x="7482016" y="4284649"/>
                </a:lnTo>
                <a:cubicBezTo>
                  <a:pt x="7479734" y="4282588"/>
                  <a:pt x="7476274" y="4282735"/>
                  <a:pt x="7474139" y="4285018"/>
                </a:cubicBezTo>
                <a:cubicBezTo>
                  <a:pt x="7472077" y="4287300"/>
                  <a:pt x="7472224" y="4290834"/>
                  <a:pt x="7474507" y="4292895"/>
                </a:cubicBezTo>
                <a:lnTo>
                  <a:pt x="7477893" y="4295987"/>
                </a:lnTo>
                <a:cubicBezTo>
                  <a:pt x="7478998" y="4297018"/>
                  <a:pt x="7480323" y="4297460"/>
                  <a:pt x="7481722" y="4297460"/>
                </a:cubicBezTo>
                <a:cubicBezTo>
                  <a:pt x="7483194" y="4297460"/>
                  <a:pt x="7484667" y="4296797"/>
                  <a:pt x="7485771" y="4295619"/>
                </a:cubicBezTo>
                <a:close/>
                <a:moveTo>
                  <a:pt x="7610931" y="4371083"/>
                </a:moveTo>
                <a:cubicBezTo>
                  <a:pt x="7612550" y="4368432"/>
                  <a:pt x="7611740" y="4365046"/>
                  <a:pt x="7609090" y="4363426"/>
                </a:cubicBezTo>
                <a:lnTo>
                  <a:pt x="7484593" y="4287079"/>
                </a:lnTo>
                <a:cubicBezTo>
                  <a:pt x="7482016" y="4285533"/>
                  <a:pt x="7478556" y="4286269"/>
                  <a:pt x="7476936" y="4288919"/>
                </a:cubicBezTo>
                <a:cubicBezTo>
                  <a:pt x="7475317" y="4291570"/>
                  <a:pt x="7476127" y="4294957"/>
                  <a:pt x="7478777" y="4296576"/>
                </a:cubicBezTo>
                <a:lnTo>
                  <a:pt x="7603274" y="4372924"/>
                </a:lnTo>
                <a:cubicBezTo>
                  <a:pt x="7604231" y="4373512"/>
                  <a:pt x="7605188" y="4373733"/>
                  <a:pt x="7606219" y="4373733"/>
                </a:cubicBezTo>
                <a:cubicBezTo>
                  <a:pt x="7608059" y="4373733"/>
                  <a:pt x="7609826" y="4372776"/>
                  <a:pt x="7610931" y="4371083"/>
                </a:cubicBezTo>
                <a:close/>
                <a:moveTo>
                  <a:pt x="7616010" y="4374249"/>
                </a:moveTo>
                <a:cubicBezTo>
                  <a:pt x="7617631" y="4371599"/>
                  <a:pt x="7616821" y="4368212"/>
                  <a:pt x="7614170" y="4366592"/>
                </a:cubicBezTo>
                <a:lnTo>
                  <a:pt x="7609016" y="4363426"/>
                </a:lnTo>
                <a:cubicBezTo>
                  <a:pt x="7606366" y="4361807"/>
                  <a:pt x="7602980" y="4362616"/>
                  <a:pt x="7601359" y="4365267"/>
                </a:cubicBezTo>
                <a:cubicBezTo>
                  <a:pt x="7599740" y="4367917"/>
                  <a:pt x="7600549" y="4371304"/>
                  <a:pt x="7603200" y="4372924"/>
                </a:cubicBezTo>
                <a:lnTo>
                  <a:pt x="7608354" y="4376089"/>
                </a:lnTo>
                <a:cubicBezTo>
                  <a:pt x="7609311" y="4376678"/>
                  <a:pt x="7610342" y="4376899"/>
                  <a:pt x="7611299" y="4376899"/>
                </a:cubicBezTo>
                <a:cubicBezTo>
                  <a:pt x="7613212" y="4376899"/>
                  <a:pt x="7614980" y="4375942"/>
                  <a:pt x="7616010" y="4374249"/>
                </a:cubicBezTo>
                <a:close/>
                <a:moveTo>
                  <a:pt x="7630072" y="4378224"/>
                </a:moveTo>
                <a:cubicBezTo>
                  <a:pt x="7631103" y="4375353"/>
                  <a:pt x="7629631" y="4372113"/>
                  <a:pt x="7626760" y="4371083"/>
                </a:cubicBezTo>
                <a:lnTo>
                  <a:pt x="7613212" y="4366150"/>
                </a:lnTo>
                <a:cubicBezTo>
                  <a:pt x="7610342" y="4365120"/>
                  <a:pt x="7607102" y="4366592"/>
                  <a:pt x="7606071" y="4369463"/>
                </a:cubicBezTo>
                <a:cubicBezTo>
                  <a:pt x="7605040" y="4372335"/>
                  <a:pt x="7606513" y="4375574"/>
                  <a:pt x="7609385" y="4376605"/>
                </a:cubicBezTo>
                <a:lnTo>
                  <a:pt x="7622931" y="4381537"/>
                </a:lnTo>
                <a:cubicBezTo>
                  <a:pt x="7623594" y="4381758"/>
                  <a:pt x="7624256" y="4381906"/>
                  <a:pt x="7624919" y="4381906"/>
                </a:cubicBezTo>
                <a:cubicBezTo>
                  <a:pt x="7627127" y="4381832"/>
                  <a:pt x="7629189" y="4380433"/>
                  <a:pt x="7630072" y="4378224"/>
                </a:cubicBezTo>
                <a:close/>
                <a:moveTo>
                  <a:pt x="7746765" y="4420999"/>
                </a:moveTo>
                <a:cubicBezTo>
                  <a:pt x="7747870" y="4418128"/>
                  <a:pt x="7746324" y="4414889"/>
                  <a:pt x="7743452" y="4413858"/>
                </a:cubicBezTo>
                <a:lnTo>
                  <a:pt x="7626686" y="4371083"/>
                </a:lnTo>
                <a:cubicBezTo>
                  <a:pt x="7623741" y="4369979"/>
                  <a:pt x="7620575" y="4371525"/>
                  <a:pt x="7619545" y="4374396"/>
                </a:cubicBezTo>
                <a:cubicBezTo>
                  <a:pt x="7618440" y="4377267"/>
                  <a:pt x="7619986" y="4380507"/>
                  <a:pt x="7622858" y="4381537"/>
                </a:cubicBezTo>
                <a:lnTo>
                  <a:pt x="7739624" y="4424313"/>
                </a:lnTo>
                <a:cubicBezTo>
                  <a:pt x="7740286" y="4424533"/>
                  <a:pt x="7740949" y="4424681"/>
                  <a:pt x="7741612" y="4424681"/>
                </a:cubicBezTo>
                <a:cubicBezTo>
                  <a:pt x="7743821" y="4424607"/>
                  <a:pt x="7745955" y="4423208"/>
                  <a:pt x="7746765" y="4420999"/>
                </a:cubicBezTo>
                <a:close/>
                <a:moveTo>
                  <a:pt x="7755748" y="4430791"/>
                </a:moveTo>
                <a:cubicBezTo>
                  <a:pt x="7757735" y="4428435"/>
                  <a:pt x="7757367" y="4424902"/>
                  <a:pt x="7755011" y="4422914"/>
                </a:cubicBezTo>
                <a:lnTo>
                  <a:pt x="7745146" y="4414742"/>
                </a:lnTo>
                <a:cubicBezTo>
                  <a:pt x="7742790" y="4412827"/>
                  <a:pt x="7739255" y="4413122"/>
                  <a:pt x="7737268" y="4415478"/>
                </a:cubicBezTo>
                <a:cubicBezTo>
                  <a:pt x="7735280" y="4417834"/>
                  <a:pt x="7735648" y="4421367"/>
                  <a:pt x="7738004" y="4423355"/>
                </a:cubicBezTo>
                <a:lnTo>
                  <a:pt x="7747870" y="4431527"/>
                </a:lnTo>
                <a:cubicBezTo>
                  <a:pt x="7748900" y="4432411"/>
                  <a:pt x="7750226" y="4432779"/>
                  <a:pt x="7751477" y="4432779"/>
                </a:cubicBezTo>
                <a:cubicBezTo>
                  <a:pt x="7753097" y="4432853"/>
                  <a:pt x="7754643" y="4432117"/>
                  <a:pt x="7755748" y="4430791"/>
                </a:cubicBezTo>
                <a:close/>
                <a:moveTo>
                  <a:pt x="7827088" y="4429540"/>
                </a:moveTo>
                <a:cubicBezTo>
                  <a:pt x="7827162" y="4426447"/>
                  <a:pt x="7824733" y="4423871"/>
                  <a:pt x="7821714" y="4423797"/>
                </a:cubicBezTo>
                <a:lnTo>
                  <a:pt x="7751698" y="4421662"/>
                </a:lnTo>
                <a:cubicBezTo>
                  <a:pt x="7748532" y="4421809"/>
                  <a:pt x="7746029" y="4424018"/>
                  <a:pt x="7745955" y="4427037"/>
                </a:cubicBezTo>
                <a:cubicBezTo>
                  <a:pt x="7745882" y="4430129"/>
                  <a:pt x="7748312" y="4432706"/>
                  <a:pt x="7751330" y="4432779"/>
                </a:cubicBezTo>
                <a:lnTo>
                  <a:pt x="7821345" y="4434914"/>
                </a:lnTo>
                <a:cubicBezTo>
                  <a:pt x="7821419" y="4434914"/>
                  <a:pt x="7821493" y="4434914"/>
                  <a:pt x="7821566" y="4434914"/>
                </a:cubicBezTo>
                <a:cubicBezTo>
                  <a:pt x="7824512" y="4434988"/>
                  <a:pt x="7826941" y="4432558"/>
                  <a:pt x="7827088" y="4429540"/>
                </a:cubicBezTo>
                <a:close/>
                <a:moveTo>
                  <a:pt x="7934799" y="4440215"/>
                </a:moveTo>
                <a:cubicBezTo>
                  <a:pt x="7935094" y="4437123"/>
                  <a:pt x="7932885" y="4434473"/>
                  <a:pt x="7929792" y="4434178"/>
                </a:cubicBezTo>
                <a:lnTo>
                  <a:pt x="7822009" y="4423871"/>
                </a:lnTo>
                <a:cubicBezTo>
                  <a:pt x="7819137" y="4423503"/>
                  <a:pt x="7816192" y="4425785"/>
                  <a:pt x="7815971" y="4428877"/>
                </a:cubicBezTo>
                <a:cubicBezTo>
                  <a:pt x="7815676" y="4431969"/>
                  <a:pt x="7817885" y="4434620"/>
                  <a:pt x="7820978" y="4434914"/>
                </a:cubicBezTo>
                <a:lnTo>
                  <a:pt x="7928762" y="4445222"/>
                </a:lnTo>
                <a:cubicBezTo>
                  <a:pt x="7928982" y="4445222"/>
                  <a:pt x="7929130" y="4445222"/>
                  <a:pt x="7929351" y="4445222"/>
                </a:cubicBezTo>
                <a:cubicBezTo>
                  <a:pt x="7932149" y="4445222"/>
                  <a:pt x="7934578" y="4443086"/>
                  <a:pt x="7934799" y="4440215"/>
                </a:cubicBezTo>
                <a:close/>
                <a:moveTo>
                  <a:pt x="7970285" y="4445810"/>
                </a:moveTo>
                <a:cubicBezTo>
                  <a:pt x="7970727" y="4442792"/>
                  <a:pt x="7968665" y="4439921"/>
                  <a:pt x="7965574" y="4439479"/>
                </a:cubicBezTo>
                <a:lnTo>
                  <a:pt x="7930087" y="4434178"/>
                </a:lnTo>
                <a:cubicBezTo>
                  <a:pt x="7927068" y="4433736"/>
                  <a:pt x="7924198" y="4435798"/>
                  <a:pt x="7923755" y="4438890"/>
                </a:cubicBezTo>
                <a:cubicBezTo>
                  <a:pt x="7923313" y="4441909"/>
                  <a:pt x="7925375" y="4444780"/>
                  <a:pt x="7928467" y="4445222"/>
                </a:cubicBezTo>
                <a:lnTo>
                  <a:pt x="7963953" y="4450449"/>
                </a:lnTo>
                <a:cubicBezTo>
                  <a:pt x="7964248" y="4450522"/>
                  <a:pt x="7964543" y="4450522"/>
                  <a:pt x="7964837" y="4450522"/>
                </a:cubicBezTo>
                <a:cubicBezTo>
                  <a:pt x="7967561" y="4450522"/>
                  <a:pt x="7969917" y="4448534"/>
                  <a:pt x="7970285" y="4445810"/>
                </a:cubicBezTo>
                <a:close/>
                <a:moveTo>
                  <a:pt x="5341128" y="881122"/>
                </a:moveTo>
                <a:lnTo>
                  <a:pt x="5362110" y="766123"/>
                </a:lnTo>
                <a:cubicBezTo>
                  <a:pt x="5362699" y="763104"/>
                  <a:pt x="5360638" y="760160"/>
                  <a:pt x="5357619" y="759644"/>
                </a:cubicBezTo>
                <a:cubicBezTo>
                  <a:pt x="5354527" y="759129"/>
                  <a:pt x="5351656" y="761117"/>
                  <a:pt x="5351140" y="764135"/>
                </a:cubicBezTo>
                <a:lnTo>
                  <a:pt x="5330158" y="879135"/>
                </a:lnTo>
                <a:cubicBezTo>
                  <a:pt x="5329569" y="882153"/>
                  <a:pt x="5331630" y="885098"/>
                  <a:pt x="5334649" y="885613"/>
                </a:cubicBezTo>
                <a:cubicBezTo>
                  <a:pt x="5335017" y="885687"/>
                  <a:pt x="5335385" y="885687"/>
                  <a:pt x="5335679" y="885687"/>
                </a:cubicBezTo>
                <a:cubicBezTo>
                  <a:pt x="5338330" y="885613"/>
                  <a:pt x="5340612" y="883773"/>
                  <a:pt x="5341128" y="881122"/>
                </a:cubicBezTo>
                <a:close/>
                <a:moveTo>
                  <a:pt x="5361227" y="768184"/>
                </a:moveTo>
                <a:lnTo>
                  <a:pt x="5424175" y="676671"/>
                </a:lnTo>
                <a:cubicBezTo>
                  <a:pt x="5425941" y="674168"/>
                  <a:pt x="5425279" y="670634"/>
                  <a:pt x="5422702" y="668940"/>
                </a:cubicBezTo>
                <a:cubicBezTo>
                  <a:pt x="5420199" y="667247"/>
                  <a:pt x="5416739" y="667836"/>
                  <a:pt x="5414972" y="670413"/>
                </a:cubicBezTo>
                <a:lnTo>
                  <a:pt x="5352024" y="761926"/>
                </a:lnTo>
                <a:cubicBezTo>
                  <a:pt x="5350257" y="764430"/>
                  <a:pt x="5350919" y="767964"/>
                  <a:pt x="5353496" y="769657"/>
                </a:cubicBezTo>
                <a:cubicBezTo>
                  <a:pt x="5354454" y="770319"/>
                  <a:pt x="5355558" y="770614"/>
                  <a:pt x="5356662" y="770614"/>
                </a:cubicBezTo>
                <a:cubicBezTo>
                  <a:pt x="5358429" y="770614"/>
                  <a:pt x="5360196" y="769804"/>
                  <a:pt x="5361227" y="768184"/>
                </a:cubicBezTo>
                <a:close/>
                <a:moveTo>
                  <a:pt x="5422260" y="678511"/>
                </a:moveTo>
                <a:lnTo>
                  <a:pt x="5534241" y="617699"/>
                </a:lnTo>
                <a:cubicBezTo>
                  <a:pt x="5536965" y="616226"/>
                  <a:pt x="5537922" y="612839"/>
                  <a:pt x="5536450" y="610115"/>
                </a:cubicBezTo>
                <a:cubicBezTo>
                  <a:pt x="5534977" y="607391"/>
                  <a:pt x="5531591" y="606434"/>
                  <a:pt x="5528867" y="607907"/>
                </a:cubicBezTo>
                <a:lnTo>
                  <a:pt x="5416886" y="668720"/>
                </a:lnTo>
                <a:cubicBezTo>
                  <a:pt x="5414162" y="670192"/>
                  <a:pt x="5413205" y="673579"/>
                  <a:pt x="5414677" y="676303"/>
                </a:cubicBezTo>
                <a:cubicBezTo>
                  <a:pt x="5415708" y="678143"/>
                  <a:pt x="5417622" y="679248"/>
                  <a:pt x="5419610" y="679248"/>
                </a:cubicBezTo>
                <a:cubicBezTo>
                  <a:pt x="5420567" y="679174"/>
                  <a:pt x="5421451" y="678953"/>
                  <a:pt x="5422260" y="678511"/>
                </a:cubicBezTo>
                <a:close/>
                <a:moveTo>
                  <a:pt x="5532401" y="618288"/>
                </a:moveTo>
                <a:lnTo>
                  <a:pt x="5700924" y="595170"/>
                </a:lnTo>
                <a:cubicBezTo>
                  <a:pt x="5703943" y="594728"/>
                  <a:pt x="5706078" y="591931"/>
                  <a:pt x="5705710" y="588912"/>
                </a:cubicBezTo>
                <a:cubicBezTo>
                  <a:pt x="5705268" y="585820"/>
                  <a:pt x="5702397" y="583758"/>
                  <a:pt x="5699452" y="584126"/>
                </a:cubicBezTo>
                <a:lnTo>
                  <a:pt x="5530928" y="607244"/>
                </a:lnTo>
                <a:cubicBezTo>
                  <a:pt x="5527910" y="607686"/>
                  <a:pt x="5525774" y="610484"/>
                  <a:pt x="5526143" y="613502"/>
                </a:cubicBezTo>
                <a:cubicBezTo>
                  <a:pt x="5526511" y="616300"/>
                  <a:pt x="5528940" y="618361"/>
                  <a:pt x="5531665" y="618288"/>
                </a:cubicBezTo>
                <a:cubicBezTo>
                  <a:pt x="5531885" y="618288"/>
                  <a:pt x="5532180" y="618288"/>
                  <a:pt x="5532401" y="618288"/>
                </a:cubicBezTo>
                <a:close/>
                <a:moveTo>
                  <a:pt x="5911781" y="598851"/>
                </a:moveTo>
                <a:cubicBezTo>
                  <a:pt x="5911928" y="595759"/>
                  <a:pt x="5909498" y="593182"/>
                  <a:pt x="5906480" y="593035"/>
                </a:cubicBezTo>
                <a:lnTo>
                  <a:pt x="5700409" y="584053"/>
                </a:lnTo>
                <a:cubicBezTo>
                  <a:pt x="5696801" y="583832"/>
                  <a:pt x="5694740" y="586262"/>
                  <a:pt x="5694592" y="589354"/>
                </a:cubicBezTo>
                <a:cubicBezTo>
                  <a:pt x="5694445" y="592446"/>
                  <a:pt x="5696875" y="595023"/>
                  <a:pt x="5699893" y="595170"/>
                </a:cubicBezTo>
                <a:lnTo>
                  <a:pt x="5905965" y="604152"/>
                </a:lnTo>
                <a:cubicBezTo>
                  <a:pt x="5906038" y="604152"/>
                  <a:pt x="5906186" y="604152"/>
                  <a:pt x="5906259" y="604152"/>
                </a:cubicBezTo>
                <a:cubicBezTo>
                  <a:pt x="5909204" y="604152"/>
                  <a:pt x="5911634" y="601870"/>
                  <a:pt x="5911781" y="598851"/>
                </a:cubicBezTo>
                <a:close/>
                <a:moveTo>
                  <a:pt x="6137362" y="635515"/>
                </a:moveTo>
                <a:cubicBezTo>
                  <a:pt x="6137878" y="632497"/>
                  <a:pt x="6135743" y="629626"/>
                  <a:pt x="6132724" y="629110"/>
                </a:cubicBezTo>
                <a:lnTo>
                  <a:pt x="5907069" y="593108"/>
                </a:lnTo>
                <a:cubicBezTo>
                  <a:pt x="5904050" y="592593"/>
                  <a:pt x="5901179" y="594655"/>
                  <a:pt x="5900664" y="597747"/>
                </a:cubicBezTo>
                <a:cubicBezTo>
                  <a:pt x="5900149" y="600765"/>
                  <a:pt x="5902284" y="603637"/>
                  <a:pt x="5905302" y="604152"/>
                </a:cubicBezTo>
                <a:lnTo>
                  <a:pt x="6130957" y="640154"/>
                </a:lnTo>
                <a:cubicBezTo>
                  <a:pt x="6131252" y="640227"/>
                  <a:pt x="6131546" y="640227"/>
                  <a:pt x="6131914" y="640227"/>
                </a:cubicBezTo>
                <a:cubicBezTo>
                  <a:pt x="6134565" y="640227"/>
                  <a:pt x="6136921" y="638240"/>
                  <a:pt x="6137362" y="635515"/>
                </a:cubicBezTo>
                <a:close/>
                <a:moveTo>
                  <a:pt x="6365079" y="694488"/>
                </a:moveTo>
                <a:cubicBezTo>
                  <a:pt x="6365815" y="691469"/>
                  <a:pt x="6364048" y="688451"/>
                  <a:pt x="6361103" y="687714"/>
                </a:cubicBezTo>
                <a:lnTo>
                  <a:pt x="6133313" y="629257"/>
                </a:lnTo>
                <a:cubicBezTo>
                  <a:pt x="6130295" y="628448"/>
                  <a:pt x="6127276" y="630288"/>
                  <a:pt x="6126540" y="633233"/>
                </a:cubicBezTo>
                <a:cubicBezTo>
                  <a:pt x="6125803" y="636252"/>
                  <a:pt x="6127571" y="639270"/>
                  <a:pt x="6130515" y="640006"/>
                </a:cubicBezTo>
                <a:lnTo>
                  <a:pt x="6358306" y="698463"/>
                </a:lnTo>
                <a:cubicBezTo>
                  <a:pt x="6358821" y="698611"/>
                  <a:pt x="6359263" y="698611"/>
                  <a:pt x="6359704" y="698611"/>
                </a:cubicBezTo>
                <a:cubicBezTo>
                  <a:pt x="6362134" y="698684"/>
                  <a:pt x="6364416" y="696991"/>
                  <a:pt x="6365079" y="694488"/>
                </a:cubicBezTo>
                <a:close/>
                <a:moveTo>
                  <a:pt x="6577703" y="771645"/>
                </a:moveTo>
                <a:cubicBezTo>
                  <a:pt x="6578733" y="768773"/>
                  <a:pt x="6577261" y="765534"/>
                  <a:pt x="6574316" y="764503"/>
                </a:cubicBezTo>
                <a:lnTo>
                  <a:pt x="6361545" y="687862"/>
                </a:lnTo>
                <a:cubicBezTo>
                  <a:pt x="6358674" y="686831"/>
                  <a:pt x="6355434" y="688303"/>
                  <a:pt x="6354404" y="691248"/>
                </a:cubicBezTo>
                <a:cubicBezTo>
                  <a:pt x="6353373" y="694120"/>
                  <a:pt x="6354846" y="697359"/>
                  <a:pt x="6357790" y="698390"/>
                </a:cubicBezTo>
                <a:lnTo>
                  <a:pt x="6570561" y="775031"/>
                </a:lnTo>
                <a:cubicBezTo>
                  <a:pt x="6571224" y="775252"/>
                  <a:pt x="6571813" y="775400"/>
                  <a:pt x="6572476" y="775400"/>
                </a:cubicBezTo>
                <a:cubicBezTo>
                  <a:pt x="6574758" y="775326"/>
                  <a:pt x="6576819" y="773927"/>
                  <a:pt x="6577703" y="771645"/>
                </a:cubicBezTo>
                <a:close/>
                <a:moveTo>
                  <a:pt x="6777001" y="862790"/>
                </a:moveTo>
                <a:cubicBezTo>
                  <a:pt x="6778252" y="859993"/>
                  <a:pt x="6777074" y="856680"/>
                  <a:pt x="6774203" y="855428"/>
                </a:cubicBezTo>
                <a:lnTo>
                  <a:pt x="6574684" y="764651"/>
                </a:lnTo>
                <a:cubicBezTo>
                  <a:pt x="6571887" y="763325"/>
                  <a:pt x="6568573" y="764577"/>
                  <a:pt x="6567322" y="767448"/>
                </a:cubicBezTo>
                <a:cubicBezTo>
                  <a:pt x="6566070" y="770246"/>
                  <a:pt x="6567248" y="773559"/>
                  <a:pt x="6570120" y="774811"/>
                </a:cubicBezTo>
                <a:lnTo>
                  <a:pt x="6769638" y="865588"/>
                </a:lnTo>
                <a:cubicBezTo>
                  <a:pt x="6770375" y="865956"/>
                  <a:pt x="6771185" y="866103"/>
                  <a:pt x="6771994" y="866103"/>
                </a:cubicBezTo>
                <a:cubicBezTo>
                  <a:pt x="6774056" y="866103"/>
                  <a:pt x="6776043" y="864852"/>
                  <a:pt x="6777001" y="862790"/>
                </a:cubicBezTo>
                <a:close/>
                <a:moveTo>
                  <a:pt x="6964224" y="963948"/>
                </a:moveTo>
                <a:cubicBezTo>
                  <a:pt x="6965697" y="961224"/>
                  <a:pt x="6964666" y="957838"/>
                  <a:pt x="6961942" y="956365"/>
                </a:cubicBezTo>
                <a:lnTo>
                  <a:pt x="6774571" y="855575"/>
                </a:lnTo>
                <a:cubicBezTo>
                  <a:pt x="6771847" y="854103"/>
                  <a:pt x="6768461" y="855133"/>
                  <a:pt x="6766988" y="857857"/>
                </a:cubicBezTo>
                <a:cubicBezTo>
                  <a:pt x="6765515" y="860582"/>
                  <a:pt x="6766546" y="863968"/>
                  <a:pt x="6769270" y="865441"/>
                </a:cubicBezTo>
                <a:lnTo>
                  <a:pt x="6956641" y="966231"/>
                </a:lnTo>
                <a:cubicBezTo>
                  <a:pt x="6957525" y="966673"/>
                  <a:pt x="6958408" y="966893"/>
                  <a:pt x="6959292" y="966893"/>
                </a:cubicBezTo>
                <a:cubicBezTo>
                  <a:pt x="6961353" y="966893"/>
                  <a:pt x="6963267" y="965789"/>
                  <a:pt x="6964224" y="963948"/>
                </a:cubicBezTo>
                <a:close/>
                <a:moveTo>
                  <a:pt x="7140037" y="1070629"/>
                </a:moveTo>
                <a:cubicBezTo>
                  <a:pt x="7141656" y="1067978"/>
                  <a:pt x="7140773" y="1064592"/>
                  <a:pt x="7138122" y="1062972"/>
                </a:cubicBezTo>
                <a:lnTo>
                  <a:pt x="6962163" y="956513"/>
                </a:lnTo>
                <a:cubicBezTo>
                  <a:pt x="6959586" y="954893"/>
                  <a:pt x="6956126" y="955776"/>
                  <a:pt x="6954506" y="958427"/>
                </a:cubicBezTo>
                <a:cubicBezTo>
                  <a:pt x="6952887" y="961077"/>
                  <a:pt x="6953770" y="964464"/>
                  <a:pt x="6956420" y="966084"/>
                </a:cubicBezTo>
                <a:lnTo>
                  <a:pt x="7132380" y="1072543"/>
                </a:lnTo>
                <a:cubicBezTo>
                  <a:pt x="7133263" y="1073132"/>
                  <a:pt x="7134294" y="1073353"/>
                  <a:pt x="7135325" y="1073353"/>
                </a:cubicBezTo>
                <a:cubicBezTo>
                  <a:pt x="7137239" y="1073353"/>
                  <a:pt x="7139006" y="1072396"/>
                  <a:pt x="7140037" y="1070629"/>
                </a:cubicBezTo>
                <a:close/>
                <a:moveTo>
                  <a:pt x="7135693" y="1073353"/>
                </a:moveTo>
                <a:lnTo>
                  <a:pt x="7257171" y="1065180"/>
                </a:lnTo>
                <a:cubicBezTo>
                  <a:pt x="7260263" y="1064960"/>
                  <a:pt x="7262546" y="1062309"/>
                  <a:pt x="7262325" y="1059217"/>
                </a:cubicBezTo>
                <a:cubicBezTo>
                  <a:pt x="7262104" y="1056125"/>
                  <a:pt x="7259748" y="1053622"/>
                  <a:pt x="7256361" y="1054063"/>
                </a:cubicBezTo>
                <a:lnTo>
                  <a:pt x="7134883" y="1062236"/>
                </a:lnTo>
                <a:cubicBezTo>
                  <a:pt x="7131791" y="1062456"/>
                  <a:pt x="7129508" y="1065107"/>
                  <a:pt x="7129730" y="1068199"/>
                </a:cubicBezTo>
                <a:cubicBezTo>
                  <a:pt x="7129950" y="1071144"/>
                  <a:pt x="7132380" y="1073426"/>
                  <a:pt x="7135325" y="1073426"/>
                </a:cubicBezTo>
                <a:cubicBezTo>
                  <a:pt x="7135472" y="1073353"/>
                  <a:pt x="7135546" y="1073353"/>
                  <a:pt x="7135693" y="1073353"/>
                </a:cubicBezTo>
                <a:close/>
                <a:moveTo>
                  <a:pt x="7435192" y="1170535"/>
                </a:moveTo>
                <a:cubicBezTo>
                  <a:pt x="7436812" y="1167885"/>
                  <a:pt x="7436002" y="1164498"/>
                  <a:pt x="7433425" y="1162878"/>
                </a:cubicBezTo>
                <a:lnTo>
                  <a:pt x="7259674" y="1054873"/>
                </a:lnTo>
                <a:cubicBezTo>
                  <a:pt x="7257098" y="1053327"/>
                  <a:pt x="7253637" y="1054063"/>
                  <a:pt x="7252018" y="1056640"/>
                </a:cubicBezTo>
                <a:cubicBezTo>
                  <a:pt x="7250398" y="1059291"/>
                  <a:pt x="7251208" y="1062677"/>
                  <a:pt x="7253784" y="1064297"/>
                </a:cubicBezTo>
                <a:lnTo>
                  <a:pt x="7427535" y="1172302"/>
                </a:lnTo>
                <a:cubicBezTo>
                  <a:pt x="7428418" y="1172891"/>
                  <a:pt x="7429523" y="1173112"/>
                  <a:pt x="7430480" y="1173112"/>
                </a:cubicBezTo>
                <a:cubicBezTo>
                  <a:pt x="7432321" y="1173186"/>
                  <a:pt x="7434161" y="1172229"/>
                  <a:pt x="7435192" y="1170535"/>
                </a:cubicBezTo>
                <a:close/>
                <a:moveTo>
                  <a:pt x="7568892" y="1174437"/>
                </a:moveTo>
                <a:cubicBezTo>
                  <a:pt x="7569039" y="1171345"/>
                  <a:pt x="7566683" y="1168768"/>
                  <a:pt x="7563591" y="1168621"/>
                </a:cubicBezTo>
                <a:lnTo>
                  <a:pt x="7430774" y="1162069"/>
                </a:lnTo>
                <a:cubicBezTo>
                  <a:pt x="7427609" y="1161995"/>
                  <a:pt x="7425106" y="1164277"/>
                  <a:pt x="7424958" y="1167369"/>
                </a:cubicBezTo>
                <a:cubicBezTo>
                  <a:pt x="7424811" y="1170462"/>
                  <a:pt x="7427167" y="1173038"/>
                  <a:pt x="7430259" y="1173186"/>
                </a:cubicBezTo>
                <a:lnTo>
                  <a:pt x="7563076" y="1179738"/>
                </a:lnTo>
                <a:cubicBezTo>
                  <a:pt x="7563149" y="1179738"/>
                  <a:pt x="7563297" y="1179738"/>
                  <a:pt x="7563370" y="1179738"/>
                </a:cubicBezTo>
                <a:cubicBezTo>
                  <a:pt x="7566315" y="1179738"/>
                  <a:pt x="7568745" y="1177456"/>
                  <a:pt x="7568892" y="1174437"/>
                </a:cubicBezTo>
                <a:close/>
                <a:moveTo>
                  <a:pt x="7703181" y="1200794"/>
                </a:moveTo>
                <a:cubicBezTo>
                  <a:pt x="7703769" y="1197776"/>
                  <a:pt x="7701781" y="1194831"/>
                  <a:pt x="7698763" y="1194316"/>
                </a:cubicBezTo>
                <a:lnTo>
                  <a:pt x="7564327" y="1168768"/>
                </a:lnTo>
                <a:cubicBezTo>
                  <a:pt x="7561382" y="1168179"/>
                  <a:pt x="7558364" y="1170167"/>
                  <a:pt x="7557849" y="1173186"/>
                </a:cubicBezTo>
                <a:cubicBezTo>
                  <a:pt x="7557259" y="1176204"/>
                  <a:pt x="7559247" y="1179149"/>
                  <a:pt x="7562266" y="1179664"/>
                </a:cubicBezTo>
                <a:lnTo>
                  <a:pt x="7696702" y="1205212"/>
                </a:lnTo>
                <a:cubicBezTo>
                  <a:pt x="7697069" y="1205285"/>
                  <a:pt x="7697438" y="1205285"/>
                  <a:pt x="7697806" y="1205285"/>
                </a:cubicBezTo>
                <a:cubicBezTo>
                  <a:pt x="7700383" y="1205285"/>
                  <a:pt x="7702665" y="1203445"/>
                  <a:pt x="7703181" y="1200794"/>
                </a:cubicBezTo>
                <a:close/>
                <a:moveTo>
                  <a:pt x="7836217" y="1285976"/>
                </a:moveTo>
                <a:cubicBezTo>
                  <a:pt x="7837837" y="1283326"/>
                  <a:pt x="7837027" y="1279939"/>
                  <a:pt x="7834451" y="1278320"/>
                </a:cubicBezTo>
                <a:lnTo>
                  <a:pt x="7700677" y="1195052"/>
                </a:lnTo>
                <a:cubicBezTo>
                  <a:pt x="7698100" y="1193432"/>
                  <a:pt x="7694640" y="1194242"/>
                  <a:pt x="7693021" y="1196819"/>
                </a:cubicBezTo>
                <a:cubicBezTo>
                  <a:pt x="7691400" y="1199469"/>
                  <a:pt x="7692211" y="1202856"/>
                  <a:pt x="7694788" y="1204476"/>
                </a:cubicBezTo>
                <a:lnTo>
                  <a:pt x="7828560" y="1287743"/>
                </a:lnTo>
                <a:cubicBezTo>
                  <a:pt x="7829517" y="1288332"/>
                  <a:pt x="7830548" y="1288553"/>
                  <a:pt x="7831579" y="1288553"/>
                </a:cubicBezTo>
                <a:cubicBezTo>
                  <a:pt x="7833346" y="1288553"/>
                  <a:pt x="7835187" y="1287670"/>
                  <a:pt x="7836217" y="1285976"/>
                </a:cubicBezTo>
                <a:close/>
                <a:moveTo>
                  <a:pt x="7867507" y="1305413"/>
                </a:moveTo>
                <a:cubicBezTo>
                  <a:pt x="7869127" y="1302836"/>
                  <a:pt x="7868317" y="1299376"/>
                  <a:pt x="7865740" y="1297756"/>
                </a:cubicBezTo>
                <a:lnTo>
                  <a:pt x="7834451" y="1278320"/>
                </a:lnTo>
                <a:cubicBezTo>
                  <a:pt x="7831874" y="1276773"/>
                  <a:pt x="7828414" y="1277510"/>
                  <a:pt x="7826793" y="1280087"/>
                </a:cubicBezTo>
                <a:cubicBezTo>
                  <a:pt x="7825174" y="1282663"/>
                  <a:pt x="7825984" y="1286124"/>
                  <a:pt x="7828560" y="1287743"/>
                </a:cubicBezTo>
                <a:lnTo>
                  <a:pt x="7859850" y="1307180"/>
                </a:lnTo>
                <a:cubicBezTo>
                  <a:pt x="7860807" y="1307769"/>
                  <a:pt x="7861838" y="1307990"/>
                  <a:pt x="7862869" y="1307990"/>
                </a:cubicBezTo>
                <a:cubicBezTo>
                  <a:pt x="7864636" y="1308063"/>
                  <a:pt x="7866403" y="1307106"/>
                  <a:pt x="7867507" y="1305413"/>
                </a:cubicBezTo>
                <a:close/>
                <a:moveTo>
                  <a:pt x="7999072" y="1350249"/>
                </a:moveTo>
                <a:cubicBezTo>
                  <a:pt x="8000103" y="1347378"/>
                  <a:pt x="7998557" y="1344139"/>
                  <a:pt x="7995685" y="1343108"/>
                </a:cubicBezTo>
                <a:lnTo>
                  <a:pt x="7864636" y="1297167"/>
                </a:lnTo>
                <a:cubicBezTo>
                  <a:pt x="7861691" y="1296210"/>
                  <a:pt x="7858525" y="1297682"/>
                  <a:pt x="7857495" y="1300554"/>
                </a:cubicBezTo>
                <a:cubicBezTo>
                  <a:pt x="7856464" y="1303425"/>
                  <a:pt x="7858010" y="1306664"/>
                  <a:pt x="7860881" y="1307695"/>
                </a:cubicBezTo>
                <a:lnTo>
                  <a:pt x="7991931" y="1353636"/>
                </a:lnTo>
                <a:cubicBezTo>
                  <a:pt x="7992519" y="1353857"/>
                  <a:pt x="7993183" y="1353931"/>
                  <a:pt x="7993845" y="1353931"/>
                </a:cubicBezTo>
                <a:cubicBezTo>
                  <a:pt x="7996127" y="1353931"/>
                  <a:pt x="7998262" y="1352532"/>
                  <a:pt x="7999072" y="1350249"/>
                </a:cubicBezTo>
                <a:close/>
                <a:moveTo>
                  <a:pt x="8121140" y="1419455"/>
                </a:moveTo>
                <a:cubicBezTo>
                  <a:pt x="8122612" y="1416731"/>
                  <a:pt x="8121655" y="1413345"/>
                  <a:pt x="8119004" y="1411872"/>
                </a:cubicBezTo>
                <a:lnTo>
                  <a:pt x="7996495" y="1343550"/>
                </a:lnTo>
                <a:cubicBezTo>
                  <a:pt x="7993771" y="1342004"/>
                  <a:pt x="7990385" y="1342961"/>
                  <a:pt x="7988912" y="1345685"/>
                </a:cubicBezTo>
                <a:cubicBezTo>
                  <a:pt x="7987440" y="1348409"/>
                  <a:pt x="7988397" y="1351796"/>
                  <a:pt x="7991047" y="1353268"/>
                </a:cubicBezTo>
                <a:lnTo>
                  <a:pt x="8113556" y="1421590"/>
                </a:lnTo>
                <a:cubicBezTo>
                  <a:pt x="8114440" y="1422106"/>
                  <a:pt x="8115397" y="1422327"/>
                  <a:pt x="8116280" y="1422327"/>
                </a:cubicBezTo>
                <a:cubicBezTo>
                  <a:pt x="8118268" y="1422253"/>
                  <a:pt x="8120183" y="1421222"/>
                  <a:pt x="8121140" y="1419455"/>
                </a:cubicBezTo>
                <a:close/>
                <a:moveTo>
                  <a:pt x="2072920" y="344409"/>
                </a:moveTo>
                <a:lnTo>
                  <a:pt x="2092431" y="339329"/>
                </a:lnTo>
                <a:cubicBezTo>
                  <a:pt x="2095376" y="338593"/>
                  <a:pt x="2097216" y="335501"/>
                  <a:pt x="2096406" y="332556"/>
                </a:cubicBezTo>
                <a:cubicBezTo>
                  <a:pt x="2095670" y="329611"/>
                  <a:pt x="2092578" y="327770"/>
                  <a:pt x="2089633" y="328580"/>
                </a:cubicBezTo>
                <a:lnTo>
                  <a:pt x="2070123" y="333660"/>
                </a:lnTo>
                <a:cubicBezTo>
                  <a:pt x="2067178" y="334397"/>
                  <a:pt x="2065337" y="337489"/>
                  <a:pt x="2066147" y="340434"/>
                </a:cubicBezTo>
                <a:cubicBezTo>
                  <a:pt x="2066810" y="342937"/>
                  <a:pt x="2069092" y="344630"/>
                  <a:pt x="2071595" y="344630"/>
                </a:cubicBezTo>
                <a:cubicBezTo>
                  <a:pt x="2072037" y="344630"/>
                  <a:pt x="2072479" y="344557"/>
                  <a:pt x="2072920" y="344409"/>
                </a:cubicBezTo>
                <a:close/>
                <a:moveTo>
                  <a:pt x="2092431" y="339329"/>
                </a:moveTo>
                <a:lnTo>
                  <a:pt x="2185122" y="315255"/>
                </a:lnTo>
                <a:cubicBezTo>
                  <a:pt x="2188067" y="314518"/>
                  <a:pt x="2189908" y="311426"/>
                  <a:pt x="2189098" y="308481"/>
                </a:cubicBezTo>
                <a:cubicBezTo>
                  <a:pt x="2188362" y="305536"/>
                  <a:pt x="2185270" y="303696"/>
                  <a:pt x="2182325" y="304506"/>
                </a:cubicBezTo>
                <a:lnTo>
                  <a:pt x="2089633" y="328580"/>
                </a:lnTo>
                <a:cubicBezTo>
                  <a:pt x="2086688" y="329317"/>
                  <a:pt x="2084848" y="332409"/>
                  <a:pt x="2085657" y="335354"/>
                </a:cubicBezTo>
                <a:cubicBezTo>
                  <a:pt x="2086320" y="337857"/>
                  <a:pt x="2088602" y="339550"/>
                  <a:pt x="2091105" y="339550"/>
                </a:cubicBezTo>
                <a:cubicBezTo>
                  <a:pt x="2091474" y="339550"/>
                  <a:pt x="2091989" y="339477"/>
                  <a:pt x="2092431" y="339329"/>
                </a:cubicBezTo>
                <a:close/>
                <a:moveTo>
                  <a:pt x="2306527" y="314003"/>
                </a:moveTo>
                <a:cubicBezTo>
                  <a:pt x="2306601" y="310911"/>
                  <a:pt x="2304245" y="308334"/>
                  <a:pt x="2301152" y="308260"/>
                </a:cubicBezTo>
                <a:lnTo>
                  <a:pt x="2183944" y="304358"/>
                </a:lnTo>
                <a:cubicBezTo>
                  <a:pt x="2180999" y="304358"/>
                  <a:pt x="2178275" y="306641"/>
                  <a:pt x="2178202" y="309733"/>
                </a:cubicBezTo>
                <a:cubicBezTo>
                  <a:pt x="2178128" y="312825"/>
                  <a:pt x="2180484" y="315402"/>
                  <a:pt x="2183576" y="315475"/>
                </a:cubicBezTo>
                <a:lnTo>
                  <a:pt x="2300784" y="319377"/>
                </a:lnTo>
                <a:cubicBezTo>
                  <a:pt x="2300858" y="319377"/>
                  <a:pt x="2300932" y="319377"/>
                  <a:pt x="2301005" y="319377"/>
                </a:cubicBezTo>
                <a:cubicBezTo>
                  <a:pt x="2303950" y="319377"/>
                  <a:pt x="2306380" y="317022"/>
                  <a:pt x="2306527" y="314003"/>
                </a:cubicBezTo>
                <a:close/>
                <a:moveTo>
                  <a:pt x="2422263" y="351551"/>
                </a:moveTo>
                <a:cubicBezTo>
                  <a:pt x="2423146" y="348606"/>
                  <a:pt x="2421526" y="345514"/>
                  <a:pt x="2418581" y="344557"/>
                </a:cubicBezTo>
                <a:lnTo>
                  <a:pt x="2302625" y="308481"/>
                </a:lnTo>
                <a:cubicBezTo>
                  <a:pt x="2299606" y="307598"/>
                  <a:pt x="2296588" y="309217"/>
                  <a:pt x="2295631" y="312162"/>
                </a:cubicBezTo>
                <a:cubicBezTo>
                  <a:pt x="2294747" y="315107"/>
                  <a:pt x="2296367" y="318199"/>
                  <a:pt x="2299312" y="319157"/>
                </a:cubicBezTo>
                <a:lnTo>
                  <a:pt x="2415268" y="355232"/>
                </a:lnTo>
                <a:cubicBezTo>
                  <a:pt x="2415857" y="355379"/>
                  <a:pt x="2416446" y="355453"/>
                  <a:pt x="2416962" y="355453"/>
                </a:cubicBezTo>
                <a:cubicBezTo>
                  <a:pt x="2419318" y="355453"/>
                  <a:pt x="2421526" y="353907"/>
                  <a:pt x="2422263" y="351551"/>
                </a:cubicBezTo>
                <a:close/>
                <a:moveTo>
                  <a:pt x="2534317" y="418622"/>
                </a:moveTo>
                <a:cubicBezTo>
                  <a:pt x="2535863" y="415971"/>
                  <a:pt x="2534980" y="412584"/>
                  <a:pt x="2532329" y="410965"/>
                </a:cubicBezTo>
                <a:lnTo>
                  <a:pt x="2419759" y="344998"/>
                </a:lnTo>
                <a:cubicBezTo>
                  <a:pt x="2417109" y="343452"/>
                  <a:pt x="2413722" y="344336"/>
                  <a:pt x="2412103" y="346986"/>
                </a:cubicBezTo>
                <a:cubicBezTo>
                  <a:pt x="2410557" y="349637"/>
                  <a:pt x="2411440" y="353023"/>
                  <a:pt x="2414091" y="354643"/>
                </a:cubicBezTo>
                <a:lnTo>
                  <a:pt x="2526660" y="420609"/>
                </a:lnTo>
                <a:cubicBezTo>
                  <a:pt x="2527544" y="421125"/>
                  <a:pt x="2528574" y="421346"/>
                  <a:pt x="2529532" y="421346"/>
                </a:cubicBezTo>
                <a:cubicBezTo>
                  <a:pt x="2531446" y="421346"/>
                  <a:pt x="2533286" y="420388"/>
                  <a:pt x="2534317" y="418622"/>
                </a:cubicBezTo>
                <a:close/>
                <a:moveTo>
                  <a:pt x="2640703" y="512933"/>
                </a:moveTo>
                <a:cubicBezTo>
                  <a:pt x="2642764" y="510577"/>
                  <a:pt x="2642470" y="507117"/>
                  <a:pt x="2640187" y="505055"/>
                </a:cubicBezTo>
                <a:lnTo>
                  <a:pt x="2533139" y="411627"/>
                </a:lnTo>
                <a:cubicBezTo>
                  <a:pt x="2530783" y="409566"/>
                  <a:pt x="2527323" y="409860"/>
                  <a:pt x="2525261" y="412143"/>
                </a:cubicBezTo>
                <a:cubicBezTo>
                  <a:pt x="2523200" y="414499"/>
                  <a:pt x="2523494" y="417959"/>
                  <a:pt x="2525777" y="420020"/>
                </a:cubicBezTo>
                <a:lnTo>
                  <a:pt x="2632825" y="513448"/>
                </a:lnTo>
                <a:cubicBezTo>
                  <a:pt x="2633929" y="514405"/>
                  <a:pt x="2635254" y="514847"/>
                  <a:pt x="2636506" y="514847"/>
                </a:cubicBezTo>
                <a:cubicBezTo>
                  <a:pt x="2638126" y="514847"/>
                  <a:pt x="2639598" y="514184"/>
                  <a:pt x="2640703" y="512933"/>
                </a:cubicBezTo>
                <a:close/>
                <a:moveTo>
                  <a:pt x="2739137" y="631908"/>
                </a:moveTo>
                <a:cubicBezTo>
                  <a:pt x="2741493" y="629920"/>
                  <a:pt x="2741787" y="626460"/>
                  <a:pt x="2739799" y="624030"/>
                </a:cubicBezTo>
                <a:lnTo>
                  <a:pt x="2640776" y="505644"/>
                </a:lnTo>
                <a:cubicBezTo>
                  <a:pt x="2638788" y="503288"/>
                  <a:pt x="2635328" y="502994"/>
                  <a:pt x="2632898" y="504981"/>
                </a:cubicBezTo>
                <a:cubicBezTo>
                  <a:pt x="2630543" y="506969"/>
                  <a:pt x="2630248" y="510430"/>
                  <a:pt x="2632236" y="512859"/>
                </a:cubicBezTo>
                <a:lnTo>
                  <a:pt x="2731259" y="631245"/>
                </a:lnTo>
                <a:cubicBezTo>
                  <a:pt x="2732363" y="632571"/>
                  <a:pt x="2733983" y="633233"/>
                  <a:pt x="2735603" y="633233"/>
                </a:cubicBezTo>
                <a:cubicBezTo>
                  <a:pt x="2736781" y="633233"/>
                  <a:pt x="2738033" y="632791"/>
                  <a:pt x="2739137" y="631908"/>
                </a:cubicBezTo>
                <a:close/>
                <a:moveTo>
                  <a:pt x="2825129" y="769804"/>
                </a:moveTo>
                <a:cubicBezTo>
                  <a:pt x="2827706" y="768184"/>
                  <a:pt x="2828515" y="764724"/>
                  <a:pt x="2826896" y="762147"/>
                </a:cubicBezTo>
                <a:lnTo>
                  <a:pt x="2740315" y="624693"/>
                </a:lnTo>
                <a:cubicBezTo>
                  <a:pt x="2738695" y="622116"/>
                  <a:pt x="2735235" y="621380"/>
                  <a:pt x="2732658" y="622926"/>
                </a:cubicBezTo>
                <a:cubicBezTo>
                  <a:pt x="2730081" y="624546"/>
                  <a:pt x="2729271" y="628006"/>
                  <a:pt x="2730891" y="630583"/>
                </a:cubicBezTo>
                <a:lnTo>
                  <a:pt x="2817472" y="768037"/>
                </a:lnTo>
                <a:cubicBezTo>
                  <a:pt x="2818503" y="769731"/>
                  <a:pt x="2820343" y="770688"/>
                  <a:pt x="2822257" y="770614"/>
                </a:cubicBezTo>
                <a:cubicBezTo>
                  <a:pt x="2823214" y="770688"/>
                  <a:pt x="2824172" y="770393"/>
                  <a:pt x="2825129" y="769804"/>
                </a:cubicBezTo>
                <a:close/>
                <a:moveTo>
                  <a:pt x="2827043" y="772970"/>
                </a:moveTo>
                <a:cubicBezTo>
                  <a:pt x="2829620" y="771350"/>
                  <a:pt x="2830430" y="767890"/>
                  <a:pt x="2828810" y="765313"/>
                </a:cubicBezTo>
                <a:lnTo>
                  <a:pt x="2826822" y="762221"/>
                </a:lnTo>
                <a:cubicBezTo>
                  <a:pt x="2825202" y="759644"/>
                  <a:pt x="2821742" y="758834"/>
                  <a:pt x="2819165" y="760454"/>
                </a:cubicBezTo>
                <a:cubicBezTo>
                  <a:pt x="2816588" y="762074"/>
                  <a:pt x="2815779" y="765534"/>
                  <a:pt x="2817398" y="768111"/>
                </a:cubicBezTo>
                <a:lnTo>
                  <a:pt x="2819386" y="771203"/>
                </a:lnTo>
                <a:cubicBezTo>
                  <a:pt x="2820490" y="772896"/>
                  <a:pt x="2822257" y="773780"/>
                  <a:pt x="2824172" y="773780"/>
                </a:cubicBezTo>
                <a:cubicBezTo>
                  <a:pt x="2825129" y="773780"/>
                  <a:pt x="2826159" y="773485"/>
                  <a:pt x="2827043" y="772970"/>
                </a:cubicBezTo>
                <a:close/>
                <a:moveTo>
                  <a:pt x="2827337" y="774958"/>
                </a:moveTo>
                <a:cubicBezTo>
                  <a:pt x="2830135" y="773633"/>
                  <a:pt x="2831313" y="770246"/>
                  <a:pt x="2829914" y="767522"/>
                </a:cubicBezTo>
                <a:lnTo>
                  <a:pt x="2829104" y="765828"/>
                </a:lnTo>
                <a:cubicBezTo>
                  <a:pt x="2827779" y="763031"/>
                  <a:pt x="2824392" y="761926"/>
                  <a:pt x="2821668" y="763252"/>
                </a:cubicBezTo>
                <a:cubicBezTo>
                  <a:pt x="2818871" y="764577"/>
                  <a:pt x="2817693" y="767964"/>
                  <a:pt x="2819092" y="770688"/>
                </a:cubicBezTo>
                <a:lnTo>
                  <a:pt x="2819902" y="772381"/>
                </a:lnTo>
                <a:cubicBezTo>
                  <a:pt x="2820859" y="774369"/>
                  <a:pt x="2822920" y="775547"/>
                  <a:pt x="2824982" y="775547"/>
                </a:cubicBezTo>
                <a:cubicBezTo>
                  <a:pt x="2825718" y="775473"/>
                  <a:pt x="2826528" y="775326"/>
                  <a:pt x="2827337" y="774958"/>
                </a:cubicBezTo>
                <a:close/>
                <a:moveTo>
                  <a:pt x="2900151" y="924192"/>
                </a:moveTo>
                <a:cubicBezTo>
                  <a:pt x="2902948" y="922867"/>
                  <a:pt x="2904053" y="919480"/>
                  <a:pt x="2902728" y="916756"/>
                </a:cubicBezTo>
                <a:lnTo>
                  <a:pt x="2829988" y="767448"/>
                </a:lnTo>
                <a:cubicBezTo>
                  <a:pt x="2828663" y="764651"/>
                  <a:pt x="2825276" y="763546"/>
                  <a:pt x="2822552" y="764871"/>
                </a:cubicBezTo>
                <a:cubicBezTo>
                  <a:pt x="2819754" y="766197"/>
                  <a:pt x="2818650" y="769583"/>
                  <a:pt x="2819975" y="772307"/>
                </a:cubicBezTo>
                <a:lnTo>
                  <a:pt x="2892715" y="921615"/>
                </a:lnTo>
                <a:cubicBezTo>
                  <a:pt x="2893672" y="923603"/>
                  <a:pt x="2895660" y="924781"/>
                  <a:pt x="2897795" y="924781"/>
                </a:cubicBezTo>
                <a:cubicBezTo>
                  <a:pt x="2898531" y="924781"/>
                  <a:pt x="2899341" y="924560"/>
                  <a:pt x="2900151" y="924192"/>
                </a:cubicBezTo>
                <a:close/>
                <a:moveTo>
                  <a:pt x="2902138" y="928462"/>
                </a:moveTo>
                <a:cubicBezTo>
                  <a:pt x="2904936" y="927137"/>
                  <a:pt x="2906041" y="923750"/>
                  <a:pt x="2904715" y="921026"/>
                </a:cubicBezTo>
                <a:lnTo>
                  <a:pt x="2902654" y="916756"/>
                </a:lnTo>
                <a:cubicBezTo>
                  <a:pt x="2901329" y="913958"/>
                  <a:pt x="2897942" y="912854"/>
                  <a:pt x="2895218" y="914179"/>
                </a:cubicBezTo>
                <a:cubicBezTo>
                  <a:pt x="2892420" y="915504"/>
                  <a:pt x="2891316" y="918891"/>
                  <a:pt x="2892641" y="921615"/>
                </a:cubicBezTo>
                <a:lnTo>
                  <a:pt x="2894703" y="925885"/>
                </a:lnTo>
                <a:cubicBezTo>
                  <a:pt x="2895660" y="927873"/>
                  <a:pt x="2897721" y="929051"/>
                  <a:pt x="2899782" y="929051"/>
                </a:cubicBezTo>
                <a:cubicBezTo>
                  <a:pt x="2900592" y="929051"/>
                  <a:pt x="2901402" y="928830"/>
                  <a:pt x="2902138" y="928462"/>
                </a:cubicBezTo>
                <a:close/>
                <a:moveTo>
                  <a:pt x="2902286" y="930303"/>
                </a:moveTo>
                <a:cubicBezTo>
                  <a:pt x="2905157" y="929198"/>
                  <a:pt x="2906630" y="926033"/>
                  <a:pt x="2905525" y="923161"/>
                </a:cubicBezTo>
                <a:lnTo>
                  <a:pt x="2904936" y="921542"/>
                </a:lnTo>
                <a:cubicBezTo>
                  <a:pt x="2903832" y="918670"/>
                  <a:pt x="2900592" y="917198"/>
                  <a:pt x="2897795" y="918302"/>
                </a:cubicBezTo>
                <a:cubicBezTo>
                  <a:pt x="2894924" y="919406"/>
                  <a:pt x="2893451" y="922572"/>
                  <a:pt x="2894555" y="925444"/>
                </a:cubicBezTo>
                <a:lnTo>
                  <a:pt x="2895144" y="927063"/>
                </a:lnTo>
                <a:cubicBezTo>
                  <a:pt x="2895954" y="929346"/>
                  <a:pt x="2898163" y="930671"/>
                  <a:pt x="2900372" y="930671"/>
                </a:cubicBezTo>
                <a:cubicBezTo>
                  <a:pt x="2901034" y="930671"/>
                  <a:pt x="2901697" y="930524"/>
                  <a:pt x="2902286" y="930303"/>
                </a:cubicBezTo>
                <a:close/>
                <a:moveTo>
                  <a:pt x="2960154" y="1085795"/>
                </a:moveTo>
                <a:cubicBezTo>
                  <a:pt x="2963025" y="1084691"/>
                  <a:pt x="2964497" y="1081525"/>
                  <a:pt x="2963467" y="1078653"/>
                </a:cubicBezTo>
                <a:lnTo>
                  <a:pt x="2905599" y="923161"/>
                </a:lnTo>
                <a:cubicBezTo>
                  <a:pt x="2904494" y="920290"/>
                  <a:pt x="2901329" y="918818"/>
                  <a:pt x="2898457" y="919848"/>
                </a:cubicBezTo>
                <a:cubicBezTo>
                  <a:pt x="2895586" y="920953"/>
                  <a:pt x="2894114" y="924118"/>
                  <a:pt x="2895144" y="926990"/>
                </a:cubicBezTo>
                <a:lnTo>
                  <a:pt x="2953012" y="1082482"/>
                </a:lnTo>
                <a:cubicBezTo>
                  <a:pt x="2953822" y="1084764"/>
                  <a:pt x="2956031" y="1086163"/>
                  <a:pt x="2958239" y="1086089"/>
                </a:cubicBezTo>
                <a:cubicBezTo>
                  <a:pt x="2958902" y="1086089"/>
                  <a:pt x="2959565" y="1086016"/>
                  <a:pt x="2960154" y="1085795"/>
                </a:cubicBezTo>
                <a:close/>
                <a:moveTo>
                  <a:pt x="2961994" y="1090580"/>
                </a:moveTo>
                <a:cubicBezTo>
                  <a:pt x="2964866" y="1089550"/>
                  <a:pt x="2966338" y="1086310"/>
                  <a:pt x="2965307" y="1083439"/>
                </a:cubicBezTo>
                <a:lnTo>
                  <a:pt x="2963540" y="1078653"/>
                </a:lnTo>
                <a:cubicBezTo>
                  <a:pt x="2962510" y="1075782"/>
                  <a:pt x="2959270" y="1074310"/>
                  <a:pt x="2956399" y="1075340"/>
                </a:cubicBezTo>
                <a:cubicBezTo>
                  <a:pt x="2953528" y="1076371"/>
                  <a:pt x="2952055" y="1079611"/>
                  <a:pt x="2953086" y="1082482"/>
                </a:cubicBezTo>
                <a:lnTo>
                  <a:pt x="2954853" y="1087267"/>
                </a:lnTo>
                <a:cubicBezTo>
                  <a:pt x="2955663" y="1089550"/>
                  <a:pt x="2957871" y="1090949"/>
                  <a:pt x="2960080" y="1090875"/>
                </a:cubicBezTo>
                <a:cubicBezTo>
                  <a:pt x="2960669" y="1090949"/>
                  <a:pt x="2961332" y="1090801"/>
                  <a:pt x="2961994" y="1090580"/>
                </a:cubicBezTo>
                <a:close/>
                <a:moveTo>
                  <a:pt x="3003886" y="1251226"/>
                </a:moveTo>
                <a:cubicBezTo>
                  <a:pt x="3006831" y="1250416"/>
                  <a:pt x="3008671" y="1247398"/>
                  <a:pt x="3007862" y="1244453"/>
                </a:cubicBezTo>
                <a:lnTo>
                  <a:pt x="2965454" y="1084028"/>
                </a:lnTo>
                <a:cubicBezTo>
                  <a:pt x="2964645" y="1081009"/>
                  <a:pt x="2961626" y="1079242"/>
                  <a:pt x="2958681" y="1080052"/>
                </a:cubicBezTo>
                <a:cubicBezTo>
                  <a:pt x="2955736" y="1080862"/>
                  <a:pt x="2953896" y="1083881"/>
                  <a:pt x="2954706" y="1086899"/>
                </a:cubicBezTo>
                <a:lnTo>
                  <a:pt x="2997112" y="1247324"/>
                </a:lnTo>
                <a:cubicBezTo>
                  <a:pt x="2997775" y="1249827"/>
                  <a:pt x="3000057" y="1251521"/>
                  <a:pt x="3002561" y="1251447"/>
                </a:cubicBezTo>
                <a:cubicBezTo>
                  <a:pt x="3002929" y="1251374"/>
                  <a:pt x="3003444" y="1251300"/>
                  <a:pt x="3003886" y="1251226"/>
                </a:cubicBezTo>
                <a:close/>
                <a:moveTo>
                  <a:pt x="3025531" y="1401933"/>
                </a:moveTo>
                <a:cubicBezTo>
                  <a:pt x="3028550" y="1401491"/>
                  <a:pt x="3030685" y="1398620"/>
                  <a:pt x="3030243" y="1395601"/>
                </a:cubicBezTo>
                <a:lnTo>
                  <a:pt x="3008009" y="1244968"/>
                </a:lnTo>
                <a:cubicBezTo>
                  <a:pt x="3007567" y="1241876"/>
                  <a:pt x="3004622" y="1239888"/>
                  <a:pt x="3001677" y="1240256"/>
                </a:cubicBezTo>
                <a:cubicBezTo>
                  <a:pt x="2998659" y="1240698"/>
                  <a:pt x="2996523" y="1243569"/>
                  <a:pt x="2996965" y="1246588"/>
                </a:cubicBezTo>
                <a:lnTo>
                  <a:pt x="3019199" y="1397221"/>
                </a:lnTo>
                <a:cubicBezTo>
                  <a:pt x="3019641" y="1400019"/>
                  <a:pt x="3021997" y="1402007"/>
                  <a:pt x="3024721" y="1402007"/>
                </a:cubicBezTo>
                <a:cubicBezTo>
                  <a:pt x="3024942" y="1402007"/>
                  <a:pt x="3025236" y="1402007"/>
                  <a:pt x="3025531" y="1401933"/>
                </a:cubicBezTo>
                <a:close/>
                <a:moveTo>
                  <a:pt x="3028181" y="1539682"/>
                </a:moveTo>
                <a:cubicBezTo>
                  <a:pt x="3031274" y="1539608"/>
                  <a:pt x="3033703" y="1537032"/>
                  <a:pt x="3033630" y="1533939"/>
                </a:cubicBezTo>
                <a:lnTo>
                  <a:pt x="3030243" y="1396264"/>
                </a:lnTo>
                <a:cubicBezTo>
                  <a:pt x="3030169" y="1393172"/>
                  <a:pt x="3027519" y="1390963"/>
                  <a:pt x="3024500" y="1390816"/>
                </a:cubicBezTo>
                <a:cubicBezTo>
                  <a:pt x="3021408" y="1390889"/>
                  <a:pt x="3018978" y="1393466"/>
                  <a:pt x="3019052" y="1396558"/>
                </a:cubicBezTo>
                <a:lnTo>
                  <a:pt x="3022439" y="1534234"/>
                </a:lnTo>
                <a:cubicBezTo>
                  <a:pt x="3022512" y="1537252"/>
                  <a:pt x="3025016" y="1539682"/>
                  <a:pt x="3028034" y="1539682"/>
                </a:cubicBezTo>
                <a:cubicBezTo>
                  <a:pt x="3028181" y="1539682"/>
                  <a:pt x="3028181" y="1539682"/>
                  <a:pt x="3028181" y="1539682"/>
                </a:cubicBezTo>
                <a:close/>
                <a:moveTo>
                  <a:pt x="3019788" y="1656522"/>
                </a:moveTo>
                <a:lnTo>
                  <a:pt x="3033630" y="1534676"/>
                </a:lnTo>
                <a:cubicBezTo>
                  <a:pt x="3033998" y="1531583"/>
                  <a:pt x="3031789" y="1528859"/>
                  <a:pt x="3028697" y="1528491"/>
                </a:cubicBezTo>
                <a:cubicBezTo>
                  <a:pt x="3025678" y="1528123"/>
                  <a:pt x="3022880" y="1530332"/>
                  <a:pt x="3022512" y="1533424"/>
                </a:cubicBezTo>
                <a:lnTo>
                  <a:pt x="3008671" y="1655270"/>
                </a:lnTo>
                <a:cubicBezTo>
                  <a:pt x="3008303" y="1658363"/>
                  <a:pt x="3010512" y="1661087"/>
                  <a:pt x="3013604" y="1661455"/>
                </a:cubicBezTo>
                <a:cubicBezTo>
                  <a:pt x="3013825" y="1661455"/>
                  <a:pt x="3014046" y="1661528"/>
                  <a:pt x="3014267" y="1661528"/>
                </a:cubicBezTo>
                <a:cubicBezTo>
                  <a:pt x="3017064" y="1661455"/>
                  <a:pt x="3019420" y="1659320"/>
                  <a:pt x="3019788" y="1656522"/>
                </a:cubicBezTo>
                <a:close/>
                <a:moveTo>
                  <a:pt x="2990192" y="1760772"/>
                </a:moveTo>
                <a:lnTo>
                  <a:pt x="3019568" y="1657405"/>
                </a:lnTo>
                <a:cubicBezTo>
                  <a:pt x="3020451" y="1654461"/>
                  <a:pt x="3018684" y="1651368"/>
                  <a:pt x="3015739" y="1650485"/>
                </a:cubicBezTo>
                <a:cubicBezTo>
                  <a:pt x="3012721" y="1649601"/>
                  <a:pt x="3009702" y="1651368"/>
                  <a:pt x="3008819" y="1654313"/>
                </a:cubicBezTo>
                <a:lnTo>
                  <a:pt x="2979443" y="1757680"/>
                </a:lnTo>
                <a:cubicBezTo>
                  <a:pt x="2978559" y="1760625"/>
                  <a:pt x="2980326" y="1763717"/>
                  <a:pt x="2983271" y="1764601"/>
                </a:cubicBezTo>
                <a:cubicBezTo>
                  <a:pt x="2983787" y="1764748"/>
                  <a:pt x="2984302" y="1764822"/>
                  <a:pt x="2984817" y="1764822"/>
                </a:cubicBezTo>
                <a:cubicBezTo>
                  <a:pt x="2987321" y="1764822"/>
                  <a:pt x="2989529" y="1763202"/>
                  <a:pt x="2990192" y="1760772"/>
                </a:cubicBezTo>
                <a:close/>
                <a:moveTo>
                  <a:pt x="2946607" y="1844261"/>
                </a:moveTo>
                <a:lnTo>
                  <a:pt x="2989750" y="1761803"/>
                </a:lnTo>
                <a:cubicBezTo>
                  <a:pt x="2991149" y="1759079"/>
                  <a:pt x="2990118" y="1755692"/>
                  <a:pt x="2987394" y="1754294"/>
                </a:cubicBezTo>
                <a:cubicBezTo>
                  <a:pt x="2984670" y="1752895"/>
                  <a:pt x="2981283" y="1753925"/>
                  <a:pt x="2979885" y="1756650"/>
                </a:cubicBezTo>
                <a:lnTo>
                  <a:pt x="2936741" y="1839107"/>
                </a:lnTo>
                <a:cubicBezTo>
                  <a:pt x="2935343" y="1841832"/>
                  <a:pt x="2936373" y="1845218"/>
                  <a:pt x="2939097" y="1846617"/>
                </a:cubicBezTo>
                <a:cubicBezTo>
                  <a:pt x="2939907" y="1847059"/>
                  <a:pt x="2940864" y="1847280"/>
                  <a:pt x="2941748" y="1847280"/>
                </a:cubicBezTo>
                <a:cubicBezTo>
                  <a:pt x="2943736" y="1847206"/>
                  <a:pt x="2945650" y="1846175"/>
                  <a:pt x="2946607" y="1844261"/>
                </a:cubicBezTo>
                <a:close/>
                <a:moveTo>
                  <a:pt x="2886457" y="1906178"/>
                </a:moveTo>
                <a:lnTo>
                  <a:pt x="2945724" y="1845586"/>
                </a:lnTo>
                <a:cubicBezTo>
                  <a:pt x="2947859" y="1843378"/>
                  <a:pt x="2947859" y="1839844"/>
                  <a:pt x="2945650" y="1837709"/>
                </a:cubicBezTo>
                <a:cubicBezTo>
                  <a:pt x="2943441" y="1835500"/>
                  <a:pt x="2939907" y="1835647"/>
                  <a:pt x="2937772" y="1837782"/>
                </a:cubicBezTo>
                <a:lnTo>
                  <a:pt x="2878506" y="1898374"/>
                </a:lnTo>
                <a:cubicBezTo>
                  <a:pt x="2876370" y="1900583"/>
                  <a:pt x="2876370" y="1904117"/>
                  <a:pt x="2878579" y="1906252"/>
                </a:cubicBezTo>
                <a:cubicBezTo>
                  <a:pt x="2879684" y="1907356"/>
                  <a:pt x="2881082" y="1907872"/>
                  <a:pt x="2882555" y="1907872"/>
                </a:cubicBezTo>
                <a:cubicBezTo>
                  <a:pt x="2883954" y="1907798"/>
                  <a:pt x="2885352" y="1907209"/>
                  <a:pt x="2886457" y="1906178"/>
                </a:cubicBezTo>
                <a:close/>
                <a:moveTo>
                  <a:pt x="2807312" y="1945272"/>
                </a:moveTo>
                <a:lnTo>
                  <a:pt x="2884911" y="1907283"/>
                </a:lnTo>
                <a:cubicBezTo>
                  <a:pt x="2887708" y="1905957"/>
                  <a:pt x="2888813" y="1902571"/>
                  <a:pt x="2887488" y="1899847"/>
                </a:cubicBezTo>
                <a:cubicBezTo>
                  <a:pt x="2886162" y="1897049"/>
                  <a:pt x="2882776" y="1895944"/>
                  <a:pt x="2880052" y="1897270"/>
                </a:cubicBezTo>
                <a:lnTo>
                  <a:pt x="2802453" y="1935259"/>
                </a:lnTo>
                <a:cubicBezTo>
                  <a:pt x="2799655" y="1936585"/>
                  <a:pt x="2798551" y="1939971"/>
                  <a:pt x="2799876" y="1942695"/>
                </a:cubicBezTo>
                <a:cubicBezTo>
                  <a:pt x="2800833" y="1944683"/>
                  <a:pt x="2802821" y="1945861"/>
                  <a:pt x="2804882" y="1945788"/>
                </a:cubicBezTo>
                <a:cubicBezTo>
                  <a:pt x="2805692" y="1945861"/>
                  <a:pt x="2806502" y="1945640"/>
                  <a:pt x="2807312" y="1945272"/>
                </a:cubicBezTo>
                <a:close/>
                <a:moveTo>
                  <a:pt x="2810036" y="1942254"/>
                </a:moveTo>
                <a:cubicBezTo>
                  <a:pt x="2811140" y="1939382"/>
                  <a:pt x="2809741" y="1936143"/>
                  <a:pt x="2806870" y="1935038"/>
                </a:cubicBezTo>
                <a:lnTo>
                  <a:pt x="2738621" y="1908461"/>
                </a:lnTo>
                <a:cubicBezTo>
                  <a:pt x="2735750" y="1907356"/>
                  <a:pt x="2732511" y="1908755"/>
                  <a:pt x="2731406" y="1911626"/>
                </a:cubicBezTo>
                <a:cubicBezTo>
                  <a:pt x="2730302" y="1914498"/>
                  <a:pt x="2731701" y="1917737"/>
                  <a:pt x="2734572" y="1918841"/>
                </a:cubicBezTo>
                <a:lnTo>
                  <a:pt x="2802821" y="1945419"/>
                </a:lnTo>
                <a:cubicBezTo>
                  <a:pt x="2803483" y="1945640"/>
                  <a:pt x="2804220" y="1945788"/>
                  <a:pt x="2804882" y="1945788"/>
                </a:cubicBezTo>
                <a:cubicBezTo>
                  <a:pt x="2807091" y="1945788"/>
                  <a:pt x="2809226" y="1944462"/>
                  <a:pt x="2810036" y="1942254"/>
                </a:cubicBezTo>
                <a:close/>
                <a:moveTo>
                  <a:pt x="2741861" y="1915528"/>
                </a:moveTo>
                <a:cubicBezTo>
                  <a:pt x="2742891" y="1912657"/>
                  <a:pt x="2741345" y="1909418"/>
                  <a:pt x="2738401" y="1908461"/>
                </a:cubicBezTo>
                <a:lnTo>
                  <a:pt x="2674937" y="1886447"/>
                </a:lnTo>
                <a:cubicBezTo>
                  <a:pt x="2672066" y="1885416"/>
                  <a:pt x="2668827" y="1886962"/>
                  <a:pt x="2667869" y="1889908"/>
                </a:cubicBezTo>
                <a:cubicBezTo>
                  <a:pt x="2666839" y="1892779"/>
                  <a:pt x="2668385" y="1896018"/>
                  <a:pt x="2671330" y="1896975"/>
                </a:cubicBezTo>
                <a:lnTo>
                  <a:pt x="2734793" y="1918989"/>
                </a:lnTo>
                <a:cubicBezTo>
                  <a:pt x="2735382" y="1919209"/>
                  <a:pt x="2736045" y="1919283"/>
                  <a:pt x="2736634" y="1919283"/>
                </a:cubicBezTo>
                <a:cubicBezTo>
                  <a:pt x="2738916" y="1919283"/>
                  <a:pt x="2741051" y="1917811"/>
                  <a:pt x="2741861" y="1915528"/>
                </a:cubicBezTo>
                <a:close/>
                <a:moveTo>
                  <a:pt x="2678545" y="1893220"/>
                </a:moveTo>
                <a:cubicBezTo>
                  <a:pt x="2679428" y="1890276"/>
                  <a:pt x="2677735" y="1887183"/>
                  <a:pt x="2674790" y="1886300"/>
                </a:cubicBezTo>
                <a:lnTo>
                  <a:pt x="2613977" y="1868262"/>
                </a:lnTo>
                <a:cubicBezTo>
                  <a:pt x="2611033" y="1867379"/>
                  <a:pt x="2607940" y="1869072"/>
                  <a:pt x="2607057" y="1872017"/>
                </a:cubicBezTo>
                <a:cubicBezTo>
                  <a:pt x="2606173" y="1874962"/>
                  <a:pt x="2607867" y="1878054"/>
                  <a:pt x="2610811" y="1878938"/>
                </a:cubicBezTo>
                <a:lnTo>
                  <a:pt x="2671624" y="1896975"/>
                </a:lnTo>
                <a:cubicBezTo>
                  <a:pt x="2672140" y="1897122"/>
                  <a:pt x="2672729" y="1897196"/>
                  <a:pt x="2673244" y="1897196"/>
                </a:cubicBezTo>
                <a:cubicBezTo>
                  <a:pt x="2675600" y="1897196"/>
                  <a:pt x="2677809" y="1895650"/>
                  <a:pt x="2678545" y="1893220"/>
                </a:cubicBezTo>
                <a:close/>
                <a:moveTo>
                  <a:pt x="2617806" y="1874888"/>
                </a:moveTo>
                <a:cubicBezTo>
                  <a:pt x="2618542" y="1871870"/>
                  <a:pt x="2616701" y="1868851"/>
                  <a:pt x="2613683" y="1868189"/>
                </a:cubicBezTo>
                <a:lnTo>
                  <a:pt x="2553165" y="1853464"/>
                </a:lnTo>
                <a:cubicBezTo>
                  <a:pt x="2550220" y="1852728"/>
                  <a:pt x="2547201" y="1854568"/>
                  <a:pt x="2546465" y="1857587"/>
                </a:cubicBezTo>
                <a:cubicBezTo>
                  <a:pt x="2545729" y="1860605"/>
                  <a:pt x="2547569" y="1863624"/>
                  <a:pt x="2550588" y="1864287"/>
                </a:cubicBezTo>
                <a:lnTo>
                  <a:pt x="2611106" y="1879011"/>
                </a:lnTo>
                <a:cubicBezTo>
                  <a:pt x="2611548" y="1879085"/>
                  <a:pt x="2611989" y="1879159"/>
                  <a:pt x="2612431" y="1879159"/>
                </a:cubicBezTo>
                <a:cubicBezTo>
                  <a:pt x="2614935" y="1879159"/>
                  <a:pt x="2617143" y="1877465"/>
                  <a:pt x="2617806" y="1874888"/>
                </a:cubicBezTo>
                <a:close/>
                <a:moveTo>
                  <a:pt x="2557287" y="1859943"/>
                </a:moveTo>
                <a:cubicBezTo>
                  <a:pt x="2557877" y="1856924"/>
                  <a:pt x="2555889" y="1853979"/>
                  <a:pt x="2552870" y="1853464"/>
                </a:cubicBezTo>
                <a:lnTo>
                  <a:pt x="2490290" y="1841611"/>
                </a:lnTo>
                <a:cubicBezTo>
                  <a:pt x="2487345" y="1841022"/>
                  <a:pt x="2484327" y="1843010"/>
                  <a:pt x="2483811" y="1846028"/>
                </a:cubicBezTo>
                <a:cubicBezTo>
                  <a:pt x="2483223" y="1849047"/>
                  <a:pt x="2485210" y="1851992"/>
                  <a:pt x="2488229" y="1852507"/>
                </a:cubicBezTo>
                <a:lnTo>
                  <a:pt x="2550809" y="1864360"/>
                </a:lnTo>
                <a:cubicBezTo>
                  <a:pt x="2551177" y="1864434"/>
                  <a:pt x="2551545" y="1864434"/>
                  <a:pt x="2551913" y="1864434"/>
                </a:cubicBezTo>
                <a:cubicBezTo>
                  <a:pt x="2554490" y="1864434"/>
                  <a:pt x="2556772" y="1862593"/>
                  <a:pt x="2557287" y="1859943"/>
                </a:cubicBezTo>
                <a:close/>
                <a:moveTo>
                  <a:pt x="2494708" y="1847869"/>
                </a:moveTo>
                <a:cubicBezTo>
                  <a:pt x="2495150" y="1844850"/>
                  <a:pt x="2493014" y="1841979"/>
                  <a:pt x="2489996" y="1841537"/>
                </a:cubicBezTo>
                <a:lnTo>
                  <a:pt x="2422851" y="1831892"/>
                </a:lnTo>
                <a:cubicBezTo>
                  <a:pt x="2419833" y="1831451"/>
                  <a:pt x="2416962" y="1833586"/>
                  <a:pt x="2416520" y="1836604"/>
                </a:cubicBezTo>
                <a:cubicBezTo>
                  <a:pt x="2416078" y="1839623"/>
                  <a:pt x="2418213" y="1842494"/>
                  <a:pt x="2421232" y="1842936"/>
                </a:cubicBezTo>
                <a:lnTo>
                  <a:pt x="2488376" y="1852581"/>
                </a:lnTo>
                <a:cubicBezTo>
                  <a:pt x="2488671" y="1852654"/>
                  <a:pt x="2488965" y="1852654"/>
                  <a:pt x="2489260" y="1852654"/>
                </a:cubicBezTo>
                <a:cubicBezTo>
                  <a:pt x="2491984" y="1852581"/>
                  <a:pt x="2494340" y="1850593"/>
                  <a:pt x="2494708" y="1847869"/>
                </a:cubicBezTo>
                <a:close/>
                <a:moveTo>
                  <a:pt x="2427637" y="1837856"/>
                </a:moveTo>
                <a:cubicBezTo>
                  <a:pt x="2427932" y="1834764"/>
                  <a:pt x="2425649" y="1832113"/>
                  <a:pt x="2422557" y="1831819"/>
                </a:cubicBezTo>
                <a:lnTo>
                  <a:pt x="2352909" y="1825634"/>
                </a:lnTo>
                <a:cubicBezTo>
                  <a:pt x="2349965" y="1825487"/>
                  <a:pt x="2347167" y="1827622"/>
                  <a:pt x="2346873" y="1830714"/>
                </a:cubicBezTo>
                <a:cubicBezTo>
                  <a:pt x="2346578" y="1833807"/>
                  <a:pt x="2348860" y="1836457"/>
                  <a:pt x="2351953" y="1836751"/>
                </a:cubicBezTo>
                <a:lnTo>
                  <a:pt x="2421600" y="1842936"/>
                </a:lnTo>
                <a:cubicBezTo>
                  <a:pt x="2421821" y="1842936"/>
                  <a:pt x="2421968" y="1842936"/>
                  <a:pt x="2422115" y="1842936"/>
                </a:cubicBezTo>
                <a:cubicBezTo>
                  <a:pt x="2424987" y="1842936"/>
                  <a:pt x="2427343" y="1840727"/>
                  <a:pt x="2427637" y="1837856"/>
                </a:cubicBezTo>
                <a:close/>
                <a:moveTo>
                  <a:pt x="2325743" y="1838003"/>
                </a:moveTo>
                <a:lnTo>
                  <a:pt x="2352689" y="1836751"/>
                </a:lnTo>
                <a:cubicBezTo>
                  <a:pt x="2355781" y="1836604"/>
                  <a:pt x="2358137" y="1834027"/>
                  <a:pt x="2357989" y="1830935"/>
                </a:cubicBezTo>
                <a:cubicBezTo>
                  <a:pt x="2357842" y="1827843"/>
                  <a:pt x="2355781" y="1825561"/>
                  <a:pt x="2352173" y="1825634"/>
                </a:cubicBezTo>
                <a:lnTo>
                  <a:pt x="2325227" y="1826886"/>
                </a:lnTo>
                <a:cubicBezTo>
                  <a:pt x="2322135" y="1827033"/>
                  <a:pt x="2319779" y="1829610"/>
                  <a:pt x="2319926" y="1832702"/>
                </a:cubicBezTo>
                <a:cubicBezTo>
                  <a:pt x="2320074" y="1835721"/>
                  <a:pt x="2322577" y="1838003"/>
                  <a:pt x="2325522" y="1838003"/>
                </a:cubicBezTo>
                <a:cubicBezTo>
                  <a:pt x="2325595" y="1838003"/>
                  <a:pt x="2325669" y="1838003"/>
                  <a:pt x="2325743" y="1838003"/>
                </a:cubicBezTo>
                <a:close/>
                <a:moveTo>
                  <a:pt x="2331043" y="1832776"/>
                </a:moveTo>
                <a:cubicBezTo>
                  <a:pt x="2331264" y="1829684"/>
                  <a:pt x="2328908" y="1827033"/>
                  <a:pt x="2325816" y="1826886"/>
                </a:cubicBezTo>
                <a:lnTo>
                  <a:pt x="2282747" y="1824236"/>
                </a:lnTo>
                <a:cubicBezTo>
                  <a:pt x="2279802" y="1824088"/>
                  <a:pt x="2277004" y="1826371"/>
                  <a:pt x="2276857" y="1829463"/>
                </a:cubicBezTo>
                <a:cubicBezTo>
                  <a:pt x="2276636" y="1832555"/>
                  <a:pt x="2278992" y="1835205"/>
                  <a:pt x="2282084" y="1835353"/>
                </a:cubicBezTo>
                <a:lnTo>
                  <a:pt x="2325154" y="1838003"/>
                </a:lnTo>
                <a:cubicBezTo>
                  <a:pt x="2325301" y="1838003"/>
                  <a:pt x="2325448" y="1838003"/>
                  <a:pt x="2325522" y="1838003"/>
                </a:cubicBezTo>
                <a:cubicBezTo>
                  <a:pt x="2328393" y="1837929"/>
                  <a:pt x="2330822" y="1835721"/>
                  <a:pt x="2331043" y="1832776"/>
                </a:cubicBezTo>
                <a:close/>
                <a:moveTo>
                  <a:pt x="2230401" y="1839991"/>
                </a:moveTo>
                <a:lnTo>
                  <a:pt x="2282894" y="1835353"/>
                </a:lnTo>
                <a:cubicBezTo>
                  <a:pt x="2285986" y="1835058"/>
                  <a:pt x="2288195" y="1832408"/>
                  <a:pt x="2287974" y="1829316"/>
                </a:cubicBezTo>
                <a:cubicBezTo>
                  <a:pt x="2287679" y="1826223"/>
                  <a:pt x="2285029" y="1824088"/>
                  <a:pt x="2281937" y="1824236"/>
                </a:cubicBezTo>
                <a:lnTo>
                  <a:pt x="2229443" y="1828874"/>
                </a:lnTo>
                <a:cubicBezTo>
                  <a:pt x="2226351" y="1829168"/>
                  <a:pt x="2224143" y="1831819"/>
                  <a:pt x="2224363" y="1834911"/>
                </a:cubicBezTo>
                <a:cubicBezTo>
                  <a:pt x="2224658" y="1837782"/>
                  <a:pt x="2227087" y="1839991"/>
                  <a:pt x="2229959" y="1839991"/>
                </a:cubicBezTo>
                <a:cubicBezTo>
                  <a:pt x="2230106" y="1839991"/>
                  <a:pt x="2230253" y="1839991"/>
                  <a:pt x="2230401" y="1839991"/>
                </a:cubicBezTo>
                <a:close/>
                <a:moveTo>
                  <a:pt x="2235481" y="1835132"/>
                </a:moveTo>
                <a:cubicBezTo>
                  <a:pt x="2235849" y="1832113"/>
                  <a:pt x="2233640" y="1829316"/>
                  <a:pt x="2230621" y="1828947"/>
                </a:cubicBezTo>
                <a:lnTo>
                  <a:pt x="2225541" y="1828358"/>
                </a:lnTo>
                <a:cubicBezTo>
                  <a:pt x="2222523" y="1827990"/>
                  <a:pt x="2219725" y="1830199"/>
                  <a:pt x="2219357" y="1833218"/>
                </a:cubicBezTo>
                <a:cubicBezTo>
                  <a:pt x="2218989" y="1836236"/>
                  <a:pt x="2221198" y="1839034"/>
                  <a:pt x="2224216" y="1839402"/>
                </a:cubicBezTo>
                <a:lnTo>
                  <a:pt x="2229296" y="1839991"/>
                </a:lnTo>
                <a:cubicBezTo>
                  <a:pt x="2229517" y="1839991"/>
                  <a:pt x="2229738" y="1840065"/>
                  <a:pt x="2230033" y="1840065"/>
                </a:cubicBezTo>
                <a:cubicBezTo>
                  <a:pt x="2232757" y="1839991"/>
                  <a:pt x="2235112" y="1837929"/>
                  <a:pt x="2235481" y="1835132"/>
                </a:cubicBezTo>
                <a:close/>
                <a:moveTo>
                  <a:pt x="2230253" y="1835132"/>
                </a:moveTo>
                <a:cubicBezTo>
                  <a:pt x="2230989" y="1832113"/>
                  <a:pt x="2229149" y="1829095"/>
                  <a:pt x="2226130" y="1828358"/>
                </a:cubicBezTo>
                <a:lnTo>
                  <a:pt x="2222817" y="1827549"/>
                </a:lnTo>
                <a:cubicBezTo>
                  <a:pt x="2219799" y="1826886"/>
                  <a:pt x="2216780" y="1828653"/>
                  <a:pt x="2216044" y="1831671"/>
                </a:cubicBezTo>
                <a:cubicBezTo>
                  <a:pt x="2215308" y="1834690"/>
                  <a:pt x="2217149" y="1837709"/>
                  <a:pt x="2220167" y="1838445"/>
                </a:cubicBezTo>
                <a:lnTo>
                  <a:pt x="2223480" y="1839255"/>
                </a:lnTo>
                <a:cubicBezTo>
                  <a:pt x="2223922" y="1839328"/>
                  <a:pt x="2224363" y="1839402"/>
                  <a:pt x="2224805" y="1839402"/>
                </a:cubicBezTo>
                <a:cubicBezTo>
                  <a:pt x="2227382" y="1839402"/>
                  <a:pt x="2229664" y="1837709"/>
                  <a:pt x="2230253" y="1835132"/>
                </a:cubicBezTo>
                <a:close/>
                <a:moveTo>
                  <a:pt x="2215529" y="1840065"/>
                </a:moveTo>
                <a:lnTo>
                  <a:pt x="2222744" y="1838518"/>
                </a:lnTo>
                <a:cubicBezTo>
                  <a:pt x="2225762" y="1837856"/>
                  <a:pt x="2227677" y="1834911"/>
                  <a:pt x="2227014" y="1831892"/>
                </a:cubicBezTo>
                <a:cubicBezTo>
                  <a:pt x="2226351" y="1828874"/>
                  <a:pt x="2223333" y="1826886"/>
                  <a:pt x="2220388" y="1827622"/>
                </a:cubicBezTo>
                <a:lnTo>
                  <a:pt x="2213173" y="1829168"/>
                </a:lnTo>
                <a:cubicBezTo>
                  <a:pt x="2210154" y="1829831"/>
                  <a:pt x="2208240" y="1832776"/>
                  <a:pt x="2208903" y="1835794"/>
                </a:cubicBezTo>
                <a:cubicBezTo>
                  <a:pt x="2209492" y="1838445"/>
                  <a:pt x="2211774" y="1840212"/>
                  <a:pt x="2214351" y="1840212"/>
                </a:cubicBezTo>
                <a:cubicBezTo>
                  <a:pt x="2214719" y="1840138"/>
                  <a:pt x="2215161" y="1840138"/>
                  <a:pt x="2215529" y="1840065"/>
                </a:cubicBezTo>
                <a:close/>
                <a:moveTo>
                  <a:pt x="11188429" y="929493"/>
                </a:moveTo>
                <a:lnTo>
                  <a:pt x="11199619" y="814493"/>
                </a:lnTo>
                <a:cubicBezTo>
                  <a:pt x="11199913" y="811401"/>
                  <a:pt x="11197704" y="808677"/>
                  <a:pt x="11194613" y="808383"/>
                </a:cubicBezTo>
                <a:cubicBezTo>
                  <a:pt x="11191594" y="808015"/>
                  <a:pt x="11188796" y="810297"/>
                  <a:pt x="11188501" y="813389"/>
                </a:cubicBezTo>
                <a:lnTo>
                  <a:pt x="11177311" y="928389"/>
                </a:lnTo>
                <a:cubicBezTo>
                  <a:pt x="11177017" y="931481"/>
                  <a:pt x="11179226" y="934205"/>
                  <a:pt x="11182317" y="934499"/>
                </a:cubicBezTo>
                <a:cubicBezTo>
                  <a:pt x="11182538" y="934499"/>
                  <a:pt x="11182686" y="934499"/>
                  <a:pt x="11182907" y="934499"/>
                </a:cubicBezTo>
                <a:cubicBezTo>
                  <a:pt x="11185777" y="934499"/>
                  <a:pt x="11188208" y="932364"/>
                  <a:pt x="11188429" y="929493"/>
                </a:cubicBezTo>
                <a:close/>
                <a:moveTo>
                  <a:pt x="11199545" y="814935"/>
                </a:moveTo>
                <a:lnTo>
                  <a:pt x="11219939" y="703470"/>
                </a:lnTo>
                <a:cubicBezTo>
                  <a:pt x="11220528" y="700451"/>
                  <a:pt x="11218467" y="697506"/>
                  <a:pt x="11215448" y="696991"/>
                </a:cubicBezTo>
                <a:cubicBezTo>
                  <a:pt x="11212356" y="696475"/>
                  <a:pt x="11209485" y="698463"/>
                  <a:pt x="11208969" y="701482"/>
                </a:cubicBezTo>
                <a:lnTo>
                  <a:pt x="11188575" y="812947"/>
                </a:lnTo>
                <a:cubicBezTo>
                  <a:pt x="11187986" y="815966"/>
                  <a:pt x="11190048" y="818911"/>
                  <a:pt x="11193067" y="819426"/>
                </a:cubicBezTo>
                <a:cubicBezTo>
                  <a:pt x="11193435" y="819500"/>
                  <a:pt x="11193803" y="819500"/>
                  <a:pt x="11194097" y="819500"/>
                </a:cubicBezTo>
                <a:cubicBezTo>
                  <a:pt x="11196748" y="819500"/>
                  <a:pt x="11199104" y="817659"/>
                  <a:pt x="11199545" y="814935"/>
                </a:cubicBezTo>
                <a:close/>
                <a:moveTo>
                  <a:pt x="11219791" y="704059"/>
                </a:moveTo>
                <a:lnTo>
                  <a:pt x="11249756" y="600692"/>
                </a:lnTo>
                <a:cubicBezTo>
                  <a:pt x="11250640" y="597747"/>
                  <a:pt x="11248873" y="594655"/>
                  <a:pt x="11245928" y="593771"/>
                </a:cubicBezTo>
                <a:cubicBezTo>
                  <a:pt x="11242983" y="592961"/>
                  <a:pt x="11239891" y="594655"/>
                  <a:pt x="11239008" y="597599"/>
                </a:cubicBezTo>
                <a:lnTo>
                  <a:pt x="11209043" y="700966"/>
                </a:lnTo>
                <a:cubicBezTo>
                  <a:pt x="11208159" y="703911"/>
                  <a:pt x="11209926" y="707004"/>
                  <a:pt x="11212871" y="707887"/>
                </a:cubicBezTo>
                <a:cubicBezTo>
                  <a:pt x="11213386" y="708034"/>
                  <a:pt x="11213976" y="708108"/>
                  <a:pt x="11214491" y="708108"/>
                </a:cubicBezTo>
                <a:cubicBezTo>
                  <a:pt x="11216921" y="708034"/>
                  <a:pt x="11219129" y="706488"/>
                  <a:pt x="11219791" y="704059"/>
                </a:cubicBezTo>
                <a:close/>
                <a:moveTo>
                  <a:pt x="11249535" y="601207"/>
                </a:moveTo>
                <a:lnTo>
                  <a:pt x="11289881" y="502626"/>
                </a:lnTo>
                <a:cubicBezTo>
                  <a:pt x="11291059" y="499754"/>
                  <a:pt x="11289661" y="496515"/>
                  <a:pt x="11286863" y="495337"/>
                </a:cubicBezTo>
                <a:cubicBezTo>
                  <a:pt x="11284065" y="494159"/>
                  <a:pt x="11280752" y="495484"/>
                  <a:pt x="11279574" y="498355"/>
                </a:cubicBezTo>
                <a:lnTo>
                  <a:pt x="11239228" y="596937"/>
                </a:lnTo>
                <a:cubicBezTo>
                  <a:pt x="11238051" y="599808"/>
                  <a:pt x="11239449" y="603048"/>
                  <a:pt x="11242247" y="604226"/>
                </a:cubicBezTo>
                <a:cubicBezTo>
                  <a:pt x="11242909" y="604520"/>
                  <a:pt x="11243646" y="604667"/>
                  <a:pt x="11244382" y="604667"/>
                </a:cubicBezTo>
                <a:cubicBezTo>
                  <a:pt x="11246664" y="604667"/>
                  <a:pt x="11248652" y="603342"/>
                  <a:pt x="11249535" y="601207"/>
                </a:cubicBezTo>
                <a:close/>
                <a:moveTo>
                  <a:pt x="11289587" y="503288"/>
                </a:moveTo>
                <a:lnTo>
                  <a:pt x="11340460" y="412953"/>
                </a:lnTo>
                <a:cubicBezTo>
                  <a:pt x="11342007" y="410228"/>
                  <a:pt x="11341049" y="406842"/>
                  <a:pt x="11338325" y="405369"/>
                </a:cubicBezTo>
                <a:cubicBezTo>
                  <a:pt x="11335601" y="403823"/>
                  <a:pt x="11332214" y="404780"/>
                  <a:pt x="11330742" y="407504"/>
                </a:cubicBezTo>
                <a:lnTo>
                  <a:pt x="11279868" y="497840"/>
                </a:lnTo>
                <a:cubicBezTo>
                  <a:pt x="11278322" y="500564"/>
                  <a:pt x="11279279" y="503951"/>
                  <a:pt x="11282003" y="505423"/>
                </a:cubicBezTo>
                <a:cubicBezTo>
                  <a:pt x="11282887" y="505939"/>
                  <a:pt x="11283844" y="506159"/>
                  <a:pt x="11284801" y="506159"/>
                </a:cubicBezTo>
                <a:cubicBezTo>
                  <a:pt x="11286715" y="506086"/>
                  <a:pt x="11288556" y="505129"/>
                  <a:pt x="11289587" y="503288"/>
                </a:cubicBezTo>
                <a:close/>
                <a:moveTo>
                  <a:pt x="11339945" y="413689"/>
                </a:moveTo>
                <a:lnTo>
                  <a:pt x="11402082" y="335059"/>
                </a:lnTo>
                <a:cubicBezTo>
                  <a:pt x="11403997" y="332630"/>
                  <a:pt x="11403555" y="329169"/>
                  <a:pt x="11401199" y="327255"/>
                </a:cubicBezTo>
                <a:cubicBezTo>
                  <a:pt x="11398843" y="325341"/>
                  <a:pt x="11395310" y="325783"/>
                  <a:pt x="11393395" y="328139"/>
                </a:cubicBezTo>
                <a:lnTo>
                  <a:pt x="11331257" y="406768"/>
                </a:lnTo>
                <a:cubicBezTo>
                  <a:pt x="11329343" y="409198"/>
                  <a:pt x="11329785" y="412658"/>
                  <a:pt x="11332140" y="414572"/>
                </a:cubicBezTo>
                <a:cubicBezTo>
                  <a:pt x="11333171" y="415382"/>
                  <a:pt x="11334423" y="415750"/>
                  <a:pt x="11335601" y="415750"/>
                </a:cubicBezTo>
                <a:cubicBezTo>
                  <a:pt x="11337295" y="415824"/>
                  <a:pt x="11338914" y="415088"/>
                  <a:pt x="11339945" y="413689"/>
                </a:cubicBezTo>
                <a:close/>
                <a:moveTo>
                  <a:pt x="11401346" y="335869"/>
                </a:moveTo>
                <a:lnTo>
                  <a:pt x="11475264" y="272479"/>
                </a:lnTo>
                <a:cubicBezTo>
                  <a:pt x="11477620" y="270492"/>
                  <a:pt x="11477915" y="266958"/>
                  <a:pt x="11475853" y="264602"/>
                </a:cubicBezTo>
                <a:cubicBezTo>
                  <a:pt x="11473865" y="262246"/>
                  <a:pt x="11470331" y="262025"/>
                  <a:pt x="11467976" y="264013"/>
                </a:cubicBezTo>
                <a:lnTo>
                  <a:pt x="11394058" y="327402"/>
                </a:lnTo>
                <a:cubicBezTo>
                  <a:pt x="11391702" y="329390"/>
                  <a:pt x="11391407" y="332924"/>
                  <a:pt x="11393469" y="335280"/>
                </a:cubicBezTo>
                <a:cubicBezTo>
                  <a:pt x="11394574" y="336605"/>
                  <a:pt x="11396193" y="337268"/>
                  <a:pt x="11397739" y="337194"/>
                </a:cubicBezTo>
                <a:cubicBezTo>
                  <a:pt x="11399064" y="337194"/>
                  <a:pt x="11400316" y="336753"/>
                  <a:pt x="11401346" y="335869"/>
                </a:cubicBezTo>
                <a:close/>
                <a:moveTo>
                  <a:pt x="11474233" y="273216"/>
                </a:moveTo>
                <a:lnTo>
                  <a:pt x="11560005" y="228600"/>
                </a:lnTo>
                <a:cubicBezTo>
                  <a:pt x="11562729" y="227201"/>
                  <a:pt x="11563833" y="223815"/>
                  <a:pt x="11562360" y="221090"/>
                </a:cubicBezTo>
                <a:cubicBezTo>
                  <a:pt x="11560962" y="218366"/>
                  <a:pt x="11557575" y="217336"/>
                  <a:pt x="11554851" y="218735"/>
                </a:cubicBezTo>
                <a:lnTo>
                  <a:pt x="11469080" y="263350"/>
                </a:lnTo>
                <a:cubicBezTo>
                  <a:pt x="11466356" y="264749"/>
                  <a:pt x="11465252" y="268136"/>
                  <a:pt x="11466724" y="270860"/>
                </a:cubicBezTo>
                <a:cubicBezTo>
                  <a:pt x="11467755" y="272774"/>
                  <a:pt x="11469669" y="273878"/>
                  <a:pt x="11471731" y="273878"/>
                </a:cubicBezTo>
                <a:cubicBezTo>
                  <a:pt x="11472540" y="273805"/>
                  <a:pt x="11473424" y="273657"/>
                  <a:pt x="11474233" y="273216"/>
                </a:cubicBezTo>
                <a:close/>
                <a:moveTo>
                  <a:pt x="11559048" y="228968"/>
                </a:moveTo>
                <a:lnTo>
                  <a:pt x="11652401" y="200034"/>
                </a:lnTo>
                <a:cubicBezTo>
                  <a:pt x="11655346" y="199151"/>
                  <a:pt x="11656966" y="195985"/>
                  <a:pt x="11656082" y="193040"/>
                </a:cubicBezTo>
                <a:cubicBezTo>
                  <a:pt x="11655199" y="190095"/>
                  <a:pt x="11652034" y="188475"/>
                  <a:pt x="11649089" y="189359"/>
                </a:cubicBezTo>
                <a:lnTo>
                  <a:pt x="11555734" y="218293"/>
                </a:lnTo>
                <a:cubicBezTo>
                  <a:pt x="11552790" y="219176"/>
                  <a:pt x="11551169" y="222342"/>
                  <a:pt x="11552053" y="225287"/>
                </a:cubicBezTo>
                <a:cubicBezTo>
                  <a:pt x="11552790" y="227717"/>
                  <a:pt x="11554998" y="229263"/>
                  <a:pt x="11557428" y="229189"/>
                </a:cubicBezTo>
                <a:cubicBezTo>
                  <a:pt x="11557943" y="229263"/>
                  <a:pt x="11558532" y="229115"/>
                  <a:pt x="11559048" y="228968"/>
                </a:cubicBezTo>
                <a:close/>
                <a:moveTo>
                  <a:pt x="11651665" y="200181"/>
                </a:moveTo>
                <a:lnTo>
                  <a:pt x="11747744" y="183690"/>
                </a:lnTo>
                <a:cubicBezTo>
                  <a:pt x="11750763" y="183175"/>
                  <a:pt x="11752823" y="180303"/>
                  <a:pt x="11752308" y="177285"/>
                </a:cubicBezTo>
                <a:cubicBezTo>
                  <a:pt x="11751793" y="174266"/>
                  <a:pt x="11748848" y="172205"/>
                  <a:pt x="11745903" y="172720"/>
                </a:cubicBezTo>
                <a:lnTo>
                  <a:pt x="11649825" y="189212"/>
                </a:lnTo>
                <a:cubicBezTo>
                  <a:pt x="11646806" y="189727"/>
                  <a:pt x="11644745" y="192598"/>
                  <a:pt x="11645260" y="195617"/>
                </a:cubicBezTo>
                <a:cubicBezTo>
                  <a:pt x="11645702" y="198341"/>
                  <a:pt x="11648131" y="200255"/>
                  <a:pt x="11650782" y="200255"/>
                </a:cubicBezTo>
                <a:cubicBezTo>
                  <a:pt x="11651077" y="200255"/>
                  <a:pt x="11651371" y="200255"/>
                  <a:pt x="11651665" y="200181"/>
                </a:cubicBezTo>
                <a:close/>
                <a:moveTo>
                  <a:pt x="11747302" y="183763"/>
                </a:moveTo>
                <a:lnTo>
                  <a:pt x="11841466" y="176548"/>
                </a:lnTo>
                <a:cubicBezTo>
                  <a:pt x="11844558" y="176328"/>
                  <a:pt x="11846840" y="173604"/>
                  <a:pt x="11846619" y="170585"/>
                </a:cubicBezTo>
                <a:cubicBezTo>
                  <a:pt x="11846399" y="167493"/>
                  <a:pt x="11843675" y="165210"/>
                  <a:pt x="11840656" y="165431"/>
                </a:cubicBezTo>
                <a:lnTo>
                  <a:pt x="11746492" y="172646"/>
                </a:lnTo>
                <a:cubicBezTo>
                  <a:pt x="11743400" y="172867"/>
                  <a:pt x="11741118" y="175591"/>
                  <a:pt x="11741339" y="178610"/>
                </a:cubicBezTo>
                <a:cubicBezTo>
                  <a:pt x="11741560" y="181555"/>
                  <a:pt x="11744063" y="183763"/>
                  <a:pt x="11746934" y="183763"/>
                </a:cubicBezTo>
                <a:cubicBezTo>
                  <a:pt x="11747008" y="183763"/>
                  <a:pt x="11747154" y="183763"/>
                  <a:pt x="11747302" y="183763"/>
                </a:cubicBezTo>
                <a:close/>
                <a:moveTo>
                  <a:pt x="11841098" y="176622"/>
                </a:moveTo>
                <a:lnTo>
                  <a:pt x="11928488" y="175591"/>
                </a:lnTo>
                <a:cubicBezTo>
                  <a:pt x="11931581" y="175591"/>
                  <a:pt x="11934010" y="173015"/>
                  <a:pt x="11934010" y="169922"/>
                </a:cubicBezTo>
                <a:cubicBezTo>
                  <a:pt x="11934010" y="166830"/>
                  <a:pt x="11931433" y="164401"/>
                  <a:pt x="11928415" y="164401"/>
                </a:cubicBezTo>
                <a:cubicBezTo>
                  <a:pt x="11928415" y="164401"/>
                  <a:pt x="11928415" y="164401"/>
                  <a:pt x="11928415" y="164401"/>
                </a:cubicBezTo>
                <a:lnTo>
                  <a:pt x="11841024" y="165431"/>
                </a:lnTo>
                <a:cubicBezTo>
                  <a:pt x="11837932" y="165431"/>
                  <a:pt x="11835502" y="168008"/>
                  <a:pt x="11835502" y="171100"/>
                </a:cubicBezTo>
                <a:cubicBezTo>
                  <a:pt x="11835502" y="174192"/>
                  <a:pt x="11838006" y="176622"/>
                  <a:pt x="11841098" y="176622"/>
                </a:cubicBezTo>
                <a:cubicBezTo>
                  <a:pt x="11841098" y="176622"/>
                  <a:pt x="11841098" y="176622"/>
                  <a:pt x="11841098" y="176622"/>
                </a:cubicBezTo>
                <a:close/>
                <a:moveTo>
                  <a:pt x="11958527" y="218955"/>
                </a:moveTo>
                <a:cubicBezTo>
                  <a:pt x="11961177" y="217336"/>
                  <a:pt x="11961987" y="213875"/>
                  <a:pt x="11960368" y="211299"/>
                </a:cubicBezTo>
                <a:lnTo>
                  <a:pt x="11933200" y="167051"/>
                </a:lnTo>
                <a:cubicBezTo>
                  <a:pt x="11931581" y="164401"/>
                  <a:pt x="11928194" y="163664"/>
                  <a:pt x="11925544" y="165210"/>
                </a:cubicBezTo>
                <a:cubicBezTo>
                  <a:pt x="11922893" y="166830"/>
                  <a:pt x="11922083" y="170217"/>
                  <a:pt x="11923703" y="172867"/>
                </a:cubicBezTo>
                <a:lnTo>
                  <a:pt x="11950870" y="217115"/>
                </a:lnTo>
                <a:cubicBezTo>
                  <a:pt x="11951901" y="218808"/>
                  <a:pt x="11953741" y="219765"/>
                  <a:pt x="11955656" y="219765"/>
                </a:cubicBezTo>
                <a:cubicBezTo>
                  <a:pt x="11956613" y="219765"/>
                  <a:pt x="11957570" y="219544"/>
                  <a:pt x="11958527" y="218955"/>
                </a:cubicBezTo>
                <a:close/>
                <a:moveTo>
                  <a:pt x="11972073" y="255620"/>
                </a:moveTo>
                <a:cubicBezTo>
                  <a:pt x="11974945" y="254442"/>
                  <a:pt x="11976343" y="251202"/>
                  <a:pt x="11975166" y="248405"/>
                </a:cubicBezTo>
                <a:lnTo>
                  <a:pt x="11960735" y="212182"/>
                </a:lnTo>
                <a:cubicBezTo>
                  <a:pt x="11959558" y="209311"/>
                  <a:pt x="11956392" y="207912"/>
                  <a:pt x="11953520" y="209090"/>
                </a:cubicBezTo>
                <a:cubicBezTo>
                  <a:pt x="11950649" y="210268"/>
                  <a:pt x="11949250" y="213507"/>
                  <a:pt x="11950429" y="216305"/>
                </a:cubicBezTo>
                <a:lnTo>
                  <a:pt x="11964859" y="252528"/>
                </a:lnTo>
                <a:cubicBezTo>
                  <a:pt x="11965742" y="254736"/>
                  <a:pt x="11967877" y="256061"/>
                  <a:pt x="11970085" y="256061"/>
                </a:cubicBezTo>
                <a:cubicBezTo>
                  <a:pt x="11970748" y="256061"/>
                  <a:pt x="11971411" y="255914"/>
                  <a:pt x="11972073" y="255620"/>
                </a:cubicBezTo>
                <a:close/>
                <a:moveTo>
                  <a:pt x="11974724" y="290591"/>
                </a:moveTo>
                <a:cubicBezTo>
                  <a:pt x="11977816" y="290223"/>
                  <a:pt x="11979951" y="287499"/>
                  <a:pt x="11979583" y="284406"/>
                </a:cubicBezTo>
                <a:lnTo>
                  <a:pt x="11975460" y="249804"/>
                </a:lnTo>
                <a:cubicBezTo>
                  <a:pt x="11975092" y="246711"/>
                  <a:pt x="11972295" y="244503"/>
                  <a:pt x="11969276" y="244944"/>
                </a:cubicBezTo>
                <a:cubicBezTo>
                  <a:pt x="11966183" y="245312"/>
                  <a:pt x="11964049" y="248110"/>
                  <a:pt x="11964416" y="251129"/>
                </a:cubicBezTo>
                <a:lnTo>
                  <a:pt x="11968540" y="285732"/>
                </a:lnTo>
                <a:cubicBezTo>
                  <a:pt x="11968907" y="288603"/>
                  <a:pt x="11971337" y="290664"/>
                  <a:pt x="11974135" y="290664"/>
                </a:cubicBezTo>
                <a:cubicBezTo>
                  <a:pt x="11974356" y="290664"/>
                  <a:pt x="11974576" y="290664"/>
                  <a:pt x="11974724" y="290591"/>
                </a:cubicBezTo>
                <a:close/>
                <a:moveTo>
                  <a:pt x="11975755" y="325046"/>
                </a:moveTo>
                <a:lnTo>
                  <a:pt x="11979657" y="285584"/>
                </a:lnTo>
                <a:cubicBezTo>
                  <a:pt x="11979951" y="282492"/>
                  <a:pt x="11977743" y="279768"/>
                  <a:pt x="11974650" y="279474"/>
                </a:cubicBezTo>
                <a:cubicBezTo>
                  <a:pt x="11971558" y="279179"/>
                  <a:pt x="11968834" y="281388"/>
                  <a:pt x="11968540" y="284480"/>
                </a:cubicBezTo>
                <a:lnTo>
                  <a:pt x="11964637" y="323942"/>
                </a:lnTo>
                <a:cubicBezTo>
                  <a:pt x="11964343" y="327034"/>
                  <a:pt x="11966552" y="329758"/>
                  <a:pt x="11969644" y="330053"/>
                </a:cubicBezTo>
                <a:cubicBezTo>
                  <a:pt x="11969864" y="330053"/>
                  <a:pt x="11970012" y="330053"/>
                  <a:pt x="11970233" y="330053"/>
                </a:cubicBezTo>
                <a:cubicBezTo>
                  <a:pt x="11973104" y="330053"/>
                  <a:pt x="11975460" y="327918"/>
                  <a:pt x="11975755" y="325046"/>
                </a:cubicBezTo>
                <a:close/>
                <a:moveTo>
                  <a:pt x="11966552" y="376141"/>
                </a:moveTo>
                <a:lnTo>
                  <a:pt x="11975681" y="325488"/>
                </a:lnTo>
                <a:cubicBezTo>
                  <a:pt x="11976197" y="322470"/>
                  <a:pt x="11974209" y="319525"/>
                  <a:pt x="11971190" y="319009"/>
                </a:cubicBezTo>
                <a:cubicBezTo>
                  <a:pt x="11968171" y="318420"/>
                  <a:pt x="11965226" y="320482"/>
                  <a:pt x="11964711" y="323500"/>
                </a:cubicBezTo>
                <a:lnTo>
                  <a:pt x="11955582" y="374153"/>
                </a:lnTo>
                <a:cubicBezTo>
                  <a:pt x="11955067" y="377172"/>
                  <a:pt x="11957054" y="380117"/>
                  <a:pt x="11960073" y="380632"/>
                </a:cubicBezTo>
                <a:cubicBezTo>
                  <a:pt x="11960441" y="380706"/>
                  <a:pt x="11960735" y="380706"/>
                  <a:pt x="11961104" y="380706"/>
                </a:cubicBezTo>
                <a:cubicBezTo>
                  <a:pt x="11963754" y="380706"/>
                  <a:pt x="11966110" y="378865"/>
                  <a:pt x="11966552" y="376141"/>
                </a:cubicBezTo>
                <a:close/>
                <a:moveTo>
                  <a:pt x="11954551" y="444390"/>
                </a:moveTo>
                <a:lnTo>
                  <a:pt x="11966552" y="376141"/>
                </a:lnTo>
                <a:cubicBezTo>
                  <a:pt x="11967067" y="373122"/>
                  <a:pt x="11965080" y="370251"/>
                  <a:pt x="11961987" y="369662"/>
                </a:cubicBezTo>
                <a:cubicBezTo>
                  <a:pt x="11959042" y="369220"/>
                  <a:pt x="11956097" y="371135"/>
                  <a:pt x="11955508" y="374227"/>
                </a:cubicBezTo>
                <a:lnTo>
                  <a:pt x="11943508" y="442475"/>
                </a:lnTo>
                <a:cubicBezTo>
                  <a:pt x="11942993" y="445494"/>
                  <a:pt x="11944980" y="448365"/>
                  <a:pt x="11948072" y="448954"/>
                </a:cubicBezTo>
                <a:cubicBezTo>
                  <a:pt x="11948441" y="449028"/>
                  <a:pt x="11948735" y="449028"/>
                  <a:pt x="11949103" y="449028"/>
                </a:cubicBezTo>
                <a:cubicBezTo>
                  <a:pt x="11951753" y="448954"/>
                  <a:pt x="11954036" y="447114"/>
                  <a:pt x="11954551" y="444390"/>
                </a:cubicBezTo>
                <a:close/>
                <a:moveTo>
                  <a:pt x="11940636" y="525228"/>
                </a:moveTo>
                <a:lnTo>
                  <a:pt x="11954551" y="444390"/>
                </a:lnTo>
                <a:cubicBezTo>
                  <a:pt x="11955067" y="441371"/>
                  <a:pt x="11953005" y="438500"/>
                  <a:pt x="11949986" y="437911"/>
                </a:cubicBezTo>
                <a:cubicBezTo>
                  <a:pt x="11946894" y="437469"/>
                  <a:pt x="11944096" y="439457"/>
                  <a:pt x="11943508" y="442475"/>
                </a:cubicBezTo>
                <a:lnTo>
                  <a:pt x="11929593" y="523314"/>
                </a:lnTo>
                <a:cubicBezTo>
                  <a:pt x="11929078" y="526332"/>
                  <a:pt x="11931139" y="529204"/>
                  <a:pt x="11934157" y="529793"/>
                </a:cubicBezTo>
                <a:cubicBezTo>
                  <a:pt x="11934526" y="529866"/>
                  <a:pt x="11934821" y="529866"/>
                  <a:pt x="11935188" y="529866"/>
                </a:cubicBezTo>
                <a:cubicBezTo>
                  <a:pt x="11937838" y="529793"/>
                  <a:pt x="11940195" y="527878"/>
                  <a:pt x="11940636" y="525228"/>
                </a:cubicBezTo>
                <a:close/>
                <a:moveTo>
                  <a:pt x="11925249" y="613576"/>
                </a:moveTo>
                <a:lnTo>
                  <a:pt x="11940636" y="525154"/>
                </a:lnTo>
                <a:cubicBezTo>
                  <a:pt x="11941152" y="522136"/>
                  <a:pt x="11939164" y="519264"/>
                  <a:pt x="11936072" y="518675"/>
                </a:cubicBezTo>
                <a:cubicBezTo>
                  <a:pt x="11933126" y="518160"/>
                  <a:pt x="11930182" y="520148"/>
                  <a:pt x="11929593" y="523240"/>
                </a:cubicBezTo>
                <a:lnTo>
                  <a:pt x="11914206" y="611662"/>
                </a:lnTo>
                <a:cubicBezTo>
                  <a:pt x="11913690" y="614680"/>
                  <a:pt x="11915678" y="617551"/>
                  <a:pt x="11918770" y="618140"/>
                </a:cubicBezTo>
                <a:cubicBezTo>
                  <a:pt x="11919139" y="618214"/>
                  <a:pt x="11919433" y="618214"/>
                  <a:pt x="11919801" y="618214"/>
                </a:cubicBezTo>
                <a:cubicBezTo>
                  <a:pt x="11922451" y="618214"/>
                  <a:pt x="11924807" y="616300"/>
                  <a:pt x="11925249" y="613576"/>
                </a:cubicBezTo>
                <a:close/>
                <a:moveTo>
                  <a:pt x="11909420" y="704721"/>
                </a:moveTo>
                <a:lnTo>
                  <a:pt x="11925249" y="613576"/>
                </a:lnTo>
                <a:cubicBezTo>
                  <a:pt x="11925764" y="610557"/>
                  <a:pt x="11923777" y="607686"/>
                  <a:pt x="11920685" y="607097"/>
                </a:cubicBezTo>
                <a:cubicBezTo>
                  <a:pt x="11917813" y="606655"/>
                  <a:pt x="11914794" y="608569"/>
                  <a:pt x="11914206" y="611662"/>
                </a:cubicBezTo>
                <a:lnTo>
                  <a:pt x="11898377" y="702807"/>
                </a:lnTo>
                <a:cubicBezTo>
                  <a:pt x="11897862" y="705826"/>
                  <a:pt x="11899850" y="708697"/>
                  <a:pt x="11902941" y="709286"/>
                </a:cubicBezTo>
                <a:cubicBezTo>
                  <a:pt x="11903310" y="709360"/>
                  <a:pt x="11903604" y="709360"/>
                  <a:pt x="11903972" y="709360"/>
                </a:cubicBezTo>
                <a:cubicBezTo>
                  <a:pt x="11906622" y="709360"/>
                  <a:pt x="11908905" y="707445"/>
                  <a:pt x="11909420" y="704721"/>
                </a:cubicBezTo>
                <a:close/>
                <a:moveTo>
                  <a:pt x="11893517" y="793805"/>
                </a:moveTo>
                <a:lnTo>
                  <a:pt x="11909346" y="704795"/>
                </a:lnTo>
                <a:cubicBezTo>
                  <a:pt x="11909862" y="701776"/>
                  <a:pt x="11907874" y="698905"/>
                  <a:pt x="11904855" y="698316"/>
                </a:cubicBezTo>
                <a:cubicBezTo>
                  <a:pt x="11901910" y="697727"/>
                  <a:pt x="11898965" y="699789"/>
                  <a:pt x="11898377" y="702807"/>
                </a:cubicBezTo>
                <a:lnTo>
                  <a:pt x="11882547" y="791818"/>
                </a:lnTo>
                <a:cubicBezTo>
                  <a:pt x="11882032" y="794836"/>
                  <a:pt x="11884020" y="797707"/>
                  <a:pt x="11887038" y="798296"/>
                </a:cubicBezTo>
                <a:cubicBezTo>
                  <a:pt x="11887407" y="798370"/>
                  <a:pt x="11887702" y="798370"/>
                  <a:pt x="11888069" y="798370"/>
                </a:cubicBezTo>
                <a:cubicBezTo>
                  <a:pt x="11890719" y="798370"/>
                  <a:pt x="11893076" y="796456"/>
                  <a:pt x="11893517" y="793805"/>
                </a:cubicBezTo>
                <a:close/>
                <a:moveTo>
                  <a:pt x="11878646" y="877441"/>
                </a:moveTo>
                <a:lnTo>
                  <a:pt x="11893591" y="793805"/>
                </a:lnTo>
                <a:cubicBezTo>
                  <a:pt x="11894107" y="790787"/>
                  <a:pt x="11892119" y="787915"/>
                  <a:pt x="11889100" y="787326"/>
                </a:cubicBezTo>
                <a:cubicBezTo>
                  <a:pt x="11886081" y="786737"/>
                  <a:pt x="11883211" y="788799"/>
                  <a:pt x="11882621" y="791818"/>
                </a:cubicBezTo>
                <a:lnTo>
                  <a:pt x="11867675" y="875453"/>
                </a:lnTo>
                <a:cubicBezTo>
                  <a:pt x="11867160" y="878472"/>
                  <a:pt x="11869148" y="881343"/>
                  <a:pt x="11872167" y="881932"/>
                </a:cubicBezTo>
                <a:cubicBezTo>
                  <a:pt x="11872535" y="882006"/>
                  <a:pt x="11872830" y="882006"/>
                  <a:pt x="11873197" y="882006"/>
                </a:cubicBezTo>
                <a:cubicBezTo>
                  <a:pt x="11875775" y="882080"/>
                  <a:pt x="11878130" y="880165"/>
                  <a:pt x="11878646" y="877441"/>
                </a:cubicBezTo>
                <a:close/>
                <a:moveTo>
                  <a:pt x="11865982" y="952463"/>
                </a:moveTo>
                <a:lnTo>
                  <a:pt x="11878646" y="877441"/>
                </a:lnTo>
                <a:cubicBezTo>
                  <a:pt x="11879161" y="874423"/>
                  <a:pt x="11877099" y="871551"/>
                  <a:pt x="11874081" y="871036"/>
                </a:cubicBezTo>
                <a:cubicBezTo>
                  <a:pt x="11871063" y="870447"/>
                  <a:pt x="11868191" y="872582"/>
                  <a:pt x="11867675" y="875601"/>
                </a:cubicBezTo>
                <a:lnTo>
                  <a:pt x="11855012" y="950623"/>
                </a:lnTo>
                <a:cubicBezTo>
                  <a:pt x="11854497" y="953641"/>
                  <a:pt x="11856559" y="956513"/>
                  <a:pt x="11859577" y="957028"/>
                </a:cubicBezTo>
                <a:cubicBezTo>
                  <a:pt x="11859872" y="957102"/>
                  <a:pt x="11860240" y="957102"/>
                  <a:pt x="11860534" y="957102"/>
                </a:cubicBezTo>
                <a:cubicBezTo>
                  <a:pt x="11863184" y="957028"/>
                  <a:pt x="11865541" y="955114"/>
                  <a:pt x="11865982" y="952463"/>
                </a:cubicBezTo>
                <a:close/>
                <a:moveTo>
                  <a:pt x="11856485" y="1015411"/>
                </a:moveTo>
                <a:lnTo>
                  <a:pt x="11866056" y="952390"/>
                </a:lnTo>
                <a:cubicBezTo>
                  <a:pt x="11866498" y="949371"/>
                  <a:pt x="11864436" y="946500"/>
                  <a:pt x="11861344" y="946058"/>
                </a:cubicBezTo>
                <a:cubicBezTo>
                  <a:pt x="11858400" y="945616"/>
                  <a:pt x="11855455" y="947678"/>
                  <a:pt x="11855012" y="950770"/>
                </a:cubicBezTo>
                <a:lnTo>
                  <a:pt x="11845442" y="1013791"/>
                </a:lnTo>
                <a:cubicBezTo>
                  <a:pt x="11845000" y="1016810"/>
                  <a:pt x="11847061" y="1019681"/>
                  <a:pt x="11850154" y="1020123"/>
                </a:cubicBezTo>
                <a:cubicBezTo>
                  <a:pt x="11850448" y="1020197"/>
                  <a:pt x="11850743" y="1020197"/>
                  <a:pt x="11851037" y="1020197"/>
                </a:cubicBezTo>
                <a:cubicBezTo>
                  <a:pt x="11853688" y="1020123"/>
                  <a:pt x="11856043" y="1018135"/>
                  <a:pt x="11856485" y="1015411"/>
                </a:cubicBezTo>
                <a:close/>
                <a:moveTo>
                  <a:pt x="11851184" y="1062972"/>
                </a:moveTo>
                <a:lnTo>
                  <a:pt x="11856485" y="1015190"/>
                </a:lnTo>
                <a:cubicBezTo>
                  <a:pt x="11856853" y="1012172"/>
                  <a:pt x="11854645" y="1009374"/>
                  <a:pt x="11851552" y="1009006"/>
                </a:cubicBezTo>
                <a:cubicBezTo>
                  <a:pt x="11848828" y="1008638"/>
                  <a:pt x="11845736" y="1010847"/>
                  <a:pt x="11845368" y="1013939"/>
                </a:cubicBezTo>
                <a:lnTo>
                  <a:pt x="11840067" y="1061720"/>
                </a:lnTo>
                <a:cubicBezTo>
                  <a:pt x="11839699" y="1064739"/>
                  <a:pt x="11841907" y="1067536"/>
                  <a:pt x="11845000" y="1067905"/>
                </a:cubicBezTo>
                <a:cubicBezTo>
                  <a:pt x="11845221" y="1067905"/>
                  <a:pt x="11845442" y="1067978"/>
                  <a:pt x="11845662" y="1067978"/>
                </a:cubicBezTo>
                <a:cubicBezTo>
                  <a:pt x="11848460" y="1067905"/>
                  <a:pt x="11850816" y="1065769"/>
                  <a:pt x="11851184" y="1062972"/>
                </a:cubicBezTo>
                <a:close/>
                <a:moveTo>
                  <a:pt x="11846473" y="1107219"/>
                </a:moveTo>
                <a:lnTo>
                  <a:pt x="11851184" y="1062898"/>
                </a:lnTo>
                <a:cubicBezTo>
                  <a:pt x="11851479" y="1059806"/>
                  <a:pt x="11849270" y="1057082"/>
                  <a:pt x="11846252" y="1056787"/>
                </a:cubicBezTo>
                <a:cubicBezTo>
                  <a:pt x="11843233" y="1056493"/>
                  <a:pt x="11840435" y="1058702"/>
                  <a:pt x="11840140" y="1061720"/>
                </a:cubicBezTo>
                <a:lnTo>
                  <a:pt x="11835429" y="1106041"/>
                </a:lnTo>
                <a:cubicBezTo>
                  <a:pt x="11835134" y="1109133"/>
                  <a:pt x="11837343" y="1111858"/>
                  <a:pt x="11840361" y="1112152"/>
                </a:cubicBezTo>
                <a:cubicBezTo>
                  <a:pt x="11840583" y="1112152"/>
                  <a:pt x="11840804" y="1112152"/>
                  <a:pt x="11841024" y="1112152"/>
                </a:cubicBezTo>
                <a:cubicBezTo>
                  <a:pt x="11843748" y="1112226"/>
                  <a:pt x="11846178" y="1110091"/>
                  <a:pt x="11846473" y="1107219"/>
                </a:cubicBezTo>
                <a:close/>
                <a:moveTo>
                  <a:pt x="11838668" y="1160007"/>
                </a:moveTo>
                <a:lnTo>
                  <a:pt x="11846473" y="1107514"/>
                </a:lnTo>
                <a:cubicBezTo>
                  <a:pt x="11846914" y="1104495"/>
                  <a:pt x="11844852" y="1101624"/>
                  <a:pt x="11841761" y="1101182"/>
                </a:cubicBezTo>
                <a:cubicBezTo>
                  <a:pt x="11838742" y="1100740"/>
                  <a:pt x="11835871" y="1102802"/>
                  <a:pt x="11835429" y="1105894"/>
                </a:cubicBezTo>
                <a:lnTo>
                  <a:pt x="11827625" y="1158387"/>
                </a:lnTo>
                <a:cubicBezTo>
                  <a:pt x="11827183" y="1161406"/>
                  <a:pt x="11829244" y="1164277"/>
                  <a:pt x="11832337" y="1164719"/>
                </a:cubicBezTo>
                <a:cubicBezTo>
                  <a:pt x="11832632" y="1164793"/>
                  <a:pt x="11832925" y="1164793"/>
                  <a:pt x="11833220" y="1164793"/>
                </a:cubicBezTo>
                <a:cubicBezTo>
                  <a:pt x="11835871" y="1164719"/>
                  <a:pt x="11838226" y="1162731"/>
                  <a:pt x="11838668" y="1160007"/>
                </a:cubicBezTo>
                <a:close/>
                <a:moveTo>
                  <a:pt x="11824091" y="1232600"/>
                </a:moveTo>
                <a:lnTo>
                  <a:pt x="11838595" y="1160228"/>
                </a:lnTo>
                <a:cubicBezTo>
                  <a:pt x="11839183" y="1157209"/>
                  <a:pt x="11837270" y="1154265"/>
                  <a:pt x="11834251" y="1153676"/>
                </a:cubicBezTo>
                <a:cubicBezTo>
                  <a:pt x="11831306" y="1153013"/>
                  <a:pt x="11828287" y="1155001"/>
                  <a:pt x="11827698" y="1158019"/>
                </a:cubicBezTo>
                <a:lnTo>
                  <a:pt x="11813195" y="1230391"/>
                </a:lnTo>
                <a:cubicBezTo>
                  <a:pt x="11812605" y="1233409"/>
                  <a:pt x="11814520" y="1236354"/>
                  <a:pt x="11817538" y="1236943"/>
                </a:cubicBezTo>
                <a:cubicBezTo>
                  <a:pt x="11817907" y="1237017"/>
                  <a:pt x="11818275" y="1237091"/>
                  <a:pt x="11818717" y="1237091"/>
                </a:cubicBezTo>
                <a:cubicBezTo>
                  <a:pt x="11821293" y="1237091"/>
                  <a:pt x="11823575" y="1235250"/>
                  <a:pt x="11824091" y="1232600"/>
                </a:cubicBezTo>
                <a:close/>
                <a:moveTo>
                  <a:pt x="11799648" y="1336335"/>
                </a:moveTo>
                <a:lnTo>
                  <a:pt x="11824091" y="1232747"/>
                </a:lnTo>
                <a:cubicBezTo>
                  <a:pt x="11824827" y="1229728"/>
                  <a:pt x="11822913" y="1226710"/>
                  <a:pt x="11819968" y="1226047"/>
                </a:cubicBezTo>
                <a:cubicBezTo>
                  <a:pt x="11816950" y="1225311"/>
                  <a:pt x="11814005" y="1227225"/>
                  <a:pt x="11813269" y="1230170"/>
                </a:cubicBezTo>
                <a:lnTo>
                  <a:pt x="11788825" y="1333758"/>
                </a:lnTo>
                <a:cubicBezTo>
                  <a:pt x="11788089" y="1336776"/>
                  <a:pt x="11790003" y="1339795"/>
                  <a:pt x="11792949" y="1340458"/>
                </a:cubicBezTo>
                <a:cubicBezTo>
                  <a:pt x="11793390" y="1340531"/>
                  <a:pt x="11793832" y="1340605"/>
                  <a:pt x="11794273" y="1340605"/>
                </a:cubicBezTo>
                <a:cubicBezTo>
                  <a:pt x="11796777" y="1340605"/>
                  <a:pt x="11799059" y="1338911"/>
                  <a:pt x="11799648" y="1336335"/>
                </a:cubicBezTo>
                <a:close/>
                <a:moveTo>
                  <a:pt x="11767033" y="1462819"/>
                </a:moveTo>
                <a:lnTo>
                  <a:pt x="11799648" y="1336482"/>
                </a:lnTo>
                <a:cubicBezTo>
                  <a:pt x="11800385" y="1333463"/>
                  <a:pt x="11798618" y="1330445"/>
                  <a:pt x="11795673" y="1329709"/>
                </a:cubicBezTo>
                <a:cubicBezTo>
                  <a:pt x="11792580" y="1328899"/>
                  <a:pt x="11789635" y="1330739"/>
                  <a:pt x="11788899" y="1333684"/>
                </a:cubicBezTo>
                <a:lnTo>
                  <a:pt x="11756284" y="1460022"/>
                </a:lnTo>
                <a:cubicBezTo>
                  <a:pt x="11755547" y="1463040"/>
                  <a:pt x="11757314" y="1466059"/>
                  <a:pt x="11760259" y="1466795"/>
                </a:cubicBezTo>
                <a:cubicBezTo>
                  <a:pt x="11760775" y="1466942"/>
                  <a:pt x="11761217" y="1466942"/>
                  <a:pt x="11761732" y="1466942"/>
                </a:cubicBezTo>
                <a:cubicBezTo>
                  <a:pt x="11764088" y="1466942"/>
                  <a:pt x="11766371" y="1465323"/>
                  <a:pt x="11767033" y="1462819"/>
                </a:cubicBezTo>
                <a:close/>
                <a:moveTo>
                  <a:pt x="10927802" y="2566063"/>
                </a:moveTo>
                <a:cubicBezTo>
                  <a:pt x="10928833" y="2563192"/>
                  <a:pt x="10927287" y="2559952"/>
                  <a:pt x="10924342" y="2558995"/>
                </a:cubicBezTo>
                <a:lnTo>
                  <a:pt x="10815674" y="2521079"/>
                </a:lnTo>
                <a:cubicBezTo>
                  <a:pt x="10812803" y="2520049"/>
                  <a:pt x="10809563" y="2521595"/>
                  <a:pt x="10808606" y="2524539"/>
                </a:cubicBezTo>
                <a:cubicBezTo>
                  <a:pt x="10807575" y="2527411"/>
                  <a:pt x="10809122" y="2530650"/>
                  <a:pt x="10812067" y="2531607"/>
                </a:cubicBezTo>
                <a:lnTo>
                  <a:pt x="10920734" y="2569523"/>
                </a:lnTo>
                <a:cubicBezTo>
                  <a:pt x="10921324" y="2569744"/>
                  <a:pt x="10921986" y="2569818"/>
                  <a:pt x="10922575" y="2569818"/>
                </a:cubicBezTo>
                <a:cubicBezTo>
                  <a:pt x="10924857" y="2569818"/>
                  <a:pt x="10926993" y="2568345"/>
                  <a:pt x="10927802" y="2566063"/>
                </a:cubicBezTo>
                <a:close/>
                <a:moveTo>
                  <a:pt x="11039194" y="2587487"/>
                </a:moveTo>
                <a:cubicBezTo>
                  <a:pt x="11039783" y="2584469"/>
                  <a:pt x="11037869" y="2581524"/>
                  <a:pt x="11034850" y="2580935"/>
                </a:cubicBezTo>
                <a:lnTo>
                  <a:pt x="10923605" y="2558774"/>
                </a:lnTo>
                <a:cubicBezTo>
                  <a:pt x="10920661" y="2558112"/>
                  <a:pt x="10917642" y="2560100"/>
                  <a:pt x="10917053" y="2563118"/>
                </a:cubicBezTo>
                <a:cubicBezTo>
                  <a:pt x="10916464" y="2566136"/>
                  <a:pt x="10918378" y="2569082"/>
                  <a:pt x="10921397" y="2569670"/>
                </a:cubicBezTo>
                <a:lnTo>
                  <a:pt x="11032642" y="2591831"/>
                </a:lnTo>
                <a:cubicBezTo>
                  <a:pt x="11033009" y="2591905"/>
                  <a:pt x="11033378" y="2591978"/>
                  <a:pt x="11033820" y="2591978"/>
                </a:cubicBezTo>
                <a:cubicBezTo>
                  <a:pt x="11036397" y="2591978"/>
                  <a:pt x="11038678" y="2590138"/>
                  <a:pt x="11039194" y="2587487"/>
                </a:cubicBezTo>
                <a:close/>
                <a:moveTo>
                  <a:pt x="11037721" y="2590359"/>
                </a:moveTo>
                <a:lnTo>
                  <a:pt x="11125333" y="2500833"/>
                </a:lnTo>
                <a:cubicBezTo>
                  <a:pt x="11127468" y="2498624"/>
                  <a:pt x="11127468" y="2495090"/>
                  <a:pt x="11125259" y="2492955"/>
                </a:cubicBezTo>
                <a:cubicBezTo>
                  <a:pt x="11123051" y="2490820"/>
                  <a:pt x="11119517" y="2490820"/>
                  <a:pt x="11117382" y="2493029"/>
                </a:cubicBezTo>
                <a:lnTo>
                  <a:pt x="11029770" y="2582555"/>
                </a:lnTo>
                <a:cubicBezTo>
                  <a:pt x="11027635" y="2584763"/>
                  <a:pt x="11027635" y="2588297"/>
                  <a:pt x="11029844" y="2590432"/>
                </a:cubicBezTo>
                <a:cubicBezTo>
                  <a:pt x="11030949" y="2591537"/>
                  <a:pt x="11032347" y="2592052"/>
                  <a:pt x="11033820" y="2592052"/>
                </a:cubicBezTo>
                <a:cubicBezTo>
                  <a:pt x="11035218" y="2591978"/>
                  <a:pt x="11036618" y="2591463"/>
                  <a:pt x="11037721" y="2590359"/>
                </a:cubicBezTo>
                <a:close/>
                <a:moveTo>
                  <a:pt x="11125628" y="2500465"/>
                </a:moveTo>
                <a:lnTo>
                  <a:pt x="11206834" y="2400705"/>
                </a:lnTo>
                <a:cubicBezTo>
                  <a:pt x="11208748" y="2398349"/>
                  <a:pt x="11208380" y="2394815"/>
                  <a:pt x="11206024" y="2392828"/>
                </a:cubicBezTo>
                <a:cubicBezTo>
                  <a:pt x="11203668" y="2390913"/>
                  <a:pt x="11200134" y="2391208"/>
                  <a:pt x="11198147" y="2393637"/>
                </a:cubicBezTo>
                <a:lnTo>
                  <a:pt x="11116940" y="2493397"/>
                </a:lnTo>
                <a:cubicBezTo>
                  <a:pt x="11115026" y="2495753"/>
                  <a:pt x="11115394" y="2499287"/>
                  <a:pt x="11117750" y="2501274"/>
                </a:cubicBezTo>
                <a:cubicBezTo>
                  <a:pt x="11118781" y="2502158"/>
                  <a:pt x="11120032" y="2502526"/>
                  <a:pt x="11121284" y="2502526"/>
                </a:cubicBezTo>
                <a:cubicBezTo>
                  <a:pt x="11122978" y="2502452"/>
                  <a:pt x="11124523" y="2501790"/>
                  <a:pt x="11125628" y="2500465"/>
                </a:cubicBezTo>
                <a:close/>
                <a:moveTo>
                  <a:pt x="11311011" y="2404018"/>
                </a:moveTo>
                <a:cubicBezTo>
                  <a:pt x="11311232" y="2400926"/>
                  <a:pt x="11308876" y="2398276"/>
                  <a:pt x="11305784" y="2398129"/>
                </a:cubicBezTo>
                <a:lnTo>
                  <a:pt x="11202859" y="2391650"/>
                </a:lnTo>
                <a:cubicBezTo>
                  <a:pt x="11200134" y="2391429"/>
                  <a:pt x="11197116" y="2393785"/>
                  <a:pt x="11196968" y="2396877"/>
                </a:cubicBezTo>
                <a:cubicBezTo>
                  <a:pt x="11196748" y="2399969"/>
                  <a:pt x="11199104" y="2402619"/>
                  <a:pt x="11202196" y="2402767"/>
                </a:cubicBezTo>
                <a:lnTo>
                  <a:pt x="11305121" y="2409245"/>
                </a:lnTo>
                <a:cubicBezTo>
                  <a:pt x="11305269" y="2409245"/>
                  <a:pt x="11305415" y="2409245"/>
                  <a:pt x="11305489" y="2409245"/>
                </a:cubicBezTo>
                <a:cubicBezTo>
                  <a:pt x="11308360" y="2409245"/>
                  <a:pt x="11310790" y="2406963"/>
                  <a:pt x="11311011" y="2404018"/>
                </a:cubicBezTo>
                <a:close/>
                <a:moveTo>
                  <a:pt x="11306078" y="2409245"/>
                </a:moveTo>
                <a:lnTo>
                  <a:pt x="11396414" y="2398497"/>
                </a:lnTo>
                <a:cubicBezTo>
                  <a:pt x="11399506" y="2398129"/>
                  <a:pt x="11401641" y="2395331"/>
                  <a:pt x="11401273" y="2392312"/>
                </a:cubicBezTo>
                <a:cubicBezTo>
                  <a:pt x="11400905" y="2389220"/>
                  <a:pt x="11398107" y="2387085"/>
                  <a:pt x="11395089" y="2387453"/>
                </a:cubicBezTo>
                <a:lnTo>
                  <a:pt x="11304753" y="2398202"/>
                </a:lnTo>
                <a:cubicBezTo>
                  <a:pt x="11301661" y="2398570"/>
                  <a:pt x="11299526" y="2401368"/>
                  <a:pt x="11299893" y="2404386"/>
                </a:cubicBezTo>
                <a:cubicBezTo>
                  <a:pt x="11300262" y="2407258"/>
                  <a:pt x="11302691" y="2409319"/>
                  <a:pt x="11305489" y="2409319"/>
                </a:cubicBezTo>
                <a:cubicBezTo>
                  <a:pt x="11305636" y="2409245"/>
                  <a:pt x="11305857" y="2409245"/>
                  <a:pt x="11306078" y="2409245"/>
                </a:cubicBezTo>
                <a:close/>
                <a:moveTo>
                  <a:pt x="11400389" y="2396067"/>
                </a:moveTo>
                <a:lnTo>
                  <a:pt x="11472319" y="2288503"/>
                </a:lnTo>
                <a:cubicBezTo>
                  <a:pt x="11474012" y="2285927"/>
                  <a:pt x="11473350" y="2282466"/>
                  <a:pt x="11470773" y="2280773"/>
                </a:cubicBezTo>
                <a:cubicBezTo>
                  <a:pt x="11468270" y="2279080"/>
                  <a:pt x="11464810" y="2279742"/>
                  <a:pt x="11463043" y="2282319"/>
                </a:cubicBezTo>
                <a:lnTo>
                  <a:pt x="11391113" y="2389883"/>
                </a:lnTo>
                <a:cubicBezTo>
                  <a:pt x="11389419" y="2392459"/>
                  <a:pt x="11390082" y="2395920"/>
                  <a:pt x="11392659" y="2397613"/>
                </a:cubicBezTo>
                <a:cubicBezTo>
                  <a:pt x="11393616" y="2398276"/>
                  <a:pt x="11394720" y="2398570"/>
                  <a:pt x="11395825" y="2398570"/>
                </a:cubicBezTo>
                <a:cubicBezTo>
                  <a:pt x="11397591" y="2398497"/>
                  <a:pt x="11399285" y="2397613"/>
                  <a:pt x="11400389" y="2396067"/>
                </a:cubicBezTo>
                <a:close/>
                <a:moveTo>
                  <a:pt x="11469300" y="2290712"/>
                </a:moveTo>
                <a:lnTo>
                  <a:pt x="11542482" y="2268183"/>
                </a:lnTo>
                <a:cubicBezTo>
                  <a:pt x="11545427" y="2267300"/>
                  <a:pt x="11547047" y="2264134"/>
                  <a:pt x="11546163" y="2261189"/>
                </a:cubicBezTo>
                <a:cubicBezTo>
                  <a:pt x="11545280" y="2258244"/>
                  <a:pt x="11542188" y="2256551"/>
                  <a:pt x="11539169" y="2257508"/>
                </a:cubicBezTo>
                <a:lnTo>
                  <a:pt x="11465988" y="2280037"/>
                </a:lnTo>
                <a:cubicBezTo>
                  <a:pt x="11463043" y="2280920"/>
                  <a:pt x="11461423" y="2284086"/>
                  <a:pt x="11462307" y="2287031"/>
                </a:cubicBezTo>
                <a:cubicBezTo>
                  <a:pt x="11463043" y="2289461"/>
                  <a:pt x="11465252" y="2291007"/>
                  <a:pt x="11467681" y="2290933"/>
                </a:cubicBezTo>
                <a:cubicBezTo>
                  <a:pt x="11468270" y="2290933"/>
                  <a:pt x="11468785" y="2290859"/>
                  <a:pt x="11469300" y="2290712"/>
                </a:cubicBezTo>
                <a:close/>
                <a:moveTo>
                  <a:pt x="11545795" y="2265533"/>
                </a:moveTo>
                <a:lnTo>
                  <a:pt x="11608154" y="2148767"/>
                </a:lnTo>
                <a:cubicBezTo>
                  <a:pt x="11609627" y="2146043"/>
                  <a:pt x="11608596" y="2142656"/>
                  <a:pt x="11605872" y="2141183"/>
                </a:cubicBezTo>
                <a:cubicBezTo>
                  <a:pt x="11603148" y="2139711"/>
                  <a:pt x="11599761" y="2140742"/>
                  <a:pt x="11598288" y="2143466"/>
                </a:cubicBezTo>
                <a:lnTo>
                  <a:pt x="11535930" y="2260232"/>
                </a:lnTo>
                <a:cubicBezTo>
                  <a:pt x="11534458" y="2262956"/>
                  <a:pt x="11535488" y="2266343"/>
                  <a:pt x="11538212" y="2267815"/>
                </a:cubicBezTo>
                <a:cubicBezTo>
                  <a:pt x="11539096" y="2268257"/>
                  <a:pt x="11539979" y="2268478"/>
                  <a:pt x="11540863" y="2268478"/>
                </a:cubicBezTo>
                <a:cubicBezTo>
                  <a:pt x="11542924" y="2268404"/>
                  <a:pt x="11544838" y="2267374"/>
                  <a:pt x="11545795" y="2265533"/>
                </a:cubicBezTo>
                <a:close/>
                <a:moveTo>
                  <a:pt x="11608375" y="2148325"/>
                </a:moveTo>
                <a:lnTo>
                  <a:pt x="11663813" y="2020000"/>
                </a:lnTo>
                <a:cubicBezTo>
                  <a:pt x="11665065" y="2017202"/>
                  <a:pt x="11663740" y="2013889"/>
                  <a:pt x="11660868" y="2012637"/>
                </a:cubicBezTo>
                <a:cubicBezTo>
                  <a:pt x="11658070" y="2011459"/>
                  <a:pt x="11654758" y="2012711"/>
                  <a:pt x="11653506" y="2015582"/>
                </a:cubicBezTo>
                <a:lnTo>
                  <a:pt x="11598067" y="2143908"/>
                </a:lnTo>
                <a:cubicBezTo>
                  <a:pt x="11596816" y="2146705"/>
                  <a:pt x="11598141" y="2150018"/>
                  <a:pt x="11601012" y="2151270"/>
                </a:cubicBezTo>
                <a:cubicBezTo>
                  <a:pt x="11601748" y="2151564"/>
                  <a:pt x="11602485" y="2151712"/>
                  <a:pt x="11603221" y="2151712"/>
                </a:cubicBezTo>
                <a:cubicBezTo>
                  <a:pt x="11605430" y="2151712"/>
                  <a:pt x="11607491" y="2150460"/>
                  <a:pt x="11608375" y="2148325"/>
                </a:cubicBezTo>
                <a:close/>
                <a:moveTo>
                  <a:pt x="11661163" y="2022797"/>
                </a:moveTo>
                <a:lnTo>
                  <a:pt x="11712037" y="1997839"/>
                </a:lnTo>
                <a:cubicBezTo>
                  <a:pt x="11714834" y="1996514"/>
                  <a:pt x="11715938" y="1993127"/>
                  <a:pt x="11714613" y="1990403"/>
                </a:cubicBezTo>
                <a:cubicBezTo>
                  <a:pt x="11713288" y="1987605"/>
                  <a:pt x="11709901" y="1986501"/>
                  <a:pt x="11707177" y="1987826"/>
                </a:cubicBezTo>
                <a:lnTo>
                  <a:pt x="11656303" y="2012785"/>
                </a:lnTo>
                <a:cubicBezTo>
                  <a:pt x="11653506" y="2014110"/>
                  <a:pt x="11652401" y="2017496"/>
                  <a:pt x="11653727" y="2020220"/>
                </a:cubicBezTo>
                <a:cubicBezTo>
                  <a:pt x="11654684" y="2022208"/>
                  <a:pt x="11656672" y="2023386"/>
                  <a:pt x="11658734" y="2023313"/>
                </a:cubicBezTo>
                <a:cubicBezTo>
                  <a:pt x="11659543" y="2023386"/>
                  <a:pt x="11660427" y="2023239"/>
                  <a:pt x="11661163" y="2022797"/>
                </a:cubicBezTo>
                <a:close/>
                <a:moveTo>
                  <a:pt x="11714761" y="1994821"/>
                </a:moveTo>
                <a:lnTo>
                  <a:pt x="11760259" y="1874152"/>
                </a:lnTo>
                <a:cubicBezTo>
                  <a:pt x="11761364" y="1871281"/>
                  <a:pt x="11759892" y="1868041"/>
                  <a:pt x="11757020" y="1866937"/>
                </a:cubicBezTo>
                <a:cubicBezTo>
                  <a:pt x="11754149" y="1865833"/>
                  <a:pt x="11750909" y="1867305"/>
                  <a:pt x="11749805" y="1870176"/>
                </a:cubicBezTo>
                <a:lnTo>
                  <a:pt x="11704306" y="1990845"/>
                </a:lnTo>
                <a:cubicBezTo>
                  <a:pt x="11703201" y="1993716"/>
                  <a:pt x="11704674" y="1996956"/>
                  <a:pt x="11707545" y="1998060"/>
                </a:cubicBezTo>
                <a:cubicBezTo>
                  <a:pt x="11708208" y="1998281"/>
                  <a:pt x="11708871" y="1998428"/>
                  <a:pt x="11709533" y="1998428"/>
                </a:cubicBezTo>
                <a:cubicBezTo>
                  <a:pt x="11711816" y="1998428"/>
                  <a:pt x="11713951" y="1997029"/>
                  <a:pt x="11714761" y="1994821"/>
                </a:cubicBezTo>
                <a:close/>
                <a:moveTo>
                  <a:pt x="11760259" y="1874226"/>
                </a:moveTo>
                <a:lnTo>
                  <a:pt x="11765487" y="1860532"/>
                </a:lnTo>
                <a:cubicBezTo>
                  <a:pt x="11766591" y="1857661"/>
                  <a:pt x="11765119" y="1854421"/>
                  <a:pt x="11762247" y="1853317"/>
                </a:cubicBezTo>
                <a:cubicBezTo>
                  <a:pt x="11759302" y="1852212"/>
                  <a:pt x="11756137" y="1853611"/>
                  <a:pt x="11755032" y="1856556"/>
                </a:cubicBezTo>
                <a:lnTo>
                  <a:pt x="11749805" y="1870250"/>
                </a:lnTo>
                <a:cubicBezTo>
                  <a:pt x="11748701" y="1873121"/>
                  <a:pt x="11750173" y="1876361"/>
                  <a:pt x="11753044" y="1877465"/>
                </a:cubicBezTo>
                <a:cubicBezTo>
                  <a:pt x="11753707" y="1877686"/>
                  <a:pt x="11754444" y="1877833"/>
                  <a:pt x="11755106" y="1877833"/>
                </a:cubicBezTo>
                <a:cubicBezTo>
                  <a:pt x="11757314" y="1877760"/>
                  <a:pt x="11759450" y="1876434"/>
                  <a:pt x="11760259" y="1874226"/>
                </a:cubicBezTo>
                <a:close/>
                <a:moveTo>
                  <a:pt x="11764750" y="1861857"/>
                </a:moveTo>
                <a:lnTo>
                  <a:pt x="11787206" y="1831892"/>
                </a:lnTo>
                <a:cubicBezTo>
                  <a:pt x="11789046" y="1829463"/>
                  <a:pt x="11788530" y="1825929"/>
                  <a:pt x="11786101" y="1824088"/>
                </a:cubicBezTo>
                <a:cubicBezTo>
                  <a:pt x="11783598" y="1822248"/>
                  <a:pt x="11780138" y="1822763"/>
                  <a:pt x="11778298" y="1825193"/>
                </a:cubicBezTo>
                <a:lnTo>
                  <a:pt x="11755842" y="1855157"/>
                </a:lnTo>
                <a:cubicBezTo>
                  <a:pt x="11754002" y="1857587"/>
                  <a:pt x="11754517" y="1861121"/>
                  <a:pt x="11756947" y="1862961"/>
                </a:cubicBezTo>
                <a:cubicBezTo>
                  <a:pt x="11757978" y="1863698"/>
                  <a:pt x="11759155" y="1864066"/>
                  <a:pt x="11760333" y="1864066"/>
                </a:cubicBezTo>
                <a:cubicBezTo>
                  <a:pt x="11762026" y="1864066"/>
                  <a:pt x="11763647" y="1863329"/>
                  <a:pt x="11764750" y="1861857"/>
                </a:cubicBezTo>
                <a:close/>
                <a:moveTo>
                  <a:pt x="11788015" y="1830346"/>
                </a:moveTo>
                <a:lnTo>
                  <a:pt x="11828877" y="1710046"/>
                </a:lnTo>
                <a:cubicBezTo>
                  <a:pt x="11829834" y="1707101"/>
                  <a:pt x="11828287" y="1703935"/>
                  <a:pt x="11825416" y="1702978"/>
                </a:cubicBezTo>
                <a:cubicBezTo>
                  <a:pt x="11822472" y="1702021"/>
                  <a:pt x="11819379" y="1703567"/>
                  <a:pt x="11818348" y="1706438"/>
                </a:cubicBezTo>
                <a:lnTo>
                  <a:pt x="11777487" y="1826739"/>
                </a:lnTo>
                <a:cubicBezTo>
                  <a:pt x="11776531" y="1829684"/>
                  <a:pt x="11778077" y="1832849"/>
                  <a:pt x="11780948" y="1833807"/>
                </a:cubicBezTo>
                <a:cubicBezTo>
                  <a:pt x="11781537" y="1834027"/>
                  <a:pt x="11782199" y="1834101"/>
                  <a:pt x="11782789" y="1834101"/>
                </a:cubicBezTo>
                <a:cubicBezTo>
                  <a:pt x="11785070" y="1834101"/>
                  <a:pt x="11787279" y="1832629"/>
                  <a:pt x="11788015" y="1830346"/>
                </a:cubicBezTo>
                <a:close/>
                <a:moveTo>
                  <a:pt x="11828877" y="1710046"/>
                </a:moveTo>
                <a:lnTo>
                  <a:pt x="11836386" y="1688033"/>
                </a:lnTo>
                <a:cubicBezTo>
                  <a:pt x="11837416" y="1685088"/>
                  <a:pt x="11835797" y="1681922"/>
                  <a:pt x="11832925" y="1680965"/>
                </a:cubicBezTo>
                <a:cubicBezTo>
                  <a:pt x="11829980" y="1679934"/>
                  <a:pt x="11826889" y="1681554"/>
                  <a:pt x="11825858" y="1684425"/>
                </a:cubicBezTo>
                <a:lnTo>
                  <a:pt x="11818348" y="1706438"/>
                </a:lnTo>
                <a:cubicBezTo>
                  <a:pt x="11817317" y="1709383"/>
                  <a:pt x="11818937" y="1712549"/>
                  <a:pt x="11821808" y="1713506"/>
                </a:cubicBezTo>
                <a:cubicBezTo>
                  <a:pt x="11822398" y="1713727"/>
                  <a:pt x="11823060" y="1713801"/>
                  <a:pt x="11823649" y="1713801"/>
                </a:cubicBezTo>
                <a:cubicBezTo>
                  <a:pt x="11825932" y="1713801"/>
                  <a:pt x="11828067" y="1712328"/>
                  <a:pt x="11828877" y="1710046"/>
                </a:cubicBezTo>
                <a:close/>
                <a:moveTo>
                  <a:pt x="11836386" y="1687959"/>
                </a:moveTo>
                <a:lnTo>
                  <a:pt x="11878278" y="1555805"/>
                </a:lnTo>
                <a:cubicBezTo>
                  <a:pt x="11879235" y="1552860"/>
                  <a:pt x="11877615" y="1549768"/>
                  <a:pt x="11874670" y="1548811"/>
                </a:cubicBezTo>
                <a:cubicBezTo>
                  <a:pt x="11871725" y="1547854"/>
                  <a:pt x="11868633" y="1549474"/>
                  <a:pt x="11867675" y="1552419"/>
                </a:cubicBezTo>
                <a:lnTo>
                  <a:pt x="11825784" y="1684572"/>
                </a:lnTo>
                <a:cubicBezTo>
                  <a:pt x="11824827" y="1687517"/>
                  <a:pt x="11826447" y="1690610"/>
                  <a:pt x="11829392" y="1691567"/>
                </a:cubicBezTo>
                <a:cubicBezTo>
                  <a:pt x="11829980" y="1691714"/>
                  <a:pt x="11830570" y="1691861"/>
                  <a:pt x="11831085" y="1691861"/>
                </a:cubicBezTo>
                <a:cubicBezTo>
                  <a:pt x="11833515" y="1691861"/>
                  <a:pt x="11835649" y="1690315"/>
                  <a:pt x="11836386" y="1687959"/>
                </a:cubicBezTo>
                <a:close/>
                <a:moveTo>
                  <a:pt x="11878351" y="1555805"/>
                </a:moveTo>
                <a:lnTo>
                  <a:pt x="11885493" y="1533130"/>
                </a:lnTo>
                <a:cubicBezTo>
                  <a:pt x="11886450" y="1530185"/>
                  <a:pt x="11884830" y="1527092"/>
                  <a:pt x="11881885" y="1526135"/>
                </a:cubicBezTo>
                <a:cubicBezTo>
                  <a:pt x="11878940" y="1525252"/>
                  <a:pt x="11875848" y="1526871"/>
                  <a:pt x="11874891" y="1529743"/>
                </a:cubicBezTo>
                <a:lnTo>
                  <a:pt x="11867749" y="1552419"/>
                </a:lnTo>
                <a:cubicBezTo>
                  <a:pt x="11866792" y="1555364"/>
                  <a:pt x="11868412" y="1558456"/>
                  <a:pt x="11871357" y="1559413"/>
                </a:cubicBezTo>
                <a:cubicBezTo>
                  <a:pt x="11871946" y="1559560"/>
                  <a:pt x="11872535" y="1559707"/>
                  <a:pt x="11873051" y="1559707"/>
                </a:cubicBezTo>
                <a:cubicBezTo>
                  <a:pt x="11875406" y="1559634"/>
                  <a:pt x="11877615" y="1558161"/>
                  <a:pt x="11878351" y="1555805"/>
                </a:cubicBezTo>
                <a:close/>
                <a:moveTo>
                  <a:pt x="11885493" y="1533056"/>
                </a:moveTo>
                <a:lnTo>
                  <a:pt x="11927900" y="1398473"/>
                </a:lnTo>
                <a:cubicBezTo>
                  <a:pt x="11928857" y="1395528"/>
                  <a:pt x="11927163" y="1392436"/>
                  <a:pt x="11924292" y="1391478"/>
                </a:cubicBezTo>
                <a:cubicBezTo>
                  <a:pt x="11921347" y="1390521"/>
                  <a:pt x="11918255" y="1392215"/>
                  <a:pt x="11917298" y="1395086"/>
                </a:cubicBezTo>
                <a:lnTo>
                  <a:pt x="11874891" y="1529669"/>
                </a:lnTo>
                <a:cubicBezTo>
                  <a:pt x="11873934" y="1532614"/>
                  <a:pt x="11875627" y="1535706"/>
                  <a:pt x="11878499" y="1536663"/>
                </a:cubicBezTo>
                <a:cubicBezTo>
                  <a:pt x="11879087" y="1536811"/>
                  <a:pt x="11879676" y="1536958"/>
                  <a:pt x="11880192" y="1536958"/>
                </a:cubicBezTo>
                <a:cubicBezTo>
                  <a:pt x="11882547" y="1536958"/>
                  <a:pt x="11884756" y="1535485"/>
                  <a:pt x="11885493" y="1533056"/>
                </a:cubicBezTo>
                <a:close/>
                <a:moveTo>
                  <a:pt x="11927900" y="1398546"/>
                </a:moveTo>
                <a:lnTo>
                  <a:pt x="11936219" y="1371821"/>
                </a:lnTo>
                <a:cubicBezTo>
                  <a:pt x="11937102" y="1368876"/>
                  <a:pt x="11935483" y="1365784"/>
                  <a:pt x="11932538" y="1364827"/>
                </a:cubicBezTo>
                <a:cubicBezTo>
                  <a:pt x="11929593" y="1363943"/>
                  <a:pt x="11926501" y="1365563"/>
                  <a:pt x="11925544" y="1368508"/>
                </a:cubicBezTo>
                <a:lnTo>
                  <a:pt x="11917225" y="1395160"/>
                </a:lnTo>
                <a:cubicBezTo>
                  <a:pt x="11916341" y="1398104"/>
                  <a:pt x="11917961" y="1401197"/>
                  <a:pt x="11920906" y="1402154"/>
                </a:cubicBezTo>
                <a:cubicBezTo>
                  <a:pt x="11921494" y="1402301"/>
                  <a:pt x="11922083" y="1402375"/>
                  <a:pt x="11922599" y="1402375"/>
                </a:cubicBezTo>
                <a:cubicBezTo>
                  <a:pt x="11924954" y="1402448"/>
                  <a:pt x="11927163" y="1400902"/>
                  <a:pt x="11927900" y="1398546"/>
                </a:cubicBezTo>
                <a:close/>
                <a:moveTo>
                  <a:pt x="11936145" y="1371895"/>
                </a:moveTo>
                <a:lnTo>
                  <a:pt x="11978110" y="1244968"/>
                </a:lnTo>
                <a:cubicBezTo>
                  <a:pt x="11979067" y="1242023"/>
                  <a:pt x="11977521" y="1238931"/>
                  <a:pt x="11974576" y="1237900"/>
                </a:cubicBezTo>
                <a:cubicBezTo>
                  <a:pt x="11971632" y="1236943"/>
                  <a:pt x="11968540" y="1238489"/>
                  <a:pt x="11967509" y="1241434"/>
                </a:cubicBezTo>
                <a:lnTo>
                  <a:pt x="11925544" y="1368361"/>
                </a:lnTo>
                <a:cubicBezTo>
                  <a:pt x="11924587" y="1371306"/>
                  <a:pt x="11926133" y="1374398"/>
                  <a:pt x="11929078" y="1375429"/>
                </a:cubicBezTo>
                <a:cubicBezTo>
                  <a:pt x="11929666" y="1375650"/>
                  <a:pt x="11930255" y="1375723"/>
                  <a:pt x="11930845" y="1375723"/>
                </a:cubicBezTo>
                <a:cubicBezTo>
                  <a:pt x="11933274" y="1375723"/>
                  <a:pt x="11935409" y="1374251"/>
                  <a:pt x="11936145" y="1371895"/>
                </a:cubicBezTo>
                <a:close/>
                <a:moveTo>
                  <a:pt x="11978110" y="1244968"/>
                </a:moveTo>
                <a:lnTo>
                  <a:pt x="11989375" y="1210513"/>
                </a:lnTo>
                <a:cubicBezTo>
                  <a:pt x="11990332" y="1207568"/>
                  <a:pt x="11988712" y="1204402"/>
                  <a:pt x="11985841" y="1203518"/>
                </a:cubicBezTo>
                <a:cubicBezTo>
                  <a:pt x="11982970" y="1202561"/>
                  <a:pt x="11979731" y="1204181"/>
                  <a:pt x="11978847" y="1207052"/>
                </a:cubicBezTo>
                <a:lnTo>
                  <a:pt x="11967583" y="1241508"/>
                </a:lnTo>
                <a:cubicBezTo>
                  <a:pt x="11966625" y="1244453"/>
                  <a:pt x="11968245" y="1247619"/>
                  <a:pt x="11971116" y="1248502"/>
                </a:cubicBezTo>
                <a:cubicBezTo>
                  <a:pt x="11971705" y="1248723"/>
                  <a:pt x="11972295" y="1248797"/>
                  <a:pt x="11972883" y="1248797"/>
                </a:cubicBezTo>
                <a:cubicBezTo>
                  <a:pt x="11975240" y="1248797"/>
                  <a:pt x="11977374" y="1247324"/>
                  <a:pt x="11978110" y="1244968"/>
                </a:cubicBezTo>
                <a:close/>
                <a:moveTo>
                  <a:pt x="11989301" y="1210807"/>
                </a:moveTo>
                <a:lnTo>
                  <a:pt x="11994675" y="1196524"/>
                </a:lnTo>
                <a:cubicBezTo>
                  <a:pt x="11995780" y="1193653"/>
                  <a:pt x="11994308" y="1190414"/>
                  <a:pt x="11991436" y="1189309"/>
                </a:cubicBezTo>
                <a:cubicBezTo>
                  <a:pt x="11988491" y="1188205"/>
                  <a:pt x="11985326" y="1189677"/>
                  <a:pt x="11984221" y="1192549"/>
                </a:cubicBezTo>
                <a:lnTo>
                  <a:pt x="11978847" y="1206831"/>
                </a:lnTo>
                <a:cubicBezTo>
                  <a:pt x="11977743" y="1209703"/>
                  <a:pt x="11979215" y="1212942"/>
                  <a:pt x="11982086" y="1214047"/>
                </a:cubicBezTo>
                <a:cubicBezTo>
                  <a:pt x="11982748" y="1214267"/>
                  <a:pt x="11983412" y="1214415"/>
                  <a:pt x="11984074" y="1214415"/>
                </a:cubicBezTo>
                <a:cubicBezTo>
                  <a:pt x="11986357" y="1214415"/>
                  <a:pt x="11988491" y="1213016"/>
                  <a:pt x="11989301" y="1210807"/>
                </a:cubicBezTo>
                <a:close/>
                <a:moveTo>
                  <a:pt x="11994675" y="1196524"/>
                </a:moveTo>
                <a:lnTo>
                  <a:pt x="12052102" y="1045965"/>
                </a:lnTo>
                <a:cubicBezTo>
                  <a:pt x="12053206" y="1043093"/>
                  <a:pt x="12051733" y="1039854"/>
                  <a:pt x="12048863" y="1038750"/>
                </a:cubicBezTo>
                <a:cubicBezTo>
                  <a:pt x="12045991" y="1037645"/>
                  <a:pt x="12042752" y="1039118"/>
                  <a:pt x="12041647" y="1041989"/>
                </a:cubicBezTo>
                <a:lnTo>
                  <a:pt x="11984221" y="1192549"/>
                </a:lnTo>
                <a:cubicBezTo>
                  <a:pt x="11983117" y="1195420"/>
                  <a:pt x="11984589" y="1198659"/>
                  <a:pt x="11987460" y="1199764"/>
                </a:cubicBezTo>
                <a:cubicBezTo>
                  <a:pt x="11988124" y="1199985"/>
                  <a:pt x="11988786" y="1200132"/>
                  <a:pt x="11989522" y="1200132"/>
                </a:cubicBezTo>
                <a:cubicBezTo>
                  <a:pt x="11991731" y="1200132"/>
                  <a:pt x="11993866" y="1198733"/>
                  <a:pt x="11994675" y="1196524"/>
                </a:cubicBezTo>
                <a:close/>
                <a:moveTo>
                  <a:pt x="12052102" y="1046186"/>
                </a:moveTo>
                <a:lnTo>
                  <a:pt x="12073084" y="995533"/>
                </a:lnTo>
                <a:cubicBezTo>
                  <a:pt x="12074262" y="992662"/>
                  <a:pt x="12072937" y="989422"/>
                  <a:pt x="12070066" y="988244"/>
                </a:cubicBezTo>
                <a:cubicBezTo>
                  <a:pt x="12067269" y="987066"/>
                  <a:pt x="12063955" y="988391"/>
                  <a:pt x="12062777" y="991263"/>
                </a:cubicBezTo>
                <a:lnTo>
                  <a:pt x="12041794" y="1041916"/>
                </a:lnTo>
                <a:cubicBezTo>
                  <a:pt x="12040617" y="1044787"/>
                  <a:pt x="12041942" y="1048026"/>
                  <a:pt x="12044813" y="1049204"/>
                </a:cubicBezTo>
                <a:cubicBezTo>
                  <a:pt x="12045549" y="1049499"/>
                  <a:pt x="12046285" y="1049646"/>
                  <a:pt x="12046949" y="1049646"/>
                </a:cubicBezTo>
                <a:cubicBezTo>
                  <a:pt x="12049157" y="1049572"/>
                  <a:pt x="12051218" y="1048321"/>
                  <a:pt x="12052102" y="1046186"/>
                </a:cubicBezTo>
                <a:close/>
                <a:moveTo>
                  <a:pt x="12073305" y="994797"/>
                </a:moveTo>
                <a:lnTo>
                  <a:pt x="12079342" y="972415"/>
                </a:lnTo>
                <a:cubicBezTo>
                  <a:pt x="12080153" y="969470"/>
                  <a:pt x="12078386" y="966378"/>
                  <a:pt x="12075441" y="965568"/>
                </a:cubicBezTo>
                <a:cubicBezTo>
                  <a:pt x="12072422" y="964758"/>
                  <a:pt x="12069403" y="966525"/>
                  <a:pt x="12068593" y="969470"/>
                </a:cubicBezTo>
                <a:lnTo>
                  <a:pt x="12062557" y="991852"/>
                </a:lnTo>
                <a:cubicBezTo>
                  <a:pt x="12061747" y="994797"/>
                  <a:pt x="12063514" y="997889"/>
                  <a:pt x="12066458" y="998699"/>
                </a:cubicBezTo>
                <a:cubicBezTo>
                  <a:pt x="12066974" y="998846"/>
                  <a:pt x="12067489" y="998919"/>
                  <a:pt x="12067931" y="998919"/>
                </a:cubicBezTo>
                <a:cubicBezTo>
                  <a:pt x="12070434" y="998919"/>
                  <a:pt x="12072643" y="997300"/>
                  <a:pt x="12073305" y="994797"/>
                </a:cubicBezTo>
                <a:close/>
                <a:moveTo>
                  <a:pt x="12078901" y="973520"/>
                </a:moveTo>
                <a:lnTo>
                  <a:pt x="12116743" y="898129"/>
                </a:lnTo>
                <a:cubicBezTo>
                  <a:pt x="12118142" y="895405"/>
                  <a:pt x="12117038" y="892019"/>
                  <a:pt x="12114240" y="890620"/>
                </a:cubicBezTo>
                <a:cubicBezTo>
                  <a:pt x="12111516" y="889221"/>
                  <a:pt x="12108129" y="890325"/>
                  <a:pt x="12106731" y="893123"/>
                </a:cubicBezTo>
                <a:lnTo>
                  <a:pt x="12068888" y="968513"/>
                </a:lnTo>
                <a:cubicBezTo>
                  <a:pt x="12067489" y="971237"/>
                  <a:pt x="12068593" y="974624"/>
                  <a:pt x="12071391" y="976023"/>
                </a:cubicBezTo>
                <a:cubicBezTo>
                  <a:pt x="12072201" y="976465"/>
                  <a:pt x="12073084" y="976612"/>
                  <a:pt x="12073968" y="976612"/>
                </a:cubicBezTo>
                <a:cubicBezTo>
                  <a:pt x="12076029" y="976612"/>
                  <a:pt x="12077944" y="975434"/>
                  <a:pt x="12078901" y="973520"/>
                </a:cubicBezTo>
                <a:close/>
                <a:moveTo>
                  <a:pt x="12115565" y="899675"/>
                </a:moveTo>
                <a:cubicBezTo>
                  <a:pt x="12117774" y="897540"/>
                  <a:pt x="12117921" y="894006"/>
                  <a:pt x="12115786" y="891798"/>
                </a:cubicBezTo>
                <a:lnTo>
                  <a:pt x="12106509" y="882006"/>
                </a:lnTo>
                <a:cubicBezTo>
                  <a:pt x="12104374" y="879797"/>
                  <a:pt x="12100840" y="879650"/>
                  <a:pt x="12098632" y="881785"/>
                </a:cubicBezTo>
                <a:cubicBezTo>
                  <a:pt x="12096423" y="883920"/>
                  <a:pt x="12096276" y="887454"/>
                  <a:pt x="12098411" y="889663"/>
                </a:cubicBezTo>
                <a:lnTo>
                  <a:pt x="12107688" y="899455"/>
                </a:lnTo>
                <a:cubicBezTo>
                  <a:pt x="12108791" y="900633"/>
                  <a:pt x="12110264" y="901222"/>
                  <a:pt x="12111810" y="901222"/>
                </a:cubicBezTo>
                <a:cubicBezTo>
                  <a:pt x="12113136" y="901148"/>
                  <a:pt x="12114534" y="900633"/>
                  <a:pt x="12115565" y="899675"/>
                </a:cubicBezTo>
                <a:close/>
                <a:moveTo>
                  <a:pt x="12072569" y="895258"/>
                </a:moveTo>
                <a:lnTo>
                  <a:pt x="12103197" y="891282"/>
                </a:lnTo>
                <a:cubicBezTo>
                  <a:pt x="12106288" y="890914"/>
                  <a:pt x="12108424" y="888117"/>
                  <a:pt x="12107982" y="885024"/>
                </a:cubicBezTo>
                <a:cubicBezTo>
                  <a:pt x="12107614" y="881932"/>
                  <a:pt x="12104669" y="879724"/>
                  <a:pt x="12101724" y="880239"/>
                </a:cubicBezTo>
                <a:lnTo>
                  <a:pt x="12071096" y="884215"/>
                </a:lnTo>
                <a:cubicBezTo>
                  <a:pt x="12068005" y="884583"/>
                  <a:pt x="12065869" y="887380"/>
                  <a:pt x="12066311" y="890473"/>
                </a:cubicBezTo>
                <a:cubicBezTo>
                  <a:pt x="12066679" y="893270"/>
                  <a:pt x="12069109" y="895332"/>
                  <a:pt x="12071833" y="895332"/>
                </a:cubicBezTo>
                <a:cubicBezTo>
                  <a:pt x="12072127" y="895332"/>
                  <a:pt x="12072348" y="895332"/>
                  <a:pt x="12072569" y="895258"/>
                </a:cubicBezTo>
                <a:close/>
                <a:moveTo>
                  <a:pt x="12053574" y="936634"/>
                </a:moveTo>
                <a:lnTo>
                  <a:pt x="12076765" y="892313"/>
                </a:lnTo>
                <a:cubicBezTo>
                  <a:pt x="12078165" y="889589"/>
                  <a:pt x="12077134" y="886202"/>
                  <a:pt x="12074410" y="884804"/>
                </a:cubicBezTo>
                <a:cubicBezTo>
                  <a:pt x="12071686" y="883405"/>
                  <a:pt x="12068299" y="884435"/>
                  <a:pt x="12066900" y="887160"/>
                </a:cubicBezTo>
                <a:lnTo>
                  <a:pt x="12043709" y="931481"/>
                </a:lnTo>
                <a:cubicBezTo>
                  <a:pt x="12042310" y="934205"/>
                  <a:pt x="12043341" y="937591"/>
                  <a:pt x="12046065" y="938990"/>
                </a:cubicBezTo>
                <a:cubicBezTo>
                  <a:pt x="12046875" y="939432"/>
                  <a:pt x="12047832" y="939653"/>
                  <a:pt x="12048715" y="939653"/>
                </a:cubicBezTo>
                <a:cubicBezTo>
                  <a:pt x="12050703" y="939653"/>
                  <a:pt x="12052618" y="938549"/>
                  <a:pt x="12053574" y="936634"/>
                </a:cubicBezTo>
                <a:close/>
                <a:moveTo>
                  <a:pt x="12009621" y="967114"/>
                </a:moveTo>
                <a:lnTo>
                  <a:pt x="12051807" y="938696"/>
                </a:lnTo>
                <a:cubicBezTo>
                  <a:pt x="12054385" y="937002"/>
                  <a:pt x="12055047" y="933542"/>
                  <a:pt x="12053354" y="930965"/>
                </a:cubicBezTo>
                <a:cubicBezTo>
                  <a:pt x="12051587" y="928389"/>
                  <a:pt x="12048126" y="927800"/>
                  <a:pt x="12045623" y="929419"/>
                </a:cubicBezTo>
                <a:lnTo>
                  <a:pt x="12003437" y="957838"/>
                </a:lnTo>
                <a:cubicBezTo>
                  <a:pt x="12000860" y="959531"/>
                  <a:pt x="12000197" y="962991"/>
                  <a:pt x="12001891" y="965568"/>
                </a:cubicBezTo>
                <a:cubicBezTo>
                  <a:pt x="12002995" y="967188"/>
                  <a:pt x="12004763" y="968071"/>
                  <a:pt x="12006529" y="967998"/>
                </a:cubicBezTo>
                <a:cubicBezTo>
                  <a:pt x="12007633" y="968071"/>
                  <a:pt x="12008664" y="967703"/>
                  <a:pt x="12009621" y="967114"/>
                </a:cubicBezTo>
                <a:close/>
                <a:moveTo>
                  <a:pt x="11939753" y="997889"/>
                </a:moveTo>
                <a:lnTo>
                  <a:pt x="12008738" y="967556"/>
                </a:lnTo>
                <a:cubicBezTo>
                  <a:pt x="12011535" y="966304"/>
                  <a:pt x="12012861" y="963065"/>
                  <a:pt x="12011609" y="960194"/>
                </a:cubicBezTo>
                <a:cubicBezTo>
                  <a:pt x="12010357" y="957396"/>
                  <a:pt x="12007044" y="956071"/>
                  <a:pt x="12004247" y="957322"/>
                </a:cubicBezTo>
                <a:lnTo>
                  <a:pt x="11935262" y="987655"/>
                </a:lnTo>
                <a:cubicBezTo>
                  <a:pt x="11932464" y="988907"/>
                  <a:pt x="11931139" y="992146"/>
                  <a:pt x="11932390" y="995017"/>
                </a:cubicBezTo>
                <a:cubicBezTo>
                  <a:pt x="11933274" y="997079"/>
                  <a:pt x="11935409" y="998331"/>
                  <a:pt x="11937545" y="998331"/>
                </a:cubicBezTo>
                <a:cubicBezTo>
                  <a:pt x="11938281" y="998331"/>
                  <a:pt x="11939017" y="998183"/>
                  <a:pt x="11939753" y="997889"/>
                </a:cubicBezTo>
                <a:close/>
                <a:moveTo>
                  <a:pt x="11852288" y="1019976"/>
                </a:moveTo>
                <a:lnTo>
                  <a:pt x="11938869" y="998257"/>
                </a:lnTo>
                <a:cubicBezTo>
                  <a:pt x="11941888" y="997521"/>
                  <a:pt x="11943655" y="994502"/>
                  <a:pt x="11942919" y="991484"/>
                </a:cubicBezTo>
                <a:cubicBezTo>
                  <a:pt x="11942183" y="988539"/>
                  <a:pt x="11939164" y="986698"/>
                  <a:pt x="11936145" y="987434"/>
                </a:cubicBezTo>
                <a:lnTo>
                  <a:pt x="11849564" y="1009153"/>
                </a:lnTo>
                <a:cubicBezTo>
                  <a:pt x="11846546" y="1009889"/>
                  <a:pt x="11844779" y="1012908"/>
                  <a:pt x="11845516" y="1015927"/>
                </a:cubicBezTo>
                <a:cubicBezTo>
                  <a:pt x="11846178" y="1018503"/>
                  <a:pt x="11848460" y="1020197"/>
                  <a:pt x="11850964" y="1020123"/>
                </a:cubicBezTo>
                <a:cubicBezTo>
                  <a:pt x="11851405" y="1020123"/>
                  <a:pt x="11851847" y="1020049"/>
                  <a:pt x="11852288" y="1019976"/>
                </a:cubicBezTo>
                <a:close/>
                <a:moveTo>
                  <a:pt x="11755621" y="1029400"/>
                </a:moveTo>
                <a:lnTo>
                  <a:pt x="11851479" y="1020049"/>
                </a:lnTo>
                <a:cubicBezTo>
                  <a:pt x="11854571" y="1019755"/>
                  <a:pt x="11856779" y="1017031"/>
                  <a:pt x="11856485" y="1013939"/>
                </a:cubicBezTo>
                <a:cubicBezTo>
                  <a:pt x="11856191" y="1010847"/>
                  <a:pt x="11853319" y="1008711"/>
                  <a:pt x="11850374" y="1008932"/>
                </a:cubicBezTo>
                <a:lnTo>
                  <a:pt x="11754517" y="1018282"/>
                </a:lnTo>
                <a:cubicBezTo>
                  <a:pt x="11751425" y="1018577"/>
                  <a:pt x="11749216" y="1021301"/>
                  <a:pt x="11749511" y="1024393"/>
                </a:cubicBezTo>
                <a:cubicBezTo>
                  <a:pt x="11749805" y="1027264"/>
                  <a:pt x="11752235" y="1029473"/>
                  <a:pt x="11755106" y="1029400"/>
                </a:cubicBezTo>
                <a:cubicBezTo>
                  <a:pt x="11755327" y="1029473"/>
                  <a:pt x="11755474" y="1029400"/>
                  <a:pt x="11755621" y="1029400"/>
                </a:cubicBezTo>
                <a:close/>
                <a:moveTo>
                  <a:pt x="11760702" y="1024246"/>
                </a:moveTo>
                <a:cubicBezTo>
                  <a:pt x="11760922" y="1021154"/>
                  <a:pt x="11758640" y="1018503"/>
                  <a:pt x="11755547" y="1018282"/>
                </a:cubicBezTo>
                <a:lnTo>
                  <a:pt x="11658586" y="1011215"/>
                </a:lnTo>
                <a:cubicBezTo>
                  <a:pt x="11655641" y="1010920"/>
                  <a:pt x="11652843" y="1013276"/>
                  <a:pt x="11652622" y="1016368"/>
                </a:cubicBezTo>
                <a:cubicBezTo>
                  <a:pt x="11652401" y="1019460"/>
                  <a:pt x="11654684" y="1022111"/>
                  <a:pt x="11657776" y="1022332"/>
                </a:cubicBezTo>
                <a:lnTo>
                  <a:pt x="11754738" y="1029400"/>
                </a:lnTo>
                <a:cubicBezTo>
                  <a:pt x="11754885" y="1029400"/>
                  <a:pt x="11755032" y="1029400"/>
                  <a:pt x="11755180" y="1029400"/>
                </a:cubicBezTo>
                <a:cubicBezTo>
                  <a:pt x="11758051" y="1029400"/>
                  <a:pt x="11760480" y="1027191"/>
                  <a:pt x="11760702" y="1024246"/>
                </a:cubicBezTo>
                <a:close/>
                <a:moveTo>
                  <a:pt x="11663592" y="1017988"/>
                </a:moveTo>
                <a:cubicBezTo>
                  <a:pt x="11664255" y="1014969"/>
                  <a:pt x="11662341" y="1012025"/>
                  <a:pt x="11659322" y="1011362"/>
                </a:cubicBezTo>
                <a:lnTo>
                  <a:pt x="11570312" y="992073"/>
                </a:lnTo>
                <a:cubicBezTo>
                  <a:pt x="11567293" y="991484"/>
                  <a:pt x="11564348" y="993324"/>
                  <a:pt x="11563686" y="996343"/>
                </a:cubicBezTo>
                <a:cubicBezTo>
                  <a:pt x="11563023" y="999361"/>
                  <a:pt x="11564937" y="1002306"/>
                  <a:pt x="11567956" y="1002969"/>
                </a:cubicBezTo>
                <a:lnTo>
                  <a:pt x="11656966" y="1022258"/>
                </a:lnTo>
                <a:cubicBezTo>
                  <a:pt x="11657408" y="1022332"/>
                  <a:pt x="11657776" y="1022405"/>
                  <a:pt x="11658218" y="1022405"/>
                </a:cubicBezTo>
                <a:cubicBezTo>
                  <a:pt x="11660794" y="1022405"/>
                  <a:pt x="11663077" y="1020565"/>
                  <a:pt x="11663592" y="1017988"/>
                </a:cubicBezTo>
                <a:close/>
                <a:moveTo>
                  <a:pt x="11574361" y="999435"/>
                </a:moveTo>
                <a:cubicBezTo>
                  <a:pt x="11575465" y="996564"/>
                  <a:pt x="11573993" y="993324"/>
                  <a:pt x="11571122" y="992220"/>
                </a:cubicBezTo>
                <a:lnTo>
                  <a:pt x="11498529" y="964758"/>
                </a:lnTo>
                <a:cubicBezTo>
                  <a:pt x="11495658" y="963654"/>
                  <a:pt x="11492418" y="965126"/>
                  <a:pt x="11491314" y="967998"/>
                </a:cubicBezTo>
                <a:cubicBezTo>
                  <a:pt x="11490210" y="970869"/>
                  <a:pt x="11491682" y="974109"/>
                  <a:pt x="11494554" y="975213"/>
                </a:cubicBezTo>
                <a:lnTo>
                  <a:pt x="11567146" y="1002674"/>
                </a:lnTo>
                <a:cubicBezTo>
                  <a:pt x="11567808" y="1002895"/>
                  <a:pt x="11568472" y="1003042"/>
                  <a:pt x="11569134" y="1003042"/>
                </a:cubicBezTo>
                <a:cubicBezTo>
                  <a:pt x="11571416" y="1003042"/>
                  <a:pt x="11573551" y="1001717"/>
                  <a:pt x="11574361" y="999435"/>
                </a:cubicBezTo>
                <a:close/>
                <a:moveTo>
                  <a:pt x="11501400" y="972857"/>
                </a:moveTo>
                <a:cubicBezTo>
                  <a:pt x="11502947" y="970206"/>
                  <a:pt x="11502063" y="966820"/>
                  <a:pt x="11499339" y="965274"/>
                </a:cubicBezTo>
                <a:lnTo>
                  <a:pt x="11454282" y="939211"/>
                </a:lnTo>
                <a:cubicBezTo>
                  <a:pt x="11451632" y="937665"/>
                  <a:pt x="11448244" y="938549"/>
                  <a:pt x="11446698" y="941273"/>
                </a:cubicBezTo>
                <a:cubicBezTo>
                  <a:pt x="11445153" y="943923"/>
                  <a:pt x="11446036" y="947310"/>
                  <a:pt x="11448760" y="948856"/>
                </a:cubicBezTo>
                <a:lnTo>
                  <a:pt x="11493818" y="974918"/>
                </a:lnTo>
                <a:cubicBezTo>
                  <a:pt x="11494701" y="975434"/>
                  <a:pt x="11495658" y="975655"/>
                  <a:pt x="11496615" y="975655"/>
                </a:cubicBezTo>
                <a:cubicBezTo>
                  <a:pt x="11498529" y="975581"/>
                  <a:pt x="11500370" y="974624"/>
                  <a:pt x="11501400" y="972857"/>
                </a:cubicBezTo>
                <a:close/>
                <a:moveTo>
                  <a:pt x="11452883" y="949371"/>
                </a:moveTo>
                <a:cubicBezTo>
                  <a:pt x="11455828" y="948635"/>
                  <a:pt x="11457668" y="945616"/>
                  <a:pt x="11456932" y="942598"/>
                </a:cubicBezTo>
                <a:lnTo>
                  <a:pt x="11445226" y="896362"/>
                </a:lnTo>
                <a:cubicBezTo>
                  <a:pt x="11444489" y="893417"/>
                  <a:pt x="11441472" y="891577"/>
                  <a:pt x="11438453" y="892313"/>
                </a:cubicBezTo>
                <a:cubicBezTo>
                  <a:pt x="11435508" y="893049"/>
                  <a:pt x="11433667" y="896068"/>
                  <a:pt x="11434403" y="899087"/>
                </a:cubicBezTo>
                <a:lnTo>
                  <a:pt x="11446110" y="945322"/>
                </a:lnTo>
                <a:cubicBezTo>
                  <a:pt x="11446772" y="947899"/>
                  <a:pt x="11449054" y="949518"/>
                  <a:pt x="11451558" y="949518"/>
                </a:cubicBezTo>
                <a:cubicBezTo>
                  <a:pt x="11451999" y="949592"/>
                  <a:pt x="11452441" y="949518"/>
                  <a:pt x="11452883" y="949371"/>
                </a:cubicBezTo>
                <a:close/>
                <a:moveTo>
                  <a:pt x="11440220" y="903357"/>
                </a:moveTo>
                <a:cubicBezTo>
                  <a:pt x="11443312" y="903136"/>
                  <a:pt x="11445668" y="900559"/>
                  <a:pt x="11445447" y="897467"/>
                </a:cubicBezTo>
                <a:lnTo>
                  <a:pt x="11441250" y="828997"/>
                </a:lnTo>
                <a:cubicBezTo>
                  <a:pt x="11441103" y="825905"/>
                  <a:pt x="11438453" y="823328"/>
                  <a:pt x="11435360" y="823770"/>
                </a:cubicBezTo>
                <a:cubicBezTo>
                  <a:pt x="11432269" y="823991"/>
                  <a:pt x="11429912" y="826568"/>
                  <a:pt x="11430133" y="829660"/>
                </a:cubicBezTo>
                <a:lnTo>
                  <a:pt x="11434329" y="898129"/>
                </a:lnTo>
                <a:cubicBezTo>
                  <a:pt x="11434477" y="901074"/>
                  <a:pt x="11436980" y="903357"/>
                  <a:pt x="11439925" y="903357"/>
                </a:cubicBezTo>
                <a:cubicBezTo>
                  <a:pt x="11439999" y="903357"/>
                  <a:pt x="11440072" y="903357"/>
                  <a:pt x="11440220" y="903357"/>
                </a:cubicBezTo>
                <a:close/>
                <a:moveTo>
                  <a:pt x="11441250" y="829807"/>
                </a:moveTo>
                <a:lnTo>
                  <a:pt x="11448318" y="750368"/>
                </a:lnTo>
                <a:cubicBezTo>
                  <a:pt x="11448613" y="747275"/>
                  <a:pt x="11446330" y="744625"/>
                  <a:pt x="11443238" y="744331"/>
                </a:cubicBezTo>
                <a:cubicBezTo>
                  <a:pt x="11440293" y="744257"/>
                  <a:pt x="11437496" y="746318"/>
                  <a:pt x="11437201" y="749411"/>
                </a:cubicBezTo>
                <a:lnTo>
                  <a:pt x="11430133" y="828850"/>
                </a:lnTo>
                <a:cubicBezTo>
                  <a:pt x="11429838" y="831942"/>
                  <a:pt x="11432121" y="834593"/>
                  <a:pt x="11435213" y="834887"/>
                </a:cubicBezTo>
                <a:cubicBezTo>
                  <a:pt x="11435434" y="834887"/>
                  <a:pt x="11435581" y="834887"/>
                  <a:pt x="11435729" y="834887"/>
                </a:cubicBezTo>
                <a:cubicBezTo>
                  <a:pt x="11438600" y="834887"/>
                  <a:pt x="11440956" y="832678"/>
                  <a:pt x="11441250" y="829807"/>
                </a:cubicBezTo>
                <a:close/>
                <a:moveTo>
                  <a:pt x="11448244" y="750957"/>
                </a:moveTo>
                <a:lnTo>
                  <a:pt x="11464957" y="666805"/>
                </a:lnTo>
                <a:cubicBezTo>
                  <a:pt x="11465546" y="663787"/>
                  <a:pt x="11463632" y="660842"/>
                  <a:pt x="11460613" y="660253"/>
                </a:cubicBezTo>
                <a:cubicBezTo>
                  <a:pt x="11457668" y="659590"/>
                  <a:pt x="11454649" y="661578"/>
                  <a:pt x="11454061" y="664597"/>
                </a:cubicBezTo>
                <a:lnTo>
                  <a:pt x="11437348" y="748748"/>
                </a:lnTo>
                <a:cubicBezTo>
                  <a:pt x="11436760" y="751766"/>
                  <a:pt x="11438674" y="754711"/>
                  <a:pt x="11441692" y="755300"/>
                </a:cubicBezTo>
                <a:cubicBezTo>
                  <a:pt x="11442060" y="755374"/>
                  <a:pt x="11442429" y="755448"/>
                  <a:pt x="11442870" y="755448"/>
                </a:cubicBezTo>
                <a:cubicBezTo>
                  <a:pt x="11445447" y="755374"/>
                  <a:pt x="11447729" y="753533"/>
                  <a:pt x="11448244" y="750957"/>
                </a:cubicBezTo>
                <a:close/>
                <a:moveTo>
                  <a:pt x="11464883" y="667247"/>
                </a:moveTo>
                <a:lnTo>
                  <a:pt x="11489768" y="584642"/>
                </a:lnTo>
                <a:cubicBezTo>
                  <a:pt x="11490651" y="581697"/>
                  <a:pt x="11488958" y="578605"/>
                  <a:pt x="11486013" y="577721"/>
                </a:cubicBezTo>
                <a:cubicBezTo>
                  <a:pt x="11483068" y="576764"/>
                  <a:pt x="11479976" y="578531"/>
                  <a:pt x="11479093" y="581476"/>
                </a:cubicBezTo>
                <a:lnTo>
                  <a:pt x="11454208" y="664081"/>
                </a:lnTo>
                <a:cubicBezTo>
                  <a:pt x="11453325" y="667026"/>
                  <a:pt x="11455018" y="670118"/>
                  <a:pt x="11457963" y="671002"/>
                </a:cubicBezTo>
                <a:cubicBezTo>
                  <a:pt x="11458478" y="671149"/>
                  <a:pt x="11459067" y="671223"/>
                  <a:pt x="11459583" y="671223"/>
                </a:cubicBezTo>
                <a:cubicBezTo>
                  <a:pt x="11461938" y="671223"/>
                  <a:pt x="11464147" y="669677"/>
                  <a:pt x="11464883" y="667247"/>
                </a:cubicBezTo>
                <a:close/>
                <a:moveTo>
                  <a:pt x="11489620" y="585157"/>
                </a:moveTo>
                <a:lnTo>
                  <a:pt x="11520469" y="510062"/>
                </a:lnTo>
                <a:cubicBezTo>
                  <a:pt x="11521646" y="507190"/>
                  <a:pt x="11520248" y="503951"/>
                  <a:pt x="11517450" y="502773"/>
                </a:cubicBezTo>
                <a:cubicBezTo>
                  <a:pt x="11514579" y="501595"/>
                  <a:pt x="11511340" y="502994"/>
                  <a:pt x="11510162" y="505791"/>
                </a:cubicBezTo>
                <a:lnTo>
                  <a:pt x="11479313" y="580887"/>
                </a:lnTo>
                <a:cubicBezTo>
                  <a:pt x="11478136" y="583758"/>
                  <a:pt x="11479534" y="586998"/>
                  <a:pt x="11482332" y="588176"/>
                </a:cubicBezTo>
                <a:cubicBezTo>
                  <a:pt x="11483068" y="588470"/>
                  <a:pt x="11483805" y="588617"/>
                  <a:pt x="11484467" y="588617"/>
                </a:cubicBezTo>
                <a:cubicBezTo>
                  <a:pt x="11486675" y="588617"/>
                  <a:pt x="11488737" y="587292"/>
                  <a:pt x="11489620" y="585157"/>
                </a:cubicBezTo>
                <a:close/>
                <a:moveTo>
                  <a:pt x="11520101" y="510724"/>
                </a:moveTo>
                <a:lnTo>
                  <a:pt x="11555145" y="449322"/>
                </a:lnTo>
                <a:cubicBezTo>
                  <a:pt x="11556691" y="446672"/>
                  <a:pt x="11555734" y="443212"/>
                  <a:pt x="11553084" y="441739"/>
                </a:cubicBezTo>
                <a:cubicBezTo>
                  <a:pt x="11550433" y="440193"/>
                  <a:pt x="11546973" y="441150"/>
                  <a:pt x="11545501" y="443801"/>
                </a:cubicBezTo>
                <a:lnTo>
                  <a:pt x="11510456" y="505202"/>
                </a:lnTo>
                <a:cubicBezTo>
                  <a:pt x="11508910" y="507853"/>
                  <a:pt x="11509867" y="511313"/>
                  <a:pt x="11512517" y="512786"/>
                </a:cubicBezTo>
                <a:cubicBezTo>
                  <a:pt x="11513401" y="513301"/>
                  <a:pt x="11514358" y="513522"/>
                  <a:pt x="11515315" y="513522"/>
                </a:cubicBezTo>
                <a:cubicBezTo>
                  <a:pt x="11517229" y="513522"/>
                  <a:pt x="11519070" y="512491"/>
                  <a:pt x="11520101" y="510724"/>
                </a:cubicBezTo>
                <a:close/>
                <a:moveTo>
                  <a:pt x="11554704" y="449985"/>
                </a:moveTo>
                <a:lnTo>
                  <a:pt x="11585110" y="411186"/>
                </a:lnTo>
                <a:cubicBezTo>
                  <a:pt x="11587024" y="408756"/>
                  <a:pt x="11586583" y="405222"/>
                  <a:pt x="11584153" y="403382"/>
                </a:cubicBezTo>
                <a:cubicBezTo>
                  <a:pt x="11581723" y="401467"/>
                  <a:pt x="11578263" y="401909"/>
                  <a:pt x="11576349" y="404339"/>
                </a:cubicBezTo>
                <a:lnTo>
                  <a:pt x="11545942" y="443138"/>
                </a:lnTo>
                <a:cubicBezTo>
                  <a:pt x="11544028" y="445568"/>
                  <a:pt x="11544470" y="449102"/>
                  <a:pt x="11546900" y="450942"/>
                </a:cubicBezTo>
                <a:cubicBezTo>
                  <a:pt x="11547930" y="451752"/>
                  <a:pt x="11549182" y="452120"/>
                  <a:pt x="11550360" y="452120"/>
                </a:cubicBezTo>
                <a:cubicBezTo>
                  <a:pt x="11551980" y="452120"/>
                  <a:pt x="11553599" y="451384"/>
                  <a:pt x="11554704" y="449985"/>
                </a:cubicBezTo>
                <a:close/>
                <a:moveTo>
                  <a:pt x="11582018" y="413173"/>
                </a:moveTo>
                <a:lnTo>
                  <a:pt x="11631640" y="401835"/>
                </a:lnTo>
                <a:cubicBezTo>
                  <a:pt x="11634659" y="401173"/>
                  <a:pt x="11636499" y="398154"/>
                  <a:pt x="11635836" y="395136"/>
                </a:cubicBezTo>
                <a:cubicBezTo>
                  <a:pt x="11635174" y="392117"/>
                  <a:pt x="11632302" y="390277"/>
                  <a:pt x="11629137" y="390939"/>
                </a:cubicBezTo>
                <a:lnTo>
                  <a:pt x="11579515" y="402277"/>
                </a:lnTo>
                <a:cubicBezTo>
                  <a:pt x="11576496" y="402940"/>
                  <a:pt x="11574656" y="405958"/>
                  <a:pt x="11575318" y="408977"/>
                </a:cubicBezTo>
                <a:cubicBezTo>
                  <a:pt x="11575908" y="411554"/>
                  <a:pt x="11578263" y="413321"/>
                  <a:pt x="11580766" y="413321"/>
                </a:cubicBezTo>
                <a:cubicBezTo>
                  <a:pt x="11581208" y="413321"/>
                  <a:pt x="11581576" y="413247"/>
                  <a:pt x="11582018" y="413173"/>
                </a:cubicBezTo>
                <a:close/>
                <a:moveTo>
                  <a:pt x="11631051" y="401909"/>
                </a:moveTo>
                <a:lnTo>
                  <a:pt x="11704527" y="392706"/>
                </a:lnTo>
                <a:cubicBezTo>
                  <a:pt x="11707619" y="392338"/>
                  <a:pt x="11709754" y="389540"/>
                  <a:pt x="11709386" y="386522"/>
                </a:cubicBezTo>
                <a:cubicBezTo>
                  <a:pt x="11709018" y="383430"/>
                  <a:pt x="11706220" y="381147"/>
                  <a:pt x="11703201" y="381663"/>
                </a:cubicBezTo>
                <a:lnTo>
                  <a:pt x="11629726" y="390866"/>
                </a:lnTo>
                <a:cubicBezTo>
                  <a:pt x="11626633" y="391234"/>
                  <a:pt x="11624499" y="394031"/>
                  <a:pt x="11624866" y="397050"/>
                </a:cubicBezTo>
                <a:cubicBezTo>
                  <a:pt x="11625235" y="399848"/>
                  <a:pt x="11627664" y="401983"/>
                  <a:pt x="11630388" y="401909"/>
                </a:cubicBezTo>
                <a:cubicBezTo>
                  <a:pt x="11630609" y="401983"/>
                  <a:pt x="11630830" y="401983"/>
                  <a:pt x="11631051" y="401909"/>
                </a:cubicBezTo>
                <a:close/>
                <a:moveTo>
                  <a:pt x="11704159" y="392780"/>
                </a:moveTo>
                <a:lnTo>
                  <a:pt x="11789194" y="387700"/>
                </a:lnTo>
                <a:cubicBezTo>
                  <a:pt x="11792285" y="387479"/>
                  <a:pt x="11794642" y="384902"/>
                  <a:pt x="11794421" y="381810"/>
                </a:cubicBezTo>
                <a:cubicBezTo>
                  <a:pt x="11794273" y="378718"/>
                  <a:pt x="11791549" y="376435"/>
                  <a:pt x="11788530" y="376583"/>
                </a:cubicBezTo>
                <a:lnTo>
                  <a:pt x="11703496" y="381663"/>
                </a:lnTo>
                <a:cubicBezTo>
                  <a:pt x="11700404" y="381884"/>
                  <a:pt x="11698048" y="384460"/>
                  <a:pt x="11698269" y="387553"/>
                </a:cubicBezTo>
                <a:cubicBezTo>
                  <a:pt x="11698416" y="390497"/>
                  <a:pt x="11700920" y="392780"/>
                  <a:pt x="11703864" y="392780"/>
                </a:cubicBezTo>
                <a:cubicBezTo>
                  <a:pt x="11704011" y="392780"/>
                  <a:pt x="11704085" y="392780"/>
                  <a:pt x="11704159" y="392780"/>
                </a:cubicBezTo>
                <a:close/>
                <a:moveTo>
                  <a:pt x="11789046" y="387700"/>
                </a:moveTo>
                <a:lnTo>
                  <a:pt x="11877542" y="384460"/>
                </a:lnTo>
                <a:cubicBezTo>
                  <a:pt x="11880633" y="384313"/>
                  <a:pt x="11882990" y="381736"/>
                  <a:pt x="11882916" y="378718"/>
                </a:cubicBezTo>
                <a:cubicBezTo>
                  <a:pt x="11882842" y="375626"/>
                  <a:pt x="11880339" y="373564"/>
                  <a:pt x="11877173" y="373343"/>
                </a:cubicBezTo>
                <a:lnTo>
                  <a:pt x="11788678" y="376583"/>
                </a:lnTo>
                <a:cubicBezTo>
                  <a:pt x="11785586" y="376730"/>
                  <a:pt x="11783230" y="379307"/>
                  <a:pt x="11783303" y="382325"/>
                </a:cubicBezTo>
                <a:cubicBezTo>
                  <a:pt x="11783377" y="385344"/>
                  <a:pt x="11785880" y="387700"/>
                  <a:pt x="11788899" y="387700"/>
                </a:cubicBezTo>
                <a:cubicBezTo>
                  <a:pt x="11788973" y="387700"/>
                  <a:pt x="11788973" y="387700"/>
                  <a:pt x="11789046" y="387700"/>
                </a:cubicBezTo>
                <a:close/>
                <a:moveTo>
                  <a:pt x="11877615" y="384387"/>
                </a:moveTo>
                <a:lnTo>
                  <a:pt x="11961325" y="380706"/>
                </a:lnTo>
                <a:cubicBezTo>
                  <a:pt x="11964416" y="380558"/>
                  <a:pt x="11966773" y="377981"/>
                  <a:pt x="11966625" y="374889"/>
                </a:cubicBezTo>
                <a:cubicBezTo>
                  <a:pt x="11966478" y="371797"/>
                  <a:pt x="11964343" y="369368"/>
                  <a:pt x="11960809" y="369588"/>
                </a:cubicBezTo>
                <a:lnTo>
                  <a:pt x="11877099" y="373270"/>
                </a:lnTo>
                <a:cubicBezTo>
                  <a:pt x="11874008" y="373417"/>
                  <a:pt x="11871651" y="375994"/>
                  <a:pt x="11871799" y="379086"/>
                </a:cubicBezTo>
                <a:cubicBezTo>
                  <a:pt x="11871946" y="382104"/>
                  <a:pt x="11874449" y="384460"/>
                  <a:pt x="11877394" y="384387"/>
                </a:cubicBezTo>
                <a:cubicBezTo>
                  <a:pt x="11877468" y="384387"/>
                  <a:pt x="11877542" y="384387"/>
                  <a:pt x="11877615" y="384387"/>
                </a:cubicBezTo>
                <a:close/>
                <a:moveTo>
                  <a:pt x="11961104" y="380706"/>
                </a:moveTo>
                <a:lnTo>
                  <a:pt x="12033991" y="380117"/>
                </a:lnTo>
                <a:cubicBezTo>
                  <a:pt x="12037082" y="380117"/>
                  <a:pt x="12039513" y="377540"/>
                  <a:pt x="12039513" y="374521"/>
                </a:cubicBezTo>
                <a:cubicBezTo>
                  <a:pt x="12039513" y="371429"/>
                  <a:pt x="12036936" y="368999"/>
                  <a:pt x="12033917" y="368999"/>
                </a:cubicBezTo>
                <a:cubicBezTo>
                  <a:pt x="12033917" y="368999"/>
                  <a:pt x="12033917" y="368999"/>
                  <a:pt x="12033917" y="368999"/>
                </a:cubicBezTo>
                <a:lnTo>
                  <a:pt x="11961030" y="369588"/>
                </a:lnTo>
                <a:cubicBezTo>
                  <a:pt x="11957937" y="369588"/>
                  <a:pt x="11955508" y="372165"/>
                  <a:pt x="11955508" y="375184"/>
                </a:cubicBezTo>
                <a:cubicBezTo>
                  <a:pt x="11955508" y="378276"/>
                  <a:pt x="11958011" y="380779"/>
                  <a:pt x="11961104" y="380706"/>
                </a:cubicBezTo>
                <a:cubicBezTo>
                  <a:pt x="11961104" y="380706"/>
                  <a:pt x="11961104" y="380706"/>
                  <a:pt x="11961104" y="380706"/>
                </a:cubicBezTo>
                <a:close/>
                <a:moveTo>
                  <a:pt x="12095613" y="381000"/>
                </a:moveTo>
                <a:cubicBezTo>
                  <a:pt x="12095907" y="377908"/>
                  <a:pt x="12093699" y="375184"/>
                  <a:pt x="12090680" y="374889"/>
                </a:cubicBezTo>
                <a:lnTo>
                  <a:pt x="12034579" y="368999"/>
                </a:lnTo>
                <a:cubicBezTo>
                  <a:pt x="12031487" y="368631"/>
                  <a:pt x="12028763" y="370914"/>
                  <a:pt x="12028469" y="373932"/>
                </a:cubicBezTo>
                <a:cubicBezTo>
                  <a:pt x="12028174" y="377024"/>
                  <a:pt x="12030383" y="379748"/>
                  <a:pt x="12033401" y="380043"/>
                </a:cubicBezTo>
                <a:lnTo>
                  <a:pt x="12089502" y="385933"/>
                </a:lnTo>
                <a:cubicBezTo>
                  <a:pt x="12089723" y="385933"/>
                  <a:pt x="12089944" y="385933"/>
                  <a:pt x="12090165" y="385933"/>
                </a:cubicBezTo>
                <a:cubicBezTo>
                  <a:pt x="12092889" y="386006"/>
                  <a:pt x="12095245" y="383871"/>
                  <a:pt x="12095613" y="381000"/>
                </a:cubicBezTo>
                <a:close/>
                <a:moveTo>
                  <a:pt x="12127787" y="392485"/>
                </a:moveTo>
                <a:cubicBezTo>
                  <a:pt x="12128744" y="389540"/>
                  <a:pt x="12127124" y="386448"/>
                  <a:pt x="12124179" y="385491"/>
                </a:cubicBezTo>
                <a:lnTo>
                  <a:pt x="12091785" y="375110"/>
                </a:lnTo>
                <a:cubicBezTo>
                  <a:pt x="12088840" y="374153"/>
                  <a:pt x="12085748" y="375773"/>
                  <a:pt x="12084791" y="378718"/>
                </a:cubicBezTo>
                <a:cubicBezTo>
                  <a:pt x="12083834" y="381663"/>
                  <a:pt x="12085453" y="384755"/>
                  <a:pt x="12088398" y="385712"/>
                </a:cubicBezTo>
                <a:lnTo>
                  <a:pt x="12120792" y="396093"/>
                </a:lnTo>
                <a:cubicBezTo>
                  <a:pt x="12121381" y="396240"/>
                  <a:pt x="12121970" y="396387"/>
                  <a:pt x="12122560" y="396387"/>
                </a:cubicBezTo>
                <a:cubicBezTo>
                  <a:pt x="12124842" y="396387"/>
                  <a:pt x="12127051" y="394841"/>
                  <a:pt x="12127787" y="392485"/>
                </a:cubicBezTo>
                <a:close/>
                <a:moveTo>
                  <a:pt x="12133603" y="435555"/>
                </a:moveTo>
                <a:cubicBezTo>
                  <a:pt x="12136621" y="434819"/>
                  <a:pt x="12138388" y="431800"/>
                  <a:pt x="12137652" y="428782"/>
                </a:cubicBezTo>
                <a:lnTo>
                  <a:pt x="12127860" y="389467"/>
                </a:lnTo>
                <a:cubicBezTo>
                  <a:pt x="12127124" y="386448"/>
                  <a:pt x="12124106" y="384681"/>
                  <a:pt x="12121087" y="385417"/>
                </a:cubicBezTo>
                <a:cubicBezTo>
                  <a:pt x="12118068" y="386154"/>
                  <a:pt x="12116301" y="389172"/>
                  <a:pt x="12117038" y="392191"/>
                </a:cubicBezTo>
                <a:lnTo>
                  <a:pt x="12126830" y="431506"/>
                </a:lnTo>
                <a:cubicBezTo>
                  <a:pt x="12127492" y="434082"/>
                  <a:pt x="12129775" y="435776"/>
                  <a:pt x="12132278" y="435702"/>
                </a:cubicBezTo>
                <a:cubicBezTo>
                  <a:pt x="12132719" y="435702"/>
                  <a:pt x="12133161" y="435628"/>
                  <a:pt x="12133603" y="435555"/>
                </a:cubicBezTo>
                <a:close/>
                <a:moveTo>
                  <a:pt x="12136695" y="499239"/>
                </a:moveTo>
                <a:cubicBezTo>
                  <a:pt x="12139787" y="499018"/>
                  <a:pt x="12142069" y="496368"/>
                  <a:pt x="12141922" y="493349"/>
                </a:cubicBezTo>
                <a:lnTo>
                  <a:pt x="12137799" y="429812"/>
                </a:lnTo>
                <a:cubicBezTo>
                  <a:pt x="12137578" y="426720"/>
                  <a:pt x="12135223" y="424438"/>
                  <a:pt x="12131909" y="424585"/>
                </a:cubicBezTo>
                <a:cubicBezTo>
                  <a:pt x="12128818" y="424806"/>
                  <a:pt x="12126535" y="427456"/>
                  <a:pt x="12126682" y="430475"/>
                </a:cubicBezTo>
                <a:lnTo>
                  <a:pt x="12130805" y="494012"/>
                </a:lnTo>
                <a:cubicBezTo>
                  <a:pt x="12131026" y="496957"/>
                  <a:pt x="12133456" y="499239"/>
                  <a:pt x="12136400" y="499239"/>
                </a:cubicBezTo>
                <a:cubicBezTo>
                  <a:pt x="12136547" y="499239"/>
                  <a:pt x="12136621" y="499239"/>
                  <a:pt x="12136695" y="499239"/>
                </a:cubicBezTo>
                <a:close/>
                <a:moveTo>
                  <a:pt x="12138314" y="572494"/>
                </a:moveTo>
                <a:lnTo>
                  <a:pt x="12141922" y="493938"/>
                </a:lnTo>
                <a:cubicBezTo>
                  <a:pt x="12142069" y="490846"/>
                  <a:pt x="12139714" y="488269"/>
                  <a:pt x="12136621" y="488122"/>
                </a:cubicBezTo>
                <a:cubicBezTo>
                  <a:pt x="12133676" y="487754"/>
                  <a:pt x="12130952" y="490330"/>
                  <a:pt x="12130805" y="493423"/>
                </a:cubicBezTo>
                <a:lnTo>
                  <a:pt x="12127197" y="571979"/>
                </a:lnTo>
                <a:cubicBezTo>
                  <a:pt x="12127051" y="575071"/>
                  <a:pt x="12129406" y="577648"/>
                  <a:pt x="12132499" y="577795"/>
                </a:cubicBezTo>
                <a:cubicBezTo>
                  <a:pt x="12132572" y="577795"/>
                  <a:pt x="12132719" y="577795"/>
                  <a:pt x="12132793" y="577795"/>
                </a:cubicBezTo>
                <a:cubicBezTo>
                  <a:pt x="12135738" y="577795"/>
                  <a:pt x="12138168" y="575439"/>
                  <a:pt x="12138314" y="572494"/>
                </a:cubicBezTo>
                <a:close/>
                <a:moveTo>
                  <a:pt x="12129259" y="658707"/>
                </a:moveTo>
                <a:lnTo>
                  <a:pt x="12138314" y="572862"/>
                </a:lnTo>
                <a:cubicBezTo>
                  <a:pt x="12138609" y="569770"/>
                  <a:pt x="12136400" y="567046"/>
                  <a:pt x="12133382" y="566751"/>
                </a:cubicBezTo>
                <a:cubicBezTo>
                  <a:pt x="12130584" y="566457"/>
                  <a:pt x="12127566" y="568666"/>
                  <a:pt x="12127271" y="571684"/>
                </a:cubicBezTo>
                <a:lnTo>
                  <a:pt x="12118215" y="657529"/>
                </a:lnTo>
                <a:cubicBezTo>
                  <a:pt x="12117921" y="660621"/>
                  <a:pt x="12120130" y="663345"/>
                  <a:pt x="12123148" y="663640"/>
                </a:cubicBezTo>
                <a:cubicBezTo>
                  <a:pt x="12123369" y="663640"/>
                  <a:pt x="12123590" y="663640"/>
                  <a:pt x="12123811" y="663640"/>
                </a:cubicBezTo>
                <a:cubicBezTo>
                  <a:pt x="12126535" y="663640"/>
                  <a:pt x="12128965" y="661578"/>
                  <a:pt x="12129259" y="658707"/>
                </a:cubicBezTo>
                <a:close/>
                <a:moveTo>
                  <a:pt x="12117038" y="744551"/>
                </a:moveTo>
                <a:lnTo>
                  <a:pt x="12129259" y="658928"/>
                </a:lnTo>
                <a:cubicBezTo>
                  <a:pt x="12129701" y="655909"/>
                  <a:pt x="12127566" y="653038"/>
                  <a:pt x="12124547" y="652596"/>
                </a:cubicBezTo>
                <a:cubicBezTo>
                  <a:pt x="12121455" y="652154"/>
                  <a:pt x="12118657" y="654289"/>
                  <a:pt x="12118215" y="657308"/>
                </a:cubicBezTo>
                <a:lnTo>
                  <a:pt x="12105994" y="742932"/>
                </a:lnTo>
                <a:cubicBezTo>
                  <a:pt x="12105552" y="745950"/>
                  <a:pt x="12107688" y="748822"/>
                  <a:pt x="12110706" y="749263"/>
                </a:cubicBezTo>
                <a:cubicBezTo>
                  <a:pt x="12111000" y="749337"/>
                  <a:pt x="12111295" y="749337"/>
                  <a:pt x="12111516" y="749337"/>
                </a:cubicBezTo>
                <a:cubicBezTo>
                  <a:pt x="12114240" y="749337"/>
                  <a:pt x="12116596" y="747349"/>
                  <a:pt x="12117038" y="744551"/>
                </a:cubicBezTo>
                <a:close/>
                <a:moveTo>
                  <a:pt x="12100178" y="824138"/>
                </a:moveTo>
                <a:lnTo>
                  <a:pt x="12116964" y="744920"/>
                </a:lnTo>
                <a:cubicBezTo>
                  <a:pt x="12117627" y="741901"/>
                  <a:pt x="12115712" y="738956"/>
                  <a:pt x="12112694" y="738293"/>
                </a:cubicBezTo>
                <a:cubicBezTo>
                  <a:pt x="12109748" y="737704"/>
                  <a:pt x="12106731" y="739545"/>
                  <a:pt x="12106067" y="742564"/>
                </a:cubicBezTo>
                <a:lnTo>
                  <a:pt x="12089282" y="821782"/>
                </a:lnTo>
                <a:cubicBezTo>
                  <a:pt x="12088619" y="824801"/>
                  <a:pt x="12090533" y="827746"/>
                  <a:pt x="12093552" y="828408"/>
                </a:cubicBezTo>
                <a:cubicBezTo>
                  <a:pt x="12093920" y="828482"/>
                  <a:pt x="12094361" y="828555"/>
                  <a:pt x="12094730" y="828555"/>
                </a:cubicBezTo>
                <a:cubicBezTo>
                  <a:pt x="12097307" y="828555"/>
                  <a:pt x="12099588" y="826789"/>
                  <a:pt x="12100178" y="824138"/>
                </a:cubicBezTo>
                <a:close/>
                <a:moveTo>
                  <a:pt x="12077134" y="891577"/>
                </a:moveTo>
                <a:lnTo>
                  <a:pt x="12100031" y="824801"/>
                </a:lnTo>
                <a:cubicBezTo>
                  <a:pt x="12101061" y="821929"/>
                  <a:pt x="12099442" y="818690"/>
                  <a:pt x="12096571" y="817733"/>
                </a:cubicBezTo>
                <a:cubicBezTo>
                  <a:pt x="12093625" y="816702"/>
                  <a:pt x="12090533" y="818322"/>
                  <a:pt x="12089502" y="821193"/>
                </a:cubicBezTo>
                <a:lnTo>
                  <a:pt x="12066605" y="887969"/>
                </a:lnTo>
                <a:cubicBezTo>
                  <a:pt x="12065575" y="890841"/>
                  <a:pt x="12067195" y="894080"/>
                  <a:pt x="12070066" y="895037"/>
                </a:cubicBezTo>
                <a:cubicBezTo>
                  <a:pt x="12070655" y="895258"/>
                  <a:pt x="12071317" y="895332"/>
                  <a:pt x="12071907" y="895332"/>
                </a:cubicBezTo>
                <a:cubicBezTo>
                  <a:pt x="12074189" y="895332"/>
                  <a:pt x="12076324" y="893859"/>
                  <a:pt x="12077134" y="891577"/>
                </a:cubicBezTo>
                <a:close/>
                <a:moveTo>
                  <a:pt x="12021180" y="914327"/>
                </a:moveTo>
                <a:lnTo>
                  <a:pt x="12073748" y="895037"/>
                </a:lnTo>
                <a:cubicBezTo>
                  <a:pt x="12076618" y="894006"/>
                  <a:pt x="12078091" y="890767"/>
                  <a:pt x="12077060" y="887896"/>
                </a:cubicBezTo>
                <a:cubicBezTo>
                  <a:pt x="12076029" y="885024"/>
                  <a:pt x="12072790" y="883552"/>
                  <a:pt x="12069919" y="884583"/>
                </a:cubicBezTo>
                <a:lnTo>
                  <a:pt x="12017352" y="903872"/>
                </a:lnTo>
                <a:cubicBezTo>
                  <a:pt x="12014480" y="904903"/>
                  <a:pt x="12013008" y="908142"/>
                  <a:pt x="12014038" y="911013"/>
                </a:cubicBezTo>
                <a:cubicBezTo>
                  <a:pt x="12014849" y="913296"/>
                  <a:pt x="12017057" y="914695"/>
                  <a:pt x="12019340" y="914695"/>
                </a:cubicBezTo>
                <a:cubicBezTo>
                  <a:pt x="12019929" y="914621"/>
                  <a:pt x="12020591" y="914547"/>
                  <a:pt x="12021180" y="914327"/>
                </a:cubicBezTo>
                <a:close/>
                <a:moveTo>
                  <a:pt x="11949545" y="938549"/>
                </a:moveTo>
                <a:lnTo>
                  <a:pt x="12021107" y="914400"/>
                </a:lnTo>
                <a:cubicBezTo>
                  <a:pt x="12024052" y="913443"/>
                  <a:pt x="12025598" y="910277"/>
                  <a:pt x="12024641" y="907332"/>
                </a:cubicBezTo>
                <a:cubicBezTo>
                  <a:pt x="12023683" y="904387"/>
                  <a:pt x="12020517" y="902768"/>
                  <a:pt x="12017573" y="903798"/>
                </a:cubicBezTo>
                <a:lnTo>
                  <a:pt x="11946011" y="927947"/>
                </a:lnTo>
                <a:cubicBezTo>
                  <a:pt x="11943066" y="928904"/>
                  <a:pt x="11941520" y="932070"/>
                  <a:pt x="11942477" y="935015"/>
                </a:cubicBezTo>
                <a:cubicBezTo>
                  <a:pt x="11943287" y="937371"/>
                  <a:pt x="11945422" y="938843"/>
                  <a:pt x="11947777" y="938843"/>
                </a:cubicBezTo>
                <a:cubicBezTo>
                  <a:pt x="11948367" y="938769"/>
                  <a:pt x="11948956" y="938696"/>
                  <a:pt x="11949545" y="938549"/>
                </a:cubicBezTo>
                <a:close/>
                <a:moveTo>
                  <a:pt x="11861639" y="956954"/>
                </a:moveTo>
                <a:lnTo>
                  <a:pt x="11948882" y="938696"/>
                </a:lnTo>
                <a:cubicBezTo>
                  <a:pt x="11951901" y="938033"/>
                  <a:pt x="11953815" y="935088"/>
                  <a:pt x="11953226" y="932070"/>
                </a:cubicBezTo>
                <a:cubicBezTo>
                  <a:pt x="11952563" y="929051"/>
                  <a:pt x="11949618" y="927137"/>
                  <a:pt x="11946600" y="927726"/>
                </a:cubicBezTo>
                <a:lnTo>
                  <a:pt x="11859357" y="945985"/>
                </a:lnTo>
                <a:cubicBezTo>
                  <a:pt x="11856338" y="946647"/>
                  <a:pt x="11854424" y="949592"/>
                  <a:pt x="11855012" y="952611"/>
                </a:cubicBezTo>
                <a:cubicBezTo>
                  <a:pt x="11855602" y="955261"/>
                  <a:pt x="11857884" y="957102"/>
                  <a:pt x="11860534" y="957028"/>
                </a:cubicBezTo>
                <a:cubicBezTo>
                  <a:pt x="11860903" y="957102"/>
                  <a:pt x="11861270" y="957028"/>
                  <a:pt x="11861639" y="956954"/>
                </a:cubicBezTo>
                <a:close/>
                <a:moveTo>
                  <a:pt x="11765266" y="964979"/>
                </a:moveTo>
                <a:lnTo>
                  <a:pt x="11860903" y="957028"/>
                </a:lnTo>
                <a:cubicBezTo>
                  <a:pt x="11863994" y="956733"/>
                  <a:pt x="11866277" y="954083"/>
                  <a:pt x="11865982" y="950991"/>
                </a:cubicBezTo>
                <a:cubicBezTo>
                  <a:pt x="11865688" y="947899"/>
                  <a:pt x="11863184" y="945690"/>
                  <a:pt x="11859945" y="945911"/>
                </a:cubicBezTo>
                <a:lnTo>
                  <a:pt x="11764309" y="953862"/>
                </a:lnTo>
                <a:cubicBezTo>
                  <a:pt x="11761217" y="954157"/>
                  <a:pt x="11758935" y="956807"/>
                  <a:pt x="11759229" y="959899"/>
                </a:cubicBezTo>
                <a:cubicBezTo>
                  <a:pt x="11759450" y="962844"/>
                  <a:pt x="11761953" y="965053"/>
                  <a:pt x="11764824" y="964979"/>
                </a:cubicBezTo>
                <a:cubicBezTo>
                  <a:pt x="11764971" y="964979"/>
                  <a:pt x="11765119" y="964979"/>
                  <a:pt x="11765266" y="964979"/>
                </a:cubicBezTo>
                <a:close/>
                <a:moveTo>
                  <a:pt x="11770419" y="959826"/>
                </a:moveTo>
                <a:cubicBezTo>
                  <a:pt x="11770641" y="956733"/>
                  <a:pt x="11768358" y="954083"/>
                  <a:pt x="11765266" y="953862"/>
                </a:cubicBezTo>
                <a:lnTo>
                  <a:pt x="11668966" y="946942"/>
                </a:lnTo>
                <a:cubicBezTo>
                  <a:pt x="11666242" y="946721"/>
                  <a:pt x="11663225" y="949003"/>
                  <a:pt x="11663003" y="952095"/>
                </a:cubicBezTo>
                <a:cubicBezTo>
                  <a:pt x="11662782" y="955187"/>
                  <a:pt x="11665065" y="957838"/>
                  <a:pt x="11668157" y="958059"/>
                </a:cubicBezTo>
                <a:lnTo>
                  <a:pt x="11764456" y="964979"/>
                </a:lnTo>
                <a:cubicBezTo>
                  <a:pt x="11764603" y="964979"/>
                  <a:pt x="11764750" y="964979"/>
                  <a:pt x="11764898" y="964979"/>
                </a:cubicBezTo>
                <a:cubicBezTo>
                  <a:pt x="11767769" y="964979"/>
                  <a:pt x="11770198" y="962771"/>
                  <a:pt x="11770419" y="959826"/>
                </a:cubicBezTo>
                <a:close/>
                <a:moveTo>
                  <a:pt x="11674047" y="953494"/>
                </a:moveTo>
                <a:cubicBezTo>
                  <a:pt x="11674636" y="950476"/>
                  <a:pt x="11672648" y="947531"/>
                  <a:pt x="11669630" y="947015"/>
                </a:cubicBezTo>
                <a:lnTo>
                  <a:pt x="11579809" y="930082"/>
                </a:lnTo>
                <a:cubicBezTo>
                  <a:pt x="11576791" y="929493"/>
                  <a:pt x="11573846" y="931481"/>
                  <a:pt x="11573330" y="934499"/>
                </a:cubicBezTo>
                <a:cubicBezTo>
                  <a:pt x="11572741" y="937518"/>
                  <a:pt x="11574729" y="940463"/>
                  <a:pt x="11577748" y="940978"/>
                </a:cubicBezTo>
                <a:lnTo>
                  <a:pt x="11667568" y="957911"/>
                </a:lnTo>
                <a:cubicBezTo>
                  <a:pt x="11667937" y="957985"/>
                  <a:pt x="11668304" y="957985"/>
                  <a:pt x="11668673" y="957985"/>
                </a:cubicBezTo>
                <a:cubicBezTo>
                  <a:pt x="11671176" y="958059"/>
                  <a:pt x="11673531" y="956218"/>
                  <a:pt x="11674047" y="953494"/>
                </a:cubicBezTo>
                <a:close/>
                <a:moveTo>
                  <a:pt x="11584080" y="937150"/>
                </a:moveTo>
                <a:cubicBezTo>
                  <a:pt x="11584963" y="934205"/>
                  <a:pt x="11583196" y="931113"/>
                  <a:pt x="11580251" y="930229"/>
                </a:cubicBezTo>
                <a:lnTo>
                  <a:pt x="11503904" y="908289"/>
                </a:lnTo>
                <a:cubicBezTo>
                  <a:pt x="11500885" y="907480"/>
                  <a:pt x="11497866" y="909173"/>
                  <a:pt x="11496983" y="912118"/>
                </a:cubicBezTo>
                <a:cubicBezTo>
                  <a:pt x="11496099" y="915063"/>
                  <a:pt x="11497866" y="918155"/>
                  <a:pt x="11500811" y="919038"/>
                </a:cubicBezTo>
                <a:lnTo>
                  <a:pt x="11577159" y="940978"/>
                </a:lnTo>
                <a:cubicBezTo>
                  <a:pt x="11577674" y="941125"/>
                  <a:pt x="11578189" y="941199"/>
                  <a:pt x="11578704" y="941199"/>
                </a:cubicBezTo>
                <a:cubicBezTo>
                  <a:pt x="11581134" y="941125"/>
                  <a:pt x="11583343" y="939579"/>
                  <a:pt x="11584080" y="937150"/>
                </a:cubicBezTo>
                <a:close/>
                <a:moveTo>
                  <a:pt x="11507732" y="915063"/>
                </a:moveTo>
                <a:cubicBezTo>
                  <a:pt x="11508468" y="912044"/>
                  <a:pt x="11506702" y="909026"/>
                  <a:pt x="11503683" y="908289"/>
                </a:cubicBezTo>
                <a:lnTo>
                  <a:pt x="11441177" y="892387"/>
                </a:lnTo>
                <a:cubicBezTo>
                  <a:pt x="11438158" y="891577"/>
                  <a:pt x="11435139" y="893417"/>
                  <a:pt x="11434403" y="896436"/>
                </a:cubicBezTo>
                <a:cubicBezTo>
                  <a:pt x="11433667" y="899455"/>
                  <a:pt x="11435434" y="902473"/>
                  <a:pt x="11438453" y="903209"/>
                </a:cubicBezTo>
                <a:lnTo>
                  <a:pt x="11500959" y="919112"/>
                </a:lnTo>
                <a:cubicBezTo>
                  <a:pt x="11501474" y="919259"/>
                  <a:pt x="11501916" y="919259"/>
                  <a:pt x="11502357" y="919259"/>
                </a:cubicBezTo>
                <a:cubicBezTo>
                  <a:pt x="11504861" y="919186"/>
                  <a:pt x="11507069" y="917566"/>
                  <a:pt x="11507732" y="915063"/>
                </a:cubicBezTo>
                <a:close/>
                <a:moveTo>
                  <a:pt x="11392291" y="904608"/>
                </a:moveTo>
                <a:lnTo>
                  <a:pt x="11439999" y="903357"/>
                </a:lnTo>
                <a:cubicBezTo>
                  <a:pt x="11443091" y="903283"/>
                  <a:pt x="11445520" y="900706"/>
                  <a:pt x="11445447" y="897614"/>
                </a:cubicBezTo>
                <a:cubicBezTo>
                  <a:pt x="11445373" y="894595"/>
                  <a:pt x="11442870" y="892166"/>
                  <a:pt x="11439851" y="892166"/>
                </a:cubicBezTo>
                <a:cubicBezTo>
                  <a:pt x="11439851" y="892166"/>
                  <a:pt x="11439777" y="892166"/>
                  <a:pt x="11439777" y="892166"/>
                </a:cubicBezTo>
                <a:lnTo>
                  <a:pt x="11392070" y="893417"/>
                </a:lnTo>
                <a:cubicBezTo>
                  <a:pt x="11388978" y="893491"/>
                  <a:pt x="11386548" y="896068"/>
                  <a:pt x="11386622" y="899160"/>
                </a:cubicBezTo>
                <a:cubicBezTo>
                  <a:pt x="11386695" y="902179"/>
                  <a:pt x="11389198" y="904608"/>
                  <a:pt x="11392217" y="904608"/>
                </a:cubicBezTo>
                <a:cubicBezTo>
                  <a:pt x="11392217" y="904608"/>
                  <a:pt x="11392291" y="904608"/>
                  <a:pt x="11392291" y="904608"/>
                </a:cubicBezTo>
                <a:close/>
                <a:moveTo>
                  <a:pt x="11352019" y="917345"/>
                </a:moveTo>
                <a:lnTo>
                  <a:pt x="11393763" y="904387"/>
                </a:lnTo>
                <a:cubicBezTo>
                  <a:pt x="11396708" y="903504"/>
                  <a:pt x="11398328" y="900338"/>
                  <a:pt x="11397444" y="897393"/>
                </a:cubicBezTo>
                <a:cubicBezTo>
                  <a:pt x="11396561" y="894448"/>
                  <a:pt x="11393395" y="892828"/>
                  <a:pt x="11390450" y="893712"/>
                </a:cubicBezTo>
                <a:lnTo>
                  <a:pt x="11348706" y="906743"/>
                </a:lnTo>
                <a:cubicBezTo>
                  <a:pt x="11345761" y="907627"/>
                  <a:pt x="11344141" y="910793"/>
                  <a:pt x="11345024" y="913738"/>
                </a:cubicBezTo>
                <a:cubicBezTo>
                  <a:pt x="11345761" y="916167"/>
                  <a:pt x="11347970" y="917640"/>
                  <a:pt x="11350400" y="917640"/>
                </a:cubicBezTo>
                <a:cubicBezTo>
                  <a:pt x="11350988" y="917566"/>
                  <a:pt x="11351503" y="917492"/>
                  <a:pt x="11352019" y="917345"/>
                </a:cubicBezTo>
                <a:close/>
                <a:moveTo>
                  <a:pt x="11307919" y="936487"/>
                </a:moveTo>
                <a:lnTo>
                  <a:pt x="11352608" y="917124"/>
                </a:lnTo>
                <a:cubicBezTo>
                  <a:pt x="11355406" y="915873"/>
                  <a:pt x="11356731" y="912633"/>
                  <a:pt x="11355479" y="909762"/>
                </a:cubicBezTo>
                <a:cubicBezTo>
                  <a:pt x="11354227" y="906964"/>
                  <a:pt x="11350988" y="905639"/>
                  <a:pt x="11348191" y="906891"/>
                </a:cubicBezTo>
                <a:lnTo>
                  <a:pt x="11303502" y="926253"/>
                </a:lnTo>
                <a:cubicBezTo>
                  <a:pt x="11300704" y="927505"/>
                  <a:pt x="11299378" y="930744"/>
                  <a:pt x="11300630" y="933616"/>
                </a:cubicBezTo>
                <a:cubicBezTo>
                  <a:pt x="11301514" y="935751"/>
                  <a:pt x="11303648" y="937002"/>
                  <a:pt x="11305784" y="937002"/>
                </a:cubicBezTo>
                <a:cubicBezTo>
                  <a:pt x="11306446" y="936929"/>
                  <a:pt x="11307183" y="936782"/>
                  <a:pt x="11307919" y="936487"/>
                </a:cubicBezTo>
                <a:close/>
                <a:moveTo>
                  <a:pt x="11252995" y="949371"/>
                </a:moveTo>
                <a:lnTo>
                  <a:pt x="11306962" y="936782"/>
                </a:lnTo>
                <a:cubicBezTo>
                  <a:pt x="11309980" y="936119"/>
                  <a:pt x="11311820" y="933100"/>
                  <a:pt x="11311084" y="930082"/>
                </a:cubicBezTo>
                <a:cubicBezTo>
                  <a:pt x="11310422" y="927063"/>
                  <a:pt x="11307477" y="925223"/>
                  <a:pt x="11304385" y="925959"/>
                </a:cubicBezTo>
                <a:lnTo>
                  <a:pt x="11250419" y="938549"/>
                </a:lnTo>
                <a:cubicBezTo>
                  <a:pt x="11247400" y="939211"/>
                  <a:pt x="11245559" y="942230"/>
                  <a:pt x="11246296" y="945248"/>
                </a:cubicBezTo>
                <a:cubicBezTo>
                  <a:pt x="11246885" y="947825"/>
                  <a:pt x="11249168" y="949592"/>
                  <a:pt x="11251744" y="949518"/>
                </a:cubicBezTo>
                <a:cubicBezTo>
                  <a:pt x="11252186" y="949518"/>
                  <a:pt x="11252554" y="949518"/>
                  <a:pt x="11252995" y="949371"/>
                </a:cubicBezTo>
                <a:close/>
                <a:moveTo>
                  <a:pt x="11257266" y="944512"/>
                </a:moveTo>
                <a:cubicBezTo>
                  <a:pt x="11257560" y="941420"/>
                  <a:pt x="11255352" y="938696"/>
                  <a:pt x="11252333" y="938401"/>
                </a:cubicBezTo>
                <a:lnTo>
                  <a:pt x="11192404" y="932143"/>
                </a:lnTo>
                <a:cubicBezTo>
                  <a:pt x="11189165" y="931775"/>
                  <a:pt x="11186588" y="934058"/>
                  <a:pt x="11186293" y="937076"/>
                </a:cubicBezTo>
                <a:cubicBezTo>
                  <a:pt x="11185999" y="940168"/>
                  <a:pt x="11188208" y="942892"/>
                  <a:pt x="11191226" y="943187"/>
                </a:cubicBezTo>
                <a:lnTo>
                  <a:pt x="11251155" y="949445"/>
                </a:lnTo>
                <a:cubicBezTo>
                  <a:pt x="11251376" y="949445"/>
                  <a:pt x="11251597" y="949445"/>
                  <a:pt x="11251818" y="949445"/>
                </a:cubicBezTo>
                <a:cubicBezTo>
                  <a:pt x="11254542" y="949518"/>
                  <a:pt x="11256971" y="947383"/>
                  <a:pt x="11257266" y="944512"/>
                </a:cubicBezTo>
                <a:close/>
                <a:moveTo>
                  <a:pt x="11186661" y="944291"/>
                </a:moveTo>
                <a:lnTo>
                  <a:pt x="11192846" y="943187"/>
                </a:lnTo>
                <a:cubicBezTo>
                  <a:pt x="11195864" y="942598"/>
                  <a:pt x="11197925" y="939726"/>
                  <a:pt x="11197337" y="936708"/>
                </a:cubicBezTo>
                <a:cubicBezTo>
                  <a:pt x="11196748" y="933689"/>
                  <a:pt x="11193803" y="931628"/>
                  <a:pt x="11190858" y="932217"/>
                </a:cubicBezTo>
                <a:lnTo>
                  <a:pt x="11184674" y="933321"/>
                </a:lnTo>
                <a:cubicBezTo>
                  <a:pt x="11181655" y="933910"/>
                  <a:pt x="11179593" y="936782"/>
                  <a:pt x="11180183" y="939800"/>
                </a:cubicBezTo>
                <a:cubicBezTo>
                  <a:pt x="11180698" y="942524"/>
                  <a:pt x="11183053" y="944438"/>
                  <a:pt x="11185705" y="944365"/>
                </a:cubicBezTo>
                <a:cubicBezTo>
                  <a:pt x="11185999" y="944438"/>
                  <a:pt x="11186293" y="944365"/>
                  <a:pt x="11186661" y="944291"/>
                </a:cubicBezTo>
                <a:close/>
                <a:moveTo>
                  <a:pt x="11190563" y="941493"/>
                </a:moveTo>
                <a:cubicBezTo>
                  <a:pt x="11192036" y="938769"/>
                  <a:pt x="11191079" y="935383"/>
                  <a:pt x="11188355" y="933910"/>
                </a:cubicBezTo>
                <a:lnTo>
                  <a:pt x="11168255" y="922867"/>
                </a:lnTo>
                <a:cubicBezTo>
                  <a:pt x="11165531" y="921394"/>
                  <a:pt x="11162145" y="922351"/>
                  <a:pt x="11160673" y="925075"/>
                </a:cubicBezTo>
                <a:cubicBezTo>
                  <a:pt x="11159200" y="927800"/>
                  <a:pt x="11160157" y="931186"/>
                  <a:pt x="11162881" y="932659"/>
                </a:cubicBezTo>
                <a:lnTo>
                  <a:pt x="11182980" y="943702"/>
                </a:lnTo>
                <a:cubicBezTo>
                  <a:pt x="11183864" y="944144"/>
                  <a:pt x="11184748" y="944365"/>
                  <a:pt x="11185705" y="944365"/>
                </a:cubicBezTo>
                <a:cubicBezTo>
                  <a:pt x="11187618" y="944365"/>
                  <a:pt x="11189532" y="943334"/>
                  <a:pt x="11190563" y="941493"/>
                </a:cubicBezTo>
                <a:close/>
                <a:moveTo>
                  <a:pt x="11168992" y="932217"/>
                </a:moveTo>
                <a:cubicBezTo>
                  <a:pt x="11171421" y="930303"/>
                  <a:pt x="11171863" y="926842"/>
                  <a:pt x="11169949" y="924413"/>
                </a:cubicBezTo>
                <a:lnTo>
                  <a:pt x="11133431" y="877294"/>
                </a:lnTo>
                <a:cubicBezTo>
                  <a:pt x="11131517" y="874864"/>
                  <a:pt x="11128057" y="874423"/>
                  <a:pt x="11125628" y="876337"/>
                </a:cubicBezTo>
                <a:cubicBezTo>
                  <a:pt x="11123198" y="878251"/>
                  <a:pt x="11122756" y="881711"/>
                  <a:pt x="11124671" y="884141"/>
                </a:cubicBezTo>
                <a:lnTo>
                  <a:pt x="11161188" y="931260"/>
                </a:lnTo>
                <a:cubicBezTo>
                  <a:pt x="11162292" y="932659"/>
                  <a:pt x="11163985" y="933395"/>
                  <a:pt x="11165605" y="933395"/>
                </a:cubicBezTo>
                <a:cubicBezTo>
                  <a:pt x="11166783" y="933395"/>
                  <a:pt x="11167961" y="933027"/>
                  <a:pt x="11168992" y="932217"/>
                </a:cubicBezTo>
                <a:close/>
                <a:moveTo>
                  <a:pt x="11133505" y="883994"/>
                </a:moveTo>
                <a:cubicBezTo>
                  <a:pt x="11135346" y="881491"/>
                  <a:pt x="11134831" y="878030"/>
                  <a:pt x="11132328" y="876190"/>
                </a:cubicBezTo>
                <a:lnTo>
                  <a:pt x="11120621" y="867502"/>
                </a:lnTo>
                <a:cubicBezTo>
                  <a:pt x="11118192" y="865662"/>
                  <a:pt x="11114658" y="866177"/>
                  <a:pt x="11112818" y="868680"/>
                </a:cubicBezTo>
                <a:cubicBezTo>
                  <a:pt x="11110977" y="871183"/>
                  <a:pt x="11111492" y="874644"/>
                  <a:pt x="11113995" y="876484"/>
                </a:cubicBezTo>
                <a:lnTo>
                  <a:pt x="11125702" y="885172"/>
                </a:lnTo>
                <a:cubicBezTo>
                  <a:pt x="11126732" y="885908"/>
                  <a:pt x="11127910" y="886276"/>
                  <a:pt x="11129088" y="886276"/>
                </a:cubicBezTo>
                <a:cubicBezTo>
                  <a:pt x="11130781" y="886202"/>
                  <a:pt x="11132401" y="885466"/>
                  <a:pt x="11133505" y="883994"/>
                </a:cubicBezTo>
                <a:close/>
                <a:moveTo>
                  <a:pt x="11122756" y="873097"/>
                </a:moveTo>
                <a:lnTo>
                  <a:pt x="11138880" y="794542"/>
                </a:lnTo>
                <a:cubicBezTo>
                  <a:pt x="11139469" y="791523"/>
                  <a:pt x="11137555" y="788578"/>
                  <a:pt x="11134536" y="787989"/>
                </a:cubicBezTo>
                <a:cubicBezTo>
                  <a:pt x="11131665" y="787400"/>
                  <a:pt x="11128573" y="789314"/>
                  <a:pt x="11127983" y="792333"/>
                </a:cubicBezTo>
                <a:lnTo>
                  <a:pt x="11111860" y="870889"/>
                </a:lnTo>
                <a:cubicBezTo>
                  <a:pt x="11111271" y="873907"/>
                  <a:pt x="11113185" y="876852"/>
                  <a:pt x="11116204" y="877441"/>
                </a:cubicBezTo>
                <a:cubicBezTo>
                  <a:pt x="11116572" y="877515"/>
                  <a:pt x="11117014" y="877588"/>
                  <a:pt x="11117382" y="877588"/>
                </a:cubicBezTo>
                <a:cubicBezTo>
                  <a:pt x="11119885" y="877588"/>
                  <a:pt x="11122241" y="875748"/>
                  <a:pt x="11122756" y="873097"/>
                </a:cubicBezTo>
                <a:close/>
                <a:moveTo>
                  <a:pt x="11138806" y="794836"/>
                </a:moveTo>
                <a:lnTo>
                  <a:pt x="11167519" y="682413"/>
                </a:lnTo>
                <a:cubicBezTo>
                  <a:pt x="11168255" y="679469"/>
                  <a:pt x="11166488" y="676376"/>
                  <a:pt x="11163470" y="675640"/>
                </a:cubicBezTo>
                <a:cubicBezTo>
                  <a:pt x="11160525" y="674830"/>
                  <a:pt x="11157433" y="676671"/>
                  <a:pt x="11156697" y="679689"/>
                </a:cubicBezTo>
                <a:lnTo>
                  <a:pt x="11127983" y="792112"/>
                </a:lnTo>
                <a:cubicBezTo>
                  <a:pt x="11127247" y="795057"/>
                  <a:pt x="11129014" y="798149"/>
                  <a:pt x="11132033" y="798885"/>
                </a:cubicBezTo>
                <a:cubicBezTo>
                  <a:pt x="11132474" y="799033"/>
                  <a:pt x="11132990" y="799033"/>
                  <a:pt x="11133431" y="799033"/>
                </a:cubicBezTo>
                <a:cubicBezTo>
                  <a:pt x="11135935" y="798959"/>
                  <a:pt x="11138143" y="797339"/>
                  <a:pt x="11138806" y="794836"/>
                </a:cubicBezTo>
                <a:close/>
                <a:moveTo>
                  <a:pt x="11167372" y="682782"/>
                </a:moveTo>
                <a:lnTo>
                  <a:pt x="11202490" y="577795"/>
                </a:lnTo>
                <a:cubicBezTo>
                  <a:pt x="11203447" y="574850"/>
                  <a:pt x="11201901" y="571684"/>
                  <a:pt x="11198956" y="570727"/>
                </a:cubicBezTo>
                <a:cubicBezTo>
                  <a:pt x="11196011" y="569770"/>
                  <a:pt x="11192846" y="571316"/>
                  <a:pt x="11191889" y="574261"/>
                </a:cubicBezTo>
                <a:lnTo>
                  <a:pt x="11156770" y="679248"/>
                </a:lnTo>
                <a:cubicBezTo>
                  <a:pt x="11155813" y="682193"/>
                  <a:pt x="11157359" y="685358"/>
                  <a:pt x="11160304" y="686315"/>
                </a:cubicBezTo>
                <a:cubicBezTo>
                  <a:pt x="11160893" y="686536"/>
                  <a:pt x="11161482" y="686610"/>
                  <a:pt x="11162145" y="686610"/>
                </a:cubicBezTo>
                <a:cubicBezTo>
                  <a:pt x="11164501" y="686536"/>
                  <a:pt x="11166636" y="685064"/>
                  <a:pt x="11167372" y="682782"/>
                </a:cubicBezTo>
                <a:close/>
                <a:moveTo>
                  <a:pt x="11202343" y="578310"/>
                </a:moveTo>
                <a:lnTo>
                  <a:pt x="11246959" y="477667"/>
                </a:lnTo>
                <a:cubicBezTo>
                  <a:pt x="11248211" y="474870"/>
                  <a:pt x="11246959" y="471557"/>
                  <a:pt x="11244087" y="470305"/>
                </a:cubicBezTo>
                <a:cubicBezTo>
                  <a:pt x="11241290" y="469127"/>
                  <a:pt x="11237977" y="470305"/>
                  <a:pt x="11236725" y="473176"/>
                </a:cubicBezTo>
                <a:lnTo>
                  <a:pt x="11192110" y="573819"/>
                </a:lnTo>
                <a:cubicBezTo>
                  <a:pt x="11190858" y="576617"/>
                  <a:pt x="11192110" y="579930"/>
                  <a:pt x="11194980" y="581182"/>
                </a:cubicBezTo>
                <a:cubicBezTo>
                  <a:pt x="11195717" y="581476"/>
                  <a:pt x="11196527" y="581697"/>
                  <a:pt x="11197263" y="581623"/>
                </a:cubicBezTo>
                <a:cubicBezTo>
                  <a:pt x="11199398" y="581623"/>
                  <a:pt x="11201386" y="580372"/>
                  <a:pt x="11202343" y="578310"/>
                </a:cubicBezTo>
                <a:close/>
                <a:moveTo>
                  <a:pt x="11246664" y="478256"/>
                </a:moveTo>
                <a:lnTo>
                  <a:pt x="11301366" y="385417"/>
                </a:lnTo>
                <a:cubicBezTo>
                  <a:pt x="11302912" y="382767"/>
                  <a:pt x="11302029" y="379380"/>
                  <a:pt x="11299378" y="377761"/>
                </a:cubicBezTo>
                <a:cubicBezTo>
                  <a:pt x="11296728" y="376215"/>
                  <a:pt x="11293342" y="377098"/>
                  <a:pt x="11291721" y="379748"/>
                </a:cubicBezTo>
                <a:lnTo>
                  <a:pt x="11237020" y="472587"/>
                </a:lnTo>
                <a:cubicBezTo>
                  <a:pt x="11235473" y="475238"/>
                  <a:pt x="11236357" y="478624"/>
                  <a:pt x="11239008" y="480244"/>
                </a:cubicBezTo>
                <a:cubicBezTo>
                  <a:pt x="11239891" y="480760"/>
                  <a:pt x="11240922" y="481054"/>
                  <a:pt x="11241878" y="481054"/>
                </a:cubicBezTo>
                <a:cubicBezTo>
                  <a:pt x="11243793" y="480980"/>
                  <a:pt x="11245633" y="480023"/>
                  <a:pt x="11246664" y="478256"/>
                </a:cubicBezTo>
                <a:close/>
                <a:moveTo>
                  <a:pt x="11300924" y="386006"/>
                </a:moveTo>
                <a:lnTo>
                  <a:pt x="11365713" y="304432"/>
                </a:lnTo>
                <a:cubicBezTo>
                  <a:pt x="11367627" y="302002"/>
                  <a:pt x="11367185" y="298542"/>
                  <a:pt x="11364830" y="296628"/>
                </a:cubicBezTo>
                <a:cubicBezTo>
                  <a:pt x="11362400" y="294714"/>
                  <a:pt x="11358939" y="295082"/>
                  <a:pt x="11357025" y="297511"/>
                </a:cubicBezTo>
                <a:lnTo>
                  <a:pt x="11292237" y="379086"/>
                </a:lnTo>
                <a:cubicBezTo>
                  <a:pt x="11290323" y="381515"/>
                  <a:pt x="11290764" y="384976"/>
                  <a:pt x="11293121" y="386890"/>
                </a:cubicBezTo>
                <a:cubicBezTo>
                  <a:pt x="11294151" y="387700"/>
                  <a:pt x="11295402" y="388068"/>
                  <a:pt x="11296654" y="388068"/>
                </a:cubicBezTo>
                <a:cubicBezTo>
                  <a:pt x="11298200" y="388142"/>
                  <a:pt x="11299821" y="387405"/>
                  <a:pt x="11300924" y="386006"/>
                </a:cubicBezTo>
                <a:close/>
                <a:moveTo>
                  <a:pt x="11365051" y="305168"/>
                </a:moveTo>
                <a:lnTo>
                  <a:pt x="11440441" y="238392"/>
                </a:lnTo>
                <a:cubicBezTo>
                  <a:pt x="11442723" y="236330"/>
                  <a:pt x="11442944" y="232797"/>
                  <a:pt x="11440882" y="230514"/>
                </a:cubicBezTo>
                <a:cubicBezTo>
                  <a:pt x="11438820" y="228232"/>
                  <a:pt x="11435287" y="228011"/>
                  <a:pt x="11433005" y="230072"/>
                </a:cubicBezTo>
                <a:lnTo>
                  <a:pt x="11357615" y="296849"/>
                </a:lnTo>
                <a:cubicBezTo>
                  <a:pt x="11355332" y="298910"/>
                  <a:pt x="11355111" y="302444"/>
                  <a:pt x="11357172" y="304726"/>
                </a:cubicBezTo>
                <a:cubicBezTo>
                  <a:pt x="11358277" y="305978"/>
                  <a:pt x="11359823" y="306641"/>
                  <a:pt x="11361369" y="306567"/>
                </a:cubicBezTo>
                <a:cubicBezTo>
                  <a:pt x="11362694" y="306567"/>
                  <a:pt x="11364020" y="306125"/>
                  <a:pt x="11365051" y="305168"/>
                </a:cubicBezTo>
                <a:close/>
                <a:moveTo>
                  <a:pt x="11439484" y="239055"/>
                </a:moveTo>
                <a:lnTo>
                  <a:pt x="11525843" y="190610"/>
                </a:lnTo>
                <a:cubicBezTo>
                  <a:pt x="11528567" y="189138"/>
                  <a:pt x="11529451" y="185678"/>
                  <a:pt x="11527979" y="183027"/>
                </a:cubicBezTo>
                <a:cubicBezTo>
                  <a:pt x="11526506" y="180377"/>
                  <a:pt x="11523046" y="179346"/>
                  <a:pt x="11520395" y="180892"/>
                </a:cubicBezTo>
                <a:lnTo>
                  <a:pt x="11434036" y="229336"/>
                </a:lnTo>
                <a:cubicBezTo>
                  <a:pt x="11431311" y="230809"/>
                  <a:pt x="11430428" y="234269"/>
                  <a:pt x="11431900" y="236919"/>
                </a:cubicBezTo>
                <a:cubicBezTo>
                  <a:pt x="11432931" y="238760"/>
                  <a:pt x="11434845" y="239791"/>
                  <a:pt x="11436833" y="239791"/>
                </a:cubicBezTo>
                <a:cubicBezTo>
                  <a:pt x="11437717" y="239791"/>
                  <a:pt x="11438600" y="239570"/>
                  <a:pt x="11439484" y="239055"/>
                </a:cubicBezTo>
                <a:close/>
                <a:moveTo>
                  <a:pt x="11524960" y="191052"/>
                </a:moveTo>
                <a:lnTo>
                  <a:pt x="11617946" y="158364"/>
                </a:lnTo>
                <a:cubicBezTo>
                  <a:pt x="11620891" y="157333"/>
                  <a:pt x="11622363" y="154167"/>
                  <a:pt x="11621332" y="151296"/>
                </a:cubicBezTo>
                <a:cubicBezTo>
                  <a:pt x="11620302" y="148351"/>
                  <a:pt x="11617136" y="146878"/>
                  <a:pt x="11614265" y="147909"/>
                </a:cubicBezTo>
                <a:lnTo>
                  <a:pt x="11521279" y="180598"/>
                </a:lnTo>
                <a:cubicBezTo>
                  <a:pt x="11518334" y="181628"/>
                  <a:pt x="11516862" y="184794"/>
                  <a:pt x="11517892" y="187666"/>
                </a:cubicBezTo>
                <a:cubicBezTo>
                  <a:pt x="11518702" y="189948"/>
                  <a:pt x="11520837" y="191420"/>
                  <a:pt x="11523193" y="191420"/>
                </a:cubicBezTo>
                <a:cubicBezTo>
                  <a:pt x="11523782" y="191347"/>
                  <a:pt x="11524371" y="191273"/>
                  <a:pt x="11524960" y="191052"/>
                </a:cubicBezTo>
                <a:close/>
                <a:moveTo>
                  <a:pt x="11617210" y="158511"/>
                </a:moveTo>
                <a:lnTo>
                  <a:pt x="11712331" y="138927"/>
                </a:lnTo>
                <a:cubicBezTo>
                  <a:pt x="11715349" y="138338"/>
                  <a:pt x="11717264" y="135393"/>
                  <a:pt x="11716675" y="132375"/>
                </a:cubicBezTo>
                <a:cubicBezTo>
                  <a:pt x="11716085" y="129356"/>
                  <a:pt x="11713140" y="127368"/>
                  <a:pt x="11710122" y="128031"/>
                </a:cubicBezTo>
                <a:lnTo>
                  <a:pt x="11615001" y="147615"/>
                </a:lnTo>
                <a:cubicBezTo>
                  <a:pt x="11611982" y="148203"/>
                  <a:pt x="11610068" y="151148"/>
                  <a:pt x="11610657" y="154167"/>
                </a:cubicBezTo>
                <a:cubicBezTo>
                  <a:pt x="11611172" y="156817"/>
                  <a:pt x="11613529" y="158658"/>
                  <a:pt x="11616179" y="158584"/>
                </a:cubicBezTo>
                <a:cubicBezTo>
                  <a:pt x="11616473" y="158658"/>
                  <a:pt x="11616842" y="158584"/>
                  <a:pt x="11617210" y="158511"/>
                </a:cubicBezTo>
                <a:close/>
                <a:moveTo>
                  <a:pt x="11711742" y="139001"/>
                </a:moveTo>
                <a:lnTo>
                  <a:pt x="11804360" y="129871"/>
                </a:lnTo>
                <a:cubicBezTo>
                  <a:pt x="11807452" y="129577"/>
                  <a:pt x="11809661" y="126853"/>
                  <a:pt x="11809366" y="123761"/>
                </a:cubicBezTo>
                <a:cubicBezTo>
                  <a:pt x="11809072" y="120668"/>
                  <a:pt x="11806053" y="118533"/>
                  <a:pt x="11803255" y="118754"/>
                </a:cubicBezTo>
                <a:lnTo>
                  <a:pt x="11710637" y="127883"/>
                </a:lnTo>
                <a:cubicBezTo>
                  <a:pt x="11707545" y="128178"/>
                  <a:pt x="11705337" y="130902"/>
                  <a:pt x="11705632" y="133994"/>
                </a:cubicBezTo>
                <a:cubicBezTo>
                  <a:pt x="11705925" y="136866"/>
                  <a:pt x="11708356" y="139074"/>
                  <a:pt x="11711226" y="139001"/>
                </a:cubicBezTo>
                <a:cubicBezTo>
                  <a:pt x="11711373" y="139074"/>
                  <a:pt x="11711595" y="139074"/>
                  <a:pt x="11711742" y="139001"/>
                </a:cubicBezTo>
                <a:close/>
                <a:moveTo>
                  <a:pt x="11844485" y="175370"/>
                </a:moveTo>
                <a:cubicBezTo>
                  <a:pt x="11846914" y="173456"/>
                  <a:pt x="11847283" y="169922"/>
                  <a:pt x="11845368" y="167566"/>
                </a:cubicBezTo>
                <a:lnTo>
                  <a:pt x="11808188" y="120889"/>
                </a:lnTo>
                <a:cubicBezTo>
                  <a:pt x="11806274" y="118460"/>
                  <a:pt x="11802740" y="118092"/>
                  <a:pt x="11800385" y="120006"/>
                </a:cubicBezTo>
                <a:cubicBezTo>
                  <a:pt x="11797954" y="121920"/>
                  <a:pt x="11797587" y="125454"/>
                  <a:pt x="11799501" y="127810"/>
                </a:cubicBezTo>
                <a:lnTo>
                  <a:pt x="11836680" y="174487"/>
                </a:lnTo>
                <a:cubicBezTo>
                  <a:pt x="11837785" y="175886"/>
                  <a:pt x="11839404" y="176622"/>
                  <a:pt x="11841098" y="176622"/>
                </a:cubicBezTo>
                <a:cubicBezTo>
                  <a:pt x="11842276" y="176622"/>
                  <a:pt x="11843528" y="176180"/>
                  <a:pt x="11844485" y="175370"/>
                </a:cubicBezTo>
                <a:close/>
                <a:moveTo>
                  <a:pt x="11870915" y="220060"/>
                </a:moveTo>
                <a:cubicBezTo>
                  <a:pt x="11873566" y="218440"/>
                  <a:pt x="11874375" y="215053"/>
                  <a:pt x="11872756" y="212403"/>
                </a:cubicBezTo>
                <a:lnTo>
                  <a:pt x="11845736" y="168155"/>
                </a:lnTo>
                <a:cubicBezTo>
                  <a:pt x="11844116" y="165505"/>
                  <a:pt x="11840730" y="164695"/>
                  <a:pt x="11838080" y="166315"/>
                </a:cubicBezTo>
                <a:cubicBezTo>
                  <a:pt x="11835429" y="167935"/>
                  <a:pt x="11834619" y="171321"/>
                  <a:pt x="11836239" y="173972"/>
                </a:cubicBezTo>
                <a:lnTo>
                  <a:pt x="11863258" y="218219"/>
                </a:lnTo>
                <a:cubicBezTo>
                  <a:pt x="11864289" y="219986"/>
                  <a:pt x="11866203" y="220870"/>
                  <a:pt x="11868044" y="220870"/>
                </a:cubicBezTo>
                <a:cubicBezTo>
                  <a:pt x="11869075" y="220870"/>
                  <a:pt x="11870032" y="220575"/>
                  <a:pt x="11870915" y="220060"/>
                </a:cubicBezTo>
                <a:close/>
                <a:moveTo>
                  <a:pt x="11885640" y="257019"/>
                </a:moveTo>
                <a:cubicBezTo>
                  <a:pt x="11888511" y="255841"/>
                  <a:pt x="11889836" y="252528"/>
                  <a:pt x="11888585" y="249730"/>
                </a:cubicBezTo>
                <a:lnTo>
                  <a:pt x="11873124" y="213066"/>
                </a:lnTo>
                <a:cubicBezTo>
                  <a:pt x="11871946" y="210194"/>
                  <a:pt x="11868633" y="208869"/>
                  <a:pt x="11865835" y="210121"/>
                </a:cubicBezTo>
                <a:cubicBezTo>
                  <a:pt x="11862964" y="211299"/>
                  <a:pt x="11861639" y="214612"/>
                  <a:pt x="11862891" y="217409"/>
                </a:cubicBezTo>
                <a:lnTo>
                  <a:pt x="11878351" y="254074"/>
                </a:lnTo>
                <a:cubicBezTo>
                  <a:pt x="11879235" y="256209"/>
                  <a:pt x="11881370" y="257534"/>
                  <a:pt x="11883505" y="257460"/>
                </a:cubicBezTo>
                <a:cubicBezTo>
                  <a:pt x="11884241" y="257460"/>
                  <a:pt x="11884978" y="257313"/>
                  <a:pt x="11885640" y="257019"/>
                </a:cubicBezTo>
                <a:close/>
                <a:moveTo>
                  <a:pt x="11890131" y="292652"/>
                </a:moveTo>
                <a:cubicBezTo>
                  <a:pt x="11893150" y="292137"/>
                  <a:pt x="11895211" y="289266"/>
                  <a:pt x="11894769" y="286247"/>
                </a:cubicBezTo>
                <a:lnTo>
                  <a:pt x="11889026" y="250981"/>
                </a:lnTo>
                <a:cubicBezTo>
                  <a:pt x="11888511" y="247963"/>
                  <a:pt x="11885640" y="245975"/>
                  <a:pt x="11882621" y="246343"/>
                </a:cubicBezTo>
                <a:cubicBezTo>
                  <a:pt x="11879603" y="246859"/>
                  <a:pt x="11877542" y="249730"/>
                  <a:pt x="11877983" y="252748"/>
                </a:cubicBezTo>
                <a:lnTo>
                  <a:pt x="11883726" y="288014"/>
                </a:lnTo>
                <a:cubicBezTo>
                  <a:pt x="11884168" y="290738"/>
                  <a:pt x="11886523" y="292726"/>
                  <a:pt x="11889247" y="292652"/>
                </a:cubicBezTo>
                <a:cubicBezTo>
                  <a:pt x="11889542" y="292726"/>
                  <a:pt x="11889836" y="292726"/>
                  <a:pt x="11890131" y="292652"/>
                </a:cubicBezTo>
                <a:close/>
                <a:moveTo>
                  <a:pt x="11892119" y="327770"/>
                </a:moveTo>
                <a:lnTo>
                  <a:pt x="11894843" y="287572"/>
                </a:lnTo>
                <a:cubicBezTo>
                  <a:pt x="11895064" y="284480"/>
                  <a:pt x="11892707" y="281830"/>
                  <a:pt x="11889616" y="281609"/>
                </a:cubicBezTo>
                <a:cubicBezTo>
                  <a:pt x="11886671" y="281314"/>
                  <a:pt x="11883873" y="283744"/>
                  <a:pt x="11883652" y="286836"/>
                </a:cubicBezTo>
                <a:lnTo>
                  <a:pt x="11880928" y="327034"/>
                </a:lnTo>
                <a:cubicBezTo>
                  <a:pt x="11880707" y="330126"/>
                  <a:pt x="11883063" y="332777"/>
                  <a:pt x="11886155" y="332998"/>
                </a:cubicBezTo>
                <a:cubicBezTo>
                  <a:pt x="11886302" y="332998"/>
                  <a:pt x="11886450" y="332998"/>
                  <a:pt x="11886597" y="332998"/>
                </a:cubicBezTo>
                <a:cubicBezTo>
                  <a:pt x="11889468" y="332998"/>
                  <a:pt x="11891898" y="330715"/>
                  <a:pt x="11892119" y="327770"/>
                </a:cubicBezTo>
                <a:close/>
                <a:moveTo>
                  <a:pt x="11882842" y="379822"/>
                </a:moveTo>
                <a:lnTo>
                  <a:pt x="11891971" y="328359"/>
                </a:lnTo>
                <a:cubicBezTo>
                  <a:pt x="11892487" y="325341"/>
                  <a:pt x="11890499" y="322470"/>
                  <a:pt x="11887480" y="321881"/>
                </a:cubicBezTo>
                <a:cubicBezTo>
                  <a:pt x="11884535" y="321292"/>
                  <a:pt x="11881590" y="323353"/>
                  <a:pt x="11881002" y="326372"/>
                </a:cubicBezTo>
                <a:lnTo>
                  <a:pt x="11871872" y="377834"/>
                </a:lnTo>
                <a:cubicBezTo>
                  <a:pt x="11871357" y="380853"/>
                  <a:pt x="11873345" y="383724"/>
                  <a:pt x="11876363" y="384313"/>
                </a:cubicBezTo>
                <a:cubicBezTo>
                  <a:pt x="11876732" y="384387"/>
                  <a:pt x="11877026" y="384387"/>
                  <a:pt x="11877394" y="384387"/>
                </a:cubicBezTo>
                <a:cubicBezTo>
                  <a:pt x="11880044" y="384387"/>
                  <a:pt x="11882400" y="382473"/>
                  <a:pt x="11882842" y="379822"/>
                </a:cubicBezTo>
                <a:close/>
                <a:moveTo>
                  <a:pt x="11868633" y="448881"/>
                </a:moveTo>
                <a:lnTo>
                  <a:pt x="11882842" y="379969"/>
                </a:lnTo>
                <a:cubicBezTo>
                  <a:pt x="11883431" y="376951"/>
                  <a:pt x="11881517" y="374006"/>
                  <a:pt x="11878499" y="373417"/>
                </a:cubicBezTo>
                <a:cubicBezTo>
                  <a:pt x="11875554" y="372902"/>
                  <a:pt x="11872535" y="374742"/>
                  <a:pt x="11871946" y="377761"/>
                </a:cubicBezTo>
                <a:lnTo>
                  <a:pt x="11857736" y="446672"/>
                </a:lnTo>
                <a:cubicBezTo>
                  <a:pt x="11857148" y="449691"/>
                  <a:pt x="11859062" y="452635"/>
                  <a:pt x="11862081" y="453224"/>
                </a:cubicBezTo>
                <a:cubicBezTo>
                  <a:pt x="11862448" y="453298"/>
                  <a:pt x="11862891" y="453372"/>
                  <a:pt x="11863258" y="453372"/>
                </a:cubicBezTo>
                <a:cubicBezTo>
                  <a:pt x="11865835" y="453298"/>
                  <a:pt x="11868118" y="451531"/>
                  <a:pt x="11868633" y="448881"/>
                </a:cubicBezTo>
                <a:close/>
                <a:moveTo>
                  <a:pt x="11851405" y="530308"/>
                </a:moveTo>
                <a:lnTo>
                  <a:pt x="11868633" y="448954"/>
                </a:lnTo>
                <a:cubicBezTo>
                  <a:pt x="11869296" y="445936"/>
                  <a:pt x="11867381" y="442991"/>
                  <a:pt x="11864363" y="442328"/>
                </a:cubicBezTo>
                <a:cubicBezTo>
                  <a:pt x="11861344" y="441666"/>
                  <a:pt x="11858400" y="443653"/>
                  <a:pt x="11857736" y="446598"/>
                </a:cubicBezTo>
                <a:lnTo>
                  <a:pt x="11840509" y="527952"/>
                </a:lnTo>
                <a:cubicBezTo>
                  <a:pt x="11839846" y="530971"/>
                  <a:pt x="11841761" y="533915"/>
                  <a:pt x="11844779" y="534578"/>
                </a:cubicBezTo>
                <a:cubicBezTo>
                  <a:pt x="11845147" y="534652"/>
                  <a:pt x="11845588" y="534725"/>
                  <a:pt x="11845957" y="534725"/>
                </a:cubicBezTo>
                <a:cubicBezTo>
                  <a:pt x="11848534" y="534725"/>
                  <a:pt x="11850890" y="532885"/>
                  <a:pt x="11851405" y="530308"/>
                </a:cubicBezTo>
                <a:close/>
                <a:moveTo>
                  <a:pt x="11832704" y="619245"/>
                </a:moveTo>
                <a:lnTo>
                  <a:pt x="11851405" y="530308"/>
                </a:lnTo>
                <a:cubicBezTo>
                  <a:pt x="11852067" y="527289"/>
                  <a:pt x="11850080" y="524344"/>
                  <a:pt x="11847135" y="523682"/>
                </a:cubicBezTo>
                <a:cubicBezTo>
                  <a:pt x="11844116" y="523019"/>
                  <a:pt x="11841171" y="525007"/>
                  <a:pt x="11840509" y="527952"/>
                </a:cubicBezTo>
                <a:lnTo>
                  <a:pt x="11821808" y="616889"/>
                </a:lnTo>
                <a:cubicBezTo>
                  <a:pt x="11821146" y="619907"/>
                  <a:pt x="11823134" y="622852"/>
                  <a:pt x="11826079" y="623515"/>
                </a:cubicBezTo>
                <a:cubicBezTo>
                  <a:pt x="11826447" y="623588"/>
                  <a:pt x="11826889" y="623662"/>
                  <a:pt x="11827256" y="623662"/>
                </a:cubicBezTo>
                <a:cubicBezTo>
                  <a:pt x="11829834" y="623588"/>
                  <a:pt x="11832116" y="621822"/>
                  <a:pt x="11832704" y="619245"/>
                </a:cubicBezTo>
                <a:close/>
                <a:moveTo>
                  <a:pt x="11814152" y="710758"/>
                </a:moveTo>
                <a:lnTo>
                  <a:pt x="11832704" y="619171"/>
                </a:lnTo>
                <a:cubicBezTo>
                  <a:pt x="11833294" y="616153"/>
                  <a:pt x="11831380" y="613208"/>
                  <a:pt x="11828361" y="612619"/>
                </a:cubicBezTo>
                <a:cubicBezTo>
                  <a:pt x="11825342" y="611956"/>
                  <a:pt x="11822398" y="613944"/>
                  <a:pt x="11821808" y="616962"/>
                </a:cubicBezTo>
                <a:lnTo>
                  <a:pt x="11803255" y="708550"/>
                </a:lnTo>
                <a:cubicBezTo>
                  <a:pt x="11802666" y="711568"/>
                  <a:pt x="11804581" y="714513"/>
                  <a:pt x="11807599" y="715102"/>
                </a:cubicBezTo>
                <a:cubicBezTo>
                  <a:pt x="11807967" y="715176"/>
                  <a:pt x="11808409" y="715249"/>
                  <a:pt x="11808777" y="715249"/>
                </a:cubicBezTo>
                <a:cubicBezTo>
                  <a:pt x="11811354" y="715249"/>
                  <a:pt x="11813636" y="713409"/>
                  <a:pt x="11814152" y="710758"/>
                </a:cubicBezTo>
                <a:close/>
                <a:moveTo>
                  <a:pt x="11797366" y="800211"/>
                </a:moveTo>
                <a:lnTo>
                  <a:pt x="11814226" y="710685"/>
                </a:lnTo>
                <a:cubicBezTo>
                  <a:pt x="11814814" y="707666"/>
                  <a:pt x="11812826" y="704721"/>
                  <a:pt x="11809808" y="704206"/>
                </a:cubicBezTo>
                <a:cubicBezTo>
                  <a:pt x="11806863" y="703617"/>
                  <a:pt x="11803845" y="705605"/>
                  <a:pt x="11803329" y="708623"/>
                </a:cubicBezTo>
                <a:lnTo>
                  <a:pt x="11786470" y="798149"/>
                </a:lnTo>
                <a:cubicBezTo>
                  <a:pt x="11785880" y="801168"/>
                  <a:pt x="11787868" y="804113"/>
                  <a:pt x="11790887" y="804628"/>
                </a:cubicBezTo>
                <a:cubicBezTo>
                  <a:pt x="11791255" y="804702"/>
                  <a:pt x="11791623" y="804702"/>
                  <a:pt x="11791991" y="804702"/>
                </a:cubicBezTo>
                <a:cubicBezTo>
                  <a:pt x="11794494" y="804775"/>
                  <a:pt x="11796850" y="802935"/>
                  <a:pt x="11797366" y="800211"/>
                </a:cubicBezTo>
                <a:close/>
                <a:moveTo>
                  <a:pt x="11782641" y="884435"/>
                </a:moveTo>
                <a:lnTo>
                  <a:pt x="11797366" y="800137"/>
                </a:lnTo>
                <a:cubicBezTo>
                  <a:pt x="11797881" y="797118"/>
                  <a:pt x="11795893" y="794247"/>
                  <a:pt x="11792801" y="793658"/>
                </a:cubicBezTo>
                <a:cubicBezTo>
                  <a:pt x="11789856" y="793216"/>
                  <a:pt x="11786911" y="795131"/>
                  <a:pt x="11786322" y="798223"/>
                </a:cubicBezTo>
                <a:lnTo>
                  <a:pt x="11771598" y="882521"/>
                </a:lnTo>
                <a:cubicBezTo>
                  <a:pt x="11771082" y="885540"/>
                  <a:pt x="11773070" y="888411"/>
                  <a:pt x="11776162" y="889000"/>
                </a:cubicBezTo>
                <a:cubicBezTo>
                  <a:pt x="11776531" y="889074"/>
                  <a:pt x="11776825" y="889074"/>
                  <a:pt x="11777193" y="889074"/>
                </a:cubicBezTo>
                <a:cubicBezTo>
                  <a:pt x="11779770" y="889074"/>
                  <a:pt x="11782125" y="887160"/>
                  <a:pt x="11782641" y="884435"/>
                </a:cubicBezTo>
                <a:close/>
                <a:moveTo>
                  <a:pt x="11770346" y="960341"/>
                </a:moveTo>
                <a:lnTo>
                  <a:pt x="11782641" y="884435"/>
                </a:lnTo>
                <a:cubicBezTo>
                  <a:pt x="11783156" y="881417"/>
                  <a:pt x="11781095" y="878546"/>
                  <a:pt x="11778003" y="878030"/>
                </a:cubicBezTo>
                <a:cubicBezTo>
                  <a:pt x="11775205" y="877515"/>
                  <a:pt x="11772113" y="879576"/>
                  <a:pt x="11771598" y="882669"/>
                </a:cubicBezTo>
                <a:lnTo>
                  <a:pt x="11759302" y="958574"/>
                </a:lnTo>
                <a:cubicBezTo>
                  <a:pt x="11758787" y="961593"/>
                  <a:pt x="11760849" y="964464"/>
                  <a:pt x="11763941" y="964979"/>
                </a:cubicBezTo>
                <a:cubicBezTo>
                  <a:pt x="11764235" y="965053"/>
                  <a:pt x="11764530" y="965053"/>
                  <a:pt x="11764898" y="965053"/>
                </a:cubicBezTo>
                <a:cubicBezTo>
                  <a:pt x="11767548" y="964979"/>
                  <a:pt x="11769904" y="963065"/>
                  <a:pt x="11770346" y="960341"/>
                </a:cubicBezTo>
                <a:close/>
                <a:moveTo>
                  <a:pt x="11760628" y="1024688"/>
                </a:moveTo>
                <a:lnTo>
                  <a:pt x="11770346" y="960267"/>
                </a:lnTo>
                <a:cubicBezTo>
                  <a:pt x="11770788" y="957249"/>
                  <a:pt x="11768726" y="954378"/>
                  <a:pt x="11765634" y="953936"/>
                </a:cubicBezTo>
                <a:cubicBezTo>
                  <a:pt x="11762616" y="953494"/>
                  <a:pt x="11759744" y="955555"/>
                  <a:pt x="11759302" y="958648"/>
                </a:cubicBezTo>
                <a:lnTo>
                  <a:pt x="11749584" y="1023068"/>
                </a:lnTo>
                <a:cubicBezTo>
                  <a:pt x="11749142" y="1026086"/>
                  <a:pt x="11751204" y="1028958"/>
                  <a:pt x="11754296" y="1029400"/>
                </a:cubicBezTo>
                <a:cubicBezTo>
                  <a:pt x="11754590" y="1029473"/>
                  <a:pt x="11754885" y="1029473"/>
                  <a:pt x="11755180" y="1029473"/>
                </a:cubicBezTo>
                <a:cubicBezTo>
                  <a:pt x="11757830" y="1029400"/>
                  <a:pt x="11760186" y="1027412"/>
                  <a:pt x="11760628" y="1024688"/>
                </a:cubicBezTo>
                <a:close/>
                <a:moveTo>
                  <a:pt x="11753633" y="1074457"/>
                </a:moveTo>
                <a:lnTo>
                  <a:pt x="11760628" y="1024688"/>
                </a:lnTo>
                <a:cubicBezTo>
                  <a:pt x="11761069" y="1021669"/>
                  <a:pt x="11758935" y="1018798"/>
                  <a:pt x="11755916" y="1018356"/>
                </a:cubicBezTo>
                <a:cubicBezTo>
                  <a:pt x="11752823" y="1017988"/>
                  <a:pt x="11750026" y="1020049"/>
                  <a:pt x="11749584" y="1023142"/>
                </a:cubicBezTo>
                <a:lnTo>
                  <a:pt x="11742590" y="1072911"/>
                </a:lnTo>
                <a:cubicBezTo>
                  <a:pt x="11742148" y="1075929"/>
                  <a:pt x="11744284" y="1078801"/>
                  <a:pt x="11747302" y="1079242"/>
                </a:cubicBezTo>
                <a:cubicBezTo>
                  <a:pt x="11747596" y="1079242"/>
                  <a:pt x="11747891" y="1079316"/>
                  <a:pt x="11748111" y="1079316"/>
                </a:cubicBezTo>
                <a:cubicBezTo>
                  <a:pt x="11750909" y="1079169"/>
                  <a:pt x="11753266" y="1077181"/>
                  <a:pt x="11753633" y="1074457"/>
                </a:cubicBezTo>
                <a:close/>
                <a:moveTo>
                  <a:pt x="11746787" y="1120766"/>
                </a:moveTo>
                <a:lnTo>
                  <a:pt x="11753633" y="1074457"/>
                </a:lnTo>
                <a:cubicBezTo>
                  <a:pt x="11754075" y="1071438"/>
                  <a:pt x="11752014" y="1068567"/>
                  <a:pt x="11748922" y="1068125"/>
                </a:cubicBezTo>
                <a:cubicBezTo>
                  <a:pt x="11745903" y="1067684"/>
                  <a:pt x="11743032" y="1069819"/>
                  <a:pt x="11742590" y="1072837"/>
                </a:cubicBezTo>
                <a:lnTo>
                  <a:pt x="11735743" y="1119146"/>
                </a:lnTo>
                <a:cubicBezTo>
                  <a:pt x="11735301" y="1122165"/>
                  <a:pt x="11737363" y="1125036"/>
                  <a:pt x="11740455" y="1125478"/>
                </a:cubicBezTo>
                <a:cubicBezTo>
                  <a:pt x="11740749" y="1125552"/>
                  <a:pt x="11741044" y="1125552"/>
                  <a:pt x="11741339" y="1125552"/>
                </a:cubicBezTo>
                <a:cubicBezTo>
                  <a:pt x="11744063" y="1125478"/>
                  <a:pt x="11746418" y="1123490"/>
                  <a:pt x="11746787" y="1120766"/>
                </a:cubicBezTo>
                <a:close/>
                <a:moveTo>
                  <a:pt x="11737142" y="1174805"/>
                </a:moveTo>
                <a:lnTo>
                  <a:pt x="11746787" y="1120913"/>
                </a:lnTo>
                <a:cubicBezTo>
                  <a:pt x="11747302" y="1117895"/>
                  <a:pt x="11745314" y="1114950"/>
                  <a:pt x="11742296" y="1114434"/>
                </a:cubicBezTo>
                <a:cubicBezTo>
                  <a:pt x="11739351" y="1113919"/>
                  <a:pt x="11736332" y="1115907"/>
                  <a:pt x="11735817" y="1118925"/>
                </a:cubicBezTo>
                <a:lnTo>
                  <a:pt x="11726172" y="1172818"/>
                </a:lnTo>
                <a:cubicBezTo>
                  <a:pt x="11725657" y="1175836"/>
                  <a:pt x="11727645" y="1178781"/>
                  <a:pt x="11730663" y="1179296"/>
                </a:cubicBezTo>
                <a:cubicBezTo>
                  <a:pt x="11731031" y="1179370"/>
                  <a:pt x="11731326" y="1179370"/>
                  <a:pt x="11731694" y="1179370"/>
                </a:cubicBezTo>
                <a:cubicBezTo>
                  <a:pt x="11734344" y="1179370"/>
                  <a:pt x="11736700" y="1177456"/>
                  <a:pt x="11737142" y="1174805"/>
                </a:cubicBezTo>
                <a:close/>
                <a:moveTo>
                  <a:pt x="11721976" y="1247324"/>
                </a:moveTo>
                <a:lnTo>
                  <a:pt x="11737142" y="1174953"/>
                </a:lnTo>
                <a:cubicBezTo>
                  <a:pt x="11737805" y="1171934"/>
                  <a:pt x="11735817" y="1168989"/>
                  <a:pt x="11732798" y="1168400"/>
                </a:cubicBezTo>
                <a:cubicBezTo>
                  <a:pt x="11729779" y="1167738"/>
                  <a:pt x="11726835" y="1169725"/>
                  <a:pt x="11726246" y="1172744"/>
                </a:cubicBezTo>
                <a:lnTo>
                  <a:pt x="11711080" y="1245115"/>
                </a:lnTo>
                <a:cubicBezTo>
                  <a:pt x="11710416" y="1248134"/>
                  <a:pt x="11712404" y="1251079"/>
                  <a:pt x="11715423" y="1251742"/>
                </a:cubicBezTo>
                <a:cubicBezTo>
                  <a:pt x="11715792" y="1251815"/>
                  <a:pt x="11716233" y="1251889"/>
                  <a:pt x="11716601" y="1251889"/>
                </a:cubicBezTo>
                <a:cubicBezTo>
                  <a:pt x="11719104" y="1251742"/>
                  <a:pt x="11721460" y="1249975"/>
                  <a:pt x="11721976" y="1247324"/>
                </a:cubicBezTo>
                <a:close/>
                <a:moveTo>
                  <a:pt x="11698342" y="1349292"/>
                </a:moveTo>
                <a:lnTo>
                  <a:pt x="11721976" y="1247545"/>
                </a:lnTo>
                <a:cubicBezTo>
                  <a:pt x="11722638" y="1244526"/>
                  <a:pt x="11720797" y="1241582"/>
                  <a:pt x="11717779" y="1240845"/>
                </a:cubicBezTo>
                <a:cubicBezTo>
                  <a:pt x="11714761" y="1240109"/>
                  <a:pt x="11711742" y="1242023"/>
                  <a:pt x="11711080" y="1245042"/>
                </a:cubicBezTo>
                <a:lnTo>
                  <a:pt x="11687446" y="1346863"/>
                </a:lnTo>
                <a:cubicBezTo>
                  <a:pt x="11686784" y="1349881"/>
                  <a:pt x="11688624" y="1352826"/>
                  <a:pt x="11691643" y="1353563"/>
                </a:cubicBezTo>
                <a:cubicBezTo>
                  <a:pt x="11692084" y="1353636"/>
                  <a:pt x="11692526" y="1353710"/>
                  <a:pt x="11692968" y="1353710"/>
                </a:cubicBezTo>
                <a:cubicBezTo>
                  <a:pt x="11695472" y="1353563"/>
                  <a:pt x="11697753" y="1351796"/>
                  <a:pt x="11698342" y="1349292"/>
                </a:cubicBezTo>
                <a:close/>
                <a:moveTo>
                  <a:pt x="11667863" y="1472832"/>
                </a:moveTo>
                <a:lnTo>
                  <a:pt x="11698342" y="1349292"/>
                </a:lnTo>
                <a:cubicBezTo>
                  <a:pt x="11699079" y="1346274"/>
                  <a:pt x="11697238" y="1343255"/>
                  <a:pt x="11694293" y="1342519"/>
                </a:cubicBezTo>
                <a:cubicBezTo>
                  <a:pt x="11691275" y="1341783"/>
                  <a:pt x="11688256" y="1343623"/>
                  <a:pt x="11687520" y="1346568"/>
                </a:cubicBezTo>
                <a:lnTo>
                  <a:pt x="11657040" y="1470108"/>
                </a:lnTo>
                <a:cubicBezTo>
                  <a:pt x="11656303" y="1473127"/>
                  <a:pt x="11658144" y="1476145"/>
                  <a:pt x="11661089" y="1476881"/>
                </a:cubicBezTo>
                <a:cubicBezTo>
                  <a:pt x="11661530" y="1477029"/>
                  <a:pt x="11662046" y="1477029"/>
                  <a:pt x="11662488" y="1477029"/>
                </a:cubicBezTo>
                <a:cubicBezTo>
                  <a:pt x="11664991" y="1477102"/>
                  <a:pt x="11667200" y="1475409"/>
                  <a:pt x="11667863" y="1472832"/>
                </a:cubicBezTo>
                <a:close/>
                <a:moveTo>
                  <a:pt x="11631640" y="1610655"/>
                </a:moveTo>
                <a:lnTo>
                  <a:pt x="11667863" y="1472979"/>
                </a:lnTo>
                <a:cubicBezTo>
                  <a:pt x="11668673" y="1470034"/>
                  <a:pt x="11666906" y="1466942"/>
                  <a:pt x="11663887" y="1466206"/>
                </a:cubicBezTo>
                <a:cubicBezTo>
                  <a:pt x="11660868" y="1465470"/>
                  <a:pt x="11657849" y="1467237"/>
                  <a:pt x="11657113" y="1470182"/>
                </a:cubicBezTo>
                <a:lnTo>
                  <a:pt x="11620891" y="1607857"/>
                </a:lnTo>
                <a:cubicBezTo>
                  <a:pt x="11620081" y="1610802"/>
                  <a:pt x="11621848" y="1613894"/>
                  <a:pt x="11624866" y="1614630"/>
                </a:cubicBezTo>
                <a:cubicBezTo>
                  <a:pt x="11625382" y="1614778"/>
                  <a:pt x="11625823" y="1614851"/>
                  <a:pt x="11626339" y="1614851"/>
                </a:cubicBezTo>
                <a:cubicBezTo>
                  <a:pt x="11628768" y="1614778"/>
                  <a:pt x="11630978" y="1613084"/>
                  <a:pt x="11631640" y="1610655"/>
                </a:cubicBezTo>
                <a:close/>
                <a:moveTo>
                  <a:pt x="11591295" y="1755030"/>
                </a:moveTo>
                <a:lnTo>
                  <a:pt x="11631640" y="1610728"/>
                </a:lnTo>
                <a:cubicBezTo>
                  <a:pt x="11632450" y="1607783"/>
                  <a:pt x="11630756" y="1604691"/>
                  <a:pt x="11627738" y="1603881"/>
                </a:cubicBezTo>
                <a:cubicBezTo>
                  <a:pt x="11624793" y="1602998"/>
                  <a:pt x="11621701" y="1604765"/>
                  <a:pt x="11620891" y="1607783"/>
                </a:cubicBezTo>
                <a:lnTo>
                  <a:pt x="11580545" y="1752085"/>
                </a:lnTo>
                <a:cubicBezTo>
                  <a:pt x="11579735" y="1755030"/>
                  <a:pt x="11581429" y="1758122"/>
                  <a:pt x="11584447" y="1758932"/>
                </a:cubicBezTo>
                <a:cubicBezTo>
                  <a:pt x="11584963" y="1759079"/>
                  <a:pt x="11585478" y="1759153"/>
                  <a:pt x="11585994" y="1759153"/>
                </a:cubicBezTo>
                <a:cubicBezTo>
                  <a:pt x="11588423" y="1759079"/>
                  <a:pt x="11590632" y="1757459"/>
                  <a:pt x="11591295" y="1755030"/>
                </a:cubicBezTo>
                <a:close/>
                <a:moveTo>
                  <a:pt x="11548078" y="1898742"/>
                </a:moveTo>
                <a:lnTo>
                  <a:pt x="11591221" y="1755103"/>
                </a:lnTo>
                <a:cubicBezTo>
                  <a:pt x="11592104" y="1752159"/>
                  <a:pt x="11590411" y="1749066"/>
                  <a:pt x="11587466" y="1748183"/>
                </a:cubicBezTo>
                <a:cubicBezTo>
                  <a:pt x="11584521" y="1747226"/>
                  <a:pt x="11581429" y="1748993"/>
                  <a:pt x="11580545" y="1751938"/>
                </a:cubicBezTo>
                <a:lnTo>
                  <a:pt x="11537402" y="1895576"/>
                </a:lnTo>
                <a:cubicBezTo>
                  <a:pt x="11536518" y="1898521"/>
                  <a:pt x="11538212" y="1901614"/>
                  <a:pt x="11541157" y="1902497"/>
                </a:cubicBezTo>
                <a:cubicBezTo>
                  <a:pt x="11541673" y="1902644"/>
                  <a:pt x="11542261" y="1902718"/>
                  <a:pt x="11542777" y="1902718"/>
                </a:cubicBezTo>
                <a:cubicBezTo>
                  <a:pt x="11545206" y="1902718"/>
                  <a:pt x="11547415" y="1901172"/>
                  <a:pt x="11548078" y="1898742"/>
                </a:cubicBezTo>
                <a:close/>
                <a:moveTo>
                  <a:pt x="11500149" y="2038847"/>
                </a:moveTo>
                <a:lnTo>
                  <a:pt x="11548004" y="1898963"/>
                </a:lnTo>
                <a:cubicBezTo>
                  <a:pt x="11549035" y="1896018"/>
                  <a:pt x="11547415" y="1892852"/>
                  <a:pt x="11544544" y="1891895"/>
                </a:cubicBezTo>
                <a:cubicBezTo>
                  <a:pt x="11541599" y="1890864"/>
                  <a:pt x="11538506" y="1892484"/>
                  <a:pt x="11537476" y="1895356"/>
                </a:cubicBezTo>
                <a:lnTo>
                  <a:pt x="11489620" y="2035240"/>
                </a:lnTo>
                <a:cubicBezTo>
                  <a:pt x="11488590" y="2038185"/>
                  <a:pt x="11490210" y="2041350"/>
                  <a:pt x="11493081" y="2042307"/>
                </a:cubicBezTo>
                <a:cubicBezTo>
                  <a:pt x="11493670" y="2042528"/>
                  <a:pt x="11494332" y="2042602"/>
                  <a:pt x="11494922" y="2042602"/>
                </a:cubicBezTo>
                <a:cubicBezTo>
                  <a:pt x="11497278" y="2042602"/>
                  <a:pt x="11499413" y="2041129"/>
                  <a:pt x="11500149" y="2038847"/>
                </a:cubicBezTo>
                <a:close/>
                <a:moveTo>
                  <a:pt x="11445668" y="2172252"/>
                </a:moveTo>
                <a:lnTo>
                  <a:pt x="11500075" y="2039142"/>
                </a:lnTo>
                <a:cubicBezTo>
                  <a:pt x="11501254" y="2036270"/>
                  <a:pt x="11499854" y="2033031"/>
                  <a:pt x="11496983" y="2031853"/>
                </a:cubicBezTo>
                <a:cubicBezTo>
                  <a:pt x="11494185" y="2030749"/>
                  <a:pt x="11490872" y="2032074"/>
                  <a:pt x="11489694" y="2034945"/>
                </a:cubicBezTo>
                <a:lnTo>
                  <a:pt x="11435287" y="2168056"/>
                </a:lnTo>
                <a:cubicBezTo>
                  <a:pt x="11434109" y="2170927"/>
                  <a:pt x="11435508" y="2174167"/>
                  <a:pt x="11438379" y="2175345"/>
                </a:cubicBezTo>
                <a:cubicBezTo>
                  <a:pt x="11439041" y="2175639"/>
                  <a:pt x="11439777" y="2175786"/>
                  <a:pt x="11440514" y="2175786"/>
                </a:cubicBezTo>
                <a:cubicBezTo>
                  <a:pt x="11442723" y="2175713"/>
                  <a:pt x="11444784" y="2174461"/>
                  <a:pt x="11445668" y="2172252"/>
                </a:cubicBezTo>
                <a:close/>
                <a:moveTo>
                  <a:pt x="11382793" y="2295940"/>
                </a:moveTo>
                <a:lnTo>
                  <a:pt x="11445447" y="2172694"/>
                </a:lnTo>
                <a:cubicBezTo>
                  <a:pt x="11446846" y="2169970"/>
                  <a:pt x="11445741" y="2166583"/>
                  <a:pt x="11443017" y="2165185"/>
                </a:cubicBezTo>
                <a:cubicBezTo>
                  <a:pt x="11440293" y="2163786"/>
                  <a:pt x="11436907" y="2164890"/>
                  <a:pt x="11435508" y="2167614"/>
                </a:cubicBezTo>
                <a:lnTo>
                  <a:pt x="11372854" y="2290859"/>
                </a:lnTo>
                <a:cubicBezTo>
                  <a:pt x="11371456" y="2293584"/>
                  <a:pt x="11372559" y="2296970"/>
                  <a:pt x="11375284" y="2298369"/>
                </a:cubicBezTo>
                <a:cubicBezTo>
                  <a:pt x="11376094" y="2298811"/>
                  <a:pt x="11376978" y="2298958"/>
                  <a:pt x="11377861" y="2298958"/>
                </a:cubicBezTo>
                <a:cubicBezTo>
                  <a:pt x="11379922" y="2298958"/>
                  <a:pt x="11381836" y="2297854"/>
                  <a:pt x="11382793" y="2295940"/>
                </a:cubicBezTo>
                <a:close/>
                <a:moveTo>
                  <a:pt x="11310127" y="2406742"/>
                </a:moveTo>
                <a:lnTo>
                  <a:pt x="11382573" y="2296455"/>
                </a:lnTo>
                <a:cubicBezTo>
                  <a:pt x="11384266" y="2293878"/>
                  <a:pt x="11383530" y="2290418"/>
                  <a:pt x="11380953" y="2288724"/>
                </a:cubicBezTo>
                <a:cubicBezTo>
                  <a:pt x="11378376" y="2287031"/>
                  <a:pt x="11374916" y="2287767"/>
                  <a:pt x="11373223" y="2290344"/>
                </a:cubicBezTo>
                <a:lnTo>
                  <a:pt x="11300777" y="2400632"/>
                </a:lnTo>
                <a:cubicBezTo>
                  <a:pt x="11299084" y="2403209"/>
                  <a:pt x="11299821" y="2406669"/>
                  <a:pt x="11302397" y="2408362"/>
                </a:cubicBezTo>
                <a:cubicBezTo>
                  <a:pt x="11303354" y="2408951"/>
                  <a:pt x="11304458" y="2409319"/>
                  <a:pt x="11305489" y="2409245"/>
                </a:cubicBezTo>
                <a:cubicBezTo>
                  <a:pt x="11307256" y="2409245"/>
                  <a:pt x="11309023" y="2408362"/>
                  <a:pt x="11310127" y="2406742"/>
                </a:cubicBezTo>
                <a:close/>
                <a:moveTo>
                  <a:pt x="11229436" y="2505692"/>
                </a:moveTo>
                <a:lnTo>
                  <a:pt x="11309760" y="2407258"/>
                </a:lnTo>
                <a:cubicBezTo>
                  <a:pt x="11311748" y="2404902"/>
                  <a:pt x="11311379" y="2401368"/>
                  <a:pt x="11308950" y="2399380"/>
                </a:cubicBezTo>
                <a:cubicBezTo>
                  <a:pt x="11306593" y="2397466"/>
                  <a:pt x="11303060" y="2397760"/>
                  <a:pt x="11301072" y="2400190"/>
                </a:cubicBezTo>
                <a:lnTo>
                  <a:pt x="11220748" y="2498624"/>
                </a:lnTo>
                <a:cubicBezTo>
                  <a:pt x="11218761" y="2500980"/>
                  <a:pt x="11219129" y="2504514"/>
                  <a:pt x="11221559" y="2506502"/>
                </a:cubicBezTo>
                <a:cubicBezTo>
                  <a:pt x="11222589" y="2507385"/>
                  <a:pt x="11223841" y="2507753"/>
                  <a:pt x="11225093" y="2507753"/>
                </a:cubicBezTo>
                <a:cubicBezTo>
                  <a:pt x="11226712" y="2507753"/>
                  <a:pt x="11228332" y="2507017"/>
                  <a:pt x="11229436" y="2505692"/>
                </a:cubicBezTo>
                <a:close/>
                <a:moveTo>
                  <a:pt x="11230688" y="2502452"/>
                </a:moveTo>
                <a:cubicBezTo>
                  <a:pt x="11230835" y="2499360"/>
                  <a:pt x="11228479" y="2496784"/>
                  <a:pt x="11225387" y="2496636"/>
                </a:cubicBezTo>
                <a:lnTo>
                  <a:pt x="11121578" y="2491409"/>
                </a:lnTo>
                <a:cubicBezTo>
                  <a:pt x="11118044" y="2491114"/>
                  <a:pt x="11115909" y="2493618"/>
                  <a:pt x="11115763" y="2496710"/>
                </a:cubicBezTo>
                <a:cubicBezTo>
                  <a:pt x="11115615" y="2499802"/>
                  <a:pt x="11117971" y="2502379"/>
                  <a:pt x="11121063" y="2502526"/>
                </a:cubicBezTo>
                <a:lnTo>
                  <a:pt x="11224872" y="2507753"/>
                </a:lnTo>
                <a:cubicBezTo>
                  <a:pt x="11225019" y="2507753"/>
                  <a:pt x="11225093" y="2507753"/>
                  <a:pt x="11225167" y="2507753"/>
                </a:cubicBezTo>
                <a:cubicBezTo>
                  <a:pt x="11228038" y="2507680"/>
                  <a:pt x="11230541" y="2505397"/>
                  <a:pt x="11230688" y="2502452"/>
                </a:cubicBezTo>
                <a:close/>
                <a:moveTo>
                  <a:pt x="11126806" y="2498035"/>
                </a:moveTo>
                <a:cubicBezTo>
                  <a:pt x="11127395" y="2495017"/>
                  <a:pt x="11125480" y="2492072"/>
                  <a:pt x="11122462" y="2491483"/>
                </a:cubicBezTo>
                <a:lnTo>
                  <a:pt x="11011733" y="2468954"/>
                </a:lnTo>
                <a:cubicBezTo>
                  <a:pt x="11008714" y="2468291"/>
                  <a:pt x="11005769" y="2470279"/>
                  <a:pt x="11005180" y="2473298"/>
                </a:cubicBezTo>
                <a:cubicBezTo>
                  <a:pt x="11004591" y="2476316"/>
                  <a:pt x="11006505" y="2479261"/>
                  <a:pt x="11009524" y="2479850"/>
                </a:cubicBezTo>
                <a:lnTo>
                  <a:pt x="11120254" y="2502379"/>
                </a:lnTo>
                <a:cubicBezTo>
                  <a:pt x="11120621" y="2502452"/>
                  <a:pt x="11121063" y="2502526"/>
                  <a:pt x="11121431" y="2502452"/>
                </a:cubicBezTo>
                <a:cubicBezTo>
                  <a:pt x="11123935" y="2502452"/>
                  <a:pt x="11126217" y="2500686"/>
                  <a:pt x="11126806" y="2498035"/>
                </a:cubicBezTo>
                <a:close/>
                <a:moveTo>
                  <a:pt x="10926477" y="2568124"/>
                </a:moveTo>
                <a:lnTo>
                  <a:pt x="11014531" y="2478304"/>
                </a:lnTo>
                <a:cubicBezTo>
                  <a:pt x="11016665" y="2476095"/>
                  <a:pt x="11016665" y="2472561"/>
                  <a:pt x="11014457" y="2470426"/>
                </a:cubicBezTo>
                <a:cubicBezTo>
                  <a:pt x="11012248" y="2468291"/>
                  <a:pt x="11008714" y="2468291"/>
                  <a:pt x="11006579" y="2470500"/>
                </a:cubicBezTo>
                <a:lnTo>
                  <a:pt x="10918526" y="2560320"/>
                </a:lnTo>
                <a:cubicBezTo>
                  <a:pt x="10916390" y="2562529"/>
                  <a:pt x="10916390" y="2566063"/>
                  <a:pt x="10918599" y="2568198"/>
                </a:cubicBezTo>
                <a:cubicBezTo>
                  <a:pt x="10919704" y="2569302"/>
                  <a:pt x="10921102" y="2569818"/>
                  <a:pt x="10922575" y="2569818"/>
                </a:cubicBezTo>
                <a:cubicBezTo>
                  <a:pt x="10923974" y="2569818"/>
                  <a:pt x="10925446" y="2569229"/>
                  <a:pt x="10926477" y="2568124"/>
                </a:cubicBezTo>
                <a:close/>
                <a:moveTo>
                  <a:pt x="10833712" y="2649552"/>
                </a:moveTo>
                <a:lnTo>
                  <a:pt x="10926183" y="2568419"/>
                </a:lnTo>
                <a:cubicBezTo>
                  <a:pt x="10928465" y="2566357"/>
                  <a:pt x="10928686" y="2562897"/>
                  <a:pt x="10926698" y="2560541"/>
                </a:cubicBezTo>
                <a:cubicBezTo>
                  <a:pt x="10924636" y="2558259"/>
                  <a:pt x="10921102" y="2557964"/>
                  <a:pt x="10918821" y="2560026"/>
                </a:cubicBezTo>
                <a:lnTo>
                  <a:pt x="10826349" y="2641159"/>
                </a:lnTo>
                <a:cubicBezTo>
                  <a:pt x="10824067" y="2643220"/>
                  <a:pt x="10823846" y="2646680"/>
                  <a:pt x="10825834" y="2649036"/>
                </a:cubicBezTo>
                <a:cubicBezTo>
                  <a:pt x="10826938" y="2650288"/>
                  <a:pt x="10828485" y="2650951"/>
                  <a:pt x="10830031" y="2650951"/>
                </a:cubicBezTo>
                <a:cubicBezTo>
                  <a:pt x="10831356" y="2650951"/>
                  <a:pt x="10832681" y="2650509"/>
                  <a:pt x="10833712" y="2649552"/>
                </a:cubicBezTo>
                <a:close/>
                <a:moveTo>
                  <a:pt x="10738738" y="2723175"/>
                </a:moveTo>
                <a:lnTo>
                  <a:pt x="10833417" y="2649773"/>
                </a:lnTo>
                <a:cubicBezTo>
                  <a:pt x="10835847" y="2647858"/>
                  <a:pt x="10836288" y="2644398"/>
                  <a:pt x="10834374" y="2641969"/>
                </a:cubicBezTo>
                <a:cubicBezTo>
                  <a:pt x="10832460" y="2639539"/>
                  <a:pt x="10829000" y="2639097"/>
                  <a:pt x="10826571" y="2641011"/>
                </a:cubicBezTo>
                <a:lnTo>
                  <a:pt x="10731891" y="2714414"/>
                </a:lnTo>
                <a:cubicBezTo>
                  <a:pt x="10729461" y="2716328"/>
                  <a:pt x="10729020" y="2719788"/>
                  <a:pt x="10730934" y="2722218"/>
                </a:cubicBezTo>
                <a:cubicBezTo>
                  <a:pt x="10732038" y="2723617"/>
                  <a:pt x="10733732" y="2724353"/>
                  <a:pt x="10735351" y="2724353"/>
                </a:cubicBezTo>
                <a:cubicBezTo>
                  <a:pt x="10736603" y="2724353"/>
                  <a:pt x="10737781" y="2723985"/>
                  <a:pt x="10738738" y="2723175"/>
                </a:cubicBezTo>
                <a:close/>
                <a:moveTo>
                  <a:pt x="10713412" y="2741654"/>
                </a:moveTo>
                <a:lnTo>
                  <a:pt x="10738664" y="2723249"/>
                </a:lnTo>
                <a:cubicBezTo>
                  <a:pt x="10741168" y="2721408"/>
                  <a:pt x="10741683" y="2717948"/>
                  <a:pt x="10739916" y="2715444"/>
                </a:cubicBezTo>
                <a:cubicBezTo>
                  <a:pt x="10738075" y="2712941"/>
                  <a:pt x="10734615" y="2712426"/>
                  <a:pt x="10732111" y="2714193"/>
                </a:cubicBezTo>
                <a:lnTo>
                  <a:pt x="10706859" y="2732599"/>
                </a:lnTo>
                <a:cubicBezTo>
                  <a:pt x="10704356" y="2734439"/>
                  <a:pt x="10703840" y="2737900"/>
                  <a:pt x="10705607" y="2740403"/>
                </a:cubicBezTo>
                <a:cubicBezTo>
                  <a:pt x="10706712" y="2741875"/>
                  <a:pt x="10708405" y="2742685"/>
                  <a:pt x="10710172" y="2742685"/>
                </a:cubicBezTo>
                <a:cubicBezTo>
                  <a:pt x="10711276" y="2742685"/>
                  <a:pt x="10712455" y="2742390"/>
                  <a:pt x="10713412" y="2741654"/>
                </a:cubicBezTo>
                <a:close/>
                <a:moveTo>
                  <a:pt x="10690956" y="2788626"/>
                </a:moveTo>
                <a:lnTo>
                  <a:pt x="10715105" y="2739593"/>
                </a:lnTo>
                <a:cubicBezTo>
                  <a:pt x="10716430" y="2736795"/>
                  <a:pt x="10715326" y="2733482"/>
                  <a:pt x="10712602" y="2732157"/>
                </a:cubicBezTo>
                <a:cubicBezTo>
                  <a:pt x="10709804" y="2730758"/>
                  <a:pt x="10706491" y="2731936"/>
                  <a:pt x="10705166" y="2734660"/>
                </a:cubicBezTo>
                <a:lnTo>
                  <a:pt x="10681017" y="2783693"/>
                </a:lnTo>
                <a:cubicBezTo>
                  <a:pt x="10679692" y="2786491"/>
                  <a:pt x="10680796" y="2789804"/>
                  <a:pt x="10683520" y="2791129"/>
                </a:cubicBezTo>
                <a:cubicBezTo>
                  <a:pt x="10684330" y="2791497"/>
                  <a:pt x="10685213" y="2791718"/>
                  <a:pt x="10686023" y="2791718"/>
                </a:cubicBezTo>
                <a:cubicBezTo>
                  <a:pt x="10688011" y="2791718"/>
                  <a:pt x="10689999" y="2790540"/>
                  <a:pt x="10690956" y="2788626"/>
                </a:cubicBezTo>
                <a:close/>
                <a:moveTo>
                  <a:pt x="10685877" y="2797166"/>
                </a:moveTo>
                <a:lnTo>
                  <a:pt x="10690735" y="2788994"/>
                </a:lnTo>
                <a:cubicBezTo>
                  <a:pt x="10692282" y="2786343"/>
                  <a:pt x="10691472" y="2782957"/>
                  <a:pt x="10688821" y="2781337"/>
                </a:cubicBezTo>
                <a:cubicBezTo>
                  <a:pt x="10686171" y="2779791"/>
                  <a:pt x="10682784" y="2780601"/>
                  <a:pt x="10681165" y="2783251"/>
                </a:cubicBezTo>
                <a:lnTo>
                  <a:pt x="10676305" y="2791424"/>
                </a:lnTo>
                <a:cubicBezTo>
                  <a:pt x="10674760" y="2794074"/>
                  <a:pt x="10675569" y="2797461"/>
                  <a:pt x="10678220" y="2799080"/>
                </a:cubicBezTo>
                <a:cubicBezTo>
                  <a:pt x="10679103" y="2799596"/>
                  <a:pt x="10680134" y="2799890"/>
                  <a:pt x="10681091" y="2799890"/>
                </a:cubicBezTo>
                <a:cubicBezTo>
                  <a:pt x="10683005" y="2799817"/>
                  <a:pt x="10684846" y="2798860"/>
                  <a:pt x="10685877" y="2797166"/>
                </a:cubicBezTo>
                <a:close/>
                <a:moveTo>
                  <a:pt x="10645530" y="2855623"/>
                </a:moveTo>
                <a:lnTo>
                  <a:pt x="10685656" y="2797461"/>
                </a:lnTo>
                <a:cubicBezTo>
                  <a:pt x="10687423" y="2794958"/>
                  <a:pt x="10686760" y="2791424"/>
                  <a:pt x="10684256" y="2789730"/>
                </a:cubicBezTo>
                <a:cubicBezTo>
                  <a:pt x="10681753" y="2787963"/>
                  <a:pt x="10678220" y="2788626"/>
                  <a:pt x="10676526" y="2791129"/>
                </a:cubicBezTo>
                <a:lnTo>
                  <a:pt x="10636401" y="2849291"/>
                </a:lnTo>
                <a:cubicBezTo>
                  <a:pt x="10634634" y="2851795"/>
                  <a:pt x="10635298" y="2855328"/>
                  <a:pt x="10637801" y="2857022"/>
                </a:cubicBezTo>
                <a:cubicBezTo>
                  <a:pt x="10638758" y="2857684"/>
                  <a:pt x="10639862" y="2858053"/>
                  <a:pt x="10641040" y="2857979"/>
                </a:cubicBezTo>
                <a:cubicBezTo>
                  <a:pt x="10642734" y="2857979"/>
                  <a:pt x="10644501" y="2857169"/>
                  <a:pt x="10645530" y="2855623"/>
                </a:cubicBezTo>
                <a:close/>
                <a:moveTo>
                  <a:pt x="10569404" y="2908853"/>
                </a:moveTo>
                <a:lnTo>
                  <a:pt x="10644132" y="2857022"/>
                </a:lnTo>
                <a:cubicBezTo>
                  <a:pt x="10646635" y="2855255"/>
                  <a:pt x="10647298" y="2851795"/>
                  <a:pt x="10645530" y="2849291"/>
                </a:cubicBezTo>
                <a:cubicBezTo>
                  <a:pt x="10643764" y="2846788"/>
                  <a:pt x="10640303" y="2846125"/>
                  <a:pt x="10637801" y="2847893"/>
                </a:cubicBezTo>
                <a:lnTo>
                  <a:pt x="10563073" y="2899723"/>
                </a:lnTo>
                <a:cubicBezTo>
                  <a:pt x="10560570" y="2901490"/>
                  <a:pt x="10559908" y="2904951"/>
                  <a:pt x="10561674" y="2907454"/>
                </a:cubicBezTo>
                <a:cubicBezTo>
                  <a:pt x="10562778" y="2909000"/>
                  <a:pt x="10564545" y="2909883"/>
                  <a:pt x="10566313" y="2909883"/>
                </a:cubicBezTo>
                <a:cubicBezTo>
                  <a:pt x="10567343" y="2909883"/>
                  <a:pt x="10568447" y="2909515"/>
                  <a:pt x="10569404" y="2908853"/>
                </a:cubicBezTo>
                <a:close/>
                <a:moveTo>
                  <a:pt x="10468099" y="2945591"/>
                </a:moveTo>
                <a:lnTo>
                  <a:pt x="10568080" y="2909589"/>
                </a:lnTo>
                <a:cubicBezTo>
                  <a:pt x="10570951" y="2908558"/>
                  <a:pt x="10572497" y="2905319"/>
                  <a:pt x="10571466" y="2902447"/>
                </a:cubicBezTo>
                <a:cubicBezTo>
                  <a:pt x="10570435" y="2899576"/>
                  <a:pt x="10567270" y="2898030"/>
                  <a:pt x="10564325" y="2899061"/>
                </a:cubicBezTo>
                <a:lnTo>
                  <a:pt x="10464344" y="2935062"/>
                </a:lnTo>
                <a:cubicBezTo>
                  <a:pt x="10461472" y="2936093"/>
                  <a:pt x="10459927" y="2939259"/>
                  <a:pt x="10460958" y="2942204"/>
                </a:cubicBezTo>
                <a:cubicBezTo>
                  <a:pt x="10461767" y="2944486"/>
                  <a:pt x="10463976" y="2945885"/>
                  <a:pt x="10466258" y="2945885"/>
                </a:cubicBezTo>
                <a:cubicBezTo>
                  <a:pt x="10466921" y="2945885"/>
                  <a:pt x="10467510" y="2945811"/>
                  <a:pt x="10468099" y="2945591"/>
                </a:cubicBezTo>
                <a:close/>
                <a:moveTo>
                  <a:pt x="10346620" y="2964733"/>
                </a:moveTo>
                <a:lnTo>
                  <a:pt x="10467142" y="2945811"/>
                </a:lnTo>
                <a:cubicBezTo>
                  <a:pt x="10470160" y="2945370"/>
                  <a:pt x="10472222" y="2942498"/>
                  <a:pt x="10471780" y="2939406"/>
                </a:cubicBezTo>
                <a:cubicBezTo>
                  <a:pt x="10471265" y="2936388"/>
                  <a:pt x="10468394" y="2934326"/>
                  <a:pt x="10465375" y="2934768"/>
                </a:cubicBezTo>
                <a:lnTo>
                  <a:pt x="10344854" y="2953689"/>
                </a:lnTo>
                <a:cubicBezTo>
                  <a:pt x="10341835" y="2954131"/>
                  <a:pt x="10339774" y="2957002"/>
                  <a:pt x="10340215" y="2960094"/>
                </a:cubicBezTo>
                <a:cubicBezTo>
                  <a:pt x="10340657" y="2962892"/>
                  <a:pt x="10343013" y="2964806"/>
                  <a:pt x="10345737" y="2964806"/>
                </a:cubicBezTo>
                <a:cubicBezTo>
                  <a:pt x="10346032" y="2964806"/>
                  <a:pt x="10346327" y="2964806"/>
                  <a:pt x="10346620" y="2964733"/>
                </a:cubicBezTo>
                <a:close/>
                <a:moveTo>
                  <a:pt x="10272409" y="3130090"/>
                </a:moveTo>
                <a:lnTo>
                  <a:pt x="10350818" y="2961567"/>
                </a:lnTo>
                <a:cubicBezTo>
                  <a:pt x="10352142" y="2958769"/>
                  <a:pt x="10350891" y="2955456"/>
                  <a:pt x="10348093" y="2954131"/>
                </a:cubicBezTo>
                <a:cubicBezTo>
                  <a:pt x="10345296" y="2952879"/>
                  <a:pt x="10341982" y="2954057"/>
                  <a:pt x="10340657" y="2956855"/>
                </a:cubicBezTo>
                <a:lnTo>
                  <a:pt x="10262249" y="3125378"/>
                </a:lnTo>
                <a:cubicBezTo>
                  <a:pt x="10260923" y="3128176"/>
                  <a:pt x="10262175" y="3131489"/>
                  <a:pt x="10264973" y="3132814"/>
                </a:cubicBezTo>
                <a:cubicBezTo>
                  <a:pt x="10265782" y="3133182"/>
                  <a:pt x="10266518" y="3133330"/>
                  <a:pt x="10267328" y="3133330"/>
                </a:cubicBezTo>
                <a:cubicBezTo>
                  <a:pt x="10269464" y="3133330"/>
                  <a:pt x="10271451" y="3132078"/>
                  <a:pt x="10272409" y="3130090"/>
                </a:cubicBezTo>
                <a:close/>
                <a:moveTo>
                  <a:pt x="10197681" y="3278588"/>
                </a:moveTo>
                <a:lnTo>
                  <a:pt x="10272335" y="3130238"/>
                </a:lnTo>
                <a:cubicBezTo>
                  <a:pt x="10273733" y="3127513"/>
                  <a:pt x="10272630" y="3124127"/>
                  <a:pt x="10269832" y="3122728"/>
                </a:cubicBezTo>
                <a:cubicBezTo>
                  <a:pt x="10267108" y="3121329"/>
                  <a:pt x="10263721" y="3122433"/>
                  <a:pt x="10262322" y="3125231"/>
                </a:cubicBezTo>
                <a:lnTo>
                  <a:pt x="10187668" y="3273582"/>
                </a:lnTo>
                <a:cubicBezTo>
                  <a:pt x="10186270" y="3276306"/>
                  <a:pt x="10187373" y="3279693"/>
                  <a:pt x="10190171" y="3281091"/>
                </a:cubicBezTo>
                <a:cubicBezTo>
                  <a:pt x="10190981" y="3281533"/>
                  <a:pt x="10191864" y="3281680"/>
                  <a:pt x="10192748" y="3281680"/>
                </a:cubicBezTo>
                <a:cubicBezTo>
                  <a:pt x="10194736" y="3281607"/>
                  <a:pt x="10196724" y="3280502"/>
                  <a:pt x="10197681" y="3278588"/>
                </a:cubicBezTo>
                <a:close/>
                <a:moveTo>
                  <a:pt x="10124574" y="3406104"/>
                </a:moveTo>
                <a:lnTo>
                  <a:pt x="10197534" y="3278883"/>
                </a:lnTo>
                <a:cubicBezTo>
                  <a:pt x="10199080" y="3276232"/>
                  <a:pt x="10198123" y="3272772"/>
                  <a:pt x="10195473" y="3271299"/>
                </a:cubicBezTo>
                <a:cubicBezTo>
                  <a:pt x="10192822" y="3269753"/>
                  <a:pt x="10189361" y="3270711"/>
                  <a:pt x="10187889" y="3273361"/>
                </a:cubicBezTo>
                <a:lnTo>
                  <a:pt x="10114929" y="3400582"/>
                </a:lnTo>
                <a:cubicBezTo>
                  <a:pt x="10113383" y="3403232"/>
                  <a:pt x="10114340" y="3406693"/>
                  <a:pt x="10116990" y="3408165"/>
                </a:cubicBezTo>
                <a:cubicBezTo>
                  <a:pt x="10117874" y="3408680"/>
                  <a:pt x="10118831" y="3408901"/>
                  <a:pt x="10119788" y="3408901"/>
                </a:cubicBezTo>
                <a:cubicBezTo>
                  <a:pt x="10121702" y="3408901"/>
                  <a:pt x="10123543" y="3407871"/>
                  <a:pt x="10124574" y="3406104"/>
                </a:cubicBezTo>
                <a:close/>
                <a:moveTo>
                  <a:pt x="10051171" y="3511679"/>
                </a:moveTo>
                <a:lnTo>
                  <a:pt x="10124279" y="3406472"/>
                </a:lnTo>
                <a:cubicBezTo>
                  <a:pt x="10126046" y="3403969"/>
                  <a:pt x="10125383" y="3400508"/>
                  <a:pt x="10122880" y="3398741"/>
                </a:cubicBezTo>
                <a:cubicBezTo>
                  <a:pt x="10120377" y="3396974"/>
                  <a:pt x="10116916" y="3397563"/>
                  <a:pt x="10115150" y="3400140"/>
                </a:cubicBezTo>
                <a:lnTo>
                  <a:pt x="10042041" y="3505348"/>
                </a:lnTo>
                <a:cubicBezTo>
                  <a:pt x="10040275" y="3507851"/>
                  <a:pt x="10040937" y="3511311"/>
                  <a:pt x="10043441" y="3513078"/>
                </a:cubicBezTo>
                <a:cubicBezTo>
                  <a:pt x="10044398" y="3513741"/>
                  <a:pt x="10045501" y="3514109"/>
                  <a:pt x="10046680" y="3514109"/>
                </a:cubicBezTo>
                <a:cubicBezTo>
                  <a:pt x="10048373" y="3514035"/>
                  <a:pt x="10050140" y="3513225"/>
                  <a:pt x="10051171" y="3511679"/>
                </a:cubicBezTo>
                <a:close/>
                <a:moveTo>
                  <a:pt x="9975633" y="3594358"/>
                </a:moveTo>
                <a:lnTo>
                  <a:pt x="10050729" y="3512268"/>
                </a:lnTo>
                <a:cubicBezTo>
                  <a:pt x="10052791" y="3509986"/>
                  <a:pt x="10052644" y="3506452"/>
                  <a:pt x="10050361" y="3504391"/>
                </a:cubicBezTo>
                <a:cubicBezTo>
                  <a:pt x="10048079" y="3502329"/>
                  <a:pt x="10044545" y="3502476"/>
                  <a:pt x="10042484" y="3504759"/>
                </a:cubicBezTo>
                <a:lnTo>
                  <a:pt x="9967387" y="3586849"/>
                </a:lnTo>
                <a:cubicBezTo>
                  <a:pt x="9965327" y="3589131"/>
                  <a:pt x="9965473" y="3592665"/>
                  <a:pt x="9967756" y="3594726"/>
                </a:cubicBezTo>
                <a:cubicBezTo>
                  <a:pt x="9968860" y="3595757"/>
                  <a:pt x="9970185" y="3596199"/>
                  <a:pt x="9971584" y="3596199"/>
                </a:cubicBezTo>
                <a:cubicBezTo>
                  <a:pt x="9973056" y="3596199"/>
                  <a:pt x="9974529" y="3595610"/>
                  <a:pt x="9975633" y="3594358"/>
                </a:cubicBezTo>
                <a:close/>
                <a:moveTo>
                  <a:pt x="9845247" y="3600542"/>
                </a:moveTo>
                <a:lnTo>
                  <a:pt x="9971658" y="3596272"/>
                </a:lnTo>
                <a:cubicBezTo>
                  <a:pt x="9974750" y="3596199"/>
                  <a:pt x="9977106" y="3593622"/>
                  <a:pt x="9977032" y="3590530"/>
                </a:cubicBezTo>
                <a:cubicBezTo>
                  <a:pt x="9976959" y="3587511"/>
                  <a:pt x="9974456" y="3585155"/>
                  <a:pt x="9971437" y="3585155"/>
                </a:cubicBezTo>
                <a:cubicBezTo>
                  <a:pt x="9971363" y="3585155"/>
                  <a:pt x="9971363" y="3585155"/>
                  <a:pt x="9971290" y="3585155"/>
                </a:cubicBezTo>
                <a:lnTo>
                  <a:pt x="9844805" y="3589499"/>
                </a:lnTo>
                <a:cubicBezTo>
                  <a:pt x="9841713" y="3589573"/>
                  <a:pt x="9839357" y="3592149"/>
                  <a:pt x="9839430" y="3595242"/>
                </a:cubicBezTo>
                <a:cubicBezTo>
                  <a:pt x="9839504" y="3598260"/>
                  <a:pt x="9842008" y="3600616"/>
                  <a:pt x="9845026" y="3600616"/>
                </a:cubicBezTo>
                <a:cubicBezTo>
                  <a:pt x="9845173" y="3600542"/>
                  <a:pt x="9845173" y="3600542"/>
                  <a:pt x="9845247" y="3600542"/>
                </a:cubicBezTo>
                <a:close/>
                <a:moveTo>
                  <a:pt x="9774790" y="3664595"/>
                </a:moveTo>
                <a:lnTo>
                  <a:pt x="9848781" y="3599144"/>
                </a:lnTo>
                <a:cubicBezTo>
                  <a:pt x="9851063" y="3597082"/>
                  <a:pt x="9851284" y="3593548"/>
                  <a:pt x="9849223" y="3591266"/>
                </a:cubicBezTo>
                <a:cubicBezTo>
                  <a:pt x="9847161" y="3588984"/>
                  <a:pt x="9843627" y="3588763"/>
                  <a:pt x="9841345" y="3590824"/>
                </a:cubicBezTo>
                <a:lnTo>
                  <a:pt x="9767354" y="3656275"/>
                </a:lnTo>
                <a:cubicBezTo>
                  <a:pt x="9765071" y="3658337"/>
                  <a:pt x="9764850" y="3661871"/>
                  <a:pt x="9766912" y="3664153"/>
                </a:cubicBezTo>
                <a:cubicBezTo>
                  <a:pt x="9768016" y="3665404"/>
                  <a:pt x="9769562" y="3666067"/>
                  <a:pt x="9771109" y="3665994"/>
                </a:cubicBezTo>
                <a:cubicBezTo>
                  <a:pt x="9772433" y="3665994"/>
                  <a:pt x="9773759" y="3665478"/>
                  <a:pt x="9774790" y="3664595"/>
                </a:cubicBezTo>
                <a:close/>
                <a:moveTo>
                  <a:pt x="9700062" y="3715836"/>
                </a:moveTo>
                <a:lnTo>
                  <a:pt x="9774200" y="3665036"/>
                </a:lnTo>
                <a:cubicBezTo>
                  <a:pt x="9776777" y="3663269"/>
                  <a:pt x="9777366" y="3659809"/>
                  <a:pt x="9775673" y="3657306"/>
                </a:cubicBezTo>
                <a:cubicBezTo>
                  <a:pt x="9773906" y="3654729"/>
                  <a:pt x="9770445" y="3654067"/>
                  <a:pt x="9767942" y="3655833"/>
                </a:cubicBezTo>
                <a:lnTo>
                  <a:pt x="9693804" y="3706633"/>
                </a:lnTo>
                <a:cubicBezTo>
                  <a:pt x="9691227" y="3708401"/>
                  <a:pt x="9690638" y="3711861"/>
                  <a:pt x="9692331" y="3714364"/>
                </a:cubicBezTo>
                <a:cubicBezTo>
                  <a:pt x="9693436" y="3715984"/>
                  <a:pt x="9695203" y="3716793"/>
                  <a:pt x="9696970" y="3716793"/>
                </a:cubicBezTo>
                <a:cubicBezTo>
                  <a:pt x="9698074" y="3716793"/>
                  <a:pt x="9699179" y="3716499"/>
                  <a:pt x="9700062" y="3715836"/>
                </a:cubicBezTo>
                <a:close/>
                <a:moveTo>
                  <a:pt x="9702491" y="3712008"/>
                </a:moveTo>
                <a:cubicBezTo>
                  <a:pt x="9702933" y="3708989"/>
                  <a:pt x="9700798" y="3706118"/>
                  <a:pt x="9697779" y="3705676"/>
                </a:cubicBezTo>
                <a:lnTo>
                  <a:pt x="9569012" y="3687123"/>
                </a:lnTo>
                <a:cubicBezTo>
                  <a:pt x="9566067" y="3686755"/>
                  <a:pt x="9563123" y="3688817"/>
                  <a:pt x="9562681" y="3691835"/>
                </a:cubicBezTo>
                <a:cubicBezTo>
                  <a:pt x="9562240" y="3694854"/>
                  <a:pt x="9564374" y="3697725"/>
                  <a:pt x="9567393" y="3698167"/>
                </a:cubicBezTo>
                <a:lnTo>
                  <a:pt x="9696160" y="3716720"/>
                </a:lnTo>
                <a:cubicBezTo>
                  <a:pt x="9696455" y="3716793"/>
                  <a:pt x="9696748" y="3716793"/>
                  <a:pt x="9697043" y="3716793"/>
                </a:cubicBezTo>
                <a:cubicBezTo>
                  <a:pt x="9699694" y="3716793"/>
                  <a:pt x="9702050" y="3714806"/>
                  <a:pt x="9702491" y="3712008"/>
                </a:cubicBezTo>
                <a:close/>
                <a:moveTo>
                  <a:pt x="9499734" y="3740058"/>
                </a:moveTo>
                <a:lnTo>
                  <a:pt x="9571000" y="3697431"/>
                </a:lnTo>
                <a:cubicBezTo>
                  <a:pt x="9573651" y="3695885"/>
                  <a:pt x="9574534" y="3692424"/>
                  <a:pt x="9572915" y="3689774"/>
                </a:cubicBezTo>
                <a:cubicBezTo>
                  <a:pt x="9571295" y="3687123"/>
                  <a:pt x="9567908" y="3686314"/>
                  <a:pt x="9565258" y="3687860"/>
                </a:cubicBezTo>
                <a:lnTo>
                  <a:pt x="9493991" y="3730487"/>
                </a:lnTo>
                <a:cubicBezTo>
                  <a:pt x="9491340" y="3732034"/>
                  <a:pt x="9490457" y="3735494"/>
                  <a:pt x="9492077" y="3738144"/>
                </a:cubicBezTo>
                <a:cubicBezTo>
                  <a:pt x="9493107" y="3739911"/>
                  <a:pt x="9495022" y="3740868"/>
                  <a:pt x="9496862" y="3740868"/>
                </a:cubicBezTo>
                <a:cubicBezTo>
                  <a:pt x="9497893" y="3740868"/>
                  <a:pt x="9498849" y="3740574"/>
                  <a:pt x="9499734" y="3740058"/>
                </a:cubicBezTo>
                <a:close/>
                <a:moveTo>
                  <a:pt x="9502237" y="3736966"/>
                </a:moveTo>
                <a:cubicBezTo>
                  <a:pt x="9503194" y="3734021"/>
                  <a:pt x="9501574" y="3730929"/>
                  <a:pt x="9498629" y="3729972"/>
                </a:cubicBezTo>
                <a:lnTo>
                  <a:pt x="9372144" y="3689921"/>
                </a:lnTo>
                <a:cubicBezTo>
                  <a:pt x="9369199" y="3688964"/>
                  <a:pt x="9366107" y="3690657"/>
                  <a:pt x="9365150" y="3693529"/>
                </a:cubicBezTo>
                <a:cubicBezTo>
                  <a:pt x="9364193" y="3696473"/>
                  <a:pt x="9365813" y="3699566"/>
                  <a:pt x="9368758" y="3700523"/>
                </a:cubicBezTo>
                <a:lnTo>
                  <a:pt x="9495242" y="3740574"/>
                </a:lnTo>
                <a:cubicBezTo>
                  <a:pt x="9495831" y="3740721"/>
                  <a:pt x="9496420" y="3740868"/>
                  <a:pt x="9496936" y="3740868"/>
                </a:cubicBezTo>
                <a:cubicBezTo>
                  <a:pt x="9499291" y="3740868"/>
                  <a:pt x="9501501" y="3739322"/>
                  <a:pt x="9502237" y="3736966"/>
                </a:cubicBezTo>
                <a:close/>
                <a:moveTo>
                  <a:pt x="9302202" y="3738144"/>
                </a:moveTo>
                <a:lnTo>
                  <a:pt x="9373028" y="3700155"/>
                </a:lnTo>
                <a:cubicBezTo>
                  <a:pt x="9375752" y="3698682"/>
                  <a:pt x="9376782" y="3695296"/>
                  <a:pt x="9375310" y="3692571"/>
                </a:cubicBezTo>
                <a:cubicBezTo>
                  <a:pt x="9373837" y="3689847"/>
                  <a:pt x="9370451" y="3688817"/>
                  <a:pt x="9367727" y="3690289"/>
                </a:cubicBezTo>
                <a:lnTo>
                  <a:pt x="9296901" y="3728279"/>
                </a:lnTo>
                <a:cubicBezTo>
                  <a:pt x="9294177" y="3729751"/>
                  <a:pt x="9293147" y="3733138"/>
                  <a:pt x="9294619" y="3735862"/>
                </a:cubicBezTo>
                <a:cubicBezTo>
                  <a:pt x="9295649" y="3737776"/>
                  <a:pt x="9297564" y="3738807"/>
                  <a:pt x="9299552" y="3738807"/>
                </a:cubicBezTo>
                <a:cubicBezTo>
                  <a:pt x="9300509" y="3738807"/>
                  <a:pt x="9301392" y="3738586"/>
                  <a:pt x="9302202" y="3738144"/>
                </a:cubicBezTo>
                <a:close/>
                <a:moveTo>
                  <a:pt x="9229241" y="3773999"/>
                </a:moveTo>
                <a:lnTo>
                  <a:pt x="9302055" y="3738218"/>
                </a:lnTo>
                <a:cubicBezTo>
                  <a:pt x="9304852" y="3736893"/>
                  <a:pt x="9305957" y="3733506"/>
                  <a:pt x="9304632" y="3730782"/>
                </a:cubicBezTo>
                <a:cubicBezTo>
                  <a:pt x="9303307" y="3727984"/>
                  <a:pt x="9299920" y="3726880"/>
                  <a:pt x="9297196" y="3728205"/>
                </a:cubicBezTo>
                <a:lnTo>
                  <a:pt x="9224383" y="3763986"/>
                </a:lnTo>
                <a:cubicBezTo>
                  <a:pt x="9221585" y="3765311"/>
                  <a:pt x="9220480" y="3768698"/>
                  <a:pt x="9221806" y="3771422"/>
                </a:cubicBezTo>
                <a:cubicBezTo>
                  <a:pt x="9222762" y="3773410"/>
                  <a:pt x="9224750" y="3774588"/>
                  <a:pt x="9226812" y="3774514"/>
                </a:cubicBezTo>
                <a:cubicBezTo>
                  <a:pt x="9227622" y="3774588"/>
                  <a:pt x="9228431" y="3774367"/>
                  <a:pt x="9229241" y="3773999"/>
                </a:cubicBezTo>
                <a:close/>
                <a:moveTo>
                  <a:pt x="9231819" y="3771348"/>
                </a:moveTo>
                <a:cubicBezTo>
                  <a:pt x="9233143" y="3768551"/>
                  <a:pt x="9231892" y="3765238"/>
                  <a:pt x="9229168" y="3763912"/>
                </a:cubicBezTo>
                <a:lnTo>
                  <a:pt x="9107543" y="3706928"/>
                </a:lnTo>
                <a:cubicBezTo>
                  <a:pt x="9104745" y="3705603"/>
                  <a:pt x="9101431" y="3706781"/>
                  <a:pt x="9100107" y="3709578"/>
                </a:cubicBezTo>
                <a:cubicBezTo>
                  <a:pt x="9098781" y="3712376"/>
                  <a:pt x="9100033" y="3715689"/>
                  <a:pt x="9102757" y="3717014"/>
                </a:cubicBezTo>
                <a:lnTo>
                  <a:pt x="9224383" y="3773999"/>
                </a:lnTo>
                <a:cubicBezTo>
                  <a:pt x="9225192" y="3774367"/>
                  <a:pt x="9226002" y="3774514"/>
                  <a:pt x="9226812" y="3774514"/>
                </a:cubicBezTo>
                <a:cubicBezTo>
                  <a:pt x="9228874" y="3774588"/>
                  <a:pt x="9230862" y="3773410"/>
                  <a:pt x="9231819" y="3771348"/>
                </a:cubicBezTo>
                <a:close/>
                <a:moveTo>
                  <a:pt x="9106217" y="3718487"/>
                </a:moveTo>
                <a:lnTo>
                  <a:pt x="9108794" y="3716205"/>
                </a:lnTo>
                <a:cubicBezTo>
                  <a:pt x="9111077" y="3714143"/>
                  <a:pt x="9111298" y="3710609"/>
                  <a:pt x="9109310" y="3708327"/>
                </a:cubicBezTo>
                <a:cubicBezTo>
                  <a:pt x="9107248" y="3706045"/>
                  <a:pt x="9103714" y="3705750"/>
                  <a:pt x="9101431" y="3707811"/>
                </a:cubicBezTo>
                <a:lnTo>
                  <a:pt x="9098855" y="3710094"/>
                </a:lnTo>
                <a:cubicBezTo>
                  <a:pt x="9096573" y="3712155"/>
                  <a:pt x="9096352" y="3715689"/>
                  <a:pt x="9098340" y="3717971"/>
                </a:cubicBezTo>
                <a:cubicBezTo>
                  <a:pt x="9099443" y="3719223"/>
                  <a:pt x="9100990" y="3719886"/>
                  <a:pt x="9102536" y="3719886"/>
                </a:cubicBezTo>
                <a:cubicBezTo>
                  <a:pt x="9103935" y="3719886"/>
                  <a:pt x="9105186" y="3719444"/>
                  <a:pt x="9106217" y="3718487"/>
                </a:cubicBezTo>
                <a:close/>
                <a:moveTo>
                  <a:pt x="9073087" y="3772084"/>
                </a:moveTo>
                <a:lnTo>
                  <a:pt x="9107322" y="3717235"/>
                </a:lnTo>
                <a:cubicBezTo>
                  <a:pt x="9108941" y="3714585"/>
                  <a:pt x="9108131" y="3711198"/>
                  <a:pt x="9105555" y="3709578"/>
                </a:cubicBezTo>
                <a:cubicBezTo>
                  <a:pt x="9102978" y="3707959"/>
                  <a:pt x="9099517" y="3708769"/>
                  <a:pt x="9097898" y="3711345"/>
                </a:cubicBezTo>
                <a:lnTo>
                  <a:pt x="9063663" y="3766195"/>
                </a:lnTo>
                <a:cubicBezTo>
                  <a:pt x="9062043" y="3768845"/>
                  <a:pt x="9062853" y="3772232"/>
                  <a:pt x="9065430" y="3773852"/>
                </a:cubicBezTo>
                <a:cubicBezTo>
                  <a:pt x="9066387" y="3774440"/>
                  <a:pt x="9067418" y="3774735"/>
                  <a:pt x="9068448" y="3774735"/>
                </a:cubicBezTo>
                <a:cubicBezTo>
                  <a:pt x="9070215" y="3774735"/>
                  <a:pt x="9072056" y="3773778"/>
                  <a:pt x="9073087" y="3772084"/>
                </a:cubicBezTo>
                <a:close/>
                <a:moveTo>
                  <a:pt x="9070951" y="3775545"/>
                </a:moveTo>
                <a:lnTo>
                  <a:pt x="9073087" y="3772084"/>
                </a:lnTo>
                <a:cubicBezTo>
                  <a:pt x="9074706" y="3769508"/>
                  <a:pt x="9073896" y="3766047"/>
                  <a:pt x="9071320" y="3764428"/>
                </a:cubicBezTo>
                <a:cubicBezTo>
                  <a:pt x="9068743" y="3762808"/>
                  <a:pt x="9065283" y="3763618"/>
                  <a:pt x="9063663" y="3766195"/>
                </a:cubicBezTo>
                <a:lnTo>
                  <a:pt x="9061528" y="3769655"/>
                </a:lnTo>
                <a:cubicBezTo>
                  <a:pt x="9059908" y="3772232"/>
                  <a:pt x="9060719" y="3775692"/>
                  <a:pt x="9063295" y="3777312"/>
                </a:cubicBezTo>
                <a:cubicBezTo>
                  <a:pt x="9064252" y="3777901"/>
                  <a:pt x="9065283" y="3778195"/>
                  <a:pt x="9066313" y="3778195"/>
                </a:cubicBezTo>
                <a:cubicBezTo>
                  <a:pt x="9068081" y="3778195"/>
                  <a:pt x="9069921" y="3777238"/>
                  <a:pt x="9070951" y="3775545"/>
                </a:cubicBezTo>
                <a:close/>
                <a:moveTo>
                  <a:pt x="9032668" y="3833192"/>
                </a:moveTo>
                <a:lnTo>
                  <a:pt x="9070805" y="3775692"/>
                </a:lnTo>
                <a:cubicBezTo>
                  <a:pt x="9072498" y="3773115"/>
                  <a:pt x="9071835" y="3769655"/>
                  <a:pt x="9069258" y="3767962"/>
                </a:cubicBezTo>
                <a:cubicBezTo>
                  <a:pt x="9066682" y="3766268"/>
                  <a:pt x="9063221" y="3766931"/>
                  <a:pt x="9061528" y="3769508"/>
                </a:cubicBezTo>
                <a:lnTo>
                  <a:pt x="9023391" y="3827007"/>
                </a:lnTo>
                <a:cubicBezTo>
                  <a:pt x="9021698" y="3829584"/>
                  <a:pt x="9022360" y="3833045"/>
                  <a:pt x="9024937" y="3834738"/>
                </a:cubicBezTo>
                <a:cubicBezTo>
                  <a:pt x="9025894" y="3835401"/>
                  <a:pt x="9026999" y="3835695"/>
                  <a:pt x="9028029" y="3835695"/>
                </a:cubicBezTo>
                <a:cubicBezTo>
                  <a:pt x="9029870" y="3835695"/>
                  <a:pt x="9031637" y="3834811"/>
                  <a:pt x="9032668" y="3833192"/>
                </a:cubicBezTo>
                <a:close/>
                <a:moveTo>
                  <a:pt x="9013526" y="3861978"/>
                </a:moveTo>
                <a:lnTo>
                  <a:pt x="9032668" y="3833192"/>
                </a:lnTo>
                <a:cubicBezTo>
                  <a:pt x="9034361" y="3830615"/>
                  <a:pt x="9033698" y="3827155"/>
                  <a:pt x="9031122" y="3825461"/>
                </a:cubicBezTo>
                <a:cubicBezTo>
                  <a:pt x="9028618" y="3823768"/>
                  <a:pt x="9025084" y="3824431"/>
                  <a:pt x="9023391" y="3827007"/>
                </a:cubicBezTo>
                <a:lnTo>
                  <a:pt x="9004249" y="3855794"/>
                </a:lnTo>
                <a:cubicBezTo>
                  <a:pt x="9002556" y="3858371"/>
                  <a:pt x="9003218" y="3861831"/>
                  <a:pt x="9005795" y="3863525"/>
                </a:cubicBezTo>
                <a:cubicBezTo>
                  <a:pt x="9006752" y="3864187"/>
                  <a:pt x="9007857" y="3864482"/>
                  <a:pt x="9008888" y="3864482"/>
                </a:cubicBezTo>
                <a:cubicBezTo>
                  <a:pt x="9010728" y="3864482"/>
                  <a:pt x="9012495" y="3863598"/>
                  <a:pt x="9013526" y="3861978"/>
                </a:cubicBezTo>
                <a:close/>
                <a:moveTo>
                  <a:pt x="8986874" y="3901072"/>
                </a:moveTo>
                <a:lnTo>
                  <a:pt x="9013526" y="3862052"/>
                </a:lnTo>
                <a:cubicBezTo>
                  <a:pt x="9015293" y="3859475"/>
                  <a:pt x="9014630" y="3856015"/>
                  <a:pt x="9012053" y="3854322"/>
                </a:cubicBezTo>
                <a:cubicBezTo>
                  <a:pt x="9009550" y="3852628"/>
                  <a:pt x="9006016" y="3853217"/>
                  <a:pt x="9004323" y="3855794"/>
                </a:cubicBezTo>
                <a:lnTo>
                  <a:pt x="8977671" y="3894815"/>
                </a:lnTo>
                <a:cubicBezTo>
                  <a:pt x="8975904" y="3897391"/>
                  <a:pt x="8976567" y="3900852"/>
                  <a:pt x="8979143" y="3902545"/>
                </a:cubicBezTo>
                <a:cubicBezTo>
                  <a:pt x="8980101" y="3903207"/>
                  <a:pt x="8981205" y="3903502"/>
                  <a:pt x="8982310" y="3903502"/>
                </a:cubicBezTo>
                <a:cubicBezTo>
                  <a:pt x="8984077" y="3903502"/>
                  <a:pt x="8985770" y="3902692"/>
                  <a:pt x="8986874" y="3901072"/>
                </a:cubicBezTo>
                <a:close/>
                <a:moveTo>
                  <a:pt x="8957646" y="3943921"/>
                </a:moveTo>
                <a:lnTo>
                  <a:pt x="8986874" y="3901146"/>
                </a:lnTo>
                <a:cubicBezTo>
                  <a:pt x="8988641" y="3898569"/>
                  <a:pt x="8987979" y="3895109"/>
                  <a:pt x="8985401" y="3893416"/>
                </a:cubicBezTo>
                <a:cubicBezTo>
                  <a:pt x="8982898" y="3891722"/>
                  <a:pt x="8979365" y="3892311"/>
                  <a:pt x="8977671" y="3894888"/>
                </a:cubicBezTo>
                <a:lnTo>
                  <a:pt x="8948443" y="3937663"/>
                </a:lnTo>
                <a:cubicBezTo>
                  <a:pt x="8946675" y="3940240"/>
                  <a:pt x="8947339" y="3943700"/>
                  <a:pt x="8949915" y="3945394"/>
                </a:cubicBezTo>
                <a:cubicBezTo>
                  <a:pt x="8950872" y="3946056"/>
                  <a:pt x="8951977" y="3946351"/>
                  <a:pt x="8953081" y="3946351"/>
                </a:cubicBezTo>
                <a:cubicBezTo>
                  <a:pt x="8954848" y="3946277"/>
                  <a:pt x="8956542" y="3945467"/>
                  <a:pt x="8957646" y="3943921"/>
                </a:cubicBezTo>
                <a:close/>
                <a:moveTo>
                  <a:pt x="8952566" y="3951357"/>
                </a:moveTo>
                <a:lnTo>
                  <a:pt x="8957646" y="3943921"/>
                </a:lnTo>
                <a:cubicBezTo>
                  <a:pt x="8959413" y="3941418"/>
                  <a:pt x="8958750" y="3937884"/>
                  <a:pt x="8956173" y="3936191"/>
                </a:cubicBezTo>
                <a:cubicBezTo>
                  <a:pt x="8953596" y="3934497"/>
                  <a:pt x="8950136" y="3935086"/>
                  <a:pt x="8948443" y="3937663"/>
                </a:cubicBezTo>
                <a:lnTo>
                  <a:pt x="8943363" y="3945099"/>
                </a:lnTo>
                <a:cubicBezTo>
                  <a:pt x="8941596" y="3947602"/>
                  <a:pt x="8942258" y="3951136"/>
                  <a:pt x="8944835" y="3952830"/>
                </a:cubicBezTo>
                <a:cubicBezTo>
                  <a:pt x="8945792" y="3953492"/>
                  <a:pt x="8946896" y="3953787"/>
                  <a:pt x="8948001" y="3953787"/>
                </a:cubicBezTo>
                <a:cubicBezTo>
                  <a:pt x="8949768" y="3953713"/>
                  <a:pt x="8951461" y="3952903"/>
                  <a:pt x="8952566" y="3951357"/>
                </a:cubicBezTo>
                <a:close/>
                <a:moveTo>
                  <a:pt x="8940050" y="3969615"/>
                </a:moveTo>
                <a:lnTo>
                  <a:pt x="8952566" y="3951283"/>
                </a:lnTo>
                <a:cubicBezTo>
                  <a:pt x="8954332" y="3948707"/>
                  <a:pt x="8953670" y="3945246"/>
                  <a:pt x="8951093" y="3943553"/>
                </a:cubicBezTo>
                <a:cubicBezTo>
                  <a:pt x="8948590" y="3941859"/>
                  <a:pt x="8945056" y="3942449"/>
                  <a:pt x="8943363" y="3945026"/>
                </a:cubicBezTo>
                <a:lnTo>
                  <a:pt x="8930847" y="3963358"/>
                </a:lnTo>
                <a:cubicBezTo>
                  <a:pt x="8929080" y="3965934"/>
                  <a:pt x="8929743" y="3969395"/>
                  <a:pt x="8932319" y="3971088"/>
                </a:cubicBezTo>
                <a:cubicBezTo>
                  <a:pt x="8933276" y="3971750"/>
                  <a:pt x="8934381" y="3972045"/>
                  <a:pt x="8935485" y="3972045"/>
                </a:cubicBezTo>
                <a:cubicBezTo>
                  <a:pt x="8937252" y="3972045"/>
                  <a:pt x="8938945" y="3971235"/>
                  <a:pt x="8940050" y="3969615"/>
                </a:cubicBezTo>
                <a:close/>
                <a:moveTo>
                  <a:pt x="8930921" y="3982941"/>
                </a:moveTo>
                <a:lnTo>
                  <a:pt x="8940050" y="3969615"/>
                </a:lnTo>
                <a:cubicBezTo>
                  <a:pt x="8941817" y="3967113"/>
                  <a:pt x="8941154" y="3963578"/>
                  <a:pt x="8938577" y="3961885"/>
                </a:cubicBezTo>
                <a:cubicBezTo>
                  <a:pt x="8936074" y="3960192"/>
                  <a:pt x="8932540" y="3960781"/>
                  <a:pt x="8930847" y="3963358"/>
                </a:cubicBezTo>
                <a:lnTo>
                  <a:pt x="8921718" y="3976683"/>
                </a:lnTo>
                <a:cubicBezTo>
                  <a:pt x="8919951" y="3979186"/>
                  <a:pt x="8920613" y="3982721"/>
                  <a:pt x="8923190" y="3984414"/>
                </a:cubicBezTo>
                <a:cubicBezTo>
                  <a:pt x="8924147" y="3985077"/>
                  <a:pt x="8925252" y="3985371"/>
                  <a:pt x="8926356" y="3985371"/>
                </a:cubicBezTo>
                <a:cubicBezTo>
                  <a:pt x="8928123" y="3985371"/>
                  <a:pt x="8929890" y="3984561"/>
                  <a:pt x="8930921" y="3982941"/>
                </a:cubicBezTo>
                <a:close/>
                <a:moveTo>
                  <a:pt x="8873568" y="4029692"/>
                </a:moveTo>
                <a:lnTo>
                  <a:pt x="8929890" y="3984119"/>
                </a:lnTo>
                <a:cubicBezTo>
                  <a:pt x="8932246" y="3982205"/>
                  <a:pt x="8932688" y="3978671"/>
                  <a:pt x="8930700" y="3976315"/>
                </a:cubicBezTo>
                <a:cubicBezTo>
                  <a:pt x="8928785" y="3973959"/>
                  <a:pt x="8925252" y="3973591"/>
                  <a:pt x="8922895" y="3975505"/>
                </a:cubicBezTo>
                <a:lnTo>
                  <a:pt x="8866574" y="4021078"/>
                </a:lnTo>
                <a:cubicBezTo>
                  <a:pt x="8864218" y="4022992"/>
                  <a:pt x="8863776" y="4026526"/>
                  <a:pt x="8865764" y="4028882"/>
                </a:cubicBezTo>
                <a:cubicBezTo>
                  <a:pt x="8866868" y="4030281"/>
                  <a:pt x="8868488" y="4030944"/>
                  <a:pt x="8870108" y="4030944"/>
                </a:cubicBezTo>
                <a:cubicBezTo>
                  <a:pt x="8871285" y="4030944"/>
                  <a:pt x="8872537" y="4030576"/>
                  <a:pt x="8873568" y="4029692"/>
                </a:cubicBezTo>
                <a:close/>
                <a:moveTo>
                  <a:pt x="8836020" y="4060025"/>
                </a:moveTo>
                <a:lnTo>
                  <a:pt x="8873494" y="4029692"/>
                </a:lnTo>
                <a:cubicBezTo>
                  <a:pt x="8875850" y="4027778"/>
                  <a:pt x="8876292" y="4024244"/>
                  <a:pt x="8874304" y="4021888"/>
                </a:cubicBezTo>
                <a:cubicBezTo>
                  <a:pt x="8872390" y="4019532"/>
                  <a:pt x="8868856" y="4019091"/>
                  <a:pt x="8866501" y="4021078"/>
                </a:cubicBezTo>
                <a:lnTo>
                  <a:pt x="8829026" y="4051411"/>
                </a:lnTo>
                <a:cubicBezTo>
                  <a:pt x="8826596" y="4053325"/>
                  <a:pt x="8826228" y="4056859"/>
                  <a:pt x="8828216" y="4059215"/>
                </a:cubicBezTo>
                <a:cubicBezTo>
                  <a:pt x="8829320" y="4060614"/>
                  <a:pt x="8830940" y="4061276"/>
                  <a:pt x="8832559" y="4061276"/>
                </a:cubicBezTo>
                <a:cubicBezTo>
                  <a:pt x="8833811" y="4061276"/>
                  <a:pt x="8835063" y="4060908"/>
                  <a:pt x="8836020" y="4060025"/>
                </a:cubicBezTo>
                <a:close/>
                <a:moveTo>
                  <a:pt x="8789122" y="4125329"/>
                </a:moveTo>
                <a:lnTo>
                  <a:pt x="8837051" y="4058994"/>
                </a:lnTo>
                <a:cubicBezTo>
                  <a:pt x="8838818" y="4056491"/>
                  <a:pt x="8838302" y="4053031"/>
                  <a:pt x="8835799" y="4051190"/>
                </a:cubicBezTo>
                <a:cubicBezTo>
                  <a:pt x="8833370" y="4049423"/>
                  <a:pt x="8829835" y="4049939"/>
                  <a:pt x="8827995" y="4052442"/>
                </a:cubicBezTo>
                <a:lnTo>
                  <a:pt x="8780067" y="4118776"/>
                </a:lnTo>
                <a:cubicBezTo>
                  <a:pt x="8778299" y="4121280"/>
                  <a:pt x="8778815" y="4124740"/>
                  <a:pt x="8781318" y="4126580"/>
                </a:cubicBezTo>
                <a:cubicBezTo>
                  <a:pt x="8782349" y="4127316"/>
                  <a:pt x="8783453" y="4127611"/>
                  <a:pt x="8784632" y="4127611"/>
                </a:cubicBezTo>
                <a:cubicBezTo>
                  <a:pt x="8786398" y="4127611"/>
                  <a:pt x="8788092" y="4126801"/>
                  <a:pt x="8789122" y="4125329"/>
                </a:cubicBezTo>
                <a:close/>
                <a:moveTo>
                  <a:pt x="8756802" y="4158459"/>
                </a:moveTo>
                <a:lnTo>
                  <a:pt x="8788607" y="4125917"/>
                </a:lnTo>
                <a:cubicBezTo>
                  <a:pt x="8790742" y="4123709"/>
                  <a:pt x="8790742" y="4120175"/>
                  <a:pt x="8788533" y="4118040"/>
                </a:cubicBezTo>
                <a:cubicBezTo>
                  <a:pt x="8786325" y="4115905"/>
                  <a:pt x="8782791" y="4115978"/>
                  <a:pt x="8780656" y="4118113"/>
                </a:cubicBezTo>
                <a:lnTo>
                  <a:pt x="8748850" y="4150655"/>
                </a:lnTo>
                <a:cubicBezTo>
                  <a:pt x="8746715" y="4152864"/>
                  <a:pt x="8746715" y="4156398"/>
                  <a:pt x="8748924" y="4158533"/>
                </a:cubicBezTo>
                <a:cubicBezTo>
                  <a:pt x="8750028" y="4159637"/>
                  <a:pt x="8751427" y="4160152"/>
                  <a:pt x="8752900" y="4160079"/>
                </a:cubicBezTo>
                <a:cubicBezTo>
                  <a:pt x="8754299" y="4160152"/>
                  <a:pt x="8755771" y="4159563"/>
                  <a:pt x="8756802" y="4158459"/>
                </a:cubicBezTo>
                <a:close/>
                <a:moveTo>
                  <a:pt x="8757833" y="4155367"/>
                </a:moveTo>
                <a:cubicBezTo>
                  <a:pt x="8758348" y="4152348"/>
                  <a:pt x="8755697" y="4149403"/>
                  <a:pt x="8752678" y="4148888"/>
                </a:cubicBezTo>
                <a:cubicBezTo>
                  <a:pt x="8749661" y="4148373"/>
                  <a:pt x="8746789" y="4150434"/>
                  <a:pt x="8746273" y="4153526"/>
                </a:cubicBezTo>
                <a:cubicBezTo>
                  <a:pt x="8745758" y="4156545"/>
                  <a:pt x="8747893" y="4159416"/>
                  <a:pt x="8750912" y="4159932"/>
                </a:cubicBezTo>
                <a:lnTo>
                  <a:pt x="8751942" y="4160079"/>
                </a:lnTo>
                <a:cubicBezTo>
                  <a:pt x="8752237" y="4160152"/>
                  <a:pt x="8752531" y="4160152"/>
                  <a:pt x="8752826" y="4160152"/>
                </a:cubicBezTo>
                <a:cubicBezTo>
                  <a:pt x="8755476" y="4160152"/>
                  <a:pt x="8757390" y="4158091"/>
                  <a:pt x="8757833" y="4155367"/>
                </a:cubicBezTo>
                <a:close/>
                <a:moveTo>
                  <a:pt x="8753268" y="4161404"/>
                </a:moveTo>
                <a:lnTo>
                  <a:pt x="8756066" y="4157944"/>
                </a:lnTo>
                <a:cubicBezTo>
                  <a:pt x="8758053" y="4155588"/>
                  <a:pt x="8757685" y="4152054"/>
                  <a:pt x="8755329" y="4150066"/>
                </a:cubicBezTo>
                <a:cubicBezTo>
                  <a:pt x="8752973" y="4148152"/>
                  <a:pt x="8749439" y="4148446"/>
                  <a:pt x="8747451" y="4150802"/>
                </a:cubicBezTo>
                <a:lnTo>
                  <a:pt x="8744654" y="4154263"/>
                </a:lnTo>
                <a:cubicBezTo>
                  <a:pt x="8742666" y="4156619"/>
                  <a:pt x="8743034" y="4160152"/>
                  <a:pt x="8745390" y="4162140"/>
                </a:cubicBezTo>
                <a:cubicBezTo>
                  <a:pt x="8746421" y="4163024"/>
                  <a:pt x="8747673" y="4163392"/>
                  <a:pt x="8748997" y="4163392"/>
                </a:cubicBezTo>
                <a:cubicBezTo>
                  <a:pt x="8750618" y="4163392"/>
                  <a:pt x="8752163" y="4162729"/>
                  <a:pt x="8753268" y="4161404"/>
                </a:cubicBezTo>
                <a:close/>
                <a:moveTo>
                  <a:pt x="8729119" y="4182681"/>
                </a:moveTo>
                <a:lnTo>
                  <a:pt x="8752678" y="4161993"/>
                </a:lnTo>
                <a:cubicBezTo>
                  <a:pt x="8754961" y="4159932"/>
                  <a:pt x="8755255" y="4156471"/>
                  <a:pt x="8753194" y="4154115"/>
                </a:cubicBezTo>
                <a:cubicBezTo>
                  <a:pt x="8751133" y="4151833"/>
                  <a:pt x="8747673" y="4151539"/>
                  <a:pt x="8745316" y="4153600"/>
                </a:cubicBezTo>
                <a:lnTo>
                  <a:pt x="8721757" y="4174288"/>
                </a:lnTo>
                <a:cubicBezTo>
                  <a:pt x="8719474" y="4176350"/>
                  <a:pt x="8719254" y="4179810"/>
                  <a:pt x="8721241" y="4182166"/>
                </a:cubicBezTo>
                <a:cubicBezTo>
                  <a:pt x="8722346" y="4183417"/>
                  <a:pt x="8723892" y="4184080"/>
                  <a:pt x="8725438" y="4184080"/>
                </a:cubicBezTo>
                <a:cubicBezTo>
                  <a:pt x="8726763" y="4184080"/>
                  <a:pt x="8728015" y="4183638"/>
                  <a:pt x="8729119" y="4182681"/>
                </a:cubicBezTo>
                <a:close/>
                <a:moveTo>
                  <a:pt x="8727720" y="4183933"/>
                </a:moveTo>
                <a:lnTo>
                  <a:pt x="8729119" y="4182681"/>
                </a:lnTo>
                <a:cubicBezTo>
                  <a:pt x="8731401" y="4180620"/>
                  <a:pt x="8731622" y="4177086"/>
                  <a:pt x="8729634" y="4174803"/>
                </a:cubicBezTo>
                <a:cubicBezTo>
                  <a:pt x="8727574" y="4172521"/>
                  <a:pt x="8724039" y="4172227"/>
                  <a:pt x="8721757" y="4174288"/>
                </a:cubicBezTo>
                <a:lnTo>
                  <a:pt x="8720358" y="4175540"/>
                </a:lnTo>
                <a:cubicBezTo>
                  <a:pt x="8718076" y="4177601"/>
                  <a:pt x="8717781" y="4181135"/>
                  <a:pt x="8719843" y="4183417"/>
                </a:cubicBezTo>
                <a:cubicBezTo>
                  <a:pt x="8720947" y="4184669"/>
                  <a:pt x="8722493" y="4185331"/>
                  <a:pt x="8724039" y="4185331"/>
                </a:cubicBezTo>
                <a:cubicBezTo>
                  <a:pt x="8725365" y="4185258"/>
                  <a:pt x="8726690" y="4184816"/>
                  <a:pt x="8727720" y="4183933"/>
                </a:cubicBezTo>
                <a:close/>
                <a:moveTo>
                  <a:pt x="8726837" y="4184669"/>
                </a:moveTo>
                <a:lnTo>
                  <a:pt x="8727720" y="4183859"/>
                </a:lnTo>
                <a:cubicBezTo>
                  <a:pt x="8730003" y="4181798"/>
                  <a:pt x="8730224" y="4178264"/>
                  <a:pt x="8728162" y="4175982"/>
                </a:cubicBezTo>
                <a:cubicBezTo>
                  <a:pt x="8726101" y="4173699"/>
                  <a:pt x="8722567" y="4173478"/>
                  <a:pt x="8720284" y="4175540"/>
                </a:cubicBezTo>
                <a:lnTo>
                  <a:pt x="8719401" y="4176350"/>
                </a:lnTo>
                <a:cubicBezTo>
                  <a:pt x="8717119" y="4178411"/>
                  <a:pt x="8716898" y="4181945"/>
                  <a:pt x="8718959" y="4184227"/>
                </a:cubicBezTo>
                <a:cubicBezTo>
                  <a:pt x="8720064" y="4185479"/>
                  <a:pt x="8721610" y="4186142"/>
                  <a:pt x="8723155" y="4186068"/>
                </a:cubicBezTo>
                <a:cubicBezTo>
                  <a:pt x="8724481" y="4186068"/>
                  <a:pt x="8725806" y="4185626"/>
                  <a:pt x="8726837" y="4184669"/>
                </a:cubicBezTo>
                <a:close/>
                <a:moveTo>
                  <a:pt x="8719843" y="4190853"/>
                </a:moveTo>
                <a:lnTo>
                  <a:pt x="8726910" y="4184669"/>
                </a:lnTo>
                <a:cubicBezTo>
                  <a:pt x="8729193" y="4182607"/>
                  <a:pt x="8729487" y="4179147"/>
                  <a:pt x="8727426" y="4176791"/>
                </a:cubicBezTo>
                <a:cubicBezTo>
                  <a:pt x="8725365" y="4174509"/>
                  <a:pt x="8721831" y="4174288"/>
                  <a:pt x="8719548" y="4176276"/>
                </a:cubicBezTo>
                <a:lnTo>
                  <a:pt x="8712480" y="4182460"/>
                </a:lnTo>
                <a:cubicBezTo>
                  <a:pt x="8710198" y="4184522"/>
                  <a:pt x="8709904" y="4187982"/>
                  <a:pt x="8711966" y="4190338"/>
                </a:cubicBezTo>
                <a:cubicBezTo>
                  <a:pt x="8713069" y="4191590"/>
                  <a:pt x="8714616" y="4192252"/>
                  <a:pt x="8716235" y="4192252"/>
                </a:cubicBezTo>
                <a:cubicBezTo>
                  <a:pt x="8717487" y="4192252"/>
                  <a:pt x="8718738" y="4191737"/>
                  <a:pt x="8719843" y="4190853"/>
                </a:cubicBezTo>
                <a:close/>
                <a:moveTo>
                  <a:pt x="8667497" y="4236721"/>
                </a:moveTo>
                <a:lnTo>
                  <a:pt x="8719769" y="4190853"/>
                </a:lnTo>
                <a:cubicBezTo>
                  <a:pt x="8722052" y="4188792"/>
                  <a:pt x="8722346" y="4185331"/>
                  <a:pt x="8720284" y="4182975"/>
                </a:cubicBezTo>
                <a:cubicBezTo>
                  <a:pt x="8718223" y="4180693"/>
                  <a:pt x="8714690" y="4180399"/>
                  <a:pt x="8712407" y="4182460"/>
                </a:cubicBezTo>
                <a:lnTo>
                  <a:pt x="8660134" y="4228328"/>
                </a:lnTo>
                <a:cubicBezTo>
                  <a:pt x="8657852" y="4230389"/>
                  <a:pt x="8657632" y="4233849"/>
                  <a:pt x="8659619" y="4236205"/>
                </a:cubicBezTo>
                <a:cubicBezTo>
                  <a:pt x="8660723" y="4237457"/>
                  <a:pt x="8662270" y="4238120"/>
                  <a:pt x="8663816" y="4238120"/>
                </a:cubicBezTo>
                <a:cubicBezTo>
                  <a:pt x="8665214" y="4238120"/>
                  <a:pt x="8666466" y="4237678"/>
                  <a:pt x="8667497" y="4236721"/>
                </a:cubicBezTo>
                <a:close/>
                <a:moveTo>
                  <a:pt x="8582241" y="4287521"/>
                </a:moveTo>
                <a:lnTo>
                  <a:pt x="8666687" y="4237309"/>
                </a:lnTo>
                <a:cubicBezTo>
                  <a:pt x="8669337" y="4235764"/>
                  <a:pt x="8670221" y="4232303"/>
                  <a:pt x="8668601" y="4229653"/>
                </a:cubicBezTo>
                <a:cubicBezTo>
                  <a:pt x="8667055" y="4227002"/>
                  <a:pt x="8663595" y="4226119"/>
                  <a:pt x="8660944" y="4227739"/>
                </a:cubicBezTo>
                <a:lnTo>
                  <a:pt x="8576499" y="4277950"/>
                </a:lnTo>
                <a:cubicBezTo>
                  <a:pt x="8573848" y="4279496"/>
                  <a:pt x="8572965" y="4282956"/>
                  <a:pt x="8574584" y="4285606"/>
                </a:cubicBezTo>
                <a:cubicBezTo>
                  <a:pt x="8575615" y="4287374"/>
                  <a:pt x="8577529" y="4288330"/>
                  <a:pt x="8579444" y="4288330"/>
                </a:cubicBezTo>
                <a:cubicBezTo>
                  <a:pt x="8580400" y="4288330"/>
                  <a:pt x="8581357" y="4288036"/>
                  <a:pt x="8582241" y="4287521"/>
                </a:cubicBezTo>
                <a:close/>
                <a:moveTo>
                  <a:pt x="8574511" y="4291717"/>
                </a:moveTo>
                <a:lnTo>
                  <a:pt x="8582020" y="4287594"/>
                </a:lnTo>
                <a:cubicBezTo>
                  <a:pt x="8584744" y="4286122"/>
                  <a:pt x="8585702" y="4282735"/>
                  <a:pt x="8584229" y="4280011"/>
                </a:cubicBezTo>
                <a:cubicBezTo>
                  <a:pt x="8582756" y="4277287"/>
                  <a:pt x="8579296" y="4276330"/>
                  <a:pt x="8576646" y="4277802"/>
                </a:cubicBezTo>
                <a:lnTo>
                  <a:pt x="8569136" y="4281925"/>
                </a:lnTo>
                <a:cubicBezTo>
                  <a:pt x="8566412" y="4283398"/>
                  <a:pt x="8565455" y="4286784"/>
                  <a:pt x="8566927" y="4289508"/>
                </a:cubicBezTo>
                <a:cubicBezTo>
                  <a:pt x="8567958" y="4291349"/>
                  <a:pt x="8569872" y="4292454"/>
                  <a:pt x="8571860" y="4292454"/>
                </a:cubicBezTo>
                <a:cubicBezTo>
                  <a:pt x="8572744" y="4292380"/>
                  <a:pt x="8573701" y="4292159"/>
                  <a:pt x="8574511" y="4291717"/>
                </a:cubicBezTo>
                <a:close/>
                <a:moveTo>
                  <a:pt x="8526656" y="4317780"/>
                </a:moveTo>
                <a:lnTo>
                  <a:pt x="8574511" y="4291717"/>
                </a:lnTo>
                <a:cubicBezTo>
                  <a:pt x="8577235" y="4290245"/>
                  <a:pt x="8578192" y="4286858"/>
                  <a:pt x="8576719" y="4284134"/>
                </a:cubicBezTo>
                <a:cubicBezTo>
                  <a:pt x="8575247" y="4281410"/>
                  <a:pt x="8571860" y="4280453"/>
                  <a:pt x="8569136" y="4281925"/>
                </a:cubicBezTo>
                <a:lnTo>
                  <a:pt x="8521281" y="4307988"/>
                </a:lnTo>
                <a:cubicBezTo>
                  <a:pt x="8518557" y="4309461"/>
                  <a:pt x="8517600" y="4312847"/>
                  <a:pt x="8519072" y="4315571"/>
                </a:cubicBezTo>
                <a:cubicBezTo>
                  <a:pt x="8520103" y="4317412"/>
                  <a:pt x="8522017" y="4318516"/>
                  <a:pt x="8524005" y="4318442"/>
                </a:cubicBezTo>
                <a:cubicBezTo>
                  <a:pt x="8524889" y="4318516"/>
                  <a:pt x="8525772" y="4318295"/>
                  <a:pt x="8526656" y="4317780"/>
                </a:cubicBezTo>
                <a:close/>
                <a:moveTo>
                  <a:pt x="8464886" y="4351425"/>
                </a:moveTo>
                <a:lnTo>
                  <a:pt x="8526582" y="4317780"/>
                </a:lnTo>
                <a:cubicBezTo>
                  <a:pt x="8529306" y="4316307"/>
                  <a:pt x="8530263" y="4312921"/>
                  <a:pt x="8528791" y="4310197"/>
                </a:cubicBezTo>
                <a:cubicBezTo>
                  <a:pt x="8527318" y="4307473"/>
                  <a:pt x="8523932" y="4306515"/>
                  <a:pt x="8521208" y="4307988"/>
                </a:cubicBezTo>
                <a:lnTo>
                  <a:pt x="8459511" y="4341634"/>
                </a:lnTo>
                <a:cubicBezTo>
                  <a:pt x="8456787" y="4343106"/>
                  <a:pt x="8455830" y="4346493"/>
                  <a:pt x="8457302" y="4349217"/>
                </a:cubicBezTo>
                <a:cubicBezTo>
                  <a:pt x="8458333" y="4351057"/>
                  <a:pt x="8460247" y="4352162"/>
                  <a:pt x="8462235" y="4352088"/>
                </a:cubicBezTo>
                <a:cubicBezTo>
                  <a:pt x="8463192" y="4352088"/>
                  <a:pt x="8464076" y="4351867"/>
                  <a:pt x="8464886" y="4351425"/>
                </a:cubicBezTo>
                <a:close/>
                <a:moveTo>
                  <a:pt x="8384489" y="4382863"/>
                </a:moveTo>
                <a:lnTo>
                  <a:pt x="8464297" y="4351720"/>
                </a:lnTo>
                <a:cubicBezTo>
                  <a:pt x="8467168" y="4350616"/>
                  <a:pt x="8468567" y="4347376"/>
                  <a:pt x="8467462" y="4344505"/>
                </a:cubicBezTo>
                <a:cubicBezTo>
                  <a:pt x="8466358" y="4341634"/>
                  <a:pt x="8463119" y="4340235"/>
                  <a:pt x="8460247" y="4341339"/>
                </a:cubicBezTo>
                <a:lnTo>
                  <a:pt x="8380440" y="4372482"/>
                </a:lnTo>
                <a:cubicBezTo>
                  <a:pt x="8377569" y="4373586"/>
                  <a:pt x="8376170" y="4376825"/>
                  <a:pt x="8377274" y="4379697"/>
                </a:cubicBezTo>
                <a:cubicBezTo>
                  <a:pt x="8378158" y="4381906"/>
                  <a:pt x="8380293" y="4383231"/>
                  <a:pt x="8382502" y="4383231"/>
                </a:cubicBezTo>
                <a:cubicBezTo>
                  <a:pt x="8383164" y="4383231"/>
                  <a:pt x="8383827" y="4383084"/>
                  <a:pt x="8384489" y="4382863"/>
                </a:cubicBezTo>
                <a:close/>
                <a:moveTo>
                  <a:pt x="8371605" y="4386691"/>
                </a:moveTo>
                <a:lnTo>
                  <a:pt x="8383974" y="4383010"/>
                </a:lnTo>
                <a:cubicBezTo>
                  <a:pt x="8386919" y="4382127"/>
                  <a:pt x="8388612" y="4379034"/>
                  <a:pt x="8387729" y="4376089"/>
                </a:cubicBezTo>
                <a:cubicBezTo>
                  <a:pt x="8386846" y="4373144"/>
                  <a:pt x="8383753" y="4371451"/>
                  <a:pt x="8380808" y="4372335"/>
                </a:cubicBezTo>
                <a:lnTo>
                  <a:pt x="8368440" y="4376016"/>
                </a:lnTo>
                <a:cubicBezTo>
                  <a:pt x="8365495" y="4376899"/>
                  <a:pt x="8363801" y="4379991"/>
                  <a:pt x="8364685" y="4382936"/>
                </a:cubicBezTo>
                <a:cubicBezTo>
                  <a:pt x="8365421" y="4385366"/>
                  <a:pt x="8367630" y="4386986"/>
                  <a:pt x="8370059" y="4386912"/>
                </a:cubicBezTo>
                <a:cubicBezTo>
                  <a:pt x="8370574" y="4386912"/>
                  <a:pt x="8371090" y="4386838"/>
                  <a:pt x="8371605" y="4386691"/>
                </a:cubicBezTo>
                <a:close/>
                <a:moveTo>
                  <a:pt x="8304093" y="4406570"/>
                </a:moveTo>
                <a:lnTo>
                  <a:pt x="8371605" y="4386691"/>
                </a:lnTo>
                <a:cubicBezTo>
                  <a:pt x="8374550" y="4385808"/>
                  <a:pt x="8376243" y="4382715"/>
                  <a:pt x="8375360" y="4379771"/>
                </a:cubicBezTo>
                <a:cubicBezTo>
                  <a:pt x="8374476" y="4376825"/>
                  <a:pt x="8371385" y="4375059"/>
                  <a:pt x="8368440" y="4376016"/>
                </a:cubicBezTo>
                <a:lnTo>
                  <a:pt x="8300927" y="4395894"/>
                </a:lnTo>
                <a:cubicBezTo>
                  <a:pt x="8297982" y="4396778"/>
                  <a:pt x="8296289" y="4399870"/>
                  <a:pt x="8297172" y="4402815"/>
                </a:cubicBezTo>
                <a:cubicBezTo>
                  <a:pt x="8297908" y="4405244"/>
                  <a:pt x="8300117" y="4406864"/>
                  <a:pt x="8302546" y="4406790"/>
                </a:cubicBezTo>
                <a:cubicBezTo>
                  <a:pt x="8303062" y="4406790"/>
                  <a:pt x="8303577" y="4406716"/>
                  <a:pt x="8304093" y="4406570"/>
                </a:cubicBezTo>
                <a:close/>
                <a:moveTo>
                  <a:pt x="8253219" y="4421589"/>
                </a:moveTo>
                <a:lnTo>
                  <a:pt x="8304093" y="4406570"/>
                </a:lnTo>
                <a:cubicBezTo>
                  <a:pt x="8307038" y="4405686"/>
                  <a:pt x="8308731" y="4402594"/>
                  <a:pt x="8307848" y="4399649"/>
                </a:cubicBezTo>
                <a:cubicBezTo>
                  <a:pt x="8306965" y="4396704"/>
                  <a:pt x="8303872" y="4395011"/>
                  <a:pt x="8300927" y="4395894"/>
                </a:cubicBezTo>
                <a:lnTo>
                  <a:pt x="8250053" y="4410913"/>
                </a:lnTo>
                <a:cubicBezTo>
                  <a:pt x="8247109" y="4411797"/>
                  <a:pt x="8245415" y="4414889"/>
                  <a:pt x="8246299" y="4417834"/>
                </a:cubicBezTo>
                <a:cubicBezTo>
                  <a:pt x="8247035" y="4420263"/>
                  <a:pt x="8249243" y="4421883"/>
                  <a:pt x="8251673" y="4421809"/>
                </a:cubicBezTo>
                <a:cubicBezTo>
                  <a:pt x="8252188" y="4421809"/>
                  <a:pt x="8252704" y="4421736"/>
                  <a:pt x="8253219" y="4421589"/>
                </a:cubicBezTo>
                <a:close/>
                <a:moveTo>
                  <a:pt x="8110316" y="4430276"/>
                </a:moveTo>
                <a:lnTo>
                  <a:pt x="8251967" y="4421809"/>
                </a:lnTo>
                <a:cubicBezTo>
                  <a:pt x="8255060" y="4421589"/>
                  <a:pt x="8257415" y="4419011"/>
                  <a:pt x="8257195" y="4415919"/>
                </a:cubicBezTo>
                <a:cubicBezTo>
                  <a:pt x="8257048" y="4412827"/>
                  <a:pt x="8254545" y="4410324"/>
                  <a:pt x="8251305" y="4410692"/>
                </a:cubicBezTo>
                <a:lnTo>
                  <a:pt x="8109654" y="4419159"/>
                </a:lnTo>
                <a:cubicBezTo>
                  <a:pt x="8106562" y="4419380"/>
                  <a:pt x="8104206" y="4421957"/>
                  <a:pt x="8104427" y="4425049"/>
                </a:cubicBezTo>
                <a:cubicBezTo>
                  <a:pt x="8104574" y="4427994"/>
                  <a:pt x="8107077" y="4430276"/>
                  <a:pt x="8110023" y="4430276"/>
                </a:cubicBezTo>
                <a:cubicBezTo>
                  <a:pt x="8110169" y="4430276"/>
                  <a:pt x="8110243" y="4430276"/>
                  <a:pt x="8110316" y="4430276"/>
                </a:cubicBezTo>
                <a:close/>
                <a:moveTo>
                  <a:pt x="8038681" y="4446768"/>
                </a:moveTo>
                <a:lnTo>
                  <a:pt x="8111274" y="4430129"/>
                </a:lnTo>
                <a:cubicBezTo>
                  <a:pt x="8114292" y="4429466"/>
                  <a:pt x="8116133" y="4426447"/>
                  <a:pt x="8115471" y="4423429"/>
                </a:cubicBezTo>
                <a:cubicBezTo>
                  <a:pt x="8114807" y="4420410"/>
                  <a:pt x="8111937" y="4418570"/>
                  <a:pt x="8108771" y="4419233"/>
                </a:cubicBezTo>
                <a:lnTo>
                  <a:pt x="8036178" y="4435871"/>
                </a:lnTo>
                <a:cubicBezTo>
                  <a:pt x="8033159" y="4436534"/>
                  <a:pt x="8031319" y="4439553"/>
                  <a:pt x="8031981" y="4442571"/>
                </a:cubicBezTo>
                <a:cubicBezTo>
                  <a:pt x="8032571" y="4445148"/>
                  <a:pt x="8034926" y="4446915"/>
                  <a:pt x="8037429" y="4446915"/>
                </a:cubicBezTo>
                <a:cubicBezTo>
                  <a:pt x="8037871" y="4446915"/>
                  <a:pt x="8038240" y="4446841"/>
                  <a:pt x="8038681" y="4446768"/>
                </a:cubicBezTo>
                <a:close/>
                <a:moveTo>
                  <a:pt x="8042878" y="4442203"/>
                </a:moveTo>
                <a:cubicBezTo>
                  <a:pt x="8043393" y="4439185"/>
                  <a:pt x="8041258" y="4436313"/>
                  <a:pt x="8038240" y="4435798"/>
                </a:cubicBezTo>
                <a:lnTo>
                  <a:pt x="7892908" y="4412680"/>
                </a:lnTo>
                <a:cubicBezTo>
                  <a:pt x="7889889" y="4412165"/>
                  <a:pt x="7887018" y="4414226"/>
                  <a:pt x="7886502" y="4417318"/>
                </a:cubicBezTo>
                <a:cubicBezTo>
                  <a:pt x="7885987" y="4420337"/>
                  <a:pt x="7888122" y="4423208"/>
                  <a:pt x="7891140" y="4423723"/>
                </a:cubicBezTo>
                <a:lnTo>
                  <a:pt x="8036473" y="4446841"/>
                </a:lnTo>
                <a:cubicBezTo>
                  <a:pt x="8036767" y="4446915"/>
                  <a:pt x="8037062" y="4446915"/>
                  <a:pt x="8037429" y="4446915"/>
                </a:cubicBezTo>
                <a:cubicBezTo>
                  <a:pt x="8040154" y="4446915"/>
                  <a:pt x="8042510" y="4444927"/>
                  <a:pt x="8042878" y="4442203"/>
                </a:cubicBezTo>
                <a:close/>
                <a:moveTo>
                  <a:pt x="7821566" y="4429171"/>
                </a:moveTo>
                <a:lnTo>
                  <a:pt x="7892466" y="4423797"/>
                </a:lnTo>
                <a:cubicBezTo>
                  <a:pt x="7895558" y="4423576"/>
                  <a:pt x="7897840" y="4420852"/>
                  <a:pt x="7897619" y="4417834"/>
                </a:cubicBezTo>
                <a:cubicBezTo>
                  <a:pt x="7897399" y="4414742"/>
                  <a:pt x="7894454" y="4412312"/>
                  <a:pt x="7891656" y="4412680"/>
                </a:cubicBezTo>
                <a:lnTo>
                  <a:pt x="7820757" y="4418055"/>
                </a:lnTo>
                <a:cubicBezTo>
                  <a:pt x="7817664" y="4418275"/>
                  <a:pt x="7815382" y="4420999"/>
                  <a:pt x="7815603" y="4424018"/>
                </a:cubicBezTo>
                <a:cubicBezTo>
                  <a:pt x="7815824" y="4426963"/>
                  <a:pt x="7818327" y="4429171"/>
                  <a:pt x="7821198" y="4429171"/>
                </a:cubicBezTo>
                <a:cubicBezTo>
                  <a:pt x="7821345" y="4429245"/>
                  <a:pt x="7821419" y="4429245"/>
                  <a:pt x="7821566" y="4429171"/>
                </a:cubicBezTo>
                <a:close/>
                <a:moveTo>
                  <a:pt x="7751698" y="4432779"/>
                </a:moveTo>
                <a:lnTo>
                  <a:pt x="7821419" y="4429171"/>
                </a:lnTo>
                <a:cubicBezTo>
                  <a:pt x="7824512" y="4429025"/>
                  <a:pt x="7826867" y="4426374"/>
                  <a:pt x="7826720" y="4423355"/>
                </a:cubicBezTo>
                <a:cubicBezTo>
                  <a:pt x="7826573" y="4420337"/>
                  <a:pt x="7824069" y="4418055"/>
                  <a:pt x="7821125" y="4418055"/>
                </a:cubicBezTo>
                <a:cubicBezTo>
                  <a:pt x="7821051" y="4418055"/>
                  <a:pt x="7820978" y="4418055"/>
                  <a:pt x="7820904" y="4418055"/>
                </a:cubicBezTo>
                <a:lnTo>
                  <a:pt x="7751183" y="4421662"/>
                </a:lnTo>
                <a:cubicBezTo>
                  <a:pt x="7748091" y="4421809"/>
                  <a:pt x="7745734" y="4424460"/>
                  <a:pt x="7745882" y="4427478"/>
                </a:cubicBezTo>
                <a:cubicBezTo>
                  <a:pt x="7746029" y="4430497"/>
                  <a:pt x="7748532" y="4432779"/>
                  <a:pt x="7751477" y="4432779"/>
                </a:cubicBezTo>
                <a:cubicBezTo>
                  <a:pt x="7751551" y="4432853"/>
                  <a:pt x="7751624" y="4432853"/>
                  <a:pt x="7751698" y="4432779"/>
                </a:cubicBezTo>
                <a:close/>
                <a:moveTo>
                  <a:pt x="7704064" y="4433368"/>
                </a:moveTo>
                <a:lnTo>
                  <a:pt x="7751551" y="4432853"/>
                </a:lnTo>
                <a:cubicBezTo>
                  <a:pt x="7754643" y="4432853"/>
                  <a:pt x="7757072" y="4430276"/>
                  <a:pt x="7757072" y="4427184"/>
                </a:cubicBezTo>
                <a:cubicBezTo>
                  <a:pt x="7757072" y="4424091"/>
                  <a:pt x="7754496" y="4421662"/>
                  <a:pt x="7751477" y="4421662"/>
                </a:cubicBezTo>
                <a:cubicBezTo>
                  <a:pt x="7751477" y="4421662"/>
                  <a:pt x="7751477" y="4421662"/>
                  <a:pt x="7751477" y="4421662"/>
                </a:cubicBezTo>
                <a:lnTo>
                  <a:pt x="7703990" y="4422178"/>
                </a:lnTo>
                <a:cubicBezTo>
                  <a:pt x="7700898" y="4422178"/>
                  <a:pt x="7698469" y="4424754"/>
                  <a:pt x="7698469" y="4427846"/>
                </a:cubicBezTo>
                <a:cubicBezTo>
                  <a:pt x="7698395" y="4430939"/>
                  <a:pt x="7700972" y="4433368"/>
                  <a:pt x="7704064" y="4433368"/>
                </a:cubicBezTo>
                <a:cubicBezTo>
                  <a:pt x="7703990" y="4433368"/>
                  <a:pt x="7703990" y="4433368"/>
                  <a:pt x="7704064" y="4433368"/>
                </a:cubicBezTo>
                <a:close/>
                <a:moveTo>
                  <a:pt x="7709512" y="4428288"/>
                </a:moveTo>
                <a:cubicBezTo>
                  <a:pt x="7709806" y="4425196"/>
                  <a:pt x="7707524" y="4422546"/>
                  <a:pt x="7704432" y="4422251"/>
                </a:cubicBezTo>
                <a:lnTo>
                  <a:pt x="7611372" y="4413711"/>
                </a:lnTo>
                <a:cubicBezTo>
                  <a:pt x="7608354" y="4413563"/>
                  <a:pt x="7605630" y="4415699"/>
                  <a:pt x="7605335" y="4418791"/>
                </a:cubicBezTo>
                <a:cubicBezTo>
                  <a:pt x="7605040" y="4421883"/>
                  <a:pt x="7607323" y="4424533"/>
                  <a:pt x="7610415" y="4424828"/>
                </a:cubicBezTo>
                <a:lnTo>
                  <a:pt x="7703475" y="4433368"/>
                </a:lnTo>
                <a:cubicBezTo>
                  <a:pt x="7703696" y="4433368"/>
                  <a:pt x="7703843" y="4433368"/>
                  <a:pt x="7704064" y="4433368"/>
                </a:cubicBezTo>
                <a:cubicBezTo>
                  <a:pt x="7706862" y="4433368"/>
                  <a:pt x="7709217" y="4431159"/>
                  <a:pt x="7709512" y="4428288"/>
                </a:cubicBezTo>
                <a:close/>
                <a:moveTo>
                  <a:pt x="7544743" y="4432779"/>
                </a:moveTo>
                <a:lnTo>
                  <a:pt x="7611593" y="4424754"/>
                </a:lnTo>
                <a:cubicBezTo>
                  <a:pt x="7614685" y="4424386"/>
                  <a:pt x="7616821" y="4421589"/>
                  <a:pt x="7616452" y="4418570"/>
                </a:cubicBezTo>
                <a:cubicBezTo>
                  <a:pt x="7616084" y="4415478"/>
                  <a:pt x="7613212" y="4413416"/>
                  <a:pt x="7610268" y="4413711"/>
                </a:cubicBezTo>
                <a:lnTo>
                  <a:pt x="7543418" y="4421736"/>
                </a:lnTo>
                <a:cubicBezTo>
                  <a:pt x="7540326" y="4422104"/>
                  <a:pt x="7538191" y="4424902"/>
                  <a:pt x="7538559" y="4427920"/>
                </a:cubicBezTo>
                <a:cubicBezTo>
                  <a:pt x="7538927" y="4430791"/>
                  <a:pt x="7541357" y="4432853"/>
                  <a:pt x="7544154" y="4432853"/>
                </a:cubicBezTo>
                <a:cubicBezTo>
                  <a:pt x="7544301" y="4432853"/>
                  <a:pt x="7544522" y="4432779"/>
                  <a:pt x="7544743" y="4432779"/>
                </a:cubicBezTo>
                <a:close/>
                <a:moveTo>
                  <a:pt x="7480839" y="4446473"/>
                </a:moveTo>
                <a:lnTo>
                  <a:pt x="7545258" y="4432706"/>
                </a:lnTo>
                <a:cubicBezTo>
                  <a:pt x="7548277" y="4432043"/>
                  <a:pt x="7550191" y="4429098"/>
                  <a:pt x="7549529" y="4426079"/>
                </a:cubicBezTo>
                <a:cubicBezTo>
                  <a:pt x="7548866" y="4423061"/>
                  <a:pt x="7545848" y="4421073"/>
                  <a:pt x="7542903" y="4421809"/>
                </a:cubicBezTo>
                <a:lnTo>
                  <a:pt x="7478483" y="4435577"/>
                </a:lnTo>
                <a:cubicBezTo>
                  <a:pt x="7475464" y="4436239"/>
                  <a:pt x="7473549" y="4439185"/>
                  <a:pt x="7474212" y="4442203"/>
                </a:cubicBezTo>
                <a:cubicBezTo>
                  <a:pt x="7474801" y="4444853"/>
                  <a:pt x="7477084" y="4446620"/>
                  <a:pt x="7479660" y="4446620"/>
                </a:cubicBezTo>
                <a:cubicBezTo>
                  <a:pt x="7480102" y="4446620"/>
                  <a:pt x="7480470" y="4446547"/>
                  <a:pt x="7480839" y="4446473"/>
                </a:cubicBezTo>
                <a:close/>
                <a:moveTo>
                  <a:pt x="7419584" y="4463848"/>
                </a:moveTo>
                <a:lnTo>
                  <a:pt x="7481207" y="4446400"/>
                </a:lnTo>
                <a:cubicBezTo>
                  <a:pt x="7484151" y="4445590"/>
                  <a:pt x="7485919" y="4442497"/>
                  <a:pt x="7485035" y="4439479"/>
                </a:cubicBezTo>
                <a:cubicBezTo>
                  <a:pt x="7484225" y="4436534"/>
                  <a:pt x="7481133" y="4434841"/>
                  <a:pt x="7478114" y="4435650"/>
                </a:cubicBezTo>
                <a:lnTo>
                  <a:pt x="7416492" y="4453099"/>
                </a:lnTo>
                <a:cubicBezTo>
                  <a:pt x="7413547" y="4453909"/>
                  <a:pt x="7411780" y="4457001"/>
                  <a:pt x="7412663" y="4460020"/>
                </a:cubicBezTo>
                <a:cubicBezTo>
                  <a:pt x="7413399" y="4462523"/>
                  <a:pt x="7415608" y="4464069"/>
                  <a:pt x="7418038" y="4464069"/>
                </a:cubicBezTo>
                <a:cubicBezTo>
                  <a:pt x="7418553" y="4464069"/>
                  <a:pt x="7419069" y="4463996"/>
                  <a:pt x="7419584" y="4463848"/>
                </a:cubicBezTo>
                <a:close/>
                <a:moveTo>
                  <a:pt x="7361127" y="4482917"/>
                </a:moveTo>
                <a:lnTo>
                  <a:pt x="7419731" y="4463774"/>
                </a:lnTo>
                <a:cubicBezTo>
                  <a:pt x="7422676" y="4462817"/>
                  <a:pt x="7424296" y="4459652"/>
                  <a:pt x="7423339" y="4456780"/>
                </a:cubicBezTo>
                <a:cubicBezTo>
                  <a:pt x="7422382" y="4453836"/>
                  <a:pt x="7419216" y="4452289"/>
                  <a:pt x="7416345" y="4453173"/>
                </a:cubicBezTo>
                <a:lnTo>
                  <a:pt x="7357740" y="4472315"/>
                </a:lnTo>
                <a:cubicBezTo>
                  <a:pt x="7354795" y="4473272"/>
                  <a:pt x="7353176" y="4476438"/>
                  <a:pt x="7354133" y="4479309"/>
                </a:cubicBezTo>
                <a:cubicBezTo>
                  <a:pt x="7354869" y="4481665"/>
                  <a:pt x="7357078" y="4483137"/>
                  <a:pt x="7359507" y="4483137"/>
                </a:cubicBezTo>
                <a:cubicBezTo>
                  <a:pt x="7360023" y="4483137"/>
                  <a:pt x="7360612" y="4483064"/>
                  <a:pt x="7361127" y="4482917"/>
                </a:cubicBezTo>
                <a:close/>
                <a:moveTo>
                  <a:pt x="7305910" y="4501764"/>
                </a:moveTo>
                <a:lnTo>
                  <a:pt x="7361274" y="4482917"/>
                </a:lnTo>
                <a:cubicBezTo>
                  <a:pt x="7364219" y="4481886"/>
                  <a:pt x="7365765" y="4478720"/>
                  <a:pt x="7364735" y="4475849"/>
                </a:cubicBezTo>
                <a:cubicBezTo>
                  <a:pt x="7363704" y="4472904"/>
                  <a:pt x="7360538" y="4471358"/>
                  <a:pt x="7357667" y="4472388"/>
                </a:cubicBezTo>
                <a:lnTo>
                  <a:pt x="7302302" y="4491236"/>
                </a:lnTo>
                <a:cubicBezTo>
                  <a:pt x="7299357" y="4492267"/>
                  <a:pt x="7297811" y="4495432"/>
                  <a:pt x="7298842" y="4498304"/>
                </a:cubicBezTo>
                <a:cubicBezTo>
                  <a:pt x="7299652" y="4500660"/>
                  <a:pt x="7301861" y="4502059"/>
                  <a:pt x="7304143" y="4502059"/>
                </a:cubicBezTo>
                <a:cubicBezTo>
                  <a:pt x="7304732" y="4502059"/>
                  <a:pt x="7305321" y="4501985"/>
                  <a:pt x="7305910" y="4501764"/>
                </a:cubicBezTo>
                <a:close/>
                <a:moveTo>
                  <a:pt x="7252386" y="4519213"/>
                </a:moveTo>
                <a:lnTo>
                  <a:pt x="7305762" y="4501838"/>
                </a:lnTo>
                <a:cubicBezTo>
                  <a:pt x="7308708" y="4500881"/>
                  <a:pt x="7310327" y="4497715"/>
                  <a:pt x="7309370" y="4494844"/>
                </a:cubicBezTo>
                <a:cubicBezTo>
                  <a:pt x="7308413" y="4491899"/>
                  <a:pt x="7305247" y="4490352"/>
                  <a:pt x="7302376" y="4491236"/>
                </a:cubicBezTo>
                <a:lnTo>
                  <a:pt x="7248999" y="4508611"/>
                </a:lnTo>
                <a:cubicBezTo>
                  <a:pt x="7246054" y="4509568"/>
                  <a:pt x="7244434" y="4512734"/>
                  <a:pt x="7245391" y="4515605"/>
                </a:cubicBezTo>
                <a:cubicBezTo>
                  <a:pt x="7246128" y="4517961"/>
                  <a:pt x="7248336" y="4519507"/>
                  <a:pt x="7250766" y="4519434"/>
                </a:cubicBezTo>
                <a:cubicBezTo>
                  <a:pt x="7251281" y="4519434"/>
                  <a:pt x="7251870" y="4519360"/>
                  <a:pt x="7252386" y="4519213"/>
                </a:cubicBezTo>
                <a:close/>
                <a:moveTo>
                  <a:pt x="7199524" y="4534011"/>
                </a:moveTo>
                <a:lnTo>
                  <a:pt x="7252165" y="4519213"/>
                </a:lnTo>
                <a:cubicBezTo>
                  <a:pt x="7255110" y="4518403"/>
                  <a:pt x="7256877" y="4515311"/>
                  <a:pt x="7255993" y="4512366"/>
                </a:cubicBezTo>
                <a:cubicBezTo>
                  <a:pt x="7255183" y="4509421"/>
                  <a:pt x="7252091" y="4507654"/>
                  <a:pt x="7249146" y="4508537"/>
                </a:cubicBezTo>
                <a:lnTo>
                  <a:pt x="7196505" y="4523336"/>
                </a:lnTo>
                <a:cubicBezTo>
                  <a:pt x="7193561" y="4524146"/>
                  <a:pt x="7191794" y="4527238"/>
                  <a:pt x="7192677" y="4530183"/>
                </a:cubicBezTo>
                <a:cubicBezTo>
                  <a:pt x="7193340" y="4532612"/>
                  <a:pt x="7195622" y="4534232"/>
                  <a:pt x="7198052" y="4534232"/>
                </a:cubicBezTo>
                <a:cubicBezTo>
                  <a:pt x="7198567" y="4534232"/>
                  <a:pt x="7199082" y="4534158"/>
                  <a:pt x="7199524" y="4534011"/>
                </a:cubicBezTo>
                <a:close/>
                <a:moveTo>
                  <a:pt x="7146074" y="4545055"/>
                </a:moveTo>
                <a:lnTo>
                  <a:pt x="7199156" y="4534085"/>
                </a:lnTo>
                <a:cubicBezTo>
                  <a:pt x="7202175" y="4533496"/>
                  <a:pt x="7204089" y="4530477"/>
                  <a:pt x="7203500" y="4527532"/>
                </a:cubicBezTo>
                <a:cubicBezTo>
                  <a:pt x="7202911" y="4524514"/>
                  <a:pt x="7199892" y="4522599"/>
                  <a:pt x="7196948" y="4523188"/>
                </a:cubicBezTo>
                <a:lnTo>
                  <a:pt x="7143865" y="4534158"/>
                </a:lnTo>
                <a:cubicBezTo>
                  <a:pt x="7140846" y="4534747"/>
                  <a:pt x="7138932" y="4537766"/>
                  <a:pt x="7139521" y="4540711"/>
                </a:cubicBezTo>
                <a:cubicBezTo>
                  <a:pt x="7140037" y="4543361"/>
                  <a:pt x="7142393" y="4545202"/>
                  <a:pt x="7145043" y="4545128"/>
                </a:cubicBezTo>
                <a:cubicBezTo>
                  <a:pt x="7145338" y="4545202"/>
                  <a:pt x="7145706" y="4545128"/>
                  <a:pt x="7146074" y="4545055"/>
                </a:cubicBezTo>
                <a:close/>
                <a:moveTo>
                  <a:pt x="7150418" y="4540932"/>
                </a:moveTo>
                <a:cubicBezTo>
                  <a:pt x="7151154" y="4537913"/>
                  <a:pt x="7149239" y="4534895"/>
                  <a:pt x="7146295" y="4534232"/>
                </a:cubicBezTo>
                <a:lnTo>
                  <a:pt x="7003024" y="4500292"/>
                </a:lnTo>
                <a:cubicBezTo>
                  <a:pt x="7000006" y="4499629"/>
                  <a:pt x="6996987" y="4501470"/>
                  <a:pt x="6996324" y="4504415"/>
                </a:cubicBezTo>
                <a:cubicBezTo>
                  <a:pt x="6995588" y="4507433"/>
                  <a:pt x="6997502" y="4510452"/>
                  <a:pt x="7000447" y="4511114"/>
                </a:cubicBezTo>
                <a:lnTo>
                  <a:pt x="7143718" y="4545055"/>
                </a:lnTo>
                <a:cubicBezTo>
                  <a:pt x="7144159" y="4545128"/>
                  <a:pt x="7144601" y="4545202"/>
                  <a:pt x="7145043" y="4545202"/>
                </a:cubicBezTo>
                <a:cubicBezTo>
                  <a:pt x="7147546" y="4545202"/>
                  <a:pt x="7149755" y="4543435"/>
                  <a:pt x="7150418" y="4540932"/>
                </a:cubicBezTo>
                <a:close/>
                <a:moveTo>
                  <a:pt x="6948543" y="4517078"/>
                </a:moveTo>
                <a:lnTo>
                  <a:pt x="7002288" y="4511262"/>
                </a:lnTo>
                <a:cubicBezTo>
                  <a:pt x="7005380" y="4510967"/>
                  <a:pt x="7007589" y="4508169"/>
                  <a:pt x="7007220" y="4505151"/>
                </a:cubicBezTo>
                <a:cubicBezTo>
                  <a:pt x="7006926" y="4502059"/>
                  <a:pt x="7003981" y="4499776"/>
                  <a:pt x="7001110" y="4500218"/>
                </a:cubicBezTo>
                <a:lnTo>
                  <a:pt x="6947365" y="4506034"/>
                </a:lnTo>
                <a:cubicBezTo>
                  <a:pt x="6944273" y="4506329"/>
                  <a:pt x="6942064" y="4509127"/>
                  <a:pt x="6942432" y="4512145"/>
                </a:cubicBezTo>
                <a:cubicBezTo>
                  <a:pt x="6942726" y="4515016"/>
                  <a:pt x="6945156" y="4517151"/>
                  <a:pt x="6948027" y="4517151"/>
                </a:cubicBezTo>
                <a:cubicBezTo>
                  <a:pt x="6948175" y="4517078"/>
                  <a:pt x="6948322" y="4517078"/>
                  <a:pt x="6948543" y="4517078"/>
                </a:cubicBezTo>
                <a:close/>
                <a:moveTo>
                  <a:pt x="6891706" y="4517888"/>
                </a:moveTo>
                <a:lnTo>
                  <a:pt x="6948027" y="4517078"/>
                </a:lnTo>
                <a:cubicBezTo>
                  <a:pt x="6951120" y="4517004"/>
                  <a:pt x="6953549" y="4514501"/>
                  <a:pt x="6953549" y="4511409"/>
                </a:cubicBezTo>
                <a:cubicBezTo>
                  <a:pt x="6953476" y="4508316"/>
                  <a:pt x="6950972" y="4505887"/>
                  <a:pt x="6947954" y="4505887"/>
                </a:cubicBezTo>
                <a:cubicBezTo>
                  <a:pt x="6947954" y="4505887"/>
                  <a:pt x="6947954" y="4505887"/>
                  <a:pt x="6947880" y="4505887"/>
                </a:cubicBezTo>
                <a:lnTo>
                  <a:pt x="6891558" y="4506697"/>
                </a:lnTo>
                <a:cubicBezTo>
                  <a:pt x="6888466" y="4506771"/>
                  <a:pt x="6886037" y="4509274"/>
                  <a:pt x="6886037" y="4512366"/>
                </a:cubicBezTo>
                <a:cubicBezTo>
                  <a:pt x="6886037" y="4515458"/>
                  <a:pt x="6888614" y="4517888"/>
                  <a:pt x="6891706" y="4517888"/>
                </a:cubicBezTo>
                <a:cubicBezTo>
                  <a:pt x="6891632" y="4517888"/>
                  <a:pt x="6891632" y="4517888"/>
                  <a:pt x="6891706" y="4517888"/>
                </a:cubicBezTo>
                <a:close/>
                <a:moveTo>
                  <a:pt x="6897154" y="4512660"/>
                </a:moveTo>
                <a:cubicBezTo>
                  <a:pt x="6897301" y="4509568"/>
                  <a:pt x="6895019" y="4506918"/>
                  <a:pt x="6891926" y="4506771"/>
                </a:cubicBezTo>
                <a:lnTo>
                  <a:pt x="6883165" y="4506255"/>
                </a:lnTo>
                <a:cubicBezTo>
                  <a:pt x="6880073" y="4506108"/>
                  <a:pt x="6877423" y="4508390"/>
                  <a:pt x="6877275" y="4511483"/>
                </a:cubicBezTo>
                <a:cubicBezTo>
                  <a:pt x="6877128" y="4514575"/>
                  <a:pt x="6879411" y="4517225"/>
                  <a:pt x="6882503" y="4517372"/>
                </a:cubicBezTo>
                <a:lnTo>
                  <a:pt x="6891264" y="4517888"/>
                </a:lnTo>
                <a:cubicBezTo>
                  <a:pt x="6891411" y="4517888"/>
                  <a:pt x="6891485" y="4517888"/>
                  <a:pt x="6891632" y="4517888"/>
                </a:cubicBezTo>
                <a:cubicBezTo>
                  <a:pt x="6894577" y="4517888"/>
                  <a:pt x="6897006" y="4515605"/>
                  <a:pt x="6897154" y="4512660"/>
                </a:cubicBezTo>
                <a:close/>
                <a:moveTo>
                  <a:pt x="6888393" y="4512145"/>
                </a:moveTo>
                <a:cubicBezTo>
                  <a:pt x="6888540" y="4509053"/>
                  <a:pt x="6886184" y="4506476"/>
                  <a:pt x="6883165" y="4506255"/>
                </a:cubicBezTo>
                <a:lnTo>
                  <a:pt x="6830893" y="4503310"/>
                </a:lnTo>
                <a:cubicBezTo>
                  <a:pt x="6827433" y="4502942"/>
                  <a:pt x="6825150" y="4505519"/>
                  <a:pt x="6825003" y="4508537"/>
                </a:cubicBezTo>
                <a:cubicBezTo>
                  <a:pt x="6824856" y="4511630"/>
                  <a:pt x="6827212" y="4514207"/>
                  <a:pt x="6830230" y="4514427"/>
                </a:cubicBezTo>
                <a:lnTo>
                  <a:pt x="6882503" y="4517372"/>
                </a:lnTo>
                <a:cubicBezTo>
                  <a:pt x="6882650" y="4517372"/>
                  <a:pt x="6882723" y="4517372"/>
                  <a:pt x="6882871" y="4517372"/>
                </a:cubicBezTo>
                <a:cubicBezTo>
                  <a:pt x="6885816" y="4517372"/>
                  <a:pt x="6888245" y="4515090"/>
                  <a:pt x="6888393" y="4512145"/>
                </a:cubicBezTo>
                <a:close/>
                <a:moveTo>
                  <a:pt x="6836120" y="4509421"/>
                </a:moveTo>
                <a:cubicBezTo>
                  <a:pt x="6836415" y="4506329"/>
                  <a:pt x="6834206" y="4503605"/>
                  <a:pt x="6831114" y="4503310"/>
                </a:cubicBezTo>
                <a:lnTo>
                  <a:pt x="6763527" y="4496389"/>
                </a:lnTo>
                <a:cubicBezTo>
                  <a:pt x="6760509" y="4496021"/>
                  <a:pt x="6757711" y="4498304"/>
                  <a:pt x="6757417" y="4501396"/>
                </a:cubicBezTo>
                <a:cubicBezTo>
                  <a:pt x="6757122" y="4504488"/>
                  <a:pt x="6759331" y="4507212"/>
                  <a:pt x="6762423" y="4507507"/>
                </a:cubicBezTo>
                <a:lnTo>
                  <a:pt x="6830009" y="4514427"/>
                </a:lnTo>
                <a:cubicBezTo>
                  <a:pt x="6830230" y="4514427"/>
                  <a:pt x="6830451" y="4514427"/>
                  <a:pt x="6830599" y="4514427"/>
                </a:cubicBezTo>
                <a:cubicBezTo>
                  <a:pt x="6833469" y="4514427"/>
                  <a:pt x="6835825" y="4512292"/>
                  <a:pt x="6836120" y="4509421"/>
                </a:cubicBezTo>
                <a:close/>
                <a:moveTo>
                  <a:pt x="6768461" y="4502648"/>
                </a:moveTo>
                <a:cubicBezTo>
                  <a:pt x="6768829" y="4499555"/>
                  <a:pt x="6766694" y="4496831"/>
                  <a:pt x="6763675" y="4496389"/>
                </a:cubicBezTo>
                <a:lnTo>
                  <a:pt x="6687769" y="4486671"/>
                </a:lnTo>
                <a:cubicBezTo>
                  <a:pt x="6684604" y="4486229"/>
                  <a:pt x="6681880" y="4488439"/>
                  <a:pt x="6681512" y="4491457"/>
                </a:cubicBezTo>
                <a:cubicBezTo>
                  <a:pt x="6681143" y="4494549"/>
                  <a:pt x="6683278" y="4497273"/>
                  <a:pt x="6686297" y="4497715"/>
                </a:cubicBezTo>
                <a:lnTo>
                  <a:pt x="6762202" y="4507433"/>
                </a:lnTo>
                <a:cubicBezTo>
                  <a:pt x="6762497" y="4507507"/>
                  <a:pt x="6762718" y="4507507"/>
                  <a:pt x="6762939" y="4507507"/>
                </a:cubicBezTo>
                <a:cubicBezTo>
                  <a:pt x="6765737" y="4507507"/>
                  <a:pt x="6768166" y="4505445"/>
                  <a:pt x="6768461" y="4502648"/>
                </a:cubicBezTo>
                <a:close/>
                <a:moveTo>
                  <a:pt x="6692629" y="4492929"/>
                </a:moveTo>
                <a:cubicBezTo>
                  <a:pt x="6692997" y="4489911"/>
                  <a:pt x="6690861" y="4487113"/>
                  <a:pt x="6687769" y="4486671"/>
                </a:cubicBezTo>
                <a:lnTo>
                  <a:pt x="6608846" y="4476806"/>
                </a:lnTo>
                <a:cubicBezTo>
                  <a:pt x="6605827" y="4476438"/>
                  <a:pt x="6603029" y="4478573"/>
                  <a:pt x="6602587" y="4481665"/>
                </a:cubicBezTo>
                <a:cubicBezTo>
                  <a:pt x="6602219" y="4484684"/>
                  <a:pt x="6604354" y="4487481"/>
                  <a:pt x="6607447" y="4487923"/>
                </a:cubicBezTo>
                <a:lnTo>
                  <a:pt x="6686370" y="4497788"/>
                </a:lnTo>
                <a:cubicBezTo>
                  <a:pt x="6686592" y="4497788"/>
                  <a:pt x="6686886" y="4497862"/>
                  <a:pt x="6687107" y="4497862"/>
                </a:cubicBezTo>
                <a:cubicBezTo>
                  <a:pt x="6689831" y="4497788"/>
                  <a:pt x="6692260" y="4495727"/>
                  <a:pt x="6692629" y="4492929"/>
                </a:cubicBezTo>
                <a:close/>
                <a:moveTo>
                  <a:pt x="6613704" y="4482917"/>
                </a:moveTo>
                <a:cubicBezTo>
                  <a:pt x="6613999" y="4479824"/>
                  <a:pt x="6611790" y="4477100"/>
                  <a:pt x="6608698" y="4476806"/>
                </a:cubicBezTo>
                <a:lnTo>
                  <a:pt x="6531688" y="4469223"/>
                </a:lnTo>
                <a:cubicBezTo>
                  <a:pt x="6528596" y="4468854"/>
                  <a:pt x="6525872" y="4471137"/>
                  <a:pt x="6525578" y="4474229"/>
                </a:cubicBezTo>
                <a:cubicBezTo>
                  <a:pt x="6525283" y="4477321"/>
                  <a:pt x="6527492" y="4480045"/>
                  <a:pt x="6530584" y="4480340"/>
                </a:cubicBezTo>
                <a:lnTo>
                  <a:pt x="6607594" y="4487923"/>
                </a:lnTo>
                <a:cubicBezTo>
                  <a:pt x="6607815" y="4487923"/>
                  <a:pt x="6607962" y="4487923"/>
                  <a:pt x="6608183" y="4487923"/>
                </a:cubicBezTo>
                <a:cubicBezTo>
                  <a:pt x="6611054" y="4487923"/>
                  <a:pt x="6613410" y="4485788"/>
                  <a:pt x="6613704" y="4482917"/>
                </a:cubicBezTo>
                <a:close/>
                <a:moveTo>
                  <a:pt x="6536694" y="4475039"/>
                </a:moveTo>
                <a:cubicBezTo>
                  <a:pt x="6536842" y="4471947"/>
                  <a:pt x="6534412" y="4469370"/>
                  <a:pt x="6531394" y="4469223"/>
                </a:cubicBezTo>
                <a:lnTo>
                  <a:pt x="6460568" y="4466130"/>
                </a:lnTo>
                <a:cubicBezTo>
                  <a:pt x="6457181" y="4465762"/>
                  <a:pt x="6454899" y="4468413"/>
                  <a:pt x="6454752" y="4471432"/>
                </a:cubicBezTo>
                <a:cubicBezTo>
                  <a:pt x="6454605" y="4474524"/>
                  <a:pt x="6457035" y="4477100"/>
                  <a:pt x="6460053" y="4477248"/>
                </a:cubicBezTo>
                <a:lnTo>
                  <a:pt x="6530878" y="4480340"/>
                </a:lnTo>
                <a:cubicBezTo>
                  <a:pt x="6530952" y="4480340"/>
                  <a:pt x="6531099" y="4480340"/>
                  <a:pt x="6531173" y="4480340"/>
                </a:cubicBezTo>
                <a:cubicBezTo>
                  <a:pt x="6534118" y="4480340"/>
                  <a:pt x="6536547" y="4477984"/>
                  <a:pt x="6536694" y="4475039"/>
                </a:cubicBezTo>
                <a:close/>
                <a:moveTo>
                  <a:pt x="6399829" y="4481002"/>
                </a:moveTo>
                <a:lnTo>
                  <a:pt x="6460568" y="4477321"/>
                </a:lnTo>
                <a:cubicBezTo>
                  <a:pt x="6463660" y="4477100"/>
                  <a:pt x="6466016" y="4474524"/>
                  <a:pt x="6465795" y="4471432"/>
                </a:cubicBezTo>
                <a:cubicBezTo>
                  <a:pt x="6465648" y="4468339"/>
                  <a:pt x="6462924" y="4465910"/>
                  <a:pt x="6459905" y="4466204"/>
                </a:cubicBezTo>
                <a:lnTo>
                  <a:pt x="6399166" y="4469885"/>
                </a:lnTo>
                <a:cubicBezTo>
                  <a:pt x="6396074" y="4470106"/>
                  <a:pt x="6393718" y="4472683"/>
                  <a:pt x="6393939" y="4475775"/>
                </a:cubicBezTo>
                <a:cubicBezTo>
                  <a:pt x="6394086" y="4478720"/>
                  <a:pt x="6396590" y="4481002"/>
                  <a:pt x="6399534" y="4481002"/>
                </a:cubicBezTo>
                <a:cubicBezTo>
                  <a:pt x="6399682" y="4481002"/>
                  <a:pt x="6399755" y="4481002"/>
                  <a:pt x="6399829" y="4481002"/>
                </a:cubicBezTo>
                <a:close/>
                <a:moveTo>
                  <a:pt x="6342992" y="4489837"/>
                </a:moveTo>
                <a:lnTo>
                  <a:pt x="6400418" y="4480929"/>
                </a:lnTo>
                <a:cubicBezTo>
                  <a:pt x="6403437" y="4480487"/>
                  <a:pt x="6405572" y="4477616"/>
                  <a:pt x="6405056" y="4474597"/>
                </a:cubicBezTo>
                <a:cubicBezTo>
                  <a:pt x="6404614" y="4471579"/>
                  <a:pt x="6401670" y="4469444"/>
                  <a:pt x="6398725" y="4469959"/>
                </a:cubicBezTo>
                <a:lnTo>
                  <a:pt x="6341299" y="4478867"/>
                </a:lnTo>
                <a:cubicBezTo>
                  <a:pt x="6338280" y="4479309"/>
                  <a:pt x="6336145" y="4482180"/>
                  <a:pt x="6336660" y="4485199"/>
                </a:cubicBezTo>
                <a:cubicBezTo>
                  <a:pt x="6337102" y="4487997"/>
                  <a:pt x="6339458" y="4489911"/>
                  <a:pt x="6342182" y="4489911"/>
                </a:cubicBezTo>
                <a:cubicBezTo>
                  <a:pt x="6342403" y="4489911"/>
                  <a:pt x="6342698" y="4489911"/>
                  <a:pt x="6342992" y="4489837"/>
                </a:cubicBezTo>
                <a:close/>
                <a:moveTo>
                  <a:pt x="6282842" y="4502427"/>
                </a:moveTo>
                <a:lnTo>
                  <a:pt x="6343213" y="4489837"/>
                </a:lnTo>
                <a:cubicBezTo>
                  <a:pt x="6346231" y="4489175"/>
                  <a:pt x="6348146" y="4486229"/>
                  <a:pt x="6347556" y="4483211"/>
                </a:cubicBezTo>
                <a:cubicBezTo>
                  <a:pt x="6346894" y="4480193"/>
                  <a:pt x="6343875" y="4478278"/>
                  <a:pt x="6340931" y="4478867"/>
                </a:cubicBezTo>
                <a:lnTo>
                  <a:pt x="6280560" y="4491457"/>
                </a:lnTo>
                <a:cubicBezTo>
                  <a:pt x="6277541" y="4492120"/>
                  <a:pt x="6275627" y="4495064"/>
                  <a:pt x="6276216" y="4498083"/>
                </a:cubicBezTo>
                <a:cubicBezTo>
                  <a:pt x="6276805" y="4500733"/>
                  <a:pt x="6279087" y="4502500"/>
                  <a:pt x="6281737" y="4502500"/>
                </a:cubicBezTo>
                <a:cubicBezTo>
                  <a:pt x="6282106" y="4502500"/>
                  <a:pt x="6282474" y="4502500"/>
                  <a:pt x="6282842" y="4502427"/>
                </a:cubicBezTo>
                <a:close/>
                <a:moveTo>
                  <a:pt x="6216581" y="4518182"/>
                </a:moveTo>
                <a:lnTo>
                  <a:pt x="6282989" y="4502353"/>
                </a:lnTo>
                <a:cubicBezTo>
                  <a:pt x="6286008" y="4501617"/>
                  <a:pt x="6287848" y="4498672"/>
                  <a:pt x="6287112" y="4495653"/>
                </a:cubicBezTo>
                <a:cubicBezTo>
                  <a:pt x="6286376" y="4492635"/>
                  <a:pt x="6283431" y="4490794"/>
                  <a:pt x="6280412" y="4491531"/>
                </a:cubicBezTo>
                <a:lnTo>
                  <a:pt x="6214004" y="4507359"/>
                </a:lnTo>
                <a:cubicBezTo>
                  <a:pt x="6210986" y="4508096"/>
                  <a:pt x="6209145" y="4511040"/>
                  <a:pt x="6209881" y="4514059"/>
                </a:cubicBezTo>
                <a:cubicBezTo>
                  <a:pt x="6210470" y="4516636"/>
                  <a:pt x="6212826" y="4518330"/>
                  <a:pt x="6215329" y="4518330"/>
                </a:cubicBezTo>
                <a:cubicBezTo>
                  <a:pt x="6215771" y="4518330"/>
                  <a:pt x="6216139" y="4518330"/>
                  <a:pt x="6216581" y="4518182"/>
                </a:cubicBezTo>
                <a:close/>
                <a:moveTo>
                  <a:pt x="6141412" y="4536662"/>
                </a:moveTo>
                <a:lnTo>
                  <a:pt x="6216581" y="4518182"/>
                </a:lnTo>
                <a:cubicBezTo>
                  <a:pt x="6219600" y="4517446"/>
                  <a:pt x="6221367" y="4514427"/>
                  <a:pt x="6220630" y="4511409"/>
                </a:cubicBezTo>
                <a:cubicBezTo>
                  <a:pt x="6219894" y="4508464"/>
                  <a:pt x="6216875" y="4506550"/>
                  <a:pt x="6213857" y="4507359"/>
                </a:cubicBezTo>
                <a:lnTo>
                  <a:pt x="6138687" y="4525839"/>
                </a:lnTo>
                <a:cubicBezTo>
                  <a:pt x="6135669" y="4526575"/>
                  <a:pt x="6133902" y="4529594"/>
                  <a:pt x="6134638" y="4532612"/>
                </a:cubicBezTo>
                <a:cubicBezTo>
                  <a:pt x="6135301" y="4535189"/>
                  <a:pt x="6137583" y="4536882"/>
                  <a:pt x="6140086" y="4536882"/>
                </a:cubicBezTo>
                <a:cubicBezTo>
                  <a:pt x="6140602" y="4536809"/>
                  <a:pt x="6140970" y="4536809"/>
                  <a:pt x="6141412" y="4536662"/>
                </a:cubicBezTo>
                <a:close/>
                <a:moveTo>
                  <a:pt x="6058880" y="4550945"/>
                </a:moveTo>
                <a:lnTo>
                  <a:pt x="6141043" y="4536735"/>
                </a:lnTo>
                <a:cubicBezTo>
                  <a:pt x="6144062" y="4536220"/>
                  <a:pt x="6146124" y="4533348"/>
                  <a:pt x="6145608" y="4530256"/>
                </a:cubicBezTo>
                <a:cubicBezTo>
                  <a:pt x="6145093" y="4527238"/>
                  <a:pt x="6142295" y="4525176"/>
                  <a:pt x="6139129" y="4525692"/>
                </a:cubicBezTo>
                <a:lnTo>
                  <a:pt x="6056966" y="4539901"/>
                </a:lnTo>
                <a:cubicBezTo>
                  <a:pt x="6053948" y="4540416"/>
                  <a:pt x="6051886" y="4543287"/>
                  <a:pt x="6052401" y="4546380"/>
                </a:cubicBezTo>
                <a:cubicBezTo>
                  <a:pt x="6052843" y="4549104"/>
                  <a:pt x="6055273" y="4551018"/>
                  <a:pt x="6057923" y="4551018"/>
                </a:cubicBezTo>
                <a:cubicBezTo>
                  <a:pt x="6058291" y="4551018"/>
                  <a:pt x="6058585" y="4551018"/>
                  <a:pt x="6058880" y="4550945"/>
                </a:cubicBezTo>
                <a:close/>
                <a:moveTo>
                  <a:pt x="6063224" y="4547263"/>
                </a:moveTo>
                <a:cubicBezTo>
                  <a:pt x="6064181" y="4544318"/>
                  <a:pt x="6062635" y="4541226"/>
                  <a:pt x="6059690" y="4540195"/>
                </a:cubicBezTo>
                <a:lnTo>
                  <a:pt x="5882405" y="4481149"/>
                </a:lnTo>
                <a:cubicBezTo>
                  <a:pt x="5879461" y="4480193"/>
                  <a:pt x="5876368" y="4481739"/>
                  <a:pt x="5875338" y="4484684"/>
                </a:cubicBezTo>
                <a:cubicBezTo>
                  <a:pt x="5874381" y="4487628"/>
                  <a:pt x="5875926" y="4490721"/>
                  <a:pt x="5878871" y="4491751"/>
                </a:cubicBezTo>
                <a:lnTo>
                  <a:pt x="6056156" y="4550797"/>
                </a:lnTo>
                <a:cubicBezTo>
                  <a:pt x="6056745" y="4551018"/>
                  <a:pt x="6057334" y="4551091"/>
                  <a:pt x="6057923" y="4551091"/>
                </a:cubicBezTo>
                <a:cubicBezTo>
                  <a:pt x="6060279" y="4551018"/>
                  <a:pt x="6062414" y="4549546"/>
                  <a:pt x="6063224" y="4547263"/>
                </a:cubicBezTo>
                <a:close/>
                <a:moveTo>
                  <a:pt x="5775578" y="4501396"/>
                </a:moveTo>
                <a:lnTo>
                  <a:pt x="5881154" y="4491972"/>
                </a:lnTo>
                <a:cubicBezTo>
                  <a:pt x="5884246" y="4491678"/>
                  <a:pt x="5886455" y="4489027"/>
                  <a:pt x="5886234" y="4485935"/>
                </a:cubicBezTo>
                <a:cubicBezTo>
                  <a:pt x="5885939" y="4482843"/>
                  <a:pt x="5883142" y="4480634"/>
                  <a:pt x="5880197" y="4480855"/>
                </a:cubicBezTo>
                <a:lnTo>
                  <a:pt x="5774621" y="4490279"/>
                </a:lnTo>
                <a:cubicBezTo>
                  <a:pt x="5771529" y="4490573"/>
                  <a:pt x="5769320" y="4493224"/>
                  <a:pt x="5769541" y="4496316"/>
                </a:cubicBezTo>
                <a:cubicBezTo>
                  <a:pt x="5769835" y="4499187"/>
                  <a:pt x="5772265" y="4501396"/>
                  <a:pt x="5775136" y="4501396"/>
                </a:cubicBezTo>
                <a:cubicBezTo>
                  <a:pt x="5775284" y="4501470"/>
                  <a:pt x="5775431" y="4501470"/>
                  <a:pt x="5775578" y="4501396"/>
                </a:cubicBezTo>
                <a:close/>
                <a:moveTo>
                  <a:pt x="5780364" y="4497715"/>
                </a:moveTo>
                <a:cubicBezTo>
                  <a:pt x="5781394" y="4494844"/>
                  <a:pt x="5779848" y="4491604"/>
                  <a:pt x="5776977" y="4490573"/>
                </a:cubicBezTo>
                <a:lnTo>
                  <a:pt x="5613975" y="4433221"/>
                </a:lnTo>
                <a:cubicBezTo>
                  <a:pt x="5611104" y="4432264"/>
                  <a:pt x="5607864" y="4433736"/>
                  <a:pt x="5606834" y="4436607"/>
                </a:cubicBezTo>
                <a:cubicBezTo>
                  <a:pt x="5605803" y="4439479"/>
                  <a:pt x="5607349" y="4442718"/>
                  <a:pt x="5610220" y="4443749"/>
                </a:cubicBezTo>
                <a:lnTo>
                  <a:pt x="5773222" y="4501101"/>
                </a:lnTo>
                <a:cubicBezTo>
                  <a:pt x="5773811" y="4501323"/>
                  <a:pt x="5774474" y="4501396"/>
                  <a:pt x="5775136" y="4501396"/>
                </a:cubicBezTo>
                <a:cubicBezTo>
                  <a:pt x="5777418" y="4501470"/>
                  <a:pt x="5779554" y="4499997"/>
                  <a:pt x="5780364" y="4497715"/>
                </a:cubicBezTo>
                <a:close/>
                <a:moveTo>
                  <a:pt x="5617656" y="4439037"/>
                </a:moveTo>
                <a:cubicBezTo>
                  <a:pt x="5617951" y="4435945"/>
                  <a:pt x="5615669" y="4433294"/>
                  <a:pt x="5612576" y="4433000"/>
                </a:cubicBezTo>
                <a:lnTo>
                  <a:pt x="5441623" y="4418570"/>
                </a:lnTo>
                <a:cubicBezTo>
                  <a:pt x="5438605" y="4418349"/>
                  <a:pt x="5435881" y="4420558"/>
                  <a:pt x="5435586" y="4423650"/>
                </a:cubicBezTo>
                <a:cubicBezTo>
                  <a:pt x="5435292" y="4426742"/>
                  <a:pt x="5437574" y="4429393"/>
                  <a:pt x="5440666" y="4429687"/>
                </a:cubicBezTo>
                <a:lnTo>
                  <a:pt x="5611619" y="4444117"/>
                </a:lnTo>
                <a:cubicBezTo>
                  <a:pt x="5611766" y="4444117"/>
                  <a:pt x="5611987" y="4444117"/>
                  <a:pt x="5612135" y="4444117"/>
                </a:cubicBezTo>
                <a:cubicBezTo>
                  <a:pt x="5615006" y="4444117"/>
                  <a:pt x="5617435" y="4441909"/>
                  <a:pt x="5617656" y="4439037"/>
                </a:cubicBezTo>
                <a:close/>
                <a:moveTo>
                  <a:pt x="5445820" y="4427258"/>
                </a:moveTo>
                <a:cubicBezTo>
                  <a:pt x="5447513" y="4424681"/>
                  <a:pt x="5446851" y="4421220"/>
                  <a:pt x="5444274" y="4419527"/>
                </a:cubicBezTo>
                <a:lnTo>
                  <a:pt x="5367264" y="4368285"/>
                </a:lnTo>
                <a:cubicBezTo>
                  <a:pt x="5364687" y="4366592"/>
                  <a:pt x="5361227" y="4367255"/>
                  <a:pt x="5359534" y="4369831"/>
                </a:cubicBezTo>
                <a:cubicBezTo>
                  <a:pt x="5357840" y="4372408"/>
                  <a:pt x="5358503" y="4375868"/>
                  <a:pt x="5361079" y="4377562"/>
                </a:cubicBezTo>
                <a:lnTo>
                  <a:pt x="5438089" y="4428803"/>
                </a:lnTo>
                <a:cubicBezTo>
                  <a:pt x="5439047" y="4429466"/>
                  <a:pt x="5440151" y="4429761"/>
                  <a:pt x="5441255" y="4429761"/>
                </a:cubicBezTo>
                <a:cubicBezTo>
                  <a:pt x="5443022" y="4429687"/>
                  <a:pt x="5444789" y="4428803"/>
                  <a:pt x="5445820" y="4427258"/>
                </a:cubicBezTo>
                <a:close/>
                <a:moveTo>
                  <a:pt x="5369694" y="4373881"/>
                </a:moveTo>
                <a:cubicBezTo>
                  <a:pt x="5370209" y="4370862"/>
                  <a:pt x="5368221" y="4367917"/>
                  <a:pt x="5365202" y="4367402"/>
                </a:cubicBezTo>
                <a:lnTo>
                  <a:pt x="5178347" y="4334050"/>
                </a:lnTo>
                <a:cubicBezTo>
                  <a:pt x="5175255" y="4333535"/>
                  <a:pt x="5172383" y="4335523"/>
                  <a:pt x="5171868" y="4338541"/>
                </a:cubicBezTo>
                <a:cubicBezTo>
                  <a:pt x="5171353" y="4341560"/>
                  <a:pt x="5173340" y="4344505"/>
                  <a:pt x="5176359" y="4345020"/>
                </a:cubicBezTo>
                <a:lnTo>
                  <a:pt x="5363215" y="4378372"/>
                </a:lnTo>
                <a:cubicBezTo>
                  <a:pt x="5363583" y="4378445"/>
                  <a:pt x="5363877" y="4378445"/>
                  <a:pt x="5364245" y="4378445"/>
                </a:cubicBezTo>
                <a:cubicBezTo>
                  <a:pt x="5366896" y="4378445"/>
                  <a:pt x="5369178" y="4376531"/>
                  <a:pt x="5369694" y="4373881"/>
                </a:cubicBezTo>
                <a:close/>
                <a:moveTo>
                  <a:pt x="5182764" y="4340897"/>
                </a:moveTo>
                <a:cubicBezTo>
                  <a:pt x="5183500" y="4337953"/>
                  <a:pt x="5181733" y="4334860"/>
                  <a:pt x="5178715" y="4334124"/>
                </a:cubicBezTo>
                <a:lnTo>
                  <a:pt x="5104429" y="4315424"/>
                </a:lnTo>
                <a:cubicBezTo>
                  <a:pt x="5101411" y="4314687"/>
                  <a:pt x="5098392" y="4316454"/>
                  <a:pt x="5097656" y="4319473"/>
                </a:cubicBezTo>
                <a:cubicBezTo>
                  <a:pt x="5096919" y="4322418"/>
                  <a:pt x="5098687" y="4325510"/>
                  <a:pt x="5101705" y="4326246"/>
                </a:cubicBezTo>
                <a:lnTo>
                  <a:pt x="5175991" y="4344947"/>
                </a:lnTo>
                <a:cubicBezTo>
                  <a:pt x="5176433" y="4345094"/>
                  <a:pt x="5176948" y="4345094"/>
                  <a:pt x="5177389" y="4345094"/>
                </a:cubicBezTo>
                <a:cubicBezTo>
                  <a:pt x="5179893" y="4345094"/>
                  <a:pt x="5182101" y="4343401"/>
                  <a:pt x="5182764" y="4340897"/>
                </a:cubicBezTo>
                <a:close/>
                <a:moveTo>
                  <a:pt x="5108405" y="4322492"/>
                </a:moveTo>
                <a:cubicBezTo>
                  <a:pt x="5109288" y="4319547"/>
                  <a:pt x="5107669" y="4316454"/>
                  <a:pt x="5104723" y="4315497"/>
                </a:cubicBezTo>
                <a:lnTo>
                  <a:pt x="5072035" y="4305411"/>
                </a:lnTo>
                <a:cubicBezTo>
                  <a:pt x="5069016" y="4304527"/>
                  <a:pt x="5065998" y="4306147"/>
                  <a:pt x="5065041" y="4309092"/>
                </a:cubicBezTo>
                <a:cubicBezTo>
                  <a:pt x="5064157" y="4312037"/>
                  <a:pt x="5065777" y="4315129"/>
                  <a:pt x="5068722" y="4316086"/>
                </a:cubicBezTo>
                <a:lnTo>
                  <a:pt x="5101411" y="4326173"/>
                </a:lnTo>
                <a:cubicBezTo>
                  <a:pt x="5101999" y="4326320"/>
                  <a:pt x="5102515" y="4326394"/>
                  <a:pt x="5103104" y="4326394"/>
                </a:cubicBezTo>
                <a:cubicBezTo>
                  <a:pt x="5105460" y="4326394"/>
                  <a:pt x="5107669" y="4324921"/>
                  <a:pt x="5108405" y="4322492"/>
                </a:cubicBezTo>
                <a:close/>
                <a:moveTo>
                  <a:pt x="5075643" y="4312626"/>
                </a:moveTo>
                <a:cubicBezTo>
                  <a:pt x="5076673" y="4309681"/>
                  <a:pt x="5075127" y="4306515"/>
                  <a:pt x="5072182" y="4305558"/>
                </a:cubicBezTo>
                <a:lnTo>
                  <a:pt x="5030364" y="4290981"/>
                </a:lnTo>
                <a:cubicBezTo>
                  <a:pt x="5027493" y="4289950"/>
                  <a:pt x="5024253" y="4291496"/>
                  <a:pt x="5023296" y="4294441"/>
                </a:cubicBezTo>
                <a:cubicBezTo>
                  <a:pt x="5022266" y="4297386"/>
                  <a:pt x="5023812" y="4300552"/>
                  <a:pt x="5026757" y="4301509"/>
                </a:cubicBezTo>
                <a:lnTo>
                  <a:pt x="5068575" y="4316086"/>
                </a:lnTo>
                <a:cubicBezTo>
                  <a:pt x="5069164" y="4316307"/>
                  <a:pt x="5069826" y="4316381"/>
                  <a:pt x="5070415" y="4316381"/>
                </a:cubicBezTo>
                <a:cubicBezTo>
                  <a:pt x="5072698" y="4316307"/>
                  <a:pt x="5074832" y="4314909"/>
                  <a:pt x="5075643" y="4312626"/>
                </a:cubicBezTo>
                <a:close/>
                <a:moveTo>
                  <a:pt x="5033530" y="4298638"/>
                </a:moveTo>
                <a:cubicBezTo>
                  <a:pt x="5034855" y="4295840"/>
                  <a:pt x="5033677" y="4292527"/>
                  <a:pt x="5030880" y="4291202"/>
                </a:cubicBezTo>
                <a:lnTo>
                  <a:pt x="5012179" y="4282220"/>
                </a:lnTo>
                <a:cubicBezTo>
                  <a:pt x="5009455" y="4280895"/>
                  <a:pt x="5006069" y="4282072"/>
                  <a:pt x="5004743" y="4284870"/>
                </a:cubicBezTo>
                <a:cubicBezTo>
                  <a:pt x="5003418" y="4287668"/>
                  <a:pt x="5004596" y="4290981"/>
                  <a:pt x="5007394" y="4292306"/>
                </a:cubicBezTo>
                <a:lnTo>
                  <a:pt x="5026094" y="4301288"/>
                </a:lnTo>
                <a:cubicBezTo>
                  <a:pt x="5026904" y="4301656"/>
                  <a:pt x="5027714" y="4301877"/>
                  <a:pt x="5028524" y="4301803"/>
                </a:cubicBezTo>
                <a:cubicBezTo>
                  <a:pt x="5030659" y="4301803"/>
                  <a:pt x="5032573" y="4300626"/>
                  <a:pt x="5033530" y="4298638"/>
                </a:cubicBezTo>
                <a:close/>
                <a:moveTo>
                  <a:pt x="5014903" y="4289435"/>
                </a:moveTo>
                <a:cubicBezTo>
                  <a:pt x="5016155" y="4286637"/>
                  <a:pt x="5014830" y="4283324"/>
                  <a:pt x="5012032" y="4282072"/>
                </a:cubicBezTo>
                <a:lnTo>
                  <a:pt x="4989135" y="4272134"/>
                </a:lnTo>
                <a:cubicBezTo>
                  <a:pt x="4986338" y="4270882"/>
                  <a:pt x="4983025" y="4272207"/>
                  <a:pt x="4981773" y="4275004"/>
                </a:cubicBezTo>
                <a:cubicBezTo>
                  <a:pt x="4980521" y="4277802"/>
                  <a:pt x="4981846" y="4281115"/>
                  <a:pt x="4984644" y="4282367"/>
                </a:cubicBezTo>
                <a:lnTo>
                  <a:pt x="5007541" y="4292306"/>
                </a:lnTo>
                <a:cubicBezTo>
                  <a:pt x="5008277" y="4292601"/>
                  <a:pt x="5009013" y="4292748"/>
                  <a:pt x="5009823" y="4292748"/>
                </a:cubicBezTo>
                <a:cubicBezTo>
                  <a:pt x="5011958" y="4292822"/>
                  <a:pt x="5014020" y="4291570"/>
                  <a:pt x="5014903" y="4289435"/>
                </a:cubicBezTo>
                <a:close/>
                <a:moveTo>
                  <a:pt x="4992080" y="4279275"/>
                </a:moveTo>
                <a:cubicBezTo>
                  <a:pt x="4993185" y="4276403"/>
                  <a:pt x="4991712" y="4273164"/>
                  <a:pt x="4988841" y="4272060"/>
                </a:cubicBezTo>
                <a:lnTo>
                  <a:pt x="4954679" y="4258955"/>
                </a:lnTo>
                <a:cubicBezTo>
                  <a:pt x="4951808" y="4257851"/>
                  <a:pt x="4948569" y="4259323"/>
                  <a:pt x="4947464" y="4262194"/>
                </a:cubicBezTo>
                <a:cubicBezTo>
                  <a:pt x="4946360" y="4265066"/>
                  <a:pt x="4947832" y="4268305"/>
                  <a:pt x="4950704" y="4269410"/>
                </a:cubicBezTo>
                <a:lnTo>
                  <a:pt x="4984865" y="4282441"/>
                </a:lnTo>
                <a:cubicBezTo>
                  <a:pt x="4985527" y="4282662"/>
                  <a:pt x="4986190" y="4282809"/>
                  <a:pt x="4986926" y="4282809"/>
                </a:cubicBezTo>
                <a:cubicBezTo>
                  <a:pt x="4989135" y="4282882"/>
                  <a:pt x="4991270" y="4281483"/>
                  <a:pt x="4992080" y="4279275"/>
                </a:cubicBezTo>
                <a:close/>
                <a:moveTo>
                  <a:pt x="4957992" y="4266170"/>
                </a:moveTo>
                <a:cubicBezTo>
                  <a:pt x="4959097" y="4263299"/>
                  <a:pt x="4957551" y="4260059"/>
                  <a:pt x="4954679" y="4259028"/>
                </a:cubicBezTo>
                <a:lnTo>
                  <a:pt x="4911168" y="4242979"/>
                </a:lnTo>
                <a:cubicBezTo>
                  <a:pt x="4908297" y="4241874"/>
                  <a:pt x="4905057" y="4243347"/>
                  <a:pt x="4904027" y="4246292"/>
                </a:cubicBezTo>
                <a:cubicBezTo>
                  <a:pt x="4902922" y="4249163"/>
                  <a:pt x="4904469" y="4252403"/>
                  <a:pt x="4907340" y="4253433"/>
                </a:cubicBezTo>
                <a:lnTo>
                  <a:pt x="4950851" y="4269483"/>
                </a:lnTo>
                <a:cubicBezTo>
                  <a:pt x="4951514" y="4269704"/>
                  <a:pt x="4952176" y="4269851"/>
                  <a:pt x="4952839" y="4269851"/>
                </a:cubicBezTo>
                <a:cubicBezTo>
                  <a:pt x="4955048" y="4269778"/>
                  <a:pt x="4957183" y="4268379"/>
                  <a:pt x="4957992" y="4266170"/>
                </a:cubicBezTo>
                <a:close/>
                <a:moveTo>
                  <a:pt x="4914187" y="4250856"/>
                </a:moveTo>
                <a:cubicBezTo>
                  <a:pt x="4915659" y="4248132"/>
                  <a:pt x="4914629" y="4244745"/>
                  <a:pt x="4911904" y="4243273"/>
                </a:cubicBezTo>
                <a:lnTo>
                  <a:pt x="4880541" y="4226413"/>
                </a:lnTo>
                <a:cubicBezTo>
                  <a:pt x="4877817" y="4224941"/>
                  <a:pt x="4874430" y="4225972"/>
                  <a:pt x="4872958" y="4228696"/>
                </a:cubicBezTo>
                <a:cubicBezTo>
                  <a:pt x="4871485" y="4231420"/>
                  <a:pt x="4872516" y="4234807"/>
                  <a:pt x="4875240" y="4236279"/>
                </a:cubicBezTo>
                <a:lnTo>
                  <a:pt x="4906604" y="4253139"/>
                </a:lnTo>
                <a:cubicBezTo>
                  <a:pt x="4907487" y="4253580"/>
                  <a:pt x="4908370" y="4253801"/>
                  <a:pt x="4909254" y="4253801"/>
                </a:cubicBezTo>
                <a:cubicBezTo>
                  <a:pt x="4911242" y="4253801"/>
                  <a:pt x="4913156" y="4252697"/>
                  <a:pt x="4914187" y="4250856"/>
                </a:cubicBezTo>
                <a:close/>
                <a:moveTo>
                  <a:pt x="4882750" y="4233997"/>
                </a:moveTo>
                <a:cubicBezTo>
                  <a:pt x="4884222" y="4231272"/>
                  <a:pt x="4883191" y="4227886"/>
                  <a:pt x="4880467" y="4226413"/>
                </a:cubicBezTo>
                <a:lnTo>
                  <a:pt x="4866921" y="4219125"/>
                </a:lnTo>
                <a:cubicBezTo>
                  <a:pt x="4864197" y="4217652"/>
                  <a:pt x="4860810" y="4218683"/>
                  <a:pt x="4859338" y="4221407"/>
                </a:cubicBezTo>
                <a:cubicBezTo>
                  <a:pt x="4857865" y="4224131"/>
                  <a:pt x="4858896" y="4227518"/>
                  <a:pt x="4861620" y="4228990"/>
                </a:cubicBezTo>
                <a:lnTo>
                  <a:pt x="4875166" y="4236279"/>
                </a:lnTo>
                <a:cubicBezTo>
                  <a:pt x="4876050" y="4236721"/>
                  <a:pt x="4876933" y="4236941"/>
                  <a:pt x="4877817" y="4236941"/>
                </a:cubicBezTo>
                <a:cubicBezTo>
                  <a:pt x="4879878" y="4236941"/>
                  <a:pt x="4881793" y="4235837"/>
                  <a:pt x="4882750" y="4233997"/>
                </a:cubicBezTo>
                <a:close/>
                <a:moveTo>
                  <a:pt x="4869129" y="4226929"/>
                </a:moveTo>
                <a:cubicBezTo>
                  <a:pt x="4870675" y="4224278"/>
                  <a:pt x="4869866" y="4220892"/>
                  <a:pt x="4867215" y="4219272"/>
                </a:cubicBezTo>
                <a:lnTo>
                  <a:pt x="4865080" y="4218020"/>
                </a:lnTo>
                <a:cubicBezTo>
                  <a:pt x="4862430" y="4216474"/>
                  <a:pt x="4859043" y="4217284"/>
                  <a:pt x="4857423" y="4219934"/>
                </a:cubicBezTo>
                <a:cubicBezTo>
                  <a:pt x="4855877" y="4222585"/>
                  <a:pt x="4856687" y="4225972"/>
                  <a:pt x="4859338" y="4227591"/>
                </a:cubicBezTo>
                <a:lnTo>
                  <a:pt x="4861473" y="4228843"/>
                </a:lnTo>
                <a:cubicBezTo>
                  <a:pt x="4862356" y="4229358"/>
                  <a:pt x="4863387" y="4229653"/>
                  <a:pt x="4864344" y="4229653"/>
                </a:cubicBezTo>
                <a:cubicBezTo>
                  <a:pt x="4866258" y="4229579"/>
                  <a:pt x="4868099" y="4228622"/>
                  <a:pt x="4869129" y="4226929"/>
                </a:cubicBezTo>
                <a:close/>
                <a:moveTo>
                  <a:pt x="4866921" y="4225604"/>
                </a:moveTo>
                <a:cubicBezTo>
                  <a:pt x="4868467" y="4222953"/>
                  <a:pt x="4867657" y="4219566"/>
                  <a:pt x="4865006" y="4217947"/>
                </a:cubicBezTo>
                <a:lnTo>
                  <a:pt x="4847263" y="4207418"/>
                </a:lnTo>
                <a:cubicBezTo>
                  <a:pt x="4844687" y="4205873"/>
                  <a:pt x="4841226" y="4206682"/>
                  <a:pt x="4839607" y="4209333"/>
                </a:cubicBezTo>
                <a:cubicBezTo>
                  <a:pt x="4838060" y="4211983"/>
                  <a:pt x="4838870" y="4215370"/>
                  <a:pt x="4841521" y="4216990"/>
                </a:cubicBezTo>
                <a:lnTo>
                  <a:pt x="4859264" y="4227518"/>
                </a:lnTo>
                <a:cubicBezTo>
                  <a:pt x="4860147" y="4228033"/>
                  <a:pt x="4861178" y="4228328"/>
                  <a:pt x="4862135" y="4228328"/>
                </a:cubicBezTo>
                <a:cubicBezTo>
                  <a:pt x="4864049" y="4228328"/>
                  <a:pt x="4865890" y="4227370"/>
                  <a:pt x="4866921" y="4225604"/>
                </a:cubicBezTo>
                <a:close/>
                <a:moveTo>
                  <a:pt x="4849840" y="4213456"/>
                </a:moveTo>
                <a:cubicBezTo>
                  <a:pt x="4850503" y="4210437"/>
                  <a:pt x="4848662" y="4207492"/>
                  <a:pt x="4845643" y="4206756"/>
                </a:cubicBezTo>
                <a:lnTo>
                  <a:pt x="4788291" y="4193725"/>
                </a:lnTo>
                <a:cubicBezTo>
                  <a:pt x="4785273" y="4192988"/>
                  <a:pt x="4782328" y="4194903"/>
                  <a:pt x="4781592" y="4197921"/>
                </a:cubicBezTo>
                <a:cubicBezTo>
                  <a:pt x="4780929" y="4200940"/>
                  <a:pt x="4782769" y="4203885"/>
                  <a:pt x="4785788" y="4204621"/>
                </a:cubicBezTo>
                <a:lnTo>
                  <a:pt x="4843140" y="4217652"/>
                </a:lnTo>
                <a:cubicBezTo>
                  <a:pt x="4843582" y="4217726"/>
                  <a:pt x="4844024" y="4217800"/>
                  <a:pt x="4844392" y="4217800"/>
                </a:cubicBezTo>
                <a:cubicBezTo>
                  <a:pt x="4846969" y="4217800"/>
                  <a:pt x="4849251" y="4216033"/>
                  <a:pt x="4849840" y="4213456"/>
                </a:cubicBezTo>
                <a:close/>
                <a:moveTo>
                  <a:pt x="4792488" y="4200425"/>
                </a:moveTo>
                <a:cubicBezTo>
                  <a:pt x="4793150" y="4197406"/>
                  <a:pt x="4791310" y="4194461"/>
                  <a:pt x="4788291" y="4193725"/>
                </a:cubicBezTo>
                <a:lnTo>
                  <a:pt x="4739258" y="4182607"/>
                </a:lnTo>
                <a:cubicBezTo>
                  <a:pt x="4736239" y="4181871"/>
                  <a:pt x="4733295" y="4183786"/>
                  <a:pt x="4732558" y="4186804"/>
                </a:cubicBezTo>
                <a:cubicBezTo>
                  <a:pt x="4731896" y="4189823"/>
                  <a:pt x="4733737" y="4192767"/>
                  <a:pt x="4736755" y="4193504"/>
                </a:cubicBezTo>
                <a:lnTo>
                  <a:pt x="4785788" y="4204694"/>
                </a:lnTo>
                <a:cubicBezTo>
                  <a:pt x="4786230" y="4204768"/>
                  <a:pt x="4786672" y="4204842"/>
                  <a:pt x="4787040" y="4204842"/>
                </a:cubicBezTo>
                <a:cubicBezTo>
                  <a:pt x="4789616" y="4204768"/>
                  <a:pt x="4791899" y="4203001"/>
                  <a:pt x="4792488" y="4200425"/>
                </a:cubicBezTo>
                <a:close/>
                <a:moveTo>
                  <a:pt x="4743455" y="4189234"/>
                </a:moveTo>
                <a:cubicBezTo>
                  <a:pt x="4744117" y="4186215"/>
                  <a:pt x="4742277" y="4183270"/>
                  <a:pt x="4739258" y="4182534"/>
                </a:cubicBezTo>
                <a:lnTo>
                  <a:pt x="4721810" y="4178558"/>
                </a:lnTo>
                <a:cubicBezTo>
                  <a:pt x="4718791" y="4177822"/>
                  <a:pt x="4715846" y="4179736"/>
                  <a:pt x="4715110" y="4182755"/>
                </a:cubicBezTo>
                <a:cubicBezTo>
                  <a:pt x="4714447" y="4185773"/>
                  <a:pt x="4716288" y="4188718"/>
                  <a:pt x="4719306" y="4189454"/>
                </a:cubicBezTo>
                <a:lnTo>
                  <a:pt x="4736755" y="4193430"/>
                </a:lnTo>
                <a:cubicBezTo>
                  <a:pt x="4737197" y="4193504"/>
                  <a:pt x="4737638" y="4193577"/>
                  <a:pt x="4738006" y="4193577"/>
                </a:cubicBezTo>
                <a:cubicBezTo>
                  <a:pt x="4740583" y="4193577"/>
                  <a:pt x="4742866" y="4191810"/>
                  <a:pt x="4743455" y="4189234"/>
                </a:cubicBezTo>
                <a:close/>
                <a:moveTo>
                  <a:pt x="4725638" y="4186362"/>
                </a:moveTo>
                <a:cubicBezTo>
                  <a:pt x="4726890" y="4183564"/>
                  <a:pt x="4725711" y="4180251"/>
                  <a:pt x="4722840" y="4179000"/>
                </a:cubicBezTo>
                <a:lnTo>
                  <a:pt x="4630664" y="4137035"/>
                </a:lnTo>
                <a:cubicBezTo>
                  <a:pt x="4627866" y="4135709"/>
                  <a:pt x="4624553" y="4136961"/>
                  <a:pt x="4623302" y="4139832"/>
                </a:cubicBezTo>
                <a:cubicBezTo>
                  <a:pt x="4622050" y="4142630"/>
                  <a:pt x="4623228" y="4145943"/>
                  <a:pt x="4626099" y="4147195"/>
                </a:cubicBezTo>
                <a:lnTo>
                  <a:pt x="4718275" y="4189160"/>
                </a:lnTo>
                <a:cubicBezTo>
                  <a:pt x="4719012" y="4189528"/>
                  <a:pt x="4719822" y="4189675"/>
                  <a:pt x="4720631" y="4189675"/>
                </a:cubicBezTo>
                <a:cubicBezTo>
                  <a:pt x="4722693" y="4189602"/>
                  <a:pt x="4724681" y="4188424"/>
                  <a:pt x="4725638" y="4186362"/>
                </a:cubicBezTo>
                <a:close/>
                <a:moveTo>
                  <a:pt x="4633535" y="4144176"/>
                </a:moveTo>
                <a:cubicBezTo>
                  <a:pt x="4634713" y="4141305"/>
                  <a:pt x="4633314" y="4138065"/>
                  <a:pt x="4630443" y="4136888"/>
                </a:cubicBezTo>
                <a:lnTo>
                  <a:pt x="4600478" y="4124666"/>
                </a:lnTo>
                <a:cubicBezTo>
                  <a:pt x="4597681" y="4123488"/>
                  <a:pt x="4594368" y="4124887"/>
                  <a:pt x="4593190" y="4127758"/>
                </a:cubicBezTo>
                <a:cubicBezTo>
                  <a:pt x="4592012" y="4130629"/>
                  <a:pt x="4593411" y="4133869"/>
                  <a:pt x="4596282" y="4135047"/>
                </a:cubicBezTo>
                <a:lnTo>
                  <a:pt x="4626246" y="4147268"/>
                </a:lnTo>
                <a:cubicBezTo>
                  <a:pt x="4626909" y="4147563"/>
                  <a:pt x="4627645" y="4147710"/>
                  <a:pt x="4628382" y="4147710"/>
                </a:cubicBezTo>
                <a:cubicBezTo>
                  <a:pt x="4630590" y="4147636"/>
                  <a:pt x="4632652" y="4146311"/>
                  <a:pt x="4633535" y="4144176"/>
                </a:cubicBezTo>
                <a:close/>
                <a:moveTo>
                  <a:pt x="4603571" y="4131955"/>
                </a:moveTo>
                <a:cubicBezTo>
                  <a:pt x="4604749" y="4129084"/>
                  <a:pt x="4603350" y="4125844"/>
                  <a:pt x="4600478" y="4124740"/>
                </a:cubicBezTo>
                <a:lnTo>
                  <a:pt x="4575152" y="4114580"/>
                </a:lnTo>
                <a:cubicBezTo>
                  <a:pt x="4572281" y="4113402"/>
                  <a:pt x="4569041" y="4114801"/>
                  <a:pt x="4567937" y="4117672"/>
                </a:cubicBezTo>
                <a:cubicBezTo>
                  <a:pt x="4566759" y="4120543"/>
                  <a:pt x="4568158" y="4123782"/>
                  <a:pt x="4571029" y="4124887"/>
                </a:cubicBezTo>
                <a:lnTo>
                  <a:pt x="4596355" y="4135047"/>
                </a:lnTo>
                <a:cubicBezTo>
                  <a:pt x="4597018" y="4135341"/>
                  <a:pt x="4597754" y="4135415"/>
                  <a:pt x="4598491" y="4135415"/>
                </a:cubicBezTo>
                <a:cubicBezTo>
                  <a:pt x="4600626" y="4135489"/>
                  <a:pt x="4602687" y="4134164"/>
                  <a:pt x="4603571" y="4131955"/>
                </a:cubicBezTo>
                <a:close/>
                <a:moveTo>
                  <a:pt x="4578023" y="4122384"/>
                </a:moveTo>
                <a:cubicBezTo>
                  <a:pt x="4579496" y="4119660"/>
                  <a:pt x="4578391" y="4116273"/>
                  <a:pt x="4575667" y="4114874"/>
                </a:cubicBezTo>
                <a:lnTo>
                  <a:pt x="4554096" y="4103536"/>
                </a:lnTo>
                <a:cubicBezTo>
                  <a:pt x="4551372" y="4102064"/>
                  <a:pt x="4547985" y="4103168"/>
                  <a:pt x="4546586" y="4105892"/>
                </a:cubicBezTo>
                <a:cubicBezTo>
                  <a:pt x="4545114" y="4108616"/>
                  <a:pt x="4546218" y="4112003"/>
                  <a:pt x="4548942" y="4113402"/>
                </a:cubicBezTo>
                <a:lnTo>
                  <a:pt x="4570514" y="4124740"/>
                </a:lnTo>
                <a:cubicBezTo>
                  <a:pt x="4571324" y="4125181"/>
                  <a:pt x="4572281" y="4125402"/>
                  <a:pt x="4573164" y="4125402"/>
                </a:cubicBezTo>
                <a:cubicBezTo>
                  <a:pt x="4575078" y="4125329"/>
                  <a:pt x="4576992" y="4124224"/>
                  <a:pt x="4578023" y="4122384"/>
                </a:cubicBezTo>
                <a:close/>
                <a:moveTo>
                  <a:pt x="4556304" y="4111340"/>
                </a:moveTo>
                <a:cubicBezTo>
                  <a:pt x="4557924" y="4108690"/>
                  <a:pt x="4557041" y="4105303"/>
                  <a:pt x="4554464" y="4103683"/>
                </a:cubicBezTo>
                <a:lnTo>
                  <a:pt x="4552329" y="4102358"/>
                </a:lnTo>
                <a:cubicBezTo>
                  <a:pt x="4549679" y="4100812"/>
                  <a:pt x="4546292" y="4101622"/>
                  <a:pt x="4544672" y="4104199"/>
                </a:cubicBezTo>
                <a:cubicBezTo>
                  <a:pt x="4543052" y="4106849"/>
                  <a:pt x="4543936" y="4110236"/>
                  <a:pt x="4546513" y="4111856"/>
                </a:cubicBezTo>
                <a:lnTo>
                  <a:pt x="4548648" y="4113181"/>
                </a:lnTo>
                <a:cubicBezTo>
                  <a:pt x="4549531" y="4113696"/>
                  <a:pt x="4550562" y="4113990"/>
                  <a:pt x="4551592" y="4113990"/>
                </a:cubicBezTo>
                <a:cubicBezTo>
                  <a:pt x="4553433" y="4113990"/>
                  <a:pt x="4555274" y="4113033"/>
                  <a:pt x="4556304" y="4111340"/>
                </a:cubicBezTo>
                <a:close/>
                <a:moveTo>
                  <a:pt x="4554464" y="4109352"/>
                </a:moveTo>
                <a:cubicBezTo>
                  <a:pt x="4555716" y="4106555"/>
                  <a:pt x="4554390" y="4103242"/>
                  <a:pt x="4551519" y="4101990"/>
                </a:cubicBezTo>
                <a:lnTo>
                  <a:pt x="4542758" y="4098235"/>
                </a:lnTo>
                <a:cubicBezTo>
                  <a:pt x="4539960" y="4097057"/>
                  <a:pt x="4536647" y="4098309"/>
                  <a:pt x="4535396" y="4101180"/>
                </a:cubicBezTo>
                <a:cubicBezTo>
                  <a:pt x="4534144" y="4103978"/>
                  <a:pt x="4535469" y="4107291"/>
                  <a:pt x="4538340" y="4108542"/>
                </a:cubicBezTo>
                <a:lnTo>
                  <a:pt x="4547101" y="4112297"/>
                </a:lnTo>
                <a:cubicBezTo>
                  <a:pt x="4547838" y="4112592"/>
                  <a:pt x="4548574" y="4112739"/>
                  <a:pt x="4549384" y="4112739"/>
                </a:cubicBezTo>
                <a:cubicBezTo>
                  <a:pt x="4551519" y="4112665"/>
                  <a:pt x="4553580" y="4111414"/>
                  <a:pt x="4554464" y="4109352"/>
                </a:cubicBezTo>
                <a:close/>
                <a:moveTo>
                  <a:pt x="4545482" y="4106039"/>
                </a:moveTo>
                <a:cubicBezTo>
                  <a:pt x="4546955" y="4103315"/>
                  <a:pt x="4545997" y="4099929"/>
                  <a:pt x="4543273" y="4098456"/>
                </a:cubicBezTo>
                <a:lnTo>
                  <a:pt x="4531052" y="4091683"/>
                </a:lnTo>
                <a:cubicBezTo>
                  <a:pt x="4528328" y="4090137"/>
                  <a:pt x="4524941" y="4091167"/>
                  <a:pt x="4523469" y="4093891"/>
                </a:cubicBezTo>
                <a:cubicBezTo>
                  <a:pt x="4521996" y="4096616"/>
                  <a:pt x="4522953" y="4100002"/>
                  <a:pt x="4525677" y="4101475"/>
                </a:cubicBezTo>
                <a:lnTo>
                  <a:pt x="4537899" y="4108248"/>
                </a:lnTo>
                <a:cubicBezTo>
                  <a:pt x="4538782" y="4108764"/>
                  <a:pt x="4539739" y="4108984"/>
                  <a:pt x="4540623" y="4108984"/>
                </a:cubicBezTo>
                <a:cubicBezTo>
                  <a:pt x="4542537" y="4108910"/>
                  <a:pt x="4544451" y="4107880"/>
                  <a:pt x="4545482" y="4106039"/>
                </a:cubicBezTo>
                <a:close/>
                <a:moveTo>
                  <a:pt x="4532892" y="4099855"/>
                </a:moveTo>
                <a:cubicBezTo>
                  <a:pt x="4534659" y="4097352"/>
                  <a:pt x="4534070" y="4093891"/>
                  <a:pt x="4531567" y="4092051"/>
                </a:cubicBezTo>
                <a:lnTo>
                  <a:pt x="4517064" y="4081670"/>
                </a:lnTo>
                <a:cubicBezTo>
                  <a:pt x="4514560" y="4079903"/>
                  <a:pt x="4511100" y="4080418"/>
                  <a:pt x="4509259" y="4082995"/>
                </a:cubicBezTo>
                <a:cubicBezTo>
                  <a:pt x="4507492" y="4085498"/>
                  <a:pt x="4508081" y="4088959"/>
                  <a:pt x="4510585" y="4090799"/>
                </a:cubicBezTo>
                <a:lnTo>
                  <a:pt x="4525088" y="4101180"/>
                </a:lnTo>
                <a:cubicBezTo>
                  <a:pt x="4526045" y="4101917"/>
                  <a:pt x="4527223" y="4102211"/>
                  <a:pt x="4528328" y="4102211"/>
                </a:cubicBezTo>
                <a:cubicBezTo>
                  <a:pt x="4530095" y="4102137"/>
                  <a:pt x="4531861" y="4101327"/>
                  <a:pt x="4532892" y="4099855"/>
                </a:cubicBezTo>
                <a:close/>
                <a:moveTo>
                  <a:pt x="4518389" y="4089474"/>
                </a:moveTo>
                <a:cubicBezTo>
                  <a:pt x="4520156" y="4086971"/>
                  <a:pt x="4519566" y="4083511"/>
                  <a:pt x="4517064" y="4081670"/>
                </a:cubicBezTo>
                <a:lnTo>
                  <a:pt x="4514413" y="4079830"/>
                </a:lnTo>
                <a:cubicBezTo>
                  <a:pt x="4511910" y="4078062"/>
                  <a:pt x="4508449" y="4078651"/>
                  <a:pt x="4506609" y="4081155"/>
                </a:cubicBezTo>
                <a:cubicBezTo>
                  <a:pt x="4504842" y="4083658"/>
                  <a:pt x="4505431" y="4087118"/>
                  <a:pt x="4507934" y="4088959"/>
                </a:cubicBezTo>
                <a:lnTo>
                  <a:pt x="4510585" y="4090799"/>
                </a:lnTo>
                <a:cubicBezTo>
                  <a:pt x="4511615" y="4091535"/>
                  <a:pt x="4512720" y="4091830"/>
                  <a:pt x="4513824" y="4091830"/>
                </a:cubicBezTo>
                <a:cubicBezTo>
                  <a:pt x="4515591" y="4091757"/>
                  <a:pt x="4517284" y="4090946"/>
                  <a:pt x="4518389" y="4089474"/>
                </a:cubicBezTo>
                <a:close/>
                <a:moveTo>
                  <a:pt x="4515665" y="4087634"/>
                </a:moveTo>
                <a:cubicBezTo>
                  <a:pt x="4517505" y="4085130"/>
                  <a:pt x="4516990" y="4081670"/>
                  <a:pt x="4514486" y="4079830"/>
                </a:cubicBezTo>
                <a:lnTo>
                  <a:pt x="4511026" y="4077326"/>
                </a:lnTo>
                <a:cubicBezTo>
                  <a:pt x="4508523" y="4075486"/>
                  <a:pt x="4505063" y="4076001"/>
                  <a:pt x="4503222" y="4078504"/>
                </a:cubicBezTo>
                <a:cubicBezTo>
                  <a:pt x="4501382" y="4081007"/>
                  <a:pt x="4501897" y="4084468"/>
                  <a:pt x="4504400" y="4086309"/>
                </a:cubicBezTo>
                <a:lnTo>
                  <a:pt x="4507861" y="4088811"/>
                </a:lnTo>
                <a:cubicBezTo>
                  <a:pt x="4508891" y="4089548"/>
                  <a:pt x="4510069" y="4089916"/>
                  <a:pt x="4511173" y="4089916"/>
                </a:cubicBezTo>
                <a:cubicBezTo>
                  <a:pt x="4512940" y="4089916"/>
                  <a:pt x="4514634" y="4089106"/>
                  <a:pt x="4515665" y="4087634"/>
                </a:cubicBezTo>
                <a:close/>
                <a:moveTo>
                  <a:pt x="4512130" y="4085204"/>
                </a:moveTo>
                <a:cubicBezTo>
                  <a:pt x="4514045" y="4082774"/>
                  <a:pt x="4513603" y="4079241"/>
                  <a:pt x="4511100" y="4077400"/>
                </a:cubicBezTo>
                <a:lnTo>
                  <a:pt x="4445723" y="4026747"/>
                </a:lnTo>
                <a:cubicBezTo>
                  <a:pt x="4443293" y="4024907"/>
                  <a:pt x="4439832" y="4025275"/>
                  <a:pt x="4437919" y="4027778"/>
                </a:cubicBezTo>
                <a:cubicBezTo>
                  <a:pt x="4436004" y="4030207"/>
                  <a:pt x="4436446" y="4033741"/>
                  <a:pt x="4438949" y="4035582"/>
                </a:cubicBezTo>
                <a:lnTo>
                  <a:pt x="4504326" y="4086235"/>
                </a:lnTo>
                <a:cubicBezTo>
                  <a:pt x="4505357" y="4087045"/>
                  <a:pt x="4506535" y="4087413"/>
                  <a:pt x="4507787" y="4087413"/>
                </a:cubicBezTo>
                <a:cubicBezTo>
                  <a:pt x="4509406" y="4087339"/>
                  <a:pt x="4511100" y="4086603"/>
                  <a:pt x="4512130" y="4085204"/>
                </a:cubicBezTo>
                <a:close/>
                <a:moveTo>
                  <a:pt x="4446753" y="4034625"/>
                </a:moveTo>
                <a:cubicBezTo>
                  <a:pt x="4448667" y="4032195"/>
                  <a:pt x="4448226" y="4028661"/>
                  <a:pt x="4445796" y="4026821"/>
                </a:cubicBezTo>
                <a:lnTo>
                  <a:pt x="4444618" y="4025937"/>
                </a:lnTo>
                <a:cubicBezTo>
                  <a:pt x="4442188" y="4024097"/>
                  <a:pt x="4438655" y="4024465"/>
                  <a:pt x="4436814" y="4026895"/>
                </a:cubicBezTo>
                <a:cubicBezTo>
                  <a:pt x="4434900" y="4029324"/>
                  <a:pt x="4435342" y="4032858"/>
                  <a:pt x="4437771" y="4034699"/>
                </a:cubicBezTo>
                <a:lnTo>
                  <a:pt x="4438949" y="4035582"/>
                </a:lnTo>
                <a:cubicBezTo>
                  <a:pt x="4439980" y="4036392"/>
                  <a:pt x="4441231" y="4036760"/>
                  <a:pt x="4442409" y="4036760"/>
                </a:cubicBezTo>
                <a:cubicBezTo>
                  <a:pt x="4444029" y="4036760"/>
                  <a:pt x="4445723" y="4036024"/>
                  <a:pt x="4446753" y="4034625"/>
                </a:cubicBezTo>
                <a:close/>
                <a:moveTo>
                  <a:pt x="4445649" y="4033668"/>
                </a:moveTo>
                <a:cubicBezTo>
                  <a:pt x="4447563" y="4031238"/>
                  <a:pt x="4447048" y="4027704"/>
                  <a:pt x="4444618" y="4025864"/>
                </a:cubicBezTo>
                <a:lnTo>
                  <a:pt x="4416052" y="4003850"/>
                </a:lnTo>
                <a:cubicBezTo>
                  <a:pt x="4413623" y="4001936"/>
                  <a:pt x="4410089" y="4002378"/>
                  <a:pt x="4408248" y="4004881"/>
                </a:cubicBezTo>
                <a:cubicBezTo>
                  <a:pt x="4406334" y="4007311"/>
                  <a:pt x="4406849" y="4010845"/>
                  <a:pt x="4409279" y="4012685"/>
                </a:cubicBezTo>
                <a:lnTo>
                  <a:pt x="4437845" y="4034699"/>
                </a:lnTo>
                <a:cubicBezTo>
                  <a:pt x="4438875" y="4035508"/>
                  <a:pt x="4440054" y="4035876"/>
                  <a:pt x="4441305" y="4035876"/>
                </a:cubicBezTo>
                <a:cubicBezTo>
                  <a:pt x="4442925" y="4035876"/>
                  <a:pt x="4444544" y="4035140"/>
                  <a:pt x="4445649" y="4033668"/>
                </a:cubicBezTo>
                <a:close/>
                <a:moveTo>
                  <a:pt x="4416568" y="4012243"/>
                </a:moveTo>
                <a:cubicBezTo>
                  <a:pt x="4418776" y="4010035"/>
                  <a:pt x="4418776" y="4006574"/>
                  <a:pt x="4416568" y="4004366"/>
                </a:cubicBezTo>
                <a:lnTo>
                  <a:pt x="4395438" y="3983162"/>
                </a:lnTo>
                <a:cubicBezTo>
                  <a:pt x="4393303" y="3980953"/>
                  <a:pt x="4389695" y="3980953"/>
                  <a:pt x="4387560" y="3983162"/>
                </a:cubicBezTo>
                <a:cubicBezTo>
                  <a:pt x="4385352" y="3985297"/>
                  <a:pt x="4385352" y="3988831"/>
                  <a:pt x="4387560" y="3991040"/>
                </a:cubicBezTo>
                <a:lnTo>
                  <a:pt x="4408690" y="4012243"/>
                </a:lnTo>
                <a:cubicBezTo>
                  <a:pt x="4409794" y="4013348"/>
                  <a:pt x="4411267" y="4013937"/>
                  <a:pt x="4412665" y="4013863"/>
                </a:cubicBezTo>
                <a:cubicBezTo>
                  <a:pt x="4414064" y="4013863"/>
                  <a:pt x="4415463" y="4013274"/>
                  <a:pt x="4416568" y="4012243"/>
                </a:cubicBezTo>
                <a:close/>
                <a:moveTo>
                  <a:pt x="4395364" y="3991113"/>
                </a:moveTo>
                <a:cubicBezTo>
                  <a:pt x="4397573" y="3988978"/>
                  <a:pt x="4397720" y="3985445"/>
                  <a:pt x="4395585" y="3983236"/>
                </a:cubicBezTo>
                <a:lnTo>
                  <a:pt x="4328662" y="3911968"/>
                </a:lnTo>
                <a:cubicBezTo>
                  <a:pt x="4326527" y="3909686"/>
                  <a:pt x="4322992" y="3909613"/>
                  <a:pt x="4320784" y="3911748"/>
                </a:cubicBezTo>
                <a:cubicBezTo>
                  <a:pt x="4318575" y="3913883"/>
                  <a:pt x="4318428" y="3917417"/>
                  <a:pt x="4320563" y="3919626"/>
                </a:cubicBezTo>
                <a:lnTo>
                  <a:pt x="4387486" y="3990893"/>
                </a:lnTo>
                <a:cubicBezTo>
                  <a:pt x="4388591" y="3992070"/>
                  <a:pt x="4390064" y="3992660"/>
                  <a:pt x="4391609" y="3992660"/>
                </a:cubicBezTo>
                <a:cubicBezTo>
                  <a:pt x="4392934" y="3992586"/>
                  <a:pt x="4394260" y="3992070"/>
                  <a:pt x="4395364" y="3991113"/>
                </a:cubicBezTo>
                <a:close/>
                <a:moveTo>
                  <a:pt x="4328588" y="3919626"/>
                </a:moveTo>
                <a:cubicBezTo>
                  <a:pt x="4330723" y="3917417"/>
                  <a:pt x="4330723" y="3913883"/>
                  <a:pt x="4328514" y="3911748"/>
                </a:cubicBezTo>
                <a:lnTo>
                  <a:pt x="4306795" y="3890397"/>
                </a:lnTo>
                <a:cubicBezTo>
                  <a:pt x="4304587" y="3888262"/>
                  <a:pt x="4301053" y="3888262"/>
                  <a:pt x="4298918" y="3890471"/>
                </a:cubicBezTo>
                <a:cubicBezTo>
                  <a:pt x="4296783" y="3892679"/>
                  <a:pt x="4296783" y="3896213"/>
                  <a:pt x="4298991" y="3898348"/>
                </a:cubicBezTo>
                <a:lnTo>
                  <a:pt x="4320710" y="3919699"/>
                </a:lnTo>
                <a:cubicBezTo>
                  <a:pt x="4321815" y="3920803"/>
                  <a:pt x="4323214" y="3921319"/>
                  <a:pt x="4324686" y="3921319"/>
                </a:cubicBezTo>
                <a:cubicBezTo>
                  <a:pt x="4326085" y="3921319"/>
                  <a:pt x="4327557" y="3920803"/>
                  <a:pt x="4328588" y="3919626"/>
                </a:cubicBezTo>
                <a:close/>
                <a:moveTo>
                  <a:pt x="4306133" y="3899011"/>
                </a:moveTo>
                <a:cubicBezTo>
                  <a:pt x="4308636" y="3897244"/>
                  <a:pt x="4309225" y="3893710"/>
                  <a:pt x="4307458" y="3891207"/>
                </a:cubicBezTo>
                <a:lnTo>
                  <a:pt x="4306059" y="3889219"/>
                </a:lnTo>
                <a:cubicBezTo>
                  <a:pt x="4304292" y="3886716"/>
                  <a:pt x="4300759" y="3886127"/>
                  <a:pt x="4298255" y="3887894"/>
                </a:cubicBezTo>
                <a:cubicBezTo>
                  <a:pt x="4295752" y="3889661"/>
                  <a:pt x="4295163" y="3893195"/>
                  <a:pt x="4296930" y="3895698"/>
                </a:cubicBezTo>
                <a:lnTo>
                  <a:pt x="4298329" y="3897685"/>
                </a:lnTo>
                <a:cubicBezTo>
                  <a:pt x="4299433" y="3899232"/>
                  <a:pt x="4301127" y="3900041"/>
                  <a:pt x="4302893" y="3900041"/>
                </a:cubicBezTo>
                <a:cubicBezTo>
                  <a:pt x="4304071" y="3899968"/>
                  <a:pt x="4305176" y="3899673"/>
                  <a:pt x="4306133" y="3899011"/>
                </a:cubicBezTo>
                <a:close/>
                <a:moveTo>
                  <a:pt x="4304734" y="3896949"/>
                </a:moveTo>
                <a:cubicBezTo>
                  <a:pt x="4307237" y="3895183"/>
                  <a:pt x="4307752" y="3891649"/>
                  <a:pt x="4305986" y="3889145"/>
                </a:cubicBezTo>
                <a:lnTo>
                  <a:pt x="4233687" y="3789018"/>
                </a:lnTo>
                <a:cubicBezTo>
                  <a:pt x="4231921" y="3786515"/>
                  <a:pt x="4228387" y="3785999"/>
                  <a:pt x="4225883" y="3787766"/>
                </a:cubicBezTo>
                <a:cubicBezTo>
                  <a:pt x="4223381" y="3789533"/>
                  <a:pt x="4222865" y="3793067"/>
                  <a:pt x="4224632" y="3795570"/>
                </a:cubicBezTo>
                <a:lnTo>
                  <a:pt x="4296930" y="3895698"/>
                </a:lnTo>
                <a:cubicBezTo>
                  <a:pt x="4298035" y="3897244"/>
                  <a:pt x="4299728" y="3898054"/>
                  <a:pt x="4301495" y="3897980"/>
                </a:cubicBezTo>
                <a:cubicBezTo>
                  <a:pt x="4302672" y="3898054"/>
                  <a:pt x="4303777" y="3897685"/>
                  <a:pt x="4304734" y="3896949"/>
                </a:cubicBezTo>
                <a:close/>
                <a:moveTo>
                  <a:pt x="4232436" y="3796822"/>
                </a:moveTo>
                <a:cubicBezTo>
                  <a:pt x="4234939" y="3795055"/>
                  <a:pt x="4235455" y="3791521"/>
                  <a:pt x="4233687" y="3789018"/>
                </a:cubicBezTo>
                <a:lnTo>
                  <a:pt x="4204459" y="3748599"/>
                </a:lnTo>
                <a:cubicBezTo>
                  <a:pt x="4202692" y="3746096"/>
                  <a:pt x="4199158" y="3745580"/>
                  <a:pt x="4196655" y="3747347"/>
                </a:cubicBezTo>
                <a:cubicBezTo>
                  <a:pt x="4194152" y="3749114"/>
                  <a:pt x="4193636" y="3752648"/>
                  <a:pt x="4195404" y="3755151"/>
                </a:cubicBezTo>
                <a:lnTo>
                  <a:pt x="4224632" y="3795570"/>
                </a:lnTo>
                <a:cubicBezTo>
                  <a:pt x="4225737" y="3797116"/>
                  <a:pt x="4227430" y="3797926"/>
                  <a:pt x="4229197" y="3797852"/>
                </a:cubicBezTo>
                <a:cubicBezTo>
                  <a:pt x="4230375" y="3797926"/>
                  <a:pt x="4231479" y="3797558"/>
                  <a:pt x="4232436" y="3796822"/>
                </a:cubicBezTo>
                <a:close/>
                <a:moveTo>
                  <a:pt x="4202398" y="3756918"/>
                </a:moveTo>
                <a:cubicBezTo>
                  <a:pt x="4205195" y="3755593"/>
                  <a:pt x="4206374" y="3752280"/>
                  <a:pt x="4204975" y="3749482"/>
                </a:cubicBezTo>
                <a:lnTo>
                  <a:pt x="4137683" y="3608788"/>
                </a:lnTo>
                <a:cubicBezTo>
                  <a:pt x="4136358" y="3605991"/>
                  <a:pt x="4133045" y="3604813"/>
                  <a:pt x="4130247" y="3606138"/>
                </a:cubicBezTo>
                <a:cubicBezTo>
                  <a:pt x="4127449" y="3607463"/>
                  <a:pt x="4126271" y="3610776"/>
                  <a:pt x="4127670" y="3613574"/>
                </a:cubicBezTo>
                <a:lnTo>
                  <a:pt x="4195035" y="3754268"/>
                </a:lnTo>
                <a:cubicBezTo>
                  <a:pt x="4195992" y="3756256"/>
                  <a:pt x="4197980" y="3757433"/>
                  <a:pt x="4200115" y="3757433"/>
                </a:cubicBezTo>
                <a:cubicBezTo>
                  <a:pt x="4200852" y="3757433"/>
                  <a:pt x="4201588" y="3757286"/>
                  <a:pt x="4202398" y="3756918"/>
                </a:cubicBezTo>
                <a:close/>
                <a:moveTo>
                  <a:pt x="4135033" y="3616224"/>
                </a:moveTo>
                <a:cubicBezTo>
                  <a:pt x="4137830" y="3614899"/>
                  <a:pt x="4139008" y="3611586"/>
                  <a:pt x="4137683" y="3608788"/>
                </a:cubicBezTo>
                <a:lnTo>
                  <a:pt x="4129216" y="3591045"/>
                </a:lnTo>
                <a:cubicBezTo>
                  <a:pt x="4127891" y="3588247"/>
                  <a:pt x="4124578" y="3587143"/>
                  <a:pt x="4121780" y="3588395"/>
                </a:cubicBezTo>
                <a:cubicBezTo>
                  <a:pt x="4118983" y="3589720"/>
                  <a:pt x="4117805" y="3593033"/>
                  <a:pt x="4119130" y="3595831"/>
                </a:cubicBezTo>
                <a:lnTo>
                  <a:pt x="4127597" y="3613574"/>
                </a:lnTo>
                <a:cubicBezTo>
                  <a:pt x="4128554" y="3615562"/>
                  <a:pt x="4130542" y="3616740"/>
                  <a:pt x="4132677" y="3616740"/>
                </a:cubicBezTo>
                <a:cubicBezTo>
                  <a:pt x="4133486" y="3616740"/>
                  <a:pt x="4134296" y="3616592"/>
                  <a:pt x="4135033" y="3616224"/>
                </a:cubicBezTo>
                <a:close/>
                <a:moveTo>
                  <a:pt x="4127817" y="3597671"/>
                </a:moveTo>
                <a:cubicBezTo>
                  <a:pt x="4130173" y="3595683"/>
                  <a:pt x="4130394" y="3592149"/>
                  <a:pt x="4128406" y="3589793"/>
                </a:cubicBezTo>
                <a:lnTo>
                  <a:pt x="4067152" y="3518747"/>
                </a:lnTo>
                <a:cubicBezTo>
                  <a:pt x="4065164" y="3516391"/>
                  <a:pt x="4061630" y="3516170"/>
                  <a:pt x="4059274" y="3518158"/>
                </a:cubicBezTo>
                <a:cubicBezTo>
                  <a:pt x="4056918" y="3520146"/>
                  <a:pt x="4056697" y="3523680"/>
                  <a:pt x="4058685" y="3526036"/>
                </a:cubicBezTo>
                <a:lnTo>
                  <a:pt x="4119940" y="3597082"/>
                </a:lnTo>
                <a:cubicBezTo>
                  <a:pt x="4121044" y="3598407"/>
                  <a:pt x="4122590" y="3599070"/>
                  <a:pt x="4124210" y="3598996"/>
                </a:cubicBezTo>
                <a:cubicBezTo>
                  <a:pt x="4125462" y="3598996"/>
                  <a:pt x="4126713" y="3598555"/>
                  <a:pt x="4127817" y="3597671"/>
                </a:cubicBezTo>
                <a:close/>
                <a:moveTo>
                  <a:pt x="4064207" y="3527729"/>
                </a:moveTo>
                <a:cubicBezTo>
                  <a:pt x="4067225" y="3527067"/>
                  <a:pt x="4069066" y="3524048"/>
                  <a:pt x="4068330" y="3521029"/>
                </a:cubicBezTo>
                <a:lnTo>
                  <a:pt x="4029383" y="3354199"/>
                </a:lnTo>
                <a:cubicBezTo>
                  <a:pt x="4028721" y="3351181"/>
                  <a:pt x="4025702" y="3349340"/>
                  <a:pt x="4022684" y="3350076"/>
                </a:cubicBezTo>
                <a:cubicBezTo>
                  <a:pt x="4019665" y="3350739"/>
                  <a:pt x="4017824" y="3353758"/>
                  <a:pt x="4018561" y="3356776"/>
                </a:cubicBezTo>
                <a:lnTo>
                  <a:pt x="4057507" y="3523606"/>
                </a:lnTo>
                <a:cubicBezTo>
                  <a:pt x="4058096" y="3526183"/>
                  <a:pt x="4060452" y="3527950"/>
                  <a:pt x="4062955" y="3527876"/>
                </a:cubicBezTo>
                <a:cubicBezTo>
                  <a:pt x="4063324" y="3527876"/>
                  <a:pt x="4063765" y="3527876"/>
                  <a:pt x="4064207" y="3527729"/>
                </a:cubicBezTo>
                <a:close/>
                <a:moveTo>
                  <a:pt x="4024230" y="3361046"/>
                </a:moveTo>
                <a:cubicBezTo>
                  <a:pt x="4027322" y="3360899"/>
                  <a:pt x="4029678" y="3358249"/>
                  <a:pt x="4029457" y="3355156"/>
                </a:cubicBezTo>
                <a:lnTo>
                  <a:pt x="4020328" y="3187884"/>
                </a:lnTo>
                <a:cubicBezTo>
                  <a:pt x="4020180" y="3184792"/>
                  <a:pt x="4017530" y="3182068"/>
                  <a:pt x="4014438" y="3182657"/>
                </a:cubicBezTo>
                <a:cubicBezTo>
                  <a:pt x="4011346" y="3182804"/>
                  <a:pt x="4008990" y="3185455"/>
                  <a:pt x="4009210" y="3188547"/>
                </a:cubicBezTo>
                <a:lnTo>
                  <a:pt x="4018413" y="3355819"/>
                </a:lnTo>
                <a:cubicBezTo>
                  <a:pt x="4018561" y="3358838"/>
                  <a:pt x="4021064" y="3361120"/>
                  <a:pt x="4024009" y="3361120"/>
                </a:cubicBezTo>
                <a:cubicBezTo>
                  <a:pt x="4024082" y="3361046"/>
                  <a:pt x="4024156" y="3361046"/>
                  <a:pt x="4024230" y="3361046"/>
                </a:cubicBezTo>
                <a:close/>
                <a:moveTo>
                  <a:pt x="4017456" y="3193112"/>
                </a:moveTo>
                <a:cubicBezTo>
                  <a:pt x="4020180" y="3191639"/>
                  <a:pt x="4021137" y="3188252"/>
                  <a:pt x="4019665" y="3185528"/>
                </a:cubicBezTo>
                <a:lnTo>
                  <a:pt x="3969748" y="3095046"/>
                </a:lnTo>
                <a:cubicBezTo>
                  <a:pt x="3968276" y="3092321"/>
                  <a:pt x="3964816" y="3091365"/>
                  <a:pt x="3962165" y="3092837"/>
                </a:cubicBezTo>
                <a:cubicBezTo>
                  <a:pt x="3959441" y="3094309"/>
                  <a:pt x="3958484" y="3097696"/>
                  <a:pt x="3959956" y="3100420"/>
                </a:cubicBezTo>
                <a:lnTo>
                  <a:pt x="4009873" y="3190903"/>
                </a:lnTo>
                <a:cubicBezTo>
                  <a:pt x="4010904" y="3192744"/>
                  <a:pt x="4012818" y="3193774"/>
                  <a:pt x="4014806" y="3193774"/>
                </a:cubicBezTo>
                <a:cubicBezTo>
                  <a:pt x="4015689" y="3193774"/>
                  <a:pt x="4016646" y="3193553"/>
                  <a:pt x="4017456" y="3193112"/>
                </a:cubicBezTo>
                <a:close/>
                <a:moveTo>
                  <a:pt x="3967319" y="3102702"/>
                </a:moveTo>
                <a:cubicBezTo>
                  <a:pt x="3970043" y="3101304"/>
                  <a:pt x="3971147" y="3097991"/>
                  <a:pt x="3969822" y="3095193"/>
                </a:cubicBezTo>
                <a:lnTo>
                  <a:pt x="3913500" y="2983359"/>
                </a:lnTo>
                <a:cubicBezTo>
                  <a:pt x="3912101" y="2980635"/>
                  <a:pt x="3908715" y="2979531"/>
                  <a:pt x="3905991" y="2980856"/>
                </a:cubicBezTo>
                <a:cubicBezTo>
                  <a:pt x="3903266" y="2982255"/>
                  <a:pt x="3902162" y="2985568"/>
                  <a:pt x="3903488" y="2988366"/>
                </a:cubicBezTo>
                <a:lnTo>
                  <a:pt x="3959809" y="3100199"/>
                </a:lnTo>
                <a:cubicBezTo>
                  <a:pt x="3960766" y="3102187"/>
                  <a:pt x="3962754" y="3103291"/>
                  <a:pt x="3964816" y="3103291"/>
                </a:cubicBezTo>
                <a:cubicBezTo>
                  <a:pt x="3965699" y="3103291"/>
                  <a:pt x="3966509" y="3103144"/>
                  <a:pt x="3967319" y="3102702"/>
                </a:cubicBezTo>
                <a:close/>
                <a:moveTo>
                  <a:pt x="3910850" y="2990942"/>
                </a:moveTo>
                <a:cubicBezTo>
                  <a:pt x="3913648" y="2989617"/>
                  <a:pt x="3914825" y="2986304"/>
                  <a:pt x="3913574" y="2983506"/>
                </a:cubicBezTo>
                <a:lnTo>
                  <a:pt x="3851583" y="2850690"/>
                </a:lnTo>
                <a:cubicBezTo>
                  <a:pt x="3850258" y="2847893"/>
                  <a:pt x="3846945" y="2846715"/>
                  <a:pt x="3844147" y="2847966"/>
                </a:cubicBezTo>
                <a:cubicBezTo>
                  <a:pt x="3841350" y="2849291"/>
                  <a:pt x="3840172" y="2852604"/>
                  <a:pt x="3841423" y="2855402"/>
                </a:cubicBezTo>
                <a:lnTo>
                  <a:pt x="3903414" y="2988218"/>
                </a:lnTo>
                <a:cubicBezTo>
                  <a:pt x="3904371" y="2990280"/>
                  <a:pt x="3906433" y="2991458"/>
                  <a:pt x="3908494" y="2991458"/>
                </a:cubicBezTo>
                <a:cubicBezTo>
                  <a:pt x="3909304" y="2991458"/>
                  <a:pt x="3910114" y="2991310"/>
                  <a:pt x="3910850" y="2990942"/>
                </a:cubicBezTo>
                <a:close/>
                <a:moveTo>
                  <a:pt x="3851951" y="2854519"/>
                </a:moveTo>
                <a:lnTo>
                  <a:pt x="3892150" y="2701309"/>
                </a:lnTo>
                <a:cubicBezTo>
                  <a:pt x="3892959" y="2698364"/>
                  <a:pt x="3891119" y="2695272"/>
                  <a:pt x="3888174" y="2694535"/>
                </a:cubicBezTo>
                <a:cubicBezTo>
                  <a:pt x="3885229" y="2693799"/>
                  <a:pt x="3882137" y="2695566"/>
                  <a:pt x="3881401" y="2698511"/>
                </a:cubicBezTo>
                <a:lnTo>
                  <a:pt x="3841202" y="2851721"/>
                </a:lnTo>
                <a:cubicBezTo>
                  <a:pt x="3840392" y="2854666"/>
                  <a:pt x="3842233" y="2857758"/>
                  <a:pt x="3845178" y="2858494"/>
                </a:cubicBezTo>
                <a:cubicBezTo>
                  <a:pt x="3845694" y="2858642"/>
                  <a:pt x="3846135" y="2858715"/>
                  <a:pt x="3846650" y="2858715"/>
                </a:cubicBezTo>
                <a:cubicBezTo>
                  <a:pt x="3849006" y="2858642"/>
                  <a:pt x="3851289" y="2857022"/>
                  <a:pt x="3851951" y="2854519"/>
                </a:cubicBezTo>
                <a:close/>
                <a:moveTo>
                  <a:pt x="3888984" y="2704990"/>
                </a:moveTo>
                <a:cubicBezTo>
                  <a:pt x="3891781" y="2703738"/>
                  <a:pt x="3893033" y="2700425"/>
                  <a:pt x="3891855" y="2697628"/>
                </a:cubicBezTo>
                <a:lnTo>
                  <a:pt x="3825962" y="2548394"/>
                </a:lnTo>
                <a:cubicBezTo>
                  <a:pt x="3824711" y="2545596"/>
                  <a:pt x="3821471" y="2544270"/>
                  <a:pt x="3818600" y="2545522"/>
                </a:cubicBezTo>
                <a:cubicBezTo>
                  <a:pt x="3815803" y="2546774"/>
                  <a:pt x="3814551" y="2550087"/>
                  <a:pt x="3815729" y="2552884"/>
                </a:cubicBezTo>
                <a:lnTo>
                  <a:pt x="3881621" y="2702119"/>
                </a:lnTo>
                <a:cubicBezTo>
                  <a:pt x="3882578" y="2704180"/>
                  <a:pt x="3884640" y="2705432"/>
                  <a:pt x="3886775" y="2705432"/>
                </a:cubicBezTo>
                <a:cubicBezTo>
                  <a:pt x="3887511" y="2705432"/>
                  <a:pt x="3888247" y="2705285"/>
                  <a:pt x="3888984" y="2704990"/>
                </a:cubicBezTo>
                <a:close/>
                <a:moveTo>
                  <a:pt x="3826109" y="2552369"/>
                </a:moveTo>
                <a:lnTo>
                  <a:pt x="3873891" y="2401883"/>
                </a:lnTo>
                <a:cubicBezTo>
                  <a:pt x="3874848" y="2398938"/>
                  <a:pt x="3873229" y="2395846"/>
                  <a:pt x="3870283" y="2394889"/>
                </a:cubicBezTo>
                <a:cubicBezTo>
                  <a:pt x="3867339" y="2393932"/>
                  <a:pt x="3864246" y="2395552"/>
                  <a:pt x="3863289" y="2398497"/>
                </a:cubicBezTo>
                <a:lnTo>
                  <a:pt x="3815508" y="2548982"/>
                </a:lnTo>
                <a:cubicBezTo>
                  <a:pt x="3814551" y="2551927"/>
                  <a:pt x="3816171" y="2555020"/>
                  <a:pt x="3819115" y="2555977"/>
                </a:cubicBezTo>
                <a:cubicBezTo>
                  <a:pt x="3819704" y="2556124"/>
                  <a:pt x="3820293" y="2556271"/>
                  <a:pt x="3820809" y="2556271"/>
                </a:cubicBezTo>
                <a:cubicBezTo>
                  <a:pt x="3823165" y="2556198"/>
                  <a:pt x="3825373" y="2554725"/>
                  <a:pt x="3826109" y="2552369"/>
                </a:cubicBezTo>
                <a:close/>
                <a:moveTo>
                  <a:pt x="3871167" y="2405049"/>
                </a:moveTo>
                <a:cubicBezTo>
                  <a:pt x="3873891" y="2403650"/>
                  <a:pt x="3874922" y="2400263"/>
                  <a:pt x="3873523" y="2397539"/>
                </a:cubicBezTo>
                <a:lnTo>
                  <a:pt x="3793347" y="2245066"/>
                </a:lnTo>
                <a:cubicBezTo>
                  <a:pt x="3791948" y="2242342"/>
                  <a:pt x="3788488" y="2241311"/>
                  <a:pt x="3785838" y="2242710"/>
                </a:cubicBezTo>
                <a:cubicBezTo>
                  <a:pt x="3783114" y="2244109"/>
                  <a:pt x="3782083" y="2247495"/>
                  <a:pt x="3783482" y="2250220"/>
                </a:cubicBezTo>
                <a:lnTo>
                  <a:pt x="3863658" y="2402693"/>
                </a:lnTo>
                <a:cubicBezTo>
                  <a:pt x="3864688" y="2404607"/>
                  <a:pt x="3866602" y="2405712"/>
                  <a:pt x="3868664" y="2405638"/>
                </a:cubicBezTo>
                <a:cubicBezTo>
                  <a:pt x="3869474" y="2405712"/>
                  <a:pt x="3870357" y="2405491"/>
                  <a:pt x="3871167" y="2405049"/>
                </a:cubicBezTo>
                <a:close/>
                <a:moveTo>
                  <a:pt x="3791286" y="2252428"/>
                </a:moveTo>
                <a:cubicBezTo>
                  <a:pt x="3793936" y="2250808"/>
                  <a:pt x="3794746" y="2247422"/>
                  <a:pt x="3793200" y="2244771"/>
                </a:cubicBezTo>
                <a:lnTo>
                  <a:pt x="3705809" y="2100691"/>
                </a:lnTo>
                <a:cubicBezTo>
                  <a:pt x="3704190" y="2098040"/>
                  <a:pt x="3700729" y="2097230"/>
                  <a:pt x="3698152" y="2098777"/>
                </a:cubicBezTo>
                <a:cubicBezTo>
                  <a:pt x="3695502" y="2100396"/>
                  <a:pt x="3694692" y="2103783"/>
                  <a:pt x="3696238" y="2106433"/>
                </a:cubicBezTo>
                <a:lnTo>
                  <a:pt x="3783629" y="2250514"/>
                </a:lnTo>
                <a:cubicBezTo>
                  <a:pt x="3784660" y="2252281"/>
                  <a:pt x="3786574" y="2253238"/>
                  <a:pt x="3788414" y="2253238"/>
                </a:cubicBezTo>
                <a:cubicBezTo>
                  <a:pt x="3789445" y="2253238"/>
                  <a:pt x="3790402" y="2253017"/>
                  <a:pt x="3791286" y="2252428"/>
                </a:cubicBezTo>
                <a:close/>
                <a:moveTo>
                  <a:pt x="3704410" y="2108127"/>
                </a:moveTo>
                <a:cubicBezTo>
                  <a:pt x="3706914" y="2106286"/>
                  <a:pt x="3707355" y="2102752"/>
                  <a:pt x="3705515" y="2100323"/>
                </a:cubicBezTo>
                <a:lnTo>
                  <a:pt x="3613044" y="1977077"/>
                </a:lnTo>
                <a:cubicBezTo>
                  <a:pt x="3611203" y="1974574"/>
                  <a:pt x="3607670" y="1974133"/>
                  <a:pt x="3605240" y="1975973"/>
                </a:cubicBezTo>
                <a:cubicBezTo>
                  <a:pt x="3602737" y="1977814"/>
                  <a:pt x="3602295" y="1981347"/>
                  <a:pt x="3604136" y="1983777"/>
                </a:cubicBezTo>
                <a:lnTo>
                  <a:pt x="3696606" y="2107022"/>
                </a:lnTo>
                <a:cubicBezTo>
                  <a:pt x="3697711" y="2108495"/>
                  <a:pt x="3699404" y="2109231"/>
                  <a:pt x="3701097" y="2109231"/>
                </a:cubicBezTo>
                <a:cubicBezTo>
                  <a:pt x="3702275" y="2109157"/>
                  <a:pt x="3703453" y="2108863"/>
                  <a:pt x="3704410" y="2108127"/>
                </a:cubicBezTo>
                <a:close/>
                <a:moveTo>
                  <a:pt x="3612676" y="1984219"/>
                </a:moveTo>
                <a:cubicBezTo>
                  <a:pt x="3614811" y="1982010"/>
                  <a:pt x="3614664" y="1978476"/>
                  <a:pt x="3612455" y="1976341"/>
                </a:cubicBezTo>
                <a:lnTo>
                  <a:pt x="3516598" y="1885785"/>
                </a:lnTo>
                <a:cubicBezTo>
                  <a:pt x="3514389" y="1883650"/>
                  <a:pt x="3510855" y="1883797"/>
                  <a:pt x="3508720" y="1886006"/>
                </a:cubicBezTo>
                <a:cubicBezTo>
                  <a:pt x="3506585" y="1888214"/>
                  <a:pt x="3506732" y="1891748"/>
                  <a:pt x="3508941" y="1893883"/>
                </a:cubicBezTo>
                <a:lnTo>
                  <a:pt x="3604798" y="1984440"/>
                </a:lnTo>
                <a:cubicBezTo>
                  <a:pt x="3605903" y="1985470"/>
                  <a:pt x="3607301" y="1985986"/>
                  <a:pt x="3608627" y="1985986"/>
                </a:cubicBezTo>
                <a:cubicBezTo>
                  <a:pt x="3610099" y="1985986"/>
                  <a:pt x="3611572" y="1985397"/>
                  <a:pt x="3612676" y="1984219"/>
                </a:cubicBezTo>
                <a:close/>
                <a:moveTo>
                  <a:pt x="3517334" y="1892926"/>
                </a:moveTo>
                <a:cubicBezTo>
                  <a:pt x="3519101" y="1890423"/>
                  <a:pt x="3518438" y="1886889"/>
                  <a:pt x="3515862" y="1885196"/>
                </a:cubicBezTo>
                <a:lnTo>
                  <a:pt x="3419415" y="1819524"/>
                </a:lnTo>
                <a:cubicBezTo>
                  <a:pt x="3416912" y="1817757"/>
                  <a:pt x="3413378" y="1818419"/>
                  <a:pt x="3411685" y="1820996"/>
                </a:cubicBezTo>
                <a:cubicBezTo>
                  <a:pt x="3409918" y="1823499"/>
                  <a:pt x="3410580" y="1827033"/>
                  <a:pt x="3413157" y="1828727"/>
                </a:cubicBezTo>
                <a:lnTo>
                  <a:pt x="3509603" y="1894398"/>
                </a:lnTo>
                <a:cubicBezTo>
                  <a:pt x="3510561" y="1895061"/>
                  <a:pt x="3511665" y="1895356"/>
                  <a:pt x="3512769" y="1895356"/>
                </a:cubicBezTo>
                <a:cubicBezTo>
                  <a:pt x="3514536" y="1895356"/>
                  <a:pt x="3516230" y="1894546"/>
                  <a:pt x="3517334" y="1892926"/>
                </a:cubicBezTo>
                <a:close/>
                <a:moveTo>
                  <a:pt x="3421256" y="1826665"/>
                </a:moveTo>
                <a:cubicBezTo>
                  <a:pt x="3422655" y="1823941"/>
                  <a:pt x="3421550" y="1820554"/>
                  <a:pt x="3418826" y="1819156"/>
                </a:cubicBezTo>
                <a:lnTo>
                  <a:pt x="3324662" y="1771227"/>
                </a:lnTo>
                <a:cubicBezTo>
                  <a:pt x="3321938" y="1769828"/>
                  <a:pt x="3318551" y="1770932"/>
                  <a:pt x="3317152" y="1773656"/>
                </a:cubicBezTo>
                <a:cubicBezTo>
                  <a:pt x="3315754" y="1776380"/>
                  <a:pt x="3316858" y="1779767"/>
                  <a:pt x="3319582" y="1781166"/>
                </a:cubicBezTo>
                <a:lnTo>
                  <a:pt x="3413746" y="1829095"/>
                </a:lnTo>
                <a:cubicBezTo>
                  <a:pt x="3414556" y="1829536"/>
                  <a:pt x="3415439" y="1829684"/>
                  <a:pt x="3416323" y="1829684"/>
                </a:cubicBezTo>
                <a:cubicBezTo>
                  <a:pt x="3418311" y="1829684"/>
                  <a:pt x="3420225" y="1828579"/>
                  <a:pt x="3421256" y="1826665"/>
                </a:cubicBezTo>
                <a:close/>
                <a:moveTo>
                  <a:pt x="3327239" y="1778368"/>
                </a:moveTo>
                <a:cubicBezTo>
                  <a:pt x="3328417" y="1775497"/>
                  <a:pt x="3327092" y="1772258"/>
                  <a:pt x="3324220" y="1771080"/>
                </a:cubicBezTo>
                <a:lnTo>
                  <a:pt x="3235357" y="1734194"/>
                </a:lnTo>
                <a:cubicBezTo>
                  <a:pt x="3232559" y="1733016"/>
                  <a:pt x="3229246" y="1734342"/>
                  <a:pt x="3228068" y="1737213"/>
                </a:cubicBezTo>
                <a:cubicBezTo>
                  <a:pt x="3226890" y="1740084"/>
                  <a:pt x="3228216" y="1743324"/>
                  <a:pt x="3231087" y="1744502"/>
                </a:cubicBezTo>
                <a:lnTo>
                  <a:pt x="3319950" y="1781387"/>
                </a:lnTo>
                <a:cubicBezTo>
                  <a:pt x="3320686" y="1781681"/>
                  <a:pt x="3321423" y="1781829"/>
                  <a:pt x="3322159" y="1781829"/>
                </a:cubicBezTo>
                <a:cubicBezTo>
                  <a:pt x="3324294" y="1781755"/>
                  <a:pt x="3326355" y="1780430"/>
                  <a:pt x="3327239" y="1778368"/>
                </a:cubicBezTo>
                <a:close/>
                <a:moveTo>
                  <a:pt x="3238449" y="1741336"/>
                </a:moveTo>
                <a:cubicBezTo>
                  <a:pt x="3239627" y="1738465"/>
                  <a:pt x="3238228" y="1735225"/>
                  <a:pt x="3235357" y="1734121"/>
                </a:cubicBezTo>
                <a:lnTo>
                  <a:pt x="3155034" y="1701653"/>
                </a:lnTo>
                <a:cubicBezTo>
                  <a:pt x="3152163" y="1700475"/>
                  <a:pt x="3148924" y="1701874"/>
                  <a:pt x="3147819" y="1704745"/>
                </a:cubicBezTo>
                <a:cubicBezTo>
                  <a:pt x="3146641" y="1707616"/>
                  <a:pt x="3148040" y="1710856"/>
                  <a:pt x="3150911" y="1711960"/>
                </a:cubicBezTo>
                <a:lnTo>
                  <a:pt x="3231234" y="1744428"/>
                </a:lnTo>
                <a:cubicBezTo>
                  <a:pt x="3231897" y="1744723"/>
                  <a:pt x="3232633" y="1744870"/>
                  <a:pt x="3233369" y="1744870"/>
                </a:cubicBezTo>
                <a:cubicBezTo>
                  <a:pt x="3235504" y="1744870"/>
                  <a:pt x="3237566" y="1743545"/>
                  <a:pt x="3238449" y="1741336"/>
                </a:cubicBezTo>
                <a:close/>
                <a:moveTo>
                  <a:pt x="3158126" y="1708794"/>
                </a:moveTo>
                <a:cubicBezTo>
                  <a:pt x="3159231" y="1705923"/>
                  <a:pt x="3157758" y="1702684"/>
                  <a:pt x="3154887" y="1701579"/>
                </a:cubicBezTo>
                <a:lnTo>
                  <a:pt x="3082147" y="1673676"/>
                </a:lnTo>
                <a:cubicBezTo>
                  <a:pt x="3079276" y="1672572"/>
                  <a:pt x="3076036" y="1673971"/>
                  <a:pt x="3074932" y="1676916"/>
                </a:cubicBezTo>
                <a:cubicBezTo>
                  <a:pt x="3073828" y="1679787"/>
                  <a:pt x="3075300" y="1683026"/>
                  <a:pt x="3078172" y="1684131"/>
                </a:cubicBezTo>
                <a:lnTo>
                  <a:pt x="3150911" y="1712034"/>
                </a:lnTo>
                <a:cubicBezTo>
                  <a:pt x="3151574" y="1712255"/>
                  <a:pt x="3152310" y="1712402"/>
                  <a:pt x="3152973" y="1712402"/>
                </a:cubicBezTo>
                <a:cubicBezTo>
                  <a:pt x="3155181" y="1712328"/>
                  <a:pt x="3157316" y="1711003"/>
                  <a:pt x="3158126" y="1708794"/>
                </a:cubicBezTo>
                <a:close/>
                <a:moveTo>
                  <a:pt x="3085460" y="1680744"/>
                </a:moveTo>
                <a:cubicBezTo>
                  <a:pt x="3086491" y="1677873"/>
                  <a:pt x="3084945" y="1674633"/>
                  <a:pt x="3082000" y="1673676"/>
                </a:cubicBezTo>
                <a:lnTo>
                  <a:pt x="3016034" y="1650632"/>
                </a:lnTo>
                <a:cubicBezTo>
                  <a:pt x="3013162" y="1649601"/>
                  <a:pt x="3009996" y="1651147"/>
                  <a:pt x="3008966" y="1654092"/>
                </a:cubicBezTo>
                <a:cubicBezTo>
                  <a:pt x="3007935" y="1656964"/>
                  <a:pt x="3009481" y="1660203"/>
                  <a:pt x="3012426" y="1661160"/>
                </a:cubicBezTo>
                <a:lnTo>
                  <a:pt x="3078392" y="1684204"/>
                </a:lnTo>
                <a:cubicBezTo>
                  <a:pt x="3078982" y="1684425"/>
                  <a:pt x="3079644" y="1684499"/>
                  <a:pt x="3080233" y="1684499"/>
                </a:cubicBezTo>
                <a:cubicBezTo>
                  <a:pt x="3082515" y="1684499"/>
                  <a:pt x="3084650" y="1683026"/>
                  <a:pt x="3085460" y="1680744"/>
                </a:cubicBezTo>
                <a:close/>
                <a:moveTo>
                  <a:pt x="3019568" y="1657479"/>
                </a:moveTo>
                <a:cubicBezTo>
                  <a:pt x="3020451" y="1654534"/>
                  <a:pt x="3018758" y="1651442"/>
                  <a:pt x="3015813" y="1650558"/>
                </a:cubicBezTo>
                <a:lnTo>
                  <a:pt x="2955957" y="1632594"/>
                </a:lnTo>
                <a:cubicBezTo>
                  <a:pt x="2952938" y="1631711"/>
                  <a:pt x="2949920" y="1633331"/>
                  <a:pt x="2949036" y="1636349"/>
                </a:cubicBezTo>
                <a:cubicBezTo>
                  <a:pt x="2948153" y="1639294"/>
                  <a:pt x="2949846" y="1642386"/>
                  <a:pt x="2952791" y="1643270"/>
                </a:cubicBezTo>
                <a:lnTo>
                  <a:pt x="3012647" y="1661234"/>
                </a:lnTo>
                <a:cubicBezTo>
                  <a:pt x="3013236" y="1661381"/>
                  <a:pt x="3013751" y="1661455"/>
                  <a:pt x="3014267" y="1661455"/>
                </a:cubicBezTo>
                <a:cubicBezTo>
                  <a:pt x="3016623" y="1661455"/>
                  <a:pt x="3018831" y="1659909"/>
                  <a:pt x="3019568" y="1657479"/>
                </a:cubicBezTo>
                <a:close/>
                <a:moveTo>
                  <a:pt x="2959786" y="1639220"/>
                </a:moveTo>
                <a:cubicBezTo>
                  <a:pt x="2960448" y="1636202"/>
                  <a:pt x="2958608" y="1633257"/>
                  <a:pt x="2955589" y="1632521"/>
                </a:cubicBezTo>
                <a:lnTo>
                  <a:pt x="2901108" y="1619858"/>
                </a:lnTo>
                <a:cubicBezTo>
                  <a:pt x="2898089" y="1619121"/>
                  <a:pt x="2895071" y="1621036"/>
                  <a:pt x="2894408" y="1624054"/>
                </a:cubicBezTo>
                <a:cubicBezTo>
                  <a:pt x="2893746" y="1627073"/>
                  <a:pt x="2895586" y="1630018"/>
                  <a:pt x="2898605" y="1630754"/>
                </a:cubicBezTo>
                <a:lnTo>
                  <a:pt x="2953086" y="1643417"/>
                </a:lnTo>
                <a:cubicBezTo>
                  <a:pt x="2953528" y="1643491"/>
                  <a:pt x="2953969" y="1643564"/>
                  <a:pt x="2954411" y="1643564"/>
                </a:cubicBezTo>
                <a:cubicBezTo>
                  <a:pt x="2956914" y="1643491"/>
                  <a:pt x="2959196" y="1641724"/>
                  <a:pt x="2959786" y="1639220"/>
                </a:cubicBezTo>
                <a:close/>
                <a:moveTo>
                  <a:pt x="2905378" y="1626263"/>
                </a:moveTo>
                <a:cubicBezTo>
                  <a:pt x="2905893" y="1623244"/>
                  <a:pt x="2903906" y="1620299"/>
                  <a:pt x="2900887" y="1619784"/>
                </a:cubicBezTo>
                <a:lnTo>
                  <a:pt x="2849277" y="1610581"/>
                </a:lnTo>
                <a:cubicBezTo>
                  <a:pt x="2846332" y="1610066"/>
                  <a:pt x="2843387" y="1612054"/>
                  <a:pt x="2842798" y="1615072"/>
                </a:cubicBezTo>
                <a:cubicBezTo>
                  <a:pt x="2842283" y="1618091"/>
                  <a:pt x="2844271" y="1621036"/>
                  <a:pt x="2847289" y="1621551"/>
                </a:cubicBezTo>
                <a:lnTo>
                  <a:pt x="2898899" y="1630754"/>
                </a:lnTo>
                <a:cubicBezTo>
                  <a:pt x="2899267" y="1630827"/>
                  <a:pt x="2899562" y="1630827"/>
                  <a:pt x="2899930" y="1630827"/>
                </a:cubicBezTo>
                <a:cubicBezTo>
                  <a:pt x="2902580" y="1630827"/>
                  <a:pt x="2904863" y="1628987"/>
                  <a:pt x="2905378" y="1626263"/>
                </a:cubicBezTo>
                <a:close/>
                <a:moveTo>
                  <a:pt x="2853842" y="1616913"/>
                </a:moveTo>
                <a:cubicBezTo>
                  <a:pt x="2854283" y="1613894"/>
                  <a:pt x="2852222" y="1611023"/>
                  <a:pt x="2849130" y="1610581"/>
                </a:cubicBezTo>
                <a:lnTo>
                  <a:pt x="2797888" y="1602851"/>
                </a:lnTo>
                <a:cubicBezTo>
                  <a:pt x="2794869" y="1602409"/>
                  <a:pt x="2791998" y="1604470"/>
                  <a:pt x="2791557" y="1607563"/>
                </a:cubicBezTo>
                <a:cubicBezTo>
                  <a:pt x="2791115" y="1610581"/>
                  <a:pt x="2793176" y="1613452"/>
                  <a:pt x="2796268" y="1613894"/>
                </a:cubicBezTo>
                <a:lnTo>
                  <a:pt x="2847510" y="1621625"/>
                </a:lnTo>
                <a:cubicBezTo>
                  <a:pt x="2847805" y="1621698"/>
                  <a:pt x="2848099" y="1621698"/>
                  <a:pt x="2848394" y="1621698"/>
                </a:cubicBezTo>
                <a:cubicBezTo>
                  <a:pt x="2851044" y="1621625"/>
                  <a:pt x="2853400" y="1619637"/>
                  <a:pt x="2853842" y="1616913"/>
                </a:cubicBezTo>
                <a:close/>
                <a:moveTo>
                  <a:pt x="2802600" y="1609182"/>
                </a:moveTo>
                <a:cubicBezTo>
                  <a:pt x="2803115" y="1606164"/>
                  <a:pt x="2800980" y="1603292"/>
                  <a:pt x="2797962" y="1602851"/>
                </a:cubicBezTo>
                <a:lnTo>
                  <a:pt x="2744438" y="1594605"/>
                </a:lnTo>
                <a:cubicBezTo>
                  <a:pt x="2741493" y="1594090"/>
                  <a:pt x="2738548" y="1596225"/>
                  <a:pt x="2738106" y="1599243"/>
                </a:cubicBezTo>
                <a:cubicBezTo>
                  <a:pt x="2737591" y="1602262"/>
                  <a:pt x="2739726" y="1605133"/>
                  <a:pt x="2742744" y="1605575"/>
                </a:cubicBezTo>
                <a:lnTo>
                  <a:pt x="2796268" y="1613820"/>
                </a:lnTo>
                <a:cubicBezTo>
                  <a:pt x="2796563" y="1613894"/>
                  <a:pt x="2796857" y="1613894"/>
                  <a:pt x="2797152" y="1613894"/>
                </a:cubicBezTo>
                <a:cubicBezTo>
                  <a:pt x="2799802" y="1613894"/>
                  <a:pt x="2802158" y="1611906"/>
                  <a:pt x="2802600" y="1609182"/>
                </a:cubicBezTo>
                <a:close/>
                <a:moveTo>
                  <a:pt x="2749076" y="1601084"/>
                </a:moveTo>
                <a:cubicBezTo>
                  <a:pt x="2749665" y="1598065"/>
                  <a:pt x="2747603" y="1595120"/>
                  <a:pt x="2744585" y="1594605"/>
                </a:cubicBezTo>
                <a:lnTo>
                  <a:pt x="2686128" y="1583782"/>
                </a:lnTo>
                <a:cubicBezTo>
                  <a:pt x="2683183" y="1583267"/>
                  <a:pt x="2680165" y="1585181"/>
                  <a:pt x="2679649" y="1588273"/>
                </a:cubicBezTo>
                <a:cubicBezTo>
                  <a:pt x="2679060" y="1591292"/>
                  <a:pt x="2681048" y="1594237"/>
                  <a:pt x="2684140" y="1594752"/>
                </a:cubicBezTo>
                <a:lnTo>
                  <a:pt x="2742597" y="1605575"/>
                </a:lnTo>
                <a:cubicBezTo>
                  <a:pt x="2742965" y="1605648"/>
                  <a:pt x="2743333" y="1605648"/>
                  <a:pt x="2743628" y="1605648"/>
                </a:cubicBezTo>
                <a:cubicBezTo>
                  <a:pt x="2746278" y="1605575"/>
                  <a:pt x="2748561" y="1603734"/>
                  <a:pt x="2749076" y="1601084"/>
                </a:cubicBezTo>
                <a:close/>
                <a:moveTo>
                  <a:pt x="2690619" y="1590187"/>
                </a:moveTo>
                <a:cubicBezTo>
                  <a:pt x="2691208" y="1587169"/>
                  <a:pt x="2689147" y="1584298"/>
                  <a:pt x="2686128" y="1583709"/>
                </a:cubicBezTo>
                <a:lnTo>
                  <a:pt x="2624726" y="1572518"/>
                </a:lnTo>
                <a:cubicBezTo>
                  <a:pt x="2621708" y="1572003"/>
                  <a:pt x="2618837" y="1573990"/>
                  <a:pt x="2618247" y="1577009"/>
                </a:cubicBezTo>
                <a:cubicBezTo>
                  <a:pt x="2617659" y="1580027"/>
                  <a:pt x="2619720" y="1582899"/>
                  <a:pt x="2622739" y="1583488"/>
                </a:cubicBezTo>
                <a:lnTo>
                  <a:pt x="2684140" y="1594679"/>
                </a:lnTo>
                <a:cubicBezTo>
                  <a:pt x="2684508" y="1594752"/>
                  <a:pt x="2684803" y="1594752"/>
                  <a:pt x="2685171" y="1594752"/>
                </a:cubicBezTo>
                <a:cubicBezTo>
                  <a:pt x="2687821" y="1594752"/>
                  <a:pt x="2690104" y="1592912"/>
                  <a:pt x="2690619" y="1590187"/>
                </a:cubicBezTo>
                <a:close/>
                <a:moveTo>
                  <a:pt x="2629291" y="1578849"/>
                </a:moveTo>
                <a:cubicBezTo>
                  <a:pt x="2629733" y="1575831"/>
                  <a:pt x="2627671" y="1572960"/>
                  <a:pt x="2624579" y="1572518"/>
                </a:cubicBezTo>
                <a:lnTo>
                  <a:pt x="2562368" y="1563241"/>
                </a:lnTo>
                <a:cubicBezTo>
                  <a:pt x="2559349" y="1562800"/>
                  <a:pt x="2556478" y="1564861"/>
                  <a:pt x="2556036" y="1567953"/>
                </a:cubicBezTo>
                <a:cubicBezTo>
                  <a:pt x="2555594" y="1570972"/>
                  <a:pt x="2557656" y="1573843"/>
                  <a:pt x="2560748" y="1574285"/>
                </a:cubicBezTo>
                <a:lnTo>
                  <a:pt x="2622959" y="1583561"/>
                </a:lnTo>
                <a:cubicBezTo>
                  <a:pt x="2623254" y="1583635"/>
                  <a:pt x="2623548" y="1583635"/>
                  <a:pt x="2623843" y="1583635"/>
                </a:cubicBezTo>
                <a:cubicBezTo>
                  <a:pt x="2626493" y="1583561"/>
                  <a:pt x="2628849" y="1581574"/>
                  <a:pt x="2629291" y="1578849"/>
                </a:cubicBezTo>
                <a:close/>
                <a:moveTo>
                  <a:pt x="2567080" y="1569205"/>
                </a:moveTo>
                <a:cubicBezTo>
                  <a:pt x="2567300" y="1566113"/>
                  <a:pt x="2565018" y="1563462"/>
                  <a:pt x="2561999" y="1563168"/>
                </a:cubicBezTo>
                <a:lnTo>
                  <a:pt x="2501260" y="1558161"/>
                </a:lnTo>
                <a:cubicBezTo>
                  <a:pt x="2498168" y="1557940"/>
                  <a:pt x="2495518" y="1560149"/>
                  <a:pt x="2495223" y="1563241"/>
                </a:cubicBezTo>
                <a:cubicBezTo>
                  <a:pt x="2495002" y="1566334"/>
                  <a:pt x="2497285" y="1568984"/>
                  <a:pt x="2500303" y="1569278"/>
                </a:cubicBezTo>
                <a:lnTo>
                  <a:pt x="2561042" y="1574285"/>
                </a:lnTo>
                <a:cubicBezTo>
                  <a:pt x="2561190" y="1574285"/>
                  <a:pt x="2561410" y="1574285"/>
                  <a:pt x="2561558" y="1574285"/>
                </a:cubicBezTo>
                <a:cubicBezTo>
                  <a:pt x="2564429" y="1574285"/>
                  <a:pt x="2566859" y="1572150"/>
                  <a:pt x="2567080" y="1569205"/>
                </a:cubicBezTo>
                <a:close/>
                <a:moveTo>
                  <a:pt x="2443908" y="1570972"/>
                </a:moveTo>
                <a:lnTo>
                  <a:pt x="2500966" y="1569352"/>
                </a:lnTo>
                <a:cubicBezTo>
                  <a:pt x="2504058" y="1569278"/>
                  <a:pt x="2506488" y="1566702"/>
                  <a:pt x="2506414" y="1563610"/>
                </a:cubicBezTo>
                <a:cubicBezTo>
                  <a:pt x="2506340" y="1560591"/>
                  <a:pt x="2503837" y="1558161"/>
                  <a:pt x="2500819" y="1558161"/>
                </a:cubicBezTo>
                <a:cubicBezTo>
                  <a:pt x="2500819" y="1558161"/>
                  <a:pt x="2500745" y="1558161"/>
                  <a:pt x="2500671" y="1558161"/>
                </a:cubicBezTo>
                <a:lnTo>
                  <a:pt x="2443613" y="1559781"/>
                </a:lnTo>
                <a:cubicBezTo>
                  <a:pt x="2440521" y="1559855"/>
                  <a:pt x="2438092" y="1562432"/>
                  <a:pt x="2438165" y="1565524"/>
                </a:cubicBezTo>
                <a:cubicBezTo>
                  <a:pt x="2438239" y="1568542"/>
                  <a:pt x="2440742" y="1570972"/>
                  <a:pt x="2443761" y="1570972"/>
                </a:cubicBezTo>
                <a:cubicBezTo>
                  <a:pt x="2443834" y="1570972"/>
                  <a:pt x="2443834" y="1570972"/>
                  <a:pt x="2443908" y="1570972"/>
                </a:cubicBezTo>
                <a:close/>
                <a:moveTo>
                  <a:pt x="2391194" y="1577230"/>
                </a:moveTo>
                <a:lnTo>
                  <a:pt x="2444350" y="1570898"/>
                </a:lnTo>
                <a:cubicBezTo>
                  <a:pt x="2447368" y="1570530"/>
                  <a:pt x="2449577" y="1567732"/>
                  <a:pt x="2449209" y="1564714"/>
                </a:cubicBezTo>
                <a:cubicBezTo>
                  <a:pt x="2448840" y="1561622"/>
                  <a:pt x="2445969" y="1559487"/>
                  <a:pt x="2443024" y="1559855"/>
                </a:cubicBezTo>
                <a:lnTo>
                  <a:pt x="2389868" y="1566186"/>
                </a:lnTo>
                <a:cubicBezTo>
                  <a:pt x="2386776" y="1566554"/>
                  <a:pt x="2384641" y="1569352"/>
                  <a:pt x="2385009" y="1572371"/>
                </a:cubicBezTo>
                <a:cubicBezTo>
                  <a:pt x="2385377" y="1575242"/>
                  <a:pt x="2387807" y="1577303"/>
                  <a:pt x="2390605" y="1577303"/>
                </a:cubicBezTo>
                <a:cubicBezTo>
                  <a:pt x="2390826" y="1577303"/>
                  <a:pt x="2391046" y="1577303"/>
                  <a:pt x="2391194" y="1577230"/>
                </a:cubicBezTo>
                <a:close/>
                <a:moveTo>
                  <a:pt x="2342455" y="1586212"/>
                </a:moveTo>
                <a:lnTo>
                  <a:pt x="2391562" y="1577230"/>
                </a:lnTo>
                <a:cubicBezTo>
                  <a:pt x="2394580" y="1576641"/>
                  <a:pt x="2396568" y="1573769"/>
                  <a:pt x="2396053" y="1570751"/>
                </a:cubicBezTo>
                <a:cubicBezTo>
                  <a:pt x="2395537" y="1567732"/>
                  <a:pt x="2392519" y="1565671"/>
                  <a:pt x="2389574" y="1566260"/>
                </a:cubicBezTo>
                <a:lnTo>
                  <a:pt x="2340467" y="1575242"/>
                </a:lnTo>
                <a:cubicBezTo>
                  <a:pt x="2337449" y="1575831"/>
                  <a:pt x="2335461" y="1578702"/>
                  <a:pt x="2335976" y="1581721"/>
                </a:cubicBezTo>
                <a:cubicBezTo>
                  <a:pt x="2336492" y="1584445"/>
                  <a:pt x="2338848" y="1586285"/>
                  <a:pt x="2341498" y="1586285"/>
                </a:cubicBezTo>
                <a:cubicBezTo>
                  <a:pt x="2341793" y="1586285"/>
                  <a:pt x="2342087" y="1586285"/>
                  <a:pt x="2342455" y="1586212"/>
                </a:cubicBezTo>
                <a:close/>
                <a:moveTo>
                  <a:pt x="2297766" y="1595856"/>
                </a:moveTo>
                <a:lnTo>
                  <a:pt x="2342602" y="1586212"/>
                </a:lnTo>
                <a:cubicBezTo>
                  <a:pt x="2345621" y="1585549"/>
                  <a:pt x="2347535" y="1582604"/>
                  <a:pt x="2346873" y="1579586"/>
                </a:cubicBezTo>
                <a:cubicBezTo>
                  <a:pt x="2346210" y="1576567"/>
                  <a:pt x="2343191" y="1574579"/>
                  <a:pt x="2340246" y="1575316"/>
                </a:cubicBezTo>
                <a:lnTo>
                  <a:pt x="2295410" y="1584960"/>
                </a:lnTo>
                <a:cubicBezTo>
                  <a:pt x="2292391" y="1585623"/>
                  <a:pt x="2290477" y="1588568"/>
                  <a:pt x="2291140" y="1591586"/>
                </a:cubicBezTo>
                <a:cubicBezTo>
                  <a:pt x="2291729" y="1594237"/>
                  <a:pt x="2294011" y="1596004"/>
                  <a:pt x="2296588" y="1596004"/>
                </a:cubicBezTo>
                <a:cubicBezTo>
                  <a:pt x="2296956" y="1595930"/>
                  <a:pt x="2297398" y="1595930"/>
                  <a:pt x="2297766" y="1595856"/>
                </a:cubicBezTo>
                <a:close/>
                <a:moveTo>
                  <a:pt x="2257347" y="1604029"/>
                </a:moveTo>
                <a:lnTo>
                  <a:pt x="2297692" y="1595856"/>
                </a:lnTo>
                <a:cubicBezTo>
                  <a:pt x="2300711" y="1595267"/>
                  <a:pt x="2302699" y="1592323"/>
                  <a:pt x="2302036" y="1589304"/>
                </a:cubicBezTo>
                <a:cubicBezTo>
                  <a:pt x="2301447" y="1586285"/>
                  <a:pt x="2298428" y="1584371"/>
                  <a:pt x="2295483" y="1584960"/>
                </a:cubicBezTo>
                <a:lnTo>
                  <a:pt x="2255138" y="1593132"/>
                </a:lnTo>
                <a:cubicBezTo>
                  <a:pt x="2252120" y="1593721"/>
                  <a:pt x="2250132" y="1596666"/>
                  <a:pt x="2250794" y="1599685"/>
                </a:cubicBezTo>
                <a:cubicBezTo>
                  <a:pt x="2251310" y="1602335"/>
                  <a:pt x="2253666" y="1604176"/>
                  <a:pt x="2256316" y="1604176"/>
                </a:cubicBezTo>
                <a:cubicBezTo>
                  <a:pt x="2256610" y="1604102"/>
                  <a:pt x="2256978" y="1604102"/>
                  <a:pt x="2257347" y="1604029"/>
                </a:cubicBezTo>
                <a:close/>
                <a:moveTo>
                  <a:pt x="2221419" y="1611170"/>
                </a:moveTo>
                <a:lnTo>
                  <a:pt x="2257273" y="1603955"/>
                </a:lnTo>
                <a:cubicBezTo>
                  <a:pt x="2260292" y="1603366"/>
                  <a:pt x="2262279" y="1600421"/>
                  <a:pt x="2261617" y="1597403"/>
                </a:cubicBezTo>
                <a:cubicBezTo>
                  <a:pt x="2261028" y="1594384"/>
                  <a:pt x="2258009" y="1592470"/>
                  <a:pt x="2255064" y="1593059"/>
                </a:cubicBezTo>
                <a:lnTo>
                  <a:pt x="2219210" y="1600274"/>
                </a:lnTo>
                <a:cubicBezTo>
                  <a:pt x="2216191" y="1600863"/>
                  <a:pt x="2214203" y="1603808"/>
                  <a:pt x="2214866" y="1606826"/>
                </a:cubicBezTo>
                <a:cubicBezTo>
                  <a:pt x="2215381" y="1609477"/>
                  <a:pt x="2217737" y="1611317"/>
                  <a:pt x="2220388" y="1611317"/>
                </a:cubicBezTo>
                <a:cubicBezTo>
                  <a:pt x="2220756" y="1611317"/>
                  <a:pt x="2221124" y="1611244"/>
                  <a:pt x="2221419" y="1611170"/>
                </a:cubicBezTo>
                <a:close/>
                <a:moveTo>
                  <a:pt x="2190202" y="1617870"/>
                </a:moveTo>
                <a:lnTo>
                  <a:pt x="2221566" y="1611170"/>
                </a:lnTo>
                <a:cubicBezTo>
                  <a:pt x="2224584" y="1610507"/>
                  <a:pt x="2226499" y="1607563"/>
                  <a:pt x="2225836" y="1604544"/>
                </a:cubicBezTo>
                <a:cubicBezTo>
                  <a:pt x="2225173" y="1601525"/>
                  <a:pt x="2222155" y="1599611"/>
                  <a:pt x="2219210" y="1600274"/>
                </a:cubicBezTo>
                <a:lnTo>
                  <a:pt x="2187846" y="1606974"/>
                </a:lnTo>
                <a:cubicBezTo>
                  <a:pt x="2184828" y="1607636"/>
                  <a:pt x="2182914" y="1610581"/>
                  <a:pt x="2183576" y="1613600"/>
                </a:cubicBezTo>
                <a:cubicBezTo>
                  <a:pt x="2184165" y="1616250"/>
                  <a:pt x="2186448" y="1618017"/>
                  <a:pt x="2189024" y="1618017"/>
                </a:cubicBezTo>
                <a:cubicBezTo>
                  <a:pt x="2189392" y="1618017"/>
                  <a:pt x="2189761" y="1618017"/>
                  <a:pt x="2190202" y="1617870"/>
                </a:cubicBezTo>
                <a:close/>
                <a:moveTo>
                  <a:pt x="2163477" y="1624643"/>
                </a:moveTo>
                <a:lnTo>
                  <a:pt x="2190423" y="1617870"/>
                </a:lnTo>
                <a:cubicBezTo>
                  <a:pt x="2193442" y="1617133"/>
                  <a:pt x="2195209" y="1614115"/>
                  <a:pt x="2194472" y="1611096"/>
                </a:cubicBezTo>
                <a:cubicBezTo>
                  <a:pt x="2193736" y="1608151"/>
                  <a:pt x="2190718" y="1606311"/>
                  <a:pt x="2187699" y="1607047"/>
                </a:cubicBezTo>
                <a:lnTo>
                  <a:pt x="2160753" y="1613820"/>
                </a:lnTo>
                <a:cubicBezTo>
                  <a:pt x="2157735" y="1614557"/>
                  <a:pt x="2155967" y="1617575"/>
                  <a:pt x="2156704" y="1620594"/>
                </a:cubicBezTo>
                <a:cubicBezTo>
                  <a:pt x="2157366" y="1623171"/>
                  <a:pt x="2159649" y="1624864"/>
                  <a:pt x="2162152" y="1624790"/>
                </a:cubicBezTo>
                <a:cubicBezTo>
                  <a:pt x="2162594" y="1624790"/>
                  <a:pt x="2163035" y="1624717"/>
                  <a:pt x="2163477" y="1624643"/>
                </a:cubicBezTo>
                <a:close/>
                <a:moveTo>
                  <a:pt x="2141243" y="1631858"/>
                </a:moveTo>
                <a:lnTo>
                  <a:pt x="2163772" y="1624496"/>
                </a:lnTo>
                <a:cubicBezTo>
                  <a:pt x="2166717" y="1623539"/>
                  <a:pt x="2168263" y="1620373"/>
                  <a:pt x="2167305" y="1617428"/>
                </a:cubicBezTo>
                <a:cubicBezTo>
                  <a:pt x="2166348" y="1614483"/>
                  <a:pt x="2163256" y="1612937"/>
                  <a:pt x="2160238" y="1613894"/>
                </a:cubicBezTo>
                <a:lnTo>
                  <a:pt x="2137709" y="1621256"/>
                </a:lnTo>
                <a:cubicBezTo>
                  <a:pt x="2134764" y="1622214"/>
                  <a:pt x="2133218" y="1625379"/>
                  <a:pt x="2134175" y="1628324"/>
                </a:cubicBezTo>
                <a:cubicBezTo>
                  <a:pt x="2134985" y="1630680"/>
                  <a:pt x="2137120" y="1632153"/>
                  <a:pt x="2139550" y="1632153"/>
                </a:cubicBezTo>
                <a:cubicBezTo>
                  <a:pt x="2140138" y="1632153"/>
                  <a:pt x="2140728" y="1632079"/>
                  <a:pt x="2141243" y="1631858"/>
                </a:cubicBezTo>
                <a:close/>
                <a:moveTo>
                  <a:pt x="2119892" y="1639589"/>
                </a:moveTo>
                <a:lnTo>
                  <a:pt x="2141390" y="1631858"/>
                </a:lnTo>
                <a:cubicBezTo>
                  <a:pt x="2144261" y="1630827"/>
                  <a:pt x="2145808" y="1627588"/>
                  <a:pt x="2144777" y="1624717"/>
                </a:cubicBezTo>
                <a:cubicBezTo>
                  <a:pt x="2143746" y="1621845"/>
                  <a:pt x="2140580" y="1620299"/>
                  <a:pt x="2137635" y="1621330"/>
                </a:cubicBezTo>
                <a:lnTo>
                  <a:pt x="2116137" y="1629061"/>
                </a:lnTo>
                <a:cubicBezTo>
                  <a:pt x="2113266" y="1630091"/>
                  <a:pt x="2111720" y="1633331"/>
                  <a:pt x="2112751" y="1636202"/>
                </a:cubicBezTo>
                <a:cubicBezTo>
                  <a:pt x="2113561" y="1638484"/>
                  <a:pt x="2115769" y="1639883"/>
                  <a:pt x="2118052" y="1639883"/>
                </a:cubicBezTo>
                <a:cubicBezTo>
                  <a:pt x="2118714" y="1639883"/>
                  <a:pt x="2119303" y="1639809"/>
                  <a:pt x="2119892" y="1639589"/>
                </a:cubicBezTo>
                <a:close/>
                <a:moveTo>
                  <a:pt x="2122248" y="1638484"/>
                </a:moveTo>
                <a:lnTo>
                  <a:pt x="2123058" y="1636717"/>
                </a:lnTo>
                <a:cubicBezTo>
                  <a:pt x="2124383" y="1633920"/>
                  <a:pt x="2123132" y="1630607"/>
                  <a:pt x="2120334" y="1629281"/>
                </a:cubicBezTo>
                <a:cubicBezTo>
                  <a:pt x="2117536" y="1627956"/>
                  <a:pt x="2114223" y="1629208"/>
                  <a:pt x="2112898" y="1632005"/>
                </a:cubicBezTo>
                <a:lnTo>
                  <a:pt x="2112088" y="1633772"/>
                </a:lnTo>
                <a:cubicBezTo>
                  <a:pt x="2110763" y="1636570"/>
                  <a:pt x="2112014" y="1639883"/>
                  <a:pt x="2114812" y="1641208"/>
                </a:cubicBezTo>
                <a:cubicBezTo>
                  <a:pt x="2115622" y="1641576"/>
                  <a:pt x="2116432" y="1641724"/>
                  <a:pt x="2117242" y="1641724"/>
                </a:cubicBezTo>
                <a:cubicBezTo>
                  <a:pt x="2119303" y="1641650"/>
                  <a:pt x="2121291" y="1640472"/>
                  <a:pt x="2122248" y="1638484"/>
                </a:cubicBezTo>
                <a:close/>
                <a:moveTo>
                  <a:pt x="2073730" y="1742956"/>
                </a:moveTo>
                <a:lnTo>
                  <a:pt x="2122248" y="1638484"/>
                </a:lnTo>
                <a:cubicBezTo>
                  <a:pt x="2123573" y="1635687"/>
                  <a:pt x="2122322" y="1632374"/>
                  <a:pt x="2119524" y="1631048"/>
                </a:cubicBezTo>
                <a:cubicBezTo>
                  <a:pt x="2116726" y="1629797"/>
                  <a:pt x="2113413" y="1630975"/>
                  <a:pt x="2112088" y="1633772"/>
                </a:cubicBezTo>
                <a:lnTo>
                  <a:pt x="2063570" y="1738244"/>
                </a:lnTo>
                <a:cubicBezTo>
                  <a:pt x="2062245" y="1741041"/>
                  <a:pt x="2063497" y="1744354"/>
                  <a:pt x="2066294" y="1745680"/>
                </a:cubicBezTo>
                <a:cubicBezTo>
                  <a:pt x="2067104" y="1746048"/>
                  <a:pt x="2067914" y="1746195"/>
                  <a:pt x="2068650" y="1746195"/>
                </a:cubicBezTo>
                <a:cubicBezTo>
                  <a:pt x="2070786" y="1746121"/>
                  <a:pt x="2072773" y="1744943"/>
                  <a:pt x="2073730" y="1742956"/>
                </a:cubicBezTo>
                <a:close/>
                <a:moveTo>
                  <a:pt x="2068945" y="1753263"/>
                </a:moveTo>
                <a:lnTo>
                  <a:pt x="2073730" y="1742956"/>
                </a:lnTo>
                <a:cubicBezTo>
                  <a:pt x="2075056" y="1740158"/>
                  <a:pt x="2073804" y="1736845"/>
                  <a:pt x="2071006" y="1735520"/>
                </a:cubicBezTo>
                <a:cubicBezTo>
                  <a:pt x="2068209" y="1734194"/>
                  <a:pt x="2064896" y="1735446"/>
                  <a:pt x="2063570" y="1738244"/>
                </a:cubicBezTo>
                <a:lnTo>
                  <a:pt x="2058785" y="1748551"/>
                </a:lnTo>
                <a:cubicBezTo>
                  <a:pt x="2057460" y="1751349"/>
                  <a:pt x="2058711" y="1754662"/>
                  <a:pt x="2061435" y="1755987"/>
                </a:cubicBezTo>
                <a:cubicBezTo>
                  <a:pt x="2062245" y="1756355"/>
                  <a:pt x="2063055" y="1756502"/>
                  <a:pt x="2063865" y="1756502"/>
                </a:cubicBezTo>
                <a:cubicBezTo>
                  <a:pt x="2066000" y="1756429"/>
                  <a:pt x="2067988" y="1755251"/>
                  <a:pt x="2068945" y="1753263"/>
                </a:cubicBezTo>
                <a:close/>
                <a:moveTo>
                  <a:pt x="2039790" y="1766220"/>
                </a:moveTo>
                <a:lnTo>
                  <a:pt x="2065926" y="1756061"/>
                </a:lnTo>
                <a:cubicBezTo>
                  <a:pt x="2068798" y="1754956"/>
                  <a:pt x="2070196" y="1751717"/>
                  <a:pt x="2069092" y="1748845"/>
                </a:cubicBezTo>
                <a:cubicBezTo>
                  <a:pt x="2067988" y="1745974"/>
                  <a:pt x="2064748" y="1744575"/>
                  <a:pt x="2061877" y="1745680"/>
                </a:cubicBezTo>
                <a:lnTo>
                  <a:pt x="2035741" y="1755840"/>
                </a:lnTo>
                <a:cubicBezTo>
                  <a:pt x="2032869" y="1756944"/>
                  <a:pt x="2031471" y="1760183"/>
                  <a:pt x="2032575" y="1763055"/>
                </a:cubicBezTo>
                <a:cubicBezTo>
                  <a:pt x="2033458" y="1765263"/>
                  <a:pt x="2035594" y="1766589"/>
                  <a:pt x="2037802" y="1766589"/>
                </a:cubicBezTo>
                <a:cubicBezTo>
                  <a:pt x="2038465" y="1766589"/>
                  <a:pt x="2039127" y="1766515"/>
                  <a:pt x="2039790" y="1766220"/>
                </a:cubicBezTo>
                <a:close/>
                <a:moveTo>
                  <a:pt x="2007838" y="1776528"/>
                </a:moveTo>
                <a:lnTo>
                  <a:pt x="2039422" y="1766368"/>
                </a:lnTo>
                <a:cubicBezTo>
                  <a:pt x="2042367" y="1765411"/>
                  <a:pt x="2043987" y="1762318"/>
                  <a:pt x="2043029" y="1759374"/>
                </a:cubicBezTo>
                <a:cubicBezTo>
                  <a:pt x="2042072" y="1756429"/>
                  <a:pt x="2038980" y="1754809"/>
                  <a:pt x="2036035" y="1755766"/>
                </a:cubicBezTo>
                <a:lnTo>
                  <a:pt x="2004451" y="1765926"/>
                </a:lnTo>
                <a:cubicBezTo>
                  <a:pt x="2001506" y="1766883"/>
                  <a:pt x="1999886" y="1769975"/>
                  <a:pt x="2000843" y="1772920"/>
                </a:cubicBezTo>
                <a:cubicBezTo>
                  <a:pt x="2001580" y="1775276"/>
                  <a:pt x="2003788" y="1776822"/>
                  <a:pt x="2006218" y="1776822"/>
                </a:cubicBezTo>
                <a:cubicBezTo>
                  <a:pt x="2006733" y="1776822"/>
                  <a:pt x="2007322" y="1776675"/>
                  <a:pt x="2007838" y="1776528"/>
                </a:cubicBezTo>
                <a:close/>
                <a:moveTo>
                  <a:pt x="1967124" y="1786541"/>
                </a:moveTo>
                <a:lnTo>
                  <a:pt x="2007470" y="1776601"/>
                </a:lnTo>
                <a:cubicBezTo>
                  <a:pt x="2010488" y="1775865"/>
                  <a:pt x="2012255" y="1772847"/>
                  <a:pt x="2011519" y="1769828"/>
                </a:cubicBezTo>
                <a:cubicBezTo>
                  <a:pt x="2010782" y="1766809"/>
                  <a:pt x="2007764" y="1764969"/>
                  <a:pt x="2004745" y="1765779"/>
                </a:cubicBezTo>
                <a:lnTo>
                  <a:pt x="1964400" y="1775718"/>
                </a:lnTo>
                <a:cubicBezTo>
                  <a:pt x="1961381" y="1776454"/>
                  <a:pt x="1959614" y="1779473"/>
                  <a:pt x="1960351" y="1782491"/>
                </a:cubicBezTo>
                <a:cubicBezTo>
                  <a:pt x="1961013" y="1785068"/>
                  <a:pt x="1963296" y="1786761"/>
                  <a:pt x="1965799" y="1786761"/>
                </a:cubicBezTo>
                <a:cubicBezTo>
                  <a:pt x="1966240" y="1786761"/>
                  <a:pt x="1966682" y="1786688"/>
                  <a:pt x="1967124" y="1786541"/>
                </a:cubicBezTo>
                <a:close/>
                <a:moveTo>
                  <a:pt x="1918017" y="1795228"/>
                </a:moveTo>
                <a:lnTo>
                  <a:pt x="1966756" y="1786688"/>
                </a:lnTo>
                <a:cubicBezTo>
                  <a:pt x="1969774" y="1786172"/>
                  <a:pt x="1971836" y="1783301"/>
                  <a:pt x="1971247" y="1780209"/>
                </a:cubicBezTo>
                <a:cubicBezTo>
                  <a:pt x="1970732" y="1777190"/>
                  <a:pt x="1967787" y="1775129"/>
                  <a:pt x="1964768" y="1775718"/>
                </a:cubicBezTo>
                <a:lnTo>
                  <a:pt x="1916029" y="1784258"/>
                </a:lnTo>
                <a:cubicBezTo>
                  <a:pt x="1913011" y="1784774"/>
                  <a:pt x="1910949" y="1787645"/>
                  <a:pt x="1911539" y="1790737"/>
                </a:cubicBezTo>
                <a:cubicBezTo>
                  <a:pt x="1911980" y="1793461"/>
                  <a:pt x="1914410" y="1795375"/>
                  <a:pt x="1917060" y="1795375"/>
                </a:cubicBezTo>
                <a:cubicBezTo>
                  <a:pt x="1917355" y="1795302"/>
                  <a:pt x="1917723" y="1795302"/>
                  <a:pt x="1918017" y="1795228"/>
                </a:cubicBezTo>
                <a:close/>
                <a:moveTo>
                  <a:pt x="1860886" y="1801486"/>
                </a:moveTo>
                <a:lnTo>
                  <a:pt x="1917649" y="1795302"/>
                </a:lnTo>
                <a:cubicBezTo>
                  <a:pt x="1920741" y="1795007"/>
                  <a:pt x="1922950" y="1792209"/>
                  <a:pt x="1922582" y="1789191"/>
                </a:cubicBezTo>
                <a:cubicBezTo>
                  <a:pt x="1922214" y="1786099"/>
                  <a:pt x="1919416" y="1783890"/>
                  <a:pt x="1916471" y="1784258"/>
                </a:cubicBezTo>
                <a:lnTo>
                  <a:pt x="1859708" y="1790443"/>
                </a:lnTo>
                <a:cubicBezTo>
                  <a:pt x="1856616" y="1790737"/>
                  <a:pt x="1854407" y="1793535"/>
                  <a:pt x="1854775" y="1796553"/>
                </a:cubicBezTo>
                <a:cubicBezTo>
                  <a:pt x="1855070" y="1799425"/>
                  <a:pt x="1857499" y="1801560"/>
                  <a:pt x="1860370" y="1801486"/>
                </a:cubicBezTo>
                <a:cubicBezTo>
                  <a:pt x="1860518" y="1801486"/>
                  <a:pt x="1860665" y="1801486"/>
                  <a:pt x="1860886" y="1801486"/>
                </a:cubicBezTo>
                <a:close/>
                <a:moveTo>
                  <a:pt x="1796097" y="1804210"/>
                </a:moveTo>
                <a:lnTo>
                  <a:pt x="1860518" y="1801560"/>
                </a:lnTo>
                <a:cubicBezTo>
                  <a:pt x="1863610" y="1801412"/>
                  <a:pt x="1865966" y="1798836"/>
                  <a:pt x="1865892" y="1795743"/>
                </a:cubicBezTo>
                <a:cubicBezTo>
                  <a:pt x="1865745" y="1792651"/>
                  <a:pt x="1862726" y="1790074"/>
                  <a:pt x="1860076" y="1790369"/>
                </a:cubicBezTo>
                <a:lnTo>
                  <a:pt x="1795656" y="1793019"/>
                </a:lnTo>
                <a:cubicBezTo>
                  <a:pt x="1792563" y="1793167"/>
                  <a:pt x="1790207" y="1795743"/>
                  <a:pt x="1790281" y="1798836"/>
                </a:cubicBezTo>
                <a:cubicBezTo>
                  <a:pt x="1790428" y="1801854"/>
                  <a:pt x="1792932" y="1804210"/>
                  <a:pt x="1795876" y="1804210"/>
                </a:cubicBezTo>
                <a:cubicBezTo>
                  <a:pt x="1795950" y="1804210"/>
                  <a:pt x="1796024" y="1804210"/>
                  <a:pt x="1796097" y="1804210"/>
                </a:cubicBezTo>
                <a:close/>
                <a:moveTo>
                  <a:pt x="1801472" y="1798762"/>
                </a:moveTo>
                <a:cubicBezTo>
                  <a:pt x="1801545" y="1795670"/>
                  <a:pt x="1799116" y="1793093"/>
                  <a:pt x="1796024" y="1793019"/>
                </a:cubicBezTo>
                <a:lnTo>
                  <a:pt x="1724536" y="1791032"/>
                </a:lnTo>
                <a:cubicBezTo>
                  <a:pt x="1721443" y="1791032"/>
                  <a:pt x="1718867" y="1793387"/>
                  <a:pt x="1718793" y="1796480"/>
                </a:cubicBezTo>
                <a:cubicBezTo>
                  <a:pt x="1718719" y="1799572"/>
                  <a:pt x="1721149" y="1802149"/>
                  <a:pt x="1724241" y="1802222"/>
                </a:cubicBezTo>
                <a:lnTo>
                  <a:pt x="1795729" y="1804210"/>
                </a:lnTo>
                <a:cubicBezTo>
                  <a:pt x="1795803" y="1804210"/>
                  <a:pt x="1795876" y="1804210"/>
                  <a:pt x="1795950" y="1804210"/>
                </a:cubicBezTo>
                <a:cubicBezTo>
                  <a:pt x="1798895" y="1804136"/>
                  <a:pt x="1801325" y="1801780"/>
                  <a:pt x="1801472" y="1798762"/>
                </a:cubicBezTo>
                <a:close/>
                <a:moveTo>
                  <a:pt x="1647378" y="1905957"/>
                </a:moveTo>
                <a:lnTo>
                  <a:pt x="1728806" y="1799940"/>
                </a:lnTo>
                <a:cubicBezTo>
                  <a:pt x="1730646" y="1797510"/>
                  <a:pt x="1730205" y="1793976"/>
                  <a:pt x="1727775" y="1792136"/>
                </a:cubicBezTo>
                <a:cubicBezTo>
                  <a:pt x="1725345" y="1790295"/>
                  <a:pt x="1721812" y="1790737"/>
                  <a:pt x="1719971" y="1793167"/>
                </a:cubicBezTo>
                <a:lnTo>
                  <a:pt x="1638544" y="1899184"/>
                </a:lnTo>
                <a:cubicBezTo>
                  <a:pt x="1636703" y="1901614"/>
                  <a:pt x="1637145" y="1905147"/>
                  <a:pt x="1639574" y="1906988"/>
                </a:cubicBezTo>
                <a:cubicBezTo>
                  <a:pt x="1640605" y="1907798"/>
                  <a:pt x="1641783" y="1908166"/>
                  <a:pt x="1643035" y="1908166"/>
                </a:cubicBezTo>
                <a:cubicBezTo>
                  <a:pt x="1644654" y="1908166"/>
                  <a:pt x="1646274" y="1907356"/>
                  <a:pt x="1647378" y="1905957"/>
                </a:cubicBezTo>
                <a:close/>
                <a:moveTo>
                  <a:pt x="1648483" y="1903012"/>
                </a:moveTo>
                <a:cubicBezTo>
                  <a:pt x="1648777" y="1899920"/>
                  <a:pt x="1646495" y="1897270"/>
                  <a:pt x="1643403" y="1896975"/>
                </a:cubicBezTo>
                <a:lnTo>
                  <a:pt x="1566835" y="1890423"/>
                </a:lnTo>
                <a:cubicBezTo>
                  <a:pt x="1563816" y="1890349"/>
                  <a:pt x="1561092" y="1892411"/>
                  <a:pt x="1560798" y="1895503"/>
                </a:cubicBezTo>
                <a:cubicBezTo>
                  <a:pt x="1560503" y="1898595"/>
                  <a:pt x="1562785" y="1901245"/>
                  <a:pt x="1565878" y="1901540"/>
                </a:cubicBezTo>
                <a:lnTo>
                  <a:pt x="1642446" y="1908093"/>
                </a:lnTo>
                <a:cubicBezTo>
                  <a:pt x="1642593" y="1908093"/>
                  <a:pt x="1642814" y="1908093"/>
                  <a:pt x="1642961" y="1908093"/>
                </a:cubicBezTo>
                <a:cubicBezTo>
                  <a:pt x="1645832" y="1908093"/>
                  <a:pt x="1648262" y="1905957"/>
                  <a:pt x="1648483" y="1903012"/>
                </a:cubicBezTo>
                <a:close/>
                <a:moveTo>
                  <a:pt x="1571841" y="1896828"/>
                </a:moveTo>
                <a:cubicBezTo>
                  <a:pt x="1572283" y="1893810"/>
                  <a:pt x="1570148" y="1890938"/>
                  <a:pt x="1567129" y="1890496"/>
                </a:cubicBezTo>
                <a:lnTo>
                  <a:pt x="1484745" y="1878570"/>
                </a:lnTo>
                <a:cubicBezTo>
                  <a:pt x="1481800" y="1878128"/>
                  <a:pt x="1478855" y="1880263"/>
                  <a:pt x="1478413" y="1883281"/>
                </a:cubicBezTo>
                <a:cubicBezTo>
                  <a:pt x="1477972" y="1886300"/>
                  <a:pt x="1480107" y="1889171"/>
                  <a:pt x="1483125" y="1889613"/>
                </a:cubicBezTo>
                <a:lnTo>
                  <a:pt x="1565510" y="1901540"/>
                </a:lnTo>
                <a:cubicBezTo>
                  <a:pt x="1565804" y="1901614"/>
                  <a:pt x="1566099" y="1901614"/>
                  <a:pt x="1566393" y="1901614"/>
                </a:cubicBezTo>
                <a:cubicBezTo>
                  <a:pt x="1569117" y="1901614"/>
                  <a:pt x="1571473" y="1899626"/>
                  <a:pt x="1571841" y="1896828"/>
                </a:cubicBezTo>
                <a:close/>
                <a:moveTo>
                  <a:pt x="1489383" y="1885269"/>
                </a:moveTo>
                <a:cubicBezTo>
                  <a:pt x="1489972" y="1882251"/>
                  <a:pt x="1488058" y="1879306"/>
                  <a:pt x="1485039" y="1878717"/>
                </a:cubicBezTo>
                <a:lnTo>
                  <a:pt x="1397060" y="1861121"/>
                </a:lnTo>
                <a:cubicBezTo>
                  <a:pt x="1394041" y="1860458"/>
                  <a:pt x="1391096" y="1862446"/>
                  <a:pt x="1390507" y="1865465"/>
                </a:cubicBezTo>
                <a:cubicBezTo>
                  <a:pt x="1389918" y="1868483"/>
                  <a:pt x="1391832" y="1871428"/>
                  <a:pt x="1394851" y="1872017"/>
                </a:cubicBezTo>
                <a:lnTo>
                  <a:pt x="1482831" y="1889613"/>
                </a:lnTo>
                <a:cubicBezTo>
                  <a:pt x="1483199" y="1889687"/>
                  <a:pt x="1483567" y="1889760"/>
                  <a:pt x="1484009" y="1889760"/>
                </a:cubicBezTo>
                <a:cubicBezTo>
                  <a:pt x="1486585" y="1889687"/>
                  <a:pt x="1488868" y="1887920"/>
                  <a:pt x="1489383" y="1885269"/>
                </a:cubicBezTo>
                <a:close/>
                <a:moveTo>
                  <a:pt x="1401330" y="1867894"/>
                </a:moveTo>
                <a:cubicBezTo>
                  <a:pt x="1402066" y="1864949"/>
                  <a:pt x="1400299" y="1861857"/>
                  <a:pt x="1397280" y="1861121"/>
                </a:cubicBezTo>
                <a:lnTo>
                  <a:pt x="1304000" y="1837635"/>
                </a:lnTo>
                <a:cubicBezTo>
                  <a:pt x="1300981" y="1836899"/>
                  <a:pt x="1297963" y="1838739"/>
                  <a:pt x="1297227" y="1841684"/>
                </a:cubicBezTo>
                <a:cubicBezTo>
                  <a:pt x="1296490" y="1844629"/>
                  <a:pt x="1298257" y="1847721"/>
                  <a:pt x="1301276" y="1848458"/>
                </a:cubicBezTo>
                <a:lnTo>
                  <a:pt x="1394556" y="1871943"/>
                </a:lnTo>
                <a:cubicBezTo>
                  <a:pt x="1394998" y="1872091"/>
                  <a:pt x="1395513" y="1872091"/>
                  <a:pt x="1395955" y="1872091"/>
                </a:cubicBezTo>
                <a:cubicBezTo>
                  <a:pt x="1398458" y="1872164"/>
                  <a:pt x="1400741" y="1870471"/>
                  <a:pt x="1401330" y="1867894"/>
                </a:cubicBezTo>
                <a:close/>
                <a:moveTo>
                  <a:pt x="1307976" y="1844703"/>
                </a:moveTo>
                <a:cubicBezTo>
                  <a:pt x="1308859" y="1841758"/>
                  <a:pt x="1307166" y="1838666"/>
                  <a:pt x="1304221" y="1837782"/>
                </a:cubicBezTo>
                <a:lnTo>
                  <a:pt x="1208069" y="1808848"/>
                </a:lnTo>
                <a:cubicBezTo>
                  <a:pt x="1205124" y="1807965"/>
                  <a:pt x="1202032" y="1809585"/>
                  <a:pt x="1201148" y="1812603"/>
                </a:cubicBezTo>
                <a:cubicBezTo>
                  <a:pt x="1200265" y="1815548"/>
                  <a:pt x="1201958" y="1818640"/>
                  <a:pt x="1204903" y="1819524"/>
                </a:cubicBezTo>
                <a:lnTo>
                  <a:pt x="1301055" y="1848458"/>
                </a:lnTo>
                <a:cubicBezTo>
                  <a:pt x="1301570" y="1848605"/>
                  <a:pt x="1302159" y="1848679"/>
                  <a:pt x="1302675" y="1848679"/>
                </a:cubicBezTo>
                <a:cubicBezTo>
                  <a:pt x="1305031" y="1848679"/>
                  <a:pt x="1307239" y="1847132"/>
                  <a:pt x="1307976" y="1844703"/>
                </a:cubicBezTo>
                <a:close/>
                <a:moveTo>
                  <a:pt x="1211750" y="1815990"/>
                </a:moveTo>
                <a:cubicBezTo>
                  <a:pt x="1212781" y="1813119"/>
                  <a:pt x="1211235" y="1809879"/>
                  <a:pt x="1208363" y="1808848"/>
                </a:cubicBezTo>
                <a:lnTo>
                  <a:pt x="1112064" y="1774834"/>
                </a:lnTo>
                <a:cubicBezTo>
                  <a:pt x="1109119" y="1773877"/>
                  <a:pt x="1105954" y="1775350"/>
                  <a:pt x="1104923" y="1778221"/>
                </a:cubicBezTo>
                <a:cubicBezTo>
                  <a:pt x="1103892" y="1781092"/>
                  <a:pt x="1105438" y="1784332"/>
                  <a:pt x="1108309" y="1785363"/>
                </a:cubicBezTo>
                <a:lnTo>
                  <a:pt x="1204609" y="1819376"/>
                </a:lnTo>
                <a:cubicBezTo>
                  <a:pt x="1205271" y="1819597"/>
                  <a:pt x="1205860" y="1819671"/>
                  <a:pt x="1206523" y="1819671"/>
                </a:cubicBezTo>
                <a:cubicBezTo>
                  <a:pt x="1208805" y="1819671"/>
                  <a:pt x="1210940" y="1818272"/>
                  <a:pt x="1211750" y="1815990"/>
                </a:cubicBezTo>
                <a:close/>
                <a:moveTo>
                  <a:pt x="1115304" y="1782270"/>
                </a:moveTo>
                <a:cubicBezTo>
                  <a:pt x="1116482" y="1779399"/>
                  <a:pt x="1115083" y="1776160"/>
                  <a:pt x="1112285" y="1774982"/>
                </a:cubicBezTo>
                <a:lnTo>
                  <a:pt x="1018489" y="1736477"/>
                </a:lnTo>
                <a:cubicBezTo>
                  <a:pt x="1015618" y="1735299"/>
                  <a:pt x="1012378" y="1736698"/>
                  <a:pt x="1011200" y="1739495"/>
                </a:cubicBezTo>
                <a:cubicBezTo>
                  <a:pt x="1010022" y="1742367"/>
                  <a:pt x="1011421" y="1745606"/>
                  <a:pt x="1014219" y="1746784"/>
                </a:cubicBezTo>
                <a:lnTo>
                  <a:pt x="1108015" y="1785289"/>
                </a:lnTo>
                <a:cubicBezTo>
                  <a:pt x="1108751" y="1785583"/>
                  <a:pt x="1109487" y="1785731"/>
                  <a:pt x="1110150" y="1785731"/>
                </a:cubicBezTo>
                <a:cubicBezTo>
                  <a:pt x="1112359" y="1785731"/>
                  <a:pt x="1114420" y="1784405"/>
                  <a:pt x="1115304" y="1782270"/>
                </a:cubicBezTo>
                <a:close/>
                <a:moveTo>
                  <a:pt x="1021360" y="1744060"/>
                </a:moveTo>
                <a:cubicBezTo>
                  <a:pt x="1022686" y="1741262"/>
                  <a:pt x="1021508" y="1737949"/>
                  <a:pt x="1018784" y="1736624"/>
                </a:cubicBezTo>
                <a:lnTo>
                  <a:pt x="930362" y="1694070"/>
                </a:lnTo>
                <a:cubicBezTo>
                  <a:pt x="927638" y="1692745"/>
                  <a:pt x="924251" y="1693923"/>
                  <a:pt x="922926" y="1696647"/>
                </a:cubicBezTo>
                <a:cubicBezTo>
                  <a:pt x="921601" y="1699444"/>
                  <a:pt x="922779" y="1702757"/>
                  <a:pt x="925503" y="1704083"/>
                </a:cubicBezTo>
                <a:lnTo>
                  <a:pt x="1013925" y="1746637"/>
                </a:lnTo>
                <a:cubicBezTo>
                  <a:pt x="1014734" y="1747005"/>
                  <a:pt x="1015544" y="1747226"/>
                  <a:pt x="1016354" y="1747152"/>
                </a:cubicBezTo>
                <a:cubicBezTo>
                  <a:pt x="1018489" y="1747152"/>
                  <a:pt x="1020403" y="1746048"/>
                  <a:pt x="1021360" y="1744060"/>
                </a:cubicBezTo>
                <a:close/>
                <a:moveTo>
                  <a:pt x="932792" y="1701874"/>
                </a:moveTo>
                <a:cubicBezTo>
                  <a:pt x="934338" y="1699223"/>
                  <a:pt x="933454" y="1695837"/>
                  <a:pt x="930730" y="1694291"/>
                </a:cubicBezTo>
                <a:lnTo>
                  <a:pt x="850334" y="1647687"/>
                </a:lnTo>
                <a:cubicBezTo>
                  <a:pt x="847683" y="1646141"/>
                  <a:pt x="844223" y="1647025"/>
                  <a:pt x="842751" y="1649749"/>
                </a:cubicBezTo>
                <a:cubicBezTo>
                  <a:pt x="841205" y="1652399"/>
                  <a:pt x="842088" y="1655786"/>
                  <a:pt x="844812" y="1657332"/>
                </a:cubicBezTo>
                <a:lnTo>
                  <a:pt x="925209" y="1703935"/>
                </a:lnTo>
                <a:cubicBezTo>
                  <a:pt x="926092" y="1704451"/>
                  <a:pt x="927049" y="1704671"/>
                  <a:pt x="928080" y="1704671"/>
                </a:cubicBezTo>
                <a:cubicBezTo>
                  <a:pt x="929920" y="1704671"/>
                  <a:pt x="931761" y="1703641"/>
                  <a:pt x="932792" y="1701874"/>
                </a:cubicBezTo>
                <a:close/>
                <a:moveTo>
                  <a:pt x="852101" y="1655786"/>
                </a:moveTo>
                <a:cubicBezTo>
                  <a:pt x="853941" y="1653283"/>
                  <a:pt x="853352" y="1649822"/>
                  <a:pt x="850923" y="1647982"/>
                </a:cubicBezTo>
                <a:lnTo>
                  <a:pt x="781275" y="1597182"/>
                </a:lnTo>
                <a:cubicBezTo>
                  <a:pt x="778772" y="1595341"/>
                  <a:pt x="775312" y="1595930"/>
                  <a:pt x="773471" y="1598360"/>
                </a:cubicBezTo>
                <a:cubicBezTo>
                  <a:pt x="771631" y="1600863"/>
                  <a:pt x="772220" y="1604323"/>
                  <a:pt x="774649" y="1606164"/>
                </a:cubicBezTo>
                <a:lnTo>
                  <a:pt x="844297" y="1656964"/>
                </a:lnTo>
                <a:cubicBezTo>
                  <a:pt x="845327" y="1657700"/>
                  <a:pt x="846505" y="1658068"/>
                  <a:pt x="847610" y="1658068"/>
                </a:cubicBezTo>
                <a:cubicBezTo>
                  <a:pt x="849303" y="1658068"/>
                  <a:pt x="850996" y="1657258"/>
                  <a:pt x="852101" y="1655786"/>
                </a:cubicBezTo>
                <a:close/>
                <a:moveTo>
                  <a:pt x="781570" y="1605869"/>
                </a:moveTo>
                <a:cubicBezTo>
                  <a:pt x="783926" y="1603881"/>
                  <a:pt x="784147" y="1600347"/>
                  <a:pt x="782159" y="1597992"/>
                </a:cubicBezTo>
                <a:lnTo>
                  <a:pt x="730181" y="1537621"/>
                </a:lnTo>
                <a:cubicBezTo>
                  <a:pt x="728193" y="1535265"/>
                  <a:pt x="724659" y="1535044"/>
                  <a:pt x="722303" y="1537032"/>
                </a:cubicBezTo>
                <a:cubicBezTo>
                  <a:pt x="719947" y="1539019"/>
                  <a:pt x="719726" y="1542553"/>
                  <a:pt x="721714" y="1544909"/>
                </a:cubicBezTo>
                <a:lnTo>
                  <a:pt x="773692" y="1605280"/>
                </a:lnTo>
                <a:cubicBezTo>
                  <a:pt x="774796" y="1606605"/>
                  <a:pt x="776343" y="1607194"/>
                  <a:pt x="777962" y="1607194"/>
                </a:cubicBezTo>
                <a:cubicBezTo>
                  <a:pt x="779287" y="1607268"/>
                  <a:pt x="780539" y="1606753"/>
                  <a:pt x="781570" y="1605869"/>
                </a:cubicBezTo>
                <a:close/>
                <a:moveTo>
                  <a:pt x="727825" y="1546529"/>
                </a:moveTo>
                <a:cubicBezTo>
                  <a:pt x="730696" y="1545498"/>
                  <a:pt x="732169" y="1542259"/>
                  <a:pt x="731138" y="1539387"/>
                </a:cubicBezTo>
                <a:lnTo>
                  <a:pt x="703603" y="1464071"/>
                </a:lnTo>
                <a:cubicBezTo>
                  <a:pt x="702572" y="1461200"/>
                  <a:pt x="699333" y="1459727"/>
                  <a:pt x="696461" y="1460758"/>
                </a:cubicBezTo>
                <a:cubicBezTo>
                  <a:pt x="693590" y="1461789"/>
                  <a:pt x="692118" y="1465028"/>
                  <a:pt x="693148" y="1467899"/>
                </a:cubicBezTo>
                <a:lnTo>
                  <a:pt x="720683" y="1543216"/>
                </a:lnTo>
                <a:cubicBezTo>
                  <a:pt x="721493" y="1545498"/>
                  <a:pt x="723702" y="1546897"/>
                  <a:pt x="725984" y="1546897"/>
                </a:cubicBezTo>
                <a:cubicBezTo>
                  <a:pt x="726573" y="1546897"/>
                  <a:pt x="727236" y="1546750"/>
                  <a:pt x="727825" y="1546529"/>
                </a:cubicBezTo>
                <a:close/>
                <a:moveTo>
                  <a:pt x="699259" y="1471507"/>
                </a:moveTo>
                <a:cubicBezTo>
                  <a:pt x="702278" y="1471065"/>
                  <a:pt x="704339" y="1468194"/>
                  <a:pt x="703897" y="1465175"/>
                </a:cubicBezTo>
                <a:lnTo>
                  <a:pt x="690203" y="1378153"/>
                </a:lnTo>
                <a:cubicBezTo>
                  <a:pt x="689688" y="1375134"/>
                  <a:pt x="686890" y="1373073"/>
                  <a:pt x="683798" y="1373514"/>
                </a:cubicBezTo>
                <a:cubicBezTo>
                  <a:pt x="680780" y="1373956"/>
                  <a:pt x="678718" y="1376827"/>
                  <a:pt x="679160" y="1379920"/>
                </a:cubicBezTo>
                <a:lnTo>
                  <a:pt x="692854" y="1466942"/>
                </a:lnTo>
                <a:cubicBezTo>
                  <a:pt x="693296" y="1469740"/>
                  <a:pt x="695652" y="1471654"/>
                  <a:pt x="698376" y="1471654"/>
                </a:cubicBezTo>
                <a:cubicBezTo>
                  <a:pt x="698744" y="1471581"/>
                  <a:pt x="698965" y="1471507"/>
                  <a:pt x="699259" y="1471507"/>
                </a:cubicBezTo>
                <a:close/>
                <a:moveTo>
                  <a:pt x="685344" y="1384484"/>
                </a:moveTo>
                <a:cubicBezTo>
                  <a:pt x="688436" y="1384190"/>
                  <a:pt x="690645" y="1381392"/>
                  <a:pt x="690277" y="1378374"/>
                </a:cubicBezTo>
                <a:lnTo>
                  <a:pt x="679896" y="1282811"/>
                </a:lnTo>
                <a:cubicBezTo>
                  <a:pt x="679602" y="1279718"/>
                  <a:pt x="676730" y="1277510"/>
                  <a:pt x="673785" y="1277878"/>
                </a:cubicBezTo>
                <a:cubicBezTo>
                  <a:pt x="670693" y="1278172"/>
                  <a:pt x="668485" y="1280970"/>
                  <a:pt x="668853" y="1283989"/>
                </a:cubicBezTo>
                <a:lnTo>
                  <a:pt x="679234" y="1379552"/>
                </a:lnTo>
                <a:cubicBezTo>
                  <a:pt x="679528" y="1382423"/>
                  <a:pt x="681958" y="1384558"/>
                  <a:pt x="684829" y="1384484"/>
                </a:cubicBezTo>
                <a:cubicBezTo>
                  <a:pt x="684976" y="1384558"/>
                  <a:pt x="685123" y="1384484"/>
                  <a:pt x="685344" y="1384484"/>
                </a:cubicBezTo>
                <a:close/>
                <a:moveTo>
                  <a:pt x="674816" y="1288921"/>
                </a:moveTo>
                <a:cubicBezTo>
                  <a:pt x="677908" y="1288627"/>
                  <a:pt x="680191" y="1285976"/>
                  <a:pt x="679896" y="1282884"/>
                </a:cubicBezTo>
                <a:lnTo>
                  <a:pt x="671429" y="1184745"/>
                </a:lnTo>
                <a:cubicBezTo>
                  <a:pt x="671135" y="1181652"/>
                  <a:pt x="668190" y="1179149"/>
                  <a:pt x="665392" y="1179664"/>
                </a:cubicBezTo>
                <a:cubicBezTo>
                  <a:pt x="662300" y="1179959"/>
                  <a:pt x="660018" y="1182609"/>
                  <a:pt x="660312" y="1185702"/>
                </a:cubicBezTo>
                <a:lnTo>
                  <a:pt x="668779" y="1283841"/>
                </a:lnTo>
                <a:cubicBezTo>
                  <a:pt x="669000" y="1286786"/>
                  <a:pt x="671503" y="1288995"/>
                  <a:pt x="674374" y="1288921"/>
                </a:cubicBezTo>
                <a:cubicBezTo>
                  <a:pt x="674522" y="1288921"/>
                  <a:pt x="674669" y="1288921"/>
                  <a:pt x="674816" y="1288921"/>
                </a:cubicBezTo>
                <a:close/>
                <a:moveTo>
                  <a:pt x="666349" y="1190782"/>
                </a:moveTo>
                <a:cubicBezTo>
                  <a:pt x="669442" y="1190487"/>
                  <a:pt x="671724" y="1187837"/>
                  <a:pt x="671429" y="1184745"/>
                </a:cubicBezTo>
                <a:lnTo>
                  <a:pt x="663625" y="1089991"/>
                </a:lnTo>
                <a:cubicBezTo>
                  <a:pt x="663331" y="1086899"/>
                  <a:pt x="660607" y="1084543"/>
                  <a:pt x="657588" y="1084911"/>
                </a:cubicBezTo>
                <a:cubicBezTo>
                  <a:pt x="654496" y="1085206"/>
                  <a:pt x="652214" y="1087856"/>
                  <a:pt x="652508" y="1090949"/>
                </a:cubicBezTo>
                <a:lnTo>
                  <a:pt x="660312" y="1185702"/>
                </a:lnTo>
                <a:cubicBezTo>
                  <a:pt x="660533" y="1188647"/>
                  <a:pt x="663036" y="1190855"/>
                  <a:pt x="665908" y="1190855"/>
                </a:cubicBezTo>
                <a:cubicBezTo>
                  <a:pt x="666055" y="1190782"/>
                  <a:pt x="666202" y="1190782"/>
                  <a:pt x="666349" y="1190782"/>
                </a:cubicBezTo>
                <a:close/>
                <a:moveTo>
                  <a:pt x="658472" y="1096029"/>
                </a:moveTo>
                <a:cubicBezTo>
                  <a:pt x="661564" y="1095881"/>
                  <a:pt x="663920" y="1093231"/>
                  <a:pt x="663699" y="1090139"/>
                </a:cubicBezTo>
                <a:lnTo>
                  <a:pt x="658693" y="1002969"/>
                </a:lnTo>
                <a:cubicBezTo>
                  <a:pt x="658545" y="999877"/>
                  <a:pt x="656116" y="997447"/>
                  <a:pt x="652803" y="997742"/>
                </a:cubicBezTo>
                <a:cubicBezTo>
                  <a:pt x="649711" y="997889"/>
                  <a:pt x="647355" y="1000539"/>
                  <a:pt x="647576" y="1003631"/>
                </a:cubicBezTo>
                <a:lnTo>
                  <a:pt x="652582" y="1090801"/>
                </a:lnTo>
                <a:cubicBezTo>
                  <a:pt x="652729" y="1093746"/>
                  <a:pt x="655232" y="1096102"/>
                  <a:pt x="658177" y="1096029"/>
                </a:cubicBezTo>
                <a:cubicBezTo>
                  <a:pt x="658251" y="1096102"/>
                  <a:pt x="658325" y="1096102"/>
                  <a:pt x="658472" y="1096029"/>
                </a:cubicBezTo>
                <a:close/>
                <a:moveTo>
                  <a:pt x="658693" y="1003337"/>
                </a:moveTo>
                <a:lnTo>
                  <a:pt x="658398" y="927800"/>
                </a:lnTo>
                <a:cubicBezTo>
                  <a:pt x="658398" y="924707"/>
                  <a:pt x="655895" y="922204"/>
                  <a:pt x="652803" y="922278"/>
                </a:cubicBezTo>
                <a:cubicBezTo>
                  <a:pt x="652803" y="922278"/>
                  <a:pt x="652803" y="922278"/>
                  <a:pt x="652803" y="922278"/>
                </a:cubicBezTo>
                <a:cubicBezTo>
                  <a:pt x="649711" y="922278"/>
                  <a:pt x="647281" y="924781"/>
                  <a:pt x="647281" y="927873"/>
                </a:cubicBezTo>
                <a:lnTo>
                  <a:pt x="647576" y="1003411"/>
                </a:lnTo>
                <a:cubicBezTo>
                  <a:pt x="647576" y="1006503"/>
                  <a:pt x="650079" y="1009006"/>
                  <a:pt x="653171" y="1008932"/>
                </a:cubicBezTo>
                <a:cubicBezTo>
                  <a:pt x="653171" y="1008932"/>
                  <a:pt x="653171" y="1008932"/>
                  <a:pt x="653171" y="1008932"/>
                </a:cubicBezTo>
                <a:cubicBezTo>
                  <a:pt x="656189" y="1008859"/>
                  <a:pt x="658693" y="1006356"/>
                  <a:pt x="658693" y="1003337"/>
                </a:cubicBezTo>
                <a:close/>
                <a:moveTo>
                  <a:pt x="658251" y="928978"/>
                </a:moveTo>
                <a:lnTo>
                  <a:pt x="672534" y="865882"/>
                </a:lnTo>
                <a:cubicBezTo>
                  <a:pt x="673196" y="862864"/>
                  <a:pt x="671356" y="859919"/>
                  <a:pt x="668337" y="859183"/>
                </a:cubicBezTo>
                <a:cubicBezTo>
                  <a:pt x="665319" y="858446"/>
                  <a:pt x="662374" y="860361"/>
                  <a:pt x="661638" y="863379"/>
                </a:cubicBezTo>
                <a:lnTo>
                  <a:pt x="647355" y="926474"/>
                </a:lnTo>
                <a:cubicBezTo>
                  <a:pt x="646692" y="929493"/>
                  <a:pt x="648533" y="932438"/>
                  <a:pt x="651551" y="933174"/>
                </a:cubicBezTo>
                <a:cubicBezTo>
                  <a:pt x="651993" y="933248"/>
                  <a:pt x="652435" y="933321"/>
                  <a:pt x="652803" y="933321"/>
                </a:cubicBezTo>
                <a:cubicBezTo>
                  <a:pt x="655380" y="933321"/>
                  <a:pt x="657662" y="931554"/>
                  <a:pt x="658251" y="928978"/>
                </a:cubicBezTo>
                <a:close/>
                <a:moveTo>
                  <a:pt x="671503" y="868091"/>
                </a:moveTo>
                <a:lnTo>
                  <a:pt x="710082" y="818248"/>
                </a:lnTo>
                <a:cubicBezTo>
                  <a:pt x="711996" y="815819"/>
                  <a:pt x="711554" y="812285"/>
                  <a:pt x="709125" y="810444"/>
                </a:cubicBezTo>
                <a:cubicBezTo>
                  <a:pt x="706695" y="808604"/>
                  <a:pt x="703235" y="808972"/>
                  <a:pt x="701320" y="811401"/>
                </a:cubicBezTo>
                <a:lnTo>
                  <a:pt x="662742" y="861244"/>
                </a:lnTo>
                <a:cubicBezTo>
                  <a:pt x="660828" y="863674"/>
                  <a:pt x="661269" y="867208"/>
                  <a:pt x="663699" y="869048"/>
                </a:cubicBezTo>
                <a:cubicBezTo>
                  <a:pt x="664730" y="869858"/>
                  <a:pt x="665981" y="870226"/>
                  <a:pt x="667159" y="870226"/>
                </a:cubicBezTo>
                <a:cubicBezTo>
                  <a:pt x="668779" y="870226"/>
                  <a:pt x="670399" y="869490"/>
                  <a:pt x="671503" y="868091"/>
                </a:cubicBezTo>
                <a:close/>
                <a:moveTo>
                  <a:pt x="709051" y="819353"/>
                </a:moveTo>
                <a:lnTo>
                  <a:pt x="765078" y="778271"/>
                </a:lnTo>
                <a:cubicBezTo>
                  <a:pt x="767581" y="776430"/>
                  <a:pt x="768097" y="772970"/>
                  <a:pt x="766256" y="770467"/>
                </a:cubicBezTo>
                <a:cubicBezTo>
                  <a:pt x="764416" y="767964"/>
                  <a:pt x="760955" y="767448"/>
                  <a:pt x="758452" y="769289"/>
                </a:cubicBezTo>
                <a:lnTo>
                  <a:pt x="702425" y="810371"/>
                </a:lnTo>
                <a:cubicBezTo>
                  <a:pt x="699922" y="812211"/>
                  <a:pt x="699406" y="815671"/>
                  <a:pt x="701247" y="818175"/>
                </a:cubicBezTo>
                <a:cubicBezTo>
                  <a:pt x="702351" y="819647"/>
                  <a:pt x="704045" y="820457"/>
                  <a:pt x="705811" y="820457"/>
                </a:cubicBezTo>
                <a:cubicBezTo>
                  <a:pt x="706916" y="820457"/>
                  <a:pt x="708020" y="820089"/>
                  <a:pt x="709051" y="819353"/>
                </a:cubicBezTo>
                <a:close/>
                <a:moveTo>
                  <a:pt x="764489" y="778639"/>
                </a:moveTo>
                <a:lnTo>
                  <a:pt x="831118" y="741606"/>
                </a:lnTo>
                <a:cubicBezTo>
                  <a:pt x="833842" y="740134"/>
                  <a:pt x="834799" y="736747"/>
                  <a:pt x="833253" y="734023"/>
                </a:cubicBezTo>
                <a:cubicBezTo>
                  <a:pt x="831781" y="731299"/>
                  <a:pt x="828320" y="730342"/>
                  <a:pt x="825670" y="731888"/>
                </a:cubicBezTo>
                <a:lnTo>
                  <a:pt x="759041" y="768921"/>
                </a:lnTo>
                <a:cubicBezTo>
                  <a:pt x="756317" y="770393"/>
                  <a:pt x="755360" y="773780"/>
                  <a:pt x="756906" y="776504"/>
                </a:cubicBezTo>
                <a:cubicBezTo>
                  <a:pt x="757937" y="778344"/>
                  <a:pt x="759851" y="779375"/>
                  <a:pt x="761839" y="779375"/>
                </a:cubicBezTo>
                <a:cubicBezTo>
                  <a:pt x="762722" y="779375"/>
                  <a:pt x="763606" y="779081"/>
                  <a:pt x="764489" y="778639"/>
                </a:cubicBezTo>
                <a:close/>
                <a:moveTo>
                  <a:pt x="830676" y="741827"/>
                </a:moveTo>
                <a:lnTo>
                  <a:pt x="905478" y="708182"/>
                </a:lnTo>
                <a:cubicBezTo>
                  <a:pt x="908275" y="706930"/>
                  <a:pt x="909527" y="703617"/>
                  <a:pt x="908275" y="700819"/>
                </a:cubicBezTo>
                <a:cubicBezTo>
                  <a:pt x="907024" y="698022"/>
                  <a:pt x="903711" y="696770"/>
                  <a:pt x="900913" y="698022"/>
                </a:cubicBezTo>
                <a:lnTo>
                  <a:pt x="826112" y="731667"/>
                </a:lnTo>
                <a:cubicBezTo>
                  <a:pt x="823314" y="732919"/>
                  <a:pt x="822063" y="736232"/>
                  <a:pt x="823314" y="739030"/>
                </a:cubicBezTo>
                <a:cubicBezTo>
                  <a:pt x="824271" y="741091"/>
                  <a:pt x="826333" y="742343"/>
                  <a:pt x="828468" y="742343"/>
                </a:cubicBezTo>
                <a:cubicBezTo>
                  <a:pt x="829204" y="742343"/>
                  <a:pt x="829940" y="742122"/>
                  <a:pt x="830676" y="741827"/>
                </a:cubicBezTo>
                <a:close/>
                <a:moveTo>
                  <a:pt x="905183" y="708329"/>
                </a:moveTo>
                <a:lnTo>
                  <a:pt x="985653" y="677333"/>
                </a:lnTo>
                <a:cubicBezTo>
                  <a:pt x="988524" y="676229"/>
                  <a:pt x="989997" y="672990"/>
                  <a:pt x="988893" y="670118"/>
                </a:cubicBezTo>
                <a:cubicBezTo>
                  <a:pt x="987788" y="667247"/>
                  <a:pt x="984549" y="665775"/>
                  <a:pt x="981678" y="666879"/>
                </a:cubicBezTo>
                <a:lnTo>
                  <a:pt x="901207" y="697948"/>
                </a:lnTo>
                <a:cubicBezTo>
                  <a:pt x="898336" y="699052"/>
                  <a:pt x="896864" y="702292"/>
                  <a:pt x="897968" y="705163"/>
                </a:cubicBezTo>
                <a:cubicBezTo>
                  <a:pt x="898852" y="707372"/>
                  <a:pt x="900987" y="708771"/>
                  <a:pt x="903195" y="708771"/>
                </a:cubicBezTo>
                <a:cubicBezTo>
                  <a:pt x="903858" y="708697"/>
                  <a:pt x="904520" y="708550"/>
                  <a:pt x="905183" y="708329"/>
                </a:cubicBezTo>
                <a:close/>
                <a:moveTo>
                  <a:pt x="985432" y="677481"/>
                </a:moveTo>
                <a:lnTo>
                  <a:pt x="1068700" y="649651"/>
                </a:lnTo>
                <a:cubicBezTo>
                  <a:pt x="1071645" y="648694"/>
                  <a:pt x="1073191" y="645528"/>
                  <a:pt x="1072234" y="642583"/>
                </a:cubicBezTo>
                <a:cubicBezTo>
                  <a:pt x="1071277" y="639638"/>
                  <a:pt x="1068185" y="638092"/>
                  <a:pt x="1065166" y="639049"/>
                </a:cubicBezTo>
                <a:lnTo>
                  <a:pt x="981898" y="666879"/>
                </a:lnTo>
                <a:cubicBezTo>
                  <a:pt x="978954" y="667836"/>
                  <a:pt x="977407" y="671002"/>
                  <a:pt x="978365" y="673947"/>
                </a:cubicBezTo>
                <a:cubicBezTo>
                  <a:pt x="979174" y="676303"/>
                  <a:pt x="981309" y="677775"/>
                  <a:pt x="983665" y="677775"/>
                </a:cubicBezTo>
                <a:cubicBezTo>
                  <a:pt x="984254" y="677702"/>
                  <a:pt x="984843" y="677628"/>
                  <a:pt x="985432" y="677481"/>
                </a:cubicBezTo>
                <a:close/>
                <a:moveTo>
                  <a:pt x="1068479" y="649725"/>
                </a:moveTo>
                <a:lnTo>
                  <a:pt x="1151600" y="625576"/>
                </a:lnTo>
                <a:cubicBezTo>
                  <a:pt x="1154545" y="624693"/>
                  <a:pt x="1156238" y="621601"/>
                  <a:pt x="1155428" y="618656"/>
                </a:cubicBezTo>
                <a:cubicBezTo>
                  <a:pt x="1154545" y="615711"/>
                  <a:pt x="1151453" y="614017"/>
                  <a:pt x="1148508" y="614827"/>
                </a:cubicBezTo>
                <a:lnTo>
                  <a:pt x="1065387" y="638976"/>
                </a:lnTo>
                <a:cubicBezTo>
                  <a:pt x="1062442" y="639859"/>
                  <a:pt x="1060749" y="642951"/>
                  <a:pt x="1061559" y="645896"/>
                </a:cubicBezTo>
                <a:cubicBezTo>
                  <a:pt x="1062295" y="648326"/>
                  <a:pt x="1064504" y="649946"/>
                  <a:pt x="1066933" y="649946"/>
                </a:cubicBezTo>
                <a:cubicBezTo>
                  <a:pt x="1067449" y="649946"/>
                  <a:pt x="1067964" y="649872"/>
                  <a:pt x="1068479" y="649725"/>
                </a:cubicBezTo>
                <a:close/>
                <a:moveTo>
                  <a:pt x="1249519" y="706046"/>
                </a:moveTo>
                <a:cubicBezTo>
                  <a:pt x="1251507" y="703691"/>
                  <a:pt x="1251286" y="700230"/>
                  <a:pt x="1248930" y="698169"/>
                </a:cubicBezTo>
                <a:lnTo>
                  <a:pt x="1153661" y="616005"/>
                </a:lnTo>
                <a:cubicBezTo>
                  <a:pt x="1151305" y="614017"/>
                  <a:pt x="1147845" y="614238"/>
                  <a:pt x="1145784" y="616594"/>
                </a:cubicBezTo>
                <a:cubicBezTo>
                  <a:pt x="1143796" y="618950"/>
                  <a:pt x="1144017" y="622411"/>
                  <a:pt x="1146373" y="624472"/>
                </a:cubicBezTo>
                <a:lnTo>
                  <a:pt x="1241641" y="706635"/>
                </a:lnTo>
                <a:cubicBezTo>
                  <a:pt x="1242672" y="707519"/>
                  <a:pt x="1243997" y="708034"/>
                  <a:pt x="1245322" y="707961"/>
                </a:cubicBezTo>
                <a:cubicBezTo>
                  <a:pt x="1246868" y="707961"/>
                  <a:pt x="1248414" y="707298"/>
                  <a:pt x="1249519" y="706046"/>
                </a:cubicBezTo>
                <a:close/>
                <a:moveTo>
                  <a:pt x="1330283" y="811107"/>
                </a:moveTo>
                <a:cubicBezTo>
                  <a:pt x="1332713" y="809193"/>
                  <a:pt x="1333155" y="805732"/>
                  <a:pt x="1331240" y="803303"/>
                </a:cubicBezTo>
                <a:lnTo>
                  <a:pt x="1249666" y="698979"/>
                </a:lnTo>
                <a:cubicBezTo>
                  <a:pt x="1247752" y="696549"/>
                  <a:pt x="1244292" y="696107"/>
                  <a:pt x="1241862" y="698022"/>
                </a:cubicBezTo>
                <a:cubicBezTo>
                  <a:pt x="1239432" y="699936"/>
                  <a:pt x="1238991" y="703396"/>
                  <a:pt x="1240905" y="705826"/>
                </a:cubicBezTo>
                <a:lnTo>
                  <a:pt x="1322479" y="810150"/>
                </a:lnTo>
                <a:cubicBezTo>
                  <a:pt x="1323584" y="811549"/>
                  <a:pt x="1325277" y="812285"/>
                  <a:pt x="1326897" y="812285"/>
                </a:cubicBezTo>
                <a:cubicBezTo>
                  <a:pt x="1328075" y="812285"/>
                  <a:pt x="1329253" y="811917"/>
                  <a:pt x="1330283" y="811107"/>
                </a:cubicBezTo>
                <a:close/>
                <a:moveTo>
                  <a:pt x="1395513" y="933248"/>
                </a:moveTo>
                <a:cubicBezTo>
                  <a:pt x="1398238" y="931775"/>
                  <a:pt x="1399195" y="928389"/>
                  <a:pt x="1397722" y="925664"/>
                </a:cubicBezTo>
                <a:lnTo>
                  <a:pt x="1331756" y="804113"/>
                </a:lnTo>
                <a:cubicBezTo>
                  <a:pt x="1330283" y="801388"/>
                  <a:pt x="1326897" y="800431"/>
                  <a:pt x="1324173" y="801904"/>
                </a:cubicBezTo>
                <a:cubicBezTo>
                  <a:pt x="1321449" y="803376"/>
                  <a:pt x="1320492" y="806763"/>
                  <a:pt x="1321964" y="809487"/>
                </a:cubicBezTo>
                <a:lnTo>
                  <a:pt x="1387930" y="931039"/>
                </a:lnTo>
                <a:cubicBezTo>
                  <a:pt x="1388961" y="932880"/>
                  <a:pt x="1390875" y="933984"/>
                  <a:pt x="1392863" y="933984"/>
                </a:cubicBezTo>
                <a:cubicBezTo>
                  <a:pt x="1393747" y="933910"/>
                  <a:pt x="1394630" y="933689"/>
                  <a:pt x="1395513" y="933248"/>
                </a:cubicBezTo>
                <a:close/>
                <a:moveTo>
                  <a:pt x="1443295" y="1067463"/>
                </a:moveTo>
                <a:cubicBezTo>
                  <a:pt x="1446166" y="1066432"/>
                  <a:pt x="1447712" y="1063193"/>
                  <a:pt x="1446608" y="1060321"/>
                </a:cubicBezTo>
                <a:lnTo>
                  <a:pt x="1398017" y="926401"/>
                </a:lnTo>
                <a:cubicBezTo>
                  <a:pt x="1396986" y="923529"/>
                  <a:pt x="1393747" y="921983"/>
                  <a:pt x="1390875" y="923088"/>
                </a:cubicBezTo>
                <a:cubicBezTo>
                  <a:pt x="1388004" y="924118"/>
                  <a:pt x="1386458" y="927358"/>
                  <a:pt x="1387562" y="930229"/>
                </a:cubicBezTo>
                <a:lnTo>
                  <a:pt x="1436154" y="1064150"/>
                </a:lnTo>
                <a:cubicBezTo>
                  <a:pt x="1436963" y="1066432"/>
                  <a:pt x="1439172" y="1067831"/>
                  <a:pt x="1441454" y="1067831"/>
                </a:cubicBezTo>
                <a:cubicBezTo>
                  <a:pt x="1442043" y="1067831"/>
                  <a:pt x="1442706" y="1067684"/>
                  <a:pt x="1443295" y="1067463"/>
                </a:cubicBezTo>
                <a:close/>
                <a:moveTo>
                  <a:pt x="1471787" y="1208967"/>
                </a:moveTo>
                <a:cubicBezTo>
                  <a:pt x="1474806" y="1208378"/>
                  <a:pt x="1476720" y="1205359"/>
                  <a:pt x="1476131" y="1202414"/>
                </a:cubicBezTo>
                <a:lnTo>
                  <a:pt x="1446829" y="1061131"/>
                </a:lnTo>
                <a:cubicBezTo>
                  <a:pt x="1446166" y="1058113"/>
                  <a:pt x="1443148" y="1056198"/>
                  <a:pt x="1440276" y="1056787"/>
                </a:cubicBezTo>
                <a:cubicBezTo>
                  <a:pt x="1437258" y="1057376"/>
                  <a:pt x="1435344" y="1060395"/>
                  <a:pt x="1435933" y="1063340"/>
                </a:cubicBezTo>
                <a:lnTo>
                  <a:pt x="1465235" y="1204623"/>
                </a:lnTo>
                <a:cubicBezTo>
                  <a:pt x="1465750" y="1207273"/>
                  <a:pt x="1468106" y="1209114"/>
                  <a:pt x="1470756" y="1209040"/>
                </a:cubicBezTo>
                <a:cubicBezTo>
                  <a:pt x="1471051" y="1209040"/>
                  <a:pt x="1471419" y="1209040"/>
                  <a:pt x="1471787" y="1208967"/>
                </a:cubicBezTo>
                <a:close/>
                <a:moveTo>
                  <a:pt x="1479223" y="1352679"/>
                </a:moveTo>
                <a:cubicBezTo>
                  <a:pt x="1482315" y="1352532"/>
                  <a:pt x="1484671" y="1349881"/>
                  <a:pt x="1484450" y="1346789"/>
                </a:cubicBezTo>
                <a:lnTo>
                  <a:pt x="1476278" y="1203150"/>
                </a:lnTo>
                <a:cubicBezTo>
                  <a:pt x="1476131" y="1200058"/>
                  <a:pt x="1473260" y="1197334"/>
                  <a:pt x="1470388" y="1197923"/>
                </a:cubicBezTo>
                <a:cubicBezTo>
                  <a:pt x="1467296" y="1198070"/>
                  <a:pt x="1464940" y="1200721"/>
                  <a:pt x="1465161" y="1203813"/>
                </a:cubicBezTo>
                <a:lnTo>
                  <a:pt x="1473333" y="1347452"/>
                </a:lnTo>
                <a:cubicBezTo>
                  <a:pt x="1473481" y="1350470"/>
                  <a:pt x="1475984" y="1352753"/>
                  <a:pt x="1478929" y="1352679"/>
                </a:cubicBezTo>
                <a:cubicBezTo>
                  <a:pt x="1479002" y="1352679"/>
                  <a:pt x="1479076" y="1352679"/>
                  <a:pt x="1479223" y="1352679"/>
                </a:cubicBezTo>
                <a:close/>
                <a:moveTo>
                  <a:pt x="1471640" y="1488514"/>
                </a:moveTo>
                <a:lnTo>
                  <a:pt x="1484450" y="1347673"/>
                </a:lnTo>
                <a:cubicBezTo>
                  <a:pt x="1484745" y="1344581"/>
                  <a:pt x="1482463" y="1341930"/>
                  <a:pt x="1479370" y="1341636"/>
                </a:cubicBezTo>
                <a:cubicBezTo>
                  <a:pt x="1476425" y="1341488"/>
                  <a:pt x="1473628" y="1343623"/>
                  <a:pt x="1473333" y="1346716"/>
                </a:cubicBezTo>
                <a:lnTo>
                  <a:pt x="1460523" y="1487557"/>
                </a:lnTo>
                <a:cubicBezTo>
                  <a:pt x="1460228" y="1490649"/>
                  <a:pt x="1462511" y="1493299"/>
                  <a:pt x="1465603" y="1493594"/>
                </a:cubicBezTo>
                <a:cubicBezTo>
                  <a:pt x="1465824" y="1493594"/>
                  <a:pt x="1465971" y="1493594"/>
                  <a:pt x="1466192" y="1493594"/>
                </a:cubicBezTo>
                <a:cubicBezTo>
                  <a:pt x="1468990" y="1493520"/>
                  <a:pt x="1471345" y="1491385"/>
                  <a:pt x="1471640" y="1488514"/>
                </a:cubicBezTo>
                <a:close/>
                <a:moveTo>
                  <a:pt x="1437773" y="1622361"/>
                </a:moveTo>
                <a:lnTo>
                  <a:pt x="1471493" y="1489324"/>
                </a:lnTo>
                <a:cubicBezTo>
                  <a:pt x="1472229" y="1486379"/>
                  <a:pt x="1470462" y="1483287"/>
                  <a:pt x="1467443" y="1482550"/>
                </a:cubicBezTo>
                <a:cubicBezTo>
                  <a:pt x="1464425" y="1481740"/>
                  <a:pt x="1461406" y="1483581"/>
                  <a:pt x="1460670" y="1486600"/>
                </a:cubicBezTo>
                <a:lnTo>
                  <a:pt x="1426951" y="1619637"/>
                </a:lnTo>
                <a:cubicBezTo>
                  <a:pt x="1426214" y="1622582"/>
                  <a:pt x="1427981" y="1625674"/>
                  <a:pt x="1431000" y="1626410"/>
                </a:cubicBezTo>
                <a:cubicBezTo>
                  <a:pt x="1431442" y="1626557"/>
                  <a:pt x="1431957" y="1626557"/>
                  <a:pt x="1432399" y="1626557"/>
                </a:cubicBezTo>
                <a:cubicBezTo>
                  <a:pt x="1434902" y="1626557"/>
                  <a:pt x="1437111" y="1624864"/>
                  <a:pt x="1437773" y="1622361"/>
                </a:cubicBezTo>
                <a:close/>
                <a:moveTo>
                  <a:pt x="1382924" y="1743324"/>
                </a:moveTo>
                <a:lnTo>
                  <a:pt x="1437479" y="1623318"/>
                </a:lnTo>
                <a:cubicBezTo>
                  <a:pt x="1438730" y="1620520"/>
                  <a:pt x="1437479" y="1617207"/>
                  <a:pt x="1434681" y="1615956"/>
                </a:cubicBezTo>
                <a:cubicBezTo>
                  <a:pt x="1431883" y="1614704"/>
                  <a:pt x="1428570" y="1615956"/>
                  <a:pt x="1427319" y="1618753"/>
                </a:cubicBezTo>
                <a:lnTo>
                  <a:pt x="1372764" y="1738759"/>
                </a:lnTo>
                <a:cubicBezTo>
                  <a:pt x="1371512" y="1741557"/>
                  <a:pt x="1372764" y="1744870"/>
                  <a:pt x="1375562" y="1746121"/>
                </a:cubicBezTo>
                <a:cubicBezTo>
                  <a:pt x="1376298" y="1746490"/>
                  <a:pt x="1377108" y="1746637"/>
                  <a:pt x="1377918" y="1746637"/>
                </a:cubicBezTo>
                <a:cubicBezTo>
                  <a:pt x="1379979" y="1746563"/>
                  <a:pt x="1381967" y="1745385"/>
                  <a:pt x="1382924" y="1743324"/>
                </a:cubicBezTo>
                <a:close/>
                <a:moveTo>
                  <a:pt x="1307092" y="1846396"/>
                </a:moveTo>
                <a:lnTo>
                  <a:pt x="1382335" y="1744354"/>
                </a:lnTo>
                <a:cubicBezTo>
                  <a:pt x="1384176" y="1741851"/>
                  <a:pt x="1383660" y="1738391"/>
                  <a:pt x="1381157" y="1736550"/>
                </a:cubicBezTo>
                <a:cubicBezTo>
                  <a:pt x="1378727" y="1734710"/>
                  <a:pt x="1375194" y="1735299"/>
                  <a:pt x="1373353" y="1737728"/>
                </a:cubicBezTo>
                <a:lnTo>
                  <a:pt x="1298110" y="1839770"/>
                </a:lnTo>
                <a:cubicBezTo>
                  <a:pt x="1296269" y="1842273"/>
                  <a:pt x="1296785" y="1845734"/>
                  <a:pt x="1299288" y="1847574"/>
                </a:cubicBezTo>
                <a:cubicBezTo>
                  <a:pt x="1300319" y="1848310"/>
                  <a:pt x="1301497" y="1848679"/>
                  <a:pt x="1302675" y="1848679"/>
                </a:cubicBezTo>
                <a:cubicBezTo>
                  <a:pt x="1304368" y="1848679"/>
                  <a:pt x="1306061" y="1847869"/>
                  <a:pt x="1307092" y="1846396"/>
                </a:cubicBezTo>
                <a:close/>
                <a:moveTo>
                  <a:pt x="1215137" y="1929959"/>
                </a:moveTo>
                <a:lnTo>
                  <a:pt x="1306356" y="1847206"/>
                </a:lnTo>
                <a:cubicBezTo>
                  <a:pt x="1308638" y="1845145"/>
                  <a:pt x="1308785" y="1841611"/>
                  <a:pt x="1306724" y="1839328"/>
                </a:cubicBezTo>
                <a:cubicBezTo>
                  <a:pt x="1304663" y="1837046"/>
                  <a:pt x="1301129" y="1836899"/>
                  <a:pt x="1298846" y="1838960"/>
                </a:cubicBezTo>
                <a:lnTo>
                  <a:pt x="1207627" y="1921713"/>
                </a:lnTo>
                <a:cubicBezTo>
                  <a:pt x="1205345" y="1923774"/>
                  <a:pt x="1205198" y="1927308"/>
                  <a:pt x="1207259" y="1929590"/>
                </a:cubicBezTo>
                <a:cubicBezTo>
                  <a:pt x="1208363" y="1930842"/>
                  <a:pt x="1209910" y="1931431"/>
                  <a:pt x="1211456" y="1931431"/>
                </a:cubicBezTo>
                <a:cubicBezTo>
                  <a:pt x="1212781" y="1931357"/>
                  <a:pt x="1214106" y="1930916"/>
                  <a:pt x="1215137" y="1929959"/>
                </a:cubicBezTo>
                <a:close/>
                <a:moveTo>
                  <a:pt x="1111770" y="1992685"/>
                </a:moveTo>
                <a:lnTo>
                  <a:pt x="1214327" y="1930621"/>
                </a:lnTo>
                <a:cubicBezTo>
                  <a:pt x="1216977" y="1929001"/>
                  <a:pt x="1217787" y="1925615"/>
                  <a:pt x="1216241" y="1922964"/>
                </a:cubicBezTo>
                <a:cubicBezTo>
                  <a:pt x="1214621" y="1920314"/>
                  <a:pt x="1211161" y="1919504"/>
                  <a:pt x="1208584" y="1921050"/>
                </a:cubicBezTo>
                <a:lnTo>
                  <a:pt x="1106027" y="1983114"/>
                </a:lnTo>
                <a:cubicBezTo>
                  <a:pt x="1103377" y="1984734"/>
                  <a:pt x="1102567" y="1988121"/>
                  <a:pt x="1104113" y="1990771"/>
                </a:cubicBezTo>
                <a:cubicBezTo>
                  <a:pt x="1105144" y="1992538"/>
                  <a:pt x="1107058" y="1993495"/>
                  <a:pt x="1108898" y="1993422"/>
                </a:cubicBezTo>
                <a:cubicBezTo>
                  <a:pt x="1109929" y="1993495"/>
                  <a:pt x="1110886" y="1993201"/>
                  <a:pt x="1111770" y="1992685"/>
                </a:cubicBezTo>
                <a:close/>
                <a:moveTo>
                  <a:pt x="1114126" y="1989741"/>
                </a:moveTo>
                <a:cubicBezTo>
                  <a:pt x="1115156" y="1986869"/>
                  <a:pt x="1113610" y="1983630"/>
                  <a:pt x="1110739" y="1982599"/>
                </a:cubicBezTo>
                <a:lnTo>
                  <a:pt x="1018710" y="1950058"/>
                </a:lnTo>
                <a:cubicBezTo>
                  <a:pt x="1015839" y="1949100"/>
                  <a:pt x="1012599" y="1950573"/>
                  <a:pt x="1011569" y="1953444"/>
                </a:cubicBezTo>
                <a:cubicBezTo>
                  <a:pt x="1010538" y="1956316"/>
                  <a:pt x="1012084" y="1959555"/>
                  <a:pt x="1014955" y="1960586"/>
                </a:cubicBezTo>
                <a:lnTo>
                  <a:pt x="1106984" y="1993127"/>
                </a:lnTo>
                <a:cubicBezTo>
                  <a:pt x="1107573" y="1993348"/>
                  <a:pt x="1108236" y="1993422"/>
                  <a:pt x="1108898" y="1993422"/>
                </a:cubicBezTo>
                <a:cubicBezTo>
                  <a:pt x="1111181" y="1993495"/>
                  <a:pt x="1113316" y="1992023"/>
                  <a:pt x="1114126" y="1989741"/>
                </a:cubicBezTo>
                <a:close/>
                <a:moveTo>
                  <a:pt x="1021949" y="1957641"/>
                </a:moveTo>
                <a:cubicBezTo>
                  <a:pt x="1023201" y="1954843"/>
                  <a:pt x="1021876" y="1951530"/>
                  <a:pt x="1019078" y="1950278"/>
                </a:cubicBezTo>
                <a:lnTo>
                  <a:pt x="926534" y="1910227"/>
                </a:lnTo>
                <a:cubicBezTo>
                  <a:pt x="923736" y="1908976"/>
                  <a:pt x="920423" y="1910301"/>
                  <a:pt x="919171" y="1913099"/>
                </a:cubicBezTo>
                <a:cubicBezTo>
                  <a:pt x="917920" y="1915897"/>
                  <a:pt x="919245" y="1919209"/>
                  <a:pt x="922043" y="1920461"/>
                </a:cubicBezTo>
                <a:lnTo>
                  <a:pt x="1014587" y="1960512"/>
                </a:lnTo>
                <a:cubicBezTo>
                  <a:pt x="1015323" y="1960807"/>
                  <a:pt x="1016060" y="1960954"/>
                  <a:pt x="1016869" y="1960954"/>
                </a:cubicBezTo>
                <a:cubicBezTo>
                  <a:pt x="1019004" y="1960954"/>
                  <a:pt x="1020992" y="1959702"/>
                  <a:pt x="1021949" y="1957641"/>
                </a:cubicBezTo>
                <a:close/>
                <a:moveTo>
                  <a:pt x="929184" y="1917958"/>
                </a:moveTo>
                <a:cubicBezTo>
                  <a:pt x="930657" y="1915234"/>
                  <a:pt x="929552" y="1911847"/>
                  <a:pt x="926828" y="1910448"/>
                </a:cubicBezTo>
                <a:lnTo>
                  <a:pt x="837008" y="1863109"/>
                </a:lnTo>
                <a:cubicBezTo>
                  <a:pt x="834284" y="1861636"/>
                  <a:pt x="830897" y="1862740"/>
                  <a:pt x="829498" y="1865465"/>
                </a:cubicBezTo>
                <a:cubicBezTo>
                  <a:pt x="828026" y="1868189"/>
                  <a:pt x="829130" y="1871575"/>
                  <a:pt x="831854" y="1872974"/>
                </a:cubicBezTo>
                <a:lnTo>
                  <a:pt x="921675" y="1920314"/>
                </a:lnTo>
                <a:cubicBezTo>
                  <a:pt x="922485" y="1920756"/>
                  <a:pt x="923442" y="1920977"/>
                  <a:pt x="924325" y="1920977"/>
                </a:cubicBezTo>
                <a:cubicBezTo>
                  <a:pt x="926239" y="1920903"/>
                  <a:pt x="928227" y="1919799"/>
                  <a:pt x="929184" y="1917958"/>
                </a:cubicBezTo>
                <a:close/>
                <a:moveTo>
                  <a:pt x="839143" y="1871060"/>
                </a:moveTo>
                <a:cubicBezTo>
                  <a:pt x="840836" y="1868483"/>
                  <a:pt x="840100" y="1865023"/>
                  <a:pt x="837523" y="1863329"/>
                </a:cubicBezTo>
                <a:lnTo>
                  <a:pt x="753814" y="1809143"/>
                </a:lnTo>
                <a:cubicBezTo>
                  <a:pt x="751237" y="1807449"/>
                  <a:pt x="747777" y="1808186"/>
                  <a:pt x="746083" y="1810763"/>
                </a:cubicBezTo>
                <a:cubicBezTo>
                  <a:pt x="744390" y="1813339"/>
                  <a:pt x="745126" y="1816800"/>
                  <a:pt x="747703" y="1818493"/>
                </a:cubicBezTo>
                <a:lnTo>
                  <a:pt x="831413" y="1872680"/>
                </a:lnTo>
                <a:cubicBezTo>
                  <a:pt x="832370" y="1873269"/>
                  <a:pt x="833400" y="1873563"/>
                  <a:pt x="834505" y="1873563"/>
                </a:cubicBezTo>
                <a:cubicBezTo>
                  <a:pt x="836272" y="1873563"/>
                  <a:pt x="838039" y="1872680"/>
                  <a:pt x="839143" y="1871060"/>
                </a:cubicBezTo>
                <a:close/>
                <a:moveTo>
                  <a:pt x="755065" y="1817389"/>
                </a:moveTo>
                <a:cubicBezTo>
                  <a:pt x="757053" y="1815033"/>
                  <a:pt x="756685" y="1811499"/>
                  <a:pt x="754329" y="1809511"/>
                </a:cubicBezTo>
                <a:lnTo>
                  <a:pt x="678424" y="1747152"/>
                </a:lnTo>
                <a:cubicBezTo>
                  <a:pt x="676068" y="1745164"/>
                  <a:pt x="672534" y="1745532"/>
                  <a:pt x="670546" y="1747888"/>
                </a:cubicBezTo>
                <a:cubicBezTo>
                  <a:pt x="668558" y="1750244"/>
                  <a:pt x="668926" y="1753778"/>
                  <a:pt x="671282" y="1755766"/>
                </a:cubicBezTo>
                <a:lnTo>
                  <a:pt x="747188" y="1818125"/>
                </a:lnTo>
                <a:cubicBezTo>
                  <a:pt x="748218" y="1819008"/>
                  <a:pt x="749470" y="1819376"/>
                  <a:pt x="750795" y="1819376"/>
                </a:cubicBezTo>
                <a:cubicBezTo>
                  <a:pt x="752341" y="1819376"/>
                  <a:pt x="753961" y="1818714"/>
                  <a:pt x="755065" y="1817389"/>
                </a:cubicBezTo>
                <a:close/>
                <a:moveTo>
                  <a:pt x="678571" y="1755545"/>
                </a:moveTo>
                <a:cubicBezTo>
                  <a:pt x="680853" y="1753484"/>
                  <a:pt x="681000" y="1749950"/>
                  <a:pt x="678865" y="1747667"/>
                </a:cubicBezTo>
                <a:lnTo>
                  <a:pt x="612457" y="1675958"/>
                </a:lnTo>
                <a:cubicBezTo>
                  <a:pt x="610396" y="1673676"/>
                  <a:pt x="606862" y="1673529"/>
                  <a:pt x="604580" y="1675664"/>
                </a:cubicBezTo>
                <a:cubicBezTo>
                  <a:pt x="602297" y="1677725"/>
                  <a:pt x="602150" y="1681259"/>
                  <a:pt x="604285" y="1683542"/>
                </a:cubicBezTo>
                <a:lnTo>
                  <a:pt x="670693" y="1755251"/>
                </a:lnTo>
                <a:cubicBezTo>
                  <a:pt x="671798" y="1756429"/>
                  <a:pt x="673344" y="1757018"/>
                  <a:pt x="674816" y="1757018"/>
                </a:cubicBezTo>
                <a:cubicBezTo>
                  <a:pt x="676215" y="1757018"/>
                  <a:pt x="677540" y="1756576"/>
                  <a:pt x="678571" y="1755545"/>
                </a:cubicBezTo>
                <a:close/>
                <a:moveTo>
                  <a:pt x="611500" y="1684352"/>
                </a:moveTo>
                <a:cubicBezTo>
                  <a:pt x="614077" y="1682658"/>
                  <a:pt x="614740" y="1679198"/>
                  <a:pt x="613046" y="1676621"/>
                </a:cubicBezTo>
                <a:lnTo>
                  <a:pt x="557755" y="1594237"/>
                </a:lnTo>
                <a:cubicBezTo>
                  <a:pt x="556062" y="1591660"/>
                  <a:pt x="552602" y="1590997"/>
                  <a:pt x="550025" y="1592691"/>
                </a:cubicBezTo>
                <a:cubicBezTo>
                  <a:pt x="547448" y="1594384"/>
                  <a:pt x="546785" y="1597844"/>
                  <a:pt x="548479" y="1600421"/>
                </a:cubicBezTo>
                <a:lnTo>
                  <a:pt x="603770" y="1682805"/>
                </a:lnTo>
                <a:cubicBezTo>
                  <a:pt x="604874" y="1684425"/>
                  <a:pt x="606641" y="1685309"/>
                  <a:pt x="608408" y="1685309"/>
                </a:cubicBezTo>
                <a:cubicBezTo>
                  <a:pt x="609512" y="1685309"/>
                  <a:pt x="610543" y="1685014"/>
                  <a:pt x="611500" y="1684352"/>
                </a:cubicBezTo>
                <a:close/>
                <a:moveTo>
                  <a:pt x="555399" y="1602409"/>
                </a:moveTo>
                <a:cubicBezTo>
                  <a:pt x="558197" y="1601157"/>
                  <a:pt x="559449" y="1597844"/>
                  <a:pt x="558197" y="1595047"/>
                </a:cubicBezTo>
                <a:lnTo>
                  <a:pt x="515716" y="1500883"/>
                </a:lnTo>
                <a:cubicBezTo>
                  <a:pt x="514465" y="1498085"/>
                  <a:pt x="511152" y="1496833"/>
                  <a:pt x="508354" y="1498085"/>
                </a:cubicBezTo>
                <a:cubicBezTo>
                  <a:pt x="505556" y="1499336"/>
                  <a:pt x="504305" y="1502650"/>
                  <a:pt x="505556" y="1505447"/>
                </a:cubicBezTo>
                <a:lnTo>
                  <a:pt x="548037" y="1599611"/>
                </a:lnTo>
                <a:cubicBezTo>
                  <a:pt x="548994" y="1601673"/>
                  <a:pt x="551056" y="1602924"/>
                  <a:pt x="553191" y="1602924"/>
                </a:cubicBezTo>
                <a:cubicBezTo>
                  <a:pt x="553853" y="1602924"/>
                  <a:pt x="554663" y="1602777"/>
                  <a:pt x="555399" y="1602409"/>
                </a:cubicBezTo>
                <a:close/>
                <a:moveTo>
                  <a:pt x="512182" y="1508466"/>
                </a:moveTo>
                <a:cubicBezTo>
                  <a:pt x="515127" y="1507582"/>
                  <a:pt x="516821" y="1504490"/>
                  <a:pt x="515937" y="1501545"/>
                </a:cubicBezTo>
                <a:lnTo>
                  <a:pt x="485384" y="1399577"/>
                </a:lnTo>
                <a:cubicBezTo>
                  <a:pt x="484500" y="1396632"/>
                  <a:pt x="481408" y="1395012"/>
                  <a:pt x="478463" y="1395822"/>
                </a:cubicBezTo>
                <a:cubicBezTo>
                  <a:pt x="475518" y="1396706"/>
                  <a:pt x="473825" y="1399798"/>
                  <a:pt x="474708" y="1402743"/>
                </a:cubicBezTo>
                <a:lnTo>
                  <a:pt x="505262" y="1504711"/>
                </a:lnTo>
                <a:cubicBezTo>
                  <a:pt x="505998" y="1507141"/>
                  <a:pt x="508207" y="1508687"/>
                  <a:pt x="510636" y="1508687"/>
                </a:cubicBezTo>
                <a:cubicBezTo>
                  <a:pt x="511152" y="1508687"/>
                  <a:pt x="511667" y="1508613"/>
                  <a:pt x="512182" y="1508466"/>
                </a:cubicBezTo>
                <a:close/>
                <a:moveTo>
                  <a:pt x="481113" y="1406645"/>
                </a:moveTo>
                <a:cubicBezTo>
                  <a:pt x="484132" y="1406056"/>
                  <a:pt x="486120" y="1403185"/>
                  <a:pt x="485604" y="1400166"/>
                </a:cubicBezTo>
                <a:lnTo>
                  <a:pt x="466094" y="1294369"/>
                </a:lnTo>
                <a:cubicBezTo>
                  <a:pt x="465505" y="1291351"/>
                  <a:pt x="462560" y="1289289"/>
                  <a:pt x="459616" y="1289878"/>
                </a:cubicBezTo>
                <a:cubicBezTo>
                  <a:pt x="456597" y="1290467"/>
                  <a:pt x="454609" y="1293339"/>
                  <a:pt x="455125" y="1296357"/>
                </a:cubicBezTo>
                <a:lnTo>
                  <a:pt x="474635" y="1402154"/>
                </a:lnTo>
                <a:cubicBezTo>
                  <a:pt x="475150" y="1404878"/>
                  <a:pt x="477506" y="1406719"/>
                  <a:pt x="480156" y="1406719"/>
                </a:cubicBezTo>
                <a:cubicBezTo>
                  <a:pt x="480451" y="1406719"/>
                  <a:pt x="480745" y="1406719"/>
                  <a:pt x="481113" y="1406645"/>
                </a:cubicBezTo>
                <a:close/>
                <a:moveTo>
                  <a:pt x="461088" y="1300922"/>
                </a:moveTo>
                <a:cubicBezTo>
                  <a:pt x="464180" y="1300627"/>
                  <a:pt x="466389" y="1297977"/>
                  <a:pt x="466168" y="1294885"/>
                </a:cubicBezTo>
                <a:lnTo>
                  <a:pt x="456671" y="1189236"/>
                </a:lnTo>
                <a:cubicBezTo>
                  <a:pt x="456376" y="1186143"/>
                  <a:pt x="453431" y="1183861"/>
                  <a:pt x="450634" y="1184156"/>
                </a:cubicBezTo>
                <a:cubicBezTo>
                  <a:pt x="447541" y="1184450"/>
                  <a:pt x="445333" y="1187100"/>
                  <a:pt x="445553" y="1190193"/>
                </a:cubicBezTo>
                <a:lnTo>
                  <a:pt x="455051" y="1295842"/>
                </a:lnTo>
                <a:cubicBezTo>
                  <a:pt x="455345" y="1298787"/>
                  <a:pt x="457775" y="1300922"/>
                  <a:pt x="460646" y="1300922"/>
                </a:cubicBezTo>
                <a:cubicBezTo>
                  <a:pt x="460794" y="1300922"/>
                  <a:pt x="460941" y="1300922"/>
                  <a:pt x="461088" y="1300922"/>
                </a:cubicBezTo>
                <a:close/>
                <a:moveTo>
                  <a:pt x="456671" y="1189677"/>
                </a:moveTo>
                <a:lnTo>
                  <a:pt x="456155" y="1088224"/>
                </a:lnTo>
                <a:cubicBezTo>
                  <a:pt x="456155" y="1085132"/>
                  <a:pt x="453652" y="1082703"/>
                  <a:pt x="450560" y="1082703"/>
                </a:cubicBezTo>
                <a:lnTo>
                  <a:pt x="450560" y="1082703"/>
                </a:lnTo>
                <a:cubicBezTo>
                  <a:pt x="447468" y="1082703"/>
                  <a:pt x="445038" y="1085206"/>
                  <a:pt x="445038" y="1088298"/>
                </a:cubicBezTo>
                <a:lnTo>
                  <a:pt x="445553" y="1189751"/>
                </a:lnTo>
                <a:cubicBezTo>
                  <a:pt x="445553" y="1192843"/>
                  <a:pt x="448057" y="1195273"/>
                  <a:pt x="451149" y="1195273"/>
                </a:cubicBezTo>
                <a:lnTo>
                  <a:pt x="451149" y="1195273"/>
                </a:lnTo>
                <a:cubicBezTo>
                  <a:pt x="454241" y="1195273"/>
                  <a:pt x="456671" y="1192769"/>
                  <a:pt x="456671" y="1189677"/>
                </a:cubicBezTo>
                <a:close/>
                <a:moveTo>
                  <a:pt x="456155" y="1088813"/>
                </a:moveTo>
                <a:lnTo>
                  <a:pt x="465211" y="993471"/>
                </a:lnTo>
                <a:cubicBezTo>
                  <a:pt x="465505" y="990379"/>
                  <a:pt x="463223" y="987655"/>
                  <a:pt x="460205" y="987434"/>
                </a:cubicBezTo>
                <a:cubicBezTo>
                  <a:pt x="457186" y="987140"/>
                  <a:pt x="454462" y="989349"/>
                  <a:pt x="454167" y="992441"/>
                </a:cubicBezTo>
                <a:lnTo>
                  <a:pt x="445112" y="1087783"/>
                </a:lnTo>
                <a:cubicBezTo>
                  <a:pt x="444817" y="1090875"/>
                  <a:pt x="447100" y="1093599"/>
                  <a:pt x="450118" y="1093820"/>
                </a:cubicBezTo>
                <a:cubicBezTo>
                  <a:pt x="450339" y="1093820"/>
                  <a:pt x="450486" y="1093820"/>
                  <a:pt x="450707" y="1093820"/>
                </a:cubicBezTo>
                <a:cubicBezTo>
                  <a:pt x="453505" y="1093820"/>
                  <a:pt x="455861" y="1091685"/>
                  <a:pt x="456155" y="1088813"/>
                </a:cubicBezTo>
                <a:close/>
                <a:moveTo>
                  <a:pt x="465137" y="994060"/>
                </a:moveTo>
                <a:lnTo>
                  <a:pt x="484279" y="906817"/>
                </a:lnTo>
                <a:cubicBezTo>
                  <a:pt x="484942" y="903798"/>
                  <a:pt x="483028" y="900853"/>
                  <a:pt x="480009" y="900191"/>
                </a:cubicBezTo>
                <a:cubicBezTo>
                  <a:pt x="476991" y="899528"/>
                  <a:pt x="474046" y="901442"/>
                  <a:pt x="473383" y="904461"/>
                </a:cubicBezTo>
                <a:lnTo>
                  <a:pt x="454241" y="991704"/>
                </a:lnTo>
                <a:cubicBezTo>
                  <a:pt x="453578" y="994723"/>
                  <a:pt x="455493" y="997668"/>
                  <a:pt x="458511" y="998331"/>
                </a:cubicBezTo>
                <a:cubicBezTo>
                  <a:pt x="458953" y="998404"/>
                  <a:pt x="459321" y="998478"/>
                  <a:pt x="459763" y="998478"/>
                </a:cubicBezTo>
                <a:cubicBezTo>
                  <a:pt x="462266" y="998478"/>
                  <a:pt x="464548" y="996711"/>
                  <a:pt x="465137" y="994060"/>
                </a:cubicBezTo>
                <a:close/>
                <a:moveTo>
                  <a:pt x="483985" y="907627"/>
                </a:moveTo>
                <a:lnTo>
                  <a:pt x="513729" y="830396"/>
                </a:lnTo>
                <a:cubicBezTo>
                  <a:pt x="514833" y="827525"/>
                  <a:pt x="513434" y="824285"/>
                  <a:pt x="510563" y="823181"/>
                </a:cubicBezTo>
                <a:cubicBezTo>
                  <a:pt x="507691" y="822003"/>
                  <a:pt x="504452" y="823475"/>
                  <a:pt x="503348" y="826347"/>
                </a:cubicBezTo>
                <a:lnTo>
                  <a:pt x="473604" y="903578"/>
                </a:lnTo>
                <a:cubicBezTo>
                  <a:pt x="472500" y="906449"/>
                  <a:pt x="473898" y="909688"/>
                  <a:pt x="476770" y="910793"/>
                </a:cubicBezTo>
                <a:cubicBezTo>
                  <a:pt x="477432" y="911087"/>
                  <a:pt x="478095" y="911161"/>
                  <a:pt x="478831" y="911161"/>
                </a:cubicBezTo>
                <a:cubicBezTo>
                  <a:pt x="481113" y="911234"/>
                  <a:pt x="483175" y="909835"/>
                  <a:pt x="483985" y="907627"/>
                </a:cubicBezTo>
                <a:close/>
                <a:moveTo>
                  <a:pt x="513287" y="831353"/>
                </a:moveTo>
                <a:lnTo>
                  <a:pt x="554074" y="766049"/>
                </a:lnTo>
                <a:cubicBezTo>
                  <a:pt x="555694" y="763399"/>
                  <a:pt x="554884" y="760012"/>
                  <a:pt x="552307" y="758393"/>
                </a:cubicBezTo>
                <a:cubicBezTo>
                  <a:pt x="549657" y="756773"/>
                  <a:pt x="546270" y="757583"/>
                  <a:pt x="544650" y="760160"/>
                </a:cubicBezTo>
                <a:lnTo>
                  <a:pt x="503863" y="825463"/>
                </a:lnTo>
                <a:cubicBezTo>
                  <a:pt x="502243" y="828040"/>
                  <a:pt x="503053" y="831500"/>
                  <a:pt x="505630" y="833120"/>
                </a:cubicBezTo>
                <a:cubicBezTo>
                  <a:pt x="506587" y="833709"/>
                  <a:pt x="507618" y="834004"/>
                  <a:pt x="508649" y="834004"/>
                </a:cubicBezTo>
                <a:cubicBezTo>
                  <a:pt x="510416" y="834004"/>
                  <a:pt x="512256" y="833046"/>
                  <a:pt x="513287" y="831353"/>
                </a:cubicBezTo>
                <a:close/>
                <a:moveTo>
                  <a:pt x="553485" y="766859"/>
                </a:moveTo>
                <a:lnTo>
                  <a:pt x="604064" y="711495"/>
                </a:lnTo>
                <a:cubicBezTo>
                  <a:pt x="606126" y="709212"/>
                  <a:pt x="605978" y="705678"/>
                  <a:pt x="603696" y="703617"/>
                </a:cubicBezTo>
                <a:cubicBezTo>
                  <a:pt x="601414" y="701555"/>
                  <a:pt x="597880" y="701703"/>
                  <a:pt x="595818" y="703985"/>
                </a:cubicBezTo>
                <a:lnTo>
                  <a:pt x="545239" y="759350"/>
                </a:lnTo>
                <a:cubicBezTo>
                  <a:pt x="543178" y="761632"/>
                  <a:pt x="543325" y="765166"/>
                  <a:pt x="545607" y="767227"/>
                </a:cubicBezTo>
                <a:cubicBezTo>
                  <a:pt x="546712" y="768184"/>
                  <a:pt x="548037" y="768700"/>
                  <a:pt x="549436" y="768700"/>
                </a:cubicBezTo>
                <a:cubicBezTo>
                  <a:pt x="550908" y="768700"/>
                  <a:pt x="552381" y="768111"/>
                  <a:pt x="553485" y="766859"/>
                </a:cubicBezTo>
                <a:close/>
                <a:moveTo>
                  <a:pt x="603402" y="712084"/>
                </a:moveTo>
                <a:lnTo>
                  <a:pt x="662374" y="664597"/>
                </a:lnTo>
                <a:cubicBezTo>
                  <a:pt x="664803" y="662682"/>
                  <a:pt x="665171" y="659148"/>
                  <a:pt x="663257" y="656793"/>
                </a:cubicBezTo>
                <a:cubicBezTo>
                  <a:pt x="661343" y="654363"/>
                  <a:pt x="657809" y="653995"/>
                  <a:pt x="655453" y="655909"/>
                </a:cubicBezTo>
                <a:lnTo>
                  <a:pt x="596407" y="703396"/>
                </a:lnTo>
                <a:cubicBezTo>
                  <a:pt x="593978" y="705310"/>
                  <a:pt x="593610" y="708844"/>
                  <a:pt x="595524" y="711200"/>
                </a:cubicBezTo>
                <a:cubicBezTo>
                  <a:pt x="596628" y="712599"/>
                  <a:pt x="598248" y="713262"/>
                  <a:pt x="599941" y="713262"/>
                </a:cubicBezTo>
                <a:cubicBezTo>
                  <a:pt x="601193" y="713262"/>
                  <a:pt x="602371" y="712893"/>
                  <a:pt x="603402" y="712084"/>
                </a:cubicBezTo>
                <a:close/>
                <a:moveTo>
                  <a:pt x="661932" y="664965"/>
                </a:moveTo>
                <a:lnTo>
                  <a:pt x="728046" y="623294"/>
                </a:lnTo>
                <a:cubicBezTo>
                  <a:pt x="730623" y="621674"/>
                  <a:pt x="731432" y="618214"/>
                  <a:pt x="729813" y="615637"/>
                </a:cubicBezTo>
                <a:cubicBezTo>
                  <a:pt x="728193" y="613060"/>
                  <a:pt x="724733" y="612251"/>
                  <a:pt x="722156" y="613870"/>
                </a:cubicBezTo>
                <a:lnTo>
                  <a:pt x="656042" y="655541"/>
                </a:lnTo>
                <a:cubicBezTo>
                  <a:pt x="653465" y="657161"/>
                  <a:pt x="652656" y="660621"/>
                  <a:pt x="654275" y="663198"/>
                </a:cubicBezTo>
                <a:cubicBezTo>
                  <a:pt x="655380" y="664891"/>
                  <a:pt x="657147" y="665848"/>
                  <a:pt x="659061" y="665775"/>
                </a:cubicBezTo>
                <a:cubicBezTo>
                  <a:pt x="660018" y="665775"/>
                  <a:pt x="660975" y="665554"/>
                  <a:pt x="661932" y="664965"/>
                </a:cubicBezTo>
                <a:close/>
                <a:moveTo>
                  <a:pt x="727604" y="623515"/>
                </a:moveTo>
                <a:lnTo>
                  <a:pt x="799460" y="585746"/>
                </a:lnTo>
                <a:cubicBezTo>
                  <a:pt x="802184" y="584347"/>
                  <a:pt x="803215" y="580961"/>
                  <a:pt x="801816" y="578237"/>
                </a:cubicBezTo>
                <a:cubicBezTo>
                  <a:pt x="800417" y="575513"/>
                  <a:pt x="796957" y="574482"/>
                  <a:pt x="794307" y="575881"/>
                </a:cubicBezTo>
                <a:lnTo>
                  <a:pt x="722450" y="613649"/>
                </a:lnTo>
                <a:cubicBezTo>
                  <a:pt x="719726" y="615048"/>
                  <a:pt x="718696" y="618435"/>
                  <a:pt x="720094" y="621159"/>
                </a:cubicBezTo>
                <a:cubicBezTo>
                  <a:pt x="721125" y="623073"/>
                  <a:pt x="723039" y="624177"/>
                  <a:pt x="725101" y="624104"/>
                </a:cubicBezTo>
                <a:cubicBezTo>
                  <a:pt x="725911" y="624177"/>
                  <a:pt x="726794" y="623957"/>
                  <a:pt x="727604" y="623515"/>
                </a:cubicBezTo>
                <a:close/>
                <a:moveTo>
                  <a:pt x="799166" y="585893"/>
                </a:moveTo>
                <a:lnTo>
                  <a:pt x="873820" y="552321"/>
                </a:lnTo>
                <a:cubicBezTo>
                  <a:pt x="876617" y="551070"/>
                  <a:pt x="877869" y="547757"/>
                  <a:pt x="876617" y="544959"/>
                </a:cubicBezTo>
                <a:cubicBezTo>
                  <a:pt x="875366" y="542161"/>
                  <a:pt x="872053" y="540910"/>
                  <a:pt x="869255" y="542161"/>
                </a:cubicBezTo>
                <a:lnTo>
                  <a:pt x="794601" y="575733"/>
                </a:lnTo>
                <a:cubicBezTo>
                  <a:pt x="791803" y="576985"/>
                  <a:pt x="790552" y="580298"/>
                  <a:pt x="791803" y="583096"/>
                </a:cubicBezTo>
                <a:cubicBezTo>
                  <a:pt x="792760" y="585157"/>
                  <a:pt x="794822" y="586409"/>
                  <a:pt x="796957" y="586409"/>
                </a:cubicBezTo>
                <a:cubicBezTo>
                  <a:pt x="797693" y="586409"/>
                  <a:pt x="798429" y="586262"/>
                  <a:pt x="799166" y="585893"/>
                </a:cubicBezTo>
                <a:close/>
                <a:moveTo>
                  <a:pt x="974242" y="588470"/>
                </a:moveTo>
                <a:cubicBezTo>
                  <a:pt x="975420" y="585599"/>
                  <a:pt x="974021" y="582359"/>
                  <a:pt x="971149" y="581255"/>
                </a:cubicBezTo>
                <a:lnTo>
                  <a:pt x="873599" y="542161"/>
                </a:lnTo>
                <a:cubicBezTo>
                  <a:pt x="870727" y="540983"/>
                  <a:pt x="867488" y="542382"/>
                  <a:pt x="866384" y="545253"/>
                </a:cubicBezTo>
                <a:cubicBezTo>
                  <a:pt x="865206" y="548125"/>
                  <a:pt x="866605" y="551364"/>
                  <a:pt x="869476" y="552468"/>
                </a:cubicBezTo>
                <a:lnTo>
                  <a:pt x="967027" y="591562"/>
                </a:lnTo>
                <a:cubicBezTo>
                  <a:pt x="967689" y="591857"/>
                  <a:pt x="968425" y="591931"/>
                  <a:pt x="969162" y="591931"/>
                </a:cubicBezTo>
                <a:cubicBezTo>
                  <a:pt x="971297" y="591931"/>
                  <a:pt x="973358" y="590605"/>
                  <a:pt x="974242" y="588470"/>
                </a:cubicBezTo>
                <a:close/>
                <a:moveTo>
                  <a:pt x="1071719" y="647222"/>
                </a:moveTo>
                <a:cubicBezTo>
                  <a:pt x="1073265" y="644571"/>
                  <a:pt x="1072381" y="641184"/>
                  <a:pt x="1069731" y="639565"/>
                </a:cubicBezTo>
                <a:lnTo>
                  <a:pt x="971886" y="581623"/>
                </a:lnTo>
                <a:cubicBezTo>
                  <a:pt x="969235" y="580077"/>
                  <a:pt x="965849" y="580961"/>
                  <a:pt x="964229" y="583611"/>
                </a:cubicBezTo>
                <a:cubicBezTo>
                  <a:pt x="962683" y="586262"/>
                  <a:pt x="963566" y="589648"/>
                  <a:pt x="966217" y="591268"/>
                </a:cubicBezTo>
                <a:lnTo>
                  <a:pt x="1064136" y="649209"/>
                </a:lnTo>
                <a:cubicBezTo>
                  <a:pt x="1065019" y="649725"/>
                  <a:pt x="1066050" y="650019"/>
                  <a:pt x="1067007" y="650019"/>
                </a:cubicBezTo>
                <a:cubicBezTo>
                  <a:pt x="1068847" y="649946"/>
                  <a:pt x="1070688" y="648915"/>
                  <a:pt x="1071719" y="647222"/>
                </a:cubicBezTo>
                <a:close/>
                <a:moveTo>
                  <a:pt x="1162496" y="726146"/>
                </a:moveTo>
                <a:cubicBezTo>
                  <a:pt x="1164484" y="723790"/>
                  <a:pt x="1164189" y="720256"/>
                  <a:pt x="1161907" y="718268"/>
                </a:cubicBezTo>
                <a:lnTo>
                  <a:pt x="1070614" y="640154"/>
                </a:lnTo>
                <a:cubicBezTo>
                  <a:pt x="1068258" y="638166"/>
                  <a:pt x="1064798" y="638460"/>
                  <a:pt x="1062737" y="640743"/>
                </a:cubicBezTo>
                <a:cubicBezTo>
                  <a:pt x="1060749" y="643099"/>
                  <a:pt x="1061043" y="646633"/>
                  <a:pt x="1063326" y="648620"/>
                </a:cubicBezTo>
                <a:lnTo>
                  <a:pt x="1154619" y="726735"/>
                </a:lnTo>
                <a:cubicBezTo>
                  <a:pt x="1155649" y="727618"/>
                  <a:pt x="1156974" y="728060"/>
                  <a:pt x="1158300" y="728060"/>
                </a:cubicBezTo>
                <a:cubicBezTo>
                  <a:pt x="1159846" y="728060"/>
                  <a:pt x="1161392" y="727397"/>
                  <a:pt x="1162496" y="726146"/>
                </a:cubicBezTo>
                <a:close/>
                <a:moveTo>
                  <a:pt x="1239359" y="826494"/>
                </a:moveTo>
                <a:cubicBezTo>
                  <a:pt x="1241788" y="824580"/>
                  <a:pt x="1242230" y="821120"/>
                  <a:pt x="1240316" y="818690"/>
                </a:cubicBezTo>
                <a:lnTo>
                  <a:pt x="1162570" y="719078"/>
                </a:lnTo>
                <a:cubicBezTo>
                  <a:pt x="1160656" y="716648"/>
                  <a:pt x="1157195" y="716206"/>
                  <a:pt x="1154766" y="718121"/>
                </a:cubicBezTo>
                <a:cubicBezTo>
                  <a:pt x="1152336" y="720035"/>
                  <a:pt x="1151894" y="723495"/>
                  <a:pt x="1153809" y="725925"/>
                </a:cubicBezTo>
                <a:lnTo>
                  <a:pt x="1231555" y="825537"/>
                </a:lnTo>
                <a:cubicBezTo>
                  <a:pt x="1232659" y="826936"/>
                  <a:pt x="1234352" y="827672"/>
                  <a:pt x="1235972" y="827672"/>
                </a:cubicBezTo>
                <a:cubicBezTo>
                  <a:pt x="1237224" y="827672"/>
                  <a:pt x="1238402" y="827304"/>
                  <a:pt x="1239359" y="826494"/>
                </a:cubicBezTo>
                <a:close/>
                <a:moveTo>
                  <a:pt x="1301202" y="943260"/>
                </a:moveTo>
                <a:cubicBezTo>
                  <a:pt x="1303926" y="941788"/>
                  <a:pt x="1304957" y="938401"/>
                  <a:pt x="1303485" y="935677"/>
                </a:cubicBezTo>
                <a:lnTo>
                  <a:pt x="1240905" y="819426"/>
                </a:lnTo>
                <a:cubicBezTo>
                  <a:pt x="1239432" y="816702"/>
                  <a:pt x="1236046" y="815671"/>
                  <a:pt x="1233322" y="817144"/>
                </a:cubicBezTo>
                <a:cubicBezTo>
                  <a:pt x="1230598" y="818616"/>
                  <a:pt x="1229567" y="822003"/>
                  <a:pt x="1231039" y="824727"/>
                </a:cubicBezTo>
                <a:lnTo>
                  <a:pt x="1293619" y="940978"/>
                </a:lnTo>
                <a:cubicBezTo>
                  <a:pt x="1294650" y="942892"/>
                  <a:pt x="1296564" y="943923"/>
                  <a:pt x="1298552" y="943923"/>
                </a:cubicBezTo>
                <a:cubicBezTo>
                  <a:pt x="1299435" y="943923"/>
                  <a:pt x="1300392" y="943702"/>
                  <a:pt x="1301202" y="943260"/>
                </a:cubicBezTo>
                <a:close/>
                <a:moveTo>
                  <a:pt x="1346260" y="1071659"/>
                </a:moveTo>
                <a:cubicBezTo>
                  <a:pt x="1349131" y="1070629"/>
                  <a:pt x="1350677" y="1067463"/>
                  <a:pt x="1349646" y="1064518"/>
                </a:cubicBezTo>
                <a:lnTo>
                  <a:pt x="1303853" y="936487"/>
                </a:lnTo>
                <a:cubicBezTo>
                  <a:pt x="1302822" y="933616"/>
                  <a:pt x="1299656" y="932070"/>
                  <a:pt x="1296711" y="933100"/>
                </a:cubicBezTo>
                <a:cubicBezTo>
                  <a:pt x="1293840" y="934131"/>
                  <a:pt x="1292294" y="937297"/>
                  <a:pt x="1293325" y="940242"/>
                </a:cubicBezTo>
                <a:lnTo>
                  <a:pt x="1339118" y="1068273"/>
                </a:lnTo>
                <a:cubicBezTo>
                  <a:pt x="1339928" y="1070555"/>
                  <a:pt x="1342063" y="1071954"/>
                  <a:pt x="1344419" y="1071954"/>
                </a:cubicBezTo>
                <a:cubicBezTo>
                  <a:pt x="1345008" y="1071954"/>
                  <a:pt x="1345597" y="1071880"/>
                  <a:pt x="1346260" y="1071659"/>
                </a:cubicBezTo>
                <a:close/>
                <a:moveTo>
                  <a:pt x="1372911" y="1206905"/>
                </a:moveTo>
                <a:cubicBezTo>
                  <a:pt x="1375930" y="1206316"/>
                  <a:pt x="1377918" y="1203371"/>
                  <a:pt x="1377255" y="1200353"/>
                </a:cubicBezTo>
                <a:lnTo>
                  <a:pt x="1349794" y="1065328"/>
                </a:lnTo>
                <a:cubicBezTo>
                  <a:pt x="1349205" y="1062309"/>
                  <a:pt x="1346186" y="1060321"/>
                  <a:pt x="1343241" y="1060984"/>
                </a:cubicBezTo>
                <a:cubicBezTo>
                  <a:pt x="1340223" y="1061573"/>
                  <a:pt x="1338235" y="1064518"/>
                  <a:pt x="1338897" y="1067536"/>
                </a:cubicBezTo>
                <a:lnTo>
                  <a:pt x="1366359" y="1202561"/>
                </a:lnTo>
                <a:cubicBezTo>
                  <a:pt x="1366874" y="1205212"/>
                  <a:pt x="1369230" y="1207052"/>
                  <a:pt x="1371881" y="1207052"/>
                </a:cubicBezTo>
                <a:cubicBezTo>
                  <a:pt x="1372249" y="1207052"/>
                  <a:pt x="1372617" y="1206979"/>
                  <a:pt x="1372911" y="1206905"/>
                </a:cubicBezTo>
                <a:close/>
                <a:moveTo>
                  <a:pt x="1379758" y="1344212"/>
                </a:moveTo>
                <a:cubicBezTo>
                  <a:pt x="1382850" y="1344065"/>
                  <a:pt x="1385206" y="1341415"/>
                  <a:pt x="1384985" y="1338322"/>
                </a:cubicBezTo>
                <a:lnTo>
                  <a:pt x="1377402" y="1201162"/>
                </a:lnTo>
                <a:cubicBezTo>
                  <a:pt x="1377255" y="1198070"/>
                  <a:pt x="1374899" y="1195420"/>
                  <a:pt x="1371512" y="1195935"/>
                </a:cubicBezTo>
                <a:cubicBezTo>
                  <a:pt x="1368420" y="1196083"/>
                  <a:pt x="1366064" y="1198733"/>
                  <a:pt x="1366285" y="1201825"/>
                </a:cubicBezTo>
                <a:lnTo>
                  <a:pt x="1373868" y="1338985"/>
                </a:lnTo>
                <a:cubicBezTo>
                  <a:pt x="1374016" y="1342004"/>
                  <a:pt x="1376519" y="1344286"/>
                  <a:pt x="1379464" y="1344212"/>
                </a:cubicBezTo>
                <a:cubicBezTo>
                  <a:pt x="1379537" y="1344212"/>
                  <a:pt x="1379611" y="1344212"/>
                  <a:pt x="1379758" y="1344212"/>
                </a:cubicBezTo>
                <a:close/>
                <a:moveTo>
                  <a:pt x="1372396" y="1473716"/>
                </a:moveTo>
                <a:lnTo>
                  <a:pt x="1384985" y="1339132"/>
                </a:lnTo>
                <a:cubicBezTo>
                  <a:pt x="1385280" y="1336040"/>
                  <a:pt x="1382998" y="1333390"/>
                  <a:pt x="1379979" y="1333095"/>
                </a:cubicBezTo>
                <a:cubicBezTo>
                  <a:pt x="1377108" y="1332727"/>
                  <a:pt x="1374236" y="1335083"/>
                  <a:pt x="1373942" y="1338102"/>
                </a:cubicBezTo>
                <a:lnTo>
                  <a:pt x="1361352" y="1472685"/>
                </a:lnTo>
                <a:cubicBezTo>
                  <a:pt x="1361058" y="1475777"/>
                  <a:pt x="1363340" y="1478427"/>
                  <a:pt x="1366359" y="1478722"/>
                </a:cubicBezTo>
                <a:cubicBezTo>
                  <a:pt x="1366580" y="1478722"/>
                  <a:pt x="1366727" y="1478722"/>
                  <a:pt x="1366948" y="1478722"/>
                </a:cubicBezTo>
                <a:cubicBezTo>
                  <a:pt x="1369745" y="1478796"/>
                  <a:pt x="1372101" y="1476587"/>
                  <a:pt x="1372396" y="1473716"/>
                </a:cubicBezTo>
                <a:close/>
                <a:moveTo>
                  <a:pt x="1339339" y="1601894"/>
                </a:moveTo>
                <a:lnTo>
                  <a:pt x="1372249" y="1474599"/>
                </a:lnTo>
                <a:cubicBezTo>
                  <a:pt x="1372985" y="1471581"/>
                  <a:pt x="1371218" y="1468562"/>
                  <a:pt x="1368273" y="1467826"/>
                </a:cubicBezTo>
                <a:cubicBezTo>
                  <a:pt x="1365254" y="1467016"/>
                  <a:pt x="1362236" y="1468856"/>
                  <a:pt x="1361500" y="1471801"/>
                </a:cubicBezTo>
                <a:lnTo>
                  <a:pt x="1328590" y="1599096"/>
                </a:lnTo>
                <a:cubicBezTo>
                  <a:pt x="1327854" y="1602114"/>
                  <a:pt x="1329621" y="1605133"/>
                  <a:pt x="1332566" y="1605869"/>
                </a:cubicBezTo>
                <a:cubicBezTo>
                  <a:pt x="1333081" y="1606016"/>
                  <a:pt x="1333523" y="1606016"/>
                  <a:pt x="1334038" y="1606016"/>
                </a:cubicBezTo>
                <a:cubicBezTo>
                  <a:pt x="1336468" y="1606016"/>
                  <a:pt x="1338750" y="1604397"/>
                  <a:pt x="1339339" y="1601894"/>
                </a:cubicBezTo>
                <a:close/>
                <a:moveTo>
                  <a:pt x="1285668" y="1718071"/>
                </a:moveTo>
                <a:lnTo>
                  <a:pt x="1339045" y="1602851"/>
                </a:lnTo>
                <a:cubicBezTo>
                  <a:pt x="1340370" y="1600053"/>
                  <a:pt x="1339118" y="1596740"/>
                  <a:pt x="1336321" y="1595415"/>
                </a:cubicBezTo>
                <a:cubicBezTo>
                  <a:pt x="1333523" y="1594163"/>
                  <a:pt x="1330210" y="1595341"/>
                  <a:pt x="1328885" y="1598139"/>
                </a:cubicBezTo>
                <a:lnTo>
                  <a:pt x="1275508" y="1713359"/>
                </a:lnTo>
                <a:cubicBezTo>
                  <a:pt x="1274183" y="1716157"/>
                  <a:pt x="1275434" y="1719470"/>
                  <a:pt x="1278232" y="1720795"/>
                </a:cubicBezTo>
                <a:cubicBezTo>
                  <a:pt x="1279042" y="1721163"/>
                  <a:pt x="1279778" y="1721310"/>
                  <a:pt x="1280588" y="1721310"/>
                </a:cubicBezTo>
                <a:cubicBezTo>
                  <a:pt x="1282723" y="1721237"/>
                  <a:pt x="1284711" y="1720059"/>
                  <a:pt x="1285668" y="1718071"/>
                </a:cubicBezTo>
                <a:close/>
                <a:moveTo>
                  <a:pt x="1210940" y="1817462"/>
                </a:moveTo>
                <a:lnTo>
                  <a:pt x="1285005" y="1719028"/>
                </a:lnTo>
                <a:cubicBezTo>
                  <a:pt x="1286846" y="1716599"/>
                  <a:pt x="1286330" y="1713065"/>
                  <a:pt x="1283901" y="1711224"/>
                </a:cubicBezTo>
                <a:cubicBezTo>
                  <a:pt x="1281471" y="1709383"/>
                  <a:pt x="1277937" y="1709899"/>
                  <a:pt x="1276097" y="1712328"/>
                </a:cubicBezTo>
                <a:lnTo>
                  <a:pt x="1202032" y="1810763"/>
                </a:lnTo>
                <a:cubicBezTo>
                  <a:pt x="1200191" y="1813192"/>
                  <a:pt x="1200707" y="1816726"/>
                  <a:pt x="1203136" y="1818567"/>
                </a:cubicBezTo>
                <a:cubicBezTo>
                  <a:pt x="1204167" y="1819303"/>
                  <a:pt x="1205345" y="1819671"/>
                  <a:pt x="1206523" y="1819671"/>
                </a:cubicBezTo>
                <a:cubicBezTo>
                  <a:pt x="1208216" y="1819671"/>
                  <a:pt x="1209836" y="1818935"/>
                  <a:pt x="1210940" y="1817462"/>
                </a:cubicBezTo>
                <a:close/>
                <a:moveTo>
                  <a:pt x="1120605" y="1898669"/>
                </a:moveTo>
                <a:lnTo>
                  <a:pt x="1210278" y="1818346"/>
                </a:lnTo>
                <a:cubicBezTo>
                  <a:pt x="1212560" y="1816284"/>
                  <a:pt x="1212781" y="1812750"/>
                  <a:pt x="1210719" y="1810468"/>
                </a:cubicBezTo>
                <a:cubicBezTo>
                  <a:pt x="1208658" y="1808186"/>
                  <a:pt x="1205124" y="1807965"/>
                  <a:pt x="1202842" y="1810026"/>
                </a:cubicBezTo>
                <a:lnTo>
                  <a:pt x="1113169" y="1890349"/>
                </a:lnTo>
                <a:cubicBezTo>
                  <a:pt x="1110886" y="1892411"/>
                  <a:pt x="1110665" y="1895944"/>
                  <a:pt x="1112727" y="1898227"/>
                </a:cubicBezTo>
                <a:cubicBezTo>
                  <a:pt x="1113831" y="1899478"/>
                  <a:pt x="1115377" y="1900067"/>
                  <a:pt x="1116923" y="1900067"/>
                </a:cubicBezTo>
                <a:cubicBezTo>
                  <a:pt x="1118175" y="1900067"/>
                  <a:pt x="1119500" y="1899552"/>
                  <a:pt x="1120605" y="1898669"/>
                </a:cubicBezTo>
                <a:close/>
                <a:moveTo>
                  <a:pt x="1019741" y="1960144"/>
                </a:moveTo>
                <a:lnTo>
                  <a:pt x="1119795" y="1899258"/>
                </a:lnTo>
                <a:cubicBezTo>
                  <a:pt x="1122445" y="1897638"/>
                  <a:pt x="1123255" y="1894251"/>
                  <a:pt x="1121635" y="1891601"/>
                </a:cubicBezTo>
                <a:cubicBezTo>
                  <a:pt x="1120016" y="1888950"/>
                  <a:pt x="1116555" y="1888140"/>
                  <a:pt x="1113978" y="1889760"/>
                </a:cubicBezTo>
                <a:lnTo>
                  <a:pt x="1013925" y="1950647"/>
                </a:lnTo>
                <a:cubicBezTo>
                  <a:pt x="1011274" y="1952266"/>
                  <a:pt x="1010464" y="1955653"/>
                  <a:pt x="1012084" y="1958303"/>
                </a:cubicBezTo>
                <a:cubicBezTo>
                  <a:pt x="1013115" y="1960070"/>
                  <a:pt x="1014955" y="1961027"/>
                  <a:pt x="1016869" y="1960954"/>
                </a:cubicBezTo>
                <a:cubicBezTo>
                  <a:pt x="1017827" y="1960954"/>
                  <a:pt x="1018857" y="1960733"/>
                  <a:pt x="1019741" y="1960144"/>
                </a:cubicBezTo>
                <a:close/>
                <a:moveTo>
                  <a:pt x="913503" y="2000784"/>
                </a:moveTo>
                <a:lnTo>
                  <a:pt x="1018784" y="1960586"/>
                </a:lnTo>
                <a:cubicBezTo>
                  <a:pt x="1021655" y="1959481"/>
                  <a:pt x="1023127" y="1956242"/>
                  <a:pt x="1022023" y="1953371"/>
                </a:cubicBezTo>
                <a:cubicBezTo>
                  <a:pt x="1020919" y="1950499"/>
                  <a:pt x="1017679" y="1949027"/>
                  <a:pt x="1014808" y="1950131"/>
                </a:cubicBezTo>
                <a:lnTo>
                  <a:pt x="909527" y="1990329"/>
                </a:lnTo>
                <a:cubicBezTo>
                  <a:pt x="906656" y="1991434"/>
                  <a:pt x="905183" y="1994673"/>
                  <a:pt x="906287" y="1997545"/>
                </a:cubicBezTo>
                <a:cubicBezTo>
                  <a:pt x="907171" y="1999753"/>
                  <a:pt x="909306" y="2001152"/>
                  <a:pt x="911515" y="2001152"/>
                </a:cubicBezTo>
                <a:cubicBezTo>
                  <a:pt x="912251" y="2001152"/>
                  <a:pt x="912914" y="2001005"/>
                  <a:pt x="913503" y="2000784"/>
                </a:cubicBezTo>
                <a:close/>
                <a:moveTo>
                  <a:pt x="807191" y="2019116"/>
                </a:moveTo>
                <a:lnTo>
                  <a:pt x="912472" y="2001078"/>
                </a:lnTo>
                <a:cubicBezTo>
                  <a:pt x="915490" y="2000563"/>
                  <a:pt x="917552" y="1997692"/>
                  <a:pt x="917036" y="1994673"/>
                </a:cubicBezTo>
                <a:cubicBezTo>
                  <a:pt x="916521" y="1991655"/>
                  <a:pt x="913576" y="1989593"/>
                  <a:pt x="910631" y="1990109"/>
                </a:cubicBezTo>
                <a:lnTo>
                  <a:pt x="805350" y="2008146"/>
                </a:lnTo>
                <a:cubicBezTo>
                  <a:pt x="802331" y="2008662"/>
                  <a:pt x="800270" y="2011533"/>
                  <a:pt x="800785" y="2014552"/>
                </a:cubicBezTo>
                <a:cubicBezTo>
                  <a:pt x="801227" y="2017276"/>
                  <a:pt x="803657" y="2019190"/>
                  <a:pt x="806307" y="2019190"/>
                </a:cubicBezTo>
                <a:cubicBezTo>
                  <a:pt x="806528" y="2019190"/>
                  <a:pt x="806896" y="2019190"/>
                  <a:pt x="807191" y="2019116"/>
                </a:cubicBezTo>
                <a:close/>
                <a:moveTo>
                  <a:pt x="811240" y="2016024"/>
                </a:moveTo>
                <a:cubicBezTo>
                  <a:pt x="812565" y="2013226"/>
                  <a:pt x="811387" y="2009913"/>
                  <a:pt x="808663" y="2008588"/>
                </a:cubicBezTo>
                <a:lnTo>
                  <a:pt x="724438" y="1967801"/>
                </a:lnTo>
                <a:cubicBezTo>
                  <a:pt x="721640" y="1966476"/>
                  <a:pt x="718327" y="1967654"/>
                  <a:pt x="717002" y="1970378"/>
                </a:cubicBezTo>
                <a:cubicBezTo>
                  <a:pt x="715677" y="1973175"/>
                  <a:pt x="716781" y="1976488"/>
                  <a:pt x="719579" y="1977814"/>
                </a:cubicBezTo>
                <a:lnTo>
                  <a:pt x="803804" y="2018527"/>
                </a:lnTo>
                <a:cubicBezTo>
                  <a:pt x="804614" y="2018895"/>
                  <a:pt x="805424" y="2019116"/>
                  <a:pt x="806234" y="2019116"/>
                </a:cubicBezTo>
                <a:cubicBezTo>
                  <a:pt x="808295" y="2019190"/>
                  <a:pt x="810283" y="2018012"/>
                  <a:pt x="811240" y="2016024"/>
                </a:cubicBezTo>
                <a:close/>
                <a:moveTo>
                  <a:pt x="726720" y="1975752"/>
                </a:moveTo>
                <a:cubicBezTo>
                  <a:pt x="728267" y="1973102"/>
                  <a:pt x="727457" y="1969715"/>
                  <a:pt x="724806" y="1968095"/>
                </a:cubicBezTo>
                <a:lnTo>
                  <a:pt x="641980" y="1918547"/>
                </a:lnTo>
                <a:cubicBezTo>
                  <a:pt x="639403" y="1917001"/>
                  <a:pt x="635943" y="1917811"/>
                  <a:pt x="634323" y="1920461"/>
                </a:cubicBezTo>
                <a:cubicBezTo>
                  <a:pt x="632777" y="1923111"/>
                  <a:pt x="633587" y="1926498"/>
                  <a:pt x="636238" y="1928118"/>
                </a:cubicBezTo>
                <a:lnTo>
                  <a:pt x="719064" y="1977666"/>
                </a:lnTo>
                <a:cubicBezTo>
                  <a:pt x="719947" y="1978182"/>
                  <a:pt x="720978" y="1978476"/>
                  <a:pt x="721935" y="1978476"/>
                </a:cubicBezTo>
                <a:cubicBezTo>
                  <a:pt x="723849" y="1978403"/>
                  <a:pt x="725690" y="1977445"/>
                  <a:pt x="726720" y="1975752"/>
                </a:cubicBezTo>
                <a:close/>
                <a:moveTo>
                  <a:pt x="548700" y="1931725"/>
                </a:moveTo>
                <a:lnTo>
                  <a:pt x="639256" y="1928928"/>
                </a:lnTo>
                <a:cubicBezTo>
                  <a:pt x="642348" y="1928854"/>
                  <a:pt x="644778" y="1926277"/>
                  <a:pt x="644631" y="1923185"/>
                </a:cubicBezTo>
                <a:cubicBezTo>
                  <a:pt x="644557" y="1920093"/>
                  <a:pt x="641980" y="1918179"/>
                  <a:pt x="638888" y="1917811"/>
                </a:cubicBezTo>
                <a:lnTo>
                  <a:pt x="548331" y="1920608"/>
                </a:lnTo>
                <a:cubicBezTo>
                  <a:pt x="545239" y="1920682"/>
                  <a:pt x="542810" y="1923259"/>
                  <a:pt x="542957" y="1926351"/>
                </a:cubicBezTo>
                <a:cubicBezTo>
                  <a:pt x="543031" y="1929369"/>
                  <a:pt x="545534" y="1931799"/>
                  <a:pt x="548552" y="1931725"/>
                </a:cubicBezTo>
                <a:cubicBezTo>
                  <a:pt x="548626" y="1931725"/>
                  <a:pt x="548700" y="1931725"/>
                  <a:pt x="548700" y="1931725"/>
                </a:cubicBezTo>
                <a:close/>
                <a:moveTo>
                  <a:pt x="553043" y="1929443"/>
                </a:moveTo>
                <a:cubicBezTo>
                  <a:pt x="554884" y="1927013"/>
                  <a:pt x="554369" y="1923480"/>
                  <a:pt x="551939" y="1921639"/>
                </a:cubicBezTo>
                <a:lnTo>
                  <a:pt x="477359" y="1865759"/>
                </a:lnTo>
                <a:cubicBezTo>
                  <a:pt x="474929" y="1863918"/>
                  <a:pt x="471395" y="1864434"/>
                  <a:pt x="469555" y="1866863"/>
                </a:cubicBezTo>
                <a:cubicBezTo>
                  <a:pt x="467714" y="1869293"/>
                  <a:pt x="468229" y="1872827"/>
                  <a:pt x="470659" y="1874668"/>
                </a:cubicBezTo>
                <a:lnTo>
                  <a:pt x="545239" y="1930547"/>
                </a:lnTo>
                <a:cubicBezTo>
                  <a:pt x="546270" y="1931284"/>
                  <a:pt x="547448" y="1931652"/>
                  <a:pt x="548626" y="1931652"/>
                </a:cubicBezTo>
                <a:cubicBezTo>
                  <a:pt x="550246" y="1931725"/>
                  <a:pt x="551939" y="1930916"/>
                  <a:pt x="553043" y="1929443"/>
                </a:cubicBezTo>
                <a:close/>
                <a:moveTo>
                  <a:pt x="478095" y="1874005"/>
                </a:moveTo>
                <a:cubicBezTo>
                  <a:pt x="480156" y="1871723"/>
                  <a:pt x="480083" y="1868262"/>
                  <a:pt x="477800" y="1866127"/>
                </a:cubicBezTo>
                <a:lnTo>
                  <a:pt x="408006" y="1800971"/>
                </a:lnTo>
                <a:cubicBezTo>
                  <a:pt x="405723" y="1798836"/>
                  <a:pt x="402189" y="1798983"/>
                  <a:pt x="400128" y="1801265"/>
                </a:cubicBezTo>
                <a:cubicBezTo>
                  <a:pt x="398067" y="1803547"/>
                  <a:pt x="398140" y="1807008"/>
                  <a:pt x="400422" y="1809143"/>
                </a:cubicBezTo>
                <a:lnTo>
                  <a:pt x="470217" y="1874299"/>
                </a:lnTo>
                <a:cubicBezTo>
                  <a:pt x="471322" y="1875330"/>
                  <a:pt x="472720" y="1875772"/>
                  <a:pt x="474046" y="1875772"/>
                </a:cubicBezTo>
                <a:cubicBezTo>
                  <a:pt x="475518" y="1875772"/>
                  <a:pt x="476991" y="1875183"/>
                  <a:pt x="478095" y="1874005"/>
                </a:cubicBezTo>
                <a:close/>
                <a:moveTo>
                  <a:pt x="409773" y="1805314"/>
                </a:moveTo>
                <a:cubicBezTo>
                  <a:pt x="409920" y="1802222"/>
                  <a:pt x="407490" y="1799645"/>
                  <a:pt x="404398" y="1799572"/>
                </a:cubicBezTo>
                <a:lnTo>
                  <a:pt x="329523" y="1796774"/>
                </a:lnTo>
                <a:cubicBezTo>
                  <a:pt x="329450" y="1796774"/>
                  <a:pt x="329376" y="1796774"/>
                  <a:pt x="329302" y="1796774"/>
                </a:cubicBezTo>
                <a:cubicBezTo>
                  <a:pt x="326358" y="1796774"/>
                  <a:pt x="323854" y="1799130"/>
                  <a:pt x="323781" y="1802149"/>
                </a:cubicBezTo>
                <a:cubicBezTo>
                  <a:pt x="323634" y="1805241"/>
                  <a:pt x="326063" y="1807818"/>
                  <a:pt x="329155" y="1807891"/>
                </a:cubicBezTo>
                <a:lnTo>
                  <a:pt x="404030" y="1810689"/>
                </a:lnTo>
                <a:cubicBezTo>
                  <a:pt x="404104" y="1810689"/>
                  <a:pt x="404177" y="1810689"/>
                  <a:pt x="404251" y="1810689"/>
                </a:cubicBezTo>
                <a:cubicBezTo>
                  <a:pt x="407269" y="1810689"/>
                  <a:pt x="409699" y="1808333"/>
                  <a:pt x="409773" y="1805314"/>
                </a:cubicBezTo>
                <a:close/>
                <a:moveTo>
                  <a:pt x="332984" y="1806566"/>
                </a:moveTo>
                <a:cubicBezTo>
                  <a:pt x="335340" y="1804578"/>
                  <a:pt x="335634" y="1801044"/>
                  <a:pt x="333573" y="1798688"/>
                </a:cubicBezTo>
                <a:lnTo>
                  <a:pt x="271729" y="1726317"/>
                </a:lnTo>
                <a:cubicBezTo>
                  <a:pt x="269741" y="1723961"/>
                  <a:pt x="266207" y="1723666"/>
                  <a:pt x="263851" y="1725728"/>
                </a:cubicBezTo>
                <a:cubicBezTo>
                  <a:pt x="261496" y="1727716"/>
                  <a:pt x="261201" y="1731249"/>
                  <a:pt x="263262" y="1733605"/>
                </a:cubicBezTo>
                <a:lnTo>
                  <a:pt x="325106" y="1805977"/>
                </a:lnTo>
                <a:cubicBezTo>
                  <a:pt x="326210" y="1807302"/>
                  <a:pt x="327830" y="1807965"/>
                  <a:pt x="329376" y="1807891"/>
                </a:cubicBezTo>
                <a:cubicBezTo>
                  <a:pt x="330701" y="1807891"/>
                  <a:pt x="331953" y="1807449"/>
                  <a:pt x="332984" y="1806566"/>
                </a:cubicBezTo>
                <a:close/>
                <a:moveTo>
                  <a:pt x="273128" y="1730440"/>
                </a:moveTo>
                <a:cubicBezTo>
                  <a:pt x="273422" y="1727347"/>
                  <a:pt x="271140" y="1724697"/>
                  <a:pt x="268048" y="1724403"/>
                </a:cubicBezTo>
                <a:lnTo>
                  <a:pt x="209223" y="1719175"/>
                </a:lnTo>
                <a:cubicBezTo>
                  <a:pt x="206205" y="1719102"/>
                  <a:pt x="203480" y="1721163"/>
                  <a:pt x="203186" y="1724255"/>
                </a:cubicBezTo>
                <a:cubicBezTo>
                  <a:pt x="202891" y="1727347"/>
                  <a:pt x="205174" y="1729998"/>
                  <a:pt x="208266" y="1730292"/>
                </a:cubicBezTo>
                <a:lnTo>
                  <a:pt x="267091" y="1735520"/>
                </a:lnTo>
                <a:cubicBezTo>
                  <a:pt x="267312" y="1735520"/>
                  <a:pt x="267459" y="1735520"/>
                  <a:pt x="267606" y="1735520"/>
                </a:cubicBezTo>
                <a:cubicBezTo>
                  <a:pt x="270478" y="1735520"/>
                  <a:pt x="272833" y="1733311"/>
                  <a:pt x="273128" y="1730440"/>
                </a:cubicBezTo>
                <a:close/>
                <a:moveTo>
                  <a:pt x="211800" y="1729409"/>
                </a:moveTo>
                <a:cubicBezTo>
                  <a:pt x="214377" y="1727716"/>
                  <a:pt x="215113" y="1724255"/>
                  <a:pt x="213420" y="1721679"/>
                </a:cubicBezTo>
                <a:lnTo>
                  <a:pt x="160043" y="1640472"/>
                </a:lnTo>
                <a:cubicBezTo>
                  <a:pt x="158349" y="1637895"/>
                  <a:pt x="154889" y="1637233"/>
                  <a:pt x="152312" y="1638852"/>
                </a:cubicBezTo>
                <a:cubicBezTo>
                  <a:pt x="149736" y="1640546"/>
                  <a:pt x="148999" y="1644006"/>
                  <a:pt x="150693" y="1646583"/>
                </a:cubicBezTo>
                <a:lnTo>
                  <a:pt x="204069" y="1727789"/>
                </a:lnTo>
                <a:cubicBezTo>
                  <a:pt x="205174" y="1729409"/>
                  <a:pt x="206941" y="1730292"/>
                  <a:pt x="208781" y="1730292"/>
                </a:cubicBezTo>
                <a:cubicBezTo>
                  <a:pt x="209812" y="1730292"/>
                  <a:pt x="210843" y="1729998"/>
                  <a:pt x="211800" y="1729409"/>
                </a:cubicBezTo>
                <a:close/>
                <a:moveTo>
                  <a:pt x="160926" y="1644300"/>
                </a:moveTo>
                <a:cubicBezTo>
                  <a:pt x="161368" y="1641282"/>
                  <a:pt x="159233" y="1638411"/>
                  <a:pt x="156141" y="1638043"/>
                </a:cubicBezTo>
                <a:lnTo>
                  <a:pt x="118446" y="1632815"/>
                </a:lnTo>
                <a:cubicBezTo>
                  <a:pt x="115427" y="1632447"/>
                  <a:pt x="112556" y="1634509"/>
                  <a:pt x="112188" y="1637601"/>
                </a:cubicBezTo>
                <a:cubicBezTo>
                  <a:pt x="111746" y="1640619"/>
                  <a:pt x="113881" y="1643491"/>
                  <a:pt x="116973" y="1643859"/>
                </a:cubicBezTo>
                <a:lnTo>
                  <a:pt x="154668" y="1649086"/>
                </a:lnTo>
                <a:cubicBezTo>
                  <a:pt x="154963" y="1649086"/>
                  <a:pt x="155184" y="1649160"/>
                  <a:pt x="155478" y="1649160"/>
                </a:cubicBezTo>
                <a:cubicBezTo>
                  <a:pt x="158129" y="1649086"/>
                  <a:pt x="160558" y="1647098"/>
                  <a:pt x="160926" y="1644300"/>
                </a:cubicBezTo>
                <a:close/>
                <a:moveTo>
                  <a:pt x="120139" y="1643343"/>
                </a:moveTo>
                <a:cubicBezTo>
                  <a:pt x="122937" y="1642018"/>
                  <a:pt x="124115" y="1638705"/>
                  <a:pt x="122789" y="1635907"/>
                </a:cubicBezTo>
                <a:lnTo>
                  <a:pt x="79941" y="1544688"/>
                </a:lnTo>
                <a:cubicBezTo>
                  <a:pt x="78616" y="1541891"/>
                  <a:pt x="75302" y="1540713"/>
                  <a:pt x="72505" y="1542038"/>
                </a:cubicBezTo>
                <a:cubicBezTo>
                  <a:pt x="69707" y="1543363"/>
                  <a:pt x="68529" y="1546676"/>
                  <a:pt x="69854" y="1549474"/>
                </a:cubicBezTo>
                <a:lnTo>
                  <a:pt x="112703" y="1640693"/>
                </a:lnTo>
                <a:cubicBezTo>
                  <a:pt x="113660" y="1642754"/>
                  <a:pt x="115722" y="1643932"/>
                  <a:pt x="117783" y="1643859"/>
                </a:cubicBezTo>
                <a:cubicBezTo>
                  <a:pt x="118519" y="1643932"/>
                  <a:pt x="119329" y="1643711"/>
                  <a:pt x="120139" y="1643343"/>
                </a:cubicBezTo>
                <a:close/>
                <a:moveTo>
                  <a:pt x="77217" y="1552198"/>
                </a:moveTo>
                <a:cubicBezTo>
                  <a:pt x="80014" y="1550873"/>
                  <a:pt x="81192" y="1547560"/>
                  <a:pt x="79867" y="1544762"/>
                </a:cubicBezTo>
                <a:lnTo>
                  <a:pt x="78542" y="1541891"/>
                </a:lnTo>
                <a:cubicBezTo>
                  <a:pt x="77217" y="1539093"/>
                  <a:pt x="73904" y="1537915"/>
                  <a:pt x="71106" y="1539240"/>
                </a:cubicBezTo>
                <a:cubicBezTo>
                  <a:pt x="68308" y="1540565"/>
                  <a:pt x="67130" y="1543878"/>
                  <a:pt x="68456" y="1546676"/>
                </a:cubicBezTo>
                <a:lnTo>
                  <a:pt x="69781" y="1549547"/>
                </a:lnTo>
                <a:cubicBezTo>
                  <a:pt x="70738" y="1551609"/>
                  <a:pt x="72726" y="1552787"/>
                  <a:pt x="74861" y="1552713"/>
                </a:cubicBezTo>
                <a:cubicBezTo>
                  <a:pt x="75671" y="1552713"/>
                  <a:pt x="76480" y="1552492"/>
                  <a:pt x="77217" y="1552198"/>
                </a:cubicBezTo>
                <a:close/>
                <a:moveTo>
                  <a:pt x="75155" y="1549621"/>
                </a:moveTo>
                <a:cubicBezTo>
                  <a:pt x="78100" y="1548664"/>
                  <a:pt x="79720" y="1545572"/>
                  <a:pt x="78763" y="1542627"/>
                </a:cubicBezTo>
                <a:lnTo>
                  <a:pt x="44822" y="1436315"/>
                </a:lnTo>
                <a:cubicBezTo>
                  <a:pt x="43865" y="1433370"/>
                  <a:pt x="40773" y="1431750"/>
                  <a:pt x="37828" y="1432707"/>
                </a:cubicBezTo>
                <a:cubicBezTo>
                  <a:pt x="34883" y="1433665"/>
                  <a:pt x="33264" y="1436757"/>
                  <a:pt x="34221" y="1439702"/>
                </a:cubicBezTo>
                <a:lnTo>
                  <a:pt x="68161" y="1546014"/>
                </a:lnTo>
                <a:cubicBezTo>
                  <a:pt x="68897" y="1548369"/>
                  <a:pt x="71106" y="1549916"/>
                  <a:pt x="73536" y="1549916"/>
                </a:cubicBezTo>
                <a:cubicBezTo>
                  <a:pt x="74051" y="1549842"/>
                  <a:pt x="74640" y="1549768"/>
                  <a:pt x="75155" y="1549621"/>
                </a:cubicBezTo>
                <a:close/>
                <a:moveTo>
                  <a:pt x="40479" y="1443456"/>
                </a:moveTo>
                <a:cubicBezTo>
                  <a:pt x="43497" y="1442941"/>
                  <a:pt x="45559" y="1440070"/>
                  <a:pt x="45043" y="1437051"/>
                </a:cubicBezTo>
                <a:lnTo>
                  <a:pt x="26196" y="1323671"/>
                </a:lnTo>
                <a:cubicBezTo>
                  <a:pt x="25680" y="1320653"/>
                  <a:pt x="22736" y="1318592"/>
                  <a:pt x="19791" y="1319107"/>
                </a:cubicBezTo>
                <a:cubicBezTo>
                  <a:pt x="16772" y="1319622"/>
                  <a:pt x="14711" y="1322494"/>
                  <a:pt x="15226" y="1325512"/>
                </a:cubicBezTo>
                <a:lnTo>
                  <a:pt x="34073" y="1438892"/>
                </a:lnTo>
                <a:cubicBezTo>
                  <a:pt x="34515" y="1441616"/>
                  <a:pt x="36945" y="1443604"/>
                  <a:pt x="39595" y="1443530"/>
                </a:cubicBezTo>
                <a:cubicBezTo>
                  <a:pt x="39890" y="1443530"/>
                  <a:pt x="40184" y="1443530"/>
                  <a:pt x="40479" y="1443456"/>
                </a:cubicBezTo>
                <a:close/>
                <a:moveTo>
                  <a:pt x="26343" y="1324702"/>
                </a:moveTo>
                <a:lnTo>
                  <a:pt x="27300" y="1209408"/>
                </a:lnTo>
                <a:cubicBezTo>
                  <a:pt x="27300" y="1206316"/>
                  <a:pt x="24871" y="1203813"/>
                  <a:pt x="21778" y="1203813"/>
                </a:cubicBezTo>
                <a:cubicBezTo>
                  <a:pt x="18686" y="1204034"/>
                  <a:pt x="16183" y="1206242"/>
                  <a:pt x="16183" y="1209335"/>
                </a:cubicBezTo>
                <a:lnTo>
                  <a:pt x="15226" y="1324629"/>
                </a:lnTo>
                <a:cubicBezTo>
                  <a:pt x="15226" y="1327721"/>
                  <a:pt x="17656" y="1330224"/>
                  <a:pt x="20748" y="1330224"/>
                </a:cubicBezTo>
                <a:cubicBezTo>
                  <a:pt x="20748" y="1330224"/>
                  <a:pt x="20821" y="1330224"/>
                  <a:pt x="20821" y="1330224"/>
                </a:cubicBezTo>
                <a:cubicBezTo>
                  <a:pt x="23840" y="1330150"/>
                  <a:pt x="26343" y="1327721"/>
                  <a:pt x="26343" y="1324702"/>
                </a:cubicBezTo>
                <a:close/>
                <a:moveTo>
                  <a:pt x="27227" y="1210586"/>
                </a:moveTo>
                <a:lnTo>
                  <a:pt x="51743" y="1102360"/>
                </a:lnTo>
                <a:cubicBezTo>
                  <a:pt x="52406" y="1099342"/>
                  <a:pt x="50565" y="1096397"/>
                  <a:pt x="47547" y="1095661"/>
                </a:cubicBezTo>
                <a:cubicBezTo>
                  <a:pt x="44454" y="1094998"/>
                  <a:pt x="41583" y="1096912"/>
                  <a:pt x="40847" y="1099857"/>
                </a:cubicBezTo>
                <a:lnTo>
                  <a:pt x="16330" y="1208083"/>
                </a:lnTo>
                <a:cubicBezTo>
                  <a:pt x="15668" y="1211102"/>
                  <a:pt x="17508" y="1214047"/>
                  <a:pt x="20527" y="1214783"/>
                </a:cubicBezTo>
                <a:cubicBezTo>
                  <a:pt x="20969" y="1214856"/>
                  <a:pt x="21410" y="1214930"/>
                  <a:pt x="21778" y="1214930"/>
                </a:cubicBezTo>
                <a:cubicBezTo>
                  <a:pt x="24355" y="1214856"/>
                  <a:pt x="26638" y="1213163"/>
                  <a:pt x="27227" y="1210586"/>
                </a:cubicBezTo>
                <a:close/>
                <a:moveTo>
                  <a:pt x="51743" y="1102360"/>
                </a:moveTo>
                <a:lnTo>
                  <a:pt x="52627" y="1098458"/>
                </a:lnTo>
                <a:cubicBezTo>
                  <a:pt x="53289" y="1095440"/>
                  <a:pt x="51449" y="1092495"/>
                  <a:pt x="48430" y="1091758"/>
                </a:cubicBezTo>
                <a:cubicBezTo>
                  <a:pt x="45411" y="1091022"/>
                  <a:pt x="42467" y="1092936"/>
                  <a:pt x="41730" y="1095955"/>
                </a:cubicBezTo>
                <a:lnTo>
                  <a:pt x="40847" y="1099857"/>
                </a:lnTo>
                <a:cubicBezTo>
                  <a:pt x="40184" y="1102876"/>
                  <a:pt x="42025" y="1105820"/>
                  <a:pt x="45043" y="1106557"/>
                </a:cubicBezTo>
                <a:cubicBezTo>
                  <a:pt x="45485" y="1106630"/>
                  <a:pt x="45927" y="1106704"/>
                  <a:pt x="46295" y="1106704"/>
                </a:cubicBezTo>
                <a:cubicBezTo>
                  <a:pt x="48872" y="1106704"/>
                  <a:pt x="51154" y="1104937"/>
                  <a:pt x="51743" y="1102360"/>
                </a:cubicBezTo>
                <a:close/>
                <a:moveTo>
                  <a:pt x="52332" y="1099342"/>
                </a:moveTo>
                <a:lnTo>
                  <a:pt x="95181" y="994208"/>
                </a:lnTo>
                <a:cubicBezTo>
                  <a:pt x="96359" y="991336"/>
                  <a:pt x="94960" y="988097"/>
                  <a:pt x="92089" y="986919"/>
                </a:cubicBezTo>
                <a:cubicBezTo>
                  <a:pt x="89217" y="985815"/>
                  <a:pt x="85978" y="987140"/>
                  <a:pt x="84800" y="990011"/>
                </a:cubicBezTo>
                <a:lnTo>
                  <a:pt x="42025" y="1095145"/>
                </a:lnTo>
                <a:cubicBezTo>
                  <a:pt x="40847" y="1098016"/>
                  <a:pt x="42246" y="1101256"/>
                  <a:pt x="45117" y="1102434"/>
                </a:cubicBezTo>
                <a:cubicBezTo>
                  <a:pt x="45853" y="1102728"/>
                  <a:pt x="46516" y="1102876"/>
                  <a:pt x="47252" y="1102876"/>
                </a:cubicBezTo>
                <a:cubicBezTo>
                  <a:pt x="49387" y="1102802"/>
                  <a:pt x="51449" y="1101477"/>
                  <a:pt x="52332" y="1099342"/>
                </a:cubicBezTo>
                <a:close/>
                <a:moveTo>
                  <a:pt x="95328" y="993987"/>
                </a:moveTo>
                <a:cubicBezTo>
                  <a:pt x="96800" y="991263"/>
                  <a:pt x="95770" y="987876"/>
                  <a:pt x="93119" y="986404"/>
                </a:cubicBezTo>
                <a:cubicBezTo>
                  <a:pt x="90469" y="984931"/>
                  <a:pt x="87009" y="985962"/>
                  <a:pt x="85536" y="988612"/>
                </a:cubicBezTo>
                <a:lnTo>
                  <a:pt x="85094" y="989349"/>
                </a:lnTo>
                <a:cubicBezTo>
                  <a:pt x="83622" y="992073"/>
                  <a:pt x="84800" y="995091"/>
                  <a:pt x="87524" y="996564"/>
                </a:cubicBezTo>
                <a:cubicBezTo>
                  <a:pt x="88260" y="997005"/>
                  <a:pt x="89144" y="997153"/>
                  <a:pt x="89953" y="997153"/>
                </a:cubicBezTo>
                <a:cubicBezTo>
                  <a:pt x="92162" y="997153"/>
                  <a:pt x="94297" y="995901"/>
                  <a:pt x="95328" y="993987"/>
                </a:cubicBezTo>
                <a:close/>
                <a:moveTo>
                  <a:pt x="95328" y="994060"/>
                </a:moveTo>
                <a:lnTo>
                  <a:pt x="148189" y="900191"/>
                </a:lnTo>
                <a:cubicBezTo>
                  <a:pt x="149736" y="897540"/>
                  <a:pt x="148778" y="894080"/>
                  <a:pt x="146054" y="892608"/>
                </a:cubicBezTo>
                <a:cubicBezTo>
                  <a:pt x="143404" y="891062"/>
                  <a:pt x="139944" y="892019"/>
                  <a:pt x="138471" y="894743"/>
                </a:cubicBezTo>
                <a:lnTo>
                  <a:pt x="85610" y="988612"/>
                </a:lnTo>
                <a:cubicBezTo>
                  <a:pt x="84064" y="991263"/>
                  <a:pt x="85021" y="994723"/>
                  <a:pt x="87745" y="996195"/>
                </a:cubicBezTo>
                <a:cubicBezTo>
                  <a:pt x="88628" y="996711"/>
                  <a:pt x="89585" y="996932"/>
                  <a:pt x="90542" y="996932"/>
                </a:cubicBezTo>
                <a:cubicBezTo>
                  <a:pt x="92383" y="996858"/>
                  <a:pt x="94297" y="995827"/>
                  <a:pt x="95328" y="994060"/>
                </a:cubicBezTo>
                <a:close/>
                <a:moveTo>
                  <a:pt x="147895" y="900633"/>
                </a:moveTo>
                <a:lnTo>
                  <a:pt x="148926" y="899087"/>
                </a:lnTo>
                <a:cubicBezTo>
                  <a:pt x="150693" y="896583"/>
                  <a:pt x="150030" y="893049"/>
                  <a:pt x="147527" y="891356"/>
                </a:cubicBezTo>
                <a:cubicBezTo>
                  <a:pt x="145024" y="889589"/>
                  <a:pt x="141563" y="890178"/>
                  <a:pt x="139796" y="892755"/>
                </a:cubicBezTo>
                <a:lnTo>
                  <a:pt x="138766" y="894301"/>
                </a:lnTo>
                <a:cubicBezTo>
                  <a:pt x="136999" y="896804"/>
                  <a:pt x="137661" y="900338"/>
                  <a:pt x="140165" y="902031"/>
                </a:cubicBezTo>
                <a:cubicBezTo>
                  <a:pt x="141122" y="902694"/>
                  <a:pt x="142300" y="903062"/>
                  <a:pt x="143404" y="903062"/>
                </a:cubicBezTo>
                <a:cubicBezTo>
                  <a:pt x="145097" y="902989"/>
                  <a:pt x="146791" y="902179"/>
                  <a:pt x="147895" y="900633"/>
                </a:cubicBezTo>
                <a:close/>
                <a:moveTo>
                  <a:pt x="149073" y="898866"/>
                </a:moveTo>
                <a:lnTo>
                  <a:pt x="199431" y="819132"/>
                </a:lnTo>
                <a:cubicBezTo>
                  <a:pt x="201051" y="816555"/>
                  <a:pt x="200315" y="813095"/>
                  <a:pt x="197664" y="811401"/>
                </a:cubicBezTo>
                <a:cubicBezTo>
                  <a:pt x="195087" y="809782"/>
                  <a:pt x="191627" y="810518"/>
                  <a:pt x="189934" y="813168"/>
                </a:cubicBezTo>
                <a:lnTo>
                  <a:pt x="139576" y="892902"/>
                </a:lnTo>
                <a:cubicBezTo>
                  <a:pt x="137956" y="895479"/>
                  <a:pt x="138692" y="898939"/>
                  <a:pt x="141342" y="900633"/>
                </a:cubicBezTo>
                <a:cubicBezTo>
                  <a:pt x="142300" y="901222"/>
                  <a:pt x="143330" y="901516"/>
                  <a:pt x="144361" y="901516"/>
                </a:cubicBezTo>
                <a:cubicBezTo>
                  <a:pt x="146202" y="901442"/>
                  <a:pt x="148042" y="900559"/>
                  <a:pt x="149073" y="898866"/>
                </a:cubicBezTo>
                <a:close/>
                <a:moveTo>
                  <a:pt x="199210" y="819500"/>
                </a:moveTo>
                <a:lnTo>
                  <a:pt x="234844" y="770761"/>
                </a:lnTo>
                <a:cubicBezTo>
                  <a:pt x="236685" y="768258"/>
                  <a:pt x="236096" y="764798"/>
                  <a:pt x="233666" y="762957"/>
                </a:cubicBezTo>
                <a:cubicBezTo>
                  <a:pt x="231236" y="761190"/>
                  <a:pt x="227702" y="761632"/>
                  <a:pt x="225862" y="764135"/>
                </a:cubicBezTo>
                <a:lnTo>
                  <a:pt x="190228" y="812874"/>
                </a:lnTo>
                <a:cubicBezTo>
                  <a:pt x="188388" y="815377"/>
                  <a:pt x="188977" y="818837"/>
                  <a:pt x="191406" y="820678"/>
                </a:cubicBezTo>
                <a:cubicBezTo>
                  <a:pt x="192437" y="821414"/>
                  <a:pt x="193541" y="821782"/>
                  <a:pt x="194719" y="821782"/>
                </a:cubicBezTo>
                <a:cubicBezTo>
                  <a:pt x="196486" y="821782"/>
                  <a:pt x="198106" y="820972"/>
                  <a:pt x="199210" y="819500"/>
                </a:cubicBezTo>
                <a:close/>
                <a:moveTo>
                  <a:pt x="233224" y="772234"/>
                </a:moveTo>
                <a:lnTo>
                  <a:pt x="256047" y="758613"/>
                </a:lnTo>
                <a:cubicBezTo>
                  <a:pt x="258698" y="757067"/>
                  <a:pt x="259581" y="753607"/>
                  <a:pt x="257962" y="750957"/>
                </a:cubicBezTo>
                <a:cubicBezTo>
                  <a:pt x="256342" y="748306"/>
                  <a:pt x="252882" y="747423"/>
                  <a:pt x="250305" y="749042"/>
                </a:cubicBezTo>
                <a:lnTo>
                  <a:pt x="227482" y="762663"/>
                </a:lnTo>
                <a:cubicBezTo>
                  <a:pt x="224831" y="764209"/>
                  <a:pt x="223948" y="767669"/>
                  <a:pt x="225567" y="770319"/>
                </a:cubicBezTo>
                <a:cubicBezTo>
                  <a:pt x="226598" y="772086"/>
                  <a:pt x="228512" y="773044"/>
                  <a:pt x="230353" y="773044"/>
                </a:cubicBezTo>
                <a:cubicBezTo>
                  <a:pt x="231384" y="773044"/>
                  <a:pt x="232341" y="772749"/>
                  <a:pt x="233224" y="772234"/>
                </a:cubicBezTo>
                <a:close/>
                <a:moveTo>
                  <a:pt x="254649" y="759202"/>
                </a:moveTo>
                <a:lnTo>
                  <a:pt x="281742" y="751987"/>
                </a:lnTo>
                <a:cubicBezTo>
                  <a:pt x="284687" y="751177"/>
                  <a:pt x="286527" y="748159"/>
                  <a:pt x="285718" y="745140"/>
                </a:cubicBezTo>
                <a:cubicBezTo>
                  <a:pt x="284908" y="742195"/>
                  <a:pt x="281889" y="740355"/>
                  <a:pt x="278871" y="741165"/>
                </a:cubicBezTo>
                <a:lnTo>
                  <a:pt x="251777" y="748380"/>
                </a:lnTo>
                <a:cubicBezTo>
                  <a:pt x="248832" y="749190"/>
                  <a:pt x="246992" y="752208"/>
                  <a:pt x="247802" y="755227"/>
                </a:cubicBezTo>
                <a:cubicBezTo>
                  <a:pt x="248464" y="757730"/>
                  <a:pt x="250747" y="759350"/>
                  <a:pt x="253250" y="759350"/>
                </a:cubicBezTo>
                <a:cubicBezTo>
                  <a:pt x="253765" y="759423"/>
                  <a:pt x="254207" y="759350"/>
                  <a:pt x="254649" y="759202"/>
                </a:cubicBezTo>
                <a:close/>
                <a:moveTo>
                  <a:pt x="281153" y="752135"/>
                </a:moveTo>
                <a:lnTo>
                  <a:pt x="315535" y="746907"/>
                </a:lnTo>
                <a:cubicBezTo>
                  <a:pt x="318553" y="746466"/>
                  <a:pt x="320689" y="743594"/>
                  <a:pt x="320247" y="740576"/>
                </a:cubicBezTo>
                <a:cubicBezTo>
                  <a:pt x="319805" y="737484"/>
                  <a:pt x="316713" y="735496"/>
                  <a:pt x="313915" y="735864"/>
                </a:cubicBezTo>
                <a:lnTo>
                  <a:pt x="279533" y="741091"/>
                </a:lnTo>
                <a:cubicBezTo>
                  <a:pt x="276515" y="741533"/>
                  <a:pt x="274380" y="744404"/>
                  <a:pt x="274821" y="747423"/>
                </a:cubicBezTo>
                <a:cubicBezTo>
                  <a:pt x="275263" y="750220"/>
                  <a:pt x="277619" y="752208"/>
                  <a:pt x="280343" y="752135"/>
                </a:cubicBezTo>
                <a:cubicBezTo>
                  <a:pt x="280638" y="752208"/>
                  <a:pt x="280932" y="752135"/>
                  <a:pt x="281153" y="752135"/>
                </a:cubicBezTo>
                <a:close/>
                <a:moveTo>
                  <a:pt x="315020" y="746981"/>
                </a:moveTo>
                <a:lnTo>
                  <a:pt x="357942" y="744920"/>
                </a:lnTo>
                <a:cubicBezTo>
                  <a:pt x="361034" y="744772"/>
                  <a:pt x="363390" y="742122"/>
                  <a:pt x="363243" y="739103"/>
                </a:cubicBezTo>
                <a:cubicBezTo>
                  <a:pt x="363096" y="736011"/>
                  <a:pt x="360445" y="733655"/>
                  <a:pt x="357427" y="733802"/>
                </a:cubicBezTo>
                <a:lnTo>
                  <a:pt x="314504" y="735864"/>
                </a:lnTo>
                <a:cubicBezTo>
                  <a:pt x="311412" y="736011"/>
                  <a:pt x="309056" y="738662"/>
                  <a:pt x="309203" y="741680"/>
                </a:cubicBezTo>
                <a:cubicBezTo>
                  <a:pt x="309351" y="744699"/>
                  <a:pt x="311854" y="746981"/>
                  <a:pt x="314799" y="746981"/>
                </a:cubicBezTo>
                <a:cubicBezTo>
                  <a:pt x="314872" y="746981"/>
                  <a:pt x="314946" y="746981"/>
                  <a:pt x="315020" y="746981"/>
                </a:cubicBezTo>
                <a:close/>
                <a:moveTo>
                  <a:pt x="415810" y="741680"/>
                </a:moveTo>
                <a:cubicBezTo>
                  <a:pt x="415957" y="738588"/>
                  <a:pt x="413527" y="736011"/>
                  <a:pt x="410509" y="735864"/>
                </a:cubicBezTo>
                <a:lnTo>
                  <a:pt x="357868" y="733729"/>
                </a:lnTo>
                <a:cubicBezTo>
                  <a:pt x="354482" y="733361"/>
                  <a:pt x="352199" y="736011"/>
                  <a:pt x="352052" y="739030"/>
                </a:cubicBezTo>
                <a:cubicBezTo>
                  <a:pt x="351905" y="742122"/>
                  <a:pt x="354334" y="744699"/>
                  <a:pt x="357353" y="744846"/>
                </a:cubicBezTo>
                <a:lnTo>
                  <a:pt x="409994" y="746981"/>
                </a:lnTo>
                <a:cubicBezTo>
                  <a:pt x="410067" y="746981"/>
                  <a:pt x="410214" y="746981"/>
                  <a:pt x="410288" y="746981"/>
                </a:cubicBezTo>
                <a:cubicBezTo>
                  <a:pt x="413307" y="746981"/>
                  <a:pt x="415736" y="744699"/>
                  <a:pt x="415810" y="741680"/>
                </a:cubicBezTo>
                <a:close/>
                <a:moveTo>
                  <a:pt x="479347" y="749705"/>
                </a:moveTo>
                <a:cubicBezTo>
                  <a:pt x="479715" y="746686"/>
                  <a:pt x="477506" y="743889"/>
                  <a:pt x="474487" y="743521"/>
                </a:cubicBezTo>
                <a:lnTo>
                  <a:pt x="410951" y="735937"/>
                </a:lnTo>
                <a:cubicBezTo>
                  <a:pt x="407932" y="735569"/>
                  <a:pt x="405134" y="737778"/>
                  <a:pt x="404766" y="740797"/>
                </a:cubicBezTo>
                <a:cubicBezTo>
                  <a:pt x="404398" y="743815"/>
                  <a:pt x="406607" y="746613"/>
                  <a:pt x="409625" y="746981"/>
                </a:cubicBezTo>
                <a:lnTo>
                  <a:pt x="473162" y="754564"/>
                </a:lnTo>
                <a:cubicBezTo>
                  <a:pt x="473383" y="754564"/>
                  <a:pt x="473604" y="754638"/>
                  <a:pt x="473898" y="754638"/>
                </a:cubicBezTo>
                <a:cubicBezTo>
                  <a:pt x="476623" y="754564"/>
                  <a:pt x="478978" y="752503"/>
                  <a:pt x="479347" y="749705"/>
                </a:cubicBezTo>
                <a:close/>
                <a:moveTo>
                  <a:pt x="478021" y="752650"/>
                </a:moveTo>
                <a:lnTo>
                  <a:pt x="528232" y="694856"/>
                </a:lnTo>
                <a:cubicBezTo>
                  <a:pt x="530220" y="692500"/>
                  <a:pt x="529999" y="689039"/>
                  <a:pt x="527717" y="686978"/>
                </a:cubicBezTo>
                <a:cubicBezTo>
                  <a:pt x="525361" y="684990"/>
                  <a:pt x="521901" y="685211"/>
                  <a:pt x="519839" y="687493"/>
                </a:cubicBezTo>
                <a:lnTo>
                  <a:pt x="469628" y="745288"/>
                </a:lnTo>
                <a:cubicBezTo>
                  <a:pt x="467640" y="747644"/>
                  <a:pt x="467861" y="751104"/>
                  <a:pt x="470144" y="753165"/>
                </a:cubicBezTo>
                <a:cubicBezTo>
                  <a:pt x="471248" y="754122"/>
                  <a:pt x="472500" y="754564"/>
                  <a:pt x="473825" y="754564"/>
                </a:cubicBezTo>
                <a:cubicBezTo>
                  <a:pt x="475371" y="754564"/>
                  <a:pt x="476917" y="753902"/>
                  <a:pt x="478021" y="752650"/>
                </a:cubicBezTo>
                <a:close/>
                <a:moveTo>
                  <a:pt x="527717" y="695445"/>
                </a:moveTo>
                <a:lnTo>
                  <a:pt x="584480" y="645970"/>
                </a:lnTo>
                <a:cubicBezTo>
                  <a:pt x="586763" y="643982"/>
                  <a:pt x="587057" y="640448"/>
                  <a:pt x="584996" y="638092"/>
                </a:cubicBezTo>
                <a:cubicBezTo>
                  <a:pt x="583008" y="635810"/>
                  <a:pt x="579474" y="635515"/>
                  <a:pt x="577118" y="637577"/>
                </a:cubicBezTo>
                <a:lnTo>
                  <a:pt x="520355" y="687052"/>
                </a:lnTo>
                <a:cubicBezTo>
                  <a:pt x="518072" y="689039"/>
                  <a:pt x="517778" y="692573"/>
                  <a:pt x="519839" y="694929"/>
                </a:cubicBezTo>
                <a:cubicBezTo>
                  <a:pt x="520944" y="696181"/>
                  <a:pt x="522490" y="696844"/>
                  <a:pt x="524109" y="696844"/>
                </a:cubicBezTo>
                <a:cubicBezTo>
                  <a:pt x="525361" y="696844"/>
                  <a:pt x="526613" y="696328"/>
                  <a:pt x="527717" y="695445"/>
                </a:cubicBezTo>
                <a:close/>
                <a:moveTo>
                  <a:pt x="664362" y="661504"/>
                </a:moveTo>
                <a:cubicBezTo>
                  <a:pt x="665098" y="658486"/>
                  <a:pt x="663184" y="655467"/>
                  <a:pt x="660239" y="654805"/>
                </a:cubicBezTo>
                <a:lnTo>
                  <a:pt x="582051" y="636399"/>
                </a:lnTo>
                <a:cubicBezTo>
                  <a:pt x="579032" y="635663"/>
                  <a:pt x="576014" y="637577"/>
                  <a:pt x="575351" y="640522"/>
                </a:cubicBezTo>
                <a:cubicBezTo>
                  <a:pt x="574615" y="643540"/>
                  <a:pt x="576529" y="646559"/>
                  <a:pt x="579474" y="647222"/>
                </a:cubicBezTo>
                <a:lnTo>
                  <a:pt x="657662" y="665627"/>
                </a:lnTo>
                <a:cubicBezTo>
                  <a:pt x="658104" y="665701"/>
                  <a:pt x="658545" y="665775"/>
                  <a:pt x="658987" y="665775"/>
                </a:cubicBezTo>
                <a:cubicBezTo>
                  <a:pt x="661490" y="665775"/>
                  <a:pt x="663773" y="664081"/>
                  <a:pt x="664362" y="661504"/>
                </a:cubicBezTo>
                <a:close/>
                <a:moveTo>
                  <a:pt x="749028" y="693089"/>
                </a:moveTo>
                <a:cubicBezTo>
                  <a:pt x="750059" y="690217"/>
                  <a:pt x="748587" y="686978"/>
                  <a:pt x="745715" y="685947"/>
                </a:cubicBezTo>
                <a:lnTo>
                  <a:pt x="660828" y="654952"/>
                </a:lnTo>
                <a:cubicBezTo>
                  <a:pt x="657956" y="653921"/>
                  <a:pt x="654717" y="655394"/>
                  <a:pt x="653686" y="658265"/>
                </a:cubicBezTo>
                <a:cubicBezTo>
                  <a:pt x="652656" y="661136"/>
                  <a:pt x="654128" y="664376"/>
                  <a:pt x="656999" y="665406"/>
                </a:cubicBezTo>
                <a:lnTo>
                  <a:pt x="741887" y="696402"/>
                </a:lnTo>
                <a:cubicBezTo>
                  <a:pt x="742549" y="696623"/>
                  <a:pt x="743212" y="696770"/>
                  <a:pt x="743801" y="696770"/>
                </a:cubicBezTo>
                <a:cubicBezTo>
                  <a:pt x="746083" y="696770"/>
                  <a:pt x="748218" y="695371"/>
                  <a:pt x="749028" y="693089"/>
                </a:cubicBezTo>
                <a:close/>
                <a:moveTo>
                  <a:pt x="746451" y="696107"/>
                </a:moveTo>
                <a:lnTo>
                  <a:pt x="816614" y="657750"/>
                </a:lnTo>
                <a:cubicBezTo>
                  <a:pt x="819338" y="656277"/>
                  <a:pt x="820296" y="652891"/>
                  <a:pt x="818823" y="650166"/>
                </a:cubicBezTo>
                <a:cubicBezTo>
                  <a:pt x="817351" y="647442"/>
                  <a:pt x="813964" y="646485"/>
                  <a:pt x="811240" y="647958"/>
                </a:cubicBezTo>
                <a:lnTo>
                  <a:pt x="741077" y="686315"/>
                </a:lnTo>
                <a:cubicBezTo>
                  <a:pt x="738353" y="687788"/>
                  <a:pt x="737396" y="691175"/>
                  <a:pt x="738868" y="693899"/>
                </a:cubicBezTo>
                <a:cubicBezTo>
                  <a:pt x="739899" y="695739"/>
                  <a:pt x="741813" y="696844"/>
                  <a:pt x="743801" y="696770"/>
                </a:cubicBezTo>
                <a:cubicBezTo>
                  <a:pt x="744758" y="696770"/>
                  <a:pt x="745642" y="696549"/>
                  <a:pt x="746451" y="696107"/>
                </a:cubicBezTo>
                <a:close/>
                <a:moveTo>
                  <a:pt x="816320" y="657897"/>
                </a:moveTo>
                <a:lnTo>
                  <a:pt x="892373" y="622852"/>
                </a:lnTo>
                <a:cubicBezTo>
                  <a:pt x="895170" y="621527"/>
                  <a:pt x="896422" y="618288"/>
                  <a:pt x="895097" y="615416"/>
                </a:cubicBezTo>
                <a:cubicBezTo>
                  <a:pt x="893771" y="612619"/>
                  <a:pt x="890458" y="611441"/>
                  <a:pt x="887661" y="612692"/>
                </a:cubicBezTo>
                <a:lnTo>
                  <a:pt x="811608" y="647737"/>
                </a:lnTo>
                <a:cubicBezTo>
                  <a:pt x="808810" y="649062"/>
                  <a:pt x="807559" y="652302"/>
                  <a:pt x="808884" y="655173"/>
                </a:cubicBezTo>
                <a:cubicBezTo>
                  <a:pt x="809841" y="657234"/>
                  <a:pt x="811902" y="658412"/>
                  <a:pt x="813964" y="658412"/>
                </a:cubicBezTo>
                <a:cubicBezTo>
                  <a:pt x="814774" y="658412"/>
                  <a:pt x="815584" y="658191"/>
                  <a:pt x="816320" y="657897"/>
                </a:cubicBezTo>
                <a:close/>
                <a:moveTo>
                  <a:pt x="988524" y="674977"/>
                </a:moveTo>
                <a:cubicBezTo>
                  <a:pt x="990071" y="672327"/>
                  <a:pt x="989187" y="668940"/>
                  <a:pt x="986463" y="667394"/>
                </a:cubicBezTo>
                <a:lnTo>
                  <a:pt x="892814" y="612987"/>
                </a:lnTo>
                <a:cubicBezTo>
                  <a:pt x="890164" y="611441"/>
                  <a:pt x="886777" y="612324"/>
                  <a:pt x="885231" y="615048"/>
                </a:cubicBezTo>
                <a:cubicBezTo>
                  <a:pt x="883685" y="617699"/>
                  <a:pt x="884569" y="621085"/>
                  <a:pt x="887293" y="622631"/>
                </a:cubicBezTo>
                <a:lnTo>
                  <a:pt x="980941" y="677039"/>
                </a:lnTo>
                <a:cubicBezTo>
                  <a:pt x="981825" y="677554"/>
                  <a:pt x="982782" y="677775"/>
                  <a:pt x="983813" y="677775"/>
                </a:cubicBezTo>
                <a:cubicBezTo>
                  <a:pt x="985653" y="677702"/>
                  <a:pt x="987494" y="676744"/>
                  <a:pt x="988524" y="674977"/>
                </a:cubicBezTo>
                <a:close/>
                <a:moveTo>
                  <a:pt x="1075032" y="749263"/>
                </a:moveTo>
                <a:cubicBezTo>
                  <a:pt x="1077020" y="746907"/>
                  <a:pt x="1076725" y="743373"/>
                  <a:pt x="1074369" y="741386"/>
                </a:cubicBezTo>
                <a:lnTo>
                  <a:pt x="987273" y="667910"/>
                </a:lnTo>
                <a:cubicBezTo>
                  <a:pt x="984917" y="665922"/>
                  <a:pt x="981383" y="666216"/>
                  <a:pt x="979395" y="668572"/>
                </a:cubicBezTo>
                <a:cubicBezTo>
                  <a:pt x="977407" y="670928"/>
                  <a:pt x="977702" y="674462"/>
                  <a:pt x="980058" y="676450"/>
                </a:cubicBezTo>
                <a:lnTo>
                  <a:pt x="1067154" y="749926"/>
                </a:lnTo>
                <a:cubicBezTo>
                  <a:pt x="1068185" y="750809"/>
                  <a:pt x="1069510" y="751251"/>
                  <a:pt x="1070762" y="751251"/>
                </a:cubicBezTo>
                <a:cubicBezTo>
                  <a:pt x="1072381" y="751177"/>
                  <a:pt x="1073927" y="750515"/>
                  <a:pt x="1075032" y="749263"/>
                </a:cubicBezTo>
                <a:close/>
                <a:moveTo>
                  <a:pt x="1147772" y="844164"/>
                </a:moveTo>
                <a:cubicBezTo>
                  <a:pt x="1150201" y="842249"/>
                  <a:pt x="1150643" y="838789"/>
                  <a:pt x="1148729" y="836360"/>
                </a:cubicBezTo>
                <a:lnTo>
                  <a:pt x="1075179" y="742269"/>
                </a:lnTo>
                <a:cubicBezTo>
                  <a:pt x="1073265" y="739840"/>
                  <a:pt x="1069731" y="739398"/>
                  <a:pt x="1067375" y="741312"/>
                </a:cubicBezTo>
                <a:cubicBezTo>
                  <a:pt x="1064945" y="743226"/>
                  <a:pt x="1064504" y="746686"/>
                  <a:pt x="1066418" y="749116"/>
                </a:cubicBezTo>
                <a:lnTo>
                  <a:pt x="1139967" y="843206"/>
                </a:lnTo>
                <a:cubicBezTo>
                  <a:pt x="1141072" y="844605"/>
                  <a:pt x="1142765" y="845342"/>
                  <a:pt x="1144385" y="845342"/>
                </a:cubicBezTo>
                <a:cubicBezTo>
                  <a:pt x="1145563" y="845342"/>
                  <a:pt x="1146741" y="844900"/>
                  <a:pt x="1147772" y="844164"/>
                </a:cubicBezTo>
                <a:close/>
                <a:moveTo>
                  <a:pt x="1205713" y="954746"/>
                </a:moveTo>
                <a:cubicBezTo>
                  <a:pt x="1208437" y="953273"/>
                  <a:pt x="1209468" y="949887"/>
                  <a:pt x="1207995" y="947236"/>
                </a:cubicBezTo>
                <a:lnTo>
                  <a:pt x="1149244" y="837169"/>
                </a:lnTo>
                <a:cubicBezTo>
                  <a:pt x="1147772" y="834445"/>
                  <a:pt x="1144385" y="833415"/>
                  <a:pt x="1141734" y="834887"/>
                </a:cubicBezTo>
                <a:cubicBezTo>
                  <a:pt x="1139010" y="836360"/>
                  <a:pt x="1137980" y="839746"/>
                  <a:pt x="1139452" y="842397"/>
                </a:cubicBezTo>
                <a:lnTo>
                  <a:pt x="1198203" y="952463"/>
                </a:lnTo>
                <a:cubicBezTo>
                  <a:pt x="1199234" y="954378"/>
                  <a:pt x="1201148" y="955408"/>
                  <a:pt x="1203136" y="955408"/>
                </a:cubicBezTo>
                <a:cubicBezTo>
                  <a:pt x="1204020" y="955408"/>
                  <a:pt x="1204903" y="955187"/>
                  <a:pt x="1205713" y="954746"/>
                </a:cubicBezTo>
                <a:close/>
                <a:moveTo>
                  <a:pt x="1247752" y="1076445"/>
                </a:moveTo>
                <a:cubicBezTo>
                  <a:pt x="1250623" y="1075414"/>
                  <a:pt x="1252169" y="1072248"/>
                  <a:pt x="1251138" y="1069303"/>
                </a:cubicBezTo>
                <a:lnTo>
                  <a:pt x="1208363" y="947972"/>
                </a:lnTo>
                <a:cubicBezTo>
                  <a:pt x="1207333" y="945101"/>
                  <a:pt x="1204167" y="943555"/>
                  <a:pt x="1201222" y="944586"/>
                </a:cubicBezTo>
                <a:cubicBezTo>
                  <a:pt x="1198351" y="945616"/>
                  <a:pt x="1196805" y="948782"/>
                  <a:pt x="1197835" y="951727"/>
                </a:cubicBezTo>
                <a:lnTo>
                  <a:pt x="1240610" y="1073058"/>
                </a:lnTo>
                <a:cubicBezTo>
                  <a:pt x="1241420" y="1075340"/>
                  <a:pt x="1243629" y="1076813"/>
                  <a:pt x="1245911" y="1076813"/>
                </a:cubicBezTo>
                <a:cubicBezTo>
                  <a:pt x="1246500" y="1076739"/>
                  <a:pt x="1247089" y="1076592"/>
                  <a:pt x="1247752" y="1076445"/>
                </a:cubicBezTo>
                <a:close/>
                <a:moveTo>
                  <a:pt x="1272489" y="1204623"/>
                </a:moveTo>
                <a:cubicBezTo>
                  <a:pt x="1275508" y="1204034"/>
                  <a:pt x="1277496" y="1201089"/>
                  <a:pt x="1276833" y="1198070"/>
                </a:cubicBezTo>
                <a:lnTo>
                  <a:pt x="1251286" y="1070113"/>
                </a:lnTo>
                <a:cubicBezTo>
                  <a:pt x="1250697" y="1067095"/>
                  <a:pt x="1247752" y="1065180"/>
                  <a:pt x="1244733" y="1065769"/>
                </a:cubicBezTo>
                <a:cubicBezTo>
                  <a:pt x="1241715" y="1066358"/>
                  <a:pt x="1239727" y="1069303"/>
                  <a:pt x="1240390" y="1072322"/>
                </a:cubicBezTo>
                <a:lnTo>
                  <a:pt x="1265937" y="1200279"/>
                </a:lnTo>
                <a:cubicBezTo>
                  <a:pt x="1266452" y="1202929"/>
                  <a:pt x="1268808" y="1204770"/>
                  <a:pt x="1271458" y="1204770"/>
                </a:cubicBezTo>
                <a:cubicBezTo>
                  <a:pt x="1271753" y="1204696"/>
                  <a:pt x="1272121" y="1204696"/>
                  <a:pt x="1272489" y="1204623"/>
                </a:cubicBezTo>
                <a:close/>
                <a:moveTo>
                  <a:pt x="1278821" y="1334641"/>
                </a:moveTo>
                <a:cubicBezTo>
                  <a:pt x="1281913" y="1334494"/>
                  <a:pt x="1284269" y="1331844"/>
                  <a:pt x="1284048" y="1328751"/>
                </a:cubicBezTo>
                <a:lnTo>
                  <a:pt x="1276980" y="1198807"/>
                </a:lnTo>
                <a:cubicBezTo>
                  <a:pt x="1276833" y="1195714"/>
                  <a:pt x="1274330" y="1193064"/>
                  <a:pt x="1271090" y="1193579"/>
                </a:cubicBezTo>
                <a:cubicBezTo>
                  <a:pt x="1267998" y="1193727"/>
                  <a:pt x="1265642" y="1196377"/>
                  <a:pt x="1265863" y="1199469"/>
                </a:cubicBezTo>
                <a:lnTo>
                  <a:pt x="1272931" y="1329414"/>
                </a:lnTo>
                <a:cubicBezTo>
                  <a:pt x="1273078" y="1332359"/>
                  <a:pt x="1275581" y="1334715"/>
                  <a:pt x="1278526" y="1334715"/>
                </a:cubicBezTo>
                <a:cubicBezTo>
                  <a:pt x="1278600" y="1334641"/>
                  <a:pt x="1278674" y="1334641"/>
                  <a:pt x="1278821" y="1334641"/>
                </a:cubicBezTo>
                <a:close/>
                <a:moveTo>
                  <a:pt x="1272047" y="1457077"/>
                </a:moveTo>
                <a:lnTo>
                  <a:pt x="1284048" y="1329561"/>
                </a:lnTo>
                <a:cubicBezTo>
                  <a:pt x="1284343" y="1326469"/>
                  <a:pt x="1282060" y="1323745"/>
                  <a:pt x="1279042" y="1323524"/>
                </a:cubicBezTo>
                <a:cubicBezTo>
                  <a:pt x="1276023" y="1323156"/>
                  <a:pt x="1273225" y="1325512"/>
                  <a:pt x="1273005" y="1328531"/>
                </a:cubicBezTo>
                <a:lnTo>
                  <a:pt x="1261004" y="1456046"/>
                </a:lnTo>
                <a:cubicBezTo>
                  <a:pt x="1260709" y="1459138"/>
                  <a:pt x="1262992" y="1461862"/>
                  <a:pt x="1266010" y="1462083"/>
                </a:cubicBezTo>
                <a:cubicBezTo>
                  <a:pt x="1266231" y="1462083"/>
                  <a:pt x="1266378" y="1462083"/>
                  <a:pt x="1266599" y="1462083"/>
                </a:cubicBezTo>
                <a:cubicBezTo>
                  <a:pt x="1269397" y="1462083"/>
                  <a:pt x="1271827" y="1459948"/>
                  <a:pt x="1272047" y="1457077"/>
                </a:cubicBezTo>
                <a:close/>
                <a:moveTo>
                  <a:pt x="1240242" y="1578629"/>
                </a:moveTo>
                <a:lnTo>
                  <a:pt x="1271900" y="1458034"/>
                </a:lnTo>
                <a:cubicBezTo>
                  <a:pt x="1272710" y="1455089"/>
                  <a:pt x="1270869" y="1451997"/>
                  <a:pt x="1267925" y="1451260"/>
                </a:cubicBezTo>
                <a:cubicBezTo>
                  <a:pt x="1264980" y="1450524"/>
                  <a:pt x="1261887" y="1452291"/>
                  <a:pt x="1261151" y="1455236"/>
                </a:cubicBezTo>
                <a:lnTo>
                  <a:pt x="1229493" y="1575905"/>
                </a:lnTo>
                <a:cubicBezTo>
                  <a:pt x="1228683" y="1578849"/>
                  <a:pt x="1230524" y="1581942"/>
                  <a:pt x="1233469" y="1582678"/>
                </a:cubicBezTo>
                <a:cubicBezTo>
                  <a:pt x="1233984" y="1582825"/>
                  <a:pt x="1234426" y="1582899"/>
                  <a:pt x="1234941" y="1582899"/>
                </a:cubicBezTo>
                <a:cubicBezTo>
                  <a:pt x="1237371" y="1582751"/>
                  <a:pt x="1239580" y="1581058"/>
                  <a:pt x="1240242" y="1578629"/>
                </a:cubicBezTo>
                <a:close/>
                <a:moveTo>
                  <a:pt x="1187970" y="1688916"/>
                </a:moveTo>
                <a:lnTo>
                  <a:pt x="1239874" y="1579586"/>
                </a:lnTo>
                <a:cubicBezTo>
                  <a:pt x="1241199" y="1576788"/>
                  <a:pt x="1240021" y="1573475"/>
                  <a:pt x="1237224" y="1572150"/>
                </a:cubicBezTo>
                <a:cubicBezTo>
                  <a:pt x="1234426" y="1570825"/>
                  <a:pt x="1231113" y="1572003"/>
                  <a:pt x="1229788" y="1574800"/>
                </a:cubicBezTo>
                <a:lnTo>
                  <a:pt x="1177883" y="1684131"/>
                </a:lnTo>
                <a:cubicBezTo>
                  <a:pt x="1176558" y="1686928"/>
                  <a:pt x="1177736" y="1690241"/>
                  <a:pt x="1180534" y="1691567"/>
                </a:cubicBezTo>
                <a:cubicBezTo>
                  <a:pt x="1181344" y="1691935"/>
                  <a:pt x="1182154" y="1692082"/>
                  <a:pt x="1182963" y="1692082"/>
                </a:cubicBezTo>
                <a:cubicBezTo>
                  <a:pt x="1185099" y="1692082"/>
                  <a:pt x="1187013" y="1690904"/>
                  <a:pt x="1187970" y="1688916"/>
                </a:cubicBezTo>
                <a:close/>
                <a:moveTo>
                  <a:pt x="1114567" y="1783596"/>
                </a:moveTo>
                <a:lnTo>
                  <a:pt x="1187381" y="1689947"/>
                </a:lnTo>
                <a:cubicBezTo>
                  <a:pt x="1189295" y="1687517"/>
                  <a:pt x="1188853" y="1683983"/>
                  <a:pt x="1186424" y="1682143"/>
                </a:cubicBezTo>
                <a:cubicBezTo>
                  <a:pt x="1183994" y="1680302"/>
                  <a:pt x="1180534" y="1680670"/>
                  <a:pt x="1178620" y="1683100"/>
                </a:cubicBezTo>
                <a:lnTo>
                  <a:pt x="1105806" y="1776749"/>
                </a:lnTo>
                <a:cubicBezTo>
                  <a:pt x="1103892" y="1779178"/>
                  <a:pt x="1104334" y="1782712"/>
                  <a:pt x="1106763" y="1784553"/>
                </a:cubicBezTo>
                <a:cubicBezTo>
                  <a:pt x="1107794" y="1785363"/>
                  <a:pt x="1109046" y="1785731"/>
                  <a:pt x="1110224" y="1785731"/>
                </a:cubicBezTo>
                <a:cubicBezTo>
                  <a:pt x="1111843" y="1785731"/>
                  <a:pt x="1113463" y="1784994"/>
                  <a:pt x="1114567" y="1783596"/>
                </a:cubicBezTo>
                <a:close/>
                <a:moveTo>
                  <a:pt x="1025704" y="1861047"/>
                </a:moveTo>
                <a:lnTo>
                  <a:pt x="1113831" y="1784332"/>
                </a:lnTo>
                <a:cubicBezTo>
                  <a:pt x="1116187" y="1782270"/>
                  <a:pt x="1116408" y="1778810"/>
                  <a:pt x="1114420" y="1776454"/>
                </a:cubicBezTo>
                <a:cubicBezTo>
                  <a:pt x="1112359" y="1774172"/>
                  <a:pt x="1108898" y="1773877"/>
                  <a:pt x="1106542" y="1775865"/>
                </a:cubicBezTo>
                <a:lnTo>
                  <a:pt x="1018416" y="1852581"/>
                </a:lnTo>
                <a:cubicBezTo>
                  <a:pt x="1016060" y="1854642"/>
                  <a:pt x="1015839" y="1858102"/>
                  <a:pt x="1017827" y="1860458"/>
                </a:cubicBezTo>
                <a:cubicBezTo>
                  <a:pt x="1018931" y="1861710"/>
                  <a:pt x="1020477" y="1862372"/>
                  <a:pt x="1022097" y="1862372"/>
                </a:cubicBezTo>
                <a:cubicBezTo>
                  <a:pt x="1023422" y="1862372"/>
                  <a:pt x="1024674" y="1861931"/>
                  <a:pt x="1025704" y="1861047"/>
                </a:cubicBezTo>
                <a:close/>
                <a:moveTo>
                  <a:pt x="927123" y="1920093"/>
                </a:moveTo>
                <a:lnTo>
                  <a:pt x="1024894" y="1861636"/>
                </a:lnTo>
                <a:cubicBezTo>
                  <a:pt x="1027545" y="1860090"/>
                  <a:pt x="1028428" y="1856630"/>
                  <a:pt x="1026809" y="1853979"/>
                </a:cubicBezTo>
                <a:cubicBezTo>
                  <a:pt x="1025263" y="1851329"/>
                  <a:pt x="1021802" y="1850519"/>
                  <a:pt x="1019152" y="1852065"/>
                </a:cubicBezTo>
                <a:lnTo>
                  <a:pt x="921380" y="1910522"/>
                </a:lnTo>
                <a:cubicBezTo>
                  <a:pt x="918730" y="1912068"/>
                  <a:pt x="917846" y="1915528"/>
                  <a:pt x="919466" y="1918179"/>
                </a:cubicBezTo>
                <a:cubicBezTo>
                  <a:pt x="920497" y="1919946"/>
                  <a:pt x="922411" y="1920903"/>
                  <a:pt x="924251" y="1920903"/>
                </a:cubicBezTo>
                <a:cubicBezTo>
                  <a:pt x="925282" y="1920903"/>
                  <a:pt x="926239" y="1920608"/>
                  <a:pt x="927123" y="1920093"/>
                </a:cubicBezTo>
                <a:close/>
                <a:moveTo>
                  <a:pt x="824345" y="1959629"/>
                </a:moveTo>
                <a:lnTo>
                  <a:pt x="926239" y="1920535"/>
                </a:lnTo>
                <a:cubicBezTo>
                  <a:pt x="929111" y="1919430"/>
                  <a:pt x="930583" y="1916191"/>
                  <a:pt x="929479" y="1913320"/>
                </a:cubicBezTo>
                <a:cubicBezTo>
                  <a:pt x="928374" y="1910448"/>
                  <a:pt x="925135" y="1908976"/>
                  <a:pt x="922264" y="1910080"/>
                </a:cubicBezTo>
                <a:lnTo>
                  <a:pt x="820369" y="1949174"/>
                </a:lnTo>
                <a:cubicBezTo>
                  <a:pt x="817498" y="1950278"/>
                  <a:pt x="816025" y="1953518"/>
                  <a:pt x="817130" y="1956389"/>
                </a:cubicBezTo>
                <a:cubicBezTo>
                  <a:pt x="818013" y="1958598"/>
                  <a:pt x="820148" y="1959997"/>
                  <a:pt x="822357" y="1959997"/>
                </a:cubicBezTo>
                <a:cubicBezTo>
                  <a:pt x="823020" y="1959997"/>
                  <a:pt x="823682" y="1959850"/>
                  <a:pt x="824345" y="1959629"/>
                </a:cubicBezTo>
                <a:close/>
                <a:moveTo>
                  <a:pt x="827216" y="1957199"/>
                </a:moveTo>
                <a:cubicBezTo>
                  <a:pt x="828762" y="1954549"/>
                  <a:pt x="827805" y="1951088"/>
                  <a:pt x="825155" y="1949616"/>
                </a:cubicBezTo>
                <a:lnTo>
                  <a:pt x="738279" y="1900215"/>
                </a:lnTo>
                <a:cubicBezTo>
                  <a:pt x="735629" y="1898669"/>
                  <a:pt x="732242" y="1899626"/>
                  <a:pt x="730696" y="1902276"/>
                </a:cubicBezTo>
                <a:cubicBezTo>
                  <a:pt x="729150" y="1904927"/>
                  <a:pt x="730107" y="1908387"/>
                  <a:pt x="732758" y="1909859"/>
                </a:cubicBezTo>
                <a:lnTo>
                  <a:pt x="819633" y="1959260"/>
                </a:lnTo>
                <a:cubicBezTo>
                  <a:pt x="820516" y="1959776"/>
                  <a:pt x="821474" y="1959997"/>
                  <a:pt x="822431" y="1959997"/>
                </a:cubicBezTo>
                <a:cubicBezTo>
                  <a:pt x="824271" y="1959997"/>
                  <a:pt x="826185" y="1958966"/>
                  <a:pt x="827216" y="1957199"/>
                </a:cubicBezTo>
                <a:close/>
                <a:moveTo>
                  <a:pt x="739973" y="1908240"/>
                </a:moveTo>
                <a:cubicBezTo>
                  <a:pt x="741740" y="1905737"/>
                  <a:pt x="741151" y="1902276"/>
                  <a:pt x="738647" y="1900509"/>
                </a:cubicBezTo>
                <a:lnTo>
                  <a:pt x="657515" y="1843230"/>
                </a:lnTo>
                <a:cubicBezTo>
                  <a:pt x="655011" y="1841463"/>
                  <a:pt x="651551" y="1842052"/>
                  <a:pt x="649784" y="1844556"/>
                </a:cubicBezTo>
                <a:cubicBezTo>
                  <a:pt x="648017" y="1847059"/>
                  <a:pt x="648606" y="1850519"/>
                  <a:pt x="651109" y="1852286"/>
                </a:cubicBezTo>
                <a:lnTo>
                  <a:pt x="732242" y="1909565"/>
                </a:lnTo>
                <a:cubicBezTo>
                  <a:pt x="733199" y="1910301"/>
                  <a:pt x="734377" y="1910596"/>
                  <a:pt x="735482" y="1910596"/>
                </a:cubicBezTo>
                <a:cubicBezTo>
                  <a:pt x="737249" y="1910596"/>
                  <a:pt x="738942" y="1909786"/>
                  <a:pt x="739973" y="1908240"/>
                </a:cubicBezTo>
                <a:close/>
                <a:moveTo>
                  <a:pt x="658472" y="1851476"/>
                </a:moveTo>
                <a:cubicBezTo>
                  <a:pt x="660533" y="1849194"/>
                  <a:pt x="660312" y="1845660"/>
                  <a:pt x="658030" y="1843599"/>
                </a:cubicBezTo>
                <a:lnTo>
                  <a:pt x="583965" y="1777485"/>
                </a:lnTo>
                <a:cubicBezTo>
                  <a:pt x="581683" y="1775423"/>
                  <a:pt x="578149" y="1775644"/>
                  <a:pt x="576087" y="1777927"/>
                </a:cubicBezTo>
                <a:cubicBezTo>
                  <a:pt x="574026" y="1780209"/>
                  <a:pt x="574247" y="1783743"/>
                  <a:pt x="576529" y="1785804"/>
                </a:cubicBezTo>
                <a:lnTo>
                  <a:pt x="650594" y="1851918"/>
                </a:lnTo>
                <a:cubicBezTo>
                  <a:pt x="651698" y="1852875"/>
                  <a:pt x="653024" y="1853317"/>
                  <a:pt x="654349" y="1853317"/>
                </a:cubicBezTo>
                <a:cubicBezTo>
                  <a:pt x="655895" y="1853317"/>
                  <a:pt x="657367" y="1852728"/>
                  <a:pt x="658472" y="1851476"/>
                </a:cubicBezTo>
                <a:close/>
                <a:moveTo>
                  <a:pt x="490022" y="1804357"/>
                </a:moveTo>
                <a:lnTo>
                  <a:pt x="581315" y="1787130"/>
                </a:lnTo>
                <a:cubicBezTo>
                  <a:pt x="584333" y="1786541"/>
                  <a:pt x="586321" y="1783669"/>
                  <a:pt x="585732" y="1780651"/>
                </a:cubicBezTo>
                <a:cubicBezTo>
                  <a:pt x="585143" y="1777632"/>
                  <a:pt x="582198" y="1775718"/>
                  <a:pt x="579253" y="1776233"/>
                </a:cubicBezTo>
                <a:lnTo>
                  <a:pt x="487960" y="1793461"/>
                </a:lnTo>
                <a:cubicBezTo>
                  <a:pt x="484942" y="1794050"/>
                  <a:pt x="482954" y="1796921"/>
                  <a:pt x="483543" y="1799940"/>
                </a:cubicBezTo>
                <a:cubicBezTo>
                  <a:pt x="484058" y="1802664"/>
                  <a:pt x="486414" y="1804505"/>
                  <a:pt x="489065" y="1804505"/>
                </a:cubicBezTo>
                <a:cubicBezTo>
                  <a:pt x="489359" y="1804431"/>
                  <a:pt x="489654" y="1804431"/>
                  <a:pt x="490022" y="1804357"/>
                </a:cubicBezTo>
                <a:close/>
                <a:moveTo>
                  <a:pt x="404619" y="1810689"/>
                </a:moveTo>
                <a:lnTo>
                  <a:pt x="489359" y="1804431"/>
                </a:lnTo>
                <a:cubicBezTo>
                  <a:pt x="492451" y="1804210"/>
                  <a:pt x="494734" y="1801560"/>
                  <a:pt x="494513" y="1798467"/>
                </a:cubicBezTo>
                <a:cubicBezTo>
                  <a:pt x="494292" y="1795375"/>
                  <a:pt x="491642" y="1792946"/>
                  <a:pt x="488549" y="1793314"/>
                </a:cubicBezTo>
                <a:lnTo>
                  <a:pt x="403809" y="1799572"/>
                </a:lnTo>
                <a:cubicBezTo>
                  <a:pt x="400717" y="1799793"/>
                  <a:pt x="398435" y="1802443"/>
                  <a:pt x="398656" y="1805535"/>
                </a:cubicBezTo>
                <a:cubicBezTo>
                  <a:pt x="398876" y="1808480"/>
                  <a:pt x="401306" y="1810689"/>
                  <a:pt x="404251" y="1810689"/>
                </a:cubicBezTo>
                <a:cubicBezTo>
                  <a:pt x="404398" y="1810689"/>
                  <a:pt x="404545" y="1810689"/>
                  <a:pt x="404619" y="1810689"/>
                </a:cubicBezTo>
                <a:close/>
                <a:moveTo>
                  <a:pt x="407858" y="1809364"/>
                </a:moveTo>
                <a:cubicBezTo>
                  <a:pt x="410214" y="1807376"/>
                  <a:pt x="410509" y="1803842"/>
                  <a:pt x="408521" y="1801486"/>
                </a:cubicBezTo>
                <a:lnTo>
                  <a:pt x="344763" y="1725801"/>
                </a:lnTo>
                <a:cubicBezTo>
                  <a:pt x="342776" y="1723445"/>
                  <a:pt x="339242" y="1723151"/>
                  <a:pt x="336886" y="1725139"/>
                </a:cubicBezTo>
                <a:cubicBezTo>
                  <a:pt x="334530" y="1727127"/>
                  <a:pt x="334235" y="1730661"/>
                  <a:pt x="336223" y="1733016"/>
                </a:cubicBezTo>
                <a:lnTo>
                  <a:pt x="399981" y="1808701"/>
                </a:lnTo>
                <a:cubicBezTo>
                  <a:pt x="401085" y="1810026"/>
                  <a:pt x="402705" y="1810689"/>
                  <a:pt x="404251" y="1810689"/>
                </a:cubicBezTo>
                <a:cubicBezTo>
                  <a:pt x="405502" y="1810689"/>
                  <a:pt x="406828" y="1810247"/>
                  <a:pt x="407858" y="1809364"/>
                </a:cubicBezTo>
                <a:close/>
                <a:moveTo>
                  <a:pt x="343512" y="1734121"/>
                </a:moveTo>
                <a:cubicBezTo>
                  <a:pt x="346089" y="1732427"/>
                  <a:pt x="346825" y="1729041"/>
                  <a:pt x="345205" y="1726390"/>
                </a:cubicBezTo>
                <a:lnTo>
                  <a:pt x="288810" y="1638779"/>
                </a:lnTo>
                <a:cubicBezTo>
                  <a:pt x="287116" y="1636202"/>
                  <a:pt x="283656" y="1635466"/>
                  <a:pt x="281079" y="1637085"/>
                </a:cubicBezTo>
                <a:cubicBezTo>
                  <a:pt x="278502" y="1638779"/>
                  <a:pt x="277766" y="1642165"/>
                  <a:pt x="279386" y="1644816"/>
                </a:cubicBezTo>
                <a:lnTo>
                  <a:pt x="335781" y="1732427"/>
                </a:lnTo>
                <a:cubicBezTo>
                  <a:pt x="336886" y="1734121"/>
                  <a:pt x="338653" y="1735004"/>
                  <a:pt x="340493" y="1735004"/>
                </a:cubicBezTo>
                <a:cubicBezTo>
                  <a:pt x="341598" y="1735004"/>
                  <a:pt x="342628" y="1734710"/>
                  <a:pt x="343512" y="1734121"/>
                </a:cubicBezTo>
                <a:close/>
                <a:moveTo>
                  <a:pt x="286454" y="1646804"/>
                </a:moveTo>
                <a:cubicBezTo>
                  <a:pt x="289251" y="1645478"/>
                  <a:pt x="290429" y="1642165"/>
                  <a:pt x="289104" y="1639368"/>
                </a:cubicBezTo>
                <a:lnTo>
                  <a:pt x="241249" y="1538578"/>
                </a:lnTo>
                <a:cubicBezTo>
                  <a:pt x="239924" y="1535780"/>
                  <a:pt x="236611" y="1534602"/>
                  <a:pt x="233813" y="1535927"/>
                </a:cubicBezTo>
                <a:cubicBezTo>
                  <a:pt x="231016" y="1537252"/>
                  <a:pt x="229838" y="1540565"/>
                  <a:pt x="231163" y="1543363"/>
                </a:cubicBezTo>
                <a:lnTo>
                  <a:pt x="279018" y="1644153"/>
                </a:lnTo>
                <a:cubicBezTo>
                  <a:pt x="279975" y="1646215"/>
                  <a:pt x="281963" y="1647319"/>
                  <a:pt x="284098" y="1647319"/>
                </a:cubicBezTo>
                <a:cubicBezTo>
                  <a:pt x="284908" y="1647393"/>
                  <a:pt x="285718" y="1647172"/>
                  <a:pt x="286454" y="1646804"/>
                </a:cubicBezTo>
                <a:close/>
                <a:moveTo>
                  <a:pt x="237936" y="1546234"/>
                </a:moveTo>
                <a:cubicBezTo>
                  <a:pt x="240881" y="1545277"/>
                  <a:pt x="242427" y="1542112"/>
                  <a:pt x="241470" y="1539167"/>
                </a:cubicBezTo>
                <a:lnTo>
                  <a:pt x="205100" y="1429321"/>
                </a:lnTo>
                <a:cubicBezTo>
                  <a:pt x="204143" y="1426376"/>
                  <a:pt x="201051" y="1424830"/>
                  <a:pt x="198032" y="1425787"/>
                </a:cubicBezTo>
                <a:cubicBezTo>
                  <a:pt x="195087" y="1426744"/>
                  <a:pt x="193541" y="1429910"/>
                  <a:pt x="194498" y="1432855"/>
                </a:cubicBezTo>
                <a:lnTo>
                  <a:pt x="230868" y="1542700"/>
                </a:lnTo>
                <a:cubicBezTo>
                  <a:pt x="231678" y="1545056"/>
                  <a:pt x="233813" y="1546529"/>
                  <a:pt x="236169" y="1546529"/>
                </a:cubicBezTo>
                <a:cubicBezTo>
                  <a:pt x="236832" y="1546529"/>
                  <a:pt x="237421" y="1546455"/>
                  <a:pt x="237936" y="1546234"/>
                </a:cubicBezTo>
                <a:close/>
                <a:moveTo>
                  <a:pt x="200904" y="1436610"/>
                </a:moveTo>
                <a:cubicBezTo>
                  <a:pt x="203922" y="1436021"/>
                  <a:pt x="205910" y="1433076"/>
                  <a:pt x="205321" y="1430057"/>
                </a:cubicBezTo>
                <a:lnTo>
                  <a:pt x="183308" y="1315573"/>
                </a:lnTo>
                <a:cubicBezTo>
                  <a:pt x="182719" y="1312554"/>
                  <a:pt x="179774" y="1310567"/>
                  <a:pt x="176755" y="1311156"/>
                </a:cubicBezTo>
                <a:cubicBezTo>
                  <a:pt x="173737" y="1311745"/>
                  <a:pt x="171749" y="1314690"/>
                  <a:pt x="172338" y="1317708"/>
                </a:cubicBezTo>
                <a:lnTo>
                  <a:pt x="194351" y="1432192"/>
                </a:lnTo>
                <a:cubicBezTo>
                  <a:pt x="194867" y="1434843"/>
                  <a:pt x="197222" y="1436757"/>
                  <a:pt x="199873" y="1436683"/>
                </a:cubicBezTo>
                <a:cubicBezTo>
                  <a:pt x="200167" y="1436757"/>
                  <a:pt x="200536" y="1436683"/>
                  <a:pt x="200904" y="1436610"/>
                </a:cubicBezTo>
                <a:close/>
                <a:moveTo>
                  <a:pt x="178080" y="1322273"/>
                </a:moveTo>
                <a:cubicBezTo>
                  <a:pt x="181173" y="1322125"/>
                  <a:pt x="183529" y="1319549"/>
                  <a:pt x="183381" y="1316456"/>
                </a:cubicBezTo>
                <a:lnTo>
                  <a:pt x="178596" y="1201604"/>
                </a:lnTo>
                <a:cubicBezTo>
                  <a:pt x="178449" y="1198512"/>
                  <a:pt x="175872" y="1196009"/>
                  <a:pt x="172780" y="1196303"/>
                </a:cubicBezTo>
                <a:cubicBezTo>
                  <a:pt x="169687" y="1196451"/>
                  <a:pt x="167331" y="1199027"/>
                  <a:pt x="167479" y="1202120"/>
                </a:cubicBezTo>
                <a:lnTo>
                  <a:pt x="172264" y="1316972"/>
                </a:lnTo>
                <a:cubicBezTo>
                  <a:pt x="172411" y="1319990"/>
                  <a:pt x="174915" y="1322346"/>
                  <a:pt x="177860" y="1322273"/>
                </a:cubicBezTo>
                <a:cubicBezTo>
                  <a:pt x="177933" y="1322273"/>
                  <a:pt x="178007" y="1322273"/>
                  <a:pt x="178080" y="1322273"/>
                </a:cubicBezTo>
                <a:close/>
                <a:moveTo>
                  <a:pt x="178596" y="1202561"/>
                </a:moveTo>
                <a:lnTo>
                  <a:pt x="193762" y="1091685"/>
                </a:lnTo>
                <a:cubicBezTo>
                  <a:pt x="194204" y="1088666"/>
                  <a:pt x="192069" y="1085795"/>
                  <a:pt x="188977" y="1085427"/>
                </a:cubicBezTo>
                <a:cubicBezTo>
                  <a:pt x="185958" y="1085059"/>
                  <a:pt x="183087" y="1087120"/>
                  <a:pt x="182719" y="1090212"/>
                </a:cubicBezTo>
                <a:lnTo>
                  <a:pt x="167552" y="1201089"/>
                </a:lnTo>
                <a:cubicBezTo>
                  <a:pt x="167111" y="1204107"/>
                  <a:pt x="169246" y="1206979"/>
                  <a:pt x="172338" y="1207347"/>
                </a:cubicBezTo>
                <a:cubicBezTo>
                  <a:pt x="172632" y="1207347"/>
                  <a:pt x="172853" y="1207420"/>
                  <a:pt x="173148" y="1207420"/>
                </a:cubicBezTo>
                <a:cubicBezTo>
                  <a:pt x="175798" y="1207347"/>
                  <a:pt x="178154" y="1205359"/>
                  <a:pt x="178596" y="1202561"/>
                </a:cubicBezTo>
                <a:close/>
                <a:moveTo>
                  <a:pt x="193541" y="1092495"/>
                </a:moveTo>
                <a:lnTo>
                  <a:pt x="224169" y="988244"/>
                </a:lnTo>
                <a:cubicBezTo>
                  <a:pt x="225052" y="985299"/>
                  <a:pt x="223359" y="982207"/>
                  <a:pt x="220414" y="981324"/>
                </a:cubicBezTo>
                <a:cubicBezTo>
                  <a:pt x="217469" y="980440"/>
                  <a:pt x="214377" y="982133"/>
                  <a:pt x="213493" y="985078"/>
                </a:cubicBezTo>
                <a:lnTo>
                  <a:pt x="182866" y="1089329"/>
                </a:lnTo>
                <a:cubicBezTo>
                  <a:pt x="181982" y="1092274"/>
                  <a:pt x="183676" y="1095366"/>
                  <a:pt x="186621" y="1096249"/>
                </a:cubicBezTo>
                <a:cubicBezTo>
                  <a:pt x="187136" y="1096397"/>
                  <a:pt x="187725" y="1096470"/>
                  <a:pt x="188240" y="1096470"/>
                </a:cubicBezTo>
                <a:cubicBezTo>
                  <a:pt x="190670" y="1096470"/>
                  <a:pt x="192879" y="1094924"/>
                  <a:pt x="193541" y="1092495"/>
                </a:cubicBezTo>
                <a:close/>
                <a:moveTo>
                  <a:pt x="223948" y="988907"/>
                </a:moveTo>
                <a:lnTo>
                  <a:pt x="265398" y="893859"/>
                </a:lnTo>
                <a:cubicBezTo>
                  <a:pt x="266649" y="891062"/>
                  <a:pt x="265324" y="887749"/>
                  <a:pt x="262526" y="886497"/>
                </a:cubicBezTo>
                <a:cubicBezTo>
                  <a:pt x="259729" y="885319"/>
                  <a:pt x="256416" y="886571"/>
                  <a:pt x="255164" y="889368"/>
                </a:cubicBezTo>
                <a:lnTo>
                  <a:pt x="213714" y="984416"/>
                </a:lnTo>
                <a:cubicBezTo>
                  <a:pt x="212462" y="987213"/>
                  <a:pt x="213788" y="990526"/>
                  <a:pt x="216585" y="991778"/>
                </a:cubicBezTo>
                <a:cubicBezTo>
                  <a:pt x="217322" y="992073"/>
                  <a:pt x="218058" y="992220"/>
                  <a:pt x="218868" y="992220"/>
                </a:cubicBezTo>
                <a:cubicBezTo>
                  <a:pt x="221003" y="992220"/>
                  <a:pt x="223064" y="990968"/>
                  <a:pt x="223948" y="988907"/>
                </a:cubicBezTo>
                <a:close/>
                <a:moveTo>
                  <a:pt x="265177" y="894375"/>
                </a:moveTo>
                <a:lnTo>
                  <a:pt x="312958" y="811107"/>
                </a:lnTo>
                <a:cubicBezTo>
                  <a:pt x="314504" y="808456"/>
                  <a:pt x="313547" y="804996"/>
                  <a:pt x="310897" y="803524"/>
                </a:cubicBezTo>
                <a:cubicBezTo>
                  <a:pt x="308246" y="801977"/>
                  <a:pt x="304786" y="802935"/>
                  <a:pt x="303313" y="805585"/>
                </a:cubicBezTo>
                <a:lnTo>
                  <a:pt x="255532" y="888853"/>
                </a:lnTo>
                <a:cubicBezTo>
                  <a:pt x="253986" y="891503"/>
                  <a:pt x="254943" y="894964"/>
                  <a:pt x="257593" y="896436"/>
                </a:cubicBezTo>
                <a:cubicBezTo>
                  <a:pt x="258477" y="896951"/>
                  <a:pt x="259434" y="897172"/>
                  <a:pt x="260391" y="897172"/>
                </a:cubicBezTo>
                <a:cubicBezTo>
                  <a:pt x="262232" y="897172"/>
                  <a:pt x="264146" y="896142"/>
                  <a:pt x="265177" y="894375"/>
                </a:cubicBezTo>
                <a:close/>
                <a:moveTo>
                  <a:pt x="312590" y="811549"/>
                </a:moveTo>
                <a:lnTo>
                  <a:pt x="362138" y="742490"/>
                </a:lnTo>
                <a:cubicBezTo>
                  <a:pt x="363905" y="739987"/>
                  <a:pt x="363390" y="736526"/>
                  <a:pt x="360887" y="734686"/>
                </a:cubicBezTo>
                <a:cubicBezTo>
                  <a:pt x="358384" y="732919"/>
                  <a:pt x="354923" y="733434"/>
                  <a:pt x="353083" y="735937"/>
                </a:cubicBezTo>
                <a:lnTo>
                  <a:pt x="303534" y="804996"/>
                </a:lnTo>
                <a:cubicBezTo>
                  <a:pt x="301767" y="807499"/>
                  <a:pt x="302283" y="810960"/>
                  <a:pt x="304786" y="812800"/>
                </a:cubicBezTo>
                <a:cubicBezTo>
                  <a:pt x="305817" y="813536"/>
                  <a:pt x="306921" y="813831"/>
                  <a:pt x="308099" y="813831"/>
                </a:cubicBezTo>
                <a:cubicBezTo>
                  <a:pt x="309866" y="813904"/>
                  <a:pt x="311559" y="813095"/>
                  <a:pt x="312590" y="811549"/>
                </a:cubicBezTo>
                <a:close/>
                <a:moveTo>
                  <a:pt x="361770" y="743005"/>
                </a:moveTo>
                <a:lnTo>
                  <a:pt x="413454" y="685800"/>
                </a:lnTo>
                <a:cubicBezTo>
                  <a:pt x="415515" y="683518"/>
                  <a:pt x="415368" y="679984"/>
                  <a:pt x="413086" y="677922"/>
                </a:cubicBezTo>
                <a:cubicBezTo>
                  <a:pt x="410803" y="675861"/>
                  <a:pt x="407269" y="676008"/>
                  <a:pt x="405208" y="678291"/>
                </a:cubicBezTo>
                <a:lnTo>
                  <a:pt x="353525" y="735496"/>
                </a:lnTo>
                <a:cubicBezTo>
                  <a:pt x="351463" y="737778"/>
                  <a:pt x="351610" y="741312"/>
                  <a:pt x="353893" y="743373"/>
                </a:cubicBezTo>
                <a:cubicBezTo>
                  <a:pt x="354997" y="744331"/>
                  <a:pt x="356322" y="744846"/>
                  <a:pt x="357647" y="744846"/>
                </a:cubicBezTo>
                <a:cubicBezTo>
                  <a:pt x="359193" y="744846"/>
                  <a:pt x="360666" y="744257"/>
                  <a:pt x="361770" y="743005"/>
                </a:cubicBezTo>
                <a:close/>
                <a:moveTo>
                  <a:pt x="413012" y="686242"/>
                </a:moveTo>
                <a:lnTo>
                  <a:pt x="467199" y="638534"/>
                </a:lnTo>
                <a:cubicBezTo>
                  <a:pt x="469481" y="636473"/>
                  <a:pt x="469702" y="632939"/>
                  <a:pt x="467714" y="630656"/>
                </a:cubicBezTo>
                <a:cubicBezTo>
                  <a:pt x="465653" y="628374"/>
                  <a:pt x="462119" y="628153"/>
                  <a:pt x="459836" y="630141"/>
                </a:cubicBezTo>
                <a:lnTo>
                  <a:pt x="405650" y="677849"/>
                </a:lnTo>
                <a:cubicBezTo>
                  <a:pt x="403367" y="679910"/>
                  <a:pt x="403147" y="683444"/>
                  <a:pt x="405134" y="685726"/>
                </a:cubicBezTo>
                <a:cubicBezTo>
                  <a:pt x="406239" y="686978"/>
                  <a:pt x="407785" y="687641"/>
                  <a:pt x="409331" y="687641"/>
                </a:cubicBezTo>
                <a:cubicBezTo>
                  <a:pt x="410656" y="687641"/>
                  <a:pt x="411981" y="687199"/>
                  <a:pt x="413012" y="686242"/>
                </a:cubicBezTo>
                <a:close/>
                <a:moveTo>
                  <a:pt x="466683" y="638902"/>
                </a:moveTo>
                <a:lnTo>
                  <a:pt x="475076" y="632939"/>
                </a:lnTo>
                <a:cubicBezTo>
                  <a:pt x="477580" y="631172"/>
                  <a:pt x="478169" y="627638"/>
                  <a:pt x="476402" y="625135"/>
                </a:cubicBezTo>
                <a:cubicBezTo>
                  <a:pt x="474635" y="622631"/>
                  <a:pt x="471101" y="622042"/>
                  <a:pt x="468598" y="623809"/>
                </a:cubicBezTo>
                <a:lnTo>
                  <a:pt x="460205" y="629773"/>
                </a:lnTo>
                <a:cubicBezTo>
                  <a:pt x="457701" y="631540"/>
                  <a:pt x="457112" y="635074"/>
                  <a:pt x="458879" y="637577"/>
                </a:cubicBezTo>
                <a:cubicBezTo>
                  <a:pt x="459984" y="639123"/>
                  <a:pt x="461677" y="639933"/>
                  <a:pt x="463444" y="639933"/>
                </a:cubicBezTo>
                <a:cubicBezTo>
                  <a:pt x="464622" y="639933"/>
                  <a:pt x="465726" y="639565"/>
                  <a:pt x="466683" y="638902"/>
                </a:cubicBezTo>
                <a:close/>
                <a:moveTo>
                  <a:pt x="475076" y="632865"/>
                </a:moveTo>
                <a:lnTo>
                  <a:pt x="523668" y="598188"/>
                </a:lnTo>
                <a:cubicBezTo>
                  <a:pt x="526171" y="596422"/>
                  <a:pt x="526760" y="592888"/>
                  <a:pt x="524993" y="590384"/>
                </a:cubicBezTo>
                <a:cubicBezTo>
                  <a:pt x="523226" y="587881"/>
                  <a:pt x="519692" y="587292"/>
                  <a:pt x="517189" y="589059"/>
                </a:cubicBezTo>
                <a:lnTo>
                  <a:pt x="468598" y="623736"/>
                </a:lnTo>
                <a:cubicBezTo>
                  <a:pt x="466094" y="625503"/>
                  <a:pt x="465505" y="629037"/>
                  <a:pt x="467272" y="631540"/>
                </a:cubicBezTo>
                <a:cubicBezTo>
                  <a:pt x="468377" y="633086"/>
                  <a:pt x="470070" y="633896"/>
                  <a:pt x="471837" y="633896"/>
                </a:cubicBezTo>
                <a:cubicBezTo>
                  <a:pt x="473015" y="633896"/>
                  <a:pt x="474119" y="633601"/>
                  <a:pt x="475076" y="632865"/>
                </a:cubicBezTo>
                <a:close/>
                <a:moveTo>
                  <a:pt x="520649" y="599293"/>
                </a:moveTo>
                <a:lnTo>
                  <a:pt x="576087" y="596790"/>
                </a:lnTo>
                <a:cubicBezTo>
                  <a:pt x="579180" y="596642"/>
                  <a:pt x="581536" y="594066"/>
                  <a:pt x="581388" y="590973"/>
                </a:cubicBezTo>
                <a:cubicBezTo>
                  <a:pt x="581241" y="587881"/>
                  <a:pt x="578811" y="585525"/>
                  <a:pt x="575572" y="585673"/>
                </a:cubicBezTo>
                <a:lnTo>
                  <a:pt x="520134" y="588176"/>
                </a:lnTo>
                <a:cubicBezTo>
                  <a:pt x="517042" y="588323"/>
                  <a:pt x="514686" y="590900"/>
                  <a:pt x="514833" y="593992"/>
                </a:cubicBezTo>
                <a:cubicBezTo>
                  <a:pt x="514980" y="597010"/>
                  <a:pt x="517483" y="599366"/>
                  <a:pt x="520428" y="599293"/>
                </a:cubicBezTo>
                <a:cubicBezTo>
                  <a:pt x="520502" y="599293"/>
                  <a:pt x="520649" y="599293"/>
                  <a:pt x="520649" y="599293"/>
                </a:cubicBezTo>
                <a:close/>
                <a:moveTo>
                  <a:pt x="578738" y="596053"/>
                </a:moveTo>
                <a:lnTo>
                  <a:pt x="642496" y="558064"/>
                </a:lnTo>
                <a:cubicBezTo>
                  <a:pt x="645146" y="556518"/>
                  <a:pt x="646029" y="553057"/>
                  <a:pt x="644410" y="550407"/>
                </a:cubicBezTo>
                <a:cubicBezTo>
                  <a:pt x="642864" y="547757"/>
                  <a:pt x="639403" y="546947"/>
                  <a:pt x="636753" y="548493"/>
                </a:cubicBezTo>
                <a:lnTo>
                  <a:pt x="572922" y="586482"/>
                </a:lnTo>
                <a:cubicBezTo>
                  <a:pt x="570271" y="588029"/>
                  <a:pt x="569388" y="591489"/>
                  <a:pt x="571007" y="594139"/>
                </a:cubicBezTo>
                <a:cubicBezTo>
                  <a:pt x="572038" y="595906"/>
                  <a:pt x="573952" y="596863"/>
                  <a:pt x="575867" y="596863"/>
                </a:cubicBezTo>
                <a:cubicBezTo>
                  <a:pt x="576824" y="596790"/>
                  <a:pt x="577854" y="596569"/>
                  <a:pt x="578738" y="596053"/>
                </a:cubicBezTo>
                <a:close/>
                <a:moveTo>
                  <a:pt x="642127" y="558211"/>
                </a:moveTo>
                <a:lnTo>
                  <a:pt x="707505" y="525302"/>
                </a:lnTo>
                <a:cubicBezTo>
                  <a:pt x="710229" y="523903"/>
                  <a:pt x="711333" y="520590"/>
                  <a:pt x="710008" y="517792"/>
                </a:cubicBezTo>
                <a:cubicBezTo>
                  <a:pt x="708609" y="515068"/>
                  <a:pt x="705222" y="513964"/>
                  <a:pt x="702498" y="515289"/>
                </a:cubicBezTo>
                <a:lnTo>
                  <a:pt x="637121" y="548198"/>
                </a:lnTo>
                <a:cubicBezTo>
                  <a:pt x="634397" y="549597"/>
                  <a:pt x="633293" y="552910"/>
                  <a:pt x="634618" y="555708"/>
                </a:cubicBezTo>
                <a:cubicBezTo>
                  <a:pt x="635575" y="557696"/>
                  <a:pt x="637563" y="558800"/>
                  <a:pt x="639624" y="558800"/>
                </a:cubicBezTo>
                <a:cubicBezTo>
                  <a:pt x="640508" y="558800"/>
                  <a:pt x="641391" y="558653"/>
                  <a:pt x="642127" y="558211"/>
                </a:cubicBezTo>
                <a:close/>
                <a:moveTo>
                  <a:pt x="707210" y="525449"/>
                </a:moveTo>
                <a:lnTo>
                  <a:pt x="771631" y="497987"/>
                </a:lnTo>
                <a:cubicBezTo>
                  <a:pt x="774428" y="496809"/>
                  <a:pt x="775754" y="493496"/>
                  <a:pt x="774576" y="490699"/>
                </a:cubicBezTo>
                <a:cubicBezTo>
                  <a:pt x="773398" y="487827"/>
                  <a:pt x="770085" y="486576"/>
                  <a:pt x="767287" y="487754"/>
                </a:cubicBezTo>
                <a:lnTo>
                  <a:pt x="702867" y="515215"/>
                </a:lnTo>
                <a:cubicBezTo>
                  <a:pt x="700069" y="516393"/>
                  <a:pt x="698744" y="519706"/>
                  <a:pt x="699922" y="522504"/>
                </a:cubicBezTo>
                <a:cubicBezTo>
                  <a:pt x="700805" y="524639"/>
                  <a:pt x="702940" y="525891"/>
                  <a:pt x="705075" y="525891"/>
                </a:cubicBezTo>
                <a:cubicBezTo>
                  <a:pt x="705811" y="525891"/>
                  <a:pt x="706548" y="525743"/>
                  <a:pt x="707210" y="525449"/>
                </a:cubicBezTo>
                <a:close/>
                <a:moveTo>
                  <a:pt x="771263" y="498208"/>
                </a:moveTo>
                <a:lnTo>
                  <a:pt x="832222" y="476637"/>
                </a:lnTo>
                <a:cubicBezTo>
                  <a:pt x="835167" y="475606"/>
                  <a:pt x="836640" y="472440"/>
                  <a:pt x="835609" y="469495"/>
                </a:cubicBezTo>
                <a:cubicBezTo>
                  <a:pt x="834578" y="466624"/>
                  <a:pt x="831413" y="465078"/>
                  <a:pt x="828468" y="466108"/>
                </a:cubicBezTo>
                <a:lnTo>
                  <a:pt x="767508" y="487680"/>
                </a:lnTo>
                <a:cubicBezTo>
                  <a:pt x="764563" y="488711"/>
                  <a:pt x="763090" y="491877"/>
                  <a:pt x="764121" y="494822"/>
                </a:cubicBezTo>
                <a:cubicBezTo>
                  <a:pt x="764931" y="497104"/>
                  <a:pt x="767140" y="498576"/>
                  <a:pt x="769422" y="498503"/>
                </a:cubicBezTo>
                <a:cubicBezTo>
                  <a:pt x="770085" y="498503"/>
                  <a:pt x="770674" y="498355"/>
                  <a:pt x="771263" y="498208"/>
                </a:cubicBezTo>
                <a:close/>
                <a:moveTo>
                  <a:pt x="923074" y="472882"/>
                </a:moveTo>
                <a:cubicBezTo>
                  <a:pt x="923147" y="469790"/>
                  <a:pt x="920644" y="467286"/>
                  <a:pt x="917625" y="467213"/>
                </a:cubicBezTo>
                <a:lnTo>
                  <a:pt x="830529" y="465740"/>
                </a:lnTo>
                <a:cubicBezTo>
                  <a:pt x="827290" y="465888"/>
                  <a:pt x="824934" y="468170"/>
                  <a:pt x="824860" y="471188"/>
                </a:cubicBezTo>
                <a:cubicBezTo>
                  <a:pt x="824787" y="474281"/>
                  <a:pt x="827290" y="476784"/>
                  <a:pt x="830308" y="476857"/>
                </a:cubicBezTo>
                <a:lnTo>
                  <a:pt x="917405" y="478330"/>
                </a:lnTo>
                <a:cubicBezTo>
                  <a:pt x="917478" y="478330"/>
                  <a:pt x="917478" y="478330"/>
                  <a:pt x="917552" y="478330"/>
                </a:cubicBezTo>
                <a:cubicBezTo>
                  <a:pt x="920570" y="478330"/>
                  <a:pt x="923000" y="475900"/>
                  <a:pt x="923074" y="472882"/>
                </a:cubicBezTo>
                <a:close/>
                <a:moveTo>
                  <a:pt x="919098" y="478109"/>
                </a:moveTo>
                <a:lnTo>
                  <a:pt x="980058" y="459924"/>
                </a:lnTo>
                <a:cubicBezTo>
                  <a:pt x="983003" y="459041"/>
                  <a:pt x="984696" y="455948"/>
                  <a:pt x="983813" y="453004"/>
                </a:cubicBezTo>
                <a:cubicBezTo>
                  <a:pt x="982929" y="450059"/>
                  <a:pt x="979837" y="448365"/>
                  <a:pt x="976892" y="449249"/>
                </a:cubicBezTo>
                <a:lnTo>
                  <a:pt x="915932" y="467434"/>
                </a:lnTo>
                <a:cubicBezTo>
                  <a:pt x="912987" y="468317"/>
                  <a:pt x="911294" y="471409"/>
                  <a:pt x="912177" y="474354"/>
                </a:cubicBezTo>
                <a:cubicBezTo>
                  <a:pt x="912914" y="476784"/>
                  <a:pt x="915122" y="478330"/>
                  <a:pt x="917552" y="478330"/>
                </a:cubicBezTo>
                <a:cubicBezTo>
                  <a:pt x="918067" y="478330"/>
                  <a:pt x="918583" y="478330"/>
                  <a:pt x="919098" y="478109"/>
                </a:cubicBezTo>
                <a:close/>
                <a:moveTo>
                  <a:pt x="979690" y="460071"/>
                </a:moveTo>
                <a:lnTo>
                  <a:pt x="1036085" y="447114"/>
                </a:lnTo>
                <a:cubicBezTo>
                  <a:pt x="1039104" y="446451"/>
                  <a:pt x="1040944" y="443433"/>
                  <a:pt x="1040282" y="440414"/>
                </a:cubicBezTo>
                <a:cubicBezTo>
                  <a:pt x="1039619" y="437395"/>
                  <a:pt x="1036674" y="435555"/>
                  <a:pt x="1033582" y="436217"/>
                </a:cubicBezTo>
                <a:lnTo>
                  <a:pt x="977187" y="449175"/>
                </a:lnTo>
                <a:cubicBezTo>
                  <a:pt x="974168" y="449838"/>
                  <a:pt x="972327" y="452856"/>
                  <a:pt x="972990" y="455875"/>
                </a:cubicBezTo>
                <a:cubicBezTo>
                  <a:pt x="973579" y="458452"/>
                  <a:pt x="975935" y="460219"/>
                  <a:pt x="978438" y="460219"/>
                </a:cubicBezTo>
                <a:cubicBezTo>
                  <a:pt x="978880" y="460219"/>
                  <a:pt x="979322" y="460145"/>
                  <a:pt x="979690" y="460071"/>
                </a:cubicBezTo>
                <a:close/>
                <a:moveTo>
                  <a:pt x="1035717" y="447187"/>
                </a:moveTo>
                <a:lnTo>
                  <a:pt x="1088726" y="439162"/>
                </a:lnTo>
                <a:cubicBezTo>
                  <a:pt x="1091744" y="438721"/>
                  <a:pt x="1093879" y="435849"/>
                  <a:pt x="1093438" y="432831"/>
                </a:cubicBezTo>
                <a:cubicBezTo>
                  <a:pt x="1092996" y="429739"/>
                  <a:pt x="1090051" y="427751"/>
                  <a:pt x="1087106" y="428119"/>
                </a:cubicBezTo>
                <a:lnTo>
                  <a:pt x="1034097" y="436144"/>
                </a:lnTo>
                <a:cubicBezTo>
                  <a:pt x="1031079" y="436586"/>
                  <a:pt x="1028944" y="439457"/>
                  <a:pt x="1029385" y="442475"/>
                </a:cubicBezTo>
                <a:cubicBezTo>
                  <a:pt x="1029827" y="445273"/>
                  <a:pt x="1032183" y="447261"/>
                  <a:pt x="1034907" y="447187"/>
                </a:cubicBezTo>
                <a:cubicBezTo>
                  <a:pt x="1035128" y="447261"/>
                  <a:pt x="1035423" y="447261"/>
                  <a:pt x="1035717" y="447187"/>
                </a:cubicBezTo>
                <a:close/>
                <a:moveTo>
                  <a:pt x="1207848" y="453298"/>
                </a:moveTo>
                <a:cubicBezTo>
                  <a:pt x="1208363" y="450279"/>
                  <a:pt x="1206302" y="447408"/>
                  <a:pt x="1203210" y="446893"/>
                </a:cubicBezTo>
                <a:lnTo>
                  <a:pt x="1088652" y="428193"/>
                </a:lnTo>
                <a:cubicBezTo>
                  <a:pt x="1085707" y="427751"/>
                  <a:pt x="1082762" y="429739"/>
                  <a:pt x="1082247" y="432831"/>
                </a:cubicBezTo>
                <a:cubicBezTo>
                  <a:pt x="1081732" y="435849"/>
                  <a:pt x="1083793" y="438721"/>
                  <a:pt x="1086885" y="439236"/>
                </a:cubicBezTo>
                <a:lnTo>
                  <a:pt x="1201443" y="457936"/>
                </a:lnTo>
                <a:cubicBezTo>
                  <a:pt x="1201737" y="458010"/>
                  <a:pt x="1202105" y="458010"/>
                  <a:pt x="1202400" y="458010"/>
                </a:cubicBezTo>
                <a:cubicBezTo>
                  <a:pt x="1205124" y="457936"/>
                  <a:pt x="1207406" y="456022"/>
                  <a:pt x="1207848" y="453298"/>
                </a:cubicBezTo>
                <a:close/>
                <a:moveTo>
                  <a:pt x="1202842" y="457936"/>
                </a:moveTo>
                <a:lnTo>
                  <a:pt x="1257396" y="453077"/>
                </a:lnTo>
                <a:cubicBezTo>
                  <a:pt x="1260489" y="452783"/>
                  <a:pt x="1262697" y="450132"/>
                  <a:pt x="1262476" y="447040"/>
                </a:cubicBezTo>
                <a:cubicBezTo>
                  <a:pt x="1262182" y="443948"/>
                  <a:pt x="1259679" y="441813"/>
                  <a:pt x="1256439" y="441960"/>
                </a:cubicBezTo>
                <a:lnTo>
                  <a:pt x="1201885" y="446819"/>
                </a:lnTo>
                <a:cubicBezTo>
                  <a:pt x="1198792" y="447114"/>
                  <a:pt x="1196584" y="449764"/>
                  <a:pt x="1196805" y="452856"/>
                </a:cubicBezTo>
                <a:cubicBezTo>
                  <a:pt x="1197025" y="455728"/>
                  <a:pt x="1199529" y="457936"/>
                  <a:pt x="1202400" y="457936"/>
                </a:cubicBezTo>
                <a:cubicBezTo>
                  <a:pt x="1202547" y="457936"/>
                  <a:pt x="1202694" y="457936"/>
                  <a:pt x="1202842" y="457936"/>
                </a:cubicBezTo>
                <a:close/>
                <a:moveTo>
                  <a:pt x="1257028" y="453077"/>
                </a:moveTo>
                <a:lnTo>
                  <a:pt x="1309595" y="452341"/>
                </a:lnTo>
                <a:cubicBezTo>
                  <a:pt x="1312687" y="452267"/>
                  <a:pt x="1315117" y="449764"/>
                  <a:pt x="1315117" y="446672"/>
                </a:cubicBezTo>
                <a:cubicBezTo>
                  <a:pt x="1315043" y="443580"/>
                  <a:pt x="1312540" y="441150"/>
                  <a:pt x="1309522" y="441150"/>
                </a:cubicBezTo>
                <a:cubicBezTo>
                  <a:pt x="1309522" y="441150"/>
                  <a:pt x="1309522" y="441150"/>
                  <a:pt x="1309522" y="441150"/>
                </a:cubicBezTo>
                <a:lnTo>
                  <a:pt x="1256955" y="441886"/>
                </a:lnTo>
                <a:cubicBezTo>
                  <a:pt x="1253863" y="441960"/>
                  <a:pt x="1251433" y="444463"/>
                  <a:pt x="1251433" y="447555"/>
                </a:cubicBezTo>
                <a:cubicBezTo>
                  <a:pt x="1251433" y="450648"/>
                  <a:pt x="1253936" y="453151"/>
                  <a:pt x="1257028" y="453077"/>
                </a:cubicBezTo>
                <a:cubicBezTo>
                  <a:pt x="1256955" y="453077"/>
                  <a:pt x="1257028" y="453077"/>
                  <a:pt x="1257028" y="453077"/>
                </a:cubicBezTo>
                <a:close/>
                <a:moveTo>
                  <a:pt x="1440424" y="490919"/>
                </a:moveTo>
                <a:cubicBezTo>
                  <a:pt x="1441381" y="487975"/>
                  <a:pt x="1439835" y="484809"/>
                  <a:pt x="1436890" y="483852"/>
                </a:cubicBezTo>
                <a:lnTo>
                  <a:pt x="1311215" y="441518"/>
                </a:lnTo>
                <a:cubicBezTo>
                  <a:pt x="1308344" y="440561"/>
                  <a:pt x="1305178" y="442107"/>
                  <a:pt x="1304147" y="445052"/>
                </a:cubicBezTo>
                <a:cubicBezTo>
                  <a:pt x="1303190" y="447997"/>
                  <a:pt x="1304736" y="451163"/>
                  <a:pt x="1307681" y="452120"/>
                </a:cubicBezTo>
                <a:lnTo>
                  <a:pt x="1433356" y="494453"/>
                </a:lnTo>
                <a:cubicBezTo>
                  <a:pt x="1433945" y="494674"/>
                  <a:pt x="1434608" y="494748"/>
                  <a:pt x="1435196" y="494748"/>
                </a:cubicBezTo>
                <a:cubicBezTo>
                  <a:pt x="1437479" y="494674"/>
                  <a:pt x="1439687" y="493202"/>
                  <a:pt x="1440424" y="490919"/>
                </a:cubicBezTo>
                <a:close/>
                <a:moveTo>
                  <a:pt x="1492402" y="490404"/>
                </a:moveTo>
                <a:cubicBezTo>
                  <a:pt x="1492475" y="487312"/>
                  <a:pt x="1490046" y="484735"/>
                  <a:pt x="1486954" y="484735"/>
                </a:cubicBezTo>
                <a:lnTo>
                  <a:pt x="1435270" y="483631"/>
                </a:lnTo>
                <a:cubicBezTo>
                  <a:pt x="1431957" y="483631"/>
                  <a:pt x="1429601" y="485987"/>
                  <a:pt x="1429601" y="489079"/>
                </a:cubicBezTo>
                <a:cubicBezTo>
                  <a:pt x="1429527" y="492171"/>
                  <a:pt x="1431957" y="494748"/>
                  <a:pt x="1435049" y="494748"/>
                </a:cubicBezTo>
                <a:lnTo>
                  <a:pt x="1486733" y="495852"/>
                </a:lnTo>
                <a:cubicBezTo>
                  <a:pt x="1486806" y="495852"/>
                  <a:pt x="1486806" y="495852"/>
                  <a:pt x="1486880" y="495852"/>
                </a:cubicBezTo>
                <a:cubicBezTo>
                  <a:pt x="1489825" y="495852"/>
                  <a:pt x="1492328" y="493423"/>
                  <a:pt x="1492402" y="490404"/>
                </a:cubicBezTo>
                <a:close/>
                <a:moveTo>
                  <a:pt x="1544306" y="493128"/>
                </a:moveTo>
                <a:cubicBezTo>
                  <a:pt x="1544453" y="490036"/>
                  <a:pt x="1542097" y="487459"/>
                  <a:pt x="1539005" y="487312"/>
                </a:cubicBezTo>
                <a:lnTo>
                  <a:pt x="1487027" y="484735"/>
                </a:lnTo>
                <a:cubicBezTo>
                  <a:pt x="1483714" y="484588"/>
                  <a:pt x="1481358" y="486944"/>
                  <a:pt x="1481211" y="490036"/>
                </a:cubicBezTo>
                <a:cubicBezTo>
                  <a:pt x="1481064" y="493128"/>
                  <a:pt x="1483420" y="495705"/>
                  <a:pt x="1486512" y="495852"/>
                </a:cubicBezTo>
                <a:lnTo>
                  <a:pt x="1538490" y="498429"/>
                </a:lnTo>
                <a:cubicBezTo>
                  <a:pt x="1538563" y="498429"/>
                  <a:pt x="1538711" y="498429"/>
                  <a:pt x="1538784" y="498429"/>
                </a:cubicBezTo>
                <a:cubicBezTo>
                  <a:pt x="1541729" y="498429"/>
                  <a:pt x="1544159" y="496073"/>
                  <a:pt x="1544306" y="493128"/>
                </a:cubicBezTo>
                <a:close/>
                <a:moveTo>
                  <a:pt x="1565878" y="497325"/>
                </a:moveTo>
                <a:cubicBezTo>
                  <a:pt x="1566393" y="494306"/>
                  <a:pt x="1564332" y="491435"/>
                  <a:pt x="1561313" y="490919"/>
                </a:cubicBezTo>
                <a:lnTo>
                  <a:pt x="1539668" y="487386"/>
                </a:lnTo>
                <a:cubicBezTo>
                  <a:pt x="1536576" y="486870"/>
                  <a:pt x="1533778" y="488932"/>
                  <a:pt x="1533263" y="491950"/>
                </a:cubicBezTo>
                <a:cubicBezTo>
                  <a:pt x="1532747" y="494969"/>
                  <a:pt x="1534809" y="497840"/>
                  <a:pt x="1537827" y="498355"/>
                </a:cubicBezTo>
                <a:lnTo>
                  <a:pt x="1559472" y="501889"/>
                </a:lnTo>
                <a:cubicBezTo>
                  <a:pt x="1559767" y="501963"/>
                  <a:pt x="1560135" y="501963"/>
                  <a:pt x="1560430" y="501963"/>
                </a:cubicBezTo>
                <a:cubicBezTo>
                  <a:pt x="1563080" y="501963"/>
                  <a:pt x="1565436" y="500049"/>
                  <a:pt x="1565878" y="497325"/>
                </a:cubicBezTo>
                <a:close/>
                <a:moveTo>
                  <a:pt x="1579571" y="502110"/>
                </a:moveTo>
                <a:cubicBezTo>
                  <a:pt x="1580455" y="499165"/>
                  <a:pt x="1578762" y="496073"/>
                  <a:pt x="1575817" y="495190"/>
                </a:cubicBezTo>
                <a:lnTo>
                  <a:pt x="1561976" y="491067"/>
                </a:lnTo>
                <a:cubicBezTo>
                  <a:pt x="1558957" y="490183"/>
                  <a:pt x="1555938" y="491877"/>
                  <a:pt x="1555055" y="494822"/>
                </a:cubicBezTo>
                <a:cubicBezTo>
                  <a:pt x="1554171" y="497766"/>
                  <a:pt x="1555865" y="500859"/>
                  <a:pt x="1558810" y="501742"/>
                </a:cubicBezTo>
                <a:lnTo>
                  <a:pt x="1572651" y="505865"/>
                </a:lnTo>
                <a:cubicBezTo>
                  <a:pt x="1573166" y="506012"/>
                  <a:pt x="1573755" y="506086"/>
                  <a:pt x="1574271" y="506086"/>
                </a:cubicBezTo>
                <a:cubicBezTo>
                  <a:pt x="1576627" y="506086"/>
                  <a:pt x="1578835" y="504540"/>
                  <a:pt x="1579571" y="502110"/>
                </a:cubicBezTo>
                <a:close/>
                <a:moveTo>
                  <a:pt x="1610788" y="514184"/>
                </a:moveTo>
                <a:cubicBezTo>
                  <a:pt x="1611892" y="511313"/>
                  <a:pt x="1610420" y="508074"/>
                  <a:pt x="1607548" y="507043"/>
                </a:cubicBezTo>
                <a:lnTo>
                  <a:pt x="1576185" y="495337"/>
                </a:lnTo>
                <a:cubicBezTo>
                  <a:pt x="1573314" y="494233"/>
                  <a:pt x="1570074" y="495705"/>
                  <a:pt x="1569043" y="498576"/>
                </a:cubicBezTo>
                <a:cubicBezTo>
                  <a:pt x="1567939" y="501448"/>
                  <a:pt x="1569412" y="504687"/>
                  <a:pt x="1572283" y="505718"/>
                </a:cubicBezTo>
                <a:lnTo>
                  <a:pt x="1603646" y="517424"/>
                </a:lnTo>
                <a:cubicBezTo>
                  <a:pt x="1604309" y="517645"/>
                  <a:pt x="1604972" y="517792"/>
                  <a:pt x="1605634" y="517792"/>
                </a:cubicBezTo>
                <a:cubicBezTo>
                  <a:pt x="1607843" y="517792"/>
                  <a:pt x="1609978" y="516393"/>
                  <a:pt x="1610788" y="514184"/>
                </a:cubicBezTo>
                <a:close/>
                <a:moveTo>
                  <a:pt x="1610051" y="515583"/>
                </a:moveTo>
                <a:lnTo>
                  <a:pt x="1612407" y="512491"/>
                </a:lnTo>
                <a:cubicBezTo>
                  <a:pt x="1614248" y="510062"/>
                  <a:pt x="1613733" y="506528"/>
                  <a:pt x="1611303" y="504687"/>
                </a:cubicBezTo>
                <a:cubicBezTo>
                  <a:pt x="1608874" y="502846"/>
                  <a:pt x="1605340" y="503288"/>
                  <a:pt x="1603499" y="505791"/>
                </a:cubicBezTo>
                <a:lnTo>
                  <a:pt x="1601143" y="508884"/>
                </a:lnTo>
                <a:cubicBezTo>
                  <a:pt x="1599303" y="511313"/>
                  <a:pt x="1599818" y="514847"/>
                  <a:pt x="1602247" y="516688"/>
                </a:cubicBezTo>
                <a:cubicBezTo>
                  <a:pt x="1603278" y="517424"/>
                  <a:pt x="1604456" y="517792"/>
                  <a:pt x="1605634" y="517792"/>
                </a:cubicBezTo>
                <a:cubicBezTo>
                  <a:pt x="1607327" y="517792"/>
                  <a:pt x="1608947" y="517056"/>
                  <a:pt x="1610051" y="515583"/>
                </a:cubicBezTo>
                <a:close/>
                <a:moveTo>
                  <a:pt x="1624555" y="514847"/>
                </a:moveTo>
                <a:cubicBezTo>
                  <a:pt x="1625586" y="511902"/>
                  <a:pt x="1624040" y="508736"/>
                  <a:pt x="1621095" y="507779"/>
                </a:cubicBezTo>
                <a:lnTo>
                  <a:pt x="1609683" y="503877"/>
                </a:lnTo>
                <a:cubicBezTo>
                  <a:pt x="1606812" y="502920"/>
                  <a:pt x="1603646" y="504393"/>
                  <a:pt x="1602616" y="507337"/>
                </a:cubicBezTo>
                <a:cubicBezTo>
                  <a:pt x="1601585" y="510282"/>
                  <a:pt x="1603131" y="513448"/>
                  <a:pt x="1606076" y="514405"/>
                </a:cubicBezTo>
                <a:lnTo>
                  <a:pt x="1617487" y="518307"/>
                </a:lnTo>
                <a:cubicBezTo>
                  <a:pt x="1618076" y="518528"/>
                  <a:pt x="1618739" y="518602"/>
                  <a:pt x="1619328" y="518602"/>
                </a:cubicBezTo>
                <a:cubicBezTo>
                  <a:pt x="1621684" y="518602"/>
                  <a:pt x="1623819" y="517203"/>
                  <a:pt x="1624555" y="514847"/>
                </a:cubicBezTo>
                <a:close/>
                <a:moveTo>
                  <a:pt x="1634936" y="516099"/>
                </a:moveTo>
                <a:cubicBezTo>
                  <a:pt x="1635525" y="513080"/>
                  <a:pt x="1633537" y="510135"/>
                  <a:pt x="1630519" y="509546"/>
                </a:cubicBezTo>
                <a:lnTo>
                  <a:pt x="1620359" y="507558"/>
                </a:lnTo>
                <a:cubicBezTo>
                  <a:pt x="1617414" y="506969"/>
                  <a:pt x="1614395" y="508957"/>
                  <a:pt x="1613806" y="511976"/>
                </a:cubicBezTo>
                <a:cubicBezTo>
                  <a:pt x="1613217" y="514994"/>
                  <a:pt x="1615205" y="517939"/>
                  <a:pt x="1618224" y="518528"/>
                </a:cubicBezTo>
                <a:lnTo>
                  <a:pt x="1628384" y="520516"/>
                </a:lnTo>
                <a:cubicBezTo>
                  <a:pt x="1628752" y="520590"/>
                  <a:pt x="1629120" y="520590"/>
                  <a:pt x="1629488" y="520590"/>
                </a:cubicBezTo>
                <a:cubicBezTo>
                  <a:pt x="1632138" y="520590"/>
                  <a:pt x="1634421" y="518749"/>
                  <a:pt x="1634936" y="516099"/>
                </a:cubicBezTo>
                <a:close/>
                <a:moveTo>
                  <a:pt x="1655772" y="519633"/>
                </a:moveTo>
                <a:cubicBezTo>
                  <a:pt x="1656287" y="516614"/>
                  <a:pt x="1654225" y="513743"/>
                  <a:pt x="1651207" y="513154"/>
                </a:cubicBezTo>
                <a:lnTo>
                  <a:pt x="1630445" y="509546"/>
                </a:lnTo>
                <a:cubicBezTo>
                  <a:pt x="1627500" y="509031"/>
                  <a:pt x="1624555" y="511019"/>
                  <a:pt x="1623966" y="514111"/>
                </a:cubicBezTo>
                <a:cubicBezTo>
                  <a:pt x="1623451" y="517129"/>
                  <a:pt x="1625512" y="520001"/>
                  <a:pt x="1628531" y="520590"/>
                </a:cubicBezTo>
                <a:lnTo>
                  <a:pt x="1649293" y="524197"/>
                </a:lnTo>
                <a:cubicBezTo>
                  <a:pt x="1649661" y="524271"/>
                  <a:pt x="1649955" y="524271"/>
                  <a:pt x="1650323" y="524271"/>
                </a:cubicBezTo>
                <a:cubicBezTo>
                  <a:pt x="1652974" y="524197"/>
                  <a:pt x="1655256" y="522283"/>
                  <a:pt x="1655772" y="519633"/>
                </a:cubicBezTo>
                <a:close/>
                <a:moveTo>
                  <a:pt x="1703258" y="526111"/>
                </a:moveTo>
                <a:cubicBezTo>
                  <a:pt x="1703700" y="523093"/>
                  <a:pt x="1701565" y="520222"/>
                  <a:pt x="1698547" y="519853"/>
                </a:cubicBezTo>
                <a:lnTo>
                  <a:pt x="1651060" y="513154"/>
                </a:lnTo>
                <a:cubicBezTo>
                  <a:pt x="1648041" y="512712"/>
                  <a:pt x="1645170" y="514847"/>
                  <a:pt x="1644802" y="517866"/>
                </a:cubicBezTo>
                <a:cubicBezTo>
                  <a:pt x="1644360" y="520884"/>
                  <a:pt x="1646495" y="523755"/>
                  <a:pt x="1649513" y="524124"/>
                </a:cubicBezTo>
                <a:lnTo>
                  <a:pt x="1697001" y="530823"/>
                </a:lnTo>
                <a:cubicBezTo>
                  <a:pt x="1697295" y="530897"/>
                  <a:pt x="1697590" y="530897"/>
                  <a:pt x="1697810" y="530897"/>
                </a:cubicBezTo>
                <a:cubicBezTo>
                  <a:pt x="1700534" y="530897"/>
                  <a:pt x="1702890" y="528909"/>
                  <a:pt x="1703258" y="526111"/>
                </a:cubicBezTo>
                <a:close/>
                <a:moveTo>
                  <a:pt x="1757445" y="529572"/>
                </a:moveTo>
                <a:cubicBezTo>
                  <a:pt x="1757666" y="526480"/>
                  <a:pt x="1755384" y="523829"/>
                  <a:pt x="1752292" y="523608"/>
                </a:cubicBezTo>
                <a:lnTo>
                  <a:pt x="1698178" y="519780"/>
                </a:lnTo>
                <a:cubicBezTo>
                  <a:pt x="1695160" y="519338"/>
                  <a:pt x="1692436" y="521841"/>
                  <a:pt x="1692215" y="524933"/>
                </a:cubicBezTo>
                <a:cubicBezTo>
                  <a:pt x="1691994" y="528026"/>
                  <a:pt x="1694276" y="530676"/>
                  <a:pt x="1697369" y="530897"/>
                </a:cubicBezTo>
                <a:lnTo>
                  <a:pt x="1751482" y="534725"/>
                </a:lnTo>
                <a:cubicBezTo>
                  <a:pt x="1751629" y="534725"/>
                  <a:pt x="1751776" y="534725"/>
                  <a:pt x="1751923" y="534725"/>
                </a:cubicBezTo>
                <a:cubicBezTo>
                  <a:pt x="1754795" y="534725"/>
                  <a:pt x="1757224" y="532443"/>
                  <a:pt x="1757445" y="529572"/>
                </a:cubicBezTo>
                <a:close/>
                <a:moveTo>
                  <a:pt x="1818921" y="530602"/>
                </a:moveTo>
                <a:cubicBezTo>
                  <a:pt x="1818994" y="527510"/>
                  <a:pt x="1816565" y="524933"/>
                  <a:pt x="1813472" y="524933"/>
                </a:cubicBezTo>
                <a:lnTo>
                  <a:pt x="1751997" y="523608"/>
                </a:lnTo>
                <a:cubicBezTo>
                  <a:pt x="1749126" y="523535"/>
                  <a:pt x="1746328" y="525964"/>
                  <a:pt x="1746328" y="529056"/>
                </a:cubicBezTo>
                <a:cubicBezTo>
                  <a:pt x="1746254" y="532148"/>
                  <a:pt x="1748684" y="534725"/>
                  <a:pt x="1751776" y="534725"/>
                </a:cubicBezTo>
                <a:lnTo>
                  <a:pt x="1813252" y="536050"/>
                </a:lnTo>
                <a:cubicBezTo>
                  <a:pt x="1813325" y="536050"/>
                  <a:pt x="1813325" y="536050"/>
                  <a:pt x="1813399" y="536050"/>
                </a:cubicBezTo>
                <a:cubicBezTo>
                  <a:pt x="1816344" y="536050"/>
                  <a:pt x="1818847" y="533621"/>
                  <a:pt x="1818921" y="530602"/>
                </a:cubicBezTo>
                <a:close/>
                <a:moveTo>
                  <a:pt x="1813472" y="536050"/>
                </a:moveTo>
                <a:lnTo>
                  <a:pt x="1879365" y="534063"/>
                </a:lnTo>
                <a:cubicBezTo>
                  <a:pt x="1882457" y="533989"/>
                  <a:pt x="1884887" y="531412"/>
                  <a:pt x="1884740" y="528320"/>
                </a:cubicBezTo>
                <a:cubicBezTo>
                  <a:pt x="1884666" y="525228"/>
                  <a:pt x="1882016" y="522946"/>
                  <a:pt x="1878997" y="522946"/>
                </a:cubicBezTo>
                <a:lnTo>
                  <a:pt x="1813104" y="524933"/>
                </a:lnTo>
                <a:cubicBezTo>
                  <a:pt x="1810012" y="525007"/>
                  <a:pt x="1807582" y="527584"/>
                  <a:pt x="1807730" y="530676"/>
                </a:cubicBezTo>
                <a:cubicBezTo>
                  <a:pt x="1807803" y="533695"/>
                  <a:pt x="1810307" y="536124"/>
                  <a:pt x="1813325" y="536050"/>
                </a:cubicBezTo>
                <a:cubicBezTo>
                  <a:pt x="1813399" y="536050"/>
                  <a:pt x="1813472" y="536050"/>
                  <a:pt x="1813472" y="536050"/>
                </a:cubicBezTo>
                <a:close/>
                <a:moveTo>
                  <a:pt x="1879733" y="534063"/>
                </a:moveTo>
                <a:lnTo>
                  <a:pt x="1947393" y="527878"/>
                </a:lnTo>
                <a:cubicBezTo>
                  <a:pt x="1950485" y="527584"/>
                  <a:pt x="1952694" y="524860"/>
                  <a:pt x="1952399" y="521841"/>
                </a:cubicBezTo>
                <a:cubicBezTo>
                  <a:pt x="1952105" y="518749"/>
                  <a:pt x="1949381" y="516540"/>
                  <a:pt x="1946362" y="516835"/>
                </a:cubicBezTo>
                <a:lnTo>
                  <a:pt x="1878703" y="523019"/>
                </a:lnTo>
                <a:cubicBezTo>
                  <a:pt x="1875610" y="523314"/>
                  <a:pt x="1873402" y="526038"/>
                  <a:pt x="1873696" y="529056"/>
                </a:cubicBezTo>
                <a:cubicBezTo>
                  <a:pt x="1873991" y="531928"/>
                  <a:pt x="1876420" y="534136"/>
                  <a:pt x="1879292" y="534136"/>
                </a:cubicBezTo>
                <a:cubicBezTo>
                  <a:pt x="1879439" y="534063"/>
                  <a:pt x="1879586" y="534063"/>
                  <a:pt x="1879733" y="534063"/>
                </a:cubicBezTo>
                <a:close/>
                <a:moveTo>
                  <a:pt x="1947761" y="527805"/>
                </a:moveTo>
                <a:lnTo>
                  <a:pt x="2014537" y="516614"/>
                </a:lnTo>
                <a:cubicBezTo>
                  <a:pt x="2017556" y="516099"/>
                  <a:pt x="2019617" y="513227"/>
                  <a:pt x="2019102" y="510209"/>
                </a:cubicBezTo>
                <a:cubicBezTo>
                  <a:pt x="2018587" y="507190"/>
                  <a:pt x="2015642" y="505202"/>
                  <a:pt x="2012697" y="505644"/>
                </a:cubicBezTo>
                <a:lnTo>
                  <a:pt x="1945920" y="516835"/>
                </a:lnTo>
                <a:cubicBezTo>
                  <a:pt x="1942902" y="517350"/>
                  <a:pt x="1940840" y="520222"/>
                  <a:pt x="1941356" y="523240"/>
                </a:cubicBezTo>
                <a:cubicBezTo>
                  <a:pt x="1941798" y="525964"/>
                  <a:pt x="1944227" y="527878"/>
                  <a:pt x="1946878" y="527878"/>
                </a:cubicBezTo>
                <a:cubicBezTo>
                  <a:pt x="1947172" y="527878"/>
                  <a:pt x="1947467" y="527878"/>
                  <a:pt x="1947761" y="527805"/>
                </a:cubicBezTo>
                <a:close/>
                <a:moveTo>
                  <a:pt x="2014906" y="516540"/>
                </a:moveTo>
                <a:lnTo>
                  <a:pt x="2079473" y="501448"/>
                </a:lnTo>
                <a:cubicBezTo>
                  <a:pt x="2082492" y="500785"/>
                  <a:pt x="2084332" y="497766"/>
                  <a:pt x="2083596" y="494748"/>
                </a:cubicBezTo>
                <a:cubicBezTo>
                  <a:pt x="2082933" y="491729"/>
                  <a:pt x="2079915" y="489889"/>
                  <a:pt x="2076896" y="490625"/>
                </a:cubicBezTo>
                <a:lnTo>
                  <a:pt x="2012329" y="505718"/>
                </a:lnTo>
                <a:cubicBezTo>
                  <a:pt x="2009310" y="506380"/>
                  <a:pt x="2007470" y="509399"/>
                  <a:pt x="2008206" y="512417"/>
                </a:cubicBezTo>
                <a:cubicBezTo>
                  <a:pt x="2008795" y="514994"/>
                  <a:pt x="2011151" y="516761"/>
                  <a:pt x="2013654" y="516688"/>
                </a:cubicBezTo>
                <a:cubicBezTo>
                  <a:pt x="2014096" y="516688"/>
                  <a:pt x="2014537" y="516688"/>
                  <a:pt x="2014906" y="516540"/>
                </a:cubicBezTo>
                <a:close/>
                <a:moveTo>
                  <a:pt x="2079768" y="501374"/>
                </a:moveTo>
                <a:lnTo>
                  <a:pt x="2140801" y="483336"/>
                </a:lnTo>
                <a:cubicBezTo>
                  <a:pt x="2143746" y="482453"/>
                  <a:pt x="2145439" y="479361"/>
                  <a:pt x="2144556" y="476416"/>
                </a:cubicBezTo>
                <a:cubicBezTo>
                  <a:pt x="2143672" y="473471"/>
                  <a:pt x="2140580" y="471777"/>
                  <a:pt x="2137635" y="472661"/>
                </a:cubicBezTo>
                <a:lnTo>
                  <a:pt x="2076602" y="490699"/>
                </a:lnTo>
                <a:cubicBezTo>
                  <a:pt x="2073657" y="491582"/>
                  <a:pt x="2071964" y="494674"/>
                  <a:pt x="2072847" y="497619"/>
                </a:cubicBezTo>
                <a:cubicBezTo>
                  <a:pt x="2073583" y="500049"/>
                  <a:pt x="2075792" y="501668"/>
                  <a:pt x="2078221" y="501595"/>
                </a:cubicBezTo>
                <a:cubicBezTo>
                  <a:pt x="2078737" y="501595"/>
                  <a:pt x="2079252" y="501521"/>
                  <a:pt x="2079768" y="501374"/>
                </a:cubicBezTo>
                <a:close/>
                <a:moveTo>
                  <a:pt x="2141096" y="483263"/>
                </a:moveTo>
                <a:lnTo>
                  <a:pt x="2197417" y="463384"/>
                </a:lnTo>
                <a:cubicBezTo>
                  <a:pt x="2200289" y="462354"/>
                  <a:pt x="2201835" y="459188"/>
                  <a:pt x="2200804" y="456243"/>
                </a:cubicBezTo>
                <a:cubicBezTo>
                  <a:pt x="2199773" y="453372"/>
                  <a:pt x="2196608" y="451826"/>
                  <a:pt x="2193663" y="452856"/>
                </a:cubicBezTo>
                <a:lnTo>
                  <a:pt x="2137341" y="472735"/>
                </a:lnTo>
                <a:cubicBezTo>
                  <a:pt x="2134470" y="473765"/>
                  <a:pt x="2132924" y="476931"/>
                  <a:pt x="2133954" y="479876"/>
                </a:cubicBezTo>
                <a:cubicBezTo>
                  <a:pt x="2134764" y="482158"/>
                  <a:pt x="2136973" y="483631"/>
                  <a:pt x="2139255" y="483631"/>
                </a:cubicBezTo>
                <a:cubicBezTo>
                  <a:pt x="2139844" y="483557"/>
                  <a:pt x="2140507" y="483484"/>
                  <a:pt x="2141096" y="483263"/>
                </a:cubicBezTo>
                <a:close/>
                <a:moveTo>
                  <a:pt x="2197712" y="463237"/>
                </a:moveTo>
                <a:lnTo>
                  <a:pt x="2248217" y="442328"/>
                </a:lnTo>
                <a:cubicBezTo>
                  <a:pt x="2251089" y="441150"/>
                  <a:pt x="2252414" y="437911"/>
                  <a:pt x="2251236" y="435039"/>
                </a:cubicBezTo>
                <a:cubicBezTo>
                  <a:pt x="2250058" y="432168"/>
                  <a:pt x="2246819" y="430843"/>
                  <a:pt x="2243947" y="432021"/>
                </a:cubicBezTo>
                <a:lnTo>
                  <a:pt x="2193442" y="452930"/>
                </a:lnTo>
                <a:cubicBezTo>
                  <a:pt x="2190570" y="454108"/>
                  <a:pt x="2189245" y="457347"/>
                  <a:pt x="2190423" y="460219"/>
                </a:cubicBezTo>
                <a:cubicBezTo>
                  <a:pt x="2191307" y="462354"/>
                  <a:pt x="2193442" y="463679"/>
                  <a:pt x="2195577" y="463679"/>
                </a:cubicBezTo>
                <a:cubicBezTo>
                  <a:pt x="2196313" y="463679"/>
                  <a:pt x="2196976" y="463532"/>
                  <a:pt x="2197712" y="463237"/>
                </a:cubicBezTo>
                <a:close/>
                <a:moveTo>
                  <a:pt x="2248438" y="442255"/>
                </a:moveTo>
                <a:lnTo>
                  <a:pt x="2294526" y="420683"/>
                </a:lnTo>
                <a:cubicBezTo>
                  <a:pt x="2297324" y="419358"/>
                  <a:pt x="2298502" y="416045"/>
                  <a:pt x="2297177" y="413247"/>
                </a:cubicBezTo>
                <a:cubicBezTo>
                  <a:pt x="2295851" y="410449"/>
                  <a:pt x="2292539" y="409271"/>
                  <a:pt x="2289741" y="410597"/>
                </a:cubicBezTo>
                <a:lnTo>
                  <a:pt x="2243653" y="432168"/>
                </a:lnTo>
                <a:cubicBezTo>
                  <a:pt x="2240855" y="433493"/>
                  <a:pt x="2239677" y="436806"/>
                  <a:pt x="2241002" y="439604"/>
                </a:cubicBezTo>
                <a:cubicBezTo>
                  <a:pt x="2241959" y="441666"/>
                  <a:pt x="2243947" y="442844"/>
                  <a:pt x="2246082" y="442844"/>
                </a:cubicBezTo>
                <a:cubicBezTo>
                  <a:pt x="2246892" y="442770"/>
                  <a:pt x="2247628" y="442623"/>
                  <a:pt x="2248438" y="442255"/>
                </a:cubicBezTo>
                <a:close/>
                <a:moveTo>
                  <a:pt x="2294674" y="420609"/>
                </a:moveTo>
                <a:lnTo>
                  <a:pt x="2337670" y="398670"/>
                </a:lnTo>
                <a:cubicBezTo>
                  <a:pt x="2340394" y="397271"/>
                  <a:pt x="2341498" y="393884"/>
                  <a:pt x="2340099" y="391160"/>
                </a:cubicBezTo>
                <a:cubicBezTo>
                  <a:pt x="2338700" y="388436"/>
                  <a:pt x="2335314" y="387332"/>
                  <a:pt x="2332590" y="388730"/>
                </a:cubicBezTo>
                <a:lnTo>
                  <a:pt x="2289594" y="410670"/>
                </a:lnTo>
                <a:cubicBezTo>
                  <a:pt x="2286869" y="412069"/>
                  <a:pt x="2285765" y="415456"/>
                  <a:pt x="2287164" y="418180"/>
                </a:cubicBezTo>
                <a:cubicBezTo>
                  <a:pt x="2288195" y="420094"/>
                  <a:pt x="2290109" y="421198"/>
                  <a:pt x="2292170" y="421198"/>
                </a:cubicBezTo>
                <a:cubicBezTo>
                  <a:pt x="2293054" y="421198"/>
                  <a:pt x="2293864" y="421051"/>
                  <a:pt x="2294674" y="420609"/>
                </a:cubicBezTo>
                <a:close/>
                <a:moveTo>
                  <a:pt x="2337743" y="398596"/>
                </a:moveTo>
                <a:lnTo>
                  <a:pt x="2378898" y="376583"/>
                </a:lnTo>
                <a:cubicBezTo>
                  <a:pt x="2381623" y="375110"/>
                  <a:pt x="2382653" y="371724"/>
                  <a:pt x="2381181" y="369073"/>
                </a:cubicBezTo>
                <a:cubicBezTo>
                  <a:pt x="2379708" y="366349"/>
                  <a:pt x="2376322" y="365318"/>
                  <a:pt x="2373671" y="366791"/>
                </a:cubicBezTo>
                <a:lnTo>
                  <a:pt x="2332516" y="388804"/>
                </a:lnTo>
                <a:cubicBezTo>
                  <a:pt x="2329792" y="390277"/>
                  <a:pt x="2328761" y="393663"/>
                  <a:pt x="2330234" y="396314"/>
                </a:cubicBezTo>
                <a:cubicBezTo>
                  <a:pt x="2331264" y="398228"/>
                  <a:pt x="2333178" y="399259"/>
                  <a:pt x="2335166" y="399259"/>
                </a:cubicBezTo>
                <a:cubicBezTo>
                  <a:pt x="2336050" y="399259"/>
                  <a:pt x="2336933" y="399038"/>
                  <a:pt x="2337743" y="398596"/>
                </a:cubicBezTo>
                <a:close/>
                <a:moveTo>
                  <a:pt x="2378972" y="376583"/>
                </a:moveTo>
                <a:lnTo>
                  <a:pt x="2419539" y="354790"/>
                </a:lnTo>
                <a:cubicBezTo>
                  <a:pt x="2422263" y="353318"/>
                  <a:pt x="2423293" y="349931"/>
                  <a:pt x="2421821" y="347207"/>
                </a:cubicBezTo>
                <a:cubicBezTo>
                  <a:pt x="2420348" y="344483"/>
                  <a:pt x="2416962" y="343452"/>
                  <a:pt x="2414238" y="344925"/>
                </a:cubicBezTo>
                <a:lnTo>
                  <a:pt x="2373671" y="366717"/>
                </a:lnTo>
                <a:cubicBezTo>
                  <a:pt x="2370947" y="368190"/>
                  <a:pt x="2369917" y="371576"/>
                  <a:pt x="2371389" y="374300"/>
                </a:cubicBezTo>
                <a:cubicBezTo>
                  <a:pt x="2372420" y="376215"/>
                  <a:pt x="2374334" y="377245"/>
                  <a:pt x="2376322" y="377245"/>
                </a:cubicBezTo>
                <a:cubicBezTo>
                  <a:pt x="2377279" y="377245"/>
                  <a:pt x="2378162" y="377024"/>
                  <a:pt x="2378972" y="376583"/>
                </a:cubicBezTo>
                <a:close/>
                <a:moveTo>
                  <a:pt x="2419539" y="354790"/>
                </a:moveTo>
                <a:lnTo>
                  <a:pt x="2463344" y="331599"/>
                </a:lnTo>
                <a:cubicBezTo>
                  <a:pt x="2466068" y="330200"/>
                  <a:pt x="2467099" y="326813"/>
                  <a:pt x="2465700" y="324089"/>
                </a:cubicBezTo>
                <a:cubicBezTo>
                  <a:pt x="2464301" y="321365"/>
                  <a:pt x="2460841" y="320335"/>
                  <a:pt x="2458191" y="321807"/>
                </a:cubicBezTo>
                <a:lnTo>
                  <a:pt x="2414385" y="344998"/>
                </a:lnTo>
                <a:cubicBezTo>
                  <a:pt x="2411661" y="346397"/>
                  <a:pt x="2410630" y="349784"/>
                  <a:pt x="2412029" y="352508"/>
                </a:cubicBezTo>
                <a:cubicBezTo>
                  <a:pt x="2413060" y="354422"/>
                  <a:pt x="2414974" y="355526"/>
                  <a:pt x="2416962" y="355453"/>
                </a:cubicBezTo>
                <a:cubicBezTo>
                  <a:pt x="2417845" y="355453"/>
                  <a:pt x="2418729" y="355232"/>
                  <a:pt x="2419539" y="354790"/>
                </a:cubicBezTo>
                <a:close/>
                <a:moveTo>
                  <a:pt x="2463271" y="331599"/>
                </a:moveTo>
                <a:lnTo>
                  <a:pt x="2513997" y="305315"/>
                </a:lnTo>
                <a:cubicBezTo>
                  <a:pt x="2516721" y="303917"/>
                  <a:pt x="2517826" y="300530"/>
                  <a:pt x="2516353" y="297806"/>
                </a:cubicBezTo>
                <a:cubicBezTo>
                  <a:pt x="2514954" y="295082"/>
                  <a:pt x="2511568" y="294051"/>
                  <a:pt x="2508844" y="295450"/>
                </a:cubicBezTo>
                <a:lnTo>
                  <a:pt x="2458117" y="321733"/>
                </a:lnTo>
                <a:cubicBezTo>
                  <a:pt x="2455393" y="323132"/>
                  <a:pt x="2454289" y="326519"/>
                  <a:pt x="2455761" y="329243"/>
                </a:cubicBezTo>
                <a:cubicBezTo>
                  <a:pt x="2456718" y="331157"/>
                  <a:pt x="2458706" y="332262"/>
                  <a:pt x="2460768" y="332262"/>
                </a:cubicBezTo>
                <a:cubicBezTo>
                  <a:pt x="2461651" y="332262"/>
                  <a:pt x="2462461" y="332041"/>
                  <a:pt x="2463271" y="331599"/>
                </a:cubicBezTo>
                <a:close/>
                <a:moveTo>
                  <a:pt x="2513924" y="305315"/>
                </a:moveTo>
                <a:lnTo>
                  <a:pt x="2575178" y="274246"/>
                </a:lnTo>
                <a:cubicBezTo>
                  <a:pt x="2577902" y="272848"/>
                  <a:pt x="2579006" y="269535"/>
                  <a:pt x="2577608" y="266737"/>
                </a:cubicBezTo>
                <a:cubicBezTo>
                  <a:pt x="2576209" y="264013"/>
                  <a:pt x="2572822" y="262908"/>
                  <a:pt x="2570098" y="264307"/>
                </a:cubicBezTo>
                <a:lnTo>
                  <a:pt x="2508844" y="295303"/>
                </a:lnTo>
                <a:cubicBezTo>
                  <a:pt x="2506120" y="296701"/>
                  <a:pt x="2505015" y="300015"/>
                  <a:pt x="2506414" y="302812"/>
                </a:cubicBezTo>
                <a:cubicBezTo>
                  <a:pt x="2507371" y="304800"/>
                  <a:pt x="2509359" y="305904"/>
                  <a:pt x="2511420" y="305904"/>
                </a:cubicBezTo>
                <a:cubicBezTo>
                  <a:pt x="2512304" y="305904"/>
                  <a:pt x="2513187" y="305757"/>
                  <a:pt x="2513924" y="305315"/>
                </a:cubicBezTo>
                <a:close/>
                <a:moveTo>
                  <a:pt x="2575178" y="274320"/>
                </a:moveTo>
                <a:lnTo>
                  <a:pt x="2650347" y="237067"/>
                </a:lnTo>
                <a:cubicBezTo>
                  <a:pt x="2653071" y="235741"/>
                  <a:pt x="2654249" y="232355"/>
                  <a:pt x="2652850" y="229631"/>
                </a:cubicBezTo>
                <a:cubicBezTo>
                  <a:pt x="2651452" y="226833"/>
                  <a:pt x="2648065" y="225802"/>
                  <a:pt x="2645414" y="227128"/>
                </a:cubicBezTo>
                <a:lnTo>
                  <a:pt x="2570245" y="264381"/>
                </a:lnTo>
                <a:cubicBezTo>
                  <a:pt x="2567521" y="265706"/>
                  <a:pt x="2566343" y="269093"/>
                  <a:pt x="2567742" y="271817"/>
                </a:cubicBezTo>
                <a:cubicBezTo>
                  <a:pt x="2568699" y="273805"/>
                  <a:pt x="2570687" y="274909"/>
                  <a:pt x="2572748" y="274909"/>
                </a:cubicBezTo>
                <a:cubicBezTo>
                  <a:pt x="2573558" y="274909"/>
                  <a:pt x="2574368" y="274688"/>
                  <a:pt x="2575178" y="274320"/>
                </a:cubicBezTo>
                <a:close/>
                <a:moveTo>
                  <a:pt x="2650053" y="237140"/>
                </a:moveTo>
                <a:lnTo>
                  <a:pt x="2740977" y="198046"/>
                </a:lnTo>
                <a:cubicBezTo>
                  <a:pt x="2743775" y="196795"/>
                  <a:pt x="2745100" y="193555"/>
                  <a:pt x="2743922" y="190684"/>
                </a:cubicBezTo>
                <a:cubicBezTo>
                  <a:pt x="2742671" y="187886"/>
                  <a:pt x="2739431" y="186561"/>
                  <a:pt x="2736560" y="187739"/>
                </a:cubicBezTo>
                <a:lnTo>
                  <a:pt x="2645635" y="226833"/>
                </a:lnTo>
                <a:cubicBezTo>
                  <a:pt x="2642838" y="228085"/>
                  <a:pt x="2641512" y="231324"/>
                  <a:pt x="2642690" y="234122"/>
                </a:cubicBezTo>
                <a:cubicBezTo>
                  <a:pt x="2643574" y="236257"/>
                  <a:pt x="2645709" y="237508"/>
                  <a:pt x="2647844" y="237508"/>
                </a:cubicBezTo>
                <a:cubicBezTo>
                  <a:pt x="2648654" y="237582"/>
                  <a:pt x="2649390" y="237435"/>
                  <a:pt x="2650053" y="237140"/>
                </a:cubicBezTo>
                <a:close/>
                <a:moveTo>
                  <a:pt x="2740536" y="198267"/>
                </a:moveTo>
                <a:lnTo>
                  <a:pt x="2848762" y="161750"/>
                </a:lnTo>
                <a:cubicBezTo>
                  <a:pt x="2851707" y="160793"/>
                  <a:pt x="2853253" y="157627"/>
                  <a:pt x="2852296" y="154682"/>
                </a:cubicBezTo>
                <a:cubicBezTo>
                  <a:pt x="2851339" y="151737"/>
                  <a:pt x="2848099" y="150191"/>
                  <a:pt x="2845228" y="151148"/>
                </a:cubicBezTo>
                <a:lnTo>
                  <a:pt x="2737002" y="187666"/>
                </a:lnTo>
                <a:cubicBezTo>
                  <a:pt x="2734057" y="188623"/>
                  <a:pt x="2732511" y="191788"/>
                  <a:pt x="2733468" y="194733"/>
                </a:cubicBezTo>
                <a:cubicBezTo>
                  <a:pt x="2734278" y="197089"/>
                  <a:pt x="2736413" y="198562"/>
                  <a:pt x="2738769" y="198562"/>
                </a:cubicBezTo>
                <a:cubicBezTo>
                  <a:pt x="2739431" y="198562"/>
                  <a:pt x="2740020" y="198415"/>
                  <a:pt x="2740536" y="198267"/>
                </a:cubicBezTo>
                <a:close/>
                <a:moveTo>
                  <a:pt x="2848320" y="161824"/>
                </a:moveTo>
                <a:lnTo>
                  <a:pt x="2975394" y="132006"/>
                </a:lnTo>
                <a:cubicBezTo>
                  <a:pt x="2978412" y="131344"/>
                  <a:pt x="2980253" y="128325"/>
                  <a:pt x="2979517" y="125307"/>
                </a:cubicBezTo>
                <a:cubicBezTo>
                  <a:pt x="2978780" y="122288"/>
                  <a:pt x="2975835" y="120448"/>
                  <a:pt x="2972817" y="121184"/>
                </a:cubicBezTo>
                <a:lnTo>
                  <a:pt x="2845743" y="151001"/>
                </a:lnTo>
                <a:cubicBezTo>
                  <a:pt x="2842725" y="151664"/>
                  <a:pt x="2840884" y="154682"/>
                  <a:pt x="2841620" y="157701"/>
                </a:cubicBezTo>
                <a:cubicBezTo>
                  <a:pt x="2842209" y="160278"/>
                  <a:pt x="2844565" y="162045"/>
                  <a:pt x="2847068" y="161971"/>
                </a:cubicBezTo>
                <a:cubicBezTo>
                  <a:pt x="2847437" y="161971"/>
                  <a:pt x="2847878" y="161971"/>
                  <a:pt x="2848320" y="161824"/>
                </a:cubicBezTo>
                <a:close/>
                <a:moveTo>
                  <a:pt x="3076110" y="214538"/>
                </a:moveTo>
                <a:cubicBezTo>
                  <a:pt x="3078098" y="212182"/>
                  <a:pt x="3077877" y="208722"/>
                  <a:pt x="3075521" y="206660"/>
                </a:cubicBezTo>
                <a:lnTo>
                  <a:pt x="2977676" y="122435"/>
                </a:lnTo>
                <a:cubicBezTo>
                  <a:pt x="2975320" y="120448"/>
                  <a:pt x="2971860" y="120668"/>
                  <a:pt x="2969798" y="123024"/>
                </a:cubicBezTo>
                <a:cubicBezTo>
                  <a:pt x="2967810" y="125380"/>
                  <a:pt x="2968031" y="128841"/>
                  <a:pt x="2970387" y="130902"/>
                </a:cubicBezTo>
                <a:lnTo>
                  <a:pt x="3068232" y="215127"/>
                </a:lnTo>
                <a:cubicBezTo>
                  <a:pt x="3069263" y="216010"/>
                  <a:pt x="3070588" y="216452"/>
                  <a:pt x="3071914" y="216452"/>
                </a:cubicBezTo>
                <a:cubicBezTo>
                  <a:pt x="3073533" y="216452"/>
                  <a:pt x="3075080" y="215790"/>
                  <a:pt x="3076110" y="214538"/>
                </a:cubicBezTo>
                <a:close/>
                <a:moveTo>
                  <a:pt x="3072724" y="216379"/>
                </a:moveTo>
                <a:lnTo>
                  <a:pt x="3217025" y="195028"/>
                </a:lnTo>
                <a:cubicBezTo>
                  <a:pt x="3220043" y="194586"/>
                  <a:pt x="3222178" y="191715"/>
                  <a:pt x="3221737" y="188696"/>
                </a:cubicBezTo>
                <a:cubicBezTo>
                  <a:pt x="3221295" y="185604"/>
                  <a:pt x="3218424" y="183616"/>
                  <a:pt x="3215405" y="183984"/>
                </a:cubicBezTo>
                <a:lnTo>
                  <a:pt x="3071104" y="205335"/>
                </a:lnTo>
                <a:cubicBezTo>
                  <a:pt x="3068085" y="205777"/>
                  <a:pt x="3065950" y="208648"/>
                  <a:pt x="3066392" y="211667"/>
                </a:cubicBezTo>
                <a:cubicBezTo>
                  <a:pt x="3066834" y="214464"/>
                  <a:pt x="3069190" y="216452"/>
                  <a:pt x="3071914" y="216452"/>
                </a:cubicBezTo>
                <a:cubicBezTo>
                  <a:pt x="3072208" y="216452"/>
                  <a:pt x="3072503" y="216452"/>
                  <a:pt x="3072724" y="216379"/>
                </a:cubicBezTo>
                <a:close/>
                <a:moveTo>
                  <a:pt x="3216583" y="195101"/>
                </a:moveTo>
                <a:lnTo>
                  <a:pt x="3381573" y="185310"/>
                </a:lnTo>
                <a:cubicBezTo>
                  <a:pt x="3384665" y="185162"/>
                  <a:pt x="3387021" y="182512"/>
                  <a:pt x="3386800" y="179420"/>
                </a:cubicBezTo>
                <a:cubicBezTo>
                  <a:pt x="3386579" y="176328"/>
                  <a:pt x="3384150" y="173751"/>
                  <a:pt x="3380910" y="174192"/>
                </a:cubicBezTo>
                <a:lnTo>
                  <a:pt x="3215920" y="183984"/>
                </a:lnTo>
                <a:cubicBezTo>
                  <a:pt x="3212828" y="184132"/>
                  <a:pt x="3210472" y="186782"/>
                  <a:pt x="3210693" y="189874"/>
                </a:cubicBezTo>
                <a:cubicBezTo>
                  <a:pt x="3210840" y="192819"/>
                  <a:pt x="3213344" y="195101"/>
                  <a:pt x="3216289" y="195101"/>
                </a:cubicBezTo>
                <a:cubicBezTo>
                  <a:pt x="3216362" y="195101"/>
                  <a:pt x="3216510" y="195101"/>
                  <a:pt x="3216583" y="195101"/>
                </a:cubicBezTo>
                <a:close/>
                <a:moveTo>
                  <a:pt x="3474485" y="309291"/>
                </a:moveTo>
                <a:cubicBezTo>
                  <a:pt x="3476988" y="307524"/>
                  <a:pt x="3477577" y="303990"/>
                  <a:pt x="3475737" y="301487"/>
                </a:cubicBezTo>
                <a:lnTo>
                  <a:pt x="3385769" y="176548"/>
                </a:lnTo>
                <a:cubicBezTo>
                  <a:pt x="3383929" y="174045"/>
                  <a:pt x="3380468" y="173530"/>
                  <a:pt x="3377965" y="175297"/>
                </a:cubicBezTo>
                <a:cubicBezTo>
                  <a:pt x="3375462" y="177064"/>
                  <a:pt x="3374873" y="180598"/>
                  <a:pt x="3376714" y="183101"/>
                </a:cubicBezTo>
                <a:lnTo>
                  <a:pt x="3466681" y="308039"/>
                </a:lnTo>
                <a:cubicBezTo>
                  <a:pt x="3467786" y="309586"/>
                  <a:pt x="3469479" y="310395"/>
                  <a:pt x="3471246" y="310322"/>
                </a:cubicBezTo>
                <a:cubicBezTo>
                  <a:pt x="3472350" y="310322"/>
                  <a:pt x="3473528" y="309954"/>
                  <a:pt x="3474485" y="309291"/>
                </a:cubicBezTo>
                <a:close/>
                <a:moveTo>
                  <a:pt x="3655525" y="309144"/>
                </a:moveTo>
                <a:cubicBezTo>
                  <a:pt x="3655598" y="306052"/>
                  <a:pt x="3653169" y="303475"/>
                  <a:pt x="3650076" y="303401"/>
                </a:cubicBezTo>
                <a:lnTo>
                  <a:pt x="3471393" y="299131"/>
                </a:lnTo>
                <a:cubicBezTo>
                  <a:pt x="3468006" y="299426"/>
                  <a:pt x="3465724" y="301487"/>
                  <a:pt x="3465650" y="304579"/>
                </a:cubicBezTo>
                <a:cubicBezTo>
                  <a:pt x="3465577" y="307671"/>
                  <a:pt x="3468006" y="310248"/>
                  <a:pt x="3471098" y="310322"/>
                </a:cubicBezTo>
                <a:lnTo>
                  <a:pt x="3649782" y="314592"/>
                </a:lnTo>
                <a:cubicBezTo>
                  <a:pt x="3649856" y="314592"/>
                  <a:pt x="3649929" y="314592"/>
                  <a:pt x="3649929" y="314592"/>
                </a:cubicBezTo>
                <a:cubicBezTo>
                  <a:pt x="3652948" y="314518"/>
                  <a:pt x="3655451" y="312162"/>
                  <a:pt x="3655525" y="309144"/>
                </a:cubicBezTo>
                <a:close/>
                <a:moveTo>
                  <a:pt x="3853718" y="333513"/>
                </a:moveTo>
                <a:cubicBezTo>
                  <a:pt x="3854086" y="330421"/>
                  <a:pt x="3851878" y="327697"/>
                  <a:pt x="3848859" y="327329"/>
                </a:cubicBezTo>
                <a:lnTo>
                  <a:pt x="3650592" y="303475"/>
                </a:lnTo>
                <a:cubicBezTo>
                  <a:pt x="3647573" y="303107"/>
                  <a:pt x="3644776" y="305315"/>
                  <a:pt x="3644408" y="308334"/>
                </a:cubicBezTo>
                <a:cubicBezTo>
                  <a:pt x="3644039" y="311426"/>
                  <a:pt x="3646248" y="314150"/>
                  <a:pt x="3649267" y="314518"/>
                </a:cubicBezTo>
                <a:lnTo>
                  <a:pt x="3847534" y="338372"/>
                </a:lnTo>
                <a:cubicBezTo>
                  <a:pt x="3847755" y="338372"/>
                  <a:pt x="3848049" y="338446"/>
                  <a:pt x="3848270" y="338446"/>
                </a:cubicBezTo>
                <a:cubicBezTo>
                  <a:pt x="3850994" y="338372"/>
                  <a:pt x="3853424" y="336311"/>
                  <a:pt x="3853718" y="333513"/>
                </a:cubicBezTo>
                <a:close/>
                <a:moveTo>
                  <a:pt x="3928225" y="498503"/>
                </a:moveTo>
                <a:cubicBezTo>
                  <a:pt x="3931023" y="497177"/>
                  <a:pt x="3932201" y="493791"/>
                  <a:pt x="3930802" y="491067"/>
                </a:cubicBezTo>
                <a:lnTo>
                  <a:pt x="3853203" y="330421"/>
                </a:lnTo>
                <a:cubicBezTo>
                  <a:pt x="3851878" y="327623"/>
                  <a:pt x="3848491" y="326519"/>
                  <a:pt x="3845767" y="327844"/>
                </a:cubicBezTo>
                <a:cubicBezTo>
                  <a:pt x="3842969" y="329169"/>
                  <a:pt x="3841791" y="332556"/>
                  <a:pt x="3843190" y="335280"/>
                </a:cubicBezTo>
                <a:lnTo>
                  <a:pt x="3920789" y="495926"/>
                </a:lnTo>
                <a:cubicBezTo>
                  <a:pt x="3921746" y="497914"/>
                  <a:pt x="3923808" y="499092"/>
                  <a:pt x="3925869" y="499092"/>
                </a:cubicBezTo>
                <a:cubicBezTo>
                  <a:pt x="3926679" y="499018"/>
                  <a:pt x="3927489" y="498871"/>
                  <a:pt x="3928225" y="498503"/>
                </a:cubicBezTo>
                <a:close/>
                <a:moveTo>
                  <a:pt x="4019150" y="686168"/>
                </a:moveTo>
                <a:cubicBezTo>
                  <a:pt x="4021947" y="684843"/>
                  <a:pt x="4023052" y="681456"/>
                  <a:pt x="4021726" y="678732"/>
                </a:cubicBezTo>
                <a:lnTo>
                  <a:pt x="3930802" y="491067"/>
                </a:lnTo>
                <a:cubicBezTo>
                  <a:pt x="3929476" y="488269"/>
                  <a:pt x="3926090" y="487091"/>
                  <a:pt x="3923366" y="488490"/>
                </a:cubicBezTo>
                <a:cubicBezTo>
                  <a:pt x="3920568" y="489815"/>
                  <a:pt x="3919464" y="493202"/>
                  <a:pt x="3920789" y="495926"/>
                </a:cubicBezTo>
                <a:lnTo>
                  <a:pt x="4011714" y="683591"/>
                </a:lnTo>
                <a:cubicBezTo>
                  <a:pt x="4012671" y="685579"/>
                  <a:pt x="4014658" y="686757"/>
                  <a:pt x="4016794" y="686757"/>
                </a:cubicBezTo>
                <a:cubicBezTo>
                  <a:pt x="4017530" y="686684"/>
                  <a:pt x="4018413" y="686536"/>
                  <a:pt x="4019150" y="686168"/>
                </a:cubicBezTo>
                <a:close/>
                <a:moveTo>
                  <a:pt x="4119645" y="889000"/>
                </a:moveTo>
                <a:cubicBezTo>
                  <a:pt x="4122369" y="887675"/>
                  <a:pt x="4123547" y="884288"/>
                  <a:pt x="4122149" y="881564"/>
                </a:cubicBezTo>
                <a:lnTo>
                  <a:pt x="4021726" y="678659"/>
                </a:lnTo>
                <a:cubicBezTo>
                  <a:pt x="4020401" y="675935"/>
                  <a:pt x="4017014" y="674757"/>
                  <a:pt x="4014290" y="676155"/>
                </a:cubicBezTo>
                <a:cubicBezTo>
                  <a:pt x="4011566" y="677481"/>
                  <a:pt x="4010389" y="680867"/>
                  <a:pt x="4011787" y="683591"/>
                </a:cubicBezTo>
                <a:lnTo>
                  <a:pt x="4112209" y="886497"/>
                </a:lnTo>
                <a:cubicBezTo>
                  <a:pt x="4113166" y="888485"/>
                  <a:pt x="4115154" y="889589"/>
                  <a:pt x="4117215" y="889589"/>
                </a:cubicBezTo>
                <a:cubicBezTo>
                  <a:pt x="4118026" y="889589"/>
                  <a:pt x="4118835" y="889368"/>
                  <a:pt x="4119645" y="889000"/>
                </a:cubicBezTo>
                <a:close/>
                <a:moveTo>
                  <a:pt x="4225515" y="1094703"/>
                </a:moveTo>
                <a:cubicBezTo>
                  <a:pt x="4228239" y="1093305"/>
                  <a:pt x="4229344" y="1089918"/>
                  <a:pt x="4227945" y="1087194"/>
                </a:cubicBezTo>
                <a:lnTo>
                  <a:pt x="4122149" y="881491"/>
                </a:lnTo>
                <a:cubicBezTo>
                  <a:pt x="4120750" y="878766"/>
                  <a:pt x="4117363" y="877662"/>
                  <a:pt x="4114639" y="879061"/>
                </a:cubicBezTo>
                <a:cubicBezTo>
                  <a:pt x="4111915" y="880460"/>
                  <a:pt x="4110810" y="883847"/>
                  <a:pt x="4112209" y="886571"/>
                </a:cubicBezTo>
                <a:lnTo>
                  <a:pt x="4218006" y="1092274"/>
                </a:lnTo>
                <a:cubicBezTo>
                  <a:pt x="4219037" y="1094188"/>
                  <a:pt x="4220951" y="1095292"/>
                  <a:pt x="4223012" y="1095292"/>
                </a:cubicBezTo>
                <a:cubicBezTo>
                  <a:pt x="4223896" y="1095292"/>
                  <a:pt x="4224706" y="1095072"/>
                  <a:pt x="4225515" y="1094703"/>
                </a:cubicBezTo>
                <a:close/>
                <a:moveTo>
                  <a:pt x="4332711" y="1290173"/>
                </a:moveTo>
                <a:cubicBezTo>
                  <a:pt x="4335435" y="1288700"/>
                  <a:pt x="4336392" y="1285314"/>
                  <a:pt x="4334919" y="1282590"/>
                </a:cubicBezTo>
                <a:lnTo>
                  <a:pt x="4227871" y="1086973"/>
                </a:lnTo>
                <a:cubicBezTo>
                  <a:pt x="4226399" y="1084249"/>
                  <a:pt x="4223012" y="1083292"/>
                  <a:pt x="4220288" y="1084764"/>
                </a:cubicBezTo>
                <a:cubicBezTo>
                  <a:pt x="4217564" y="1086237"/>
                  <a:pt x="4216607" y="1089623"/>
                  <a:pt x="4218079" y="1092347"/>
                </a:cubicBezTo>
                <a:lnTo>
                  <a:pt x="4325128" y="1287964"/>
                </a:lnTo>
                <a:cubicBezTo>
                  <a:pt x="4326158" y="1289805"/>
                  <a:pt x="4328072" y="1290836"/>
                  <a:pt x="4330060" y="1290836"/>
                </a:cubicBezTo>
                <a:cubicBezTo>
                  <a:pt x="4330944" y="1290909"/>
                  <a:pt x="4331827" y="1290688"/>
                  <a:pt x="4332711" y="1290173"/>
                </a:cubicBezTo>
                <a:close/>
                <a:moveTo>
                  <a:pt x="4436814" y="1462230"/>
                </a:moveTo>
                <a:cubicBezTo>
                  <a:pt x="4439464" y="1460611"/>
                  <a:pt x="4440274" y="1457224"/>
                  <a:pt x="4438728" y="1454574"/>
                </a:cubicBezTo>
                <a:lnTo>
                  <a:pt x="4334772" y="1282443"/>
                </a:lnTo>
                <a:cubicBezTo>
                  <a:pt x="4333226" y="1279792"/>
                  <a:pt x="4329766" y="1278982"/>
                  <a:pt x="4327115" y="1280528"/>
                </a:cubicBezTo>
                <a:cubicBezTo>
                  <a:pt x="4324465" y="1282148"/>
                  <a:pt x="4323655" y="1285535"/>
                  <a:pt x="4325201" y="1288185"/>
                </a:cubicBezTo>
                <a:lnTo>
                  <a:pt x="4429157" y="1460316"/>
                </a:lnTo>
                <a:cubicBezTo>
                  <a:pt x="4430188" y="1462083"/>
                  <a:pt x="4432102" y="1463040"/>
                  <a:pt x="4433943" y="1463040"/>
                </a:cubicBezTo>
                <a:cubicBezTo>
                  <a:pt x="4434900" y="1463040"/>
                  <a:pt x="4435931" y="1462819"/>
                  <a:pt x="4436814" y="1462230"/>
                </a:cubicBezTo>
                <a:close/>
                <a:moveTo>
                  <a:pt x="4537163" y="1616692"/>
                </a:moveTo>
                <a:cubicBezTo>
                  <a:pt x="4539739" y="1614998"/>
                  <a:pt x="4540476" y="1611538"/>
                  <a:pt x="4538782" y="1608961"/>
                </a:cubicBezTo>
                <a:lnTo>
                  <a:pt x="4438581" y="1454426"/>
                </a:lnTo>
                <a:cubicBezTo>
                  <a:pt x="4436888" y="1451849"/>
                  <a:pt x="4433427" y="1451113"/>
                  <a:pt x="4430851" y="1452807"/>
                </a:cubicBezTo>
                <a:cubicBezTo>
                  <a:pt x="4428274" y="1454500"/>
                  <a:pt x="4427537" y="1457960"/>
                  <a:pt x="4429231" y="1460537"/>
                </a:cubicBezTo>
                <a:lnTo>
                  <a:pt x="4529432" y="1615072"/>
                </a:lnTo>
                <a:cubicBezTo>
                  <a:pt x="4530536" y="1616765"/>
                  <a:pt x="4532303" y="1617649"/>
                  <a:pt x="4534144" y="1617649"/>
                </a:cubicBezTo>
                <a:cubicBezTo>
                  <a:pt x="4535248" y="1617575"/>
                  <a:pt x="4536279" y="1617281"/>
                  <a:pt x="4537163" y="1616692"/>
                </a:cubicBezTo>
                <a:close/>
                <a:moveTo>
                  <a:pt x="4720190" y="1617060"/>
                </a:moveTo>
                <a:cubicBezTo>
                  <a:pt x="4720263" y="1613968"/>
                  <a:pt x="4717834" y="1611391"/>
                  <a:pt x="4714742" y="1611317"/>
                </a:cubicBezTo>
                <a:lnTo>
                  <a:pt x="4534291" y="1606458"/>
                </a:lnTo>
                <a:cubicBezTo>
                  <a:pt x="4531346" y="1606605"/>
                  <a:pt x="4528622" y="1608814"/>
                  <a:pt x="4528549" y="1611906"/>
                </a:cubicBezTo>
                <a:cubicBezTo>
                  <a:pt x="4528475" y="1614998"/>
                  <a:pt x="4530904" y="1617575"/>
                  <a:pt x="4533997" y="1617649"/>
                </a:cubicBezTo>
                <a:lnTo>
                  <a:pt x="4714447" y="1622508"/>
                </a:lnTo>
                <a:cubicBezTo>
                  <a:pt x="4714521" y="1622508"/>
                  <a:pt x="4714594" y="1622508"/>
                  <a:pt x="4714668" y="1622508"/>
                </a:cubicBezTo>
                <a:cubicBezTo>
                  <a:pt x="4717687" y="1622434"/>
                  <a:pt x="4720116" y="1620078"/>
                  <a:pt x="4720190" y="1617060"/>
                </a:cubicBezTo>
                <a:close/>
                <a:moveTo>
                  <a:pt x="4910579" y="1639073"/>
                </a:moveTo>
                <a:cubicBezTo>
                  <a:pt x="4910948" y="1636055"/>
                  <a:pt x="4908739" y="1633257"/>
                  <a:pt x="4905646" y="1632889"/>
                </a:cubicBezTo>
                <a:lnTo>
                  <a:pt x="4715183" y="1611317"/>
                </a:lnTo>
                <a:cubicBezTo>
                  <a:pt x="4712238" y="1610949"/>
                  <a:pt x="4709367" y="1613158"/>
                  <a:pt x="4708999" y="1616250"/>
                </a:cubicBezTo>
                <a:cubicBezTo>
                  <a:pt x="4708631" y="1619269"/>
                  <a:pt x="4710839" y="1622066"/>
                  <a:pt x="4713932" y="1622434"/>
                </a:cubicBezTo>
                <a:lnTo>
                  <a:pt x="4904395" y="1644006"/>
                </a:lnTo>
                <a:cubicBezTo>
                  <a:pt x="4904616" y="1644006"/>
                  <a:pt x="4904837" y="1644080"/>
                  <a:pt x="4905057" y="1644080"/>
                </a:cubicBezTo>
                <a:cubicBezTo>
                  <a:pt x="4907929" y="1644006"/>
                  <a:pt x="4910285" y="1641945"/>
                  <a:pt x="4910579" y="1639073"/>
                </a:cubicBezTo>
                <a:close/>
                <a:moveTo>
                  <a:pt x="5002903" y="1774908"/>
                </a:moveTo>
                <a:cubicBezTo>
                  <a:pt x="5005406" y="1773141"/>
                  <a:pt x="5005995" y="1769607"/>
                  <a:pt x="5004154" y="1767104"/>
                </a:cubicBezTo>
                <a:lnTo>
                  <a:pt x="4909549" y="1635171"/>
                </a:lnTo>
                <a:cubicBezTo>
                  <a:pt x="4907708" y="1632668"/>
                  <a:pt x="4904248" y="1632079"/>
                  <a:pt x="4901745" y="1633920"/>
                </a:cubicBezTo>
                <a:cubicBezTo>
                  <a:pt x="4899241" y="1635687"/>
                  <a:pt x="4898652" y="1639220"/>
                  <a:pt x="4900493" y="1641724"/>
                </a:cubicBezTo>
                <a:lnTo>
                  <a:pt x="4995099" y="1773656"/>
                </a:lnTo>
                <a:cubicBezTo>
                  <a:pt x="4996203" y="1775203"/>
                  <a:pt x="4997897" y="1776012"/>
                  <a:pt x="4999663" y="1776012"/>
                </a:cubicBezTo>
                <a:cubicBezTo>
                  <a:pt x="5000841" y="1776012"/>
                  <a:pt x="5001946" y="1775644"/>
                  <a:pt x="5002903" y="1774908"/>
                </a:cubicBezTo>
                <a:close/>
                <a:moveTo>
                  <a:pt x="5208311" y="1800603"/>
                </a:moveTo>
                <a:cubicBezTo>
                  <a:pt x="5208753" y="1797584"/>
                  <a:pt x="5206618" y="1794713"/>
                  <a:pt x="5203600" y="1794271"/>
                </a:cubicBezTo>
                <a:lnTo>
                  <a:pt x="5000473" y="1764895"/>
                </a:lnTo>
                <a:cubicBezTo>
                  <a:pt x="4997455" y="1764527"/>
                  <a:pt x="4994583" y="1766589"/>
                  <a:pt x="4994142" y="1769607"/>
                </a:cubicBezTo>
                <a:cubicBezTo>
                  <a:pt x="4993700" y="1772626"/>
                  <a:pt x="4995835" y="1775497"/>
                  <a:pt x="4998853" y="1775939"/>
                </a:cubicBezTo>
                <a:lnTo>
                  <a:pt x="5201980" y="1805314"/>
                </a:lnTo>
                <a:cubicBezTo>
                  <a:pt x="5202274" y="1805388"/>
                  <a:pt x="5202569" y="1805388"/>
                  <a:pt x="5202863" y="1805388"/>
                </a:cubicBezTo>
                <a:cubicBezTo>
                  <a:pt x="5205514" y="1805314"/>
                  <a:pt x="5207870" y="1803327"/>
                  <a:pt x="5208311" y="1800603"/>
                </a:cubicBezTo>
                <a:close/>
                <a:moveTo>
                  <a:pt x="5410333" y="1826960"/>
                </a:moveTo>
                <a:cubicBezTo>
                  <a:pt x="5410701" y="1823941"/>
                  <a:pt x="5408566" y="1821143"/>
                  <a:pt x="5405548" y="1820702"/>
                </a:cubicBezTo>
                <a:lnTo>
                  <a:pt x="5203526" y="1794197"/>
                </a:lnTo>
                <a:cubicBezTo>
                  <a:pt x="5200507" y="1793903"/>
                  <a:pt x="5197710" y="1795964"/>
                  <a:pt x="5197268" y="1798983"/>
                </a:cubicBezTo>
                <a:cubicBezTo>
                  <a:pt x="5196900" y="1802001"/>
                  <a:pt x="5199035" y="1804799"/>
                  <a:pt x="5202054" y="1805241"/>
                </a:cubicBezTo>
                <a:lnTo>
                  <a:pt x="5404076" y="1831745"/>
                </a:lnTo>
                <a:cubicBezTo>
                  <a:pt x="5404370" y="1831745"/>
                  <a:pt x="5404591" y="1831819"/>
                  <a:pt x="5404885" y="1831819"/>
                </a:cubicBezTo>
                <a:cubicBezTo>
                  <a:pt x="5407536" y="1831819"/>
                  <a:pt x="5409965" y="1829757"/>
                  <a:pt x="5410333" y="1826960"/>
                </a:cubicBezTo>
                <a:close/>
                <a:moveTo>
                  <a:pt x="5597704" y="1834396"/>
                </a:moveTo>
                <a:cubicBezTo>
                  <a:pt x="5597852" y="1831303"/>
                  <a:pt x="5595422" y="1828727"/>
                  <a:pt x="5592404" y="1828579"/>
                </a:cubicBezTo>
                <a:lnTo>
                  <a:pt x="5405106" y="1820702"/>
                </a:lnTo>
                <a:cubicBezTo>
                  <a:pt x="5402014" y="1820260"/>
                  <a:pt x="5399437" y="1822984"/>
                  <a:pt x="5399290" y="1826003"/>
                </a:cubicBezTo>
                <a:cubicBezTo>
                  <a:pt x="5399143" y="1829095"/>
                  <a:pt x="5401572" y="1831671"/>
                  <a:pt x="5404591" y="1831819"/>
                </a:cubicBezTo>
                <a:lnTo>
                  <a:pt x="5591888" y="1839696"/>
                </a:lnTo>
                <a:cubicBezTo>
                  <a:pt x="5591962" y="1839696"/>
                  <a:pt x="5592109" y="1839696"/>
                  <a:pt x="5592183" y="1839696"/>
                </a:cubicBezTo>
                <a:cubicBezTo>
                  <a:pt x="5595128" y="1839696"/>
                  <a:pt x="5597557" y="1837340"/>
                  <a:pt x="5597704" y="1834396"/>
                </a:cubicBezTo>
                <a:close/>
                <a:moveTo>
                  <a:pt x="5710348" y="1961322"/>
                </a:moveTo>
                <a:cubicBezTo>
                  <a:pt x="5712630" y="1959260"/>
                  <a:pt x="5712704" y="1955727"/>
                  <a:pt x="5710643" y="1953444"/>
                </a:cubicBezTo>
                <a:lnTo>
                  <a:pt x="5596232" y="1830273"/>
                </a:lnTo>
                <a:cubicBezTo>
                  <a:pt x="5594171" y="1827990"/>
                  <a:pt x="5590563" y="1827917"/>
                  <a:pt x="5588354" y="1829978"/>
                </a:cubicBezTo>
                <a:cubicBezTo>
                  <a:pt x="5586072" y="1832040"/>
                  <a:pt x="5585998" y="1835574"/>
                  <a:pt x="5588060" y="1837856"/>
                </a:cubicBezTo>
                <a:lnTo>
                  <a:pt x="5702470" y="1961027"/>
                </a:lnTo>
                <a:cubicBezTo>
                  <a:pt x="5703575" y="1962205"/>
                  <a:pt x="5705121" y="1962794"/>
                  <a:pt x="5706593" y="1962794"/>
                </a:cubicBezTo>
                <a:cubicBezTo>
                  <a:pt x="5707919" y="1962794"/>
                  <a:pt x="5709317" y="1962353"/>
                  <a:pt x="5710348" y="1961322"/>
                </a:cubicBezTo>
                <a:close/>
                <a:moveTo>
                  <a:pt x="5831605" y="2099660"/>
                </a:moveTo>
                <a:cubicBezTo>
                  <a:pt x="5833888" y="2097599"/>
                  <a:pt x="5834108" y="2094138"/>
                  <a:pt x="5832121" y="2091782"/>
                </a:cubicBezTo>
                <a:lnTo>
                  <a:pt x="5710716" y="1953592"/>
                </a:lnTo>
                <a:cubicBezTo>
                  <a:pt x="5708655" y="1951236"/>
                  <a:pt x="5705194" y="1951015"/>
                  <a:pt x="5702839" y="1953076"/>
                </a:cubicBezTo>
                <a:cubicBezTo>
                  <a:pt x="5700556" y="1955138"/>
                  <a:pt x="5700335" y="1958598"/>
                  <a:pt x="5702323" y="1960954"/>
                </a:cubicBezTo>
                <a:lnTo>
                  <a:pt x="5823728" y="2099145"/>
                </a:lnTo>
                <a:cubicBezTo>
                  <a:pt x="5824832" y="2100396"/>
                  <a:pt x="5826378" y="2101059"/>
                  <a:pt x="5827924" y="2101059"/>
                </a:cubicBezTo>
                <a:cubicBezTo>
                  <a:pt x="5829249" y="2100985"/>
                  <a:pt x="5830575" y="2100543"/>
                  <a:pt x="5831605" y="2099660"/>
                </a:cubicBezTo>
                <a:close/>
                <a:moveTo>
                  <a:pt x="5828808" y="2100912"/>
                </a:moveTo>
                <a:lnTo>
                  <a:pt x="5983784" y="2075732"/>
                </a:lnTo>
                <a:cubicBezTo>
                  <a:pt x="5986803" y="2075217"/>
                  <a:pt x="5988864" y="2072346"/>
                  <a:pt x="5988423" y="2069327"/>
                </a:cubicBezTo>
                <a:cubicBezTo>
                  <a:pt x="5987907" y="2066309"/>
                  <a:pt x="5985036" y="2064247"/>
                  <a:pt x="5982018" y="2064689"/>
                </a:cubicBezTo>
                <a:lnTo>
                  <a:pt x="5827041" y="2089868"/>
                </a:lnTo>
                <a:cubicBezTo>
                  <a:pt x="5824022" y="2090383"/>
                  <a:pt x="5821961" y="2093255"/>
                  <a:pt x="5822403" y="2096273"/>
                </a:cubicBezTo>
                <a:cubicBezTo>
                  <a:pt x="5822844" y="2098997"/>
                  <a:pt x="5825200" y="2100985"/>
                  <a:pt x="5827924" y="2100985"/>
                </a:cubicBezTo>
                <a:cubicBezTo>
                  <a:pt x="5828219" y="2100985"/>
                  <a:pt x="5828513" y="2100985"/>
                  <a:pt x="5828808" y="2100912"/>
                </a:cubicBezTo>
                <a:close/>
                <a:moveTo>
                  <a:pt x="5983343" y="2075880"/>
                </a:moveTo>
                <a:lnTo>
                  <a:pt x="6146418" y="2062922"/>
                </a:lnTo>
                <a:cubicBezTo>
                  <a:pt x="6149510" y="2062701"/>
                  <a:pt x="6151793" y="2059977"/>
                  <a:pt x="6151572" y="2056885"/>
                </a:cubicBezTo>
                <a:cubicBezTo>
                  <a:pt x="6151351" y="2053793"/>
                  <a:pt x="6148701" y="2051584"/>
                  <a:pt x="6145534" y="2051731"/>
                </a:cubicBezTo>
                <a:lnTo>
                  <a:pt x="5982459" y="2064689"/>
                </a:lnTo>
                <a:cubicBezTo>
                  <a:pt x="5979367" y="2064910"/>
                  <a:pt x="5977085" y="2067634"/>
                  <a:pt x="5977379" y="2070726"/>
                </a:cubicBezTo>
                <a:cubicBezTo>
                  <a:pt x="5977600" y="2073671"/>
                  <a:pt x="5980103" y="2075880"/>
                  <a:pt x="5982975" y="2075880"/>
                </a:cubicBezTo>
                <a:cubicBezTo>
                  <a:pt x="5983122" y="2075880"/>
                  <a:pt x="5983195" y="2075880"/>
                  <a:pt x="5983343" y="2075880"/>
                </a:cubicBezTo>
                <a:close/>
                <a:moveTo>
                  <a:pt x="6241834" y="2191468"/>
                </a:moveTo>
                <a:cubicBezTo>
                  <a:pt x="6244337" y="2189701"/>
                  <a:pt x="6244926" y="2186167"/>
                  <a:pt x="6243159" y="2183664"/>
                </a:cubicBezTo>
                <a:lnTo>
                  <a:pt x="6150541" y="2054087"/>
                </a:lnTo>
                <a:cubicBezTo>
                  <a:pt x="6148774" y="2051584"/>
                  <a:pt x="6145240" y="2050995"/>
                  <a:pt x="6142737" y="2052762"/>
                </a:cubicBezTo>
                <a:cubicBezTo>
                  <a:pt x="6140234" y="2054529"/>
                  <a:pt x="6139645" y="2058063"/>
                  <a:pt x="6141412" y="2060566"/>
                </a:cubicBezTo>
                <a:lnTo>
                  <a:pt x="6234030" y="2190143"/>
                </a:lnTo>
                <a:cubicBezTo>
                  <a:pt x="6235134" y="2191689"/>
                  <a:pt x="6236827" y="2192499"/>
                  <a:pt x="6238594" y="2192499"/>
                </a:cubicBezTo>
                <a:cubicBezTo>
                  <a:pt x="6239772" y="2192425"/>
                  <a:pt x="6240877" y="2192131"/>
                  <a:pt x="6241834" y="2191468"/>
                </a:cubicBezTo>
                <a:close/>
                <a:moveTo>
                  <a:pt x="6240361" y="2197505"/>
                </a:moveTo>
                <a:cubicBezTo>
                  <a:pt x="6243380" y="2196990"/>
                  <a:pt x="6245441" y="2194118"/>
                  <a:pt x="6244999" y="2191100"/>
                </a:cubicBezTo>
                <a:lnTo>
                  <a:pt x="6244190" y="2186020"/>
                </a:lnTo>
                <a:cubicBezTo>
                  <a:pt x="6243674" y="2183002"/>
                  <a:pt x="6240803" y="2181014"/>
                  <a:pt x="6237784" y="2181382"/>
                </a:cubicBezTo>
                <a:cubicBezTo>
                  <a:pt x="6234766" y="2181897"/>
                  <a:pt x="6232704" y="2184768"/>
                  <a:pt x="6233146" y="2187787"/>
                </a:cubicBezTo>
                <a:lnTo>
                  <a:pt x="6233956" y="2192867"/>
                </a:lnTo>
                <a:cubicBezTo>
                  <a:pt x="6234398" y="2195591"/>
                  <a:pt x="6236754" y="2197579"/>
                  <a:pt x="6239478" y="2197505"/>
                </a:cubicBezTo>
                <a:cubicBezTo>
                  <a:pt x="6239772" y="2197579"/>
                  <a:pt x="6240067" y="2197505"/>
                  <a:pt x="6240361" y="2197505"/>
                </a:cubicBezTo>
                <a:close/>
                <a:moveTo>
                  <a:pt x="6170861" y="2273705"/>
                </a:moveTo>
                <a:lnTo>
                  <a:pt x="6243454" y="2195812"/>
                </a:lnTo>
                <a:cubicBezTo>
                  <a:pt x="6245515" y="2193530"/>
                  <a:pt x="6245441" y="2189996"/>
                  <a:pt x="6243159" y="2187934"/>
                </a:cubicBezTo>
                <a:cubicBezTo>
                  <a:pt x="6240877" y="2185799"/>
                  <a:pt x="6237416" y="2185946"/>
                  <a:pt x="6235281" y="2188229"/>
                </a:cubicBezTo>
                <a:lnTo>
                  <a:pt x="6162689" y="2266122"/>
                </a:lnTo>
                <a:cubicBezTo>
                  <a:pt x="6160628" y="2268404"/>
                  <a:pt x="6160701" y="2271938"/>
                  <a:pt x="6162983" y="2274000"/>
                </a:cubicBezTo>
                <a:cubicBezTo>
                  <a:pt x="6164088" y="2275031"/>
                  <a:pt x="6165486" y="2275472"/>
                  <a:pt x="6166812" y="2275472"/>
                </a:cubicBezTo>
                <a:cubicBezTo>
                  <a:pt x="6168358" y="2275472"/>
                  <a:pt x="6169757" y="2274883"/>
                  <a:pt x="6170861" y="2273705"/>
                </a:cubicBezTo>
                <a:close/>
                <a:moveTo>
                  <a:pt x="6139792" y="2295424"/>
                </a:moveTo>
                <a:lnTo>
                  <a:pt x="6169977" y="2274441"/>
                </a:lnTo>
                <a:cubicBezTo>
                  <a:pt x="6172481" y="2272675"/>
                  <a:pt x="6173143" y="2269214"/>
                  <a:pt x="6171376" y="2266711"/>
                </a:cubicBezTo>
                <a:cubicBezTo>
                  <a:pt x="6169609" y="2264208"/>
                  <a:pt x="6166149" y="2263545"/>
                  <a:pt x="6163646" y="2265312"/>
                </a:cubicBezTo>
                <a:lnTo>
                  <a:pt x="6133461" y="2286295"/>
                </a:lnTo>
                <a:cubicBezTo>
                  <a:pt x="6130957" y="2288062"/>
                  <a:pt x="6130295" y="2291522"/>
                  <a:pt x="6132062" y="2294025"/>
                </a:cubicBezTo>
                <a:cubicBezTo>
                  <a:pt x="6133166" y="2295571"/>
                  <a:pt x="6134933" y="2296455"/>
                  <a:pt x="6136700" y="2296455"/>
                </a:cubicBezTo>
                <a:cubicBezTo>
                  <a:pt x="6137730" y="2296455"/>
                  <a:pt x="6138835" y="2296087"/>
                  <a:pt x="6139792" y="2295424"/>
                </a:cubicBezTo>
                <a:close/>
                <a:moveTo>
                  <a:pt x="6085900" y="2348138"/>
                </a:moveTo>
                <a:lnTo>
                  <a:pt x="6140528" y="2294909"/>
                </a:lnTo>
                <a:cubicBezTo>
                  <a:pt x="6142737" y="2292774"/>
                  <a:pt x="6142737" y="2289240"/>
                  <a:pt x="6140602" y="2287031"/>
                </a:cubicBezTo>
                <a:cubicBezTo>
                  <a:pt x="6138467" y="2284822"/>
                  <a:pt x="6134933" y="2284822"/>
                  <a:pt x="6132724" y="2286957"/>
                </a:cubicBezTo>
                <a:lnTo>
                  <a:pt x="6078096" y="2340187"/>
                </a:lnTo>
                <a:cubicBezTo>
                  <a:pt x="6075887" y="2342322"/>
                  <a:pt x="6075887" y="2345856"/>
                  <a:pt x="6078022" y="2348065"/>
                </a:cubicBezTo>
                <a:cubicBezTo>
                  <a:pt x="6079127" y="2349169"/>
                  <a:pt x="6080599" y="2349758"/>
                  <a:pt x="6082071" y="2349758"/>
                </a:cubicBezTo>
                <a:cubicBezTo>
                  <a:pt x="6083397" y="2349684"/>
                  <a:pt x="6084795" y="2349169"/>
                  <a:pt x="6085900" y="2348138"/>
                </a:cubicBezTo>
                <a:close/>
                <a:moveTo>
                  <a:pt x="6066611" y="2383551"/>
                </a:moveTo>
                <a:lnTo>
                  <a:pt x="6086857" y="2346813"/>
                </a:lnTo>
                <a:cubicBezTo>
                  <a:pt x="6088329" y="2344089"/>
                  <a:pt x="6087372" y="2340702"/>
                  <a:pt x="6084648" y="2339230"/>
                </a:cubicBezTo>
                <a:cubicBezTo>
                  <a:pt x="6081924" y="2337757"/>
                  <a:pt x="6078537" y="2338715"/>
                  <a:pt x="6077065" y="2341439"/>
                </a:cubicBezTo>
                <a:lnTo>
                  <a:pt x="6056819" y="2378176"/>
                </a:lnTo>
                <a:cubicBezTo>
                  <a:pt x="6055346" y="2380901"/>
                  <a:pt x="6056303" y="2384287"/>
                  <a:pt x="6059027" y="2385760"/>
                </a:cubicBezTo>
                <a:cubicBezTo>
                  <a:pt x="6059911" y="2386201"/>
                  <a:pt x="6060794" y="2386422"/>
                  <a:pt x="6061752" y="2386422"/>
                </a:cubicBezTo>
                <a:cubicBezTo>
                  <a:pt x="6063739" y="2386422"/>
                  <a:pt x="6065653" y="2385392"/>
                  <a:pt x="6066611" y="2383551"/>
                </a:cubicBezTo>
                <a:close/>
                <a:moveTo>
                  <a:pt x="6034437" y="2441934"/>
                </a:moveTo>
                <a:lnTo>
                  <a:pt x="6066611" y="2383551"/>
                </a:lnTo>
                <a:cubicBezTo>
                  <a:pt x="6068083" y="2380827"/>
                  <a:pt x="6067126" y="2377440"/>
                  <a:pt x="6064402" y="2375968"/>
                </a:cubicBezTo>
                <a:cubicBezTo>
                  <a:pt x="6061678" y="2374495"/>
                  <a:pt x="6058291" y="2375452"/>
                  <a:pt x="6056819" y="2378176"/>
                </a:cubicBezTo>
                <a:lnTo>
                  <a:pt x="6024645" y="2436560"/>
                </a:lnTo>
                <a:cubicBezTo>
                  <a:pt x="6023173" y="2439284"/>
                  <a:pt x="6024130" y="2442670"/>
                  <a:pt x="6026854" y="2444143"/>
                </a:cubicBezTo>
                <a:cubicBezTo>
                  <a:pt x="6027737" y="2444585"/>
                  <a:pt x="6028621" y="2444806"/>
                  <a:pt x="6029578" y="2444806"/>
                </a:cubicBezTo>
                <a:cubicBezTo>
                  <a:pt x="6031566" y="2444806"/>
                  <a:pt x="6033480" y="2443775"/>
                  <a:pt x="6034437" y="2441934"/>
                </a:cubicBezTo>
                <a:close/>
                <a:moveTo>
                  <a:pt x="5948298" y="2528736"/>
                </a:moveTo>
                <a:lnTo>
                  <a:pt x="6033480" y="2443186"/>
                </a:lnTo>
                <a:cubicBezTo>
                  <a:pt x="6035615" y="2440977"/>
                  <a:pt x="6035615" y="2437443"/>
                  <a:pt x="6033480" y="2435308"/>
                </a:cubicBezTo>
                <a:cubicBezTo>
                  <a:pt x="6031345" y="2433173"/>
                  <a:pt x="6027811" y="2433173"/>
                  <a:pt x="6025602" y="2435308"/>
                </a:cubicBezTo>
                <a:lnTo>
                  <a:pt x="5940420" y="2520858"/>
                </a:lnTo>
                <a:cubicBezTo>
                  <a:pt x="5938285" y="2523067"/>
                  <a:pt x="5938285" y="2526601"/>
                  <a:pt x="5940420" y="2528736"/>
                </a:cubicBezTo>
                <a:cubicBezTo>
                  <a:pt x="5941525" y="2529840"/>
                  <a:pt x="5942924" y="2530356"/>
                  <a:pt x="5944396" y="2530356"/>
                </a:cubicBezTo>
                <a:cubicBezTo>
                  <a:pt x="5945795" y="2530356"/>
                  <a:pt x="5947267" y="2529840"/>
                  <a:pt x="5948298" y="2528736"/>
                </a:cubicBezTo>
                <a:close/>
                <a:moveTo>
                  <a:pt x="5866135" y="2618262"/>
                </a:moveTo>
                <a:lnTo>
                  <a:pt x="5948445" y="2528589"/>
                </a:lnTo>
                <a:cubicBezTo>
                  <a:pt x="5950507" y="2526307"/>
                  <a:pt x="5950360" y="2522773"/>
                  <a:pt x="5948077" y="2520711"/>
                </a:cubicBezTo>
                <a:cubicBezTo>
                  <a:pt x="5945795" y="2518650"/>
                  <a:pt x="5942261" y="2518797"/>
                  <a:pt x="5940200" y="2521079"/>
                </a:cubicBezTo>
                <a:lnTo>
                  <a:pt x="5857889" y="2610752"/>
                </a:lnTo>
                <a:cubicBezTo>
                  <a:pt x="5855827" y="2613035"/>
                  <a:pt x="5855975" y="2616568"/>
                  <a:pt x="5858257" y="2618630"/>
                </a:cubicBezTo>
                <a:cubicBezTo>
                  <a:pt x="5859361" y="2619587"/>
                  <a:pt x="5860687" y="2620102"/>
                  <a:pt x="5862085" y="2620102"/>
                </a:cubicBezTo>
                <a:cubicBezTo>
                  <a:pt x="5863558" y="2620029"/>
                  <a:pt x="5865104" y="2619440"/>
                  <a:pt x="5866135" y="2618262"/>
                </a:cubicBezTo>
                <a:close/>
                <a:moveTo>
                  <a:pt x="5824685" y="2666632"/>
                </a:moveTo>
                <a:lnTo>
                  <a:pt x="5866282" y="2618114"/>
                </a:lnTo>
                <a:cubicBezTo>
                  <a:pt x="5868270" y="2615759"/>
                  <a:pt x="5868049" y="2612225"/>
                  <a:pt x="5865693" y="2610237"/>
                </a:cubicBezTo>
                <a:cubicBezTo>
                  <a:pt x="5863337" y="2608249"/>
                  <a:pt x="5859803" y="2608544"/>
                  <a:pt x="5857815" y="2610826"/>
                </a:cubicBezTo>
                <a:lnTo>
                  <a:pt x="5816218" y="2659343"/>
                </a:lnTo>
                <a:cubicBezTo>
                  <a:pt x="5814230" y="2661699"/>
                  <a:pt x="5814451" y="2665233"/>
                  <a:pt x="5816807" y="2667221"/>
                </a:cubicBezTo>
                <a:cubicBezTo>
                  <a:pt x="5817838" y="2668105"/>
                  <a:pt x="5819163" y="2668546"/>
                  <a:pt x="5820488" y="2668546"/>
                </a:cubicBezTo>
                <a:cubicBezTo>
                  <a:pt x="5822035" y="2668546"/>
                  <a:pt x="5823580" y="2667884"/>
                  <a:pt x="5824685" y="2666632"/>
                </a:cubicBezTo>
                <a:close/>
                <a:moveTo>
                  <a:pt x="5789640" y="2707493"/>
                </a:moveTo>
                <a:lnTo>
                  <a:pt x="5824685" y="2666559"/>
                </a:lnTo>
                <a:cubicBezTo>
                  <a:pt x="5826672" y="2664203"/>
                  <a:pt x="5826452" y="2660669"/>
                  <a:pt x="5824096" y="2658681"/>
                </a:cubicBezTo>
                <a:cubicBezTo>
                  <a:pt x="5821740" y="2656693"/>
                  <a:pt x="5818206" y="2656988"/>
                  <a:pt x="5816218" y="2659270"/>
                </a:cubicBezTo>
                <a:lnTo>
                  <a:pt x="5781173" y="2700204"/>
                </a:lnTo>
                <a:cubicBezTo>
                  <a:pt x="5779186" y="2702560"/>
                  <a:pt x="5779406" y="2706094"/>
                  <a:pt x="5781762" y="2708082"/>
                </a:cubicBezTo>
                <a:cubicBezTo>
                  <a:pt x="5782793" y="2708966"/>
                  <a:pt x="5784118" y="2709407"/>
                  <a:pt x="5785444" y="2709407"/>
                </a:cubicBezTo>
                <a:cubicBezTo>
                  <a:pt x="5786990" y="2709481"/>
                  <a:pt x="5788536" y="2708818"/>
                  <a:pt x="5789640" y="2707493"/>
                </a:cubicBezTo>
                <a:close/>
                <a:moveTo>
                  <a:pt x="5788094" y="2716328"/>
                </a:moveTo>
                <a:lnTo>
                  <a:pt x="5790745" y="2705137"/>
                </a:lnTo>
                <a:cubicBezTo>
                  <a:pt x="5791481" y="2702119"/>
                  <a:pt x="5789640" y="2699100"/>
                  <a:pt x="5786621" y="2698437"/>
                </a:cubicBezTo>
                <a:cubicBezTo>
                  <a:pt x="5783603" y="2697775"/>
                  <a:pt x="5780585" y="2699615"/>
                  <a:pt x="5779922" y="2702560"/>
                </a:cubicBezTo>
                <a:lnTo>
                  <a:pt x="5777272" y="2713751"/>
                </a:lnTo>
                <a:cubicBezTo>
                  <a:pt x="5776535" y="2716770"/>
                  <a:pt x="5778376" y="2719788"/>
                  <a:pt x="5781394" y="2720451"/>
                </a:cubicBezTo>
                <a:cubicBezTo>
                  <a:pt x="5781836" y="2720524"/>
                  <a:pt x="5782278" y="2720598"/>
                  <a:pt x="5782720" y="2720598"/>
                </a:cubicBezTo>
                <a:cubicBezTo>
                  <a:pt x="5785223" y="2720598"/>
                  <a:pt x="5787505" y="2718905"/>
                  <a:pt x="5788094" y="2716328"/>
                </a:cubicBezTo>
                <a:close/>
                <a:moveTo>
                  <a:pt x="5764166" y="2816014"/>
                </a:moveTo>
                <a:lnTo>
                  <a:pt x="5788168" y="2716328"/>
                </a:lnTo>
                <a:cubicBezTo>
                  <a:pt x="5788904" y="2713309"/>
                  <a:pt x="5787064" y="2710291"/>
                  <a:pt x="5784045" y="2709628"/>
                </a:cubicBezTo>
                <a:cubicBezTo>
                  <a:pt x="5781026" y="2708892"/>
                  <a:pt x="5778008" y="2710733"/>
                  <a:pt x="5777345" y="2713751"/>
                </a:cubicBezTo>
                <a:lnTo>
                  <a:pt x="5753344" y="2813437"/>
                </a:lnTo>
                <a:cubicBezTo>
                  <a:pt x="5752607" y="2816455"/>
                  <a:pt x="5754448" y="2819474"/>
                  <a:pt x="5757467" y="2820137"/>
                </a:cubicBezTo>
                <a:cubicBezTo>
                  <a:pt x="5757909" y="2820210"/>
                  <a:pt x="5758350" y="2820284"/>
                  <a:pt x="5758792" y="2820284"/>
                </a:cubicBezTo>
                <a:cubicBezTo>
                  <a:pt x="5761295" y="2820284"/>
                  <a:pt x="5763504" y="2818590"/>
                  <a:pt x="5764166" y="2816014"/>
                </a:cubicBezTo>
                <a:close/>
                <a:moveTo>
                  <a:pt x="5760338" y="2939259"/>
                </a:moveTo>
                <a:cubicBezTo>
                  <a:pt x="5763430" y="2939185"/>
                  <a:pt x="5765860" y="2936682"/>
                  <a:pt x="5765860" y="2933590"/>
                </a:cubicBezTo>
                <a:lnTo>
                  <a:pt x="5764314" y="2814688"/>
                </a:lnTo>
                <a:cubicBezTo>
                  <a:pt x="5764240" y="2811596"/>
                  <a:pt x="5761737" y="2809167"/>
                  <a:pt x="5758718" y="2809167"/>
                </a:cubicBezTo>
                <a:cubicBezTo>
                  <a:pt x="5758718" y="2809167"/>
                  <a:pt x="5758718" y="2809167"/>
                  <a:pt x="5758718" y="2809167"/>
                </a:cubicBezTo>
                <a:cubicBezTo>
                  <a:pt x="5755626" y="2809240"/>
                  <a:pt x="5753197" y="2811744"/>
                  <a:pt x="5753197" y="2814836"/>
                </a:cubicBezTo>
                <a:lnTo>
                  <a:pt x="5754743" y="2933737"/>
                </a:lnTo>
                <a:cubicBezTo>
                  <a:pt x="5754743" y="2936829"/>
                  <a:pt x="5757246" y="2939259"/>
                  <a:pt x="5760338" y="2939259"/>
                </a:cubicBezTo>
                <a:cubicBezTo>
                  <a:pt x="5760338" y="2939259"/>
                  <a:pt x="5760338" y="2939259"/>
                  <a:pt x="5760338" y="2939259"/>
                </a:cubicBezTo>
                <a:close/>
                <a:moveTo>
                  <a:pt x="5794573" y="3060737"/>
                </a:moveTo>
                <a:cubicBezTo>
                  <a:pt x="5797518" y="3059927"/>
                  <a:pt x="5799285" y="3056909"/>
                  <a:pt x="5798475" y="3053890"/>
                </a:cubicBezTo>
                <a:lnTo>
                  <a:pt x="5765639" y="2932191"/>
                </a:lnTo>
                <a:cubicBezTo>
                  <a:pt x="5764829" y="2929246"/>
                  <a:pt x="5761810" y="2927406"/>
                  <a:pt x="5758792" y="2928289"/>
                </a:cubicBezTo>
                <a:cubicBezTo>
                  <a:pt x="5755847" y="2929099"/>
                  <a:pt x="5754080" y="2932118"/>
                  <a:pt x="5754890" y="2935136"/>
                </a:cubicBezTo>
                <a:lnTo>
                  <a:pt x="5787726" y="3056909"/>
                </a:lnTo>
                <a:cubicBezTo>
                  <a:pt x="5788389" y="3059412"/>
                  <a:pt x="5790671" y="3061032"/>
                  <a:pt x="5793174" y="3061032"/>
                </a:cubicBezTo>
                <a:cubicBezTo>
                  <a:pt x="5793616" y="3060958"/>
                  <a:pt x="5794131" y="3060884"/>
                  <a:pt x="5794573" y="3060737"/>
                </a:cubicBezTo>
                <a:close/>
                <a:moveTo>
                  <a:pt x="5857300" y="3180817"/>
                </a:moveTo>
                <a:cubicBezTo>
                  <a:pt x="5860024" y="3179418"/>
                  <a:pt x="5861128" y="3176031"/>
                  <a:pt x="5859730" y="3173307"/>
                </a:cubicBezTo>
                <a:lnTo>
                  <a:pt x="5798107" y="3052860"/>
                </a:lnTo>
                <a:cubicBezTo>
                  <a:pt x="5796708" y="3050136"/>
                  <a:pt x="5793321" y="3049031"/>
                  <a:pt x="5790597" y="3050430"/>
                </a:cubicBezTo>
                <a:cubicBezTo>
                  <a:pt x="5787873" y="3051829"/>
                  <a:pt x="5786769" y="3055216"/>
                  <a:pt x="5788168" y="3057940"/>
                </a:cubicBezTo>
                <a:lnTo>
                  <a:pt x="5849790" y="3178387"/>
                </a:lnTo>
                <a:cubicBezTo>
                  <a:pt x="5850821" y="3180301"/>
                  <a:pt x="5852735" y="3181406"/>
                  <a:pt x="5854796" y="3181406"/>
                </a:cubicBezTo>
                <a:cubicBezTo>
                  <a:pt x="5855607" y="3181406"/>
                  <a:pt x="5856490" y="3181258"/>
                  <a:pt x="5857300" y="3180817"/>
                </a:cubicBezTo>
                <a:close/>
                <a:moveTo>
                  <a:pt x="5945721" y="3295227"/>
                </a:moveTo>
                <a:cubicBezTo>
                  <a:pt x="5948151" y="3293386"/>
                  <a:pt x="5948666" y="3289853"/>
                  <a:pt x="5946752" y="3287423"/>
                </a:cubicBezTo>
                <a:lnTo>
                  <a:pt x="5859140" y="3172497"/>
                </a:lnTo>
                <a:cubicBezTo>
                  <a:pt x="5857300" y="3170068"/>
                  <a:pt x="5853766" y="3169552"/>
                  <a:pt x="5851336" y="3171466"/>
                </a:cubicBezTo>
                <a:cubicBezTo>
                  <a:pt x="5848907" y="3173307"/>
                  <a:pt x="5848391" y="3176841"/>
                  <a:pt x="5850306" y="3179270"/>
                </a:cubicBezTo>
                <a:lnTo>
                  <a:pt x="5937917" y="3294196"/>
                </a:lnTo>
                <a:cubicBezTo>
                  <a:pt x="5939021" y="3295669"/>
                  <a:pt x="5940715" y="3296405"/>
                  <a:pt x="5942408" y="3296405"/>
                </a:cubicBezTo>
                <a:cubicBezTo>
                  <a:pt x="5943513" y="3296405"/>
                  <a:pt x="5944691" y="3296037"/>
                  <a:pt x="5945721" y="3295227"/>
                </a:cubicBezTo>
                <a:close/>
                <a:moveTo>
                  <a:pt x="6057040" y="3399698"/>
                </a:moveTo>
                <a:cubicBezTo>
                  <a:pt x="6059175" y="3397490"/>
                  <a:pt x="6059101" y="3393956"/>
                  <a:pt x="6056819" y="3391821"/>
                </a:cubicBezTo>
                <a:lnTo>
                  <a:pt x="5946163" y="3286760"/>
                </a:lnTo>
                <a:cubicBezTo>
                  <a:pt x="5943955" y="3284699"/>
                  <a:pt x="5940420" y="3284699"/>
                  <a:pt x="5938285" y="3286981"/>
                </a:cubicBezTo>
                <a:cubicBezTo>
                  <a:pt x="5936150" y="3289190"/>
                  <a:pt x="5936224" y="3292724"/>
                  <a:pt x="5938506" y="3294859"/>
                </a:cubicBezTo>
                <a:lnTo>
                  <a:pt x="6049162" y="3399919"/>
                </a:lnTo>
                <a:cubicBezTo>
                  <a:pt x="6050266" y="3400950"/>
                  <a:pt x="6051665" y="3401465"/>
                  <a:pt x="6053064" y="3401465"/>
                </a:cubicBezTo>
                <a:cubicBezTo>
                  <a:pt x="6054463" y="3401392"/>
                  <a:pt x="6055935" y="3400876"/>
                  <a:pt x="6057040" y="3399698"/>
                </a:cubicBezTo>
                <a:close/>
                <a:moveTo>
                  <a:pt x="6188015" y="3489592"/>
                </a:moveTo>
                <a:cubicBezTo>
                  <a:pt x="6189782" y="3487089"/>
                  <a:pt x="6189120" y="3483555"/>
                  <a:pt x="6186616" y="3481862"/>
                </a:cubicBezTo>
                <a:lnTo>
                  <a:pt x="6056156" y="3391232"/>
                </a:lnTo>
                <a:cubicBezTo>
                  <a:pt x="6053653" y="3389465"/>
                  <a:pt x="6050119" y="3390127"/>
                  <a:pt x="6048426" y="3392631"/>
                </a:cubicBezTo>
                <a:cubicBezTo>
                  <a:pt x="6046659" y="3395134"/>
                  <a:pt x="6047321" y="3398668"/>
                  <a:pt x="6049824" y="3400361"/>
                </a:cubicBezTo>
                <a:lnTo>
                  <a:pt x="6180285" y="3490991"/>
                </a:lnTo>
                <a:cubicBezTo>
                  <a:pt x="6181242" y="3491654"/>
                  <a:pt x="6182420" y="3492022"/>
                  <a:pt x="6183524" y="3492022"/>
                </a:cubicBezTo>
                <a:cubicBezTo>
                  <a:pt x="6185217" y="3492022"/>
                  <a:pt x="6186984" y="3491138"/>
                  <a:pt x="6188015" y="3489592"/>
                </a:cubicBezTo>
                <a:close/>
                <a:moveTo>
                  <a:pt x="6332390" y="3561448"/>
                </a:moveTo>
                <a:cubicBezTo>
                  <a:pt x="6333789" y="3558724"/>
                  <a:pt x="6332685" y="3555338"/>
                  <a:pt x="6329887" y="3553939"/>
                </a:cubicBezTo>
                <a:lnTo>
                  <a:pt x="6185954" y="3481420"/>
                </a:lnTo>
                <a:cubicBezTo>
                  <a:pt x="6183230" y="3480021"/>
                  <a:pt x="6179843" y="3481126"/>
                  <a:pt x="6178444" y="3483923"/>
                </a:cubicBezTo>
                <a:cubicBezTo>
                  <a:pt x="6177045" y="3486647"/>
                  <a:pt x="6178150" y="3490034"/>
                  <a:pt x="6180948" y="3491433"/>
                </a:cubicBezTo>
                <a:lnTo>
                  <a:pt x="6324881" y="3563952"/>
                </a:lnTo>
                <a:cubicBezTo>
                  <a:pt x="6325691" y="3564394"/>
                  <a:pt x="6326574" y="3564541"/>
                  <a:pt x="6327457" y="3564541"/>
                </a:cubicBezTo>
                <a:cubicBezTo>
                  <a:pt x="6329519" y="3564541"/>
                  <a:pt x="6331433" y="3563363"/>
                  <a:pt x="6332390" y="3561448"/>
                </a:cubicBezTo>
                <a:close/>
                <a:moveTo>
                  <a:pt x="6483833" y="3611733"/>
                </a:moveTo>
                <a:cubicBezTo>
                  <a:pt x="6484790" y="3608788"/>
                  <a:pt x="6483244" y="3605622"/>
                  <a:pt x="6480299" y="3604665"/>
                </a:cubicBezTo>
                <a:lnTo>
                  <a:pt x="6329151" y="3553718"/>
                </a:lnTo>
                <a:cubicBezTo>
                  <a:pt x="6326280" y="3552761"/>
                  <a:pt x="6323040" y="3554307"/>
                  <a:pt x="6322083" y="3557252"/>
                </a:cubicBezTo>
                <a:cubicBezTo>
                  <a:pt x="6321126" y="3560197"/>
                  <a:pt x="6322672" y="3563363"/>
                  <a:pt x="6325617" y="3564320"/>
                </a:cubicBezTo>
                <a:lnTo>
                  <a:pt x="6476765" y="3615267"/>
                </a:lnTo>
                <a:cubicBezTo>
                  <a:pt x="6477354" y="3615488"/>
                  <a:pt x="6478017" y="3615562"/>
                  <a:pt x="6478606" y="3615562"/>
                </a:cubicBezTo>
                <a:cubicBezTo>
                  <a:pt x="6480888" y="3615488"/>
                  <a:pt x="6483097" y="3614016"/>
                  <a:pt x="6483833" y="3611733"/>
                </a:cubicBezTo>
                <a:close/>
                <a:moveTo>
                  <a:pt x="6636159" y="3636912"/>
                </a:moveTo>
                <a:cubicBezTo>
                  <a:pt x="6636675" y="3633894"/>
                  <a:pt x="6634614" y="3631022"/>
                  <a:pt x="6631595" y="3630507"/>
                </a:cubicBezTo>
                <a:lnTo>
                  <a:pt x="6479563" y="3604444"/>
                </a:lnTo>
                <a:cubicBezTo>
                  <a:pt x="6476544" y="3603929"/>
                  <a:pt x="6473673" y="3605991"/>
                  <a:pt x="6473158" y="3609009"/>
                </a:cubicBezTo>
                <a:cubicBezTo>
                  <a:pt x="6472643" y="3612028"/>
                  <a:pt x="6474704" y="3614899"/>
                  <a:pt x="6477723" y="3615414"/>
                </a:cubicBezTo>
                <a:lnTo>
                  <a:pt x="6629754" y="3641477"/>
                </a:lnTo>
                <a:cubicBezTo>
                  <a:pt x="6630049" y="3641551"/>
                  <a:pt x="6630417" y="3641551"/>
                  <a:pt x="6630711" y="3641551"/>
                </a:cubicBezTo>
                <a:cubicBezTo>
                  <a:pt x="6633362" y="3641551"/>
                  <a:pt x="6635644" y="3639636"/>
                  <a:pt x="6636159" y="3636912"/>
                </a:cubicBezTo>
                <a:close/>
                <a:moveTo>
                  <a:pt x="6634908" y="3639563"/>
                </a:moveTo>
                <a:lnTo>
                  <a:pt x="6698445" y="3564099"/>
                </a:lnTo>
                <a:cubicBezTo>
                  <a:pt x="6700433" y="3561743"/>
                  <a:pt x="6700138" y="3558209"/>
                  <a:pt x="6697782" y="3556221"/>
                </a:cubicBezTo>
                <a:cubicBezTo>
                  <a:pt x="6695426" y="3554234"/>
                  <a:pt x="6691892" y="3554528"/>
                  <a:pt x="6689904" y="3556884"/>
                </a:cubicBezTo>
                <a:lnTo>
                  <a:pt x="6626368" y="3632348"/>
                </a:lnTo>
                <a:cubicBezTo>
                  <a:pt x="6624380" y="3634704"/>
                  <a:pt x="6624674" y="3638238"/>
                  <a:pt x="6627030" y="3640225"/>
                </a:cubicBezTo>
                <a:cubicBezTo>
                  <a:pt x="6628061" y="3641109"/>
                  <a:pt x="6629386" y="3641551"/>
                  <a:pt x="6630638" y="3641551"/>
                </a:cubicBezTo>
                <a:cubicBezTo>
                  <a:pt x="6632258" y="3641551"/>
                  <a:pt x="6633803" y="3640888"/>
                  <a:pt x="6634908" y="3639563"/>
                </a:cubicBezTo>
                <a:close/>
                <a:moveTo>
                  <a:pt x="6694322" y="3566087"/>
                </a:moveTo>
                <a:lnTo>
                  <a:pt x="6843335" y="3561964"/>
                </a:lnTo>
                <a:cubicBezTo>
                  <a:pt x="6846427" y="3561890"/>
                  <a:pt x="6848857" y="3559314"/>
                  <a:pt x="6848783" y="3556221"/>
                </a:cubicBezTo>
                <a:cubicBezTo>
                  <a:pt x="6848710" y="3553129"/>
                  <a:pt x="6846427" y="3550332"/>
                  <a:pt x="6843041" y="3550773"/>
                </a:cubicBezTo>
                <a:lnTo>
                  <a:pt x="6694027" y="3554896"/>
                </a:lnTo>
                <a:cubicBezTo>
                  <a:pt x="6690935" y="3554970"/>
                  <a:pt x="6688505" y="3557546"/>
                  <a:pt x="6688579" y="3560639"/>
                </a:cubicBezTo>
                <a:cubicBezTo>
                  <a:pt x="6688653" y="3563657"/>
                  <a:pt x="6691156" y="3566087"/>
                  <a:pt x="6694175" y="3566087"/>
                </a:cubicBezTo>
                <a:cubicBezTo>
                  <a:pt x="6694248" y="3566087"/>
                  <a:pt x="6694248" y="3566087"/>
                  <a:pt x="6694322" y="3566087"/>
                </a:cubicBezTo>
                <a:close/>
                <a:moveTo>
                  <a:pt x="6847384" y="3560050"/>
                </a:moveTo>
                <a:lnTo>
                  <a:pt x="6907093" y="3492316"/>
                </a:lnTo>
                <a:cubicBezTo>
                  <a:pt x="6909154" y="3490034"/>
                  <a:pt x="6908933" y="3486500"/>
                  <a:pt x="6906578" y="3484439"/>
                </a:cubicBezTo>
                <a:cubicBezTo>
                  <a:pt x="6904295" y="3482451"/>
                  <a:pt x="6900761" y="3482598"/>
                  <a:pt x="6898700" y="3484954"/>
                </a:cubicBezTo>
                <a:lnTo>
                  <a:pt x="6838991" y="3552687"/>
                </a:lnTo>
                <a:cubicBezTo>
                  <a:pt x="6836930" y="3554970"/>
                  <a:pt x="6837151" y="3558504"/>
                  <a:pt x="6839507" y="3560565"/>
                </a:cubicBezTo>
                <a:cubicBezTo>
                  <a:pt x="6840537" y="3561522"/>
                  <a:pt x="6841936" y="3561964"/>
                  <a:pt x="6843261" y="3561964"/>
                </a:cubicBezTo>
                <a:cubicBezTo>
                  <a:pt x="6844734" y="3561964"/>
                  <a:pt x="6846280" y="3561301"/>
                  <a:pt x="6847384" y="3560050"/>
                </a:cubicBezTo>
                <a:close/>
                <a:moveTo>
                  <a:pt x="6904222" y="3494083"/>
                </a:moveTo>
                <a:lnTo>
                  <a:pt x="7047713" y="3458155"/>
                </a:lnTo>
                <a:cubicBezTo>
                  <a:pt x="7050732" y="3457419"/>
                  <a:pt x="7052498" y="3454401"/>
                  <a:pt x="7051762" y="3451382"/>
                </a:cubicBezTo>
                <a:cubicBezTo>
                  <a:pt x="7051026" y="3448437"/>
                  <a:pt x="7048008" y="3446670"/>
                  <a:pt x="7044989" y="3447333"/>
                </a:cubicBezTo>
                <a:lnTo>
                  <a:pt x="6901498" y="3483261"/>
                </a:lnTo>
                <a:cubicBezTo>
                  <a:pt x="6898479" y="3483997"/>
                  <a:pt x="6896712" y="3487016"/>
                  <a:pt x="6897448" y="3490034"/>
                </a:cubicBezTo>
                <a:cubicBezTo>
                  <a:pt x="6898111" y="3492611"/>
                  <a:pt x="6900393" y="3494304"/>
                  <a:pt x="6902897" y="3494230"/>
                </a:cubicBezTo>
                <a:cubicBezTo>
                  <a:pt x="6903338" y="3494304"/>
                  <a:pt x="6903780" y="3494230"/>
                  <a:pt x="6904222" y="3494083"/>
                </a:cubicBezTo>
                <a:close/>
                <a:moveTo>
                  <a:pt x="7050437" y="3456535"/>
                </a:moveTo>
                <a:lnTo>
                  <a:pt x="7102636" y="3398299"/>
                </a:lnTo>
                <a:cubicBezTo>
                  <a:pt x="7104698" y="3396017"/>
                  <a:pt x="7104476" y="3392483"/>
                  <a:pt x="7102194" y="3390422"/>
                </a:cubicBezTo>
                <a:cubicBezTo>
                  <a:pt x="7099912" y="3388361"/>
                  <a:pt x="7096378" y="3388581"/>
                  <a:pt x="7094317" y="3390864"/>
                </a:cubicBezTo>
                <a:lnTo>
                  <a:pt x="7042118" y="3449100"/>
                </a:lnTo>
                <a:cubicBezTo>
                  <a:pt x="7040056" y="3451382"/>
                  <a:pt x="7040277" y="3454916"/>
                  <a:pt x="7042560" y="3456977"/>
                </a:cubicBezTo>
                <a:cubicBezTo>
                  <a:pt x="7043664" y="3457934"/>
                  <a:pt x="7044989" y="3458376"/>
                  <a:pt x="7046314" y="3458376"/>
                </a:cubicBezTo>
                <a:cubicBezTo>
                  <a:pt x="7047861" y="3458376"/>
                  <a:pt x="7049406" y="3457713"/>
                  <a:pt x="7050437" y="3456535"/>
                </a:cubicBezTo>
                <a:close/>
                <a:moveTo>
                  <a:pt x="7101016" y="3399551"/>
                </a:moveTo>
                <a:lnTo>
                  <a:pt x="7144012" y="3378421"/>
                </a:lnTo>
                <a:cubicBezTo>
                  <a:pt x="7146810" y="3377096"/>
                  <a:pt x="7147914" y="3373709"/>
                  <a:pt x="7146589" y="3370985"/>
                </a:cubicBezTo>
                <a:cubicBezTo>
                  <a:pt x="7145264" y="3368188"/>
                  <a:pt x="7141877" y="3367083"/>
                  <a:pt x="7139153" y="3368408"/>
                </a:cubicBezTo>
                <a:lnTo>
                  <a:pt x="7096157" y="3389539"/>
                </a:lnTo>
                <a:cubicBezTo>
                  <a:pt x="7093360" y="3390864"/>
                  <a:pt x="7092255" y="3394250"/>
                  <a:pt x="7093580" y="3396974"/>
                </a:cubicBezTo>
                <a:cubicBezTo>
                  <a:pt x="7094537" y="3398962"/>
                  <a:pt x="7096525" y="3400140"/>
                  <a:pt x="7098587" y="3400067"/>
                </a:cubicBezTo>
                <a:cubicBezTo>
                  <a:pt x="7099397" y="3400067"/>
                  <a:pt x="7100207" y="3399919"/>
                  <a:pt x="7101016" y="3399551"/>
                </a:cubicBezTo>
                <a:close/>
                <a:moveTo>
                  <a:pt x="7144012" y="3378421"/>
                </a:moveTo>
                <a:lnTo>
                  <a:pt x="7235820" y="3333364"/>
                </a:lnTo>
                <a:cubicBezTo>
                  <a:pt x="7238618" y="3332039"/>
                  <a:pt x="7239723" y="3328652"/>
                  <a:pt x="7238397" y="3325928"/>
                </a:cubicBezTo>
                <a:cubicBezTo>
                  <a:pt x="7237072" y="3323130"/>
                  <a:pt x="7233685" y="3322026"/>
                  <a:pt x="7230961" y="3323351"/>
                </a:cubicBezTo>
                <a:lnTo>
                  <a:pt x="7139153" y="3368408"/>
                </a:lnTo>
                <a:cubicBezTo>
                  <a:pt x="7136355" y="3369734"/>
                  <a:pt x="7135251" y="3373120"/>
                  <a:pt x="7136576" y="3375844"/>
                </a:cubicBezTo>
                <a:cubicBezTo>
                  <a:pt x="7137534" y="3377832"/>
                  <a:pt x="7139521" y="3379010"/>
                  <a:pt x="7141583" y="3378937"/>
                </a:cubicBezTo>
                <a:cubicBezTo>
                  <a:pt x="7142393" y="3379010"/>
                  <a:pt x="7143276" y="3378789"/>
                  <a:pt x="7144012" y="3378421"/>
                </a:cubicBezTo>
                <a:close/>
                <a:moveTo>
                  <a:pt x="7235820" y="3333364"/>
                </a:moveTo>
                <a:lnTo>
                  <a:pt x="7240679" y="3331008"/>
                </a:lnTo>
                <a:cubicBezTo>
                  <a:pt x="7243477" y="3329683"/>
                  <a:pt x="7244582" y="3326296"/>
                  <a:pt x="7243256" y="3323572"/>
                </a:cubicBezTo>
                <a:cubicBezTo>
                  <a:pt x="7241931" y="3320774"/>
                  <a:pt x="7238544" y="3319670"/>
                  <a:pt x="7235820" y="3320995"/>
                </a:cubicBezTo>
                <a:lnTo>
                  <a:pt x="7230961" y="3323351"/>
                </a:lnTo>
                <a:cubicBezTo>
                  <a:pt x="7228164" y="3324676"/>
                  <a:pt x="7227059" y="3328063"/>
                  <a:pt x="7228384" y="3330787"/>
                </a:cubicBezTo>
                <a:cubicBezTo>
                  <a:pt x="7229342" y="3332775"/>
                  <a:pt x="7231329" y="3333953"/>
                  <a:pt x="7233391" y="3333879"/>
                </a:cubicBezTo>
                <a:cubicBezTo>
                  <a:pt x="7234201" y="3333953"/>
                  <a:pt x="7235011" y="3333806"/>
                  <a:pt x="7235820" y="3333364"/>
                </a:cubicBezTo>
                <a:close/>
                <a:moveTo>
                  <a:pt x="7242005" y="3330051"/>
                </a:moveTo>
                <a:lnTo>
                  <a:pt x="7271969" y="3301485"/>
                </a:lnTo>
                <a:cubicBezTo>
                  <a:pt x="7274178" y="3299350"/>
                  <a:pt x="7274325" y="3295816"/>
                  <a:pt x="7272190" y="3293607"/>
                </a:cubicBezTo>
                <a:cubicBezTo>
                  <a:pt x="7270055" y="3291325"/>
                  <a:pt x="7266521" y="3291251"/>
                  <a:pt x="7264313" y="3293386"/>
                </a:cubicBezTo>
                <a:lnTo>
                  <a:pt x="7234348" y="3321952"/>
                </a:lnTo>
                <a:cubicBezTo>
                  <a:pt x="7232139" y="3324087"/>
                  <a:pt x="7231992" y="3327621"/>
                  <a:pt x="7234127" y="3329830"/>
                </a:cubicBezTo>
                <a:cubicBezTo>
                  <a:pt x="7235231" y="3331008"/>
                  <a:pt x="7236704" y="3331597"/>
                  <a:pt x="7238176" y="3331597"/>
                </a:cubicBezTo>
                <a:cubicBezTo>
                  <a:pt x="7239575" y="3331597"/>
                  <a:pt x="7240974" y="3331082"/>
                  <a:pt x="7242005" y="3330051"/>
                </a:cubicBezTo>
                <a:close/>
                <a:moveTo>
                  <a:pt x="7273442" y="3299276"/>
                </a:moveTo>
                <a:lnTo>
                  <a:pt x="7279774" y="3280650"/>
                </a:lnTo>
                <a:cubicBezTo>
                  <a:pt x="7280804" y="3277705"/>
                  <a:pt x="7279185" y="3274539"/>
                  <a:pt x="7276313" y="3273582"/>
                </a:cubicBezTo>
                <a:cubicBezTo>
                  <a:pt x="7273368" y="3272551"/>
                  <a:pt x="7270202" y="3274171"/>
                  <a:pt x="7269245" y="3277042"/>
                </a:cubicBezTo>
                <a:lnTo>
                  <a:pt x="7262914" y="3295669"/>
                </a:lnTo>
                <a:cubicBezTo>
                  <a:pt x="7261883" y="3298614"/>
                  <a:pt x="7263503" y="3301780"/>
                  <a:pt x="7266374" y="3302737"/>
                </a:cubicBezTo>
                <a:cubicBezTo>
                  <a:pt x="7266963" y="3302958"/>
                  <a:pt x="7267626" y="3303031"/>
                  <a:pt x="7268215" y="3303031"/>
                </a:cubicBezTo>
                <a:cubicBezTo>
                  <a:pt x="7270497" y="3303031"/>
                  <a:pt x="7272632" y="3301559"/>
                  <a:pt x="7273442" y="3299276"/>
                </a:cubicBezTo>
                <a:close/>
                <a:moveTo>
                  <a:pt x="7279994" y="3279766"/>
                </a:moveTo>
                <a:lnTo>
                  <a:pt x="7282645" y="3265189"/>
                </a:lnTo>
                <a:cubicBezTo>
                  <a:pt x="7283160" y="3262170"/>
                  <a:pt x="7281172" y="3259225"/>
                  <a:pt x="7278154" y="3258710"/>
                </a:cubicBezTo>
                <a:cubicBezTo>
                  <a:pt x="7275209" y="3258195"/>
                  <a:pt x="7272190" y="3260182"/>
                  <a:pt x="7271675" y="3263201"/>
                </a:cubicBezTo>
                <a:lnTo>
                  <a:pt x="7269025" y="3277778"/>
                </a:lnTo>
                <a:cubicBezTo>
                  <a:pt x="7268509" y="3280797"/>
                  <a:pt x="7270497" y="3283742"/>
                  <a:pt x="7273515" y="3284257"/>
                </a:cubicBezTo>
                <a:cubicBezTo>
                  <a:pt x="7273883" y="3284331"/>
                  <a:pt x="7274178" y="3284331"/>
                  <a:pt x="7274546" y="3284331"/>
                </a:cubicBezTo>
                <a:cubicBezTo>
                  <a:pt x="7277197" y="3284331"/>
                  <a:pt x="7279553" y="3282490"/>
                  <a:pt x="7279994" y="3279766"/>
                </a:cubicBezTo>
                <a:close/>
                <a:moveTo>
                  <a:pt x="7282203" y="3266588"/>
                </a:moveTo>
                <a:lnTo>
                  <a:pt x="7292731" y="3244059"/>
                </a:lnTo>
                <a:cubicBezTo>
                  <a:pt x="7294056" y="3241261"/>
                  <a:pt x="7292805" y="3237948"/>
                  <a:pt x="7290007" y="3236623"/>
                </a:cubicBezTo>
                <a:cubicBezTo>
                  <a:pt x="7287209" y="3235298"/>
                  <a:pt x="7283897" y="3236549"/>
                  <a:pt x="7282571" y="3239347"/>
                </a:cubicBezTo>
                <a:lnTo>
                  <a:pt x="7272043" y="3261876"/>
                </a:lnTo>
                <a:cubicBezTo>
                  <a:pt x="7270718" y="3264673"/>
                  <a:pt x="7271969" y="3267987"/>
                  <a:pt x="7274767" y="3269312"/>
                </a:cubicBezTo>
                <a:cubicBezTo>
                  <a:pt x="7275577" y="3269680"/>
                  <a:pt x="7276387" y="3269827"/>
                  <a:pt x="7277197" y="3269827"/>
                </a:cubicBezTo>
                <a:cubicBezTo>
                  <a:pt x="7279258" y="3269753"/>
                  <a:pt x="7281246" y="3268575"/>
                  <a:pt x="7282203" y="3266588"/>
                </a:cubicBezTo>
                <a:close/>
                <a:moveTo>
                  <a:pt x="7290228" y="3246636"/>
                </a:moveTo>
                <a:lnTo>
                  <a:pt x="7352808" y="3214831"/>
                </a:lnTo>
                <a:cubicBezTo>
                  <a:pt x="7355532" y="3213432"/>
                  <a:pt x="7356636" y="3210045"/>
                  <a:pt x="7355237" y="3207321"/>
                </a:cubicBezTo>
                <a:cubicBezTo>
                  <a:pt x="7353839" y="3204597"/>
                  <a:pt x="7350525" y="3203493"/>
                  <a:pt x="7347728" y="3204891"/>
                </a:cubicBezTo>
                <a:lnTo>
                  <a:pt x="7285148" y="3236697"/>
                </a:lnTo>
                <a:cubicBezTo>
                  <a:pt x="7282424" y="3238096"/>
                  <a:pt x="7281319" y="3241482"/>
                  <a:pt x="7282718" y="3244206"/>
                </a:cubicBezTo>
                <a:cubicBezTo>
                  <a:pt x="7283749" y="3246120"/>
                  <a:pt x="7285663" y="3247298"/>
                  <a:pt x="7287725" y="3247225"/>
                </a:cubicBezTo>
                <a:cubicBezTo>
                  <a:pt x="7288534" y="3247225"/>
                  <a:pt x="7289418" y="3247078"/>
                  <a:pt x="7290228" y="3246636"/>
                </a:cubicBezTo>
                <a:close/>
                <a:moveTo>
                  <a:pt x="7353912" y="3214094"/>
                </a:moveTo>
                <a:lnTo>
                  <a:pt x="7396098" y="3177651"/>
                </a:lnTo>
                <a:cubicBezTo>
                  <a:pt x="7398454" y="3175663"/>
                  <a:pt x="7398675" y="3172129"/>
                  <a:pt x="7396687" y="3169773"/>
                </a:cubicBezTo>
                <a:cubicBezTo>
                  <a:pt x="7394699" y="3167417"/>
                  <a:pt x="7391092" y="3167196"/>
                  <a:pt x="7388810" y="3169184"/>
                </a:cubicBezTo>
                <a:lnTo>
                  <a:pt x="7346623" y="3205628"/>
                </a:lnTo>
                <a:cubicBezTo>
                  <a:pt x="7344267" y="3207615"/>
                  <a:pt x="7344047" y="3211149"/>
                  <a:pt x="7346035" y="3213505"/>
                </a:cubicBezTo>
                <a:cubicBezTo>
                  <a:pt x="7347139" y="3214757"/>
                  <a:pt x="7348685" y="3215419"/>
                  <a:pt x="7350304" y="3215419"/>
                </a:cubicBezTo>
                <a:cubicBezTo>
                  <a:pt x="7351630" y="3215419"/>
                  <a:pt x="7352881" y="3214978"/>
                  <a:pt x="7353912" y="3214094"/>
                </a:cubicBezTo>
                <a:close/>
                <a:moveTo>
                  <a:pt x="7396614" y="3177136"/>
                </a:moveTo>
                <a:lnTo>
                  <a:pt x="7400810" y="3172424"/>
                </a:lnTo>
                <a:cubicBezTo>
                  <a:pt x="7402871" y="3170141"/>
                  <a:pt x="7402650" y="3166607"/>
                  <a:pt x="7400368" y="3164546"/>
                </a:cubicBezTo>
                <a:cubicBezTo>
                  <a:pt x="7398086" y="3162484"/>
                  <a:pt x="7394552" y="3162705"/>
                  <a:pt x="7392491" y="3164988"/>
                </a:cubicBezTo>
                <a:lnTo>
                  <a:pt x="7388294" y="3169700"/>
                </a:lnTo>
                <a:cubicBezTo>
                  <a:pt x="7386233" y="3171982"/>
                  <a:pt x="7386454" y="3175516"/>
                  <a:pt x="7388736" y="3177577"/>
                </a:cubicBezTo>
                <a:cubicBezTo>
                  <a:pt x="7389840" y="3178534"/>
                  <a:pt x="7391165" y="3178976"/>
                  <a:pt x="7392491" y="3178976"/>
                </a:cubicBezTo>
                <a:cubicBezTo>
                  <a:pt x="7394037" y="3178976"/>
                  <a:pt x="7395509" y="3178387"/>
                  <a:pt x="7396614" y="3177136"/>
                </a:cubicBezTo>
                <a:close/>
                <a:moveTo>
                  <a:pt x="7400810" y="3172424"/>
                </a:moveTo>
                <a:lnTo>
                  <a:pt x="7443512" y="3124348"/>
                </a:lnTo>
                <a:cubicBezTo>
                  <a:pt x="7445573" y="3122065"/>
                  <a:pt x="7445352" y="3118531"/>
                  <a:pt x="7443070" y="3116470"/>
                </a:cubicBezTo>
                <a:cubicBezTo>
                  <a:pt x="7440788" y="3114408"/>
                  <a:pt x="7437253" y="3114629"/>
                  <a:pt x="7435192" y="3116912"/>
                </a:cubicBezTo>
                <a:lnTo>
                  <a:pt x="7392491" y="3164988"/>
                </a:lnTo>
                <a:cubicBezTo>
                  <a:pt x="7390429" y="3167270"/>
                  <a:pt x="7390650" y="3170804"/>
                  <a:pt x="7392932" y="3172865"/>
                </a:cubicBezTo>
                <a:cubicBezTo>
                  <a:pt x="7394037" y="3173822"/>
                  <a:pt x="7395362" y="3174264"/>
                  <a:pt x="7396687" y="3174264"/>
                </a:cubicBezTo>
                <a:cubicBezTo>
                  <a:pt x="7398233" y="3174264"/>
                  <a:pt x="7399779" y="3173602"/>
                  <a:pt x="7400810" y="3172424"/>
                </a:cubicBezTo>
                <a:close/>
                <a:moveTo>
                  <a:pt x="7444027" y="3123685"/>
                </a:moveTo>
                <a:lnTo>
                  <a:pt x="7483415" y="3063314"/>
                </a:lnTo>
                <a:cubicBezTo>
                  <a:pt x="7485108" y="3060737"/>
                  <a:pt x="7484372" y="3057277"/>
                  <a:pt x="7481795" y="3055584"/>
                </a:cubicBezTo>
                <a:cubicBezTo>
                  <a:pt x="7479219" y="3053964"/>
                  <a:pt x="7475759" y="3054626"/>
                  <a:pt x="7474065" y="3057203"/>
                </a:cubicBezTo>
                <a:lnTo>
                  <a:pt x="7434677" y="3117574"/>
                </a:lnTo>
                <a:cubicBezTo>
                  <a:pt x="7432983" y="3120151"/>
                  <a:pt x="7433720" y="3123611"/>
                  <a:pt x="7436296" y="3125305"/>
                </a:cubicBezTo>
                <a:cubicBezTo>
                  <a:pt x="7437253" y="3125894"/>
                  <a:pt x="7438284" y="3126188"/>
                  <a:pt x="7439389" y="3126188"/>
                </a:cubicBezTo>
                <a:cubicBezTo>
                  <a:pt x="7441229" y="3126188"/>
                  <a:pt x="7442996" y="3125305"/>
                  <a:pt x="7444027" y="3123685"/>
                </a:cubicBezTo>
                <a:close/>
                <a:moveTo>
                  <a:pt x="7481354" y="3065228"/>
                </a:moveTo>
                <a:lnTo>
                  <a:pt x="7535099" y="3037472"/>
                </a:lnTo>
                <a:cubicBezTo>
                  <a:pt x="7537823" y="3036073"/>
                  <a:pt x="7538927" y="3032687"/>
                  <a:pt x="7537455" y="3029963"/>
                </a:cubicBezTo>
                <a:cubicBezTo>
                  <a:pt x="7536056" y="3027239"/>
                  <a:pt x="7532669" y="3026208"/>
                  <a:pt x="7529945" y="3027533"/>
                </a:cubicBezTo>
                <a:lnTo>
                  <a:pt x="7476200" y="3055289"/>
                </a:lnTo>
                <a:cubicBezTo>
                  <a:pt x="7473476" y="3056688"/>
                  <a:pt x="7472372" y="3060075"/>
                  <a:pt x="7473844" y="3062799"/>
                </a:cubicBezTo>
                <a:cubicBezTo>
                  <a:pt x="7474801" y="3064713"/>
                  <a:pt x="7476789" y="3065817"/>
                  <a:pt x="7478851" y="3065817"/>
                </a:cubicBezTo>
                <a:cubicBezTo>
                  <a:pt x="7479660" y="3065817"/>
                  <a:pt x="7480544" y="3065670"/>
                  <a:pt x="7481354" y="3065228"/>
                </a:cubicBezTo>
                <a:close/>
                <a:moveTo>
                  <a:pt x="7536792" y="3036073"/>
                </a:moveTo>
                <a:lnTo>
                  <a:pt x="7541430" y="3030625"/>
                </a:lnTo>
                <a:cubicBezTo>
                  <a:pt x="7543418" y="3028269"/>
                  <a:pt x="7543124" y="3024735"/>
                  <a:pt x="7540841" y="3022748"/>
                </a:cubicBezTo>
                <a:cubicBezTo>
                  <a:pt x="7538559" y="3020760"/>
                  <a:pt x="7534951" y="3021054"/>
                  <a:pt x="7532963" y="3023337"/>
                </a:cubicBezTo>
                <a:lnTo>
                  <a:pt x="7528325" y="3028785"/>
                </a:lnTo>
                <a:cubicBezTo>
                  <a:pt x="7526338" y="3031141"/>
                  <a:pt x="7526632" y="3034675"/>
                  <a:pt x="7528914" y="3036662"/>
                </a:cubicBezTo>
                <a:cubicBezTo>
                  <a:pt x="7529945" y="3037546"/>
                  <a:pt x="7531270" y="3037988"/>
                  <a:pt x="7532595" y="3037988"/>
                </a:cubicBezTo>
                <a:cubicBezTo>
                  <a:pt x="7534142" y="3038061"/>
                  <a:pt x="7535687" y="3037399"/>
                  <a:pt x="7536792" y="3036073"/>
                </a:cubicBezTo>
                <a:close/>
                <a:moveTo>
                  <a:pt x="7542313" y="3029227"/>
                </a:moveTo>
                <a:lnTo>
                  <a:pt x="7567419" y="2969371"/>
                </a:lnTo>
                <a:cubicBezTo>
                  <a:pt x="7568597" y="2966499"/>
                  <a:pt x="7567272" y="2963260"/>
                  <a:pt x="7564474" y="2962082"/>
                </a:cubicBezTo>
                <a:cubicBezTo>
                  <a:pt x="7561676" y="2960904"/>
                  <a:pt x="7558364" y="2962229"/>
                  <a:pt x="7557185" y="2965027"/>
                </a:cubicBezTo>
                <a:lnTo>
                  <a:pt x="7532080" y="3024883"/>
                </a:lnTo>
                <a:cubicBezTo>
                  <a:pt x="7530902" y="3027754"/>
                  <a:pt x="7532227" y="3030993"/>
                  <a:pt x="7535025" y="3032171"/>
                </a:cubicBezTo>
                <a:cubicBezTo>
                  <a:pt x="7535761" y="3032466"/>
                  <a:pt x="7536498" y="3032613"/>
                  <a:pt x="7537234" y="3032613"/>
                </a:cubicBezTo>
                <a:cubicBezTo>
                  <a:pt x="7539369" y="3032613"/>
                  <a:pt x="7541357" y="3031361"/>
                  <a:pt x="7542313" y="3029227"/>
                </a:cubicBezTo>
                <a:close/>
                <a:moveTo>
                  <a:pt x="7566094" y="2971285"/>
                </a:moveTo>
                <a:lnTo>
                  <a:pt x="7575886" y="2962082"/>
                </a:lnTo>
                <a:cubicBezTo>
                  <a:pt x="7578095" y="2959947"/>
                  <a:pt x="7578241" y="2956413"/>
                  <a:pt x="7576107" y="2954205"/>
                </a:cubicBezTo>
                <a:cubicBezTo>
                  <a:pt x="7574045" y="2951922"/>
                  <a:pt x="7570438" y="2951849"/>
                  <a:pt x="7568229" y="2953984"/>
                </a:cubicBezTo>
                <a:lnTo>
                  <a:pt x="7558437" y="2963187"/>
                </a:lnTo>
                <a:cubicBezTo>
                  <a:pt x="7556228" y="2965321"/>
                  <a:pt x="7556082" y="2968855"/>
                  <a:pt x="7558216" y="2971064"/>
                </a:cubicBezTo>
                <a:cubicBezTo>
                  <a:pt x="7559321" y="2972242"/>
                  <a:pt x="7560793" y="2972831"/>
                  <a:pt x="7562339" y="2972831"/>
                </a:cubicBezTo>
                <a:cubicBezTo>
                  <a:pt x="7563664" y="2972757"/>
                  <a:pt x="7565064" y="2972242"/>
                  <a:pt x="7566094" y="2971285"/>
                </a:cubicBezTo>
                <a:close/>
                <a:moveTo>
                  <a:pt x="7575886" y="2962082"/>
                </a:moveTo>
                <a:lnTo>
                  <a:pt x="7581555" y="2956781"/>
                </a:lnTo>
                <a:cubicBezTo>
                  <a:pt x="7583763" y="2954646"/>
                  <a:pt x="7583911" y="2951112"/>
                  <a:pt x="7581776" y="2948904"/>
                </a:cubicBezTo>
                <a:cubicBezTo>
                  <a:pt x="7579641" y="2946621"/>
                  <a:pt x="7576107" y="2946548"/>
                  <a:pt x="7573898" y="2948683"/>
                </a:cubicBezTo>
                <a:lnTo>
                  <a:pt x="7568229" y="2953984"/>
                </a:lnTo>
                <a:cubicBezTo>
                  <a:pt x="7566021" y="2956119"/>
                  <a:pt x="7565873" y="2959653"/>
                  <a:pt x="7568009" y="2961861"/>
                </a:cubicBezTo>
                <a:cubicBezTo>
                  <a:pt x="7569112" y="2963039"/>
                  <a:pt x="7570585" y="2963628"/>
                  <a:pt x="7572131" y="2963628"/>
                </a:cubicBezTo>
                <a:cubicBezTo>
                  <a:pt x="7573457" y="2963555"/>
                  <a:pt x="7574855" y="2963039"/>
                  <a:pt x="7575886" y="2962082"/>
                </a:cubicBezTo>
                <a:close/>
                <a:moveTo>
                  <a:pt x="7581555" y="2956708"/>
                </a:moveTo>
                <a:lnTo>
                  <a:pt x="7601801" y="2937639"/>
                </a:lnTo>
                <a:cubicBezTo>
                  <a:pt x="7604083" y="2935504"/>
                  <a:pt x="7604157" y="2931970"/>
                  <a:pt x="7602023" y="2929762"/>
                </a:cubicBezTo>
                <a:cubicBezTo>
                  <a:pt x="7599887" y="2927479"/>
                  <a:pt x="7596353" y="2927406"/>
                  <a:pt x="7594144" y="2929541"/>
                </a:cubicBezTo>
                <a:lnTo>
                  <a:pt x="7573898" y="2948609"/>
                </a:lnTo>
                <a:cubicBezTo>
                  <a:pt x="7571616" y="2950744"/>
                  <a:pt x="7571542" y="2954278"/>
                  <a:pt x="7573677" y="2956487"/>
                </a:cubicBezTo>
                <a:cubicBezTo>
                  <a:pt x="7574781" y="2957665"/>
                  <a:pt x="7576254" y="2958254"/>
                  <a:pt x="7577800" y="2958254"/>
                </a:cubicBezTo>
                <a:cubicBezTo>
                  <a:pt x="7579125" y="2958254"/>
                  <a:pt x="7580524" y="2957738"/>
                  <a:pt x="7581555" y="2956708"/>
                </a:cubicBezTo>
                <a:close/>
                <a:moveTo>
                  <a:pt x="7602906" y="2936240"/>
                </a:moveTo>
                <a:lnTo>
                  <a:pt x="7625803" y="2893907"/>
                </a:lnTo>
                <a:cubicBezTo>
                  <a:pt x="7627275" y="2891183"/>
                  <a:pt x="7626244" y="2887796"/>
                  <a:pt x="7623520" y="2886324"/>
                </a:cubicBezTo>
                <a:cubicBezTo>
                  <a:pt x="7620796" y="2884851"/>
                  <a:pt x="7617409" y="2885882"/>
                  <a:pt x="7615936" y="2888606"/>
                </a:cubicBezTo>
                <a:lnTo>
                  <a:pt x="7593040" y="2930940"/>
                </a:lnTo>
                <a:cubicBezTo>
                  <a:pt x="7591568" y="2933664"/>
                  <a:pt x="7592599" y="2937050"/>
                  <a:pt x="7595323" y="2938523"/>
                </a:cubicBezTo>
                <a:cubicBezTo>
                  <a:pt x="7596206" y="2938964"/>
                  <a:pt x="7597089" y="2939185"/>
                  <a:pt x="7598047" y="2939185"/>
                </a:cubicBezTo>
                <a:cubicBezTo>
                  <a:pt x="7599961" y="2939185"/>
                  <a:pt x="7601875" y="2938081"/>
                  <a:pt x="7602906" y="2936240"/>
                </a:cubicBezTo>
                <a:close/>
                <a:moveTo>
                  <a:pt x="7626318" y="2892582"/>
                </a:moveTo>
                <a:lnTo>
                  <a:pt x="7641632" y="2829192"/>
                </a:lnTo>
                <a:cubicBezTo>
                  <a:pt x="7642368" y="2826174"/>
                  <a:pt x="7640527" y="2823229"/>
                  <a:pt x="7637508" y="2822493"/>
                </a:cubicBezTo>
                <a:cubicBezTo>
                  <a:pt x="7634490" y="2821756"/>
                  <a:pt x="7631472" y="2823597"/>
                  <a:pt x="7630809" y="2826615"/>
                </a:cubicBezTo>
                <a:lnTo>
                  <a:pt x="7615495" y="2890005"/>
                </a:lnTo>
                <a:cubicBezTo>
                  <a:pt x="7614759" y="2893024"/>
                  <a:pt x="7616600" y="2896042"/>
                  <a:pt x="7619618" y="2896705"/>
                </a:cubicBezTo>
                <a:cubicBezTo>
                  <a:pt x="7620060" y="2896778"/>
                  <a:pt x="7620502" y="2896852"/>
                  <a:pt x="7620943" y="2896852"/>
                </a:cubicBezTo>
                <a:cubicBezTo>
                  <a:pt x="7623446" y="2896778"/>
                  <a:pt x="7625655" y="2895085"/>
                  <a:pt x="7626318" y="2892582"/>
                </a:cubicBezTo>
                <a:close/>
                <a:moveTo>
                  <a:pt x="7641632" y="2829045"/>
                </a:moveTo>
                <a:lnTo>
                  <a:pt x="7643104" y="2822713"/>
                </a:lnTo>
                <a:cubicBezTo>
                  <a:pt x="7643766" y="2819695"/>
                  <a:pt x="7641926" y="2816750"/>
                  <a:pt x="7638908" y="2816014"/>
                </a:cubicBezTo>
                <a:cubicBezTo>
                  <a:pt x="7635889" y="2815278"/>
                  <a:pt x="7632870" y="2817192"/>
                  <a:pt x="7632208" y="2820210"/>
                </a:cubicBezTo>
                <a:lnTo>
                  <a:pt x="7630735" y="2826615"/>
                </a:lnTo>
                <a:cubicBezTo>
                  <a:pt x="7630072" y="2829634"/>
                  <a:pt x="7631913" y="2832579"/>
                  <a:pt x="7634932" y="2833315"/>
                </a:cubicBezTo>
                <a:cubicBezTo>
                  <a:pt x="7635373" y="2833389"/>
                  <a:pt x="7635815" y="2833462"/>
                  <a:pt x="7636183" y="2833462"/>
                </a:cubicBezTo>
                <a:cubicBezTo>
                  <a:pt x="7638760" y="2833389"/>
                  <a:pt x="7641042" y="2831622"/>
                  <a:pt x="7641632" y="2829045"/>
                </a:cubicBezTo>
                <a:close/>
                <a:moveTo>
                  <a:pt x="7643104" y="2822713"/>
                </a:moveTo>
                <a:lnTo>
                  <a:pt x="7654589" y="2772355"/>
                </a:lnTo>
                <a:cubicBezTo>
                  <a:pt x="7655252" y="2769337"/>
                  <a:pt x="7653411" y="2766392"/>
                  <a:pt x="7650393" y="2765655"/>
                </a:cubicBezTo>
                <a:cubicBezTo>
                  <a:pt x="7647374" y="2764919"/>
                  <a:pt x="7644430" y="2766833"/>
                  <a:pt x="7643693" y="2769852"/>
                </a:cubicBezTo>
                <a:lnTo>
                  <a:pt x="7632208" y="2820210"/>
                </a:lnTo>
                <a:cubicBezTo>
                  <a:pt x="7631545" y="2823229"/>
                  <a:pt x="7633386" y="2826174"/>
                  <a:pt x="7636404" y="2826910"/>
                </a:cubicBezTo>
                <a:cubicBezTo>
                  <a:pt x="7636846" y="2826984"/>
                  <a:pt x="7637287" y="2827057"/>
                  <a:pt x="7637656" y="2827057"/>
                </a:cubicBezTo>
                <a:cubicBezTo>
                  <a:pt x="7640233" y="2826984"/>
                  <a:pt x="7642515" y="2825290"/>
                  <a:pt x="7643104" y="2822713"/>
                </a:cubicBezTo>
                <a:close/>
                <a:moveTo>
                  <a:pt x="7649362" y="2776625"/>
                </a:moveTo>
                <a:cubicBezTo>
                  <a:pt x="7652454" y="2776478"/>
                  <a:pt x="7654810" y="2773901"/>
                  <a:pt x="7654662" y="2770809"/>
                </a:cubicBezTo>
                <a:lnTo>
                  <a:pt x="7654295" y="2762637"/>
                </a:lnTo>
                <a:cubicBezTo>
                  <a:pt x="7654147" y="2759545"/>
                  <a:pt x="7651571" y="2757189"/>
                  <a:pt x="7648478" y="2757336"/>
                </a:cubicBezTo>
                <a:cubicBezTo>
                  <a:pt x="7645386" y="2757483"/>
                  <a:pt x="7643030" y="2760060"/>
                  <a:pt x="7643178" y="2763152"/>
                </a:cubicBezTo>
                <a:lnTo>
                  <a:pt x="7643545" y="2771325"/>
                </a:lnTo>
                <a:cubicBezTo>
                  <a:pt x="7643693" y="2774343"/>
                  <a:pt x="7646196" y="2776699"/>
                  <a:pt x="7649141" y="2776625"/>
                </a:cubicBezTo>
                <a:cubicBezTo>
                  <a:pt x="7649214" y="2776625"/>
                  <a:pt x="7649288" y="2776625"/>
                  <a:pt x="7649362" y="2776625"/>
                </a:cubicBezTo>
                <a:close/>
                <a:moveTo>
                  <a:pt x="7653411" y="2765950"/>
                </a:moveTo>
                <a:lnTo>
                  <a:pt x="7693830" y="2702708"/>
                </a:lnTo>
                <a:cubicBezTo>
                  <a:pt x="7695524" y="2700131"/>
                  <a:pt x="7694714" y="2696670"/>
                  <a:pt x="7692137" y="2694977"/>
                </a:cubicBezTo>
                <a:cubicBezTo>
                  <a:pt x="7689560" y="2693357"/>
                  <a:pt x="7686100" y="2694094"/>
                  <a:pt x="7684406" y="2696670"/>
                </a:cubicBezTo>
                <a:lnTo>
                  <a:pt x="7643987" y="2759913"/>
                </a:lnTo>
                <a:cubicBezTo>
                  <a:pt x="7642368" y="2762490"/>
                  <a:pt x="7643104" y="2765950"/>
                  <a:pt x="7645681" y="2767643"/>
                </a:cubicBezTo>
                <a:cubicBezTo>
                  <a:pt x="7646638" y="2768232"/>
                  <a:pt x="7647669" y="2768527"/>
                  <a:pt x="7648699" y="2768527"/>
                </a:cubicBezTo>
                <a:cubicBezTo>
                  <a:pt x="7650614" y="2768527"/>
                  <a:pt x="7652381" y="2767570"/>
                  <a:pt x="7653411" y="2765950"/>
                </a:cubicBezTo>
                <a:close/>
                <a:moveTo>
                  <a:pt x="7692800" y="2703959"/>
                </a:moveTo>
                <a:lnTo>
                  <a:pt x="7784460" y="2625256"/>
                </a:lnTo>
                <a:cubicBezTo>
                  <a:pt x="7786817" y="2623268"/>
                  <a:pt x="7787038" y="2619734"/>
                  <a:pt x="7785050" y="2617378"/>
                </a:cubicBezTo>
                <a:cubicBezTo>
                  <a:pt x="7783062" y="2615096"/>
                  <a:pt x="7779528" y="2614802"/>
                  <a:pt x="7777171" y="2616789"/>
                </a:cubicBezTo>
                <a:lnTo>
                  <a:pt x="7685511" y="2695493"/>
                </a:lnTo>
                <a:cubicBezTo>
                  <a:pt x="7683155" y="2697480"/>
                  <a:pt x="7682934" y="2701014"/>
                  <a:pt x="7684922" y="2703370"/>
                </a:cubicBezTo>
                <a:cubicBezTo>
                  <a:pt x="7686026" y="2704622"/>
                  <a:pt x="7687646" y="2705358"/>
                  <a:pt x="7689192" y="2705285"/>
                </a:cubicBezTo>
                <a:cubicBezTo>
                  <a:pt x="7690517" y="2705285"/>
                  <a:pt x="7691769" y="2704843"/>
                  <a:pt x="7692800" y="2703959"/>
                </a:cubicBezTo>
                <a:close/>
                <a:moveTo>
                  <a:pt x="7783062" y="2626140"/>
                </a:moveTo>
                <a:lnTo>
                  <a:pt x="7886649" y="2581229"/>
                </a:lnTo>
                <a:cubicBezTo>
                  <a:pt x="7889447" y="2579978"/>
                  <a:pt x="7890772" y="2576738"/>
                  <a:pt x="7889521" y="2573941"/>
                </a:cubicBezTo>
                <a:cubicBezTo>
                  <a:pt x="7888269" y="2571143"/>
                  <a:pt x="7885030" y="2569818"/>
                  <a:pt x="7882158" y="2571069"/>
                </a:cubicBezTo>
                <a:lnTo>
                  <a:pt x="7778571" y="2615980"/>
                </a:lnTo>
                <a:cubicBezTo>
                  <a:pt x="7775773" y="2617231"/>
                  <a:pt x="7774447" y="2620470"/>
                  <a:pt x="7775699" y="2623342"/>
                </a:cubicBezTo>
                <a:cubicBezTo>
                  <a:pt x="7776656" y="2625477"/>
                  <a:pt x="7778718" y="2626728"/>
                  <a:pt x="7780853" y="2626728"/>
                </a:cubicBezTo>
                <a:cubicBezTo>
                  <a:pt x="7781589" y="2626581"/>
                  <a:pt x="7782326" y="2626434"/>
                  <a:pt x="7783062" y="2626140"/>
                </a:cubicBezTo>
                <a:close/>
                <a:moveTo>
                  <a:pt x="7885177" y="2581597"/>
                </a:moveTo>
                <a:lnTo>
                  <a:pt x="7890699" y="2580861"/>
                </a:lnTo>
                <a:cubicBezTo>
                  <a:pt x="7893718" y="2580493"/>
                  <a:pt x="7895926" y="2577695"/>
                  <a:pt x="7895484" y="2574603"/>
                </a:cubicBezTo>
                <a:cubicBezTo>
                  <a:pt x="7895116" y="2571511"/>
                  <a:pt x="7892318" y="2569376"/>
                  <a:pt x="7889227" y="2569818"/>
                </a:cubicBezTo>
                <a:lnTo>
                  <a:pt x="7883705" y="2570554"/>
                </a:lnTo>
                <a:cubicBezTo>
                  <a:pt x="7880686" y="2570922"/>
                  <a:pt x="7878477" y="2573720"/>
                  <a:pt x="7878919" y="2576812"/>
                </a:cubicBezTo>
                <a:cubicBezTo>
                  <a:pt x="7879287" y="2579610"/>
                  <a:pt x="7881717" y="2581671"/>
                  <a:pt x="7884441" y="2581671"/>
                </a:cubicBezTo>
                <a:cubicBezTo>
                  <a:pt x="7884661" y="2581671"/>
                  <a:pt x="7884882" y="2581671"/>
                  <a:pt x="7885177" y="2581597"/>
                </a:cubicBezTo>
                <a:close/>
                <a:moveTo>
                  <a:pt x="7892981" y="2580051"/>
                </a:moveTo>
                <a:lnTo>
                  <a:pt x="7901226" y="2574751"/>
                </a:lnTo>
                <a:cubicBezTo>
                  <a:pt x="7903804" y="2573131"/>
                  <a:pt x="7904614" y="2569670"/>
                  <a:pt x="7902920" y="2567020"/>
                </a:cubicBezTo>
                <a:cubicBezTo>
                  <a:pt x="7901300" y="2564443"/>
                  <a:pt x="7897840" y="2563707"/>
                  <a:pt x="7895190" y="2565327"/>
                </a:cubicBezTo>
                <a:lnTo>
                  <a:pt x="7886944" y="2570628"/>
                </a:lnTo>
                <a:cubicBezTo>
                  <a:pt x="7884367" y="2572247"/>
                  <a:pt x="7883558" y="2575708"/>
                  <a:pt x="7885251" y="2578358"/>
                </a:cubicBezTo>
                <a:cubicBezTo>
                  <a:pt x="7886282" y="2580051"/>
                  <a:pt x="7888122" y="2580935"/>
                  <a:pt x="7889963" y="2580935"/>
                </a:cubicBezTo>
                <a:cubicBezTo>
                  <a:pt x="7890994" y="2580935"/>
                  <a:pt x="7892023" y="2580640"/>
                  <a:pt x="7892981" y="2580051"/>
                </a:cubicBezTo>
                <a:close/>
                <a:moveTo>
                  <a:pt x="7903067" y="2572910"/>
                </a:moveTo>
                <a:lnTo>
                  <a:pt x="7918086" y="2547363"/>
                </a:lnTo>
                <a:cubicBezTo>
                  <a:pt x="7919632" y="2544712"/>
                  <a:pt x="7918749" y="2541326"/>
                  <a:pt x="7916098" y="2539706"/>
                </a:cubicBezTo>
                <a:cubicBezTo>
                  <a:pt x="7913448" y="2538160"/>
                  <a:pt x="7909988" y="2539043"/>
                  <a:pt x="7908442" y="2541694"/>
                </a:cubicBezTo>
                <a:lnTo>
                  <a:pt x="7893423" y="2567241"/>
                </a:lnTo>
                <a:cubicBezTo>
                  <a:pt x="7891877" y="2569891"/>
                  <a:pt x="7892760" y="2573278"/>
                  <a:pt x="7895411" y="2574898"/>
                </a:cubicBezTo>
                <a:cubicBezTo>
                  <a:pt x="7896294" y="2575413"/>
                  <a:pt x="7897325" y="2575708"/>
                  <a:pt x="7898282" y="2575708"/>
                </a:cubicBezTo>
                <a:cubicBezTo>
                  <a:pt x="7900196" y="2575634"/>
                  <a:pt x="7902037" y="2574677"/>
                  <a:pt x="7903067" y="2572910"/>
                </a:cubicBezTo>
                <a:close/>
                <a:moveTo>
                  <a:pt x="7918455" y="2546626"/>
                </a:moveTo>
                <a:lnTo>
                  <a:pt x="7929940" y="2517619"/>
                </a:lnTo>
                <a:cubicBezTo>
                  <a:pt x="7931044" y="2514748"/>
                  <a:pt x="7929646" y="2511508"/>
                  <a:pt x="7926774" y="2510404"/>
                </a:cubicBezTo>
                <a:cubicBezTo>
                  <a:pt x="7923977" y="2509299"/>
                  <a:pt x="7920663" y="2510698"/>
                  <a:pt x="7919559" y="2513570"/>
                </a:cubicBezTo>
                <a:lnTo>
                  <a:pt x="7908074" y="2542577"/>
                </a:lnTo>
                <a:cubicBezTo>
                  <a:pt x="7906969" y="2545448"/>
                  <a:pt x="7908368" y="2548688"/>
                  <a:pt x="7911240" y="2549792"/>
                </a:cubicBezTo>
                <a:cubicBezTo>
                  <a:pt x="7911902" y="2550087"/>
                  <a:pt x="7912638" y="2550160"/>
                  <a:pt x="7913301" y="2550160"/>
                </a:cubicBezTo>
                <a:cubicBezTo>
                  <a:pt x="7915510" y="2550087"/>
                  <a:pt x="7917571" y="2548762"/>
                  <a:pt x="7918455" y="2546626"/>
                </a:cubicBezTo>
                <a:close/>
                <a:moveTo>
                  <a:pt x="7929940" y="2517545"/>
                </a:moveTo>
                <a:lnTo>
                  <a:pt x="7943266" y="2483752"/>
                </a:lnTo>
                <a:cubicBezTo>
                  <a:pt x="7944370" y="2480881"/>
                  <a:pt x="7942971" y="2477641"/>
                  <a:pt x="7940100" y="2476537"/>
                </a:cubicBezTo>
                <a:cubicBezTo>
                  <a:pt x="7937302" y="2475433"/>
                  <a:pt x="7933989" y="2476832"/>
                  <a:pt x="7932885" y="2479703"/>
                </a:cubicBezTo>
                <a:lnTo>
                  <a:pt x="7919559" y="2513496"/>
                </a:lnTo>
                <a:cubicBezTo>
                  <a:pt x="7918455" y="2516367"/>
                  <a:pt x="7919853" y="2519607"/>
                  <a:pt x="7922725" y="2520711"/>
                </a:cubicBezTo>
                <a:cubicBezTo>
                  <a:pt x="7923387" y="2521006"/>
                  <a:pt x="7924124" y="2521079"/>
                  <a:pt x="7924786" y="2521079"/>
                </a:cubicBezTo>
                <a:cubicBezTo>
                  <a:pt x="7926994" y="2521079"/>
                  <a:pt x="7929056" y="2519754"/>
                  <a:pt x="7929940" y="2517545"/>
                </a:cubicBezTo>
                <a:close/>
                <a:moveTo>
                  <a:pt x="7943045" y="2484194"/>
                </a:moveTo>
                <a:cubicBezTo>
                  <a:pt x="7944591" y="2481544"/>
                  <a:pt x="7943633" y="2478083"/>
                  <a:pt x="7940983" y="2476611"/>
                </a:cubicBezTo>
                <a:cubicBezTo>
                  <a:pt x="7938333" y="2475065"/>
                  <a:pt x="7934946" y="2475948"/>
                  <a:pt x="7933401" y="2478672"/>
                </a:cubicBezTo>
                <a:lnTo>
                  <a:pt x="7933253" y="2478967"/>
                </a:lnTo>
                <a:cubicBezTo>
                  <a:pt x="7931706" y="2481617"/>
                  <a:pt x="7932737" y="2484857"/>
                  <a:pt x="7935388" y="2486403"/>
                </a:cubicBezTo>
                <a:cubicBezTo>
                  <a:pt x="7936197" y="2486918"/>
                  <a:pt x="7937155" y="2487139"/>
                  <a:pt x="7938112" y="2487139"/>
                </a:cubicBezTo>
                <a:cubicBezTo>
                  <a:pt x="7940026" y="2487139"/>
                  <a:pt x="7942014" y="2486035"/>
                  <a:pt x="7943045" y="2484194"/>
                </a:cubicBezTo>
                <a:close/>
                <a:moveTo>
                  <a:pt x="7943045" y="2484268"/>
                </a:moveTo>
                <a:lnTo>
                  <a:pt x="7963586" y="2449738"/>
                </a:lnTo>
                <a:cubicBezTo>
                  <a:pt x="7965132" y="2447088"/>
                  <a:pt x="7964322" y="2443701"/>
                  <a:pt x="7961672" y="2442082"/>
                </a:cubicBezTo>
                <a:cubicBezTo>
                  <a:pt x="7959095" y="2440535"/>
                  <a:pt x="7955634" y="2441345"/>
                  <a:pt x="7954014" y="2443996"/>
                </a:cubicBezTo>
                <a:lnTo>
                  <a:pt x="7933473" y="2478525"/>
                </a:lnTo>
                <a:cubicBezTo>
                  <a:pt x="7931928" y="2481175"/>
                  <a:pt x="7932737" y="2484562"/>
                  <a:pt x="7935388" y="2486182"/>
                </a:cubicBezTo>
                <a:cubicBezTo>
                  <a:pt x="7936271" y="2486697"/>
                  <a:pt x="7937302" y="2486992"/>
                  <a:pt x="7938259" y="2486992"/>
                </a:cubicBezTo>
                <a:cubicBezTo>
                  <a:pt x="7940173" y="2486992"/>
                  <a:pt x="7942014" y="2486035"/>
                  <a:pt x="7943045" y="2484268"/>
                </a:cubicBezTo>
                <a:close/>
                <a:moveTo>
                  <a:pt x="7963586" y="2449812"/>
                </a:moveTo>
                <a:lnTo>
                  <a:pt x="7967267" y="2443628"/>
                </a:lnTo>
                <a:cubicBezTo>
                  <a:pt x="7968813" y="2440977"/>
                  <a:pt x="7968003" y="2437590"/>
                  <a:pt x="7965353" y="2435971"/>
                </a:cubicBezTo>
                <a:cubicBezTo>
                  <a:pt x="7962702" y="2434425"/>
                  <a:pt x="7959315" y="2435234"/>
                  <a:pt x="7957696" y="2437885"/>
                </a:cubicBezTo>
                <a:lnTo>
                  <a:pt x="7954014" y="2444069"/>
                </a:lnTo>
                <a:cubicBezTo>
                  <a:pt x="7952469" y="2446720"/>
                  <a:pt x="7953278" y="2450106"/>
                  <a:pt x="7955929" y="2451726"/>
                </a:cubicBezTo>
                <a:cubicBezTo>
                  <a:pt x="7956812" y="2452241"/>
                  <a:pt x="7957843" y="2452536"/>
                  <a:pt x="7958800" y="2452536"/>
                </a:cubicBezTo>
                <a:cubicBezTo>
                  <a:pt x="7960714" y="2452462"/>
                  <a:pt x="7962555" y="2451505"/>
                  <a:pt x="7963586" y="2449812"/>
                </a:cubicBezTo>
                <a:close/>
                <a:moveTo>
                  <a:pt x="7967267" y="2443628"/>
                </a:moveTo>
                <a:lnTo>
                  <a:pt x="8003343" y="2383109"/>
                </a:lnTo>
                <a:cubicBezTo>
                  <a:pt x="8004888" y="2380459"/>
                  <a:pt x="8004079" y="2377072"/>
                  <a:pt x="8001428" y="2375452"/>
                </a:cubicBezTo>
                <a:cubicBezTo>
                  <a:pt x="7998777" y="2373906"/>
                  <a:pt x="7995391" y="2374716"/>
                  <a:pt x="7993771" y="2377367"/>
                </a:cubicBezTo>
                <a:lnTo>
                  <a:pt x="7957696" y="2437885"/>
                </a:lnTo>
                <a:cubicBezTo>
                  <a:pt x="7956150" y="2440535"/>
                  <a:pt x="7956960" y="2443922"/>
                  <a:pt x="7959610" y="2445542"/>
                </a:cubicBezTo>
                <a:cubicBezTo>
                  <a:pt x="7960493" y="2446057"/>
                  <a:pt x="7961524" y="2446352"/>
                  <a:pt x="7962481" y="2446352"/>
                </a:cubicBezTo>
                <a:cubicBezTo>
                  <a:pt x="7964396" y="2446352"/>
                  <a:pt x="7966236" y="2445394"/>
                  <a:pt x="7967267" y="2443628"/>
                </a:cubicBezTo>
                <a:close/>
                <a:moveTo>
                  <a:pt x="8003343" y="2383109"/>
                </a:moveTo>
                <a:lnTo>
                  <a:pt x="8017699" y="2358961"/>
                </a:lnTo>
                <a:cubicBezTo>
                  <a:pt x="8019245" y="2356310"/>
                  <a:pt x="8018435" y="2352924"/>
                  <a:pt x="8015784" y="2351304"/>
                </a:cubicBezTo>
                <a:cubicBezTo>
                  <a:pt x="8013134" y="2349758"/>
                  <a:pt x="8009748" y="2350568"/>
                  <a:pt x="8008127" y="2353218"/>
                </a:cubicBezTo>
                <a:lnTo>
                  <a:pt x="7993771" y="2377367"/>
                </a:lnTo>
                <a:cubicBezTo>
                  <a:pt x="7992225" y="2380017"/>
                  <a:pt x="7993035" y="2383404"/>
                  <a:pt x="7995685" y="2385024"/>
                </a:cubicBezTo>
                <a:cubicBezTo>
                  <a:pt x="7996569" y="2385539"/>
                  <a:pt x="7997600" y="2385833"/>
                  <a:pt x="7998557" y="2385833"/>
                </a:cubicBezTo>
                <a:cubicBezTo>
                  <a:pt x="8000471" y="2385833"/>
                  <a:pt x="8002312" y="2384876"/>
                  <a:pt x="8003343" y="2383109"/>
                </a:cubicBezTo>
                <a:close/>
                <a:moveTo>
                  <a:pt x="8015637" y="2361022"/>
                </a:moveTo>
                <a:cubicBezTo>
                  <a:pt x="8018361" y="2359550"/>
                  <a:pt x="8019318" y="2356163"/>
                  <a:pt x="8017846" y="2353439"/>
                </a:cubicBezTo>
                <a:lnTo>
                  <a:pt x="7969770" y="2265975"/>
                </a:lnTo>
                <a:cubicBezTo>
                  <a:pt x="7968298" y="2263251"/>
                  <a:pt x="7964911" y="2262294"/>
                  <a:pt x="7962187" y="2263766"/>
                </a:cubicBezTo>
                <a:cubicBezTo>
                  <a:pt x="7959463" y="2265239"/>
                  <a:pt x="7958505" y="2268625"/>
                  <a:pt x="7959978" y="2271349"/>
                </a:cubicBezTo>
                <a:lnTo>
                  <a:pt x="8008054" y="2358814"/>
                </a:lnTo>
                <a:cubicBezTo>
                  <a:pt x="8009084" y="2360654"/>
                  <a:pt x="8010999" y="2361685"/>
                  <a:pt x="8012987" y="2361685"/>
                </a:cubicBezTo>
                <a:cubicBezTo>
                  <a:pt x="8013870" y="2361685"/>
                  <a:pt x="8014754" y="2361464"/>
                  <a:pt x="8015637" y="2361022"/>
                </a:cubicBezTo>
                <a:close/>
                <a:moveTo>
                  <a:pt x="7967708" y="2273484"/>
                </a:moveTo>
                <a:cubicBezTo>
                  <a:pt x="7970359" y="2271938"/>
                  <a:pt x="7971242" y="2268478"/>
                  <a:pt x="7969696" y="2265828"/>
                </a:cubicBezTo>
                <a:lnTo>
                  <a:pt x="7892023" y="2134189"/>
                </a:lnTo>
                <a:cubicBezTo>
                  <a:pt x="7890478" y="2131539"/>
                  <a:pt x="7887018" y="2130655"/>
                  <a:pt x="7884367" y="2132201"/>
                </a:cubicBezTo>
                <a:cubicBezTo>
                  <a:pt x="7881717" y="2133748"/>
                  <a:pt x="7880833" y="2137208"/>
                  <a:pt x="7882379" y="2139858"/>
                </a:cubicBezTo>
                <a:lnTo>
                  <a:pt x="7960052" y="2271497"/>
                </a:lnTo>
                <a:cubicBezTo>
                  <a:pt x="7961082" y="2273263"/>
                  <a:pt x="7962996" y="2274221"/>
                  <a:pt x="7964911" y="2274221"/>
                </a:cubicBezTo>
                <a:cubicBezTo>
                  <a:pt x="7965868" y="2274221"/>
                  <a:pt x="7966825" y="2274000"/>
                  <a:pt x="7967708" y="2273484"/>
                </a:cubicBezTo>
                <a:close/>
                <a:moveTo>
                  <a:pt x="7890404" y="2141552"/>
                </a:moveTo>
                <a:cubicBezTo>
                  <a:pt x="7892908" y="2139785"/>
                  <a:pt x="7893496" y="2136324"/>
                  <a:pt x="7891730" y="2133748"/>
                </a:cubicBezTo>
                <a:lnTo>
                  <a:pt x="7799922" y="2004244"/>
                </a:lnTo>
                <a:cubicBezTo>
                  <a:pt x="7798154" y="2001741"/>
                  <a:pt x="7794620" y="2001152"/>
                  <a:pt x="7792117" y="2002919"/>
                </a:cubicBezTo>
                <a:cubicBezTo>
                  <a:pt x="7789614" y="2004686"/>
                  <a:pt x="7789025" y="2008146"/>
                  <a:pt x="7790792" y="2010723"/>
                </a:cubicBezTo>
                <a:lnTo>
                  <a:pt x="7882600" y="2140226"/>
                </a:lnTo>
                <a:cubicBezTo>
                  <a:pt x="7883705" y="2141773"/>
                  <a:pt x="7885472" y="2142582"/>
                  <a:pt x="7887165" y="2142582"/>
                </a:cubicBezTo>
                <a:cubicBezTo>
                  <a:pt x="7888342" y="2142582"/>
                  <a:pt x="7889447" y="2142288"/>
                  <a:pt x="7890404" y="2141552"/>
                </a:cubicBezTo>
                <a:close/>
                <a:moveTo>
                  <a:pt x="7799185" y="2011607"/>
                </a:moveTo>
                <a:cubicBezTo>
                  <a:pt x="7801467" y="2009545"/>
                  <a:pt x="7801541" y="2006011"/>
                  <a:pt x="7799479" y="2003729"/>
                </a:cubicBezTo>
                <a:lnTo>
                  <a:pt x="7689633" y="1886374"/>
                </a:lnTo>
                <a:cubicBezTo>
                  <a:pt x="7687573" y="1884091"/>
                  <a:pt x="7683965" y="1884018"/>
                  <a:pt x="7681756" y="1886079"/>
                </a:cubicBezTo>
                <a:cubicBezTo>
                  <a:pt x="7679473" y="1888140"/>
                  <a:pt x="7679401" y="1891674"/>
                  <a:pt x="7681461" y="1893957"/>
                </a:cubicBezTo>
                <a:lnTo>
                  <a:pt x="7791307" y="2011312"/>
                </a:lnTo>
                <a:cubicBezTo>
                  <a:pt x="7792412" y="2012490"/>
                  <a:pt x="7793884" y="2013079"/>
                  <a:pt x="7795430" y="2013079"/>
                </a:cubicBezTo>
                <a:cubicBezTo>
                  <a:pt x="7796755" y="2013079"/>
                  <a:pt x="7798081" y="2012564"/>
                  <a:pt x="7799185" y="2011607"/>
                </a:cubicBezTo>
                <a:close/>
                <a:moveTo>
                  <a:pt x="7689633" y="1893883"/>
                </a:moveTo>
                <a:cubicBezTo>
                  <a:pt x="7691695" y="1891601"/>
                  <a:pt x="7691474" y="1888067"/>
                  <a:pt x="7689192" y="1886006"/>
                </a:cubicBezTo>
                <a:lnTo>
                  <a:pt x="7568229" y="1776822"/>
                </a:lnTo>
                <a:cubicBezTo>
                  <a:pt x="7565947" y="1774761"/>
                  <a:pt x="7562413" y="1774982"/>
                  <a:pt x="7560352" y="1777264"/>
                </a:cubicBezTo>
                <a:cubicBezTo>
                  <a:pt x="7558290" y="1779546"/>
                  <a:pt x="7558511" y="1783080"/>
                  <a:pt x="7560793" y="1785142"/>
                </a:cubicBezTo>
                <a:lnTo>
                  <a:pt x="7681756" y="1894325"/>
                </a:lnTo>
                <a:cubicBezTo>
                  <a:pt x="7682861" y="1895282"/>
                  <a:pt x="7684185" y="1895797"/>
                  <a:pt x="7685511" y="1895724"/>
                </a:cubicBezTo>
                <a:cubicBezTo>
                  <a:pt x="7687057" y="1895724"/>
                  <a:pt x="7688530" y="1895061"/>
                  <a:pt x="7689633" y="1893883"/>
                </a:cubicBezTo>
                <a:close/>
                <a:moveTo>
                  <a:pt x="7568818" y="1784553"/>
                </a:moveTo>
                <a:cubicBezTo>
                  <a:pt x="7570806" y="1782197"/>
                  <a:pt x="7570512" y="1778663"/>
                  <a:pt x="7568081" y="1776675"/>
                </a:cubicBezTo>
                <a:lnTo>
                  <a:pt x="7442481" y="1671983"/>
                </a:lnTo>
                <a:cubicBezTo>
                  <a:pt x="7440125" y="1669995"/>
                  <a:pt x="7436591" y="1670363"/>
                  <a:pt x="7434603" y="1672719"/>
                </a:cubicBezTo>
                <a:cubicBezTo>
                  <a:pt x="7432615" y="1675075"/>
                  <a:pt x="7432983" y="1678609"/>
                  <a:pt x="7435339" y="1680597"/>
                </a:cubicBezTo>
                <a:lnTo>
                  <a:pt x="7560940" y="1785289"/>
                </a:lnTo>
                <a:cubicBezTo>
                  <a:pt x="7561971" y="1786172"/>
                  <a:pt x="7563297" y="1786614"/>
                  <a:pt x="7564548" y="1786614"/>
                </a:cubicBezTo>
                <a:cubicBezTo>
                  <a:pt x="7566094" y="1786541"/>
                  <a:pt x="7567714" y="1785878"/>
                  <a:pt x="7568818" y="1784553"/>
                </a:cubicBezTo>
                <a:close/>
                <a:moveTo>
                  <a:pt x="7443217" y="1679787"/>
                </a:moveTo>
                <a:cubicBezTo>
                  <a:pt x="7445205" y="1677431"/>
                  <a:pt x="7444837" y="1673897"/>
                  <a:pt x="7442481" y="1671909"/>
                </a:cubicBezTo>
                <a:lnTo>
                  <a:pt x="7314818" y="1566334"/>
                </a:lnTo>
                <a:cubicBezTo>
                  <a:pt x="7312462" y="1564346"/>
                  <a:pt x="7308928" y="1564714"/>
                  <a:pt x="7306940" y="1567070"/>
                </a:cubicBezTo>
                <a:cubicBezTo>
                  <a:pt x="7304953" y="1569426"/>
                  <a:pt x="7305321" y="1572960"/>
                  <a:pt x="7307677" y="1574947"/>
                </a:cubicBezTo>
                <a:lnTo>
                  <a:pt x="7435339" y="1680523"/>
                </a:lnTo>
                <a:cubicBezTo>
                  <a:pt x="7436370" y="1681407"/>
                  <a:pt x="7437695" y="1681848"/>
                  <a:pt x="7438947" y="1681775"/>
                </a:cubicBezTo>
                <a:cubicBezTo>
                  <a:pt x="7440566" y="1681848"/>
                  <a:pt x="7442113" y="1681112"/>
                  <a:pt x="7443217" y="1679787"/>
                </a:cubicBezTo>
                <a:close/>
                <a:moveTo>
                  <a:pt x="7315407" y="1574358"/>
                </a:moveTo>
                <a:cubicBezTo>
                  <a:pt x="7317469" y="1572003"/>
                  <a:pt x="7317174" y="1568542"/>
                  <a:pt x="7314892" y="1566481"/>
                </a:cubicBezTo>
                <a:lnTo>
                  <a:pt x="7187450" y="1455015"/>
                </a:lnTo>
                <a:cubicBezTo>
                  <a:pt x="7185094" y="1453027"/>
                  <a:pt x="7181634" y="1453248"/>
                  <a:pt x="7179572" y="1455531"/>
                </a:cubicBezTo>
                <a:cubicBezTo>
                  <a:pt x="7177511" y="1457887"/>
                  <a:pt x="7177805" y="1461347"/>
                  <a:pt x="7180088" y="1463408"/>
                </a:cubicBezTo>
                <a:lnTo>
                  <a:pt x="7307529" y="1574874"/>
                </a:lnTo>
                <a:cubicBezTo>
                  <a:pt x="7308634" y="1575831"/>
                  <a:pt x="7309959" y="1576273"/>
                  <a:pt x="7311210" y="1576273"/>
                </a:cubicBezTo>
                <a:cubicBezTo>
                  <a:pt x="7312830" y="1576273"/>
                  <a:pt x="7314376" y="1575610"/>
                  <a:pt x="7315407" y="1574358"/>
                </a:cubicBezTo>
                <a:close/>
                <a:moveTo>
                  <a:pt x="7187965" y="1462893"/>
                </a:moveTo>
                <a:cubicBezTo>
                  <a:pt x="7190027" y="1460611"/>
                  <a:pt x="7189806" y="1457077"/>
                  <a:pt x="7187524" y="1455015"/>
                </a:cubicBezTo>
                <a:lnTo>
                  <a:pt x="7060229" y="1341709"/>
                </a:lnTo>
                <a:cubicBezTo>
                  <a:pt x="7057947" y="1339648"/>
                  <a:pt x="7054413" y="1339869"/>
                  <a:pt x="7052352" y="1342151"/>
                </a:cubicBezTo>
                <a:cubicBezTo>
                  <a:pt x="7050290" y="1344433"/>
                  <a:pt x="7050511" y="1347967"/>
                  <a:pt x="7052793" y="1350029"/>
                </a:cubicBezTo>
                <a:lnTo>
                  <a:pt x="7180088" y="1463335"/>
                </a:lnTo>
                <a:cubicBezTo>
                  <a:pt x="7181192" y="1464292"/>
                  <a:pt x="7182517" y="1464734"/>
                  <a:pt x="7183842" y="1464734"/>
                </a:cubicBezTo>
                <a:cubicBezTo>
                  <a:pt x="7185389" y="1464734"/>
                  <a:pt x="7186861" y="1464145"/>
                  <a:pt x="7187965" y="1462893"/>
                </a:cubicBezTo>
                <a:close/>
                <a:moveTo>
                  <a:pt x="6926971" y="1373883"/>
                </a:moveTo>
                <a:lnTo>
                  <a:pt x="7057505" y="1351427"/>
                </a:lnTo>
                <a:cubicBezTo>
                  <a:pt x="7060524" y="1350912"/>
                  <a:pt x="7062585" y="1348041"/>
                  <a:pt x="7062070" y="1345022"/>
                </a:cubicBezTo>
                <a:cubicBezTo>
                  <a:pt x="7061554" y="1342004"/>
                  <a:pt x="7058609" y="1339942"/>
                  <a:pt x="7055665" y="1340458"/>
                </a:cubicBezTo>
                <a:lnTo>
                  <a:pt x="6925130" y="1362913"/>
                </a:lnTo>
                <a:cubicBezTo>
                  <a:pt x="6922112" y="1363428"/>
                  <a:pt x="6920050" y="1366299"/>
                  <a:pt x="6920566" y="1369318"/>
                </a:cubicBezTo>
                <a:cubicBezTo>
                  <a:pt x="6921008" y="1372042"/>
                  <a:pt x="6923437" y="1373956"/>
                  <a:pt x="6926088" y="1373956"/>
                </a:cubicBezTo>
                <a:cubicBezTo>
                  <a:pt x="6926382" y="1373956"/>
                  <a:pt x="6926677" y="1373956"/>
                  <a:pt x="6926971" y="1373883"/>
                </a:cubicBezTo>
                <a:close/>
                <a:moveTo>
                  <a:pt x="6930064" y="1372263"/>
                </a:moveTo>
                <a:cubicBezTo>
                  <a:pt x="6932198" y="1370054"/>
                  <a:pt x="6932125" y="1366520"/>
                  <a:pt x="6929842" y="1364385"/>
                </a:cubicBezTo>
                <a:lnTo>
                  <a:pt x="6812413" y="1252552"/>
                </a:lnTo>
                <a:cubicBezTo>
                  <a:pt x="6810205" y="1250416"/>
                  <a:pt x="6806671" y="1250490"/>
                  <a:pt x="6804536" y="1252772"/>
                </a:cubicBezTo>
                <a:cubicBezTo>
                  <a:pt x="6802401" y="1254981"/>
                  <a:pt x="6802474" y="1258515"/>
                  <a:pt x="6804757" y="1260650"/>
                </a:cubicBezTo>
                <a:lnTo>
                  <a:pt x="6922186" y="1372484"/>
                </a:lnTo>
                <a:cubicBezTo>
                  <a:pt x="6923290" y="1373514"/>
                  <a:pt x="6924689" y="1374030"/>
                  <a:pt x="6926088" y="1374030"/>
                </a:cubicBezTo>
                <a:cubicBezTo>
                  <a:pt x="6927560" y="1373956"/>
                  <a:pt x="6929033" y="1373367"/>
                  <a:pt x="6930064" y="1372263"/>
                </a:cubicBezTo>
                <a:close/>
                <a:moveTo>
                  <a:pt x="6812708" y="1260356"/>
                </a:moveTo>
                <a:cubicBezTo>
                  <a:pt x="6814769" y="1258073"/>
                  <a:pt x="6814622" y="1254539"/>
                  <a:pt x="6812413" y="1252478"/>
                </a:cubicBezTo>
                <a:lnTo>
                  <a:pt x="6697414" y="1146681"/>
                </a:lnTo>
                <a:cubicBezTo>
                  <a:pt x="6695132" y="1144620"/>
                  <a:pt x="6691672" y="1144767"/>
                  <a:pt x="6689536" y="1146976"/>
                </a:cubicBezTo>
                <a:cubicBezTo>
                  <a:pt x="6687475" y="1149258"/>
                  <a:pt x="6687622" y="1152792"/>
                  <a:pt x="6689831" y="1154854"/>
                </a:cubicBezTo>
                <a:lnTo>
                  <a:pt x="6804830" y="1260650"/>
                </a:lnTo>
                <a:cubicBezTo>
                  <a:pt x="6805934" y="1261607"/>
                  <a:pt x="6807260" y="1262122"/>
                  <a:pt x="6808659" y="1262122"/>
                </a:cubicBezTo>
                <a:cubicBezTo>
                  <a:pt x="6810131" y="1262122"/>
                  <a:pt x="6811604" y="1261534"/>
                  <a:pt x="6812708" y="1260356"/>
                </a:cubicBezTo>
                <a:close/>
                <a:moveTo>
                  <a:pt x="6583961" y="1175394"/>
                </a:moveTo>
                <a:lnTo>
                  <a:pt x="6694616" y="1156252"/>
                </a:lnTo>
                <a:cubicBezTo>
                  <a:pt x="6697635" y="1155737"/>
                  <a:pt x="6699696" y="1152866"/>
                  <a:pt x="6699181" y="1149773"/>
                </a:cubicBezTo>
                <a:cubicBezTo>
                  <a:pt x="6698665" y="1146755"/>
                  <a:pt x="6695794" y="1144693"/>
                  <a:pt x="6692702" y="1145209"/>
                </a:cubicBezTo>
                <a:lnTo>
                  <a:pt x="6582047" y="1164351"/>
                </a:lnTo>
                <a:cubicBezTo>
                  <a:pt x="6579028" y="1164866"/>
                  <a:pt x="6576967" y="1167738"/>
                  <a:pt x="6577482" y="1170830"/>
                </a:cubicBezTo>
                <a:cubicBezTo>
                  <a:pt x="6577924" y="1173554"/>
                  <a:pt x="6580353" y="1175468"/>
                  <a:pt x="6583004" y="1175468"/>
                </a:cubicBezTo>
                <a:cubicBezTo>
                  <a:pt x="6583298" y="1175468"/>
                  <a:pt x="6583592" y="1175394"/>
                  <a:pt x="6583961" y="1175394"/>
                </a:cubicBezTo>
                <a:close/>
                <a:moveTo>
                  <a:pt x="6586979" y="1173775"/>
                </a:moveTo>
                <a:cubicBezTo>
                  <a:pt x="6589114" y="1171566"/>
                  <a:pt x="6589041" y="1168032"/>
                  <a:pt x="6586832" y="1165897"/>
                </a:cubicBezTo>
                <a:lnTo>
                  <a:pt x="6489134" y="1071291"/>
                </a:lnTo>
                <a:cubicBezTo>
                  <a:pt x="6486926" y="1069156"/>
                  <a:pt x="6483391" y="1069230"/>
                  <a:pt x="6481256" y="1071438"/>
                </a:cubicBezTo>
                <a:cubicBezTo>
                  <a:pt x="6479121" y="1073647"/>
                  <a:pt x="6479195" y="1077181"/>
                  <a:pt x="6481404" y="1079316"/>
                </a:cubicBezTo>
                <a:lnTo>
                  <a:pt x="6579101" y="1173922"/>
                </a:lnTo>
                <a:cubicBezTo>
                  <a:pt x="6580206" y="1174953"/>
                  <a:pt x="6581605" y="1175468"/>
                  <a:pt x="6583004" y="1175468"/>
                </a:cubicBezTo>
                <a:cubicBezTo>
                  <a:pt x="6584476" y="1175468"/>
                  <a:pt x="6585875" y="1174879"/>
                  <a:pt x="6586979" y="1173775"/>
                </a:cubicBezTo>
                <a:close/>
                <a:moveTo>
                  <a:pt x="6382822" y="1095145"/>
                </a:moveTo>
                <a:lnTo>
                  <a:pt x="6485968" y="1080862"/>
                </a:lnTo>
                <a:cubicBezTo>
                  <a:pt x="6488987" y="1080420"/>
                  <a:pt x="6491122" y="1077623"/>
                  <a:pt x="6490754" y="1074604"/>
                </a:cubicBezTo>
                <a:cubicBezTo>
                  <a:pt x="6490312" y="1071512"/>
                  <a:pt x="6487514" y="1069451"/>
                  <a:pt x="6484496" y="1069819"/>
                </a:cubicBezTo>
                <a:lnTo>
                  <a:pt x="6381350" y="1084102"/>
                </a:lnTo>
                <a:cubicBezTo>
                  <a:pt x="6378331" y="1084543"/>
                  <a:pt x="6376196" y="1087341"/>
                  <a:pt x="6376564" y="1090360"/>
                </a:cubicBezTo>
                <a:cubicBezTo>
                  <a:pt x="6376932" y="1093157"/>
                  <a:pt x="6379362" y="1095219"/>
                  <a:pt x="6382086" y="1095145"/>
                </a:cubicBezTo>
                <a:cubicBezTo>
                  <a:pt x="6382381" y="1095145"/>
                  <a:pt x="6382601" y="1095145"/>
                  <a:pt x="6382822" y="1095145"/>
                </a:cubicBezTo>
                <a:close/>
                <a:moveTo>
                  <a:pt x="6385841" y="1093673"/>
                </a:moveTo>
                <a:cubicBezTo>
                  <a:pt x="6388123" y="1091611"/>
                  <a:pt x="6388197" y="1088077"/>
                  <a:pt x="6386135" y="1085795"/>
                </a:cubicBezTo>
                <a:lnTo>
                  <a:pt x="6311040" y="1004883"/>
                </a:lnTo>
                <a:cubicBezTo>
                  <a:pt x="6308904" y="1002601"/>
                  <a:pt x="6305444" y="1002453"/>
                  <a:pt x="6303162" y="1004589"/>
                </a:cubicBezTo>
                <a:cubicBezTo>
                  <a:pt x="6300880" y="1006650"/>
                  <a:pt x="6300806" y="1010184"/>
                  <a:pt x="6302868" y="1012466"/>
                </a:cubicBezTo>
                <a:lnTo>
                  <a:pt x="6377963" y="1093378"/>
                </a:lnTo>
                <a:cubicBezTo>
                  <a:pt x="6379067" y="1094556"/>
                  <a:pt x="6380614" y="1095145"/>
                  <a:pt x="6382086" y="1095145"/>
                </a:cubicBezTo>
                <a:cubicBezTo>
                  <a:pt x="6383485" y="1095145"/>
                  <a:pt x="6384810" y="1094703"/>
                  <a:pt x="6385841" y="1093673"/>
                </a:cubicBezTo>
                <a:close/>
                <a:moveTo>
                  <a:pt x="6310819" y="1012687"/>
                </a:moveTo>
                <a:cubicBezTo>
                  <a:pt x="6313027" y="1010552"/>
                  <a:pt x="6313101" y="1007018"/>
                  <a:pt x="6310966" y="1004809"/>
                </a:cubicBezTo>
                <a:lnTo>
                  <a:pt x="6246840" y="938696"/>
                </a:lnTo>
                <a:cubicBezTo>
                  <a:pt x="6244705" y="936487"/>
                  <a:pt x="6241171" y="936413"/>
                  <a:pt x="6238962" y="938549"/>
                </a:cubicBezTo>
                <a:cubicBezTo>
                  <a:pt x="6236754" y="940684"/>
                  <a:pt x="6236680" y="944218"/>
                  <a:pt x="6238815" y="946426"/>
                </a:cubicBezTo>
                <a:lnTo>
                  <a:pt x="6302941" y="1012540"/>
                </a:lnTo>
                <a:cubicBezTo>
                  <a:pt x="6304045" y="1013644"/>
                  <a:pt x="6305518" y="1014233"/>
                  <a:pt x="6306990" y="1014233"/>
                </a:cubicBezTo>
                <a:cubicBezTo>
                  <a:pt x="6308389" y="1014233"/>
                  <a:pt x="6309788" y="1013718"/>
                  <a:pt x="6310819" y="1012687"/>
                </a:cubicBezTo>
                <a:close/>
                <a:moveTo>
                  <a:pt x="6246546" y="946794"/>
                </a:moveTo>
                <a:cubicBezTo>
                  <a:pt x="6248902" y="944807"/>
                  <a:pt x="6249122" y="941273"/>
                  <a:pt x="6247135" y="938917"/>
                </a:cubicBezTo>
                <a:lnTo>
                  <a:pt x="6199721" y="883994"/>
                </a:lnTo>
                <a:cubicBezTo>
                  <a:pt x="6197733" y="881638"/>
                  <a:pt x="6194200" y="881417"/>
                  <a:pt x="6191844" y="883405"/>
                </a:cubicBezTo>
                <a:cubicBezTo>
                  <a:pt x="6189488" y="885393"/>
                  <a:pt x="6189267" y="888926"/>
                  <a:pt x="6191255" y="891282"/>
                </a:cubicBezTo>
                <a:lnTo>
                  <a:pt x="6238668" y="946205"/>
                </a:lnTo>
                <a:cubicBezTo>
                  <a:pt x="6239772" y="947457"/>
                  <a:pt x="6241318" y="948120"/>
                  <a:pt x="6242938" y="948120"/>
                </a:cubicBezTo>
                <a:cubicBezTo>
                  <a:pt x="6244190" y="948120"/>
                  <a:pt x="6245441" y="947678"/>
                  <a:pt x="6246546" y="946794"/>
                </a:cubicBezTo>
                <a:close/>
                <a:moveTo>
                  <a:pt x="6201047" y="887822"/>
                </a:moveTo>
                <a:cubicBezTo>
                  <a:pt x="6201120" y="884730"/>
                  <a:pt x="6198691" y="882227"/>
                  <a:pt x="6195599" y="882153"/>
                </a:cubicBezTo>
                <a:lnTo>
                  <a:pt x="6111521" y="880533"/>
                </a:lnTo>
                <a:cubicBezTo>
                  <a:pt x="6107913" y="880754"/>
                  <a:pt x="6105926" y="882889"/>
                  <a:pt x="6105852" y="885982"/>
                </a:cubicBezTo>
                <a:cubicBezTo>
                  <a:pt x="6105778" y="889074"/>
                  <a:pt x="6108208" y="891577"/>
                  <a:pt x="6111300" y="891651"/>
                </a:cubicBezTo>
                <a:lnTo>
                  <a:pt x="6195377" y="893270"/>
                </a:lnTo>
                <a:cubicBezTo>
                  <a:pt x="6195451" y="893270"/>
                  <a:pt x="6195451" y="893270"/>
                  <a:pt x="6195525" y="893270"/>
                </a:cubicBezTo>
                <a:cubicBezTo>
                  <a:pt x="6198543" y="893197"/>
                  <a:pt x="6200973" y="890841"/>
                  <a:pt x="6201047" y="887822"/>
                </a:cubicBezTo>
                <a:close/>
                <a:moveTo>
                  <a:pt x="6114834" y="890473"/>
                </a:moveTo>
                <a:cubicBezTo>
                  <a:pt x="6117263" y="888558"/>
                  <a:pt x="6117705" y="885098"/>
                  <a:pt x="6115791" y="882669"/>
                </a:cubicBezTo>
                <a:lnTo>
                  <a:pt x="6076476" y="831942"/>
                </a:lnTo>
                <a:cubicBezTo>
                  <a:pt x="6074562" y="829513"/>
                  <a:pt x="6071101" y="829071"/>
                  <a:pt x="6068672" y="830985"/>
                </a:cubicBezTo>
                <a:cubicBezTo>
                  <a:pt x="6066243" y="832899"/>
                  <a:pt x="6065801" y="836360"/>
                  <a:pt x="6067715" y="838789"/>
                </a:cubicBezTo>
                <a:lnTo>
                  <a:pt x="6107030" y="889515"/>
                </a:lnTo>
                <a:cubicBezTo>
                  <a:pt x="6108134" y="890914"/>
                  <a:pt x="6109827" y="891651"/>
                  <a:pt x="6111447" y="891651"/>
                </a:cubicBezTo>
                <a:cubicBezTo>
                  <a:pt x="6112625" y="891577"/>
                  <a:pt x="6113803" y="891209"/>
                  <a:pt x="6114834" y="890473"/>
                </a:cubicBezTo>
                <a:close/>
                <a:moveTo>
                  <a:pt x="5984962" y="849833"/>
                </a:moveTo>
                <a:lnTo>
                  <a:pt x="6072648" y="840851"/>
                </a:lnTo>
                <a:cubicBezTo>
                  <a:pt x="6075740" y="840556"/>
                  <a:pt x="6077948" y="837832"/>
                  <a:pt x="6077654" y="834740"/>
                </a:cubicBezTo>
                <a:cubicBezTo>
                  <a:pt x="6077360" y="831648"/>
                  <a:pt x="6074415" y="829586"/>
                  <a:pt x="6071543" y="829733"/>
                </a:cubicBezTo>
                <a:lnTo>
                  <a:pt x="5983858" y="838715"/>
                </a:lnTo>
                <a:cubicBezTo>
                  <a:pt x="5980766" y="839010"/>
                  <a:pt x="5978557" y="841734"/>
                  <a:pt x="5978852" y="844826"/>
                </a:cubicBezTo>
                <a:cubicBezTo>
                  <a:pt x="5979146" y="847697"/>
                  <a:pt x="5981576" y="849833"/>
                  <a:pt x="5984447" y="849833"/>
                </a:cubicBezTo>
                <a:cubicBezTo>
                  <a:pt x="5984594" y="849833"/>
                  <a:pt x="5984742" y="849833"/>
                  <a:pt x="5984962" y="849833"/>
                </a:cubicBezTo>
                <a:close/>
                <a:moveTo>
                  <a:pt x="5922309" y="876337"/>
                </a:moveTo>
                <a:lnTo>
                  <a:pt x="5986582" y="849391"/>
                </a:lnTo>
                <a:cubicBezTo>
                  <a:pt x="5989454" y="848213"/>
                  <a:pt x="5990779" y="844900"/>
                  <a:pt x="5989601" y="842102"/>
                </a:cubicBezTo>
                <a:cubicBezTo>
                  <a:pt x="5988423" y="839304"/>
                  <a:pt x="5985110" y="837906"/>
                  <a:pt x="5982312" y="839084"/>
                </a:cubicBezTo>
                <a:lnTo>
                  <a:pt x="5918039" y="866030"/>
                </a:lnTo>
                <a:cubicBezTo>
                  <a:pt x="5915168" y="867208"/>
                  <a:pt x="5913842" y="870521"/>
                  <a:pt x="5915020" y="873318"/>
                </a:cubicBezTo>
                <a:cubicBezTo>
                  <a:pt x="5915904" y="875453"/>
                  <a:pt x="5918039" y="876779"/>
                  <a:pt x="5920174" y="876779"/>
                </a:cubicBezTo>
                <a:cubicBezTo>
                  <a:pt x="5920910" y="876779"/>
                  <a:pt x="5921646" y="876631"/>
                  <a:pt x="5922309" y="876337"/>
                </a:cubicBezTo>
                <a:close/>
                <a:moveTo>
                  <a:pt x="5897204" y="922572"/>
                </a:moveTo>
                <a:lnTo>
                  <a:pt x="5925033" y="873981"/>
                </a:lnTo>
                <a:cubicBezTo>
                  <a:pt x="5926579" y="871331"/>
                  <a:pt x="5925622" y="867870"/>
                  <a:pt x="5922972" y="866398"/>
                </a:cubicBezTo>
                <a:cubicBezTo>
                  <a:pt x="5920321" y="864852"/>
                  <a:pt x="5916861" y="865809"/>
                  <a:pt x="5915389" y="868459"/>
                </a:cubicBezTo>
                <a:lnTo>
                  <a:pt x="5887559" y="917051"/>
                </a:lnTo>
                <a:cubicBezTo>
                  <a:pt x="5886013" y="919701"/>
                  <a:pt x="5886970" y="923161"/>
                  <a:pt x="5889621" y="924634"/>
                </a:cubicBezTo>
                <a:cubicBezTo>
                  <a:pt x="5890504" y="925149"/>
                  <a:pt x="5891461" y="925370"/>
                  <a:pt x="5892418" y="925370"/>
                </a:cubicBezTo>
                <a:cubicBezTo>
                  <a:pt x="5894332" y="925370"/>
                  <a:pt x="5896173" y="924413"/>
                  <a:pt x="5897204" y="922572"/>
                </a:cubicBezTo>
                <a:close/>
                <a:moveTo>
                  <a:pt x="5893449" y="993766"/>
                </a:moveTo>
                <a:cubicBezTo>
                  <a:pt x="5896541" y="993692"/>
                  <a:pt x="5898970" y="991189"/>
                  <a:pt x="5898970" y="988097"/>
                </a:cubicBezTo>
                <a:lnTo>
                  <a:pt x="5897940" y="919701"/>
                </a:lnTo>
                <a:cubicBezTo>
                  <a:pt x="5897866" y="916609"/>
                  <a:pt x="5895363" y="914179"/>
                  <a:pt x="5892345" y="914179"/>
                </a:cubicBezTo>
                <a:cubicBezTo>
                  <a:pt x="5892345" y="914179"/>
                  <a:pt x="5892345" y="914179"/>
                  <a:pt x="5892345" y="914179"/>
                </a:cubicBezTo>
                <a:cubicBezTo>
                  <a:pt x="5889252" y="914253"/>
                  <a:pt x="5886823" y="916756"/>
                  <a:pt x="5886823" y="919848"/>
                </a:cubicBezTo>
                <a:lnTo>
                  <a:pt x="5887853" y="988244"/>
                </a:lnTo>
                <a:cubicBezTo>
                  <a:pt x="5887853" y="991336"/>
                  <a:pt x="5890357" y="993766"/>
                  <a:pt x="5893449" y="993766"/>
                </a:cubicBezTo>
                <a:cubicBezTo>
                  <a:pt x="5893375" y="993766"/>
                  <a:pt x="5893449" y="993766"/>
                  <a:pt x="5893449" y="993766"/>
                </a:cubicBezTo>
                <a:close/>
                <a:moveTo>
                  <a:pt x="5917082" y="1079831"/>
                </a:moveTo>
                <a:cubicBezTo>
                  <a:pt x="5920027" y="1079095"/>
                  <a:pt x="5921868" y="1076003"/>
                  <a:pt x="5921057" y="1073058"/>
                </a:cubicBezTo>
                <a:lnTo>
                  <a:pt x="5898750" y="986845"/>
                </a:lnTo>
                <a:cubicBezTo>
                  <a:pt x="5897940" y="983900"/>
                  <a:pt x="5894921" y="982060"/>
                  <a:pt x="5891977" y="982870"/>
                </a:cubicBezTo>
                <a:cubicBezTo>
                  <a:pt x="5889031" y="983606"/>
                  <a:pt x="5887191" y="986698"/>
                  <a:pt x="5888001" y="989643"/>
                </a:cubicBezTo>
                <a:lnTo>
                  <a:pt x="5910309" y="1075856"/>
                </a:lnTo>
                <a:cubicBezTo>
                  <a:pt x="5910971" y="1078359"/>
                  <a:pt x="5913253" y="1080052"/>
                  <a:pt x="5915757" y="1080052"/>
                </a:cubicBezTo>
                <a:cubicBezTo>
                  <a:pt x="5916125" y="1079979"/>
                  <a:pt x="5916566" y="1079905"/>
                  <a:pt x="5917082" y="1079831"/>
                </a:cubicBezTo>
                <a:close/>
                <a:moveTo>
                  <a:pt x="5959931" y="1180548"/>
                </a:moveTo>
                <a:cubicBezTo>
                  <a:pt x="5962728" y="1179370"/>
                  <a:pt x="5964127" y="1176131"/>
                  <a:pt x="5962949" y="1173259"/>
                </a:cubicBezTo>
                <a:lnTo>
                  <a:pt x="5920837" y="1072248"/>
                </a:lnTo>
                <a:cubicBezTo>
                  <a:pt x="5919659" y="1069377"/>
                  <a:pt x="5916419" y="1068052"/>
                  <a:pt x="5913548" y="1069230"/>
                </a:cubicBezTo>
                <a:cubicBezTo>
                  <a:pt x="5910750" y="1070408"/>
                  <a:pt x="5909352" y="1073647"/>
                  <a:pt x="5910529" y="1076518"/>
                </a:cubicBezTo>
                <a:lnTo>
                  <a:pt x="5952642" y="1177529"/>
                </a:lnTo>
                <a:cubicBezTo>
                  <a:pt x="5953525" y="1179664"/>
                  <a:pt x="5955660" y="1180990"/>
                  <a:pt x="5957795" y="1180990"/>
                </a:cubicBezTo>
                <a:cubicBezTo>
                  <a:pt x="5958532" y="1180990"/>
                  <a:pt x="5959194" y="1180842"/>
                  <a:pt x="5959931" y="1180548"/>
                </a:cubicBezTo>
                <a:close/>
                <a:moveTo>
                  <a:pt x="6020890" y="1293191"/>
                </a:moveTo>
                <a:cubicBezTo>
                  <a:pt x="6023614" y="1291719"/>
                  <a:pt x="6024645" y="1288332"/>
                  <a:pt x="6023173" y="1285608"/>
                </a:cubicBezTo>
                <a:lnTo>
                  <a:pt x="5962728" y="1172818"/>
                </a:lnTo>
                <a:cubicBezTo>
                  <a:pt x="5961256" y="1170093"/>
                  <a:pt x="5957869" y="1169063"/>
                  <a:pt x="5955145" y="1170535"/>
                </a:cubicBezTo>
                <a:cubicBezTo>
                  <a:pt x="5952421" y="1172008"/>
                  <a:pt x="5951390" y="1175394"/>
                  <a:pt x="5952863" y="1178118"/>
                </a:cubicBezTo>
                <a:lnTo>
                  <a:pt x="6013307" y="1290909"/>
                </a:lnTo>
                <a:cubicBezTo>
                  <a:pt x="6014338" y="1292823"/>
                  <a:pt x="6016252" y="1293854"/>
                  <a:pt x="6018240" y="1293854"/>
                </a:cubicBezTo>
                <a:cubicBezTo>
                  <a:pt x="6019197" y="1293854"/>
                  <a:pt x="6020081" y="1293633"/>
                  <a:pt x="6020890" y="1293191"/>
                </a:cubicBezTo>
                <a:close/>
                <a:moveTo>
                  <a:pt x="6097827" y="1411209"/>
                </a:moveTo>
                <a:cubicBezTo>
                  <a:pt x="6100404" y="1409516"/>
                  <a:pt x="6101140" y="1406056"/>
                  <a:pt x="6099447" y="1403479"/>
                </a:cubicBezTo>
                <a:lnTo>
                  <a:pt x="6022878" y="1285240"/>
                </a:lnTo>
                <a:cubicBezTo>
                  <a:pt x="6021185" y="1282663"/>
                  <a:pt x="6017725" y="1281927"/>
                  <a:pt x="6015148" y="1283621"/>
                </a:cubicBezTo>
                <a:cubicBezTo>
                  <a:pt x="6012571" y="1285314"/>
                  <a:pt x="6011835" y="1288774"/>
                  <a:pt x="6013528" y="1291351"/>
                </a:cubicBezTo>
                <a:lnTo>
                  <a:pt x="6090096" y="1409590"/>
                </a:lnTo>
                <a:cubicBezTo>
                  <a:pt x="6091201" y="1411283"/>
                  <a:pt x="6092968" y="1412167"/>
                  <a:pt x="6094808" y="1412167"/>
                </a:cubicBezTo>
                <a:cubicBezTo>
                  <a:pt x="6095912" y="1412093"/>
                  <a:pt x="6096943" y="1411798"/>
                  <a:pt x="6097827" y="1411209"/>
                </a:cubicBezTo>
                <a:close/>
                <a:moveTo>
                  <a:pt x="6188604" y="1527976"/>
                </a:moveTo>
                <a:cubicBezTo>
                  <a:pt x="6191034" y="1526062"/>
                  <a:pt x="6191476" y="1522601"/>
                  <a:pt x="6189635" y="1520172"/>
                </a:cubicBezTo>
                <a:lnTo>
                  <a:pt x="6099226" y="1403111"/>
                </a:lnTo>
                <a:cubicBezTo>
                  <a:pt x="6097385" y="1400681"/>
                  <a:pt x="6093851" y="1400240"/>
                  <a:pt x="6091422" y="1402080"/>
                </a:cubicBezTo>
                <a:cubicBezTo>
                  <a:pt x="6088992" y="1403994"/>
                  <a:pt x="6088550" y="1407455"/>
                  <a:pt x="6090391" y="1409884"/>
                </a:cubicBezTo>
                <a:lnTo>
                  <a:pt x="6180800" y="1526945"/>
                </a:lnTo>
                <a:cubicBezTo>
                  <a:pt x="6181904" y="1528344"/>
                  <a:pt x="6183598" y="1529154"/>
                  <a:pt x="6185217" y="1529080"/>
                </a:cubicBezTo>
                <a:cubicBezTo>
                  <a:pt x="6186396" y="1529154"/>
                  <a:pt x="6187573" y="1528786"/>
                  <a:pt x="6188604" y="1527976"/>
                </a:cubicBezTo>
                <a:close/>
                <a:moveTo>
                  <a:pt x="6340194" y="1532246"/>
                </a:moveTo>
                <a:cubicBezTo>
                  <a:pt x="6340342" y="1529154"/>
                  <a:pt x="6337986" y="1526577"/>
                  <a:pt x="6334967" y="1526356"/>
                </a:cubicBezTo>
                <a:lnTo>
                  <a:pt x="6185512" y="1518037"/>
                </a:lnTo>
                <a:cubicBezTo>
                  <a:pt x="6182052" y="1517669"/>
                  <a:pt x="6179769" y="1520245"/>
                  <a:pt x="6179622" y="1523264"/>
                </a:cubicBezTo>
                <a:cubicBezTo>
                  <a:pt x="6179475" y="1526356"/>
                  <a:pt x="6181831" y="1528933"/>
                  <a:pt x="6184849" y="1529154"/>
                </a:cubicBezTo>
                <a:lnTo>
                  <a:pt x="6334304" y="1537473"/>
                </a:lnTo>
                <a:cubicBezTo>
                  <a:pt x="6334452" y="1537473"/>
                  <a:pt x="6334525" y="1537473"/>
                  <a:pt x="6334672" y="1537473"/>
                </a:cubicBezTo>
                <a:cubicBezTo>
                  <a:pt x="6337617" y="1537473"/>
                  <a:pt x="6340047" y="1535191"/>
                  <a:pt x="6340194" y="1532246"/>
                </a:cubicBezTo>
                <a:close/>
                <a:moveTo>
                  <a:pt x="6443414" y="1644227"/>
                </a:moveTo>
                <a:cubicBezTo>
                  <a:pt x="6445623" y="1642092"/>
                  <a:pt x="6445696" y="1638558"/>
                  <a:pt x="6443561" y="1636349"/>
                </a:cubicBezTo>
                <a:lnTo>
                  <a:pt x="6338648" y="1528049"/>
                </a:lnTo>
                <a:cubicBezTo>
                  <a:pt x="6336513" y="1525841"/>
                  <a:pt x="6332979" y="1525767"/>
                  <a:pt x="6330771" y="1527902"/>
                </a:cubicBezTo>
                <a:cubicBezTo>
                  <a:pt x="6328562" y="1530037"/>
                  <a:pt x="6328488" y="1533571"/>
                  <a:pt x="6330623" y="1535780"/>
                </a:cubicBezTo>
                <a:lnTo>
                  <a:pt x="6435536" y="1644080"/>
                </a:lnTo>
                <a:cubicBezTo>
                  <a:pt x="6436641" y="1645184"/>
                  <a:pt x="6438113" y="1645773"/>
                  <a:pt x="6439585" y="1645773"/>
                </a:cubicBezTo>
                <a:cubicBezTo>
                  <a:pt x="6440984" y="1645773"/>
                  <a:pt x="6442310" y="1645258"/>
                  <a:pt x="6443414" y="1644227"/>
                </a:cubicBezTo>
                <a:close/>
                <a:moveTo>
                  <a:pt x="6594415" y="1640840"/>
                </a:moveTo>
                <a:cubicBezTo>
                  <a:pt x="6594415" y="1637748"/>
                  <a:pt x="6591912" y="1635245"/>
                  <a:pt x="6588893" y="1635245"/>
                </a:cubicBezTo>
                <a:lnTo>
                  <a:pt x="6439585" y="1634656"/>
                </a:lnTo>
                <a:cubicBezTo>
                  <a:pt x="6439585" y="1634656"/>
                  <a:pt x="6439512" y="1634656"/>
                  <a:pt x="6439512" y="1634656"/>
                </a:cubicBezTo>
                <a:cubicBezTo>
                  <a:pt x="6436493" y="1634656"/>
                  <a:pt x="6433990" y="1637159"/>
                  <a:pt x="6433990" y="1640178"/>
                </a:cubicBezTo>
                <a:cubicBezTo>
                  <a:pt x="6433990" y="1643270"/>
                  <a:pt x="6436493" y="1645773"/>
                  <a:pt x="6439512" y="1645773"/>
                </a:cubicBezTo>
                <a:lnTo>
                  <a:pt x="6588820" y="1646362"/>
                </a:lnTo>
                <a:cubicBezTo>
                  <a:pt x="6588820" y="1646362"/>
                  <a:pt x="6588893" y="1646362"/>
                  <a:pt x="6588893" y="1646362"/>
                </a:cubicBezTo>
                <a:cubicBezTo>
                  <a:pt x="6591912" y="1646362"/>
                  <a:pt x="6594342" y="1643859"/>
                  <a:pt x="6594415" y="1640840"/>
                </a:cubicBezTo>
                <a:close/>
                <a:moveTo>
                  <a:pt x="6708679" y="1737213"/>
                </a:moveTo>
                <a:cubicBezTo>
                  <a:pt x="6710592" y="1734783"/>
                  <a:pt x="6710224" y="1731323"/>
                  <a:pt x="6707795" y="1729335"/>
                </a:cubicBezTo>
                <a:lnTo>
                  <a:pt x="6592280" y="1636423"/>
                </a:lnTo>
                <a:cubicBezTo>
                  <a:pt x="6589851" y="1634509"/>
                  <a:pt x="6586390" y="1634877"/>
                  <a:pt x="6584403" y="1637306"/>
                </a:cubicBezTo>
                <a:cubicBezTo>
                  <a:pt x="6582488" y="1639736"/>
                  <a:pt x="6582856" y="1643196"/>
                  <a:pt x="6585286" y="1645184"/>
                </a:cubicBezTo>
                <a:lnTo>
                  <a:pt x="6700801" y="1738096"/>
                </a:lnTo>
                <a:cubicBezTo>
                  <a:pt x="6701832" y="1738906"/>
                  <a:pt x="6703083" y="1739348"/>
                  <a:pt x="6704335" y="1739348"/>
                </a:cubicBezTo>
                <a:cubicBezTo>
                  <a:pt x="6705955" y="1739274"/>
                  <a:pt x="6707574" y="1738612"/>
                  <a:pt x="6708679" y="1737213"/>
                </a:cubicBezTo>
                <a:close/>
                <a:moveTo>
                  <a:pt x="6830819" y="1825119"/>
                </a:moveTo>
                <a:cubicBezTo>
                  <a:pt x="6832586" y="1822616"/>
                  <a:pt x="6832071" y="1819156"/>
                  <a:pt x="6829568" y="1817315"/>
                </a:cubicBezTo>
                <a:lnTo>
                  <a:pt x="6707574" y="1729188"/>
                </a:lnTo>
                <a:cubicBezTo>
                  <a:pt x="6705071" y="1727421"/>
                  <a:pt x="6701611" y="1727936"/>
                  <a:pt x="6699770" y="1730440"/>
                </a:cubicBezTo>
                <a:cubicBezTo>
                  <a:pt x="6698003" y="1732943"/>
                  <a:pt x="6698519" y="1736403"/>
                  <a:pt x="6701021" y="1738244"/>
                </a:cubicBezTo>
                <a:lnTo>
                  <a:pt x="6823015" y="1826371"/>
                </a:lnTo>
                <a:cubicBezTo>
                  <a:pt x="6824046" y="1827107"/>
                  <a:pt x="6825150" y="1827401"/>
                  <a:pt x="6826328" y="1827401"/>
                </a:cubicBezTo>
                <a:cubicBezTo>
                  <a:pt x="6828021" y="1827401"/>
                  <a:pt x="6829715" y="1826592"/>
                  <a:pt x="6830819" y="1825119"/>
                </a:cubicBezTo>
                <a:close/>
                <a:moveTo>
                  <a:pt x="6937278" y="1903749"/>
                </a:moveTo>
                <a:cubicBezTo>
                  <a:pt x="6939119" y="1901245"/>
                  <a:pt x="6938604" y="1897785"/>
                  <a:pt x="6936100" y="1895944"/>
                </a:cubicBezTo>
                <a:lnTo>
                  <a:pt x="6829568" y="1817389"/>
                </a:lnTo>
                <a:cubicBezTo>
                  <a:pt x="6827138" y="1815548"/>
                  <a:pt x="6823604" y="1816063"/>
                  <a:pt x="6821764" y="1818567"/>
                </a:cubicBezTo>
                <a:cubicBezTo>
                  <a:pt x="6819923" y="1821070"/>
                  <a:pt x="6820438" y="1824530"/>
                  <a:pt x="6822941" y="1826371"/>
                </a:cubicBezTo>
                <a:lnTo>
                  <a:pt x="6929474" y="1904927"/>
                </a:lnTo>
                <a:cubicBezTo>
                  <a:pt x="6930505" y="1905663"/>
                  <a:pt x="6931683" y="1906031"/>
                  <a:pt x="6932788" y="1906031"/>
                </a:cubicBezTo>
                <a:cubicBezTo>
                  <a:pt x="6934554" y="1905957"/>
                  <a:pt x="6936174" y="1905147"/>
                  <a:pt x="6937278" y="1903749"/>
                </a:cubicBezTo>
                <a:close/>
                <a:moveTo>
                  <a:pt x="6953034" y="1915307"/>
                </a:moveTo>
                <a:cubicBezTo>
                  <a:pt x="6954874" y="1912804"/>
                  <a:pt x="6954359" y="1909344"/>
                  <a:pt x="6951856" y="1907503"/>
                </a:cubicBezTo>
                <a:lnTo>
                  <a:pt x="6936174" y="1895944"/>
                </a:lnTo>
                <a:cubicBezTo>
                  <a:pt x="6933745" y="1894104"/>
                  <a:pt x="6930210" y="1894619"/>
                  <a:pt x="6928370" y="1897122"/>
                </a:cubicBezTo>
                <a:cubicBezTo>
                  <a:pt x="6926529" y="1899626"/>
                  <a:pt x="6927045" y="1903086"/>
                  <a:pt x="6929548" y="1904927"/>
                </a:cubicBezTo>
                <a:lnTo>
                  <a:pt x="6945230" y="1916485"/>
                </a:lnTo>
                <a:cubicBezTo>
                  <a:pt x="6946260" y="1917222"/>
                  <a:pt x="6947438" y="1917590"/>
                  <a:pt x="6948616" y="1917590"/>
                </a:cubicBezTo>
                <a:cubicBezTo>
                  <a:pt x="6950236" y="1917590"/>
                  <a:pt x="6951929" y="1916780"/>
                  <a:pt x="6953034" y="1915307"/>
                </a:cubicBezTo>
                <a:close/>
                <a:moveTo>
                  <a:pt x="6956420" y="1917884"/>
                </a:moveTo>
                <a:cubicBezTo>
                  <a:pt x="6958261" y="1915381"/>
                  <a:pt x="6957745" y="1911921"/>
                  <a:pt x="6955243" y="1910080"/>
                </a:cubicBezTo>
                <a:lnTo>
                  <a:pt x="6951782" y="1907503"/>
                </a:lnTo>
                <a:cubicBezTo>
                  <a:pt x="6949353" y="1905663"/>
                  <a:pt x="6945819" y="1906252"/>
                  <a:pt x="6943978" y="1908681"/>
                </a:cubicBezTo>
                <a:cubicBezTo>
                  <a:pt x="6942137" y="1911185"/>
                  <a:pt x="6942653" y="1914645"/>
                  <a:pt x="6945156" y="1916485"/>
                </a:cubicBezTo>
                <a:lnTo>
                  <a:pt x="6948616" y="1919062"/>
                </a:lnTo>
                <a:cubicBezTo>
                  <a:pt x="6949647" y="1919799"/>
                  <a:pt x="6950825" y="1920167"/>
                  <a:pt x="6951929" y="1920167"/>
                </a:cubicBezTo>
                <a:cubicBezTo>
                  <a:pt x="6953696" y="1920093"/>
                  <a:pt x="6955389" y="1919283"/>
                  <a:pt x="6956420" y="1917884"/>
                </a:cubicBezTo>
                <a:close/>
                <a:moveTo>
                  <a:pt x="6967243" y="1914645"/>
                </a:moveTo>
                <a:cubicBezTo>
                  <a:pt x="6967243" y="1911553"/>
                  <a:pt x="6964813" y="1909049"/>
                  <a:pt x="6961721" y="1909049"/>
                </a:cubicBezTo>
                <a:lnTo>
                  <a:pt x="6952077" y="1908976"/>
                </a:lnTo>
                <a:cubicBezTo>
                  <a:pt x="6948690" y="1909270"/>
                  <a:pt x="6946481" y="1911405"/>
                  <a:pt x="6946481" y="1914498"/>
                </a:cubicBezTo>
                <a:cubicBezTo>
                  <a:pt x="6946481" y="1917590"/>
                  <a:pt x="6948911" y="1920093"/>
                  <a:pt x="6952003" y="1920093"/>
                </a:cubicBezTo>
                <a:lnTo>
                  <a:pt x="6961648" y="1920167"/>
                </a:lnTo>
                <a:cubicBezTo>
                  <a:pt x="6961648" y="1920167"/>
                  <a:pt x="6961721" y="1920167"/>
                  <a:pt x="6961721" y="1920167"/>
                </a:cubicBezTo>
                <a:cubicBezTo>
                  <a:pt x="6964740" y="1920167"/>
                  <a:pt x="6967169" y="1917737"/>
                  <a:pt x="6967243" y="1914645"/>
                </a:cubicBezTo>
                <a:close/>
                <a:moveTo>
                  <a:pt x="6962163" y="1920167"/>
                </a:moveTo>
                <a:lnTo>
                  <a:pt x="7095716" y="1907945"/>
                </a:lnTo>
                <a:cubicBezTo>
                  <a:pt x="7098808" y="1907651"/>
                  <a:pt x="7101016" y="1904927"/>
                  <a:pt x="7100722" y="1901908"/>
                </a:cubicBezTo>
                <a:cubicBezTo>
                  <a:pt x="7100427" y="1898816"/>
                  <a:pt x="7097556" y="1896681"/>
                  <a:pt x="7094685" y="1896902"/>
                </a:cubicBezTo>
                <a:lnTo>
                  <a:pt x="6961132" y="1909123"/>
                </a:lnTo>
                <a:cubicBezTo>
                  <a:pt x="6958040" y="1909418"/>
                  <a:pt x="6955832" y="1912142"/>
                  <a:pt x="6956126" y="1915160"/>
                </a:cubicBezTo>
                <a:cubicBezTo>
                  <a:pt x="6956420" y="1918031"/>
                  <a:pt x="6958850" y="1920240"/>
                  <a:pt x="6961721" y="1920240"/>
                </a:cubicBezTo>
                <a:cubicBezTo>
                  <a:pt x="6961868" y="1920167"/>
                  <a:pt x="6962016" y="1920167"/>
                  <a:pt x="6962163" y="1920167"/>
                </a:cubicBezTo>
                <a:close/>
                <a:moveTo>
                  <a:pt x="7095568" y="1907945"/>
                </a:moveTo>
                <a:lnTo>
                  <a:pt x="7238544" y="1898006"/>
                </a:lnTo>
                <a:cubicBezTo>
                  <a:pt x="7241636" y="1897785"/>
                  <a:pt x="7243919" y="1895135"/>
                  <a:pt x="7243698" y="1892042"/>
                </a:cubicBezTo>
                <a:cubicBezTo>
                  <a:pt x="7243477" y="1888950"/>
                  <a:pt x="7241048" y="1886668"/>
                  <a:pt x="7237735" y="1886889"/>
                </a:cubicBezTo>
                <a:lnTo>
                  <a:pt x="7094759" y="1896828"/>
                </a:lnTo>
                <a:cubicBezTo>
                  <a:pt x="7091666" y="1897049"/>
                  <a:pt x="7089384" y="1899699"/>
                  <a:pt x="7089605" y="1902792"/>
                </a:cubicBezTo>
                <a:cubicBezTo>
                  <a:pt x="7089825" y="1905737"/>
                  <a:pt x="7092255" y="1908019"/>
                  <a:pt x="7095200" y="1907945"/>
                </a:cubicBezTo>
                <a:cubicBezTo>
                  <a:pt x="7095347" y="1908019"/>
                  <a:pt x="7095495" y="1908019"/>
                  <a:pt x="7095568" y="1907945"/>
                </a:cubicBezTo>
                <a:close/>
                <a:moveTo>
                  <a:pt x="7356194" y="1990329"/>
                </a:moveTo>
                <a:cubicBezTo>
                  <a:pt x="7358182" y="1987973"/>
                  <a:pt x="7357814" y="1984440"/>
                  <a:pt x="7355458" y="1982452"/>
                </a:cubicBezTo>
                <a:lnTo>
                  <a:pt x="7241784" y="1888140"/>
                </a:lnTo>
                <a:cubicBezTo>
                  <a:pt x="7239428" y="1886153"/>
                  <a:pt x="7235894" y="1886521"/>
                  <a:pt x="7233906" y="1888877"/>
                </a:cubicBezTo>
                <a:cubicBezTo>
                  <a:pt x="7231919" y="1891233"/>
                  <a:pt x="7232287" y="1894766"/>
                  <a:pt x="7234643" y="1896754"/>
                </a:cubicBezTo>
                <a:lnTo>
                  <a:pt x="7348317" y="1991066"/>
                </a:lnTo>
                <a:cubicBezTo>
                  <a:pt x="7349347" y="1991949"/>
                  <a:pt x="7350672" y="1992391"/>
                  <a:pt x="7351924" y="1992317"/>
                </a:cubicBezTo>
                <a:cubicBezTo>
                  <a:pt x="7353544" y="1992317"/>
                  <a:pt x="7355090" y="1991655"/>
                  <a:pt x="7356194" y="1990329"/>
                </a:cubicBezTo>
                <a:close/>
                <a:moveTo>
                  <a:pt x="7351998" y="1992317"/>
                </a:moveTo>
                <a:lnTo>
                  <a:pt x="7494606" y="1990182"/>
                </a:lnTo>
                <a:cubicBezTo>
                  <a:pt x="7497698" y="1990109"/>
                  <a:pt x="7500128" y="1987605"/>
                  <a:pt x="7500128" y="1984513"/>
                </a:cubicBezTo>
                <a:cubicBezTo>
                  <a:pt x="7500054" y="1981421"/>
                  <a:pt x="7497551" y="1978991"/>
                  <a:pt x="7494532" y="1978991"/>
                </a:cubicBezTo>
                <a:cubicBezTo>
                  <a:pt x="7494532" y="1978991"/>
                  <a:pt x="7494532" y="1978991"/>
                  <a:pt x="7494459" y="1978991"/>
                </a:cubicBezTo>
                <a:lnTo>
                  <a:pt x="7351851" y="1981127"/>
                </a:lnTo>
                <a:cubicBezTo>
                  <a:pt x="7348759" y="1981200"/>
                  <a:pt x="7346329" y="1983703"/>
                  <a:pt x="7346329" y="1986795"/>
                </a:cubicBezTo>
                <a:cubicBezTo>
                  <a:pt x="7346329" y="1989888"/>
                  <a:pt x="7348832" y="1992317"/>
                  <a:pt x="7351998" y="1992317"/>
                </a:cubicBezTo>
                <a:cubicBezTo>
                  <a:pt x="7351924" y="1992317"/>
                  <a:pt x="7351924" y="1992317"/>
                  <a:pt x="7351998" y="1992317"/>
                </a:cubicBezTo>
                <a:close/>
                <a:moveTo>
                  <a:pt x="7598562" y="2100028"/>
                </a:moveTo>
                <a:cubicBezTo>
                  <a:pt x="7600844" y="2097967"/>
                  <a:pt x="7601065" y="2094433"/>
                  <a:pt x="7599004" y="2092150"/>
                </a:cubicBezTo>
                <a:lnTo>
                  <a:pt x="7498729" y="1980906"/>
                </a:lnTo>
                <a:cubicBezTo>
                  <a:pt x="7496667" y="1978623"/>
                  <a:pt x="7493134" y="1978476"/>
                  <a:pt x="7490851" y="1980464"/>
                </a:cubicBezTo>
                <a:cubicBezTo>
                  <a:pt x="7488569" y="1982525"/>
                  <a:pt x="7488348" y="1986059"/>
                  <a:pt x="7490409" y="1988342"/>
                </a:cubicBezTo>
                <a:lnTo>
                  <a:pt x="7590684" y="2099586"/>
                </a:lnTo>
                <a:cubicBezTo>
                  <a:pt x="7591789" y="2100838"/>
                  <a:pt x="7593335" y="2101427"/>
                  <a:pt x="7594880" y="2101427"/>
                </a:cubicBezTo>
                <a:cubicBezTo>
                  <a:pt x="7596132" y="2101427"/>
                  <a:pt x="7597458" y="2100985"/>
                  <a:pt x="7598562" y="2100028"/>
                </a:cubicBezTo>
                <a:close/>
                <a:moveTo>
                  <a:pt x="7686542" y="2214659"/>
                </a:moveTo>
                <a:cubicBezTo>
                  <a:pt x="7688971" y="2212745"/>
                  <a:pt x="7689413" y="2209285"/>
                  <a:pt x="7687573" y="2206855"/>
                </a:cubicBezTo>
                <a:lnTo>
                  <a:pt x="7599225" y="2092445"/>
                </a:lnTo>
                <a:cubicBezTo>
                  <a:pt x="7597311" y="2090015"/>
                  <a:pt x="7593850" y="2089574"/>
                  <a:pt x="7591420" y="2091414"/>
                </a:cubicBezTo>
                <a:cubicBezTo>
                  <a:pt x="7588991" y="2093328"/>
                  <a:pt x="7588549" y="2096789"/>
                  <a:pt x="7590389" y="2099218"/>
                </a:cubicBezTo>
                <a:lnTo>
                  <a:pt x="7678737" y="2213629"/>
                </a:lnTo>
                <a:cubicBezTo>
                  <a:pt x="7679842" y="2215027"/>
                  <a:pt x="7681535" y="2215837"/>
                  <a:pt x="7683228" y="2215764"/>
                </a:cubicBezTo>
                <a:cubicBezTo>
                  <a:pt x="7684333" y="2215837"/>
                  <a:pt x="7685511" y="2215469"/>
                  <a:pt x="7686542" y="2214659"/>
                </a:cubicBezTo>
                <a:close/>
                <a:moveTo>
                  <a:pt x="7761490" y="2321634"/>
                </a:moveTo>
                <a:cubicBezTo>
                  <a:pt x="7763994" y="2319867"/>
                  <a:pt x="7764582" y="2316407"/>
                  <a:pt x="7762815" y="2313830"/>
                </a:cubicBezTo>
                <a:lnTo>
                  <a:pt x="7687646" y="2207003"/>
                </a:lnTo>
                <a:cubicBezTo>
                  <a:pt x="7685879" y="2204499"/>
                  <a:pt x="7682418" y="2203911"/>
                  <a:pt x="7679842" y="2205677"/>
                </a:cubicBezTo>
                <a:cubicBezTo>
                  <a:pt x="7677339" y="2207444"/>
                  <a:pt x="7676749" y="2210905"/>
                  <a:pt x="7678516" y="2213481"/>
                </a:cubicBezTo>
                <a:lnTo>
                  <a:pt x="7753686" y="2320309"/>
                </a:lnTo>
                <a:cubicBezTo>
                  <a:pt x="7754791" y="2321855"/>
                  <a:pt x="7756558" y="2322665"/>
                  <a:pt x="7758251" y="2322665"/>
                </a:cubicBezTo>
                <a:cubicBezTo>
                  <a:pt x="7759429" y="2322665"/>
                  <a:pt x="7760533" y="2322297"/>
                  <a:pt x="7761490" y="2321634"/>
                </a:cubicBezTo>
                <a:close/>
                <a:moveTo>
                  <a:pt x="7822303" y="2409835"/>
                </a:moveTo>
                <a:cubicBezTo>
                  <a:pt x="7824806" y="2408067"/>
                  <a:pt x="7825469" y="2404607"/>
                  <a:pt x="7823702" y="2402104"/>
                </a:cubicBezTo>
                <a:lnTo>
                  <a:pt x="7762889" y="2313904"/>
                </a:lnTo>
                <a:cubicBezTo>
                  <a:pt x="7761122" y="2311327"/>
                  <a:pt x="7757661" y="2310738"/>
                  <a:pt x="7755158" y="2312505"/>
                </a:cubicBezTo>
                <a:cubicBezTo>
                  <a:pt x="7752655" y="2314272"/>
                  <a:pt x="7751993" y="2317732"/>
                  <a:pt x="7753760" y="2320235"/>
                </a:cubicBezTo>
                <a:lnTo>
                  <a:pt x="7814573" y="2408436"/>
                </a:lnTo>
                <a:cubicBezTo>
                  <a:pt x="7815676" y="2409982"/>
                  <a:pt x="7817444" y="2410865"/>
                  <a:pt x="7819211" y="2410865"/>
                </a:cubicBezTo>
                <a:cubicBezTo>
                  <a:pt x="7820241" y="2410792"/>
                  <a:pt x="7821345" y="2410497"/>
                  <a:pt x="7822303" y="2409835"/>
                </a:cubicBezTo>
                <a:close/>
                <a:moveTo>
                  <a:pt x="7867949" y="2467997"/>
                </a:moveTo>
                <a:cubicBezTo>
                  <a:pt x="7870379" y="2466083"/>
                  <a:pt x="7870821" y="2462622"/>
                  <a:pt x="7868907" y="2460193"/>
                </a:cubicBezTo>
                <a:lnTo>
                  <a:pt x="7823481" y="2401883"/>
                </a:lnTo>
                <a:cubicBezTo>
                  <a:pt x="7821566" y="2399454"/>
                  <a:pt x="7818106" y="2399012"/>
                  <a:pt x="7815676" y="2400926"/>
                </a:cubicBezTo>
                <a:cubicBezTo>
                  <a:pt x="7813247" y="2402840"/>
                  <a:pt x="7812806" y="2406301"/>
                  <a:pt x="7814719" y="2408730"/>
                </a:cubicBezTo>
                <a:lnTo>
                  <a:pt x="7860145" y="2467040"/>
                </a:lnTo>
                <a:cubicBezTo>
                  <a:pt x="7861249" y="2468439"/>
                  <a:pt x="7862943" y="2469175"/>
                  <a:pt x="7864562" y="2469175"/>
                </a:cubicBezTo>
                <a:cubicBezTo>
                  <a:pt x="7865740" y="2469175"/>
                  <a:pt x="7866919" y="2468733"/>
                  <a:pt x="7867949" y="2467997"/>
                </a:cubicBezTo>
                <a:close/>
                <a:moveTo>
                  <a:pt x="7908147" y="2505839"/>
                </a:moveTo>
                <a:cubicBezTo>
                  <a:pt x="7910283" y="2503630"/>
                  <a:pt x="7910209" y="2500096"/>
                  <a:pt x="7908000" y="2497962"/>
                </a:cubicBezTo>
                <a:lnTo>
                  <a:pt x="7868391" y="2459604"/>
                </a:lnTo>
                <a:cubicBezTo>
                  <a:pt x="7866183" y="2457469"/>
                  <a:pt x="7862648" y="2457542"/>
                  <a:pt x="7860513" y="2459751"/>
                </a:cubicBezTo>
                <a:cubicBezTo>
                  <a:pt x="7858378" y="2461960"/>
                  <a:pt x="7858452" y="2465494"/>
                  <a:pt x="7860661" y="2467629"/>
                </a:cubicBezTo>
                <a:lnTo>
                  <a:pt x="7900270" y="2505986"/>
                </a:lnTo>
                <a:cubicBezTo>
                  <a:pt x="7901374" y="2507017"/>
                  <a:pt x="7902773" y="2507532"/>
                  <a:pt x="7904171" y="2507532"/>
                </a:cubicBezTo>
                <a:cubicBezTo>
                  <a:pt x="7905644" y="2507532"/>
                  <a:pt x="7907043" y="2506944"/>
                  <a:pt x="7908147" y="2505839"/>
                </a:cubicBezTo>
                <a:close/>
                <a:moveTo>
                  <a:pt x="7934873" y="2509079"/>
                </a:moveTo>
                <a:cubicBezTo>
                  <a:pt x="7935535" y="2506060"/>
                  <a:pt x="7933694" y="2503115"/>
                  <a:pt x="7930676" y="2502379"/>
                </a:cubicBezTo>
                <a:lnTo>
                  <a:pt x="7905350" y="2496489"/>
                </a:lnTo>
                <a:cubicBezTo>
                  <a:pt x="7902331" y="2495753"/>
                  <a:pt x="7899386" y="2497667"/>
                  <a:pt x="7898650" y="2500686"/>
                </a:cubicBezTo>
                <a:cubicBezTo>
                  <a:pt x="7897987" y="2503704"/>
                  <a:pt x="7899828" y="2506649"/>
                  <a:pt x="7902847" y="2507385"/>
                </a:cubicBezTo>
                <a:lnTo>
                  <a:pt x="7928173" y="2513275"/>
                </a:lnTo>
                <a:cubicBezTo>
                  <a:pt x="7928615" y="2513349"/>
                  <a:pt x="7929056" y="2513422"/>
                  <a:pt x="7929498" y="2513422"/>
                </a:cubicBezTo>
                <a:cubicBezTo>
                  <a:pt x="7932001" y="2513349"/>
                  <a:pt x="7934284" y="2511655"/>
                  <a:pt x="7934873" y="2509079"/>
                </a:cubicBezTo>
                <a:close/>
                <a:moveTo>
                  <a:pt x="7934799" y="2518576"/>
                </a:moveTo>
                <a:lnTo>
                  <a:pt x="7935020" y="2507901"/>
                </a:lnTo>
                <a:cubicBezTo>
                  <a:pt x="7935094" y="2504808"/>
                  <a:pt x="7932664" y="2502305"/>
                  <a:pt x="7929572" y="2502232"/>
                </a:cubicBezTo>
                <a:cubicBezTo>
                  <a:pt x="7926258" y="2502305"/>
                  <a:pt x="7923903" y="2504588"/>
                  <a:pt x="7923903" y="2507680"/>
                </a:cubicBezTo>
                <a:lnTo>
                  <a:pt x="7923682" y="2518355"/>
                </a:lnTo>
                <a:cubicBezTo>
                  <a:pt x="7923608" y="2521447"/>
                  <a:pt x="7926038" y="2523951"/>
                  <a:pt x="7929130" y="2524024"/>
                </a:cubicBezTo>
                <a:cubicBezTo>
                  <a:pt x="7929204" y="2524024"/>
                  <a:pt x="7929277" y="2524024"/>
                  <a:pt x="7929277" y="2524024"/>
                </a:cubicBezTo>
                <a:cubicBezTo>
                  <a:pt x="7932296" y="2524024"/>
                  <a:pt x="7934725" y="2521668"/>
                  <a:pt x="7934799" y="2518576"/>
                </a:cubicBezTo>
                <a:close/>
                <a:moveTo>
                  <a:pt x="7915068" y="2542798"/>
                </a:moveTo>
                <a:lnTo>
                  <a:pt x="7933401" y="2522183"/>
                </a:lnTo>
                <a:cubicBezTo>
                  <a:pt x="7935461" y="2519901"/>
                  <a:pt x="7935241" y="2516367"/>
                  <a:pt x="7932958" y="2514306"/>
                </a:cubicBezTo>
                <a:cubicBezTo>
                  <a:pt x="7930676" y="2512244"/>
                  <a:pt x="7927142" y="2512465"/>
                  <a:pt x="7925081" y="2514748"/>
                </a:cubicBezTo>
                <a:lnTo>
                  <a:pt x="7906748" y="2535362"/>
                </a:lnTo>
                <a:cubicBezTo>
                  <a:pt x="7904687" y="2537644"/>
                  <a:pt x="7904908" y="2541178"/>
                  <a:pt x="7907190" y="2543240"/>
                </a:cubicBezTo>
                <a:cubicBezTo>
                  <a:pt x="7908295" y="2544197"/>
                  <a:pt x="7909619" y="2544639"/>
                  <a:pt x="7910945" y="2544639"/>
                </a:cubicBezTo>
                <a:cubicBezTo>
                  <a:pt x="7912491" y="2544639"/>
                  <a:pt x="7913964" y="2544050"/>
                  <a:pt x="7915068" y="2542798"/>
                </a:cubicBezTo>
                <a:close/>
                <a:moveTo>
                  <a:pt x="7916467" y="2539043"/>
                </a:moveTo>
                <a:cubicBezTo>
                  <a:pt x="7916467" y="2535951"/>
                  <a:pt x="7913964" y="2533448"/>
                  <a:pt x="7910871" y="2533521"/>
                </a:cubicBezTo>
                <a:lnTo>
                  <a:pt x="7828781" y="2533816"/>
                </a:lnTo>
                <a:cubicBezTo>
                  <a:pt x="7828781" y="2533816"/>
                  <a:pt x="7828781" y="2533816"/>
                  <a:pt x="7828781" y="2533816"/>
                </a:cubicBezTo>
                <a:cubicBezTo>
                  <a:pt x="7825690" y="2533816"/>
                  <a:pt x="7823260" y="2536319"/>
                  <a:pt x="7823260" y="2539411"/>
                </a:cubicBezTo>
                <a:cubicBezTo>
                  <a:pt x="7823260" y="2542504"/>
                  <a:pt x="7825763" y="2545007"/>
                  <a:pt x="7828855" y="2544933"/>
                </a:cubicBezTo>
                <a:lnTo>
                  <a:pt x="7910945" y="2544639"/>
                </a:lnTo>
                <a:cubicBezTo>
                  <a:pt x="7910945" y="2544639"/>
                  <a:pt x="7910945" y="2544639"/>
                  <a:pt x="7910945" y="2544639"/>
                </a:cubicBezTo>
                <a:cubicBezTo>
                  <a:pt x="7914038" y="2544639"/>
                  <a:pt x="7916467" y="2542135"/>
                  <a:pt x="7916467" y="2539043"/>
                </a:cubicBezTo>
                <a:close/>
                <a:moveTo>
                  <a:pt x="7833272" y="2542724"/>
                </a:moveTo>
                <a:cubicBezTo>
                  <a:pt x="7835113" y="2540221"/>
                  <a:pt x="7834598" y="2536761"/>
                  <a:pt x="7832095" y="2534920"/>
                </a:cubicBezTo>
                <a:lnTo>
                  <a:pt x="7786890" y="2501422"/>
                </a:lnTo>
                <a:cubicBezTo>
                  <a:pt x="7784460" y="2499581"/>
                  <a:pt x="7780926" y="2500096"/>
                  <a:pt x="7779086" y="2502600"/>
                </a:cubicBezTo>
                <a:cubicBezTo>
                  <a:pt x="7777245" y="2505103"/>
                  <a:pt x="7777761" y="2508563"/>
                  <a:pt x="7780264" y="2510404"/>
                </a:cubicBezTo>
                <a:lnTo>
                  <a:pt x="7825469" y="2543902"/>
                </a:lnTo>
                <a:cubicBezTo>
                  <a:pt x="7826500" y="2544639"/>
                  <a:pt x="7827677" y="2545007"/>
                  <a:pt x="7828855" y="2545007"/>
                </a:cubicBezTo>
                <a:cubicBezTo>
                  <a:pt x="7830548" y="2544933"/>
                  <a:pt x="7832241" y="2544123"/>
                  <a:pt x="7833272" y="2542724"/>
                </a:cubicBezTo>
                <a:close/>
                <a:moveTo>
                  <a:pt x="7787479" y="2509815"/>
                </a:moveTo>
                <a:cubicBezTo>
                  <a:pt x="7789688" y="2507680"/>
                  <a:pt x="7789688" y="2504146"/>
                  <a:pt x="7787553" y="2501937"/>
                </a:cubicBezTo>
                <a:lnTo>
                  <a:pt x="7745955" y="2459677"/>
                </a:lnTo>
                <a:cubicBezTo>
                  <a:pt x="7743821" y="2457469"/>
                  <a:pt x="7740286" y="2457469"/>
                  <a:pt x="7738078" y="2459604"/>
                </a:cubicBezTo>
                <a:cubicBezTo>
                  <a:pt x="7735869" y="2461739"/>
                  <a:pt x="7735869" y="2465273"/>
                  <a:pt x="7738004" y="2467481"/>
                </a:cubicBezTo>
                <a:lnTo>
                  <a:pt x="7779602" y="2509741"/>
                </a:lnTo>
                <a:cubicBezTo>
                  <a:pt x="7780705" y="2510846"/>
                  <a:pt x="7782178" y="2511435"/>
                  <a:pt x="7783577" y="2511435"/>
                </a:cubicBezTo>
                <a:cubicBezTo>
                  <a:pt x="7785050" y="2511435"/>
                  <a:pt x="7786448" y="2510846"/>
                  <a:pt x="7787479" y="2509815"/>
                </a:cubicBezTo>
                <a:close/>
                <a:moveTo>
                  <a:pt x="7745440" y="2467923"/>
                </a:moveTo>
                <a:cubicBezTo>
                  <a:pt x="7747870" y="2466009"/>
                  <a:pt x="7748238" y="2462475"/>
                  <a:pt x="7746324" y="2460119"/>
                </a:cubicBezTo>
                <a:lnTo>
                  <a:pt x="7698027" y="2399233"/>
                </a:lnTo>
                <a:cubicBezTo>
                  <a:pt x="7696112" y="2396803"/>
                  <a:pt x="7692578" y="2396435"/>
                  <a:pt x="7690223" y="2398349"/>
                </a:cubicBezTo>
                <a:cubicBezTo>
                  <a:pt x="7687793" y="2400263"/>
                  <a:pt x="7687425" y="2403797"/>
                  <a:pt x="7689339" y="2406153"/>
                </a:cubicBezTo>
                <a:lnTo>
                  <a:pt x="7737636" y="2467040"/>
                </a:lnTo>
                <a:cubicBezTo>
                  <a:pt x="7738740" y="2468439"/>
                  <a:pt x="7740360" y="2469175"/>
                  <a:pt x="7742053" y="2469175"/>
                </a:cubicBezTo>
                <a:cubicBezTo>
                  <a:pt x="7743231" y="2469175"/>
                  <a:pt x="7744409" y="2468733"/>
                  <a:pt x="7745440" y="2467923"/>
                </a:cubicBezTo>
                <a:close/>
                <a:moveTo>
                  <a:pt x="7696922" y="2407258"/>
                </a:moveTo>
                <a:cubicBezTo>
                  <a:pt x="7699426" y="2405417"/>
                  <a:pt x="7699941" y="2401957"/>
                  <a:pt x="7698174" y="2399454"/>
                </a:cubicBezTo>
                <a:lnTo>
                  <a:pt x="7633239" y="2310517"/>
                </a:lnTo>
                <a:cubicBezTo>
                  <a:pt x="7631398" y="2308014"/>
                  <a:pt x="7627937" y="2307498"/>
                  <a:pt x="7625434" y="2309265"/>
                </a:cubicBezTo>
                <a:cubicBezTo>
                  <a:pt x="7622931" y="2311032"/>
                  <a:pt x="7622415" y="2314566"/>
                  <a:pt x="7624183" y="2317069"/>
                </a:cubicBezTo>
                <a:lnTo>
                  <a:pt x="7689118" y="2406006"/>
                </a:lnTo>
                <a:cubicBezTo>
                  <a:pt x="7690223" y="2407479"/>
                  <a:pt x="7691916" y="2408288"/>
                  <a:pt x="7693683" y="2408288"/>
                </a:cubicBezTo>
                <a:cubicBezTo>
                  <a:pt x="7694788" y="2408288"/>
                  <a:pt x="7695966" y="2407994"/>
                  <a:pt x="7696922" y="2407258"/>
                </a:cubicBezTo>
                <a:close/>
                <a:moveTo>
                  <a:pt x="7632060" y="2318247"/>
                </a:moveTo>
                <a:cubicBezTo>
                  <a:pt x="7634490" y="2316407"/>
                  <a:pt x="7635006" y="2312946"/>
                  <a:pt x="7633165" y="2310443"/>
                </a:cubicBezTo>
                <a:lnTo>
                  <a:pt x="7612183" y="2282540"/>
                </a:lnTo>
                <a:cubicBezTo>
                  <a:pt x="7610342" y="2280111"/>
                  <a:pt x="7606881" y="2279595"/>
                  <a:pt x="7604378" y="2281436"/>
                </a:cubicBezTo>
                <a:cubicBezTo>
                  <a:pt x="7601949" y="2283276"/>
                  <a:pt x="7601433" y="2286737"/>
                  <a:pt x="7603274" y="2289240"/>
                </a:cubicBezTo>
                <a:lnTo>
                  <a:pt x="7624256" y="2317143"/>
                </a:lnTo>
                <a:cubicBezTo>
                  <a:pt x="7625360" y="2318615"/>
                  <a:pt x="7627054" y="2319352"/>
                  <a:pt x="7628748" y="2319352"/>
                </a:cubicBezTo>
                <a:cubicBezTo>
                  <a:pt x="7629925" y="2319352"/>
                  <a:pt x="7631103" y="2318984"/>
                  <a:pt x="7632060" y="2318247"/>
                </a:cubicBezTo>
                <a:close/>
                <a:moveTo>
                  <a:pt x="7611078" y="2290344"/>
                </a:moveTo>
                <a:cubicBezTo>
                  <a:pt x="7613507" y="2288503"/>
                  <a:pt x="7614023" y="2285043"/>
                  <a:pt x="7612183" y="2282540"/>
                </a:cubicBezTo>
                <a:lnTo>
                  <a:pt x="7553430" y="2204352"/>
                </a:lnTo>
                <a:cubicBezTo>
                  <a:pt x="7551590" y="2201923"/>
                  <a:pt x="7548130" y="2201407"/>
                  <a:pt x="7545627" y="2203248"/>
                </a:cubicBezTo>
                <a:cubicBezTo>
                  <a:pt x="7543198" y="2205089"/>
                  <a:pt x="7542682" y="2208549"/>
                  <a:pt x="7544522" y="2211052"/>
                </a:cubicBezTo>
                <a:lnTo>
                  <a:pt x="7603274" y="2289240"/>
                </a:lnTo>
                <a:cubicBezTo>
                  <a:pt x="7604378" y="2290712"/>
                  <a:pt x="7606071" y="2291448"/>
                  <a:pt x="7607764" y="2291448"/>
                </a:cubicBezTo>
                <a:cubicBezTo>
                  <a:pt x="7608943" y="2291448"/>
                  <a:pt x="7610121" y="2291080"/>
                  <a:pt x="7611078" y="2290344"/>
                </a:cubicBezTo>
                <a:close/>
                <a:moveTo>
                  <a:pt x="7552547" y="2212009"/>
                </a:moveTo>
                <a:cubicBezTo>
                  <a:pt x="7554903" y="2210021"/>
                  <a:pt x="7555271" y="2206561"/>
                  <a:pt x="7553284" y="2204131"/>
                </a:cubicBezTo>
                <a:lnTo>
                  <a:pt x="7521110" y="2165185"/>
                </a:lnTo>
                <a:cubicBezTo>
                  <a:pt x="7519122" y="2162829"/>
                  <a:pt x="7515662" y="2162461"/>
                  <a:pt x="7513233" y="2164448"/>
                </a:cubicBezTo>
                <a:cubicBezTo>
                  <a:pt x="7510877" y="2166436"/>
                  <a:pt x="7510508" y="2169897"/>
                  <a:pt x="7512496" y="2172326"/>
                </a:cubicBezTo>
                <a:lnTo>
                  <a:pt x="7544670" y="2211273"/>
                </a:lnTo>
                <a:cubicBezTo>
                  <a:pt x="7545774" y="2212598"/>
                  <a:pt x="7547394" y="2213334"/>
                  <a:pt x="7549013" y="2213334"/>
                </a:cubicBezTo>
                <a:cubicBezTo>
                  <a:pt x="7550265" y="2213261"/>
                  <a:pt x="7551516" y="2212819"/>
                  <a:pt x="7552547" y="2212009"/>
                </a:cubicBezTo>
                <a:close/>
                <a:moveTo>
                  <a:pt x="7520374" y="2173062"/>
                </a:moveTo>
                <a:cubicBezTo>
                  <a:pt x="7522730" y="2171075"/>
                  <a:pt x="7523098" y="2167614"/>
                  <a:pt x="7521110" y="2165185"/>
                </a:cubicBezTo>
                <a:lnTo>
                  <a:pt x="7490630" y="2128226"/>
                </a:lnTo>
                <a:cubicBezTo>
                  <a:pt x="7488643" y="2125870"/>
                  <a:pt x="7485182" y="2125502"/>
                  <a:pt x="7482752" y="2127490"/>
                </a:cubicBezTo>
                <a:cubicBezTo>
                  <a:pt x="7480397" y="2129477"/>
                  <a:pt x="7480028" y="2132938"/>
                  <a:pt x="7482016" y="2135367"/>
                </a:cubicBezTo>
                <a:lnTo>
                  <a:pt x="7512496" y="2172326"/>
                </a:lnTo>
                <a:cubicBezTo>
                  <a:pt x="7513601" y="2173651"/>
                  <a:pt x="7515220" y="2174388"/>
                  <a:pt x="7516840" y="2174388"/>
                </a:cubicBezTo>
                <a:cubicBezTo>
                  <a:pt x="7518092" y="2174314"/>
                  <a:pt x="7519343" y="2173872"/>
                  <a:pt x="7520374" y="2173062"/>
                </a:cubicBezTo>
                <a:close/>
                <a:moveTo>
                  <a:pt x="7489894" y="2136104"/>
                </a:moveTo>
                <a:cubicBezTo>
                  <a:pt x="7492250" y="2134116"/>
                  <a:pt x="7492618" y="2130655"/>
                  <a:pt x="7490630" y="2128226"/>
                </a:cubicBezTo>
                <a:lnTo>
                  <a:pt x="7460371" y="2091635"/>
                </a:lnTo>
                <a:cubicBezTo>
                  <a:pt x="7458383" y="2089205"/>
                  <a:pt x="7454923" y="2088911"/>
                  <a:pt x="7452493" y="2090899"/>
                </a:cubicBezTo>
                <a:cubicBezTo>
                  <a:pt x="7450137" y="2092887"/>
                  <a:pt x="7449769" y="2096347"/>
                  <a:pt x="7451757" y="2098777"/>
                </a:cubicBezTo>
                <a:lnTo>
                  <a:pt x="7482016" y="2135367"/>
                </a:lnTo>
                <a:cubicBezTo>
                  <a:pt x="7483121" y="2136692"/>
                  <a:pt x="7484740" y="2137429"/>
                  <a:pt x="7486360" y="2137429"/>
                </a:cubicBezTo>
                <a:cubicBezTo>
                  <a:pt x="7487612" y="2137355"/>
                  <a:pt x="7488863" y="2136913"/>
                  <a:pt x="7489894" y="2136104"/>
                </a:cubicBezTo>
                <a:close/>
                <a:moveTo>
                  <a:pt x="7444100" y="2101942"/>
                </a:moveTo>
                <a:lnTo>
                  <a:pt x="7456616" y="2100691"/>
                </a:lnTo>
                <a:cubicBezTo>
                  <a:pt x="7459708" y="2100396"/>
                  <a:pt x="7461917" y="2097672"/>
                  <a:pt x="7461623" y="2094580"/>
                </a:cubicBezTo>
                <a:cubicBezTo>
                  <a:pt x="7461328" y="2091488"/>
                  <a:pt x="7458604" y="2089279"/>
                  <a:pt x="7455512" y="2089574"/>
                </a:cubicBezTo>
                <a:lnTo>
                  <a:pt x="7442996" y="2090825"/>
                </a:lnTo>
                <a:cubicBezTo>
                  <a:pt x="7439904" y="2091120"/>
                  <a:pt x="7437695" y="2093844"/>
                  <a:pt x="7437990" y="2096936"/>
                </a:cubicBezTo>
                <a:cubicBezTo>
                  <a:pt x="7438284" y="2099807"/>
                  <a:pt x="7440714" y="2102016"/>
                  <a:pt x="7443585" y="2101942"/>
                </a:cubicBezTo>
                <a:cubicBezTo>
                  <a:pt x="7443806" y="2102016"/>
                  <a:pt x="7443953" y="2102016"/>
                  <a:pt x="7444100" y="2101942"/>
                </a:cubicBezTo>
                <a:close/>
                <a:moveTo>
                  <a:pt x="7447266" y="2100617"/>
                </a:moveTo>
                <a:cubicBezTo>
                  <a:pt x="7449549" y="2098556"/>
                  <a:pt x="7449769" y="2095022"/>
                  <a:pt x="7447708" y="2092739"/>
                </a:cubicBezTo>
                <a:lnTo>
                  <a:pt x="7446530" y="2091414"/>
                </a:lnTo>
                <a:cubicBezTo>
                  <a:pt x="7444469" y="2089132"/>
                  <a:pt x="7440934" y="2088911"/>
                  <a:pt x="7438652" y="2090972"/>
                </a:cubicBezTo>
                <a:cubicBezTo>
                  <a:pt x="7436370" y="2093034"/>
                  <a:pt x="7436149" y="2096568"/>
                  <a:pt x="7438210" y="2098850"/>
                </a:cubicBezTo>
                <a:lnTo>
                  <a:pt x="7439389" y="2100175"/>
                </a:lnTo>
                <a:cubicBezTo>
                  <a:pt x="7440493" y="2101427"/>
                  <a:pt x="7442039" y="2102090"/>
                  <a:pt x="7443585" y="2102016"/>
                </a:cubicBezTo>
                <a:cubicBezTo>
                  <a:pt x="7444910" y="2102016"/>
                  <a:pt x="7446236" y="2101501"/>
                  <a:pt x="7447266" y="2100617"/>
                </a:cubicBezTo>
                <a:close/>
                <a:moveTo>
                  <a:pt x="7446162" y="2099292"/>
                </a:moveTo>
                <a:cubicBezTo>
                  <a:pt x="7448444" y="2097230"/>
                  <a:pt x="7448665" y="2093697"/>
                  <a:pt x="7446604" y="2091414"/>
                </a:cubicBezTo>
                <a:lnTo>
                  <a:pt x="7420835" y="2062554"/>
                </a:lnTo>
                <a:cubicBezTo>
                  <a:pt x="7418774" y="2060272"/>
                  <a:pt x="7415240" y="2060051"/>
                  <a:pt x="7412958" y="2062112"/>
                </a:cubicBezTo>
                <a:cubicBezTo>
                  <a:pt x="7410675" y="2064174"/>
                  <a:pt x="7410455" y="2067708"/>
                  <a:pt x="7412516" y="2069990"/>
                </a:cubicBezTo>
                <a:lnTo>
                  <a:pt x="7438284" y="2098850"/>
                </a:lnTo>
                <a:cubicBezTo>
                  <a:pt x="7439389" y="2100102"/>
                  <a:pt x="7440934" y="2100691"/>
                  <a:pt x="7442481" y="2100691"/>
                </a:cubicBezTo>
                <a:cubicBezTo>
                  <a:pt x="7443806" y="2100691"/>
                  <a:pt x="7445057" y="2100249"/>
                  <a:pt x="7446162" y="2099292"/>
                </a:cubicBezTo>
                <a:close/>
                <a:moveTo>
                  <a:pt x="7421572" y="2068959"/>
                </a:moveTo>
                <a:cubicBezTo>
                  <a:pt x="7423044" y="2066235"/>
                  <a:pt x="7422087" y="2062848"/>
                  <a:pt x="7419363" y="2061376"/>
                </a:cubicBezTo>
                <a:lnTo>
                  <a:pt x="7368636" y="2033546"/>
                </a:lnTo>
                <a:cubicBezTo>
                  <a:pt x="7365912" y="2032074"/>
                  <a:pt x="7362526" y="2033031"/>
                  <a:pt x="7361054" y="2035755"/>
                </a:cubicBezTo>
                <a:cubicBezTo>
                  <a:pt x="7359581" y="2038479"/>
                  <a:pt x="7360538" y="2041866"/>
                  <a:pt x="7363262" y="2043338"/>
                </a:cubicBezTo>
                <a:lnTo>
                  <a:pt x="7413989" y="2071168"/>
                </a:lnTo>
                <a:cubicBezTo>
                  <a:pt x="7414872" y="2071610"/>
                  <a:pt x="7415755" y="2071830"/>
                  <a:pt x="7416713" y="2071830"/>
                </a:cubicBezTo>
                <a:cubicBezTo>
                  <a:pt x="7418627" y="2071830"/>
                  <a:pt x="7420541" y="2070800"/>
                  <a:pt x="7421572" y="2068959"/>
                </a:cubicBezTo>
                <a:close/>
                <a:moveTo>
                  <a:pt x="7371140" y="2040467"/>
                </a:moveTo>
                <a:cubicBezTo>
                  <a:pt x="7372244" y="2037596"/>
                  <a:pt x="7370772" y="2034356"/>
                  <a:pt x="7367900" y="2033252"/>
                </a:cubicBezTo>
                <a:lnTo>
                  <a:pt x="7296265" y="2005938"/>
                </a:lnTo>
                <a:cubicBezTo>
                  <a:pt x="7293394" y="2004833"/>
                  <a:pt x="7290154" y="2006306"/>
                  <a:pt x="7289050" y="2009177"/>
                </a:cubicBezTo>
                <a:cubicBezTo>
                  <a:pt x="7287946" y="2012048"/>
                  <a:pt x="7289418" y="2015288"/>
                  <a:pt x="7292289" y="2016392"/>
                </a:cubicBezTo>
                <a:lnTo>
                  <a:pt x="7363925" y="2043706"/>
                </a:lnTo>
                <a:cubicBezTo>
                  <a:pt x="7364587" y="2043927"/>
                  <a:pt x="7365250" y="2044075"/>
                  <a:pt x="7365986" y="2044075"/>
                </a:cubicBezTo>
                <a:cubicBezTo>
                  <a:pt x="7368195" y="2044075"/>
                  <a:pt x="7370256" y="2042676"/>
                  <a:pt x="7371140" y="2040467"/>
                </a:cubicBezTo>
                <a:close/>
                <a:moveTo>
                  <a:pt x="7299725" y="2012416"/>
                </a:moveTo>
                <a:cubicBezTo>
                  <a:pt x="7300388" y="2009398"/>
                  <a:pt x="7298547" y="2006453"/>
                  <a:pt x="7295529" y="2005717"/>
                </a:cubicBezTo>
                <a:lnTo>
                  <a:pt x="7208580" y="1985618"/>
                </a:lnTo>
                <a:cubicBezTo>
                  <a:pt x="7205561" y="1984881"/>
                  <a:pt x="7202543" y="1986795"/>
                  <a:pt x="7201880" y="1989814"/>
                </a:cubicBezTo>
                <a:cubicBezTo>
                  <a:pt x="7201217" y="1992833"/>
                  <a:pt x="7203058" y="1995778"/>
                  <a:pt x="7206077" y="1996514"/>
                </a:cubicBezTo>
                <a:lnTo>
                  <a:pt x="7293026" y="2016613"/>
                </a:lnTo>
                <a:cubicBezTo>
                  <a:pt x="7293467" y="2016687"/>
                  <a:pt x="7293909" y="2016760"/>
                  <a:pt x="7294351" y="2016760"/>
                </a:cubicBezTo>
                <a:cubicBezTo>
                  <a:pt x="7296854" y="2016687"/>
                  <a:pt x="7299136" y="2014993"/>
                  <a:pt x="7299725" y="2012416"/>
                </a:cubicBezTo>
                <a:close/>
                <a:moveTo>
                  <a:pt x="7212850" y="1991728"/>
                </a:moveTo>
                <a:cubicBezTo>
                  <a:pt x="7213218" y="1988636"/>
                  <a:pt x="7211009" y="1985912"/>
                  <a:pt x="7207991" y="1985544"/>
                </a:cubicBezTo>
                <a:lnTo>
                  <a:pt x="7111765" y="1973985"/>
                </a:lnTo>
                <a:cubicBezTo>
                  <a:pt x="7108747" y="1973543"/>
                  <a:pt x="7105949" y="1975826"/>
                  <a:pt x="7105581" y="1978844"/>
                </a:cubicBezTo>
                <a:cubicBezTo>
                  <a:pt x="7105213" y="1981937"/>
                  <a:pt x="7107422" y="1984661"/>
                  <a:pt x="7110440" y="1985029"/>
                </a:cubicBezTo>
                <a:lnTo>
                  <a:pt x="7206665" y="1996588"/>
                </a:lnTo>
                <a:cubicBezTo>
                  <a:pt x="7206887" y="1996588"/>
                  <a:pt x="7207181" y="1996661"/>
                  <a:pt x="7207402" y="1996661"/>
                </a:cubicBezTo>
                <a:cubicBezTo>
                  <a:pt x="7210126" y="1996588"/>
                  <a:pt x="7212556" y="1994526"/>
                  <a:pt x="7212850" y="1991728"/>
                </a:cubicBezTo>
                <a:close/>
                <a:moveTo>
                  <a:pt x="7116698" y="1979581"/>
                </a:moveTo>
                <a:cubicBezTo>
                  <a:pt x="7116772" y="1976488"/>
                  <a:pt x="7114342" y="1973985"/>
                  <a:pt x="7111250" y="1973911"/>
                </a:cubicBezTo>
                <a:lnTo>
                  <a:pt x="7011859" y="1972071"/>
                </a:lnTo>
                <a:cubicBezTo>
                  <a:pt x="7009061" y="1972365"/>
                  <a:pt x="7006263" y="1974501"/>
                  <a:pt x="7006190" y="1977519"/>
                </a:cubicBezTo>
                <a:cubicBezTo>
                  <a:pt x="7006116" y="1980611"/>
                  <a:pt x="7008546" y="1983114"/>
                  <a:pt x="7011638" y="1983188"/>
                </a:cubicBezTo>
                <a:lnTo>
                  <a:pt x="7111029" y="1985029"/>
                </a:lnTo>
                <a:cubicBezTo>
                  <a:pt x="7111103" y="1985029"/>
                  <a:pt x="7111103" y="1985029"/>
                  <a:pt x="7111176" y="1985029"/>
                </a:cubicBezTo>
                <a:cubicBezTo>
                  <a:pt x="7114121" y="1985029"/>
                  <a:pt x="7116624" y="1982599"/>
                  <a:pt x="7116698" y="1979581"/>
                </a:cubicBezTo>
                <a:close/>
                <a:moveTo>
                  <a:pt x="7015540" y="1981789"/>
                </a:moveTo>
                <a:cubicBezTo>
                  <a:pt x="7017822" y="1979728"/>
                  <a:pt x="7017896" y="1976194"/>
                  <a:pt x="7015834" y="1973911"/>
                </a:cubicBezTo>
                <a:lnTo>
                  <a:pt x="6977771" y="1933272"/>
                </a:lnTo>
                <a:cubicBezTo>
                  <a:pt x="6975710" y="1930989"/>
                  <a:pt x="6972176" y="1930916"/>
                  <a:pt x="6969893" y="1932977"/>
                </a:cubicBezTo>
                <a:cubicBezTo>
                  <a:pt x="6967611" y="1935038"/>
                  <a:pt x="6967537" y="1938572"/>
                  <a:pt x="6969599" y="1940855"/>
                </a:cubicBezTo>
                <a:lnTo>
                  <a:pt x="7007662" y="1981495"/>
                </a:lnTo>
                <a:cubicBezTo>
                  <a:pt x="7008766" y="1982673"/>
                  <a:pt x="7010239" y="1983262"/>
                  <a:pt x="7011785" y="1983262"/>
                </a:cubicBezTo>
                <a:cubicBezTo>
                  <a:pt x="7013110" y="1983262"/>
                  <a:pt x="7014509" y="1982746"/>
                  <a:pt x="7015540" y="1981789"/>
                </a:cubicBezTo>
                <a:close/>
                <a:moveTo>
                  <a:pt x="6881693" y="1951898"/>
                </a:moveTo>
                <a:lnTo>
                  <a:pt x="6974237" y="1942548"/>
                </a:lnTo>
                <a:cubicBezTo>
                  <a:pt x="6977329" y="1942254"/>
                  <a:pt x="6979538" y="1939530"/>
                  <a:pt x="6979244" y="1936437"/>
                </a:cubicBezTo>
                <a:cubicBezTo>
                  <a:pt x="6978949" y="1933345"/>
                  <a:pt x="6976225" y="1931357"/>
                  <a:pt x="6973133" y="1931431"/>
                </a:cubicBezTo>
                <a:lnTo>
                  <a:pt x="6880589" y="1940781"/>
                </a:lnTo>
                <a:cubicBezTo>
                  <a:pt x="6877496" y="1941076"/>
                  <a:pt x="6875288" y="1943800"/>
                  <a:pt x="6875582" y="1946892"/>
                </a:cubicBezTo>
                <a:cubicBezTo>
                  <a:pt x="6875877" y="1949763"/>
                  <a:pt x="6878306" y="1951898"/>
                  <a:pt x="6881178" y="1951898"/>
                </a:cubicBezTo>
                <a:cubicBezTo>
                  <a:pt x="6881325" y="1951898"/>
                  <a:pt x="6881546" y="1951898"/>
                  <a:pt x="6881693" y="1951898"/>
                </a:cubicBezTo>
                <a:close/>
                <a:moveTo>
                  <a:pt x="6886184" y="1948659"/>
                </a:moveTo>
                <a:cubicBezTo>
                  <a:pt x="6887435" y="1945861"/>
                  <a:pt x="6886258" y="1942548"/>
                  <a:pt x="6883460" y="1941296"/>
                </a:cubicBezTo>
                <a:lnTo>
                  <a:pt x="6838991" y="1920903"/>
                </a:lnTo>
                <a:cubicBezTo>
                  <a:pt x="6836194" y="1919651"/>
                  <a:pt x="6832881" y="1920829"/>
                  <a:pt x="6831629" y="1923627"/>
                </a:cubicBezTo>
                <a:cubicBezTo>
                  <a:pt x="6830377" y="1926425"/>
                  <a:pt x="6831556" y="1929738"/>
                  <a:pt x="6834353" y="1930989"/>
                </a:cubicBezTo>
                <a:lnTo>
                  <a:pt x="6878822" y="1951383"/>
                </a:lnTo>
                <a:cubicBezTo>
                  <a:pt x="6879558" y="1951751"/>
                  <a:pt x="6880368" y="1951898"/>
                  <a:pt x="6881178" y="1951898"/>
                </a:cubicBezTo>
                <a:cubicBezTo>
                  <a:pt x="6883239" y="1951898"/>
                  <a:pt x="6885300" y="1950720"/>
                  <a:pt x="6886184" y="1948659"/>
                </a:cubicBezTo>
                <a:close/>
                <a:moveTo>
                  <a:pt x="6757196" y="1955064"/>
                </a:moveTo>
                <a:lnTo>
                  <a:pt x="6838181" y="1931284"/>
                </a:lnTo>
                <a:cubicBezTo>
                  <a:pt x="6841127" y="1930400"/>
                  <a:pt x="6842820" y="1927308"/>
                  <a:pt x="6841936" y="1924363"/>
                </a:cubicBezTo>
                <a:cubicBezTo>
                  <a:pt x="6841053" y="1921418"/>
                  <a:pt x="6837961" y="1919651"/>
                  <a:pt x="6835016" y="1920608"/>
                </a:cubicBezTo>
                <a:lnTo>
                  <a:pt x="6754030" y="1944389"/>
                </a:lnTo>
                <a:cubicBezTo>
                  <a:pt x="6751085" y="1945272"/>
                  <a:pt x="6749392" y="1948364"/>
                  <a:pt x="6750275" y="1951309"/>
                </a:cubicBezTo>
                <a:cubicBezTo>
                  <a:pt x="6751012" y="1953739"/>
                  <a:pt x="6753220" y="1955358"/>
                  <a:pt x="6755650" y="1955285"/>
                </a:cubicBezTo>
                <a:cubicBezTo>
                  <a:pt x="6756165" y="1955285"/>
                  <a:pt x="6756681" y="1955211"/>
                  <a:pt x="6757196" y="1955064"/>
                </a:cubicBezTo>
                <a:close/>
                <a:moveTo>
                  <a:pt x="6696310" y="1989667"/>
                </a:moveTo>
                <a:lnTo>
                  <a:pt x="6758374" y="1954549"/>
                </a:lnTo>
                <a:cubicBezTo>
                  <a:pt x="6761025" y="1953002"/>
                  <a:pt x="6761982" y="1949616"/>
                  <a:pt x="6760509" y="1946966"/>
                </a:cubicBezTo>
                <a:cubicBezTo>
                  <a:pt x="6758963" y="1944241"/>
                  <a:pt x="6755576" y="1943358"/>
                  <a:pt x="6752926" y="1944830"/>
                </a:cubicBezTo>
                <a:lnTo>
                  <a:pt x="6690861" y="1979949"/>
                </a:lnTo>
                <a:cubicBezTo>
                  <a:pt x="6688211" y="1981495"/>
                  <a:pt x="6687254" y="1984881"/>
                  <a:pt x="6688726" y="1987532"/>
                </a:cubicBezTo>
                <a:cubicBezTo>
                  <a:pt x="6689757" y="1989372"/>
                  <a:pt x="6691672" y="1990403"/>
                  <a:pt x="6693585" y="1990329"/>
                </a:cubicBezTo>
                <a:cubicBezTo>
                  <a:pt x="6694543" y="1990403"/>
                  <a:pt x="6695500" y="1990182"/>
                  <a:pt x="6696310" y="1989667"/>
                </a:cubicBezTo>
                <a:close/>
                <a:moveTo>
                  <a:pt x="6628282" y="1996514"/>
                </a:moveTo>
                <a:lnTo>
                  <a:pt x="6694101" y="1990329"/>
                </a:lnTo>
                <a:cubicBezTo>
                  <a:pt x="6697193" y="1990035"/>
                  <a:pt x="6699402" y="1987311"/>
                  <a:pt x="6699107" y="1984292"/>
                </a:cubicBezTo>
                <a:cubicBezTo>
                  <a:pt x="6698813" y="1981200"/>
                  <a:pt x="6696089" y="1978918"/>
                  <a:pt x="6693070" y="1979286"/>
                </a:cubicBezTo>
                <a:lnTo>
                  <a:pt x="6627251" y="1985470"/>
                </a:lnTo>
                <a:cubicBezTo>
                  <a:pt x="6624159" y="1985765"/>
                  <a:pt x="6621950" y="1988489"/>
                  <a:pt x="6622245" y="1991507"/>
                </a:cubicBezTo>
                <a:cubicBezTo>
                  <a:pt x="6622539" y="1994379"/>
                  <a:pt x="6624969" y="1996588"/>
                  <a:pt x="6627840" y="1996588"/>
                </a:cubicBezTo>
                <a:cubicBezTo>
                  <a:pt x="6627987" y="1996588"/>
                  <a:pt x="6628135" y="1996588"/>
                  <a:pt x="6628282" y="1996514"/>
                </a:cubicBezTo>
                <a:close/>
                <a:moveTo>
                  <a:pt x="6557456" y="2015214"/>
                </a:moveTo>
                <a:lnTo>
                  <a:pt x="6629165" y="1996367"/>
                </a:lnTo>
                <a:cubicBezTo>
                  <a:pt x="6632110" y="1995557"/>
                  <a:pt x="6633951" y="1992538"/>
                  <a:pt x="6633141" y="1989593"/>
                </a:cubicBezTo>
                <a:cubicBezTo>
                  <a:pt x="6632331" y="1986648"/>
                  <a:pt x="6629386" y="1984808"/>
                  <a:pt x="6626368" y="1985618"/>
                </a:cubicBezTo>
                <a:lnTo>
                  <a:pt x="6554659" y="2004465"/>
                </a:lnTo>
                <a:cubicBezTo>
                  <a:pt x="6551714" y="2005275"/>
                  <a:pt x="6549873" y="2008294"/>
                  <a:pt x="6550683" y="2011238"/>
                </a:cubicBezTo>
                <a:cubicBezTo>
                  <a:pt x="6551346" y="2013742"/>
                  <a:pt x="6553628" y="2015435"/>
                  <a:pt x="6556131" y="2015435"/>
                </a:cubicBezTo>
                <a:cubicBezTo>
                  <a:pt x="6556573" y="2015435"/>
                  <a:pt x="6557014" y="2015361"/>
                  <a:pt x="6557456" y="2015214"/>
                </a:cubicBezTo>
                <a:close/>
                <a:moveTo>
                  <a:pt x="6502828" y="2075217"/>
                </a:moveTo>
                <a:lnTo>
                  <a:pt x="6560107" y="2013594"/>
                </a:lnTo>
                <a:cubicBezTo>
                  <a:pt x="6562168" y="2011312"/>
                  <a:pt x="6562095" y="2007852"/>
                  <a:pt x="6559812" y="2005717"/>
                </a:cubicBezTo>
                <a:cubicBezTo>
                  <a:pt x="6557530" y="2003582"/>
                  <a:pt x="6553996" y="2003729"/>
                  <a:pt x="6551934" y="2006011"/>
                </a:cubicBezTo>
                <a:lnTo>
                  <a:pt x="6494656" y="2067634"/>
                </a:lnTo>
                <a:cubicBezTo>
                  <a:pt x="6492594" y="2069916"/>
                  <a:pt x="6492668" y="2073376"/>
                  <a:pt x="6494950" y="2075512"/>
                </a:cubicBezTo>
                <a:cubicBezTo>
                  <a:pt x="6496055" y="2076542"/>
                  <a:pt x="6497380" y="2076984"/>
                  <a:pt x="6498779" y="2076984"/>
                </a:cubicBezTo>
                <a:cubicBezTo>
                  <a:pt x="6500251" y="2076984"/>
                  <a:pt x="6501723" y="2076395"/>
                  <a:pt x="6502828" y="2075217"/>
                </a:cubicBezTo>
                <a:close/>
                <a:moveTo>
                  <a:pt x="6419118" y="2111661"/>
                </a:moveTo>
                <a:lnTo>
                  <a:pt x="6500987" y="2076542"/>
                </a:lnTo>
                <a:cubicBezTo>
                  <a:pt x="6503785" y="2075291"/>
                  <a:pt x="6505110" y="2072051"/>
                  <a:pt x="6503932" y="2069254"/>
                </a:cubicBezTo>
                <a:cubicBezTo>
                  <a:pt x="6502754" y="2066456"/>
                  <a:pt x="6499441" y="2065131"/>
                  <a:pt x="6496643" y="2066309"/>
                </a:cubicBezTo>
                <a:lnTo>
                  <a:pt x="6414848" y="2101427"/>
                </a:lnTo>
                <a:cubicBezTo>
                  <a:pt x="6412050" y="2102679"/>
                  <a:pt x="6410725" y="2105918"/>
                  <a:pt x="6411903" y="2108716"/>
                </a:cubicBezTo>
                <a:cubicBezTo>
                  <a:pt x="6412787" y="2110851"/>
                  <a:pt x="6414922" y="2112102"/>
                  <a:pt x="6417057" y="2112102"/>
                </a:cubicBezTo>
                <a:cubicBezTo>
                  <a:pt x="6417720" y="2112102"/>
                  <a:pt x="6418456" y="2111955"/>
                  <a:pt x="6419118" y="2111661"/>
                </a:cubicBezTo>
                <a:close/>
                <a:moveTo>
                  <a:pt x="6365374" y="2134189"/>
                </a:moveTo>
                <a:lnTo>
                  <a:pt x="6419045" y="2111661"/>
                </a:lnTo>
                <a:cubicBezTo>
                  <a:pt x="6421916" y="2110483"/>
                  <a:pt x="6423241" y="2107170"/>
                  <a:pt x="6422064" y="2104372"/>
                </a:cubicBezTo>
                <a:cubicBezTo>
                  <a:pt x="6420885" y="2101574"/>
                  <a:pt x="6417572" y="2100175"/>
                  <a:pt x="6414774" y="2101353"/>
                </a:cubicBezTo>
                <a:lnTo>
                  <a:pt x="6361103" y="2123882"/>
                </a:lnTo>
                <a:cubicBezTo>
                  <a:pt x="6358232" y="2125060"/>
                  <a:pt x="6356907" y="2128373"/>
                  <a:pt x="6358085" y="2131171"/>
                </a:cubicBezTo>
                <a:cubicBezTo>
                  <a:pt x="6358968" y="2133306"/>
                  <a:pt x="6361103" y="2134631"/>
                  <a:pt x="6363238" y="2134631"/>
                </a:cubicBezTo>
                <a:cubicBezTo>
                  <a:pt x="6363975" y="2134631"/>
                  <a:pt x="6364711" y="2134484"/>
                  <a:pt x="6365374" y="2134189"/>
                </a:cubicBezTo>
                <a:close/>
                <a:moveTo>
                  <a:pt x="6337691" y="2155687"/>
                </a:moveTo>
                <a:lnTo>
                  <a:pt x="6366625" y="2133527"/>
                </a:lnTo>
                <a:cubicBezTo>
                  <a:pt x="6369055" y="2131612"/>
                  <a:pt x="6369496" y="2128152"/>
                  <a:pt x="6367656" y="2125723"/>
                </a:cubicBezTo>
                <a:cubicBezTo>
                  <a:pt x="6365742" y="2123293"/>
                  <a:pt x="6362281" y="2122851"/>
                  <a:pt x="6359852" y="2124692"/>
                </a:cubicBezTo>
                <a:lnTo>
                  <a:pt x="6330918" y="2146853"/>
                </a:lnTo>
                <a:cubicBezTo>
                  <a:pt x="6328488" y="2148767"/>
                  <a:pt x="6328047" y="2152227"/>
                  <a:pt x="6329887" y="2154657"/>
                </a:cubicBezTo>
                <a:cubicBezTo>
                  <a:pt x="6330991" y="2156129"/>
                  <a:pt x="6332685" y="2156865"/>
                  <a:pt x="6334378" y="2156865"/>
                </a:cubicBezTo>
                <a:cubicBezTo>
                  <a:pt x="6335483" y="2156792"/>
                  <a:pt x="6336660" y="2156423"/>
                  <a:pt x="6337691" y="2155687"/>
                </a:cubicBezTo>
                <a:close/>
                <a:moveTo>
                  <a:pt x="6289983" y="2186756"/>
                </a:moveTo>
                <a:lnTo>
                  <a:pt x="6337323" y="2155908"/>
                </a:lnTo>
                <a:cubicBezTo>
                  <a:pt x="6339900" y="2154215"/>
                  <a:pt x="6340636" y="2150755"/>
                  <a:pt x="6338943" y="2148178"/>
                </a:cubicBezTo>
                <a:cubicBezTo>
                  <a:pt x="6337249" y="2145601"/>
                  <a:pt x="6333789" y="2144865"/>
                  <a:pt x="6331212" y="2146558"/>
                </a:cubicBezTo>
                <a:lnTo>
                  <a:pt x="6283873" y="2177406"/>
                </a:lnTo>
                <a:cubicBezTo>
                  <a:pt x="6281296" y="2179100"/>
                  <a:pt x="6280560" y="2182560"/>
                  <a:pt x="6282253" y="2185136"/>
                </a:cubicBezTo>
                <a:cubicBezTo>
                  <a:pt x="6283357" y="2186756"/>
                  <a:pt x="6285124" y="2187640"/>
                  <a:pt x="6286965" y="2187640"/>
                </a:cubicBezTo>
                <a:cubicBezTo>
                  <a:pt x="6287996" y="2187640"/>
                  <a:pt x="6289100" y="2187345"/>
                  <a:pt x="6289983" y="2186756"/>
                </a:cubicBezTo>
                <a:close/>
                <a:moveTo>
                  <a:pt x="6253982" y="2210316"/>
                </a:moveTo>
                <a:lnTo>
                  <a:pt x="6290057" y="2186756"/>
                </a:lnTo>
                <a:cubicBezTo>
                  <a:pt x="6292634" y="2185063"/>
                  <a:pt x="6293370" y="2181603"/>
                  <a:pt x="6291677" y="2179026"/>
                </a:cubicBezTo>
                <a:cubicBezTo>
                  <a:pt x="6289983" y="2176449"/>
                  <a:pt x="6286523" y="2175713"/>
                  <a:pt x="6283946" y="2177406"/>
                </a:cubicBezTo>
                <a:lnTo>
                  <a:pt x="6247871" y="2200966"/>
                </a:lnTo>
                <a:cubicBezTo>
                  <a:pt x="6245294" y="2202659"/>
                  <a:pt x="6244558" y="2206119"/>
                  <a:pt x="6246251" y="2208696"/>
                </a:cubicBezTo>
                <a:cubicBezTo>
                  <a:pt x="6247355" y="2210316"/>
                  <a:pt x="6249122" y="2211199"/>
                  <a:pt x="6250963" y="2211199"/>
                </a:cubicBezTo>
                <a:cubicBezTo>
                  <a:pt x="6251994" y="2211199"/>
                  <a:pt x="6253025" y="2210905"/>
                  <a:pt x="6253982" y="2210316"/>
                </a:cubicBezTo>
                <a:close/>
                <a:moveTo>
                  <a:pt x="6170198" y="2274294"/>
                </a:moveTo>
                <a:lnTo>
                  <a:pt x="6254276" y="2210021"/>
                </a:lnTo>
                <a:cubicBezTo>
                  <a:pt x="6256706" y="2208181"/>
                  <a:pt x="6257221" y="2204647"/>
                  <a:pt x="6255307" y="2202217"/>
                </a:cubicBezTo>
                <a:cubicBezTo>
                  <a:pt x="6253393" y="2199714"/>
                  <a:pt x="6249932" y="2199346"/>
                  <a:pt x="6247503" y="2201186"/>
                </a:cubicBezTo>
                <a:lnTo>
                  <a:pt x="6163425" y="2265459"/>
                </a:lnTo>
                <a:cubicBezTo>
                  <a:pt x="6160996" y="2267300"/>
                  <a:pt x="6160480" y="2270834"/>
                  <a:pt x="6162394" y="2273263"/>
                </a:cubicBezTo>
                <a:cubicBezTo>
                  <a:pt x="6163498" y="2274736"/>
                  <a:pt x="6165192" y="2275472"/>
                  <a:pt x="6166885" y="2275472"/>
                </a:cubicBezTo>
                <a:cubicBezTo>
                  <a:pt x="6167990" y="2275472"/>
                  <a:pt x="6169168" y="2275104"/>
                  <a:pt x="6170198" y="2274294"/>
                </a:cubicBezTo>
                <a:close/>
                <a:moveTo>
                  <a:pt x="6151204" y="2308824"/>
                </a:moveTo>
                <a:lnTo>
                  <a:pt x="6171597" y="2272675"/>
                </a:lnTo>
                <a:cubicBezTo>
                  <a:pt x="6173143" y="2270024"/>
                  <a:pt x="6172186" y="2266564"/>
                  <a:pt x="6169462" y="2265091"/>
                </a:cubicBezTo>
                <a:cubicBezTo>
                  <a:pt x="6166812" y="2263545"/>
                  <a:pt x="6163352" y="2264502"/>
                  <a:pt x="6161879" y="2267227"/>
                </a:cubicBezTo>
                <a:lnTo>
                  <a:pt x="6141485" y="2303375"/>
                </a:lnTo>
                <a:cubicBezTo>
                  <a:pt x="6139939" y="2306026"/>
                  <a:pt x="6140897" y="2309486"/>
                  <a:pt x="6143621" y="2310959"/>
                </a:cubicBezTo>
                <a:cubicBezTo>
                  <a:pt x="6144504" y="2311474"/>
                  <a:pt x="6145461" y="2311695"/>
                  <a:pt x="6146418" y="2311695"/>
                </a:cubicBezTo>
                <a:cubicBezTo>
                  <a:pt x="6148332" y="2311621"/>
                  <a:pt x="6150173" y="2310590"/>
                  <a:pt x="6151204" y="2308824"/>
                </a:cubicBezTo>
                <a:close/>
                <a:moveTo>
                  <a:pt x="6119398" y="2365145"/>
                </a:moveTo>
                <a:lnTo>
                  <a:pt x="6151204" y="2308824"/>
                </a:lnTo>
                <a:cubicBezTo>
                  <a:pt x="6152750" y="2306173"/>
                  <a:pt x="6151793" y="2302713"/>
                  <a:pt x="6149069" y="2301240"/>
                </a:cubicBezTo>
                <a:cubicBezTo>
                  <a:pt x="6146345" y="2299768"/>
                  <a:pt x="6142958" y="2300651"/>
                  <a:pt x="6141485" y="2303375"/>
                </a:cubicBezTo>
                <a:lnTo>
                  <a:pt x="6109680" y="2359697"/>
                </a:lnTo>
                <a:cubicBezTo>
                  <a:pt x="6108134" y="2362348"/>
                  <a:pt x="6109091" y="2365808"/>
                  <a:pt x="6111815" y="2367280"/>
                </a:cubicBezTo>
                <a:cubicBezTo>
                  <a:pt x="6112699" y="2367796"/>
                  <a:pt x="6113656" y="2368017"/>
                  <a:pt x="6114613" y="2368017"/>
                </a:cubicBezTo>
                <a:cubicBezTo>
                  <a:pt x="6116527" y="2367943"/>
                  <a:pt x="6118441" y="2366912"/>
                  <a:pt x="6119398" y="2365145"/>
                </a:cubicBezTo>
                <a:close/>
                <a:moveTo>
                  <a:pt x="6033333" y="2443407"/>
                </a:moveTo>
                <a:lnTo>
                  <a:pt x="6118368" y="2366544"/>
                </a:lnTo>
                <a:cubicBezTo>
                  <a:pt x="6120650" y="2364483"/>
                  <a:pt x="6120797" y="2360949"/>
                  <a:pt x="6118736" y="2358666"/>
                </a:cubicBezTo>
                <a:cubicBezTo>
                  <a:pt x="6116674" y="2356384"/>
                  <a:pt x="6113140" y="2356237"/>
                  <a:pt x="6110858" y="2358298"/>
                </a:cubicBezTo>
                <a:lnTo>
                  <a:pt x="6025823" y="2435161"/>
                </a:lnTo>
                <a:cubicBezTo>
                  <a:pt x="6023541" y="2437222"/>
                  <a:pt x="6023394" y="2440756"/>
                  <a:pt x="6025455" y="2443039"/>
                </a:cubicBezTo>
                <a:cubicBezTo>
                  <a:pt x="6026560" y="2444290"/>
                  <a:pt x="6028106" y="2444879"/>
                  <a:pt x="6029652" y="2444879"/>
                </a:cubicBezTo>
                <a:cubicBezTo>
                  <a:pt x="6030903" y="2444806"/>
                  <a:pt x="6032229" y="2444364"/>
                  <a:pt x="6033333" y="2443407"/>
                </a:cubicBezTo>
                <a:close/>
                <a:moveTo>
                  <a:pt x="6005798" y="2547510"/>
                </a:moveTo>
                <a:lnTo>
                  <a:pt x="6034953" y="2440756"/>
                </a:lnTo>
                <a:cubicBezTo>
                  <a:pt x="6035762" y="2437811"/>
                  <a:pt x="6033996" y="2434719"/>
                  <a:pt x="6031050" y="2433909"/>
                </a:cubicBezTo>
                <a:cubicBezTo>
                  <a:pt x="6028032" y="2433100"/>
                  <a:pt x="6025013" y="2434866"/>
                  <a:pt x="6024204" y="2437811"/>
                </a:cubicBezTo>
                <a:lnTo>
                  <a:pt x="5995049" y="2544565"/>
                </a:lnTo>
                <a:cubicBezTo>
                  <a:pt x="5994239" y="2547510"/>
                  <a:pt x="5996006" y="2550602"/>
                  <a:pt x="5998951" y="2551412"/>
                </a:cubicBezTo>
                <a:cubicBezTo>
                  <a:pt x="5999466" y="2551559"/>
                  <a:pt x="5999982" y="2551633"/>
                  <a:pt x="6000497" y="2551633"/>
                </a:cubicBezTo>
                <a:cubicBezTo>
                  <a:pt x="6002853" y="2551559"/>
                  <a:pt x="6005062" y="2549940"/>
                  <a:pt x="6005798" y="2547510"/>
                </a:cubicBezTo>
                <a:close/>
                <a:moveTo>
                  <a:pt x="5920321" y="2637330"/>
                </a:moveTo>
                <a:lnTo>
                  <a:pt x="6004399" y="2549866"/>
                </a:lnTo>
                <a:cubicBezTo>
                  <a:pt x="6006534" y="2547657"/>
                  <a:pt x="6006461" y="2544123"/>
                  <a:pt x="6004252" y="2541988"/>
                </a:cubicBezTo>
                <a:cubicBezTo>
                  <a:pt x="6002043" y="2539853"/>
                  <a:pt x="5998509" y="2539927"/>
                  <a:pt x="5996374" y="2542135"/>
                </a:cubicBezTo>
                <a:lnTo>
                  <a:pt x="5912296" y="2629600"/>
                </a:lnTo>
                <a:cubicBezTo>
                  <a:pt x="5910161" y="2631808"/>
                  <a:pt x="5910235" y="2635342"/>
                  <a:pt x="5912444" y="2637477"/>
                </a:cubicBezTo>
                <a:cubicBezTo>
                  <a:pt x="5913548" y="2638508"/>
                  <a:pt x="5914947" y="2639024"/>
                  <a:pt x="5916346" y="2639024"/>
                </a:cubicBezTo>
                <a:cubicBezTo>
                  <a:pt x="5917818" y="2639024"/>
                  <a:pt x="5919217" y="2638508"/>
                  <a:pt x="5920321" y="2637330"/>
                </a:cubicBezTo>
                <a:close/>
                <a:moveTo>
                  <a:pt x="5920321" y="2750342"/>
                </a:moveTo>
                <a:lnTo>
                  <a:pt x="5921868" y="2633575"/>
                </a:lnTo>
                <a:cubicBezTo>
                  <a:pt x="5921941" y="2630483"/>
                  <a:pt x="5919438" y="2627980"/>
                  <a:pt x="5916346" y="2627906"/>
                </a:cubicBezTo>
                <a:cubicBezTo>
                  <a:pt x="5916272" y="2627906"/>
                  <a:pt x="5916272" y="2627906"/>
                  <a:pt x="5916198" y="2627906"/>
                </a:cubicBezTo>
                <a:cubicBezTo>
                  <a:pt x="5913180" y="2627906"/>
                  <a:pt x="5910677" y="2630336"/>
                  <a:pt x="5910677" y="2633428"/>
                </a:cubicBezTo>
                <a:lnTo>
                  <a:pt x="5909130" y="2750194"/>
                </a:lnTo>
                <a:cubicBezTo>
                  <a:pt x="5909057" y="2753287"/>
                  <a:pt x="5911560" y="2755790"/>
                  <a:pt x="5914652" y="2755864"/>
                </a:cubicBezTo>
                <a:cubicBezTo>
                  <a:pt x="5914726" y="2755864"/>
                  <a:pt x="5914726" y="2755864"/>
                  <a:pt x="5914800" y="2755864"/>
                </a:cubicBezTo>
                <a:cubicBezTo>
                  <a:pt x="5917818" y="2755790"/>
                  <a:pt x="5920248" y="2753360"/>
                  <a:pt x="5920321" y="2750342"/>
                </a:cubicBezTo>
                <a:close/>
                <a:moveTo>
                  <a:pt x="5943439" y="2876164"/>
                </a:moveTo>
                <a:cubicBezTo>
                  <a:pt x="5946457" y="2875501"/>
                  <a:pt x="5948298" y="2872483"/>
                  <a:pt x="5947636" y="2869464"/>
                </a:cubicBezTo>
                <a:lnTo>
                  <a:pt x="5920174" y="2749017"/>
                </a:lnTo>
                <a:cubicBezTo>
                  <a:pt x="5919512" y="2745998"/>
                  <a:pt x="5916566" y="2744158"/>
                  <a:pt x="5913474" y="2744820"/>
                </a:cubicBezTo>
                <a:cubicBezTo>
                  <a:pt x="5910456" y="2745483"/>
                  <a:pt x="5908615" y="2748501"/>
                  <a:pt x="5909278" y="2751520"/>
                </a:cubicBezTo>
                <a:lnTo>
                  <a:pt x="5936739" y="2871967"/>
                </a:lnTo>
                <a:cubicBezTo>
                  <a:pt x="5937328" y="2874544"/>
                  <a:pt x="5939611" y="2876311"/>
                  <a:pt x="5942187" y="2876311"/>
                </a:cubicBezTo>
                <a:cubicBezTo>
                  <a:pt x="5942629" y="2876311"/>
                  <a:pt x="5942997" y="2876238"/>
                  <a:pt x="5943439" y="2876164"/>
                </a:cubicBezTo>
                <a:close/>
                <a:moveTo>
                  <a:pt x="5999319" y="2997053"/>
                </a:moveTo>
                <a:cubicBezTo>
                  <a:pt x="6002117" y="2995802"/>
                  <a:pt x="6003368" y="2992488"/>
                  <a:pt x="6002117" y="2989691"/>
                </a:cubicBezTo>
                <a:lnTo>
                  <a:pt x="5947267" y="2868433"/>
                </a:lnTo>
                <a:cubicBezTo>
                  <a:pt x="5946016" y="2865636"/>
                  <a:pt x="5942703" y="2864384"/>
                  <a:pt x="5939905" y="2865636"/>
                </a:cubicBezTo>
                <a:cubicBezTo>
                  <a:pt x="5937107" y="2866887"/>
                  <a:pt x="5935856" y="2870200"/>
                  <a:pt x="5937107" y="2872998"/>
                </a:cubicBezTo>
                <a:lnTo>
                  <a:pt x="5991957" y="2994256"/>
                </a:lnTo>
                <a:cubicBezTo>
                  <a:pt x="5992914" y="2996317"/>
                  <a:pt x="5994975" y="2997568"/>
                  <a:pt x="5997110" y="2997495"/>
                </a:cubicBezTo>
                <a:cubicBezTo>
                  <a:pt x="5997846" y="2997568"/>
                  <a:pt x="5998583" y="2997421"/>
                  <a:pt x="5999319" y="2997053"/>
                </a:cubicBezTo>
                <a:close/>
                <a:moveTo>
                  <a:pt x="6080820" y="3115513"/>
                </a:moveTo>
                <a:cubicBezTo>
                  <a:pt x="6083397" y="3113820"/>
                  <a:pt x="6084059" y="3110286"/>
                  <a:pt x="6082292" y="3107782"/>
                </a:cubicBezTo>
                <a:lnTo>
                  <a:pt x="6001675" y="2988807"/>
                </a:lnTo>
                <a:cubicBezTo>
                  <a:pt x="5999908" y="2986230"/>
                  <a:pt x="5996447" y="2985568"/>
                  <a:pt x="5993944" y="2987335"/>
                </a:cubicBezTo>
                <a:cubicBezTo>
                  <a:pt x="5991368" y="2989028"/>
                  <a:pt x="5990705" y="2992562"/>
                  <a:pt x="5992472" y="2995065"/>
                </a:cubicBezTo>
                <a:lnTo>
                  <a:pt x="6073089" y="3114040"/>
                </a:lnTo>
                <a:cubicBezTo>
                  <a:pt x="6074194" y="3115660"/>
                  <a:pt x="6075961" y="3116470"/>
                  <a:pt x="6077728" y="3116470"/>
                </a:cubicBezTo>
                <a:cubicBezTo>
                  <a:pt x="6078759" y="3116470"/>
                  <a:pt x="6079863" y="3116176"/>
                  <a:pt x="6080820" y="3115513"/>
                </a:cubicBezTo>
                <a:close/>
                <a:moveTo>
                  <a:pt x="6185807" y="3228230"/>
                </a:moveTo>
                <a:cubicBezTo>
                  <a:pt x="6188089" y="3226169"/>
                  <a:pt x="6188236" y="3222635"/>
                  <a:pt x="6186101" y="3220352"/>
                </a:cubicBezTo>
                <a:lnTo>
                  <a:pt x="6081777" y="3107120"/>
                </a:lnTo>
                <a:cubicBezTo>
                  <a:pt x="6079716" y="3104838"/>
                  <a:pt x="6076181" y="3104690"/>
                  <a:pt x="6073899" y="3106825"/>
                </a:cubicBezTo>
                <a:cubicBezTo>
                  <a:pt x="6071617" y="3108887"/>
                  <a:pt x="6071469" y="3112421"/>
                  <a:pt x="6073605" y="3114703"/>
                </a:cubicBezTo>
                <a:lnTo>
                  <a:pt x="6177929" y="3227935"/>
                </a:lnTo>
                <a:cubicBezTo>
                  <a:pt x="6179033" y="3229113"/>
                  <a:pt x="6180579" y="3229776"/>
                  <a:pt x="6182052" y="3229702"/>
                </a:cubicBezTo>
                <a:cubicBezTo>
                  <a:pt x="6183377" y="3229702"/>
                  <a:pt x="6184702" y="3229187"/>
                  <a:pt x="6185807" y="3228230"/>
                </a:cubicBezTo>
                <a:close/>
                <a:moveTo>
                  <a:pt x="6311923" y="3331303"/>
                </a:moveTo>
                <a:cubicBezTo>
                  <a:pt x="6313911" y="3328947"/>
                  <a:pt x="6313543" y="3325413"/>
                  <a:pt x="6311187" y="3323425"/>
                </a:cubicBezTo>
                <a:lnTo>
                  <a:pt x="6185585" y="3219763"/>
                </a:lnTo>
                <a:cubicBezTo>
                  <a:pt x="6183230" y="3217849"/>
                  <a:pt x="6179696" y="3218143"/>
                  <a:pt x="6177708" y="3220499"/>
                </a:cubicBezTo>
                <a:cubicBezTo>
                  <a:pt x="6175720" y="3222855"/>
                  <a:pt x="6176088" y="3226389"/>
                  <a:pt x="6178444" y="3228377"/>
                </a:cubicBezTo>
                <a:lnTo>
                  <a:pt x="6304045" y="3332039"/>
                </a:lnTo>
                <a:cubicBezTo>
                  <a:pt x="6305076" y="3332922"/>
                  <a:pt x="6306401" y="3333290"/>
                  <a:pt x="6307653" y="3333290"/>
                </a:cubicBezTo>
                <a:cubicBezTo>
                  <a:pt x="6309273" y="3333364"/>
                  <a:pt x="6310819" y="3332628"/>
                  <a:pt x="6311923" y="3331303"/>
                </a:cubicBezTo>
                <a:close/>
                <a:moveTo>
                  <a:pt x="6453280" y="3415159"/>
                </a:moveTo>
                <a:cubicBezTo>
                  <a:pt x="6454825" y="3412509"/>
                  <a:pt x="6454016" y="3409122"/>
                  <a:pt x="6451365" y="3407502"/>
                </a:cubicBezTo>
                <a:lnTo>
                  <a:pt x="6310524" y="3322983"/>
                </a:lnTo>
                <a:cubicBezTo>
                  <a:pt x="6307874" y="3321437"/>
                  <a:pt x="6304487" y="3322247"/>
                  <a:pt x="6302868" y="3324897"/>
                </a:cubicBezTo>
                <a:cubicBezTo>
                  <a:pt x="6301321" y="3327548"/>
                  <a:pt x="6302131" y="3330934"/>
                  <a:pt x="6304781" y="3332554"/>
                </a:cubicBezTo>
                <a:lnTo>
                  <a:pt x="6445623" y="3417074"/>
                </a:lnTo>
                <a:cubicBezTo>
                  <a:pt x="6446506" y="3417589"/>
                  <a:pt x="6447537" y="3417883"/>
                  <a:pt x="6448568" y="3417883"/>
                </a:cubicBezTo>
                <a:cubicBezTo>
                  <a:pt x="6450408" y="3417883"/>
                  <a:pt x="6452249" y="3416926"/>
                  <a:pt x="6453280" y="3415159"/>
                </a:cubicBezTo>
                <a:close/>
                <a:moveTo>
                  <a:pt x="6604134" y="3470671"/>
                </a:moveTo>
                <a:cubicBezTo>
                  <a:pt x="6605238" y="3467800"/>
                  <a:pt x="6603765" y="3464560"/>
                  <a:pt x="6600894" y="3463530"/>
                </a:cubicBezTo>
                <a:lnTo>
                  <a:pt x="6450482" y="3407134"/>
                </a:lnTo>
                <a:cubicBezTo>
                  <a:pt x="6447611" y="3406030"/>
                  <a:pt x="6444371" y="3407502"/>
                  <a:pt x="6443340" y="3410374"/>
                </a:cubicBezTo>
                <a:cubicBezTo>
                  <a:pt x="6442236" y="3413245"/>
                  <a:pt x="6443708" y="3416484"/>
                  <a:pt x="6446580" y="3417515"/>
                </a:cubicBezTo>
                <a:lnTo>
                  <a:pt x="6596992" y="3473911"/>
                </a:lnTo>
                <a:cubicBezTo>
                  <a:pt x="6597655" y="3474131"/>
                  <a:pt x="6598317" y="3474279"/>
                  <a:pt x="6598980" y="3474279"/>
                </a:cubicBezTo>
                <a:cubicBezTo>
                  <a:pt x="6601188" y="3474279"/>
                  <a:pt x="6603324" y="3472953"/>
                  <a:pt x="6604134" y="3470671"/>
                </a:cubicBezTo>
                <a:close/>
                <a:moveTo>
                  <a:pt x="6758006" y="3495850"/>
                </a:moveTo>
                <a:cubicBezTo>
                  <a:pt x="6758521" y="3492832"/>
                  <a:pt x="6756460" y="3489960"/>
                  <a:pt x="6753441" y="3489445"/>
                </a:cubicBezTo>
                <a:lnTo>
                  <a:pt x="6599863" y="3463309"/>
                </a:lnTo>
                <a:cubicBezTo>
                  <a:pt x="6596771" y="3462793"/>
                  <a:pt x="6593973" y="3464855"/>
                  <a:pt x="6593458" y="3467873"/>
                </a:cubicBezTo>
                <a:cubicBezTo>
                  <a:pt x="6592943" y="3470892"/>
                  <a:pt x="6595004" y="3473763"/>
                  <a:pt x="6598023" y="3474279"/>
                </a:cubicBezTo>
                <a:lnTo>
                  <a:pt x="6751601" y="3500415"/>
                </a:lnTo>
                <a:cubicBezTo>
                  <a:pt x="6751969" y="3500488"/>
                  <a:pt x="6752263" y="3500488"/>
                  <a:pt x="6752558" y="3500488"/>
                </a:cubicBezTo>
                <a:cubicBezTo>
                  <a:pt x="6755208" y="3500415"/>
                  <a:pt x="6757564" y="3498501"/>
                  <a:pt x="6758006" y="3495850"/>
                </a:cubicBezTo>
                <a:close/>
                <a:moveTo>
                  <a:pt x="6756534" y="3498722"/>
                </a:moveTo>
                <a:lnTo>
                  <a:pt x="6806597" y="3445345"/>
                </a:lnTo>
                <a:cubicBezTo>
                  <a:pt x="6808732" y="3443062"/>
                  <a:pt x="6808585" y="3439602"/>
                  <a:pt x="6806376" y="3437467"/>
                </a:cubicBezTo>
                <a:cubicBezTo>
                  <a:pt x="6804168" y="3435406"/>
                  <a:pt x="6800634" y="3435479"/>
                  <a:pt x="6798498" y="3437688"/>
                </a:cubicBezTo>
                <a:lnTo>
                  <a:pt x="6748435" y="3491065"/>
                </a:lnTo>
                <a:cubicBezTo>
                  <a:pt x="6746300" y="3493347"/>
                  <a:pt x="6746447" y="3496807"/>
                  <a:pt x="6748656" y="3498942"/>
                </a:cubicBezTo>
                <a:cubicBezTo>
                  <a:pt x="6749760" y="3499973"/>
                  <a:pt x="6751159" y="3500488"/>
                  <a:pt x="6752484" y="3500415"/>
                </a:cubicBezTo>
                <a:cubicBezTo>
                  <a:pt x="6754030" y="3500415"/>
                  <a:pt x="6755503" y="3499826"/>
                  <a:pt x="6756534" y="3498722"/>
                </a:cubicBezTo>
                <a:close/>
                <a:moveTo>
                  <a:pt x="6802842" y="3447038"/>
                </a:moveTo>
                <a:lnTo>
                  <a:pt x="6953034" y="3439234"/>
                </a:lnTo>
                <a:cubicBezTo>
                  <a:pt x="6956126" y="3439087"/>
                  <a:pt x="6958482" y="3436436"/>
                  <a:pt x="6958335" y="3433418"/>
                </a:cubicBezTo>
                <a:cubicBezTo>
                  <a:pt x="6958187" y="3430326"/>
                  <a:pt x="6955758" y="3427749"/>
                  <a:pt x="6952519" y="3428117"/>
                </a:cubicBezTo>
                <a:lnTo>
                  <a:pt x="6802327" y="3435921"/>
                </a:lnTo>
                <a:cubicBezTo>
                  <a:pt x="6799235" y="3436068"/>
                  <a:pt x="6796879" y="3438719"/>
                  <a:pt x="6797026" y="3441737"/>
                </a:cubicBezTo>
                <a:cubicBezTo>
                  <a:pt x="6797173" y="3444756"/>
                  <a:pt x="6799677" y="3447038"/>
                  <a:pt x="6802621" y="3447038"/>
                </a:cubicBezTo>
                <a:cubicBezTo>
                  <a:pt x="6802695" y="3447112"/>
                  <a:pt x="6802769" y="3447112"/>
                  <a:pt x="6802842" y="3447038"/>
                </a:cubicBezTo>
                <a:close/>
                <a:moveTo>
                  <a:pt x="6956788" y="3437467"/>
                </a:moveTo>
                <a:lnTo>
                  <a:pt x="6992790" y="3398079"/>
                </a:lnTo>
                <a:cubicBezTo>
                  <a:pt x="6994852" y="3395796"/>
                  <a:pt x="6994704" y="3392263"/>
                  <a:pt x="6992422" y="3390201"/>
                </a:cubicBezTo>
                <a:cubicBezTo>
                  <a:pt x="6990140" y="3388140"/>
                  <a:pt x="6986606" y="3388287"/>
                  <a:pt x="6984544" y="3390569"/>
                </a:cubicBezTo>
                <a:lnTo>
                  <a:pt x="6948543" y="3429958"/>
                </a:lnTo>
                <a:cubicBezTo>
                  <a:pt x="6946481" y="3432240"/>
                  <a:pt x="6946629" y="3435774"/>
                  <a:pt x="6948911" y="3437835"/>
                </a:cubicBezTo>
                <a:cubicBezTo>
                  <a:pt x="6950015" y="3438792"/>
                  <a:pt x="6951340" y="3439308"/>
                  <a:pt x="6952739" y="3439308"/>
                </a:cubicBezTo>
                <a:cubicBezTo>
                  <a:pt x="6954212" y="3439234"/>
                  <a:pt x="6955758" y="3438645"/>
                  <a:pt x="6956788" y="3437467"/>
                </a:cubicBezTo>
                <a:close/>
                <a:moveTo>
                  <a:pt x="6990066" y="3399625"/>
                </a:moveTo>
                <a:lnTo>
                  <a:pt x="6991318" y="3399330"/>
                </a:lnTo>
                <a:cubicBezTo>
                  <a:pt x="6994263" y="3398594"/>
                  <a:pt x="6996103" y="3395502"/>
                  <a:pt x="6995294" y="3392557"/>
                </a:cubicBezTo>
                <a:cubicBezTo>
                  <a:pt x="6994557" y="3389612"/>
                  <a:pt x="6991465" y="3387771"/>
                  <a:pt x="6988520" y="3388581"/>
                </a:cubicBezTo>
                <a:lnTo>
                  <a:pt x="6987268" y="3388876"/>
                </a:lnTo>
                <a:cubicBezTo>
                  <a:pt x="6984324" y="3389612"/>
                  <a:pt x="6982483" y="3392704"/>
                  <a:pt x="6983293" y="3395649"/>
                </a:cubicBezTo>
                <a:cubicBezTo>
                  <a:pt x="6983955" y="3398152"/>
                  <a:pt x="6986238" y="3399846"/>
                  <a:pt x="6988741" y="3399846"/>
                </a:cubicBezTo>
                <a:cubicBezTo>
                  <a:pt x="6989183" y="3399846"/>
                  <a:pt x="6989624" y="3399772"/>
                  <a:pt x="6990066" y="3399625"/>
                </a:cubicBezTo>
                <a:close/>
                <a:moveTo>
                  <a:pt x="6991318" y="3399330"/>
                </a:moveTo>
                <a:lnTo>
                  <a:pt x="7132085" y="3362372"/>
                </a:lnTo>
                <a:cubicBezTo>
                  <a:pt x="7135030" y="3361562"/>
                  <a:pt x="7136871" y="3358543"/>
                  <a:pt x="7136061" y="3355524"/>
                </a:cubicBezTo>
                <a:cubicBezTo>
                  <a:pt x="7135251" y="3352580"/>
                  <a:pt x="7132233" y="3350739"/>
                  <a:pt x="7129214" y="3351549"/>
                </a:cubicBezTo>
                <a:lnTo>
                  <a:pt x="6988447" y="3388508"/>
                </a:lnTo>
                <a:cubicBezTo>
                  <a:pt x="6985502" y="3389317"/>
                  <a:pt x="6983661" y="3392336"/>
                  <a:pt x="6984471" y="3395355"/>
                </a:cubicBezTo>
                <a:cubicBezTo>
                  <a:pt x="6985134" y="3397858"/>
                  <a:pt x="6987416" y="3399551"/>
                  <a:pt x="6989919" y="3399477"/>
                </a:cubicBezTo>
                <a:cubicBezTo>
                  <a:pt x="6990434" y="3399477"/>
                  <a:pt x="6990876" y="3399477"/>
                  <a:pt x="6991318" y="3399330"/>
                </a:cubicBezTo>
                <a:close/>
                <a:moveTo>
                  <a:pt x="7132601" y="3362224"/>
                </a:moveTo>
                <a:cubicBezTo>
                  <a:pt x="7135546" y="3361414"/>
                  <a:pt x="7137313" y="3358396"/>
                  <a:pt x="7136503" y="3355377"/>
                </a:cubicBezTo>
                <a:cubicBezTo>
                  <a:pt x="7135693" y="3352432"/>
                  <a:pt x="7132674" y="3350592"/>
                  <a:pt x="7129656" y="3351475"/>
                </a:cubicBezTo>
                <a:lnTo>
                  <a:pt x="7129140" y="3351622"/>
                </a:lnTo>
                <a:cubicBezTo>
                  <a:pt x="7126195" y="3352432"/>
                  <a:pt x="7124650" y="3355377"/>
                  <a:pt x="7125459" y="3358396"/>
                </a:cubicBezTo>
                <a:cubicBezTo>
                  <a:pt x="7126122" y="3360899"/>
                  <a:pt x="7128551" y="3362519"/>
                  <a:pt x="7131055" y="3362445"/>
                </a:cubicBezTo>
                <a:cubicBezTo>
                  <a:pt x="7131643" y="3362445"/>
                  <a:pt x="7132085" y="3362372"/>
                  <a:pt x="7132601" y="3362224"/>
                </a:cubicBezTo>
                <a:close/>
                <a:moveTo>
                  <a:pt x="7135546" y="3360310"/>
                </a:moveTo>
                <a:lnTo>
                  <a:pt x="7156307" y="3334027"/>
                </a:lnTo>
                <a:cubicBezTo>
                  <a:pt x="7158222" y="3331597"/>
                  <a:pt x="7157780" y="3328137"/>
                  <a:pt x="7155424" y="3326223"/>
                </a:cubicBezTo>
                <a:cubicBezTo>
                  <a:pt x="7153068" y="3324308"/>
                  <a:pt x="7149534" y="3324750"/>
                  <a:pt x="7147620" y="3327106"/>
                </a:cubicBezTo>
                <a:lnTo>
                  <a:pt x="7126858" y="3353389"/>
                </a:lnTo>
                <a:cubicBezTo>
                  <a:pt x="7124944" y="3355819"/>
                  <a:pt x="7125386" y="3359279"/>
                  <a:pt x="7127742" y="3361194"/>
                </a:cubicBezTo>
                <a:cubicBezTo>
                  <a:pt x="7128772" y="3362003"/>
                  <a:pt x="7130024" y="3362372"/>
                  <a:pt x="7131202" y="3362372"/>
                </a:cubicBezTo>
                <a:cubicBezTo>
                  <a:pt x="7132822" y="3362372"/>
                  <a:pt x="7134441" y="3361635"/>
                  <a:pt x="7135546" y="3360310"/>
                </a:cubicBezTo>
                <a:close/>
                <a:moveTo>
                  <a:pt x="7156455" y="3333732"/>
                </a:moveTo>
                <a:lnTo>
                  <a:pt x="7173241" y="3309584"/>
                </a:lnTo>
                <a:cubicBezTo>
                  <a:pt x="7175008" y="3307080"/>
                  <a:pt x="7174345" y="3303620"/>
                  <a:pt x="7171842" y="3301853"/>
                </a:cubicBezTo>
                <a:cubicBezTo>
                  <a:pt x="7169339" y="3300086"/>
                  <a:pt x="7165805" y="3300675"/>
                  <a:pt x="7164111" y="3303252"/>
                </a:cubicBezTo>
                <a:lnTo>
                  <a:pt x="7147325" y="3327401"/>
                </a:lnTo>
                <a:cubicBezTo>
                  <a:pt x="7145558" y="3329904"/>
                  <a:pt x="7146221" y="3333364"/>
                  <a:pt x="7148724" y="3335131"/>
                </a:cubicBezTo>
                <a:cubicBezTo>
                  <a:pt x="7149681" y="3335793"/>
                  <a:pt x="7150859" y="3336162"/>
                  <a:pt x="7151963" y="3336162"/>
                </a:cubicBezTo>
                <a:cubicBezTo>
                  <a:pt x="7153657" y="3336162"/>
                  <a:pt x="7155424" y="3335278"/>
                  <a:pt x="7156455" y="3333732"/>
                </a:cubicBezTo>
                <a:close/>
                <a:moveTo>
                  <a:pt x="7173241" y="3309657"/>
                </a:moveTo>
                <a:lnTo>
                  <a:pt x="7194370" y="3279840"/>
                </a:lnTo>
                <a:cubicBezTo>
                  <a:pt x="7196137" y="3277337"/>
                  <a:pt x="7195549" y="3273876"/>
                  <a:pt x="7193045" y="3272109"/>
                </a:cubicBezTo>
                <a:cubicBezTo>
                  <a:pt x="7190542" y="3270269"/>
                  <a:pt x="7187082" y="3270931"/>
                  <a:pt x="7185315" y="3273435"/>
                </a:cubicBezTo>
                <a:lnTo>
                  <a:pt x="7164185" y="3303252"/>
                </a:lnTo>
                <a:cubicBezTo>
                  <a:pt x="7162418" y="3305755"/>
                  <a:pt x="7163007" y="3309216"/>
                  <a:pt x="7165510" y="3310982"/>
                </a:cubicBezTo>
                <a:cubicBezTo>
                  <a:pt x="7166467" y="3311719"/>
                  <a:pt x="7167645" y="3312013"/>
                  <a:pt x="7168750" y="3312013"/>
                </a:cubicBezTo>
                <a:cubicBezTo>
                  <a:pt x="7170443" y="3311940"/>
                  <a:pt x="7172136" y="3311130"/>
                  <a:pt x="7173241" y="3309657"/>
                </a:cubicBezTo>
                <a:close/>
                <a:moveTo>
                  <a:pt x="7191720" y="3281828"/>
                </a:moveTo>
                <a:lnTo>
                  <a:pt x="7282645" y="3249360"/>
                </a:lnTo>
                <a:cubicBezTo>
                  <a:pt x="7285516" y="3248329"/>
                  <a:pt x="7287062" y="3245163"/>
                  <a:pt x="7286031" y="3242218"/>
                </a:cubicBezTo>
                <a:cubicBezTo>
                  <a:pt x="7285001" y="3239347"/>
                  <a:pt x="7281835" y="3237801"/>
                  <a:pt x="7278890" y="3238832"/>
                </a:cubicBezTo>
                <a:lnTo>
                  <a:pt x="7187965" y="3271299"/>
                </a:lnTo>
                <a:cubicBezTo>
                  <a:pt x="7185094" y="3272330"/>
                  <a:pt x="7183548" y="3275496"/>
                  <a:pt x="7184578" y="3278441"/>
                </a:cubicBezTo>
                <a:cubicBezTo>
                  <a:pt x="7185389" y="3280723"/>
                  <a:pt x="7187524" y="3282122"/>
                  <a:pt x="7189880" y="3282122"/>
                </a:cubicBezTo>
                <a:cubicBezTo>
                  <a:pt x="7190469" y="3282122"/>
                  <a:pt x="7191131" y="3282049"/>
                  <a:pt x="7191720" y="3281828"/>
                </a:cubicBezTo>
                <a:close/>
                <a:moveTo>
                  <a:pt x="7282645" y="3249360"/>
                </a:moveTo>
                <a:lnTo>
                  <a:pt x="7289565" y="3246930"/>
                </a:lnTo>
                <a:cubicBezTo>
                  <a:pt x="7292437" y="3245900"/>
                  <a:pt x="7293983" y="3242734"/>
                  <a:pt x="7292952" y="3239789"/>
                </a:cubicBezTo>
                <a:cubicBezTo>
                  <a:pt x="7291921" y="3236918"/>
                  <a:pt x="7288755" y="3235372"/>
                  <a:pt x="7285810" y="3236402"/>
                </a:cubicBezTo>
                <a:lnTo>
                  <a:pt x="7278890" y="3238905"/>
                </a:lnTo>
                <a:cubicBezTo>
                  <a:pt x="7276019" y="3239936"/>
                  <a:pt x="7274473" y="3243102"/>
                  <a:pt x="7275503" y="3246047"/>
                </a:cubicBezTo>
                <a:cubicBezTo>
                  <a:pt x="7276313" y="3248329"/>
                  <a:pt x="7278448" y="3249728"/>
                  <a:pt x="7280804" y="3249728"/>
                </a:cubicBezTo>
                <a:cubicBezTo>
                  <a:pt x="7281467" y="3249728"/>
                  <a:pt x="7282056" y="3249581"/>
                  <a:pt x="7282645" y="3249360"/>
                </a:cubicBezTo>
                <a:close/>
                <a:moveTo>
                  <a:pt x="7291995" y="3245237"/>
                </a:moveTo>
                <a:lnTo>
                  <a:pt x="7324610" y="3205922"/>
                </a:lnTo>
                <a:cubicBezTo>
                  <a:pt x="7326598" y="3203566"/>
                  <a:pt x="7326230" y="3200032"/>
                  <a:pt x="7323874" y="3198045"/>
                </a:cubicBezTo>
                <a:cubicBezTo>
                  <a:pt x="7321518" y="3196057"/>
                  <a:pt x="7317984" y="3196425"/>
                  <a:pt x="7315996" y="3198781"/>
                </a:cubicBezTo>
                <a:lnTo>
                  <a:pt x="7283381" y="3238096"/>
                </a:lnTo>
                <a:cubicBezTo>
                  <a:pt x="7281393" y="3240452"/>
                  <a:pt x="7281761" y="3243985"/>
                  <a:pt x="7284117" y="3245973"/>
                </a:cubicBezTo>
                <a:cubicBezTo>
                  <a:pt x="7285148" y="3246857"/>
                  <a:pt x="7286473" y="3247298"/>
                  <a:pt x="7287725" y="3247225"/>
                </a:cubicBezTo>
                <a:cubicBezTo>
                  <a:pt x="7289345" y="3247225"/>
                  <a:pt x="7290890" y="3246562"/>
                  <a:pt x="7291995" y="3245237"/>
                </a:cubicBezTo>
                <a:close/>
                <a:moveTo>
                  <a:pt x="7324610" y="3205922"/>
                </a:moveTo>
                <a:lnTo>
                  <a:pt x="7366870" y="3154165"/>
                </a:lnTo>
                <a:cubicBezTo>
                  <a:pt x="7368858" y="3151809"/>
                  <a:pt x="7368490" y="3148275"/>
                  <a:pt x="7366060" y="3146287"/>
                </a:cubicBezTo>
                <a:cubicBezTo>
                  <a:pt x="7363630" y="3144373"/>
                  <a:pt x="7360170" y="3144668"/>
                  <a:pt x="7358182" y="3147097"/>
                </a:cubicBezTo>
                <a:lnTo>
                  <a:pt x="7315922" y="3198854"/>
                </a:lnTo>
                <a:cubicBezTo>
                  <a:pt x="7313934" y="3201210"/>
                  <a:pt x="7314303" y="3204744"/>
                  <a:pt x="7316732" y="3206732"/>
                </a:cubicBezTo>
                <a:cubicBezTo>
                  <a:pt x="7317763" y="3207615"/>
                  <a:pt x="7319014" y="3207984"/>
                  <a:pt x="7320266" y="3207984"/>
                </a:cubicBezTo>
                <a:cubicBezTo>
                  <a:pt x="7321886" y="3207910"/>
                  <a:pt x="7323505" y="3207247"/>
                  <a:pt x="7324610" y="3205922"/>
                </a:cubicBezTo>
                <a:close/>
                <a:moveTo>
                  <a:pt x="7367164" y="3153650"/>
                </a:moveTo>
                <a:lnTo>
                  <a:pt x="7406626" y="3093794"/>
                </a:lnTo>
                <a:cubicBezTo>
                  <a:pt x="7408319" y="3091217"/>
                  <a:pt x="7407583" y="3087757"/>
                  <a:pt x="7405080" y="3086064"/>
                </a:cubicBezTo>
                <a:cubicBezTo>
                  <a:pt x="7402503" y="3084370"/>
                  <a:pt x="7399043" y="3085107"/>
                  <a:pt x="7397350" y="3087610"/>
                </a:cubicBezTo>
                <a:lnTo>
                  <a:pt x="7357888" y="3147465"/>
                </a:lnTo>
                <a:cubicBezTo>
                  <a:pt x="7356194" y="3150042"/>
                  <a:pt x="7356931" y="3153502"/>
                  <a:pt x="7359434" y="3155196"/>
                </a:cubicBezTo>
                <a:cubicBezTo>
                  <a:pt x="7360391" y="3155858"/>
                  <a:pt x="7361495" y="3156153"/>
                  <a:pt x="7362526" y="3156153"/>
                </a:cubicBezTo>
                <a:cubicBezTo>
                  <a:pt x="7364367" y="3156153"/>
                  <a:pt x="7366134" y="3155269"/>
                  <a:pt x="7367164" y="3153650"/>
                </a:cubicBezTo>
                <a:close/>
                <a:moveTo>
                  <a:pt x="7404123" y="3095929"/>
                </a:moveTo>
                <a:lnTo>
                  <a:pt x="7480839" y="3065449"/>
                </a:lnTo>
                <a:cubicBezTo>
                  <a:pt x="7483710" y="3064345"/>
                  <a:pt x="7485108" y="3061105"/>
                  <a:pt x="7483931" y="3058234"/>
                </a:cubicBezTo>
                <a:cubicBezTo>
                  <a:pt x="7482826" y="3055363"/>
                  <a:pt x="7479587" y="3053964"/>
                  <a:pt x="7476716" y="3055142"/>
                </a:cubicBezTo>
                <a:lnTo>
                  <a:pt x="7400000" y="3085622"/>
                </a:lnTo>
                <a:cubicBezTo>
                  <a:pt x="7397129" y="3086726"/>
                  <a:pt x="7395730" y="3089966"/>
                  <a:pt x="7396908" y="3092837"/>
                </a:cubicBezTo>
                <a:cubicBezTo>
                  <a:pt x="7397791" y="3095046"/>
                  <a:pt x="7399926" y="3096371"/>
                  <a:pt x="7402135" y="3096371"/>
                </a:cubicBezTo>
                <a:cubicBezTo>
                  <a:pt x="7402724" y="3096297"/>
                  <a:pt x="7403461" y="3096150"/>
                  <a:pt x="7404123" y="3095929"/>
                </a:cubicBezTo>
                <a:close/>
                <a:moveTo>
                  <a:pt x="7483783" y="3062725"/>
                </a:moveTo>
                <a:lnTo>
                  <a:pt x="7514705" y="2999114"/>
                </a:lnTo>
                <a:cubicBezTo>
                  <a:pt x="7516030" y="2996317"/>
                  <a:pt x="7514926" y="2993004"/>
                  <a:pt x="7512128" y="2991679"/>
                </a:cubicBezTo>
                <a:cubicBezTo>
                  <a:pt x="7509404" y="2990354"/>
                  <a:pt x="7506018" y="2991458"/>
                  <a:pt x="7504692" y="2994256"/>
                </a:cubicBezTo>
                <a:lnTo>
                  <a:pt x="7473771" y="3057866"/>
                </a:lnTo>
                <a:cubicBezTo>
                  <a:pt x="7472445" y="3060664"/>
                  <a:pt x="7473549" y="3063977"/>
                  <a:pt x="7476347" y="3065302"/>
                </a:cubicBezTo>
                <a:cubicBezTo>
                  <a:pt x="7477157" y="3065670"/>
                  <a:pt x="7477967" y="3065891"/>
                  <a:pt x="7478851" y="3065891"/>
                </a:cubicBezTo>
                <a:cubicBezTo>
                  <a:pt x="7480839" y="3065817"/>
                  <a:pt x="7482826" y="3064713"/>
                  <a:pt x="7483783" y="3062725"/>
                </a:cubicBezTo>
                <a:close/>
                <a:moveTo>
                  <a:pt x="7514999" y="2998452"/>
                </a:moveTo>
                <a:lnTo>
                  <a:pt x="7536350" y="2935872"/>
                </a:lnTo>
                <a:cubicBezTo>
                  <a:pt x="7537381" y="2932927"/>
                  <a:pt x="7535761" y="2929762"/>
                  <a:pt x="7532890" y="2928804"/>
                </a:cubicBezTo>
                <a:cubicBezTo>
                  <a:pt x="7529945" y="2927774"/>
                  <a:pt x="7526779" y="2929394"/>
                  <a:pt x="7525822" y="2932265"/>
                </a:cubicBezTo>
                <a:lnTo>
                  <a:pt x="7504471" y="2994844"/>
                </a:lnTo>
                <a:cubicBezTo>
                  <a:pt x="7503440" y="2997789"/>
                  <a:pt x="7505060" y="3000955"/>
                  <a:pt x="7507932" y="3001912"/>
                </a:cubicBezTo>
                <a:cubicBezTo>
                  <a:pt x="7508521" y="3002133"/>
                  <a:pt x="7509183" y="3002207"/>
                  <a:pt x="7509772" y="3002207"/>
                </a:cubicBezTo>
                <a:cubicBezTo>
                  <a:pt x="7512055" y="3002207"/>
                  <a:pt x="7514190" y="3000734"/>
                  <a:pt x="7514999" y="2998452"/>
                </a:cubicBezTo>
                <a:close/>
                <a:moveTo>
                  <a:pt x="7536498" y="2935062"/>
                </a:moveTo>
                <a:lnTo>
                  <a:pt x="7547099" y="2878152"/>
                </a:lnTo>
                <a:cubicBezTo>
                  <a:pt x="7547689" y="2875133"/>
                  <a:pt x="7545627" y="2872188"/>
                  <a:pt x="7542608" y="2871673"/>
                </a:cubicBezTo>
                <a:cubicBezTo>
                  <a:pt x="7539663" y="2871158"/>
                  <a:pt x="7536645" y="2873072"/>
                  <a:pt x="7536129" y="2876164"/>
                </a:cubicBezTo>
                <a:lnTo>
                  <a:pt x="7525527" y="2933075"/>
                </a:lnTo>
                <a:cubicBezTo>
                  <a:pt x="7524939" y="2936093"/>
                  <a:pt x="7527000" y="2939038"/>
                  <a:pt x="7530019" y="2939553"/>
                </a:cubicBezTo>
                <a:cubicBezTo>
                  <a:pt x="7530387" y="2939627"/>
                  <a:pt x="7530755" y="2939627"/>
                  <a:pt x="7531123" y="2939627"/>
                </a:cubicBezTo>
                <a:cubicBezTo>
                  <a:pt x="7533700" y="2939627"/>
                  <a:pt x="7536056" y="2937713"/>
                  <a:pt x="7536498" y="2935062"/>
                </a:cubicBezTo>
                <a:close/>
                <a:moveTo>
                  <a:pt x="7541798" y="2882716"/>
                </a:moveTo>
                <a:cubicBezTo>
                  <a:pt x="7544891" y="2882643"/>
                  <a:pt x="7547320" y="2880066"/>
                  <a:pt x="7547246" y="2876974"/>
                </a:cubicBezTo>
                <a:lnTo>
                  <a:pt x="7545922" y="2830517"/>
                </a:lnTo>
                <a:cubicBezTo>
                  <a:pt x="7545848" y="2827425"/>
                  <a:pt x="7543565" y="2825364"/>
                  <a:pt x="7540179" y="2825069"/>
                </a:cubicBezTo>
                <a:cubicBezTo>
                  <a:pt x="7537086" y="2825143"/>
                  <a:pt x="7534657" y="2827720"/>
                  <a:pt x="7534730" y="2830812"/>
                </a:cubicBezTo>
                <a:lnTo>
                  <a:pt x="7536056" y="2877268"/>
                </a:lnTo>
                <a:cubicBezTo>
                  <a:pt x="7536129" y="2880287"/>
                  <a:pt x="7538633" y="2882716"/>
                  <a:pt x="7541651" y="2882716"/>
                </a:cubicBezTo>
                <a:cubicBezTo>
                  <a:pt x="7541725" y="2882716"/>
                  <a:pt x="7541725" y="2882716"/>
                  <a:pt x="7541798" y="2882716"/>
                </a:cubicBezTo>
                <a:close/>
                <a:moveTo>
                  <a:pt x="7541946" y="2835966"/>
                </a:moveTo>
                <a:cubicBezTo>
                  <a:pt x="7544891" y="2835082"/>
                  <a:pt x="7546510" y="2831916"/>
                  <a:pt x="7545627" y="2828971"/>
                </a:cubicBezTo>
                <a:lnTo>
                  <a:pt x="7536498" y="2799228"/>
                </a:lnTo>
                <a:cubicBezTo>
                  <a:pt x="7535614" y="2796283"/>
                  <a:pt x="7532522" y="2794589"/>
                  <a:pt x="7529503" y="2795546"/>
                </a:cubicBezTo>
                <a:cubicBezTo>
                  <a:pt x="7526558" y="2796430"/>
                  <a:pt x="7524939" y="2799596"/>
                  <a:pt x="7525822" y="2802541"/>
                </a:cubicBezTo>
                <a:lnTo>
                  <a:pt x="7534951" y="2832285"/>
                </a:lnTo>
                <a:cubicBezTo>
                  <a:pt x="7535687" y="2834714"/>
                  <a:pt x="7537897" y="2836260"/>
                  <a:pt x="7540326" y="2836187"/>
                </a:cubicBezTo>
                <a:cubicBezTo>
                  <a:pt x="7540841" y="2836260"/>
                  <a:pt x="7541430" y="2836187"/>
                  <a:pt x="7541946" y="2835966"/>
                </a:cubicBezTo>
                <a:close/>
                <a:moveTo>
                  <a:pt x="7535393" y="2804455"/>
                </a:moveTo>
                <a:lnTo>
                  <a:pt x="7557185" y="2778098"/>
                </a:lnTo>
                <a:cubicBezTo>
                  <a:pt x="7559173" y="2775742"/>
                  <a:pt x="7558806" y="2772208"/>
                  <a:pt x="7556449" y="2770220"/>
                </a:cubicBezTo>
                <a:cubicBezTo>
                  <a:pt x="7554094" y="2768232"/>
                  <a:pt x="7550560" y="2768600"/>
                  <a:pt x="7548572" y="2770956"/>
                </a:cubicBezTo>
                <a:lnTo>
                  <a:pt x="7526779" y="2797314"/>
                </a:lnTo>
                <a:cubicBezTo>
                  <a:pt x="7524791" y="2799669"/>
                  <a:pt x="7525159" y="2803203"/>
                  <a:pt x="7527515" y="2805191"/>
                </a:cubicBezTo>
                <a:cubicBezTo>
                  <a:pt x="7528546" y="2806075"/>
                  <a:pt x="7529871" y="2806516"/>
                  <a:pt x="7531123" y="2806443"/>
                </a:cubicBezTo>
                <a:cubicBezTo>
                  <a:pt x="7532743" y="2806443"/>
                  <a:pt x="7534362" y="2805780"/>
                  <a:pt x="7535393" y="2804455"/>
                </a:cubicBezTo>
                <a:close/>
                <a:moveTo>
                  <a:pt x="7557849" y="2777214"/>
                </a:moveTo>
                <a:lnTo>
                  <a:pt x="7577579" y="2740992"/>
                </a:lnTo>
                <a:cubicBezTo>
                  <a:pt x="7579052" y="2738268"/>
                  <a:pt x="7578095" y="2734881"/>
                  <a:pt x="7575371" y="2733408"/>
                </a:cubicBezTo>
                <a:cubicBezTo>
                  <a:pt x="7572647" y="2731936"/>
                  <a:pt x="7569260" y="2732893"/>
                  <a:pt x="7567788" y="2735617"/>
                </a:cubicBezTo>
                <a:lnTo>
                  <a:pt x="7548056" y="2771840"/>
                </a:lnTo>
                <a:cubicBezTo>
                  <a:pt x="7546584" y="2774564"/>
                  <a:pt x="7547541" y="2777951"/>
                  <a:pt x="7550265" y="2779423"/>
                </a:cubicBezTo>
                <a:cubicBezTo>
                  <a:pt x="7551149" y="2779865"/>
                  <a:pt x="7552032" y="2780085"/>
                  <a:pt x="7552989" y="2780085"/>
                </a:cubicBezTo>
                <a:cubicBezTo>
                  <a:pt x="7554977" y="2780085"/>
                  <a:pt x="7556818" y="2779055"/>
                  <a:pt x="7557849" y="2777214"/>
                </a:cubicBezTo>
                <a:close/>
                <a:moveTo>
                  <a:pt x="7578021" y="2739814"/>
                </a:moveTo>
                <a:lnTo>
                  <a:pt x="7589727" y="2695198"/>
                </a:lnTo>
                <a:cubicBezTo>
                  <a:pt x="7590537" y="2692253"/>
                  <a:pt x="7588770" y="2689161"/>
                  <a:pt x="7585751" y="2688425"/>
                </a:cubicBezTo>
                <a:cubicBezTo>
                  <a:pt x="7582733" y="2687688"/>
                  <a:pt x="7579714" y="2689455"/>
                  <a:pt x="7578978" y="2692400"/>
                </a:cubicBezTo>
                <a:lnTo>
                  <a:pt x="7567272" y="2737016"/>
                </a:lnTo>
                <a:cubicBezTo>
                  <a:pt x="7566462" y="2739961"/>
                  <a:pt x="7568229" y="2743053"/>
                  <a:pt x="7571248" y="2743789"/>
                </a:cubicBezTo>
                <a:cubicBezTo>
                  <a:pt x="7571763" y="2743937"/>
                  <a:pt x="7572205" y="2744010"/>
                  <a:pt x="7572720" y="2744010"/>
                </a:cubicBezTo>
                <a:cubicBezTo>
                  <a:pt x="7575150" y="2743937"/>
                  <a:pt x="7577358" y="2742243"/>
                  <a:pt x="7578021" y="2739814"/>
                </a:cubicBezTo>
                <a:close/>
                <a:moveTo>
                  <a:pt x="7589948" y="2694315"/>
                </a:moveTo>
                <a:lnTo>
                  <a:pt x="7595396" y="2636079"/>
                </a:lnTo>
                <a:cubicBezTo>
                  <a:pt x="7595690" y="2632986"/>
                  <a:pt x="7593408" y="2630262"/>
                  <a:pt x="7590389" y="2630042"/>
                </a:cubicBezTo>
                <a:cubicBezTo>
                  <a:pt x="7587444" y="2629673"/>
                  <a:pt x="7584574" y="2632029"/>
                  <a:pt x="7584353" y="2635048"/>
                </a:cubicBezTo>
                <a:lnTo>
                  <a:pt x="7578905" y="2693284"/>
                </a:lnTo>
                <a:cubicBezTo>
                  <a:pt x="7578610" y="2696376"/>
                  <a:pt x="7580893" y="2699100"/>
                  <a:pt x="7583911" y="2699321"/>
                </a:cubicBezTo>
                <a:cubicBezTo>
                  <a:pt x="7584132" y="2699321"/>
                  <a:pt x="7584279" y="2699321"/>
                  <a:pt x="7584500" y="2699321"/>
                </a:cubicBezTo>
                <a:cubicBezTo>
                  <a:pt x="7587298" y="2699321"/>
                  <a:pt x="7589653" y="2697112"/>
                  <a:pt x="7589948" y="2694315"/>
                </a:cubicBezTo>
                <a:close/>
                <a:moveTo>
                  <a:pt x="7595470" y="2635563"/>
                </a:moveTo>
                <a:lnTo>
                  <a:pt x="7596427" y="2558553"/>
                </a:lnTo>
                <a:cubicBezTo>
                  <a:pt x="7596427" y="2555461"/>
                  <a:pt x="7593997" y="2552958"/>
                  <a:pt x="7590905" y="2552884"/>
                </a:cubicBezTo>
                <a:cubicBezTo>
                  <a:pt x="7587665" y="2552884"/>
                  <a:pt x="7585310" y="2555314"/>
                  <a:pt x="7585236" y="2558406"/>
                </a:cubicBezTo>
                <a:lnTo>
                  <a:pt x="7584279" y="2635416"/>
                </a:lnTo>
                <a:cubicBezTo>
                  <a:pt x="7584279" y="2638508"/>
                  <a:pt x="7586708" y="2641011"/>
                  <a:pt x="7589801" y="2641085"/>
                </a:cubicBezTo>
                <a:cubicBezTo>
                  <a:pt x="7589801" y="2641085"/>
                  <a:pt x="7589874" y="2641085"/>
                  <a:pt x="7589874" y="2641085"/>
                </a:cubicBezTo>
                <a:cubicBezTo>
                  <a:pt x="7592966" y="2641085"/>
                  <a:pt x="7595396" y="2638655"/>
                  <a:pt x="7595470" y="2635563"/>
                </a:cubicBezTo>
                <a:close/>
                <a:moveTo>
                  <a:pt x="7591199" y="2564075"/>
                </a:moveTo>
                <a:cubicBezTo>
                  <a:pt x="7594292" y="2563854"/>
                  <a:pt x="7596647" y="2561278"/>
                  <a:pt x="7596427" y="2558185"/>
                </a:cubicBezTo>
                <a:lnTo>
                  <a:pt x="7590905" y="2469101"/>
                </a:lnTo>
                <a:cubicBezTo>
                  <a:pt x="7590684" y="2466009"/>
                  <a:pt x="7588549" y="2463506"/>
                  <a:pt x="7585015" y="2463874"/>
                </a:cubicBezTo>
                <a:cubicBezTo>
                  <a:pt x="7581923" y="2464095"/>
                  <a:pt x="7579567" y="2466672"/>
                  <a:pt x="7579788" y="2469764"/>
                </a:cubicBezTo>
                <a:lnTo>
                  <a:pt x="7585310" y="2558848"/>
                </a:lnTo>
                <a:cubicBezTo>
                  <a:pt x="7585531" y="2561793"/>
                  <a:pt x="7587960" y="2564075"/>
                  <a:pt x="7590905" y="2564075"/>
                </a:cubicBezTo>
                <a:cubicBezTo>
                  <a:pt x="7590979" y="2564075"/>
                  <a:pt x="7591053" y="2564075"/>
                  <a:pt x="7591199" y="2564075"/>
                </a:cubicBezTo>
                <a:close/>
                <a:moveTo>
                  <a:pt x="7586120" y="2474917"/>
                </a:moveTo>
                <a:cubicBezTo>
                  <a:pt x="7589138" y="2474476"/>
                  <a:pt x="7591273" y="2471678"/>
                  <a:pt x="7590832" y="2468586"/>
                </a:cubicBezTo>
                <a:lnTo>
                  <a:pt x="7577064" y="2374054"/>
                </a:lnTo>
                <a:cubicBezTo>
                  <a:pt x="7576622" y="2370962"/>
                  <a:pt x="7573751" y="2368974"/>
                  <a:pt x="7570733" y="2369342"/>
                </a:cubicBezTo>
                <a:cubicBezTo>
                  <a:pt x="7567714" y="2369784"/>
                  <a:pt x="7565578" y="2372581"/>
                  <a:pt x="7566021" y="2375673"/>
                </a:cubicBezTo>
                <a:lnTo>
                  <a:pt x="7579788" y="2470205"/>
                </a:lnTo>
                <a:cubicBezTo>
                  <a:pt x="7580156" y="2473003"/>
                  <a:pt x="7582586" y="2474991"/>
                  <a:pt x="7585310" y="2474991"/>
                </a:cubicBezTo>
                <a:cubicBezTo>
                  <a:pt x="7585604" y="2474991"/>
                  <a:pt x="7585899" y="2474917"/>
                  <a:pt x="7586120" y="2474917"/>
                </a:cubicBezTo>
                <a:close/>
                <a:moveTo>
                  <a:pt x="7576475" y="2377367"/>
                </a:moveTo>
                <a:cubicBezTo>
                  <a:pt x="7577874" y="2374643"/>
                  <a:pt x="7576769" y="2371256"/>
                  <a:pt x="7574045" y="2369857"/>
                </a:cubicBezTo>
                <a:lnTo>
                  <a:pt x="7512496" y="2338494"/>
                </a:lnTo>
                <a:cubicBezTo>
                  <a:pt x="7509772" y="2337095"/>
                  <a:pt x="7506386" y="2338199"/>
                  <a:pt x="7504987" y="2340923"/>
                </a:cubicBezTo>
                <a:cubicBezTo>
                  <a:pt x="7503588" y="2343647"/>
                  <a:pt x="7504692" y="2347034"/>
                  <a:pt x="7507416" y="2348433"/>
                </a:cubicBezTo>
                <a:lnTo>
                  <a:pt x="7568966" y="2379796"/>
                </a:lnTo>
                <a:cubicBezTo>
                  <a:pt x="7569776" y="2380238"/>
                  <a:pt x="7570659" y="2380385"/>
                  <a:pt x="7571542" y="2380385"/>
                </a:cubicBezTo>
                <a:cubicBezTo>
                  <a:pt x="7573603" y="2380459"/>
                  <a:pt x="7575517" y="2379281"/>
                  <a:pt x="7576475" y="2377367"/>
                </a:cubicBezTo>
                <a:close/>
                <a:moveTo>
                  <a:pt x="7515368" y="2345120"/>
                </a:moveTo>
                <a:cubicBezTo>
                  <a:pt x="7516251" y="2342175"/>
                  <a:pt x="7514631" y="2339083"/>
                  <a:pt x="7511687" y="2338125"/>
                </a:cubicBezTo>
                <a:lnTo>
                  <a:pt x="7433278" y="2314051"/>
                </a:lnTo>
                <a:cubicBezTo>
                  <a:pt x="7430333" y="2313167"/>
                  <a:pt x="7427241" y="2314787"/>
                  <a:pt x="7426284" y="2317732"/>
                </a:cubicBezTo>
                <a:cubicBezTo>
                  <a:pt x="7425400" y="2320677"/>
                  <a:pt x="7427020" y="2323769"/>
                  <a:pt x="7429965" y="2324726"/>
                </a:cubicBezTo>
                <a:lnTo>
                  <a:pt x="7508374" y="2348801"/>
                </a:lnTo>
                <a:cubicBezTo>
                  <a:pt x="7508962" y="2348948"/>
                  <a:pt x="7509478" y="2349022"/>
                  <a:pt x="7510067" y="2349022"/>
                </a:cubicBezTo>
                <a:cubicBezTo>
                  <a:pt x="7512423" y="2349022"/>
                  <a:pt x="7514631" y="2347476"/>
                  <a:pt x="7515368" y="2345120"/>
                </a:cubicBezTo>
                <a:close/>
                <a:moveTo>
                  <a:pt x="7432983" y="2324800"/>
                </a:moveTo>
                <a:cubicBezTo>
                  <a:pt x="7435928" y="2323990"/>
                  <a:pt x="7437769" y="2320971"/>
                  <a:pt x="7436959" y="2318026"/>
                </a:cubicBezTo>
                <a:lnTo>
                  <a:pt x="7412516" y="2223053"/>
                </a:lnTo>
                <a:cubicBezTo>
                  <a:pt x="7411706" y="2220034"/>
                  <a:pt x="7408687" y="2218267"/>
                  <a:pt x="7405743" y="2219077"/>
                </a:cubicBezTo>
                <a:cubicBezTo>
                  <a:pt x="7402798" y="2219813"/>
                  <a:pt x="7400957" y="2222905"/>
                  <a:pt x="7401694" y="2225850"/>
                </a:cubicBezTo>
                <a:lnTo>
                  <a:pt x="7426136" y="2320824"/>
                </a:lnTo>
                <a:cubicBezTo>
                  <a:pt x="7426799" y="2323327"/>
                  <a:pt x="7429081" y="2325021"/>
                  <a:pt x="7431585" y="2325021"/>
                </a:cubicBezTo>
                <a:cubicBezTo>
                  <a:pt x="7432100" y="2325021"/>
                  <a:pt x="7432542" y="2324947"/>
                  <a:pt x="7432983" y="2324800"/>
                </a:cubicBezTo>
                <a:close/>
                <a:moveTo>
                  <a:pt x="7409203" y="2229605"/>
                </a:moveTo>
                <a:cubicBezTo>
                  <a:pt x="7412074" y="2228501"/>
                  <a:pt x="7413473" y="2225261"/>
                  <a:pt x="7412369" y="2222390"/>
                </a:cubicBezTo>
                <a:lnTo>
                  <a:pt x="7379533" y="2137576"/>
                </a:lnTo>
                <a:cubicBezTo>
                  <a:pt x="7378428" y="2134705"/>
                  <a:pt x="7375189" y="2133306"/>
                  <a:pt x="7372318" y="2134410"/>
                </a:cubicBezTo>
                <a:cubicBezTo>
                  <a:pt x="7369447" y="2135514"/>
                  <a:pt x="7368048" y="2138754"/>
                  <a:pt x="7369152" y="2141625"/>
                </a:cubicBezTo>
                <a:lnTo>
                  <a:pt x="7401988" y="2226439"/>
                </a:lnTo>
                <a:cubicBezTo>
                  <a:pt x="7402871" y="2228648"/>
                  <a:pt x="7405006" y="2230047"/>
                  <a:pt x="7407215" y="2229973"/>
                </a:cubicBezTo>
                <a:cubicBezTo>
                  <a:pt x="7407878" y="2229973"/>
                  <a:pt x="7408541" y="2229899"/>
                  <a:pt x="7409203" y="2229605"/>
                </a:cubicBezTo>
                <a:close/>
                <a:moveTo>
                  <a:pt x="7379827" y="2140742"/>
                </a:moveTo>
                <a:cubicBezTo>
                  <a:pt x="7380416" y="2137723"/>
                  <a:pt x="7378502" y="2134778"/>
                  <a:pt x="7375484" y="2134189"/>
                </a:cubicBezTo>
                <a:lnTo>
                  <a:pt x="7283970" y="2115563"/>
                </a:lnTo>
                <a:cubicBezTo>
                  <a:pt x="7281025" y="2114974"/>
                  <a:pt x="7278006" y="2116888"/>
                  <a:pt x="7277418" y="2119906"/>
                </a:cubicBezTo>
                <a:cubicBezTo>
                  <a:pt x="7276829" y="2122925"/>
                  <a:pt x="7278743" y="2125870"/>
                  <a:pt x="7281761" y="2126459"/>
                </a:cubicBezTo>
                <a:lnTo>
                  <a:pt x="7373275" y="2145085"/>
                </a:lnTo>
                <a:cubicBezTo>
                  <a:pt x="7373643" y="2145159"/>
                  <a:pt x="7374085" y="2145233"/>
                  <a:pt x="7374453" y="2145233"/>
                </a:cubicBezTo>
                <a:cubicBezTo>
                  <a:pt x="7376956" y="2145159"/>
                  <a:pt x="7379238" y="2143392"/>
                  <a:pt x="7379827" y="2140742"/>
                </a:cubicBezTo>
                <a:close/>
                <a:moveTo>
                  <a:pt x="7288387" y="2121600"/>
                </a:moveTo>
                <a:cubicBezTo>
                  <a:pt x="7288755" y="2118581"/>
                  <a:pt x="7286547" y="2115784"/>
                  <a:pt x="7283455" y="2115415"/>
                </a:cubicBezTo>
                <a:lnTo>
                  <a:pt x="7181781" y="2104077"/>
                </a:lnTo>
                <a:cubicBezTo>
                  <a:pt x="7179057" y="2103709"/>
                  <a:pt x="7175965" y="2105918"/>
                  <a:pt x="7175597" y="2109010"/>
                </a:cubicBezTo>
                <a:cubicBezTo>
                  <a:pt x="7175229" y="2112029"/>
                  <a:pt x="7177437" y="2114826"/>
                  <a:pt x="7180529" y="2115194"/>
                </a:cubicBezTo>
                <a:lnTo>
                  <a:pt x="7282203" y="2126532"/>
                </a:lnTo>
                <a:cubicBezTo>
                  <a:pt x="7282424" y="2126532"/>
                  <a:pt x="7282645" y="2126606"/>
                  <a:pt x="7282866" y="2126606"/>
                </a:cubicBezTo>
                <a:cubicBezTo>
                  <a:pt x="7285663" y="2126532"/>
                  <a:pt x="7288093" y="2124397"/>
                  <a:pt x="7288387" y="2121600"/>
                </a:cubicBezTo>
                <a:close/>
                <a:moveTo>
                  <a:pt x="7186714" y="2109820"/>
                </a:moveTo>
                <a:cubicBezTo>
                  <a:pt x="7186788" y="2106728"/>
                  <a:pt x="7184358" y="2104151"/>
                  <a:pt x="7181339" y="2104077"/>
                </a:cubicBezTo>
                <a:lnTo>
                  <a:pt x="7073334" y="2100838"/>
                </a:lnTo>
                <a:cubicBezTo>
                  <a:pt x="7070242" y="2100985"/>
                  <a:pt x="7067665" y="2103194"/>
                  <a:pt x="7067592" y="2106212"/>
                </a:cubicBezTo>
                <a:cubicBezTo>
                  <a:pt x="7067518" y="2109305"/>
                  <a:pt x="7069948" y="2111882"/>
                  <a:pt x="7072966" y="2111955"/>
                </a:cubicBezTo>
                <a:lnTo>
                  <a:pt x="7180971" y="2115194"/>
                </a:lnTo>
                <a:cubicBezTo>
                  <a:pt x="7181045" y="2115194"/>
                  <a:pt x="7181118" y="2115194"/>
                  <a:pt x="7181192" y="2115194"/>
                </a:cubicBezTo>
                <a:cubicBezTo>
                  <a:pt x="7184210" y="2115194"/>
                  <a:pt x="7186640" y="2112839"/>
                  <a:pt x="7186714" y="2109820"/>
                </a:cubicBezTo>
                <a:close/>
                <a:moveTo>
                  <a:pt x="6961795" y="2116152"/>
                </a:moveTo>
                <a:lnTo>
                  <a:pt x="7073408" y="2111955"/>
                </a:lnTo>
                <a:cubicBezTo>
                  <a:pt x="7076500" y="2111808"/>
                  <a:pt x="7078856" y="2109231"/>
                  <a:pt x="7078782" y="2106139"/>
                </a:cubicBezTo>
                <a:cubicBezTo>
                  <a:pt x="7078635" y="2103120"/>
                  <a:pt x="7076205" y="2100764"/>
                  <a:pt x="7073187" y="2100764"/>
                </a:cubicBezTo>
                <a:cubicBezTo>
                  <a:pt x="7073113" y="2100764"/>
                  <a:pt x="7073113" y="2100764"/>
                  <a:pt x="7073040" y="2100764"/>
                </a:cubicBezTo>
                <a:lnTo>
                  <a:pt x="6961427" y="2104961"/>
                </a:lnTo>
                <a:cubicBezTo>
                  <a:pt x="6958335" y="2105108"/>
                  <a:pt x="6955979" y="2107685"/>
                  <a:pt x="6956052" y="2110777"/>
                </a:cubicBezTo>
                <a:cubicBezTo>
                  <a:pt x="6956200" y="2113796"/>
                  <a:pt x="6958629" y="2116152"/>
                  <a:pt x="6961648" y="2116152"/>
                </a:cubicBezTo>
                <a:cubicBezTo>
                  <a:pt x="6961648" y="2116152"/>
                  <a:pt x="6961721" y="2116152"/>
                  <a:pt x="6961795" y="2116152"/>
                </a:cubicBezTo>
                <a:close/>
                <a:moveTo>
                  <a:pt x="6849814" y="2127269"/>
                </a:moveTo>
                <a:lnTo>
                  <a:pt x="6962163" y="2116225"/>
                </a:lnTo>
                <a:cubicBezTo>
                  <a:pt x="6965255" y="2115931"/>
                  <a:pt x="6967464" y="2113207"/>
                  <a:pt x="6967169" y="2110114"/>
                </a:cubicBezTo>
                <a:cubicBezTo>
                  <a:pt x="6966875" y="2107022"/>
                  <a:pt x="6964077" y="2104887"/>
                  <a:pt x="6961059" y="2105108"/>
                </a:cubicBezTo>
                <a:lnTo>
                  <a:pt x="6848710" y="2116152"/>
                </a:lnTo>
                <a:cubicBezTo>
                  <a:pt x="6845617" y="2116446"/>
                  <a:pt x="6843409" y="2119170"/>
                  <a:pt x="6843703" y="2122262"/>
                </a:cubicBezTo>
                <a:cubicBezTo>
                  <a:pt x="6843998" y="2125134"/>
                  <a:pt x="6846427" y="2127342"/>
                  <a:pt x="6849299" y="2127269"/>
                </a:cubicBezTo>
                <a:cubicBezTo>
                  <a:pt x="6849446" y="2127269"/>
                  <a:pt x="6849593" y="2127269"/>
                  <a:pt x="6849814" y="2127269"/>
                </a:cubicBezTo>
                <a:close/>
                <a:moveTo>
                  <a:pt x="6739895" y="2144497"/>
                </a:moveTo>
                <a:lnTo>
                  <a:pt x="6850035" y="2127122"/>
                </a:lnTo>
                <a:cubicBezTo>
                  <a:pt x="6853054" y="2126606"/>
                  <a:pt x="6855115" y="2123808"/>
                  <a:pt x="6854673" y="2120716"/>
                </a:cubicBezTo>
                <a:cubicBezTo>
                  <a:pt x="6854158" y="2117698"/>
                  <a:pt x="6851287" y="2115636"/>
                  <a:pt x="6848268" y="2116078"/>
                </a:cubicBezTo>
                <a:lnTo>
                  <a:pt x="6738128" y="2133453"/>
                </a:lnTo>
                <a:cubicBezTo>
                  <a:pt x="6735109" y="2133968"/>
                  <a:pt x="6733048" y="2136766"/>
                  <a:pt x="6733490" y="2139785"/>
                </a:cubicBezTo>
                <a:cubicBezTo>
                  <a:pt x="6733931" y="2142582"/>
                  <a:pt x="6736287" y="2144497"/>
                  <a:pt x="6739011" y="2144497"/>
                </a:cubicBezTo>
                <a:cubicBezTo>
                  <a:pt x="6739379" y="2144570"/>
                  <a:pt x="6739674" y="2144570"/>
                  <a:pt x="6739895" y="2144497"/>
                </a:cubicBezTo>
                <a:close/>
                <a:moveTo>
                  <a:pt x="6635129" y="2167393"/>
                </a:moveTo>
                <a:lnTo>
                  <a:pt x="6740263" y="2144497"/>
                </a:lnTo>
                <a:cubicBezTo>
                  <a:pt x="6743281" y="2143834"/>
                  <a:pt x="6745195" y="2140889"/>
                  <a:pt x="6744533" y="2137870"/>
                </a:cubicBezTo>
                <a:cubicBezTo>
                  <a:pt x="6743870" y="2134852"/>
                  <a:pt x="6740852" y="2132938"/>
                  <a:pt x="6737907" y="2133600"/>
                </a:cubicBezTo>
                <a:lnTo>
                  <a:pt x="6632773" y="2156497"/>
                </a:lnTo>
                <a:cubicBezTo>
                  <a:pt x="6629754" y="2157160"/>
                  <a:pt x="6627840" y="2160105"/>
                  <a:pt x="6628503" y="2163123"/>
                </a:cubicBezTo>
                <a:cubicBezTo>
                  <a:pt x="6629092" y="2165774"/>
                  <a:pt x="6631374" y="2167541"/>
                  <a:pt x="6633951" y="2167541"/>
                </a:cubicBezTo>
                <a:cubicBezTo>
                  <a:pt x="6634319" y="2167541"/>
                  <a:pt x="6634761" y="2167467"/>
                  <a:pt x="6635129" y="2167393"/>
                </a:cubicBezTo>
                <a:close/>
                <a:moveTo>
                  <a:pt x="6535075" y="2196769"/>
                </a:moveTo>
                <a:lnTo>
                  <a:pt x="6635497" y="2167246"/>
                </a:lnTo>
                <a:cubicBezTo>
                  <a:pt x="6638442" y="2166363"/>
                  <a:pt x="6640135" y="2163270"/>
                  <a:pt x="6639252" y="2160325"/>
                </a:cubicBezTo>
                <a:cubicBezTo>
                  <a:pt x="6638368" y="2157381"/>
                  <a:pt x="6635350" y="2155614"/>
                  <a:pt x="6632331" y="2156571"/>
                </a:cubicBezTo>
                <a:lnTo>
                  <a:pt x="6531909" y="2186094"/>
                </a:lnTo>
                <a:cubicBezTo>
                  <a:pt x="6528964" y="2186977"/>
                  <a:pt x="6527271" y="2190069"/>
                  <a:pt x="6528154" y="2193014"/>
                </a:cubicBezTo>
                <a:cubicBezTo>
                  <a:pt x="6528890" y="2195444"/>
                  <a:pt x="6531099" y="2197064"/>
                  <a:pt x="6533529" y="2196990"/>
                </a:cubicBezTo>
                <a:cubicBezTo>
                  <a:pt x="6534044" y="2196990"/>
                  <a:pt x="6534633" y="2196990"/>
                  <a:pt x="6535075" y="2196769"/>
                </a:cubicBezTo>
                <a:close/>
                <a:moveTo>
                  <a:pt x="6439438" y="2233802"/>
                </a:moveTo>
                <a:lnTo>
                  <a:pt x="6535517" y="2196695"/>
                </a:lnTo>
                <a:cubicBezTo>
                  <a:pt x="6538388" y="2195591"/>
                  <a:pt x="6539787" y="2192352"/>
                  <a:pt x="6538682" y="2189480"/>
                </a:cubicBezTo>
                <a:cubicBezTo>
                  <a:pt x="6537578" y="2186609"/>
                  <a:pt x="6534339" y="2185210"/>
                  <a:pt x="6531467" y="2186314"/>
                </a:cubicBezTo>
                <a:lnTo>
                  <a:pt x="6435389" y="2223421"/>
                </a:lnTo>
                <a:cubicBezTo>
                  <a:pt x="6432518" y="2224525"/>
                  <a:pt x="6431119" y="2227764"/>
                  <a:pt x="6432223" y="2230636"/>
                </a:cubicBezTo>
                <a:cubicBezTo>
                  <a:pt x="6433107" y="2232844"/>
                  <a:pt x="6435242" y="2234243"/>
                  <a:pt x="6437451" y="2234170"/>
                </a:cubicBezTo>
                <a:cubicBezTo>
                  <a:pt x="6438113" y="2234170"/>
                  <a:pt x="6438776" y="2234022"/>
                  <a:pt x="6439438" y="2233802"/>
                </a:cubicBezTo>
                <a:close/>
                <a:moveTo>
                  <a:pt x="6347556" y="2279227"/>
                </a:moveTo>
                <a:lnTo>
                  <a:pt x="6439880" y="2233581"/>
                </a:lnTo>
                <a:cubicBezTo>
                  <a:pt x="6442604" y="2232182"/>
                  <a:pt x="6443782" y="2228869"/>
                  <a:pt x="6442383" y="2226071"/>
                </a:cubicBezTo>
                <a:cubicBezTo>
                  <a:pt x="6440984" y="2223347"/>
                  <a:pt x="6437672" y="2222169"/>
                  <a:pt x="6434874" y="2223568"/>
                </a:cubicBezTo>
                <a:lnTo>
                  <a:pt x="6342550" y="2269214"/>
                </a:lnTo>
                <a:cubicBezTo>
                  <a:pt x="6339826" y="2270613"/>
                  <a:pt x="6338648" y="2273926"/>
                  <a:pt x="6340047" y="2276724"/>
                </a:cubicBezTo>
                <a:cubicBezTo>
                  <a:pt x="6341004" y="2278712"/>
                  <a:pt x="6342992" y="2279816"/>
                  <a:pt x="6345054" y="2279816"/>
                </a:cubicBezTo>
                <a:cubicBezTo>
                  <a:pt x="6345937" y="2279816"/>
                  <a:pt x="6346747" y="2279595"/>
                  <a:pt x="6347556" y="2279227"/>
                </a:cubicBezTo>
                <a:close/>
                <a:moveTo>
                  <a:pt x="6258988" y="2334076"/>
                </a:moveTo>
                <a:lnTo>
                  <a:pt x="6347998" y="2278933"/>
                </a:lnTo>
                <a:cubicBezTo>
                  <a:pt x="6350649" y="2277313"/>
                  <a:pt x="6351459" y="2273853"/>
                  <a:pt x="6349839" y="2271276"/>
                </a:cubicBezTo>
                <a:cubicBezTo>
                  <a:pt x="6348219" y="2268625"/>
                  <a:pt x="6344759" y="2267815"/>
                  <a:pt x="6342182" y="2269435"/>
                </a:cubicBezTo>
                <a:lnTo>
                  <a:pt x="6253172" y="2324579"/>
                </a:lnTo>
                <a:cubicBezTo>
                  <a:pt x="6250521" y="2326199"/>
                  <a:pt x="6249711" y="2329659"/>
                  <a:pt x="6251331" y="2332236"/>
                </a:cubicBezTo>
                <a:cubicBezTo>
                  <a:pt x="6252362" y="2333929"/>
                  <a:pt x="6254202" y="2334886"/>
                  <a:pt x="6256117" y="2334886"/>
                </a:cubicBezTo>
                <a:cubicBezTo>
                  <a:pt x="6257074" y="2334960"/>
                  <a:pt x="6258105" y="2334665"/>
                  <a:pt x="6258988" y="2334076"/>
                </a:cubicBezTo>
                <a:close/>
                <a:moveTo>
                  <a:pt x="6172775" y="2397908"/>
                </a:moveTo>
                <a:lnTo>
                  <a:pt x="6259356" y="2333855"/>
                </a:lnTo>
                <a:cubicBezTo>
                  <a:pt x="6261859" y="2332015"/>
                  <a:pt x="6262375" y="2328555"/>
                  <a:pt x="6260534" y="2326051"/>
                </a:cubicBezTo>
                <a:cubicBezTo>
                  <a:pt x="6258694" y="2323548"/>
                  <a:pt x="6255233" y="2323033"/>
                  <a:pt x="6252730" y="2324873"/>
                </a:cubicBezTo>
                <a:lnTo>
                  <a:pt x="6166149" y="2388926"/>
                </a:lnTo>
                <a:cubicBezTo>
                  <a:pt x="6163646" y="2390766"/>
                  <a:pt x="6163130" y="2394227"/>
                  <a:pt x="6164971" y="2396730"/>
                </a:cubicBezTo>
                <a:cubicBezTo>
                  <a:pt x="6166076" y="2398202"/>
                  <a:pt x="6167769" y="2399012"/>
                  <a:pt x="6169462" y="2399012"/>
                </a:cubicBezTo>
                <a:cubicBezTo>
                  <a:pt x="6170640" y="2398938"/>
                  <a:pt x="6171745" y="2398644"/>
                  <a:pt x="6172775" y="2397908"/>
                </a:cubicBezTo>
                <a:close/>
                <a:moveTo>
                  <a:pt x="6088108" y="2470058"/>
                </a:moveTo>
                <a:lnTo>
                  <a:pt x="6173070" y="2397687"/>
                </a:lnTo>
                <a:cubicBezTo>
                  <a:pt x="6175426" y="2395699"/>
                  <a:pt x="6175720" y="2392165"/>
                  <a:pt x="6173732" y="2389809"/>
                </a:cubicBezTo>
                <a:cubicBezTo>
                  <a:pt x="6171745" y="2387453"/>
                  <a:pt x="6168210" y="2387159"/>
                  <a:pt x="6165854" y="2389146"/>
                </a:cubicBezTo>
                <a:lnTo>
                  <a:pt x="6080893" y="2461518"/>
                </a:lnTo>
                <a:cubicBezTo>
                  <a:pt x="6078537" y="2463506"/>
                  <a:pt x="6078243" y="2467040"/>
                  <a:pt x="6080231" y="2469396"/>
                </a:cubicBezTo>
                <a:cubicBezTo>
                  <a:pt x="6081335" y="2470721"/>
                  <a:pt x="6082955" y="2471383"/>
                  <a:pt x="6084501" y="2471383"/>
                </a:cubicBezTo>
                <a:cubicBezTo>
                  <a:pt x="6085826" y="2471383"/>
                  <a:pt x="6087078" y="2470942"/>
                  <a:pt x="6088108" y="2470058"/>
                </a:cubicBezTo>
                <a:close/>
                <a:moveTo>
                  <a:pt x="6004252" y="2550087"/>
                </a:moveTo>
                <a:lnTo>
                  <a:pt x="6088329" y="2469837"/>
                </a:lnTo>
                <a:cubicBezTo>
                  <a:pt x="6090538" y="2467702"/>
                  <a:pt x="6090612" y="2464169"/>
                  <a:pt x="6088476" y="2461960"/>
                </a:cubicBezTo>
                <a:cubicBezTo>
                  <a:pt x="6086342" y="2459751"/>
                  <a:pt x="6082808" y="2459677"/>
                  <a:pt x="6080599" y="2461813"/>
                </a:cubicBezTo>
                <a:lnTo>
                  <a:pt x="5996521" y="2542062"/>
                </a:lnTo>
                <a:cubicBezTo>
                  <a:pt x="5994313" y="2544197"/>
                  <a:pt x="5994239" y="2547731"/>
                  <a:pt x="5996374" y="2549940"/>
                </a:cubicBezTo>
                <a:cubicBezTo>
                  <a:pt x="5997478" y="2551118"/>
                  <a:pt x="5998951" y="2551706"/>
                  <a:pt x="6000423" y="2551633"/>
                </a:cubicBezTo>
                <a:cubicBezTo>
                  <a:pt x="6001822" y="2551633"/>
                  <a:pt x="6003147" y="2551118"/>
                  <a:pt x="6004252" y="2550087"/>
                </a:cubicBezTo>
                <a:close/>
                <a:moveTo>
                  <a:pt x="6002117" y="2660742"/>
                </a:moveTo>
                <a:lnTo>
                  <a:pt x="6005945" y="2546185"/>
                </a:lnTo>
                <a:cubicBezTo>
                  <a:pt x="6006019" y="2543093"/>
                  <a:pt x="6003663" y="2540516"/>
                  <a:pt x="6000571" y="2540442"/>
                </a:cubicBezTo>
                <a:cubicBezTo>
                  <a:pt x="5997699" y="2540589"/>
                  <a:pt x="5994902" y="2542724"/>
                  <a:pt x="5994828" y="2545817"/>
                </a:cubicBezTo>
                <a:lnTo>
                  <a:pt x="5990999" y="2660374"/>
                </a:lnTo>
                <a:cubicBezTo>
                  <a:pt x="5990926" y="2663466"/>
                  <a:pt x="5993282" y="2666043"/>
                  <a:pt x="5996374" y="2666117"/>
                </a:cubicBezTo>
                <a:cubicBezTo>
                  <a:pt x="5996447" y="2666117"/>
                  <a:pt x="5996521" y="2666117"/>
                  <a:pt x="5996595" y="2666117"/>
                </a:cubicBezTo>
                <a:cubicBezTo>
                  <a:pt x="5999540" y="2666117"/>
                  <a:pt x="6002043" y="2663761"/>
                  <a:pt x="6002117" y="2660742"/>
                </a:cubicBezTo>
                <a:close/>
                <a:moveTo>
                  <a:pt x="5918849" y="2754023"/>
                </a:moveTo>
                <a:lnTo>
                  <a:pt x="6000644" y="2664350"/>
                </a:lnTo>
                <a:cubicBezTo>
                  <a:pt x="6002706" y="2662068"/>
                  <a:pt x="6002558" y="2658534"/>
                  <a:pt x="6000276" y="2656472"/>
                </a:cubicBezTo>
                <a:cubicBezTo>
                  <a:pt x="5997994" y="2654411"/>
                  <a:pt x="5994460" y="2654558"/>
                  <a:pt x="5992398" y="2656840"/>
                </a:cubicBezTo>
                <a:lnTo>
                  <a:pt x="5910603" y="2746513"/>
                </a:lnTo>
                <a:cubicBezTo>
                  <a:pt x="5908542" y="2748796"/>
                  <a:pt x="5908689" y="2752330"/>
                  <a:pt x="5910971" y="2754391"/>
                </a:cubicBezTo>
                <a:cubicBezTo>
                  <a:pt x="5912076" y="2755348"/>
                  <a:pt x="5913401" y="2755864"/>
                  <a:pt x="5914800" y="2755864"/>
                </a:cubicBezTo>
                <a:cubicBezTo>
                  <a:pt x="5916272" y="2755790"/>
                  <a:pt x="5917745" y="2755201"/>
                  <a:pt x="5918849" y="2754023"/>
                </a:cubicBezTo>
                <a:close/>
                <a:moveTo>
                  <a:pt x="5839483" y="2845905"/>
                </a:moveTo>
                <a:lnTo>
                  <a:pt x="5918922" y="2753876"/>
                </a:lnTo>
                <a:cubicBezTo>
                  <a:pt x="5920910" y="2751520"/>
                  <a:pt x="5920689" y="2748060"/>
                  <a:pt x="5918333" y="2745998"/>
                </a:cubicBezTo>
                <a:cubicBezTo>
                  <a:pt x="5915977" y="2744010"/>
                  <a:pt x="5912517" y="2744231"/>
                  <a:pt x="5910456" y="2746587"/>
                </a:cubicBezTo>
                <a:lnTo>
                  <a:pt x="5831016" y="2838616"/>
                </a:lnTo>
                <a:cubicBezTo>
                  <a:pt x="5829028" y="2840972"/>
                  <a:pt x="5829249" y="2844432"/>
                  <a:pt x="5831605" y="2846494"/>
                </a:cubicBezTo>
                <a:cubicBezTo>
                  <a:pt x="5832636" y="2847377"/>
                  <a:pt x="5833961" y="2847893"/>
                  <a:pt x="5835287" y="2847819"/>
                </a:cubicBezTo>
                <a:cubicBezTo>
                  <a:pt x="5836832" y="2847819"/>
                  <a:pt x="5838379" y="2847156"/>
                  <a:pt x="5839483" y="2845905"/>
                </a:cubicBezTo>
                <a:close/>
                <a:moveTo>
                  <a:pt x="5764608" y="2937198"/>
                </a:moveTo>
                <a:lnTo>
                  <a:pt x="5839556" y="2845831"/>
                </a:lnTo>
                <a:cubicBezTo>
                  <a:pt x="5841544" y="2843475"/>
                  <a:pt x="5841176" y="2839941"/>
                  <a:pt x="5838820" y="2837953"/>
                </a:cubicBezTo>
                <a:cubicBezTo>
                  <a:pt x="5836464" y="2835966"/>
                  <a:pt x="5832931" y="2836334"/>
                  <a:pt x="5830943" y="2838690"/>
                </a:cubicBezTo>
                <a:lnTo>
                  <a:pt x="5755994" y="2930056"/>
                </a:lnTo>
                <a:cubicBezTo>
                  <a:pt x="5754006" y="2932412"/>
                  <a:pt x="5754375" y="2935946"/>
                  <a:pt x="5756730" y="2937934"/>
                </a:cubicBezTo>
                <a:cubicBezTo>
                  <a:pt x="5757761" y="2938817"/>
                  <a:pt x="5759013" y="2939185"/>
                  <a:pt x="5760338" y="2939185"/>
                </a:cubicBezTo>
                <a:cubicBezTo>
                  <a:pt x="5761958" y="2939185"/>
                  <a:pt x="5763504" y="2938523"/>
                  <a:pt x="5764608" y="2937198"/>
                </a:cubicBezTo>
                <a:close/>
                <a:moveTo>
                  <a:pt x="5696212" y="3025104"/>
                </a:moveTo>
                <a:lnTo>
                  <a:pt x="5764682" y="2937050"/>
                </a:lnTo>
                <a:cubicBezTo>
                  <a:pt x="5766596" y="2934621"/>
                  <a:pt x="5766154" y="2931087"/>
                  <a:pt x="5763725" y="2929246"/>
                </a:cubicBezTo>
                <a:cubicBezTo>
                  <a:pt x="5761295" y="2927332"/>
                  <a:pt x="5757835" y="2927774"/>
                  <a:pt x="5755921" y="2930203"/>
                </a:cubicBezTo>
                <a:lnTo>
                  <a:pt x="5687451" y="3018257"/>
                </a:lnTo>
                <a:cubicBezTo>
                  <a:pt x="5685537" y="3020686"/>
                  <a:pt x="5685979" y="3024220"/>
                  <a:pt x="5688408" y="3026061"/>
                </a:cubicBezTo>
                <a:cubicBezTo>
                  <a:pt x="5689439" y="3026871"/>
                  <a:pt x="5690691" y="3027239"/>
                  <a:pt x="5691868" y="3027239"/>
                </a:cubicBezTo>
                <a:cubicBezTo>
                  <a:pt x="5693488" y="3027239"/>
                  <a:pt x="5695108" y="3026502"/>
                  <a:pt x="5696212" y="3025104"/>
                </a:cubicBezTo>
                <a:close/>
                <a:moveTo>
                  <a:pt x="5727281" y="3149600"/>
                </a:moveTo>
                <a:cubicBezTo>
                  <a:pt x="5730226" y="3148791"/>
                  <a:pt x="5731993" y="3145698"/>
                  <a:pt x="5731183" y="3142753"/>
                </a:cubicBezTo>
                <a:lnTo>
                  <a:pt x="5697169" y="3020245"/>
                </a:lnTo>
                <a:cubicBezTo>
                  <a:pt x="5696360" y="3017299"/>
                  <a:pt x="5693267" y="3015533"/>
                  <a:pt x="5690323" y="3016343"/>
                </a:cubicBezTo>
                <a:cubicBezTo>
                  <a:pt x="5687377" y="3017152"/>
                  <a:pt x="5685611" y="3020245"/>
                  <a:pt x="5686420" y="3023189"/>
                </a:cubicBezTo>
                <a:lnTo>
                  <a:pt x="5720434" y="3145698"/>
                </a:lnTo>
                <a:cubicBezTo>
                  <a:pt x="5721097" y="3148201"/>
                  <a:pt x="5723379" y="3149821"/>
                  <a:pt x="5725809" y="3149821"/>
                </a:cubicBezTo>
                <a:cubicBezTo>
                  <a:pt x="5726324" y="3149821"/>
                  <a:pt x="5726839" y="3149748"/>
                  <a:pt x="5727281" y="3149600"/>
                </a:cubicBezTo>
                <a:close/>
                <a:moveTo>
                  <a:pt x="5791628" y="3269827"/>
                </a:moveTo>
                <a:cubicBezTo>
                  <a:pt x="5794352" y="3268428"/>
                  <a:pt x="5795383" y="3265042"/>
                  <a:pt x="5793984" y="3262317"/>
                </a:cubicBezTo>
                <a:lnTo>
                  <a:pt x="5730742" y="3141649"/>
                </a:lnTo>
                <a:cubicBezTo>
                  <a:pt x="5729343" y="3138925"/>
                  <a:pt x="5725956" y="3137894"/>
                  <a:pt x="5723232" y="3139293"/>
                </a:cubicBezTo>
                <a:cubicBezTo>
                  <a:pt x="5720508" y="3140692"/>
                  <a:pt x="5719477" y="3144079"/>
                  <a:pt x="5720876" y="3146803"/>
                </a:cubicBezTo>
                <a:lnTo>
                  <a:pt x="5784118" y="3267471"/>
                </a:lnTo>
                <a:cubicBezTo>
                  <a:pt x="5785149" y="3269385"/>
                  <a:pt x="5787064" y="3270490"/>
                  <a:pt x="5789125" y="3270490"/>
                </a:cubicBezTo>
                <a:cubicBezTo>
                  <a:pt x="5789934" y="3270416"/>
                  <a:pt x="5790818" y="3270195"/>
                  <a:pt x="5791628" y="3269827"/>
                </a:cubicBezTo>
                <a:close/>
                <a:moveTo>
                  <a:pt x="5881743" y="3383796"/>
                </a:moveTo>
                <a:cubicBezTo>
                  <a:pt x="5884172" y="3381882"/>
                  <a:pt x="5884614" y="3378421"/>
                  <a:pt x="5882700" y="3375992"/>
                </a:cubicBezTo>
                <a:lnTo>
                  <a:pt x="5793469" y="3261434"/>
                </a:lnTo>
                <a:cubicBezTo>
                  <a:pt x="5791554" y="3259004"/>
                  <a:pt x="5788094" y="3258563"/>
                  <a:pt x="5785665" y="3260477"/>
                </a:cubicBezTo>
                <a:cubicBezTo>
                  <a:pt x="5783235" y="3262391"/>
                  <a:pt x="5782793" y="3265851"/>
                  <a:pt x="5784708" y="3268281"/>
                </a:cubicBezTo>
                <a:lnTo>
                  <a:pt x="5873939" y="3382839"/>
                </a:lnTo>
                <a:cubicBezTo>
                  <a:pt x="5875043" y="3384238"/>
                  <a:pt x="5876737" y="3384974"/>
                  <a:pt x="5878356" y="3384974"/>
                </a:cubicBezTo>
                <a:cubicBezTo>
                  <a:pt x="5879534" y="3384974"/>
                  <a:pt x="5880712" y="3384606"/>
                  <a:pt x="5881743" y="3383796"/>
                </a:cubicBezTo>
                <a:close/>
                <a:moveTo>
                  <a:pt x="5994239" y="3487163"/>
                </a:moveTo>
                <a:cubicBezTo>
                  <a:pt x="5996300" y="3484880"/>
                  <a:pt x="5996227" y="3481420"/>
                  <a:pt x="5993944" y="3479285"/>
                </a:cubicBezTo>
                <a:lnTo>
                  <a:pt x="5882111" y="3375329"/>
                </a:lnTo>
                <a:cubicBezTo>
                  <a:pt x="5879829" y="3373194"/>
                  <a:pt x="5876295" y="3373341"/>
                  <a:pt x="5874233" y="3375624"/>
                </a:cubicBezTo>
                <a:cubicBezTo>
                  <a:pt x="5872172" y="3377906"/>
                  <a:pt x="5872245" y="3381366"/>
                  <a:pt x="5874527" y="3383501"/>
                </a:cubicBezTo>
                <a:lnTo>
                  <a:pt x="5986361" y="3487457"/>
                </a:lnTo>
                <a:cubicBezTo>
                  <a:pt x="5987466" y="3488488"/>
                  <a:pt x="5988791" y="3488930"/>
                  <a:pt x="5990190" y="3488930"/>
                </a:cubicBezTo>
                <a:cubicBezTo>
                  <a:pt x="5991662" y="3488930"/>
                  <a:pt x="5993135" y="3488341"/>
                  <a:pt x="5994239" y="3487163"/>
                </a:cubicBezTo>
                <a:close/>
                <a:moveTo>
                  <a:pt x="6125509" y="3575511"/>
                </a:moveTo>
                <a:cubicBezTo>
                  <a:pt x="6127276" y="3572934"/>
                  <a:pt x="6126614" y="3569473"/>
                  <a:pt x="6124037" y="3567780"/>
                </a:cubicBezTo>
                <a:lnTo>
                  <a:pt x="5993282" y="3478770"/>
                </a:lnTo>
                <a:cubicBezTo>
                  <a:pt x="5990705" y="3477003"/>
                  <a:pt x="5987245" y="3477665"/>
                  <a:pt x="5985551" y="3480242"/>
                </a:cubicBezTo>
                <a:cubicBezTo>
                  <a:pt x="5983784" y="3482819"/>
                  <a:pt x="5984447" y="3486279"/>
                  <a:pt x="5987024" y="3487973"/>
                </a:cubicBezTo>
                <a:lnTo>
                  <a:pt x="6117779" y="3576983"/>
                </a:lnTo>
                <a:cubicBezTo>
                  <a:pt x="6118736" y="3577646"/>
                  <a:pt x="6119840" y="3577940"/>
                  <a:pt x="6120944" y="3577940"/>
                </a:cubicBezTo>
                <a:cubicBezTo>
                  <a:pt x="6122711" y="3577940"/>
                  <a:pt x="6124405" y="3577057"/>
                  <a:pt x="6125509" y="3575511"/>
                </a:cubicBezTo>
                <a:close/>
                <a:moveTo>
                  <a:pt x="6269369" y="3645673"/>
                </a:moveTo>
                <a:cubicBezTo>
                  <a:pt x="6270694" y="3642876"/>
                  <a:pt x="6269590" y="3639563"/>
                  <a:pt x="6266866" y="3638238"/>
                </a:cubicBezTo>
                <a:lnTo>
                  <a:pt x="6123374" y="3567412"/>
                </a:lnTo>
                <a:cubicBezTo>
                  <a:pt x="6120650" y="3566013"/>
                  <a:pt x="6117263" y="3567191"/>
                  <a:pt x="6115938" y="3569915"/>
                </a:cubicBezTo>
                <a:cubicBezTo>
                  <a:pt x="6114539" y="3572713"/>
                  <a:pt x="6115717" y="3576026"/>
                  <a:pt x="6118441" y="3577351"/>
                </a:cubicBezTo>
                <a:lnTo>
                  <a:pt x="6261933" y="3648177"/>
                </a:lnTo>
                <a:cubicBezTo>
                  <a:pt x="6262743" y="3648618"/>
                  <a:pt x="6263626" y="3648766"/>
                  <a:pt x="6264436" y="3648766"/>
                </a:cubicBezTo>
                <a:cubicBezTo>
                  <a:pt x="6266498" y="3648766"/>
                  <a:pt x="6268412" y="3647661"/>
                  <a:pt x="6269369" y="3645673"/>
                </a:cubicBezTo>
                <a:close/>
                <a:moveTo>
                  <a:pt x="6419708" y="3694854"/>
                </a:moveTo>
                <a:cubicBezTo>
                  <a:pt x="6420665" y="3691909"/>
                  <a:pt x="6419118" y="3688743"/>
                  <a:pt x="6416173" y="3687786"/>
                </a:cubicBezTo>
                <a:lnTo>
                  <a:pt x="6266129" y="3637943"/>
                </a:lnTo>
                <a:cubicBezTo>
                  <a:pt x="6263185" y="3636986"/>
                  <a:pt x="6260093" y="3638532"/>
                  <a:pt x="6259062" y="3641477"/>
                </a:cubicBezTo>
                <a:cubicBezTo>
                  <a:pt x="6258105" y="3644422"/>
                  <a:pt x="6259650" y="3647588"/>
                  <a:pt x="6262595" y="3648545"/>
                </a:cubicBezTo>
                <a:lnTo>
                  <a:pt x="6412640" y="3698388"/>
                </a:lnTo>
                <a:cubicBezTo>
                  <a:pt x="6413229" y="3698609"/>
                  <a:pt x="6413817" y="3698682"/>
                  <a:pt x="6414406" y="3698682"/>
                </a:cubicBezTo>
                <a:cubicBezTo>
                  <a:pt x="6416836" y="3698609"/>
                  <a:pt x="6418971" y="3697136"/>
                  <a:pt x="6419708" y="3694854"/>
                </a:cubicBezTo>
                <a:close/>
                <a:moveTo>
                  <a:pt x="6570414" y="3720033"/>
                </a:moveTo>
                <a:cubicBezTo>
                  <a:pt x="6570929" y="3717014"/>
                  <a:pt x="6568868" y="3714143"/>
                  <a:pt x="6565849" y="3713554"/>
                </a:cubicBezTo>
                <a:lnTo>
                  <a:pt x="6415437" y="3687565"/>
                </a:lnTo>
                <a:cubicBezTo>
                  <a:pt x="6412418" y="3687123"/>
                  <a:pt x="6409547" y="3689111"/>
                  <a:pt x="6408958" y="3692130"/>
                </a:cubicBezTo>
                <a:cubicBezTo>
                  <a:pt x="6408443" y="3695148"/>
                  <a:pt x="6410505" y="3698020"/>
                  <a:pt x="6413523" y="3698609"/>
                </a:cubicBezTo>
                <a:lnTo>
                  <a:pt x="6563935" y="3724598"/>
                </a:lnTo>
                <a:cubicBezTo>
                  <a:pt x="6564303" y="3724671"/>
                  <a:pt x="6564598" y="3724671"/>
                  <a:pt x="6564966" y="3724671"/>
                </a:cubicBezTo>
                <a:cubicBezTo>
                  <a:pt x="6567616" y="3724598"/>
                  <a:pt x="6569899" y="3722683"/>
                  <a:pt x="6570414" y="3720033"/>
                </a:cubicBezTo>
                <a:close/>
                <a:moveTo>
                  <a:pt x="6715304" y="3718634"/>
                </a:moveTo>
                <a:cubicBezTo>
                  <a:pt x="6715304" y="3715542"/>
                  <a:pt x="6712801" y="3713039"/>
                  <a:pt x="6709709" y="3713112"/>
                </a:cubicBezTo>
                <a:lnTo>
                  <a:pt x="6564892" y="3713554"/>
                </a:lnTo>
                <a:cubicBezTo>
                  <a:pt x="6564892" y="3713554"/>
                  <a:pt x="6564892" y="3713554"/>
                  <a:pt x="6564892" y="3713554"/>
                </a:cubicBezTo>
                <a:cubicBezTo>
                  <a:pt x="6561800" y="3713554"/>
                  <a:pt x="6559370" y="3716057"/>
                  <a:pt x="6559370" y="3719149"/>
                </a:cubicBezTo>
                <a:cubicBezTo>
                  <a:pt x="6559370" y="3722242"/>
                  <a:pt x="6561874" y="3724745"/>
                  <a:pt x="6564966" y="3724671"/>
                </a:cubicBezTo>
                <a:lnTo>
                  <a:pt x="6709783" y="3724229"/>
                </a:lnTo>
                <a:cubicBezTo>
                  <a:pt x="6709783" y="3724229"/>
                  <a:pt x="6709783" y="3724229"/>
                  <a:pt x="6709783" y="3724229"/>
                </a:cubicBezTo>
                <a:cubicBezTo>
                  <a:pt x="6712801" y="3724229"/>
                  <a:pt x="6715304" y="3721726"/>
                  <a:pt x="6715304" y="3718634"/>
                </a:cubicBezTo>
                <a:close/>
                <a:moveTo>
                  <a:pt x="6714053" y="3722094"/>
                </a:moveTo>
                <a:lnTo>
                  <a:pt x="6781860" y="3637428"/>
                </a:lnTo>
                <a:cubicBezTo>
                  <a:pt x="6783774" y="3634998"/>
                  <a:pt x="6783406" y="3631538"/>
                  <a:pt x="6780977" y="3629624"/>
                </a:cubicBezTo>
                <a:cubicBezTo>
                  <a:pt x="6778547" y="3627709"/>
                  <a:pt x="6775086" y="3628078"/>
                  <a:pt x="6773172" y="3630507"/>
                </a:cubicBezTo>
                <a:lnTo>
                  <a:pt x="6705365" y="3715174"/>
                </a:lnTo>
                <a:cubicBezTo>
                  <a:pt x="6703451" y="3717603"/>
                  <a:pt x="6703819" y="3721064"/>
                  <a:pt x="6706249" y="3722978"/>
                </a:cubicBezTo>
                <a:cubicBezTo>
                  <a:pt x="6707280" y="3723788"/>
                  <a:pt x="6708531" y="3724229"/>
                  <a:pt x="6709783" y="3724229"/>
                </a:cubicBezTo>
                <a:cubicBezTo>
                  <a:pt x="6711329" y="3724229"/>
                  <a:pt x="6712948" y="3723493"/>
                  <a:pt x="6714053" y="3722094"/>
                </a:cubicBezTo>
                <a:close/>
                <a:moveTo>
                  <a:pt x="6778621" y="3639415"/>
                </a:moveTo>
                <a:lnTo>
                  <a:pt x="6914087" y="3612690"/>
                </a:lnTo>
                <a:cubicBezTo>
                  <a:pt x="6917106" y="3612101"/>
                  <a:pt x="6919093" y="3609156"/>
                  <a:pt x="6918505" y="3606138"/>
                </a:cubicBezTo>
                <a:cubicBezTo>
                  <a:pt x="6917916" y="3603119"/>
                  <a:pt x="6914897" y="3601131"/>
                  <a:pt x="6911952" y="3601720"/>
                </a:cubicBezTo>
                <a:lnTo>
                  <a:pt x="6776485" y="3628446"/>
                </a:lnTo>
                <a:cubicBezTo>
                  <a:pt x="6773467" y="3629035"/>
                  <a:pt x="6771479" y="3631980"/>
                  <a:pt x="6772068" y="3634998"/>
                </a:cubicBezTo>
                <a:cubicBezTo>
                  <a:pt x="6772583" y="3637649"/>
                  <a:pt x="6774939" y="3639489"/>
                  <a:pt x="6777590" y="3639489"/>
                </a:cubicBezTo>
                <a:cubicBezTo>
                  <a:pt x="6777884" y="3639563"/>
                  <a:pt x="6778252" y="3639489"/>
                  <a:pt x="6778621" y="3639415"/>
                </a:cubicBezTo>
                <a:close/>
                <a:moveTo>
                  <a:pt x="6915044" y="3612470"/>
                </a:moveTo>
                <a:lnTo>
                  <a:pt x="7032989" y="3564541"/>
                </a:lnTo>
                <a:cubicBezTo>
                  <a:pt x="7035860" y="3563363"/>
                  <a:pt x="7037185" y="3560123"/>
                  <a:pt x="7036081" y="3557252"/>
                </a:cubicBezTo>
                <a:cubicBezTo>
                  <a:pt x="7034903" y="3554381"/>
                  <a:pt x="7031663" y="3553056"/>
                  <a:pt x="7028792" y="3554160"/>
                </a:cubicBezTo>
                <a:lnTo>
                  <a:pt x="6910848" y="3602089"/>
                </a:lnTo>
                <a:cubicBezTo>
                  <a:pt x="6907977" y="3603267"/>
                  <a:pt x="6906651" y="3606506"/>
                  <a:pt x="6907755" y="3609377"/>
                </a:cubicBezTo>
                <a:cubicBezTo>
                  <a:pt x="6908639" y="3611586"/>
                  <a:pt x="6910774" y="3612838"/>
                  <a:pt x="6912983" y="3612838"/>
                </a:cubicBezTo>
                <a:cubicBezTo>
                  <a:pt x="6913719" y="3612838"/>
                  <a:pt x="6914382" y="3612690"/>
                  <a:pt x="6915044" y="3612470"/>
                </a:cubicBezTo>
                <a:close/>
                <a:moveTo>
                  <a:pt x="7034093" y="3563952"/>
                </a:moveTo>
                <a:lnTo>
                  <a:pt x="7101164" y="3517275"/>
                </a:lnTo>
                <a:cubicBezTo>
                  <a:pt x="7103667" y="3515508"/>
                  <a:pt x="7104329" y="3512047"/>
                  <a:pt x="7102563" y="3509544"/>
                </a:cubicBezTo>
                <a:cubicBezTo>
                  <a:pt x="7100795" y="3507041"/>
                  <a:pt x="7097335" y="3506378"/>
                  <a:pt x="7094832" y="3508145"/>
                </a:cubicBezTo>
                <a:lnTo>
                  <a:pt x="7027761" y="3554822"/>
                </a:lnTo>
                <a:cubicBezTo>
                  <a:pt x="7025258" y="3556589"/>
                  <a:pt x="7024595" y="3560050"/>
                  <a:pt x="7026362" y="3562553"/>
                </a:cubicBezTo>
                <a:cubicBezTo>
                  <a:pt x="7027467" y="3564099"/>
                  <a:pt x="7029234" y="3564982"/>
                  <a:pt x="7031001" y="3564982"/>
                </a:cubicBezTo>
                <a:cubicBezTo>
                  <a:pt x="7032031" y="3564909"/>
                  <a:pt x="7033136" y="3564614"/>
                  <a:pt x="7034093" y="3563952"/>
                </a:cubicBezTo>
                <a:close/>
                <a:moveTo>
                  <a:pt x="7100943" y="3517348"/>
                </a:moveTo>
                <a:lnTo>
                  <a:pt x="7129730" y="3499090"/>
                </a:lnTo>
                <a:cubicBezTo>
                  <a:pt x="7132306" y="3497470"/>
                  <a:pt x="7133116" y="3494010"/>
                  <a:pt x="7131423" y="3491433"/>
                </a:cubicBezTo>
                <a:cubicBezTo>
                  <a:pt x="7129803" y="3488856"/>
                  <a:pt x="7126343" y="3488046"/>
                  <a:pt x="7123766" y="3489740"/>
                </a:cubicBezTo>
                <a:lnTo>
                  <a:pt x="7094979" y="3507998"/>
                </a:lnTo>
                <a:cubicBezTo>
                  <a:pt x="7092403" y="3509618"/>
                  <a:pt x="7091592" y="3513078"/>
                  <a:pt x="7093286" y="3515655"/>
                </a:cubicBezTo>
                <a:cubicBezTo>
                  <a:pt x="7094317" y="3517348"/>
                  <a:pt x="7096157" y="3518232"/>
                  <a:pt x="7097998" y="3518232"/>
                </a:cubicBezTo>
                <a:cubicBezTo>
                  <a:pt x="7099028" y="3518232"/>
                  <a:pt x="7100059" y="3517937"/>
                  <a:pt x="7100943" y="3517348"/>
                </a:cubicBezTo>
                <a:close/>
                <a:moveTo>
                  <a:pt x="7127006" y="3499973"/>
                </a:moveTo>
                <a:lnTo>
                  <a:pt x="7161755" y="3498501"/>
                </a:lnTo>
                <a:cubicBezTo>
                  <a:pt x="7164848" y="3498354"/>
                  <a:pt x="7167204" y="3495777"/>
                  <a:pt x="7167056" y="3492684"/>
                </a:cubicBezTo>
                <a:cubicBezTo>
                  <a:pt x="7166909" y="3489592"/>
                  <a:pt x="7164038" y="3487384"/>
                  <a:pt x="7161240" y="3487384"/>
                </a:cubicBezTo>
                <a:lnTo>
                  <a:pt x="7126490" y="3488856"/>
                </a:lnTo>
                <a:cubicBezTo>
                  <a:pt x="7123398" y="3489003"/>
                  <a:pt x="7121042" y="3491580"/>
                  <a:pt x="7121189" y="3494672"/>
                </a:cubicBezTo>
                <a:cubicBezTo>
                  <a:pt x="7121336" y="3497691"/>
                  <a:pt x="7123839" y="3500047"/>
                  <a:pt x="7126784" y="3499973"/>
                </a:cubicBezTo>
                <a:cubicBezTo>
                  <a:pt x="7126858" y="3499973"/>
                  <a:pt x="7126932" y="3499973"/>
                  <a:pt x="7127006" y="3499973"/>
                </a:cubicBezTo>
                <a:close/>
                <a:moveTo>
                  <a:pt x="7162124" y="3498427"/>
                </a:moveTo>
                <a:lnTo>
                  <a:pt x="7221390" y="3491580"/>
                </a:lnTo>
                <a:cubicBezTo>
                  <a:pt x="7224483" y="3491212"/>
                  <a:pt x="7226617" y="3488488"/>
                  <a:pt x="7226323" y="3485396"/>
                </a:cubicBezTo>
                <a:cubicBezTo>
                  <a:pt x="7225955" y="3482304"/>
                  <a:pt x="7223010" y="3480242"/>
                  <a:pt x="7220139" y="3480463"/>
                </a:cubicBezTo>
                <a:lnTo>
                  <a:pt x="7160872" y="3487310"/>
                </a:lnTo>
                <a:cubicBezTo>
                  <a:pt x="7157780" y="3487678"/>
                  <a:pt x="7155645" y="3490402"/>
                  <a:pt x="7155939" y="3493494"/>
                </a:cubicBezTo>
                <a:cubicBezTo>
                  <a:pt x="7156307" y="3496366"/>
                  <a:pt x="7158663" y="3498427"/>
                  <a:pt x="7161534" y="3498427"/>
                </a:cubicBezTo>
                <a:cubicBezTo>
                  <a:pt x="7161755" y="3498501"/>
                  <a:pt x="7161903" y="3498501"/>
                  <a:pt x="7162124" y="3498427"/>
                </a:cubicBezTo>
                <a:close/>
                <a:moveTo>
                  <a:pt x="7221979" y="3491433"/>
                </a:moveTo>
                <a:lnTo>
                  <a:pt x="7279111" y="3478328"/>
                </a:lnTo>
                <a:cubicBezTo>
                  <a:pt x="7282129" y="3477665"/>
                  <a:pt x="7283970" y="3474647"/>
                  <a:pt x="7283307" y="3471628"/>
                </a:cubicBezTo>
                <a:cubicBezTo>
                  <a:pt x="7282645" y="3468610"/>
                  <a:pt x="7279626" y="3466769"/>
                  <a:pt x="7276607" y="3467432"/>
                </a:cubicBezTo>
                <a:lnTo>
                  <a:pt x="7219476" y="3480537"/>
                </a:lnTo>
                <a:cubicBezTo>
                  <a:pt x="7216457" y="3481199"/>
                  <a:pt x="7214617" y="3484218"/>
                  <a:pt x="7215280" y="3487236"/>
                </a:cubicBezTo>
                <a:cubicBezTo>
                  <a:pt x="7215868" y="3489813"/>
                  <a:pt x="7218224" y="3491580"/>
                  <a:pt x="7220728" y="3491580"/>
                </a:cubicBezTo>
                <a:cubicBezTo>
                  <a:pt x="7221169" y="3491580"/>
                  <a:pt x="7221611" y="3491580"/>
                  <a:pt x="7221979" y="3491433"/>
                </a:cubicBezTo>
                <a:close/>
                <a:moveTo>
                  <a:pt x="7279994" y="3478107"/>
                </a:moveTo>
                <a:lnTo>
                  <a:pt x="7335285" y="3455210"/>
                </a:lnTo>
                <a:cubicBezTo>
                  <a:pt x="7338157" y="3454032"/>
                  <a:pt x="7339482" y="3450793"/>
                  <a:pt x="7338304" y="3447922"/>
                </a:cubicBezTo>
                <a:cubicBezTo>
                  <a:pt x="7337126" y="3445124"/>
                  <a:pt x="7333887" y="3443725"/>
                  <a:pt x="7331015" y="3444903"/>
                </a:cubicBezTo>
                <a:lnTo>
                  <a:pt x="7275724" y="3467800"/>
                </a:lnTo>
                <a:cubicBezTo>
                  <a:pt x="7272853" y="3468978"/>
                  <a:pt x="7271527" y="3472217"/>
                  <a:pt x="7272706" y="3475089"/>
                </a:cubicBezTo>
                <a:cubicBezTo>
                  <a:pt x="7273589" y="3477224"/>
                  <a:pt x="7275724" y="3478549"/>
                  <a:pt x="7277859" y="3478549"/>
                </a:cubicBezTo>
                <a:cubicBezTo>
                  <a:pt x="7278595" y="3478475"/>
                  <a:pt x="7279331" y="3478328"/>
                  <a:pt x="7279994" y="3478107"/>
                </a:cubicBezTo>
                <a:close/>
                <a:moveTo>
                  <a:pt x="7336095" y="3454769"/>
                </a:moveTo>
                <a:lnTo>
                  <a:pt x="7390061" y="3420755"/>
                </a:lnTo>
                <a:cubicBezTo>
                  <a:pt x="7392638" y="3419135"/>
                  <a:pt x="7393447" y="3415675"/>
                  <a:pt x="7391828" y="3413098"/>
                </a:cubicBezTo>
                <a:cubicBezTo>
                  <a:pt x="7390208" y="3410521"/>
                  <a:pt x="7386748" y="3409711"/>
                  <a:pt x="7384171" y="3411331"/>
                </a:cubicBezTo>
                <a:lnTo>
                  <a:pt x="7330205" y="3445345"/>
                </a:lnTo>
                <a:cubicBezTo>
                  <a:pt x="7327629" y="3446965"/>
                  <a:pt x="7326819" y="3450425"/>
                  <a:pt x="7328438" y="3453002"/>
                </a:cubicBezTo>
                <a:cubicBezTo>
                  <a:pt x="7329543" y="3454695"/>
                  <a:pt x="7331310" y="3455578"/>
                  <a:pt x="7333224" y="3455578"/>
                </a:cubicBezTo>
                <a:cubicBezTo>
                  <a:pt x="7334181" y="3455578"/>
                  <a:pt x="7335212" y="3455357"/>
                  <a:pt x="7336095" y="3454769"/>
                </a:cubicBezTo>
                <a:close/>
                <a:moveTo>
                  <a:pt x="7390797" y="3420166"/>
                </a:moveTo>
                <a:lnTo>
                  <a:pt x="7444100" y="3373636"/>
                </a:lnTo>
                <a:cubicBezTo>
                  <a:pt x="7446383" y="3371574"/>
                  <a:pt x="7446677" y="3368114"/>
                  <a:pt x="7444616" y="3365758"/>
                </a:cubicBezTo>
                <a:cubicBezTo>
                  <a:pt x="7442628" y="3363402"/>
                  <a:pt x="7439094" y="3363181"/>
                  <a:pt x="7436738" y="3365243"/>
                </a:cubicBezTo>
                <a:lnTo>
                  <a:pt x="7383435" y="3411773"/>
                </a:lnTo>
                <a:cubicBezTo>
                  <a:pt x="7381152" y="3413834"/>
                  <a:pt x="7380858" y="3417294"/>
                  <a:pt x="7382919" y="3419650"/>
                </a:cubicBezTo>
                <a:cubicBezTo>
                  <a:pt x="7384024" y="3420902"/>
                  <a:pt x="7385570" y="3421564"/>
                  <a:pt x="7387190" y="3421564"/>
                </a:cubicBezTo>
                <a:cubicBezTo>
                  <a:pt x="7388441" y="3421564"/>
                  <a:pt x="7389693" y="3421123"/>
                  <a:pt x="7390797" y="3420166"/>
                </a:cubicBezTo>
                <a:close/>
                <a:moveTo>
                  <a:pt x="7444542" y="3373120"/>
                </a:moveTo>
                <a:lnTo>
                  <a:pt x="7497772" y="3312676"/>
                </a:lnTo>
                <a:cubicBezTo>
                  <a:pt x="7499833" y="3310394"/>
                  <a:pt x="7499612" y="3306860"/>
                  <a:pt x="7497256" y="3304798"/>
                </a:cubicBezTo>
                <a:cubicBezTo>
                  <a:pt x="7494974" y="3302810"/>
                  <a:pt x="7491440" y="3302958"/>
                  <a:pt x="7489379" y="3305314"/>
                </a:cubicBezTo>
                <a:lnTo>
                  <a:pt x="7436149" y="3365758"/>
                </a:lnTo>
                <a:cubicBezTo>
                  <a:pt x="7434088" y="3368040"/>
                  <a:pt x="7434309" y="3371574"/>
                  <a:pt x="7436665" y="3373636"/>
                </a:cubicBezTo>
                <a:cubicBezTo>
                  <a:pt x="7437695" y="3374593"/>
                  <a:pt x="7439094" y="3375035"/>
                  <a:pt x="7440419" y="3375035"/>
                </a:cubicBezTo>
                <a:cubicBezTo>
                  <a:pt x="7441965" y="3375035"/>
                  <a:pt x="7443512" y="3374372"/>
                  <a:pt x="7444542" y="3373120"/>
                </a:cubicBezTo>
                <a:close/>
                <a:moveTo>
                  <a:pt x="7498140" y="3312234"/>
                </a:moveTo>
                <a:lnTo>
                  <a:pt x="7551958" y="3236549"/>
                </a:lnTo>
                <a:cubicBezTo>
                  <a:pt x="7553725" y="3234046"/>
                  <a:pt x="7553137" y="3230586"/>
                  <a:pt x="7550633" y="3228745"/>
                </a:cubicBezTo>
                <a:cubicBezTo>
                  <a:pt x="7548130" y="3226978"/>
                  <a:pt x="7544670" y="3227567"/>
                  <a:pt x="7542829" y="3230071"/>
                </a:cubicBezTo>
                <a:lnTo>
                  <a:pt x="7489011" y="3305755"/>
                </a:lnTo>
                <a:cubicBezTo>
                  <a:pt x="7487244" y="3308258"/>
                  <a:pt x="7487832" y="3311719"/>
                  <a:pt x="7490336" y="3313559"/>
                </a:cubicBezTo>
                <a:cubicBezTo>
                  <a:pt x="7491367" y="3314296"/>
                  <a:pt x="7492471" y="3314590"/>
                  <a:pt x="7493575" y="3314590"/>
                </a:cubicBezTo>
                <a:cubicBezTo>
                  <a:pt x="7495416" y="3314590"/>
                  <a:pt x="7497109" y="3313780"/>
                  <a:pt x="7498140" y="3312234"/>
                </a:cubicBezTo>
                <a:close/>
                <a:moveTo>
                  <a:pt x="7552179" y="3236255"/>
                </a:moveTo>
                <a:lnTo>
                  <a:pt x="7609164" y="3145036"/>
                </a:lnTo>
                <a:cubicBezTo>
                  <a:pt x="7610783" y="3142459"/>
                  <a:pt x="7609973" y="3138999"/>
                  <a:pt x="7607397" y="3137379"/>
                </a:cubicBezTo>
                <a:cubicBezTo>
                  <a:pt x="7604820" y="3135759"/>
                  <a:pt x="7601359" y="3136569"/>
                  <a:pt x="7599740" y="3139146"/>
                </a:cubicBezTo>
                <a:lnTo>
                  <a:pt x="7542755" y="3230365"/>
                </a:lnTo>
                <a:cubicBezTo>
                  <a:pt x="7541136" y="3232942"/>
                  <a:pt x="7541946" y="3236402"/>
                  <a:pt x="7544522" y="3238022"/>
                </a:cubicBezTo>
                <a:cubicBezTo>
                  <a:pt x="7545479" y="3238611"/>
                  <a:pt x="7546510" y="3238905"/>
                  <a:pt x="7547541" y="3238905"/>
                </a:cubicBezTo>
                <a:cubicBezTo>
                  <a:pt x="7549382" y="3238905"/>
                  <a:pt x="7551149" y="3237948"/>
                  <a:pt x="7552179" y="3236255"/>
                </a:cubicBezTo>
                <a:close/>
                <a:moveTo>
                  <a:pt x="7609311" y="3144889"/>
                </a:moveTo>
                <a:lnTo>
                  <a:pt x="7661436" y="3056025"/>
                </a:lnTo>
                <a:cubicBezTo>
                  <a:pt x="7662982" y="3053375"/>
                  <a:pt x="7662098" y="3049988"/>
                  <a:pt x="7659448" y="3048368"/>
                </a:cubicBezTo>
                <a:cubicBezTo>
                  <a:pt x="7656798" y="3046822"/>
                  <a:pt x="7653411" y="3047706"/>
                  <a:pt x="7651792" y="3050356"/>
                </a:cubicBezTo>
                <a:lnTo>
                  <a:pt x="7599666" y="3139220"/>
                </a:lnTo>
                <a:cubicBezTo>
                  <a:pt x="7598120" y="3141870"/>
                  <a:pt x="7599004" y="3145257"/>
                  <a:pt x="7601654" y="3146876"/>
                </a:cubicBezTo>
                <a:cubicBezTo>
                  <a:pt x="7602537" y="3147392"/>
                  <a:pt x="7603568" y="3147613"/>
                  <a:pt x="7604525" y="3147613"/>
                </a:cubicBezTo>
                <a:cubicBezTo>
                  <a:pt x="7606440" y="3147686"/>
                  <a:pt x="7608280" y="3146655"/>
                  <a:pt x="7609311" y="3144889"/>
                </a:cubicBezTo>
                <a:close/>
                <a:moveTo>
                  <a:pt x="7661436" y="3056099"/>
                </a:moveTo>
                <a:lnTo>
                  <a:pt x="7672185" y="3037767"/>
                </a:lnTo>
                <a:cubicBezTo>
                  <a:pt x="7673731" y="3035116"/>
                  <a:pt x="7672848" y="3031730"/>
                  <a:pt x="7670198" y="3030110"/>
                </a:cubicBezTo>
                <a:cubicBezTo>
                  <a:pt x="7667546" y="3028564"/>
                  <a:pt x="7664160" y="3029447"/>
                  <a:pt x="7662541" y="3032098"/>
                </a:cubicBezTo>
                <a:lnTo>
                  <a:pt x="7651792" y="3050430"/>
                </a:lnTo>
                <a:cubicBezTo>
                  <a:pt x="7650245" y="3053080"/>
                  <a:pt x="7651129" y="3056467"/>
                  <a:pt x="7653779" y="3058087"/>
                </a:cubicBezTo>
                <a:cubicBezTo>
                  <a:pt x="7654662" y="3058602"/>
                  <a:pt x="7655693" y="3058823"/>
                  <a:pt x="7656650" y="3058823"/>
                </a:cubicBezTo>
                <a:cubicBezTo>
                  <a:pt x="7658565" y="3058823"/>
                  <a:pt x="7660405" y="3057866"/>
                  <a:pt x="7661436" y="3056099"/>
                </a:cubicBezTo>
                <a:close/>
                <a:moveTo>
                  <a:pt x="7672185" y="3037767"/>
                </a:moveTo>
                <a:lnTo>
                  <a:pt x="7706862" y="2977837"/>
                </a:lnTo>
                <a:cubicBezTo>
                  <a:pt x="7708408" y="2975187"/>
                  <a:pt x="7707524" y="2971727"/>
                  <a:pt x="7704800" y="2970254"/>
                </a:cubicBezTo>
                <a:cubicBezTo>
                  <a:pt x="7702150" y="2968708"/>
                  <a:pt x="7698690" y="2969592"/>
                  <a:pt x="7697217" y="2972316"/>
                </a:cubicBezTo>
                <a:lnTo>
                  <a:pt x="7662541" y="3032245"/>
                </a:lnTo>
                <a:cubicBezTo>
                  <a:pt x="7660995" y="3034895"/>
                  <a:pt x="7661878" y="3038356"/>
                  <a:pt x="7664602" y="3039828"/>
                </a:cubicBezTo>
                <a:cubicBezTo>
                  <a:pt x="7665486" y="3040344"/>
                  <a:pt x="7666443" y="3040564"/>
                  <a:pt x="7667473" y="3040564"/>
                </a:cubicBezTo>
                <a:cubicBezTo>
                  <a:pt x="7669313" y="3040491"/>
                  <a:pt x="7671154" y="3039534"/>
                  <a:pt x="7672185" y="3037767"/>
                </a:cubicBezTo>
                <a:close/>
                <a:moveTo>
                  <a:pt x="7706862" y="2977837"/>
                </a:moveTo>
                <a:lnTo>
                  <a:pt x="7712677" y="2967751"/>
                </a:lnTo>
                <a:cubicBezTo>
                  <a:pt x="7714224" y="2965101"/>
                  <a:pt x="7713341" y="2961714"/>
                  <a:pt x="7710617" y="2960168"/>
                </a:cubicBezTo>
                <a:cubicBezTo>
                  <a:pt x="7707965" y="2958622"/>
                  <a:pt x="7704579" y="2959505"/>
                  <a:pt x="7703033" y="2962229"/>
                </a:cubicBezTo>
                <a:lnTo>
                  <a:pt x="7697217" y="2972316"/>
                </a:lnTo>
                <a:cubicBezTo>
                  <a:pt x="7695671" y="2974966"/>
                  <a:pt x="7696554" y="2978353"/>
                  <a:pt x="7699278" y="2979899"/>
                </a:cubicBezTo>
                <a:cubicBezTo>
                  <a:pt x="7700162" y="2980414"/>
                  <a:pt x="7701119" y="2980635"/>
                  <a:pt x="7702076" y="2980635"/>
                </a:cubicBezTo>
                <a:cubicBezTo>
                  <a:pt x="7703990" y="2980635"/>
                  <a:pt x="7705831" y="2979604"/>
                  <a:pt x="7706862" y="2977837"/>
                </a:cubicBezTo>
                <a:close/>
                <a:moveTo>
                  <a:pt x="7712677" y="2967751"/>
                </a:moveTo>
                <a:lnTo>
                  <a:pt x="7743747" y="2914080"/>
                </a:lnTo>
                <a:cubicBezTo>
                  <a:pt x="7745293" y="2911429"/>
                  <a:pt x="7744409" y="2907969"/>
                  <a:pt x="7741685" y="2906497"/>
                </a:cubicBezTo>
                <a:cubicBezTo>
                  <a:pt x="7739035" y="2904951"/>
                  <a:pt x="7735574" y="2905834"/>
                  <a:pt x="7734102" y="2908558"/>
                </a:cubicBezTo>
                <a:lnTo>
                  <a:pt x="7703033" y="2962229"/>
                </a:lnTo>
                <a:cubicBezTo>
                  <a:pt x="7701488" y="2964880"/>
                  <a:pt x="7702371" y="2968340"/>
                  <a:pt x="7705021" y="2969813"/>
                </a:cubicBezTo>
                <a:cubicBezTo>
                  <a:pt x="7705905" y="2970328"/>
                  <a:pt x="7706862" y="2970549"/>
                  <a:pt x="7707893" y="2970549"/>
                </a:cubicBezTo>
                <a:cubicBezTo>
                  <a:pt x="7709806" y="2970549"/>
                  <a:pt x="7711647" y="2969518"/>
                  <a:pt x="7712677" y="2967751"/>
                </a:cubicBezTo>
                <a:close/>
                <a:moveTo>
                  <a:pt x="7743673" y="2914153"/>
                </a:moveTo>
                <a:lnTo>
                  <a:pt x="7826867" y="2773239"/>
                </a:lnTo>
                <a:cubicBezTo>
                  <a:pt x="7828414" y="2770588"/>
                  <a:pt x="7827530" y="2767201"/>
                  <a:pt x="7824879" y="2765582"/>
                </a:cubicBezTo>
                <a:cubicBezTo>
                  <a:pt x="7822303" y="2764036"/>
                  <a:pt x="7818842" y="2764919"/>
                  <a:pt x="7817223" y="2767570"/>
                </a:cubicBezTo>
                <a:lnTo>
                  <a:pt x="7734028" y="2908484"/>
                </a:lnTo>
                <a:cubicBezTo>
                  <a:pt x="7732483" y="2911135"/>
                  <a:pt x="7733366" y="2914522"/>
                  <a:pt x="7736016" y="2916141"/>
                </a:cubicBezTo>
                <a:cubicBezTo>
                  <a:pt x="7736900" y="2916657"/>
                  <a:pt x="7737931" y="2916951"/>
                  <a:pt x="7738888" y="2916951"/>
                </a:cubicBezTo>
                <a:cubicBezTo>
                  <a:pt x="7740802" y="2916878"/>
                  <a:pt x="7742643" y="2915920"/>
                  <a:pt x="7743673" y="2914153"/>
                </a:cubicBezTo>
                <a:close/>
                <a:moveTo>
                  <a:pt x="7826867" y="2773239"/>
                </a:moveTo>
                <a:lnTo>
                  <a:pt x="7882453" y="2681357"/>
                </a:lnTo>
                <a:cubicBezTo>
                  <a:pt x="7884072" y="2678706"/>
                  <a:pt x="7883189" y="2675320"/>
                  <a:pt x="7880539" y="2673700"/>
                </a:cubicBezTo>
                <a:cubicBezTo>
                  <a:pt x="7877962" y="2672080"/>
                  <a:pt x="7874502" y="2672964"/>
                  <a:pt x="7872882" y="2675614"/>
                </a:cubicBezTo>
                <a:lnTo>
                  <a:pt x="7817297" y="2767496"/>
                </a:lnTo>
                <a:cubicBezTo>
                  <a:pt x="7815676" y="2770147"/>
                  <a:pt x="7816560" y="2773533"/>
                  <a:pt x="7819211" y="2775153"/>
                </a:cubicBezTo>
                <a:cubicBezTo>
                  <a:pt x="7820094" y="2775742"/>
                  <a:pt x="7821125" y="2775963"/>
                  <a:pt x="7822155" y="2775963"/>
                </a:cubicBezTo>
                <a:cubicBezTo>
                  <a:pt x="7823996" y="2775963"/>
                  <a:pt x="7825836" y="2775006"/>
                  <a:pt x="7826867" y="2773239"/>
                </a:cubicBezTo>
                <a:close/>
                <a:moveTo>
                  <a:pt x="7882453" y="2681430"/>
                </a:moveTo>
                <a:lnTo>
                  <a:pt x="7918529" y="2621869"/>
                </a:lnTo>
                <a:cubicBezTo>
                  <a:pt x="7920148" y="2619219"/>
                  <a:pt x="7919265" y="2615832"/>
                  <a:pt x="7916614" y="2614212"/>
                </a:cubicBezTo>
                <a:cubicBezTo>
                  <a:pt x="7914038" y="2612593"/>
                  <a:pt x="7910577" y="2613476"/>
                  <a:pt x="7908957" y="2616127"/>
                </a:cubicBezTo>
                <a:lnTo>
                  <a:pt x="7872882" y="2675688"/>
                </a:lnTo>
                <a:cubicBezTo>
                  <a:pt x="7871262" y="2678338"/>
                  <a:pt x="7872146" y="2681725"/>
                  <a:pt x="7874796" y="2683345"/>
                </a:cubicBezTo>
                <a:cubicBezTo>
                  <a:pt x="7875679" y="2683934"/>
                  <a:pt x="7876710" y="2684154"/>
                  <a:pt x="7877741" y="2684154"/>
                </a:cubicBezTo>
                <a:cubicBezTo>
                  <a:pt x="7879582" y="2684081"/>
                  <a:pt x="7881422" y="2683124"/>
                  <a:pt x="7882453" y="2681430"/>
                </a:cubicBezTo>
                <a:close/>
                <a:moveTo>
                  <a:pt x="7918455" y="2621943"/>
                </a:moveTo>
                <a:lnTo>
                  <a:pt x="7967414" y="2543461"/>
                </a:lnTo>
                <a:cubicBezTo>
                  <a:pt x="7969034" y="2540884"/>
                  <a:pt x="7968224" y="2537423"/>
                  <a:pt x="7965647" y="2535804"/>
                </a:cubicBezTo>
                <a:cubicBezTo>
                  <a:pt x="7963070" y="2534184"/>
                  <a:pt x="7959610" y="2534994"/>
                  <a:pt x="7957990" y="2537571"/>
                </a:cubicBezTo>
                <a:lnTo>
                  <a:pt x="7909031" y="2616053"/>
                </a:lnTo>
                <a:cubicBezTo>
                  <a:pt x="7907411" y="2618630"/>
                  <a:pt x="7908221" y="2622090"/>
                  <a:pt x="7910798" y="2623710"/>
                </a:cubicBezTo>
                <a:cubicBezTo>
                  <a:pt x="7911755" y="2624299"/>
                  <a:pt x="7912786" y="2624593"/>
                  <a:pt x="7913817" y="2624593"/>
                </a:cubicBezTo>
                <a:cubicBezTo>
                  <a:pt x="7915583" y="2624520"/>
                  <a:pt x="7917424" y="2623636"/>
                  <a:pt x="7918455" y="2621943"/>
                </a:cubicBezTo>
                <a:close/>
                <a:moveTo>
                  <a:pt x="7967414" y="2543461"/>
                </a:moveTo>
                <a:lnTo>
                  <a:pt x="8014975" y="2467261"/>
                </a:lnTo>
                <a:cubicBezTo>
                  <a:pt x="8016594" y="2464684"/>
                  <a:pt x="8015784" y="2461223"/>
                  <a:pt x="8013208" y="2459604"/>
                </a:cubicBezTo>
                <a:cubicBezTo>
                  <a:pt x="8010631" y="2457984"/>
                  <a:pt x="8007170" y="2458794"/>
                  <a:pt x="8005551" y="2461371"/>
                </a:cubicBezTo>
                <a:lnTo>
                  <a:pt x="7957990" y="2537571"/>
                </a:lnTo>
                <a:cubicBezTo>
                  <a:pt x="7956371" y="2540148"/>
                  <a:pt x="7957181" y="2543608"/>
                  <a:pt x="7959757" y="2545228"/>
                </a:cubicBezTo>
                <a:cubicBezTo>
                  <a:pt x="7960714" y="2545817"/>
                  <a:pt x="7961745" y="2546111"/>
                  <a:pt x="7962776" y="2546111"/>
                </a:cubicBezTo>
                <a:cubicBezTo>
                  <a:pt x="7964617" y="2546111"/>
                  <a:pt x="7966384" y="2545154"/>
                  <a:pt x="7967414" y="2543461"/>
                </a:cubicBezTo>
                <a:close/>
                <a:moveTo>
                  <a:pt x="8014901" y="2467408"/>
                </a:moveTo>
                <a:lnTo>
                  <a:pt x="8048546" y="2415651"/>
                </a:lnTo>
                <a:cubicBezTo>
                  <a:pt x="8050241" y="2413074"/>
                  <a:pt x="8049504" y="2409614"/>
                  <a:pt x="8046927" y="2407920"/>
                </a:cubicBezTo>
                <a:cubicBezTo>
                  <a:pt x="8044350" y="2406227"/>
                  <a:pt x="8040890" y="2406963"/>
                  <a:pt x="8039197" y="2409540"/>
                </a:cubicBezTo>
                <a:lnTo>
                  <a:pt x="8005551" y="2461297"/>
                </a:lnTo>
                <a:cubicBezTo>
                  <a:pt x="8003858" y="2463874"/>
                  <a:pt x="8004594" y="2467334"/>
                  <a:pt x="8007170" y="2469027"/>
                </a:cubicBezTo>
                <a:cubicBezTo>
                  <a:pt x="8008127" y="2469617"/>
                  <a:pt x="8009158" y="2469911"/>
                  <a:pt x="8010263" y="2469911"/>
                </a:cubicBezTo>
                <a:cubicBezTo>
                  <a:pt x="8012103" y="2469911"/>
                  <a:pt x="8013870" y="2469027"/>
                  <a:pt x="8014901" y="2467408"/>
                </a:cubicBezTo>
                <a:close/>
                <a:moveTo>
                  <a:pt x="8048620" y="2415651"/>
                </a:moveTo>
                <a:lnTo>
                  <a:pt x="8112673" y="2317290"/>
                </a:lnTo>
                <a:cubicBezTo>
                  <a:pt x="8114366" y="2314713"/>
                  <a:pt x="8113630" y="2311253"/>
                  <a:pt x="8111052" y="2309560"/>
                </a:cubicBezTo>
                <a:cubicBezTo>
                  <a:pt x="8108476" y="2307866"/>
                  <a:pt x="8105016" y="2308603"/>
                  <a:pt x="8103323" y="2311180"/>
                </a:cubicBezTo>
                <a:lnTo>
                  <a:pt x="8039270" y="2409540"/>
                </a:lnTo>
                <a:cubicBezTo>
                  <a:pt x="8037577" y="2412117"/>
                  <a:pt x="8038314" y="2415577"/>
                  <a:pt x="8040890" y="2417270"/>
                </a:cubicBezTo>
                <a:cubicBezTo>
                  <a:pt x="8041847" y="2417859"/>
                  <a:pt x="8042878" y="2418154"/>
                  <a:pt x="8043982" y="2418154"/>
                </a:cubicBezTo>
                <a:cubicBezTo>
                  <a:pt x="8045822" y="2418154"/>
                  <a:pt x="8047589" y="2417270"/>
                  <a:pt x="8048620" y="2415651"/>
                </a:cubicBezTo>
                <a:close/>
                <a:moveTo>
                  <a:pt x="8112525" y="2317364"/>
                </a:moveTo>
                <a:lnTo>
                  <a:pt x="8181658" y="2217163"/>
                </a:lnTo>
                <a:cubicBezTo>
                  <a:pt x="8183425" y="2214659"/>
                  <a:pt x="8182762" y="2211125"/>
                  <a:pt x="8180258" y="2209432"/>
                </a:cubicBezTo>
                <a:cubicBezTo>
                  <a:pt x="8177755" y="2207665"/>
                  <a:pt x="8174222" y="2208328"/>
                  <a:pt x="8172529" y="2210831"/>
                </a:cubicBezTo>
                <a:lnTo>
                  <a:pt x="8103396" y="2311032"/>
                </a:lnTo>
                <a:cubicBezTo>
                  <a:pt x="8101629" y="2313535"/>
                  <a:pt x="8102292" y="2317069"/>
                  <a:pt x="8104795" y="2318763"/>
                </a:cubicBezTo>
                <a:cubicBezTo>
                  <a:pt x="8105752" y="2319425"/>
                  <a:pt x="8106856" y="2319793"/>
                  <a:pt x="8108035" y="2319720"/>
                </a:cubicBezTo>
                <a:cubicBezTo>
                  <a:pt x="8109801" y="2319720"/>
                  <a:pt x="8111495" y="2318910"/>
                  <a:pt x="8112525" y="2317364"/>
                </a:cubicBezTo>
                <a:close/>
                <a:moveTo>
                  <a:pt x="8181658" y="2217163"/>
                </a:moveTo>
                <a:lnTo>
                  <a:pt x="8207426" y="2179836"/>
                </a:lnTo>
                <a:cubicBezTo>
                  <a:pt x="8209193" y="2177332"/>
                  <a:pt x="8208530" y="2173799"/>
                  <a:pt x="8206027" y="2172105"/>
                </a:cubicBezTo>
                <a:cubicBezTo>
                  <a:pt x="8203524" y="2170338"/>
                  <a:pt x="8199990" y="2171001"/>
                  <a:pt x="8198297" y="2173504"/>
                </a:cubicBezTo>
                <a:lnTo>
                  <a:pt x="8172529" y="2210831"/>
                </a:lnTo>
                <a:cubicBezTo>
                  <a:pt x="8170762" y="2213334"/>
                  <a:pt x="8171424" y="2216868"/>
                  <a:pt x="8173927" y="2218561"/>
                </a:cubicBezTo>
                <a:cubicBezTo>
                  <a:pt x="8174884" y="2219224"/>
                  <a:pt x="8175989" y="2219592"/>
                  <a:pt x="8177167" y="2219519"/>
                </a:cubicBezTo>
                <a:cubicBezTo>
                  <a:pt x="8178860" y="2219519"/>
                  <a:pt x="8180627" y="2218709"/>
                  <a:pt x="8181658" y="2217163"/>
                </a:cubicBezTo>
                <a:close/>
                <a:moveTo>
                  <a:pt x="8208457" y="2176596"/>
                </a:moveTo>
                <a:lnTo>
                  <a:pt x="8208383" y="2098777"/>
                </a:lnTo>
                <a:cubicBezTo>
                  <a:pt x="8208383" y="2095684"/>
                  <a:pt x="8205879" y="2093181"/>
                  <a:pt x="8202788" y="2093181"/>
                </a:cubicBezTo>
                <a:cubicBezTo>
                  <a:pt x="8202788" y="2093181"/>
                  <a:pt x="8202788" y="2093181"/>
                  <a:pt x="8202788" y="2093181"/>
                </a:cubicBezTo>
                <a:cubicBezTo>
                  <a:pt x="8199695" y="2093181"/>
                  <a:pt x="8197266" y="2095684"/>
                  <a:pt x="8197266" y="2098777"/>
                </a:cubicBezTo>
                <a:lnTo>
                  <a:pt x="8197339" y="2176596"/>
                </a:lnTo>
                <a:cubicBezTo>
                  <a:pt x="8197339" y="2179688"/>
                  <a:pt x="8199842" y="2182192"/>
                  <a:pt x="8202935" y="2182192"/>
                </a:cubicBezTo>
                <a:cubicBezTo>
                  <a:pt x="8202935" y="2182192"/>
                  <a:pt x="8202935" y="2182192"/>
                  <a:pt x="8202935" y="2182192"/>
                </a:cubicBezTo>
                <a:cubicBezTo>
                  <a:pt x="8205953" y="2182192"/>
                  <a:pt x="8208457" y="2179688"/>
                  <a:pt x="8208457" y="2176596"/>
                </a:cubicBezTo>
                <a:close/>
                <a:moveTo>
                  <a:pt x="8207205" y="2102163"/>
                </a:moveTo>
                <a:lnTo>
                  <a:pt x="8279061" y="2008146"/>
                </a:lnTo>
                <a:cubicBezTo>
                  <a:pt x="8280902" y="2005717"/>
                  <a:pt x="8280459" y="2002183"/>
                  <a:pt x="8278030" y="2000342"/>
                </a:cubicBezTo>
                <a:cubicBezTo>
                  <a:pt x="8275601" y="1998502"/>
                  <a:pt x="8272067" y="1998943"/>
                  <a:pt x="8270227" y="2001373"/>
                </a:cubicBezTo>
                <a:lnTo>
                  <a:pt x="8198370" y="2095390"/>
                </a:lnTo>
                <a:cubicBezTo>
                  <a:pt x="8196530" y="2097819"/>
                  <a:pt x="8196971" y="2101353"/>
                  <a:pt x="8199400" y="2103194"/>
                </a:cubicBezTo>
                <a:cubicBezTo>
                  <a:pt x="8200431" y="2104004"/>
                  <a:pt x="8201609" y="2104372"/>
                  <a:pt x="8202861" y="2104298"/>
                </a:cubicBezTo>
                <a:cubicBezTo>
                  <a:pt x="8204481" y="2104372"/>
                  <a:pt x="8206100" y="2103636"/>
                  <a:pt x="8207205" y="2102163"/>
                </a:cubicBezTo>
                <a:close/>
                <a:moveTo>
                  <a:pt x="8279061" y="2008146"/>
                </a:moveTo>
                <a:lnTo>
                  <a:pt x="8302179" y="1977887"/>
                </a:lnTo>
                <a:cubicBezTo>
                  <a:pt x="8304019" y="1975458"/>
                  <a:pt x="8303577" y="1971924"/>
                  <a:pt x="8301148" y="1970083"/>
                </a:cubicBezTo>
                <a:cubicBezTo>
                  <a:pt x="8298719" y="1968243"/>
                  <a:pt x="8295184" y="1968684"/>
                  <a:pt x="8293344" y="1971114"/>
                </a:cubicBezTo>
                <a:lnTo>
                  <a:pt x="8270227" y="2001373"/>
                </a:lnTo>
                <a:cubicBezTo>
                  <a:pt x="8268386" y="2003803"/>
                  <a:pt x="8268827" y="2007336"/>
                  <a:pt x="8271257" y="2009177"/>
                </a:cubicBezTo>
                <a:cubicBezTo>
                  <a:pt x="8272287" y="2009987"/>
                  <a:pt x="8273466" y="2010355"/>
                  <a:pt x="8274718" y="2010281"/>
                </a:cubicBezTo>
                <a:cubicBezTo>
                  <a:pt x="8276337" y="2010355"/>
                  <a:pt x="8277957" y="2009619"/>
                  <a:pt x="8279061" y="2008146"/>
                </a:cubicBezTo>
                <a:close/>
                <a:moveTo>
                  <a:pt x="8302989" y="1976415"/>
                </a:moveTo>
                <a:lnTo>
                  <a:pt x="8328904" y="1905295"/>
                </a:lnTo>
                <a:cubicBezTo>
                  <a:pt x="8329935" y="1902423"/>
                  <a:pt x="8328462" y="1899184"/>
                  <a:pt x="8325591" y="1898153"/>
                </a:cubicBezTo>
                <a:cubicBezTo>
                  <a:pt x="8322646" y="1897122"/>
                  <a:pt x="8319480" y="1898595"/>
                  <a:pt x="8318449" y="1901466"/>
                </a:cubicBezTo>
                <a:lnTo>
                  <a:pt x="8292534" y="1972586"/>
                </a:lnTo>
                <a:cubicBezTo>
                  <a:pt x="8291503" y="1975458"/>
                  <a:pt x="8292976" y="1978697"/>
                  <a:pt x="8295847" y="1979728"/>
                </a:cubicBezTo>
                <a:cubicBezTo>
                  <a:pt x="8296510" y="1979949"/>
                  <a:pt x="8297172" y="1980096"/>
                  <a:pt x="8297835" y="1980096"/>
                </a:cubicBezTo>
                <a:cubicBezTo>
                  <a:pt x="8300043" y="1980096"/>
                  <a:pt x="8302179" y="1978697"/>
                  <a:pt x="8302989" y="1976415"/>
                </a:cubicBezTo>
                <a:close/>
                <a:moveTo>
                  <a:pt x="8328021" y="1906841"/>
                </a:moveTo>
                <a:cubicBezTo>
                  <a:pt x="8330081" y="1904559"/>
                  <a:pt x="8329861" y="1901025"/>
                  <a:pt x="8327578" y="1898963"/>
                </a:cubicBezTo>
                <a:cubicBezTo>
                  <a:pt x="8325297" y="1896902"/>
                  <a:pt x="8321763" y="1897122"/>
                  <a:pt x="8319701" y="1899405"/>
                </a:cubicBezTo>
                <a:lnTo>
                  <a:pt x="8319480" y="1899626"/>
                </a:lnTo>
                <a:cubicBezTo>
                  <a:pt x="8317418" y="1901908"/>
                  <a:pt x="8317713" y="1905295"/>
                  <a:pt x="8319995" y="1907356"/>
                </a:cubicBezTo>
                <a:cubicBezTo>
                  <a:pt x="8321026" y="1908313"/>
                  <a:pt x="8322352" y="1908755"/>
                  <a:pt x="8323676" y="1908755"/>
                </a:cubicBezTo>
                <a:cubicBezTo>
                  <a:pt x="8325370" y="1908755"/>
                  <a:pt x="8326916" y="1908093"/>
                  <a:pt x="8328021" y="1906841"/>
                </a:cubicBezTo>
                <a:close/>
                <a:moveTo>
                  <a:pt x="8328094" y="1906767"/>
                </a:moveTo>
                <a:lnTo>
                  <a:pt x="8382207" y="1844114"/>
                </a:lnTo>
                <a:cubicBezTo>
                  <a:pt x="8384195" y="1841758"/>
                  <a:pt x="8383974" y="1838224"/>
                  <a:pt x="8381618" y="1836236"/>
                </a:cubicBezTo>
                <a:cubicBezTo>
                  <a:pt x="8379262" y="1834248"/>
                  <a:pt x="8375802" y="1834469"/>
                  <a:pt x="8373740" y="1836825"/>
                </a:cubicBezTo>
                <a:lnTo>
                  <a:pt x="8319628" y="1899478"/>
                </a:lnTo>
                <a:cubicBezTo>
                  <a:pt x="8317640" y="1901834"/>
                  <a:pt x="8317861" y="1905368"/>
                  <a:pt x="8320216" y="1907356"/>
                </a:cubicBezTo>
                <a:cubicBezTo>
                  <a:pt x="8321321" y="1908240"/>
                  <a:pt x="8322573" y="1908755"/>
                  <a:pt x="8323897" y="1908681"/>
                </a:cubicBezTo>
                <a:cubicBezTo>
                  <a:pt x="8325517" y="1908681"/>
                  <a:pt x="8327064" y="1908019"/>
                  <a:pt x="8328094" y="1906767"/>
                </a:cubicBezTo>
                <a:close/>
                <a:moveTo>
                  <a:pt x="8382207" y="1844114"/>
                </a:moveTo>
                <a:lnTo>
                  <a:pt x="8392072" y="1832702"/>
                </a:lnTo>
                <a:cubicBezTo>
                  <a:pt x="8394060" y="1830346"/>
                  <a:pt x="8393839" y="1826886"/>
                  <a:pt x="8391484" y="1824825"/>
                </a:cubicBezTo>
                <a:cubicBezTo>
                  <a:pt x="8389201" y="1822837"/>
                  <a:pt x="8385667" y="1823058"/>
                  <a:pt x="8383606" y="1825414"/>
                </a:cubicBezTo>
                <a:lnTo>
                  <a:pt x="8373740" y="1836899"/>
                </a:lnTo>
                <a:cubicBezTo>
                  <a:pt x="8371752" y="1839255"/>
                  <a:pt x="8371973" y="1842715"/>
                  <a:pt x="8374329" y="1844777"/>
                </a:cubicBezTo>
                <a:cubicBezTo>
                  <a:pt x="8375360" y="1845660"/>
                  <a:pt x="8376685" y="1846175"/>
                  <a:pt x="8378010" y="1846102"/>
                </a:cubicBezTo>
                <a:cubicBezTo>
                  <a:pt x="8379631" y="1846028"/>
                  <a:pt x="8381176" y="1845439"/>
                  <a:pt x="8382207" y="1844114"/>
                </a:cubicBezTo>
                <a:close/>
                <a:moveTo>
                  <a:pt x="8392146" y="1832702"/>
                </a:moveTo>
                <a:lnTo>
                  <a:pt x="8422773" y="1797216"/>
                </a:lnTo>
                <a:cubicBezTo>
                  <a:pt x="8424761" y="1794860"/>
                  <a:pt x="8424540" y="1791400"/>
                  <a:pt x="8422184" y="1789338"/>
                </a:cubicBezTo>
                <a:cubicBezTo>
                  <a:pt x="8419828" y="1787350"/>
                  <a:pt x="8416368" y="1787571"/>
                  <a:pt x="8414307" y="1789927"/>
                </a:cubicBezTo>
                <a:lnTo>
                  <a:pt x="8383679" y="1825414"/>
                </a:lnTo>
                <a:cubicBezTo>
                  <a:pt x="8381691" y="1827769"/>
                  <a:pt x="8381912" y="1831230"/>
                  <a:pt x="8384269" y="1833291"/>
                </a:cubicBezTo>
                <a:cubicBezTo>
                  <a:pt x="8385299" y="1834175"/>
                  <a:pt x="8386624" y="1834690"/>
                  <a:pt x="8387950" y="1834616"/>
                </a:cubicBezTo>
                <a:cubicBezTo>
                  <a:pt x="8389496" y="1834616"/>
                  <a:pt x="8391041" y="1833954"/>
                  <a:pt x="8392146" y="1832702"/>
                </a:cubicBezTo>
                <a:close/>
                <a:moveTo>
                  <a:pt x="8422626" y="1797363"/>
                </a:moveTo>
                <a:lnTo>
                  <a:pt x="8447511" y="1770491"/>
                </a:lnTo>
                <a:cubicBezTo>
                  <a:pt x="8449572" y="1768208"/>
                  <a:pt x="8449499" y="1764674"/>
                  <a:pt x="8447216" y="1762613"/>
                </a:cubicBezTo>
                <a:cubicBezTo>
                  <a:pt x="8444934" y="1760552"/>
                  <a:pt x="8441473" y="1760625"/>
                  <a:pt x="8439339" y="1762907"/>
                </a:cubicBezTo>
                <a:lnTo>
                  <a:pt x="8414454" y="1789780"/>
                </a:lnTo>
                <a:cubicBezTo>
                  <a:pt x="8412392" y="1792062"/>
                  <a:pt x="8412466" y="1795596"/>
                  <a:pt x="8414748" y="1797658"/>
                </a:cubicBezTo>
                <a:cubicBezTo>
                  <a:pt x="8415852" y="1798688"/>
                  <a:pt x="8417178" y="1799130"/>
                  <a:pt x="8418576" y="1799130"/>
                </a:cubicBezTo>
                <a:cubicBezTo>
                  <a:pt x="8420049" y="1799130"/>
                  <a:pt x="8421521" y="1798541"/>
                  <a:pt x="8422626" y="1797363"/>
                </a:cubicBezTo>
                <a:close/>
                <a:moveTo>
                  <a:pt x="8447511" y="1770491"/>
                </a:moveTo>
                <a:lnTo>
                  <a:pt x="8468346" y="1748036"/>
                </a:lnTo>
                <a:cubicBezTo>
                  <a:pt x="8470407" y="1745753"/>
                  <a:pt x="8470334" y="1742219"/>
                  <a:pt x="8468052" y="1740158"/>
                </a:cubicBezTo>
                <a:cubicBezTo>
                  <a:pt x="8465769" y="1738096"/>
                  <a:pt x="8462235" y="1738170"/>
                  <a:pt x="8460174" y="1740452"/>
                </a:cubicBezTo>
                <a:lnTo>
                  <a:pt x="8439339" y="1762907"/>
                </a:lnTo>
                <a:cubicBezTo>
                  <a:pt x="8437277" y="1765190"/>
                  <a:pt x="8437351" y="1768724"/>
                  <a:pt x="8439633" y="1770785"/>
                </a:cubicBezTo>
                <a:cubicBezTo>
                  <a:pt x="8440737" y="1771816"/>
                  <a:pt x="8442063" y="1772258"/>
                  <a:pt x="8443461" y="1772258"/>
                </a:cubicBezTo>
                <a:cubicBezTo>
                  <a:pt x="8444934" y="1772258"/>
                  <a:pt x="8446406" y="1771669"/>
                  <a:pt x="8447511" y="1770491"/>
                </a:cubicBezTo>
                <a:close/>
                <a:moveTo>
                  <a:pt x="8469082" y="1747078"/>
                </a:moveTo>
                <a:lnTo>
                  <a:pt x="8475634" y="1735888"/>
                </a:lnTo>
                <a:cubicBezTo>
                  <a:pt x="8477181" y="1733237"/>
                  <a:pt x="8476298" y="1729851"/>
                  <a:pt x="8473646" y="1728231"/>
                </a:cubicBezTo>
                <a:cubicBezTo>
                  <a:pt x="8470996" y="1726685"/>
                  <a:pt x="8467610" y="1727568"/>
                  <a:pt x="8465990" y="1730219"/>
                </a:cubicBezTo>
                <a:lnTo>
                  <a:pt x="8459438" y="1741409"/>
                </a:lnTo>
                <a:cubicBezTo>
                  <a:pt x="8457892" y="1744060"/>
                  <a:pt x="8458775" y="1747447"/>
                  <a:pt x="8461426" y="1749066"/>
                </a:cubicBezTo>
                <a:cubicBezTo>
                  <a:pt x="8462309" y="1749582"/>
                  <a:pt x="8463340" y="1749803"/>
                  <a:pt x="8464297" y="1749803"/>
                </a:cubicBezTo>
                <a:cubicBezTo>
                  <a:pt x="8466211" y="1749803"/>
                  <a:pt x="8468052" y="1748772"/>
                  <a:pt x="8469082" y="1747078"/>
                </a:cubicBezTo>
                <a:close/>
                <a:moveTo>
                  <a:pt x="8474162" y="1737507"/>
                </a:moveTo>
                <a:lnTo>
                  <a:pt x="8489328" y="1726096"/>
                </a:lnTo>
                <a:cubicBezTo>
                  <a:pt x="8491758" y="1724255"/>
                  <a:pt x="8492273" y="1720721"/>
                  <a:pt x="8490433" y="1718292"/>
                </a:cubicBezTo>
                <a:cubicBezTo>
                  <a:pt x="8488592" y="1715862"/>
                  <a:pt x="8485058" y="1715347"/>
                  <a:pt x="8482629" y="1717188"/>
                </a:cubicBezTo>
                <a:lnTo>
                  <a:pt x="8467462" y="1728599"/>
                </a:lnTo>
                <a:cubicBezTo>
                  <a:pt x="8465033" y="1730440"/>
                  <a:pt x="8464517" y="1733974"/>
                  <a:pt x="8466358" y="1736403"/>
                </a:cubicBezTo>
                <a:cubicBezTo>
                  <a:pt x="8467462" y="1737876"/>
                  <a:pt x="8469155" y="1738612"/>
                  <a:pt x="8470850" y="1738612"/>
                </a:cubicBezTo>
                <a:cubicBezTo>
                  <a:pt x="8472027" y="1738612"/>
                  <a:pt x="8473205" y="1738244"/>
                  <a:pt x="8474162" y="1737507"/>
                </a:cubicBezTo>
                <a:close/>
                <a:moveTo>
                  <a:pt x="8489476" y="1726022"/>
                </a:moveTo>
                <a:lnTo>
                  <a:pt x="8514213" y="1706070"/>
                </a:lnTo>
                <a:cubicBezTo>
                  <a:pt x="8516569" y="1704156"/>
                  <a:pt x="8517011" y="1700622"/>
                  <a:pt x="8515023" y="1698193"/>
                </a:cubicBezTo>
                <a:cubicBezTo>
                  <a:pt x="8513109" y="1695837"/>
                  <a:pt x="8509575" y="1695469"/>
                  <a:pt x="8507145" y="1697383"/>
                </a:cubicBezTo>
                <a:lnTo>
                  <a:pt x="8482408" y="1717335"/>
                </a:lnTo>
                <a:cubicBezTo>
                  <a:pt x="8480052" y="1719249"/>
                  <a:pt x="8479610" y="1722783"/>
                  <a:pt x="8481598" y="1725212"/>
                </a:cubicBezTo>
                <a:cubicBezTo>
                  <a:pt x="8482703" y="1726611"/>
                  <a:pt x="8484322" y="1727274"/>
                  <a:pt x="8485942" y="1727274"/>
                </a:cubicBezTo>
                <a:cubicBezTo>
                  <a:pt x="8487267" y="1727200"/>
                  <a:pt x="8488445" y="1726832"/>
                  <a:pt x="8489476" y="1726022"/>
                </a:cubicBezTo>
                <a:close/>
                <a:moveTo>
                  <a:pt x="8511269" y="1707248"/>
                </a:moveTo>
                <a:cubicBezTo>
                  <a:pt x="8514360" y="1706954"/>
                  <a:pt x="8516569" y="1704230"/>
                  <a:pt x="8516275" y="1701138"/>
                </a:cubicBezTo>
                <a:lnTo>
                  <a:pt x="8515833" y="1696573"/>
                </a:lnTo>
                <a:cubicBezTo>
                  <a:pt x="8515538" y="1693481"/>
                  <a:pt x="8512814" y="1691272"/>
                  <a:pt x="8509722" y="1691567"/>
                </a:cubicBezTo>
                <a:cubicBezTo>
                  <a:pt x="8506630" y="1691861"/>
                  <a:pt x="8504421" y="1694585"/>
                  <a:pt x="8504716" y="1697677"/>
                </a:cubicBezTo>
                <a:lnTo>
                  <a:pt x="8505157" y="1702242"/>
                </a:lnTo>
                <a:cubicBezTo>
                  <a:pt x="8505452" y="1705113"/>
                  <a:pt x="8507881" y="1707322"/>
                  <a:pt x="8510753" y="1707322"/>
                </a:cubicBezTo>
                <a:cubicBezTo>
                  <a:pt x="8510900" y="1707322"/>
                  <a:pt x="8511121" y="1707248"/>
                  <a:pt x="8511269" y="1707248"/>
                </a:cubicBezTo>
                <a:close/>
                <a:moveTo>
                  <a:pt x="8514360" y="1700917"/>
                </a:moveTo>
                <a:lnTo>
                  <a:pt x="8567737" y="1643196"/>
                </a:lnTo>
                <a:cubicBezTo>
                  <a:pt x="8569799" y="1640914"/>
                  <a:pt x="8569725" y="1637380"/>
                  <a:pt x="8567443" y="1635318"/>
                </a:cubicBezTo>
                <a:cubicBezTo>
                  <a:pt x="8565234" y="1633257"/>
                  <a:pt x="8561627" y="1633331"/>
                  <a:pt x="8559565" y="1635613"/>
                </a:cubicBezTo>
                <a:lnTo>
                  <a:pt x="8506188" y="1693334"/>
                </a:lnTo>
                <a:cubicBezTo>
                  <a:pt x="8504126" y="1695616"/>
                  <a:pt x="8504200" y="1699150"/>
                  <a:pt x="8506483" y="1701211"/>
                </a:cubicBezTo>
                <a:cubicBezTo>
                  <a:pt x="8507587" y="1702242"/>
                  <a:pt x="8508912" y="1702684"/>
                  <a:pt x="8510311" y="1702684"/>
                </a:cubicBezTo>
                <a:cubicBezTo>
                  <a:pt x="8511784" y="1702684"/>
                  <a:pt x="8513256" y="1702095"/>
                  <a:pt x="8514360" y="1700917"/>
                </a:cubicBezTo>
                <a:close/>
                <a:moveTo>
                  <a:pt x="8567296" y="1643638"/>
                </a:moveTo>
                <a:lnTo>
                  <a:pt x="8618390" y="1599832"/>
                </a:lnTo>
                <a:cubicBezTo>
                  <a:pt x="8620746" y="1597844"/>
                  <a:pt x="8621040" y="1594310"/>
                  <a:pt x="8618979" y="1591954"/>
                </a:cubicBezTo>
                <a:cubicBezTo>
                  <a:pt x="8616991" y="1589598"/>
                  <a:pt x="8613458" y="1589378"/>
                  <a:pt x="8611101" y="1591365"/>
                </a:cubicBezTo>
                <a:lnTo>
                  <a:pt x="8560007" y="1635171"/>
                </a:lnTo>
                <a:cubicBezTo>
                  <a:pt x="8557651" y="1637159"/>
                  <a:pt x="8557357" y="1640693"/>
                  <a:pt x="8559418" y="1643049"/>
                </a:cubicBezTo>
                <a:cubicBezTo>
                  <a:pt x="8560522" y="1644374"/>
                  <a:pt x="8562142" y="1645037"/>
                  <a:pt x="8563688" y="1644963"/>
                </a:cubicBezTo>
                <a:cubicBezTo>
                  <a:pt x="8565013" y="1644963"/>
                  <a:pt x="8566265" y="1644521"/>
                  <a:pt x="8567296" y="1643638"/>
                </a:cubicBezTo>
                <a:close/>
                <a:moveTo>
                  <a:pt x="8618390" y="1599906"/>
                </a:moveTo>
                <a:lnTo>
                  <a:pt x="8658661" y="1565376"/>
                </a:lnTo>
                <a:cubicBezTo>
                  <a:pt x="8661018" y="1563389"/>
                  <a:pt x="8661313" y="1559855"/>
                  <a:pt x="8659251" y="1557499"/>
                </a:cubicBezTo>
                <a:cubicBezTo>
                  <a:pt x="8657263" y="1555143"/>
                  <a:pt x="8653729" y="1554922"/>
                  <a:pt x="8651373" y="1556910"/>
                </a:cubicBezTo>
                <a:lnTo>
                  <a:pt x="8611101" y="1591439"/>
                </a:lnTo>
                <a:cubicBezTo>
                  <a:pt x="8608746" y="1593427"/>
                  <a:pt x="8608451" y="1596961"/>
                  <a:pt x="8610513" y="1599317"/>
                </a:cubicBezTo>
                <a:cubicBezTo>
                  <a:pt x="8611617" y="1600642"/>
                  <a:pt x="8613237" y="1601305"/>
                  <a:pt x="8614782" y="1601231"/>
                </a:cubicBezTo>
                <a:cubicBezTo>
                  <a:pt x="8616108" y="1601231"/>
                  <a:pt x="8617359" y="1600789"/>
                  <a:pt x="8618390" y="1599906"/>
                </a:cubicBezTo>
                <a:close/>
                <a:moveTo>
                  <a:pt x="8658220" y="1565745"/>
                </a:moveTo>
                <a:lnTo>
                  <a:pt x="8712186" y="1529154"/>
                </a:lnTo>
                <a:cubicBezTo>
                  <a:pt x="8714762" y="1527460"/>
                  <a:pt x="8715426" y="1523927"/>
                  <a:pt x="8713659" y="1521423"/>
                </a:cubicBezTo>
                <a:cubicBezTo>
                  <a:pt x="8711892" y="1518847"/>
                  <a:pt x="8708431" y="1518258"/>
                  <a:pt x="8705928" y="1519951"/>
                </a:cubicBezTo>
                <a:lnTo>
                  <a:pt x="8651962" y="1556542"/>
                </a:lnTo>
                <a:cubicBezTo>
                  <a:pt x="8649386" y="1558235"/>
                  <a:pt x="8648723" y="1561769"/>
                  <a:pt x="8650489" y="1564272"/>
                </a:cubicBezTo>
                <a:cubicBezTo>
                  <a:pt x="8651594" y="1565892"/>
                  <a:pt x="8653361" y="1566702"/>
                  <a:pt x="8655128" y="1566702"/>
                </a:cubicBezTo>
                <a:cubicBezTo>
                  <a:pt x="8656232" y="1566702"/>
                  <a:pt x="8657263" y="1566407"/>
                  <a:pt x="8658220" y="1565745"/>
                </a:cubicBezTo>
                <a:close/>
                <a:moveTo>
                  <a:pt x="8712186" y="1529154"/>
                </a:moveTo>
                <a:lnTo>
                  <a:pt x="8746200" y="1506036"/>
                </a:lnTo>
                <a:cubicBezTo>
                  <a:pt x="8748777" y="1504343"/>
                  <a:pt x="8749439" y="1500809"/>
                  <a:pt x="8747673" y="1498306"/>
                </a:cubicBezTo>
                <a:cubicBezTo>
                  <a:pt x="8745906" y="1495729"/>
                  <a:pt x="8742445" y="1495066"/>
                  <a:pt x="8739942" y="1496833"/>
                </a:cubicBezTo>
                <a:lnTo>
                  <a:pt x="8705928" y="1519951"/>
                </a:lnTo>
                <a:cubicBezTo>
                  <a:pt x="8703351" y="1521644"/>
                  <a:pt x="8702689" y="1525178"/>
                  <a:pt x="8704456" y="1527681"/>
                </a:cubicBezTo>
                <a:cubicBezTo>
                  <a:pt x="8705559" y="1529301"/>
                  <a:pt x="8707327" y="1530111"/>
                  <a:pt x="8709094" y="1530111"/>
                </a:cubicBezTo>
                <a:cubicBezTo>
                  <a:pt x="8710125" y="1530111"/>
                  <a:pt x="8711229" y="1529816"/>
                  <a:pt x="8712186" y="1529154"/>
                </a:cubicBezTo>
                <a:close/>
                <a:moveTo>
                  <a:pt x="8745611" y="1506404"/>
                </a:moveTo>
                <a:lnTo>
                  <a:pt x="8823430" y="1466942"/>
                </a:lnTo>
                <a:cubicBezTo>
                  <a:pt x="8826154" y="1465543"/>
                  <a:pt x="8827259" y="1462230"/>
                  <a:pt x="8825860" y="1459433"/>
                </a:cubicBezTo>
                <a:cubicBezTo>
                  <a:pt x="8824461" y="1456709"/>
                  <a:pt x="8821075" y="1455604"/>
                  <a:pt x="8818351" y="1457003"/>
                </a:cubicBezTo>
                <a:lnTo>
                  <a:pt x="8740530" y="1496465"/>
                </a:lnTo>
                <a:cubicBezTo>
                  <a:pt x="8737806" y="1497864"/>
                  <a:pt x="8736703" y="1501177"/>
                  <a:pt x="8738101" y="1503975"/>
                </a:cubicBezTo>
                <a:cubicBezTo>
                  <a:pt x="8739058" y="1505963"/>
                  <a:pt x="8741046" y="1507067"/>
                  <a:pt x="8743108" y="1507067"/>
                </a:cubicBezTo>
                <a:cubicBezTo>
                  <a:pt x="8743918" y="1506993"/>
                  <a:pt x="8744801" y="1506846"/>
                  <a:pt x="8745611" y="1506404"/>
                </a:cubicBezTo>
                <a:close/>
                <a:moveTo>
                  <a:pt x="8823357" y="1467016"/>
                </a:moveTo>
                <a:lnTo>
                  <a:pt x="8890722" y="1433812"/>
                </a:lnTo>
                <a:cubicBezTo>
                  <a:pt x="8893520" y="1432413"/>
                  <a:pt x="8894624" y="1429100"/>
                  <a:pt x="8893226" y="1426376"/>
                </a:cubicBezTo>
                <a:cubicBezTo>
                  <a:pt x="8891826" y="1423578"/>
                  <a:pt x="8888514" y="1422474"/>
                  <a:pt x="8885790" y="1423873"/>
                </a:cubicBezTo>
                <a:lnTo>
                  <a:pt x="8818424" y="1457077"/>
                </a:lnTo>
                <a:cubicBezTo>
                  <a:pt x="8815627" y="1458476"/>
                  <a:pt x="8814522" y="1461789"/>
                  <a:pt x="8815921" y="1464513"/>
                </a:cubicBezTo>
                <a:cubicBezTo>
                  <a:pt x="8816879" y="1466500"/>
                  <a:pt x="8818866" y="1467605"/>
                  <a:pt x="8820927" y="1467605"/>
                </a:cubicBezTo>
                <a:cubicBezTo>
                  <a:pt x="8821811" y="1467531"/>
                  <a:pt x="8822620" y="1467384"/>
                  <a:pt x="8823357" y="1467016"/>
                </a:cubicBezTo>
                <a:close/>
                <a:moveTo>
                  <a:pt x="8890722" y="1433738"/>
                </a:moveTo>
                <a:lnTo>
                  <a:pt x="8895802" y="1431235"/>
                </a:lnTo>
                <a:cubicBezTo>
                  <a:pt x="8898526" y="1429836"/>
                  <a:pt x="8899705" y="1426523"/>
                  <a:pt x="8898305" y="1423725"/>
                </a:cubicBezTo>
                <a:cubicBezTo>
                  <a:pt x="8896907" y="1421001"/>
                  <a:pt x="8893593" y="1419897"/>
                  <a:pt x="8890796" y="1421222"/>
                </a:cubicBezTo>
                <a:lnTo>
                  <a:pt x="8885716" y="1423799"/>
                </a:lnTo>
                <a:cubicBezTo>
                  <a:pt x="8882992" y="1425198"/>
                  <a:pt x="8881814" y="1428511"/>
                  <a:pt x="8883212" y="1431309"/>
                </a:cubicBezTo>
                <a:cubicBezTo>
                  <a:pt x="8884169" y="1433296"/>
                  <a:pt x="8886157" y="1434401"/>
                  <a:pt x="8888219" y="1434401"/>
                </a:cubicBezTo>
                <a:cubicBezTo>
                  <a:pt x="8889102" y="1434327"/>
                  <a:pt x="8889912" y="1434180"/>
                  <a:pt x="8890722" y="1433738"/>
                </a:cubicBezTo>
                <a:close/>
                <a:moveTo>
                  <a:pt x="8894919" y="1431603"/>
                </a:moveTo>
                <a:lnTo>
                  <a:pt x="8944762" y="1416805"/>
                </a:lnTo>
                <a:cubicBezTo>
                  <a:pt x="8947706" y="1415921"/>
                  <a:pt x="8949400" y="1412829"/>
                  <a:pt x="8948516" y="1409884"/>
                </a:cubicBezTo>
                <a:cubicBezTo>
                  <a:pt x="8947633" y="1406939"/>
                  <a:pt x="8944467" y="1405246"/>
                  <a:pt x="8941596" y="1406130"/>
                </a:cubicBezTo>
                <a:lnTo>
                  <a:pt x="8891753" y="1420928"/>
                </a:lnTo>
                <a:cubicBezTo>
                  <a:pt x="8888808" y="1421811"/>
                  <a:pt x="8887114" y="1424903"/>
                  <a:pt x="8887998" y="1427848"/>
                </a:cubicBezTo>
                <a:cubicBezTo>
                  <a:pt x="8888734" y="1430278"/>
                  <a:pt x="8890943" y="1431824"/>
                  <a:pt x="8893372" y="1431824"/>
                </a:cubicBezTo>
                <a:cubicBezTo>
                  <a:pt x="8893888" y="1431824"/>
                  <a:pt x="8894403" y="1431750"/>
                  <a:pt x="8894919" y="1431603"/>
                </a:cubicBezTo>
                <a:close/>
                <a:moveTo>
                  <a:pt x="8944835" y="1416731"/>
                </a:moveTo>
                <a:lnTo>
                  <a:pt x="8989598" y="1403405"/>
                </a:lnTo>
                <a:cubicBezTo>
                  <a:pt x="8992543" y="1402522"/>
                  <a:pt x="8994237" y="1399430"/>
                  <a:pt x="8993353" y="1396485"/>
                </a:cubicBezTo>
                <a:cubicBezTo>
                  <a:pt x="8992470" y="1393540"/>
                  <a:pt x="8989303" y="1391847"/>
                  <a:pt x="8986432" y="1392730"/>
                </a:cubicBezTo>
                <a:lnTo>
                  <a:pt x="8941670" y="1406056"/>
                </a:lnTo>
                <a:cubicBezTo>
                  <a:pt x="8938724" y="1406939"/>
                  <a:pt x="8937031" y="1410032"/>
                  <a:pt x="8937915" y="1412976"/>
                </a:cubicBezTo>
                <a:cubicBezTo>
                  <a:pt x="8938651" y="1415406"/>
                  <a:pt x="8940860" y="1416952"/>
                  <a:pt x="8943289" y="1416952"/>
                </a:cubicBezTo>
                <a:cubicBezTo>
                  <a:pt x="8943805" y="1416952"/>
                  <a:pt x="8944320" y="1416878"/>
                  <a:pt x="8944835" y="1416731"/>
                </a:cubicBezTo>
                <a:close/>
                <a:moveTo>
                  <a:pt x="8988715" y="1403626"/>
                </a:moveTo>
                <a:lnTo>
                  <a:pt x="9052619" y="1394497"/>
                </a:lnTo>
                <a:cubicBezTo>
                  <a:pt x="9055638" y="1394055"/>
                  <a:pt x="9057773" y="1391258"/>
                  <a:pt x="9057331" y="1388165"/>
                </a:cubicBezTo>
                <a:cubicBezTo>
                  <a:pt x="9056890" y="1385073"/>
                  <a:pt x="9053945" y="1382865"/>
                  <a:pt x="9051000" y="1383454"/>
                </a:cubicBezTo>
                <a:lnTo>
                  <a:pt x="8987095" y="1392583"/>
                </a:lnTo>
                <a:cubicBezTo>
                  <a:pt x="8984077" y="1393025"/>
                  <a:pt x="8981941" y="1395822"/>
                  <a:pt x="8982383" y="1398914"/>
                </a:cubicBezTo>
                <a:cubicBezTo>
                  <a:pt x="8982751" y="1401712"/>
                  <a:pt x="8985181" y="1403700"/>
                  <a:pt x="8987905" y="1403700"/>
                </a:cubicBezTo>
                <a:cubicBezTo>
                  <a:pt x="8988199" y="1403700"/>
                  <a:pt x="8988494" y="1403700"/>
                  <a:pt x="8988715" y="1403626"/>
                </a:cubicBezTo>
                <a:close/>
                <a:moveTo>
                  <a:pt x="9052473" y="1394497"/>
                </a:moveTo>
                <a:lnTo>
                  <a:pt x="9165558" y="1381318"/>
                </a:lnTo>
                <a:cubicBezTo>
                  <a:pt x="9168649" y="1380950"/>
                  <a:pt x="9170785" y="1378153"/>
                  <a:pt x="9170416" y="1375134"/>
                </a:cubicBezTo>
                <a:cubicBezTo>
                  <a:pt x="9170049" y="1372042"/>
                  <a:pt x="9167251" y="1369833"/>
                  <a:pt x="9164232" y="1370275"/>
                </a:cubicBezTo>
                <a:lnTo>
                  <a:pt x="9051147" y="1383454"/>
                </a:lnTo>
                <a:cubicBezTo>
                  <a:pt x="9048055" y="1383822"/>
                  <a:pt x="9045920" y="1386619"/>
                  <a:pt x="9046288" y="1389638"/>
                </a:cubicBezTo>
                <a:cubicBezTo>
                  <a:pt x="9046656" y="1392509"/>
                  <a:pt x="9049085" y="1394571"/>
                  <a:pt x="9051883" y="1394571"/>
                </a:cubicBezTo>
                <a:cubicBezTo>
                  <a:pt x="9052104" y="1394497"/>
                  <a:pt x="9052252" y="1394497"/>
                  <a:pt x="9052473" y="1394497"/>
                </a:cubicBezTo>
                <a:close/>
                <a:moveTo>
                  <a:pt x="9291011" y="1377858"/>
                </a:moveTo>
                <a:cubicBezTo>
                  <a:pt x="9291085" y="1374766"/>
                  <a:pt x="9288582" y="1372263"/>
                  <a:pt x="9285563" y="1372189"/>
                </a:cubicBezTo>
                <a:lnTo>
                  <a:pt x="9165042" y="1370128"/>
                </a:lnTo>
                <a:cubicBezTo>
                  <a:pt x="9162097" y="1370275"/>
                  <a:pt x="9159447" y="1372557"/>
                  <a:pt x="9159373" y="1375576"/>
                </a:cubicBezTo>
                <a:cubicBezTo>
                  <a:pt x="9159299" y="1378668"/>
                  <a:pt x="9161803" y="1381171"/>
                  <a:pt x="9164821" y="1381245"/>
                </a:cubicBezTo>
                <a:lnTo>
                  <a:pt x="9285342" y="1383306"/>
                </a:lnTo>
                <a:cubicBezTo>
                  <a:pt x="9285416" y="1383306"/>
                  <a:pt x="9285416" y="1383306"/>
                  <a:pt x="9285489" y="1383306"/>
                </a:cubicBezTo>
                <a:cubicBezTo>
                  <a:pt x="9288508" y="1383380"/>
                  <a:pt x="9291011" y="1380950"/>
                  <a:pt x="9291011" y="1377858"/>
                </a:cubicBezTo>
                <a:close/>
                <a:moveTo>
                  <a:pt x="9334670" y="1385220"/>
                </a:moveTo>
                <a:cubicBezTo>
                  <a:pt x="9335111" y="1382202"/>
                  <a:pt x="9333051" y="1379331"/>
                  <a:pt x="9329958" y="1378889"/>
                </a:cubicBezTo>
                <a:lnTo>
                  <a:pt x="9286299" y="1372263"/>
                </a:lnTo>
                <a:cubicBezTo>
                  <a:pt x="9283355" y="1371821"/>
                  <a:pt x="9280410" y="1373883"/>
                  <a:pt x="9279968" y="1376975"/>
                </a:cubicBezTo>
                <a:cubicBezTo>
                  <a:pt x="9279526" y="1379993"/>
                  <a:pt x="9281588" y="1382865"/>
                  <a:pt x="9284680" y="1383306"/>
                </a:cubicBezTo>
                <a:lnTo>
                  <a:pt x="9328339" y="1389932"/>
                </a:lnTo>
                <a:cubicBezTo>
                  <a:pt x="9328633" y="1390006"/>
                  <a:pt x="9328927" y="1390006"/>
                  <a:pt x="9329222" y="1390006"/>
                </a:cubicBezTo>
                <a:cubicBezTo>
                  <a:pt x="9331872" y="1390006"/>
                  <a:pt x="9334228" y="1388018"/>
                  <a:pt x="9334670" y="1385220"/>
                </a:cubicBezTo>
                <a:close/>
                <a:moveTo>
                  <a:pt x="9410575" y="1396779"/>
                </a:moveTo>
                <a:cubicBezTo>
                  <a:pt x="9411017" y="1393761"/>
                  <a:pt x="9408956" y="1390889"/>
                  <a:pt x="9405864" y="1390448"/>
                </a:cubicBezTo>
                <a:lnTo>
                  <a:pt x="9329958" y="1378963"/>
                </a:lnTo>
                <a:cubicBezTo>
                  <a:pt x="9327013" y="1378521"/>
                  <a:pt x="9324068" y="1380582"/>
                  <a:pt x="9323627" y="1383674"/>
                </a:cubicBezTo>
                <a:cubicBezTo>
                  <a:pt x="9323184" y="1386693"/>
                  <a:pt x="9325246" y="1389564"/>
                  <a:pt x="9328339" y="1390006"/>
                </a:cubicBezTo>
                <a:lnTo>
                  <a:pt x="9404244" y="1401491"/>
                </a:lnTo>
                <a:cubicBezTo>
                  <a:pt x="9404538" y="1401565"/>
                  <a:pt x="9404833" y="1401565"/>
                  <a:pt x="9405127" y="1401565"/>
                </a:cubicBezTo>
                <a:cubicBezTo>
                  <a:pt x="9407777" y="1401491"/>
                  <a:pt x="9410134" y="1399503"/>
                  <a:pt x="9410575" y="1396779"/>
                </a:cubicBezTo>
                <a:close/>
                <a:moveTo>
                  <a:pt x="9468664" y="1416142"/>
                </a:moveTo>
                <a:cubicBezTo>
                  <a:pt x="9469621" y="1413197"/>
                  <a:pt x="9468002" y="1410105"/>
                  <a:pt x="9465056" y="1409148"/>
                </a:cubicBezTo>
                <a:lnTo>
                  <a:pt x="9406748" y="1390595"/>
                </a:lnTo>
                <a:cubicBezTo>
                  <a:pt x="9403802" y="1389711"/>
                  <a:pt x="9400710" y="1391258"/>
                  <a:pt x="9399753" y="1394202"/>
                </a:cubicBezTo>
                <a:cubicBezTo>
                  <a:pt x="9398796" y="1397147"/>
                  <a:pt x="9400415" y="1400240"/>
                  <a:pt x="9403360" y="1401197"/>
                </a:cubicBezTo>
                <a:lnTo>
                  <a:pt x="9461670" y="1419750"/>
                </a:lnTo>
                <a:cubicBezTo>
                  <a:pt x="9462259" y="1419897"/>
                  <a:pt x="9462848" y="1420044"/>
                  <a:pt x="9463437" y="1420044"/>
                </a:cubicBezTo>
                <a:cubicBezTo>
                  <a:pt x="9465793" y="1420044"/>
                  <a:pt x="9467928" y="1418498"/>
                  <a:pt x="9468664" y="1416142"/>
                </a:cubicBezTo>
                <a:close/>
                <a:moveTo>
                  <a:pt x="9575639" y="1448242"/>
                </a:moveTo>
                <a:cubicBezTo>
                  <a:pt x="9576522" y="1445297"/>
                  <a:pt x="9574829" y="1442205"/>
                  <a:pt x="9571884" y="1441321"/>
                </a:cubicBezTo>
                <a:lnTo>
                  <a:pt x="9464909" y="1409148"/>
                </a:lnTo>
                <a:cubicBezTo>
                  <a:pt x="9461965" y="1408191"/>
                  <a:pt x="9458872" y="1409958"/>
                  <a:pt x="9457989" y="1412903"/>
                </a:cubicBezTo>
                <a:cubicBezTo>
                  <a:pt x="9457106" y="1415848"/>
                  <a:pt x="9458799" y="1418940"/>
                  <a:pt x="9461744" y="1419823"/>
                </a:cubicBezTo>
                <a:lnTo>
                  <a:pt x="9568719" y="1451997"/>
                </a:lnTo>
                <a:cubicBezTo>
                  <a:pt x="9569233" y="1452144"/>
                  <a:pt x="9569822" y="1452218"/>
                  <a:pt x="9570338" y="1452218"/>
                </a:cubicBezTo>
                <a:cubicBezTo>
                  <a:pt x="9572767" y="1452144"/>
                  <a:pt x="9574976" y="1450598"/>
                  <a:pt x="9575639" y="1448242"/>
                </a:cubicBezTo>
                <a:close/>
                <a:moveTo>
                  <a:pt x="9630046" y="1492342"/>
                </a:moveTo>
                <a:cubicBezTo>
                  <a:pt x="9631887" y="1489913"/>
                  <a:pt x="9631445" y="1486379"/>
                  <a:pt x="9629015" y="1484538"/>
                </a:cubicBezTo>
                <a:lnTo>
                  <a:pt x="9573724" y="1442205"/>
                </a:lnTo>
                <a:cubicBezTo>
                  <a:pt x="9571295" y="1440291"/>
                  <a:pt x="9567761" y="1440806"/>
                  <a:pt x="9565921" y="1443236"/>
                </a:cubicBezTo>
                <a:cubicBezTo>
                  <a:pt x="9564080" y="1445665"/>
                  <a:pt x="9564521" y="1449199"/>
                  <a:pt x="9566951" y="1451040"/>
                </a:cubicBezTo>
                <a:lnTo>
                  <a:pt x="9622242" y="1493373"/>
                </a:lnTo>
                <a:cubicBezTo>
                  <a:pt x="9623273" y="1494183"/>
                  <a:pt x="9624451" y="1494551"/>
                  <a:pt x="9625703" y="1494551"/>
                </a:cubicBezTo>
                <a:cubicBezTo>
                  <a:pt x="9627322" y="1494477"/>
                  <a:pt x="9628942" y="1493741"/>
                  <a:pt x="9630046" y="1492342"/>
                </a:cubicBezTo>
                <a:close/>
                <a:moveTo>
                  <a:pt x="9673852" y="1507067"/>
                </a:moveTo>
                <a:cubicBezTo>
                  <a:pt x="9674956" y="1504196"/>
                  <a:pt x="9673484" y="1500956"/>
                  <a:pt x="9670613" y="1499852"/>
                </a:cubicBezTo>
                <a:lnTo>
                  <a:pt x="9627617" y="1483655"/>
                </a:lnTo>
                <a:cubicBezTo>
                  <a:pt x="9624746" y="1482550"/>
                  <a:pt x="9621506" y="1484023"/>
                  <a:pt x="9620401" y="1486894"/>
                </a:cubicBezTo>
                <a:cubicBezTo>
                  <a:pt x="9619298" y="1489765"/>
                  <a:pt x="9620770" y="1493005"/>
                  <a:pt x="9623641" y="1494109"/>
                </a:cubicBezTo>
                <a:lnTo>
                  <a:pt x="9666637" y="1510306"/>
                </a:lnTo>
                <a:cubicBezTo>
                  <a:pt x="9667299" y="1510527"/>
                  <a:pt x="9667962" y="1510674"/>
                  <a:pt x="9668625" y="1510674"/>
                </a:cubicBezTo>
                <a:cubicBezTo>
                  <a:pt x="9670908" y="1510674"/>
                  <a:pt x="9672968" y="1509349"/>
                  <a:pt x="9673852" y="1507067"/>
                </a:cubicBezTo>
                <a:close/>
                <a:moveTo>
                  <a:pt x="9684012" y="1507361"/>
                </a:moveTo>
                <a:cubicBezTo>
                  <a:pt x="9684454" y="1504343"/>
                  <a:pt x="9682319" y="1501472"/>
                  <a:pt x="9679300" y="1501030"/>
                </a:cubicBezTo>
                <a:lnTo>
                  <a:pt x="9669361" y="1499631"/>
                </a:lnTo>
                <a:cubicBezTo>
                  <a:pt x="9666342" y="1499189"/>
                  <a:pt x="9663472" y="1501324"/>
                  <a:pt x="9663029" y="1504343"/>
                </a:cubicBezTo>
                <a:cubicBezTo>
                  <a:pt x="9662588" y="1507361"/>
                  <a:pt x="9664723" y="1510233"/>
                  <a:pt x="9667741" y="1510674"/>
                </a:cubicBezTo>
                <a:lnTo>
                  <a:pt x="9677680" y="1512073"/>
                </a:lnTo>
                <a:cubicBezTo>
                  <a:pt x="9677975" y="1512147"/>
                  <a:pt x="9678270" y="1512147"/>
                  <a:pt x="9678564" y="1512147"/>
                </a:cubicBezTo>
                <a:cubicBezTo>
                  <a:pt x="9681288" y="1512147"/>
                  <a:pt x="9683644" y="1510159"/>
                  <a:pt x="9684012" y="1507361"/>
                </a:cubicBezTo>
                <a:close/>
                <a:moveTo>
                  <a:pt x="9707277" y="1530037"/>
                </a:moveTo>
                <a:cubicBezTo>
                  <a:pt x="9709265" y="1527681"/>
                  <a:pt x="9708896" y="1524147"/>
                  <a:pt x="9706467" y="1522160"/>
                </a:cubicBezTo>
                <a:lnTo>
                  <a:pt x="9682024" y="1502208"/>
                </a:lnTo>
                <a:cubicBezTo>
                  <a:pt x="9679668" y="1500294"/>
                  <a:pt x="9676134" y="1500588"/>
                  <a:pt x="9674147" y="1503018"/>
                </a:cubicBezTo>
                <a:cubicBezTo>
                  <a:pt x="9672159" y="1505374"/>
                  <a:pt x="9672527" y="1508907"/>
                  <a:pt x="9674956" y="1510895"/>
                </a:cubicBezTo>
                <a:lnTo>
                  <a:pt x="9699400" y="1530847"/>
                </a:lnTo>
                <a:cubicBezTo>
                  <a:pt x="9700430" y="1531731"/>
                  <a:pt x="9701682" y="1532099"/>
                  <a:pt x="9702933" y="1532099"/>
                </a:cubicBezTo>
                <a:cubicBezTo>
                  <a:pt x="9704627" y="1532099"/>
                  <a:pt x="9706172" y="1531363"/>
                  <a:pt x="9707277" y="1530037"/>
                </a:cubicBezTo>
                <a:close/>
                <a:moveTo>
                  <a:pt x="9719278" y="1536737"/>
                </a:moveTo>
                <a:cubicBezTo>
                  <a:pt x="9720897" y="1534160"/>
                  <a:pt x="9720087" y="1530700"/>
                  <a:pt x="9717511" y="1529080"/>
                </a:cubicBezTo>
                <a:lnTo>
                  <a:pt x="9705879" y="1521865"/>
                </a:lnTo>
                <a:cubicBezTo>
                  <a:pt x="9703301" y="1520245"/>
                  <a:pt x="9699841" y="1520982"/>
                  <a:pt x="9698221" y="1523632"/>
                </a:cubicBezTo>
                <a:cubicBezTo>
                  <a:pt x="9696602" y="1526282"/>
                  <a:pt x="9697412" y="1529669"/>
                  <a:pt x="9699988" y="1531289"/>
                </a:cubicBezTo>
                <a:lnTo>
                  <a:pt x="9711620" y="1538504"/>
                </a:lnTo>
                <a:cubicBezTo>
                  <a:pt x="9712578" y="1539093"/>
                  <a:pt x="9713608" y="1539387"/>
                  <a:pt x="9714639" y="1539387"/>
                </a:cubicBezTo>
                <a:cubicBezTo>
                  <a:pt x="9716480" y="1539314"/>
                  <a:pt x="9718247" y="1538430"/>
                  <a:pt x="9719278" y="1536737"/>
                </a:cubicBezTo>
                <a:close/>
                <a:moveTo>
                  <a:pt x="9745634" y="1565376"/>
                </a:moveTo>
                <a:cubicBezTo>
                  <a:pt x="9747843" y="1563241"/>
                  <a:pt x="9747843" y="1559707"/>
                  <a:pt x="9745708" y="1557499"/>
                </a:cubicBezTo>
                <a:lnTo>
                  <a:pt x="9718542" y="1529890"/>
                </a:lnTo>
                <a:cubicBezTo>
                  <a:pt x="9716406" y="1527681"/>
                  <a:pt x="9712872" y="1527681"/>
                  <a:pt x="9710663" y="1529816"/>
                </a:cubicBezTo>
                <a:cubicBezTo>
                  <a:pt x="9708455" y="1531952"/>
                  <a:pt x="9708455" y="1535485"/>
                  <a:pt x="9710590" y="1537694"/>
                </a:cubicBezTo>
                <a:lnTo>
                  <a:pt x="9737757" y="1565303"/>
                </a:lnTo>
                <a:cubicBezTo>
                  <a:pt x="9738862" y="1566407"/>
                  <a:pt x="9740334" y="1566996"/>
                  <a:pt x="9741806" y="1566996"/>
                </a:cubicBezTo>
                <a:cubicBezTo>
                  <a:pt x="9743131" y="1566923"/>
                  <a:pt x="9744531" y="1566407"/>
                  <a:pt x="9745634" y="1565376"/>
                </a:cubicBezTo>
                <a:close/>
                <a:moveTo>
                  <a:pt x="9783329" y="1590335"/>
                </a:moveTo>
                <a:cubicBezTo>
                  <a:pt x="9785096" y="1587831"/>
                  <a:pt x="9784508" y="1584371"/>
                  <a:pt x="9781931" y="1582604"/>
                </a:cubicBezTo>
                <a:lnTo>
                  <a:pt x="9744898" y="1556762"/>
                </a:lnTo>
                <a:cubicBezTo>
                  <a:pt x="9742395" y="1555069"/>
                  <a:pt x="9738935" y="1555584"/>
                  <a:pt x="9737168" y="1558161"/>
                </a:cubicBezTo>
                <a:cubicBezTo>
                  <a:pt x="9735401" y="1560665"/>
                  <a:pt x="9735990" y="1564125"/>
                  <a:pt x="9738567" y="1565892"/>
                </a:cubicBezTo>
                <a:lnTo>
                  <a:pt x="9775599" y="1591734"/>
                </a:lnTo>
                <a:cubicBezTo>
                  <a:pt x="9776557" y="1592396"/>
                  <a:pt x="9777734" y="1592764"/>
                  <a:pt x="9778838" y="1592764"/>
                </a:cubicBezTo>
                <a:cubicBezTo>
                  <a:pt x="9780532" y="1592764"/>
                  <a:pt x="9782226" y="1591881"/>
                  <a:pt x="9783329" y="1590335"/>
                </a:cubicBezTo>
                <a:close/>
                <a:moveTo>
                  <a:pt x="9795110" y="1617133"/>
                </a:moveTo>
                <a:cubicBezTo>
                  <a:pt x="9797834" y="1615661"/>
                  <a:pt x="9798791" y="1612274"/>
                  <a:pt x="9797318" y="1609550"/>
                </a:cubicBezTo>
                <a:lnTo>
                  <a:pt x="9783550" y="1584518"/>
                </a:lnTo>
                <a:cubicBezTo>
                  <a:pt x="9782078" y="1581794"/>
                  <a:pt x="9778617" y="1580837"/>
                  <a:pt x="9775967" y="1582310"/>
                </a:cubicBezTo>
                <a:cubicBezTo>
                  <a:pt x="9773243" y="1583782"/>
                  <a:pt x="9772286" y="1587169"/>
                  <a:pt x="9773759" y="1589893"/>
                </a:cubicBezTo>
                <a:lnTo>
                  <a:pt x="9787526" y="1614925"/>
                </a:lnTo>
                <a:cubicBezTo>
                  <a:pt x="9788557" y="1616765"/>
                  <a:pt x="9790472" y="1617796"/>
                  <a:pt x="9792459" y="1617796"/>
                </a:cubicBezTo>
                <a:cubicBezTo>
                  <a:pt x="9793416" y="1617796"/>
                  <a:pt x="9794299" y="1617575"/>
                  <a:pt x="9795110" y="1617133"/>
                </a:cubicBezTo>
                <a:close/>
                <a:moveTo>
                  <a:pt x="9836412" y="1657332"/>
                </a:moveTo>
                <a:cubicBezTo>
                  <a:pt x="9838620" y="1655197"/>
                  <a:pt x="9838620" y="1651663"/>
                  <a:pt x="9836486" y="1649454"/>
                </a:cubicBezTo>
                <a:lnTo>
                  <a:pt x="9796435" y="1608299"/>
                </a:lnTo>
                <a:cubicBezTo>
                  <a:pt x="9794299" y="1606090"/>
                  <a:pt x="9790765" y="1606016"/>
                  <a:pt x="9788557" y="1608225"/>
                </a:cubicBezTo>
                <a:cubicBezTo>
                  <a:pt x="9786348" y="1610360"/>
                  <a:pt x="9786348" y="1613894"/>
                  <a:pt x="9788484" y="1616103"/>
                </a:cubicBezTo>
                <a:lnTo>
                  <a:pt x="9828534" y="1657258"/>
                </a:lnTo>
                <a:cubicBezTo>
                  <a:pt x="9829639" y="1658363"/>
                  <a:pt x="9831111" y="1658952"/>
                  <a:pt x="9832584" y="1658952"/>
                </a:cubicBezTo>
                <a:cubicBezTo>
                  <a:pt x="9833982" y="1658952"/>
                  <a:pt x="9835308" y="1658436"/>
                  <a:pt x="9836412" y="1657332"/>
                </a:cubicBezTo>
                <a:close/>
                <a:moveTo>
                  <a:pt x="9852241" y="1686487"/>
                </a:moveTo>
                <a:cubicBezTo>
                  <a:pt x="9854892" y="1684941"/>
                  <a:pt x="9855775" y="1681480"/>
                  <a:pt x="9854155" y="1678830"/>
                </a:cubicBezTo>
                <a:lnTo>
                  <a:pt x="9837296" y="1650485"/>
                </a:lnTo>
                <a:cubicBezTo>
                  <a:pt x="9835749" y="1647834"/>
                  <a:pt x="9832289" y="1647025"/>
                  <a:pt x="9829639" y="1648571"/>
                </a:cubicBezTo>
                <a:cubicBezTo>
                  <a:pt x="9826988" y="1650117"/>
                  <a:pt x="9826105" y="1653577"/>
                  <a:pt x="9827724" y="1656228"/>
                </a:cubicBezTo>
                <a:lnTo>
                  <a:pt x="9844584" y="1684572"/>
                </a:lnTo>
                <a:cubicBezTo>
                  <a:pt x="9845615" y="1686339"/>
                  <a:pt x="9847529" y="1687296"/>
                  <a:pt x="9849444" y="1687296"/>
                </a:cubicBezTo>
                <a:cubicBezTo>
                  <a:pt x="9850400" y="1687296"/>
                  <a:pt x="9851357" y="1687002"/>
                  <a:pt x="9852241" y="1686487"/>
                </a:cubicBezTo>
                <a:close/>
                <a:moveTo>
                  <a:pt x="9853640" y="1685824"/>
                </a:moveTo>
                <a:lnTo>
                  <a:pt x="9854450" y="1684057"/>
                </a:lnTo>
                <a:cubicBezTo>
                  <a:pt x="9855775" y="1681259"/>
                  <a:pt x="9854523" y="1677946"/>
                  <a:pt x="9851799" y="1676621"/>
                </a:cubicBezTo>
                <a:cubicBezTo>
                  <a:pt x="9849002" y="1675296"/>
                  <a:pt x="9845689" y="1676547"/>
                  <a:pt x="9844363" y="1679271"/>
                </a:cubicBezTo>
                <a:lnTo>
                  <a:pt x="9843554" y="1681038"/>
                </a:lnTo>
                <a:cubicBezTo>
                  <a:pt x="9842228" y="1683836"/>
                  <a:pt x="9843480" y="1687149"/>
                  <a:pt x="9846204" y="1688474"/>
                </a:cubicBezTo>
                <a:cubicBezTo>
                  <a:pt x="9847014" y="1688843"/>
                  <a:pt x="9847823" y="1688990"/>
                  <a:pt x="9848633" y="1688990"/>
                </a:cubicBezTo>
                <a:cubicBezTo>
                  <a:pt x="9850695" y="1688990"/>
                  <a:pt x="9852683" y="1687812"/>
                  <a:pt x="9853640" y="1685824"/>
                </a:cubicBezTo>
                <a:close/>
                <a:moveTo>
                  <a:pt x="9856879" y="1695395"/>
                </a:moveTo>
                <a:cubicBezTo>
                  <a:pt x="9859383" y="1693628"/>
                  <a:pt x="9860045" y="1690168"/>
                  <a:pt x="9858278" y="1687665"/>
                </a:cubicBezTo>
                <a:lnTo>
                  <a:pt x="9853125" y="1680302"/>
                </a:lnTo>
                <a:cubicBezTo>
                  <a:pt x="9851357" y="1677725"/>
                  <a:pt x="9847823" y="1677136"/>
                  <a:pt x="9845394" y="1678903"/>
                </a:cubicBezTo>
                <a:cubicBezTo>
                  <a:pt x="9842891" y="1680670"/>
                  <a:pt x="9842228" y="1684131"/>
                  <a:pt x="9843995" y="1686634"/>
                </a:cubicBezTo>
                <a:lnTo>
                  <a:pt x="9849149" y="1693996"/>
                </a:lnTo>
                <a:cubicBezTo>
                  <a:pt x="9850254" y="1695542"/>
                  <a:pt x="9852020" y="1696426"/>
                  <a:pt x="9853787" y="1696352"/>
                </a:cubicBezTo>
                <a:cubicBezTo>
                  <a:pt x="9854818" y="1696352"/>
                  <a:pt x="9855922" y="1696058"/>
                  <a:pt x="9856879" y="1695395"/>
                </a:cubicBezTo>
                <a:close/>
                <a:moveTo>
                  <a:pt x="9874107" y="1722930"/>
                </a:moveTo>
                <a:cubicBezTo>
                  <a:pt x="9876684" y="1721310"/>
                  <a:pt x="9877494" y="1717850"/>
                  <a:pt x="9875801" y="1715200"/>
                </a:cubicBezTo>
                <a:lnTo>
                  <a:pt x="9858352" y="1687812"/>
                </a:lnTo>
                <a:cubicBezTo>
                  <a:pt x="9856732" y="1685235"/>
                  <a:pt x="9853271" y="1684499"/>
                  <a:pt x="9850621" y="1686119"/>
                </a:cubicBezTo>
                <a:cubicBezTo>
                  <a:pt x="9848044" y="1687738"/>
                  <a:pt x="9847235" y="1691199"/>
                  <a:pt x="9848928" y="1693849"/>
                </a:cubicBezTo>
                <a:lnTo>
                  <a:pt x="9866377" y="1721237"/>
                </a:lnTo>
                <a:cubicBezTo>
                  <a:pt x="9867481" y="1722930"/>
                  <a:pt x="9869248" y="1723814"/>
                  <a:pt x="9871089" y="1723814"/>
                </a:cubicBezTo>
                <a:cubicBezTo>
                  <a:pt x="9872193" y="1723740"/>
                  <a:pt x="9873224" y="1723519"/>
                  <a:pt x="9874107" y="1722930"/>
                </a:cubicBezTo>
                <a:close/>
                <a:moveTo>
                  <a:pt x="9880439" y="1740452"/>
                </a:moveTo>
                <a:cubicBezTo>
                  <a:pt x="9883310" y="1739274"/>
                  <a:pt x="9884635" y="1735961"/>
                  <a:pt x="9883458" y="1733164"/>
                </a:cubicBezTo>
                <a:lnTo>
                  <a:pt x="9876316" y="1716010"/>
                </a:lnTo>
                <a:cubicBezTo>
                  <a:pt x="9875138" y="1713138"/>
                  <a:pt x="9871825" y="1711887"/>
                  <a:pt x="9869027" y="1712991"/>
                </a:cubicBezTo>
                <a:cubicBezTo>
                  <a:pt x="9866155" y="1714169"/>
                  <a:pt x="9864831" y="1717482"/>
                  <a:pt x="9866009" y="1720280"/>
                </a:cubicBezTo>
                <a:lnTo>
                  <a:pt x="9873150" y="1737434"/>
                </a:lnTo>
                <a:cubicBezTo>
                  <a:pt x="9874034" y="1739569"/>
                  <a:pt x="9876168" y="1740894"/>
                  <a:pt x="9878303" y="1740894"/>
                </a:cubicBezTo>
                <a:cubicBezTo>
                  <a:pt x="9879040" y="1740894"/>
                  <a:pt x="9879776" y="1740747"/>
                  <a:pt x="9880439" y="1740452"/>
                </a:cubicBezTo>
                <a:close/>
                <a:moveTo>
                  <a:pt x="9902599" y="1822321"/>
                </a:moveTo>
                <a:cubicBezTo>
                  <a:pt x="9905545" y="1821512"/>
                  <a:pt x="9907311" y="1818419"/>
                  <a:pt x="9906502" y="1815474"/>
                </a:cubicBezTo>
                <a:lnTo>
                  <a:pt x="9883752" y="1733826"/>
                </a:lnTo>
                <a:cubicBezTo>
                  <a:pt x="9882942" y="1730881"/>
                  <a:pt x="9879923" y="1729114"/>
                  <a:pt x="9876905" y="1729924"/>
                </a:cubicBezTo>
                <a:cubicBezTo>
                  <a:pt x="9873960" y="1730734"/>
                  <a:pt x="9872193" y="1733826"/>
                  <a:pt x="9873003" y="1736771"/>
                </a:cubicBezTo>
                <a:lnTo>
                  <a:pt x="9895752" y="1818419"/>
                </a:lnTo>
                <a:cubicBezTo>
                  <a:pt x="9896415" y="1820923"/>
                  <a:pt x="9898697" y="1822542"/>
                  <a:pt x="9901126" y="1822469"/>
                </a:cubicBezTo>
                <a:cubicBezTo>
                  <a:pt x="9901642" y="1822542"/>
                  <a:pt x="9902084" y="1822469"/>
                  <a:pt x="9902599" y="1822321"/>
                </a:cubicBezTo>
                <a:close/>
                <a:moveTo>
                  <a:pt x="9944270" y="1890864"/>
                </a:moveTo>
                <a:cubicBezTo>
                  <a:pt x="9946921" y="1889318"/>
                  <a:pt x="9947804" y="1885932"/>
                  <a:pt x="9946258" y="1883208"/>
                </a:cubicBezTo>
                <a:lnTo>
                  <a:pt x="9905912" y="1814076"/>
                </a:lnTo>
                <a:cubicBezTo>
                  <a:pt x="9904366" y="1811425"/>
                  <a:pt x="9900906" y="1810542"/>
                  <a:pt x="9898255" y="1812088"/>
                </a:cubicBezTo>
                <a:cubicBezTo>
                  <a:pt x="9895605" y="1813634"/>
                  <a:pt x="9894721" y="1817021"/>
                  <a:pt x="9896268" y="1819745"/>
                </a:cubicBezTo>
                <a:lnTo>
                  <a:pt x="9936613" y="1888877"/>
                </a:lnTo>
                <a:cubicBezTo>
                  <a:pt x="9937644" y="1890644"/>
                  <a:pt x="9939558" y="1891674"/>
                  <a:pt x="9941473" y="1891674"/>
                </a:cubicBezTo>
                <a:cubicBezTo>
                  <a:pt x="9942503" y="1891601"/>
                  <a:pt x="9943460" y="1891380"/>
                  <a:pt x="9944270" y="1890864"/>
                </a:cubicBezTo>
                <a:close/>
                <a:moveTo>
                  <a:pt x="9956418" y="1973470"/>
                </a:moveTo>
                <a:cubicBezTo>
                  <a:pt x="9959436" y="1972955"/>
                  <a:pt x="9961498" y="1970083"/>
                  <a:pt x="9960982" y="1967065"/>
                </a:cubicBezTo>
                <a:lnTo>
                  <a:pt x="9946994" y="1885122"/>
                </a:lnTo>
                <a:cubicBezTo>
                  <a:pt x="9946479" y="1882103"/>
                  <a:pt x="9943534" y="1880042"/>
                  <a:pt x="9940588" y="1880557"/>
                </a:cubicBezTo>
                <a:cubicBezTo>
                  <a:pt x="9937571" y="1881073"/>
                  <a:pt x="9935509" y="1883944"/>
                  <a:pt x="9936024" y="1886962"/>
                </a:cubicBezTo>
                <a:lnTo>
                  <a:pt x="9950012" y="1968905"/>
                </a:lnTo>
                <a:cubicBezTo>
                  <a:pt x="9950455" y="1971629"/>
                  <a:pt x="9952884" y="1973543"/>
                  <a:pt x="9955534" y="1973543"/>
                </a:cubicBezTo>
                <a:cubicBezTo>
                  <a:pt x="9955829" y="1973543"/>
                  <a:pt x="9956124" y="1973543"/>
                  <a:pt x="9956418" y="1973470"/>
                </a:cubicBezTo>
                <a:close/>
                <a:moveTo>
                  <a:pt x="9965179" y="2026184"/>
                </a:moveTo>
                <a:cubicBezTo>
                  <a:pt x="9968197" y="2025669"/>
                  <a:pt x="9970259" y="2022797"/>
                  <a:pt x="9969744" y="2019779"/>
                </a:cubicBezTo>
                <a:lnTo>
                  <a:pt x="9960982" y="1967138"/>
                </a:lnTo>
                <a:cubicBezTo>
                  <a:pt x="9960467" y="1964120"/>
                  <a:pt x="9957522" y="1962058"/>
                  <a:pt x="9954577" y="1962574"/>
                </a:cubicBezTo>
                <a:cubicBezTo>
                  <a:pt x="9951559" y="1963089"/>
                  <a:pt x="9949497" y="1965960"/>
                  <a:pt x="9950012" y="1968979"/>
                </a:cubicBezTo>
                <a:lnTo>
                  <a:pt x="9958774" y="2021619"/>
                </a:lnTo>
                <a:cubicBezTo>
                  <a:pt x="9959215" y="2024343"/>
                  <a:pt x="9961645" y="2026331"/>
                  <a:pt x="9964296" y="2026258"/>
                </a:cubicBezTo>
                <a:cubicBezTo>
                  <a:pt x="9964590" y="2026258"/>
                  <a:pt x="9964884" y="2026184"/>
                  <a:pt x="9965179" y="2026184"/>
                </a:cubicBezTo>
                <a:close/>
                <a:moveTo>
                  <a:pt x="9968051" y="2026037"/>
                </a:moveTo>
                <a:lnTo>
                  <a:pt x="9969375" y="2022797"/>
                </a:lnTo>
                <a:cubicBezTo>
                  <a:pt x="9970554" y="2019926"/>
                  <a:pt x="9969228" y="2016687"/>
                  <a:pt x="9966430" y="2015509"/>
                </a:cubicBezTo>
                <a:cubicBezTo>
                  <a:pt x="9963633" y="2014331"/>
                  <a:pt x="9960320" y="2015656"/>
                  <a:pt x="9959142" y="2018454"/>
                </a:cubicBezTo>
                <a:lnTo>
                  <a:pt x="9957817" y="2021693"/>
                </a:lnTo>
                <a:cubicBezTo>
                  <a:pt x="9956639" y="2024564"/>
                  <a:pt x="9957964" y="2027804"/>
                  <a:pt x="9960762" y="2028982"/>
                </a:cubicBezTo>
                <a:cubicBezTo>
                  <a:pt x="9961498" y="2029276"/>
                  <a:pt x="9962234" y="2029423"/>
                  <a:pt x="9962970" y="2029423"/>
                </a:cubicBezTo>
                <a:cubicBezTo>
                  <a:pt x="9965106" y="2029423"/>
                  <a:pt x="9967167" y="2028172"/>
                  <a:pt x="9968051" y="2026037"/>
                </a:cubicBezTo>
                <a:close/>
                <a:moveTo>
                  <a:pt x="9968713" y="2055339"/>
                </a:moveTo>
                <a:cubicBezTo>
                  <a:pt x="9971732" y="2054750"/>
                  <a:pt x="9973719" y="2051879"/>
                  <a:pt x="9973204" y="2048860"/>
                </a:cubicBezTo>
                <a:lnTo>
                  <a:pt x="9968418" y="2022871"/>
                </a:lnTo>
                <a:cubicBezTo>
                  <a:pt x="9967830" y="2019852"/>
                  <a:pt x="9964884" y="2017791"/>
                  <a:pt x="9961939" y="2018380"/>
                </a:cubicBezTo>
                <a:cubicBezTo>
                  <a:pt x="9958921" y="2018969"/>
                  <a:pt x="9956933" y="2021840"/>
                  <a:pt x="9957448" y="2024859"/>
                </a:cubicBezTo>
                <a:lnTo>
                  <a:pt x="9962234" y="2050848"/>
                </a:lnTo>
                <a:cubicBezTo>
                  <a:pt x="9962749" y="2053572"/>
                  <a:pt x="9965106" y="2055412"/>
                  <a:pt x="9967756" y="2055412"/>
                </a:cubicBezTo>
                <a:cubicBezTo>
                  <a:pt x="9968051" y="2055412"/>
                  <a:pt x="9968345" y="2055412"/>
                  <a:pt x="9968713" y="2055339"/>
                </a:cubicBezTo>
                <a:close/>
                <a:moveTo>
                  <a:pt x="9970922" y="2129551"/>
                </a:moveTo>
                <a:lnTo>
                  <a:pt x="9973278" y="2050038"/>
                </a:lnTo>
                <a:cubicBezTo>
                  <a:pt x="9973351" y="2046946"/>
                  <a:pt x="9970922" y="2044369"/>
                  <a:pt x="9967903" y="2044295"/>
                </a:cubicBezTo>
                <a:cubicBezTo>
                  <a:pt x="9967830" y="2044295"/>
                  <a:pt x="9967756" y="2044295"/>
                  <a:pt x="9967682" y="2044295"/>
                </a:cubicBezTo>
                <a:cubicBezTo>
                  <a:pt x="9964663" y="2044295"/>
                  <a:pt x="9962234" y="2046725"/>
                  <a:pt x="9962160" y="2049670"/>
                </a:cubicBezTo>
                <a:lnTo>
                  <a:pt x="9959805" y="2129183"/>
                </a:lnTo>
                <a:cubicBezTo>
                  <a:pt x="9959731" y="2132275"/>
                  <a:pt x="9962160" y="2134852"/>
                  <a:pt x="9965179" y="2134926"/>
                </a:cubicBezTo>
                <a:cubicBezTo>
                  <a:pt x="9965253" y="2134926"/>
                  <a:pt x="9965327" y="2134926"/>
                  <a:pt x="9965400" y="2134926"/>
                </a:cubicBezTo>
                <a:cubicBezTo>
                  <a:pt x="9968345" y="2134926"/>
                  <a:pt x="9970848" y="2132570"/>
                  <a:pt x="9970922" y="2129551"/>
                </a:cubicBezTo>
                <a:close/>
                <a:moveTo>
                  <a:pt x="9959951" y="2198094"/>
                </a:moveTo>
                <a:lnTo>
                  <a:pt x="9970848" y="2130287"/>
                </a:lnTo>
                <a:cubicBezTo>
                  <a:pt x="9971363" y="2127269"/>
                  <a:pt x="9969302" y="2124397"/>
                  <a:pt x="9966210" y="2123882"/>
                </a:cubicBezTo>
                <a:cubicBezTo>
                  <a:pt x="9963265" y="2123440"/>
                  <a:pt x="9960320" y="2125428"/>
                  <a:pt x="9959805" y="2128520"/>
                </a:cubicBezTo>
                <a:lnTo>
                  <a:pt x="9948908" y="2196327"/>
                </a:lnTo>
                <a:cubicBezTo>
                  <a:pt x="9948393" y="2199346"/>
                  <a:pt x="9950455" y="2202217"/>
                  <a:pt x="9953546" y="2202733"/>
                </a:cubicBezTo>
                <a:cubicBezTo>
                  <a:pt x="9953841" y="2202806"/>
                  <a:pt x="9954136" y="2202806"/>
                  <a:pt x="9954503" y="2202806"/>
                </a:cubicBezTo>
                <a:cubicBezTo>
                  <a:pt x="9957154" y="2202733"/>
                  <a:pt x="9959510" y="2200818"/>
                  <a:pt x="9959951" y="2198094"/>
                </a:cubicBezTo>
                <a:close/>
                <a:moveTo>
                  <a:pt x="9956565" y="2220770"/>
                </a:moveTo>
                <a:lnTo>
                  <a:pt x="9959951" y="2198021"/>
                </a:lnTo>
                <a:cubicBezTo>
                  <a:pt x="9960394" y="2195002"/>
                  <a:pt x="9958332" y="2192131"/>
                  <a:pt x="9955240" y="2191689"/>
                </a:cubicBezTo>
                <a:cubicBezTo>
                  <a:pt x="9952221" y="2191247"/>
                  <a:pt x="9949350" y="2193309"/>
                  <a:pt x="9948908" y="2196401"/>
                </a:cubicBezTo>
                <a:lnTo>
                  <a:pt x="9945521" y="2219151"/>
                </a:lnTo>
                <a:cubicBezTo>
                  <a:pt x="9945080" y="2222169"/>
                  <a:pt x="9947141" y="2225040"/>
                  <a:pt x="9950233" y="2225482"/>
                </a:cubicBezTo>
                <a:cubicBezTo>
                  <a:pt x="9950528" y="2225556"/>
                  <a:pt x="9950822" y="2225556"/>
                  <a:pt x="9951117" y="2225556"/>
                </a:cubicBezTo>
                <a:cubicBezTo>
                  <a:pt x="9953767" y="2225482"/>
                  <a:pt x="9956124" y="2223494"/>
                  <a:pt x="9956565" y="2220770"/>
                </a:cubicBezTo>
                <a:close/>
                <a:moveTo>
                  <a:pt x="9947583" y="2281215"/>
                </a:moveTo>
                <a:lnTo>
                  <a:pt x="9956565" y="2220770"/>
                </a:lnTo>
                <a:cubicBezTo>
                  <a:pt x="9957007" y="2217752"/>
                  <a:pt x="9954945" y="2214880"/>
                  <a:pt x="9951853" y="2214439"/>
                </a:cubicBezTo>
                <a:cubicBezTo>
                  <a:pt x="9948835" y="2213997"/>
                  <a:pt x="9945964" y="2216058"/>
                  <a:pt x="9945521" y="2219151"/>
                </a:cubicBezTo>
                <a:lnTo>
                  <a:pt x="9936540" y="2279595"/>
                </a:lnTo>
                <a:cubicBezTo>
                  <a:pt x="9936098" y="2282614"/>
                  <a:pt x="9938159" y="2285485"/>
                  <a:pt x="9941252" y="2285927"/>
                </a:cubicBezTo>
                <a:cubicBezTo>
                  <a:pt x="9941546" y="2286000"/>
                  <a:pt x="9941840" y="2286000"/>
                  <a:pt x="9942135" y="2286000"/>
                </a:cubicBezTo>
                <a:cubicBezTo>
                  <a:pt x="9944785" y="2285927"/>
                  <a:pt x="9947141" y="2283939"/>
                  <a:pt x="9947583" y="2281215"/>
                </a:cubicBezTo>
                <a:close/>
                <a:moveTo>
                  <a:pt x="9929692" y="2330542"/>
                </a:moveTo>
                <a:lnTo>
                  <a:pt x="9947215" y="2282319"/>
                </a:lnTo>
                <a:cubicBezTo>
                  <a:pt x="9948246" y="2279448"/>
                  <a:pt x="9946773" y="2276209"/>
                  <a:pt x="9943902" y="2275178"/>
                </a:cubicBezTo>
                <a:cubicBezTo>
                  <a:pt x="9941031" y="2274147"/>
                  <a:pt x="9937792" y="2275619"/>
                  <a:pt x="9936761" y="2278491"/>
                </a:cubicBezTo>
                <a:lnTo>
                  <a:pt x="9919238" y="2326714"/>
                </a:lnTo>
                <a:cubicBezTo>
                  <a:pt x="9918208" y="2329585"/>
                  <a:pt x="9919680" y="2332825"/>
                  <a:pt x="9922551" y="2333855"/>
                </a:cubicBezTo>
                <a:cubicBezTo>
                  <a:pt x="9923213" y="2334076"/>
                  <a:pt x="9923877" y="2334223"/>
                  <a:pt x="9924465" y="2334223"/>
                </a:cubicBezTo>
                <a:cubicBezTo>
                  <a:pt x="9926821" y="2334223"/>
                  <a:pt x="9928883" y="2332825"/>
                  <a:pt x="9929692" y="2330542"/>
                </a:cubicBezTo>
                <a:close/>
                <a:moveTo>
                  <a:pt x="9921962" y="2353513"/>
                </a:moveTo>
                <a:lnTo>
                  <a:pt x="9929766" y="2330395"/>
                </a:lnTo>
                <a:cubicBezTo>
                  <a:pt x="9930723" y="2327450"/>
                  <a:pt x="9929177" y="2324284"/>
                  <a:pt x="9926232" y="2323327"/>
                </a:cubicBezTo>
                <a:cubicBezTo>
                  <a:pt x="9923361" y="2322370"/>
                  <a:pt x="9920122" y="2323916"/>
                  <a:pt x="9919165" y="2326861"/>
                </a:cubicBezTo>
                <a:lnTo>
                  <a:pt x="9911360" y="2349979"/>
                </a:lnTo>
                <a:cubicBezTo>
                  <a:pt x="9910403" y="2352924"/>
                  <a:pt x="9911950" y="2356090"/>
                  <a:pt x="9914894" y="2357047"/>
                </a:cubicBezTo>
                <a:cubicBezTo>
                  <a:pt x="9915484" y="2357268"/>
                  <a:pt x="9916146" y="2357341"/>
                  <a:pt x="9916735" y="2357341"/>
                </a:cubicBezTo>
                <a:cubicBezTo>
                  <a:pt x="9919091" y="2357268"/>
                  <a:pt x="9921226" y="2355795"/>
                  <a:pt x="9921962" y="2353513"/>
                </a:cubicBezTo>
                <a:close/>
                <a:moveTo>
                  <a:pt x="9899802" y="2419406"/>
                </a:moveTo>
                <a:lnTo>
                  <a:pt x="9921962" y="2353513"/>
                </a:lnTo>
                <a:cubicBezTo>
                  <a:pt x="9922920" y="2350568"/>
                  <a:pt x="9921373" y="2347402"/>
                  <a:pt x="9918429" y="2346445"/>
                </a:cubicBezTo>
                <a:cubicBezTo>
                  <a:pt x="9915557" y="2345488"/>
                  <a:pt x="9912317" y="2347034"/>
                  <a:pt x="9911360" y="2349979"/>
                </a:cubicBezTo>
                <a:lnTo>
                  <a:pt x="9889200" y="2415872"/>
                </a:lnTo>
                <a:cubicBezTo>
                  <a:pt x="9888242" y="2418817"/>
                  <a:pt x="9889789" y="2421982"/>
                  <a:pt x="9892733" y="2422940"/>
                </a:cubicBezTo>
                <a:cubicBezTo>
                  <a:pt x="9893323" y="2423160"/>
                  <a:pt x="9893985" y="2423234"/>
                  <a:pt x="9894574" y="2423234"/>
                </a:cubicBezTo>
                <a:cubicBezTo>
                  <a:pt x="9896857" y="2423234"/>
                  <a:pt x="9899066" y="2421762"/>
                  <a:pt x="9899802" y="2419406"/>
                </a:cubicBezTo>
                <a:close/>
                <a:moveTo>
                  <a:pt x="9887580" y="2439284"/>
                </a:moveTo>
                <a:lnTo>
                  <a:pt x="9899286" y="2420584"/>
                </a:lnTo>
                <a:cubicBezTo>
                  <a:pt x="9900906" y="2417933"/>
                  <a:pt x="9900096" y="2414546"/>
                  <a:pt x="9897519" y="2412927"/>
                </a:cubicBezTo>
                <a:cubicBezTo>
                  <a:pt x="9894942" y="2411307"/>
                  <a:pt x="9891482" y="2412043"/>
                  <a:pt x="9889863" y="2414694"/>
                </a:cubicBezTo>
                <a:lnTo>
                  <a:pt x="9878156" y="2433394"/>
                </a:lnTo>
                <a:cubicBezTo>
                  <a:pt x="9876537" y="2436044"/>
                  <a:pt x="9877346" y="2439431"/>
                  <a:pt x="9879923" y="2441051"/>
                </a:cubicBezTo>
                <a:cubicBezTo>
                  <a:pt x="9880880" y="2441640"/>
                  <a:pt x="9881911" y="2441934"/>
                  <a:pt x="9882942" y="2441934"/>
                </a:cubicBezTo>
                <a:cubicBezTo>
                  <a:pt x="9884709" y="2441861"/>
                  <a:pt x="9886476" y="2440977"/>
                  <a:pt x="9887580" y="2439284"/>
                </a:cubicBezTo>
                <a:close/>
                <a:moveTo>
                  <a:pt x="9889421" y="2442965"/>
                </a:moveTo>
                <a:cubicBezTo>
                  <a:pt x="9891630" y="2440830"/>
                  <a:pt x="9891630" y="2437296"/>
                  <a:pt x="9889421" y="2435087"/>
                </a:cubicBezTo>
                <a:lnTo>
                  <a:pt x="9886770" y="2432363"/>
                </a:lnTo>
                <a:cubicBezTo>
                  <a:pt x="9884635" y="2430154"/>
                  <a:pt x="9881101" y="2430154"/>
                  <a:pt x="9878893" y="2432363"/>
                </a:cubicBezTo>
                <a:cubicBezTo>
                  <a:pt x="9876684" y="2434498"/>
                  <a:pt x="9876684" y="2438032"/>
                  <a:pt x="9878893" y="2440241"/>
                </a:cubicBezTo>
                <a:lnTo>
                  <a:pt x="9881543" y="2442965"/>
                </a:lnTo>
                <a:cubicBezTo>
                  <a:pt x="9882647" y="2444069"/>
                  <a:pt x="9884120" y="2444658"/>
                  <a:pt x="9885518" y="2444585"/>
                </a:cubicBezTo>
                <a:cubicBezTo>
                  <a:pt x="9886991" y="2444585"/>
                  <a:pt x="9888390" y="2444069"/>
                  <a:pt x="9889421" y="2442965"/>
                </a:cubicBezTo>
                <a:close/>
                <a:moveTo>
                  <a:pt x="9858719" y="2516956"/>
                </a:moveTo>
                <a:lnTo>
                  <a:pt x="9890673" y="2441198"/>
                </a:lnTo>
                <a:cubicBezTo>
                  <a:pt x="9891850" y="2438400"/>
                  <a:pt x="9890525" y="2435087"/>
                  <a:pt x="9887727" y="2433909"/>
                </a:cubicBezTo>
                <a:cubicBezTo>
                  <a:pt x="9884930" y="2432658"/>
                  <a:pt x="9881617" y="2434056"/>
                  <a:pt x="9880439" y="2436854"/>
                </a:cubicBezTo>
                <a:lnTo>
                  <a:pt x="9848487" y="2512613"/>
                </a:lnTo>
                <a:cubicBezTo>
                  <a:pt x="9847308" y="2515410"/>
                  <a:pt x="9848633" y="2518723"/>
                  <a:pt x="9851431" y="2519901"/>
                </a:cubicBezTo>
                <a:cubicBezTo>
                  <a:pt x="9852168" y="2520196"/>
                  <a:pt x="9852904" y="2520343"/>
                  <a:pt x="9853640" y="2520343"/>
                </a:cubicBezTo>
                <a:cubicBezTo>
                  <a:pt x="9855775" y="2520343"/>
                  <a:pt x="9857836" y="2519091"/>
                  <a:pt x="9858719" y="2516956"/>
                </a:cubicBezTo>
                <a:close/>
                <a:moveTo>
                  <a:pt x="9831553" y="2544123"/>
                </a:moveTo>
                <a:lnTo>
                  <a:pt x="9857468" y="2518797"/>
                </a:lnTo>
                <a:cubicBezTo>
                  <a:pt x="9859677" y="2516662"/>
                  <a:pt x="9859677" y="2513128"/>
                  <a:pt x="9857542" y="2510919"/>
                </a:cubicBezTo>
                <a:cubicBezTo>
                  <a:pt x="9855407" y="2508710"/>
                  <a:pt x="9851873" y="2508710"/>
                  <a:pt x="9849664" y="2510846"/>
                </a:cubicBezTo>
                <a:lnTo>
                  <a:pt x="9823748" y="2536172"/>
                </a:lnTo>
                <a:cubicBezTo>
                  <a:pt x="9821540" y="2538307"/>
                  <a:pt x="9821540" y="2541841"/>
                  <a:pt x="9823676" y="2544050"/>
                </a:cubicBezTo>
                <a:cubicBezTo>
                  <a:pt x="9824779" y="2545154"/>
                  <a:pt x="9826252" y="2545743"/>
                  <a:pt x="9827724" y="2545743"/>
                </a:cubicBezTo>
                <a:cubicBezTo>
                  <a:pt x="9829124" y="2545669"/>
                  <a:pt x="9830448" y="2545154"/>
                  <a:pt x="9831553" y="2544123"/>
                </a:cubicBezTo>
                <a:close/>
                <a:moveTo>
                  <a:pt x="9827798" y="2551265"/>
                </a:moveTo>
                <a:lnTo>
                  <a:pt x="9832510" y="2542872"/>
                </a:lnTo>
                <a:cubicBezTo>
                  <a:pt x="9833982" y="2540221"/>
                  <a:pt x="9833025" y="2536761"/>
                  <a:pt x="9830375" y="2535288"/>
                </a:cubicBezTo>
                <a:cubicBezTo>
                  <a:pt x="9827651" y="2533816"/>
                  <a:pt x="9824338" y="2534773"/>
                  <a:pt x="9822791" y="2537423"/>
                </a:cubicBezTo>
                <a:lnTo>
                  <a:pt x="9818080" y="2545817"/>
                </a:lnTo>
                <a:cubicBezTo>
                  <a:pt x="9816607" y="2548467"/>
                  <a:pt x="9817564" y="2551927"/>
                  <a:pt x="9820215" y="2553400"/>
                </a:cubicBezTo>
                <a:cubicBezTo>
                  <a:pt x="9821098" y="2553915"/>
                  <a:pt x="9822055" y="2554136"/>
                  <a:pt x="9822939" y="2554136"/>
                </a:cubicBezTo>
                <a:cubicBezTo>
                  <a:pt x="9824927" y="2554062"/>
                  <a:pt x="9826767" y="2553032"/>
                  <a:pt x="9827798" y="2551265"/>
                </a:cubicBezTo>
                <a:close/>
                <a:moveTo>
                  <a:pt x="9780017" y="2636152"/>
                </a:moveTo>
                <a:lnTo>
                  <a:pt x="9827872" y="2551265"/>
                </a:lnTo>
                <a:cubicBezTo>
                  <a:pt x="9829418" y="2548614"/>
                  <a:pt x="9828460" y="2545154"/>
                  <a:pt x="9825736" y="2543682"/>
                </a:cubicBezTo>
                <a:cubicBezTo>
                  <a:pt x="9823086" y="2542209"/>
                  <a:pt x="9819626" y="2543093"/>
                  <a:pt x="9818154" y="2545817"/>
                </a:cubicBezTo>
                <a:lnTo>
                  <a:pt x="9770299" y="2630704"/>
                </a:lnTo>
                <a:cubicBezTo>
                  <a:pt x="9768752" y="2633355"/>
                  <a:pt x="9769709" y="2636815"/>
                  <a:pt x="9772433" y="2638287"/>
                </a:cubicBezTo>
                <a:cubicBezTo>
                  <a:pt x="9773317" y="2638803"/>
                  <a:pt x="9774274" y="2639024"/>
                  <a:pt x="9775231" y="2639024"/>
                </a:cubicBezTo>
                <a:cubicBezTo>
                  <a:pt x="9777072" y="2638950"/>
                  <a:pt x="9778986" y="2637993"/>
                  <a:pt x="9780017" y="2636152"/>
                </a:cubicBezTo>
                <a:close/>
                <a:moveTo>
                  <a:pt x="9711989" y="2728034"/>
                </a:moveTo>
                <a:lnTo>
                  <a:pt x="9779575" y="2636741"/>
                </a:lnTo>
                <a:cubicBezTo>
                  <a:pt x="9781415" y="2634238"/>
                  <a:pt x="9780900" y="2630778"/>
                  <a:pt x="9778397" y="2628937"/>
                </a:cubicBezTo>
                <a:cubicBezTo>
                  <a:pt x="9775893" y="2627096"/>
                  <a:pt x="9772433" y="2627612"/>
                  <a:pt x="9770593" y="2630115"/>
                </a:cubicBezTo>
                <a:lnTo>
                  <a:pt x="9703007" y="2721408"/>
                </a:lnTo>
                <a:cubicBezTo>
                  <a:pt x="9701167" y="2723911"/>
                  <a:pt x="9701682" y="2727371"/>
                  <a:pt x="9704184" y="2729212"/>
                </a:cubicBezTo>
                <a:cubicBezTo>
                  <a:pt x="9705215" y="2729948"/>
                  <a:pt x="9706394" y="2730316"/>
                  <a:pt x="9707572" y="2730316"/>
                </a:cubicBezTo>
                <a:cubicBezTo>
                  <a:pt x="9709265" y="2730243"/>
                  <a:pt x="9710958" y="2729506"/>
                  <a:pt x="9711989" y="2728034"/>
                </a:cubicBezTo>
                <a:close/>
                <a:moveTo>
                  <a:pt x="9624893" y="2810124"/>
                </a:moveTo>
                <a:lnTo>
                  <a:pt x="9711327" y="2728770"/>
                </a:lnTo>
                <a:cubicBezTo>
                  <a:pt x="9713608" y="2726635"/>
                  <a:pt x="9713682" y="2723101"/>
                  <a:pt x="9711547" y="2720893"/>
                </a:cubicBezTo>
                <a:cubicBezTo>
                  <a:pt x="9709412" y="2718610"/>
                  <a:pt x="9705879" y="2718537"/>
                  <a:pt x="9703670" y="2720672"/>
                </a:cubicBezTo>
                <a:lnTo>
                  <a:pt x="9617236" y="2802025"/>
                </a:lnTo>
                <a:cubicBezTo>
                  <a:pt x="9614953" y="2804160"/>
                  <a:pt x="9614880" y="2807694"/>
                  <a:pt x="9617015" y="2809903"/>
                </a:cubicBezTo>
                <a:cubicBezTo>
                  <a:pt x="9618119" y="2811081"/>
                  <a:pt x="9619591" y="2811670"/>
                  <a:pt x="9621138" y="2811670"/>
                </a:cubicBezTo>
                <a:cubicBezTo>
                  <a:pt x="9622463" y="2811596"/>
                  <a:pt x="9623862" y="2811154"/>
                  <a:pt x="9624893" y="2810124"/>
                </a:cubicBezTo>
                <a:close/>
                <a:moveTo>
                  <a:pt x="9514900" y="2875501"/>
                </a:moveTo>
                <a:lnTo>
                  <a:pt x="9623862" y="2810860"/>
                </a:lnTo>
                <a:cubicBezTo>
                  <a:pt x="9626513" y="2809314"/>
                  <a:pt x="9627396" y="2805854"/>
                  <a:pt x="9625776" y="2803203"/>
                </a:cubicBezTo>
                <a:cubicBezTo>
                  <a:pt x="9624230" y="2800553"/>
                  <a:pt x="9620770" y="2799669"/>
                  <a:pt x="9618119" y="2801289"/>
                </a:cubicBezTo>
                <a:lnTo>
                  <a:pt x="9509157" y="2865930"/>
                </a:lnTo>
                <a:cubicBezTo>
                  <a:pt x="9506506" y="2867476"/>
                  <a:pt x="9505623" y="2870937"/>
                  <a:pt x="9507242" y="2873587"/>
                </a:cubicBezTo>
                <a:cubicBezTo>
                  <a:pt x="9508273" y="2875354"/>
                  <a:pt x="9510188" y="2876311"/>
                  <a:pt x="9512102" y="2876311"/>
                </a:cubicBezTo>
                <a:cubicBezTo>
                  <a:pt x="9513059" y="2876238"/>
                  <a:pt x="9514016" y="2876017"/>
                  <a:pt x="9514900" y="2875501"/>
                </a:cubicBezTo>
                <a:close/>
                <a:moveTo>
                  <a:pt x="9387752" y="2920559"/>
                </a:moveTo>
                <a:lnTo>
                  <a:pt x="9513942" y="2875943"/>
                </a:lnTo>
                <a:cubicBezTo>
                  <a:pt x="9516888" y="2874912"/>
                  <a:pt x="9518360" y="2871746"/>
                  <a:pt x="9517329" y="2868802"/>
                </a:cubicBezTo>
                <a:cubicBezTo>
                  <a:pt x="9516299" y="2865930"/>
                  <a:pt x="9513133" y="2864384"/>
                  <a:pt x="9510188" y="2865415"/>
                </a:cubicBezTo>
                <a:lnTo>
                  <a:pt x="9383997" y="2910031"/>
                </a:lnTo>
                <a:cubicBezTo>
                  <a:pt x="9381052" y="2911061"/>
                  <a:pt x="9379580" y="2914227"/>
                  <a:pt x="9380611" y="2917172"/>
                </a:cubicBezTo>
                <a:cubicBezTo>
                  <a:pt x="9381421" y="2919454"/>
                  <a:pt x="9383630" y="2920927"/>
                  <a:pt x="9385912" y="2920853"/>
                </a:cubicBezTo>
                <a:cubicBezTo>
                  <a:pt x="9386574" y="2920927"/>
                  <a:pt x="9387163" y="2920780"/>
                  <a:pt x="9387752" y="2920559"/>
                </a:cubicBezTo>
                <a:close/>
                <a:moveTo>
                  <a:pt x="9248973" y="2941762"/>
                </a:moveTo>
                <a:lnTo>
                  <a:pt x="9386721" y="2920853"/>
                </a:lnTo>
                <a:cubicBezTo>
                  <a:pt x="9389740" y="2920411"/>
                  <a:pt x="9391875" y="2917540"/>
                  <a:pt x="9391433" y="2914522"/>
                </a:cubicBezTo>
                <a:cubicBezTo>
                  <a:pt x="9390992" y="2911429"/>
                  <a:pt x="9388121" y="2909441"/>
                  <a:pt x="9385102" y="2909810"/>
                </a:cubicBezTo>
                <a:lnTo>
                  <a:pt x="9247353" y="2930719"/>
                </a:lnTo>
                <a:cubicBezTo>
                  <a:pt x="9244334" y="2931160"/>
                  <a:pt x="9242199" y="2934032"/>
                  <a:pt x="9242641" y="2937050"/>
                </a:cubicBezTo>
                <a:cubicBezTo>
                  <a:pt x="9243082" y="2939848"/>
                  <a:pt x="9245439" y="2941836"/>
                  <a:pt x="9248163" y="2941762"/>
                </a:cubicBezTo>
                <a:cubicBezTo>
                  <a:pt x="9248458" y="2941762"/>
                  <a:pt x="9248678" y="2941762"/>
                  <a:pt x="9248973" y="2941762"/>
                </a:cubicBezTo>
                <a:close/>
                <a:moveTo>
                  <a:pt x="9253685" y="2936461"/>
                </a:moveTo>
                <a:cubicBezTo>
                  <a:pt x="9253832" y="2933369"/>
                  <a:pt x="9251476" y="2930792"/>
                  <a:pt x="9248384" y="2930645"/>
                </a:cubicBezTo>
                <a:lnTo>
                  <a:pt x="9104965" y="2924019"/>
                </a:lnTo>
                <a:cubicBezTo>
                  <a:pt x="9102021" y="2923724"/>
                  <a:pt x="9099297" y="2926301"/>
                  <a:pt x="9099150" y="2929320"/>
                </a:cubicBezTo>
                <a:cubicBezTo>
                  <a:pt x="9099002" y="2932412"/>
                  <a:pt x="9101358" y="2934989"/>
                  <a:pt x="9104450" y="2935136"/>
                </a:cubicBezTo>
                <a:lnTo>
                  <a:pt x="9247868" y="2941762"/>
                </a:lnTo>
                <a:cubicBezTo>
                  <a:pt x="9247942" y="2941762"/>
                  <a:pt x="9248089" y="2941762"/>
                  <a:pt x="9248163" y="2941762"/>
                </a:cubicBezTo>
                <a:cubicBezTo>
                  <a:pt x="9251108" y="2941762"/>
                  <a:pt x="9253611" y="2939480"/>
                  <a:pt x="9253685" y="2936461"/>
                </a:cubicBezTo>
                <a:close/>
                <a:moveTo>
                  <a:pt x="9110119" y="2931013"/>
                </a:moveTo>
                <a:cubicBezTo>
                  <a:pt x="9110929" y="2928068"/>
                  <a:pt x="9109162" y="2924976"/>
                  <a:pt x="9106143" y="2924166"/>
                </a:cubicBezTo>
                <a:lnTo>
                  <a:pt x="8963314" y="2886103"/>
                </a:lnTo>
                <a:cubicBezTo>
                  <a:pt x="8960370" y="2885293"/>
                  <a:pt x="8957278" y="2887060"/>
                  <a:pt x="8956468" y="2890079"/>
                </a:cubicBezTo>
                <a:cubicBezTo>
                  <a:pt x="8955658" y="2893024"/>
                  <a:pt x="8957425" y="2896116"/>
                  <a:pt x="8960444" y="2896926"/>
                </a:cubicBezTo>
                <a:lnTo>
                  <a:pt x="9103272" y="2934989"/>
                </a:lnTo>
                <a:cubicBezTo>
                  <a:pt x="9103788" y="2935136"/>
                  <a:pt x="9104229" y="2935210"/>
                  <a:pt x="9104745" y="2935210"/>
                </a:cubicBezTo>
                <a:cubicBezTo>
                  <a:pt x="9107248" y="2935136"/>
                  <a:pt x="9109457" y="2933516"/>
                  <a:pt x="9110119" y="2931013"/>
                </a:cubicBezTo>
                <a:close/>
                <a:moveTo>
                  <a:pt x="8966995" y="2893907"/>
                </a:moveTo>
                <a:cubicBezTo>
                  <a:pt x="8968321" y="2891109"/>
                  <a:pt x="8967143" y="2887796"/>
                  <a:pt x="8964419" y="2886471"/>
                </a:cubicBezTo>
                <a:lnTo>
                  <a:pt x="8833370" y="2822861"/>
                </a:lnTo>
                <a:cubicBezTo>
                  <a:pt x="8830646" y="2821535"/>
                  <a:pt x="8827259" y="2822640"/>
                  <a:pt x="8825934" y="2825437"/>
                </a:cubicBezTo>
                <a:cubicBezTo>
                  <a:pt x="8824608" y="2828235"/>
                  <a:pt x="8825713" y="2831548"/>
                  <a:pt x="8828511" y="2832873"/>
                </a:cubicBezTo>
                <a:lnTo>
                  <a:pt x="8959559" y="2896484"/>
                </a:lnTo>
                <a:cubicBezTo>
                  <a:pt x="8960370" y="2896852"/>
                  <a:pt x="8961180" y="2897073"/>
                  <a:pt x="8962063" y="2897073"/>
                </a:cubicBezTo>
                <a:cubicBezTo>
                  <a:pt x="8964051" y="2897073"/>
                  <a:pt x="8966038" y="2895895"/>
                  <a:pt x="8966995" y="2893907"/>
                </a:cubicBezTo>
                <a:close/>
                <a:moveTo>
                  <a:pt x="8835284" y="2831327"/>
                </a:moveTo>
                <a:cubicBezTo>
                  <a:pt x="8837125" y="2828898"/>
                  <a:pt x="8836683" y="2825364"/>
                  <a:pt x="8834254" y="2823523"/>
                </a:cubicBezTo>
                <a:lnTo>
                  <a:pt x="8725806" y="2740403"/>
                </a:lnTo>
                <a:cubicBezTo>
                  <a:pt x="8723377" y="2738488"/>
                  <a:pt x="8719843" y="2739004"/>
                  <a:pt x="8718002" y="2741433"/>
                </a:cubicBezTo>
                <a:cubicBezTo>
                  <a:pt x="8716162" y="2743863"/>
                  <a:pt x="8716603" y="2747397"/>
                  <a:pt x="8719033" y="2749238"/>
                </a:cubicBezTo>
                <a:lnTo>
                  <a:pt x="8827480" y="2832358"/>
                </a:lnTo>
                <a:cubicBezTo>
                  <a:pt x="8828511" y="2833168"/>
                  <a:pt x="8829689" y="2833536"/>
                  <a:pt x="8830940" y="2833536"/>
                </a:cubicBezTo>
                <a:cubicBezTo>
                  <a:pt x="8832559" y="2833462"/>
                  <a:pt x="8834180" y="2832726"/>
                  <a:pt x="8835284" y="2831327"/>
                </a:cubicBezTo>
                <a:close/>
                <a:moveTo>
                  <a:pt x="8725806" y="2749238"/>
                </a:moveTo>
                <a:cubicBezTo>
                  <a:pt x="8728310" y="2747397"/>
                  <a:pt x="8728751" y="2743937"/>
                  <a:pt x="8726984" y="2741433"/>
                </a:cubicBezTo>
                <a:lnTo>
                  <a:pt x="8654760" y="2644325"/>
                </a:lnTo>
                <a:cubicBezTo>
                  <a:pt x="8652920" y="2641821"/>
                  <a:pt x="8649459" y="2641306"/>
                  <a:pt x="8646956" y="2643220"/>
                </a:cubicBezTo>
                <a:cubicBezTo>
                  <a:pt x="8644453" y="2645061"/>
                  <a:pt x="8644011" y="2648521"/>
                  <a:pt x="8645777" y="2651024"/>
                </a:cubicBezTo>
                <a:lnTo>
                  <a:pt x="8718002" y="2748133"/>
                </a:lnTo>
                <a:cubicBezTo>
                  <a:pt x="8719107" y="2749606"/>
                  <a:pt x="8720800" y="2750415"/>
                  <a:pt x="8722493" y="2750342"/>
                </a:cubicBezTo>
                <a:cubicBezTo>
                  <a:pt x="8723671" y="2750342"/>
                  <a:pt x="8724776" y="2749974"/>
                  <a:pt x="8725806" y="2749238"/>
                </a:cubicBezTo>
                <a:close/>
                <a:moveTo>
                  <a:pt x="8651373" y="2653159"/>
                </a:moveTo>
                <a:cubicBezTo>
                  <a:pt x="8654392" y="2652497"/>
                  <a:pt x="8656306" y="2649552"/>
                  <a:pt x="8655644" y="2646533"/>
                </a:cubicBezTo>
                <a:lnTo>
                  <a:pt x="8633041" y="2540957"/>
                </a:lnTo>
                <a:cubicBezTo>
                  <a:pt x="8632378" y="2537939"/>
                  <a:pt x="8629433" y="2535951"/>
                  <a:pt x="8626415" y="2536687"/>
                </a:cubicBezTo>
                <a:cubicBezTo>
                  <a:pt x="8623397" y="2537350"/>
                  <a:pt x="8621482" y="2540295"/>
                  <a:pt x="8622145" y="2543313"/>
                </a:cubicBezTo>
                <a:lnTo>
                  <a:pt x="8644748" y="2648889"/>
                </a:lnTo>
                <a:cubicBezTo>
                  <a:pt x="8645336" y="2651539"/>
                  <a:pt x="8647618" y="2653307"/>
                  <a:pt x="8650196" y="2653307"/>
                </a:cubicBezTo>
                <a:cubicBezTo>
                  <a:pt x="8650637" y="2653233"/>
                  <a:pt x="8651005" y="2653233"/>
                  <a:pt x="8651373" y="2653159"/>
                </a:cubicBezTo>
                <a:close/>
                <a:moveTo>
                  <a:pt x="8633114" y="2542872"/>
                </a:moveTo>
                <a:lnTo>
                  <a:pt x="8647472" y="2435897"/>
                </a:lnTo>
                <a:cubicBezTo>
                  <a:pt x="8647913" y="2432879"/>
                  <a:pt x="8645705" y="2430007"/>
                  <a:pt x="8642686" y="2429639"/>
                </a:cubicBezTo>
                <a:cubicBezTo>
                  <a:pt x="8639593" y="2429271"/>
                  <a:pt x="8636796" y="2431406"/>
                  <a:pt x="8636428" y="2434425"/>
                </a:cubicBezTo>
                <a:lnTo>
                  <a:pt x="8622071" y="2541399"/>
                </a:lnTo>
                <a:cubicBezTo>
                  <a:pt x="8621630" y="2544418"/>
                  <a:pt x="8623764" y="2547289"/>
                  <a:pt x="8626857" y="2547657"/>
                </a:cubicBezTo>
                <a:cubicBezTo>
                  <a:pt x="8627151" y="2547657"/>
                  <a:pt x="8627372" y="2547731"/>
                  <a:pt x="8627666" y="2547731"/>
                </a:cubicBezTo>
                <a:cubicBezTo>
                  <a:pt x="8630390" y="2547657"/>
                  <a:pt x="8632747" y="2545669"/>
                  <a:pt x="8633114" y="2542872"/>
                </a:cubicBezTo>
                <a:close/>
                <a:moveTo>
                  <a:pt x="8647177" y="2437075"/>
                </a:moveTo>
                <a:lnTo>
                  <a:pt x="8685829" y="2335843"/>
                </a:lnTo>
                <a:cubicBezTo>
                  <a:pt x="8686933" y="2332972"/>
                  <a:pt x="8685460" y="2329733"/>
                  <a:pt x="8682589" y="2328628"/>
                </a:cubicBezTo>
                <a:cubicBezTo>
                  <a:pt x="8679719" y="2327524"/>
                  <a:pt x="8676479" y="2328996"/>
                  <a:pt x="8675374" y="2331868"/>
                </a:cubicBezTo>
                <a:lnTo>
                  <a:pt x="8636722" y="2433100"/>
                </a:lnTo>
                <a:cubicBezTo>
                  <a:pt x="8635617" y="2435971"/>
                  <a:pt x="8637090" y="2439210"/>
                  <a:pt x="8639962" y="2440314"/>
                </a:cubicBezTo>
                <a:cubicBezTo>
                  <a:pt x="8640624" y="2440535"/>
                  <a:pt x="8641287" y="2440683"/>
                  <a:pt x="8642023" y="2440683"/>
                </a:cubicBezTo>
                <a:cubicBezTo>
                  <a:pt x="8644232" y="2440683"/>
                  <a:pt x="8646293" y="2439284"/>
                  <a:pt x="8647177" y="2437075"/>
                </a:cubicBezTo>
                <a:close/>
                <a:moveTo>
                  <a:pt x="8685387" y="2336800"/>
                </a:moveTo>
                <a:lnTo>
                  <a:pt x="8740310" y="2246465"/>
                </a:lnTo>
                <a:cubicBezTo>
                  <a:pt x="8741930" y="2243814"/>
                  <a:pt x="8741046" y="2240428"/>
                  <a:pt x="8738470" y="2238808"/>
                </a:cubicBezTo>
                <a:cubicBezTo>
                  <a:pt x="8735819" y="2237262"/>
                  <a:pt x="8732432" y="2238072"/>
                  <a:pt x="8730813" y="2240648"/>
                </a:cubicBezTo>
                <a:lnTo>
                  <a:pt x="8675890" y="2330984"/>
                </a:lnTo>
                <a:cubicBezTo>
                  <a:pt x="8674270" y="2333635"/>
                  <a:pt x="8675154" y="2337021"/>
                  <a:pt x="8677731" y="2338641"/>
                </a:cubicBezTo>
                <a:cubicBezTo>
                  <a:pt x="8678614" y="2339156"/>
                  <a:pt x="8679645" y="2339451"/>
                  <a:pt x="8680676" y="2339451"/>
                </a:cubicBezTo>
                <a:cubicBezTo>
                  <a:pt x="8682516" y="2339451"/>
                  <a:pt x="8684357" y="2338494"/>
                  <a:pt x="8685387" y="2336800"/>
                </a:cubicBezTo>
                <a:close/>
                <a:moveTo>
                  <a:pt x="8739794" y="2247201"/>
                </a:moveTo>
                <a:lnTo>
                  <a:pt x="8802890" y="2172989"/>
                </a:lnTo>
                <a:cubicBezTo>
                  <a:pt x="8804878" y="2170633"/>
                  <a:pt x="8804583" y="2167099"/>
                  <a:pt x="8802227" y="2165111"/>
                </a:cubicBezTo>
                <a:cubicBezTo>
                  <a:pt x="8799871" y="2163123"/>
                  <a:pt x="8796411" y="2163418"/>
                  <a:pt x="8794349" y="2165774"/>
                </a:cubicBezTo>
                <a:lnTo>
                  <a:pt x="8731255" y="2239986"/>
                </a:lnTo>
                <a:cubicBezTo>
                  <a:pt x="8729267" y="2242342"/>
                  <a:pt x="8729561" y="2245876"/>
                  <a:pt x="8731917" y="2247864"/>
                </a:cubicBezTo>
                <a:cubicBezTo>
                  <a:pt x="8732948" y="2248747"/>
                  <a:pt x="8734273" y="2249189"/>
                  <a:pt x="8735598" y="2249189"/>
                </a:cubicBezTo>
                <a:cubicBezTo>
                  <a:pt x="8737144" y="2249115"/>
                  <a:pt x="8738690" y="2248452"/>
                  <a:pt x="8739794" y="2247201"/>
                </a:cubicBezTo>
                <a:close/>
                <a:moveTo>
                  <a:pt x="8802154" y="2173725"/>
                </a:moveTo>
                <a:lnTo>
                  <a:pt x="8874451" y="2114900"/>
                </a:lnTo>
                <a:cubicBezTo>
                  <a:pt x="8876807" y="2112986"/>
                  <a:pt x="8877176" y="2109452"/>
                  <a:pt x="8875261" y="2107022"/>
                </a:cubicBezTo>
                <a:cubicBezTo>
                  <a:pt x="8873273" y="2104666"/>
                  <a:pt x="8869813" y="2104298"/>
                  <a:pt x="8867384" y="2106212"/>
                </a:cubicBezTo>
                <a:lnTo>
                  <a:pt x="8795085" y="2165037"/>
                </a:lnTo>
                <a:cubicBezTo>
                  <a:pt x="8792730" y="2166952"/>
                  <a:pt x="8792361" y="2170486"/>
                  <a:pt x="8794276" y="2172915"/>
                </a:cubicBezTo>
                <a:cubicBezTo>
                  <a:pt x="8795380" y="2174314"/>
                  <a:pt x="8797000" y="2174977"/>
                  <a:pt x="8798619" y="2174977"/>
                </a:cubicBezTo>
                <a:cubicBezTo>
                  <a:pt x="8799871" y="2174977"/>
                  <a:pt x="8801123" y="2174535"/>
                  <a:pt x="8802154" y="2173725"/>
                </a:cubicBezTo>
                <a:close/>
                <a:moveTo>
                  <a:pt x="8873568" y="2115489"/>
                </a:moveTo>
                <a:lnTo>
                  <a:pt x="8956247" y="2071389"/>
                </a:lnTo>
                <a:cubicBezTo>
                  <a:pt x="8958971" y="2069916"/>
                  <a:pt x="8960002" y="2066603"/>
                  <a:pt x="8958529" y="2063879"/>
                </a:cubicBezTo>
                <a:cubicBezTo>
                  <a:pt x="8957056" y="2061155"/>
                  <a:pt x="8953670" y="2060124"/>
                  <a:pt x="8951020" y="2061597"/>
                </a:cubicBezTo>
                <a:lnTo>
                  <a:pt x="8868341" y="2105697"/>
                </a:lnTo>
                <a:cubicBezTo>
                  <a:pt x="8865617" y="2107170"/>
                  <a:pt x="8864586" y="2110483"/>
                  <a:pt x="8866058" y="2113207"/>
                </a:cubicBezTo>
                <a:cubicBezTo>
                  <a:pt x="8867089" y="2115121"/>
                  <a:pt x="8869003" y="2116152"/>
                  <a:pt x="8870991" y="2116152"/>
                </a:cubicBezTo>
                <a:cubicBezTo>
                  <a:pt x="8871875" y="2116152"/>
                  <a:pt x="8872758" y="2115931"/>
                  <a:pt x="8873568" y="2115489"/>
                </a:cubicBezTo>
                <a:close/>
                <a:moveTo>
                  <a:pt x="8955290" y="2071830"/>
                </a:moveTo>
                <a:lnTo>
                  <a:pt x="9050779" y="2042160"/>
                </a:lnTo>
                <a:cubicBezTo>
                  <a:pt x="9053724" y="2041277"/>
                  <a:pt x="9055343" y="2038111"/>
                  <a:pt x="9054460" y="2035166"/>
                </a:cubicBezTo>
                <a:cubicBezTo>
                  <a:pt x="9053576" y="2032221"/>
                  <a:pt x="9050485" y="2030601"/>
                  <a:pt x="9047466" y="2031485"/>
                </a:cubicBezTo>
                <a:lnTo>
                  <a:pt x="8951977" y="2061155"/>
                </a:lnTo>
                <a:cubicBezTo>
                  <a:pt x="8949032" y="2062038"/>
                  <a:pt x="8947412" y="2065204"/>
                  <a:pt x="8948296" y="2068149"/>
                </a:cubicBezTo>
                <a:cubicBezTo>
                  <a:pt x="8949032" y="2070579"/>
                  <a:pt x="8951241" y="2072051"/>
                  <a:pt x="8953670" y="2072051"/>
                </a:cubicBezTo>
                <a:cubicBezTo>
                  <a:pt x="8954185" y="2072051"/>
                  <a:pt x="8954775" y="2071978"/>
                  <a:pt x="8955290" y="2071830"/>
                </a:cubicBezTo>
                <a:close/>
                <a:moveTo>
                  <a:pt x="9049895" y="2042307"/>
                </a:moveTo>
                <a:lnTo>
                  <a:pt x="9160551" y="2026699"/>
                </a:lnTo>
                <a:cubicBezTo>
                  <a:pt x="9163570" y="2026258"/>
                  <a:pt x="9165704" y="2023460"/>
                  <a:pt x="9165263" y="2020441"/>
                </a:cubicBezTo>
                <a:cubicBezTo>
                  <a:pt x="9164821" y="2017349"/>
                  <a:pt x="9161877" y="2015140"/>
                  <a:pt x="9159005" y="2015730"/>
                </a:cubicBezTo>
                <a:lnTo>
                  <a:pt x="9048349" y="2031338"/>
                </a:lnTo>
                <a:cubicBezTo>
                  <a:pt x="9045331" y="2031779"/>
                  <a:pt x="9043196" y="2034577"/>
                  <a:pt x="9043637" y="2037596"/>
                </a:cubicBezTo>
                <a:cubicBezTo>
                  <a:pt x="9044006" y="2040393"/>
                  <a:pt x="9046435" y="2042381"/>
                  <a:pt x="9049159" y="2042381"/>
                </a:cubicBezTo>
                <a:cubicBezTo>
                  <a:pt x="9049380" y="2042381"/>
                  <a:pt x="9049601" y="2042381"/>
                  <a:pt x="9049895" y="2042307"/>
                </a:cubicBezTo>
                <a:close/>
                <a:moveTo>
                  <a:pt x="9159889" y="2026773"/>
                </a:moveTo>
                <a:lnTo>
                  <a:pt x="9280777" y="2022945"/>
                </a:lnTo>
                <a:cubicBezTo>
                  <a:pt x="9283870" y="2022871"/>
                  <a:pt x="9286299" y="2020294"/>
                  <a:pt x="9286153" y="2017202"/>
                </a:cubicBezTo>
                <a:cubicBezTo>
                  <a:pt x="9286079" y="2014183"/>
                  <a:pt x="9283575" y="2011754"/>
                  <a:pt x="9280557" y="2011828"/>
                </a:cubicBezTo>
                <a:cubicBezTo>
                  <a:pt x="9280484" y="2011828"/>
                  <a:pt x="9280484" y="2011828"/>
                  <a:pt x="9280410" y="2011828"/>
                </a:cubicBezTo>
                <a:lnTo>
                  <a:pt x="9159520" y="2015656"/>
                </a:lnTo>
                <a:cubicBezTo>
                  <a:pt x="9156429" y="2015730"/>
                  <a:pt x="9153999" y="2018306"/>
                  <a:pt x="9154146" y="2021398"/>
                </a:cubicBezTo>
                <a:cubicBezTo>
                  <a:pt x="9154220" y="2024417"/>
                  <a:pt x="9156723" y="2026847"/>
                  <a:pt x="9159741" y="2026773"/>
                </a:cubicBezTo>
                <a:cubicBezTo>
                  <a:pt x="9159815" y="2026773"/>
                  <a:pt x="9159889" y="2026773"/>
                  <a:pt x="9159889" y="2026773"/>
                </a:cubicBezTo>
                <a:close/>
                <a:moveTo>
                  <a:pt x="9412122" y="2023092"/>
                </a:moveTo>
                <a:cubicBezTo>
                  <a:pt x="9412269" y="2020000"/>
                  <a:pt x="9409839" y="2017423"/>
                  <a:pt x="9406820" y="2017276"/>
                </a:cubicBezTo>
                <a:lnTo>
                  <a:pt x="9280925" y="2011754"/>
                </a:lnTo>
                <a:cubicBezTo>
                  <a:pt x="9277538" y="2011386"/>
                  <a:pt x="9275256" y="2014036"/>
                  <a:pt x="9275109" y="2017055"/>
                </a:cubicBezTo>
                <a:cubicBezTo>
                  <a:pt x="9274962" y="2020147"/>
                  <a:pt x="9277391" y="2022724"/>
                  <a:pt x="9280410" y="2022871"/>
                </a:cubicBezTo>
                <a:lnTo>
                  <a:pt x="9406305" y="2028393"/>
                </a:lnTo>
                <a:cubicBezTo>
                  <a:pt x="9406379" y="2028393"/>
                  <a:pt x="9406526" y="2028393"/>
                  <a:pt x="9406600" y="2028393"/>
                </a:cubicBezTo>
                <a:cubicBezTo>
                  <a:pt x="9409545" y="2028393"/>
                  <a:pt x="9411974" y="2026037"/>
                  <a:pt x="9412122" y="2023092"/>
                </a:cubicBezTo>
                <a:close/>
                <a:moveTo>
                  <a:pt x="9536324" y="2036565"/>
                </a:moveTo>
                <a:cubicBezTo>
                  <a:pt x="9536618" y="2033473"/>
                  <a:pt x="9534410" y="2030749"/>
                  <a:pt x="9531391" y="2030454"/>
                </a:cubicBezTo>
                <a:lnTo>
                  <a:pt x="9407115" y="2017276"/>
                </a:lnTo>
                <a:cubicBezTo>
                  <a:pt x="9404096" y="2016981"/>
                  <a:pt x="9401299" y="2019190"/>
                  <a:pt x="9401005" y="2022208"/>
                </a:cubicBezTo>
                <a:cubicBezTo>
                  <a:pt x="9400710" y="2025301"/>
                  <a:pt x="9402919" y="2028025"/>
                  <a:pt x="9405937" y="2028319"/>
                </a:cubicBezTo>
                <a:lnTo>
                  <a:pt x="9530213" y="2041498"/>
                </a:lnTo>
                <a:cubicBezTo>
                  <a:pt x="9530434" y="2041498"/>
                  <a:pt x="9530655" y="2041498"/>
                  <a:pt x="9530876" y="2041498"/>
                </a:cubicBezTo>
                <a:cubicBezTo>
                  <a:pt x="9533674" y="2041498"/>
                  <a:pt x="9536029" y="2039436"/>
                  <a:pt x="9536324" y="2036565"/>
                </a:cubicBezTo>
                <a:close/>
                <a:moveTo>
                  <a:pt x="9652060" y="2055928"/>
                </a:moveTo>
                <a:cubicBezTo>
                  <a:pt x="9652575" y="2052909"/>
                  <a:pt x="9650514" y="2050038"/>
                  <a:pt x="9647495" y="2049523"/>
                </a:cubicBezTo>
                <a:lnTo>
                  <a:pt x="9531686" y="2030454"/>
                </a:lnTo>
                <a:cubicBezTo>
                  <a:pt x="9528520" y="2029939"/>
                  <a:pt x="9525796" y="2032000"/>
                  <a:pt x="9525281" y="2035019"/>
                </a:cubicBezTo>
                <a:cubicBezTo>
                  <a:pt x="9524765" y="2038037"/>
                  <a:pt x="9526826" y="2040909"/>
                  <a:pt x="9529845" y="2041424"/>
                </a:cubicBezTo>
                <a:lnTo>
                  <a:pt x="9645654" y="2060492"/>
                </a:lnTo>
                <a:cubicBezTo>
                  <a:pt x="9645949" y="2060566"/>
                  <a:pt x="9646317" y="2060566"/>
                  <a:pt x="9646612" y="2060566"/>
                </a:cubicBezTo>
                <a:cubicBezTo>
                  <a:pt x="9649262" y="2060566"/>
                  <a:pt x="9651617" y="2058652"/>
                  <a:pt x="9652060" y="2055928"/>
                </a:cubicBezTo>
                <a:close/>
                <a:moveTo>
                  <a:pt x="9753218" y="2082653"/>
                </a:moveTo>
                <a:cubicBezTo>
                  <a:pt x="9753954" y="2079708"/>
                  <a:pt x="9752187" y="2076616"/>
                  <a:pt x="9749242" y="2075880"/>
                </a:cubicBezTo>
                <a:lnTo>
                  <a:pt x="9647936" y="2049670"/>
                </a:lnTo>
                <a:cubicBezTo>
                  <a:pt x="9644918" y="2048860"/>
                  <a:pt x="9641900" y="2050701"/>
                  <a:pt x="9641163" y="2053645"/>
                </a:cubicBezTo>
                <a:cubicBezTo>
                  <a:pt x="9640427" y="2056590"/>
                  <a:pt x="9642194" y="2059683"/>
                  <a:pt x="9645139" y="2060419"/>
                </a:cubicBezTo>
                <a:lnTo>
                  <a:pt x="9746444" y="2086629"/>
                </a:lnTo>
                <a:cubicBezTo>
                  <a:pt x="9746960" y="2086776"/>
                  <a:pt x="9747401" y="2086776"/>
                  <a:pt x="9747917" y="2086776"/>
                </a:cubicBezTo>
                <a:cubicBezTo>
                  <a:pt x="9750346" y="2086776"/>
                  <a:pt x="9752629" y="2085156"/>
                  <a:pt x="9753218" y="2082653"/>
                </a:cubicBezTo>
                <a:close/>
                <a:moveTo>
                  <a:pt x="9833908" y="2117919"/>
                </a:moveTo>
                <a:cubicBezTo>
                  <a:pt x="9835087" y="2115121"/>
                  <a:pt x="9833762" y="2111808"/>
                  <a:pt x="9830964" y="2110630"/>
                </a:cubicBezTo>
                <a:lnTo>
                  <a:pt x="9750052" y="2076100"/>
                </a:lnTo>
                <a:cubicBezTo>
                  <a:pt x="9747255" y="2074922"/>
                  <a:pt x="9743941" y="2076174"/>
                  <a:pt x="9742763" y="2079046"/>
                </a:cubicBezTo>
                <a:cubicBezTo>
                  <a:pt x="9741586" y="2081843"/>
                  <a:pt x="9742910" y="2085156"/>
                  <a:pt x="9745708" y="2086334"/>
                </a:cubicBezTo>
                <a:lnTo>
                  <a:pt x="9826620" y="2120864"/>
                </a:lnTo>
                <a:cubicBezTo>
                  <a:pt x="9827357" y="2121158"/>
                  <a:pt x="9828093" y="2121305"/>
                  <a:pt x="9828829" y="2121305"/>
                </a:cubicBezTo>
                <a:cubicBezTo>
                  <a:pt x="9830964" y="2121305"/>
                  <a:pt x="9833025" y="2120054"/>
                  <a:pt x="9833908" y="2117919"/>
                </a:cubicBezTo>
                <a:close/>
                <a:moveTo>
                  <a:pt x="9889273" y="2164007"/>
                </a:moveTo>
                <a:cubicBezTo>
                  <a:pt x="9891188" y="2161577"/>
                  <a:pt x="9890820" y="2158117"/>
                  <a:pt x="9888390" y="2156203"/>
                </a:cubicBezTo>
                <a:lnTo>
                  <a:pt x="9832289" y="2111366"/>
                </a:lnTo>
                <a:cubicBezTo>
                  <a:pt x="9829933" y="2109452"/>
                  <a:pt x="9826400" y="2109820"/>
                  <a:pt x="9824485" y="2112250"/>
                </a:cubicBezTo>
                <a:cubicBezTo>
                  <a:pt x="9822571" y="2114679"/>
                  <a:pt x="9822939" y="2118140"/>
                  <a:pt x="9825369" y="2120054"/>
                </a:cubicBezTo>
                <a:lnTo>
                  <a:pt x="9881470" y="2164890"/>
                </a:lnTo>
                <a:cubicBezTo>
                  <a:pt x="9882501" y="2165700"/>
                  <a:pt x="9883752" y="2166142"/>
                  <a:pt x="9885003" y="2166142"/>
                </a:cubicBezTo>
                <a:cubicBezTo>
                  <a:pt x="9886549" y="2166142"/>
                  <a:pt x="9888169" y="2165405"/>
                  <a:pt x="9889273" y="2164007"/>
                </a:cubicBezTo>
                <a:close/>
                <a:moveTo>
                  <a:pt x="9899802" y="2192057"/>
                </a:moveTo>
                <a:cubicBezTo>
                  <a:pt x="9902599" y="2190732"/>
                  <a:pt x="9903777" y="2187419"/>
                  <a:pt x="9902452" y="2184621"/>
                </a:cubicBezTo>
                <a:lnTo>
                  <a:pt x="9889937" y="2158191"/>
                </a:lnTo>
                <a:cubicBezTo>
                  <a:pt x="9888611" y="2155393"/>
                  <a:pt x="9885298" y="2154215"/>
                  <a:pt x="9882501" y="2155540"/>
                </a:cubicBezTo>
                <a:cubicBezTo>
                  <a:pt x="9879703" y="2156865"/>
                  <a:pt x="9878525" y="2160178"/>
                  <a:pt x="9879849" y="2162976"/>
                </a:cubicBezTo>
                <a:lnTo>
                  <a:pt x="9892366" y="2189407"/>
                </a:lnTo>
                <a:cubicBezTo>
                  <a:pt x="9893323" y="2191468"/>
                  <a:pt x="9895311" y="2192646"/>
                  <a:pt x="9897445" y="2192572"/>
                </a:cubicBezTo>
                <a:cubicBezTo>
                  <a:pt x="9898255" y="2192572"/>
                  <a:pt x="9899066" y="2192425"/>
                  <a:pt x="9899802" y="2192057"/>
                </a:cubicBezTo>
                <a:close/>
                <a:moveTo>
                  <a:pt x="9914232" y="2222611"/>
                </a:moveTo>
                <a:cubicBezTo>
                  <a:pt x="9917029" y="2221285"/>
                  <a:pt x="9918208" y="2217973"/>
                  <a:pt x="9916882" y="2215175"/>
                </a:cubicBezTo>
                <a:lnTo>
                  <a:pt x="9902452" y="2184621"/>
                </a:lnTo>
                <a:cubicBezTo>
                  <a:pt x="9901126" y="2181824"/>
                  <a:pt x="9897814" y="2180646"/>
                  <a:pt x="9895016" y="2181971"/>
                </a:cubicBezTo>
                <a:cubicBezTo>
                  <a:pt x="9892218" y="2183296"/>
                  <a:pt x="9891040" y="2186609"/>
                  <a:pt x="9892366" y="2189407"/>
                </a:cubicBezTo>
                <a:lnTo>
                  <a:pt x="9906796" y="2219960"/>
                </a:lnTo>
                <a:cubicBezTo>
                  <a:pt x="9907753" y="2221948"/>
                  <a:pt x="9909741" y="2223126"/>
                  <a:pt x="9911876" y="2223126"/>
                </a:cubicBezTo>
                <a:cubicBezTo>
                  <a:pt x="9912686" y="2223126"/>
                  <a:pt x="9913496" y="2222979"/>
                  <a:pt x="9914232" y="2222611"/>
                </a:cubicBezTo>
                <a:close/>
                <a:moveTo>
                  <a:pt x="9914968" y="2291080"/>
                </a:moveTo>
                <a:cubicBezTo>
                  <a:pt x="9918060" y="2290933"/>
                  <a:pt x="9920416" y="2288356"/>
                  <a:pt x="9920269" y="2285264"/>
                </a:cubicBezTo>
                <a:lnTo>
                  <a:pt x="9917472" y="2217310"/>
                </a:lnTo>
                <a:cubicBezTo>
                  <a:pt x="9917324" y="2214218"/>
                  <a:pt x="9914674" y="2211788"/>
                  <a:pt x="9911655" y="2212009"/>
                </a:cubicBezTo>
                <a:cubicBezTo>
                  <a:pt x="9908563" y="2212156"/>
                  <a:pt x="9906207" y="2214733"/>
                  <a:pt x="9906354" y="2217825"/>
                </a:cubicBezTo>
                <a:lnTo>
                  <a:pt x="9909152" y="2285779"/>
                </a:lnTo>
                <a:cubicBezTo>
                  <a:pt x="9909299" y="2288798"/>
                  <a:pt x="9911802" y="2291154"/>
                  <a:pt x="9914748" y="2291154"/>
                </a:cubicBezTo>
                <a:cubicBezTo>
                  <a:pt x="9914820" y="2291080"/>
                  <a:pt x="9914894" y="2291080"/>
                  <a:pt x="9914968" y="2291080"/>
                </a:cubicBezTo>
                <a:close/>
                <a:moveTo>
                  <a:pt x="9903851" y="2364114"/>
                </a:moveTo>
                <a:lnTo>
                  <a:pt x="9920196" y="2286589"/>
                </a:lnTo>
                <a:cubicBezTo>
                  <a:pt x="9920858" y="2283571"/>
                  <a:pt x="9918870" y="2280626"/>
                  <a:pt x="9915925" y="2279963"/>
                </a:cubicBezTo>
                <a:cubicBezTo>
                  <a:pt x="9912907" y="2279301"/>
                  <a:pt x="9909962" y="2281288"/>
                  <a:pt x="9909299" y="2284233"/>
                </a:cubicBezTo>
                <a:lnTo>
                  <a:pt x="9892954" y="2361759"/>
                </a:lnTo>
                <a:cubicBezTo>
                  <a:pt x="9892292" y="2364777"/>
                  <a:pt x="9894280" y="2367722"/>
                  <a:pt x="9897225" y="2368385"/>
                </a:cubicBezTo>
                <a:cubicBezTo>
                  <a:pt x="9897593" y="2368458"/>
                  <a:pt x="9898035" y="2368532"/>
                  <a:pt x="9898402" y="2368532"/>
                </a:cubicBezTo>
                <a:cubicBezTo>
                  <a:pt x="9900980" y="2368532"/>
                  <a:pt x="9903262" y="2366765"/>
                  <a:pt x="9903851" y="2364114"/>
                </a:cubicBezTo>
                <a:close/>
                <a:moveTo>
                  <a:pt x="9882058" y="2434866"/>
                </a:moveTo>
                <a:lnTo>
                  <a:pt x="9903704" y="2364630"/>
                </a:lnTo>
                <a:cubicBezTo>
                  <a:pt x="9904587" y="2361685"/>
                  <a:pt x="9902967" y="2358593"/>
                  <a:pt x="9900023" y="2357636"/>
                </a:cubicBezTo>
                <a:cubicBezTo>
                  <a:pt x="9897078" y="2356752"/>
                  <a:pt x="9893985" y="2358372"/>
                  <a:pt x="9893028" y="2361317"/>
                </a:cubicBezTo>
                <a:lnTo>
                  <a:pt x="9871383" y="2431553"/>
                </a:lnTo>
                <a:cubicBezTo>
                  <a:pt x="9870500" y="2434498"/>
                  <a:pt x="9872119" y="2437590"/>
                  <a:pt x="9875064" y="2438548"/>
                </a:cubicBezTo>
                <a:cubicBezTo>
                  <a:pt x="9875653" y="2438695"/>
                  <a:pt x="9876168" y="2438768"/>
                  <a:pt x="9876758" y="2438768"/>
                </a:cubicBezTo>
                <a:cubicBezTo>
                  <a:pt x="9879113" y="2438768"/>
                  <a:pt x="9881322" y="2437222"/>
                  <a:pt x="9882058" y="2434866"/>
                </a:cubicBezTo>
                <a:close/>
                <a:moveTo>
                  <a:pt x="9872561" y="2451211"/>
                </a:moveTo>
                <a:lnTo>
                  <a:pt x="9881543" y="2436044"/>
                </a:lnTo>
                <a:cubicBezTo>
                  <a:pt x="9883089" y="2433394"/>
                  <a:pt x="9882206" y="2430007"/>
                  <a:pt x="9879555" y="2428388"/>
                </a:cubicBezTo>
                <a:cubicBezTo>
                  <a:pt x="9876905" y="2426842"/>
                  <a:pt x="9873518" y="2427725"/>
                  <a:pt x="9871898" y="2430375"/>
                </a:cubicBezTo>
                <a:lnTo>
                  <a:pt x="9862916" y="2445542"/>
                </a:lnTo>
                <a:cubicBezTo>
                  <a:pt x="9861371" y="2448192"/>
                  <a:pt x="9862254" y="2451579"/>
                  <a:pt x="9864904" y="2453199"/>
                </a:cubicBezTo>
                <a:cubicBezTo>
                  <a:pt x="9865788" y="2453714"/>
                  <a:pt x="9866819" y="2454009"/>
                  <a:pt x="9867776" y="2454009"/>
                </a:cubicBezTo>
                <a:cubicBezTo>
                  <a:pt x="9869690" y="2453935"/>
                  <a:pt x="9871531" y="2452978"/>
                  <a:pt x="9872561" y="2451211"/>
                </a:cubicBezTo>
                <a:close/>
                <a:moveTo>
                  <a:pt x="9867922" y="2461960"/>
                </a:moveTo>
                <a:lnTo>
                  <a:pt x="9872855" y="2450622"/>
                </a:lnTo>
                <a:cubicBezTo>
                  <a:pt x="9874107" y="2447824"/>
                  <a:pt x="9872782" y="2444511"/>
                  <a:pt x="9869984" y="2443259"/>
                </a:cubicBezTo>
                <a:cubicBezTo>
                  <a:pt x="9867186" y="2442082"/>
                  <a:pt x="9863874" y="2443333"/>
                  <a:pt x="9862622" y="2446131"/>
                </a:cubicBezTo>
                <a:lnTo>
                  <a:pt x="9857690" y="2457469"/>
                </a:lnTo>
                <a:cubicBezTo>
                  <a:pt x="9856438" y="2460267"/>
                  <a:pt x="9857762" y="2463579"/>
                  <a:pt x="9860560" y="2464831"/>
                </a:cubicBezTo>
                <a:cubicBezTo>
                  <a:pt x="9861297" y="2465125"/>
                  <a:pt x="9862033" y="2465273"/>
                  <a:pt x="9862843" y="2465273"/>
                </a:cubicBezTo>
                <a:cubicBezTo>
                  <a:pt x="9864978" y="2465273"/>
                  <a:pt x="9867039" y="2464021"/>
                  <a:pt x="9867922" y="2461960"/>
                </a:cubicBezTo>
                <a:close/>
                <a:moveTo>
                  <a:pt x="9832805" y="2542356"/>
                </a:moveTo>
                <a:lnTo>
                  <a:pt x="9867922" y="2461960"/>
                </a:lnTo>
                <a:cubicBezTo>
                  <a:pt x="9869174" y="2459162"/>
                  <a:pt x="9867850" y="2455849"/>
                  <a:pt x="9865052" y="2454597"/>
                </a:cubicBezTo>
                <a:cubicBezTo>
                  <a:pt x="9862254" y="2453346"/>
                  <a:pt x="9858941" y="2454671"/>
                  <a:pt x="9857690" y="2457469"/>
                </a:cubicBezTo>
                <a:lnTo>
                  <a:pt x="9822571" y="2537865"/>
                </a:lnTo>
                <a:cubicBezTo>
                  <a:pt x="9821319" y="2540663"/>
                  <a:pt x="9822645" y="2543976"/>
                  <a:pt x="9825443" y="2545228"/>
                </a:cubicBezTo>
                <a:cubicBezTo>
                  <a:pt x="9826179" y="2545522"/>
                  <a:pt x="9826915" y="2545669"/>
                  <a:pt x="9827724" y="2545669"/>
                </a:cubicBezTo>
                <a:cubicBezTo>
                  <a:pt x="9829860" y="2545669"/>
                  <a:pt x="9831848" y="2544418"/>
                  <a:pt x="9832805" y="2542356"/>
                </a:cubicBezTo>
                <a:close/>
                <a:moveTo>
                  <a:pt x="9790398" y="2561425"/>
                </a:moveTo>
                <a:lnTo>
                  <a:pt x="9829786" y="2545301"/>
                </a:lnTo>
                <a:cubicBezTo>
                  <a:pt x="9832657" y="2544123"/>
                  <a:pt x="9833982" y="2540884"/>
                  <a:pt x="9832805" y="2538013"/>
                </a:cubicBezTo>
                <a:cubicBezTo>
                  <a:pt x="9831627" y="2535141"/>
                  <a:pt x="9828387" y="2533816"/>
                  <a:pt x="9825516" y="2534994"/>
                </a:cubicBezTo>
                <a:lnTo>
                  <a:pt x="9786127" y="2551118"/>
                </a:lnTo>
                <a:cubicBezTo>
                  <a:pt x="9783256" y="2552296"/>
                  <a:pt x="9781931" y="2555535"/>
                  <a:pt x="9783109" y="2558406"/>
                </a:cubicBezTo>
                <a:cubicBezTo>
                  <a:pt x="9783993" y="2560541"/>
                  <a:pt x="9786127" y="2561866"/>
                  <a:pt x="9788336" y="2561866"/>
                </a:cubicBezTo>
                <a:cubicBezTo>
                  <a:pt x="9788999" y="2561866"/>
                  <a:pt x="9789661" y="2561719"/>
                  <a:pt x="9790398" y="2561425"/>
                </a:cubicBezTo>
                <a:close/>
                <a:moveTo>
                  <a:pt x="9757046" y="2622090"/>
                </a:moveTo>
                <a:lnTo>
                  <a:pt x="9793048" y="2559069"/>
                </a:lnTo>
                <a:cubicBezTo>
                  <a:pt x="9794594" y="2556418"/>
                  <a:pt x="9793637" y="2552958"/>
                  <a:pt x="9790986" y="2551486"/>
                </a:cubicBezTo>
                <a:cubicBezTo>
                  <a:pt x="9788336" y="2549940"/>
                  <a:pt x="9784876" y="2550897"/>
                  <a:pt x="9783403" y="2553547"/>
                </a:cubicBezTo>
                <a:lnTo>
                  <a:pt x="9747401" y="2616568"/>
                </a:lnTo>
                <a:cubicBezTo>
                  <a:pt x="9745855" y="2619219"/>
                  <a:pt x="9746813" y="2622679"/>
                  <a:pt x="9749463" y="2624152"/>
                </a:cubicBezTo>
                <a:cubicBezTo>
                  <a:pt x="9750346" y="2624667"/>
                  <a:pt x="9751303" y="2624888"/>
                  <a:pt x="9752261" y="2624888"/>
                </a:cubicBezTo>
                <a:cubicBezTo>
                  <a:pt x="9754175" y="2624888"/>
                  <a:pt x="9756015" y="2623857"/>
                  <a:pt x="9757046" y="2622090"/>
                </a:cubicBezTo>
                <a:close/>
                <a:moveTo>
                  <a:pt x="9744825" y="2643515"/>
                </a:moveTo>
                <a:lnTo>
                  <a:pt x="9757120" y="2622017"/>
                </a:lnTo>
                <a:cubicBezTo>
                  <a:pt x="9758666" y="2619366"/>
                  <a:pt x="9757709" y="2615906"/>
                  <a:pt x="9755058" y="2614433"/>
                </a:cubicBezTo>
                <a:cubicBezTo>
                  <a:pt x="9752408" y="2612887"/>
                  <a:pt x="9748948" y="2613844"/>
                  <a:pt x="9747475" y="2616495"/>
                </a:cubicBezTo>
                <a:lnTo>
                  <a:pt x="9735180" y="2637993"/>
                </a:lnTo>
                <a:cubicBezTo>
                  <a:pt x="9733634" y="2640643"/>
                  <a:pt x="9734591" y="2644104"/>
                  <a:pt x="9737241" y="2645576"/>
                </a:cubicBezTo>
                <a:cubicBezTo>
                  <a:pt x="9738125" y="2646091"/>
                  <a:pt x="9739082" y="2646312"/>
                  <a:pt x="9740039" y="2646312"/>
                </a:cubicBezTo>
                <a:cubicBezTo>
                  <a:pt x="9741953" y="2646312"/>
                  <a:pt x="9743794" y="2645355"/>
                  <a:pt x="9744825" y="2643515"/>
                </a:cubicBezTo>
                <a:close/>
                <a:moveTo>
                  <a:pt x="9685926" y="2720303"/>
                </a:moveTo>
                <a:lnTo>
                  <a:pt x="9744383" y="2644104"/>
                </a:lnTo>
                <a:cubicBezTo>
                  <a:pt x="9746224" y="2641674"/>
                  <a:pt x="9745782" y="2638140"/>
                  <a:pt x="9743353" y="2636299"/>
                </a:cubicBezTo>
                <a:cubicBezTo>
                  <a:pt x="9740922" y="2634385"/>
                  <a:pt x="9737389" y="2634901"/>
                  <a:pt x="9735548" y="2637330"/>
                </a:cubicBezTo>
                <a:lnTo>
                  <a:pt x="9677092" y="2713530"/>
                </a:lnTo>
                <a:cubicBezTo>
                  <a:pt x="9675251" y="2715960"/>
                  <a:pt x="9675692" y="2719494"/>
                  <a:pt x="9678122" y="2721334"/>
                </a:cubicBezTo>
                <a:cubicBezTo>
                  <a:pt x="9679153" y="2722144"/>
                  <a:pt x="9680331" y="2722512"/>
                  <a:pt x="9681583" y="2722512"/>
                </a:cubicBezTo>
                <a:cubicBezTo>
                  <a:pt x="9683202" y="2722512"/>
                  <a:pt x="9684822" y="2721776"/>
                  <a:pt x="9685926" y="2720303"/>
                </a:cubicBezTo>
                <a:close/>
                <a:moveTo>
                  <a:pt x="9611935" y="2785755"/>
                </a:moveTo>
                <a:lnTo>
                  <a:pt x="9685116" y="2721113"/>
                </a:lnTo>
                <a:cubicBezTo>
                  <a:pt x="9687399" y="2719052"/>
                  <a:pt x="9687619" y="2715518"/>
                  <a:pt x="9685632" y="2713236"/>
                </a:cubicBezTo>
                <a:cubicBezTo>
                  <a:pt x="9683571" y="2710953"/>
                  <a:pt x="9680037" y="2710659"/>
                  <a:pt x="9677754" y="2712720"/>
                </a:cubicBezTo>
                <a:lnTo>
                  <a:pt x="9604573" y="2777361"/>
                </a:lnTo>
                <a:cubicBezTo>
                  <a:pt x="9602290" y="2779423"/>
                  <a:pt x="9602069" y="2782957"/>
                  <a:pt x="9604057" y="2785239"/>
                </a:cubicBezTo>
                <a:cubicBezTo>
                  <a:pt x="9605162" y="2786491"/>
                  <a:pt x="9606707" y="2787153"/>
                  <a:pt x="9608254" y="2787153"/>
                </a:cubicBezTo>
                <a:cubicBezTo>
                  <a:pt x="9609579" y="2787153"/>
                  <a:pt x="9610904" y="2786712"/>
                  <a:pt x="9611935" y="2785755"/>
                </a:cubicBezTo>
                <a:close/>
                <a:moveTo>
                  <a:pt x="9518360" y="2836555"/>
                </a:moveTo>
                <a:lnTo>
                  <a:pt x="9610904" y="2786564"/>
                </a:lnTo>
                <a:cubicBezTo>
                  <a:pt x="9613628" y="2785092"/>
                  <a:pt x="9614659" y="2781705"/>
                  <a:pt x="9613186" y="2778981"/>
                </a:cubicBezTo>
                <a:cubicBezTo>
                  <a:pt x="9611714" y="2776257"/>
                  <a:pt x="9608328" y="2775227"/>
                  <a:pt x="9605603" y="2776699"/>
                </a:cubicBezTo>
                <a:lnTo>
                  <a:pt x="9513059" y="2826689"/>
                </a:lnTo>
                <a:cubicBezTo>
                  <a:pt x="9510335" y="2828162"/>
                  <a:pt x="9509304" y="2831548"/>
                  <a:pt x="9510777" y="2834272"/>
                </a:cubicBezTo>
                <a:cubicBezTo>
                  <a:pt x="9511807" y="2836113"/>
                  <a:pt x="9513721" y="2837217"/>
                  <a:pt x="9515709" y="2837217"/>
                </a:cubicBezTo>
                <a:cubicBezTo>
                  <a:pt x="9516593" y="2837217"/>
                  <a:pt x="9517476" y="2836996"/>
                  <a:pt x="9518360" y="2836555"/>
                </a:cubicBezTo>
                <a:close/>
                <a:moveTo>
                  <a:pt x="9406158" y="2870863"/>
                </a:moveTo>
                <a:lnTo>
                  <a:pt x="9517255" y="2836996"/>
                </a:lnTo>
                <a:cubicBezTo>
                  <a:pt x="9520200" y="2836113"/>
                  <a:pt x="9521821" y="2832947"/>
                  <a:pt x="9520936" y="2830002"/>
                </a:cubicBezTo>
                <a:cubicBezTo>
                  <a:pt x="9520053" y="2827057"/>
                  <a:pt x="9516961" y="2825437"/>
                  <a:pt x="9513942" y="2826321"/>
                </a:cubicBezTo>
                <a:lnTo>
                  <a:pt x="9402845" y="2860188"/>
                </a:lnTo>
                <a:cubicBezTo>
                  <a:pt x="9399900" y="2861071"/>
                  <a:pt x="9398281" y="2864237"/>
                  <a:pt x="9399164" y="2867182"/>
                </a:cubicBezTo>
                <a:cubicBezTo>
                  <a:pt x="9399900" y="2869611"/>
                  <a:pt x="9402109" y="2871158"/>
                  <a:pt x="9404538" y="2871158"/>
                </a:cubicBezTo>
                <a:cubicBezTo>
                  <a:pt x="9405127" y="2871084"/>
                  <a:pt x="9405643" y="2871010"/>
                  <a:pt x="9406158" y="2870863"/>
                </a:cubicBezTo>
                <a:close/>
                <a:moveTo>
                  <a:pt x="9276581" y="2886987"/>
                </a:moveTo>
                <a:lnTo>
                  <a:pt x="9405201" y="2871010"/>
                </a:lnTo>
                <a:cubicBezTo>
                  <a:pt x="9408293" y="2870642"/>
                  <a:pt x="9410429" y="2867844"/>
                  <a:pt x="9410060" y="2864826"/>
                </a:cubicBezTo>
                <a:cubicBezTo>
                  <a:pt x="9409692" y="2861734"/>
                  <a:pt x="9406820" y="2859672"/>
                  <a:pt x="9403876" y="2859967"/>
                </a:cubicBezTo>
                <a:lnTo>
                  <a:pt x="9275256" y="2875943"/>
                </a:lnTo>
                <a:cubicBezTo>
                  <a:pt x="9272164" y="2876311"/>
                  <a:pt x="9270029" y="2879109"/>
                  <a:pt x="9270397" y="2882127"/>
                </a:cubicBezTo>
                <a:cubicBezTo>
                  <a:pt x="9270765" y="2884999"/>
                  <a:pt x="9273195" y="2887060"/>
                  <a:pt x="9275993" y="2886987"/>
                </a:cubicBezTo>
                <a:cubicBezTo>
                  <a:pt x="9276139" y="2887060"/>
                  <a:pt x="9276360" y="2886987"/>
                  <a:pt x="9276581" y="2886987"/>
                </a:cubicBezTo>
                <a:close/>
                <a:moveTo>
                  <a:pt x="9281441" y="2881759"/>
                </a:moveTo>
                <a:cubicBezTo>
                  <a:pt x="9281588" y="2878667"/>
                  <a:pt x="9279232" y="2876090"/>
                  <a:pt x="9276213" y="2875869"/>
                </a:cubicBezTo>
                <a:lnTo>
                  <a:pt x="9138685" y="2868286"/>
                </a:lnTo>
                <a:cubicBezTo>
                  <a:pt x="9135225" y="2867992"/>
                  <a:pt x="9132942" y="2870495"/>
                  <a:pt x="9132795" y="2873513"/>
                </a:cubicBezTo>
                <a:cubicBezTo>
                  <a:pt x="9132648" y="2876606"/>
                  <a:pt x="9135004" y="2879182"/>
                  <a:pt x="9138023" y="2879403"/>
                </a:cubicBezTo>
                <a:lnTo>
                  <a:pt x="9275550" y="2886987"/>
                </a:lnTo>
                <a:cubicBezTo>
                  <a:pt x="9275698" y="2886987"/>
                  <a:pt x="9275772" y="2886987"/>
                  <a:pt x="9275919" y="2886987"/>
                </a:cubicBezTo>
                <a:cubicBezTo>
                  <a:pt x="9278864" y="2886987"/>
                  <a:pt x="9281293" y="2884704"/>
                  <a:pt x="9281441" y="2881759"/>
                </a:cubicBezTo>
                <a:close/>
                <a:moveTo>
                  <a:pt x="9143765" y="2875280"/>
                </a:moveTo>
                <a:cubicBezTo>
                  <a:pt x="9144575" y="2872336"/>
                  <a:pt x="9142808" y="2869243"/>
                  <a:pt x="9139790" y="2868433"/>
                </a:cubicBezTo>
                <a:lnTo>
                  <a:pt x="9002261" y="2831622"/>
                </a:lnTo>
                <a:cubicBezTo>
                  <a:pt x="8999242" y="2830886"/>
                  <a:pt x="8996225" y="2832579"/>
                  <a:pt x="8995415" y="2835597"/>
                </a:cubicBezTo>
                <a:cubicBezTo>
                  <a:pt x="8994604" y="2838542"/>
                  <a:pt x="8996371" y="2841635"/>
                  <a:pt x="8999390" y="2842444"/>
                </a:cubicBezTo>
                <a:lnTo>
                  <a:pt x="9136918" y="2879256"/>
                </a:lnTo>
                <a:cubicBezTo>
                  <a:pt x="9137433" y="2879403"/>
                  <a:pt x="9137875" y="2879477"/>
                  <a:pt x="9138390" y="2879477"/>
                </a:cubicBezTo>
                <a:cubicBezTo>
                  <a:pt x="9140893" y="2879403"/>
                  <a:pt x="9143102" y="2877784"/>
                  <a:pt x="9143765" y="2875280"/>
                </a:cubicBezTo>
                <a:close/>
                <a:moveTo>
                  <a:pt x="9005942" y="2839352"/>
                </a:moveTo>
                <a:cubicBezTo>
                  <a:pt x="9007268" y="2836555"/>
                  <a:pt x="9006016" y="2833241"/>
                  <a:pt x="9003218" y="2831990"/>
                </a:cubicBezTo>
                <a:lnTo>
                  <a:pt x="8878648" y="2774490"/>
                </a:lnTo>
                <a:cubicBezTo>
                  <a:pt x="8875850" y="2773239"/>
                  <a:pt x="8872537" y="2774417"/>
                  <a:pt x="8871285" y="2777214"/>
                </a:cubicBezTo>
                <a:cubicBezTo>
                  <a:pt x="8869961" y="2780012"/>
                  <a:pt x="8871212" y="2783325"/>
                  <a:pt x="8874009" y="2784577"/>
                </a:cubicBezTo>
                <a:lnTo>
                  <a:pt x="8998580" y="2842076"/>
                </a:lnTo>
                <a:cubicBezTo>
                  <a:pt x="8999390" y="2842444"/>
                  <a:pt x="9000126" y="2842592"/>
                  <a:pt x="9000937" y="2842592"/>
                </a:cubicBezTo>
                <a:cubicBezTo>
                  <a:pt x="9002997" y="2842592"/>
                  <a:pt x="9004985" y="2841414"/>
                  <a:pt x="9005942" y="2839352"/>
                </a:cubicBezTo>
                <a:close/>
                <a:moveTo>
                  <a:pt x="8880857" y="2782736"/>
                </a:moveTo>
                <a:cubicBezTo>
                  <a:pt x="8882624" y="2780233"/>
                  <a:pt x="8882035" y="2776773"/>
                  <a:pt x="8879458" y="2775006"/>
                </a:cubicBezTo>
                <a:lnTo>
                  <a:pt x="8780435" y="2705432"/>
                </a:lnTo>
                <a:cubicBezTo>
                  <a:pt x="8777932" y="2703665"/>
                  <a:pt x="8774472" y="2704254"/>
                  <a:pt x="8772705" y="2706831"/>
                </a:cubicBezTo>
                <a:cubicBezTo>
                  <a:pt x="8770937" y="2709334"/>
                  <a:pt x="8771526" y="2712794"/>
                  <a:pt x="8774029" y="2714561"/>
                </a:cubicBezTo>
                <a:lnTo>
                  <a:pt x="8873052" y="2784135"/>
                </a:lnTo>
                <a:cubicBezTo>
                  <a:pt x="8874009" y="2784797"/>
                  <a:pt x="8875188" y="2785165"/>
                  <a:pt x="8876292" y="2785165"/>
                </a:cubicBezTo>
                <a:cubicBezTo>
                  <a:pt x="8878059" y="2785092"/>
                  <a:pt x="8879826" y="2784282"/>
                  <a:pt x="8880857" y="2782736"/>
                </a:cubicBezTo>
                <a:close/>
                <a:moveTo>
                  <a:pt x="8780803" y="2714267"/>
                </a:moveTo>
                <a:cubicBezTo>
                  <a:pt x="8783159" y="2712279"/>
                  <a:pt x="8783527" y="2708818"/>
                  <a:pt x="8781613" y="2706389"/>
                </a:cubicBezTo>
                <a:lnTo>
                  <a:pt x="8716898" y="2627317"/>
                </a:lnTo>
                <a:cubicBezTo>
                  <a:pt x="8714910" y="2624962"/>
                  <a:pt x="8711450" y="2624593"/>
                  <a:pt x="8709020" y="2626508"/>
                </a:cubicBezTo>
                <a:cubicBezTo>
                  <a:pt x="8706664" y="2628495"/>
                  <a:pt x="8706296" y="2631956"/>
                  <a:pt x="8708211" y="2634385"/>
                </a:cubicBezTo>
                <a:lnTo>
                  <a:pt x="8772925" y="2713457"/>
                </a:lnTo>
                <a:cubicBezTo>
                  <a:pt x="8774029" y="2714855"/>
                  <a:pt x="8775649" y="2715518"/>
                  <a:pt x="8777269" y="2715518"/>
                </a:cubicBezTo>
                <a:cubicBezTo>
                  <a:pt x="8778594" y="2715518"/>
                  <a:pt x="8779772" y="2715150"/>
                  <a:pt x="8780803" y="2714267"/>
                </a:cubicBezTo>
                <a:close/>
                <a:moveTo>
                  <a:pt x="8713953" y="2636299"/>
                </a:moveTo>
                <a:cubicBezTo>
                  <a:pt x="8716971" y="2635563"/>
                  <a:pt x="8718738" y="2632545"/>
                  <a:pt x="8718002" y="2629526"/>
                </a:cubicBezTo>
                <a:lnTo>
                  <a:pt x="8696284" y="2543387"/>
                </a:lnTo>
                <a:cubicBezTo>
                  <a:pt x="8695547" y="2540442"/>
                  <a:pt x="8692455" y="2538601"/>
                  <a:pt x="8689510" y="2539338"/>
                </a:cubicBezTo>
                <a:cubicBezTo>
                  <a:pt x="8686491" y="2540074"/>
                  <a:pt x="8684724" y="2543093"/>
                  <a:pt x="8685460" y="2546111"/>
                </a:cubicBezTo>
                <a:lnTo>
                  <a:pt x="8707180" y="2632250"/>
                </a:lnTo>
                <a:cubicBezTo>
                  <a:pt x="8707842" y="2634827"/>
                  <a:pt x="8710125" y="2636520"/>
                  <a:pt x="8712628" y="2636447"/>
                </a:cubicBezTo>
                <a:cubicBezTo>
                  <a:pt x="8713069" y="2636447"/>
                  <a:pt x="8713511" y="2636373"/>
                  <a:pt x="8713953" y="2636299"/>
                </a:cubicBezTo>
                <a:close/>
                <a:moveTo>
                  <a:pt x="8696430" y="2545522"/>
                </a:moveTo>
                <a:lnTo>
                  <a:pt x="8707916" y="2455334"/>
                </a:lnTo>
                <a:cubicBezTo>
                  <a:pt x="8708284" y="2452315"/>
                  <a:pt x="8706149" y="2449517"/>
                  <a:pt x="8703056" y="2449076"/>
                </a:cubicBezTo>
                <a:cubicBezTo>
                  <a:pt x="8700038" y="2448560"/>
                  <a:pt x="8697241" y="2450843"/>
                  <a:pt x="8696799" y="2453935"/>
                </a:cubicBezTo>
                <a:lnTo>
                  <a:pt x="8685313" y="2544123"/>
                </a:lnTo>
                <a:cubicBezTo>
                  <a:pt x="8684945" y="2547142"/>
                  <a:pt x="8687081" y="2549940"/>
                  <a:pt x="8690172" y="2550381"/>
                </a:cubicBezTo>
                <a:cubicBezTo>
                  <a:pt x="8690394" y="2550455"/>
                  <a:pt x="8690688" y="2550455"/>
                  <a:pt x="8690908" y="2550455"/>
                </a:cubicBezTo>
                <a:cubicBezTo>
                  <a:pt x="8693706" y="2550308"/>
                  <a:pt x="8696063" y="2548320"/>
                  <a:pt x="8696430" y="2545522"/>
                </a:cubicBezTo>
                <a:close/>
                <a:moveTo>
                  <a:pt x="8707621" y="2456585"/>
                </a:moveTo>
                <a:lnTo>
                  <a:pt x="8742518" y="2365366"/>
                </a:lnTo>
                <a:cubicBezTo>
                  <a:pt x="8743623" y="2362495"/>
                  <a:pt x="8742151" y="2359255"/>
                  <a:pt x="8739279" y="2358151"/>
                </a:cubicBezTo>
                <a:cubicBezTo>
                  <a:pt x="8736408" y="2357047"/>
                  <a:pt x="8733168" y="2358519"/>
                  <a:pt x="8732064" y="2361390"/>
                </a:cubicBezTo>
                <a:lnTo>
                  <a:pt x="8697167" y="2452610"/>
                </a:lnTo>
                <a:cubicBezTo>
                  <a:pt x="8696063" y="2455481"/>
                  <a:pt x="8697535" y="2458720"/>
                  <a:pt x="8700406" y="2459825"/>
                </a:cubicBezTo>
                <a:cubicBezTo>
                  <a:pt x="8701069" y="2460046"/>
                  <a:pt x="8701732" y="2460193"/>
                  <a:pt x="8702468" y="2460193"/>
                </a:cubicBezTo>
                <a:cubicBezTo>
                  <a:pt x="8704676" y="2460193"/>
                  <a:pt x="8706738" y="2458794"/>
                  <a:pt x="8707621" y="2456585"/>
                </a:cubicBezTo>
                <a:close/>
                <a:moveTo>
                  <a:pt x="8742077" y="2366250"/>
                </a:moveTo>
                <a:lnTo>
                  <a:pt x="8792877" y="2281362"/>
                </a:lnTo>
                <a:cubicBezTo>
                  <a:pt x="8794423" y="2278712"/>
                  <a:pt x="8793613" y="2275325"/>
                  <a:pt x="8790963" y="2273705"/>
                </a:cubicBezTo>
                <a:cubicBezTo>
                  <a:pt x="8788313" y="2272085"/>
                  <a:pt x="8784925" y="2272969"/>
                  <a:pt x="8783306" y="2275619"/>
                </a:cubicBezTo>
                <a:lnTo>
                  <a:pt x="8732506" y="2360507"/>
                </a:lnTo>
                <a:cubicBezTo>
                  <a:pt x="8730960" y="2363158"/>
                  <a:pt x="8731770" y="2366544"/>
                  <a:pt x="8734420" y="2368164"/>
                </a:cubicBezTo>
                <a:cubicBezTo>
                  <a:pt x="8735303" y="2368679"/>
                  <a:pt x="8736334" y="2368974"/>
                  <a:pt x="8737291" y="2368974"/>
                </a:cubicBezTo>
                <a:cubicBezTo>
                  <a:pt x="8739206" y="2368974"/>
                  <a:pt x="8741046" y="2368017"/>
                  <a:pt x="8742077" y="2366250"/>
                </a:cubicBezTo>
                <a:close/>
                <a:moveTo>
                  <a:pt x="8792361" y="2282172"/>
                </a:moveTo>
                <a:lnTo>
                  <a:pt x="8851481" y="2211199"/>
                </a:lnTo>
                <a:cubicBezTo>
                  <a:pt x="8853469" y="2208843"/>
                  <a:pt x="8853101" y="2205309"/>
                  <a:pt x="8850745" y="2203321"/>
                </a:cubicBezTo>
                <a:cubicBezTo>
                  <a:pt x="8848389" y="2201334"/>
                  <a:pt x="8844855" y="2201702"/>
                  <a:pt x="8842867" y="2204058"/>
                </a:cubicBezTo>
                <a:lnTo>
                  <a:pt x="8783748" y="2275031"/>
                </a:lnTo>
                <a:cubicBezTo>
                  <a:pt x="8781760" y="2277386"/>
                  <a:pt x="8782128" y="2280920"/>
                  <a:pt x="8784484" y="2282908"/>
                </a:cubicBezTo>
                <a:cubicBezTo>
                  <a:pt x="8785515" y="2283792"/>
                  <a:pt x="8786840" y="2284233"/>
                  <a:pt x="8788092" y="2284233"/>
                </a:cubicBezTo>
                <a:cubicBezTo>
                  <a:pt x="8789711" y="2284160"/>
                  <a:pt x="8791257" y="2283423"/>
                  <a:pt x="8792361" y="2282172"/>
                </a:cubicBezTo>
                <a:close/>
                <a:moveTo>
                  <a:pt x="8850819" y="2211862"/>
                </a:moveTo>
                <a:lnTo>
                  <a:pt x="8917080" y="2155025"/>
                </a:lnTo>
                <a:cubicBezTo>
                  <a:pt x="8919435" y="2153037"/>
                  <a:pt x="8919730" y="2149503"/>
                  <a:pt x="8917668" y="2147147"/>
                </a:cubicBezTo>
                <a:cubicBezTo>
                  <a:pt x="8915680" y="2144791"/>
                  <a:pt x="8912147" y="2144570"/>
                  <a:pt x="8909791" y="2146558"/>
                </a:cubicBezTo>
                <a:lnTo>
                  <a:pt x="8843530" y="2203395"/>
                </a:lnTo>
                <a:cubicBezTo>
                  <a:pt x="8841174" y="2205383"/>
                  <a:pt x="8840879" y="2208917"/>
                  <a:pt x="8842941" y="2211273"/>
                </a:cubicBezTo>
                <a:cubicBezTo>
                  <a:pt x="8844045" y="2212598"/>
                  <a:pt x="8845665" y="2213261"/>
                  <a:pt x="8847211" y="2213187"/>
                </a:cubicBezTo>
                <a:cubicBezTo>
                  <a:pt x="8848462" y="2213187"/>
                  <a:pt x="8849788" y="2212745"/>
                  <a:pt x="8850819" y="2211862"/>
                </a:cubicBezTo>
                <a:close/>
                <a:moveTo>
                  <a:pt x="8916270" y="2155614"/>
                </a:moveTo>
                <a:lnTo>
                  <a:pt x="8988494" y="2113207"/>
                </a:lnTo>
                <a:cubicBezTo>
                  <a:pt x="8991144" y="2111661"/>
                  <a:pt x="8992028" y="2108274"/>
                  <a:pt x="8990482" y="2105550"/>
                </a:cubicBezTo>
                <a:cubicBezTo>
                  <a:pt x="8988936" y="2102899"/>
                  <a:pt x="8985475" y="2102016"/>
                  <a:pt x="8982825" y="2103562"/>
                </a:cubicBezTo>
                <a:lnTo>
                  <a:pt x="8910601" y="2145969"/>
                </a:lnTo>
                <a:cubicBezTo>
                  <a:pt x="8907950" y="2147515"/>
                  <a:pt x="8907067" y="2150902"/>
                  <a:pt x="8908613" y="2153626"/>
                </a:cubicBezTo>
                <a:cubicBezTo>
                  <a:pt x="8909644" y="2155393"/>
                  <a:pt x="8911558" y="2156423"/>
                  <a:pt x="8913472" y="2156350"/>
                </a:cubicBezTo>
                <a:cubicBezTo>
                  <a:pt x="8914429" y="2156423"/>
                  <a:pt x="8915386" y="2156129"/>
                  <a:pt x="8916270" y="2155614"/>
                </a:cubicBezTo>
                <a:close/>
                <a:moveTo>
                  <a:pt x="8987316" y="2113722"/>
                </a:moveTo>
                <a:lnTo>
                  <a:pt x="9069921" y="2087586"/>
                </a:lnTo>
                <a:cubicBezTo>
                  <a:pt x="9072866" y="2086629"/>
                  <a:pt x="9074486" y="2083536"/>
                  <a:pt x="9073529" y="2080592"/>
                </a:cubicBezTo>
                <a:cubicBezTo>
                  <a:pt x="9072572" y="2077647"/>
                  <a:pt x="9069479" y="2076027"/>
                  <a:pt x="9066534" y="2076984"/>
                </a:cubicBezTo>
                <a:lnTo>
                  <a:pt x="8983929" y="2103120"/>
                </a:lnTo>
                <a:cubicBezTo>
                  <a:pt x="8980984" y="2104077"/>
                  <a:pt x="8979365" y="2107170"/>
                  <a:pt x="8980322" y="2110114"/>
                </a:cubicBezTo>
                <a:cubicBezTo>
                  <a:pt x="8981058" y="2112470"/>
                  <a:pt x="8983267" y="2114017"/>
                  <a:pt x="8985696" y="2114017"/>
                </a:cubicBezTo>
                <a:cubicBezTo>
                  <a:pt x="8986212" y="2113943"/>
                  <a:pt x="8986801" y="2113869"/>
                  <a:pt x="8987316" y="2113722"/>
                </a:cubicBezTo>
                <a:close/>
                <a:moveTo>
                  <a:pt x="9068743" y="2087807"/>
                </a:moveTo>
                <a:lnTo>
                  <a:pt x="9166220" y="2079708"/>
                </a:lnTo>
                <a:cubicBezTo>
                  <a:pt x="9169313" y="2079414"/>
                  <a:pt x="9171595" y="2076763"/>
                  <a:pt x="9171300" y="2073671"/>
                </a:cubicBezTo>
                <a:cubicBezTo>
                  <a:pt x="9171006" y="2070579"/>
                  <a:pt x="9168282" y="2068370"/>
                  <a:pt x="9165263" y="2068591"/>
                </a:cubicBezTo>
                <a:lnTo>
                  <a:pt x="9067786" y="2076690"/>
                </a:lnTo>
                <a:cubicBezTo>
                  <a:pt x="9064694" y="2076984"/>
                  <a:pt x="9062412" y="2079634"/>
                  <a:pt x="9062706" y="2082727"/>
                </a:cubicBezTo>
                <a:cubicBezTo>
                  <a:pt x="9062927" y="2085672"/>
                  <a:pt x="9065430" y="2087880"/>
                  <a:pt x="9068301" y="2087807"/>
                </a:cubicBezTo>
                <a:cubicBezTo>
                  <a:pt x="9068448" y="2087807"/>
                  <a:pt x="9068596" y="2087807"/>
                  <a:pt x="9068743" y="2087807"/>
                </a:cubicBezTo>
                <a:close/>
                <a:moveTo>
                  <a:pt x="9281293" y="2078677"/>
                </a:moveTo>
                <a:cubicBezTo>
                  <a:pt x="9281441" y="2075585"/>
                  <a:pt x="9279011" y="2073008"/>
                  <a:pt x="9275919" y="2072861"/>
                </a:cubicBezTo>
                <a:lnTo>
                  <a:pt x="9165925" y="2068517"/>
                </a:lnTo>
                <a:cubicBezTo>
                  <a:pt x="9162908" y="2068223"/>
                  <a:pt x="9160256" y="2070800"/>
                  <a:pt x="9160110" y="2073892"/>
                </a:cubicBezTo>
                <a:cubicBezTo>
                  <a:pt x="9159962" y="2076984"/>
                  <a:pt x="9162392" y="2079561"/>
                  <a:pt x="9165484" y="2079708"/>
                </a:cubicBezTo>
                <a:lnTo>
                  <a:pt x="9275477" y="2084052"/>
                </a:lnTo>
                <a:cubicBezTo>
                  <a:pt x="9275550" y="2084052"/>
                  <a:pt x="9275624" y="2084052"/>
                  <a:pt x="9275772" y="2084052"/>
                </a:cubicBezTo>
                <a:cubicBezTo>
                  <a:pt x="9278790" y="2084052"/>
                  <a:pt x="9281220" y="2081696"/>
                  <a:pt x="9281293" y="2078677"/>
                </a:cubicBezTo>
                <a:close/>
                <a:moveTo>
                  <a:pt x="9401372" y="2090015"/>
                </a:moveTo>
                <a:cubicBezTo>
                  <a:pt x="9401667" y="2086923"/>
                  <a:pt x="9399385" y="2084199"/>
                  <a:pt x="9396366" y="2083978"/>
                </a:cubicBezTo>
                <a:lnTo>
                  <a:pt x="9276287" y="2072935"/>
                </a:lnTo>
                <a:cubicBezTo>
                  <a:pt x="9273048" y="2072714"/>
                  <a:pt x="9270545" y="2074922"/>
                  <a:pt x="9270250" y="2077941"/>
                </a:cubicBezTo>
                <a:cubicBezTo>
                  <a:pt x="9269955" y="2081033"/>
                  <a:pt x="9272238" y="2083757"/>
                  <a:pt x="9275256" y="2083978"/>
                </a:cubicBezTo>
                <a:lnTo>
                  <a:pt x="9395336" y="2095022"/>
                </a:lnTo>
                <a:cubicBezTo>
                  <a:pt x="9395557" y="2095022"/>
                  <a:pt x="9395704" y="2095022"/>
                  <a:pt x="9395924" y="2095022"/>
                </a:cubicBezTo>
                <a:cubicBezTo>
                  <a:pt x="9398722" y="2095095"/>
                  <a:pt x="9401152" y="2092887"/>
                  <a:pt x="9401372" y="2090015"/>
                </a:cubicBezTo>
                <a:close/>
                <a:moveTo>
                  <a:pt x="9522777" y="2105255"/>
                </a:moveTo>
                <a:cubicBezTo>
                  <a:pt x="9523145" y="2102163"/>
                  <a:pt x="9521010" y="2099439"/>
                  <a:pt x="9517918" y="2098997"/>
                </a:cubicBezTo>
                <a:lnTo>
                  <a:pt x="9396514" y="2083978"/>
                </a:lnTo>
                <a:cubicBezTo>
                  <a:pt x="9393495" y="2083610"/>
                  <a:pt x="9390697" y="2085745"/>
                  <a:pt x="9390255" y="2088837"/>
                </a:cubicBezTo>
                <a:cubicBezTo>
                  <a:pt x="9389888" y="2091930"/>
                  <a:pt x="9392023" y="2094654"/>
                  <a:pt x="9395114" y="2095095"/>
                </a:cubicBezTo>
                <a:lnTo>
                  <a:pt x="9516519" y="2110114"/>
                </a:lnTo>
                <a:cubicBezTo>
                  <a:pt x="9516740" y="2110114"/>
                  <a:pt x="9517035" y="2110188"/>
                  <a:pt x="9517255" y="2110188"/>
                </a:cubicBezTo>
                <a:cubicBezTo>
                  <a:pt x="9520053" y="2110114"/>
                  <a:pt x="9522409" y="2108053"/>
                  <a:pt x="9522777" y="2105255"/>
                </a:cubicBezTo>
                <a:close/>
                <a:moveTo>
                  <a:pt x="9636673" y="2121526"/>
                </a:moveTo>
                <a:cubicBezTo>
                  <a:pt x="9637114" y="2118508"/>
                  <a:pt x="9634979" y="2115636"/>
                  <a:pt x="9631961" y="2115194"/>
                </a:cubicBezTo>
                <a:lnTo>
                  <a:pt x="9517992" y="2098997"/>
                </a:lnTo>
                <a:cubicBezTo>
                  <a:pt x="9514900" y="2098556"/>
                  <a:pt x="9512102" y="2100691"/>
                  <a:pt x="9511661" y="2103709"/>
                </a:cubicBezTo>
                <a:cubicBezTo>
                  <a:pt x="9511218" y="2106728"/>
                  <a:pt x="9513354" y="2109599"/>
                  <a:pt x="9516372" y="2110041"/>
                </a:cubicBezTo>
                <a:lnTo>
                  <a:pt x="9630341" y="2126238"/>
                </a:lnTo>
                <a:cubicBezTo>
                  <a:pt x="9630635" y="2126312"/>
                  <a:pt x="9630930" y="2126312"/>
                  <a:pt x="9631151" y="2126312"/>
                </a:cubicBezTo>
                <a:cubicBezTo>
                  <a:pt x="9633949" y="2126312"/>
                  <a:pt x="9636304" y="2124324"/>
                  <a:pt x="9636673" y="2121526"/>
                </a:cubicBezTo>
                <a:close/>
                <a:moveTo>
                  <a:pt x="9735401" y="2141110"/>
                </a:moveTo>
                <a:cubicBezTo>
                  <a:pt x="9735990" y="2138091"/>
                  <a:pt x="9734002" y="2135146"/>
                  <a:pt x="9730983" y="2134557"/>
                </a:cubicBezTo>
                <a:lnTo>
                  <a:pt x="9632255" y="2115194"/>
                </a:lnTo>
                <a:cubicBezTo>
                  <a:pt x="9629310" y="2114606"/>
                  <a:pt x="9626291" y="2116593"/>
                  <a:pt x="9625703" y="2119612"/>
                </a:cubicBezTo>
                <a:cubicBezTo>
                  <a:pt x="9625113" y="2122630"/>
                  <a:pt x="9627101" y="2125575"/>
                  <a:pt x="9630120" y="2126164"/>
                </a:cubicBezTo>
                <a:lnTo>
                  <a:pt x="9728849" y="2145527"/>
                </a:lnTo>
                <a:cubicBezTo>
                  <a:pt x="9729217" y="2145601"/>
                  <a:pt x="9729585" y="2145601"/>
                  <a:pt x="9729953" y="2145601"/>
                </a:cubicBezTo>
                <a:cubicBezTo>
                  <a:pt x="9732530" y="2145601"/>
                  <a:pt x="9734886" y="2143760"/>
                  <a:pt x="9735401" y="2141110"/>
                </a:cubicBezTo>
                <a:close/>
                <a:moveTo>
                  <a:pt x="9811085" y="2166142"/>
                </a:moveTo>
                <a:cubicBezTo>
                  <a:pt x="9812043" y="2163197"/>
                  <a:pt x="9810423" y="2160105"/>
                  <a:pt x="9807478" y="2159147"/>
                </a:cubicBezTo>
                <a:lnTo>
                  <a:pt x="9731573" y="2134778"/>
                </a:lnTo>
                <a:cubicBezTo>
                  <a:pt x="9728628" y="2133821"/>
                  <a:pt x="9725535" y="2135441"/>
                  <a:pt x="9724578" y="2138386"/>
                </a:cubicBezTo>
                <a:cubicBezTo>
                  <a:pt x="9723621" y="2141331"/>
                  <a:pt x="9725241" y="2144423"/>
                  <a:pt x="9728186" y="2145380"/>
                </a:cubicBezTo>
                <a:lnTo>
                  <a:pt x="9804092" y="2169749"/>
                </a:lnTo>
                <a:cubicBezTo>
                  <a:pt x="9804680" y="2169970"/>
                  <a:pt x="9805270" y="2170044"/>
                  <a:pt x="9805859" y="2170044"/>
                </a:cubicBezTo>
                <a:cubicBezTo>
                  <a:pt x="9808214" y="2170044"/>
                  <a:pt x="9810349" y="2168498"/>
                  <a:pt x="9811085" y="2166142"/>
                </a:cubicBezTo>
                <a:close/>
                <a:moveTo>
                  <a:pt x="9860781" y="2202291"/>
                </a:moveTo>
                <a:cubicBezTo>
                  <a:pt x="9862548" y="2199788"/>
                  <a:pt x="9861886" y="2196254"/>
                  <a:pt x="9859309" y="2194560"/>
                </a:cubicBezTo>
                <a:lnTo>
                  <a:pt x="9808951" y="2159957"/>
                </a:lnTo>
                <a:cubicBezTo>
                  <a:pt x="9806447" y="2158264"/>
                  <a:pt x="9802987" y="2158853"/>
                  <a:pt x="9801220" y="2161430"/>
                </a:cubicBezTo>
                <a:cubicBezTo>
                  <a:pt x="9799453" y="2163933"/>
                  <a:pt x="9800116" y="2167467"/>
                  <a:pt x="9802692" y="2169160"/>
                </a:cubicBezTo>
                <a:lnTo>
                  <a:pt x="9853051" y="2203763"/>
                </a:lnTo>
                <a:cubicBezTo>
                  <a:pt x="9854008" y="2204426"/>
                  <a:pt x="9855112" y="2204720"/>
                  <a:pt x="9856217" y="2204720"/>
                </a:cubicBezTo>
                <a:cubicBezTo>
                  <a:pt x="9857910" y="2204647"/>
                  <a:pt x="9859677" y="2203837"/>
                  <a:pt x="9860781" y="2202291"/>
                </a:cubicBezTo>
                <a:close/>
                <a:moveTo>
                  <a:pt x="9880586" y="2254269"/>
                </a:moveTo>
                <a:cubicBezTo>
                  <a:pt x="9883384" y="2253017"/>
                  <a:pt x="9884635" y="2249704"/>
                  <a:pt x="9883458" y="2246906"/>
                </a:cubicBezTo>
                <a:lnTo>
                  <a:pt x="9861297" y="2196843"/>
                </a:lnTo>
                <a:cubicBezTo>
                  <a:pt x="9860045" y="2194045"/>
                  <a:pt x="9856732" y="2192793"/>
                  <a:pt x="9853935" y="2193971"/>
                </a:cubicBezTo>
                <a:cubicBezTo>
                  <a:pt x="9851137" y="2195223"/>
                  <a:pt x="9849885" y="2198536"/>
                  <a:pt x="9851063" y="2201334"/>
                </a:cubicBezTo>
                <a:lnTo>
                  <a:pt x="9873224" y="2251397"/>
                </a:lnTo>
                <a:cubicBezTo>
                  <a:pt x="9874181" y="2253459"/>
                  <a:pt x="9876242" y="2254710"/>
                  <a:pt x="9878377" y="2254710"/>
                </a:cubicBezTo>
                <a:cubicBezTo>
                  <a:pt x="9879113" y="2254710"/>
                  <a:pt x="9879849" y="2254563"/>
                  <a:pt x="9880586" y="2254269"/>
                </a:cubicBezTo>
                <a:close/>
                <a:moveTo>
                  <a:pt x="9883089" y="2312652"/>
                </a:moveTo>
                <a:lnTo>
                  <a:pt x="9883899" y="2249262"/>
                </a:lnTo>
                <a:cubicBezTo>
                  <a:pt x="9883973" y="2246170"/>
                  <a:pt x="9881470" y="2243667"/>
                  <a:pt x="9878377" y="2243593"/>
                </a:cubicBezTo>
                <a:cubicBezTo>
                  <a:pt x="9875653" y="2243741"/>
                  <a:pt x="9872782" y="2246023"/>
                  <a:pt x="9872708" y="2249115"/>
                </a:cubicBezTo>
                <a:lnTo>
                  <a:pt x="9871898" y="2312505"/>
                </a:lnTo>
                <a:cubicBezTo>
                  <a:pt x="9871825" y="2315597"/>
                  <a:pt x="9874328" y="2318100"/>
                  <a:pt x="9877420" y="2318174"/>
                </a:cubicBezTo>
                <a:cubicBezTo>
                  <a:pt x="9877420" y="2318174"/>
                  <a:pt x="9877494" y="2318174"/>
                  <a:pt x="9877494" y="2318174"/>
                </a:cubicBezTo>
                <a:cubicBezTo>
                  <a:pt x="9880586" y="2318100"/>
                  <a:pt x="9883015" y="2315670"/>
                  <a:pt x="9883089" y="2312652"/>
                </a:cubicBezTo>
                <a:close/>
                <a:moveTo>
                  <a:pt x="9864315" y="2388557"/>
                </a:moveTo>
                <a:lnTo>
                  <a:pt x="9882942" y="2313904"/>
                </a:lnTo>
                <a:cubicBezTo>
                  <a:pt x="9883678" y="2310885"/>
                  <a:pt x="9881837" y="2307866"/>
                  <a:pt x="9878893" y="2307130"/>
                </a:cubicBezTo>
                <a:cubicBezTo>
                  <a:pt x="9875948" y="2306394"/>
                  <a:pt x="9872855" y="2308234"/>
                  <a:pt x="9872119" y="2311180"/>
                </a:cubicBezTo>
                <a:lnTo>
                  <a:pt x="9853566" y="2385833"/>
                </a:lnTo>
                <a:cubicBezTo>
                  <a:pt x="9852830" y="2388852"/>
                  <a:pt x="9854671" y="2391871"/>
                  <a:pt x="9857616" y="2392607"/>
                </a:cubicBezTo>
                <a:cubicBezTo>
                  <a:pt x="9858057" y="2392754"/>
                  <a:pt x="9858573" y="2392754"/>
                  <a:pt x="9859014" y="2392754"/>
                </a:cubicBezTo>
                <a:cubicBezTo>
                  <a:pt x="9861443" y="2392754"/>
                  <a:pt x="9863726" y="2391134"/>
                  <a:pt x="9864315" y="2388557"/>
                </a:cubicBezTo>
                <a:close/>
                <a:moveTo>
                  <a:pt x="9832731" y="2471604"/>
                </a:moveTo>
                <a:lnTo>
                  <a:pt x="9864095" y="2389220"/>
                </a:lnTo>
                <a:cubicBezTo>
                  <a:pt x="9865198" y="2386349"/>
                  <a:pt x="9863726" y="2383109"/>
                  <a:pt x="9860855" y="2382005"/>
                </a:cubicBezTo>
                <a:cubicBezTo>
                  <a:pt x="9857983" y="2380901"/>
                  <a:pt x="9854744" y="2382373"/>
                  <a:pt x="9853640" y="2385244"/>
                </a:cubicBezTo>
                <a:lnTo>
                  <a:pt x="9822276" y="2467629"/>
                </a:lnTo>
                <a:cubicBezTo>
                  <a:pt x="9821172" y="2470500"/>
                  <a:pt x="9822645" y="2473739"/>
                  <a:pt x="9825516" y="2474844"/>
                </a:cubicBezTo>
                <a:cubicBezTo>
                  <a:pt x="9826179" y="2475065"/>
                  <a:pt x="9826841" y="2475212"/>
                  <a:pt x="9827577" y="2475212"/>
                </a:cubicBezTo>
                <a:cubicBezTo>
                  <a:pt x="9829786" y="2475212"/>
                  <a:pt x="9831921" y="2473813"/>
                  <a:pt x="9832731" y="2471604"/>
                </a:cubicBezTo>
                <a:close/>
                <a:moveTo>
                  <a:pt x="9793342" y="2558553"/>
                </a:moveTo>
                <a:lnTo>
                  <a:pt x="9832584" y="2471899"/>
                </a:lnTo>
                <a:cubicBezTo>
                  <a:pt x="9833835" y="2469101"/>
                  <a:pt x="9832584" y="2465788"/>
                  <a:pt x="9829786" y="2464537"/>
                </a:cubicBezTo>
                <a:cubicBezTo>
                  <a:pt x="9826988" y="2463285"/>
                  <a:pt x="9823676" y="2464537"/>
                  <a:pt x="9822424" y="2467334"/>
                </a:cubicBezTo>
                <a:lnTo>
                  <a:pt x="9783183" y="2553989"/>
                </a:lnTo>
                <a:cubicBezTo>
                  <a:pt x="9781931" y="2556786"/>
                  <a:pt x="9783183" y="2560100"/>
                  <a:pt x="9785980" y="2561351"/>
                </a:cubicBezTo>
                <a:cubicBezTo>
                  <a:pt x="9786717" y="2561719"/>
                  <a:pt x="9787526" y="2561866"/>
                  <a:pt x="9788336" y="2561866"/>
                </a:cubicBezTo>
                <a:cubicBezTo>
                  <a:pt x="9790398" y="2561793"/>
                  <a:pt x="9792386" y="2560615"/>
                  <a:pt x="9793342" y="2558553"/>
                </a:cubicBezTo>
                <a:close/>
                <a:moveTo>
                  <a:pt x="9730690" y="2574824"/>
                </a:moveTo>
                <a:lnTo>
                  <a:pt x="9789514" y="2561719"/>
                </a:lnTo>
                <a:cubicBezTo>
                  <a:pt x="9792532" y="2561056"/>
                  <a:pt x="9794373" y="2558038"/>
                  <a:pt x="9793711" y="2555093"/>
                </a:cubicBezTo>
                <a:cubicBezTo>
                  <a:pt x="9793048" y="2552075"/>
                  <a:pt x="9790029" y="2550234"/>
                  <a:pt x="9787084" y="2550897"/>
                </a:cubicBezTo>
                <a:lnTo>
                  <a:pt x="9728259" y="2564002"/>
                </a:lnTo>
                <a:cubicBezTo>
                  <a:pt x="9725241" y="2564664"/>
                  <a:pt x="9723400" y="2567683"/>
                  <a:pt x="9724063" y="2570628"/>
                </a:cubicBezTo>
                <a:cubicBezTo>
                  <a:pt x="9724652" y="2573204"/>
                  <a:pt x="9726935" y="2574971"/>
                  <a:pt x="9729511" y="2574971"/>
                </a:cubicBezTo>
                <a:cubicBezTo>
                  <a:pt x="9729879" y="2574971"/>
                  <a:pt x="9730247" y="2574898"/>
                  <a:pt x="9730690" y="2574824"/>
                </a:cubicBezTo>
                <a:close/>
                <a:moveTo>
                  <a:pt x="9646390" y="2591095"/>
                </a:moveTo>
                <a:lnTo>
                  <a:pt x="9730542" y="2574824"/>
                </a:lnTo>
                <a:cubicBezTo>
                  <a:pt x="9733560" y="2574235"/>
                  <a:pt x="9735548" y="2571290"/>
                  <a:pt x="9734959" y="2568272"/>
                </a:cubicBezTo>
                <a:cubicBezTo>
                  <a:pt x="9734371" y="2565253"/>
                  <a:pt x="9731426" y="2563265"/>
                  <a:pt x="9728407" y="2563854"/>
                </a:cubicBezTo>
                <a:lnTo>
                  <a:pt x="9644255" y="2580125"/>
                </a:lnTo>
                <a:cubicBezTo>
                  <a:pt x="9641237" y="2580714"/>
                  <a:pt x="9639249" y="2583659"/>
                  <a:pt x="9639838" y="2586677"/>
                </a:cubicBezTo>
                <a:cubicBezTo>
                  <a:pt x="9640354" y="2589328"/>
                  <a:pt x="9642709" y="2591242"/>
                  <a:pt x="9645360" y="2591169"/>
                </a:cubicBezTo>
                <a:cubicBezTo>
                  <a:pt x="9645654" y="2591242"/>
                  <a:pt x="9646023" y="2591169"/>
                  <a:pt x="9646390" y="2591095"/>
                </a:cubicBezTo>
                <a:close/>
                <a:moveTo>
                  <a:pt x="9607371" y="2666779"/>
                </a:moveTo>
                <a:lnTo>
                  <a:pt x="9650219" y="2588371"/>
                </a:lnTo>
                <a:cubicBezTo>
                  <a:pt x="9651691" y="2585647"/>
                  <a:pt x="9650734" y="2582260"/>
                  <a:pt x="9648010" y="2580788"/>
                </a:cubicBezTo>
                <a:cubicBezTo>
                  <a:pt x="9645286" y="2579315"/>
                  <a:pt x="9641900" y="2580272"/>
                  <a:pt x="9640427" y="2582996"/>
                </a:cubicBezTo>
                <a:lnTo>
                  <a:pt x="9597578" y="2661405"/>
                </a:lnTo>
                <a:cubicBezTo>
                  <a:pt x="9596106" y="2664129"/>
                  <a:pt x="9597137" y="2667516"/>
                  <a:pt x="9599787" y="2668988"/>
                </a:cubicBezTo>
                <a:cubicBezTo>
                  <a:pt x="9600671" y="2669430"/>
                  <a:pt x="9601554" y="2669651"/>
                  <a:pt x="9602511" y="2669651"/>
                </a:cubicBezTo>
                <a:cubicBezTo>
                  <a:pt x="9604426" y="2669651"/>
                  <a:pt x="9606340" y="2668620"/>
                  <a:pt x="9607371" y="2666779"/>
                </a:cubicBezTo>
                <a:close/>
                <a:moveTo>
                  <a:pt x="9499365" y="2684449"/>
                </a:moveTo>
                <a:lnTo>
                  <a:pt x="9603247" y="2669577"/>
                </a:lnTo>
                <a:cubicBezTo>
                  <a:pt x="9606266" y="2669135"/>
                  <a:pt x="9608401" y="2666338"/>
                  <a:pt x="9607959" y="2663246"/>
                </a:cubicBezTo>
                <a:cubicBezTo>
                  <a:pt x="9607517" y="2660153"/>
                  <a:pt x="9604647" y="2657945"/>
                  <a:pt x="9601628" y="2658534"/>
                </a:cubicBezTo>
                <a:lnTo>
                  <a:pt x="9497746" y="2673406"/>
                </a:lnTo>
                <a:cubicBezTo>
                  <a:pt x="9494727" y="2673847"/>
                  <a:pt x="9492591" y="2676645"/>
                  <a:pt x="9493034" y="2679737"/>
                </a:cubicBezTo>
                <a:cubicBezTo>
                  <a:pt x="9493401" y="2682535"/>
                  <a:pt x="9495831" y="2684523"/>
                  <a:pt x="9498555" y="2684523"/>
                </a:cubicBezTo>
                <a:cubicBezTo>
                  <a:pt x="9498849" y="2684523"/>
                  <a:pt x="9499144" y="2684523"/>
                  <a:pt x="9499365" y="2684449"/>
                </a:cubicBezTo>
                <a:close/>
                <a:moveTo>
                  <a:pt x="9378770" y="2689750"/>
                </a:moveTo>
                <a:lnTo>
                  <a:pt x="9498849" y="2684523"/>
                </a:lnTo>
                <a:cubicBezTo>
                  <a:pt x="9501942" y="2684375"/>
                  <a:pt x="9504298" y="2681799"/>
                  <a:pt x="9504151" y="2678706"/>
                </a:cubicBezTo>
                <a:cubicBezTo>
                  <a:pt x="9504003" y="2675614"/>
                  <a:pt x="9501942" y="2673185"/>
                  <a:pt x="9498334" y="2673406"/>
                </a:cubicBezTo>
                <a:lnTo>
                  <a:pt x="9378255" y="2678633"/>
                </a:lnTo>
                <a:cubicBezTo>
                  <a:pt x="9375163" y="2678780"/>
                  <a:pt x="9372806" y="2681357"/>
                  <a:pt x="9372954" y="2684449"/>
                </a:cubicBezTo>
                <a:cubicBezTo>
                  <a:pt x="9373101" y="2687468"/>
                  <a:pt x="9375604" y="2689824"/>
                  <a:pt x="9378549" y="2689750"/>
                </a:cubicBezTo>
                <a:cubicBezTo>
                  <a:pt x="9378623" y="2689750"/>
                  <a:pt x="9378697" y="2689750"/>
                  <a:pt x="9378770" y="2689750"/>
                </a:cubicBezTo>
                <a:close/>
                <a:moveTo>
                  <a:pt x="9384071" y="2684670"/>
                </a:moveTo>
                <a:cubicBezTo>
                  <a:pt x="9384366" y="2681578"/>
                  <a:pt x="9382083" y="2678927"/>
                  <a:pt x="9378991" y="2678633"/>
                </a:cubicBezTo>
                <a:lnTo>
                  <a:pt x="9249194" y="2666853"/>
                </a:lnTo>
                <a:cubicBezTo>
                  <a:pt x="9246175" y="2666779"/>
                  <a:pt x="9243451" y="2668841"/>
                  <a:pt x="9243156" y="2671933"/>
                </a:cubicBezTo>
                <a:cubicBezTo>
                  <a:pt x="9242862" y="2675025"/>
                  <a:pt x="9245144" y="2677676"/>
                  <a:pt x="9248237" y="2677970"/>
                </a:cubicBezTo>
                <a:lnTo>
                  <a:pt x="9378034" y="2689750"/>
                </a:lnTo>
                <a:cubicBezTo>
                  <a:pt x="9378255" y="2689750"/>
                  <a:pt x="9378402" y="2689750"/>
                  <a:pt x="9378623" y="2689750"/>
                </a:cubicBezTo>
                <a:cubicBezTo>
                  <a:pt x="9381421" y="2689750"/>
                  <a:pt x="9383777" y="2687541"/>
                  <a:pt x="9384071" y="2684670"/>
                </a:cubicBezTo>
                <a:close/>
                <a:moveTo>
                  <a:pt x="9254126" y="2673921"/>
                </a:moveTo>
                <a:cubicBezTo>
                  <a:pt x="9254937" y="2670976"/>
                  <a:pt x="9253169" y="2667884"/>
                  <a:pt x="9250225" y="2667074"/>
                </a:cubicBezTo>
                <a:lnTo>
                  <a:pt x="9117482" y="2630925"/>
                </a:lnTo>
                <a:cubicBezTo>
                  <a:pt x="9114537" y="2630115"/>
                  <a:pt x="9111444" y="2631882"/>
                  <a:pt x="9110634" y="2634827"/>
                </a:cubicBezTo>
                <a:cubicBezTo>
                  <a:pt x="9109825" y="2637772"/>
                  <a:pt x="9111591" y="2640864"/>
                  <a:pt x="9114537" y="2641674"/>
                </a:cubicBezTo>
                <a:lnTo>
                  <a:pt x="9247279" y="2677823"/>
                </a:lnTo>
                <a:cubicBezTo>
                  <a:pt x="9247794" y="2677970"/>
                  <a:pt x="9248310" y="2678044"/>
                  <a:pt x="9248752" y="2678044"/>
                </a:cubicBezTo>
                <a:cubicBezTo>
                  <a:pt x="9251255" y="2677970"/>
                  <a:pt x="9253464" y="2676350"/>
                  <a:pt x="9254126" y="2673921"/>
                </a:cubicBezTo>
                <a:close/>
                <a:moveTo>
                  <a:pt x="9121237" y="2638361"/>
                </a:moveTo>
                <a:cubicBezTo>
                  <a:pt x="9122341" y="2635490"/>
                  <a:pt x="9120942" y="2632250"/>
                  <a:pt x="9118070" y="2631146"/>
                </a:cubicBezTo>
                <a:lnTo>
                  <a:pt x="8990482" y="2580788"/>
                </a:lnTo>
                <a:cubicBezTo>
                  <a:pt x="8987610" y="2579683"/>
                  <a:pt x="8984371" y="2581082"/>
                  <a:pt x="8983267" y="2583953"/>
                </a:cubicBezTo>
                <a:cubicBezTo>
                  <a:pt x="8982162" y="2586825"/>
                  <a:pt x="8983561" y="2590064"/>
                  <a:pt x="8986432" y="2591169"/>
                </a:cubicBezTo>
                <a:lnTo>
                  <a:pt x="9114022" y="2641527"/>
                </a:lnTo>
                <a:cubicBezTo>
                  <a:pt x="9114684" y="2641821"/>
                  <a:pt x="9115420" y="2641895"/>
                  <a:pt x="9116082" y="2641895"/>
                </a:cubicBezTo>
                <a:cubicBezTo>
                  <a:pt x="9118291" y="2641821"/>
                  <a:pt x="9120353" y="2640496"/>
                  <a:pt x="9121237" y="2638361"/>
                </a:cubicBezTo>
                <a:close/>
                <a:moveTo>
                  <a:pt x="8993427" y="2588297"/>
                </a:moveTo>
                <a:cubicBezTo>
                  <a:pt x="8994752" y="2585499"/>
                  <a:pt x="8993574" y="2582187"/>
                  <a:pt x="8990776" y="2580861"/>
                </a:cubicBezTo>
                <a:lnTo>
                  <a:pt x="8876145" y="2526380"/>
                </a:lnTo>
                <a:cubicBezTo>
                  <a:pt x="8873347" y="2525055"/>
                  <a:pt x="8870034" y="2526233"/>
                  <a:pt x="8868709" y="2529031"/>
                </a:cubicBezTo>
                <a:cubicBezTo>
                  <a:pt x="8867384" y="2531828"/>
                  <a:pt x="8868561" y="2535141"/>
                  <a:pt x="8871359" y="2536466"/>
                </a:cubicBezTo>
                <a:lnTo>
                  <a:pt x="8985991" y="2590948"/>
                </a:lnTo>
                <a:cubicBezTo>
                  <a:pt x="8986801" y="2591316"/>
                  <a:pt x="8987610" y="2591463"/>
                  <a:pt x="8988420" y="2591463"/>
                </a:cubicBezTo>
                <a:cubicBezTo>
                  <a:pt x="8990555" y="2591537"/>
                  <a:pt x="8992470" y="2590359"/>
                  <a:pt x="8993427" y="2588297"/>
                </a:cubicBezTo>
                <a:close/>
                <a:moveTo>
                  <a:pt x="8878721" y="2533890"/>
                </a:moveTo>
                <a:cubicBezTo>
                  <a:pt x="8880047" y="2531092"/>
                  <a:pt x="8878942" y="2527779"/>
                  <a:pt x="8876145" y="2526454"/>
                </a:cubicBezTo>
                <a:lnTo>
                  <a:pt x="8779256" y="2478967"/>
                </a:lnTo>
                <a:cubicBezTo>
                  <a:pt x="8776459" y="2477568"/>
                  <a:pt x="8773146" y="2478746"/>
                  <a:pt x="8771820" y="2481544"/>
                </a:cubicBezTo>
                <a:cubicBezTo>
                  <a:pt x="8770496" y="2484341"/>
                  <a:pt x="8771600" y="2487654"/>
                  <a:pt x="8774398" y="2488980"/>
                </a:cubicBezTo>
                <a:lnTo>
                  <a:pt x="8871285" y="2536466"/>
                </a:lnTo>
                <a:cubicBezTo>
                  <a:pt x="8872096" y="2536835"/>
                  <a:pt x="8872979" y="2537055"/>
                  <a:pt x="8873789" y="2537055"/>
                </a:cubicBezTo>
                <a:cubicBezTo>
                  <a:pt x="8875850" y="2536982"/>
                  <a:pt x="8877764" y="2535877"/>
                  <a:pt x="8878721" y="2533890"/>
                </a:cubicBezTo>
                <a:close/>
                <a:moveTo>
                  <a:pt x="8782054" y="2485961"/>
                </a:moveTo>
                <a:cubicBezTo>
                  <a:pt x="8783159" y="2483090"/>
                  <a:pt x="8781760" y="2479850"/>
                  <a:pt x="8778889" y="2478746"/>
                </a:cubicBezTo>
                <a:lnTo>
                  <a:pt x="8704456" y="2449444"/>
                </a:lnTo>
                <a:cubicBezTo>
                  <a:pt x="8701584" y="2448339"/>
                  <a:pt x="8698345" y="2449738"/>
                  <a:pt x="8697241" y="2452610"/>
                </a:cubicBezTo>
                <a:cubicBezTo>
                  <a:pt x="8696136" y="2455481"/>
                  <a:pt x="8697535" y="2458720"/>
                  <a:pt x="8700406" y="2459825"/>
                </a:cubicBezTo>
                <a:lnTo>
                  <a:pt x="8774839" y="2489127"/>
                </a:lnTo>
                <a:cubicBezTo>
                  <a:pt x="8775501" y="2489421"/>
                  <a:pt x="8776238" y="2489495"/>
                  <a:pt x="8776901" y="2489495"/>
                </a:cubicBezTo>
                <a:cubicBezTo>
                  <a:pt x="8779110" y="2489495"/>
                  <a:pt x="8781171" y="2488170"/>
                  <a:pt x="8782054" y="2485961"/>
                </a:cubicBezTo>
                <a:close/>
                <a:moveTo>
                  <a:pt x="8707695" y="2456365"/>
                </a:moveTo>
                <a:cubicBezTo>
                  <a:pt x="8708652" y="2453419"/>
                  <a:pt x="8707032" y="2450327"/>
                  <a:pt x="8704087" y="2449370"/>
                </a:cubicBezTo>
                <a:lnTo>
                  <a:pt x="8643643" y="2429860"/>
                </a:lnTo>
                <a:cubicBezTo>
                  <a:pt x="8640698" y="2428903"/>
                  <a:pt x="8637532" y="2430523"/>
                  <a:pt x="8636648" y="2433468"/>
                </a:cubicBezTo>
                <a:cubicBezTo>
                  <a:pt x="8635691" y="2436412"/>
                  <a:pt x="8637311" y="2439505"/>
                  <a:pt x="8640256" y="2440462"/>
                </a:cubicBezTo>
                <a:lnTo>
                  <a:pt x="8700701" y="2459972"/>
                </a:lnTo>
                <a:cubicBezTo>
                  <a:pt x="8701290" y="2460193"/>
                  <a:pt x="8701878" y="2460267"/>
                  <a:pt x="8702468" y="2460267"/>
                </a:cubicBezTo>
                <a:cubicBezTo>
                  <a:pt x="8704750" y="2460193"/>
                  <a:pt x="8706959" y="2458720"/>
                  <a:pt x="8707695" y="2456365"/>
                </a:cubicBezTo>
                <a:close/>
                <a:moveTo>
                  <a:pt x="8647250" y="2436854"/>
                </a:moveTo>
                <a:cubicBezTo>
                  <a:pt x="8648208" y="2433909"/>
                  <a:pt x="8646588" y="2430817"/>
                  <a:pt x="8643717" y="2429860"/>
                </a:cubicBezTo>
                <a:lnTo>
                  <a:pt x="8588941" y="2411822"/>
                </a:lnTo>
                <a:cubicBezTo>
                  <a:pt x="8586069" y="2410865"/>
                  <a:pt x="8582904" y="2412485"/>
                  <a:pt x="8581947" y="2415356"/>
                </a:cubicBezTo>
                <a:cubicBezTo>
                  <a:pt x="8580990" y="2418301"/>
                  <a:pt x="8582609" y="2421393"/>
                  <a:pt x="8585480" y="2422350"/>
                </a:cubicBezTo>
                <a:lnTo>
                  <a:pt x="8640256" y="2440388"/>
                </a:lnTo>
                <a:cubicBezTo>
                  <a:pt x="8640845" y="2440609"/>
                  <a:pt x="8641434" y="2440683"/>
                  <a:pt x="8642023" y="2440683"/>
                </a:cubicBezTo>
                <a:cubicBezTo>
                  <a:pt x="8644305" y="2440683"/>
                  <a:pt x="8646441" y="2439210"/>
                  <a:pt x="8647250" y="2436854"/>
                </a:cubicBezTo>
                <a:close/>
                <a:moveTo>
                  <a:pt x="8592180" y="2419626"/>
                </a:moveTo>
                <a:cubicBezTo>
                  <a:pt x="8593579" y="2416902"/>
                  <a:pt x="8592401" y="2413516"/>
                  <a:pt x="8589677" y="2412117"/>
                </a:cubicBezTo>
                <a:lnTo>
                  <a:pt x="8534239" y="2384508"/>
                </a:lnTo>
                <a:cubicBezTo>
                  <a:pt x="8531441" y="2383183"/>
                  <a:pt x="8528128" y="2384214"/>
                  <a:pt x="8526729" y="2387011"/>
                </a:cubicBezTo>
                <a:cubicBezTo>
                  <a:pt x="8525330" y="2389735"/>
                  <a:pt x="8526508" y="2393122"/>
                  <a:pt x="8529232" y="2394521"/>
                </a:cubicBezTo>
                <a:lnTo>
                  <a:pt x="8584671" y="2422130"/>
                </a:lnTo>
                <a:cubicBezTo>
                  <a:pt x="8585480" y="2422498"/>
                  <a:pt x="8586364" y="2422719"/>
                  <a:pt x="8587174" y="2422719"/>
                </a:cubicBezTo>
                <a:cubicBezTo>
                  <a:pt x="8589235" y="2422645"/>
                  <a:pt x="8591150" y="2421541"/>
                  <a:pt x="8592180" y="2419626"/>
                </a:cubicBezTo>
                <a:close/>
                <a:moveTo>
                  <a:pt x="8536153" y="2392901"/>
                </a:moveTo>
                <a:cubicBezTo>
                  <a:pt x="8538067" y="2390472"/>
                  <a:pt x="8537625" y="2386938"/>
                  <a:pt x="8535196" y="2385097"/>
                </a:cubicBezTo>
                <a:lnTo>
                  <a:pt x="8473058" y="2336948"/>
                </a:lnTo>
                <a:cubicBezTo>
                  <a:pt x="8470628" y="2335107"/>
                  <a:pt x="8467168" y="2335475"/>
                  <a:pt x="8465254" y="2337905"/>
                </a:cubicBezTo>
                <a:cubicBezTo>
                  <a:pt x="8463340" y="2340334"/>
                  <a:pt x="8463781" y="2343868"/>
                  <a:pt x="8466211" y="2345709"/>
                </a:cubicBezTo>
                <a:lnTo>
                  <a:pt x="8528349" y="2393858"/>
                </a:lnTo>
                <a:cubicBezTo>
                  <a:pt x="8529380" y="2394668"/>
                  <a:pt x="8530558" y="2395036"/>
                  <a:pt x="8531809" y="2395036"/>
                </a:cubicBezTo>
                <a:cubicBezTo>
                  <a:pt x="8533429" y="2395036"/>
                  <a:pt x="8535049" y="2394300"/>
                  <a:pt x="8536153" y="2392901"/>
                </a:cubicBezTo>
                <a:close/>
                <a:moveTo>
                  <a:pt x="8473426" y="2345341"/>
                </a:moveTo>
                <a:cubicBezTo>
                  <a:pt x="8475634" y="2343205"/>
                  <a:pt x="8475708" y="2339672"/>
                  <a:pt x="8473500" y="2337463"/>
                </a:cubicBezTo>
                <a:lnTo>
                  <a:pt x="8412171" y="2274810"/>
                </a:lnTo>
                <a:cubicBezTo>
                  <a:pt x="8410037" y="2272601"/>
                  <a:pt x="8406502" y="2272601"/>
                  <a:pt x="8404294" y="2274736"/>
                </a:cubicBezTo>
                <a:cubicBezTo>
                  <a:pt x="8402085" y="2276871"/>
                  <a:pt x="8402085" y="2280405"/>
                  <a:pt x="8404220" y="2282614"/>
                </a:cubicBezTo>
                <a:lnTo>
                  <a:pt x="8465548" y="2345267"/>
                </a:lnTo>
                <a:cubicBezTo>
                  <a:pt x="8466653" y="2346371"/>
                  <a:pt x="8468125" y="2346960"/>
                  <a:pt x="8469598" y="2346960"/>
                </a:cubicBezTo>
                <a:cubicBezTo>
                  <a:pt x="8470996" y="2346887"/>
                  <a:pt x="8472395" y="2346371"/>
                  <a:pt x="8473426" y="2345341"/>
                </a:cubicBezTo>
                <a:close/>
                <a:moveTo>
                  <a:pt x="8411583" y="2283129"/>
                </a:moveTo>
                <a:cubicBezTo>
                  <a:pt x="8414085" y="2281288"/>
                  <a:pt x="8414601" y="2277828"/>
                  <a:pt x="8412761" y="2275325"/>
                </a:cubicBezTo>
                <a:lnTo>
                  <a:pt x="8359899" y="2204205"/>
                </a:lnTo>
                <a:cubicBezTo>
                  <a:pt x="8358059" y="2201702"/>
                  <a:pt x="8354525" y="2201186"/>
                  <a:pt x="8352096" y="2203027"/>
                </a:cubicBezTo>
                <a:cubicBezTo>
                  <a:pt x="8349592" y="2204868"/>
                  <a:pt x="8349077" y="2208328"/>
                  <a:pt x="8350917" y="2210831"/>
                </a:cubicBezTo>
                <a:lnTo>
                  <a:pt x="8403778" y="2281951"/>
                </a:lnTo>
                <a:cubicBezTo>
                  <a:pt x="8404883" y="2283423"/>
                  <a:pt x="8406576" y="2284233"/>
                  <a:pt x="8408270" y="2284233"/>
                </a:cubicBezTo>
                <a:cubicBezTo>
                  <a:pt x="8409447" y="2284233"/>
                  <a:pt x="8410625" y="2283865"/>
                  <a:pt x="8411583" y="2283129"/>
                </a:cubicBezTo>
                <a:close/>
                <a:moveTo>
                  <a:pt x="8357985" y="2212524"/>
                </a:moveTo>
                <a:cubicBezTo>
                  <a:pt x="8360709" y="2211125"/>
                  <a:pt x="8361813" y="2207739"/>
                  <a:pt x="8360415" y="2205015"/>
                </a:cubicBezTo>
                <a:lnTo>
                  <a:pt x="8321321" y="2128447"/>
                </a:lnTo>
                <a:cubicBezTo>
                  <a:pt x="8319922" y="2125723"/>
                  <a:pt x="8316535" y="2124618"/>
                  <a:pt x="8313811" y="2126017"/>
                </a:cubicBezTo>
                <a:cubicBezTo>
                  <a:pt x="8311087" y="2127416"/>
                  <a:pt x="8309982" y="2130803"/>
                  <a:pt x="8311382" y="2133527"/>
                </a:cubicBezTo>
                <a:lnTo>
                  <a:pt x="8350475" y="2210095"/>
                </a:lnTo>
                <a:cubicBezTo>
                  <a:pt x="8351506" y="2212009"/>
                  <a:pt x="8353420" y="2213113"/>
                  <a:pt x="8355482" y="2213113"/>
                </a:cubicBezTo>
                <a:cubicBezTo>
                  <a:pt x="8356292" y="2213113"/>
                  <a:pt x="8357175" y="2212893"/>
                  <a:pt x="8357985" y="2212524"/>
                </a:cubicBezTo>
                <a:close/>
                <a:moveTo>
                  <a:pt x="8317713" y="2136324"/>
                </a:moveTo>
                <a:cubicBezTo>
                  <a:pt x="8320658" y="2135588"/>
                  <a:pt x="8322499" y="2132570"/>
                  <a:pt x="8321763" y="2129551"/>
                </a:cubicBezTo>
                <a:lnTo>
                  <a:pt x="8301663" y="2050406"/>
                </a:lnTo>
                <a:cubicBezTo>
                  <a:pt x="8300927" y="2047461"/>
                  <a:pt x="8297982" y="2045621"/>
                  <a:pt x="8294890" y="2046357"/>
                </a:cubicBezTo>
                <a:cubicBezTo>
                  <a:pt x="8291945" y="2047093"/>
                  <a:pt x="8290105" y="2050111"/>
                  <a:pt x="8290841" y="2053130"/>
                </a:cubicBezTo>
                <a:lnTo>
                  <a:pt x="8310940" y="2132275"/>
                </a:lnTo>
                <a:cubicBezTo>
                  <a:pt x="8311603" y="2134778"/>
                  <a:pt x="8313885" y="2136472"/>
                  <a:pt x="8316388" y="2136472"/>
                </a:cubicBezTo>
                <a:cubicBezTo>
                  <a:pt x="8316830" y="2136545"/>
                  <a:pt x="8317271" y="2136472"/>
                  <a:pt x="8317713" y="2136324"/>
                </a:cubicBezTo>
                <a:close/>
                <a:moveTo>
                  <a:pt x="8300486" y="2055339"/>
                </a:moveTo>
                <a:lnTo>
                  <a:pt x="8393692" y="1943284"/>
                </a:lnTo>
                <a:cubicBezTo>
                  <a:pt x="8395680" y="1940928"/>
                  <a:pt x="8395312" y="1937394"/>
                  <a:pt x="8392956" y="1935407"/>
                </a:cubicBezTo>
                <a:cubicBezTo>
                  <a:pt x="8390600" y="1933492"/>
                  <a:pt x="8387067" y="1933787"/>
                  <a:pt x="8385079" y="1936143"/>
                </a:cubicBezTo>
                <a:lnTo>
                  <a:pt x="8291871" y="2048197"/>
                </a:lnTo>
                <a:cubicBezTo>
                  <a:pt x="8289883" y="2050553"/>
                  <a:pt x="8290252" y="2054087"/>
                  <a:pt x="8292607" y="2056075"/>
                </a:cubicBezTo>
                <a:cubicBezTo>
                  <a:pt x="8293638" y="2056959"/>
                  <a:pt x="8294964" y="2057400"/>
                  <a:pt x="8296215" y="2057400"/>
                </a:cubicBezTo>
                <a:cubicBezTo>
                  <a:pt x="8297835" y="2057327"/>
                  <a:pt x="8299381" y="2056664"/>
                  <a:pt x="8300486" y="2055339"/>
                </a:cubicBezTo>
                <a:close/>
                <a:moveTo>
                  <a:pt x="8393398" y="1943579"/>
                </a:moveTo>
                <a:lnTo>
                  <a:pt x="8487856" y="1844188"/>
                </a:lnTo>
                <a:cubicBezTo>
                  <a:pt x="8489991" y="1841979"/>
                  <a:pt x="8489918" y="1838445"/>
                  <a:pt x="8487635" y="1836310"/>
                </a:cubicBezTo>
                <a:cubicBezTo>
                  <a:pt x="8485427" y="1834248"/>
                  <a:pt x="8481893" y="1834248"/>
                  <a:pt x="8479758" y="1836531"/>
                </a:cubicBezTo>
                <a:lnTo>
                  <a:pt x="8385299" y="1935922"/>
                </a:lnTo>
                <a:cubicBezTo>
                  <a:pt x="8383164" y="1938131"/>
                  <a:pt x="8383238" y="1941665"/>
                  <a:pt x="8385520" y="1943800"/>
                </a:cubicBezTo>
                <a:cubicBezTo>
                  <a:pt x="8386624" y="1944830"/>
                  <a:pt x="8388024" y="1945346"/>
                  <a:pt x="8389422" y="1945346"/>
                </a:cubicBezTo>
                <a:cubicBezTo>
                  <a:pt x="8390894" y="1945272"/>
                  <a:pt x="8392293" y="1944683"/>
                  <a:pt x="8393398" y="1943579"/>
                </a:cubicBezTo>
                <a:close/>
                <a:moveTo>
                  <a:pt x="8489402" y="1840654"/>
                </a:moveTo>
                <a:lnTo>
                  <a:pt x="8493009" y="1766957"/>
                </a:lnTo>
                <a:cubicBezTo>
                  <a:pt x="8493157" y="1763865"/>
                  <a:pt x="8490801" y="1761288"/>
                  <a:pt x="8487709" y="1761141"/>
                </a:cubicBezTo>
                <a:cubicBezTo>
                  <a:pt x="8484470" y="1760846"/>
                  <a:pt x="8482040" y="1763349"/>
                  <a:pt x="8481893" y="1766441"/>
                </a:cubicBezTo>
                <a:lnTo>
                  <a:pt x="8478285" y="1840138"/>
                </a:lnTo>
                <a:cubicBezTo>
                  <a:pt x="8478138" y="1843230"/>
                  <a:pt x="8480494" y="1845807"/>
                  <a:pt x="8483586" y="1845954"/>
                </a:cubicBezTo>
                <a:cubicBezTo>
                  <a:pt x="8483660" y="1845954"/>
                  <a:pt x="8483806" y="1845954"/>
                  <a:pt x="8483880" y="1845954"/>
                </a:cubicBezTo>
                <a:cubicBezTo>
                  <a:pt x="8486825" y="1845881"/>
                  <a:pt x="8489255" y="1843599"/>
                  <a:pt x="8489402" y="1840654"/>
                </a:cubicBezTo>
                <a:close/>
                <a:moveTo>
                  <a:pt x="8491096" y="1770859"/>
                </a:moveTo>
                <a:lnTo>
                  <a:pt x="8543221" y="1725433"/>
                </a:lnTo>
                <a:cubicBezTo>
                  <a:pt x="8545503" y="1723445"/>
                  <a:pt x="8545797" y="1719912"/>
                  <a:pt x="8543736" y="1717556"/>
                </a:cubicBezTo>
                <a:cubicBezTo>
                  <a:pt x="8541748" y="1715273"/>
                  <a:pt x="8538214" y="1714979"/>
                  <a:pt x="8535859" y="1717040"/>
                </a:cubicBezTo>
                <a:lnTo>
                  <a:pt x="8483734" y="1762466"/>
                </a:lnTo>
                <a:cubicBezTo>
                  <a:pt x="8481451" y="1764454"/>
                  <a:pt x="8481156" y="1767987"/>
                  <a:pt x="8483218" y="1770343"/>
                </a:cubicBezTo>
                <a:cubicBezTo>
                  <a:pt x="8484322" y="1771595"/>
                  <a:pt x="8485868" y="1772258"/>
                  <a:pt x="8487488" y="1772258"/>
                </a:cubicBezTo>
                <a:cubicBezTo>
                  <a:pt x="8488813" y="1772184"/>
                  <a:pt x="8490065" y="1771742"/>
                  <a:pt x="8491096" y="1770859"/>
                </a:cubicBezTo>
                <a:close/>
                <a:moveTo>
                  <a:pt x="8543221" y="1725433"/>
                </a:moveTo>
                <a:lnTo>
                  <a:pt x="8587468" y="1686855"/>
                </a:lnTo>
                <a:cubicBezTo>
                  <a:pt x="8589750" y="1684867"/>
                  <a:pt x="8590045" y="1681333"/>
                  <a:pt x="8587983" y="1678977"/>
                </a:cubicBezTo>
                <a:cubicBezTo>
                  <a:pt x="8585995" y="1676621"/>
                  <a:pt x="8582462" y="1676400"/>
                  <a:pt x="8580106" y="1678462"/>
                </a:cubicBezTo>
                <a:lnTo>
                  <a:pt x="8535859" y="1717040"/>
                </a:lnTo>
                <a:cubicBezTo>
                  <a:pt x="8533576" y="1719028"/>
                  <a:pt x="8533282" y="1722562"/>
                  <a:pt x="8535343" y="1724918"/>
                </a:cubicBezTo>
                <a:cubicBezTo>
                  <a:pt x="8536447" y="1726170"/>
                  <a:pt x="8537994" y="1726832"/>
                  <a:pt x="8539613" y="1726832"/>
                </a:cubicBezTo>
                <a:cubicBezTo>
                  <a:pt x="8540864" y="1726758"/>
                  <a:pt x="8542190" y="1726317"/>
                  <a:pt x="8543221" y="1725433"/>
                </a:cubicBezTo>
                <a:close/>
                <a:moveTo>
                  <a:pt x="8587026" y="1687223"/>
                </a:moveTo>
                <a:lnTo>
                  <a:pt x="8675007" y="1624496"/>
                </a:lnTo>
                <a:cubicBezTo>
                  <a:pt x="8677509" y="1622729"/>
                  <a:pt x="8678098" y="1619195"/>
                  <a:pt x="8676331" y="1616692"/>
                </a:cubicBezTo>
                <a:cubicBezTo>
                  <a:pt x="8674564" y="1614189"/>
                  <a:pt x="8671031" y="1613600"/>
                  <a:pt x="8668528" y="1615367"/>
                </a:cubicBezTo>
                <a:lnTo>
                  <a:pt x="8580547" y="1678093"/>
                </a:lnTo>
                <a:cubicBezTo>
                  <a:pt x="8578044" y="1679860"/>
                  <a:pt x="8577456" y="1683394"/>
                  <a:pt x="8579223" y="1685898"/>
                </a:cubicBezTo>
                <a:cubicBezTo>
                  <a:pt x="8580327" y="1687444"/>
                  <a:pt x="8582020" y="1688254"/>
                  <a:pt x="8583787" y="1688254"/>
                </a:cubicBezTo>
                <a:cubicBezTo>
                  <a:pt x="8584966" y="1688254"/>
                  <a:pt x="8586069" y="1687885"/>
                  <a:pt x="8587026" y="1687223"/>
                </a:cubicBezTo>
                <a:close/>
                <a:moveTo>
                  <a:pt x="8674933" y="1624496"/>
                </a:moveTo>
                <a:lnTo>
                  <a:pt x="8686124" y="1616545"/>
                </a:lnTo>
                <a:cubicBezTo>
                  <a:pt x="8688627" y="1614778"/>
                  <a:pt x="8689215" y="1611317"/>
                  <a:pt x="8687448" y="1608740"/>
                </a:cubicBezTo>
                <a:cubicBezTo>
                  <a:pt x="8685682" y="1606237"/>
                  <a:pt x="8682221" y="1605648"/>
                  <a:pt x="8679645" y="1607415"/>
                </a:cubicBezTo>
                <a:lnTo>
                  <a:pt x="8668454" y="1615367"/>
                </a:lnTo>
                <a:cubicBezTo>
                  <a:pt x="8665951" y="1617133"/>
                  <a:pt x="8665361" y="1620594"/>
                  <a:pt x="8667128" y="1623171"/>
                </a:cubicBezTo>
                <a:cubicBezTo>
                  <a:pt x="8668233" y="1624717"/>
                  <a:pt x="8669926" y="1625527"/>
                  <a:pt x="8671693" y="1625527"/>
                </a:cubicBezTo>
                <a:cubicBezTo>
                  <a:pt x="8672871" y="1625527"/>
                  <a:pt x="8673976" y="1625159"/>
                  <a:pt x="8674933" y="1624496"/>
                </a:cubicBezTo>
                <a:close/>
                <a:moveTo>
                  <a:pt x="8685608" y="1616913"/>
                </a:moveTo>
                <a:lnTo>
                  <a:pt x="8789049" y="1559634"/>
                </a:lnTo>
                <a:cubicBezTo>
                  <a:pt x="8791773" y="1558161"/>
                  <a:pt x="8792730" y="1554775"/>
                  <a:pt x="8791257" y="1552051"/>
                </a:cubicBezTo>
                <a:cubicBezTo>
                  <a:pt x="8789785" y="1549327"/>
                  <a:pt x="8786398" y="1548369"/>
                  <a:pt x="8783674" y="1549842"/>
                </a:cubicBezTo>
                <a:lnTo>
                  <a:pt x="8680233" y="1607121"/>
                </a:lnTo>
                <a:cubicBezTo>
                  <a:pt x="8677509" y="1608593"/>
                  <a:pt x="8676552" y="1611980"/>
                  <a:pt x="8678024" y="1614704"/>
                </a:cubicBezTo>
                <a:cubicBezTo>
                  <a:pt x="8679055" y="1616545"/>
                  <a:pt x="8680970" y="1617575"/>
                  <a:pt x="8682958" y="1617575"/>
                </a:cubicBezTo>
                <a:cubicBezTo>
                  <a:pt x="8683841" y="1617575"/>
                  <a:pt x="8684798" y="1617354"/>
                  <a:pt x="8685608" y="1616913"/>
                </a:cubicBezTo>
                <a:close/>
                <a:moveTo>
                  <a:pt x="8788459" y="1559928"/>
                </a:moveTo>
                <a:lnTo>
                  <a:pt x="8898600" y="1513840"/>
                </a:lnTo>
                <a:cubicBezTo>
                  <a:pt x="8901472" y="1512662"/>
                  <a:pt x="8902796" y="1509423"/>
                  <a:pt x="8901618" y="1506552"/>
                </a:cubicBezTo>
                <a:cubicBezTo>
                  <a:pt x="8900441" y="1503680"/>
                  <a:pt x="8897127" y="1502429"/>
                  <a:pt x="8894329" y="1503533"/>
                </a:cubicBezTo>
                <a:lnTo>
                  <a:pt x="8784189" y="1549621"/>
                </a:lnTo>
                <a:cubicBezTo>
                  <a:pt x="8781318" y="1550799"/>
                  <a:pt x="8779993" y="1554038"/>
                  <a:pt x="8781171" y="1556910"/>
                </a:cubicBezTo>
                <a:cubicBezTo>
                  <a:pt x="8782054" y="1559045"/>
                  <a:pt x="8784189" y="1560370"/>
                  <a:pt x="8786325" y="1560370"/>
                </a:cubicBezTo>
                <a:cubicBezTo>
                  <a:pt x="8787061" y="1560296"/>
                  <a:pt x="8787797" y="1560149"/>
                  <a:pt x="8788459" y="1559928"/>
                </a:cubicBezTo>
                <a:close/>
                <a:moveTo>
                  <a:pt x="8898158" y="1513987"/>
                </a:moveTo>
                <a:lnTo>
                  <a:pt x="9017354" y="1476808"/>
                </a:lnTo>
                <a:cubicBezTo>
                  <a:pt x="9020299" y="1475924"/>
                  <a:pt x="9021919" y="1472758"/>
                  <a:pt x="9021036" y="1469814"/>
                </a:cubicBezTo>
                <a:cubicBezTo>
                  <a:pt x="9020152" y="1466869"/>
                  <a:pt x="9017060" y="1465249"/>
                  <a:pt x="9014041" y="1466132"/>
                </a:cubicBezTo>
                <a:lnTo>
                  <a:pt x="8894845" y="1503312"/>
                </a:lnTo>
                <a:cubicBezTo>
                  <a:pt x="8891900" y="1504196"/>
                  <a:pt x="8890281" y="1507361"/>
                  <a:pt x="8891164" y="1510306"/>
                </a:cubicBezTo>
                <a:cubicBezTo>
                  <a:pt x="8891900" y="1512736"/>
                  <a:pt x="8894109" y="1514208"/>
                  <a:pt x="8896538" y="1514208"/>
                </a:cubicBezTo>
                <a:cubicBezTo>
                  <a:pt x="8897053" y="1514282"/>
                  <a:pt x="8897643" y="1514208"/>
                  <a:pt x="8898158" y="1513987"/>
                </a:cubicBezTo>
                <a:close/>
                <a:moveTo>
                  <a:pt x="9016838" y="1476955"/>
                </a:moveTo>
                <a:lnTo>
                  <a:pt x="9142219" y="1451187"/>
                </a:lnTo>
                <a:cubicBezTo>
                  <a:pt x="9145238" y="1450598"/>
                  <a:pt x="9147152" y="1447653"/>
                  <a:pt x="9146563" y="1444634"/>
                </a:cubicBezTo>
                <a:cubicBezTo>
                  <a:pt x="9145974" y="1441616"/>
                  <a:pt x="9142955" y="1439628"/>
                  <a:pt x="9140010" y="1440291"/>
                </a:cubicBezTo>
                <a:lnTo>
                  <a:pt x="9014630" y="1466059"/>
                </a:lnTo>
                <a:cubicBezTo>
                  <a:pt x="9011612" y="1466648"/>
                  <a:pt x="9009697" y="1469593"/>
                  <a:pt x="9010286" y="1472611"/>
                </a:cubicBezTo>
                <a:cubicBezTo>
                  <a:pt x="9010802" y="1475262"/>
                  <a:pt x="9013157" y="1477102"/>
                  <a:pt x="9015808" y="1477102"/>
                </a:cubicBezTo>
                <a:cubicBezTo>
                  <a:pt x="9016102" y="1477102"/>
                  <a:pt x="9016471" y="1477029"/>
                  <a:pt x="9016838" y="1476955"/>
                </a:cubicBezTo>
                <a:close/>
                <a:moveTo>
                  <a:pt x="9141630" y="1451334"/>
                </a:moveTo>
                <a:lnTo>
                  <a:pt x="9270397" y="1439334"/>
                </a:lnTo>
                <a:cubicBezTo>
                  <a:pt x="9273489" y="1439039"/>
                  <a:pt x="9275698" y="1436315"/>
                  <a:pt x="9275403" y="1433296"/>
                </a:cubicBezTo>
                <a:cubicBezTo>
                  <a:pt x="9275109" y="1430204"/>
                  <a:pt x="9272385" y="1427922"/>
                  <a:pt x="9269366" y="1428290"/>
                </a:cubicBezTo>
                <a:lnTo>
                  <a:pt x="9140599" y="1440291"/>
                </a:lnTo>
                <a:cubicBezTo>
                  <a:pt x="9137507" y="1440585"/>
                  <a:pt x="9135299" y="1443309"/>
                  <a:pt x="9135593" y="1446328"/>
                </a:cubicBezTo>
                <a:cubicBezTo>
                  <a:pt x="9135888" y="1449199"/>
                  <a:pt x="9138317" y="1451408"/>
                  <a:pt x="9141188" y="1451408"/>
                </a:cubicBezTo>
                <a:cubicBezTo>
                  <a:pt x="9141336" y="1451334"/>
                  <a:pt x="9141483" y="1451334"/>
                  <a:pt x="9141630" y="1451334"/>
                </a:cubicBezTo>
                <a:close/>
                <a:moveTo>
                  <a:pt x="9402624" y="1436904"/>
                </a:moveTo>
                <a:cubicBezTo>
                  <a:pt x="9402698" y="1433812"/>
                  <a:pt x="9400269" y="1431235"/>
                  <a:pt x="9397176" y="1431161"/>
                </a:cubicBezTo>
                <a:lnTo>
                  <a:pt x="9270029" y="1428216"/>
                </a:lnTo>
                <a:cubicBezTo>
                  <a:pt x="9269955" y="1428216"/>
                  <a:pt x="9269881" y="1428216"/>
                  <a:pt x="9269881" y="1428216"/>
                </a:cubicBezTo>
                <a:cubicBezTo>
                  <a:pt x="9266863" y="1428216"/>
                  <a:pt x="9264433" y="1430646"/>
                  <a:pt x="9264360" y="1433665"/>
                </a:cubicBezTo>
                <a:cubicBezTo>
                  <a:pt x="9264286" y="1436757"/>
                  <a:pt x="9266716" y="1439334"/>
                  <a:pt x="9269808" y="1439407"/>
                </a:cubicBezTo>
                <a:lnTo>
                  <a:pt x="9396955" y="1442352"/>
                </a:lnTo>
                <a:cubicBezTo>
                  <a:pt x="9397029" y="1442352"/>
                  <a:pt x="9397102" y="1442352"/>
                  <a:pt x="9397102" y="1442352"/>
                </a:cubicBezTo>
                <a:cubicBezTo>
                  <a:pt x="9400121" y="1442352"/>
                  <a:pt x="9402550" y="1439923"/>
                  <a:pt x="9402624" y="1436904"/>
                </a:cubicBezTo>
                <a:close/>
                <a:moveTo>
                  <a:pt x="9445767" y="1499631"/>
                </a:moveTo>
                <a:cubicBezTo>
                  <a:pt x="9448197" y="1497717"/>
                  <a:pt x="9448639" y="1494256"/>
                  <a:pt x="9446724" y="1491827"/>
                </a:cubicBezTo>
                <a:lnTo>
                  <a:pt x="9401372" y="1433370"/>
                </a:lnTo>
                <a:cubicBezTo>
                  <a:pt x="9399458" y="1430940"/>
                  <a:pt x="9395998" y="1430499"/>
                  <a:pt x="9393569" y="1432413"/>
                </a:cubicBezTo>
                <a:cubicBezTo>
                  <a:pt x="9391139" y="1434327"/>
                  <a:pt x="9390697" y="1437787"/>
                  <a:pt x="9392612" y="1440217"/>
                </a:cubicBezTo>
                <a:lnTo>
                  <a:pt x="9437964" y="1498674"/>
                </a:lnTo>
                <a:cubicBezTo>
                  <a:pt x="9439067" y="1500073"/>
                  <a:pt x="9440761" y="1500809"/>
                  <a:pt x="9442381" y="1500809"/>
                </a:cubicBezTo>
                <a:cubicBezTo>
                  <a:pt x="9443559" y="1500809"/>
                  <a:pt x="9444810" y="1500441"/>
                  <a:pt x="9445767" y="1499631"/>
                </a:cubicBezTo>
                <a:close/>
                <a:moveTo>
                  <a:pt x="9481474" y="1571487"/>
                </a:moveTo>
                <a:cubicBezTo>
                  <a:pt x="9484198" y="1570088"/>
                  <a:pt x="9485303" y="1566702"/>
                  <a:pt x="9483904" y="1563978"/>
                </a:cubicBezTo>
                <a:lnTo>
                  <a:pt x="9447313" y="1492710"/>
                </a:lnTo>
                <a:cubicBezTo>
                  <a:pt x="9445915" y="1489986"/>
                  <a:pt x="9442528" y="1488882"/>
                  <a:pt x="9439804" y="1490281"/>
                </a:cubicBezTo>
                <a:cubicBezTo>
                  <a:pt x="9437080" y="1491680"/>
                  <a:pt x="9435976" y="1495066"/>
                  <a:pt x="9437374" y="1497790"/>
                </a:cubicBezTo>
                <a:lnTo>
                  <a:pt x="9473966" y="1569058"/>
                </a:lnTo>
                <a:cubicBezTo>
                  <a:pt x="9474995" y="1570972"/>
                  <a:pt x="9476910" y="1572076"/>
                  <a:pt x="9478971" y="1572076"/>
                </a:cubicBezTo>
                <a:cubicBezTo>
                  <a:pt x="9479855" y="1572076"/>
                  <a:pt x="9480665" y="1571855"/>
                  <a:pt x="9481474" y="1571487"/>
                </a:cubicBezTo>
                <a:close/>
                <a:moveTo>
                  <a:pt x="9610021" y="1588936"/>
                </a:moveTo>
                <a:cubicBezTo>
                  <a:pt x="9610536" y="1585917"/>
                  <a:pt x="9608474" y="1583046"/>
                  <a:pt x="9605456" y="1582531"/>
                </a:cubicBezTo>
                <a:lnTo>
                  <a:pt x="9479855" y="1561033"/>
                </a:lnTo>
                <a:cubicBezTo>
                  <a:pt x="9476910" y="1560517"/>
                  <a:pt x="9473966" y="1562579"/>
                  <a:pt x="9473450" y="1565597"/>
                </a:cubicBezTo>
                <a:cubicBezTo>
                  <a:pt x="9472935" y="1568616"/>
                  <a:pt x="9474995" y="1571487"/>
                  <a:pt x="9478014" y="1572003"/>
                </a:cubicBezTo>
                <a:lnTo>
                  <a:pt x="9603616" y="1593501"/>
                </a:lnTo>
                <a:cubicBezTo>
                  <a:pt x="9603910" y="1593574"/>
                  <a:pt x="9604278" y="1593574"/>
                  <a:pt x="9604573" y="1593574"/>
                </a:cubicBezTo>
                <a:cubicBezTo>
                  <a:pt x="9607223" y="1593574"/>
                  <a:pt x="9609579" y="1591660"/>
                  <a:pt x="9610021" y="1588936"/>
                </a:cubicBezTo>
                <a:close/>
                <a:moveTo>
                  <a:pt x="9720456" y="1625821"/>
                </a:moveTo>
                <a:cubicBezTo>
                  <a:pt x="9721413" y="1622876"/>
                  <a:pt x="9719793" y="1619784"/>
                  <a:pt x="9716848" y="1618827"/>
                </a:cubicBezTo>
                <a:lnTo>
                  <a:pt x="9606192" y="1582751"/>
                </a:lnTo>
                <a:cubicBezTo>
                  <a:pt x="9603321" y="1581794"/>
                  <a:pt x="9600155" y="1583414"/>
                  <a:pt x="9599198" y="1586359"/>
                </a:cubicBezTo>
                <a:cubicBezTo>
                  <a:pt x="9598241" y="1589304"/>
                  <a:pt x="9599861" y="1592396"/>
                  <a:pt x="9602806" y="1593353"/>
                </a:cubicBezTo>
                <a:lnTo>
                  <a:pt x="9713461" y="1629429"/>
                </a:lnTo>
                <a:cubicBezTo>
                  <a:pt x="9714051" y="1629650"/>
                  <a:pt x="9714639" y="1629723"/>
                  <a:pt x="9715228" y="1629723"/>
                </a:cubicBezTo>
                <a:cubicBezTo>
                  <a:pt x="9717511" y="1629650"/>
                  <a:pt x="9719719" y="1628177"/>
                  <a:pt x="9720456" y="1625821"/>
                </a:cubicBezTo>
                <a:close/>
                <a:moveTo>
                  <a:pt x="9811380" y="1675369"/>
                </a:moveTo>
                <a:cubicBezTo>
                  <a:pt x="9812852" y="1672645"/>
                  <a:pt x="9811822" y="1669259"/>
                  <a:pt x="9809098" y="1667860"/>
                </a:cubicBezTo>
                <a:lnTo>
                  <a:pt x="9717805" y="1619195"/>
                </a:lnTo>
                <a:cubicBezTo>
                  <a:pt x="9715081" y="1617722"/>
                  <a:pt x="9711694" y="1618753"/>
                  <a:pt x="9710296" y="1621477"/>
                </a:cubicBezTo>
                <a:cubicBezTo>
                  <a:pt x="9708823" y="1624201"/>
                  <a:pt x="9709854" y="1627588"/>
                  <a:pt x="9712578" y="1628987"/>
                </a:cubicBezTo>
                <a:lnTo>
                  <a:pt x="9803871" y="1677652"/>
                </a:lnTo>
                <a:cubicBezTo>
                  <a:pt x="9804754" y="1678093"/>
                  <a:pt x="9805637" y="1678314"/>
                  <a:pt x="9806521" y="1678314"/>
                </a:cubicBezTo>
                <a:cubicBezTo>
                  <a:pt x="9808509" y="1678314"/>
                  <a:pt x="9810423" y="1677284"/>
                  <a:pt x="9811380" y="1675369"/>
                </a:cubicBezTo>
                <a:close/>
                <a:moveTo>
                  <a:pt x="9835234" y="1761582"/>
                </a:moveTo>
                <a:cubicBezTo>
                  <a:pt x="9838179" y="1760625"/>
                  <a:pt x="9839799" y="1757459"/>
                  <a:pt x="9838842" y="1754588"/>
                </a:cubicBezTo>
                <a:lnTo>
                  <a:pt x="9811748" y="1671026"/>
                </a:lnTo>
                <a:cubicBezTo>
                  <a:pt x="9810792" y="1668081"/>
                  <a:pt x="9807625" y="1666535"/>
                  <a:pt x="9804754" y="1667418"/>
                </a:cubicBezTo>
                <a:cubicBezTo>
                  <a:pt x="9801809" y="1668375"/>
                  <a:pt x="9800189" y="1671541"/>
                  <a:pt x="9801147" y="1674412"/>
                </a:cubicBezTo>
                <a:lnTo>
                  <a:pt x="9828240" y="1757975"/>
                </a:lnTo>
                <a:cubicBezTo>
                  <a:pt x="9828976" y="1760331"/>
                  <a:pt x="9831184" y="1761877"/>
                  <a:pt x="9833615" y="1761803"/>
                </a:cubicBezTo>
                <a:cubicBezTo>
                  <a:pt x="9834130" y="1761877"/>
                  <a:pt x="9834719" y="1761803"/>
                  <a:pt x="9835234" y="1761582"/>
                </a:cubicBezTo>
                <a:close/>
                <a:moveTo>
                  <a:pt x="9905250" y="1820702"/>
                </a:moveTo>
                <a:cubicBezTo>
                  <a:pt x="9907311" y="1818419"/>
                  <a:pt x="9907090" y="1814885"/>
                  <a:pt x="9904808" y="1812824"/>
                </a:cubicBezTo>
                <a:lnTo>
                  <a:pt x="9837222" y="1752159"/>
                </a:lnTo>
                <a:cubicBezTo>
                  <a:pt x="9834939" y="1750097"/>
                  <a:pt x="9831406" y="1750318"/>
                  <a:pt x="9829344" y="1752600"/>
                </a:cubicBezTo>
                <a:cubicBezTo>
                  <a:pt x="9827283" y="1754883"/>
                  <a:pt x="9827503" y="1758416"/>
                  <a:pt x="9829786" y="1760478"/>
                </a:cubicBezTo>
                <a:lnTo>
                  <a:pt x="9897372" y="1821143"/>
                </a:lnTo>
                <a:cubicBezTo>
                  <a:pt x="9898476" y="1822101"/>
                  <a:pt x="9899802" y="1822542"/>
                  <a:pt x="9901126" y="1822542"/>
                </a:cubicBezTo>
                <a:cubicBezTo>
                  <a:pt x="9902673" y="1822542"/>
                  <a:pt x="9904145" y="1821880"/>
                  <a:pt x="9905250" y="1820702"/>
                </a:cubicBezTo>
                <a:close/>
                <a:moveTo>
                  <a:pt x="9915777" y="1908608"/>
                </a:moveTo>
                <a:cubicBezTo>
                  <a:pt x="9918796" y="1908093"/>
                  <a:pt x="9920858" y="1905295"/>
                  <a:pt x="9920416" y="1902203"/>
                </a:cubicBezTo>
                <a:lnTo>
                  <a:pt x="9906648" y="1816063"/>
                </a:lnTo>
                <a:cubicBezTo>
                  <a:pt x="9906133" y="1813045"/>
                  <a:pt x="9903336" y="1810983"/>
                  <a:pt x="9900243" y="1811425"/>
                </a:cubicBezTo>
                <a:cubicBezTo>
                  <a:pt x="9897225" y="1811941"/>
                  <a:pt x="9895163" y="1814738"/>
                  <a:pt x="9895605" y="1817830"/>
                </a:cubicBezTo>
                <a:lnTo>
                  <a:pt x="9909372" y="1903969"/>
                </a:lnTo>
                <a:cubicBezTo>
                  <a:pt x="9909814" y="1906767"/>
                  <a:pt x="9912170" y="1908681"/>
                  <a:pt x="9914894" y="1908681"/>
                </a:cubicBezTo>
                <a:cubicBezTo>
                  <a:pt x="9915189" y="1908681"/>
                  <a:pt x="9915484" y="1908681"/>
                  <a:pt x="9915777" y="1908608"/>
                </a:cubicBezTo>
                <a:close/>
                <a:moveTo>
                  <a:pt x="9918355" y="1990624"/>
                </a:moveTo>
                <a:cubicBezTo>
                  <a:pt x="9921447" y="1990477"/>
                  <a:pt x="9923803" y="1987900"/>
                  <a:pt x="9923729" y="1984808"/>
                </a:cubicBezTo>
                <a:lnTo>
                  <a:pt x="9920489" y="1902865"/>
                </a:lnTo>
                <a:cubicBezTo>
                  <a:pt x="9920342" y="1899847"/>
                  <a:pt x="9917839" y="1897491"/>
                  <a:pt x="9914894" y="1897491"/>
                </a:cubicBezTo>
                <a:cubicBezTo>
                  <a:pt x="9914820" y="1897491"/>
                  <a:pt x="9914748" y="1897491"/>
                  <a:pt x="9914674" y="1897491"/>
                </a:cubicBezTo>
                <a:cubicBezTo>
                  <a:pt x="9911581" y="1897638"/>
                  <a:pt x="9909226" y="1900215"/>
                  <a:pt x="9909299" y="1903307"/>
                </a:cubicBezTo>
                <a:lnTo>
                  <a:pt x="9912538" y="1985249"/>
                </a:lnTo>
                <a:cubicBezTo>
                  <a:pt x="9912686" y="1988268"/>
                  <a:pt x="9915189" y="1990624"/>
                  <a:pt x="9918134" y="1990624"/>
                </a:cubicBezTo>
                <a:cubicBezTo>
                  <a:pt x="9918208" y="1990624"/>
                  <a:pt x="9918281" y="1990624"/>
                  <a:pt x="9918355" y="1990624"/>
                </a:cubicBezTo>
                <a:close/>
                <a:moveTo>
                  <a:pt x="9918944" y="2057768"/>
                </a:moveTo>
                <a:lnTo>
                  <a:pt x="9923729" y="1985470"/>
                </a:lnTo>
                <a:cubicBezTo>
                  <a:pt x="9923950" y="1982378"/>
                  <a:pt x="9921594" y="1979728"/>
                  <a:pt x="9918501" y="1979507"/>
                </a:cubicBezTo>
                <a:cubicBezTo>
                  <a:pt x="9915631" y="1979139"/>
                  <a:pt x="9912760" y="1981642"/>
                  <a:pt x="9912538" y="1984734"/>
                </a:cubicBezTo>
                <a:lnTo>
                  <a:pt x="9907826" y="2057032"/>
                </a:lnTo>
                <a:cubicBezTo>
                  <a:pt x="9907605" y="2060124"/>
                  <a:pt x="9909962" y="2062775"/>
                  <a:pt x="9913053" y="2062996"/>
                </a:cubicBezTo>
                <a:cubicBezTo>
                  <a:pt x="9913201" y="2062996"/>
                  <a:pt x="9913348" y="2062996"/>
                  <a:pt x="9913496" y="2062996"/>
                </a:cubicBezTo>
                <a:cubicBezTo>
                  <a:pt x="9916293" y="2062996"/>
                  <a:pt x="9918723" y="2060713"/>
                  <a:pt x="9918944" y="2057768"/>
                </a:cubicBezTo>
                <a:close/>
                <a:moveTo>
                  <a:pt x="9948761" y="2127931"/>
                </a:moveTo>
                <a:cubicBezTo>
                  <a:pt x="9951485" y="2126532"/>
                  <a:pt x="9952589" y="2123220"/>
                  <a:pt x="9951264" y="2120422"/>
                </a:cubicBezTo>
                <a:lnTo>
                  <a:pt x="9918429" y="2054897"/>
                </a:lnTo>
                <a:cubicBezTo>
                  <a:pt x="9917029" y="2052173"/>
                  <a:pt x="9913717" y="2050995"/>
                  <a:pt x="9910919" y="2052394"/>
                </a:cubicBezTo>
                <a:cubicBezTo>
                  <a:pt x="9908195" y="2053793"/>
                  <a:pt x="9907090" y="2057106"/>
                  <a:pt x="9908415" y="2059903"/>
                </a:cubicBezTo>
                <a:lnTo>
                  <a:pt x="9941252" y="2125428"/>
                </a:lnTo>
                <a:cubicBezTo>
                  <a:pt x="9942209" y="2127416"/>
                  <a:pt x="9944197" y="2128520"/>
                  <a:pt x="9946258" y="2128520"/>
                </a:cubicBezTo>
                <a:cubicBezTo>
                  <a:pt x="9947067" y="2128520"/>
                  <a:pt x="9947951" y="2128299"/>
                  <a:pt x="9948761" y="2127931"/>
                </a:cubicBezTo>
                <a:close/>
                <a:moveTo>
                  <a:pt x="9955019" y="2202733"/>
                </a:moveTo>
                <a:cubicBezTo>
                  <a:pt x="9958111" y="2202364"/>
                  <a:pt x="9960320" y="2199640"/>
                  <a:pt x="9959951" y="2196622"/>
                </a:cubicBezTo>
                <a:lnTo>
                  <a:pt x="9951779" y="2122336"/>
                </a:lnTo>
                <a:cubicBezTo>
                  <a:pt x="9951412" y="2119244"/>
                  <a:pt x="9948467" y="2117035"/>
                  <a:pt x="9945669" y="2117403"/>
                </a:cubicBezTo>
                <a:cubicBezTo>
                  <a:pt x="9942576" y="2117771"/>
                  <a:pt x="9940368" y="2120495"/>
                  <a:pt x="9940736" y="2123514"/>
                </a:cubicBezTo>
                <a:lnTo>
                  <a:pt x="9948908" y="2197800"/>
                </a:lnTo>
                <a:cubicBezTo>
                  <a:pt x="9949203" y="2200671"/>
                  <a:pt x="9951632" y="2202806"/>
                  <a:pt x="9954503" y="2202733"/>
                </a:cubicBezTo>
                <a:cubicBezTo>
                  <a:pt x="9954651" y="2202806"/>
                  <a:pt x="9954872" y="2202806"/>
                  <a:pt x="9955019" y="2202733"/>
                </a:cubicBezTo>
                <a:close/>
                <a:moveTo>
                  <a:pt x="9953400" y="2219739"/>
                </a:moveTo>
                <a:lnTo>
                  <a:pt x="9959731" y="2198830"/>
                </a:lnTo>
                <a:cubicBezTo>
                  <a:pt x="9960615" y="2195886"/>
                  <a:pt x="9958921" y="2192793"/>
                  <a:pt x="9955976" y="2191910"/>
                </a:cubicBezTo>
                <a:cubicBezTo>
                  <a:pt x="9953031" y="2191026"/>
                  <a:pt x="9949939" y="2192646"/>
                  <a:pt x="9949055" y="2195665"/>
                </a:cubicBezTo>
                <a:lnTo>
                  <a:pt x="9942724" y="2216574"/>
                </a:lnTo>
                <a:cubicBezTo>
                  <a:pt x="9941840" y="2219519"/>
                  <a:pt x="9943534" y="2222611"/>
                  <a:pt x="9946479" y="2223494"/>
                </a:cubicBezTo>
                <a:cubicBezTo>
                  <a:pt x="9946994" y="2223641"/>
                  <a:pt x="9947583" y="2223715"/>
                  <a:pt x="9948172" y="2223715"/>
                </a:cubicBezTo>
                <a:cubicBezTo>
                  <a:pt x="9950455" y="2223641"/>
                  <a:pt x="9952663" y="2222095"/>
                  <a:pt x="9953400" y="2219739"/>
                </a:cubicBezTo>
                <a:close/>
                <a:moveTo>
                  <a:pt x="9944270" y="2249778"/>
                </a:moveTo>
                <a:lnTo>
                  <a:pt x="9953400" y="2219739"/>
                </a:lnTo>
                <a:cubicBezTo>
                  <a:pt x="9954283" y="2216795"/>
                  <a:pt x="9952663" y="2213702"/>
                  <a:pt x="9949719" y="2212745"/>
                </a:cubicBezTo>
                <a:cubicBezTo>
                  <a:pt x="9946773" y="2211788"/>
                  <a:pt x="9943681" y="2213555"/>
                  <a:pt x="9942724" y="2216426"/>
                </a:cubicBezTo>
                <a:lnTo>
                  <a:pt x="9933595" y="2246465"/>
                </a:lnTo>
                <a:cubicBezTo>
                  <a:pt x="9932711" y="2249410"/>
                  <a:pt x="9934404" y="2252502"/>
                  <a:pt x="9937276" y="2253459"/>
                </a:cubicBezTo>
                <a:cubicBezTo>
                  <a:pt x="9937864" y="2253606"/>
                  <a:pt x="9938380" y="2253680"/>
                  <a:pt x="9938969" y="2253680"/>
                </a:cubicBezTo>
                <a:cubicBezTo>
                  <a:pt x="9941325" y="2253753"/>
                  <a:pt x="9943534" y="2252207"/>
                  <a:pt x="9944270" y="2249778"/>
                </a:cubicBezTo>
                <a:close/>
                <a:moveTo>
                  <a:pt x="9929987" y="2329659"/>
                </a:moveTo>
                <a:lnTo>
                  <a:pt x="9944417" y="2249189"/>
                </a:lnTo>
                <a:cubicBezTo>
                  <a:pt x="9944933" y="2246170"/>
                  <a:pt x="9942945" y="2243299"/>
                  <a:pt x="9939926" y="2242710"/>
                </a:cubicBezTo>
                <a:cubicBezTo>
                  <a:pt x="9936981" y="2242194"/>
                  <a:pt x="9934037" y="2244182"/>
                  <a:pt x="9933447" y="2247201"/>
                </a:cubicBezTo>
                <a:lnTo>
                  <a:pt x="9919017" y="2327671"/>
                </a:lnTo>
                <a:cubicBezTo>
                  <a:pt x="9918501" y="2330690"/>
                  <a:pt x="9920489" y="2333561"/>
                  <a:pt x="9923508" y="2334150"/>
                </a:cubicBezTo>
                <a:cubicBezTo>
                  <a:pt x="9923877" y="2334223"/>
                  <a:pt x="9924171" y="2334223"/>
                  <a:pt x="9924539" y="2334223"/>
                </a:cubicBezTo>
                <a:cubicBezTo>
                  <a:pt x="9927189" y="2334223"/>
                  <a:pt x="9929472" y="2332309"/>
                  <a:pt x="9929987" y="2329659"/>
                </a:cubicBezTo>
                <a:close/>
                <a:moveTo>
                  <a:pt x="9902821" y="2366397"/>
                </a:moveTo>
                <a:lnTo>
                  <a:pt x="9928956" y="2332015"/>
                </a:lnTo>
                <a:cubicBezTo>
                  <a:pt x="9930797" y="2329585"/>
                  <a:pt x="9930356" y="2326051"/>
                  <a:pt x="9927925" y="2324211"/>
                </a:cubicBezTo>
                <a:cubicBezTo>
                  <a:pt x="9925496" y="2322370"/>
                  <a:pt x="9921962" y="2322812"/>
                  <a:pt x="9920122" y="2325241"/>
                </a:cubicBezTo>
                <a:lnTo>
                  <a:pt x="9893985" y="2359624"/>
                </a:lnTo>
                <a:cubicBezTo>
                  <a:pt x="9892145" y="2362053"/>
                  <a:pt x="9892587" y="2365587"/>
                  <a:pt x="9895016" y="2367428"/>
                </a:cubicBezTo>
                <a:cubicBezTo>
                  <a:pt x="9896047" y="2368238"/>
                  <a:pt x="9897225" y="2368606"/>
                  <a:pt x="9898402" y="2368532"/>
                </a:cubicBezTo>
                <a:cubicBezTo>
                  <a:pt x="9900096" y="2368532"/>
                  <a:pt x="9901716" y="2367796"/>
                  <a:pt x="9902821" y="2366397"/>
                </a:cubicBezTo>
                <a:close/>
                <a:moveTo>
                  <a:pt x="9861812" y="2392018"/>
                </a:moveTo>
                <a:lnTo>
                  <a:pt x="9901274" y="2367796"/>
                </a:lnTo>
                <a:cubicBezTo>
                  <a:pt x="9903924" y="2366176"/>
                  <a:pt x="9904734" y="2362789"/>
                  <a:pt x="9903114" y="2360139"/>
                </a:cubicBezTo>
                <a:cubicBezTo>
                  <a:pt x="9901495" y="2357488"/>
                  <a:pt x="9898109" y="2356752"/>
                  <a:pt x="9895458" y="2358298"/>
                </a:cubicBezTo>
                <a:lnTo>
                  <a:pt x="9855995" y="2382520"/>
                </a:lnTo>
                <a:cubicBezTo>
                  <a:pt x="9853345" y="2384140"/>
                  <a:pt x="9852535" y="2387600"/>
                  <a:pt x="9854155" y="2390177"/>
                </a:cubicBezTo>
                <a:cubicBezTo>
                  <a:pt x="9855186" y="2391871"/>
                  <a:pt x="9857026" y="2392828"/>
                  <a:pt x="9858941" y="2392828"/>
                </a:cubicBezTo>
                <a:cubicBezTo>
                  <a:pt x="9859971" y="2392828"/>
                  <a:pt x="9860929" y="2392533"/>
                  <a:pt x="9861812" y="2392018"/>
                </a:cubicBezTo>
                <a:close/>
                <a:moveTo>
                  <a:pt x="9802913" y="2410571"/>
                </a:moveTo>
                <a:lnTo>
                  <a:pt x="9860560" y="2392533"/>
                </a:lnTo>
                <a:cubicBezTo>
                  <a:pt x="9863505" y="2391576"/>
                  <a:pt x="9865125" y="2388484"/>
                  <a:pt x="9864241" y="2385539"/>
                </a:cubicBezTo>
                <a:cubicBezTo>
                  <a:pt x="9863284" y="2382594"/>
                  <a:pt x="9860192" y="2380974"/>
                  <a:pt x="9857247" y="2381858"/>
                </a:cubicBezTo>
                <a:lnTo>
                  <a:pt x="9799601" y="2399895"/>
                </a:lnTo>
                <a:cubicBezTo>
                  <a:pt x="9796656" y="2400853"/>
                  <a:pt x="9795036" y="2403945"/>
                  <a:pt x="9795920" y="2406890"/>
                </a:cubicBezTo>
                <a:cubicBezTo>
                  <a:pt x="9796656" y="2409319"/>
                  <a:pt x="9798864" y="2410792"/>
                  <a:pt x="9801294" y="2410792"/>
                </a:cubicBezTo>
                <a:cubicBezTo>
                  <a:pt x="9801883" y="2410865"/>
                  <a:pt x="9802398" y="2410792"/>
                  <a:pt x="9802913" y="2410571"/>
                </a:cubicBezTo>
                <a:close/>
                <a:moveTo>
                  <a:pt x="9773685" y="2488243"/>
                </a:moveTo>
                <a:lnTo>
                  <a:pt x="9806447" y="2407331"/>
                </a:lnTo>
                <a:cubicBezTo>
                  <a:pt x="9807625" y="2404460"/>
                  <a:pt x="9806226" y="2401221"/>
                  <a:pt x="9803356" y="2400116"/>
                </a:cubicBezTo>
                <a:cubicBezTo>
                  <a:pt x="9800558" y="2398938"/>
                  <a:pt x="9797244" y="2400337"/>
                  <a:pt x="9796140" y="2403209"/>
                </a:cubicBezTo>
                <a:lnTo>
                  <a:pt x="9763378" y="2484120"/>
                </a:lnTo>
                <a:cubicBezTo>
                  <a:pt x="9762200" y="2486992"/>
                  <a:pt x="9763599" y="2490231"/>
                  <a:pt x="9766470" y="2491336"/>
                </a:cubicBezTo>
                <a:cubicBezTo>
                  <a:pt x="9767133" y="2491630"/>
                  <a:pt x="9767869" y="2491777"/>
                  <a:pt x="9768605" y="2491777"/>
                </a:cubicBezTo>
                <a:cubicBezTo>
                  <a:pt x="9770814" y="2491704"/>
                  <a:pt x="9772875" y="2490452"/>
                  <a:pt x="9773685" y="2488243"/>
                </a:cubicBezTo>
                <a:close/>
                <a:moveTo>
                  <a:pt x="9686442" y="2508416"/>
                </a:moveTo>
                <a:lnTo>
                  <a:pt x="9769636" y="2491630"/>
                </a:lnTo>
                <a:cubicBezTo>
                  <a:pt x="9772654" y="2491041"/>
                  <a:pt x="9774569" y="2488096"/>
                  <a:pt x="9773980" y="2485078"/>
                </a:cubicBezTo>
                <a:cubicBezTo>
                  <a:pt x="9773390" y="2482059"/>
                  <a:pt x="9770372" y="2480145"/>
                  <a:pt x="9767427" y="2480734"/>
                </a:cubicBezTo>
                <a:lnTo>
                  <a:pt x="9684233" y="2497520"/>
                </a:lnTo>
                <a:cubicBezTo>
                  <a:pt x="9681214" y="2498109"/>
                  <a:pt x="9679300" y="2501054"/>
                  <a:pt x="9679889" y="2504072"/>
                </a:cubicBezTo>
                <a:cubicBezTo>
                  <a:pt x="9680404" y="2506723"/>
                  <a:pt x="9682761" y="2508563"/>
                  <a:pt x="9685411" y="2508563"/>
                </a:cubicBezTo>
                <a:cubicBezTo>
                  <a:pt x="9685779" y="2508490"/>
                  <a:pt x="9686073" y="2508490"/>
                  <a:pt x="9686442" y="2508416"/>
                </a:cubicBezTo>
                <a:close/>
                <a:moveTo>
                  <a:pt x="9583148" y="2520269"/>
                </a:moveTo>
                <a:lnTo>
                  <a:pt x="9686000" y="2508490"/>
                </a:lnTo>
                <a:cubicBezTo>
                  <a:pt x="9689092" y="2508122"/>
                  <a:pt x="9691227" y="2505397"/>
                  <a:pt x="9690933" y="2502305"/>
                </a:cubicBezTo>
                <a:cubicBezTo>
                  <a:pt x="9690564" y="2499213"/>
                  <a:pt x="9687840" y="2497078"/>
                  <a:pt x="9684748" y="2497372"/>
                </a:cubicBezTo>
                <a:lnTo>
                  <a:pt x="9581896" y="2509152"/>
                </a:lnTo>
                <a:cubicBezTo>
                  <a:pt x="9578805" y="2509520"/>
                  <a:pt x="9576670" y="2512244"/>
                  <a:pt x="9576964" y="2515337"/>
                </a:cubicBezTo>
                <a:cubicBezTo>
                  <a:pt x="9577258" y="2518208"/>
                  <a:pt x="9579688" y="2520269"/>
                  <a:pt x="9582560" y="2520269"/>
                </a:cubicBezTo>
                <a:cubicBezTo>
                  <a:pt x="9582706" y="2520269"/>
                  <a:pt x="9582927" y="2520269"/>
                  <a:pt x="9583148" y="2520269"/>
                </a:cubicBezTo>
                <a:close/>
                <a:moveTo>
                  <a:pt x="9464763" y="2521889"/>
                </a:moveTo>
                <a:lnTo>
                  <a:pt x="9582560" y="2520269"/>
                </a:lnTo>
                <a:cubicBezTo>
                  <a:pt x="9585651" y="2520196"/>
                  <a:pt x="9588081" y="2517693"/>
                  <a:pt x="9588081" y="2514600"/>
                </a:cubicBezTo>
                <a:cubicBezTo>
                  <a:pt x="9588008" y="2511508"/>
                  <a:pt x="9585504" y="2509079"/>
                  <a:pt x="9582486" y="2509079"/>
                </a:cubicBezTo>
                <a:cubicBezTo>
                  <a:pt x="9582486" y="2509079"/>
                  <a:pt x="9582486" y="2509079"/>
                  <a:pt x="9582486" y="2509079"/>
                </a:cubicBezTo>
                <a:lnTo>
                  <a:pt x="9464689" y="2510698"/>
                </a:lnTo>
                <a:cubicBezTo>
                  <a:pt x="9461596" y="2510772"/>
                  <a:pt x="9459167" y="2513275"/>
                  <a:pt x="9459167" y="2516367"/>
                </a:cubicBezTo>
                <a:cubicBezTo>
                  <a:pt x="9459167" y="2519459"/>
                  <a:pt x="9461670" y="2521889"/>
                  <a:pt x="9464763" y="2521889"/>
                </a:cubicBezTo>
                <a:cubicBezTo>
                  <a:pt x="9464689" y="2521889"/>
                  <a:pt x="9464763" y="2521889"/>
                  <a:pt x="9464763" y="2521889"/>
                </a:cubicBezTo>
                <a:close/>
                <a:moveTo>
                  <a:pt x="9470211" y="2516956"/>
                </a:moveTo>
                <a:cubicBezTo>
                  <a:pt x="9470505" y="2513864"/>
                  <a:pt x="9468296" y="2511140"/>
                  <a:pt x="9465278" y="2510772"/>
                </a:cubicBezTo>
                <a:lnTo>
                  <a:pt x="9337468" y="2496931"/>
                </a:lnTo>
                <a:cubicBezTo>
                  <a:pt x="9334523" y="2496710"/>
                  <a:pt x="9331651" y="2498771"/>
                  <a:pt x="9331284" y="2501864"/>
                </a:cubicBezTo>
                <a:cubicBezTo>
                  <a:pt x="9330989" y="2504956"/>
                  <a:pt x="9333197" y="2507680"/>
                  <a:pt x="9336216" y="2508048"/>
                </a:cubicBezTo>
                <a:lnTo>
                  <a:pt x="9464026" y="2521889"/>
                </a:lnTo>
                <a:cubicBezTo>
                  <a:pt x="9464247" y="2521889"/>
                  <a:pt x="9464468" y="2521889"/>
                  <a:pt x="9464689" y="2521889"/>
                </a:cubicBezTo>
                <a:cubicBezTo>
                  <a:pt x="9467487" y="2521889"/>
                  <a:pt x="9469916" y="2519754"/>
                  <a:pt x="9470211" y="2516956"/>
                </a:cubicBezTo>
                <a:close/>
                <a:moveTo>
                  <a:pt x="9342327" y="2503925"/>
                </a:moveTo>
                <a:cubicBezTo>
                  <a:pt x="9343063" y="2500980"/>
                  <a:pt x="9341296" y="2497888"/>
                  <a:pt x="9338351" y="2497152"/>
                </a:cubicBezTo>
                <a:lnTo>
                  <a:pt x="9205756" y="2462696"/>
                </a:lnTo>
                <a:cubicBezTo>
                  <a:pt x="9202737" y="2461960"/>
                  <a:pt x="9199719" y="2463727"/>
                  <a:pt x="9198982" y="2466672"/>
                </a:cubicBezTo>
                <a:cubicBezTo>
                  <a:pt x="9198172" y="2469617"/>
                  <a:pt x="9200013" y="2472709"/>
                  <a:pt x="9202958" y="2473445"/>
                </a:cubicBezTo>
                <a:lnTo>
                  <a:pt x="9335554" y="2507901"/>
                </a:lnTo>
                <a:cubicBezTo>
                  <a:pt x="9336069" y="2508048"/>
                  <a:pt x="9336511" y="2508048"/>
                  <a:pt x="9337026" y="2508048"/>
                </a:cubicBezTo>
                <a:cubicBezTo>
                  <a:pt x="9339382" y="2508048"/>
                  <a:pt x="9341664" y="2506354"/>
                  <a:pt x="9342327" y="2503925"/>
                </a:cubicBezTo>
                <a:close/>
                <a:moveTo>
                  <a:pt x="9209584" y="2469985"/>
                </a:moveTo>
                <a:cubicBezTo>
                  <a:pt x="9210615" y="2467113"/>
                  <a:pt x="9209142" y="2463874"/>
                  <a:pt x="9206271" y="2462843"/>
                </a:cubicBezTo>
                <a:lnTo>
                  <a:pt x="9077210" y="2415503"/>
                </a:lnTo>
                <a:cubicBezTo>
                  <a:pt x="9074265" y="2414399"/>
                  <a:pt x="9071099" y="2415945"/>
                  <a:pt x="9070068" y="2418817"/>
                </a:cubicBezTo>
                <a:cubicBezTo>
                  <a:pt x="9068964" y="2421688"/>
                  <a:pt x="9070510" y="2424927"/>
                  <a:pt x="9073381" y="2425958"/>
                </a:cubicBezTo>
                <a:lnTo>
                  <a:pt x="9202443" y="2473298"/>
                </a:lnTo>
                <a:cubicBezTo>
                  <a:pt x="9203106" y="2473519"/>
                  <a:pt x="9203768" y="2473666"/>
                  <a:pt x="9204430" y="2473666"/>
                </a:cubicBezTo>
                <a:cubicBezTo>
                  <a:pt x="9206639" y="2473592"/>
                  <a:pt x="9208775" y="2472193"/>
                  <a:pt x="9209584" y="2469985"/>
                </a:cubicBezTo>
                <a:close/>
                <a:moveTo>
                  <a:pt x="9080375" y="2423013"/>
                </a:moveTo>
                <a:cubicBezTo>
                  <a:pt x="9081627" y="2420215"/>
                  <a:pt x="9080375" y="2416902"/>
                  <a:pt x="9077578" y="2415651"/>
                </a:cubicBezTo>
                <a:lnTo>
                  <a:pt x="8960002" y="2363231"/>
                </a:lnTo>
                <a:cubicBezTo>
                  <a:pt x="8957204" y="2361980"/>
                  <a:pt x="8953891" y="2363231"/>
                  <a:pt x="8952639" y="2366029"/>
                </a:cubicBezTo>
                <a:cubicBezTo>
                  <a:pt x="8951387" y="2368826"/>
                  <a:pt x="8952639" y="2372140"/>
                  <a:pt x="8955437" y="2373391"/>
                </a:cubicBezTo>
                <a:lnTo>
                  <a:pt x="9073013" y="2425811"/>
                </a:lnTo>
                <a:cubicBezTo>
                  <a:pt x="9073749" y="2426179"/>
                  <a:pt x="9074560" y="2426326"/>
                  <a:pt x="9075296" y="2426326"/>
                </a:cubicBezTo>
                <a:cubicBezTo>
                  <a:pt x="9077430" y="2426326"/>
                  <a:pt x="9079418" y="2425075"/>
                  <a:pt x="9080375" y="2423013"/>
                </a:cubicBezTo>
                <a:close/>
                <a:moveTo>
                  <a:pt x="8962652" y="2370814"/>
                </a:moveTo>
                <a:cubicBezTo>
                  <a:pt x="8964051" y="2368090"/>
                  <a:pt x="8962947" y="2364704"/>
                  <a:pt x="8960223" y="2363305"/>
                </a:cubicBezTo>
                <a:lnTo>
                  <a:pt x="8861936" y="2313388"/>
                </a:lnTo>
                <a:cubicBezTo>
                  <a:pt x="8859212" y="2311989"/>
                  <a:pt x="8855825" y="2313094"/>
                  <a:pt x="8854426" y="2315818"/>
                </a:cubicBezTo>
                <a:cubicBezTo>
                  <a:pt x="8853027" y="2318542"/>
                  <a:pt x="8854131" y="2321928"/>
                  <a:pt x="8856855" y="2323327"/>
                </a:cubicBezTo>
                <a:lnTo>
                  <a:pt x="8955142" y="2373244"/>
                </a:lnTo>
                <a:cubicBezTo>
                  <a:pt x="8955952" y="2373686"/>
                  <a:pt x="8956835" y="2373833"/>
                  <a:pt x="8957719" y="2373833"/>
                </a:cubicBezTo>
                <a:cubicBezTo>
                  <a:pt x="8959707" y="2373833"/>
                  <a:pt x="8961621" y="2372728"/>
                  <a:pt x="8962652" y="2370814"/>
                </a:cubicBezTo>
                <a:close/>
                <a:moveTo>
                  <a:pt x="8864218" y="2321119"/>
                </a:moveTo>
                <a:cubicBezTo>
                  <a:pt x="8865690" y="2318394"/>
                  <a:pt x="8864734" y="2315008"/>
                  <a:pt x="8862082" y="2313535"/>
                </a:cubicBezTo>
                <a:lnTo>
                  <a:pt x="8790742" y="2273705"/>
                </a:lnTo>
                <a:cubicBezTo>
                  <a:pt x="8788018" y="2272159"/>
                  <a:pt x="8784632" y="2273116"/>
                  <a:pt x="8783159" y="2275840"/>
                </a:cubicBezTo>
                <a:cubicBezTo>
                  <a:pt x="8781686" y="2278564"/>
                  <a:pt x="8782644" y="2281951"/>
                  <a:pt x="8785294" y="2283423"/>
                </a:cubicBezTo>
                <a:lnTo>
                  <a:pt x="8856634" y="2323254"/>
                </a:lnTo>
                <a:cubicBezTo>
                  <a:pt x="8857518" y="2323769"/>
                  <a:pt x="8858475" y="2323990"/>
                  <a:pt x="8859358" y="2323990"/>
                </a:cubicBezTo>
                <a:cubicBezTo>
                  <a:pt x="8861346" y="2323916"/>
                  <a:pt x="8863261" y="2322959"/>
                  <a:pt x="8864218" y="2321119"/>
                </a:cubicBezTo>
                <a:close/>
                <a:moveTo>
                  <a:pt x="8792730" y="2281657"/>
                </a:moveTo>
                <a:cubicBezTo>
                  <a:pt x="8794423" y="2279080"/>
                  <a:pt x="8793761" y="2275619"/>
                  <a:pt x="8791183" y="2273926"/>
                </a:cubicBezTo>
                <a:lnTo>
                  <a:pt x="8738690" y="2238955"/>
                </a:lnTo>
                <a:cubicBezTo>
                  <a:pt x="8736113" y="2237262"/>
                  <a:pt x="8732653" y="2237924"/>
                  <a:pt x="8730960" y="2240501"/>
                </a:cubicBezTo>
                <a:cubicBezTo>
                  <a:pt x="8729267" y="2243078"/>
                  <a:pt x="8729929" y="2246538"/>
                  <a:pt x="8732506" y="2248232"/>
                </a:cubicBezTo>
                <a:lnTo>
                  <a:pt x="8784999" y="2283203"/>
                </a:lnTo>
                <a:cubicBezTo>
                  <a:pt x="8785956" y="2283865"/>
                  <a:pt x="8787061" y="2284160"/>
                  <a:pt x="8788165" y="2284160"/>
                </a:cubicBezTo>
                <a:cubicBezTo>
                  <a:pt x="8789859" y="2284160"/>
                  <a:pt x="8791625" y="2283276"/>
                  <a:pt x="8792730" y="2281657"/>
                </a:cubicBezTo>
                <a:close/>
                <a:moveTo>
                  <a:pt x="8739794" y="2247201"/>
                </a:moveTo>
                <a:cubicBezTo>
                  <a:pt x="8741782" y="2244845"/>
                  <a:pt x="8741488" y="2241311"/>
                  <a:pt x="8739132" y="2239323"/>
                </a:cubicBezTo>
                <a:lnTo>
                  <a:pt x="8697387" y="2203911"/>
                </a:lnTo>
                <a:cubicBezTo>
                  <a:pt x="8695032" y="2201923"/>
                  <a:pt x="8691498" y="2202217"/>
                  <a:pt x="8689510" y="2204573"/>
                </a:cubicBezTo>
                <a:cubicBezTo>
                  <a:pt x="8687522" y="2206929"/>
                  <a:pt x="8687817" y="2210463"/>
                  <a:pt x="8690172" y="2212451"/>
                </a:cubicBezTo>
                <a:lnTo>
                  <a:pt x="8731917" y="2247864"/>
                </a:lnTo>
                <a:cubicBezTo>
                  <a:pt x="8732948" y="2248747"/>
                  <a:pt x="8734273" y="2249189"/>
                  <a:pt x="8735598" y="2249189"/>
                </a:cubicBezTo>
                <a:cubicBezTo>
                  <a:pt x="8737144" y="2249115"/>
                  <a:pt x="8738690" y="2248452"/>
                  <a:pt x="8739794" y="2247201"/>
                </a:cubicBezTo>
                <a:close/>
                <a:moveTo>
                  <a:pt x="8697682" y="2212230"/>
                </a:moveTo>
                <a:cubicBezTo>
                  <a:pt x="8699891" y="2210095"/>
                  <a:pt x="8700038" y="2206561"/>
                  <a:pt x="8697903" y="2204352"/>
                </a:cubicBezTo>
                <a:lnTo>
                  <a:pt x="8659030" y="2163344"/>
                </a:lnTo>
                <a:cubicBezTo>
                  <a:pt x="8656895" y="2161135"/>
                  <a:pt x="8653361" y="2161062"/>
                  <a:pt x="8651153" y="2163123"/>
                </a:cubicBezTo>
                <a:cubicBezTo>
                  <a:pt x="8648944" y="2165258"/>
                  <a:pt x="8648796" y="2168792"/>
                  <a:pt x="8650932" y="2171001"/>
                </a:cubicBezTo>
                <a:lnTo>
                  <a:pt x="8689805" y="2212009"/>
                </a:lnTo>
                <a:cubicBezTo>
                  <a:pt x="8690908" y="2213187"/>
                  <a:pt x="8692381" y="2213776"/>
                  <a:pt x="8693854" y="2213776"/>
                </a:cubicBezTo>
                <a:cubicBezTo>
                  <a:pt x="8695253" y="2213702"/>
                  <a:pt x="8696651" y="2213187"/>
                  <a:pt x="8697682" y="2212230"/>
                </a:cubicBezTo>
                <a:close/>
                <a:moveTo>
                  <a:pt x="8658589" y="2171369"/>
                </a:moveTo>
                <a:cubicBezTo>
                  <a:pt x="8660944" y="2169381"/>
                  <a:pt x="8661239" y="2165847"/>
                  <a:pt x="8659251" y="2163491"/>
                </a:cubicBezTo>
                <a:lnTo>
                  <a:pt x="8615298" y="2111734"/>
                </a:lnTo>
                <a:cubicBezTo>
                  <a:pt x="8613310" y="2109378"/>
                  <a:pt x="8609776" y="2109084"/>
                  <a:pt x="8607420" y="2111072"/>
                </a:cubicBezTo>
                <a:cubicBezTo>
                  <a:pt x="8605064" y="2113060"/>
                  <a:pt x="8604770" y="2116593"/>
                  <a:pt x="8606758" y="2118949"/>
                </a:cubicBezTo>
                <a:lnTo>
                  <a:pt x="8650711" y="2170706"/>
                </a:lnTo>
                <a:cubicBezTo>
                  <a:pt x="8651815" y="2172032"/>
                  <a:pt x="8653435" y="2172694"/>
                  <a:pt x="8654980" y="2172694"/>
                </a:cubicBezTo>
                <a:cubicBezTo>
                  <a:pt x="8656232" y="2172694"/>
                  <a:pt x="8657558" y="2172252"/>
                  <a:pt x="8658589" y="2171369"/>
                </a:cubicBezTo>
                <a:close/>
                <a:moveTo>
                  <a:pt x="8614267" y="2119906"/>
                </a:moveTo>
                <a:cubicBezTo>
                  <a:pt x="8616770" y="2118066"/>
                  <a:pt x="8617285" y="2114606"/>
                  <a:pt x="8615518" y="2112102"/>
                </a:cubicBezTo>
                <a:lnTo>
                  <a:pt x="8571492" y="2051584"/>
                </a:lnTo>
                <a:cubicBezTo>
                  <a:pt x="8569651" y="2049081"/>
                  <a:pt x="8566191" y="2048565"/>
                  <a:pt x="8563688" y="2050332"/>
                </a:cubicBezTo>
                <a:cubicBezTo>
                  <a:pt x="8561184" y="2052173"/>
                  <a:pt x="8560670" y="2055633"/>
                  <a:pt x="8562436" y="2058136"/>
                </a:cubicBezTo>
                <a:lnTo>
                  <a:pt x="8606463" y="2118655"/>
                </a:lnTo>
                <a:cubicBezTo>
                  <a:pt x="8607567" y="2120201"/>
                  <a:pt x="8609261" y="2120937"/>
                  <a:pt x="8611028" y="2120937"/>
                </a:cubicBezTo>
                <a:cubicBezTo>
                  <a:pt x="8612132" y="2121011"/>
                  <a:pt x="8613310" y="2120643"/>
                  <a:pt x="8614267" y="2119906"/>
                </a:cubicBezTo>
                <a:close/>
                <a:moveTo>
                  <a:pt x="8569725" y="2059683"/>
                </a:moveTo>
                <a:cubicBezTo>
                  <a:pt x="8572375" y="2058136"/>
                  <a:pt x="8573259" y="2054750"/>
                  <a:pt x="8571713" y="2052026"/>
                </a:cubicBezTo>
                <a:lnTo>
                  <a:pt x="8532619" y="1984734"/>
                </a:lnTo>
                <a:cubicBezTo>
                  <a:pt x="8531073" y="1982084"/>
                  <a:pt x="8527613" y="1981200"/>
                  <a:pt x="8524962" y="1982673"/>
                </a:cubicBezTo>
                <a:cubicBezTo>
                  <a:pt x="8522312" y="1984219"/>
                  <a:pt x="8521429" y="1987605"/>
                  <a:pt x="8522974" y="1990329"/>
                </a:cubicBezTo>
                <a:lnTo>
                  <a:pt x="8562068" y="2057621"/>
                </a:lnTo>
                <a:cubicBezTo>
                  <a:pt x="8563099" y="2059388"/>
                  <a:pt x="8565013" y="2060419"/>
                  <a:pt x="8566927" y="2060419"/>
                </a:cubicBezTo>
                <a:cubicBezTo>
                  <a:pt x="8567958" y="2060419"/>
                  <a:pt x="8568842" y="2060198"/>
                  <a:pt x="8569725" y="2059683"/>
                </a:cubicBezTo>
                <a:close/>
                <a:moveTo>
                  <a:pt x="8529895" y="1992759"/>
                </a:moveTo>
                <a:cubicBezTo>
                  <a:pt x="8532766" y="1991581"/>
                  <a:pt x="8534092" y="1988342"/>
                  <a:pt x="8532987" y="1985470"/>
                </a:cubicBezTo>
                <a:lnTo>
                  <a:pt x="8503685" y="1913320"/>
                </a:lnTo>
                <a:cubicBezTo>
                  <a:pt x="8502507" y="1910448"/>
                  <a:pt x="8499268" y="1909123"/>
                  <a:pt x="8496397" y="1910227"/>
                </a:cubicBezTo>
                <a:cubicBezTo>
                  <a:pt x="8493525" y="1911405"/>
                  <a:pt x="8492200" y="1914645"/>
                  <a:pt x="8493304" y="1917516"/>
                </a:cubicBezTo>
                <a:lnTo>
                  <a:pt x="8522606" y="1989667"/>
                </a:lnTo>
                <a:cubicBezTo>
                  <a:pt x="8523489" y="1991876"/>
                  <a:pt x="8525625" y="1993127"/>
                  <a:pt x="8527834" y="1993127"/>
                </a:cubicBezTo>
                <a:cubicBezTo>
                  <a:pt x="8528570" y="1993127"/>
                  <a:pt x="8529232" y="1992980"/>
                  <a:pt x="8529895" y="1992759"/>
                </a:cubicBezTo>
                <a:close/>
                <a:moveTo>
                  <a:pt x="8499562" y="1920829"/>
                </a:moveTo>
                <a:cubicBezTo>
                  <a:pt x="8502581" y="1920240"/>
                  <a:pt x="8504569" y="1917295"/>
                  <a:pt x="8503980" y="1914277"/>
                </a:cubicBezTo>
                <a:lnTo>
                  <a:pt x="8489328" y="1839255"/>
                </a:lnTo>
                <a:cubicBezTo>
                  <a:pt x="8488740" y="1836236"/>
                  <a:pt x="8485721" y="1834248"/>
                  <a:pt x="8482776" y="1834837"/>
                </a:cubicBezTo>
                <a:cubicBezTo>
                  <a:pt x="8479758" y="1835426"/>
                  <a:pt x="8477770" y="1838371"/>
                  <a:pt x="8478358" y="1841390"/>
                </a:cubicBezTo>
                <a:lnTo>
                  <a:pt x="8493009" y="1916412"/>
                </a:lnTo>
                <a:cubicBezTo>
                  <a:pt x="8493525" y="1919062"/>
                  <a:pt x="8495881" y="1920903"/>
                  <a:pt x="8498531" y="1920903"/>
                </a:cubicBezTo>
                <a:cubicBezTo>
                  <a:pt x="8498900" y="1920977"/>
                  <a:pt x="8499268" y="1920903"/>
                  <a:pt x="8499562" y="1920829"/>
                </a:cubicBezTo>
                <a:close/>
                <a:moveTo>
                  <a:pt x="1992156" y="1909786"/>
                </a:moveTo>
                <a:lnTo>
                  <a:pt x="2011372" y="1900583"/>
                </a:lnTo>
                <a:cubicBezTo>
                  <a:pt x="2014169" y="1899258"/>
                  <a:pt x="2015347" y="1895944"/>
                  <a:pt x="2014022" y="1893147"/>
                </a:cubicBezTo>
                <a:cubicBezTo>
                  <a:pt x="2012697" y="1890349"/>
                  <a:pt x="2009310" y="1889171"/>
                  <a:pt x="2006586" y="1890496"/>
                </a:cubicBezTo>
                <a:lnTo>
                  <a:pt x="1987370" y="1899699"/>
                </a:lnTo>
                <a:cubicBezTo>
                  <a:pt x="1984573" y="1901025"/>
                  <a:pt x="1983395" y="1904338"/>
                  <a:pt x="1984720" y="1907135"/>
                </a:cubicBezTo>
                <a:cubicBezTo>
                  <a:pt x="1985677" y="1909123"/>
                  <a:pt x="1987739" y="1910301"/>
                  <a:pt x="1989800" y="1910301"/>
                </a:cubicBezTo>
                <a:cubicBezTo>
                  <a:pt x="1990610" y="1910301"/>
                  <a:pt x="1991420" y="1910154"/>
                  <a:pt x="1992156" y="1909786"/>
                </a:cubicBezTo>
                <a:close/>
                <a:moveTo>
                  <a:pt x="2011372" y="1900583"/>
                </a:moveTo>
                <a:lnTo>
                  <a:pt x="2039127" y="1887257"/>
                </a:lnTo>
                <a:cubicBezTo>
                  <a:pt x="2041925" y="1885932"/>
                  <a:pt x="2043103" y="1882619"/>
                  <a:pt x="2041704" y="1879821"/>
                </a:cubicBezTo>
                <a:cubicBezTo>
                  <a:pt x="2040379" y="1877023"/>
                  <a:pt x="2037066" y="1875845"/>
                  <a:pt x="2034268" y="1877171"/>
                </a:cubicBezTo>
                <a:lnTo>
                  <a:pt x="2006512" y="1890496"/>
                </a:lnTo>
                <a:cubicBezTo>
                  <a:pt x="2003715" y="1891822"/>
                  <a:pt x="2002537" y="1895135"/>
                  <a:pt x="2003862" y="1897932"/>
                </a:cubicBezTo>
                <a:cubicBezTo>
                  <a:pt x="2004819" y="1899920"/>
                  <a:pt x="2006807" y="1901098"/>
                  <a:pt x="2008942" y="1901098"/>
                </a:cubicBezTo>
                <a:cubicBezTo>
                  <a:pt x="2009752" y="1901172"/>
                  <a:pt x="2010562" y="1900951"/>
                  <a:pt x="2011372" y="1900583"/>
                </a:cubicBezTo>
                <a:close/>
                <a:moveTo>
                  <a:pt x="2042072" y="1883723"/>
                </a:moveTo>
                <a:lnTo>
                  <a:pt x="2042809" y="1881073"/>
                </a:lnTo>
                <a:cubicBezTo>
                  <a:pt x="2043619" y="1878128"/>
                  <a:pt x="2041851" y="1875036"/>
                  <a:pt x="2038907" y="1874226"/>
                </a:cubicBezTo>
                <a:cubicBezTo>
                  <a:pt x="2035888" y="1873416"/>
                  <a:pt x="2032869" y="1875183"/>
                  <a:pt x="2032060" y="1878128"/>
                </a:cubicBezTo>
                <a:lnTo>
                  <a:pt x="2031323" y="1880778"/>
                </a:lnTo>
                <a:cubicBezTo>
                  <a:pt x="2030514" y="1883723"/>
                  <a:pt x="2032280" y="1886815"/>
                  <a:pt x="2035225" y="1887625"/>
                </a:cubicBezTo>
                <a:cubicBezTo>
                  <a:pt x="2035741" y="1887772"/>
                  <a:pt x="2036256" y="1887846"/>
                  <a:pt x="2036772" y="1887846"/>
                </a:cubicBezTo>
                <a:cubicBezTo>
                  <a:pt x="2039201" y="1887846"/>
                  <a:pt x="2041410" y="1886226"/>
                  <a:pt x="2042072" y="1883723"/>
                </a:cubicBezTo>
                <a:close/>
                <a:moveTo>
                  <a:pt x="2040526" y="1884238"/>
                </a:moveTo>
                <a:lnTo>
                  <a:pt x="2054662" y="1874888"/>
                </a:lnTo>
                <a:cubicBezTo>
                  <a:pt x="2057239" y="1873195"/>
                  <a:pt x="2057901" y="1869735"/>
                  <a:pt x="2056208" y="1867158"/>
                </a:cubicBezTo>
                <a:cubicBezTo>
                  <a:pt x="2054515" y="1864581"/>
                  <a:pt x="2051054" y="1863918"/>
                  <a:pt x="2048478" y="1865612"/>
                </a:cubicBezTo>
                <a:lnTo>
                  <a:pt x="2034342" y="1874962"/>
                </a:lnTo>
                <a:cubicBezTo>
                  <a:pt x="2031765" y="1876655"/>
                  <a:pt x="2031102" y="1880116"/>
                  <a:pt x="2032796" y="1882692"/>
                </a:cubicBezTo>
                <a:cubicBezTo>
                  <a:pt x="2033900" y="1884312"/>
                  <a:pt x="2035667" y="1885196"/>
                  <a:pt x="2037508" y="1885196"/>
                </a:cubicBezTo>
                <a:cubicBezTo>
                  <a:pt x="2038539" y="1885196"/>
                  <a:pt x="2039569" y="1884901"/>
                  <a:pt x="2040526" y="1884238"/>
                </a:cubicBezTo>
                <a:close/>
                <a:moveTo>
                  <a:pt x="2055177" y="1874520"/>
                </a:moveTo>
                <a:lnTo>
                  <a:pt x="2069460" y="1862740"/>
                </a:lnTo>
                <a:cubicBezTo>
                  <a:pt x="2071816" y="1860753"/>
                  <a:pt x="2072184" y="1857292"/>
                  <a:pt x="2070196" y="1854863"/>
                </a:cubicBezTo>
                <a:cubicBezTo>
                  <a:pt x="2068209" y="1852507"/>
                  <a:pt x="2064748" y="1852212"/>
                  <a:pt x="2062319" y="1854127"/>
                </a:cubicBezTo>
                <a:lnTo>
                  <a:pt x="2048036" y="1865906"/>
                </a:lnTo>
                <a:cubicBezTo>
                  <a:pt x="2045680" y="1867894"/>
                  <a:pt x="2045312" y="1871354"/>
                  <a:pt x="2047300" y="1873784"/>
                </a:cubicBezTo>
                <a:cubicBezTo>
                  <a:pt x="2048404" y="1875109"/>
                  <a:pt x="2050024" y="1875845"/>
                  <a:pt x="2051643" y="1875772"/>
                </a:cubicBezTo>
                <a:cubicBezTo>
                  <a:pt x="2052895" y="1875772"/>
                  <a:pt x="2054147" y="1875330"/>
                  <a:pt x="2055177" y="1874520"/>
                </a:cubicBezTo>
                <a:close/>
                <a:moveTo>
                  <a:pt x="2069460" y="1862740"/>
                </a:moveTo>
                <a:lnTo>
                  <a:pt x="2142642" y="1802149"/>
                </a:lnTo>
                <a:cubicBezTo>
                  <a:pt x="2144998" y="1800161"/>
                  <a:pt x="2145366" y="1796700"/>
                  <a:pt x="2143378" y="1794271"/>
                </a:cubicBezTo>
                <a:cubicBezTo>
                  <a:pt x="2141390" y="1791915"/>
                  <a:pt x="2137930" y="1791621"/>
                  <a:pt x="2135500" y="1793535"/>
                </a:cubicBezTo>
                <a:lnTo>
                  <a:pt x="2062319" y="1854127"/>
                </a:lnTo>
                <a:cubicBezTo>
                  <a:pt x="2059963" y="1856114"/>
                  <a:pt x="2059595" y="1859575"/>
                  <a:pt x="2061583" y="1862004"/>
                </a:cubicBezTo>
                <a:cubicBezTo>
                  <a:pt x="2062687" y="1863329"/>
                  <a:pt x="2064307" y="1864066"/>
                  <a:pt x="2065926" y="1863992"/>
                </a:cubicBezTo>
                <a:cubicBezTo>
                  <a:pt x="2067178" y="1863992"/>
                  <a:pt x="2068430" y="1863550"/>
                  <a:pt x="2069460" y="1862740"/>
                </a:cubicBezTo>
                <a:close/>
                <a:moveTo>
                  <a:pt x="2143525" y="1801191"/>
                </a:moveTo>
                <a:lnTo>
                  <a:pt x="2212437" y="1709972"/>
                </a:lnTo>
                <a:cubicBezTo>
                  <a:pt x="2214277" y="1707543"/>
                  <a:pt x="2213835" y="1704009"/>
                  <a:pt x="2211332" y="1702168"/>
                </a:cubicBezTo>
                <a:cubicBezTo>
                  <a:pt x="2208903" y="1700328"/>
                  <a:pt x="2205369" y="1700769"/>
                  <a:pt x="2203528" y="1703273"/>
                </a:cubicBezTo>
                <a:lnTo>
                  <a:pt x="2134617" y="1794492"/>
                </a:lnTo>
                <a:cubicBezTo>
                  <a:pt x="2132776" y="1796921"/>
                  <a:pt x="2133218" y="1800455"/>
                  <a:pt x="2135721" y="1802296"/>
                </a:cubicBezTo>
                <a:cubicBezTo>
                  <a:pt x="2136752" y="1803106"/>
                  <a:pt x="2137930" y="1803400"/>
                  <a:pt x="2139108" y="1803400"/>
                </a:cubicBezTo>
                <a:cubicBezTo>
                  <a:pt x="2140801" y="1803400"/>
                  <a:pt x="2142421" y="1802590"/>
                  <a:pt x="2143525" y="1801191"/>
                </a:cubicBezTo>
                <a:close/>
                <a:moveTo>
                  <a:pt x="2213099" y="1708868"/>
                </a:moveTo>
                <a:lnTo>
                  <a:pt x="2261322" y="1600789"/>
                </a:lnTo>
                <a:cubicBezTo>
                  <a:pt x="2262574" y="1597992"/>
                  <a:pt x="2261322" y="1594679"/>
                  <a:pt x="2258525" y="1593427"/>
                </a:cubicBezTo>
                <a:cubicBezTo>
                  <a:pt x="2255727" y="1592175"/>
                  <a:pt x="2252414" y="1593427"/>
                  <a:pt x="2251162" y="1596225"/>
                </a:cubicBezTo>
                <a:lnTo>
                  <a:pt x="2202939" y="1704303"/>
                </a:lnTo>
                <a:cubicBezTo>
                  <a:pt x="2201688" y="1707101"/>
                  <a:pt x="2202939" y="1710414"/>
                  <a:pt x="2205737" y="1711666"/>
                </a:cubicBezTo>
                <a:cubicBezTo>
                  <a:pt x="2206473" y="1712034"/>
                  <a:pt x="2207283" y="1712181"/>
                  <a:pt x="2208019" y="1712181"/>
                </a:cubicBezTo>
                <a:cubicBezTo>
                  <a:pt x="2210154" y="1712181"/>
                  <a:pt x="2212142" y="1710929"/>
                  <a:pt x="2213099" y="1708868"/>
                </a:cubicBezTo>
                <a:close/>
                <a:moveTo>
                  <a:pt x="2261617" y="1599758"/>
                </a:moveTo>
                <a:lnTo>
                  <a:pt x="2288637" y="1478943"/>
                </a:lnTo>
                <a:cubicBezTo>
                  <a:pt x="2289299" y="1475924"/>
                  <a:pt x="2287385" y="1472979"/>
                  <a:pt x="2284440" y="1472317"/>
                </a:cubicBezTo>
                <a:cubicBezTo>
                  <a:pt x="2281495" y="1471654"/>
                  <a:pt x="2278477" y="1473568"/>
                  <a:pt x="2277814" y="1476513"/>
                </a:cubicBezTo>
                <a:lnTo>
                  <a:pt x="2250794" y="1597329"/>
                </a:lnTo>
                <a:cubicBezTo>
                  <a:pt x="2250132" y="1600347"/>
                  <a:pt x="2252046" y="1603292"/>
                  <a:pt x="2254991" y="1603955"/>
                </a:cubicBezTo>
                <a:cubicBezTo>
                  <a:pt x="2255432" y="1604029"/>
                  <a:pt x="2255801" y="1604102"/>
                  <a:pt x="2256242" y="1604102"/>
                </a:cubicBezTo>
                <a:cubicBezTo>
                  <a:pt x="2258746" y="1604102"/>
                  <a:pt x="2261101" y="1602335"/>
                  <a:pt x="2261617" y="1599758"/>
                </a:cubicBezTo>
                <a:close/>
                <a:moveTo>
                  <a:pt x="2288784" y="1477986"/>
                </a:moveTo>
                <a:lnTo>
                  <a:pt x="2294232" y="1348556"/>
                </a:lnTo>
                <a:cubicBezTo>
                  <a:pt x="2294379" y="1345464"/>
                  <a:pt x="2291949" y="1342887"/>
                  <a:pt x="2288931" y="1342740"/>
                </a:cubicBezTo>
                <a:cubicBezTo>
                  <a:pt x="2285913" y="1342372"/>
                  <a:pt x="2283262" y="1345022"/>
                  <a:pt x="2283115" y="1348041"/>
                </a:cubicBezTo>
                <a:lnTo>
                  <a:pt x="2277667" y="1477470"/>
                </a:lnTo>
                <a:cubicBezTo>
                  <a:pt x="2277519" y="1480563"/>
                  <a:pt x="2279949" y="1483139"/>
                  <a:pt x="2282967" y="1483287"/>
                </a:cubicBezTo>
                <a:cubicBezTo>
                  <a:pt x="2283041" y="1483287"/>
                  <a:pt x="2283188" y="1483287"/>
                  <a:pt x="2283262" y="1483287"/>
                </a:cubicBezTo>
                <a:cubicBezTo>
                  <a:pt x="2286207" y="1483287"/>
                  <a:pt x="2288637" y="1481004"/>
                  <a:pt x="2288784" y="1477986"/>
                </a:cubicBezTo>
                <a:close/>
                <a:moveTo>
                  <a:pt x="2289373" y="1353931"/>
                </a:moveTo>
                <a:cubicBezTo>
                  <a:pt x="2292465" y="1353563"/>
                  <a:pt x="2294600" y="1350765"/>
                  <a:pt x="2294232" y="1347746"/>
                </a:cubicBezTo>
                <a:lnTo>
                  <a:pt x="2277814" y="1213973"/>
                </a:lnTo>
                <a:cubicBezTo>
                  <a:pt x="2277446" y="1210881"/>
                  <a:pt x="2274574" y="1208819"/>
                  <a:pt x="2271630" y="1209114"/>
                </a:cubicBezTo>
                <a:cubicBezTo>
                  <a:pt x="2268537" y="1209482"/>
                  <a:pt x="2266402" y="1212280"/>
                  <a:pt x="2266770" y="1215298"/>
                </a:cubicBezTo>
                <a:lnTo>
                  <a:pt x="2283188" y="1349072"/>
                </a:lnTo>
                <a:cubicBezTo>
                  <a:pt x="2283557" y="1351943"/>
                  <a:pt x="2285986" y="1354004"/>
                  <a:pt x="2288784" y="1353931"/>
                </a:cubicBezTo>
                <a:cubicBezTo>
                  <a:pt x="2288931" y="1353931"/>
                  <a:pt x="2289152" y="1353931"/>
                  <a:pt x="2289373" y="1353931"/>
                </a:cubicBezTo>
                <a:close/>
                <a:moveTo>
                  <a:pt x="2273765" y="1219936"/>
                </a:moveTo>
                <a:cubicBezTo>
                  <a:pt x="2276710" y="1219053"/>
                  <a:pt x="2278403" y="1215961"/>
                  <a:pt x="2277593" y="1213016"/>
                </a:cubicBezTo>
                <a:lnTo>
                  <a:pt x="2239014" y="1079095"/>
                </a:lnTo>
                <a:cubicBezTo>
                  <a:pt x="2238131" y="1076150"/>
                  <a:pt x="2235112" y="1074383"/>
                  <a:pt x="2232094" y="1075267"/>
                </a:cubicBezTo>
                <a:cubicBezTo>
                  <a:pt x="2229149" y="1076150"/>
                  <a:pt x="2227456" y="1079242"/>
                  <a:pt x="2228265" y="1082187"/>
                </a:cubicBezTo>
                <a:lnTo>
                  <a:pt x="2266844" y="1216108"/>
                </a:lnTo>
                <a:cubicBezTo>
                  <a:pt x="2267580" y="1218538"/>
                  <a:pt x="2269789" y="1220157"/>
                  <a:pt x="2272219" y="1220157"/>
                </a:cubicBezTo>
                <a:cubicBezTo>
                  <a:pt x="2272808" y="1220157"/>
                  <a:pt x="2273323" y="1220084"/>
                  <a:pt x="2273765" y="1219936"/>
                </a:cubicBezTo>
                <a:close/>
                <a:moveTo>
                  <a:pt x="2235996" y="1085721"/>
                </a:moveTo>
                <a:cubicBezTo>
                  <a:pt x="2238794" y="1084470"/>
                  <a:pt x="2240045" y="1081157"/>
                  <a:pt x="2238794" y="1078359"/>
                </a:cubicBezTo>
                <a:lnTo>
                  <a:pt x="2180779" y="950844"/>
                </a:lnTo>
                <a:cubicBezTo>
                  <a:pt x="2179527" y="948046"/>
                  <a:pt x="2176214" y="946794"/>
                  <a:pt x="2173416" y="948046"/>
                </a:cubicBezTo>
                <a:cubicBezTo>
                  <a:pt x="2170619" y="949298"/>
                  <a:pt x="2169367" y="952611"/>
                  <a:pt x="2170619" y="955408"/>
                </a:cubicBezTo>
                <a:lnTo>
                  <a:pt x="2228634" y="1082924"/>
                </a:lnTo>
                <a:cubicBezTo>
                  <a:pt x="2229591" y="1084985"/>
                  <a:pt x="2231652" y="1086237"/>
                  <a:pt x="2233787" y="1086163"/>
                </a:cubicBezTo>
                <a:cubicBezTo>
                  <a:pt x="2234450" y="1086237"/>
                  <a:pt x="2235260" y="1086089"/>
                  <a:pt x="2235996" y="1085721"/>
                </a:cubicBezTo>
                <a:close/>
                <a:moveTo>
                  <a:pt x="2177981" y="958206"/>
                </a:moveTo>
                <a:cubicBezTo>
                  <a:pt x="2180779" y="956954"/>
                  <a:pt x="2182030" y="953641"/>
                  <a:pt x="2180779" y="950844"/>
                </a:cubicBezTo>
                <a:lnTo>
                  <a:pt x="2179895" y="948782"/>
                </a:lnTo>
                <a:cubicBezTo>
                  <a:pt x="2178643" y="945985"/>
                  <a:pt x="2175330" y="944733"/>
                  <a:pt x="2172533" y="945985"/>
                </a:cubicBezTo>
                <a:cubicBezTo>
                  <a:pt x="2169735" y="947236"/>
                  <a:pt x="2168483" y="950549"/>
                  <a:pt x="2169735" y="953347"/>
                </a:cubicBezTo>
                <a:lnTo>
                  <a:pt x="2170619" y="955408"/>
                </a:lnTo>
                <a:cubicBezTo>
                  <a:pt x="2171576" y="957470"/>
                  <a:pt x="2173637" y="958721"/>
                  <a:pt x="2175772" y="958648"/>
                </a:cubicBezTo>
                <a:cubicBezTo>
                  <a:pt x="2176435" y="958721"/>
                  <a:pt x="2177245" y="958574"/>
                  <a:pt x="2177981" y="958206"/>
                </a:cubicBezTo>
                <a:close/>
                <a:moveTo>
                  <a:pt x="2177760" y="955850"/>
                </a:moveTo>
                <a:cubicBezTo>
                  <a:pt x="2180337" y="954157"/>
                  <a:pt x="2181073" y="950770"/>
                  <a:pt x="2179453" y="948120"/>
                </a:cubicBezTo>
                <a:lnTo>
                  <a:pt x="2103916" y="830396"/>
                </a:lnTo>
                <a:cubicBezTo>
                  <a:pt x="2102223" y="827746"/>
                  <a:pt x="2098762" y="827083"/>
                  <a:pt x="2096185" y="828703"/>
                </a:cubicBezTo>
                <a:cubicBezTo>
                  <a:pt x="2093609" y="830396"/>
                  <a:pt x="2092872" y="833783"/>
                  <a:pt x="2094492" y="836433"/>
                </a:cubicBezTo>
                <a:lnTo>
                  <a:pt x="2170029" y="954157"/>
                </a:lnTo>
                <a:cubicBezTo>
                  <a:pt x="2171134" y="955850"/>
                  <a:pt x="2172901" y="956733"/>
                  <a:pt x="2174741" y="956733"/>
                </a:cubicBezTo>
                <a:cubicBezTo>
                  <a:pt x="2175772" y="956660"/>
                  <a:pt x="2176803" y="956439"/>
                  <a:pt x="2177760" y="955850"/>
                </a:cubicBezTo>
                <a:close/>
                <a:moveTo>
                  <a:pt x="2102223" y="838126"/>
                </a:moveTo>
                <a:cubicBezTo>
                  <a:pt x="2104799" y="836433"/>
                  <a:pt x="2105536" y="832973"/>
                  <a:pt x="2103916" y="830396"/>
                </a:cubicBezTo>
                <a:lnTo>
                  <a:pt x="2102075" y="827525"/>
                </a:lnTo>
                <a:cubicBezTo>
                  <a:pt x="2100382" y="824948"/>
                  <a:pt x="2096922" y="824212"/>
                  <a:pt x="2094345" y="825831"/>
                </a:cubicBezTo>
                <a:cubicBezTo>
                  <a:pt x="2091768" y="827525"/>
                  <a:pt x="2091032" y="830985"/>
                  <a:pt x="2092652" y="833562"/>
                </a:cubicBezTo>
                <a:lnTo>
                  <a:pt x="2094492" y="836433"/>
                </a:lnTo>
                <a:cubicBezTo>
                  <a:pt x="2095596" y="838126"/>
                  <a:pt x="2097363" y="839010"/>
                  <a:pt x="2099204" y="839010"/>
                </a:cubicBezTo>
                <a:cubicBezTo>
                  <a:pt x="2100308" y="839010"/>
                  <a:pt x="2101339" y="838715"/>
                  <a:pt x="2102223" y="838126"/>
                </a:cubicBezTo>
                <a:close/>
                <a:moveTo>
                  <a:pt x="2101045" y="834740"/>
                </a:moveTo>
                <a:cubicBezTo>
                  <a:pt x="2103327" y="832678"/>
                  <a:pt x="2103548" y="829144"/>
                  <a:pt x="2101560" y="826862"/>
                </a:cubicBezTo>
                <a:lnTo>
                  <a:pt x="2014243" y="727176"/>
                </a:lnTo>
                <a:cubicBezTo>
                  <a:pt x="2012181" y="724820"/>
                  <a:pt x="2008648" y="724673"/>
                  <a:pt x="2006365" y="726661"/>
                </a:cubicBezTo>
                <a:cubicBezTo>
                  <a:pt x="2004083" y="728722"/>
                  <a:pt x="2003862" y="732256"/>
                  <a:pt x="2005850" y="734539"/>
                </a:cubicBezTo>
                <a:lnTo>
                  <a:pt x="2093167" y="834224"/>
                </a:lnTo>
                <a:cubicBezTo>
                  <a:pt x="2094271" y="835476"/>
                  <a:pt x="2095817" y="836139"/>
                  <a:pt x="2097437" y="836139"/>
                </a:cubicBezTo>
                <a:cubicBezTo>
                  <a:pt x="2098689" y="836139"/>
                  <a:pt x="2100014" y="835697"/>
                  <a:pt x="2101045" y="834740"/>
                </a:cubicBezTo>
                <a:close/>
                <a:moveTo>
                  <a:pt x="2013728" y="735128"/>
                </a:moveTo>
                <a:cubicBezTo>
                  <a:pt x="2016083" y="733066"/>
                  <a:pt x="2016304" y="729606"/>
                  <a:pt x="2014243" y="727250"/>
                </a:cubicBezTo>
                <a:lnTo>
                  <a:pt x="2010635" y="723127"/>
                </a:lnTo>
                <a:cubicBezTo>
                  <a:pt x="2008574" y="720771"/>
                  <a:pt x="2005040" y="720550"/>
                  <a:pt x="2002758" y="722612"/>
                </a:cubicBezTo>
                <a:cubicBezTo>
                  <a:pt x="2000402" y="724673"/>
                  <a:pt x="2000181" y="728133"/>
                  <a:pt x="2002242" y="730489"/>
                </a:cubicBezTo>
                <a:lnTo>
                  <a:pt x="2005850" y="734612"/>
                </a:lnTo>
                <a:cubicBezTo>
                  <a:pt x="2006954" y="735864"/>
                  <a:pt x="2008500" y="736526"/>
                  <a:pt x="2010120" y="736526"/>
                </a:cubicBezTo>
                <a:cubicBezTo>
                  <a:pt x="2011445" y="736453"/>
                  <a:pt x="2012697" y="736011"/>
                  <a:pt x="2013728" y="735128"/>
                </a:cubicBezTo>
                <a:close/>
                <a:moveTo>
                  <a:pt x="2010194" y="731005"/>
                </a:moveTo>
                <a:cubicBezTo>
                  <a:pt x="2012476" y="729017"/>
                  <a:pt x="2012770" y="725483"/>
                  <a:pt x="2010709" y="723127"/>
                </a:cubicBezTo>
                <a:lnTo>
                  <a:pt x="2007690" y="719740"/>
                </a:lnTo>
                <a:cubicBezTo>
                  <a:pt x="2005629" y="717458"/>
                  <a:pt x="2002169" y="717164"/>
                  <a:pt x="1999813" y="719225"/>
                </a:cubicBezTo>
                <a:cubicBezTo>
                  <a:pt x="1997530" y="721213"/>
                  <a:pt x="1997236" y="724747"/>
                  <a:pt x="1999297" y="727103"/>
                </a:cubicBezTo>
                <a:lnTo>
                  <a:pt x="2002316" y="730489"/>
                </a:lnTo>
                <a:cubicBezTo>
                  <a:pt x="2003420" y="731741"/>
                  <a:pt x="2004966" y="732404"/>
                  <a:pt x="2006512" y="732404"/>
                </a:cubicBezTo>
                <a:cubicBezTo>
                  <a:pt x="2007838" y="732404"/>
                  <a:pt x="2009163" y="731962"/>
                  <a:pt x="2010194" y="731005"/>
                </a:cubicBezTo>
                <a:close/>
                <a:moveTo>
                  <a:pt x="2007838" y="726955"/>
                </a:moveTo>
                <a:cubicBezTo>
                  <a:pt x="2009826" y="724600"/>
                  <a:pt x="2009457" y="721066"/>
                  <a:pt x="2007101" y="719078"/>
                </a:cubicBezTo>
                <a:lnTo>
                  <a:pt x="1911465" y="640301"/>
                </a:lnTo>
                <a:cubicBezTo>
                  <a:pt x="1909109" y="638387"/>
                  <a:pt x="1905575" y="638681"/>
                  <a:pt x="1903587" y="641037"/>
                </a:cubicBezTo>
                <a:cubicBezTo>
                  <a:pt x="1901599" y="643393"/>
                  <a:pt x="1901967" y="646927"/>
                  <a:pt x="1904323" y="648915"/>
                </a:cubicBezTo>
                <a:lnTo>
                  <a:pt x="1999960" y="727692"/>
                </a:lnTo>
                <a:cubicBezTo>
                  <a:pt x="2000991" y="728575"/>
                  <a:pt x="2002242" y="728943"/>
                  <a:pt x="2003567" y="728943"/>
                </a:cubicBezTo>
                <a:cubicBezTo>
                  <a:pt x="2005187" y="728943"/>
                  <a:pt x="2006733" y="728281"/>
                  <a:pt x="2007838" y="726955"/>
                </a:cubicBezTo>
                <a:close/>
                <a:moveTo>
                  <a:pt x="1912127" y="648179"/>
                </a:moveTo>
                <a:cubicBezTo>
                  <a:pt x="1914115" y="645823"/>
                  <a:pt x="1913747" y="642289"/>
                  <a:pt x="1911391" y="640301"/>
                </a:cubicBezTo>
                <a:lnTo>
                  <a:pt x="1898581" y="629773"/>
                </a:lnTo>
                <a:cubicBezTo>
                  <a:pt x="1896225" y="627859"/>
                  <a:pt x="1892691" y="628153"/>
                  <a:pt x="1890703" y="630509"/>
                </a:cubicBezTo>
                <a:cubicBezTo>
                  <a:pt x="1888715" y="632865"/>
                  <a:pt x="1889083" y="636399"/>
                  <a:pt x="1891439" y="638387"/>
                </a:cubicBezTo>
                <a:lnTo>
                  <a:pt x="1904250" y="648915"/>
                </a:lnTo>
                <a:cubicBezTo>
                  <a:pt x="1905280" y="649798"/>
                  <a:pt x="1906532" y="650166"/>
                  <a:pt x="1907857" y="650166"/>
                </a:cubicBezTo>
                <a:cubicBezTo>
                  <a:pt x="1909477" y="650166"/>
                  <a:pt x="1911097" y="649504"/>
                  <a:pt x="1912127" y="648179"/>
                </a:cubicBezTo>
                <a:close/>
                <a:moveTo>
                  <a:pt x="1900053" y="636620"/>
                </a:moveTo>
                <a:cubicBezTo>
                  <a:pt x="1901452" y="633896"/>
                  <a:pt x="1900348" y="630509"/>
                  <a:pt x="1897624" y="629110"/>
                </a:cubicBezTo>
                <a:lnTo>
                  <a:pt x="1809202" y="584200"/>
                </a:lnTo>
                <a:cubicBezTo>
                  <a:pt x="1806478" y="582801"/>
                  <a:pt x="1803091" y="583906"/>
                  <a:pt x="1801693" y="586630"/>
                </a:cubicBezTo>
                <a:cubicBezTo>
                  <a:pt x="1800294" y="589354"/>
                  <a:pt x="1801398" y="592740"/>
                  <a:pt x="1804122" y="594139"/>
                </a:cubicBezTo>
                <a:lnTo>
                  <a:pt x="1892544" y="639049"/>
                </a:lnTo>
                <a:cubicBezTo>
                  <a:pt x="1893354" y="639491"/>
                  <a:pt x="1894237" y="639638"/>
                  <a:pt x="1895120" y="639638"/>
                </a:cubicBezTo>
                <a:cubicBezTo>
                  <a:pt x="1897108" y="639638"/>
                  <a:pt x="1899022" y="638534"/>
                  <a:pt x="1900053" y="636620"/>
                </a:cubicBezTo>
                <a:close/>
                <a:moveTo>
                  <a:pt x="1811853" y="591342"/>
                </a:moveTo>
                <a:cubicBezTo>
                  <a:pt x="1813031" y="588470"/>
                  <a:pt x="1811632" y="585231"/>
                  <a:pt x="1808760" y="584053"/>
                </a:cubicBezTo>
                <a:lnTo>
                  <a:pt x="1747506" y="559242"/>
                </a:lnTo>
                <a:cubicBezTo>
                  <a:pt x="1744635" y="558064"/>
                  <a:pt x="1741395" y="559463"/>
                  <a:pt x="1740217" y="562334"/>
                </a:cubicBezTo>
                <a:cubicBezTo>
                  <a:pt x="1739039" y="565205"/>
                  <a:pt x="1740438" y="568445"/>
                  <a:pt x="1743309" y="569623"/>
                </a:cubicBezTo>
                <a:lnTo>
                  <a:pt x="1804564" y="594434"/>
                </a:lnTo>
                <a:cubicBezTo>
                  <a:pt x="1805227" y="594728"/>
                  <a:pt x="1805963" y="594875"/>
                  <a:pt x="1806699" y="594875"/>
                </a:cubicBezTo>
                <a:cubicBezTo>
                  <a:pt x="1808908" y="594802"/>
                  <a:pt x="1810969" y="593477"/>
                  <a:pt x="1811853" y="591342"/>
                </a:cubicBezTo>
                <a:close/>
                <a:moveTo>
                  <a:pt x="1750966" y="564469"/>
                </a:moveTo>
                <a:cubicBezTo>
                  <a:pt x="1750966" y="561377"/>
                  <a:pt x="1748537" y="558874"/>
                  <a:pt x="1745445" y="558874"/>
                </a:cubicBezTo>
                <a:lnTo>
                  <a:pt x="1727260" y="558653"/>
                </a:lnTo>
                <a:cubicBezTo>
                  <a:pt x="1724020" y="558211"/>
                  <a:pt x="1721664" y="561082"/>
                  <a:pt x="1721664" y="564175"/>
                </a:cubicBezTo>
                <a:cubicBezTo>
                  <a:pt x="1721664" y="567267"/>
                  <a:pt x="1724094" y="569770"/>
                  <a:pt x="1727186" y="569770"/>
                </a:cubicBezTo>
                <a:lnTo>
                  <a:pt x="1745371" y="569991"/>
                </a:lnTo>
                <a:cubicBezTo>
                  <a:pt x="1745371" y="569991"/>
                  <a:pt x="1745445" y="569991"/>
                  <a:pt x="1745445" y="569991"/>
                </a:cubicBezTo>
                <a:cubicBezTo>
                  <a:pt x="1748463" y="569991"/>
                  <a:pt x="1750893" y="567488"/>
                  <a:pt x="1750966" y="564469"/>
                </a:cubicBezTo>
                <a:close/>
                <a:moveTo>
                  <a:pt x="1732413" y="566310"/>
                </a:moveTo>
                <a:cubicBezTo>
                  <a:pt x="1733591" y="563438"/>
                  <a:pt x="1732192" y="560199"/>
                  <a:pt x="1729321" y="559021"/>
                </a:cubicBezTo>
                <a:lnTo>
                  <a:pt x="1671821" y="535535"/>
                </a:lnTo>
                <a:cubicBezTo>
                  <a:pt x="1669024" y="534431"/>
                  <a:pt x="1665711" y="535756"/>
                  <a:pt x="1664533" y="538627"/>
                </a:cubicBezTo>
                <a:cubicBezTo>
                  <a:pt x="1663355" y="541499"/>
                  <a:pt x="1664754" y="544738"/>
                  <a:pt x="1667625" y="545916"/>
                </a:cubicBezTo>
                <a:lnTo>
                  <a:pt x="1725125" y="569402"/>
                </a:lnTo>
                <a:cubicBezTo>
                  <a:pt x="1725787" y="569696"/>
                  <a:pt x="1726523" y="569844"/>
                  <a:pt x="1727260" y="569844"/>
                </a:cubicBezTo>
                <a:cubicBezTo>
                  <a:pt x="1729468" y="569770"/>
                  <a:pt x="1731530" y="568445"/>
                  <a:pt x="1732413" y="566310"/>
                </a:cubicBezTo>
                <a:close/>
                <a:moveTo>
                  <a:pt x="1674693" y="543266"/>
                </a:moveTo>
                <a:cubicBezTo>
                  <a:pt x="1676091" y="540542"/>
                  <a:pt x="1674987" y="537155"/>
                  <a:pt x="1672263" y="535756"/>
                </a:cubicBezTo>
                <a:lnTo>
                  <a:pt x="1623893" y="511019"/>
                </a:lnTo>
                <a:cubicBezTo>
                  <a:pt x="1621169" y="509620"/>
                  <a:pt x="1617782" y="510724"/>
                  <a:pt x="1616383" y="513448"/>
                </a:cubicBezTo>
                <a:cubicBezTo>
                  <a:pt x="1614984" y="516172"/>
                  <a:pt x="1616089" y="519559"/>
                  <a:pt x="1618813" y="520958"/>
                </a:cubicBezTo>
                <a:lnTo>
                  <a:pt x="1667183" y="545695"/>
                </a:lnTo>
                <a:cubicBezTo>
                  <a:pt x="1667993" y="546137"/>
                  <a:pt x="1668876" y="546284"/>
                  <a:pt x="1669760" y="546284"/>
                </a:cubicBezTo>
                <a:cubicBezTo>
                  <a:pt x="1671821" y="546284"/>
                  <a:pt x="1673736" y="545180"/>
                  <a:pt x="1674693" y="543266"/>
                </a:cubicBezTo>
                <a:close/>
                <a:moveTo>
                  <a:pt x="11074239" y="2716991"/>
                </a:moveTo>
                <a:lnTo>
                  <a:pt x="11127542" y="2681430"/>
                </a:lnTo>
                <a:cubicBezTo>
                  <a:pt x="11130119" y="2679737"/>
                  <a:pt x="11130781" y="2676277"/>
                  <a:pt x="11129088" y="2673700"/>
                </a:cubicBezTo>
                <a:cubicBezTo>
                  <a:pt x="11127395" y="2671123"/>
                  <a:pt x="11123861" y="2670461"/>
                  <a:pt x="11121357" y="2672154"/>
                </a:cubicBezTo>
                <a:lnTo>
                  <a:pt x="11068054" y="2707714"/>
                </a:lnTo>
                <a:cubicBezTo>
                  <a:pt x="11065477" y="2709407"/>
                  <a:pt x="11064815" y="2712868"/>
                  <a:pt x="11066508" y="2715444"/>
                </a:cubicBezTo>
                <a:cubicBezTo>
                  <a:pt x="11067613" y="2717064"/>
                  <a:pt x="11069380" y="2717948"/>
                  <a:pt x="11071220" y="2717948"/>
                </a:cubicBezTo>
                <a:cubicBezTo>
                  <a:pt x="11072251" y="2717948"/>
                  <a:pt x="11073356" y="2717653"/>
                  <a:pt x="11074239" y="2716991"/>
                </a:cubicBezTo>
                <a:close/>
                <a:moveTo>
                  <a:pt x="11033451" y="2744231"/>
                </a:moveTo>
                <a:lnTo>
                  <a:pt x="11074313" y="2716991"/>
                </a:lnTo>
                <a:cubicBezTo>
                  <a:pt x="11076889" y="2715297"/>
                  <a:pt x="11077552" y="2711837"/>
                  <a:pt x="11075859" y="2709260"/>
                </a:cubicBezTo>
                <a:cubicBezTo>
                  <a:pt x="11074165" y="2706683"/>
                  <a:pt x="11070704" y="2706021"/>
                  <a:pt x="11068128" y="2707714"/>
                </a:cubicBezTo>
                <a:lnTo>
                  <a:pt x="11027341" y="2734955"/>
                </a:lnTo>
                <a:cubicBezTo>
                  <a:pt x="11024764" y="2736648"/>
                  <a:pt x="11024101" y="2740108"/>
                  <a:pt x="11025794" y="2742685"/>
                </a:cubicBezTo>
                <a:cubicBezTo>
                  <a:pt x="11026899" y="2744305"/>
                  <a:pt x="11028666" y="2745188"/>
                  <a:pt x="11030506" y="2745188"/>
                </a:cubicBezTo>
                <a:cubicBezTo>
                  <a:pt x="11031464" y="2745188"/>
                  <a:pt x="11032494" y="2744820"/>
                  <a:pt x="11033451" y="2744231"/>
                </a:cubicBezTo>
                <a:close/>
                <a:moveTo>
                  <a:pt x="10956810" y="2787006"/>
                </a:moveTo>
                <a:lnTo>
                  <a:pt x="11033083" y="2744452"/>
                </a:lnTo>
                <a:cubicBezTo>
                  <a:pt x="11035807" y="2742980"/>
                  <a:pt x="11036764" y="2739593"/>
                  <a:pt x="11035218" y="2736869"/>
                </a:cubicBezTo>
                <a:cubicBezTo>
                  <a:pt x="11033746" y="2734145"/>
                  <a:pt x="11030285" y="2733261"/>
                  <a:pt x="11027635" y="2734734"/>
                </a:cubicBezTo>
                <a:lnTo>
                  <a:pt x="10951361" y="2777288"/>
                </a:lnTo>
                <a:cubicBezTo>
                  <a:pt x="10948637" y="2778760"/>
                  <a:pt x="10947680" y="2782147"/>
                  <a:pt x="10949226" y="2784871"/>
                </a:cubicBezTo>
                <a:cubicBezTo>
                  <a:pt x="10950257" y="2786712"/>
                  <a:pt x="10952171" y="2787742"/>
                  <a:pt x="10954159" y="2787742"/>
                </a:cubicBezTo>
                <a:cubicBezTo>
                  <a:pt x="10955043" y="2787669"/>
                  <a:pt x="10956000" y="2787448"/>
                  <a:pt x="10956810" y="2787006"/>
                </a:cubicBezTo>
                <a:close/>
                <a:moveTo>
                  <a:pt x="10863235" y="2810345"/>
                </a:moveTo>
                <a:lnTo>
                  <a:pt x="10955485" y="2787521"/>
                </a:lnTo>
                <a:cubicBezTo>
                  <a:pt x="10958503" y="2786785"/>
                  <a:pt x="10960270" y="2783767"/>
                  <a:pt x="10959534" y="2780748"/>
                </a:cubicBezTo>
                <a:cubicBezTo>
                  <a:pt x="10958797" y="2777730"/>
                  <a:pt x="10955779" y="2775889"/>
                  <a:pt x="10952761" y="2776699"/>
                </a:cubicBezTo>
                <a:lnTo>
                  <a:pt x="10860511" y="2799522"/>
                </a:lnTo>
                <a:cubicBezTo>
                  <a:pt x="10857492" y="2800258"/>
                  <a:pt x="10855725" y="2803277"/>
                  <a:pt x="10856461" y="2806296"/>
                </a:cubicBezTo>
                <a:cubicBezTo>
                  <a:pt x="10857124" y="2808872"/>
                  <a:pt x="10859406" y="2810566"/>
                  <a:pt x="10861909" y="2810566"/>
                </a:cubicBezTo>
                <a:cubicBezTo>
                  <a:pt x="10862351" y="2810492"/>
                  <a:pt x="10862793" y="2810492"/>
                  <a:pt x="10863235" y="2810345"/>
                </a:cubicBezTo>
                <a:close/>
                <a:moveTo>
                  <a:pt x="10755082" y="2811817"/>
                </a:moveTo>
                <a:lnTo>
                  <a:pt x="10861983" y="2810492"/>
                </a:lnTo>
                <a:cubicBezTo>
                  <a:pt x="10865075" y="2810492"/>
                  <a:pt x="10867505" y="2807915"/>
                  <a:pt x="10867505" y="2804823"/>
                </a:cubicBezTo>
                <a:cubicBezTo>
                  <a:pt x="10867505" y="2801731"/>
                  <a:pt x="10864928" y="2799301"/>
                  <a:pt x="10861909" y="2799301"/>
                </a:cubicBezTo>
                <a:cubicBezTo>
                  <a:pt x="10861909" y="2799301"/>
                  <a:pt x="10861909" y="2799301"/>
                  <a:pt x="10861909" y="2799301"/>
                </a:cubicBezTo>
                <a:lnTo>
                  <a:pt x="10755009" y="2800626"/>
                </a:lnTo>
                <a:cubicBezTo>
                  <a:pt x="10751916" y="2800626"/>
                  <a:pt x="10749487" y="2803203"/>
                  <a:pt x="10749487" y="2806296"/>
                </a:cubicBezTo>
                <a:cubicBezTo>
                  <a:pt x="10749414" y="2809388"/>
                  <a:pt x="10751990" y="2811817"/>
                  <a:pt x="10755082" y="2811817"/>
                </a:cubicBezTo>
                <a:cubicBezTo>
                  <a:pt x="10755009" y="2811817"/>
                  <a:pt x="10755082" y="2811817"/>
                  <a:pt x="10755082" y="2811817"/>
                </a:cubicBezTo>
                <a:close/>
                <a:moveTo>
                  <a:pt x="10667102" y="2877268"/>
                </a:moveTo>
                <a:lnTo>
                  <a:pt x="10758248" y="2810713"/>
                </a:lnTo>
                <a:cubicBezTo>
                  <a:pt x="10760751" y="2808872"/>
                  <a:pt x="10761267" y="2805412"/>
                  <a:pt x="10759500" y="2802909"/>
                </a:cubicBezTo>
                <a:cubicBezTo>
                  <a:pt x="10757659" y="2800406"/>
                  <a:pt x="10754198" y="2799890"/>
                  <a:pt x="10751695" y="2801657"/>
                </a:cubicBezTo>
                <a:lnTo>
                  <a:pt x="10660550" y="2868212"/>
                </a:lnTo>
                <a:cubicBezTo>
                  <a:pt x="10658047" y="2870053"/>
                  <a:pt x="10657531" y="2873513"/>
                  <a:pt x="10659299" y="2876017"/>
                </a:cubicBezTo>
                <a:cubicBezTo>
                  <a:pt x="10660402" y="2877489"/>
                  <a:pt x="10662096" y="2878299"/>
                  <a:pt x="10663863" y="2878299"/>
                </a:cubicBezTo>
                <a:cubicBezTo>
                  <a:pt x="10664967" y="2878372"/>
                  <a:pt x="10666145" y="2878004"/>
                  <a:pt x="10667102" y="2877268"/>
                </a:cubicBezTo>
                <a:close/>
                <a:moveTo>
                  <a:pt x="10629113" y="2907527"/>
                </a:moveTo>
                <a:lnTo>
                  <a:pt x="10667250" y="2877194"/>
                </a:lnTo>
                <a:cubicBezTo>
                  <a:pt x="10669679" y="2875280"/>
                  <a:pt x="10670048" y="2871746"/>
                  <a:pt x="10668133" y="2869390"/>
                </a:cubicBezTo>
                <a:cubicBezTo>
                  <a:pt x="10666219" y="2866961"/>
                  <a:pt x="10662685" y="2866593"/>
                  <a:pt x="10660329" y="2868507"/>
                </a:cubicBezTo>
                <a:lnTo>
                  <a:pt x="10622192" y="2898840"/>
                </a:lnTo>
                <a:cubicBezTo>
                  <a:pt x="10619762" y="2900754"/>
                  <a:pt x="10619395" y="2904288"/>
                  <a:pt x="10621309" y="2906644"/>
                </a:cubicBezTo>
                <a:cubicBezTo>
                  <a:pt x="10622414" y="2908043"/>
                  <a:pt x="10624033" y="2908779"/>
                  <a:pt x="10625726" y="2908779"/>
                </a:cubicBezTo>
                <a:cubicBezTo>
                  <a:pt x="10626904" y="2908705"/>
                  <a:pt x="10628082" y="2908337"/>
                  <a:pt x="10629113" y="2907527"/>
                </a:cubicBezTo>
                <a:close/>
                <a:moveTo>
                  <a:pt x="10979412" y="2781263"/>
                </a:moveTo>
                <a:lnTo>
                  <a:pt x="11033525" y="2744231"/>
                </a:lnTo>
                <a:cubicBezTo>
                  <a:pt x="11036102" y="2742464"/>
                  <a:pt x="11036690" y="2739004"/>
                  <a:pt x="11034997" y="2736501"/>
                </a:cubicBezTo>
                <a:cubicBezTo>
                  <a:pt x="11033304" y="2733924"/>
                  <a:pt x="11029770" y="2733261"/>
                  <a:pt x="11027267" y="2735028"/>
                </a:cubicBezTo>
                <a:lnTo>
                  <a:pt x="10973154" y="2772061"/>
                </a:lnTo>
                <a:cubicBezTo>
                  <a:pt x="10970577" y="2773828"/>
                  <a:pt x="10969988" y="2777288"/>
                  <a:pt x="10971682" y="2779791"/>
                </a:cubicBezTo>
                <a:cubicBezTo>
                  <a:pt x="10972786" y="2781411"/>
                  <a:pt x="10974553" y="2782221"/>
                  <a:pt x="10976320" y="2782221"/>
                </a:cubicBezTo>
                <a:cubicBezTo>
                  <a:pt x="10977351" y="2782221"/>
                  <a:pt x="10978455" y="2781926"/>
                  <a:pt x="10979412" y="2781263"/>
                </a:cubicBezTo>
                <a:close/>
                <a:moveTo>
                  <a:pt x="10942232" y="2806737"/>
                </a:moveTo>
                <a:lnTo>
                  <a:pt x="10979412" y="2781190"/>
                </a:lnTo>
                <a:cubicBezTo>
                  <a:pt x="10981915" y="2779423"/>
                  <a:pt x="10982578" y="2775963"/>
                  <a:pt x="10980811" y="2773459"/>
                </a:cubicBezTo>
                <a:cubicBezTo>
                  <a:pt x="10979044" y="2770956"/>
                  <a:pt x="10975584" y="2770294"/>
                  <a:pt x="10973081" y="2771987"/>
                </a:cubicBezTo>
                <a:lnTo>
                  <a:pt x="10935901" y="2797534"/>
                </a:lnTo>
                <a:cubicBezTo>
                  <a:pt x="10933398" y="2799301"/>
                  <a:pt x="10932735" y="2802762"/>
                  <a:pt x="10934501" y="2805265"/>
                </a:cubicBezTo>
                <a:cubicBezTo>
                  <a:pt x="10935606" y="2806811"/>
                  <a:pt x="10937373" y="2807694"/>
                  <a:pt x="10939140" y="2807694"/>
                </a:cubicBezTo>
                <a:cubicBezTo>
                  <a:pt x="10940171" y="2807768"/>
                  <a:pt x="10941275" y="2807400"/>
                  <a:pt x="10942232" y="2806737"/>
                </a:cubicBezTo>
                <a:close/>
                <a:moveTo>
                  <a:pt x="10866106" y="2850617"/>
                </a:moveTo>
                <a:lnTo>
                  <a:pt x="10941864" y="2806958"/>
                </a:lnTo>
                <a:cubicBezTo>
                  <a:pt x="10944515" y="2805412"/>
                  <a:pt x="10945472" y="2802025"/>
                  <a:pt x="10943925" y="2799375"/>
                </a:cubicBezTo>
                <a:cubicBezTo>
                  <a:pt x="10942380" y="2796724"/>
                  <a:pt x="10938993" y="2795767"/>
                  <a:pt x="10936342" y="2797314"/>
                </a:cubicBezTo>
                <a:lnTo>
                  <a:pt x="10860584" y="2840972"/>
                </a:lnTo>
                <a:cubicBezTo>
                  <a:pt x="10857934" y="2842518"/>
                  <a:pt x="10856977" y="2845905"/>
                  <a:pt x="10858523" y="2848555"/>
                </a:cubicBezTo>
                <a:cubicBezTo>
                  <a:pt x="10859554" y="2850322"/>
                  <a:pt x="10861468" y="2851353"/>
                  <a:pt x="10863382" y="2851353"/>
                </a:cubicBezTo>
                <a:cubicBezTo>
                  <a:pt x="10864339" y="2851353"/>
                  <a:pt x="10865296" y="2851132"/>
                  <a:pt x="10866106" y="2850617"/>
                </a:cubicBezTo>
                <a:close/>
                <a:moveTo>
                  <a:pt x="10772530" y="2875354"/>
                </a:moveTo>
                <a:lnTo>
                  <a:pt x="10864781" y="2851206"/>
                </a:lnTo>
                <a:cubicBezTo>
                  <a:pt x="10867726" y="2850396"/>
                  <a:pt x="10869566" y="2847377"/>
                  <a:pt x="10868756" y="2844432"/>
                </a:cubicBezTo>
                <a:cubicBezTo>
                  <a:pt x="10867947" y="2841487"/>
                  <a:pt x="10865002" y="2839647"/>
                  <a:pt x="10861983" y="2840457"/>
                </a:cubicBezTo>
                <a:lnTo>
                  <a:pt x="10769734" y="2864605"/>
                </a:lnTo>
                <a:cubicBezTo>
                  <a:pt x="10766789" y="2865415"/>
                  <a:pt x="10764948" y="2868433"/>
                  <a:pt x="10765758" y="2871378"/>
                </a:cubicBezTo>
                <a:cubicBezTo>
                  <a:pt x="10766420" y="2873882"/>
                  <a:pt x="10768703" y="2875575"/>
                  <a:pt x="10771206" y="2875575"/>
                </a:cubicBezTo>
                <a:cubicBezTo>
                  <a:pt x="10771574" y="2875575"/>
                  <a:pt x="10772089" y="2875501"/>
                  <a:pt x="10772530" y="2875354"/>
                </a:cubicBezTo>
                <a:close/>
                <a:moveTo>
                  <a:pt x="10663936" y="2878372"/>
                </a:moveTo>
                <a:lnTo>
                  <a:pt x="10771279" y="2875575"/>
                </a:lnTo>
                <a:cubicBezTo>
                  <a:pt x="10774371" y="2875501"/>
                  <a:pt x="10776801" y="2872924"/>
                  <a:pt x="10776727" y="2869832"/>
                </a:cubicBezTo>
                <a:cubicBezTo>
                  <a:pt x="10776654" y="2866814"/>
                  <a:pt x="10774151" y="2864384"/>
                  <a:pt x="10771132" y="2864384"/>
                </a:cubicBezTo>
                <a:cubicBezTo>
                  <a:pt x="10771132" y="2864384"/>
                  <a:pt x="10771058" y="2864384"/>
                  <a:pt x="10771058" y="2864384"/>
                </a:cubicBezTo>
                <a:lnTo>
                  <a:pt x="10663716" y="2867182"/>
                </a:lnTo>
                <a:cubicBezTo>
                  <a:pt x="10660624" y="2867256"/>
                  <a:pt x="10658194" y="2869832"/>
                  <a:pt x="10658268" y="2872924"/>
                </a:cubicBezTo>
                <a:cubicBezTo>
                  <a:pt x="10658342" y="2875943"/>
                  <a:pt x="10660845" y="2878372"/>
                  <a:pt x="10663863" y="2878372"/>
                </a:cubicBezTo>
                <a:cubicBezTo>
                  <a:pt x="10663863" y="2878372"/>
                  <a:pt x="10663936" y="2878372"/>
                  <a:pt x="10663936" y="2878372"/>
                </a:cubicBezTo>
                <a:close/>
                <a:moveTo>
                  <a:pt x="10669311" y="2873587"/>
                </a:moveTo>
                <a:cubicBezTo>
                  <a:pt x="10669753" y="2870568"/>
                  <a:pt x="10667617" y="2867697"/>
                  <a:pt x="10664599" y="2867256"/>
                </a:cubicBezTo>
                <a:lnTo>
                  <a:pt x="10643690" y="2864163"/>
                </a:lnTo>
                <a:cubicBezTo>
                  <a:pt x="10640746" y="2863722"/>
                  <a:pt x="10637801" y="2865857"/>
                  <a:pt x="10637358" y="2868875"/>
                </a:cubicBezTo>
                <a:cubicBezTo>
                  <a:pt x="10636917" y="2871894"/>
                  <a:pt x="10639052" y="2874765"/>
                  <a:pt x="10642070" y="2875207"/>
                </a:cubicBezTo>
                <a:lnTo>
                  <a:pt x="10662980" y="2878299"/>
                </a:lnTo>
                <a:cubicBezTo>
                  <a:pt x="10663274" y="2878372"/>
                  <a:pt x="10663569" y="2878372"/>
                  <a:pt x="10663863" y="2878372"/>
                </a:cubicBezTo>
                <a:cubicBezTo>
                  <a:pt x="10666587" y="2878372"/>
                  <a:pt x="10668943" y="2876385"/>
                  <a:pt x="10669311" y="2873587"/>
                </a:cubicBezTo>
                <a:close/>
                <a:moveTo>
                  <a:pt x="2397157" y="1856335"/>
                </a:moveTo>
                <a:cubicBezTo>
                  <a:pt x="2397378" y="1853243"/>
                  <a:pt x="2395096" y="1850593"/>
                  <a:pt x="2392004" y="1850372"/>
                </a:cubicBezTo>
                <a:lnTo>
                  <a:pt x="2286501" y="1842347"/>
                </a:lnTo>
                <a:cubicBezTo>
                  <a:pt x="2283557" y="1842200"/>
                  <a:pt x="2280759" y="1844408"/>
                  <a:pt x="2280538" y="1847501"/>
                </a:cubicBezTo>
                <a:cubicBezTo>
                  <a:pt x="2280317" y="1850593"/>
                  <a:pt x="2282599" y="1853243"/>
                  <a:pt x="2285692" y="1853464"/>
                </a:cubicBezTo>
                <a:lnTo>
                  <a:pt x="2391194" y="1861489"/>
                </a:lnTo>
                <a:cubicBezTo>
                  <a:pt x="2391341" y="1861489"/>
                  <a:pt x="2391488" y="1861489"/>
                  <a:pt x="2391709" y="1861489"/>
                </a:cubicBezTo>
                <a:cubicBezTo>
                  <a:pt x="2394507" y="1861415"/>
                  <a:pt x="2396936" y="1859207"/>
                  <a:pt x="2397157" y="1856335"/>
                </a:cubicBezTo>
                <a:close/>
                <a:moveTo>
                  <a:pt x="2392077" y="1861415"/>
                </a:moveTo>
                <a:lnTo>
                  <a:pt x="2489701" y="1852581"/>
                </a:lnTo>
                <a:cubicBezTo>
                  <a:pt x="2492794" y="1852286"/>
                  <a:pt x="2495002" y="1849562"/>
                  <a:pt x="2494708" y="1846543"/>
                </a:cubicBezTo>
                <a:cubicBezTo>
                  <a:pt x="2494413" y="1843451"/>
                  <a:pt x="2491616" y="1841316"/>
                  <a:pt x="2488671" y="1841537"/>
                </a:cubicBezTo>
                <a:lnTo>
                  <a:pt x="2391046" y="1850372"/>
                </a:lnTo>
                <a:cubicBezTo>
                  <a:pt x="2387954" y="1850666"/>
                  <a:pt x="2385746" y="1853390"/>
                  <a:pt x="2386040" y="1856409"/>
                </a:cubicBezTo>
                <a:cubicBezTo>
                  <a:pt x="2386334" y="1859280"/>
                  <a:pt x="2388764" y="1861489"/>
                  <a:pt x="2391635" y="1861489"/>
                </a:cubicBezTo>
                <a:cubicBezTo>
                  <a:pt x="2391782" y="1861489"/>
                  <a:pt x="2391930" y="1861489"/>
                  <a:pt x="2392077" y="1861415"/>
                </a:cubicBezTo>
                <a:close/>
                <a:moveTo>
                  <a:pt x="2490953" y="1852360"/>
                </a:moveTo>
                <a:lnTo>
                  <a:pt x="2575988" y="1824309"/>
                </a:lnTo>
                <a:cubicBezTo>
                  <a:pt x="2578933" y="1823352"/>
                  <a:pt x="2580479" y="1820186"/>
                  <a:pt x="2579522" y="1817241"/>
                </a:cubicBezTo>
                <a:cubicBezTo>
                  <a:pt x="2578565" y="1814296"/>
                  <a:pt x="2575399" y="1812677"/>
                  <a:pt x="2572454" y="1813708"/>
                </a:cubicBezTo>
                <a:lnTo>
                  <a:pt x="2487419" y="1841758"/>
                </a:lnTo>
                <a:cubicBezTo>
                  <a:pt x="2484474" y="1842715"/>
                  <a:pt x="2482928" y="1845881"/>
                  <a:pt x="2483885" y="1848826"/>
                </a:cubicBezTo>
                <a:cubicBezTo>
                  <a:pt x="2484621" y="1851182"/>
                  <a:pt x="2486830" y="1852654"/>
                  <a:pt x="2489186" y="1852654"/>
                </a:cubicBezTo>
                <a:cubicBezTo>
                  <a:pt x="2489849" y="1852581"/>
                  <a:pt x="2490438" y="1852507"/>
                  <a:pt x="2490953" y="1852360"/>
                </a:cubicBezTo>
                <a:close/>
                <a:moveTo>
                  <a:pt x="2577460" y="1823573"/>
                </a:moveTo>
                <a:lnTo>
                  <a:pt x="2648948" y="1774393"/>
                </a:lnTo>
                <a:cubicBezTo>
                  <a:pt x="2651452" y="1772626"/>
                  <a:pt x="2652114" y="1769165"/>
                  <a:pt x="2650347" y="1766662"/>
                </a:cubicBezTo>
                <a:cubicBezTo>
                  <a:pt x="2648580" y="1764159"/>
                  <a:pt x="2645120" y="1763496"/>
                  <a:pt x="2642617" y="1765263"/>
                </a:cubicBezTo>
                <a:lnTo>
                  <a:pt x="2571129" y="1814444"/>
                </a:lnTo>
                <a:cubicBezTo>
                  <a:pt x="2568626" y="1816211"/>
                  <a:pt x="2567963" y="1819671"/>
                  <a:pt x="2569730" y="1822174"/>
                </a:cubicBezTo>
                <a:cubicBezTo>
                  <a:pt x="2570834" y="1823720"/>
                  <a:pt x="2572601" y="1824604"/>
                  <a:pt x="2574368" y="1824604"/>
                </a:cubicBezTo>
                <a:cubicBezTo>
                  <a:pt x="2575399" y="1824604"/>
                  <a:pt x="2576503" y="1824236"/>
                  <a:pt x="2577460" y="1823573"/>
                </a:cubicBezTo>
                <a:close/>
                <a:moveTo>
                  <a:pt x="2650200" y="1773288"/>
                </a:moveTo>
                <a:lnTo>
                  <a:pt x="2706964" y="1700917"/>
                </a:lnTo>
                <a:cubicBezTo>
                  <a:pt x="2708878" y="1698487"/>
                  <a:pt x="2708436" y="1695027"/>
                  <a:pt x="2706006" y="1693113"/>
                </a:cubicBezTo>
                <a:cubicBezTo>
                  <a:pt x="2703577" y="1691199"/>
                  <a:pt x="2700116" y="1691640"/>
                  <a:pt x="2698202" y="1694070"/>
                </a:cubicBezTo>
                <a:lnTo>
                  <a:pt x="2641439" y="1766441"/>
                </a:lnTo>
                <a:cubicBezTo>
                  <a:pt x="2639525" y="1768871"/>
                  <a:pt x="2639966" y="1772331"/>
                  <a:pt x="2642396" y="1774245"/>
                </a:cubicBezTo>
                <a:cubicBezTo>
                  <a:pt x="2643427" y="1775055"/>
                  <a:pt x="2644678" y="1775423"/>
                  <a:pt x="2645856" y="1775423"/>
                </a:cubicBezTo>
                <a:cubicBezTo>
                  <a:pt x="2647476" y="1775350"/>
                  <a:pt x="2649096" y="1774614"/>
                  <a:pt x="2650200" y="1773288"/>
                </a:cubicBezTo>
                <a:close/>
                <a:moveTo>
                  <a:pt x="2707700" y="1699665"/>
                </a:moveTo>
                <a:lnTo>
                  <a:pt x="2748708" y="1602262"/>
                </a:lnTo>
                <a:cubicBezTo>
                  <a:pt x="2749886" y="1599390"/>
                  <a:pt x="2748561" y="1596151"/>
                  <a:pt x="2745763" y="1594973"/>
                </a:cubicBezTo>
                <a:cubicBezTo>
                  <a:pt x="2742965" y="1593721"/>
                  <a:pt x="2739652" y="1595120"/>
                  <a:pt x="2738474" y="1597918"/>
                </a:cubicBezTo>
                <a:lnTo>
                  <a:pt x="2697466" y="1695321"/>
                </a:lnTo>
                <a:cubicBezTo>
                  <a:pt x="2696288" y="1698193"/>
                  <a:pt x="2697613" y="1701432"/>
                  <a:pt x="2700411" y="1702610"/>
                </a:cubicBezTo>
                <a:cubicBezTo>
                  <a:pt x="2701147" y="1702905"/>
                  <a:pt x="2701884" y="1703052"/>
                  <a:pt x="2702620" y="1703052"/>
                </a:cubicBezTo>
                <a:cubicBezTo>
                  <a:pt x="2704755" y="1703052"/>
                  <a:pt x="2706816" y="1701727"/>
                  <a:pt x="2707700" y="1699665"/>
                </a:cubicBezTo>
                <a:close/>
                <a:moveTo>
                  <a:pt x="2749076" y="1601157"/>
                </a:moveTo>
                <a:lnTo>
                  <a:pt x="2773077" y="1483655"/>
                </a:lnTo>
                <a:cubicBezTo>
                  <a:pt x="2773666" y="1480636"/>
                  <a:pt x="2771752" y="1477691"/>
                  <a:pt x="2768733" y="1477102"/>
                </a:cubicBezTo>
                <a:cubicBezTo>
                  <a:pt x="2765788" y="1476587"/>
                  <a:pt x="2762770" y="1478427"/>
                  <a:pt x="2762181" y="1481446"/>
                </a:cubicBezTo>
                <a:lnTo>
                  <a:pt x="2738180" y="1598949"/>
                </a:lnTo>
                <a:cubicBezTo>
                  <a:pt x="2737591" y="1601967"/>
                  <a:pt x="2739505" y="1604912"/>
                  <a:pt x="2742523" y="1605501"/>
                </a:cubicBezTo>
                <a:cubicBezTo>
                  <a:pt x="2742891" y="1605575"/>
                  <a:pt x="2743333" y="1605648"/>
                  <a:pt x="2743701" y="1605648"/>
                </a:cubicBezTo>
                <a:cubicBezTo>
                  <a:pt x="2746205" y="1605575"/>
                  <a:pt x="2748487" y="1603808"/>
                  <a:pt x="2749076" y="1601157"/>
                </a:cubicBezTo>
                <a:close/>
                <a:moveTo>
                  <a:pt x="2773151" y="1482771"/>
                </a:moveTo>
                <a:lnTo>
                  <a:pt x="2778967" y="1350470"/>
                </a:lnTo>
                <a:cubicBezTo>
                  <a:pt x="2779114" y="1347378"/>
                  <a:pt x="2776685" y="1344801"/>
                  <a:pt x="2773666" y="1344654"/>
                </a:cubicBezTo>
                <a:cubicBezTo>
                  <a:pt x="2770206" y="1344507"/>
                  <a:pt x="2767997" y="1346936"/>
                  <a:pt x="2767850" y="1349955"/>
                </a:cubicBezTo>
                <a:lnTo>
                  <a:pt x="2762034" y="1482256"/>
                </a:lnTo>
                <a:cubicBezTo>
                  <a:pt x="2761886" y="1485348"/>
                  <a:pt x="2764316" y="1487925"/>
                  <a:pt x="2767334" y="1488072"/>
                </a:cubicBezTo>
                <a:cubicBezTo>
                  <a:pt x="2767408" y="1488072"/>
                  <a:pt x="2767555" y="1488072"/>
                  <a:pt x="2767629" y="1488072"/>
                </a:cubicBezTo>
                <a:cubicBezTo>
                  <a:pt x="2770574" y="1488072"/>
                  <a:pt x="2773004" y="1485790"/>
                  <a:pt x="2773151" y="1482771"/>
                </a:cubicBezTo>
                <a:close/>
                <a:moveTo>
                  <a:pt x="2773887" y="1355845"/>
                </a:moveTo>
                <a:cubicBezTo>
                  <a:pt x="2776979" y="1355550"/>
                  <a:pt x="2779188" y="1352826"/>
                  <a:pt x="2778893" y="1349734"/>
                </a:cubicBezTo>
                <a:lnTo>
                  <a:pt x="2765420" y="1208083"/>
                </a:lnTo>
                <a:cubicBezTo>
                  <a:pt x="2765126" y="1204991"/>
                  <a:pt x="2762254" y="1202782"/>
                  <a:pt x="2759310" y="1203077"/>
                </a:cubicBezTo>
                <a:cubicBezTo>
                  <a:pt x="2756217" y="1203371"/>
                  <a:pt x="2754009" y="1206095"/>
                  <a:pt x="2754303" y="1209187"/>
                </a:cubicBezTo>
                <a:lnTo>
                  <a:pt x="2767776" y="1350838"/>
                </a:lnTo>
                <a:cubicBezTo>
                  <a:pt x="2768071" y="1353710"/>
                  <a:pt x="2770500" y="1355918"/>
                  <a:pt x="2773372" y="1355845"/>
                </a:cubicBezTo>
                <a:cubicBezTo>
                  <a:pt x="2773519" y="1355845"/>
                  <a:pt x="2773740" y="1355845"/>
                  <a:pt x="2773887" y="1355845"/>
                </a:cubicBezTo>
                <a:close/>
                <a:moveTo>
                  <a:pt x="2761150" y="1214047"/>
                </a:moveTo>
                <a:cubicBezTo>
                  <a:pt x="2764169" y="1213384"/>
                  <a:pt x="2766009" y="1210365"/>
                  <a:pt x="2765347" y="1207347"/>
                </a:cubicBezTo>
                <a:lnTo>
                  <a:pt x="2731627" y="1062015"/>
                </a:lnTo>
                <a:cubicBezTo>
                  <a:pt x="2730965" y="1058996"/>
                  <a:pt x="2728020" y="1057229"/>
                  <a:pt x="2724927" y="1057818"/>
                </a:cubicBezTo>
                <a:cubicBezTo>
                  <a:pt x="2721909" y="1058481"/>
                  <a:pt x="2720068" y="1061499"/>
                  <a:pt x="2720731" y="1064518"/>
                </a:cubicBezTo>
                <a:lnTo>
                  <a:pt x="2754450" y="1209850"/>
                </a:lnTo>
                <a:cubicBezTo>
                  <a:pt x="2755039" y="1212427"/>
                  <a:pt x="2757395" y="1214194"/>
                  <a:pt x="2759898" y="1214194"/>
                </a:cubicBezTo>
                <a:cubicBezTo>
                  <a:pt x="2760267" y="1214120"/>
                  <a:pt x="2760708" y="1214120"/>
                  <a:pt x="2761150" y="1214047"/>
                </a:cubicBezTo>
                <a:close/>
                <a:moveTo>
                  <a:pt x="2728020" y="1068420"/>
                </a:moveTo>
                <a:cubicBezTo>
                  <a:pt x="2730891" y="1067389"/>
                  <a:pt x="2732363" y="1064150"/>
                  <a:pt x="2731333" y="1061278"/>
                </a:cubicBezTo>
                <a:lnTo>
                  <a:pt x="2678839" y="918891"/>
                </a:lnTo>
                <a:cubicBezTo>
                  <a:pt x="2677735" y="916020"/>
                  <a:pt x="2674569" y="914547"/>
                  <a:pt x="2671698" y="915578"/>
                </a:cubicBezTo>
                <a:cubicBezTo>
                  <a:pt x="2668827" y="916609"/>
                  <a:pt x="2667354" y="919848"/>
                  <a:pt x="2668385" y="922720"/>
                </a:cubicBezTo>
                <a:lnTo>
                  <a:pt x="2720878" y="1065107"/>
                </a:lnTo>
                <a:cubicBezTo>
                  <a:pt x="2721688" y="1067389"/>
                  <a:pt x="2723897" y="1068788"/>
                  <a:pt x="2726179" y="1068714"/>
                </a:cubicBezTo>
                <a:cubicBezTo>
                  <a:pt x="2726768" y="1068788"/>
                  <a:pt x="2727431" y="1068641"/>
                  <a:pt x="2728020" y="1068420"/>
                </a:cubicBezTo>
                <a:close/>
                <a:moveTo>
                  <a:pt x="2676189" y="925738"/>
                </a:moveTo>
                <a:cubicBezTo>
                  <a:pt x="2678913" y="924339"/>
                  <a:pt x="2679944" y="920953"/>
                  <a:pt x="2678545" y="918229"/>
                </a:cubicBezTo>
                <a:lnTo>
                  <a:pt x="2608824" y="785412"/>
                </a:lnTo>
                <a:cubicBezTo>
                  <a:pt x="2607425" y="782688"/>
                  <a:pt x="2604038" y="781657"/>
                  <a:pt x="2601314" y="783056"/>
                </a:cubicBezTo>
                <a:cubicBezTo>
                  <a:pt x="2598590" y="784455"/>
                  <a:pt x="2597559" y="787842"/>
                  <a:pt x="2598958" y="790566"/>
                </a:cubicBezTo>
                <a:lnTo>
                  <a:pt x="2668679" y="923382"/>
                </a:lnTo>
                <a:cubicBezTo>
                  <a:pt x="2669710" y="925296"/>
                  <a:pt x="2671624" y="926401"/>
                  <a:pt x="2673686" y="926327"/>
                </a:cubicBezTo>
                <a:cubicBezTo>
                  <a:pt x="2674496" y="926401"/>
                  <a:pt x="2675379" y="926180"/>
                  <a:pt x="2676189" y="925738"/>
                </a:cubicBezTo>
                <a:close/>
                <a:moveTo>
                  <a:pt x="2607130" y="792554"/>
                </a:moveTo>
                <a:cubicBezTo>
                  <a:pt x="2609634" y="790713"/>
                  <a:pt x="2610149" y="787253"/>
                  <a:pt x="2608382" y="784750"/>
                </a:cubicBezTo>
                <a:lnTo>
                  <a:pt x="2523126" y="667910"/>
                </a:lnTo>
                <a:cubicBezTo>
                  <a:pt x="2521286" y="665406"/>
                  <a:pt x="2517826" y="664891"/>
                  <a:pt x="2515322" y="666658"/>
                </a:cubicBezTo>
                <a:cubicBezTo>
                  <a:pt x="2512819" y="668499"/>
                  <a:pt x="2512304" y="671959"/>
                  <a:pt x="2514071" y="674462"/>
                </a:cubicBezTo>
                <a:lnTo>
                  <a:pt x="2599326" y="791302"/>
                </a:lnTo>
                <a:cubicBezTo>
                  <a:pt x="2600431" y="792775"/>
                  <a:pt x="2602124" y="793584"/>
                  <a:pt x="2603891" y="793584"/>
                </a:cubicBezTo>
                <a:cubicBezTo>
                  <a:pt x="2605069" y="793584"/>
                  <a:pt x="2606173" y="793216"/>
                  <a:pt x="2607130" y="792554"/>
                </a:cubicBezTo>
                <a:close/>
                <a:moveTo>
                  <a:pt x="2522685" y="675051"/>
                </a:moveTo>
                <a:cubicBezTo>
                  <a:pt x="2524820" y="672842"/>
                  <a:pt x="2524746" y="669309"/>
                  <a:pt x="2522464" y="667173"/>
                </a:cubicBezTo>
                <a:lnTo>
                  <a:pt x="2423293" y="572420"/>
                </a:lnTo>
                <a:cubicBezTo>
                  <a:pt x="2421085" y="570285"/>
                  <a:pt x="2417551" y="570359"/>
                  <a:pt x="2415416" y="572641"/>
                </a:cubicBezTo>
                <a:cubicBezTo>
                  <a:pt x="2413281" y="574850"/>
                  <a:pt x="2413354" y="578384"/>
                  <a:pt x="2415637" y="580519"/>
                </a:cubicBezTo>
                <a:lnTo>
                  <a:pt x="2514807" y="675272"/>
                </a:lnTo>
                <a:cubicBezTo>
                  <a:pt x="2515911" y="676303"/>
                  <a:pt x="2517310" y="676818"/>
                  <a:pt x="2518709" y="676818"/>
                </a:cubicBezTo>
                <a:cubicBezTo>
                  <a:pt x="2520108" y="676744"/>
                  <a:pt x="2521580" y="676155"/>
                  <a:pt x="2522685" y="675051"/>
                </a:cubicBezTo>
                <a:close/>
                <a:moveTo>
                  <a:pt x="2365646" y="595759"/>
                </a:moveTo>
                <a:lnTo>
                  <a:pt x="2420864" y="581844"/>
                </a:lnTo>
                <a:cubicBezTo>
                  <a:pt x="2423882" y="581108"/>
                  <a:pt x="2425649" y="578089"/>
                  <a:pt x="2424913" y="575071"/>
                </a:cubicBezTo>
                <a:cubicBezTo>
                  <a:pt x="2424177" y="572126"/>
                  <a:pt x="2421085" y="570285"/>
                  <a:pt x="2418140" y="571022"/>
                </a:cubicBezTo>
                <a:lnTo>
                  <a:pt x="2362922" y="584936"/>
                </a:lnTo>
                <a:cubicBezTo>
                  <a:pt x="2359904" y="585673"/>
                  <a:pt x="2358137" y="588691"/>
                  <a:pt x="2358873" y="591710"/>
                </a:cubicBezTo>
                <a:cubicBezTo>
                  <a:pt x="2359536" y="594286"/>
                  <a:pt x="2361818" y="595980"/>
                  <a:pt x="2364321" y="595906"/>
                </a:cubicBezTo>
                <a:cubicBezTo>
                  <a:pt x="2364763" y="595906"/>
                  <a:pt x="2365205" y="595833"/>
                  <a:pt x="2365646" y="595759"/>
                </a:cubicBezTo>
                <a:close/>
                <a:moveTo>
                  <a:pt x="2306085" y="608790"/>
                </a:moveTo>
                <a:lnTo>
                  <a:pt x="2365499" y="595759"/>
                </a:lnTo>
                <a:cubicBezTo>
                  <a:pt x="2368518" y="595096"/>
                  <a:pt x="2370432" y="592151"/>
                  <a:pt x="2369769" y="589133"/>
                </a:cubicBezTo>
                <a:cubicBezTo>
                  <a:pt x="2369107" y="586114"/>
                  <a:pt x="2366088" y="584274"/>
                  <a:pt x="2363143" y="584863"/>
                </a:cubicBezTo>
                <a:lnTo>
                  <a:pt x="2303729" y="597894"/>
                </a:lnTo>
                <a:cubicBezTo>
                  <a:pt x="2300711" y="598557"/>
                  <a:pt x="2298797" y="601502"/>
                  <a:pt x="2299459" y="604520"/>
                </a:cubicBezTo>
                <a:cubicBezTo>
                  <a:pt x="2300048" y="607171"/>
                  <a:pt x="2302330" y="608937"/>
                  <a:pt x="2304907" y="608937"/>
                </a:cubicBezTo>
                <a:cubicBezTo>
                  <a:pt x="2305275" y="608937"/>
                  <a:pt x="2305643" y="608864"/>
                  <a:pt x="2306085" y="608790"/>
                </a:cubicBezTo>
                <a:close/>
                <a:moveTo>
                  <a:pt x="2243285" y="620570"/>
                </a:moveTo>
                <a:lnTo>
                  <a:pt x="2305864" y="608864"/>
                </a:lnTo>
                <a:cubicBezTo>
                  <a:pt x="2308883" y="608275"/>
                  <a:pt x="2310871" y="605404"/>
                  <a:pt x="2310282" y="602385"/>
                </a:cubicBezTo>
                <a:cubicBezTo>
                  <a:pt x="2309693" y="599366"/>
                  <a:pt x="2306821" y="597379"/>
                  <a:pt x="2303803" y="597968"/>
                </a:cubicBezTo>
                <a:lnTo>
                  <a:pt x="2241223" y="609674"/>
                </a:lnTo>
                <a:cubicBezTo>
                  <a:pt x="2238205" y="610263"/>
                  <a:pt x="2236217" y="613134"/>
                  <a:pt x="2236806" y="616153"/>
                </a:cubicBezTo>
                <a:cubicBezTo>
                  <a:pt x="2237321" y="618803"/>
                  <a:pt x="2239677" y="620717"/>
                  <a:pt x="2242328" y="620717"/>
                </a:cubicBezTo>
                <a:cubicBezTo>
                  <a:pt x="2242622" y="620644"/>
                  <a:pt x="2242990" y="620644"/>
                  <a:pt x="2243285" y="620570"/>
                </a:cubicBezTo>
                <a:close/>
                <a:moveTo>
                  <a:pt x="2178496" y="630435"/>
                </a:moveTo>
                <a:lnTo>
                  <a:pt x="2243137" y="620570"/>
                </a:lnTo>
                <a:cubicBezTo>
                  <a:pt x="2246156" y="620128"/>
                  <a:pt x="2248291" y="617257"/>
                  <a:pt x="2247849" y="614238"/>
                </a:cubicBezTo>
                <a:cubicBezTo>
                  <a:pt x="2247408" y="611146"/>
                  <a:pt x="2244315" y="609158"/>
                  <a:pt x="2241518" y="609526"/>
                </a:cubicBezTo>
                <a:lnTo>
                  <a:pt x="2176877" y="619392"/>
                </a:lnTo>
                <a:cubicBezTo>
                  <a:pt x="2173858" y="619834"/>
                  <a:pt x="2171723" y="622705"/>
                  <a:pt x="2172165" y="625724"/>
                </a:cubicBezTo>
                <a:cubicBezTo>
                  <a:pt x="2172606" y="628521"/>
                  <a:pt x="2174962" y="630509"/>
                  <a:pt x="2177686" y="630435"/>
                </a:cubicBezTo>
                <a:cubicBezTo>
                  <a:pt x="2177907" y="630509"/>
                  <a:pt x="2178202" y="630509"/>
                  <a:pt x="2178496" y="630435"/>
                </a:cubicBezTo>
                <a:close/>
                <a:moveTo>
                  <a:pt x="2112677" y="637871"/>
                </a:moveTo>
                <a:lnTo>
                  <a:pt x="2178275" y="630509"/>
                </a:lnTo>
                <a:cubicBezTo>
                  <a:pt x="2181368" y="630141"/>
                  <a:pt x="2183503" y="627417"/>
                  <a:pt x="2183208" y="624325"/>
                </a:cubicBezTo>
                <a:cubicBezTo>
                  <a:pt x="2182840" y="621233"/>
                  <a:pt x="2180190" y="619024"/>
                  <a:pt x="2177024" y="619392"/>
                </a:cubicBezTo>
                <a:lnTo>
                  <a:pt x="2111425" y="626754"/>
                </a:lnTo>
                <a:cubicBezTo>
                  <a:pt x="2108333" y="627122"/>
                  <a:pt x="2106198" y="629846"/>
                  <a:pt x="2106493" y="632939"/>
                </a:cubicBezTo>
                <a:cubicBezTo>
                  <a:pt x="2106787" y="635810"/>
                  <a:pt x="2109217" y="637871"/>
                  <a:pt x="2112088" y="637871"/>
                </a:cubicBezTo>
                <a:cubicBezTo>
                  <a:pt x="2112235" y="637945"/>
                  <a:pt x="2112456" y="637871"/>
                  <a:pt x="2112677" y="637871"/>
                </a:cubicBezTo>
                <a:close/>
                <a:moveTo>
                  <a:pt x="2048625" y="642657"/>
                </a:moveTo>
                <a:lnTo>
                  <a:pt x="2112456" y="637871"/>
                </a:lnTo>
                <a:cubicBezTo>
                  <a:pt x="2115548" y="637651"/>
                  <a:pt x="2117831" y="634926"/>
                  <a:pt x="2117610" y="631908"/>
                </a:cubicBezTo>
                <a:cubicBezTo>
                  <a:pt x="2117389" y="628816"/>
                  <a:pt x="2114739" y="626607"/>
                  <a:pt x="2111646" y="626754"/>
                </a:cubicBezTo>
                <a:lnTo>
                  <a:pt x="2047815" y="631540"/>
                </a:lnTo>
                <a:cubicBezTo>
                  <a:pt x="2044723" y="631761"/>
                  <a:pt x="2042441" y="634485"/>
                  <a:pt x="2042661" y="637503"/>
                </a:cubicBezTo>
                <a:cubicBezTo>
                  <a:pt x="2042882" y="640448"/>
                  <a:pt x="2045312" y="642657"/>
                  <a:pt x="2048257" y="642657"/>
                </a:cubicBezTo>
                <a:cubicBezTo>
                  <a:pt x="2048330" y="642731"/>
                  <a:pt x="2048478" y="642731"/>
                  <a:pt x="2048625" y="642657"/>
                </a:cubicBezTo>
                <a:close/>
                <a:moveTo>
                  <a:pt x="1988990" y="644718"/>
                </a:moveTo>
                <a:lnTo>
                  <a:pt x="2048330" y="642657"/>
                </a:lnTo>
                <a:cubicBezTo>
                  <a:pt x="2051423" y="642583"/>
                  <a:pt x="2053779" y="640006"/>
                  <a:pt x="2053705" y="636914"/>
                </a:cubicBezTo>
                <a:cubicBezTo>
                  <a:pt x="2053631" y="633896"/>
                  <a:pt x="2051128" y="631540"/>
                  <a:pt x="2048109" y="631540"/>
                </a:cubicBezTo>
                <a:cubicBezTo>
                  <a:pt x="2048036" y="631540"/>
                  <a:pt x="2048036" y="631540"/>
                  <a:pt x="2047962" y="631540"/>
                </a:cubicBezTo>
                <a:lnTo>
                  <a:pt x="1988622" y="633601"/>
                </a:lnTo>
                <a:cubicBezTo>
                  <a:pt x="1985530" y="633675"/>
                  <a:pt x="1983174" y="636252"/>
                  <a:pt x="1983247" y="639344"/>
                </a:cubicBezTo>
                <a:cubicBezTo>
                  <a:pt x="1983321" y="642362"/>
                  <a:pt x="1985824" y="644718"/>
                  <a:pt x="1988843" y="644718"/>
                </a:cubicBezTo>
                <a:cubicBezTo>
                  <a:pt x="1988917" y="644718"/>
                  <a:pt x="1988990" y="644718"/>
                  <a:pt x="1988990" y="644718"/>
                </a:cubicBezTo>
                <a:close/>
                <a:moveTo>
                  <a:pt x="1994438" y="639270"/>
                </a:moveTo>
                <a:cubicBezTo>
                  <a:pt x="1994512" y="636178"/>
                  <a:pt x="1992082" y="633675"/>
                  <a:pt x="1988990" y="633601"/>
                </a:cubicBezTo>
                <a:lnTo>
                  <a:pt x="1936938" y="632644"/>
                </a:lnTo>
                <a:cubicBezTo>
                  <a:pt x="1934362" y="632350"/>
                  <a:pt x="1931343" y="635074"/>
                  <a:pt x="1931269" y="638092"/>
                </a:cubicBezTo>
                <a:cubicBezTo>
                  <a:pt x="1931196" y="641184"/>
                  <a:pt x="1933625" y="643688"/>
                  <a:pt x="1936718" y="643761"/>
                </a:cubicBezTo>
                <a:lnTo>
                  <a:pt x="1988769" y="644718"/>
                </a:lnTo>
                <a:cubicBezTo>
                  <a:pt x="1988843" y="644718"/>
                  <a:pt x="1988843" y="644718"/>
                  <a:pt x="1988917" y="644718"/>
                </a:cubicBezTo>
                <a:cubicBezTo>
                  <a:pt x="1991861" y="644718"/>
                  <a:pt x="1994365" y="642289"/>
                  <a:pt x="1994438" y="639270"/>
                </a:cubicBezTo>
                <a:close/>
                <a:moveTo>
                  <a:pt x="1942387" y="638755"/>
                </a:moveTo>
                <a:cubicBezTo>
                  <a:pt x="1942681" y="635663"/>
                  <a:pt x="1940472" y="632939"/>
                  <a:pt x="1937380" y="632644"/>
                </a:cubicBezTo>
                <a:lnTo>
                  <a:pt x="1895636" y="628521"/>
                </a:lnTo>
                <a:cubicBezTo>
                  <a:pt x="1892470" y="628153"/>
                  <a:pt x="1889820" y="630435"/>
                  <a:pt x="1889525" y="633528"/>
                </a:cubicBezTo>
                <a:cubicBezTo>
                  <a:pt x="1889231" y="636620"/>
                  <a:pt x="1891439" y="639344"/>
                  <a:pt x="1894532" y="639638"/>
                </a:cubicBezTo>
                <a:lnTo>
                  <a:pt x="1936276" y="643761"/>
                </a:lnTo>
                <a:cubicBezTo>
                  <a:pt x="1936497" y="643761"/>
                  <a:pt x="1936644" y="643761"/>
                  <a:pt x="1936865" y="643761"/>
                </a:cubicBezTo>
                <a:cubicBezTo>
                  <a:pt x="1939663" y="643761"/>
                  <a:pt x="1942092" y="641626"/>
                  <a:pt x="1942387" y="638755"/>
                </a:cubicBezTo>
                <a:close/>
                <a:moveTo>
                  <a:pt x="1900642" y="634411"/>
                </a:moveTo>
                <a:cubicBezTo>
                  <a:pt x="1900790" y="631319"/>
                  <a:pt x="1898434" y="628668"/>
                  <a:pt x="1895415" y="628521"/>
                </a:cubicBezTo>
                <a:lnTo>
                  <a:pt x="1859045" y="626460"/>
                </a:lnTo>
                <a:cubicBezTo>
                  <a:pt x="1856321" y="626165"/>
                  <a:pt x="1853303" y="628595"/>
                  <a:pt x="1853155" y="631687"/>
                </a:cubicBezTo>
                <a:cubicBezTo>
                  <a:pt x="1853008" y="634779"/>
                  <a:pt x="1855364" y="637430"/>
                  <a:pt x="1858383" y="637577"/>
                </a:cubicBezTo>
                <a:lnTo>
                  <a:pt x="1894752" y="639638"/>
                </a:lnTo>
                <a:cubicBezTo>
                  <a:pt x="1894900" y="639638"/>
                  <a:pt x="1894973" y="639638"/>
                  <a:pt x="1895120" y="639638"/>
                </a:cubicBezTo>
                <a:cubicBezTo>
                  <a:pt x="1897992" y="639638"/>
                  <a:pt x="1900495" y="637356"/>
                  <a:pt x="1900642" y="634411"/>
                </a:cubicBezTo>
                <a:close/>
                <a:moveTo>
                  <a:pt x="1863683" y="634411"/>
                </a:moveTo>
                <a:cubicBezTo>
                  <a:pt x="1865009" y="631613"/>
                  <a:pt x="1863757" y="628300"/>
                  <a:pt x="1861033" y="626975"/>
                </a:cubicBezTo>
                <a:lnTo>
                  <a:pt x="1841449" y="617772"/>
                </a:lnTo>
                <a:cubicBezTo>
                  <a:pt x="1838651" y="616447"/>
                  <a:pt x="1835338" y="617699"/>
                  <a:pt x="1834013" y="620496"/>
                </a:cubicBezTo>
                <a:cubicBezTo>
                  <a:pt x="1832688" y="623294"/>
                  <a:pt x="1833940" y="626607"/>
                  <a:pt x="1836737" y="627932"/>
                </a:cubicBezTo>
                <a:lnTo>
                  <a:pt x="1856321" y="637135"/>
                </a:lnTo>
                <a:cubicBezTo>
                  <a:pt x="1857131" y="637503"/>
                  <a:pt x="1857941" y="637651"/>
                  <a:pt x="1858751" y="637651"/>
                </a:cubicBezTo>
                <a:cubicBezTo>
                  <a:pt x="1860812" y="637577"/>
                  <a:pt x="1862800" y="636399"/>
                  <a:pt x="1863683" y="634411"/>
                </a:cubicBezTo>
                <a:close/>
                <a:moveTo>
                  <a:pt x="1843363" y="626386"/>
                </a:moveTo>
                <a:cubicBezTo>
                  <a:pt x="1845278" y="624030"/>
                  <a:pt x="1844983" y="620496"/>
                  <a:pt x="1842554" y="618509"/>
                </a:cubicBezTo>
                <a:lnTo>
                  <a:pt x="1837179" y="614091"/>
                </a:lnTo>
                <a:cubicBezTo>
                  <a:pt x="1834823" y="612177"/>
                  <a:pt x="1831289" y="612471"/>
                  <a:pt x="1829301" y="614901"/>
                </a:cubicBezTo>
                <a:cubicBezTo>
                  <a:pt x="1827387" y="617257"/>
                  <a:pt x="1827682" y="620791"/>
                  <a:pt x="1830111" y="622779"/>
                </a:cubicBezTo>
                <a:lnTo>
                  <a:pt x="1835486" y="627196"/>
                </a:lnTo>
                <a:cubicBezTo>
                  <a:pt x="1836516" y="628079"/>
                  <a:pt x="1837768" y="628448"/>
                  <a:pt x="1839093" y="628448"/>
                </a:cubicBezTo>
                <a:cubicBezTo>
                  <a:pt x="1840713" y="628448"/>
                  <a:pt x="1842259" y="627711"/>
                  <a:pt x="1843363" y="626386"/>
                </a:cubicBezTo>
                <a:close/>
                <a:moveTo>
                  <a:pt x="1839020" y="620128"/>
                </a:moveTo>
                <a:cubicBezTo>
                  <a:pt x="1839977" y="617183"/>
                  <a:pt x="1838357" y="614091"/>
                  <a:pt x="1835412" y="613134"/>
                </a:cubicBezTo>
                <a:lnTo>
                  <a:pt x="1809865" y="605035"/>
                </a:lnTo>
                <a:cubicBezTo>
                  <a:pt x="1806920" y="604078"/>
                  <a:pt x="1803828" y="605698"/>
                  <a:pt x="1802871" y="608643"/>
                </a:cubicBezTo>
                <a:cubicBezTo>
                  <a:pt x="1801914" y="611588"/>
                  <a:pt x="1803533" y="614680"/>
                  <a:pt x="1806478" y="615637"/>
                </a:cubicBezTo>
                <a:lnTo>
                  <a:pt x="1832025" y="623736"/>
                </a:lnTo>
                <a:cubicBezTo>
                  <a:pt x="1832614" y="623883"/>
                  <a:pt x="1833203" y="624030"/>
                  <a:pt x="1833719" y="624030"/>
                </a:cubicBezTo>
                <a:cubicBezTo>
                  <a:pt x="1836075" y="624030"/>
                  <a:pt x="1838283" y="622558"/>
                  <a:pt x="1839020" y="620128"/>
                </a:cubicBezTo>
                <a:close/>
                <a:moveTo>
                  <a:pt x="1812883" y="613428"/>
                </a:moveTo>
                <a:cubicBezTo>
                  <a:pt x="1814577" y="610852"/>
                  <a:pt x="1813767" y="607391"/>
                  <a:pt x="1811190" y="605698"/>
                </a:cubicBezTo>
                <a:lnTo>
                  <a:pt x="1789324" y="591636"/>
                </a:lnTo>
                <a:cubicBezTo>
                  <a:pt x="1786747" y="590016"/>
                  <a:pt x="1783287" y="590679"/>
                  <a:pt x="1781594" y="593329"/>
                </a:cubicBezTo>
                <a:cubicBezTo>
                  <a:pt x="1779900" y="595906"/>
                  <a:pt x="1780710" y="599366"/>
                  <a:pt x="1783287" y="601060"/>
                </a:cubicBezTo>
                <a:lnTo>
                  <a:pt x="1805153" y="615122"/>
                </a:lnTo>
                <a:cubicBezTo>
                  <a:pt x="1806110" y="615711"/>
                  <a:pt x="1807141" y="616005"/>
                  <a:pt x="1808171" y="616005"/>
                </a:cubicBezTo>
                <a:cubicBezTo>
                  <a:pt x="1810012" y="615932"/>
                  <a:pt x="1811779" y="615048"/>
                  <a:pt x="1812883" y="613428"/>
                </a:cubicBezTo>
                <a:close/>
                <a:moveTo>
                  <a:pt x="1791312" y="598777"/>
                </a:moveTo>
                <a:cubicBezTo>
                  <a:pt x="1792637" y="595980"/>
                  <a:pt x="1791533" y="592667"/>
                  <a:pt x="1788735" y="591342"/>
                </a:cubicBezTo>
                <a:lnTo>
                  <a:pt x="1764513" y="579635"/>
                </a:lnTo>
                <a:cubicBezTo>
                  <a:pt x="1761789" y="578310"/>
                  <a:pt x="1758402" y="579488"/>
                  <a:pt x="1757077" y="582212"/>
                </a:cubicBezTo>
                <a:cubicBezTo>
                  <a:pt x="1755752" y="585010"/>
                  <a:pt x="1756856" y="588323"/>
                  <a:pt x="1759654" y="589648"/>
                </a:cubicBezTo>
                <a:lnTo>
                  <a:pt x="1783876" y="601354"/>
                </a:lnTo>
                <a:cubicBezTo>
                  <a:pt x="1784686" y="601722"/>
                  <a:pt x="1785496" y="601943"/>
                  <a:pt x="1786305" y="601943"/>
                </a:cubicBezTo>
                <a:cubicBezTo>
                  <a:pt x="1788441" y="601870"/>
                  <a:pt x="1790355" y="600765"/>
                  <a:pt x="1791312" y="598777"/>
                </a:cubicBezTo>
                <a:close/>
                <a:moveTo>
                  <a:pt x="1767090" y="587219"/>
                </a:moveTo>
                <a:cubicBezTo>
                  <a:pt x="1768489" y="584495"/>
                  <a:pt x="1767458" y="581108"/>
                  <a:pt x="1764734" y="579709"/>
                </a:cubicBezTo>
                <a:lnTo>
                  <a:pt x="1751261" y="572641"/>
                </a:lnTo>
                <a:cubicBezTo>
                  <a:pt x="1748610" y="571242"/>
                  <a:pt x="1745150" y="572273"/>
                  <a:pt x="1743751" y="574997"/>
                </a:cubicBezTo>
                <a:cubicBezTo>
                  <a:pt x="1742352" y="577721"/>
                  <a:pt x="1743383" y="581108"/>
                  <a:pt x="1746107" y="582507"/>
                </a:cubicBezTo>
                <a:lnTo>
                  <a:pt x="1759580" y="589575"/>
                </a:lnTo>
                <a:cubicBezTo>
                  <a:pt x="1760390" y="590016"/>
                  <a:pt x="1761274" y="590237"/>
                  <a:pt x="1762231" y="590237"/>
                </a:cubicBezTo>
                <a:cubicBezTo>
                  <a:pt x="1764145" y="590164"/>
                  <a:pt x="1766059" y="589133"/>
                  <a:pt x="1767090" y="587219"/>
                </a:cubicBezTo>
                <a:close/>
                <a:moveTo>
                  <a:pt x="1753249" y="580813"/>
                </a:moveTo>
                <a:cubicBezTo>
                  <a:pt x="1755016" y="578310"/>
                  <a:pt x="1754427" y="574850"/>
                  <a:pt x="1751850" y="573083"/>
                </a:cubicBezTo>
                <a:lnTo>
                  <a:pt x="1728732" y="556960"/>
                </a:lnTo>
                <a:cubicBezTo>
                  <a:pt x="1726229" y="555193"/>
                  <a:pt x="1722769" y="555782"/>
                  <a:pt x="1721002" y="558358"/>
                </a:cubicBezTo>
                <a:cubicBezTo>
                  <a:pt x="1719235" y="560862"/>
                  <a:pt x="1719824" y="564322"/>
                  <a:pt x="1722401" y="566089"/>
                </a:cubicBezTo>
                <a:lnTo>
                  <a:pt x="1745518" y="582212"/>
                </a:lnTo>
                <a:cubicBezTo>
                  <a:pt x="1746475" y="582875"/>
                  <a:pt x="1747653" y="583243"/>
                  <a:pt x="1748758" y="583243"/>
                </a:cubicBezTo>
                <a:cubicBezTo>
                  <a:pt x="1750451" y="583169"/>
                  <a:pt x="1752144" y="582359"/>
                  <a:pt x="1753249" y="580813"/>
                </a:cubicBezTo>
                <a:close/>
                <a:moveTo>
                  <a:pt x="1730278" y="564395"/>
                </a:moveTo>
                <a:cubicBezTo>
                  <a:pt x="1731898" y="561819"/>
                  <a:pt x="1731162" y="558358"/>
                  <a:pt x="1728511" y="556665"/>
                </a:cubicBezTo>
                <a:lnTo>
                  <a:pt x="1715480" y="548419"/>
                </a:lnTo>
                <a:cubicBezTo>
                  <a:pt x="1712903" y="546799"/>
                  <a:pt x="1709443" y="547536"/>
                  <a:pt x="1707749" y="550186"/>
                </a:cubicBezTo>
                <a:cubicBezTo>
                  <a:pt x="1706130" y="552763"/>
                  <a:pt x="1706866" y="556223"/>
                  <a:pt x="1709516" y="557917"/>
                </a:cubicBezTo>
                <a:lnTo>
                  <a:pt x="1722548" y="566162"/>
                </a:lnTo>
                <a:cubicBezTo>
                  <a:pt x="1723505" y="566751"/>
                  <a:pt x="1724536" y="567046"/>
                  <a:pt x="1725566" y="567046"/>
                </a:cubicBezTo>
                <a:cubicBezTo>
                  <a:pt x="1727481" y="567046"/>
                  <a:pt x="1729247" y="566089"/>
                  <a:pt x="1730278" y="564395"/>
                </a:cubicBezTo>
                <a:close/>
                <a:moveTo>
                  <a:pt x="1717689" y="555340"/>
                </a:moveTo>
                <a:cubicBezTo>
                  <a:pt x="1718867" y="552468"/>
                  <a:pt x="1717541" y="549229"/>
                  <a:pt x="1714744" y="548051"/>
                </a:cubicBezTo>
                <a:lnTo>
                  <a:pt x="1674251" y="531044"/>
                </a:lnTo>
                <a:cubicBezTo>
                  <a:pt x="1671380" y="529866"/>
                  <a:pt x="1668140" y="531191"/>
                  <a:pt x="1666962" y="533989"/>
                </a:cubicBezTo>
                <a:cubicBezTo>
                  <a:pt x="1665784" y="536860"/>
                  <a:pt x="1667109" y="540100"/>
                  <a:pt x="1669907" y="541278"/>
                </a:cubicBezTo>
                <a:lnTo>
                  <a:pt x="1710400" y="558285"/>
                </a:lnTo>
                <a:cubicBezTo>
                  <a:pt x="1711136" y="558579"/>
                  <a:pt x="1711872" y="558726"/>
                  <a:pt x="1712609" y="558726"/>
                </a:cubicBezTo>
                <a:cubicBezTo>
                  <a:pt x="1714744" y="558800"/>
                  <a:pt x="1716805" y="557475"/>
                  <a:pt x="1717689" y="555340"/>
                </a:cubicBezTo>
                <a:close/>
                <a:moveTo>
                  <a:pt x="1677049" y="538775"/>
                </a:moveTo>
                <a:cubicBezTo>
                  <a:pt x="1678447" y="536050"/>
                  <a:pt x="1677343" y="532664"/>
                  <a:pt x="1674619" y="531265"/>
                </a:cubicBezTo>
                <a:lnTo>
                  <a:pt x="1657907" y="522725"/>
                </a:lnTo>
                <a:cubicBezTo>
                  <a:pt x="1655183" y="521326"/>
                  <a:pt x="1651796" y="522430"/>
                  <a:pt x="1650397" y="525154"/>
                </a:cubicBezTo>
                <a:cubicBezTo>
                  <a:pt x="1648998" y="527878"/>
                  <a:pt x="1650102" y="531265"/>
                  <a:pt x="1652827" y="532664"/>
                </a:cubicBezTo>
                <a:lnTo>
                  <a:pt x="1669539" y="541204"/>
                </a:lnTo>
                <a:cubicBezTo>
                  <a:pt x="1670349" y="541646"/>
                  <a:pt x="1671232" y="541793"/>
                  <a:pt x="1672116" y="541793"/>
                </a:cubicBezTo>
                <a:cubicBezTo>
                  <a:pt x="1674104" y="541793"/>
                  <a:pt x="1676018" y="540689"/>
                  <a:pt x="1677049" y="538775"/>
                </a:cubicBezTo>
                <a:close/>
                <a:moveTo>
                  <a:pt x="1660410" y="530013"/>
                </a:moveTo>
                <a:cubicBezTo>
                  <a:pt x="1661735" y="527216"/>
                  <a:pt x="1660483" y="523903"/>
                  <a:pt x="1657686" y="522577"/>
                </a:cubicBezTo>
                <a:lnTo>
                  <a:pt x="1635599" y="512270"/>
                </a:lnTo>
                <a:cubicBezTo>
                  <a:pt x="1632801" y="510945"/>
                  <a:pt x="1629488" y="512123"/>
                  <a:pt x="1628163" y="514994"/>
                </a:cubicBezTo>
                <a:cubicBezTo>
                  <a:pt x="1626838" y="517792"/>
                  <a:pt x="1628089" y="521105"/>
                  <a:pt x="1630887" y="522430"/>
                </a:cubicBezTo>
                <a:lnTo>
                  <a:pt x="1652974" y="532737"/>
                </a:lnTo>
                <a:cubicBezTo>
                  <a:pt x="1653784" y="533106"/>
                  <a:pt x="1654594" y="533253"/>
                  <a:pt x="1655403" y="533253"/>
                </a:cubicBezTo>
                <a:cubicBezTo>
                  <a:pt x="1657465" y="533179"/>
                  <a:pt x="1659453" y="532001"/>
                  <a:pt x="1660410" y="530013"/>
                </a:cubicBezTo>
                <a:close/>
                <a:moveTo>
                  <a:pt x="1638544" y="519191"/>
                </a:moveTo>
                <a:cubicBezTo>
                  <a:pt x="1639574" y="516319"/>
                  <a:pt x="1638028" y="513080"/>
                  <a:pt x="1635157" y="512049"/>
                </a:cubicBezTo>
                <a:lnTo>
                  <a:pt x="1628457" y="509620"/>
                </a:lnTo>
                <a:cubicBezTo>
                  <a:pt x="1625586" y="508589"/>
                  <a:pt x="1622420" y="510135"/>
                  <a:pt x="1621316" y="513006"/>
                </a:cubicBezTo>
                <a:cubicBezTo>
                  <a:pt x="1620285" y="515878"/>
                  <a:pt x="1621831" y="519117"/>
                  <a:pt x="1624703" y="520148"/>
                </a:cubicBezTo>
                <a:lnTo>
                  <a:pt x="1631402" y="522577"/>
                </a:lnTo>
                <a:cubicBezTo>
                  <a:pt x="1631991" y="522798"/>
                  <a:pt x="1632654" y="522872"/>
                  <a:pt x="1633316" y="522872"/>
                </a:cubicBezTo>
                <a:cubicBezTo>
                  <a:pt x="1635599" y="522872"/>
                  <a:pt x="1637734" y="521473"/>
                  <a:pt x="1638544" y="519191"/>
                </a:cubicBezTo>
                <a:close/>
                <a:moveTo>
                  <a:pt x="1622052" y="520663"/>
                </a:moveTo>
                <a:lnTo>
                  <a:pt x="1626690" y="520516"/>
                </a:lnTo>
                <a:cubicBezTo>
                  <a:pt x="1629783" y="520442"/>
                  <a:pt x="1632212" y="517866"/>
                  <a:pt x="1632065" y="514773"/>
                </a:cubicBezTo>
                <a:cubicBezTo>
                  <a:pt x="1631991" y="511681"/>
                  <a:pt x="1629856" y="509252"/>
                  <a:pt x="1626322" y="509399"/>
                </a:cubicBezTo>
                <a:lnTo>
                  <a:pt x="1621684" y="509546"/>
                </a:lnTo>
                <a:cubicBezTo>
                  <a:pt x="1618592" y="509620"/>
                  <a:pt x="1616162" y="512197"/>
                  <a:pt x="1616309" y="515289"/>
                </a:cubicBezTo>
                <a:cubicBezTo>
                  <a:pt x="1616383" y="518307"/>
                  <a:pt x="1618886" y="520737"/>
                  <a:pt x="1621905" y="520663"/>
                </a:cubicBezTo>
                <a:cubicBezTo>
                  <a:pt x="1621978" y="520663"/>
                  <a:pt x="1622052" y="520663"/>
                  <a:pt x="1622052" y="520663"/>
                </a:cubicBezTo>
                <a:close/>
                <a:moveTo>
                  <a:pt x="1627132" y="516908"/>
                </a:moveTo>
                <a:cubicBezTo>
                  <a:pt x="1628163" y="514037"/>
                  <a:pt x="1626690" y="510798"/>
                  <a:pt x="1623745" y="509767"/>
                </a:cubicBezTo>
                <a:lnTo>
                  <a:pt x="1615868" y="506969"/>
                </a:lnTo>
                <a:cubicBezTo>
                  <a:pt x="1612996" y="505939"/>
                  <a:pt x="1609757" y="507411"/>
                  <a:pt x="1608726" y="510356"/>
                </a:cubicBezTo>
                <a:cubicBezTo>
                  <a:pt x="1607696" y="513227"/>
                  <a:pt x="1609168" y="516467"/>
                  <a:pt x="1612113" y="517497"/>
                </a:cubicBezTo>
                <a:lnTo>
                  <a:pt x="1619991" y="520295"/>
                </a:lnTo>
                <a:cubicBezTo>
                  <a:pt x="1620653" y="520516"/>
                  <a:pt x="1621242" y="520590"/>
                  <a:pt x="1621905" y="520590"/>
                </a:cubicBezTo>
                <a:cubicBezTo>
                  <a:pt x="1624187" y="520590"/>
                  <a:pt x="1626322" y="519191"/>
                  <a:pt x="1627132" y="516908"/>
                </a:cubicBezTo>
                <a:close/>
                <a:moveTo>
                  <a:pt x="1619034" y="514773"/>
                </a:moveTo>
                <a:cubicBezTo>
                  <a:pt x="1620432" y="512049"/>
                  <a:pt x="1619328" y="508663"/>
                  <a:pt x="1616604" y="507264"/>
                </a:cubicBezTo>
                <a:lnTo>
                  <a:pt x="1610493" y="504172"/>
                </a:lnTo>
                <a:cubicBezTo>
                  <a:pt x="1607769" y="502773"/>
                  <a:pt x="1604383" y="503877"/>
                  <a:pt x="1602984" y="506601"/>
                </a:cubicBezTo>
                <a:cubicBezTo>
                  <a:pt x="1601585" y="509325"/>
                  <a:pt x="1602689" y="512712"/>
                  <a:pt x="1605413" y="514111"/>
                </a:cubicBezTo>
                <a:lnTo>
                  <a:pt x="1611524" y="517203"/>
                </a:lnTo>
                <a:cubicBezTo>
                  <a:pt x="1612334" y="517645"/>
                  <a:pt x="1613217" y="517792"/>
                  <a:pt x="1614101" y="517792"/>
                </a:cubicBezTo>
                <a:cubicBezTo>
                  <a:pt x="1616089" y="517792"/>
                  <a:pt x="1618003" y="516688"/>
                  <a:pt x="1619034" y="514773"/>
                </a:cubicBezTo>
                <a:close/>
                <a:moveTo>
                  <a:pt x="10895040" y="2842886"/>
                </a:moveTo>
                <a:lnTo>
                  <a:pt x="10942453" y="2806664"/>
                </a:lnTo>
                <a:cubicBezTo>
                  <a:pt x="10944883" y="2804823"/>
                  <a:pt x="10945398" y="2801289"/>
                  <a:pt x="10943484" y="2798860"/>
                </a:cubicBezTo>
                <a:cubicBezTo>
                  <a:pt x="10941570" y="2796430"/>
                  <a:pt x="10938110" y="2795988"/>
                  <a:pt x="10935680" y="2797829"/>
                </a:cubicBezTo>
                <a:lnTo>
                  <a:pt x="10888267" y="2834051"/>
                </a:lnTo>
                <a:cubicBezTo>
                  <a:pt x="10885837" y="2835892"/>
                  <a:pt x="10885322" y="2839426"/>
                  <a:pt x="10887236" y="2841855"/>
                </a:cubicBezTo>
                <a:cubicBezTo>
                  <a:pt x="10888340" y="2843328"/>
                  <a:pt x="10890034" y="2844064"/>
                  <a:pt x="10891727" y="2844064"/>
                </a:cubicBezTo>
                <a:cubicBezTo>
                  <a:pt x="10892831" y="2843991"/>
                  <a:pt x="10894009" y="2843622"/>
                  <a:pt x="10895040" y="2842886"/>
                </a:cubicBezTo>
                <a:close/>
                <a:moveTo>
                  <a:pt x="10856903" y="2872114"/>
                </a:moveTo>
                <a:lnTo>
                  <a:pt x="10895040" y="2842886"/>
                </a:lnTo>
                <a:cubicBezTo>
                  <a:pt x="10897470" y="2841046"/>
                  <a:pt x="10897911" y="2837512"/>
                  <a:pt x="10896070" y="2835082"/>
                </a:cubicBezTo>
                <a:cubicBezTo>
                  <a:pt x="10894230" y="2832653"/>
                  <a:pt x="10890696" y="2832211"/>
                  <a:pt x="10888267" y="2834051"/>
                </a:cubicBezTo>
                <a:lnTo>
                  <a:pt x="10850130" y="2863280"/>
                </a:lnTo>
                <a:cubicBezTo>
                  <a:pt x="10847700" y="2865120"/>
                  <a:pt x="10847258" y="2868654"/>
                  <a:pt x="10849099" y="2871084"/>
                </a:cubicBezTo>
                <a:cubicBezTo>
                  <a:pt x="10850203" y="2872556"/>
                  <a:pt x="10851896" y="2873292"/>
                  <a:pt x="10853590" y="2873292"/>
                </a:cubicBezTo>
                <a:cubicBezTo>
                  <a:pt x="10854694" y="2873219"/>
                  <a:pt x="10855872" y="2872851"/>
                  <a:pt x="10856903" y="2872114"/>
                </a:cubicBezTo>
                <a:close/>
                <a:moveTo>
                  <a:pt x="10820828" y="2905687"/>
                </a:moveTo>
                <a:lnTo>
                  <a:pt x="10857271" y="2871820"/>
                </a:lnTo>
                <a:cubicBezTo>
                  <a:pt x="10859554" y="2869759"/>
                  <a:pt x="10859627" y="2866225"/>
                  <a:pt x="10857566" y="2863942"/>
                </a:cubicBezTo>
                <a:cubicBezTo>
                  <a:pt x="10855504" y="2861660"/>
                  <a:pt x="10851970" y="2861586"/>
                  <a:pt x="10849688" y="2863648"/>
                </a:cubicBezTo>
                <a:lnTo>
                  <a:pt x="10813244" y="2897515"/>
                </a:lnTo>
                <a:cubicBezTo>
                  <a:pt x="10810962" y="2899576"/>
                  <a:pt x="10810889" y="2903110"/>
                  <a:pt x="10812950" y="2905392"/>
                </a:cubicBezTo>
                <a:cubicBezTo>
                  <a:pt x="10814054" y="2906570"/>
                  <a:pt x="10815601" y="2907159"/>
                  <a:pt x="10817073" y="2907159"/>
                </a:cubicBezTo>
                <a:cubicBezTo>
                  <a:pt x="10818398" y="2907159"/>
                  <a:pt x="10819797" y="2906644"/>
                  <a:pt x="10820828" y="2905687"/>
                </a:cubicBezTo>
                <a:close/>
                <a:moveTo>
                  <a:pt x="10780409" y="2943308"/>
                </a:moveTo>
                <a:lnTo>
                  <a:pt x="10820828" y="2905613"/>
                </a:lnTo>
                <a:cubicBezTo>
                  <a:pt x="10823110" y="2903552"/>
                  <a:pt x="10823183" y="2900018"/>
                  <a:pt x="10821122" y="2897735"/>
                </a:cubicBezTo>
                <a:cubicBezTo>
                  <a:pt x="10819061" y="2895453"/>
                  <a:pt x="10815453" y="2895379"/>
                  <a:pt x="10813244" y="2897441"/>
                </a:cubicBezTo>
                <a:lnTo>
                  <a:pt x="10772825" y="2935136"/>
                </a:lnTo>
                <a:cubicBezTo>
                  <a:pt x="10770543" y="2937198"/>
                  <a:pt x="10770470" y="2940731"/>
                  <a:pt x="10772530" y="2943014"/>
                </a:cubicBezTo>
                <a:cubicBezTo>
                  <a:pt x="10773635" y="2944192"/>
                  <a:pt x="10775182" y="2944781"/>
                  <a:pt x="10776654" y="2944781"/>
                </a:cubicBezTo>
                <a:cubicBezTo>
                  <a:pt x="10778052" y="2944781"/>
                  <a:pt x="10779378" y="2944339"/>
                  <a:pt x="10780409" y="2943308"/>
                </a:cubicBezTo>
                <a:close/>
                <a:moveTo>
                  <a:pt x="10710098" y="3015901"/>
                </a:moveTo>
                <a:lnTo>
                  <a:pt x="10780630" y="2943087"/>
                </a:lnTo>
                <a:cubicBezTo>
                  <a:pt x="10782764" y="2940879"/>
                  <a:pt x="10782690" y="2937345"/>
                  <a:pt x="10780482" y="2935210"/>
                </a:cubicBezTo>
                <a:cubicBezTo>
                  <a:pt x="10778273" y="2933075"/>
                  <a:pt x="10774740" y="2933148"/>
                  <a:pt x="10772604" y="2935357"/>
                </a:cubicBezTo>
                <a:lnTo>
                  <a:pt x="10702073" y="3008170"/>
                </a:lnTo>
                <a:cubicBezTo>
                  <a:pt x="10699938" y="3010379"/>
                  <a:pt x="10700012" y="3013913"/>
                  <a:pt x="10702221" y="3016048"/>
                </a:cubicBezTo>
                <a:cubicBezTo>
                  <a:pt x="10703325" y="3017079"/>
                  <a:pt x="10704724" y="3017594"/>
                  <a:pt x="10706123" y="3017594"/>
                </a:cubicBezTo>
                <a:cubicBezTo>
                  <a:pt x="10707595" y="3017594"/>
                  <a:pt x="10708994" y="3017079"/>
                  <a:pt x="10710098" y="3015901"/>
                </a:cubicBezTo>
                <a:close/>
                <a:moveTo>
                  <a:pt x="10629407" y="3063977"/>
                </a:moveTo>
                <a:lnTo>
                  <a:pt x="10708921" y="3016858"/>
                </a:lnTo>
                <a:cubicBezTo>
                  <a:pt x="10711571" y="3015312"/>
                  <a:pt x="10712455" y="3011851"/>
                  <a:pt x="10710835" y="3009201"/>
                </a:cubicBezTo>
                <a:cubicBezTo>
                  <a:pt x="10709288" y="3006550"/>
                  <a:pt x="10705828" y="3005667"/>
                  <a:pt x="10703178" y="3007287"/>
                </a:cubicBezTo>
                <a:lnTo>
                  <a:pt x="10623665" y="3054406"/>
                </a:lnTo>
                <a:cubicBezTo>
                  <a:pt x="10621014" y="3055952"/>
                  <a:pt x="10620131" y="3059412"/>
                  <a:pt x="10621750" y="3062062"/>
                </a:cubicBezTo>
                <a:cubicBezTo>
                  <a:pt x="10622781" y="3063829"/>
                  <a:pt x="10624695" y="3064786"/>
                  <a:pt x="10626610" y="3064786"/>
                </a:cubicBezTo>
                <a:cubicBezTo>
                  <a:pt x="10627567" y="3064713"/>
                  <a:pt x="10628598" y="3064492"/>
                  <a:pt x="10629407" y="3063977"/>
                </a:cubicBezTo>
                <a:close/>
                <a:moveTo>
                  <a:pt x="10532151" y="3092027"/>
                </a:moveTo>
                <a:lnTo>
                  <a:pt x="10628082" y="3064492"/>
                </a:lnTo>
                <a:cubicBezTo>
                  <a:pt x="10631027" y="3063608"/>
                  <a:pt x="10632720" y="3060590"/>
                  <a:pt x="10631910" y="3057571"/>
                </a:cubicBezTo>
                <a:cubicBezTo>
                  <a:pt x="10631027" y="3054626"/>
                  <a:pt x="10628009" y="3052860"/>
                  <a:pt x="10624990" y="3053743"/>
                </a:cubicBezTo>
                <a:lnTo>
                  <a:pt x="10529059" y="3081278"/>
                </a:lnTo>
                <a:cubicBezTo>
                  <a:pt x="10526114" y="3082162"/>
                  <a:pt x="10524421" y="3085180"/>
                  <a:pt x="10525230" y="3088199"/>
                </a:cubicBezTo>
                <a:cubicBezTo>
                  <a:pt x="10525966" y="3090628"/>
                  <a:pt x="10528176" y="3092248"/>
                  <a:pt x="10530605" y="3092248"/>
                </a:cubicBezTo>
                <a:cubicBezTo>
                  <a:pt x="10531194" y="3092248"/>
                  <a:pt x="10531709" y="3092174"/>
                  <a:pt x="10532151" y="3092027"/>
                </a:cubicBezTo>
                <a:close/>
                <a:moveTo>
                  <a:pt x="10525157" y="3092616"/>
                </a:moveTo>
                <a:lnTo>
                  <a:pt x="10530973" y="3092248"/>
                </a:lnTo>
                <a:cubicBezTo>
                  <a:pt x="10534066" y="3092027"/>
                  <a:pt x="10536421" y="3089450"/>
                  <a:pt x="10536200" y="3086358"/>
                </a:cubicBezTo>
                <a:cubicBezTo>
                  <a:pt x="10536053" y="3083266"/>
                  <a:pt x="10533845" y="3080763"/>
                  <a:pt x="10530311" y="3081131"/>
                </a:cubicBezTo>
                <a:lnTo>
                  <a:pt x="10524494" y="3081499"/>
                </a:lnTo>
                <a:cubicBezTo>
                  <a:pt x="10521402" y="3081646"/>
                  <a:pt x="10519046" y="3084297"/>
                  <a:pt x="10519267" y="3087389"/>
                </a:cubicBezTo>
                <a:cubicBezTo>
                  <a:pt x="10519415" y="3090334"/>
                  <a:pt x="10521918" y="3092616"/>
                  <a:pt x="10524863" y="3092616"/>
                </a:cubicBezTo>
                <a:cubicBezTo>
                  <a:pt x="10524937" y="3092616"/>
                  <a:pt x="10525009" y="3092616"/>
                  <a:pt x="10525157" y="3092616"/>
                </a:cubicBezTo>
                <a:close/>
                <a:moveTo>
                  <a:pt x="10529280" y="3090407"/>
                </a:moveTo>
                <a:lnTo>
                  <a:pt x="10529574" y="3089966"/>
                </a:lnTo>
                <a:cubicBezTo>
                  <a:pt x="10531121" y="3087315"/>
                  <a:pt x="10530163" y="3084149"/>
                  <a:pt x="10527513" y="3082530"/>
                </a:cubicBezTo>
                <a:cubicBezTo>
                  <a:pt x="10524937" y="3080984"/>
                  <a:pt x="10521328" y="3082088"/>
                  <a:pt x="10519709" y="3084738"/>
                </a:cubicBezTo>
                <a:cubicBezTo>
                  <a:pt x="10518163" y="3087389"/>
                  <a:pt x="10518973" y="3090775"/>
                  <a:pt x="10521623" y="3092395"/>
                </a:cubicBezTo>
                <a:cubicBezTo>
                  <a:pt x="10522506" y="3092911"/>
                  <a:pt x="10523537" y="3093205"/>
                  <a:pt x="10524494" y="3093205"/>
                </a:cubicBezTo>
                <a:cubicBezTo>
                  <a:pt x="10526482" y="3093131"/>
                  <a:pt x="10528249" y="3092101"/>
                  <a:pt x="10529280" y="3090407"/>
                </a:cubicBezTo>
                <a:close/>
                <a:moveTo>
                  <a:pt x="10519782" y="3105353"/>
                </a:moveTo>
                <a:lnTo>
                  <a:pt x="10529206" y="3090555"/>
                </a:lnTo>
                <a:cubicBezTo>
                  <a:pt x="10530826" y="3087978"/>
                  <a:pt x="10530090" y="3084517"/>
                  <a:pt x="10527513" y="3082824"/>
                </a:cubicBezTo>
                <a:cubicBezTo>
                  <a:pt x="10524937" y="3081205"/>
                  <a:pt x="10521476" y="3081941"/>
                  <a:pt x="10519782" y="3084517"/>
                </a:cubicBezTo>
                <a:lnTo>
                  <a:pt x="10510358" y="3099316"/>
                </a:lnTo>
                <a:cubicBezTo>
                  <a:pt x="10508739" y="3101893"/>
                  <a:pt x="10509475" y="3105353"/>
                  <a:pt x="10512052" y="3107046"/>
                </a:cubicBezTo>
                <a:cubicBezTo>
                  <a:pt x="10513009" y="3107635"/>
                  <a:pt x="10514040" y="3107930"/>
                  <a:pt x="10515070" y="3107930"/>
                </a:cubicBezTo>
                <a:cubicBezTo>
                  <a:pt x="10516911" y="3107930"/>
                  <a:pt x="10518752" y="3106973"/>
                  <a:pt x="10519782" y="3105353"/>
                </a:cubicBezTo>
                <a:close/>
                <a:moveTo>
                  <a:pt x="157834" y="1648571"/>
                </a:moveTo>
                <a:cubicBezTo>
                  <a:pt x="160632" y="1647245"/>
                  <a:pt x="161810" y="1643932"/>
                  <a:pt x="160411" y="1641135"/>
                </a:cubicBezTo>
                <a:lnTo>
                  <a:pt x="113807" y="1544099"/>
                </a:lnTo>
                <a:cubicBezTo>
                  <a:pt x="112482" y="1541302"/>
                  <a:pt x="109096" y="1540124"/>
                  <a:pt x="106371" y="1541523"/>
                </a:cubicBezTo>
                <a:cubicBezTo>
                  <a:pt x="103574" y="1542848"/>
                  <a:pt x="102396" y="1546161"/>
                  <a:pt x="103721" y="1548958"/>
                </a:cubicBezTo>
                <a:lnTo>
                  <a:pt x="150325" y="1645994"/>
                </a:lnTo>
                <a:cubicBezTo>
                  <a:pt x="151282" y="1647982"/>
                  <a:pt x="153269" y="1649160"/>
                  <a:pt x="155405" y="1649160"/>
                </a:cubicBezTo>
                <a:cubicBezTo>
                  <a:pt x="156214" y="1649086"/>
                  <a:pt x="157024" y="1648939"/>
                  <a:pt x="157834" y="1648571"/>
                </a:cubicBezTo>
                <a:close/>
                <a:moveTo>
                  <a:pt x="110494" y="1551830"/>
                </a:moveTo>
                <a:cubicBezTo>
                  <a:pt x="113439" y="1550873"/>
                  <a:pt x="114985" y="1547707"/>
                  <a:pt x="114028" y="1544762"/>
                </a:cubicBezTo>
                <a:lnTo>
                  <a:pt x="78542" y="1436683"/>
                </a:lnTo>
                <a:cubicBezTo>
                  <a:pt x="77585" y="1433738"/>
                  <a:pt x="74419" y="1432192"/>
                  <a:pt x="71474" y="1433149"/>
                </a:cubicBezTo>
                <a:cubicBezTo>
                  <a:pt x="68529" y="1434106"/>
                  <a:pt x="66983" y="1437272"/>
                  <a:pt x="67940" y="1440217"/>
                </a:cubicBezTo>
                <a:lnTo>
                  <a:pt x="103427" y="1548296"/>
                </a:lnTo>
                <a:cubicBezTo>
                  <a:pt x="104236" y="1550652"/>
                  <a:pt x="106371" y="1552124"/>
                  <a:pt x="108801" y="1552124"/>
                </a:cubicBezTo>
                <a:cubicBezTo>
                  <a:pt x="109390" y="1552051"/>
                  <a:pt x="109979" y="1551977"/>
                  <a:pt x="110494" y="1551830"/>
                </a:cubicBezTo>
                <a:close/>
                <a:moveTo>
                  <a:pt x="74272" y="1443898"/>
                </a:moveTo>
                <a:cubicBezTo>
                  <a:pt x="77290" y="1443383"/>
                  <a:pt x="79352" y="1440512"/>
                  <a:pt x="78836" y="1437419"/>
                </a:cubicBezTo>
                <a:lnTo>
                  <a:pt x="58885" y="1323009"/>
                </a:lnTo>
                <a:cubicBezTo>
                  <a:pt x="58369" y="1319990"/>
                  <a:pt x="55351" y="1317929"/>
                  <a:pt x="52406" y="1318444"/>
                </a:cubicBezTo>
                <a:cubicBezTo>
                  <a:pt x="49387" y="1318960"/>
                  <a:pt x="47326" y="1321831"/>
                  <a:pt x="47841" y="1324923"/>
                </a:cubicBezTo>
                <a:lnTo>
                  <a:pt x="67793" y="1439334"/>
                </a:lnTo>
                <a:cubicBezTo>
                  <a:pt x="68235" y="1442058"/>
                  <a:pt x="70664" y="1443972"/>
                  <a:pt x="73315" y="1443972"/>
                </a:cubicBezTo>
                <a:cubicBezTo>
                  <a:pt x="73609" y="1443972"/>
                  <a:pt x="73977" y="1443972"/>
                  <a:pt x="74272" y="1443898"/>
                </a:cubicBezTo>
                <a:close/>
                <a:moveTo>
                  <a:pt x="58885" y="1324040"/>
                </a:moveTo>
                <a:lnTo>
                  <a:pt x="58737" y="1208157"/>
                </a:lnTo>
                <a:cubicBezTo>
                  <a:pt x="58737" y="1205064"/>
                  <a:pt x="56234" y="1202561"/>
                  <a:pt x="53142" y="1202561"/>
                </a:cubicBezTo>
                <a:cubicBezTo>
                  <a:pt x="53142" y="1202561"/>
                  <a:pt x="53142" y="1202561"/>
                  <a:pt x="53142" y="1202561"/>
                </a:cubicBezTo>
                <a:cubicBezTo>
                  <a:pt x="50050" y="1202561"/>
                  <a:pt x="47620" y="1205064"/>
                  <a:pt x="47620" y="1208157"/>
                </a:cubicBezTo>
                <a:lnTo>
                  <a:pt x="47767" y="1323966"/>
                </a:lnTo>
                <a:cubicBezTo>
                  <a:pt x="47767" y="1327058"/>
                  <a:pt x="50271" y="1329561"/>
                  <a:pt x="53363" y="1329561"/>
                </a:cubicBezTo>
                <a:cubicBezTo>
                  <a:pt x="53363" y="1329561"/>
                  <a:pt x="53363" y="1329561"/>
                  <a:pt x="53363" y="1329561"/>
                </a:cubicBezTo>
                <a:cubicBezTo>
                  <a:pt x="56455" y="1329561"/>
                  <a:pt x="58885" y="1327058"/>
                  <a:pt x="58885" y="1324040"/>
                </a:cubicBezTo>
                <a:close/>
                <a:moveTo>
                  <a:pt x="58590" y="1209335"/>
                </a:moveTo>
                <a:lnTo>
                  <a:pt x="82518" y="1096838"/>
                </a:lnTo>
                <a:cubicBezTo>
                  <a:pt x="83180" y="1093820"/>
                  <a:pt x="81266" y="1090875"/>
                  <a:pt x="78247" y="1090212"/>
                </a:cubicBezTo>
                <a:cubicBezTo>
                  <a:pt x="75229" y="1089550"/>
                  <a:pt x="72284" y="1091538"/>
                  <a:pt x="71621" y="1094483"/>
                </a:cubicBezTo>
                <a:lnTo>
                  <a:pt x="47694" y="1206979"/>
                </a:lnTo>
                <a:cubicBezTo>
                  <a:pt x="47031" y="1209997"/>
                  <a:pt x="48945" y="1212942"/>
                  <a:pt x="51964" y="1213605"/>
                </a:cubicBezTo>
                <a:cubicBezTo>
                  <a:pt x="52332" y="1213678"/>
                  <a:pt x="52774" y="1213752"/>
                  <a:pt x="53142" y="1213752"/>
                </a:cubicBezTo>
                <a:cubicBezTo>
                  <a:pt x="55792" y="1213752"/>
                  <a:pt x="58075" y="1211985"/>
                  <a:pt x="58590" y="1209335"/>
                </a:cubicBezTo>
                <a:close/>
                <a:moveTo>
                  <a:pt x="82223" y="1097722"/>
                </a:moveTo>
                <a:lnTo>
                  <a:pt x="123526" y="992073"/>
                </a:lnTo>
                <a:cubicBezTo>
                  <a:pt x="124630" y="989201"/>
                  <a:pt x="123231" y="985962"/>
                  <a:pt x="120360" y="984858"/>
                </a:cubicBezTo>
                <a:cubicBezTo>
                  <a:pt x="117489" y="983753"/>
                  <a:pt x="114249" y="985152"/>
                  <a:pt x="113145" y="988023"/>
                </a:cubicBezTo>
                <a:lnTo>
                  <a:pt x="71842" y="1093673"/>
                </a:lnTo>
                <a:cubicBezTo>
                  <a:pt x="70738" y="1096544"/>
                  <a:pt x="72137" y="1099783"/>
                  <a:pt x="75008" y="1100888"/>
                </a:cubicBezTo>
                <a:cubicBezTo>
                  <a:pt x="75671" y="1101109"/>
                  <a:pt x="76407" y="1101256"/>
                  <a:pt x="77069" y="1101256"/>
                </a:cubicBezTo>
                <a:cubicBezTo>
                  <a:pt x="79278" y="1101256"/>
                  <a:pt x="81413" y="1099931"/>
                  <a:pt x="82223" y="1097722"/>
                </a:cubicBezTo>
                <a:close/>
                <a:moveTo>
                  <a:pt x="123231" y="992662"/>
                </a:moveTo>
                <a:lnTo>
                  <a:pt x="123747" y="991704"/>
                </a:lnTo>
                <a:cubicBezTo>
                  <a:pt x="125219" y="988980"/>
                  <a:pt x="124262" y="985594"/>
                  <a:pt x="121538" y="984121"/>
                </a:cubicBezTo>
                <a:cubicBezTo>
                  <a:pt x="118814" y="982649"/>
                  <a:pt x="115427" y="983606"/>
                  <a:pt x="113955" y="986330"/>
                </a:cubicBezTo>
                <a:lnTo>
                  <a:pt x="113439" y="987287"/>
                </a:lnTo>
                <a:cubicBezTo>
                  <a:pt x="111967" y="990011"/>
                  <a:pt x="112998" y="993398"/>
                  <a:pt x="115648" y="994870"/>
                </a:cubicBezTo>
                <a:cubicBezTo>
                  <a:pt x="116531" y="995312"/>
                  <a:pt x="117415" y="995533"/>
                  <a:pt x="118372" y="995533"/>
                </a:cubicBezTo>
                <a:cubicBezTo>
                  <a:pt x="120360" y="995606"/>
                  <a:pt x="122200" y="994502"/>
                  <a:pt x="123231" y="992662"/>
                </a:cubicBezTo>
                <a:close/>
                <a:moveTo>
                  <a:pt x="123747" y="991704"/>
                </a:moveTo>
                <a:lnTo>
                  <a:pt x="175283" y="897099"/>
                </a:lnTo>
                <a:cubicBezTo>
                  <a:pt x="176755" y="894375"/>
                  <a:pt x="175725" y="890988"/>
                  <a:pt x="173074" y="889515"/>
                </a:cubicBezTo>
                <a:cubicBezTo>
                  <a:pt x="170350" y="888043"/>
                  <a:pt x="166963" y="889000"/>
                  <a:pt x="165491" y="891724"/>
                </a:cubicBezTo>
                <a:lnTo>
                  <a:pt x="113955" y="986330"/>
                </a:lnTo>
                <a:cubicBezTo>
                  <a:pt x="112482" y="989054"/>
                  <a:pt x="113513" y="992441"/>
                  <a:pt x="116163" y="993913"/>
                </a:cubicBezTo>
                <a:cubicBezTo>
                  <a:pt x="117047" y="994355"/>
                  <a:pt x="117930" y="994576"/>
                  <a:pt x="118887" y="994576"/>
                </a:cubicBezTo>
                <a:cubicBezTo>
                  <a:pt x="120875" y="994576"/>
                  <a:pt x="122789" y="993545"/>
                  <a:pt x="123747" y="991704"/>
                </a:cubicBezTo>
                <a:close/>
                <a:moveTo>
                  <a:pt x="174988" y="897614"/>
                </a:moveTo>
                <a:lnTo>
                  <a:pt x="176166" y="895921"/>
                </a:lnTo>
                <a:cubicBezTo>
                  <a:pt x="177933" y="893417"/>
                  <a:pt x="177271" y="889884"/>
                  <a:pt x="174694" y="888190"/>
                </a:cubicBezTo>
                <a:cubicBezTo>
                  <a:pt x="172191" y="886497"/>
                  <a:pt x="168730" y="887086"/>
                  <a:pt x="166963" y="889663"/>
                </a:cubicBezTo>
                <a:lnTo>
                  <a:pt x="165785" y="891356"/>
                </a:lnTo>
                <a:cubicBezTo>
                  <a:pt x="164018" y="893859"/>
                  <a:pt x="164681" y="897393"/>
                  <a:pt x="167258" y="899087"/>
                </a:cubicBezTo>
                <a:cubicBezTo>
                  <a:pt x="168215" y="899749"/>
                  <a:pt x="169319" y="900044"/>
                  <a:pt x="170424" y="900044"/>
                </a:cubicBezTo>
                <a:cubicBezTo>
                  <a:pt x="172191" y="900044"/>
                  <a:pt x="173884" y="899160"/>
                  <a:pt x="174988" y="897614"/>
                </a:cubicBezTo>
                <a:close/>
                <a:moveTo>
                  <a:pt x="176166" y="895921"/>
                </a:moveTo>
                <a:lnTo>
                  <a:pt x="231236" y="815377"/>
                </a:lnTo>
                <a:cubicBezTo>
                  <a:pt x="233003" y="812874"/>
                  <a:pt x="232341" y="809340"/>
                  <a:pt x="229764" y="807646"/>
                </a:cubicBezTo>
                <a:cubicBezTo>
                  <a:pt x="227261" y="805953"/>
                  <a:pt x="223727" y="806542"/>
                  <a:pt x="222033" y="809119"/>
                </a:cubicBezTo>
                <a:lnTo>
                  <a:pt x="166963" y="889663"/>
                </a:lnTo>
                <a:cubicBezTo>
                  <a:pt x="165196" y="892166"/>
                  <a:pt x="165859" y="895700"/>
                  <a:pt x="168436" y="897393"/>
                </a:cubicBezTo>
                <a:cubicBezTo>
                  <a:pt x="169393" y="898056"/>
                  <a:pt x="170497" y="898350"/>
                  <a:pt x="171602" y="898350"/>
                </a:cubicBezTo>
                <a:cubicBezTo>
                  <a:pt x="173369" y="898350"/>
                  <a:pt x="175062" y="897467"/>
                  <a:pt x="176166" y="895921"/>
                </a:cubicBezTo>
                <a:close/>
                <a:moveTo>
                  <a:pt x="230868" y="815819"/>
                </a:moveTo>
                <a:lnTo>
                  <a:pt x="232930" y="813315"/>
                </a:lnTo>
                <a:cubicBezTo>
                  <a:pt x="234918" y="810960"/>
                  <a:pt x="234549" y="807426"/>
                  <a:pt x="232193" y="805438"/>
                </a:cubicBezTo>
                <a:cubicBezTo>
                  <a:pt x="229838" y="803524"/>
                  <a:pt x="226304" y="803818"/>
                  <a:pt x="224316" y="806174"/>
                </a:cubicBezTo>
                <a:lnTo>
                  <a:pt x="222254" y="808677"/>
                </a:lnTo>
                <a:cubicBezTo>
                  <a:pt x="220267" y="811033"/>
                  <a:pt x="220635" y="814567"/>
                  <a:pt x="222991" y="816555"/>
                </a:cubicBezTo>
                <a:cubicBezTo>
                  <a:pt x="224021" y="817438"/>
                  <a:pt x="225273" y="817806"/>
                  <a:pt x="226598" y="817806"/>
                </a:cubicBezTo>
                <a:cubicBezTo>
                  <a:pt x="228218" y="817806"/>
                  <a:pt x="229764" y="817144"/>
                  <a:pt x="230868" y="815819"/>
                </a:cubicBezTo>
                <a:close/>
                <a:moveTo>
                  <a:pt x="232930" y="813242"/>
                </a:moveTo>
                <a:lnTo>
                  <a:pt x="284613" y="750073"/>
                </a:lnTo>
                <a:cubicBezTo>
                  <a:pt x="286601" y="747717"/>
                  <a:pt x="286233" y="744183"/>
                  <a:pt x="283803" y="742195"/>
                </a:cubicBezTo>
                <a:cubicBezTo>
                  <a:pt x="281447" y="740281"/>
                  <a:pt x="277914" y="740576"/>
                  <a:pt x="275926" y="743005"/>
                </a:cubicBezTo>
                <a:lnTo>
                  <a:pt x="224242" y="806174"/>
                </a:lnTo>
                <a:cubicBezTo>
                  <a:pt x="222254" y="808530"/>
                  <a:pt x="222622" y="812064"/>
                  <a:pt x="225052" y="814052"/>
                </a:cubicBezTo>
                <a:cubicBezTo>
                  <a:pt x="226083" y="814935"/>
                  <a:pt x="227334" y="815303"/>
                  <a:pt x="228586" y="815303"/>
                </a:cubicBezTo>
                <a:cubicBezTo>
                  <a:pt x="230279" y="815303"/>
                  <a:pt x="231899" y="814641"/>
                  <a:pt x="232930" y="813242"/>
                </a:cubicBezTo>
                <a:close/>
                <a:moveTo>
                  <a:pt x="284245" y="750515"/>
                </a:moveTo>
                <a:lnTo>
                  <a:pt x="288000" y="746760"/>
                </a:lnTo>
                <a:cubicBezTo>
                  <a:pt x="290209" y="744551"/>
                  <a:pt x="290209" y="741091"/>
                  <a:pt x="288000" y="738882"/>
                </a:cubicBezTo>
                <a:cubicBezTo>
                  <a:pt x="285865" y="736674"/>
                  <a:pt x="282331" y="736674"/>
                  <a:pt x="280122" y="738882"/>
                </a:cubicBezTo>
                <a:lnTo>
                  <a:pt x="276367" y="742637"/>
                </a:lnTo>
                <a:cubicBezTo>
                  <a:pt x="274159" y="744772"/>
                  <a:pt x="274159" y="748306"/>
                  <a:pt x="276367" y="750515"/>
                </a:cubicBezTo>
                <a:cubicBezTo>
                  <a:pt x="277472" y="751619"/>
                  <a:pt x="278871" y="752135"/>
                  <a:pt x="280343" y="752135"/>
                </a:cubicBezTo>
                <a:cubicBezTo>
                  <a:pt x="281816" y="752135"/>
                  <a:pt x="283214" y="751619"/>
                  <a:pt x="284245" y="750515"/>
                </a:cubicBezTo>
                <a:close/>
                <a:moveTo>
                  <a:pt x="288000" y="746834"/>
                </a:moveTo>
                <a:lnTo>
                  <a:pt x="336591" y="698390"/>
                </a:lnTo>
                <a:cubicBezTo>
                  <a:pt x="338800" y="696255"/>
                  <a:pt x="338800" y="692721"/>
                  <a:pt x="336591" y="690512"/>
                </a:cubicBezTo>
                <a:cubicBezTo>
                  <a:pt x="334456" y="688303"/>
                  <a:pt x="330922" y="688303"/>
                  <a:pt x="328713" y="690512"/>
                </a:cubicBezTo>
                <a:lnTo>
                  <a:pt x="280122" y="738956"/>
                </a:lnTo>
                <a:cubicBezTo>
                  <a:pt x="277914" y="741091"/>
                  <a:pt x="277914" y="744625"/>
                  <a:pt x="280122" y="746834"/>
                </a:cubicBezTo>
                <a:cubicBezTo>
                  <a:pt x="281227" y="747938"/>
                  <a:pt x="282699" y="748453"/>
                  <a:pt x="284098" y="748453"/>
                </a:cubicBezTo>
                <a:cubicBezTo>
                  <a:pt x="285497" y="748453"/>
                  <a:pt x="286896" y="747864"/>
                  <a:pt x="288000" y="746834"/>
                </a:cubicBezTo>
                <a:close/>
                <a:moveTo>
                  <a:pt x="336149" y="698758"/>
                </a:moveTo>
                <a:lnTo>
                  <a:pt x="342702" y="693457"/>
                </a:lnTo>
                <a:cubicBezTo>
                  <a:pt x="345131" y="691543"/>
                  <a:pt x="345500" y="688009"/>
                  <a:pt x="343585" y="685653"/>
                </a:cubicBezTo>
                <a:cubicBezTo>
                  <a:pt x="341671" y="683223"/>
                  <a:pt x="338137" y="682929"/>
                  <a:pt x="335781" y="684843"/>
                </a:cubicBezTo>
                <a:lnTo>
                  <a:pt x="329229" y="690144"/>
                </a:lnTo>
                <a:cubicBezTo>
                  <a:pt x="326799" y="692058"/>
                  <a:pt x="326431" y="695592"/>
                  <a:pt x="328345" y="697948"/>
                </a:cubicBezTo>
                <a:cubicBezTo>
                  <a:pt x="329450" y="699347"/>
                  <a:pt x="331069" y="700009"/>
                  <a:pt x="332689" y="700009"/>
                </a:cubicBezTo>
                <a:cubicBezTo>
                  <a:pt x="333941" y="700009"/>
                  <a:pt x="335119" y="699568"/>
                  <a:pt x="336149" y="698758"/>
                </a:cubicBezTo>
                <a:close/>
                <a:moveTo>
                  <a:pt x="342702" y="693457"/>
                </a:moveTo>
                <a:lnTo>
                  <a:pt x="387980" y="657013"/>
                </a:lnTo>
                <a:cubicBezTo>
                  <a:pt x="390410" y="655099"/>
                  <a:pt x="390778" y="651565"/>
                  <a:pt x="388790" y="649209"/>
                </a:cubicBezTo>
                <a:cubicBezTo>
                  <a:pt x="386876" y="646780"/>
                  <a:pt x="383342" y="646412"/>
                  <a:pt x="380986" y="648326"/>
                </a:cubicBezTo>
                <a:lnTo>
                  <a:pt x="335708" y="684769"/>
                </a:lnTo>
                <a:cubicBezTo>
                  <a:pt x="333278" y="686684"/>
                  <a:pt x="332910" y="690217"/>
                  <a:pt x="334824" y="692573"/>
                </a:cubicBezTo>
                <a:cubicBezTo>
                  <a:pt x="335929" y="693972"/>
                  <a:pt x="337548" y="694635"/>
                  <a:pt x="339242" y="694635"/>
                </a:cubicBezTo>
                <a:cubicBezTo>
                  <a:pt x="340493" y="694709"/>
                  <a:pt x="341745" y="694267"/>
                  <a:pt x="342702" y="693457"/>
                </a:cubicBezTo>
                <a:close/>
                <a:moveTo>
                  <a:pt x="387538" y="657382"/>
                </a:moveTo>
                <a:lnTo>
                  <a:pt x="398950" y="649872"/>
                </a:lnTo>
                <a:cubicBezTo>
                  <a:pt x="401527" y="648179"/>
                  <a:pt x="402263" y="644718"/>
                  <a:pt x="400570" y="642142"/>
                </a:cubicBezTo>
                <a:cubicBezTo>
                  <a:pt x="398876" y="639565"/>
                  <a:pt x="395416" y="638828"/>
                  <a:pt x="392839" y="640522"/>
                </a:cubicBezTo>
                <a:lnTo>
                  <a:pt x="381428" y="648031"/>
                </a:lnTo>
                <a:cubicBezTo>
                  <a:pt x="378851" y="649725"/>
                  <a:pt x="378115" y="653185"/>
                  <a:pt x="379808" y="655762"/>
                </a:cubicBezTo>
                <a:cubicBezTo>
                  <a:pt x="380912" y="657382"/>
                  <a:pt x="382679" y="658265"/>
                  <a:pt x="384520" y="658265"/>
                </a:cubicBezTo>
                <a:cubicBezTo>
                  <a:pt x="385624" y="658265"/>
                  <a:pt x="386655" y="657971"/>
                  <a:pt x="387538" y="657382"/>
                </a:cubicBezTo>
                <a:close/>
                <a:moveTo>
                  <a:pt x="399024" y="649872"/>
                </a:moveTo>
                <a:lnTo>
                  <a:pt x="439885" y="623073"/>
                </a:lnTo>
                <a:cubicBezTo>
                  <a:pt x="442461" y="621380"/>
                  <a:pt x="443198" y="617920"/>
                  <a:pt x="441504" y="615343"/>
                </a:cubicBezTo>
                <a:cubicBezTo>
                  <a:pt x="439811" y="612766"/>
                  <a:pt x="436351" y="612030"/>
                  <a:pt x="433774" y="613723"/>
                </a:cubicBezTo>
                <a:lnTo>
                  <a:pt x="392839" y="640522"/>
                </a:lnTo>
                <a:cubicBezTo>
                  <a:pt x="390262" y="642215"/>
                  <a:pt x="389526" y="645675"/>
                  <a:pt x="391220" y="648252"/>
                </a:cubicBezTo>
                <a:cubicBezTo>
                  <a:pt x="392324" y="649872"/>
                  <a:pt x="394091" y="650755"/>
                  <a:pt x="395931" y="650755"/>
                </a:cubicBezTo>
                <a:cubicBezTo>
                  <a:pt x="397036" y="650755"/>
                  <a:pt x="398067" y="650461"/>
                  <a:pt x="399024" y="649872"/>
                </a:cubicBezTo>
                <a:close/>
                <a:moveTo>
                  <a:pt x="438854" y="623588"/>
                </a:moveTo>
                <a:lnTo>
                  <a:pt x="476843" y="608790"/>
                </a:lnTo>
                <a:cubicBezTo>
                  <a:pt x="479715" y="607686"/>
                  <a:pt x="481113" y="604446"/>
                  <a:pt x="480009" y="601575"/>
                </a:cubicBezTo>
                <a:cubicBezTo>
                  <a:pt x="478905" y="598704"/>
                  <a:pt x="475665" y="597305"/>
                  <a:pt x="472794" y="598409"/>
                </a:cubicBezTo>
                <a:lnTo>
                  <a:pt x="434805" y="613208"/>
                </a:lnTo>
                <a:cubicBezTo>
                  <a:pt x="431933" y="614312"/>
                  <a:pt x="430534" y="617551"/>
                  <a:pt x="431639" y="620423"/>
                </a:cubicBezTo>
                <a:cubicBezTo>
                  <a:pt x="432522" y="622631"/>
                  <a:pt x="434657" y="624030"/>
                  <a:pt x="436866" y="623957"/>
                </a:cubicBezTo>
                <a:cubicBezTo>
                  <a:pt x="437529" y="623957"/>
                  <a:pt x="438191" y="623809"/>
                  <a:pt x="438854" y="623588"/>
                </a:cubicBezTo>
                <a:close/>
                <a:moveTo>
                  <a:pt x="475960" y="609085"/>
                </a:moveTo>
                <a:lnTo>
                  <a:pt x="521606" y="599146"/>
                </a:lnTo>
                <a:cubicBezTo>
                  <a:pt x="524625" y="598483"/>
                  <a:pt x="526539" y="595538"/>
                  <a:pt x="525876" y="592520"/>
                </a:cubicBezTo>
                <a:cubicBezTo>
                  <a:pt x="525214" y="589501"/>
                  <a:pt x="522195" y="587513"/>
                  <a:pt x="519250" y="588249"/>
                </a:cubicBezTo>
                <a:lnTo>
                  <a:pt x="473604" y="598188"/>
                </a:lnTo>
                <a:cubicBezTo>
                  <a:pt x="470585" y="598851"/>
                  <a:pt x="468671" y="601796"/>
                  <a:pt x="469334" y="604815"/>
                </a:cubicBezTo>
                <a:cubicBezTo>
                  <a:pt x="469923" y="607465"/>
                  <a:pt x="472205" y="609232"/>
                  <a:pt x="474782" y="609232"/>
                </a:cubicBezTo>
                <a:cubicBezTo>
                  <a:pt x="475224" y="609158"/>
                  <a:pt x="475592" y="609158"/>
                  <a:pt x="475960" y="609085"/>
                </a:cubicBezTo>
                <a:close/>
                <a:moveTo>
                  <a:pt x="523300" y="598483"/>
                </a:moveTo>
                <a:lnTo>
                  <a:pt x="535447" y="591268"/>
                </a:lnTo>
                <a:cubicBezTo>
                  <a:pt x="538098" y="589648"/>
                  <a:pt x="538981" y="586262"/>
                  <a:pt x="537362" y="583611"/>
                </a:cubicBezTo>
                <a:cubicBezTo>
                  <a:pt x="535742" y="580961"/>
                  <a:pt x="532282" y="580151"/>
                  <a:pt x="529705" y="581697"/>
                </a:cubicBezTo>
                <a:lnTo>
                  <a:pt x="517557" y="588912"/>
                </a:lnTo>
                <a:cubicBezTo>
                  <a:pt x="514907" y="590532"/>
                  <a:pt x="514023" y="593918"/>
                  <a:pt x="515643" y="596569"/>
                </a:cubicBezTo>
                <a:cubicBezTo>
                  <a:pt x="516673" y="598336"/>
                  <a:pt x="518588" y="599293"/>
                  <a:pt x="520502" y="599293"/>
                </a:cubicBezTo>
                <a:cubicBezTo>
                  <a:pt x="521459" y="599293"/>
                  <a:pt x="522416" y="598998"/>
                  <a:pt x="523300" y="598483"/>
                </a:cubicBezTo>
                <a:close/>
                <a:moveTo>
                  <a:pt x="535447" y="591268"/>
                </a:moveTo>
                <a:lnTo>
                  <a:pt x="583303" y="562702"/>
                </a:lnTo>
                <a:cubicBezTo>
                  <a:pt x="585953" y="561156"/>
                  <a:pt x="586836" y="557696"/>
                  <a:pt x="585217" y="555045"/>
                </a:cubicBezTo>
                <a:cubicBezTo>
                  <a:pt x="583597" y="552395"/>
                  <a:pt x="580210" y="551585"/>
                  <a:pt x="577560" y="553131"/>
                </a:cubicBezTo>
                <a:lnTo>
                  <a:pt x="529705" y="581697"/>
                </a:lnTo>
                <a:cubicBezTo>
                  <a:pt x="527054" y="583243"/>
                  <a:pt x="526171" y="586703"/>
                  <a:pt x="527791" y="589354"/>
                </a:cubicBezTo>
                <a:cubicBezTo>
                  <a:pt x="528821" y="591121"/>
                  <a:pt x="530736" y="592078"/>
                  <a:pt x="532650" y="592078"/>
                </a:cubicBezTo>
                <a:cubicBezTo>
                  <a:pt x="533607" y="592004"/>
                  <a:pt x="534564" y="591783"/>
                  <a:pt x="535447" y="591268"/>
                </a:cubicBezTo>
                <a:close/>
                <a:moveTo>
                  <a:pt x="584333" y="561966"/>
                </a:moveTo>
                <a:lnTo>
                  <a:pt x="596628" y="550407"/>
                </a:lnTo>
                <a:cubicBezTo>
                  <a:pt x="598837" y="548272"/>
                  <a:pt x="598984" y="544738"/>
                  <a:pt x="596849" y="542529"/>
                </a:cubicBezTo>
                <a:cubicBezTo>
                  <a:pt x="594714" y="540321"/>
                  <a:pt x="591180" y="540173"/>
                  <a:pt x="588971" y="542309"/>
                </a:cubicBezTo>
                <a:lnTo>
                  <a:pt x="576676" y="553867"/>
                </a:lnTo>
                <a:cubicBezTo>
                  <a:pt x="574468" y="556002"/>
                  <a:pt x="574320" y="559536"/>
                  <a:pt x="576456" y="561745"/>
                </a:cubicBezTo>
                <a:cubicBezTo>
                  <a:pt x="577560" y="562923"/>
                  <a:pt x="579032" y="563512"/>
                  <a:pt x="580578" y="563512"/>
                </a:cubicBezTo>
                <a:cubicBezTo>
                  <a:pt x="581904" y="563438"/>
                  <a:pt x="583229" y="562923"/>
                  <a:pt x="584333" y="561966"/>
                </a:cubicBezTo>
                <a:close/>
                <a:moveTo>
                  <a:pt x="594788" y="551511"/>
                </a:moveTo>
                <a:lnTo>
                  <a:pt x="643232" y="532664"/>
                </a:lnTo>
                <a:cubicBezTo>
                  <a:pt x="646103" y="531559"/>
                  <a:pt x="647502" y="528320"/>
                  <a:pt x="646398" y="525449"/>
                </a:cubicBezTo>
                <a:cubicBezTo>
                  <a:pt x="645293" y="522577"/>
                  <a:pt x="642054" y="521179"/>
                  <a:pt x="639182" y="522283"/>
                </a:cubicBezTo>
                <a:lnTo>
                  <a:pt x="590738" y="541131"/>
                </a:lnTo>
                <a:cubicBezTo>
                  <a:pt x="587867" y="542235"/>
                  <a:pt x="586468" y="545474"/>
                  <a:pt x="587573" y="548346"/>
                </a:cubicBezTo>
                <a:cubicBezTo>
                  <a:pt x="588456" y="550554"/>
                  <a:pt x="590591" y="551953"/>
                  <a:pt x="592800" y="551879"/>
                </a:cubicBezTo>
                <a:cubicBezTo>
                  <a:pt x="593462" y="551879"/>
                  <a:pt x="594125" y="551732"/>
                  <a:pt x="594788" y="551511"/>
                </a:cubicBezTo>
                <a:close/>
                <a:moveTo>
                  <a:pt x="641833" y="532958"/>
                </a:moveTo>
                <a:lnTo>
                  <a:pt x="705664" y="525891"/>
                </a:lnTo>
                <a:cubicBezTo>
                  <a:pt x="708756" y="525522"/>
                  <a:pt x="710892" y="522798"/>
                  <a:pt x="710597" y="519706"/>
                </a:cubicBezTo>
                <a:cubicBezTo>
                  <a:pt x="710229" y="516614"/>
                  <a:pt x="707431" y="514405"/>
                  <a:pt x="704413" y="514773"/>
                </a:cubicBezTo>
                <a:lnTo>
                  <a:pt x="640581" y="521915"/>
                </a:lnTo>
                <a:cubicBezTo>
                  <a:pt x="637489" y="522283"/>
                  <a:pt x="635354" y="525007"/>
                  <a:pt x="635649" y="528099"/>
                </a:cubicBezTo>
                <a:cubicBezTo>
                  <a:pt x="635943" y="530971"/>
                  <a:pt x="638373" y="533106"/>
                  <a:pt x="641244" y="533032"/>
                </a:cubicBezTo>
                <a:cubicBezTo>
                  <a:pt x="641465" y="533032"/>
                  <a:pt x="641612" y="532958"/>
                  <a:pt x="641833" y="532958"/>
                </a:cubicBezTo>
                <a:close/>
                <a:moveTo>
                  <a:pt x="786797" y="526111"/>
                </a:moveTo>
                <a:cubicBezTo>
                  <a:pt x="787018" y="523019"/>
                  <a:pt x="784662" y="520369"/>
                  <a:pt x="781643" y="520148"/>
                </a:cubicBezTo>
                <a:lnTo>
                  <a:pt x="705443" y="514773"/>
                </a:lnTo>
                <a:cubicBezTo>
                  <a:pt x="702425" y="514405"/>
                  <a:pt x="699701" y="516835"/>
                  <a:pt x="699480" y="519927"/>
                </a:cubicBezTo>
                <a:cubicBezTo>
                  <a:pt x="699259" y="523019"/>
                  <a:pt x="701615" y="525670"/>
                  <a:pt x="704633" y="525891"/>
                </a:cubicBezTo>
                <a:lnTo>
                  <a:pt x="780834" y="531265"/>
                </a:lnTo>
                <a:cubicBezTo>
                  <a:pt x="780981" y="531265"/>
                  <a:pt x="781128" y="531265"/>
                  <a:pt x="781275" y="531265"/>
                </a:cubicBezTo>
                <a:cubicBezTo>
                  <a:pt x="784147" y="531265"/>
                  <a:pt x="786576" y="529056"/>
                  <a:pt x="786797" y="526111"/>
                </a:cubicBezTo>
                <a:close/>
                <a:moveTo>
                  <a:pt x="783337" y="530823"/>
                </a:moveTo>
                <a:lnTo>
                  <a:pt x="853058" y="501742"/>
                </a:lnTo>
                <a:cubicBezTo>
                  <a:pt x="855929" y="500564"/>
                  <a:pt x="857254" y="497325"/>
                  <a:pt x="856076" y="494453"/>
                </a:cubicBezTo>
                <a:cubicBezTo>
                  <a:pt x="854898" y="491582"/>
                  <a:pt x="851659" y="490257"/>
                  <a:pt x="848788" y="491435"/>
                </a:cubicBezTo>
                <a:lnTo>
                  <a:pt x="779067" y="520516"/>
                </a:lnTo>
                <a:cubicBezTo>
                  <a:pt x="776195" y="521694"/>
                  <a:pt x="774870" y="524933"/>
                  <a:pt x="776048" y="527805"/>
                </a:cubicBezTo>
                <a:cubicBezTo>
                  <a:pt x="776931" y="529940"/>
                  <a:pt x="779067" y="531265"/>
                  <a:pt x="781202" y="531265"/>
                </a:cubicBezTo>
                <a:cubicBezTo>
                  <a:pt x="781938" y="531265"/>
                  <a:pt x="782674" y="531118"/>
                  <a:pt x="783337" y="530823"/>
                </a:cubicBezTo>
                <a:close/>
                <a:moveTo>
                  <a:pt x="852763" y="501816"/>
                </a:moveTo>
                <a:lnTo>
                  <a:pt x="919392" y="478035"/>
                </a:lnTo>
                <a:cubicBezTo>
                  <a:pt x="922264" y="477005"/>
                  <a:pt x="923810" y="473839"/>
                  <a:pt x="922779" y="470894"/>
                </a:cubicBezTo>
                <a:cubicBezTo>
                  <a:pt x="921748" y="468023"/>
                  <a:pt x="918583" y="466477"/>
                  <a:pt x="915638" y="467507"/>
                </a:cubicBezTo>
                <a:lnTo>
                  <a:pt x="849009" y="491288"/>
                </a:lnTo>
                <a:cubicBezTo>
                  <a:pt x="846137" y="492318"/>
                  <a:pt x="844591" y="495484"/>
                  <a:pt x="845622" y="498429"/>
                </a:cubicBezTo>
                <a:cubicBezTo>
                  <a:pt x="846432" y="500711"/>
                  <a:pt x="848567" y="502110"/>
                  <a:pt x="850923" y="502110"/>
                </a:cubicBezTo>
                <a:cubicBezTo>
                  <a:pt x="851585" y="502184"/>
                  <a:pt x="852174" y="502037"/>
                  <a:pt x="852763" y="501816"/>
                </a:cubicBezTo>
                <a:close/>
                <a:moveTo>
                  <a:pt x="1023127" y="495484"/>
                </a:moveTo>
                <a:cubicBezTo>
                  <a:pt x="1023790" y="492466"/>
                  <a:pt x="1021876" y="489521"/>
                  <a:pt x="1018857" y="488858"/>
                </a:cubicBezTo>
                <a:lnTo>
                  <a:pt x="918730" y="467360"/>
                </a:lnTo>
                <a:cubicBezTo>
                  <a:pt x="915711" y="466771"/>
                  <a:pt x="912766" y="468612"/>
                  <a:pt x="912104" y="471630"/>
                </a:cubicBezTo>
                <a:cubicBezTo>
                  <a:pt x="911441" y="474649"/>
                  <a:pt x="913355" y="477594"/>
                  <a:pt x="916374" y="478256"/>
                </a:cubicBezTo>
                <a:lnTo>
                  <a:pt x="1016501" y="499754"/>
                </a:lnTo>
                <a:cubicBezTo>
                  <a:pt x="1016869" y="499828"/>
                  <a:pt x="1017311" y="499902"/>
                  <a:pt x="1017679" y="499902"/>
                </a:cubicBezTo>
                <a:cubicBezTo>
                  <a:pt x="1020256" y="499828"/>
                  <a:pt x="1022538" y="498061"/>
                  <a:pt x="1023127" y="495484"/>
                </a:cubicBezTo>
                <a:close/>
                <a:moveTo>
                  <a:pt x="1019152" y="499681"/>
                </a:moveTo>
                <a:lnTo>
                  <a:pt x="1085118" y="480833"/>
                </a:lnTo>
                <a:cubicBezTo>
                  <a:pt x="1088063" y="480023"/>
                  <a:pt x="1089756" y="476931"/>
                  <a:pt x="1088947" y="473913"/>
                </a:cubicBezTo>
                <a:cubicBezTo>
                  <a:pt x="1088063" y="470968"/>
                  <a:pt x="1085118" y="469201"/>
                  <a:pt x="1082026" y="470084"/>
                </a:cubicBezTo>
                <a:lnTo>
                  <a:pt x="1016060" y="488932"/>
                </a:lnTo>
                <a:cubicBezTo>
                  <a:pt x="1013115" y="489741"/>
                  <a:pt x="1011421" y="492834"/>
                  <a:pt x="1012231" y="495852"/>
                </a:cubicBezTo>
                <a:cubicBezTo>
                  <a:pt x="1012967" y="498282"/>
                  <a:pt x="1015176" y="499902"/>
                  <a:pt x="1017606" y="499902"/>
                </a:cubicBezTo>
                <a:cubicBezTo>
                  <a:pt x="1018195" y="499902"/>
                  <a:pt x="1018636" y="499828"/>
                  <a:pt x="1019152" y="499681"/>
                </a:cubicBezTo>
                <a:close/>
                <a:moveTo>
                  <a:pt x="1084824" y="480907"/>
                </a:moveTo>
                <a:lnTo>
                  <a:pt x="1146078" y="466992"/>
                </a:lnTo>
                <a:cubicBezTo>
                  <a:pt x="1149097" y="466329"/>
                  <a:pt x="1150937" y="463311"/>
                  <a:pt x="1150275" y="460292"/>
                </a:cubicBezTo>
                <a:cubicBezTo>
                  <a:pt x="1149612" y="457274"/>
                  <a:pt x="1146667" y="455433"/>
                  <a:pt x="1143575" y="456096"/>
                </a:cubicBezTo>
                <a:lnTo>
                  <a:pt x="1082321" y="470010"/>
                </a:lnTo>
                <a:cubicBezTo>
                  <a:pt x="1079302" y="470673"/>
                  <a:pt x="1077461" y="473692"/>
                  <a:pt x="1078124" y="476710"/>
                </a:cubicBezTo>
                <a:cubicBezTo>
                  <a:pt x="1078713" y="479287"/>
                  <a:pt x="1080995" y="481054"/>
                  <a:pt x="1083572" y="481054"/>
                </a:cubicBezTo>
                <a:cubicBezTo>
                  <a:pt x="1084014" y="481054"/>
                  <a:pt x="1084456" y="480980"/>
                  <a:pt x="1084824" y="480907"/>
                </a:cubicBezTo>
                <a:close/>
                <a:moveTo>
                  <a:pt x="1265274" y="507558"/>
                </a:moveTo>
                <a:cubicBezTo>
                  <a:pt x="1266378" y="504687"/>
                  <a:pt x="1264906" y="501448"/>
                  <a:pt x="1262035" y="500343"/>
                </a:cubicBezTo>
                <a:lnTo>
                  <a:pt x="1146814" y="456390"/>
                </a:lnTo>
                <a:cubicBezTo>
                  <a:pt x="1143943" y="455286"/>
                  <a:pt x="1140704" y="456758"/>
                  <a:pt x="1139599" y="459630"/>
                </a:cubicBezTo>
                <a:cubicBezTo>
                  <a:pt x="1138495" y="462501"/>
                  <a:pt x="1139967" y="465740"/>
                  <a:pt x="1142839" y="466845"/>
                </a:cubicBezTo>
                <a:lnTo>
                  <a:pt x="1258059" y="510798"/>
                </a:lnTo>
                <a:cubicBezTo>
                  <a:pt x="1258722" y="511019"/>
                  <a:pt x="1259384" y="511166"/>
                  <a:pt x="1260120" y="511166"/>
                </a:cubicBezTo>
                <a:cubicBezTo>
                  <a:pt x="1262329" y="511092"/>
                  <a:pt x="1264464" y="509693"/>
                  <a:pt x="1265274" y="507558"/>
                </a:cubicBezTo>
                <a:close/>
                <a:moveTo>
                  <a:pt x="1260857" y="511019"/>
                </a:moveTo>
                <a:lnTo>
                  <a:pt x="1322332" y="501889"/>
                </a:lnTo>
                <a:cubicBezTo>
                  <a:pt x="1325351" y="501448"/>
                  <a:pt x="1327486" y="498576"/>
                  <a:pt x="1327044" y="495558"/>
                </a:cubicBezTo>
                <a:cubicBezTo>
                  <a:pt x="1326602" y="492466"/>
                  <a:pt x="1323731" y="490478"/>
                  <a:pt x="1320712" y="490846"/>
                </a:cubicBezTo>
                <a:lnTo>
                  <a:pt x="1259237" y="499975"/>
                </a:lnTo>
                <a:cubicBezTo>
                  <a:pt x="1256218" y="500417"/>
                  <a:pt x="1254083" y="503288"/>
                  <a:pt x="1254525" y="506307"/>
                </a:cubicBezTo>
                <a:cubicBezTo>
                  <a:pt x="1254967" y="509104"/>
                  <a:pt x="1257323" y="511092"/>
                  <a:pt x="1260047" y="511092"/>
                </a:cubicBezTo>
                <a:cubicBezTo>
                  <a:pt x="1260341" y="511092"/>
                  <a:pt x="1260636" y="511092"/>
                  <a:pt x="1260857" y="511019"/>
                </a:cubicBezTo>
                <a:close/>
                <a:moveTo>
                  <a:pt x="1443958" y="568077"/>
                </a:moveTo>
                <a:cubicBezTo>
                  <a:pt x="1445504" y="565426"/>
                  <a:pt x="1444620" y="561966"/>
                  <a:pt x="1441970" y="560420"/>
                </a:cubicBezTo>
                <a:lnTo>
                  <a:pt x="1324320" y="491656"/>
                </a:lnTo>
                <a:cubicBezTo>
                  <a:pt x="1321669" y="490110"/>
                  <a:pt x="1318283" y="490993"/>
                  <a:pt x="1316663" y="493644"/>
                </a:cubicBezTo>
                <a:cubicBezTo>
                  <a:pt x="1315117" y="496294"/>
                  <a:pt x="1316001" y="499754"/>
                  <a:pt x="1318651" y="501300"/>
                </a:cubicBezTo>
                <a:lnTo>
                  <a:pt x="1436301" y="570064"/>
                </a:lnTo>
                <a:cubicBezTo>
                  <a:pt x="1437184" y="570580"/>
                  <a:pt x="1438215" y="570801"/>
                  <a:pt x="1439172" y="570801"/>
                </a:cubicBezTo>
                <a:cubicBezTo>
                  <a:pt x="1441086" y="570801"/>
                  <a:pt x="1442927" y="569844"/>
                  <a:pt x="1443958" y="568077"/>
                </a:cubicBezTo>
                <a:close/>
                <a:moveTo>
                  <a:pt x="1439614" y="570801"/>
                </a:moveTo>
                <a:lnTo>
                  <a:pt x="1500942" y="565647"/>
                </a:lnTo>
                <a:cubicBezTo>
                  <a:pt x="1504034" y="565353"/>
                  <a:pt x="1506316" y="562702"/>
                  <a:pt x="1506022" y="559610"/>
                </a:cubicBezTo>
                <a:cubicBezTo>
                  <a:pt x="1505727" y="556518"/>
                  <a:pt x="1502709" y="554235"/>
                  <a:pt x="1499985" y="554530"/>
                </a:cubicBezTo>
                <a:lnTo>
                  <a:pt x="1438657" y="559684"/>
                </a:lnTo>
                <a:cubicBezTo>
                  <a:pt x="1435565" y="559978"/>
                  <a:pt x="1433282" y="562628"/>
                  <a:pt x="1433577" y="565721"/>
                </a:cubicBezTo>
                <a:cubicBezTo>
                  <a:pt x="1433798" y="568666"/>
                  <a:pt x="1436301" y="570874"/>
                  <a:pt x="1439172" y="570801"/>
                </a:cubicBezTo>
                <a:cubicBezTo>
                  <a:pt x="1439319" y="570801"/>
                  <a:pt x="1439467" y="570801"/>
                  <a:pt x="1439614" y="570801"/>
                </a:cubicBezTo>
                <a:close/>
                <a:moveTo>
                  <a:pt x="1500721" y="565647"/>
                </a:moveTo>
                <a:lnTo>
                  <a:pt x="1558957" y="562923"/>
                </a:lnTo>
                <a:cubicBezTo>
                  <a:pt x="1562049" y="562776"/>
                  <a:pt x="1564405" y="560125"/>
                  <a:pt x="1564258" y="557107"/>
                </a:cubicBezTo>
                <a:cubicBezTo>
                  <a:pt x="1564111" y="554015"/>
                  <a:pt x="1561681" y="551806"/>
                  <a:pt x="1558442" y="551806"/>
                </a:cubicBezTo>
                <a:lnTo>
                  <a:pt x="1500206" y="554530"/>
                </a:lnTo>
                <a:cubicBezTo>
                  <a:pt x="1497114" y="554677"/>
                  <a:pt x="1494758" y="557254"/>
                  <a:pt x="1494905" y="560346"/>
                </a:cubicBezTo>
                <a:cubicBezTo>
                  <a:pt x="1495052" y="563365"/>
                  <a:pt x="1497555" y="565647"/>
                  <a:pt x="1500500" y="565647"/>
                </a:cubicBezTo>
                <a:cubicBezTo>
                  <a:pt x="1500574" y="565647"/>
                  <a:pt x="1500648" y="565647"/>
                  <a:pt x="1500721" y="565647"/>
                </a:cubicBezTo>
                <a:close/>
                <a:moveTo>
                  <a:pt x="1617929" y="557180"/>
                </a:moveTo>
                <a:cubicBezTo>
                  <a:pt x="1617929" y="554088"/>
                  <a:pt x="1615426" y="551585"/>
                  <a:pt x="1612334" y="551659"/>
                </a:cubicBezTo>
                <a:lnTo>
                  <a:pt x="1558589" y="551806"/>
                </a:lnTo>
                <a:cubicBezTo>
                  <a:pt x="1558589" y="551806"/>
                  <a:pt x="1558589" y="551806"/>
                  <a:pt x="1558589" y="551806"/>
                </a:cubicBezTo>
                <a:cubicBezTo>
                  <a:pt x="1555497" y="551806"/>
                  <a:pt x="1553067" y="554309"/>
                  <a:pt x="1553067" y="557401"/>
                </a:cubicBezTo>
                <a:cubicBezTo>
                  <a:pt x="1553067" y="560493"/>
                  <a:pt x="1555570" y="562997"/>
                  <a:pt x="1558663" y="562923"/>
                </a:cubicBezTo>
                <a:lnTo>
                  <a:pt x="1612407" y="562776"/>
                </a:lnTo>
                <a:cubicBezTo>
                  <a:pt x="1612407" y="562776"/>
                  <a:pt x="1612407" y="562776"/>
                  <a:pt x="1612407" y="562776"/>
                </a:cubicBezTo>
                <a:cubicBezTo>
                  <a:pt x="1615500" y="562776"/>
                  <a:pt x="1618003" y="560273"/>
                  <a:pt x="1617929" y="557180"/>
                </a:cubicBezTo>
                <a:close/>
                <a:moveTo>
                  <a:pt x="1666005" y="560052"/>
                </a:moveTo>
                <a:cubicBezTo>
                  <a:pt x="1666152" y="556960"/>
                  <a:pt x="1663796" y="554383"/>
                  <a:pt x="1660704" y="554162"/>
                </a:cubicBezTo>
                <a:lnTo>
                  <a:pt x="1612702" y="551585"/>
                </a:lnTo>
                <a:cubicBezTo>
                  <a:pt x="1609463" y="551217"/>
                  <a:pt x="1607033" y="553794"/>
                  <a:pt x="1606812" y="556886"/>
                </a:cubicBezTo>
                <a:cubicBezTo>
                  <a:pt x="1606665" y="559978"/>
                  <a:pt x="1609021" y="562555"/>
                  <a:pt x="1612113" y="562776"/>
                </a:cubicBezTo>
                <a:lnTo>
                  <a:pt x="1660115" y="565353"/>
                </a:lnTo>
                <a:cubicBezTo>
                  <a:pt x="1660263" y="565353"/>
                  <a:pt x="1660336" y="565353"/>
                  <a:pt x="1660483" y="565353"/>
                </a:cubicBezTo>
                <a:cubicBezTo>
                  <a:pt x="1663355" y="565353"/>
                  <a:pt x="1665858" y="563070"/>
                  <a:pt x="1666005" y="560052"/>
                </a:cubicBezTo>
                <a:close/>
                <a:moveTo>
                  <a:pt x="1707087" y="566015"/>
                </a:moveTo>
                <a:cubicBezTo>
                  <a:pt x="1707529" y="562997"/>
                  <a:pt x="1705394" y="560125"/>
                  <a:pt x="1702301" y="559757"/>
                </a:cubicBezTo>
                <a:lnTo>
                  <a:pt x="1661220" y="554235"/>
                </a:lnTo>
                <a:cubicBezTo>
                  <a:pt x="1658128" y="553867"/>
                  <a:pt x="1655330" y="556002"/>
                  <a:pt x="1654962" y="559021"/>
                </a:cubicBezTo>
                <a:cubicBezTo>
                  <a:pt x="1654520" y="562039"/>
                  <a:pt x="1656729" y="564911"/>
                  <a:pt x="1659747" y="565279"/>
                </a:cubicBezTo>
                <a:lnTo>
                  <a:pt x="1700829" y="570801"/>
                </a:lnTo>
                <a:cubicBezTo>
                  <a:pt x="1701123" y="570801"/>
                  <a:pt x="1701344" y="570874"/>
                  <a:pt x="1701639" y="570874"/>
                </a:cubicBezTo>
                <a:cubicBezTo>
                  <a:pt x="1704289" y="570801"/>
                  <a:pt x="1706645" y="568813"/>
                  <a:pt x="1707087" y="566015"/>
                </a:cubicBezTo>
                <a:close/>
                <a:moveTo>
                  <a:pt x="1740070" y="575365"/>
                </a:moveTo>
                <a:cubicBezTo>
                  <a:pt x="1740880" y="572420"/>
                  <a:pt x="1739039" y="569328"/>
                  <a:pt x="1736094" y="568592"/>
                </a:cubicBezTo>
                <a:lnTo>
                  <a:pt x="1702964" y="559978"/>
                </a:lnTo>
                <a:cubicBezTo>
                  <a:pt x="1700019" y="559242"/>
                  <a:pt x="1696927" y="561009"/>
                  <a:pt x="1696191" y="563954"/>
                </a:cubicBezTo>
                <a:cubicBezTo>
                  <a:pt x="1695381" y="566899"/>
                  <a:pt x="1697221" y="569991"/>
                  <a:pt x="1700166" y="570727"/>
                </a:cubicBezTo>
                <a:lnTo>
                  <a:pt x="1733297" y="579341"/>
                </a:lnTo>
                <a:cubicBezTo>
                  <a:pt x="1733812" y="579488"/>
                  <a:pt x="1734254" y="579562"/>
                  <a:pt x="1734769" y="579562"/>
                </a:cubicBezTo>
                <a:cubicBezTo>
                  <a:pt x="1737125" y="579488"/>
                  <a:pt x="1739407" y="577795"/>
                  <a:pt x="1740070" y="575365"/>
                </a:cubicBezTo>
                <a:close/>
                <a:moveTo>
                  <a:pt x="1764807" y="584347"/>
                </a:moveTo>
                <a:cubicBezTo>
                  <a:pt x="1765838" y="581476"/>
                  <a:pt x="1764292" y="578237"/>
                  <a:pt x="1761347" y="577280"/>
                </a:cubicBezTo>
                <a:lnTo>
                  <a:pt x="1736463" y="568666"/>
                </a:lnTo>
                <a:cubicBezTo>
                  <a:pt x="1733591" y="567635"/>
                  <a:pt x="1730425" y="569181"/>
                  <a:pt x="1729395" y="572126"/>
                </a:cubicBezTo>
                <a:cubicBezTo>
                  <a:pt x="1728364" y="574997"/>
                  <a:pt x="1729910" y="578237"/>
                  <a:pt x="1732855" y="579194"/>
                </a:cubicBezTo>
                <a:lnTo>
                  <a:pt x="1757740" y="587808"/>
                </a:lnTo>
                <a:cubicBezTo>
                  <a:pt x="1758329" y="588029"/>
                  <a:pt x="1758991" y="588102"/>
                  <a:pt x="1759580" y="588102"/>
                </a:cubicBezTo>
                <a:cubicBezTo>
                  <a:pt x="1761863" y="588102"/>
                  <a:pt x="1763998" y="586703"/>
                  <a:pt x="1764807" y="584347"/>
                </a:cubicBezTo>
                <a:close/>
                <a:moveTo>
                  <a:pt x="1775998" y="590532"/>
                </a:moveTo>
                <a:cubicBezTo>
                  <a:pt x="1777323" y="587734"/>
                  <a:pt x="1776145" y="584421"/>
                  <a:pt x="1773421" y="583096"/>
                </a:cubicBezTo>
                <a:lnTo>
                  <a:pt x="1761936" y="577574"/>
                </a:lnTo>
                <a:cubicBezTo>
                  <a:pt x="1759138" y="576249"/>
                  <a:pt x="1755825" y="577427"/>
                  <a:pt x="1754500" y="580151"/>
                </a:cubicBezTo>
                <a:cubicBezTo>
                  <a:pt x="1753175" y="582948"/>
                  <a:pt x="1754353" y="586262"/>
                  <a:pt x="1757077" y="587587"/>
                </a:cubicBezTo>
                <a:lnTo>
                  <a:pt x="1768562" y="593108"/>
                </a:lnTo>
                <a:cubicBezTo>
                  <a:pt x="1769372" y="593477"/>
                  <a:pt x="1770182" y="593697"/>
                  <a:pt x="1770992" y="593624"/>
                </a:cubicBezTo>
                <a:cubicBezTo>
                  <a:pt x="1773053" y="593624"/>
                  <a:pt x="1775041" y="592446"/>
                  <a:pt x="1775998" y="590532"/>
                </a:cubicBezTo>
                <a:close/>
                <a:moveTo>
                  <a:pt x="1788956" y="596863"/>
                </a:moveTo>
                <a:cubicBezTo>
                  <a:pt x="1790281" y="594066"/>
                  <a:pt x="1789177" y="590753"/>
                  <a:pt x="1786379" y="589427"/>
                </a:cubicBezTo>
                <a:lnTo>
                  <a:pt x="1773421" y="583096"/>
                </a:lnTo>
                <a:cubicBezTo>
                  <a:pt x="1770697" y="581697"/>
                  <a:pt x="1767311" y="582875"/>
                  <a:pt x="1765985" y="585673"/>
                </a:cubicBezTo>
                <a:cubicBezTo>
                  <a:pt x="1764660" y="588470"/>
                  <a:pt x="1765765" y="591783"/>
                  <a:pt x="1768562" y="593108"/>
                </a:cubicBezTo>
                <a:lnTo>
                  <a:pt x="1781520" y="599440"/>
                </a:lnTo>
                <a:cubicBezTo>
                  <a:pt x="1782330" y="599808"/>
                  <a:pt x="1783140" y="600029"/>
                  <a:pt x="1784023" y="600029"/>
                </a:cubicBezTo>
                <a:cubicBezTo>
                  <a:pt x="1786011" y="599955"/>
                  <a:pt x="1787999" y="598851"/>
                  <a:pt x="1788956" y="596863"/>
                </a:cubicBezTo>
                <a:close/>
                <a:moveTo>
                  <a:pt x="1806699" y="604078"/>
                </a:moveTo>
                <a:cubicBezTo>
                  <a:pt x="1807877" y="601207"/>
                  <a:pt x="1806552" y="597968"/>
                  <a:pt x="1803754" y="596790"/>
                </a:cubicBezTo>
                <a:lnTo>
                  <a:pt x="1786085" y="589280"/>
                </a:lnTo>
                <a:cubicBezTo>
                  <a:pt x="1783213" y="588029"/>
                  <a:pt x="1779974" y="589354"/>
                  <a:pt x="1778796" y="592225"/>
                </a:cubicBezTo>
                <a:cubicBezTo>
                  <a:pt x="1777618" y="595096"/>
                  <a:pt x="1778943" y="598336"/>
                  <a:pt x="1781741" y="599514"/>
                </a:cubicBezTo>
                <a:lnTo>
                  <a:pt x="1799410" y="607023"/>
                </a:lnTo>
                <a:cubicBezTo>
                  <a:pt x="1800147" y="607318"/>
                  <a:pt x="1800883" y="607465"/>
                  <a:pt x="1801619" y="607465"/>
                </a:cubicBezTo>
                <a:cubicBezTo>
                  <a:pt x="1803754" y="607465"/>
                  <a:pt x="1805816" y="606213"/>
                  <a:pt x="1806699" y="604078"/>
                </a:cubicBezTo>
                <a:close/>
                <a:moveTo>
                  <a:pt x="1838651" y="621012"/>
                </a:moveTo>
                <a:cubicBezTo>
                  <a:pt x="1840050" y="618288"/>
                  <a:pt x="1839020" y="614901"/>
                  <a:pt x="1836222" y="613502"/>
                </a:cubicBezTo>
                <a:lnTo>
                  <a:pt x="1804122" y="596937"/>
                </a:lnTo>
                <a:cubicBezTo>
                  <a:pt x="1801398" y="595538"/>
                  <a:pt x="1798012" y="596569"/>
                  <a:pt x="1796613" y="599366"/>
                </a:cubicBezTo>
                <a:cubicBezTo>
                  <a:pt x="1795214" y="602091"/>
                  <a:pt x="1796245" y="605477"/>
                  <a:pt x="1799042" y="606876"/>
                </a:cubicBezTo>
                <a:lnTo>
                  <a:pt x="1831142" y="623441"/>
                </a:lnTo>
                <a:cubicBezTo>
                  <a:pt x="1831952" y="623883"/>
                  <a:pt x="1832835" y="624104"/>
                  <a:pt x="1833719" y="624030"/>
                </a:cubicBezTo>
                <a:cubicBezTo>
                  <a:pt x="1835707" y="624030"/>
                  <a:pt x="1837694" y="622926"/>
                  <a:pt x="1838651" y="621012"/>
                </a:cubicBezTo>
                <a:close/>
                <a:moveTo>
                  <a:pt x="1866776" y="629037"/>
                </a:moveTo>
                <a:cubicBezTo>
                  <a:pt x="1867733" y="626092"/>
                  <a:pt x="1866113" y="623000"/>
                  <a:pt x="1863168" y="622042"/>
                </a:cubicBezTo>
                <a:lnTo>
                  <a:pt x="1835412" y="613134"/>
                </a:lnTo>
                <a:cubicBezTo>
                  <a:pt x="1832467" y="612177"/>
                  <a:pt x="1829301" y="613797"/>
                  <a:pt x="1828418" y="616742"/>
                </a:cubicBezTo>
                <a:cubicBezTo>
                  <a:pt x="1827461" y="619686"/>
                  <a:pt x="1829080" y="622779"/>
                  <a:pt x="1832025" y="623736"/>
                </a:cubicBezTo>
                <a:lnTo>
                  <a:pt x="1859781" y="632644"/>
                </a:lnTo>
                <a:cubicBezTo>
                  <a:pt x="1860370" y="632865"/>
                  <a:pt x="1860959" y="632939"/>
                  <a:pt x="1861548" y="632939"/>
                </a:cubicBezTo>
                <a:cubicBezTo>
                  <a:pt x="1863831" y="632939"/>
                  <a:pt x="1866039" y="631393"/>
                  <a:pt x="1866776" y="629037"/>
                </a:cubicBezTo>
                <a:close/>
                <a:moveTo>
                  <a:pt x="1863831" y="641037"/>
                </a:moveTo>
                <a:cubicBezTo>
                  <a:pt x="1866849" y="640522"/>
                  <a:pt x="1868911" y="637651"/>
                  <a:pt x="1868322" y="634558"/>
                </a:cubicBezTo>
                <a:lnTo>
                  <a:pt x="1866923" y="626386"/>
                </a:lnTo>
                <a:cubicBezTo>
                  <a:pt x="1866407" y="623368"/>
                  <a:pt x="1863463" y="621306"/>
                  <a:pt x="1860444" y="621895"/>
                </a:cubicBezTo>
                <a:cubicBezTo>
                  <a:pt x="1857425" y="622411"/>
                  <a:pt x="1855364" y="625282"/>
                  <a:pt x="1855953" y="628374"/>
                </a:cubicBezTo>
                <a:lnTo>
                  <a:pt x="1857352" y="636546"/>
                </a:lnTo>
                <a:cubicBezTo>
                  <a:pt x="1857794" y="639270"/>
                  <a:pt x="1860223" y="641184"/>
                  <a:pt x="1862874" y="641184"/>
                </a:cubicBezTo>
                <a:cubicBezTo>
                  <a:pt x="1863242" y="641111"/>
                  <a:pt x="1863536" y="641037"/>
                  <a:pt x="1863831" y="641037"/>
                </a:cubicBezTo>
                <a:close/>
                <a:moveTo>
                  <a:pt x="1928545" y="701408"/>
                </a:moveTo>
                <a:cubicBezTo>
                  <a:pt x="1930754" y="699273"/>
                  <a:pt x="1930754" y="695739"/>
                  <a:pt x="1928545" y="693531"/>
                </a:cubicBezTo>
                <a:lnTo>
                  <a:pt x="1866849" y="631613"/>
                </a:lnTo>
                <a:cubicBezTo>
                  <a:pt x="1864714" y="629405"/>
                  <a:pt x="1861180" y="629405"/>
                  <a:pt x="1858972" y="631613"/>
                </a:cubicBezTo>
                <a:cubicBezTo>
                  <a:pt x="1856763" y="633749"/>
                  <a:pt x="1856763" y="637282"/>
                  <a:pt x="1858972" y="639491"/>
                </a:cubicBezTo>
                <a:lnTo>
                  <a:pt x="1920668" y="701408"/>
                </a:lnTo>
                <a:cubicBezTo>
                  <a:pt x="1921772" y="702513"/>
                  <a:pt x="1923171" y="703028"/>
                  <a:pt x="1924643" y="703028"/>
                </a:cubicBezTo>
                <a:cubicBezTo>
                  <a:pt x="1926042" y="703028"/>
                  <a:pt x="1927441" y="702439"/>
                  <a:pt x="1928545" y="701408"/>
                </a:cubicBezTo>
                <a:close/>
                <a:moveTo>
                  <a:pt x="1944669" y="717753"/>
                </a:moveTo>
                <a:cubicBezTo>
                  <a:pt x="1946878" y="715617"/>
                  <a:pt x="1946878" y="712084"/>
                  <a:pt x="1944743" y="709875"/>
                </a:cubicBezTo>
                <a:lnTo>
                  <a:pt x="1928619" y="693531"/>
                </a:lnTo>
                <a:cubicBezTo>
                  <a:pt x="1926484" y="691322"/>
                  <a:pt x="1922950" y="691322"/>
                  <a:pt x="1920741" y="693457"/>
                </a:cubicBezTo>
                <a:cubicBezTo>
                  <a:pt x="1918533" y="695592"/>
                  <a:pt x="1918533" y="699126"/>
                  <a:pt x="1920668" y="701335"/>
                </a:cubicBezTo>
                <a:lnTo>
                  <a:pt x="1936791" y="717679"/>
                </a:lnTo>
                <a:cubicBezTo>
                  <a:pt x="1937896" y="718783"/>
                  <a:pt x="1939368" y="719372"/>
                  <a:pt x="1940767" y="719372"/>
                </a:cubicBezTo>
                <a:cubicBezTo>
                  <a:pt x="1942166" y="719299"/>
                  <a:pt x="1943565" y="718783"/>
                  <a:pt x="1944669" y="717753"/>
                </a:cubicBezTo>
                <a:close/>
                <a:moveTo>
                  <a:pt x="1976180" y="718121"/>
                </a:moveTo>
                <a:cubicBezTo>
                  <a:pt x="1976548" y="715029"/>
                  <a:pt x="1974339" y="712304"/>
                  <a:pt x="1971321" y="711936"/>
                </a:cubicBezTo>
                <a:lnTo>
                  <a:pt x="1941356" y="708255"/>
                </a:lnTo>
                <a:cubicBezTo>
                  <a:pt x="1938190" y="707887"/>
                  <a:pt x="1935540" y="710022"/>
                  <a:pt x="1935171" y="713114"/>
                </a:cubicBezTo>
                <a:cubicBezTo>
                  <a:pt x="1934803" y="716206"/>
                  <a:pt x="1937012" y="718931"/>
                  <a:pt x="1940031" y="719299"/>
                </a:cubicBezTo>
                <a:lnTo>
                  <a:pt x="1969995" y="722980"/>
                </a:lnTo>
                <a:cubicBezTo>
                  <a:pt x="1970216" y="722980"/>
                  <a:pt x="1970511" y="723053"/>
                  <a:pt x="1970732" y="723053"/>
                </a:cubicBezTo>
                <a:cubicBezTo>
                  <a:pt x="1973456" y="722980"/>
                  <a:pt x="1975811" y="720918"/>
                  <a:pt x="1976180" y="718121"/>
                </a:cubicBezTo>
                <a:close/>
                <a:moveTo>
                  <a:pt x="2009016" y="724379"/>
                </a:moveTo>
                <a:cubicBezTo>
                  <a:pt x="2009605" y="721360"/>
                  <a:pt x="2007543" y="718489"/>
                  <a:pt x="2004525" y="717900"/>
                </a:cubicBezTo>
                <a:lnTo>
                  <a:pt x="1971689" y="711936"/>
                </a:lnTo>
                <a:cubicBezTo>
                  <a:pt x="1968744" y="711421"/>
                  <a:pt x="1965799" y="713409"/>
                  <a:pt x="1965210" y="716427"/>
                </a:cubicBezTo>
                <a:cubicBezTo>
                  <a:pt x="1964621" y="719446"/>
                  <a:pt x="1966682" y="722317"/>
                  <a:pt x="1969701" y="722906"/>
                </a:cubicBezTo>
                <a:lnTo>
                  <a:pt x="2002537" y="728870"/>
                </a:lnTo>
                <a:cubicBezTo>
                  <a:pt x="2002905" y="728943"/>
                  <a:pt x="2003199" y="728943"/>
                  <a:pt x="2003567" y="728943"/>
                </a:cubicBezTo>
                <a:cubicBezTo>
                  <a:pt x="2006218" y="728943"/>
                  <a:pt x="2008500" y="727103"/>
                  <a:pt x="2009016" y="724379"/>
                </a:cubicBezTo>
                <a:close/>
                <a:moveTo>
                  <a:pt x="2050097" y="726808"/>
                </a:moveTo>
                <a:cubicBezTo>
                  <a:pt x="2050318" y="723716"/>
                  <a:pt x="2048036" y="721066"/>
                  <a:pt x="2044944" y="720845"/>
                </a:cubicBezTo>
                <a:lnTo>
                  <a:pt x="2003936" y="717826"/>
                </a:lnTo>
                <a:cubicBezTo>
                  <a:pt x="2000917" y="717679"/>
                  <a:pt x="1998193" y="719888"/>
                  <a:pt x="1997972" y="722980"/>
                </a:cubicBezTo>
                <a:cubicBezTo>
                  <a:pt x="1997751" y="726072"/>
                  <a:pt x="2000034" y="728722"/>
                  <a:pt x="2003126" y="728943"/>
                </a:cubicBezTo>
                <a:lnTo>
                  <a:pt x="2044134" y="731962"/>
                </a:lnTo>
                <a:cubicBezTo>
                  <a:pt x="2044281" y="731962"/>
                  <a:pt x="2044428" y="731962"/>
                  <a:pt x="2044576" y="731962"/>
                </a:cubicBezTo>
                <a:cubicBezTo>
                  <a:pt x="2047447" y="731962"/>
                  <a:pt x="2049877" y="729753"/>
                  <a:pt x="2050097" y="726808"/>
                </a:cubicBezTo>
                <a:close/>
                <a:moveTo>
                  <a:pt x="2044576" y="731962"/>
                </a:moveTo>
                <a:lnTo>
                  <a:pt x="2095744" y="731446"/>
                </a:lnTo>
                <a:cubicBezTo>
                  <a:pt x="2098836" y="731446"/>
                  <a:pt x="2101265" y="728870"/>
                  <a:pt x="2101265" y="725851"/>
                </a:cubicBezTo>
                <a:cubicBezTo>
                  <a:pt x="2101265" y="722759"/>
                  <a:pt x="2098689" y="720329"/>
                  <a:pt x="2095670" y="720329"/>
                </a:cubicBezTo>
                <a:lnTo>
                  <a:pt x="2095670" y="720329"/>
                </a:lnTo>
                <a:lnTo>
                  <a:pt x="2044502" y="720845"/>
                </a:lnTo>
                <a:cubicBezTo>
                  <a:pt x="2041410" y="720845"/>
                  <a:pt x="2038980" y="723422"/>
                  <a:pt x="2038980" y="726440"/>
                </a:cubicBezTo>
                <a:cubicBezTo>
                  <a:pt x="2038980" y="729532"/>
                  <a:pt x="2041483" y="732035"/>
                  <a:pt x="2044576" y="731962"/>
                </a:cubicBezTo>
                <a:lnTo>
                  <a:pt x="2044576" y="731962"/>
                </a:lnTo>
                <a:close/>
                <a:moveTo>
                  <a:pt x="2096038" y="731446"/>
                </a:moveTo>
                <a:lnTo>
                  <a:pt x="2154421" y="728060"/>
                </a:lnTo>
                <a:cubicBezTo>
                  <a:pt x="2157514" y="727913"/>
                  <a:pt x="2159869" y="725262"/>
                  <a:pt x="2159649" y="722170"/>
                </a:cubicBezTo>
                <a:cubicBezTo>
                  <a:pt x="2159428" y="719078"/>
                  <a:pt x="2156998" y="716354"/>
                  <a:pt x="2153759" y="716943"/>
                </a:cubicBezTo>
                <a:lnTo>
                  <a:pt x="2095376" y="720329"/>
                </a:lnTo>
                <a:cubicBezTo>
                  <a:pt x="2092283" y="720477"/>
                  <a:pt x="2089927" y="723127"/>
                  <a:pt x="2090148" y="726219"/>
                </a:cubicBezTo>
                <a:cubicBezTo>
                  <a:pt x="2090296" y="729238"/>
                  <a:pt x="2092799" y="731520"/>
                  <a:pt x="2095744" y="731446"/>
                </a:cubicBezTo>
                <a:cubicBezTo>
                  <a:pt x="2095817" y="731520"/>
                  <a:pt x="2095891" y="731520"/>
                  <a:pt x="2096038" y="731446"/>
                </a:cubicBezTo>
                <a:close/>
                <a:moveTo>
                  <a:pt x="2154569" y="728060"/>
                </a:moveTo>
                <a:lnTo>
                  <a:pt x="2217369" y="722317"/>
                </a:lnTo>
                <a:cubicBezTo>
                  <a:pt x="2220461" y="722023"/>
                  <a:pt x="2222670" y="719299"/>
                  <a:pt x="2222376" y="716280"/>
                </a:cubicBezTo>
                <a:cubicBezTo>
                  <a:pt x="2222081" y="713188"/>
                  <a:pt x="2219357" y="710979"/>
                  <a:pt x="2216339" y="711274"/>
                </a:cubicBezTo>
                <a:lnTo>
                  <a:pt x="2153538" y="717016"/>
                </a:lnTo>
                <a:cubicBezTo>
                  <a:pt x="2150446" y="717311"/>
                  <a:pt x="2148237" y="720035"/>
                  <a:pt x="2148532" y="723053"/>
                </a:cubicBezTo>
                <a:cubicBezTo>
                  <a:pt x="2148826" y="725925"/>
                  <a:pt x="2151256" y="728133"/>
                  <a:pt x="2154127" y="728133"/>
                </a:cubicBezTo>
                <a:cubicBezTo>
                  <a:pt x="2154274" y="728060"/>
                  <a:pt x="2154421" y="728060"/>
                  <a:pt x="2154569" y="728060"/>
                </a:cubicBezTo>
                <a:close/>
                <a:moveTo>
                  <a:pt x="2217443" y="722317"/>
                </a:moveTo>
                <a:lnTo>
                  <a:pt x="2281863" y="714955"/>
                </a:lnTo>
                <a:cubicBezTo>
                  <a:pt x="2284955" y="714587"/>
                  <a:pt x="2287091" y="711863"/>
                  <a:pt x="2286796" y="708771"/>
                </a:cubicBezTo>
                <a:cubicBezTo>
                  <a:pt x="2286428" y="705678"/>
                  <a:pt x="2283630" y="703543"/>
                  <a:pt x="2280612" y="703838"/>
                </a:cubicBezTo>
                <a:lnTo>
                  <a:pt x="2216191" y="711200"/>
                </a:lnTo>
                <a:cubicBezTo>
                  <a:pt x="2213099" y="711568"/>
                  <a:pt x="2210964" y="714292"/>
                  <a:pt x="2211259" y="717384"/>
                </a:cubicBezTo>
                <a:cubicBezTo>
                  <a:pt x="2211553" y="720256"/>
                  <a:pt x="2213983" y="722317"/>
                  <a:pt x="2216854" y="722317"/>
                </a:cubicBezTo>
                <a:cubicBezTo>
                  <a:pt x="2217075" y="722317"/>
                  <a:pt x="2217296" y="722317"/>
                  <a:pt x="2217443" y="722317"/>
                </a:cubicBezTo>
                <a:close/>
                <a:moveTo>
                  <a:pt x="2282011" y="714955"/>
                </a:moveTo>
                <a:lnTo>
                  <a:pt x="2345474" y="706488"/>
                </a:lnTo>
                <a:cubicBezTo>
                  <a:pt x="2348566" y="706046"/>
                  <a:pt x="2350701" y="703249"/>
                  <a:pt x="2350259" y="700230"/>
                </a:cubicBezTo>
                <a:cubicBezTo>
                  <a:pt x="2349817" y="697138"/>
                  <a:pt x="2346873" y="695003"/>
                  <a:pt x="2344001" y="695445"/>
                </a:cubicBezTo>
                <a:lnTo>
                  <a:pt x="2280538" y="703911"/>
                </a:lnTo>
                <a:cubicBezTo>
                  <a:pt x="2277446" y="704353"/>
                  <a:pt x="2275311" y="707151"/>
                  <a:pt x="2275752" y="710169"/>
                </a:cubicBezTo>
                <a:cubicBezTo>
                  <a:pt x="2276121" y="712967"/>
                  <a:pt x="2278550" y="715029"/>
                  <a:pt x="2281274" y="715029"/>
                </a:cubicBezTo>
                <a:cubicBezTo>
                  <a:pt x="2281569" y="714955"/>
                  <a:pt x="2281790" y="714955"/>
                  <a:pt x="2282011" y="714955"/>
                </a:cubicBezTo>
                <a:close/>
                <a:moveTo>
                  <a:pt x="2345547" y="706415"/>
                </a:moveTo>
                <a:lnTo>
                  <a:pt x="2406875" y="697064"/>
                </a:lnTo>
                <a:cubicBezTo>
                  <a:pt x="2409894" y="696623"/>
                  <a:pt x="2412029" y="693751"/>
                  <a:pt x="2411587" y="690733"/>
                </a:cubicBezTo>
                <a:cubicBezTo>
                  <a:pt x="2411145" y="687641"/>
                  <a:pt x="2408053" y="685653"/>
                  <a:pt x="2405256" y="686021"/>
                </a:cubicBezTo>
                <a:lnTo>
                  <a:pt x="2343854" y="695371"/>
                </a:lnTo>
                <a:cubicBezTo>
                  <a:pt x="2340835" y="695813"/>
                  <a:pt x="2338700" y="698684"/>
                  <a:pt x="2339142" y="701703"/>
                </a:cubicBezTo>
                <a:cubicBezTo>
                  <a:pt x="2339584" y="704500"/>
                  <a:pt x="2341940" y="706488"/>
                  <a:pt x="2344664" y="706415"/>
                </a:cubicBezTo>
                <a:cubicBezTo>
                  <a:pt x="2345032" y="706488"/>
                  <a:pt x="2345326" y="706415"/>
                  <a:pt x="2345547" y="706415"/>
                </a:cubicBezTo>
                <a:close/>
                <a:moveTo>
                  <a:pt x="2407023" y="697064"/>
                </a:moveTo>
                <a:lnTo>
                  <a:pt x="2465332" y="687052"/>
                </a:lnTo>
                <a:cubicBezTo>
                  <a:pt x="2468351" y="686536"/>
                  <a:pt x="2470412" y="683665"/>
                  <a:pt x="2469897" y="680646"/>
                </a:cubicBezTo>
                <a:cubicBezTo>
                  <a:pt x="2469381" y="677628"/>
                  <a:pt x="2466437" y="675566"/>
                  <a:pt x="2463492" y="676082"/>
                </a:cubicBezTo>
                <a:lnTo>
                  <a:pt x="2405182" y="686095"/>
                </a:lnTo>
                <a:cubicBezTo>
                  <a:pt x="2402163" y="686610"/>
                  <a:pt x="2400102" y="689481"/>
                  <a:pt x="2400617" y="692500"/>
                </a:cubicBezTo>
                <a:cubicBezTo>
                  <a:pt x="2401059" y="695224"/>
                  <a:pt x="2403489" y="697138"/>
                  <a:pt x="2406139" y="697138"/>
                </a:cubicBezTo>
                <a:cubicBezTo>
                  <a:pt x="2406434" y="697138"/>
                  <a:pt x="2406728" y="697064"/>
                  <a:pt x="2407023" y="697064"/>
                </a:cubicBezTo>
                <a:close/>
                <a:moveTo>
                  <a:pt x="2465406" y="687052"/>
                </a:moveTo>
                <a:lnTo>
                  <a:pt x="2519666" y="676671"/>
                </a:lnTo>
                <a:cubicBezTo>
                  <a:pt x="2522685" y="676082"/>
                  <a:pt x="2524672" y="673137"/>
                  <a:pt x="2524083" y="670118"/>
                </a:cubicBezTo>
                <a:cubicBezTo>
                  <a:pt x="2523494" y="667100"/>
                  <a:pt x="2520623" y="665186"/>
                  <a:pt x="2517531" y="665701"/>
                </a:cubicBezTo>
                <a:lnTo>
                  <a:pt x="2463271" y="676082"/>
                </a:lnTo>
                <a:cubicBezTo>
                  <a:pt x="2460252" y="676671"/>
                  <a:pt x="2458264" y="679616"/>
                  <a:pt x="2458853" y="682634"/>
                </a:cubicBezTo>
                <a:cubicBezTo>
                  <a:pt x="2459369" y="685285"/>
                  <a:pt x="2461725" y="687199"/>
                  <a:pt x="2464375" y="687125"/>
                </a:cubicBezTo>
                <a:cubicBezTo>
                  <a:pt x="2464743" y="687125"/>
                  <a:pt x="2465038" y="687125"/>
                  <a:pt x="2465406" y="687052"/>
                </a:cubicBezTo>
                <a:close/>
                <a:moveTo>
                  <a:pt x="2519813" y="676597"/>
                </a:moveTo>
                <a:lnTo>
                  <a:pt x="2569067" y="665995"/>
                </a:lnTo>
                <a:cubicBezTo>
                  <a:pt x="2572086" y="665333"/>
                  <a:pt x="2574000" y="662388"/>
                  <a:pt x="2573337" y="659369"/>
                </a:cubicBezTo>
                <a:cubicBezTo>
                  <a:pt x="2572675" y="656351"/>
                  <a:pt x="2569656" y="654437"/>
                  <a:pt x="2566711" y="655099"/>
                </a:cubicBezTo>
                <a:lnTo>
                  <a:pt x="2517457" y="665701"/>
                </a:lnTo>
                <a:cubicBezTo>
                  <a:pt x="2514439" y="666364"/>
                  <a:pt x="2512525" y="669309"/>
                  <a:pt x="2513187" y="672327"/>
                </a:cubicBezTo>
                <a:cubicBezTo>
                  <a:pt x="2513776" y="674977"/>
                  <a:pt x="2516058" y="676744"/>
                  <a:pt x="2518635" y="676744"/>
                </a:cubicBezTo>
                <a:cubicBezTo>
                  <a:pt x="2519004" y="676744"/>
                  <a:pt x="2519445" y="676744"/>
                  <a:pt x="2519813" y="676597"/>
                </a:cubicBezTo>
                <a:close/>
                <a:moveTo>
                  <a:pt x="2569141" y="665995"/>
                </a:moveTo>
                <a:lnTo>
                  <a:pt x="2614493" y="655762"/>
                </a:lnTo>
                <a:cubicBezTo>
                  <a:pt x="2617511" y="655099"/>
                  <a:pt x="2619352" y="652081"/>
                  <a:pt x="2618689" y="649136"/>
                </a:cubicBezTo>
                <a:cubicBezTo>
                  <a:pt x="2618027" y="646117"/>
                  <a:pt x="2615082" y="644277"/>
                  <a:pt x="2612063" y="644939"/>
                </a:cubicBezTo>
                <a:lnTo>
                  <a:pt x="2566711" y="655173"/>
                </a:lnTo>
                <a:cubicBezTo>
                  <a:pt x="2563693" y="655835"/>
                  <a:pt x="2561852" y="658854"/>
                  <a:pt x="2562515" y="661799"/>
                </a:cubicBezTo>
                <a:cubicBezTo>
                  <a:pt x="2563104" y="664376"/>
                  <a:pt x="2565386" y="666143"/>
                  <a:pt x="2567963" y="666143"/>
                </a:cubicBezTo>
                <a:cubicBezTo>
                  <a:pt x="2568331" y="666143"/>
                  <a:pt x="2568699" y="666069"/>
                  <a:pt x="2569141" y="665995"/>
                </a:cubicBezTo>
                <a:close/>
                <a:moveTo>
                  <a:pt x="2614493" y="655762"/>
                </a:moveTo>
                <a:lnTo>
                  <a:pt x="2656973" y="646485"/>
                </a:lnTo>
                <a:cubicBezTo>
                  <a:pt x="2659992" y="645823"/>
                  <a:pt x="2661906" y="642878"/>
                  <a:pt x="2661243" y="639859"/>
                </a:cubicBezTo>
                <a:cubicBezTo>
                  <a:pt x="2660581" y="636841"/>
                  <a:pt x="2657562" y="635074"/>
                  <a:pt x="2654617" y="635589"/>
                </a:cubicBezTo>
                <a:lnTo>
                  <a:pt x="2612137" y="644866"/>
                </a:lnTo>
                <a:cubicBezTo>
                  <a:pt x="2609118" y="645528"/>
                  <a:pt x="2607204" y="648473"/>
                  <a:pt x="2607867" y="651492"/>
                </a:cubicBezTo>
                <a:cubicBezTo>
                  <a:pt x="2608456" y="654142"/>
                  <a:pt x="2610738" y="655909"/>
                  <a:pt x="2613315" y="655835"/>
                </a:cubicBezTo>
                <a:cubicBezTo>
                  <a:pt x="2613683" y="655909"/>
                  <a:pt x="2614051" y="655835"/>
                  <a:pt x="2614493" y="655762"/>
                </a:cubicBezTo>
                <a:close/>
                <a:moveTo>
                  <a:pt x="2656752" y="646485"/>
                </a:moveTo>
                <a:lnTo>
                  <a:pt x="2697172" y="638755"/>
                </a:lnTo>
                <a:cubicBezTo>
                  <a:pt x="2700190" y="638166"/>
                  <a:pt x="2702178" y="635221"/>
                  <a:pt x="2701589" y="632202"/>
                </a:cubicBezTo>
                <a:cubicBezTo>
                  <a:pt x="2701000" y="629184"/>
                  <a:pt x="2698129" y="627270"/>
                  <a:pt x="2695036" y="627785"/>
                </a:cubicBezTo>
                <a:lnTo>
                  <a:pt x="2654617" y="635515"/>
                </a:lnTo>
                <a:cubicBezTo>
                  <a:pt x="2651599" y="636104"/>
                  <a:pt x="2649611" y="639049"/>
                  <a:pt x="2650200" y="642068"/>
                </a:cubicBezTo>
                <a:cubicBezTo>
                  <a:pt x="2650715" y="644718"/>
                  <a:pt x="2653071" y="646633"/>
                  <a:pt x="2655722" y="646559"/>
                </a:cubicBezTo>
                <a:cubicBezTo>
                  <a:pt x="2656090" y="646633"/>
                  <a:pt x="2656458" y="646559"/>
                  <a:pt x="2656752" y="646485"/>
                </a:cubicBezTo>
                <a:close/>
                <a:moveTo>
                  <a:pt x="2696951" y="638828"/>
                </a:moveTo>
                <a:lnTo>
                  <a:pt x="2736265" y="633160"/>
                </a:lnTo>
                <a:cubicBezTo>
                  <a:pt x="2739284" y="632718"/>
                  <a:pt x="2741419" y="629920"/>
                  <a:pt x="2740977" y="626828"/>
                </a:cubicBezTo>
                <a:cubicBezTo>
                  <a:pt x="2740536" y="623809"/>
                  <a:pt x="2737664" y="621527"/>
                  <a:pt x="2734646" y="622116"/>
                </a:cubicBezTo>
                <a:lnTo>
                  <a:pt x="2695331" y="627785"/>
                </a:lnTo>
                <a:cubicBezTo>
                  <a:pt x="2692312" y="628227"/>
                  <a:pt x="2690177" y="631024"/>
                  <a:pt x="2690619" y="634117"/>
                </a:cubicBezTo>
                <a:cubicBezTo>
                  <a:pt x="2690987" y="636914"/>
                  <a:pt x="2693417" y="638902"/>
                  <a:pt x="2696141" y="638902"/>
                </a:cubicBezTo>
                <a:cubicBezTo>
                  <a:pt x="2696435" y="638902"/>
                  <a:pt x="2696730" y="638828"/>
                  <a:pt x="2696951" y="638828"/>
                </a:cubicBezTo>
                <a:close/>
                <a:moveTo>
                  <a:pt x="2736265" y="633160"/>
                </a:moveTo>
                <a:lnTo>
                  <a:pt x="2778452" y="627270"/>
                </a:lnTo>
                <a:cubicBezTo>
                  <a:pt x="2781544" y="626828"/>
                  <a:pt x="2783605" y="624030"/>
                  <a:pt x="2783237" y="621012"/>
                </a:cubicBezTo>
                <a:cubicBezTo>
                  <a:pt x="2782795" y="617920"/>
                  <a:pt x="2779777" y="615858"/>
                  <a:pt x="2776979" y="616226"/>
                </a:cubicBezTo>
                <a:lnTo>
                  <a:pt x="2734793" y="622116"/>
                </a:lnTo>
                <a:cubicBezTo>
                  <a:pt x="2731701" y="622558"/>
                  <a:pt x="2729639" y="625355"/>
                  <a:pt x="2730007" y="628374"/>
                </a:cubicBezTo>
                <a:cubicBezTo>
                  <a:pt x="2730376" y="631172"/>
                  <a:pt x="2732805" y="633233"/>
                  <a:pt x="2735529" y="633160"/>
                </a:cubicBezTo>
                <a:cubicBezTo>
                  <a:pt x="2735824" y="633233"/>
                  <a:pt x="2736045" y="633233"/>
                  <a:pt x="2736265" y="633160"/>
                </a:cubicBezTo>
                <a:close/>
                <a:moveTo>
                  <a:pt x="2778599" y="627270"/>
                </a:moveTo>
                <a:lnTo>
                  <a:pt x="2827264" y="618803"/>
                </a:lnTo>
                <a:cubicBezTo>
                  <a:pt x="2830282" y="618288"/>
                  <a:pt x="2832344" y="615416"/>
                  <a:pt x="2831828" y="612324"/>
                </a:cubicBezTo>
                <a:cubicBezTo>
                  <a:pt x="2831313" y="609306"/>
                  <a:pt x="2828368" y="607244"/>
                  <a:pt x="2825350" y="607760"/>
                </a:cubicBezTo>
                <a:lnTo>
                  <a:pt x="2776685" y="616226"/>
                </a:lnTo>
                <a:cubicBezTo>
                  <a:pt x="2773666" y="616742"/>
                  <a:pt x="2771605" y="619613"/>
                  <a:pt x="2772120" y="622705"/>
                </a:cubicBezTo>
                <a:cubicBezTo>
                  <a:pt x="2772562" y="625429"/>
                  <a:pt x="2774991" y="627343"/>
                  <a:pt x="2777642" y="627343"/>
                </a:cubicBezTo>
                <a:cubicBezTo>
                  <a:pt x="2778010" y="627343"/>
                  <a:pt x="2778304" y="627270"/>
                  <a:pt x="2778599" y="627270"/>
                </a:cubicBezTo>
                <a:close/>
                <a:moveTo>
                  <a:pt x="2827632" y="618729"/>
                </a:moveTo>
                <a:lnTo>
                  <a:pt x="2886678" y="605404"/>
                </a:lnTo>
                <a:cubicBezTo>
                  <a:pt x="2889696" y="604741"/>
                  <a:pt x="2891537" y="601722"/>
                  <a:pt x="2890874" y="598777"/>
                </a:cubicBezTo>
                <a:cubicBezTo>
                  <a:pt x="2890212" y="595759"/>
                  <a:pt x="2887267" y="593918"/>
                  <a:pt x="2884248" y="594581"/>
                </a:cubicBezTo>
                <a:lnTo>
                  <a:pt x="2825202" y="607907"/>
                </a:lnTo>
                <a:cubicBezTo>
                  <a:pt x="2822184" y="608569"/>
                  <a:pt x="2820343" y="611588"/>
                  <a:pt x="2821006" y="614533"/>
                </a:cubicBezTo>
                <a:cubicBezTo>
                  <a:pt x="2821595" y="617110"/>
                  <a:pt x="2823877" y="618877"/>
                  <a:pt x="2826454" y="618877"/>
                </a:cubicBezTo>
                <a:cubicBezTo>
                  <a:pt x="2826822" y="618877"/>
                  <a:pt x="2827190" y="618803"/>
                  <a:pt x="2827632" y="618729"/>
                </a:cubicBezTo>
                <a:close/>
                <a:moveTo>
                  <a:pt x="2886898" y="605330"/>
                </a:moveTo>
                <a:lnTo>
                  <a:pt x="2959859" y="584863"/>
                </a:lnTo>
                <a:cubicBezTo>
                  <a:pt x="2962804" y="584053"/>
                  <a:pt x="2964571" y="580961"/>
                  <a:pt x="2963688" y="578016"/>
                </a:cubicBezTo>
                <a:cubicBezTo>
                  <a:pt x="2962878" y="575071"/>
                  <a:pt x="2959786" y="573377"/>
                  <a:pt x="2956840" y="574187"/>
                </a:cubicBezTo>
                <a:lnTo>
                  <a:pt x="2883880" y="594655"/>
                </a:lnTo>
                <a:cubicBezTo>
                  <a:pt x="2880935" y="595464"/>
                  <a:pt x="2879168" y="598557"/>
                  <a:pt x="2880052" y="601502"/>
                </a:cubicBezTo>
                <a:cubicBezTo>
                  <a:pt x="2880714" y="603931"/>
                  <a:pt x="2882996" y="605551"/>
                  <a:pt x="2885426" y="605551"/>
                </a:cubicBezTo>
                <a:cubicBezTo>
                  <a:pt x="2885942" y="605551"/>
                  <a:pt x="2886457" y="605477"/>
                  <a:pt x="2886898" y="605330"/>
                </a:cubicBezTo>
                <a:close/>
                <a:moveTo>
                  <a:pt x="2959859" y="584863"/>
                </a:moveTo>
                <a:lnTo>
                  <a:pt x="3047765" y="560052"/>
                </a:lnTo>
                <a:cubicBezTo>
                  <a:pt x="3050710" y="559242"/>
                  <a:pt x="3052477" y="556150"/>
                  <a:pt x="3051594" y="553205"/>
                </a:cubicBezTo>
                <a:cubicBezTo>
                  <a:pt x="3050784" y="550260"/>
                  <a:pt x="3047692" y="548566"/>
                  <a:pt x="3044747" y="549376"/>
                </a:cubicBezTo>
                <a:lnTo>
                  <a:pt x="2956840" y="574187"/>
                </a:lnTo>
                <a:cubicBezTo>
                  <a:pt x="2953896" y="574997"/>
                  <a:pt x="2952129" y="578089"/>
                  <a:pt x="2953012" y="581034"/>
                </a:cubicBezTo>
                <a:cubicBezTo>
                  <a:pt x="2953748" y="583537"/>
                  <a:pt x="2955957" y="585084"/>
                  <a:pt x="2958387" y="585084"/>
                </a:cubicBezTo>
                <a:cubicBezTo>
                  <a:pt x="2958902" y="585084"/>
                  <a:pt x="2959417" y="585010"/>
                  <a:pt x="2959859" y="584863"/>
                </a:cubicBezTo>
                <a:close/>
                <a:moveTo>
                  <a:pt x="3047692" y="560125"/>
                </a:moveTo>
                <a:lnTo>
                  <a:pt x="3151574" y="533621"/>
                </a:lnTo>
                <a:cubicBezTo>
                  <a:pt x="3154592" y="532885"/>
                  <a:pt x="3156359" y="529793"/>
                  <a:pt x="3155623" y="526848"/>
                </a:cubicBezTo>
                <a:cubicBezTo>
                  <a:pt x="3154887" y="523903"/>
                  <a:pt x="3151795" y="522062"/>
                  <a:pt x="3148850" y="522798"/>
                </a:cubicBezTo>
                <a:lnTo>
                  <a:pt x="3044967" y="549303"/>
                </a:lnTo>
                <a:cubicBezTo>
                  <a:pt x="3041949" y="550039"/>
                  <a:pt x="3040182" y="553131"/>
                  <a:pt x="3040918" y="556076"/>
                </a:cubicBezTo>
                <a:cubicBezTo>
                  <a:pt x="3041581" y="558579"/>
                  <a:pt x="3043863" y="560273"/>
                  <a:pt x="3046366" y="560273"/>
                </a:cubicBezTo>
                <a:cubicBezTo>
                  <a:pt x="3046808" y="560273"/>
                  <a:pt x="3047250" y="560199"/>
                  <a:pt x="3047692" y="560125"/>
                </a:cubicBezTo>
                <a:close/>
                <a:moveTo>
                  <a:pt x="3151353" y="533621"/>
                </a:moveTo>
                <a:lnTo>
                  <a:pt x="3272022" y="508074"/>
                </a:lnTo>
                <a:cubicBezTo>
                  <a:pt x="3275040" y="507411"/>
                  <a:pt x="3276954" y="504466"/>
                  <a:pt x="3276292" y="501448"/>
                </a:cubicBezTo>
                <a:cubicBezTo>
                  <a:pt x="3275629" y="498429"/>
                  <a:pt x="3272684" y="496515"/>
                  <a:pt x="3269666" y="497177"/>
                </a:cubicBezTo>
                <a:lnTo>
                  <a:pt x="3148997" y="522725"/>
                </a:lnTo>
                <a:cubicBezTo>
                  <a:pt x="3145978" y="523387"/>
                  <a:pt x="3144064" y="526332"/>
                  <a:pt x="3144727" y="529351"/>
                </a:cubicBezTo>
                <a:cubicBezTo>
                  <a:pt x="3145316" y="532001"/>
                  <a:pt x="3147598" y="533768"/>
                  <a:pt x="3150249" y="533768"/>
                </a:cubicBezTo>
                <a:cubicBezTo>
                  <a:pt x="3150543" y="533768"/>
                  <a:pt x="3150911" y="533695"/>
                  <a:pt x="3151353" y="533621"/>
                </a:cubicBezTo>
                <a:close/>
                <a:moveTo>
                  <a:pt x="3271727" y="508074"/>
                </a:moveTo>
                <a:lnTo>
                  <a:pt x="3410065" y="486060"/>
                </a:lnTo>
                <a:cubicBezTo>
                  <a:pt x="3413083" y="485545"/>
                  <a:pt x="3415145" y="482747"/>
                  <a:pt x="3414703" y="479655"/>
                </a:cubicBezTo>
                <a:cubicBezTo>
                  <a:pt x="3414188" y="476637"/>
                  <a:pt x="3411316" y="474575"/>
                  <a:pt x="3408298" y="475017"/>
                </a:cubicBezTo>
                <a:lnTo>
                  <a:pt x="3269960" y="497030"/>
                </a:lnTo>
                <a:cubicBezTo>
                  <a:pt x="3266942" y="497546"/>
                  <a:pt x="3264880" y="500343"/>
                  <a:pt x="3265322" y="503435"/>
                </a:cubicBezTo>
                <a:cubicBezTo>
                  <a:pt x="3265764" y="506159"/>
                  <a:pt x="3268120" y="508147"/>
                  <a:pt x="3270844" y="508147"/>
                </a:cubicBezTo>
                <a:cubicBezTo>
                  <a:pt x="3271138" y="508147"/>
                  <a:pt x="3271432" y="508147"/>
                  <a:pt x="3271727" y="508074"/>
                </a:cubicBezTo>
                <a:close/>
                <a:moveTo>
                  <a:pt x="3409697" y="486134"/>
                </a:moveTo>
                <a:lnTo>
                  <a:pt x="3565189" y="473471"/>
                </a:lnTo>
                <a:cubicBezTo>
                  <a:pt x="3568281" y="473250"/>
                  <a:pt x="3570563" y="470526"/>
                  <a:pt x="3570269" y="467434"/>
                </a:cubicBezTo>
                <a:cubicBezTo>
                  <a:pt x="3570048" y="464342"/>
                  <a:pt x="3567324" y="462059"/>
                  <a:pt x="3564232" y="462354"/>
                </a:cubicBezTo>
                <a:lnTo>
                  <a:pt x="3408740" y="474943"/>
                </a:lnTo>
                <a:cubicBezTo>
                  <a:pt x="3405648" y="475164"/>
                  <a:pt x="3403365" y="477888"/>
                  <a:pt x="3403660" y="480980"/>
                </a:cubicBezTo>
                <a:cubicBezTo>
                  <a:pt x="3403880" y="483925"/>
                  <a:pt x="3406384" y="486134"/>
                  <a:pt x="3409255" y="486134"/>
                </a:cubicBezTo>
                <a:cubicBezTo>
                  <a:pt x="3409402" y="486134"/>
                  <a:pt x="3409550" y="486134"/>
                  <a:pt x="3409697" y="486134"/>
                </a:cubicBezTo>
                <a:close/>
                <a:moveTo>
                  <a:pt x="3742547" y="470452"/>
                </a:moveTo>
                <a:cubicBezTo>
                  <a:pt x="3742621" y="467360"/>
                  <a:pt x="3740118" y="464857"/>
                  <a:pt x="3737025" y="464783"/>
                </a:cubicBezTo>
                <a:lnTo>
                  <a:pt x="3564747" y="462354"/>
                </a:lnTo>
                <a:cubicBezTo>
                  <a:pt x="3564674" y="462354"/>
                  <a:pt x="3564674" y="462354"/>
                  <a:pt x="3564600" y="462354"/>
                </a:cubicBezTo>
                <a:cubicBezTo>
                  <a:pt x="3561581" y="462354"/>
                  <a:pt x="3559078" y="464783"/>
                  <a:pt x="3559078" y="467875"/>
                </a:cubicBezTo>
                <a:cubicBezTo>
                  <a:pt x="3559005" y="470968"/>
                  <a:pt x="3561508" y="473471"/>
                  <a:pt x="3564600" y="473544"/>
                </a:cubicBezTo>
                <a:lnTo>
                  <a:pt x="3736878" y="475974"/>
                </a:lnTo>
                <a:cubicBezTo>
                  <a:pt x="3736952" y="475974"/>
                  <a:pt x="3736952" y="475974"/>
                  <a:pt x="3737025" y="475974"/>
                </a:cubicBezTo>
                <a:cubicBezTo>
                  <a:pt x="3740044" y="475900"/>
                  <a:pt x="3742547" y="473471"/>
                  <a:pt x="3742547" y="470452"/>
                </a:cubicBezTo>
                <a:close/>
                <a:moveTo>
                  <a:pt x="3931317" y="494159"/>
                </a:moveTo>
                <a:cubicBezTo>
                  <a:pt x="3931685" y="491067"/>
                  <a:pt x="3929476" y="488343"/>
                  <a:pt x="3926458" y="487975"/>
                </a:cubicBezTo>
                <a:lnTo>
                  <a:pt x="3737688" y="464857"/>
                </a:lnTo>
                <a:cubicBezTo>
                  <a:pt x="3734522" y="464489"/>
                  <a:pt x="3731872" y="466624"/>
                  <a:pt x="3731504" y="469716"/>
                </a:cubicBezTo>
                <a:cubicBezTo>
                  <a:pt x="3731136" y="472808"/>
                  <a:pt x="3733344" y="475532"/>
                  <a:pt x="3736363" y="475900"/>
                </a:cubicBezTo>
                <a:lnTo>
                  <a:pt x="3925206" y="499018"/>
                </a:lnTo>
                <a:cubicBezTo>
                  <a:pt x="3925427" y="499018"/>
                  <a:pt x="3925722" y="499092"/>
                  <a:pt x="3925943" y="499092"/>
                </a:cubicBezTo>
                <a:cubicBezTo>
                  <a:pt x="3928593" y="499018"/>
                  <a:pt x="3931023" y="496957"/>
                  <a:pt x="3931317" y="494159"/>
                </a:cubicBezTo>
                <a:close/>
                <a:moveTo>
                  <a:pt x="4136505" y="544002"/>
                </a:moveTo>
                <a:cubicBezTo>
                  <a:pt x="4137241" y="540983"/>
                  <a:pt x="4135401" y="537965"/>
                  <a:pt x="4132382" y="537302"/>
                </a:cubicBezTo>
                <a:lnTo>
                  <a:pt x="3927121" y="488048"/>
                </a:lnTo>
                <a:cubicBezTo>
                  <a:pt x="3924102" y="487312"/>
                  <a:pt x="3921084" y="489153"/>
                  <a:pt x="3920421" y="492171"/>
                </a:cubicBezTo>
                <a:cubicBezTo>
                  <a:pt x="3919685" y="495190"/>
                  <a:pt x="3921525" y="498208"/>
                  <a:pt x="3924544" y="498871"/>
                </a:cubicBezTo>
                <a:lnTo>
                  <a:pt x="4129805" y="548125"/>
                </a:lnTo>
                <a:cubicBezTo>
                  <a:pt x="4130247" y="548198"/>
                  <a:pt x="4130689" y="548272"/>
                  <a:pt x="4131130" y="548272"/>
                </a:cubicBezTo>
                <a:cubicBezTo>
                  <a:pt x="4133634" y="548272"/>
                  <a:pt x="4135842" y="546579"/>
                  <a:pt x="4136505" y="544002"/>
                </a:cubicBezTo>
                <a:close/>
                <a:moveTo>
                  <a:pt x="4215061" y="732845"/>
                </a:moveTo>
                <a:cubicBezTo>
                  <a:pt x="4217859" y="731594"/>
                  <a:pt x="4219184" y="728281"/>
                  <a:pt x="4217932" y="725483"/>
                </a:cubicBezTo>
                <a:lnTo>
                  <a:pt x="4136210" y="540468"/>
                </a:lnTo>
                <a:cubicBezTo>
                  <a:pt x="4134959" y="537670"/>
                  <a:pt x="4131646" y="536345"/>
                  <a:pt x="4128848" y="537597"/>
                </a:cubicBezTo>
                <a:cubicBezTo>
                  <a:pt x="4126050" y="538848"/>
                  <a:pt x="4124725" y="542161"/>
                  <a:pt x="4125977" y="544959"/>
                </a:cubicBezTo>
                <a:lnTo>
                  <a:pt x="4207699" y="729974"/>
                </a:lnTo>
                <a:cubicBezTo>
                  <a:pt x="4208656" y="732109"/>
                  <a:pt x="4210717" y="733287"/>
                  <a:pt x="4212852" y="733287"/>
                </a:cubicBezTo>
                <a:cubicBezTo>
                  <a:pt x="4213589" y="733361"/>
                  <a:pt x="4214325" y="733213"/>
                  <a:pt x="4215061" y="732845"/>
                </a:cubicBezTo>
                <a:close/>
                <a:moveTo>
                  <a:pt x="4309740" y="929714"/>
                </a:moveTo>
                <a:cubicBezTo>
                  <a:pt x="4312538" y="928389"/>
                  <a:pt x="4313716" y="925075"/>
                  <a:pt x="4312317" y="922278"/>
                </a:cubicBezTo>
                <a:lnTo>
                  <a:pt x="4217785" y="725336"/>
                </a:lnTo>
                <a:cubicBezTo>
                  <a:pt x="4216460" y="722538"/>
                  <a:pt x="4213147" y="721360"/>
                  <a:pt x="4210349" y="722759"/>
                </a:cubicBezTo>
                <a:cubicBezTo>
                  <a:pt x="4207551" y="724084"/>
                  <a:pt x="4206374" y="727397"/>
                  <a:pt x="4207772" y="730195"/>
                </a:cubicBezTo>
                <a:lnTo>
                  <a:pt x="4302304" y="927137"/>
                </a:lnTo>
                <a:cubicBezTo>
                  <a:pt x="4303261" y="929125"/>
                  <a:pt x="4305249" y="930303"/>
                  <a:pt x="4307384" y="930303"/>
                </a:cubicBezTo>
                <a:cubicBezTo>
                  <a:pt x="4308194" y="930303"/>
                  <a:pt x="4309004" y="930082"/>
                  <a:pt x="4309740" y="929714"/>
                </a:cubicBezTo>
                <a:close/>
                <a:moveTo>
                  <a:pt x="4412224" y="1127171"/>
                </a:moveTo>
                <a:cubicBezTo>
                  <a:pt x="4414948" y="1125772"/>
                  <a:pt x="4416052" y="1122386"/>
                  <a:pt x="4414580" y="1119662"/>
                </a:cubicBezTo>
                <a:lnTo>
                  <a:pt x="4312244" y="922131"/>
                </a:lnTo>
                <a:cubicBezTo>
                  <a:pt x="4310845" y="919406"/>
                  <a:pt x="4307458" y="918376"/>
                  <a:pt x="4304734" y="919775"/>
                </a:cubicBezTo>
                <a:cubicBezTo>
                  <a:pt x="4302010" y="921173"/>
                  <a:pt x="4300905" y="924560"/>
                  <a:pt x="4302378" y="927284"/>
                </a:cubicBezTo>
                <a:lnTo>
                  <a:pt x="4404714" y="1124815"/>
                </a:lnTo>
                <a:cubicBezTo>
                  <a:pt x="4405745" y="1126729"/>
                  <a:pt x="4407659" y="1127834"/>
                  <a:pt x="4409721" y="1127834"/>
                </a:cubicBezTo>
                <a:cubicBezTo>
                  <a:pt x="4410604" y="1127760"/>
                  <a:pt x="4411414" y="1127613"/>
                  <a:pt x="4412224" y="1127171"/>
                </a:cubicBezTo>
                <a:close/>
                <a:moveTo>
                  <a:pt x="4517284" y="1313291"/>
                </a:moveTo>
                <a:cubicBezTo>
                  <a:pt x="4519934" y="1311745"/>
                  <a:pt x="4520892" y="1308358"/>
                  <a:pt x="4519419" y="1305707"/>
                </a:cubicBezTo>
                <a:lnTo>
                  <a:pt x="4414506" y="1119514"/>
                </a:lnTo>
                <a:cubicBezTo>
                  <a:pt x="4412960" y="1116790"/>
                  <a:pt x="4409573" y="1115907"/>
                  <a:pt x="4406923" y="1117379"/>
                </a:cubicBezTo>
                <a:cubicBezTo>
                  <a:pt x="4404273" y="1118925"/>
                  <a:pt x="4403316" y="1122312"/>
                  <a:pt x="4404788" y="1124963"/>
                </a:cubicBezTo>
                <a:lnTo>
                  <a:pt x="4509701" y="1311156"/>
                </a:lnTo>
                <a:cubicBezTo>
                  <a:pt x="4510732" y="1312996"/>
                  <a:pt x="4512646" y="1314027"/>
                  <a:pt x="4514634" y="1314027"/>
                </a:cubicBezTo>
                <a:cubicBezTo>
                  <a:pt x="4515517" y="1313953"/>
                  <a:pt x="4516474" y="1313732"/>
                  <a:pt x="4517284" y="1313291"/>
                </a:cubicBezTo>
                <a:close/>
                <a:moveTo>
                  <a:pt x="4710619" y="1349513"/>
                </a:moveTo>
                <a:cubicBezTo>
                  <a:pt x="4711281" y="1346495"/>
                  <a:pt x="4709294" y="1343550"/>
                  <a:pt x="4706348" y="1342887"/>
                </a:cubicBezTo>
                <a:lnTo>
                  <a:pt x="4515738" y="1302910"/>
                </a:lnTo>
                <a:cubicBezTo>
                  <a:pt x="4512720" y="1302321"/>
                  <a:pt x="4509774" y="1304235"/>
                  <a:pt x="4509112" y="1307180"/>
                </a:cubicBezTo>
                <a:cubicBezTo>
                  <a:pt x="4508449" y="1310198"/>
                  <a:pt x="4510437" y="1313143"/>
                  <a:pt x="4513382" y="1313806"/>
                </a:cubicBezTo>
                <a:lnTo>
                  <a:pt x="4703992" y="1353783"/>
                </a:lnTo>
                <a:cubicBezTo>
                  <a:pt x="4704360" y="1353857"/>
                  <a:pt x="4704803" y="1353931"/>
                  <a:pt x="4705171" y="1353931"/>
                </a:cubicBezTo>
                <a:cubicBezTo>
                  <a:pt x="4707747" y="1353931"/>
                  <a:pt x="4710103" y="1352090"/>
                  <a:pt x="4710619" y="1349513"/>
                </a:cubicBezTo>
                <a:close/>
                <a:moveTo>
                  <a:pt x="4903512" y="1398252"/>
                </a:moveTo>
                <a:cubicBezTo>
                  <a:pt x="4904248" y="1395307"/>
                  <a:pt x="4902481" y="1392215"/>
                  <a:pt x="4899462" y="1391478"/>
                </a:cubicBezTo>
                <a:lnTo>
                  <a:pt x="4706570" y="1342961"/>
                </a:lnTo>
                <a:cubicBezTo>
                  <a:pt x="4703551" y="1342225"/>
                  <a:pt x="4700532" y="1344065"/>
                  <a:pt x="4699796" y="1347010"/>
                </a:cubicBezTo>
                <a:cubicBezTo>
                  <a:pt x="4699060" y="1349955"/>
                  <a:pt x="4700827" y="1353047"/>
                  <a:pt x="4703846" y="1353783"/>
                </a:cubicBezTo>
                <a:lnTo>
                  <a:pt x="4896738" y="1402301"/>
                </a:lnTo>
                <a:cubicBezTo>
                  <a:pt x="4897180" y="1402448"/>
                  <a:pt x="4897695" y="1402448"/>
                  <a:pt x="4898137" y="1402448"/>
                </a:cubicBezTo>
                <a:cubicBezTo>
                  <a:pt x="4900640" y="1402448"/>
                  <a:pt x="4902849" y="1400755"/>
                  <a:pt x="4903512" y="1398252"/>
                </a:cubicBezTo>
                <a:close/>
                <a:moveTo>
                  <a:pt x="5095079" y="1447138"/>
                </a:moveTo>
                <a:cubicBezTo>
                  <a:pt x="5095815" y="1444193"/>
                  <a:pt x="5094048" y="1441101"/>
                  <a:pt x="5091030" y="1440364"/>
                </a:cubicBezTo>
                <a:lnTo>
                  <a:pt x="4899462" y="1391478"/>
                </a:lnTo>
                <a:cubicBezTo>
                  <a:pt x="4896517" y="1390669"/>
                  <a:pt x="4893425" y="1392509"/>
                  <a:pt x="4892689" y="1395528"/>
                </a:cubicBezTo>
                <a:cubicBezTo>
                  <a:pt x="4891953" y="1398473"/>
                  <a:pt x="4893720" y="1401565"/>
                  <a:pt x="4896738" y="1402301"/>
                </a:cubicBezTo>
                <a:lnTo>
                  <a:pt x="5088306" y="1451187"/>
                </a:lnTo>
                <a:cubicBezTo>
                  <a:pt x="5088747" y="1451334"/>
                  <a:pt x="5089263" y="1451334"/>
                  <a:pt x="5089704" y="1451334"/>
                </a:cubicBezTo>
                <a:cubicBezTo>
                  <a:pt x="5092208" y="1451334"/>
                  <a:pt x="5094416" y="1449641"/>
                  <a:pt x="5095079" y="1447138"/>
                </a:cubicBezTo>
                <a:close/>
                <a:moveTo>
                  <a:pt x="5281714" y="1488072"/>
                </a:moveTo>
                <a:cubicBezTo>
                  <a:pt x="5282376" y="1485054"/>
                  <a:pt x="5280462" y="1482109"/>
                  <a:pt x="5277444" y="1481446"/>
                </a:cubicBezTo>
                <a:lnTo>
                  <a:pt x="5090882" y="1440291"/>
                </a:lnTo>
                <a:cubicBezTo>
                  <a:pt x="5087790" y="1439628"/>
                  <a:pt x="5084919" y="1441542"/>
                  <a:pt x="5084256" y="1444561"/>
                </a:cubicBezTo>
                <a:cubicBezTo>
                  <a:pt x="5083594" y="1447579"/>
                  <a:pt x="5085508" y="1450524"/>
                  <a:pt x="5088527" y="1451187"/>
                </a:cubicBezTo>
                <a:lnTo>
                  <a:pt x="5275088" y="1492342"/>
                </a:lnTo>
                <a:cubicBezTo>
                  <a:pt x="5275529" y="1492416"/>
                  <a:pt x="5275897" y="1492489"/>
                  <a:pt x="5276339" y="1492489"/>
                </a:cubicBezTo>
                <a:cubicBezTo>
                  <a:pt x="5278842" y="1492489"/>
                  <a:pt x="5281125" y="1490722"/>
                  <a:pt x="5281714" y="1488072"/>
                </a:cubicBezTo>
                <a:close/>
                <a:moveTo>
                  <a:pt x="5381399" y="1612716"/>
                </a:moveTo>
                <a:cubicBezTo>
                  <a:pt x="5383755" y="1610728"/>
                  <a:pt x="5384050" y="1607268"/>
                  <a:pt x="5382136" y="1604838"/>
                </a:cubicBezTo>
                <a:lnTo>
                  <a:pt x="5280609" y="1483360"/>
                </a:lnTo>
                <a:cubicBezTo>
                  <a:pt x="5278621" y="1481004"/>
                  <a:pt x="5275088" y="1480636"/>
                  <a:pt x="5272732" y="1482624"/>
                </a:cubicBezTo>
                <a:cubicBezTo>
                  <a:pt x="5270376" y="1484612"/>
                  <a:pt x="5270081" y="1488072"/>
                  <a:pt x="5271996" y="1490502"/>
                </a:cubicBezTo>
                <a:lnTo>
                  <a:pt x="5373522" y="1611980"/>
                </a:lnTo>
                <a:cubicBezTo>
                  <a:pt x="5374626" y="1613305"/>
                  <a:pt x="5376246" y="1613968"/>
                  <a:pt x="5377866" y="1613968"/>
                </a:cubicBezTo>
                <a:cubicBezTo>
                  <a:pt x="5379117" y="1613968"/>
                  <a:pt x="5380369" y="1613526"/>
                  <a:pt x="5381399" y="1612716"/>
                </a:cubicBezTo>
                <a:close/>
                <a:moveTo>
                  <a:pt x="5564280" y="1634288"/>
                </a:moveTo>
                <a:cubicBezTo>
                  <a:pt x="5564721" y="1631269"/>
                  <a:pt x="5562586" y="1628398"/>
                  <a:pt x="5559494" y="1628030"/>
                </a:cubicBezTo>
                <a:lnTo>
                  <a:pt x="5378528" y="1602924"/>
                </a:lnTo>
                <a:cubicBezTo>
                  <a:pt x="5375510" y="1602556"/>
                  <a:pt x="5372638" y="1604618"/>
                  <a:pt x="5372270" y="1607710"/>
                </a:cubicBezTo>
                <a:cubicBezTo>
                  <a:pt x="5371829" y="1610728"/>
                  <a:pt x="5373963" y="1613600"/>
                  <a:pt x="5377056" y="1613968"/>
                </a:cubicBezTo>
                <a:lnTo>
                  <a:pt x="5558021" y="1639073"/>
                </a:lnTo>
                <a:cubicBezTo>
                  <a:pt x="5558316" y="1639073"/>
                  <a:pt x="5558537" y="1639147"/>
                  <a:pt x="5558832" y="1639147"/>
                </a:cubicBezTo>
                <a:cubicBezTo>
                  <a:pt x="5561482" y="1639073"/>
                  <a:pt x="5563838" y="1637012"/>
                  <a:pt x="5564280" y="1634288"/>
                </a:cubicBezTo>
                <a:close/>
                <a:moveTo>
                  <a:pt x="5667426" y="1738244"/>
                </a:moveTo>
                <a:cubicBezTo>
                  <a:pt x="5669561" y="1736035"/>
                  <a:pt x="5669487" y="1732501"/>
                  <a:pt x="5667278" y="1730366"/>
                </a:cubicBezTo>
                <a:lnTo>
                  <a:pt x="5562586" y="1629502"/>
                </a:lnTo>
                <a:cubicBezTo>
                  <a:pt x="5560377" y="1627367"/>
                  <a:pt x="5556844" y="1627441"/>
                  <a:pt x="5554708" y="1629650"/>
                </a:cubicBezTo>
                <a:cubicBezTo>
                  <a:pt x="5552573" y="1631858"/>
                  <a:pt x="5552647" y="1635392"/>
                  <a:pt x="5554856" y="1637527"/>
                </a:cubicBezTo>
                <a:lnTo>
                  <a:pt x="5659548" y="1738391"/>
                </a:lnTo>
                <a:cubicBezTo>
                  <a:pt x="5660652" y="1739422"/>
                  <a:pt x="5662051" y="1739937"/>
                  <a:pt x="5663450" y="1739937"/>
                </a:cubicBezTo>
                <a:cubicBezTo>
                  <a:pt x="5664922" y="1739937"/>
                  <a:pt x="5666395" y="1739348"/>
                  <a:pt x="5667426" y="1738244"/>
                </a:cubicBezTo>
                <a:close/>
                <a:moveTo>
                  <a:pt x="5844858" y="1748036"/>
                </a:moveTo>
                <a:cubicBezTo>
                  <a:pt x="5845078" y="1744943"/>
                  <a:pt x="5842796" y="1742293"/>
                  <a:pt x="5839704" y="1742072"/>
                </a:cubicBezTo>
                <a:lnTo>
                  <a:pt x="5663818" y="1728820"/>
                </a:lnTo>
                <a:cubicBezTo>
                  <a:pt x="5661020" y="1728673"/>
                  <a:pt x="5658076" y="1730881"/>
                  <a:pt x="5657854" y="1733974"/>
                </a:cubicBezTo>
                <a:cubicBezTo>
                  <a:pt x="5657634" y="1737066"/>
                  <a:pt x="5659916" y="1739716"/>
                  <a:pt x="5663008" y="1739937"/>
                </a:cubicBezTo>
                <a:lnTo>
                  <a:pt x="5838894" y="1753189"/>
                </a:lnTo>
                <a:cubicBezTo>
                  <a:pt x="5839041" y="1753189"/>
                  <a:pt x="5839188" y="1753189"/>
                  <a:pt x="5839336" y="1753189"/>
                </a:cubicBezTo>
                <a:cubicBezTo>
                  <a:pt x="5842207" y="1753116"/>
                  <a:pt x="5844636" y="1750907"/>
                  <a:pt x="5844858" y="1748036"/>
                </a:cubicBezTo>
                <a:close/>
                <a:moveTo>
                  <a:pt x="5948961" y="1842641"/>
                </a:moveTo>
                <a:cubicBezTo>
                  <a:pt x="5950948" y="1840285"/>
                  <a:pt x="5950728" y="1836825"/>
                  <a:pt x="5948372" y="1834764"/>
                </a:cubicBezTo>
                <a:lnTo>
                  <a:pt x="5842943" y="1743397"/>
                </a:lnTo>
                <a:cubicBezTo>
                  <a:pt x="5840587" y="1741336"/>
                  <a:pt x="5837127" y="1741630"/>
                  <a:pt x="5835066" y="1743986"/>
                </a:cubicBezTo>
                <a:cubicBezTo>
                  <a:pt x="5833078" y="1746342"/>
                  <a:pt x="5833299" y="1749803"/>
                  <a:pt x="5835655" y="1751864"/>
                </a:cubicBezTo>
                <a:lnTo>
                  <a:pt x="5941083" y="1843230"/>
                </a:lnTo>
                <a:cubicBezTo>
                  <a:pt x="5942114" y="1844188"/>
                  <a:pt x="5943439" y="1844629"/>
                  <a:pt x="5944764" y="1844629"/>
                </a:cubicBezTo>
                <a:cubicBezTo>
                  <a:pt x="5946310" y="1844556"/>
                  <a:pt x="5947856" y="1843893"/>
                  <a:pt x="5948961" y="1842641"/>
                </a:cubicBezTo>
                <a:close/>
                <a:moveTo>
                  <a:pt x="6122859" y="1848899"/>
                </a:moveTo>
                <a:cubicBezTo>
                  <a:pt x="6123006" y="1845807"/>
                  <a:pt x="6120650" y="1843230"/>
                  <a:pt x="6117631" y="1843010"/>
                </a:cubicBezTo>
                <a:lnTo>
                  <a:pt x="5945059" y="1833438"/>
                </a:lnTo>
                <a:cubicBezTo>
                  <a:pt x="5941672" y="1833144"/>
                  <a:pt x="5939316" y="1835647"/>
                  <a:pt x="5939169" y="1838666"/>
                </a:cubicBezTo>
                <a:cubicBezTo>
                  <a:pt x="5939021" y="1841758"/>
                  <a:pt x="5941377" y="1844335"/>
                  <a:pt x="5944396" y="1844556"/>
                </a:cubicBezTo>
                <a:lnTo>
                  <a:pt x="6116969" y="1854127"/>
                </a:lnTo>
                <a:cubicBezTo>
                  <a:pt x="6117116" y="1854127"/>
                  <a:pt x="6117190" y="1854127"/>
                  <a:pt x="6117337" y="1854127"/>
                </a:cubicBezTo>
                <a:cubicBezTo>
                  <a:pt x="6120208" y="1854127"/>
                  <a:pt x="6122638" y="1851844"/>
                  <a:pt x="6122859" y="1848899"/>
                </a:cubicBezTo>
                <a:close/>
                <a:moveTo>
                  <a:pt x="6294327" y="1865244"/>
                </a:moveTo>
                <a:cubicBezTo>
                  <a:pt x="6294621" y="1862151"/>
                  <a:pt x="6292339" y="1859427"/>
                  <a:pt x="6289321" y="1859207"/>
                </a:cubicBezTo>
                <a:lnTo>
                  <a:pt x="6117779" y="1843083"/>
                </a:lnTo>
                <a:cubicBezTo>
                  <a:pt x="6114687" y="1842715"/>
                  <a:pt x="6111962" y="1845071"/>
                  <a:pt x="6111742" y="1848090"/>
                </a:cubicBezTo>
                <a:cubicBezTo>
                  <a:pt x="6111447" y="1851182"/>
                  <a:pt x="6113730" y="1853906"/>
                  <a:pt x="6116748" y="1854127"/>
                </a:cubicBezTo>
                <a:lnTo>
                  <a:pt x="6288290" y="1870250"/>
                </a:lnTo>
                <a:cubicBezTo>
                  <a:pt x="6288511" y="1870250"/>
                  <a:pt x="6288658" y="1870250"/>
                  <a:pt x="6288879" y="1870250"/>
                </a:cubicBezTo>
                <a:cubicBezTo>
                  <a:pt x="6291677" y="1870250"/>
                  <a:pt x="6294106" y="1868115"/>
                  <a:pt x="6294327" y="1865244"/>
                </a:cubicBezTo>
                <a:close/>
                <a:moveTo>
                  <a:pt x="6395043" y="1963972"/>
                </a:moveTo>
                <a:cubicBezTo>
                  <a:pt x="6397105" y="1961690"/>
                  <a:pt x="6397031" y="1958230"/>
                  <a:pt x="6394749" y="1956095"/>
                </a:cubicBezTo>
                <a:lnTo>
                  <a:pt x="6292634" y="1860605"/>
                </a:lnTo>
                <a:cubicBezTo>
                  <a:pt x="6290425" y="1858544"/>
                  <a:pt x="6286891" y="1858618"/>
                  <a:pt x="6284756" y="1860900"/>
                </a:cubicBezTo>
                <a:cubicBezTo>
                  <a:pt x="6282694" y="1863182"/>
                  <a:pt x="6282768" y="1866642"/>
                  <a:pt x="6285050" y="1868778"/>
                </a:cubicBezTo>
                <a:lnTo>
                  <a:pt x="6387166" y="1964267"/>
                </a:lnTo>
                <a:cubicBezTo>
                  <a:pt x="6388270" y="1965298"/>
                  <a:pt x="6389595" y="1965739"/>
                  <a:pt x="6390994" y="1965739"/>
                </a:cubicBezTo>
                <a:cubicBezTo>
                  <a:pt x="6392467" y="1965739"/>
                  <a:pt x="6393939" y="1965150"/>
                  <a:pt x="6395043" y="1963972"/>
                </a:cubicBezTo>
                <a:close/>
                <a:moveTo>
                  <a:pt x="6461672" y="2048713"/>
                </a:moveTo>
                <a:cubicBezTo>
                  <a:pt x="6464102" y="2046799"/>
                  <a:pt x="6464470" y="2043265"/>
                  <a:pt x="6462556" y="2040909"/>
                </a:cubicBezTo>
                <a:lnTo>
                  <a:pt x="6395338" y="1956757"/>
                </a:lnTo>
                <a:cubicBezTo>
                  <a:pt x="6393424" y="1954328"/>
                  <a:pt x="6389890" y="1953960"/>
                  <a:pt x="6387534" y="1955874"/>
                </a:cubicBezTo>
                <a:cubicBezTo>
                  <a:pt x="6385105" y="1957788"/>
                  <a:pt x="6384737" y="1961322"/>
                  <a:pt x="6386650" y="1963678"/>
                </a:cubicBezTo>
                <a:lnTo>
                  <a:pt x="6453868" y="2047829"/>
                </a:lnTo>
                <a:cubicBezTo>
                  <a:pt x="6454973" y="2049228"/>
                  <a:pt x="6456592" y="2049964"/>
                  <a:pt x="6458286" y="2049891"/>
                </a:cubicBezTo>
                <a:cubicBezTo>
                  <a:pt x="6459390" y="2049891"/>
                  <a:pt x="6460642" y="2049523"/>
                  <a:pt x="6461672" y="2048713"/>
                </a:cubicBezTo>
                <a:close/>
                <a:moveTo>
                  <a:pt x="7578978" y="3135097"/>
                </a:moveTo>
                <a:lnTo>
                  <a:pt x="7589948" y="3116912"/>
                </a:lnTo>
                <a:cubicBezTo>
                  <a:pt x="7591494" y="3114261"/>
                  <a:pt x="7590684" y="3110875"/>
                  <a:pt x="7588034" y="3109255"/>
                </a:cubicBezTo>
                <a:cubicBezTo>
                  <a:pt x="7585384" y="3107635"/>
                  <a:pt x="7581996" y="3108519"/>
                  <a:pt x="7580377" y="3111169"/>
                </a:cubicBezTo>
                <a:lnTo>
                  <a:pt x="7569407" y="3129354"/>
                </a:lnTo>
                <a:cubicBezTo>
                  <a:pt x="7567861" y="3132004"/>
                  <a:pt x="7568671" y="3135391"/>
                  <a:pt x="7571321" y="3137011"/>
                </a:cubicBezTo>
                <a:cubicBezTo>
                  <a:pt x="7572205" y="3137526"/>
                  <a:pt x="7573236" y="3137821"/>
                  <a:pt x="7574266" y="3137821"/>
                </a:cubicBezTo>
                <a:cubicBezTo>
                  <a:pt x="7576107" y="3137747"/>
                  <a:pt x="7577948" y="3136790"/>
                  <a:pt x="7578978" y="3135097"/>
                </a:cubicBezTo>
                <a:close/>
                <a:moveTo>
                  <a:pt x="7573014" y="3144005"/>
                </a:moveTo>
                <a:lnTo>
                  <a:pt x="7578831" y="3135317"/>
                </a:lnTo>
                <a:cubicBezTo>
                  <a:pt x="7580524" y="3132741"/>
                  <a:pt x="7579862" y="3129280"/>
                  <a:pt x="7577284" y="3127587"/>
                </a:cubicBezTo>
                <a:cubicBezTo>
                  <a:pt x="7574781" y="3125894"/>
                  <a:pt x="7571248" y="3126556"/>
                  <a:pt x="7569554" y="3129133"/>
                </a:cubicBezTo>
                <a:lnTo>
                  <a:pt x="7563738" y="3137821"/>
                </a:lnTo>
                <a:cubicBezTo>
                  <a:pt x="7562045" y="3140397"/>
                  <a:pt x="7562707" y="3143858"/>
                  <a:pt x="7565285" y="3145551"/>
                </a:cubicBezTo>
                <a:cubicBezTo>
                  <a:pt x="7566241" y="3146214"/>
                  <a:pt x="7567345" y="3146508"/>
                  <a:pt x="7568450" y="3146508"/>
                </a:cubicBezTo>
                <a:cubicBezTo>
                  <a:pt x="7570217" y="3146435"/>
                  <a:pt x="7571910" y="3145551"/>
                  <a:pt x="7573014" y="3144005"/>
                </a:cubicBezTo>
                <a:close/>
                <a:moveTo>
                  <a:pt x="7569112" y="3148201"/>
                </a:moveTo>
                <a:lnTo>
                  <a:pt x="7572426" y="3144668"/>
                </a:lnTo>
                <a:cubicBezTo>
                  <a:pt x="7574560" y="3142385"/>
                  <a:pt x="7574414" y="3138925"/>
                  <a:pt x="7572205" y="3136790"/>
                </a:cubicBezTo>
                <a:cubicBezTo>
                  <a:pt x="7569996" y="3134729"/>
                  <a:pt x="7566462" y="3134802"/>
                  <a:pt x="7564327" y="3137011"/>
                </a:cubicBezTo>
                <a:lnTo>
                  <a:pt x="7561014" y="3140545"/>
                </a:lnTo>
                <a:cubicBezTo>
                  <a:pt x="7558879" y="3142827"/>
                  <a:pt x="7559026" y="3146287"/>
                  <a:pt x="7561235" y="3148423"/>
                </a:cubicBezTo>
                <a:cubicBezTo>
                  <a:pt x="7562339" y="3149453"/>
                  <a:pt x="7563738" y="3149969"/>
                  <a:pt x="7565064" y="3149895"/>
                </a:cubicBezTo>
                <a:cubicBezTo>
                  <a:pt x="7566536" y="3149969"/>
                  <a:pt x="7568009" y="3149379"/>
                  <a:pt x="7569112" y="3148201"/>
                </a:cubicBezTo>
                <a:close/>
                <a:moveTo>
                  <a:pt x="7531638" y="3205039"/>
                </a:moveTo>
                <a:lnTo>
                  <a:pt x="7569702" y="3147465"/>
                </a:lnTo>
                <a:cubicBezTo>
                  <a:pt x="7571395" y="3144889"/>
                  <a:pt x="7570659" y="3141428"/>
                  <a:pt x="7568155" y="3139735"/>
                </a:cubicBezTo>
                <a:cubicBezTo>
                  <a:pt x="7565578" y="3138042"/>
                  <a:pt x="7562118" y="3138704"/>
                  <a:pt x="7560425" y="3141281"/>
                </a:cubicBezTo>
                <a:lnTo>
                  <a:pt x="7522362" y="3198854"/>
                </a:lnTo>
                <a:cubicBezTo>
                  <a:pt x="7520669" y="3201431"/>
                  <a:pt x="7521405" y="3204891"/>
                  <a:pt x="7523908" y="3206585"/>
                </a:cubicBezTo>
                <a:cubicBezTo>
                  <a:pt x="7524865" y="3207247"/>
                  <a:pt x="7525969" y="3207542"/>
                  <a:pt x="7527000" y="3207542"/>
                </a:cubicBezTo>
                <a:cubicBezTo>
                  <a:pt x="7528841" y="3207542"/>
                  <a:pt x="7530607" y="3206658"/>
                  <a:pt x="7531638" y="3205039"/>
                </a:cubicBezTo>
                <a:close/>
                <a:moveTo>
                  <a:pt x="7483489" y="3260477"/>
                </a:moveTo>
                <a:lnTo>
                  <a:pt x="7531197" y="3205628"/>
                </a:lnTo>
                <a:cubicBezTo>
                  <a:pt x="7533185" y="3203272"/>
                  <a:pt x="7532963" y="3199811"/>
                  <a:pt x="7530681" y="3197750"/>
                </a:cubicBezTo>
                <a:cubicBezTo>
                  <a:pt x="7528325" y="3195762"/>
                  <a:pt x="7524865" y="3195983"/>
                  <a:pt x="7522803" y="3198265"/>
                </a:cubicBezTo>
                <a:lnTo>
                  <a:pt x="7475096" y="3253115"/>
                </a:lnTo>
                <a:cubicBezTo>
                  <a:pt x="7473108" y="3255471"/>
                  <a:pt x="7473329" y="3258931"/>
                  <a:pt x="7475611" y="3260992"/>
                </a:cubicBezTo>
                <a:cubicBezTo>
                  <a:pt x="7476716" y="3261949"/>
                  <a:pt x="7477967" y="3262391"/>
                  <a:pt x="7479292" y="3262391"/>
                </a:cubicBezTo>
                <a:cubicBezTo>
                  <a:pt x="7480839" y="3262391"/>
                  <a:pt x="7482384" y="3261729"/>
                  <a:pt x="7483489" y="3260477"/>
                </a:cubicBezTo>
                <a:close/>
                <a:moveTo>
                  <a:pt x="7433867" y="3303620"/>
                </a:moveTo>
                <a:lnTo>
                  <a:pt x="7482973" y="3260992"/>
                </a:lnTo>
                <a:cubicBezTo>
                  <a:pt x="7485329" y="3259004"/>
                  <a:pt x="7485550" y="3255471"/>
                  <a:pt x="7483563" y="3253115"/>
                </a:cubicBezTo>
                <a:cubicBezTo>
                  <a:pt x="7481575" y="3250759"/>
                  <a:pt x="7478041" y="3250538"/>
                  <a:pt x="7475685" y="3252526"/>
                </a:cubicBezTo>
                <a:lnTo>
                  <a:pt x="7426578" y="3295154"/>
                </a:lnTo>
                <a:cubicBezTo>
                  <a:pt x="7424222" y="3297141"/>
                  <a:pt x="7424001" y="3300675"/>
                  <a:pt x="7425989" y="3303031"/>
                </a:cubicBezTo>
                <a:cubicBezTo>
                  <a:pt x="7427093" y="3304283"/>
                  <a:pt x="7428640" y="3304945"/>
                  <a:pt x="7430259" y="3304945"/>
                </a:cubicBezTo>
                <a:cubicBezTo>
                  <a:pt x="7431511" y="3305019"/>
                  <a:pt x="7432836" y="3304577"/>
                  <a:pt x="7433867" y="3303620"/>
                </a:cubicBezTo>
                <a:close/>
                <a:moveTo>
                  <a:pt x="7382036" y="3335499"/>
                </a:moveTo>
                <a:lnTo>
                  <a:pt x="7433130" y="3304209"/>
                </a:lnTo>
                <a:cubicBezTo>
                  <a:pt x="7435781" y="3302589"/>
                  <a:pt x="7436591" y="3299129"/>
                  <a:pt x="7434971" y="3296552"/>
                </a:cubicBezTo>
                <a:cubicBezTo>
                  <a:pt x="7433352" y="3293902"/>
                  <a:pt x="7429891" y="3293166"/>
                  <a:pt x="7427314" y="3294712"/>
                </a:cubicBezTo>
                <a:lnTo>
                  <a:pt x="7376220" y="3326002"/>
                </a:lnTo>
                <a:cubicBezTo>
                  <a:pt x="7373570" y="3327621"/>
                  <a:pt x="7372759" y="3331082"/>
                  <a:pt x="7374379" y="3333658"/>
                </a:cubicBezTo>
                <a:cubicBezTo>
                  <a:pt x="7375484" y="3335425"/>
                  <a:pt x="7377324" y="3336309"/>
                  <a:pt x="7379165" y="3336309"/>
                </a:cubicBezTo>
                <a:cubicBezTo>
                  <a:pt x="7380122" y="3336309"/>
                  <a:pt x="7381152" y="3336014"/>
                  <a:pt x="7382036" y="3335499"/>
                </a:cubicBezTo>
                <a:close/>
                <a:moveTo>
                  <a:pt x="7327408" y="3356629"/>
                </a:moveTo>
                <a:lnTo>
                  <a:pt x="7381152" y="3335867"/>
                </a:lnTo>
                <a:cubicBezTo>
                  <a:pt x="7384024" y="3334763"/>
                  <a:pt x="7385423" y="3331523"/>
                  <a:pt x="7384318" y="3328652"/>
                </a:cubicBezTo>
                <a:cubicBezTo>
                  <a:pt x="7383214" y="3325781"/>
                  <a:pt x="7379975" y="3324382"/>
                  <a:pt x="7377103" y="3325486"/>
                </a:cubicBezTo>
                <a:lnTo>
                  <a:pt x="7323358" y="3346248"/>
                </a:lnTo>
                <a:cubicBezTo>
                  <a:pt x="7320487" y="3347352"/>
                  <a:pt x="7319088" y="3350592"/>
                  <a:pt x="7320193" y="3353463"/>
                </a:cubicBezTo>
                <a:cubicBezTo>
                  <a:pt x="7321076" y="3355672"/>
                  <a:pt x="7323211" y="3357071"/>
                  <a:pt x="7325420" y="3356997"/>
                </a:cubicBezTo>
                <a:cubicBezTo>
                  <a:pt x="7326082" y="3356997"/>
                  <a:pt x="7326745" y="3356923"/>
                  <a:pt x="7327408" y="3356629"/>
                </a:cubicBezTo>
                <a:close/>
                <a:moveTo>
                  <a:pt x="7283086" y="3474941"/>
                </a:moveTo>
                <a:lnTo>
                  <a:pt x="7330647" y="3353463"/>
                </a:lnTo>
                <a:cubicBezTo>
                  <a:pt x="7331752" y="3350592"/>
                  <a:pt x="7330353" y="3347352"/>
                  <a:pt x="7327481" y="3346248"/>
                </a:cubicBezTo>
                <a:cubicBezTo>
                  <a:pt x="7324610" y="3345070"/>
                  <a:pt x="7321370" y="3346542"/>
                  <a:pt x="7320266" y="3349414"/>
                </a:cubicBezTo>
                <a:lnTo>
                  <a:pt x="7272706" y="3470892"/>
                </a:lnTo>
                <a:cubicBezTo>
                  <a:pt x="7271601" y="3473763"/>
                  <a:pt x="7273000" y="3477003"/>
                  <a:pt x="7275871" y="3478107"/>
                </a:cubicBezTo>
                <a:cubicBezTo>
                  <a:pt x="7276534" y="3478402"/>
                  <a:pt x="7277270" y="3478475"/>
                  <a:pt x="7277933" y="3478475"/>
                </a:cubicBezTo>
                <a:cubicBezTo>
                  <a:pt x="7280142" y="3478475"/>
                  <a:pt x="7282203" y="3477150"/>
                  <a:pt x="7283086" y="3474941"/>
                </a:cubicBezTo>
                <a:close/>
                <a:moveTo>
                  <a:pt x="7264754" y="3609009"/>
                </a:moveTo>
                <a:lnTo>
                  <a:pt x="7283381" y="3473690"/>
                </a:lnTo>
                <a:cubicBezTo>
                  <a:pt x="7283823" y="3470671"/>
                  <a:pt x="7281687" y="3467800"/>
                  <a:pt x="7278595" y="3467432"/>
                </a:cubicBezTo>
                <a:cubicBezTo>
                  <a:pt x="7275724" y="3467064"/>
                  <a:pt x="7272706" y="3469125"/>
                  <a:pt x="7272338" y="3472217"/>
                </a:cubicBezTo>
                <a:lnTo>
                  <a:pt x="7253711" y="3607537"/>
                </a:lnTo>
                <a:cubicBezTo>
                  <a:pt x="7253269" y="3610555"/>
                  <a:pt x="7255404" y="3613426"/>
                  <a:pt x="7258496" y="3613795"/>
                </a:cubicBezTo>
                <a:cubicBezTo>
                  <a:pt x="7258791" y="3613795"/>
                  <a:pt x="7259012" y="3613868"/>
                  <a:pt x="7259306" y="3613868"/>
                </a:cubicBezTo>
                <a:cubicBezTo>
                  <a:pt x="7262030" y="3613868"/>
                  <a:pt x="7264386" y="3611807"/>
                  <a:pt x="7264754" y="3609009"/>
                </a:cubicBezTo>
                <a:close/>
                <a:moveTo>
                  <a:pt x="7274546" y="3760158"/>
                </a:moveTo>
                <a:cubicBezTo>
                  <a:pt x="7277638" y="3759863"/>
                  <a:pt x="7279847" y="3757139"/>
                  <a:pt x="7279553" y="3754047"/>
                </a:cubicBezTo>
                <a:lnTo>
                  <a:pt x="7264828" y="3607758"/>
                </a:lnTo>
                <a:cubicBezTo>
                  <a:pt x="7264534" y="3604665"/>
                  <a:pt x="7261883" y="3602604"/>
                  <a:pt x="7258717" y="3602751"/>
                </a:cubicBezTo>
                <a:cubicBezTo>
                  <a:pt x="7255625" y="3603046"/>
                  <a:pt x="7253416" y="3605770"/>
                  <a:pt x="7253711" y="3608862"/>
                </a:cubicBezTo>
                <a:lnTo>
                  <a:pt x="7268435" y="3755151"/>
                </a:lnTo>
                <a:cubicBezTo>
                  <a:pt x="7268730" y="3758023"/>
                  <a:pt x="7271159" y="3760158"/>
                  <a:pt x="7274031" y="3760158"/>
                </a:cubicBezTo>
                <a:cubicBezTo>
                  <a:pt x="7274178" y="3760158"/>
                  <a:pt x="7274325" y="3760158"/>
                  <a:pt x="7274546" y="3760158"/>
                </a:cubicBezTo>
                <a:close/>
                <a:moveTo>
                  <a:pt x="7321002" y="3908876"/>
                </a:moveTo>
                <a:cubicBezTo>
                  <a:pt x="7323948" y="3907993"/>
                  <a:pt x="7325567" y="3904827"/>
                  <a:pt x="7324684" y="3901882"/>
                </a:cubicBezTo>
                <a:lnTo>
                  <a:pt x="7279258" y="3752942"/>
                </a:lnTo>
                <a:cubicBezTo>
                  <a:pt x="7278375" y="3749998"/>
                  <a:pt x="7275282" y="3748378"/>
                  <a:pt x="7272264" y="3749261"/>
                </a:cubicBezTo>
                <a:cubicBezTo>
                  <a:pt x="7269319" y="3750145"/>
                  <a:pt x="7267699" y="3753311"/>
                  <a:pt x="7268583" y="3756256"/>
                </a:cubicBezTo>
                <a:lnTo>
                  <a:pt x="7314008" y="3905195"/>
                </a:lnTo>
                <a:cubicBezTo>
                  <a:pt x="7314745" y="3907625"/>
                  <a:pt x="7316953" y="3909171"/>
                  <a:pt x="7319383" y="3909171"/>
                </a:cubicBezTo>
                <a:cubicBezTo>
                  <a:pt x="7319972" y="3909097"/>
                  <a:pt x="7320487" y="3909024"/>
                  <a:pt x="7321002" y="3908876"/>
                </a:cubicBezTo>
                <a:close/>
                <a:moveTo>
                  <a:pt x="7395288" y="4051779"/>
                </a:moveTo>
                <a:cubicBezTo>
                  <a:pt x="7398012" y="4050380"/>
                  <a:pt x="7399117" y="4046994"/>
                  <a:pt x="7397718" y="4044270"/>
                </a:cubicBezTo>
                <a:lnTo>
                  <a:pt x="7324389" y="3901072"/>
                </a:lnTo>
                <a:cubicBezTo>
                  <a:pt x="7322990" y="3898348"/>
                  <a:pt x="7319604" y="3897244"/>
                  <a:pt x="7316880" y="3898643"/>
                </a:cubicBezTo>
                <a:cubicBezTo>
                  <a:pt x="7314156" y="3900041"/>
                  <a:pt x="7313051" y="3903428"/>
                  <a:pt x="7314450" y="3906152"/>
                </a:cubicBezTo>
                <a:lnTo>
                  <a:pt x="7387779" y="4049350"/>
                </a:lnTo>
                <a:cubicBezTo>
                  <a:pt x="7388810" y="4051264"/>
                  <a:pt x="7390723" y="4052368"/>
                  <a:pt x="7392785" y="4052368"/>
                </a:cubicBezTo>
                <a:cubicBezTo>
                  <a:pt x="7393595" y="4052368"/>
                  <a:pt x="7394478" y="4052147"/>
                  <a:pt x="7395288" y="4051779"/>
                </a:cubicBezTo>
                <a:close/>
                <a:moveTo>
                  <a:pt x="7494606" y="4180399"/>
                </a:moveTo>
                <a:cubicBezTo>
                  <a:pt x="7497035" y="4178558"/>
                  <a:pt x="7497551" y="4175024"/>
                  <a:pt x="7495636" y="4172595"/>
                </a:cubicBezTo>
                <a:lnTo>
                  <a:pt x="7397129" y="4043386"/>
                </a:lnTo>
                <a:cubicBezTo>
                  <a:pt x="7395288" y="4040956"/>
                  <a:pt x="7391754" y="4040441"/>
                  <a:pt x="7389325" y="4042355"/>
                </a:cubicBezTo>
                <a:cubicBezTo>
                  <a:pt x="7386895" y="4044196"/>
                  <a:pt x="7386380" y="4047730"/>
                  <a:pt x="7388294" y="4050159"/>
                </a:cubicBezTo>
                <a:lnTo>
                  <a:pt x="7486802" y="4179368"/>
                </a:lnTo>
                <a:cubicBezTo>
                  <a:pt x="7487906" y="4180840"/>
                  <a:pt x="7489600" y="4181577"/>
                  <a:pt x="7491293" y="4181577"/>
                </a:cubicBezTo>
                <a:cubicBezTo>
                  <a:pt x="7492397" y="4181577"/>
                  <a:pt x="7493575" y="4181208"/>
                  <a:pt x="7494606" y="4180399"/>
                </a:cubicBezTo>
                <a:close/>
                <a:moveTo>
                  <a:pt x="7616158" y="4286563"/>
                </a:moveTo>
                <a:cubicBezTo>
                  <a:pt x="7618219" y="4284281"/>
                  <a:pt x="7617998" y="4280747"/>
                  <a:pt x="7615643" y="4278686"/>
                </a:cubicBezTo>
                <a:lnTo>
                  <a:pt x="7494900" y="4171859"/>
                </a:lnTo>
                <a:cubicBezTo>
                  <a:pt x="7492618" y="4169797"/>
                  <a:pt x="7489084" y="4170018"/>
                  <a:pt x="7487023" y="4172374"/>
                </a:cubicBezTo>
                <a:cubicBezTo>
                  <a:pt x="7484961" y="4174656"/>
                  <a:pt x="7485182" y="4178190"/>
                  <a:pt x="7487538" y="4180251"/>
                </a:cubicBezTo>
                <a:lnTo>
                  <a:pt x="7608280" y="4287079"/>
                </a:lnTo>
                <a:cubicBezTo>
                  <a:pt x="7609385" y="4288036"/>
                  <a:pt x="7610710" y="4288478"/>
                  <a:pt x="7612035" y="4288478"/>
                </a:cubicBezTo>
                <a:cubicBezTo>
                  <a:pt x="7613507" y="4288404"/>
                  <a:pt x="7615053" y="4287815"/>
                  <a:pt x="7616158" y="4286563"/>
                </a:cubicBezTo>
                <a:close/>
                <a:moveTo>
                  <a:pt x="7752729" y="4367402"/>
                </a:moveTo>
                <a:cubicBezTo>
                  <a:pt x="7754275" y="4364751"/>
                  <a:pt x="7753465" y="4361365"/>
                  <a:pt x="7750815" y="4359745"/>
                </a:cubicBezTo>
                <a:lnTo>
                  <a:pt x="7614833" y="4278097"/>
                </a:lnTo>
                <a:cubicBezTo>
                  <a:pt x="7612183" y="4276477"/>
                  <a:pt x="7608795" y="4277360"/>
                  <a:pt x="7607176" y="4280011"/>
                </a:cubicBezTo>
                <a:cubicBezTo>
                  <a:pt x="7605630" y="4282662"/>
                  <a:pt x="7606440" y="4286048"/>
                  <a:pt x="7609090" y="4287668"/>
                </a:cubicBezTo>
                <a:lnTo>
                  <a:pt x="7745072" y="4369316"/>
                </a:lnTo>
                <a:cubicBezTo>
                  <a:pt x="7745955" y="4369831"/>
                  <a:pt x="7746986" y="4370126"/>
                  <a:pt x="7748017" y="4370126"/>
                </a:cubicBezTo>
                <a:cubicBezTo>
                  <a:pt x="7749858" y="4370052"/>
                  <a:pt x="7751698" y="4369095"/>
                  <a:pt x="7752729" y="4367402"/>
                </a:cubicBezTo>
                <a:close/>
                <a:moveTo>
                  <a:pt x="7897325" y="4420190"/>
                </a:moveTo>
                <a:cubicBezTo>
                  <a:pt x="7898430" y="4417318"/>
                  <a:pt x="7896957" y="4414079"/>
                  <a:pt x="7894085" y="4413048"/>
                </a:cubicBezTo>
                <a:lnTo>
                  <a:pt x="7749931" y="4359303"/>
                </a:lnTo>
                <a:cubicBezTo>
                  <a:pt x="7747060" y="4358272"/>
                  <a:pt x="7743821" y="4359671"/>
                  <a:pt x="7742790" y="4362543"/>
                </a:cubicBezTo>
                <a:cubicBezTo>
                  <a:pt x="7741685" y="4365414"/>
                  <a:pt x="7743158" y="4368653"/>
                  <a:pt x="7746029" y="4369684"/>
                </a:cubicBezTo>
                <a:lnTo>
                  <a:pt x="7890183" y="4423429"/>
                </a:lnTo>
                <a:cubicBezTo>
                  <a:pt x="7890846" y="4423650"/>
                  <a:pt x="7891508" y="4423797"/>
                  <a:pt x="7892171" y="4423797"/>
                </a:cubicBezTo>
                <a:cubicBezTo>
                  <a:pt x="7894380" y="4423797"/>
                  <a:pt x="7896515" y="4422398"/>
                  <a:pt x="7897325" y="4420190"/>
                </a:cubicBezTo>
                <a:close/>
                <a:moveTo>
                  <a:pt x="7893423" y="4423650"/>
                </a:moveTo>
                <a:lnTo>
                  <a:pt x="7963586" y="4406201"/>
                </a:lnTo>
                <a:cubicBezTo>
                  <a:pt x="7966604" y="4405465"/>
                  <a:pt x="7968372" y="4402446"/>
                  <a:pt x="7967635" y="4399428"/>
                </a:cubicBezTo>
                <a:cubicBezTo>
                  <a:pt x="7966899" y="4396483"/>
                  <a:pt x="7963880" y="4394642"/>
                  <a:pt x="7960862" y="4395379"/>
                </a:cubicBezTo>
                <a:lnTo>
                  <a:pt x="7890699" y="4412827"/>
                </a:lnTo>
                <a:cubicBezTo>
                  <a:pt x="7887680" y="4413563"/>
                  <a:pt x="7885913" y="4416582"/>
                  <a:pt x="7886649" y="4419601"/>
                </a:cubicBezTo>
                <a:cubicBezTo>
                  <a:pt x="7887312" y="4422178"/>
                  <a:pt x="7889594" y="4423871"/>
                  <a:pt x="7892097" y="4423797"/>
                </a:cubicBezTo>
                <a:cubicBezTo>
                  <a:pt x="7892539" y="4423797"/>
                  <a:pt x="7892981" y="4423723"/>
                  <a:pt x="7893423" y="4423650"/>
                </a:cubicBezTo>
                <a:close/>
                <a:moveTo>
                  <a:pt x="8115471" y="4425564"/>
                </a:moveTo>
                <a:cubicBezTo>
                  <a:pt x="8115986" y="4422546"/>
                  <a:pt x="8113924" y="4419674"/>
                  <a:pt x="8110832" y="4419159"/>
                </a:cubicBezTo>
                <a:lnTo>
                  <a:pt x="7963144" y="4395305"/>
                </a:lnTo>
                <a:cubicBezTo>
                  <a:pt x="7960199" y="4394863"/>
                  <a:pt x="7957254" y="4396851"/>
                  <a:pt x="7956739" y="4399943"/>
                </a:cubicBezTo>
                <a:cubicBezTo>
                  <a:pt x="7956224" y="4402962"/>
                  <a:pt x="7958284" y="4405833"/>
                  <a:pt x="7961377" y="4406348"/>
                </a:cubicBezTo>
                <a:lnTo>
                  <a:pt x="8109139" y="4430276"/>
                </a:lnTo>
                <a:cubicBezTo>
                  <a:pt x="8109433" y="4430350"/>
                  <a:pt x="8109728" y="4430350"/>
                  <a:pt x="8110096" y="4430350"/>
                </a:cubicBezTo>
                <a:cubicBezTo>
                  <a:pt x="8112747" y="4430276"/>
                  <a:pt x="8115102" y="4428288"/>
                  <a:pt x="8115471" y="4425564"/>
                </a:cubicBezTo>
                <a:close/>
                <a:moveTo>
                  <a:pt x="8112304" y="4429761"/>
                </a:moveTo>
                <a:lnTo>
                  <a:pt x="8185706" y="4396336"/>
                </a:lnTo>
                <a:cubicBezTo>
                  <a:pt x="8188504" y="4395084"/>
                  <a:pt x="8189756" y="4391771"/>
                  <a:pt x="8188430" y="4388973"/>
                </a:cubicBezTo>
                <a:cubicBezTo>
                  <a:pt x="8187179" y="4386176"/>
                  <a:pt x="8183792" y="4384924"/>
                  <a:pt x="8181068" y="4386249"/>
                </a:cubicBezTo>
                <a:lnTo>
                  <a:pt x="8107666" y="4419674"/>
                </a:lnTo>
                <a:cubicBezTo>
                  <a:pt x="8104868" y="4420926"/>
                  <a:pt x="8103617" y="4424239"/>
                  <a:pt x="8104942" y="4427037"/>
                </a:cubicBezTo>
                <a:cubicBezTo>
                  <a:pt x="8105899" y="4429098"/>
                  <a:pt x="8107961" y="4430350"/>
                  <a:pt x="8110023" y="4430276"/>
                </a:cubicBezTo>
                <a:cubicBezTo>
                  <a:pt x="8110832" y="4430276"/>
                  <a:pt x="8111568" y="4430129"/>
                  <a:pt x="8112304" y="4429761"/>
                </a:cubicBezTo>
                <a:close/>
                <a:moveTo>
                  <a:pt x="8186664" y="4395747"/>
                </a:moveTo>
                <a:lnTo>
                  <a:pt x="8261612" y="4341560"/>
                </a:lnTo>
                <a:cubicBezTo>
                  <a:pt x="8264115" y="4339793"/>
                  <a:pt x="8264631" y="4336259"/>
                  <a:pt x="8262864" y="4333756"/>
                </a:cubicBezTo>
                <a:cubicBezTo>
                  <a:pt x="8261024" y="4331253"/>
                  <a:pt x="8257563" y="4330737"/>
                  <a:pt x="8255060" y="4332504"/>
                </a:cubicBezTo>
                <a:lnTo>
                  <a:pt x="8180111" y="4386691"/>
                </a:lnTo>
                <a:cubicBezTo>
                  <a:pt x="8177608" y="4388458"/>
                  <a:pt x="8177093" y="4391992"/>
                  <a:pt x="8178860" y="4394495"/>
                </a:cubicBezTo>
                <a:cubicBezTo>
                  <a:pt x="8179965" y="4396041"/>
                  <a:pt x="8181658" y="4396851"/>
                  <a:pt x="8183425" y="4396778"/>
                </a:cubicBezTo>
                <a:cubicBezTo>
                  <a:pt x="8184529" y="4396778"/>
                  <a:pt x="8185633" y="4396483"/>
                  <a:pt x="8186664" y="4395747"/>
                </a:cubicBezTo>
                <a:close/>
                <a:moveTo>
                  <a:pt x="8258594" y="4342664"/>
                </a:moveTo>
                <a:lnTo>
                  <a:pt x="8407386" y="4335376"/>
                </a:lnTo>
                <a:cubicBezTo>
                  <a:pt x="8410478" y="4335229"/>
                  <a:pt x="8412834" y="4332578"/>
                  <a:pt x="8412687" y="4329560"/>
                </a:cubicBezTo>
                <a:cubicBezTo>
                  <a:pt x="8412540" y="4326467"/>
                  <a:pt x="8410037" y="4324332"/>
                  <a:pt x="8406871" y="4324258"/>
                </a:cubicBezTo>
                <a:lnTo>
                  <a:pt x="8258079" y="4331547"/>
                </a:lnTo>
                <a:cubicBezTo>
                  <a:pt x="8254986" y="4331694"/>
                  <a:pt x="8252631" y="4334345"/>
                  <a:pt x="8252777" y="4337364"/>
                </a:cubicBezTo>
                <a:cubicBezTo>
                  <a:pt x="8252924" y="4340382"/>
                  <a:pt x="8255428" y="4342664"/>
                  <a:pt x="8258373" y="4342664"/>
                </a:cubicBezTo>
                <a:cubicBezTo>
                  <a:pt x="8258446" y="4342664"/>
                  <a:pt x="8258520" y="4342664"/>
                  <a:pt x="8258594" y="4342664"/>
                </a:cubicBezTo>
                <a:close/>
                <a:moveTo>
                  <a:pt x="8410994" y="4333756"/>
                </a:moveTo>
                <a:lnTo>
                  <a:pt x="8491537" y="4255347"/>
                </a:lnTo>
                <a:cubicBezTo>
                  <a:pt x="8493746" y="4253212"/>
                  <a:pt x="8493746" y="4249678"/>
                  <a:pt x="8491611" y="4247469"/>
                </a:cubicBezTo>
                <a:cubicBezTo>
                  <a:pt x="8489476" y="4245261"/>
                  <a:pt x="8485942" y="4245187"/>
                  <a:pt x="8483734" y="4247396"/>
                </a:cubicBezTo>
                <a:lnTo>
                  <a:pt x="8403189" y="4325805"/>
                </a:lnTo>
                <a:cubicBezTo>
                  <a:pt x="8400980" y="4327940"/>
                  <a:pt x="8400908" y="4331474"/>
                  <a:pt x="8403116" y="4333682"/>
                </a:cubicBezTo>
                <a:cubicBezTo>
                  <a:pt x="8404220" y="4334787"/>
                  <a:pt x="8405692" y="4335376"/>
                  <a:pt x="8407165" y="4335376"/>
                </a:cubicBezTo>
                <a:cubicBezTo>
                  <a:pt x="8408564" y="4335302"/>
                  <a:pt x="8409963" y="4334787"/>
                  <a:pt x="8410994" y="4333756"/>
                </a:cubicBezTo>
                <a:close/>
                <a:moveTo>
                  <a:pt x="8489034" y="4256746"/>
                </a:moveTo>
                <a:lnTo>
                  <a:pt x="8629212" y="4222217"/>
                </a:lnTo>
                <a:cubicBezTo>
                  <a:pt x="8632231" y="4221481"/>
                  <a:pt x="8633998" y="4218462"/>
                  <a:pt x="8633262" y="4215444"/>
                </a:cubicBezTo>
                <a:cubicBezTo>
                  <a:pt x="8632526" y="4212498"/>
                  <a:pt x="8629507" y="4210584"/>
                  <a:pt x="8626488" y="4211394"/>
                </a:cubicBezTo>
                <a:lnTo>
                  <a:pt x="8486310" y="4245924"/>
                </a:lnTo>
                <a:cubicBezTo>
                  <a:pt x="8483291" y="4246660"/>
                  <a:pt x="8481525" y="4249678"/>
                  <a:pt x="8482261" y="4252697"/>
                </a:cubicBezTo>
                <a:cubicBezTo>
                  <a:pt x="8482923" y="4255274"/>
                  <a:pt x="8485206" y="4256967"/>
                  <a:pt x="8487709" y="4256967"/>
                </a:cubicBezTo>
                <a:cubicBezTo>
                  <a:pt x="8488151" y="4256893"/>
                  <a:pt x="8488592" y="4256820"/>
                  <a:pt x="8489034" y="4256746"/>
                </a:cubicBezTo>
                <a:close/>
                <a:moveTo>
                  <a:pt x="8630317" y="4221849"/>
                </a:moveTo>
                <a:lnTo>
                  <a:pt x="8713290" y="4181430"/>
                </a:lnTo>
                <a:cubicBezTo>
                  <a:pt x="8716088" y="4180104"/>
                  <a:pt x="8717192" y="4176718"/>
                  <a:pt x="8715867" y="4173994"/>
                </a:cubicBezTo>
                <a:cubicBezTo>
                  <a:pt x="8714542" y="4171196"/>
                  <a:pt x="8711155" y="4170091"/>
                  <a:pt x="8708431" y="4171417"/>
                </a:cubicBezTo>
                <a:lnTo>
                  <a:pt x="8625458" y="4211836"/>
                </a:lnTo>
                <a:cubicBezTo>
                  <a:pt x="8622661" y="4213161"/>
                  <a:pt x="8621556" y="4216548"/>
                  <a:pt x="8622881" y="4219272"/>
                </a:cubicBezTo>
                <a:cubicBezTo>
                  <a:pt x="8623838" y="4221260"/>
                  <a:pt x="8625826" y="4222438"/>
                  <a:pt x="8627961" y="4222438"/>
                </a:cubicBezTo>
                <a:cubicBezTo>
                  <a:pt x="8628697" y="4222364"/>
                  <a:pt x="8629581" y="4222217"/>
                  <a:pt x="8630317" y="4221849"/>
                </a:cubicBezTo>
                <a:close/>
                <a:moveTo>
                  <a:pt x="8713290" y="4181430"/>
                </a:moveTo>
                <a:lnTo>
                  <a:pt x="8751354" y="4162876"/>
                </a:lnTo>
                <a:cubicBezTo>
                  <a:pt x="8754151" y="4161551"/>
                  <a:pt x="8755255" y="4158164"/>
                  <a:pt x="8753930" y="4155440"/>
                </a:cubicBezTo>
                <a:cubicBezTo>
                  <a:pt x="8752605" y="4152643"/>
                  <a:pt x="8749218" y="4151539"/>
                  <a:pt x="8746494" y="4152864"/>
                </a:cubicBezTo>
                <a:lnTo>
                  <a:pt x="8708431" y="4171417"/>
                </a:lnTo>
                <a:cubicBezTo>
                  <a:pt x="8705633" y="4172742"/>
                  <a:pt x="8704529" y="4176128"/>
                  <a:pt x="8705854" y="4178852"/>
                </a:cubicBezTo>
                <a:cubicBezTo>
                  <a:pt x="8706811" y="4180840"/>
                  <a:pt x="8708799" y="4182019"/>
                  <a:pt x="8710935" y="4182019"/>
                </a:cubicBezTo>
                <a:cubicBezTo>
                  <a:pt x="8711744" y="4181945"/>
                  <a:pt x="8712554" y="4181798"/>
                  <a:pt x="8713290" y="4181430"/>
                </a:cubicBezTo>
                <a:close/>
                <a:moveTo>
                  <a:pt x="8752900" y="4161772"/>
                </a:moveTo>
                <a:lnTo>
                  <a:pt x="8756212" y="4158459"/>
                </a:lnTo>
                <a:cubicBezTo>
                  <a:pt x="8758421" y="4156324"/>
                  <a:pt x="8758421" y="4152716"/>
                  <a:pt x="8756212" y="4150581"/>
                </a:cubicBezTo>
                <a:cubicBezTo>
                  <a:pt x="8754004" y="4148373"/>
                  <a:pt x="8750470" y="4148373"/>
                  <a:pt x="8748335" y="4150581"/>
                </a:cubicBezTo>
                <a:lnTo>
                  <a:pt x="8744949" y="4153895"/>
                </a:lnTo>
                <a:cubicBezTo>
                  <a:pt x="8742740" y="4156029"/>
                  <a:pt x="8742740" y="4159637"/>
                  <a:pt x="8744949" y="4161772"/>
                </a:cubicBezTo>
                <a:cubicBezTo>
                  <a:pt x="8746052" y="4162876"/>
                  <a:pt x="8747525" y="4163392"/>
                  <a:pt x="8748924" y="4163392"/>
                </a:cubicBezTo>
                <a:cubicBezTo>
                  <a:pt x="8750397" y="4163392"/>
                  <a:pt x="8751795" y="4162876"/>
                  <a:pt x="8752900" y="4161772"/>
                </a:cubicBezTo>
                <a:close/>
                <a:moveTo>
                  <a:pt x="8756286" y="4158385"/>
                </a:moveTo>
                <a:lnTo>
                  <a:pt x="8788607" y="4125917"/>
                </a:lnTo>
                <a:cubicBezTo>
                  <a:pt x="8790816" y="4123709"/>
                  <a:pt x="8790742" y="4120175"/>
                  <a:pt x="8788607" y="4118040"/>
                </a:cubicBezTo>
                <a:cubicBezTo>
                  <a:pt x="8786398" y="4115831"/>
                  <a:pt x="8782864" y="4115905"/>
                  <a:pt x="8780729" y="4118040"/>
                </a:cubicBezTo>
                <a:lnTo>
                  <a:pt x="8748409" y="4150508"/>
                </a:lnTo>
                <a:cubicBezTo>
                  <a:pt x="8746273" y="4152716"/>
                  <a:pt x="8746273" y="4156251"/>
                  <a:pt x="8748409" y="4158385"/>
                </a:cubicBezTo>
                <a:cubicBezTo>
                  <a:pt x="8749513" y="4159490"/>
                  <a:pt x="8750912" y="4160005"/>
                  <a:pt x="8752385" y="4160005"/>
                </a:cubicBezTo>
                <a:cubicBezTo>
                  <a:pt x="8753783" y="4160079"/>
                  <a:pt x="8755182" y="4159490"/>
                  <a:pt x="8756286" y="4158385"/>
                </a:cubicBezTo>
                <a:close/>
                <a:moveTo>
                  <a:pt x="8787944" y="4126507"/>
                </a:moveTo>
                <a:lnTo>
                  <a:pt x="8842205" y="4086235"/>
                </a:lnTo>
                <a:cubicBezTo>
                  <a:pt x="8844707" y="4084394"/>
                  <a:pt x="8845223" y="4080934"/>
                  <a:pt x="8843383" y="4078431"/>
                </a:cubicBezTo>
                <a:cubicBezTo>
                  <a:pt x="8841542" y="4075927"/>
                  <a:pt x="8838008" y="4075412"/>
                  <a:pt x="8835578" y="4077253"/>
                </a:cubicBezTo>
                <a:lnTo>
                  <a:pt x="8781318" y="4117525"/>
                </a:lnTo>
                <a:cubicBezTo>
                  <a:pt x="8778815" y="4119365"/>
                  <a:pt x="8778299" y="4122825"/>
                  <a:pt x="8780140" y="4125329"/>
                </a:cubicBezTo>
                <a:cubicBezTo>
                  <a:pt x="8781244" y="4126801"/>
                  <a:pt x="8782937" y="4127611"/>
                  <a:pt x="8784632" y="4127611"/>
                </a:cubicBezTo>
                <a:cubicBezTo>
                  <a:pt x="8785809" y="4127611"/>
                  <a:pt x="8786987" y="4127243"/>
                  <a:pt x="8787944" y="4126507"/>
                </a:cubicBezTo>
                <a:close/>
                <a:moveTo>
                  <a:pt x="8842499" y="4086087"/>
                </a:moveTo>
                <a:lnTo>
                  <a:pt x="8847431" y="4081891"/>
                </a:lnTo>
                <a:cubicBezTo>
                  <a:pt x="8849788" y="4079903"/>
                  <a:pt x="8850082" y="4076369"/>
                  <a:pt x="8848095" y="4074013"/>
                </a:cubicBezTo>
                <a:cubicBezTo>
                  <a:pt x="8846107" y="4071657"/>
                  <a:pt x="8842573" y="4071363"/>
                  <a:pt x="8840217" y="4073351"/>
                </a:cubicBezTo>
                <a:lnTo>
                  <a:pt x="8835284" y="4077547"/>
                </a:lnTo>
                <a:cubicBezTo>
                  <a:pt x="8832928" y="4079535"/>
                  <a:pt x="8832633" y="4083069"/>
                  <a:pt x="8834621" y="4085425"/>
                </a:cubicBezTo>
                <a:cubicBezTo>
                  <a:pt x="8835726" y="4086750"/>
                  <a:pt x="8837345" y="4087413"/>
                  <a:pt x="8838892" y="4087413"/>
                </a:cubicBezTo>
                <a:cubicBezTo>
                  <a:pt x="8840143" y="4087339"/>
                  <a:pt x="8841468" y="4086897"/>
                  <a:pt x="8842499" y="4086087"/>
                </a:cubicBezTo>
                <a:close/>
                <a:moveTo>
                  <a:pt x="8848095" y="4081229"/>
                </a:moveTo>
                <a:lnTo>
                  <a:pt x="8890060" y="4031533"/>
                </a:lnTo>
                <a:cubicBezTo>
                  <a:pt x="8892048" y="4029177"/>
                  <a:pt x="8891753" y="4025643"/>
                  <a:pt x="8889397" y="4023655"/>
                </a:cubicBezTo>
                <a:cubicBezTo>
                  <a:pt x="8887041" y="4021667"/>
                  <a:pt x="8883507" y="4021961"/>
                  <a:pt x="8881519" y="4024317"/>
                </a:cubicBezTo>
                <a:lnTo>
                  <a:pt x="8839554" y="4074013"/>
                </a:lnTo>
                <a:cubicBezTo>
                  <a:pt x="8837566" y="4076369"/>
                  <a:pt x="8837861" y="4079903"/>
                  <a:pt x="8840217" y="4081891"/>
                </a:cubicBezTo>
                <a:cubicBezTo>
                  <a:pt x="8841247" y="4082774"/>
                  <a:pt x="8842573" y="4083216"/>
                  <a:pt x="8843824" y="4083216"/>
                </a:cubicBezTo>
                <a:cubicBezTo>
                  <a:pt x="8845443" y="4083142"/>
                  <a:pt x="8846990" y="4082480"/>
                  <a:pt x="8848095" y="4081229"/>
                </a:cubicBezTo>
                <a:close/>
                <a:moveTo>
                  <a:pt x="8990849" y="4044417"/>
                </a:moveTo>
                <a:cubicBezTo>
                  <a:pt x="8991365" y="4041398"/>
                  <a:pt x="8989230" y="4038527"/>
                  <a:pt x="8986212" y="4038085"/>
                </a:cubicBezTo>
                <a:lnTo>
                  <a:pt x="8886673" y="4022403"/>
                </a:lnTo>
                <a:cubicBezTo>
                  <a:pt x="8883654" y="4021888"/>
                  <a:pt x="8880783" y="4024023"/>
                  <a:pt x="8880342" y="4027041"/>
                </a:cubicBezTo>
                <a:cubicBezTo>
                  <a:pt x="8879826" y="4030060"/>
                  <a:pt x="8881961" y="4032932"/>
                  <a:pt x="8884980" y="4033373"/>
                </a:cubicBezTo>
                <a:lnTo>
                  <a:pt x="8984518" y="4049055"/>
                </a:lnTo>
                <a:cubicBezTo>
                  <a:pt x="8984813" y="4049128"/>
                  <a:pt x="8985107" y="4049128"/>
                  <a:pt x="8985401" y="4049128"/>
                </a:cubicBezTo>
                <a:cubicBezTo>
                  <a:pt x="8988052" y="4049128"/>
                  <a:pt x="8990408" y="4047141"/>
                  <a:pt x="8990849" y="4044417"/>
                </a:cubicBezTo>
                <a:close/>
                <a:moveTo>
                  <a:pt x="8988715" y="4047951"/>
                </a:moveTo>
                <a:lnTo>
                  <a:pt x="9060865" y="3992660"/>
                </a:lnTo>
                <a:cubicBezTo>
                  <a:pt x="9063295" y="3990745"/>
                  <a:pt x="9063736" y="3987285"/>
                  <a:pt x="9061896" y="3984856"/>
                </a:cubicBezTo>
                <a:cubicBezTo>
                  <a:pt x="9059982" y="3982426"/>
                  <a:pt x="9056521" y="3981984"/>
                  <a:pt x="9054092" y="3983825"/>
                </a:cubicBezTo>
                <a:lnTo>
                  <a:pt x="8981941" y="4039116"/>
                </a:lnTo>
                <a:cubicBezTo>
                  <a:pt x="8979512" y="4041030"/>
                  <a:pt x="8979070" y="4044490"/>
                  <a:pt x="8980910" y="4046920"/>
                </a:cubicBezTo>
                <a:cubicBezTo>
                  <a:pt x="8982015" y="4048392"/>
                  <a:pt x="8983708" y="4049128"/>
                  <a:pt x="8985401" y="4049128"/>
                </a:cubicBezTo>
                <a:cubicBezTo>
                  <a:pt x="8986579" y="4049128"/>
                  <a:pt x="8987758" y="4048760"/>
                  <a:pt x="8988715" y="4047951"/>
                </a:cubicBezTo>
                <a:close/>
                <a:moveTo>
                  <a:pt x="9060865" y="3992660"/>
                </a:moveTo>
                <a:lnTo>
                  <a:pt x="9134930" y="3936559"/>
                </a:lnTo>
                <a:cubicBezTo>
                  <a:pt x="9137360" y="3934718"/>
                  <a:pt x="9137875" y="3931184"/>
                  <a:pt x="9136035" y="3928755"/>
                </a:cubicBezTo>
                <a:cubicBezTo>
                  <a:pt x="9134194" y="3926251"/>
                  <a:pt x="9130661" y="3925810"/>
                  <a:pt x="9128230" y="3927650"/>
                </a:cubicBezTo>
                <a:lnTo>
                  <a:pt x="9054166" y="3983751"/>
                </a:lnTo>
                <a:cubicBezTo>
                  <a:pt x="9051736" y="3985592"/>
                  <a:pt x="9051221" y="3989126"/>
                  <a:pt x="9053061" y="3991555"/>
                </a:cubicBezTo>
                <a:cubicBezTo>
                  <a:pt x="9054166" y="3993028"/>
                  <a:pt x="9055859" y="3993764"/>
                  <a:pt x="9057552" y="3993764"/>
                </a:cubicBezTo>
                <a:cubicBezTo>
                  <a:pt x="9058731" y="3993764"/>
                  <a:pt x="9059908" y="3993396"/>
                  <a:pt x="9060865" y="3992660"/>
                </a:cubicBezTo>
                <a:close/>
                <a:moveTo>
                  <a:pt x="9134783" y="3936706"/>
                </a:moveTo>
                <a:lnTo>
                  <a:pt x="9209437" y="3885243"/>
                </a:lnTo>
                <a:cubicBezTo>
                  <a:pt x="9211940" y="3883476"/>
                  <a:pt x="9212603" y="3880016"/>
                  <a:pt x="9210835" y="3877513"/>
                </a:cubicBezTo>
                <a:cubicBezTo>
                  <a:pt x="9209069" y="3874936"/>
                  <a:pt x="9205608" y="3874347"/>
                  <a:pt x="9203106" y="3876114"/>
                </a:cubicBezTo>
                <a:lnTo>
                  <a:pt x="9128451" y="3927576"/>
                </a:lnTo>
                <a:cubicBezTo>
                  <a:pt x="9125949" y="3929344"/>
                  <a:pt x="9125285" y="3932804"/>
                  <a:pt x="9127052" y="3935307"/>
                </a:cubicBezTo>
                <a:cubicBezTo>
                  <a:pt x="9128157" y="3936853"/>
                  <a:pt x="9129924" y="3937737"/>
                  <a:pt x="9131690" y="3937737"/>
                </a:cubicBezTo>
                <a:cubicBezTo>
                  <a:pt x="9132721" y="3937663"/>
                  <a:pt x="9133826" y="3937368"/>
                  <a:pt x="9134783" y="3936706"/>
                </a:cubicBezTo>
                <a:close/>
                <a:moveTo>
                  <a:pt x="9208922" y="3885464"/>
                </a:moveTo>
                <a:lnTo>
                  <a:pt x="9282692" y="3844162"/>
                </a:lnTo>
                <a:cubicBezTo>
                  <a:pt x="9285416" y="3842615"/>
                  <a:pt x="9286299" y="3839229"/>
                  <a:pt x="9284827" y="3836578"/>
                </a:cubicBezTo>
                <a:cubicBezTo>
                  <a:pt x="9283281" y="3833854"/>
                  <a:pt x="9279894" y="3832971"/>
                  <a:pt x="9277244" y="3834443"/>
                </a:cubicBezTo>
                <a:lnTo>
                  <a:pt x="9203473" y="3875746"/>
                </a:lnTo>
                <a:cubicBezTo>
                  <a:pt x="9200749" y="3877292"/>
                  <a:pt x="9199866" y="3880679"/>
                  <a:pt x="9201339" y="3883329"/>
                </a:cubicBezTo>
                <a:cubicBezTo>
                  <a:pt x="9202369" y="3885170"/>
                  <a:pt x="9204284" y="3886200"/>
                  <a:pt x="9206271" y="3886200"/>
                </a:cubicBezTo>
                <a:cubicBezTo>
                  <a:pt x="9207154" y="3886200"/>
                  <a:pt x="9208111" y="3885980"/>
                  <a:pt x="9208922" y="3885464"/>
                </a:cubicBezTo>
                <a:close/>
                <a:moveTo>
                  <a:pt x="9282398" y="3844309"/>
                </a:moveTo>
                <a:lnTo>
                  <a:pt x="9355358" y="3809191"/>
                </a:lnTo>
                <a:cubicBezTo>
                  <a:pt x="9358155" y="3807866"/>
                  <a:pt x="9359334" y="3804552"/>
                  <a:pt x="9357935" y="3801755"/>
                </a:cubicBezTo>
                <a:cubicBezTo>
                  <a:pt x="9356610" y="3798957"/>
                  <a:pt x="9353223" y="3797852"/>
                  <a:pt x="9350499" y="3799178"/>
                </a:cubicBezTo>
                <a:lnTo>
                  <a:pt x="9277538" y="3834296"/>
                </a:lnTo>
                <a:cubicBezTo>
                  <a:pt x="9274741" y="3835621"/>
                  <a:pt x="9273563" y="3838934"/>
                  <a:pt x="9274962" y="3841732"/>
                </a:cubicBezTo>
                <a:cubicBezTo>
                  <a:pt x="9275919" y="3843720"/>
                  <a:pt x="9277980" y="3844898"/>
                  <a:pt x="9280041" y="3844898"/>
                </a:cubicBezTo>
                <a:cubicBezTo>
                  <a:pt x="9280851" y="3844898"/>
                  <a:pt x="9281661" y="3844677"/>
                  <a:pt x="9282398" y="3844309"/>
                </a:cubicBezTo>
                <a:close/>
                <a:moveTo>
                  <a:pt x="9484788" y="3814639"/>
                </a:moveTo>
                <a:cubicBezTo>
                  <a:pt x="9485009" y="3811547"/>
                  <a:pt x="9482726" y="3808896"/>
                  <a:pt x="9479707" y="3808675"/>
                </a:cubicBezTo>
                <a:lnTo>
                  <a:pt x="9353371" y="3798663"/>
                </a:lnTo>
                <a:cubicBezTo>
                  <a:pt x="9350352" y="3798589"/>
                  <a:pt x="9347628" y="3800724"/>
                  <a:pt x="9347407" y="3803816"/>
                </a:cubicBezTo>
                <a:cubicBezTo>
                  <a:pt x="9347186" y="3806908"/>
                  <a:pt x="9349468" y="3809559"/>
                  <a:pt x="9352487" y="3809779"/>
                </a:cubicBezTo>
                <a:lnTo>
                  <a:pt x="9478824" y="3819792"/>
                </a:lnTo>
                <a:cubicBezTo>
                  <a:pt x="9478971" y="3819792"/>
                  <a:pt x="9479119" y="3819792"/>
                  <a:pt x="9479340" y="3819792"/>
                </a:cubicBezTo>
                <a:cubicBezTo>
                  <a:pt x="9482138" y="3819719"/>
                  <a:pt x="9484567" y="3817510"/>
                  <a:pt x="9484788" y="3814639"/>
                </a:cubicBezTo>
                <a:close/>
                <a:moveTo>
                  <a:pt x="9481401" y="3819351"/>
                </a:moveTo>
                <a:lnTo>
                  <a:pt x="9553183" y="3789165"/>
                </a:lnTo>
                <a:cubicBezTo>
                  <a:pt x="9555981" y="3787987"/>
                  <a:pt x="9557380" y="3784674"/>
                  <a:pt x="9556128" y="3781876"/>
                </a:cubicBezTo>
                <a:cubicBezTo>
                  <a:pt x="9554951" y="3779005"/>
                  <a:pt x="9551711" y="3777680"/>
                  <a:pt x="9548840" y="3778932"/>
                </a:cubicBezTo>
                <a:lnTo>
                  <a:pt x="9477057" y="3809117"/>
                </a:lnTo>
                <a:cubicBezTo>
                  <a:pt x="9474259" y="3810295"/>
                  <a:pt x="9472861" y="3813608"/>
                  <a:pt x="9474112" y="3816406"/>
                </a:cubicBezTo>
                <a:cubicBezTo>
                  <a:pt x="9474995" y="3818541"/>
                  <a:pt x="9477131" y="3819866"/>
                  <a:pt x="9479266" y="3819792"/>
                </a:cubicBezTo>
                <a:cubicBezTo>
                  <a:pt x="9480002" y="3819719"/>
                  <a:pt x="9480738" y="3819645"/>
                  <a:pt x="9481401" y="3819351"/>
                </a:cubicBezTo>
                <a:close/>
                <a:moveTo>
                  <a:pt x="9553331" y="3789091"/>
                </a:moveTo>
                <a:lnTo>
                  <a:pt x="9625703" y="3756256"/>
                </a:lnTo>
                <a:cubicBezTo>
                  <a:pt x="9628501" y="3755004"/>
                  <a:pt x="9629752" y="3751691"/>
                  <a:pt x="9628501" y="3748893"/>
                </a:cubicBezTo>
                <a:cubicBezTo>
                  <a:pt x="9627249" y="3746096"/>
                  <a:pt x="9623862" y="3744844"/>
                  <a:pt x="9621138" y="3746096"/>
                </a:cubicBezTo>
                <a:lnTo>
                  <a:pt x="9548766" y="3778932"/>
                </a:lnTo>
                <a:cubicBezTo>
                  <a:pt x="9545968" y="3780183"/>
                  <a:pt x="9544717" y="3783496"/>
                  <a:pt x="9545968" y="3786294"/>
                </a:cubicBezTo>
                <a:cubicBezTo>
                  <a:pt x="9546925" y="3788355"/>
                  <a:pt x="9548987" y="3789607"/>
                  <a:pt x="9551122" y="3789533"/>
                </a:cubicBezTo>
                <a:cubicBezTo>
                  <a:pt x="9551859" y="3789607"/>
                  <a:pt x="9552595" y="3789386"/>
                  <a:pt x="9553331" y="3789091"/>
                </a:cubicBezTo>
                <a:close/>
                <a:moveTo>
                  <a:pt x="9626070" y="3756108"/>
                </a:moveTo>
                <a:lnTo>
                  <a:pt x="9699620" y="3716131"/>
                </a:lnTo>
                <a:cubicBezTo>
                  <a:pt x="9702344" y="3714658"/>
                  <a:pt x="9703301" y="3711272"/>
                  <a:pt x="9701829" y="3708548"/>
                </a:cubicBezTo>
                <a:cubicBezTo>
                  <a:pt x="9700357" y="3705824"/>
                  <a:pt x="9696970" y="3704867"/>
                  <a:pt x="9694246" y="3706339"/>
                </a:cubicBezTo>
                <a:lnTo>
                  <a:pt x="9620696" y="3746316"/>
                </a:lnTo>
                <a:cubicBezTo>
                  <a:pt x="9617972" y="3747789"/>
                  <a:pt x="9617015" y="3751176"/>
                  <a:pt x="9618487" y="3753900"/>
                </a:cubicBezTo>
                <a:cubicBezTo>
                  <a:pt x="9619518" y="3755740"/>
                  <a:pt x="9621432" y="3756845"/>
                  <a:pt x="9623420" y="3756845"/>
                </a:cubicBezTo>
                <a:cubicBezTo>
                  <a:pt x="9624303" y="3756771"/>
                  <a:pt x="9625187" y="3756550"/>
                  <a:pt x="9626070" y="3756108"/>
                </a:cubicBezTo>
                <a:close/>
                <a:moveTo>
                  <a:pt x="9697412" y="3716793"/>
                </a:moveTo>
                <a:lnTo>
                  <a:pt x="9820067" y="3707370"/>
                </a:lnTo>
                <a:cubicBezTo>
                  <a:pt x="9823160" y="3707149"/>
                  <a:pt x="9825443" y="3704425"/>
                  <a:pt x="9825221" y="3701406"/>
                </a:cubicBezTo>
                <a:cubicBezTo>
                  <a:pt x="9825000" y="3698314"/>
                  <a:pt x="9822276" y="3696105"/>
                  <a:pt x="9819258" y="3696253"/>
                </a:cubicBezTo>
                <a:lnTo>
                  <a:pt x="9696602" y="3705676"/>
                </a:lnTo>
                <a:cubicBezTo>
                  <a:pt x="9693509" y="3705897"/>
                  <a:pt x="9691227" y="3708621"/>
                  <a:pt x="9691448" y="3711640"/>
                </a:cubicBezTo>
                <a:cubicBezTo>
                  <a:pt x="9691669" y="3714585"/>
                  <a:pt x="9694172" y="3716793"/>
                  <a:pt x="9697043" y="3716793"/>
                </a:cubicBezTo>
                <a:cubicBezTo>
                  <a:pt x="9697117" y="3716793"/>
                  <a:pt x="9697264" y="3716793"/>
                  <a:pt x="9697412" y="3716793"/>
                </a:cubicBezTo>
                <a:close/>
                <a:moveTo>
                  <a:pt x="9821246" y="3707075"/>
                </a:moveTo>
                <a:lnTo>
                  <a:pt x="9933742" y="3672252"/>
                </a:lnTo>
                <a:cubicBezTo>
                  <a:pt x="9936687" y="3671368"/>
                  <a:pt x="9938307" y="3668202"/>
                  <a:pt x="9937423" y="3665257"/>
                </a:cubicBezTo>
                <a:cubicBezTo>
                  <a:pt x="9936540" y="3662312"/>
                  <a:pt x="9933373" y="3660693"/>
                  <a:pt x="9930429" y="3661576"/>
                </a:cubicBezTo>
                <a:lnTo>
                  <a:pt x="9817933" y="3696400"/>
                </a:lnTo>
                <a:cubicBezTo>
                  <a:pt x="9814988" y="3697283"/>
                  <a:pt x="9813368" y="3700449"/>
                  <a:pt x="9814252" y="3703394"/>
                </a:cubicBezTo>
                <a:cubicBezTo>
                  <a:pt x="9814988" y="3705824"/>
                  <a:pt x="9817197" y="3707370"/>
                  <a:pt x="9819626" y="3707296"/>
                </a:cubicBezTo>
                <a:cubicBezTo>
                  <a:pt x="9820215" y="3707370"/>
                  <a:pt x="9820731" y="3707296"/>
                  <a:pt x="9821246" y="3707075"/>
                </a:cubicBezTo>
                <a:close/>
                <a:moveTo>
                  <a:pt x="9934920" y="3671810"/>
                </a:moveTo>
                <a:lnTo>
                  <a:pt x="10011120" y="3626973"/>
                </a:lnTo>
                <a:cubicBezTo>
                  <a:pt x="10013770" y="3625427"/>
                  <a:pt x="10014654" y="3621967"/>
                  <a:pt x="10013108" y="3619316"/>
                </a:cubicBezTo>
                <a:cubicBezTo>
                  <a:pt x="10011561" y="3616666"/>
                  <a:pt x="10008101" y="3615782"/>
                  <a:pt x="10005451" y="3617328"/>
                </a:cubicBezTo>
                <a:lnTo>
                  <a:pt x="9929251" y="3662165"/>
                </a:lnTo>
                <a:cubicBezTo>
                  <a:pt x="9926601" y="3663711"/>
                  <a:pt x="9925717" y="3667172"/>
                  <a:pt x="9927263" y="3669822"/>
                </a:cubicBezTo>
                <a:cubicBezTo>
                  <a:pt x="9928294" y="3671589"/>
                  <a:pt x="9930208" y="3672546"/>
                  <a:pt x="9932122" y="3672546"/>
                </a:cubicBezTo>
                <a:cubicBezTo>
                  <a:pt x="9933080" y="3672546"/>
                  <a:pt x="9934037" y="3672325"/>
                  <a:pt x="9934920" y="3671810"/>
                </a:cubicBezTo>
                <a:close/>
                <a:moveTo>
                  <a:pt x="10011709" y="3626531"/>
                </a:moveTo>
                <a:lnTo>
                  <a:pt x="10088203" y="3566529"/>
                </a:lnTo>
                <a:cubicBezTo>
                  <a:pt x="10090633" y="3564614"/>
                  <a:pt x="10091075" y="3561154"/>
                  <a:pt x="10089160" y="3558724"/>
                </a:cubicBezTo>
                <a:cubicBezTo>
                  <a:pt x="10087246" y="3556295"/>
                  <a:pt x="10083712" y="3555853"/>
                  <a:pt x="10081357" y="3557767"/>
                </a:cubicBezTo>
                <a:lnTo>
                  <a:pt x="10004862" y="3617770"/>
                </a:lnTo>
                <a:cubicBezTo>
                  <a:pt x="10002432" y="3619684"/>
                  <a:pt x="10001991" y="3623145"/>
                  <a:pt x="10003905" y="3625574"/>
                </a:cubicBezTo>
                <a:cubicBezTo>
                  <a:pt x="10005009" y="3626973"/>
                  <a:pt x="10006629" y="3627709"/>
                  <a:pt x="10008322" y="3627709"/>
                </a:cubicBezTo>
                <a:cubicBezTo>
                  <a:pt x="10009501" y="3627709"/>
                  <a:pt x="10010752" y="3627268"/>
                  <a:pt x="10011709" y="3626531"/>
                </a:cubicBezTo>
                <a:close/>
                <a:moveTo>
                  <a:pt x="10087394" y="3567044"/>
                </a:moveTo>
                <a:lnTo>
                  <a:pt x="10183840" y="3516907"/>
                </a:lnTo>
                <a:cubicBezTo>
                  <a:pt x="10186564" y="3515508"/>
                  <a:pt x="10187668" y="3512121"/>
                  <a:pt x="10186196" y="3509397"/>
                </a:cubicBezTo>
                <a:cubicBezTo>
                  <a:pt x="10184797" y="3506673"/>
                  <a:pt x="10181410" y="3505642"/>
                  <a:pt x="10178686" y="3507041"/>
                </a:cubicBezTo>
                <a:lnTo>
                  <a:pt x="10082240" y="3557178"/>
                </a:lnTo>
                <a:cubicBezTo>
                  <a:pt x="10079516" y="3558577"/>
                  <a:pt x="10078412" y="3561964"/>
                  <a:pt x="10079884" y="3564688"/>
                </a:cubicBezTo>
                <a:cubicBezTo>
                  <a:pt x="10080915" y="3566602"/>
                  <a:pt x="10082829" y="3567706"/>
                  <a:pt x="10084891" y="3567706"/>
                </a:cubicBezTo>
                <a:cubicBezTo>
                  <a:pt x="10085700" y="3567706"/>
                  <a:pt x="10086584" y="3567486"/>
                  <a:pt x="10087394" y="3567044"/>
                </a:cubicBezTo>
                <a:close/>
                <a:moveTo>
                  <a:pt x="10185165" y="3515949"/>
                </a:moveTo>
                <a:lnTo>
                  <a:pt x="10260408" y="3440633"/>
                </a:lnTo>
                <a:cubicBezTo>
                  <a:pt x="10262617" y="3438498"/>
                  <a:pt x="10262543" y="3434964"/>
                  <a:pt x="10260408" y="3432755"/>
                </a:cubicBezTo>
                <a:cubicBezTo>
                  <a:pt x="10258273" y="3430620"/>
                  <a:pt x="10254739" y="3430546"/>
                  <a:pt x="10252531" y="3432755"/>
                </a:cubicBezTo>
                <a:lnTo>
                  <a:pt x="10177287" y="3508072"/>
                </a:lnTo>
                <a:cubicBezTo>
                  <a:pt x="10175079" y="3510207"/>
                  <a:pt x="10175153" y="3513741"/>
                  <a:pt x="10177287" y="3515949"/>
                </a:cubicBezTo>
                <a:cubicBezTo>
                  <a:pt x="10178392" y="3517054"/>
                  <a:pt x="10179791" y="3517569"/>
                  <a:pt x="10181263" y="3517569"/>
                </a:cubicBezTo>
                <a:cubicBezTo>
                  <a:pt x="10182661" y="3517569"/>
                  <a:pt x="10184134" y="3517054"/>
                  <a:pt x="10185165" y="3515949"/>
                </a:cubicBezTo>
                <a:close/>
                <a:moveTo>
                  <a:pt x="10260923" y="3440044"/>
                </a:moveTo>
                <a:lnTo>
                  <a:pt x="10334915" y="3341536"/>
                </a:lnTo>
                <a:cubicBezTo>
                  <a:pt x="10336755" y="3339107"/>
                  <a:pt x="10336240" y="3335573"/>
                  <a:pt x="10333810" y="3333732"/>
                </a:cubicBezTo>
                <a:cubicBezTo>
                  <a:pt x="10331381" y="3331891"/>
                  <a:pt x="10327847" y="3332333"/>
                  <a:pt x="10326007" y="3334836"/>
                </a:cubicBezTo>
                <a:lnTo>
                  <a:pt x="10252015" y="3433344"/>
                </a:lnTo>
                <a:cubicBezTo>
                  <a:pt x="10250174" y="3435774"/>
                  <a:pt x="10250690" y="3439308"/>
                  <a:pt x="10253119" y="3441148"/>
                </a:cubicBezTo>
                <a:cubicBezTo>
                  <a:pt x="10254150" y="3441884"/>
                  <a:pt x="10255328" y="3442253"/>
                  <a:pt x="10256506" y="3442253"/>
                </a:cubicBezTo>
                <a:cubicBezTo>
                  <a:pt x="10258199" y="3442253"/>
                  <a:pt x="10259819" y="3441443"/>
                  <a:pt x="10260923" y="3440044"/>
                </a:cubicBezTo>
                <a:close/>
                <a:moveTo>
                  <a:pt x="10335209" y="3341021"/>
                </a:moveTo>
                <a:lnTo>
                  <a:pt x="10410084" y="3219395"/>
                </a:lnTo>
                <a:cubicBezTo>
                  <a:pt x="10411704" y="3216818"/>
                  <a:pt x="10410893" y="3213358"/>
                  <a:pt x="10408243" y="3211738"/>
                </a:cubicBezTo>
                <a:cubicBezTo>
                  <a:pt x="10405666" y="3210119"/>
                  <a:pt x="10402206" y="3210929"/>
                  <a:pt x="10400587" y="3213579"/>
                </a:cubicBezTo>
                <a:lnTo>
                  <a:pt x="10325712" y="3335205"/>
                </a:lnTo>
                <a:cubicBezTo>
                  <a:pt x="10324092" y="3337855"/>
                  <a:pt x="10324902" y="3341241"/>
                  <a:pt x="10327552" y="3342861"/>
                </a:cubicBezTo>
                <a:cubicBezTo>
                  <a:pt x="10328436" y="3343450"/>
                  <a:pt x="10329467" y="3343671"/>
                  <a:pt x="10330497" y="3343671"/>
                </a:cubicBezTo>
                <a:cubicBezTo>
                  <a:pt x="10332338" y="3343671"/>
                  <a:pt x="10334179" y="3342788"/>
                  <a:pt x="10335209" y="3341021"/>
                </a:cubicBezTo>
                <a:close/>
                <a:moveTo>
                  <a:pt x="10410231" y="3219174"/>
                </a:moveTo>
                <a:lnTo>
                  <a:pt x="10437251" y="3168963"/>
                </a:lnTo>
                <a:cubicBezTo>
                  <a:pt x="10438723" y="3166239"/>
                  <a:pt x="10437692" y="3162853"/>
                  <a:pt x="10434968" y="3161380"/>
                </a:cubicBezTo>
                <a:cubicBezTo>
                  <a:pt x="10432244" y="3159908"/>
                  <a:pt x="10428858" y="3160938"/>
                  <a:pt x="10427386" y="3163662"/>
                </a:cubicBezTo>
                <a:lnTo>
                  <a:pt x="10400366" y="3213873"/>
                </a:lnTo>
                <a:cubicBezTo>
                  <a:pt x="10398893" y="3216597"/>
                  <a:pt x="10399924" y="3219984"/>
                  <a:pt x="10402648" y="3221457"/>
                </a:cubicBezTo>
                <a:cubicBezTo>
                  <a:pt x="10403531" y="3221898"/>
                  <a:pt x="10404415" y="3222119"/>
                  <a:pt x="10405299" y="3222119"/>
                </a:cubicBezTo>
                <a:cubicBezTo>
                  <a:pt x="10407286" y="3222046"/>
                  <a:pt x="10409200" y="3221015"/>
                  <a:pt x="10410231" y="3219174"/>
                </a:cubicBezTo>
                <a:close/>
                <a:moveTo>
                  <a:pt x="10437251" y="3168963"/>
                </a:moveTo>
                <a:lnTo>
                  <a:pt x="10488051" y="3074505"/>
                </a:lnTo>
                <a:cubicBezTo>
                  <a:pt x="10489523" y="3071781"/>
                  <a:pt x="10488493" y="3068394"/>
                  <a:pt x="10485768" y="3066922"/>
                </a:cubicBezTo>
                <a:cubicBezTo>
                  <a:pt x="10483044" y="3065449"/>
                  <a:pt x="10479658" y="3066480"/>
                  <a:pt x="10478185" y="3069204"/>
                </a:cubicBezTo>
                <a:lnTo>
                  <a:pt x="10427386" y="3163662"/>
                </a:lnTo>
                <a:cubicBezTo>
                  <a:pt x="10425913" y="3166386"/>
                  <a:pt x="10426944" y="3169773"/>
                  <a:pt x="10429668" y="3171246"/>
                </a:cubicBezTo>
                <a:cubicBezTo>
                  <a:pt x="10430551" y="3171687"/>
                  <a:pt x="10431435" y="3171908"/>
                  <a:pt x="10432318" y="3171908"/>
                </a:cubicBezTo>
                <a:cubicBezTo>
                  <a:pt x="10434306" y="3171908"/>
                  <a:pt x="10436220" y="3170804"/>
                  <a:pt x="10437251" y="3168963"/>
                </a:cubicBezTo>
                <a:close/>
                <a:moveTo>
                  <a:pt x="10486431" y="3076419"/>
                </a:moveTo>
                <a:lnTo>
                  <a:pt x="10559834" y="3022895"/>
                </a:lnTo>
                <a:cubicBezTo>
                  <a:pt x="10562337" y="3021054"/>
                  <a:pt x="10562852" y="3017594"/>
                  <a:pt x="10561085" y="3015091"/>
                </a:cubicBezTo>
                <a:cubicBezTo>
                  <a:pt x="10559244" y="3012588"/>
                  <a:pt x="10555784" y="3012072"/>
                  <a:pt x="10553281" y="3013839"/>
                </a:cubicBezTo>
                <a:lnTo>
                  <a:pt x="10479878" y="3067363"/>
                </a:lnTo>
                <a:cubicBezTo>
                  <a:pt x="10477375" y="3069204"/>
                  <a:pt x="10476860" y="3072664"/>
                  <a:pt x="10478627" y="3075167"/>
                </a:cubicBezTo>
                <a:cubicBezTo>
                  <a:pt x="10479732" y="3076640"/>
                  <a:pt x="10481425" y="3077450"/>
                  <a:pt x="10483192" y="3077450"/>
                </a:cubicBezTo>
                <a:cubicBezTo>
                  <a:pt x="10484296" y="3077450"/>
                  <a:pt x="10485474" y="3077082"/>
                  <a:pt x="10486431" y="3076419"/>
                </a:cubicBezTo>
                <a:close/>
                <a:moveTo>
                  <a:pt x="10560054" y="3022748"/>
                </a:moveTo>
                <a:lnTo>
                  <a:pt x="10565871" y="3018109"/>
                </a:lnTo>
                <a:cubicBezTo>
                  <a:pt x="10568300" y="3016195"/>
                  <a:pt x="10568668" y="3012661"/>
                  <a:pt x="10566754" y="3010305"/>
                </a:cubicBezTo>
                <a:cubicBezTo>
                  <a:pt x="10564840" y="3007876"/>
                  <a:pt x="10561306" y="3007508"/>
                  <a:pt x="10558950" y="3009422"/>
                </a:cubicBezTo>
                <a:lnTo>
                  <a:pt x="10553134" y="3014060"/>
                </a:lnTo>
                <a:cubicBezTo>
                  <a:pt x="10550705" y="3015974"/>
                  <a:pt x="10550336" y="3019508"/>
                  <a:pt x="10552250" y="3021864"/>
                </a:cubicBezTo>
                <a:cubicBezTo>
                  <a:pt x="10553355" y="3023263"/>
                  <a:pt x="10554974" y="3023999"/>
                  <a:pt x="10556668" y="3023926"/>
                </a:cubicBezTo>
                <a:cubicBezTo>
                  <a:pt x="10557846" y="3023926"/>
                  <a:pt x="10559023" y="3023557"/>
                  <a:pt x="10560054" y="3022748"/>
                </a:cubicBezTo>
                <a:close/>
                <a:moveTo>
                  <a:pt x="10562704" y="3019287"/>
                </a:moveTo>
                <a:lnTo>
                  <a:pt x="10605701" y="3017079"/>
                </a:lnTo>
                <a:cubicBezTo>
                  <a:pt x="10608793" y="3016931"/>
                  <a:pt x="10611149" y="3014281"/>
                  <a:pt x="10611002" y="3011262"/>
                </a:cubicBezTo>
                <a:cubicBezTo>
                  <a:pt x="10610854" y="3008170"/>
                  <a:pt x="10607909" y="3006035"/>
                  <a:pt x="10605185" y="3005962"/>
                </a:cubicBezTo>
                <a:lnTo>
                  <a:pt x="10562189" y="3008170"/>
                </a:lnTo>
                <a:cubicBezTo>
                  <a:pt x="10559097" y="3008317"/>
                  <a:pt x="10556741" y="3010968"/>
                  <a:pt x="10556889" y="3013987"/>
                </a:cubicBezTo>
                <a:cubicBezTo>
                  <a:pt x="10557036" y="3017005"/>
                  <a:pt x="10559539" y="3019287"/>
                  <a:pt x="10562484" y="3019287"/>
                </a:cubicBezTo>
                <a:cubicBezTo>
                  <a:pt x="10562484" y="3019287"/>
                  <a:pt x="10562632" y="3019287"/>
                  <a:pt x="10562704" y="3019287"/>
                </a:cubicBezTo>
                <a:close/>
                <a:moveTo>
                  <a:pt x="10609161" y="3015606"/>
                </a:moveTo>
                <a:lnTo>
                  <a:pt x="10688821" y="2941762"/>
                </a:lnTo>
                <a:cubicBezTo>
                  <a:pt x="10691104" y="2939701"/>
                  <a:pt x="10691251" y="2936167"/>
                  <a:pt x="10689116" y="2933884"/>
                </a:cubicBezTo>
                <a:cubicBezTo>
                  <a:pt x="10687054" y="2931602"/>
                  <a:pt x="10683520" y="2931455"/>
                  <a:pt x="10681238" y="2933590"/>
                </a:cubicBezTo>
                <a:lnTo>
                  <a:pt x="10601578" y="3007434"/>
                </a:lnTo>
                <a:cubicBezTo>
                  <a:pt x="10599296" y="3009495"/>
                  <a:pt x="10599148" y="3013029"/>
                  <a:pt x="10601284" y="3015312"/>
                </a:cubicBezTo>
                <a:cubicBezTo>
                  <a:pt x="10602387" y="3016490"/>
                  <a:pt x="10603934" y="3017079"/>
                  <a:pt x="10605406" y="3017079"/>
                </a:cubicBezTo>
                <a:cubicBezTo>
                  <a:pt x="10606732" y="3017079"/>
                  <a:pt x="10608130" y="3016563"/>
                  <a:pt x="10609161" y="3015606"/>
                </a:cubicBezTo>
                <a:close/>
                <a:moveTo>
                  <a:pt x="10686465" y="2943087"/>
                </a:moveTo>
                <a:lnTo>
                  <a:pt x="10779230" y="2917761"/>
                </a:lnTo>
                <a:cubicBezTo>
                  <a:pt x="10782176" y="2916951"/>
                  <a:pt x="10783942" y="2913859"/>
                  <a:pt x="10783133" y="2910914"/>
                </a:cubicBezTo>
                <a:cubicBezTo>
                  <a:pt x="10782323" y="2907969"/>
                  <a:pt x="10779304" y="2906129"/>
                  <a:pt x="10776285" y="2907012"/>
                </a:cubicBezTo>
                <a:lnTo>
                  <a:pt x="10683520" y="2932338"/>
                </a:lnTo>
                <a:cubicBezTo>
                  <a:pt x="10680575" y="2933148"/>
                  <a:pt x="10678808" y="2936240"/>
                  <a:pt x="10679618" y="2939185"/>
                </a:cubicBezTo>
                <a:cubicBezTo>
                  <a:pt x="10680281" y="2941688"/>
                  <a:pt x="10682563" y="2943308"/>
                  <a:pt x="10685067" y="2943308"/>
                </a:cubicBezTo>
                <a:cubicBezTo>
                  <a:pt x="10685508" y="2943308"/>
                  <a:pt x="10686023" y="2943235"/>
                  <a:pt x="10686465" y="2943087"/>
                </a:cubicBezTo>
                <a:close/>
                <a:moveTo>
                  <a:pt x="10781145" y="2916730"/>
                </a:moveTo>
                <a:lnTo>
                  <a:pt x="10866695" y="2850175"/>
                </a:lnTo>
                <a:cubicBezTo>
                  <a:pt x="10869125" y="2848261"/>
                  <a:pt x="10869566" y="2844800"/>
                  <a:pt x="10867652" y="2842371"/>
                </a:cubicBezTo>
                <a:cubicBezTo>
                  <a:pt x="10865738" y="2839941"/>
                  <a:pt x="10862278" y="2839499"/>
                  <a:pt x="10859848" y="2841414"/>
                </a:cubicBezTo>
                <a:lnTo>
                  <a:pt x="10774298" y="2907969"/>
                </a:lnTo>
                <a:cubicBezTo>
                  <a:pt x="10771868" y="2909883"/>
                  <a:pt x="10771427" y="2913344"/>
                  <a:pt x="10773341" y="2915773"/>
                </a:cubicBezTo>
                <a:cubicBezTo>
                  <a:pt x="10774445" y="2917172"/>
                  <a:pt x="10776065" y="2917908"/>
                  <a:pt x="10777758" y="2917908"/>
                </a:cubicBezTo>
                <a:cubicBezTo>
                  <a:pt x="10779009" y="2917908"/>
                  <a:pt x="10780188" y="2917540"/>
                  <a:pt x="10781145" y="2916730"/>
                </a:cubicBezTo>
                <a:close/>
                <a:moveTo>
                  <a:pt x="10866547" y="2850396"/>
                </a:moveTo>
                <a:lnTo>
                  <a:pt x="10957325" y="2786712"/>
                </a:lnTo>
                <a:cubicBezTo>
                  <a:pt x="10959828" y="2784945"/>
                  <a:pt x="10960491" y="2781484"/>
                  <a:pt x="10958650" y="2778981"/>
                </a:cubicBezTo>
                <a:cubicBezTo>
                  <a:pt x="10956883" y="2776478"/>
                  <a:pt x="10953423" y="2775815"/>
                  <a:pt x="10950920" y="2777656"/>
                </a:cubicBezTo>
                <a:lnTo>
                  <a:pt x="10860142" y="2841340"/>
                </a:lnTo>
                <a:cubicBezTo>
                  <a:pt x="10857639" y="2843107"/>
                  <a:pt x="10856977" y="2846567"/>
                  <a:pt x="10858818" y="2849071"/>
                </a:cubicBezTo>
                <a:cubicBezTo>
                  <a:pt x="10859922" y="2850617"/>
                  <a:pt x="10861689" y="2851426"/>
                  <a:pt x="10863382" y="2851426"/>
                </a:cubicBezTo>
                <a:cubicBezTo>
                  <a:pt x="10864487" y="2851353"/>
                  <a:pt x="10865590" y="2851058"/>
                  <a:pt x="10866547" y="2850396"/>
                </a:cubicBezTo>
                <a:close/>
                <a:moveTo>
                  <a:pt x="10957252" y="2786712"/>
                </a:moveTo>
                <a:lnTo>
                  <a:pt x="11019610" y="2743716"/>
                </a:lnTo>
                <a:cubicBezTo>
                  <a:pt x="11022113" y="2741949"/>
                  <a:pt x="11022776" y="2738488"/>
                  <a:pt x="11021009" y="2735985"/>
                </a:cubicBezTo>
                <a:cubicBezTo>
                  <a:pt x="11019242" y="2733482"/>
                  <a:pt x="11015782" y="2732820"/>
                  <a:pt x="11013279" y="2734513"/>
                </a:cubicBezTo>
                <a:lnTo>
                  <a:pt x="10950846" y="2777509"/>
                </a:lnTo>
                <a:cubicBezTo>
                  <a:pt x="10948343" y="2779276"/>
                  <a:pt x="10947680" y="2782736"/>
                  <a:pt x="10949447" y="2785239"/>
                </a:cubicBezTo>
                <a:cubicBezTo>
                  <a:pt x="10950552" y="2786785"/>
                  <a:pt x="10952319" y="2787669"/>
                  <a:pt x="10954085" y="2787669"/>
                </a:cubicBezTo>
                <a:cubicBezTo>
                  <a:pt x="10955190" y="2787669"/>
                  <a:pt x="10956295" y="2787374"/>
                  <a:pt x="10957252" y="2786712"/>
                </a:cubicBezTo>
                <a:close/>
                <a:moveTo>
                  <a:pt x="11019684" y="2743716"/>
                </a:moveTo>
                <a:lnTo>
                  <a:pt x="11050532" y="2722365"/>
                </a:lnTo>
                <a:cubicBezTo>
                  <a:pt x="11053036" y="2720598"/>
                  <a:pt x="11053698" y="2717138"/>
                  <a:pt x="11051931" y="2714635"/>
                </a:cubicBezTo>
                <a:cubicBezTo>
                  <a:pt x="11050164" y="2712058"/>
                  <a:pt x="11046704" y="2711469"/>
                  <a:pt x="11044200" y="2713236"/>
                </a:cubicBezTo>
                <a:lnTo>
                  <a:pt x="11013353" y="2734586"/>
                </a:lnTo>
                <a:cubicBezTo>
                  <a:pt x="11010850" y="2736354"/>
                  <a:pt x="11010186" y="2739814"/>
                  <a:pt x="11011953" y="2742317"/>
                </a:cubicBezTo>
                <a:cubicBezTo>
                  <a:pt x="11013058" y="2743863"/>
                  <a:pt x="11014825" y="2744746"/>
                  <a:pt x="11016591" y="2744746"/>
                </a:cubicBezTo>
                <a:cubicBezTo>
                  <a:pt x="11017622" y="2744673"/>
                  <a:pt x="11018727" y="2744378"/>
                  <a:pt x="11019684" y="2743716"/>
                </a:cubicBezTo>
                <a:close/>
                <a:moveTo>
                  <a:pt x="11050679" y="2722291"/>
                </a:moveTo>
                <a:lnTo>
                  <a:pt x="11116204" y="2674216"/>
                </a:lnTo>
                <a:cubicBezTo>
                  <a:pt x="11118707" y="2672375"/>
                  <a:pt x="11119223" y="2668915"/>
                  <a:pt x="11117382" y="2666411"/>
                </a:cubicBezTo>
                <a:cubicBezTo>
                  <a:pt x="11115542" y="2663908"/>
                  <a:pt x="11112081" y="2663393"/>
                  <a:pt x="11109578" y="2665233"/>
                </a:cubicBezTo>
                <a:lnTo>
                  <a:pt x="11044053" y="2713309"/>
                </a:lnTo>
                <a:cubicBezTo>
                  <a:pt x="11041550" y="2715150"/>
                  <a:pt x="11041035" y="2718610"/>
                  <a:pt x="11042875" y="2721113"/>
                </a:cubicBezTo>
                <a:cubicBezTo>
                  <a:pt x="11043980" y="2722586"/>
                  <a:pt x="11045673" y="2723396"/>
                  <a:pt x="11047440" y="2723396"/>
                </a:cubicBezTo>
                <a:cubicBezTo>
                  <a:pt x="11048545" y="2723396"/>
                  <a:pt x="11049648" y="2723028"/>
                  <a:pt x="11050679" y="2722291"/>
                </a:cubicBezTo>
                <a:close/>
                <a:moveTo>
                  <a:pt x="11116204" y="2674216"/>
                </a:moveTo>
                <a:lnTo>
                  <a:pt x="11143739" y="2653895"/>
                </a:lnTo>
                <a:cubicBezTo>
                  <a:pt x="11146242" y="2652055"/>
                  <a:pt x="11146758" y="2648595"/>
                  <a:pt x="11144917" y="2646091"/>
                </a:cubicBezTo>
                <a:cubicBezTo>
                  <a:pt x="11143077" y="2643588"/>
                  <a:pt x="11139616" y="2643073"/>
                  <a:pt x="11137113" y="2644913"/>
                </a:cubicBezTo>
                <a:lnTo>
                  <a:pt x="11109578" y="2665233"/>
                </a:lnTo>
                <a:cubicBezTo>
                  <a:pt x="11107075" y="2667074"/>
                  <a:pt x="11106560" y="2670534"/>
                  <a:pt x="11108400" y="2673038"/>
                </a:cubicBezTo>
                <a:cubicBezTo>
                  <a:pt x="11109504" y="2674510"/>
                  <a:pt x="11111197" y="2675320"/>
                  <a:pt x="11112891" y="2675320"/>
                </a:cubicBezTo>
                <a:cubicBezTo>
                  <a:pt x="11114069" y="2675320"/>
                  <a:pt x="11115247" y="2674952"/>
                  <a:pt x="11116204" y="2674216"/>
                </a:cubicBezTo>
                <a:close/>
                <a:moveTo>
                  <a:pt x="11144034" y="2653675"/>
                </a:moveTo>
                <a:lnTo>
                  <a:pt x="11234222" y="2577695"/>
                </a:lnTo>
                <a:cubicBezTo>
                  <a:pt x="11236578" y="2575708"/>
                  <a:pt x="11236872" y="2572174"/>
                  <a:pt x="11234884" y="2569818"/>
                </a:cubicBezTo>
                <a:cubicBezTo>
                  <a:pt x="11232896" y="2567462"/>
                  <a:pt x="11229363" y="2567167"/>
                  <a:pt x="11227007" y="2569155"/>
                </a:cubicBezTo>
                <a:lnTo>
                  <a:pt x="11136819" y="2645134"/>
                </a:lnTo>
                <a:cubicBezTo>
                  <a:pt x="11134462" y="2647122"/>
                  <a:pt x="11134168" y="2650656"/>
                  <a:pt x="11136155" y="2653012"/>
                </a:cubicBezTo>
                <a:cubicBezTo>
                  <a:pt x="11137260" y="2654337"/>
                  <a:pt x="11138880" y="2655000"/>
                  <a:pt x="11140426" y="2655000"/>
                </a:cubicBezTo>
                <a:cubicBezTo>
                  <a:pt x="11141751" y="2655000"/>
                  <a:pt x="11143003" y="2654558"/>
                  <a:pt x="11144034" y="2653675"/>
                </a:cubicBezTo>
                <a:close/>
                <a:moveTo>
                  <a:pt x="11234516" y="2577401"/>
                </a:moveTo>
                <a:lnTo>
                  <a:pt x="11320140" y="2492440"/>
                </a:lnTo>
                <a:cubicBezTo>
                  <a:pt x="11322349" y="2490305"/>
                  <a:pt x="11322349" y="2486771"/>
                  <a:pt x="11320140" y="2484562"/>
                </a:cubicBezTo>
                <a:cubicBezTo>
                  <a:pt x="11318005" y="2482353"/>
                  <a:pt x="11314472" y="2482353"/>
                  <a:pt x="11312262" y="2484562"/>
                </a:cubicBezTo>
                <a:lnTo>
                  <a:pt x="11226639" y="2569523"/>
                </a:lnTo>
                <a:cubicBezTo>
                  <a:pt x="11224430" y="2571658"/>
                  <a:pt x="11224430" y="2575192"/>
                  <a:pt x="11226639" y="2577401"/>
                </a:cubicBezTo>
                <a:cubicBezTo>
                  <a:pt x="11227743" y="2578505"/>
                  <a:pt x="11229215" y="2579094"/>
                  <a:pt x="11230615" y="2579021"/>
                </a:cubicBezTo>
                <a:cubicBezTo>
                  <a:pt x="11232013" y="2579021"/>
                  <a:pt x="11233486" y="2578505"/>
                  <a:pt x="11234516" y="2577401"/>
                </a:cubicBezTo>
                <a:close/>
                <a:moveTo>
                  <a:pt x="11320508" y="2492072"/>
                </a:moveTo>
                <a:lnTo>
                  <a:pt x="11400022" y="2396509"/>
                </a:lnTo>
                <a:cubicBezTo>
                  <a:pt x="11402009" y="2394153"/>
                  <a:pt x="11401641" y="2390619"/>
                  <a:pt x="11399285" y="2388631"/>
                </a:cubicBezTo>
                <a:cubicBezTo>
                  <a:pt x="11396929" y="2386643"/>
                  <a:pt x="11393395" y="2387011"/>
                  <a:pt x="11391407" y="2389367"/>
                </a:cubicBezTo>
                <a:lnTo>
                  <a:pt x="11311894" y="2484930"/>
                </a:lnTo>
                <a:cubicBezTo>
                  <a:pt x="11309907" y="2487286"/>
                  <a:pt x="11310275" y="2490820"/>
                  <a:pt x="11312631" y="2492808"/>
                </a:cubicBezTo>
                <a:cubicBezTo>
                  <a:pt x="11313661" y="2493691"/>
                  <a:pt x="11314986" y="2494133"/>
                  <a:pt x="11316238" y="2494133"/>
                </a:cubicBezTo>
                <a:cubicBezTo>
                  <a:pt x="11317858" y="2494060"/>
                  <a:pt x="11319404" y="2493323"/>
                  <a:pt x="11320508" y="2492072"/>
                </a:cubicBezTo>
                <a:close/>
                <a:moveTo>
                  <a:pt x="11397665" y="2398202"/>
                </a:moveTo>
                <a:lnTo>
                  <a:pt x="11472024" y="2371182"/>
                </a:lnTo>
                <a:cubicBezTo>
                  <a:pt x="11474896" y="2370152"/>
                  <a:pt x="11476369" y="2366912"/>
                  <a:pt x="11475338" y="2364041"/>
                </a:cubicBezTo>
                <a:cubicBezTo>
                  <a:pt x="11474307" y="2361170"/>
                  <a:pt x="11471067" y="2359624"/>
                  <a:pt x="11468197" y="2360728"/>
                </a:cubicBezTo>
                <a:lnTo>
                  <a:pt x="11393837" y="2387748"/>
                </a:lnTo>
                <a:cubicBezTo>
                  <a:pt x="11390965" y="2388778"/>
                  <a:pt x="11389493" y="2392018"/>
                  <a:pt x="11390524" y="2394889"/>
                </a:cubicBezTo>
                <a:cubicBezTo>
                  <a:pt x="11391334" y="2397171"/>
                  <a:pt x="11393469" y="2398570"/>
                  <a:pt x="11395825" y="2398570"/>
                </a:cubicBezTo>
                <a:cubicBezTo>
                  <a:pt x="11396414" y="2398497"/>
                  <a:pt x="11397077" y="2398423"/>
                  <a:pt x="11397665" y="2398202"/>
                </a:cubicBezTo>
                <a:close/>
                <a:moveTo>
                  <a:pt x="11473497" y="2370299"/>
                </a:moveTo>
                <a:lnTo>
                  <a:pt x="11528715" y="2327966"/>
                </a:lnTo>
                <a:cubicBezTo>
                  <a:pt x="11531144" y="2326051"/>
                  <a:pt x="11531586" y="2322591"/>
                  <a:pt x="11529746" y="2320162"/>
                </a:cubicBezTo>
                <a:cubicBezTo>
                  <a:pt x="11527831" y="2317732"/>
                  <a:pt x="11524371" y="2317290"/>
                  <a:pt x="11521941" y="2319131"/>
                </a:cubicBezTo>
                <a:lnTo>
                  <a:pt x="11466724" y="2361464"/>
                </a:lnTo>
                <a:cubicBezTo>
                  <a:pt x="11464295" y="2363378"/>
                  <a:pt x="11463852" y="2366839"/>
                  <a:pt x="11465693" y="2369268"/>
                </a:cubicBezTo>
                <a:cubicBezTo>
                  <a:pt x="11466797" y="2370741"/>
                  <a:pt x="11468491" y="2371477"/>
                  <a:pt x="11470184" y="2371477"/>
                </a:cubicBezTo>
                <a:cubicBezTo>
                  <a:pt x="11471288" y="2371477"/>
                  <a:pt x="11472467" y="2371035"/>
                  <a:pt x="11473497" y="2370299"/>
                </a:cubicBezTo>
                <a:close/>
                <a:moveTo>
                  <a:pt x="11529893" y="2326714"/>
                </a:moveTo>
                <a:lnTo>
                  <a:pt x="11580398" y="2255299"/>
                </a:lnTo>
                <a:cubicBezTo>
                  <a:pt x="11582165" y="2252796"/>
                  <a:pt x="11581576" y="2249336"/>
                  <a:pt x="11579073" y="2247495"/>
                </a:cubicBezTo>
                <a:cubicBezTo>
                  <a:pt x="11576570" y="2245728"/>
                  <a:pt x="11573110" y="2246317"/>
                  <a:pt x="11571269" y="2248821"/>
                </a:cubicBezTo>
                <a:lnTo>
                  <a:pt x="11520763" y="2320235"/>
                </a:lnTo>
                <a:cubicBezTo>
                  <a:pt x="11518996" y="2322738"/>
                  <a:pt x="11519586" y="2326199"/>
                  <a:pt x="11522089" y="2328039"/>
                </a:cubicBezTo>
                <a:cubicBezTo>
                  <a:pt x="11523119" y="2328775"/>
                  <a:pt x="11524224" y="2329070"/>
                  <a:pt x="11525328" y="2329070"/>
                </a:cubicBezTo>
                <a:cubicBezTo>
                  <a:pt x="11527095" y="2329070"/>
                  <a:pt x="11528789" y="2328260"/>
                  <a:pt x="11529893" y="2326714"/>
                </a:cubicBezTo>
                <a:close/>
                <a:moveTo>
                  <a:pt x="11580398" y="2255373"/>
                </a:moveTo>
                <a:lnTo>
                  <a:pt x="11598362" y="2229899"/>
                </a:lnTo>
                <a:cubicBezTo>
                  <a:pt x="11600129" y="2227396"/>
                  <a:pt x="11599540" y="2223936"/>
                  <a:pt x="11597037" y="2222169"/>
                </a:cubicBezTo>
                <a:cubicBezTo>
                  <a:pt x="11594534" y="2220402"/>
                  <a:pt x="11591073" y="2220991"/>
                  <a:pt x="11589307" y="2223494"/>
                </a:cubicBezTo>
                <a:lnTo>
                  <a:pt x="11571342" y="2248968"/>
                </a:lnTo>
                <a:cubicBezTo>
                  <a:pt x="11569575" y="2251471"/>
                  <a:pt x="11570165" y="2254931"/>
                  <a:pt x="11572668" y="2256698"/>
                </a:cubicBezTo>
                <a:cubicBezTo>
                  <a:pt x="11573625" y="2257434"/>
                  <a:pt x="11574803" y="2257729"/>
                  <a:pt x="11575908" y="2257729"/>
                </a:cubicBezTo>
                <a:cubicBezTo>
                  <a:pt x="11577601" y="2257655"/>
                  <a:pt x="11579294" y="2256846"/>
                  <a:pt x="11580398" y="2255373"/>
                </a:cubicBezTo>
                <a:close/>
                <a:moveTo>
                  <a:pt x="10260703" y="831795"/>
                </a:moveTo>
                <a:lnTo>
                  <a:pt x="10355161" y="785486"/>
                </a:lnTo>
                <a:cubicBezTo>
                  <a:pt x="10357959" y="784161"/>
                  <a:pt x="10359063" y="780774"/>
                  <a:pt x="10357738" y="778050"/>
                </a:cubicBezTo>
                <a:cubicBezTo>
                  <a:pt x="10356413" y="775252"/>
                  <a:pt x="10353026" y="774148"/>
                  <a:pt x="10350302" y="775473"/>
                </a:cubicBezTo>
                <a:lnTo>
                  <a:pt x="10255843" y="821782"/>
                </a:lnTo>
                <a:cubicBezTo>
                  <a:pt x="10253046" y="823107"/>
                  <a:pt x="10251941" y="826494"/>
                  <a:pt x="10253267" y="829218"/>
                </a:cubicBezTo>
                <a:cubicBezTo>
                  <a:pt x="10254224" y="831206"/>
                  <a:pt x="10256212" y="832384"/>
                  <a:pt x="10258273" y="832310"/>
                </a:cubicBezTo>
                <a:cubicBezTo>
                  <a:pt x="10259156" y="832384"/>
                  <a:pt x="10259966" y="832163"/>
                  <a:pt x="10260703" y="831795"/>
                </a:cubicBezTo>
                <a:close/>
                <a:moveTo>
                  <a:pt x="10354572" y="785780"/>
                </a:moveTo>
                <a:lnTo>
                  <a:pt x="10453964" y="751546"/>
                </a:lnTo>
                <a:cubicBezTo>
                  <a:pt x="10456908" y="750515"/>
                  <a:pt x="10458381" y="747349"/>
                  <a:pt x="10457424" y="744478"/>
                </a:cubicBezTo>
                <a:cubicBezTo>
                  <a:pt x="10456393" y="741533"/>
                  <a:pt x="10453300" y="740060"/>
                  <a:pt x="10450356" y="741017"/>
                </a:cubicBezTo>
                <a:lnTo>
                  <a:pt x="10350965" y="775252"/>
                </a:lnTo>
                <a:cubicBezTo>
                  <a:pt x="10348020" y="776283"/>
                  <a:pt x="10346473" y="779449"/>
                  <a:pt x="10347504" y="782320"/>
                </a:cubicBezTo>
                <a:cubicBezTo>
                  <a:pt x="10348314" y="784676"/>
                  <a:pt x="10350449" y="786075"/>
                  <a:pt x="10352805" y="786075"/>
                </a:cubicBezTo>
                <a:cubicBezTo>
                  <a:pt x="10353320" y="786075"/>
                  <a:pt x="10353983" y="785928"/>
                  <a:pt x="10354572" y="785780"/>
                </a:cubicBezTo>
                <a:close/>
                <a:moveTo>
                  <a:pt x="427074" y="1726464"/>
                </a:moveTo>
                <a:cubicBezTo>
                  <a:pt x="429651" y="1724844"/>
                  <a:pt x="430387" y="1721384"/>
                  <a:pt x="428767" y="1718734"/>
                </a:cubicBezTo>
                <a:lnTo>
                  <a:pt x="372225" y="1630312"/>
                </a:lnTo>
                <a:cubicBezTo>
                  <a:pt x="370605" y="1627735"/>
                  <a:pt x="367145" y="1626999"/>
                  <a:pt x="364494" y="1628619"/>
                </a:cubicBezTo>
                <a:cubicBezTo>
                  <a:pt x="361918" y="1630238"/>
                  <a:pt x="361181" y="1633699"/>
                  <a:pt x="362801" y="1636349"/>
                </a:cubicBezTo>
                <a:lnTo>
                  <a:pt x="419344" y="1724771"/>
                </a:lnTo>
                <a:cubicBezTo>
                  <a:pt x="420448" y="1726464"/>
                  <a:pt x="422215" y="1727347"/>
                  <a:pt x="424056" y="1727347"/>
                </a:cubicBezTo>
                <a:cubicBezTo>
                  <a:pt x="425086" y="1727347"/>
                  <a:pt x="426117" y="1727053"/>
                  <a:pt x="427074" y="1726464"/>
                </a:cubicBezTo>
                <a:close/>
                <a:moveTo>
                  <a:pt x="369869" y="1638411"/>
                </a:moveTo>
                <a:cubicBezTo>
                  <a:pt x="372667" y="1637085"/>
                  <a:pt x="373845" y="1633772"/>
                  <a:pt x="372593" y="1630975"/>
                </a:cubicBezTo>
                <a:lnTo>
                  <a:pt x="325695" y="1530258"/>
                </a:lnTo>
                <a:cubicBezTo>
                  <a:pt x="324370" y="1527460"/>
                  <a:pt x="321057" y="1526282"/>
                  <a:pt x="318259" y="1527534"/>
                </a:cubicBezTo>
                <a:cubicBezTo>
                  <a:pt x="315461" y="1528859"/>
                  <a:pt x="314283" y="1532172"/>
                  <a:pt x="315535" y="1534970"/>
                </a:cubicBezTo>
                <a:lnTo>
                  <a:pt x="362433" y="1635687"/>
                </a:lnTo>
                <a:cubicBezTo>
                  <a:pt x="363390" y="1637748"/>
                  <a:pt x="365451" y="1638926"/>
                  <a:pt x="367513" y="1638926"/>
                </a:cubicBezTo>
                <a:cubicBezTo>
                  <a:pt x="368323" y="1638926"/>
                  <a:pt x="369133" y="1638705"/>
                  <a:pt x="369869" y="1638411"/>
                </a:cubicBezTo>
                <a:close/>
                <a:moveTo>
                  <a:pt x="322308" y="1537915"/>
                </a:moveTo>
                <a:cubicBezTo>
                  <a:pt x="325253" y="1536958"/>
                  <a:pt x="326873" y="1533792"/>
                  <a:pt x="325916" y="1530921"/>
                </a:cubicBezTo>
                <a:lnTo>
                  <a:pt x="290429" y="1421958"/>
                </a:lnTo>
                <a:cubicBezTo>
                  <a:pt x="289472" y="1419014"/>
                  <a:pt x="286307" y="1417467"/>
                  <a:pt x="283435" y="1418351"/>
                </a:cubicBezTo>
                <a:cubicBezTo>
                  <a:pt x="280490" y="1419308"/>
                  <a:pt x="278871" y="1422474"/>
                  <a:pt x="279828" y="1425345"/>
                </a:cubicBezTo>
                <a:lnTo>
                  <a:pt x="315314" y="1534307"/>
                </a:lnTo>
                <a:cubicBezTo>
                  <a:pt x="316050" y="1536663"/>
                  <a:pt x="318259" y="1538136"/>
                  <a:pt x="320689" y="1538136"/>
                </a:cubicBezTo>
                <a:cubicBezTo>
                  <a:pt x="321204" y="1538136"/>
                  <a:pt x="321793" y="1538062"/>
                  <a:pt x="322308" y="1537915"/>
                </a:cubicBezTo>
                <a:close/>
                <a:moveTo>
                  <a:pt x="286159" y="1429100"/>
                </a:moveTo>
                <a:cubicBezTo>
                  <a:pt x="289178" y="1428511"/>
                  <a:pt x="291166" y="1425566"/>
                  <a:pt x="290577" y="1422547"/>
                </a:cubicBezTo>
                <a:lnTo>
                  <a:pt x="268342" y="1309536"/>
                </a:lnTo>
                <a:cubicBezTo>
                  <a:pt x="267754" y="1306517"/>
                  <a:pt x="264735" y="1304603"/>
                  <a:pt x="261790" y="1305118"/>
                </a:cubicBezTo>
                <a:cubicBezTo>
                  <a:pt x="258771" y="1305707"/>
                  <a:pt x="256784" y="1308652"/>
                  <a:pt x="257373" y="1311671"/>
                </a:cubicBezTo>
                <a:lnTo>
                  <a:pt x="279607" y="1424682"/>
                </a:lnTo>
                <a:cubicBezTo>
                  <a:pt x="280122" y="1427333"/>
                  <a:pt x="282478" y="1429173"/>
                  <a:pt x="285129" y="1429173"/>
                </a:cubicBezTo>
                <a:cubicBezTo>
                  <a:pt x="285497" y="1429173"/>
                  <a:pt x="285791" y="1429173"/>
                  <a:pt x="286159" y="1429100"/>
                </a:cubicBezTo>
                <a:close/>
                <a:moveTo>
                  <a:pt x="263189" y="1316162"/>
                </a:moveTo>
                <a:cubicBezTo>
                  <a:pt x="266281" y="1315941"/>
                  <a:pt x="268563" y="1313291"/>
                  <a:pt x="268416" y="1310272"/>
                </a:cubicBezTo>
                <a:lnTo>
                  <a:pt x="261201" y="1197334"/>
                </a:lnTo>
                <a:cubicBezTo>
                  <a:pt x="260980" y="1194242"/>
                  <a:pt x="258698" y="1191739"/>
                  <a:pt x="255311" y="1192107"/>
                </a:cubicBezTo>
                <a:cubicBezTo>
                  <a:pt x="252219" y="1192328"/>
                  <a:pt x="249937" y="1194978"/>
                  <a:pt x="250084" y="1197997"/>
                </a:cubicBezTo>
                <a:lnTo>
                  <a:pt x="257299" y="1310935"/>
                </a:lnTo>
                <a:cubicBezTo>
                  <a:pt x="257520" y="1313880"/>
                  <a:pt x="259949" y="1316162"/>
                  <a:pt x="262894" y="1316162"/>
                </a:cubicBezTo>
                <a:cubicBezTo>
                  <a:pt x="262968" y="1316162"/>
                  <a:pt x="263115" y="1316162"/>
                  <a:pt x="263189" y="1316162"/>
                </a:cubicBezTo>
                <a:close/>
                <a:moveTo>
                  <a:pt x="261201" y="1198070"/>
                </a:moveTo>
                <a:lnTo>
                  <a:pt x="270772" y="1089329"/>
                </a:lnTo>
                <a:cubicBezTo>
                  <a:pt x="271067" y="1086237"/>
                  <a:pt x="268784" y="1083586"/>
                  <a:pt x="265692" y="1083292"/>
                </a:cubicBezTo>
                <a:cubicBezTo>
                  <a:pt x="262894" y="1083071"/>
                  <a:pt x="259949" y="1085280"/>
                  <a:pt x="259655" y="1088372"/>
                </a:cubicBezTo>
                <a:lnTo>
                  <a:pt x="250084" y="1197113"/>
                </a:lnTo>
                <a:cubicBezTo>
                  <a:pt x="249789" y="1200205"/>
                  <a:pt x="252072" y="1202856"/>
                  <a:pt x="255164" y="1203150"/>
                </a:cubicBezTo>
                <a:cubicBezTo>
                  <a:pt x="255311" y="1203150"/>
                  <a:pt x="255532" y="1203150"/>
                  <a:pt x="255679" y="1203150"/>
                </a:cubicBezTo>
                <a:cubicBezTo>
                  <a:pt x="258551" y="1203150"/>
                  <a:pt x="260980" y="1201015"/>
                  <a:pt x="261201" y="1198070"/>
                </a:cubicBezTo>
                <a:close/>
                <a:moveTo>
                  <a:pt x="270625" y="1090065"/>
                </a:moveTo>
                <a:lnTo>
                  <a:pt x="293890" y="987802"/>
                </a:lnTo>
                <a:cubicBezTo>
                  <a:pt x="294552" y="984784"/>
                  <a:pt x="292712" y="981839"/>
                  <a:pt x="289693" y="981103"/>
                </a:cubicBezTo>
                <a:cubicBezTo>
                  <a:pt x="286675" y="980367"/>
                  <a:pt x="283730" y="982281"/>
                  <a:pt x="282994" y="985299"/>
                </a:cubicBezTo>
                <a:lnTo>
                  <a:pt x="259729" y="1087562"/>
                </a:lnTo>
                <a:cubicBezTo>
                  <a:pt x="259066" y="1090580"/>
                  <a:pt x="260907" y="1093525"/>
                  <a:pt x="263925" y="1094262"/>
                </a:cubicBezTo>
                <a:cubicBezTo>
                  <a:pt x="264367" y="1094335"/>
                  <a:pt x="264809" y="1094409"/>
                  <a:pt x="265177" y="1094409"/>
                </a:cubicBezTo>
                <a:cubicBezTo>
                  <a:pt x="267827" y="1094409"/>
                  <a:pt x="270036" y="1092642"/>
                  <a:pt x="270625" y="1090065"/>
                </a:cubicBezTo>
                <a:close/>
                <a:moveTo>
                  <a:pt x="293742" y="988465"/>
                </a:moveTo>
                <a:lnTo>
                  <a:pt x="327683" y="895037"/>
                </a:lnTo>
                <a:cubicBezTo>
                  <a:pt x="328713" y="892166"/>
                  <a:pt x="327241" y="888926"/>
                  <a:pt x="324370" y="887896"/>
                </a:cubicBezTo>
                <a:cubicBezTo>
                  <a:pt x="321425" y="886865"/>
                  <a:pt x="318259" y="888338"/>
                  <a:pt x="317228" y="891209"/>
                </a:cubicBezTo>
                <a:lnTo>
                  <a:pt x="283288" y="984637"/>
                </a:lnTo>
                <a:cubicBezTo>
                  <a:pt x="282257" y="987508"/>
                  <a:pt x="283730" y="990747"/>
                  <a:pt x="286601" y="991778"/>
                </a:cubicBezTo>
                <a:cubicBezTo>
                  <a:pt x="287264" y="991999"/>
                  <a:pt x="287926" y="992146"/>
                  <a:pt x="288515" y="992146"/>
                </a:cubicBezTo>
                <a:cubicBezTo>
                  <a:pt x="290798" y="992146"/>
                  <a:pt x="292933" y="990747"/>
                  <a:pt x="293742" y="988465"/>
                </a:cubicBezTo>
                <a:close/>
                <a:moveTo>
                  <a:pt x="327388" y="895626"/>
                </a:moveTo>
                <a:lnTo>
                  <a:pt x="368985" y="813168"/>
                </a:lnTo>
                <a:cubicBezTo>
                  <a:pt x="370384" y="810444"/>
                  <a:pt x="369280" y="807058"/>
                  <a:pt x="366556" y="805659"/>
                </a:cubicBezTo>
                <a:cubicBezTo>
                  <a:pt x="363832" y="804260"/>
                  <a:pt x="360445" y="805364"/>
                  <a:pt x="359046" y="808088"/>
                </a:cubicBezTo>
                <a:lnTo>
                  <a:pt x="317449" y="890546"/>
                </a:lnTo>
                <a:cubicBezTo>
                  <a:pt x="316050" y="893270"/>
                  <a:pt x="317155" y="896657"/>
                  <a:pt x="319879" y="898056"/>
                </a:cubicBezTo>
                <a:cubicBezTo>
                  <a:pt x="320689" y="898498"/>
                  <a:pt x="321572" y="898645"/>
                  <a:pt x="322456" y="898645"/>
                </a:cubicBezTo>
                <a:cubicBezTo>
                  <a:pt x="324517" y="898718"/>
                  <a:pt x="326431" y="897614"/>
                  <a:pt x="327388" y="895626"/>
                </a:cubicBezTo>
                <a:close/>
                <a:moveTo>
                  <a:pt x="2152802" y="1852139"/>
                </a:moveTo>
                <a:lnTo>
                  <a:pt x="2164655" y="1847132"/>
                </a:lnTo>
                <a:cubicBezTo>
                  <a:pt x="2167453" y="1845954"/>
                  <a:pt x="2168778" y="1842641"/>
                  <a:pt x="2167600" y="1839844"/>
                </a:cubicBezTo>
                <a:cubicBezTo>
                  <a:pt x="2166422" y="1837046"/>
                  <a:pt x="2163183" y="1835647"/>
                  <a:pt x="2160311" y="1836899"/>
                </a:cubicBezTo>
                <a:lnTo>
                  <a:pt x="2148458" y="1841905"/>
                </a:lnTo>
                <a:cubicBezTo>
                  <a:pt x="2145660" y="1843083"/>
                  <a:pt x="2144261" y="1846396"/>
                  <a:pt x="2145513" y="1849194"/>
                </a:cubicBezTo>
                <a:cubicBezTo>
                  <a:pt x="2146397" y="1851329"/>
                  <a:pt x="2148532" y="1852581"/>
                  <a:pt x="2150667" y="1852581"/>
                </a:cubicBezTo>
                <a:cubicBezTo>
                  <a:pt x="2151329" y="1852581"/>
                  <a:pt x="2152065" y="1852433"/>
                  <a:pt x="2152802" y="1852139"/>
                </a:cubicBezTo>
                <a:close/>
                <a:moveTo>
                  <a:pt x="2164655" y="1847132"/>
                </a:moveTo>
                <a:lnTo>
                  <a:pt x="2175404" y="1842568"/>
                </a:lnTo>
                <a:cubicBezTo>
                  <a:pt x="2178202" y="1841390"/>
                  <a:pt x="2179527" y="1838077"/>
                  <a:pt x="2178349" y="1835279"/>
                </a:cubicBezTo>
                <a:cubicBezTo>
                  <a:pt x="2177171" y="1832481"/>
                  <a:pt x="2173932" y="1831083"/>
                  <a:pt x="2171060" y="1832334"/>
                </a:cubicBezTo>
                <a:lnTo>
                  <a:pt x="2160311" y="1836899"/>
                </a:lnTo>
                <a:cubicBezTo>
                  <a:pt x="2157514" y="1838077"/>
                  <a:pt x="2156188" y="1841390"/>
                  <a:pt x="2157366" y="1844188"/>
                </a:cubicBezTo>
                <a:cubicBezTo>
                  <a:pt x="2158250" y="1846323"/>
                  <a:pt x="2160385" y="1847574"/>
                  <a:pt x="2162520" y="1847574"/>
                </a:cubicBezTo>
                <a:cubicBezTo>
                  <a:pt x="2163256" y="1847574"/>
                  <a:pt x="2163993" y="1847427"/>
                  <a:pt x="2164655" y="1847132"/>
                </a:cubicBezTo>
                <a:close/>
                <a:moveTo>
                  <a:pt x="2175404" y="1842641"/>
                </a:moveTo>
                <a:lnTo>
                  <a:pt x="2199258" y="1832555"/>
                </a:lnTo>
                <a:cubicBezTo>
                  <a:pt x="2202056" y="1831377"/>
                  <a:pt x="2203454" y="1828064"/>
                  <a:pt x="2202203" y="1825266"/>
                </a:cubicBezTo>
                <a:cubicBezTo>
                  <a:pt x="2201025" y="1822469"/>
                  <a:pt x="2197712" y="1821070"/>
                  <a:pt x="2194914" y="1822321"/>
                </a:cubicBezTo>
                <a:lnTo>
                  <a:pt x="2171060" y="1832408"/>
                </a:lnTo>
                <a:cubicBezTo>
                  <a:pt x="2168263" y="1833586"/>
                  <a:pt x="2166864" y="1836899"/>
                  <a:pt x="2168115" y="1839696"/>
                </a:cubicBezTo>
                <a:cubicBezTo>
                  <a:pt x="2168999" y="1841832"/>
                  <a:pt x="2171134" y="1843083"/>
                  <a:pt x="2173269" y="1843083"/>
                </a:cubicBezTo>
                <a:cubicBezTo>
                  <a:pt x="2173932" y="1843083"/>
                  <a:pt x="2174668" y="1842936"/>
                  <a:pt x="2175404" y="1842641"/>
                </a:cubicBezTo>
                <a:close/>
                <a:moveTo>
                  <a:pt x="2199258" y="1832555"/>
                </a:moveTo>
                <a:lnTo>
                  <a:pt x="2235775" y="1817168"/>
                </a:lnTo>
                <a:cubicBezTo>
                  <a:pt x="2238573" y="1815990"/>
                  <a:pt x="2239898" y="1812677"/>
                  <a:pt x="2238720" y="1809879"/>
                </a:cubicBezTo>
                <a:cubicBezTo>
                  <a:pt x="2237542" y="1807081"/>
                  <a:pt x="2234303" y="1805682"/>
                  <a:pt x="2231431" y="1806934"/>
                </a:cubicBezTo>
                <a:lnTo>
                  <a:pt x="2194914" y="1822321"/>
                </a:lnTo>
                <a:cubicBezTo>
                  <a:pt x="2192116" y="1823499"/>
                  <a:pt x="2190791" y="1826812"/>
                  <a:pt x="2191969" y="1829610"/>
                </a:cubicBezTo>
                <a:cubicBezTo>
                  <a:pt x="2192853" y="1831745"/>
                  <a:pt x="2194988" y="1832997"/>
                  <a:pt x="2197123" y="1832997"/>
                </a:cubicBezTo>
                <a:cubicBezTo>
                  <a:pt x="2197786" y="1832997"/>
                  <a:pt x="2198522" y="1832849"/>
                  <a:pt x="2199258" y="1832555"/>
                </a:cubicBezTo>
                <a:close/>
                <a:moveTo>
                  <a:pt x="2235775" y="1817168"/>
                </a:moveTo>
                <a:lnTo>
                  <a:pt x="2248144" y="1811941"/>
                </a:lnTo>
                <a:cubicBezTo>
                  <a:pt x="2250942" y="1810763"/>
                  <a:pt x="2252267" y="1807449"/>
                  <a:pt x="2251089" y="1804652"/>
                </a:cubicBezTo>
                <a:cubicBezTo>
                  <a:pt x="2249911" y="1801854"/>
                  <a:pt x="2246671" y="1800455"/>
                  <a:pt x="2243800" y="1801707"/>
                </a:cubicBezTo>
                <a:lnTo>
                  <a:pt x="2231431" y="1806934"/>
                </a:lnTo>
                <a:cubicBezTo>
                  <a:pt x="2228634" y="1808112"/>
                  <a:pt x="2227308" y="1811425"/>
                  <a:pt x="2228486" y="1814223"/>
                </a:cubicBezTo>
                <a:cubicBezTo>
                  <a:pt x="2229370" y="1816358"/>
                  <a:pt x="2231505" y="1817610"/>
                  <a:pt x="2233640" y="1817610"/>
                </a:cubicBezTo>
                <a:cubicBezTo>
                  <a:pt x="2234376" y="1817536"/>
                  <a:pt x="2235039" y="1817462"/>
                  <a:pt x="2235775" y="1817168"/>
                </a:cubicBezTo>
                <a:close/>
                <a:moveTo>
                  <a:pt x="2249322" y="1811278"/>
                </a:moveTo>
                <a:lnTo>
                  <a:pt x="2331632" y="1750318"/>
                </a:lnTo>
                <a:cubicBezTo>
                  <a:pt x="2334136" y="1748477"/>
                  <a:pt x="2334651" y="1745017"/>
                  <a:pt x="2332810" y="1742514"/>
                </a:cubicBezTo>
                <a:cubicBezTo>
                  <a:pt x="2330970" y="1740011"/>
                  <a:pt x="2327510" y="1739569"/>
                  <a:pt x="2325006" y="1741336"/>
                </a:cubicBezTo>
                <a:lnTo>
                  <a:pt x="2242696" y="1802296"/>
                </a:lnTo>
                <a:cubicBezTo>
                  <a:pt x="2240192" y="1804136"/>
                  <a:pt x="2239677" y="1807597"/>
                  <a:pt x="2241518" y="1810100"/>
                </a:cubicBezTo>
                <a:cubicBezTo>
                  <a:pt x="2242622" y="1811572"/>
                  <a:pt x="2244315" y="1812382"/>
                  <a:pt x="2246009" y="1812382"/>
                </a:cubicBezTo>
                <a:cubicBezTo>
                  <a:pt x="2247187" y="1812382"/>
                  <a:pt x="2248291" y="1812014"/>
                  <a:pt x="2249322" y="1811278"/>
                </a:cubicBezTo>
                <a:close/>
                <a:moveTo>
                  <a:pt x="2332590" y="1749434"/>
                </a:moveTo>
                <a:lnTo>
                  <a:pt x="2338627" y="1742072"/>
                </a:lnTo>
                <a:cubicBezTo>
                  <a:pt x="2340615" y="1739716"/>
                  <a:pt x="2340246" y="1736182"/>
                  <a:pt x="2337890" y="1734194"/>
                </a:cubicBezTo>
                <a:cubicBezTo>
                  <a:pt x="2335534" y="1732207"/>
                  <a:pt x="2332000" y="1732575"/>
                  <a:pt x="2330013" y="1734931"/>
                </a:cubicBezTo>
                <a:lnTo>
                  <a:pt x="2323976" y="1742293"/>
                </a:lnTo>
                <a:cubicBezTo>
                  <a:pt x="2321988" y="1744649"/>
                  <a:pt x="2322356" y="1748183"/>
                  <a:pt x="2324712" y="1750171"/>
                </a:cubicBezTo>
                <a:cubicBezTo>
                  <a:pt x="2325743" y="1751054"/>
                  <a:pt x="2327068" y="1751496"/>
                  <a:pt x="2328319" y="1751422"/>
                </a:cubicBezTo>
                <a:cubicBezTo>
                  <a:pt x="2329939" y="1751422"/>
                  <a:pt x="2331485" y="1750760"/>
                  <a:pt x="2332590" y="1749434"/>
                </a:cubicBezTo>
                <a:close/>
                <a:moveTo>
                  <a:pt x="2338627" y="1742072"/>
                </a:moveTo>
                <a:lnTo>
                  <a:pt x="2399366" y="1668596"/>
                </a:lnTo>
                <a:cubicBezTo>
                  <a:pt x="2401354" y="1666240"/>
                  <a:pt x="2400985" y="1662706"/>
                  <a:pt x="2398630" y="1660719"/>
                </a:cubicBezTo>
                <a:cubicBezTo>
                  <a:pt x="2396274" y="1658731"/>
                  <a:pt x="2392740" y="1659099"/>
                  <a:pt x="2390752" y="1661455"/>
                </a:cubicBezTo>
                <a:lnTo>
                  <a:pt x="2330013" y="1734931"/>
                </a:lnTo>
                <a:cubicBezTo>
                  <a:pt x="2328025" y="1737287"/>
                  <a:pt x="2328393" y="1740820"/>
                  <a:pt x="2330749" y="1742808"/>
                </a:cubicBezTo>
                <a:cubicBezTo>
                  <a:pt x="2331780" y="1743692"/>
                  <a:pt x="2333105" y="1744134"/>
                  <a:pt x="2334356" y="1744060"/>
                </a:cubicBezTo>
                <a:cubicBezTo>
                  <a:pt x="2335976" y="1744060"/>
                  <a:pt x="2337522" y="1743397"/>
                  <a:pt x="2338627" y="1742072"/>
                </a:cubicBezTo>
                <a:close/>
                <a:moveTo>
                  <a:pt x="2400102" y="1667492"/>
                </a:moveTo>
                <a:lnTo>
                  <a:pt x="2448767" y="1567806"/>
                </a:lnTo>
                <a:cubicBezTo>
                  <a:pt x="2450092" y="1565008"/>
                  <a:pt x="2448988" y="1561695"/>
                  <a:pt x="2446190" y="1560370"/>
                </a:cubicBezTo>
                <a:cubicBezTo>
                  <a:pt x="2443466" y="1558971"/>
                  <a:pt x="2440080" y="1560149"/>
                  <a:pt x="2438754" y="1562947"/>
                </a:cubicBezTo>
                <a:lnTo>
                  <a:pt x="2390089" y="1662633"/>
                </a:lnTo>
                <a:cubicBezTo>
                  <a:pt x="2388764" y="1665430"/>
                  <a:pt x="2389868" y="1668743"/>
                  <a:pt x="2392666" y="1670069"/>
                </a:cubicBezTo>
                <a:cubicBezTo>
                  <a:pt x="2393476" y="1670437"/>
                  <a:pt x="2394286" y="1670658"/>
                  <a:pt x="2395169" y="1670658"/>
                </a:cubicBezTo>
                <a:cubicBezTo>
                  <a:pt x="2397157" y="1670658"/>
                  <a:pt x="2399145" y="1669480"/>
                  <a:pt x="2400102" y="1667492"/>
                </a:cubicBezTo>
                <a:close/>
                <a:moveTo>
                  <a:pt x="2449135" y="1566775"/>
                </a:moveTo>
                <a:lnTo>
                  <a:pt x="2478584" y="1452512"/>
                </a:lnTo>
                <a:cubicBezTo>
                  <a:pt x="2479321" y="1449567"/>
                  <a:pt x="2477554" y="1446475"/>
                  <a:pt x="2474609" y="1445739"/>
                </a:cubicBezTo>
                <a:cubicBezTo>
                  <a:pt x="2471590" y="1444929"/>
                  <a:pt x="2468572" y="1446769"/>
                  <a:pt x="2467835" y="1449714"/>
                </a:cubicBezTo>
                <a:lnTo>
                  <a:pt x="2438386" y="1563978"/>
                </a:lnTo>
                <a:cubicBezTo>
                  <a:pt x="2437650" y="1566923"/>
                  <a:pt x="2439417" y="1570015"/>
                  <a:pt x="2442362" y="1570751"/>
                </a:cubicBezTo>
                <a:cubicBezTo>
                  <a:pt x="2442877" y="1570898"/>
                  <a:pt x="2443319" y="1570898"/>
                  <a:pt x="2443761" y="1570898"/>
                </a:cubicBezTo>
                <a:cubicBezTo>
                  <a:pt x="2446264" y="1570898"/>
                  <a:pt x="2448472" y="1569278"/>
                  <a:pt x="2449135" y="1566775"/>
                </a:cubicBezTo>
                <a:close/>
                <a:moveTo>
                  <a:pt x="2478732" y="1451481"/>
                </a:moveTo>
                <a:lnTo>
                  <a:pt x="2487861" y="1326985"/>
                </a:lnTo>
                <a:cubicBezTo>
                  <a:pt x="2488082" y="1323892"/>
                  <a:pt x="2485799" y="1321242"/>
                  <a:pt x="2482707" y="1321021"/>
                </a:cubicBezTo>
                <a:cubicBezTo>
                  <a:pt x="2479689" y="1320874"/>
                  <a:pt x="2476965" y="1323083"/>
                  <a:pt x="2476744" y="1326175"/>
                </a:cubicBezTo>
                <a:lnTo>
                  <a:pt x="2467615" y="1450671"/>
                </a:lnTo>
                <a:cubicBezTo>
                  <a:pt x="2467394" y="1453764"/>
                  <a:pt x="2469676" y="1456414"/>
                  <a:pt x="2472768" y="1456635"/>
                </a:cubicBezTo>
                <a:cubicBezTo>
                  <a:pt x="2472915" y="1456635"/>
                  <a:pt x="2473063" y="1456635"/>
                  <a:pt x="2473210" y="1456635"/>
                </a:cubicBezTo>
                <a:cubicBezTo>
                  <a:pt x="2476081" y="1456635"/>
                  <a:pt x="2478511" y="1454426"/>
                  <a:pt x="2478732" y="1451481"/>
                </a:cubicBezTo>
                <a:close/>
                <a:moveTo>
                  <a:pt x="2482781" y="1332212"/>
                </a:moveTo>
                <a:cubicBezTo>
                  <a:pt x="2485873" y="1331917"/>
                  <a:pt x="2488082" y="1329193"/>
                  <a:pt x="2487787" y="1326175"/>
                </a:cubicBezTo>
                <a:lnTo>
                  <a:pt x="2475566" y="1196083"/>
                </a:lnTo>
                <a:cubicBezTo>
                  <a:pt x="2475271" y="1192990"/>
                  <a:pt x="2472400" y="1190708"/>
                  <a:pt x="2469529" y="1191076"/>
                </a:cubicBezTo>
                <a:cubicBezTo>
                  <a:pt x="2466437" y="1191371"/>
                  <a:pt x="2464228" y="1194095"/>
                  <a:pt x="2464522" y="1197113"/>
                </a:cubicBezTo>
                <a:lnTo>
                  <a:pt x="2476744" y="1327205"/>
                </a:lnTo>
                <a:cubicBezTo>
                  <a:pt x="2477038" y="1330077"/>
                  <a:pt x="2479468" y="1332285"/>
                  <a:pt x="2482339" y="1332285"/>
                </a:cubicBezTo>
                <a:cubicBezTo>
                  <a:pt x="2482486" y="1332212"/>
                  <a:pt x="2482634" y="1332212"/>
                  <a:pt x="2482781" y="1332212"/>
                </a:cubicBezTo>
                <a:close/>
                <a:moveTo>
                  <a:pt x="2471517" y="1201899"/>
                </a:moveTo>
                <a:cubicBezTo>
                  <a:pt x="2474461" y="1201089"/>
                  <a:pt x="2476302" y="1198070"/>
                  <a:pt x="2475492" y="1195125"/>
                </a:cubicBezTo>
                <a:lnTo>
                  <a:pt x="2440963" y="1063929"/>
                </a:lnTo>
                <a:cubicBezTo>
                  <a:pt x="2440153" y="1060984"/>
                  <a:pt x="2437208" y="1059143"/>
                  <a:pt x="2434116" y="1059953"/>
                </a:cubicBezTo>
                <a:cubicBezTo>
                  <a:pt x="2431171" y="1060763"/>
                  <a:pt x="2429330" y="1063782"/>
                  <a:pt x="2430140" y="1066800"/>
                </a:cubicBezTo>
                <a:lnTo>
                  <a:pt x="2464670" y="1197997"/>
                </a:lnTo>
                <a:cubicBezTo>
                  <a:pt x="2465332" y="1200500"/>
                  <a:pt x="2467615" y="1202193"/>
                  <a:pt x="2470118" y="1202120"/>
                </a:cubicBezTo>
                <a:cubicBezTo>
                  <a:pt x="2470559" y="1202120"/>
                  <a:pt x="2471001" y="1202046"/>
                  <a:pt x="2471517" y="1201899"/>
                </a:cubicBezTo>
                <a:close/>
                <a:moveTo>
                  <a:pt x="2437724" y="1070481"/>
                </a:moveTo>
                <a:cubicBezTo>
                  <a:pt x="2440521" y="1069230"/>
                  <a:pt x="2441846" y="1065990"/>
                  <a:pt x="2440595" y="1063193"/>
                </a:cubicBezTo>
                <a:lnTo>
                  <a:pt x="2385598" y="936119"/>
                </a:lnTo>
                <a:cubicBezTo>
                  <a:pt x="2384347" y="933321"/>
                  <a:pt x="2381034" y="931996"/>
                  <a:pt x="2378236" y="933248"/>
                </a:cubicBezTo>
                <a:cubicBezTo>
                  <a:pt x="2375438" y="934499"/>
                  <a:pt x="2374113" y="937739"/>
                  <a:pt x="2375365" y="940536"/>
                </a:cubicBezTo>
                <a:lnTo>
                  <a:pt x="2430361" y="1067610"/>
                </a:lnTo>
                <a:cubicBezTo>
                  <a:pt x="2431245" y="1069745"/>
                  <a:pt x="2433380" y="1070997"/>
                  <a:pt x="2435515" y="1070997"/>
                </a:cubicBezTo>
                <a:cubicBezTo>
                  <a:pt x="2436325" y="1070923"/>
                  <a:pt x="2437061" y="1070776"/>
                  <a:pt x="2437724" y="1070481"/>
                </a:cubicBezTo>
                <a:close/>
                <a:moveTo>
                  <a:pt x="2383463" y="943040"/>
                </a:moveTo>
                <a:cubicBezTo>
                  <a:pt x="2386040" y="941420"/>
                  <a:pt x="2386850" y="937960"/>
                  <a:pt x="2385230" y="935383"/>
                </a:cubicBezTo>
                <a:lnTo>
                  <a:pt x="2311681" y="817512"/>
                </a:lnTo>
                <a:cubicBezTo>
                  <a:pt x="2310061" y="814935"/>
                  <a:pt x="2306601" y="814125"/>
                  <a:pt x="2304024" y="815745"/>
                </a:cubicBezTo>
                <a:cubicBezTo>
                  <a:pt x="2301447" y="817365"/>
                  <a:pt x="2300637" y="820825"/>
                  <a:pt x="2302257" y="823402"/>
                </a:cubicBezTo>
                <a:lnTo>
                  <a:pt x="2375806" y="941273"/>
                </a:lnTo>
                <a:cubicBezTo>
                  <a:pt x="2376837" y="942966"/>
                  <a:pt x="2378678" y="943923"/>
                  <a:pt x="2380592" y="943923"/>
                </a:cubicBezTo>
                <a:cubicBezTo>
                  <a:pt x="2381549" y="943849"/>
                  <a:pt x="2382580" y="943629"/>
                  <a:pt x="2383463" y="943040"/>
                </a:cubicBezTo>
                <a:close/>
                <a:moveTo>
                  <a:pt x="2310650" y="824653"/>
                </a:moveTo>
                <a:cubicBezTo>
                  <a:pt x="2313006" y="822666"/>
                  <a:pt x="2313227" y="819132"/>
                  <a:pt x="2311239" y="816776"/>
                </a:cubicBezTo>
                <a:lnTo>
                  <a:pt x="2221051" y="713114"/>
                </a:lnTo>
                <a:cubicBezTo>
                  <a:pt x="2218989" y="710832"/>
                  <a:pt x="2215529" y="710538"/>
                  <a:pt x="2213173" y="712525"/>
                </a:cubicBezTo>
                <a:cubicBezTo>
                  <a:pt x="2210817" y="714513"/>
                  <a:pt x="2210596" y="718047"/>
                  <a:pt x="2212584" y="720403"/>
                </a:cubicBezTo>
                <a:lnTo>
                  <a:pt x="2302772" y="824064"/>
                </a:lnTo>
                <a:cubicBezTo>
                  <a:pt x="2303877" y="825316"/>
                  <a:pt x="2305423" y="825979"/>
                  <a:pt x="2307042" y="825979"/>
                </a:cubicBezTo>
                <a:cubicBezTo>
                  <a:pt x="2308294" y="825979"/>
                  <a:pt x="2309619" y="825537"/>
                  <a:pt x="2310650" y="824653"/>
                </a:cubicBezTo>
                <a:close/>
                <a:moveTo>
                  <a:pt x="2221198" y="720256"/>
                </a:moveTo>
                <a:cubicBezTo>
                  <a:pt x="2223112" y="717826"/>
                  <a:pt x="2222744" y="714366"/>
                  <a:pt x="2220388" y="712452"/>
                </a:cubicBezTo>
                <a:lnTo>
                  <a:pt x="2115548" y="628006"/>
                </a:lnTo>
                <a:cubicBezTo>
                  <a:pt x="2113192" y="626092"/>
                  <a:pt x="2109659" y="626460"/>
                  <a:pt x="2107744" y="628816"/>
                </a:cubicBezTo>
                <a:cubicBezTo>
                  <a:pt x="2105830" y="631245"/>
                  <a:pt x="2106198" y="634706"/>
                  <a:pt x="2108554" y="636620"/>
                </a:cubicBezTo>
                <a:lnTo>
                  <a:pt x="2213320" y="721066"/>
                </a:lnTo>
                <a:cubicBezTo>
                  <a:pt x="2214351" y="721875"/>
                  <a:pt x="2215602" y="722317"/>
                  <a:pt x="2216854" y="722317"/>
                </a:cubicBezTo>
                <a:cubicBezTo>
                  <a:pt x="2218474" y="722317"/>
                  <a:pt x="2220093" y="721655"/>
                  <a:pt x="2221198" y="720256"/>
                </a:cubicBezTo>
                <a:close/>
                <a:moveTo>
                  <a:pt x="2116947" y="635074"/>
                </a:moveTo>
                <a:cubicBezTo>
                  <a:pt x="2118420" y="632350"/>
                  <a:pt x="2117463" y="628963"/>
                  <a:pt x="2114812" y="627491"/>
                </a:cubicBezTo>
                <a:lnTo>
                  <a:pt x="2000549" y="564101"/>
                </a:lnTo>
                <a:cubicBezTo>
                  <a:pt x="1997825" y="562628"/>
                  <a:pt x="1994438" y="563586"/>
                  <a:pt x="1992966" y="566236"/>
                </a:cubicBezTo>
                <a:cubicBezTo>
                  <a:pt x="1991493" y="568960"/>
                  <a:pt x="1992450" y="572347"/>
                  <a:pt x="1995101" y="573819"/>
                </a:cubicBezTo>
                <a:lnTo>
                  <a:pt x="2109364" y="637209"/>
                </a:lnTo>
                <a:cubicBezTo>
                  <a:pt x="2110247" y="637724"/>
                  <a:pt x="2111205" y="637945"/>
                  <a:pt x="2112088" y="637945"/>
                </a:cubicBezTo>
                <a:cubicBezTo>
                  <a:pt x="2114002" y="637871"/>
                  <a:pt x="2115917" y="636841"/>
                  <a:pt x="2116947" y="635074"/>
                </a:cubicBezTo>
                <a:close/>
                <a:moveTo>
                  <a:pt x="2003052" y="570727"/>
                </a:moveTo>
                <a:cubicBezTo>
                  <a:pt x="2004083" y="567782"/>
                  <a:pt x="2002463" y="564616"/>
                  <a:pt x="1999592" y="563659"/>
                </a:cubicBezTo>
                <a:lnTo>
                  <a:pt x="1880985" y="523240"/>
                </a:lnTo>
                <a:cubicBezTo>
                  <a:pt x="1878040" y="522209"/>
                  <a:pt x="1874874" y="523829"/>
                  <a:pt x="1873917" y="526700"/>
                </a:cubicBezTo>
                <a:cubicBezTo>
                  <a:pt x="1872886" y="529645"/>
                  <a:pt x="1874506" y="532811"/>
                  <a:pt x="1877377" y="533768"/>
                </a:cubicBezTo>
                <a:lnTo>
                  <a:pt x="1995984" y="574261"/>
                </a:lnTo>
                <a:cubicBezTo>
                  <a:pt x="1996573" y="574482"/>
                  <a:pt x="1997236" y="574555"/>
                  <a:pt x="1997825" y="574555"/>
                </a:cubicBezTo>
                <a:cubicBezTo>
                  <a:pt x="2000181" y="574482"/>
                  <a:pt x="2002316" y="573083"/>
                  <a:pt x="2003052" y="570727"/>
                </a:cubicBezTo>
                <a:close/>
                <a:moveTo>
                  <a:pt x="1884740" y="529277"/>
                </a:moveTo>
                <a:cubicBezTo>
                  <a:pt x="1885181" y="526259"/>
                  <a:pt x="1883046" y="523387"/>
                  <a:pt x="1879954" y="523019"/>
                </a:cubicBezTo>
                <a:lnTo>
                  <a:pt x="1762083" y="507190"/>
                </a:lnTo>
                <a:cubicBezTo>
                  <a:pt x="1758991" y="506822"/>
                  <a:pt x="1756194" y="508957"/>
                  <a:pt x="1755825" y="511976"/>
                </a:cubicBezTo>
                <a:cubicBezTo>
                  <a:pt x="1755384" y="514994"/>
                  <a:pt x="1757592" y="517866"/>
                  <a:pt x="1760611" y="518234"/>
                </a:cubicBezTo>
                <a:lnTo>
                  <a:pt x="1878482" y="534063"/>
                </a:lnTo>
                <a:cubicBezTo>
                  <a:pt x="1878776" y="534063"/>
                  <a:pt x="1878997" y="534136"/>
                  <a:pt x="1879292" y="534136"/>
                </a:cubicBezTo>
                <a:cubicBezTo>
                  <a:pt x="1882016" y="534063"/>
                  <a:pt x="1884372" y="532001"/>
                  <a:pt x="1884740" y="529277"/>
                </a:cubicBezTo>
                <a:close/>
                <a:moveTo>
                  <a:pt x="6259945" y="2536982"/>
                </a:moveTo>
                <a:cubicBezTo>
                  <a:pt x="6263037" y="2536614"/>
                  <a:pt x="6265172" y="2533816"/>
                  <a:pt x="6264804" y="2530797"/>
                </a:cubicBezTo>
                <a:lnTo>
                  <a:pt x="6252583" y="2428608"/>
                </a:lnTo>
                <a:cubicBezTo>
                  <a:pt x="6252215" y="2425516"/>
                  <a:pt x="6249270" y="2423455"/>
                  <a:pt x="6246398" y="2423749"/>
                </a:cubicBezTo>
                <a:cubicBezTo>
                  <a:pt x="6243306" y="2424118"/>
                  <a:pt x="6241171" y="2426915"/>
                  <a:pt x="6241539" y="2429934"/>
                </a:cubicBezTo>
                <a:lnTo>
                  <a:pt x="6253761" y="2532123"/>
                </a:lnTo>
                <a:cubicBezTo>
                  <a:pt x="6254129" y="2534994"/>
                  <a:pt x="6256558" y="2537055"/>
                  <a:pt x="6259356" y="2537055"/>
                </a:cubicBezTo>
                <a:cubicBezTo>
                  <a:pt x="6259503" y="2536982"/>
                  <a:pt x="6259724" y="2536982"/>
                  <a:pt x="6259945" y="2536982"/>
                </a:cubicBezTo>
                <a:close/>
                <a:moveTo>
                  <a:pt x="6288658" y="2636373"/>
                </a:moveTo>
                <a:cubicBezTo>
                  <a:pt x="6291603" y="2635563"/>
                  <a:pt x="6293370" y="2632471"/>
                  <a:pt x="6292560" y="2629526"/>
                </a:cubicBezTo>
                <a:lnTo>
                  <a:pt x="6264730" y="2529914"/>
                </a:lnTo>
                <a:cubicBezTo>
                  <a:pt x="6263921" y="2526969"/>
                  <a:pt x="6260829" y="2525202"/>
                  <a:pt x="6257883" y="2526012"/>
                </a:cubicBezTo>
                <a:cubicBezTo>
                  <a:pt x="6254939" y="2526822"/>
                  <a:pt x="6253172" y="2529914"/>
                  <a:pt x="6253982" y="2532859"/>
                </a:cubicBezTo>
                <a:lnTo>
                  <a:pt x="6281811" y="2632471"/>
                </a:lnTo>
                <a:cubicBezTo>
                  <a:pt x="6282474" y="2634974"/>
                  <a:pt x="6284756" y="2636594"/>
                  <a:pt x="6287186" y="2636520"/>
                </a:cubicBezTo>
                <a:cubicBezTo>
                  <a:pt x="6287628" y="2636594"/>
                  <a:pt x="6288143" y="2636520"/>
                  <a:pt x="6288658" y="2636373"/>
                </a:cubicBezTo>
                <a:close/>
                <a:moveTo>
                  <a:pt x="6214520" y="2716770"/>
                </a:moveTo>
                <a:lnTo>
                  <a:pt x="6291161" y="2634827"/>
                </a:lnTo>
                <a:cubicBezTo>
                  <a:pt x="6293296" y="2632545"/>
                  <a:pt x="6293149" y="2629084"/>
                  <a:pt x="6290867" y="2626949"/>
                </a:cubicBezTo>
                <a:cubicBezTo>
                  <a:pt x="6288658" y="2624888"/>
                  <a:pt x="6285124" y="2624962"/>
                  <a:pt x="6282989" y="2627244"/>
                </a:cubicBezTo>
                <a:lnTo>
                  <a:pt x="6206347" y="2709187"/>
                </a:lnTo>
                <a:cubicBezTo>
                  <a:pt x="6204212" y="2711469"/>
                  <a:pt x="6204360" y="2714929"/>
                  <a:pt x="6206642" y="2717064"/>
                </a:cubicBezTo>
                <a:cubicBezTo>
                  <a:pt x="6207746" y="2718095"/>
                  <a:pt x="6209071" y="2718610"/>
                  <a:pt x="6210470" y="2718537"/>
                </a:cubicBezTo>
                <a:cubicBezTo>
                  <a:pt x="6212016" y="2718537"/>
                  <a:pt x="6213489" y="2717948"/>
                  <a:pt x="6214520" y="2716770"/>
                </a:cubicBezTo>
                <a:close/>
                <a:moveTo>
                  <a:pt x="6143694" y="2807179"/>
                </a:moveTo>
                <a:lnTo>
                  <a:pt x="6214888" y="2716401"/>
                </a:lnTo>
                <a:cubicBezTo>
                  <a:pt x="6216802" y="2713972"/>
                  <a:pt x="6216360" y="2710512"/>
                  <a:pt x="6213931" y="2708597"/>
                </a:cubicBezTo>
                <a:cubicBezTo>
                  <a:pt x="6211501" y="2706683"/>
                  <a:pt x="6208041" y="2707125"/>
                  <a:pt x="6206127" y="2709555"/>
                </a:cubicBezTo>
                <a:lnTo>
                  <a:pt x="6134933" y="2800332"/>
                </a:lnTo>
                <a:cubicBezTo>
                  <a:pt x="6133019" y="2802762"/>
                  <a:pt x="6133461" y="2806222"/>
                  <a:pt x="6135890" y="2808136"/>
                </a:cubicBezTo>
                <a:cubicBezTo>
                  <a:pt x="6136921" y="2808946"/>
                  <a:pt x="6138172" y="2809314"/>
                  <a:pt x="6139350" y="2809314"/>
                </a:cubicBezTo>
                <a:cubicBezTo>
                  <a:pt x="6140970" y="2809314"/>
                  <a:pt x="6142590" y="2808578"/>
                  <a:pt x="6143694" y="2807179"/>
                </a:cubicBezTo>
                <a:close/>
                <a:moveTo>
                  <a:pt x="6073973" y="2901637"/>
                </a:moveTo>
                <a:lnTo>
                  <a:pt x="6143768" y="2807032"/>
                </a:lnTo>
                <a:cubicBezTo>
                  <a:pt x="6145608" y="2804528"/>
                  <a:pt x="6145093" y="2801068"/>
                  <a:pt x="6142590" y="2799228"/>
                </a:cubicBezTo>
                <a:cubicBezTo>
                  <a:pt x="6140160" y="2797387"/>
                  <a:pt x="6136626" y="2797902"/>
                  <a:pt x="6134786" y="2800406"/>
                </a:cubicBezTo>
                <a:lnTo>
                  <a:pt x="6064991" y="2895011"/>
                </a:lnTo>
                <a:cubicBezTo>
                  <a:pt x="6063150" y="2897515"/>
                  <a:pt x="6063665" y="2900975"/>
                  <a:pt x="6066169" y="2902815"/>
                </a:cubicBezTo>
                <a:cubicBezTo>
                  <a:pt x="6067200" y="2903552"/>
                  <a:pt x="6068377" y="2903920"/>
                  <a:pt x="6069556" y="2903920"/>
                </a:cubicBezTo>
                <a:cubicBezTo>
                  <a:pt x="6071249" y="2903920"/>
                  <a:pt x="6072868" y="2903110"/>
                  <a:pt x="6073973" y="2901637"/>
                </a:cubicBezTo>
                <a:close/>
                <a:moveTo>
                  <a:pt x="6001454" y="2995433"/>
                </a:moveTo>
                <a:lnTo>
                  <a:pt x="6073899" y="2901785"/>
                </a:lnTo>
                <a:cubicBezTo>
                  <a:pt x="6075813" y="2899355"/>
                  <a:pt x="6075372" y="2895821"/>
                  <a:pt x="6072868" y="2893981"/>
                </a:cubicBezTo>
                <a:cubicBezTo>
                  <a:pt x="6070439" y="2892140"/>
                  <a:pt x="6066979" y="2892508"/>
                  <a:pt x="6065064" y="2895011"/>
                </a:cubicBezTo>
                <a:lnTo>
                  <a:pt x="5992619" y="2988660"/>
                </a:lnTo>
                <a:cubicBezTo>
                  <a:pt x="5990705" y="2991090"/>
                  <a:pt x="5991147" y="2994624"/>
                  <a:pt x="5993650" y="2996464"/>
                </a:cubicBezTo>
                <a:cubicBezTo>
                  <a:pt x="5994681" y="2997274"/>
                  <a:pt x="5995859" y="2997642"/>
                  <a:pt x="5997110" y="2997642"/>
                </a:cubicBezTo>
                <a:cubicBezTo>
                  <a:pt x="5998730" y="2997568"/>
                  <a:pt x="6000350" y="2996832"/>
                  <a:pt x="6001454" y="2995433"/>
                </a:cubicBezTo>
                <a:close/>
                <a:moveTo>
                  <a:pt x="5929009" y="3087978"/>
                </a:moveTo>
                <a:lnTo>
                  <a:pt x="6001454" y="2995433"/>
                </a:lnTo>
                <a:cubicBezTo>
                  <a:pt x="6003368" y="2993004"/>
                  <a:pt x="6002926" y="2989470"/>
                  <a:pt x="6000497" y="2987629"/>
                </a:cubicBezTo>
                <a:cubicBezTo>
                  <a:pt x="5998067" y="2985715"/>
                  <a:pt x="5994607" y="2986157"/>
                  <a:pt x="5992693" y="2988586"/>
                </a:cubicBezTo>
                <a:lnTo>
                  <a:pt x="5920248" y="3081131"/>
                </a:lnTo>
                <a:cubicBezTo>
                  <a:pt x="5918333" y="3083560"/>
                  <a:pt x="5918775" y="3087094"/>
                  <a:pt x="5921205" y="3088935"/>
                </a:cubicBezTo>
                <a:cubicBezTo>
                  <a:pt x="5922236" y="3089745"/>
                  <a:pt x="5923487" y="3090113"/>
                  <a:pt x="5924665" y="3090113"/>
                </a:cubicBezTo>
                <a:cubicBezTo>
                  <a:pt x="5926285" y="3090039"/>
                  <a:pt x="5927904" y="3089303"/>
                  <a:pt x="5929009" y="3087978"/>
                </a:cubicBezTo>
                <a:close/>
                <a:moveTo>
                  <a:pt x="5859140" y="3179270"/>
                </a:moveTo>
                <a:lnTo>
                  <a:pt x="5929009" y="3087904"/>
                </a:lnTo>
                <a:cubicBezTo>
                  <a:pt x="5930849" y="3085475"/>
                  <a:pt x="5930408" y="3081941"/>
                  <a:pt x="5927978" y="3080100"/>
                </a:cubicBezTo>
                <a:cubicBezTo>
                  <a:pt x="5925549" y="3078186"/>
                  <a:pt x="5922014" y="3078701"/>
                  <a:pt x="5920174" y="3081131"/>
                </a:cubicBezTo>
                <a:lnTo>
                  <a:pt x="5850306" y="3172497"/>
                </a:lnTo>
                <a:cubicBezTo>
                  <a:pt x="5848391" y="3174927"/>
                  <a:pt x="5848907" y="3178461"/>
                  <a:pt x="5851336" y="3180301"/>
                </a:cubicBezTo>
                <a:cubicBezTo>
                  <a:pt x="5852367" y="3181111"/>
                  <a:pt x="5853545" y="3181479"/>
                  <a:pt x="5854796" y="3181479"/>
                </a:cubicBezTo>
                <a:cubicBezTo>
                  <a:pt x="5856416" y="3181406"/>
                  <a:pt x="5858110" y="3180669"/>
                  <a:pt x="5859140" y="3179270"/>
                </a:cubicBezTo>
                <a:close/>
                <a:moveTo>
                  <a:pt x="5793542" y="3268207"/>
                </a:moveTo>
                <a:lnTo>
                  <a:pt x="5859214" y="3179197"/>
                </a:lnTo>
                <a:cubicBezTo>
                  <a:pt x="5861055" y="3176694"/>
                  <a:pt x="5860539" y="3173234"/>
                  <a:pt x="5858036" y="3171393"/>
                </a:cubicBezTo>
                <a:cubicBezTo>
                  <a:pt x="5855607" y="3169552"/>
                  <a:pt x="5852072" y="3170068"/>
                  <a:pt x="5850232" y="3172571"/>
                </a:cubicBezTo>
                <a:lnTo>
                  <a:pt x="5784560" y="3261581"/>
                </a:lnTo>
                <a:cubicBezTo>
                  <a:pt x="5782720" y="3264085"/>
                  <a:pt x="5783235" y="3267545"/>
                  <a:pt x="5785738" y="3269385"/>
                </a:cubicBezTo>
                <a:cubicBezTo>
                  <a:pt x="5786769" y="3270122"/>
                  <a:pt x="5787947" y="3270490"/>
                  <a:pt x="5789125" y="3270490"/>
                </a:cubicBezTo>
                <a:cubicBezTo>
                  <a:pt x="5790745" y="3270416"/>
                  <a:pt x="5792438" y="3269606"/>
                  <a:pt x="5793542" y="3268207"/>
                </a:cubicBezTo>
                <a:close/>
                <a:moveTo>
                  <a:pt x="5733687" y="3353684"/>
                </a:moveTo>
                <a:lnTo>
                  <a:pt x="5793616" y="3268060"/>
                </a:lnTo>
                <a:cubicBezTo>
                  <a:pt x="5795383" y="3265557"/>
                  <a:pt x="5794794" y="3262097"/>
                  <a:pt x="5792217" y="3260330"/>
                </a:cubicBezTo>
                <a:cubicBezTo>
                  <a:pt x="5789714" y="3258563"/>
                  <a:pt x="5786253" y="3259152"/>
                  <a:pt x="5784486" y="3261655"/>
                </a:cubicBezTo>
                <a:lnTo>
                  <a:pt x="5724557" y="3347279"/>
                </a:lnTo>
                <a:cubicBezTo>
                  <a:pt x="5722790" y="3349782"/>
                  <a:pt x="5723379" y="3353242"/>
                  <a:pt x="5725882" y="3355009"/>
                </a:cubicBezTo>
                <a:cubicBezTo>
                  <a:pt x="5726839" y="3355672"/>
                  <a:pt x="5728018" y="3356040"/>
                  <a:pt x="5729122" y="3356040"/>
                </a:cubicBezTo>
                <a:cubicBezTo>
                  <a:pt x="5730889" y="3356040"/>
                  <a:pt x="5732582" y="3355230"/>
                  <a:pt x="5733687" y="3353684"/>
                </a:cubicBezTo>
                <a:close/>
                <a:moveTo>
                  <a:pt x="5677733" y="3434080"/>
                </a:moveTo>
                <a:lnTo>
                  <a:pt x="5733687" y="3353684"/>
                </a:lnTo>
                <a:cubicBezTo>
                  <a:pt x="5735454" y="3351181"/>
                  <a:pt x="5734791" y="3347720"/>
                  <a:pt x="5732288" y="3345953"/>
                </a:cubicBezTo>
                <a:cubicBezTo>
                  <a:pt x="5729784" y="3344187"/>
                  <a:pt x="5726324" y="3344775"/>
                  <a:pt x="5724557" y="3347352"/>
                </a:cubicBezTo>
                <a:lnTo>
                  <a:pt x="5668604" y="3427749"/>
                </a:lnTo>
                <a:cubicBezTo>
                  <a:pt x="5666837" y="3430252"/>
                  <a:pt x="5667499" y="3433712"/>
                  <a:pt x="5670002" y="3435479"/>
                </a:cubicBezTo>
                <a:cubicBezTo>
                  <a:pt x="5670960" y="3436142"/>
                  <a:pt x="5672064" y="3436510"/>
                  <a:pt x="5673242" y="3436510"/>
                </a:cubicBezTo>
                <a:cubicBezTo>
                  <a:pt x="5674935" y="3436436"/>
                  <a:pt x="5676629" y="3435626"/>
                  <a:pt x="5677733" y="3434080"/>
                </a:cubicBezTo>
                <a:close/>
                <a:moveTo>
                  <a:pt x="5624135" y="3507704"/>
                </a:moveTo>
                <a:lnTo>
                  <a:pt x="5677659" y="3434228"/>
                </a:lnTo>
                <a:cubicBezTo>
                  <a:pt x="5679500" y="3431724"/>
                  <a:pt x="5678911" y="3428264"/>
                  <a:pt x="5676408" y="3426424"/>
                </a:cubicBezTo>
                <a:cubicBezTo>
                  <a:pt x="5673978" y="3424657"/>
                  <a:pt x="5670444" y="3425172"/>
                  <a:pt x="5668604" y="3427675"/>
                </a:cubicBezTo>
                <a:lnTo>
                  <a:pt x="5615079" y="3501151"/>
                </a:lnTo>
                <a:cubicBezTo>
                  <a:pt x="5613239" y="3503654"/>
                  <a:pt x="5613828" y="3507115"/>
                  <a:pt x="5616331" y="3508955"/>
                </a:cubicBezTo>
                <a:cubicBezTo>
                  <a:pt x="5617362" y="3509691"/>
                  <a:pt x="5618466" y="3510060"/>
                  <a:pt x="5619644" y="3509986"/>
                </a:cubicBezTo>
                <a:cubicBezTo>
                  <a:pt x="5621338" y="3509986"/>
                  <a:pt x="5623031" y="3509176"/>
                  <a:pt x="5624135" y="3507704"/>
                </a:cubicBezTo>
                <a:close/>
                <a:moveTo>
                  <a:pt x="5571274" y="3572639"/>
                </a:moveTo>
                <a:lnTo>
                  <a:pt x="5623988" y="3507925"/>
                </a:lnTo>
                <a:cubicBezTo>
                  <a:pt x="5625902" y="3505569"/>
                  <a:pt x="5625534" y="3502035"/>
                  <a:pt x="5623178" y="3500047"/>
                </a:cubicBezTo>
                <a:cubicBezTo>
                  <a:pt x="5620822" y="3498133"/>
                  <a:pt x="5617288" y="3498427"/>
                  <a:pt x="5615300" y="3500857"/>
                </a:cubicBezTo>
                <a:lnTo>
                  <a:pt x="5562586" y="3565571"/>
                </a:lnTo>
                <a:cubicBezTo>
                  <a:pt x="5560672" y="3567927"/>
                  <a:pt x="5561040" y="3571461"/>
                  <a:pt x="5563396" y="3573449"/>
                </a:cubicBezTo>
                <a:cubicBezTo>
                  <a:pt x="5564427" y="3574333"/>
                  <a:pt x="5565679" y="3574701"/>
                  <a:pt x="5566930" y="3574701"/>
                </a:cubicBezTo>
                <a:cubicBezTo>
                  <a:pt x="5568549" y="3574701"/>
                  <a:pt x="5570169" y="3573965"/>
                  <a:pt x="5571274" y="3572639"/>
                </a:cubicBezTo>
                <a:close/>
                <a:moveTo>
                  <a:pt x="5517602" y="3627194"/>
                </a:moveTo>
                <a:lnTo>
                  <a:pt x="5570905" y="3573081"/>
                </a:lnTo>
                <a:cubicBezTo>
                  <a:pt x="5573041" y="3570872"/>
                  <a:pt x="5573041" y="3567338"/>
                  <a:pt x="5570832" y="3565203"/>
                </a:cubicBezTo>
                <a:cubicBezTo>
                  <a:pt x="5568623" y="3563068"/>
                  <a:pt x="5565089" y="3563068"/>
                  <a:pt x="5562955" y="3565277"/>
                </a:cubicBezTo>
                <a:lnTo>
                  <a:pt x="5509651" y="3619390"/>
                </a:lnTo>
                <a:cubicBezTo>
                  <a:pt x="5507516" y="3621599"/>
                  <a:pt x="5507516" y="3625133"/>
                  <a:pt x="5509725" y="3627268"/>
                </a:cubicBezTo>
                <a:cubicBezTo>
                  <a:pt x="5510829" y="3628372"/>
                  <a:pt x="5512228" y="3628887"/>
                  <a:pt x="5513701" y="3628887"/>
                </a:cubicBezTo>
                <a:cubicBezTo>
                  <a:pt x="5515099" y="3628814"/>
                  <a:pt x="5516572" y="3628298"/>
                  <a:pt x="5517602" y="3627194"/>
                </a:cubicBezTo>
                <a:close/>
                <a:moveTo>
                  <a:pt x="5463342" y="3670779"/>
                </a:moveTo>
                <a:lnTo>
                  <a:pt x="5517087" y="3627562"/>
                </a:lnTo>
                <a:cubicBezTo>
                  <a:pt x="5519517" y="3625648"/>
                  <a:pt x="5519885" y="3622114"/>
                  <a:pt x="5517970" y="3619758"/>
                </a:cubicBezTo>
                <a:cubicBezTo>
                  <a:pt x="5516056" y="3617402"/>
                  <a:pt x="5512522" y="3616960"/>
                  <a:pt x="5510166" y="3618948"/>
                </a:cubicBezTo>
                <a:lnTo>
                  <a:pt x="5456422" y="3662165"/>
                </a:lnTo>
                <a:cubicBezTo>
                  <a:pt x="5454066" y="3664079"/>
                  <a:pt x="5453624" y="3667613"/>
                  <a:pt x="5455538" y="3669969"/>
                </a:cubicBezTo>
                <a:cubicBezTo>
                  <a:pt x="5456643" y="3671368"/>
                  <a:pt x="5458262" y="3672031"/>
                  <a:pt x="5459955" y="3672031"/>
                </a:cubicBezTo>
                <a:cubicBezTo>
                  <a:pt x="5461134" y="3672031"/>
                  <a:pt x="5462385" y="3671589"/>
                  <a:pt x="5463342" y="3670779"/>
                </a:cubicBezTo>
                <a:close/>
                <a:moveTo>
                  <a:pt x="5408566" y="3703173"/>
                </a:moveTo>
                <a:lnTo>
                  <a:pt x="5462679" y="3671294"/>
                </a:lnTo>
                <a:cubicBezTo>
                  <a:pt x="5465330" y="3669748"/>
                  <a:pt x="5466214" y="3666288"/>
                  <a:pt x="5464667" y="3663638"/>
                </a:cubicBezTo>
                <a:cubicBezTo>
                  <a:pt x="5463121" y="3660987"/>
                  <a:pt x="5459661" y="3660104"/>
                  <a:pt x="5457011" y="3661650"/>
                </a:cubicBezTo>
                <a:lnTo>
                  <a:pt x="5402897" y="3693529"/>
                </a:lnTo>
                <a:cubicBezTo>
                  <a:pt x="5400247" y="3695075"/>
                  <a:pt x="5399364" y="3698535"/>
                  <a:pt x="5400910" y="3701185"/>
                </a:cubicBezTo>
                <a:cubicBezTo>
                  <a:pt x="5401940" y="3702952"/>
                  <a:pt x="5403854" y="3703909"/>
                  <a:pt x="5405769" y="3703909"/>
                </a:cubicBezTo>
                <a:cubicBezTo>
                  <a:pt x="5406726" y="3703909"/>
                  <a:pt x="5407683" y="3703689"/>
                  <a:pt x="5408566" y="3703173"/>
                </a:cubicBezTo>
                <a:close/>
                <a:moveTo>
                  <a:pt x="5353275" y="3723861"/>
                </a:moveTo>
                <a:lnTo>
                  <a:pt x="5407683" y="3703615"/>
                </a:lnTo>
                <a:cubicBezTo>
                  <a:pt x="5410554" y="3702511"/>
                  <a:pt x="5412027" y="3699345"/>
                  <a:pt x="5410996" y="3696473"/>
                </a:cubicBezTo>
                <a:cubicBezTo>
                  <a:pt x="5409892" y="3693602"/>
                  <a:pt x="5406726" y="3692130"/>
                  <a:pt x="5403854" y="3693160"/>
                </a:cubicBezTo>
                <a:lnTo>
                  <a:pt x="5349447" y="3713407"/>
                </a:lnTo>
                <a:cubicBezTo>
                  <a:pt x="5346576" y="3714511"/>
                  <a:pt x="5345103" y="3717677"/>
                  <a:pt x="5346134" y="3720548"/>
                </a:cubicBezTo>
                <a:cubicBezTo>
                  <a:pt x="5346944" y="3722831"/>
                  <a:pt x="5349152" y="3724229"/>
                  <a:pt x="5351361" y="3724156"/>
                </a:cubicBezTo>
                <a:cubicBezTo>
                  <a:pt x="5352024" y="3724156"/>
                  <a:pt x="5352613" y="3724082"/>
                  <a:pt x="5353275" y="3723861"/>
                </a:cubicBezTo>
                <a:close/>
                <a:moveTo>
                  <a:pt x="5297690" y="3732549"/>
                </a:moveTo>
                <a:lnTo>
                  <a:pt x="5352171" y="3724156"/>
                </a:lnTo>
                <a:cubicBezTo>
                  <a:pt x="5355190" y="3723640"/>
                  <a:pt x="5357325" y="3720843"/>
                  <a:pt x="5356810" y="3717751"/>
                </a:cubicBezTo>
                <a:cubicBezTo>
                  <a:pt x="5356294" y="3714732"/>
                  <a:pt x="5353570" y="3712744"/>
                  <a:pt x="5350404" y="3713112"/>
                </a:cubicBezTo>
                <a:lnTo>
                  <a:pt x="5295923" y="3721505"/>
                </a:lnTo>
                <a:cubicBezTo>
                  <a:pt x="5292904" y="3722021"/>
                  <a:pt x="5290769" y="3724818"/>
                  <a:pt x="5291285" y="3727911"/>
                </a:cubicBezTo>
                <a:cubicBezTo>
                  <a:pt x="5291726" y="3730708"/>
                  <a:pt x="5294082" y="3732622"/>
                  <a:pt x="5296807" y="3732622"/>
                </a:cubicBezTo>
                <a:cubicBezTo>
                  <a:pt x="5297175" y="3732622"/>
                  <a:pt x="5297469" y="3732549"/>
                  <a:pt x="5297690" y="3732549"/>
                </a:cubicBezTo>
                <a:close/>
                <a:moveTo>
                  <a:pt x="5302402" y="3727027"/>
                </a:moveTo>
                <a:cubicBezTo>
                  <a:pt x="5302402" y="3723935"/>
                  <a:pt x="5299899" y="3721505"/>
                  <a:pt x="5296807" y="3721505"/>
                </a:cubicBezTo>
                <a:lnTo>
                  <a:pt x="5240926" y="3721873"/>
                </a:lnTo>
                <a:lnTo>
                  <a:pt x="5240926" y="3721873"/>
                </a:lnTo>
                <a:cubicBezTo>
                  <a:pt x="5237834" y="3721873"/>
                  <a:pt x="5235405" y="3724377"/>
                  <a:pt x="5235405" y="3727469"/>
                </a:cubicBezTo>
                <a:cubicBezTo>
                  <a:pt x="5235405" y="3730561"/>
                  <a:pt x="5237908" y="3732991"/>
                  <a:pt x="5241000" y="3732991"/>
                </a:cubicBezTo>
                <a:lnTo>
                  <a:pt x="5296880" y="3732622"/>
                </a:lnTo>
                <a:lnTo>
                  <a:pt x="5296880" y="3732622"/>
                </a:lnTo>
                <a:cubicBezTo>
                  <a:pt x="5299972" y="3732549"/>
                  <a:pt x="5302476" y="3730046"/>
                  <a:pt x="5302402" y="3727027"/>
                </a:cubicBezTo>
                <a:close/>
                <a:moveTo>
                  <a:pt x="7552842" y="3234782"/>
                </a:moveTo>
                <a:lnTo>
                  <a:pt x="7579420" y="3135538"/>
                </a:lnTo>
                <a:cubicBezTo>
                  <a:pt x="7580229" y="3132593"/>
                  <a:pt x="7578463" y="3129501"/>
                  <a:pt x="7575444" y="3128691"/>
                </a:cubicBezTo>
                <a:cubicBezTo>
                  <a:pt x="7572426" y="3127955"/>
                  <a:pt x="7569407" y="3129648"/>
                  <a:pt x="7568597" y="3132667"/>
                </a:cubicBezTo>
                <a:lnTo>
                  <a:pt x="7542019" y="3231911"/>
                </a:lnTo>
                <a:cubicBezTo>
                  <a:pt x="7541210" y="3234856"/>
                  <a:pt x="7542977" y="3237948"/>
                  <a:pt x="7545994" y="3238758"/>
                </a:cubicBezTo>
                <a:cubicBezTo>
                  <a:pt x="7546510" y="3238905"/>
                  <a:pt x="7546952" y="3238979"/>
                  <a:pt x="7547467" y="3238979"/>
                </a:cubicBezTo>
                <a:cubicBezTo>
                  <a:pt x="7549970" y="3238905"/>
                  <a:pt x="7552179" y="3237212"/>
                  <a:pt x="7552842" y="3234782"/>
                </a:cubicBezTo>
                <a:close/>
                <a:moveTo>
                  <a:pt x="7553284" y="3350297"/>
                </a:moveTo>
                <a:lnTo>
                  <a:pt x="7553063" y="3233310"/>
                </a:lnTo>
                <a:cubicBezTo>
                  <a:pt x="7553063" y="3230218"/>
                  <a:pt x="7550560" y="3227715"/>
                  <a:pt x="7547467" y="3227715"/>
                </a:cubicBezTo>
                <a:cubicBezTo>
                  <a:pt x="7544081" y="3227715"/>
                  <a:pt x="7541872" y="3230218"/>
                  <a:pt x="7541872" y="3233310"/>
                </a:cubicBezTo>
                <a:lnTo>
                  <a:pt x="7542093" y="3350297"/>
                </a:lnTo>
                <a:cubicBezTo>
                  <a:pt x="7542093" y="3353389"/>
                  <a:pt x="7544596" y="3355893"/>
                  <a:pt x="7547689" y="3355893"/>
                </a:cubicBezTo>
                <a:cubicBezTo>
                  <a:pt x="7547689" y="3355893"/>
                  <a:pt x="7547689" y="3355893"/>
                  <a:pt x="7547689" y="3355893"/>
                </a:cubicBezTo>
                <a:cubicBezTo>
                  <a:pt x="7550780" y="3355893"/>
                  <a:pt x="7553284" y="3353389"/>
                  <a:pt x="7553284" y="3350297"/>
                </a:cubicBezTo>
                <a:close/>
                <a:moveTo>
                  <a:pt x="7578095" y="3489298"/>
                </a:moveTo>
                <a:cubicBezTo>
                  <a:pt x="7581113" y="3488635"/>
                  <a:pt x="7583027" y="3485690"/>
                  <a:pt x="7582365" y="3482672"/>
                </a:cubicBezTo>
                <a:lnTo>
                  <a:pt x="7553210" y="3349119"/>
                </a:lnTo>
                <a:cubicBezTo>
                  <a:pt x="7552547" y="3346101"/>
                  <a:pt x="7549529" y="3344260"/>
                  <a:pt x="7546584" y="3344849"/>
                </a:cubicBezTo>
                <a:cubicBezTo>
                  <a:pt x="7543565" y="3345512"/>
                  <a:pt x="7541651" y="3348457"/>
                  <a:pt x="7542313" y="3351475"/>
                </a:cubicBezTo>
                <a:lnTo>
                  <a:pt x="7571469" y="3485028"/>
                </a:lnTo>
                <a:cubicBezTo>
                  <a:pt x="7572057" y="3487678"/>
                  <a:pt x="7574340" y="3489445"/>
                  <a:pt x="7576917" y="3489445"/>
                </a:cubicBezTo>
                <a:cubicBezTo>
                  <a:pt x="7577284" y="3489445"/>
                  <a:pt x="7577653" y="3489372"/>
                  <a:pt x="7578095" y="3489298"/>
                </a:cubicBezTo>
                <a:close/>
                <a:moveTo>
                  <a:pt x="7517429" y="3577425"/>
                </a:moveTo>
                <a:lnTo>
                  <a:pt x="7581408" y="3487089"/>
                </a:lnTo>
                <a:cubicBezTo>
                  <a:pt x="7583175" y="3484586"/>
                  <a:pt x="7582586" y="3481126"/>
                  <a:pt x="7580082" y="3479285"/>
                </a:cubicBezTo>
                <a:cubicBezTo>
                  <a:pt x="7577579" y="3477518"/>
                  <a:pt x="7574045" y="3478107"/>
                  <a:pt x="7572278" y="3480610"/>
                </a:cubicBezTo>
                <a:lnTo>
                  <a:pt x="7508300" y="3570946"/>
                </a:lnTo>
                <a:cubicBezTo>
                  <a:pt x="7506533" y="3573449"/>
                  <a:pt x="7507122" y="3576909"/>
                  <a:pt x="7509625" y="3578750"/>
                </a:cubicBezTo>
                <a:cubicBezTo>
                  <a:pt x="7510656" y="3579486"/>
                  <a:pt x="7511760" y="3579781"/>
                  <a:pt x="7512864" y="3579781"/>
                </a:cubicBezTo>
                <a:cubicBezTo>
                  <a:pt x="7514631" y="3579781"/>
                  <a:pt x="7516325" y="3578971"/>
                  <a:pt x="7517429" y="3577425"/>
                </a:cubicBezTo>
                <a:close/>
                <a:moveTo>
                  <a:pt x="7568524" y="3726217"/>
                </a:moveTo>
                <a:cubicBezTo>
                  <a:pt x="7571395" y="3725187"/>
                  <a:pt x="7572867" y="3721947"/>
                  <a:pt x="7571836" y="3719076"/>
                </a:cubicBezTo>
                <a:lnTo>
                  <a:pt x="7518092" y="3572271"/>
                </a:lnTo>
                <a:cubicBezTo>
                  <a:pt x="7517061" y="3569400"/>
                  <a:pt x="7513822" y="3567927"/>
                  <a:pt x="7510950" y="3568958"/>
                </a:cubicBezTo>
                <a:cubicBezTo>
                  <a:pt x="7508079" y="3569989"/>
                  <a:pt x="7506607" y="3573228"/>
                  <a:pt x="7507637" y="3576100"/>
                </a:cubicBezTo>
                <a:lnTo>
                  <a:pt x="7561382" y="3722904"/>
                </a:lnTo>
                <a:cubicBezTo>
                  <a:pt x="7562192" y="3725187"/>
                  <a:pt x="7564400" y="3726585"/>
                  <a:pt x="7566683" y="3726585"/>
                </a:cubicBezTo>
                <a:cubicBezTo>
                  <a:pt x="7567272" y="3726585"/>
                  <a:pt x="7567935" y="3726438"/>
                  <a:pt x="7568524" y="3726217"/>
                </a:cubicBezTo>
                <a:close/>
                <a:moveTo>
                  <a:pt x="7650024" y="3869046"/>
                </a:moveTo>
                <a:cubicBezTo>
                  <a:pt x="7652675" y="3867500"/>
                  <a:pt x="7653632" y="3864113"/>
                  <a:pt x="7652159" y="3861463"/>
                </a:cubicBezTo>
                <a:lnTo>
                  <a:pt x="7571469" y="3718266"/>
                </a:lnTo>
                <a:cubicBezTo>
                  <a:pt x="7569922" y="3715542"/>
                  <a:pt x="7566609" y="3714658"/>
                  <a:pt x="7563885" y="3716131"/>
                </a:cubicBezTo>
                <a:cubicBezTo>
                  <a:pt x="7561235" y="3717677"/>
                  <a:pt x="7560278" y="3721064"/>
                  <a:pt x="7561750" y="3723714"/>
                </a:cubicBezTo>
                <a:lnTo>
                  <a:pt x="7642442" y="3866911"/>
                </a:lnTo>
                <a:cubicBezTo>
                  <a:pt x="7643472" y="3868752"/>
                  <a:pt x="7645386" y="3869782"/>
                  <a:pt x="7647374" y="3869782"/>
                </a:cubicBezTo>
                <a:cubicBezTo>
                  <a:pt x="7648257" y="3869782"/>
                  <a:pt x="7649141" y="3869562"/>
                  <a:pt x="7650024" y="3869046"/>
                </a:cubicBezTo>
                <a:close/>
                <a:moveTo>
                  <a:pt x="7756410" y="3998181"/>
                </a:moveTo>
                <a:cubicBezTo>
                  <a:pt x="7758766" y="3996267"/>
                  <a:pt x="7759134" y="3992733"/>
                  <a:pt x="7757220" y="3990304"/>
                </a:cubicBezTo>
                <a:lnTo>
                  <a:pt x="7651571" y="3860653"/>
                </a:lnTo>
                <a:cubicBezTo>
                  <a:pt x="7649656" y="3858297"/>
                  <a:pt x="7646123" y="3857929"/>
                  <a:pt x="7643693" y="3859844"/>
                </a:cubicBezTo>
                <a:cubicBezTo>
                  <a:pt x="7641337" y="3861758"/>
                  <a:pt x="7640969" y="3865292"/>
                  <a:pt x="7642883" y="3867721"/>
                </a:cubicBezTo>
                <a:lnTo>
                  <a:pt x="7748532" y="3997372"/>
                </a:lnTo>
                <a:cubicBezTo>
                  <a:pt x="7749636" y="3998770"/>
                  <a:pt x="7751256" y="3999433"/>
                  <a:pt x="7752876" y="3999433"/>
                </a:cubicBezTo>
                <a:cubicBezTo>
                  <a:pt x="7754201" y="3999433"/>
                  <a:pt x="7755379" y="3999065"/>
                  <a:pt x="7756410" y="3998181"/>
                </a:cubicBezTo>
                <a:close/>
                <a:moveTo>
                  <a:pt x="7885618" y="4103610"/>
                </a:moveTo>
                <a:cubicBezTo>
                  <a:pt x="7887606" y="4101254"/>
                  <a:pt x="7887239" y="4097720"/>
                  <a:pt x="7884882" y="4095732"/>
                </a:cubicBezTo>
                <a:lnTo>
                  <a:pt x="7756484" y="3989494"/>
                </a:lnTo>
                <a:cubicBezTo>
                  <a:pt x="7754127" y="3987506"/>
                  <a:pt x="7750594" y="3987874"/>
                  <a:pt x="7748606" y="3990230"/>
                </a:cubicBezTo>
                <a:cubicBezTo>
                  <a:pt x="7746618" y="3992586"/>
                  <a:pt x="7746986" y="3996120"/>
                  <a:pt x="7749343" y="3998108"/>
                </a:cubicBezTo>
                <a:lnTo>
                  <a:pt x="7877741" y="4104346"/>
                </a:lnTo>
                <a:cubicBezTo>
                  <a:pt x="7878772" y="4105229"/>
                  <a:pt x="7880097" y="4105671"/>
                  <a:pt x="7881348" y="4105598"/>
                </a:cubicBezTo>
                <a:cubicBezTo>
                  <a:pt x="7882894" y="4105671"/>
                  <a:pt x="7884515" y="4104935"/>
                  <a:pt x="7885618" y="4103610"/>
                </a:cubicBezTo>
                <a:close/>
                <a:moveTo>
                  <a:pt x="8030656" y="4183564"/>
                </a:moveTo>
                <a:cubicBezTo>
                  <a:pt x="8032129" y="4180840"/>
                  <a:pt x="8031171" y="4177454"/>
                  <a:pt x="8028521" y="4175982"/>
                </a:cubicBezTo>
                <a:lnTo>
                  <a:pt x="7884072" y="4095217"/>
                </a:lnTo>
                <a:cubicBezTo>
                  <a:pt x="7881348" y="4093671"/>
                  <a:pt x="7877962" y="4094628"/>
                  <a:pt x="7876489" y="4097352"/>
                </a:cubicBezTo>
                <a:cubicBezTo>
                  <a:pt x="7875017" y="4100076"/>
                  <a:pt x="7875974" y="4103462"/>
                  <a:pt x="7878624" y="4104935"/>
                </a:cubicBezTo>
                <a:lnTo>
                  <a:pt x="8023073" y="4185700"/>
                </a:lnTo>
                <a:cubicBezTo>
                  <a:pt x="8023957" y="4186215"/>
                  <a:pt x="8024914" y="4186436"/>
                  <a:pt x="8025797" y="4186436"/>
                </a:cubicBezTo>
                <a:cubicBezTo>
                  <a:pt x="8027711" y="4186362"/>
                  <a:pt x="8029626" y="4185331"/>
                  <a:pt x="8030656" y="4183564"/>
                </a:cubicBezTo>
                <a:close/>
                <a:moveTo>
                  <a:pt x="8184749" y="4235911"/>
                </a:moveTo>
                <a:cubicBezTo>
                  <a:pt x="8185780" y="4233040"/>
                  <a:pt x="8184234" y="4229800"/>
                  <a:pt x="8181289" y="4228843"/>
                </a:cubicBezTo>
                <a:lnTo>
                  <a:pt x="8027564" y="4175613"/>
                </a:lnTo>
                <a:cubicBezTo>
                  <a:pt x="8024693" y="4174656"/>
                  <a:pt x="8021527" y="4176128"/>
                  <a:pt x="8020496" y="4179074"/>
                </a:cubicBezTo>
                <a:cubicBezTo>
                  <a:pt x="8019466" y="4181945"/>
                  <a:pt x="8021011" y="4185184"/>
                  <a:pt x="8023957" y="4186142"/>
                </a:cubicBezTo>
                <a:lnTo>
                  <a:pt x="8177682" y="4239371"/>
                </a:lnTo>
                <a:cubicBezTo>
                  <a:pt x="8178270" y="4239592"/>
                  <a:pt x="8178934" y="4239665"/>
                  <a:pt x="8179522" y="4239665"/>
                </a:cubicBezTo>
                <a:cubicBezTo>
                  <a:pt x="8181805" y="4239665"/>
                  <a:pt x="8183940" y="4238193"/>
                  <a:pt x="8184749" y="4235911"/>
                </a:cubicBezTo>
                <a:close/>
                <a:moveTo>
                  <a:pt x="8341199" y="4258955"/>
                </a:moveTo>
                <a:cubicBezTo>
                  <a:pt x="8341641" y="4255936"/>
                  <a:pt x="8339579" y="4253065"/>
                  <a:pt x="8336560" y="4252623"/>
                </a:cubicBezTo>
                <a:lnTo>
                  <a:pt x="8180332" y="4228548"/>
                </a:lnTo>
                <a:cubicBezTo>
                  <a:pt x="8177241" y="4228033"/>
                  <a:pt x="8174443" y="4230168"/>
                  <a:pt x="8174001" y="4233187"/>
                </a:cubicBezTo>
                <a:cubicBezTo>
                  <a:pt x="8173559" y="4236205"/>
                  <a:pt x="8175620" y="4239077"/>
                  <a:pt x="8178639" y="4239519"/>
                </a:cubicBezTo>
                <a:lnTo>
                  <a:pt x="8334867" y="4263593"/>
                </a:lnTo>
                <a:cubicBezTo>
                  <a:pt x="8335162" y="4263667"/>
                  <a:pt x="8335457" y="4263667"/>
                  <a:pt x="8335751" y="4263667"/>
                </a:cubicBezTo>
                <a:cubicBezTo>
                  <a:pt x="8338401" y="4263667"/>
                  <a:pt x="8340831" y="4261679"/>
                  <a:pt x="8341199" y="4258955"/>
                </a:cubicBezTo>
                <a:close/>
                <a:moveTo>
                  <a:pt x="8335972" y="4263667"/>
                </a:moveTo>
                <a:lnTo>
                  <a:pt x="8487930" y="4256893"/>
                </a:lnTo>
                <a:cubicBezTo>
                  <a:pt x="8491022" y="4256746"/>
                  <a:pt x="8493378" y="4254169"/>
                  <a:pt x="8493230" y="4251077"/>
                </a:cubicBezTo>
                <a:cubicBezTo>
                  <a:pt x="8493083" y="4247985"/>
                  <a:pt x="8490433" y="4245850"/>
                  <a:pt x="8487415" y="4245776"/>
                </a:cubicBezTo>
                <a:lnTo>
                  <a:pt x="8335457" y="4252550"/>
                </a:lnTo>
                <a:cubicBezTo>
                  <a:pt x="8332364" y="4252697"/>
                  <a:pt x="8330009" y="4255274"/>
                  <a:pt x="8330155" y="4258366"/>
                </a:cubicBezTo>
                <a:cubicBezTo>
                  <a:pt x="8330303" y="4261384"/>
                  <a:pt x="8332806" y="4263740"/>
                  <a:pt x="8335751" y="4263667"/>
                </a:cubicBezTo>
                <a:cubicBezTo>
                  <a:pt x="8335824" y="4263667"/>
                  <a:pt x="8335898" y="4263667"/>
                  <a:pt x="8335972" y="4263667"/>
                </a:cubicBezTo>
                <a:close/>
                <a:moveTo>
                  <a:pt x="8492052" y="4254685"/>
                </a:moveTo>
                <a:lnTo>
                  <a:pt x="8574290" y="4147931"/>
                </a:lnTo>
                <a:cubicBezTo>
                  <a:pt x="8576130" y="4145501"/>
                  <a:pt x="8575689" y="4141968"/>
                  <a:pt x="8573259" y="4140127"/>
                </a:cubicBezTo>
                <a:cubicBezTo>
                  <a:pt x="8570830" y="4138213"/>
                  <a:pt x="8567296" y="4138655"/>
                  <a:pt x="8565455" y="4141157"/>
                </a:cubicBezTo>
                <a:lnTo>
                  <a:pt x="8483218" y="4247911"/>
                </a:lnTo>
                <a:cubicBezTo>
                  <a:pt x="8481303" y="4250341"/>
                  <a:pt x="8481819" y="4253875"/>
                  <a:pt x="8484249" y="4255715"/>
                </a:cubicBezTo>
                <a:cubicBezTo>
                  <a:pt x="8485279" y="4256525"/>
                  <a:pt x="8486458" y="4256893"/>
                  <a:pt x="8487709" y="4256893"/>
                </a:cubicBezTo>
                <a:cubicBezTo>
                  <a:pt x="8489402" y="4256893"/>
                  <a:pt x="8491022" y="4256157"/>
                  <a:pt x="8492052" y="4254685"/>
                </a:cubicBezTo>
                <a:close/>
                <a:moveTo>
                  <a:pt x="8571197" y="4149992"/>
                </a:moveTo>
                <a:lnTo>
                  <a:pt x="8712554" y="4117230"/>
                </a:lnTo>
                <a:cubicBezTo>
                  <a:pt x="8715573" y="4116568"/>
                  <a:pt x="8717414" y="4113549"/>
                  <a:pt x="8716750" y="4110530"/>
                </a:cubicBezTo>
                <a:cubicBezTo>
                  <a:pt x="8716088" y="4107512"/>
                  <a:pt x="8713143" y="4105671"/>
                  <a:pt x="8710051" y="4106334"/>
                </a:cubicBezTo>
                <a:lnTo>
                  <a:pt x="8568694" y="4139096"/>
                </a:lnTo>
                <a:cubicBezTo>
                  <a:pt x="8565675" y="4139759"/>
                  <a:pt x="8563835" y="4142777"/>
                  <a:pt x="8564498" y="4145796"/>
                </a:cubicBezTo>
                <a:cubicBezTo>
                  <a:pt x="8565087" y="4148373"/>
                  <a:pt x="8567443" y="4150140"/>
                  <a:pt x="8569946" y="4150140"/>
                </a:cubicBezTo>
                <a:cubicBezTo>
                  <a:pt x="8570387" y="4150140"/>
                  <a:pt x="8570756" y="4150140"/>
                  <a:pt x="8571197" y="4149992"/>
                </a:cubicBezTo>
                <a:close/>
                <a:moveTo>
                  <a:pt x="8713585" y="4116936"/>
                </a:moveTo>
                <a:lnTo>
                  <a:pt x="8834842" y="4060761"/>
                </a:lnTo>
                <a:cubicBezTo>
                  <a:pt x="8837640" y="4059436"/>
                  <a:pt x="8838818" y="4056123"/>
                  <a:pt x="8837566" y="4053325"/>
                </a:cubicBezTo>
                <a:cubicBezTo>
                  <a:pt x="8836241" y="4050527"/>
                  <a:pt x="8833002" y="4049350"/>
                  <a:pt x="8830130" y="4050601"/>
                </a:cubicBezTo>
                <a:lnTo>
                  <a:pt x="8708873" y="4106776"/>
                </a:lnTo>
                <a:cubicBezTo>
                  <a:pt x="8706075" y="4108101"/>
                  <a:pt x="8704897" y="4111414"/>
                  <a:pt x="8706149" y="4114212"/>
                </a:cubicBezTo>
                <a:cubicBezTo>
                  <a:pt x="8707106" y="4116273"/>
                  <a:pt x="8709168" y="4117451"/>
                  <a:pt x="8711229" y="4117451"/>
                </a:cubicBezTo>
                <a:cubicBezTo>
                  <a:pt x="8712038" y="4117451"/>
                  <a:pt x="8712849" y="4117230"/>
                  <a:pt x="8713585" y="4116936"/>
                </a:cubicBezTo>
                <a:close/>
                <a:moveTo>
                  <a:pt x="8837198" y="4058847"/>
                </a:moveTo>
                <a:lnTo>
                  <a:pt x="8859138" y="4026084"/>
                </a:lnTo>
                <a:cubicBezTo>
                  <a:pt x="8860831" y="4023508"/>
                  <a:pt x="8860168" y="4020048"/>
                  <a:pt x="8857591" y="4018354"/>
                </a:cubicBezTo>
                <a:cubicBezTo>
                  <a:pt x="8855089" y="4016661"/>
                  <a:pt x="8851555" y="4017323"/>
                  <a:pt x="8849862" y="4019900"/>
                </a:cubicBezTo>
                <a:lnTo>
                  <a:pt x="8827922" y="4052663"/>
                </a:lnTo>
                <a:cubicBezTo>
                  <a:pt x="8826228" y="4055239"/>
                  <a:pt x="8826891" y="4058700"/>
                  <a:pt x="8829468" y="4060393"/>
                </a:cubicBezTo>
                <a:cubicBezTo>
                  <a:pt x="8830425" y="4061055"/>
                  <a:pt x="8831529" y="4061350"/>
                  <a:pt x="8832633" y="4061350"/>
                </a:cubicBezTo>
                <a:cubicBezTo>
                  <a:pt x="8834327" y="4061276"/>
                  <a:pt x="8836094" y="4060393"/>
                  <a:pt x="8837198" y="4058847"/>
                </a:cubicBezTo>
                <a:close/>
                <a:moveTo>
                  <a:pt x="8859138" y="4026084"/>
                </a:moveTo>
                <a:lnTo>
                  <a:pt x="8920981" y="3933835"/>
                </a:lnTo>
                <a:cubicBezTo>
                  <a:pt x="8922675" y="3931258"/>
                  <a:pt x="8922012" y="3927798"/>
                  <a:pt x="8919435" y="3926104"/>
                </a:cubicBezTo>
                <a:cubicBezTo>
                  <a:pt x="8916932" y="3924411"/>
                  <a:pt x="8913398" y="3925074"/>
                  <a:pt x="8911704" y="3927650"/>
                </a:cubicBezTo>
                <a:lnTo>
                  <a:pt x="8849862" y="4019900"/>
                </a:lnTo>
                <a:cubicBezTo>
                  <a:pt x="8848168" y="4022477"/>
                  <a:pt x="8848831" y="4025937"/>
                  <a:pt x="8851407" y="4027631"/>
                </a:cubicBezTo>
                <a:cubicBezTo>
                  <a:pt x="8852365" y="4028293"/>
                  <a:pt x="8853469" y="4028588"/>
                  <a:pt x="8854574" y="4028588"/>
                </a:cubicBezTo>
                <a:cubicBezTo>
                  <a:pt x="8856340" y="4028514"/>
                  <a:pt x="8858034" y="4027631"/>
                  <a:pt x="8859138" y="4026084"/>
                </a:cubicBezTo>
                <a:close/>
                <a:moveTo>
                  <a:pt x="8921128" y="3933540"/>
                </a:moveTo>
                <a:lnTo>
                  <a:pt x="8949842" y="3885685"/>
                </a:lnTo>
                <a:cubicBezTo>
                  <a:pt x="8951387" y="3883035"/>
                  <a:pt x="8950578" y="3879648"/>
                  <a:pt x="8947927" y="3878028"/>
                </a:cubicBezTo>
                <a:cubicBezTo>
                  <a:pt x="8945277" y="3876409"/>
                  <a:pt x="8941891" y="3877292"/>
                  <a:pt x="8940270" y="3879942"/>
                </a:cubicBezTo>
                <a:lnTo>
                  <a:pt x="8911558" y="3927798"/>
                </a:lnTo>
                <a:cubicBezTo>
                  <a:pt x="8910011" y="3930448"/>
                  <a:pt x="8910821" y="3933835"/>
                  <a:pt x="8913472" y="3935454"/>
                </a:cubicBezTo>
                <a:cubicBezTo>
                  <a:pt x="8914356" y="3935970"/>
                  <a:pt x="8915386" y="3936264"/>
                  <a:pt x="8916343" y="3936264"/>
                </a:cubicBezTo>
                <a:cubicBezTo>
                  <a:pt x="8918257" y="3936264"/>
                  <a:pt x="8920098" y="3935307"/>
                  <a:pt x="8921128" y="3933540"/>
                </a:cubicBezTo>
                <a:close/>
                <a:moveTo>
                  <a:pt x="8949768" y="3885685"/>
                </a:moveTo>
                <a:lnTo>
                  <a:pt x="9006973" y="3790196"/>
                </a:lnTo>
                <a:cubicBezTo>
                  <a:pt x="9008519" y="3787545"/>
                  <a:pt x="9007709" y="3784159"/>
                  <a:pt x="9005059" y="3782539"/>
                </a:cubicBezTo>
                <a:cubicBezTo>
                  <a:pt x="9002409" y="3780993"/>
                  <a:pt x="8999022" y="3781803"/>
                  <a:pt x="8997402" y="3784453"/>
                </a:cubicBezTo>
                <a:lnTo>
                  <a:pt x="8940197" y="3879942"/>
                </a:lnTo>
                <a:cubicBezTo>
                  <a:pt x="8938651" y="3882593"/>
                  <a:pt x="8939460" y="3885980"/>
                  <a:pt x="8942111" y="3887599"/>
                </a:cubicBezTo>
                <a:cubicBezTo>
                  <a:pt x="8942994" y="3888115"/>
                  <a:pt x="8944025" y="3888409"/>
                  <a:pt x="8944982" y="3888409"/>
                </a:cubicBezTo>
                <a:cubicBezTo>
                  <a:pt x="8946896" y="3888336"/>
                  <a:pt x="8948737" y="3887379"/>
                  <a:pt x="8949768" y="3885685"/>
                </a:cubicBezTo>
                <a:close/>
                <a:moveTo>
                  <a:pt x="9007047" y="3790122"/>
                </a:moveTo>
                <a:lnTo>
                  <a:pt x="9028839" y="3752059"/>
                </a:lnTo>
                <a:cubicBezTo>
                  <a:pt x="9030386" y="3749408"/>
                  <a:pt x="9029429" y="3745948"/>
                  <a:pt x="9026777" y="3744476"/>
                </a:cubicBezTo>
                <a:cubicBezTo>
                  <a:pt x="9024127" y="3742930"/>
                  <a:pt x="9020667" y="3743887"/>
                  <a:pt x="9019195" y="3746537"/>
                </a:cubicBezTo>
                <a:lnTo>
                  <a:pt x="8997402" y="3784600"/>
                </a:lnTo>
                <a:cubicBezTo>
                  <a:pt x="8995856" y="3787251"/>
                  <a:pt x="8996813" y="3790711"/>
                  <a:pt x="8999464" y="3792184"/>
                </a:cubicBezTo>
                <a:cubicBezTo>
                  <a:pt x="9000347" y="3792699"/>
                  <a:pt x="9001304" y="3792920"/>
                  <a:pt x="9002261" y="3792920"/>
                </a:cubicBezTo>
                <a:cubicBezTo>
                  <a:pt x="9004176" y="3792920"/>
                  <a:pt x="9006016" y="3791889"/>
                  <a:pt x="9007047" y="3790122"/>
                </a:cubicBezTo>
                <a:close/>
                <a:moveTo>
                  <a:pt x="9028839" y="3752059"/>
                </a:moveTo>
                <a:lnTo>
                  <a:pt x="9097014" y="3633010"/>
                </a:lnTo>
                <a:cubicBezTo>
                  <a:pt x="9098560" y="3630360"/>
                  <a:pt x="9097603" y="3626900"/>
                  <a:pt x="9094953" y="3625427"/>
                </a:cubicBezTo>
                <a:cubicBezTo>
                  <a:pt x="9092302" y="3623881"/>
                  <a:pt x="9088842" y="3624838"/>
                  <a:pt x="9087370" y="3627488"/>
                </a:cubicBezTo>
                <a:lnTo>
                  <a:pt x="9019195" y="3746537"/>
                </a:lnTo>
                <a:cubicBezTo>
                  <a:pt x="9017648" y="3749188"/>
                  <a:pt x="9018605" y="3752648"/>
                  <a:pt x="9021256" y="3754120"/>
                </a:cubicBezTo>
                <a:cubicBezTo>
                  <a:pt x="9022139" y="3754636"/>
                  <a:pt x="9023096" y="3754857"/>
                  <a:pt x="9024053" y="3754857"/>
                </a:cubicBezTo>
                <a:cubicBezTo>
                  <a:pt x="9025968" y="3754857"/>
                  <a:pt x="9027808" y="3753826"/>
                  <a:pt x="9028839" y="3752059"/>
                </a:cubicBezTo>
                <a:close/>
                <a:moveTo>
                  <a:pt x="9097014" y="3633010"/>
                </a:moveTo>
                <a:lnTo>
                  <a:pt x="9138980" y="3560565"/>
                </a:lnTo>
                <a:cubicBezTo>
                  <a:pt x="9140526" y="3557915"/>
                  <a:pt x="9139642" y="3554454"/>
                  <a:pt x="9136918" y="3552982"/>
                </a:cubicBezTo>
                <a:cubicBezTo>
                  <a:pt x="9134268" y="3551436"/>
                  <a:pt x="9130807" y="3552319"/>
                  <a:pt x="9129335" y="3555043"/>
                </a:cubicBezTo>
                <a:lnTo>
                  <a:pt x="9087370" y="3627488"/>
                </a:lnTo>
                <a:cubicBezTo>
                  <a:pt x="9085823" y="3630139"/>
                  <a:pt x="9086707" y="3633599"/>
                  <a:pt x="9089431" y="3635072"/>
                </a:cubicBezTo>
                <a:cubicBezTo>
                  <a:pt x="9090314" y="3635587"/>
                  <a:pt x="9091271" y="3635808"/>
                  <a:pt x="9092302" y="3635808"/>
                </a:cubicBezTo>
                <a:cubicBezTo>
                  <a:pt x="9094143" y="3635808"/>
                  <a:pt x="9095983" y="3634777"/>
                  <a:pt x="9097014" y="3633010"/>
                </a:cubicBezTo>
                <a:close/>
                <a:moveTo>
                  <a:pt x="9138980" y="3560565"/>
                </a:moveTo>
                <a:lnTo>
                  <a:pt x="9193240" y="3466843"/>
                </a:lnTo>
                <a:cubicBezTo>
                  <a:pt x="9194786" y="3464192"/>
                  <a:pt x="9193903" y="3460732"/>
                  <a:pt x="9191179" y="3459259"/>
                </a:cubicBezTo>
                <a:cubicBezTo>
                  <a:pt x="9188528" y="3457713"/>
                  <a:pt x="9185067" y="3458597"/>
                  <a:pt x="9183595" y="3461321"/>
                </a:cubicBezTo>
                <a:lnTo>
                  <a:pt x="9129335" y="3555043"/>
                </a:lnTo>
                <a:cubicBezTo>
                  <a:pt x="9127789" y="3557694"/>
                  <a:pt x="9128673" y="3561154"/>
                  <a:pt x="9131397" y="3562626"/>
                </a:cubicBezTo>
                <a:cubicBezTo>
                  <a:pt x="9132280" y="3563142"/>
                  <a:pt x="9133237" y="3563363"/>
                  <a:pt x="9134268" y="3563363"/>
                </a:cubicBezTo>
                <a:cubicBezTo>
                  <a:pt x="9136109" y="3563363"/>
                  <a:pt x="9137949" y="3562332"/>
                  <a:pt x="9138980" y="3560565"/>
                </a:cubicBezTo>
                <a:close/>
                <a:moveTo>
                  <a:pt x="9193240" y="3466843"/>
                </a:moveTo>
                <a:lnTo>
                  <a:pt x="9213854" y="3431872"/>
                </a:lnTo>
                <a:cubicBezTo>
                  <a:pt x="9215400" y="3429221"/>
                  <a:pt x="9214517" y="3425835"/>
                  <a:pt x="9211866" y="3424215"/>
                </a:cubicBezTo>
                <a:cubicBezTo>
                  <a:pt x="9209216" y="3422595"/>
                  <a:pt x="9205830" y="3423552"/>
                  <a:pt x="9204210" y="3426203"/>
                </a:cubicBezTo>
                <a:lnTo>
                  <a:pt x="9183595" y="3461174"/>
                </a:lnTo>
                <a:cubicBezTo>
                  <a:pt x="9182049" y="3463824"/>
                  <a:pt x="9182933" y="3467211"/>
                  <a:pt x="9185583" y="3468831"/>
                </a:cubicBezTo>
                <a:cubicBezTo>
                  <a:pt x="9186467" y="3469346"/>
                  <a:pt x="9187497" y="3469640"/>
                  <a:pt x="9188455" y="3469640"/>
                </a:cubicBezTo>
                <a:cubicBezTo>
                  <a:pt x="9190369" y="3469640"/>
                  <a:pt x="9192209" y="3468610"/>
                  <a:pt x="9193240" y="3466843"/>
                </a:cubicBezTo>
                <a:close/>
                <a:moveTo>
                  <a:pt x="9213854" y="3431872"/>
                </a:moveTo>
                <a:lnTo>
                  <a:pt x="9292189" y="3299056"/>
                </a:lnTo>
                <a:cubicBezTo>
                  <a:pt x="9293735" y="3296405"/>
                  <a:pt x="9292852" y="3293018"/>
                  <a:pt x="9290201" y="3291399"/>
                </a:cubicBezTo>
                <a:cubicBezTo>
                  <a:pt x="9287551" y="3289853"/>
                  <a:pt x="9284165" y="3290736"/>
                  <a:pt x="9282545" y="3293386"/>
                </a:cubicBezTo>
                <a:lnTo>
                  <a:pt x="9204210" y="3426203"/>
                </a:lnTo>
                <a:cubicBezTo>
                  <a:pt x="9202663" y="3428853"/>
                  <a:pt x="9203547" y="3432240"/>
                  <a:pt x="9206197" y="3433860"/>
                </a:cubicBezTo>
                <a:cubicBezTo>
                  <a:pt x="9207081" y="3434375"/>
                  <a:pt x="9208111" y="3434669"/>
                  <a:pt x="9209069" y="3434669"/>
                </a:cubicBezTo>
                <a:cubicBezTo>
                  <a:pt x="9210983" y="3434596"/>
                  <a:pt x="9212823" y="3433639"/>
                  <a:pt x="9213854" y="3431872"/>
                </a:cubicBezTo>
                <a:close/>
                <a:moveTo>
                  <a:pt x="9290570" y="3300822"/>
                </a:moveTo>
                <a:lnTo>
                  <a:pt x="9390182" y="3232574"/>
                </a:lnTo>
                <a:cubicBezTo>
                  <a:pt x="9392759" y="3230807"/>
                  <a:pt x="9393348" y="3227346"/>
                  <a:pt x="9391654" y="3224843"/>
                </a:cubicBezTo>
                <a:cubicBezTo>
                  <a:pt x="9389888" y="3222267"/>
                  <a:pt x="9386427" y="3221677"/>
                  <a:pt x="9383924" y="3223371"/>
                </a:cubicBezTo>
                <a:lnTo>
                  <a:pt x="9284312" y="3291620"/>
                </a:lnTo>
                <a:cubicBezTo>
                  <a:pt x="9281735" y="3293386"/>
                  <a:pt x="9281146" y="3296847"/>
                  <a:pt x="9282839" y="3299350"/>
                </a:cubicBezTo>
                <a:cubicBezTo>
                  <a:pt x="9283944" y="3300970"/>
                  <a:pt x="9285711" y="3301780"/>
                  <a:pt x="9287477" y="3301780"/>
                </a:cubicBezTo>
                <a:cubicBezTo>
                  <a:pt x="9288508" y="3301780"/>
                  <a:pt x="9289613" y="3301485"/>
                  <a:pt x="9290570" y="3300822"/>
                </a:cubicBezTo>
                <a:close/>
                <a:moveTo>
                  <a:pt x="9391581" y="3231249"/>
                </a:moveTo>
                <a:lnTo>
                  <a:pt x="9409986" y="3205259"/>
                </a:lnTo>
                <a:cubicBezTo>
                  <a:pt x="9411753" y="3202756"/>
                  <a:pt x="9411165" y="3199296"/>
                  <a:pt x="9408661" y="3197455"/>
                </a:cubicBezTo>
                <a:cubicBezTo>
                  <a:pt x="9406158" y="3195689"/>
                  <a:pt x="9402698" y="3196278"/>
                  <a:pt x="9400857" y="3198781"/>
                </a:cubicBezTo>
                <a:lnTo>
                  <a:pt x="9382451" y="3224770"/>
                </a:lnTo>
                <a:cubicBezTo>
                  <a:pt x="9380685" y="3227273"/>
                  <a:pt x="9381273" y="3230733"/>
                  <a:pt x="9383777" y="3232574"/>
                </a:cubicBezTo>
                <a:cubicBezTo>
                  <a:pt x="9384807" y="3233310"/>
                  <a:pt x="9385912" y="3233604"/>
                  <a:pt x="9387016" y="3233604"/>
                </a:cubicBezTo>
                <a:cubicBezTo>
                  <a:pt x="9388783" y="3233604"/>
                  <a:pt x="9390476" y="3232721"/>
                  <a:pt x="9391581" y="3231249"/>
                </a:cubicBezTo>
                <a:close/>
                <a:moveTo>
                  <a:pt x="9410134" y="3204891"/>
                </a:moveTo>
                <a:lnTo>
                  <a:pt x="9480591" y="3091512"/>
                </a:lnTo>
                <a:cubicBezTo>
                  <a:pt x="9482211" y="3088861"/>
                  <a:pt x="9481401" y="3085475"/>
                  <a:pt x="9478824" y="3083855"/>
                </a:cubicBezTo>
                <a:cubicBezTo>
                  <a:pt x="9476247" y="3082235"/>
                  <a:pt x="9472787" y="3083045"/>
                  <a:pt x="9471168" y="3085622"/>
                </a:cubicBezTo>
                <a:lnTo>
                  <a:pt x="9400710" y="3199002"/>
                </a:lnTo>
                <a:cubicBezTo>
                  <a:pt x="9399090" y="3201578"/>
                  <a:pt x="9399900" y="3205039"/>
                  <a:pt x="9402477" y="3206658"/>
                </a:cubicBezTo>
                <a:cubicBezTo>
                  <a:pt x="9403434" y="3207247"/>
                  <a:pt x="9404465" y="3207468"/>
                  <a:pt x="9405422" y="3207468"/>
                </a:cubicBezTo>
                <a:cubicBezTo>
                  <a:pt x="9407262" y="3207542"/>
                  <a:pt x="9409103" y="3206585"/>
                  <a:pt x="9410134" y="3204891"/>
                </a:cubicBezTo>
                <a:close/>
                <a:moveTo>
                  <a:pt x="9480591" y="3091585"/>
                </a:moveTo>
                <a:lnTo>
                  <a:pt x="9499954" y="3061252"/>
                </a:lnTo>
                <a:cubicBezTo>
                  <a:pt x="9501574" y="3058676"/>
                  <a:pt x="9500837" y="3055216"/>
                  <a:pt x="9498261" y="3053522"/>
                </a:cubicBezTo>
                <a:cubicBezTo>
                  <a:pt x="9495684" y="3051902"/>
                  <a:pt x="9492224" y="3052639"/>
                  <a:pt x="9490531" y="3055216"/>
                </a:cubicBezTo>
                <a:lnTo>
                  <a:pt x="9471168" y="3085548"/>
                </a:lnTo>
                <a:cubicBezTo>
                  <a:pt x="9469547" y="3088125"/>
                  <a:pt x="9470284" y="3091585"/>
                  <a:pt x="9472861" y="3093279"/>
                </a:cubicBezTo>
                <a:cubicBezTo>
                  <a:pt x="9473818" y="3093868"/>
                  <a:pt x="9474849" y="3094162"/>
                  <a:pt x="9475879" y="3094162"/>
                </a:cubicBezTo>
                <a:cubicBezTo>
                  <a:pt x="9477793" y="3094162"/>
                  <a:pt x="9479560" y="3093205"/>
                  <a:pt x="9480591" y="3091585"/>
                </a:cubicBezTo>
                <a:close/>
                <a:moveTo>
                  <a:pt x="9499734" y="3061547"/>
                </a:moveTo>
                <a:lnTo>
                  <a:pt x="9557528" y="2982623"/>
                </a:lnTo>
                <a:cubicBezTo>
                  <a:pt x="9559368" y="2980120"/>
                  <a:pt x="9558779" y="2976659"/>
                  <a:pt x="9556349" y="2974819"/>
                </a:cubicBezTo>
                <a:cubicBezTo>
                  <a:pt x="9553846" y="2973052"/>
                  <a:pt x="9550386" y="2973567"/>
                  <a:pt x="9548545" y="2975997"/>
                </a:cubicBezTo>
                <a:lnTo>
                  <a:pt x="9490751" y="3054921"/>
                </a:lnTo>
                <a:cubicBezTo>
                  <a:pt x="9488910" y="3057424"/>
                  <a:pt x="9489500" y="3060884"/>
                  <a:pt x="9491929" y="3062725"/>
                </a:cubicBezTo>
                <a:cubicBezTo>
                  <a:pt x="9492960" y="3063461"/>
                  <a:pt x="9494138" y="3063829"/>
                  <a:pt x="9495242" y="3063829"/>
                </a:cubicBezTo>
                <a:cubicBezTo>
                  <a:pt x="9497009" y="3063756"/>
                  <a:pt x="9498703" y="3063020"/>
                  <a:pt x="9499734" y="3061547"/>
                </a:cubicBezTo>
                <a:close/>
                <a:moveTo>
                  <a:pt x="9557380" y="2982844"/>
                </a:moveTo>
                <a:lnTo>
                  <a:pt x="9572620" y="2964291"/>
                </a:lnTo>
                <a:cubicBezTo>
                  <a:pt x="9574608" y="2961935"/>
                  <a:pt x="9574240" y="2958401"/>
                  <a:pt x="9571884" y="2956413"/>
                </a:cubicBezTo>
                <a:cubicBezTo>
                  <a:pt x="9569528" y="2954499"/>
                  <a:pt x="9565994" y="2954793"/>
                  <a:pt x="9564007" y="2957149"/>
                </a:cubicBezTo>
                <a:lnTo>
                  <a:pt x="9548766" y="2975702"/>
                </a:lnTo>
                <a:cubicBezTo>
                  <a:pt x="9546778" y="2978058"/>
                  <a:pt x="9547147" y="2981592"/>
                  <a:pt x="9549502" y="2983580"/>
                </a:cubicBezTo>
                <a:cubicBezTo>
                  <a:pt x="9550533" y="2984464"/>
                  <a:pt x="9551785" y="2984832"/>
                  <a:pt x="9553110" y="2984832"/>
                </a:cubicBezTo>
                <a:cubicBezTo>
                  <a:pt x="9554730" y="2984905"/>
                  <a:pt x="9556276" y="2984169"/>
                  <a:pt x="9557380" y="2982844"/>
                </a:cubicBezTo>
                <a:close/>
                <a:moveTo>
                  <a:pt x="9573062" y="2963702"/>
                </a:moveTo>
                <a:lnTo>
                  <a:pt x="9618414" y="2890889"/>
                </a:lnTo>
                <a:cubicBezTo>
                  <a:pt x="9620034" y="2888312"/>
                  <a:pt x="9619224" y="2884851"/>
                  <a:pt x="9616646" y="2883232"/>
                </a:cubicBezTo>
                <a:cubicBezTo>
                  <a:pt x="9614070" y="2881686"/>
                  <a:pt x="9610610" y="2882422"/>
                  <a:pt x="9608990" y="2884999"/>
                </a:cubicBezTo>
                <a:lnTo>
                  <a:pt x="9563638" y="2957812"/>
                </a:lnTo>
                <a:cubicBezTo>
                  <a:pt x="9562019" y="2960389"/>
                  <a:pt x="9562828" y="2963849"/>
                  <a:pt x="9565405" y="2965469"/>
                </a:cubicBezTo>
                <a:cubicBezTo>
                  <a:pt x="9566362" y="2966058"/>
                  <a:pt x="9567393" y="2966279"/>
                  <a:pt x="9568424" y="2966279"/>
                </a:cubicBezTo>
                <a:cubicBezTo>
                  <a:pt x="9570191" y="2966279"/>
                  <a:pt x="9572031" y="2965395"/>
                  <a:pt x="9573062" y="2963702"/>
                </a:cubicBezTo>
                <a:close/>
                <a:moveTo>
                  <a:pt x="9618340" y="2891036"/>
                </a:moveTo>
                <a:lnTo>
                  <a:pt x="9634242" y="2867403"/>
                </a:lnTo>
                <a:cubicBezTo>
                  <a:pt x="9635937" y="2864826"/>
                  <a:pt x="9635273" y="2861366"/>
                  <a:pt x="9632697" y="2859672"/>
                </a:cubicBezTo>
                <a:cubicBezTo>
                  <a:pt x="9630194" y="2857979"/>
                  <a:pt x="9626734" y="2858642"/>
                  <a:pt x="9624966" y="2861218"/>
                </a:cubicBezTo>
                <a:lnTo>
                  <a:pt x="9609064" y="2884851"/>
                </a:lnTo>
                <a:cubicBezTo>
                  <a:pt x="9607371" y="2887428"/>
                  <a:pt x="9608033" y="2890889"/>
                  <a:pt x="9610610" y="2892582"/>
                </a:cubicBezTo>
                <a:cubicBezTo>
                  <a:pt x="9611567" y="2893245"/>
                  <a:pt x="9612671" y="2893539"/>
                  <a:pt x="9613776" y="2893539"/>
                </a:cubicBezTo>
                <a:cubicBezTo>
                  <a:pt x="9615543" y="2893539"/>
                  <a:pt x="9617236" y="2892655"/>
                  <a:pt x="9618340" y="2891036"/>
                </a:cubicBezTo>
                <a:close/>
                <a:moveTo>
                  <a:pt x="7099397" y="3539509"/>
                </a:moveTo>
                <a:lnTo>
                  <a:pt x="7123030" y="3511311"/>
                </a:lnTo>
                <a:cubicBezTo>
                  <a:pt x="7125018" y="3508955"/>
                  <a:pt x="7124723" y="3505421"/>
                  <a:pt x="7122367" y="3503433"/>
                </a:cubicBezTo>
                <a:cubicBezTo>
                  <a:pt x="7120011" y="3501446"/>
                  <a:pt x="7116477" y="3501740"/>
                  <a:pt x="7114490" y="3504170"/>
                </a:cubicBezTo>
                <a:lnTo>
                  <a:pt x="7090856" y="3532367"/>
                </a:lnTo>
                <a:cubicBezTo>
                  <a:pt x="7088868" y="3534723"/>
                  <a:pt x="7089163" y="3538257"/>
                  <a:pt x="7091519" y="3540245"/>
                </a:cubicBezTo>
                <a:cubicBezTo>
                  <a:pt x="7092549" y="3541129"/>
                  <a:pt x="7093875" y="3541570"/>
                  <a:pt x="7095127" y="3541570"/>
                </a:cubicBezTo>
                <a:cubicBezTo>
                  <a:pt x="7096746" y="3541497"/>
                  <a:pt x="7098292" y="3540834"/>
                  <a:pt x="7099397" y="3539509"/>
                </a:cubicBezTo>
                <a:close/>
                <a:moveTo>
                  <a:pt x="7058389" y="3594432"/>
                </a:moveTo>
                <a:lnTo>
                  <a:pt x="7099617" y="3539214"/>
                </a:lnTo>
                <a:cubicBezTo>
                  <a:pt x="7101458" y="3536785"/>
                  <a:pt x="7100943" y="3533251"/>
                  <a:pt x="7098513" y="3531410"/>
                </a:cubicBezTo>
                <a:cubicBezTo>
                  <a:pt x="7096084" y="3529570"/>
                  <a:pt x="7092549" y="3530085"/>
                  <a:pt x="7090709" y="3532515"/>
                </a:cubicBezTo>
                <a:lnTo>
                  <a:pt x="7049480" y="3587732"/>
                </a:lnTo>
                <a:cubicBezTo>
                  <a:pt x="7047640" y="3590162"/>
                  <a:pt x="7048155" y="3593695"/>
                  <a:pt x="7050585" y="3595536"/>
                </a:cubicBezTo>
                <a:cubicBezTo>
                  <a:pt x="7051615" y="3596272"/>
                  <a:pt x="7052793" y="3596640"/>
                  <a:pt x="7053971" y="3596640"/>
                </a:cubicBezTo>
                <a:cubicBezTo>
                  <a:pt x="7055591" y="3596714"/>
                  <a:pt x="7057284" y="3595904"/>
                  <a:pt x="7058389" y="3594432"/>
                </a:cubicBezTo>
                <a:close/>
                <a:moveTo>
                  <a:pt x="7028056" y="3642140"/>
                </a:moveTo>
                <a:lnTo>
                  <a:pt x="7058609" y="3594064"/>
                </a:lnTo>
                <a:cubicBezTo>
                  <a:pt x="7060303" y="3591487"/>
                  <a:pt x="7059493" y="3588027"/>
                  <a:pt x="7056916" y="3586333"/>
                </a:cubicBezTo>
                <a:cubicBezTo>
                  <a:pt x="7054339" y="3584640"/>
                  <a:pt x="7050879" y="3585450"/>
                  <a:pt x="7049186" y="3588027"/>
                </a:cubicBezTo>
                <a:lnTo>
                  <a:pt x="7018632" y="3636103"/>
                </a:lnTo>
                <a:cubicBezTo>
                  <a:pt x="7016939" y="3638679"/>
                  <a:pt x="7017749" y="3642140"/>
                  <a:pt x="7020325" y="3643833"/>
                </a:cubicBezTo>
                <a:cubicBezTo>
                  <a:pt x="7021282" y="3644422"/>
                  <a:pt x="7022313" y="3644716"/>
                  <a:pt x="7023344" y="3644716"/>
                </a:cubicBezTo>
                <a:cubicBezTo>
                  <a:pt x="7025258" y="3644716"/>
                  <a:pt x="7027025" y="3643833"/>
                  <a:pt x="7028056" y="3642140"/>
                </a:cubicBezTo>
                <a:close/>
                <a:moveTo>
                  <a:pt x="7025626" y="3645453"/>
                </a:moveTo>
                <a:lnTo>
                  <a:pt x="7027835" y="3642434"/>
                </a:lnTo>
                <a:cubicBezTo>
                  <a:pt x="7029675" y="3639931"/>
                  <a:pt x="7029086" y="3636471"/>
                  <a:pt x="7026583" y="3634630"/>
                </a:cubicBezTo>
                <a:cubicBezTo>
                  <a:pt x="7024154" y="3632863"/>
                  <a:pt x="7020620" y="3633378"/>
                  <a:pt x="7018779" y="3635882"/>
                </a:cubicBezTo>
                <a:lnTo>
                  <a:pt x="7016571" y="3638900"/>
                </a:lnTo>
                <a:cubicBezTo>
                  <a:pt x="7014730" y="3641403"/>
                  <a:pt x="7015319" y="3644864"/>
                  <a:pt x="7017822" y="3646704"/>
                </a:cubicBezTo>
                <a:cubicBezTo>
                  <a:pt x="7018853" y="3647441"/>
                  <a:pt x="7019957" y="3647809"/>
                  <a:pt x="7021135" y="3647735"/>
                </a:cubicBezTo>
                <a:cubicBezTo>
                  <a:pt x="7022902" y="3647735"/>
                  <a:pt x="7024595" y="3646925"/>
                  <a:pt x="7025626" y="3645453"/>
                </a:cubicBezTo>
                <a:close/>
                <a:moveTo>
                  <a:pt x="6995735" y="3679982"/>
                </a:moveTo>
                <a:lnTo>
                  <a:pt x="7025405" y="3645821"/>
                </a:lnTo>
                <a:cubicBezTo>
                  <a:pt x="7027393" y="3643465"/>
                  <a:pt x="7027172" y="3640005"/>
                  <a:pt x="7024890" y="3637943"/>
                </a:cubicBezTo>
                <a:cubicBezTo>
                  <a:pt x="7022534" y="3635882"/>
                  <a:pt x="7019000" y="3636176"/>
                  <a:pt x="7017012" y="3638459"/>
                </a:cubicBezTo>
                <a:lnTo>
                  <a:pt x="6987342" y="3672620"/>
                </a:lnTo>
                <a:cubicBezTo>
                  <a:pt x="6985354" y="3674976"/>
                  <a:pt x="6985575" y="3678436"/>
                  <a:pt x="6987858" y="3680497"/>
                </a:cubicBezTo>
                <a:cubicBezTo>
                  <a:pt x="6988962" y="3681454"/>
                  <a:pt x="6990287" y="3681896"/>
                  <a:pt x="6991539" y="3681896"/>
                </a:cubicBezTo>
                <a:cubicBezTo>
                  <a:pt x="6993085" y="3681896"/>
                  <a:pt x="6994631" y="3681234"/>
                  <a:pt x="6995735" y="3679982"/>
                </a:cubicBezTo>
                <a:close/>
                <a:moveTo>
                  <a:pt x="6964445" y="3697799"/>
                </a:moveTo>
                <a:lnTo>
                  <a:pt x="6994189" y="3681234"/>
                </a:lnTo>
                <a:cubicBezTo>
                  <a:pt x="6996913" y="3679761"/>
                  <a:pt x="6997870" y="3676374"/>
                  <a:pt x="6996324" y="3673650"/>
                </a:cubicBezTo>
                <a:cubicBezTo>
                  <a:pt x="6994852" y="3670926"/>
                  <a:pt x="6991391" y="3670043"/>
                  <a:pt x="6988741" y="3671515"/>
                </a:cubicBezTo>
                <a:lnTo>
                  <a:pt x="6958997" y="3688080"/>
                </a:lnTo>
                <a:cubicBezTo>
                  <a:pt x="6956273" y="3689553"/>
                  <a:pt x="6955316" y="3692940"/>
                  <a:pt x="6956862" y="3695664"/>
                </a:cubicBezTo>
                <a:cubicBezTo>
                  <a:pt x="6957893" y="3697504"/>
                  <a:pt x="6959807" y="3698535"/>
                  <a:pt x="6961795" y="3698535"/>
                </a:cubicBezTo>
                <a:cubicBezTo>
                  <a:pt x="6962679" y="3698461"/>
                  <a:pt x="6963562" y="3698241"/>
                  <a:pt x="6964445" y="3697799"/>
                </a:cubicBezTo>
                <a:close/>
                <a:moveTo>
                  <a:pt x="6895387" y="3744181"/>
                </a:moveTo>
                <a:lnTo>
                  <a:pt x="6964813" y="3697578"/>
                </a:lnTo>
                <a:cubicBezTo>
                  <a:pt x="6967390" y="3695885"/>
                  <a:pt x="6968053" y="3692424"/>
                  <a:pt x="6966360" y="3689847"/>
                </a:cubicBezTo>
                <a:cubicBezTo>
                  <a:pt x="6964666" y="3687270"/>
                  <a:pt x="6961132" y="3686608"/>
                  <a:pt x="6958629" y="3688301"/>
                </a:cubicBezTo>
                <a:lnTo>
                  <a:pt x="6889202" y="3734905"/>
                </a:lnTo>
                <a:cubicBezTo>
                  <a:pt x="6886626" y="3736598"/>
                  <a:pt x="6885963" y="3740058"/>
                  <a:pt x="6887656" y="3742635"/>
                </a:cubicBezTo>
                <a:cubicBezTo>
                  <a:pt x="6888761" y="3744255"/>
                  <a:pt x="6890527" y="3745138"/>
                  <a:pt x="6892295" y="3745138"/>
                </a:cubicBezTo>
                <a:cubicBezTo>
                  <a:pt x="6893399" y="3745138"/>
                  <a:pt x="6894503" y="3744770"/>
                  <a:pt x="6895387" y="3744181"/>
                </a:cubicBezTo>
                <a:close/>
                <a:moveTo>
                  <a:pt x="6833396" y="3829069"/>
                </a:moveTo>
                <a:lnTo>
                  <a:pt x="6896786" y="3742856"/>
                </a:lnTo>
                <a:cubicBezTo>
                  <a:pt x="6898626" y="3740353"/>
                  <a:pt x="6898111" y="3736893"/>
                  <a:pt x="6895607" y="3735052"/>
                </a:cubicBezTo>
                <a:cubicBezTo>
                  <a:pt x="6893178" y="3733212"/>
                  <a:pt x="6889644" y="3733727"/>
                  <a:pt x="6887803" y="3736230"/>
                </a:cubicBezTo>
                <a:lnTo>
                  <a:pt x="6824414" y="3822443"/>
                </a:lnTo>
                <a:cubicBezTo>
                  <a:pt x="6822573" y="3824946"/>
                  <a:pt x="6823089" y="3828406"/>
                  <a:pt x="6825592" y="3830247"/>
                </a:cubicBezTo>
                <a:cubicBezTo>
                  <a:pt x="6826623" y="3830983"/>
                  <a:pt x="6827801" y="3831351"/>
                  <a:pt x="6828905" y="3831351"/>
                </a:cubicBezTo>
                <a:cubicBezTo>
                  <a:pt x="6830672" y="3831278"/>
                  <a:pt x="6832365" y="3830541"/>
                  <a:pt x="6833396" y="3829069"/>
                </a:cubicBezTo>
                <a:close/>
                <a:moveTo>
                  <a:pt x="6833101" y="3829437"/>
                </a:moveTo>
                <a:lnTo>
                  <a:pt x="6833396" y="3829069"/>
                </a:lnTo>
                <a:cubicBezTo>
                  <a:pt x="6835237" y="3826639"/>
                  <a:pt x="6834648" y="3823326"/>
                  <a:pt x="6832144" y="3821412"/>
                </a:cubicBezTo>
                <a:cubicBezTo>
                  <a:pt x="6829715" y="3819571"/>
                  <a:pt x="6826034" y="3820234"/>
                  <a:pt x="6824193" y="3822663"/>
                </a:cubicBezTo>
                <a:cubicBezTo>
                  <a:pt x="6822353" y="3825093"/>
                  <a:pt x="6822868" y="3828627"/>
                  <a:pt x="6825297" y="3830468"/>
                </a:cubicBezTo>
                <a:cubicBezTo>
                  <a:pt x="6826328" y="3831204"/>
                  <a:pt x="6827506" y="3831572"/>
                  <a:pt x="6828684" y="3831572"/>
                </a:cubicBezTo>
                <a:cubicBezTo>
                  <a:pt x="6830377" y="3831646"/>
                  <a:pt x="6831997" y="3830910"/>
                  <a:pt x="6833101" y="3829437"/>
                </a:cubicBezTo>
                <a:close/>
                <a:moveTo>
                  <a:pt x="6801812" y="3870004"/>
                </a:moveTo>
                <a:lnTo>
                  <a:pt x="6833028" y="3829511"/>
                </a:lnTo>
                <a:cubicBezTo>
                  <a:pt x="6834868" y="3827081"/>
                  <a:pt x="6834427" y="3823547"/>
                  <a:pt x="6831997" y="3821707"/>
                </a:cubicBezTo>
                <a:cubicBezTo>
                  <a:pt x="6829568" y="3819792"/>
                  <a:pt x="6826034" y="3820234"/>
                  <a:pt x="6824193" y="3822737"/>
                </a:cubicBezTo>
                <a:lnTo>
                  <a:pt x="6792977" y="3863230"/>
                </a:lnTo>
                <a:cubicBezTo>
                  <a:pt x="6791063" y="3865660"/>
                  <a:pt x="6791578" y="3869193"/>
                  <a:pt x="6794008" y="3871034"/>
                </a:cubicBezTo>
                <a:cubicBezTo>
                  <a:pt x="6795038" y="3871844"/>
                  <a:pt x="6796216" y="3872212"/>
                  <a:pt x="6797468" y="3872212"/>
                </a:cubicBezTo>
                <a:cubicBezTo>
                  <a:pt x="6799161" y="3872138"/>
                  <a:pt x="6800781" y="3871402"/>
                  <a:pt x="6801812" y="3870004"/>
                </a:cubicBezTo>
                <a:close/>
                <a:moveTo>
                  <a:pt x="6771700" y="3909097"/>
                </a:moveTo>
                <a:lnTo>
                  <a:pt x="6801812" y="3870004"/>
                </a:lnTo>
                <a:cubicBezTo>
                  <a:pt x="6803652" y="3867574"/>
                  <a:pt x="6803210" y="3864040"/>
                  <a:pt x="6800781" y="3862200"/>
                </a:cubicBezTo>
                <a:cubicBezTo>
                  <a:pt x="6798352" y="3860359"/>
                  <a:pt x="6794817" y="3860727"/>
                  <a:pt x="6792977" y="3863230"/>
                </a:cubicBezTo>
                <a:lnTo>
                  <a:pt x="6762865" y="3902324"/>
                </a:lnTo>
                <a:cubicBezTo>
                  <a:pt x="6761025" y="3904753"/>
                  <a:pt x="6761466" y="3908287"/>
                  <a:pt x="6763896" y="3910128"/>
                </a:cubicBezTo>
                <a:cubicBezTo>
                  <a:pt x="6764926" y="3910938"/>
                  <a:pt x="6766105" y="3911306"/>
                  <a:pt x="6767356" y="3911306"/>
                </a:cubicBezTo>
                <a:cubicBezTo>
                  <a:pt x="6768976" y="3911232"/>
                  <a:pt x="6770595" y="3910496"/>
                  <a:pt x="6771700" y="3909097"/>
                </a:cubicBezTo>
                <a:close/>
                <a:moveTo>
                  <a:pt x="6752631" y="3917711"/>
                </a:moveTo>
                <a:lnTo>
                  <a:pt x="6769418" y="3910791"/>
                </a:lnTo>
                <a:cubicBezTo>
                  <a:pt x="6772289" y="3909613"/>
                  <a:pt x="6773614" y="3906373"/>
                  <a:pt x="6772436" y="3903502"/>
                </a:cubicBezTo>
                <a:cubicBezTo>
                  <a:pt x="6771258" y="3900631"/>
                  <a:pt x="6767945" y="3899305"/>
                  <a:pt x="6765147" y="3900483"/>
                </a:cubicBezTo>
                <a:lnTo>
                  <a:pt x="6748361" y="3907404"/>
                </a:lnTo>
                <a:cubicBezTo>
                  <a:pt x="6745490" y="3908582"/>
                  <a:pt x="6744165" y="3911821"/>
                  <a:pt x="6745343" y="3914692"/>
                </a:cubicBezTo>
                <a:cubicBezTo>
                  <a:pt x="6746226" y="3916828"/>
                  <a:pt x="6748361" y="3918153"/>
                  <a:pt x="6750570" y="3918153"/>
                </a:cubicBezTo>
                <a:cubicBezTo>
                  <a:pt x="6751306" y="3918153"/>
                  <a:pt x="6751969" y="3918006"/>
                  <a:pt x="6752631" y="3917711"/>
                </a:cubicBezTo>
                <a:close/>
                <a:moveTo>
                  <a:pt x="6650222" y="3959823"/>
                </a:moveTo>
                <a:lnTo>
                  <a:pt x="6752631" y="3917711"/>
                </a:lnTo>
                <a:cubicBezTo>
                  <a:pt x="6755503" y="3916533"/>
                  <a:pt x="6756828" y="3913294"/>
                  <a:pt x="6755650" y="3910423"/>
                </a:cubicBezTo>
                <a:cubicBezTo>
                  <a:pt x="6754472" y="3907551"/>
                  <a:pt x="6751159" y="3906226"/>
                  <a:pt x="6748361" y="3907404"/>
                </a:cubicBezTo>
                <a:lnTo>
                  <a:pt x="6645951" y="3949517"/>
                </a:lnTo>
                <a:cubicBezTo>
                  <a:pt x="6643080" y="3950694"/>
                  <a:pt x="6641755" y="3953934"/>
                  <a:pt x="6642933" y="3956805"/>
                </a:cubicBezTo>
                <a:cubicBezTo>
                  <a:pt x="6643817" y="3958940"/>
                  <a:pt x="6645951" y="3960265"/>
                  <a:pt x="6648160" y="3960265"/>
                </a:cubicBezTo>
                <a:cubicBezTo>
                  <a:pt x="6648897" y="3960265"/>
                  <a:pt x="6649559" y="3960118"/>
                  <a:pt x="6650222" y="3959823"/>
                </a:cubicBezTo>
                <a:close/>
                <a:moveTo>
                  <a:pt x="6590440" y="4030649"/>
                </a:moveTo>
                <a:lnTo>
                  <a:pt x="6652430" y="3958278"/>
                </a:lnTo>
                <a:cubicBezTo>
                  <a:pt x="6654418" y="3955922"/>
                  <a:pt x="6654124" y="3952388"/>
                  <a:pt x="6651841" y="3950400"/>
                </a:cubicBezTo>
                <a:cubicBezTo>
                  <a:pt x="6649485" y="3948412"/>
                  <a:pt x="6646025" y="3948707"/>
                  <a:pt x="6643963" y="3950989"/>
                </a:cubicBezTo>
                <a:lnTo>
                  <a:pt x="6581973" y="4023360"/>
                </a:lnTo>
                <a:cubicBezTo>
                  <a:pt x="6579985" y="4025716"/>
                  <a:pt x="6580280" y="4029251"/>
                  <a:pt x="6582562" y="4031238"/>
                </a:cubicBezTo>
                <a:cubicBezTo>
                  <a:pt x="6583592" y="4032122"/>
                  <a:pt x="6584918" y="4032563"/>
                  <a:pt x="6586243" y="4032563"/>
                </a:cubicBezTo>
                <a:cubicBezTo>
                  <a:pt x="6587789" y="4032637"/>
                  <a:pt x="6589335" y="4031975"/>
                  <a:pt x="6590440" y="4030649"/>
                </a:cubicBezTo>
                <a:close/>
                <a:moveTo>
                  <a:pt x="6572328" y="4047951"/>
                </a:moveTo>
                <a:lnTo>
                  <a:pt x="6589998" y="4031091"/>
                </a:lnTo>
                <a:cubicBezTo>
                  <a:pt x="6592207" y="4028956"/>
                  <a:pt x="6592280" y="4025422"/>
                  <a:pt x="6590145" y="4023213"/>
                </a:cubicBezTo>
                <a:cubicBezTo>
                  <a:pt x="6588010" y="4021004"/>
                  <a:pt x="6584476" y="4020931"/>
                  <a:pt x="6582267" y="4023066"/>
                </a:cubicBezTo>
                <a:lnTo>
                  <a:pt x="6564598" y="4039926"/>
                </a:lnTo>
                <a:cubicBezTo>
                  <a:pt x="6562389" y="4042061"/>
                  <a:pt x="6562316" y="4045595"/>
                  <a:pt x="6564451" y="4047803"/>
                </a:cubicBezTo>
                <a:cubicBezTo>
                  <a:pt x="6565555" y="4048982"/>
                  <a:pt x="6567027" y="4049570"/>
                  <a:pt x="6568500" y="4049497"/>
                </a:cubicBezTo>
                <a:cubicBezTo>
                  <a:pt x="6569899" y="4049423"/>
                  <a:pt x="6571297" y="4048908"/>
                  <a:pt x="6572328" y="4047951"/>
                </a:cubicBezTo>
                <a:close/>
                <a:moveTo>
                  <a:pt x="6528670" y="4089474"/>
                </a:moveTo>
                <a:lnTo>
                  <a:pt x="6572328" y="4047877"/>
                </a:lnTo>
                <a:cubicBezTo>
                  <a:pt x="6574537" y="4045742"/>
                  <a:pt x="6574684" y="4042208"/>
                  <a:pt x="6572549" y="4039999"/>
                </a:cubicBezTo>
                <a:cubicBezTo>
                  <a:pt x="6570414" y="4037717"/>
                  <a:pt x="6566880" y="4037717"/>
                  <a:pt x="6564672" y="4039779"/>
                </a:cubicBezTo>
                <a:lnTo>
                  <a:pt x="6521013" y="4081375"/>
                </a:lnTo>
                <a:cubicBezTo>
                  <a:pt x="6518804" y="4083511"/>
                  <a:pt x="6518657" y="4087045"/>
                  <a:pt x="6520792" y="4089253"/>
                </a:cubicBezTo>
                <a:cubicBezTo>
                  <a:pt x="6521897" y="4090431"/>
                  <a:pt x="6523369" y="4091020"/>
                  <a:pt x="6524841" y="4091020"/>
                </a:cubicBezTo>
                <a:cubicBezTo>
                  <a:pt x="6526240" y="4091020"/>
                  <a:pt x="6527639" y="4090505"/>
                  <a:pt x="6528670" y="4089474"/>
                </a:cubicBezTo>
                <a:close/>
                <a:moveTo>
                  <a:pt x="6490459" y="4117304"/>
                </a:moveTo>
                <a:lnTo>
                  <a:pt x="6528154" y="4089990"/>
                </a:lnTo>
                <a:cubicBezTo>
                  <a:pt x="6530658" y="4088149"/>
                  <a:pt x="6531173" y="4084689"/>
                  <a:pt x="6529406" y="4082185"/>
                </a:cubicBezTo>
                <a:cubicBezTo>
                  <a:pt x="6527565" y="4079682"/>
                  <a:pt x="6524105" y="4079167"/>
                  <a:pt x="6521602" y="4080934"/>
                </a:cubicBezTo>
                <a:lnTo>
                  <a:pt x="6483907" y="4108248"/>
                </a:lnTo>
                <a:cubicBezTo>
                  <a:pt x="6481404" y="4110089"/>
                  <a:pt x="6480888" y="4113549"/>
                  <a:pt x="6482655" y="4116052"/>
                </a:cubicBezTo>
                <a:cubicBezTo>
                  <a:pt x="6483759" y="4117525"/>
                  <a:pt x="6485453" y="4118334"/>
                  <a:pt x="6487220" y="4118334"/>
                </a:cubicBezTo>
                <a:cubicBezTo>
                  <a:pt x="6488324" y="4118334"/>
                  <a:pt x="6489428" y="4118040"/>
                  <a:pt x="6490459" y="4117304"/>
                </a:cubicBezTo>
                <a:close/>
                <a:moveTo>
                  <a:pt x="6467047" y="4134237"/>
                </a:moveTo>
                <a:lnTo>
                  <a:pt x="6490386" y="4117304"/>
                </a:lnTo>
                <a:cubicBezTo>
                  <a:pt x="6492889" y="4115537"/>
                  <a:pt x="6493404" y="4112003"/>
                  <a:pt x="6491637" y="4109500"/>
                </a:cubicBezTo>
                <a:cubicBezTo>
                  <a:pt x="6489796" y="4106997"/>
                  <a:pt x="6486336" y="4106481"/>
                  <a:pt x="6483833" y="4108248"/>
                </a:cubicBezTo>
                <a:lnTo>
                  <a:pt x="6460495" y="4125181"/>
                </a:lnTo>
                <a:cubicBezTo>
                  <a:pt x="6457991" y="4126948"/>
                  <a:pt x="6457476" y="4130482"/>
                  <a:pt x="6459243" y="4132985"/>
                </a:cubicBezTo>
                <a:cubicBezTo>
                  <a:pt x="6460347" y="4134532"/>
                  <a:pt x="6462041" y="4135341"/>
                  <a:pt x="6463808" y="4135268"/>
                </a:cubicBezTo>
                <a:cubicBezTo>
                  <a:pt x="6464912" y="4135268"/>
                  <a:pt x="6466090" y="4134973"/>
                  <a:pt x="6467047" y="4134237"/>
                </a:cubicBezTo>
                <a:close/>
                <a:moveTo>
                  <a:pt x="6434285" y="4142556"/>
                </a:moveTo>
                <a:lnTo>
                  <a:pt x="6465133" y="4135194"/>
                </a:lnTo>
                <a:cubicBezTo>
                  <a:pt x="6468151" y="4134458"/>
                  <a:pt x="6469992" y="4131439"/>
                  <a:pt x="6469256" y="4128494"/>
                </a:cubicBezTo>
                <a:cubicBezTo>
                  <a:pt x="6468520" y="4125549"/>
                  <a:pt x="6465575" y="4123635"/>
                  <a:pt x="6462556" y="4124372"/>
                </a:cubicBezTo>
                <a:lnTo>
                  <a:pt x="6431708" y="4131734"/>
                </a:lnTo>
                <a:cubicBezTo>
                  <a:pt x="6428689" y="4132470"/>
                  <a:pt x="6426849" y="4135489"/>
                  <a:pt x="6427585" y="4138433"/>
                </a:cubicBezTo>
                <a:cubicBezTo>
                  <a:pt x="6428174" y="4141011"/>
                  <a:pt x="6430530" y="4142704"/>
                  <a:pt x="6433033" y="4142704"/>
                </a:cubicBezTo>
                <a:cubicBezTo>
                  <a:pt x="6433401" y="4142704"/>
                  <a:pt x="6433843" y="4142630"/>
                  <a:pt x="6434285" y="4142556"/>
                </a:cubicBezTo>
                <a:close/>
                <a:moveTo>
                  <a:pt x="6327899" y="4168030"/>
                </a:moveTo>
                <a:lnTo>
                  <a:pt x="6434285" y="4142556"/>
                </a:lnTo>
                <a:cubicBezTo>
                  <a:pt x="6437303" y="4141820"/>
                  <a:pt x="6439144" y="4138801"/>
                  <a:pt x="6438408" y="4135857"/>
                </a:cubicBezTo>
                <a:cubicBezTo>
                  <a:pt x="6437672" y="4132912"/>
                  <a:pt x="6434726" y="4130997"/>
                  <a:pt x="6431708" y="4131734"/>
                </a:cubicBezTo>
                <a:lnTo>
                  <a:pt x="6325323" y="4157207"/>
                </a:lnTo>
                <a:cubicBezTo>
                  <a:pt x="6322304" y="4157944"/>
                  <a:pt x="6320463" y="4160962"/>
                  <a:pt x="6321200" y="4163907"/>
                </a:cubicBezTo>
                <a:cubicBezTo>
                  <a:pt x="6321788" y="4166484"/>
                  <a:pt x="6324144" y="4168177"/>
                  <a:pt x="6326648" y="4168177"/>
                </a:cubicBezTo>
                <a:cubicBezTo>
                  <a:pt x="6327089" y="4168177"/>
                  <a:pt x="6327457" y="4168104"/>
                  <a:pt x="6327899" y="4168030"/>
                </a:cubicBezTo>
                <a:close/>
                <a:moveTo>
                  <a:pt x="6182199" y="4172963"/>
                </a:moveTo>
                <a:lnTo>
                  <a:pt x="6326795" y="4168177"/>
                </a:lnTo>
                <a:cubicBezTo>
                  <a:pt x="6329887" y="4168104"/>
                  <a:pt x="6332317" y="4165527"/>
                  <a:pt x="6332169" y="4162435"/>
                </a:cubicBezTo>
                <a:cubicBezTo>
                  <a:pt x="6332096" y="4159343"/>
                  <a:pt x="6329666" y="4156987"/>
                  <a:pt x="6326427" y="4157060"/>
                </a:cubicBezTo>
                <a:lnTo>
                  <a:pt x="6181831" y="4161846"/>
                </a:lnTo>
                <a:cubicBezTo>
                  <a:pt x="6178739" y="4161919"/>
                  <a:pt x="6176309" y="4164496"/>
                  <a:pt x="6176456" y="4167588"/>
                </a:cubicBezTo>
                <a:cubicBezTo>
                  <a:pt x="6176530" y="4170607"/>
                  <a:pt x="6179033" y="4173036"/>
                  <a:pt x="6182052" y="4172963"/>
                </a:cubicBezTo>
                <a:cubicBezTo>
                  <a:pt x="6182125" y="4172963"/>
                  <a:pt x="6182199" y="4172963"/>
                  <a:pt x="6182199" y="4172963"/>
                </a:cubicBezTo>
                <a:close/>
                <a:moveTo>
                  <a:pt x="6187500" y="4168324"/>
                </a:moveTo>
                <a:cubicBezTo>
                  <a:pt x="6188015" y="4165306"/>
                  <a:pt x="6186027" y="4162435"/>
                  <a:pt x="6182935" y="4161846"/>
                </a:cubicBezTo>
                <a:lnTo>
                  <a:pt x="6036498" y="4136372"/>
                </a:lnTo>
                <a:cubicBezTo>
                  <a:pt x="6033480" y="4135930"/>
                  <a:pt x="6030609" y="4137845"/>
                  <a:pt x="6030020" y="4140937"/>
                </a:cubicBezTo>
                <a:cubicBezTo>
                  <a:pt x="6029505" y="4143955"/>
                  <a:pt x="6031492" y="4146827"/>
                  <a:pt x="6034585" y="4147416"/>
                </a:cubicBezTo>
                <a:lnTo>
                  <a:pt x="6181021" y="4172889"/>
                </a:lnTo>
                <a:cubicBezTo>
                  <a:pt x="6181389" y="4172963"/>
                  <a:pt x="6181684" y="4172963"/>
                  <a:pt x="6182052" y="4172963"/>
                </a:cubicBezTo>
                <a:cubicBezTo>
                  <a:pt x="6184702" y="4172963"/>
                  <a:pt x="6187058" y="4171048"/>
                  <a:pt x="6187500" y="4168324"/>
                </a:cubicBezTo>
                <a:close/>
                <a:moveTo>
                  <a:pt x="6040842" y="4143881"/>
                </a:moveTo>
                <a:cubicBezTo>
                  <a:pt x="6041947" y="4141011"/>
                  <a:pt x="6040401" y="4137771"/>
                  <a:pt x="6037529" y="4136740"/>
                </a:cubicBezTo>
                <a:lnTo>
                  <a:pt x="5894553" y="4083953"/>
                </a:lnTo>
                <a:cubicBezTo>
                  <a:pt x="5891608" y="4082922"/>
                  <a:pt x="5888442" y="4084394"/>
                  <a:pt x="5887412" y="4087265"/>
                </a:cubicBezTo>
                <a:cubicBezTo>
                  <a:pt x="5886307" y="4090137"/>
                  <a:pt x="5887853" y="4093376"/>
                  <a:pt x="5890725" y="4094407"/>
                </a:cubicBezTo>
                <a:lnTo>
                  <a:pt x="6033701" y="4147195"/>
                </a:lnTo>
                <a:cubicBezTo>
                  <a:pt x="6034364" y="4147416"/>
                  <a:pt x="6035026" y="4147563"/>
                  <a:pt x="6035689" y="4147563"/>
                </a:cubicBezTo>
                <a:cubicBezTo>
                  <a:pt x="6037897" y="4147489"/>
                  <a:pt x="6040033" y="4146091"/>
                  <a:pt x="6040842" y="4143881"/>
                </a:cubicBezTo>
                <a:close/>
                <a:moveTo>
                  <a:pt x="5897425" y="4091904"/>
                </a:moveTo>
                <a:cubicBezTo>
                  <a:pt x="5898970" y="4089253"/>
                  <a:pt x="5898013" y="4085793"/>
                  <a:pt x="5895363" y="4084321"/>
                </a:cubicBezTo>
                <a:lnTo>
                  <a:pt x="5761074" y="4007090"/>
                </a:lnTo>
                <a:cubicBezTo>
                  <a:pt x="5758424" y="4005544"/>
                  <a:pt x="5754963" y="4006501"/>
                  <a:pt x="5753491" y="4009151"/>
                </a:cubicBezTo>
                <a:cubicBezTo>
                  <a:pt x="5751945" y="4011801"/>
                  <a:pt x="5752902" y="4015262"/>
                  <a:pt x="5755553" y="4016735"/>
                </a:cubicBezTo>
                <a:lnTo>
                  <a:pt x="5889841" y="4093965"/>
                </a:lnTo>
                <a:cubicBezTo>
                  <a:pt x="5890725" y="4094481"/>
                  <a:pt x="5891682" y="4094701"/>
                  <a:pt x="5892639" y="4094701"/>
                </a:cubicBezTo>
                <a:cubicBezTo>
                  <a:pt x="5894553" y="4094628"/>
                  <a:pt x="5896394" y="4093671"/>
                  <a:pt x="5897425" y="4091904"/>
                </a:cubicBezTo>
                <a:close/>
                <a:moveTo>
                  <a:pt x="5762694" y="4015409"/>
                </a:moveTo>
                <a:cubicBezTo>
                  <a:pt x="5764682" y="4013053"/>
                  <a:pt x="5764314" y="4009519"/>
                  <a:pt x="5761958" y="4007532"/>
                </a:cubicBezTo>
                <a:lnTo>
                  <a:pt x="5641805" y="3908876"/>
                </a:lnTo>
                <a:cubicBezTo>
                  <a:pt x="5639449" y="3906962"/>
                  <a:pt x="5635915" y="3907257"/>
                  <a:pt x="5633927" y="3909613"/>
                </a:cubicBezTo>
                <a:cubicBezTo>
                  <a:pt x="5631939" y="3911968"/>
                  <a:pt x="5632307" y="3915503"/>
                  <a:pt x="5634663" y="3917490"/>
                </a:cubicBezTo>
                <a:lnTo>
                  <a:pt x="5754817" y="4016145"/>
                </a:lnTo>
                <a:cubicBezTo>
                  <a:pt x="5755847" y="4017029"/>
                  <a:pt x="5757099" y="4017397"/>
                  <a:pt x="5758424" y="4017397"/>
                </a:cubicBezTo>
                <a:cubicBezTo>
                  <a:pt x="5759970" y="4017397"/>
                  <a:pt x="5761590" y="4016735"/>
                  <a:pt x="5762694" y="4015409"/>
                </a:cubicBezTo>
                <a:close/>
                <a:moveTo>
                  <a:pt x="5641878" y="3917417"/>
                </a:moveTo>
                <a:cubicBezTo>
                  <a:pt x="5644234" y="3915429"/>
                  <a:pt x="5644455" y="3911895"/>
                  <a:pt x="5642467" y="3909539"/>
                </a:cubicBezTo>
                <a:lnTo>
                  <a:pt x="5541824" y="3792699"/>
                </a:lnTo>
                <a:cubicBezTo>
                  <a:pt x="5539837" y="3790343"/>
                  <a:pt x="5536303" y="3790122"/>
                  <a:pt x="5533947" y="3792110"/>
                </a:cubicBezTo>
                <a:cubicBezTo>
                  <a:pt x="5531591" y="3794098"/>
                  <a:pt x="5531370" y="3797632"/>
                  <a:pt x="5533358" y="3799988"/>
                </a:cubicBezTo>
                <a:lnTo>
                  <a:pt x="5634001" y="3916828"/>
                </a:lnTo>
                <a:cubicBezTo>
                  <a:pt x="5635105" y="3918153"/>
                  <a:pt x="5636651" y="3918816"/>
                  <a:pt x="5638271" y="3918742"/>
                </a:cubicBezTo>
                <a:cubicBezTo>
                  <a:pt x="5639522" y="3918816"/>
                  <a:pt x="5640848" y="3918374"/>
                  <a:pt x="5641878" y="3917417"/>
                </a:cubicBezTo>
                <a:close/>
                <a:moveTo>
                  <a:pt x="5540499" y="3801166"/>
                </a:moveTo>
                <a:cubicBezTo>
                  <a:pt x="5543150" y="3799620"/>
                  <a:pt x="5544033" y="3796159"/>
                  <a:pt x="5542413" y="3793509"/>
                </a:cubicBezTo>
                <a:lnTo>
                  <a:pt x="5464667" y="3663564"/>
                </a:lnTo>
                <a:cubicBezTo>
                  <a:pt x="5463048" y="3660913"/>
                  <a:pt x="5459661" y="3660030"/>
                  <a:pt x="5457011" y="3661650"/>
                </a:cubicBezTo>
                <a:cubicBezTo>
                  <a:pt x="5454360" y="3663196"/>
                  <a:pt x="5453476" y="3666656"/>
                  <a:pt x="5455096" y="3669307"/>
                </a:cubicBezTo>
                <a:lnTo>
                  <a:pt x="5532842" y="3799251"/>
                </a:lnTo>
                <a:cubicBezTo>
                  <a:pt x="5533873" y="3801019"/>
                  <a:pt x="5535788" y="3801975"/>
                  <a:pt x="5537628" y="3801975"/>
                </a:cubicBezTo>
                <a:cubicBezTo>
                  <a:pt x="5538659" y="3801975"/>
                  <a:pt x="5539616" y="3801755"/>
                  <a:pt x="5540499" y="3801166"/>
                </a:cubicBezTo>
                <a:close/>
                <a:moveTo>
                  <a:pt x="5461870" y="3671662"/>
                </a:moveTo>
                <a:cubicBezTo>
                  <a:pt x="5464741" y="3670558"/>
                  <a:pt x="5466214" y="3667392"/>
                  <a:pt x="5465109" y="3664521"/>
                </a:cubicBezTo>
                <a:lnTo>
                  <a:pt x="5413426" y="3526477"/>
                </a:lnTo>
                <a:cubicBezTo>
                  <a:pt x="5412321" y="3523606"/>
                  <a:pt x="5409156" y="3522134"/>
                  <a:pt x="5406284" y="3523238"/>
                </a:cubicBezTo>
                <a:cubicBezTo>
                  <a:pt x="5403413" y="3524343"/>
                  <a:pt x="5401940" y="3527508"/>
                  <a:pt x="5403045" y="3530379"/>
                </a:cubicBezTo>
                <a:lnTo>
                  <a:pt x="5454728" y="3668423"/>
                </a:lnTo>
                <a:cubicBezTo>
                  <a:pt x="5455538" y="3670705"/>
                  <a:pt x="5457747" y="3672031"/>
                  <a:pt x="5459955" y="3672031"/>
                </a:cubicBezTo>
                <a:cubicBezTo>
                  <a:pt x="5460544" y="3672031"/>
                  <a:pt x="5461207" y="3671883"/>
                  <a:pt x="5461870" y="3671662"/>
                </a:cubicBezTo>
                <a:close/>
                <a:moveTo>
                  <a:pt x="5409082" y="3533913"/>
                </a:moveTo>
                <a:cubicBezTo>
                  <a:pt x="5412100" y="3533398"/>
                  <a:pt x="5414162" y="3530600"/>
                  <a:pt x="5413720" y="3527508"/>
                </a:cubicBezTo>
                <a:lnTo>
                  <a:pt x="5391265" y="3386373"/>
                </a:lnTo>
                <a:cubicBezTo>
                  <a:pt x="5390750" y="3383354"/>
                  <a:pt x="5387952" y="3381293"/>
                  <a:pt x="5384860" y="3381734"/>
                </a:cubicBezTo>
                <a:cubicBezTo>
                  <a:pt x="5381841" y="3382250"/>
                  <a:pt x="5379780" y="3385047"/>
                  <a:pt x="5380222" y="3388140"/>
                </a:cubicBezTo>
                <a:lnTo>
                  <a:pt x="5402677" y="3529275"/>
                </a:lnTo>
                <a:cubicBezTo>
                  <a:pt x="5403118" y="3531999"/>
                  <a:pt x="5405474" y="3533987"/>
                  <a:pt x="5408198" y="3533987"/>
                </a:cubicBezTo>
                <a:cubicBezTo>
                  <a:pt x="5408566" y="3533987"/>
                  <a:pt x="5408788" y="3533913"/>
                  <a:pt x="5409082" y="3533913"/>
                </a:cubicBezTo>
                <a:close/>
                <a:moveTo>
                  <a:pt x="6404983" y="2084788"/>
                </a:moveTo>
                <a:lnTo>
                  <a:pt x="6422432" y="2073745"/>
                </a:lnTo>
                <a:cubicBezTo>
                  <a:pt x="6425008" y="2072125"/>
                  <a:pt x="6425818" y="2068665"/>
                  <a:pt x="6424125" y="2066014"/>
                </a:cubicBezTo>
                <a:cubicBezTo>
                  <a:pt x="6422505" y="2063437"/>
                  <a:pt x="6419045" y="2062628"/>
                  <a:pt x="6416394" y="2064321"/>
                </a:cubicBezTo>
                <a:lnTo>
                  <a:pt x="6398946" y="2075364"/>
                </a:lnTo>
                <a:cubicBezTo>
                  <a:pt x="6396369" y="2076984"/>
                  <a:pt x="6395559" y="2080444"/>
                  <a:pt x="6397252" y="2083095"/>
                </a:cubicBezTo>
                <a:cubicBezTo>
                  <a:pt x="6398357" y="2084788"/>
                  <a:pt x="6400124" y="2085672"/>
                  <a:pt x="6401964" y="2085672"/>
                </a:cubicBezTo>
                <a:cubicBezTo>
                  <a:pt x="6403069" y="2085598"/>
                  <a:pt x="6404099" y="2085377"/>
                  <a:pt x="6404983" y="2084788"/>
                </a:cubicBezTo>
                <a:close/>
                <a:moveTo>
                  <a:pt x="6367582" y="2132496"/>
                </a:moveTo>
                <a:lnTo>
                  <a:pt x="6406308" y="2083536"/>
                </a:lnTo>
                <a:cubicBezTo>
                  <a:pt x="6408222" y="2081107"/>
                  <a:pt x="6407781" y="2077647"/>
                  <a:pt x="6405425" y="2075732"/>
                </a:cubicBezTo>
                <a:cubicBezTo>
                  <a:pt x="6402995" y="2073818"/>
                  <a:pt x="6399534" y="2074186"/>
                  <a:pt x="6397621" y="2076616"/>
                </a:cubicBezTo>
                <a:lnTo>
                  <a:pt x="6358821" y="2125575"/>
                </a:lnTo>
                <a:cubicBezTo>
                  <a:pt x="6356907" y="2128005"/>
                  <a:pt x="6357348" y="2131465"/>
                  <a:pt x="6359704" y="2133379"/>
                </a:cubicBezTo>
                <a:cubicBezTo>
                  <a:pt x="6360735" y="2134189"/>
                  <a:pt x="6361987" y="2134557"/>
                  <a:pt x="6363238" y="2134557"/>
                </a:cubicBezTo>
                <a:cubicBezTo>
                  <a:pt x="6364932" y="2134631"/>
                  <a:pt x="6366551" y="2133895"/>
                  <a:pt x="6367582" y="2132496"/>
                </a:cubicBezTo>
                <a:close/>
                <a:moveTo>
                  <a:pt x="6337691" y="2155687"/>
                </a:moveTo>
                <a:lnTo>
                  <a:pt x="6366625" y="2133527"/>
                </a:lnTo>
                <a:cubicBezTo>
                  <a:pt x="6369055" y="2131612"/>
                  <a:pt x="6369496" y="2128152"/>
                  <a:pt x="6367656" y="2125723"/>
                </a:cubicBezTo>
                <a:cubicBezTo>
                  <a:pt x="6365742" y="2123293"/>
                  <a:pt x="6362281" y="2122851"/>
                  <a:pt x="6359852" y="2124692"/>
                </a:cubicBezTo>
                <a:lnTo>
                  <a:pt x="6330918" y="2146853"/>
                </a:lnTo>
                <a:cubicBezTo>
                  <a:pt x="6328488" y="2148767"/>
                  <a:pt x="6328047" y="2152227"/>
                  <a:pt x="6329887" y="2154657"/>
                </a:cubicBezTo>
                <a:cubicBezTo>
                  <a:pt x="6330991" y="2156129"/>
                  <a:pt x="6332685" y="2156865"/>
                  <a:pt x="6334378" y="2156865"/>
                </a:cubicBezTo>
                <a:cubicBezTo>
                  <a:pt x="6335483" y="2156792"/>
                  <a:pt x="6336660" y="2156423"/>
                  <a:pt x="6337691" y="2155687"/>
                </a:cubicBezTo>
                <a:close/>
                <a:moveTo>
                  <a:pt x="6290204" y="2238292"/>
                </a:moveTo>
                <a:lnTo>
                  <a:pt x="6339090" y="2154067"/>
                </a:lnTo>
                <a:cubicBezTo>
                  <a:pt x="6340636" y="2151417"/>
                  <a:pt x="6339752" y="2148031"/>
                  <a:pt x="6337102" y="2146484"/>
                </a:cubicBezTo>
                <a:cubicBezTo>
                  <a:pt x="6334452" y="2144938"/>
                  <a:pt x="6331065" y="2145822"/>
                  <a:pt x="6329519" y="2148546"/>
                </a:cubicBezTo>
                <a:lnTo>
                  <a:pt x="6280633" y="2232771"/>
                </a:lnTo>
                <a:cubicBezTo>
                  <a:pt x="6279087" y="2235421"/>
                  <a:pt x="6279970" y="2238808"/>
                  <a:pt x="6282694" y="2240354"/>
                </a:cubicBezTo>
                <a:cubicBezTo>
                  <a:pt x="6283578" y="2240869"/>
                  <a:pt x="6284535" y="2241090"/>
                  <a:pt x="6285566" y="2241090"/>
                </a:cubicBezTo>
                <a:cubicBezTo>
                  <a:pt x="6287333" y="2241017"/>
                  <a:pt x="6289173" y="2240060"/>
                  <a:pt x="6290204" y="2238292"/>
                </a:cubicBezTo>
                <a:close/>
                <a:moveTo>
                  <a:pt x="6202887" y="2299032"/>
                </a:moveTo>
                <a:lnTo>
                  <a:pt x="6288511" y="2240060"/>
                </a:lnTo>
                <a:cubicBezTo>
                  <a:pt x="6291014" y="2238292"/>
                  <a:pt x="6291677" y="2234832"/>
                  <a:pt x="6289983" y="2232329"/>
                </a:cubicBezTo>
                <a:cubicBezTo>
                  <a:pt x="6288216" y="2229826"/>
                  <a:pt x="6284756" y="2229163"/>
                  <a:pt x="6282253" y="2230930"/>
                </a:cubicBezTo>
                <a:lnTo>
                  <a:pt x="6196629" y="2289902"/>
                </a:lnTo>
                <a:cubicBezTo>
                  <a:pt x="6194126" y="2291669"/>
                  <a:pt x="6193463" y="2295130"/>
                  <a:pt x="6195157" y="2297633"/>
                </a:cubicBezTo>
                <a:cubicBezTo>
                  <a:pt x="6196261" y="2299179"/>
                  <a:pt x="6198028" y="2300062"/>
                  <a:pt x="6199795" y="2300062"/>
                </a:cubicBezTo>
                <a:cubicBezTo>
                  <a:pt x="6200899" y="2299989"/>
                  <a:pt x="6201930" y="2299694"/>
                  <a:pt x="6202887" y="2299032"/>
                </a:cubicBezTo>
                <a:close/>
                <a:moveTo>
                  <a:pt x="6174763" y="2395036"/>
                </a:moveTo>
                <a:lnTo>
                  <a:pt x="6205022" y="2296087"/>
                </a:lnTo>
                <a:cubicBezTo>
                  <a:pt x="6205905" y="2293142"/>
                  <a:pt x="6204286" y="2290050"/>
                  <a:pt x="6201341" y="2289166"/>
                </a:cubicBezTo>
                <a:cubicBezTo>
                  <a:pt x="6198396" y="2288209"/>
                  <a:pt x="6195304" y="2289902"/>
                  <a:pt x="6194420" y="2292847"/>
                </a:cubicBezTo>
                <a:lnTo>
                  <a:pt x="6164161" y="2391797"/>
                </a:lnTo>
                <a:cubicBezTo>
                  <a:pt x="6163278" y="2394742"/>
                  <a:pt x="6164897" y="2397834"/>
                  <a:pt x="6167842" y="2398717"/>
                </a:cubicBezTo>
                <a:cubicBezTo>
                  <a:pt x="6168432" y="2398865"/>
                  <a:pt x="6168947" y="2398938"/>
                  <a:pt x="6169536" y="2398938"/>
                </a:cubicBezTo>
                <a:cubicBezTo>
                  <a:pt x="6171892" y="2398938"/>
                  <a:pt x="6174027" y="2397392"/>
                  <a:pt x="6174763" y="2395036"/>
                </a:cubicBezTo>
                <a:close/>
                <a:moveTo>
                  <a:pt x="6166959" y="2499287"/>
                </a:moveTo>
                <a:lnTo>
                  <a:pt x="6174984" y="2393785"/>
                </a:lnTo>
                <a:cubicBezTo>
                  <a:pt x="6175205" y="2390693"/>
                  <a:pt x="6172922" y="2388042"/>
                  <a:pt x="6169830" y="2387821"/>
                </a:cubicBezTo>
                <a:cubicBezTo>
                  <a:pt x="6166885" y="2387600"/>
                  <a:pt x="6164088" y="2389883"/>
                  <a:pt x="6163867" y="2392975"/>
                </a:cubicBezTo>
                <a:lnTo>
                  <a:pt x="6155842" y="2498477"/>
                </a:lnTo>
                <a:cubicBezTo>
                  <a:pt x="6155621" y="2501569"/>
                  <a:pt x="6157903" y="2504220"/>
                  <a:pt x="6160996" y="2504440"/>
                </a:cubicBezTo>
                <a:cubicBezTo>
                  <a:pt x="6161143" y="2504440"/>
                  <a:pt x="6161290" y="2504440"/>
                  <a:pt x="6161511" y="2504440"/>
                </a:cubicBezTo>
                <a:cubicBezTo>
                  <a:pt x="6164309" y="2504440"/>
                  <a:pt x="6166738" y="2502232"/>
                  <a:pt x="6166959" y="2499287"/>
                </a:cubicBezTo>
                <a:close/>
                <a:moveTo>
                  <a:pt x="6082145" y="2580493"/>
                </a:moveTo>
                <a:lnTo>
                  <a:pt x="6165192" y="2502968"/>
                </a:lnTo>
                <a:cubicBezTo>
                  <a:pt x="6167474" y="2500833"/>
                  <a:pt x="6167548" y="2497372"/>
                  <a:pt x="6165486" y="2495090"/>
                </a:cubicBezTo>
                <a:cubicBezTo>
                  <a:pt x="6163352" y="2492882"/>
                  <a:pt x="6159891" y="2492734"/>
                  <a:pt x="6157609" y="2494796"/>
                </a:cubicBezTo>
                <a:lnTo>
                  <a:pt x="6074562" y="2572321"/>
                </a:lnTo>
                <a:cubicBezTo>
                  <a:pt x="6072280" y="2574456"/>
                  <a:pt x="6072206" y="2577916"/>
                  <a:pt x="6074267" y="2580199"/>
                </a:cubicBezTo>
                <a:cubicBezTo>
                  <a:pt x="6075372" y="2581377"/>
                  <a:pt x="6076918" y="2581966"/>
                  <a:pt x="6078390" y="2581966"/>
                </a:cubicBezTo>
                <a:cubicBezTo>
                  <a:pt x="6079716" y="2581966"/>
                  <a:pt x="6081041" y="2581450"/>
                  <a:pt x="6082145" y="2580493"/>
                </a:cubicBezTo>
                <a:close/>
                <a:moveTo>
                  <a:pt x="6098784" y="2695861"/>
                </a:moveTo>
                <a:cubicBezTo>
                  <a:pt x="6101803" y="2695345"/>
                  <a:pt x="6103864" y="2692474"/>
                  <a:pt x="6103348" y="2689455"/>
                </a:cubicBezTo>
                <a:lnTo>
                  <a:pt x="6083839" y="2575487"/>
                </a:lnTo>
                <a:cubicBezTo>
                  <a:pt x="6083323" y="2572468"/>
                  <a:pt x="6080378" y="2570407"/>
                  <a:pt x="6077433" y="2570922"/>
                </a:cubicBezTo>
                <a:cubicBezTo>
                  <a:pt x="6074415" y="2571437"/>
                  <a:pt x="6072353" y="2574309"/>
                  <a:pt x="6072868" y="2577327"/>
                </a:cubicBezTo>
                <a:lnTo>
                  <a:pt x="6092379" y="2691296"/>
                </a:lnTo>
                <a:cubicBezTo>
                  <a:pt x="6092820" y="2694020"/>
                  <a:pt x="6095250" y="2695934"/>
                  <a:pt x="6097900" y="2695934"/>
                </a:cubicBezTo>
                <a:cubicBezTo>
                  <a:pt x="6098121" y="2695934"/>
                  <a:pt x="6098490" y="2695861"/>
                  <a:pt x="6098784" y="2695861"/>
                </a:cubicBezTo>
                <a:close/>
                <a:moveTo>
                  <a:pt x="6141191" y="2808946"/>
                </a:moveTo>
                <a:cubicBezTo>
                  <a:pt x="6144062" y="2807915"/>
                  <a:pt x="6145534" y="2804676"/>
                  <a:pt x="6144504" y="2801804"/>
                </a:cubicBezTo>
                <a:lnTo>
                  <a:pt x="6102980" y="2688425"/>
                </a:lnTo>
                <a:cubicBezTo>
                  <a:pt x="6101950" y="2685553"/>
                  <a:pt x="6098710" y="2684081"/>
                  <a:pt x="6095839" y="2685112"/>
                </a:cubicBezTo>
                <a:cubicBezTo>
                  <a:pt x="6092968" y="2686142"/>
                  <a:pt x="6091495" y="2689382"/>
                  <a:pt x="6092526" y="2692253"/>
                </a:cubicBezTo>
                <a:lnTo>
                  <a:pt x="6134049" y="2805633"/>
                </a:lnTo>
                <a:cubicBezTo>
                  <a:pt x="6134859" y="2807915"/>
                  <a:pt x="6137068" y="2809314"/>
                  <a:pt x="6139350" y="2809314"/>
                </a:cubicBezTo>
                <a:cubicBezTo>
                  <a:pt x="6139939" y="2809314"/>
                  <a:pt x="6140602" y="2809167"/>
                  <a:pt x="6141191" y="2808946"/>
                </a:cubicBezTo>
                <a:close/>
                <a:moveTo>
                  <a:pt x="6201709" y="2917614"/>
                </a:moveTo>
                <a:cubicBezTo>
                  <a:pt x="6204433" y="2916141"/>
                  <a:pt x="6205390" y="2912755"/>
                  <a:pt x="6203918" y="2910031"/>
                </a:cubicBezTo>
                <a:lnTo>
                  <a:pt x="6144209" y="2801068"/>
                </a:lnTo>
                <a:cubicBezTo>
                  <a:pt x="6142737" y="2798344"/>
                  <a:pt x="6139350" y="2797387"/>
                  <a:pt x="6136626" y="2798860"/>
                </a:cubicBezTo>
                <a:cubicBezTo>
                  <a:pt x="6133902" y="2800332"/>
                  <a:pt x="6132945" y="2803719"/>
                  <a:pt x="6134418" y="2806443"/>
                </a:cubicBezTo>
                <a:lnTo>
                  <a:pt x="6194126" y="2915405"/>
                </a:lnTo>
                <a:cubicBezTo>
                  <a:pt x="6195157" y="2917246"/>
                  <a:pt x="6197071" y="2918276"/>
                  <a:pt x="6199059" y="2918276"/>
                </a:cubicBezTo>
                <a:cubicBezTo>
                  <a:pt x="6199942" y="2918276"/>
                  <a:pt x="6200825" y="2918055"/>
                  <a:pt x="6201709" y="2917614"/>
                </a:cubicBezTo>
                <a:close/>
                <a:moveTo>
                  <a:pt x="6268706" y="3004710"/>
                </a:moveTo>
                <a:cubicBezTo>
                  <a:pt x="6271136" y="3002869"/>
                  <a:pt x="6271651" y="2999336"/>
                  <a:pt x="6269810" y="2996906"/>
                </a:cubicBezTo>
                <a:lnTo>
                  <a:pt x="6203403" y="2909368"/>
                </a:lnTo>
                <a:cubicBezTo>
                  <a:pt x="6201562" y="2906865"/>
                  <a:pt x="6198028" y="2906423"/>
                  <a:pt x="6195599" y="2908263"/>
                </a:cubicBezTo>
                <a:cubicBezTo>
                  <a:pt x="6193169" y="2910104"/>
                  <a:pt x="6192653" y="2913638"/>
                  <a:pt x="6194494" y="2916068"/>
                </a:cubicBezTo>
                <a:lnTo>
                  <a:pt x="6260902" y="3003606"/>
                </a:lnTo>
                <a:cubicBezTo>
                  <a:pt x="6262006" y="3005078"/>
                  <a:pt x="6263700" y="3005814"/>
                  <a:pt x="6265393" y="3005814"/>
                </a:cubicBezTo>
                <a:cubicBezTo>
                  <a:pt x="6266571" y="3005888"/>
                  <a:pt x="6267749" y="3005520"/>
                  <a:pt x="6268706" y="3004710"/>
                </a:cubicBezTo>
                <a:close/>
                <a:moveTo>
                  <a:pt x="6331212" y="3052786"/>
                </a:moveTo>
                <a:cubicBezTo>
                  <a:pt x="6333127" y="3050356"/>
                  <a:pt x="6332759" y="3046896"/>
                  <a:pt x="6330329" y="3044982"/>
                </a:cubicBezTo>
                <a:lnTo>
                  <a:pt x="6268853" y="2995949"/>
                </a:lnTo>
                <a:cubicBezTo>
                  <a:pt x="6266424" y="2994035"/>
                  <a:pt x="6262963" y="2994403"/>
                  <a:pt x="6261049" y="2996832"/>
                </a:cubicBezTo>
                <a:cubicBezTo>
                  <a:pt x="6259135" y="2999262"/>
                  <a:pt x="6259503" y="3002722"/>
                  <a:pt x="6261933" y="3004636"/>
                </a:cubicBezTo>
                <a:lnTo>
                  <a:pt x="6323408" y="3053669"/>
                </a:lnTo>
                <a:cubicBezTo>
                  <a:pt x="6324439" y="3054479"/>
                  <a:pt x="6325691" y="3054921"/>
                  <a:pt x="6326942" y="3054921"/>
                </a:cubicBezTo>
                <a:cubicBezTo>
                  <a:pt x="6328488" y="3054921"/>
                  <a:pt x="6330108" y="3054185"/>
                  <a:pt x="6331212" y="3052786"/>
                </a:cubicBezTo>
                <a:close/>
                <a:moveTo>
                  <a:pt x="6344464" y="3155564"/>
                </a:moveTo>
                <a:cubicBezTo>
                  <a:pt x="6347483" y="3155049"/>
                  <a:pt x="6349544" y="3152177"/>
                  <a:pt x="6349029" y="3149159"/>
                </a:cubicBezTo>
                <a:lnTo>
                  <a:pt x="6332317" y="3048442"/>
                </a:lnTo>
                <a:cubicBezTo>
                  <a:pt x="6331801" y="3045424"/>
                  <a:pt x="6328856" y="3043362"/>
                  <a:pt x="6325911" y="3043878"/>
                </a:cubicBezTo>
                <a:cubicBezTo>
                  <a:pt x="6322893" y="3044393"/>
                  <a:pt x="6320832" y="3047264"/>
                  <a:pt x="6321347" y="3050283"/>
                </a:cubicBezTo>
                <a:lnTo>
                  <a:pt x="6338059" y="3150999"/>
                </a:lnTo>
                <a:cubicBezTo>
                  <a:pt x="6338501" y="3153723"/>
                  <a:pt x="6340931" y="3155711"/>
                  <a:pt x="6343581" y="3155637"/>
                </a:cubicBezTo>
                <a:cubicBezTo>
                  <a:pt x="6343875" y="3155637"/>
                  <a:pt x="6344170" y="3155637"/>
                  <a:pt x="6344464" y="3155564"/>
                </a:cubicBezTo>
                <a:close/>
                <a:moveTo>
                  <a:pt x="6350502" y="3157993"/>
                </a:moveTo>
                <a:cubicBezTo>
                  <a:pt x="6352784" y="3156006"/>
                  <a:pt x="6353078" y="3152472"/>
                  <a:pt x="6351017" y="3150116"/>
                </a:cubicBezTo>
                <a:lnTo>
                  <a:pt x="6347704" y="3146361"/>
                </a:lnTo>
                <a:cubicBezTo>
                  <a:pt x="6345716" y="3144079"/>
                  <a:pt x="6342182" y="3143784"/>
                  <a:pt x="6339826" y="3145846"/>
                </a:cubicBezTo>
                <a:cubicBezTo>
                  <a:pt x="6337544" y="3147833"/>
                  <a:pt x="6337249" y="3151367"/>
                  <a:pt x="6339311" y="3153723"/>
                </a:cubicBezTo>
                <a:lnTo>
                  <a:pt x="6342624" y="3157478"/>
                </a:lnTo>
                <a:cubicBezTo>
                  <a:pt x="6343728" y="3158730"/>
                  <a:pt x="6345274" y="3159392"/>
                  <a:pt x="6346894" y="3159392"/>
                </a:cubicBezTo>
                <a:cubicBezTo>
                  <a:pt x="6348146" y="3159392"/>
                  <a:pt x="6349471" y="3158951"/>
                  <a:pt x="6350502" y="3157993"/>
                </a:cubicBezTo>
                <a:close/>
                <a:moveTo>
                  <a:pt x="6429868" y="3249581"/>
                </a:moveTo>
                <a:cubicBezTo>
                  <a:pt x="6432223" y="3247593"/>
                  <a:pt x="6432444" y="3244059"/>
                  <a:pt x="6430456" y="3241703"/>
                </a:cubicBezTo>
                <a:lnTo>
                  <a:pt x="6351091" y="3150189"/>
                </a:lnTo>
                <a:cubicBezTo>
                  <a:pt x="6349103" y="3147907"/>
                  <a:pt x="6345569" y="3147613"/>
                  <a:pt x="6343213" y="3149600"/>
                </a:cubicBezTo>
                <a:cubicBezTo>
                  <a:pt x="6340857" y="3151588"/>
                  <a:pt x="6340636" y="3155122"/>
                  <a:pt x="6342624" y="3157478"/>
                </a:cubicBezTo>
                <a:lnTo>
                  <a:pt x="6421990" y="3248992"/>
                </a:lnTo>
                <a:cubicBezTo>
                  <a:pt x="6423094" y="3250243"/>
                  <a:pt x="6424640" y="3250906"/>
                  <a:pt x="6426260" y="3250906"/>
                </a:cubicBezTo>
                <a:cubicBezTo>
                  <a:pt x="6427512" y="3250906"/>
                  <a:pt x="6428763" y="3250464"/>
                  <a:pt x="6429868" y="3249581"/>
                </a:cubicBezTo>
                <a:close/>
                <a:moveTo>
                  <a:pt x="6427070" y="3250832"/>
                </a:moveTo>
                <a:lnTo>
                  <a:pt x="6482508" y="3241777"/>
                </a:lnTo>
                <a:cubicBezTo>
                  <a:pt x="6485527" y="3241261"/>
                  <a:pt x="6487588" y="3238390"/>
                  <a:pt x="6487146" y="3235372"/>
                </a:cubicBezTo>
                <a:cubicBezTo>
                  <a:pt x="6486631" y="3232353"/>
                  <a:pt x="6483759" y="3230365"/>
                  <a:pt x="6480741" y="3230733"/>
                </a:cubicBezTo>
                <a:lnTo>
                  <a:pt x="6425376" y="3239789"/>
                </a:lnTo>
                <a:cubicBezTo>
                  <a:pt x="6422358" y="3240304"/>
                  <a:pt x="6420296" y="3243176"/>
                  <a:pt x="6420738" y="3246194"/>
                </a:cubicBezTo>
                <a:cubicBezTo>
                  <a:pt x="6421180" y="3248918"/>
                  <a:pt x="6423536" y="3250906"/>
                  <a:pt x="6426260" y="3250832"/>
                </a:cubicBezTo>
                <a:cubicBezTo>
                  <a:pt x="6426481" y="3250906"/>
                  <a:pt x="6426775" y="3250906"/>
                  <a:pt x="6427070" y="3250832"/>
                </a:cubicBezTo>
                <a:close/>
                <a:moveTo>
                  <a:pt x="6598096" y="3305240"/>
                </a:moveTo>
                <a:cubicBezTo>
                  <a:pt x="6599643" y="3302589"/>
                  <a:pt x="6598759" y="3299203"/>
                  <a:pt x="6596108" y="3297583"/>
                </a:cubicBezTo>
                <a:lnTo>
                  <a:pt x="6484348" y="3231469"/>
                </a:lnTo>
                <a:cubicBezTo>
                  <a:pt x="6481698" y="3229923"/>
                  <a:pt x="6478311" y="3230807"/>
                  <a:pt x="6476692" y="3233457"/>
                </a:cubicBezTo>
                <a:cubicBezTo>
                  <a:pt x="6475146" y="3236108"/>
                  <a:pt x="6476029" y="3239494"/>
                  <a:pt x="6478679" y="3241114"/>
                </a:cubicBezTo>
                <a:lnTo>
                  <a:pt x="6590440" y="3307228"/>
                </a:lnTo>
                <a:cubicBezTo>
                  <a:pt x="6591323" y="3307743"/>
                  <a:pt x="6592354" y="3308038"/>
                  <a:pt x="6593311" y="3308038"/>
                </a:cubicBezTo>
                <a:cubicBezTo>
                  <a:pt x="6595225" y="3307964"/>
                  <a:pt x="6597066" y="3307007"/>
                  <a:pt x="6598096" y="3305240"/>
                </a:cubicBezTo>
                <a:close/>
                <a:moveTo>
                  <a:pt x="6733268" y="3351549"/>
                </a:moveTo>
                <a:cubicBezTo>
                  <a:pt x="6734299" y="3348677"/>
                  <a:pt x="6732753" y="3345438"/>
                  <a:pt x="6729882" y="3344407"/>
                </a:cubicBezTo>
                <a:lnTo>
                  <a:pt x="6595151" y="3297141"/>
                </a:lnTo>
                <a:cubicBezTo>
                  <a:pt x="6592280" y="3296184"/>
                  <a:pt x="6589041" y="3297657"/>
                  <a:pt x="6588010" y="3300528"/>
                </a:cubicBezTo>
                <a:cubicBezTo>
                  <a:pt x="6586979" y="3303399"/>
                  <a:pt x="6588525" y="3306639"/>
                  <a:pt x="6591397" y="3307669"/>
                </a:cubicBezTo>
                <a:lnTo>
                  <a:pt x="6726127" y="3354936"/>
                </a:lnTo>
                <a:cubicBezTo>
                  <a:pt x="6726716" y="3355156"/>
                  <a:pt x="6727379" y="3355230"/>
                  <a:pt x="6728041" y="3355230"/>
                </a:cubicBezTo>
                <a:cubicBezTo>
                  <a:pt x="6730324" y="3355230"/>
                  <a:pt x="6732459" y="3353831"/>
                  <a:pt x="6733268" y="3351549"/>
                </a:cubicBezTo>
                <a:close/>
                <a:moveTo>
                  <a:pt x="6731502" y="3354052"/>
                </a:moveTo>
                <a:lnTo>
                  <a:pt x="6765883" y="3326517"/>
                </a:lnTo>
                <a:cubicBezTo>
                  <a:pt x="6768313" y="3324603"/>
                  <a:pt x="6768681" y="3321069"/>
                  <a:pt x="6766767" y="3318713"/>
                </a:cubicBezTo>
                <a:cubicBezTo>
                  <a:pt x="6764853" y="3316283"/>
                  <a:pt x="6761319" y="3315915"/>
                  <a:pt x="6758963" y="3317829"/>
                </a:cubicBezTo>
                <a:lnTo>
                  <a:pt x="6724581" y="3345365"/>
                </a:lnTo>
                <a:cubicBezTo>
                  <a:pt x="6722151" y="3347279"/>
                  <a:pt x="6721783" y="3350813"/>
                  <a:pt x="6723698" y="3353169"/>
                </a:cubicBezTo>
                <a:cubicBezTo>
                  <a:pt x="6724802" y="3354567"/>
                  <a:pt x="6726422" y="3355304"/>
                  <a:pt x="6728115" y="3355230"/>
                </a:cubicBezTo>
                <a:cubicBezTo>
                  <a:pt x="6729293" y="3355230"/>
                  <a:pt x="6730471" y="3354862"/>
                  <a:pt x="6731502" y="3354052"/>
                </a:cubicBezTo>
                <a:close/>
                <a:moveTo>
                  <a:pt x="6766178" y="3326223"/>
                </a:moveTo>
                <a:lnTo>
                  <a:pt x="6802916" y="3292724"/>
                </a:lnTo>
                <a:cubicBezTo>
                  <a:pt x="6805198" y="3290662"/>
                  <a:pt x="6805346" y="3287129"/>
                  <a:pt x="6803284" y="3284846"/>
                </a:cubicBezTo>
                <a:cubicBezTo>
                  <a:pt x="6801223" y="3282564"/>
                  <a:pt x="6797689" y="3282417"/>
                  <a:pt x="6795406" y="3284478"/>
                </a:cubicBezTo>
                <a:lnTo>
                  <a:pt x="6758669" y="3317977"/>
                </a:lnTo>
                <a:cubicBezTo>
                  <a:pt x="6756386" y="3320038"/>
                  <a:pt x="6756239" y="3323572"/>
                  <a:pt x="6758300" y="3325854"/>
                </a:cubicBezTo>
                <a:cubicBezTo>
                  <a:pt x="6759405" y="3327106"/>
                  <a:pt x="6760951" y="3327695"/>
                  <a:pt x="6762497" y="3327695"/>
                </a:cubicBezTo>
                <a:cubicBezTo>
                  <a:pt x="6763822" y="3327695"/>
                  <a:pt x="6765147" y="3327180"/>
                  <a:pt x="6766178" y="3326223"/>
                </a:cubicBezTo>
                <a:close/>
                <a:moveTo>
                  <a:pt x="6803284" y="3292429"/>
                </a:moveTo>
                <a:lnTo>
                  <a:pt x="6846501" y="3245531"/>
                </a:lnTo>
                <a:cubicBezTo>
                  <a:pt x="6848563" y="3243249"/>
                  <a:pt x="6848415" y="3239715"/>
                  <a:pt x="6846207" y="3237654"/>
                </a:cubicBezTo>
                <a:cubicBezTo>
                  <a:pt x="6843924" y="3235592"/>
                  <a:pt x="6840390" y="3235740"/>
                  <a:pt x="6838329" y="3237948"/>
                </a:cubicBezTo>
                <a:lnTo>
                  <a:pt x="6795112" y="3284846"/>
                </a:lnTo>
                <a:cubicBezTo>
                  <a:pt x="6793050" y="3287129"/>
                  <a:pt x="6793198" y="3290662"/>
                  <a:pt x="6795406" y="3292724"/>
                </a:cubicBezTo>
                <a:cubicBezTo>
                  <a:pt x="6796511" y="3293681"/>
                  <a:pt x="6797836" y="3294196"/>
                  <a:pt x="6799235" y="3294196"/>
                </a:cubicBezTo>
                <a:cubicBezTo>
                  <a:pt x="6800708" y="3294196"/>
                  <a:pt x="6802180" y="3293607"/>
                  <a:pt x="6803284" y="3292429"/>
                </a:cubicBezTo>
                <a:close/>
                <a:moveTo>
                  <a:pt x="6846648" y="3245310"/>
                </a:moveTo>
                <a:lnTo>
                  <a:pt x="6894577" y="3188105"/>
                </a:lnTo>
                <a:cubicBezTo>
                  <a:pt x="6896565" y="3185749"/>
                  <a:pt x="6896270" y="3182216"/>
                  <a:pt x="6893914" y="3180228"/>
                </a:cubicBezTo>
                <a:cubicBezTo>
                  <a:pt x="6891558" y="3178240"/>
                  <a:pt x="6888025" y="3178534"/>
                  <a:pt x="6886037" y="3180964"/>
                </a:cubicBezTo>
                <a:lnTo>
                  <a:pt x="6838108" y="3238169"/>
                </a:lnTo>
                <a:cubicBezTo>
                  <a:pt x="6836120" y="3240525"/>
                  <a:pt x="6836415" y="3244059"/>
                  <a:pt x="6838771" y="3246047"/>
                </a:cubicBezTo>
                <a:cubicBezTo>
                  <a:pt x="6839801" y="3246930"/>
                  <a:pt x="6841127" y="3247372"/>
                  <a:pt x="6842378" y="3247372"/>
                </a:cubicBezTo>
                <a:cubicBezTo>
                  <a:pt x="6843998" y="3247298"/>
                  <a:pt x="6845617" y="3246636"/>
                  <a:pt x="6846648" y="3245310"/>
                </a:cubicBezTo>
                <a:close/>
                <a:moveTo>
                  <a:pt x="6894650" y="3187958"/>
                </a:moveTo>
                <a:lnTo>
                  <a:pt x="6945377" y="3123538"/>
                </a:lnTo>
                <a:cubicBezTo>
                  <a:pt x="6947291" y="3121108"/>
                  <a:pt x="6946849" y="3117648"/>
                  <a:pt x="6944420" y="3115734"/>
                </a:cubicBezTo>
                <a:cubicBezTo>
                  <a:pt x="6941990" y="3113820"/>
                  <a:pt x="6938530" y="3114261"/>
                  <a:pt x="6936616" y="3116691"/>
                </a:cubicBezTo>
                <a:lnTo>
                  <a:pt x="6885890" y="3181111"/>
                </a:lnTo>
                <a:cubicBezTo>
                  <a:pt x="6883975" y="3183541"/>
                  <a:pt x="6884417" y="3187001"/>
                  <a:pt x="6886846" y="3188915"/>
                </a:cubicBezTo>
                <a:cubicBezTo>
                  <a:pt x="6887877" y="3189725"/>
                  <a:pt x="6889129" y="3190093"/>
                  <a:pt x="6890307" y="3190093"/>
                </a:cubicBezTo>
                <a:cubicBezTo>
                  <a:pt x="6892000" y="3190093"/>
                  <a:pt x="6893620" y="3189357"/>
                  <a:pt x="6894650" y="3187958"/>
                </a:cubicBezTo>
                <a:close/>
                <a:moveTo>
                  <a:pt x="6945524" y="3123464"/>
                </a:moveTo>
                <a:lnTo>
                  <a:pt x="6997208" y="3054995"/>
                </a:lnTo>
                <a:cubicBezTo>
                  <a:pt x="6999048" y="3052565"/>
                  <a:pt x="6998607" y="3049031"/>
                  <a:pt x="6996103" y="3047191"/>
                </a:cubicBezTo>
                <a:cubicBezTo>
                  <a:pt x="6993674" y="3045350"/>
                  <a:pt x="6990140" y="3045792"/>
                  <a:pt x="6988299" y="3048295"/>
                </a:cubicBezTo>
                <a:lnTo>
                  <a:pt x="6936616" y="3116764"/>
                </a:lnTo>
                <a:cubicBezTo>
                  <a:pt x="6934775" y="3119194"/>
                  <a:pt x="6935217" y="3122728"/>
                  <a:pt x="6937720" y="3124568"/>
                </a:cubicBezTo>
                <a:cubicBezTo>
                  <a:pt x="6938751" y="3125378"/>
                  <a:pt x="6939929" y="3125673"/>
                  <a:pt x="6941107" y="3125673"/>
                </a:cubicBezTo>
                <a:cubicBezTo>
                  <a:pt x="6942726" y="3125673"/>
                  <a:pt x="6944420" y="3124937"/>
                  <a:pt x="6945524" y="3123464"/>
                </a:cubicBezTo>
                <a:close/>
                <a:moveTo>
                  <a:pt x="6997208" y="3054921"/>
                </a:moveTo>
                <a:lnTo>
                  <a:pt x="7047861" y="2985789"/>
                </a:lnTo>
                <a:cubicBezTo>
                  <a:pt x="7049701" y="2983286"/>
                  <a:pt x="7049112" y="2979825"/>
                  <a:pt x="7046682" y="2977985"/>
                </a:cubicBezTo>
                <a:cubicBezTo>
                  <a:pt x="7044253" y="2976218"/>
                  <a:pt x="7040719" y="2976733"/>
                  <a:pt x="7038878" y="2979163"/>
                </a:cubicBezTo>
                <a:lnTo>
                  <a:pt x="6988226" y="3048295"/>
                </a:lnTo>
                <a:cubicBezTo>
                  <a:pt x="6986385" y="3050798"/>
                  <a:pt x="6986974" y="3054258"/>
                  <a:pt x="6989404" y="3056099"/>
                </a:cubicBezTo>
                <a:cubicBezTo>
                  <a:pt x="6990434" y="3056835"/>
                  <a:pt x="6991612" y="3057203"/>
                  <a:pt x="6992716" y="3057203"/>
                </a:cubicBezTo>
                <a:cubicBezTo>
                  <a:pt x="6994484" y="3057203"/>
                  <a:pt x="6996177" y="3056394"/>
                  <a:pt x="6997208" y="3054921"/>
                </a:cubicBezTo>
                <a:close/>
                <a:moveTo>
                  <a:pt x="7047934" y="2985715"/>
                </a:moveTo>
                <a:lnTo>
                  <a:pt x="7094611" y="2917908"/>
                </a:lnTo>
                <a:cubicBezTo>
                  <a:pt x="7096378" y="2915405"/>
                  <a:pt x="7095716" y="2911871"/>
                  <a:pt x="7093139" y="2910178"/>
                </a:cubicBezTo>
                <a:cubicBezTo>
                  <a:pt x="7090636" y="2908484"/>
                  <a:pt x="7087175" y="2909073"/>
                  <a:pt x="7085408" y="2911650"/>
                </a:cubicBezTo>
                <a:lnTo>
                  <a:pt x="7038731" y="2979457"/>
                </a:lnTo>
                <a:cubicBezTo>
                  <a:pt x="7036964" y="2981960"/>
                  <a:pt x="7037627" y="2985494"/>
                  <a:pt x="7040204" y="2987188"/>
                </a:cubicBezTo>
                <a:cubicBezTo>
                  <a:pt x="7041161" y="2987850"/>
                  <a:pt x="7042265" y="2988145"/>
                  <a:pt x="7043369" y="2988145"/>
                </a:cubicBezTo>
                <a:cubicBezTo>
                  <a:pt x="7045136" y="2988071"/>
                  <a:pt x="7046903" y="2987261"/>
                  <a:pt x="7047934" y="2985715"/>
                </a:cubicBezTo>
                <a:close/>
                <a:moveTo>
                  <a:pt x="7094832" y="2917614"/>
                </a:moveTo>
                <a:lnTo>
                  <a:pt x="7134589" y="2853120"/>
                </a:lnTo>
                <a:cubicBezTo>
                  <a:pt x="7136208" y="2850469"/>
                  <a:pt x="7135398" y="2847083"/>
                  <a:pt x="7132748" y="2845463"/>
                </a:cubicBezTo>
                <a:cubicBezTo>
                  <a:pt x="7130098" y="2843843"/>
                  <a:pt x="7126711" y="2844653"/>
                  <a:pt x="7125091" y="2847303"/>
                </a:cubicBezTo>
                <a:lnTo>
                  <a:pt x="7085335" y="2911797"/>
                </a:lnTo>
                <a:cubicBezTo>
                  <a:pt x="7083715" y="2914448"/>
                  <a:pt x="7084525" y="2917835"/>
                  <a:pt x="7087175" y="2919454"/>
                </a:cubicBezTo>
                <a:cubicBezTo>
                  <a:pt x="7088132" y="2920043"/>
                  <a:pt x="7089163" y="2920264"/>
                  <a:pt x="7090120" y="2920264"/>
                </a:cubicBezTo>
                <a:cubicBezTo>
                  <a:pt x="7091961" y="2920264"/>
                  <a:pt x="7093728" y="2919307"/>
                  <a:pt x="7094832" y="2917614"/>
                </a:cubicBezTo>
                <a:close/>
                <a:moveTo>
                  <a:pt x="7134810" y="2852752"/>
                </a:moveTo>
                <a:lnTo>
                  <a:pt x="7164701" y="2793706"/>
                </a:lnTo>
                <a:cubicBezTo>
                  <a:pt x="7166099" y="2790982"/>
                  <a:pt x="7164995" y="2787595"/>
                  <a:pt x="7162271" y="2786196"/>
                </a:cubicBezTo>
                <a:cubicBezTo>
                  <a:pt x="7159547" y="2784797"/>
                  <a:pt x="7156160" y="2785902"/>
                  <a:pt x="7154761" y="2788626"/>
                </a:cubicBezTo>
                <a:lnTo>
                  <a:pt x="7124870" y="2847672"/>
                </a:lnTo>
                <a:cubicBezTo>
                  <a:pt x="7123471" y="2850396"/>
                  <a:pt x="7124576" y="2853782"/>
                  <a:pt x="7127300" y="2855181"/>
                </a:cubicBezTo>
                <a:cubicBezTo>
                  <a:pt x="7128110" y="2855623"/>
                  <a:pt x="7128993" y="2855770"/>
                  <a:pt x="7129877" y="2855770"/>
                </a:cubicBezTo>
                <a:cubicBezTo>
                  <a:pt x="7131864" y="2855844"/>
                  <a:pt x="7133852" y="2854666"/>
                  <a:pt x="7134810" y="2852752"/>
                </a:cubicBezTo>
                <a:close/>
                <a:moveTo>
                  <a:pt x="7164995" y="2792970"/>
                </a:moveTo>
                <a:lnTo>
                  <a:pt x="7182076" y="2741433"/>
                </a:lnTo>
                <a:cubicBezTo>
                  <a:pt x="7183033" y="2738488"/>
                  <a:pt x="7181486" y="2735323"/>
                  <a:pt x="7178542" y="2734366"/>
                </a:cubicBezTo>
                <a:cubicBezTo>
                  <a:pt x="7175597" y="2733408"/>
                  <a:pt x="7172505" y="2734955"/>
                  <a:pt x="7171474" y="2737900"/>
                </a:cubicBezTo>
                <a:lnTo>
                  <a:pt x="7154393" y="2789436"/>
                </a:lnTo>
                <a:cubicBezTo>
                  <a:pt x="7153436" y="2792381"/>
                  <a:pt x="7154982" y="2795546"/>
                  <a:pt x="7157927" y="2796504"/>
                </a:cubicBezTo>
                <a:cubicBezTo>
                  <a:pt x="7158516" y="2796724"/>
                  <a:pt x="7159105" y="2796798"/>
                  <a:pt x="7159694" y="2796798"/>
                </a:cubicBezTo>
                <a:cubicBezTo>
                  <a:pt x="7162050" y="2796798"/>
                  <a:pt x="7164259" y="2795326"/>
                  <a:pt x="7164995" y="2792970"/>
                </a:cubicBezTo>
                <a:close/>
                <a:moveTo>
                  <a:pt x="7182370" y="2740403"/>
                </a:moveTo>
                <a:lnTo>
                  <a:pt x="7188701" y="2690044"/>
                </a:lnTo>
                <a:cubicBezTo>
                  <a:pt x="7189070" y="2687026"/>
                  <a:pt x="7186934" y="2684228"/>
                  <a:pt x="7183842" y="2683786"/>
                </a:cubicBezTo>
                <a:cubicBezTo>
                  <a:pt x="7180824" y="2683418"/>
                  <a:pt x="7178026" y="2685553"/>
                  <a:pt x="7177585" y="2688646"/>
                </a:cubicBezTo>
                <a:lnTo>
                  <a:pt x="7171253" y="2739004"/>
                </a:lnTo>
                <a:cubicBezTo>
                  <a:pt x="7170885" y="2742022"/>
                  <a:pt x="7173020" y="2744820"/>
                  <a:pt x="7176112" y="2745262"/>
                </a:cubicBezTo>
                <a:cubicBezTo>
                  <a:pt x="7176333" y="2745262"/>
                  <a:pt x="7176628" y="2745336"/>
                  <a:pt x="7176848" y="2745336"/>
                </a:cubicBezTo>
                <a:cubicBezTo>
                  <a:pt x="7179572" y="2745262"/>
                  <a:pt x="7182002" y="2743200"/>
                  <a:pt x="7182370" y="2740403"/>
                </a:cubicBezTo>
                <a:close/>
                <a:moveTo>
                  <a:pt x="7183327" y="2694904"/>
                </a:moveTo>
                <a:cubicBezTo>
                  <a:pt x="7186419" y="2694756"/>
                  <a:pt x="7188775" y="2692180"/>
                  <a:pt x="7188628" y="2689087"/>
                </a:cubicBezTo>
                <a:lnTo>
                  <a:pt x="7186272" y="2633428"/>
                </a:lnTo>
                <a:cubicBezTo>
                  <a:pt x="7186125" y="2630336"/>
                  <a:pt x="7183327" y="2628127"/>
                  <a:pt x="7180456" y="2628127"/>
                </a:cubicBezTo>
                <a:cubicBezTo>
                  <a:pt x="7177364" y="2628274"/>
                  <a:pt x="7175008" y="2630851"/>
                  <a:pt x="7175155" y="2633944"/>
                </a:cubicBezTo>
                <a:lnTo>
                  <a:pt x="7177511" y="2689603"/>
                </a:lnTo>
                <a:cubicBezTo>
                  <a:pt x="7177658" y="2692621"/>
                  <a:pt x="7180161" y="2694977"/>
                  <a:pt x="7183106" y="2694904"/>
                </a:cubicBezTo>
                <a:cubicBezTo>
                  <a:pt x="7183253" y="2694904"/>
                  <a:pt x="7183327" y="2694904"/>
                  <a:pt x="7183327" y="2694904"/>
                </a:cubicBezTo>
                <a:close/>
                <a:moveTo>
                  <a:pt x="7181486" y="2639244"/>
                </a:moveTo>
                <a:cubicBezTo>
                  <a:pt x="7184578" y="2638876"/>
                  <a:pt x="7186714" y="2636079"/>
                  <a:pt x="7186272" y="2632986"/>
                </a:cubicBezTo>
                <a:lnTo>
                  <a:pt x="7177437" y="2565768"/>
                </a:lnTo>
                <a:cubicBezTo>
                  <a:pt x="7177069" y="2562750"/>
                  <a:pt x="7174198" y="2560468"/>
                  <a:pt x="7171179" y="2560983"/>
                </a:cubicBezTo>
                <a:cubicBezTo>
                  <a:pt x="7168087" y="2561351"/>
                  <a:pt x="7165952" y="2564149"/>
                  <a:pt x="7166394" y="2567241"/>
                </a:cubicBezTo>
                <a:lnTo>
                  <a:pt x="7175229" y="2634459"/>
                </a:lnTo>
                <a:cubicBezTo>
                  <a:pt x="7175597" y="2637257"/>
                  <a:pt x="7178026" y="2639318"/>
                  <a:pt x="7180750" y="2639318"/>
                </a:cubicBezTo>
                <a:cubicBezTo>
                  <a:pt x="7181045" y="2639244"/>
                  <a:pt x="7181266" y="2639244"/>
                  <a:pt x="7181486" y="2639244"/>
                </a:cubicBezTo>
                <a:close/>
                <a:moveTo>
                  <a:pt x="7172799" y="2571953"/>
                </a:moveTo>
                <a:cubicBezTo>
                  <a:pt x="7175817" y="2571437"/>
                  <a:pt x="7177953" y="2568640"/>
                  <a:pt x="7177437" y="2565548"/>
                </a:cubicBezTo>
                <a:lnTo>
                  <a:pt x="7164259" y="2480366"/>
                </a:lnTo>
                <a:cubicBezTo>
                  <a:pt x="7163743" y="2477273"/>
                  <a:pt x="7160946" y="2475359"/>
                  <a:pt x="7157927" y="2475727"/>
                </a:cubicBezTo>
                <a:cubicBezTo>
                  <a:pt x="7154909" y="2476243"/>
                  <a:pt x="7152774" y="2479040"/>
                  <a:pt x="7153289" y="2482059"/>
                </a:cubicBezTo>
                <a:lnTo>
                  <a:pt x="7166467" y="2567241"/>
                </a:lnTo>
                <a:cubicBezTo>
                  <a:pt x="7166909" y="2570039"/>
                  <a:pt x="7169265" y="2571953"/>
                  <a:pt x="7171989" y="2571953"/>
                </a:cubicBezTo>
                <a:cubicBezTo>
                  <a:pt x="7172210" y="2572026"/>
                  <a:pt x="7172505" y="2572026"/>
                  <a:pt x="7172799" y="2571953"/>
                </a:cubicBezTo>
                <a:close/>
                <a:moveTo>
                  <a:pt x="7159768" y="2486771"/>
                </a:moveTo>
                <a:cubicBezTo>
                  <a:pt x="7162786" y="2486256"/>
                  <a:pt x="7164848" y="2483310"/>
                  <a:pt x="7164259" y="2480292"/>
                </a:cubicBezTo>
                <a:lnTo>
                  <a:pt x="7147325" y="2384435"/>
                </a:lnTo>
                <a:cubicBezTo>
                  <a:pt x="7146810" y="2381416"/>
                  <a:pt x="7143791" y="2379428"/>
                  <a:pt x="7140846" y="2379944"/>
                </a:cubicBezTo>
                <a:cubicBezTo>
                  <a:pt x="7137828" y="2380459"/>
                  <a:pt x="7135766" y="2383404"/>
                  <a:pt x="7136355" y="2386422"/>
                </a:cubicBezTo>
                <a:lnTo>
                  <a:pt x="7153289" y="2482280"/>
                </a:lnTo>
                <a:cubicBezTo>
                  <a:pt x="7153804" y="2485004"/>
                  <a:pt x="7156160" y="2486918"/>
                  <a:pt x="7158810" y="2486844"/>
                </a:cubicBezTo>
                <a:cubicBezTo>
                  <a:pt x="7159105" y="2486844"/>
                  <a:pt x="7159399" y="2486844"/>
                  <a:pt x="7159768" y="2486771"/>
                </a:cubicBezTo>
                <a:close/>
                <a:moveTo>
                  <a:pt x="7142908" y="2390913"/>
                </a:moveTo>
                <a:cubicBezTo>
                  <a:pt x="7145926" y="2390324"/>
                  <a:pt x="7147841" y="2387379"/>
                  <a:pt x="7147252" y="2384361"/>
                </a:cubicBezTo>
                <a:lnTo>
                  <a:pt x="7127006" y="2285191"/>
                </a:lnTo>
                <a:cubicBezTo>
                  <a:pt x="7126416" y="2282172"/>
                  <a:pt x="7123471" y="2280184"/>
                  <a:pt x="7120453" y="2280847"/>
                </a:cubicBezTo>
                <a:cubicBezTo>
                  <a:pt x="7117434" y="2281436"/>
                  <a:pt x="7115520" y="2284381"/>
                  <a:pt x="7116109" y="2287399"/>
                </a:cubicBezTo>
                <a:lnTo>
                  <a:pt x="7136355" y="2386570"/>
                </a:lnTo>
                <a:cubicBezTo>
                  <a:pt x="7136871" y="2389220"/>
                  <a:pt x="7139227" y="2391061"/>
                  <a:pt x="7141877" y="2391061"/>
                </a:cubicBezTo>
                <a:cubicBezTo>
                  <a:pt x="7142172" y="2390987"/>
                  <a:pt x="7142540" y="2390987"/>
                  <a:pt x="7142908" y="2390913"/>
                </a:cubicBezTo>
                <a:close/>
                <a:moveTo>
                  <a:pt x="7122882" y="2291669"/>
                </a:moveTo>
                <a:cubicBezTo>
                  <a:pt x="7125901" y="2290933"/>
                  <a:pt x="7127742" y="2287915"/>
                  <a:pt x="7127006" y="2284896"/>
                </a:cubicBezTo>
                <a:lnTo>
                  <a:pt x="7103961" y="2189554"/>
                </a:lnTo>
                <a:cubicBezTo>
                  <a:pt x="7103225" y="2186609"/>
                  <a:pt x="7100354" y="2184695"/>
                  <a:pt x="7097261" y="2185431"/>
                </a:cubicBezTo>
                <a:cubicBezTo>
                  <a:pt x="7094243" y="2186167"/>
                  <a:pt x="7092403" y="2189186"/>
                  <a:pt x="7093139" y="2192131"/>
                </a:cubicBezTo>
                <a:lnTo>
                  <a:pt x="7116183" y="2287473"/>
                </a:lnTo>
                <a:cubicBezTo>
                  <a:pt x="7116846" y="2290050"/>
                  <a:pt x="7119128" y="2291743"/>
                  <a:pt x="7121631" y="2291743"/>
                </a:cubicBezTo>
                <a:cubicBezTo>
                  <a:pt x="7121999" y="2291817"/>
                  <a:pt x="7122440" y="2291743"/>
                  <a:pt x="7122882" y="2291669"/>
                </a:cubicBezTo>
                <a:close/>
                <a:moveTo>
                  <a:pt x="7100059" y="2196180"/>
                </a:moveTo>
                <a:cubicBezTo>
                  <a:pt x="7103004" y="2195296"/>
                  <a:pt x="7104698" y="2192204"/>
                  <a:pt x="7103814" y="2189259"/>
                </a:cubicBezTo>
                <a:lnTo>
                  <a:pt x="7078488" y="2104814"/>
                </a:lnTo>
                <a:cubicBezTo>
                  <a:pt x="7077604" y="2101869"/>
                  <a:pt x="7074512" y="2100175"/>
                  <a:pt x="7071567" y="2101059"/>
                </a:cubicBezTo>
                <a:cubicBezTo>
                  <a:pt x="7068622" y="2101942"/>
                  <a:pt x="7066929" y="2105035"/>
                  <a:pt x="7067812" y="2107979"/>
                </a:cubicBezTo>
                <a:lnTo>
                  <a:pt x="7093139" y="2192425"/>
                </a:lnTo>
                <a:cubicBezTo>
                  <a:pt x="7093875" y="2194855"/>
                  <a:pt x="7096084" y="2196401"/>
                  <a:pt x="7098513" y="2196401"/>
                </a:cubicBezTo>
                <a:cubicBezTo>
                  <a:pt x="7099028" y="2196474"/>
                  <a:pt x="7099544" y="2196327"/>
                  <a:pt x="7100059" y="2196180"/>
                </a:cubicBezTo>
                <a:close/>
                <a:moveTo>
                  <a:pt x="7075248" y="2111587"/>
                </a:moveTo>
                <a:cubicBezTo>
                  <a:pt x="7078120" y="2110483"/>
                  <a:pt x="7079519" y="2107170"/>
                  <a:pt x="7078340" y="2104372"/>
                </a:cubicBezTo>
                <a:lnTo>
                  <a:pt x="7049701" y="2032663"/>
                </a:lnTo>
                <a:cubicBezTo>
                  <a:pt x="7048597" y="2029792"/>
                  <a:pt x="7045357" y="2028393"/>
                  <a:pt x="7042486" y="2029571"/>
                </a:cubicBezTo>
                <a:cubicBezTo>
                  <a:pt x="7039614" y="2030749"/>
                  <a:pt x="7038216" y="2033988"/>
                  <a:pt x="7039394" y="2036786"/>
                </a:cubicBezTo>
                <a:lnTo>
                  <a:pt x="7067960" y="2108495"/>
                </a:lnTo>
                <a:cubicBezTo>
                  <a:pt x="7068843" y="2110704"/>
                  <a:pt x="7070978" y="2112029"/>
                  <a:pt x="7073187" y="2112029"/>
                </a:cubicBezTo>
                <a:cubicBezTo>
                  <a:pt x="7073923" y="2111955"/>
                  <a:pt x="7074585" y="2111808"/>
                  <a:pt x="7075248" y="2111587"/>
                </a:cubicBezTo>
                <a:close/>
                <a:moveTo>
                  <a:pt x="7047345" y="2039583"/>
                </a:moveTo>
                <a:cubicBezTo>
                  <a:pt x="7049996" y="2038037"/>
                  <a:pt x="7050953" y="2034651"/>
                  <a:pt x="7049406" y="2032000"/>
                </a:cubicBezTo>
                <a:lnTo>
                  <a:pt x="7016571" y="1974942"/>
                </a:lnTo>
                <a:cubicBezTo>
                  <a:pt x="7015025" y="1972292"/>
                  <a:pt x="7011564" y="1971335"/>
                  <a:pt x="7008987" y="1972881"/>
                </a:cubicBezTo>
                <a:cubicBezTo>
                  <a:pt x="7006337" y="1974427"/>
                  <a:pt x="7005380" y="1977814"/>
                  <a:pt x="7006926" y="1980464"/>
                </a:cubicBezTo>
                <a:lnTo>
                  <a:pt x="7039762" y="2037522"/>
                </a:lnTo>
                <a:cubicBezTo>
                  <a:pt x="7040793" y="2039363"/>
                  <a:pt x="7042707" y="2040320"/>
                  <a:pt x="7044621" y="2040320"/>
                </a:cubicBezTo>
                <a:cubicBezTo>
                  <a:pt x="7045578" y="2040246"/>
                  <a:pt x="7046462" y="2040025"/>
                  <a:pt x="7047345" y="2039583"/>
                </a:cubicBezTo>
                <a:close/>
                <a:moveTo>
                  <a:pt x="8488077" y="1723593"/>
                </a:moveTo>
                <a:cubicBezTo>
                  <a:pt x="8490139" y="1721310"/>
                  <a:pt x="8489991" y="1717776"/>
                  <a:pt x="8487709" y="1715715"/>
                </a:cubicBezTo>
                <a:lnTo>
                  <a:pt x="8412466" y="1647613"/>
                </a:lnTo>
                <a:cubicBezTo>
                  <a:pt x="8410183" y="1645552"/>
                  <a:pt x="8406649" y="1645699"/>
                  <a:pt x="8404589" y="1647982"/>
                </a:cubicBezTo>
                <a:cubicBezTo>
                  <a:pt x="8402527" y="1650264"/>
                  <a:pt x="8402674" y="1653798"/>
                  <a:pt x="8404956" y="1655859"/>
                </a:cubicBezTo>
                <a:lnTo>
                  <a:pt x="8480199" y="1723961"/>
                </a:lnTo>
                <a:cubicBezTo>
                  <a:pt x="8481303" y="1724918"/>
                  <a:pt x="8482629" y="1725433"/>
                  <a:pt x="8483954" y="1725433"/>
                </a:cubicBezTo>
                <a:cubicBezTo>
                  <a:pt x="8485501" y="1725360"/>
                  <a:pt x="8486973" y="1724771"/>
                  <a:pt x="8488077" y="1723593"/>
                </a:cubicBezTo>
                <a:close/>
                <a:moveTo>
                  <a:pt x="8413055" y="1655270"/>
                </a:moveTo>
                <a:cubicBezTo>
                  <a:pt x="8414969" y="1652914"/>
                  <a:pt x="8414675" y="1649380"/>
                  <a:pt x="8412245" y="1647393"/>
                </a:cubicBezTo>
                <a:lnTo>
                  <a:pt x="8381471" y="1622140"/>
                </a:lnTo>
                <a:cubicBezTo>
                  <a:pt x="8379115" y="1620226"/>
                  <a:pt x="8375581" y="1620520"/>
                  <a:pt x="8373593" y="1622950"/>
                </a:cubicBezTo>
                <a:cubicBezTo>
                  <a:pt x="8371679" y="1625306"/>
                  <a:pt x="8371973" y="1628840"/>
                  <a:pt x="8374403" y="1630827"/>
                </a:cubicBezTo>
                <a:lnTo>
                  <a:pt x="8405177" y="1656080"/>
                </a:lnTo>
                <a:cubicBezTo>
                  <a:pt x="8406208" y="1656964"/>
                  <a:pt x="8407459" y="1657332"/>
                  <a:pt x="8408785" y="1657332"/>
                </a:cubicBezTo>
                <a:cubicBezTo>
                  <a:pt x="8410331" y="1657332"/>
                  <a:pt x="8411951" y="1656596"/>
                  <a:pt x="8413055" y="1655270"/>
                </a:cubicBezTo>
                <a:close/>
                <a:moveTo>
                  <a:pt x="8382207" y="1630018"/>
                </a:moveTo>
                <a:cubicBezTo>
                  <a:pt x="8384121" y="1627662"/>
                  <a:pt x="8383827" y="1624128"/>
                  <a:pt x="8381397" y="1622140"/>
                </a:cubicBezTo>
                <a:lnTo>
                  <a:pt x="8284288" y="1542553"/>
                </a:lnTo>
                <a:cubicBezTo>
                  <a:pt x="8281932" y="1540639"/>
                  <a:pt x="8278399" y="1540934"/>
                  <a:pt x="8276411" y="1543363"/>
                </a:cubicBezTo>
                <a:cubicBezTo>
                  <a:pt x="8274496" y="1545719"/>
                  <a:pt x="8274791" y="1549253"/>
                  <a:pt x="8277220" y="1551241"/>
                </a:cubicBezTo>
                <a:lnTo>
                  <a:pt x="8374329" y="1630827"/>
                </a:lnTo>
                <a:cubicBezTo>
                  <a:pt x="8375360" y="1631711"/>
                  <a:pt x="8376612" y="1632079"/>
                  <a:pt x="8377864" y="1632079"/>
                </a:cubicBezTo>
                <a:cubicBezTo>
                  <a:pt x="8379557" y="1632079"/>
                  <a:pt x="8381103" y="1631343"/>
                  <a:pt x="8382207" y="1630018"/>
                </a:cubicBezTo>
                <a:close/>
                <a:moveTo>
                  <a:pt x="8286129" y="1548517"/>
                </a:moveTo>
                <a:cubicBezTo>
                  <a:pt x="8287012" y="1545572"/>
                  <a:pt x="8285393" y="1542480"/>
                  <a:pt x="8282447" y="1541523"/>
                </a:cubicBezTo>
                <a:lnTo>
                  <a:pt x="8156699" y="1503238"/>
                </a:lnTo>
                <a:cubicBezTo>
                  <a:pt x="8153754" y="1502355"/>
                  <a:pt x="8150662" y="1503975"/>
                  <a:pt x="8149705" y="1506920"/>
                </a:cubicBezTo>
                <a:cubicBezTo>
                  <a:pt x="8148821" y="1509865"/>
                  <a:pt x="8150442" y="1512957"/>
                  <a:pt x="8153386" y="1513914"/>
                </a:cubicBezTo>
                <a:lnTo>
                  <a:pt x="8279135" y="1552198"/>
                </a:lnTo>
                <a:cubicBezTo>
                  <a:pt x="8279723" y="1552345"/>
                  <a:pt x="8280239" y="1552419"/>
                  <a:pt x="8280828" y="1552419"/>
                </a:cubicBezTo>
                <a:cubicBezTo>
                  <a:pt x="8283257" y="1552492"/>
                  <a:pt x="8285393" y="1550946"/>
                  <a:pt x="8286129" y="1548517"/>
                </a:cubicBezTo>
                <a:close/>
                <a:moveTo>
                  <a:pt x="8160602" y="1509276"/>
                </a:moveTo>
                <a:cubicBezTo>
                  <a:pt x="8160969" y="1506183"/>
                  <a:pt x="8158761" y="1503459"/>
                  <a:pt x="8155742" y="1503091"/>
                </a:cubicBezTo>
                <a:lnTo>
                  <a:pt x="8022852" y="1487336"/>
                </a:lnTo>
                <a:cubicBezTo>
                  <a:pt x="8019760" y="1486894"/>
                  <a:pt x="8017036" y="1489176"/>
                  <a:pt x="8016668" y="1492195"/>
                </a:cubicBezTo>
                <a:cubicBezTo>
                  <a:pt x="8016299" y="1495287"/>
                  <a:pt x="8018508" y="1498011"/>
                  <a:pt x="8021527" y="1498379"/>
                </a:cubicBezTo>
                <a:lnTo>
                  <a:pt x="8154417" y="1514135"/>
                </a:lnTo>
                <a:cubicBezTo>
                  <a:pt x="8154638" y="1514135"/>
                  <a:pt x="8154859" y="1514208"/>
                  <a:pt x="8155154" y="1514208"/>
                </a:cubicBezTo>
                <a:cubicBezTo>
                  <a:pt x="8157878" y="1514208"/>
                  <a:pt x="8160307" y="1512147"/>
                  <a:pt x="8160602" y="1509276"/>
                </a:cubicBezTo>
                <a:close/>
                <a:moveTo>
                  <a:pt x="7883925" y="1499999"/>
                </a:moveTo>
                <a:lnTo>
                  <a:pt x="8022263" y="1498453"/>
                </a:lnTo>
                <a:cubicBezTo>
                  <a:pt x="8025356" y="1498453"/>
                  <a:pt x="8027785" y="1495876"/>
                  <a:pt x="8027785" y="1492784"/>
                </a:cubicBezTo>
                <a:cubicBezTo>
                  <a:pt x="8027785" y="1489692"/>
                  <a:pt x="8025208" y="1487262"/>
                  <a:pt x="8022190" y="1487262"/>
                </a:cubicBezTo>
                <a:cubicBezTo>
                  <a:pt x="8022190" y="1487262"/>
                  <a:pt x="8022190" y="1487262"/>
                  <a:pt x="8022190" y="1487262"/>
                </a:cubicBezTo>
                <a:lnTo>
                  <a:pt x="7883851" y="1488808"/>
                </a:lnTo>
                <a:cubicBezTo>
                  <a:pt x="7880760" y="1488808"/>
                  <a:pt x="7878330" y="1491385"/>
                  <a:pt x="7878330" y="1494477"/>
                </a:cubicBezTo>
                <a:cubicBezTo>
                  <a:pt x="7878330" y="1497569"/>
                  <a:pt x="7880833" y="1500073"/>
                  <a:pt x="7883925" y="1499999"/>
                </a:cubicBezTo>
                <a:cubicBezTo>
                  <a:pt x="7883925" y="1499999"/>
                  <a:pt x="7883925" y="1499999"/>
                  <a:pt x="7883925" y="1499999"/>
                </a:cubicBezTo>
                <a:close/>
                <a:moveTo>
                  <a:pt x="7742422" y="1513546"/>
                </a:moveTo>
                <a:lnTo>
                  <a:pt x="7884367" y="1499999"/>
                </a:lnTo>
                <a:cubicBezTo>
                  <a:pt x="7887459" y="1499705"/>
                  <a:pt x="7889668" y="1496980"/>
                  <a:pt x="7889373" y="1493888"/>
                </a:cubicBezTo>
                <a:cubicBezTo>
                  <a:pt x="7889079" y="1490796"/>
                  <a:pt x="7886282" y="1488514"/>
                  <a:pt x="7883263" y="1488882"/>
                </a:cubicBezTo>
                <a:lnTo>
                  <a:pt x="7741317" y="1502429"/>
                </a:lnTo>
                <a:cubicBezTo>
                  <a:pt x="7738225" y="1502723"/>
                  <a:pt x="7736016" y="1505447"/>
                  <a:pt x="7736311" y="1508539"/>
                </a:cubicBezTo>
                <a:cubicBezTo>
                  <a:pt x="7736605" y="1511411"/>
                  <a:pt x="7739035" y="1513619"/>
                  <a:pt x="7741907" y="1513619"/>
                </a:cubicBezTo>
                <a:cubicBezTo>
                  <a:pt x="7742053" y="1513546"/>
                  <a:pt x="7742274" y="1513546"/>
                  <a:pt x="7742422" y="1513546"/>
                </a:cubicBezTo>
                <a:close/>
                <a:moveTo>
                  <a:pt x="7746250" y="1511484"/>
                </a:moveTo>
                <a:cubicBezTo>
                  <a:pt x="7748164" y="1509055"/>
                  <a:pt x="7747796" y="1505594"/>
                  <a:pt x="7745440" y="1503607"/>
                </a:cubicBezTo>
                <a:lnTo>
                  <a:pt x="7605483" y="1390521"/>
                </a:lnTo>
                <a:cubicBezTo>
                  <a:pt x="7603052" y="1388607"/>
                  <a:pt x="7599592" y="1388975"/>
                  <a:pt x="7597604" y="1391331"/>
                </a:cubicBezTo>
                <a:cubicBezTo>
                  <a:pt x="7595690" y="1393761"/>
                  <a:pt x="7596059" y="1397221"/>
                  <a:pt x="7598415" y="1399209"/>
                </a:cubicBezTo>
                <a:lnTo>
                  <a:pt x="7738372" y="1512294"/>
                </a:lnTo>
                <a:cubicBezTo>
                  <a:pt x="7739403" y="1513104"/>
                  <a:pt x="7740655" y="1513546"/>
                  <a:pt x="7741907" y="1513546"/>
                </a:cubicBezTo>
                <a:cubicBezTo>
                  <a:pt x="7743526" y="1513546"/>
                  <a:pt x="7745146" y="1512883"/>
                  <a:pt x="7746250" y="1511484"/>
                </a:cubicBezTo>
                <a:close/>
                <a:moveTo>
                  <a:pt x="7461844" y="1419750"/>
                </a:moveTo>
                <a:lnTo>
                  <a:pt x="7602685" y="1400460"/>
                </a:lnTo>
                <a:cubicBezTo>
                  <a:pt x="7605704" y="1400019"/>
                  <a:pt x="7607838" y="1397221"/>
                  <a:pt x="7607471" y="1394202"/>
                </a:cubicBezTo>
                <a:cubicBezTo>
                  <a:pt x="7607028" y="1391110"/>
                  <a:pt x="7604157" y="1388975"/>
                  <a:pt x="7601212" y="1389417"/>
                </a:cubicBezTo>
                <a:lnTo>
                  <a:pt x="7460371" y="1408706"/>
                </a:lnTo>
                <a:cubicBezTo>
                  <a:pt x="7457353" y="1409148"/>
                  <a:pt x="7455217" y="1411946"/>
                  <a:pt x="7455585" y="1414964"/>
                </a:cubicBezTo>
                <a:cubicBezTo>
                  <a:pt x="7455954" y="1417762"/>
                  <a:pt x="7458383" y="1419823"/>
                  <a:pt x="7461107" y="1419750"/>
                </a:cubicBezTo>
                <a:cubicBezTo>
                  <a:pt x="7461402" y="1419750"/>
                  <a:pt x="7461623" y="1419750"/>
                  <a:pt x="7461844" y="1419750"/>
                </a:cubicBezTo>
                <a:close/>
                <a:moveTo>
                  <a:pt x="7322843" y="1441690"/>
                </a:moveTo>
                <a:lnTo>
                  <a:pt x="7461991" y="1419676"/>
                </a:lnTo>
                <a:cubicBezTo>
                  <a:pt x="7465009" y="1419161"/>
                  <a:pt x="7467071" y="1416363"/>
                  <a:pt x="7466629" y="1413271"/>
                </a:cubicBezTo>
                <a:cubicBezTo>
                  <a:pt x="7466114" y="1410252"/>
                  <a:pt x="7463243" y="1408191"/>
                  <a:pt x="7460224" y="1408633"/>
                </a:cubicBezTo>
                <a:lnTo>
                  <a:pt x="7321076" y="1430646"/>
                </a:lnTo>
                <a:cubicBezTo>
                  <a:pt x="7318057" y="1431161"/>
                  <a:pt x="7315996" y="1433959"/>
                  <a:pt x="7316438" y="1437051"/>
                </a:cubicBezTo>
                <a:cubicBezTo>
                  <a:pt x="7316880" y="1439849"/>
                  <a:pt x="7319236" y="1441763"/>
                  <a:pt x="7321960" y="1441763"/>
                </a:cubicBezTo>
                <a:cubicBezTo>
                  <a:pt x="7322328" y="1441763"/>
                  <a:pt x="7322549" y="1441763"/>
                  <a:pt x="7322843" y="1441690"/>
                </a:cubicBezTo>
                <a:close/>
                <a:moveTo>
                  <a:pt x="7326230" y="1439775"/>
                </a:moveTo>
                <a:cubicBezTo>
                  <a:pt x="7328217" y="1437419"/>
                  <a:pt x="7327923" y="1433885"/>
                  <a:pt x="7325567" y="1431898"/>
                </a:cubicBezTo>
                <a:lnTo>
                  <a:pt x="7190837" y="1318739"/>
                </a:lnTo>
                <a:cubicBezTo>
                  <a:pt x="7188481" y="1316751"/>
                  <a:pt x="7184947" y="1317045"/>
                  <a:pt x="7182959" y="1319401"/>
                </a:cubicBezTo>
                <a:cubicBezTo>
                  <a:pt x="7180971" y="1321757"/>
                  <a:pt x="7181266" y="1325291"/>
                  <a:pt x="7183621" y="1327279"/>
                </a:cubicBezTo>
                <a:lnTo>
                  <a:pt x="7318352" y="1440438"/>
                </a:lnTo>
                <a:cubicBezTo>
                  <a:pt x="7319383" y="1441321"/>
                  <a:pt x="7320708" y="1441763"/>
                  <a:pt x="7321960" y="1441763"/>
                </a:cubicBezTo>
                <a:cubicBezTo>
                  <a:pt x="7323579" y="1441763"/>
                  <a:pt x="7325125" y="1441101"/>
                  <a:pt x="7326230" y="1439775"/>
                </a:cubicBezTo>
                <a:close/>
                <a:moveTo>
                  <a:pt x="7057505" y="1351427"/>
                </a:moveTo>
                <a:lnTo>
                  <a:pt x="7188260" y="1328531"/>
                </a:lnTo>
                <a:cubicBezTo>
                  <a:pt x="7191278" y="1328015"/>
                  <a:pt x="7193340" y="1325144"/>
                  <a:pt x="7192751" y="1322052"/>
                </a:cubicBezTo>
                <a:cubicBezTo>
                  <a:pt x="7192236" y="1319033"/>
                  <a:pt x="7189364" y="1316972"/>
                  <a:pt x="7186272" y="1317561"/>
                </a:cubicBezTo>
                <a:lnTo>
                  <a:pt x="7055517" y="1340458"/>
                </a:lnTo>
                <a:cubicBezTo>
                  <a:pt x="7052498" y="1340973"/>
                  <a:pt x="7050437" y="1343844"/>
                  <a:pt x="7051026" y="1346936"/>
                </a:cubicBezTo>
                <a:cubicBezTo>
                  <a:pt x="7051468" y="1349661"/>
                  <a:pt x="7053897" y="1351575"/>
                  <a:pt x="7056548" y="1351575"/>
                </a:cubicBezTo>
                <a:cubicBezTo>
                  <a:pt x="7056916" y="1351501"/>
                  <a:pt x="7057210" y="1351501"/>
                  <a:pt x="7057505" y="1351427"/>
                </a:cubicBezTo>
                <a:close/>
                <a:moveTo>
                  <a:pt x="7060745" y="1349587"/>
                </a:moveTo>
                <a:cubicBezTo>
                  <a:pt x="7062806" y="1347231"/>
                  <a:pt x="7062512" y="1343771"/>
                  <a:pt x="7060229" y="1341709"/>
                </a:cubicBezTo>
                <a:lnTo>
                  <a:pt x="6932861" y="1230391"/>
                </a:lnTo>
                <a:cubicBezTo>
                  <a:pt x="6930505" y="1228329"/>
                  <a:pt x="6927045" y="1228624"/>
                  <a:pt x="6924983" y="1230906"/>
                </a:cubicBezTo>
                <a:cubicBezTo>
                  <a:pt x="6922922" y="1233262"/>
                  <a:pt x="6923216" y="1236722"/>
                  <a:pt x="6925498" y="1238784"/>
                </a:cubicBezTo>
                <a:lnTo>
                  <a:pt x="7052867" y="1350102"/>
                </a:lnTo>
                <a:cubicBezTo>
                  <a:pt x="7053971" y="1351059"/>
                  <a:pt x="7055296" y="1351501"/>
                  <a:pt x="7056548" y="1351501"/>
                </a:cubicBezTo>
                <a:cubicBezTo>
                  <a:pt x="7058168" y="1351501"/>
                  <a:pt x="7059640" y="1350838"/>
                  <a:pt x="7060745" y="1349587"/>
                </a:cubicBezTo>
                <a:close/>
                <a:moveTo>
                  <a:pt x="6933524" y="1238195"/>
                </a:moveTo>
                <a:cubicBezTo>
                  <a:pt x="6935512" y="1235839"/>
                  <a:pt x="6935143" y="1232305"/>
                  <a:pt x="6932788" y="1230317"/>
                </a:cubicBezTo>
                <a:lnTo>
                  <a:pt x="6804977" y="1124521"/>
                </a:lnTo>
                <a:cubicBezTo>
                  <a:pt x="6802621" y="1122533"/>
                  <a:pt x="6799088" y="1122901"/>
                  <a:pt x="6797100" y="1125257"/>
                </a:cubicBezTo>
                <a:cubicBezTo>
                  <a:pt x="6795112" y="1127613"/>
                  <a:pt x="6795480" y="1131147"/>
                  <a:pt x="6797836" y="1133135"/>
                </a:cubicBezTo>
                <a:lnTo>
                  <a:pt x="6925646" y="1238931"/>
                </a:lnTo>
                <a:cubicBezTo>
                  <a:pt x="6926677" y="1239815"/>
                  <a:pt x="6927928" y="1240256"/>
                  <a:pt x="6929253" y="1240183"/>
                </a:cubicBezTo>
                <a:cubicBezTo>
                  <a:pt x="6930873" y="1240183"/>
                  <a:pt x="6932419" y="1239520"/>
                  <a:pt x="6933524" y="1238195"/>
                </a:cubicBezTo>
                <a:close/>
                <a:moveTo>
                  <a:pt x="6694690" y="1156179"/>
                </a:moveTo>
                <a:lnTo>
                  <a:pt x="6802474" y="1134239"/>
                </a:lnTo>
                <a:cubicBezTo>
                  <a:pt x="6805493" y="1133650"/>
                  <a:pt x="6807481" y="1130705"/>
                  <a:pt x="6806818" y="1127687"/>
                </a:cubicBezTo>
                <a:cubicBezTo>
                  <a:pt x="6806229" y="1124668"/>
                  <a:pt x="6803210" y="1122680"/>
                  <a:pt x="6800266" y="1123343"/>
                </a:cubicBezTo>
                <a:lnTo>
                  <a:pt x="6692481" y="1145282"/>
                </a:lnTo>
                <a:cubicBezTo>
                  <a:pt x="6689463" y="1145871"/>
                  <a:pt x="6687475" y="1148816"/>
                  <a:pt x="6688137" y="1151835"/>
                </a:cubicBezTo>
                <a:cubicBezTo>
                  <a:pt x="6688653" y="1154485"/>
                  <a:pt x="6691009" y="1156326"/>
                  <a:pt x="6693659" y="1156326"/>
                </a:cubicBezTo>
                <a:cubicBezTo>
                  <a:pt x="6694027" y="1156326"/>
                  <a:pt x="6694322" y="1156252"/>
                  <a:pt x="6694690" y="1156179"/>
                </a:cubicBezTo>
                <a:close/>
                <a:moveTo>
                  <a:pt x="6697856" y="1154338"/>
                </a:moveTo>
                <a:cubicBezTo>
                  <a:pt x="6699844" y="1151982"/>
                  <a:pt x="6699549" y="1148448"/>
                  <a:pt x="6697193" y="1146460"/>
                </a:cubicBezTo>
                <a:lnTo>
                  <a:pt x="6584476" y="1051045"/>
                </a:lnTo>
                <a:cubicBezTo>
                  <a:pt x="6582120" y="1049057"/>
                  <a:pt x="6578586" y="1049351"/>
                  <a:pt x="6576599" y="1051707"/>
                </a:cubicBezTo>
                <a:cubicBezTo>
                  <a:pt x="6574611" y="1054063"/>
                  <a:pt x="6574905" y="1057597"/>
                  <a:pt x="6577261" y="1059585"/>
                </a:cubicBezTo>
                <a:lnTo>
                  <a:pt x="6689978" y="1155001"/>
                </a:lnTo>
                <a:cubicBezTo>
                  <a:pt x="6691009" y="1155884"/>
                  <a:pt x="6692334" y="1156326"/>
                  <a:pt x="6693659" y="1156326"/>
                </a:cubicBezTo>
                <a:cubicBezTo>
                  <a:pt x="6695205" y="1156326"/>
                  <a:pt x="6696752" y="1155663"/>
                  <a:pt x="6697856" y="1154338"/>
                </a:cubicBezTo>
                <a:close/>
                <a:moveTo>
                  <a:pt x="6585360" y="1058628"/>
                </a:moveTo>
                <a:cubicBezTo>
                  <a:pt x="6587200" y="1056198"/>
                  <a:pt x="6586759" y="1052664"/>
                  <a:pt x="6584255" y="1050824"/>
                </a:cubicBezTo>
                <a:lnTo>
                  <a:pt x="6476176" y="969176"/>
                </a:lnTo>
                <a:cubicBezTo>
                  <a:pt x="6473747" y="967335"/>
                  <a:pt x="6470213" y="967777"/>
                  <a:pt x="6468372" y="970280"/>
                </a:cubicBezTo>
                <a:cubicBezTo>
                  <a:pt x="6466532" y="972710"/>
                  <a:pt x="6466973" y="976244"/>
                  <a:pt x="6469476" y="978084"/>
                </a:cubicBezTo>
                <a:lnTo>
                  <a:pt x="6577556" y="1059732"/>
                </a:lnTo>
                <a:cubicBezTo>
                  <a:pt x="6578586" y="1060542"/>
                  <a:pt x="6579764" y="1060837"/>
                  <a:pt x="6580942" y="1060837"/>
                </a:cubicBezTo>
                <a:cubicBezTo>
                  <a:pt x="6582636" y="1060837"/>
                  <a:pt x="6584255" y="1060100"/>
                  <a:pt x="6585360" y="1058628"/>
                </a:cubicBezTo>
                <a:close/>
                <a:moveTo>
                  <a:pt x="6477575" y="976612"/>
                </a:moveTo>
                <a:cubicBezTo>
                  <a:pt x="6479195" y="974035"/>
                  <a:pt x="6478459" y="970575"/>
                  <a:pt x="6475882" y="968881"/>
                </a:cubicBezTo>
                <a:lnTo>
                  <a:pt x="6374723" y="904314"/>
                </a:lnTo>
                <a:cubicBezTo>
                  <a:pt x="6372147" y="902694"/>
                  <a:pt x="6368687" y="903430"/>
                  <a:pt x="6366993" y="906007"/>
                </a:cubicBezTo>
                <a:cubicBezTo>
                  <a:pt x="6365374" y="908584"/>
                  <a:pt x="6366110" y="912044"/>
                  <a:pt x="6368687" y="913738"/>
                </a:cubicBezTo>
                <a:lnTo>
                  <a:pt x="6469845" y="978305"/>
                </a:lnTo>
                <a:cubicBezTo>
                  <a:pt x="6470802" y="978894"/>
                  <a:pt x="6471832" y="979189"/>
                  <a:pt x="6472863" y="979189"/>
                </a:cubicBezTo>
                <a:cubicBezTo>
                  <a:pt x="6474704" y="979189"/>
                  <a:pt x="6476471" y="978305"/>
                  <a:pt x="6477575" y="976612"/>
                </a:cubicBezTo>
                <a:close/>
                <a:moveTo>
                  <a:pt x="6376785" y="911382"/>
                </a:moveTo>
                <a:cubicBezTo>
                  <a:pt x="6378037" y="908584"/>
                  <a:pt x="6376859" y="905271"/>
                  <a:pt x="6373987" y="904019"/>
                </a:cubicBezTo>
                <a:lnTo>
                  <a:pt x="6274817" y="858888"/>
                </a:lnTo>
                <a:cubicBezTo>
                  <a:pt x="6272019" y="857563"/>
                  <a:pt x="6268706" y="858815"/>
                  <a:pt x="6267455" y="861686"/>
                </a:cubicBezTo>
                <a:cubicBezTo>
                  <a:pt x="6266203" y="864484"/>
                  <a:pt x="6267381" y="867797"/>
                  <a:pt x="6270252" y="869048"/>
                </a:cubicBezTo>
                <a:lnTo>
                  <a:pt x="6369423" y="914179"/>
                </a:lnTo>
                <a:cubicBezTo>
                  <a:pt x="6370159" y="914547"/>
                  <a:pt x="6370969" y="914695"/>
                  <a:pt x="6371779" y="914695"/>
                </a:cubicBezTo>
                <a:cubicBezTo>
                  <a:pt x="6373840" y="914621"/>
                  <a:pt x="6375828" y="913443"/>
                  <a:pt x="6376785" y="911382"/>
                </a:cubicBezTo>
                <a:close/>
                <a:moveTo>
                  <a:pt x="6277983" y="865146"/>
                </a:moveTo>
                <a:cubicBezTo>
                  <a:pt x="6278645" y="862128"/>
                  <a:pt x="6276805" y="859183"/>
                  <a:pt x="6273786" y="858446"/>
                </a:cubicBezTo>
                <a:lnTo>
                  <a:pt x="6171671" y="835182"/>
                </a:lnTo>
                <a:cubicBezTo>
                  <a:pt x="6168652" y="834445"/>
                  <a:pt x="6165708" y="836360"/>
                  <a:pt x="6164971" y="839378"/>
                </a:cubicBezTo>
                <a:cubicBezTo>
                  <a:pt x="6164309" y="842397"/>
                  <a:pt x="6166149" y="845342"/>
                  <a:pt x="6169168" y="846078"/>
                </a:cubicBezTo>
                <a:lnTo>
                  <a:pt x="6271283" y="869343"/>
                </a:lnTo>
                <a:cubicBezTo>
                  <a:pt x="6271725" y="869416"/>
                  <a:pt x="6272166" y="869490"/>
                  <a:pt x="6272534" y="869490"/>
                </a:cubicBezTo>
                <a:cubicBezTo>
                  <a:pt x="6275111" y="869490"/>
                  <a:pt x="6277394" y="867723"/>
                  <a:pt x="6277983" y="865146"/>
                </a:cubicBezTo>
                <a:close/>
                <a:moveTo>
                  <a:pt x="6176014" y="840924"/>
                </a:moveTo>
                <a:cubicBezTo>
                  <a:pt x="6176162" y="837832"/>
                  <a:pt x="6173806" y="835255"/>
                  <a:pt x="6170714" y="835034"/>
                </a:cubicBezTo>
                <a:lnTo>
                  <a:pt x="6072353" y="829733"/>
                </a:lnTo>
                <a:cubicBezTo>
                  <a:pt x="6069261" y="829586"/>
                  <a:pt x="6066684" y="831942"/>
                  <a:pt x="6066463" y="835034"/>
                </a:cubicBezTo>
                <a:cubicBezTo>
                  <a:pt x="6066316" y="838126"/>
                  <a:pt x="6068672" y="840703"/>
                  <a:pt x="6071764" y="840924"/>
                </a:cubicBezTo>
                <a:lnTo>
                  <a:pt x="6170125" y="846225"/>
                </a:lnTo>
                <a:cubicBezTo>
                  <a:pt x="6170198" y="846225"/>
                  <a:pt x="6170346" y="846225"/>
                  <a:pt x="6170493" y="846225"/>
                </a:cubicBezTo>
                <a:cubicBezTo>
                  <a:pt x="6173438" y="846225"/>
                  <a:pt x="6175868" y="843943"/>
                  <a:pt x="6176014" y="840924"/>
                </a:cubicBezTo>
                <a:close/>
                <a:moveTo>
                  <a:pt x="6075445" y="839746"/>
                </a:moveTo>
                <a:cubicBezTo>
                  <a:pt x="6077875" y="837906"/>
                  <a:pt x="6078390" y="834372"/>
                  <a:pt x="6076476" y="831942"/>
                </a:cubicBezTo>
                <a:lnTo>
                  <a:pt x="6039370" y="783351"/>
                </a:lnTo>
                <a:cubicBezTo>
                  <a:pt x="6037456" y="780921"/>
                  <a:pt x="6033996" y="780480"/>
                  <a:pt x="6031566" y="782320"/>
                </a:cubicBezTo>
                <a:cubicBezTo>
                  <a:pt x="6029136" y="784161"/>
                  <a:pt x="6028621" y="787695"/>
                  <a:pt x="6030535" y="790124"/>
                </a:cubicBezTo>
                <a:lnTo>
                  <a:pt x="6067641" y="838715"/>
                </a:lnTo>
                <a:cubicBezTo>
                  <a:pt x="6068745" y="840188"/>
                  <a:pt x="6070439" y="840924"/>
                  <a:pt x="6072132" y="840924"/>
                </a:cubicBezTo>
                <a:cubicBezTo>
                  <a:pt x="6073310" y="840851"/>
                  <a:pt x="6074488" y="840482"/>
                  <a:pt x="6075445" y="839746"/>
                </a:cubicBezTo>
                <a:close/>
                <a:moveTo>
                  <a:pt x="6038266" y="791229"/>
                </a:moveTo>
                <a:cubicBezTo>
                  <a:pt x="6040769" y="789388"/>
                  <a:pt x="6041284" y="785928"/>
                  <a:pt x="6039444" y="783424"/>
                </a:cubicBezTo>
                <a:lnTo>
                  <a:pt x="6001012" y="730857"/>
                </a:lnTo>
                <a:cubicBezTo>
                  <a:pt x="5999172" y="728354"/>
                  <a:pt x="5995711" y="727839"/>
                  <a:pt x="5993208" y="729680"/>
                </a:cubicBezTo>
                <a:cubicBezTo>
                  <a:pt x="5990705" y="731520"/>
                  <a:pt x="5990190" y="734980"/>
                  <a:pt x="5992030" y="737484"/>
                </a:cubicBezTo>
                <a:lnTo>
                  <a:pt x="6030462" y="790051"/>
                </a:lnTo>
                <a:cubicBezTo>
                  <a:pt x="6031566" y="791523"/>
                  <a:pt x="6033259" y="792333"/>
                  <a:pt x="6035026" y="792333"/>
                </a:cubicBezTo>
                <a:cubicBezTo>
                  <a:pt x="6036130" y="792333"/>
                  <a:pt x="6037235" y="791965"/>
                  <a:pt x="6038266" y="791229"/>
                </a:cubicBezTo>
                <a:close/>
                <a:moveTo>
                  <a:pt x="5999687" y="738809"/>
                </a:moveTo>
                <a:cubicBezTo>
                  <a:pt x="6002190" y="737042"/>
                  <a:pt x="6002853" y="733582"/>
                  <a:pt x="6001159" y="731078"/>
                </a:cubicBezTo>
                <a:lnTo>
                  <a:pt x="5958973" y="669897"/>
                </a:lnTo>
                <a:cubicBezTo>
                  <a:pt x="5957207" y="667394"/>
                  <a:pt x="5953746" y="666732"/>
                  <a:pt x="5951243" y="668499"/>
                </a:cubicBezTo>
                <a:cubicBezTo>
                  <a:pt x="5948740" y="670266"/>
                  <a:pt x="5948077" y="673726"/>
                  <a:pt x="5949771" y="676229"/>
                </a:cubicBezTo>
                <a:lnTo>
                  <a:pt x="5991957" y="737410"/>
                </a:lnTo>
                <a:cubicBezTo>
                  <a:pt x="5993061" y="738956"/>
                  <a:pt x="5994828" y="739840"/>
                  <a:pt x="5996595" y="739840"/>
                </a:cubicBezTo>
                <a:cubicBezTo>
                  <a:pt x="5997626" y="739766"/>
                  <a:pt x="5998730" y="739471"/>
                  <a:pt x="5999687" y="738809"/>
                </a:cubicBezTo>
                <a:close/>
                <a:moveTo>
                  <a:pt x="5786916" y="680278"/>
                </a:moveTo>
                <a:lnTo>
                  <a:pt x="5954409" y="678585"/>
                </a:lnTo>
                <a:cubicBezTo>
                  <a:pt x="5957501" y="678585"/>
                  <a:pt x="5959931" y="676008"/>
                  <a:pt x="5959931" y="672990"/>
                </a:cubicBezTo>
                <a:cubicBezTo>
                  <a:pt x="5959931" y="669897"/>
                  <a:pt x="5957354" y="667468"/>
                  <a:pt x="5954335" y="667468"/>
                </a:cubicBezTo>
                <a:lnTo>
                  <a:pt x="5954335" y="667468"/>
                </a:lnTo>
                <a:lnTo>
                  <a:pt x="5786842" y="669161"/>
                </a:lnTo>
                <a:cubicBezTo>
                  <a:pt x="5783750" y="669161"/>
                  <a:pt x="5781321" y="671738"/>
                  <a:pt x="5781321" y="674757"/>
                </a:cubicBezTo>
                <a:cubicBezTo>
                  <a:pt x="5781321" y="677775"/>
                  <a:pt x="5783824" y="680278"/>
                  <a:pt x="5786916" y="680278"/>
                </a:cubicBezTo>
                <a:lnTo>
                  <a:pt x="5786916" y="680278"/>
                </a:lnTo>
                <a:close/>
                <a:moveTo>
                  <a:pt x="5652333" y="709065"/>
                </a:moveTo>
                <a:lnTo>
                  <a:pt x="5787947" y="680131"/>
                </a:lnTo>
                <a:cubicBezTo>
                  <a:pt x="5790965" y="679469"/>
                  <a:pt x="5792880" y="676524"/>
                  <a:pt x="5792217" y="673505"/>
                </a:cubicBezTo>
                <a:cubicBezTo>
                  <a:pt x="5791554" y="670486"/>
                  <a:pt x="5788536" y="668499"/>
                  <a:pt x="5785591" y="669235"/>
                </a:cubicBezTo>
                <a:lnTo>
                  <a:pt x="5649977" y="698169"/>
                </a:lnTo>
                <a:cubicBezTo>
                  <a:pt x="5646958" y="698831"/>
                  <a:pt x="5645044" y="701776"/>
                  <a:pt x="5645707" y="704795"/>
                </a:cubicBezTo>
                <a:cubicBezTo>
                  <a:pt x="5646222" y="707445"/>
                  <a:pt x="5648578" y="709212"/>
                  <a:pt x="5651155" y="709212"/>
                </a:cubicBezTo>
                <a:cubicBezTo>
                  <a:pt x="5651597" y="709212"/>
                  <a:pt x="5651965" y="709212"/>
                  <a:pt x="5652333" y="709065"/>
                </a:cubicBezTo>
                <a:close/>
                <a:moveTo>
                  <a:pt x="5564795" y="767669"/>
                </a:moveTo>
                <a:lnTo>
                  <a:pt x="5654321" y="708329"/>
                </a:lnTo>
                <a:cubicBezTo>
                  <a:pt x="5656897" y="706635"/>
                  <a:pt x="5657560" y="703175"/>
                  <a:pt x="5655867" y="700598"/>
                </a:cubicBezTo>
                <a:cubicBezTo>
                  <a:pt x="5654173" y="698022"/>
                  <a:pt x="5650713" y="697359"/>
                  <a:pt x="5648136" y="699052"/>
                </a:cubicBezTo>
                <a:lnTo>
                  <a:pt x="5558611" y="758319"/>
                </a:lnTo>
                <a:cubicBezTo>
                  <a:pt x="5556034" y="760012"/>
                  <a:pt x="5555371" y="763473"/>
                  <a:pt x="5557064" y="766049"/>
                </a:cubicBezTo>
                <a:cubicBezTo>
                  <a:pt x="5558169" y="767669"/>
                  <a:pt x="5559936" y="768553"/>
                  <a:pt x="5561776" y="768553"/>
                </a:cubicBezTo>
                <a:cubicBezTo>
                  <a:pt x="5562807" y="768553"/>
                  <a:pt x="5563911" y="768258"/>
                  <a:pt x="5564795" y="767669"/>
                </a:cubicBezTo>
                <a:close/>
                <a:moveTo>
                  <a:pt x="5517897" y="850422"/>
                </a:moveTo>
                <a:lnTo>
                  <a:pt x="5566562" y="765828"/>
                </a:lnTo>
                <a:cubicBezTo>
                  <a:pt x="5568108" y="763178"/>
                  <a:pt x="5567151" y="759718"/>
                  <a:pt x="5564500" y="758245"/>
                </a:cubicBezTo>
                <a:cubicBezTo>
                  <a:pt x="5561776" y="756699"/>
                  <a:pt x="5558389" y="757656"/>
                  <a:pt x="5556917" y="760307"/>
                </a:cubicBezTo>
                <a:lnTo>
                  <a:pt x="5508252" y="844900"/>
                </a:lnTo>
                <a:cubicBezTo>
                  <a:pt x="5506706" y="847550"/>
                  <a:pt x="5507663" y="851011"/>
                  <a:pt x="5510314" y="852483"/>
                </a:cubicBezTo>
                <a:cubicBezTo>
                  <a:pt x="5511197" y="852998"/>
                  <a:pt x="5512154" y="853219"/>
                  <a:pt x="5513111" y="853219"/>
                </a:cubicBezTo>
                <a:cubicBezTo>
                  <a:pt x="5514952" y="853146"/>
                  <a:pt x="5516866" y="852189"/>
                  <a:pt x="5517897" y="850422"/>
                </a:cubicBezTo>
                <a:close/>
                <a:moveTo>
                  <a:pt x="5505675" y="953052"/>
                </a:moveTo>
                <a:lnTo>
                  <a:pt x="5518560" y="848286"/>
                </a:lnTo>
                <a:cubicBezTo>
                  <a:pt x="5518928" y="845268"/>
                  <a:pt x="5516793" y="842470"/>
                  <a:pt x="5513701" y="842102"/>
                </a:cubicBezTo>
                <a:cubicBezTo>
                  <a:pt x="5510682" y="841734"/>
                  <a:pt x="5507884" y="843943"/>
                  <a:pt x="5507516" y="846961"/>
                </a:cubicBezTo>
                <a:lnTo>
                  <a:pt x="5494632" y="951727"/>
                </a:lnTo>
                <a:cubicBezTo>
                  <a:pt x="5494264" y="954746"/>
                  <a:pt x="5496399" y="957543"/>
                  <a:pt x="5499491" y="957911"/>
                </a:cubicBezTo>
                <a:cubicBezTo>
                  <a:pt x="5499712" y="957911"/>
                  <a:pt x="5500006" y="957985"/>
                  <a:pt x="5500227" y="957985"/>
                </a:cubicBezTo>
                <a:cubicBezTo>
                  <a:pt x="5502951" y="957911"/>
                  <a:pt x="5505307" y="955850"/>
                  <a:pt x="5505675" y="953052"/>
                </a:cubicBezTo>
                <a:close/>
                <a:moveTo>
                  <a:pt x="5518928" y="1077402"/>
                </a:moveTo>
                <a:cubicBezTo>
                  <a:pt x="5521946" y="1076960"/>
                  <a:pt x="5524081" y="1074089"/>
                  <a:pt x="5523640" y="1071070"/>
                </a:cubicBezTo>
                <a:lnTo>
                  <a:pt x="5505675" y="951506"/>
                </a:lnTo>
                <a:cubicBezTo>
                  <a:pt x="5505234" y="948414"/>
                  <a:pt x="5502289" y="946426"/>
                  <a:pt x="5499344" y="946794"/>
                </a:cubicBezTo>
                <a:cubicBezTo>
                  <a:pt x="5496325" y="947236"/>
                  <a:pt x="5494190" y="950107"/>
                  <a:pt x="5494632" y="953126"/>
                </a:cubicBezTo>
                <a:lnTo>
                  <a:pt x="5512596" y="1072690"/>
                </a:lnTo>
                <a:cubicBezTo>
                  <a:pt x="5513038" y="1075488"/>
                  <a:pt x="5515394" y="1077476"/>
                  <a:pt x="5518118" y="1077476"/>
                </a:cubicBezTo>
                <a:cubicBezTo>
                  <a:pt x="5518339" y="1077476"/>
                  <a:pt x="5518633" y="1077476"/>
                  <a:pt x="5518928" y="1077402"/>
                </a:cubicBezTo>
                <a:close/>
                <a:moveTo>
                  <a:pt x="5563838" y="1205948"/>
                </a:moveTo>
                <a:cubicBezTo>
                  <a:pt x="5566783" y="1204917"/>
                  <a:pt x="5568329" y="1201751"/>
                  <a:pt x="5567298" y="1198880"/>
                </a:cubicBezTo>
                <a:lnTo>
                  <a:pt x="5523345" y="1070113"/>
                </a:lnTo>
                <a:cubicBezTo>
                  <a:pt x="5522314" y="1067168"/>
                  <a:pt x="5519222" y="1065622"/>
                  <a:pt x="5516277" y="1066653"/>
                </a:cubicBezTo>
                <a:cubicBezTo>
                  <a:pt x="5513332" y="1067684"/>
                  <a:pt x="5511786" y="1070849"/>
                  <a:pt x="5512817" y="1073721"/>
                </a:cubicBezTo>
                <a:lnTo>
                  <a:pt x="5556770" y="1202488"/>
                </a:lnTo>
                <a:cubicBezTo>
                  <a:pt x="5557580" y="1204844"/>
                  <a:pt x="5559788" y="1206242"/>
                  <a:pt x="5562071" y="1206242"/>
                </a:cubicBezTo>
                <a:cubicBezTo>
                  <a:pt x="5562660" y="1206242"/>
                  <a:pt x="5563249" y="1206095"/>
                  <a:pt x="5563838" y="1205948"/>
                </a:cubicBezTo>
                <a:close/>
                <a:moveTo>
                  <a:pt x="5727355" y="1241066"/>
                </a:moveTo>
                <a:cubicBezTo>
                  <a:pt x="5728091" y="1238048"/>
                  <a:pt x="5726251" y="1235029"/>
                  <a:pt x="5723232" y="1234367"/>
                </a:cubicBezTo>
                <a:lnTo>
                  <a:pt x="5563323" y="1195273"/>
                </a:lnTo>
                <a:cubicBezTo>
                  <a:pt x="5560304" y="1194463"/>
                  <a:pt x="5557285" y="1196377"/>
                  <a:pt x="5556623" y="1199396"/>
                </a:cubicBezTo>
                <a:cubicBezTo>
                  <a:pt x="5555887" y="1202414"/>
                  <a:pt x="5557727" y="1205433"/>
                  <a:pt x="5560745" y="1206095"/>
                </a:cubicBezTo>
                <a:lnTo>
                  <a:pt x="5720655" y="1245189"/>
                </a:lnTo>
                <a:cubicBezTo>
                  <a:pt x="5721097" y="1245336"/>
                  <a:pt x="5721539" y="1245336"/>
                  <a:pt x="5721980" y="1245336"/>
                </a:cubicBezTo>
                <a:cubicBezTo>
                  <a:pt x="5724484" y="1245336"/>
                  <a:pt x="5726692" y="1243643"/>
                  <a:pt x="5727355" y="1241066"/>
                </a:cubicBezTo>
                <a:close/>
                <a:moveTo>
                  <a:pt x="5792512" y="1369833"/>
                </a:moveTo>
                <a:cubicBezTo>
                  <a:pt x="5795236" y="1368361"/>
                  <a:pt x="5796193" y="1364974"/>
                  <a:pt x="5794720" y="1362250"/>
                </a:cubicBezTo>
                <a:lnTo>
                  <a:pt x="5726766" y="1237091"/>
                </a:lnTo>
                <a:cubicBezTo>
                  <a:pt x="5725294" y="1234367"/>
                  <a:pt x="5721907" y="1233409"/>
                  <a:pt x="5719183" y="1234882"/>
                </a:cubicBezTo>
                <a:cubicBezTo>
                  <a:pt x="5716459" y="1236354"/>
                  <a:pt x="5715502" y="1239741"/>
                  <a:pt x="5716974" y="1242465"/>
                </a:cubicBezTo>
                <a:lnTo>
                  <a:pt x="5784928" y="1367624"/>
                </a:lnTo>
                <a:cubicBezTo>
                  <a:pt x="5785959" y="1369465"/>
                  <a:pt x="5787873" y="1370569"/>
                  <a:pt x="5789861" y="1370569"/>
                </a:cubicBezTo>
                <a:cubicBezTo>
                  <a:pt x="5790818" y="1370496"/>
                  <a:pt x="5791701" y="1370275"/>
                  <a:pt x="5792512" y="1369833"/>
                </a:cubicBezTo>
                <a:close/>
                <a:moveTo>
                  <a:pt x="5877105" y="1491753"/>
                </a:moveTo>
                <a:cubicBezTo>
                  <a:pt x="5879607" y="1489986"/>
                  <a:pt x="5880270" y="1486526"/>
                  <a:pt x="5878577" y="1484023"/>
                </a:cubicBezTo>
                <a:lnTo>
                  <a:pt x="5794499" y="1361808"/>
                </a:lnTo>
                <a:cubicBezTo>
                  <a:pt x="5792732" y="1359305"/>
                  <a:pt x="5789272" y="1358642"/>
                  <a:pt x="5786769" y="1360409"/>
                </a:cubicBezTo>
                <a:cubicBezTo>
                  <a:pt x="5784266" y="1362176"/>
                  <a:pt x="5783603" y="1365637"/>
                  <a:pt x="5785296" y="1368140"/>
                </a:cubicBezTo>
                <a:lnTo>
                  <a:pt x="5869374" y="1490354"/>
                </a:lnTo>
                <a:cubicBezTo>
                  <a:pt x="5870478" y="1491900"/>
                  <a:pt x="5872245" y="1492784"/>
                  <a:pt x="5874012" y="1492784"/>
                </a:cubicBezTo>
                <a:cubicBezTo>
                  <a:pt x="5875117" y="1492710"/>
                  <a:pt x="5876147" y="1492416"/>
                  <a:pt x="5877105" y="1491753"/>
                </a:cubicBezTo>
                <a:close/>
                <a:moveTo>
                  <a:pt x="6037529" y="1509276"/>
                </a:moveTo>
                <a:cubicBezTo>
                  <a:pt x="6037971" y="1506257"/>
                  <a:pt x="6035836" y="1503386"/>
                  <a:pt x="6032744" y="1503018"/>
                </a:cubicBezTo>
                <a:lnTo>
                  <a:pt x="5874749" y="1481667"/>
                </a:lnTo>
                <a:cubicBezTo>
                  <a:pt x="5871730" y="1481299"/>
                  <a:pt x="5868859" y="1483360"/>
                  <a:pt x="5868491" y="1486452"/>
                </a:cubicBezTo>
                <a:cubicBezTo>
                  <a:pt x="5868049" y="1489471"/>
                  <a:pt x="5870184" y="1492342"/>
                  <a:pt x="5873276" y="1492710"/>
                </a:cubicBezTo>
                <a:lnTo>
                  <a:pt x="6031272" y="1514061"/>
                </a:lnTo>
                <a:cubicBezTo>
                  <a:pt x="6031566" y="1514061"/>
                  <a:pt x="6031787" y="1514135"/>
                  <a:pt x="6032081" y="1514135"/>
                </a:cubicBezTo>
                <a:cubicBezTo>
                  <a:pt x="6034732" y="1514061"/>
                  <a:pt x="6037161" y="1512073"/>
                  <a:pt x="6037529" y="1509276"/>
                </a:cubicBezTo>
                <a:close/>
                <a:moveTo>
                  <a:pt x="6134344" y="1622434"/>
                </a:moveTo>
                <a:cubicBezTo>
                  <a:pt x="6136626" y="1620373"/>
                  <a:pt x="6136847" y="1616839"/>
                  <a:pt x="6134786" y="1614557"/>
                </a:cubicBezTo>
                <a:lnTo>
                  <a:pt x="6036130" y="1504711"/>
                </a:lnTo>
                <a:cubicBezTo>
                  <a:pt x="6034069" y="1502429"/>
                  <a:pt x="6030535" y="1502208"/>
                  <a:pt x="6028253" y="1504269"/>
                </a:cubicBezTo>
                <a:cubicBezTo>
                  <a:pt x="6025970" y="1506331"/>
                  <a:pt x="6025750" y="1509865"/>
                  <a:pt x="6027811" y="1512147"/>
                </a:cubicBezTo>
                <a:lnTo>
                  <a:pt x="6126466" y="1621993"/>
                </a:lnTo>
                <a:cubicBezTo>
                  <a:pt x="6127571" y="1623244"/>
                  <a:pt x="6129117" y="1623833"/>
                  <a:pt x="6130663" y="1623833"/>
                </a:cubicBezTo>
                <a:cubicBezTo>
                  <a:pt x="6131988" y="1623907"/>
                  <a:pt x="6133313" y="1623392"/>
                  <a:pt x="6134344" y="1622434"/>
                </a:cubicBezTo>
                <a:close/>
                <a:moveTo>
                  <a:pt x="6292486" y="1632815"/>
                </a:moveTo>
                <a:cubicBezTo>
                  <a:pt x="6292781" y="1629723"/>
                  <a:pt x="6290498" y="1627073"/>
                  <a:pt x="6287406" y="1626778"/>
                </a:cubicBezTo>
                <a:lnTo>
                  <a:pt x="6131105" y="1612716"/>
                </a:lnTo>
                <a:cubicBezTo>
                  <a:pt x="6128233" y="1612642"/>
                  <a:pt x="6125362" y="1614704"/>
                  <a:pt x="6125067" y="1617796"/>
                </a:cubicBezTo>
                <a:cubicBezTo>
                  <a:pt x="6124773" y="1620888"/>
                  <a:pt x="6127055" y="1623539"/>
                  <a:pt x="6130147" y="1623833"/>
                </a:cubicBezTo>
                <a:lnTo>
                  <a:pt x="6286449" y="1637895"/>
                </a:lnTo>
                <a:cubicBezTo>
                  <a:pt x="6286597" y="1637895"/>
                  <a:pt x="6286817" y="1637895"/>
                  <a:pt x="6286965" y="1637895"/>
                </a:cubicBezTo>
                <a:cubicBezTo>
                  <a:pt x="6289836" y="1637895"/>
                  <a:pt x="6292266" y="1635760"/>
                  <a:pt x="6292486" y="1632815"/>
                </a:cubicBezTo>
                <a:close/>
                <a:moveTo>
                  <a:pt x="6401670" y="1728820"/>
                </a:moveTo>
                <a:cubicBezTo>
                  <a:pt x="6403658" y="1726464"/>
                  <a:pt x="6403363" y="1722930"/>
                  <a:pt x="6401007" y="1720942"/>
                </a:cubicBezTo>
                <a:lnTo>
                  <a:pt x="6290498" y="1628030"/>
                </a:lnTo>
                <a:cubicBezTo>
                  <a:pt x="6288143" y="1626042"/>
                  <a:pt x="6284682" y="1626336"/>
                  <a:pt x="6282621" y="1628692"/>
                </a:cubicBezTo>
                <a:cubicBezTo>
                  <a:pt x="6280633" y="1631048"/>
                  <a:pt x="6280928" y="1634582"/>
                  <a:pt x="6283284" y="1636570"/>
                </a:cubicBezTo>
                <a:lnTo>
                  <a:pt x="6393792" y="1729483"/>
                </a:lnTo>
                <a:cubicBezTo>
                  <a:pt x="6394823" y="1730366"/>
                  <a:pt x="6396148" y="1730808"/>
                  <a:pt x="6397399" y="1730808"/>
                </a:cubicBezTo>
                <a:cubicBezTo>
                  <a:pt x="6399019" y="1730808"/>
                  <a:pt x="6400565" y="1730145"/>
                  <a:pt x="6401670" y="1728820"/>
                </a:cubicBezTo>
                <a:close/>
                <a:moveTo>
                  <a:pt x="6518878" y="1816358"/>
                </a:moveTo>
                <a:cubicBezTo>
                  <a:pt x="6520718" y="1813928"/>
                  <a:pt x="6520203" y="1810394"/>
                  <a:pt x="6517774" y="1808554"/>
                </a:cubicBezTo>
                <a:lnTo>
                  <a:pt x="6400786" y="1720721"/>
                </a:lnTo>
                <a:cubicBezTo>
                  <a:pt x="6398357" y="1718881"/>
                  <a:pt x="6394823" y="1719323"/>
                  <a:pt x="6392982" y="1721826"/>
                </a:cubicBezTo>
                <a:cubicBezTo>
                  <a:pt x="6391142" y="1724255"/>
                  <a:pt x="6391657" y="1727789"/>
                  <a:pt x="6394086" y="1729630"/>
                </a:cubicBezTo>
                <a:lnTo>
                  <a:pt x="6511074" y="1817462"/>
                </a:lnTo>
                <a:cubicBezTo>
                  <a:pt x="6512105" y="1818199"/>
                  <a:pt x="6513282" y="1818567"/>
                  <a:pt x="6514461" y="1818567"/>
                </a:cubicBezTo>
                <a:cubicBezTo>
                  <a:pt x="6516154" y="1818567"/>
                  <a:pt x="6517774" y="1817830"/>
                  <a:pt x="6518878" y="1816358"/>
                </a:cubicBezTo>
                <a:close/>
                <a:moveTo>
                  <a:pt x="6680039" y="1823131"/>
                </a:moveTo>
                <a:cubicBezTo>
                  <a:pt x="6680260" y="1820039"/>
                  <a:pt x="6677904" y="1817389"/>
                  <a:pt x="6674812" y="1817241"/>
                </a:cubicBezTo>
                <a:lnTo>
                  <a:pt x="6514755" y="1807523"/>
                </a:lnTo>
                <a:cubicBezTo>
                  <a:pt x="6511663" y="1807229"/>
                  <a:pt x="6509012" y="1809658"/>
                  <a:pt x="6508865" y="1812750"/>
                </a:cubicBezTo>
                <a:cubicBezTo>
                  <a:pt x="6508644" y="1815843"/>
                  <a:pt x="6511000" y="1818493"/>
                  <a:pt x="6514093" y="1818640"/>
                </a:cubicBezTo>
                <a:lnTo>
                  <a:pt x="6674149" y="1828358"/>
                </a:lnTo>
                <a:cubicBezTo>
                  <a:pt x="6674296" y="1828358"/>
                  <a:pt x="6674444" y="1828358"/>
                  <a:pt x="6674517" y="1828358"/>
                </a:cubicBezTo>
                <a:cubicBezTo>
                  <a:pt x="6677389" y="1828285"/>
                  <a:pt x="6679818" y="1826076"/>
                  <a:pt x="6680039" y="1823131"/>
                </a:cubicBezTo>
                <a:close/>
                <a:moveTo>
                  <a:pt x="6831850" y="1821806"/>
                </a:moveTo>
                <a:cubicBezTo>
                  <a:pt x="6831850" y="1818714"/>
                  <a:pt x="6829347" y="1816211"/>
                  <a:pt x="6826255" y="1816284"/>
                </a:cubicBezTo>
                <a:lnTo>
                  <a:pt x="6674370" y="1817241"/>
                </a:lnTo>
                <a:cubicBezTo>
                  <a:pt x="6674370" y="1817241"/>
                  <a:pt x="6674370" y="1817241"/>
                  <a:pt x="6674370" y="1817241"/>
                </a:cubicBezTo>
                <a:cubicBezTo>
                  <a:pt x="6671278" y="1817241"/>
                  <a:pt x="6668848" y="1819745"/>
                  <a:pt x="6668848" y="1822837"/>
                </a:cubicBezTo>
                <a:cubicBezTo>
                  <a:pt x="6668848" y="1825929"/>
                  <a:pt x="6671352" y="1828432"/>
                  <a:pt x="6674444" y="1828358"/>
                </a:cubicBezTo>
                <a:lnTo>
                  <a:pt x="6826328" y="1827401"/>
                </a:lnTo>
                <a:cubicBezTo>
                  <a:pt x="6826328" y="1827401"/>
                  <a:pt x="6826328" y="1827401"/>
                  <a:pt x="6826328" y="1827401"/>
                </a:cubicBezTo>
                <a:cubicBezTo>
                  <a:pt x="6829420" y="1827401"/>
                  <a:pt x="6831924" y="1824898"/>
                  <a:pt x="6831850" y="1821806"/>
                </a:cubicBezTo>
                <a:close/>
                <a:moveTo>
                  <a:pt x="6826549" y="1827401"/>
                </a:moveTo>
                <a:lnTo>
                  <a:pt x="6973648" y="1820113"/>
                </a:lnTo>
                <a:cubicBezTo>
                  <a:pt x="6976740" y="1819965"/>
                  <a:pt x="6979096" y="1817315"/>
                  <a:pt x="6978949" y="1814296"/>
                </a:cubicBezTo>
                <a:cubicBezTo>
                  <a:pt x="6978802" y="1811204"/>
                  <a:pt x="6976667" y="1808996"/>
                  <a:pt x="6973133" y="1808996"/>
                </a:cubicBezTo>
                <a:lnTo>
                  <a:pt x="6826034" y="1816284"/>
                </a:lnTo>
                <a:cubicBezTo>
                  <a:pt x="6822941" y="1816432"/>
                  <a:pt x="6820585" y="1819082"/>
                  <a:pt x="6820733" y="1822101"/>
                </a:cubicBezTo>
                <a:cubicBezTo>
                  <a:pt x="6820880" y="1825119"/>
                  <a:pt x="6823383" y="1827401"/>
                  <a:pt x="6826328" y="1827401"/>
                </a:cubicBezTo>
                <a:cubicBezTo>
                  <a:pt x="6826402" y="1827401"/>
                  <a:pt x="6826476" y="1827401"/>
                  <a:pt x="6826549" y="1827401"/>
                </a:cubicBezTo>
                <a:close/>
                <a:moveTo>
                  <a:pt x="6973722" y="1820113"/>
                </a:moveTo>
                <a:lnTo>
                  <a:pt x="7119570" y="1810763"/>
                </a:lnTo>
                <a:cubicBezTo>
                  <a:pt x="7122662" y="1810542"/>
                  <a:pt x="7124944" y="1807891"/>
                  <a:pt x="7124796" y="1804873"/>
                </a:cubicBezTo>
                <a:cubicBezTo>
                  <a:pt x="7124576" y="1801780"/>
                  <a:pt x="7122440" y="1799351"/>
                  <a:pt x="7118907" y="1799645"/>
                </a:cubicBezTo>
                <a:lnTo>
                  <a:pt x="6973059" y="1808996"/>
                </a:lnTo>
                <a:cubicBezTo>
                  <a:pt x="6969967" y="1809216"/>
                  <a:pt x="6967685" y="1811867"/>
                  <a:pt x="6967832" y="1814885"/>
                </a:cubicBezTo>
                <a:cubicBezTo>
                  <a:pt x="6967979" y="1817830"/>
                  <a:pt x="6970483" y="1820113"/>
                  <a:pt x="6973427" y="1820113"/>
                </a:cubicBezTo>
                <a:cubicBezTo>
                  <a:pt x="6973501" y="1820113"/>
                  <a:pt x="6973648" y="1820113"/>
                  <a:pt x="6973722" y="1820113"/>
                </a:cubicBezTo>
                <a:close/>
                <a:moveTo>
                  <a:pt x="7119570" y="1810763"/>
                </a:moveTo>
                <a:lnTo>
                  <a:pt x="7265932" y="1801265"/>
                </a:lnTo>
                <a:cubicBezTo>
                  <a:pt x="7269025" y="1801044"/>
                  <a:pt x="7271307" y="1798394"/>
                  <a:pt x="7271159" y="1795375"/>
                </a:cubicBezTo>
                <a:cubicBezTo>
                  <a:pt x="7270939" y="1792283"/>
                  <a:pt x="7268803" y="1789854"/>
                  <a:pt x="7265270" y="1790148"/>
                </a:cubicBezTo>
                <a:lnTo>
                  <a:pt x="7118907" y="1799645"/>
                </a:lnTo>
                <a:cubicBezTo>
                  <a:pt x="7115815" y="1799866"/>
                  <a:pt x="7113532" y="1802517"/>
                  <a:pt x="7113679" y="1805535"/>
                </a:cubicBezTo>
                <a:cubicBezTo>
                  <a:pt x="7113900" y="1808480"/>
                  <a:pt x="7116330" y="1810763"/>
                  <a:pt x="7119275" y="1810763"/>
                </a:cubicBezTo>
                <a:cubicBezTo>
                  <a:pt x="7119348" y="1810763"/>
                  <a:pt x="7119496" y="1810763"/>
                  <a:pt x="7119570" y="1810763"/>
                </a:cubicBezTo>
                <a:close/>
                <a:moveTo>
                  <a:pt x="7265932" y="1801265"/>
                </a:moveTo>
                <a:lnTo>
                  <a:pt x="7414578" y="1793535"/>
                </a:lnTo>
                <a:cubicBezTo>
                  <a:pt x="7417670" y="1793387"/>
                  <a:pt x="7420026" y="1790737"/>
                  <a:pt x="7419878" y="1787719"/>
                </a:cubicBezTo>
                <a:cubicBezTo>
                  <a:pt x="7419731" y="1784626"/>
                  <a:pt x="7417228" y="1781829"/>
                  <a:pt x="7414062" y="1782418"/>
                </a:cubicBezTo>
                <a:lnTo>
                  <a:pt x="7265417" y="1790148"/>
                </a:lnTo>
                <a:cubicBezTo>
                  <a:pt x="7262325" y="1790295"/>
                  <a:pt x="7259969" y="1792946"/>
                  <a:pt x="7260116" y="1795964"/>
                </a:cubicBezTo>
                <a:cubicBezTo>
                  <a:pt x="7260263" y="1798983"/>
                  <a:pt x="7262766" y="1801265"/>
                  <a:pt x="7265711" y="1801265"/>
                </a:cubicBezTo>
                <a:cubicBezTo>
                  <a:pt x="7265711" y="1801265"/>
                  <a:pt x="7265785" y="1801265"/>
                  <a:pt x="7265932" y="1801265"/>
                </a:cubicBezTo>
                <a:close/>
                <a:moveTo>
                  <a:pt x="7536424" y="1889981"/>
                </a:moveTo>
                <a:cubicBezTo>
                  <a:pt x="7538412" y="1887625"/>
                  <a:pt x="7538043" y="1884091"/>
                  <a:pt x="7535687" y="1882103"/>
                </a:cubicBezTo>
                <a:lnTo>
                  <a:pt x="7417817" y="1783669"/>
                </a:lnTo>
                <a:cubicBezTo>
                  <a:pt x="7415461" y="1781681"/>
                  <a:pt x="7411927" y="1782050"/>
                  <a:pt x="7409939" y="1784405"/>
                </a:cubicBezTo>
                <a:cubicBezTo>
                  <a:pt x="7407951" y="1786761"/>
                  <a:pt x="7408319" y="1790295"/>
                  <a:pt x="7410675" y="1792283"/>
                </a:cubicBezTo>
                <a:lnTo>
                  <a:pt x="7528546" y="1890717"/>
                </a:lnTo>
                <a:cubicBezTo>
                  <a:pt x="7529577" y="1891601"/>
                  <a:pt x="7530902" y="1892042"/>
                  <a:pt x="7532154" y="1892042"/>
                </a:cubicBezTo>
                <a:cubicBezTo>
                  <a:pt x="7533700" y="1891969"/>
                  <a:pt x="7535319" y="1891306"/>
                  <a:pt x="7536424" y="1889981"/>
                </a:cubicBezTo>
                <a:close/>
                <a:moveTo>
                  <a:pt x="7645607" y="1996072"/>
                </a:moveTo>
                <a:cubicBezTo>
                  <a:pt x="7647742" y="1993863"/>
                  <a:pt x="7647669" y="1990329"/>
                  <a:pt x="7645459" y="1988194"/>
                </a:cubicBezTo>
                <a:lnTo>
                  <a:pt x="7535909" y="1882398"/>
                </a:lnTo>
                <a:cubicBezTo>
                  <a:pt x="7533700" y="1880263"/>
                  <a:pt x="7530166" y="1880336"/>
                  <a:pt x="7528031" y="1882545"/>
                </a:cubicBezTo>
                <a:cubicBezTo>
                  <a:pt x="7525896" y="1884754"/>
                  <a:pt x="7525969" y="1888288"/>
                  <a:pt x="7528178" y="1890423"/>
                </a:cubicBezTo>
                <a:lnTo>
                  <a:pt x="7637730" y="1996219"/>
                </a:lnTo>
                <a:cubicBezTo>
                  <a:pt x="7638834" y="1997250"/>
                  <a:pt x="7640233" y="1997766"/>
                  <a:pt x="7641632" y="1997766"/>
                </a:cubicBezTo>
                <a:cubicBezTo>
                  <a:pt x="7643104" y="1997766"/>
                  <a:pt x="7644576" y="1997176"/>
                  <a:pt x="7645607" y="1996072"/>
                </a:cubicBezTo>
                <a:close/>
                <a:moveTo>
                  <a:pt x="7800879" y="2008073"/>
                </a:moveTo>
                <a:cubicBezTo>
                  <a:pt x="7801173" y="2004980"/>
                  <a:pt x="7798965" y="2002256"/>
                  <a:pt x="7795872" y="2001962"/>
                </a:cubicBezTo>
                <a:lnTo>
                  <a:pt x="7642147" y="1986648"/>
                </a:lnTo>
                <a:cubicBezTo>
                  <a:pt x="7639275" y="1986354"/>
                  <a:pt x="7636330" y="1988563"/>
                  <a:pt x="7636036" y="1991655"/>
                </a:cubicBezTo>
                <a:cubicBezTo>
                  <a:pt x="7635742" y="1994747"/>
                  <a:pt x="7637951" y="1997471"/>
                  <a:pt x="7641042" y="1997766"/>
                </a:cubicBezTo>
                <a:lnTo>
                  <a:pt x="7794768" y="2013079"/>
                </a:lnTo>
                <a:cubicBezTo>
                  <a:pt x="7794989" y="2013079"/>
                  <a:pt x="7795136" y="2013079"/>
                  <a:pt x="7795357" y="2013079"/>
                </a:cubicBezTo>
                <a:cubicBezTo>
                  <a:pt x="7798228" y="2013079"/>
                  <a:pt x="7800658" y="2010944"/>
                  <a:pt x="7800879" y="2008073"/>
                </a:cubicBezTo>
                <a:close/>
                <a:moveTo>
                  <a:pt x="7963438" y="2029423"/>
                </a:moveTo>
                <a:cubicBezTo>
                  <a:pt x="7963806" y="2026405"/>
                  <a:pt x="7961672" y="2023534"/>
                  <a:pt x="7958653" y="2023165"/>
                </a:cubicBezTo>
                <a:lnTo>
                  <a:pt x="7796093" y="2001962"/>
                </a:lnTo>
                <a:cubicBezTo>
                  <a:pt x="7793148" y="2001668"/>
                  <a:pt x="7790277" y="2003729"/>
                  <a:pt x="7789835" y="2006748"/>
                </a:cubicBezTo>
                <a:cubicBezTo>
                  <a:pt x="7789467" y="2009766"/>
                  <a:pt x="7791602" y="2012637"/>
                  <a:pt x="7794620" y="2013006"/>
                </a:cubicBezTo>
                <a:lnTo>
                  <a:pt x="7957181" y="2034209"/>
                </a:lnTo>
                <a:cubicBezTo>
                  <a:pt x="7957475" y="2034209"/>
                  <a:pt x="7957696" y="2034283"/>
                  <a:pt x="7957917" y="2034283"/>
                </a:cubicBezTo>
                <a:cubicBezTo>
                  <a:pt x="7960714" y="2034283"/>
                  <a:pt x="7963070" y="2032221"/>
                  <a:pt x="7963438" y="2029423"/>
                </a:cubicBezTo>
                <a:close/>
                <a:moveTo>
                  <a:pt x="8156552" y="2060713"/>
                </a:moveTo>
                <a:cubicBezTo>
                  <a:pt x="8157067" y="2057695"/>
                  <a:pt x="8155006" y="2054823"/>
                  <a:pt x="8151914" y="2054308"/>
                </a:cubicBezTo>
                <a:lnTo>
                  <a:pt x="7958800" y="2023165"/>
                </a:lnTo>
                <a:cubicBezTo>
                  <a:pt x="7955855" y="2022724"/>
                  <a:pt x="7952910" y="2024712"/>
                  <a:pt x="7952395" y="2027804"/>
                </a:cubicBezTo>
                <a:cubicBezTo>
                  <a:pt x="7951879" y="2030822"/>
                  <a:pt x="7953941" y="2033694"/>
                  <a:pt x="7957033" y="2034209"/>
                </a:cubicBezTo>
                <a:lnTo>
                  <a:pt x="8150147" y="2065352"/>
                </a:lnTo>
                <a:cubicBezTo>
                  <a:pt x="8150442" y="2065425"/>
                  <a:pt x="8150735" y="2065425"/>
                  <a:pt x="8151104" y="2065425"/>
                </a:cubicBezTo>
                <a:cubicBezTo>
                  <a:pt x="8153754" y="2065425"/>
                  <a:pt x="8156111" y="2063437"/>
                  <a:pt x="8156552" y="2060713"/>
                </a:cubicBezTo>
                <a:close/>
                <a:moveTo>
                  <a:pt x="8153313" y="2064910"/>
                </a:moveTo>
                <a:lnTo>
                  <a:pt x="8231353" y="2029792"/>
                </a:lnTo>
                <a:cubicBezTo>
                  <a:pt x="8234151" y="2028540"/>
                  <a:pt x="8235402" y="2025227"/>
                  <a:pt x="8234151" y="2022429"/>
                </a:cubicBezTo>
                <a:cubicBezTo>
                  <a:pt x="8232899" y="2019632"/>
                  <a:pt x="8229586" y="2018380"/>
                  <a:pt x="8226789" y="2019632"/>
                </a:cubicBezTo>
                <a:lnTo>
                  <a:pt x="8148748" y="2054750"/>
                </a:lnTo>
                <a:cubicBezTo>
                  <a:pt x="8145951" y="2056001"/>
                  <a:pt x="8144699" y="2059314"/>
                  <a:pt x="8145951" y="2062112"/>
                </a:cubicBezTo>
                <a:cubicBezTo>
                  <a:pt x="8146908" y="2064174"/>
                  <a:pt x="8148969" y="2065425"/>
                  <a:pt x="8151104" y="2065425"/>
                </a:cubicBezTo>
                <a:cubicBezTo>
                  <a:pt x="8151840" y="2065425"/>
                  <a:pt x="8152576" y="2065278"/>
                  <a:pt x="8153313" y="2064910"/>
                </a:cubicBezTo>
                <a:close/>
                <a:moveTo>
                  <a:pt x="8231353" y="2029865"/>
                </a:moveTo>
                <a:lnTo>
                  <a:pt x="8233415" y="2028982"/>
                </a:lnTo>
                <a:cubicBezTo>
                  <a:pt x="8236212" y="2027730"/>
                  <a:pt x="8237537" y="2024491"/>
                  <a:pt x="8236286" y="2021619"/>
                </a:cubicBezTo>
                <a:cubicBezTo>
                  <a:pt x="8235035" y="2018822"/>
                  <a:pt x="8231721" y="2017496"/>
                  <a:pt x="8228923" y="2018748"/>
                </a:cubicBezTo>
                <a:lnTo>
                  <a:pt x="8226862" y="2019632"/>
                </a:lnTo>
                <a:cubicBezTo>
                  <a:pt x="8224065" y="2020883"/>
                  <a:pt x="8222739" y="2024123"/>
                  <a:pt x="8223991" y="2026994"/>
                </a:cubicBezTo>
                <a:cubicBezTo>
                  <a:pt x="8224948" y="2029129"/>
                  <a:pt x="8227009" y="2030381"/>
                  <a:pt x="8229144" y="2030307"/>
                </a:cubicBezTo>
                <a:cubicBezTo>
                  <a:pt x="8229880" y="2030307"/>
                  <a:pt x="8230617" y="2030160"/>
                  <a:pt x="8231353" y="2029865"/>
                </a:cubicBezTo>
                <a:close/>
                <a:moveTo>
                  <a:pt x="8235623" y="2027288"/>
                </a:moveTo>
                <a:lnTo>
                  <a:pt x="8262570" y="1992170"/>
                </a:lnTo>
                <a:cubicBezTo>
                  <a:pt x="8264410" y="1989741"/>
                  <a:pt x="8263968" y="1986207"/>
                  <a:pt x="8261539" y="1984366"/>
                </a:cubicBezTo>
                <a:cubicBezTo>
                  <a:pt x="8259109" y="1982452"/>
                  <a:pt x="8255575" y="1982967"/>
                  <a:pt x="8253734" y="1985397"/>
                </a:cubicBezTo>
                <a:lnTo>
                  <a:pt x="8226789" y="2020515"/>
                </a:lnTo>
                <a:cubicBezTo>
                  <a:pt x="8224948" y="2022945"/>
                  <a:pt x="8225389" y="2026479"/>
                  <a:pt x="8227820" y="2028319"/>
                </a:cubicBezTo>
                <a:cubicBezTo>
                  <a:pt x="8228850" y="2029129"/>
                  <a:pt x="8230028" y="2029497"/>
                  <a:pt x="8231280" y="2029497"/>
                </a:cubicBezTo>
                <a:cubicBezTo>
                  <a:pt x="8232825" y="2029423"/>
                  <a:pt x="8234519" y="2028687"/>
                  <a:pt x="8235623" y="2027288"/>
                </a:cubicBezTo>
                <a:close/>
                <a:moveTo>
                  <a:pt x="8262496" y="1992170"/>
                </a:moveTo>
                <a:lnTo>
                  <a:pt x="8302915" y="1939530"/>
                </a:lnTo>
                <a:cubicBezTo>
                  <a:pt x="8304755" y="1937100"/>
                  <a:pt x="8304313" y="1933566"/>
                  <a:pt x="8301884" y="1931725"/>
                </a:cubicBezTo>
                <a:cubicBezTo>
                  <a:pt x="8299455" y="1929885"/>
                  <a:pt x="8295921" y="1930327"/>
                  <a:pt x="8294080" y="1932756"/>
                </a:cubicBezTo>
                <a:lnTo>
                  <a:pt x="8253661" y="1985397"/>
                </a:lnTo>
                <a:cubicBezTo>
                  <a:pt x="8251747" y="1987826"/>
                  <a:pt x="8252262" y="1991360"/>
                  <a:pt x="8254691" y="1993201"/>
                </a:cubicBezTo>
                <a:cubicBezTo>
                  <a:pt x="8255722" y="1994011"/>
                  <a:pt x="8256900" y="1994379"/>
                  <a:pt x="8258152" y="1994379"/>
                </a:cubicBezTo>
                <a:cubicBezTo>
                  <a:pt x="8259772" y="1994305"/>
                  <a:pt x="8261465" y="1993569"/>
                  <a:pt x="8262496" y="1992170"/>
                </a:cubicBezTo>
                <a:close/>
                <a:moveTo>
                  <a:pt x="8302989" y="1939530"/>
                </a:moveTo>
                <a:lnTo>
                  <a:pt x="8328094" y="1906767"/>
                </a:lnTo>
                <a:cubicBezTo>
                  <a:pt x="8330009" y="1904338"/>
                  <a:pt x="8329493" y="1900804"/>
                  <a:pt x="8327064" y="1898963"/>
                </a:cubicBezTo>
                <a:cubicBezTo>
                  <a:pt x="8324633" y="1897049"/>
                  <a:pt x="8321100" y="1897564"/>
                  <a:pt x="8319259" y="1899994"/>
                </a:cubicBezTo>
                <a:lnTo>
                  <a:pt x="8294154" y="1932756"/>
                </a:lnTo>
                <a:cubicBezTo>
                  <a:pt x="8292314" y="1935186"/>
                  <a:pt x="8292755" y="1938720"/>
                  <a:pt x="8295184" y="1940560"/>
                </a:cubicBezTo>
                <a:cubicBezTo>
                  <a:pt x="8296215" y="1941370"/>
                  <a:pt x="8297393" y="1941738"/>
                  <a:pt x="8298645" y="1941738"/>
                </a:cubicBezTo>
                <a:cubicBezTo>
                  <a:pt x="8300265" y="1941665"/>
                  <a:pt x="8301884" y="1940928"/>
                  <a:pt x="8302989" y="1939530"/>
                </a:cubicBezTo>
                <a:close/>
                <a:moveTo>
                  <a:pt x="5644013" y="2759177"/>
                </a:moveTo>
                <a:lnTo>
                  <a:pt x="5741564" y="2734881"/>
                </a:lnTo>
                <a:cubicBezTo>
                  <a:pt x="5744583" y="2734145"/>
                  <a:pt x="5746350" y="2731126"/>
                  <a:pt x="5745614" y="2728108"/>
                </a:cubicBezTo>
                <a:cubicBezTo>
                  <a:pt x="5744877" y="2725089"/>
                  <a:pt x="5741859" y="2723322"/>
                  <a:pt x="5738840" y="2724058"/>
                </a:cubicBezTo>
                <a:lnTo>
                  <a:pt x="5641289" y="2748354"/>
                </a:lnTo>
                <a:cubicBezTo>
                  <a:pt x="5638271" y="2749090"/>
                  <a:pt x="5636504" y="2752109"/>
                  <a:pt x="5637240" y="2755127"/>
                </a:cubicBezTo>
                <a:cubicBezTo>
                  <a:pt x="5637903" y="2757704"/>
                  <a:pt x="5640185" y="2759397"/>
                  <a:pt x="5642688" y="2759324"/>
                </a:cubicBezTo>
                <a:cubicBezTo>
                  <a:pt x="5643130" y="2759324"/>
                  <a:pt x="5643572" y="2759324"/>
                  <a:pt x="5644013" y="2759177"/>
                </a:cubicBezTo>
                <a:close/>
                <a:moveTo>
                  <a:pt x="5509578" y="2822198"/>
                </a:moveTo>
                <a:lnTo>
                  <a:pt x="5645044" y="2758882"/>
                </a:lnTo>
                <a:cubicBezTo>
                  <a:pt x="5647842" y="2757557"/>
                  <a:pt x="5649020" y="2754244"/>
                  <a:pt x="5647694" y="2751446"/>
                </a:cubicBezTo>
                <a:cubicBezTo>
                  <a:pt x="5646369" y="2748648"/>
                  <a:pt x="5643056" y="2747470"/>
                  <a:pt x="5640259" y="2748722"/>
                </a:cubicBezTo>
                <a:lnTo>
                  <a:pt x="5504792" y="2812038"/>
                </a:lnTo>
                <a:cubicBezTo>
                  <a:pt x="5501994" y="2813363"/>
                  <a:pt x="5500817" y="2816676"/>
                  <a:pt x="5502142" y="2819474"/>
                </a:cubicBezTo>
                <a:cubicBezTo>
                  <a:pt x="5503099" y="2821535"/>
                  <a:pt x="5505086" y="2822713"/>
                  <a:pt x="5507222" y="2822713"/>
                </a:cubicBezTo>
                <a:cubicBezTo>
                  <a:pt x="5508031" y="2822713"/>
                  <a:pt x="5508841" y="2822493"/>
                  <a:pt x="5509578" y="2822198"/>
                </a:cubicBezTo>
                <a:close/>
                <a:moveTo>
                  <a:pt x="5512522" y="2818738"/>
                </a:moveTo>
                <a:cubicBezTo>
                  <a:pt x="5513406" y="2815793"/>
                  <a:pt x="5511786" y="2812701"/>
                  <a:pt x="5508841" y="2811744"/>
                </a:cubicBezTo>
                <a:lnTo>
                  <a:pt x="5448397" y="2793191"/>
                </a:lnTo>
                <a:cubicBezTo>
                  <a:pt x="5445452" y="2792307"/>
                  <a:pt x="5442360" y="2793927"/>
                  <a:pt x="5441403" y="2796872"/>
                </a:cubicBezTo>
                <a:cubicBezTo>
                  <a:pt x="5440519" y="2799817"/>
                  <a:pt x="5442139" y="2802909"/>
                  <a:pt x="5445084" y="2803866"/>
                </a:cubicBezTo>
                <a:lnTo>
                  <a:pt x="5505528" y="2822419"/>
                </a:lnTo>
                <a:cubicBezTo>
                  <a:pt x="5506117" y="2822566"/>
                  <a:pt x="5506633" y="2822640"/>
                  <a:pt x="5507222" y="2822640"/>
                </a:cubicBezTo>
                <a:cubicBezTo>
                  <a:pt x="5509651" y="2822713"/>
                  <a:pt x="5511860" y="2821167"/>
                  <a:pt x="5512522" y="2818738"/>
                </a:cubicBezTo>
                <a:close/>
                <a:moveTo>
                  <a:pt x="5452151" y="2799964"/>
                </a:moveTo>
                <a:cubicBezTo>
                  <a:pt x="5452888" y="2797019"/>
                  <a:pt x="5451121" y="2793927"/>
                  <a:pt x="5448176" y="2793191"/>
                </a:cubicBezTo>
                <a:lnTo>
                  <a:pt x="5384860" y="2776773"/>
                </a:lnTo>
                <a:cubicBezTo>
                  <a:pt x="5381841" y="2776036"/>
                  <a:pt x="5378823" y="2777803"/>
                  <a:pt x="5378086" y="2780748"/>
                </a:cubicBezTo>
                <a:cubicBezTo>
                  <a:pt x="5377277" y="2783693"/>
                  <a:pt x="5379117" y="2786785"/>
                  <a:pt x="5382062" y="2787521"/>
                </a:cubicBezTo>
                <a:lnTo>
                  <a:pt x="5445378" y="2803940"/>
                </a:lnTo>
                <a:cubicBezTo>
                  <a:pt x="5445893" y="2804087"/>
                  <a:pt x="5446335" y="2804087"/>
                  <a:pt x="5446851" y="2804087"/>
                </a:cubicBezTo>
                <a:cubicBezTo>
                  <a:pt x="5449280" y="2804160"/>
                  <a:pt x="5451489" y="2802467"/>
                  <a:pt x="5452151" y="2799964"/>
                </a:cubicBezTo>
                <a:close/>
                <a:moveTo>
                  <a:pt x="5269492" y="2880140"/>
                </a:moveTo>
                <a:lnTo>
                  <a:pt x="5386995" y="2786491"/>
                </a:lnTo>
                <a:cubicBezTo>
                  <a:pt x="5389425" y="2784577"/>
                  <a:pt x="5389793" y="2781043"/>
                  <a:pt x="5387878" y="2778687"/>
                </a:cubicBezTo>
                <a:cubicBezTo>
                  <a:pt x="5385964" y="2776257"/>
                  <a:pt x="5382430" y="2775889"/>
                  <a:pt x="5380074" y="2777803"/>
                </a:cubicBezTo>
                <a:lnTo>
                  <a:pt x="5262645" y="2871452"/>
                </a:lnTo>
                <a:cubicBezTo>
                  <a:pt x="5260216" y="2873366"/>
                  <a:pt x="5259848" y="2876900"/>
                  <a:pt x="5261762" y="2879256"/>
                </a:cubicBezTo>
                <a:cubicBezTo>
                  <a:pt x="5262866" y="2880655"/>
                  <a:pt x="5264486" y="2881391"/>
                  <a:pt x="5266179" y="2881391"/>
                </a:cubicBezTo>
                <a:cubicBezTo>
                  <a:pt x="5267284" y="2881317"/>
                  <a:pt x="5268462" y="2880949"/>
                  <a:pt x="5269492" y="2880140"/>
                </a:cubicBezTo>
                <a:close/>
                <a:moveTo>
                  <a:pt x="5271480" y="2876606"/>
                </a:moveTo>
                <a:cubicBezTo>
                  <a:pt x="5271996" y="2873587"/>
                  <a:pt x="5269861" y="2870716"/>
                  <a:pt x="5266842" y="2870274"/>
                </a:cubicBezTo>
                <a:lnTo>
                  <a:pt x="5202054" y="2860040"/>
                </a:lnTo>
                <a:cubicBezTo>
                  <a:pt x="5199035" y="2859525"/>
                  <a:pt x="5196164" y="2861660"/>
                  <a:pt x="5195722" y="2864679"/>
                </a:cubicBezTo>
                <a:cubicBezTo>
                  <a:pt x="5195280" y="2867697"/>
                  <a:pt x="5197342" y="2870568"/>
                  <a:pt x="5200360" y="2871010"/>
                </a:cubicBezTo>
                <a:lnTo>
                  <a:pt x="5265149" y="2881244"/>
                </a:lnTo>
                <a:cubicBezTo>
                  <a:pt x="5265443" y="2881317"/>
                  <a:pt x="5265737" y="2881317"/>
                  <a:pt x="5266032" y="2881317"/>
                </a:cubicBezTo>
                <a:cubicBezTo>
                  <a:pt x="5268756" y="2881317"/>
                  <a:pt x="5271112" y="2879403"/>
                  <a:pt x="5271480" y="2876606"/>
                </a:cubicBezTo>
                <a:close/>
                <a:moveTo>
                  <a:pt x="5206765" y="2866078"/>
                </a:moveTo>
                <a:cubicBezTo>
                  <a:pt x="5207060" y="2862985"/>
                  <a:pt x="5204851" y="2860335"/>
                  <a:pt x="5201759" y="2860040"/>
                </a:cubicBezTo>
                <a:lnTo>
                  <a:pt x="5138222" y="2854003"/>
                </a:lnTo>
                <a:cubicBezTo>
                  <a:pt x="5135277" y="2853709"/>
                  <a:pt x="5132479" y="2855918"/>
                  <a:pt x="5132185" y="2859010"/>
                </a:cubicBezTo>
                <a:cubicBezTo>
                  <a:pt x="5131890" y="2862102"/>
                  <a:pt x="5134099" y="2864752"/>
                  <a:pt x="5137191" y="2865047"/>
                </a:cubicBezTo>
                <a:lnTo>
                  <a:pt x="5200728" y="2871084"/>
                </a:lnTo>
                <a:cubicBezTo>
                  <a:pt x="5200949" y="2871084"/>
                  <a:pt x="5201096" y="2871084"/>
                  <a:pt x="5201317" y="2871084"/>
                </a:cubicBezTo>
                <a:cubicBezTo>
                  <a:pt x="5204041" y="2871084"/>
                  <a:pt x="5206471" y="2868949"/>
                  <a:pt x="5206765" y="2866078"/>
                </a:cubicBezTo>
                <a:close/>
                <a:moveTo>
                  <a:pt x="5046414" y="2980267"/>
                </a:moveTo>
                <a:lnTo>
                  <a:pt x="5141977" y="2862985"/>
                </a:lnTo>
                <a:cubicBezTo>
                  <a:pt x="5143891" y="2860629"/>
                  <a:pt x="5143523" y="2857096"/>
                  <a:pt x="5141167" y="2855108"/>
                </a:cubicBezTo>
                <a:cubicBezTo>
                  <a:pt x="5138811" y="2853193"/>
                  <a:pt x="5135277" y="2853488"/>
                  <a:pt x="5133289" y="2855918"/>
                </a:cubicBezTo>
                <a:lnTo>
                  <a:pt x="5037726" y="2973199"/>
                </a:lnTo>
                <a:cubicBezTo>
                  <a:pt x="5035812" y="2975555"/>
                  <a:pt x="5036180" y="2979089"/>
                  <a:pt x="5038536" y="2981077"/>
                </a:cubicBezTo>
                <a:cubicBezTo>
                  <a:pt x="5039567" y="2981960"/>
                  <a:pt x="5040819" y="2982328"/>
                  <a:pt x="5042070" y="2982328"/>
                </a:cubicBezTo>
                <a:cubicBezTo>
                  <a:pt x="5043690" y="2982328"/>
                  <a:pt x="5045310" y="2981592"/>
                  <a:pt x="5046414" y="2980267"/>
                </a:cubicBezTo>
                <a:close/>
                <a:moveTo>
                  <a:pt x="4975883" y="3115439"/>
                </a:moveTo>
                <a:lnTo>
                  <a:pt x="5047077" y="2979310"/>
                </a:lnTo>
                <a:cubicBezTo>
                  <a:pt x="5048476" y="2976586"/>
                  <a:pt x="5047445" y="2973199"/>
                  <a:pt x="5044721" y="2971800"/>
                </a:cubicBezTo>
                <a:cubicBezTo>
                  <a:pt x="5042070" y="2970401"/>
                  <a:pt x="5038610" y="2971432"/>
                  <a:pt x="5037211" y="2974156"/>
                </a:cubicBezTo>
                <a:lnTo>
                  <a:pt x="4966018" y="3110286"/>
                </a:lnTo>
                <a:cubicBezTo>
                  <a:pt x="4964619" y="3113010"/>
                  <a:pt x="4965650" y="3116396"/>
                  <a:pt x="4968374" y="3117795"/>
                </a:cubicBezTo>
                <a:cubicBezTo>
                  <a:pt x="4969183" y="3118237"/>
                  <a:pt x="4970067" y="3118458"/>
                  <a:pt x="4971024" y="3118458"/>
                </a:cubicBezTo>
                <a:cubicBezTo>
                  <a:pt x="4972938" y="3118458"/>
                  <a:pt x="4974852" y="3117354"/>
                  <a:pt x="4975883" y="3115439"/>
                </a:cubicBezTo>
                <a:close/>
                <a:moveTo>
                  <a:pt x="4932445" y="3263201"/>
                </a:moveTo>
                <a:lnTo>
                  <a:pt x="4976251" y="3114482"/>
                </a:lnTo>
                <a:cubicBezTo>
                  <a:pt x="4977135" y="3111537"/>
                  <a:pt x="4975441" y="3108445"/>
                  <a:pt x="4972496" y="3107562"/>
                </a:cubicBezTo>
                <a:cubicBezTo>
                  <a:pt x="4969551" y="3106678"/>
                  <a:pt x="4966459" y="3108372"/>
                  <a:pt x="4965576" y="3111316"/>
                </a:cubicBezTo>
                <a:lnTo>
                  <a:pt x="4921770" y="3260035"/>
                </a:lnTo>
                <a:cubicBezTo>
                  <a:pt x="4920887" y="3262980"/>
                  <a:pt x="4922580" y="3266072"/>
                  <a:pt x="4925525" y="3266956"/>
                </a:cubicBezTo>
                <a:cubicBezTo>
                  <a:pt x="4926040" y="3267103"/>
                  <a:pt x="4926629" y="3267177"/>
                  <a:pt x="4927144" y="3267177"/>
                </a:cubicBezTo>
                <a:cubicBezTo>
                  <a:pt x="4929574" y="3267177"/>
                  <a:pt x="4931783" y="3265631"/>
                  <a:pt x="4932445" y="3263201"/>
                </a:cubicBezTo>
                <a:close/>
                <a:moveTo>
                  <a:pt x="4919193" y="3416926"/>
                </a:moveTo>
                <a:lnTo>
                  <a:pt x="4932666" y="3262097"/>
                </a:lnTo>
                <a:cubicBezTo>
                  <a:pt x="4932961" y="3259004"/>
                  <a:pt x="4930679" y="3256354"/>
                  <a:pt x="4927586" y="3256060"/>
                </a:cubicBezTo>
                <a:cubicBezTo>
                  <a:pt x="4924568" y="3255986"/>
                  <a:pt x="4921844" y="3258047"/>
                  <a:pt x="4921549" y="3261140"/>
                </a:cubicBezTo>
                <a:lnTo>
                  <a:pt x="4908076" y="3415969"/>
                </a:lnTo>
                <a:cubicBezTo>
                  <a:pt x="4907781" y="3419061"/>
                  <a:pt x="4910064" y="3421712"/>
                  <a:pt x="4913156" y="3422006"/>
                </a:cubicBezTo>
                <a:cubicBezTo>
                  <a:pt x="4913303" y="3422006"/>
                  <a:pt x="4913524" y="3422006"/>
                  <a:pt x="4913672" y="3422006"/>
                </a:cubicBezTo>
                <a:cubicBezTo>
                  <a:pt x="4916543" y="3422006"/>
                  <a:pt x="4918972" y="3419871"/>
                  <a:pt x="4919193" y="3416926"/>
                </a:cubicBezTo>
                <a:close/>
                <a:moveTo>
                  <a:pt x="4934286" y="3576247"/>
                </a:moveTo>
                <a:cubicBezTo>
                  <a:pt x="4937378" y="3575879"/>
                  <a:pt x="4939513" y="3573081"/>
                  <a:pt x="4939071" y="3569989"/>
                </a:cubicBezTo>
                <a:lnTo>
                  <a:pt x="4919193" y="3415748"/>
                </a:lnTo>
                <a:cubicBezTo>
                  <a:pt x="4918825" y="3412656"/>
                  <a:pt x="4915954" y="3410447"/>
                  <a:pt x="4912935" y="3410963"/>
                </a:cubicBezTo>
                <a:cubicBezTo>
                  <a:pt x="4909843" y="3411331"/>
                  <a:pt x="4907708" y="3414129"/>
                  <a:pt x="4908150" y="3417221"/>
                </a:cubicBezTo>
                <a:lnTo>
                  <a:pt x="4928028" y="3571461"/>
                </a:lnTo>
                <a:cubicBezTo>
                  <a:pt x="4928396" y="3574259"/>
                  <a:pt x="4930825" y="3576321"/>
                  <a:pt x="4933549" y="3576321"/>
                </a:cubicBezTo>
                <a:cubicBezTo>
                  <a:pt x="4933844" y="3576321"/>
                  <a:pt x="4934065" y="3576321"/>
                  <a:pt x="4934286" y="3576247"/>
                </a:cubicBezTo>
                <a:close/>
                <a:moveTo>
                  <a:pt x="4983908" y="3724671"/>
                </a:moveTo>
                <a:cubicBezTo>
                  <a:pt x="4986853" y="3723714"/>
                  <a:pt x="4988399" y="3720548"/>
                  <a:pt x="4987442" y="3717603"/>
                </a:cubicBezTo>
                <a:lnTo>
                  <a:pt x="4938777" y="3568958"/>
                </a:lnTo>
                <a:cubicBezTo>
                  <a:pt x="4937820" y="3566013"/>
                  <a:pt x="4934728" y="3564467"/>
                  <a:pt x="4931709" y="3565424"/>
                </a:cubicBezTo>
                <a:cubicBezTo>
                  <a:pt x="4928764" y="3566381"/>
                  <a:pt x="4927218" y="3569547"/>
                  <a:pt x="4928175" y="3572492"/>
                </a:cubicBezTo>
                <a:lnTo>
                  <a:pt x="4976840" y="3721137"/>
                </a:lnTo>
                <a:cubicBezTo>
                  <a:pt x="4977650" y="3723493"/>
                  <a:pt x="4979785" y="3724966"/>
                  <a:pt x="4982215" y="3724966"/>
                </a:cubicBezTo>
                <a:cubicBezTo>
                  <a:pt x="4982803" y="3724892"/>
                  <a:pt x="4983393" y="3724818"/>
                  <a:pt x="4983908" y="3724671"/>
                </a:cubicBezTo>
                <a:close/>
                <a:moveTo>
                  <a:pt x="5057457" y="3862126"/>
                </a:moveTo>
                <a:cubicBezTo>
                  <a:pt x="5060181" y="3860653"/>
                  <a:pt x="5061212" y="3857340"/>
                  <a:pt x="5059813" y="3854616"/>
                </a:cubicBezTo>
                <a:lnTo>
                  <a:pt x="4987147" y="3716793"/>
                </a:lnTo>
                <a:cubicBezTo>
                  <a:pt x="4985675" y="3714069"/>
                  <a:pt x="4982362" y="3713039"/>
                  <a:pt x="4979638" y="3714437"/>
                </a:cubicBezTo>
                <a:cubicBezTo>
                  <a:pt x="4976914" y="3715910"/>
                  <a:pt x="4975883" y="3719223"/>
                  <a:pt x="4977282" y="3721947"/>
                </a:cubicBezTo>
                <a:lnTo>
                  <a:pt x="5049948" y="3859770"/>
                </a:lnTo>
                <a:cubicBezTo>
                  <a:pt x="5050979" y="3861684"/>
                  <a:pt x="5052893" y="3862788"/>
                  <a:pt x="5054955" y="3862714"/>
                </a:cubicBezTo>
                <a:cubicBezTo>
                  <a:pt x="5055764" y="3862714"/>
                  <a:pt x="5056648" y="3862494"/>
                  <a:pt x="5057457" y="3862126"/>
                </a:cubicBezTo>
                <a:close/>
                <a:moveTo>
                  <a:pt x="5150223" y="3983457"/>
                </a:moveTo>
                <a:cubicBezTo>
                  <a:pt x="5152652" y="3981616"/>
                  <a:pt x="5153168" y="3978082"/>
                  <a:pt x="5151327" y="3975653"/>
                </a:cubicBezTo>
                <a:lnTo>
                  <a:pt x="5059372" y="3853806"/>
                </a:lnTo>
                <a:cubicBezTo>
                  <a:pt x="5057457" y="3851303"/>
                  <a:pt x="5053997" y="3850861"/>
                  <a:pt x="5051568" y="3852702"/>
                </a:cubicBezTo>
                <a:cubicBezTo>
                  <a:pt x="5049138" y="3854542"/>
                  <a:pt x="5048623" y="3858077"/>
                  <a:pt x="5050463" y="3860506"/>
                </a:cubicBezTo>
                <a:lnTo>
                  <a:pt x="5142418" y="3982352"/>
                </a:lnTo>
                <a:cubicBezTo>
                  <a:pt x="5143523" y="3983825"/>
                  <a:pt x="5145216" y="3984561"/>
                  <a:pt x="5146910" y="3984561"/>
                </a:cubicBezTo>
                <a:cubicBezTo>
                  <a:pt x="5148088" y="3984634"/>
                  <a:pt x="5149266" y="3984266"/>
                  <a:pt x="5150223" y="3983457"/>
                </a:cubicBezTo>
                <a:close/>
                <a:moveTo>
                  <a:pt x="5147278" y="3984561"/>
                </a:moveTo>
                <a:lnTo>
                  <a:pt x="5218545" y="3979776"/>
                </a:lnTo>
                <a:cubicBezTo>
                  <a:pt x="5221637" y="3979555"/>
                  <a:pt x="5223919" y="3976904"/>
                  <a:pt x="5223772" y="3973812"/>
                </a:cubicBezTo>
                <a:cubicBezTo>
                  <a:pt x="5223551" y="3970720"/>
                  <a:pt x="5220901" y="3968290"/>
                  <a:pt x="5217882" y="3968585"/>
                </a:cubicBezTo>
                <a:lnTo>
                  <a:pt x="5146542" y="3973370"/>
                </a:lnTo>
                <a:cubicBezTo>
                  <a:pt x="5143449" y="3973591"/>
                  <a:pt x="5141167" y="3976242"/>
                  <a:pt x="5141314" y="3979260"/>
                </a:cubicBezTo>
                <a:cubicBezTo>
                  <a:pt x="5141535" y="3982205"/>
                  <a:pt x="5143965" y="3984488"/>
                  <a:pt x="5146910" y="3984488"/>
                </a:cubicBezTo>
                <a:cubicBezTo>
                  <a:pt x="5146983" y="3984634"/>
                  <a:pt x="5147130" y="3984634"/>
                  <a:pt x="5147278" y="3984561"/>
                </a:cubicBezTo>
                <a:close/>
                <a:moveTo>
                  <a:pt x="5292242" y="3974254"/>
                </a:moveTo>
                <a:cubicBezTo>
                  <a:pt x="5292242" y="3971162"/>
                  <a:pt x="5289739" y="3968658"/>
                  <a:pt x="5286646" y="3968658"/>
                </a:cubicBezTo>
                <a:lnTo>
                  <a:pt x="5218103" y="3968658"/>
                </a:lnTo>
                <a:cubicBezTo>
                  <a:pt x="5218103" y="3968658"/>
                  <a:pt x="5218103" y="3968658"/>
                  <a:pt x="5218030" y="3968658"/>
                </a:cubicBezTo>
                <a:cubicBezTo>
                  <a:pt x="5214938" y="3968658"/>
                  <a:pt x="5212508" y="3971162"/>
                  <a:pt x="5212508" y="3974254"/>
                </a:cubicBezTo>
                <a:cubicBezTo>
                  <a:pt x="5212508" y="3977346"/>
                  <a:pt x="5215011" y="3979849"/>
                  <a:pt x="5218103" y="3979849"/>
                </a:cubicBezTo>
                <a:lnTo>
                  <a:pt x="5286646" y="3979849"/>
                </a:lnTo>
                <a:cubicBezTo>
                  <a:pt x="5286646" y="3979849"/>
                  <a:pt x="5286646" y="3979849"/>
                  <a:pt x="5286720" y="3979849"/>
                </a:cubicBezTo>
                <a:cubicBezTo>
                  <a:pt x="5289812" y="3979776"/>
                  <a:pt x="5292242" y="3977346"/>
                  <a:pt x="5292242" y="3974254"/>
                </a:cubicBezTo>
                <a:close/>
                <a:moveTo>
                  <a:pt x="5402014" y="4076958"/>
                </a:moveTo>
                <a:cubicBezTo>
                  <a:pt x="5404076" y="4074676"/>
                  <a:pt x="5403854" y="4071142"/>
                  <a:pt x="5401572" y="4069081"/>
                </a:cubicBezTo>
                <a:lnTo>
                  <a:pt x="5290475" y="3970131"/>
                </a:lnTo>
                <a:cubicBezTo>
                  <a:pt x="5288193" y="3968069"/>
                  <a:pt x="5284659" y="3968290"/>
                  <a:pt x="5282597" y="3970573"/>
                </a:cubicBezTo>
                <a:cubicBezTo>
                  <a:pt x="5280536" y="3972855"/>
                  <a:pt x="5280757" y="3976389"/>
                  <a:pt x="5283039" y="3978450"/>
                </a:cubicBezTo>
                <a:lnTo>
                  <a:pt x="5394136" y="4077400"/>
                </a:lnTo>
                <a:cubicBezTo>
                  <a:pt x="5395241" y="4078357"/>
                  <a:pt x="5396566" y="4078799"/>
                  <a:pt x="5397891" y="4078799"/>
                </a:cubicBezTo>
                <a:cubicBezTo>
                  <a:pt x="5399364" y="4078799"/>
                  <a:pt x="5400910" y="4078136"/>
                  <a:pt x="5402014" y="4076958"/>
                </a:cubicBezTo>
                <a:close/>
                <a:moveTo>
                  <a:pt x="5416592" y="4084541"/>
                </a:moveTo>
                <a:cubicBezTo>
                  <a:pt x="5418137" y="4081891"/>
                  <a:pt x="5417328" y="4078504"/>
                  <a:pt x="5414677" y="4076885"/>
                </a:cubicBezTo>
                <a:lnTo>
                  <a:pt x="5400689" y="4068491"/>
                </a:lnTo>
                <a:cubicBezTo>
                  <a:pt x="5398038" y="4066872"/>
                  <a:pt x="5394652" y="4067755"/>
                  <a:pt x="5393032" y="4070406"/>
                </a:cubicBezTo>
                <a:cubicBezTo>
                  <a:pt x="5391486" y="4073056"/>
                  <a:pt x="5392296" y="4076443"/>
                  <a:pt x="5394946" y="4078062"/>
                </a:cubicBezTo>
                <a:lnTo>
                  <a:pt x="5408934" y="4086455"/>
                </a:lnTo>
                <a:cubicBezTo>
                  <a:pt x="5409818" y="4086971"/>
                  <a:pt x="5410849" y="4087265"/>
                  <a:pt x="5411880" y="4087265"/>
                </a:cubicBezTo>
                <a:cubicBezTo>
                  <a:pt x="5413720" y="4087192"/>
                  <a:pt x="5415561" y="4086235"/>
                  <a:pt x="5416592" y="4084541"/>
                </a:cubicBezTo>
                <a:close/>
                <a:moveTo>
                  <a:pt x="5527026" y="4150802"/>
                </a:moveTo>
                <a:cubicBezTo>
                  <a:pt x="5528572" y="4148152"/>
                  <a:pt x="5527762" y="4144765"/>
                  <a:pt x="5525112" y="4143145"/>
                </a:cubicBezTo>
                <a:lnTo>
                  <a:pt x="5414677" y="4076885"/>
                </a:lnTo>
                <a:cubicBezTo>
                  <a:pt x="5412027" y="4075338"/>
                  <a:pt x="5408566" y="4076148"/>
                  <a:pt x="5407020" y="4078799"/>
                </a:cubicBezTo>
                <a:cubicBezTo>
                  <a:pt x="5405474" y="4081449"/>
                  <a:pt x="5406284" y="4084836"/>
                  <a:pt x="5408934" y="4086455"/>
                </a:cubicBezTo>
                <a:lnTo>
                  <a:pt x="5519369" y="4152716"/>
                </a:lnTo>
                <a:cubicBezTo>
                  <a:pt x="5520253" y="4153232"/>
                  <a:pt x="5521284" y="4153526"/>
                  <a:pt x="5522314" y="4153526"/>
                </a:cubicBezTo>
                <a:cubicBezTo>
                  <a:pt x="5524155" y="4153453"/>
                  <a:pt x="5525996" y="4152496"/>
                  <a:pt x="5527026" y="4150802"/>
                </a:cubicBezTo>
                <a:close/>
                <a:moveTo>
                  <a:pt x="5549702" y="4157502"/>
                </a:moveTo>
                <a:cubicBezTo>
                  <a:pt x="5550733" y="4154631"/>
                  <a:pt x="5549187" y="4151391"/>
                  <a:pt x="5546316" y="4150360"/>
                </a:cubicBezTo>
                <a:lnTo>
                  <a:pt x="5524155" y="4142630"/>
                </a:lnTo>
                <a:cubicBezTo>
                  <a:pt x="5521284" y="4141673"/>
                  <a:pt x="5518044" y="4143145"/>
                  <a:pt x="5517013" y="4146017"/>
                </a:cubicBezTo>
                <a:cubicBezTo>
                  <a:pt x="5515983" y="4148888"/>
                  <a:pt x="5517529" y="4152127"/>
                  <a:pt x="5520400" y="4153158"/>
                </a:cubicBezTo>
                <a:lnTo>
                  <a:pt x="5542561" y="4160888"/>
                </a:lnTo>
                <a:cubicBezTo>
                  <a:pt x="5543150" y="4161109"/>
                  <a:pt x="5543812" y="4161183"/>
                  <a:pt x="5544475" y="4161183"/>
                </a:cubicBezTo>
                <a:cubicBezTo>
                  <a:pt x="5546757" y="4161257"/>
                  <a:pt x="5548892" y="4159784"/>
                  <a:pt x="5549702" y="4157502"/>
                </a:cubicBezTo>
                <a:close/>
                <a:moveTo>
                  <a:pt x="5661315" y="4196596"/>
                </a:moveTo>
                <a:cubicBezTo>
                  <a:pt x="5662346" y="4193725"/>
                  <a:pt x="5660800" y="4190485"/>
                  <a:pt x="5657928" y="4189454"/>
                </a:cubicBezTo>
                <a:lnTo>
                  <a:pt x="5546316" y="4150360"/>
                </a:lnTo>
                <a:cubicBezTo>
                  <a:pt x="5543370" y="4149403"/>
                  <a:pt x="5540205" y="4150876"/>
                  <a:pt x="5539174" y="4153747"/>
                </a:cubicBezTo>
                <a:cubicBezTo>
                  <a:pt x="5538143" y="4156619"/>
                  <a:pt x="5539689" y="4159858"/>
                  <a:pt x="5542561" y="4160888"/>
                </a:cubicBezTo>
                <a:lnTo>
                  <a:pt x="5654173" y="4199982"/>
                </a:lnTo>
                <a:cubicBezTo>
                  <a:pt x="5654762" y="4200204"/>
                  <a:pt x="5655425" y="4200277"/>
                  <a:pt x="5656088" y="4200277"/>
                </a:cubicBezTo>
                <a:cubicBezTo>
                  <a:pt x="5658370" y="4200351"/>
                  <a:pt x="5660505" y="4198878"/>
                  <a:pt x="5661315" y="4196596"/>
                </a:cubicBezTo>
                <a:close/>
                <a:moveTo>
                  <a:pt x="5730962" y="4199835"/>
                </a:moveTo>
                <a:cubicBezTo>
                  <a:pt x="5731183" y="4196743"/>
                  <a:pt x="5728827" y="4194093"/>
                  <a:pt x="5725735" y="4193872"/>
                </a:cubicBezTo>
                <a:lnTo>
                  <a:pt x="5656382" y="4189234"/>
                </a:lnTo>
                <a:cubicBezTo>
                  <a:pt x="5653290" y="4188866"/>
                  <a:pt x="5650640" y="4191369"/>
                  <a:pt x="5650418" y="4194461"/>
                </a:cubicBezTo>
                <a:cubicBezTo>
                  <a:pt x="5650198" y="4197553"/>
                  <a:pt x="5652554" y="4200204"/>
                  <a:pt x="5655646" y="4200425"/>
                </a:cubicBezTo>
                <a:lnTo>
                  <a:pt x="5724999" y="4205062"/>
                </a:lnTo>
                <a:cubicBezTo>
                  <a:pt x="5725146" y="4205062"/>
                  <a:pt x="5725294" y="4205062"/>
                  <a:pt x="5725440" y="4205062"/>
                </a:cubicBezTo>
                <a:cubicBezTo>
                  <a:pt x="5728386" y="4204989"/>
                  <a:pt x="5730815" y="4202780"/>
                  <a:pt x="5730962" y="4199835"/>
                </a:cubicBezTo>
                <a:close/>
                <a:moveTo>
                  <a:pt x="5798033" y="4208523"/>
                </a:moveTo>
                <a:cubicBezTo>
                  <a:pt x="5798401" y="4205504"/>
                  <a:pt x="5796266" y="4202707"/>
                  <a:pt x="5793174" y="4202265"/>
                </a:cubicBezTo>
                <a:lnTo>
                  <a:pt x="5726103" y="4193872"/>
                </a:lnTo>
                <a:cubicBezTo>
                  <a:pt x="5723085" y="4193430"/>
                  <a:pt x="5720287" y="4195639"/>
                  <a:pt x="5719846" y="4198731"/>
                </a:cubicBezTo>
                <a:cubicBezTo>
                  <a:pt x="5719477" y="4201750"/>
                  <a:pt x="5721612" y="4204547"/>
                  <a:pt x="5724704" y="4204989"/>
                </a:cubicBezTo>
                <a:lnTo>
                  <a:pt x="5791775" y="4213382"/>
                </a:lnTo>
                <a:cubicBezTo>
                  <a:pt x="5791996" y="4213382"/>
                  <a:pt x="5792290" y="4213456"/>
                  <a:pt x="5792512" y="4213456"/>
                </a:cubicBezTo>
                <a:cubicBezTo>
                  <a:pt x="5795309" y="4213382"/>
                  <a:pt x="5797665" y="4211321"/>
                  <a:pt x="5798033" y="4208523"/>
                </a:cubicBezTo>
                <a:close/>
                <a:moveTo>
                  <a:pt x="5868196" y="4216033"/>
                </a:moveTo>
                <a:cubicBezTo>
                  <a:pt x="5868491" y="4212940"/>
                  <a:pt x="5866282" y="4210216"/>
                  <a:pt x="5863263" y="4209848"/>
                </a:cubicBezTo>
                <a:lnTo>
                  <a:pt x="5793100" y="4202265"/>
                </a:lnTo>
                <a:cubicBezTo>
                  <a:pt x="5790082" y="4201897"/>
                  <a:pt x="5787284" y="4204179"/>
                  <a:pt x="5786916" y="4207198"/>
                </a:cubicBezTo>
                <a:cubicBezTo>
                  <a:pt x="5786621" y="4210290"/>
                  <a:pt x="5788830" y="4213014"/>
                  <a:pt x="5791849" y="4213382"/>
                </a:cubicBezTo>
                <a:lnTo>
                  <a:pt x="5862012" y="4220965"/>
                </a:lnTo>
                <a:cubicBezTo>
                  <a:pt x="5862233" y="4220965"/>
                  <a:pt x="5862454" y="4220965"/>
                  <a:pt x="5862674" y="4220965"/>
                </a:cubicBezTo>
                <a:cubicBezTo>
                  <a:pt x="5865472" y="4220965"/>
                  <a:pt x="5867828" y="4218830"/>
                  <a:pt x="5868196" y="4216033"/>
                </a:cubicBezTo>
                <a:close/>
                <a:moveTo>
                  <a:pt x="5885203" y="4217284"/>
                </a:moveTo>
                <a:cubicBezTo>
                  <a:pt x="5885498" y="4214192"/>
                  <a:pt x="5883215" y="4211541"/>
                  <a:pt x="5880123" y="4211247"/>
                </a:cubicBezTo>
                <a:lnTo>
                  <a:pt x="5863116" y="4209848"/>
                </a:lnTo>
                <a:cubicBezTo>
                  <a:pt x="5860098" y="4209774"/>
                  <a:pt x="5857374" y="4211836"/>
                  <a:pt x="5857079" y="4214928"/>
                </a:cubicBezTo>
                <a:cubicBezTo>
                  <a:pt x="5856784" y="4218020"/>
                  <a:pt x="5859067" y="4220671"/>
                  <a:pt x="5862159" y="4220965"/>
                </a:cubicBezTo>
                <a:lnTo>
                  <a:pt x="5879166" y="4222364"/>
                </a:lnTo>
                <a:cubicBezTo>
                  <a:pt x="5879313" y="4222364"/>
                  <a:pt x="5879534" y="4222364"/>
                  <a:pt x="5879681" y="4222364"/>
                </a:cubicBezTo>
                <a:cubicBezTo>
                  <a:pt x="5882553" y="4222364"/>
                  <a:pt x="5884982" y="4220156"/>
                  <a:pt x="5885203" y="4217284"/>
                </a:cubicBezTo>
                <a:close/>
                <a:moveTo>
                  <a:pt x="5938506" y="4224499"/>
                </a:moveTo>
                <a:cubicBezTo>
                  <a:pt x="5938874" y="4221481"/>
                  <a:pt x="5936739" y="4218609"/>
                  <a:pt x="5933721" y="4218241"/>
                </a:cubicBezTo>
                <a:lnTo>
                  <a:pt x="5880418" y="4211247"/>
                </a:lnTo>
                <a:cubicBezTo>
                  <a:pt x="5877473" y="4210953"/>
                  <a:pt x="5874527" y="4213014"/>
                  <a:pt x="5874159" y="4216033"/>
                </a:cubicBezTo>
                <a:cubicBezTo>
                  <a:pt x="5873791" y="4219051"/>
                  <a:pt x="5875926" y="4221922"/>
                  <a:pt x="5878945" y="4222290"/>
                </a:cubicBezTo>
                <a:lnTo>
                  <a:pt x="5932248" y="4229285"/>
                </a:lnTo>
                <a:cubicBezTo>
                  <a:pt x="5932543" y="4229285"/>
                  <a:pt x="5932764" y="4229358"/>
                  <a:pt x="5933058" y="4229358"/>
                </a:cubicBezTo>
                <a:cubicBezTo>
                  <a:pt x="5935782" y="4229358"/>
                  <a:pt x="5938138" y="4227297"/>
                  <a:pt x="5938506" y="4224499"/>
                </a:cubicBezTo>
                <a:close/>
                <a:moveTo>
                  <a:pt x="5979735" y="4228107"/>
                </a:moveTo>
                <a:cubicBezTo>
                  <a:pt x="5980030" y="4225014"/>
                  <a:pt x="5977747" y="4222364"/>
                  <a:pt x="5974729" y="4222069"/>
                </a:cubicBezTo>
                <a:lnTo>
                  <a:pt x="5933573" y="4218241"/>
                </a:lnTo>
                <a:cubicBezTo>
                  <a:pt x="5930629" y="4217873"/>
                  <a:pt x="5927831" y="4220229"/>
                  <a:pt x="5927536" y="4223248"/>
                </a:cubicBezTo>
                <a:cubicBezTo>
                  <a:pt x="5927242" y="4226340"/>
                  <a:pt x="5929524" y="4228990"/>
                  <a:pt x="5932543" y="4229285"/>
                </a:cubicBezTo>
                <a:lnTo>
                  <a:pt x="5973698" y="4233113"/>
                </a:lnTo>
                <a:cubicBezTo>
                  <a:pt x="5973919" y="4233113"/>
                  <a:pt x="5974066" y="4233113"/>
                  <a:pt x="5974287" y="4233113"/>
                </a:cubicBezTo>
                <a:cubicBezTo>
                  <a:pt x="5977085" y="4233187"/>
                  <a:pt x="5979440" y="4230978"/>
                  <a:pt x="5979735" y="4228107"/>
                </a:cubicBezTo>
                <a:close/>
                <a:moveTo>
                  <a:pt x="6002190" y="4283766"/>
                </a:moveTo>
                <a:cubicBezTo>
                  <a:pt x="6004914" y="4282367"/>
                  <a:pt x="6006093" y="4279054"/>
                  <a:pt x="6004694" y="4276256"/>
                </a:cubicBezTo>
                <a:lnTo>
                  <a:pt x="5979146" y="4225088"/>
                </a:lnTo>
                <a:cubicBezTo>
                  <a:pt x="5977747" y="4222290"/>
                  <a:pt x="5974360" y="4221260"/>
                  <a:pt x="5971636" y="4222585"/>
                </a:cubicBezTo>
                <a:cubicBezTo>
                  <a:pt x="5968912" y="4223984"/>
                  <a:pt x="5967735" y="4227297"/>
                  <a:pt x="5969134" y="4230095"/>
                </a:cubicBezTo>
                <a:lnTo>
                  <a:pt x="5994681" y="4281263"/>
                </a:lnTo>
                <a:cubicBezTo>
                  <a:pt x="5995638" y="4283251"/>
                  <a:pt x="5997626" y="4284355"/>
                  <a:pt x="5999687" y="4284355"/>
                </a:cubicBezTo>
                <a:cubicBezTo>
                  <a:pt x="6000571" y="4284355"/>
                  <a:pt x="6001381" y="4284134"/>
                  <a:pt x="6002190" y="4283766"/>
                </a:cubicBezTo>
                <a:close/>
                <a:moveTo>
                  <a:pt x="6130589" y="4409146"/>
                </a:moveTo>
                <a:cubicBezTo>
                  <a:pt x="6132724" y="4406938"/>
                  <a:pt x="6132724" y="4403403"/>
                  <a:pt x="6130589" y="4401268"/>
                </a:cubicBezTo>
                <a:lnTo>
                  <a:pt x="6003663" y="4274858"/>
                </a:lnTo>
                <a:cubicBezTo>
                  <a:pt x="6001527" y="4272722"/>
                  <a:pt x="5997994" y="4272649"/>
                  <a:pt x="5995785" y="4274858"/>
                </a:cubicBezTo>
                <a:cubicBezTo>
                  <a:pt x="5993576" y="4277066"/>
                  <a:pt x="5993650" y="4280600"/>
                  <a:pt x="5995785" y="4282735"/>
                </a:cubicBezTo>
                <a:lnTo>
                  <a:pt x="6122711" y="4409146"/>
                </a:lnTo>
                <a:cubicBezTo>
                  <a:pt x="6123816" y="4410251"/>
                  <a:pt x="6125215" y="4410766"/>
                  <a:pt x="6126687" y="4410766"/>
                </a:cubicBezTo>
                <a:cubicBezTo>
                  <a:pt x="6128086" y="4410766"/>
                  <a:pt x="6129558" y="4410251"/>
                  <a:pt x="6130589" y="4409146"/>
                </a:cubicBezTo>
                <a:close/>
                <a:moveTo>
                  <a:pt x="6127497" y="4410692"/>
                </a:moveTo>
                <a:lnTo>
                  <a:pt x="6200825" y="4399649"/>
                </a:lnTo>
                <a:cubicBezTo>
                  <a:pt x="6203844" y="4399207"/>
                  <a:pt x="6205979" y="4396336"/>
                  <a:pt x="6205537" y="4393317"/>
                </a:cubicBezTo>
                <a:cubicBezTo>
                  <a:pt x="6205096" y="4390299"/>
                  <a:pt x="6202151" y="4388237"/>
                  <a:pt x="6199206" y="4388605"/>
                </a:cubicBezTo>
                <a:lnTo>
                  <a:pt x="6125877" y="4399649"/>
                </a:lnTo>
                <a:cubicBezTo>
                  <a:pt x="6122859" y="4400091"/>
                  <a:pt x="6120723" y="4402962"/>
                  <a:pt x="6121165" y="4405980"/>
                </a:cubicBezTo>
                <a:cubicBezTo>
                  <a:pt x="6121607" y="4408778"/>
                  <a:pt x="6123963" y="4410766"/>
                  <a:pt x="6126687" y="4410692"/>
                </a:cubicBezTo>
                <a:cubicBezTo>
                  <a:pt x="6126982" y="4410766"/>
                  <a:pt x="6127202" y="4410766"/>
                  <a:pt x="6127497" y="4410692"/>
                </a:cubicBezTo>
                <a:close/>
                <a:moveTo>
                  <a:pt x="6200457" y="4399722"/>
                </a:moveTo>
                <a:lnTo>
                  <a:pt x="6265319" y="4393906"/>
                </a:lnTo>
                <a:cubicBezTo>
                  <a:pt x="6268412" y="4393612"/>
                  <a:pt x="6270621" y="4390961"/>
                  <a:pt x="6270399" y="4387869"/>
                </a:cubicBezTo>
                <a:cubicBezTo>
                  <a:pt x="6270105" y="4384777"/>
                  <a:pt x="6267086" y="4382568"/>
                  <a:pt x="6264362" y="4382789"/>
                </a:cubicBezTo>
                <a:lnTo>
                  <a:pt x="6199500" y="4388605"/>
                </a:lnTo>
                <a:cubicBezTo>
                  <a:pt x="6196408" y="4388900"/>
                  <a:pt x="6194200" y="4391550"/>
                  <a:pt x="6194420" y="4394642"/>
                </a:cubicBezTo>
                <a:cubicBezTo>
                  <a:pt x="6194715" y="4397587"/>
                  <a:pt x="6197144" y="4399722"/>
                  <a:pt x="6200016" y="4399722"/>
                </a:cubicBezTo>
                <a:cubicBezTo>
                  <a:pt x="6200163" y="4399722"/>
                  <a:pt x="6200310" y="4399722"/>
                  <a:pt x="6200457" y="4399722"/>
                </a:cubicBezTo>
                <a:close/>
                <a:moveTo>
                  <a:pt x="6335335" y="4388164"/>
                </a:moveTo>
                <a:cubicBezTo>
                  <a:pt x="6335335" y="4385071"/>
                  <a:pt x="6332832" y="4382568"/>
                  <a:pt x="6329740" y="4382642"/>
                </a:cubicBezTo>
                <a:lnTo>
                  <a:pt x="6264804" y="4382789"/>
                </a:lnTo>
                <a:cubicBezTo>
                  <a:pt x="6264804" y="4382789"/>
                  <a:pt x="6264804" y="4382789"/>
                  <a:pt x="6264804" y="4382789"/>
                </a:cubicBezTo>
                <a:cubicBezTo>
                  <a:pt x="6261712" y="4382789"/>
                  <a:pt x="6259282" y="4385292"/>
                  <a:pt x="6259282" y="4388384"/>
                </a:cubicBezTo>
                <a:cubicBezTo>
                  <a:pt x="6259282" y="4391476"/>
                  <a:pt x="6261786" y="4393980"/>
                  <a:pt x="6264878" y="4393906"/>
                </a:cubicBezTo>
                <a:lnTo>
                  <a:pt x="6329813" y="4393759"/>
                </a:lnTo>
                <a:cubicBezTo>
                  <a:pt x="6329813" y="4393759"/>
                  <a:pt x="6329813" y="4393759"/>
                  <a:pt x="6329813" y="4393759"/>
                </a:cubicBezTo>
                <a:cubicBezTo>
                  <a:pt x="6332832" y="4393685"/>
                  <a:pt x="6335335" y="4391182"/>
                  <a:pt x="6335335" y="4388164"/>
                </a:cubicBezTo>
                <a:close/>
                <a:moveTo>
                  <a:pt x="6409253" y="4394642"/>
                </a:moveTo>
                <a:cubicBezTo>
                  <a:pt x="6409474" y="4391550"/>
                  <a:pt x="6407191" y="4388900"/>
                  <a:pt x="6404173" y="4388605"/>
                </a:cubicBezTo>
                <a:lnTo>
                  <a:pt x="6330181" y="4382642"/>
                </a:lnTo>
                <a:cubicBezTo>
                  <a:pt x="6327310" y="4382421"/>
                  <a:pt x="6324439" y="4384630"/>
                  <a:pt x="6324144" y="4387722"/>
                </a:cubicBezTo>
                <a:cubicBezTo>
                  <a:pt x="6323924" y="4390814"/>
                  <a:pt x="6326206" y="4393464"/>
                  <a:pt x="6329224" y="4393759"/>
                </a:cubicBezTo>
                <a:lnTo>
                  <a:pt x="6403216" y="4399796"/>
                </a:lnTo>
                <a:cubicBezTo>
                  <a:pt x="6403363" y="4399796"/>
                  <a:pt x="6403510" y="4399796"/>
                  <a:pt x="6403731" y="4399796"/>
                </a:cubicBezTo>
                <a:cubicBezTo>
                  <a:pt x="6406602" y="4399722"/>
                  <a:pt x="6409032" y="4397514"/>
                  <a:pt x="6409253" y="4394642"/>
                </a:cubicBezTo>
                <a:close/>
                <a:moveTo>
                  <a:pt x="6488324" y="4404950"/>
                </a:moveTo>
                <a:cubicBezTo>
                  <a:pt x="6488692" y="4401931"/>
                  <a:pt x="6486557" y="4399134"/>
                  <a:pt x="6483465" y="4398692"/>
                </a:cubicBezTo>
                <a:lnTo>
                  <a:pt x="6404394" y="4388605"/>
                </a:lnTo>
                <a:cubicBezTo>
                  <a:pt x="6401375" y="4388016"/>
                  <a:pt x="6398578" y="4390372"/>
                  <a:pt x="6398136" y="4393464"/>
                </a:cubicBezTo>
                <a:cubicBezTo>
                  <a:pt x="6397768" y="4396483"/>
                  <a:pt x="6399903" y="4399280"/>
                  <a:pt x="6402995" y="4399722"/>
                </a:cubicBezTo>
                <a:lnTo>
                  <a:pt x="6482066" y="4409809"/>
                </a:lnTo>
                <a:cubicBezTo>
                  <a:pt x="6482287" y="4409882"/>
                  <a:pt x="6482582" y="4409882"/>
                  <a:pt x="6482803" y="4409882"/>
                </a:cubicBezTo>
                <a:cubicBezTo>
                  <a:pt x="6485600" y="4409809"/>
                  <a:pt x="6488030" y="4407747"/>
                  <a:pt x="6488324" y="4404950"/>
                </a:cubicBezTo>
                <a:close/>
                <a:moveTo>
                  <a:pt x="6568279" y="4417024"/>
                </a:moveTo>
                <a:cubicBezTo>
                  <a:pt x="6568721" y="4414005"/>
                  <a:pt x="6566659" y="4411134"/>
                  <a:pt x="6563567" y="4410692"/>
                </a:cubicBezTo>
                <a:lnTo>
                  <a:pt x="6483686" y="4398692"/>
                </a:lnTo>
                <a:cubicBezTo>
                  <a:pt x="6480741" y="4398250"/>
                  <a:pt x="6477796" y="4400311"/>
                  <a:pt x="6477354" y="4403403"/>
                </a:cubicBezTo>
                <a:cubicBezTo>
                  <a:pt x="6476912" y="4406422"/>
                  <a:pt x="6478974" y="4409294"/>
                  <a:pt x="6482066" y="4409735"/>
                </a:cubicBezTo>
                <a:lnTo>
                  <a:pt x="6561948" y="4421736"/>
                </a:lnTo>
                <a:cubicBezTo>
                  <a:pt x="6562242" y="4421809"/>
                  <a:pt x="6562536" y="4421809"/>
                  <a:pt x="6562831" y="4421809"/>
                </a:cubicBezTo>
                <a:cubicBezTo>
                  <a:pt x="6565481" y="4421736"/>
                  <a:pt x="6567837" y="4419748"/>
                  <a:pt x="6568279" y="4417024"/>
                </a:cubicBezTo>
                <a:close/>
                <a:moveTo>
                  <a:pt x="6571003" y="4421220"/>
                </a:moveTo>
                <a:cubicBezTo>
                  <a:pt x="6572623" y="4418570"/>
                  <a:pt x="6571813" y="4415183"/>
                  <a:pt x="6569163" y="4413563"/>
                </a:cubicBezTo>
                <a:lnTo>
                  <a:pt x="6565629" y="4411428"/>
                </a:lnTo>
                <a:cubicBezTo>
                  <a:pt x="6563052" y="4409882"/>
                  <a:pt x="6559592" y="4410619"/>
                  <a:pt x="6557972" y="4413269"/>
                </a:cubicBezTo>
                <a:cubicBezTo>
                  <a:pt x="6556352" y="4415919"/>
                  <a:pt x="6557162" y="4419306"/>
                  <a:pt x="6559812" y="4420926"/>
                </a:cubicBezTo>
                <a:lnTo>
                  <a:pt x="6563346" y="4423061"/>
                </a:lnTo>
                <a:cubicBezTo>
                  <a:pt x="6564230" y="4423650"/>
                  <a:pt x="6565260" y="4423871"/>
                  <a:pt x="6566291" y="4423871"/>
                </a:cubicBezTo>
                <a:cubicBezTo>
                  <a:pt x="6568132" y="4423871"/>
                  <a:pt x="6569972" y="4422914"/>
                  <a:pt x="6571003" y="4421220"/>
                </a:cubicBezTo>
                <a:close/>
                <a:moveTo>
                  <a:pt x="6687696" y="4492635"/>
                </a:moveTo>
                <a:cubicBezTo>
                  <a:pt x="6689316" y="4489984"/>
                  <a:pt x="6688505" y="4486598"/>
                  <a:pt x="6685855" y="4484978"/>
                </a:cubicBezTo>
                <a:lnTo>
                  <a:pt x="6569163" y="4413563"/>
                </a:lnTo>
                <a:cubicBezTo>
                  <a:pt x="6566585" y="4412018"/>
                  <a:pt x="6563125" y="4412754"/>
                  <a:pt x="6561505" y="4415404"/>
                </a:cubicBezTo>
                <a:cubicBezTo>
                  <a:pt x="6559886" y="4418055"/>
                  <a:pt x="6560769" y="4421441"/>
                  <a:pt x="6563346" y="4423061"/>
                </a:cubicBezTo>
                <a:lnTo>
                  <a:pt x="6680039" y="4494475"/>
                </a:lnTo>
                <a:cubicBezTo>
                  <a:pt x="6680922" y="4495064"/>
                  <a:pt x="6681953" y="4495285"/>
                  <a:pt x="6682984" y="4495285"/>
                </a:cubicBezTo>
                <a:cubicBezTo>
                  <a:pt x="6684898" y="4495285"/>
                  <a:pt x="6686665" y="4494328"/>
                  <a:pt x="6687696" y="4492635"/>
                </a:cubicBezTo>
                <a:close/>
                <a:moveTo>
                  <a:pt x="6691819" y="4495138"/>
                </a:moveTo>
                <a:cubicBezTo>
                  <a:pt x="6693438" y="4492488"/>
                  <a:pt x="6692555" y="4489101"/>
                  <a:pt x="6689978" y="4487481"/>
                </a:cubicBezTo>
                <a:lnTo>
                  <a:pt x="6685855" y="4484978"/>
                </a:lnTo>
                <a:cubicBezTo>
                  <a:pt x="6683278" y="4483432"/>
                  <a:pt x="6679818" y="4484242"/>
                  <a:pt x="6678198" y="4486819"/>
                </a:cubicBezTo>
                <a:cubicBezTo>
                  <a:pt x="6676578" y="4489469"/>
                  <a:pt x="6677462" y="4492856"/>
                  <a:pt x="6680039" y="4494475"/>
                </a:cubicBezTo>
                <a:lnTo>
                  <a:pt x="6684162" y="4496979"/>
                </a:lnTo>
                <a:cubicBezTo>
                  <a:pt x="6685045" y="4497568"/>
                  <a:pt x="6686076" y="4497788"/>
                  <a:pt x="6687107" y="4497788"/>
                </a:cubicBezTo>
                <a:cubicBezTo>
                  <a:pt x="6688948" y="4497788"/>
                  <a:pt x="6690788" y="4496831"/>
                  <a:pt x="6691819" y="4495138"/>
                </a:cubicBezTo>
                <a:close/>
                <a:moveTo>
                  <a:pt x="6703009" y="4496831"/>
                </a:moveTo>
                <a:cubicBezTo>
                  <a:pt x="6703893" y="4493887"/>
                  <a:pt x="6702126" y="4490794"/>
                  <a:pt x="6699181" y="4489911"/>
                </a:cubicBezTo>
                <a:lnTo>
                  <a:pt x="6688579" y="4486892"/>
                </a:lnTo>
                <a:cubicBezTo>
                  <a:pt x="6685561" y="4486083"/>
                  <a:pt x="6682542" y="4487776"/>
                  <a:pt x="6681659" y="4490721"/>
                </a:cubicBezTo>
                <a:cubicBezTo>
                  <a:pt x="6680775" y="4493665"/>
                  <a:pt x="6682542" y="4496758"/>
                  <a:pt x="6685487" y="4497641"/>
                </a:cubicBezTo>
                <a:lnTo>
                  <a:pt x="6696089" y="4500660"/>
                </a:lnTo>
                <a:cubicBezTo>
                  <a:pt x="6696604" y="4500807"/>
                  <a:pt x="6697120" y="4500881"/>
                  <a:pt x="6697635" y="4500881"/>
                </a:cubicBezTo>
                <a:cubicBezTo>
                  <a:pt x="6700064" y="4500881"/>
                  <a:pt x="6702273" y="4499261"/>
                  <a:pt x="6703009" y="4496831"/>
                </a:cubicBezTo>
                <a:close/>
                <a:moveTo>
                  <a:pt x="6774718" y="4517372"/>
                </a:moveTo>
                <a:cubicBezTo>
                  <a:pt x="6775602" y="4514427"/>
                  <a:pt x="6773835" y="4511335"/>
                  <a:pt x="6770890" y="4510452"/>
                </a:cubicBezTo>
                <a:lnTo>
                  <a:pt x="6699181" y="4489911"/>
                </a:lnTo>
                <a:cubicBezTo>
                  <a:pt x="6696236" y="4489101"/>
                  <a:pt x="6693144" y="4490794"/>
                  <a:pt x="6692260" y="4493739"/>
                </a:cubicBezTo>
                <a:cubicBezTo>
                  <a:pt x="6691377" y="4496684"/>
                  <a:pt x="6693144" y="4499776"/>
                  <a:pt x="6696089" y="4500660"/>
                </a:cubicBezTo>
                <a:lnTo>
                  <a:pt x="6767798" y="4521200"/>
                </a:lnTo>
                <a:cubicBezTo>
                  <a:pt x="6768313" y="4521348"/>
                  <a:pt x="6768829" y="4521422"/>
                  <a:pt x="6769344" y="4521422"/>
                </a:cubicBezTo>
                <a:cubicBezTo>
                  <a:pt x="6771847" y="4521422"/>
                  <a:pt x="6774056" y="4519802"/>
                  <a:pt x="6774718" y="4517372"/>
                </a:cubicBezTo>
                <a:close/>
                <a:moveTo>
                  <a:pt x="6807628" y="4526796"/>
                </a:moveTo>
                <a:cubicBezTo>
                  <a:pt x="6808512" y="4523851"/>
                  <a:pt x="6806745" y="4520759"/>
                  <a:pt x="6803800" y="4519875"/>
                </a:cubicBezTo>
                <a:lnTo>
                  <a:pt x="6770890" y="4510452"/>
                </a:lnTo>
                <a:cubicBezTo>
                  <a:pt x="6767945" y="4509568"/>
                  <a:pt x="6764853" y="4511335"/>
                  <a:pt x="6763969" y="4514280"/>
                </a:cubicBezTo>
                <a:cubicBezTo>
                  <a:pt x="6763086" y="4517225"/>
                  <a:pt x="6764853" y="4520317"/>
                  <a:pt x="6767798" y="4521200"/>
                </a:cubicBezTo>
                <a:lnTo>
                  <a:pt x="6800708" y="4530624"/>
                </a:lnTo>
                <a:cubicBezTo>
                  <a:pt x="6801223" y="4530772"/>
                  <a:pt x="6801738" y="4530845"/>
                  <a:pt x="6802253" y="4530845"/>
                </a:cubicBezTo>
                <a:cubicBezTo>
                  <a:pt x="6804683" y="4530772"/>
                  <a:pt x="6806892" y="4529226"/>
                  <a:pt x="6807628" y="4526796"/>
                </a:cubicBezTo>
                <a:close/>
                <a:moveTo>
                  <a:pt x="6819334" y="4530109"/>
                </a:moveTo>
                <a:cubicBezTo>
                  <a:pt x="6820217" y="4527164"/>
                  <a:pt x="6818451" y="4524072"/>
                  <a:pt x="6815505" y="4523188"/>
                </a:cubicBezTo>
                <a:lnTo>
                  <a:pt x="6803800" y="4519802"/>
                </a:lnTo>
                <a:cubicBezTo>
                  <a:pt x="6800781" y="4518992"/>
                  <a:pt x="6797762" y="4520686"/>
                  <a:pt x="6796879" y="4523630"/>
                </a:cubicBezTo>
                <a:cubicBezTo>
                  <a:pt x="6795996" y="4526575"/>
                  <a:pt x="6797762" y="4529667"/>
                  <a:pt x="6800708" y="4530551"/>
                </a:cubicBezTo>
                <a:lnTo>
                  <a:pt x="6812413" y="4533938"/>
                </a:lnTo>
                <a:cubicBezTo>
                  <a:pt x="6812929" y="4534085"/>
                  <a:pt x="6813444" y="4534158"/>
                  <a:pt x="6813960" y="4534158"/>
                </a:cubicBezTo>
                <a:cubicBezTo>
                  <a:pt x="6816389" y="4534158"/>
                  <a:pt x="6818598" y="4532539"/>
                  <a:pt x="6819334" y="4530109"/>
                </a:cubicBezTo>
                <a:close/>
                <a:moveTo>
                  <a:pt x="6830525" y="4533275"/>
                </a:moveTo>
                <a:cubicBezTo>
                  <a:pt x="6831408" y="4530330"/>
                  <a:pt x="6829641" y="4527238"/>
                  <a:pt x="6826696" y="4526354"/>
                </a:cubicBezTo>
                <a:lnTo>
                  <a:pt x="6815505" y="4523188"/>
                </a:lnTo>
                <a:cubicBezTo>
                  <a:pt x="6812561" y="4522305"/>
                  <a:pt x="6809469" y="4524072"/>
                  <a:pt x="6808585" y="4527017"/>
                </a:cubicBezTo>
                <a:cubicBezTo>
                  <a:pt x="6807701" y="4529962"/>
                  <a:pt x="6809469" y="4533054"/>
                  <a:pt x="6812413" y="4533938"/>
                </a:cubicBezTo>
                <a:lnTo>
                  <a:pt x="6823604" y="4537103"/>
                </a:lnTo>
                <a:cubicBezTo>
                  <a:pt x="6824120" y="4537251"/>
                  <a:pt x="6824635" y="4537324"/>
                  <a:pt x="6825150" y="4537324"/>
                </a:cubicBezTo>
                <a:cubicBezTo>
                  <a:pt x="6827580" y="4537324"/>
                  <a:pt x="6829788" y="4535778"/>
                  <a:pt x="6830525" y="4533275"/>
                </a:cubicBezTo>
                <a:close/>
                <a:moveTo>
                  <a:pt x="583892" y="1785878"/>
                </a:moveTo>
                <a:cubicBezTo>
                  <a:pt x="586247" y="1783890"/>
                  <a:pt x="586468" y="1780356"/>
                  <a:pt x="584480" y="1778000"/>
                </a:cubicBezTo>
                <a:lnTo>
                  <a:pt x="518809" y="1702021"/>
                </a:lnTo>
                <a:cubicBezTo>
                  <a:pt x="516821" y="1699665"/>
                  <a:pt x="513287" y="1699444"/>
                  <a:pt x="510931" y="1701432"/>
                </a:cubicBezTo>
                <a:cubicBezTo>
                  <a:pt x="508575" y="1703420"/>
                  <a:pt x="508354" y="1706954"/>
                  <a:pt x="510342" y="1709310"/>
                </a:cubicBezTo>
                <a:lnTo>
                  <a:pt x="576014" y="1785289"/>
                </a:lnTo>
                <a:cubicBezTo>
                  <a:pt x="577118" y="1786541"/>
                  <a:pt x="578664" y="1787203"/>
                  <a:pt x="580284" y="1787203"/>
                </a:cubicBezTo>
                <a:cubicBezTo>
                  <a:pt x="581609" y="1787203"/>
                  <a:pt x="582861" y="1786761"/>
                  <a:pt x="583892" y="1785878"/>
                </a:cubicBezTo>
                <a:close/>
                <a:moveTo>
                  <a:pt x="517631" y="1710340"/>
                </a:moveTo>
                <a:cubicBezTo>
                  <a:pt x="520207" y="1708647"/>
                  <a:pt x="520944" y="1705187"/>
                  <a:pt x="519324" y="1702610"/>
                </a:cubicBezTo>
                <a:lnTo>
                  <a:pt x="463297" y="1615735"/>
                </a:lnTo>
                <a:cubicBezTo>
                  <a:pt x="461603" y="1613158"/>
                  <a:pt x="458143" y="1612422"/>
                  <a:pt x="455566" y="1614041"/>
                </a:cubicBezTo>
                <a:cubicBezTo>
                  <a:pt x="452989" y="1615735"/>
                  <a:pt x="452253" y="1619195"/>
                  <a:pt x="453873" y="1621772"/>
                </a:cubicBezTo>
                <a:lnTo>
                  <a:pt x="509900" y="1708647"/>
                </a:lnTo>
                <a:cubicBezTo>
                  <a:pt x="511005" y="1710340"/>
                  <a:pt x="512771" y="1711224"/>
                  <a:pt x="514612" y="1711224"/>
                </a:cubicBezTo>
                <a:cubicBezTo>
                  <a:pt x="515643" y="1711224"/>
                  <a:pt x="516673" y="1710929"/>
                  <a:pt x="517631" y="1710340"/>
                </a:cubicBezTo>
                <a:close/>
                <a:moveTo>
                  <a:pt x="460867" y="1623833"/>
                </a:moveTo>
                <a:cubicBezTo>
                  <a:pt x="463665" y="1622582"/>
                  <a:pt x="464916" y="1619269"/>
                  <a:pt x="463591" y="1616471"/>
                </a:cubicBezTo>
                <a:lnTo>
                  <a:pt x="418460" y="1517816"/>
                </a:lnTo>
                <a:cubicBezTo>
                  <a:pt x="417209" y="1515018"/>
                  <a:pt x="413896" y="1513767"/>
                  <a:pt x="411098" y="1515092"/>
                </a:cubicBezTo>
                <a:cubicBezTo>
                  <a:pt x="408300" y="1516343"/>
                  <a:pt x="407049" y="1519656"/>
                  <a:pt x="408374" y="1522454"/>
                </a:cubicBezTo>
                <a:lnTo>
                  <a:pt x="453505" y="1621109"/>
                </a:lnTo>
                <a:cubicBezTo>
                  <a:pt x="454462" y="1623171"/>
                  <a:pt x="456523" y="1624349"/>
                  <a:pt x="458585" y="1624349"/>
                </a:cubicBezTo>
                <a:cubicBezTo>
                  <a:pt x="459321" y="1624275"/>
                  <a:pt x="460131" y="1624128"/>
                  <a:pt x="460867" y="1623833"/>
                </a:cubicBezTo>
                <a:close/>
                <a:moveTo>
                  <a:pt x="415073" y="1525399"/>
                </a:moveTo>
                <a:cubicBezTo>
                  <a:pt x="418018" y="1524442"/>
                  <a:pt x="419638" y="1521350"/>
                  <a:pt x="418681" y="1518405"/>
                </a:cubicBezTo>
                <a:lnTo>
                  <a:pt x="385109" y="1411946"/>
                </a:lnTo>
                <a:cubicBezTo>
                  <a:pt x="384225" y="1409001"/>
                  <a:pt x="381060" y="1407381"/>
                  <a:pt x="378115" y="1408338"/>
                </a:cubicBezTo>
                <a:cubicBezTo>
                  <a:pt x="375170" y="1409295"/>
                  <a:pt x="373550" y="1412387"/>
                  <a:pt x="374507" y="1415332"/>
                </a:cubicBezTo>
                <a:lnTo>
                  <a:pt x="408079" y="1521791"/>
                </a:lnTo>
                <a:cubicBezTo>
                  <a:pt x="408816" y="1524221"/>
                  <a:pt x="411024" y="1525693"/>
                  <a:pt x="413454" y="1525693"/>
                </a:cubicBezTo>
                <a:cubicBezTo>
                  <a:pt x="414043" y="1525620"/>
                  <a:pt x="414558" y="1525546"/>
                  <a:pt x="415073" y="1525399"/>
                </a:cubicBezTo>
                <a:close/>
                <a:moveTo>
                  <a:pt x="380912" y="1419087"/>
                </a:moveTo>
                <a:cubicBezTo>
                  <a:pt x="383931" y="1418498"/>
                  <a:pt x="385919" y="1415553"/>
                  <a:pt x="385330" y="1412535"/>
                </a:cubicBezTo>
                <a:lnTo>
                  <a:pt x="363832" y="1302321"/>
                </a:lnTo>
                <a:cubicBezTo>
                  <a:pt x="363243" y="1299302"/>
                  <a:pt x="360224" y="1297314"/>
                  <a:pt x="357279" y="1297903"/>
                </a:cubicBezTo>
                <a:cubicBezTo>
                  <a:pt x="354261" y="1298492"/>
                  <a:pt x="352273" y="1301437"/>
                  <a:pt x="352862" y="1304456"/>
                </a:cubicBezTo>
                <a:lnTo>
                  <a:pt x="374360" y="1414670"/>
                </a:lnTo>
                <a:cubicBezTo>
                  <a:pt x="374875" y="1417320"/>
                  <a:pt x="377231" y="1419234"/>
                  <a:pt x="379882" y="1419161"/>
                </a:cubicBezTo>
                <a:cubicBezTo>
                  <a:pt x="380250" y="1419161"/>
                  <a:pt x="380618" y="1419161"/>
                  <a:pt x="380912" y="1419087"/>
                </a:cubicBezTo>
                <a:close/>
                <a:moveTo>
                  <a:pt x="358825" y="1308947"/>
                </a:moveTo>
                <a:cubicBezTo>
                  <a:pt x="361918" y="1308726"/>
                  <a:pt x="364200" y="1306002"/>
                  <a:pt x="363905" y="1302910"/>
                </a:cubicBezTo>
                <a:lnTo>
                  <a:pt x="354997" y="1192990"/>
                </a:lnTo>
                <a:cubicBezTo>
                  <a:pt x="354776" y="1189898"/>
                  <a:pt x="352052" y="1187616"/>
                  <a:pt x="348960" y="1187910"/>
                </a:cubicBezTo>
                <a:cubicBezTo>
                  <a:pt x="345868" y="1188131"/>
                  <a:pt x="343585" y="1190855"/>
                  <a:pt x="343880" y="1193947"/>
                </a:cubicBezTo>
                <a:lnTo>
                  <a:pt x="352788" y="1303867"/>
                </a:lnTo>
                <a:cubicBezTo>
                  <a:pt x="353009" y="1306812"/>
                  <a:pt x="355512" y="1309020"/>
                  <a:pt x="358384" y="1309020"/>
                </a:cubicBezTo>
                <a:cubicBezTo>
                  <a:pt x="358531" y="1308947"/>
                  <a:pt x="358678" y="1308947"/>
                  <a:pt x="358825" y="1308947"/>
                </a:cubicBezTo>
                <a:close/>
                <a:moveTo>
                  <a:pt x="354997" y="1193653"/>
                </a:moveTo>
                <a:lnTo>
                  <a:pt x="359046" y="1088004"/>
                </a:lnTo>
                <a:cubicBezTo>
                  <a:pt x="359193" y="1084911"/>
                  <a:pt x="356764" y="1082335"/>
                  <a:pt x="353672" y="1082261"/>
                </a:cubicBezTo>
                <a:cubicBezTo>
                  <a:pt x="350211" y="1081967"/>
                  <a:pt x="348003" y="1084543"/>
                  <a:pt x="347929" y="1087635"/>
                </a:cubicBezTo>
                <a:lnTo>
                  <a:pt x="343880" y="1193285"/>
                </a:lnTo>
                <a:cubicBezTo>
                  <a:pt x="343733" y="1196377"/>
                  <a:pt x="346162" y="1198954"/>
                  <a:pt x="349254" y="1199027"/>
                </a:cubicBezTo>
                <a:cubicBezTo>
                  <a:pt x="349328" y="1199027"/>
                  <a:pt x="349402" y="1199027"/>
                  <a:pt x="349475" y="1199027"/>
                </a:cubicBezTo>
                <a:cubicBezTo>
                  <a:pt x="352420" y="1198954"/>
                  <a:pt x="354850" y="1196598"/>
                  <a:pt x="354997" y="1193653"/>
                </a:cubicBezTo>
                <a:close/>
                <a:moveTo>
                  <a:pt x="358973" y="1088666"/>
                </a:moveTo>
                <a:lnTo>
                  <a:pt x="374728" y="989349"/>
                </a:lnTo>
                <a:cubicBezTo>
                  <a:pt x="375243" y="986330"/>
                  <a:pt x="373108" y="983459"/>
                  <a:pt x="370090" y="982943"/>
                </a:cubicBezTo>
                <a:cubicBezTo>
                  <a:pt x="367071" y="982428"/>
                  <a:pt x="364200" y="984563"/>
                  <a:pt x="363685" y="987582"/>
                </a:cubicBezTo>
                <a:lnTo>
                  <a:pt x="347929" y="1086899"/>
                </a:lnTo>
                <a:cubicBezTo>
                  <a:pt x="347414" y="1089918"/>
                  <a:pt x="349549" y="1092789"/>
                  <a:pt x="352567" y="1093305"/>
                </a:cubicBezTo>
                <a:cubicBezTo>
                  <a:pt x="352862" y="1093378"/>
                  <a:pt x="353156" y="1093378"/>
                  <a:pt x="353525" y="1093378"/>
                </a:cubicBezTo>
                <a:cubicBezTo>
                  <a:pt x="356175" y="1093305"/>
                  <a:pt x="358531" y="1091390"/>
                  <a:pt x="358973" y="1088666"/>
                </a:cubicBezTo>
                <a:close/>
                <a:moveTo>
                  <a:pt x="374581" y="990011"/>
                </a:moveTo>
                <a:lnTo>
                  <a:pt x="400791" y="899160"/>
                </a:lnTo>
                <a:cubicBezTo>
                  <a:pt x="401674" y="896215"/>
                  <a:pt x="399907" y="893123"/>
                  <a:pt x="396962" y="892240"/>
                </a:cubicBezTo>
                <a:cubicBezTo>
                  <a:pt x="394017" y="891430"/>
                  <a:pt x="390925" y="893123"/>
                  <a:pt x="390042" y="896068"/>
                </a:cubicBezTo>
                <a:lnTo>
                  <a:pt x="363832" y="986919"/>
                </a:lnTo>
                <a:cubicBezTo>
                  <a:pt x="362948" y="989864"/>
                  <a:pt x="364715" y="992956"/>
                  <a:pt x="367660" y="993840"/>
                </a:cubicBezTo>
                <a:cubicBezTo>
                  <a:pt x="368176" y="993987"/>
                  <a:pt x="368691" y="994060"/>
                  <a:pt x="369206" y="994060"/>
                </a:cubicBezTo>
                <a:cubicBezTo>
                  <a:pt x="371709" y="993987"/>
                  <a:pt x="373918" y="992441"/>
                  <a:pt x="374581" y="990011"/>
                </a:cubicBezTo>
                <a:close/>
                <a:moveTo>
                  <a:pt x="400570" y="899823"/>
                </a:moveTo>
                <a:lnTo>
                  <a:pt x="435835" y="819353"/>
                </a:lnTo>
                <a:cubicBezTo>
                  <a:pt x="437087" y="816555"/>
                  <a:pt x="435762" y="813242"/>
                  <a:pt x="432964" y="811990"/>
                </a:cubicBezTo>
                <a:cubicBezTo>
                  <a:pt x="430166" y="810739"/>
                  <a:pt x="426853" y="812064"/>
                  <a:pt x="425602" y="814862"/>
                </a:cubicBezTo>
                <a:lnTo>
                  <a:pt x="390262" y="895332"/>
                </a:lnTo>
                <a:cubicBezTo>
                  <a:pt x="389011" y="898129"/>
                  <a:pt x="390336" y="901442"/>
                  <a:pt x="393134" y="902694"/>
                </a:cubicBezTo>
                <a:cubicBezTo>
                  <a:pt x="393870" y="903062"/>
                  <a:pt x="394680" y="903209"/>
                  <a:pt x="395416" y="903136"/>
                </a:cubicBezTo>
                <a:cubicBezTo>
                  <a:pt x="397625" y="903136"/>
                  <a:pt x="399613" y="901884"/>
                  <a:pt x="400570" y="899823"/>
                </a:cubicBezTo>
                <a:close/>
                <a:moveTo>
                  <a:pt x="435467" y="820089"/>
                </a:moveTo>
                <a:lnTo>
                  <a:pt x="478537" y="751987"/>
                </a:lnTo>
                <a:cubicBezTo>
                  <a:pt x="480156" y="749411"/>
                  <a:pt x="479420" y="745950"/>
                  <a:pt x="476770" y="744257"/>
                </a:cubicBezTo>
                <a:cubicBezTo>
                  <a:pt x="474193" y="742637"/>
                  <a:pt x="470733" y="743373"/>
                  <a:pt x="469039" y="746024"/>
                </a:cubicBezTo>
                <a:lnTo>
                  <a:pt x="425970" y="814125"/>
                </a:lnTo>
                <a:cubicBezTo>
                  <a:pt x="424350" y="816702"/>
                  <a:pt x="425086" y="820162"/>
                  <a:pt x="427737" y="821856"/>
                </a:cubicBezTo>
                <a:cubicBezTo>
                  <a:pt x="428694" y="822445"/>
                  <a:pt x="429725" y="822739"/>
                  <a:pt x="430755" y="822739"/>
                </a:cubicBezTo>
                <a:cubicBezTo>
                  <a:pt x="432596" y="822666"/>
                  <a:pt x="434363" y="821782"/>
                  <a:pt x="435467" y="820089"/>
                </a:cubicBezTo>
                <a:close/>
                <a:moveTo>
                  <a:pt x="3296906" y="100790"/>
                </a:moveTo>
                <a:cubicBezTo>
                  <a:pt x="3297790" y="97845"/>
                  <a:pt x="3296096" y="94753"/>
                  <a:pt x="3293151" y="93870"/>
                </a:cubicBezTo>
                <a:lnTo>
                  <a:pt x="3197294" y="65083"/>
                </a:lnTo>
                <a:cubicBezTo>
                  <a:pt x="3194275" y="64126"/>
                  <a:pt x="3191257" y="65893"/>
                  <a:pt x="3190373" y="68838"/>
                </a:cubicBezTo>
                <a:cubicBezTo>
                  <a:pt x="3189490" y="71783"/>
                  <a:pt x="3191183" y="74875"/>
                  <a:pt x="3194128" y="75758"/>
                </a:cubicBezTo>
                <a:lnTo>
                  <a:pt x="3289985" y="104545"/>
                </a:lnTo>
                <a:cubicBezTo>
                  <a:pt x="3290574" y="104692"/>
                  <a:pt x="3291090" y="104766"/>
                  <a:pt x="3291605" y="104766"/>
                </a:cubicBezTo>
                <a:cubicBezTo>
                  <a:pt x="3294035" y="104766"/>
                  <a:pt x="3296243" y="103220"/>
                  <a:pt x="3296906" y="100790"/>
                </a:cubicBezTo>
                <a:close/>
                <a:moveTo>
                  <a:pt x="3385401" y="183543"/>
                </a:moveTo>
                <a:cubicBezTo>
                  <a:pt x="3387463" y="181260"/>
                  <a:pt x="3387242" y="177726"/>
                  <a:pt x="3384959" y="175665"/>
                </a:cubicBezTo>
                <a:lnTo>
                  <a:pt x="3295286" y="95048"/>
                </a:lnTo>
                <a:cubicBezTo>
                  <a:pt x="3293004" y="92986"/>
                  <a:pt x="3289470" y="93207"/>
                  <a:pt x="3287409" y="95489"/>
                </a:cubicBezTo>
                <a:cubicBezTo>
                  <a:pt x="3285347" y="97772"/>
                  <a:pt x="3285568" y="101306"/>
                  <a:pt x="3287850" y="103367"/>
                </a:cubicBezTo>
                <a:lnTo>
                  <a:pt x="3377523" y="183984"/>
                </a:lnTo>
                <a:cubicBezTo>
                  <a:pt x="3378628" y="184941"/>
                  <a:pt x="3379953" y="185457"/>
                  <a:pt x="3381278" y="185383"/>
                </a:cubicBezTo>
                <a:cubicBezTo>
                  <a:pt x="3382824" y="185310"/>
                  <a:pt x="3384297" y="184721"/>
                  <a:pt x="3385401" y="183543"/>
                </a:cubicBezTo>
                <a:close/>
                <a:moveTo>
                  <a:pt x="3573729" y="184132"/>
                </a:moveTo>
                <a:cubicBezTo>
                  <a:pt x="3573803" y="181039"/>
                  <a:pt x="3571373" y="178536"/>
                  <a:pt x="3568281" y="178463"/>
                </a:cubicBezTo>
                <a:lnTo>
                  <a:pt x="3381352" y="174266"/>
                </a:lnTo>
                <a:cubicBezTo>
                  <a:pt x="3378333" y="174119"/>
                  <a:pt x="3375757" y="176622"/>
                  <a:pt x="3375683" y="179714"/>
                </a:cubicBezTo>
                <a:cubicBezTo>
                  <a:pt x="3375609" y="182806"/>
                  <a:pt x="3378039" y="185310"/>
                  <a:pt x="3381131" y="185383"/>
                </a:cubicBezTo>
                <a:lnTo>
                  <a:pt x="3568060" y="189580"/>
                </a:lnTo>
                <a:cubicBezTo>
                  <a:pt x="3568134" y="189580"/>
                  <a:pt x="3568134" y="189580"/>
                  <a:pt x="3568207" y="189580"/>
                </a:cubicBezTo>
                <a:cubicBezTo>
                  <a:pt x="3571226" y="189580"/>
                  <a:pt x="3573656" y="187150"/>
                  <a:pt x="3573729" y="184132"/>
                </a:cubicBezTo>
                <a:close/>
                <a:moveTo>
                  <a:pt x="3784660" y="206366"/>
                </a:moveTo>
                <a:cubicBezTo>
                  <a:pt x="3784954" y="203274"/>
                  <a:pt x="3782745" y="200550"/>
                  <a:pt x="3779653" y="200255"/>
                </a:cubicBezTo>
                <a:lnTo>
                  <a:pt x="3568723" y="178463"/>
                </a:lnTo>
                <a:cubicBezTo>
                  <a:pt x="3565704" y="178168"/>
                  <a:pt x="3562907" y="180377"/>
                  <a:pt x="3562612" y="183469"/>
                </a:cubicBezTo>
                <a:cubicBezTo>
                  <a:pt x="3562318" y="186561"/>
                  <a:pt x="3564526" y="189285"/>
                  <a:pt x="3567619" y="189580"/>
                </a:cubicBezTo>
                <a:lnTo>
                  <a:pt x="3778549" y="211372"/>
                </a:lnTo>
                <a:cubicBezTo>
                  <a:pt x="3778770" y="211372"/>
                  <a:pt x="3778991" y="211372"/>
                  <a:pt x="3779138" y="211372"/>
                </a:cubicBezTo>
                <a:cubicBezTo>
                  <a:pt x="3781936" y="211299"/>
                  <a:pt x="3784365" y="209164"/>
                  <a:pt x="3784660" y="206366"/>
                </a:cubicBezTo>
                <a:close/>
                <a:moveTo>
                  <a:pt x="4022389" y="249730"/>
                </a:moveTo>
                <a:cubicBezTo>
                  <a:pt x="4022904" y="246711"/>
                  <a:pt x="4020917" y="243766"/>
                  <a:pt x="4017898" y="243251"/>
                </a:cubicBezTo>
                <a:lnTo>
                  <a:pt x="3780095" y="200255"/>
                </a:lnTo>
                <a:cubicBezTo>
                  <a:pt x="3777077" y="199666"/>
                  <a:pt x="3774132" y="201728"/>
                  <a:pt x="3773616" y="204746"/>
                </a:cubicBezTo>
                <a:cubicBezTo>
                  <a:pt x="3773101" y="207765"/>
                  <a:pt x="3775089" y="210710"/>
                  <a:pt x="3778107" y="211225"/>
                </a:cubicBezTo>
                <a:lnTo>
                  <a:pt x="4015910" y="254221"/>
                </a:lnTo>
                <a:cubicBezTo>
                  <a:pt x="4016278" y="254295"/>
                  <a:pt x="4016573" y="254295"/>
                  <a:pt x="4016941" y="254295"/>
                </a:cubicBezTo>
                <a:cubicBezTo>
                  <a:pt x="4019591" y="254295"/>
                  <a:pt x="4021947" y="252454"/>
                  <a:pt x="4022389" y="249730"/>
                </a:cubicBezTo>
                <a:close/>
                <a:moveTo>
                  <a:pt x="4274990" y="310469"/>
                </a:moveTo>
                <a:cubicBezTo>
                  <a:pt x="4275726" y="307450"/>
                  <a:pt x="4273886" y="304432"/>
                  <a:pt x="4270868" y="303769"/>
                </a:cubicBezTo>
                <a:lnTo>
                  <a:pt x="4018193" y="243398"/>
                </a:lnTo>
                <a:cubicBezTo>
                  <a:pt x="4015100" y="242736"/>
                  <a:pt x="4012155" y="244576"/>
                  <a:pt x="4011493" y="247521"/>
                </a:cubicBezTo>
                <a:cubicBezTo>
                  <a:pt x="4010757" y="250540"/>
                  <a:pt x="4012597" y="253558"/>
                  <a:pt x="4015616" y="254221"/>
                </a:cubicBezTo>
                <a:lnTo>
                  <a:pt x="4268290" y="314592"/>
                </a:lnTo>
                <a:cubicBezTo>
                  <a:pt x="4268732" y="314666"/>
                  <a:pt x="4269174" y="314739"/>
                  <a:pt x="4269616" y="314739"/>
                </a:cubicBezTo>
                <a:cubicBezTo>
                  <a:pt x="4272119" y="314666"/>
                  <a:pt x="4274401" y="312972"/>
                  <a:pt x="4274990" y="310469"/>
                </a:cubicBezTo>
                <a:close/>
                <a:moveTo>
                  <a:pt x="4530389" y="384828"/>
                </a:moveTo>
                <a:cubicBezTo>
                  <a:pt x="4531273" y="381884"/>
                  <a:pt x="4529505" y="378791"/>
                  <a:pt x="4526561" y="377908"/>
                </a:cubicBezTo>
                <a:lnTo>
                  <a:pt x="4271088" y="303769"/>
                </a:lnTo>
                <a:cubicBezTo>
                  <a:pt x="4268070" y="302959"/>
                  <a:pt x="4265051" y="304653"/>
                  <a:pt x="4264168" y="307598"/>
                </a:cubicBezTo>
                <a:cubicBezTo>
                  <a:pt x="4263284" y="310543"/>
                  <a:pt x="4265051" y="313635"/>
                  <a:pt x="4267996" y="314518"/>
                </a:cubicBezTo>
                <a:lnTo>
                  <a:pt x="4523469" y="388657"/>
                </a:lnTo>
                <a:cubicBezTo>
                  <a:pt x="4523984" y="388804"/>
                  <a:pt x="4524573" y="388878"/>
                  <a:pt x="4525088" y="388878"/>
                </a:cubicBezTo>
                <a:cubicBezTo>
                  <a:pt x="4527518" y="388878"/>
                  <a:pt x="4529726" y="387258"/>
                  <a:pt x="4530389" y="384828"/>
                </a:cubicBezTo>
                <a:close/>
                <a:moveTo>
                  <a:pt x="4774082" y="471925"/>
                </a:moveTo>
                <a:cubicBezTo>
                  <a:pt x="4775113" y="469053"/>
                  <a:pt x="4773566" y="465814"/>
                  <a:pt x="4770695" y="464783"/>
                </a:cubicBezTo>
                <a:lnTo>
                  <a:pt x="4526929" y="378055"/>
                </a:lnTo>
                <a:cubicBezTo>
                  <a:pt x="4524057" y="377024"/>
                  <a:pt x="4520892" y="378570"/>
                  <a:pt x="4519788" y="381442"/>
                </a:cubicBezTo>
                <a:cubicBezTo>
                  <a:pt x="4518757" y="384313"/>
                  <a:pt x="4520303" y="387553"/>
                  <a:pt x="4523174" y="388583"/>
                </a:cubicBezTo>
                <a:lnTo>
                  <a:pt x="4766940" y="475311"/>
                </a:lnTo>
                <a:cubicBezTo>
                  <a:pt x="4767603" y="475532"/>
                  <a:pt x="4768192" y="475606"/>
                  <a:pt x="4768854" y="475606"/>
                </a:cubicBezTo>
                <a:cubicBezTo>
                  <a:pt x="4771137" y="475606"/>
                  <a:pt x="4773272" y="474207"/>
                  <a:pt x="4774082" y="471925"/>
                </a:cubicBezTo>
                <a:close/>
                <a:moveTo>
                  <a:pt x="4991786" y="570727"/>
                </a:moveTo>
                <a:cubicBezTo>
                  <a:pt x="4993037" y="567929"/>
                  <a:pt x="4991786" y="564616"/>
                  <a:pt x="4988988" y="563365"/>
                </a:cubicBezTo>
                <a:lnTo>
                  <a:pt x="4771137" y="465004"/>
                </a:lnTo>
                <a:cubicBezTo>
                  <a:pt x="4768339" y="463753"/>
                  <a:pt x="4765026" y="465004"/>
                  <a:pt x="4763774" y="467802"/>
                </a:cubicBezTo>
                <a:cubicBezTo>
                  <a:pt x="4762523" y="470599"/>
                  <a:pt x="4763774" y="473913"/>
                  <a:pt x="4766572" y="475164"/>
                </a:cubicBezTo>
                <a:lnTo>
                  <a:pt x="4984423" y="573525"/>
                </a:lnTo>
                <a:cubicBezTo>
                  <a:pt x="4985159" y="573893"/>
                  <a:pt x="4985969" y="574040"/>
                  <a:pt x="4986779" y="574040"/>
                </a:cubicBezTo>
                <a:cubicBezTo>
                  <a:pt x="4988841" y="573966"/>
                  <a:pt x="4990829" y="572789"/>
                  <a:pt x="4991786" y="570727"/>
                </a:cubicBezTo>
                <a:close/>
                <a:moveTo>
                  <a:pt x="5186740" y="672327"/>
                </a:moveTo>
                <a:cubicBezTo>
                  <a:pt x="5188139" y="669603"/>
                  <a:pt x="5187108" y="666216"/>
                  <a:pt x="5184384" y="664818"/>
                </a:cubicBezTo>
                <a:lnTo>
                  <a:pt x="4989282" y="563512"/>
                </a:lnTo>
                <a:cubicBezTo>
                  <a:pt x="4986558" y="562113"/>
                  <a:pt x="4983172" y="563144"/>
                  <a:pt x="4981773" y="565868"/>
                </a:cubicBezTo>
                <a:cubicBezTo>
                  <a:pt x="4980374" y="568592"/>
                  <a:pt x="4981405" y="571979"/>
                  <a:pt x="4984129" y="573377"/>
                </a:cubicBezTo>
                <a:lnTo>
                  <a:pt x="5179230" y="674757"/>
                </a:lnTo>
                <a:cubicBezTo>
                  <a:pt x="5180040" y="675198"/>
                  <a:pt x="5180924" y="675419"/>
                  <a:pt x="5181807" y="675346"/>
                </a:cubicBezTo>
                <a:cubicBezTo>
                  <a:pt x="5183795" y="675346"/>
                  <a:pt x="5185709" y="674241"/>
                  <a:pt x="5186740" y="672327"/>
                </a:cubicBezTo>
                <a:close/>
                <a:moveTo>
                  <a:pt x="5361521" y="767743"/>
                </a:moveTo>
                <a:cubicBezTo>
                  <a:pt x="5362994" y="765019"/>
                  <a:pt x="5361963" y="761632"/>
                  <a:pt x="5359313" y="760160"/>
                </a:cubicBezTo>
                <a:lnTo>
                  <a:pt x="5184457" y="664891"/>
                </a:lnTo>
                <a:cubicBezTo>
                  <a:pt x="5181807" y="663419"/>
                  <a:pt x="5178347" y="664376"/>
                  <a:pt x="5176874" y="667100"/>
                </a:cubicBezTo>
                <a:cubicBezTo>
                  <a:pt x="5175402" y="669824"/>
                  <a:pt x="5176359" y="673211"/>
                  <a:pt x="5179083" y="674683"/>
                </a:cubicBezTo>
                <a:lnTo>
                  <a:pt x="5353938" y="769951"/>
                </a:lnTo>
                <a:cubicBezTo>
                  <a:pt x="5354822" y="770393"/>
                  <a:pt x="5355705" y="770614"/>
                  <a:pt x="5356662" y="770614"/>
                </a:cubicBezTo>
                <a:cubicBezTo>
                  <a:pt x="5358650" y="770614"/>
                  <a:pt x="5360564" y="769583"/>
                  <a:pt x="5361521" y="767743"/>
                </a:cubicBezTo>
                <a:close/>
                <a:moveTo>
                  <a:pt x="5517970" y="850201"/>
                </a:moveTo>
                <a:cubicBezTo>
                  <a:pt x="5519443" y="847477"/>
                  <a:pt x="5518339" y="844090"/>
                  <a:pt x="5515614" y="842691"/>
                </a:cubicBezTo>
                <a:lnTo>
                  <a:pt x="5359239" y="760160"/>
                </a:lnTo>
                <a:cubicBezTo>
                  <a:pt x="5356515" y="758761"/>
                  <a:pt x="5353128" y="759791"/>
                  <a:pt x="5351730" y="762515"/>
                </a:cubicBezTo>
                <a:cubicBezTo>
                  <a:pt x="5350257" y="765240"/>
                  <a:pt x="5351361" y="768626"/>
                  <a:pt x="5354085" y="770025"/>
                </a:cubicBezTo>
                <a:lnTo>
                  <a:pt x="5510461" y="852557"/>
                </a:lnTo>
                <a:cubicBezTo>
                  <a:pt x="5511271" y="852998"/>
                  <a:pt x="5512228" y="853219"/>
                  <a:pt x="5513111" y="853219"/>
                </a:cubicBezTo>
                <a:cubicBezTo>
                  <a:pt x="5515026" y="853146"/>
                  <a:pt x="5517013" y="852115"/>
                  <a:pt x="5517970" y="850201"/>
                </a:cubicBezTo>
                <a:close/>
                <a:moveTo>
                  <a:pt x="5657560" y="912780"/>
                </a:moveTo>
                <a:cubicBezTo>
                  <a:pt x="5658812" y="909983"/>
                  <a:pt x="5657560" y="906670"/>
                  <a:pt x="5654762" y="905418"/>
                </a:cubicBezTo>
                <a:lnTo>
                  <a:pt x="5515320" y="842544"/>
                </a:lnTo>
                <a:cubicBezTo>
                  <a:pt x="5512522" y="841292"/>
                  <a:pt x="5509209" y="842544"/>
                  <a:pt x="5507958" y="845342"/>
                </a:cubicBezTo>
                <a:cubicBezTo>
                  <a:pt x="5506706" y="848139"/>
                  <a:pt x="5507958" y="851452"/>
                  <a:pt x="5510755" y="852704"/>
                </a:cubicBezTo>
                <a:lnTo>
                  <a:pt x="5650198" y="915578"/>
                </a:lnTo>
                <a:cubicBezTo>
                  <a:pt x="5650934" y="915946"/>
                  <a:pt x="5651744" y="916093"/>
                  <a:pt x="5652554" y="916093"/>
                </a:cubicBezTo>
                <a:cubicBezTo>
                  <a:pt x="5654615" y="916093"/>
                  <a:pt x="5656677" y="914842"/>
                  <a:pt x="5657560" y="912780"/>
                </a:cubicBezTo>
                <a:close/>
                <a:moveTo>
                  <a:pt x="5783456" y="958353"/>
                </a:moveTo>
                <a:cubicBezTo>
                  <a:pt x="5784486" y="955482"/>
                  <a:pt x="5783014" y="952242"/>
                  <a:pt x="5780143" y="951212"/>
                </a:cubicBezTo>
                <a:lnTo>
                  <a:pt x="5654468" y="905271"/>
                </a:lnTo>
                <a:cubicBezTo>
                  <a:pt x="5651597" y="904240"/>
                  <a:pt x="5648357" y="905713"/>
                  <a:pt x="5647326" y="908584"/>
                </a:cubicBezTo>
                <a:cubicBezTo>
                  <a:pt x="5646296" y="911455"/>
                  <a:pt x="5647768" y="914695"/>
                  <a:pt x="5650640" y="915725"/>
                </a:cubicBezTo>
                <a:lnTo>
                  <a:pt x="5776314" y="961666"/>
                </a:lnTo>
                <a:cubicBezTo>
                  <a:pt x="5776977" y="961887"/>
                  <a:pt x="5777640" y="962034"/>
                  <a:pt x="5778302" y="962034"/>
                </a:cubicBezTo>
                <a:cubicBezTo>
                  <a:pt x="5780511" y="961961"/>
                  <a:pt x="5782646" y="960562"/>
                  <a:pt x="5783456" y="958353"/>
                </a:cubicBezTo>
                <a:close/>
                <a:moveTo>
                  <a:pt x="5898750" y="989643"/>
                </a:moveTo>
                <a:cubicBezTo>
                  <a:pt x="5899560" y="986698"/>
                  <a:pt x="5897793" y="983606"/>
                  <a:pt x="5894848" y="982796"/>
                </a:cubicBezTo>
                <a:lnTo>
                  <a:pt x="5779701" y="950991"/>
                </a:lnTo>
                <a:cubicBezTo>
                  <a:pt x="5776682" y="950181"/>
                  <a:pt x="5773664" y="951948"/>
                  <a:pt x="5772854" y="954893"/>
                </a:cubicBezTo>
                <a:cubicBezTo>
                  <a:pt x="5772044" y="957838"/>
                  <a:pt x="5773811" y="960930"/>
                  <a:pt x="5776756" y="961740"/>
                </a:cubicBezTo>
                <a:lnTo>
                  <a:pt x="5891903" y="993545"/>
                </a:lnTo>
                <a:cubicBezTo>
                  <a:pt x="5892418" y="993692"/>
                  <a:pt x="5892933" y="993766"/>
                  <a:pt x="5893449" y="993766"/>
                </a:cubicBezTo>
                <a:cubicBezTo>
                  <a:pt x="5895805" y="993766"/>
                  <a:pt x="5898087" y="992146"/>
                  <a:pt x="5898750" y="989643"/>
                </a:cubicBezTo>
                <a:close/>
                <a:moveTo>
                  <a:pt x="6007344" y="1008270"/>
                </a:moveTo>
                <a:cubicBezTo>
                  <a:pt x="6007859" y="1005251"/>
                  <a:pt x="6005871" y="1002380"/>
                  <a:pt x="6002853" y="1001791"/>
                </a:cubicBezTo>
                <a:lnTo>
                  <a:pt x="5894332" y="982649"/>
                </a:lnTo>
                <a:cubicBezTo>
                  <a:pt x="5891240" y="982133"/>
                  <a:pt x="5888442" y="984121"/>
                  <a:pt x="5887853" y="987140"/>
                </a:cubicBezTo>
                <a:cubicBezTo>
                  <a:pt x="5887338" y="990158"/>
                  <a:pt x="5889326" y="993030"/>
                  <a:pt x="5892345" y="993619"/>
                </a:cubicBezTo>
                <a:lnTo>
                  <a:pt x="6000865" y="1012761"/>
                </a:lnTo>
                <a:cubicBezTo>
                  <a:pt x="6001233" y="1012834"/>
                  <a:pt x="6001527" y="1012834"/>
                  <a:pt x="6001896" y="1012834"/>
                </a:cubicBezTo>
                <a:cubicBezTo>
                  <a:pt x="6004546" y="1012908"/>
                  <a:pt x="6006902" y="1010994"/>
                  <a:pt x="6007344" y="1008270"/>
                </a:cubicBezTo>
                <a:close/>
                <a:moveTo>
                  <a:pt x="6113140" y="1015853"/>
                </a:moveTo>
                <a:cubicBezTo>
                  <a:pt x="6113361" y="1012761"/>
                  <a:pt x="6111079" y="1010110"/>
                  <a:pt x="6107987" y="1009889"/>
                </a:cubicBezTo>
                <a:lnTo>
                  <a:pt x="6002264" y="1001791"/>
                </a:lnTo>
                <a:cubicBezTo>
                  <a:pt x="5999393" y="1001644"/>
                  <a:pt x="5996521" y="1003852"/>
                  <a:pt x="5996300" y="1006944"/>
                </a:cubicBezTo>
                <a:cubicBezTo>
                  <a:pt x="5996079" y="1010037"/>
                  <a:pt x="5998362" y="1012687"/>
                  <a:pt x="6001454" y="1012908"/>
                </a:cubicBezTo>
                <a:lnTo>
                  <a:pt x="6107177" y="1021006"/>
                </a:lnTo>
                <a:cubicBezTo>
                  <a:pt x="6107324" y="1021006"/>
                  <a:pt x="6107471" y="1021006"/>
                  <a:pt x="6107692" y="1021006"/>
                </a:cubicBezTo>
                <a:cubicBezTo>
                  <a:pt x="6110563" y="1021006"/>
                  <a:pt x="6112919" y="1018724"/>
                  <a:pt x="6113140" y="1015853"/>
                </a:cubicBezTo>
                <a:close/>
                <a:moveTo>
                  <a:pt x="6215182" y="1014969"/>
                </a:moveTo>
                <a:cubicBezTo>
                  <a:pt x="6215182" y="1011877"/>
                  <a:pt x="6212679" y="1009374"/>
                  <a:pt x="6209587" y="1009448"/>
                </a:cubicBezTo>
                <a:lnTo>
                  <a:pt x="6107619" y="1009889"/>
                </a:lnTo>
                <a:cubicBezTo>
                  <a:pt x="6107619" y="1009889"/>
                  <a:pt x="6107619" y="1009889"/>
                  <a:pt x="6107619" y="1009889"/>
                </a:cubicBezTo>
                <a:cubicBezTo>
                  <a:pt x="6104527" y="1009889"/>
                  <a:pt x="6102097" y="1012393"/>
                  <a:pt x="6102097" y="1015485"/>
                </a:cubicBezTo>
                <a:cubicBezTo>
                  <a:pt x="6102097" y="1018577"/>
                  <a:pt x="6104600" y="1021080"/>
                  <a:pt x="6107692" y="1021006"/>
                </a:cubicBezTo>
                <a:lnTo>
                  <a:pt x="6209660" y="1020565"/>
                </a:lnTo>
                <a:cubicBezTo>
                  <a:pt x="6209660" y="1020565"/>
                  <a:pt x="6209660" y="1020565"/>
                  <a:pt x="6209660" y="1020565"/>
                </a:cubicBezTo>
                <a:cubicBezTo>
                  <a:pt x="6212752" y="1020565"/>
                  <a:pt x="6215182" y="1018062"/>
                  <a:pt x="6215182" y="1014969"/>
                </a:cubicBezTo>
                <a:close/>
                <a:moveTo>
                  <a:pt x="6209955" y="1020565"/>
                </a:moveTo>
                <a:lnTo>
                  <a:pt x="6307285" y="1014233"/>
                </a:lnTo>
                <a:cubicBezTo>
                  <a:pt x="6310377" y="1014012"/>
                  <a:pt x="6312659" y="1011362"/>
                  <a:pt x="6312512" y="1008343"/>
                </a:cubicBezTo>
                <a:cubicBezTo>
                  <a:pt x="6312291" y="1005251"/>
                  <a:pt x="6310082" y="1002969"/>
                  <a:pt x="6306622" y="1003116"/>
                </a:cubicBezTo>
                <a:lnTo>
                  <a:pt x="6209292" y="1009448"/>
                </a:lnTo>
                <a:cubicBezTo>
                  <a:pt x="6206200" y="1009669"/>
                  <a:pt x="6203918" y="1012319"/>
                  <a:pt x="6204065" y="1015338"/>
                </a:cubicBezTo>
                <a:cubicBezTo>
                  <a:pt x="6204286" y="1018282"/>
                  <a:pt x="6206716" y="1020565"/>
                  <a:pt x="6209660" y="1020565"/>
                </a:cubicBezTo>
                <a:cubicBezTo>
                  <a:pt x="6209734" y="1020565"/>
                  <a:pt x="6209881" y="1020565"/>
                  <a:pt x="6209955" y="1020565"/>
                </a:cubicBezTo>
                <a:close/>
                <a:moveTo>
                  <a:pt x="6307800" y="1014233"/>
                </a:moveTo>
                <a:lnTo>
                  <a:pt x="6396810" y="1000834"/>
                </a:lnTo>
                <a:cubicBezTo>
                  <a:pt x="6399829" y="1000392"/>
                  <a:pt x="6401964" y="997521"/>
                  <a:pt x="6401522" y="994502"/>
                </a:cubicBezTo>
                <a:cubicBezTo>
                  <a:pt x="6401081" y="991410"/>
                  <a:pt x="6398136" y="989422"/>
                  <a:pt x="6395191" y="989790"/>
                </a:cubicBezTo>
                <a:lnTo>
                  <a:pt x="6306180" y="1003190"/>
                </a:lnTo>
                <a:cubicBezTo>
                  <a:pt x="6303162" y="1003631"/>
                  <a:pt x="6301027" y="1006503"/>
                  <a:pt x="6301469" y="1009521"/>
                </a:cubicBezTo>
                <a:cubicBezTo>
                  <a:pt x="6301910" y="1012319"/>
                  <a:pt x="6304266" y="1014307"/>
                  <a:pt x="6306990" y="1014233"/>
                </a:cubicBezTo>
                <a:cubicBezTo>
                  <a:pt x="6307285" y="1014233"/>
                  <a:pt x="6307505" y="1014233"/>
                  <a:pt x="6307800" y="1014233"/>
                </a:cubicBezTo>
                <a:close/>
                <a:moveTo>
                  <a:pt x="6489355" y="1079022"/>
                </a:moveTo>
                <a:cubicBezTo>
                  <a:pt x="6491416" y="1076739"/>
                  <a:pt x="6491195" y="1073205"/>
                  <a:pt x="6488913" y="1071144"/>
                </a:cubicBezTo>
                <a:lnTo>
                  <a:pt x="6399608" y="991115"/>
                </a:lnTo>
                <a:cubicBezTo>
                  <a:pt x="6397326" y="989054"/>
                  <a:pt x="6393792" y="989275"/>
                  <a:pt x="6391730" y="991557"/>
                </a:cubicBezTo>
                <a:cubicBezTo>
                  <a:pt x="6389669" y="993840"/>
                  <a:pt x="6389890" y="997373"/>
                  <a:pt x="6392172" y="999435"/>
                </a:cubicBezTo>
                <a:lnTo>
                  <a:pt x="6481477" y="1079463"/>
                </a:lnTo>
                <a:cubicBezTo>
                  <a:pt x="6482582" y="1080420"/>
                  <a:pt x="6483907" y="1080862"/>
                  <a:pt x="6485232" y="1080862"/>
                </a:cubicBezTo>
                <a:cubicBezTo>
                  <a:pt x="6486778" y="1080862"/>
                  <a:pt x="6488324" y="1080200"/>
                  <a:pt x="6489355" y="1079022"/>
                </a:cubicBezTo>
                <a:close/>
                <a:moveTo>
                  <a:pt x="6486410" y="1080715"/>
                </a:moveTo>
                <a:lnTo>
                  <a:pt x="6582047" y="1060689"/>
                </a:lnTo>
                <a:cubicBezTo>
                  <a:pt x="6585065" y="1060027"/>
                  <a:pt x="6586979" y="1057082"/>
                  <a:pt x="6586390" y="1054063"/>
                </a:cubicBezTo>
                <a:cubicBezTo>
                  <a:pt x="6585728" y="1051045"/>
                  <a:pt x="6582783" y="1049131"/>
                  <a:pt x="6579764" y="1049720"/>
                </a:cubicBezTo>
                <a:lnTo>
                  <a:pt x="6484128" y="1069745"/>
                </a:lnTo>
                <a:cubicBezTo>
                  <a:pt x="6481109" y="1070408"/>
                  <a:pt x="6479195" y="1073353"/>
                  <a:pt x="6479784" y="1076371"/>
                </a:cubicBezTo>
                <a:cubicBezTo>
                  <a:pt x="6480373" y="1079022"/>
                  <a:pt x="6482655" y="1080862"/>
                  <a:pt x="6485306" y="1080789"/>
                </a:cubicBezTo>
                <a:cubicBezTo>
                  <a:pt x="6485674" y="1080862"/>
                  <a:pt x="6486042" y="1080862"/>
                  <a:pt x="6486410" y="1080715"/>
                </a:cubicBezTo>
                <a:close/>
                <a:moveTo>
                  <a:pt x="6582267" y="1060689"/>
                </a:moveTo>
                <a:lnTo>
                  <a:pt x="6674002" y="1037130"/>
                </a:lnTo>
                <a:cubicBezTo>
                  <a:pt x="6676947" y="1036394"/>
                  <a:pt x="6678788" y="1033302"/>
                  <a:pt x="6677977" y="1030357"/>
                </a:cubicBezTo>
                <a:cubicBezTo>
                  <a:pt x="6677241" y="1027338"/>
                  <a:pt x="6674223" y="1025571"/>
                  <a:pt x="6671204" y="1026381"/>
                </a:cubicBezTo>
                <a:lnTo>
                  <a:pt x="6579469" y="1049940"/>
                </a:lnTo>
                <a:cubicBezTo>
                  <a:pt x="6576525" y="1050677"/>
                  <a:pt x="6574684" y="1053769"/>
                  <a:pt x="6575494" y="1056714"/>
                </a:cubicBezTo>
                <a:cubicBezTo>
                  <a:pt x="6576157" y="1059217"/>
                  <a:pt x="6578439" y="1060910"/>
                  <a:pt x="6580942" y="1060910"/>
                </a:cubicBezTo>
                <a:cubicBezTo>
                  <a:pt x="6581384" y="1060837"/>
                  <a:pt x="6581825" y="1060837"/>
                  <a:pt x="6582267" y="1060689"/>
                </a:cubicBezTo>
                <a:close/>
                <a:moveTo>
                  <a:pt x="6674076" y="1037130"/>
                </a:moveTo>
                <a:lnTo>
                  <a:pt x="6765368" y="1012172"/>
                </a:lnTo>
                <a:cubicBezTo>
                  <a:pt x="6768313" y="1011362"/>
                  <a:pt x="6770080" y="1008270"/>
                  <a:pt x="6769270" y="1005325"/>
                </a:cubicBezTo>
                <a:cubicBezTo>
                  <a:pt x="6768461" y="1002380"/>
                  <a:pt x="6765442" y="1000539"/>
                  <a:pt x="6762423" y="1001423"/>
                </a:cubicBezTo>
                <a:lnTo>
                  <a:pt x="6671130" y="1026381"/>
                </a:lnTo>
                <a:cubicBezTo>
                  <a:pt x="6668186" y="1027191"/>
                  <a:pt x="6666418" y="1030283"/>
                  <a:pt x="6667229" y="1033228"/>
                </a:cubicBezTo>
                <a:cubicBezTo>
                  <a:pt x="6667891" y="1035731"/>
                  <a:pt x="6670173" y="1037351"/>
                  <a:pt x="6672677" y="1037351"/>
                </a:cubicBezTo>
                <a:cubicBezTo>
                  <a:pt x="6673118" y="1037351"/>
                  <a:pt x="6673634" y="1037277"/>
                  <a:pt x="6674076" y="1037130"/>
                </a:cubicBezTo>
                <a:close/>
                <a:moveTo>
                  <a:pt x="6765368" y="1012245"/>
                </a:moveTo>
                <a:lnTo>
                  <a:pt x="6859753" y="988097"/>
                </a:lnTo>
                <a:cubicBezTo>
                  <a:pt x="6862772" y="987361"/>
                  <a:pt x="6864539" y="984269"/>
                  <a:pt x="6863803" y="981324"/>
                </a:cubicBezTo>
                <a:cubicBezTo>
                  <a:pt x="6863066" y="978379"/>
                  <a:pt x="6860048" y="976538"/>
                  <a:pt x="6857029" y="977274"/>
                </a:cubicBezTo>
                <a:lnTo>
                  <a:pt x="6762644" y="1001423"/>
                </a:lnTo>
                <a:cubicBezTo>
                  <a:pt x="6759626" y="1002159"/>
                  <a:pt x="6757859" y="1005251"/>
                  <a:pt x="6758595" y="1008196"/>
                </a:cubicBezTo>
                <a:cubicBezTo>
                  <a:pt x="6759258" y="1010699"/>
                  <a:pt x="6761540" y="1012393"/>
                  <a:pt x="6764043" y="1012393"/>
                </a:cubicBezTo>
                <a:cubicBezTo>
                  <a:pt x="6764411" y="1012393"/>
                  <a:pt x="6764926" y="1012319"/>
                  <a:pt x="6765368" y="1012245"/>
                </a:cubicBezTo>
                <a:close/>
                <a:moveTo>
                  <a:pt x="6859532" y="988097"/>
                </a:moveTo>
                <a:lnTo>
                  <a:pt x="6960469" y="966746"/>
                </a:lnTo>
                <a:cubicBezTo>
                  <a:pt x="6963488" y="966084"/>
                  <a:pt x="6965403" y="963139"/>
                  <a:pt x="6964740" y="960120"/>
                </a:cubicBezTo>
                <a:cubicBezTo>
                  <a:pt x="6964077" y="957102"/>
                  <a:pt x="6961132" y="955187"/>
                  <a:pt x="6958114" y="955850"/>
                </a:cubicBezTo>
                <a:lnTo>
                  <a:pt x="6857176" y="977201"/>
                </a:lnTo>
                <a:cubicBezTo>
                  <a:pt x="6854158" y="977863"/>
                  <a:pt x="6852244" y="980808"/>
                  <a:pt x="6852832" y="983827"/>
                </a:cubicBezTo>
                <a:cubicBezTo>
                  <a:pt x="6853422" y="986477"/>
                  <a:pt x="6855704" y="988244"/>
                  <a:pt x="6858354" y="988244"/>
                </a:cubicBezTo>
                <a:cubicBezTo>
                  <a:pt x="6858796" y="988244"/>
                  <a:pt x="6859164" y="988171"/>
                  <a:pt x="6859532" y="988097"/>
                </a:cubicBezTo>
                <a:close/>
                <a:moveTo>
                  <a:pt x="6959955" y="966820"/>
                </a:moveTo>
                <a:lnTo>
                  <a:pt x="7069579" y="955114"/>
                </a:lnTo>
                <a:cubicBezTo>
                  <a:pt x="7072672" y="954819"/>
                  <a:pt x="7074880" y="952022"/>
                  <a:pt x="7074512" y="949003"/>
                </a:cubicBezTo>
                <a:cubicBezTo>
                  <a:pt x="7074217" y="945911"/>
                  <a:pt x="7071346" y="943702"/>
                  <a:pt x="7068401" y="944070"/>
                </a:cubicBezTo>
                <a:lnTo>
                  <a:pt x="6958776" y="955776"/>
                </a:lnTo>
                <a:cubicBezTo>
                  <a:pt x="6955684" y="956071"/>
                  <a:pt x="6953476" y="958869"/>
                  <a:pt x="6953844" y="961887"/>
                </a:cubicBezTo>
                <a:cubicBezTo>
                  <a:pt x="6954138" y="964758"/>
                  <a:pt x="6956568" y="966893"/>
                  <a:pt x="6959439" y="966893"/>
                </a:cubicBezTo>
                <a:cubicBezTo>
                  <a:pt x="6959513" y="966893"/>
                  <a:pt x="6959733" y="966893"/>
                  <a:pt x="6959955" y="966820"/>
                </a:cubicBezTo>
                <a:close/>
                <a:moveTo>
                  <a:pt x="7261589" y="1062456"/>
                </a:moveTo>
                <a:cubicBezTo>
                  <a:pt x="7263135" y="1059806"/>
                  <a:pt x="7262251" y="1056419"/>
                  <a:pt x="7259601" y="1054800"/>
                </a:cubicBezTo>
                <a:lnTo>
                  <a:pt x="7071788" y="944733"/>
                </a:lnTo>
                <a:cubicBezTo>
                  <a:pt x="7069137" y="943187"/>
                  <a:pt x="7065751" y="944070"/>
                  <a:pt x="7064131" y="946721"/>
                </a:cubicBezTo>
                <a:cubicBezTo>
                  <a:pt x="7062585" y="949371"/>
                  <a:pt x="7063469" y="952758"/>
                  <a:pt x="7066119" y="954378"/>
                </a:cubicBezTo>
                <a:lnTo>
                  <a:pt x="7253932" y="1064444"/>
                </a:lnTo>
                <a:cubicBezTo>
                  <a:pt x="7254815" y="1064960"/>
                  <a:pt x="7255772" y="1065180"/>
                  <a:pt x="7256803" y="1065180"/>
                </a:cubicBezTo>
                <a:cubicBezTo>
                  <a:pt x="7258717" y="1065180"/>
                  <a:pt x="7260558" y="1064223"/>
                  <a:pt x="7261589" y="1062456"/>
                </a:cubicBezTo>
                <a:close/>
                <a:moveTo>
                  <a:pt x="7389840" y="1066727"/>
                </a:moveTo>
                <a:cubicBezTo>
                  <a:pt x="7389987" y="1063634"/>
                  <a:pt x="7387631" y="1061058"/>
                  <a:pt x="7384539" y="1060837"/>
                </a:cubicBezTo>
                <a:lnTo>
                  <a:pt x="7257024" y="1053990"/>
                </a:lnTo>
                <a:cubicBezTo>
                  <a:pt x="7253637" y="1053622"/>
                  <a:pt x="7251281" y="1056198"/>
                  <a:pt x="7251134" y="1059291"/>
                </a:cubicBezTo>
                <a:cubicBezTo>
                  <a:pt x="7250987" y="1062383"/>
                  <a:pt x="7253343" y="1064960"/>
                  <a:pt x="7256435" y="1065180"/>
                </a:cubicBezTo>
                <a:lnTo>
                  <a:pt x="7383950" y="1072027"/>
                </a:lnTo>
                <a:cubicBezTo>
                  <a:pt x="7384098" y="1072027"/>
                  <a:pt x="7384171" y="1072027"/>
                  <a:pt x="7384318" y="1072027"/>
                </a:cubicBezTo>
                <a:cubicBezTo>
                  <a:pt x="7387263" y="1072027"/>
                  <a:pt x="7389693" y="1069745"/>
                  <a:pt x="7389840" y="1066727"/>
                </a:cubicBezTo>
                <a:close/>
                <a:moveTo>
                  <a:pt x="7546510" y="1164056"/>
                </a:moveTo>
                <a:cubicBezTo>
                  <a:pt x="7548056" y="1161406"/>
                  <a:pt x="7547246" y="1158019"/>
                  <a:pt x="7544596" y="1156400"/>
                </a:cubicBezTo>
                <a:lnTo>
                  <a:pt x="7387116" y="1061647"/>
                </a:lnTo>
                <a:cubicBezTo>
                  <a:pt x="7384539" y="1060100"/>
                  <a:pt x="7381079" y="1060910"/>
                  <a:pt x="7379459" y="1063561"/>
                </a:cubicBezTo>
                <a:cubicBezTo>
                  <a:pt x="7377913" y="1066211"/>
                  <a:pt x="7378723" y="1069598"/>
                  <a:pt x="7381374" y="1071218"/>
                </a:cubicBezTo>
                <a:lnTo>
                  <a:pt x="7538853" y="1165971"/>
                </a:lnTo>
                <a:cubicBezTo>
                  <a:pt x="7539737" y="1166486"/>
                  <a:pt x="7540768" y="1166780"/>
                  <a:pt x="7541798" y="1166780"/>
                </a:cubicBezTo>
                <a:cubicBezTo>
                  <a:pt x="7543639" y="1166707"/>
                  <a:pt x="7545479" y="1165750"/>
                  <a:pt x="7546510" y="1164056"/>
                </a:cubicBezTo>
                <a:close/>
                <a:moveTo>
                  <a:pt x="7568081" y="1177088"/>
                </a:moveTo>
                <a:cubicBezTo>
                  <a:pt x="7569628" y="1174437"/>
                  <a:pt x="7568818" y="1171051"/>
                  <a:pt x="7566168" y="1169431"/>
                </a:cubicBezTo>
                <a:lnTo>
                  <a:pt x="7544596" y="1156400"/>
                </a:lnTo>
                <a:cubicBezTo>
                  <a:pt x="7541946" y="1154854"/>
                  <a:pt x="7538559" y="1155663"/>
                  <a:pt x="7536939" y="1158314"/>
                </a:cubicBezTo>
                <a:cubicBezTo>
                  <a:pt x="7535393" y="1160964"/>
                  <a:pt x="7536203" y="1164351"/>
                  <a:pt x="7538853" y="1165971"/>
                </a:cubicBezTo>
                <a:lnTo>
                  <a:pt x="7560425" y="1179002"/>
                </a:lnTo>
                <a:cubicBezTo>
                  <a:pt x="7561309" y="1179517"/>
                  <a:pt x="7562339" y="1179812"/>
                  <a:pt x="7563370" y="1179812"/>
                </a:cubicBezTo>
                <a:cubicBezTo>
                  <a:pt x="7565211" y="1179738"/>
                  <a:pt x="7567051" y="1178781"/>
                  <a:pt x="7568081" y="1177088"/>
                </a:cubicBezTo>
                <a:close/>
                <a:moveTo>
                  <a:pt x="7713782" y="1270368"/>
                </a:moveTo>
                <a:cubicBezTo>
                  <a:pt x="7715475" y="1267791"/>
                  <a:pt x="7714665" y="1264331"/>
                  <a:pt x="7712089" y="1262638"/>
                </a:cubicBezTo>
                <a:lnTo>
                  <a:pt x="7566315" y="1169505"/>
                </a:lnTo>
                <a:cubicBezTo>
                  <a:pt x="7563738" y="1167885"/>
                  <a:pt x="7560278" y="1168621"/>
                  <a:pt x="7558585" y="1171198"/>
                </a:cubicBezTo>
                <a:cubicBezTo>
                  <a:pt x="7556891" y="1173775"/>
                  <a:pt x="7557701" y="1177235"/>
                  <a:pt x="7560278" y="1178928"/>
                </a:cubicBezTo>
                <a:lnTo>
                  <a:pt x="7706052" y="1272062"/>
                </a:lnTo>
                <a:cubicBezTo>
                  <a:pt x="7707009" y="1272651"/>
                  <a:pt x="7708039" y="1272945"/>
                  <a:pt x="7709070" y="1272945"/>
                </a:cubicBezTo>
                <a:cubicBezTo>
                  <a:pt x="7710911" y="1272871"/>
                  <a:pt x="7712751" y="1271988"/>
                  <a:pt x="7713782" y="1270368"/>
                </a:cubicBezTo>
                <a:close/>
                <a:moveTo>
                  <a:pt x="7732924" y="1282590"/>
                </a:moveTo>
                <a:cubicBezTo>
                  <a:pt x="7734618" y="1280013"/>
                  <a:pt x="7733807" y="1276553"/>
                  <a:pt x="7731231" y="1274859"/>
                </a:cubicBezTo>
                <a:lnTo>
                  <a:pt x="7712015" y="1262564"/>
                </a:lnTo>
                <a:cubicBezTo>
                  <a:pt x="7709438" y="1260945"/>
                  <a:pt x="7705978" y="1261681"/>
                  <a:pt x="7704284" y="1264258"/>
                </a:cubicBezTo>
                <a:cubicBezTo>
                  <a:pt x="7702591" y="1266834"/>
                  <a:pt x="7703401" y="1270295"/>
                  <a:pt x="7705978" y="1271988"/>
                </a:cubicBezTo>
                <a:lnTo>
                  <a:pt x="7725194" y="1284283"/>
                </a:lnTo>
                <a:cubicBezTo>
                  <a:pt x="7726151" y="1284872"/>
                  <a:pt x="7727182" y="1285167"/>
                  <a:pt x="7728212" y="1285167"/>
                </a:cubicBezTo>
                <a:cubicBezTo>
                  <a:pt x="7730126" y="1285167"/>
                  <a:pt x="7731893" y="1284283"/>
                  <a:pt x="7732924" y="1282590"/>
                </a:cubicBezTo>
                <a:close/>
                <a:moveTo>
                  <a:pt x="7868759" y="1376754"/>
                </a:moveTo>
                <a:cubicBezTo>
                  <a:pt x="7870526" y="1374251"/>
                  <a:pt x="7869864" y="1370790"/>
                  <a:pt x="7867360" y="1369023"/>
                </a:cubicBezTo>
                <a:lnTo>
                  <a:pt x="7731452" y="1275006"/>
                </a:lnTo>
                <a:cubicBezTo>
                  <a:pt x="7728949" y="1273240"/>
                  <a:pt x="7725488" y="1273902"/>
                  <a:pt x="7723721" y="1276405"/>
                </a:cubicBezTo>
                <a:cubicBezTo>
                  <a:pt x="7721954" y="1278909"/>
                  <a:pt x="7722617" y="1282369"/>
                  <a:pt x="7725120" y="1284136"/>
                </a:cubicBezTo>
                <a:lnTo>
                  <a:pt x="7861028" y="1378153"/>
                </a:lnTo>
                <a:cubicBezTo>
                  <a:pt x="7861986" y="1378815"/>
                  <a:pt x="7863090" y="1379183"/>
                  <a:pt x="7864268" y="1379110"/>
                </a:cubicBezTo>
                <a:cubicBezTo>
                  <a:pt x="7865961" y="1379183"/>
                  <a:pt x="7867728" y="1378374"/>
                  <a:pt x="7868759" y="1376754"/>
                </a:cubicBezTo>
                <a:close/>
                <a:moveTo>
                  <a:pt x="7885251" y="1388239"/>
                </a:moveTo>
                <a:cubicBezTo>
                  <a:pt x="7887018" y="1385736"/>
                  <a:pt x="7886355" y="1382202"/>
                  <a:pt x="7883851" y="1380509"/>
                </a:cubicBezTo>
                <a:lnTo>
                  <a:pt x="7867360" y="1369097"/>
                </a:lnTo>
                <a:cubicBezTo>
                  <a:pt x="7864857" y="1367330"/>
                  <a:pt x="7861323" y="1367993"/>
                  <a:pt x="7859630" y="1370496"/>
                </a:cubicBezTo>
                <a:cubicBezTo>
                  <a:pt x="7857863" y="1372999"/>
                  <a:pt x="7858525" y="1376533"/>
                  <a:pt x="7861028" y="1378226"/>
                </a:cubicBezTo>
                <a:lnTo>
                  <a:pt x="7877520" y="1389638"/>
                </a:lnTo>
                <a:cubicBezTo>
                  <a:pt x="7878477" y="1390300"/>
                  <a:pt x="7879655" y="1390669"/>
                  <a:pt x="7880760" y="1390595"/>
                </a:cubicBezTo>
                <a:cubicBezTo>
                  <a:pt x="7882453" y="1390595"/>
                  <a:pt x="7884220" y="1389785"/>
                  <a:pt x="7885251" y="1388239"/>
                </a:cubicBezTo>
                <a:close/>
                <a:moveTo>
                  <a:pt x="8020275" y="1405320"/>
                </a:moveTo>
                <a:cubicBezTo>
                  <a:pt x="8020718" y="1402301"/>
                  <a:pt x="8018582" y="1399430"/>
                  <a:pt x="8015563" y="1398988"/>
                </a:cubicBezTo>
                <a:lnTo>
                  <a:pt x="7881496" y="1379552"/>
                </a:lnTo>
                <a:cubicBezTo>
                  <a:pt x="7878477" y="1379110"/>
                  <a:pt x="7875606" y="1381245"/>
                  <a:pt x="7875164" y="1384263"/>
                </a:cubicBezTo>
                <a:cubicBezTo>
                  <a:pt x="7874722" y="1387282"/>
                  <a:pt x="7876858" y="1390153"/>
                  <a:pt x="7879876" y="1390595"/>
                </a:cubicBezTo>
                <a:lnTo>
                  <a:pt x="8013944" y="1410032"/>
                </a:lnTo>
                <a:cubicBezTo>
                  <a:pt x="8014239" y="1410105"/>
                  <a:pt x="8014533" y="1410105"/>
                  <a:pt x="8014827" y="1410105"/>
                </a:cubicBezTo>
                <a:cubicBezTo>
                  <a:pt x="8017478" y="1410032"/>
                  <a:pt x="8019908" y="1408044"/>
                  <a:pt x="8020275" y="1405320"/>
                </a:cubicBezTo>
                <a:close/>
                <a:moveTo>
                  <a:pt x="8136674" y="1494919"/>
                </a:moveTo>
                <a:cubicBezTo>
                  <a:pt x="8138515" y="1492416"/>
                  <a:pt x="8137999" y="1488956"/>
                  <a:pt x="8135496" y="1487115"/>
                </a:cubicBezTo>
                <a:lnTo>
                  <a:pt x="8018067" y="1399945"/>
                </a:lnTo>
                <a:cubicBezTo>
                  <a:pt x="8015637" y="1398104"/>
                  <a:pt x="8012103" y="1398620"/>
                  <a:pt x="8010263" y="1401123"/>
                </a:cubicBezTo>
                <a:cubicBezTo>
                  <a:pt x="8008422" y="1403626"/>
                  <a:pt x="8008937" y="1407087"/>
                  <a:pt x="8011441" y="1408927"/>
                </a:cubicBezTo>
                <a:lnTo>
                  <a:pt x="8128870" y="1496097"/>
                </a:lnTo>
                <a:cubicBezTo>
                  <a:pt x="8129900" y="1496833"/>
                  <a:pt x="8131079" y="1497201"/>
                  <a:pt x="8132256" y="1497201"/>
                </a:cubicBezTo>
                <a:cubicBezTo>
                  <a:pt x="8133876" y="1497201"/>
                  <a:pt x="8135570" y="1496391"/>
                  <a:pt x="8136674" y="1494919"/>
                </a:cubicBezTo>
                <a:close/>
                <a:moveTo>
                  <a:pt x="8159571" y="1511926"/>
                </a:moveTo>
                <a:cubicBezTo>
                  <a:pt x="8161411" y="1509423"/>
                  <a:pt x="8160895" y="1505963"/>
                  <a:pt x="8158393" y="1504122"/>
                </a:cubicBezTo>
                <a:lnTo>
                  <a:pt x="8135496" y="1487115"/>
                </a:lnTo>
                <a:cubicBezTo>
                  <a:pt x="8133067" y="1485274"/>
                  <a:pt x="8129532" y="1485790"/>
                  <a:pt x="8127691" y="1488293"/>
                </a:cubicBezTo>
                <a:cubicBezTo>
                  <a:pt x="8125851" y="1490796"/>
                  <a:pt x="8126367" y="1494256"/>
                  <a:pt x="8128870" y="1496097"/>
                </a:cubicBezTo>
                <a:lnTo>
                  <a:pt x="8151766" y="1513104"/>
                </a:lnTo>
                <a:cubicBezTo>
                  <a:pt x="8152797" y="1513840"/>
                  <a:pt x="8153975" y="1514208"/>
                  <a:pt x="8155154" y="1514208"/>
                </a:cubicBezTo>
                <a:cubicBezTo>
                  <a:pt x="8156773" y="1514208"/>
                  <a:pt x="8158466" y="1513398"/>
                  <a:pt x="8159571" y="1511926"/>
                </a:cubicBezTo>
                <a:close/>
                <a:moveTo>
                  <a:pt x="8289368" y="1621330"/>
                </a:moveTo>
                <a:cubicBezTo>
                  <a:pt x="8291356" y="1618974"/>
                  <a:pt x="8291062" y="1615440"/>
                  <a:pt x="8288705" y="1613452"/>
                </a:cubicBezTo>
                <a:lnTo>
                  <a:pt x="8158687" y="1504269"/>
                </a:lnTo>
                <a:cubicBezTo>
                  <a:pt x="8156331" y="1502281"/>
                  <a:pt x="8152797" y="1502576"/>
                  <a:pt x="8150809" y="1504932"/>
                </a:cubicBezTo>
                <a:cubicBezTo>
                  <a:pt x="8148821" y="1507288"/>
                  <a:pt x="8149116" y="1510822"/>
                  <a:pt x="8151472" y="1512809"/>
                </a:cubicBezTo>
                <a:lnTo>
                  <a:pt x="8281490" y="1621993"/>
                </a:lnTo>
                <a:cubicBezTo>
                  <a:pt x="8282521" y="1622876"/>
                  <a:pt x="8283847" y="1623318"/>
                  <a:pt x="8285098" y="1623318"/>
                </a:cubicBezTo>
                <a:cubicBezTo>
                  <a:pt x="8286718" y="1623318"/>
                  <a:pt x="8288264" y="1622655"/>
                  <a:pt x="8289368" y="1621330"/>
                </a:cubicBezTo>
                <a:close/>
                <a:moveTo>
                  <a:pt x="8410699" y="1733974"/>
                </a:moveTo>
                <a:cubicBezTo>
                  <a:pt x="8412761" y="1731691"/>
                  <a:pt x="8412687" y="1728157"/>
                  <a:pt x="8410404" y="1726096"/>
                </a:cubicBezTo>
                <a:lnTo>
                  <a:pt x="8288853" y="1613673"/>
                </a:lnTo>
                <a:cubicBezTo>
                  <a:pt x="8286644" y="1611612"/>
                  <a:pt x="8283037" y="1611685"/>
                  <a:pt x="8280975" y="1613968"/>
                </a:cubicBezTo>
                <a:cubicBezTo>
                  <a:pt x="8278914" y="1616250"/>
                  <a:pt x="8278987" y="1619784"/>
                  <a:pt x="8281270" y="1621845"/>
                </a:cubicBezTo>
                <a:lnTo>
                  <a:pt x="8402821" y="1734268"/>
                </a:lnTo>
                <a:cubicBezTo>
                  <a:pt x="8403925" y="1735299"/>
                  <a:pt x="8405251" y="1735740"/>
                  <a:pt x="8406649" y="1735740"/>
                </a:cubicBezTo>
                <a:cubicBezTo>
                  <a:pt x="8408122" y="1735814"/>
                  <a:pt x="8409595" y="1735151"/>
                  <a:pt x="8410699" y="1733974"/>
                </a:cubicBezTo>
                <a:close/>
                <a:moveTo>
                  <a:pt x="8446480" y="1769754"/>
                </a:moveTo>
                <a:cubicBezTo>
                  <a:pt x="8448615" y="1767546"/>
                  <a:pt x="8448615" y="1764012"/>
                  <a:pt x="8446480" y="1761877"/>
                </a:cubicBezTo>
                <a:lnTo>
                  <a:pt x="8410552" y="1726243"/>
                </a:lnTo>
                <a:cubicBezTo>
                  <a:pt x="8408343" y="1724034"/>
                  <a:pt x="8404809" y="1724108"/>
                  <a:pt x="8402674" y="1726243"/>
                </a:cubicBezTo>
                <a:cubicBezTo>
                  <a:pt x="8400539" y="1728452"/>
                  <a:pt x="8400539" y="1731986"/>
                  <a:pt x="8402674" y="1734121"/>
                </a:cubicBezTo>
                <a:lnTo>
                  <a:pt x="8438603" y="1769754"/>
                </a:lnTo>
                <a:cubicBezTo>
                  <a:pt x="8439706" y="1770859"/>
                  <a:pt x="8441106" y="1771374"/>
                  <a:pt x="8442578" y="1771374"/>
                </a:cubicBezTo>
                <a:cubicBezTo>
                  <a:pt x="8443977" y="1771374"/>
                  <a:pt x="8445375" y="1770859"/>
                  <a:pt x="8446480" y="1769754"/>
                </a:cubicBezTo>
                <a:close/>
                <a:moveTo>
                  <a:pt x="581977" y="1786982"/>
                </a:moveTo>
                <a:lnTo>
                  <a:pt x="676509" y="1756797"/>
                </a:lnTo>
                <a:cubicBezTo>
                  <a:pt x="679454" y="1755840"/>
                  <a:pt x="681074" y="1752748"/>
                  <a:pt x="680117" y="1749803"/>
                </a:cubicBezTo>
                <a:cubicBezTo>
                  <a:pt x="679160" y="1746858"/>
                  <a:pt x="676068" y="1745238"/>
                  <a:pt x="673123" y="1746195"/>
                </a:cubicBezTo>
                <a:lnTo>
                  <a:pt x="578591" y="1776380"/>
                </a:lnTo>
                <a:cubicBezTo>
                  <a:pt x="575646" y="1777338"/>
                  <a:pt x="574026" y="1780430"/>
                  <a:pt x="574983" y="1783375"/>
                </a:cubicBezTo>
                <a:cubicBezTo>
                  <a:pt x="575719" y="1785731"/>
                  <a:pt x="577928" y="1787277"/>
                  <a:pt x="580358" y="1787277"/>
                </a:cubicBezTo>
                <a:cubicBezTo>
                  <a:pt x="580873" y="1787203"/>
                  <a:pt x="581388" y="1787130"/>
                  <a:pt x="581977" y="1786982"/>
                </a:cubicBezTo>
                <a:close/>
                <a:moveTo>
                  <a:pt x="677172" y="1756502"/>
                </a:moveTo>
                <a:lnTo>
                  <a:pt x="768465" y="1713433"/>
                </a:lnTo>
                <a:cubicBezTo>
                  <a:pt x="771263" y="1712107"/>
                  <a:pt x="772441" y="1708794"/>
                  <a:pt x="771115" y="1705997"/>
                </a:cubicBezTo>
                <a:cubicBezTo>
                  <a:pt x="769790" y="1703199"/>
                  <a:pt x="766477" y="1702021"/>
                  <a:pt x="763679" y="1703346"/>
                </a:cubicBezTo>
                <a:lnTo>
                  <a:pt x="672387" y="1746416"/>
                </a:lnTo>
                <a:cubicBezTo>
                  <a:pt x="669589" y="1747741"/>
                  <a:pt x="668411" y="1751054"/>
                  <a:pt x="669736" y="1753852"/>
                </a:cubicBezTo>
                <a:cubicBezTo>
                  <a:pt x="670693" y="1755913"/>
                  <a:pt x="672755" y="1757091"/>
                  <a:pt x="674816" y="1757018"/>
                </a:cubicBezTo>
                <a:cubicBezTo>
                  <a:pt x="675626" y="1757018"/>
                  <a:pt x="676436" y="1756870"/>
                  <a:pt x="677172" y="1756502"/>
                </a:cubicBezTo>
                <a:close/>
                <a:moveTo>
                  <a:pt x="769275" y="1712991"/>
                </a:moveTo>
                <a:lnTo>
                  <a:pt x="850776" y="1657037"/>
                </a:lnTo>
                <a:cubicBezTo>
                  <a:pt x="853279" y="1655270"/>
                  <a:pt x="853941" y="1651810"/>
                  <a:pt x="852174" y="1649307"/>
                </a:cubicBezTo>
                <a:cubicBezTo>
                  <a:pt x="850407" y="1646804"/>
                  <a:pt x="846947" y="1646141"/>
                  <a:pt x="844444" y="1647908"/>
                </a:cubicBezTo>
                <a:lnTo>
                  <a:pt x="762943" y="1703862"/>
                </a:lnTo>
                <a:cubicBezTo>
                  <a:pt x="760440" y="1705629"/>
                  <a:pt x="759777" y="1709089"/>
                  <a:pt x="761544" y="1711592"/>
                </a:cubicBezTo>
                <a:cubicBezTo>
                  <a:pt x="762649" y="1713138"/>
                  <a:pt x="764416" y="1714022"/>
                  <a:pt x="766182" y="1714022"/>
                </a:cubicBezTo>
                <a:cubicBezTo>
                  <a:pt x="767213" y="1713948"/>
                  <a:pt x="768318" y="1713654"/>
                  <a:pt x="769275" y="1712991"/>
                </a:cubicBezTo>
                <a:close/>
                <a:moveTo>
                  <a:pt x="851659" y="1656301"/>
                </a:moveTo>
                <a:lnTo>
                  <a:pt x="916374" y="1586212"/>
                </a:lnTo>
                <a:cubicBezTo>
                  <a:pt x="918435" y="1583929"/>
                  <a:pt x="918288" y="1580396"/>
                  <a:pt x="916079" y="1578334"/>
                </a:cubicBezTo>
                <a:cubicBezTo>
                  <a:pt x="913797" y="1576273"/>
                  <a:pt x="910337" y="1576346"/>
                  <a:pt x="908202" y="1578629"/>
                </a:cubicBezTo>
                <a:lnTo>
                  <a:pt x="843487" y="1648718"/>
                </a:lnTo>
                <a:cubicBezTo>
                  <a:pt x="841425" y="1651000"/>
                  <a:pt x="841573" y="1654534"/>
                  <a:pt x="843781" y="1656596"/>
                </a:cubicBezTo>
                <a:cubicBezTo>
                  <a:pt x="844886" y="1657553"/>
                  <a:pt x="846211" y="1658068"/>
                  <a:pt x="847610" y="1658068"/>
                </a:cubicBezTo>
                <a:cubicBezTo>
                  <a:pt x="849082" y="1658068"/>
                  <a:pt x="850555" y="1657479"/>
                  <a:pt x="851659" y="1656301"/>
                </a:cubicBezTo>
                <a:close/>
                <a:moveTo>
                  <a:pt x="917331" y="1584813"/>
                </a:moveTo>
                <a:lnTo>
                  <a:pt x="958413" y="1499263"/>
                </a:lnTo>
                <a:cubicBezTo>
                  <a:pt x="959738" y="1496465"/>
                  <a:pt x="958560" y="1493152"/>
                  <a:pt x="955836" y="1491827"/>
                </a:cubicBezTo>
                <a:cubicBezTo>
                  <a:pt x="953038" y="1490502"/>
                  <a:pt x="949725" y="1491680"/>
                  <a:pt x="948400" y="1494404"/>
                </a:cubicBezTo>
                <a:lnTo>
                  <a:pt x="907318" y="1579954"/>
                </a:lnTo>
                <a:cubicBezTo>
                  <a:pt x="905993" y="1582751"/>
                  <a:pt x="907171" y="1586064"/>
                  <a:pt x="909895" y="1587390"/>
                </a:cubicBezTo>
                <a:cubicBezTo>
                  <a:pt x="910705" y="1587758"/>
                  <a:pt x="911515" y="1587979"/>
                  <a:pt x="912325" y="1587905"/>
                </a:cubicBezTo>
                <a:cubicBezTo>
                  <a:pt x="914386" y="1587979"/>
                  <a:pt x="916374" y="1586801"/>
                  <a:pt x="917331" y="1584813"/>
                </a:cubicBezTo>
                <a:close/>
                <a:moveTo>
                  <a:pt x="958781" y="1498085"/>
                </a:moveTo>
                <a:lnTo>
                  <a:pt x="980352" y="1401270"/>
                </a:lnTo>
                <a:cubicBezTo>
                  <a:pt x="981015" y="1398252"/>
                  <a:pt x="979101" y="1395307"/>
                  <a:pt x="976156" y="1394644"/>
                </a:cubicBezTo>
                <a:cubicBezTo>
                  <a:pt x="973137" y="1393982"/>
                  <a:pt x="970192" y="1395896"/>
                  <a:pt x="969530" y="1398841"/>
                </a:cubicBezTo>
                <a:lnTo>
                  <a:pt x="947958" y="1495655"/>
                </a:lnTo>
                <a:cubicBezTo>
                  <a:pt x="947296" y="1498674"/>
                  <a:pt x="949210" y="1501619"/>
                  <a:pt x="952155" y="1502281"/>
                </a:cubicBezTo>
                <a:cubicBezTo>
                  <a:pt x="952596" y="1502355"/>
                  <a:pt x="952964" y="1502429"/>
                  <a:pt x="953406" y="1502429"/>
                </a:cubicBezTo>
                <a:cubicBezTo>
                  <a:pt x="955983" y="1502429"/>
                  <a:pt x="958192" y="1500662"/>
                  <a:pt x="958781" y="1498085"/>
                </a:cubicBezTo>
                <a:close/>
                <a:moveTo>
                  <a:pt x="980500" y="1400387"/>
                </a:moveTo>
                <a:lnTo>
                  <a:pt x="986831" y="1296357"/>
                </a:lnTo>
                <a:cubicBezTo>
                  <a:pt x="986978" y="1293265"/>
                  <a:pt x="984696" y="1290615"/>
                  <a:pt x="981604" y="1290467"/>
                </a:cubicBezTo>
                <a:cubicBezTo>
                  <a:pt x="978585" y="1290173"/>
                  <a:pt x="975861" y="1292603"/>
                  <a:pt x="975714" y="1295695"/>
                </a:cubicBezTo>
                <a:lnTo>
                  <a:pt x="969383" y="1399724"/>
                </a:lnTo>
                <a:cubicBezTo>
                  <a:pt x="969235" y="1402816"/>
                  <a:pt x="971518" y="1405467"/>
                  <a:pt x="974610" y="1405614"/>
                </a:cubicBezTo>
                <a:cubicBezTo>
                  <a:pt x="974757" y="1405614"/>
                  <a:pt x="974904" y="1405614"/>
                  <a:pt x="974978" y="1405614"/>
                </a:cubicBezTo>
                <a:cubicBezTo>
                  <a:pt x="977923" y="1405541"/>
                  <a:pt x="980352" y="1403332"/>
                  <a:pt x="980500" y="1400387"/>
                </a:cubicBezTo>
                <a:close/>
                <a:moveTo>
                  <a:pt x="981678" y="1301584"/>
                </a:moveTo>
                <a:cubicBezTo>
                  <a:pt x="984770" y="1301364"/>
                  <a:pt x="987052" y="1298713"/>
                  <a:pt x="986905" y="1295695"/>
                </a:cubicBezTo>
                <a:lnTo>
                  <a:pt x="980131" y="1189236"/>
                </a:lnTo>
                <a:cubicBezTo>
                  <a:pt x="979911" y="1186143"/>
                  <a:pt x="977702" y="1183787"/>
                  <a:pt x="974242" y="1184008"/>
                </a:cubicBezTo>
                <a:cubicBezTo>
                  <a:pt x="971149" y="1184229"/>
                  <a:pt x="968867" y="1186880"/>
                  <a:pt x="969014" y="1189898"/>
                </a:cubicBezTo>
                <a:lnTo>
                  <a:pt x="975788" y="1296357"/>
                </a:lnTo>
                <a:cubicBezTo>
                  <a:pt x="976009" y="1299302"/>
                  <a:pt x="978438" y="1301584"/>
                  <a:pt x="981383" y="1301584"/>
                </a:cubicBezTo>
                <a:cubicBezTo>
                  <a:pt x="981457" y="1301584"/>
                  <a:pt x="981530" y="1301584"/>
                  <a:pt x="981678" y="1301584"/>
                </a:cubicBezTo>
                <a:close/>
                <a:moveTo>
                  <a:pt x="975493" y="1195052"/>
                </a:moveTo>
                <a:cubicBezTo>
                  <a:pt x="978512" y="1194536"/>
                  <a:pt x="980573" y="1191665"/>
                  <a:pt x="980058" y="1188647"/>
                </a:cubicBezTo>
                <a:lnTo>
                  <a:pt x="962536" y="1084470"/>
                </a:lnTo>
                <a:cubicBezTo>
                  <a:pt x="962020" y="1081451"/>
                  <a:pt x="959075" y="1079316"/>
                  <a:pt x="956130" y="1079905"/>
                </a:cubicBezTo>
                <a:cubicBezTo>
                  <a:pt x="953112" y="1080420"/>
                  <a:pt x="951050" y="1083292"/>
                  <a:pt x="951566" y="1086310"/>
                </a:cubicBezTo>
                <a:lnTo>
                  <a:pt x="969088" y="1190487"/>
                </a:lnTo>
                <a:cubicBezTo>
                  <a:pt x="969530" y="1193211"/>
                  <a:pt x="971886" y="1195125"/>
                  <a:pt x="974610" y="1195125"/>
                </a:cubicBezTo>
                <a:cubicBezTo>
                  <a:pt x="974904" y="1195125"/>
                  <a:pt x="975199" y="1195125"/>
                  <a:pt x="975493" y="1195052"/>
                </a:cubicBezTo>
                <a:close/>
                <a:moveTo>
                  <a:pt x="958560" y="1090728"/>
                </a:moveTo>
                <a:cubicBezTo>
                  <a:pt x="961505" y="1089844"/>
                  <a:pt x="963198" y="1086752"/>
                  <a:pt x="962315" y="1083807"/>
                </a:cubicBezTo>
                <a:lnTo>
                  <a:pt x="933528" y="986109"/>
                </a:lnTo>
                <a:cubicBezTo>
                  <a:pt x="932645" y="983164"/>
                  <a:pt x="929552" y="981471"/>
                  <a:pt x="926607" y="982354"/>
                </a:cubicBezTo>
                <a:cubicBezTo>
                  <a:pt x="923662" y="983238"/>
                  <a:pt x="921969" y="986330"/>
                  <a:pt x="922853" y="989275"/>
                </a:cubicBezTo>
                <a:lnTo>
                  <a:pt x="951639" y="1086973"/>
                </a:lnTo>
                <a:cubicBezTo>
                  <a:pt x="952376" y="1089402"/>
                  <a:pt x="954584" y="1091022"/>
                  <a:pt x="957014" y="1090949"/>
                </a:cubicBezTo>
                <a:cubicBezTo>
                  <a:pt x="957529" y="1090949"/>
                  <a:pt x="958044" y="1090875"/>
                  <a:pt x="958560" y="1090728"/>
                </a:cubicBezTo>
                <a:close/>
                <a:moveTo>
                  <a:pt x="930509" y="992662"/>
                </a:moveTo>
                <a:cubicBezTo>
                  <a:pt x="933307" y="991336"/>
                  <a:pt x="934485" y="988023"/>
                  <a:pt x="933234" y="985226"/>
                </a:cubicBezTo>
                <a:lnTo>
                  <a:pt x="892667" y="898203"/>
                </a:lnTo>
                <a:cubicBezTo>
                  <a:pt x="891342" y="895405"/>
                  <a:pt x="888029" y="894227"/>
                  <a:pt x="885231" y="895479"/>
                </a:cubicBezTo>
                <a:cubicBezTo>
                  <a:pt x="882434" y="896804"/>
                  <a:pt x="881256" y="900117"/>
                  <a:pt x="882507" y="902915"/>
                </a:cubicBezTo>
                <a:lnTo>
                  <a:pt x="923074" y="989938"/>
                </a:lnTo>
                <a:cubicBezTo>
                  <a:pt x="924031" y="991999"/>
                  <a:pt x="926092" y="993177"/>
                  <a:pt x="928153" y="993177"/>
                </a:cubicBezTo>
                <a:cubicBezTo>
                  <a:pt x="928963" y="993177"/>
                  <a:pt x="929773" y="993030"/>
                  <a:pt x="930509" y="992662"/>
                </a:cubicBezTo>
                <a:close/>
                <a:moveTo>
                  <a:pt x="890974" y="905124"/>
                </a:moveTo>
                <a:cubicBezTo>
                  <a:pt x="893403" y="903283"/>
                  <a:pt x="893919" y="899749"/>
                  <a:pt x="892078" y="897320"/>
                </a:cubicBezTo>
                <a:lnTo>
                  <a:pt x="837450" y="824801"/>
                </a:lnTo>
                <a:cubicBezTo>
                  <a:pt x="835609" y="822298"/>
                  <a:pt x="832149" y="821856"/>
                  <a:pt x="829646" y="823696"/>
                </a:cubicBezTo>
                <a:cubicBezTo>
                  <a:pt x="827216" y="825537"/>
                  <a:pt x="826701" y="829071"/>
                  <a:pt x="828541" y="831500"/>
                </a:cubicBezTo>
                <a:lnTo>
                  <a:pt x="883170" y="904019"/>
                </a:lnTo>
                <a:cubicBezTo>
                  <a:pt x="884274" y="905492"/>
                  <a:pt x="885967" y="906228"/>
                  <a:pt x="887661" y="906228"/>
                </a:cubicBezTo>
                <a:cubicBezTo>
                  <a:pt x="888839" y="906228"/>
                  <a:pt x="890017" y="905860"/>
                  <a:pt x="890974" y="905124"/>
                </a:cubicBezTo>
                <a:close/>
                <a:moveTo>
                  <a:pt x="7131717" y="1928854"/>
                </a:moveTo>
                <a:cubicBezTo>
                  <a:pt x="7132085" y="1925835"/>
                  <a:pt x="7129950" y="1922964"/>
                  <a:pt x="7126932" y="1922596"/>
                </a:cubicBezTo>
                <a:lnTo>
                  <a:pt x="7028718" y="1909565"/>
                </a:lnTo>
                <a:cubicBezTo>
                  <a:pt x="7025700" y="1909197"/>
                  <a:pt x="7022902" y="1911332"/>
                  <a:pt x="7022461" y="1914350"/>
                </a:cubicBezTo>
                <a:cubicBezTo>
                  <a:pt x="7022093" y="1917369"/>
                  <a:pt x="7024227" y="1920240"/>
                  <a:pt x="7027246" y="1920608"/>
                </a:cubicBezTo>
                <a:lnTo>
                  <a:pt x="7125459" y="1933640"/>
                </a:lnTo>
                <a:cubicBezTo>
                  <a:pt x="7125754" y="1933640"/>
                  <a:pt x="7125975" y="1933713"/>
                  <a:pt x="7126269" y="1933713"/>
                </a:cubicBezTo>
                <a:cubicBezTo>
                  <a:pt x="7128919" y="1933713"/>
                  <a:pt x="7131275" y="1931652"/>
                  <a:pt x="7131717" y="1928854"/>
                </a:cubicBezTo>
                <a:close/>
                <a:moveTo>
                  <a:pt x="7133042" y="1930032"/>
                </a:moveTo>
                <a:cubicBezTo>
                  <a:pt x="7133852" y="1927087"/>
                  <a:pt x="7132085" y="1923995"/>
                  <a:pt x="7129140" y="1923185"/>
                </a:cubicBezTo>
                <a:lnTo>
                  <a:pt x="7127594" y="1922743"/>
                </a:lnTo>
                <a:cubicBezTo>
                  <a:pt x="7124650" y="1921933"/>
                  <a:pt x="7121557" y="1923701"/>
                  <a:pt x="7120747" y="1926645"/>
                </a:cubicBezTo>
                <a:cubicBezTo>
                  <a:pt x="7119938" y="1929590"/>
                  <a:pt x="7121704" y="1932683"/>
                  <a:pt x="7124650" y="1933492"/>
                </a:cubicBezTo>
                <a:lnTo>
                  <a:pt x="7126195" y="1933934"/>
                </a:lnTo>
                <a:cubicBezTo>
                  <a:pt x="7126711" y="1934081"/>
                  <a:pt x="7127152" y="1934155"/>
                  <a:pt x="7127668" y="1934155"/>
                </a:cubicBezTo>
                <a:cubicBezTo>
                  <a:pt x="7130171" y="1934155"/>
                  <a:pt x="7132380" y="1932462"/>
                  <a:pt x="7133042" y="1930032"/>
                </a:cubicBezTo>
                <a:close/>
                <a:moveTo>
                  <a:pt x="7156528" y="1936216"/>
                </a:moveTo>
                <a:cubicBezTo>
                  <a:pt x="7157338" y="1933272"/>
                  <a:pt x="7155571" y="1930179"/>
                  <a:pt x="7152553" y="1929369"/>
                </a:cubicBezTo>
                <a:lnTo>
                  <a:pt x="7129140" y="1923111"/>
                </a:lnTo>
                <a:cubicBezTo>
                  <a:pt x="7126122" y="1922375"/>
                  <a:pt x="7123103" y="1924069"/>
                  <a:pt x="7122294" y="1927087"/>
                </a:cubicBezTo>
                <a:cubicBezTo>
                  <a:pt x="7121484" y="1930032"/>
                  <a:pt x="7123251" y="1933124"/>
                  <a:pt x="7126269" y="1933934"/>
                </a:cubicBezTo>
                <a:lnTo>
                  <a:pt x="7149681" y="1940192"/>
                </a:lnTo>
                <a:cubicBezTo>
                  <a:pt x="7150197" y="1940339"/>
                  <a:pt x="7150638" y="1940413"/>
                  <a:pt x="7151154" y="1940413"/>
                </a:cubicBezTo>
                <a:cubicBezTo>
                  <a:pt x="7153583" y="1940339"/>
                  <a:pt x="7155866" y="1938720"/>
                  <a:pt x="7156528" y="1936216"/>
                </a:cubicBezTo>
                <a:close/>
                <a:moveTo>
                  <a:pt x="7224335" y="1954328"/>
                </a:moveTo>
                <a:cubicBezTo>
                  <a:pt x="7225145" y="1951383"/>
                  <a:pt x="7223378" y="1948291"/>
                  <a:pt x="7220360" y="1947481"/>
                </a:cubicBezTo>
                <a:lnTo>
                  <a:pt x="7152553" y="1929443"/>
                </a:lnTo>
                <a:cubicBezTo>
                  <a:pt x="7149607" y="1928707"/>
                  <a:pt x="7146515" y="1930400"/>
                  <a:pt x="7145706" y="1933419"/>
                </a:cubicBezTo>
                <a:cubicBezTo>
                  <a:pt x="7144896" y="1936364"/>
                  <a:pt x="7146663" y="1939456"/>
                  <a:pt x="7149681" y="1940266"/>
                </a:cubicBezTo>
                <a:lnTo>
                  <a:pt x="7217488" y="1958303"/>
                </a:lnTo>
                <a:cubicBezTo>
                  <a:pt x="7218004" y="1958451"/>
                  <a:pt x="7218445" y="1958524"/>
                  <a:pt x="7218961" y="1958524"/>
                </a:cubicBezTo>
                <a:cubicBezTo>
                  <a:pt x="7221390" y="1958451"/>
                  <a:pt x="7223672" y="1956831"/>
                  <a:pt x="7224335" y="1954328"/>
                </a:cubicBezTo>
                <a:close/>
                <a:moveTo>
                  <a:pt x="7258864" y="1974942"/>
                </a:moveTo>
                <a:cubicBezTo>
                  <a:pt x="7260337" y="1972218"/>
                  <a:pt x="7259380" y="1968832"/>
                  <a:pt x="7256656" y="1967359"/>
                </a:cubicBezTo>
                <a:lnTo>
                  <a:pt x="7221611" y="1947996"/>
                </a:lnTo>
                <a:cubicBezTo>
                  <a:pt x="7218887" y="1946524"/>
                  <a:pt x="7215500" y="1947481"/>
                  <a:pt x="7214028" y="1950205"/>
                </a:cubicBezTo>
                <a:cubicBezTo>
                  <a:pt x="7212556" y="1952929"/>
                  <a:pt x="7213513" y="1956316"/>
                  <a:pt x="7216237" y="1957788"/>
                </a:cubicBezTo>
                <a:lnTo>
                  <a:pt x="7251281" y="1977151"/>
                </a:lnTo>
                <a:cubicBezTo>
                  <a:pt x="7252165" y="1977666"/>
                  <a:pt x="7253122" y="1977887"/>
                  <a:pt x="7254006" y="1977814"/>
                </a:cubicBezTo>
                <a:cubicBezTo>
                  <a:pt x="7255993" y="1977814"/>
                  <a:pt x="7257834" y="1976709"/>
                  <a:pt x="7258864" y="1974942"/>
                </a:cubicBezTo>
                <a:close/>
                <a:moveTo>
                  <a:pt x="7298326" y="2014993"/>
                </a:moveTo>
                <a:cubicBezTo>
                  <a:pt x="7300462" y="2012785"/>
                  <a:pt x="7300388" y="2009251"/>
                  <a:pt x="7298179" y="2007116"/>
                </a:cubicBezTo>
                <a:lnTo>
                  <a:pt x="7257907" y="1968169"/>
                </a:lnTo>
                <a:cubicBezTo>
                  <a:pt x="7255699" y="1966034"/>
                  <a:pt x="7252165" y="1966107"/>
                  <a:pt x="7250030" y="1968316"/>
                </a:cubicBezTo>
                <a:cubicBezTo>
                  <a:pt x="7247895" y="1970525"/>
                  <a:pt x="7247968" y="1974059"/>
                  <a:pt x="7250177" y="1976194"/>
                </a:cubicBezTo>
                <a:lnTo>
                  <a:pt x="7290449" y="2015140"/>
                </a:lnTo>
                <a:cubicBezTo>
                  <a:pt x="7291553" y="2016171"/>
                  <a:pt x="7292952" y="2016687"/>
                  <a:pt x="7294351" y="2016687"/>
                </a:cubicBezTo>
                <a:cubicBezTo>
                  <a:pt x="7295750" y="2016687"/>
                  <a:pt x="7297222" y="2016171"/>
                  <a:pt x="7298326" y="2014993"/>
                </a:cubicBezTo>
                <a:close/>
                <a:moveTo>
                  <a:pt x="7339040" y="2072125"/>
                </a:moveTo>
                <a:cubicBezTo>
                  <a:pt x="7341543" y="2070284"/>
                  <a:pt x="7342059" y="2066824"/>
                  <a:pt x="7340218" y="2064321"/>
                </a:cubicBezTo>
                <a:lnTo>
                  <a:pt x="7298768" y="2007778"/>
                </a:lnTo>
                <a:cubicBezTo>
                  <a:pt x="7296928" y="2005275"/>
                  <a:pt x="7293467" y="2004760"/>
                  <a:pt x="7290964" y="2006600"/>
                </a:cubicBezTo>
                <a:cubicBezTo>
                  <a:pt x="7288461" y="2008441"/>
                  <a:pt x="7287946" y="2011901"/>
                  <a:pt x="7289786" y="2014404"/>
                </a:cubicBezTo>
                <a:lnTo>
                  <a:pt x="7331236" y="2070947"/>
                </a:lnTo>
                <a:cubicBezTo>
                  <a:pt x="7332340" y="2072419"/>
                  <a:pt x="7334034" y="2073229"/>
                  <a:pt x="7335801" y="2073229"/>
                </a:cubicBezTo>
                <a:cubicBezTo>
                  <a:pt x="7336905" y="2073229"/>
                  <a:pt x="7338083" y="2072861"/>
                  <a:pt x="7339040" y="2072125"/>
                </a:cubicBezTo>
                <a:close/>
                <a:moveTo>
                  <a:pt x="7415977" y="2094948"/>
                </a:moveTo>
                <a:cubicBezTo>
                  <a:pt x="7416933" y="2092003"/>
                  <a:pt x="7415387" y="2088837"/>
                  <a:pt x="7412516" y="2087880"/>
                </a:cubicBezTo>
                <a:lnTo>
                  <a:pt x="7337568" y="2062407"/>
                </a:lnTo>
                <a:cubicBezTo>
                  <a:pt x="7334696" y="2061450"/>
                  <a:pt x="7331531" y="2062996"/>
                  <a:pt x="7330500" y="2065867"/>
                </a:cubicBezTo>
                <a:cubicBezTo>
                  <a:pt x="7329543" y="2068812"/>
                  <a:pt x="7331089" y="2071978"/>
                  <a:pt x="7333960" y="2072935"/>
                </a:cubicBezTo>
                <a:lnTo>
                  <a:pt x="7408909" y="2098408"/>
                </a:lnTo>
                <a:cubicBezTo>
                  <a:pt x="7409498" y="2098629"/>
                  <a:pt x="7410160" y="2098703"/>
                  <a:pt x="7410749" y="2098703"/>
                </a:cubicBezTo>
                <a:cubicBezTo>
                  <a:pt x="7413031" y="2098703"/>
                  <a:pt x="7415166" y="2097230"/>
                  <a:pt x="7415977" y="2094948"/>
                </a:cubicBezTo>
                <a:close/>
                <a:moveTo>
                  <a:pt x="7419216" y="2097525"/>
                </a:moveTo>
                <a:cubicBezTo>
                  <a:pt x="7420614" y="2094801"/>
                  <a:pt x="7419584" y="2091414"/>
                  <a:pt x="7416860" y="2090015"/>
                </a:cubicBezTo>
                <a:lnTo>
                  <a:pt x="7413326" y="2088175"/>
                </a:lnTo>
                <a:cubicBezTo>
                  <a:pt x="7410602" y="2086776"/>
                  <a:pt x="7407215" y="2087807"/>
                  <a:pt x="7405817" y="2090531"/>
                </a:cubicBezTo>
                <a:cubicBezTo>
                  <a:pt x="7404418" y="2093255"/>
                  <a:pt x="7405448" y="2096641"/>
                  <a:pt x="7408172" y="2098040"/>
                </a:cubicBezTo>
                <a:lnTo>
                  <a:pt x="7411706" y="2099881"/>
                </a:lnTo>
                <a:cubicBezTo>
                  <a:pt x="7412516" y="2100323"/>
                  <a:pt x="7413399" y="2100543"/>
                  <a:pt x="7414283" y="2100470"/>
                </a:cubicBezTo>
                <a:cubicBezTo>
                  <a:pt x="7416271" y="2100543"/>
                  <a:pt x="7418185" y="2099439"/>
                  <a:pt x="7419216" y="2097525"/>
                </a:cubicBezTo>
                <a:close/>
                <a:moveTo>
                  <a:pt x="7426136" y="2101206"/>
                </a:moveTo>
                <a:cubicBezTo>
                  <a:pt x="7427535" y="2098482"/>
                  <a:pt x="7426505" y="2095095"/>
                  <a:pt x="7423781" y="2093697"/>
                </a:cubicBezTo>
                <a:lnTo>
                  <a:pt x="7416786" y="2090015"/>
                </a:lnTo>
                <a:cubicBezTo>
                  <a:pt x="7414062" y="2088616"/>
                  <a:pt x="7410675" y="2089647"/>
                  <a:pt x="7409277" y="2092371"/>
                </a:cubicBezTo>
                <a:cubicBezTo>
                  <a:pt x="7407878" y="2095095"/>
                  <a:pt x="7408909" y="2098482"/>
                  <a:pt x="7411633" y="2099881"/>
                </a:cubicBezTo>
                <a:lnTo>
                  <a:pt x="7418627" y="2103562"/>
                </a:lnTo>
                <a:cubicBezTo>
                  <a:pt x="7419437" y="2104004"/>
                  <a:pt x="7420394" y="2104225"/>
                  <a:pt x="7421277" y="2104225"/>
                </a:cubicBezTo>
                <a:cubicBezTo>
                  <a:pt x="7423265" y="2104151"/>
                  <a:pt x="7425179" y="2103120"/>
                  <a:pt x="7426136" y="2101206"/>
                </a:cubicBezTo>
                <a:close/>
                <a:moveTo>
                  <a:pt x="7471783" y="2125060"/>
                </a:moveTo>
                <a:cubicBezTo>
                  <a:pt x="7473181" y="2122336"/>
                  <a:pt x="7472151" y="2118949"/>
                  <a:pt x="7469427" y="2117550"/>
                </a:cubicBezTo>
                <a:lnTo>
                  <a:pt x="7423781" y="2093697"/>
                </a:lnTo>
                <a:cubicBezTo>
                  <a:pt x="7421056" y="2092298"/>
                  <a:pt x="7417670" y="2093328"/>
                  <a:pt x="7416271" y="2096053"/>
                </a:cubicBezTo>
                <a:cubicBezTo>
                  <a:pt x="7414872" y="2098777"/>
                  <a:pt x="7415903" y="2102163"/>
                  <a:pt x="7418627" y="2103562"/>
                </a:cubicBezTo>
                <a:lnTo>
                  <a:pt x="7464273" y="2127416"/>
                </a:lnTo>
                <a:cubicBezTo>
                  <a:pt x="7465083" y="2127858"/>
                  <a:pt x="7466040" y="2128078"/>
                  <a:pt x="7466924" y="2128078"/>
                </a:cubicBezTo>
                <a:cubicBezTo>
                  <a:pt x="7468911" y="2128005"/>
                  <a:pt x="7470825" y="2126901"/>
                  <a:pt x="7471783" y="2125060"/>
                </a:cubicBezTo>
                <a:close/>
                <a:moveTo>
                  <a:pt x="7503882" y="2156718"/>
                </a:moveTo>
                <a:cubicBezTo>
                  <a:pt x="7505944" y="2154436"/>
                  <a:pt x="7505870" y="2150902"/>
                  <a:pt x="7503588" y="2148840"/>
                </a:cubicBezTo>
                <a:lnTo>
                  <a:pt x="7470679" y="2118360"/>
                </a:lnTo>
                <a:cubicBezTo>
                  <a:pt x="7468396" y="2116299"/>
                  <a:pt x="7464936" y="2116372"/>
                  <a:pt x="7462801" y="2118655"/>
                </a:cubicBezTo>
                <a:cubicBezTo>
                  <a:pt x="7460739" y="2120937"/>
                  <a:pt x="7460813" y="2124471"/>
                  <a:pt x="7463095" y="2126532"/>
                </a:cubicBezTo>
                <a:lnTo>
                  <a:pt x="7496005" y="2157013"/>
                </a:lnTo>
                <a:cubicBezTo>
                  <a:pt x="7497109" y="2158043"/>
                  <a:pt x="7498434" y="2158485"/>
                  <a:pt x="7499833" y="2158485"/>
                </a:cubicBezTo>
                <a:cubicBezTo>
                  <a:pt x="7501306" y="2158559"/>
                  <a:pt x="7502778" y="2157896"/>
                  <a:pt x="7503882" y="2156718"/>
                </a:cubicBezTo>
                <a:close/>
                <a:moveTo>
                  <a:pt x="7533553" y="2213850"/>
                </a:moveTo>
                <a:cubicBezTo>
                  <a:pt x="7536277" y="2212377"/>
                  <a:pt x="7537234" y="2208991"/>
                  <a:pt x="7535687" y="2206267"/>
                </a:cubicBezTo>
                <a:lnTo>
                  <a:pt x="7504619" y="2150313"/>
                </a:lnTo>
                <a:cubicBezTo>
                  <a:pt x="7503146" y="2147589"/>
                  <a:pt x="7499759" y="2146632"/>
                  <a:pt x="7497035" y="2148178"/>
                </a:cubicBezTo>
                <a:cubicBezTo>
                  <a:pt x="7494311" y="2149650"/>
                  <a:pt x="7493354" y="2153037"/>
                  <a:pt x="7494900" y="2155761"/>
                </a:cubicBezTo>
                <a:lnTo>
                  <a:pt x="7525969" y="2211715"/>
                </a:lnTo>
                <a:cubicBezTo>
                  <a:pt x="7527000" y="2213555"/>
                  <a:pt x="7528914" y="2214586"/>
                  <a:pt x="7530902" y="2214586"/>
                </a:cubicBezTo>
                <a:cubicBezTo>
                  <a:pt x="7531786" y="2214512"/>
                  <a:pt x="7532743" y="2214291"/>
                  <a:pt x="7533553" y="2213850"/>
                </a:cubicBezTo>
                <a:close/>
                <a:moveTo>
                  <a:pt x="7553504" y="2235937"/>
                </a:moveTo>
                <a:cubicBezTo>
                  <a:pt x="7555861" y="2233949"/>
                  <a:pt x="7556155" y="2230415"/>
                  <a:pt x="7554167" y="2228059"/>
                </a:cubicBezTo>
                <a:lnTo>
                  <a:pt x="7535099" y="2205309"/>
                </a:lnTo>
                <a:cubicBezTo>
                  <a:pt x="7533111" y="2202953"/>
                  <a:pt x="7529577" y="2202659"/>
                  <a:pt x="7527221" y="2204647"/>
                </a:cubicBezTo>
                <a:cubicBezTo>
                  <a:pt x="7524865" y="2206635"/>
                  <a:pt x="7524571" y="2210169"/>
                  <a:pt x="7526558" y="2212524"/>
                </a:cubicBezTo>
                <a:lnTo>
                  <a:pt x="7545627" y="2235274"/>
                </a:lnTo>
                <a:cubicBezTo>
                  <a:pt x="7546731" y="2236599"/>
                  <a:pt x="7548351" y="2237262"/>
                  <a:pt x="7549970" y="2237262"/>
                </a:cubicBezTo>
                <a:cubicBezTo>
                  <a:pt x="7551222" y="2237262"/>
                  <a:pt x="7552473" y="2236820"/>
                  <a:pt x="7553504" y="2235937"/>
                </a:cubicBezTo>
                <a:close/>
                <a:moveTo>
                  <a:pt x="7591126" y="2325683"/>
                </a:moveTo>
                <a:cubicBezTo>
                  <a:pt x="7593923" y="2324432"/>
                  <a:pt x="7595249" y="2321192"/>
                  <a:pt x="7593997" y="2318321"/>
                </a:cubicBezTo>
                <a:lnTo>
                  <a:pt x="7554977" y="2229384"/>
                </a:lnTo>
                <a:cubicBezTo>
                  <a:pt x="7553725" y="2226586"/>
                  <a:pt x="7550413" y="2225261"/>
                  <a:pt x="7547615" y="2226513"/>
                </a:cubicBezTo>
                <a:cubicBezTo>
                  <a:pt x="7544817" y="2227764"/>
                  <a:pt x="7543492" y="2231004"/>
                  <a:pt x="7544743" y="2233875"/>
                </a:cubicBezTo>
                <a:lnTo>
                  <a:pt x="7583763" y="2322812"/>
                </a:lnTo>
                <a:cubicBezTo>
                  <a:pt x="7584647" y="2324947"/>
                  <a:pt x="7586782" y="2326199"/>
                  <a:pt x="7588917" y="2326125"/>
                </a:cubicBezTo>
                <a:cubicBezTo>
                  <a:pt x="7589727" y="2326125"/>
                  <a:pt x="7590463" y="2325978"/>
                  <a:pt x="7591126" y="2325683"/>
                </a:cubicBezTo>
                <a:close/>
                <a:moveTo>
                  <a:pt x="7592156" y="2325831"/>
                </a:moveTo>
                <a:cubicBezTo>
                  <a:pt x="7594807" y="2324211"/>
                  <a:pt x="7595617" y="2320824"/>
                  <a:pt x="7593997" y="2318174"/>
                </a:cubicBezTo>
                <a:lnTo>
                  <a:pt x="7593703" y="2317658"/>
                </a:lnTo>
                <a:cubicBezTo>
                  <a:pt x="7592083" y="2315082"/>
                  <a:pt x="7588844" y="2314492"/>
                  <a:pt x="7586193" y="2316112"/>
                </a:cubicBezTo>
                <a:cubicBezTo>
                  <a:pt x="7583543" y="2317732"/>
                  <a:pt x="7582880" y="2321413"/>
                  <a:pt x="7584500" y="2324064"/>
                </a:cubicBezTo>
                <a:cubicBezTo>
                  <a:pt x="7585531" y="2325757"/>
                  <a:pt x="7587372" y="2326714"/>
                  <a:pt x="7589285" y="2326714"/>
                </a:cubicBezTo>
                <a:cubicBezTo>
                  <a:pt x="7590242" y="2326714"/>
                  <a:pt x="7591273" y="2326419"/>
                  <a:pt x="7592156" y="2325831"/>
                </a:cubicBezTo>
                <a:close/>
                <a:moveTo>
                  <a:pt x="7590242" y="2326567"/>
                </a:moveTo>
                <a:lnTo>
                  <a:pt x="7629778" y="2319278"/>
                </a:lnTo>
                <a:cubicBezTo>
                  <a:pt x="7632796" y="2318689"/>
                  <a:pt x="7634784" y="2315818"/>
                  <a:pt x="7634269" y="2312799"/>
                </a:cubicBezTo>
                <a:cubicBezTo>
                  <a:pt x="7633680" y="2309781"/>
                  <a:pt x="7630735" y="2307793"/>
                  <a:pt x="7627791" y="2308308"/>
                </a:cubicBezTo>
                <a:lnTo>
                  <a:pt x="7588255" y="2315597"/>
                </a:lnTo>
                <a:cubicBezTo>
                  <a:pt x="7585236" y="2316186"/>
                  <a:pt x="7583248" y="2319057"/>
                  <a:pt x="7583763" y="2322076"/>
                </a:cubicBezTo>
                <a:cubicBezTo>
                  <a:pt x="7584279" y="2324800"/>
                  <a:pt x="7586635" y="2326640"/>
                  <a:pt x="7589285" y="2326640"/>
                </a:cubicBezTo>
                <a:cubicBezTo>
                  <a:pt x="7589580" y="2326714"/>
                  <a:pt x="7589948" y="2326640"/>
                  <a:pt x="7590242" y="2326567"/>
                </a:cubicBezTo>
                <a:close/>
                <a:moveTo>
                  <a:pt x="7763846" y="2317216"/>
                </a:moveTo>
                <a:cubicBezTo>
                  <a:pt x="7763920" y="2314124"/>
                  <a:pt x="7761490" y="2311548"/>
                  <a:pt x="7758398" y="2311474"/>
                </a:cubicBezTo>
                <a:lnTo>
                  <a:pt x="7628894" y="2308234"/>
                </a:lnTo>
                <a:cubicBezTo>
                  <a:pt x="7625508" y="2308087"/>
                  <a:pt x="7623226" y="2310590"/>
                  <a:pt x="7623152" y="2313683"/>
                </a:cubicBezTo>
                <a:cubicBezTo>
                  <a:pt x="7623079" y="2316775"/>
                  <a:pt x="7625508" y="2319352"/>
                  <a:pt x="7628600" y="2319425"/>
                </a:cubicBezTo>
                <a:lnTo>
                  <a:pt x="7758103" y="2322665"/>
                </a:lnTo>
                <a:cubicBezTo>
                  <a:pt x="7758177" y="2322665"/>
                  <a:pt x="7758251" y="2322665"/>
                  <a:pt x="7758324" y="2322665"/>
                </a:cubicBezTo>
                <a:cubicBezTo>
                  <a:pt x="7761342" y="2322591"/>
                  <a:pt x="7763772" y="2320235"/>
                  <a:pt x="7763846" y="2317216"/>
                </a:cubicBezTo>
                <a:close/>
                <a:moveTo>
                  <a:pt x="7899533" y="2345709"/>
                </a:moveTo>
                <a:cubicBezTo>
                  <a:pt x="7900123" y="2342690"/>
                  <a:pt x="7898208" y="2339745"/>
                  <a:pt x="7895190" y="2339156"/>
                </a:cubicBezTo>
                <a:lnTo>
                  <a:pt x="7759355" y="2311621"/>
                </a:lnTo>
                <a:cubicBezTo>
                  <a:pt x="7756410" y="2310959"/>
                  <a:pt x="7753391" y="2312946"/>
                  <a:pt x="7752803" y="2315965"/>
                </a:cubicBezTo>
                <a:cubicBezTo>
                  <a:pt x="7752213" y="2318984"/>
                  <a:pt x="7754127" y="2321928"/>
                  <a:pt x="7757146" y="2322517"/>
                </a:cubicBezTo>
                <a:lnTo>
                  <a:pt x="7892981" y="2350053"/>
                </a:lnTo>
                <a:cubicBezTo>
                  <a:pt x="7893349" y="2350126"/>
                  <a:pt x="7893791" y="2350200"/>
                  <a:pt x="7894159" y="2350200"/>
                </a:cubicBezTo>
                <a:cubicBezTo>
                  <a:pt x="7896735" y="2350200"/>
                  <a:pt x="7899018" y="2348359"/>
                  <a:pt x="7899533" y="2345709"/>
                </a:cubicBezTo>
                <a:close/>
                <a:moveTo>
                  <a:pt x="8003784" y="2382079"/>
                </a:moveTo>
                <a:cubicBezTo>
                  <a:pt x="8004815" y="2379134"/>
                  <a:pt x="8003195" y="2375968"/>
                  <a:pt x="8000324" y="2375011"/>
                </a:cubicBezTo>
                <a:lnTo>
                  <a:pt x="7895852" y="2339377"/>
                </a:lnTo>
                <a:cubicBezTo>
                  <a:pt x="7892908" y="2338346"/>
                  <a:pt x="7889742" y="2339966"/>
                  <a:pt x="7888784" y="2342837"/>
                </a:cubicBezTo>
                <a:cubicBezTo>
                  <a:pt x="7887754" y="2345782"/>
                  <a:pt x="7889373" y="2348948"/>
                  <a:pt x="7892245" y="2349905"/>
                </a:cubicBezTo>
                <a:lnTo>
                  <a:pt x="7996716" y="2385539"/>
                </a:lnTo>
                <a:cubicBezTo>
                  <a:pt x="7997305" y="2385760"/>
                  <a:pt x="7997967" y="2385833"/>
                  <a:pt x="7998557" y="2385833"/>
                </a:cubicBezTo>
                <a:cubicBezTo>
                  <a:pt x="8000912" y="2385833"/>
                  <a:pt x="8003048" y="2384361"/>
                  <a:pt x="8003784" y="2382079"/>
                </a:cubicBezTo>
                <a:close/>
                <a:moveTo>
                  <a:pt x="2971786" y="2026773"/>
                </a:moveTo>
                <a:cubicBezTo>
                  <a:pt x="2973259" y="2024049"/>
                  <a:pt x="2972301" y="2020662"/>
                  <a:pt x="2969651" y="2019190"/>
                </a:cubicBezTo>
                <a:lnTo>
                  <a:pt x="2883438" y="1970746"/>
                </a:lnTo>
                <a:cubicBezTo>
                  <a:pt x="2880788" y="1969273"/>
                  <a:pt x="2877328" y="1970157"/>
                  <a:pt x="2875855" y="1972881"/>
                </a:cubicBezTo>
                <a:cubicBezTo>
                  <a:pt x="2874383" y="1975605"/>
                  <a:pt x="2875340" y="1978991"/>
                  <a:pt x="2877990" y="1980464"/>
                </a:cubicBezTo>
                <a:lnTo>
                  <a:pt x="2964203" y="2028908"/>
                </a:lnTo>
                <a:cubicBezTo>
                  <a:pt x="2965086" y="2029423"/>
                  <a:pt x="2966043" y="2029644"/>
                  <a:pt x="2967000" y="2029644"/>
                </a:cubicBezTo>
                <a:cubicBezTo>
                  <a:pt x="2968841" y="2029571"/>
                  <a:pt x="2970755" y="2028540"/>
                  <a:pt x="2971786" y="2026773"/>
                </a:cubicBezTo>
                <a:close/>
                <a:moveTo>
                  <a:pt x="2885721" y="1977961"/>
                </a:moveTo>
                <a:cubicBezTo>
                  <a:pt x="2887046" y="1975163"/>
                  <a:pt x="2885794" y="1971850"/>
                  <a:pt x="2882996" y="1970525"/>
                </a:cubicBezTo>
                <a:lnTo>
                  <a:pt x="2807165" y="1935186"/>
                </a:lnTo>
                <a:cubicBezTo>
                  <a:pt x="2804367" y="1933861"/>
                  <a:pt x="2801054" y="1935112"/>
                  <a:pt x="2799729" y="1937910"/>
                </a:cubicBezTo>
                <a:cubicBezTo>
                  <a:pt x="2798403" y="1940708"/>
                  <a:pt x="2799655" y="1944020"/>
                  <a:pt x="2802453" y="1945346"/>
                </a:cubicBezTo>
                <a:lnTo>
                  <a:pt x="2878285" y="1980685"/>
                </a:lnTo>
                <a:cubicBezTo>
                  <a:pt x="2879094" y="1981053"/>
                  <a:pt x="2879904" y="1981200"/>
                  <a:pt x="2880714" y="1981200"/>
                </a:cubicBezTo>
                <a:cubicBezTo>
                  <a:pt x="2882776" y="1981200"/>
                  <a:pt x="2884764" y="1980022"/>
                  <a:pt x="2885721" y="1977961"/>
                </a:cubicBezTo>
                <a:close/>
                <a:moveTo>
                  <a:pt x="2707479" y="1960659"/>
                </a:moveTo>
                <a:lnTo>
                  <a:pt x="2805692" y="1945714"/>
                </a:lnTo>
                <a:cubicBezTo>
                  <a:pt x="2808711" y="1945272"/>
                  <a:pt x="2810846" y="1942401"/>
                  <a:pt x="2810404" y="1939382"/>
                </a:cubicBezTo>
                <a:cubicBezTo>
                  <a:pt x="2809962" y="1936290"/>
                  <a:pt x="2807017" y="1934302"/>
                  <a:pt x="2804072" y="1934670"/>
                </a:cubicBezTo>
                <a:lnTo>
                  <a:pt x="2705859" y="1949616"/>
                </a:lnTo>
                <a:cubicBezTo>
                  <a:pt x="2702840" y="1950058"/>
                  <a:pt x="2700706" y="1952929"/>
                  <a:pt x="2701147" y="1955948"/>
                </a:cubicBezTo>
                <a:cubicBezTo>
                  <a:pt x="2701589" y="1958745"/>
                  <a:pt x="2703945" y="1960733"/>
                  <a:pt x="2706669" y="1960659"/>
                </a:cubicBezTo>
                <a:cubicBezTo>
                  <a:pt x="2706964" y="1960733"/>
                  <a:pt x="2707258" y="1960733"/>
                  <a:pt x="2707479" y="1960659"/>
                </a:cubicBezTo>
                <a:close/>
                <a:moveTo>
                  <a:pt x="2711822" y="1957273"/>
                </a:moveTo>
                <a:cubicBezTo>
                  <a:pt x="2713000" y="1954401"/>
                  <a:pt x="2711602" y="1951162"/>
                  <a:pt x="2708730" y="1950058"/>
                </a:cubicBezTo>
                <a:lnTo>
                  <a:pt x="2640629" y="1922891"/>
                </a:lnTo>
                <a:cubicBezTo>
                  <a:pt x="2637758" y="1921713"/>
                  <a:pt x="2634518" y="1923111"/>
                  <a:pt x="2633414" y="1925983"/>
                </a:cubicBezTo>
                <a:cubicBezTo>
                  <a:pt x="2632236" y="1928854"/>
                  <a:pt x="2633635" y="1932094"/>
                  <a:pt x="2636506" y="1933198"/>
                </a:cubicBezTo>
                <a:lnTo>
                  <a:pt x="2704608" y="1960365"/>
                </a:lnTo>
                <a:cubicBezTo>
                  <a:pt x="2705270" y="1960659"/>
                  <a:pt x="2706006" y="1960733"/>
                  <a:pt x="2706743" y="1960733"/>
                </a:cubicBezTo>
                <a:cubicBezTo>
                  <a:pt x="2708878" y="1960733"/>
                  <a:pt x="2711013" y="1959408"/>
                  <a:pt x="2711822" y="1957273"/>
                </a:cubicBezTo>
                <a:close/>
                <a:moveTo>
                  <a:pt x="2643795" y="1929959"/>
                </a:moveTo>
                <a:cubicBezTo>
                  <a:pt x="2644899" y="1927087"/>
                  <a:pt x="2643427" y="1923848"/>
                  <a:pt x="2640482" y="1922817"/>
                </a:cubicBezTo>
                <a:lnTo>
                  <a:pt x="2577239" y="1899331"/>
                </a:lnTo>
                <a:cubicBezTo>
                  <a:pt x="2574368" y="1898300"/>
                  <a:pt x="2571129" y="1899773"/>
                  <a:pt x="2570098" y="1902644"/>
                </a:cubicBezTo>
                <a:cubicBezTo>
                  <a:pt x="2569067" y="1905516"/>
                  <a:pt x="2570466" y="1908755"/>
                  <a:pt x="2573411" y="1909786"/>
                </a:cubicBezTo>
                <a:lnTo>
                  <a:pt x="2636653" y="1933272"/>
                </a:lnTo>
                <a:cubicBezTo>
                  <a:pt x="2637316" y="1933492"/>
                  <a:pt x="2637978" y="1933640"/>
                  <a:pt x="2638641" y="1933640"/>
                </a:cubicBezTo>
                <a:cubicBezTo>
                  <a:pt x="2640850" y="1933566"/>
                  <a:pt x="2642985" y="1932167"/>
                  <a:pt x="2643795" y="1929959"/>
                </a:cubicBezTo>
                <a:close/>
                <a:moveTo>
                  <a:pt x="2580626" y="1906252"/>
                </a:moveTo>
                <a:cubicBezTo>
                  <a:pt x="2581583" y="1903307"/>
                  <a:pt x="2579964" y="1900141"/>
                  <a:pt x="2577092" y="1899258"/>
                </a:cubicBezTo>
                <a:lnTo>
                  <a:pt x="2516500" y="1879453"/>
                </a:lnTo>
                <a:cubicBezTo>
                  <a:pt x="2513555" y="1878422"/>
                  <a:pt x="2510390" y="1880116"/>
                  <a:pt x="2509506" y="1882987"/>
                </a:cubicBezTo>
                <a:cubicBezTo>
                  <a:pt x="2508549" y="1885932"/>
                  <a:pt x="2510169" y="1889098"/>
                  <a:pt x="2513040" y="1889981"/>
                </a:cubicBezTo>
                <a:lnTo>
                  <a:pt x="2573632" y="1909786"/>
                </a:lnTo>
                <a:cubicBezTo>
                  <a:pt x="2574221" y="1910007"/>
                  <a:pt x="2574810" y="1910080"/>
                  <a:pt x="2575399" y="1910080"/>
                </a:cubicBezTo>
                <a:cubicBezTo>
                  <a:pt x="2577681" y="1910080"/>
                  <a:pt x="2579890" y="1908608"/>
                  <a:pt x="2580626" y="1906252"/>
                </a:cubicBezTo>
                <a:close/>
                <a:moveTo>
                  <a:pt x="2520108" y="1886153"/>
                </a:moveTo>
                <a:cubicBezTo>
                  <a:pt x="2520918" y="1883208"/>
                  <a:pt x="2519151" y="1880116"/>
                  <a:pt x="2516132" y="1879306"/>
                </a:cubicBezTo>
                <a:lnTo>
                  <a:pt x="2455688" y="1863109"/>
                </a:lnTo>
                <a:cubicBezTo>
                  <a:pt x="2452743" y="1862372"/>
                  <a:pt x="2449650" y="1864066"/>
                  <a:pt x="2448840" y="1867084"/>
                </a:cubicBezTo>
                <a:cubicBezTo>
                  <a:pt x="2448031" y="1870029"/>
                  <a:pt x="2449798" y="1873121"/>
                  <a:pt x="2452816" y="1873931"/>
                </a:cubicBezTo>
                <a:lnTo>
                  <a:pt x="2513261" y="1890128"/>
                </a:lnTo>
                <a:cubicBezTo>
                  <a:pt x="2513776" y="1890276"/>
                  <a:pt x="2514218" y="1890349"/>
                  <a:pt x="2514733" y="1890349"/>
                </a:cubicBezTo>
                <a:cubicBezTo>
                  <a:pt x="2517163" y="1890276"/>
                  <a:pt x="2519445" y="1888656"/>
                  <a:pt x="2520108" y="1886153"/>
                </a:cubicBezTo>
                <a:close/>
                <a:moveTo>
                  <a:pt x="2459737" y="1869661"/>
                </a:moveTo>
                <a:cubicBezTo>
                  <a:pt x="2460326" y="1866642"/>
                  <a:pt x="2458412" y="1863698"/>
                  <a:pt x="2455393" y="1863109"/>
                </a:cubicBezTo>
                <a:lnTo>
                  <a:pt x="2392740" y="1850519"/>
                </a:lnTo>
                <a:cubicBezTo>
                  <a:pt x="2389648" y="1849856"/>
                  <a:pt x="2386776" y="1851844"/>
                  <a:pt x="2386187" y="1854863"/>
                </a:cubicBezTo>
                <a:cubicBezTo>
                  <a:pt x="2385598" y="1857881"/>
                  <a:pt x="2387512" y="1860826"/>
                  <a:pt x="2390531" y="1861415"/>
                </a:cubicBezTo>
                <a:lnTo>
                  <a:pt x="2453184" y="1874005"/>
                </a:lnTo>
                <a:cubicBezTo>
                  <a:pt x="2453552" y="1874079"/>
                  <a:pt x="2453994" y="1874152"/>
                  <a:pt x="2454362" y="1874152"/>
                </a:cubicBezTo>
                <a:cubicBezTo>
                  <a:pt x="2456939" y="1874079"/>
                  <a:pt x="2459221" y="1872238"/>
                  <a:pt x="2459737" y="1869661"/>
                </a:cubicBezTo>
                <a:close/>
                <a:moveTo>
                  <a:pt x="2397083" y="1856630"/>
                </a:moveTo>
                <a:cubicBezTo>
                  <a:pt x="2397525" y="1853611"/>
                  <a:pt x="2395390" y="1850740"/>
                  <a:pt x="2392298" y="1850372"/>
                </a:cubicBezTo>
                <a:lnTo>
                  <a:pt x="2324712" y="1841243"/>
                </a:lnTo>
                <a:cubicBezTo>
                  <a:pt x="2321693" y="1840874"/>
                  <a:pt x="2318822" y="1842936"/>
                  <a:pt x="2318454" y="1846028"/>
                </a:cubicBezTo>
                <a:cubicBezTo>
                  <a:pt x="2318012" y="1849047"/>
                  <a:pt x="2320221" y="1851918"/>
                  <a:pt x="2323239" y="1852286"/>
                </a:cubicBezTo>
                <a:lnTo>
                  <a:pt x="2390826" y="1861415"/>
                </a:lnTo>
                <a:cubicBezTo>
                  <a:pt x="2391120" y="1861415"/>
                  <a:pt x="2391341" y="1861489"/>
                  <a:pt x="2391635" y="1861489"/>
                </a:cubicBezTo>
                <a:cubicBezTo>
                  <a:pt x="2394359" y="1861415"/>
                  <a:pt x="2396715" y="1859427"/>
                  <a:pt x="2397083" y="1856630"/>
                </a:cubicBezTo>
                <a:close/>
                <a:moveTo>
                  <a:pt x="2329571" y="1847059"/>
                </a:moveTo>
                <a:cubicBezTo>
                  <a:pt x="2329718" y="1843967"/>
                  <a:pt x="2327362" y="1841390"/>
                  <a:pt x="2324270" y="1841169"/>
                </a:cubicBezTo>
                <a:lnTo>
                  <a:pt x="2255874" y="1837561"/>
                </a:lnTo>
                <a:cubicBezTo>
                  <a:pt x="2252488" y="1837193"/>
                  <a:pt x="2250132" y="1839770"/>
                  <a:pt x="2249984" y="1842862"/>
                </a:cubicBezTo>
                <a:cubicBezTo>
                  <a:pt x="2249837" y="1845954"/>
                  <a:pt x="2252193" y="1848531"/>
                  <a:pt x="2255285" y="1848752"/>
                </a:cubicBezTo>
                <a:lnTo>
                  <a:pt x="2323681" y="1852360"/>
                </a:lnTo>
                <a:cubicBezTo>
                  <a:pt x="2323828" y="1852360"/>
                  <a:pt x="2323902" y="1852360"/>
                  <a:pt x="2324049" y="1852360"/>
                </a:cubicBezTo>
                <a:cubicBezTo>
                  <a:pt x="2326994" y="1852360"/>
                  <a:pt x="2329424" y="1850004"/>
                  <a:pt x="2329571" y="1847059"/>
                </a:cubicBezTo>
                <a:close/>
                <a:moveTo>
                  <a:pt x="2261101" y="1844114"/>
                </a:moveTo>
                <a:cubicBezTo>
                  <a:pt x="2261617" y="1841095"/>
                  <a:pt x="2259555" y="1838224"/>
                  <a:pt x="2256537" y="1837709"/>
                </a:cubicBezTo>
                <a:lnTo>
                  <a:pt x="2248291" y="1836310"/>
                </a:lnTo>
                <a:cubicBezTo>
                  <a:pt x="2245346" y="1835721"/>
                  <a:pt x="2242401" y="1837856"/>
                  <a:pt x="2241886" y="1840874"/>
                </a:cubicBezTo>
                <a:cubicBezTo>
                  <a:pt x="2241370" y="1843893"/>
                  <a:pt x="2243432" y="1846764"/>
                  <a:pt x="2246450" y="1847280"/>
                </a:cubicBezTo>
                <a:lnTo>
                  <a:pt x="2254696" y="1848679"/>
                </a:lnTo>
                <a:cubicBezTo>
                  <a:pt x="2254991" y="1848752"/>
                  <a:pt x="2255359" y="1848752"/>
                  <a:pt x="2255653" y="1848752"/>
                </a:cubicBezTo>
                <a:cubicBezTo>
                  <a:pt x="2258304" y="1848679"/>
                  <a:pt x="2260660" y="1846764"/>
                  <a:pt x="2261101" y="1844114"/>
                </a:cubicBezTo>
                <a:close/>
                <a:moveTo>
                  <a:pt x="2252782" y="1842936"/>
                </a:moveTo>
                <a:cubicBezTo>
                  <a:pt x="2253445" y="1839917"/>
                  <a:pt x="2251530" y="1836972"/>
                  <a:pt x="2248512" y="1836310"/>
                </a:cubicBezTo>
                <a:lnTo>
                  <a:pt x="2230474" y="1832334"/>
                </a:lnTo>
                <a:cubicBezTo>
                  <a:pt x="2227382" y="1831671"/>
                  <a:pt x="2224511" y="1833586"/>
                  <a:pt x="2223848" y="1836604"/>
                </a:cubicBezTo>
                <a:cubicBezTo>
                  <a:pt x="2223185" y="1839623"/>
                  <a:pt x="2225100" y="1842568"/>
                  <a:pt x="2228118" y="1843230"/>
                </a:cubicBezTo>
                <a:lnTo>
                  <a:pt x="2246156" y="1847206"/>
                </a:lnTo>
                <a:cubicBezTo>
                  <a:pt x="2246598" y="1847280"/>
                  <a:pt x="2246966" y="1847353"/>
                  <a:pt x="2247408" y="1847353"/>
                </a:cubicBezTo>
                <a:cubicBezTo>
                  <a:pt x="2249984" y="1847280"/>
                  <a:pt x="2252267" y="1845513"/>
                  <a:pt x="2252782" y="1842936"/>
                </a:cubicBezTo>
                <a:close/>
                <a:moveTo>
                  <a:pt x="2216118" y="1843893"/>
                </a:moveTo>
                <a:lnTo>
                  <a:pt x="2229591" y="1843304"/>
                </a:lnTo>
                <a:cubicBezTo>
                  <a:pt x="2232683" y="1843157"/>
                  <a:pt x="2235039" y="1840580"/>
                  <a:pt x="2234965" y="1837488"/>
                </a:cubicBezTo>
                <a:cubicBezTo>
                  <a:pt x="2234818" y="1834396"/>
                  <a:pt x="2232167" y="1832187"/>
                  <a:pt x="2229149" y="1832113"/>
                </a:cubicBezTo>
                <a:lnTo>
                  <a:pt x="2215676" y="1832702"/>
                </a:lnTo>
                <a:cubicBezTo>
                  <a:pt x="2212584" y="1832849"/>
                  <a:pt x="2210228" y="1835426"/>
                  <a:pt x="2210301" y="1838518"/>
                </a:cubicBezTo>
                <a:cubicBezTo>
                  <a:pt x="2210449" y="1841537"/>
                  <a:pt x="2212952" y="1843893"/>
                  <a:pt x="2215897" y="1843893"/>
                </a:cubicBezTo>
                <a:cubicBezTo>
                  <a:pt x="2215971" y="1843893"/>
                  <a:pt x="2216044" y="1843893"/>
                  <a:pt x="2216118" y="1843893"/>
                </a:cubicBezTo>
                <a:close/>
                <a:moveTo>
                  <a:pt x="2324565" y="1852286"/>
                </a:moveTo>
                <a:lnTo>
                  <a:pt x="2422631" y="1842862"/>
                </a:lnTo>
                <a:cubicBezTo>
                  <a:pt x="2425723" y="1842568"/>
                  <a:pt x="2427932" y="1839844"/>
                  <a:pt x="2427637" y="1836751"/>
                </a:cubicBezTo>
                <a:cubicBezTo>
                  <a:pt x="2427343" y="1833659"/>
                  <a:pt x="2424398" y="1831598"/>
                  <a:pt x="2421526" y="1831745"/>
                </a:cubicBezTo>
                <a:lnTo>
                  <a:pt x="2323460" y="1841169"/>
                </a:lnTo>
                <a:cubicBezTo>
                  <a:pt x="2320368" y="1841463"/>
                  <a:pt x="2318159" y="1844188"/>
                  <a:pt x="2318454" y="1847280"/>
                </a:cubicBezTo>
                <a:cubicBezTo>
                  <a:pt x="2318748" y="1850151"/>
                  <a:pt x="2321178" y="1852360"/>
                  <a:pt x="2324049" y="1852286"/>
                </a:cubicBezTo>
                <a:cubicBezTo>
                  <a:pt x="2324270" y="1852360"/>
                  <a:pt x="2324417" y="1852360"/>
                  <a:pt x="2324565" y="1852286"/>
                </a:cubicBezTo>
                <a:close/>
                <a:moveTo>
                  <a:pt x="2423809" y="1842641"/>
                </a:moveTo>
                <a:lnTo>
                  <a:pt x="2510390" y="1813781"/>
                </a:lnTo>
                <a:cubicBezTo>
                  <a:pt x="2513334" y="1812824"/>
                  <a:pt x="2514880" y="1809658"/>
                  <a:pt x="2513924" y="1806713"/>
                </a:cubicBezTo>
                <a:cubicBezTo>
                  <a:pt x="2512966" y="1803768"/>
                  <a:pt x="2509801" y="1802222"/>
                  <a:pt x="2506856" y="1803179"/>
                </a:cubicBezTo>
                <a:lnTo>
                  <a:pt x="2420275" y="1832040"/>
                </a:lnTo>
                <a:cubicBezTo>
                  <a:pt x="2417330" y="1832997"/>
                  <a:pt x="2415784" y="1836162"/>
                  <a:pt x="2416741" y="1839107"/>
                </a:cubicBezTo>
                <a:cubicBezTo>
                  <a:pt x="2417551" y="1841463"/>
                  <a:pt x="2419686" y="1842936"/>
                  <a:pt x="2422042" y="1842936"/>
                </a:cubicBezTo>
                <a:cubicBezTo>
                  <a:pt x="2422704" y="1842936"/>
                  <a:pt x="2423293" y="1842862"/>
                  <a:pt x="2423809" y="1842641"/>
                </a:cubicBezTo>
                <a:close/>
                <a:moveTo>
                  <a:pt x="2511788" y="1813119"/>
                </a:moveTo>
                <a:lnTo>
                  <a:pt x="2585559" y="1763202"/>
                </a:lnTo>
                <a:cubicBezTo>
                  <a:pt x="2588136" y="1761509"/>
                  <a:pt x="2588798" y="1757975"/>
                  <a:pt x="2587031" y="1755472"/>
                </a:cubicBezTo>
                <a:cubicBezTo>
                  <a:pt x="2585264" y="1752895"/>
                  <a:pt x="2581804" y="1752232"/>
                  <a:pt x="2579301" y="1753999"/>
                </a:cubicBezTo>
                <a:lnTo>
                  <a:pt x="2505604" y="1803916"/>
                </a:lnTo>
                <a:cubicBezTo>
                  <a:pt x="2503027" y="1805609"/>
                  <a:pt x="2502365" y="1809143"/>
                  <a:pt x="2504132" y="1811646"/>
                </a:cubicBezTo>
                <a:cubicBezTo>
                  <a:pt x="2505236" y="1813266"/>
                  <a:pt x="2507003" y="1814076"/>
                  <a:pt x="2508770" y="1814076"/>
                </a:cubicBezTo>
                <a:cubicBezTo>
                  <a:pt x="2509801" y="1814076"/>
                  <a:pt x="2510831" y="1813781"/>
                  <a:pt x="2511788" y="1813119"/>
                </a:cubicBezTo>
                <a:close/>
                <a:moveTo>
                  <a:pt x="2586737" y="1762098"/>
                </a:moveTo>
                <a:lnTo>
                  <a:pt x="2646077" y="1689505"/>
                </a:lnTo>
                <a:cubicBezTo>
                  <a:pt x="2648065" y="1687149"/>
                  <a:pt x="2647697" y="1683615"/>
                  <a:pt x="2645267" y="1681627"/>
                </a:cubicBezTo>
                <a:cubicBezTo>
                  <a:pt x="2642838" y="1679713"/>
                  <a:pt x="2639377" y="1680008"/>
                  <a:pt x="2637390" y="1682437"/>
                </a:cubicBezTo>
                <a:lnTo>
                  <a:pt x="2578049" y="1755030"/>
                </a:lnTo>
                <a:cubicBezTo>
                  <a:pt x="2576062" y="1757386"/>
                  <a:pt x="2576430" y="1760920"/>
                  <a:pt x="2578859" y="1762907"/>
                </a:cubicBezTo>
                <a:cubicBezTo>
                  <a:pt x="2579890" y="1763791"/>
                  <a:pt x="2581141" y="1764159"/>
                  <a:pt x="2582393" y="1764159"/>
                </a:cubicBezTo>
                <a:cubicBezTo>
                  <a:pt x="2584086" y="1764159"/>
                  <a:pt x="2585632" y="1763423"/>
                  <a:pt x="2586737" y="1762098"/>
                </a:cubicBezTo>
                <a:close/>
                <a:moveTo>
                  <a:pt x="2646813" y="1688254"/>
                </a:moveTo>
                <a:lnTo>
                  <a:pt x="2690177" y="1591513"/>
                </a:lnTo>
                <a:cubicBezTo>
                  <a:pt x="2691429" y="1588715"/>
                  <a:pt x="2690177" y="1585402"/>
                  <a:pt x="2687380" y="1584150"/>
                </a:cubicBezTo>
                <a:cubicBezTo>
                  <a:pt x="2684582" y="1582899"/>
                  <a:pt x="2681269" y="1584150"/>
                  <a:pt x="2680017" y="1586948"/>
                </a:cubicBezTo>
                <a:lnTo>
                  <a:pt x="2636653" y="1683689"/>
                </a:lnTo>
                <a:cubicBezTo>
                  <a:pt x="2635402" y="1686487"/>
                  <a:pt x="2636653" y="1689800"/>
                  <a:pt x="2639451" y="1691051"/>
                </a:cubicBezTo>
                <a:cubicBezTo>
                  <a:pt x="2640187" y="1691419"/>
                  <a:pt x="2640997" y="1691567"/>
                  <a:pt x="2641807" y="1691567"/>
                </a:cubicBezTo>
                <a:cubicBezTo>
                  <a:pt x="2643868" y="1691567"/>
                  <a:pt x="2645930" y="1690315"/>
                  <a:pt x="2646813" y="1688254"/>
                </a:cubicBezTo>
                <a:close/>
                <a:moveTo>
                  <a:pt x="2690546" y="1590408"/>
                </a:moveTo>
                <a:lnTo>
                  <a:pt x="2716608" y="1474378"/>
                </a:lnTo>
                <a:cubicBezTo>
                  <a:pt x="2717271" y="1471360"/>
                  <a:pt x="2715356" y="1468415"/>
                  <a:pt x="2712412" y="1467678"/>
                </a:cubicBezTo>
                <a:cubicBezTo>
                  <a:pt x="2709393" y="1467016"/>
                  <a:pt x="2706448" y="1468930"/>
                  <a:pt x="2705712" y="1471875"/>
                </a:cubicBezTo>
                <a:lnTo>
                  <a:pt x="2679649" y="1587905"/>
                </a:lnTo>
                <a:cubicBezTo>
                  <a:pt x="2678987" y="1590924"/>
                  <a:pt x="2680901" y="1593869"/>
                  <a:pt x="2683846" y="1594605"/>
                </a:cubicBezTo>
                <a:cubicBezTo>
                  <a:pt x="2684287" y="1594679"/>
                  <a:pt x="2684729" y="1594752"/>
                  <a:pt x="2685097" y="1594752"/>
                </a:cubicBezTo>
                <a:cubicBezTo>
                  <a:pt x="2687674" y="1594752"/>
                  <a:pt x="2689956" y="1592985"/>
                  <a:pt x="2690546" y="1590408"/>
                </a:cubicBezTo>
                <a:close/>
                <a:moveTo>
                  <a:pt x="2716829" y="1473495"/>
                </a:moveTo>
                <a:lnTo>
                  <a:pt x="2724339" y="1343403"/>
                </a:lnTo>
                <a:cubicBezTo>
                  <a:pt x="2724486" y="1340310"/>
                  <a:pt x="2722130" y="1337660"/>
                  <a:pt x="2719111" y="1337513"/>
                </a:cubicBezTo>
                <a:cubicBezTo>
                  <a:pt x="2716387" y="1337218"/>
                  <a:pt x="2713442" y="1339648"/>
                  <a:pt x="2713221" y="1342740"/>
                </a:cubicBezTo>
                <a:lnTo>
                  <a:pt x="2705712" y="1472832"/>
                </a:lnTo>
                <a:cubicBezTo>
                  <a:pt x="2705565" y="1475924"/>
                  <a:pt x="2707920" y="1478575"/>
                  <a:pt x="2710939" y="1478722"/>
                </a:cubicBezTo>
                <a:cubicBezTo>
                  <a:pt x="2711086" y="1478722"/>
                  <a:pt x="2711160" y="1478722"/>
                  <a:pt x="2711307" y="1478722"/>
                </a:cubicBezTo>
                <a:cubicBezTo>
                  <a:pt x="2714178" y="1478722"/>
                  <a:pt x="2716608" y="1476440"/>
                  <a:pt x="2716829" y="1473495"/>
                </a:cubicBezTo>
                <a:close/>
                <a:moveTo>
                  <a:pt x="2719259" y="1348630"/>
                </a:moveTo>
                <a:cubicBezTo>
                  <a:pt x="2722351" y="1348335"/>
                  <a:pt x="2724559" y="1345685"/>
                  <a:pt x="2724339" y="1342593"/>
                </a:cubicBezTo>
                <a:lnTo>
                  <a:pt x="2712043" y="1203813"/>
                </a:lnTo>
                <a:cubicBezTo>
                  <a:pt x="2711749" y="1200721"/>
                  <a:pt x="2709319" y="1198659"/>
                  <a:pt x="2706006" y="1198733"/>
                </a:cubicBezTo>
                <a:cubicBezTo>
                  <a:pt x="2702914" y="1199027"/>
                  <a:pt x="2700706" y="1201678"/>
                  <a:pt x="2700926" y="1204770"/>
                </a:cubicBezTo>
                <a:lnTo>
                  <a:pt x="2713221" y="1343550"/>
                </a:lnTo>
                <a:cubicBezTo>
                  <a:pt x="2713442" y="1346421"/>
                  <a:pt x="2715946" y="1348630"/>
                  <a:pt x="2718817" y="1348630"/>
                </a:cubicBezTo>
                <a:cubicBezTo>
                  <a:pt x="2718964" y="1348703"/>
                  <a:pt x="2719111" y="1348703"/>
                  <a:pt x="2719259" y="1348630"/>
                </a:cubicBezTo>
                <a:close/>
                <a:moveTo>
                  <a:pt x="2707700" y="1209776"/>
                </a:moveTo>
                <a:cubicBezTo>
                  <a:pt x="2710718" y="1209114"/>
                  <a:pt x="2712559" y="1206095"/>
                  <a:pt x="2711822" y="1203077"/>
                </a:cubicBezTo>
                <a:lnTo>
                  <a:pt x="2678545" y="1061131"/>
                </a:lnTo>
                <a:cubicBezTo>
                  <a:pt x="2677809" y="1058113"/>
                  <a:pt x="2674864" y="1056198"/>
                  <a:pt x="2671845" y="1057008"/>
                </a:cubicBezTo>
                <a:cubicBezTo>
                  <a:pt x="2668827" y="1057671"/>
                  <a:pt x="2666986" y="1060689"/>
                  <a:pt x="2667722" y="1063708"/>
                </a:cubicBezTo>
                <a:lnTo>
                  <a:pt x="2701000" y="1205653"/>
                </a:lnTo>
                <a:cubicBezTo>
                  <a:pt x="2701589" y="1208230"/>
                  <a:pt x="2703945" y="1209997"/>
                  <a:pt x="2706448" y="1209924"/>
                </a:cubicBezTo>
                <a:cubicBezTo>
                  <a:pt x="2706890" y="1209924"/>
                  <a:pt x="2707258" y="1209850"/>
                  <a:pt x="2707700" y="1209776"/>
                </a:cubicBezTo>
                <a:close/>
                <a:moveTo>
                  <a:pt x="2675158" y="1067536"/>
                </a:moveTo>
                <a:cubicBezTo>
                  <a:pt x="2678029" y="1066432"/>
                  <a:pt x="2679502" y="1063193"/>
                  <a:pt x="2678398" y="1060321"/>
                </a:cubicBezTo>
                <a:lnTo>
                  <a:pt x="2625831" y="921615"/>
                </a:lnTo>
                <a:cubicBezTo>
                  <a:pt x="2624726" y="918744"/>
                  <a:pt x="2621561" y="917271"/>
                  <a:pt x="2618616" y="918376"/>
                </a:cubicBezTo>
                <a:cubicBezTo>
                  <a:pt x="2615744" y="919480"/>
                  <a:pt x="2614272" y="922720"/>
                  <a:pt x="2615376" y="925591"/>
                </a:cubicBezTo>
                <a:lnTo>
                  <a:pt x="2667943" y="1064297"/>
                </a:lnTo>
                <a:cubicBezTo>
                  <a:pt x="2668827" y="1066506"/>
                  <a:pt x="2670962" y="1067905"/>
                  <a:pt x="2673170" y="1067905"/>
                </a:cubicBezTo>
                <a:cubicBezTo>
                  <a:pt x="2673907" y="1067905"/>
                  <a:pt x="2674496" y="1067831"/>
                  <a:pt x="2675158" y="1067536"/>
                </a:cubicBezTo>
                <a:close/>
                <a:moveTo>
                  <a:pt x="2623254" y="928609"/>
                </a:moveTo>
                <a:cubicBezTo>
                  <a:pt x="2625978" y="927137"/>
                  <a:pt x="2626935" y="923750"/>
                  <a:pt x="2625463" y="921026"/>
                </a:cubicBezTo>
                <a:lnTo>
                  <a:pt x="2555300" y="792038"/>
                </a:lnTo>
                <a:cubicBezTo>
                  <a:pt x="2553827" y="789314"/>
                  <a:pt x="2550441" y="788284"/>
                  <a:pt x="2547717" y="789830"/>
                </a:cubicBezTo>
                <a:cubicBezTo>
                  <a:pt x="2544993" y="791302"/>
                  <a:pt x="2544035" y="794689"/>
                  <a:pt x="2545508" y="797413"/>
                </a:cubicBezTo>
                <a:lnTo>
                  <a:pt x="2615671" y="926401"/>
                </a:lnTo>
                <a:cubicBezTo>
                  <a:pt x="2616701" y="928241"/>
                  <a:pt x="2618616" y="929346"/>
                  <a:pt x="2620603" y="929346"/>
                </a:cubicBezTo>
                <a:cubicBezTo>
                  <a:pt x="2621561" y="929272"/>
                  <a:pt x="2622444" y="929051"/>
                  <a:pt x="2623254" y="928609"/>
                </a:cubicBezTo>
                <a:close/>
                <a:moveTo>
                  <a:pt x="2553827" y="799106"/>
                </a:moveTo>
                <a:cubicBezTo>
                  <a:pt x="2556257" y="797266"/>
                  <a:pt x="2556772" y="793732"/>
                  <a:pt x="2554858" y="791302"/>
                </a:cubicBezTo>
                <a:lnTo>
                  <a:pt x="2468793" y="678217"/>
                </a:lnTo>
                <a:cubicBezTo>
                  <a:pt x="2466878" y="675787"/>
                  <a:pt x="2463418" y="675272"/>
                  <a:pt x="2460988" y="677186"/>
                </a:cubicBezTo>
                <a:cubicBezTo>
                  <a:pt x="2458559" y="679027"/>
                  <a:pt x="2458043" y="682561"/>
                  <a:pt x="2459958" y="684990"/>
                </a:cubicBezTo>
                <a:lnTo>
                  <a:pt x="2546023" y="798075"/>
                </a:lnTo>
                <a:cubicBezTo>
                  <a:pt x="2547127" y="799548"/>
                  <a:pt x="2548821" y="800284"/>
                  <a:pt x="2550514" y="800284"/>
                </a:cubicBezTo>
                <a:cubicBezTo>
                  <a:pt x="2551619" y="800211"/>
                  <a:pt x="2552797" y="799842"/>
                  <a:pt x="2553827" y="799106"/>
                </a:cubicBezTo>
                <a:close/>
                <a:moveTo>
                  <a:pt x="2468498" y="685358"/>
                </a:moveTo>
                <a:cubicBezTo>
                  <a:pt x="2470559" y="683076"/>
                  <a:pt x="2470412" y="679542"/>
                  <a:pt x="2468130" y="677481"/>
                </a:cubicBezTo>
                <a:lnTo>
                  <a:pt x="2368002" y="586262"/>
                </a:lnTo>
                <a:cubicBezTo>
                  <a:pt x="2365720" y="584200"/>
                  <a:pt x="2362186" y="584347"/>
                  <a:pt x="2360125" y="586630"/>
                </a:cubicBezTo>
                <a:cubicBezTo>
                  <a:pt x="2358063" y="588912"/>
                  <a:pt x="2358210" y="592446"/>
                  <a:pt x="2360493" y="594507"/>
                </a:cubicBezTo>
                <a:lnTo>
                  <a:pt x="2460620" y="685726"/>
                </a:lnTo>
                <a:cubicBezTo>
                  <a:pt x="2461725" y="686684"/>
                  <a:pt x="2463050" y="687199"/>
                  <a:pt x="2464449" y="687199"/>
                </a:cubicBezTo>
                <a:cubicBezTo>
                  <a:pt x="2465921" y="687125"/>
                  <a:pt x="2467394" y="686536"/>
                  <a:pt x="2468498" y="685358"/>
                </a:cubicBezTo>
                <a:close/>
                <a:moveTo>
                  <a:pt x="2368959" y="593256"/>
                </a:moveTo>
                <a:cubicBezTo>
                  <a:pt x="2370579" y="590679"/>
                  <a:pt x="2369769" y="587219"/>
                  <a:pt x="2367192" y="585599"/>
                </a:cubicBezTo>
                <a:lnTo>
                  <a:pt x="2257347" y="517424"/>
                </a:lnTo>
                <a:cubicBezTo>
                  <a:pt x="2254770" y="515804"/>
                  <a:pt x="2251310" y="516614"/>
                  <a:pt x="2249690" y="519191"/>
                </a:cubicBezTo>
                <a:cubicBezTo>
                  <a:pt x="2248070" y="521841"/>
                  <a:pt x="2248880" y="525228"/>
                  <a:pt x="2251457" y="526848"/>
                </a:cubicBezTo>
                <a:lnTo>
                  <a:pt x="2361303" y="595023"/>
                </a:lnTo>
                <a:cubicBezTo>
                  <a:pt x="2362260" y="595612"/>
                  <a:pt x="2363290" y="595833"/>
                  <a:pt x="2364247" y="595833"/>
                </a:cubicBezTo>
                <a:cubicBezTo>
                  <a:pt x="2366162" y="595906"/>
                  <a:pt x="2367929" y="594949"/>
                  <a:pt x="2368959" y="593256"/>
                </a:cubicBezTo>
                <a:close/>
                <a:moveTo>
                  <a:pt x="2259629" y="524124"/>
                </a:moveTo>
                <a:cubicBezTo>
                  <a:pt x="2260733" y="521252"/>
                  <a:pt x="2259261" y="518013"/>
                  <a:pt x="2256390" y="516908"/>
                </a:cubicBezTo>
                <a:lnTo>
                  <a:pt x="2141169" y="472808"/>
                </a:lnTo>
                <a:cubicBezTo>
                  <a:pt x="2138298" y="471704"/>
                  <a:pt x="2135058" y="473176"/>
                  <a:pt x="2133954" y="476048"/>
                </a:cubicBezTo>
                <a:cubicBezTo>
                  <a:pt x="2132850" y="478919"/>
                  <a:pt x="2134322" y="482158"/>
                  <a:pt x="2137194" y="483263"/>
                </a:cubicBezTo>
                <a:lnTo>
                  <a:pt x="2252414" y="527363"/>
                </a:lnTo>
                <a:cubicBezTo>
                  <a:pt x="2253076" y="527584"/>
                  <a:pt x="2253813" y="527731"/>
                  <a:pt x="2254475" y="527731"/>
                </a:cubicBezTo>
                <a:cubicBezTo>
                  <a:pt x="2256684" y="527731"/>
                  <a:pt x="2258819" y="526332"/>
                  <a:pt x="2259629" y="524124"/>
                </a:cubicBezTo>
                <a:close/>
                <a:moveTo>
                  <a:pt x="2144703" y="478919"/>
                </a:moveTo>
                <a:cubicBezTo>
                  <a:pt x="2145219" y="475900"/>
                  <a:pt x="2143157" y="473029"/>
                  <a:pt x="2140138" y="472514"/>
                </a:cubicBezTo>
                <a:lnTo>
                  <a:pt x="2023666" y="453372"/>
                </a:lnTo>
                <a:cubicBezTo>
                  <a:pt x="2020574" y="452930"/>
                  <a:pt x="2017777" y="454918"/>
                  <a:pt x="2017261" y="457936"/>
                </a:cubicBezTo>
                <a:cubicBezTo>
                  <a:pt x="2016746" y="460955"/>
                  <a:pt x="2018808" y="463826"/>
                  <a:pt x="2021826" y="464342"/>
                </a:cubicBezTo>
                <a:lnTo>
                  <a:pt x="2138298" y="483484"/>
                </a:lnTo>
                <a:cubicBezTo>
                  <a:pt x="2138592" y="483557"/>
                  <a:pt x="2138960" y="483557"/>
                  <a:pt x="2139255" y="483557"/>
                </a:cubicBezTo>
                <a:cubicBezTo>
                  <a:pt x="2141906" y="483557"/>
                  <a:pt x="2144261" y="481643"/>
                  <a:pt x="2144703" y="478919"/>
                </a:cubicBezTo>
                <a:close/>
                <a:moveTo>
                  <a:pt x="1909330" y="471041"/>
                </a:moveTo>
                <a:lnTo>
                  <a:pt x="2023078" y="464415"/>
                </a:lnTo>
                <a:cubicBezTo>
                  <a:pt x="2026170" y="464268"/>
                  <a:pt x="2028526" y="461617"/>
                  <a:pt x="2028305" y="458525"/>
                </a:cubicBezTo>
                <a:cubicBezTo>
                  <a:pt x="2028084" y="455433"/>
                  <a:pt x="2025654" y="452709"/>
                  <a:pt x="2022415" y="453298"/>
                </a:cubicBezTo>
                <a:lnTo>
                  <a:pt x="1908667" y="459924"/>
                </a:lnTo>
                <a:cubicBezTo>
                  <a:pt x="1905575" y="460071"/>
                  <a:pt x="1903219" y="462722"/>
                  <a:pt x="1903440" y="465814"/>
                </a:cubicBezTo>
                <a:cubicBezTo>
                  <a:pt x="1903587" y="468759"/>
                  <a:pt x="1906090" y="471115"/>
                  <a:pt x="1909035" y="471041"/>
                </a:cubicBezTo>
                <a:cubicBezTo>
                  <a:pt x="1909109" y="471041"/>
                  <a:pt x="1909183" y="471041"/>
                  <a:pt x="1909330" y="471041"/>
                </a:cubicBezTo>
                <a:close/>
                <a:moveTo>
                  <a:pt x="1837179" y="493496"/>
                </a:moveTo>
                <a:lnTo>
                  <a:pt x="1910581" y="470820"/>
                </a:lnTo>
                <a:cubicBezTo>
                  <a:pt x="1913526" y="469937"/>
                  <a:pt x="1915146" y="466771"/>
                  <a:pt x="1914263" y="463826"/>
                </a:cubicBezTo>
                <a:cubicBezTo>
                  <a:pt x="1913379" y="460881"/>
                  <a:pt x="1910213" y="459262"/>
                  <a:pt x="1907268" y="460145"/>
                </a:cubicBezTo>
                <a:lnTo>
                  <a:pt x="1833866" y="482821"/>
                </a:lnTo>
                <a:cubicBezTo>
                  <a:pt x="1830921" y="483704"/>
                  <a:pt x="1829301" y="486870"/>
                  <a:pt x="1830185" y="489815"/>
                </a:cubicBezTo>
                <a:cubicBezTo>
                  <a:pt x="1830921" y="492245"/>
                  <a:pt x="1833130" y="493791"/>
                  <a:pt x="1835559" y="493717"/>
                </a:cubicBezTo>
                <a:cubicBezTo>
                  <a:pt x="1836148" y="493717"/>
                  <a:pt x="1836664" y="493644"/>
                  <a:pt x="1837179" y="493496"/>
                </a:cubicBezTo>
                <a:close/>
                <a:moveTo>
                  <a:pt x="73830" y="1000318"/>
                </a:moveTo>
                <a:lnTo>
                  <a:pt x="76112" y="998919"/>
                </a:lnTo>
                <a:cubicBezTo>
                  <a:pt x="78763" y="997300"/>
                  <a:pt x="79646" y="993913"/>
                  <a:pt x="78027" y="991263"/>
                </a:cubicBezTo>
                <a:cubicBezTo>
                  <a:pt x="76407" y="988612"/>
                  <a:pt x="72947" y="987802"/>
                  <a:pt x="70370" y="989349"/>
                </a:cubicBezTo>
                <a:lnTo>
                  <a:pt x="68087" y="990747"/>
                </a:lnTo>
                <a:cubicBezTo>
                  <a:pt x="65437" y="992367"/>
                  <a:pt x="64553" y="995754"/>
                  <a:pt x="66173" y="998404"/>
                </a:cubicBezTo>
                <a:cubicBezTo>
                  <a:pt x="67204" y="1000171"/>
                  <a:pt x="69118" y="1001128"/>
                  <a:pt x="70959" y="1001128"/>
                </a:cubicBezTo>
                <a:cubicBezTo>
                  <a:pt x="71989" y="1001128"/>
                  <a:pt x="72947" y="1000834"/>
                  <a:pt x="73830" y="1000318"/>
                </a:cubicBezTo>
                <a:close/>
                <a:moveTo>
                  <a:pt x="73977" y="999729"/>
                </a:moveTo>
                <a:lnTo>
                  <a:pt x="90763" y="997594"/>
                </a:lnTo>
                <a:cubicBezTo>
                  <a:pt x="93782" y="997226"/>
                  <a:pt x="95991" y="994429"/>
                  <a:pt x="95549" y="991336"/>
                </a:cubicBezTo>
                <a:cubicBezTo>
                  <a:pt x="95181" y="988244"/>
                  <a:pt x="92309" y="986035"/>
                  <a:pt x="89291" y="986551"/>
                </a:cubicBezTo>
                <a:lnTo>
                  <a:pt x="72505" y="988686"/>
                </a:lnTo>
                <a:cubicBezTo>
                  <a:pt x="69486" y="989054"/>
                  <a:pt x="67278" y="991852"/>
                  <a:pt x="67719" y="994944"/>
                </a:cubicBezTo>
                <a:cubicBezTo>
                  <a:pt x="68087" y="997742"/>
                  <a:pt x="70517" y="999803"/>
                  <a:pt x="73241" y="999803"/>
                </a:cubicBezTo>
                <a:cubicBezTo>
                  <a:pt x="73536" y="999729"/>
                  <a:pt x="73756" y="999729"/>
                  <a:pt x="73977" y="999729"/>
                </a:cubicBezTo>
                <a:close/>
                <a:moveTo>
                  <a:pt x="90395" y="997594"/>
                </a:moveTo>
                <a:lnTo>
                  <a:pt x="118740" y="995533"/>
                </a:lnTo>
                <a:cubicBezTo>
                  <a:pt x="121832" y="995312"/>
                  <a:pt x="124115" y="992662"/>
                  <a:pt x="123894" y="989569"/>
                </a:cubicBezTo>
                <a:cubicBezTo>
                  <a:pt x="123673" y="986477"/>
                  <a:pt x="120949" y="983974"/>
                  <a:pt x="117930" y="984416"/>
                </a:cubicBezTo>
                <a:lnTo>
                  <a:pt x="89585" y="986477"/>
                </a:lnTo>
                <a:cubicBezTo>
                  <a:pt x="86493" y="986698"/>
                  <a:pt x="84211" y="989349"/>
                  <a:pt x="84432" y="992441"/>
                </a:cubicBezTo>
                <a:cubicBezTo>
                  <a:pt x="84653" y="995386"/>
                  <a:pt x="87082" y="997668"/>
                  <a:pt x="90027" y="997594"/>
                </a:cubicBezTo>
                <a:cubicBezTo>
                  <a:pt x="90174" y="997668"/>
                  <a:pt x="90322" y="997668"/>
                  <a:pt x="90395" y="997594"/>
                </a:cubicBezTo>
                <a:close/>
                <a:moveTo>
                  <a:pt x="118593" y="995606"/>
                </a:moveTo>
                <a:lnTo>
                  <a:pt x="161957" y="993619"/>
                </a:lnTo>
                <a:cubicBezTo>
                  <a:pt x="165049" y="993471"/>
                  <a:pt x="167405" y="990895"/>
                  <a:pt x="167258" y="987802"/>
                </a:cubicBezTo>
                <a:cubicBezTo>
                  <a:pt x="167111" y="984784"/>
                  <a:pt x="164607" y="982502"/>
                  <a:pt x="161662" y="982502"/>
                </a:cubicBezTo>
                <a:cubicBezTo>
                  <a:pt x="161589" y="982502"/>
                  <a:pt x="161515" y="982502"/>
                  <a:pt x="161442" y="982502"/>
                </a:cubicBezTo>
                <a:lnTo>
                  <a:pt x="118078" y="984489"/>
                </a:lnTo>
                <a:cubicBezTo>
                  <a:pt x="114985" y="984637"/>
                  <a:pt x="112629" y="987213"/>
                  <a:pt x="112777" y="990306"/>
                </a:cubicBezTo>
                <a:cubicBezTo>
                  <a:pt x="112924" y="993324"/>
                  <a:pt x="115427" y="995680"/>
                  <a:pt x="118372" y="995606"/>
                </a:cubicBezTo>
                <a:cubicBezTo>
                  <a:pt x="118446" y="995606"/>
                  <a:pt x="118519" y="995606"/>
                  <a:pt x="118593" y="995606"/>
                </a:cubicBezTo>
                <a:close/>
                <a:moveTo>
                  <a:pt x="161810" y="993545"/>
                </a:moveTo>
                <a:lnTo>
                  <a:pt x="218941" y="992220"/>
                </a:lnTo>
                <a:cubicBezTo>
                  <a:pt x="222033" y="992146"/>
                  <a:pt x="224463" y="989569"/>
                  <a:pt x="224389" y="986551"/>
                </a:cubicBezTo>
                <a:cubicBezTo>
                  <a:pt x="224316" y="983532"/>
                  <a:pt x="221813" y="981103"/>
                  <a:pt x="218794" y="981103"/>
                </a:cubicBezTo>
                <a:cubicBezTo>
                  <a:pt x="218794" y="981103"/>
                  <a:pt x="218720" y="981103"/>
                  <a:pt x="218720" y="981103"/>
                </a:cubicBezTo>
                <a:lnTo>
                  <a:pt x="161589" y="982428"/>
                </a:lnTo>
                <a:cubicBezTo>
                  <a:pt x="158497" y="982502"/>
                  <a:pt x="156067" y="985078"/>
                  <a:pt x="156141" y="988097"/>
                </a:cubicBezTo>
                <a:cubicBezTo>
                  <a:pt x="156214" y="991115"/>
                  <a:pt x="158718" y="993545"/>
                  <a:pt x="161736" y="993545"/>
                </a:cubicBezTo>
                <a:cubicBezTo>
                  <a:pt x="161736" y="993545"/>
                  <a:pt x="161810" y="993545"/>
                  <a:pt x="161810" y="993545"/>
                </a:cubicBezTo>
                <a:close/>
                <a:moveTo>
                  <a:pt x="294037" y="986551"/>
                </a:moveTo>
                <a:cubicBezTo>
                  <a:pt x="294037" y="983459"/>
                  <a:pt x="291534" y="980956"/>
                  <a:pt x="288442" y="980956"/>
                </a:cubicBezTo>
                <a:lnTo>
                  <a:pt x="218794" y="981029"/>
                </a:lnTo>
                <a:cubicBezTo>
                  <a:pt x="218794" y="981029"/>
                  <a:pt x="218794" y="981029"/>
                  <a:pt x="218794" y="981029"/>
                </a:cubicBezTo>
                <a:cubicBezTo>
                  <a:pt x="215702" y="981029"/>
                  <a:pt x="213272" y="983532"/>
                  <a:pt x="213272" y="986624"/>
                </a:cubicBezTo>
                <a:cubicBezTo>
                  <a:pt x="213272" y="989717"/>
                  <a:pt x="215776" y="992220"/>
                  <a:pt x="218868" y="992220"/>
                </a:cubicBezTo>
                <a:lnTo>
                  <a:pt x="288515" y="992146"/>
                </a:lnTo>
                <a:cubicBezTo>
                  <a:pt x="288515" y="992146"/>
                  <a:pt x="288515" y="992146"/>
                  <a:pt x="288515" y="992146"/>
                </a:cubicBezTo>
                <a:cubicBezTo>
                  <a:pt x="291607" y="992146"/>
                  <a:pt x="294037" y="989643"/>
                  <a:pt x="294037" y="986551"/>
                </a:cubicBezTo>
                <a:close/>
                <a:moveTo>
                  <a:pt x="374802" y="988612"/>
                </a:moveTo>
                <a:cubicBezTo>
                  <a:pt x="374875" y="985520"/>
                  <a:pt x="372446" y="982943"/>
                  <a:pt x="369354" y="982870"/>
                </a:cubicBezTo>
                <a:lnTo>
                  <a:pt x="288589" y="981029"/>
                </a:lnTo>
                <a:cubicBezTo>
                  <a:pt x="288515" y="981029"/>
                  <a:pt x="288442" y="981029"/>
                  <a:pt x="288442" y="981029"/>
                </a:cubicBezTo>
                <a:cubicBezTo>
                  <a:pt x="285423" y="981029"/>
                  <a:pt x="282994" y="983459"/>
                  <a:pt x="282920" y="986477"/>
                </a:cubicBezTo>
                <a:cubicBezTo>
                  <a:pt x="282846" y="989569"/>
                  <a:pt x="285276" y="992073"/>
                  <a:pt x="288368" y="992220"/>
                </a:cubicBezTo>
                <a:lnTo>
                  <a:pt x="369133" y="994060"/>
                </a:lnTo>
                <a:cubicBezTo>
                  <a:pt x="369206" y="994060"/>
                  <a:pt x="369280" y="994060"/>
                  <a:pt x="369280" y="994060"/>
                </a:cubicBezTo>
                <a:cubicBezTo>
                  <a:pt x="372298" y="993987"/>
                  <a:pt x="374728" y="991631"/>
                  <a:pt x="374802" y="988612"/>
                </a:cubicBezTo>
                <a:close/>
                <a:moveTo>
                  <a:pt x="465211" y="993177"/>
                </a:moveTo>
                <a:cubicBezTo>
                  <a:pt x="465358" y="990085"/>
                  <a:pt x="463002" y="987508"/>
                  <a:pt x="459910" y="987361"/>
                </a:cubicBezTo>
                <a:lnTo>
                  <a:pt x="369501" y="982943"/>
                </a:lnTo>
                <a:cubicBezTo>
                  <a:pt x="366188" y="982649"/>
                  <a:pt x="363832" y="985152"/>
                  <a:pt x="363685" y="988244"/>
                </a:cubicBezTo>
                <a:cubicBezTo>
                  <a:pt x="363537" y="991336"/>
                  <a:pt x="365893" y="993913"/>
                  <a:pt x="368985" y="994060"/>
                </a:cubicBezTo>
                <a:lnTo>
                  <a:pt x="459395" y="998478"/>
                </a:lnTo>
                <a:cubicBezTo>
                  <a:pt x="459468" y="998478"/>
                  <a:pt x="459616" y="998478"/>
                  <a:pt x="459689" y="998478"/>
                </a:cubicBezTo>
                <a:cubicBezTo>
                  <a:pt x="462634" y="998478"/>
                  <a:pt x="465064" y="996122"/>
                  <a:pt x="465211" y="993177"/>
                </a:cubicBezTo>
                <a:close/>
                <a:moveTo>
                  <a:pt x="561216" y="998699"/>
                </a:moveTo>
                <a:cubicBezTo>
                  <a:pt x="561363" y="995606"/>
                  <a:pt x="559007" y="992956"/>
                  <a:pt x="555988" y="992809"/>
                </a:cubicBezTo>
                <a:lnTo>
                  <a:pt x="459984" y="987361"/>
                </a:lnTo>
                <a:cubicBezTo>
                  <a:pt x="456891" y="987213"/>
                  <a:pt x="454241" y="989496"/>
                  <a:pt x="454094" y="992588"/>
                </a:cubicBezTo>
                <a:cubicBezTo>
                  <a:pt x="453947" y="995680"/>
                  <a:pt x="456302" y="998331"/>
                  <a:pt x="459321" y="998478"/>
                </a:cubicBezTo>
                <a:lnTo>
                  <a:pt x="555326" y="1003926"/>
                </a:lnTo>
                <a:cubicBezTo>
                  <a:pt x="555473" y="1003926"/>
                  <a:pt x="555547" y="1003926"/>
                  <a:pt x="555694" y="1003926"/>
                </a:cubicBezTo>
                <a:cubicBezTo>
                  <a:pt x="558639" y="1003926"/>
                  <a:pt x="561068" y="1001644"/>
                  <a:pt x="561216" y="998699"/>
                </a:cubicBezTo>
                <a:close/>
                <a:moveTo>
                  <a:pt x="658619" y="1003631"/>
                </a:moveTo>
                <a:cubicBezTo>
                  <a:pt x="658766" y="1000539"/>
                  <a:pt x="656410" y="997962"/>
                  <a:pt x="653318" y="997815"/>
                </a:cubicBezTo>
                <a:lnTo>
                  <a:pt x="555915" y="992809"/>
                </a:lnTo>
                <a:cubicBezTo>
                  <a:pt x="552749" y="992441"/>
                  <a:pt x="550246" y="995017"/>
                  <a:pt x="550098" y="998110"/>
                </a:cubicBezTo>
                <a:cubicBezTo>
                  <a:pt x="549951" y="1001202"/>
                  <a:pt x="552307" y="1003779"/>
                  <a:pt x="555399" y="1003926"/>
                </a:cubicBezTo>
                <a:lnTo>
                  <a:pt x="652803" y="1008932"/>
                </a:lnTo>
                <a:cubicBezTo>
                  <a:pt x="652876" y="1008932"/>
                  <a:pt x="653024" y="1008932"/>
                  <a:pt x="653097" y="1008932"/>
                </a:cubicBezTo>
                <a:cubicBezTo>
                  <a:pt x="656042" y="1008859"/>
                  <a:pt x="658472" y="1006576"/>
                  <a:pt x="658619" y="1003631"/>
                </a:cubicBezTo>
                <a:close/>
                <a:moveTo>
                  <a:pt x="754329" y="1004441"/>
                </a:moveTo>
                <a:cubicBezTo>
                  <a:pt x="754329" y="1001349"/>
                  <a:pt x="751900" y="998846"/>
                  <a:pt x="748807" y="998846"/>
                </a:cubicBezTo>
                <a:lnTo>
                  <a:pt x="653097" y="997742"/>
                </a:lnTo>
                <a:cubicBezTo>
                  <a:pt x="653097" y="997742"/>
                  <a:pt x="653024" y="997742"/>
                  <a:pt x="653024" y="997742"/>
                </a:cubicBezTo>
                <a:cubicBezTo>
                  <a:pt x="650005" y="997742"/>
                  <a:pt x="647502" y="1000245"/>
                  <a:pt x="647502" y="1003263"/>
                </a:cubicBezTo>
                <a:cubicBezTo>
                  <a:pt x="647502" y="1006356"/>
                  <a:pt x="649931" y="1008859"/>
                  <a:pt x="653024" y="1008859"/>
                </a:cubicBezTo>
                <a:lnTo>
                  <a:pt x="748734" y="1009963"/>
                </a:lnTo>
                <a:cubicBezTo>
                  <a:pt x="748734" y="1009963"/>
                  <a:pt x="748807" y="1009963"/>
                  <a:pt x="748807" y="1009963"/>
                </a:cubicBezTo>
                <a:cubicBezTo>
                  <a:pt x="751826" y="1009963"/>
                  <a:pt x="754329" y="1007533"/>
                  <a:pt x="754329" y="1004441"/>
                </a:cubicBezTo>
                <a:close/>
                <a:moveTo>
                  <a:pt x="749102" y="1009963"/>
                </a:moveTo>
                <a:lnTo>
                  <a:pt x="839879" y="1003779"/>
                </a:lnTo>
                <a:cubicBezTo>
                  <a:pt x="842971" y="1003558"/>
                  <a:pt x="845254" y="1000907"/>
                  <a:pt x="845033" y="997815"/>
                </a:cubicBezTo>
                <a:cubicBezTo>
                  <a:pt x="844812" y="994723"/>
                  <a:pt x="842456" y="992293"/>
                  <a:pt x="839069" y="992662"/>
                </a:cubicBezTo>
                <a:lnTo>
                  <a:pt x="748292" y="998846"/>
                </a:lnTo>
                <a:cubicBezTo>
                  <a:pt x="745200" y="999067"/>
                  <a:pt x="742918" y="1001717"/>
                  <a:pt x="743138" y="1004809"/>
                </a:cubicBezTo>
                <a:cubicBezTo>
                  <a:pt x="743359" y="1007754"/>
                  <a:pt x="745789" y="1010037"/>
                  <a:pt x="748734" y="1010037"/>
                </a:cubicBezTo>
                <a:cubicBezTo>
                  <a:pt x="748881" y="1009963"/>
                  <a:pt x="749028" y="1009963"/>
                  <a:pt x="749102" y="1009963"/>
                </a:cubicBezTo>
                <a:close/>
                <a:moveTo>
                  <a:pt x="840174" y="1003779"/>
                </a:moveTo>
                <a:lnTo>
                  <a:pt x="928816" y="993177"/>
                </a:lnTo>
                <a:cubicBezTo>
                  <a:pt x="931908" y="992809"/>
                  <a:pt x="934043" y="990011"/>
                  <a:pt x="933675" y="986993"/>
                </a:cubicBezTo>
                <a:cubicBezTo>
                  <a:pt x="933307" y="983900"/>
                  <a:pt x="930509" y="981765"/>
                  <a:pt x="927491" y="982133"/>
                </a:cubicBezTo>
                <a:lnTo>
                  <a:pt x="838849" y="992735"/>
                </a:lnTo>
                <a:cubicBezTo>
                  <a:pt x="835756" y="993103"/>
                  <a:pt x="833621" y="995901"/>
                  <a:pt x="833989" y="998919"/>
                </a:cubicBezTo>
                <a:cubicBezTo>
                  <a:pt x="834358" y="1001791"/>
                  <a:pt x="836787" y="1003852"/>
                  <a:pt x="839585" y="1003852"/>
                </a:cubicBezTo>
                <a:cubicBezTo>
                  <a:pt x="839806" y="1003852"/>
                  <a:pt x="840027" y="1003779"/>
                  <a:pt x="840174" y="1003779"/>
                </a:cubicBezTo>
                <a:close/>
                <a:moveTo>
                  <a:pt x="928963" y="993177"/>
                </a:moveTo>
                <a:lnTo>
                  <a:pt x="1018268" y="980808"/>
                </a:lnTo>
                <a:cubicBezTo>
                  <a:pt x="1021287" y="980367"/>
                  <a:pt x="1023422" y="977569"/>
                  <a:pt x="1023054" y="974550"/>
                </a:cubicBezTo>
                <a:cubicBezTo>
                  <a:pt x="1022612" y="971532"/>
                  <a:pt x="1019741" y="969397"/>
                  <a:pt x="1016796" y="969765"/>
                </a:cubicBezTo>
                <a:lnTo>
                  <a:pt x="927491" y="982133"/>
                </a:lnTo>
                <a:cubicBezTo>
                  <a:pt x="924472" y="982575"/>
                  <a:pt x="922337" y="985373"/>
                  <a:pt x="922705" y="988391"/>
                </a:cubicBezTo>
                <a:cubicBezTo>
                  <a:pt x="923074" y="991189"/>
                  <a:pt x="925503" y="993251"/>
                  <a:pt x="928227" y="993177"/>
                </a:cubicBezTo>
                <a:cubicBezTo>
                  <a:pt x="928448" y="993177"/>
                  <a:pt x="928669" y="993177"/>
                  <a:pt x="928963" y="993177"/>
                </a:cubicBezTo>
                <a:close/>
                <a:moveTo>
                  <a:pt x="1018268" y="980808"/>
                </a:moveTo>
                <a:lnTo>
                  <a:pt x="1109487" y="967851"/>
                </a:lnTo>
                <a:cubicBezTo>
                  <a:pt x="1112580" y="967409"/>
                  <a:pt x="1114641" y="964611"/>
                  <a:pt x="1114199" y="961593"/>
                </a:cubicBezTo>
                <a:cubicBezTo>
                  <a:pt x="1113758" y="958500"/>
                  <a:pt x="1110886" y="956292"/>
                  <a:pt x="1107941" y="956881"/>
                </a:cubicBezTo>
                <a:lnTo>
                  <a:pt x="1016722" y="969838"/>
                </a:lnTo>
                <a:cubicBezTo>
                  <a:pt x="1013630" y="970280"/>
                  <a:pt x="1011569" y="973078"/>
                  <a:pt x="1012010" y="976096"/>
                </a:cubicBezTo>
                <a:cubicBezTo>
                  <a:pt x="1012378" y="978894"/>
                  <a:pt x="1014808" y="980882"/>
                  <a:pt x="1017532" y="980882"/>
                </a:cubicBezTo>
                <a:cubicBezTo>
                  <a:pt x="1017753" y="980808"/>
                  <a:pt x="1017974" y="980808"/>
                  <a:pt x="1018268" y="980808"/>
                </a:cubicBezTo>
                <a:close/>
                <a:moveTo>
                  <a:pt x="1109414" y="967851"/>
                </a:moveTo>
                <a:lnTo>
                  <a:pt x="1203872" y="955335"/>
                </a:lnTo>
                <a:cubicBezTo>
                  <a:pt x="1206965" y="954967"/>
                  <a:pt x="1209100" y="952095"/>
                  <a:pt x="1208658" y="949077"/>
                </a:cubicBezTo>
                <a:cubicBezTo>
                  <a:pt x="1208290" y="945985"/>
                  <a:pt x="1205271" y="943849"/>
                  <a:pt x="1202400" y="944291"/>
                </a:cubicBezTo>
                <a:lnTo>
                  <a:pt x="1107941" y="956807"/>
                </a:lnTo>
                <a:cubicBezTo>
                  <a:pt x="1104849" y="957175"/>
                  <a:pt x="1102714" y="960046"/>
                  <a:pt x="1103156" y="963065"/>
                </a:cubicBezTo>
                <a:cubicBezTo>
                  <a:pt x="1103524" y="965863"/>
                  <a:pt x="1105954" y="967924"/>
                  <a:pt x="1108678" y="967924"/>
                </a:cubicBezTo>
                <a:cubicBezTo>
                  <a:pt x="1108972" y="967851"/>
                  <a:pt x="1109193" y="967851"/>
                  <a:pt x="1109414" y="967851"/>
                </a:cubicBezTo>
                <a:close/>
                <a:moveTo>
                  <a:pt x="1203799" y="955335"/>
                </a:moveTo>
                <a:lnTo>
                  <a:pt x="1299214" y="943849"/>
                </a:lnTo>
                <a:cubicBezTo>
                  <a:pt x="1302307" y="943481"/>
                  <a:pt x="1304442" y="940684"/>
                  <a:pt x="1304074" y="937665"/>
                </a:cubicBezTo>
                <a:cubicBezTo>
                  <a:pt x="1303705" y="934573"/>
                  <a:pt x="1300687" y="932364"/>
                  <a:pt x="1297889" y="932806"/>
                </a:cubicBezTo>
                <a:lnTo>
                  <a:pt x="1202474" y="944291"/>
                </a:lnTo>
                <a:cubicBezTo>
                  <a:pt x="1199381" y="944659"/>
                  <a:pt x="1197246" y="947457"/>
                  <a:pt x="1197614" y="950476"/>
                </a:cubicBezTo>
                <a:cubicBezTo>
                  <a:pt x="1197983" y="953347"/>
                  <a:pt x="1200412" y="955408"/>
                  <a:pt x="1203210" y="955408"/>
                </a:cubicBezTo>
                <a:cubicBezTo>
                  <a:pt x="1203357" y="955408"/>
                  <a:pt x="1203578" y="955335"/>
                  <a:pt x="1203799" y="955335"/>
                </a:cubicBezTo>
                <a:close/>
                <a:moveTo>
                  <a:pt x="1299141" y="943849"/>
                </a:moveTo>
                <a:lnTo>
                  <a:pt x="1393378" y="933837"/>
                </a:lnTo>
                <a:cubicBezTo>
                  <a:pt x="1396471" y="933542"/>
                  <a:pt x="1398679" y="930744"/>
                  <a:pt x="1398311" y="927726"/>
                </a:cubicBezTo>
                <a:cubicBezTo>
                  <a:pt x="1397943" y="924634"/>
                  <a:pt x="1395219" y="922572"/>
                  <a:pt x="1392200" y="922793"/>
                </a:cubicBezTo>
                <a:lnTo>
                  <a:pt x="1297963" y="932806"/>
                </a:lnTo>
                <a:cubicBezTo>
                  <a:pt x="1294871" y="933100"/>
                  <a:pt x="1292662" y="935898"/>
                  <a:pt x="1293030" y="938917"/>
                </a:cubicBezTo>
                <a:cubicBezTo>
                  <a:pt x="1293325" y="941788"/>
                  <a:pt x="1295754" y="943923"/>
                  <a:pt x="1298625" y="943923"/>
                </a:cubicBezTo>
                <a:cubicBezTo>
                  <a:pt x="1298773" y="943923"/>
                  <a:pt x="1298920" y="943923"/>
                  <a:pt x="1299141" y="943849"/>
                </a:cubicBezTo>
                <a:close/>
                <a:moveTo>
                  <a:pt x="1393305" y="933910"/>
                </a:moveTo>
                <a:lnTo>
                  <a:pt x="1484303" y="925885"/>
                </a:lnTo>
                <a:cubicBezTo>
                  <a:pt x="1487395" y="925591"/>
                  <a:pt x="1489604" y="922940"/>
                  <a:pt x="1489383" y="919848"/>
                </a:cubicBezTo>
                <a:cubicBezTo>
                  <a:pt x="1489089" y="916756"/>
                  <a:pt x="1486438" y="914547"/>
                  <a:pt x="1483346" y="914768"/>
                </a:cubicBezTo>
                <a:lnTo>
                  <a:pt x="1392348" y="922793"/>
                </a:lnTo>
                <a:cubicBezTo>
                  <a:pt x="1389256" y="923088"/>
                  <a:pt x="1387047" y="925738"/>
                  <a:pt x="1387268" y="928830"/>
                </a:cubicBezTo>
                <a:cubicBezTo>
                  <a:pt x="1387489" y="931775"/>
                  <a:pt x="1389992" y="933910"/>
                  <a:pt x="1392863" y="933910"/>
                </a:cubicBezTo>
                <a:cubicBezTo>
                  <a:pt x="1393010" y="933910"/>
                  <a:pt x="1393158" y="933910"/>
                  <a:pt x="1393305" y="933910"/>
                </a:cubicBezTo>
                <a:close/>
                <a:moveTo>
                  <a:pt x="1484156" y="925885"/>
                </a:moveTo>
                <a:lnTo>
                  <a:pt x="1569780" y="920290"/>
                </a:lnTo>
                <a:cubicBezTo>
                  <a:pt x="1572872" y="920069"/>
                  <a:pt x="1575154" y="917419"/>
                  <a:pt x="1575007" y="914327"/>
                </a:cubicBezTo>
                <a:cubicBezTo>
                  <a:pt x="1574786" y="911234"/>
                  <a:pt x="1572062" y="908657"/>
                  <a:pt x="1569043" y="909099"/>
                </a:cubicBezTo>
                <a:lnTo>
                  <a:pt x="1483420" y="914695"/>
                </a:lnTo>
                <a:cubicBezTo>
                  <a:pt x="1480327" y="914915"/>
                  <a:pt x="1478045" y="917566"/>
                  <a:pt x="1478192" y="920658"/>
                </a:cubicBezTo>
                <a:cubicBezTo>
                  <a:pt x="1478413" y="923603"/>
                  <a:pt x="1480843" y="925885"/>
                  <a:pt x="1483788" y="925885"/>
                </a:cubicBezTo>
                <a:cubicBezTo>
                  <a:pt x="1483935" y="925885"/>
                  <a:pt x="1484009" y="925885"/>
                  <a:pt x="1484156" y="925885"/>
                </a:cubicBezTo>
                <a:close/>
                <a:moveTo>
                  <a:pt x="1569632" y="920216"/>
                </a:moveTo>
                <a:lnTo>
                  <a:pt x="1649808" y="916462"/>
                </a:lnTo>
                <a:cubicBezTo>
                  <a:pt x="1652900" y="916314"/>
                  <a:pt x="1655256" y="913664"/>
                  <a:pt x="1655109" y="910645"/>
                </a:cubicBezTo>
                <a:cubicBezTo>
                  <a:pt x="1654962" y="907553"/>
                  <a:pt x="1652532" y="905565"/>
                  <a:pt x="1649293" y="905344"/>
                </a:cubicBezTo>
                <a:lnTo>
                  <a:pt x="1569117" y="909099"/>
                </a:lnTo>
                <a:cubicBezTo>
                  <a:pt x="1566025" y="909246"/>
                  <a:pt x="1563669" y="911897"/>
                  <a:pt x="1563816" y="914915"/>
                </a:cubicBezTo>
                <a:cubicBezTo>
                  <a:pt x="1563963" y="917934"/>
                  <a:pt x="1566467" y="920216"/>
                  <a:pt x="1569412" y="920216"/>
                </a:cubicBezTo>
                <a:cubicBezTo>
                  <a:pt x="1569485" y="920216"/>
                  <a:pt x="1569559" y="920216"/>
                  <a:pt x="1569632" y="920216"/>
                </a:cubicBezTo>
                <a:close/>
                <a:moveTo>
                  <a:pt x="1649734" y="916462"/>
                </a:moveTo>
                <a:lnTo>
                  <a:pt x="1724462" y="914032"/>
                </a:lnTo>
                <a:cubicBezTo>
                  <a:pt x="1727554" y="913958"/>
                  <a:pt x="1729984" y="911382"/>
                  <a:pt x="1729836" y="908289"/>
                </a:cubicBezTo>
                <a:cubicBezTo>
                  <a:pt x="1729763" y="905197"/>
                  <a:pt x="1727554" y="903136"/>
                  <a:pt x="1724094" y="902915"/>
                </a:cubicBezTo>
                <a:lnTo>
                  <a:pt x="1649366" y="905344"/>
                </a:lnTo>
                <a:cubicBezTo>
                  <a:pt x="1646274" y="905418"/>
                  <a:pt x="1643845" y="907995"/>
                  <a:pt x="1643992" y="911087"/>
                </a:cubicBezTo>
                <a:cubicBezTo>
                  <a:pt x="1644065" y="914106"/>
                  <a:pt x="1646569" y="916535"/>
                  <a:pt x="1649587" y="916462"/>
                </a:cubicBezTo>
                <a:cubicBezTo>
                  <a:pt x="1649661" y="916462"/>
                  <a:pt x="1649661" y="916462"/>
                  <a:pt x="1649734" y="916462"/>
                </a:cubicBezTo>
                <a:close/>
                <a:moveTo>
                  <a:pt x="1724388" y="914032"/>
                </a:moveTo>
                <a:lnTo>
                  <a:pt x="1793594" y="912412"/>
                </a:lnTo>
                <a:cubicBezTo>
                  <a:pt x="1796686" y="912339"/>
                  <a:pt x="1799116" y="909762"/>
                  <a:pt x="1799042" y="906743"/>
                </a:cubicBezTo>
                <a:cubicBezTo>
                  <a:pt x="1798969" y="903651"/>
                  <a:pt x="1796024" y="901516"/>
                  <a:pt x="1793373" y="901295"/>
                </a:cubicBezTo>
                <a:lnTo>
                  <a:pt x="1724167" y="902915"/>
                </a:lnTo>
                <a:cubicBezTo>
                  <a:pt x="1721075" y="902989"/>
                  <a:pt x="1718646" y="905565"/>
                  <a:pt x="1718719" y="908584"/>
                </a:cubicBezTo>
                <a:cubicBezTo>
                  <a:pt x="1718793" y="911602"/>
                  <a:pt x="1721296" y="914032"/>
                  <a:pt x="1724315" y="914032"/>
                </a:cubicBezTo>
                <a:cubicBezTo>
                  <a:pt x="1724315" y="914032"/>
                  <a:pt x="1724315" y="914032"/>
                  <a:pt x="1724388" y="914032"/>
                </a:cubicBezTo>
                <a:close/>
                <a:moveTo>
                  <a:pt x="1793594" y="912412"/>
                </a:moveTo>
                <a:lnTo>
                  <a:pt x="1857352" y="911087"/>
                </a:lnTo>
                <a:cubicBezTo>
                  <a:pt x="1860444" y="911013"/>
                  <a:pt x="1862874" y="908510"/>
                  <a:pt x="1862800" y="905418"/>
                </a:cubicBezTo>
                <a:cubicBezTo>
                  <a:pt x="1862726" y="902400"/>
                  <a:pt x="1860223" y="899970"/>
                  <a:pt x="1857205" y="899970"/>
                </a:cubicBezTo>
                <a:cubicBezTo>
                  <a:pt x="1857205" y="899970"/>
                  <a:pt x="1857131" y="899970"/>
                  <a:pt x="1857131" y="899970"/>
                </a:cubicBezTo>
                <a:lnTo>
                  <a:pt x="1793373" y="901295"/>
                </a:lnTo>
                <a:cubicBezTo>
                  <a:pt x="1790281" y="901369"/>
                  <a:pt x="1787852" y="903872"/>
                  <a:pt x="1787925" y="906964"/>
                </a:cubicBezTo>
                <a:cubicBezTo>
                  <a:pt x="1787999" y="909983"/>
                  <a:pt x="1790502" y="912412"/>
                  <a:pt x="1793521" y="912412"/>
                </a:cubicBezTo>
                <a:cubicBezTo>
                  <a:pt x="1793521" y="912412"/>
                  <a:pt x="1793521" y="912412"/>
                  <a:pt x="1793594" y="912412"/>
                </a:cubicBezTo>
                <a:close/>
                <a:moveTo>
                  <a:pt x="1914115" y="910645"/>
                </a:moveTo>
                <a:cubicBezTo>
                  <a:pt x="1917207" y="910645"/>
                  <a:pt x="1919637" y="908142"/>
                  <a:pt x="1919637" y="905050"/>
                </a:cubicBezTo>
                <a:cubicBezTo>
                  <a:pt x="1919637" y="901958"/>
                  <a:pt x="1917134" y="899528"/>
                  <a:pt x="1914042" y="899528"/>
                </a:cubicBezTo>
                <a:lnTo>
                  <a:pt x="1857131" y="899970"/>
                </a:lnTo>
                <a:cubicBezTo>
                  <a:pt x="1854039" y="899970"/>
                  <a:pt x="1851609" y="902473"/>
                  <a:pt x="1851609" y="905565"/>
                </a:cubicBezTo>
                <a:cubicBezTo>
                  <a:pt x="1851609" y="908657"/>
                  <a:pt x="1854112" y="911087"/>
                  <a:pt x="1857205" y="911087"/>
                </a:cubicBezTo>
                <a:lnTo>
                  <a:pt x="1914115" y="910645"/>
                </a:lnTo>
                <a:close/>
                <a:moveTo>
                  <a:pt x="1968523" y="906302"/>
                </a:moveTo>
                <a:cubicBezTo>
                  <a:pt x="1968596" y="903209"/>
                  <a:pt x="1966167" y="900706"/>
                  <a:pt x="1963075" y="900633"/>
                </a:cubicBezTo>
                <a:lnTo>
                  <a:pt x="1914263" y="899528"/>
                </a:lnTo>
                <a:cubicBezTo>
                  <a:pt x="1910949" y="899896"/>
                  <a:pt x="1908667" y="901884"/>
                  <a:pt x="1908594" y="904976"/>
                </a:cubicBezTo>
                <a:cubicBezTo>
                  <a:pt x="1908520" y="908068"/>
                  <a:pt x="1910949" y="910572"/>
                  <a:pt x="1914042" y="910645"/>
                </a:cubicBezTo>
                <a:lnTo>
                  <a:pt x="1962854" y="911750"/>
                </a:lnTo>
                <a:cubicBezTo>
                  <a:pt x="1962927" y="911750"/>
                  <a:pt x="1962927" y="911750"/>
                  <a:pt x="1963001" y="911750"/>
                </a:cubicBezTo>
                <a:cubicBezTo>
                  <a:pt x="1966020" y="911750"/>
                  <a:pt x="1968449" y="909320"/>
                  <a:pt x="1968523" y="906302"/>
                </a:cubicBezTo>
                <a:close/>
                <a:moveTo>
                  <a:pt x="7591126" y="2326346"/>
                </a:moveTo>
                <a:cubicBezTo>
                  <a:pt x="7593997" y="2325315"/>
                  <a:pt x="7595470" y="2322076"/>
                  <a:pt x="7594439" y="2319204"/>
                </a:cubicBezTo>
                <a:lnTo>
                  <a:pt x="7594071" y="2318174"/>
                </a:lnTo>
                <a:cubicBezTo>
                  <a:pt x="7592966" y="2315302"/>
                  <a:pt x="7589801" y="2313830"/>
                  <a:pt x="7586929" y="2314861"/>
                </a:cubicBezTo>
                <a:cubicBezTo>
                  <a:pt x="7584058" y="2315891"/>
                  <a:pt x="7582586" y="2319131"/>
                  <a:pt x="7583617" y="2322002"/>
                </a:cubicBezTo>
                <a:lnTo>
                  <a:pt x="7583984" y="2323033"/>
                </a:lnTo>
                <a:cubicBezTo>
                  <a:pt x="7584794" y="2325315"/>
                  <a:pt x="7587003" y="2326714"/>
                  <a:pt x="7589285" y="2326640"/>
                </a:cubicBezTo>
                <a:cubicBezTo>
                  <a:pt x="7589874" y="2326714"/>
                  <a:pt x="7590463" y="2326567"/>
                  <a:pt x="7591126" y="2326346"/>
                </a:cubicBezTo>
                <a:close/>
                <a:moveTo>
                  <a:pt x="7613507" y="2370667"/>
                </a:moveTo>
                <a:cubicBezTo>
                  <a:pt x="7616231" y="2369342"/>
                  <a:pt x="7617409" y="2365955"/>
                  <a:pt x="7616010" y="2363231"/>
                </a:cubicBezTo>
                <a:lnTo>
                  <a:pt x="7594071" y="2318689"/>
                </a:lnTo>
                <a:cubicBezTo>
                  <a:pt x="7592746" y="2315965"/>
                  <a:pt x="7589359" y="2314787"/>
                  <a:pt x="7586635" y="2316186"/>
                </a:cubicBezTo>
                <a:cubicBezTo>
                  <a:pt x="7583911" y="2317511"/>
                  <a:pt x="7582733" y="2320898"/>
                  <a:pt x="7584132" y="2323622"/>
                </a:cubicBezTo>
                <a:lnTo>
                  <a:pt x="7606071" y="2368164"/>
                </a:lnTo>
                <a:cubicBezTo>
                  <a:pt x="7607028" y="2370152"/>
                  <a:pt x="7609016" y="2371256"/>
                  <a:pt x="7611078" y="2371256"/>
                </a:cubicBezTo>
                <a:cubicBezTo>
                  <a:pt x="7611961" y="2371256"/>
                  <a:pt x="7612771" y="2371035"/>
                  <a:pt x="7613507" y="2370667"/>
                </a:cubicBezTo>
                <a:close/>
                <a:moveTo>
                  <a:pt x="7621312" y="2426547"/>
                </a:moveTo>
                <a:cubicBezTo>
                  <a:pt x="7624330" y="2426032"/>
                  <a:pt x="7626391" y="2423160"/>
                  <a:pt x="7625876" y="2420142"/>
                </a:cubicBezTo>
                <a:lnTo>
                  <a:pt x="7616600" y="2364777"/>
                </a:lnTo>
                <a:cubicBezTo>
                  <a:pt x="7616084" y="2361759"/>
                  <a:pt x="7613140" y="2359771"/>
                  <a:pt x="7610195" y="2360212"/>
                </a:cubicBezTo>
                <a:cubicBezTo>
                  <a:pt x="7607176" y="2360728"/>
                  <a:pt x="7605114" y="2363599"/>
                  <a:pt x="7605630" y="2366618"/>
                </a:cubicBezTo>
                <a:lnTo>
                  <a:pt x="7614907" y="2421982"/>
                </a:lnTo>
                <a:cubicBezTo>
                  <a:pt x="7615348" y="2424706"/>
                  <a:pt x="7617777" y="2426621"/>
                  <a:pt x="7620428" y="2426621"/>
                </a:cubicBezTo>
                <a:cubicBezTo>
                  <a:pt x="7620722" y="2426621"/>
                  <a:pt x="7621017" y="2426621"/>
                  <a:pt x="7621312" y="2426547"/>
                </a:cubicBezTo>
                <a:close/>
                <a:moveTo>
                  <a:pt x="7627275" y="2513275"/>
                </a:moveTo>
                <a:cubicBezTo>
                  <a:pt x="7630367" y="2513054"/>
                  <a:pt x="7632649" y="2510404"/>
                  <a:pt x="7632429" y="2507312"/>
                </a:cubicBezTo>
                <a:lnTo>
                  <a:pt x="7625950" y="2420657"/>
                </a:lnTo>
                <a:cubicBezTo>
                  <a:pt x="7625729" y="2417565"/>
                  <a:pt x="7622858" y="2415135"/>
                  <a:pt x="7619986" y="2415503"/>
                </a:cubicBezTo>
                <a:cubicBezTo>
                  <a:pt x="7616894" y="2415724"/>
                  <a:pt x="7614612" y="2418375"/>
                  <a:pt x="7614833" y="2421467"/>
                </a:cubicBezTo>
                <a:lnTo>
                  <a:pt x="7621312" y="2508122"/>
                </a:lnTo>
                <a:cubicBezTo>
                  <a:pt x="7621532" y="2511066"/>
                  <a:pt x="7623962" y="2513275"/>
                  <a:pt x="7626907" y="2513275"/>
                </a:cubicBezTo>
                <a:cubicBezTo>
                  <a:pt x="7626980" y="2513275"/>
                  <a:pt x="7627127" y="2513275"/>
                  <a:pt x="7627275" y="2513275"/>
                </a:cubicBezTo>
                <a:close/>
                <a:moveTo>
                  <a:pt x="7654221" y="2562971"/>
                </a:moveTo>
                <a:cubicBezTo>
                  <a:pt x="7656945" y="2561646"/>
                  <a:pt x="7658123" y="2558259"/>
                  <a:pt x="7656724" y="2555535"/>
                </a:cubicBezTo>
                <a:lnTo>
                  <a:pt x="7631839" y="2505324"/>
                </a:lnTo>
                <a:cubicBezTo>
                  <a:pt x="7630515" y="2502600"/>
                  <a:pt x="7627127" y="2501422"/>
                  <a:pt x="7624403" y="2502821"/>
                </a:cubicBezTo>
                <a:cubicBezTo>
                  <a:pt x="7621679" y="2504146"/>
                  <a:pt x="7620502" y="2507532"/>
                  <a:pt x="7621900" y="2510257"/>
                </a:cubicBezTo>
                <a:lnTo>
                  <a:pt x="7646785" y="2560468"/>
                </a:lnTo>
                <a:cubicBezTo>
                  <a:pt x="7647742" y="2562455"/>
                  <a:pt x="7649730" y="2563560"/>
                  <a:pt x="7651792" y="2563560"/>
                </a:cubicBezTo>
                <a:cubicBezTo>
                  <a:pt x="7652602" y="2563486"/>
                  <a:pt x="7653411" y="2563339"/>
                  <a:pt x="7654221" y="2562971"/>
                </a:cubicBezTo>
                <a:close/>
                <a:moveTo>
                  <a:pt x="7655767" y="2564738"/>
                </a:moveTo>
                <a:lnTo>
                  <a:pt x="7657093" y="2559216"/>
                </a:lnTo>
                <a:cubicBezTo>
                  <a:pt x="7657829" y="2556198"/>
                  <a:pt x="7655988" y="2553179"/>
                  <a:pt x="7652969" y="2552516"/>
                </a:cubicBezTo>
                <a:cubicBezTo>
                  <a:pt x="7649951" y="2551780"/>
                  <a:pt x="7646932" y="2553621"/>
                  <a:pt x="7646270" y="2556639"/>
                </a:cubicBezTo>
                <a:lnTo>
                  <a:pt x="7644944" y="2562161"/>
                </a:lnTo>
                <a:cubicBezTo>
                  <a:pt x="7644208" y="2565180"/>
                  <a:pt x="7646049" y="2568198"/>
                  <a:pt x="7649067" y="2568861"/>
                </a:cubicBezTo>
                <a:cubicBezTo>
                  <a:pt x="7649509" y="2569008"/>
                  <a:pt x="7649951" y="2569008"/>
                  <a:pt x="7650466" y="2569008"/>
                </a:cubicBezTo>
                <a:cubicBezTo>
                  <a:pt x="7652895" y="2569008"/>
                  <a:pt x="7655178" y="2567314"/>
                  <a:pt x="7655767" y="2564738"/>
                </a:cubicBezTo>
                <a:close/>
                <a:moveTo>
                  <a:pt x="9610831" y="1467089"/>
                </a:moveTo>
                <a:cubicBezTo>
                  <a:pt x="9612229" y="1464365"/>
                  <a:pt x="9611125" y="1460979"/>
                  <a:pt x="9608401" y="1459580"/>
                </a:cubicBezTo>
                <a:lnTo>
                  <a:pt x="9572841" y="1441616"/>
                </a:lnTo>
                <a:cubicBezTo>
                  <a:pt x="9570117" y="1440217"/>
                  <a:pt x="9566731" y="1441321"/>
                  <a:pt x="9565331" y="1444045"/>
                </a:cubicBezTo>
                <a:cubicBezTo>
                  <a:pt x="9563933" y="1446769"/>
                  <a:pt x="9565037" y="1450156"/>
                  <a:pt x="9567761" y="1451555"/>
                </a:cubicBezTo>
                <a:lnTo>
                  <a:pt x="9603321" y="1469519"/>
                </a:lnTo>
                <a:cubicBezTo>
                  <a:pt x="9604131" y="1469961"/>
                  <a:pt x="9605014" y="1470108"/>
                  <a:pt x="9605898" y="1470108"/>
                </a:cubicBezTo>
                <a:cubicBezTo>
                  <a:pt x="9607959" y="1470108"/>
                  <a:pt x="9609874" y="1469004"/>
                  <a:pt x="9610831" y="1467089"/>
                </a:cubicBezTo>
                <a:close/>
                <a:moveTo>
                  <a:pt x="9661925" y="1492858"/>
                </a:moveTo>
                <a:cubicBezTo>
                  <a:pt x="9663324" y="1490133"/>
                  <a:pt x="9662220" y="1486747"/>
                  <a:pt x="9659496" y="1485348"/>
                </a:cubicBezTo>
                <a:lnTo>
                  <a:pt x="9608401" y="1459580"/>
                </a:lnTo>
                <a:cubicBezTo>
                  <a:pt x="9605677" y="1458181"/>
                  <a:pt x="9602290" y="1459285"/>
                  <a:pt x="9600892" y="1462009"/>
                </a:cubicBezTo>
                <a:cubicBezTo>
                  <a:pt x="9599493" y="1464734"/>
                  <a:pt x="9600597" y="1468120"/>
                  <a:pt x="9603321" y="1469519"/>
                </a:cubicBezTo>
                <a:lnTo>
                  <a:pt x="9654415" y="1495287"/>
                </a:lnTo>
                <a:cubicBezTo>
                  <a:pt x="9655226" y="1495729"/>
                  <a:pt x="9656109" y="1495876"/>
                  <a:pt x="9656993" y="1495876"/>
                </a:cubicBezTo>
                <a:cubicBezTo>
                  <a:pt x="9659053" y="1495876"/>
                  <a:pt x="9660968" y="1494772"/>
                  <a:pt x="9661925" y="1492858"/>
                </a:cubicBezTo>
                <a:close/>
                <a:moveTo>
                  <a:pt x="9672011" y="1509496"/>
                </a:moveTo>
                <a:cubicBezTo>
                  <a:pt x="9674441" y="1507582"/>
                  <a:pt x="9674883" y="1504122"/>
                  <a:pt x="9672968" y="1501692"/>
                </a:cubicBezTo>
                <a:lnTo>
                  <a:pt x="9661336" y="1486894"/>
                </a:lnTo>
                <a:cubicBezTo>
                  <a:pt x="9659422" y="1484465"/>
                  <a:pt x="9655888" y="1484023"/>
                  <a:pt x="9653532" y="1485937"/>
                </a:cubicBezTo>
                <a:cubicBezTo>
                  <a:pt x="9651102" y="1487851"/>
                  <a:pt x="9650661" y="1491311"/>
                  <a:pt x="9652575" y="1493741"/>
                </a:cubicBezTo>
                <a:lnTo>
                  <a:pt x="9664208" y="1508539"/>
                </a:lnTo>
                <a:cubicBezTo>
                  <a:pt x="9665312" y="1509938"/>
                  <a:pt x="9666932" y="1510674"/>
                  <a:pt x="9668625" y="1510674"/>
                </a:cubicBezTo>
                <a:cubicBezTo>
                  <a:pt x="9669803" y="1510674"/>
                  <a:pt x="9671054" y="1510306"/>
                  <a:pt x="9672011" y="1509496"/>
                </a:cubicBezTo>
                <a:close/>
                <a:moveTo>
                  <a:pt x="9707719" y="1529448"/>
                </a:moveTo>
                <a:cubicBezTo>
                  <a:pt x="9709339" y="1526798"/>
                  <a:pt x="9708529" y="1523411"/>
                  <a:pt x="9705951" y="1521791"/>
                </a:cubicBezTo>
                <a:lnTo>
                  <a:pt x="9671570" y="1500367"/>
                </a:lnTo>
                <a:cubicBezTo>
                  <a:pt x="9668993" y="1498747"/>
                  <a:pt x="9665532" y="1499557"/>
                  <a:pt x="9663913" y="1502134"/>
                </a:cubicBezTo>
                <a:cubicBezTo>
                  <a:pt x="9662293" y="1504711"/>
                  <a:pt x="9663103" y="1508171"/>
                  <a:pt x="9665680" y="1509791"/>
                </a:cubicBezTo>
                <a:lnTo>
                  <a:pt x="9700062" y="1531215"/>
                </a:lnTo>
                <a:cubicBezTo>
                  <a:pt x="9701019" y="1531804"/>
                  <a:pt x="9702050" y="1532025"/>
                  <a:pt x="9703081" y="1532025"/>
                </a:cubicBezTo>
                <a:cubicBezTo>
                  <a:pt x="9704848" y="1532099"/>
                  <a:pt x="9706688" y="1531142"/>
                  <a:pt x="9707719" y="1529448"/>
                </a:cubicBezTo>
                <a:close/>
                <a:moveTo>
                  <a:pt x="9719278" y="1536737"/>
                </a:moveTo>
                <a:cubicBezTo>
                  <a:pt x="9720897" y="1534160"/>
                  <a:pt x="9720087" y="1530700"/>
                  <a:pt x="9717511" y="1529080"/>
                </a:cubicBezTo>
                <a:lnTo>
                  <a:pt x="9705879" y="1521865"/>
                </a:lnTo>
                <a:cubicBezTo>
                  <a:pt x="9703301" y="1520245"/>
                  <a:pt x="9699841" y="1520982"/>
                  <a:pt x="9698221" y="1523632"/>
                </a:cubicBezTo>
                <a:cubicBezTo>
                  <a:pt x="9696602" y="1526282"/>
                  <a:pt x="9697412" y="1529669"/>
                  <a:pt x="9699988" y="1531289"/>
                </a:cubicBezTo>
                <a:lnTo>
                  <a:pt x="9711620" y="1538504"/>
                </a:lnTo>
                <a:cubicBezTo>
                  <a:pt x="9712578" y="1539093"/>
                  <a:pt x="9713608" y="1539387"/>
                  <a:pt x="9714639" y="1539387"/>
                </a:cubicBezTo>
                <a:cubicBezTo>
                  <a:pt x="9716480" y="1539314"/>
                  <a:pt x="9718247" y="1538430"/>
                  <a:pt x="9719278" y="1536737"/>
                </a:cubicBezTo>
                <a:close/>
                <a:moveTo>
                  <a:pt x="9739450" y="1554480"/>
                </a:moveTo>
                <a:cubicBezTo>
                  <a:pt x="9741438" y="1552124"/>
                  <a:pt x="9741070" y="1548590"/>
                  <a:pt x="9738714" y="1546603"/>
                </a:cubicBezTo>
                <a:lnTo>
                  <a:pt x="9718099" y="1529448"/>
                </a:lnTo>
                <a:cubicBezTo>
                  <a:pt x="9715744" y="1527460"/>
                  <a:pt x="9712210" y="1527829"/>
                  <a:pt x="9710222" y="1530185"/>
                </a:cubicBezTo>
                <a:cubicBezTo>
                  <a:pt x="9708234" y="1532541"/>
                  <a:pt x="9708603" y="1536074"/>
                  <a:pt x="9710958" y="1538062"/>
                </a:cubicBezTo>
                <a:lnTo>
                  <a:pt x="9731573" y="1555216"/>
                </a:lnTo>
                <a:cubicBezTo>
                  <a:pt x="9732603" y="1556100"/>
                  <a:pt x="9733929" y="1556542"/>
                  <a:pt x="9735180" y="1556542"/>
                </a:cubicBezTo>
                <a:cubicBezTo>
                  <a:pt x="9736800" y="1556468"/>
                  <a:pt x="9738346" y="1555805"/>
                  <a:pt x="9739450" y="1554480"/>
                </a:cubicBezTo>
                <a:close/>
                <a:moveTo>
                  <a:pt x="9747991" y="1561548"/>
                </a:moveTo>
                <a:cubicBezTo>
                  <a:pt x="9749979" y="1559192"/>
                  <a:pt x="9749610" y="1555658"/>
                  <a:pt x="9747255" y="1553670"/>
                </a:cubicBezTo>
                <a:lnTo>
                  <a:pt x="9738788" y="1546603"/>
                </a:lnTo>
                <a:cubicBezTo>
                  <a:pt x="9736431" y="1544615"/>
                  <a:pt x="9732898" y="1544983"/>
                  <a:pt x="9730910" y="1547339"/>
                </a:cubicBezTo>
                <a:cubicBezTo>
                  <a:pt x="9728922" y="1549695"/>
                  <a:pt x="9729290" y="1553229"/>
                  <a:pt x="9731647" y="1555216"/>
                </a:cubicBezTo>
                <a:lnTo>
                  <a:pt x="9740113" y="1562284"/>
                </a:lnTo>
                <a:cubicBezTo>
                  <a:pt x="9741143" y="1563168"/>
                  <a:pt x="9742469" y="1563610"/>
                  <a:pt x="9743720" y="1563610"/>
                </a:cubicBezTo>
                <a:cubicBezTo>
                  <a:pt x="9745267" y="1563536"/>
                  <a:pt x="9746886" y="1562873"/>
                  <a:pt x="9747991" y="1561548"/>
                </a:cubicBezTo>
                <a:close/>
                <a:moveTo>
                  <a:pt x="2284366" y="1834985"/>
                </a:moveTo>
                <a:lnTo>
                  <a:pt x="2374702" y="1801265"/>
                </a:lnTo>
                <a:cubicBezTo>
                  <a:pt x="2377573" y="1800161"/>
                  <a:pt x="2379046" y="1796995"/>
                  <a:pt x="2377942" y="1794124"/>
                </a:cubicBezTo>
                <a:cubicBezTo>
                  <a:pt x="2376837" y="1791252"/>
                  <a:pt x="2373671" y="1789780"/>
                  <a:pt x="2370800" y="1790884"/>
                </a:cubicBezTo>
                <a:lnTo>
                  <a:pt x="2280464" y="1824604"/>
                </a:lnTo>
                <a:cubicBezTo>
                  <a:pt x="2277593" y="1825708"/>
                  <a:pt x="2276121" y="1828874"/>
                  <a:pt x="2277225" y="1831745"/>
                </a:cubicBezTo>
                <a:cubicBezTo>
                  <a:pt x="2278035" y="1834027"/>
                  <a:pt x="2280243" y="1835353"/>
                  <a:pt x="2282452" y="1835353"/>
                </a:cubicBezTo>
                <a:cubicBezTo>
                  <a:pt x="2283115" y="1835353"/>
                  <a:pt x="2283704" y="1835205"/>
                  <a:pt x="2284366" y="1834985"/>
                </a:cubicBezTo>
                <a:close/>
                <a:moveTo>
                  <a:pt x="2375880" y="1800603"/>
                </a:moveTo>
                <a:lnTo>
                  <a:pt x="2453994" y="1746048"/>
                </a:lnTo>
                <a:cubicBezTo>
                  <a:pt x="2456497" y="1744281"/>
                  <a:pt x="2457160" y="1740820"/>
                  <a:pt x="2455393" y="1738317"/>
                </a:cubicBezTo>
                <a:cubicBezTo>
                  <a:pt x="2453626" y="1735740"/>
                  <a:pt x="2450092" y="1735151"/>
                  <a:pt x="2447663" y="1736918"/>
                </a:cubicBezTo>
                <a:lnTo>
                  <a:pt x="2369548" y="1791473"/>
                </a:lnTo>
                <a:cubicBezTo>
                  <a:pt x="2367045" y="1793240"/>
                  <a:pt x="2366383" y="1796700"/>
                  <a:pt x="2368150" y="1799204"/>
                </a:cubicBezTo>
                <a:cubicBezTo>
                  <a:pt x="2369254" y="1800750"/>
                  <a:pt x="2371021" y="1801633"/>
                  <a:pt x="2372788" y="1801560"/>
                </a:cubicBezTo>
                <a:cubicBezTo>
                  <a:pt x="2373892" y="1801633"/>
                  <a:pt x="2374923" y="1801265"/>
                  <a:pt x="2375880" y="1800603"/>
                </a:cubicBezTo>
                <a:close/>
                <a:moveTo>
                  <a:pt x="2455098" y="1745017"/>
                </a:moveTo>
                <a:lnTo>
                  <a:pt x="2518782" y="1669332"/>
                </a:lnTo>
                <a:cubicBezTo>
                  <a:pt x="2520770" y="1666976"/>
                  <a:pt x="2520476" y="1663443"/>
                  <a:pt x="2518120" y="1661455"/>
                </a:cubicBezTo>
                <a:cubicBezTo>
                  <a:pt x="2515764" y="1659467"/>
                  <a:pt x="2512230" y="1659761"/>
                  <a:pt x="2510242" y="1662117"/>
                </a:cubicBezTo>
                <a:lnTo>
                  <a:pt x="2446558" y="1737802"/>
                </a:lnTo>
                <a:cubicBezTo>
                  <a:pt x="2444570" y="1740158"/>
                  <a:pt x="2444865" y="1743692"/>
                  <a:pt x="2447221" y="1745680"/>
                </a:cubicBezTo>
                <a:cubicBezTo>
                  <a:pt x="2448252" y="1746563"/>
                  <a:pt x="2449577" y="1747005"/>
                  <a:pt x="2450828" y="1747005"/>
                </a:cubicBezTo>
                <a:cubicBezTo>
                  <a:pt x="2452448" y="1747005"/>
                  <a:pt x="2453994" y="1746342"/>
                  <a:pt x="2455098" y="1745017"/>
                </a:cubicBezTo>
                <a:close/>
                <a:moveTo>
                  <a:pt x="2519519" y="1668228"/>
                </a:moveTo>
                <a:lnTo>
                  <a:pt x="2566564" y="1571193"/>
                </a:lnTo>
                <a:cubicBezTo>
                  <a:pt x="2567889" y="1568395"/>
                  <a:pt x="2566785" y="1565082"/>
                  <a:pt x="2563987" y="1563757"/>
                </a:cubicBezTo>
                <a:cubicBezTo>
                  <a:pt x="2561263" y="1562432"/>
                  <a:pt x="2557877" y="1563536"/>
                  <a:pt x="2556551" y="1566334"/>
                </a:cubicBezTo>
                <a:lnTo>
                  <a:pt x="2509506" y="1663369"/>
                </a:lnTo>
                <a:cubicBezTo>
                  <a:pt x="2508181" y="1666167"/>
                  <a:pt x="2509285" y="1669480"/>
                  <a:pt x="2512083" y="1670805"/>
                </a:cubicBezTo>
                <a:cubicBezTo>
                  <a:pt x="2512893" y="1671173"/>
                  <a:pt x="2513703" y="1671394"/>
                  <a:pt x="2514586" y="1671394"/>
                </a:cubicBezTo>
                <a:cubicBezTo>
                  <a:pt x="2516574" y="1671320"/>
                  <a:pt x="2518562" y="1670142"/>
                  <a:pt x="2519519" y="1668228"/>
                </a:cubicBezTo>
                <a:close/>
                <a:moveTo>
                  <a:pt x="2566932" y="1570162"/>
                </a:moveTo>
                <a:lnTo>
                  <a:pt x="2596013" y="1456414"/>
                </a:lnTo>
                <a:cubicBezTo>
                  <a:pt x="2596750" y="1453469"/>
                  <a:pt x="2594983" y="1450377"/>
                  <a:pt x="2591964" y="1449641"/>
                </a:cubicBezTo>
                <a:cubicBezTo>
                  <a:pt x="2589019" y="1448831"/>
                  <a:pt x="2585927" y="1450671"/>
                  <a:pt x="2585191" y="1453690"/>
                </a:cubicBezTo>
                <a:lnTo>
                  <a:pt x="2556109" y="1567438"/>
                </a:lnTo>
                <a:cubicBezTo>
                  <a:pt x="2555373" y="1570383"/>
                  <a:pt x="2557140" y="1573475"/>
                  <a:pt x="2560159" y="1574211"/>
                </a:cubicBezTo>
                <a:cubicBezTo>
                  <a:pt x="2560601" y="1574358"/>
                  <a:pt x="2561116" y="1574358"/>
                  <a:pt x="2561558" y="1574358"/>
                </a:cubicBezTo>
                <a:cubicBezTo>
                  <a:pt x="2564061" y="1574285"/>
                  <a:pt x="2566343" y="1572665"/>
                  <a:pt x="2566932" y="1570162"/>
                </a:cubicBezTo>
                <a:close/>
                <a:moveTo>
                  <a:pt x="2596161" y="1455457"/>
                </a:moveTo>
                <a:lnTo>
                  <a:pt x="2605879" y="1329635"/>
                </a:lnTo>
                <a:cubicBezTo>
                  <a:pt x="2606100" y="1326543"/>
                  <a:pt x="2603817" y="1323892"/>
                  <a:pt x="2600725" y="1323671"/>
                </a:cubicBezTo>
                <a:cubicBezTo>
                  <a:pt x="2597780" y="1323598"/>
                  <a:pt x="2594983" y="1325733"/>
                  <a:pt x="2594762" y="1328825"/>
                </a:cubicBezTo>
                <a:lnTo>
                  <a:pt x="2585043" y="1454647"/>
                </a:lnTo>
                <a:cubicBezTo>
                  <a:pt x="2584822" y="1457739"/>
                  <a:pt x="2587105" y="1460390"/>
                  <a:pt x="2590197" y="1460611"/>
                </a:cubicBezTo>
                <a:cubicBezTo>
                  <a:pt x="2590344" y="1460611"/>
                  <a:pt x="2590492" y="1460611"/>
                  <a:pt x="2590712" y="1460611"/>
                </a:cubicBezTo>
                <a:cubicBezTo>
                  <a:pt x="2593510" y="1460537"/>
                  <a:pt x="2595940" y="1458328"/>
                  <a:pt x="2596161" y="1455457"/>
                </a:cubicBezTo>
                <a:close/>
                <a:moveTo>
                  <a:pt x="2600725" y="1334789"/>
                </a:moveTo>
                <a:cubicBezTo>
                  <a:pt x="2603817" y="1334494"/>
                  <a:pt x="2606100" y="1331844"/>
                  <a:pt x="2605805" y="1328751"/>
                </a:cubicBezTo>
                <a:lnTo>
                  <a:pt x="2594835" y="1195788"/>
                </a:lnTo>
                <a:cubicBezTo>
                  <a:pt x="2594541" y="1192696"/>
                  <a:pt x="2591743" y="1190340"/>
                  <a:pt x="2588798" y="1190708"/>
                </a:cubicBezTo>
                <a:cubicBezTo>
                  <a:pt x="2585706" y="1191003"/>
                  <a:pt x="2583424" y="1193653"/>
                  <a:pt x="2583718" y="1196745"/>
                </a:cubicBezTo>
                <a:lnTo>
                  <a:pt x="2594688" y="1329709"/>
                </a:lnTo>
                <a:cubicBezTo>
                  <a:pt x="2594909" y="1332653"/>
                  <a:pt x="2597412" y="1334862"/>
                  <a:pt x="2600283" y="1334862"/>
                </a:cubicBezTo>
                <a:cubicBezTo>
                  <a:pt x="2600504" y="1334789"/>
                  <a:pt x="2600652" y="1334789"/>
                  <a:pt x="2600725" y="1334789"/>
                </a:cubicBezTo>
                <a:close/>
                <a:moveTo>
                  <a:pt x="2590639" y="1201678"/>
                </a:moveTo>
                <a:cubicBezTo>
                  <a:pt x="2593657" y="1200942"/>
                  <a:pt x="2595498" y="1197923"/>
                  <a:pt x="2594762" y="1194978"/>
                </a:cubicBezTo>
                <a:lnTo>
                  <a:pt x="2561999" y="1059806"/>
                </a:lnTo>
                <a:cubicBezTo>
                  <a:pt x="2561263" y="1056861"/>
                  <a:pt x="2558318" y="1054947"/>
                  <a:pt x="2555300" y="1055683"/>
                </a:cubicBezTo>
                <a:cubicBezTo>
                  <a:pt x="2552281" y="1056419"/>
                  <a:pt x="2550441" y="1059438"/>
                  <a:pt x="2551177" y="1062383"/>
                </a:cubicBezTo>
                <a:lnTo>
                  <a:pt x="2583939" y="1197555"/>
                </a:lnTo>
                <a:cubicBezTo>
                  <a:pt x="2584528" y="1200132"/>
                  <a:pt x="2586884" y="1201825"/>
                  <a:pt x="2589387" y="1201825"/>
                </a:cubicBezTo>
                <a:cubicBezTo>
                  <a:pt x="2589829" y="1201825"/>
                  <a:pt x="2590271" y="1201751"/>
                  <a:pt x="2590639" y="1201678"/>
                </a:cubicBezTo>
                <a:close/>
                <a:moveTo>
                  <a:pt x="2558686" y="1066211"/>
                </a:moveTo>
                <a:cubicBezTo>
                  <a:pt x="2561558" y="1065033"/>
                  <a:pt x="2562956" y="1061794"/>
                  <a:pt x="2561779" y="1058996"/>
                </a:cubicBezTo>
                <a:lnTo>
                  <a:pt x="2508917" y="927505"/>
                </a:lnTo>
                <a:cubicBezTo>
                  <a:pt x="2507739" y="924634"/>
                  <a:pt x="2504500" y="923235"/>
                  <a:pt x="2501628" y="924413"/>
                </a:cubicBezTo>
                <a:cubicBezTo>
                  <a:pt x="2498757" y="925591"/>
                  <a:pt x="2497358" y="928830"/>
                  <a:pt x="2498536" y="931628"/>
                </a:cubicBezTo>
                <a:lnTo>
                  <a:pt x="2551398" y="1063119"/>
                </a:lnTo>
                <a:cubicBezTo>
                  <a:pt x="2552281" y="1065328"/>
                  <a:pt x="2554416" y="1066653"/>
                  <a:pt x="2556625" y="1066579"/>
                </a:cubicBezTo>
                <a:cubicBezTo>
                  <a:pt x="2557361" y="1066653"/>
                  <a:pt x="2558024" y="1066506"/>
                  <a:pt x="2558686" y="1066211"/>
                </a:cubicBezTo>
                <a:close/>
                <a:moveTo>
                  <a:pt x="2506561" y="934352"/>
                </a:moveTo>
                <a:cubicBezTo>
                  <a:pt x="2509212" y="932806"/>
                  <a:pt x="2510095" y="929419"/>
                  <a:pt x="2508549" y="926695"/>
                </a:cubicBezTo>
                <a:lnTo>
                  <a:pt x="2437282" y="804702"/>
                </a:lnTo>
                <a:cubicBezTo>
                  <a:pt x="2435736" y="802051"/>
                  <a:pt x="2432275" y="801168"/>
                  <a:pt x="2429625" y="802714"/>
                </a:cubicBezTo>
                <a:cubicBezTo>
                  <a:pt x="2426975" y="804260"/>
                  <a:pt x="2426091" y="807646"/>
                  <a:pt x="2427637" y="810371"/>
                </a:cubicBezTo>
                <a:lnTo>
                  <a:pt x="2498904" y="932364"/>
                </a:lnTo>
                <a:cubicBezTo>
                  <a:pt x="2499935" y="934131"/>
                  <a:pt x="2501849" y="935162"/>
                  <a:pt x="2503764" y="935162"/>
                </a:cubicBezTo>
                <a:cubicBezTo>
                  <a:pt x="2504721" y="935088"/>
                  <a:pt x="2505678" y="934867"/>
                  <a:pt x="2506561" y="934352"/>
                </a:cubicBezTo>
                <a:close/>
                <a:moveTo>
                  <a:pt x="2436030" y="811917"/>
                </a:moveTo>
                <a:cubicBezTo>
                  <a:pt x="2438386" y="809929"/>
                  <a:pt x="2438754" y="806469"/>
                  <a:pt x="2436766" y="804039"/>
                </a:cubicBezTo>
                <a:lnTo>
                  <a:pt x="2349007" y="697359"/>
                </a:lnTo>
                <a:cubicBezTo>
                  <a:pt x="2347020" y="695003"/>
                  <a:pt x="2343486" y="694635"/>
                  <a:pt x="2341130" y="696623"/>
                </a:cubicBezTo>
                <a:cubicBezTo>
                  <a:pt x="2338774" y="698611"/>
                  <a:pt x="2338406" y="702071"/>
                  <a:pt x="2340394" y="704500"/>
                </a:cubicBezTo>
                <a:lnTo>
                  <a:pt x="2428152" y="811180"/>
                </a:lnTo>
                <a:cubicBezTo>
                  <a:pt x="2429257" y="812506"/>
                  <a:pt x="2430877" y="813242"/>
                  <a:pt x="2432496" y="813242"/>
                </a:cubicBezTo>
                <a:cubicBezTo>
                  <a:pt x="2433748" y="813168"/>
                  <a:pt x="2434999" y="812726"/>
                  <a:pt x="2436030" y="811917"/>
                </a:cubicBezTo>
                <a:close/>
                <a:moveTo>
                  <a:pt x="2349007" y="704500"/>
                </a:moveTo>
                <a:cubicBezTo>
                  <a:pt x="2350995" y="702144"/>
                  <a:pt x="2350701" y="698611"/>
                  <a:pt x="2348345" y="696623"/>
                </a:cubicBezTo>
                <a:lnTo>
                  <a:pt x="2245935" y="610778"/>
                </a:lnTo>
                <a:cubicBezTo>
                  <a:pt x="2243579" y="608790"/>
                  <a:pt x="2240045" y="609085"/>
                  <a:pt x="2238057" y="611441"/>
                </a:cubicBezTo>
                <a:cubicBezTo>
                  <a:pt x="2236069" y="613797"/>
                  <a:pt x="2236364" y="617331"/>
                  <a:pt x="2238720" y="619318"/>
                </a:cubicBezTo>
                <a:lnTo>
                  <a:pt x="2341130" y="705163"/>
                </a:lnTo>
                <a:cubicBezTo>
                  <a:pt x="2342161" y="706046"/>
                  <a:pt x="2343486" y="706488"/>
                  <a:pt x="2344737" y="706488"/>
                </a:cubicBezTo>
                <a:cubicBezTo>
                  <a:pt x="2346357" y="706488"/>
                  <a:pt x="2347903" y="705752"/>
                  <a:pt x="2349007" y="704500"/>
                </a:cubicBezTo>
                <a:close/>
                <a:moveTo>
                  <a:pt x="2247113" y="617846"/>
                </a:moveTo>
                <a:cubicBezTo>
                  <a:pt x="2248659" y="615195"/>
                  <a:pt x="2247702" y="611735"/>
                  <a:pt x="2245052" y="610263"/>
                </a:cubicBezTo>
                <a:lnTo>
                  <a:pt x="2133071" y="546652"/>
                </a:lnTo>
                <a:cubicBezTo>
                  <a:pt x="2130420" y="545106"/>
                  <a:pt x="2127034" y="546063"/>
                  <a:pt x="2125488" y="548714"/>
                </a:cubicBezTo>
                <a:cubicBezTo>
                  <a:pt x="2123942" y="551364"/>
                  <a:pt x="2124898" y="554824"/>
                  <a:pt x="2127549" y="556297"/>
                </a:cubicBezTo>
                <a:lnTo>
                  <a:pt x="2239530" y="619907"/>
                </a:lnTo>
                <a:cubicBezTo>
                  <a:pt x="2240413" y="620423"/>
                  <a:pt x="2241370" y="620644"/>
                  <a:pt x="2242328" y="620644"/>
                </a:cubicBezTo>
                <a:cubicBezTo>
                  <a:pt x="2244242" y="620644"/>
                  <a:pt x="2246082" y="619613"/>
                  <a:pt x="2247113" y="617846"/>
                </a:cubicBezTo>
                <a:close/>
                <a:moveTo>
                  <a:pt x="2135574" y="553278"/>
                </a:moveTo>
                <a:cubicBezTo>
                  <a:pt x="2136605" y="550333"/>
                  <a:pt x="2135058" y="547168"/>
                  <a:pt x="2132114" y="546211"/>
                </a:cubicBezTo>
                <a:lnTo>
                  <a:pt x="2015494" y="505865"/>
                </a:lnTo>
                <a:cubicBezTo>
                  <a:pt x="2012550" y="504908"/>
                  <a:pt x="2009384" y="506380"/>
                  <a:pt x="2008427" y="509325"/>
                </a:cubicBezTo>
                <a:cubicBezTo>
                  <a:pt x="2007396" y="512270"/>
                  <a:pt x="2008942" y="515436"/>
                  <a:pt x="2011887" y="516393"/>
                </a:cubicBezTo>
                <a:lnTo>
                  <a:pt x="2128506" y="556739"/>
                </a:lnTo>
                <a:cubicBezTo>
                  <a:pt x="2129095" y="556960"/>
                  <a:pt x="2129758" y="557033"/>
                  <a:pt x="2130347" y="557033"/>
                </a:cubicBezTo>
                <a:cubicBezTo>
                  <a:pt x="2132629" y="557033"/>
                  <a:pt x="2134764" y="555561"/>
                  <a:pt x="2135574" y="553278"/>
                </a:cubicBezTo>
                <a:close/>
                <a:moveTo>
                  <a:pt x="2019176" y="511902"/>
                </a:moveTo>
                <a:cubicBezTo>
                  <a:pt x="2019617" y="508884"/>
                  <a:pt x="2017482" y="506012"/>
                  <a:pt x="2014390" y="505644"/>
                </a:cubicBezTo>
                <a:lnTo>
                  <a:pt x="1898065" y="489741"/>
                </a:lnTo>
                <a:cubicBezTo>
                  <a:pt x="1895047" y="489373"/>
                  <a:pt x="1892176" y="491435"/>
                  <a:pt x="1891808" y="494527"/>
                </a:cubicBezTo>
                <a:cubicBezTo>
                  <a:pt x="1891366" y="497546"/>
                  <a:pt x="1893501" y="500417"/>
                  <a:pt x="1896593" y="500785"/>
                </a:cubicBezTo>
                <a:lnTo>
                  <a:pt x="2012918" y="516688"/>
                </a:lnTo>
                <a:cubicBezTo>
                  <a:pt x="2013212" y="516688"/>
                  <a:pt x="2013433" y="516761"/>
                  <a:pt x="2013728" y="516761"/>
                </a:cubicBezTo>
                <a:cubicBezTo>
                  <a:pt x="2016452" y="516688"/>
                  <a:pt x="2018808" y="514626"/>
                  <a:pt x="2019176" y="511902"/>
                </a:cubicBezTo>
                <a:close/>
                <a:moveTo>
                  <a:pt x="1798969" y="509252"/>
                </a:moveTo>
                <a:lnTo>
                  <a:pt x="1897771" y="500785"/>
                </a:lnTo>
                <a:cubicBezTo>
                  <a:pt x="1900863" y="500491"/>
                  <a:pt x="1903145" y="497840"/>
                  <a:pt x="1902851" y="494748"/>
                </a:cubicBezTo>
                <a:cubicBezTo>
                  <a:pt x="1902556" y="491656"/>
                  <a:pt x="1899685" y="489447"/>
                  <a:pt x="1896814" y="489668"/>
                </a:cubicBezTo>
                <a:lnTo>
                  <a:pt x="1798012" y="498135"/>
                </a:lnTo>
                <a:cubicBezTo>
                  <a:pt x="1794919" y="498429"/>
                  <a:pt x="1792637" y="501079"/>
                  <a:pt x="1792932" y="504172"/>
                </a:cubicBezTo>
                <a:cubicBezTo>
                  <a:pt x="1793152" y="507117"/>
                  <a:pt x="1795656" y="509325"/>
                  <a:pt x="1798527" y="509252"/>
                </a:cubicBezTo>
                <a:cubicBezTo>
                  <a:pt x="1798674" y="509325"/>
                  <a:pt x="1798821" y="509325"/>
                  <a:pt x="1798969" y="509252"/>
                </a:cubicBezTo>
                <a:close/>
                <a:moveTo>
                  <a:pt x="10643764" y="3085327"/>
                </a:moveTo>
                <a:lnTo>
                  <a:pt x="10710098" y="3015974"/>
                </a:lnTo>
                <a:cubicBezTo>
                  <a:pt x="10712233" y="3013766"/>
                  <a:pt x="10712160" y="3010232"/>
                  <a:pt x="10709951" y="3008097"/>
                </a:cubicBezTo>
                <a:cubicBezTo>
                  <a:pt x="10707743" y="3005962"/>
                  <a:pt x="10704209" y="3006035"/>
                  <a:pt x="10702073" y="3008244"/>
                </a:cubicBezTo>
                <a:lnTo>
                  <a:pt x="10635739" y="3077597"/>
                </a:lnTo>
                <a:cubicBezTo>
                  <a:pt x="10633604" y="3079806"/>
                  <a:pt x="10633677" y="3083339"/>
                  <a:pt x="10635886" y="3085475"/>
                </a:cubicBezTo>
                <a:cubicBezTo>
                  <a:pt x="10636991" y="3086505"/>
                  <a:pt x="10638389" y="3087021"/>
                  <a:pt x="10639789" y="3087021"/>
                </a:cubicBezTo>
                <a:cubicBezTo>
                  <a:pt x="10641261" y="3087021"/>
                  <a:pt x="10642660" y="3086432"/>
                  <a:pt x="10643764" y="3085327"/>
                </a:cubicBezTo>
                <a:close/>
                <a:moveTo>
                  <a:pt x="10560201" y="3134729"/>
                </a:moveTo>
                <a:lnTo>
                  <a:pt x="10642586" y="3086211"/>
                </a:lnTo>
                <a:cubicBezTo>
                  <a:pt x="10645237" y="3084665"/>
                  <a:pt x="10646120" y="3081205"/>
                  <a:pt x="10644574" y="3078554"/>
                </a:cubicBezTo>
                <a:cubicBezTo>
                  <a:pt x="10643028" y="3075904"/>
                  <a:pt x="10639567" y="3075020"/>
                  <a:pt x="10636917" y="3076566"/>
                </a:cubicBezTo>
                <a:lnTo>
                  <a:pt x="10554532" y="3125084"/>
                </a:lnTo>
                <a:cubicBezTo>
                  <a:pt x="10551882" y="3126630"/>
                  <a:pt x="10550999" y="3130090"/>
                  <a:pt x="10552545" y="3132741"/>
                </a:cubicBezTo>
                <a:cubicBezTo>
                  <a:pt x="10553575" y="3134508"/>
                  <a:pt x="10555489" y="3135465"/>
                  <a:pt x="10557404" y="3135465"/>
                </a:cubicBezTo>
                <a:cubicBezTo>
                  <a:pt x="10558361" y="3135538"/>
                  <a:pt x="10559318" y="3135244"/>
                  <a:pt x="10560201" y="3134729"/>
                </a:cubicBezTo>
                <a:close/>
                <a:moveTo>
                  <a:pt x="10485400" y="3156668"/>
                </a:moveTo>
                <a:lnTo>
                  <a:pt x="10558877" y="3135244"/>
                </a:lnTo>
                <a:cubicBezTo>
                  <a:pt x="10561821" y="3134360"/>
                  <a:pt x="10563515" y="3131268"/>
                  <a:pt x="10562704" y="3128323"/>
                </a:cubicBezTo>
                <a:cubicBezTo>
                  <a:pt x="10561821" y="3125378"/>
                  <a:pt x="10558803" y="3123685"/>
                  <a:pt x="10555784" y="3124495"/>
                </a:cubicBezTo>
                <a:lnTo>
                  <a:pt x="10482308" y="3145846"/>
                </a:lnTo>
                <a:cubicBezTo>
                  <a:pt x="10479363" y="3146729"/>
                  <a:pt x="10477670" y="3149821"/>
                  <a:pt x="10478480" y="3152766"/>
                </a:cubicBezTo>
                <a:cubicBezTo>
                  <a:pt x="10479216" y="3155196"/>
                  <a:pt x="10481425" y="3156815"/>
                  <a:pt x="10483854" y="3156742"/>
                </a:cubicBezTo>
                <a:cubicBezTo>
                  <a:pt x="10484370" y="3156889"/>
                  <a:pt x="10484885" y="3156815"/>
                  <a:pt x="10485400" y="3156668"/>
                </a:cubicBezTo>
                <a:close/>
                <a:moveTo>
                  <a:pt x="7437106" y="2320456"/>
                </a:moveTo>
                <a:cubicBezTo>
                  <a:pt x="7437695" y="2317437"/>
                  <a:pt x="7435634" y="2314492"/>
                  <a:pt x="7432615" y="2313977"/>
                </a:cubicBezTo>
                <a:lnTo>
                  <a:pt x="7339924" y="2296749"/>
                </a:lnTo>
                <a:cubicBezTo>
                  <a:pt x="7336905" y="2296234"/>
                  <a:pt x="7333960" y="2298148"/>
                  <a:pt x="7333445" y="2301240"/>
                </a:cubicBezTo>
                <a:cubicBezTo>
                  <a:pt x="7332856" y="2304259"/>
                  <a:pt x="7334917" y="2307204"/>
                  <a:pt x="7337936" y="2307719"/>
                </a:cubicBezTo>
                <a:lnTo>
                  <a:pt x="7430628" y="2324947"/>
                </a:lnTo>
                <a:cubicBezTo>
                  <a:pt x="7430996" y="2325021"/>
                  <a:pt x="7431364" y="2325021"/>
                  <a:pt x="7431732" y="2325021"/>
                </a:cubicBezTo>
                <a:cubicBezTo>
                  <a:pt x="7434235" y="2324947"/>
                  <a:pt x="7436591" y="2323106"/>
                  <a:pt x="7437106" y="2320456"/>
                </a:cubicBezTo>
                <a:close/>
                <a:moveTo>
                  <a:pt x="7344488" y="2302786"/>
                </a:moveTo>
                <a:cubicBezTo>
                  <a:pt x="7344783" y="2299694"/>
                  <a:pt x="7342574" y="2296970"/>
                  <a:pt x="7339556" y="2296676"/>
                </a:cubicBezTo>
                <a:lnTo>
                  <a:pt x="7235305" y="2285779"/>
                </a:lnTo>
                <a:cubicBezTo>
                  <a:pt x="7232213" y="2285485"/>
                  <a:pt x="7229489" y="2287694"/>
                  <a:pt x="7229194" y="2290712"/>
                </a:cubicBezTo>
                <a:cubicBezTo>
                  <a:pt x="7228900" y="2293804"/>
                  <a:pt x="7231108" y="2296528"/>
                  <a:pt x="7234127" y="2296823"/>
                </a:cubicBezTo>
                <a:lnTo>
                  <a:pt x="7338377" y="2307719"/>
                </a:lnTo>
                <a:cubicBezTo>
                  <a:pt x="7338599" y="2307719"/>
                  <a:pt x="7338819" y="2307719"/>
                  <a:pt x="7339040" y="2307719"/>
                </a:cubicBezTo>
                <a:cubicBezTo>
                  <a:pt x="7341764" y="2307793"/>
                  <a:pt x="7344194" y="2305658"/>
                  <a:pt x="7344488" y="2302786"/>
                </a:cubicBezTo>
                <a:close/>
                <a:moveTo>
                  <a:pt x="7240164" y="2291596"/>
                </a:moveTo>
                <a:cubicBezTo>
                  <a:pt x="7240311" y="2288503"/>
                  <a:pt x="7237955" y="2285927"/>
                  <a:pt x="7234863" y="2285779"/>
                </a:cubicBezTo>
                <a:lnTo>
                  <a:pt x="7121778" y="2280699"/>
                </a:lnTo>
                <a:cubicBezTo>
                  <a:pt x="7118759" y="2280331"/>
                  <a:pt x="7116109" y="2282908"/>
                  <a:pt x="7115962" y="2286000"/>
                </a:cubicBezTo>
                <a:cubicBezTo>
                  <a:pt x="7115815" y="2289093"/>
                  <a:pt x="7118171" y="2291669"/>
                  <a:pt x="7121263" y="2291817"/>
                </a:cubicBezTo>
                <a:lnTo>
                  <a:pt x="7234348" y="2296897"/>
                </a:lnTo>
                <a:cubicBezTo>
                  <a:pt x="7234422" y="2296897"/>
                  <a:pt x="7234569" y="2296897"/>
                  <a:pt x="7234643" y="2296897"/>
                </a:cubicBezTo>
                <a:cubicBezTo>
                  <a:pt x="7237587" y="2296897"/>
                  <a:pt x="7240091" y="2294541"/>
                  <a:pt x="7240164" y="2291596"/>
                </a:cubicBezTo>
                <a:close/>
                <a:moveTo>
                  <a:pt x="7003171" y="2293142"/>
                </a:moveTo>
                <a:lnTo>
                  <a:pt x="7121631" y="2291817"/>
                </a:lnTo>
                <a:cubicBezTo>
                  <a:pt x="7124723" y="2291817"/>
                  <a:pt x="7127152" y="2289240"/>
                  <a:pt x="7127152" y="2286147"/>
                </a:cubicBezTo>
                <a:cubicBezTo>
                  <a:pt x="7127152" y="2283055"/>
                  <a:pt x="7124576" y="2280626"/>
                  <a:pt x="7121557" y="2280626"/>
                </a:cubicBezTo>
                <a:cubicBezTo>
                  <a:pt x="7121557" y="2280626"/>
                  <a:pt x="7121557" y="2280626"/>
                  <a:pt x="7121557" y="2280626"/>
                </a:cubicBezTo>
                <a:lnTo>
                  <a:pt x="7003098" y="2281951"/>
                </a:lnTo>
                <a:cubicBezTo>
                  <a:pt x="7000006" y="2281951"/>
                  <a:pt x="6997576" y="2284528"/>
                  <a:pt x="6997576" y="2287620"/>
                </a:cubicBezTo>
                <a:cubicBezTo>
                  <a:pt x="6997576" y="2290712"/>
                  <a:pt x="7000079" y="2293142"/>
                  <a:pt x="7003171" y="2293142"/>
                </a:cubicBezTo>
                <a:cubicBezTo>
                  <a:pt x="7003171" y="2293142"/>
                  <a:pt x="7003171" y="2293142"/>
                  <a:pt x="7003171" y="2293142"/>
                </a:cubicBezTo>
                <a:close/>
                <a:moveTo>
                  <a:pt x="6883165" y="2301388"/>
                </a:moveTo>
                <a:lnTo>
                  <a:pt x="7003466" y="2293068"/>
                </a:lnTo>
                <a:cubicBezTo>
                  <a:pt x="7006558" y="2292847"/>
                  <a:pt x="7008840" y="2290197"/>
                  <a:pt x="7008619" y="2287105"/>
                </a:cubicBezTo>
                <a:cubicBezTo>
                  <a:pt x="7008398" y="2284013"/>
                  <a:pt x="7006116" y="2281583"/>
                  <a:pt x="7002656" y="2281951"/>
                </a:cubicBezTo>
                <a:lnTo>
                  <a:pt x="6882355" y="2290270"/>
                </a:lnTo>
                <a:cubicBezTo>
                  <a:pt x="6879263" y="2290491"/>
                  <a:pt x="6876981" y="2293142"/>
                  <a:pt x="6877202" y="2296234"/>
                </a:cubicBezTo>
                <a:cubicBezTo>
                  <a:pt x="6877423" y="2299179"/>
                  <a:pt x="6879852" y="2301461"/>
                  <a:pt x="6882797" y="2301388"/>
                </a:cubicBezTo>
                <a:cubicBezTo>
                  <a:pt x="6882871" y="2301388"/>
                  <a:pt x="6883018" y="2301388"/>
                  <a:pt x="6883165" y="2301388"/>
                </a:cubicBezTo>
                <a:close/>
                <a:moveTo>
                  <a:pt x="6764779" y="2317216"/>
                </a:moveTo>
                <a:lnTo>
                  <a:pt x="6883460" y="2301388"/>
                </a:lnTo>
                <a:cubicBezTo>
                  <a:pt x="6886552" y="2301020"/>
                  <a:pt x="6888687" y="2298148"/>
                  <a:pt x="6888245" y="2295130"/>
                </a:cubicBezTo>
                <a:cubicBezTo>
                  <a:pt x="6887803" y="2292037"/>
                  <a:pt x="6884932" y="2289902"/>
                  <a:pt x="6881987" y="2290344"/>
                </a:cubicBezTo>
                <a:lnTo>
                  <a:pt x="6763307" y="2306173"/>
                </a:lnTo>
                <a:cubicBezTo>
                  <a:pt x="6760215" y="2306541"/>
                  <a:pt x="6758079" y="2309412"/>
                  <a:pt x="6758521" y="2312431"/>
                </a:cubicBezTo>
                <a:cubicBezTo>
                  <a:pt x="6758890" y="2315229"/>
                  <a:pt x="6761319" y="2317290"/>
                  <a:pt x="6764043" y="2317290"/>
                </a:cubicBezTo>
                <a:cubicBezTo>
                  <a:pt x="6764338" y="2317216"/>
                  <a:pt x="6764558" y="2317216"/>
                  <a:pt x="6764779" y="2317216"/>
                </a:cubicBezTo>
                <a:close/>
                <a:moveTo>
                  <a:pt x="6651768" y="2340923"/>
                </a:moveTo>
                <a:lnTo>
                  <a:pt x="6765221" y="2317069"/>
                </a:lnTo>
                <a:cubicBezTo>
                  <a:pt x="6768239" y="2316407"/>
                  <a:pt x="6770154" y="2313462"/>
                  <a:pt x="6769491" y="2310443"/>
                </a:cubicBezTo>
                <a:cubicBezTo>
                  <a:pt x="6768829" y="2307425"/>
                  <a:pt x="6765957" y="2305510"/>
                  <a:pt x="6762865" y="2306173"/>
                </a:cubicBezTo>
                <a:lnTo>
                  <a:pt x="6649412" y="2330027"/>
                </a:lnTo>
                <a:cubicBezTo>
                  <a:pt x="6646393" y="2330690"/>
                  <a:pt x="6644479" y="2333635"/>
                  <a:pt x="6645068" y="2336653"/>
                </a:cubicBezTo>
                <a:cubicBezTo>
                  <a:pt x="6645657" y="2339303"/>
                  <a:pt x="6647939" y="2341071"/>
                  <a:pt x="6650590" y="2341071"/>
                </a:cubicBezTo>
                <a:cubicBezTo>
                  <a:pt x="6650958" y="2341071"/>
                  <a:pt x="6651326" y="2340997"/>
                  <a:pt x="6651768" y="2340923"/>
                </a:cubicBezTo>
                <a:close/>
                <a:moveTo>
                  <a:pt x="6544572" y="2373759"/>
                </a:moveTo>
                <a:lnTo>
                  <a:pt x="6652209" y="2340850"/>
                </a:lnTo>
                <a:cubicBezTo>
                  <a:pt x="6655154" y="2339966"/>
                  <a:pt x="6656774" y="2336800"/>
                  <a:pt x="6655890" y="2333855"/>
                </a:cubicBezTo>
                <a:cubicBezTo>
                  <a:pt x="6655007" y="2330911"/>
                  <a:pt x="6651915" y="2329291"/>
                  <a:pt x="6648897" y="2330174"/>
                </a:cubicBezTo>
                <a:lnTo>
                  <a:pt x="6541259" y="2363084"/>
                </a:lnTo>
                <a:cubicBezTo>
                  <a:pt x="6538314" y="2363967"/>
                  <a:pt x="6536694" y="2367133"/>
                  <a:pt x="6537578" y="2370078"/>
                </a:cubicBezTo>
                <a:cubicBezTo>
                  <a:pt x="6538314" y="2372508"/>
                  <a:pt x="6540523" y="2374054"/>
                  <a:pt x="6542953" y="2374054"/>
                </a:cubicBezTo>
                <a:cubicBezTo>
                  <a:pt x="6543468" y="2373980"/>
                  <a:pt x="6544057" y="2373906"/>
                  <a:pt x="6544572" y="2373759"/>
                </a:cubicBezTo>
                <a:close/>
                <a:moveTo>
                  <a:pt x="6443708" y="2416534"/>
                </a:moveTo>
                <a:lnTo>
                  <a:pt x="6545088" y="2373538"/>
                </a:lnTo>
                <a:cubicBezTo>
                  <a:pt x="6547885" y="2372360"/>
                  <a:pt x="6549210" y="2369047"/>
                  <a:pt x="6548033" y="2366250"/>
                </a:cubicBezTo>
                <a:cubicBezTo>
                  <a:pt x="6546854" y="2363452"/>
                  <a:pt x="6543542" y="2362127"/>
                  <a:pt x="6540744" y="2363305"/>
                </a:cubicBezTo>
                <a:lnTo>
                  <a:pt x="6439365" y="2406301"/>
                </a:lnTo>
                <a:cubicBezTo>
                  <a:pt x="6436567" y="2407479"/>
                  <a:pt x="6435242" y="2410792"/>
                  <a:pt x="6436420" y="2413589"/>
                </a:cubicBezTo>
                <a:cubicBezTo>
                  <a:pt x="6437303" y="2415724"/>
                  <a:pt x="6439438" y="2416976"/>
                  <a:pt x="6441573" y="2416976"/>
                </a:cubicBezTo>
                <a:cubicBezTo>
                  <a:pt x="6442310" y="2416976"/>
                  <a:pt x="6443046" y="2416829"/>
                  <a:pt x="6443708" y="2416534"/>
                </a:cubicBezTo>
                <a:close/>
                <a:moveTo>
                  <a:pt x="6349618" y="2470279"/>
                </a:moveTo>
                <a:lnTo>
                  <a:pt x="6444297" y="2416240"/>
                </a:lnTo>
                <a:cubicBezTo>
                  <a:pt x="6446948" y="2414694"/>
                  <a:pt x="6447905" y="2411307"/>
                  <a:pt x="6446359" y="2408657"/>
                </a:cubicBezTo>
                <a:cubicBezTo>
                  <a:pt x="6444813" y="2406006"/>
                  <a:pt x="6441426" y="2405049"/>
                  <a:pt x="6438776" y="2406595"/>
                </a:cubicBezTo>
                <a:lnTo>
                  <a:pt x="6344096" y="2460635"/>
                </a:lnTo>
                <a:cubicBezTo>
                  <a:pt x="6341446" y="2462181"/>
                  <a:pt x="6340489" y="2465567"/>
                  <a:pt x="6342035" y="2468218"/>
                </a:cubicBezTo>
                <a:cubicBezTo>
                  <a:pt x="6343066" y="2470058"/>
                  <a:pt x="6344980" y="2471015"/>
                  <a:pt x="6346894" y="2471015"/>
                </a:cubicBezTo>
                <a:cubicBezTo>
                  <a:pt x="6347851" y="2471015"/>
                  <a:pt x="6348735" y="2470795"/>
                  <a:pt x="6349618" y="2470279"/>
                </a:cubicBezTo>
                <a:close/>
                <a:moveTo>
                  <a:pt x="6262669" y="2535877"/>
                </a:moveTo>
                <a:lnTo>
                  <a:pt x="6350281" y="2469911"/>
                </a:lnTo>
                <a:cubicBezTo>
                  <a:pt x="6352710" y="2468071"/>
                  <a:pt x="6353226" y="2464537"/>
                  <a:pt x="6351385" y="2462107"/>
                </a:cubicBezTo>
                <a:cubicBezTo>
                  <a:pt x="6349544" y="2459677"/>
                  <a:pt x="6346084" y="2459162"/>
                  <a:pt x="6343581" y="2461003"/>
                </a:cubicBezTo>
                <a:lnTo>
                  <a:pt x="6256043" y="2526969"/>
                </a:lnTo>
                <a:cubicBezTo>
                  <a:pt x="6253614" y="2528810"/>
                  <a:pt x="6253098" y="2532343"/>
                  <a:pt x="6254939" y="2534773"/>
                </a:cubicBezTo>
                <a:cubicBezTo>
                  <a:pt x="6256043" y="2536245"/>
                  <a:pt x="6257737" y="2536982"/>
                  <a:pt x="6259430" y="2536982"/>
                </a:cubicBezTo>
                <a:cubicBezTo>
                  <a:pt x="6260461" y="2536982"/>
                  <a:pt x="6261638" y="2536614"/>
                  <a:pt x="6262669" y="2535877"/>
                </a:cubicBezTo>
                <a:close/>
                <a:moveTo>
                  <a:pt x="6180653" y="2611268"/>
                </a:moveTo>
                <a:lnTo>
                  <a:pt x="6263037" y="2535583"/>
                </a:lnTo>
                <a:cubicBezTo>
                  <a:pt x="6265319" y="2533521"/>
                  <a:pt x="6265467" y="2529988"/>
                  <a:pt x="6263331" y="2527705"/>
                </a:cubicBezTo>
                <a:cubicBezTo>
                  <a:pt x="6261270" y="2525423"/>
                  <a:pt x="6257737" y="2525349"/>
                  <a:pt x="6255454" y="2527337"/>
                </a:cubicBezTo>
                <a:lnTo>
                  <a:pt x="6173070" y="2603022"/>
                </a:lnTo>
                <a:cubicBezTo>
                  <a:pt x="6170788" y="2605083"/>
                  <a:pt x="6170640" y="2608617"/>
                  <a:pt x="6172701" y="2610900"/>
                </a:cubicBezTo>
                <a:cubicBezTo>
                  <a:pt x="6173806" y="2612078"/>
                  <a:pt x="6175352" y="2612740"/>
                  <a:pt x="6176824" y="2612666"/>
                </a:cubicBezTo>
                <a:cubicBezTo>
                  <a:pt x="6178297" y="2612666"/>
                  <a:pt x="6179622" y="2612225"/>
                  <a:pt x="6180653" y="2611268"/>
                </a:cubicBezTo>
                <a:close/>
                <a:moveTo>
                  <a:pt x="7088500" y="3635072"/>
                </a:moveTo>
                <a:lnTo>
                  <a:pt x="7099986" y="3541865"/>
                </a:lnTo>
                <a:cubicBezTo>
                  <a:pt x="7100354" y="3538846"/>
                  <a:pt x="7098219" y="3536049"/>
                  <a:pt x="7095127" y="3535680"/>
                </a:cubicBezTo>
                <a:cubicBezTo>
                  <a:pt x="7092181" y="3535312"/>
                  <a:pt x="7089310" y="3537447"/>
                  <a:pt x="7088942" y="3540540"/>
                </a:cubicBezTo>
                <a:lnTo>
                  <a:pt x="7077457" y="3633747"/>
                </a:lnTo>
                <a:cubicBezTo>
                  <a:pt x="7077089" y="3636765"/>
                  <a:pt x="7079224" y="3639563"/>
                  <a:pt x="7082316" y="3639931"/>
                </a:cubicBezTo>
                <a:cubicBezTo>
                  <a:pt x="7082537" y="3639931"/>
                  <a:pt x="7082832" y="3640005"/>
                  <a:pt x="7083052" y="3640005"/>
                </a:cubicBezTo>
                <a:cubicBezTo>
                  <a:pt x="7085776" y="3640005"/>
                  <a:pt x="7088132" y="3637943"/>
                  <a:pt x="7088500" y="3635072"/>
                </a:cubicBezTo>
                <a:close/>
                <a:moveTo>
                  <a:pt x="7098513" y="3785116"/>
                </a:moveTo>
                <a:cubicBezTo>
                  <a:pt x="7101605" y="3784821"/>
                  <a:pt x="7103814" y="3782097"/>
                  <a:pt x="7103520" y="3779005"/>
                </a:cubicBezTo>
                <a:lnTo>
                  <a:pt x="7088500" y="3633820"/>
                </a:lnTo>
                <a:cubicBezTo>
                  <a:pt x="7088206" y="3630728"/>
                  <a:pt x="7085408" y="3628666"/>
                  <a:pt x="7082389" y="3628814"/>
                </a:cubicBezTo>
                <a:cubicBezTo>
                  <a:pt x="7079297" y="3629108"/>
                  <a:pt x="7077089" y="3631832"/>
                  <a:pt x="7077383" y="3634925"/>
                </a:cubicBezTo>
                <a:lnTo>
                  <a:pt x="7092403" y="3780109"/>
                </a:lnTo>
                <a:cubicBezTo>
                  <a:pt x="7092697" y="3782981"/>
                  <a:pt x="7095127" y="3785116"/>
                  <a:pt x="7097998" y="3785116"/>
                </a:cubicBezTo>
                <a:cubicBezTo>
                  <a:pt x="7098145" y="3785189"/>
                  <a:pt x="7098366" y="3785189"/>
                  <a:pt x="7098513" y="3785116"/>
                </a:cubicBezTo>
                <a:close/>
                <a:moveTo>
                  <a:pt x="7143497" y="3930595"/>
                </a:moveTo>
                <a:cubicBezTo>
                  <a:pt x="7146442" y="3929712"/>
                  <a:pt x="7148135" y="3926620"/>
                  <a:pt x="7147252" y="3923675"/>
                </a:cubicBezTo>
                <a:lnTo>
                  <a:pt x="7103299" y="3777975"/>
                </a:lnTo>
                <a:cubicBezTo>
                  <a:pt x="7102415" y="3775029"/>
                  <a:pt x="7099323" y="3773336"/>
                  <a:pt x="7096378" y="3774220"/>
                </a:cubicBezTo>
                <a:cubicBezTo>
                  <a:pt x="7093433" y="3775103"/>
                  <a:pt x="7091740" y="3778195"/>
                  <a:pt x="7092623" y="3781140"/>
                </a:cubicBezTo>
                <a:lnTo>
                  <a:pt x="7136576" y="3926840"/>
                </a:lnTo>
                <a:cubicBezTo>
                  <a:pt x="7137313" y="3929270"/>
                  <a:pt x="7139521" y="3930816"/>
                  <a:pt x="7141951" y="3930816"/>
                </a:cubicBezTo>
                <a:cubicBezTo>
                  <a:pt x="7142466" y="3930890"/>
                  <a:pt x="7142982" y="3930816"/>
                  <a:pt x="7143497" y="3930595"/>
                </a:cubicBezTo>
                <a:close/>
                <a:moveTo>
                  <a:pt x="7214249" y="4069154"/>
                </a:moveTo>
                <a:cubicBezTo>
                  <a:pt x="7216973" y="4067755"/>
                  <a:pt x="7218077" y="4064442"/>
                  <a:pt x="7216752" y="4061644"/>
                </a:cubicBezTo>
                <a:lnTo>
                  <a:pt x="7146957" y="3922791"/>
                </a:lnTo>
                <a:cubicBezTo>
                  <a:pt x="7145558" y="3920067"/>
                  <a:pt x="7142172" y="3918963"/>
                  <a:pt x="7139447" y="3920288"/>
                </a:cubicBezTo>
                <a:cubicBezTo>
                  <a:pt x="7136723" y="3921687"/>
                  <a:pt x="7135619" y="3925000"/>
                  <a:pt x="7136944" y="3927798"/>
                </a:cubicBezTo>
                <a:lnTo>
                  <a:pt x="7206739" y="4066651"/>
                </a:lnTo>
                <a:cubicBezTo>
                  <a:pt x="7207696" y="4068639"/>
                  <a:pt x="7209684" y="4069743"/>
                  <a:pt x="7211745" y="4069743"/>
                </a:cubicBezTo>
                <a:cubicBezTo>
                  <a:pt x="7212629" y="4069743"/>
                  <a:pt x="7213439" y="4069522"/>
                  <a:pt x="7214249" y="4069154"/>
                </a:cubicBezTo>
                <a:close/>
                <a:moveTo>
                  <a:pt x="7307603" y="4193356"/>
                </a:moveTo>
                <a:cubicBezTo>
                  <a:pt x="7310106" y="4191516"/>
                  <a:pt x="7310621" y="4188055"/>
                  <a:pt x="7308781" y="4185552"/>
                </a:cubicBezTo>
                <a:lnTo>
                  <a:pt x="7216237" y="4060835"/>
                </a:lnTo>
                <a:cubicBezTo>
                  <a:pt x="7214396" y="4058331"/>
                  <a:pt x="7210862" y="4057816"/>
                  <a:pt x="7208433" y="4059657"/>
                </a:cubicBezTo>
                <a:cubicBezTo>
                  <a:pt x="7205929" y="4061497"/>
                  <a:pt x="7205414" y="4064958"/>
                  <a:pt x="7207255" y="4067461"/>
                </a:cubicBezTo>
                <a:lnTo>
                  <a:pt x="7299799" y="4192178"/>
                </a:lnTo>
                <a:cubicBezTo>
                  <a:pt x="7300903" y="4193651"/>
                  <a:pt x="7302597" y="4194461"/>
                  <a:pt x="7304290" y="4194461"/>
                </a:cubicBezTo>
                <a:cubicBezTo>
                  <a:pt x="7305468" y="4194461"/>
                  <a:pt x="7306572" y="4194093"/>
                  <a:pt x="7307603" y="4193356"/>
                </a:cubicBezTo>
                <a:close/>
                <a:moveTo>
                  <a:pt x="7420394" y="4295987"/>
                </a:moveTo>
                <a:cubicBezTo>
                  <a:pt x="7422455" y="4293705"/>
                  <a:pt x="7422308" y="4290171"/>
                  <a:pt x="7420099" y="4288110"/>
                </a:cubicBezTo>
                <a:lnTo>
                  <a:pt x="7308045" y="4184743"/>
                </a:lnTo>
                <a:cubicBezTo>
                  <a:pt x="7305762" y="4182681"/>
                  <a:pt x="7302229" y="4182828"/>
                  <a:pt x="7300167" y="4185037"/>
                </a:cubicBezTo>
                <a:cubicBezTo>
                  <a:pt x="7298106" y="4187319"/>
                  <a:pt x="7298253" y="4190853"/>
                  <a:pt x="7300462" y="4192915"/>
                </a:cubicBezTo>
                <a:lnTo>
                  <a:pt x="7412516" y="4296282"/>
                </a:lnTo>
                <a:cubicBezTo>
                  <a:pt x="7413621" y="4297313"/>
                  <a:pt x="7414946" y="4297754"/>
                  <a:pt x="7416345" y="4297754"/>
                </a:cubicBezTo>
                <a:cubicBezTo>
                  <a:pt x="7417817" y="4297828"/>
                  <a:pt x="7419289" y="4297165"/>
                  <a:pt x="7420394" y="4295987"/>
                </a:cubicBezTo>
                <a:close/>
                <a:moveTo>
                  <a:pt x="7422970" y="4296282"/>
                </a:moveTo>
                <a:cubicBezTo>
                  <a:pt x="7424590" y="4293631"/>
                  <a:pt x="7423781" y="4290245"/>
                  <a:pt x="7421130" y="4288625"/>
                </a:cubicBezTo>
                <a:lnTo>
                  <a:pt x="7419216" y="4287447"/>
                </a:lnTo>
                <a:cubicBezTo>
                  <a:pt x="7416639" y="4285827"/>
                  <a:pt x="7413179" y="4286711"/>
                  <a:pt x="7411559" y="4289287"/>
                </a:cubicBezTo>
                <a:cubicBezTo>
                  <a:pt x="7409939" y="4291938"/>
                  <a:pt x="7410749" y="4295325"/>
                  <a:pt x="7413399" y="4296945"/>
                </a:cubicBezTo>
                <a:lnTo>
                  <a:pt x="7415314" y="4298122"/>
                </a:lnTo>
                <a:cubicBezTo>
                  <a:pt x="7416197" y="4298711"/>
                  <a:pt x="7417228" y="4298932"/>
                  <a:pt x="7418259" y="4298932"/>
                </a:cubicBezTo>
                <a:cubicBezTo>
                  <a:pt x="7420099" y="4298932"/>
                  <a:pt x="7421866" y="4297975"/>
                  <a:pt x="7422970" y="4296282"/>
                </a:cubicBezTo>
                <a:close/>
                <a:moveTo>
                  <a:pt x="7547835" y="4373218"/>
                </a:moveTo>
                <a:cubicBezTo>
                  <a:pt x="7549455" y="4370568"/>
                  <a:pt x="7548646" y="4367181"/>
                  <a:pt x="7545994" y="4365561"/>
                </a:cubicBezTo>
                <a:lnTo>
                  <a:pt x="7421056" y="4288699"/>
                </a:lnTo>
                <a:cubicBezTo>
                  <a:pt x="7418406" y="4287079"/>
                  <a:pt x="7415019" y="4287889"/>
                  <a:pt x="7413399" y="4290539"/>
                </a:cubicBezTo>
                <a:cubicBezTo>
                  <a:pt x="7411780" y="4293190"/>
                  <a:pt x="7412590" y="4296576"/>
                  <a:pt x="7415240" y="4298196"/>
                </a:cubicBezTo>
                <a:lnTo>
                  <a:pt x="7540179" y="4375059"/>
                </a:lnTo>
                <a:cubicBezTo>
                  <a:pt x="7541136" y="4375648"/>
                  <a:pt x="7542167" y="4375868"/>
                  <a:pt x="7543124" y="4375868"/>
                </a:cubicBezTo>
                <a:cubicBezTo>
                  <a:pt x="7544965" y="4375868"/>
                  <a:pt x="7546805" y="4374911"/>
                  <a:pt x="7547835" y="4373218"/>
                </a:cubicBezTo>
                <a:close/>
                <a:moveTo>
                  <a:pt x="7552179" y="4373512"/>
                </a:moveTo>
                <a:cubicBezTo>
                  <a:pt x="7553210" y="4370641"/>
                  <a:pt x="7551664" y="4367402"/>
                  <a:pt x="7548792" y="4366371"/>
                </a:cubicBezTo>
                <a:lnTo>
                  <a:pt x="7544965" y="4365046"/>
                </a:lnTo>
                <a:cubicBezTo>
                  <a:pt x="7542093" y="4364015"/>
                  <a:pt x="7538853" y="4365561"/>
                  <a:pt x="7537823" y="4368432"/>
                </a:cubicBezTo>
                <a:cubicBezTo>
                  <a:pt x="7536792" y="4371304"/>
                  <a:pt x="7538338" y="4374543"/>
                  <a:pt x="7541210" y="4375574"/>
                </a:cubicBezTo>
                <a:lnTo>
                  <a:pt x="7545038" y="4376899"/>
                </a:lnTo>
                <a:cubicBezTo>
                  <a:pt x="7545701" y="4377120"/>
                  <a:pt x="7546289" y="4377194"/>
                  <a:pt x="7546952" y="4377194"/>
                </a:cubicBezTo>
                <a:cubicBezTo>
                  <a:pt x="7549234" y="4377194"/>
                  <a:pt x="7551370" y="4375795"/>
                  <a:pt x="7552179" y="4373512"/>
                </a:cubicBezTo>
                <a:close/>
                <a:moveTo>
                  <a:pt x="7578905" y="4383084"/>
                </a:moveTo>
                <a:cubicBezTo>
                  <a:pt x="7579936" y="4380212"/>
                  <a:pt x="7578389" y="4376973"/>
                  <a:pt x="7575517" y="4375942"/>
                </a:cubicBezTo>
                <a:lnTo>
                  <a:pt x="7548792" y="4366371"/>
                </a:lnTo>
                <a:cubicBezTo>
                  <a:pt x="7545848" y="4365340"/>
                  <a:pt x="7542682" y="4366887"/>
                  <a:pt x="7541651" y="4369758"/>
                </a:cubicBezTo>
                <a:cubicBezTo>
                  <a:pt x="7540620" y="4372629"/>
                  <a:pt x="7542167" y="4375868"/>
                  <a:pt x="7545038" y="4376899"/>
                </a:cubicBezTo>
                <a:lnTo>
                  <a:pt x="7571763" y="4386470"/>
                </a:lnTo>
                <a:cubicBezTo>
                  <a:pt x="7572426" y="4386691"/>
                  <a:pt x="7573014" y="4386765"/>
                  <a:pt x="7573677" y="4386765"/>
                </a:cubicBezTo>
                <a:cubicBezTo>
                  <a:pt x="7575960" y="4386765"/>
                  <a:pt x="7578095" y="4385292"/>
                  <a:pt x="7578905" y="4383084"/>
                </a:cubicBezTo>
                <a:close/>
                <a:moveTo>
                  <a:pt x="7667989" y="4414889"/>
                </a:moveTo>
                <a:cubicBezTo>
                  <a:pt x="7669019" y="4412018"/>
                  <a:pt x="7667473" y="4408778"/>
                  <a:pt x="7664602" y="4407747"/>
                </a:cubicBezTo>
                <a:lnTo>
                  <a:pt x="7575517" y="4375868"/>
                </a:lnTo>
                <a:cubicBezTo>
                  <a:pt x="7572573" y="4374838"/>
                  <a:pt x="7569407" y="4376384"/>
                  <a:pt x="7568376" y="4379255"/>
                </a:cubicBezTo>
                <a:cubicBezTo>
                  <a:pt x="7567345" y="4382127"/>
                  <a:pt x="7568892" y="4385366"/>
                  <a:pt x="7571763" y="4386396"/>
                </a:cubicBezTo>
                <a:lnTo>
                  <a:pt x="7660847" y="4418275"/>
                </a:lnTo>
                <a:cubicBezTo>
                  <a:pt x="7661510" y="4418496"/>
                  <a:pt x="7662098" y="4418570"/>
                  <a:pt x="7662762" y="4418570"/>
                </a:cubicBezTo>
                <a:cubicBezTo>
                  <a:pt x="7665043" y="4418570"/>
                  <a:pt x="7667179" y="4417171"/>
                  <a:pt x="7667989" y="4414889"/>
                </a:cubicBezTo>
                <a:close/>
                <a:moveTo>
                  <a:pt x="7685142" y="4421073"/>
                </a:moveTo>
                <a:cubicBezTo>
                  <a:pt x="7686173" y="4418202"/>
                  <a:pt x="7684701" y="4414962"/>
                  <a:pt x="7681756" y="4413932"/>
                </a:cubicBezTo>
                <a:lnTo>
                  <a:pt x="7664602" y="4407821"/>
                </a:lnTo>
                <a:cubicBezTo>
                  <a:pt x="7661731" y="4406790"/>
                  <a:pt x="7658491" y="4408263"/>
                  <a:pt x="7657460" y="4411207"/>
                </a:cubicBezTo>
                <a:cubicBezTo>
                  <a:pt x="7656429" y="4414079"/>
                  <a:pt x="7657902" y="4417318"/>
                  <a:pt x="7660847" y="4418349"/>
                </a:cubicBezTo>
                <a:lnTo>
                  <a:pt x="7678001" y="4424460"/>
                </a:lnTo>
                <a:cubicBezTo>
                  <a:pt x="7678664" y="4424681"/>
                  <a:pt x="7679253" y="4424754"/>
                  <a:pt x="7679916" y="4424754"/>
                </a:cubicBezTo>
                <a:cubicBezTo>
                  <a:pt x="7682197" y="4424754"/>
                  <a:pt x="7684333" y="4423282"/>
                  <a:pt x="7685142" y="4421073"/>
                </a:cubicBezTo>
                <a:close/>
                <a:moveTo>
                  <a:pt x="7703917" y="4421883"/>
                </a:moveTo>
                <a:cubicBezTo>
                  <a:pt x="7704284" y="4418791"/>
                  <a:pt x="7702076" y="4416067"/>
                  <a:pt x="7698984" y="4415699"/>
                </a:cubicBezTo>
                <a:lnTo>
                  <a:pt x="7680504" y="4413637"/>
                </a:lnTo>
                <a:cubicBezTo>
                  <a:pt x="7677560" y="4413269"/>
                  <a:pt x="7674689" y="4415478"/>
                  <a:pt x="7674320" y="4418570"/>
                </a:cubicBezTo>
                <a:cubicBezTo>
                  <a:pt x="7673952" y="4421662"/>
                  <a:pt x="7676161" y="4424386"/>
                  <a:pt x="7679253" y="4424754"/>
                </a:cubicBezTo>
                <a:lnTo>
                  <a:pt x="7697733" y="4426816"/>
                </a:lnTo>
                <a:cubicBezTo>
                  <a:pt x="7697953" y="4426816"/>
                  <a:pt x="7698174" y="4426889"/>
                  <a:pt x="7698395" y="4426889"/>
                </a:cubicBezTo>
                <a:cubicBezTo>
                  <a:pt x="7701193" y="4426816"/>
                  <a:pt x="7703622" y="4424681"/>
                  <a:pt x="7703917" y="4421883"/>
                </a:cubicBezTo>
                <a:close/>
                <a:moveTo>
                  <a:pt x="7774742" y="4429834"/>
                </a:moveTo>
                <a:cubicBezTo>
                  <a:pt x="7775111" y="4426742"/>
                  <a:pt x="7772902" y="4424018"/>
                  <a:pt x="7769809" y="4423650"/>
                </a:cubicBezTo>
                <a:lnTo>
                  <a:pt x="7698984" y="4415699"/>
                </a:lnTo>
                <a:cubicBezTo>
                  <a:pt x="7695966" y="4415404"/>
                  <a:pt x="7693168" y="4417539"/>
                  <a:pt x="7692800" y="4420631"/>
                </a:cubicBezTo>
                <a:cubicBezTo>
                  <a:pt x="7692431" y="4423723"/>
                  <a:pt x="7694640" y="4426447"/>
                  <a:pt x="7697733" y="4426816"/>
                </a:cubicBezTo>
                <a:lnTo>
                  <a:pt x="7768558" y="4434767"/>
                </a:lnTo>
                <a:cubicBezTo>
                  <a:pt x="7768778" y="4434767"/>
                  <a:pt x="7768999" y="4434841"/>
                  <a:pt x="7769220" y="4434841"/>
                </a:cubicBezTo>
                <a:cubicBezTo>
                  <a:pt x="7772018" y="4434767"/>
                  <a:pt x="7774447" y="4432706"/>
                  <a:pt x="7774742" y="4429834"/>
                </a:cubicBezTo>
                <a:close/>
                <a:moveTo>
                  <a:pt x="7827383" y="4435798"/>
                </a:moveTo>
                <a:cubicBezTo>
                  <a:pt x="7827751" y="4432706"/>
                  <a:pt x="7825542" y="4429982"/>
                  <a:pt x="7822450" y="4429613"/>
                </a:cubicBezTo>
                <a:lnTo>
                  <a:pt x="7769883" y="4423650"/>
                </a:lnTo>
                <a:cubicBezTo>
                  <a:pt x="7766938" y="4423282"/>
                  <a:pt x="7764067" y="4425490"/>
                  <a:pt x="7763699" y="4428583"/>
                </a:cubicBezTo>
                <a:cubicBezTo>
                  <a:pt x="7763330" y="4431675"/>
                  <a:pt x="7765539" y="4434399"/>
                  <a:pt x="7768632" y="4434767"/>
                </a:cubicBezTo>
                <a:lnTo>
                  <a:pt x="7821198" y="4440730"/>
                </a:lnTo>
                <a:cubicBezTo>
                  <a:pt x="7821419" y="4440730"/>
                  <a:pt x="7821640" y="4440804"/>
                  <a:pt x="7821861" y="4440804"/>
                </a:cubicBezTo>
                <a:cubicBezTo>
                  <a:pt x="7824659" y="4440730"/>
                  <a:pt x="7827014" y="4438595"/>
                  <a:pt x="7827383" y="4435798"/>
                </a:cubicBezTo>
                <a:close/>
                <a:moveTo>
                  <a:pt x="5711747" y="2409761"/>
                </a:moveTo>
                <a:cubicBezTo>
                  <a:pt x="5713587" y="2407258"/>
                  <a:pt x="5713072" y="2403797"/>
                  <a:pt x="5710569" y="2401957"/>
                </a:cubicBezTo>
                <a:lnTo>
                  <a:pt x="5635768" y="2346519"/>
                </a:lnTo>
                <a:cubicBezTo>
                  <a:pt x="5633338" y="2344678"/>
                  <a:pt x="5629804" y="2345193"/>
                  <a:pt x="5627963" y="2347697"/>
                </a:cubicBezTo>
                <a:cubicBezTo>
                  <a:pt x="5626123" y="2350200"/>
                  <a:pt x="5626638" y="2353660"/>
                  <a:pt x="5629142" y="2355501"/>
                </a:cubicBezTo>
                <a:lnTo>
                  <a:pt x="5703943" y="2410939"/>
                </a:lnTo>
                <a:cubicBezTo>
                  <a:pt x="5704973" y="2411675"/>
                  <a:pt x="5706151" y="2412043"/>
                  <a:pt x="5707329" y="2412043"/>
                </a:cubicBezTo>
                <a:cubicBezTo>
                  <a:pt x="5708949" y="2411970"/>
                  <a:pt x="5710643" y="2411160"/>
                  <a:pt x="5711747" y="2409761"/>
                </a:cubicBezTo>
                <a:close/>
                <a:moveTo>
                  <a:pt x="5637314" y="2353586"/>
                </a:moveTo>
                <a:cubicBezTo>
                  <a:pt x="5638786" y="2350862"/>
                  <a:pt x="5637755" y="2347476"/>
                  <a:pt x="5635031" y="2346077"/>
                </a:cubicBezTo>
                <a:lnTo>
                  <a:pt x="5520179" y="2284969"/>
                </a:lnTo>
                <a:cubicBezTo>
                  <a:pt x="5517455" y="2283497"/>
                  <a:pt x="5514069" y="2284528"/>
                  <a:pt x="5512670" y="2287252"/>
                </a:cubicBezTo>
                <a:cubicBezTo>
                  <a:pt x="5511197" y="2289976"/>
                  <a:pt x="5512228" y="2293363"/>
                  <a:pt x="5514952" y="2294762"/>
                </a:cubicBezTo>
                <a:lnTo>
                  <a:pt x="5629804" y="2355869"/>
                </a:lnTo>
                <a:cubicBezTo>
                  <a:pt x="5630687" y="2356310"/>
                  <a:pt x="5631571" y="2356531"/>
                  <a:pt x="5632455" y="2356531"/>
                </a:cubicBezTo>
                <a:cubicBezTo>
                  <a:pt x="5634442" y="2356531"/>
                  <a:pt x="5636357" y="2355427"/>
                  <a:pt x="5637314" y="2353586"/>
                </a:cubicBezTo>
                <a:close/>
                <a:moveTo>
                  <a:pt x="5522756" y="2291743"/>
                </a:moveTo>
                <a:cubicBezTo>
                  <a:pt x="5523861" y="2288872"/>
                  <a:pt x="5522388" y="2285632"/>
                  <a:pt x="5519517" y="2284601"/>
                </a:cubicBezTo>
                <a:lnTo>
                  <a:pt x="5376687" y="2230930"/>
                </a:lnTo>
                <a:cubicBezTo>
                  <a:pt x="5373817" y="2229899"/>
                  <a:pt x="5370577" y="2231298"/>
                  <a:pt x="5369546" y="2234170"/>
                </a:cubicBezTo>
                <a:cubicBezTo>
                  <a:pt x="5368442" y="2237041"/>
                  <a:pt x="5369914" y="2240280"/>
                  <a:pt x="5372786" y="2241311"/>
                </a:cubicBezTo>
                <a:lnTo>
                  <a:pt x="5515614" y="2294982"/>
                </a:lnTo>
                <a:cubicBezTo>
                  <a:pt x="5516277" y="2295203"/>
                  <a:pt x="5516940" y="2295350"/>
                  <a:pt x="5517602" y="2295350"/>
                </a:cubicBezTo>
                <a:cubicBezTo>
                  <a:pt x="5519885" y="2295350"/>
                  <a:pt x="5521946" y="2294025"/>
                  <a:pt x="5522756" y="2291743"/>
                </a:cubicBezTo>
                <a:close/>
                <a:moveTo>
                  <a:pt x="5375951" y="2241606"/>
                </a:moveTo>
                <a:cubicBezTo>
                  <a:pt x="5378970" y="2240943"/>
                  <a:pt x="5380810" y="2237924"/>
                  <a:pt x="5380148" y="2234906"/>
                </a:cubicBezTo>
                <a:lnTo>
                  <a:pt x="5344662" y="2081917"/>
                </a:lnTo>
                <a:cubicBezTo>
                  <a:pt x="5343999" y="2078898"/>
                  <a:pt x="5340980" y="2077058"/>
                  <a:pt x="5337962" y="2077720"/>
                </a:cubicBezTo>
                <a:cubicBezTo>
                  <a:pt x="5334943" y="2078383"/>
                  <a:pt x="5333103" y="2081401"/>
                  <a:pt x="5333765" y="2084420"/>
                </a:cubicBezTo>
                <a:lnTo>
                  <a:pt x="5369252" y="2237409"/>
                </a:lnTo>
                <a:cubicBezTo>
                  <a:pt x="5369841" y="2239986"/>
                  <a:pt x="5372197" y="2241753"/>
                  <a:pt x="5374700" y="2241753"/>
                </a:cubicBezTo>
                <a:cubicBezTo>
                  <a:pt x="5375142" y="2241753"/>
                  <a:pt x="5375583" y="2241679"/>
                  <a:pt x="5375951" y="2241606"/>
                </a:cubicBezTo>
                <a:close/>
                <a:moveTo>
                  <a:pt x="5341054" y="2088469"/>
                </a:moveTo>
                <a:cubicBezTo>
                  <a:pt x="5343999" y="2087438"/>
                  <a:pt x="5345471" y="2084273"/>
                  <a:pt x="5344514" y="2081401"/>
                </a:cubicBezTo>
                <a:lnTo>
                  <a:pt x="5293199" y="1934155"/>
                </a:lnTo>
                <a:cubicBezTo>
                  <a:pt x="5292168" y="1931210"/>
                  <a:pt x="5289002" y="1929738"/>
                  <a:pt x="5286131" y="1930695"/>
                </a:cubicBezTo>
                <a:cubicBezTo>
                  <a:pt x="5283186" y="1931725"/>
                  <a:pt x="5281714" y="1934891"/>
                  <a:pt x="5282671" y="1937763"/>
                </a:cubicBezTo>
                <a:lnTo>
                  <a:pt x="5333986" y="2085009"/>
                </a:lnTo>
                <a:cubicBezTo>
                  <a:pt x="5334796" y="2087291"/>
                  <a:pt x="5337005" y="2088764"/>
                  <a:pt x="5339287" y="2088764"/>
                </a:cubicBezTo>
                <a:cubicBezTo>
                  <a:pt x="5339876" y="2088764"/>
                  <a:pt x="5340465" y="2088690"/>
                  <a:pt x="5341054" y="2088469"/>
                </a:cubicBezTo>
                <a:close/>
                <a:moveTo>
                  <a:pt x="5290917" y="1940634"/>
                </a:moveTo>
                <a:cubicBezTo>
                  <a:pt x="5293493" y="1939014"/>
                  <a:pt x="5294303" y="1935554"/>
                  <a:pt x="5292684" y="1932977"/>
                </a:cubicBezTo>
                <a:lnTo>
                  <a:pt x="5207575" y="1796848"/>
                </a:lnTo>
                <a:cubicBezTo>
                  <a:pt x="5205955" y="1794197"/>
                  <a:pt x="5202495" y="1793461"/>
                  <a:pt x="5199919" y="1795081"/>
                </a:cubicBezTo>
                <a:cubicBezTo>
                  <a:pt x="5197342" y="1796700"/>
                  <a:pt x="5196532" y="1800161"/>
                  <a:pt x="5198151" y="1802738"/>
                </a:cubicBezTo>
                <a:lnTo>
                  <a:pt x="5283260" y="1938867"/>
                </a:lnTo>
                <a:cubicBezTo>
                  <a:pt x="5284364" y="1940560"/>
                  <a:pt x="5286131" y="1941517"/>
                  <a:pt x="5288045" y="1941517"/>
                </a:cubicBezTo>
                <a:cubicBezTo>
                  <a:pt x="5289002" y="1941517"/>
                  <a:pt x="5289960" y="1941223"/>
                  <a:pt x="5290917" y="1940634"/>
                </a:cubicBezTo>
                <a:close/>
                <a:moveTo>
                  <a:pt x="5206250" y="1804210"/>
                </a:moveTo>
                <a:cubicBezTo>
                  <a:pt x="5208679" y="1802296"/>
                  <a:pt x="5209121" y="1798836"/>
                  <a:pt x="5207207" y="1796406"/>
                </a:cubicBezTo>
                <a:lnTo>
                  <a:pt x="5105681" y="1665946"/>
                </a:lnTo>
                <a:cubicBezTo>
                  <a:pt x="5103766" y="1663516"/>
                  <a:pt x="5100306" y="1663074"/>
                  <a:pt x="5097877" y="1664989"/>
                </a:cubicBezTo>
                <a:cubicBezTo>
                  <a:pt x="5095447" y="1666903"/>
                  <a:pt x="5095006" y="1670363"/>
                  <a:pt x="5096919" y="1672793"/>
                </a:cubicBezTo>
                <a:lnTo>
                  <a:pt x="5198446" y="1803253"/>
                </a:lnTo>
                <a:cubicBezTo>
                  <a:pt x="5199550" y="1804652"/>
                  <a:pt x="5201244" y="1805388"/>
                  <a:pt x="5202863" y="1805388"/>
                </a:cubicBezTo>
                <a:cubicBezTo>
                  <a:pt x="5204041" y="1805314"/>
                  <a:pt x="5205219" y="1804946"/>
                  <a:pt x="5206250" y="1804210"/>
                </a:cubicBezTo>
                <a:close/>
                <a:moveTo>
                  <a:pt x="5106785" y="1670216"/>
                </a:moveTo>
                <a:cubicBezTo>
                  <a:pt x="5107300" y="1667197"/>
                  <a:pt x="5105165" y="1664326"/>
                  <a:pt x="5102147" y="1663811"/>
                </a:cubicBezTo>
                <a:lnTo>
                  <a:pt x="4905941" y="1632963"/>
                </a:lnTo>
                <a:cubicBezTo>
                  <a:pt x="4902996" y="1632447"/>
                  <a:pt x="4900051" y="1634582"/>
                  <a:pt x="4899609" y="1637601"/>
                </a:cubicBezTo>
                <a:cubicBezTo>
                  <a:pt x="4899094" y="1640619"/>
                  <a:pt x="4901229" y="1643491"/>
                  <a:pt x="4904248" y="1643932"/>
                </a:cubicBezTo>
                <a:lnTo>
                  <a:pt x="5100454" y="1674780"/>
                </a:lnTo>
                <a:cubicBezTo>
                  <a:pt x="5100748" y="1674854"/>
                  <a:pt x="5101042" y="1674854"/>
                  <a:pt x="5101337" y="1674854"/>
                </a:cubicBezTo>
                <a:cubicBezTo>
                  <a:pt x="5103987" y="1674928"/>
                  <a:pt x="5106343" y="1672940"/>
                  <a:pt x="5106785" y="1670216"/>
                </a:cubicBezTo>
                <a:close/>
                <a:moveTo>
                  <a:pt x="4908297" y="1642975"/>
                </a:moveTo>
                <a:cubicBezTo>
                  <a:pt x="4910800" y="1641208"/>
                  <a:pt x="4911389" y="1637674"/>
                  <a:pt x="4909549" y="1635171"/>
                </a:cubicBezTo>
                <a:lnTo>
                  <a:pt x="4810967" y="1497569"/>
                </a:lnTo>
                <a:cubicBezTo>
                  <a:pt x="4809200" y="1495066"/>
                  <a:pt x="4805740" y="1494477"/>
                  <a:pt x="4803163" y="1496318"/>
                </a:cubicBezTo>
                <a:cubicBezTo>
                  <a:pt x="4800660" y="1498085"/>
                  <a:pt x="4800071" y="1501619"/>
                  <a:pt x="4801911" y="1504122"/>
                </a:cubicBezTo>
                <a:lnTo>
                  <a:pt x="4900493" y="1641724"/>
                </a:lnTo>
                <a:cubicBezTo>
                  <a:pt x="4901597" y="1643270"/>
                  <a:pt x="4903290" y="1644080"/>
                  <a:pt x="4905057" y="1644080"/>
                </a:cubicBezTo>
                <a:cubicBezTo>
                  <a:pt x="4906236" y="1644080"/>
                  <a:pt x="4907340" y="1643711"/>
                  <a:pt x="4908297" y="1642975"/>
                </a:cubicBezTo>
                <a:close/>
                <a:moveTo>
                  <a:pt x="4809568" y="1505521"/>
                </a:moveTo>
                <a:cubicBezTo>
                  <a:pt x="4812145" y="1503827"/>
                  <a:pt x="4812808" y="1500367"/>
                  <a:pt x="4811114" y="1497790"/>
                </a:cubicBezTo>
                <a:lnTo>
                  <a:pt x="4709809" y="1345317"/>
                </a:lnTo>
                <a:cubicBezTo>
                  <a:pt x="4708115" y="1342740"/>
                  <a:pt x="4704655" y="1342077"/>
                  <a:pt x="4702078" y="1343771"/>
                </a:cubicBezTo>
                <a:cubicBezTo>
                  <a:pt x="4699502" y="1345464"/>
                  <a:pt x="4698839" y="1348924"/>
                  <a:pt x="4700532" y="1351501"/>
                </a:cubicBezTo>
                <a:lnTo>
                  <a:pt x="4801838" y="1503975"/>
                </a:lnTo>
                <a:cubicBezTo>
                  <a:pt x="4802942" y="1505594"/>
                  <a:pt x="4804709" y="1506478"/>
                  <a:pt x="4806549" y="1506478"/>
                </a:cubicBezTo>
                <a:cubicBezTo>
                  <a:pt x="4807580" y="1506404"/>
                  <a:pt x="4808685" y="1506110"/>
                  <a:pt x="4809568" y="1505521"/>
                </a:cubicBezTo>
                <a:close/>
                <a:moveTo>
                  <a:pt x="4707968" y="1353194"/>
                </a:moveTo>
                <a:cubicBezTo>
                  <a:pt x="4710619" y="1351648"/>
                  <a:pt x="4711502" y="1348262"/>
                  <a:pt x="4709956" y="1345538"/>
                </a:cubicBezTo>
                <a:lnTo>
                  <a:pt x="4607031" y="1169505"/>
                </a:lnTo>
                <a:cubicBezTo>
                  <a:pt x="4605485" y="1166854"/>
                  <a:pt x="4602025" y="1165971"/>
                  <a:pt x="4599374" y="1167517"/>
                </a:cubicBezTo>
                <a:cubicBezTo>
                  <a:pt x="4596723" y="1169063"/>
                  <a:pt x="4595840" y="1172449"/>
                  <a:pt x="4597386" y="1175173"/>
                </a:cubicBezTo>
                <a:lnTo>
                  <a:pt x="4700311" y="1351207"/>
                </a:lnTo>
                <a:cubicBezTo>
                  <a:pt x="4701342" y="1352974"/>
                  <a:pt x="4703256" y="1354004"/>
                  <a:pt x="4705171" y="1354004"/>
                </a:cubicBezTo>
                <a:cubicBezTo>
                  <a:pt x="4706128" y="1353931"/>
                  <a:pt x="4707085" y="1353710"/>
                  <a:pt x="4707968" y="1353194"/>
                </a:cubicBezTo>
                <a:close/>
                <a:moveTo>
                  <a:pt x="4607620" y="1173701"/>
                </a:moveTo>
                <a:cubicBezTo>
                  <a:pt x="4608430" y="1170756"/>
                  <a:pt x="4606589" y="1167664"/>
                  <a:pt x="4603644" y="1166928"/>
                </a:cubicBezTo>
                <a:lnTo>
                  <a:pt x="4411120" y="1116864"/>
                </a:lnTo>
                <a:cubicBezTo>
                  <a:pt x="4408175" y="1116128"/>
                  <a:pt x="4405082" y="1117895"/>
                  <a:pt x="4404346" y="1120840"/>
                </a:cubicBezTo>
                <a:cubicBezTo>
                  <a:pt x="4403536" y="1123785"/>
                  <a:pt x="4405377" y="1126877"/>
                  <a:pt x="4408322" y="1127613"/>
                </a:cubicBezTo>
                <a:lnTo>
                  <a:pt x="4600846" y="1177677"/>
                </a:lnTo>
                <a:cubicBezTo>
                  <a:pt x="4601362" y="1177824"/>
                  <a:pt x="4601803" y="1177824"/>
                  <a:pt x="4602319" y="1177824"/>
                </a:cubicBezTo>
                <a:cubicBezTo>
                  <a:pt x="4604749" y="1177898"/>
                  <a:pt x="4606957" y="1176204"/>
                  <a:pt x="4607620" y="1173701"/>
                </a:cubicBezTo>
                <a:close/>
                <a:moveTo>
                  <a:pt x="4415169" y="1123196"/>
                </a:moveTo>
                <a:cubicBezTo>
                  <a:pt x="4415684" y="1120177"/>
                  <a:pt x="4413696" y="1117306"/>
                  <a:pt x="4410604" y="1116717"/>
                </a:cubicBezTo>
                <a:lnTo>
                  <a:pt x="4223896" y="1084249"/>
                </a:lnTo>
                <a:cubicBezTo>
                  <a:pt x="4220877" y="1083733"/>
                  <a:pt x="4218006" y="1085721"/>
                  <a:pt x="4217417" y="1088813"/>
                </a:cubicBezTo>
                <a:cubicBezTo>
                  <a:pt x="4216902" y="1091832"/>
                  <a:pt x="4218890" y="1094703"/>
                  <a:pt x="4221982" y="1095292"/>
                </a:cubicBezTo>
                <a:lnTo>
                  <a:pt x="4408690" y="1127760"/>
                </a:lnTo>
                <a:cubicBezTo>
                  <a:pt x="4409058" y="1127834"/>
                  <a:pt x="4409353" y="1127834"/>
                  <a:pt x="4409721" y="1127834"/>
                </a:cubicBezTo>
                <a:cubicBezTo>
                  <a:pt x="4412371" y="1127760"/>
                  <a:pt x="4414727" y="1125846"/>
                  <a:pt x="4415169" y="1123196"/>
                </a:cubicBezTo>
                <a:close/>
                <a:moveTo>
                  <a:pt x="4228534" y="1089918"/>
                </a:moveTo>
                <a:cubicBezTo>
                  <a:pt x="4228607" y="1086826"/>
                  <a:pt x="4226252" y="1084249"/>
                  <a:pt x="4223159" y="1084175"/>
                </a:cubicBezTo>
                <a:lnTo>
                  <a:pt x="4046022" y="1077844"/>
                </a:lnTo>
                <a:cubicBezTo>
                  <a:pt x="4042930" y="1077623"/>
                  <a:pt x="4040353" y="1080126"/>
                  <a:pt x="4040280" y="1083218"/>
                </a:cubicBezTo>
                <a:cubicBezTo>
                  <a:pt x="4040206" y="1086310"/>
                  <a:pt x="4042562" y="1088887"/>
                  <a:pt x="4045654" y="1088961"/>
                </a:cubicBezTo>
                <a:lnTo>
                  <a:pt x="4222791" y="1095292"/>
                </a:lnTo>
                <a:cubicBezTo>
                  <a:pt x="4222865" y="1095292"/>
                  <a:pt x="4222939" y="1095292"/>
                  <a:pt x="4223012" y="1095292"/>
                </a:cubicBezTo>
                <a:cubicBezTo>
                  <a:pt x="4225957" y="1095292"/>
                  <a:pt x="4228461" y="1092936"/>
                  <a:pt x="4228534" y="1089918"/>
                </a:cubicBezTo>
                <a:close/>
                <a:moveTo>
                  <a:pt x="3879266" y="1104863"/>
                </a:moveTo>
                <a:lnTo>
                  <a:pt x="4046390" y="1088961"/>
                </a:lnTo>
                <a:cubicBezTo>
                  <a:pt x="4049482" y="1088666"/>
                  <a:pt x="4051691" y="1085942"/>
                  <a:pt x="4051397" y="1082850"/>
                </a:cubicBezTo>
                <a:cubicBezTo>
                  <a:pt x="4051102" y="1079758"/>
                  <a:pt x="4048378" y="1077623"/>
                  <a:pt x="4045286" y="1077844"/>
                </a:cubicBezTo>
                <a:lnTo>
                  <a:pt x="3878161" y="1093746"/>
                </a:lnTo>
                <a:cubicBezTo>
                  <a:pt x="3875069" y="1094041"/>
                  <a:pt x="3872860" y="1096765"/>
                  <a:pt x="3873155" y="1099857"/>
                </a:cubicBezTo>
                <a:cubicBezTo>
                  <a:pt x="3873449" y="1102728"/>
                  <a:pt x="3875879" y="1104937"/>
                  <a:pt x="3878750" y="1104863"/>
                </a:cubicBezTo>
                <a:cubicBezTo>
                  <a:pt x="3878971" y="1104863"/>
                  <a:pt x="3879118" y="1104863"/>
                  <a:pt x="3879266" y="1104863"/>
                </a:cubicBezTo>
                <a:close/>
                <a:moveTo>
                  <a:pt x="3723332" y="1138877"/>
                </a:moveTo>
                <a:lnTo>
                  <a:pt x="3880002" y="1104716"/>
                </a:lnTo>
                <a:cubicBezTo>
                  <a:pt x="3883020" y="1104054"/>
                  <a:pt x="3884934" y="1101109"/>
                  <a:pt x="3884272" y="1098090"/>
                </a:cubicBezTo>
                <a:cubicBezTo>
                  <a:pt x="3883609" y="1095072"/>
                  <a:pt x="3880591" y="1093157"/>
                  <a:pt x="3877646" y="1093820"/>
                </a:cubicBezTo>
                <a:lnTo>
                  <a:pt x="3720976" y="1127907"/>
                </a:lnTo>
                <a:cubicBezTo>
                  <a:pt x="3717957" y="1128570"/>
                  <a:pt x="3716043" y="1131515"/>
                  <a:pt x="3716706" y="1134534"/>
                </a:cubicBezTo>
                <a:cubicBezTo>
                  <a:pt x="3717294" y="1137184"/>
                  <a:pt x="3719577" y="1138951"/>
                  <a:pt x="3722154" y="1138951"/>
                </a:cubicBezTo>
                <a:cubicBezTo>
                  <a:pt x="3722522" y="1138951"/>
                  <a:pt x="3722890" y="1138951"/>
                  <a:pt x="3723332" y="1138877"/>
                </a:cubicBezTo>
                <a:close/>
                <a:moveTo>
                  <a:pt x="3578368" y="1167664"/>
                </a:moveTo>
                <a:lnTo>
                  <a:pt x="3723258" y="1138877"/>
                </a:lnTo>
                <a:cubicBezTo>
                  <a:pt x="3726276" y="1138288"/>
                  <a:pt x="3728264" y="1135343"/>
                  <a:pt x="3727675" y="1132325"/>
                </a:cubicBezTo>
                <a:cubicBezTo>
                  <a:pt x="3727086" y="1129306"/>
                  <a:pt x="3724068" y="1127392"/>
                  <a:pt x="3721123" y="1127907"/>
                </a:cubicBezTo>
                <a:lnTo>
                  <a:pt x="3576232" y="1156694"/>
                </a:lnTo>
                <a:cubicBezTo>
                  <a:pt x="3573214" y="1157283"/>
                  <a:pt x="3571226" y="1160228"/>
                  <a:pt x="3571815" y="1163247"/>
                </a:cubicBezTo>
                <a:cubicBezTo>
                  <a:pt x="3572330" y="1165897"/>
                  <a:pt x="3574686" y="1167738"/>
                  <a:pt x="3577337" y="1167738"/>
                </a:cubicBezTo>
                <a:cubicBezTo>
                  <a:pt x="3577631" y="1167811"/>
                  <a:pt x="3577999" y="1167738"/>
                  <a:pt x="3578368" y="1167664"/>
                </a:cubicBezTo>
                <a:close/>
                <a:moveTo>
                  <a:pt x="3582785" y="1162216"/>
                </a:moveTo>
                <a:cubicBezTo>
                  <a:pt x="3582785" y="1159124"/>
                  <a:pt x="3580282" y="1156620"/>
                  <a:pt x="3577190" y="1156620"/>
                </a:cubicBezTo>
                <a:lnTo>
                  <a:pt x="3445625" y="1156400"/>
                </a:lnTo>
                <a:cubicBezTo>
                  <a:pt x="3445625" y="1156400"/>
                  <a:pt x="3445551" y="1156400"/>
                  <a:pt x="3445551" y="1156400"/>
                </a:cubicBezTo>
                <a:cubicBezTo>
                  <a:pt x="3442459" y="1156400"/>
                  <a:pt x="3440029" y="1158903"/>
                  <a:pt x="3440029" y="1161921"/>
                </a:cubicBezTo>
                <a:cubicBezTo>
                  <a:pt x="3440029" y="1165014"/>
                  <a:pt x="3442533" y="1167517"/>
                  <a:pt x="3445625" y="1167517"/>
                </a:cubicBezTo>
                <a:lnTo>
                  <a:pt x="3577190" y="1167738"/>
                </a:lnTo>
                <a:cubicBezTo>
                  <a:pt x="3577190" y="1167738"/>
                  <a:pt x="3577263" y="1167738"/>
                  <a:pt x="3577263" y="1167738"/>
                </a:cubicBezTo>
                <a:cubicBezTo>
                  <a:pt x="3580355" y="1167738"/>
                  <a:pt x="3582785" y="1165308"/>
                  <a:pt x="3582785" y="1162216"/>
                </a:cubicBezTo>
                <a:close/>
                <a:moveTo>
                  <a:pt x="3451220" y="1162584"/>
                </a:moveTo>
                <a:cubicBezTo>
                  <a:pt x="3451588" y="1159492"/>
                  <a:pt x="3449380" y="1156768"/>
                  <a:pt x="3446287" y="1156400"/>
                </a:cubicBezTo>
                <a:lnTo>
                  <a:pt x="3331214" y="1143295"/>
                </a:lnTo>
                <a:cubicBezTo>
                  <a:pt x="3328270" y="1142927"/>
                  <a:pt x="3325398" y="1145135"/>
                  <a:pt x="3325030" y="1148227"/>
                </a:cubicBezTo>
                <a:cubicBezTo>
                  <a:pt x="3324662" y="1151320"/>
                  <a:pt x="3326871" y="1154044"/>
                  <a:pt x="3329963" y="1154412"/>
                </a:cubicBezTo>
                <a:lnTo>
                  <a:pt x="3445036" y="1167517"/>
                </a:lnTo>
                <a:cubicBezTo>
                  <a:pt x="3445257" y="1167517"/>
                  <a:pt x="3445478" y="1167590"/>
                  <a:pt x="3445699" y="1167590"/>
                </a:cubicBezTo>
                <a:cubicBezTo>
                  <a:pt x="3448496" y="1167517"/>
                  <a:pt x="3450926" y="1165455"/>
                  <a:pt x="3451220" y="1162584"/>
                </a:cubicBezTo>
                <a:close/>
                <a:moveTo>
                  <a:pt x="3336147" y="1149479"/>
                </a:moveTo>
                <a:cubicBezTo>
                  <a:pt x="3336442" y="1146387"/>
                  <a:pt x="3334233" y="1143663"/>
                  <a:pt x="3331141" y="1143368"/>
                </a:cubicBezTo>
                <a:lnTo>
                  <a:pt x="3235136" y="1133650"/>
                </a:lnTo>
                <a:cubicBezTo>
                  <a:pt x="3232191" y="1133356"/>
                  <a:pt x="3229320" y="1135564"/>
                  <a:pt x="3229025" y="1138656"/>
                </a:cubicBezTo>
                <a:cubicBezTo>
                  <a:pt x="3228731" y="1141749"/>
                  <a:pt x="3230940" y="1144473"/>
                  <a:pt x="3234032" y="1144767"/>
                </a:cubicBezTo>
                <a:lnTo>
                  <a:pt x="3330036" y="1154485"/>
                </a:lnTo>
                <a:cubicBezTo>
                  <a:pt x="3330257" y="1154485"/>
                  <a:pt x="3330405" y="1154485"/>
                  <a:pt x="3330626" y="1154485"/>
                </a:cubicBezTo>
                <a:cubicBezTo>
                  <a:pt x="3333423" y="1154412"/>
                  <a:pt x="3335853" y="1152277"/>
                  <a:pt x="3336147" y="1149479"/>
                </a:cubicBezTo>
                <a:close/>
                <a:moveTo>
                  <a:pt x="3240143" y="1139834"/>
                </a:moveTo>
                <a:cubicBezTo>
                  <a:pt x="3240511" y="1136816"/>
                  <a:pt x="3238302" y="1134018"/>
                  <a:pt x="3235283" y="1133650"/>
                </a:cubicBezTo>
                <a:lnTo>
                  <a:pt x="3153562" y="1123711"/>
                </a:lnTo>
                <a:cubicBezTo>
                  <a:pt x="3150543" y="1123343"/>
                  <a:pt x="3147746" y="1125478"/>
                  <a:pt x="3147377" y="1128570"/>
                </a:cubicBezTo>
                <a:cubicBezTo>
                  <a:pt x="3147009" y="1131589"/>
                  <a:pt x="3149218" y="1134386"/>
                  <a:pt x="3152236" y="1134754"/>
                </a:cubicBezTo>
                <a:lnTo>
                  <a:pt x="3233958" y="1144693"/>
                </a:lnTo>
                <a:cubicBezTo>
                  <a:pt x="3234179" y="1144693"/>
                  <a:pt x="3234474" y="1144767"/>
                  <a:pt x="3234695" y="1144767"/>
                </a:cubicBezTo>
                <a:cubicBezTo>
                  <a:pt x="3237419" y="1144767"/>
                  <a:pt x="3239775" y="1142706"/>
                  <a:pt x="3240143" y="1139834"/>
                </a:cubicBezTo>
                <a:close/>
                <a:moveTo>
                  <a:pt x="3158347" y="1130337"/>
                </a:moveTo>
                <a:cubicBezTo>
                  <a:pt x="3158936" y="1127318"/>
                  <a:pt x="3156948" y="1124374"/>
                  <a:pt x="3153930" y="1123785"/>
                </a:cubicBezTo>
                <a:lnTo>
                  <a:pt x="3081779" y="1110017"/>
                </a:lnTo>
                <a:cubicBezTo>
                  <a:pt x="3078761" y="1109354"/>
                  <a:pt x="3075816" y="1111416"/>
                  <a:pt x="3075227" y="1114434"/>
                </a:cubicBezTo>
                <a:cubicBezTo>
                  <a:pt x="3074638" y="1117453"/>
                  <a:pt x="3076626" y="1120398"/>
                  <a:pt x="3079644" y="1120987"/>
                </a:cubicBezTo>
                <a:lnTo>
                  <a:pt x="3151795" y="1134754"/>
                </a:lnTo>
                <a:cubicBezTo>
                  <a:pt x="3152163" y="1134828"/>
                  <a:pt x="3152531" y="1134828"/>
                  <a:pt x="3152899" y="1134828"/>
                </a:cubicBezTo>
                <a:cubicBezTo>
                  <a:pt x="3155550" y="1134828"/>
                  <a:pt x="3157906" y="1132987"/>
                  <a:pt x="3158347" y="1130337"/>
                </a:cubicBezTo>
                <a:close/>
                <a:moveTo>
                  <a:pt x="3086196" y="1116790"/>
                </a:moveTo>
                <a:cubicBezTo>
                  <a:pt x="3086933" y="1113772"/>
                  <a:pt x="3085092" y="1110753"/>
                  <a:pt x="3082074" y="1110091"/>
                </a:cubicBezTo>
                <a:lnTo>
                  <a:pt x="3018169" y="1094703"/>
                </a:lnTo>
                <a:cubicBezTo>
                  <a:pt x="3015150" y="1094041"/>
                  <a:pt x="3012132" y="1095808"/>
                  <a:pt x="3011469" y="1098826"/>
                </a:cubicBezTo>
                <a:cubicBezTo>
                  <a:pt x="3010733" y="1101845"/>
                  <a:pt x="3012573" y="1104863"/>
                  <a:pt x="3015592" y="1105526"/>
                </a:cubicBezTo>
                <a:lnTo>
                  <a:pt x="3079497" y="1120913"/>
                </a:lnTo>
                <a:cubicBezTo>
                  <a:pt x="3079938" y="1120987"/>
                  <a:pt x="3080380" y="1121060"/>
                  <a:pt x="3080822" y="1121060"/>
                </a:cubicBezTo>
                <a:cubicBezTo>
                  <a:pt x="3083325" y="1121060"/>
                  <a:pt x="3085534" y="1119367"/>
                  <a:pt x="3086196" y="1116790"/>
                </a:cubicBezTo>
                <a:close/>
                <a:moveTo>
                  <a:pt x="3022292" y="1101477"/>
                </a:moveTo>
                <a:cubicBezTo>
                  <a:pt x="3023101" y="1098532"/>
                  <a:pt x="3021261" y="1095440"/>
                  <a:pt x="3018316" y="1094703"/>
                </a:cubicBezTo>
                <a:lnTo>
                  <a:pt x="2961479" y="1079979"/>
                </a:lnTo>
                <a:cubicBezTo>
                  <a:pt x="2958460" y="1079242"/>
                  <a:pt x="2955442" y="1081009"/>
                  <a:pt x="2954706" y="1083954"/>
                </a:cubicBezTo>
                <a:cubicBezTo>
                  <a:pt x="2953896" y="1086899"/>
                  <a:pt x="2955736" y="1089991"/>
                  <a:pt x="2958681" y="1090728"/>
                </a:cubicBezTo>
                <a:lnTo>
                  <a:pt x="3015518" y="1105452"/>
                </a:lnTo>
                <a:cubicBezTo>
                  <a:pt x="3016034" y="1105600"/>
                  <a:pt x="3016475" y="1105600"/>
                  <a:pt x="3016991" y="1105600"/>
                </a:cubicBezTo>
                <a:cubicBezTo>
                  <a:pt x="3019420" y="1105673"/>
                  <a:pt x="3021629" y="1103980"/>
                  <a:pt x="3022292" y="1101477"/>
                </a:cubicBezTo>
                <a:close/>
                <a:moveTo>
                  <a:pt x="2965454" y="1086605"/>
                </a:moveTo>
                <a:cubicBezTo>
                  <a:pt x="2966117" y="1083586"/>
                  <a:pt x="2964276" y="1080641"/>
                  <a:pt x="2961258" y="1079905"/>
                </a:cubicBezTo>
                <a:lnTo>
                  <a:pt x="2910237" y="1068052"/>
                </a:lnTo>
                <a:cubicBezTo>
                  <a:pt x="2907219" y="1067316"/>
                  <a:pt x="2904200" y="1069230"/>
                  <a:pt x="2903537" y="1072248"/>
                </a:cubicBezTo>
                <a:cubicBezTo>
                  <a:pt x="2902875" y="1075267"/>
                  <a:pt x="2904715" y="1078212"/>
                  <a:pt x="2907734" y="1078948"/>
                </a:cubicBezTo>
                <a:lnTo>
                  <a:pt x="2958755" y="1090801"/>
                </a:lnTo>
                <a:cubicBezTo>
                  <a:pt x="2959196" y="1090875"/>
                  <a:pt x="2959638" y="1090949"/>
                  <a:pt x="2960080" y="1090949"/>
                </a:cubicBezTo>
                <a:cubicBezTo>
                  <a:pt x="2962583" y="1090949"/>
                  <a:pt x="2964866" y="1089182"/>
                  <a:pt x="2965454" y="1086605"/>
                </a:cubicBezTo>
                <a:close/>
                <a:moveTo>
                  <a:pt x="2914507" y="1074310"/>
                </a:moveTo>
                <a:cubicBezTo>
                  <a:pt x="2914949" y="1071291"/>
                  <a:pt x="2912814" y="1068420"/>
                  <a:pt x="2909795" y="1067978"/>
                </a:cubicBezTo>
                <a:lnTo>
                  <a:pt x="2863339" y="1061352"/>
                </a:lnTo>
                <a:cubicBezTo>
                  <a:pt x="2860321" y="1060910"/>
                  <a:pt x="2857449" y="1063045"/>
                  <a:pt x="2857007" y="1066064"/>
                </a:cubicBezTo>
                <a:cubicBezTo>
                  <a:pt x="2856566" y="1069083"/>
                  <a:pt x="2858701" y="1071954"/>
                  <a:pt x="2861719" y="1072396"/>
                </a:cubicBezTo>
                <a:lnTo>
                  <a:pt x="2908176" y="1079022"/>
                </a:lnTo>
                <a:cubicBezTo>
                  <a:pt x="2908470" y="1079095"/>
                  <a:pt x="2908765" y="1079095"/>
                  <a:pt x="2908985" y="1079095"/>
                </a:cubicBezTo>
                <a:cubicBezTo>
                  <a:pt x="2911710" y="1079095"/>
                  <a:pt x="2914065" y="1077034"/>
                  <a:pt x="2914507" y="1074310"/>
                </a:cubicBezTo>
                <a:close/>
                <a:moveTo>
                  <a:pt x="2868051" y="1067242"/>
                </a:moveTo>
                <a:cubicBezTo>
                  <a:pt x="2868272" y="1064150"/>
                  <a:pt x="2865916" y="1061499"/>
                  <a:pt x="2862824" y="1061278"/>
                </a:cubicBezTo>
                <a:lnTo>
                  <a:pt x="2818503" y="1058333"/>
                </a:lnTo>
                <a:cubicBezTo>
                  <a:pt x="2815410" y="1058039"/>
                  <a:pt x="2812760" y="1060469"/>
                  <a:pt x="2812539" y="1063561"/>
                </a:cubicBezTo>
                <a:cubicBezTo>
                  <a:pt x="2812318" y="1066653"/>
                  <a:pt x="2814674" y="1069303"/>
                  <a:pt x="2817766" y="1069524"/>
                </a:cubicBezTo>
                <a:lnTo>
                  <a:pt x="2862087" y="1072469"/>
                </a:lnTo>
                <a:cubicBezTo>
                  <a:pt x="2862235" y="1072469"/>
                  <a:pt x="2862382" y="1072469"/>
                  <a:pt x="2862529" y="1072469"/>
                </a:cubicBezTo>
                <a:cubicBezTo>
                  <a:pt x="2865401" y="1072396"/>
                  <a:pt x="2867830" y="1070187"/>
                  <a:pt x="2868051" y="1067242"/>
                </a:cubicBezTo>
                <a:close/>
                <a:moveTo>
                  <a:pt x="2823804" y="1064003"/>
                </a:moveTo>
                <a:cubicBezTo>
                  <a:pt x="2823877" y="1060910"/>
                  <a:pt x="2821374" y="1058407"/>
                  <a:pt x="2818355" y="1058333"/>
                </a:cubicBezTo>
                <a:lnTo>
                  <a:pt x="2773740" y="1057597"/>
                </a:lnTo>
                <a:cubicBezTo>
                  <a:pt x="2771016" y="1057597"/>
                  <a:pt x="2768144" y="1060027"/>
                  <a:pt x="2768071" y="1063045"/>
                </a:cubicBezTo>
                <a:cubicBezTo>
                  <a:pt x="2767997" y="1066138"/>
                  <a:pt x="2770500" y="1068641"/>
                  <a:pt x="2773519" y="1068714"/>
                </a:cubicBezTo>
                <a:lnTo>
                  <a:pt x="2818134" y="1069451"/>
                </a:lnTo>
                <a:cubicBezTo>
                  <a:pt x="2818208" y="1069451"/>
                  <a:pt x="2818208" y="1069451"/>
                  <a:pt x="2818282" y="1069451"/>
                </a:cubicBezTo>
                <a:cubicBezTo>
                  <a:pt x="2821227" y="1069524"/>
                  <a:pt x="2823730" y="1067095"/>
                  <a:pt x="2823804" y="1064003"/>
                </a:cubicBezTo>
                <a:close/>
                <a:moveTo>
                  <a:pt x="2779114" y="1063266"/>
                </a:moveTo>
                <a:cubicBezTo>
                  <a:pt x="2779114" y="1060174"/>
                  <a:pt x="2776611" y="1057671"/>
                  <a:pt x="2773519" y="1057671"/>
                </a:cubicBezTo>
                <a:lnTo>
                  <a:pt x="2726032" y="1057671"/>
                </a:lnTo>
                <a:cubicBezTo>
                  <a:pt x="2726032" y="1057671"/>
                  <a:pt x="2726032" y="1057671"/>
                  <a:pt x="2725958" y="1057671"/>
                </a:cubicBezTo>
                <a:cubicBezTo>
                  <a:pt x="2722866" y="1057671"/>
                  <a:pt x="2720437" y="1060174"/>
                  <a:pt x="2720437" y="1063266"/>
                </a:cubicBezTo>
                <a:cubicBezTo>
                  <a:pt x="2720437" y="1066358"/>
                  <a:pt x="2722940" y="1068862"/>
                  <a:pt x="2726032" y="1068862"/>
                </a:cubicBezTo>
                <a:lnTo>
                  <a:pt x="2773519" y="1068862"/>
                </a:lnTo>
                <a:cubicBezTo>
                  <a:pt x="2773519" y="1068862"/>
                  <a:pt x="2773519" y="1068862"/>
                  <a:pt x="2773592" y="1068862"/>
                </a:cubicBezTo>
                <a:cubicBezTo>
                  <a:pt x="2776685" y="1068788"/>
                  <a:pt x="2779114" y="1066285"/>
                  <a:pt x="2779114" y="1063266"/>
                </a:cubicBezTo>
                <a:close/>
                <a:moveTo>
                  <a:pt x="2731701" y="1063340"/>
                </a:moveTo>
                <a:cubicBezTo>
                  <a:pt x="2731775" y="1060248"/>
                  <a:pt x="2729271" y="1057744"/>
                  <a:pt x="2726253" y="1057671"/>
                </a:cubicBezTo>
                <a:lnTo>
                  <a:pt x="2673318" y="1056787"/>
                </a:lnTo>
                <a:cubicBezTo>
                  <a:pt x="2670005" y="1056861"/>
                  <a:pt x="2667722" y="1059217"/>
                  <a:pt x="2667649" y="1062236"/>
                </a:cubicBezTo>
                <a:cubicBezTo>
                  <a:pt x="2667575" y="1065328"/>
                  <a:pt x="2670078" y="1067831"/>
                  <a:pt x="2673097" y="1067905"/>
                </a:cubicBezTo>
                <a:lnTo>
                  <a:pt x="2726032" y="1068788"/>
                </a:lnTo>
                <a:cubicBezTo>
                  <a:pt x="2726105" y="1068788"/>
                  <a:pt x="2726105" y="1068788"/>
                  <a:pt x="2726179" y="1068788"/>
                </a:cubicBezTo>
                <a:cubicBezTo>
                  <a:pt x="2729198" y="1068788"/>
                  <a:pt x="2731627" y="1066358"/>
                  <a:pt x="2731701" y="1063340"/>
                </a:cubicBezTo>
                <a:close/>
                <a:moveTo>
                  <a:pt x="2678766" y="1062456"/>
                </a:moveTo>
                <a:cubicBezTo>
                  <a:pt x="2678839" y="1059364"/>
                  <a:pt x="2676336" y="1056861"/>
                  <a:pt x="2673318" y="1056787"/>
                </a:cubicBezTo>
                <a:lnTo>
                  <a:pt x="2616333" y="1055830"/>
                </a:lnTo>
                <a:cubicBezTo>
                  <a:pt x="2613462" y="1055757"/>
                  <a:pt x="2610738" y="1058260"/>
                  <a:pt x="2610664" y="1061278"/>
                </a:cubicBezTo>
                <a:cubicBezTo>
                  <a:pt x="2610591" y="1064371"/>
                  <a:pt x="2613094" y="1066874"/>
                  <a:pt x="2616112" y="1066947"/>
                </a:cubicBezTo>
                <a:lnTo>
                  <a:pt x="2673097" y="1067905"/>
                </a:lnTo>
                <a:cubicBezTo>
                  <a:pt x="2673170" y="1067905"/>
                  <a:pt x="2673170" y="1067905"/>
                  <a:pt x="2673244" y="1067905"/>
                </a:cubicBezTo>
                <a:cubicBezTo>
                  <a:pt x="2676263" y="1067905"/>
                  <a:pt x="2678692" y="1065475"/>
                  <a:pt x="2678766" y="1062456"/>
                </a:cubicBezTo>
                <a:close/>
                <a:moveTo>
                  <a:pt x="2621781" y="1061426"/>
                </a:moveTo>
                <a:cubicBezTo>
                  <a:pt x="2621781" y="1058333"/>
                  <a:pt x="2619278" y="1055830"/>
                  <a:pt x="2616260" y="1055830"/>
                </a:cubicBezTo>
                <a:lnTo>
                  <a:pt x="2556625" y="1055462"/>
                </a:lnTo>
                <a:cubicBezTo>
                  <a:pt x="2556625" y="1055462"/>
                  <a:pt x="2556551" y="1055462"/>
                  <a:pt x="2556551" y="1055462"/>
                </a:cubicBezTo>
                <a:cubicBezTo>
                  <a:pt x="2553533" y="1055462"/>
                  <a:pt x="2551029" y="1057965"/>
                  <a:pt x="2551029" y="1060984"/>
                </a:cubicBezTo>
                <a:cubicBezTo>
                  <a:pt x="2551029" y="1064076"/>
                  <a:pt x="2553459" y="1066579"/>
                  <a:pt x="2556551" y="1066579"/>
                </a:cubicBezTo>
                <a:lnTo>
                  <a:pt x="2616186" y="1066947"/>
                </a:lnTo>
                <a:cubicBezTo>
                  <a:pt x="2616186" y="1066947"/>
                  <a:pt x="2616260" y="1066947"/>
                  <a:pt x="2616260" y="1066947"/>
                </a:cubicBezTo>
                <a:cubicBezTo>
                  <a:pt x="2619278" y="1066947"/>
                  <a:pt x="2621781" y="1064444"/>
                  <a:pt x="2621781" y="1061426"/>
                </a:cubicBezTo>
                <a:close/>
                <a:moveTo>
                  <a:pt x="2495959" y="1067684"/>
                </a:moveTo>
                <a:lnTo>
                  <a:pt x="2556699" y="1066579"/>
                </a:lnTo>
                <a:cubicBezTo>
                  <a:pt x="2559791" y="1066506"/>
                  <a:pt x="2562220" y="1064003"/>
                  <a:pt x="2562147" y="1060910"/>
                </a:cubicBezTo>
                <a:cubicBezTo>
                  <a:pt x="2562073" y="1057818"/>
                  <a:pt x="2559570" y="1055389"/>
                  <a:pt x="2556551" y="1055462"/>
                </a:cubicBezTo>
                <a:cubicBezTo>
                  <a:pt x="2556551" y="1055462"/>
                  <a:pt x="2556478" y="1055462"/>
                  <a:pt x="2556478" y="1055462"/>
                </a:cubicBezTo>
                <a:lnTo>
                  <a:pt x="2495739" y="1056566"/>
                </a:lnTo>
                <a:cubicBezTo>
                  <a:pt x="2492646" y="1056640"/>
                  <a:pt x="2490217" y="1059143"/>
                  <a:pt x="2490290" y="1062236"/>
                </a:cubicBezTo>
                <a:cubicBezTo>
                  <a:pt x="2490364" y="1065254"/>
                  <a:pt x="2492867" y="1067684"/>
                  <a:pt x="2495959" y="1067684"/>
                </a:cubicBezTo>
                <a:cubicBezTo>
                  <a:pt x="2495886" y="1067684"/>
                  <a:pt x="2495959" y="1067684"/>
                  <a:pt x="2495959" y="1067684"/>
                </a:cubicBezTo>
                <a:close/>
                <a:moveTo>
                  <a:pt x="2435809" y="1070923"/>
                </a:moveTo>
                <a:lnTo>
                  <a:pt x="2496107" y="1067684"/>
                </a:lnTo>
                <a:cubicBezTo>
                  <a:pt x="2499199" y="1067536"/>
                  <a:pt x="2501555" y="1064886"/>
                  <a:pt x="2501334" y="1061794"/>
                </a:cubicBezTo>
                <a:cubicBezTo>
                  <a:pt x="2501187" y="1058702"/>
                  <a:pt x="2498610" y="1056198"/>
                  <a:pt x="2495444" y="1056566"/>
                </a:cubicBezTo>
                <a:lnTo>
                  <a:pt x="2435147" y="1059806"/>
                </a:lnTo>
                <a:cubicBezTo>
                  <a:pt x="2432054" y="1059953"/>
                  <a:pt x="2429699" y="1062604"/>
                  <a:pt x="2429919" y="1065696"/>
                </a:cubicBezTo>
                <a:cubicBezTo>
                  <a:pt x="2430067" y="1068641"/>
                  <a:pt x="2432570" y="1070997"/>
                  <a:pt x="2435515" y="1070997"/>
                </a:cubicBezTo>
                <a:cubicBezTo>
                  <a:pt x="2435662" y="1070923"/>
                  <a:pt x="2435736" y="1070923"/>
                  <a:pt x="2435809" y="1070923"/>
                </a:cubicBezTo>
                <a:close/>
                <a:moveTo>
                  <a:pt x="2377721" y="1075414"/>
                </a:moveTo>
                <a:lnTo>
                  <a:pt x="2435956" y="1070923"/>
                </a:lnTo>
                <a:cubicBezTo>
                  <a:pt x="2439049" y="1070702"/>
                  <a:pt x="2441331" y="1067978"/>
                  <a:pt x="2441110" y="1064960"/>
                </a:cubicBezTo>
                <a:cubicBezTo>
                  <a:pt x="2440889" y="1061867"/>
                  <a:pt x="2438165" y="1059438"/>
                  <a:pt x="2435147" y="1059806"/>
                </a:cubicBezTo>
                <a:lnTo>
                  <a:pt x="2376911" y="1064297"/>
                </a:lnTo>
                <a:cubicBezTo>
                  <a:pt x="2373819" y="1064518"/>
                  <a:pt x="2371536" y="1067242"/>
                  <a:pt x="2371757" y="1070260"/>
                </a:cubicBezTo>
                <a:cubicBezTo>
                  <a:pt x="2371978" y="1073205"/>
                  <a:pt x="2374481" y="1075414"/>
                  <a:pt x="2377352" y="1075414"/>
                </a:cubicBezTo>
                <a:cubicBezTo>
                  <a:pt x="2377500" y="1075414"/>
                  <a:pt x="2377647" y="1075414"/>
                  <a:pt x="2377721" y="1075414"/>
                </a:cubicBezTo>
                <a:close/>
                <a:moveTo>
                  <a:pt x="2323534" y="1080126"/>
                </a:moveTo>
                <a:lnTo>
                  <a:pt x="2377794" y="1075414"/>
                </a:lnTo>
                <a:cubicBezTo>
                  <a:pt x="2380886" y="1075120"/>
                  <a:pt x="2383095" y="1072469"/>
                  <a:pt x="2382874" y="1069377"/>
                </a:cubicBezTo>
                <a:cubicBezTo>
                  <a:pt x="2382580" y="1066285"/>
                  <a:pt x="2379929" y="1064223"/>
                  <a:pt x="2376837" y="1064297"/>
                </a:cubicBezTo>
                <a:lnTo>
                  <a:pt x="2322577" y="1069009"/>
                </a:lnTo>
                <a:cubicBezTo>
                  <a:pt x="2319485" y="1069303"/>
                  <a:pt x="2317276" y="1071954"/>
                  <a:pt x="2317497" y="1075046"/>
                </a:cubicBezTo>
                <a:cubicBezTo>
                  <a:pt x="2317718" y="1077991"/>
                  <a:pt x="2320221" y="1080126"/>
                  <a:pt x="2323092" y="1080126"/>
                </a:cubicBezTo>
                <a:cubicBezTo>
                  <a:pt x="2323239" y="1080126"/>
                  <a:pt x="2323387" y="1080126"/>
                  <a:pt x="2323534" y="1080126"/>
                </a:cubicBezTo>
                <a:close/>
                <a:moveTo>
                  <a:pt x="2274943" y="1084102"/>
                </a:moveTo>
                <a:lnTo>
                  <a:pt x="2323460" y="1080126"/>
                </a:lnTo>
                <a:cubicBezTo>
                  <a:pt x="2326552" y="1079905"/>
                  <a:pt x="2328835" y="1077181"/>
                  <a:pt x="2328540" y="1074089"/>
                </a:cubicBezTo>
                <a:cubicBezTo>
                  <a:pt x="2328319" y="1070997"/>
                  <a:pt x="2325522" y="1068641"/>
                  <a:pt x="2322503" y="1069009"/>
                </a:cubicBezTo>
                <a:lnTo>
                  <a:pt x="2273985" y="1072985"/>
                </a:lnTo>
                <a:cubicBezTo>
                  <a:pt x="2270893" y="1073205"/>
                  <a:pt x="2268611" y="1075929"/>
                  <a:pt x="2268906" y="1079022"/>
                </a:cubicBezTo>
                <a:cubicBezTo>
                  <a:pt x="2269126" y="1081967"/>
                  <a:pt x="2271630" y="1084175"/>
                  <a:pt x="2274501" y="1084175"/>
                </a:cubicBezTo>
                <a:cubicBezTo>
                  <a:pt x="2274648" y="1084102"/>
                  <a:pt x="2274795" y="1084102"/>
                  <a:pt x="2274943" y="1084102"/>
                </a:cubicBezTo>
                <a:close/>
                <a:moveTo>
                  <a:pt x="2233935" y="1086237"/>
                </a:moveTo>
                <a:lnTo>
                  <a:pt x="2274795" y="1084102"/>
                </a:lnTo>
                <a:cubicBezTo>
                  <a:pt x="2277888" y="1083954"/>
                  <a:pt x="2280243" y="1081304"/>
                  <a:pt x="2280096" y="1078285"/>
                </a:cubicBezTo>
                <a:cubicBezTo>
                  <a:pt x="2279949" y="1075193"/>
                  <a:pt x="2277593" y="1072543"/>
                  <a:pt x="2274280" y="1072985"/>
                </a:cubicBezTo>
                <a:lnTo>
                  <a:pt x="2233419" y="1075120"/>
                </a:lnTo>
                <a:cubicBezTo>
                  <a:pt x="2230327" y="1075267"/>
                  <a:pt x="2227971" y="1077917"/>
                  <a:pt x="2228118" y="1080936"/>
                </a:cubicBezTo>
                <a:cubicBezTo>
                  <a:pt x="2228265" y="1083954"/>
                  <a:pt x="2230769" y="1086237"/>
                  <a:pt x="2233714" y="1086237"/>
                </a:cubicBezTo>
                <a:cubicBezTo>
                  <a:pt x="2233787" y="1086237"/>
                  <a:pt x="2233861" y="1086237"/>
                  <a:pt x="2233935" y="1086237"/>
                </a:cubicBezTo>
                <a:close/>
                <a:moveTo>
                  <a:pt x="2199773" y="1086605"/>
                </a:moveTo>
                <a:lnTo>
                  <a:pt x="2233714" y="1086237"/>
                </a:lnTo>
                <a:cubicBezTo>
                  <a:pt x="2236806" y="1086237"/>
                  <a:pt x="2239235" y="1083660"/>
                  <a:pt x="2239235" y="1080568"/>
                </a:cubicBezTo>
                <a:cubicBezTo>
                  <a:pt x="2239235" y="1077476"/>
                  <a:pt x="2236659" y="1075046"/>
                  <a:pt x="2233640" y="1075046"/>
                </a:cubicBezTo>
                <a:cubicBezTo>
                  <a:pt x="2233640" y="1075046"/>
                  <a:pt x="2233640" y="1075046"/>
                  <a:pt x="2233640" y="1075046"/>
                </a:cubicBezTo>
                <a:lnTo>
                  <a:pt x="2199700" y="1075414"/>
                </a:lnTo>
                <a:cubicBezTo>
                  <a:pt x="2196608" y="1075414"/>
                  <a:pt x="2194178" y="1077991"/>
                  <a:pt x="2194178" y="1081083"/>
                </a:cubicBezTo>
                <a:cubicBezTo>
                  <a:pt x="2194178" y="1084175"/>
                  <a:pt x="2196681" y="1086678"/>
                  <a:pt x="2199773" y="1086605"/>
                </a:cubicBezTo>
                <a:cubicBezTo>
                  <a:pt x="2199773" y="1086605"/>
                  <a:pt x="2199773" y="1086605"/>
                  <a:pt x="2199773" y="1086605"/>
                </a:cubicBezTo>
                <a:close/>
                <a:moveTo>
                  <a:pt x="2205295" y="1081304"/>
                </a:moveTo>
                <a:cubicBezTo>
                  <a:pt x="2205442" y="1078212"/>
                  <a:pt x="2203086" y="1075635"/>
                  <a:pt x="2199994" y="1075488"/>
                </a:cubicBezTo>
                <a:lnTo>
                  <a:pt x="2172091" y="1074236"/>
                </a:lnTo>
                <a:cubicBezTo>
                  <a:pt x="2168925" y="1073942"/>
                  <a:pt x="2166422" y="1076518"/>
                  <a:pt x="2166275" y="1079537"/>
                </a:cubicBezTo>
                <a:cubicBezTo>
                  <a:pt x="2166127" y="1082629"/>
                  <a:pt x="2168483" y="1085206"/>
                  <a:pt x="2171576" y="1085353"/>
                </a:cubicBezTo>
                <a:lnTo>
                  <a:pt x="2199479" y="1086605"/>
                </a:lnTo>
                <a:cubicBezTo>
                  <a:pt x="2199552" y="1086605"/>
                  <a:pt x="2199700" y="1086605"/>
                  <a:pt x="2199773" y="1086605"/>
                </a:cubicBezTo>
                <a:cubicBezTo>
                  <a:pt x="2202718" y="1086605"/>
                  <a:pt x="2205148" y="1084249"/>
                  <a:pt x="2205295" y="1081304"/>
                </a:cubicBezTo>
                <a:close/>
                <a:moveTo>
                  <a:pt x="2177392" y="1080494"/>
                </a:moveTo>
                <a:cubicBezTo>
                  <a:pt x="2177760" y="1077476"/>
                  <a:pt x="2175625" y="1074678"/>
                  <a:pt x="2172533" y="1074236"/>
                </a:cubicBezTo>
                <a:lnTo>
                  <a:pt x="2149783" y="1071365"/>
                </a:lnTo>
                <a:cubicBezTo>
                  <a:pt x="2146765" y="1070849"/>
                  <a:pt x="2143967" y="1073132"/>
                  <a:pt x="2143525" y="1076224"/>
                </a:cubicBezTo>
                <a:cubicBezTo>
                  <a:pt x="2143157" y="1079242"/>
                  <a:pt x="2145292" y="1082040"/>
                  <a:pt x="2148384" y="1082482"/>
                </a:cubicBezTo>
                <a:lnTo>
                  <a:pt x="2171134" y="1085353"/>
                </a:lnTo>
                <a:cubicBezTo>
                  <a:pt x="2171355" y="1085427"/>
                  <a:pt x="2171649" y="1085427"/>
                  <a:pt x="2171870" y="1085427"/>
                </a:cubicBezTo>
                <a:cubicBezTo>
                  <a:pt x="2174668" y="1085353"/>
                  <a:pt x="2177024" y="1083292"/>
                  <a:pt x="2177392" y="1080494"/>
                </a:cubicBezTo>
                <a:close/>
                <a:moveTo>
                  <a:pt x="2154495" y="1078212"/>
                </a:moveTo>
                <a:cubicBezTo>
                  <a:pt x="2155231" y="1075193"/>
                  <a:pt x="2153391" y="1072175"/>
                  <a:pt x="2150372" y="1071512"/>
                </a:cubicBezTo>
                <a:lnTo>
                  <a:pt x="2131819" y="1067095"/>
                </a:lnTo>
                <a:cubicBezTo>
                  <a:pt x="2128801" y="1066432"/>
                  <a:pt x="2125782" y="1068273"/>
                  <a:pt x="2125120" y="1071218"/>
                </a:cubicBezTo>
                <a:cubicBezTo>
                  <a:pt x="2124383" y="1074236"/>
                  <a:pt x="2126224" y="1077255"/>
                  <a:pt x="2129242" y="1077917"/>
                </a:cubicBezTo>
                <a:lnTo>
                  <a:pt x="2147795" y="1082335"/>
                </a:lnTo>
                <a:cubicBezTo>
                  <a:pt x="2148237" y="1082408"/>
                  <a:pt x="2148679" y="1082482"/>
                  <a:pt x="2149121" y="1082482"/>
                </a:cubicBezTo>
                <a:cubicBezTo>
                  <a:pt x="2151624" y="1082482"/>
                  <a:pt x="2153906" y="1080789"/>
                  <a:pt x="2154495" y="1078212"/>
                </a:cubicBezTo>
                <a:close/>
                <a:moveTo>
                  <a:pt x="2135942" y="1074015"/>
                </a:moveTo>
                <a:cubicBezTo>
                  <a:pt x="2136826" y="1071070"/>
                  <a:pt x="2135058" y="1067978"/>
                  <a:pt x="2132114" y="1067095"/>
                </a:cubicBezTo>
                <a:lnTo>
                  <a:pt x="2114150" y="1062015"/>
                </a:lnTo>
                <a:cubicBezTo>
                  <a:pt x="2111131" y="1061131"/>
                  <a:pt x="2108112" y="1062898"/>
                  <a:pt x="2107229" y="1065843"/>
                </a:cubicBezTo>
                <a:cubicBezTo>
                  <a:pt x="2106345" y="1068788"/>
                  <a:pt x="2108112" y="1071880"/>
                  <a:pt x="2111057" y="1072764"/>
                </a:cubicBezTo>
                <a:lnTo>
                  <a:pt x="2129022" y="1077844"/>
                </a:lnTo>
                <a:cubicBezTo>
                  <a:pt x="2129537" y="1077991"/>
                  <a:pt x="2130052" y="1078064"/>
                  <a:pt x="2130568" y="1078064"/>
                </a:cubicBezTo>
                <a:cubicBezTo>
                  <a:pt x="2132997" y="1078064"/>
                  <a:pt x="2135206" y="1076445"/>
                  <a:pt x="2135942" y="1074015"/>
                </a:cubicBezTo>
                <a:close/>
                <a:moveTo>
                  <a:pt x="2118052" y="1068641"/>
                </a:moveTo>
                <a:cubicBezTo>
                  <a:pt x="2118788" y="1065622"/>
                  <a:pt x="2116874" y="1062604"/>
                  <a:pt x="2113929" y="1061941"/>
                </a:cubicBezTo>
                <a:lnTo>
                  <a:pt x="2092872" y="1056935"/>
                </a:lnTo>
                <a:cubicBezTo>
                  <a:pt x="2089854" y="1056198"/>
                  <a:pt x="2086835" y="1058113"/>
                  <a:pt x="2086173" y="1061058"/>
                </a:cubicBezTo>
                <a:cubicBezTo>
                  <a:pt x="2085436" y="1064076"/>
                  <a:pt x="2087351" y="1067095"/>
                  <a:pt x="2090296" y="1067757"/>
                </a:cubicBezTo>
                <a:lnTo>
                  <a:pt x="2111352" y="1072764"/>
                </a:lnTo>
                <a:cubicBezTo>
                  <a:pt x="2111794" y="1072837"/>
                  <a:pt x="2112235" y="1072911"/>
                  <a:pt x="2112677" y="1072911"/>
                </a:cubicBezTo>
                <a:cubicBezTo>
                  <a:pt x="2115180" y="1072911"/>
                  <a:pt x="2117463" y="1071218"/>
                  <a:pt x="2118052" y="1068641"/>
                </a:cubicBezTo>
                <a:close/>
                <a:moveTo>
                  <a:pt x="2097069" y="1063193"/>
                </a:moveTo>
                <a:cubicBezTo>
                  <a:pt x="2097511" y="1060174"/>
                  <a:pt x="2095376" y="1057303"/>
                  <a:pt x="2092357" y="1056861"/>
                </a:cubicBezTo>
                <a:lnTo>
                  <a:pt x="2064454" y="1052812"/>
                </a:lnTo>
                <a:cubicBezTo>
                  <a:pt x="2061435" y="1052370"/>
                  <a:pt x="2058564" y="1054505"/>
                  <a:pt x="2058122" y="1057524"/>
                </a:cubicBezTo>
                <a:cubicBezTo>
                  <a:pt x="2057681" y="1060542"/>
                  <a:pt x="2059815" y="1063414"/>
                  <a:pt x="2062834" y="1063855"/>
                </a:cubicBezTo>
                <a:lnTo>
                  <a:pt x="2090737" y="1067905"/>
                </a:lnTo>
                <a:cubicBezTo>
                  <a:pt x="2091032" y="1067978"/>
                  <a:pt x="2091326" y="1067978"/>
                  <a:pt x="2091621" y="1067978"/>
                </a:cubicBezTo>
                <a:cubicBezTo>
                  <a:pt x="2094345" y="1067978"/>
                  <a:pt x="2096701" y="1065990"/>
                  <a:pt x="2097069" y="1063193"/>
                </a:cubicBezTo>
                <a:close/>
                <a:moveTo>
                  <a:pt x="2069239" y="1058702"/>
                </a:moveTo>
                <a:cubicBezTo>
                  <a:pt x="2069387" y="1055609"/>
                  <a:pt x="2067031" y="1053033"/>
                  <a:pt x="2064012" y="1052812"/>
                </a:cubicBezTo>
                <a:lnTo>
                  <a:pt x="2025360" y="1050677"/>
                </a:lnTo>
                <a:cubicBezTo>
                  <a:pt x="2022415" y="1050382"/>
                  <a:pt x="2019691" y="1052885"/>
                  <a:pt x="2019470" y="1055904"/>
                </a:cubicBezTo>
                <a:cubicBezTo>
                  <a:pt x="2019323" y="1058996"/>
                  <a:pt x="2021679" y="1061573"/>
                  <a:pt x="2024697" y="1061794"/>
                </a:cubicBezTo>
                <a:lnTo>
                  <a:pt x="2063349" y="1063929"/>
                </a:lnTo>
                <a:cubicBezTo>
                  <a:pt x="2063497" y="1063929"/>
                  <a:pt x="2063570" y="1063929"/>
                  <a:pt x="2063718" y="1063929"/>
                </a:cubicBezTo>
                <a:cubicBezTo>
                  <a:pt x="2066663" y="1063929"/>
                  <a:pt x="2069092" y="1061647"/>
                  <a:pt x="2069239" y="1058702"/>
                </a:cubicBezTo>
                <a:close/>
                <a:moveTo>
                  <a:pt x="2030587" y="1056272"/>
                </a:moveTo>
                <a:cubicBezTo>
                  <a:pt x="2030661" y="1053180"/>
                  <a:pt x="2028158" y="1050677"/>
                  <a:pt x="2025139" y="1050603"/>
                </a:cubicBezTo>
                <a:lnTo>
                  <a:pt x="1976695" y="1049720"/>
                </a:lnTo>
                <a:cubicBezTo>
                  <a:pt x="1973235" y="1049572"/>
                  <a:pt x="1971100" y="1052149"/>
                  <a:pt x="1971026" y="1055168"/>
                </a:cubicBezTo>
                <a:cubicBezTo>
                  <a:pt x="1970952" y="1058260"/>
                  <a:pt x="1973456" y="1060763"/>
                  <a:pt x="1976474" y="1060837"/>
                </a:cubicBezTo>
                <a:lnTo>
                  <a:pt x="2024918" y="1061720"/>
                </a:lnTo>
                <a:cubicBezTo>
                  <a:pt x="2024992" y="1061720"/>
                  <a:pt x="2024992" y="1061720"/>
                  <a:pt x="2025065" y="1061720"/>
                </a:cubicBezTo>
                <a:cubicBezTo>
                  <a:pt x="2028084" y="1061794"/>
                  <a:pt x="2030587" y="1059364"/>
                  <a:pt x="2030587" y="1056272"/>
                </a:cubicBezTo>
                <a:close/>
                <a:moveTo>
                  <a:pt x="1982217" y="1055389"/>
                </a:moveTo>
                <a:cubicBezTo>
                  <a:pt x="1982217" y="1052296"/>
                  <a:pt x="1979714" y="1049793"/>
                  <a:pt x="1976621" y="1049793"/>
                </a:cubicBezTo>
                <a:lnTo>
                  <a:pt x="1919563" y="1049793"/>
                </a:lnTo>
                <a:cubicBezTo>
                  <a:pt x="1919563" y="1049793"/>
                  <a:pt x="1919563" y="1049793"/>
                  <a:pt x="1919490" y="1049793"/>
                </a:cubicBezTo>
                <a:cubicBezTo>
                  <a:pt x="1916398" y="1049793"/>
                  <a:pt x="1913968" y="1052296"/>
                  <a:pt x="1913968" y="1055389"/>
                </a:cubicBezTo>
                <a:cubicBezTo>
                  <a:pt x="1913968" y="1058481"/>
                  <a:pt x="1916471" y="1060984"/>
                  <a:pt x="1919563" y="1060984"/>
                </a:cubicBezTo>
                <a:lnTo>
                  <a:pt x="1976621" y="1060984"/>
                </a:lnTo>
                <a:cubicBezTo>
                  <a:pt x="1976621" y="1060984"/>
                  <a:pt x="1976621" y="1060984"/>
                  <a:pt x="1976695" y="1060984"/>
                </a:cubicBezTo>
                <a:cubicBezTo>
                  <a:pt x="1979714" y="1060910"/>
                  <a:pt x="1982217" y="1058407"/>
                  <a:pt x="1982217" y="1055389"/>
                </a:cubicBezTo>
                <a:close/>
                <a:moveTo>
                  <a:pt x="1925085" y="1055315"/>
                </a:moveTo>
                <a:cubicBezTo>
                  <a:pt x="1925085" y="1052223"/>
                  <a:pt x="1922582" y="1049793"/>
                  <a:pt x="1919490" y="1049793"/>
                </a:cubicBezTo>
                <a:lnTo>
                  <a:pt x="1854849" y="1050161"/>
                </a:lnTo>
                <a:lnTo>
                  <a:pt x="1854849" y="1050161"/>
                </a:lnTo>
                <a:cubicBezTo>
                  <a:pt x="1851756" y="1050161"/>
                  <a:pt x="1849327" y="1052664"/>
                  <a:pt x="1849327" y="1055757"/>
                </a:cubicBezTo>
                <a:cubicBezTo>
                  <a:pt x="1849327" y="1058849"/>
                  <a:pt x="1851830" y="1061278"/>
                  <a:pt x="1854922" y="1061278"/>
                </a:cubicBezTo>
                <a:lnTo>
                  <a:pt x="1919563" y="1060910"/>
                </a:lnTo>
                <a:lnTo>
                  <a:pt x="1919563" y="1060910"/>
                </a:lnTo>
                <a:cubicBezTo>
                  <a:pt x="1922656" y="1060910"/>
                  <a:pt x="1925159" y="1058407"/>
                  <a:pt x="1925085" y="1055315"/>
                </a:cubicBezTo>
                <a:close/>
                <a:moveTo>
                  <a:pt x="1860444" y="1055683"/>
                </a:moveTo>
                <a:cubicBezTo>
                  <a:pt x="1860444" y="1052591"/>
                  <a:pt x="1857941" y="1050088"/>
                  <a:pt x="1854849" y="1050161"/>
                </a:cubicBezTo>
                <a:lnTo>
                  <a:pt x="1783802" y="1050382"/>
                </a:lnTo>
                <a:lnTo>
                  <a:pt x="1783802" y="1050382"/>
                </a:lnTo>
                <a:cubicBezTo>
                  <a:pt x="1780710" y="1050382"/>
                  <a:pt x="1778280" y="1052885"/>
                  <a:pt x="1778280" y="1055977"/>
                </a:cubicBezTo>
                <a:cubicBezTo>
                  <a:pt x="1778280" y="1059070"/>
                  <a:pt x="1780784" y="1061573"/>
                  <a:pt x="1783876" y="1061499"/>
                </a:cubicBezTo>
                <a:lnTo>
                  <a:pt x="1854922" y="1061278"/>
                </a:lnTo>
                <a:cubicBezTo>
                  <a:pt x="1854922" y="1061278"/>
                  <a:pt x="1854922" y="1061278"/>
                  <a:pt x="1854922" y="1061278"/>
                </a:cubicBezTo>
                <a:cubicBezTo>
                  <a:pt x="1857941" y="1061278"/>
                  <a:pt x="1860444" y="1058775"/>
                  <a:pt x="1860444" y="1055683"/>
                </a:cubicBezTo>
                <a:close/>
                <a:moveTo>
                  <a:pt x="1789398" y="1055904"/>
                </a:moveTo>
                <a:cubicBezTo>
                  <a:pt x="1789398" y="1052812"/>
                  <a:pt x="1786894" y="1050382"/>
                  <a:pt x="1783802" y="1050382"/>
                </a:cubicBezTo>
                <a:lnTo>
                  <a:pt x="1706645" y="1050750"/>
                </a:lnTo>
                <a:lnTo>
                  <a:pt x="1706645" y="1050750"/>
                </a:lnTo>
                <a:cubicBezTo>
                  <a:pt x="1703553" y="1050750"/>
                  <a:pt x="1701123" y="1053253"/>
                  <a:pt x="1701123" y="1056346"/>
                </a:cubicBezTo>
                <a:cubicBezTo>
                  <a:pt x="1701123" y="1059438"/>
                  <a:pt x="1703627" y="1061867"/>
                  <a:pt x="1706719" y="1061867"/>
                </a:cubicBezTo>
                <a:lnTo>
                  <a:pt x="1783876" y="1061499"/>
                </a:lnTo>
                <a:lnTo>
                  <a:pt x="1783876" y="1061499"/>
                </a:lnTo>
                <a:cubicBezTo>
                  <a:pt x="1786894" y="1061426"/>
                  <a:pt x="1789398" y="1058922"/>
                  <a:pt x="1789398" y="1055904"/>
                </a:cubicBezTo>
                <a:close/>
                <a:moveTo>
                  <a:pt x="1623672" y="1062751"/>
                </a:moveTo>
                <a:lnTo>
                  <a:pt x="1706719" y="1061794"/>
                </a:lnTo>
                <a:cubicBezTo>
                  <a:pt x="1709811" y="1061794"/>
                  <a:pt x="1712240" y="1059217"/>
                  <a:pt x="1712240" y="1056125"/>
                </a:cubicBezTo>
                <a:cubicBezTo>
                  <a:pt x="1712240" y="1053033"/>
                  <a:pt x="1709664" y="1050603"/>
                  <a:pt x="1706645" y="1050603"/>
                </a:cubicBezTo>
                <a:cubicBezTo>
                  <a:pt x="1706645" y="1050603"/>
                  <a:pt x="1706645" y="1050603"/>
                  <a:pt x="1706645" y="1050603"/>
                </a:cubicBezTo>
                <a:lnTo>
                  <a:pt x="1623598" y="1051560"/>
                </a:lnTo>
                <a:cubicBezTo>
                  <a:pt x="1620506" y="1051560"/>
                  <a:pt x="1618076" y="1054137"/>
                  <a:pt x="1618076" y="1057229"/>
                </a:cubicBezTo>
                <a:cubicBezTo>
                  <a:pt x="1618076" y="1060321"/>
                  <a:pt x="1620580" y="1062751"/>
                  <a:pt x="1623672" y="1062751"/>
                </a:cubicBezTo>
                <a:cubicBezTo>
                  <a:pt x="1623598" y="1062751"/>
                  <a:pt x="1623598" y="1062751"/>
                  <a:pt x="1623672" y="1062751"/>
                </a:cubicBezTo>
                <a:close/>
                <a:moveTo>
                  <a:pt x="1535177" y="1064592"/>
                </a:moveTo>
                <a:lnTo>
                  <a:pt x="1623672" y="1062751"/>
                </a:lnTo>
                <a:cubicBezTo>
                  <a:pt x="1626764" y="1062677"/>
                  <a:pt x="1629194" y="1060174"/>
                  <a:pt x="1629120" y="1057082"/>
                </a:cubicBezTo>
                <a:cubicBezTo>
                  <a:pt x="1629046" y="1054063"/>
                  <a:pt x="1626543" y="1051634"/>
                  <a:pt x="1623525" y="1051634"/>
                </a:cubicBezTo>
                <a:cubicBezTo>
                  <a:pt x="1623525" y="1051634"/>
                  <a:pt x="1623451" y="1051634"/>
                  <a:pt x="1623451" y="1051634"/>
                </a:cubicBezTo>
                <a:lnTo>
                  <a:pt x="1534956" y="1053474"/>
                </a:lnTo>
                <a:cubicBezTo>
                  <a:pt x="1531864" y="1053548"/>
                  <a:pt x="1529434" y="1056051"/>
                  <a:pt x="1529508" y="1059143"/>
                </a:cubicBezTo>
                <a:cubicBezTo>
                  <a:pt x="1529581" y="1062162"/>
                  <a:pt x="1532085" y="1064592"/>
                  <a:pt x="1535103" y="1064592"/>
                </a:cubicBezTo>
                <a:cubicBezTo>
                  <a:pt x="1535103" y="1064592"/>
                  <a:pt x="1535177" y="1064592"/>
                  <a:pt x="1535177" y="1064592"/>
                </a:cubicBezTo>
                <a:close/>
                <a:moveTo>
                  <a:pt x="1441602" y="1067831"/>
                </a:moveTo>
                <a:lnTo>
                  <a:pt x="1535250" y="1064665"/>
                </a:lnTo>
                <a:cubicBezTo>
                  <a:pt x="1538343" y="1064592"/>
                  <a:pt x="1540698" y="1062015"/>
                  <a:pt x="1540625" y="1058922"/>
                </a:cubicBezTo>
                <a:cubicBezTo>
                  <a:pt x="1540551" y="1055904"/>
                  <a:pt x="1538048" y="1053548"/>
                  <a:pt x="1535030" y="1053548"/>
                </a:cubicBezTo>
                <a:cubicBezTo>
                  <a:pt x="1534956" y="1053548"/>
                  <a:pt x="1534956" y="1053548"/>
                  <a:pt x="1534882" y="1053548"/>
                </a:cubicBezTo>
                <a:lnTo>
                  <a:pt x="1441234" y="1056714"/>
                </a:lnTo>
                <a:cubicBezTo>
                  <a:pt x="1438141" y="1056787"/>
                  <a:pt x="1435785" y="1059364"/>
                  <a:pt x="1435859" y="1062456"/>
                </a:cubicBezTo>
                <a:cubicBezTo>
                  <a:pt x="1435933" y="1065475"/>
                  <a:pt x="1438436" y="1067831"/>
                  <a:pt x="1441454" y="1067831"/>
                </a:cubicBezTo>
                <a:cubicBezTo>
                  <a:pt x="1441454" y="1067831"/>
                  <a:pt x="1441528" y="1067831"/>
                  <a:pt x="1441602" y="1067831"/>
                </a:cubicBezTo>
                <a:close/>
                <a:moveTo>
                  <a:pt x="1344566" y="1071954"/>
                </a:moveTo>
                <a:lnTo>
                  <a:pt x="1441602" y="1067757"/>
                </a:lnTo>
                <a:cubicBezTo>
                  <a:pt x="1444694" y="1067610"/>
                  <a:pt x="1447050" y="1065033"/>
                  <a:pt x="1446903" y="1061941"/>
                </a:cubicBezTo>
                <a:cubicBezTo>
                  <a:pt x="1446755" y="1058849"/>
                  <a:pt x="1443884" y="1056272"/>
                  <a:pt x="1441086" y="1056640"/>
                </a:cubicBezTo>
                <a:lnTo>
                  <a:pt x="1344051" y="1060837"/>
                </a:lnTo>
                <a:cubicBezTo>
                  <a:pt x="1340959" y="1060984"/>
                  <a:pt x="1338603" y="1063561"/>
                  <a:pt x="1338750" y="1066653"/>
                </a:cubicBezTo>
                <a:cubicBezTo>
                  <a:pt x="1338897" y="1069671"/>
                  <a:pt x="1341401" y="1072027"/>
                  <a:pt x="1344345" y="1071954"/>
                </a:cubicBezTo>
                <a:cubicBezTo>
                  <a:pt x="1344493" y="1071954"/>
                  <a:pt x="1344493" y="1071954"/>
                  <a:pt x="1344566" y="1071954"/>
                </a:cubicBezTo>
                <a:close/>
                <a:moveTo>
                  <a:pt x="1246132" y="1076739"/>
                </a:moveTo>
                <a:lnTo>
                  <a:pt x="1344640" y="1071954"/>
                </a:lnTo>
                <a:cubicBezTo>
                  <a:pt x="1347732" y="1071807"/>
                  <a:pt x="1350088" y="1069156"/>
                  <a:pt x="1349941" y="1066138"/>
                </a:cubicBezTo>
                <a:cubicBezTo>
                  <a:pt x="1349794" y="1063045"/>
                  <a:pt x="1346922" y="1060910"/>
                  <a:pt x="1344125" y="1060837"/>
                </a:cubicBezTo>
                <a:lnTo>
                  <a:pt x="1245617" y="1065622"/>
                </a:lnTo>
                <a:cubicBezTo>
                  <a:pt x="1242525" y="1065769"/>
                  <a:pt x="1240169" y="1068420"/>
                  <a:pt x="1240316" y="1071438"/>
                </a:cubicBezTo>
                <a:cubicBezTo>
                  <a:pt x="1240463" y="1074457"/>
                  <a:pt x="1242966" y="1076739"/>
                  <a:pt x="1245911" y="1076739"/>
                </a:cubicBezTo>
                <a:cubicBezTo>
                  <a:pt x="1245985" y="1076739"/>
                  <a:pt x="1246059" y="1076739"/>
                  <a:pt x="1246132" y="1076739"/>
                </a:cubicBezTo>
                <a:close/>
                <a:moveTo>
                  <a:pt x="1148066" y="1081746"/>
                </a:moveTo>
                <a:lnTo>
                  <a:pt x="1246132" y="1076739"/>
                </a:lnTo>
                <a:cubicBezTo>
                  <a:pt x="1249224" y="1076592"/>
                  <a:pt x="1251580" y="1073942"/>
                  <a:pt x="1251433" y="1070849"/>
                </a:cubicBezTo>
                <a:cubicBezTo>
                  <a:pt x="1251286" y="1067757"/>
                  <a:pt x="1248930" y="1065033"/>
                  <a:pt x="1245543" y="1065549"/>
                </a:cubicBezTo>
                <a:lnTo>
                  <a:pt x="1147477" y="1070555"/>
                </a:lnTo>
                <a:cubicBezTo>
                  <a:pt x="1144385" y="1070702"/>
                  <a:pt x="1142029" y="1073353"/>
                  <a:pt x="1142176" y="1076445"/>
                </a:cubicBezTo>
                <a:cubicBezTo>
                  <a:pt x="1142323" y="1079463"/>
                  <a:pt x="1144827" y="1081746"/>
                  <a:pt x="1147772" y="1081746"/>
                </a:cubicBezTo>
                <a:cubicBezTo>
                  <a:pt x="1147919" y="1081746"/>
                  <a:pt x="1147992" y="1081746"/>
                  <a:pt x="1148066" y="1081746"/>
                </a:cubicBezTo>
                <a:close/>
                <a:moveTo>
                  <a:pt x="1052356" y="1086605"/>
                </a:moveTo>
                <a:lnTo>
                  <a:pt x="1148066" y="1081746"/>
                </a:lnTo>
                <a:cubicBezTo>
                  <a:pt x="1151158" y="1081598"/>
                  <a:pt x="1153514" y="1078948"/>
                  <a:pt x="1153367" y="1075929"/>
                </a:cubicBezTo>
                <a:cubicBezTo>
                  <a:pt x="1153220" y="1072837"/>
                  <a:pt x="1150569" y="1070555"/>
                  <a:pt x="1147551" y="1070629"/>
                </a:cubicBezTo>
                <a:lnTo>
                  <a:pt x="1051841" y="1075488"/>
                </a:lnTo>
                <a:cubicBezTo>
                  <a:pt x="1048748" y="1075635"/>
                  <a:pt x="1046392" y="1078285"/>
                  <a:pt x="1046540" y="1081304"/>
                </a:cubicBezTo>
                <a:cubicBezTo>
                  <a:pt x="1046687" y="1084322"/>
                  <a:pt x="1049190" y="1086605"/>
                  <a:pt x="1052135" y="1086605"/>
                </a:cubicBezTo>
                <a:cubicBezTo>
                  <a:pt x="1052209" y="1086605"/>
                  <a:pt x="1052282" y="1086605"/>
                  <a:pt x="1052356" y="1086605"/>
                </a:cubicBezTo>
                <a:close/>
                <a:moveTo>
                  <a:pt x="957235" y="1090949"/>
                </a:moveTo>
                <a:lnTo>
                  <a:pt x="1052356" y="1086605"/>
                </a:lnTo>
                <a:cubicBezTo>
                  <a:pt x="1055448" y="1086458"/>
                  <a:pt x="1057804" y="1083881"/>
                  <a:pt x="1057657" y="1080789"/>
                </a:cubicBezTo>
                <a:cubicBezTo>
                  <a:pt x="1057510" y="1077696"/>
                  <a:pt x="1054859" y="1075340"/>
                  <a:pt x="1051841" y="1075488"/>
                </a:cubicBezTo>
                <a:lnTo>
                  <a:pt x="956719" y="1079831"/>
                </a:lnTo>
                <a:cubicBezTo>
                  <a:pt x="953627" y="1079979"/>
                  <a:pt x="951271" y="1082555"/>
                  <a:pt x="951418" y="1085648"/>
                </a:cubicBezTo>
                <a:cubicBezTo>
                  <a:pt x="951566" y="1088666"/>
                  <a:pt x="954069" y="1091022"/>
                  <a:pt x="957014" y="1090949"/>
                </a:cubicBezTo>
                <a:cubicBezTo>
                  <a:pt x="957087" y="1090949"/>
                  <a:pt x="957161" y="1090949"/>
                  <a:pt x="957235" y="1090949"/>
                </a:cubicBezTo>
                <a:close/>
                <a:moveTo>
                  <a:pt x="861009" y="1094262"/>
                </a:moveTo>
                <a:lnTo>
                  <a:pt x="957235" y="1090949"/>
                </a:lnTo>
                <a:cubicBezTo>
                  <a:pt x="960327" y="1090875"/>
                  <a:pt x="962683" y="1088298"/>
                  <a:pt x="962609" y="1085206"/>
                </a:cubicBezTo>
                <a:cubicBezTo>
                  <a:pt x="962536" y="1082187"/>
                  <a:pt x="960032" y="1079831"/>
                  <a:pt x="957014" y="1079831"/>
                </a:cubicBezTo>
                <a:cubicBezTo>
                  <a:pt x="956940" y="1079831"/>
                  <a:pt x="956940" y="1079831"/>
                  <a:pt x="956867" y="1079831"/>
                </a:cubicBezTo>
                <a:lnTo>
                  <a:pt x="860641" y="1083144"/>
                </a:lnTo>
                <a:cubicBezTo>
                  <a:pt x="857549" y="1083218"/>
                  <a:pt x="855193" y="1085795"/>
                  <a:pt x="855267" y="1088887"/>
                </a:cubicBezTo>
                <a:cubicBezTo>
                  <a:pt x="855340" y="1091906"/>
                  <a:pt x="857843" y="1094262"/>
                  <a:pt x="860862" y="1094262"/>
                </a:cubicBezTo>
                <a:cubicBezTo>
                  <a:pt x="860862" y="1094262"/>
                  <a:pt x="860936" y="1094262"/>
                  <a:pt x="861009" y="1094262"/>
                </a:cubicBezTo>
                <a:close/>
                <a:moveTo>
                  <a:pt x="761839" y="1096102"/>
                </a:moveTo>
                <a:lnTo>
                  <a:pt x="860936" y="1094262"/>
                </a:lnTo>
                <a:cubicBezTo>
                  <a:pt x="864028" y="1094188"/>
                  <a:pt x="866457" y="1091685"/>
                  <a:pt x="866384" y="1088593"/>
                </a:cubicBezTo>
                <a:cubicBezTo>
                  <a:pt x="866310" y="1085500"/>
                  <a:pt x="863807" y="1083071"/>
                  <a:pt x="860788" y="1083144"/>
                </a:cubicBezTo>
                <a:cubicBezTo>
                  <a:pt x="860788" y="1083144"/>
                  <a:pt x="860715" y="1083144"/>
                  <a:pt x="860715" y="1083144"/>
                </a:cubicBezTo>
                <a:lnTo>
                  <a:pt x="761618" y="1084985"/>
                </a:lnTo>
                <a:cubicBezTo>
                  <a:pt x="758526" y="1085059"/>
                  <a:pt x="756096" y="1087562"/>
                  <a:pt x="756170" y="1090654"/>
                </a:cubicBezTo>
                <a:cubicBezTo>
                  <a:pt x="756243" y="1093673"/>
                  <a:pt x="758747" y="1096102"/>
                  <a:pt x="761839" y="1096102"/>
                </a:cubicBezTo>
                <a:cubicBezTo>
                  <a:pt x="761765" y="1096102"/>
                  <a:pt x="761839" y="1096102"/>
                  <a:pt x="761839" y="1096102"/>
                </a:cubicBezTo>
                <a:close/>
                <a:moveTo>
                  <a:pt x="767287" y="1090507"/>
                </a:moveTo>
                <a:cubicBezTo>
                  <a:pt x="767287" y="1087415"/>
                  <a:pt x="764784" y="1084911"/>
                  <a:pt x="761691" y="1084911"/>
                </a:cubicBezTo>
                <a:lnTo>
                  <a:pt x="658104" y="1084911"/>
                </a:lnTo>
                <a:cubicBezTo>
                  <a:pt x="658104" y="1084911"/>
                  <a:pt x="658104" y="1084911"/>
                  <a:pt x="658030" y="1084911"/>
                </a:cubicBezTo>
                <a:cubicBezTo>
                  <a:pt x="654938" y="1084911"/>
                  <a:pt x="652508" y="1087415"/>
                  <a:pt x="652508" y="1090507"/>
                </a:cubicBezTo>
                <a:cubicBezTo>
                  <a:pt x="652508" y="1093599"/>
                  <a:pt x="655011" y="1096102"/>
                  <a:pt x="658104" y="1096102"/>
                </a:cubicBezTo>
                <a:lnTo>
                  <a:pt x="761691" y="1096102"/>
                </a:lnTo>
                <a:cubicBezTo>
                  <a:pt x="761691" y="1096102"/>
                  <a:pt x="761691" y="1096102"/>
                  <a:pt x="761765" y="1096102"/>
                </a:cubicBezTo>
                <a:cubicBezTo>
                  <a:pt x="764857" y="1096102"/>
                  <a:pt x="767287" y="1093599"/>
                  <a:pt x="767287" y="1090507"/>
                </a:cubicBezTo>
                <a:close/>
                <a:moveTo>
                  <a:pt x="663699" y="1090580"/>
                </a:moveTo>
                <a:cubicBezTo>
                  <a:pt x="663699" y="1087488"/>
                  <a:pt x="661269" y="1084985"/>
                  <a:pt x="658177" y="1084985"/>
                </a:cubicBezTo>
                <a:lnTo>
                  <a:pt x="553338" y="1083954"/>
                </a:lnTo>
                <a:cubicBezTo>
                  <a:pt x="553338" y="1083954"/>
                  <a:pt x="553264" y="1083954"/>
                  <a:pt x="553264" y="1083954"/>
                </a:cubicBezTo>
                <a:cubicBezTo>
                  <a:pt x="550246" y="1083954"/>
                  <a:pt x="547742" y="1086458"/>
                  <a:pt x="547742" y="1089476"/>
                </a:cubicBezTo>
                <a:cubicBezTo>
                  <a:pt x="547742" y="1092568"/>
                  <a:pt x="550172" y="1095072"/>
                  <a:pt x="553264" y="1095072"/>
                </a:cubicBezTo>
                <a:lnTo>
                  <a:pt x="658104" y="1096102"/>
                </a:lnTo>
                <a:cubicBezTo>
                  <a:pt x="658104" y="1096102"/>
                  <a:pt x="658177" y="1096102"/>
                  <a:pt x="658177" y="1096102"/>
                </a:cubicBezTo>
                <a:cubicBezTo>
                  <a:pt x="661196" y="1096029"/>
                  <a:pt x="663625" y="1093599"/>
                  <a:pt x="663699" y="1090580"/>
                </a:cubicBezTo>
                <a:close/>
                <a:moveTo>
                  <a:pt x="558860" y="1089550"/>
                </a:moveTo>
                <a:cubicBezTo>
                  <a:pt x="558860" y="1086458"/>
                  <a:pt x="556430" y="1083954"/>
                  <a:pt x="553338" y="1083881"/>
                </a:cubicBezTo>
                <a:lnTo>
                  <a:pt x="450634" y="1082703"/>
                </a:lnTo>
                <a:cubicBezTo>
                  <a:pt x="450560" y="1082703"/>
                  <a:pt x="450560" y="1082703"/>
                  <a:pt x="450560" y="1082703"/>
                </a:cubicBezTo>
                <a:cubicBezTo>
                  <a:pt x="447541" y="1082703"/>
                  <a:pt x="445038" y="1085132"/>
                  <a:pt x="445038" y="1088224"/>
                </a:cubicBezTo>
                <a:cubicBezTo>
                  <a:pt x="445038" y="1091317"/>
                  <a:pt x="447468" y="1093820"/>
                  <a:pt x="450560" y="1093894"/>
                </a:cubicBezTo>
                <a:lnTo>
                  <a:pt x="553264" y="1095072"/>
                </a:lnTo>
                <a:cubicBezTo>
                  <a:pt x="553338" y="1095072"/>
                  <a:pt x="553338" y="1095072"/>
                  <a:pt x="553338" y="1095072"/>
                </a:cubicBezTo>
                <a:cubicBezTo>
                  <a:pt x="556356" y="1094998"/>
                  <a:pt x="558860" y="1092568"/>
                  <a:pt x="558860" y="1089550"/>
                </a:cubicBezTo>
                <a:close/>
                <a:moveTo>
                  <a:pt x="456155" y="1088298"/>
                </a:moveTo>
                <a:cubicBezTo>
                  <a:pt x="456155" y="1085206"/>
                  <a:pt x="453652" y="1082703"/>
                  <a:pt x="450634" y="1082703"/>
                </a:cubicBezTo>
                <a:lnTo>
                  <a:pt x="353525" y="1082187"/>
                </a:lnTo>
                <a:cubicBezTo>
                  <a:pt x="353525" y="1082187"/>
                  <a:pt x="353451" y="1082187"/>
                  <a:pt x="353451" y="1082187"/>
                </a:cubicBezTo>
                <a:cubicBezTo>
                  <a:pt x="350432" y="1082187"/>
                  <a:pt x="347929" y="1084691"/>
                  <a:pt x="347929" y="1087709"/>
                </a:cubicBezTo>
                <a:cubicBezTo>
                  <a:pt x="347929" y="1090801"/>
                  <a:pt x="350432" y="1093305"/>
                  <a:pt x="353451" y="1093305"/>
                </a:cubicBezTo>
                <a:lnTo>
                  <a:pt x="450560" y="1093820"/>
                </a:lnTo>
                <a:cubicBezTo>
                  <a:pt x="450560" y="1093820"/>
                  <a:pt x="450634" y="1093820"/>
                  <a:pt x="450634" y="1093820"/>
                </a:cubicBezTo>
                <a:cubicBezTo>
                  <a:pt x="453726" y="1093820"/>
                  <a:pt x="456155" y="1091317"/>
                  <a:pt x="456155" y="1088298"/>
                </a:cubicBezTo>
                <a:close/>
                <a:moveTo>
                  <a:pt x="265324" y="1094409"/>
                </a:moveTo>
                <a:lnTo>
                  <a:pt x="353598" y="1093305"/>
                </a:lnTo>
                <a:cubicBezTo>
                  <a:pt x="356690" y="1093305"/>
                  <a:pt x="359120" y="1090728"/>
                  <a:pt x="359120" y="1087635"/>
                </a:cubicBezTo>
                <a:cubicBezTo>
                  <a:pt x="359120" y="1084543"/>
                  <a:pt x="356543" y="1082114"/>
                  <a:pt x="353525" y="1082114"/>
                </a:cubicBezTo>
                <a:cubicBezTo>
                  <a:pt x="353525" y="1082114"/>
                  <a:pt x="353525" y="1082114"/>
                  <a:pt x="353525" y="1082114"/>
                </a:cubicBezTo>
                <a:lnTo>
                  <a:pt x="265250" y="1083218"/>
                </a:lnTo>
                <a:cubicBezTo>
                  <a:pt x="262158" y="1083218"/>
                  <a:pt x="259729" y="1085795"/>
                  <a:pt x="259729" y="1088887"/>
                </a:cubicBezTo>
                <a:cubicBezTo>
                  <a:pt x="259655" y="1091979"/>
                  <a:pt x="262158" y="1094483"/>
                  <a:pt x="265324" y="1094409"/>
                </a:cubicBezTo>
                <a:cubicBezTo>
                  <a:pt x="265250" y="1094409"/>
                  <a:pt x="265250" y="1094409"/>
                  <a:pt x="265324" y="1094409"/>
                </a:cubicBezTo>
                <a:close/>
                <a:moveTo>
                  <a:pt x="188388" y="1096470"/>
                </a:moveTo>
                <a:lnTo>
                  <a:pt x="265398" y="1094409"/>
                </a:lnTo>
                <a:cubicBezTo>
                  <a:pt x="268490" y="1094335"/>
                  <a:pt x="270919" y="1091758"/>
                  <a:pt x="270846" y="1088666"/>
                </a:cubicBezTo>
                <a:cubicBezTo>
                  <a:pt x="270772" y="1085574"/>
                  <a:pt x="267901" y="1083144"/>
                  <a:pt x="265103" y="1083218"/>
                </a:cubicBezTo>
                <a:lnTo>
                  <a:pt x="188093" y="1085280"/>
                </a:lnTo>
                <a:cubicBezTo>
                  <a:pt x="185001" y="1085353"/>
                  <a:pt x="182571" y="1087930"/>
                  <a:pt x="182645" y="1091022"/>
                </a:cubicBezTo>
                <a:cubicBezTo>
                  <a:pt x="182719" y="1094041"/>
                  <a:pt x="185222" y="1096470"/>
                  <a:pt x="188240" y="1096470"/>
                </a:cubicBezTo>
                <a:cubicBezTo>
                  <a:pt x="188314" y="1096470"/>
                  <a:pt x="188314" y="1096470"/>
                  <a:pt x="188388" y="1096470"/>
                </a:cubicBezTo>
                <a:close/>
                <a:moveTo>
                  <a:pt x="124998" y="1098974"/>
                </a:moveTo>
                <a:lnTo>
                  <a:pt x="188461" y="1096470"/>
                </a:lnTo>
                <a:cubicBezTo>
                  <a:pt x="191553" y="1096323"/>
                  <a:pt x="193909" y="1093746"/>
                  <a:pt x="193836" y="1090654"/>
                </a:cubicBezTo>
                <a:cubicBezTo>
                  <a:pt x="193689" y="1087562"/>
                  <a:pt x="191259" y="1085280"/>
                  <a:pt x="188020" y="1085280"/>
                </a:cubicBezTo>
                <a:lnTo>
                  <a:pt x="124556" y="1087783"/>
                </a:lnTo>
                <a:cubicBezTo>
                  <a:pt x="121464" y="1087930"/>
                  <a:pt x="119108" y="1090507"/>
                  <a:pt x="119182" y="1093599"/>
                </a:cubicBezTo>
                <a:cubicBezTo>
                  <a:pt x="119329" y="1096618"/>
                  <a:pt x="121759" y="1098974"/>
                  <a:pt x="124777" y="1098974"/>
                </a:cubicBezTo>
                <a:cubicBezTo>
                  <a:pt x="124851" y="1098974"/>
                  <a:pt x="124924" y="1098974"/>
                  <a:pt x="124998" y="1098974"/>
                </a:cubicBezTo>
                <a:close/>
                <a:moveTo>
                  <a:pt x="77290" y="1101256"/>
                </a:moveTo>
                <a:lnTo>
                  <a:pt x="124998" y="1098974"/>
                </a:lnTo>
                <a:cubicBezTo>
                  <a:pt x="128090" y="1098826"/>
                  <a:pt x="130446" y="1096176"/>
                  <a:pt x="130299" y="1093157"/>
                </a:cubicBezTo>
                <a:cubicBezTo>
                  <a:pt x="130152" y="1090065"/>
                  <a:pt x="127501" y="1087856"/>
                  <a:pt x="124483" y="1087856"/>
                </a:cubicBezTo>
                <a:lnTo>
                  <a:pt x="76775" y="1090139"/>
                </a:lnTo>
                <a:cubicBezTo>
                  <a:pt x="73683" y="1090286"/>
                  <a:pt x="71327" y="1092863"/>
                  <a:pt x="71474" y="1095955"/>
                </a:cubicBezTo>
                <a:cubicBezTo>
                  <a:pt x="71621" y="1098974"/>
                  <a:pt x="74125" y="1101256"/>
                  <a:pt x="77069" y="1101256"/>
                </a:cubicBezTo>
                <a:cubicBezTo>
                  <a:pt x="77143" y="1101256"/>
                  <a:pt x="77217" y="1101256"/>
                  <a:pt x="77290" y="1101256"/>
                </a:cubicBezTo>
                <a:close/>
                <a:moveTo>
                  <a:pt x="47473" y="1102802"/>
                </a:moveTo>
                <a:lnTo>
                  <a:pt x="77364" y="1101256"/>
                </a:lnTo>
                <a:cubicBezTo>
                  <a:pt x="80456" y="1101109"/>
                  <a:pt x="82812" y="1098458"/>
                  <a:pt x="82665" y="1095440"/>
                </a:cubicBezTo>
                <a:cubicBezTo>
                  <a:pt x="82518" y="1092347"/>
                  <a:pt x="80162" y="1090065"/>
                  <a:pt x="76775" y="1090139"/>
                </a:cubicBezTo>
                <a:lnTo>
                  <a:pt x="46884" y="1091685"/>
                </a:lnTo>
                <a:cubicBezTo>
                  <a:pt x="43792" y="1091832"/>
                  <a:pt x="41436" y="1094483"/>
                  <a:pt x="41583" y="1097575"/>
                </a:cubicBezTo>
                <a:cubicBezTo>
                  <a:pt x="41730" y="1100520"/>
                  <a:pt x="44233" y="1102876"/>
                  <a:pt x="47178" y="1102876"/>
                </a:cubicBezTo>
                <a:cubicBezTo>
                  <a:pt x="47326" y="1102802"/>
                  <a:pt x="47399" y="1102802"/>
                  <a:pt x="47473" y="1102802"/>
                </a:cubicBezTo>
                <a:close/>
                <a:moveTo>
                  <a:pt x="32822" y="1103391"/>
                </a:moveTo>
                <a:lnTo>
                  <a:pt x="47473" y="1102802"/>
                </a:lnTo>
                <a:cubicBezTo>
                  <a:pt x="50565" y="1102655"/>
                  <a:pt x="52921" y="1100078"/>
                  <a:pt x="52774" y="1096986"/>
                </a:cubicBezTo>
                <a:cubicBezTo>
                  <a:pt x="52627" y="1093894"/>
                  <a:pt x="49755" y="1091390"/>
                  <a:pt x="46958" y="1091685"/>
                </a:cubicBezTo>
                <a:lnTo>
                  <a:pt x="32307" y="1092274"/>
                </a:lnTo>
                <a:cubicBezTo>
                  <a:pt x="29214" y="1092421"/>
                  <a:pt x="26858" y="1094998"/>
                  <a:pt x="27006" y="1098090"/>
                </a:cubicBezTo>
                <a:cubicBezTo>
                  <a:pt x="27153" y="1101109"/>
                  <a:pt x="29656" y="1103465"/>
                  <a:pt x="32601" y="1103465"/>
                </a:cubicBezTo>
                <a:cubicBezTo>
                  <a:pt x="32675" y="1103391"/>
                  <a:pt x="32748" y="1103391"/>
                  <a:pt x="32822" y="1103391"/>
                </a:cubicBezTo>
                <a:close/>
                <a:moveTo>
                  <a:pt x="37976" y="1099121"/>
                </a:moveTo>
                <a:cubicBezTo>
                  <a:pt x="38712" y="1096102"/>
                  <a:pt x="36871" y="1093084"/>
                  <a:pt x="33853" y="1092421"/>
                </a:cubicBezTo>
                <a:lnTo>
                  <a:pt x="31938" y="1091979"/>
                </a:lnTo>
                <a:cubicBezTo>
                  <a:pt x="28920" y="1091317"/>
                  <a:pt x="25901" y="1093157"/>
                  <a:pt x="25239" y="1096102"/>
                </a:cubicBezTo>
                <a:cubicBezTo>
                  <a:pt x="24502" y="1099121"/>
                  <a:pt x="26343" y="1102139"/>
                  <a:pt x="29362" y="1102802"/>
                </a:cubicBezTo>
                <a:lnTo>
                  <a:pt x="31276" y="1103244"/>
                </a:lnTo>
                <a:cubicBezTo>
                  <a:pt x="31718" y="1103317"/>
                  <a:pt x="32159" y="1103391"/>
                  <a:pt x="32601" y="1103391"/>
                </a:cubicBezTo>
                <a:cubicBezTo>
                  <a:pt x="35104" y="1103391"/>
                  <a:pt x="37387" y="1101698"/>
                  <a:pt x="37976" y="1099121"/>
                </a:cubicBezTo>
                <a:close/>
                <a:moveTo>
                  <a:pt x="11119075" y="2118728"/>
                </a:moveTo>
                <a:cubicBezTo>
                  <a:pt x="11120032" y="2115784"/>
                  <a:pt x="11118413" y="2112691"/>
                  <a:pt x="11115468" y="2111734"/>
                </a:cubicBezTo>
                <a:lnTo>
                  <a:pt x="11026899" y="2083757"/>
                </a:lnTo>
                <a:cubicBezTo>
                  <a:pt x="11023954" y="2082800"/>
                  <a:pt x="11020862" y="2084494"/>
                  <a:pt x="11019905" y="2087365"/>
                </a:cubicBezTo>
                <a:cubicBezTo>
                  <a:pt x="11018948" y="2090310"/>
                  <a:pt x="11020567" y="2093402"/>
                  <a:pt x="11023513" y="2094359"/>
                </a:cubicBezTo>
                <a:lnTo>
                  <a:pt x="11112081" y="2122336"/>
                </a:lnTo>
                <a:cubicBezTo>
                  <a:pt x="11112670" y="2122483"/>
                  <a:pt x="11113259" y="2122630"/>
                  <a:pt x="11113775" y="2122630"/>
                </a:cubicBezTo>
                <a:cubicBezTo>
                  <a:pt x="11116130" y="2122630"/>
                  <a:pt x="11118339" y="2121084"/>
                  <a:pt x="11119075" y="2118728"/>
                </a:cubicBezTo>
                <a:close/>
                <a:moveTo>
                  <a:pt x="11232896" y="2146190"/>
                </a:moveTo>
                <a:cubicBezTo>
                  <a:pt x="11233633" y="2143171"/>
                  <a:pt x="11231792" y="2140153"/>
                  <a:pt x="11228774" y="2139490"/>
                </a:cubicBezTo>
                <a:lnTo>
                  <a:pt x="11115026" y="2111734"/>
                </a:lnTo>
                <a:cubicBezTo>
                  <a:pt x="11112008" y="2110924"/>
                  <a:pt x="11108989" y="2112839"/>
                  <a:pt x="11108327" y="2115857"/>
                </a:cubicBezTo>
                <a:cubicBezTo>
                  <a:pt x="11107590" y="2118876"/>
                  <a:pt x="11109430" y="2121894"/>
                  <a:pt x="11112449" y="2122557"/>
                </a:cubicBezTo>
                <a:lnTo>
                  <a:pt x="11226197" y="2150313"/>
                </a:lnTo>
                <a:cubicBezTo>
                  <a:pt x="11226639" y="2150460"/>
                  <a:pt x="11227081" y="2150460"/>
                  <a:pt x="11227522" y="2150460"/>
                </a:cubicBezTo>
                <a:cubicBezTo>
                  <a:pt x="11230025" y="2150386"/>
                  <a:pt x="11232308" y="2148693"/>
                  <a:pt x="11232896" y="2146190"/>
                </a:cubicBezTo>
                <a:close/>
                <a:moveTo>
                  <a:pt x="11343552" y="2164007"/>
                </a:moveTo>
                <a:cubicBezTo>
                  <a:pt x="11344067" y="2160988"/>
                  <a:pt x="11342007" y="2158117"/>
                  <a:pt x="11338988" y="2157601"/>
                </a:cubicBezTo>
                <a:lnTo>
                  <a:pt x="11228479" y="2139343"/>
                </a:lnTo>
                <a:cubicBezTo>
                  <a:pt x="11225460" y="2138828"/>
                  <a:pt x="11222589" y="2140889"/>
                  <a:pt x="11222074" y="2143908"/>
                </a:cubicBezTo>
                <a:cubicBezTo>
                  <a:pt x="11221559" y="2146926"/>
                  <a:pt x="11223620" y="2149797"/>
                  <a:pt x="11226639" y="2150313"/>
                </a:cubicBezTo>
                <a:lnTo>
                  <a:pt x="11337147" y="2168571"/>
                </a:lnTo>
                <a:cubicBezTo>
                  <a:pt x="11337442" y="2168645"/>
                  <a:pt x="11337810" y="2168645"/>
                  <a:pt x="11338104" y="2168645"/>
                </a:cubicBezTo>
                <a:cubicBezTo>
                  <a:pt x="11340755" y="2168645"/>
                  <a:pt x="11343110" y="2166731"/>
                  <a:pt x="11343552" y="2164007"/>
                </a:cubicBezTo>
                <a:close/>
                <a:moveTo>
                  <a:pt x="11446110" y="2170559"/>
                </a:moveTo>
                <a:cubicBezTo>
                  <a:pt x="11446330" y="2167467"/>
                  <a:pt x="11443974" y="2164817"/>
                  <a:pt x="11440956" y="2164596"/>
                </a:cubicBezTo>
                <a:lnTo>
                  <a:pt x="11338473" y="2157528"/>
                </a:lnTo>
                <a:cubicBezTo>
                  <a:pt x="11335380" y="2157233"/>
                  <a:pt x="11332730" y="2159663"/>
                  <a:pt x="11332509" y="2162681"/>
                </a:cubicBezTo>
                <a:cubicBezTo>
                  <a:pt x="11332288" y="2165774"/>
                  <a:pt x="11334644" y="2168424"/>
                  <a:pt x="11337662" y="2168645"/>
                </a:cubicBezTo>
                <a:lnTo>
                  <a:pt x="11440146" y="2175713"/>
                </a:lnTo>
                <a:cubicBezTo>
                  <a:pt x="11440293" y="2175713"/>
                  <a:pt x="11440441" y="2175713"/>
                  <a:pt x="11440588" y="2175713"/>
                </a:cubicBezTo>
                <a:cubicBezTo>
                  <a:pt x="11443459" y="2175713"/>
                  <a:pt x="11445889" y="2173504"/>
                  <a:pt x="11446110" y="2170559"/>
                </a:cubicBezTo>
                <a:close/>
                <a:moveTo>
                  <a:pt x="11440882" y="2175713"/>
                </a:moveTo>
                <a:lnTo>
                  <a:pt x="11530703" y="2169897"/>
                </a:lnTo>
                <a:cubicBezTo>
                  <a:pt x="11533794" y="2169676"/>
                  <a:pt x="11536077" y="2167025"/>
                  <a:pt x="11535930" y="2164007"/>
                </a:cubicBezTo>
                <a:cubicBezTo>
                  <a:pt x="11535709" y="2160915"/>
                  <a:pt x="11533501" y="2158706"/>
                  <a:pt x="11530040" y="2158779"/>
                </a:cubicBezTo>
                <a:lnTo>
                  <a:pt x="11440220" y="2164596"/>
                </a:lnTo>
                <a:cubicBezTo>
                  <a:pt x="11437127" y="2164817"/>
                  <a:pt x="11434845" y="2167467"/>
                  <a:pt x="11434993" y="2170486"/>
                </a:cubicBezTo>
                <a:cubicBezTo>
                  <a:pt x="11435213" y="2173430"/>
                  <a:pt x="11437643" y="2175713"/>
                  <a:pt x="11440588" y="2175713"/>
                </a:cubicBezTo>
                <a:cubicBezTo>
                  <a:pt x="11440661" y="2175713"/>
                  <a:pt x="11440735" y="2175713"/>
                  <a:pt x="11440882" y="2175713"/>
                </a:cubicBezTo>
                <a:close/>
                <a:moveTo>
                  <a:pt x="11531734" y="2169749"/>
                </a:moveTo>
                <a:lnTo>
                  <a:pt x="11604620" y="2151564"/>
                </a:lnTo>
                <a:cubicBezTo>
                  <a:pt x="11607565" y="2150828"/>
                  <a:pt x="11609406" y="2147810"/>
                  <a:pt x="11608670" y="2144791"/>
                </a:cubicBezTo>
                <a:cubicBezTo>
                  <a:pt x="11607933" y="2141846"/>
                  <a:pt x="11604988" y="2140006"/>
                  <a:pt x="11601896" y="2140742"/>
                </a:cubicBezTo>
                <a:lnTo>
                  <a:pt x="11529009" y="2158927"/>
                </a:lnTo>
                <a:cubicBezTo>
                  <a:pt x="11526064" y="2159663"/>
                  <a:pt x="11524224" y="2162681"/>
                  <a:pt x="11524960" y="2165700"/>
                </a:cubicBezTo>
                <a:cubicBezTo>
                  <a:pt x="11525622" y="2168277"/>
                  <a:pt x="11527905" y="2169970"/>
                  <a:pt x="11530408" y="2169897"/>
                </a:cubicBezTo>
                <a:cubicBezTo>
                  <a:pt x="11530849" y="2169897"/>
                  <a:pt x="11531291" y="2169897"/>
                  <a:pt x="11531734" y="2169749"/>
                </a:cubicBezTo>
                <a:close/>
                <a:moveTo>
                  <a:pt x="11606093" y="2150975"/>
                </a:moveTo>
                <a:lnTo>
                  <a:pt x="11657555" y="2120864"/>
                </a:lnTo>
                <a:cubicBezTo>
                  <a:pt x="11660206" y="2119317"/>
                  <a:pt x="11661089" y="2115931"/>
                  <a:pt x="11659543" y="2113207"/>
                </a:cubicBezTo>
                <a:cubicBezTo>
                  <a:pt x="11657997" y="2110556"/>
                  <a:pt x="11654537" y="2109673"/>
                  <a:pt x="11651886" y="2111219"/>
                </a:cubicBezTo>
                <a:lnTo>
                  <a:pt x="11600424" y="2141331"/>
                </a:lnTo>
                <a:cubicBezTo>
                  <a:pt x="11597773" y="2142877"/>
                  <a:pt x="11596890" y="2146263"/>
                  <a:pt x="11598436" y="2148988"/>
                </a:cubicBezTo>
                <a:cubicBezTo>
                  <a:pt x="11599467" y="2150755"/>
                  <a:pt x="11601381" y="2151785"/>
                  <a:pt x="11603295" y="2151785"/>
                </a:cubicBezTo>
                <a:cubicBezTo>
                  <a:pt x="11604252" y="2151712"/>
                  <a:pt x="11605209" y="2151491"/>
                  <a:pt x="11606093" y="2150975"/>
                </a:cubicBezTo>
                <a:close/>
                <a:moveTo>
                  <a:pt x="11659837" y="2118287"/>
                </a:moveTo>
                <a:lnTo>
                  <a:pt x="11707472" y="2011238"/>
                </a:lnTo>
                <a:cubicBezTo>
                  <a:pt x="11708723" y="2008441"/>
                  <a:pt x="11707472" y="2005128"/>
                  <a:pt x="11704674" y="2003876"/>
                </a:cubicBezTo>
                <a:cubicBezTo>
                  <a:pt x="11701877" y="2002625"/>
                  <a:pt x="11698563" y="2003876"/>
                  <a:pt x="11697312" y="2006674"/>
                </a:cubicBezTo>
                <a:lnTo>
                  <a:pt x="11649677" y="2113722"/>
                </a:lnTo>
                <a:cubicBezTo>
                  <a:pt x="11648426" y="2116520"/>
                  <a:pt x="11649677" y="2119833"/>
                  <a:pt x="11652475" y="2121084"/>
                </a:cubicBezTo>
                <a:cubicBezTo>
                  <a:pt x="11653212" y="2121452"/>
                  <a:pt x="11654022" y="2121600"/>
                  <a:pt x="11654758" y="2121600"/>
                </a:cubicBezTo>
                <a:cubicBezTo>
                  <a:pt x="11656893" y="2121600"/>
                  <a:pt x="11658954" y="2120348"/>
                  <a:pt x="11659837" y="2118287"/>
                </a:cubicBezTo>
                <a:close/>
                <a:moveTo>
                  <a:pt x="11706956" y="2012048"/>
                </a:moveTo>
                <a:lnTo>
                  <a:pt x="11719325" y="1993422"/>
                </a:lnTo>
                <a:cubicBezTo>
                  <a:pt x="11721019" y="1990845"/>
                  <a:pt x="11720356" y="1987385"/>
                  <a:pt x="11717779" y="1985691"/>
                </a:cubicBezTo>
                <a:cubicBezTo>
                  <a:pt x="11715276" y="1983998"/>
                  <a:pt x="11711742" y="1984661"/>
                  <a:pt x="11710049" y="1987237"/>
                </a:cubicBezTo>
                <a:lnTo>
                  <a:pt x="11697680" y="2005864"/>
                </a:lnTo>
                <a:cubicBezTo>
                  <a:pt x="11695986" y="2008441"/>
                  <a:pt x="11696649" y="2011901"/>
                  <a:pt x="11699226" y="2013594"/>
                </a:cubicBezTo>
                <a:cubicBezTo>
                  <a:pt x="11700183" y="2014257"/>
                  <a:pt x="11701287" y="2014552"/>
                  <a:pt x="11702318" y="2014552"/>
                </a:cubicBezTo>
                <a:cubicBezTo>
                  <a:pt x="11704159" y="2014552"/>
                  <a:pt x="11705925" y="2013668"/>
                  <a:pt x="11706956" y="2012048"/>
                </a:cubicBezTo>
                <a:close/>
                <a:moveTo>
                  <a:pt x="11719546" y="1993127"/>
                </a:moveTo>
                <a:lnTo>
                  <a:pt x="11738172" y="1960807"/>
                </a:lnTo>
                <a:cubicBezTo>
                  <a:pt x="11739719" y="1958156"/>
                  <a:pt x="11738762" y="1954696"/>
                  <a:pt x="11736111" y="1953223"/>
                </a:cubicBezTo>
                <a:cubicBezTo>
                  <a:pt x="11733387" y="1951677"/>
                  <a:pt x="11730000" y="1952634"/>
                  <a:pt x="11728528" y="1955285"/>
                </a:cubicBezTo>
                <a:lnTo>
                  <a:pt x="11709901" y="1987605"/>
                </a:lnTo>
                <a:cubicBezTo>
                  <a:pt x="11708356" y="1990256"/>
                  <a:pt x="11709313" y="1993716"/>
                  <a:pt x="11711963" y="1995189"/>
                </a:cubicBezTo>
                <a:cubicBezTo>
                  <a:pt x="11712846" y="1995704"/>
                  <a:pt x="11713804" y="1995925"/>
                  <a:pt x="11714761" y="1995925"/>
                </a:cubicBezTo>
                <a:cubicBezTo>
                  <a:pt x="11716675" y="1995925"/>
                  <a:pt x="11718516" y="1994894"/>
                  <a:pt x="11719546" y="1993127"/>
                </a:cubicBezTo>
                <a:close/>
                <a:moveTo>
                  <a:pt x="7621532" y="3070897"/>
                </a:moveTo>
                <a:lnTo>
                  <a:pt x="7628894" y="3053522"/>
                </a:lnTo>
                <a:cubicBezTo>
                  <a:pt x="7630072" y="3050651"/>
                  <a:pt x="7628748" y="3047412"/>
                  <a:pt x="7625950" y="3046234"/>
                </a:cubicBezTo>
                <a:cubicBezTo>
                  <a:pt x="7623152" y="3044982"/>
                  <a:pt x="7619839" y="3046381"/>
                  <a:pt x="7618661" y="3049178"/>
                </a:cubicBezTo>
                <a:lnTo>
                  <a:pt x="7611299" y="3066553"/>
                </a:lnTo>
                <a:cubicBezTo>
                  <a:pt x="7610121" y="3069425"/>
                  <a:pt x="7611446" y="3072664"/>
                  <a:pt x="7614243" y="3073842"/>
                </a:cubicBezTo>
                <a:cubicBezTo>
                  <a:pt x="7614980" y="3074137"/>
                  <a:pt x="7615716" y="3074284"/>
                  <a:pt x="7616452" y="3074284"/>
                </a:cubicBezTo>
                <a:cubicBezTo>
                  <a:pt x="7618588" y="3074284"/>
                  <a:pt x="7620648" y="3073032"/>
                  <a:pt x="7621532" y="3070897"/>
                </a:cubicBezTo>
                <a:close/>
                <a:moveTo>
                  <a:pt x="7540620" y="3103880"/>
                </a:moveTo>
                <a:lnTo>
                  <a:pt x="7618367" y="3073916"/>
                </a:lnTo>
                <a:cubicBezTo>
                  <a:pt x="7621238" y="3072811"/>
                  <a:pt x="7622636" y="3069572"/>
                  <a:pt x="7621532" y="3066701"/>
                </a:cubicBezTo>
                <a:cubicBezTo>
                  <a:pt x="7620428" y="3063829"/>
                  <a:pt x="7617188" y="3062357"/>
                  <a:pt x="7614317" y="3063535"/>
                </a:cubicBezTo>
                <a:lnTo>
                  <a:pt x="7536571" y="3093499"/>
                </a:lnTo>
                <a:cubicBezTo>
                  <a:pt x="7533700" y="3094604"/>
                  <a:pt x="7532301" y="3097843"/>
                  <a:pt x="7533405" y="3100715"/>
                </a:cubicBezTo>
                <a:cubicBezTo>
                  <a:pt x="7534289" y="3102923"/>
                  <a:pt x="7536424" y="3104322"/>
                  <a:pt x="7538633" y="3104249"/>
                </a:cubicBezTo>
                <a:cubicBezTo>
                  <a:pt x="7539369" y="3104249"/>
                  <a:pt x="7540031" y="3104175"/>
                  <a:pt x="7540620" y="3103880"/>
                </a:cubicBezTo>
                <a:close/>
                <a:moveTo>
                  <a:pt x="7544228" y="3099095"/>
                </a:moveTo>
                <a:cubicBezTo>
                  <a:pt x="7544449" y="3096003"/>
                  <a:pt x="7542167" y="3093352"/>
                  <a:pt x="7539074" y="3093131"/>
                </a:cubicBezTo>
                <a:lnTo>
                  <a:pt x="7498950" y="3090039"/>
                </a:lnTo>
                <a:cubicBezTo>
                  <a:pt x="7496226" y="3089892"/>
                  <a:pt x="7493207" y="3092101"/>
                  <a:pt x="7492986" y="3095193"/>
                </a:cubicBezTo>
                <a:cubicBezTo>
                  <a:pt x="7492765" y="3098285"/>
                  <a:pt x="7495048" y="3100935"/>
                  <a:pt x="7498140" y="3101156"/>
                </a:cubicBezTo>
                <a:lnTo>
                  <a:pt x="7538265" y="3104249"/>
                </a:lnTo>
                <a:cubicBezTo>
                  <a:pt x="7538412" y="3104249"/>
                  <a:pt x="7538559" y="3104249"/>
                  <a:pt x="7538780" y="3104249"/>
                </a:cubicBezTo>
                <a:cubicBezTo>
                  <a:pt x="7541577" y="3104249"/>
                  <a:pt x="7544007" y="3102040"/>
                  <a:pt x="7544228" y="3099095"/>
                </a:cubicBezTo>
                <a:close/>
                <a:moveTo>
                  <a:pt x="7491955" y="3102555"/>
                </a:moveTo>
                <a:lnTo>
                  <a:pt x="7499612" y="3101009"/>
                </a:lnTo>
                <a:cubicBezTo>
                  <a:pt x="7502631" y="3100420"/>
                  <a:pt x="7504545" y="3097475"/>
                  <a:pt x="7503956" y="3094457"/>
                </a:cubicBezTo>
                <a:cubicBezTo>
                  <a:pt x="7503367" y="3091438"/>
                  <a:pt x="7500422" y="3089450"/>
                  <a:pt x="7497404" y="3090113"/>
                </a:cubicBezTo>
                <a:lnTo>
                  <a:pt x="7489747" y="3091659"/>
                </a:lnTo>
                <a:cubicBezTo>
                  <a:pt x="7486728" y="3092248"/>
                  <a:pt x="7484814" y="3095193"/>
                  <a:pt x="7485403" y="3098211"/>
                </a:cubicBezTo>
                <a:cubicBezTo>
                  <a:pt x="7485919" y="3100862"/>
                  <a:pt x="7488274" y="3102702"/>
                  <a:pt x="7490925" y="3102702"/>
                </a:cubicBezTo>
                <a:cubicBezTo>
                  <a:pt x="7491219" y="3102702"/>
                  <a:pt x="7491587" y="3102702"/>
                  <a:pt x="7491955" y="3102555"/>
                </a:cubicBezTo>
                <a:close/>
                <a:moveTo>
                  <a:pt x="7441671" y="3125673"/>
                </a:moveTo>
                <a:lnTo>
                  <a:pt x="7493134" y="3102187"/>
                </a:lnTo>
                <a:cubicBezTo>
                  <a:pt x="7495931" y="3100935"/>
                  <a:pt x="7497183" y="3097622"/>
                  <a:pt x="7495858" y="3094825"/>
                </a:cubicBezTo>
                <a:cubicBezTo>
                  <a:pt x="7494606" y="3092027"/>
                  <a:pt x="7491219" y="3090775"/>
                  <a:pt x="7488495" y="3092101"/>
                </a:cubicBezTo>
                <a:lnTo>
                  <a:pt x="7437033" y="3115586"/>
                </a:lnTo>
                <a:cubicBezTo>
                  <a:pt x="7434235" y="3116838"/>
                  <a:pt x="7432983" y="3120151"/>
                  <a:pt x="7434309" y="3122949"/>
                </a:cubicBezTo>
                <a:cubicBezTo>
                  <a:pt x="7435266" y="3125010"/>
                  <a:pt x="7437327" y="3126262"/>
                  <a:pt x="7439389" y="3126188"/>
                </a:cubicBezTo>
                <a:cubicBezTo>
                  <a:pt x="7440198" y="3126188"/>
                  <a:pt x="7440934" y="3126041"/>
                  <a:pt x="7441671" y="3125673"/>
                </a:cubicBezTo>
                <a:close/>
                <a:moveTo>
                  <a:pt x="7364587" y="3155785"/>
                </a:moveTo>
                <a:lnTo>
                  <a:pt x="7441376" y="3125820"/>
                </a:lnTo>
                <a:cubicBezTo>
                  <a:pt x="7444248" y="3124716"/>
                  <a:pt x="7445646" y="3121476"/>
                  <a:pt x="7444542" y="3118605"/>
                </a:cubicBezTo>
                <a:cubicBezTo>
                  <a:pt x="7443438" y="3115734"/>
                  <a:pt x="7440198" y="3114335"/>
                  <a:pt x="7437327" y="3115439"/>
                </a:cubicBezTo>
                <a:lnTo>
                  <a:pt x="7360538" y="3145404"/>
                </a:lnTo>
                <a:cubicBezTo>
                  <a:pt x="7357667" y="3146508"/>
                  <a:pt x="7356268" y="3149748"/>
                  <a:pt x="7357372" y="3152619"/>
                </a:cubicBezTo>
                <a:cubicBezTo>
                  <a:pt x="7358256" y="3154828"/>
                  <a:pt x="7360391" y="3156153"/>
                  <a:pt x="7362600" y="3156153"/>
                </a:cubicBezTo>
                <a:cubicBezTo>
                  <a:pt x="7363262" y="3156153"/>
                  <a:pt x="7363925" y="3156006"/>
                  <a:pt x="7364587" y="3155785"/>
                </a:cubicBezTo>
                <a:close/>
                <a:moveTo>
                  <a:pt x="7266079" y="3184719"/>
                </a:moveTo>
                <a:lnTo>
                  <a:pt x="7364072" y="3155932"/>
                </a:lnTo>
                <a:cubicBezTo>
                  <a:pt x="7367017" y="3155049"/>
                  <a:pt x="7368710" y="3151956"/>
                  <a:pt x="7367827" y="3149011"/>
                </a:cubicBezTo>
                <a:cubicBezTo>
                  <a:pt x="7366943" y="3146067"/>
                  <a:pt x="7363925" y="3144299"/>
                  <a:pt x="7360906" y="3145257"/>
                </a:cubicBezTo>
                <a:lnTo>
                  <a:pt x="7262914" y="3174043"/>
                </a:lnTo>
                <a:cubicBezTo>
                  <a:pt x="7259969" y="3174927"/>
                  <a:pt x="7258275" y="3178019"/>
                  <a:pt x="7259159" y="3180964"/>
                </a:cubicBezTo>
                <a:cubicBezTo>
                  <a:pt x="7259895" y="3183394"/>
                  <a:pt x="7262104" y="3185013"/>
                  <a:pt x="7264534" y="3184940"/>
                </a:cubicBezTo>
                <a:cubicBezTo>
                  <a:pt x="7265049" y="3184940"/>
                  <a:pt x="7265638" y="3184866"/>
                  <a:pt x="7266079" y="3184719"/>
                </a:cubicBezTo>
                <a:close/>
                <a:moveTo>
                  <a:pt x="7150565" y="3204744"/>
                </a:moveTo>
                <a:lnTo>
                  <a:pt x="7265491" y="3184866"/>
                </a:lnTo>
                <a:cubicBezTo>
                  <a:pt x="7268509" y="3184350"/>
                  <a:pt x="7270571" y="3181479"/>
                  <a:pt x="7270055" y="3178387"/>
                </a:cubicBezTo>
                <a:cubicBezTo>
                  <a:pt x="7269540" y="3175368"/>
                  <a:pt x="7266669" y="3173307"/>
                  <a:pt x="7263576" y="3173822"/>
                </a:cubicBezTo>
                <a:lnTo>
                  <a:pt x="7148650" y="3193701"/>
                </a:lnTo>
                <a:cubicBezTo>
                  <a:pt x="7145632" y="3194216"/>
                  <a:pt x="7143571" y="3197087"/>
                  <a:pt x="7144086" y="3200180"/>
                </a:cubicBezTo>
                <a:cubicBezTo>
                  <a:pt x="7144527" y="3202904"/>
                  <a:pt x="7146957" y="3204818"/>
                  <a:pt x="7149607" y="3204818"/>
                </a:cubicBezTo>
                <a:cubicBezTo>
                  <a:pt x="7149902" y="3204818"/>
                  <a:pt x="7150197" y="3204818"/>
                  <a:pt x="7150565" y="3204744"/>
                </a:cubicBezTo>
                <a:close/>
                <a:moveTo>
                  <a:pt x="7023197" y="3208867"/>
                </a:moveTo>
                <a:lnTo>
                  <a:pt x="7149755" y="3204818"/>
                </a:lnTo>
                <a:cubicBezTo>
                  <a:pt x="7152847" y="3204744"/>
                  <a:pt x="7155277" y="3202167"/>
                  <a:pt x="7155129" y="3199075"/>
                </a:cubicBezTo>
                <a:cubicBezTo>
                  <a:pt x="7155056" y="3196057"/>
                  <a:pt x="7152553" y="3193627"/>
                  <a:pt x="7149534" y="3193701"/>
                </a:cubicBezTo>
                <a:cubicBezTo>
                  <a:pt x="7149461" y="3193701"/>
                  <a:pt x="7149461" y="3193701"/>
                  <a:pt x="7149387" y="3193701"/>
                </a:cubicBezTo>
                <a:lnTo>
                  <a:pt x="7022829" y="3197750"/>
                </a:lnTo>
                <a:cubicBezTo>
                  <a:pt x="7019737" y="3197824"/>
                  <a:pt x="7017307" y="3200400"/>
                  <a:pt x="7017454" y="3203493"/>
                </a:cubicBezTo>
                <a:cubicBezTo>
                  <a:pt x="7017527" y="3206511"/>
                  <a:pt x="7020031" y="3208941"/>
                  <a:pt x="7023049" y="3208867"/>
                </a:cubicBezTo>
                <a:cubicBezTo>
                  <a:pt x="7023123" y="3208867"/>
                  <a:pt x="7023123" y="3208867"/>
                  <a:pt x="7023197" y="3208867"/>
                </a:cubicBezTo>
                <a:close/>
                <a:moveTo>
                  <a:pt x="7028498" y="3204082"/>
                </a:moveTo>
                <a:cubicBezTo>
                  <a:pt x="7028939" y="3201063"/>
                  <a:pt x="7026804" y="3198192"/>
                  <a:pt x="7023786" y="3197824"/>
                </a:cubicBezTo>
                <a:lnTo>
                  <a:pt x="6891043" y="3179050"/>
                </a:lnTo>
                <a:cubicBezTo>
                  <a:pt x="6888098" y="3178608"/>
                  <a:pt x="6885153" y="3180743"/>
                  <a:pt x="6884785" y="3183762"/>
                </a:cubicBezTo>
                <a:cubicBezTo>
                  <a:pt x="6884343" y="3186780"/>
                  <a:pt x="6886478" y="3189651"/>
                  <a:pt x="6889497" y="3190020"/>
                </a:cubicBezTo>
                <a:lnTo>
                  <a:pt x="7022239" y="3208793"/>
                </a:lnTo>
                <a:cubicBezTo>
                  <a:pt x="7022534" y="3208867"/>
                  <a:pt x="7022829" y="3208867"/>
                  <a:pt x="7023049" y="3208867"/>
                </a:cubicBezTo>
                <a:cubicBezTo>
                  <a:pt x="7025774" y="3208867"/>
                  <a:pt x="7028129" y="3206879"/>
                  <a:pt x="7028498" y="3204082"/>
                </a:cubicBezTo>
                <a:close/>
                <a:moveTo>
                  <a:pt x="6895681" y="3185970"/>
                </a:moveTo>
                <a:cubicBezTo>
                  <a:pt x="6896491" y="3183025"/>
                  <a:pt x="6894724" y="3179933"/>
                  <a:pt x="6891706" y="3179123"/>
                </a:cubicBezTo>
                <a:lnTo>
                  <a:pt x="6761908" y="3144668"/>
                </a:lnTo>
                <a:cubicBezTo>
                  <a:pt x="6758890" y="3143931"/>
                  <a:pt x="6755871" y="3145698"/>
                  <a:pt x="6755061" y="3148643"/>
                </a:cubicBezTo>
                <a:cubicBezTo>
                  <a:pt x="6754251" y="3151588"/>
                  <a:pt x="6756018" y="3154680"/>
                  <a:pt x="6759037" y="3155490"/>
                </a:cubicBezTo>
                <a:lnTo>
                  <a:pt x="6888834" y="3189946"/>
                </a:lnTo>
                <a:cubicBezTo>
                  <a:pt x="6889350" y="3190093"/>
                  <a:pt x="6889791" y="3190167"/>
                  <a:pt x="6890307" y="3190167"/>
                </a:cubicBezTo>
                <a:cubicBezTo>
                  <a:pt x="6892810" y="3190093"/>
                  <a:pt x="6895019" y="3188473"/>
                  <a:pt x="6895681" y="3185970"/>
                </a:cubicBezTo>
                <a:close/>
                <a:moveTo>
                  <a:pt x="6765737" y="3152030"/>
                </a:moveTo>
                <a:cubicBezTo>
                  <a:pt x="6766767" y="3149159"/>
                  <a:pt x="6765295" y="3145919"/>
                  <a:pt x="6762423" y="3144889"/>
                </a:cubicBezTo>
                <a:lnTo>
                  <a:pt x="6644626" y="3101893"/>
                </a:lnTo>
                <a:cubicBezTo>
                  <a:pt x="6641755" y="3100788"/>
                  <a:pt x="6638515" y="3102334"/>
                  <a:pt x="6637485" y="3105206"/>
                </a:cubicBezTo>
                <a:cubicBezTo>
                  <a:pt x="6636454" y="3108077"/>
                  <a:pt x="6637926" y="3111316"/>
                  <a:pt x="6640798" y="3112347"/>
                </a:cubicBezTo>
                <a:lnTo>
                  <a:pt x="6758595" y="3155343"/>
                </a:lnTo>
                <a:cubicBezTo>
                  <a:pt x="6759258" y="3155564"/>
                  <a:pt x="6759920" y="3155711"/>
                  <a:pt x="6760583" y="3155711"/>
                </a:cubicBezTo>
                <a:cubicBezTo>
                  <a:pt x="6762791" y="3155637"/>
                  <a:pt x="6764926" y="3154239"/>
                  <a:pt x="6765737" y="3152030"/>
                </a:cubicBezTo>
                <a:close/>
                <a:moveTo>
                  <a:pt x="6647866" y="3109328"/>
                </a:moveTo>
                <a:cubicBezTo>
                  <a:pt x="6649117" y="3106531"/>
                  <a:pt x="6647792" y="3103218"/>
                  <a:pt x="6644994" y="3101966"/>
                </a:cubicBezTo>
                <a:lnTo>
                  <a:pt x="6545014" y="3058676"/>
                </a:lnTo>
                <a:cubicBezTo>
                  <a:pt x="6542216" y="3057424"/>
                  <a:pt x="6538903" y="3058749"/>
                  <a:pt x="6537652" y="3061547"/>
                </a:cubicBezTo>
                <a:cubicBezTo>
                  <a:pt x="6536400" y="3064345"/>
                  <a:pt x="6537725" y="3067658"/>
                  <a:pt x="6540523" y="3068909"/>
                </a:cubicBezTo>
                <a:lnTo>
                  <a:pt x="6640503" y="3112200"/>
                </a:lnTo>
                <a:cubicBezTo>
                  <a:pt x="6641239" y="3112494"/>
                  <a:pt x="6641976" y="3112642"/>
                  <a:pt x="6642786" y="3112642"/>
                </a:cubicBezTo>
                <a:cubicBezTo>
                  <a:pt x="6644921" y="3112715"/>
                  <a:pt x="6646909" y="3111390"/>
                  <a:pt x="6647866" y="3109328"/>
                </a:cubicBezTo>
                <a:close/>
                <a:moveTo>
                  <a:pt x="6547812" y="3066185"/>
                </a:moveTo>
                <a:cubicBezTo>
                  <a:pt x="6549137" y="3063388"/>
                  <a:pt x="6547885" y="3060075"/>
                  <a:pt x="6545088" y="3058749"/>
                </a:cubicBezTo>
                <a:lnTo>
                  <a:pt x="6468593" y="3023263"/>
                </a:lnTo>
                <a:cubicBezTo>
                  <a:pt x="6465795" y="3022011"/>
                  <a:pt x="6462483" y="3023189"/>
                  <a:pt x="6461157" y="3025987"/>
                </a:cubicBezTo>
                <a:cubicBezTo>
                  <a:pt x="6459832" y="3028785"/>
                  <a:pt x="6461084" y="3032098"/>
                  <a:pt x="6463881" y="3033423"/>
                </a:cubicBezTo>
                <a:lnTo>
                  <a:pt x="6540376" y="3068909"/>
                </a:lnTo>
                <a:cubicBezTo>
                  <a:pt x="6541186" y="3069278"/>
                  <a:pt x="6541996" y="3069425"/>
                  <a:pt x="6542732" y="3069425"/>
                </a:cubicBezTo>
                <a:cubicBezTo>
                  <a:pt x="6544867" y="3069351"/>
                  <a:pt x="6546854" y="3068173"/>
                  <a:pt x="6547812" y="3066185"/>
                </a:cubicBezTo>
                <a:close/>
                <a:moveTo>
                  <a:pt x="6471096" y="3031141"/>
                </a:moveTo>
                <a:cubicBezTo>
                  <a:pt x="6472643" y="3028490"/>
                  <a:pt x="6471759" y="3025104"/>
                  <a:pt x="6469108" y="3023484"/>
                </a:cubicBezTo>
                <a:lnTo>
                  <a:pt x="6408958" y="2988439"/>
                </a:lnTo>
                <a:cubicBezTo>
                  <a:pt x="6406308" y="2986893"/>
                  <a:pt x="6402921" y="2987777"/>
                  <a:pt x="6401302" y="2990427"/>
                </a:cubicBezTo>
                <a:cubicBezTo>
                  <a:pt x="6399755" y="2993078"/>
                  <a:pt x="6400639" y="2996464"/>
                  <a:pt x="6403289" y="2998084"/>
                </a:cubicBezTo>
                <a:lnTo>
                  <a:pt x="6463440" y="3033129"/>
                </a:lnTo>
                <a:cubicBezTo>
                  <a:pt x="6464323" y="3033644"/>
                  <a:pt x="6465354" y="3033865"/>
                  <a:pt x="6466311" y="3033865"/>
                </a:cubicBezTo>
                <a:cubicBezTo>
                  <a:pt x="6468151" y="3033938"/>
                  <a:pt x="6469992" y="3032908"/>
                  <a:pt x="6471096" y="3031141"/>
                </a:cubicBezTo>
                <a:close/>
                <a:moveTo>
                  <a:pt x="6410431" y="2996906"/>
                </a:moveTo>
                <a:cubicBezTo>
                  <a:pt x="6412418" y="2994550"/>
                  <a:pt x="6412050" y="2991016"/>
                  <a:pt x="6409694" y="2989028"/>
                </a:cubicBezTo>
                <a:lnTo>
                  <a:pt x="6358747" y="2947137"/>
                </a:lnTo>
                <a:cubicBezTo>
                  <a:pt x="6356391" y="2945222"/>
                  <a:pt x="6352858" y="2945517"/>
                  <a:pt x="6350870" y="2947873"/>
                </a:cubicBezTo>
                <a:cubicBezTo>
                  <a:pt x="6348882" y="2950229"/>
                  <a:pt x="6349250" y="2953763"/>
                  <a:pt x="6351606" y="2955751"/>
                </a:cubicBezTo>
                <a:lnTo>
                  <a:pt x="6402553" y="2997642"/>
                </a:lnTo>
                <a:cubicBezTo>
                  <a:pt x="6403584" y="2998526"/>
                  <a:pt x="6404835" y="2998894"/>
                  <a:pt x="6406161" y="2998894"/>
                </a:cubicBezTo>
                <a:cubicBezTo>
                  <a:pt x="6407781" y="2998894"/>
                  <a:pt x="6409326" y="2998231"/>
                  <a:pt x="6410431" y="2996906"/>
                </a:cubicBezTo>
                <a:close/>
                <a:moveTo>
                  <a:pt x="6358747" y="2955677"/>
                </a:moveTo>
                <a:cubicBezTo>
                  <a:pt x="6361103" y="2953689"/>
                  <a:pt x="6361471" y="2950229"/>
                  <a:pt x="6359484" y="2947799"/>
                </a:cubicBezTo>
                <a:lnTo>
                  <a:pt x="6311629" y="2890079"/>
                </a:lnTo>
                <a:cubicBezTo>
                  <a:pt x="6309641" y="2887723"/>
                  <a:pt x="6306180" y="2887428"/>
                  <a:pt x="6303751" y="2889342"/>
                </a:cubicBezTo>
                <a:cubicBezTo>
                  <a:pt x="6301395" y="2891330"/>
                  <a:pt x="6301027" y="2894791"/>
                  <a:pt x="6303014" y="2897220"/>
                </a:cubicBezTo>
                <a:lnTo>
                  <a:pt x="6350870" y="2954941"/>
                </a:lnTo>
                <a:cubicBezTo>
                  <a:pt x="6351974" y="2956266"/>
                  <a:pt x="6353594" y="2957002"/>
                  <a:pt x="6355214" y="2956929"/>
                </a:cubicBezTo>
                <a:cubicBezTo>
                  <a:pt x="6356465" y="2957002"/>
                  <a:pt x="6357716" y="2956560"/>
                  <a:pt x="6358747" y="2955677"/>
                </a:cubicBezTo>
                <a:close/>
                <a:moveTo>
                  <a:pt x="6310230" y="2898398"/>
                </a:moveTo>
                <a:cubicBezTo>
                  <a:pt x="6312807" y="2896778"/>
                  <a:pt x="6313690" y="2893318"/>
                  <a:pt x="6312070" y="2890741"/>
                </a:cubicBezTo>
                <a:lnTo>
                  <a:pt x="6261270" y="2808357"/>
                </a:lnTo>
                <a:cubicBezTo>
                  <a:pt x="6259650" y="2805706"/>
                  <a:pt x="6256190" y="2804970"/>
                  <a:pt x="6253614" y="2806516"/>
                </a:cubicBezTo>
                <a:cubicBezTo>
                  <a:pt x="6251037" y="2808136"/>
                  <a:pt x="6250153" y="2811596"/>
                  <a:pt x="6251773" y="2814173"/>
                </a:cubicBezTo>
                <a:lnTo>
                  <a:pt x="6302573" y="2896557"/>
                </a:lnTo>
                <a:cubicBezTo>
                  <a:pt x="6303677" y="2898251"/>
                  <a:pt x="6305518" y="2899208"/>
                  <a:pt x="6307358" y="2899208"/>
                </a:cubicBezTo>
                <a:cubicBezTo>
                  <a:pt x="6308389" y="2899208"/>
                  <a:pt x="6309346" y="2898987"/>
                  <a:pt x="6310230" y="2898398"/>
                </a:cubicBezTo>
                <a:close/>
                <a:moveTo>
                  <a:pt x="6258841" y="2816382"/>
                </a:moveTo>
                <a:cubicBezTo>
                  <a:pt x="6261638" y="2815056"/>
                  <a:pt x="6262817" y="2811744"/>
                  <a:pt x="6261491" y="2808946"/>
                </a:cubicBezTo>
                <a:lnTo>
                  <a:pt x="6215476" y="2710585"/>
                </a:lnTo>
                <a:cubicBezTo>
                  <a:pt x="6214151" y="2707788"/>
                  <a:pt x="6210839" y="2706610"/>
                  <a:pt x="6208041" y="2707935"/>
                </a:cubicBezTo>
                <a:cubicBezTo>
                  <a:pt x="6205243" y="2709260"/>
                  <a:pt x="6204065" y="2712573"/>
                  <a:pt x="6205390" y="2715371"/>
                </a:cubicBezTo>
                <a:lnTo>
                  <a:pt x="6251405" y="2813731"/>
                </a:lnTo>
                <a:cubicBezTo>
                  <a:pt x="6252362" y="2815793"/>
                  <a:pt x="6254350" y="2816971"/>
                  <a:pt x="6256485" y="2816971"/>
                </a:cubicBezTo>
                <a:cubicBezTo>
                  <a:pt x="6257295" y="2816897"/>
                  <a:pt x="6258105" y="2816750"/>
                  <a:pt x="6258841" y="2816382"/>
                </a:cubicBezTo>
                <a:close/>
                <a:moveTo>
                  <a:pt x="6212164" y="2718316"/>
                </a:moveTo>
                <a:cubicBezTo>
                  <a:pt x="6215108" y="2717359"/>
                  <a:pt x="6216728" y="2714267"/>
                  <a:pt x="6215771" y="2711321"/>
                </a:cubicBezTo>
                <a:lnTo>
                  <a:pt x="6182199" y="2605451"/>
                </a:lnTo>
                <a:cubicBezTo>
                  <a:pt x="6181242" y="2602506"/>
                  <a:pt x="6178150" y="2600887"/>
                  <a:pt x="6175205" y="2601844"/>
                </a:cubicBezTo>
                <a:cubicBezTo>
                  <a:pt x="6172260" y="2602801"/>
                  <a:pt x="6170640" y="2605893"/>
                  <a:pt x="6171597" y="2608838"/>
                </a:cubicBezTo>
                <a:lnTo>
                  <a:pt x="6205169" y="2714708"/>
                </a:lnTo>
                <a:cubicBezTo>
                  <a:pt x="6205905" y="2717064"/>
                  <a:pt x="6208114" y="2718610"/>
                  <a:pt x="6210544" y="2718610"/>
                </a:cubicBezTo>
                <a:cubicBezTo>
                  <a:pt x="6211059" y="2718537"/>
                  <a:pt x="6211648" y="2718463"/>
                  <a:pt x="6212164" y="2718316"/>
                </a:cubicBezTo>
                <a:close/>
                <a:moveTo>
                  <a:pt x="5516572" y="2670534"/>
                </a:moveTo>
                <a:cubicBezTo>
                  <a:pt x="5518928" y="2668546"/>
                  <a:pt x="5519222" y="2665013"/>
                  <a:pt x="5517308" y="2662657"/>
                </a:cubicBezTo>
                <a:lnTo>
                  <a:pt x="5457968" y="2591537"/>
                </a:lnTo>
                <a:cubicBezTo>
                  <a:pt x="5455980" y="2589181"/>
                  <a:pt x="5452446" y="2588886"/>
                  <a:pt x="5450090" y="2590800"/>
                </a:cubicBezTo>
                <a:cubicBezTo>
                  <a:pt x="5447734" y="2592788"/>
                  <a:pt x="5447440" y="2596322"/>
                  <a:pt x="5449354" y="2598678"/>
                </a:cubicBezTo>
                <a:lnTo>
                  <a:pt x="5508694" y="2669798"/>
                </a:lnTo>
                <a:cubicBezTo>
                  <a:pt x="5509798" y="2671123"/>
                  <a:pt x="5511418" y="2671786"/>
                  <a:pt x="5513038" y="2671786"/>
                </a:cubicBezTo>
                <a:cubicBezTo>
                  <a:pt x="5514289" y="2671860"/>
                  <a:pt x="5515541" y="2671418"/>
                  <a:pt x="5516572" y="2670534"/>
                </a:cubicBezTo>
                <a:close/>
                <a:moveTo>
                  <a:pt x="5458336" y="2598089"/>
                </a:moveTo>
                <a:cubicBezTo>
                  <a:pt x="5459955" y="2595439"/>
                  <a:pt x="5459219" y="2592052"/>
                  <a:pt x="5456569" y="2590359"/>
                </a:cubicBezTo>
                <a:lnTo>
                  <a:pt x="5331188" y="2511582"/>
                </a:lnTo>
                <a:cubicBezTo>
                  <a:pt x="5328612" y="2509962"/>
                  <a:pt x="5325151" y="2510698"/>
                  <a:pt x="5323458" y="2513349"/>
                </a:cubicBezTo>
                <a:cubicBezTo>
                  <a:pt x="5321839" y="2515999"/>
                  <a:pt x="5322575" y="2519386"/>
                  <a:pt x="5325225" y="2521079"/>
                </a:cubicBezTo>
                <a:lnTo>
                  <a:pt x="5450605" y="2599856"/>
                </a:lnTo>
                <a:cubicBezTo>
                  <a:pt x="5451563" y="2600445"/>
                  <a:pt x="5452593" y="2600739"/>
                  <a:pt x="5453624" y="2600739"/>
                </a:cubicBezTo>
                <a:cubicBezTo>
                  <a:pt x="5455538" y="2600666"/>
                  <a:pt x="5457305" y="2599782"/>
                  <a:pt x="5458336" y="2598089"/>
                </a:cubicBezTo>
                <a:close/>
                <a:moveTo>
                  <a:pt x="5333544" y="2518134"/>
                </a:moveTo>
                <a:cubicBezTo>
                  <a:pt x="5334575" y="2515189"/>
                  <a:pt x="5332955" y="2512024"/>
                  <a:pt x="5330084" y="2511066"/>
                </a:cubicBezTo>
                <a:lnTo>
                  <a:pt x="5189759" y="2462917"/>
                </a:lnTo>
                <a:cubicBezTo>
                  <a:pt x="5186813" y="2461886"/>
                  <a:pt x="5183648" y="2463506"/>
                  <a:pt x="5182691" y="2466377"/>
                </a:cubicBezTo>
                <a:cubicBezTo>
                  <a:pt x="5181660" y="2469322"/>
                  <a:pt x="5183280" y="2472488"/>
                  <a:pt x="5186151" y="2473445"/>
                </a:cubicBezTo>
                <a:lnTo>
                  <a:pt x="5326476" y="2521595"/>
                </a:lnTo>
                <a:cubicBezTo>
                  <a:pt x="5327066" y="2521815"/>
                  <a:pt x="5327728" y="2521889"/>
                  <a:pt x="5328317" y="2521889"/>
                </a:cubicBezTo>
                <a:cubicBezTo>
                  <a:pt x="5330600" y="2521889"/>
                  <a:pt x="5332735" y="2520417"/>
                  <a:pt x="5333544" y="2518134"/>
                </a:cubicBezTo>
                <a:close/>
                <a:moveTo>
                  <a:pt x="5193440" y="2468880"/>
                </a:moveTo>
                <a:cubicBezTo>
                  <a:pt x="5193808" y="2465862"/>
                  <a:pt x="5191672" y="2463064"/>
                  <a:pt x="5188580" y="2462696"/>
                </a:cubicBezTo>
                <a:lnTo>
                  <a:pt x="5036769" y="2443922"/>
                </a:lnTo>
                <a:cubicBezTo>
                  <a:pt x="5033898" y="2443554"/>
                  <a:pt x="5030953" y="2445689"/>
                  <a:pt x="5030585" y="2448781"/>
                </a:cubicBezTo>
                <a:cubicBezTo>
                  <a:pt x="5030217" y="2451800"/>
                  <a:pt x="5032352" y="2454597"/>
                  <a:pt x="5035444" y="2454966"/>
                </a:cubicBezTo>
                <a:lnTo>
                  <a:pt x="5187255" y="2473739"/>
                </a:lnTo>
                <a:cubicBezTo>
                  <a:pt x="5187476" y="2473739"/>
                  <a:pt x="5187771" y="2473813"/>
                  <a:pt x="5187991" y="2473813"/>
                </a:cubicBezTo>
                <a:cubicBezTo>
                  <a:pt x="5190716" y="2473739"/>
                  <a:pt x="5193145" y="2471678"/>
                  <a:pt x="5193440" y="2468880"/>
                </a:cubicBezTo>
                <a:close/>
                <a:moveTo>
                  <a:pt x="4876639" y="2464316"/>
                </a:moveTo>
                <a:lnTo>
                  <a:pt x="5036401" y="2454966"/>
                </a:lnTo>
                <a:cubicBezTo>
                  <a:pt x="5039493" y="2454818"/>
                  <a:pt x="5041849" y="2452168"/>
                  <a:pt x="5041629" y="2449076"/>
                </a:cubicBezTo>
                <a:cubicBezTo>
                  <a:pt x="5041481" y="2445984"/>
                  <a:pt x="5039273" y="2443554"/>
                  <a:pt x="5035739" y="2443848"/>
                </a:cubicBezTo>
                <a:lnTo>
                  <a:pt x="4875977" y="2453199"/>
                </a:lnTo>
                <a:cubicBezTo>
                  <a:pt x="4872884" y="2453346"/>
                  <a:pt x="4870528" y="2455996"/>
                  <a:pt x="4870749" y="2459089"/>
                </a:cubicBezTo>
                <a:cubicBezTo>
                  <a:pt x="4870897" y="2462033"/>
                  <a:pt x="4873399" y="2464389"/>
                  <a:pt x="4876345" y="2464316"/>
                </a:cubicBezTo>
                <a:cubicBezTo>
                  <a:pt x="4876492" y="2464389"/>
                  <a:pt x="4876565" y="2464389"/>
                  <a:pt x="4876639" y="2464316"/>
                </a:cubicBezTo>
                <a:close/>
                <a:moveTo>
                  <a:pt x="4716877" y="2499581"/>
                </a:moveTo>
                <a:lnTo>
                  <a:pt x="4877522" y="2464242"/>
                </a:lnTo>
                <a:cubicBezTo>
                  <a:pt x="4880541" y="2463579"/>
                  <a:pt x="4882455" y="2460635"/>
                  <a:pt x="4881793" y="2457616"/>
                </a:cubicBezTo>
                <a:cubicBezTo>
                  <a:pt x="4881130" y="2454597"/>
                  <a:pt x="4878038" y="2452757"/>
                  <a:pt x="4875166" y="2453346"/>
                </a:cubicBezTo>
                <a:lnTo>
                  <a:pt x="4714521" y="2488685"/>
                </a:lnTo>
                <a:cubicBezTo>
                  <a:pt x="4711502" y="2489348"/>
                  <a:pt x="4709588" y="2492292"/>
                  <a:pt x="4710251" y="2495311"/>
                </a:cubicBezTo>
                <a:cubicBezTo>
                  <a:pt x="4710839" y="2497962"/>
                  <a:pt x="4713122" y="2499728"/>
                  <a:pt x="4715699" y="2499728"/>
                </a:cubicBezTo>
                <a:cubicBezTo>
                  <a:pt x="4716067" y="2499728"/>
                  <a:pt x="4716435" y="2499655"/>
                  <a:pt x="4716877" y="2499581"/>
                </a:cubicBezTo>
                <a:close/>
                <a:moveTo>
                  <a:pt x="4563151" y="2558627"/>
                </a:moveTo>
                <a:lnTo>
                  <a:pt x="4717613" y="2499360"/>
                </a:lnTo>
                <a:cubicBezTo>
                  <a:pt x="4720484" y="2498256"/>
                  <a:pt x="4721957" y="2495017"/>
                  <a:pt x="4720779" y="2492145"/>
                </a:cubicBezTo>
                <a:cubicBezTo>
                  <a:pt x="4719674" y="2489274"/>
                  <a:pt x="4716435" y="2487802"/>
                  <a:pt x="4713563" y="2488906"/>
                </a:cubicBezTo>
                <a:lnTo>
                  <a:pt x="4559102" y="2548172"/>
                </a:lnTo>
                <a:cubicBezTo>
                  <a:pt x="4556231" y="2549277"/>
                  <a:pt x="4554759" y="2552516"/>
                  <a:pt x="4555936" y="2555388"/>
                </a:cubicBezTo>
                <a:cubicBezTo>
                  <a:pt x="4556820" y="2557596"/>
                  <a:pt x="4558955" y="2558995"/>
                  <a:pt x="4561164" y="2558995"/>
                </a:cubicBezTo>
                <a:cubicBezTo>
                  <a:pt x="4561826" y="2558995"/>
                  <a:pt x="4562489" y="2558848"/>
                  <a:pt x="4563151" y="2558627"/>
                </a:cubicBezTo>
                <a:close/>
                <a:moveTo>
                  <a:pt x="4422899" y="2639244"/>
                </a:moveTo>
                <a:lnTo>
                  <a:pt x="4563888" y="2558259"/>
                </a:lnTo>
                <a:cubicBezTo>
                  <a:pt x="4566538" y="2556713"/>
                  <a:pt x="4567495" y="2553326"/>
                  <a:pt x="4565949" y="2550676"/>
                </a:cubicBezTo>
                <a:cubicBezTo>
                  <a:pt x="4564403" y="2548025"/>
                  <a:pt x="4561016" y="2547068"/>
                  <a:pt x="4558366" y="2548614"/>
                </a:cubicBezTo>
                <a:lnTo>
                  <a:pt x="4417377" y="2629600"/>
                </a:lnTo>
                <a:cubicBezTo>
                  <a:pt x="4414727" y="2631146"/>
                  <a:pt x="4413770" y="2634533"/>
                  <a:pt x="4415316" y="2637183"/>
                </a:cubicBezTo>
                <a:cubicBezTo>
                  <a:pt x="4416347" y="2638950"/>
                  <a:pt x="4418261" y="2639981"/>
                  <a:pt x="4420175" y="2639981"/>
                </a:cubicBezTo>
                <a:cubicBezTo>
                  <a:pt x="4421132" y="2639981"/>
                  <a:pt x="4422089" y="2639686"/>
                  <a:pt x="4422899" y="2639244"/>
                </a:cubicBezTo>
                <a:close/>
                <a:moveTo>
                  <a:pt x="4303483" y="2739004"/>
                </a:moveTo>
                <a:lnTo>
                  <a:pt x="4423709" y="2638655"/>
                </a:lnTo>
                <a:cubicBezTo>
                  <a:pt x="4426065" y="2636668"/>
                  <a:pt x="4426360" y="2633207"/>
                  <a:pt x="4424445" y="2630778"/>
                </a:cubicBezTo>
                <a:cubicBezTo>
                  <a:pt x="4422457" y="2628422"/>
                  <a:pt x="4418924" y="2628054"/>
                  <a:pt x="4416568" y="2630042"/>
                </a:cubicBezTo>
                <a:lnTo>
                  <a:pt x="4296341" y="2730390"/>
                </a:lnTo>
                <a:cubicBezTo>
                  <a:pt x="4293985" y="2732378"/>
                  <a:pt x="4293691" y="2735912"/>
                  <a:pt x="4295605" y="2738268"/>
                </a:cubicBezTo>
                <a:cubicBezTo>
                  <a:pt x="4296709" y="2739593"/>
                  <a:pt x="4298329" y="2740256"/>
                  <a:pt x="4299948" y="2740256"/>
                </a:cubicBezTo>
                <a:cubicBezTo>
                  <a:pt x="4301200" y="2740329"/>
                  <a:pt x="4302452" y="2739887"/>
                  <a:pt x="4303483" y="2739004"/>
                </a:cubicBezTo>
                <a:close/>
                <a:moveTo>
                  <a:pt x="4208214" y="2856580"/>
                </a:moveTo>
                <a:lnTo>
                  <a:pt x="4304219" y="2738268"/>
                </a:lnTo>
                <a:cubicBezTo>
                  <a:pt x="4306133" y="2735912"/>
                  <a:pt x="4305765" y="2732378"/>
                  <a:pt x="4303409" y="2730464"/>
                </a:cubicBezTo>
                <a:cubicBezTo>
                  <a:pt x="4301053" y="2728549"/>
                  <a:pt x="4297519" y="2728917"/>
                  <a:pt x="4295605" y="2731273"/>
                </a:cubicBezTo>
                <a:lnTo>
                  <a:pt x="4199600" y="2849586"/>
                </a:lnTo>
                <a:cubicBezTo>
                  <a:pt x="4197686" y="2851942"/>
                  <a:pt x="4198054" y="2855476"/>
                  <a:pt x="4200410" y="2857390"/>
                </a:cubicBezTo>
                <a:cubicBezTo>
                  <a:pt x="4201440" y="2858274"/>
                  <a:pt x="4202692" y="2858642"/>
                  <a:pt x="4203944" y="2858642"/>
                </a:cubicBezTo>
                <a:cubicBezTo>
                  <a:pt x="4205490" y="2858642"/>
                  <a:pt x="4207110" y="2857979"/>
                  <a:pt x="4208214" y="2856580"/>
                </a:cubicBezTo>
                <a:close/>
                <a:moveTo>
                  <a:pt x="4140186" y="2990574"/>
                </a:moveTo>
                <a:lnTo>
                  <a:pt x="4208877" y="2855623"/>
                </a:lnTo>
                <a:cubicBezTo>
                  <a:pt x="4210275" y="2852899"/>
                  <a:pt x="4209171" y="2849512"/>
                  <a:pt x="4206447" y="2848113"/>
                </a:cubicBezTo>
                <a:cubicBezTo>
                  <a:pt x="4203723" y="2846715"/>
                  <a:pt x="4200336" y="2847819"/>
                  <a:pt x="4198938" y="2850543"/>
                </a:cubicBezTo>
                <a:lnTo>
                  <a:pt x="4130247" y="2985494"/>
                </a:lnTo>
                <a:cubicBezTo>
                  <a:pt x="4128848" y="2988218"/>
                  <a:pt x="4129953" y="2991605"/>
                  <a:pt x="4132677" y="2993004"/>
                </a:cubicBezTo>
                <a:cubicBezTo>
                  <a:pt x="4133486" y="2993446"/>
                  <a:pt x="4134370" y="2993593"/>
                  <a:pt x="4135253" y="2993593"/>
                </a:cubicBezTo>
                <a:cubicBezTo>
                  <a:pt x="4137241" y="2993593"/>
                  <a:pt x="4139155" y="2992488"/>
                  <a:pt x="4140186" y="2990574"/>
                </a:cubicBezTo>
                <a:close/>
                <a:moveTo>
                  <a:pt x="4102344" y="3139588"/>
                </a:moveTo>
                <a:lnTo>
                  <a:pt x="4140554" y="2989323"/>
                </a:lnTo>
                <a:cubicBezTo>
                  <a:pt x="4141290" y="2986304"/>
                  <a:pt x="4139523" y="2983286"/>
                  <a:pt x="4136505" y="2982549"/>
                </a:cubicBezTo>
                <a:cubicBezTo>
                  <a:pt x="4133486" y="2981740"/>
                  <a:pt x="4130468" y="2983580"/>
                  <a:pt x="4129731" y="2986599"/>
                </a:cubicBezTo>
                <a:lnTo>
                  <a:pt x="4091521" y="3136864"/>
                </a:lnTo>
                <a:cubicBezTo>
                  <a:pt x="4090785" y="3139882"/>
                  <a:pt x="4092552" y="3142901"/>
                  <a:pt x="4095571" y="3143637"/>
                </a:cubicBezTo>
                <a:cubicBezTo>
                  <a:pt x="4096086" y="3143784"/>
                  <a:pt x="4096527" y="3143784"/>
                  <a:pt x="4096969" y="3143784"/>
                </a:cubicBezTo>
                <a:cubicBezTo>
                  <a:pt x="4099472" y="3143784"/>
                  <a:pt x="4101681" y="3142165"/>
                  <a:pt x="4102344" y="3139588"/>
                </a:cubicBezTo>
                <a:close/>
                <a:moveTo>
                  <a:pt x="4097706" y="3302737"/>
                </a:moveTo>
                <a:lnTo>
                  <a:pt x="4102491" y="3138410"/>
                </a:lnTo>
                <a:cubicBezTo>
                  <a:pt x="4102564" y="3135317"/>
                  <a:pt x="4100135" y="3132741"/>
                  <a:pt x="4097116" y="3132667"/>
                </a:cubicBezTo>
                <a:cubicBezTo>
                  <a:pt x="4097043" y="3132667"/>
                  <a:pt x="4096969" y="3132667"/>
                  <a:pt x="4096896" y="3132667"/>
                </a:cubicBezTo>
                <a:cubicBezTo>
                  <a:pt x="4093877" y="3132667"/>
                  <a:pt x="4091447" y="3135097"/>
                  <a:pt x="4091374" y="3138042"/>
                </a:cubicBezTo>
                <a:lnTo>
                  <a:pt x="4086588" y="3302368"/>
                </a:lnTo>
                <a:cubicBezTo>
                  <a:pt x="4086515" y="3305461"/>
                  <a:pt x="4088944" y="3308038"/>
                  <a:pt x="4091963" y="3308111"/>
                </a:cubicBezTo>
                <a:cubicBezTo>
                  <a:pt x="4092036" y="3308111"/>
                  <a:pt x="4092110" y="3308111"/>
                  <a:pt x="4092184" y="3308111"/>
                </a:cubicBezTo>
                <a:cubicBezTo>
                  <a:pt x="4095128" y="3308185"/>
                  <a:pt x="4097632" y="3305755"/>
                  <a:pt x="4097706" y="3302737"/>
                </a:cubicBezTo>
                <a:close/>
                <a:moveTo>
                  <a:pt x="4118983" y="3478107"/>
                </a:moveTo>
                <a:cubicBezTo>
                  <a:pt x="4122001" y="3477665"/>
                  <a:pt x="4124136" y="3474794"/>
                  <a:pt x="4123621" y="3471775"/>
                </a:cubicBezTo>
                <a:lnTo>
                  <a:pt x="4097632" y="3301780"/>
                </a:lnTo>
                <a:cubicBezTo>
                  <a:pt x="4097190" y="3298687"/>
                  <a:pt x="4094245" y="3296700"/>
                  <a:pt x="4091300" y="3297141"/>
                </a:cubicBezTo>
                <a:cubicBezTo>
                  <a:pt x="4088282" y="3297583"/>
                  <a:pt x="4086147" y="3300454"/>
                  <a:pt x="4086662" y="3303473"/>
                </a:cubicBezTo>
                <a:lnTo>
                  <a:pt x="4112651" y="3473469"/>
                </a:lnTo>
                <a:cubicBezTo>
                  <a:pt x="4113093" y="3476267"/>
                  <a:pt x="4115449" y="3478181"/>
                  <a:pt x="4118173" y="3478181"/>
                </a:cubicBezTo>
                <a:cubicBezTo>
                  <a:pt x="4118394" y="3478107"/>
                  <a:pt x="4118688" y="3478107"/>
                  <a:pt x="4118983" y="3478107"/>
                </a:cubicBezTo>
                <a:close/>
                <a:moveTo>
                  <a:pt x="4123253" y="3488488"/>
                </a:moveTo>
                <a:cubicBezTo>
                  <a:pt x="4126198" y="3487531"/>
                  <a:pt x="4127817" y="3484439"/>
                  <a:pt x="4126860" y="3481494"/>
                </a:cubicBezTo>
                <a:lnTo>
                  <a:pt x="4123400" y="3470892"/>
                </a:lnTo>
                <a:cubicBezTo>
                  <a:pt x="4122443" y="3467947"/>
                  <a:pt x="4119351" y="3466401"/>
                  <a:pt x="4116406" y="3467285"/>
                </a:cubicBezTo>
                <a:cubicBezTo>
                  <a:pt x="4113461" y="3468241"/>
                  <a:pt x="4111841" y="3471334"/>
                  <a:pt x="4112798" y="3474279"/>
                </a:cubicBezTo>
                <a:lnTo>
                  <a:pt x="4116259" y="3484880"/>
                </a:lnTo>
                <a:cubicBezTo>
                  <a:pt x="4116995" y="3487236"/>
                  <a:pt x="4119203" y="3488782"/>
                  <a:pt x="4121633" y="3488709"/>
                </a:cubicBezTo>
                <a:cubicBezTo>
                  <a:pt x="4122149" y="3488782"/>
                  <a:pt x="4122664" y="3488635"/>
                  <a:pt x="4123253" y="3488488"/>
                </a:cubicBezTo>
                <a:close/>
                <a:moveTo>
                  <a:pt x="4173979" y="3645011"/>
                </a:moveTo>
                <a:cubicBezTo>
                  <a:pt x="4176924" y="3644054"/>
                  <a:pt x="4178544" y="3640888"/>
                  <a:pt x="4177587" y="3638017"/>
                </a:cubicBezTo>
                <a:lnTo>
                  <a:pt x="4126860" y="3481494"/>
                </a:lnTo>
                <a:cubicBezTo>
                  <a:pt x="4125903" y="3478549"/>
                  <a:pt x="4122811" y="3477003"/>
                  <a:pt x="4119866" y="3477886"/>
                </a:cubicBezTo>
                <a:cubicBezTo>
                  <a:pt x="4116921" y="3478843"/>
                  <a:pt x="4115302" y="3482009"/>
                  <a:pt x="4116259" y="3484880"/>
                </a:cubicBezTo>
                <a:lnTo>
                  <a:pt x="4166985" y="3641403"/>
                </a:lnTo>
                <a:cubicBezTo>
                  <a:pt x="4167721" y="3643759"/>
                  <a:pt x="4169930" y="3645305"/>
                  <a:pt x="4172360" y="3645232"/>
                </a:cubicBezTo>
                <a:cubicBezTo>
                  <a:pt x="4172801" y="3645305"/>
                  <a:pt x="4173390" y="3645158"/>
                  <a:pt x="4173979" y="3645011"/>
                </a:cubicBezTo>
                <a:close/>
                <a:moveTo>
                  <a:pt x="4180311" y="3655539"/>
                </a:moveTo>
                <a:cubicBezTo>
                  <a:pt x="4183035" y="3654140"/>
                  <a:pt x="4184139" y="3650753"/>
                  <a:pt x="4182740" y="3648029"/>
                </a:cubicBezTo>
                <a:lnTo>
                  <a:pt x="4177145" y="3637133"/>
                </a:lnTo>
                <a:cubicBezTo>
                  <a:pt x="4175746" y="3634409"/>
                  <a:pt x="4172360" y="3633305"/>
                  <a:pt x="4169636" y="3634704"/>
                </a:cubicBezTo>
                <a:cubicBezTo>
                  <a:pt x="4166911" y="3636103"/>
                  <a:pt x="4165807" y="3639489"/>
                  <a:pt x="4167206" y="3642213"/>
                </a:cubicBezTo>
                <a:lnTo>
                  <a:pt x="4172801" y="3653109"/>
                </a:lnTo>
                <a:cubicBezTo>
                  <a:pt x="4173758" y="3655024"/>
                  <a:pt x="4175746" y="3656128"/>
                  <a:pt x="4177808" y="3656128"/>
                </a:cubicBezTo>
                <a:cubicBezTo>
                  <a:pt x="4178691" y="3656201"/>
                  <a:pt x="4179574" y="3655981"/>
                  <a:pt x="4180311" y="3655539"/>
                </a:cubicBezTo>
                <a:close/>
                <a:moveTo>
                  <a:pt x="4254449" y="3800503"/>
                </a:moveTo>
                <a:cubicBezTo>
                  <a:pt x="4257173" y="3799104"/>
                  <a:pt x="4258278" y="3795718"/>
                  <a:pt x="4256879" y="3792994"/>
                </a:cubicBezTo>
                <a:lnTo>
                  <a:pt x="4182740" y="3648029"/>
                </a:lnTo>
                <a:cubicBezTo>
                  <a:pt x="4181341" y="3645305"/>
                  <a:pt x="4177955" y="3644201"/>
                  <a:pt x="4175231" y="3645600"/>
                </a:cubicBezTo>
                <a:cubicBezTo>
                  <a:pt x="4172507" y="3646999"/>
                  <a:pt x="4171402" y="3650385"/>
                  <a:pt x="4172801" y="3653109"/>
                </a:cubicBezTo>
                <a:lnTo>
                  <a:pt x="4246940" y="3798074"/>
                </a:lnTo>
                <a:cubicBezTo>
                  <a:pt x="4247970" y="3799988"/>
                  <a:pt x="4249885" y="3801092"/>
                  <a:pt x="4251946" y="3801092"/>
                </a:cubicBezTo>
                <a:cubicBezTo>
                  <a:pt x="4252830" y="3801092"/>
                  <a:pt x="4253640" y="3800945"/>
                  <a:pt x="4254449" y="3800503"/>
                </a:cubicBezTo>
                <a:close/>
                <a:moveTo>
                  <a:pt x="4266892" y="3815301"/>
                </a:moveTo>
                <a:cubicBezTo>
                  <a:pt x="4269321" y="3813461"/>
                  <a:pt x="4269837" y="3809927"/>
                  <a:pt x="4267996" y="3807497"/>
                </a:cubicBezTo>
                <a:lnTo>
                  <a:pt x="4256437" y="3792184"/>
                </a:lnTo>
                <a:cubicBezTo>
                  <a:pt x="4254523" y="3789680"/>
                  <a:pt x="4251063" y="3789239"/>
                  <a:pt x="4248633" y="3791079"/>
                </a:cubicBezTo>
                <a:cubicBezTo>
                  <a:pt x="4246204" y="3792920"/>
                  <a:pt x="4245688" y="3796454"/>
                  <a:pt x="4247529" y="3798883"/>
                </a:cubicBezTo>
                <a:lnTo>
                  <a:pt x="4259088" y="3814197"/>
                </a:lnTo>
                <a:cubicBezTo>
                  <a:pt x="4260192" y="3815670"/>
                  <a:pt x="4261885" y="3816406"/>
                  <a:pt x="4263578" y="3816406"/>
                </a:cubicBezTo>
                <a:cubicBezTo>
                  <a:pt x="4264683" y="3816406"/>
                  <a:pt x="4265861" y="3816038"/>
                  <a:pt x="4266892" y="3815301"/>
                </a:cubicBezTo>
                <a:close/>
                <a:moveTo>
                  <a:pt x="4351853" y="3928019"/>
                </a:moveTo>
                <a:cubicBezTo>
                  <a:pt x="4354282" y="3926178"/>
                  <a:pt x="4354798" y="3922644"/>
                  <a:pt x="4352957" y="3920214"/>
                </a:cubicBezTo>
                <a:lnTo>
                  <a:pt x="4267922" y="3807497"/>
                </a:lnTo>
                <a:cubicBezTo>
                  <a:pt x="4266008" y="3804994"/>
                  <a:pt x="4262548" y="3804552"/>
                  <a:pt x="4260118" y="3806393"/>
                </a:cubicBezTo>
                <a:cubicBezTo>
                  <a:pt x="4257689" y="3808234"/>
                  <a:pt x="4257173" y="3811767"/>
                  <a:pt x="4259014" y="3814197"/>
                </a:cubicBezTo>
                <a:lnTo>
                  <a:pt x="4344049" y="3926914"/>
                </a:lnTo>
                <a:cubicBezTo>
                  <a:pt x="4345153" y="3928387"/>
                  <a:pt x="4346846" y="3929123"/>
                  <a:pt x="4348540" y="3929123"/>
                </a:cubicBezTo>
                <a:cubicBezTo>
                  <a:pt x="4349718" y="3929123"/>
                  <a:pt x="4350896" y="3928755"/>
                  <a:pt x="4351853" y="3928019"/>
                </a:cubicBezTo>
                <a:close/>
                <a:moveTo>
                  <a:pt x="4358037" y="3936191"/>
                </a:moveTo>
                <a:cubicBezTo>
                  <a:pt x="4360467" y="3934350"/>
                  <a:pt x="4360982" y="3930816"/>
                  <a:pt x="4359142" y="3928387"/>
                </a:cubicBezTo>
                <a:lnTo>
                  <a:pt x="4353031" y="3920288"/>
                </a:lnTo>
                <a:cubicBezTo>
                  <a:pt x="4351117" y="3917785"/>
                  <a:pt x="4347656" y="3917343"/>
                  <a:pt x="4345227" y="3919184"/>
                </a:cubicBezTo>
                <a:cubicBezTo>
                  <a:pt x="4342797" y="3921024"/>
                  <a:pt x="4342282" y="3924558"/>
                  <a:pt x="4344122" y="3926988"/>
                </a:cubicBezTo>
                <a:lnTo>
                  <a:pt x="4350233" y="3935086"/>
                </a:lnTo>
                <a:cubicBezTo>
                  <a:pt x="4351338" y="3936559"/>
                  <a:pt x="4353031" y="3937295"/>
                  <a:pt x="4354724" y="3937295"/>
                </a:cubicBezTo>
                <a:cubicBezTo>
                  <a:pt x="4355829" y="3937295"/>
                  <a:pt x="4357006" y="3936927"/>
                  <a:pt x="4358037" y="3936191"/>
                </a:cubicBezTo>
                <a:close/>
                <a:moveTo>
                  <a:pt x="4371805" y="3947750"/>
                </a:moveTo>
                <a:cubicBezTo>
                  <a:pt x="4373866" y="3945467"/>
                  <a:pt x="4373793" y="3942007"/>
                  <a:pt x="4371510" y="3939872"/>
                </a:cubicBezTo>
                <a:lnTo>
                  <a:pt x="4358405" y="3927650"/>
                </a:lnTo>
                <a:cubicBezTo>
                  <a:pt x="4356123" y="3925515"/>
                  <a:pt x="4352663" y="3925663"/>
                  <a:pt x="4350527" y="3927945"/>
                </a:cubicBezTo>
                <a:cubicBezTo>
                  <a:pt x="4348466" y="3930227"/>
                  <a:pt x="4348540" y="3933687"/>
                  <a:pt x="4350822" y="3935823"/>
                </a:cubicBezTo>
                <a:lnTo>
                  <a:pt x="4363927" y="3948044"/>
                </a:lnTo>
                <a:cubicBezTo>
                  <a:pt x="4365031" y="3949075"/>
                  <a:pt x="4366430" y="3949517"/>
                  <a:pt x="4367755" y="3949517"/>
                </a:cubicBezTo>
                <a:cubicBezTo>
                  <a:pt x="4369228" y="3949517"/>
                  <a:pt x="4370701" y="3948854"/>
                  <a:pt x="4371805" y="3947750"/>
                </a:cubicBezTo>
                <a:close/>
                <a:moveTo>
                  <a:pt x="4447048" y="4017839"/>
                </a:moveTo>
                <a:cubicBezTo>
                  <a:pt x="4449109" y="4015556"/>
                  <a:pt x="4449035" y="4012023"/>
                  <a:pt x="4446753" y="4009961"/>
                </a:cubicBezTo>
                <a:lnTo>
                  <a:pt x="4371584" y="3939872"/>
                </a:lnTo>
                <a:cubicBezTo>
                  <a:pt x="4369302" y="3937737"/>
                  <a:pt x="4365768" y="3937884"/>
                  <a:pt x="4363706" y="3940166"/>
                </a:cubicBezTo>
                <a:cubicBezTo>
                  <a:pt x="4361645" y="3942449"/>
                  <a:pt x="4361718" y="3945982"/>
                  <a:pt x="4364001" y="3948044"/>
                </a:cubicBezTo>
                <a:lnTo>
                  <a:pt x="4439170" y="4018133"/>
                </a:lnTo>
                <a:cubicBezTo>
                  <a:pt x="4440274" y="4019164"/>
                  <a:pt x="4441673" y="4019605"/>
                  <a:pt x="4442998" y="4019605"/>
                </a:cubicBezTo>
                <a:cubicBezTo>
                  <a:pt x="4444471" y="4019605"/>
                  <a:pt x="4445943" y="4019017"/>
                  <a:pt x="4447048" y="4017839"/>
                </a:cubicBezTo>
                <a:close/>
                <a:moveTo>
                  <a:pt x="4479883" y="4048466"/>
                </a:moveTo>
                <a:cubicBezTo>
                  <a:pt x="4481945" y="4046184"/>
                  <a:pt x="4481871" y="4042650"/>
                  <a:pt x="4479589" y="4040588"/>
                </a:cubicBezTo>
                <a:lnTo>
                  <a:pt x="4446679" y="4009888"/>
                </a:lnTo>
                <a:cubicBezTo>
                  <a:pt x="4444397" y="4007752"/>
                  <a:pt x="4440863" y="4007900"/>
                  <a:pt x="4438802" y="4010182"/>
                </a:cubicBezTo>
                <a:cubicBezTo>
                  <a:pt x="4436740" y="4012464"/>
                  <a:pt x="4436814" y="4015998"/>
                  <a:pt x="4439096" y="4018060"/>
                </a:cubicBezTo>
                <a:lnTo>
                  <a:pt x="4472006" y="4048760"/>
                </a:lnTo>
                <a:cubicBezTo>
                  <a:pt x="4473110" y="4049791"/>
                  <a:pt x="4474509" y="4050233"/>
                  <a:pt x="4475834" y="4050233"/>
                </a:cubicBezTo>
                <a:cubicBezTo>
                  <a:pt x="4477381" y="4050233"/>
                  <a:pt x="4478779" y="4049644"/>
                  <a:pt x="4479883" y="4048466"/>
                </a:cubicBezTo>
                <a:close/>
                <a:moveTo>
                  <a:pt x="4519493" y="4062307"/>
                </a:moveTo>
                <a:cubicBezTo>
                  <a:pt x="4520671" y="4059436"/>
                  <a:pt x="4519272" y="4056196"/>
                  <a:pt x="4516401" y="4055092"/>
                </a:cubicBezTo>
                <a:lnTo>
                  <a:pt x="4477896" y="4039558"/>
                </a:lnTo>
                <a:cubicBezTo>
                  <a:pt x="4475025" y="4038380"/>
                  <a:pt x="4471785" y="4039779"/>
                  <a:pt x="4470681" y="4042650"/>
                </a:cubicBezTo>
                <a:cubicBezTo>
                  <a:pt x="4469503" y="4045521"/>
                  <a:pt x="4470902" y="4048760"/>
                  <a:pt x="4473773" y="4049865"/>
                </a:cubicBezTo>
                <a:lnTo>
                  <a:pt x="4512278" y="4065399"/>
                </a:lnTo>
                <a:cubicBezTo>
                  <a:pt x="4512940" y="4065694"/>
                  <a:pt x="4513677" y="4065841"/>
                  <a:pt x="4514413" y="4065841"/>
                </a:cubicBezTo>
                <a:cubicBezTo>
                  <a:pt x="4516548" y="4065767"/>
                  <a:pt x="4518683" y="4064516"/>
                  <a:pt x="4519493" y="4062307"/>
                </a:cubicBezTo>
                <a:close/>
                <a:moveTo>
                  <a:pt x="4555053" y="4071878"/>
                </a:moveTo>
                <a:cubicBezTo>
                  <a:pt x="4555936" y="4068933"/>
                  <a:pt x="4554169" y="4065841"/>
                  <a:pt x="4551224" y="4064958"/>
                </a:cubicBezTo>
                <a:lnTo>
                  <a:pt x="4515885" y="4054871"/>
                </a:lnTo>
                <a:cubicBezTo>
                  <a:pt x="4512867" y="4054062"/>
                  <a:pt x="4509848" y="4055755"/>
                  <a:pt x="4508965" y="4058700"/>
                </a:cubicBezTo>
                <a:cubicBezTo>
                  <a:pt x="4508081" y="4061644"/>
                  <a:pt x="4509848" y="4064737"/>
                  <a:pt x="4512793" y="4065620"/>
                </a:cubicBezTo>
                <a:lnTo>
                  <a:pt x="4548132" y="4075707"/>
                </a:lnTo>
                <a:cubicBezTo>
                  <a:pt x="4548648" y="4075854"/>
                  <a:pt x="4549163" y="4075927"/>
                  <a:pt x="4549679" y="4075927"/>
                </a:cubicBezTo>
                <a:cubicBezTo>
                  <a:pt x="4552108" y="4075927"/>
                  <a:pt x="4554317" y="4074308"/>
                  <a:pt x="4555053" y="4071878"/>
                </a:cubicBezTo>
                <a:close/>
                <a:moveTo>
                  <a:pt x="4594147" y="4083805"/>
                </a:moveTo>
                <a:cubicBezTo>
                  <a:pt x="4595030" y="4080860"/>
                  <a:pt x="4593411" y="4077768"/>
                  <a:pt x="4590392" y="4076885"/>
                </a:cubicBezTo>
                <a:lnTo>
                  <a:pt x="4551298" y="4065031"/>
                </a:lnTo>
                <a:cubicBezTo>
                  <a:pt x="4548280" y="4064074"/>
                  <a:pt x="4545261" y="4065841"/>
                  <a:pt x="4544377" y="4068786"/>
                </a:cubicBezTo>
                <a:cubicBezTo>
                  <a:pt x="4543494" y="4071731"/>
                  <a:pt x="4545114" y="4074823"/>
                  <a:pt x="4548132" y="4075707"/>
                </a:cubicBezTo>
                <a:lnTo>
                  <a:pt x="4587226" y="4087560"/>
                </a:lnTo>
                <a:cubicBezTo>
                  <a:pt x="4587815" y="4087707"/>
                  <a:pt x="4588331" y="4087781"/>
                  <a:pt x="4588919" y="4087781"/>
                </a:cubicBezTo>
                <a:cubicBezTo>
                  <a:pt x="4591202" y="4087781"/>
                  <a:pt x="4593411" y="4086235"/>
                  <a:pt x="4594147" y="4083805"/>
                </a:cubicBezTo>
                <a:close/>
                <a:moveTo>
                  <a:pt x="4644284" y="4105377"/>
                </a:moveTo>
                <a:cubicBezTo>
                  <a:pt x="4645462" y="4102505"/>
                  <a:pt x="4644137" y="4099266"/>
                  <a:pt x="4641266" y="4098088"/>
                </a:cubicBezTo>
                <a:lnTo>
                  <a:pt x="4590907" y="4077106"/>
                </a:lnTo>
                <a:cubicBezTo>
                  <a:pt x="4588036" y="4075927"/>
                  <a:pt x="4584796" y="4077253"/>
                  <a:pt x="4583619" y="4080124"/>
                </a:cubicBezTo>
                <a:cubicBezTo>
                  <a:pt x="4582440" y="4082995"/>
                  <a:pt x="4583766" y="4086235"/>
                  <a:pt x="4586637" y="4087413"/>
                </a:cubicBezTo>
                <a:lnTo>
                  <a:pt x="4636996" y="4108395"/>
                </a:lnTo>
                <a:cubicBezTo>
                  <a:pt x="4637732" y="4108690"/>
                  <a:pt x="4638468" y="4108837"/>
                  <a:pt x="4639204" y="4108837"/>
                </a:cubicBezTo>
                <a:cubicBezTo>
                  <a:pt x="4641339" y="4108764"/>
                  <a:pt x="4643401" y="4107512"/>
                  <a:pt x="4644284" y="4105377"/>
                </a:cubicBezTo>
                <a:close/>
                <a:moveTo>
                  <a:pt x="4701563" y="4133206"/>
                </a:moveTo>
                <a:cubicBezTo>
                  <a:pt x="4702888" y="4130409"/>
                  <a:pt x="4701710" y="4127096"/>
                  <a:pt x="4698986" y="4125770"/>
                </a:cubicBezTo>
                <a:lnTo>
                  <a:pt x="4641560" y="4098162"/>
                </a:lnTo>
                <a:cubicBezTo>
                  <a:pt x="4638836" y="4096837"/>
                  <a:pt x="4635449" y="4098014"/>
                  <a:pt x="4634124" y="4100738"/>
                </a:cubicBezTo>
                <a:cubicBezTo>
                  <a:pt x="4632799" y="4103536"/>
                  <a:pt x="4633977" y="4106849"/>
                  <a:pt x="4636701" y="4108174"/>
                </a:cubicBezTo>
                <a:lnTo>
                  <a:pt x="4694127" y="4135783"/>
                </a:lnTo>
                <a:cubicBezTo>
                  <a:pt x="4694937" y="4136151"/>
                  <a:pt x="4695747" y="4136372"/>
                  <a:pt x="4696556" y="4136299"/>
                </a:cubicBezTo>
                <a:cubicBezTo>
                  <a:pt x="4698692" y="4136372"/>
                  <a:pt x="4700679" y="4135194"/>
                  <a:pt x="4701563" y="4133206"/>
                </a:cubicBezTo>
                <a:close/>
                <a:moveTo>
                  <a:pt x="4755308" y="4161109"/>
                </a:moveTo>
                <a:cubicBezTo>
                  <a:pt x="4756707" y="4158385"/>
                  <a:pt x="4755676" y="4154999"/>
                  <a:pt x="4752878" y="4153600"/>
                </a:cubicBezTo>
                <a:lnTo>
                  <a:pt x="4699060" y="4125770"/>
                </a:lnTo>
                <a:cubicBezTo>
                  <a:pt x="4696336" y="4124372"/>
                  <a:pt x="4692949" y="4125402"/>
                  <a:pt x="4691550" y="4128200"/>
                </a:cubicBezTo>
                <a:cubicBezTo>
                  <a:pt x="4690151" y="4130924"/>
                  <a:pt x="4691182" y="4134311"/>
                  <a:pt x="4693980" y="4135709"/>
                </a:cubicBezTo>
                <a:lnTo>
                  <a:pt x="4747798" y="4163539"/>
                </a:lnTo>
                <a:cubicBezTo>
                  <a:pt x="4748608" y="4163981"/>
                  <a:pt x="4749492" y="4164202"/>
                  <a:pt x="4750375" y="4164128"/>
                </a:cubicBezTo>
                <a:cubicBezTo>
                  <a:pt x="4752363" y="4164128"/>
                  <a:pt x="4754351" y="4163024"/>
                  <a:pt x="4755308" y="4161109"/>
                </a:cubicBezTo>
                <a:close/>
                <a:moveTo>
                  <a:pt x="4758768" y="4166999"/>
                </a:moveTo>
                <a:cubicBezTo>
                  <a:pt x="4760903" y="4164791"/>
                  <a:pt x="4760903" y="4161257"/>
                  <a:pt x="4758768" y="4159122"/>
                </a:cubicBezTo>
                <a:lnTo>
                  <a:pt x="4754277" y="4154704"/>
                </a:lnTo>
                <a:cubicBezTo>
                  <a:pt x="4752069" y="4152569"/>
                  <a:pt x="4748534" y="4152569"/>
                  <a:pt x="4746399" y="4154704"/>
                </a:cubicBezTo>
                <a:cubicBezTo>
                  <a:pt x="4744265" y="4156913"/>
                  <a:pt x="4744265" y="4160447"/>
                  <a:pt x="4746399" y="4162582"/>
                </a:cubicBezTo>
                <a:lnTo>
                  <a:pt x="4750890" y="4166999"/>
                </a:lnTo>
                <a:cubicBezTo>
                  <a:pt x="4751995" y="4168104"/>
                  <a:pt x="4753394" y="4168619"/>
                  <a:pt x="4754866" y="4168619"/>
                </a:cubicBezTo>
                <a:cubicBezTo>
                  <a:pt x="4756265" y="4168619"/>
                  <a:pt x="4757737" y="4168030"/>
                  <a:pt x="4758768" y="4166999"/>
                </a:cubicBezTo>
                <a:close/>
                <a:moveTo>
                  <a:pt x="4764290" y="4171343"/>
                </a:moveTo>
                <a:cubicBezTo>
                  <a:pt x="4766352" y="4169061"/>
                  <a:pt x="4766130" y="4165527"/>
                  <a:pt x="4763774" y="4163465"/>
                </a:cubicBezTo>
                <a:lnTo>
                  <a:pt x="4758547" y="4158901"/>
                </a:lnTo>
                <a:cubicBezTo>
                  <a:pt x="4756191" y="4156839"/>
                  <a:pt x="4752731" y="4157134"/>
                  <a:pt x="4750670" y="4159416"/>
                </a:cubicBezTo>
                <a:cubicBezTo>
                  <a:pt x="4748608" y="4161699"/>
                  <a:pt x="4748829" y="4165232"/>
                  <a:pt x="4751185" y="4167294"/>
                </a:cubicBezTo>
                <a:lnTo>
                  <a:pt x="4756412" y="4171859"/>
                </a:lnTo>
                <a:cubicBezTo>
                  <a:pt x="4757517" y="4172816"/>
                  <a:pt x="4758842" y="4173258"/>
                  <a:pt x="4760167" y="4173258"/>
                </a:cubicBezTo>
                <a:cubicBezTo>
                  <a:pt x="4761640" y="4173184"/>
                  <a:pt x="4763186" y="4172595"/>
                  <a:pt x="4764290" y="4171343"/>
                </a:cubicBezTo>
                <a:close/>
                <a:moveTo>
                  <a:pt x="4766720" y="4170533"/>
                </a:moveTo>
                <a:cubicBezTo>
                  <a:pt x="4767897" y="4167736"/>
                  <a:pt x="4766646" y="4164423"/>
                  <a:pt x="4763774" y="4163171"/>
                </a:cubicBezTo>
                <a:lnTo>
                  <a:pt x="4762229" y="4162508"/>
                </a:lnTo>
                <a:cubicBezTo>
                  <a:pt x="4759431" y="4161330"/>
                  <a:pt x="4756118" y="4162582"/>
                  <a:pt x="4754866" y="4165453"/>
                </a:cubicBezTo>
                <a:cubicBezTo>
                  <a:pt x="4753688" y="4168251"/>
                  <a:pt x="4754940" y="4171564"/>
                  <a:pt x="4757811" y="4172816"/>
                </a:cubicBezTo>
                <a:lnTo>
                  <a:pt x="4759357" y="4173478"/>
                </a:lnTo>
                <a:cubicBezTo>
                  <a:pt x="4760093" y="4173772"/>
                  <a:pt x="4760830" y="4173920"/>
                  <a:pt x="4761566" y="4173920"/>
                </a:cubicBezTo>
                <a:cubicBezTo>
                  <a:pt x="4763774" y="4173846"/>
                  <a:pt x="4765836" y="4172595"/>
                  <a:pt x="4766720" y="4170533"/>
                </a:cubicBezTo>
                <a:close/>
                <a:moveTo>
                  <a:pt x="4790721" y="4185184"/>
                </a:moveTo>
                <a:cubicBezTo>
                  <a:pt x="4792267" y="4182534"/>
                  <a:pt x="4791383" y="4179074"/>
                  <a:pt x="4788659" y="4177601"/>
                </a:cubicBezTo>
                <a:lnTo>
                  <a:pt x="4764364" y="4163539"/>
                </a:lnTo>
                <a:cubicBezTo>
                  <a:pt x="4761713" y="4161993"/>
                  <a:pt x="4758253" y="4162876"/>
                  <a:pt x="4756781" y="4165600"/>
                </a:cubicBezTo>
                <a:cubicBezTo>
                  <a:pt x="4755234" y="4168251"/>
                  <a:pt x="4756118" y="4171711"/>
                  <a:pt x="4758842" y="4173184"/>
                </a:cubicBezTo>
                <a:lnTo>
                  <a:pt x="4783137" y="4187246"/>
                </a:lnTo>
                <a:cubicBezTo>
                  <a:pt x="4784021" y="4187761"/>
                  <a:pt x="4784978" y="4187982"/>
                  <a:pt x="4786009" y="4187982"/>
                </a:cubicBezTo>
                <a:cubicBezTo>
                  <a:pt x="4787849" y="4187908"/>
                  <a:pt x="4789690" y="4186951"/>
                  <a:pt x="4790721" y="4185184"/>
                </a:cubicBezTo>
                <a:close/>
                <a:moveTo>
                  <a:pt x="4804194" y="4184669"/>
                </a:moveTo>
                <a:cubicBezTo>
                  <a:pt x="4804562" y="4181577"/>
                  <a:pt x="4802427" y="4178852"/>
                  <a:pt x="4799335" y="4178411"/>
                </a:cubicBezTo>
                <a:lnTo>
                  <a:pt x="4786598" y="4176791"/>
                </a:lnTo>
                <a:cubicBezTo>
                  <a:pt x="4783579" y="4176423"/>
                  <a:pt x="4780781" y="4178558"/>
                  <a:pt x="4780340" y="4181650"/>
                </a:cubicBezTo>
                <a:cubicBezTo>
                  <a:pt x="4779972" y="4184743"/>
                  <a:pt x="4782107" y="4187467"/>
                  <a:pt x="4785199" y="4187908"/>
                </a:cubicBezTo>
                <a:lnTo>
                  <a:pt x="4797936" y="4189528"/>
                </a:lnTo>
                <a:cubicBezTo>
                  <a:pt x="4798157" y="4189528"/>
                  <a:pt x="4798451" y="4189602"/>
                  <a:pt x="4798672" y="4189602"/>
                </a:cubicBezTo>
                <a:cubicBezTo>
                  <a:pt x="4801469" y="4189528"/>
                  <a:pt x="4803825" y="4187467"/>
                  <a:pt x="4804194" y="4184669"/>
                </a:cubicBezTo>
                <a:close/>
                <a:moveTo>
                  <a:pt x="4818992" y="4197479"/>
                </a:moveTo>
                <a:cubicBezTo>
                  <a:pt x="4820685" y="4194903"/>
                  <a:pt x="4819949" y="4191442"/>
                  <a:pt x="4817446" y="4189749"/>
                </a:cubicBezTo>
                <a:lnTo>
                  <a:pt x="4801764" y="4179368"/>
                </a:lnTo>
                <a:cubicBezTo>
                  <a:pt x="4799261" y="4177675"/>
                  <a:pt x="4795727" y="4178338"/>
                  <a:pt x="4794034" y="4180914"/>
                </a:cubicBezTo>
                <a:cubicBezTo>
                  <a:pt x="4792340" y="4183491"/>
                  <a:pt x="4793077" y="4186951"/>
                  <a:pt x="4795580" y="4188644"/>
                </a:cubicBezTo>
                <a:lnTo>
                  <a:pt x="4811261" y="4199026"/>
                </a:lnTo>
                <a:cubicBezTo>
                  <a:pt x="4812219" y="4199688"/>
                  <a:pt x="4813323" y="4199982"/>
                  <a:pt x="4814354" y="4199982"/>
                </a:cubicBezTo>
                <a:cubicBezTo>
                  <a:pt x="4816194" y="4199909"/>
                  <a:pt x="4817961" y="4199026"/>
                  <a:pt x="4818992" y="4197479"/>
                </a:cubicBezTo>
                <a:close/>
                <a:moveTo>
                  <a:pt x="4821863" y="4198805"/>
                </a:moveTo>
                <a:cubicBezTo>
                  <a:pt x="4823409" y="4196154"/>
                  <a:pt x="4822600" y="4192767"/>
                  <a:pt x="4819949" y="4191148"/>
                </a:cubicBezTo>
                <a:lnTo>
                  <a:pt x="4817225" y="4189528"/>
                </a:lnTo>
                <a:cubicBezTo>
                  <a:pt x="4814575" y="4187982"/>
                  <a:pt x="4811188" y="4188792"/>
                  <a:pt x="4809568" y="4191442"/>
                </a:cubicBezTo>
                <a:cubicBezTo>
                  <a:pt x="4808022" y="4194093"/>
                  <a:pt x="4808832" y="4197479"/>
                  <a:pt x="4811483" y="4199099"/>
                </a:cubicBezTo>
                <a:lnTo>
                  <a:pt x="4814207" y="4200719"/>
                </a:lnTo>
                <a:cubicBezTo>
                  <a:pt x="4815090" y="4201234"/>
                  <a:pt x="4816121" y="4201529"/>
                  <a:pt x="4817078" y="4201529"/>
                </a:cubicBezTo>
                <a:cubicBezTo>
                  <a:pt x="4818992" y="4201529"/>
                  <a:pt x="4820832" y="4200572"/>
                  <a:pt x="4821863" y="4198805"/>
                </a:cubicBezTo>
                <a:close/>
                <a:moveTo>
                  <a:pt x="4852638" y="4215664"/>
                </a:moveTo>
                <a:cubicBezTo>
                  <a:pt x="4854110" y="4212940"/>
                  <a:pt x="4853153" y="4209554"/>
                  <a:pt x="4850429" y="4208081"/>
                </a:cubicBezTo>
                <a:lnTo>
                  <a:pt x="4819728" y="4191074"/>
                </a:lnTo>
                <a:cubicBezTo>
                  <a:pt x="4817078" y="4189602"/>
                  <a:pt x="4813617" y="4190559"/>
                  <a:pt x="4812145" y="4193283"/>
                </a:cubicBezTo>
                <a:cubicBezTo>
                  <a:pt x="4810672" y="4196007"/>
                  <a:pt x="4811630" y="4199394"/>
                  <a:pt x="4814354" y="4200866"/>
                </a:cubicBezTo>
                <a:lnTo>
                  <a:pt x="4845055" y="4217873"/>
                </a:lnTo>
                <a:cubicBezTo>
                  <a:pt x="4845938" y="4218388"/>
                  <a:pt x="4846822" y="4218609"/>
                  <a:pt x="4847779" y="4218536"/>
                </a:cubicBezTo>
                <a:cubicBezTo>
                  <a:pt x="4849766" y="4218536"/>
                  <a:pt x="4851607" y="4217505"/>
                  <a:pt x="4852638" y="4215664"/>
                </a:cubicBezTo>
                <a:close/>
                <a:moveTo>
                  <a:pt x="4867215" y="4225751"/>
                </a:moveTo>
                <a:cubicBezTo>
                  <a:pt x="4868909" y="4223174"/>
                  <a:pt x="4868172" y="4219714"/>
                  <a:pt x="4865595" y="4218020"/>
                </a:cubicBezTo>
                <a:lnTo>
                  <a:pt x="4850797" y="4208302"/>
                </a:lnTo>
                <a:cubicBezTo>
                  <a:pt x="4848220" y="4206609"/>
                  <a:pt x="4844760" y="4207345"/>
                  <a:pt x="4843067" y="4209922"/>
                </a:cubicBezTo>
                <a:cubicBezTo>
                  <a:pt x="4841374" y="4212498"/>
                  <a:pt x="4842110" y="4215959"/>
                  <a:pt x="4844687" y="4217652"/>
                </a:cubicBezTo>
                <a:lnTo>
                  <a:pt x="4859485" y="4227370"/>
                </a:lnTo>
                <a:cubicBezTo>
                  <a:pt x="4860442" y="4227960"/>
                  <a:pt x="4861546" y="4228328"/>
                  <a:pt x="4862577" y="4228254"/>
                </a:cubicBezTo>
                <a:cubicBezTo>
                  <a:pt x="4864418" y="4228254"/>
                  <a:pt x="4866185" y="4227370"/>
                  <a:pt x="4867215" y="4225751"/>
                </a:cubicBezTo>
                <a:close/>
                <a:moveTo>
                  <a:pt x="4868687" y="4227518"/>
                </a:moveTo>
                <a:cubicBezTo>
                  <a:pt x="4870602" y="4225088"/>
                  <a:pt x="4870160" y="4221554"/>
                  <a:pt x="4867730" y="4219714"/>
                </a:cubicBezTo>
                <a:lnTo>
                  <a:pt x="4865963" y="4218388"/>
                </a:lnTo>
                <a:cubicBezTo>
                  <a:pt x="4863534" y="4216474"/>
                  <a:pt x="4860074" y="4216916"/>
                  <a:pt x="4858159" y="4219345"/>
                </a:cubicBezTo>
                <a:cubicBezTo>
                  <a:pt x="4856245" y="4221775"/>
                  <a:pt x="4856687" y="4225309"/>
                  <a:pt x="4859117" y="4227149"/>
                </a:cubicBezTo>
                <a:lnTo>
                  <a:pt x="4860883" y="4228475"/>
                </a:lnTo>
                <a:cubicBezTo>
                  <a:pt x="4861914" y="4229285"/>
                  <a:pt x="4863166" y="4229653"/>
                  <a:pt x="4864344" y="4229653"/>
                </a:cubicBezTo>
                <a:cubicBezTo>
                  <a:pt x="4865963" y="4229579"/>
                  <a:pt x="4867583" y="4228917"/>
                  <a:pt x="4868687" y="4227518"/>
                </a:cubicBezTo>
                <a:close/>
                <a:moveTo>
                  <a:pt x="425013" y="1727274"/>
                </a:moveTo>
                <a:lnTo>
                  <a:pt x="515569" y="1711150"/>
                </a:lnTo>
                <a:cubicBezTo>
                  <a:pt x="518588" y="1710635"/>
                  <a:pt x="520649" y="1707690"/>
                  <a:pt x="520060" y="1704671"/>
                </a:cubicBezTo>
                <a:cubicBezTo>
                  <a:pt x="519545" y="1701653"/>
                  <a:pt x="516600" y="1699665"/>
                  <a:pt x="513581" y="1700180"/>
                </a:cubicBezTo>
                <a:lnTo>
                  <a:pt x="423025" y="1716304"/>
                </a:lnTo>
                <a:cubicBezTo>
                  <a:pt x="420006" y="1716819"/>
                  <a:pt x="417945" y="1719764"/>
                  <a:pt x="418534" y="1722783"/>
                </a:cubicBezTo>
                <a:cubicBezTo>
                  <a:pt x="419049" y="1725507"/>
                  <a:pt x="421405" y="1727421"/>
                  <a:pt x="424056" y="1727347"/>
                </a:cubicBezTo>
                <a:cubicBezTo>
                  <a:pt x="424424" y="1727347"/>
                  <a:pt x="424718" y="1727274"/>
                  <a:pt x="425013" y="1727274"/>
                </a:cubicBezTo>
                <a:close/>
                <a:moveTo>
                  <a:pt x="516084" y="1711003"/>
                </a:moveTo>
                <a:lnTo>
                  <a:pt x="609880" y="1685088"/>
                </a:lnTo>
                <a:cubicBezTo>
                  <a:pt x="612825" y="1684278"/>
                  <a:pt x="614592" y="1681186"/>
                  <a:pt x="613783" y="1678241"/>
                </a:cubicBezTo>
                <a:cubicBezTo>
                  <a:pt x="612973" y="1675296"/>
                  <a:pt x="609954" y="1673529"/>
                  <a:pt x="606936" y="1674339"/>
                </a:cubicBezTo>
                <a:lnTo>
                  <a:pt x="513140" y="1700254"/>
                </a:lnTo>
                <a:cubicBezTo>
                  <a:pt x="510195" y="1701064"/>
                  <a:pt x="508428" y="1704156"/>
                  <a:pt x="509238" y="1707101"/>
                </a:cubicBezTo>
                <a:cubicBezTo>
                  <a:pt x="509900" y="1709604"/>
                  <a:pt x="512182" y="1711224"/>
                  <a:pt x="514612" y="1711224"/>
                </a:cubicBezTo>
                <a:cubicBezTo>
                  <a:pt x="515127" y="1711224"/>
                  <a:pt x="515569" y="1711150"/>
                  <a:pt x="516084" y="1711003"/>
                </a:cubicBezTo>
                <a:close/>
                <a:moveTo>
                  <a:pt x="610396" y="1684941"/>
                </a:moveTo>
                <a:lnTo>
                  <a:pt x="700511" y="1650043"/>
                </a:lnTo>
                <a:cubicBezTo>
                  <a:pt x="703382" y="1648939"/>
                  <a:pt x="704781" y="1645699"/>
                  <a:pt x="703676" y="1642828"/>
                </a:cubicBezTo>
                <a:cubicBezTo>
                  <a:pt x="702572" y="1639957"/>
                  <a:pt x="699333" y="1638558"/>
                  <a:pt x="696461" y="1639662"/>
                </a:cubicBezTo>
                <a:lnTo>
                  <a:pt x="606347" y="1674560"/>
                </a:lnTo>
                <a:cubicBezTo>
                  <a:pt x="603475" y="1675664"/>
                  <a:pt x="602076" y="1678903"/>
                  <a:pt x="603181" y="1681775"/>
                </a:cubicBezTo>
                <a:cubicBezTo>
                  <a:pt x="604064" y="1683983"/>
                  <a:pt x="606199" y="1685382"/>
                  <a:pt x="608408" y="1685309"/>
                </a:cubicBezTo>
                <a:cubicBezTo>
                  <a:pt x="609071" y="1685309"/>
                  <a:pt x="609733" y="1685161"/>
                  <a:pt x="610396" y="1684941"/>
                </a:cubicBezTo>
                <a:close/>
                <a:moveTo>
                  <a:pt x="701173" y="1649675"/>
                </a:moveTo>
                <a:lnTo>
                  <a:pt x="780613" y="1606532"/>
                </a:lnTo>
                <a:cubicBezTo>
                  <a:pt x="783337" y="1605059"/>
                  <a:pt x="784294" y="1601673"/>
                  <a:pt x="782821" y="1598949"/>
                </a:cubicBezTo>
                <a:cubicBezTo>
                  <a:pt x="781349" y="1596225"/>
                  <a:pt x="777962" y="1595267"/>
                  <a:pt x="775238" y="1596740"/>
                </a:cubicBezTo>
                <a:lnTo>
                  <a:pt x="695799" y="1639883"/>
                </a:lnTo>
                <a:cubicBezTo>
                  <a:pt x="693075" y="1641356"/>
                  <a:pt x="692118" y="1644742"/>
                  <a:pt x="693590" y="1647466"/>
                </a:cubicBezTo>
                <a:cubicBezTo>
                  <a:pt x="694621" y="1649307"/>
                  <a:pt x="696535" y="1650411"/>
                  <a:pt x="698523" y="1650411"/>
                </a:cubicBezTo>
                <a:cubicBezTo>
                  <a:pt x="699406" y="1650411"/>
                  <a:pt x="700290" y="1650190"/>
                  <a:pt x="701173" y="1649675"/>
                </a:cubicBezTo>
                <a:close/>
                <a:moveTo>
                  <a:pt x="781791" y="1605722"/>
                </a:moveTo>
                <a:lnTo>
                  <a:pt x="841499" y="1549695"/>
                </a:lnTo>
                <a:cubicBezTo>
                  <a:pt x="843708" y="1547560"/>
                  <a:pt x="843855" y="1544026"/>
                  <a:pt x="841720" y="1541817"/>
                </a:cubicBezTo>
                <a:cubicBezTo>
                  <a:pt x="839658" y="1539608"/>
                  <a:pt x="836125" y="1539461"/>
                  <a:pt x="833842" y="1541596"/>
                </a:cubicBezTo>
                <a:lnTo>
                  <a:pt x="774134" y="1597623"/>
                </a:lnTo>
                <a:cubicBezTo>
                  <a:pt x="771925" y="1599758"/>
                  <a:pt x="771778" y="1603292"/>
                  <a:pt x="773913" y="1605501"/>
                </a:cubicBezTo>
                <a:cubicBezTo>
                  <a:pt x="775017" y="1606679"/>
                  <a:pt x="776490" y="1607268"/>
                  <a:pt x="778036" y="1607268"/>
                </a:cubicBezTo>
                <a:cubicBezTo>
                  <a:pt x="779361" y="1607268"/>
                  <a:pt x="780686" y="1606753"/>
                  <a:pt x="781791" y="1605722"/>
                </a:cubicBezTo>
                <a:close/>
                <a:moveTo>
                  <a:pt x="842824" y="1547780"/>
                </a:moveTo>
                <a:lnTo>
                  <a:pt x="873893" y="1474010"/>
                </a:lnTo>
                <a:cubicBezTo>
                  <a:pt x="875071" y="1471212"/>
                  <a:pt x="873746" y="1467899"/>
                  <a:pt x="870948" y="1466721"/>
                </a:cubicBezTo>
                <a:cubicBezTo>
                  <a:pt x="868151" y="1465470"/>
                  <a:pt x="864838" y="1466869"/>
                  <a:pt x="863660" y="1469666"/>
                </a:cubicBezTo>
                <a:lnTo>
                  <a:pt x="832591" y="1543437"/>
                </a:lnTo>
                <a:cubicBezTo>
                  <a:pt x="831413" y="1546234"/>
                  <a:pt x="832738" y="1549547"/>
                  <a:pt x="835536" y="1550725"/>
                </a:cubicBezTo>
                <a:cubicBezTo>
                  <a:pt x="836272" y="1551020"/>
                  <a:pt x="837008" y="1551167"/>
                  <a:pt x="837744" y="1551167"/>
                </a:cubicBezTo>
                <a:cubicBezTo>
                  <a:pt x="839879" y="1551167"/>
                  <a:pt x="841941" y="1549916"/>
                  <a:pt x="842824" y="1547780"/>
                </a:cubicBezTo>
                <a:close/>
                <a:moveTo>
                  <a:pt x="874335" y="1472611"/>
                </a:moveTo>
                <a:lnTo>
                  <a:pt x="886041" y="1385147"/>
                </a:lnTo>
                <a:cubicBezTo>
                  <a:pt x="886483" y="1382128"/>
                  <a:pt x="884348" y="1379257"/>
                  <a:pt x="881256" y="1378889"/>
                </a:cubicBezTo>
                <a:cubicBezTo>
                  <a:pt x="878163" y="1378521"/>
                  <a:pt x="875366" y="1380656"/>
                  <a:pt x="874998" y="1383674"/>
                </a:cubicBezTo>
                <a:lnTo>
                  <a:pt x="863291" y="1471139"/>
                </a:lnTo>
                <a:cubicBezTo>
                  <a:pt x="862850" y="1474157"/>
                  <a:pt x="865058" y="1477029"/>
                  <a:pt x="868077" y="1477397"/>
                </a:cubicBezTo>
                <a:cubicBezTo>
                  <a:pt x="868372" y="1477397"/>
                  <a:pt x="868592" y="1477470"/>
                  <a:pt x="868887" y="1477470"/>
                </a:cubicBezTo>
                <a:cubicBezTo>
                  <a:pt x="871537" y="1477397"/>
                  <a:pt x="873967" y="1475409"/>
                  <a:pt x="874335" y="1472611"/>
                </a:cubicBezTo>
                <a:close/>
                <a:moveTo>
                  <a:pt x="886115" y="1384558"/>
                </a:moveTo>
                <a:lnTo>
                  <a:pt x="887734" y="1287449"/>
                </a:lnTo>
                <a:cubicBezTo>
                  <a:pt x="887808" y="1284357"/>
                  <a:pt x="885305" y="1281854"/>
                  <a:pt x="882213" y="1281780"/>
                </a:cubicBezTo>
                <a:cubicBezTo>
                  <a:pt x="878973" y="1281633"/>
                  <a:pt x="876617" y="1284209"/>
                  <a:pt x="876544" y="1287228"/>
                </a:cubicBezTo>
                <a:lnTo>
                  <a:pt x="874924" y="1384337"/>
                </a:lnTo>
                <a:cubicBezTo>
                  <a:pt x="874850" y="1387429"/>
                  <a:pt x="877354" y="1389932"/>
                  <a:pt x="880372" y="1390006"/>
                </a:cubicBezTo>
                <a:cubicBezTo>
                  <a:pt x="880446" y="1390006"/>
                  <a:pt x="880446" y="1390006"/>
                  <a:pt x="880519" y="1390006"/>
                </a:cubicBezTo>
                <a:cubicBezTo>
                  <a:pt x="883538" y="1390006"/>
                  <a:pt x="886041" y="1387576"/>
                  <a:pt x="886115" y="1384558"/>
                </a:cubicBezTo>
                <a:close/>
                <a:moveTo>
                  <a:pt x="882507" y="1292897"/>
                </a:moveTo>
                <a:cubicBezTo>
                  <a:pt x="885599" y="1292676"/>
                  <a:pt x="887882" y="1290026"/>
                  <a:pt x="887661" y="1286934"/>
                </a:cubicBezTo>
                <a:lnTo>
                  <a:pt x="880593" y="1186364"/>
                </a:lnTo>
                <a:cubicBezTo>
                  <a:pt x="880372" y="1183272"/>
                  <a:pt x="877942" y="1180769"/>
                  <a:pt x="874629" y="1181211"/>
                </a:cubicBezTo>
                <a:cubicBezTo>
                  <a:pt x="871537" y="1181431"/>
                  <a:pt x="869255" y="1184082"/>
                  <a:pt x="869476" y="1187174"/>
                </a:cubicBezTo>
                <a:lnTo>
                  <a:pt x="876544" y="1287817"/>
                </a:lnTo>
                <a:cubicBezTo>
                  <a:pt x="876765" y="1290762"/>
                  <a:pt x="879194" y="1293044"/>
                  <a:pt x="882139" y="1292971"/>
                </a:cubicBezTo>
                <a:cubicBezTo>
                  <a:pt x="882286" y="1292897"/>
                  <a:pt x="882434" y="1292897"/>
                  <a:pt x="882507" y="1292897"/>
                </a:cubicBezTo>
                <a:close/>
                <a:moveTo>
                  <a:pt x="875881" y="1192254"/>
                </a:moveTo>
                <a:cubicBezTo>
                  <a:pt x="878900" y="1191812"/>
                  <a:pt x="881035" y="1189015"/>
                  <a:pt x="880593" y="1185922"/>
                </a:cubicBezTo>
                <a:lnTo>
                  <a:pt x="866310" y="1087856"/>
                </a:lnTo>
                <a:cubicBezTo>
                  <a:pt x="865868" y="1084764"/>
                  <a:pt x="862997" y="1082703"/>
                  <a:pt x="859978" y="1083144"/>
                </a:cubicBezTo>
                <a:cubicBezTo>
                  <a:pt x="856960" y="1083586"/>
                  <a:pt x="854825" y="1086384"/>
                  <a:pt x="855267" y="1089476"/>
                </a:cubicBezTo>
                <a:lnTo>
                  <a:pt x="869549" y="1187542"/>
                </a:lnTo>
                <a:cubicBezTo>
                  <a:pt x="869918" y="1190340"/>
                  <a:pt x="872347" y="1192328"/>
                  <a:pt x="875071" y="1192328"/>
                </a:cubicBezTo>
                <a:cubicBezTo>
                  <a:pt x="875366" y="1192254"/>
                  <a:pt x="875660" y="1192254"/>
                  <a:pt x="875881" y="1192254"/>
                </a:cubicBezTo>
                <a:close/>
                <a:moveTo>
                  <a:pt x="862113" y="1094114"/>
                </a:moveTo>
                <a:cubicBezTo>
                  <a:pt x="865132" y="1093452"/>
                  <a:pt x="866973" y="1090433"/>
                  <a:pt x="866236" y="1087415"/>
                </a:cubicBezTo>
                <a:lnTo>
                  <a:pt x="844959" y="997005"/>
                </a:lnTo>
                <a:cubicBezTo>
                  <a:pt x="844297" y="993987"/>
                  <a:pt x="841352" y="992146"/>
                  <a:pt x="838260" y="992882"/>
                </a:cubicBezTo>
                <a:cubicBezTo>
                  <a:pt x="835241" y="993545"/>
                  <a:pt x="833400" y="996564"/>
                  <a:pt x="834137" y="999582"/>
                </a:cubicBezTo>
                <a:lnTo>
                  <a:pt x="855414" y="1089991"/>
                </a:lnTo>
                <a:cubicBezTo>
                  <a:pt x="856003" y="1092568"/>
                  <a:pt x="858359" y="1094335"/>
                  <a:pt x="860862" y="1094262"/>
                </a:cubicBezTo>
                <a:cubicBezTo>
                  <a:pt x="861230" y="1094262"/>
                  <a:pt x="861672" y="1094188"/>
                  <a:pt x="862113" y="1094114"/>
                </a:cubicBezTo>
                <a:close/>
                <a:moveTo>
                  <a:pt x="841425" y="1003484"/>
                </a:moveTo>
                <a:cubicBezTo>
                  <a:pt x="844297" y="1002453"/>
                  <a:pt x="845843" y="999214"/>
                  <a:pt x="844812" y="996343"/>
                </a:cubicBezTo>
                <a:lnTo>
                  <a:pt x="816909" y="918670"/>
                </a:lnTo>
                <a:cubicBezTo>
                  <a:pt x="815878" y="915799"/>
                  <a:pt x="812712" y="914253"/>
                  <a:pt x="809767" y="915284"/>
                </a:cubicBezTo>
                <a:cubicBezTo>
                  <a:pt x="806896" y="916314"/>
                  <a:pt x="805350" y="919480"/>
                  <a:pt x="806381" y="922425"/>
                </a:cubicBezTo>
                <a:lnTo>
                  <a:pt x="834284" y="1000097"/>
                </a:lnTo>
                <a:cubicBezTo>
                  <a:pt x="835094" y="1002380"/>
                  <a:pt x="837303" y="1003779"/>
                  <a:pt x="839585" y="1003779"/>
                </a:cubicBezTo>
                <a:cubicBezTo>
                  <a:pt x="840174" y="1003852"/>
                  <a:pt x="840836" y="1003705"/>
                  <a:pt x="841425" y="1003484"/>
                </a:cubicBezTo>
                <a:close/>
                <a:moveTo>
                  <a:pt x="814774" y="925149"/>
                </a:moveTo>
                <a:cubicBezTo>
                  <a:pt x="817351" y="923456"/>
                  <a:pt x="818013" y="919922"/>
                  <a:pt x="816246" y="917419"/>
                </a:cubicBezTo>
                <a:lnTo>
                  <a:pt x="774134" y="855354"/>
                </a:lnTo>
                <a:cubicBezTo>
                  <a:pt x="772367" y="852778"/>
                  <a:pt x="768907" y="852115"/>
                  <a:pt x="766403" y="853882"/>
                </a:cubicBezTo>
                <a:cubicBezTo>
                  <a:pt x="763827" y="855575"/>
                  <a:pt x="763164" y="859109"/>
                  <a:pt x="764931" y="861612"/>
                </a:cubicBezTo>
                <a:lnTo>
                  <a:pt x="807043" y="923677"/>
                </a:lnTo>
                <a:cubicBezTo>
                  <a:pt x="808148" y="925296"/>
                  <a:pt x="809915" y="926106"/>
                  <a:pt x="811682" y="926106"/>
                </a:cubicBezTo>
                <a:cubicBezTo>
                  <a:pt x="812786" y="926106"/>
                  <a:pt x="813817" y="925812"/>
                  <a:pt x="814774" y="925149"/>
                </a:cubicBezTo>
                <a:close/>
                <a:moveTo>
                  <a:pt x="774207" y="861612"/>
                </a:moveTo>
                <a:cubicBezTo>
                  <a:pt x="775974" y="859035"/>
                  <a:pt x="775312" y="855575"/>
                  <a:pt x="772735" y="853882"/>
                </a:cubicBezTo>
                <a:lnTo>
                  <a:pt x="708904" y="810297"/>
                </a:lnTo>
                <a:cubicBezTo>
                  <a:pt x="706400" y="808604"/>
                  <a:pt x="702867" y="809193"/>
                  <a:pt x="701173" y="811769"/>
                </a:cubicBezTo>
                <a:cubicBezTo>
                  <a:pt x="699406" y="814346"/>
                  <a:pt x="700069" y="817806"/>
                  <a:pt x="702646" y="819500"/>
                </a:cubicBezTo>
                <a:lnTo>
                  <a:pt x="766477" y="863085"/>
                </a:lnTo>
                <a:cubicBezTo>
                  <a:pt x="767434" y="863747"/>
                  <a:pt x="768538" y="864042"/>
                  <a:pt x="769643" y="864042"/>
                </a:cubicBezTo>
                <a:cubicBezTo>
                  <a:pt x="771336" y="864042"/>
                  <a:pt x="773103" y="863158"/>
                  <a:pt x="774207" y="861612"/>
                </a:cubicBezTo>
                <a:close/>
                <a:moveTo>
                  <a:pt x="710892" y="816923"/>
                </a:moveTo>
                <a:cubicBezTo>
                  <a:pt x="711996" y="814052"/>
                  <a:pt x="710597" y="810812"/>
                  <a:pt x="707726" y="809708"/>
                </a:cubicBezTo>
                <a:lnTo>
                  <a:pt x="631231" y="779596"/>
                </a:lnTo>
                <a:cubicBezTo>
                  <a:pt x="628360" y="778492"/>
                  <a:pt x="625120" y="779891"/>
                  <a:pt x="624016" y="782762"/>
                </a:cubicBezTo>
                <a:cubicBezTo>
                  <a:pt x="622912" y="785633"/>
                  <a:pt x="624311" y="788873"/>
                  <a:pt x="627182" y="789977"/>
                </a:cubicBezTo>
                <a:lnTo>
                  <a:pt x="703676" y="820089"/>
                </a:lnTo>
                <a:cubicBezTo>
                  <a:pt x="704339" y="820383"/>
                  <a:pt x="705075" y="820457"/>
                  <a:pt x="705738" y="820457"/>
                </a:cubicBezTo>
                <a:cubicBezTo>
                  <a:pt x="707947" y="820457"/>
                  <a:pt x="710082" y="819132"/>
                  <a:pt x="710892" y="816923"/>
                </a:cubicBezTo>
                <a:close/>
                <a:moveTo>
                  <a:pt x="634618" y="786222"/>
                </a:moveTo>
                <a:cubicBezTo>
                  <a:pt x="635428" y="783277"/>
                  <a:pt x="633661" y="780185"/>
                  <a:pt x="630716" y="779375"/>
                </a:cubicBezTo>
                <a:lnTo>
                  <a:pt x="550835" y="757730"/>
                </a:lnTo>
                <a:cubicBezTo>
                  <a:pt x="547890" y="756920"/>
                  <a:pt x="544798" y="758687"/>
                  <a:pt x="543988" y="761632"/>
                </a:cubicBezTo>
                <a:cubicBezTo>
                  <a:pt x="543178" y="764577"/>
                  <a:pt x="544945" y="767669"/>
                  <a:pt x="547890" y="768479"/>
                </a:cubicBezTo>
                <a:lnTo>
                  <a:pt x="627771" y="790124"/>
                </a:lnTo>
                <a:cubicBezTo>
                  <a:pt x="628286" y="790271"/>
                  <a:pt x="628802" y="790345"/>
                  <a:pt x="629243" y="790345"/>
                </a:cubicBezTo>
                <a:cubicBezTo>
                  <a:pt x="631747" y="790345"/>
                  <a:pt x="633955" y="788725"/>
                  <a:pt x="634618" y="786222"/>
                </a:cubicBezTo>
                <a:close/>
                <a:moveTo>
                  <a:pt x="554884" y="764135"/>
                </a:moveTo>
                <a:cubicBezTo>
                  <a:pt x="555473" y="761117"/>
                  <a:pt x="553485" y="758172"/>
                  <a:pt x="550393" y="757656"/>
                </a:cubicBezTo>
                <a:lnTo>
                  <a:pt x="474856" y="743521"/>
                </a:lnTo>
                <a:cubicBezTo>
                  <a:pt x="471911" y="742932"/>
                  <a:pt x="468892" y="744920"/>
                  <a:pt x="468377" y="748012"/>
                </a:cubicBezTo>
                <a:cubicBezTo>
                  <a:pt x="467788" y="751030"/>
                  <a:pt x="469776" y="753975"/>
                  <a:pt x="472868" y="754491"/>
                </a:cubicBezTo>
                <a:lnTo>
                  <a:pt x="548405" y="768626"/>
                </a:lnTo>
                <a:cubicBezTo>
                  <a:pt x="548773" y="768700"/>
                  <a:pt x="549141" y="768700"/>
                  <a:pt x="549509" y="768700"/>
                </a:cubicBezTo>
                <a:cubicBezTo>
                  <a:pt x="552013" y="768700"/>
                  <a:pt x="554369" y="766786"/>
                  <a:pt x="554884" y="764135"/>
                </a:cubicBezTo>
                <a:close/>
                <a:moveTo>
                  <a:pt x="7533405" y="2536540"/>
                </a:moveTo>
                <a:cubicBezTo>
                  <a:pt x="7536498" y="2536319"/>
                  <a:pt x="7538706" y="2533595"/>
                  <a:pt x="7538485" y="2530503"/>
                </a:cubicBezTo>
                <a:lnTo>
                  <a:pt x="7530755" y="2439136"/>
                </a:lnTo>
                <a:cubicBezTo>
                  <a:pt x="7530534" y="2436044"/>
                  <a:pt x="7527737" y="2433762"/>
                  <a:pt x="7524718" y="2434056"/>
                </a:cubicBezTo>
                <a:cubicBezTo>
                  <a:pt x="7521626" y="2434278"/>
                  <a:pt x="7519417" y="2437002"/>
                  <a:pt x="7519638" y="2440094"/>
                </a:cubicBezTo>
                <a:lnTo>
                  <a:pt x="7527368" y="2531460"/>
                </a:lnTo>
                <a:cubicBezTo>
                  <a:pt x="7527589" y="2534405"/>
                  <a:pt x="7530093" y="2536614"/>
                  <a:pt x="7532963" y="2536540"/>
                </a:cubicBezTo>
                <a:cubicBezTo>
                  <a:pt x="7533111" y="2536614"/>
                  <a:pt x="7533258" y="2536614"/>
                  <a:pt x="7533405" y="2536540"/>
                </a:cubicBezTo>
                <a:close/>
                <a:moveTo>
                  <a:pt x="7534804" y="2616127"/>
                </a:moveTo>
                <a:cubicBezTo>
                  <a:pt x="7537897" y="2616053"/>
                  <a:pt x="7540326" y="2613476"/>
                  <a:pt x="7540253" y="2610458"/>
                </a:cubicBezTo>
                <a:lnTo>
                  <a:pt x="7538485" y="2530945"/>
                </a:lnTo>
                <a:cubicBezTo>
                  <a:pt x="7538412" y="2527926"/>
                  <a:pt x="7535909" y="2525497"/>
                  <a:pt x="7532890" y="2525497"/>
                </a:cubicBezTo>
                <a:cubicBezTo>
                  <a:pt x="7532890" y="2525497"/>
                  <a:pt x="7532817" y="2525497"/>
                  <a:pt x="7532817" y="2525497"/>
                </a:cubicBezTo>
                <a:cubicBezTo>
                  <a:pt x="7529724" y="2525570"/>
                  <a:pt x="7527295" y="2528147"/>
                  <a:pt x="7527368" y="2531165"/>
                </a:cubicBezTo>
                <a:lnTo>
                  <a:pt x="7529135" y="2610679"/>
                </a:lnTo>
                <a:cubicBezTo>
                  <a:pt x="7529209" y="2613697"/>
                  <a:pt x="7531712" y="2616127"/>
                  <a:pt x="7534730" y="2616127"/>
                </a:cubicBezTo>
                <a:cubicBezTo>
                  <a:pt x="7534730" y="2616127"/>
                  <a:pt x="7534804" y="2616127"/>
                  <a:pt x="7534804" y="2616127"/>
                </a:cubicBezTo>
                <a:close/>
                <a:moveTo>
                  <a:pt x="7537455" y="2671270"/>
                </a:moveTo>
                <a:lnTo>
                  <a:pt x="7540253" y="2610826"/>
                </a:lnTo>
                <a:cubicBezTo>
                  <a:pt x="7540400" y="2607734"/>
                  <a:pt x="7538043" y="2605157"/>
                  <a:pt x="7534951" y="2605010"/>
                </a:cubicBezTo>
                <a:cubicBezTo>
                  <a:pt x="7532006" y="2604862"/>
                  <a:pt x="7529282" y="2607218"/>
                  <a:pt x="7529135" y="2610310"/>
                </a:cubicBezTo>
                <a:lnTo>
                  <a:pt x="7526338" y="2670755"/>
                </a:lnTo>
                <a:cubicBezTo>
                  <a:pt x="7526190" y="2673847"/>
                  <a:pt x="7528546" y="2676424"/>
                  <a:pt x="7531638" y="2676571"/>
                </a:cubicBezTo>
                <a:cubicBezTo>
                  <a:pt x="7531712" y="2676571"/>
                  <a:pt x="7531859" y="2676571"/>
                  <a:pt x="7531933" y="2676571"/>
                </a:cubicBezTo>
                <a:cubicBezTo>
                  <a:pt x="7534878" y="2676571"/>
                  <a:pt x="7537307" y="2674216"/>
                  <a:pt x="7537455" y="2671270"/>
                </a:cubicBezTo>
                <a:close/>
                <a:moveTo>
                  <a:pt x="7529282" y="2719420"/>
                </a:moveTo>
                <a:lnTo>
                  <a:pt x="7537381" y="2671933"/>
                </a:lnTo>
                <a:cubicBezTo>
                  <a:pt x="7537897" y="2668915"/>
                  <a:pt x="7535835" y="2666043"/>
                  <a:pt x="7532817" y="2665528"/>
                </a:cubicBezTo>
                <a:cubicBezTo>
                  <a:pt x="7529724" y="2665086"/>
                  <a:pt x="7526926" y="2667074"/>
                  <a:pt x="7526411" y="2670093"/>
                </a:cubicBezTo>
                <a:lnTo>
                  <a:pt x="7518313" y="2717579"/>
                </a:lnTo>
                <a:cubicBezTo>
                  <a:pt x="7517797" y="2720598"/>
                  <a:pt x="7519859" y="2723469"/>
                  <a:pt x="7522877" y="2723985"/>
                </a:cubicBezTo>
                <a:cubicBezTo>
                  <a:pt x="7523245" y="2724058"/>
                  <a:pt x="7523540" y="2724058"/>
                  <a:pt x="7523834" y="2724058"/>
                </a:cubicBezTo>
                <a:cubicBezTo>
                  <a:pt x="7526485" y="2724058"/>
                  <a:pt x="7528841" y="2722144"/>
                  <a:pt x="7529282" y="2719420"/>
                </a:cubicBezTo>
                <a:close/>
                <a:moveTo>
                  <a:pt x="7514926" y="2761017"/>
                </a:moveTo>
                <a:lnTo>
                  <a:pt x="7529062" y="2720377"/>
                </a:lnTo>
                <a:cubicBezTo>
                  <a:pt x="7530093" y="2717432"/>
                  <a:pt x="7528546" y="2714267"/>
                  <a:pt x="7525601" y="2713309"/>
                </a:cubicBezTo>
                <a:cubicBezTo>
                  <a:pt x="7522730" y="2712279"/>
                  <a:pt x="7519491" y="2713825"/>
                  <a:pt x="7518534" y="2716770"/>
                </a:cubicBezTo>
                <a:lnTo>
                  <a:pt x="7504398" y="2757410"/>
                </a:lnTo>
                <a:cubicBezTo>
                  <a:pt x="7503367" y="2760355"/>
                  <a:pt x="7504913" y="2763520"/>
                  <a:pt x="7507858" y="2764477"/>
                </a:cubicBezTo>
                <a:cubicBezTo>
                  <a:pt x="7508447" y="2764698"/>
                  <a:pt x="7509110" y="2764772"/>
                  <a:pt x="7509699" y="2764772"/>
                </a:cubicBezTo>
                <a:cubicBezTo>
                  <a:pt x="7511981" y="2764698"/>
                  <a:pt x="7514116" y="2763299"/>
                  <a:pt x="7514926" y="2761017"/>
                </a:cubicBezTo>
                <a:close/>
                <a:moveTo>
                  <a:pt x="7500938" y="2801436"/>
                </a:moveTo>
                <a:lnTo>
                  <a:pt x="7514926" y="2761017"/>
                </a:lnTo>
                <a:cubicBezTo>
                  <a:pt x="7515957" y="2758146"/>
                  <a:pt x="7514411" y="2754906"/>
                  <a:pt x="7511466" y="2753949"/>
                </a:cubicBezTo>
                <a:cubicBezTo>
                  <a:pt x="7508594" y="2752992"/>
                  <a:pt x="7505355" y="2754465"/>
                  <a:pt x="7504398" y="2757410"/>
                </a:cubicBezTo>
                <a:lnTo>
                  <a:pt x="7490409" y="2797829"/>
                </a:lnTo>
                <a:cubicBezTo>
                  <a:pt x="7489379" y="2800700"/>
                  <a:pt x="7490925" y="2803940"/>
                  <a:pt x="7493870" y="2804897"/>
                </a:cubicBezTo>
                <a:cubicBezTo>
                  <a:pt x="7494459" y="2805118"/>
                  <a:pt x="7495121" y="2805191"/>
                  <a:pt x="7495710" y="2805191"/>
                </a:cubicBezTo>
                <a:cubicBezTo>
                  <a:pt x="7498066" y="2805191"/>
                  <a:pt x="7500201" y="2803719"/>
                  <a:pt x="7500938" y="2801436"/>
                </a:cubicBezTo>
                <a:close/>
                <a:moveTo>
                  <a:pt x="7493723" y="2847303"/>
                </a:moveTo>
                <a:lnTo>
                  <a:pt x="7501232" y="2800479"/>
                </a:lnTo>
                <a:cubicBezTo>
                  <a:pt x="7501747" y="2797461"/>
                  <a:pt x="7499612" y="2794589"/>
                  <a:pt x="7496594" y="2794074"/>
                </a:cubicBezTo>
                <a:cubicBezTo>
                  <a:pt x="7493649" y="2793559"/>
                  <a:pt x="7490704" y="2795620"/>
                  <a:pt x="7490188" y="2798712"/>
                </a:cubicBezTo>
                <a:lnTo>
                  <a:pt x="7482679" y="2845537"/>
                </a:lnTo>
                <a:cubicBezTo>
                  <a:pt x="7482164" y="2848555"/>
                  <a:pt x="7484299" y="2851426"/>
                  <a:pt x="7487317" y="2851942"/>
                </a:cubicBezTo>
                <a:cubicBezTo>
                  <a:pt x="7487612" y="2852015"/>
                  <a:pt x="7487906" y="2852015"/>
                  <a:pt x="7488274" y="2852015"/>
                </a:cubicBezTo>
                <a:cubicBezTo>
                  <a:pt x="7490925" y="2852015"/>
                  <a:pt x="7493281" y="2850028"/>
                  <a:pt x="7493723" y="2847303"/>
                </a:cubicBezTo>
                <a:close/>
                <a:moveTo>
                  <a:pt x="7485035" y="2901122"/>
                </a:moveTo>
                <a:lnTo>
                  <a:pt x="7493723" y="2847303"/>
                </a:lnTo>
                <a:cubicBezTo>
                  <a:pt x="7494238" y="2844285"/>
                  <a:pt x="7492176" y="2841414"/>
                  <a:pt x="7489084" y="2840898"/>
                </a:cubicBezTo>
                <a:cubicBezTo>
                  <a:pt x="7486139" y="2840457"/>
                  <a:pt x="7483194" y="2842444"/>
                  <a:pt x="7482679" y="2845537"/>
                </a:cubicBezTo>
                <a:lnTo>
                  <a:pt x="7473991" y="2899355"/>
                </a:lnTo>
                <a:cubicBezTo>
                  <a:pt x="7473476" y="2902374"/>
                  <a:pt x="7475537" y="2905245"/>
                  <a:pt x="7478630" y="2905760"/>
                </a:cubicBezTo>
                <a:cubicBezTo>
                  <a:pt x="7478924" y="2905834"/>
                  <a:pt x="7479219" y="2905834"/>
                  <a:pt x="7479587" y="2905834"/>
                </a:cubicBezTo>
                <a:cubicBezTo>
                  <a:pt x="7482237" y="2905834"/>
                  <a:pt x="7484593" y="2903846"/>
                  <a:pt x="7485035" y="2901122"/>
                </a:cubicBezTo>
                <a:close/>
                <a:moveTo>
                  <a:pt x="7467365" y="2963187"/>
                </a:moveTo>
                <a:lnTo>
                  <a:pt x="7484888" y="2901785"/>
                </a:lnTo>
                <a:cubicBezTo>
                  <a:pt x="7485771" y="2898840"/>
                  <a:pt x="7484004" y="2895748"/>
                  <a:pt x="7481059" y="2894864"/>
                </a:cubicBezTo>
                <a:cubicBezTo>
                  <a:pt x="7478041" y="2893981"/>
                  <a:pt x="7475022" y="2895748"/>
                  <a:pt x="7474139" y="2898693"/>
                </a:cubicBezTo>
                <a:lnTo>
                  <a:pt x="7456616" y="2960094"/>
                </a:lnTo>
                <a:cubicBezTo>
                  <a:pt x="7455733" y="2963039"/>
                  <a:pt x="7457500" y="2966131"/>
                  <a:pt x="7460445" y="2967015"/>
                </a:cubicBezTo>
                <a:cubicBezTo>
                  <a:pt x="7460960" y="2967162"/>
                  <a:pt x="7461476" y="2967236"/>
                  <a:pt x="7461991" y="2967236"/>
                </a:cubicBezTo>
                <a:cubicBezTo>
                  <a:pt x="7464494" y="2967162"/>
                  <a:pt x="7466703" y="2965616"/>
                  <a:pt x="7467365" y="2963187"/>
                </a:cubicBezTo>
                <a:close/>
                <a:moveTo>
                  <a:pt x="7377545" y="2989617"/>
                </a:moveTo>
                <a:lnTo>
                  <a:pt x="7463463" y="2967089"/>
                </a:lnTo>
                <a:cubicBezTo>
                  <a:pt x="7466408" y="2966279"/>
                  <a:pt x="7468249" y="2963260"/>
                  <a:pt x="7467439" y="2960315"/>
                </a:cubicBezTo>
                <a:cubicBezTo>
                  <a:pt x="7466629" y="2957370"/>
                  <a:pt x="7463684" y="2955530"/>
                  <a:pt x="7460665" y="2956339"/>
                </a:cubicBezTo>
                <a:lnTo>
                  <a:pt x="7374747" y="2978868"/>
                </a:lnTo>
                <a:cubicBezTo>
                  <a:pt x="7371803" y="2979678"/>
                  <a:pt x="7369962" y="2982697"/>
                  <a:pt x="7370772" y="2985642"/>
                </a:cubicBezTo>
                <a:cubicBezTo>
                  <a:pt x="7371434" y="2988145"/>
                  <a:pt x="7373716" y="2989838"/>
                  <a:pt x="7376220" y="2989838"/>
                </a:cubicBezTo>
                <a:cubicBezTo>
                  <a:pt x="7376662" y="2989764"/>
                  <a:pt x="7377103" y="2989691"/>
                  <a:pt x="7377545" y="2989617"/>
                </a:cubicBezTo>
                <a:close/>
                <a:moveTo>
                  <a:pt x="7276681" y="3003385"/>
                </a:moveTo>
                <a:lnTo>
                  <a:pt x="7376882" y="2989764"/>
                </a:lnTo>
                <a:cubicBezTo>
                  <a:pt x="7379975" y="2989323"/>
                  <a:pt x="7382110" y="2986525"/>
                  <a:pt x="7381668" y="2983506"/>
                </a:cubicBezTo>
                <a:cubicBezTo>
                  <a:pt x="7381226" y="2980414"/>
                  <a:pt x="7378428" y="2978279"/>
                  <a:pt x="7375410" y="2978721"/>
                </a:cubicBezTo>
                <a:lnTo>
                  <a:pt x="7275209" y="2992341"/>
                </a:lnTo>
                <a:cubicBezTo>
                  <a:pt x="7272117" y="2992783"/>
                  <a:pt x="7269982" y="2995581"/>
                  <a:pt x="7270423" y="2998599"/>
                </a:cubicBezTo>
                <a:cubicBezTo>
                  <a:pt x="7270791" y="3001397"/>
                  <a:pt x="7273221" y="3003458"/>
                  <a:pt x="7275945" y="3003458"/>
                </a:cubicBezTo>
                <a:cubicBezTo>
                  <a:pt x="7276166" y="3003385"/>
                  <a:pt x="7276461" y="3003385"/>
                  <a:pt x="7276681" y="3003385"/>
                </a:cubicBezTo>
                <a:close/>
                <a:moveTo>
                  <a:pt x="7281467" y="2997789"/>
                </a:moveTo>
                <a:cubicBezTo>
                  <a:pt x="7281467" y="2994697"/>
                  <a:pt x="7278963" y="2992268"/>
                  <a:pt x="7275871" y="2992268"/>
                </a:cubicBezTo>
                <a:lnTo>
                  <a:pt x="7163964" y="2993004"/>
                </a:lnTo>
                <a:lnTo>
                  <a:pt x="7163964" y="2993004"/>
                </a:lnTo>
                <a:cubicBezTo>
                  <a:pt x="7160872" y="2993004"/>
                  <a:pt x="7158442" y="2995507"/>
                  <a:pt x="7158442" y="2998599"/>
                </a:cubicBezTo>
                <a:cubicBezTo>
                  <a:pt x="7158442" y="3001691"/>
                  <a:pt x="7160946" y="3004121"/>
                  <a:pt x="7164038" y="3004121"/>
                </a:cubicBezTo>
                <a:lnTo>
                  <a:pt x="7275945" y="3003311"/>
                </a:lnTo>
                <a:lnTo>
                  <a:pt x="7275945" y="3003311"/>
                </a:lnTo>
                <a:cubicBezTo>
                  <a:pt x="7279037" y="3003385"/>
                  <a:pt x="7281541" y="3000882"/>
                  <a:pt x="7281467" y="2997789"/>
                </a:cubicBezTo>
                <a:close/>
                <a:moveTo>
                  <a:pt x="7169560" y="2999336"/>
                </a:moveTo>
                <a:cubicBezTo>
                  <a:pt x="7169928" y="2996317"/>
                  <a:pt x="7167793" y="2993446"/>
                  <a:pt x="7164774" y="2993078"/>
                </a:cubicBezTo>
                <a:lnTo>
                  <a:pt x="7044106" y="2977028"/>
                </a:lnTo>
                <a:cubicBezTo>
                  <a:pt x="7041087" y="2976659"/>
                  <a:pt x="7038216" y="2978795"/>
                  <a:pt x="7037848" y="2981813"/>
                </a:cubicBezTo>
                <a:cubicBezTo>
                  <a:pt x="7037479" y="2984832"/>
                  <a:pt x="7039614" y="2987703"/>
                  <a:pt x="7042633" y="2988071"/>
                </a:cubicBezTo>
                <a:lnTo>
                  <a:pt x="7163302" y="3004121"/>
                </a:lnTo>
                <a:cubicBezTo>
                  <a:pt x="7163596" y="3004121"/>
                  <a:pt x="7163817" y="3004195"/>
                  <a:pt x="7164111" y="3004195"/>
                </a:cubicBezTo>
                <a:cubicBezTo>
                  <a:pt x="7166835" y="3004195"/>
                  <a:pt x="7169191" y="3002133"/>
                  <a:pt x="7169560" y="2999336"/>
                </a:cubicBezTo>
                <a:close/>
                <a:moveTo>
                  <a:pt x="7048817" y="2983801"/>
                </a:moveTo>
                <a:cubicBezTo>
                  <a:pt x="7049554" y="2980782"/>
                  <a:pt x="7047713" y="2977764"/>
                  <a:pt x="7044694" y="2977101"/>
                </a:cubicBezTo>
                <a:lnTo>
                  <a:pt x="6923879" y="2948241"/>
                </a:lnTo>
                <a:cubicBezTo>
                  <a:pt x="6920861" y="2947505"/>
                  <a:pt x="6917842" y="2949419"/>
                  <a:pt x="6917179" y="2952364"/>
                </a:cubicBezTo>
                <a:cubicBezTo>
                  <a:pt x="6916443" y="2955383"/>
                  <a:pt x="6918284" y="2958401"/>
                  <a:pt x="6921302" y="2959064"/>
                </a:cubicBezTo>
                <a:lnTo>
                  <a:pt x="7042118" y="2987924"/>
                </a:lnTo>
                <a:cubicBezTo>
                  <a:pt x="7042560" y="2987998"/>
                  <a:pt x="7043001" y="2988071"/>
                  <a:pt x="7043443" y="2988071"/>
                </a:cubicBezTo>
                <a:cubicBezTo>
                  <a:pt x="7045946" y="2988071"/>
                  <a:pt x="7048155" y="2986378"/>
                  <a:pt x="7048817" y="2983801"/>
                </a:cubicBezTo>
                <a:close/>
                <a:moveTo>
                  <a:pt x="6927854" y="2955456"/>
                </a:moveTo>
                <a:cubicBezTo>
                  <a:pt x="6928812" y="2952511"/>
                  <a:pt x="6927266" y="2949345"/>
                  <a:pt x="6924321" y="2948388"/>
                </a:cubicBezTo>
                <a:lnTo>
                  <a:pt x="6811972" y="2910914"/>
                </a:lnTo>
                <a:cubicBezTo>
                  <a:pt x="6809027" y="2909957"/>
                  <a:pt x="6805861" y="2911503"/>
                  <a:pt x="6804904" y="2914448"/>
                </a:cubicBezTo>
                <a:cubicBezTo>
                  <a:pt x="6803947" y="2917393"/>
                  <a:pt x="6805493" y="2920559"/>
                  <a:pt x="6808438" y="2921516"/>
                </a:cubicBezTo>
                <a:lnTo>
                  <a:pt x="6920787" y="2958990"/>
                </a:lnTo>
                <a:cubicBezTo>
                  <a:pt x="6921376" y="2959211"/>
                  <a:pt x="6921965" y="2959285"/>
                  <a:pt x="6922628" y="2959285"/>
                </a:cubicBezTo>
                <a:cubicBezTo>
                  <a:pt x="6924910" y="2959285"/>
                  <a:pt x="6927045" y="2957812"/>
                  <a:pt x="6927854" y="2955456"/>
                </a:cubicBezTo>
                <a:close/>
                <a:moveTo>
                  <a:pt x="6815285" y="2918497"/>
                </a:moveTo>
                <a:cubicBezTo>
                  <a:pt x="6816536" y="2915700"/>
                  <a:pt x="6815285" y="2912386"/>
                  <a:pt x="6812413" y="2911135"/>
                </a:cubicBezTo>
                <a:lnTo>
                  <a:pt x="6717145" y="2869170"/>
                </a:lnTo>
                <a:cubicBezTo>
                  <a:pt x="6714347" y="2867918"/>
                  <a:pt x="6711035" y="2869170"/>
                  <a:pt x="6709783" y="2872041"/>
                </a:cubicBezTo>
                <a:cubicBezTo>
                  <a:pt x="6708531" y="2874839"/>
                  <a:pt x="6709783" y="2878152"/>
                  <a:pt x="6712654" y="2879403"/>
                </a:cubicBezTo>
                <a:lnTo>
                  <a:pt x="6807922" y="2921368"/>
                </a:lnTo>
                <a:cubicBezTo>
                  <a:pt x="6808659" y="2921663"/>
                  <a:pt x="6809469" y="2921884"/>
                  <a:pt x="6810205" y="2921810"/>
                </a:cubicBezTo>
                <a:cubicBezTo>
                  <a:pt x="6812340" y="2921810"/>
                  <a:pt x="6814401" y="2920559"/>
                  <a:pt x="6815285" y="2918497"/>
                </a:cubicBezTo>
                <a:close/>
                <a:moveTo>
                  <a:pt x="6719722" y="2877121"/>
                </a:moveTo>
                <a:cubicBezTo>
                  <a:pt x="6721342" y="2874470"/>
                  <a:pt x="6720458" y="2871084"/>
                  <a:pt x="6717881" y="2869464"/>
                </a:cubicBezTo>
                <a:lnTo>
                  <a:pt x="6648234" y="2827131"/>
                </a:lnTo>
                <a:cubicBezTo>
                  <a:pt x="6645583" y="2825585"/>
                  <a:pt x="6642197" y="2826395"/>
                  <a:pt x="6640577" y="2828971"/>
                </a:cubicBezTo>
                <a:cubicBezTo>
                  <a:pt x="6638957" y="2831622"/>
                  <a:pt x="6639841" y="2835009"/>
                  <a:pt x="6642418" y="2836628"/>
                </a:cubicBezTo>
                <a:lnTo>
                  <a:pt x="6711991" y="2878962"/>
                </a:lnTo>
                <a:cubicBezTo>
                  <a:pt x="6712875" y="2879477"/>
                  <a:pt x="6713905" y="2879771"/>
                  <a:pt x="6714936" y="2879771"/>
                </a:cubicBezTo>
                <a:cubicBezTo>
                  <a:pt x="6716851" y="2879771"/>
                  <a:pt x="6718617" y="2878888"/>
                  <a:pt x="6719722" y="2877121"/>
                </a:cubicBezTo>
                <a:close/>
                <a:moveTo>
                  <a:pt x="6649412" y="2835671"/>
                </a:moveTo>
                <a:cubicBezTo>
                  <a:pt x="6651473" y="2833389"/>
                  <a:pt x="6651326" y="2829855"/>
                  <a:pt x="6649043" y="2827793"/>
                </a:cubicBezTo>
                <a:lnTo>
                  <a:pt x="6598538" y="2781705"/>
                </a:lnTo>
                <a:cubicBezTo>
                  <a:pt x="6596256" y="2779644"/>
                  <a:pt x="6592722" y="2779791"/>
                  <a:pt x="6590660" y="2782073"/>
                </a:cubicBezTo>
                <a:cubicBezTo>
                  <a:pt x="6588599" y="2784356"/>
                  <a:pt x="6588746" y="2787890"/>
                  <a:pt x="6591028" y="2789951"/>
                </a:cubicBezTo>
                <a:lnTo>
                  <a:pt x="6641534" y="2836039"/>
                </a:lnTo>
                <a:cubicBezTo>
                  <a:pt x="6642638" y="2836996"/>
                  <a:pt x="6643963" y="2837512"/>
                  <a:pt x="6645362" y="2837512"/>
                </a:cubicBezTo>
                <a:cubicBezTo>
                  <a:pt x="6646835" y="2837512"/>
                  <a:pt x="6648307" y="2836849"/>
                  <a:pt x="6649412" y="2835671"/>
                </a:cubicBezTo>
                <a:close/>
                <a:moveTo>
                  <a:pt x="6598023" y="2790319"/>
                </a:moveTo>
                <a:cubicBezTo>
                  <a:pt x="6600526" y="2788552"/>
                  <a:pt x="6601115" y="2785018"/>
                  <a:pt x="6599348" y="2782515"/>
                </a:cubicBezTo>
                <a:lnTo>
                  <a:pt x="6561358" y="2729212"/>
                </a:lnTo>
                <a:cubicBezTo>
                  <a:pt x="6559592" y="2726709"/>
                  <a:pt x="6556057" y="2726120"/>
                  <a:pt x="6553554" y="2727887"/>
                </a:cubicBezTo>
                <a:cubicBezTo>
                  <a:pt x="6551051" y="2729654"/>
                  <a:pt x="6550462" y="2733188"/>
                  <a:pt x="6552229" y="2735691"/>
                </a:cubicBezTo>
                <a:lnTo>
                  <a:pt x="6590219" y="2788994"/>
                </a:lnTo>
                <a:cubicBezTo>
                  <a:pt x="6591323" y="2790540"/>
                  <a:pt x="6593016" y="2791350"/>
                  <a:pt x="6594783" y="2791350"/>
                </a:cubicBezTo>
                <a:cubicBezTo>
                  <a:pt x="6595961" y="2791350"/>
                  <a:pt x="6597066" y="2791055"/>
                  <a:pt x="6598023" y="2790319"/>
                </a:cubicBezTo>
                <a:close/>
                <a:moveTo>
                  <a:pt x="6559297" y="2737458"/>
                </a:moveTo>
                <a:cubicBezTo>
                  <a:pt x="6562021" y="2736059"/>
                  <a:pt x="6563125" y="2732746"/>
                  <a:pt x="6561800" y="2729948"/>
                </a:cubicBezTo>
                <a:lnTo>
                  <a:pt x="6529774" y="2666043"/>
                </a:lnTo>
                <a:cubicBezTo>
                  <a:pt x="6528375" y="2663319"/>
                  <a:pt x="6525062" y="2662141"/>
                  <a:pt x="6522265" y="2663540"/>
                </a:cubicBezTo>
                <a:cubicBezTo>
                  <a:pt x="6519541" y="2664939"/>
                  <a:pt x="6518436" y="2668252"/>
                  <a:pt x="6519761" y="2671050"/>
                </a:cubicBezTo>
                <a:lnTo>
                  <a:pt x="6551788" y="2734955"/>
                </a:lnTo>
                <a:cubicBezTo>
                  <a:pt x="6552745" y="2736942"/>
                  <a:pt x="6554732" y="2738047"/>
                  <a:pt x="6556794" y="2738047"/>
                </a:cubicBezTo>
                <a:cubicBezTo>
                  <a:pt x="6557677" y="2738047"/>
                  <a:pt x="6558487" y="2737826"/>
                  <a:pt x="6559297" y="2737458"/>
                </a:cubicBezTo>
                <a:close/>
                <a:moveTo>
                  <a:pt x="6526903" y="2673700"/>
                </a:moveTo>
                <a:cubicBezTo>
                  <a:pt x="6529701" y="2672522"/>
                  <a:pt x="6531099" y="2669283"/>
                  <a:pt x="6529848" y="2666411"/>
                </a:cubicBezTo>
                <a:lnTo>
                  <a:pt x="6497233" y="2588665"/>
                </a:lnTo>
                <a:cubicBezTo>
                  <a:pt x="6496055" y="2585794"/>
                  <a:pt x="6492815" y="2584469"/>
                  <a:pt x="6489944" y="2585720"/>
                </a:cubicBezTo>
                <a:cubicBezTo>
                  <a:pt x="6487146" y="2586898"/>
                  <a:pt x="6485747" y="2590138"/>
                  <a:pt x="6486999" y="2593009"/>
                </a:cubicBezTo>
                <a:lnTo>
                  <a:pt x="6519687" y="2670755"/>
                </a:lnTo>
                <a:cubicBezTo>
                  <a:pt x="6520571" y="2672890"/>
                  <a:pt x="6522706" y="2674216"/>
                  <a:pt x="6524841" y="2674142"/>
                </a:cubicBezTo>
                <a:cubicBezTo>
                  <a:pt x="6525504" y="2674142"/>
                  <a:pt x="6526240" y="2673995"/>
                  <a:pt x="6526903" y="2673700"/>
                </a:cubicBezTo>
                <a:close/>
                <a:moveTo>
                  <a:pt x="6493846" y="2596175"/>
                </a:moveTo>
                <a:cubicBezTo>
                  <a:pt x="6496791" y="2595218"/>
                  <a:pt x="6498337" y="2592052"/>
                  <a:pt x="6497380" y="2589107"/>
                </a:cubicBezTo>
                <a:lnTo>
                  <a:pt x="6468299" y="2501937"/>
                </a:lnTo>
                <a:cubicBezTo>
                  <a:pt x="6467342" y="2498992"/>
                  <a:pt x="6464249" y="2497446"/>
                  <a:pt x="6461231" y="2498403"/>
                </a:cubicBezTo>
                <a:cubicBezTo>
                  <a:pt x="6458286" y="2499360"/>
                  <a:pt x="6456740" y="2502526"/>
                  <a:pt x="6457697" y="2505471"/>
                </a:cubicBezTo>
                <a:lnTo>
                  <a:pt x="6486778" y="2592641"/>
                </a:lnTo>
                <a:cubicBezTo>
                  <a:pt x="6487588" y="2594997"/>
                  <a:pt x="6489723" y="2596469"/>
                  <a:pt x="6492079" y="2596469"/>
                </a:cubicBezTo>
                <a:cubicBezTo>
                  <a:pt x="6492668" y="2596469"/>
                  <a:pt x="6493257" y="2596322"/>
                  <a:pt x="6493846" y="2596175"/>
                </a:cubicBezTo>
                <a:close/>
                <a:moveTo>
                  <a:pt x="6464249" y="2509152"/>
                </a:moveTo>
                <a:cubicBezTo>
                  <a:pt x="6467268" y="2508416"/>
                  <a:pt x="6469108" y="2505471"/>
                  <a:pt x="6468446" y="2502452"/>
                </a:cubicBezTo>
                <a:lnTo>
                  <a:pt x="6447021" y="2410203"/>
                </a:lnTo>
                <a:cubicBezTo>
                  <a:pt x="6446359" y="2407184"/>
                  <a:pt x="6443267" y="2405417"/>
                  <a:pt x="6440322" y="2406006"/>
                </a:cubicBezTo>
                <a:cubicBezTo>
                  <a:pt x="6437303" y="2406742"/>
                  <a:pt x="6435463" y="2409687"/>
                  <a:pt x="6436125" y="2412706"/>
                </a:cubicBezTo>
                <a:lnTo>
                  <a:pt x="6457549" y="2504956"/>
                </a:lnTo>
                <a:cubicBezTo>
                  <a:pt x="6458139" y="2507532"/>
                  <a:pt x="6460495" y="2509299"/>
                  <a:pt x="6462998" y="2509299"/>
                </a:cubicBezTo>
                <a:cubicBezTo>
                  <a:pt x="6463440" y="2509299"/>
                  <a:pt x="6463881" y="2509226"/>
                  <a:pt x="6464249" y="2509152"/>
                </a:cubicBezTo>
                <a:close/>
                <a:moveTo>
                  <a:pt x="6442089" y="2416976"/>
                </a:moveTo>
                <a:cubicBezTo>
                  <a:pt x="6445181" y="2416681"/>
                  <a:pt x="6447389" y="2413884"/>
                  <a:pt x="6447021" y="2410865"/>
                </a:cubicBezTo>
                <a:lnTo>
                  <a:pt x="6437156" y="2317732"/>
                </a:lnTo>
                <a:cubicBezTo>
                  <a:pt x="6436861" y="2314640"/>
                  <a:pt x="6434064" y="2312578"/>
                  <a:pt x="6431045" y="2312799"/>
                </a:cubicBezTo>
                <a:cubicBezTo>
                  <a:pt x="6427953" y="2313094"/>
                  <a:pt x="6425745" y="2315891"/>
                  <a:pt x="6426113" y="2318910"/>
                </a:cubicBezTo>
                <a:lnTo>
                  <a:pt x="6435978" y="2412043"/>
                </a:lnTo>
                <a:cubicBezTo>
                  <a:pt x="6436273" y="2414915"/>
                  <a:pt x="6438702" y="2417050"/>
                  <a:pt x="6441573" y="2417050"/>
                </a:cubicBezTo>
                <a:cubicBezTo>
                  <a:pt x="6441721" y="2416976"/>
                  <a:pt x="6441941" y="2416976"/>
                  <a:pt x="6442089" y="2416976"/>
                </a:cubicBezTo>
                <a:close/>
                <a:moveTo>
                  <a:pt x="6437230" y="2318615"/>
                </a:moveTo>
                <a:lnTo>
                  <a:pt x="6442972" y="2228869"/>
                </a:lnTo>
                <a:cubicBezTo>
                  <a:pt x="6443193" y="2225777"/>
                  <a:pt x="6440837" y="2223126"/>
                  <a:pt x="6437745" y="2222979"/>
                </a:cubicBezTo>
                <a:cubicBezTo>
                  <a:pt x="6434948" y="2222832"/>
                  <a:pt x="6432002" y="2225114"/>
                  <a:pt x="6431855" y="2228206"/>
                </a:cubicBezTo>
                <a:lnTo>
                  <a:pt x="6426113" y="2317953"/>
                </a:lnTo>
                <a:cubicBezTo>
                  <a:pt x="6425892" y="2321045"/>
                  <a:pt x="6428248" y="2323695"/>
                  <a:pt x="6431340" y="2323843"/>
                </a:cubicBezTo>
                <a:cubicBezTo>
                  <a:pt x="6431487" y="2323843"/>
                  <a:pt x="6431634" y="2323843"/>
                  <a:pt x="6431708" y="2323843"/>
                </a:cubicBezTo>
                <a:cubicBezTo>
                  <a:pt x="6434653" y="2323843"/>
                  <a:pt x="6437082" y="2321560"/>
                  <a:pt x="6437230" y="2318615"/>
                </a:cubicBezTo>
                <a:close/>
                <a:moveTo>
                  <a:pt x="6442825" y="2229973"/>
                </a:moveTo>
                <a:lnTo>
                  <a:pt x="6464912" y="2146705"/>
                </a:lnTo>
                <a:cubicBezTo>
                  <a:pt x="6465722" y="2143760"/>
                  <a:pt x="6463955" y="2140668"/>
                  <a:pt x="6460936" y="2139858"/>
                </a:cubicBezTo>
                <a:cubicBezTo>
                  <a:pt x="6457991" y="2139122"/>
                  <a:pt x="6454899" y="2140889"/>
                  <a:pt x="6454089" y="2143834"/>
                </a:cubicBezTo>
                <a:lnTo>
                  <a:pt x="6432002" y="2227102"/>
                </a:lnTo>
                <a:cubicBezTo>
                  <a:pt x="6431193" y="2230047"/>
                  <a:pt x="6432960" y="2233139"/>
                  <a:pt x="6435978" y="2233949"/>
                </a:cubicBezTo>
                <a:cubicBezTo>
                  <a:pt x="6436493" y="2234096"/>
                  <a:pt x="6436935" y="2234170"/>
                  <a:pt x="6437451" y="2234170"/>
                </a:cubicBezTo>
                <a:cubicBezTo>
                  <a:pt x="6439880" y="2234096"/>
                  <a:pt x="6442163" y="2232476"/>
                  <a:pt x="6442825" y="2229973"/>
                </a:cubicBezTo>
                <a:close/>
                <a:moveTo>
                  <a:pt x="6464397" y="2147883"/>
                </a:moveTo>
                <a:lnTo>
                  <a:pt x="6503638" y="2074039"/>
                </a:lnTo>
                <a:cubicBezTo>
                  <a:pt x="6505110" y="2071315"/>
                  <a:pt x="6504079" y="2067928"/>
                  <a:pt x="6501355" y="2066530"/>
                </a:cubicBezTo>
                <a:cubicBezTo>
                  <a:pt x="6498631" y="2065057"/>
                  <a:pt x="6495245" y="2066088"/>
                  <a:pt x="6493846" y="2068812"/>
                </a:cubicBezTo>
                <a:lnTo>
                  <a:pt x="6454605" y="2142656"/>
                </a:lnTo>
                <a:cubicBezTo>
                  <a:pt x="6453132" y="2145380"/>
                  <a:pt x="6454163" y="2148767"/>
                  <a:pt x="6456887" y="2150165"/>
                </a:cubicBezTo>
                <a:cubicBezTo>
                  <a:pt x="6457771" y="2150607"/>
                  <a:pt x="6458654" y="2150828"/>
                  <a:pt x="6459537" y="2150828"/>
                </a:cubicBezTo>
                <a:cubicBezTo>
                  <a:pt x="6461525" y="2150828"/>
                  <a:pt x="6463440" y="2149797"/>
                  <a:pt x="6464397" y="2147883"/>
                </a:cubicBezTo>
                <a:close/>
                <a:moveTo>
                  <a:pt x="6500398" y="2076763"/>
                </a:moveTo>
                <a:lnTo>
                  <a:pt x="6580868" y="2051437"/>
                </a:lnTo>
                <a:cubicBezTo>
                  <a:pt x="6583813" y="2050480"/>
                  <a:pt x="6585433" y="2047387"/>
                  <a:pt x="6584476" y="2044443"/>
                </a:cubicBezTo>
                <a:cubicBezTo>
                  <a:pt x="6583592" y="2041498"/>
                  <a:pt x="6580427" y="2039878"/>
                  <a:pt x="6577482" y="2040835"/>
                </a:cubicBezTo>
                <a:lnTo>
                  <a:pt x="6497012" y="2066162"/>
                </a:lnTo>
                <a:cubicBezTo>
                  <a:pt x="6494067" y="2067118"/>
                  <a:pt x="6492447" y="2070211"/>
                  <a:pt x="6493404" y="2073156"/>
                </a:cubicBezTo>
                <a:cubicBezTo>
                  <a:pt x="6494140" y="2075585"/>
                  <a:pt x="6496349" y="2077058"/>
                  <a:pt x="6498779" y="2077058"/>
                </a:cubicBezTo>
                <a:cubicBezTo>
                  <a:pt x="6499368" y="2076984"/>
                  <a:pt x="6499883" y="2076910"/>
                  <a:pt x="6500398" y="2076763"/>
                </a:cubicBezTo>
                <a:close/>
                <a:moveTo>
                  <a:pt x="6580280" y="2051510"/>
                </a:moveTo>
                <a:lnTo>
                  <a:pt x="6658762" y="2036123"/>
                </a:lnTo>
                <a:cubicBezTo>
                  <a:pt x="6661781" y="2035534"/>
                  <a:pt x="6663768" y="2032589"/>
                  <a:pt x="6663179" y="2029571"/>
                </a:cubicBezTo>
                <a:cubicBezTo>
                  <a:pt x="6662590" y="2026552"/>
                  <a:pt x="6659572" y="2024638"/>
                  <a:pt x="6656627" y="2025153"/>
                </a:cubicBezTo>
                <a:lnTo>
                  <a:pt x="6578144" y="2040541"/>
                </a:lnTo>
                <a:cubicBezTo>
                  <a:pt x="6575126" y="2041129"/>
                  <a:pt x="6573138" y="2044075"/>
                  <a:pt x="6573727" y="2047093"/>
                </a:cubicBezTo>
                <a:cubicBezTo>
                  <a:pt x="6574243" y="2049743"/>
                  <a:pt x="6576599" y="2051584"/>
                  <a:pt x="6579249" y="2051584"/>
                </a:cubicBezTo>
                <a:cubicBezTo>
                  <a:pt x="6579617" y="2051658"/>
                  <a:pt x="6579985" y="2051584"/>
                  <a:pt x="6580280" y="2051510"/>
                </a:cubicBezTo>
                <a:close/>
                <a:moveTo>
                  <a:pt x="6658614" y="2036197"/>
                </a:moveTo>
                <a:lnTo>
                  <a:pt x="6738643" y="2023460"/>
                </a:lnTo>
                <a:cubicBezTo>
                  <a:pt x="6741662" y="2022945"/>
                  <a:pt x="6743723" y="2020147"/>
                  <a:pt x="6743281" y="2017055"/>
                </a:cubicBezTo>
                <a:cubicBezTo>
                  <a:pt x="6742766" y="2014036"/>
                  <a:pt x="6739895" y="2011975"/>
                  <a:pt x="6736876" y="2012416"/>
                </a:cubicBezTo>
                <a:lnTo>
                  <a:pt x="6656848" y="2025153"/>
                </a:lnTo>
                <a:cubicBezTo>
                  <a:pt x="6653829" y="2025669"/>
                  <a:pt x="6651768" y="2028466"/>
                  <a:pt x="6652209" y="2031559"/>
                </a:cubicBezTo>
                <a:cubicBezTo>
                  <a:pt x="6652651" y="2034283"/>
                  <a:pt x="6655007" y="2036270"/>
                  <a:pt x="6657731" y="2036270"/>
                </a:cubicBezTo>
                <a:cubicBezTo>
                  <a:pt x="6658026" y="2036270"/>
                  <a:pt x="6658320" y="2036270"/>
                  <a:pt x="6658614" y="2036197"/>
                </a:cubicBezTo>
                <a:close/>
                <a:moveTo>
                  <a:pt x="6738864" y="2023460"/>
                </a:moveTo>
                <a:lnTo>
                  <a:pt x="6824120" y="2006011"/>
                </a:lnTo>
                <a:cubicBezTo>
                  <a:pt x="6827138" y="2005422"/>
                  <a:pt x="6829052" y="2002477"/>
                  <a:pt x="6828463" y="1999459"/>
                </a:cubicBezTo>
                <a:cubicBezTo>
                  <a:pt x="6827874" y="1996440"/>
                  <a:pt x="6824856" y="1994452"/>
                  <a:pt x="6821911" y="1995115"/>
                </a:cubicBezTo>
                <a:lnTo>
                  <a:pt x="6736655" y="2012564"/>
                </a:lnTo>
                <a:cubicBezTo>
                  <a:pt x="6733636" y="2013153"/>
                  <a:pt x="6731723" y="2016098"/>
                  <a:pt x="6732311" y="2019116"/>
                </a:cubicBezTo>
                <a:cubicBezTo>
                  <a:pt x="6732827" y="2021767"/>
                  <a:pt x="6735183" y="2023607"/>
                  <a:pt x="6737833" y="2023607"/>
                </a:cubicBezTo>
                <a:cubicBezTo>
                  <a:pt x="6738128" y="2023534"/>
                  <a:pt x="6738496" y="2023534"/>
                  <a:pt x="6738864" y="2023460"/>
                </a:cubicBezTo>
                <a:close/>
                <a:moveTo>
                  <a:pt x="6823899" y="2006011"/>
                </a:moveTo>
                <a:lnTo>
                  <a:pt x="6914970" y="1990403"/>
                </a:lnTo>
                <a:cubicBezTo>
                  <a:pt x="6917989" y="1989888"/>
                  <a:pt x="6920050" y="1987017"/>
                  <a:pt x="6919535" y="1983998"/>
                </a:cubicBezTo>
                <a:cubicBezTo>
                  <a:pt x="6919020" y="1980979"/>
                  <a:pt x="6916075" y="1978918"/>
                  <a:pt x="6913130" y="1979433"/>
                </a:cubicBezTo>
                <a:lnTo>
                  <a:pt x="6822058" y="1995041"/>
                </a:lnTo>
                <a:cubicBezTo>
                  <a:pt x="6819040" y="1995557"/>
                  <a:pt x="6816978" y="1998428"/>
                  <a:pt x="6817493" y="2001447"/>
                </a:cubicBezTo>
                <a:cubicBezTo>
                  <a:pt x="6817935" y="2004171"/>
                  <a:pt x="6820365" y="2006085"/>
                  <a:pt x="6823015" y="2006085"/>
                </a:cubicBezTo>
                <a:cubicBezTo>
                  <a:pt x="6823310" y="2006085"/>
                  <a:pt x="6823604" y="2006085"/>
                  <a:pt x="6823899" y="2006011"/>
                </a:cubicBezTo>
                <a:close/>
                <a:moveTo>
                  <a:pt x="6914455" y="1990477"/>
                </a:moveTo>
                <a:lnTo>
                  <a:pt x="7012153" y="1983262"/>
                </a:lnTo>
                <a:cubicBezTo>
                  <a:pt x="7015245" y="1983041"/>
                  <a:pt x="7017527" y="1980390"/>
                  <a:pt x="7017307" y="1977298"/>
                </a:cubicBezTo>
                <a:cubicBezTo>
                  <a:pt x="7017086" y="1974206"/>
                  <a:pt x="7014215" y="1971777"/>
                  <a:pt x="7011343" y="1972145"/>
                </a:cubicBezTo>
                <a:lnTo>
                  <a:pt x="6913645" y="1979360"/>
                </a:lnTo>
                <a:cubicBezTo>
                  <a:pt x="6910553" y="1979581"/>
                  <a:pt x="6908271" y="1982231"/>
                  <a:pt x="6908492" y="1985323"/>
                </a:cubicBezTo>
                <a:cubicBezTo>
                  <a:pt x="6908713" y="1988268"/>
                  <a:pt x="6911142" y="1990477"/>
                  <a:pt x="6914087" y="1990477"/>
                </a:cubicBezTo>
                <a:cubicBezTo>
                  <a:pt x="6914234" y="1990477"/>
                  <a:pt x="6914308" y="1990477"/>
                  <a:pt x="6914455" y="1990477"/>
                </a:cubicBezTo>
                <a:close/>
                <a:moveTo>
                  <a:pt x="10474946" y="713924"/>
                </a:moveTo>
                <a:lnTo>
                  <a:pt x="10517058" y="711936"/>
                </a:lnTo>
                <a:cubicBezTo>
                  <a:pt x="10520151" y="711789"/>
                  <a:pt x="10522506" y="709139"/>
                  <a:pt x="10522359" y="706120"/>
                </a:cubicBezTo>
                <a:cubicBezTo>
                  <a:pt x="10522212" y="703028"/>
                  <a:pt x="10519782" y="701040"/>
                  <a:pt x="10516543" y="700819"/>
                </a:cubicBezTo>
                <a:lnTo>
                  <a:pt x="10474430" y="702807"/>
                </a:lnTo>
                <a:cubicBezTo>
                  <a:pt x="10471339" y="702954"/>
                  <a:pt x="10468982" y="705605"/>
                  <a:pt x="10469130" y="708623"/>
                </a:cubicBezTo>
                <a:cubicBezTo>
                  <a:pt x="10469277" y="711642"/>
                  <a:pt x="10471780" y="713924"/>
                  <a:pt x="10474725" y="713924"/>
                </a:cubicBezTo>
                <a:cubicBezTo>
                  <a:pt x="10474799" y="713924"/>
                  <a:pt x="10474872" y="713924"/>
                  <a:pt x="10474946" y="713924"/>
                </a:cubicBezTo>
                <a:close/>
                <a:moveTo>
                  <a:pt x="10517132" y="711863"/>
                </a:moveTo>
                <a:lnTo>
                  <a:pt x="10616744" y="705089"/>
                </a:lnTo>
                <a:cubicBezTo>
                  <a:pt x="10619836" y="704868"/>
                  <a:pt x="10622119" y="702218"/>
                  <a:pt x="10621898" y="699126"/>
                </a:cubicBezTo>
                <a:cubicBezTo>
                  <a:pt x="10621677" y="696034"/>
                  <a:pt x="10619395" y="693457"/>
                  <a:pt x="10615935" y="693972"/>
                </a:cubicBezTo>
                <a:lnTo>
                  <a:pt x="10516322" y="700746"/>
                </a:lnTo>
                <a:cubicBezTo>
                  <a:pt x="10513230" y="700966"/>
                  <a:pt x="10510948" y="703617"/>
                  <a:pt x="10511168" y="706709"/>
                </a:cubicBezTo>
                <a:cubicBezTo>
                  <a:pt x="10511389" y="709654"/>
                  <a:pt x="10513819" y="711936"/>
                  <a:pt x="10516764" y="711936"/>
                </a:cubicBezTo>
                <a:cubicBezTo>
                  <a:pt x="10516911" y="711936"/>
                  <a:pt x="10517058" y="711936"/>
                  <a:pt x="10517132" y="711863"/>
                </a:cubicBezTo>
                <a:close/>
                <a:moveTo>
                  <a:pt x="10665409" y="717900"/>
                </a:moveTo>
                <a:cubicBezTo>
                  <a:pt x="10666514" y="715029"/>
                  <a:pt x="10665041" y="711789"/>
                  <a:pt x="10662169" y="710758"/>
                </a:cubicBezTo>
                <a:lnTo>
                  <a:pt x="10618364" y="694414"/>
                </a:lnTo>
                <a:cubicBezTo>
                  <a:pt x="10615493" y="693310"/>
                  <a:pt x="10612254" y="694782"/>
                  <a:pt x="10611223" y="697653"/>
                </a:cubicBezTo>
                <a:cubicBezTo>
                  <a:pt x="10610118" y="700525"/>
                  <a:pt x="10611590" y="703764"/>
                  <a:pt x="10614462" y="704795"/>
                </a:cubicBezTo>
                <a:lnTo>
                  <a:pt x="10658268" y="721139"/>
                </a:lnTo>
                <a:cubicBezTo>
                  <a:pt x="10658930" y="721360"/>
                  <a:pt x="10659593" y="721507"/>
                  <a:pt x="10660255" y="721507"/>
                </a:cubicBezTo>
                <a:cubicBezTo>
                  <a:pt x="10662464" y="721507"/>
                  <a:pt x="10664599" y="720108"/>
                  <a:pt x="10665409" y="717900"/>
                </a:cubicBezTo>
                <a:close/>
                <a:moveTo>
                  <a:pt x="10770028" y="720329"/>
                </a:moveTo>
                <a:cubicBezTo>
                  <a:pt x="10770175" y="717237"/>
                  <a:pt x="10767746" y="714660"/>
                  <a:pt x="10764653" y="714513"/>
                </a:cubicBezTo>
                <a:lnTo>
                  <a:pt x="10660329" y="710317"/>
                </a:lnTo>
                <a:cubicBezTo>
                  <a:pt x="10657385" y="709801"/>
                  <a:pt x="10654661" y="712599"/>
                  <a:pt x="10654513" y="715691"/>
                </a:cubicBezTo>
                <a:cubicBezTo>
                  <a:pt x="10654366" y="718783"/>
                  <a:pt x="10656795" y="721360"/>
                  <a:pt x="10659888" y="721507"/>
                </a:cubicBezTo>
                <a:lnTo>
                  <a:pt x="10764212" y="725704"/>
                </a:lnTo>
                <a:cubicBezTo>
                  <a:pt x="10764285" y="725704"/>
                  <a:pt x="10764358" y="725704"/>
                  <a:pt x="10764506" y="725704"/>
                </a:cubicBezTo>
                <a:cubicBezTo>
                  <a:pt x="10767451" y="725630"/>
                  <a:pt x="10769954" y="723274"/>
                  <a:pt x="10770028" y="720329"/>
                </a:cubicBezTo>
                <a:close/>
                <a:moveTo>
                  <a:pt x="10812508" y="753533"/>
                </a:moveTo>
                <a:cubicBezTo>
                  <a:pt x="10814275" y="751030"/>
                  <a:pt x="10813686" y="747496"/>
                  <a:pt x="10811110" y="745803"/>
                </a:cubicBezTo>
                <a:lnTo>
                  <a:pt x="10767672" y="715544"/>
                </a:lnTo>
                <a:cubicBezTo>
                  <a:pt x="10765168" y="713777"/>
                  <a:pt x="10761708" y="714366"/>
                  <a:pt x="10759941" y="716943"/>
                </a:cubicBezTo>
                <a:cubicBezTo>
                  <a:pt x="10758174" y="719446"/>
                  <a:pt x="10758763" y="722980"/>
                  <a:pt x="10761340" y="724673"/>
                </a:cubicBezTo>
                <a:lnTo>
                  <a:pt x="10804777" y="754932"/>
                </a:lnTo>
                <a:cubicBezTo>
                  <a:pt x="10805735" y="755595"/>
                  <a:pt x="10806913" y="755963"/>
                  <a:pt x="10808017" y="755963"/>
                </a:cubicBezTo>
                <a:cubicBezTo>
                  <a:pt x="10809711" y="755889"/>
                  <a:pt x="10811404" y="755080"/>
                  <a:pt x="10812508" y="753533"/>
                </a:cubicBezTo>
                <a:close/>
                <a:moveTo>
                  <a:pt x="10846227" y="793437"/>
                </a:moveTo>
                <a:cubicBezTo>
                  <a:pt x="10848510" y="791376"/>
                  <a:pt x="10848731" y="787842"/>
                  <a:pt x="10846670" y="785559"/>
                </a:cubicBezTo>
                <a:lnTo>
                  <a:pt x="10812067" y="746613"/>
                </a:lnTo>
                <a:cubicBezTo>
                  <a:pt x="10810005" y="744331"/>
                  <a:pt x="10806472" y="744110"/>
                  <a:pt x="10804189" y="746171"/>
                </a:cubicBezTo>
                <a:cubicBezTo>
                  <a:pt x="10801907" y="748233"/>
                  <a:pt x="10801686" y="751766"/>
                  <a:pt x="10803748" y="754049"/>
                </a:cubicBezTo>
                <a:lnTo>
                  <a:pt x="10838350" y="792995"/>
                </a:lnTo>
                <a:cubicBezTo>
                  <a:pt x="10839455" y="794247"/>
                  <a:pt x="10841000" y="794910"/>
                  <a:pt x="10842546" y="794836"/>
                </a:cubicBezTo>
                <a:cubicBezTo>
                  <a:pt x="10843872" y="794836"/>
                  <a:pt x="10845197" y="794394"/>
                  <a:pt x="10846227" y="793437"/>
                </a:cubicBezTo>
                <a:close/>
                <a:moveTo>
                  <a:pt x="10851087" y="793290"/>
                </a:moveTo>
                <a:cubicBezTo>
                  <a:pt x="10852412" y="790492"/>
                  <a:pt x="10851160" y="787179"/>
                  <a:pt x="10848363" y="785854"/>
                </a:cubicBezTo>
                <a:lnTo>
                  <a:pt x="10844829" y="784234"/>
                </a:lnTo>
                <a:cubicBezTo>
                  <a:pt x="10842031" y="782983"/>
                  <a:pt x="10838719" y="784161"/>
                  <a:pt x="10837393" y="786958"/>
                </a:cubicBezTo>
                <a:cubicBezTo>
                  <a:pt x="10836067" y="789756"/>
                  <a:pt x="10837319" y="793069"/>
                  <a:pt x="10840117" y="794394"/>
                </a:cubicBezTo>
                <a:lnTo>
                  <a:pt x="10843651" y="796014"/>
                </a:lnTo>
                <a:cubicBezTo>
                  <a:pt x="10844460" y="796382"/>
                  <a:pt x="10845270" y="796529"/>
                  <a:pt x="10846007" y="796529"/>
                </a:cubicBezTo>
                <a:cubicBezTo>
                  <a:pt x="10848142" y="796529"/>
                  <a:pt x="10850203" y="795278"/>
                  <a:pt x="10851087" y="793290"/>
                </a:cubicBezTo>
                <a:close/>
                <a:moveTo>
                  <a:pt x="10958724" y="808824"/>
                </a:moveTo>
                <a:cubicBezTo>
                  <a:pt x="10959240" y="805806"/>
                  <a:pt x="10957104" y="802935"/>
                  <a:pt x="10954085" y="802419"/>
                </a:cubicBezTo>
                <a:lnTo>
                  <a:pt x="10846891" y="785412"/>
                </a:lnTo>
                <a:cubicBezTo>
                  <a:pt x="10843798" y="784897"/>
                  <a:pt x="10841000" y="787032"/>
                  <a:pt x="10840485" y="790051"/>
                </a:cubicBezTo>
                <a:cubicBezTo>
                  <a:pt x="10839970" y="793069"/>
                  <a:pt x="10842105" y="795940"/>
                  <a:pt x="10845124" y="796456"/>
                </a:cubicBezTo>
                <a:lnTo>
                  <a:pt x="10952319" y="813463"/>
                </a:lnTo>
                <a:cubicBezTo>
                  <a:pt x="10952613" y="813536"/>
                  <a:pt x="10952907" y="813536"/>
                  <a:pt x="10953276" y="813536"/>
                </a:cubicBezTo>
                <a:cubicBezTo>
                  <a:pt x="10955926" y="813463"/>
                  <a:pt x="10958283" y="811549"/>
                  <a:pt x="10958724" y="808824"/>
                </a:cubicBezTo>
                <a:close/>
                <a:moveTo>
                  <a:pt x="10991781" y="858815"/>
                </a:moveTo>
                <a:cubicBezTo>
                  <a:pt x="10994211" y="856974"/>
                  <a:pt x="10994726" y="853440"/>
                  <a:pt x="10992885" y="851011"/>
                </a:cubicBezTo>
                <a:lnTo>
                  <a:pt x="10957693" y="804554"/>
                </a:lnTo>
                <a:cubicBezTo>
                  <a:pt x="10955852" y="802051"/>
                  <a:pt x="10952319" y="801609"/>
                  <a:pt x="10949889" y="803450"/>
                </a:cubicBezTo>
                <a:cubicBezTo>
                  <a:pt x="10947459" y="805291"/>
                  <a:pt x="10946944" y="808824"/>
                  <a:pt x="10948785" y="811254"/>
                </a:cubicBezTo>
                <a:lnTo>
                  <a:pt x="10983977" y="857710"/>
                </a:lnTo>
                <a:cubicBezTo>
                  <a:pt x="10985081" y="859183"/>
                  <a:pt x="10986775" y="859919"/>
                  <a:pt x="10988468" y="859919"/>
                </a:cubicBezTo>
                <a:cubicBezTo>
                  <a:pt x="10989646" y="859993"/>
                  <a:pt x="10990823" y="859624"/>
                  <a:pt x="10991781" y="858815"/>
                </a:cubicBezTo>
                <a:close/>
                <a:moveTo>
                  <a:pt x="11090509" y="886202"/>
                </a:moveTo>
                <a:cubicBezTo>
                  <a:pt x="11091393" y="883258"/>
                  <a:pt x="11089773" y="880165"/>
                  <a:pt x="11086828" y="879208"/>
                </a:cubicBezTo>
                <a:lnTo>
                  <a:pt x="10990087" y="849096"/>
                </a:lnTo>
                <a:cubicBezTo>
                  <a:pt x="10987142" y="848213"/>
                  <a:pt x="10984051" y="849833"/>
                  <a:pt x="10983093" y="852778"/>
                </a:cubicBezTo>
                <a:cubicBezTo>
                  <a:pt x="10982210" y="855722"/>
                  <a:pt x="10983830" y="858815"/>
                  <a:pt x="10986775" y="859772"/>
                </a:cubicBezTo>
                <a:lnTo>
                  <a:pt x="11083516" y="889884"/>
                </a:lnTo>
                <a:cubicBezTo>
                  <a:pt x="11084104" y="890031"/>
                  <a:pt x="11084693" y="890104"/>
                  <a:pt x="11085209" y="890104"/>
                </a:cubicBezTo>
                <a:cubicBezTo>
                  <a:pt x="11087564" y="890104"/>
                  <a:pt x="11089773" y="888558"/>
                  <a:pt x="11090509" y="886202"/>
                </a:cubicBezTo>
                <a:close/>
                <a:moveTo>
                  <a:pt x="11117382" y="938843"/>
                </a:moveTo>
                <a:cubicBezTo>
                  <a:pt x="11120032" y="937297"/>
                  <a:pt x="11120916" y="933837"/>
                  <a:pt x="11119296" y="931186"/>
                </a:cubicBezTo>
                <a:lnTo>
                  <a:pt x="11089921" y="881638"/>
                </a:lnTo>
                <a:cubicBezTo>
                  <a:pt x="11088374" y="878987"/>
                  <a:pt x="11084914" y="878104"/>
                  <a:pt x="11082264" y="879724"/>
                </a:cubicBezTo>
                <a:cubicBezTo>
                  <a:pt x="11079613" y="881270"/>
                  <a:pt x="11078730" y="884730"/>
                  <a:pt x="11080349" y="887380"/>
                </a:cubicBezTo>
                <a:lnTo>
                  <a:pt x="11109725" y="936929"/>
                </a:lnTo>
                <a:cubicBezTo>
                  <a:pt x="11110756" y="938696"/>
                  <a:pt x="11112670" y="939653"/>
                  <a:pt x="11114584" y="939653"/>
                </a:cubicBezTo>
                <a:cubicBezTo>
                  <a:pt x="11115542" y="939653"/>
                  <a:pt x="11116572" y="939358"/>
                  <a:pt x="11117382" y="938843"/>
                </a:cubicBezTo>
                <a:close/>
                <a:moveTo>
                  <a:pt x="11199177" y="979851"/>
                </a:moveTo>
                <a:cubicBezTo>
                  <a:pt x="11200649" y="977127"/>
                  <a:pt x="11199619" y="973740"/>
                  <a:pt x="11196895" y="972268"/>
                </a:cubicBezTo>
                <a:lnTo>
                  <a:pt x="11117235" y="929125"/>
                </a:lnTo>
                <a:cubicBezTo>
                  <a:pt x="11114511" y="927652"/>
                  <a:pt x="11111124" y="928683"/>
                  <a:pt x="11109651" y="931407"/>
                </a:cubicBezTo>
                <a:cubicBezTo>
                  <a:pt x="11108179" y="934131"/>
                  <a:pt x="11109210" y="937518"/>
                  <a:pt x="11111934" y="938990"/>
                </a:cubicBezTo>
                <a:lnTo>
                  <a:pt x="11191594" y="982133"/>
                </a:lnTo>
                <a:cubicBezTo>
                  <a:pt x="11192477" y="982575"/>
                  <a:pt x="11193361" y="982796"/>
                  <a:pt x="11194318" y="982796"/>
                </a:cubicBezTo>
                <a:cubicBezTo>
                  <a:pt x="11196232" y="982796"/>
                  <a:pt x="11198147" y="981692"/>
                  <a:pt x="11199177" y="979851"/>
                </a:cubicBezTo>
                <a:close/>
                <a:moveTo>
                  <a:pt x="11206687" y="989054"/>
                </a:moveTo>
                <a:cubicBezTo>
                  <a:pt x="11208822" y="986845"/>
                  <a:pt x="11208748" y="983311"/>
                  <a:pt x="11206466" y="981176"/>
                </a:cubicBezTo>
                <a:lnTo>
                  <a:pt x="11198073" y="973151"/>
                </a:lnTo>
                <a:cubicBezTo>
                  <a:pt x="11195864" y="971016"/>
                  <a:pt x="11192330" y="971090"/>
                  <a:pt x="11190196" y="973372"/>
                </a:cubicBezTo>
                <a:cubicBezTo>
                  <a:pt x="11188060" y="975581"/>
                  <a:pt x="11188134" y="979115"/>
                  <a:pt x="11190416" y="981250"/>
                </a:cubicBezTo>
                <a:lnTo>
                  <a:pt x="11198809" y="989275"/>
                </a:lnTo>
                <a:cubicBezTo>
                  <a:pt x="11199913" y="990306"/>
                  <a:pt x="11201313" y="990821"/>
                  <a:pt x="11202711" y="990821"/>
                </a:cubicBezTo>
                <a:cubicBezTo>
                  <a:pt x="11204183" y="990747"/>
                  <a:pt x="11205656" y="990158"/>
                  <a:pt x="11206687" y="989054"/>
                </a:cubicBezTo>
                <a:close/>
                <a:moveTo>
                  <a:pt x="11257414" y="1037498"/>
                </a:moveTo>
                <a:cubicBezTo>
                  <a:pt x="11259548" y="1035289"/>
                  <a:pt x="11259474" y="1031755"/>
                  <a:pt x="11257192" y="1029620"/>
                </a:cubicBezTo>
                <a:lnTo>
                  <a:pt x="11206466" y="981176"/>
                </a:lnTo>
                <a:cubicBezTo>
                  <a:pt x="11204257" y="979041"/>
                  <a:pt x="11200723" y="979115"/>
                  <a:pt x="11198589" y="981397"/>
                </a:cubicBezTo>
                <a:cubicBezTo>
                  <a:pt x="11196453" y="983606"/>
                  <a:pt x="11196527" y="987140"/>
                  <a:pt x="11198809" y="989275"/>
                </a:cubicBezTo>
                <a:lnTo>
                  <a:pt x="11249535" y="1037719"/>
                </a:lnTo>
                <a:cubicBezTo>
                  <a:pt x="11250640" y="1038750"/>
                  <a:pt x="11252038" y="1039265"/>
                  <a:pt x="11253438" y="1039265"/>
                </a:cubicBezTo>
                <a:cubicBezTo>
                  <a:pt x="11254910" y="1039191"/>
                  <a:pt x="11256309" y="1038602"/>
                  <a:pt x="11257414" y="1037498"/>
                </a:cubicBezTo>
                <a:close/>
                <a:moveTo>
                  <a:pt x="11274862" y="1075929"/>
                </a:moveTo>
                <a:cubicBezTo>
                  <a:pt x="11277586" y="1074531"/>
                  <a:pt x="11278690" y="1071218"/>
                  <a:pt x="11277291" y="1068420"/>
                </a:cubicBezTo>
                <a:lnTo>
                  <a:pt x="11258371" y="1031019"/>
                </a:lnTo>
                <a:cubicBezTo>
                  <a:pt x="11256971" y="1028295"/>
                  <a:pt x="11253585" y="1027191"/>
                  <a:pt x="11250861" y="1028590"/>
                </a:cubicBezTo>
                <a:cubicBezTo>
                  <a:pt x="11248137" y="1029988"/>
                  <a:pt x="11247032" y="1033302"/>
                  <a:pt x="11248431" y="1036099"/>
                </a:cubicBezTo>
                <a:lnTo>
                  <a:pt x="11267353" y="1073500"/>
                </a:lnTo>
                <a:cubicBezTo>
                  <a:pt x="11268310" y="1075488"/>
                  <a:pt x="11270298" y="1076592"/>
                  <a:pt x="11272358" y="1076592"/>
                </a:cubicBezTo>
                <a:cubicBezTo>
                  <a:pt x="11273168" y="1076592"/>
                  <a:pt x="11274052" y="1076371"/>
                  <a:pt x="11274862" y="1075929"/>
                </a:cubicBezTo>
                <a:close/>
                <a:moveTo>
                  <a:pt x="2823067" y="1806787"/>
                </a:moveTo>
                <a:lnTo>
                  <a:pt x="2871511" y="1729409"/>
                </a:lnTo>
                <a:cubicBezTo>
                  <a:pt x="2873131" y="1726832"/>
                  <a:pt x="2872321" y="1723372"/>
                  <a:pt x="2869744" y="1721752"/>
                </a:cubicBezTo>
                <a:cubicBezTo>
                  <a:pt x="2867167" y="1720132"/>
                  <a:pt x="2863707" y="1720942"/>
                  <a:pt x="2862087" y="1723519"/>
                </a:cubicBezTo>
                <a:lnTo>
                  <a:pt x="2813643" y="1800897"/>
                </a:lnTo>
                <a:cubicBezTo>
                  <a:pt x="2812024" y="1803474"/>
                  <a:pt x="2812834" y="1806934"/>
                  <a:pt x="2815410" y="1808554"/>
                </a:cubicBezTo>
                <a:cubicBezTo>
                  <a:pt x="2816368" y="1809143"/>
                  <a:pt x="2817398" y="1809437"/>
                  <a:pt x="2818429" y="1809437"/>
                </a:cubicBezTo>
                <a:cubicBezTo>
                  <a:pt x="2820270" y="1809364"/>
                  <a:pt x="2822036" y="1808480"/>
                  <a:pt x="2823067" y="1806787"/>
                </a:cubicBezTo>
                <a:close/>
                <a:moveTo>
                  <a:pt x="2872100" y="1728157"/>
                </a:moveTo>
                <a:lnTo>
                  <a:pt x="2905157" y="1626999"/>
                </a:lnTo>
                <a:cubicBezTo>
                  <a:pt x="2906114" y="1624054"/>
                  <a:pt x="2904494" y="1620888"/>
                  <a:pt x="2901623" y="1620005"/>
                </a:cubicBezTo>
                <a:cubicBezTo>
                  <a:pt x="2898678" y="1619048"/>
                  <a:pt x="2895586" y="1620667"/>
                  <a:pt x="2894629" y="1623539"/>
                </a:cubicBezTo>
                <a:lnTo>
                  <a:pt x="2861572" y="1724697"/>
                </a:lnTo>
                <a:cubicBezTo>
                  <a:pt x="2860615" y="1727642"/>
                  <a:pt x="2862235" y="1730808"/>
                  <a:pt x="2865106" y="1731691"/>
                </a:cubicBezTo>
                <a:cubicBezTo>
                  <a:pt x="2865695" y="1731912"/>
                  <a:pt x="2866284" y="1731986"/>
                  <a:pt x="2866873" y="1731986"/>
                </a:cubicBezTo>
                <a:cubicBezTo>
                  <a:pt x="2869155" y="1731986"/>
                  <a:pt x="2871364" y="1730513"/>
                  <a:pt x="2872100" y="1728157"/>
                </a:cubicBezTo>
                <a:close/>
                <a:moveTo>
                  <a:pt x="2905378" y="1626042"/>
                </a:moveTo>
                <a:lnTo>
                  <a:pt x="2922238" y="1505153"/>
                </a:lnTo>
                <a:cubicBezTo>
                  <a:pt x="2922679" y="1502134"/>
                  <a:pt x="2920544" y="1499263"/>
                  <a:pt x="2917452" y="1498895"/>
                </a:cubicBezTo>
                <a:cubicBezTo>
                  <a:pt x="2914434" y="1498527"/>
                  <a:pt x="2911562" y="1500588"/>
                  <a:pt x="2911194" y="1503680"/>
                </a:cubicBezTo>
                <a:lnTo>
                  <a:pt x="2894334" y="1624570"/>
                </a:lnTo>
                <a:cubicBezTo>
                  <a:pt x="2893893" y="1627588"/>
                  <a:pt x="2896028" y="1630459"/>
                  <a:pt x="2899120" y="1630827"/>
                </a:cubicBezTo>
                <a:cubicBezTo>
                  <a:pt x="2899414" y="1630827"/>
                  <a:pt x="2899635" y="1630901"/>
                  <a:pt x="2899930" y="1630901"/>
                </a:cubicBezTo>
                <a:cubicBezTo>
                  <a:pt x="2902654" y="1630827"/>
                  <a:pt x="2905010" y="1628840"/>
                  <a:pt x="2905378" y="1626042"/>
                </a:cubicBezTo>
                <a:close/>
                <a:moveTo>
                  <a:pt x="2922311" y="1504416"/>
                </a:moveTo>
                <a:lnTo>
                  <a:pt x="2922091" y="1367993"/>
                </a:lnTo>
                <a:cubicBezTo>
                  <a:pt x="2922091" y="1364900"/>
                  <a:pt x="2919587" y="1362397"/>
                  <a:pt x="2916495" y="1362397"/>
                </a:cubicBezTo>
                <a:cubicBezTo>
                  <a:pt x="2912961" y="1362397"/>
                  <a:pt x="2910900" y="1364900"/>
                  <a:pt x="2910900" y="1367993"/>
                </a:cubicBezTo>
                <a:lnTo>
                  <a:pt x="2911121" y="1504416"/>
                </a:lnTo>
                <a:cubicBezTo>
                  <a:pt x="2911121" y="1507509"/>
                  <a:pt x="2913624" y="1510012"/>
                  <a:pt x="2916716" y="1510012"/>
                </a:cubicBezTo>
                <a:cubicBezTo>
                  <a:pt x="2916716" y="1510012"/>
                  <a:pt x="2916716" y="1510012"/>
                  <a:pt x="2916716" y="1510012"/>
                </a:cubicBezTo>
                <a:cubicBezTo>
                  <a:pt x="2919808" y="1510012"/>
                  <a:pt x="2922311" y="1507509"/>
                  <a:pt x="2922311" y="1504416"/>
                </a:cubicBezTo>
                <a:close/>
                <a:moveTo>
                  <a:pt x="2917158" y="1373514"/>
                </a:moveTo>
                <a:cubicBezTo>
                  <a:pt x="2920250" y="1373146"/>
                  <a:pt x="2922385" y="1370349"/>
                  <a:pt x="2922017" y="1367330"/>
                </a:cubicBezTo>
                <a:lnTo>
                  <a:pt x="2904126" y="1219936"/>
                </a:lnTo>
                <a:cubicBezTo>
                  <a:pt x="2903758" y="1216844"/>
                  <a:pt x="2900887" y="1214709"/>
                  <a:pt x="2897942" y="1215077"/>
                </a:cubicBezTo>
                <a:cubicBezTo>
                  <a:pt x="2894850" y="1215445"/>
                  <a:pt x="2892715" y="1218243"/>
                  <a:pt x="2893083" y="1221262"/>
                </a:cubicBezTo>
                <a:lnTo>
                  <a:pt x="2910973" y="1368655"/>
                </a:lnTo>
                <a:cubicBezTo>
                  <a:pt x="2911341" y="1371527"/>
                  <a:pt x="2913771" y="1373588"/>
                  <a:pt x="2916569" y="1373588"/>
                </a:cubicBezTo>
                <a:cubicBezTo>
                  <a:pt x="2916790" y="1373588"/>
                  <a:pt x="2916937" y="1373588"/>
                  <a:pt x="2917158" y="1373514"/>
                </a:cubicBezTo>
                <a:close/>
                <a:moveTo>
                  <a:pt x="2899930" y="1226047"/>
                </a:moveTo>
                <a:cubicBezTo>
                  <a:pt x="2902948" y="1225385"/>
                  <a:pt x="2904789" y="1222366"/>
                  <a:pt x="2904053" y="1219347"/>
                </a:cubicBezTo>
                <a:lnTo>
                  <a:pt x="2867904" y="1065622"/>
                </a:lnTo>
                <a:cubicBezTo>
                  <a:pt x="2867167" y="1062604"/>
                  <a:pt x="2864296" y="1060763"/>
                  <a:pt x="2861204" y="1061499"/>
                </a:cubicBezTo>
                <a:cubicBezTo>
                  <a:pt x="2858185" y="1062162"/>
                  <a:pt x="2856345" y="1065180"/>
                  <a:pt x="2857081" y="1068199"/>
                </a:cubicBezTo>
                <a:lnTo>
                  <a:pt x="2893230" y="1221924"/>
                </a:lnTo>
                <a:cubicBezTo>
                  <a:pt x="2893819" y="1224501"/>
                  <a:pt x="2896175" y="1226268"/>
                  <a:pt x="2898678" y="1226194"/>
                </a:cubicBezTo>
                <a:cubicBezTo>
                  <a:pt x="2899046" y="1226194"/>
                  <a:pt x="2899488" y="1226121"/>
                  <a:pt x="2899930" y="1226047"/>
                </a:cubicBezTo>
                <a:close/>
                <a:moveTo>
                  <a:pt x="2864370" y="1072101"/>
                </a:moveTo>
                <a:cubicBezTo>
                  <a:pt x="2867315" y="1071070"/>
                  <a:pt x="2868787" y="1067905"/>
                  <a:pt x="2867757" y="1065033"/>
                </a:cubicBezTo>
                <a:lnTo>
                  <a:pt x="2866947" y="1062751"/>
                </a:lnTo>
                <a:cubicBezTo>
                  <a:pt x="2865916" y="1059806"/>
                  <a:pt x="2862750" y="1058333"/>
                  <a:pt x="2859879" y="1059364"/>
                </a:cubicBezTo>
                <a:cubicBezTo>
                  <a:pt x="2856934" y="1060395"/>
                  <a:pt x="2855461" y="1063561"/>
                  <a:pt x="2856492" y="1066432"/>
                </a:cubicBezTo>
                <a:lnTo>
                  <a:pt x="2857302" y="1068714"/>
                </a:lnTo>
                <a:cubicBezTo>
                  <a:pt x="2858112" y="1070997"/>
                  <a:pt x="2860247" y="1072469"/>
                  <a:pt x="2862603" y="1072469"/>
                </a:cubicBezTo>
                <a:cubicBezTo>
                  <a:pt x="2863118" y="1072469"/>
                  <a:pt x="2863781" y="1072322"/>
                  <a:pt x="2864370" y="1072101"/>
                </a:cubicBezTo>
                <a:close/>
                <a:moveTo>
                  <a:pt x="2863560" y="1069892"/>
                </a:moveTo>
                <a:cubicBezTo>
                  <a:pt x="2866505" y="1068862"/>
                  <a:pt x="2867977" y="1065696"/>
                  <a:pt x="2867020" y="1062825"/>
                </a:cubicBezTo>
                <a:lnTo>
                  <a:pt x="2814527" y="912486"/>
                </a:lnTo>
                <a:cubicBezTo>
                  <a:pt x="2813496" y="909541"/>
                  <a:pt x="2810257" y="908068"/>
                  <a:pt x="2807459" y="909026"/>
                </a:cubicBezTo>
                <a:cubicBezTo>
                  <a:pt x="2804514" y="910056"/>
                  <a:pt x="2803042" y="913222"/>
                  <a:pt x="2803999" y="916093"/>
                </a:cubicBezTo>
                <a:lnTo>
                  <a:pt x="2856492" y="1066432"/>
                </a:lnTo>
                <a:cubicBezTo>
                  <a:pt x="2857302" y="1068714"/>
                  <a:pt x="2859511" y="1070187"/>
                  <a:pt x="2861793" y="1070187"/>
                </a:cubicBezTo>
                <a:cubicBezTo>
                  <a:pt x="2862382" y="1070187"/>
                  <a:pt x="2862971" y="1070113"/>
                  <a:pt x="2863560" y="1069892"/>
                </a:cubicBezTo>
                <a:close/>
                <a:moveTo>
                  <a:pt x="2811582" y="919259"/>
                </a:moveTo>
                <a:cubicBezTo>
                  <a:pt x="2814380" y="917934"/>
                  <a:pt x="2815558" y="914621"/>
                  <a:pt x="2814232" y="911823"/>
                </a:cubicBezTo>
                <a:lnTo>
                  <a:pt x="2744879" y="767522"/>
                </a:lnTo>
                <a:cubicBezTo>
                  <a:pt x="2743554" y="764724"/>
                  <a:pt x="2740167" y="763620"/>
                  <a:pt x="2737443" y="764871"/>
                </a:cubicBezTo>
                <a:cubicBezTo>
                  <a:pt x="2734646" y="766197"/>
                  <a:pt x="2733468" y="769510"/>
                  <a:pt x="2734793" y="772307"/>
                </a:cubicBezTo>
                <a:lnTo>
                  <a:pt x="2804146" y="916609"/>
                </a:lnTo>
                <a:cubicBezTo>
                  <a:pt x="2805103" y="918597"/>
                  <a:pt x="2807091" y="919775"/>
                  <a:pt x="2809226" y="919775"/>
                </a:cubicBezTo>
                <a:cubicBezTo>
                  <a:pt x="2810036" y="919848"/>
                  <a:pt x="2810846" y="919627"/>
                  <a:pt x="2811582" y="919259"/>
                </a:cubicBezTo>
                <a:close/>
                <a:moveTo>
                  <a:pt x="2742891" y="774663"/>
                </a:moveTo>
                <a:cubicBezTo>
                  <a:pt x="2745468" y="772970"/>
                  <a:pt x="2746205" y="769510"/>
                  <a:pt x="2744511" y="766933"/>
                </a:cubicBezTo>
                <a:lnTo>
                  <a:pt x="2660360" y="638019"/>
                </a:lnTo>
                <a:cubicBezTo>
                  <a:pt x="2658667" y="635442"/>
                  <a:pt x="2655206" y="634706"/>
                  <a:pt x="2652630" y="636399"/>
                </a:cubicBezTo>
                <a:cubicBezTo>
                  <a:pt x="2650053" y="638092"/>
                  <a:pt x="2649316" y="641553"/>
                  <a:pt x="2651010" y="644129"/>
                </a:cubicBezTo>
                <a:lnTo>
                  <a:pt x="2735235" y="773044"/>
                </a:lnTo>
                <a:cubicBezTo>
                  <a:pt x="2736339" y="774663"/>
                  <a:pt x="2738106" y="775547"/>
                  <a:pt x="2739947" y="775547"/>
                </a:cubicBezTo>
                <a:cubicBezTo>
                  <a:pt x="2740977" y="775547"/>
                  <a:pt x="2742008" y="775252"/>
                  <a:pt x="2742891" y="774663"/>
                </a:cubicBezTo>
                <a:close/>
                <a:moveTo>
                  <a:pt x="2659477" y="645160"/>
                </a:moveTo>
                <a:cubicBezTo>
                  <a:pt x="2661759" y="643099"/>
                  <a:pt x="2661906" y="639565"/>
                  <a:pt x="2659845" y="637282"/>
                </a:cubicBezTo>
                <a:lnTo>
                  <a:pt x="2562073" y="530382"/>
                </a:lnTo>
                <a:cubicBezTo>
                  <a:pt x="2560012" y="528099"/>
                  <a:pt x="2556478" y="527952"/>
                  <a:pt x="2554195" y="530013"/>
                </a:cubicBezTo>
                <a:cubicBezTo>
                  <a:pt x="2551913" y="532075"/>
                  <a:pt x="2551766" y="535609"/>
                  <a:pt x="2553827" y="537891"/>
                </a:cubicBezTo>
                <a:lnTo>
                  <a:pt x="2651599" y="644792"/>
                </a:lnTo>
                <a:cubicBezTo>
                  <a:pt x="2652703" y="645970"/>
                  <a:pt x="2654249" y="646633"/>
                  <a:pt x="2655722" y="646633"/>
                </a:cubicBezTo>
                <a:cubicBezTo>
                  <a:pt x="2657121" y="646633"/>
                  <a:pt x="2658446" y="646117"/>
                  <a:pt x="2659477" y="645160"/>
                </a:cubicBezTo>
                <a:close/>
                <a:moveTo>
                  <a:pt x="2562368" y="537523"/>
                </a:moveTo>
                <a:cubicBezTo>
                  <a:pt x="2564208" y="535093"/>
                  <a:pt x="2563766" y="531559"/>
                  <a:pt x="2561337" y="529719"/>
                </a:cubicBezTo>
                <a:lnTo>
                  <a:pt x="2453332" y="446672"/>
                </a:lnTo>
                <a:cubicBezTo>
                  <a:pt x="2450902" y="444831"/>
                  <a:pt x="2447368" y="445273"/>
                  <a:pt x="2445528" y="447703"/>
                </a:cubicBezTo>
                <a:cubicBezTo>
                  <a:pt x="2443687" y="450132"/>
                  <a:pt x="2444129" y="453666"/>
                  <a:pt x="2446558" y="455507"/>
                </a:cubicBezTo>
                <a:lnTo>
                  <a:pt x="2554563" y="538554"/>
                </a:lnTo>
                <a:cubicBezTo>
                  <a:pt x="2555594" y="539364"/>
                  <a:pt x="2556772" y="539732"/>
                  <a:pt x="2558024" y="539732"/>
                </a:cubicBezTo>
                <a:cubicBezTo>
                  <a:pt x="2559643" y="539658"/>
                  <a:pt x="2561263" y="538922"/>
                  <a:pt x="2562368" y="537523"/>
                </a:cubicBezTo>
                <a:close/>
                <a:moveTo>
                  <a:pt x="2454951" y="453593"/>
                </a:moveTo>
                <a:cubicBezTo>
                  <a:pt x="2456350" y="450868"/>
                  <a:pt x="2455246" y="447482"/>
                  <a:pt x="2452448" y="446157"/>
                </a:cubicBezTo>
                <a:lnTo>
                  <a:pt x="2337670" y="388730"/>
                </a:lnTo>
                <a:cubicBezTo>
                  <a:pt x="2334946" y="387332"/>
                  <a:pt x="2331559" y="388436"/>
                  <a:pt x="2330234" y="391234"/>
                </a:cubicBezTo>
                <a:cubicBezTo>
                  <a:pt x="2328835" y="393958"/>
                  <a:pt x="2329939" y="397344"/>
                  <a:pt x="2332737" y="398670"/>
                </a:cubicBezTo>
                <a:lnTo>
                  <a:pt x="2447515" y="456096"/>
                </a:lnTo>
                <a:cubicBezTo>
                  <a:pt x="2448325" y="456537"/>
                  <a:pt x="2449209" y="456685"/>
                  <a:pt x="2450018" y="456685"/>
                </a:cubicBezTo>
                <a:cubicBezTo>
                  <a:pt x="2452006" y="456685"/>
                  <a:pt x="2453994" y="455507"/>
                  <a:pt x="2454951" y="453593"/>
                </a:cubicBezTo>
                <a:close/>
                <a:moveTo>
                  <a:pt x="2340541" y="395062"/>
                </a:moveTo>
                <a:cubicBezTo>
                  <a:pt x="2341277" y="392117"/>
                  <a:pt x="2339510" y="389025"/>
                  <a:pt x="2336492" y="388289"/>
                </a:cubicBezTo>
                <a:lnTo>
                  <a:pt x="2218032" y="358030"/>
                </a:lnTo>
                <a:cubicBezTo>
                  <a:pt x="2215087" y="357220"/>
                  <a:pt x="2211995" y="359060"/>
                  <a:pt x="2211259" y="362079"/>
                </a:cubicBezTo>
                <a:cubicBezTo>
                  <a:pt x="2210522" y="365024"/>
                  <a:pt x="2212289" y="368116"/>
                  <a:pt x="2215308" y="368852"/>
                </a:cubicBezTo>
                <a:lnTo>
                  <a:pt x="2333768" y="399111"/>
                </a:lnTo>
                <a:cubicBezTo>
                  <a:pt x="2334209" y="399259"/>
                  <a:pt x="2334725" y="399259"/>
                  <a:pt x="2335166" y="399259"/>
                </a:cubicBezTo>
                <a:cubicBezTo>
                  <a:pt x="2337670" y="399259"/>
                  <a:pt x="2339878" y="397565"/>
                  <a:pt x="2340541" y="395062"/>
                </a:cubicBezTo>
                <a:close/>
                <a:moveTo>
                  <a:pt x="2222302" y="363478"/>
                </a:moveTo>
                <a:cubicBezTo>
                  <a:pt x="2222376" y="360386"/>
                  <a:pt x="2219873" y="357882"/>
                  <a:pt x="2216780" y="357809"/>
                </a:cubicBezTo>
                <a:lnTo>
                  <a:pt x="2097805" y="356189"/>
                </a:lnTo>
                <a:cubicBezTo>
                  <a:pt x="2097732" y="356189"/>
                  <a:pt x="2097732" y="356189"/>
                  <a:pt x="2097658" y="356189"/>
                </a:cubicBezTo>
                <a:cubicBezTo>
                  <a:pt x="2094639" y="356189"/>
                  <a:pt x="2092136" y="358619"/>
                  <a:pt x="2092136" y="361711"/>
                </a:cubicBezTo>
                <a:cubicBezTo>
                  <a:pt x="2092062" y="364803"/>
                  <a:pt x="2094566" y="367306"/>
                  <a:pt x="2097658" y="367380"/>
                </a:cubicBezTo>
                <a:lnTo>
                  <a:pt x="2216633" y="368999"/>
                </a:lnTo>
                <a:cubicBezTo>
                  <a:pt x="2216707" y="368999"/>
                  <a:pt x="2216707" y="368999"/>
                  <a:pt x="2216780" y="368999"/>
                </a:cubicBezTo>
                <a:cubicBezTo>
                  <a:pt x="2219799" y="368926"/>
                  <a:pt x="2222228" y="366496"/>
                  <a:pt x="2222302" y="363478"/>
                </a:cubicBezTo>
                <a:close/>
                <a:moveTo>
                  <a:pt x="1990904" y="394252"/>
                </a:moveTo>
                <a:lnTo>
                  <a:pt x="2099057" y="367159"/>
                </a:lnTo>
                <a:cubicBezTo>
                  <a:pt x="2102075" y="366423"/>
                  <a:pt x="2103842" y="363404"/>
                  <a:pt x="2103106" y="360386"/>
                </a:cubicBezTo>
                <a:cubicBezTo>
                  <a:pt x="2102370" y="357441"/>
                  <a:pt x="2099351" y="355674"/>
                  <a:pt x="2096333" y="356336"/>
                </a:cubicBezTo>
                <a:lnTo>
                  <a:pt x="1988180" y="383430"/>
                </a:lnTo>
                <a:cubicBezTo>
                  <a:pt x="1985162" y="384166"/>
                  <a:pt x="1983395" y="387184"/>
                  <a:pt x="1984131" y="390203"/>
                </a:cubicBezTo>
                <a:cubicBezTo>
                  <a:pt x="1984793" y="392780"/>
                  <a:pt x="1987076" y="394473"/>
                  <a:pt x="1989579" y="394399"/>
                </a:cubicBezTo>
                <a:cubicBezTo>
                  <a:pt x="1990021" y="394399"/>
                  <a:pt x="1990463" y="394326"/>
                  <a:pt x="1990904" y="394252"/>
                </a:cubicBezTo>
                <a:close/>
                <a:moveTo>
                  <a:pt x="1985309" y="395651"/>
                </a:moveTo>
                <a:lnTo>
                  <a:pt x="1990978" y="394252"/>
                </a:lnTo>
                <a:cubicBezTo>
                  <a:pt x="1993923" y="393516"/>
                  <a:pt x="1995763" y="390497"/>
                  <a:pt x="1995027" y="387479"/>
                </a:cubicBezTo>
                <a:cubicBezTo>
                  <a:pt x="1994291" y="384534"/>
                  <a:pt x="1991272" y="382693"/>
                  <a:pt x="1988254" y="383430"/>
                </a:cubicBezTo>
                <a:lnTo>
                  <a:pt x="1982585" y="384828"/>
                </a:lnTo>
                <a:cubicBezTo>
                  <a:pt x="1979640" y="385565"/>
                  <a:pt x="1977799" y="388583"/>
                  <a:pt x="1978536" y="391602"/>
                </a:cubicBezTo>
                <a:cubicBezTo>
                  <a:pt x="1979198" y="394105"/>
                  <a:pt x="1981481" y="395798"/>
                  <a:pt x="1983984" y="395798"/>
                </a:cubicBezTo>
                <a:cubicBezTo>
                  <a:pt x="1984425" y="395798"/>
                  <a:pt x="1984867" y="395798"/>
                  <a:pt x="1985309" y="395651"/>
                </a:cubicBezTo>
                <a:close/>
                <a:moveTo>
                  <a:pt x="1945552" y="422597"/>
                </a:moveTo>
                <a:lnTo>
                  <a:pt x="1987002" y="394841"/>
                </a:lnTo>
                <a:cubicBezTo>
                  <a:pt x="1989579" y="393148"/>
                  <a:pt x="1990242" y="389688"/>
                  <a:pt x="1988548" y="387111"/>
                </a:cubicBezTo>
                <a:cubicBezTo>
                  <a:pt x="1986855" y="384534"/>
                  <a:pt x="1983321" y="383871"/>
                  <a:pt x="1980818" y="385565"/>
                </a:cubicBezTo>
                <a:lnTo>
                  <a:pt x="1939368" y="413321"/>
                </a:lnTo>
                <a:cubicBezTo>
                  <a:pt x="1936791" y="415014"/>
                  <a:pt x="1936129" y="418474"/>
                  <a:pt x="1937822" y="421051"/>
                </a:cubicBezTo>
                <a:cubicBezTo>
                  <a:pt x="1938926" y="422671"/>
                  <a:pt x="1940693" y="423554"/>
                  <a:pt x="1942534" y="423554"/>
                </a:cubicBezTo>
                <a:cubicBezTo>
                  <a:pt x="1943565" y="423554"/>
                  <a:pt x="1944595" y="423260"/>
                  <a:pt x="1945552" y="422597"/>
                </a:cubicBezTo>
                <a:close/>
                <a:moveTo>
                  <a:pt x="1897844" y="451973"/>
                </a:moveTo>
                <a:lnTo>
                  <a:pt x="1945405" y="422744"/>
                </a:lnTo>
                <a:cubicBezTo>
                  <a:pt x="1948056" y="421125"/>
                  <a:pt x="1948866" y="417738"/>
                  <a:pt x="1947246" y="415088"/>
                </a:cubicBezTo>
                <a:cubicBezTo>
                  <a:pt x="1945626" y="412437"/>
                  <a:pt x="1942166" y="411627"/>
                  <a:pt x="1939589" y="413247"/>
                </a:cubicBezTo>
                <a:lnTo>
                  <a:pt x="1892028" y="442475"/>
                </a:lnTo>
                <a:cubicBezTo>
                  <a:pt x="1889378" y="444095"/>
                  <a:pt x="1888568" y="447482"/>
                  <a:pt x="1890188" y="450132"/>
                </a:cubicBezTo>
                <a:cubicBezTo>
                  <a:pt x="1891218" y="451826"/>
                  <a:pt x="1893059" y="452783"/>
                  <a:pt x="1894973" y="452783"/>
                </a:cubicBezTo>
                <a:cubicBezTo>
                  <a:pt x="1895930" y="452783"/>
                  <a:pt x="1896961" y="452562"/>
                  <a:pt x="1897844" y="451973"/>
                </a:cubicBezTo>
                <a:close/>
                <a:moveTo>
                  <a:pt x="1845057" y="481275"/>
                </a:moveTo>
                <a:lnTo>
                  <a:pt x="1897624" y="452120"/>
                </a:lnTo>
                <a:cubicBezTo>
                  <a:pt x="1900348" y="450648"/>
                  <a:pt x="1901305" y="447261"/>
                  <a:pt x="1899832" y="444537"/>
                </a:cubicBezTo>
                <a:cubicBezTo>
                  <a:pt x="1898360" y="441813"/>
                  <a:pt x="1894973" y="440856"/>
                  <a:pt x="1892249" y="442328"/>
                </a:cubicBezTo>
                <a:lnTo>
                  <a:pt x="1839682" y="471483"/>
                </a:lnTo>
                <a:cubicBezTo>
                  <a:pt x="1836958" y="472955"/>
                  <a:pt x="1836001" y="476342"/>
                  <a:pt x="1837474" y="479066"/>
                </a:cubicBezTo>
                <a:cubicBezTo>
                  <a:pt x="1838504" y="480907"/>
                  <a:pt x="1840418" y="481937"/>
                  <a:pt x="1842406" y="481937"/>
                </a:cubicBezTo>
                <a:cubicBezTo>
                  <a:pt x="1843290" y="481937"/>
                  <a:pt x="1844173" y="481717"/>
                  <a:pt x="1845057" y="481275"/>
                </a:cubicBezTo>
                <a:close/>
                <a:moveTo>
                  <a:pt x="1842922" y="482526"/>
                </a:moveTo>
                <a:lnTo>
                  <a:pt x="1845278" y="481128"/>
                </a:lnTo>
                <a:cubicBezTo>
                  <a:pt x="1847854" y="479508"/>
                  <a:pt x="1848738" y="476048"/>
                  <a:pt x="1847118" y="473471"/>
                </a:cubicBezTo>
                <a:cubicBezTo>
                  <a:pt x="1845499" y="470820"/>
                  <a:pt x="1842038" y="470084"/>
                  <a:pt x="1839461" y="471630"/>
                </a:cubicBezTo>
                <a:lnTo>
                  <a:pt x="1837105" y="473029"/>
                </a:lnTo>
                <a:cubicBezTo>
                  <a:pt x="1834529" y="474649"/>
                  <a:pt x="1833645" y="478109"/>
                  <a:pt x="1835265" y="480686"/>
                </a:cubicBezTo>
                <a:cubicBezTo>
                  <a:pt x="1836369" y="482379"/>
                  <a:pt x="1838210" y="483336"/>
                  <a:pt x="1840050" y="483336"/>
                </a:cubicBezTo>
                <a:cubicBezTo>
                  <a:pt x="1841081" y="483336"/>
                  <a:pt x="1842038" y="483115"/>
                  <a:pt x="1842922" y="482526"/>
                </a:cubicBezTo>
                <a:close/>
                <a:moveTo>
                  <a:pt x="11226344" y="197310"/>
                </a:moveTo>
                <a:lnTo>
                  <a:pt x="11294078" y="136424"/>
                </a:lnTo>
                <a:cubicBezTo>
                  <a:pt x="11296360" y="134362"/>
                  <a:pt x="11296581" y="130828"/>
                  <a:pt x="11294519" y="128546"/>
                </a:cubicBezTo>
                <a:cubicBezTo>
                  <a:pt x="11292458" y="126264"/>
                  <a:pt x="11288924" y="126043"/>
                  <a:pt x="11286642" y="128104"/>
                </a:cubicBezTo>
                <a:lnTo>
                  <a:pt x="11218908" y="188991"/>
                </a:lnTo>
                <a:cubicBezTo>
                  <a:pt x="11216626" y="191052"/>
                  <a:pt x="11216405" y="194586"/>
                  <a:pt x="11218467" y="196868"/>
                </a:cubicBezTo>
                <a:cubicBezTo>
                  <a:pt x="11219571" y="198120"/>
                  <a:pt x="11221117" y="198709"/>
                  <a:pt x="11222663" y="198709"/>
                </a:cubicBezTo>
                <a:cubicBezTo>
                  <a:pt x="11223988" y="198709"/>
                  <a:pt x="11225313" y="198267"/>
                  <a:pt x="11226344" y="197310"/>
                </a:cubicBezTo>
                <a:close/>
                <a:moveTo>
                  <a:pt x="11163176" y="269535"/>
                </a:moveTo>
                <a:lnTo>
                  <a:pt x="11226860" y="196868"/>
                </a:lnTo>
                <a:cubicBezTo>
                  <a:pt x="11228921" y="194586"/>
                  <a:pt x="11228627" y="191052"/>
                  <a:pt x="11226344" y="188991"/>
                </a:cubicBezTo>
                <a:cubicBezTo>
                  <a:pt x="11224062" y="187003"/>
                  <a:pt x="11220528" y="187224"/>
                  <a:pt x="11218467" y="189506"/>
                </a:cubicBezTo>
                <a:lnTo>
                  <a:pt x="11154782" y="262172"/>
                </a:lnTo>
                <a:cubicBezTo>
                  <a:pt x="11152721" y="264455"/>
                  <a:pt x="11153015" y="267988"/>
                  <a:pt x="11155298" y="270050"/>
                </a:cubicBezTo>
                <a:cubicBezTo>
                  <a:pt x="11156328" y="271007"/>
                  <a:pt x="11157727" y="271449"/>
                  <a:pt x="11158979" y="271449"/>
                </a:cubicBezTo>
                <a:cubicBezTo>
                  <a:pt x="11160525" y="271375"/>
                  <a:pt x="11162071" y="270786"/>
                  <a:pt x="11163176" y="269535"/>
                </a:cubicBezTo>
                <a:close/>
                <a:moveTo>
                  <a:pt x="11104056" y="352729"/>
                </a:moveTo>
                <a:lnTo>
                  <a:pt x="11163470" y="269019"/>
                </a:lnTo>
                <a:cubicBezTo>
                  <a:pt x="11165237" y="266516"/>
                  <a:pt x="11164648" y="263056"/>
                  <a:pt x="11162145" y="261289"/>
                </a:cubicBezTo>
                <a:cubicBezTo>
                  <a:pt x="11159642" y="259448"/>
                  <a:pt x="11156182" y="260111"/>
                  <a:pt x="11154415" y="262614"/>
                </a:cubicBezTo>
                <a:lnTo>
                  <a:pt x="11095000" y="346324"/>
                </a:lnTo>
                <a:cubicBezTo>
                  <a:pt x="11093233" y="348827"/>
                  <a:pt x="11093822" y="352287"/>
                  <a:pt x="11096326" y="354054"/>
                </a:cubicBezTo>
                <a:cubicBezTo>
                  <a:pt x="11097283" y="354790"/>
                  <a:pt x="11098460" y="355085"/>
                  <a:pt x="11099565" y="355085"/>
                </a:cubicBezTo>
                <a:cubicBezTo>
                  <a:pt x="11101258" y="355085"/>
                  <a:pt x="11102951" y="354275"/>
                  <a:pt x="11104056" y="352729"/>
                </a:cubicBezTo>
                <a:close/>
                <a:moveTo>
                  <a:pt x="11049428" y="445199"/>
                </a:moveTo>
                <a:lnTo>
                  <a:pt x="11104277" y="352361"/>
                </a:lnTo>
                <a:cubicBezTo>
                  <a:pt x="11105823" y="349710"/>
                  <a:pt x="11104939" y="346324"/>
                  <a:pt x="11102289" y="344704"/>
                </a:cubicBezTo>
                <a:cubicBezTo>
                  <a:pt x="11099639" y="343158"/>
                  <a:pt x="11096252" y="344041"/>
                  <a:pt x="11094632" y="346692"/>
                </a:cubicBezTo>
                <a:lnTo>
                  <a:pt x="11039783" y="439530"/>
                </a:lnTo>
                <a:cubicBezTo>
                  <a:pt x="11038237" y="442181"/>
                  <a:pt x="11039121" y="445568"/>
                  <a:pt x="11041771" y="447187"/>
                </a:cubicBezTo>
                <a:cubicBezTo>
                  <a:pt x="11042654" y="447703"/>
                  <a:pt x="11043685" y="447997"/>
                  <a:pt x="11044642" y="447997"/>
                </a:cubicBezTo>
                <a:cubicBezTo>
                  <a:pt x="11046557" y="447924"/>
                  <a:pt x="11048397" y="446966"/>
                  <a:pt x="11049428" y="445199"/>
                </a:cubicBezTo>
                <a:close/>
                <a:moveTo>
                  <a:pt x="10999659" y="544812"/>
                </a:moveTo>
                <a:lnTo>
                  <a:pt x="11049648" y="444831"/>
                </a:lnTo>
                <a:cubicBezTo>
                  <a:pt x="11051048" y="442107"/>
                  <a:pt x="11049943" y="438721"/>
                  <a:pt x="11047145" y="437395"/>
                </a:cubicBezTo>
                <a:cubicBezTo>
                  <a:pt x="11044421" y="435997"/>
                  <a:pt x="11041035" y="437101"/>
                  <a:pt x="11039709" y="439899"/>
                </a:cubicBezTo>
                <a:lnTo>
                  <a:pt x="10989719" y="539879"/>
                </a:lnTo>
                <a:cubicBezTo>
                  <a:pt x="10988320" y="542603"/>
                  <a:pt x="10989425" y="545990"/>
                  <a:pt x="10992223" y="547315"/>
                </a:cubicBezTo>
                <a:cubicBezTo>
                  <a:pt x="10993032" y="547757"/>
                  <a:pt x="10993916" y="547904"/>
                  <a:pt x="10994726" y="547904"/>
                </a:cubicBezTo>
                <a:cubicBezTo>
                  <a:pt x="10996714" y="547830"/>
                  <a:pt x="10998702" y="546726"/>
                  <a:pt x="10999659" y="544812"/>
                </a:cubicBezTo>
                <a:close/>
                <a:moveTo>
                  <a:pt x="10952540" y="654363"/>
                </a:moveTo>
                <a:lnTo>
                  <a:pt x="10999806" y="544517"/>
                </a:lnTo>
                <a:cubicBezTo>
                  <a:pt x="11000983" y="541720"/>
                  <a:pt x="10999732" y="538406"/>
                  <a:pt x="10996861" y="537155"/>
                </a:cubicBezTo>
                <a:cubicBezTo>
                  <a:pt x="10994063" y="535977"/>
                  <a:pt x="10990750" y="537228"/>
                  <a:pt x="10989499" y="540100"/>
                </a:cubicBezTo>
                <a:lnTo>
                  <a:pt x="10942232" y="649946"/>
                </a:lnTo>
                <a:cubicBezTo>
                  <a:pt x="10941054" y="652743"/>
                  <a:pt x="10942306" y="656056"/>
                  <a:pt x="10945177" y="657308"/>
                </a:cubicBezTo>
                <a:cubicBezTo>
                  <a:pt x="10945913" y="657602"/>
                  <a:pt x="10946649" y="657750"/>
                  <a:pt x="10947386" y="657750"/>
                </a:cubicBezTo>
                <a:cubicBezTo>
                  <a:pt x="10949595" y="657676"/>
                  <a:pt x="10951656" y="656424"/>
                  <a:pt x="10952540" y="654363"/>
                </a:cubicBezTo>
                <a:close/>
                <a:moveTo>
                  <a:pt x="10915949" y="750883"/>
                </a:moveTo>
                <a:lnTo>
                  <a:pt x="10952613" y="654142"/>
                </a:lnTo>
                <a:cubicBezTo>
                  <a:pt x="10953718" y="651271"/>
                  <a:pt x="10952245" y="648031"/>
                  <a:pt x="10949373" y="646927"/>
                </a:cubicBezTo>
                <a:cubicBezTo>
                  <a:pt x="10946502" y="645823"/>
                  <a:pt x="10943263" y="647295"/>
                  <a:pt x="10942159" y="650166"/>
                </a:cubicBezTo>
                <a:lnTo>
                  <a:pt x="10905494" y="746907"/>
                </a:lnTo>
                <a:cubicBezTo>
                  <a:pt x="10904390" y="749779"/>
                  <a:pt x="10905863" y="753018"/>
                  <a:pt x="10908733" y="754122"/>
                </a:cubicBezTo>
                <a:cubicBezTo>
                  <a:pt x="10909397" y="754343"/>
                  <a:pt x="10910059" y="754491"/>
                  <a:pt x="10910721" y="754491"/>
                </a:cubicBezTo>
                <a:cubicBezTo>
                  <a:pt x="10913078" y="754417"/>
                  <a:pt x="10915139" y="753092"/>
                  <a:pt x="10915949" y="750883"/>
                </a:cubicBezTo>
                <a:close/>
                <a:moveTo>
                  <a:pt x="10915286" y="752576"/>
                </a:moveTo>
                <a:lnTo>
                  <a:pt x="10915949" y="750957"/>
                </a:lnTo>
                <a:cubicBezTo>
                  <a:pt x="10917126" y="748085"/>
                  <a:pt x="10915728" y="744846"/>
                  <a:pt x="10912857" y="743742"/>
                </a:cubicBezTo>
                <a:cubicBezTo>
                  <a:pt x="10909985" y="742564"/>
                  <a:pt x="10906746" y="743962"/>
                  <a:pt x="10905642" y="746834"/>
                </a:cubicBezTo>
                <a:lnTo>
                  <a:pt x="10904979" y="748453"/>
                </a:lnTo>
                <a:cubicBezTo>
                  <a:pt x="10903801" y="751325"/>
                  <a:pt x="10905200" y="754564"/>
                  <a:pt x="10908071" y="755668"/>
                </a:cubicBezTo>
                <a:cubicBezTo>
                  <a:pt x="10908733" y="755963"/>
                  <a:pt x="10909470" y="756037"/>
                  <a:pt x="10910206" y="756037"/>
                </a:cubicBezTo>
                <a:cubicBezTo>
                  <a:pt x="10912342" y="756110"/>
                  <a:pt x="10914402" y="754785"/>
                  <a:pt x="10915286" y="752576"/>
                </a:cubicBezTo>
                <a:close/>
                <a:moveTo>
                  <a:pt x="8271994" y="2342543"/>
                </a:moveTo>
                <a:cubicBezTo>
                  <a:pt x="8274718" y="2341071"/>
                  <a:pt x="8275675" y="2337684"/>
                  <a:pt x="8274202" y="2334960"/>
                </a:cubicBezTo>
                <a:lnTo>
                  <a:pt x="8230690" y="2254931"/>
                </a:lnTo>
                <a:cubicBezTo>
                  <a:pt x="8229218" y="2252207"/>
                  <a:pt x="8225758" y="2251250"/>
                  <a:pt x="8223108" y="2252723"/>
                </a:cubicBezTo>
                <a:cubicBezTo>
                  <a:pt x="8220384" y="2254195"/>
                  <a:pt x="8219426" y="2257582"/>
                  <a:pt x="8220899" y="2260306"/>
                </a:cubicBezTo>
                <a:lnTo>
                  <a:pt x="8264410" y="2340334"/>
                </a:lnTo>
                <a:cubicBezTo>
                  <a:pt x="8265441" y="2342175"/>
                  <a:pt x="8267355" y="2343279"/>
                  <a:pt x="8269342" y="2343279"/>
                </a:cubicBezTo>
                <a:cubicBezTo>
                  <a:pt x="8270299" y="2343205"/>
                  <a:pt x="8271183" y="2342985"/>
                  <a:pt x="8271994" y="2342543"/>
                </a:cubicBezTo>
                <a:close/>
                <a:moveTo>
                  <a:pt x="8334278" y="2418375"/>
                </a:moveTo>
                <a:cubicBezTo>
                  <a:pt x="8336708" y="2416461"/>
                  <a:pt x="8337076" y="2412927"/>
                  <a:pt x="8335088" y="2410571"/>
                </a:cubicBezTo>
                <a:lnTo>
                  <a:pt x="8273687" y="2334150"/>
                </a:lnTo>
                <a:cubicBezTo>
                  <a:pt x="8271772" y="2331720"/>
                  <a:pt x="8268239" y="2331352"/>
                  <a:pt x="8265882" y="2333267"/>
                </a:cubicBezTo>
                <a:cubicBezTo>
                  <a:pt x="8263453" y="2335181"/>
                  <a:pt x="8263084" y="2338715"/>
                  <a:pt x="8264999" y="2341071"/>
                </a:cubicBezTo>
                <a:lnTo>
                  <a:pt x="8326400" y="2417491"/>
                </a:lnTo>
                <a:cubicBezTo>
                  <a:pt x="8327505" y="2418890"/>
                  <a:pt x="8329125" y="2419553"/>
                  <a:pt x="8330745" y="2419553"/>
                </a:cubicBezTo>
                <a:cubicBezTo>
                  <a:pt x="8331996" y="2419626"/>
                  <a:pt x="8333248" y="2419185"/>
                  <a:pt x="8334278" y="2418375"/>
                </a:cubicBezTo>
                <a:close/>
                <a:moveTo>
                  <a:pt x="8411435" y="2487949"/>
                </a:moveTo>
                <a:cubicBezTo>
                  <a:pt x="8413497" y="2485666"/>
                  <a:pt x="8413349" y="2482133"/>
                  <a:pt x="8411067" y="2480071"/>
                </a:cubicBezTo>
                <a:lnTo>
                  <a:pt x="8334500" y="2409908"/>
                </a:lnTo>
                <a:cubicBezTo>
                  <a:pt x="8332217" y="2407847"/>
                  <a:pt x="8328683" y="2407994"/>
                  <a:pt x="8326621" y="2410276"/>
                </a:cubicBezTo>
                <a:cubicBezTo>
                  <a:pt x="8324560" y="2412559"/>
                  <a:pt x="8324707" y="2416093"/>
                  <a:pt x="8326990" y="2418154"/>
                </a:cubicBezTo>
                <a:lnTo>
                  <a:pt x="8403558" y="2488317"/>
                </a:lnTo>
                <a:cubicBezTo>
                  <a:pt x="8404661" y="2489274"/>
                  <a:pt x="8405987" y="2489789"/>
                  <a:pt x="8407386" y="2489789"/>
                </a:cubicBezTo>
                <a:cubicBezTo>
                  <a:pt x="8408859" y="2489789"/>
                  <a:pt x="8410331" y="2489200"/>
                  <a:pt x="8411435" y="2487949"/>
                </a:cubicBezTo>
                <a:close/>
                <a:moveTo>
                  <a:pt x="8492494" y="2535951"/>
                </a:moveTo>
                <a:cubicBezTo>
                  <a:pt x="8494114" y="2533301"/>
                  <a:pt x="8493230" y="2529914"/>
                  <a:pt x="8490654" y="2528294"/>
                </a:cubicBezTo>
                <a:lnTo>
                  <a:pt x="8410257" y="2479482"/>
                </a:lnTo>
                <a:cubicBezTo>
                  <a:pt x="8407607" y="2477936"/>
                  <a:pt x="8404220" y="2478746"/>
                  <a:pt x="8402601" y="2481323"/>
                </a:cubicBezTo>
                <a:cubicBezTo>
                  <a:pt x="8400980" y="2483973"/>
                  <a:pt x="8401864" y="2487360"/>
                  <a:pt x="8404441" y="2488980"/>
                </a:cubicBezTo>
                <a:lnTo>
                  <a:pt x="8484837" y="2537792"/>
                </a:lnTo>
                <a:cubicBezTo>
                  <a:pt x="8485721" y="2538307"/>
                  <a:pt x="8486752" y="2538601"/>
                  <a:pt x="8487782" y="2538601"/>
                </a:cubicBezTo>
                <a:cubicBezTo>
                  <a:pt x="8489623" y="2538601"/>
                  <a:pt x="8491464" y="2537644"/>
                  <a:pt x="8492494" y="2535951"/>
                </a:cubicBezTo>
                <a:close/>
                <a:moveTo>
                  <a:pt x="8565970" y="2546258"/>
                </a:moveTo>
                <a:cubicBezTo>
                  <a:pt x="8566486" y="2543240"/>
                  <a:pt x="8564424" y="2540368"/>
                  <a:pt x="8561406" y="2539853"/>
                </a:cubicBezTo>
                <a:lnTo>
                  <a:pt x="8488592" y="2527558"/>
                </a:lnTo>
                <a:cubicBezTo>
                  <a:pt x="8485574" y="2526969"/>
                  <a:pt x="8482703" y="2529104"/>
                  <a:pt x="8482187" y="2532123"/>
                </a:cubicBezTo>
                <a:cubicBezTo>
                  <a:pt x="8481672" y="2535141"/>
                  <a:pt x="8483734" y="2538013"/>
                  <a:pt x="8486752" y="2538528"/>
                </a:cubicBezTo>
                <a:lnTo>
                  <a:pt x="8559565" y="2550823"/>
                </a:lnTo>
                <a:cubicBezTo>
                  <a:pt x="8559860" y="2550897"/>
                  <a:pt x="8560227" y="2550897"/>
                  <a:pt x="8560522" y="2550897"/>
                </a:cubicBezTo>
                <a:cubicBezTo>
                  <a:pt x="8563172" y="2550897"/>
                  <a:pt x="8565529" y="2548982"/>
                  <a:pt x="8565970" y="2546258"/>
                </a:cubicBezTo>
                <a:close/>
                <a:moveTo>
                  <a:pt x="8560743" y="2550897"/>
                </a:moveTo>
                <a:lnTo>
                  <a:pt x="8627814" y="2547657"/>
                </a:lnTo>
                <a:cubicBezTo>
                  <a:pt x="8630906" y="2547510"/>
                  <a:pt x="8633262" y="2544860"/>
                  <a:pt x="8633114" y="2541841"/>
                </a:cubicBezTo>
                <a:cubicBezTo>
                  <a:pt x="8632967" y="2538749"/>
                  <a:pt x="8630169" y="2536466"/>
                  <a:pt x="8627299" y="2536540"/>
                </a:cubicBezTo>
                <a:lnTo>
                  <a:pt x="8560227" y="2539779"/>
                </a:lnTo>
                <a:cubicBezTo>
                  <a:pt x="8557136" y="2539927"/>
                  <a:pt x="8554779" y="2542504"/>
                  <a:pt x="8554927" y="2545596"/>
                </a:cubicBezTo>
                <a:cubicBezTo>
                  <a:pt x="8555074" y="2548614"/>
                  <a:pt x="8557577" y="2550897"/>
                  <a:pt x="8560522" y="2550897"/>
                </a:cubicBezTo>
                <a:cubicBezTo>
                  <a:pt x="8560596" y="2550897"/>
                  <a:pt x="8560670" y="2550897"/>
                  <a:pt x="8560743" y="2550897"/>
                </a:cubicBezTo>
                <a:close/>
                <a:moveTo>
                  <a:pt x="8696504" y="2545007"/>
                </a:moveTo>
                <a:cubicBezTo>
                  <a:pt x="8696651" y="2541915"/>
                  <a:pt x="8694222" y="2539338"/>
                  <a:pt x="8691203" y="2539191"/>
                </a:cubicBezTo>
                <a:lnTo>
                  <a:pt x="8627888" y="2536540"/>
                </a:lnTo>
                <a:cubicBezTo>
                  <a:pt x="8624942" y="2536245"/>
                  <a:pt x="8622218" y="2538822"/>
                  <a:pt x="8622071" y="2541841"/>
                </a:cubicBezTo>
                <a:cubicBezTo>
                  <a:pt x="8621924" y="2544933"/>
                  <a:pt x="8624354" y="2547510"/>
                  <a:pt x="8627372" y="2547657"/>
                </a:cubicBezTo>
                <a:lnTo>
                  <a:pt x="8690688" y="2550308"/>
                </a:lnTo>
                <a:cubicBezTo>
                  <a:pt x="8690762" y="2550308"/>
                  <a:pt x="8690908" y="2550308"/>
                  <a:pt x="8690982" y="2550308"/>
                </a:cubicBezTo>
                <a:cubicBezTo>
                  <a:pt x="8693927" y="2550308"/>
                  <a:pt x="8696357" y="2548025"/>
                  <a:pt x="8696504" y="2545007"/>
                </a:cubicBezTo>
                <a:close/>
                <a:moveTo>
                  <a:pt x="8766078" y="2564811"/>
                </a:moveTo>
                <a:cubicBezTo>
                  <a:pt x="8766888" y="2561866"/>
                  <a:pt x="8765121" y="2558774"/>
                  <a:pt x="8762102" y="2557964"/>
                </a:cubicBezTo>
                <a:lnTo>
                  <a:pt x="8692308" y="2539411"/>
                </a:lnTo>
                <a:cubicBezTo>
                  <a:pt x="8689363" y="2538675"/>
                  <a:pt x="8686270" y="2540368"/>
                  <a:pt x="8685460" y="2543387"/>
                </a:cubicBezTo>
                <a:cubicBezTo>
                  <a:pt x="8684651" y="2546332"/>
                  <a:pt x="8686418" y="2549424"/>
                  <a:pt x="8689436" y="2550234"/>
                </a:cubicBezTo>
                <a:lnTo>
                  <a:pt x="8759231" y="2568787"/>
                </a:lnTo>
                <a:cubicBezTo>
                  <a:pt x="8759747" y="2568934"/>
                  <a:pt x="8760188" y="2569008"/>
                  <a:pt x="8760704" y="2569008"/>
                </a:cubicBezTo>
                <a:cubicBezTo>
                  <a:pt x="8763207" y="2568934"/>
                  <a:pt x="8765415" y="2567241"/>
                  <a:pt x="8766078" y="2564811"/>
                </a:cubicBezTo>
                <a:close/>
                <a:moveTo>
                  <a:pt x="8852217" y="2610384"/>
                </a:moveTo>
                <a:cubicBezTo>
                  <a:pt x="8853616" y="2607660"/>
                  <a:pt x="8852512" y="2604273"/>
                  <a:pt x="8849788" y="2602875"/>
                </a:cubicBezTo>
                <a:lnTo>
                  <a:pt x="8763281" y="2558332"/>
                </a:lnTo>
                <a:cubicBezTo>
                  <a:pt x="8760557" y="2556934"/>
                  <a:pt x="8757169" y="2558038"/>
                  <a:pt x="8755771" y="2560762"/>
                </a:cubicBezTo>
                <a:cubicBezTo>
                  <a:pt x="8754372" y="2563486"/>
                  <a:pt x="8755476" y="2566873"/>
                  <a:pt x="8758200" y="2568272"/>
                </a:cubicBezTo>
                <a:lnTo>
                  <a:pt x="8844707" y="2612814"/>
                </a:lnTo>
                <a:cubicBezTo>
                  <a:pt x="8845517" y="2613256"/>
                  <a:pt x="8846401" y="2613403"/>
                  <a:pt x="8847284" y="2613403"/>
                </a:cubicBezTo>
                <a:cubicBezTo>
                  <a:pt x="8849272" y="2613403"/>
                  <a:pt x="8851186" y="2612298"/>
                  <a:pt x="8852217" y="2610384"/>
                </a:cubicBezTo>
                <a:close/>
                <a:moveTo>
                  <a:pt x="8956689" y="2665749"/>
                </a:moveTo>
                <a:cubicBezTo>
                  <a:pt x="8958161" y="2663025"/>
                  <a:pt x="8957056" y="2659638"/>
                  <a:pt x="8954406" y="2658239"/>
                </a:cubicBezTo>
                <a:lnTo>
                  <a:pt x="8849935" y="2602948"/>
                </a:lnTo>
                <a:cubicBezTo>
                  <a:pt x="8847211" y="2601549"/>
                  <a:pt x="8843824" y="2602580"/>
                  <a:pt x="8842426" y="2605230"/>
                </a:cubicBezTo>
                <a:cubicBezTo>
                  <a:pt x="8840953" y="2607955"/>
                  <a:pt x="8842057" y="2611341"/>
                  <a:pt x="8844781" y="2612740"/>
                </a:cubicBezTo>
                <a:lnTo>
                  <a:pt x="8949253" y="2668031"/>
                </a:lnTo>
                <a:cubicBezTo>
                  <a:pt x="8950063" y="2668473"/>
                  <a:pt x="8951020" y="2668694"/>
                  <a:pt x="8951903" y="2668694"/>
                </a:cubicBezTo>
                <a:cubicBezTo>
                  <a:pt x="8953744" y="2668767"/>
                  <a:pt x="8955658" y="2667663"/>
                  <a:pt x="8956689" y="2665749"/>
                </a:cubicBezTo>
                <a:close/>
                <a:moveTo>
                  <a:pt x="9080596" y="2716181"/>
                </a:moveTo>
                <a:cubicBezTo>
                  <a:pt x="9081775" y="2713309"/>
                  <a:pt x="9080375" y="2710070"/>
                  <a:pt x="9077578" y="2708892"/>
                </a:cubicBezTo>
                <a:lnTo>
                  <a:pt x="8953818" y="2658018"/>
                </a:lnTo>
                <a:cubicBezTo>
                  <a:pt x="8950946" y="2656840"/>
                  <a:pt x="8947706" y="2658239"/>
                  <a:pt x="8946529" y="2661037"/>
                </a:cubicBezTo>
                <a:cubicBezTo>
                  <a:pt x="8945351" y="2663908"/>
                  <a:pt x="8946749" y="2667148"/>
                  <a:pt x="8949547" y="2668326"/>
                </a:cubicBezTo>
                <a:lnTo>
                  <a:pt x="9073308" y="2719199"/>
                </a:lnTo>
                <a:cubicBezTo>
                  <a:pt x="9074044" y="2719494"/>
                  <a:pt x="9074780" y="2719641"/>
                  <a:pt x="9075443" y="2719641"/>
                </a:cubicBezTo>
                <a:cubicBezTo>
                  <a:pt x="9077651" y="2719641"/>
                  <a:pt x="9079713" y="2718316"/>
                  <a:pt x="9080596" y="2716181"/>
                </a:cubicBezTo>
                <a:close/>
                <a:moveTo>
                  <a:pt x="9213339" y="2751372"/>
                </a:moveTo>
                <a:cubicBezTo>
                  <a:pt x="9214149" y="2748428"/>
                  <a:pt x="9212382" y="2745336"/>
                  <a:pt x="9209437" y="2744526"/>
                </a:cubicBezTo>
                <a:lnTo>
                  <a:pt x="9076915" y="2708671"/>
                </a:lnTo>
                <a:cubicBezTo>
                  <a:pt x="9073970" y="2707861"/>
                  <a:pt x="9070879" y="2709628"/>
                  <a:pt x="9070068" y="2712573"/>
                </a:cubicBezTo>
                <a:cubicBezTo>
                  <a:pt x="9069258" y="2715518"/>
                  <a:pt x="9071025" y="2718610"/>
                  <a:pt x="9073970" y="2719420"/>
                </a:cubicBezTo>
                <a:lnTo>
                  <a:pt x="9206492" y="2755274"/>
                </a:lnTo>
                <a:cubicBezTo>
                  <a:pt x="9207008" y="2755422"/>
                  <a:pt x="9207523" y="2755495"/>
                  <a:pt x="9207965" y="2755495"/>
                </a:cubicBezTo>
                <a:cubicBezTo>
                  <a:pt x="9210468" y="2755495"/>
                  <a:pt x="9212676" y="2753876"/>
                  <a:pt x="9213339" y="2751372"/>
                </a:cubicBezTo>
                <a:close/>
                <a:moveTo>
                  <a:pt x="9344168" y="2760575"/>
                </a:moveTo>
                <a:cubicBezTo>
                  <a:pt x="9344388" y="2757483"/>
                  <a:pt x="9342106" y="2754833"/>
                  <a:pt x="9339087" y="2754612"/>
                </a:cubicBezTo>
                <a:lnTo>
                  <a:pt x="9208480" y="2744378"/>
                </a:lnTo>
                <a:cubicBezTo>
                  <a:pt x="9205461" y="2744231"/>
                  <a:pt x="9202737" y="2746440"/>
                  <a:pt x="9202516" y="2749458"/>
                </a:cubicBezTo>
                <a:cubicBezTo>
                  <a:pt x="9202296" y="2752550"/>
                  <a:pt x="9204578" y="2755201"/>
                  <a:pt x="9207596" y="2755422"/>
                </a:cubicBezTo>
                <a:lnTo>
                  <a:pt x="9338204" y="2765655"/>
                </a:lnTo>
                <a:cubicBezTo>
                  <a:pt x="9338351" y="2765655"/>
                  <a:pt x="9338499" y="2765655"/>
                  <a:pt x="9338719" y="2765655"/>
                </a:cubicBezTo>
                <a:cubicBezTo>
                  <a:pt x="9341517" y="2765729"/>
                  <a:pt x="9343947" y="2763520"/>
                  <a:pt x="9344168" y="2760575"/>
                </a:cubicBezTo>
                <a:close/>
                <a:moveTo>
                  <a:pt x="9338940" y="2765729"/>
                </a:moveTo>
                <a:lnTo>
                  <a:pt x="9458799" y="2757704"/>
                </a:lnTo>
                <a:cubicBezTo>
                  <a:pt x="9461891" y="2757483"/>
                  <a:pt x="9464173" y="2754833"/>
                  <a:pt x="9464026" y="2751814"/>
                </a:cubicBezTo>
                <a:cubicBezTo>
                  <a:pt x="9463878" y="2748796"/>
                  <a:pt x="9461228" y="2746366"/>
                  <a:pt x="9458063" y="2746587"/>
                </a:cubicBezTo>
                <a:lnTo>
                  <a:pt x="9338204" y="2754612"/>
                </a:lnTo>
                <a:cubicBezTo>
                  <a:pt x="9335111" y="2754833"/>
                  <a:pt x="9332830" y="2757483"/>
                  <a:pt x="9332977" y="2760502"/>
                </a:cubicBezTo>
                <a:cubicBezTo>
                  <a:pt x="9333197" y="2763447"/>
                  <a:pt x="9335627" y="2765729"/>
                  <a:pt x="9338572" y="2765729"/>
                </a:cubicBezTo>
                <a:cubicBezTo>
                  <a:pt x="9338719" y="2765729"/>
                  <a:pt x="9338866" y="2765729"/>
                  <a:pt x="9338940" y="2765729"/>
                </a:cubicBezTo>
                <a:close/>
                <a:moveTo>
                  <a:pt x="9459461" y="2757630"/>
                </a:moveTo>
                <a:lnTo>
                  <a:pt x="9559883" y="2738783"/>
                </a:lnTo>
                <a:cubicBezTo>
                  <a:pt x="9562902" y="2738194"/>
                  <a:pt x="9564890" y="2735323"/>
                  <a:pt x="9564300" y="2732304"/>
                </a:cubicBezTo>
                <a:cubicBezTo>
                  <a:pt x="9563712" y="2729286"/>
                  <a:pt x="9560767" y="2727298"/>
                  <a:pt x="9557822" y="2727887"/>
                </a:cubicBezTo>
                <a:lnTo>
                  <a:pt x="9457400" y="2746734"/>
                </a:lnTo>
                <a:cubicBezTo>
                  <a:pt x="9454381" y="2747323"/>
                  <a:pt x="9452394" y="2750194"/>
                  <a:pt x="9452982" y="2753213"/>
                </a:cubicBezTo>
                <a:cubicBezTo>
                  <a:pt x="9453498" y="2755937"/>
                  <a:pt x="9455854" y="2757778"/>
                  <a:pt x="9458504" y="2757778"/>
                </a:cubicBezTo>
                <a:cubicBezTo>
                  <a:pt x="9458799" y="2757778"/>
                  <a:pt x="9459167" y="2757704"/>
                  <a:pt x="9459461" y="2757630"/>
                </a:cubicBezTo>
                <a:close/>
                <a:moveTo>
                  <a:pt x="9560031" y="2738709"/>
                </a:moveTo>
                <a:lnTo>
                  <a:pt x="9636009" y="2722439"/>
                </a:lnTo>
                <a:cubicBezTo>
                  <a:pt x="9639028" y="2721776"/>
                  <a:pt x="9640942" y="2718831"/>
                  <a:pt x="9640280" y="2715813"/>
                </a:cubicBezTo>
                <a:cubicBezTo>
                  <a:pt x="9639618" y="2712794"/>
                  <a:pt x="9636525" y="2710806"/>
                  <a:pt x="9633654" y="2711542"/>
                </a:cubicBezTo>
                <a:lnTo>
                  <a:pt x="9557675" y="2727813"/>
                </a:lnTo>
                <a:cubicBezTo>
                  <a:pt x="9554656" y="2728476"/>
                  <a:pt x="9552742" y="2731421"/>
                  <a:pt x="9553404" y="2734439"/>
                </a:cubicBezTo>
                <a:cubicBezTo>
                  <a:pt x="9553920" y="2737090"/>
                  <a:pt x="9556276" y="2738857"/>
                  <a:pt x="9558852" y="2738857"/>
                </a:cubicBezTo>
                <a:cubicBezTo>
                  <a:pt x="9559295" y="2738857"/>
                  <a:pt x="9559662" y="2738857"/>
                  <a:pt x="9560031" y="2738709"/>
                </a:cubicBezTo>
                <a:close/>
                <a:moveTo>
                  <a:pt x="9687031" y="2716917"/>
                </a:moveTo>
                <a:cubicBezTo>
                  <a:pt x="9687031" y="2713825"/>
                  <a:pt x="9684528" y="2711321"/>
                  <a:pt x="9681435" y="2711395"/>
                </a:cubicBezTo>
                <a:lnTo>
                  <a:pt x="9634758" y="2711542"/>
                </a:lnTo>
                <a:cubicBezTo>
                  <a:pt x="9634758" y="2711542"/>
                  <a:pt x="9634758" y="2711542"/>
                  <a:pt x="9634758" y="2711542"/>
                </a:cubicBezTo>
                <a:cubicBezTo>
                  <a:pt x="9631666" y="2711542"/>
                  <a:pt x="9629237" y="2714046"/>
                  <a:pt x="9629237" y="2717138"/>
                </a:cubicBezTo>
                <a:cubicBezTo>
                  <a:pt x="9629237" y="2720230"/>
                  <a:pt x="9631740" y="2722733"/>
                  <a:pt x="9634832" y="2722659"/>
                </a:cubicBezTo>
                <a:lnTo>
                  <a:pt x="9681509" y="2722512"/>
                </a:lnTo>
                <a:cubicBezTo>
                  <a:pt x="9681509" y="2722512"/>
                  <a:pt x="9681509" y="2722512"/>
                  <a:pt x="9681509" y="2722512"/>
                </a:cubicBezTo>
                <a:cubicBezTo>
                  <a:pt x="9684601" y="2722512"/>
                  <a:pt x="9687031" y="2720009"/>
                  <a:pt x="9687031" y="2716917"/>
                </a:cubicBezTo>
                <a:close/>
                <a:moveTo>
                  <a:pt x="9712872" y="2726267"/>
                </a:moveTo>
                <a:cubicBezTo>
                  <a:pt x="9713756" y="2723322"/>
                  <a:pt x="9712063" y="2720230"/>
                  <a:pt x="9709118" y="2719346"/>
                </a:cubicBezTo>
                <a:lnTo>
                  <a:pt x="9683055" y="2711542"/>
                </a:lnTo>
                <a:cubicBezTo>
                  <a:pt x="9680037" y="2710659"/>
                  <a:pt x="9677018" y="2712352"/>
                  <a:pt x="9676134" y="2715297"/>
                </a:cubicBezTo>
                <a:cubicBezTo>
                  <a:pt x="9675251" y="2718242"/>
                  <a:pt x="9676944" y="2721334"/>
                  <a:pt x="9679889" y="2722218"/>
                </a:cubicBezTo>
                <a:lnTo>
                  <a:pt x="9705951" y="2730022"/>
                </a:lnTo>
                <a:cubicBezTo>
                  <a:pt x="9706467" y="2730169"/>
                  <a:pt x="9707056" y="2730243"/>
                  <a:pt x="9707572" y="2730243"/>
                </a:cubicBezTo>
                <a:cubicBezTo>
                  <a:pt x="9709927" y="2730243"/>
                  <a:pt x="9712136" y="2728697"/>
                  <a:pt x="9712872" y="2726267"/>
                </a:cubicBezTo>
                <a:close/>
                <a:moveTo>
                  <a:pt x="9727597" y="2735396"/>
                </a:moveTo>
                <a:cubicBezTo>
                  <a:pt x="9729069" y="2732672"/>
                  <a:pt x="9728038" y="2729286"/>
                  <a:pt x="9725314" y="2727887"/>
                </a:cubicBezTo>
                <a:lnTo>
                  <a:pt x="9710148" y="2719862"/>
                </a:lnTo>
                <a:cubicBezTo>
                  <a:pt x="9707424" y="2718463"/>
                  <a:pt x="9704038" y="2719420"/>
                  <a:pt x="9702639" y="2722144"/>
                </a:cubicBezTo>
                <a:cubicBezTo>
                  <a:pt x="9701167" y="2724868"/>
                  <a:pt x="9702197" y="2728255"/>
                  <a:pt x="9704921" y="2729654"/>
                </a:cubicBezTo>
                <a:lnTo>
                  <a:pt x="9720087" y="2737679"/>
                </a:lnTo>
                <a:cubicBezTo>
                  <a:pt x="9720971" y="2738120"/>
                  <a:pt x="9721854" y="2738341"/>
                  <a:pt x="9722738" y="2738341"/>
                </a:cubicBezTo>
                <a:cubicBezTo>
                  <a:pt x="9724652" y="2738341"/>
                  <a:pt x="9726566" y="2737237"/>
                  <a:pt x="9727597" y="2735396"/>
                </a:cubicBezTo>
                <a:close/>
                <a:moveTo>
                  <a:pt x="9726198" y="2737090"/>
                </a:moveTo>
                <a:lnTo>
                  <a:pt x="9729364" y="2734513"/>
                </a:lnTo>
                <a:cubicBezTo>
                  <a:pt x="9731719" y="2732525"/>
                  <a:pt x="9732088" y="2729065"/>
                  <a:pt x="9730100" y="2726635"/>
                </a:cubicBezTo>
                <a:cubicBezTo>
                  <a:pt x="9728112" y="2724279"/>
                  <a:pt x="9724652" y="2723911"/>
                  <a:pt x="9722223" y="2725899"/>
                </a:cubicBezTo>
                <a:lnTo>
                  <a:pt x="9719056" y="2728476"/>
                </a:lnTo>
                <a:cubicBezTo>
                  <a:pt x="9716701" y="2730464"/>
                  <a:pt x="9716332" y="2733924"/>
                  <a:pt x="9718320" y="2736354"/>
                </a:cubicBezTo>
                <a:cubicBezTo>
                  <a:pt x="9719425" y="2737679"/>
                  <a:pt x="9721044" y="2738415"/>
                  <a:pt x="9722664" y="2738415"/>
                </a:cubicBezTo>
                <a:cubicBezTo>
                  <a:pt x="9723916" y="2738341"/>
                  <a:pt x="9725168" y="2737900"/>
                  <a:pt x="9726198" y="2737090"/>
                </a:cubicBezTo>
                <a:close/>
                <a:moveTo>
                  <a:pt x="9730321" y="2733408"/>
                </a:moveTo>
                <a:lnTo>
                  <a:pt x="9738641" y="2721776"/>
                </a:lnTo>
                <a:cubicBezTo>
                  <a:pt x="9740407" y="2719273"/>
                  <a:pt x="9739892" y="2715813"/>
                  <a:pt x="9737389" y="2713972"/>
                </a:cubicBezTo>
                <a:cubicBezTo>
                  <a:pt x="9734886" y="2712205"/>
                  <a:pt x="9731426" y="2712720"/>
                  <a:pt x="9729585" y="2715223"/>
                </a:cubicBezTo>
                <a:lnTo>
                  <a:pt x="9721266" y="2726856"/>
                </a:lnTo>
                <a:cubicBezTo>
                  <a:pt x="9719499" y="2729359"/>
                  <a:pt x="9720014" y="2732820"/>
                  <a:pt x="9722517" y="2734660"/>
                </a:cubicBezTo>
                <a:cubicBezTo>
                  <a:pt x="9723547" y="2735396"/>
                  <a:pt x="9724652" y="2735691"/>
                  <a:pt x="9725830" y="2735691"/>
                </a:cubicBezTo>
                <a:cubicBezTo>
                  <a:pt x="9727597" y="2735691"/>
                  <a:pt x="9729290" y="2734881"/>
                  <a:pt x="9730321" y="2733408"/>
                </a:cubicBezTo>
                <a:close/>
                <a:moveTo>
                  <a:pt x="7655841" y="2643735"/>
                </a:moveTo>
                <a:cubicBezTo>
                  <a:pt x="7658270" y="2641821"/>
                  <a:pt x="7658638" y="2638287"/>
                  <a:pt x="7656724" y="2635931"/>
                </a:cubicBezTo>
                <a:cubicBezTo>
                  <a:pt x="7654810" y="2633502"/>
                  <a:pt x="7651276" y="2633134"/>
                  <a:pt x="7648920" y="2635048"/>
                </a:cubicBezTo>
                <a:lnTo>
                  <a:pt x="7648257" y="2635563"/>
                </a:lnTo>
                <a:cubicBezTo>
                  <a:pt x="7645828" y="2637477"/>
                  <a:pt x="7645828" y="2640717"/>
                  <a:pt x="7647742" y="2643147"/>
                </a:cubicBezTo>
                <a:cubicBezTo>
                  <a:pt x="7648773" y="2644472"/>
                  <a:pt x="7650393" y="2645061"/>
                  <a:pt x="7652086" y="2645061"/>
                </a:cubicBezTo>
                <a:cubicBezTo>
                  <a:pt x="7653338" y="2645134"/>
                  <a:pt x="7654736" y="2644619"/>
                  <a:pt x="7655841" y="2643735"/>
                </a:cubicBezTo>
                <a:close/>
                <a:moveTo>
                  <a:pt x="7655914" y="2643662"/>
                </a:moveTo>
                <a:lnTo>
                  <a:pt x="7724531" y="2586089"/>
                </a:lnTo>
                <a:cubicBezTo>
                  <a:pt x="7726887" y="2584101"/>
                  <a:pt x="7727182" y="2580567"/>
                  <a:pt x="7725194" y="2578211"/>
                </a:cubicBezTo>
                <a:cubicBezTo>
                  <a:pt x="7723206" y="2575855"/>
                  <a:pt x="7719672" y="2575560"/>
                  <a:pt x="7717316" y="2577548"/>
                </a:cubicBezTo>
                <a:lnTo>
                  <a:pt x="7648699" y="2635122"/>
                </a:lnTo>
                <a:cubicBezTo>
                  <a:pt x="7646343" y="2637109"/>
                  <a:pt x="7646049" y="2640643"/>
                  <a:pt x="7648037" y="2642999"/>
                </a:cubicBezTo>
                <a:cubicBezTo>
                  <a:pt x="7649141" y="2644325"/>
                  <a:pt x="7650761" y="2644987"/>
                  <a:pt x="7652307" y="2644987"/>
                </a:cubicBezTo>
                <a:cubicBezTo>
                  <a:pt x="7653632" y="2644987"/>
                  <a:pt x="7654883" y="2644545"/>
                  <a:pt x="7655914" y="2643662"/>
                </a:cubicBezTo>
                <a:close/>
                <a:moveTo>
                  <a:pt x="7722985" y="2586972"/>
                </a:moveTo>
                <a:lnTo>
                  <a:pt x="7830843" y="2544491"/>
                </a:lnTo>
                <a:cubicBezTo>
                  <a:pt x="7833714" y="2543387"/>
                  <a:pt x="7835113" y="2540148"/>
                  <a:pt x="7834009" y="2537276"/>
                </a:cubicBezTo>
                <a:cubicBezTo>
                  <a:pt x="7832831" y="2534405"/>
                  <a:pt x="7829665" y="2533006"/>
                  <a:pt x="7826793" y="2534111"/>
                </a:cubicBezTo>
                <a:lnTo>
                  <a:pt x="7718936" y="2576591"/>
                </a:lnTo>
                <a:cubicBezTo>
                  <a:pt x="7716065" y="2577695"/>
                  <a:pt x="7714665" y="2580935"/>
                  <a:pt x="7715770" y="2583806"/>
                </a:cubicBezTo>
                <a:cubicBezTo>
                  <a:pt x="7716653" y="2586015"/>
                  <a:pt x="7718789" y="2587340"/>
                  <a:pt x="7720997" y="2587340"/>
                </a:cubicBezTo>
                <a:cubicBezTo>
                  <a:pt x="7721660" y="2587414"/>
                  <a:pt x="7722323" y="2587267"/>
                  <a:pt x="7722985" y="2586972"/>
                </a:cubicBezTo>
                <a:close/>
                <a:moveTo>
                  <a:pt x="7890920" y="2575929"/>
                </a:moveTo>
                <a:cubicBezTo>
                  <a:pt x="7892466" y="2573278"/>
                  <a:pt x="7891582" y="2569891"/>
                  <a:pt x="7888932" y="2568272"/>
                </a:cubicBezTo>
                <a:lnTo>
                  <a:pt x="7831653" y="2534552"/>
                </a:lnTo>
                <a:cubicBezTo>
                  <a:pt x="7829002" y="2532933"/>
                  <a:pt x="7825616" y="2533890"/>
                  <a:pt x="7823996" y="2536540"/>
                </a:cubicBezTo>
                <a:cubicBezTo>
                  <a:pt x="7822450" y="2539191"/>
                  <a:pt x="7823333" y="2542577"/>
                  <a:pt x="7825984" y="2544197"/>
                </a:cubicBezTo>
                <a:lnTo>
                  <a:pt x="7883263" y="2577916"/>
                </a:lnTo>
                <a:cubicBezTo>
                  <a:pt x="7884146" y="2578432"/>
                  <a:pt x="7885177" y="2578726"/>
                  <a:pt x="7886134" y="2578726"/>
                </a:cubicBezTo>
                <a:cubicBezTo>
                  <a:pt x="7888048" y="2578653"/>
                  <a:pt x="7889889" y="2577695"/>
                  <a:pt x="7890920" y="2575929"/>
                </a:cubicBezTo>
                <a:close/>
                <a:moveTo>
                  <a:pt x="11084840" y="1972807"/>
                </a:moveTo>
                <a:cubicBezTo>
                  <a:pt x="11085724" y="1969862"/>
                  <a:pt x="11083957" y="1966770"/>
                  <a:pt x="11081012" y="1965887"/>
                </a:cubicBezTo>
                <a:lnTo>
                  <a:pt x="11079834" y="1965519"/>
                </a:lnTo>
                <a:cubicBezTo>
                  <a:pt x="11076889" y="1964709"/>
                  <a:pt x="11073797" y="1966402"/>
                  <a:pt x="11072913" y="1969347"/>
                </a:cubicBezTo>
                <a:cubicBezTo>
                  <a:pt x="11072030" y="1972292"/>
                  <a:pt x="11073797" y="1975384"/>
                  <a:pt x="11076742" y="1976267"/>
                </a:cubicBezTo>
                <a:lnTo>
                  <a:pt x="11077920" y="1976636"/>
                </a:lnTo>
                <a:cubicBezTo>
                  <a:pt x="11078435" y="1976783"/>
                  <a:pt x="11078951" y="1976857"/>
                  <a:pt x="11079466" y="1976857"/>
                </a:cubicBezTo>
                <a:cubicBezTo>
                  <a:pt x="11081969" y="1976783"/>
                  <a:pt x="11084178" y="1975237"/>
                  <a:pt x="11084840" y="1972807"/>
                </a:cubicBezTo>
                <a:close/>
                <a:moveTo>
                  <a:pt x="11171274" y="1994011"/>
                </a:moveTo>
                <a:cubicBezTo>
                  <a:pt x="11172010" y="1990992"/>
                  <a:pt x="11170169" y="1987973"/>
                  <a:pt x="11167225" y="1987237"/>
                </a:cubicBezTo>
                <a:lnTo>
                  <a:pt x="11080864" y="1965813"/>
                </a:lnTo>
                <a:cubicBezTo>
                  <a:pt x="11077846" y="1965077"/>
                  <a:pt x="11074828" y="1966917"/>
                  <a:pt x="11074092" y="1969862"/>
                </a:cubicBezTo>
                <a:cubicBezTo>
                  <a:pt x="11073356" y="1972881"/>
                  <a:pt x="11075196" y="1975899"/>
                  <a:pt x="11078140" y="1976636"/>
                </a:cubicBezTo>
                <a:lnTo>
                  <a:pt x="11164501" y="1998060"/>
                </a:lnTo>
                <a:cubicBezTo>
                  <a:pt x="11164942" y="1998207"/>
                  <a:pt x="11165458" y="1998207"/>
                  <a:pt x="11165900" y="1998207"/>
                </a:cubicBezTo>
                <a:cubicBezTo>
                  <a:pt x="11168402" y="1998207"/>
                  <a:pt x="11170685" y="1996514"/>
                  <a:pt x="11171274" y="1994011"/>
                </a:cubicBezTo>
                <a:close/>
                <a:moveTo>
                  <a:pt x="11286126" y="2016466"/>
                </a:moveTo>
                <a:cubicBezTo>
                  <a:pt x="11286715" y="2013447"/>
                  <a:pt x="11284727" y="2010502"/>
                  <a:pt x="11281709" y="2009913"/>
                </a:cubicBezTo>
                <a:lnTo>
                  <a:pt x="11166930" y="1987237"/>
                </a:lnTo>
                <a:cubicBezTo>
                  <a:pt x="11163912" y="1986648"/>
                  <a:pt x="11160966" y="1988563"/>
                  <a:pt x="11160378" y="1991655"/>
                </a:cubicBezTo>
                <a:cubicBezTo>
                  <a:pt x="11159789" y="1994673"/>
                  <a:pt x="11161777" y="1997618"/>
                  <a:pt x="11164795" y="1998207"/>
                </a:cubicBezTo>
                <a:lnTo>
                  <a:pt x="11279574" y="2020883"/>
                </a:lnTo>
                <a:cubicBezTo>
                  <a:pt x="11279942" y="2020957"/>
                  <a:pt x="11280310" y="2020957"/>
                  <a:pt x="11280678" y="2020957"/>
                </a:cubicBezTo>
                <a:cubicBezTo>
                  <a:pt x="11283255" y="2020883"/>
                  <a:pt x="11285611" y="2019116"/>
                  <a:pt x="11286126" y="2016466"/>
                </a:cubicBezTo>
                <a:close/>
                <a:moveTo>
                  <a:pt x="11397298" y="2031485"/>
                </a:moveTo>
                <a:cubicBezTo>
                  <a:pt x="11397739" y="2028466"/>
                  <a:pt x="11395604" y="2025595"/>
                  <a:pt x="11392512" y="2025227"/>
                </a:cubicBezTo>
                <a:lnTo>
                  <a:pt x="11281341" y="2009840"/>
                </a:lnTo>
                <a:cubicBezTo>
                  <a:pt x="11278322" y="2009472"/>
                  <a:pt x="11275451" y="2011533"/>
                  <a:pt x="11275082" y="2014625"/>
                </a:cubicBezTo>
                <a:cubicBezTo>
                  <a:pt x="11274641" y="2017644"/>
                  <a:pt x="11276776" y="2020515"/>
                  <a:pt x="11279868" y="2020883"/>
                </a:cubicBezTo>
                <a:lnTo>
                  <a:pt x="11391039" y="2036270"/>
                </a:lnTo>
                <a:cubicBezTo>
                  <a:pt x="11391334" y="2036270"/>
                  <a:pt x="11391555" y="2036344"/>
                  <a:pt x="11391850" y="2036344"/>
                </a:cubicBezTo>
                <a:cubicBezTo>
                  <a:pt x="11394574" y="2036270"/>
                  <a:pt x="11396929" y="2034283"/>
                  <a:pt x="11397298" y="2031485"/>
                </a:cubicBezTo>
                <a:close/>
                <a:moveTo>
                  <a:pt x="11500444" y="2037375"/>
                </a:moveTo>
                <a:cubicBezTo>
                  <a:pt x="11500664" y="2034283"/>
                  <a:pt x="11498308" y="2031632"/>
                  <a:pt x="11495216" y="2031485"/>
                </a:cubicBezTo>
                <a:lnTo>
                  <a:pt x="11392143" y="2025153"/>
                </a:lnTo>
                <a:cubicBezTo>
                  <a:pt x="11389052" y="2025006"/>
                  <a:pt x="11386401" y="2027288"/>
                  <a:pt x="11386254" y="2030381"/>
                </a:cubicBezTo>
                <a:cubicBezTo>
                  <a:pt x="11386033" y="2033473"/>
                  <a:pt x="11388389" y="2036123"/>
                  <a:pt x="11391481" y="2036270"/>
                </a:cubicBezTo>
                <a:lnTo>
                  <a:pt x="11494554" y="2042602"/>
                </a:lnTo>
                <a:cubicBezTo>
                  <a:pt x="11494701" y="2042602"/>
                  <a:pt x="11494848" y="2042602"/>
                  <a:pt x="11494922" y="2042602"/>
                </a:cubicBezTo>
                <a:cubicBezTo>
                  <a:pt x="11497866" y="2042602"/>
                  <a:pt x="11500296" y="2040320"/>
                  <a:pt x="11500444" y="2037375"/>
                </a:cubicBezTo>
                <a:close/>
                <a:moveTo>
                  <a:pt x="11495142" y="2042602"/>
                </a:moveTo>
                <a:lnTo>
                  <a:pt x="11585846" y="2038258"/>
                </a:lnTo>
                <a:cubicBezTo>
                  <a:pt x="11588938" y="2038111"/>
                  <a:pt x="11591295" y="2035461"/>
                  <a:pt x="11591147" y="2032442"/>
                </a:cubicBezTo>
                <a:cubicBezTo>
                  <a:pt x="11591000" y="2029350"/>
                  <a:pt x="11588644" y="2027067"/>
                  <a:pt x="11585331" y="2027141"/>
                </a:cubicBezTo>
                <a:lnTo>
                  <a:pt x="11494627" y="2031485"/>
                </a:lnTo>
                <a:cubicBezTo>
                  <a:pt x="11491535" y="2031632"/>
                  <a:pt x="11489179" y="2034283"/>
                  <a:pt x="11489327" y="2037301"/>
                </a:cubicBezTo>
                <a:cubicBezTo>
                  <a:pt x="11489473" y="2040320"/>
                  <a:pt x="11491977" y="2042602"/>
                  <a:pt x="11494922" y="2042602"/>
                </a:cubicBezTo>
                <a:cubicBezTo>
                  <a:pt x="11494995" y="2042602"/>
                  <a:pt x="11495069" y="2042602"/>
                  <a:pt x="11495142" y="2042602"/>
                </a:cubicBezTo>
                <a:close/>
                <a:moveTo>
                  <a:pt x="11586730" y="2038111"/>
                </a:moveTo>
                <a:lnTo>
                  <a:pt x="11659837" y="2023239"/>
                </a:lnTo>
                <a:cubicBezTo>
                  <a:pt x="11662856" y="2022650"/>
                  <a:pt x="11664844" y="2019705"/>
                  <a:pt x="11664182" y="2016687"/>
                </a:cubicBezTo>
                <a:cubicBezTo>
                  <a:pt x="11663592" y="2013668"/>
                  <a:pt x="11660574" y="2011680"/>
                  <a:pt x="11657629" y="2012343"/>
                </a:cubicBezTo>
                <a:lnTo>
                  <a:pt x="11584521" y="2027215"/>
                </a:lnTo>
                <a:cubicBezTo>
                  <a:pt x="11581502" y="2027804"/>
                  <a:pt x="11579515" y="2030749"/>
                  <a:pt x="11580177" y="2033767"/>
                </a:cubicBezTo>
                <a:cubicBezTo>
                  <a:pt x="11580692" y="2036418"/>
                  <a:pt x="11583049" y="2038258"/>
                  <a:pt x="11585699" y="2038258"/>
                </a:cubicBezTo>
                <a:cubicBezTo>
                  <a:pt x="11585994" y="2038258"/>
                  <a:pt x="11586361" y="2038185"/>
                  <a:pt x="11586730" y="2038111"/>
                </a:cubicBezTo>
                <a:close/>
                <a:moveTo>
                  <a:pt x="11663961" y="2019779"/>
                </a:moveTo>
                <a:lnTo>
                  <a:pt x="11714540" y="1882177"/>
                </a:lnTo>
                <a:cubicBezTo>
                  <a:pt x="11715644" y="1879306"/>
                  <a:pt x="11714098" y="1876066"/>
                  <a:pt x="11711226" y="1875036"/>
                </a:cubicBezTo>
                <a:cubicBezTo>
                  <a:pt x="11708356" y="1873931"/>
                  <a:pt x="11705116" y="1875477"/>
                  <a:pt x="11704085" y="1878349"/>
                </a:cubicBezTo>
                <a:lnTo>
                  <a:pt x="11653506" y="2015950"/>
                </a:lnTo>
                <a:cubicBezTo>
                  <a:pt x="11652401" y="2018822"/>
                  <a:pt x="11653948" y="2022061"/>
                  <a:pt x="11656819" y="2023092"/>
                </a:cubicBezTo>
                <a:cubicBezTo>
                  <a:pt x="11657482" y="2023313"/>
                  <a:pt x="11658144" y="2023460"/>
                  <a:pt x="11658806" y="2023460"/>
                </a:cubicBezTo>
                <a:cubicBezTo>
                  <a:pt x="11661015" y="2023386"/>
                  <a:pt x="11663151" y="2021988"/>
                  <a:pt x="11663961" y="2019779"/>
                </a:cubicBezTo>
                <a:close/>
                <a:moveTo>
                  <a:pt x="11714540" y="1881956"/>
                </a:moveTo>
                <a:lnTo>
                  <a:pt x="11761511" y="1737139"/>
                </a:lnTo>
                <a:cubicBezTo>
                  <a:pt x="11762468" y="1734194"/>
                  <a:pt x="11760849" y="1731029"/>
                  <a:pt x="11757904" y="1730145"/>
                </a:cubicBezTo>
                <a:cubicBezTo>
                  <a:pt x="11754959" y="1729188"/>
                  <a:pt x="11751866" y="1730808"/>
                  <a:pt x="11750909" y="1733753"/>
                </a:cubicBezTo>
                <a:lnTo>
                  <a:pt x="11703937" y="1878570"/>
                </a:lnTo>
                <a:cubicBezTo>
                  <a:pt x="11702980" y="1881514"/>
                  <a:pt x="11704601" y="1884680"/>
                  <a:pt x="11707545" y="1885564"/>
                </a:cubicBezTo>
                <a:cubicBezTo>
                  <a:pt x="11708134" y="1885785"/>
                  <a:pt x="11708723" y="1885858"/>
                  <a:pt x="11709313" y="1885858"/>
                </a:cubicBezTo>
                <a:cubicBezTo>
                  <a:pt x="11711668" y="1885785"/>
                  <a:pt x="11713804" y="1884312"/>
                  <a:pt x="11714540" y="1881956"/>
                </a:cubicBezTo>
                <a:close/>
                <a:moveTo>
                  <a:pt x="11761585" y="1736992"/>
                </a:moveTo>
                <a:lnTo>
                  <a:pt x="11807378" y="1587095"/>
                </a:lnTo>
                <a:cubicBezTo>
                  <a:pt x="11808262" y="1584150"/>
                  <a:pt x="11806642" y="1581058"/>
                  <a:pt x="11803697" y="1580101"/>
                </a:cubicBezTo>
                <a:cubicBezTo>
                  <a:pt x="11800752" y="1579218"/>
                  <a:pt x="11797661" y="1580837"/>
                  <a:pt x="11796703" y="1583782"/>
                </a:cubicBezTo>
                <a:lnTo>
                  <a:pt x="11750909" y="1733679"/>
                </a:lnTo>
                <a:cubicBezTo>
                  <a:pt x="11750026" y="1736624"/>
                  <a:pt x="11751646" y="1739716"/>
                  <a:pt x="11754590" y="1740673"/>
                </a:cubicBezTo>
                <a:cubicBezTo>
                  <a:pt x="11755180" y="1740820"/>
                  <a:pt x="11755695" y="1740894"/>
                  <a:pt x="11756284" y="1740894"/>
                </a:cubicBezTo>
                <a:cubicBezTo>
                  <a:pt x="11758640" y="1740968"/>
                  <a:pt x="11760849" y="1739422"/>
                  <a:pt x="11761585" y="1736992"/>
                </a:cubicBezTo>
                <a:close/>
                <a:moveTo>
                  <a:pt x="11807378" y="1587022"/>
                </a:moveTo>
                <a:lnTo>
                  <a:pt x="11849859" y="1440659"/>
                </a:lnTo>
                <a:cubicBezTo>
                  <a:pt x="11850743" y="1437714"/>
                  <a:pt x="11848976" y="1434622"/>
                  <a:pt x="11846031" y="1433738"/>
                </a:cubicBezTo>
                <a:cubicBezTo>
                  <a:pt x="11843085" y="1432928"/>
                  <a:pt x="11839994" y="1434622"/>
                  <a:pt x="11839110" y="1437567"/>
                </a:cubicBezTo>
                <a:lnTo>
                  <a:pt x="11796630" y="1583929"/>
                </a:lnTo>
                <a:cubicBezTo>
                  <a:pt x="11795746" y="1586874"/>
                  <a:pt x="11797513" y="1589967"/>
                  <a:pt x="11800458" y="1590850"/>
                </a:cubicBezTo>
                <a:cubicBezTo>
                  <a:pt x="11800973" y="1590997"/>
                  <a:pt x="11801562" y="1591071"/>
                  <a:pt x="11802078" y="1591071"/>
                </a:cubicBezTo>
                <a:cubicBezTo>
                  <a:pt x="11804433" y="1591071"/>
                  <a:pt x="11806642" y="1589451"/>
                  <a:pt x="11807378" y="1587022"/>
                </a:cubicBezTo>
                <a:close/>
                <a:moveTo>
                  <a:pt x="11847135" y="1444045"/>
                </a:moveTo>
                <a:lnTo>
                  <a:pt x="11906475" y="1411798"/>
                </a:lnTo>
                <a:cubicBezTo>
                  <a:pt x="11909199" y="1410326"/>
                  <a:pt x="11910156" y="1406939"/>
                  <a:pt x="11908684" y="1404215"/>
                </a:cubicBezTo>
                <a:cubicBezTo>
                  <a:pt x="11907212" y="1401491"/>
                  <a:pt x="11903825" y="1400460"/>
                  <a:pt x="11901101" y="1402007"/>
                </a:cubicBezTo>
                <a:lnTo>
                  <a:pt x="11841761" y="1434254"/>
                </a:lnTo>
                <a:cubicBezTo>
                  <a:pt x="11839037" y="1435726"/>
                  <a:pt x="11838080" y="1439113"/>
                  <a:pt x="11839552" y="1441837"/>
                </a:cubicBezTo>
                <a:cubicBezTo>
                  <a:pt x="11840583" y="1443677"/>
                  <a:pt x="11842497" y="1444782"/>
                  <a:pt x="11844485" y="1444782"/>
                </a:cubicBezTo>
                <a:cubicBezTo>
                  <a:pt x="11845442" y="1444708"/>
                  <a:pt x="11846325" y="1444561"/>
                  <a:pt x="11847135" y="1444045"/>
                </a:cubicBezTo>
                <a:close/>
                <a:moveTo>
                  <a:pt x="11908316" y="1410252"/>
                </a:moveTo>
                <a:lnTo>
                  <a:pt x="11935409" y="1373441"/>
                </a:lnTo>
                <a:cubicBezTo>
                  <a:pt x="11937250" y="1370938"/>
                  <a:pt x="11936734" y="1367477"/>
                  <a:pt x="11934231" y="1365637"/>
                </a:cubicBezTo>
                <a:cubicBezTo>
                  <a:pt x="11931802" y="1363796"/>
                  <a:pt x="11928268" y="1364385"/>
                  <a:pt x="11926427" y="1366815"/>
                </a:cubicBezTo>
                <a:lnTo>
                  <a:pt x="11899334" y="1403626"/>
                </a:lnTo>
                <a:cubicBezTo>
                  <a:pt x="11897493" y="1406130"/>
                  <a:pt x="11898009" y="1409590"/>
                  <a:pt x="11900512" y="1411430"/>
                </a:cubicBezTo>
                <a:cubicBezTo>
                  <a:pt x="11901543" y="1412167"/>
                  <a:pt x="11902720" y="1412535"/>
                  <a:pt x="11903898" y="1412535"/>
                </a:cubicBezTo>
                <a:cubicBezTo>
                  <a:pt x="11905518" y="1412535"/>
                  <a:pt x="11907212" y="1411725"/>
                  <a:pt x="11908316" y="1410252"/>
                </a:cubicBezTo>
                <a:close/>
                <a:moveTo>
                  <a:pt x="10702295" y="2989838"/>
                </a:moveTo>
                <a:lnTo>
                  <a:pt x="10779525" y="2943971"/>
                </a:lnTo>
                <a:cubicBezTo>
                  <a:pt x="10782176" y="2942425"/>
                  <a:pt x="10783059" y="2938964"/>
                  <a:pt x="10781439" y="2936314"/>
                </a:cubicBezTo>
                <a:cubicBezTo>
                  <a:pt x="10779893" y="2933664"/>
                  <a:pt x="10776433" y="2932780"/>
                  <a:pt x="10773782" y="2934400"/>
                </a:cubicBezTo>
                <a:lnTo>
                  <a:pt x="10696552" y="2980267"/>
                </a:lnTo>
                <a:cubicBezTo>
                  <a:pt x="10693901" y="2981813"/>
                  <a:pt x="10693018" y="2985274"/>
                  <a:pt x="10694637" y="2987924"/>
                </a:cubicBezTo>
                <a:cubicBezTo>
                  <a:pt x="10695668" y="2989691"/>
                  <a:pt x="10697583" y="2990648"/>
                  <a:pt x="10699497" y="2990648"/>
                </a:cubicBezTo>
                <a:cubicBezTo>
                  <a:pt x="10700454" y="2990648"/>
                  <a:pt x="10701411" y="2990427"/>
                  <a:pt x="10702295" y="2989838"/>
                </a:cubicBezTo>
                <a:close/>
                <a:moveTo>
                  <a:pt x="10630586" y="3063093"/>
                </a:moveTo>
                <a:lnTo>
                  <a:pt x="10703399" y="2989028"/>
                </a:lnTo>
                <a:cubicBezTo>
                  <a:pt x="10705534" y="2986820"/>
                  <a:pt x="10705534" y="2983286"/>
                  <a:pt x="10703325" y="2981151"/>
                </a:cubicBezTo>
                <a:cubicBezTo>
                  <a:pt x="10701116" y="2979015"/>
                  <a:pt x="10697583" y="2979015"/>
                  <a:pt x="10695447" y="2981224"/>
                </a:cubicBezTo>
                <a:lnTo>
                  <a:pt x="10622634" y="3055289"/>
                </a:lnTo>
                <a:cubicBezTo>
                  <a:pt x="10620499" y="3057498"/>
                  <a:pt x="10620499" y="3061032"/>
                  <a:pt x="10622707" y="3063167"/>
                </a:cubicBezTo>
                <a:cubicBezTo>
                  <a:pt x="10623812" y="3064271"/>
                  <a:pt x="10625211" y="3064786"/>
                  <a:pt x="10626683" y="3064786"/>
                </a:cubicBezTo>
                <a:cubicBezTo>
                  <a:pt x="10628082" y="3064713"/>
                  <a:pt x="10629481" y="3064198"/>
                  <a:pt x="10630586" y="3063093"/>
                </a:cubicBezTo>
                <a:close/>
                <a:moveTo>
                  <a:pt x="10561306" y="3133845"/>
                </a:moveTo>
                <a:lnTo>
                  <a:pt x="10630512" y="3063093"/>
                </a:lnTo>
                <a:cubicBezTo>
                  <a:pt x="10632646" y="3060884"/>
                  <a:pt x="10632646" y="3057350"/>
                  <a:pt x="10630438" y="3055216"/>
                </a:cubicBezTo>
                <a:cubicBezTo>
                  <a:pt x="10628229" y="3053080"/>
                  <a:pt x="10624695" y="3053080"/>
                  <a:pt x="10622560" y="3055289"/>
                </a:cubicBezTo>
                <a:lnTo>
                  <a:pt x="10553355" y="3126041"/>
                </a:lnTo>
                <a:cubicBezTo>
                  <a:pt x="10551220" y="3128250"/>
                  <a:pt x="10551220" y="3131784"/>
                  <a:pt x="10553429" y="3133919"/>
                </a:cubicBezTo>
                <a:cubicBezTo>
                  <a:pt x="10554532" y="3135023"/>
                  <a:pt x="10555932" y="3135538"/>
                  <a:pt x="10557404" y="3135538"/>
                </a:cubicBezTo>
                <a:cubicBezTo>
                  <a:pt x="10558803" y="3135538"/>
                  <a:pt x="10560275" y="3134949"/>
                  <a:pt x="10561306" y="3133845"/>
                </a:cubicBezTo>
                <a:close/>
                <a:moveTo>
                  <a:pt x="10493647" y="3196793"/>
                </a:moveTo>
                <a:lnTo>
                  <a:pt x="10561085" y="3133992"/>
                </a:lnTo>
                <a:cubicBezTo>
                  <a:pt x="10563368" y="3131931"/>
                  <a:pt x="10563441" y="3128397"/>
                  <a:pt x="10561380" y="3126114"/>
                </a:cubicBezTo>
                <a:cubicBezTo>
                  <a:pt x="10559318" y="3123832"/>
                  <a:pt x="10555784" y="3123759"/>
                  <a:pt x="10553501" y="3125820"/>
                </a:cubicBezTo>
                <a:lnTo>
                  <a:pt x="10486063" y="3188621"/>
                </a:lnTo>
                <a:cubicBezTo>
                  <a:pt x="10483781" y="3190682"/>
                  <a:pt x="10483707" y="3194216"/>
                  <a:pt x="10485768" y="3196498"/>
                </a:cubicBezTo>
                <a:cubicBezTo>
                  <a:pt x="10486873" y="3197676"/>
                  <a:pt x="10488419" y="3198265"/>
                  <a:pt x="10489892" y="3198265"/>
                </a:cubicBezTo>
                <a:cubicBezTo>
                  <a:pt x="10491290" y="3198265"/>
                  <a:pt x="10492616" y="3197824"/>
                  <a:pt x="10493647" y="3196793"/>
                </a:cubicBezTo>
                <a:close/>
                <a:moveTo>
                  <a:pt x="10432171" y="3242734"/>
                </a:moveTo>
                <a:lnTo>
                  <a:pt x="10493205" y="3197235"/>
                </a:lnTo>
                <a:cubicBezTo>
                  <a:pt x="10495707" y="3195394"/>
                  <a:pt x="10496150" y="3191934"/>
                  <a:pt x="10494383" y="3189430"/>
                </a:cubicBezTo>
                <a:cubicBezTo>
                  <a:pt x="10492542" y="3186927"/>
                  <a:pt x="10489008" y="3186486"/>
                  <a:pt x="10486578" y="3188326"/>
                </a:cubicBezTo>
                <a:lnTo>
                  <a:pt x="10425545" y="3233825"/>
                </a:lnTo>
                <a:cubicBezTo>
                  <a:pt x="10423041" y="3235666"/>
                  <a:pt x="10422600" y="3239126"/>
                  <a:pt x="10424367" y="3241629"/>
                </a:cubicBezTo>
                <a:cubicBezTo>
                  <a:pt x="10425472" y="3243102"/>
                  <a:pt x="10427165" y="3243912"/>
                  <a:pt x="10428858" y="3243838"/>
                </a:cubicBezTo>
                <a:cubicBezTo>
                  <a:pt x="10430036" y="3243764"/>
                  <a:pt x="10431213" y="3243470"/>
                  <a:pt x="10432171" y="3242734"/>
                </a:cubicBezTo>
                <a:close/>
                <a:moveTo>
                  <a:pt x="7255036" y="1970967"/>
                </a:moveTo>
                <a:cubicBezTo>
                  <a:pt x="7256435" y="1968243"/>
                  <a:pt x="7255331" y="1964856"/>
                  <a:pt x="7252533" y="1963531"/>
                </a:cubicBezTo>
                <a:lnTo>
                  <a:pt x="7221390" y="1947996"/>
                </a:lnTo>
                <a:cubicBezTo>
                  <a:pt x="7218666" y="1946597"/>
                  <a:pt x="7215280" y="1947702"/>
                  <a:pt x="7213955" y="1950499"/>
                </a:cubicBezTo>
                <a:cubicBezTo>
                  <a:pt x="7212556" y="1953223"/>
                  <a:pt x="7213660" y="1956610"/>
                  <a:pt x="7216457" y="1957935"/>
                </a:cubicBezTo>
                <a:lnTo>
                  <a:pt x="7247600" y="1973543"/>
                </a:lnTo>
                <a:cubicBezTo>
                  <a:pt x="7248410" y="1973985"/>
                  <a:pt x="7249294" y="1974133"/>
                  <a:pt x="7250103" y="1974133"/>
                </a:cubicBezTo>
                <a:cubicBezTo>
                  <a:pt x="7252165" y="1973985"/>
                  <a:pt x="7254079" y="1972881"/>
                  <a:pt x="7255036" y="1970967"/>
                </a:cubicBezTo>
                <a:close/>
                <a:moveTo>
                  <a:pt x="7305026" y="1992023"/>
                </a:moveTo>
                <a:cubicBezTo>
                  <a:pt x="7306204" y="1989225"/>
                  <a:pt x="7304953" y="1985912"/>
                  <a:pt x="7302081" y="1984734"/>
                </a:cubicBezTo>
                <a:lnTo>
                  <a:pt x="7252312" y="1963383"/>
                </a:lnTo>
                <a:cubicBezTo>
                  <a:pt x="7249514" y="1962205"/>
                  <a:pt x="7246201" y="1963457"/>
                  <a:pt x="7245023" y="1966328"/>
                </a:cubicBezTo>
                <a:cubicBezTo>
                  <a:pt x="7243846" y="1969126"/>
                  <a:pt x="7245097" y="1972439"/>
                  <a:pt x="7247968" y="1973617"/>
                </a:cubicBezTo>
                <a:lnTo>
                  <a:pt x="7297737" y="1994968"/>
                </a:lnTo>
                <a:cubicBezTo>
                  <a:pt x="7298474" y="1995262"/>
                  <a:pt x="7299210" y="1995410"/>
                  <a:pt x="7299946" y="1995410"/>
                </a:cubicBezTo>
                <a:cubicBezTo>
                  <a:pt x="7302081" y="1995410"/>
                  <a:pt x="7304069" y="1994158"/>
                  <a:pt x="7305026" y="1992023"/>
                </a:cubicBezTo>
                <a:close/>
                <a:moveTo>
                  <a:pt x="7310401" y="1991507"/>
                </a:moveTo>
                <a:cubicBezTo>
                  <a:pt x="7310916" y="1988489"/>
                  <a:pt x="7308781" y="1985618"/>
                  <a:pt x="7305762" y="1985102"/>
                </a:cubicBezTo>
                <a:lnTo>
                  <a:pt x="7300756" y="1984292"/>
                </a:lnTo>
                <a:cubicBezTo>
                  <a:pt x="7297664" y="1983777"/>
                  <a:pt x="7294866" y="1985912"/>
                  <a:pt x="7294351" y="1988931"/>
                </a:cubicBezTo>
                <a:cubicBezTo>
                  <a:pt x="7293835" y="1991949"/>
                  <a:pt x="7295970" y="1994821"/>
                  <a:pt x="7298989" y="1995336"/>
                </a:cubicBezTo>
                <a:lnTo>
                  <a:pt x="7303996" y="1996146"/>
                </a:lnTo>
                <a:cubicBezTo>
                  <a:pt x="7304290" y="1996219"/>
                  <a:pt x="7304585" y="1996219"/>
                  <a:pt x="7304953" y="1996219"/>
                </a:cubicBezTo>
                <a:cubicBezTo>
                  <a:pt x="7307603" y="1996146"/>
                  <a:pt x="7309959" y="1994232"/>
                  <a:pt x="7310401" y="1991507"/>
                </a:cubicBezTo>
                <a:close/>
                <a:moveTo>
                  <a:pt x="7305321" y="1996146"/>
                </a:moveTo>
                <a:lnTo>
                  <a:pt x="7352366" y="1992244"/>
                </a:lnTo>
                <a:cubicBezTo>
                  <a:pt x="7355458" y="1991949"/>
                  <a:pt x="7357740" y="1989299"/>
                  <a:pt x="7357446" y="1986207"/>
                </a:cubicBezTo>
                <a:cubicBezTo>
                  <a:pt x="7357151" y="1983114"/>
                  <a:pt x="7354354" y="1980759"/>
                  <a:pt x="7351409" y="1981127"/>
                </a:cubicBezTo>
                <a:lnTo>
                  <a:pt x="7304364" y="1985029"/>
                </a:lnTo>
                <a:cubicBezTo>
                  <a:pt x="7301272" y="1985323"/>
                  <a:pt x="7298989" y="1987973"/>
                  <a:pt x="7299284" y="1991066"/>
                </a:cubicBezTo>
                <a:cubicBezTo>
                  <a:pt x="7299505" y="1994011"/>
                  <a:pt x="7302008" y="1996219"/>
                  <a:pt x="7304879" y="1996219"/>
                </a:cubicBezTo>
                <a:cubicBezTo>
                  <a:pt x="7305026" y="1996219"/>
                  <a:pt x="7305173" y="1996219"/>
                  <a:pt x="7305321" y="1996146"/>
                </a:cubicBezTo>
                <a:close/>
                <a:moveTo>
                  <a:pt x="7426136" y="2064026"/>
                </a:moveTo>
                <a:cubicBezTo>
                  <a:pt x="7428345" y="2061891"/>
                  <a:pt x="7428418" y="2058357"/>
                  <a:pt x="7426284" y="2056149"/>
                </a:cubicBezTo>
                <a:lnTo>
                  <a:pt x="7355900" y="1982893"/>
                </a:lnTo>
                <a:cubicBezTo>
                  <a:pt x="7353765" y="1980685"/>
                  <a:pt x="7350231" y="1980611"/>
                  <a:pt x="7348022" y="1982746"/>
                </a:cubicBezTo>
                <a:cubicBezTo>
                  <a:pt x="7345813" y="1984881"/>
                  <a:pt x="7345740" y="1988415"/>
                  <a:pt x="7347875" y="1990624"/>
                </a:cubicBezTo>
                <a:lnTo>
                  <a:pt x="7418259" y="2063879"/>
                </a:lnTo>
                <a:cubicBezTo>
                  <a:pt x="7419363" y="2065057"/>
                  <a:pt x="7420835" y="2065572"/>
                  <a:pt x="7422308" y="2065572"/>
                </a:cubicBezTo>
                <a:cubicBezTo>
                  <a:pt x="7423707" y="2065572"/>
                  <a:pt x="7425032" y="2065057"/>
                  <a:pt x="7426136" y="2064026"/>
                </a:cubicBezTo>
                <a:close/>
                <a:moveTo>
                  <a:pt x="7436444" y="2074775"/>
                </a:moveTo>
                <a:cubicBezTo>
                  <a:pt x="7438652" y="2072640"/>
                  <a:pt x="7438726" y="2069106"/>
                  <a:pt x="7436591" y="2066898"/>
                </a:cubicBezTo>
                <a:lnTo>
                  <a:pt x="7426284" y="2056149"/>
                </a:lnTo>
                <a:cubicBezTo>
                  <a:pt x="7424149" y="2053940"/>
                  <a:pt x="7420614" y="2053866"/>
                  <a:pt x="7418406" y="2056001"/>
                </a:cubicBezTo>
                <a:cubicBezTo>
                  <a:pt x="7416197" y="2058136"/>
                  <a:pt x="7416124" y="2061670"/>
                  <a:pt x="7418259" y="2063879"/>
                </a:cubicBezTo>
                <a:lnTo>
                  <a:pt x="7428566" y="2074628"/>
                </a:lnTo>
                <a:cubicBezTo>
                  <a:pt x="7429670" y="2075806"/>
                  <a:pt x="7431143" y="2076321"/>
                  <a:pt x="7432615" y="2076321"/>
                </a:cubicBezTo>
                <a:cubicBezTo>
                  <a:pt x="7434014" y="2076321"/>
                  <a:pt x="7435413" y="2075806"/>
                  <a:pt x="7436444" y="2074775"/>
                </a:cubicBezTo>
                <a:close/>
                <a:moveTo>
                  <a:pt x="7459929" y="2099218"/>
                </a:moveTo>
                <a:cubicBezTo>
                  <a:pt x="7462138" y="2097083"/>
                  <a:pt x="7462212" y="2093549"/>
                  <a:pt x="7460077" y="2091341"/>
                </a:cubicBezTo>
                <a:lnTo>
                  <a:pt x="7436591" y="2066898"/>
                </a:lnTo>
                <a:cubicBezTo>
                  <a:pt x="7434456" y="2064689"/>
                  <a:pt x="7430922" y="2064615"/>
                  <a:pt x="7428713" y="2066750"/>
                </a:cubicBezTo>
                <a:cubicBezTo>
                  <a:pt x="7426505" y="2068886"/>
                  <a:pt x="7426431" y="2072419"/>
                  <a:pt x="7428566" y="2074628"/>
                </a:cubicBezTo>
                <a:lnTo>
                  <a:pt x="7452052" y="2099071"/>
                </a:lnTo>
                <a:cubicBezTo>
                  <a:pt x="7453156" y="2100249"/>
                  <a:pt x="7454629" y="2100764"/>
                  <a:pt x="7456101" y="2100764"/>
                </a:cubicBezTo>
                <a:cubicBezTo>
                  <a:pt x="7457500" y="2100764"/>
                  <a:pt x="7458899" y="2100249"/>
                  <a:pt x="7459929" y="2099218"/>
                </a:cubicBezTo>
                <a:close/>
                <a:moveTo>
                  <a:pt x="7600402" y="2095905"/>
                </a:moveTo>
                <a:cubicBezTo>
                  <a:pt x="7600402" y="2092813"/>
                  <a:pt x="7597899" y="2090310"/>
                  <a:pt x="7594880" y="2090310"/>
                </a:cubicBezTo>
                <a:lnTo>
                  <a:pt x="7456175" y="2089647"/>
                </a:lnTo>
                <a:cubicBezTo>
                  <a:pt x="7456175" y="2089647"/>
                  <a:pt x="7456101" y="2089647"/>
                  <a:pt x="7456101" y="2089647"/>
                </a:cubicBezTo>
                <a:cubicBezTo>
                  <a:pt x="7453082" y="2089647"/>
                  <a:pt x="7450579" y="2092150"/>
                  <a:pt x="7450579" y="2095169"/>
                </a:cubicBezTo>
                <a:cubicBezTo>
                  <a:pt x="7450579" y="2098261"/>
                  <a:pt x="7453082" y="2100764"/>
                  <a:pt x="7456101" y="2100764"/>
                </a:cubicBezTo>
                <a:lnTo>
                  <a:pt x="7594807" y="2101427"/>
                </a:lnTo>
                <a:cubicBezTo>
                  <a:pt x="7594807" y="2101427"/>
                  <a:pt x="7594880" y="2101427"/>
                  <a:pt x="7594880" y="2101427"/>
                </a:cubicBezTo>
                <a:cubicBezTo>
                  <a:pt x="7597899" y="2101427"/>
                  <a:pt x="7600402" y="2098924"/>
                  <a:pt x="7600402" y="2095905"/>
                </a:cubicBezTo>
                <a:close/>
                <a:moveTo>
                  <a:pt x="7744409" y="2111734"/>
                </a:moveTo>
                <a:cubicBezTo>
                  <a:pt x="7744704" y="2108642"/>
                  <a:pt x="7742495" y="2105918"/>
                  <a:pt x="7739476" y="2105623"/>
                </a:cubicBezTo>
                <a:lnTo>
                  <a:pt x="7595396" y="2090383"/>
                </a:lnTo>
                <a:cubicBezTo>
                  <a:pt x="7592377" y="2090089"/>
                  <a:pt x="7589580" y="2092298"/>
                  <a:pt x="7589285" y="2095316"/>
                </a:cubicBezTo>
                <a:cubicBezTo>
                  <a:pt x="7588991" y="2098408"/>
                  <a:pt x="7591199" y="2101133"/>
                  <a:pt x="7594218" y="2101427"/>
                </a:cubicBezTo>
                <a:lnTo>
                  <a:pt x="7738299" y="2116667"/>
                </a:lnTo>
                <a:cubicBezTo>
                  <a:pt x="7738519" y="2116667"/>
                  <a:pt x="7738740" y="2116667"/>
                  <a:pt x="7738961" y="2116667"/>
                </a:cubicBezTo>
                <a:cubicBezTo>
                  <a:pt x="7741685" y="2116667"/>
                  <a:pt x="7744115" y="2114532"/>
                  <a:pt x="7744409" y="2111734"/>
                </a:cubicBezTo>
                <a:close/>
                <a:moveTo>
                  <a:pt x="7892687" y="2138018"/>
                </a:moveTo>
                <a:cubicBezTo>
                  <a:pt x="7893202" y="2134999"/>
                  <a:pt x="7891214" y="2132128"/>
                  <a:pt x="7888122" y="2131539"/>
                </a:cubicBezTo>
                <a:lnTo>
                  <a:pt x="7739845" y="2105623"/>
                </a:lnTo>
                <a:cubicBezTo>
                  <a:pt x="7736826" y="2105108"/>
                  <a:pt x="7733955" y="2107096"/>
                  <a:pt x="7733366" y="2110188"/>
                </a:cubicBezTo>
                <a:cubicBezTo>
                  <a:pt x="7732850" y="2113207"/>
                  <a:pt x="7734838" y="2116078"/>
                  <a:pt x="7737931" y="2116667"/>
                </a:cubicBezTo>
                <a:lnTo>
                  <a:pt x="7886208" y="2142582"/>
                </a:lnTo>
                <a:cubicBezTo>
                  <a:pt x="7886575" y="2142656"/>
                  <a:pt x="7886870" y="2142656"/>
                  <a:pt x="7887239" y="2142656"/>
                </a:cubicBezTo>
                <a:cubicBezTo>
                  <a:pt x="7889815" y="2142582"/>
                  <a:pt x="7892171" y="2140668"/>
                  <a:pt x="7892687" y="2138018"/>
                </a:cubicBezTo>
                <a:close/>
                <a:moveTo>
                  <a:pt x="8044203" y="2170927"/>
                </a:moveTo>
                <a:cubicBezTo>
                  <a:pt x="8044865" y="2167909"/>
                  <a:pt x="8042951" y="2164964"/>
                  <a:pt x="8039933" y="2164301"/>
                </a:cubicBezTo>
                <a:lnTo>
                  <a:pt x="7888342" y="2131539"/>
                </a:lnTo>
                <a:cubicBezTo>
                  <a:pt x="7885324" y="2130950"/>
                  <a:pt x="7882379" y="2132790"/>
                  <a:pt x="7881717" y="2135809"/>
                </a:cubicBezTo>
                <a:cubicBezTo>
                  <a:pt x="7881054" y="2138828"/>
                  <a:pt x="7882968" y="2141773"/>
                  <a:pt x="7885987" y="2142435"/>
                </a:cubicBezTo>
                <a:lnTo>
                  <a:pt x="8037577" y="2175198"/>
                </a:lnTo>
                <a:cubicBezTo>
                  <a:pt x="8038019" y="2175271"/>
                  <a:pt x="8038386" y="2175345"/>
                  <a:pt x="8038829" y="2175345"/>
                </a:cubicBezTo>
                <a:cubicBezTo>
                  <a:pt x="8041405" y="2175345"/>
                  <a:pt x="8043688" y="2173578"/>
                  <a:pt x="8044203" y="2170927"/>
                </a:cubicBezTo>
                <a:close/>
                <a:moveTo>
                  <a:pt x="8119814" y="2195665"/>
                </a:moveTo>
                <a:cubicBezTo>
                  <a:pt x="8120771" y="2192720"/>
                  <a:pt x="8119152" y="2189628"/>
                  <a:pt x="8116207" y="2188670"/>
                </a:cubicBezTo>
                <a:lnTo>
                  <a:pt x="8040522" y="2164448"/>
                </a:lnTo>
                <a:cubicBezTo>
                  <a:pt x="8037577" y="2163565"/>
                  <a:pt x="8034485" y="2165111"/>
                  <a:pt x="8033528" y="2168056"/>
                </a:cubicBezTo>
                <a:cubicBezTo>
                  <a:pt x="8032571" y="2171001"/>
                  <a:pt x="8034190" y="2174093"/>
                  <a:pt x="8037135" y="2175050"/>
                </a:cubicBezTo>
                <a:lnTo>
                  <a:pt x="8112820" y="2199272"/>
                </a:lnTo>
                <a:cubicBezTo>
                  <a:pt x="8113409" y="2199419"/>
                  <a:pt x="8113998" y="2199567"/>
                  <a:pt x="8114587" y="2199567"/>
                </a:cubicBezTo>
                <a:cubicBezTo>
                  <a:pt x="8116869" y="2199493"/>
                  <a:pt x="8119004" y="2198021"/>
                  <a:pt x="8119814" y="2195665"/>
                </a:cubicBezTo>
                <a:close/>
                <a:moveTo>
                  <a:pt x="10579049" y="3146803"/>
                </a:moveTo>
                <a:lnTo>
                  <a:pt x="10643617" y="3085475"/>
                </a:lnTo>
                <a:cubicBezTo>
                  <a:pt x="10645825" y="3083339"/>
                  <a:pt x="10645973" y="3079806"/>
                  <a:pt x="10643837" y="3077597"/>
                </a:cubicBezTo>
                <a:cubicBezTo>
                  <a:pt x="10641703" y="3075388"/>
                  <a:pt x="10638168" y="3075315"/>
                  <a:pt x="10635960" y="3077376"/>
                </a:cubicBezTo>
                <a:lnTo>
                  <a:pt x="10571392" y="3138704"/>
                </a:lnTo>
                <a:cubicBezTo>
                  <a:pt x="10569183" y="3140839"/>
                  <a:pt x="10569037" y="3144373"/>
                  <a:pt x="10571171" y="3146582"/>
                </a:cubicBezTo>
                <a:cubicBezTo>
                  <a:pt x="10572276" y="3147760"/>
                  <a:pt x="10573748" y="3148349"/>
                  <a:pt x="10575221" y="3148349"/>
                </a:cubicBezTo>
                <a:cubicBezTo>
                  <a:pt x="10576619" y="3148349"/>
                  <a:pt x="10577945" y="3147833"/>
                  <a:pt x="10579049" y="3146803"/>
                </a:cubicBezTo>
                <a:close/>
                <a:moveTo>
                  <a:pt x="10492690" y="3197529"/>
                </a:moveTo>
                <a:lnTo>
                  <a:pt x="10578019" y="3147539"/>
                </a:lnTo>
                <a:cubicBezTo>
                  <a:pt x="10580669" y="3145993"/>
                  <a:pt x="10581552" y="3142533"/>
                  <a:pt x="10580007" y="3139882"/>
                </a:cubicBezTo>
                <a:cubicBezTo>
                  <a:pt x="10578460" y="3137232"/>
                  <a:pt x="10575000" y="3136348"/>
                  <a:pt x="10572349" y="3137894"/>
                </a:cubicBezTo>
                <a:lnTo>
                  <a:pt x="10487020" y="3187884"/>
                </a:lnTo>
                <a:cubicBezTo>
                  <a:pt x="10484370" y="3189430"/>
                  <a:pt x="10483487" y="3192891"/>
                  <a:pt x="10485032" y="3195541"/>
                </a:cubicBezTo>
                <a:cubicBezTo>
                  <a:pt x="10486063" y="3197308"/>
                  <a:pt x="10487978" y="3198339"/>
                  <a:pt x="10489892" y="3198265"/>
                </a:cubicBezTo>
                <a:cubicBezTo>
                  <a:pt x="10490849" y="3198265"/>
                  <a:pt x="10491806" y="3198045"/>
                  <a:pt x="10492690" y="3197529"/>
                </a:cubicBezTo>
                <a:close/>
                <a:moveTo>
                  <a:pt x="10451828" y="3209751"/>
                </a:moveTo>
                <a:lnTo>
                  <a:pt x="10491511" y="3198045"/>
                </a:lnTo>
                <a:cubicBezTo>
                  <a:pt x="10494456" y="3197161"/>
                  <a:pt x="10496150" y="3194069"/>
                  <a:pt x="10495266" y="3191124"/>
                </a:cubicBezTo>
                <a:cubicBezTo>
                  <a:pt x="10494383" y="3188179"/>
                  <a:pt x="10491290" y="3186412"/>
                  <a:pt x="10488345" y="3187369"/>
                </a:cubicBezTo>
                <a:lnTo>
                  <a:pt x="10448662" y="3199075"/>
                </a:lnTo>
                <a:cubicBezTo>
                  <a:pt x="10445718" y="3199959"/>
                  <a:pt x="10444024" y="3203051"/>
                  <a:pt x="10444907" y="3205996"/>
                </a:cubicBezTo>
                <a:cubicBezTo>
                  <a:pt x="10445644" y="3208425"/>
                  <a:pt x="10447852" y="3210045"/>
                  <a:pt x="10450283" y="3209971"/>
                </a:cubicBezTo>
                <a:cubicBezTo>
                  <a:pt x="10450797" y="3209971"/>
                  <a:pt x="10451313" y="3209898"/>
                  <a:pt x="10451828" y="3209751"/>
                </a:cubicBezTo>
                <a:close/>
                <a:moveTo>
                  <a:pt x="11057748" y="2234832"/>
                </a:moveTo>
                <a:cubicBezTo>
                  <a:pt x="11058851" y="2231961"/>
                  <a:pt x="11057453" y="2228721"/>
                  <a:pt x="11054581" y="2227617"/>
                </a:cubicBezTo>
                <a:lnTo>
                  <a:pt x="10973448" y="2196401"/>
                </a:lnTo>
                <a:cubicBezTo>
                  <a:pt x="10970651" y="2195296"/>
                  <a:pt x="10967338" y="2196695"/>
                  <a:pt x="10966233" y="2199567"/>
                </a:cubicBezTo>
                <a:cubicBezTo>
                  <a:pt x="10965129" y="2202438"/>
                  <a:pt x="10966528" y="2205677"/>
                  <a:pt x="10969400" y="2206782"/>
                </a:cubicBezTo>
                <a:lnTo>
                  <a:pt x="11050532" y="2237998"/>
                </a:lnTo>
                <a:cubicBezTo>
                  <a:pt x="11051195" y="2238292"/>
                  <a:pt x="11051857" y="2238366"/>
                  <a:pt x="11052593" y="2238366"/>
                </a:cubicBezTo>
                <a:cubicBezTo>
                  <a:pt x="11054802" y="2238366"/>
                  <a:pt x="11056864" y="2237041"/>
                  <a:pt x="11057748" y="2234832"/>
                </a:cubicBezTo>
                <a:close/>
                <a:moveTo>
                  <a:pt x="11170685" y="2267006"/>
                </a:moveTo>
                <a:cubicBezTo>
                  <a:pt x="11171569" y="2264061"/>
                  <a:pt x="11169802" y="2260968"/>
                  <a:pt x="11166857" y="2260085"/>
                </a:cubicBezTo>
                <a:lnTo>
                  <a:pt x="11054066" y="2227470"/>
                </a:lnTo>
                <a:cubicBezTo>
                  <a:pt x="11051048" y="2226660"/>
                  <a:pt x="11048029" y="2228353"/>
                  <a:pt x="11047145" y="2231298"/>
                </a:cubicBezTo>
                <a:cubicBezTo>
                  <a:pt x="11046262" y="2234243"/>
                  <a:pt x="11048029" y="2237336"/>
                  <a:pt x="11050974" y="2238219"/>
                </a:cubicBezTo>
                <a:lnTo>
                  <a:pt x="11163764" y="2270834"/>
                </a:lnTo>
                <a:cubicBezTo>
                  <a:pt x="11164280" y="2270981"/>
                  <a:pt x="11164869" y="2271055"/>
                  <a:pt x="11165385" y="2271055"/>
                </a:cubicBezTo>
                <a:cubicBezTo>
                  <a:pt x="11167814" y="2270981"/>
                  <a:pt x="11170023" y="2269435"/>
                  <a:pt x="11170685" y="2267006"/>
                </a:cubicBezTo>
                <a:close/>
                <a:moveTo>
                  <a:pt x="11281046" y="2287178"/>
                </a:moveTo>
                <a:cubicBezTo>
                  <a:pt x="11281635" y="2284160"/>
                  <a:pt x="11279647" y="2281215"/>
                  <a:pt x="11276629" y="2280699"/>
                </a:cubicBezTo>
                <a:lnTo>
                  <a:pt x="11166415" y="2259938"/>
                </a:lnTo>
                <a:cubicBezTo>
                  <a:pt x="11163470" y="2259275"/>
                  <a:pt x="11160451" y="2261337"/>
                  <a:pt x="11159937" y="2264355"/>
                </a:cubicBezTo>
                <a:cubicBezTo>
                  <a:pt x="11159347" y="2267374"/>
                  <a:pt x="11161335" y="2270319"/>
                  <a:pt x="11164354" y="2270834"/>
                </a:cubicBezTo>
                <a:lnTo>
                  <a:pt x="11274567" y="2291596"/>
                </a:lnTo>
                <a:cubicBezTo>
                  <a:pt x="11274936" y="2291669"/>
                  <a:pt x="11275303" y="2291669"/>
                  <a:pt x="11275672" y="2291669"/>
                </a:cubicBezTo>
                <a:cubicBezTo>
                  <a:pt x="11278249" y="2291743"/>
                  <a:pt x="11280530" y="2289902"/>
                  <a:pt x="11281046" y="2287178"/>
                </a:cubicBezTo>
                <a:close/>
                <a:moveTo>
                  <a:pt x="11383383" y="2293804"/>
                </a:moveTo>
                <a:cubicBezTo>
                  <a:pt x="11383603" y="2290712"/>
                  <a:pt x="11381321" y="2288062"/>
                  <a:pt x="11378229" y="2287841"/>
                </a:cubicBezTo>
                <a:lnTo>
                  <a:pt x="11275966" y="2280626"/>
                </a:lnTo>
                <a:cubicBezTo>
                  <a:pt x="11272874" y="2280331"/>
                  <a:pt x="11270224" y="2282687"/>
                  <a:pt x="11270003" y="2285779"/>
                </a:cubicBezTo>
                <a:cubicBezTo>
                  <a:pt x="11269782" y="2288872"/>
                  <a:pt x="11272064" y="2291522"/>
                  <a:pt x="11275156" y="2291743"/>
                </a:cubicBezTo>
                <a:lnTo>
                  <a:pt x="11377419" y="2298958"/>
                </a:lnTo>
                <a:cubicBezTo>
                  <a:pt x="11377566" y="2298958"/>
                  <a:pt x="11377714" y="2298958"/>
                  <a:pt x="11377861" y="2298958"/>
                </a:cubicBezTo>
                <a:cubicBezTo>
                  <a:pt x="11380806" y="2298958"/>
                  <a:pt x="11383235" y="2296749"/>
                  <a:pt x="11383383" y="2293804"/>
                </a:cubicBezTo>
                <a:close/>
                <a:moveTo>
                  <a:pt x="11378376" y="2298958"/>
                </a:moveTo>
                <a:lnTo>
                  <a:pt x="11468197" y="2290933"/>
                </a:lnTo>
                <a:cubicBezTo>
                  <a:pt x="11471288" y="2290639"/>
                  <a:pt x="11473497" y="2287988"/>
                  <a:pt x="11473276" y="2284896"/>
                </a:cubicBezTo>
                <a:cubicBezTo>
                  <a:pt x="11472982" y="2281804"/>
                  <a:pt x="11470184" y="2279595"/>
                  <a:pt x="11467240" y="2279816"/>
                </a:cubicBezTo>
                <a:lnTo>
                  <a:pt x="11377419" y="2287841"/>
                </a:lnTo>
                <a:cubicBezTo>
                  <a:pt x="11374327" y="2288135"/>
                  <a:pt x="11372118" y="2290786"/>
                  <a:pt x="11372339" y="2293878"/>
                </a:cubicBezTo>
                <a:cubicBezTo>
                  <a:pt x="11372633" y="2296749"/>
                  <a:pt x="11375063" y="2298958"/>
                  <a:pt x="11377935" y="2298958"/>
                </a:cubicBezTo>
                <a:cubicBezTo>
                  <a:pt x="11378008" y="2298958"/>
                  <a:pt x="11378229" y="2298958"/>
                  <a:pt x="11378376" y="2298958"/>
                </a:cubicBezTo>
                <a:close/>
                <a:moveTo>
                  <a:pt x="11472614" y="2287915"/>
                </a:moveTo>
                <a:lnTo>
                  <a:pt x="11535267" y="2166878"/>
                </a:lnTo>
                <a:cubicBezTo>
                  <a:pt x="11536666" y="2164154"/>
                  <a:pt x="11535635" y="2160767"/>
                  <a:pt x="11532911" y="2159368"/>
                </a:cubicBezTo>
                <a:cubicBezTo>
                  <a:pt x="11530187" y="2157969"/>
                  <a:pt x="11526801" y="2159000"/>
                  <a:pt x="11525401" y="2161724"/>
                </a:cubicBezTo>
                <a:lnTo>
                  <a:pt x="11462748" y="2282761"/>
                </a:lnTo>
                <a:cubicBezTo>
                  <a:pt x="11461349" y="2285485"/>
                  <a:pt x="11462380" y="2288872"/>
                  <a:pt x="11465104" y="2290270"/>
                </a:cubicBezTo>
                <a:cubicBezTo>
                  <a:pt x="11465914" y="2290712"/>
                  <a:pt x="11466797" y="2290933"/>
                  <a:pt x="11467681" y="2290859"/>
                </a:cubicBezTo>
                <a:cubicBezTo>
                  <a:pt x="11469743" y="2290933"/>
                  <a:pt x="11471657" y="2289829"/>
                  <a:pt x="11472614" y="2287915"/>
                </a:cubicBezTo>
                <a:close/>
                <a:moveTo>
                  <a:pt x="11535488" y="2166510"/>
                </a:moveTo>
                <a:lnTo>
                  <a:pt x="11590705" y="2034798"/>
                </a:lnTo>
                <a:cubicBezTo>
                  <a:pt x="11591883" y="2032000"/>
                  <a:pt x="11590558" y="2028687"/>
                  <a:pt x="11587687" y="2027509"/>
                </a:cubicBezTo>
                <a:cubicBezTo>
                  <a:pt x="11584889" y="2026331"/>
                  <a:pt x="11581576" y="2027656"/>
                  <a:pt x="11580398" y="2030528"/>
                </a:cubicBezTo>
                <a:lnTo>
                  <a:pt x="11525181" y="2162240"/>
                </a:lnTo>
                <a:cubicBezTo>
                  <a:pt x="11524003" y="2165037"/>
                  <a:pt x="11525328" y="2168350"/>
                  <a:pt x="11528199" y="2169528"/>
                </a:cubicBezTo>
                <a:cubicBezTo>
                  <a:pt x="11528936" y="2169823"/>
                  <a:pt x="11529672" y="2169970"/>
                  <a:pt x="11530408" y="2169970"/>
                </a:cubicBezTo>
                <a:cubicBezTo>
                  <a:pt x="11532543" y="2169897"/>
                  <a:pt x="11534604" y="2168645"/>
                  <a:pt x="11535488" y="2166510"/>
                </a:cubicBezTo>
                <a:close/>
                <a:moveTo>
                  <a:pt x="11590852" y="2034503"/>
                </a:moveTo>
                <a:lnTo>
                  <a:pt x="11640033" y="1895061"/>
                </a:lnTo>
                <a:cubicBezTo>
                  <a:pt x="11641064" y="1892190"/>
                  <a:pt x="11639517" y="1888950"/>
                  <a:pt x="11636647" y="1887920"/>
                </a:cubicBezTo>
                <a:cubicBezTo>
                  <a:pt x="11633702" y="1886962"/>
                  <a:pt x="11630535" y="1888435"/>
                  <a:pt x="11629505" y="1891306"/>
                </a:cubicBezTo>
                <a:lnTo>
                  <a:pt x="11580325" y="2030749"/>
                </a:lnTo>
                <a:cubicBezTo>
                  <a:pt x="11579294" y="2033620"/>
                  <a:pt x="11580840" y="2036859"/>
                  <a:pt x="11583711" y="2037890"/>
                </a:cubicBezTo>
                <a:cubicBezTo>
                  <a:pt x="11584373" y="2038111"/>
                  <a:pt x="11584963" y="2038185"/>
                  <a:pt x="11585625" y="2038185"/>
                </a:cubicBezTo>
                <a:cubicBezTo>
                  <a:pt x="11587907" y="2038258"/>
                  <a:pt x="11590043" y="2036786"/>
                  <a:pt x="11590852" y="2034503"/>
                </a:cubicBezTo>
                <a:close/>
                <a:moveTo>
                  <a:pt x="11640107" y="1894840"/>
                </a:moveTo>
                <a:lnTo>
                  <a:pt x="11685238" y="1750392"/>
                </a:lnTo>
                <a:cubicBezTo>
                  <a:pt x="11686121" y="1747447"/>
                  <a:pt x="11684502" y="1744354"/>
                  <a:pt x="11681557" y="1743397"/>
                </a:cubicBezTo>
                <a:cubicBezTo>
                  <a:pt x="11678612" y="1742514"/>
                  <a:pt x="11675519" y="1744134"/>
                  <a:pt x="11674562" y="1747078"/>
                </a:cubicBezTo>
                <a:lnTo>
                  <a:pt x="11629431" y="1891527"/>
                </a:lnTo>
                <a:cubicBezTo>
                  <a:pt x="11628547" y="1894472"/>
                  <a:pt x="11630168" y="1897564"/>
                  <a:pt x="11633112" y="1898521"/>
                </a:cubicBezTo>
                <a:cubicBezTo>
                  <a:pt x="11633702" y="1898669"/>
                  <a:pt x="11634217" y="1898742"/>
                  <a:pt x="11634806" y="1898742"/>
                </a:cubicBezTo>
                <a:cubicBezTo>
                  <a:pt x="11637235" y="1898742"/>
                  <a:pt x="11639371" y="1897270"/>
                  <a:pt x="11640107" y="1894840"/>
                </a:cubicBezTo>
                <a:close/>
                <a:moveTo>
                  <a:pt x="11685311" y="1750244"/>
                </a:moveTo>
                <a:lnTo>
                  <a:pt x="11728307" y="1603587"/>
                </a:lnTo>
                <a:cubicBezTo>
                  <a:pt x="11729191" y="1600642"/>
                  <a:pt x="11727497" y="1597550"/>
                  <a:pt x="11724552" y="1596666"/>
                </a:cubicBezTo>
                <a:cubicBezTo>
                  <a:pt x="11721607" y="1595783"/>
                  <a:pt x="11718516" y="1597476"/>
                  <a:pt x="11717632" y="1600421"/>
                </a:cubicBezTo>
                <a:lnTo>
                  <a:pt x="11674636" y="1747078"/>
                </a:lnTo>
                <a:cubicBezTo>
                  <a:pt x="11673752" y="1750023"/>
                  <a:pt x="11675445" y="1753116"/>
                  <a:pt x="11678390" y="1753999"/>
                </a:cubicBezTo>
                <a:cubicBezTo>
                  <a:pt x="11678906" y="1754146"/>
                  <a:pt x="11679495" y="1754220"/>
                  <a:pt x="11680010" y="1754220"/>
                </a:cubicBezTo>
                <a:cubicBezTo>
                  <a:pt x="11682366" y="1754294"/>
                  <a:pt x="11684575" y="1752674"/>
                  <a:pt x="11685311" y="1750244"/>
                </a:cubicBezTo>
                <a:close/>
                <a:moveTo>
                  <a:pt x="11728307" y="1603513"/>
                </a:moveTo>
                <a:lnTo>
                  <a:pt x="11766959" y="1462893"/>
                </a:lnTo>
                <a:cubicBezTo>
                  <a:pt x="11767769" y="1459948"/>
                  <a:pt x="11766002" y="1456856"/>
                  <a:pt x="11763057" y="1456046"/>
                </a:cubicBezTo>
                <a:cubicBezTo>
                  <a:pt x="11760112" y="1455236"/>
                  <a:pt x="11757020" y="1457003"/>
                  <a:pt x="11756211" y="1459948"/>
                </a:cubicBezTo>
                <a:lnTo>
                  <a:pt x="11717558" y="1600568"/>
                </a:lnTo>
                <a:cubicBezTo>
                  <a:pt x="11716748" y="1603513"/>
                  <a:pt x="11718516" y="1606605"/>
                  <a:pt x="11721460" y="1607415"/>
                </a:cubicBezTo>
                <a:cubicBezTo>
                  <a:pt x="11721976" y="1607563"/>
                  <a:pt x="11722491" y="1607636"/>
                  <a:pt x="11723007" y="1607636"/>
                </a:cubicBezTo>
                <a:cubicBezTo>
                  <a:pt x="11725436" y="1607636"/>
                  <a:pt x="11727645" y="1606016"/>
                  <a:pt x="11728307" y="1603513"/>
                </a:cubicBezTo>
                <a:close/>
                <a:moveTo>
                  <a:pt x="11763057" y="1466795"/>
                </a:moveTo>
                <a:lnTo>
                  <a:pt x="11845957" y="1444561"/>
                </a:lnTo>
                <a:cubicBezTo>
                  <a:pt x="11848902" y="1443751"/>
                  <a:pt x="11850669" y="1440732"/>
                  <a:pt x="11849859" y="1437714"/>
                </a:cubicBezTo>
                <a:cubicBezTo>
                  <a:pt x="11849049" y="1434769"/>
                  <a:pt x="11846031" y="1432928"/>
                  <a:pt x="11843012" y="1433812"/>
                </a:cubicBezTo>
                <a:lnTo>
                  <a:pt x="11760112" y="1456046"/>
                </a:lnTo>
                <a:cubicBezTo>
                  <a:pt x="11757168" y="1456856"/>
                  <a:pt x="11755400" y="1459874"/>
                  <a:pt x="11756211" y="1462893"/>
                </a:cubicBezTo>
                <a:cubicBezTo>
                  <a:pt x="11756873" y="1465396"/>
                  <a:pt x="11759155" y="1467016"/>
                  <a:pt x="11761659" y="1467016"/>
                </a:cubicBezTo>
                <a:cubicBezTo>
                  <a:pt x="11762100" y="1467016"/>
                  <a:pt x="11762616" y="1466942"/>
                  <a:pt x="11763057" y="1466795"/>
                </a:cubicBezTo>
                <a:close/>
                <a:moveTo>
                  <a:pt x="11849859" y="1440659"/>
                </a:moveTo>
                <a:lnTo>
                  <a:pt x="11887112" y="1306591"/>
                </a:lnTo>
                <a:cubicBezTo>
                  <a:pt x="11887922" y="1303646"/>
                  <a:pt x="11886229" y="1300554"/>
                  <a:pt x="11883211" y="1299744"/>
                </a:cubicBezTo>
                <a:cubicBezTo>
                  <a:pt x="11880192" y="1298860"/>
                  <a:pt x="11877173" y="1300627"/>
                  <a:pt x="11876363" y="1303646"/>
                </a:cubicBezTo>
                <a:lnTo>
                  <a:pt x="11839110" y="1437714"/>
                </a:lnTo>
                <a:cubicBezTo>
                  <a:pt x="11838300" y="1440659"/>
                  <a:pt x="11839994" y="1443751"/>
                  <a:pt x="11843012" y="1444561"/>
                </a:cubicBezTo>
                <a:cubicBezTo>
                  <a:pt x="11843528" y="1444708"/>
                  <a:pt x="11844043" y="1444782"/>
                  <a:pt x="11844558" y="1444782"/>
                </a:cubicBezTo>
                <a:cubicBezTo>
                  <a:pt x="11846988" y="1444708"/>
                  <a:pt x="11849197" y="1443088"/>
                  <a:pt x="11849859" y="1440659"/>
                </a:cubicBezTo>
                <a:close/>
                <a:moveTo>
                  <a:pt x="11887112" y="1306517"/>
                </a:moveTo>
                <a:lnTo>
                  <a:pt x="11915530" y="1197260"/>
                </a:lnTo>
                <a:cubicBezTo>
                  <a:pt x="11916267" y="1194316"/>
                  <a:pt x="11914501" y="1191223"/>
                  <a:pt x="11911555" y="1190487"/>
                </a:cubicBezTo>
                <a:cubicBezTo>
                  <a:pt x="11908537" y="1189751"/>
                  <a:pt x="11905518" y="1191518"/>
                  <a:pt x="11904782" y="1194463"/>
                </a:cubicBezTo>
                <a:lnTo>
                  <a:pt x="11876363" y="1303720"/>
                </a:lnTo>
                <a:cubicBezTo>
                  <a:pt x="11875554" y="1306664"/>
                  <a:pt x="11877394" y="1309757"/>
                  <a:pt x="11880339" y="1310493"/>
                </a:cubicBezTo>
                <a:cubicBezTo>
                  <a:pt x="11880854" y="1310640"/>
                  <a:pt x="11881296" y="1310640"/>
                  <a:pt x="11881811" y="1310640"/>
                </a:cubicBezTo>
                <a:cubicBezTo>
                  <a:pt x="11884241" y="1310714"/>
                  <a:pt x="11886450" y="1309020"/>
                  <a:pt x="11887112" y="1306517"/>
                </a:cubicBezTo>
                <a:close/>
                <a:moveTo>
                  <a:pt x="11915604" y="1197040"/>
                </a:moveTo>
                <a:lnTo>
                  <a:pt x="11930918" y="1125257"/>
                </a:lnTo>
                <a:cubicBezTo>
                  <a:pt x="11931581" y="1122238"/>
                  <a:pt x="11929666" y="1119293"/>
                  <a:pt x="11926648" y="1118631"/>
                </a:cubicBezTo>
                <a:cubicBezTo>
                  <a:pt x="11923630" y="1118042"/>
                  <a:pt x="11920685" y="1119956"/>
                  <a:pt x="11920022" y="1122901"/>
                </a:cubicBezTo>
                <a:lnTo>
                  <a:pt x="11904708" y="1194684"/>
                </a:lnTo>
                <a:cubicBezTo>
                  <a:pt x="11904046" y="1197702"/>
                  <a:pt x="11905960" y="1200647"/>
                  <a:pt x="11908979" y="1201310"/>
                </a:cubicBezTo>
                <a:cubicBezTo>
                  <a:pt x="11909346" y="1201383"/>
                  <a:pt x="11909789" y="1201457"/>
                  <a:pt x="11910156" y="1201457"/>
                </a:cubicBezTo>
                <a:cubicBezTo>
                  <a:pt x="11912734" y="1201457"/>
                  <a:pt x="11915015" y="1199616"/>
                  <a:pt x="11915604" y="1197040"/>
                </a:cubicBezTo>
                <a:close/>
                <a:moveTo>
                  <a:pt x="11930992" y="1124815"/>
                </a:moveTo>
                <a:lnTo>
                  <a:pt x="11937617" y="1076298"/>
                </a:lnTo>
                <a:cubicBezTo>
                  <a:pt x="11938060" y="1073279"/>
                  <a:pt x="11935924" y="1070408"/>
                  <a:pt x="11932833" y="1070040"/>
                </a:cubicBezTo>
                <a:cubicBezTo>
                  <a:pt x="11929814" y="1069671"/>
                  <a:pt x="11926942" y="1071733"/>
                  <a:pt x="11926574" y="1074825"/>
                </a:cubicBezTo>
                <a:lnTo>
                  <a:pt x="11919949" y="1123343"/>
                </a:lnTo>
                <a:cubicBezTo>
                  <a:pt x="11919506" y="1126361"/>
                  <a:pt x="11921642" y="1129233"/>
                  <a:pt x="11924733" y="1129601"/>
                </a:cubicBezTo>
                <a:cubicBezTo>
                  <a:pt x="11925028" y="1129601"/>
                  <a:pt x="11925249" y="1129674"/>
                  <a:pt x="11925544" y="1129674"/>
                </a:cubicBezTo>
                <a:cubicBezTo>
                  <a:pt x="11928194" y="1129601"/>
                  <a:pt x="11930624" y="1127613"/>
                  <a:pt x="11930992" y="1124815"/>
                </a:cubicBezTo>
                <a:close/>
                <a:moveTo>
                  <a:pt x="11937691" y="1075856"/>
                </a:moveTo>
                <a:lnTo>
                  <a:pt x="11939753" y="1036320"/>
                </a:lnTo>
                <a:cubicBezTo>
                  <a:pt x="11939900" y="1033228"/>
                  <a:pt x="11937545" y="1030651"/>
                  <a:pt x="11934452" y="1030504"/>
                </a:cubicBezTo>
                <a:cubicBezTo>
                  <a:pt x="11931212" y="1030136"/>
                  <a:pt x="11928783" y="1032713"/>
                  <a:pt x="11928636" y="1035805"/>
                </a:cubicBezTo>
                <a:lnTo>
                  <a:pt x="11926574" y="1075340"/>
                </a:lnTo>
                <a:cubicBezTo>
                  <a:pt x="11926427" y="1078433"/>
                  <a:pt x="11928783" y="1081009"/>
                  <a:pt x="11931875" y="1081157"/>
                </a:cubicBezTo>
                <a:cubicBezTo>
                  <a:pt x="11931949" y="1081157"/>
                  <a:pt x="11932096" y="1081157"/>
                  <a:pt x="11932169" y="1081157"/>
                </a:cubicBezTo>
                <a:cubicBezTo>
                  <a:pt x="11935041" y="1081157"/>
                  <a:pt x="11937545" y="1078801"/>
                  <a:pt x="11937691" y="1075856"/>
                </a:cubicBezTo>
                <a:close/>
                <a:moveTo>
                  <a:pt x="11939679" y="1036467"/>
                </a:moveTo>
                <a:lnTo>
                  <a:pt x="11943066" y="993251"/>
                </a:lnTo>
                <a:cubicBezTo>
                  <a:pt x="11943287" y="990158"/>
                  <a:pt x="11941005" y="987508"/>
                  <a:pt x="11937912" y="987287"/>
                </a:cubicBezTo>
                <a:cubicBezTo>
                  <a:pt x="11935114" y="987140"/>
                  <a:pt x="11932169" y="989349"/>
                  <a:pt x="11931949" y="992441"/>
                </a:cubicBezTo>
                <a:lnTo>
                  <a:pt x="11928562" y="1035658"/>
                </a:lnTo>
                <a:cubicBezTo>
                  <a:pt x="11928342" y="1038750"/>
                  <a:pt x="11930624" y="1041400"/>
                  <a:pt x="11933716" y="1041621"/>
                </a:cubicBezTo>
                <a:cubicBezTo>
                  <a:pt x="11933863" y="1041621"/>
                  <a:pt x="11934010" y="1041621"/>
                  <a:pt x="11934231" y="1041621"/>
                </a:cubicBezTo>
                <a:cubicBezTo>
                  <a:pt x="11937102" y="1041547"/>
                  <a:pt x="11939458" y="1039339"/>
                  <a:pt x="11939679" y="1036467"/>
                </a:cubicBezTo>
                <a:close/>
                <a:moveTo>
                  <a:pt x="11942993" y="993766"/>
                </a:moveTo>
                <a:lnTo>
                  <a:pt x="11953226" y="934205"/>
                </a:lnTo>
                <a:cubicBezTo>
                  <a:pt x="11953741" y="931186"/>
                  <a:pt x="11951680" y="928315"/>
                  <a:pt x="11948661" y="927800"/>
                </a:cubicBezTo>
                <a:cubicBezTo>
                  <a:pt x="11945643" y="927358"/>
                  <a:pt x="11942772" y="929346"/>
                  <a:pt x="11942256" y="932364"/>
                </a:cubicBezTo>
                <a:lnTo>
                  <a:pt x="11932023" y="991925"/>
                </a:lnTo>
                <a:cubicBezTo>
                  <a:pt x="11931507" y="994944"/>
                  <a:pt x="11933569" y="997815"/>
                  <a:pt x="11936587" y="998331"/>
                </a:cubicBezTo>
                <a:cubicBezTo>
                  <a:pt x="11936881" y="998404"/>
                  <a:pt x="11937250" y="998404"/>
                  <a:pt x="11937545" y="998404"/>
                </a:cubicBezTo>
                <a:cubicBezTo>
                  <a:pt x="11940195" y="998331"/>
                  <a:pt x="11942550" y="996416"/>
                  <a:pt x="11942993" y="993766"/>
                </a:cubicBezTo>
                <a:close/>
                <a:moveTo>
                  <a:pt x="11953226" y="934352"/>
                </a:moveTo>
                <a:lnTo>
                  <a:pt x="11967583" y="861833"/>
                </a:lnTo>
                <a:cubicBezTo>
                  <a:pt x="11968171" y="858815"/>
                  <a:pt x="11966183" y="855870"/>
                  <a:pt x="11963165" y="855281"/>
                </a:cubicBezTo>
                <a:cubicBezTo>
                  <a:pt x="11960147" y="854692"/>
                  <a:pt x="11957201" y="856606"/>
                  <a:pt x="11956613" y="859698"/>
                </a:cubicBezTo>
                <a:lnTo>
                  <a:pt x="11942256" y="932217"/>
                </a:lnTo>
                <a:cubicBezTo>
                  <a:pt x="11941667" y="935235"/>
                  <a:pt x="11943655" y="938180"/>
                  <a:pt x="11946674" y="938769"/>
                </a:cubicBezTo>
                <a:cubicBezTo>
                  <a:pt x="11947041" y="938843"/>
                  <a:pt x="11947410" y="938843"/>
                  <a:pt x="11947777" y="938843"/>
                </a:cubicBezTo>
                <a:cubicBezTo>
                  <a:pt x="11950429" y="938769"/>
                  <a:pt x="11952711" y="936929"/>
                  <a:pt x="11953226" y="934352"/>
                </a:cubicBezTo>
                <a:close/>
                <a:moveTo>
                  <a:pt x="11967583" y="861686"/>
                </a:moveTo>
                <a:lnTo>
                  <a:pt x="11982528" y="779670"/>
                </a:lnTo>
                <a:cubicBezTo>
                  <a:pt x="11983117" y="776651"/>
                  <a:pt x="11981055" y="773780"/>
                  <a:pt x="11978037" y="773191"/>
                </a:cubicBezTo>
                <a:cubicBezTo>
                  <a:pt x="11975019" y="772602"/>
                  <a:pt x="11972073" y="774663"/>
                  <a:pt x="11971558" y="777682"/>
                </a:cubicBezTo>
                <a:lnTo>
                  <a:pt x="11956613" y="859698"/>
                </a:lnTo>
                <a:cubicBezTo>
                  <a:pt x="11956023" y="862717"/>
                  <a:pt x="11958085" y="865588"/>
                  <a:pt x="11961104" y="866177"/>
                </a:cubicBezTo>
                <a:cubicBezTo>
                  <a:pt x="11961472" y="866251"/>
                  <a:pt x="11961766" y="866251"/>
                  <a:pt x="11962134" y="866251"/>
                </a:cubicBezTo>
                <a:cubicBezTo>
                  <a:pt x="11964785" y="866251"/>
                  <a:pt x="11967067" y="864410"/>
                  <a:pt x="11967583" y="861686"/>
                </a:cubicBezTo>
                <a:close/>
                <a:moveTo>
                  <a:pt x="11982455" y="779670"/>
                </a:moveTo>
                <a:lnTo>
                  <a:pt x="11997179" y="692058"/>
                </a:lnTo>
                <a:cubicBezTo>
                  <a:pt x="11997694" y="689039"/>
                  <a:pt x="11995633" y="686168"/>
                  <a:pt x="11992615" y="685653"/>
                </a:cubicBezTo>
                <a:cubicBezTo>
                  <a:pt x="11989670" y="685064"/>
                  <a:pt x="11986724" y="687199"/>
                  <a:pt x="11986209" y="690217"/>
                </a:cubicBezTo>
                <a:lnTo>
                  <a:pt x="11971485" y="777829"/>
                </a:lnTo>
                <a:cubicBezTo>
                  <a:pt x="11970969" y="780848"/>
                  <a:pt x="11973031" y="783719"/>
                  <a:pt x="11976049" y="784234"/>
                </a:cubicBezTo>
                <a:cubicBezTo>
                  <a:pt x="11976343" y="784308"/>
                  <a:pt x="11976712" y="784308"/>
                  <a:pt x="11977007" y="784308"/>
                </a:cubicBezTo>
                <a:cubicBezTo>
                  <a:pt x="11979731" y="784308"/>
                  <a:pt x="11982012" y="782320"/>
                  <a:pt x="11982455" y="779670"/>
                </a:cubicBezTo>
                <a:close/>
                <a:moveTo>
                  <a:pt x="11997253" y="691911"/>
                </a:moveTo>
                <a:lnTo>
                  <a:pt x="12010284" y="602606"/>
                </a:lnTo>
                <a:cubicBezTo>
                  <a:pt x="12010726" y="599587"/>
                  <a:pt x="12008590" y="596716"/>
                  <a:pt x="12005572" y="596274"/>
                </a:cubicBezTo>
                <a:cubicBezTo>
                  <a:pt x="12002554" y="595906"/>
                  <a:pt x="11999682" y="597894"/>
                  <a:pt x="11999241" y="600986"/>
                </a:cubicBezTo>
                <a:lnTo>
                  <a:pt x="11986209" y="690291"/>
                </a:lnTo>
                <a:cubicBezTo>
                  <a:pt x="11985767" y="693310"/>
                  <a:pt x="11987903" y="696181"/>
                  <a:pt x="11990921" y="696623"/>
                </a:cubicBezTo>
                <a:cubicBezTo>
                  <a:pt x="11991215" y="696696"/>
                  <a:pt x="11991510" y="696696"/>
                  <a:pt x="11991805" y="696696"/>
                </a:cubicBezTo>
                <a:cubicBezTo>
                  <a:pt x="11994455" y="696696"/>
                  <a:pt x="11996811" y="694709"/>
                  <a:pt x="11997253" y="691911"/>
                </a:cubicBezTo>
                <a:close/>
                <a:moveTo>
                  <a:pt x="12010284" y="602532"/>
                </a:moveTo>
                <a:lnTo>
                  <a:pt x="12021695" y="516688"/>
                </a:lnTo>
                <a:cubicBezTo>
                  <a:pt x="12022064" y="513669"/>
                  <a:pt x="12019929" y="510798"/>
                  <a:pt x="12016910" y="510430"/>
                </a:cubicBezTo>
                <a:cubicBezTo>
                  <a:pt x="12013892" y="510062"/>
                  <a:pt x="12011094" y="512197"/>
                  <a:pt x="12010652" y="515215"/>
                </a:cubicBezTo>
                <a:lnTo>
                  <a:pt x="11999241" y="601060"/>
                </a:lnTo>
                <a:cubicBezTo>
                  <a:pt x="11998872" y="604078"/>
                  <a:pt x="12001008" y="606950"/>
                  <a:pt x="12004026" y="607318"/>
                </a:cubicBezTo>
                <a:cubicBezTo>
                  <a:pt x="12004320" y="607318"/>
                  <a:pt x="12004542" y="607391"/>
                  <a:pt x="12004835" y="607391"/>
                </a:cubicBezTo>
                <a:cubicBezTo>
                  <a:pt x="12007559" y="607318"/>
                  <a:pt x="12009916" y="605330"/>
                  <a:pt x="12010284" y="602532"/>
                </a:cubicBezTo>
                <a:close/>
                <a:moveTo>
                  <a:pt x="12021695" y="516614"/>
                </a:moveTo>
                <a:lnTo>
                  <a:pt x="12030972" y="439530"/>
                </a:lnTo>
                <a:cubicBezTo>
                  <a:pt x="12031340" y="436438"/>
                  <a:pt x="12029131" y="433714"/>
                  <a:pt x="12026113" y="433346"/>
                </a:cubicBezTo>
                <a:cubicBezTo>
                  <a:pt x="12023168" y="432978"/>
                  <a:pt x="12020297" y="435187"/>
                  <a:pt x="12019929" y="438205"/>
                </a:cubicBezTo>
                <a:lnTo>
                  <a:pt x="12010652" y="515289"/>
                </a:lnTo>
                <a:cubicBezTo>
                  <a:pt x="12010284" y="518381"/>
                  <a:pt x="12012493" y="521105"/>
                  <a:pt x="12015511" y="521473"/>
                </a:cubicBezTo>
                <a:cubicBezTo>
                  <a:pt x="12015732" y="521473"/>
                  <a:pt x="12016026" y="521547"/>
                  <a:pt x="12016247" y="521547"/>
                </a:cubicBezTo>
                <a:cubicBezTo>
                  <a:pt x="12018971" y="521473"/>
                  <a:pt x="12021328" y="519412"/>
                  <a:pt x="12021695" y="516614"/>
                </a:cubicBezTo>
                <a:close/>
                <a:moveTo>
                  <a:pt x="12030972" y="439604"/>
                </a:moveTo>
                <a:lnTo>
                  <a:pt x="12039513" y="375257"/>
                </a:lnTo>
                <a:cubicBezTo>
                  <a:pt x="12039880" y="372239"/>
                  <a:pt x="12037746" y="369368"/>
                  <a:pt x="12034727" y="368999"/>
                </a:cubicBezTo>
                <a:cubicBezTo>
                  <a:pt x="12031782" y="368705"/>
                  <a:pt x="12028910" y="370766"/>
                  <a:pt x="12028469" y="373785"/>
                </a:cubicBezTo>
                <a:lnTo>
                  <a:pt x="12019929" y="438132"/>
                </a:lnTo>
                <a:cubicBezTo>
                  <a:pt x="12019560" y="441150"/>
                  <a:pt x="12021695" y="444022"/>
                  <a:pt x="12024714" y="444390"/>
                </a:cubicBezTo>
                <a:cubicBezTo>
                  <a:pt x="12025009" y="444390"/>
                  <a:pt x="12025229" y="444463"/>
                  <a:pt x="12025524" y="444463"/>
                </a:cubicBezTo>
                <a:cubicBezTo>
                  <a:pt x="12028174" y="444463"/>
                  <a:pt x="12030604" y="442402"/>
                  <a:pt x="12030972" y="439604"/>
                </a:cubicBezTo>
                <a:close/>
                <a:moveTo>
                  <a:pt x="12039439" y="375626"/>
                </a:moveTo>
                <a:lnTo>
                  <a:pt x="12048789" y="327991"/>
                </a:lnTo>
                <a:cubicBezTo>
                  <a:pt x="12049378" y="324973"/>
                  <a:pt x="12047390" y="322028"/>
                  <a:pt x="12044371" y="321439"/>
                </a:cubicBezTo>
                <a:cubicBezTo>
                  <a:pt x="12041427" y="320850"/>
                  <a:pt x="12038408" y="322838"/>
                  <a:pt x="12037819" y="325856"/>
                </a:cubicBezTo>
                <a:lnTo>
                  <a:pt x="12028469" y="373490"/>
                </a:lnTo>
                <a:cubicBezTo>
                  <a:pt x="12027880" y="376509"/>
                  <a:pt x="12029867" y="379454"/>
                  <a:pt x="12032886" y="380043"/>
                </a:cubicBezTo>
                <a:cubicBezTo>
                  <a:pt x="12033255" y="380117"/>
                  <a:pt x="12033622" y="380117"/>
                  <a:pt x="12033991" y="380117"/>
                </a:cubicBezTo>
                <a:cubicBezTo>
                  <a:pt x="12036567" y="380117"/>
                  <a:pt x="12038923" y="378276"/>
                  <a:pt x="12039439" y="375626"/>
                </a:cubicBezTo>
                <a:close/>
                <a:moveTo>
                  <a:pt x="12048789" y="327770"/>
                </a:moveTo>
                <a:lnTo>
                  <a:pt x="12054531" y="290591"/>
                </a:lnTo>
                <a:cubicBezTo>
                  <a:pt x="12055047" y="287572"/>
                  <a:pt x="12052912" y="284701"/>
                  <a:pt x="12049893" y="284259"/>
                </a:cubicBezTo>
                <a:cubicBezTo>
                  <a:pt x="12046949" y="283744"/>
                  <a:pt x="12044003" y="285879"/>
                  <a:pt x="12043561" y="288897"/>
                </a:cubicBezTo>
                <a:lnTo>
                  <a:pt x="12037819" y="326077"/>
                </a:lnTo>
                <a:cubicBezTo>
                  <a:pt x="12037303" y="329096"/>
                  <a:pt x="12039439" y="331967"/>
                  <a:pt x="12042458" y="332409"/>
                </a:cubicBezTo>
                <a:cubicBezTo>
                  <a:pt x="12042752" y="332482"/>
                  <a:pt x="12043046" y="332482"/>
                  <a:pt x="12043341" y="332482"/>
                </a:cubicBezTo>
                <a:cubicBezTo>
                  <a:pt x="12045991" y="332482"/>
                  <a:pt x="12048347" y="330495"/>
                  <a:pt x="12048789" y="327770"/>
                </a:cubicBezTo>
                <a:close/>
                <a:moveTo>
                  <a:pt x="12049451" y="295376"/>
                </a:moveTo>
                <a:cubicBezTo>
                  <a:pt x="12052544" y="295082"/>
                  <a:pt x="12054826" y="292431"/>
                  <a:pt x="12054531" y="289339"/>
                </a:cubicBezTo>
                <a:lnTo>
                  <a:pt x="12051807" y="256356"/>
                </a:lnTo>
                <a:cubicBezTo>
                  <a:pt x="12051513" y="253264"/>
                  <a:pt x="12048937" y="250981"/>
                  <a:pt x="12045770" y="251276"/>
                </a:cubicBezTo>
                <a:cubicBezTo>
                  <a:pt x="12042678" y="251570"/>
                  <a:pt x="12040396" y="254221"/>
                  <a:pt x="12040690" y="257313"/>
                </a:cubicBezTo>
                <a:lnTo>
                  <a:pt x="12043415" y="290296"/>
                </a:lnTo>
                <a:cubicBezTo>
                  <a:pt x="12043635" y="293241"/>
                  <a:pt x="12046139" y="295450"/>
                  <a:pt x="12049009" y="295376"/>
                </a:cubicBezTo>
                <a:cubicBezTo>
                  <a:pt x="12049157" y="295376"/>
                  <a:pt x="12049378" y="295376"/>
                  <a:pt x="12049451" y="295376"/>
                </a:cubicBezTo>
                <a:close/>
                <a:moveTo>
                  <a:pt x="12048273" y="261951"/>
                </a:moveTo>
                <a:cubicBezTo>
                  <a:pt x="12051145" y="260847"/>
                  <a:pt x="12052544" y="257608"/>
                  <a:pt x="12051439" y="254736"/>
                </a:cubicBezTo>
                <a:lnTo>
                  <a:pt x="12037819" y="219692"/>
                </a:lnTo>
                <a:cubicBezTo>
                  <a:pt x="12036715" y="216820"/>
                  <a:pt x="12033475" y="215421"/>
                  <a:pt x="12030604" y="216526"/>
                </a:cubicBezTo>
                <a:cubicBezTo>
                  <a:pt x="12027733" y="217630"/>
                  <a:pt x="12026334" y="220870"/>
                  <a:pt x="12027438" y="223741"/>
                </a:cubicBezTo>
                <a:lnTo>
                  <a:pt x="12041058" y="258786"/>
                </a:lnTo>
                <a:cubicBezTo>
                  <a:pt x="12041942" y="260994"/>
                  <a:pt x="12044077" y="262393"/>
                  <a:pt x="12046285" y="262319"/>
                </a:cubicBezTo>
                <a:cubicBezTo>
                  <a:pt x="12046949" y="262319"/>
                  <a:pt x="12047685" y="262246"/>
                  <a:pt x="12048273" y="261951"/>
                </a:cubicBezTo>
                <a:close/>
                <a:moveTo>
                  <a:pt x="12035684" y="226465"/>
                </a:moveTo>
                <a:cubicBezTo>
                  <a:pt x="12038261" y="224772"/>
                  <a:pt x="12038997" y="221385"/>
                  <a:pt x="12037377" y="218735"/>
                </a:cubicBezTo>
                <a:lnTo>
                  <a:pt x="12009547" y="175518"/>
                </a:lnTo>
                <a:cubicBezTo>
                  <a:pt x="12007854" y="172941"/>
                  <a:pt x="12004394" y="172205"/>
                  <a:pt x="12001818" y="173824"/>
                </a:cubicBezTo>
                <a:cubicBezTo>
                  <a:pt x="11999241" y="175518"/>
                  <a:pt x="11998504" y="178904"/>
                  <a:pt x="12000124" y="181555"/>
                </a:cubicBezTo>
                <a:lnTo>
                  <a:pt x="12027953" y="224772"/>
                </a:lnTo>
                <a:cubicBezTo>
                  <a:pt x="12029058" y="226465"/>
                  <a:pt x="12030825" y="227348"/>
                  <a:pt x="12032665" y="227348"/>
                </a:cubicBezTo>
                <a:cubicBezTo>
                  <a:pt x="12033770" y="227348"/>
                  <a:pt x="12034801" y="227054"/>
                  <a:pt x="12035684" y="226465"/>
                </a:cubicBezTo>
                <a:close/>
                <a:moveTo>
                  <a:pt x="12010431" y="179199"/>
                </a:moveTo>
                <a:cubicBezTo>
                  <a:pt x="12010799" y="176107"/>
                  <a:pt x="12008590" y="173383"/>
                  <a:pt x="12005499" y="173015"/>
                </a:cubicBezTo>
                <a:lnTo>
                  <a:pt x="11929078" y="164401"/>
                </a:lnTo>
                <a:cubicBezTo>
                  <a:pt x="11926206" y="164032"/>
                  <a:pt x="11923261" y="166241"/>
                  <a:pt x="11922893" y="169333"/>
                </a:cubicBezTo>
                <a:cubicBezTo>
                  <a:pt x="11922525" y="172426"/>
                  <a:pt x="11924733" y="175150"/>
                  <a:pt x="11927826" y="175518"/>
                </a:cubicBezTo>
                <a:lnTo>
                  <a:pt x="12004247" y="184132"/>
                </a:lnTo>
                <a:cubicBezTo>
                  <a:pt x="12004468" y="184132"/>
                  <a:pt x="12004689" y="184205"/>
                  <a:pt x="12004909" y="184205"/>
                </a:cubicBezTo>
                <a:cubicBezTo>
                  <a:pt x="12007707" y="184132"/>
                  <a:pt x="12010063" y="182070"/>
                  <a:pt x="12010431" y="179199"/>
                </a:cubicBezTo>
                <a:close/>
                <a:moveTo>
                  <a:pt x="11931949" y="174266"/>
                </a:moveTo>
                <a:cubicBezTo>
                  <a:pt x="11934305" y="172278"/>
                  <a:pt x="11934673" y="168818"/>
                  <a:pt x="11932685" y="166388"/>
                </a:cubicBezTo>
                <a:lnTo>
                  <a:pt x="11894180" y="119417"/>
                </a:lnTo>
                <a:cubicBezTo>
                  <a:pt x="11892192" y="117061"/>
                  <a:pt x="11888732" y="116693"/>
                  <a:pt x="11886302" y="118681"/>
                </a:cubicBezTo>
                <a:cubicBezTo>
                  <a:pt x="11883947" y="120668"/>
                  <a:pt x="11883578" y="124129"/>
                  <a:pt x="11885566" y="126558"/>
                </a:cubicBezTo>
                <a:lnTo>
                  <a:pt x="11924071" y="173530"/>
                </a:lnTo>
                <a:cubicBezTo>
                  <a:pt x="11925176" y="174855"/>
                  <a:pt x="11926795" y="175591"/>
                  <a:pt x="11928415" y="175591"/>
                </a:cubicBezTo>
                <a:cubicBezTo>
                  <a:pt x="11929666" y="175591"/>
                  <a:pt x="11930918" y="175150"/>
                  <a:pt x="11931949" y="174266"/>
                </a:cubicBezTo>
                <a:close/>
                <a:moveTo>
                  <a:pt x="11803918" y="129945"/>
                </a:moveTo>
                <a:lnTo>
                  <a:pt x="11889983" y="128620"/>
                </a:lnTo>
                <a:cubicBezTo>
                  <a:pt x="11893076" y="128546"/>
                  <a:pt x="11895505" y="126043"/>
                  <a:pt x="11895505" y="122951"/>
                </a:cubicBezTo>
                <a:cubicBezTo>
                  <a:pt x="11895431" y="119859"/>
                  <a:pt x="11892929" y="117429"/>
                  <a:pt x="11889910" y="117429"/>
                </a:cubicBezTo>
                <a:cubicBezTo>
                  <a:pt x="11889910" y="117429"/>
                  <a:pt x="11889910" y="117429"/>
                  <a:pt x="11889836" y="117429"/>
                </a:cubicBezTo>
                <a:lnTo>
                  <a:pt x="11803771" y="118754"/>
                </a:lnTo>
                <a:cubicBezTo>
                  <a:pt x="11800678" y="118828"/>
                  <a:pt x="11798249" y="121331"/>
                  <a:pt x="11798249" y="124423"/>
                </a:cubicBezTo>
                <a:cubicBezTo>
                  <a:pt x="11798323" y="127515"/>
                  <a:pt x="11800826" y="129945"/>
                  <a:pt x="11803918" y="129945"/>
                </a:cubicBezTo>
                <a:cubicBezTo>
                  <a:pt x="11803918" y="129945"/>
                  <a:pt x="11803918" y="129945"/>
                  <a:pt x="11803918" y="129945"/>
                </a:cubicBezTo>
                <a:close/>
                <a:moveTo>
                  <a:pt x="11807821" y="128252"/>
                </a:moveTo>
                <a:cubicBezTo>
                  <a:pt x="11809955" y="126043"/>
                  <a:pt x="11809881" y="122509"/>
                  <a:pt x="11807673" y="120374"/>
                </a:cubicBezTo>
                <a:lnTo>
                  <a:pt x="11762174" y="76274"/>
                </a:lnTo>
                <a:cubicBezTo>
                  <a:pt x="11759966" y="74139"/>
                  <a:pt x="11756431" y="74212"/>
                  <a:pt x="11754296" y="76421"/>
                </a:cubicBezTo>
                <a:cubicBezTo>
                  <a:pt x="11752161" y="78630"/>
                  <a:pt x="11752235" y="82163"/>
                  <a:pt x="11754444" y="84299"/>
                </a:cubicBezTo>
                <a:lnTo>
                  <a:pt x="11799942" y="128399"/>
                </a:lnTo>
                <a:cubicBezTo>
                  <a:pt x="11801047" y="129430"/>
                  <a:pt x="11802445" y="130019"/>
                  <a:pt x="11803845" y="129945"/>
                </a:cubicBezTo>
                <a:cubicBezTo>
                  <a:pt x="11805317" y="129945"/>
                  <a:pt x="11806790" y="129356"/>
                  <a:pt x="11807821" y="128252"/>
                </a:cubicBezTo>
                <a:close/>
                <a:moveTo>
                  <a:pt x="11762910" y="83489"/>
                </a:moveTo>
                <a:cubicBezTo>
                  <a:pt x="11764677" y="80986"/>
                  <a:pt x="11764014" y="77525"/>
                  <a:pt x="11761511" y="75758"/>
                </a:cubicBezTo>
                <a:lnTo>
                  <a:pt x="11708871" y="39168"/>
                </a:lnTo>
                <a:cubicBezTo>
                  <a:pt x="11706368" y="37401"/>
                  <a:pt x="11702834" y="37990"/>
                  <a:pt x="11701140" y="40566"/>
                </a:cubicBezTo>
                <a:cubicBezTo>
                  <a:pt x="11699373" y="43070"/>
                  <a:pt x="11700036" y="46530"/>
                  <a:pt x="11702539" y="48297"/>
                </a:cubicBezTo>
                <a:lnTo>
                  <a:pt x="11755180" y="84888"/>
                </a:lnTo>
                <a:cubicBezTo>
                  <a:pt x="11756137" y="85550"/>
                  <a:pt x="11757314" y="85918"/>
                  <a:pt x="11758419" y="85918"/>
                </a:cubicBezTo>
                <a:cubicBezTo>
                  <a:pt x="11760112" y="85845"/>
                  <a:pt x="11761806" y="85035"/>
                  <a:pt x="11762910" y="83489"/>
                </a:cubicBezTo>
                <a:close/>
                <a:moveTo>
                  <a:pt x="11710859" y="45867"/>
                </a:moveTo>
                <a:cubicBezTo>
                  <a:pt x="11712037" y="42996"/>
                  <a:pt x="11710711" y="39757"/>
                  <a:pt x="11707840" y="38579"/>
                </a:cubicBezTo>
                <a:lnTo>
                  <a:pt x="11649604" y="14430"/>
                </a:lnTo>
                <a:cubicBezTo>
                  <a:pt x="11646806" y="13252"/>
                  <a:pt x="11643493" y="14577"/>
                  <a:pt x="11642315" y="17449"/>
                </a:cubicBezTo>
                <a:cubicBezTo>
                  <a:pt x="11641138" y="20320"/>
                  <a:pt x="11642462" y="23559"/>
                  <a:pt x="11645334" y="24737"/>
                </a:cubicBezTo>
                <a:lnTo>
                  <a:pt x="11703570" y="48886"/>
                </a:lnTo>
                <a:cubicBezTo>
                  <a:pt x="11704306" y="49180"/>
                  <a:pt x="11705042" y="49328"/>
                  <a:pt x="11705778" y="49328"/>
                </a:cubicBezTo>
                <a:cubicBezTo>
                  <a:pt x="11707913" y="49254"/>
                  <a:pt x="11709975" y="48002"/>
                  <a:pt x="11710859" y="45867"/>
                </a:cubicBezTo>
                <a:close/>
                <a:moveTo>
                  <a:pt x="11652991" y="20467"/>
                </a:moveTo>
                <a:cubicBezTo>
                  <a:pt x="11653506" y="17449"/>
                  <a:pt x="11651444" y="14577"/>
                  <a:pt x="11648426" y="13988"/>
                </a:cubicBezTo>
                <a:lnTo>
                  <a:pt x="11586288" y="3239"/>
                </a:lnTo>
                <a:cubicBezTo>
                  <a:pt x="11583270" y="2724"/>
                  <a:pt x="11580398" y="4712"/>
                  <a:pt x="11579809" y="7804"/>
                </a:cubicBezTo>
                <a:cubicBezTo>
                  <a:pt x="11579294" y="10823"/>
                  <a:pt x="11581356" y="13694"/>
                  <a:pt x="11584373" y="14283"/>
                </a:cubicBezTo>
                <a:lnTo>
                  <a:pt x="11646512" y="25032"/>
                </a:lnTo>
                <a:cubicBezTo>
                  <a:pt x="11646880" y="25106"/>
                  <a:pt x="11647174" y="25106"/>
                  <a:pt x="11647543" y="25106"/>
                </a:cubicBezTo>
                <a:cubicBezTo>
                  <a:pt x="11650193" y="25106"/>
                  <a:pt x="11652549" y="23191"/>
                  <a:pt x="11652991" y="20467"/>
                </a:cubicBezTo>
                <a:close/>
                <a:moveTo>
                  <a:pt x="11512443" y="28050"/>
                </a:moveTo>
                <a:lnTo>
                  <a:pt x="11586361" y="14283"/>
                </a:lnTo>
                <a:cubicBezTo>
                  <a:pt x="11589380" y="13694"/>
                  <a:pt x="11591368" y="10823"/>
                  <a:pt x="11590852" y="7804"/>
                </a:cubicBezTo>
                <a:cubicBezTo>
                  <a:pt x="11590264" y="4786"/>
                  <a:pt x="11587319" y="2871"/>
                  <a:pt x="11584373" y="3313"/>
                </a:cubicBezTo>
                <a:lnTo>
                  <a:pt x="11510456" y="17081"/>
                </a:lnTo>
                <a:cubicBezTo>
                  <a:pt x="11507438" y="17670"/>
                  <a:pt x="11505450" y="20541"/>
                  <a:pt x="11505966" y="23559"/>
                </a:cubicBezTo>
                <a:cubicBezTo>
                  <a:pt x="11506480" y="26283"/>
                  <a:pt x="11508836" y="28124"/>
                  <a:pt x="11511487" y="28124"/>
                </a:cubicBezTo>
                <a:cubicBezTo>
                  <a:pt x="11511781" y="28124"/>
                  <a:pt x="11512150" y="28124"/>
                  <a:pt x="11512443" y="28050"/>
                </a:cubicBezTo>
                <a:close/>
                <a:moveTo>
                  <a:pt x="11452735" y="31879"/>
                </a:moveTo>
                <a:lnTo>
                  <a:pt x="11511781" y="28198"/>
                </a:lnTo>
                <a:cubicBezTo>
                  <a:pt x="11514874" y="27977"/>
                  <a:pt x="11517229" y="25326"/>
                  <a:pt x="11517009" y="22308"/>
                </a:cubicBezTo>
                <a:cubicBezTo>
                  <a:pt x="11516788" y="19216"/>
                  <a:pt x="11514358" y="16933"/>
                  <a:pt x="11511119" y="17081"/>
                </a:cubicBezTo>
                <a:lnTo>
                  <a:pt x="11452073" y="20762"/>
                </a:lnTo>
                <a:cubicBezTo>
                  <a:pt x="11448980" y="20983"/>
                  <a:pt x="11446698" y="23633"/>
                  <a:pt x="11446846" y="26652"/>
                </a:cubicBezTo>
                <a:cubicBezTo>
                  <a:pt x="11447067" y="29597"/>
                  <a:pt x="11449496" y="31879"/>
                  <a:pt x="11452441" y="31879"/>
                </a:cubicBezTo>
                <a:cubicBezTo>
                  <a:pt x="11452589" y="31879"/>
                  <a:pt x="11452661" y="31879"/>
                  <a:pt x="11452735" y="31879"/>
                </a:cubicBezTo>
                <a:close/>
                <a:moveTo>
                  <a:pt x="11410991" y="46751"/>
                </a:moveTo>
                <a:lnTo>
                  <a:pt x="11454208" y="31511"/>
                </a:lnTo>
                <a:cubicBezTo>
                  <a:pt x="11457080" y="30480"/>
                  <a:pt x="11458625" y="27314"/>
                  <a:pt x="11457595" y="24369"/>
                </a:cubicBezTo>
                <a:cubicBezTo>
                  <a:pt x="11456564" y="21498"/>
                  <a:pt x="11453472" y="19952"/>
                  <a:pt x="11450453" y="20983"/>
                </a:cubicBezTo>
                <a:lnTo>
                  <a:pt x="11407237" y="36223"/>
                </a:lnTo>
                <a:cubicBezTo>
                  <a:pt x="11404365" y="37253"/>
                  <a:pt x="11402819" y="40419"/>
                  <a:pt x="11403849" y="43364"/>
                </a:cubicBezTo>
                <a:cubicBezTo>
                  <a:pt x="11404660" y="45646"/>
                  <a:pt x="11406794" y="47119"/>
                  <a:pt x="11409151" y="47045"/>
                </a:cubicBezTo>
                <a:cubicBezTo>
                  <a:pt x="11409813" y="47119"/>
                  <a:pt x="11410402" y="46972"/>
                  <a:pt x="11410991" y="46751"/>
                </a:cubicBezTo>
                <a:close/>
                <a:moveTo>
                  <a:pt x="11387211" y="55217"/>
                </a:moveTo>
                <a:lnTo>
                  <a:pt x="11410991" y="46824"/>
                </a:lnTo>
                <a:cubicBezTo>
                  <a:pt x="11413863" y="45794"/>
                  <a:pt x="11415409" y="42628"/>
                  <a:pt x="11414378" y="39683"/>
                </a:cubicBezTo>
                <a:cubicBezTo>
                  <a:pt x="11413347" y="36812"/>
                  <a:pt x="11410182" y="35266"/>
                  <a:pt x="11407237" y="36296"/>
                </a:cubicBezTo>
                <a:lnTo>
                  <a:pt x="11383456" y="44689"/>
                </a:lnTo>
                <a:cubicBezTo>
                  <a:pt x="11380585" y="45720"/>
                  <a:pt x="11379038" y="48886"/>
                  <a:pt x="11380069" y="51831"/>
                </a:cubicBezTo>
                <a:cubicBezTo>
                  <a:pt x="11380879" y="54113"/>
                  <a:pt x="11383088" y="55586"/>
                  <a:pt x="11385371" y="55512"/>
                </a:cubicBezTo>
                <a:cubicBezTo>
                  <a:pt x="11386033" y="55512"/>
                  <a:pt x="11386622" y="55365"/>
                  <a:pt x="11387211" y="55217"/>
                </a:cubicBezTo>
                <a:close/>
                <a:moveTo>
                  <a:pt x="11326545" y="87832"/>
                </a:moveTo>
                <a:lnTo>
                  <a:pt x="11388021" y="54849"/>
                </a:lnTo>
                <a:cubicBezTo>
                  <a:pt x="11390745" y="53377"/>
                  <a:pt x="11391776" y="49990"/>
                  <a:pt x="11390303" y="47266"/>
                </a:cubicBezTo>
                <a:cubicBezTo>
                  <a:pt x="11388831" y="44542"/>
                  <a:pt x="11385443" y="43585"/>
                  <a:pt x="11382719" y="44984"/>
                </a:cubicBezTo>
                <a:lnTo>
                  <a:pt x="11321244" y="77967"/>
                </a:lnTo>
                <a:cubicBezTo>
                  <a:pt x="11318520" y="79439"/>
                  <a:pt x="11317489" y="82826"/>
                  <a:pt x="11318962" y="85550"/>
                </a:cubicBezTo>
                <a:cubicBezTo>
                  <a:pt x="11319993" y="87464"/>
                  <a:pt x="11321908" y="88495"/>
                  <a:pt x="11323895" y="88495"/>
                </a:cubicBezTo>
                <a:cubicBezTo>
                  <a:pt x="11324852" y="88495"/>
                  <a:pt x="11325735" y="88274"/>
                  <a:pt x="11326545" y="87832"/>
                </a:cubicBezTo>
                <a:close/>
                <a:moveTo>
                  <a:pt x="11267941" y="129577"/>
                </a:moveTo>
                <a:lnTo>
                  <a:pt x="11327208" y="87464"/>
                </a:lnTo>
                <a:cubicBezTo>
                  <a:pt x="11329711" y="85697"/>
                  <a:pt x="11330300" y="82237"/>
                  <a:pt x="11328533" y="79660"/>
                </a:cubicBezTo>
                <a:cubicBezTo>
                  <a:pt x="11326766" y="77157"/>
                  <a:pt x="11323306" y="76568"/>
                  <a:pt x="11320729" y="78335"/>
                </a:cubicBezTo>
                <a:lnTo>
                  <a:pt x="11261462" y="120448"/>
                </a:lnTo>
                <a:cubicBezTo>
                  <a:pt x="11258959" y="122215"/>
                  <a:pt x="11258371" y="125675"/>
                  <a:pt x="11260138" y="128252"/>
                </a:cubicBezTo>
                <a:cubicBezTo>
                  <a:pt x="11261241" y="129798"/>
                  <a:pt x="11262935" y="130608"/>
                  <a:pt x="11264702" y="130608"/>
                </a:cubicBezTo>
                <a:cubicBezTo>
                  <a:pt x="11265806" y="130608"/>
                  <a:pt x="11266910" y="130239"/>
                  <a:pt x="11267941" y="129577"/>
                </a:cubicBezTo>
                <a:close/>
                <a:moveTo>
                  <a:pt x="11270224" y="125822"/>
                </a:moveTo>
                <a:cubicBezTo>
                  <a:pt x="11270665" y="122803"/>
                  <a:pt x="11268531" y="119932"/>
                  <a:pt x="11265512" y="119490"/>
                </a:cubicBezTo>
                <a:lnTo>
                  <a:pt x="11248652" y="117061"/>
                </a:lnTo>
                <a:cubicBezTo>
                  <a:pt x="11245559" y="116619"/>
                  <a:pt x="11242763" y="118754"/>
                  <a:pt x="11242320" y="121773"/>
                </a:cubicBezTo>
                <a:cubicBezTo>
                  <a:pt x="11241878" y="124791"/>
                  <a:pt x="11244014" y="127663"/>
                  <a:pt x="11247032" y="128104"/>
                </a:cubicBezTo>
                <a:lnTo>
                  <a:pt x="11263892" y="130534"/>
                </a:lnTo>
                <a:cubicBezTo>
                  <a:pt x="11264186" y="130608"/>
                  <a:pt x="11264481" y="130608"/>
                  <a:pt x="11264776" y="130608"/>
                </a:cubicBezTo>
                <a:cubicBezTo>
                  <a:pt x="11267426" y="130608"/>
                  <a:pt x="11269782" y="128620"/>
                  <a:pt x="11270224" y="125822"/>
                </a:cubicBezTo>
                <a:close/>
                <a:moveTo>
                  <a:pt x="11238345" y="130976"/>
                </a:moveTo>
                <a:lnTo>
                  <a:pt x="11249314" y="127883"/>
                </a:lnTo>
                <a:cubicBezTo>
                  <a:pt x="11252259" y="127074"/>
                  <a:pt x="11254026" y="123981"/>
                  <a:pt x="11253217" y="121037"/>
                </a:cubicBezTo>
                <a:cubicBezTo>
                  <a:pt x="11252407" y="118092"/>
                  <a:pt x="11249388" y="116325"/>
                  <a:pt x="11246370" y="117135"/>
                </a:cubicBezTo>
                <a:lnTo>
                  <a:pt x="11235400" y="120227"/>
                </a:lnTo>
                <a:cubicBezTo>
                  <a:pt x="11232455" y="121037"/>
                  <a:pt x="11230688" y="124129"/>
                  <a:pt x="11231498" y="127074"/>
                </a:cubicBezTo>
                <a:cubicBezTo>
                  <a:pt x="11232160" y="129577"/>
                  <a:pt x="11234443" y="131197"/>
                  <a:pt x="11236872" y="131123"/>
                </a:cubicBezTo>
                <a:cubicBezTo>
                  <a:pt x="11237387" y="131197"/>
                  <a:pt x="11237830" y="131123"/>
                  <a:pt x="11238345" y="130976"/>
                </a:cubicBezTo>
                <a:close/>
                <a:moveTo>
                  <a:pt x="11232381" y="135099"/>
                </a:moveTo>
                <a:lnTo>
                  <a:pt x="11239818" y="130313"/>
                </a:lnTo>
                <a:cubicBezTo>
                  <a:pt x="11242394" y="128620"/>
                  <a:pt x="11243130" y="125233"/>
                  <a:pt x="11241511" y="122583"/>
                </a:cubicBezTo>
                <a:cubicBezTo>
                  <a:pt x="11239818" y="120006"/>
                  <a:pt x="11236357" y="119270"/>
                  <a:pt x="11233780" y="120889"/>
                </a:cubicBezTo>
                <a:lnTo>
                  <a:pt x="11226344" y="125675"/>
                </a:lnTo>
                <a:cubicBezTo>
                  <a:pt x="11223767" y="127368"/>
                  <a:pt x="11223031" y="130755"/>
                  <a:pt x="11224651" y="133405"/>
                </a:cubicBezTo>
                <a:cubicBezTo>
                  <a:pt x="11225755" y="135099"/>
                  <a:pt x="11227522" y="135982"/>
                  <a:pt x="11229363" y="135982"/>
                </a:cubicBezTo>
                <a:cubicBezTo>
                  <a:pt x="11230467" y="135982"/>
                  <a:pt x="11231424" y="135688"/>
                  <a:pt x="11232381" y="135099"/>
                </a:cubicBezTo>
                <a:close/>
                <a:moveTo>
                  <a:pt x="11208454" y="160940"/>
                </a:moveTo>
                <a:lnTo>
                  <a:pt x="11233486" y="134289"/>
                </a:lnTo>
                <a:cubicBezTo>
                  <a:pt x="11235620" y="132006"/>
                  <a:pt x="11235473" y="128546"/>
                  <a:pt x="11233265" y="126411"/>
                </a:cubicBezTo>
                <a:cubicBezTo>
                  <a:pt x="11231056" y="124350"/>
                  <a:pt x="11227522" y="124423"/>
                  <a:pt x="11225387" y="126632"/>
                </a:cubicBezTo>
                <a:lnTo>
                  <a:pt x="11200356" y="153283"/>
                </a:lnTo>
                <a:cubicBezTo>
                  <a:pt x="11198220" y="155566"/>
                  <a:pt x="11198368" y="159026"/>
                  <a:pt x="11200576" y="161161"/>
                </a:cubicBezTo>
                <a:cubicBezTo>
                  <a:pt x="11201680" y="162192"/>
                  <a:pt x="11203080" y="162707"/>
                  <a:pt x="11204404" y="162634"/>
                </a:cubicBezTo>
                <a:cubicBezTo>
                  <a:pt x="11205877" y="162634"/>
                  <a:pt x="11207349" y="162045"/>
                  <a:pt x="11208454" y="160940"/>
                </a:cubicBezTo>
                <a:close/>
                <a:moveTo>
                  <a:pt x="11198441" y="170364"/>
                </a:moveTo>
                <a:lnTo>
                  <a:pt x="11208233" y="161161"/>
                </a:lnTo>
                <a:cubicBezTo>
                  <a:pt x="11210442" y="159026"/>
                  <a:pt x="11210588" y="155492"/>
                  <a:pt x="11208454" y="153283"/>
                </a:cubicBezTo>
                <a:cubicBezTo>
                  <a:pt x="11206319" y="151075"/>
                  <a:pt x="11202785" y="150928"/>
                  <a:pt x="11200576" y="153063"/>
                </a:cubicBezTo>
                <a:lnTo>
                  <a:pt x="11190784" y="162266"/>
                </a:lnTo>
                <a:cubicBezTo>
                  <a:pt x="11188575" y="164401"/>
                  <a:pt x="11188429" y="167935"/>
                  <a:pt x="11190563" y="170143"/>
                </a:cubicBezTo>
                <a:cubicBezTo>
                  <a:pt x="11191668" y="171321"/>
                  <a:pt x="11193140" y="171910"/>
                  <a:pt x="11194686" y="171910"/>
                </a:cubicBezTo>
                <a:cubicBezTo>
                  <a:pt x="11196011" y="171837"/>
                  <a:pt x="11197337" y="171395"/>
                  <a:pt x="11198441" y="170364"/>
                </a:cubicBezTo>
                <a:close/>
                <a:moveTo>
                  <a:pt x="11151322" y="213360"/>
                </a:moveTo>
                <a:lnTo>
                  <a:pt x="11198368" y="170438"/>
                </a:lnTo>
                <a:cubicBezTo>
                  <a:pt x="11200649" y="168376"/>
                  <a:pt x="11200797" y="164842"/>
                  <a:pt x="11198735" y="162560"/>
                </a:cubicBezTo>
                <a:cubicBezTo>
                  <a:pt x="11196674" y="160278"/>
                  <a:pt x="11193140" y="160130"/>
                  <a:pt x="11190858" y="162192"/>
                </a:cubicBezTo>
                <a:lnTo>
                  <a:pt x="11143813" y="205114"/>
                </a:lnTo>
                <a:cubicBezTo>
                  <a:pt x="11141531" y="207176"/>
                  <a:pt x="11141383" y="210710"/>
                  <a:pt x="11143444" y="212992"/>
                </a:cubicBezTo>
                <a:cubicBezTo>
                  <a:pt x="11144549" y="214244"/>
                  <a:pt x="11146095" y="214832"/>
                  <a:pt x="11147641" y="214832"/>
                </a:cubicBezTo>
                <a:cubicBezTo>
                  <a:pt x="11148893" y="214832"/>
                  <a:pt x="11150218" y="214317"/>
                  <a:pt x="11151322" y="213360"/>
                </a:cubicBezTo>
                <a:close/>
                <a:moveTo>
                  <a:pt x="11140205" y="226612"/>
                </a:moveTo>
                <a:lnTo>
                  <a:pt x="11151764" y="212918"/>
                </a:lnTo>
                <a:cubicBezTo>
                  <a:pt x="11153752" y="210562"/>
                  <a:pt x="11153458" y="207028"/>
                  <a:pt x="11151101" y="205041"/>
                </a:cubicBezTo>
                <a:cubicBezTo>
                  <a:pt x="11148746" y="203053"/>
                  <a:pt x="11145212" y="203347"/>
                  <a:pt x="11143224" y="205703"/>
                </a:cubicBezTo>
                <a:lnTo>
                  <a:pt x="11131665" y="219397"/>
                </a:lnTo>
                <a:cubicBezTo>
                  <a:pt x="11129677" y="221753"/>
                  <a:pt x="11129971" y="225287"/>
                  <a:pt x="11132328" y="227275"/>
                </a:cubicBezTo>
                <a:cubicBezTo>
                  <a:pt x="11133358" y="228158"/>
                  <a:pt x="11134683" y="228600"/>
                  <a:pt x="11135935" y="228600"/>
                </a:cubicBezTo>
                <a:cubicBezTo>
                  <a:pt x="11137555" y="228526"/>
                  <a:pt x="11139174" y="227864"/>
                  <a:pt x="11140205" y="226612"/>
                </a:cubicBezTo>
                <a:close/>
                <a:moveTo>
                  <a:pt x="11095516" y="282934"/>
                </a:moveTo>
                <a:lnTo>
                  <a:pt x="11140279" y="226391"/>
                </a:lnTo>
                <a:cubicBezTo>
                  <a:pt x="11142193" y="223962"/>
                  <a:pt x="11141751" y="220501"/>
                  <a:pt x="11139395" y="218587"/>
                </a:cubicBezTo>
                <a:cubicBezTo>
                  <a:pt x="11136965" y="216673"/>
                  <a:pt x="11133505" y="217041"/>
                  <a:pt x="11131591" y="219471"/>
                </a:cubicBezTo>
                <a:lnTo>
                  <a:pt x="11086828" y="276013"/>
                </a:lnTo>
                <a:cubicBezTo>
                  <a:pt x="11084914" y="278443"/>
                  <a:pt x="11085356" y="281903"/>
                  <a:pt x="11087712" y="283817"/>
                </a:cubicBezTo>
                <a:cubicBezTo>
                  <a:pt x="11088743" y="284627"/>
                  <a:pt x="11089994" y="284995"/>
                  <a:pt x="11091246" y="284995"/>
                </a:cubicBezTo>
                <a:cubicBezTo>
                  <a:pt x="11092865" y="285069"/>
                  <a:pt x="11094485" y="284333"/>
                  <a:pt x="11095516" y="282934"/>
                </a:cubicBezTo>
                <a:close/>
                <a:moveTo>
                  <a:pt x="11094412" y="284554"/>
                </a:moveTo>
                <a:lnTo>
                  <a:pt x="11095736" y="282713"/>
                </a:lnTo>
                <a:cubicBezTo>
                  <a:pt x="11097503" y="280210"/>
                  <a:pt x="11096915" y="276750"/>
                  <a:pt x="11094412" y="274909"/>
                </a:cubicBezTo>
                <a:cubicBezTo>
                  <a:pt x="11091908" y="273142"/>
                  <a:pt x="11088374" y="273731"/>
                  <a:pt x="11086607" y="276234"/>
                </a:cubicBezTo>
                <a:lnTo>
                  <a:pt x="11085283" y="278075"/>
                </a:lnTo>
                <a:cubicBezTo>
                  <a:pt x="11083516" y="280578"/>
                  <a:pt x="11084104" y="284038"/>
                  <a:pt x="11086607" y="285879"/>
                </a:cubicBezTo>
                <a:cubicBezTo>
                  <a:pt x="11087638" y="286615"/>
                  <a:pt x="11088743" y="286910"/>
                  <a:pt x="11089847" y="286910"/>
                </a:cubicBezTo>
                <a:cubicBezTo>
                  <a:pt x="11091614" y="286910"/>
                  <a:pt x="11093307" y="286100"/>
                  <a:pt x="11094412" y="284554"/>
                </a:cubicBezTo>
                <a:close/>
                <a:moveTo>
                  <a:pt x="11085356" y="296628"/>
                </a:moveTo>
                <a:lnTo>
                  <a:pt x="11094264" y="284701"/>
                </a:lnTo>
                <a:cubicBezTo>
                  <a:pt x="11096105" y="282271"/>
                  <a:pt x="11095589" y="278737"/>
                  <a:pt x="11093160" y="276897"/>
                </a:cubicBezTo>
                <a:cubicBezTo>
                  <a:pt x="11090657" y="275056"/>
                  <a:pt x="11087197" y="275572"/>
                  <a:pt x="11085356" y="278001"/>
                </a:cubicBezTo>
                <a:lnTo>
                  <a:pt x="11076447" y="289928"/>
                </a:lnTo>
                <a:cubicBezTo>
                  <a:pt x="11074607" y="292358"/>
                  <a:pt x="11075122" y="295892"/>
                  <a:pt x="11077552" y="297732"/>
                </a:cubicBezTo>
                <a:cubicBezTo>
                  <a:pt x="11078583" y="298468"/>
                  <a:pt x="11079761" y="298837"/>
                  <a:pt x="11080938" y="298837"/>
                </a:cubicBezTo>
                <a:cubicBezTo>
                  <a:pt x="11082632" y="298837"/>
                  <a:pt x="11084325" y="298027"/>
                  <a:pt x="11085356" y="296628"/>
                </a:cubicBezTo>
                <a:close/>
                <a:moveTo>
                  <a:pt x="11058336" y="333734"/>
                </a:moveTo>
                <a:lnTo>
                  <a:pt x="11085429" y="296554"/>
                </a:lnTo>
                <a:cubicBezTo>
                  <a:pt x="11087270" y="294051"/>
                  <a:pt x="11086681" y="290591"/>
                  <a:pt x="11084178" y="288750"/>
                </a:cubicBezTo>
                <a:cubicBezTo>
                  <a:pt x="11081675" y="286983"/>
                  <a:pt x="11078214" y="287499"/>
                  <a:pt x="11076373" y="290002"/>
                </a:cubicBezTo>
                <a:lnTo>
                  <a:pt x="11049281" y="327181"/>
                </a:lnTo>
                <a:cubicBezTo>
                  <a:pt x="11047440" y="329685"/>
                  <a:pt x="11048029" y="333145"/>
                  <a:pt x="11050532" y="334986"/>
                </a:cubicBezTo>
                <a:cubicBezTo>
                  <a:pt x="11051563" y="335722"/>
                  <a:pt x="11052741" y="336090"/>
                  <a:pt x="11053845" y="336016"/>
                </a:cubicBezTo>
                <a:cubicBezTo>
                  <a:pt x="11055612" y="336016"/>
                  <a:pt x="11057305" y="335206"/>
                  <a:pt x="11058336" y="333734"/>
                </a:cubicBezTo>
                <a:close/>
                <a:moveTo>
                  <a:pt x="11038237" y="368190"/>
                </a:moveTo>
                <a:lnTo>
                  <a:pt x="11058705" y="333219"/>
                </a:lnTo>
                <a:cubicBezTo>
                  <a:pt x="11060250" y="330568"/>
                  <a:pt x="11059367" y="327181"/>
                  <a:pt x="11056717" y="325635"/>
                </a:cubicBezTo>
                <a:cubicBezTo>
                  <a:pt x="11054066" y="324089"/>
                  <a:pt x="11050605" y="324973"/>
                  <a:pt x="11049133" y="327623"/>
                </a:cubicBezTo>
                <a:lnTo>
                  <a:pt x="11028666" y="362594"/>
                </a:lnTo>
                <a:cubicBezTo>
                  <a:pt x="11027120" y="365245"/>
                  <a:pt x="11028003" y="368631"/>
                  <a:pt x="11030654" y="370177"/>
                </a:cubicBezTo>
                <a:cubicBezTo>
                  <a:pt x="11031537" y="370693"/>
                  <a:pt x="11032568" y="370914"/>
                  <a:pt x="11033525" y="370914"/>
                </a:cubicBezTo>
                <a:cubicBezTo>
                  <a:pt x="11035366" y="370987"/>
                  <a:pt x="11037206" y="370030"/>
                  <a:pt x="11038237" y="368190"/>
                </a:cubicBezTo>
                <a:close/>
                <a:moveTo>
                  <a:pt x="11028887" y="384902"/>
                </a:moveTo>
                <a:lnTo>
                  <a:pt x="11038237" y="368116"/>
                </a:lnTo>
                <a:cubicBezTo>
                  <a:pt x="11039709" y="365392"/>
                  <a:pt x="11038752" y="362005"/>
                  <a:pt x="11036102" y="360533"/>
                </a:cubicBezTo>
                <a:cubicBezTo>
                  <a:pt x="11033378" y="358987"/>
                  <a:pt x="11029991" y="359944"/>
                  <a:pt x="11028518" y="362668"/>
                </a:cubicBezTo>
                <a:lnTo>
                  <a:pt x="11019168" y="379454"/>
                </a:lnTo>
                <a:cubicBezTo>
                  <a:pt x="11017696" y="382178"/>
                  <a:pt x="11018653" y="385565"/>
                  <a:pt x="11021303" y="387037"/>
                </a:cubicBezTo>
                <a:cubicBezTo>
                  <a:pt x="11022187" y="387553"/>
                  <a:pt x="11023144" y="387773"/>
                  <a:pt x="11024028" y="387773"/>
                </a:cubicBezTo>
                <a:cubicBezTo>
                  <a:pt x="11026015" y="387773"/>
                  <a:pt x="11027930" y="386743"/>
                  <a:pt x="11028887" y="384902"/>
                </a:cubicBezTo>
                <a:close/>
                <a:moveTo>
                  <a:pt x="10985302" y="463090"/>
                </a:moveTo>
                <a:lnTo>
                  <a:pt x="11028961" y="384976"/>
                </a:lnTo>
                <a:cubicBezTo>
                  <a:pt x="11030433" y="382252"/>
                  <a:pt x="11029476" y="378865"/>
                  <a:pt x="11026825" y="377393"/>
                </a:cubicBezTo>
                <a:cubicBezTo>
                  <a:pt x="11024101" y="375846"/>
                  <a:pt x="11020715" y="376804"/>
                  <a:pt x="11019242" y="379528"/>
                </a:cubicBezTo>
                <a:lnTo>
                  <a:pt x="10975584" y="457642"/>
                </a:lnTo>
                <a:cubicBezTo>
                  <a:pt x="10974111" y="460366"/>
                  <a:pt x="10975068" y="463753"/>
                  <a:pt x="10977719" y="465225"/>
                </a:cubicBezTo>
                <a:cubicBezTo>
                  <a:pt x="10978603" y="465740"/>
                  <a:pt x="10979560" y="465961"/>
                  <a:pt x="10980516" y="465961"/>
                </a:cubicBezTo>
                <a:cubicBezTo>
                  <a:pt x="10982430" y="465888"/>
                  <a:pt x="10984271" y="464857"/>
                  <a:pt x="10985302" y="463090"/>
                </a:cubicBezTo>
                <a:close/>
                <a:moveTo>
                  <a:pt x="10976908" y="480980"/>
                </a:moveTo>
                <a:lnTo>
                  <a:pt x="10985449" y="462722"/>
                </a:lnTo>
                <a:cubicBezTo>
                  <a:pt x="10986775" y="459924"/>
                  <a:pt x="10985523" y="456611"/>
                  <a:pt x="10982799" y="455286"/>
                </a:cubicBezTo>
                <a:cubicBezTo>
                  <a:pt x="10980001" y="453961"/>
                  <a:pt x="10976688" y="455212"/>
                  <a:pt x="10975363" y="457936"/>
                </a:cubicBezTo>
                <a:lnTo>
                  <a:pt x="10966822" y="476195"/>
                </a:lnTo>
                <a:cubicBezTo>
                  <a:pt x="10965497" y="478993"/>
                  <a:pt x="10966748" y="482306"/>
                  <a:pt x="10969546" y="483631"/>
                </a:cubicBezTo>
                <a:cubicBezTo>
                  <a:pt x="10970357" y="483999"/>
                  <a:pt x="10971167" y="484146"/>
                  <a:pt x="10971976" y="484146"/>
                </a:cubicBezTo>
                <a:cubicBezTo>
                  <a:pt x="10973964" y="484146"/>
                  <a:pt x="10975951" y="482968"/>
                  <a:pt x="10976908" y="480980"/>
                </a:cubicBezTo>
                <a:close/>
                <a:moveTo>
                  <a:pt x="10934723" y="570064"/>
                </a:moveTo>
                <a:lnTo>
                  <a:pt x="10976908" y="480980"/>
                </a:lnTo>
                <a:cubicBezTo>
                  <a:pt x="10978234" y="478183"/>
                  <a:pt x="10977056" y="474870"/>
                  <a:pt x="10974258" y="473544"/>
                </a:cubicBezTo>
                <a:cubicBezTo>
                  <a:pt x="10971460" y="472219"/>
                  <a:pt x="10968148" y="473397"/>
                  <a:pt x="10966822" y="476195"/>
                </a:cubicBezTo>
                <a:lnTo>
                  <a:pt x="10924636" y="565279"/>
                </a:lnTo>
                <a:cubicBezTo>
                  <a:pt x="10923311" y="568077"/>
                  <a:pt x="10924489" y="571390"/>
                  <a:pt x="10927287" y="572715"/>
                </a:cubicBezTo>
                <a:cubicBezTo>
                  <a:pt x="10928096" y="573083"/>
                  <a:pt x="10928907" y="573230"/>
                  <a:pt x="10929717" y="573230"/>
                </a:cubicBezTo>
                <a:cubicBezTo>
                  <a:pt x="10931777" y="573230"/>
                  <a:pt x="10933765" y="572052"/>
                  <a:pt x="10934723" y="570064"/>
                </a:cubicBezTo>
                <a:close/>
                <a:moveTo>
                  <a:pt x="10884659" y="691175"/>
                </a:moveTo>
                <a:lnTo>
                  <a:pt x="10934796" y="569770"/>
                </a:lnTo>
                <a:cubicBezTo>
                  <a:pt x="10935974" y="566899"/>
                  <a:pt x="10934575" y="563659"/>
                  <a:pt x="10931777" y="562481"/>
                </a:cubicBezTo>
                <a:cubicBezTo>
                  <a:pt x="10928980" y="561303"/>
                  <a:pt x="10925667" y="562628"/>
                  <a:pt x="10924489" y="565500"/>
                </a:cubicBezTo>
                <a:lnTo>
                  <a:pt x="10874352" y="686904"/>
                </a:lnTo>
                <a:cubicBezTo>
                  <a:pt x="10873174" y="689776"/>
                  <a:pt x="10874573" y="693015"/>
                  <a:pt x="10877371" y="694193"/>
                </a:cubicBezTo>
                <a:cubicBezTo>
                  <a:pt x="10878107" y="694488"/>
                  <a:pt x="10878843" y="694635"/>
                  <a:pt x="10879505" y="694635"/>
                </a:cubicBezTo>
                <a:cubicBezTo>
                  <a:pt x="10881714" y="694635"/>
                  <a:pt x="10883776" y="693383"/>
                  <a:pt x="10884659" y="691175"/>
                </a:cubicBezTo>
                <a:close/>
                <a:moveTo>
                  <a:pt x="10868020" y="736232"/>
                </a:moveTo>
                <a:lnTo>
                  <a:pt x="10884733" y="691027"/>
                </a:lnTo>
                <a:cubicBezTo>
                  <a:pt x="10885837" y="688156"/>
                  <a:pt x="10884291" y="684917"/>
                  <a:pt x="10881419" y="683886"/>
                </a:cubicBezTo>
                <a:cubicBezTo>
                  <a:pt x="10878474" y="682782"/>
                  <a:pt x="10875309" y="684328"/>
                  <a:pt x="10874278" y="687199"/>
                </a:cubicBezTo>
                <a:lnTo>
                  <a:pt x="10857566" y="732404"/>
                </a:lnTo>
                <a:cubicBezTo>
                  <a:pt x="10856461" y="735275"/>
                  <a:pt x="10858008" y="738514"/>
                  <a:pt x="10860878" y="739545"/>
                </a:cubicBezTo>
                <a:cubicBezTo>
                  <a:pt x="10861542" y="739766"/>
                  <a:pt x="10862204" y="739913"/>
                  <a:pt x="10862866" y="739913"/>
                </a:cubicBezTo>
                <a:cubicBezTo>
                  <a:pt x="10865075" y="739840"/>
                  <a:pt x="10867211" y="738441"/>
                  <a:pt x="10868020" y="736232"/>
                </a:cubicBezTo>
                <a:close/>
                <a:moveTo>
                  <a:pt x="10866474" y="741091"/>
                </a:moveTo>
                <a:cubicBezTo>
                  <a:pt x="10869198" y="739619"/>
                  <a:pt x="10870229" y="736232"/>
                  <a:pt x="10868756" y="733582"/>
                </a:cubicBezTo>
                <a:lnTo>
                  <a:pt x="10867726" y="731667"/>
                </a:lnTo>
                <a:cubicBezTo>
                  <a:pt x="10866254" y="728943"/>
                  <a:pt x="10862866" y="727913"/>
                  <a:pt x="10860216" y="729385"/>
                </a:cubicBezTo>
                <a:cubicBezTo>
                  <a:pt x="10857492" y="730857"/>
                  <a:pt x="10856461" y="734244"/>
                  <a:pt x="10857934" y="736895"/>
                </a:cubicBezTo>
                <a:lnTo>
                  <a:pt x="10858965" y="738809"/>
                </a:lnTo>
                <a:cubicBezTo>
                  <a:pt x="10859995" y="740723"/>
                  <a:pt x="10861909" y="741754"/>
                  <a:pt x="10863897" y="741754"/>
                </a:cubicBezTo>
                <a:cubicBezTo>
                  <a:pt x="10864781" y="741754"/>
                  <a:pt x="10865664" y="741533"/>
                  <a:pt x="10866474" y="741091"/>
                </a:cubicBezTo>
                <a:close/>
                <a:moveTo>
                  <a:pt x="10883481" y="742343"/>
                </a:moveTo>
                <a:cubicBezTo>
                  <a:pt x="10884438" y="739398"/>
                  <a:pt x="10882745" y="736306"/>
                  <a:pt x="10879874" y="735348"/>
                </a:cubicBezTo>
                <a:lnTo>
                  <a:pt x="10865517" y="730857"/>
                </a:lnTo>
                <a:cubicBezTo>
                  <a:pt x="10862572" y="729900"/>
                  <a:pt x="10859480" y="731594"/>
                  <a:pt x="10858523" y="734465"/>
                </a:cubicBezTo>
                <a:cubicBezTo>
                  <a:pt x="10857566" y="737410"/>
                  <a:pt x="10859259" y="740502"/>
                  <a:pt x="10862130" y="741459"/>
                </a:cubicBezTo>
                <a:lnTo>
                  <a:pt x="10876487" y="745950"/>
                </a:lnTo>
                <a:cubicBezTo>
                  <a:pt x="10877076" y="746097"/>
                  <a:pt x="10877665" y="746245"/>
                  <a:pt x="10878180" y="746245"/>
                </a:cubicBezTo>
                <a:cubicBezTo>
                  <a:pt x="10880610" y="746245"/>
                  <a:pt x="10882745" y="744772"/>
                  <a:pt x="10883481" y="742343"/>
                </a:cubicBezTo>
                <a:close/>
                <a:moveTo>
                  <a:pt x="10892389" y="743521"/>
                </a:moveTo>
                <a:cubicBezTo>
                  <a:pt x="10892979" y="740502"/>
                  <a:pt x="10890991" y="737557"/>
                  <a:pt x="10887972" y="736968"/>
                </a:cubicBezTo>
                <a:lnTo>
                  <a:pt x="10879284" y="735275"/>
                </a:lnTo>
                <a:cubicBezTo>
                  <a:pt x="10876266" y="734686"/>
                  <a:pt x="10873321" y="736674"/>
                  <a:pt x="10872732" y="739692"/>
                </a:cubicBezTo>
                <a:cubicBezTo>
                  <a:pt x="10872143" y="742711"/>
                  <a:pt x="10874131" y="745656"/>
                  <a:pt x="10877150" y="746245"/>
                </a:cubicBezTo>
                <a:lnTo>
                  <a:pt x="10885837" y="747938"/>
                </a:lnTo>
                <a:cubicBezTo>
                  <a:pt x="10886205" y="748012"/>
                  <a:pt x="10886574" y="748012"/>
                  <a:pt x="10886941" y="748012"/>
                </a:cubicBezTo>
                <a:cubicBezTo>
                  <a:pt x="10889518" y="747938"/>
                  <a:pt x="10891801" y="746097"/>
                  <a:pt x="10892389" y="743521"/>
                </a:cubicBezTo>
                <a:close/>
                <a:moveTo>
                  <a:pt x="10910501" y="748233"/>
                </a:moveTo>
                <a:cubicBezTo>
                  <a:pt x="10911237" y="745214"/>
                  <a:pt x="10909397" y="742195"/>
                  <a:pt x="10906451" y="741459"/>
                </a:cubicBezTo>
                <a:lnTo>
                  <a:pt x="10888267" y="736968"/>
                </a:lnTo>
                <a:cubicBezTo>
                  <a:pt x="10885248" y="736232"/>
                  <a:pt x="10882229" y="738073"/>
                  <a:pt x="10881493" y="741017"/>
                </a:cubicBezTo>
                <a:cubicBezTo>
                  <a:pt x="10880757" y="744036"/>
                  <a:pt x="10882598" y="747055"/>
                  <a:pt x="10885543" y="747791"/>
                </a:cubicBezTo>
                <a:lnTo>
                  <a:pt x="10903727" y="752282"/>
                </a:lnTo>
                <a:cubicBezTo>
                  <a:pt x="10904169" y="752429"/>
                  <a:pt x="10904685" y="752429"/>
                  <a:pt x="10905126" y="752429"/>
                </a:cubicBezTo>
                <a:cubicBezTo>
                  <a:pt x="10907630" y="752503"/>
                  <a:pt x="10909912" y="750809"/>
                  <a:pt x="10910501" y="748233"/>
                </a:cubicBezTo>
                <a:close/>
                <a:moveTo>
                  <a:pt x="10915360" y="752282"/>
                </a:moveTo>
                <a:cubicBezTo>
                  <a:pt x="10916759" y="749558"/>
                  <a:pt x="10915728" y="746171"/>
                  <a:pt x="10913004" y="744772"/>
                </a:cubicBezTo>
                <a:lnTo>
                  <a:pt x="10907630" y="741975"/>
                </a:lnTo>
                <a:cubicBezTo>
                  <a:pt x="10904906" y="740502"/>
                  <a:pt x="10901518" y="741606"/>
                  <a:pt x="10900120" y="744331"/>
                </a:cubicBezTo>
                <a:cubicBezTo>
                  <a:pt x="10898721" y="747055"/>
                  <a:pt x="10899752" y="750441"/>
                  <a:pt x="10902476" y="751840"/>
                </a:cubicBezTo>
                <a:lnTo>
                  <a:pt x="10907850" y="754638"/>
                </a:lnTo>
                <a:cubicBezTo>
                  <a:pt x="10908661" y="755080"/>
                  <a:pt x="10909618" y="755300"/>
                  <a:pt x="10910501" y="755300"/>
                </a:cubicBezTo>
                <a:cubicBezTo>
                  <a:pt x="10912488" y="755300"/>
                  <a:pt x="10914402" y="754196"/>
                  <a:pt x="10915360" y="752282"/>
                </a:cubicBezTo>
                <a:close/>
                <a:moveTo>
                  <a:pt x="10959386" y="765755"/>
                </a:moveTo>
                <a:cubicBezTo>
                  <a:pt x="10960343" y="762810"/>
                  <a:pt x="10958724" y="759718"/>
                  <a:pt x="10955852" y="758761"/>
                </a:cubicBezTo>
                <a:lnTo>
                  <a:pt x="10912194" y="744404"/>
                </a:lnTo>
                <a:cubicBezTo>
                  <a:pt x="10909249" y="743447"/>
                  <a:pt x="10906157" y="745067"/>
                  <a:pt x="10905200" y="747938"/>
                </a:cubicBezTo>
                <a:cubicBezTo>
                  <a:pt x="10904242" y="750883"/>
                  <a:pt x="10905863" y="753975"/>
                  <a:pt x="10908733" y="754932"/>
                </a:cubicBezTo>
                <a:lnTo>
                  <a:pt x="10952392" y="769289"/>
                </a:lnTo>
                <a:cubicBezTo>
                  <a:pt x="10952981" y="769510"/>
                  <a:pt x="10953571" y="769583"/>
                  <a:pt x="10954159" y="769583"/>
                </a:cubicBezTo>
                <a:cubicBezTo>
                  <a:pt x="10956442" y="769583"/>
                  <a:pt x="10958576" y="768111"/>
                  <a:pt x="10959386" y="765755"/>
                </a:cubicBezTo>
                <a:close/>
                <a:moveTo>
                  <a:pt x="10961890" y="766712"/>
                </a:moveTo>
                <a:cubicBezTo>
                  <a:pt x="10962847" y="763767"/>
                  <a:pt x="10961300" y="760601"/>
                  <a:pt x="10958429" y="759644"/>
                </a:cubicBezTo>
                <a:lnTo>
                  <a:pt x="10955926" y="758761"/>
                </a:lnTo>
                <a:cubicBezTo>
                  <a:pt x="10953055" y="757804"/>
                  <a:pt x="10949889" y="759350"/>
                  <a:pt x="10948859" y="762221"/>
                </a:cubicBezTo>
                <a:cubicBezTo>
                  <a:pt x="10947901" y="765166"/>
                  <a:pt x="10949447" y="768332"/>
                  <a:pt x="10952319" y="769289"/>
                </a:cubicBezTo>
                <a:lnTo>
                  <a:pt x="10954822" y="770172"/>
                </a:lnTo>
                <a:cubicBezTo>
                  <a:pt x="10955411" y="770393"/>
                  <a:pt x="10956073" y="770467"/>
                  <a:pt x="10956662" y="770467"/>
                </a:cubicBezTo>
                <a:cubicBezTo>
                  <a:pt x="10958945" y="770467"/>
                  <a:pt x="10961080" y="768994"/>
                  <a:pt x="10961890" y="766712"/>
                </a:cubicBezTo>
                <a:close/>
                <a:moveTo>
                  <a:pt x="11006653" y="798223"/>
                </a:moveTo>
                <a:cubicBezTo>
                  <a:pt x="11008346" y="795646"/>
                  <a:pt x="11007683" y="792186"/>
                  <a:pt x="11005107" y="790492"/>
                </a:cubicBezTo>
                <a:lnTo>
                  <a:pt x="10959681" y="760233"/>
                </a:lnTo>
                <a:cubicBezTo>
                  <a:pt x="10957104" y="758540"/>
                  <a:pt x="10953644" y="759202"/>
                  <a:pt x="10951951" y="761779"/>
                </a:cubicBezTo>
                <a:cubicBezTo>
                  <a:pt x="10950257" y="764356"/>
                  <a:pt x="10950920" y="767816"/>
                  <a:pt x="10953497" y="769510"/>
                </a:cubicBezTo>
                <a:lnTo>
                  <a:pt x="10998922" y="799769"/>
                </a:lnTo>
                <a:cubicBezTo>
                  <a:pt x="10999879" y="800431"/>
                  <a:pt x="11000983" y="800726"/>
                  <a:pt x="11002088" y="800726"/>
                </a:cubicBezTo>
                <a:cubicBezTo>
                  <a:pt x="11003855" y="800726"/>
                  <a:pt x="11005548" y="799842"/>
                  <a:pt x="11006653" y="798223"/>
                </a:cubicBezTo>
                <a:close/>
                <a:moveTo>
                  <a:pt x="11010407" y="799106"/>
                </a:moveTo>
                <a:cubicBezTo>
                  <a:pt x="11011733" y="796309"/>
                  <a:pt x="11010481" y="792995"/>
                  <a:pt x="11007757" y="791670"/>
                </a:cubicBezTo>
                <a:lnTo>
                  <a:pt x="11004371" y="790124"/>
                </a:lnTo>
                <a:cubicBezTo>
                  <a:pt x="11001573" y="788799"/>
                  <a:pt x="10998259" y="790051"/>
                  <a:pt x="10996935" y="792848"/>
                </a:cubicBezTo>
                <a:cubicBezTo>
                  <a:pt x="10995609" y="795646"/>
                  <a:pt x="10996861" y="798959"/>
                  <a:pt x="10999659" y="800284"/>
                </a:cubicBezTo>
                <a:lnTo>
                  <a:pt x="11003045" y="801830"/>
                </a:lnTo>
                <a:cubicBezTo>
                  <a:pt x="11003855" y="802198"/>
                  <a:pt x="11004665" y="802346"/>
                  <a:pt x="11005474" y="802346"/>
                </a:cubicBezTo>
                <a:cubicBezTo>
                  <a:pt x="11007462" y="802272"/>
                  <a:pt x="11009450" y="801094"/>
                  <a:pt x="11010407" y="799106"/>
                </a:cubicBezTo>
                <a:close/>
                <a:moveTo>
                  <a:pt x="11053036" y="841881"/>
                </a:moveTo>
                <a:cubicBezTo>
                  <a:pt x="11055170" y="839673"/>
                  <a:pt x="11055096" y="836139"/>
                  <a:pt x="11052814" y="834004"/>
                </a:cubicBezTo>
                <a:lnTo>
                  <a:pt x="11009155" y="792627"/>
                </a:lnTo>
                <a:cubicBezTo>
                  <a:pt x="11006947" y="790492"/>
                  <a:pt x="11003414" y="790640"/>
                  <a:pt x="11001278" y="792848"/>
                </a:cubicBezTo>
                <a:cubicBezTo>
                  <a:pt x="10999143" y="795057"/>
                  <a:pt x="10999217" y="798591"/>
                  <a:pt x="11001499" y="800726"/>
                </a:cubicBezTo>
                <a:lnTo>
                  <a:pt x="11045157" y="842102"/>
                </a:lnTo>
                <a:cubicBezTo>
                  <a:pt x="11046262" y="843133"/>
                  <a:pt x="11047661" y="843648"/>
                  <a:pt x="11049060" y="843648"/>
                </a:cubicBezTo>
                <a:cubicBezTo>
                  <a:pt x="11050532" y="843648"/>
                  <a:pt x="11052005" y="843059"/>
                  <a:pt x="11053036" y="841881"/>
                </a:cubicBezTo>
                <a:close/>
                <a:moveTo>
                  <a:pt x="11088595" y="888926"/>
                </a:moveTo>
                <a:cubicBezTo>
                  <a:pt x="11091024" y="887012"/>
                  <a:pt x="11091467" y="883552"/>
                  <a:pt x="11089552" y="881122"/>
                </a:cubicBezTo>
                <a:lnTo>
                  <a:pt x="11053403" y="834666"/>
                </a:lnTo>
                <a:cubicBezTo>
                  <a:pt x="11051489" y="832237"/>
                  <a:pt x="11048029" y="831795"/>
                  <a:pt x="11045599" y="833709"/>
                </a:cubicBezTo>
                <a:cubicBezTo>
                  <a:pt x="11043169" y="835623"/>
                  <a:pt x="11042728" y="839084"/>
                  <a:pt x="11044642" y="841513"/>
                </a:cubicBezTo>
                <a:lnTo>
                  <a:pt x="11080792" y="887969"/>
                </a:lnTo>
                <a:cubicBezTo>
                  <a:pt x="11081895" y="889368"/>
                  <a:pt x="11083588" y="890104"/>
                  <a:pt x="11085209" y="890104"/>
                </a:cubicBezTo>
                <a:cubicBezTo>
                  <a:pt x="11086386" y="890104"/>
                  <a:pt x="11087638" y="889736"/>
                  <a:pt x="11088595" y="888926"/>
                </a:cubicBezTo>
                <a:close/>
                <a:moveTo>
                  <a:pt x="11170464" y="930450"/>
                </a:moveTo>
                <a:cubicBezTo>
                  <a:pt x="11171936" y="927726"/>
                  <a:pt x="11170906" y="924339"/>
                  <a:pt x="11168182" y="922867"/>
                </a:cubicBezTo>
                <a:lnTo>
                  <a:pt x="11087785" y="879576"/>
                </a:lnTo>
                <a:cubicBezTo>
                  <a:pt x="11085061" y="878104"/>
                  <a:pt x="11081675" y="879135"/>
                  <a:pt x="11080202" y="881859"/>
                </a:cubicBezTo>
                <a:cubicBezTo>
                  <a:pt x="11078730" y="884583"/>
                  <a:pt x="11079761" y="887969"/>
                  <a:pt x="11082485" y="889442"/>
                </a:cubicBezTo>
                <a:lnTo>
                  <a:pt x="11162881" y="932732"/>
                </a:lnTo>
                <a:cubicBezTo>
                  <a:pt x="11163764" y="933174"/>
                  <a:pt x="11164648" y="933395"/>
                  <a:pt x="11165531" y="933395"/>
                </a:cubicBezTo>
                <a:cubicBezTo>
                  <a:pt x="11167593" y="933395"/>
                  <a:pt x="11169507" y="932291"/>
                  <a:pt x="11170464" y="930450"/>
                </a:cubicBezTo>
                <a:close/>
                <a:moveTo>
                  <a:pt x="11183422" y="958353"/>
                </a:moveTo>
                <a:cubicBezTo>
                  <a:pt x="11186072" y="956807"/>
                  <a:pt x="11186956" y="953420"/>
                  <a:pt x="11185410" y="950696"/>
                </a:cubicBezTo>
                <a:lnTo>
                  <a:pt x="11170390" y="925002"/>
                </a:lnTo>
                <a:cubicBezTo>
                  <a:pt x="11168845" y="922351"/>
                  <a:pt x="11165385" y="921468"/>
                  <a:pt x="11162733" y="923014"/>
                </a:cubicBezTo>
                <a:cubicBezTo>
                  <a:pt x="11160083" y="924560"/>
                  <a:pt x="11159200" y="927947"/>
                  <a:pt x="11160746" y="930671"/>
                </a:cubicBezTo>
                <a:lnTo>
                  <a:pt x="11175765" y="956365"/>
                </a:lnTo>
                <a:cubicBezTo>
                  <a:pt x="11176796" y="958132"/>
                  <a:pt x="11178710" y="959163"/>
                  <a:pt x="11180624" y="959163"/>
                </a:cubicBezTo>
                <a:cubicBezTo>
                  <a:pt x="11181581" y="959089"/>
                  <a:pt x="11182538" y="958869"/>
                  <a:pt x="11183422" y="958353"/>
                </a:cubicBezTo>
                <a:close/>
                <a:moveTo>
                  <a:pt x="11197042" y="982060"/>
                </a:moveTo>
                <a:cubicBezTo>
                  <a:pt x="11199692" y="980514"/>
                  <a:pt x="11200649" y="977127"/>
                  <a:pt x="11199104" y="974477"/>
                </a:cubicBezTo>
                <a:lnTo>
                  <a:pt x="11185410" y="950770"/>
                </a:lnTo>
                <a:cubicBezTo>
                  <a:pt x="11183864" y="948120"/>
                  <a:pt x="11180477" y="947162"/>
                  <a:pt x="11177826" y="948709"/>
                </a:cubicBezTo>
                <a:cubicBezTo>
                  <a:pt x="11175176" y="950255"/>
                  <a:pt x="11174219" y="953641"/>
                  <a:pt x="11175765" y="956292"/>
                </a:cubicBezTo>
                <a:lnTo>
                  <a:pt x="11189459" y="979998"/>
                </a:lnTo>
                <a:cubicBezTo>
                  <a:pt x="11190489" y="981765"/>
                  <a:pt x="11192404" y="982796"/>
                  <a:pt x="11194318" y="982796"/>
                </a:cubicBezTo>
                <a:cubicBezTo>
                  <a:pt x="11195275" y="982796"/>
                  <a:pt x="11196159" y="982575"/>
                  <a:pt x="11197042" y="982060"/>
                </a:cubicBezTo>
                <a:close/>
                <a:moveTo>
                  <a:pt x="11218024" y="1032050"/>
                </a:moveTo>
                <a:cubicBezTo>
                  <a:pt x="11220822" y="1030798"/>
                  <a:pt x="11222148" y="1027559"/>
                  <a:pt x="11220896" y="1024761"/>
                </a:cubicBezTo>
                <a:lnTo>
                  <a:pt x="11199398" y="975066"/>
                </a:lnTo>
                <a:cubicBezTo>
                  <a:pt x="11198147" y="972268"/>
                  <a:pt x="11194834" y="970943"/>
                  <a:pt x="11192036" y="972194"/>
                </a:cubicBezTo>
                <a:cubicBezTo>
                  <a:pt x="11189238" y="973446"/>
                  <a:pt x="11187913" y="976685"/>
                  <a:pt x="11189165" y="979483"/>
                </a:cubicBezTo>
                <a:lnTo>
                  <a:pt x="11210662" y="1029179"/>
                </a:lnTo>
                <a:cubicBezTo>
                  <a:pt x="11211619" y="1031314"/>
                  <a:pt x="11213681" y="1032565"/>
                  <a:pt x="11215816" y="1032565"/>
                </a:cubicBezTo>
                <a:cubicBezTo>
                  <a:pt x="11216552" y="1032492"/>
                  <a:pt x="11217288" y="1032344"/>
                  <a:pt x="11218024" y="1032050"/>
                </a:cubicBezTo>
                <a:close/>
                <a:moveTo>
                  <a:pt x="11232675" y="1080126"/>
                </a:moveTo>
                <a:cubicBezTo>
                  <a:pt x="11235620" y="1079169"/>
                  <a:pt x="11237241" y="1076077"/>
                  <a:pt x="11236284" y="1073132"/>
                </a:cubicBezTo>
                <a:lnTo>
                  <a:pt x="11221117" y="1025277"/>
                </a:lnTo>
                <a:cubicBezTo>
                  <a:pt x="11220160" y="1022332"/>
                  <a:pt x="11217067" y="1020712"/>
                  <a:pt x="11214123" y="1021669"/>
                </a:cubicBezTo>
                <a:cubicBezTo>
                  <a:pt x="11211178" y="1022626"/>
                  <a:pt x="11209558" y="1025718"/>
                  <a:pt x="11210516" y="1028663"/>
                </a:cubicBezTo>
                <a:lnTo>
                  <a:pt x="11225682" y="1076518"/>
                </a:lnTo>
                <a:cubicBezTo>
                  <a:pt x="11226418" y="1078874"/>
                  <a:pt x="11228627" y="1080420"/>
                  <a:pt x="11231056" y="1080420"/>
                </a:cubicBezTo>
                <a:cubicBezTo>
                  <a:pt x="11231572" y="1080347"/>
                  <a:pt x="11232160" y="1080273"/>
                  <a:pt x="11232675" y="1080126"/>
                </a:cubicBezTo>
                <a:close/>
                <a:moveTo>
                  <a:pt x="11262419" y="1106925"/>
                </a:moveTo>
                <a:cubicBezTo>
                  <a:pt x="11264628" y="1104790"/>
                  <a:pt x="11264628" y="1101256"/>
                  <a:pt x="11262493" y="1099047"/>
                </a:cubicBezTo>
                <a:lnTo>
                  <a:pt x="11234958" y="1070923"/>
                </a:lnTo>
                <a:cubicBezTo>
                  <a:pt x="11232823" y="1068714"/>
                  <a:pt x="11229289" y="1068714"/>
                  <a:pt x="11227081" y="1070849"/>
                </a:cubicBezTo>
                <a:cubicBezTo>
                  <a:pt x="11224872" y="1072985"/>
                  <a:pt x="11224798" y="1076518"/>
                  <a:pt x="11227007" y="1078727"/>
                </a:cubicBezTo>
                <a:lnTo>
                  <a:pt x="11254542" y="1106851"/>
                </a:lnTo>
                <a:cubicBezTo>
                  <a:pt x="11255647" y="1107956"/>
                  <a:pt x="11257119" y="1108545"/>
                  <a:pt x="11258591" y="1108545"/>
                </a:cubicBezTo>
                <a:cubicBezTo>
                  <a:pt x="11259990" y="1108471"/>
                  <a:pt x="11261389" y="1107956"/>
                  <a:pt x="11262419" y="1106925"/>
                </a:cubicBezTo>
                <a:close/>
                <a:moveTo>
                  <a:pt x="11288630" y="1133797"/>
                </a:moveTo>
                <a:cubicBezTo>
                  <a:pt x="11290838" y="1131662"/>
                  <a:pt x="11290838" y="1128128"/>
                  <a:pt x="11288703" y="1125920"/>
                </a:cubicBezTo>
                <a:lnTo>
                  <a:pt x="11262493" y="1099047"/>
                </a:lnTo>
                <a:cubicBezTo>
                  <a:pt x="11260358" y="1096838"/>
                  <a:pt x="11256824" y="1096838"/>
                  <a:pt x="11254616" y="1098974"/>
                </a:cubicBezTo>
                <a:cubicBezTo>
                  <a:pt x="11252407" y="1101109"/>
                  <a:pt x="11252407" y="1104642"/>
                  <a:pt x="11254542" y="1106851"/>
                </a:cubicBezTo>
                <a:lnTo>
                  <a:pt x="11280752" y="1133724"/>
                </a:lnTo>
                <a:cubicBezTo>
                  <a:pt x="11281856" y="1134828"/>
                  <a:pt x="11283328" y="1135417"/>
                  <a:pt x="11284801" y="1135417"/>
                </a:cubicBezTo>
                <a:cubicBezTo>
                  <a:pt x="11286200" y="1135343"/>
                  <a:pt x="11287599" y="1134828"/>
                  <a:pt x="11288630" y="1133797"/>
                </a:cubicBezTo>
                <a:close/>
                <a:moveTo>
                  <a:pt x="11300336" y="1153234"/>
                </a:moveTo>
                <a:cubicBezTo>
                  <a:pt x="11302912" y="1151540"/>
                  <a:pt x="11303575" y="1148080"/>
                  <a:pt x="11301881" y="1145503"/>
                </a:cubicBezTo>
                <a:lnTo>
                  <a:pt x="11289439" y="1126729"/>
                </a:lnTo>
                <a:cubicBezTo>
                  <a:pt x="11287746" y="1124153"/>
                  <a:pt x="11284285" y="1123490"/>
                  <a:pt x="11281709" y="1125183"/>
                </a:cubicBezTo>
                <a:cubicBezTo>
                  <a:pt x="11279132" y="1126877"/>
                  <a:pt x="11278470" y="1130337"/>
                  <a:pt x="11280163" y="1132914"/>
                </a:cubicBezTo>
                <a:lnTo>
                  <a:pt x="11292605" y="1151688"/>
                </a:lnTo>
                <a:cubicBezTo>
                  <a:pt x="11293709" y="1153307"/>
                  <a:pt x="11295476" y="1154191"/>
                  <a:pt x="11297317" y="1154191"/>
                </a:cubicBezTo>
                <a:cubicBezTo>
                  <a:pt x="11298274" y="1154191"/>
                  <a:pt x="11299378" y="1153823"/>
                  <a:pt x="11300336" y="1153234"/>
                </a:cubicBezTo>
                <a:close/>
                <a:moveTo>
                  <a:pt x="11309023" y="1155663"/>
                </a:moveTo>
                <a:cubicBezTo>
                  <a:pt x="11310569" y="1153013"/>
                  <a:pt x="11309760" y="1149626"/>
                  <a:pt x="11307109" y="1148006"/>
                </a:cubicBezTo>
                <a:lnTo>
                  <a:pt x="11300041" y="1143810"/>
                </a:lnTo>
                <a:cubicBezTo>
                  <a:pt x="11297390" y="1142264"/>
                  <a:pt x="11294004" y="1143147"/>
                  <a:pt x="11292385" y="1145724"/>
                </a:cubicBezTo>
                <a:cubicBezTo>
                  <a:pt x="11290838" y="1148375"/>
                  <a:pt x="11291648" y="1151761"/>
                  <a:pt x="11294299" y="1153381"/>
                </a:cubicBezTo>
                <a:lnTo>
                  <a:pt x="11301366" y="1157578"/>
                </a:lnTo>
                <a:cubicBezTo>
                  <a:pt x="11302250" y="1158093"/>
                  <a:pt x="11303281" y="1158387"/>
                  <a:pt x="11304238" y="1158387"/>
                </a:cubicBezTo>
                <a:cubicBezTo>
                  <a:pt x="11306226" y="1158387"/>
                  <a:pt x="11307993" y="1157357"/>
                  <a:pt x="11309023" y="1155663"/>
                </a:cubicBezTo>
                <a:close/>
                <a:moveTo>
                  <a:pt x="11313588" y="1204770"/>
                </a:moveTo>
                <a:cubicBezTo>
                  <a:pt x="11316606" y="1204255"/>
                  <a:pt x="11318594" y="1201310"/>
                  <a:pt x="11318079" y="1198291"/>
                </a:cubicBezTo>
                <a:lnTo>
                  <a:pt x="11309760" y="1151761"/>
                </a:lnTo>
                <a:cubicBezTo>
                  <a:pt x="11309244" y="1148743"/>
                  <a:pt x="11306372" y="1146681"/>
                  <a:pt x="11303281" y="1147270"/>
                </a:cubicBezTo>
                <a:cubicBezTo>
                  <a:pt x="11300262" y="1147786"/>
                  <a:pt x="11298274" y="1150731"/>
                  <a:pt x="11298790" y="1153749"/>
                </a:cubicBezTo>
                <a:lnTo>
                  <a:pt x="11307109" y="1200279"/>
                </a:lnTo>
                <a:cubicBezTo>
                  <a:pt x="11307624" y="1203003"/>
                  <a:pt x="11309980" y="1204917"/>
                  <a:pt x="11312631" y="1204844"/>
                </a:cubicBezTo>
                <a:cubicBezTo>
                  <a:pt x="11312925" y="1204917"/>
                  <a:pt x="11313293" y="1204844"/>
                  <a:pt x="11313588" y="1204770"/>
                </a:cubicBezTo>
                <a:close/>
                <a:moveTo>
                  <a:pt x="11315429" y="1246073"/>
                </a:moveTo>
                <a:cubicBezTo>
                  <a:pt x="11318520" y="1245852"/>
                  <a:pt x="11320803" y="1243275"/>
                  <a:pt x="11320656" y="1240183"/>
                </a:cubicBezTo>
                <a:lnTo>
                  <a:pt x="11318226" y="1198954"/>
                </a:lnTo>
                <a:cubicBezTo>
                  <a:pt x="11318079" y="1195862"/>
                  <a:pt x="11315501" y="1193358"/>
                  <a:pt x="11312336" y="1193727"/>
                </a:cubicBezTo>
                <a:cubicBezTo>
                  <a:pt x="11309244" y="1193947"/>
                  <a:pt x="11306888" y="1196524"/>
                  <a:pt x="11307109" y="1199616"/>
                </a:cubicBezTo>
                <a:lnTo>
                  <a:pt x="11309538" y="1240845"/>
                </a:lnTo>
                <a:cubicBezTo>
                  <a:pt x="11309686" y="1243790"/>
                  <a:pt x="11312189" y="1246073"/>
                  <a:pt x="11315134" y="1246073"/>
                </a:cubicBezTo>
                <a:cubicBezTo>
                  <a:pt x="11315208" y="1246073"/>
                  <a:pt x="11315281" y="1246073"/>
                  <a:pt x="11315429" y="1246073"/>
                </a:cubicBezTo>
                <a:close/>
                <a:moveTo>
                  <a:pt x="11312851" y="1272282"/>
                </a:moveTo>
                <a:lnTo>
                  <a:pt x="11320435" y="1241876"/>
                </a:lnTo>
                <a:cubicBezTo>
                  <a:pt x="11321171" y="1238858"/>
                  <a:pt x="11319404" y="1235839"/>
                  <a:pt x="11316386" y="1235103"/>
                </a:cubicBezTo>
                <a:cubicBezTo>
                  <a:pt x="11313367" y="1234367"/>
                  <a:pt x="11310348" y="1236133"/>
                  <a:pt x="11309612" y="1239152"/>
                </a:cubicBezTo>
                <a:lnTo>
                  <a:pt x="11302029" y="1269558"/>
                </a:lnTo>
                <a:cubicBezTo>
                  <a:pt x="11301293" y="1272577"/>
                  <a:pt x="11303060" y="1275595"/>
                  <a:pt x="11306078" y="1276332"/>
                </a:cubicBezTo>
                <a:cubicBezTo>
                  <a:pt x="11306520" y="1276479"/>
                  <a:pt x="11307036" y="1276479"/>
                  <a:pt x="11307477" y="1276479"/>
                </a:cubicBezTo>
                <a:cubicBezTo>
                  <a:pt x="11309980" y="1276479"/>
                  <a:pt x="11312189" y="1274786"/>
                  <a:pt x="11312851" y="1272282"/>
                </a:cubicBezTo>
                <a:close/>
                <a:moveTo>
                  <a:pt x="11317489" y="1278982"/>
                </a:moveTo>
                <a:cubicBezTo>
                  <a:pt x="11319404" y="1276553"/>
                  <a:pt x="11319036" y="1273092"/>
                  <a:pt x="11316680" y="1271178"/>
                </a:cubicBezTo>
                <a:lnTo>
                  <a:pt x="11311011" y="1266613"/>
                </a:lnTo>
                <a:cubicBezTo>
                  <a:pt x="11308655" y="1264699"/>
                  <a:pt x="11305121" y="1265067"/>
                  <a:pt x="11303207" y="1267423"/>
                </a:cubicBezTo>
                <a:cubicBezTo>
                  <a:pt x="11301293" y="1269853"/>
                  <a:pt x="11301661" y="1273313"/>
                  <a:pt x="11304017" y="1275227"/>
                </a:cubicBezTo>
                <a:lnTo>
                  <a:pt x="11309760" y="1279792"/>
                </a:lnTo>
                <a:cubicBezTo>
                  <a:pt x="11310790" y="1280602"/>
                  <a:pt x="11312041" y="1281044"/>
                  <a:pt x="11313293" y="1281044"/>
                </a:cubicBezTo>
                <a:cubicBezTo>
                  <a:pt x="11314839" y="1281044"/>
                  <a:pt x="11316386" y="1280381"/>
                  <a:pt x="11317489" y="1278982"/>
                </a:cubicBezTo>
                <a:close/>
                <a:moveTo>
                  <a:pt x="11322644" y="1285682"/>
                </a:moveTo>
                <a:cubicBezTo>
                  <a:pt x="11324925" y="1283621"/>
                  <a:pt x="11324999" y="1280087"/>
                  <a:pt x="11322937" y="1277804"/>
                </a:cubicBezTo>
                <a:lnTo>
                  <a:pt x="11317196" y="1271693"/>
                </a:lnTo>
                <a:cubicBezTo>
                  <a:pt x="11315134" y="1269411"/>
                  <a:pt x="11311600" y="1269338"/>
                  <a:pt x="11309317" y="1271399"/>
                </a:cubicBezTo>
                <a:cubicBezTo>
                  <a:pt x="11307036" y="1273460"/>
                  <a:pt x="11306962" y="1276994"/>
                  <a:pt x="11309023" y="1279277"/>
                </a:cubicBezTo>
                <a:lnTo>
                  <a:pt x="11314765" y="1285387"/>
                </a:lnTo>
                <a:cubicBezTo>
                  <a:pt x="11315870" y="1286565"/>
                  <a:pt x="11317342" y="1287154"/>
                  <a:pt x="11318889" y="1287154"/>
                </a:cubicBezTo>
                <a:cubicBezTo>
                  <a:pt x="11320287" y="1287154"/>
                  <a:pt x="11321613" y="1286713"/>
                  <a:pt x="11322644" y="1285682"/>
                </a:cubicBezTo>
                <a:close/>
                <a:moveTo>
                  <a:pt x="11322717" y="1322125"/>
                </a:moveTo>
                <a:lnTo>
                  <a:pt x="11324410" y="1281854"/>
                </a:lnTo>
                <a:cubicBezTo>
                  <a:pt x="11324558" y="1278761"/>
                  <a:pt x="11322128" y="1276184"/>
                  <a:pt x="11319110" y="1276037"/>
                </a:cubicBezTo>
                <a:cubicBezTo>
                  <a:pt x="11316091" y="1275816"/>
                  <a:pt x="11313441" y="1278320"/>
                  <a:pt x="11313293" y="1281338"/>
                </a:cubicBezTo>
                <a:lnTo>
                  <a:pt x="11311600" y="1321610"/>
                </a:lnTo>
                <a:cubicBezTo>
                  <a:pt x="11311453" y="1324702"/>
                  <a:pt x="11313882" y="1327279"/>
                  <a:pt x="11316901" y="1327426"/>
                </a:cubicBezTo>
                <a:cubicBezTo>
                  <a:pt x="11316974" y="1327426"/>
                  <a:pt x="11317122" y="1327426"/>
                  <a:pt x="11317196" y="1327426"/>
                </a:cubicBezTo>
                <a:cubicBezTo>
                  <a:pt x="11320140" y="1327500"/>
                  <a:pt x="11322570" y="1325144"/>
                  <a:pt x="11322717" y="1322125"/>
                </a:cubicBezTo>
                <a:close/>
                <a:moveTo>
                  <a:pt x="11314913" y="1353194"/>
                </a:moveTo>
                <a:lnTo>
                  <a:pt x="11322570" y="1323303"/>
                </a:lnTo>
                <a:cubicBezTo>
                  <a:pt x="11323306" y="1320358"/>
                  <a:pt x="11321539" y="1317266"/>
                  <a:pt x="11318520" y="1316530"/>
                </a:cubicBezTo>
                <a:cubicBezTo>
                  <a:pt x="11315575" y="1315720"/>
                  <a:pt x="11312484" y="1317561"/>
                  <a:pt x="11311748" y="1320579"/>
                </a:cubicBezTo>
                <a:lnTo>
                  <a:pt x="11304090" y="1350470"/>
                </a:lnTo>
                <a:cubicBezTo>
                  <a:pt x="11303354" y="1353415"/>
                  <a:pt x="11305121" y="1356507"/>
                  <a:pt x="11308139" y="1357244"/>
                </a:cubicBezTo>
                <a:cubicBezTo>
                  <a:pt x="11308581" y="1357391"/>
                  <a:pt x="11309096" y="1357391"/>
                  <a:pt x="11309538" y="1357391"/>
                </a:cubicBezTo>
                <a:cubicBezTo>
                  <a:pt x="11312041" y="1357317"/>
                  <a:pt x="11314324" y="1355698"/>
                  <a:pt x="11314913" y="1353194"/>
                </a:cubicBezTo>
                <a:close/>
                <a:moveTo>
                  <a:pt x="11298126" y="1423136"/>
                </a:moveTo>
                <a:lnTo>
                  <a:pt x="11314986" y="1353121"/>
                </a:lnTo>
                <a:cubicBezTo>
                  <a:pt x="11315723" y="1350102"/>
                  <a:pt x="11313882" y="1347084"/>
                  <a:pt x="11310864" y="1346421"/>
                </a:cubicBezTo>
                <a:cubicBezTo>
                  <a:pt x="11307845" y="1345685"/>
                  <a:pt x="11304900" y="1347525"/>
                  <a:pt x="11304164" y="1350544"/>
                </a:cubicBezTo>
                <a:lnTo>
                  <a:pt x="11287304" y="1420560"/>
                </a:lnTo>
                <a:cubicBezTo>
                  <a:pt x="11286568" y="1423578"/>
                  <a:pt x="11288409" y="1426597"/>
                  <a:pt x="11291427" y="1427259"/>
                </a:cubicBezTo>
                <a:cubicBezTo>
                  <a:pt x="11291869" y="1427333"/>
                  <a:pt x="11292311" y="1427407"/>
                  <a:pt x="11292752" y="1427407"/>
                </a:cubicBezTo>
                <a:cubicBezTo>
                  <a:pt x="11295255" y="1427333"/>
                  <a:pt x="11297464" y="1425640"/>
                  <a:pt x="11298126" y="1423136"/>
                </a:cubicBezTo>
                <a:close/>
                <a:moveTo>
                  <a:pt x="11293488" y="1446549"/>
                </a:moveTo>
                <a:lnTo>
                  <a:pt x="11298126" y="1422916"/>
                </a:lnTo>
                <a:cubicBezTo>
                  <a:pt x="11298716" y="1419897"/>
                  <a:pt x="11296728" y="1416952"/>
                  <a:pt x="11293709" y="1416363"/>
                </a:cubicBezTo>
                <a:cubicBezTo>
                  <a:pt x="11290618" y="1415774"/>
                  <a:pt x="11287746" y="1417762"/>
                  <a:pt x="11287157" y="1420780"/>
                </a:cubicBezTo>
                <a:lnTo>
                  <a:pt x="11282518" y="1444414"/>
                </a:lnTo>
                <a:cubicBezTo>
                  <a:pt x="11281930" y="1447432"/>
                  <a:pt x="11283918" y="1450377"/>
                  <a:pt x="11286937" y="1450966"/>
                </a:cubicBezTo>
                <a:cubicBezTo>
                  <a:pt x="11287304" y="1451040"/>
                  <a:pt x="11287673" y="1451040"/>
                  <a:pt x="11288040" y="1451040"/>
                </a:cubicBezTo>
                <a:cubicBezTo>
                  <a:pt x="11290690" y="1451040"/>
                  <a:pt x="11292973" y="1449199"/>
                  <a:pt x="11293488" y="1446549"/>
                </a:cubicBezTo>
                <a:close/>
                <a:moveTo>
                  <a:pt x="11288850" y="1462378"/>
                </a:moveTo>
                <a:lnTo>
                  <a:pt x="11293415" y="1447064"/>
                </a:lnTo>
                <a:cubicBezTo>
                  <a:pt x="11294299" y="1444119"/>
                  <a:pt x="11292605" y="1441027"/>
                  <a:pt x="11289661" y="1440143"/>
                </a:cubicBezTo>
                <a:cubicBezTo>
                  <a:pt x="11286642" y="1439260"/>
                  <a:pt x="11283623" y="1440953"/>
                  <a:pt x="11282740" y="1443898"/>
                </a:cubicBezTo>
                <a:lnTo>
                  <a:pt x="11278175" y="1459212"/>
                </a:lnTo>
                <a:cubicBezTo>
                  <a:pt x="11277291" y="1462157"/>
                  <a:pt x="11278985" y="1465249"/>
                  <a:pt x="11281930" y="1466132"/>
                </a:cubicBezTo>
                <a:cubicBezTo>
                  <a:pt x="11282445" y="1466280"/>
                  <a:pt x="11283034" y="1466353"/>
                  <a:pt x="11283549" y="1466353"/>
                </a:cubicBezTo>
                <a:cubicBezTo>
                  <a:pt x="11285906" y="1466280"/>
                  <a:pt x="11288114" y="1464734"/>
                  <a:pt x="11288850" y="1462378"/>
                </a:cubicBezTo>
                <a:close/>
                <a:moveTo>
                  <a:pt x="11264702" y="1544173"/>
                </a:moveTo>
                <a:lnTo>
                  <a:pt x="11288777" y="1462378"/>
                </a:lnTo>
                <a:cubicBezTo>
                  <a:pt x="11289661" y="1459433"/>
                  <a:pt x="11287966" y="1456340"/>
                  <a:pt x="11285022" y="1455457"/>
                </a:cubicBezTo>
                <a:cubicBezTo>
                  <a:pt x="11282077" y="1454574"/>
                  <a:pt x="11278985" y="1456267"/>
                  <a:pt x="11278101" y="1459212"/>
                </a:cubicBezTo>
                <a:lnTo>
                  <a:pt x="11254026" y="1541081"/>
                </a:lnTo>
                <a:cubicBezTo>
                  <a:pt x="11253143" y="1544026"/>
                  <a:pt x="11254836" y="1547118"/>
                  <a:pt x="11257781" y="1548001"/>
                </a:cubicBezTo>
                <a:cubicBezTo>
                  <a:pt x="11258297" y="1548149"/>
                  <a:pt x="11258886" y="1548222"/>
                  <a:pt x="11259401" y="1548222"/>
                </a:cubicBezTo>
                <a:cubicBezTo>
                  <a:pt x="11261831" y="1548149"/>
                  <a:pt x="11264039" y="1546603"/>
                  <a:pt x="11264702" y="1544173"/>
                </a:cubicBezTo>
                <a:close/>
                <a:moveTo>
                  <a:pt x="11232823" y="1568837"/>
                </a:moveTo>
                <a:lnTo>
                  <a:pt x="11262714" y="1547118"/>
                </a:lnTo>
                <a:cubicBezTo>
                  <a:pt x="11265217" y="1545277"/>
                  <a:pt x="11265733" y="1541817"/>
                  <a:pt x="11263965" y="1539314"/>
                </a:cubicBezTo>
                <a:cubicBezTo>
                  <a:pt x="11262125" y="1536811"/>
                  <a:pt x="11258665" y="1536295"/>
                  <a:pt x="11256162" y="1538062"/>
                </a:cubicBezTo>
                <a:lnTo>
                  <a:pt x="11226270" y="1559781"/>
                </a:lnTo>
                <a:cubicBezTo>
                  <a:pt x="11223767" y="1561622"/>
                  <a:pt x="11223252" y="1565082"/>
                  <a:pt x="11225019" y="1567585"/>
                </a:cubicBezTo>
                <a:cubicBezTo>
                  <a:pt x="11226124" y="1569131"/>
                  <a:pt x="11227817" y="1569867"/>
                  <a:pt x="11229584" y="1569867"/>
                </a:cubicBezTo>
                <a:cubicBezTo>
                  <a:pt x="11230688" y="1569867"/>
                  <a:pt x="11231792" y="1569573"/>
                  <a:pt x="11232823" y="1568837"/>
                </a:cubicBezTo>
                <a:close/>
                <a:moveTo>
                  <a:pt x="11184820" y="1586138"/>
                </a:moveTo>
                <a:lnTo>
                  <a:pt x="11231424" y="1569573"/>
                </a:lnTo>
                <a:cubicBezTo>
                  <a:pt x="11234296" y="1568542"/>
                  <a:pt x="11235842" y="1565376"/>
                  <a:pt x="11234811" y="1562432"/>
                </a:cubicBezTo>
                <a:cubicBezTo>
                  <a:pt x="11233780" y="1559560"/>
                  <a:pt x="11230615" y="1558014"/>
                  <a:pt x="11227670" y="1559045"/>
                </a:cubicBezTo>
                <a:lnTo>
                  <a:pt x="11181066" y="1575610"/>
                </a:lnTo>
                <a:cubicBezTo>
                  <a:pt x="11178195" y="1576641"/>
                  <a:pt x="11176648" y="1579807"/>
                  <a:pt x="11177679" y="1582751"/>
                </a:cubicBezTo>
                <a:cubicBezTo>
                  <a:pt x="11178489" y="1585034"/>
                  <a:pt x="11180698" y="1586506"/>
                  <a:pt x="11182980" y="1586433"/>
                </a:cubicBezTo>
                <a:cubicBezTo>
                  <a:pt x="11183569" y="1586433"/>
                  <a:pt x="11184232" y="1586359"/>
                  <a:pt x="11184820" y="1586138"/>
                </a:cubicBezTo>
                <a:close/>
                <a:moveTo>
                  <a:pt x="11151764" y="1675958"/>
                </a:moveTo>
                <a:lnTo>
                  <a:pt x="11188134" y="1582899"/>
                </a:lnTo>
                <a:cubicBezTo>
                  <a:pt x="11189238" y="1580027"/>
                  <a:pt x="11187839" y="1576788"/>
                  <a:pt x="11184968" y="1575684"/>
                </a:cubicBezTo>
                <a:cubicBezTo>
                  <a:pt x="11182023" y="1574579"/>
                  <a:pt x="11178857" y="1575978"/>
                  <a:pt x="11177753" y="1578849"/>
                </a:cubicBezTo>
                <a:lnTo>
                  <a:pt x="11141383" y="1671909"/>
                </a:lnTo>
                <a:cubicBezTo>
                  <a:pt x="11140279" y="1674780"/>
                  <a:pt x="11141677" y="1678020"/>
                  <a:pt x="11144549" y="1679124"/>
                </a:cubicBezTo>
                <a:cubicBezTo>
                  <a:pt x="11145212" y="1679345"/>
                  <a:pt x="11145948" y="1679492"/>
                  <a:pt x="11146610" y="1679492"/>
                </a:cubicBezTo>
                <a:cubicBezTo>
                  <a:pt x="11148819" y="1679492"/>
                  <a:pt x="11150954" y="1678167"/>
                  <a:pt x="11151764" y="1675958"/>
                </a:cubicBezTo>
                <a:close/>
                <a:moveTo>
                  <a:pt x="11077994" y="1692450"/>
                </a:moveTo>
                <a:lnTo>
                  <a:pt x="11147641" y="1679419"/>
                </a:lnTo>
                <a:cubicBezTo>
                  <a:pt x="11150660" y="1678830"/>
                  <a:pt x="11152647" y="1675958"/>
                  <a:pt x="11152132" y="1672940"/>
                </a:cubicBezTo>
                <a:cubicBezTo>
                  <a:pt x="11151543" y="1669921"/>
                  <a:pt x="11148598" y="1667934"/>
                  <a:pt x="11145653" y="1668449"/>
                </a:cubicBezTo>
                <a:lnTo>
                  <a:pt x="11076006" y="1681480"/>
                </a:lnTo>
                <a:cubicBezTo>
                  <a:pt x="11072987" y="1682069"/>
                  <a:pt x="11070999" y="1684941"/>
                  <a:pt x="11071515" y="1687959"/>
                </a:cubicBezTo>
                <a:cubicBezTo>
                  <a:pt x="11072030" y="1690683"/>
                  <a:pt x="11074386" y="1692524"/>
                  <a:pt x="11077037" y="1692524"/>
                </a:cubicBezTo>
                <a:cubicBezTo>
                  <a:pt x="11077331" y="1692524"/>
                  <a:pt x="11077699" y="1692524"/>
                  <a:pt x="11077994" y="1692450"/>
                </a:cubicBezTo>
                <a:close/>
                <a:moveTo>
                  <a:pt x="10989572" y="1702242"/>
                </a:moveTo>
                <a:lnTo>
                  <a:pt x="11077552" y="1692450"/>
                </a:lnTo>
                <a:cubicBezTo>
                  <a:pt x="11080644" y="1692082"/>
                  <a:pt x="11082779" y="1689358"/>
                  <a:pt x="11082485" y="1686266"/>
                </a:cubicBezTo>
                <a:cubicBezTo>
                  <a:pt x="11082116" y="1683174"/>
                  <a:pt x="11079245" y="1680965"/>
                  <a:pt x="11076300" y="1681333"/>
                </a:cubicBezTo>
                <a:lnTo>
                  <a:pt x="10988320" y="1691125"/>
                </a:lnTo>
                <a:cubicBezTo>
                  <a:pt x="10985228" y="1691493"/>
                  <a:pt x="10983093" y="1694217"/>
                  <a:pt x="10983387" y="1697309"/>
                </a:cubicBezTo>
                <a:cubicBezTo>
                  <a:pt x="10983682" y="1700180"/>
                  <a:pt x="10986111" y="1702316"/>
                  <a:pt x="10988983" y="1702242"/>
                </a:cubicBezTo>
                <a:cubicBezTo>
                  <a:pt x="10989204" y="1702316"/>
                  <a:pt x="10989425" y="1702316"/>
                  <a:pt x="10989572" y="1702242"/>
                </a:cubicBezTo>
                <a:close/>
                <a:moveTo>
                  <a:pt x="10953202" y="1788528"/>
                </a:moveTo>
                <a:lnTo>
                  <a:pt x="10994063" y="1699003"/>
                </a:lnTo>
                <a:cubicBezTo>
                  <a:pt x="10995314" y="1696205"/>
                  <a:pt x="10994137" y="1692892"/>
                  <a:pt x="10991339" y="1691640"/>
                </a:cubicBezTo>
                <a:cubicBezTo>
                  <a:pt x="10988542" y="1690389"/>
                  <a:pt x="10985228" y="1691567"/>
                  <a:pt x="10983977" y="1694364"/>
                </a:cubicBezTo>
                <a:lnTo>
                  <a:pt x="10943116" y="1783890"/>
                </a:lnTo>
                <a:cubicBezTo>
                  <a:pt x="10941864" y="1786688"/>
                  <a:pt x="10943042" y="1790001"/>
                  <a:pt x="10945840" y="1791252"/>
                </a:cubicBezTo>
                <a:cubicBezTo>
                  <a:pt x="10946576" y="1791621"/>
                  <a:pt x="10947386" y="1791768"/>
                  <a:pt x="10948196" y="1791768"/>
                </a:cubicBezTo>
                <a:cubicBezTo>
                  <a:pt x="10950257" y="1791768"/>
                  <a:pt x="10952245" y="1790590"/>
                  <a:pt x="10953202" y="1788528"/>
                </a:cubicBezTo>
                <a:close/>
                <a:moveTo>
                  <a:pt x="10915360" y="1868630"/>
                </a:moveTo>
                <a:lnTo>
                  <a:pt x="10953128" y="1788602"/>
                </a:lnTo>
                <a:cubicBezTo>
                  <a:pt x="10954454" y="1785804"/>
                  <a:pt x="10953276" y="1782491"/>
                  <a:pt x="10950478" y="1781166"/>
                </a:cubicBezTo>
                <a:cubicBezTo>
                  <a:pt x="10947680" y="1779841"/>
                  <a:pt x="10944368" y="1781019"/>
                  <a:pt x="10943042" y="1783816"/>
                </a:cubicBezTo>
                <a:lnTo>
                  <a:pt x="10905273" y="1863845"/>
                </a:lnTo>
                <a:cubicBezTo>
                  <a:pt x="10903949" y="1866642"/>
                  <a:pt x="10905126" y="1869956"/>
                  <a:pt x="10907924" y="1871281"/>
                </a:cubicBezTo>
                <a:cubicBezTo>
                  <a:pt x="10908733" y="1871649"/>
                  <a:pt x="10909544" y="1871796"/>
                  <a:pt x="10910354" y="1871796"/>
                </a:cubicBezTo>
                <a:cubicBezTo>
                  <a:pt x="10912415" y="1871870"/>
                  <a:pt x="10914402" y="1870692"/>
                  <a:pt x="10915360" y="1868630"/>
                </a:cubicBezTo>
                <a:close/>
                <a:moveTo>
                  <a:pt x="10885690" y="1936290"/>
                </a:moveTo>
                <a:lnTo>
                  <a:pt x="10915360" y="1868483"/>
                </a:lnTo>
                <a:cubicBezTo>
                  <a:pt x="10916612" y="1865685"/>
                  <a:pt x="10915286" y="1862372"/>
                  <a:pt x="10912488" y="1861121"/>
                </a:cubicBezTo>
                <a:cubicBezTo>
                  <a:pt x="10909690" y="1859869"/>
                  <a:pt x="10906378" y="1861194"/>
                  <a:pt x="10905126" y="1863992"/>
                </a:cubicBezTo>
                <a:lnTo>
                  <a:pt x="10875456" y="1931799"/>
                </a:lnTo>
                <a:cubicBezTo>
                  <a:pt x="10874205" y="1934597"/>
                  <a:pt x="10875530" y="1937910"/>
                  <a:pt x="10878328" y="1939162"/>
                </a:cubicBezTo>
                <a:cubicBezTo>
                  <a:pt x="10879064" y="1939530"/>
                  <a:pt x="10879874" y="1939603"/>
                  <a:pt x="10880610" y="1939603"/>
                </a:cubicBezTo>
                <a:cubicBezTo>
                  <a:pt x="10882819" y="1939603"/>
                  <a:pt x="10884806" y="1938352"/>
                  <a:pt x="10885690" y="1936290"/>
                </a:cubicBezTo>
                <a:close/>
                <a:moveTo>
                  <a:pt x="10772384" y="1954107"/>
                </a:moveTo>
                <a:lnTo>
                  <a:pt x="10881346" y="1939530"/>
                </a:lnTo>
                <a:cubicBezTo>
                  <a:pt x="10884438" y="1939162"/>
                  <a:pt x="10886574" y="1936290"/>
                  <a:pt x="10886131" y="1933272"/>
                </a:cubicBezTo>
                <a:cubicBezTo>
                  <a:pt x="10885690" y="1930179"/>
                  <a:pt x="10882819" y="1928044"/>
                  <a:pt x="10879874" y="1928486"/>
                </a:cubicBezTo>
                <a:lnTo>
                  <a:pt x="10770911" y="1943064"/>
                </a:lnTo>
                <a:cubicBezTo>
                  <a:pt x="10767819" y="1943432"/>
                  <a:pt x="10765684" y="1946303"/>
                  <a:pt x="10766125" y="1949321"/>
                </a:cubicBezTo>
                <a:cubicBezTo>
                  <a:pt x="10766494" y="1952119"/>
                  <a:pt x="10768923" y="1954180"/>
                  <a:pt x="10771647" y="1954180"/>
                </a:cubicBezTo>
                <a:cubicBezTo>
                  <a:pt x="10771942" y="1954180"/>
                  <a:pt x="10772163" y="1954180"/>
                  <a:pt x="10772384" y="1954107"/>
                </a:cubicBezTo>
                <a:close/>
                <a:moveTo>
                  <a:pt x="10777242" y="1948659"/>
                </a:moveTo>
                <a:cubicBezTo>
                  <a:pt x="10777242" y="1945567"/>
                  <a:pt x="10774740" y="1943064"/>
                  <a:pt x="10771721" y="1943064"/>
                </a:cubicBezTo>
                <a:lnTo>
                  <a:pt x="10651642" y="1942548"/>
                </a:lnTo>
                <a:cubicBezTo>
                  <a:pt x="10651642" y="1942548"/>
                  <a:pt x="10651568" y="1942548"/>
                  <a:pt x="10651568" y="1942548"/>
                </a:cubicBezTo>
                <a:cubicBezTo>
                  <a:pt x="10648549" y="1942548"/>
                  <a:pt x="10646046" y="1945051"/>
                  <a:pt x="10646046" y="1948070"/>
                </a:cubicBezTo>
                <a:cubicBezTo>
                  <a:pt x="10646046" y="1951162"/>
                  <a:pt x="10648549" y="1953665"/>
                  <a:pt x="10651568" y="1953665"/>
                </a:cubicBezTo>
                <a:lnTo>
                  <a:pt x="10771647" y="1954180"/>
                </a:lnTo>
                <a:cubicBezTo>
                  <a:pt x="10771647" y="1954180"/>
                  <a:pt x="10771721" y="1954180"/>
                  <a:pt x="10771721" y="1954180"/>
                </a:cubicBezTo>
                <a:cubicBezTo>
                  <a:pt x="10774740" y="1954180"/>
                  <a:pt x="10777242" y="1951677"/>
                  <a:pt x="10777242" y="1948659"/>
                </a:cubicBezTo>
                <a:close/>
                <a:moveTo>
                  <a:pt x="10657090" y="1948953"/>
                </a:moveTo>
                <a:cubicBezTo>
                  <a:pt x="10657605" y="1945935"/>
                  <a:pt x="10655470" y="1943064"/>
                  <a:pt x="10652451" y="1942548"/>
                </a:cubicBezTo>
                <a:lnTo>
                  <a:pt x="10530385" y="1923038"/>
                </a:lnTo>
                <a:cubicBezTo>
                  <a:pt x="10527439" y="1922523"/>
                  <a:pt x="10524494" y="1924584"/>
                  <a:pt x="10523979" y="1927676"/>
                </a:cubicBezTo>
                <a:cubicBezTo>
                  <a:pt x="10523464" y="1930695"/>
                  <a:pt x="10525599" y="1933566"/>
                  <a:pt x="10528618" y="1934081"/>
                </a:cubicBezTo>
                <a:lnTo>
                  <a:pt x="10650685" y="1953592"/>
                </a:lnTo>
                <a:cubicBezTo>
                  <a:pt x="10650979" y="1953665"/>
                  <a:pt x="10651273" y="1953665"/>
                  <a:pt x="10651642" y="1953665"/>
                </a:cubicBezTo>
                <a:cubicBezTo>
                  <a:pt x="10654292" y="1953592"/>
                  <a:pt x="10656648" y="1951677"/>
                  <a:pt x="10657090" y="1948953"/>
                </a:cubicBezTo>
                <a:close/>
                <a:moveTo>
                  <a:pt x="10534802" y="1930106"/>
                </a:moveTo>
                <a:cubicBezTo>
                  <a:pt x="10535685" y="1927161"/>
                  <a:pt x="10533992" y="1924069"/>
                  <a:pt x="10531047" y="1923185"/>
                </a:cubicBezTo>
                <a:lnTo>
                  <a:pt x="10418993" y="1890349"/>
                </a:lnTo>
                <a:cubicBezTo>
                  <a:pt x="10415974" y="1889466"/>
                  <a:pt x="10412955" y="1891159"/>
                  <a:pt x="10412072" y="1894104"/>
                </a:cubicBezTo>
                <a:cubicBezTo>
                  <a:pt x="10411188" y="1897049"/>
                  <a:pt x="10412881" y="1900141"/>
                  <a:pt x="10415826" y="1901025"/>
                </a:cubicBezTo>
                <a:lnTo>
                  <a:pt x="10527881" y="1933861"/>
                </a:lnTo>
                <a:cubicBezTo>
                  <a:pt x="10528397" y="1934008"/>
                  <a:pt x="10528985" y="1934081"/>
                  <a:pt x="10529501" y="1934081"/>
                </a:cubicBezTo>
                <a:cubicBezTo>
                  <a:pt x="10531930" y="1934081"/>
                  <a:pt x="10534139" y="1932535"/>
                  <a:pt x="10534802" y="1930106"/>
                </a:cubicBezTo>
                <a:close/>
                <a:moveTo>
                  <a:pt x="10422526" y="1898006"/>
                </a:moveTo>
                <a:cubicBezTo>
                  <a:pt x="10423777" y="1895208"/>
                  <a:pt x="10422526" y="1891895"/>
                  <a:pt x="10419729" y="1890644"/>
                </a:cubicBezTo>
                <a:lnTo>
                  <a:pt x="10329614" y="1850077"/>
                </a:lnTo>
                <a:cubicBezTo>
                  <a:pt x="10326816" y="1848826"/>
                  <a:pt x="10323503" y="1850077"/>
                  <a:pt x="10322252" y="1852875"/>
                </a:cubicBezTo>
                <a:cubicBezTo>
                  <a:pt x="10321000" y="1855673"/>
                  <a:pt x="10322252" y="1858986"/>
                  <a:pt x="10325049" y="1860237"/>
                </a:cubicBezTo>
                <a:lnTo>
                  <a:pt x="10415164" y="1900804"/>
                </a:lnTo>
                <a:cubicBezTo>
                  <a:pt x="10415900" y="1901172"/>
                  <a:pt x="10416710" y="1901319"/>
                  <a:pt x="10417520" y="1901319"/>
                </a:cubicBezTo>
                <a:cubicBezTo>
                  <a:pt x="10419581" y="1901245"/>
                  <a:pt x="10421569" y="1900067"/>
                  <a:pt x="10422526" y="1898006"/>
                </a:cubicBezTo>
                <a:close/>
                <a:moveTo>
                  <a:pt x="10331970" y="1858249"/>
                </a:moveTo>
                <a:cubicBezTo>
                  <a:pt x="10333663" y="1855673"/>
                  <a:pt x="10332927" y="1852212"/>
                  <a:pt x="10330350" y="1850519"/>
                </a:cubicBezTo>
                <a:lnTo>
                  <a:pt x="10275869" y="1814665"/>
                </a:lnTo>
                <a:cubicBezTo>
                  <a:pt x="10273292" y="1812971"/>
                  <a:pt x="10269832" y="1813708"/>
                  <a:pt x="10268139" y="1816284"/>
                </a:cubicBezTo>
                <a:cubicBezTo>
                  <a:pt x="10266445" y="1818861"/>
                  <a:pt x="10267182" y="1822321"/>
                  <a:pt x="10269758" y="1824015"/>
                </a:cubicBezTo>
                <a:lnTo>
                  <a:pt x="10324240" y="1859869"/>
                </a:lnTo>
                <a:cubicBezTo>
                  <a:pt x="10325197" y="1860458"/>
                  <a:pt x="10326300" y="1860826"/>
                  <a:pt x="10327331" y="1860753"/>
                </a:cubicBezTo>
                <a:cubicBezTo>
                  <a:pt x="10329172" y="1860753"/>
                  <a:pt x="10330939" y="1859869"/>
                  <a:pt x="10331970" y="1858249"/>
                </a:cubicBezTo>
                <a:close/>
                <a:moveTo>
                  <a:pt x="10272997" y="1824898"/>
                </a:moveTo>
                <a:cubicBezTo>
                  <a:pt x="10276090" y="1824825"/>
                  <a:pt x="10278519" y="1822321"/>
                  <a:pt x="10278445" y="1819229"/>
                </a:cubicBezTo>
                <a:lnTo>
                  <a:pt x="10277342" y="1765558"/>
                </a:lnTo>
                <a:cubicBezTo>
                  <a:pt x="10277268" y="1762539"/>
                  <a:pt x="10274764" y="1760110"/>
                  <a:pt x="10271746" y="1760110"/>
                </a:cubicBezTo>
                <a:cubicBezTo>
                  <a:pt x="10271746" y="1760110"/>
                  <a:pt x="10271673" y="1760110"/>
                  <a:pt x="10271673" y="1760110"/>
                </a:cubicBezTo>
                <a:cubicBezTo>
                  <a:pt x="10268580" y="1760183"/>
                  <a:pt x="10266151" y="1762687"/>
                  <a:pt x="10266225" y="1765779"/>
                </a:cubicBezTo>
                <a:lnTo>
                  <a:pt x="10267328" y="1819450"/>
                </a:lnTo>
                <a:cubicBezTo>
                  <a:pt x="10267402" y="1822469"/>
                  <a:pt x="10269906" y="1824898"/>
                  <a:pt x="10272924" y="1824898"/>
                </a:cubicBezTo>
                <a:cubicBezTo>
                  <a:pt x="10272924" y="1824898"/>
                  <a:pt x="10272924" y="1824898"/>
                  <a:pt x="10272997" y="1824898"/>
                </a:cubicBezTo>
                <a:close/>
                <a:moveTo>
                  <a:pt x="10277268" y="1766662"/>
                </a:moveTo>
                <a:lnTo>
                  <a:pt x="10291329" y="1689063"/>
                </a:lnTo>
                <a:cubicBezTo>
                  <a:pt x="10291919" y="1686045"/>
                  <a:pt x="10289857" y="1683100"/>
                  <a:pt x="10286838" y="1682585"/>
                </a:cubicBezTo>
                <a:cubicBezTo>
                  <a:pt x="10283893" y="1681996"/>
                  <a:pt x="10280875" y="1684057"/>
                  <a:pt x="10280360" y="1687076"/>
                </a:cubicBezTo>
                <a:lnTo>
                  <a:pt x="10266298" y="1764674"/>
                </a:lnTo>
                <a:cubicBezTo>
                  <a:pt x="10265709" y="1767693"/>
                  <a:pt x="10267770" y="1770638"/>
                  <a:pt x="10270789" y="1771153"/>
                </a:cubicBezTo>
                <a:cubicBezTo>
                  <a:pt x="10271157" y="1771227"/>
                  <a:pt x="10271451" y="1771227"/>
                  <a:pt x="10271820" y="1771227"/>
                </a:cubicBezTo>
                <a:cubicBezTo>
                  <a:pt x="10274470" y="1771227"/>
                  <a:pt x="10276826" y="1769313"/>
                  <a:pt x="10277268" y="1766662"/>
                </a:cubicBezTo>
                <a:close/>
                <a:moveTo>
                  <a:pt x="10291109" y="1689873"/>
                </a:moveTo>
                <a:lnTo>
                  <a:pt x="10320926" y="1601967"/>
                </a:lnTo>
                <a:cubicBezTo>
                  <a:pt x="10321883" y="1599022"/>
                  <a:pt x="10320337" y="1595856"/>
                  <a:pt x="10317466" y="1594899"/>
                </a:cubicBezTo>
                <a:cubicBezTo>
                  <a:pt x="10314521" y="1593942"/>
                  <a:pt x="10311429" y="1595488"/>
                  <a:pt x="10310398" y="1598360"/>
                </a:cubicBezTo>
                <a:lnTo>
                  <a:pt x="10280581" y="1686266"/>
                </a:lnTo>
                <a:cubicBezTo>
                  <a:pt x="10279624" y="1689211"/>
                  <a:pt x="10281169" y="1692376"/>
                  <a:pt x="10284041" y="1693334"/>
                </a:cubicBezTo>
                <a:cubicBezTo>
                  <a:pt x="10284630" y="1693554"/>
                  <a:pt x="10285293" y="1693628"/>
                  <a:pt x="10285881" y="1693628"/>
                </a:cubicBezTo>
                <a:cubicBezTo>
                  <a:pt x="10288164" y="1693628"/>
                  <a:pt x="10290372" y="1692156"/>
                  <a:pt x="10291109" y="1689873"/>
                </a:cubicBezTo>
                <a:close/>
                <a:moveTo>
                  <a:pt x="10320779" y="1602409"/>
                </a:moveTo>
                <a:lnTo>
                  <a:pt x="10361345" y="1511190"/>
                </a:lnTo>
                <a:cubicBezTo>
                  <a:pt x="10362597" y="1508392"/>
                  <a:pt x="10361345" y="1505079"/>
                  <a:pt x="10358547" y="1503827"/>
                </a:cubicBezTo>
                <a:cubicBezTo>
                  <a:pt x="10355750" y="1502576"/>
                  <a:pt x="10352437" y="1503827"/>
                  <a:pt x="10351185" y="1506625"/>
                </a:cubicBezTo>
                <a:lnTo>
                  <a:pt x="10310545" y="1597844"/>
                </a:lnTo>
                <a:cubicBezTo>
                  <a:pt x="10309294" y="1600642"/>
                  <a:pt x="10310545" y="1603955"/>
                  <a:pt x="10313343" y="1605207"/>
                </a:cubicBezTo>
                <a:cubicBezTo>
                  <a:pt x="10314080" y="1605501"/>
                  <a:pt x="10314889" y="1605722"/>
                  <a:pt x="10315625" y="1605722"/>
                </a:cubicBezTo>
                <a:cubicBezTo>
                  <a:pt x="10317834" y="1605648"/>
                  <a:pt x="10319895" y="1604470"/>
                  <a:pt x="10320779" y="1602409"/>
                </a:cubicBezTo>
                <a:close/>
                <a:moveTo>
                  <a:pt x="10361198" y="1511484"/>
                </a:moveTo>
                <a:lnTo>
                  <a:pt x="10407433" y="1424020"/>
                </a:lnTo>
                <a:cubicBezTo>
                  <a:pt x="10408906" y="1421296"/>
                  <a:pt x="10407802" y="1417909"/>
                  <a:pt x="10405151" y="1416510"/>
                </a:cubicBezTo>
                <a:cubicBezTo>
                  <a:pt x="10402427" y="1415112"/>
                  <a:pt x="10399040" y="1416142"/>
                  <a:pt x="10397642" y="1418793"/>
                </a:cubicBezTo>
                <a:lnTo>
                  <a:pt x="10351406" y="1506257"/>
                </a:lnTo>
                <a:cubicBezTo>
                  <a:pt x="10349934" y="1508981"/>
                  <a:pt x="10351038" y="1512368"/>
                  <a:pt x="10353689" y="1513767"/>
                </a:cubicBezTo>
                <a:cubicBezTo>
                  <a:pt x="10354572" y="1514208"/>
                  <a:pt x="10355456" y="1514429"/>
                  <a:pt x="10356339" y="1514429"/>
                </a:cubicBezTo>
                <a:cubicBezTo>
                  <a:pt x="10358327" y="1514429"/>
                  <a:pt x="10360241" y="1513325"/>
                  <a:pt x="10361198" y="1511484"/>
                </a:cubicBezTo>
                <a:close/>
                <a:moveTo>
                  <a:pt x="10407212" y="1424388"/>
                </a:moveTo>
                <a:lnTo>
                  <a:pt x="10457571" y="1345611"/>
                </a:lnTo>
                <a:cubicBezTo>
                  <a:pt x="10459264" y="1343034"/>
                  <a:pt x="10458455" y="1339574"/>
                  <a:pt x="10455878" y="1337881"/>
                </a:cubicBezTo>
                <a:cubicBezTo>
                  <a:pt x="10453300" y="1336261"/>
                  <a:pt x="10449840" y="1336997"/>
                  <a:pt x="10448147" y="1339574"/>
                </a:cubicBezTo>
                <a:lnTo>
                  <a:pt x="10397789" y="1418351"/>
                </a:lnTo>
                <a:cubicBezTo>
                  <a:pt x="10396096" y="1420928"/>
                  <a:pt x="10396906" y="1424388"/>
                  <a:pt x="10399482" y="1426081"/>
                </a:cubicBezTo>
                <a:cubicBezTo>
                  <a:pt x="10400439" y="1426670"/>
                  <a:pt x="10401470" y="1426965"/>
                  <a:pt x="10402501" y="1426965"/>
                </a:cubicBezTo>
                <a:cubicBezTo>
                  <a:pt x="10404415" y="1426965"/>
                  <a:pt x="10406182" y="1426081"/>
                  <a:pt x="10407212" y="1424388"/>
                </a:cubicBezTo>
                <a:close/>
                <a:moveTo>
                  <a:pt x="10457276" y="1346127"/>
                </a:moveTo>
                <a:lnTo>
                  <a:pt x="10510212" y="1281044"/>
                </a:lnTo>
                <a:cubicBezTo>
                  <a:pt x="10512125" y="1278688"/>
                  <a:pt x="10511758" y="1275154"/>
                  <a:pt x="10509401" y="1273166"/>
                </a:cubicBezTo>
                <a:cubicBezTo>
                  <a:pt x="10507046" y="1271252"/>
                  <a:pt x="10503512" y="1271546"/>
                  <a:pt x="10501524" y="1273976"/>
                </a:cubicBezTo>
                <a:lnTo>
                  <a:pt x="10448588" y="1339059"/>
                </a:lnTo>
                <a:cubicBezTo>
                  <a:pt x="10446675" y="1341415"/>
                  <a:pt x="10447043" y="1344949"/>
                  <a:pt x="10449399" y="1346936"/>
                </a:cubicBezTo>
                <a:cubicBezTo>
                  <a:pt x="10450429" y="1347820"/>
                  <a:pt x="10451681" y="1348188"/>
                  <a:pt x="10452933" y="1348188"/>
                </a:cubicBezTo>
                <a:cubicBezTo>
                  <a:pt x="10454552" y="1348188"/>
                  <a:pt x="10456172" y="1347452"/>
                  <a:pt x="10457276" y="1346127"/>
                </a:cubicBezTo>
                <a:close/>
                <a:moveTo>
                  <a:pt x="10509770" y="1281559"/>
                </a:moveTo>
                <a:lnTo>
                  <a:pt x="10553944" y="1239226"/>
                </a:lnTo>
                <a:cubicBezTo>
                  <a:pt x="10556153" y="1237091"/>
                  <a:pt x="10556226" y="1233557"/>
                  <a:pt x="10554091" y="1231348"/>
                </a:cubicBezTo>
                <a:cubicBezTo>
                  <a:pt x="10551956" y="1229139"/>
                  <a:pt x="10548422" y="1229066"/>
                  <a:pt x="10546213" y="1231201"/>
                </a:cubicBezTo>
                <a:lnTo>
                  <a:pt x="10502039" y="1273534"/>
                </a:lnTo>
                <a:cubicBezTo>
                  <a:pt x="10499831" y="1275669"/>
                  <a:pt x="10499757" y="1279203"/>
                  <a:pt x="10501892" y="1281412"/>
                </a:cubicBezTo>
                <a:cubicBezTo>
                  <a:pt x="10502996" y="1282590"/>
                  <a:pt x="10504469" y="1283105"/>
                  <a:pt x="10505941" y="1283105"/>
                </a:cubicBezTo>
                <a:cubicBezTo>
                  <a:pt x="10507340" y="1283105"/>
                  <a:pt x="10508665" y="1282590"/>
                  <a:pt x="10509770" y="1281559"/>
                </a:cubicBezTo>
                <a:close/>
                <a:moveTo>
                  <a:pt x="10550851" y="1240698"/>
                </a:moveTo>
                <a:lnTo>
                  <a:pt x="10620941" y="1230833"/>
                </a:lnTo>
                <a:cubicBezTo>
                  <a:pt x="10623959" y="1230391"/>
                  <a:pt x="10626095" y="1227593"/>
                  <a:pt x="10625653" y="1224575"/>
                </a:cubicBezTo>
                <a:cubicBezTo>
                  <a:pt x="10625211" y="1221483"/>
                  <a:pt x="10622340" y="1219274"/>
                  <a:pt x="10619395" y="1219863"/>
                </a:cubicBezTo>
                <a:lnTo>
                  <a:pt x="10549305" y="1229728"/>
                </a:lnTo>
                <a:cubicBezTo>
                  <a:pt x="10546287" y="1230170"/>
                  <a:pt x="10544152" y="1232968"/>
                  <a:pt x="10544593" y="1235986"/>
                </a:cubicBezTo>
                <a:cubicBezTo>
                  <a:pt x="10544962" y="1238784"/>
                  <a:pt x="10547391" y="1240772"/>
                  <a:pt x="10550115" y="1240772"/>
                </a:cubicBezTo>
                <a:cubicBezTo>
                  <a:pt x="10550336" y="1240772"/>
                  <a:pt x="10550557" y="1240772"/>
                  <a:pt x="10550851" y="1240698"/>
                </a:cubicBezTo>
                <a:close/>
                <a:moveTo>
                  <a:pt x="10620499" y="1230833"/>
                </a:moveTo>
                <a:lnTo>
                  <a:pt x="10723424" y="1223397"/>
                </a:lnTo>
                <a:cubicBezTo>
                  <a:pt x="10726516" y="1223176"/>
                  <a:pt x="10728799" y="1220525"/>
                  <a:pt x="10728578" y="1217433"/>
                </a:cubicBezTo>
                <a:cubicBezTo>
                  <a:pt x="10728357" y="1214341"/>
                  <a:pt x="10725412" y="1212059"/>
                  <a:pt x="10722615" y="1212280"/>
                </a:cubicBezTo>
                <a:lnTo>
                  <a:pt x="10619690" y="1219716"/>
                </a:lnTo>
                <a:cubicBezTo>
                  <a:pt x="10616597" y="1219936"/>
                  <a:pt x="10614314" y="1222587"/>
                  <a:pt x="10614535" y="1225679"/>
                </a:cubicBezTo>
                <a:cubicBezTo>
                  <a:pt x="10614756" y="1228624"/>
                  <a:pt x="10617186" y="1230906"/>
                  <a:pt x="10620131" y="1230833"/>
                </a:cubicBezTo>
                <a:cubicBezTo>
                  <a:pt x="10620278" y="1230906"/>
                  <a:pt x="10620426" y="1230906"/>
                  <a:pt x="10620499" y="1230833"/>
                </a:cubicBezTo>
                <a:close/>
                <a:moveTo>
                  <a:pt x="10723130" y="1223397"/>
                </a:moveTo>
                <a:lnTo>
                  <a:pt x="10840485" y="1221630"/>
                </a:lnTo>
                <a:cubicBezTo>
                  <a:pt x="10843577" y="1221556"/>
                  <a:pt x="10846007" y="1219053"/>
                  <a:pt x="10846007" y="1215961"/>
                </a:cubicBezTo>
                <a:cubicBezTo>
                  <a:pt x="10845933" y="1212869"/>
                  <a:pt x="10843430" y="1210439"/>
                  <a:pt x="10840412" y="1210439"/>
                </a:cubicBezTo>
                <a:cubicBezTo>
                  <a:pt x="10840412" y="1210439"/>
                  <a:pt x="10840412" y="1210439"/>
                  <a:pt x="10840338" y="1210439"/>
                </a:cubicBezTo>
                <a:lnTo>
                  <a:pt x="10722982" y="1212206"/>
                </a:lnTo>
                <a:cubicBezTo>
                  <a:pt x="10719891" y="1212280"/>
                  <a:pt x="10717460" y="1214783"/>
                  <a:pt x="10717460" y="1217875"/>
                </a:cubicBezTo>
                <a:cubicBezTo>
                  <a:pt x="10717534" y="1220967"/>
                  <a:pt x="10720038" y="1223470"/>
                  <a:pt x="10723130" y="1223397"/>
                </a:cubicBezTo>
                <a:cubicBezTo>
                  <a:pt x="10723056" y="1223397"/>
                  <a:pt x="10723130" y="1223397"/>
                  <a:pt x="10723130" y="1223397"/>
                </a:cubicBezTo>
                <a:close/>
                <a:moveTo>
                  <a:pt x="10964614" y="1219863"/>
                </a:moveTo>
                <a:cubicBezTo>
                  <a:pt x="10964688" y="1216771"/>
                  <a:pt x="10962258" y="1214194"/>
                  <a:pt x="10959240" y="1214120"/>
                </a:cubicBezTo>
                <a:lnTo>
                  <a:pt x="10840632" y="1210439"/>
                </a:lnTo>
                <a:cubicBezTo>
                  <a:pt x="10837540" y="1210586"/>
                  <a:pt x="10834964" y="1212795"/>
                  <a:pt x="10834890" y="1215813"/>
                </a:cubicBezTo>
                <a:cubicBezTo>
                  <a:pt x="10834816" y="1218906"/>
                  <a:pt x="10837246" y="1221483"/>
                  <a:pt x="10840264" y="1221556"/>
                </a:cubicBezTo>
                <a:lnTo>
                  <a:pt x="10958871" y="1225237"/>
                </a:lnTo>
                <a:cubicBezTo>
                  <a:pt x="10958945" y="1225237"/>
                  <a:pt x="10959019" y="1225237"/>
                  <a:pt x="10959092" y="1225237"/>
                </a:cubicBezTo>
                <a:cubicBezTo>
                  <a:pt x="10962037" y="1225237"/>
                  <a:pt x="10964540" y="1222881"/>
                  <a:pt x="10964614" y="1219863"/>
                </a:cubicBezTo>
                <a:close/>
                <a:moveTo>
                  <a:pt x="11071589" y="1228992"/>
                </a:moveTo>
                <a:cubicBezTo>
                  <a:pt x="11071809" y="1225900"/>
                  <a:pt x="11069527" y="1223249"/>
                  <a:pt x="11066508" y="1222955"/>
                </a:cubicBezTo>
                <a:lnTo>
                  <a:pt x="10959534" y="1214120"/>
                </a:lnTo>
                <a:cubicBezTo>
                  <a:pt x="10956368" y="1213973"/>
                  <a:pt x="10953792" y="1216108"/>
                  <a:pt x="10953497" y="1219200"/>
                </a:cubicBezTo>
                <a:cubicBezTo>
                  <a:pt x="10953276" y="1222292"/>
                  <a:pt x="10955558" y="1224943"/>
                  <a:pt x="10958576" y="1225237"/>
                </a:cubicBezTo>
                <a:lnTo>
                  <a:pt x="11065551" y="1234072"/>
                </a:lnTo>
                <a:cubicBezTo>
                  <a:pt x="11065698" y="1234072"/>
                  <a:pt x="11065920" y="1234072"/>
                  <a:pt x="11066067" y="1234072"/>
                </a:cubicBezTo>
                <a:cubicBezTo>
                  <a:pt x="11068864" y="1234072"/>
                  <a:pt x="11071294" y="1231937"/>
                  <a:pt x="11071589" y="1228992"/>
                </a:cubicBezTo>
                <a:close/>
                <a:moveTo>
                  <a:pt x="11159642" y="1242980"/>
                </a:moveTo>
                <a:cubicBezTo>
                  <a:pt x="11160157" y="1239962"/>
                  <a:pt x="11158022" y="1237091"/>
                  <a:pt x="11155003" y="1236649"/>
                </a:cubicBezTo>
                <a:lnTo>
                  <a:pt x="11066877" y="1223029"/>
                </a:lnTo>
                <a:cubicBezTo>
                  <a:pt x="11063932" y="1222513"/>
                  <a:pt x="11060986" y="1224648"/>
                  <a:pt x="11060545" y="1227667"/>
                </a:cubicBezTo>
                <a:cubicBezTo>
                  <a:pt x="11060029" y="1230685"/>
                  <a:pt x="11062165" y="1233557"/>
                  <a:pt x="11065183" y="1233998"/>
                </a:cubicBezTo>
                <a:lnTo>
                  <a:pt x="11153310" y="1247619"/>
                </a:lnTo>
                <a:cubicBezTo>
                  <a:pt x="11153604" y="1247692"/>
                  <a:pt x="11153899" y="1247692"/>
                  <a:pt x="11154194" y="1247692"/>
                </a:cubicBezTo>
                <a:cubicBezTo>
                  <a:pt x="11156844" y="1247692"/>
                  <a:pt x="11159200" y="1245704"/>
                  <a:pt x="11159642" y="1242980"/>
                </a:cubicBezTo>
                <a:close/>
                <a:moveTo>
                  <a:pt x="11221853" y="1261754"/>
                </a:moveTo>
                <a:cubicBezTo>
                  <a:pt x="11222736" y="1258809"/>
                  <a:pt x="11220970" y="1255717"/>
                  <a:pt x="11218024" y="1254834"/>
                </a:cubicBezTo>
                <a:lnTo>
                  <a:pt x="11155666" y="1236796"/>
                </a:lnTo>
                <a:cubicBezTo>
                  <a:pt x="11152647" y="1235986"/>
                  <a:pt x="11149629" y="1237680"/>
                  <a:pt x="11148746" y="1240624"/>
                </a:cubicBezTo>
                <a:cubicBezTo>
                  <a:pt x="11147862" y="1243569"/>
                  <a:pt x="11149629" y="1246662"/>
                  <a:pt x="11152574" y="1247545"/>
                </a:cubicBezTo>
                <a:lnTo>
                  <a:pt x="11214933" y="1265583"/>
                </a:lnTo>
                <a:cubicBezTo>
                  <a:pt x="11215448" y="1265730"/>
                  <a:pt x="11216037" y="1265804"/>
                  <a:pt x="11216552" y="1265804"/>
                </a:cubicBezTo>
                <a:cubicBezTo>
                  <a:pt x="11218908" y="1265730"/>
                  <a:pt x="11221117" y="1264184"/>
                  <a:pt x="11221853" y="1261754"/>
                </a:cubicBezTo>
                <a:close/>
                <a:moveTo>
                  <a:pt x="11253879" y="1280160"/>
                </a:moveTo>
                <a:cubicBezTo>
                  <a:pt x="11255352" y="1277436"/>
                  <a:pt x="11254321" y="1274049"/>
                  <a:pt x="11251597" y="1272651"/>
                </a:cubicBezTo>
                <a:lnTo>
                  <a:pt x="11219129" y="1255349"/>
                </a:lnTo>
                <a:cubicBezTo>
                  <a:pt x="11216405" y="1253877"/>
                  <a:pt x="11213019" y="1254907"/>
                  <a:pt x="11211619" y="1257632"/>
                </a:cubicBezTo>
                <a:cubicBezTo>
                  <a:pt x="11210147" y="1260356"/>
                  <a:pt x="11211178" y="1263742"/>
                  <a:pt x="11213902" y="1265141"/>
                </a:cubicBezTo>
                <a:lnTo>
                  <a:pt x="11246370" y="1282443"/>
                </a:lnTo>
                <a:cubicBezTo>
                  <a:pt x="11247180" y="1282884"/>
                  <a:pt x="11248137" y="1283105"/>
                  <a:pt x="11249020" y="1283105"/>
                </a:cubicBezTo>
                <a:cubicBezTo>
                  <a:pt x="11250935" y="1283105"/>
                  <a:pt x="11252849" y="1282001"/>
                  <a:pt x="11253879" y="1280160"/>
                </a:cubicBezTo>
                <a:close/>
                <a:moveTo>
                  <a:pt x="11252702" y="1332433"/>
                </a:moveTo>
                <a:cubicBezTo>
                  <a:pt x="11255793" y="1332212"/>
                  <a:pt x="11258076" y="1329561"/>
                  <a:pt x="11257855" y="1326469"/>
                </a:cubicBezTo>
                <a:lnTo>
                  <a:pt x="11254468" y="1277142"/>
                </a:lnTo>
                <a:cubicBezTo>
                  <a:pt x="11254247" y="1274049"/>
                  <a:pt x="11251671" y="1271546"/>
                  <a:pt x="11248505" y="1271988"/>
                </a:cubicBezTo>
                <a:cubicBezTo>
                  <a:pt x="11245413" y="1272209"/>
                  <a:pt x="11243130" y="1274859"/>
                  <a:pt x="11243351" y="1277951"/>
                </a:cubicBezTo>
                <a:lnTo>
                  <a:pt x="11246738" y="1327279"/>
                </a:lnTo>
                <a:cubicBezTo>
                  <a:pt x="11246959" y="1330224"/>
                  <a:pt x="11249388" y="1332506"/>
                  <a:pt x="11252333" y="1332506"/>
                </a:cubicBezTo>
                <a:cubicBezTo>
                  <a:pt x="11252480" y="1332433"/>
                  <a:pt x="11252554" y="1332433"/>
                  <a:pt x="11252702" y="1332433"/>
                </a:cubicBezTo>
                <a:close/>
                <a:moveTo>
                  <a:pt x="11247547" y="1401418"/>
                </a:moveTo>
                <a:lnTo>
                  <a:pt x="11257855" y="1327647"/>
                </a:lnTo>
                <a:cubicBezTo>
                  <a:pt x="11258297" y="1324629"/>
                  <a:pt x="11256162" y="1321757"/>
                  <a:pt x="11253069" y="1321316"/>
                </a:cubicBezTo>
                <a:cubicBezTo>
                  <a:pt x="11250051" y="1321021"/>
                  <a:pt x="11247180" y="1323009"/>
                  <a:pt x="11246738" y="1326101"/>
                </a:cubicBezTo>
                <a:lnTo>
                  <a:pt x="11236430" y="1399871"/>
                </a:lnTo>
                <a:cubicBezTo>
                  <a:pt x="11235989" y="1402890"/>
                  <a:pt x="11238124" y="1405761"/>
                  <a:pt x="11241142" y="1406203"/>
                </a:cubicBezTo>
                <a:cubicBezTo>
                  <a:pt x="11241437" y="1406203"/>
                  <a:pt x="11241732" y="1406277"/>
                  <a:pt x="11241952" y="1406277"/>
                </a:cubicBezTo>
                <a:cubicBezTo>
                  <a:pt x="11244750" y="1406203"/>
                  <a:pt x="11247106" y="1404215"/>
                  <a:pt x="11247547" y="1401418"/>
                </a:cubicBezTo>
                <a:close/>
                <a:moveTo>
                  <a:pt x="11222148" y="1489103"/>
                </a:moveTo>
                <a:lnTo>
                  <a:pt x="11247400" y="1402154"/>
                </a:lnTo>
                <a:cubicBezTo>
                  <a:pt x="11248284" y="1399209"/>
                  <a:pt x="11246517" y="1396117"/>
                  <a:pt x="11243572" y="1395233"/>
                </a:cubicBezTo>
                <a:cubicBezTo>
                  <a:pt x="11240627" y="1394423"/>
                  <a:pt x="11237535" y="1396117"/>
                  <a:pt x="11236651" y="1399062"/>
                </a:cubicBezTo>
                <a:lnTo>
                  <a:pt x="11211399" y="1486011"/>
                </a:lnTo>
                <a:cubicBezTo>
                  <a:pt x="11210516" y="1488956"/>
                  <a:pt x="11212283" y="1492048"/>
                  <a:pt x="11215227" y="1492931"/>
                </a:cubicBezTo>
                <a:cubicBezTo>
                  <a:pt x="11215743" y="1493078"/>
                  <a:pt x="11216331" y="1493152"/>
                  <a:pt x="11216847" y="1493152"/>
                </a:cubicBezTo>
                <a:cubicBezTo>
                  <a:pt x="11219203" y="1493152"/>
                  <a:pt x="11221412" y="1491532"/>
                  <a:pt x="11222148" y="1489103"/>
                </a:cubicBezTo>
                <a:close/>
                <a:moveTo>
                  <a:pt x="11188208" y="1582751"/>
                </a:moveTo>
                <a:lnTo>
                  <a:pt x="11222074" y="1489471"/>
                </a:lnTo>
                <a:cubicBezTo>
                  <a:pt x="11223105" y="1486600"/>
                  <a:pt x="11221632" y="1483360"/>
                  <a:pt x="11218761" y="1482329"/>
                </a:cubicBezTo>
                <a:cubicBezTo>
                  <a:pt x="11215890" y="1481225"/>
                  <a:pt x="11212650" y="1482771"/>
                  <a:pt x="11211619" y="1485642"/>
                </a:cubicBezTo>
                <a:lnTo>
                  <a:pt x="11177753" y="1578923"/>
                </a:lnTo>
                <a:cubicBezTo>
                  <a:pt x="11176722" y="1581794"/>
                  <a:pt x="11178195" y="1585034"/>
                  <a:pt x="11181066" y="1586064"/>
                </a:cubicBezTo>
                <a:cubicBezTo>
                  <a:pt x="11181729" y="1586285"/>
                  <a:pt x="11182391" y="1586433"/>
                  <a:pt x="11182980" y="1586433"/>
                </a:cubicBezTo>
                <a:cubicBezTo>
                  <a:pt x="11185262" y="1586433"/>
                  <a:pt x="11187324" y="1585034"/>
                  <a:pt x="11188208" y="1582751"/>
                </a:cubicBezTo>
                <a:close/>
                <a:moveTo>
                  <a:pt x="11117014" y="1599096"/>
                </a:moveTo>
                <a:lnTo>
                  <a:pt x="11183937" y="1586359"/>
                </a:lnTo>
                <a:cubicBezTo>
                  <a:pt x="11186956" y="1585770"/>
                  <a:pt x="11188944" y="1582825"/>
                  <a:pt x="11188355" y="1579807"/>
                </a:cubicBezTo>
                <a:cubicBezTo>
                  <a:pt x="11187765" y="1576788"/>
                  <a:pt x="11184820" y="1574874"/>
                  <a:pt x="11181802" y="1575389"/>
                </a:cubicBezTo>
                <a:lnTo>
                  <a:pt x="11114878" y="1588126"/>
                </a:lnTo>
                <a:cubicBezTo>
                  <a:pt x="11111860" y="1588715"/>
                  <a:pt x="11109872" y="1591660"/>
                  <a:pt x="11110461" y="1594679"/>
                </a:cubicBezTo>
                <a:cubicBezTo>
                  <a:pt x="11110977" y="1597329"/>
                  <a:pt x="11113332" y="1599243"/>
                  <a:pt x="11115983" y="1599243"/>
                </a:cubicBezTo>
                <a:cubicBezTo>
                  <a:pt x="11116351" y="1599170"/>
                  <a:pt x="11116719" y="1599170"/>
                  <a:pt x="11117014" y="1599096"/>
                </a:cubicBezTo>
                <a:close/>
                <a:moveTo>
                  <a:pt x="11031316" y="1606826"/>
                </a:moveTo>
                <a:lnTo>
                  <a:pt x="11116499" y="1599170"/>
                </a:lnTo>
                <a:cubicBezTo>
                  <a:pt x="11119590" y="1598875"/>
                  <a:pt x="11121799" y="1596151"/>
                  <a:pt x="11121578" y="1593132"/>
                </a:cubicBezTo>
                <a:cubicBezTo>
                  <a:pt x="11121284" y="1590040"/>
                  <a:pt x="11118339" y="1587758"/>
                  <a:pt x="11115542" y="1588052"/>
                </a:cubicBezTo>
                <a:lnTo>
                  <a:pt x="11030359" y="1595709"/>
                </a:lnTo>
                <a:cubicBezTo>
                  <a:pt x="11027267" y="1596004"/>
                  <a:pt x="11025058" y="1598728"/>
                  <a:pt x="11025279" y="1601746"/>
                </a:cubicBezTo>
                <a:cubicBezTo>
                  <a:pt x="11025574" y="1604691"/>
                  <a:pt x="11028003" y="1606826"/>
                  <a:pt x="11030875" y="1606826"/>
                </a:cubicBezTo>
                <a:cubicBezTo>
                  <a:pt x="11031022" y="1606826"/>
                  <a:pt x="11031169" y="1606826"/>
                  <a:pt x="11031316" y="1606826"/>
                </a:cubicBezTo>
                <a:close/>
                <a:moveTo>
                  <a:pt x="10930011" y="1608225"/>
                </a:moveTo>
                <a:lnTo>
                  <a:pt x="11030875" y="1606900"/>
                </a:lnTo>
                <a:cubicBezTo>
                  <a:pt x="11033966" y="1606826"/>
                  <a:pt x="11036397" y="1604323"/>
                  <a:pt x="11036397" y="1601231"/>
                </a:cubicBezTo>
                <a:cubicBezTo>
                  <a:pt x="11036323" y="1598139"/>
                  <a:pt x="11033820" y="1595709"/>
                  <a:pt x="11030801" y="1595709"/>
                </a:cubicBezTo>
                <a:cubicBezTo>
                  <a:pt x="11030801" y="1595709"/>
                  <a:pt x="11030801" y="1595709"/>
                  <a:pt x="11030801" y="1595709"/>
                </a:cubicBezTo>
                <a:lnTo>
                  <a:pt x="10929937" y="1597034"/>
                </a:lnTo>
                <a:cubicBezTo>
                  <a:pt x="10926845" y="1597108"/>
                  <a:pt x="10924415" y="1599611"/>
                  <a:pt x="10924415" y="1602703"/>
                </a:cubicBezTo>
                <a:cubicBezTo>
                  <a:pt x="10924415" y="1605796"/>
                  <a:pt x="10926919" y="1608225"/>
                  <a:pt x="10930011" y="1608225"/>
                </a:cubicBezTo>
                <a:cubicBezTo>
                  <a:pt x="10930011" y="1608225"/>
                  <a:pt x="10930011" y="1608225"/>
                  <a:pt x="10930011" y="1608225"/>
                </a:cubicBezTo>
                <a:close/>
                <a:moveTo>
                  <a:pt x="10935532" y="1602924"/>
                </a:moveTo>
                <a:cubicBezTo>
                  <a:pt x="10935680" y="1599832"/>
                  <a:pt x="10933324" y="1597255"/>
                  <a:pt x="10930305" y="1597034"/>
                </a:cubicBezTo>
                <a:lnTo>
                  <a:pt x="10816852" y="1590776"/>
                </a:lnTo>
                <a:cubicBezTo>
                  <a:pt x="10813392" y="1590556"/>
                  <a:pt x="10811183" y="1592985"/>
                  <a:pt x="10810962" y="1596004"/>
                </a:cubicBezTo>
                <a:cubicBezTo>
                  <a:pt x="10810815" y="1599096"/>
                  <a:pt x="10813171" y="1601673"/>
                  <a:pt x="10816189" y="1601894"/>
                </a:cubicBezTo>
                <a:lnTo>
                  <a:pt x="10929643" y="1608151"/>
                </a:lnTo>
                <a:cubicBezTo>
                  <a:pt x="10929790" y="1608151"/>
                  <a:pt x="10929864" y="1608151"/>
                  <a:pt x="10930011" y="1608151"/>
                </a:cubicBezTo>
                <a:cubicBezTo>
                  <a:pt x="10932882" y="1608151"/>
                  <a:pt x="10935312" y="1605869"/>
                  <a:pt x="10935532" y="1602924"/>
                </a:cubicBezTo>
                <a:close/>
                <a:moveTo>
                  <a:pt x="10822006" y="1597034"/>
                </a:moveTo>
                <a:cubicBezTo>
                  <a:pt x="10822373" y="1594016"/>
                  <a:pt x="10820165" y="1591218"/>
                  <a:pt x="10817147" y="1590850"/>
                </a:cubicBezTo>
                <a:lnTo>
                  <a:pt x="10693975" y="1575757"/>
                </a:lnTo>
                <a:cubicBezTo>
                  <a:pt x="10690956" y="1575316"/>
                  <a:pt x="10688159" y="1577598"/>
                  <a:pt x="10687791" y="1580616"/>
                </a:cubicBezTo>
                <a:cubicBezTo>
                  <a:pt x="10687423" y="1583635"/>
                  <a:pt x="10689632" y="1586433"/>
                  <a:pt x="10692649" y="1586801"/>
                </a:cubicBezTo>
                <a:lnTo>
                  <a:pt x="10815821" y="1601894"/>
                </a:lnTo>
                <a:cubicBezTo>
                  <a:pt x="10816042" y="1601894"/>
                  <a:pt x="10816337" y="1601967"/>
                  <a:pt x="10816558" y="1601967"/>
                </a:cubicBezTo>
                <a:cubicBezTo>
                  <a:pt x="10819282" y="1601967"/>
                  <a:pt x="10821637" y="1599906"/>
                  <a:pt x="10822006" y="1597034"/>
                </a:cubicBezTo>
                <a:close/>
                <a:moveTo>
                  <a:pt x="10698761" y="1582236"/>
                </a:moveTo>
                <a:cubicBezTo>
                  <a:pt x="10699276" y="1579218"/>
                  <a:pt x="10697214" y="1576346"/>
                  <a:pt x="10694196" y="1575757"/>
                </a:cubicBezTo>
                <a:lnTo>
                  <a:pt x="10570435" y="1554407"/>
                </a:lnTo>
                <a:cubicBezTo>
                  <a:pt x="10567416" y="1553891"/>
                  <a:pt x="10564545" y="1555879"/>
                  <a:pt x="10563956" y="1558971"/>
                </a:cubicBezTo>
                <a:cubicBezTo>
                  <a:pt x="10563441" y="1561990"/>
                  <a:pt x="10565502" y="1564861"/>
                  <a:pt x="10568521" y="1565450"/>
                </a:cubicBezTo>
                <a:lnTo>
                  <a:pt x="10692282" y="1586801"/>
                </a:lnTo>
                <a:cubicBezTo>
                  <a:pt x="10692649" y="1586874"/>
                  <a:pt x="10692944" y="1586874"/>
                  <a:pt x="10693313" y="1586874"/>
                </a:cubicBezTo>
                <a:cubicBezTo>
                  <a:pt x="10695963" y="1586801"/>
                  <a:pt x="10698319" y="1584887"/>
                  <a:pt x="10698761" y="1582236"/>
                </a:cubicBezTo>
                <a:close/>
                <a:moveTo>
                  <a:pt x="10575000" y="1561106"/>
                </a:moveTo>
                <a:cubicBezTo>
                  <a:pt x="10575662" y="1558088"/>
                  <a:pt x="10573748" y="1555143"/>
                  <a:pt x="10570730" y="1554480"/>
                </a:cubicBezTo>
                <a:lnTo>
                  <a:pt x="10455509" y="1529522"/>
                </a:lnTo>
                <a:cubicBezTo>
                  <a:pt x="10452491" y="1528933"/>
                  <a:pt x="10449546" y="1530774"/>
                  <a:pt x="10448883" y="1533792"/>
                </a:cubicBezTo>
                <a:cubicBezTo>
                  <a:pt x="10448221" y="1536811"/>
                  <a:pt x="10450135" y="1539756"/>
                  <a:pt x="10453154" y="1540418"/>
                </a:cubicBezTo>
                <a:lnTo>
                  <a:pt x="10568373" y="1565376"/>
                </a:lnTo>
                <a:cubicBezTo>
                  <a:pt x="10568816" y="1565450"/>
                  <a:pt x="10569183" y="1565524"/>
                  <a:pt x="10569625" y="1565524"/>
                </a:cubicBezTo>
                <a:cubicBezTo>
                  <a:pt x="10572128" y="1565450"/>
                  <a:pt x="10574485" y="1563683"/>
                  <a:pt x="10575000" y="1561106"/>
                </a:cubicBezTo>
                <a:close/>
                <a:moveTo>
                  <a:pt x="10459706" y="1536369"/>
                </a:moveTo>
                <a:cubicBezTo>
                  <a:pt x="10460516" y="1533424"/>
                  <a:pt x="10458748" y="1530332"/>
                  <a:pt x="10455731" y="1529522"/>
                </a:cubicBezTo>
                <a:lnTo>
                  <a:pt x="10357664" y="1503459"/>
                </a:lnTo>
                <a:cubicBezTo>
                  <a:pt x="10354719" y="1502723"/>
                  <a:pt x="10351627" y="1504416"/>
                  <a:pt x="10350818" y="1507435"/>
                </a:cubicBezTo>
                <a:cubicBezTo>
                  <a:pt x="10350008" y="1510380"/>
                  <a:pt x="10351775" y="1513472"/>
                  <a:pt x="10354793" y="1514282"/>
                </a:cubicBezTo>
                <a:lnTo>
                  <a:pt x="10452859" y="1540345"/>
                </a:lnTo>
                <a:cubicBezTo>
                  <a:pt x="10453374" y="1540492"/>
                  <a:pt x="10453816" y="1540565"/>
                  <a:pt x="10454331" y="1540565"/>
                </a:cubicBezTo>
                <a:cubicBezTo>
                  <a:pt x="10456835" y="1540492"/>
                  <a:pt x="10459043" y="1538798"/>
                  <a:pt x="10459706" y="1536369"/>
                </a:cubicBezTo>
                <a:close/>
                <a:moveTo>
                  <a:pt x="10361566" y="1510674"/>
                </a:moveTo>
                <a:cubicBezTo>
                  <a:pt x="10362523" y="1507729"/>
                  <a:pt x="10360978" y="1504564"/>
                  <a:pt x="10358106" y="1503607"/>
                </a:cubicBezTo>
                <a:lnTo>
                  <a:pt x="10285808" y="1479016"/>
                </a:lnTo>
                <a:cubicBezTo>
                  <a:pt x="10282936" y="1478059"/>
                  <a:pt x="10279771" y="1479605"/>
                  <a:pt x="10278740" y="1482477"/>
                </a:cubicBezTo>
                <a:cubicBezTo>
                  <a:pt x="10277783" y="1485422"/>
                  <a:pt x="10279329" y="1488587"/>
                  <a:pt x="10282200" y="1489545"/>
                </a:cubicBezTo>
                <a:lnTo>
                  <a:pt x="10354499" y="1514135"/>
                </a:lnTo>
                <a:cubicBezTo>
                  <a:pt x="10355087" y="1514356"/>
                  <a:pt x="10355750" y="1514429"/>
                  <a:pt x="10356339" y="1514429"/>
                </a:cubicBezTo>
                <a:cubicBezTo>
                  <a:pt x="10358621" y="1514429"/>
                  <a:pt x="10360830" y="1512957"/>
                  <a:pt x="10361566" y="1510674"/>
                </a:cubicBezTo>
                <a:close/>
                <a:moveTo>
                  <a:pt x="10289048" y="1486673"/>
                </a:moveTo>
                <a:cubicBezTo>
                  <a:pt x="10290372" y="1483876"/>
                  <a:pt x="10289195" y="1480563"/>
                  <a:pt x="10286471" y="1479237"/>
                </a:cubicBezTo>
                <a:lnTo>
                  <a:pt x="10232431" y="1453175"/>
                </a:lnTo>
                <a:cubicBezTo>
                  <a:pt x="10229633" y="1451849"/>
                  <a:pt x="10226320" y="1453027"/>
                  <a:pt x="10224995" y="1455751"/>
                </a:cubicBezTo>
                <a:cubicBezTo>
                  <a:pt x="10223670" y="1458549"/>
                  <a:pt x="10224848" y="1461862"/>
                  <a:pt x="10227572" y="1463187"/>
                </a:cubicBezTo>
                <a:lnTo>
                  <a:pt x="10281612" y="1489250"/>
                </a:lnTo>
                <a:cubicBezTo>
                  <a:pt x="10282421" y="1489618"/>
                  <a:pt x="10283231" y="1489839"/>
                  <a:pt x="10284041" y="1489765"/>
                </a:cubicBezTo>
                <a:cubicBezTo>
                  <a:pt x="10286102" y="1489839"/>
                  <a:pt x="10288090" y="1488661"/>
                  <a:pt x="10289048" y="1486673"/>
                </a:cubicBezTo>
                <a:close/>
                <a:moveTo>
                  <a:pt x="10234493" y="1461494"/>
                </a:moveTo>
                <a:cubicBezTo>
                  <a:pt x="10236259" y="1458991"/>
                  <a:pt x="10235671" y="1455531"/>
                  <a:pt x="10233168" y="1453764"/>
                </a:cubicBezTo>
                <a:lnTo>
                  <a:pt x="10190098" y="1423431"/>
                </a:lnTo>
                <a:cubicBezTo>
                  <a:pt x="10187595" y="1421664"/>
                  <a:pt x="10184134" y="1422253"/>
                  <a:pt x="10182368" y="1424756"/>
                </a:cubicBezTo>
                <a:cubicBezTo>
                  <a:pt x="10180601" y="1427259"/>
                  <a:pt x="10181189" y="1430720"/>
                  <a:pt x="10183692" y="1432487"/>
                </a:cubicBezTo>
                <a:lnTo>
                  <a:pt x="10226763" y="1462819"/>
                </a:lnTo>
                <a:cubicBezTo>
                  <a:pt x="10227719" y="1463556"/>
                  <a:pt x="10228897" y="1463850"/>
                  <a:pt x="10230002" y="1463850"/>
                </a:cubicBezTo>
                <a:cubicBezTo>
                  <a:pt x="10231695" y="1463776"/>
                  <a:pt x="10233462" y="1462967"/>
                  <a:pt x="10234493" y="1461494"/>
                </a:cubicBezTo>
                <a:close/>
                <a:moveTo>
                  <a:pt x="10190907" y="1431750"/>
                </a:moveTo>
                <a:cubicBezTo>
                  <a:pt x="10193043" y="1429542"/>
                  <a:pt x="10192969" y="1426008"/>
                  <a:pt x="10190687" y="1423873"/>
                </a:cubicBezTo>
                <a:lnTo>
                  <a:pt x="10151299" y="1386398"/>
                </a:lnTo>
                <a:cubicBezTo>
                  <a:pt x="10149090" y="1384263"/>
                  <a:pt x="10145556" y="1384337"/>
                  <a:pt x="10143421" y="1386619"/>
                </a:cubicBezTo>
                <a:cubicBezTo>
                  <a:pt x="10141285" y="1388828"/>
                  <a:pt x="10141359" y="1392362"/>
                  <a:pt x="10143642" y="1394497"/>
                </a:cubicBezTo>
                <a:lnTo>
                  <a:pt x="10183030" y="1431971"/>
                </a:lnTo>
                <a:cubicBezTo>
                  <a:pt x="10184134" y="1433002"/>
                  <a:pt x="10185533" y="1433517"/>
                  <a:pt x="10186932" y="1433517"/>
                </a:cubicBezTo>
                <a:cubicBezTo>
                  <a:pt x="10188404" y="1433444"/>
                  <a:pt x="10189877" y="1432928"/>
                  <a:pt x="10190907" y="1431750"/>
                </a:cubicBezTo>
                <a:close/>
                <a:moveTo>
                  <a:pt x="10151299" y="1394571"/>
                </a:moveTo>
                <a:cubicBezTo>
                  <a:pt x="10153581" y="1392509"/>
                  <a:pt x="10153728" y="1388975"/>
                  <a:pt x="10151666" y="1386693"/>
                </a:cubicBezTo>
                <a:lnTo>
                  <a:pt x="10108818" y="1339280"/>
                </a:lnTo>
                <a:cubicBezTo>
                  <a:pt x="10106756" y="1336997"/>
                  <a:pt x="10103223" y="1336850"/>
                  <a:pt x="10100940" y="1338911"/>
                </a:cubicBezTo>
                <a:cubicBezTo>
                  <a:pt x="10098658" y="1340973"/>
                  <a:pt x="10098511" y="1344507"/>
                  <a:pt x="10100572" y="1346789"/>
                </a:cubicBezTo>
                <a:lnTo>
                  <a:pt x="10143494" y="1394202"/>
                </a:lnTo>
                <a:cubicBezTo>
                  <a:pt x="10144599" y="1395454"/>
                  <a:pt x="10146145" y="1396043"/>
                  <a:pt x="10147690" y="1396043"/>
                </a:cubicBezTo>
                <a:cubicBezTo>
                  <a:pt x="10148869" y="1396043"/>
                  <a:pt x="10150194" y="1395528"/>
                  <a:pt x="10151299" y="1394571"/>
                </a:cubicBezTo>
                <a:close/>
                <a:moveTo>
                  <a:pt x="10108008" y="1347452"/>
                </a:moveTo>
                <a:cubicBezTo>
                  <a:pt x="10110438" y="1345538"/>
                  <a:pt x="10110879" y="1342077"/>
                  <a:pt x="10109038" y="1339648"/>
                </a:cubicBezTo>
                <a:lnTo>
                  <a:pt x="10067073" y="1285240"/>
                </a:lnTo>
                <a:cubicBezTo>
                  <a:pt x="10065159" y="1282811"/>
                  <a:pt x="10061699" y="1282369"/>
                  <a:pt x="10059270" y="1284209"/>
                </a:cubicBezTo>
                <a:cubicBezTo>
                  <a:pt x="10056840" y="1286124"/>
                  <a:pt x="10056398" y="1289584"/>
                  <a:pt x="10058239" y="1292014"/>
                </a:cubicBezTo>
                <a:lnTo>
                  <a:pt x="10100204" y="1346421"/>
                </a:lnTo>
                <a:cubicBezTo>
                  <a:pt x="10101308" y="1347820"/>
                  <a:pt x="10103002" y="1348630"/>
                  <a:pt x="10104695" y="1348556"/>
                </a:cubicBezTo>
                <a:cubicBezTo>
                  <a:pt x="10105873" y="1348630"/>
                  <a:pt x="10107051" y="1348262"/>
                  <a:pt x="10108008" y="1347452"/>
                </a:cubicBezTo>
                <a:close/>
                <a:moveTo>
                  <a:pt x="10065601" y="1293339"/>
                </a:moveTo>
                <a:cubicBezTo>
                  <a:pt x="10068178" y="1291719"/>
                  <a:pt x="10068988" y="1288259"/>
                  <a:pt x="10067368" y="1285682"/>
                </a:cubicBezTo>
                <a:lnTo>
                  <a:pt x="10030630" y="1227151"/>
                </a:lnTo>
                <a:cubicBezTo>
                  <a:pt x="10029010" y="1224501"/>
                  <a:pt x="10025550" y="1223765"/>
                  <a:pt x="10022973" y="1225385"/>
                </a:cubicBezTo>
                <a:cubicBezTo>
                  <a:pt x="10020397" y="1227004"/>
                  <a:pt x="10019587" y="1230465"/>
                  <a:pt x="10021206" y="1233041"/>
                </a:cubicBezTo>
                <a:lnTo>
                  <a:pt x="10057944" y="1291572"/>
                </a:lnTo>
                <a:cubicBezTo>
                  <a:pt x="10059049" y="1293265"/>
                  <a:pt x="10060816" y="1294222"/>
                  <a:pt x="10062730" y="1294149"/>
                </a:cubicBezTo>
                <a:cubicBezTo>
                  <a:pt x="10063687" y="1294222"/>
                  <a:pt x="10064718" y="1293928"/>
                  <a:pt x="10065601" y="1293339"/>
                </a:cubicBezTo>
                <a:close/>
                <a:moveTo>
                  <a:pt x="10028200" y="1235176"/>
                </a:moveTo>
                <a:cubicBezTo>
                  <a:pt x="10030998" y="1233925"/>
                  <a:pt x="10032250" y="1230612"/>
                  <a:pt x="10030998" y="1227814"/>
                </a:cubicBezTo>
                <a:lnTo>
                  <a:pt x="10003758" y="1167958"/>
                </a:lnTo>
                <a:cubicBezTo>
                  <a:pt x="10002506" y="1165161"/>
                  <a:pt x="9999193" y="1163909"/>
                  <a:pt x="9996395" y="1165161"/>
                </a:cubicBezTo>
                <a:cubicBezTo>
                  <a:pt x="9993598" y="1166412"/>
                  <a:pt x="9992346" y="1169725"/>
                  <a:pt x="9993598" y="1172523"/>
                </a:cubicBezTo>
                <a:lnTo>
                  <a:pt x="10020838" y="1232379"/>
                </a:lnTo>
                <a:cubicBezTo>
                  <a:pt x="10021795" y="1234440"/>
                  <a:pt x="10023857" y="1235692"/>
                  <a:pt x="10025992" y="1235618"/>
                </a:cubicBezTo>
                <a:cubicBezTo>
                  <a:pt x="10026654" y="1235618"/>
                  <a:pt x="10027464" y="1235471"/>
                  <a:pt x="10028200" y="1235176"/>
                </a:cubicBezTo>
                <a:close/>
                <a:moveTo>
                  <a:pt x="9999929" y="1175689"/>
                </a:moveTo>
                <a:cubicBezTo>
                  <a:pt x="10002948" y="1175026"/>
                  <a:pt x="10004789" y="1172008"/>
                  <a:pt x="10004125" y="1168989"/>
                </a:cubicBezTo>
                <a:lnTo>
                  <a:pt x="9990653" y="1110680"/>
                </a:lnTo>
                <a:cubicBezTo>
                  <a:pt x="9989990" y="1107661"/>
                  <a:pt x="9986971" y="1105820"/>
                  <a:pt x="9983953" y="1106483"/>
                </a:cubicBezTo>
                <a:cubicBezTo>
                  <a:pt x="9980935" y="1107146"/>
                  <a:pt x="9979094" y="1110164"/>
                  <a:pt x="9979756" y="1113183"/>
                </a:cubicBezTo>
                <a:lnTo>
                  <a:pt x="9993229" y="1171492"/>
                </a:lnTo>
                <a:cubicBezTo>
                  <a:pt x="9993819" y="1174069"/>
                  <a:pt x="9996174" y="1175836"/>
                  <a:pt x="9998677" y="1175836"/>
                </a:cubicBezTo>
                <a:cubicBezTo>
                  <a:pt x="9999119" y="1175762"/>
                  <a:pt x="9999487" y="1175762"/>
                  <a:pt x="9999929" y="1175689"/>
                </a:cubicBezTo>
                <a:close/>
                <a:moveTo>
                  <a:pt x="9990800" y="1112152"/>
                </a:moveTo>
                <a:lnTo>
                  <a:pt x="9993377" y="1057671"/>
                </a:lnTo>
                <a:cubicBezTo>
                  <a:pt x="9993524" y="1054579"/>
                  <a:pt x="9991168" y="1052002"/>
                  <a:pt x="9988076" y="1051855"/>
                </a:cubicBezTo>
                <a:cubicBezTo>
                  <a:pt x="9984910" y="1051707"/>
                  <a:pt x="9982407" y="1054063"/>
                  <a:pt x="9982259" y="1057155"/>
                </a:cubicBezTo>
                <a:lnTo>
                  <a:pt x="9979683" y="1111637"/>
                </a:lnTo>
                <a:cubicBezTo>
                  <a:pt x="9979535" y="1114729"/>
                  <a:pt x="9981892" y="1117306"/>
                  <a:pt x="9984983" y="1117453"/>
                </a:cubicBezTo>
                <a:cubicBezTo>
                  <a:pt x="9985057" y="1117453"/>
                  <a:pt x="9985205" y="1117453"/>
                  <a:pt x="9985278" y="1117453"/>
                </a:cubicBezTo>
                <a:cubicBezTo>
                  <a:pt x="9988223" y="1117453"/>
                  <a:pt x="9990653" y="1115171"/>
                  <a:pt x="9990800" y="1112152"/>
                </a:cubicBezTo>
                <a:close/>
                <a:moveTo>
                  <a:pt x="9992935" y="1059659"/>
                </a:moveTo>
                <a:lnTo>
                  <a:pt x="10013770" y="1011288"/>
                </a:lnTo>
                <a:cubicBezTo>
                  <a:pt x="10015022" y="1008491"/>
                  <a:pt x="10013697" y="1005178"/>
                  <a:pt x="10010825" y="1003926"/>
                </a:cubicBezTo>
                <a:cubicBezTo>
                  <a:pt x="10008028" y="1002748"/>
                  <a:pt x="10004715" y="1004000"/>
                  <a:pt x="10003463" y="1006871"/>
                </a:cubicBezTo>
                <a:lnTo>
                  <a:pt x="9982628" y="1055241"/>
                </a:lnTo>
                <a:cubicBezTo>
                  <a:pt x="9981376" y="1058039"/>
                  <a:pt x="9982702" y="1061352"/>
                  <a:pt x="9985573" y="1062604"/>
                </a:cubicBezTo>
                <a:cubicBezTo>
                  <a:pt x="9986309" y="1062898"/>
                  <a:pt x="9987045" y="1063045"/>
                  <a:pt x="9987781" y="1063045"/>
                </a:cubicBezTo>
                <a:cubicBezTo>
                  <a:pt x="9989990" y="1063045"/>
                  <a:pt x="9991978" y="1061794"/>
                  <a:pt x="9992935" y="1059659"/>
                </a:cubicBezTo>
                <a:close/>
                <a:moveTo>
                  <a:pt x="10012666" y="1012982"/>
                </a:moveTo>
                <a:lnTo>
                  <a:pt x="10082167" y="941273"/>
                </a:lnTo>
                <a:cubicBezTo>
                  <a:pt x="10084301" y="939064"/>
                  <a:pt x="10084227" y="935530"/>
                  <a:pt x="10082019" y="933395"/>
                </a:cubicBezTo>
                <a:cubicBezTo>
                  <a:pt x="10079810" y="931260"/>
                  <a:pt x="10076276" y="931333"/>
                  <a:pt x="10074141" y="933542"/>
                </a:cubicBezTo>
                <a:lnTo>
                  <a:pt x="10004641" y="1005251"/>
                </a:lnTo>
                <a:cubicBezTo>
                  <a:pt x="10002506" y="1007460"/>
                  <a:pt x="10002579" y="1010994"/>
                  <a:pt x="10004789" y="1013129"/>
                </a:cubicBezTo>
                <a:cubicBezTo>
                  <a:pt x="10005893" y="1014160"/>
                  <a:pt x="10007291" y="1014675"/>
                  <a:pt x="10008690" y="1014675"/>
                </a:cubicBezTo>
                <a:cubicBezTo>
                  <a:pt x="10010089" y="1014675"/>
                  <a:pt x="10011561" y="1014086"/>
                  <a:pt x="10012666" y="1012982"/>
                </a:cubicBezTo>
                <a:close/>
                <a:moveTo>
                  <a:pt x="10082167" y="941273"/>
                </a:moveTo>
                <a:lnTo>
                  <a:pt x="10099909" y="922940"/>
                </a:lnTo>
                <a:cubicBezTo>
                  <a:pt x="10102044" y="920732"/>
                  <a:pt x="10101971" y="917198"/>
                  <a:pt x="10099763" y="915063"/>
                </a:cubicBezTo>
                <a:cubicBezTo>
                  <a:pt x="10097554" y="912928"/>
                  <a:pt x="10094020" y="913001"/>
                  <a:pt x="10091884" y="915210"/>
                </a:cubicBezTo>
                <a:lnTo>
                  <a:pt x="10074141" y="933542"/>
                </a:lnTo>
                <a:cubicBezTo>
                  <a:pt x="10072007" y="935751"/>
                  <a:pt x="10072080" y="939285"/>
                  <a:pt x="10074288" y="941420"/>
                </a:cubicBezTo>
                <a:cubicBezTo>
                  <a:pt x="10075393" y="942451"/>
                  <a:pt x="10076791" y="943040"/>
                  <a:pt x="10078191" y="942966"/>
                </a:cubicBezTo>
                <a:cubicBezTo>
                  <a:pt x="10079589" y="942966"/>
                  <a:pt x="10081062" y="942377"/>
                  <a:pt x="10082167" y="941273"/>
                </a:cubicBezTo>
                <a:close/>
                <a:moveTo>
                  <a:pt x="10099468" y="923309"/>
                </a:moveTo>
                <a:lnTo>
                  <a:pt x="10170220" y="864042"/>
                </a:lnTo>
                <a:cubicBezTo>
                  <a:pt x="10172575" y="862054"/>
                  <a:pt x="10172870" y="858520"/>
                  <a:pt x="10170882" y="856164"/>
                </a:cubicBezTo>
                <a:cubicBezTo>
                  <a:pt x="10168894" y="853808"/>
                  <a:pt x="10165360" y="853514"/>
                  <a:pt x="10163005" y="855502"/>
                </a:cubicBezTo>
                <a:lnTo>
                  <a:pt x="10092253" y="914768"/>
                </a:lnTo>
                <a:cubicBezTo>
                  <a:pt x="10089896" y="916756"/>
                  <a:pt x="10089603" y="920290"/>
                  <a:pt x="10091590" y="922646"/>
                </a:cubicBezTo>
                <a:cubicBezTo>
                  <a:pt x="10092694" y="923971"/>
                  <a:pt x="10094314" y="924634"/>
                  <a:pt x="10095934" y="924634"/>
                </a:cubicBezTo>
                <a:cubicBezTo>
                  <a:pt x="10097185" y="924634"/>
                  <a:pt x="10098437" y="924192"/>
                  <a:pt x="10099468" y="923309"/>
                </a:cubicBezTo>
                <a:close/>
                <a:moveTo>
                  <a:pt x="10170220" y="864042"/>
                </a:moveTo>
                <a:lnTo>
                  <a:pt x="10184576" y="852041"/>
                </a:lnTo>
                <a:cubicBezTo>
                  <a:pt x="10186932" y="850053"/>
                  <a:pt x="10187226" y="846593"/>
                  <a:pt x="10185313" y="844164"/>
                </a:cubicBezTo>
                <a:cubicBezTo>
                  <a:pt x="10183325" y="841808"/>
                  <a:pt x="10179791" y="841440"/>
                  <a:pt x="10177435" y="843427"/>
                </a:cubicBezTo>
                <a:lnTo>
                  <a:pt x="10163078" y="855428"/>
                </a:lnTo>
                <a:cubicBezTo>
                  <a:pt x="10160722" y="857416"/>
                  <a:pt x="10160428" y="860876"/>
                  <a:pt x="10162342" y="863306"/>
                </a:cubicBezTo>
                <a:cubicBezTo>
                  <a:pt x="10163446" y="864631"/>
                  <a:pt x="10165066" y="865293"/>
                  <a:pt x="10166686" y="865293"/>
                </a:cubicBezTo>
                <a:cubicBezTo>
                  <a:pt x="10167937" y="865367"/>
                  <a:pt x="10169189" y="864925"/>
                  <a:pt x="10170220" y="864042"/>
                </a:cubicBezTo>
                <a:close/>
                <a:moveTo>
                  <a:pt x="10183913" y="852557"/>
                </a:moveTo>
                <a:lnTo>
                  <a:pt x="10257758" y="806248"/>
                </a:lnTo>
                <a:cubicBezTo>
                  <a:pt x="10260334" y="804628"/>
                  <a:pt x="10261144" y="801168"/>
                  <a:pt x="10259525" y="798591"/>
                </a:cubicBezTo>
                <a:cubicBezTo>
                  <a:pt x="10257905" y="796014"/>
                  <a:pt x="10254444" y="795204"/>
                  <a:pt x="10251867" y="796824"/>
                </a:cubicBezTo>
                <a:lnTo>
                  <a:pt x="10178023" y="843133"/>
                </a:lnTo>
                <a:cubicBezTo>
                  <a:pt x="10175447" y="844753"/>
                  <a:pt x="10174637" y="848213"/>
                  <a:pt x="10176256" y="850790"/>
                </a:cubicBezTo>
                <a:cubicBezTo>
                  <a:pt x="10177361" y="852483"/>
                  <a:pt x="10179128" y="853440"/>
                  <a:pt x="10181042" y="853367"/>
                </a:cubicBezTo>
                <a:cubicBezTo>
                  <a:pt x="10181999" y="853367"/>
                  <a:pt x="10183030" y="853146"/>
                  <a:pt x="10183913" y="852557"/>
                </a:cubicBezTo>
                <a:close/>
                <a:moveTo>
                  <a:pt x="10257831" y="806174"/>
                </a:moveTo>
                <a:lnTo>
                  <a:pt x="10265930" y="801094"/>
                </a:lnTo>
                <a:cubicBezTo>
                  <a:pt x="10268506" y="799474"/>
                  <a:pt x="10269316" y="796014"/>
                  <a:pt x="10267697" y="793437"/>
                </a:cubicBezTo>
                <a:cubicBezTo>
                  <a:pt x="10266077" y="790860"/>
                  <a:pt x="10262617" y="790051"/>
                  <a:pt x="10260040" y="791670"/>
                </a:cubicBezTo>
                <a:lnTo>
                  <a:pt x="10251941" y="796750"/>
                </a:lnTo>
                <a:cubicBezTo>
                  <a:pt x="10249365" y="798370"/>
                  <a:pt x="10248555" y="801830"/>
                  <a:pt x="10250174" y="804407"/>
                </a:cubicBezTo>
                <a:cubicBezTo>
                  <a:pt x="10251205" y="806100"/>
                  <a:pt x="10253046" y="807058"/>
                  <a:pt x="10254960" y="806984"/>
                </a:cubicBezTo>
                <a:cubicBezTo>
                  <a:pt x="10255917" y="807058"/>
                  <a:pt x="10256874" y="806763"/>
                  <a:pt x="10257831" y="806174"/>
                </a:cubicBezTo>
                <a:close/>
                <a:moveTo>
                  <a:pt x="10266887" y="800358"/>
                </a:moveTo>
                <a:lnTo>
                  <a:pt x="10291477" y="775841"/>
                </a:lnTo>
                <a:cubicBezTo>
                  <a:pt x="10293686" y="773633"/>
                  <a:pt x="10293686" y="770099"/>
                  <a:pt x="10291477" y="767964"/>
                </a:cubicBezTo>
                <a:cubicBezTo>
                  <a:pt x="10289342" y="765755"/>
                  <a:pt x="10285734" y="765828"/>
                  <a:pt x="10283599" y="767964"/>
                </a:cubicBezTo>
                <a:lnTo>
                  <a:pt x="10259009" y="792480"/>
                </a:lnTo>
                <a:cubicBezTo>
                  <a:pt x="10256801" y="794689"/>
                  <a:pt x="10256801" y="798223"/>
                  <a:pt x="10259009" y="800358"/>
                </a:cubicBezTo>
                <a:cubicBezTo>
                  <a:pt x="10260113" y="801462"/>
                  <a:pt x="10261586" y="801977"/>
                  <a:pt x="10262985" y="801977"/>
                </a:cubicBezTo>
                <a:cubicBezTo>
                  <a:pt x="10264384" y="801977"/>
                  <a:pt x="10265782" y="801462"/>
                  <a:pt x="10266887" y="800358"/>
                </a:cubicBezTo>
                <a:close/>
                <a:moveTo>
                  <a:pt x="10289563" y="777019"/>
                </a:moveTo>
                <a:lnTo>
                  <a:pt x="10343896" y="754785"/>
                </a:lnTo>
                <a:cubicBezTo>
                  <a:pt x="10346768" y="753607"/>
                  <a:pt x="10348093" y="750368"/>
                  <a:pt x="10346915" y="747496"/>
                </a:cubicBezTo>
                <a:cubicBezTo>
                  <a:pt x="10345737" y="744625"/>
                  <a:pt x="10342498" y="743300"/>
                  <a:pt x="10339627" y="744478"/>
                </a:cubicBezTo>
                <a:lnTo>
                  <a:pt x="10285293" y="766712"/>
                </a:lnTo>
                <a:cubicBezTo>
                  <a:pt x="10282421" y="767890"/>
                  <a:pt x="10281096" y="771129"/>
                  <a:pt x="10282274" y="774001"/>
                </a:cubicBezTo>
                <a:cubicBezTo>
                  <a:pt x="10283157" y="776136"/>
                  <a:pt x="10285293" y="777461"/>
                  <a:pt x="10287502" y="777461"/>
                </a:cubicBezTo>
                <a:cubicBezTo>
                  <a:pt x="10288238" y="777461"/>
                  <a:pt x="10288900" y="777314"/>
                  <a:pt x="10289563" y="777019"/>
                </a:cubicBezTo>
                <a:close/>
                <a:moveTo>
                  <a:pt x="10343896" y="754785"/>
                </a:moveTo>
                <a:lnTo>
                  <a:pt x="10398083" y="732919"/>
                </a:lnTo>
                <a:cubicBezTo>
                  <a:pt x="10400954" y="731741"/>
                  <a:pt x="10402354" y="728502"/>
                  <a:pt x="10401176" y="725704"/>
                </a:cubicBezTo>
                <a:cubicBezTo>
                  <a:pt x="10399997" y="722833"/>
                  <a:pt x="10396758" y="721434"/>
                  <a:pt x="10393961" y="722612"/>
                </a:cubicBezTo>
                <a:lnTo>
                  <a:pt x="10339774" y="744478"/>
                </a:lnTo>
                <a:cubicBezTo>
                  <a:pt x="10336903" y="745656"/>
                  <a:pt x="10335503" y="748895"/>
                  <a:pt x="10336682" y="751693"/>
                </a:cubicBezTo>
                <a:cubicBezTo>
                  <a:pt x="10337565" y="753902"/>
                  <a:pt x="10339700" y="755227"/>
                  <a:pt x="10341908" y="755153"/>
                </a:cubicBezTo>
                <a:cubicBezTo>
                  <a:pt x="10342498" y="755227"/>
                  <a:pt x="10343234" y="755080"/>
                  <a:pt x="10343896" y="754785"/>
                </a:cubicBezTo>
                <a:close/>
                <a:moveTo>
                  <a:pt x="10435116" y="728133"/>
                </a:moveTo>
                <a:cubicBezTo>
                  <a:pt x="10435116" y="725041"/>
                  <a:pt x="10432686" y="722538"/>
                  <a:pt x="10429594" y="722538"/>
                </a:cubicBezTo>
                <a:lnTo>
                  <a:pt x="10396022" y="722244"/>
                </a:lnTo>
                <a:cubicBezTo>
                  <a:pt x="10396022" y="722244"/>
                  <a:pt x="10395949" y="722244"/>
                  <a:pt x="10395949" y="722244"/>
                </a:cubicBezTo>
                <a:cubicBezTo>
                  <a:pt x="10392930" y="722244"/>
                  <a:pt x="10390427" y="724747"/>
                  <a:pt x="10390427" y="727765"/>
                </a:cubicBezTo>
                <a:cubicBezTo>
                  <a:pt x="10390427" y="730857"/>
                  <a:pt x="10392856" y="733361"/>
                  <a:pt x="10395949" y="733361"/>
                </a:cubicBezTo>
                <a:lnTo>
                  <a:pt x="10429520" y="733655"/>
                </a:lnTo>
                <a:cubicBezTo>
                  <a:pt x="10429520" y="733655"/>
                  <a:pt x="10429594" y="733655"/>
                  <a:pt x="10429594" y="733655"/>
                </a:cubicBezTo>
                <a:cubicBezTo>
                  <a:pt x="10432613" y="733655"/>
                  <a:pt x="10435116" y="731152"/>
                  <a:pt x="10435116" y="728133"/>
                </a:cubicBezTo>
                <a:close/>
                <a:moveTo>
                  <a:pt x="10456467" y="749705"/>
                </a:moveTo>
                <a:cubicBezTo>
                  <a:pt x="10458381" y="747275"/>
                  <a:pt x="10458012" y="743815"/>
                  <a:pt x="10455583" y="741827"/>
                </a:cubicBezTo>
                <a:lnTo>
                  <a:pt x="10432980" y="723716"/>
                </a:lnTo>
                <a:cubicBezTo>
                  <a:pt x="10430625" y="721802"/>
                  <a:pt x="10427091" y="722170"/>
                  <a:pt x="10425103" y="724600"/>
                </a:cubicBezTo>
                <a:cubicBezTo>
                  <a:pt x="10423189" y="727029"/>
                  <a:pt x="10423557" y="730489"/>
                  <a:pt x="10425986" y="732477"/>
                </a:cubicBezTo>
                <a:lnTo>
                  <a:pt x="10448588" y="750662"/>
                </a:lnTo>
                <a:cubicBezTo>
                  <a:pt x="10449619" y="751472"/>
                  <a:pt x="10450871" y="751914"/>
                  <a:pt x="10452123" y="751914"/>
                </a:cubicBezTo>
                <a:cubicBezTo>
                  <a:pt x="10453743" y="751766"/>
                  <a:pt x="10455362" y="751104"/>
                  <a:pt x="10456467" y="749705"/>
                </a:cubicBezTo>
                <a:close/>
                <a:moveTo>
                  <a:pt x="10453227" y="751693"/>
                </a:moveTo>
                <a:lnTo>
                  <a:pt x="10556153" y="729974"/>
                </a:lnTo>
                <a:cubicBezTo>
                  <a:pt x="10559171" y="729311"/>
                  <a:pt x="10561085" y="726366"/>
                  <a:pt x="10560423" y="723348"/>
                </a:cubicBezTo>
                <a:cubicBezTo>
                  <a:pt x="10559760" y="720329"/>
                  <a:pt x="10556741" y="718415"/>
                  <a:pt x="10553796" y="719078"/>
                </a:cubicBezTo>
                <a:lnTo>
                  <a:pt x="10450871" y="740797"/>
                </a:lnTo>
                <a:cubicBezTo>
                  <a:pt x="10447852" y="741459"/>
                  <a:pt x="10445938" y="744404"/>
                  <a:pt x="10446528" y="747423"/>
                </a:cubicBezTo>
                <a:cubicBezTo>
                  <a:pt x="10447116" y="750073"/>
                  <a:pt x="10449399" y="751840"/>
                  <a:pt x="10452049" y="751840"/>
                </a:cubicBezTo>
                <a:cubicBezTo>
                  <a:pt x="10452491" y="751766"/>
                  <a:pt x="10452859" y="751766"/>
                  <a:pt x="10453227" y="751693"/>
                </a:cubicBezTo>
                <a:close/>
                <a:moveTo>
                  <a:pt x="10589651" y="760086"/>
                </a:moveTo>
                <a:cubicBezTo>
                  <a:pt x="10591860" y="757951"/>
                  <a:pt x="10591933" y="754417"/>
                  <a:pt x="10589724" y="752208"/>
                </a:cubicBezTo>
                <a:lnTo>
                  <a:pt x="10559023" y="720697"/>
                </a:lnTo>
                <a:cubicBezTo>
                  <a:pt x="10556889" y="718489"/>
                  <a:pt x="10553355" y="718415"/>
                  <a:pt x="10551146" y="720624"/>
                </a:cubicBezTo>
                <a:cubicBezTo>
                  <a:pt x="10548937" y="722759"/>
                  <a:pt x="10548864" y="726293"/>
                  <a:pt x="10551072" y="728502"/>
                </a:cubicBezTo>
                <a:lnTo>
                  <a:pt x="10581773" y="760012"/>
                </a:lnTo>
                <a:cubicBezTo>
                  <a:pt x="10582878" y="761117"/>
                  <a:pt x="10584350" y="761706"/>
                  <a:pt x="10585822" y="761706"/>
                </a:cubicBezTo>
                <a:cubicBezTo>
                  <a:pt x="10587148" y="761632"/>
                  <a:pt x="10588546" y="761117"/>
                  <a:pt x="10589651" y="760086"/>
                </a:cubicBezTo>
                <a:close/>
                <a:moveTo>
                  <a:pt x="10586191" y="761632"/>
                </a:moveTo>
                <a:lnTo>
                  <a:pt x="10698613" y="752061"/>
                </a:lnTo>
                <a:cubicBezTo>
                  <a:pt x="10701705" y="751766"/>
                  <a:pt x="10703914" y="749116"/>
                  <a:pt x="10703693" y="746024"/>
                </a:cubicBezTo>
                <a:cubicBezTo>
                  <a:pt x="10703473" y="742932"/>
                  <a:pt x="10700822" y="740576"/>
                  <a:pt x="10697656" y="740944"/>
                </a:cubicBezTo>
                <a:lnTo>
                  <a:pt x="10585233" y="750515"/>
                </a:lnTo>
                <a:cubicBezTo>
                  <a:pt x="10582141" y="750809"/>
                  <a:pt x="10579933" y="753460"/>
                  <a:pt x="10580154" y="756552"/>
                </a:cubicBezTo>
                <a:cubicBezTo>
                  <a:pt x="10580374" y="759497"/>
                  <a:pt x="10582878" y="761706"/>
                  <a:pt x="10585748" y="761632"/>
                </a:cubicBezTo>
                <a:cubicBezTo>
                  <a:pt x="10585896" y="761632"/>
                  <a:pt x="10586043" y="761632"/>
                  <a:pt x="10586191" y="761632"/>
                </a:cubicBezTo>
                <a:close/>
                <a:moveTo>
                  <a:pt x="10734615" y="792038"/>
                </a:moveTo>
                <a:cubicBezTo>
                  <a:pt x="10737044" y="790124"/>
                  <a:pt x="10737413" y="786590"/>
                  <a:pt x="10735499" y="784234"/>
                </a:cubicBezTo>
                <a:lnTo>
                  <a:pt x="10702516" y="743005"/>
                </a:lnTo>
                <a:cubicBezTo>
                  <a:pt x="10700601" y="740576"/>
                  <a:pt x="10697067" y="740208"/>
                  <a:pt x="10694711" y="742122"/>
                </a:cubicBezTo>
                <a:cubicBezTo>
                  <a:pt x="10692282" y="744036"/>
                  <a:pt x="10691913" y="747570"/>
                  <a:pt x="10693828" y="749926"/>
                </a:cubicBezTo>
                <a:lnTo>
                  <a:pt x="10726811" y="791155"/>
                </a:lnTo>
                <a:cubicBezTo>
                  <a:pt x="10727915" y="792554"/>
                  <a:pt x="10729535" y="793290"/>
                  <a:pt x="10731228" y="793216"/>
                </a:cubicBezTo>
                <a:cubicBezTo>
                  <a:pt x="10732332" y="793216"/>
                  <a:pt x="10733584" y="792848"/>
                  <a:pt x="10734615" y="792038"/>
                </a:cubicBezTo>
                <a:close/>
                <a:moveTo>
                  <a:pt x="10763181" y="840630"/>
                </a:moveTo>
                <a:cubicBezTo>
                  <a:pt x="10765831" y="839010"/>
                  <a:pt x="10766641" y="835623"/>
                  <a:pt x="10765095" y="832973"/>
                </a:cubicBezTo>
                <a:lnTo>
                  <a:pt x="10735866" y="784750"/>
                </a:lnTo>
                <a:cubicBezTo>
                  <a:pt x="10734247" y="782099"/>
                  <a:pt x="10730787" y="781289"/>
                  <a:pt x="10728210" y="782835"/>
                </a:cubicBezTo>
                <a:cubicBezTo>
                  <a:pt x="10725560" y="784455"/>
                  <a:pt x="10724749" y="787842"/>
                  <a:pt x="10726296" y="790492"/>
                </a:cubicBezTo>
                <a:lnTo>
                  <a:pt x="10755524" y="838715"/>
                </a:lnTo>
                <a:cubicBezTo>
                  <a:pt x="10756555" y="840482"/>
                  <a:pt x="10758469" y="841440"/>
                  <a:pt x="10760310" y="841366"/>
                </a:cubicBezTo>
                <a:cubicBezTo>
                  <a:pt x="10761340" y="841440"/>
                  <a:pt x="10762298" y="841219"/>
                  <a:pt x="10763181" y="840630"/>
                </a:cubicBezTo>
                <a:close/>
                <a:moveTo>
                  <a:pt x="10884438" y="838126"/>
                </a:moveTo>
                <a:cubicBezTo>
                  <a:pt x="10884512" y="835034"/>
                  <a:pt x="10882082" y="832531"/>
                  <a:pt x="10878990" y="832457"/>
                </a:cubicBezTo>
                <a:lnTo>
                  <a:pt x="10760383" y="830322"/>
                </a:lnTo>
                <a:cubicBezTo>
                  <a:pt x="10760310" y="830322"/>
                  <a:pt x="10760310" y="830322"/>
                  <a:pt x="10760236" y="830322"/>
                </a:cubicBezTo>
                <a:cubicBezTo>
                  <a:pt x="10757217" y="830322"/>
                  <a:pt x="10754788" y="832752"/>
                  <a:pt x="10754714" y="835771"/>
                </a:cubicBezTo>
                <a:cubicBezTo>
                  <a:pt x="10754641" y="838863"/>
                  <a:pt x="10757070" y="841366"/>
                  <a:pt x="10760162" y="841440"/>
                </a:cubicBezTo>
                <a:lnTo>
                  <a:pt x="10878769" y="843575"/>
                </a:lnTo>
                <a:cubicBezTo>
                  <a:pt x="10878843" y="843575"/>
                  <a:pt x="10878843" y="843575"/>
                  <a:pt x="10878916" y="843575"/>
                </a:cubicBezTo>
                <a:cubicBezTo>
                  <a:pt x="10881935" y="843575"/>
                  <a:pt x="10884438" y="841145"/>
                  <a:pt x="10884438" y="838126"/>
                </a:cubicBezTo>
                <a:close/>
                <a:moveTo>
                  <a:pt x="10993916" y="855207"/>
                </a:moveTo>
                <a:cubicBezTo>
                  <a:pt x="10994357" y="852189"/>
                  <a:pt x="10992296" y="849317"/>
                  <a:pt x="10989204" y="848875"/>
                </a:cubicBezTo>
                <a:lnTo>
                  <a:pt x="10879653" y="832457"/>
                </a:lnTo>
                <a:cubicBezTo>
                  <a:pt x="10876781" y="832016"/>
                  <a:pt x="10873762" y="834077"/>
                  <a:pt x="10873321" y="837169"/>
                </a:cubicBezTo>
                <a:cubicBezTo>
                  <a:pt x="10872879" y="840188"/>
                  <a:pt x="10874941" y="843059"/>
                  <a:pt x="10878033" y="843501"/>
                </a:cubicBezTo>
                <a:lnTo>
                  <a:pt x="10987584" y="859919"/>
                </a:lnTo>
                <a:cubicBezTo>
                  <a:pt x="10987878" y="859993"/>
                  <a:pt x="10988173" y="859993"/>
                  <a:pt x="10988468" y="859993"/>
                </a:cubicBezTo>
                <a:cubicBezTo>
                  <a:pt x="10991192" y="859993"/>
                  <a:pt x="10993547" y="858005"/>
                  <a:pt x="10993916" y="855207"/>
                </a:cubicBezTo>
                <a:close/>
                <a:moveTo>
                  <a:pt x="11020273" y="909467"/>
                </a:moveTo>
                <a:cubicBezTo>
                  <a:pt x="11022923" y="907921"/>
                  <a:pt x="11023880" y="904535"/>
                  <a:pt x="11022334" y="901884"/>
                </a:cubicBezTo>
                <a:lnTo>
                  <a:pt x="10993327" y="851673"/>
                </a:lnTo>
                <a:cubicBezTo>
                  <a:pt x="10991781" y="849023"/>
                  <a:pt x="10988394" y="848066"/>
                  <a:pt x="10985744" y="849612"/>
                </a:cubicBezTo>
                <a:cubicBezTo>
                  <a:pt x="10983093" y="851158"/>
                  <a:pt x="10982136" y="854544"/>
                  <a:pt x="10983682" y="857195"/>
                </a:cubicBezTo>
                <a:lnTo>
                  <a:pt x="11012690" y="907406"/>
                </a:lnTo>
                <a:cubicBezTo>
                  <a:pt x="11013720" y="909173"/>
                  <a:pt x="11015634" y="910204"/>
                  <a:pt x="11017549" y="910204"/>
                </a:cubicBezTo>
                <a:cubicBezTo>
                  <a:pt x="11018432" y="910204"/>
                  <a:pt x="11019389" y="909983"/>
                  <a:pt x="11020273" y="909467"/>
                </a:cubicBezTo>
                <a:close/>
                <a:moveTo>
                  <a:pt x="11119885" y="935677"/>
                </a:moveTo>
                <a:cubicBezTo>
                  <a:pt x="11120768" y="932732"/>
                  <a:pt x="11119075" y="929640"/>
                  <a:pt x="11116130" y="928757"/>
                </a:cubicBezTo>
                <a:lnTo>
                  <a:pt x="11019022" y="899307"/>
                </a:lnTo>
                <a:cubicBezTo>
                  <a:pt x="11016003" y="898424"/>
                  <a:pt x="11012984" y="900117"/>
                  <a:pt x="11012101" y="903062"/>
                </a:cubicBezTo>
                <a:cubicBezTo>
                  <a:pt x="11011217" y="906007"/>
                  <a:pt x="11012910" y="909099"/>
                  <a:pt x="11015855" y="909983"/>
                </a:cubicBezTo>
                <a:lnTo>
                  <a:pt x="11112965" y="939432"/>
                </a:lnTo>
                <a:cubicBezTo>
                  <a:pt x="11113554" y="939579"/>
                  <a:pt x="11114069" y="939653"/>
                  <a:pt x="11114658" y="939653"/>
                </a:cubicBezTo>
                <a:cubicBezTo>
                  <a:pt x="11117014" y="939653"/>
                  <a:pt x="11119223" y="938107"/>
                  <a:pt x="11119885" y="935677"/>
                </a:cubicBezTo>
                <a:close/>
                <a:moveTo>
                  <a:pt x="11139763" y="989717"/>
                </a:moveTo>
                <a:cubicBezTo>
                  <a:pt x="11142561" y="988465"/>
                  <a:pt x="11143813" y="985152"/>
                  <a:pt x="11142561" y="982354"/>
                </a:cubicBezTo>
                <a:lnTo>
                  <a:pt x="11119664" y="931775"/>
                </a:lnTo>
                <a:cubicBezTo>
                  <a:pt x="11118413" y="928978"/>
                  <a:pt x="11115099" y="927726"/>
                  <a:pt x="11112302" y="928978"/>
                </a:cubicBezTo>
                <a:cubicBezTo>
                  <a:pt x="11109504" y="930229"/>
                  <a:pt x="11108253" y="933542"/>
                  <a:pt x="11109504" y="936340"/>
                </a:cubicBezTo>
                <a:lnTo>
                  <a:pt x="11132401" y="986919"/>
                </a:lnTo>
                <a:cubicBezTo>
                  <a:pt x="11133358" y="988980"/>
                  <a:pt x="11135419" y="990232"/>
                  <a:pt x="11137555" y="990158"/>
                </a:cubicBezTo>
                <a:cubicBezTo>
                  <a:pt x="11138217" y="990232"/>
                  <a:pt x="11139027" y="990085"/>
                  <a:pt x="11139763" y="989717"/>
                </a:cubicBezTo>
                <a:close/>
                <a:moveTo>
                  <a:pt x="11220676" y="1029547"/>
                </a:moveTo>
                <a:cubicBezTo>
                  <a:pt x="11222148" y="1026823"/>
                  <a:pt x="11221117" y="1023436"/>
                  <a:pt x="11218393" y="1021964"/>
                </a:cubicBezTo>
                <a:lnTo>
                  <a:pt x="11140058" y="979704"/>
                </a:lnTo>
                <a:cubicBezTo>
                  <a:pt x="11137407" y="978231"/>
                  <a:pt x="11133947" y="979262"/>
                  <a:pt x="11132474" y="981986"/>
                </a:cubicBezTo>
                <a:cubicBezTo>
                  <a:pt x="11131002" y="984710"/>
                  <a:pt x="11132033" y="988097"/>
                  <a:pt x="11134757" y="989569"/>
                </a:cubicBezTo>
                <a:lnTo>
                  <a:pt x="11213092" y="1031829"/>
                </a:lnTo>
                <a:cubicBezTo>
                  <a:pt x="11213976" y="1032271"/>
                  <a:pt x="11214859" y="1032492"/>
                  <a:pt x="11215743" y="1032492"/>
                </a:cubicBezTo>
                <a:cubicBezTo>
                  <a:pt x="11217804" y="1032492"/>
                  <a:pt x="11219719" y="1031387"/>
                  <a:pt x="11220676" y="1029547"/>
                </a:cubicBezTo>
                <a:close/>
                <a:moveTo>
                  <a:pt x="11225976" y="1036835"/>
                </a:moveTo>
                <a:cubicBezTo>
                  <a:pt x="11228111" y="1034627"/>
                  <a:pt x="11228111" y="1031093"/>
                  <a:pt x="11225903" y="1028958"/>
                </a:cubicBezTo>
                <a:lnTo>
                  <a:pt x="11219719" y="1022921"/>
                </a:lnTo>
                <a:cubicBezTo>
                  <a:pt x="11217509" y="1020786"/>
                  <a:pt x="11213976" y="1020786"/>
                  <a:pt x="11211840" y="1022994"/>
                </a:cubicBezTo>
                <a:cubicBezTo>
                  <a:pt x="11209705" y="1025203"/>
                  <a:pt x="11209705" y="1028737"/>
                  <a:pt x="11211914" y="1030872"/>
                </a:cubicBezTo>
                <a:lnTo>
                  <a:pt x="11218098" y="1036909"/>
                </a:lnTo>
                <a:cubicBezTo>
                  <a:pt x="11219203" y="1038013"/>
                  <a:pt x="11220602" y="1038529"/>
                  <a:pt x="11222000" y="1038455"/>
                </a:cubicBezTo>
                <a:cubicBezTo>
                  <a:pt x="11223472" y="1038529"/>
                  <a:pt x="11224945" y="1037940"/>
                  <a:pt x="11225976" y="1036835"/>
                </a:cubicBezTo>
                <a:close/>
                <a:moveTo>
                  <a:pt x="11276555" y="1086899"/>
                </a:moveTo>
                <a:cubicBezTo>
                  <a:pt x="11278764" y="1084691"/>
                  <a:pt x="11278690" y="1081157"/>
                  <a:pt x="11276555" y="1079022"/>
                </a:cubicBezTo>
                <a:lnTo>
                  <a:pt x="11225976" y="1028958"/>
                </a:lnTo>
                <a:cubicBezTo>
                  <a:pt x="11223767" y="1026749"/>
                  <a:pt x="11220233" y="1026823"/>
                  <a:pt x="11218098" y="1028958"/>
                </a:cubicBezTo>
                <a:cubicBezTo>
                  <a:pt x="11215890" y="1031166"/>
                  <a:pt x="11215964" y="1034700"/>
                  <a:pt x="11218098" y="1036835"/>
                </a:cubicBezTo>
                <a:lnTo>
                  <a:pt x="11268677" y="1086899"/>
                </a:lnTo>
                <a:cubicBezTo>
                  <a:pt x="11269782" y="1088004"/>
                  <a:pt x="11271181" y="1088519"/>
                  <a:pt x="11272653" y="1088519"/>
                </a:cubicBezTo>
                <a:cubicBezTo>
                  <a:pt x="11274052" y="1088593"/>
                  <a:pt x="11275451" y="1088004"/>
                  <a:pt x="11276555" y="1086899"/>
                </a:cubicBezTo>
                <a:close/>
                <a:moveTo>
                  <a:pt x="11280973" y="1088445"/>
                </a:moveTo>
                <a:cubicBezTo>
                  <a:pt x="11282666" y="1085869"/>
                  <a:pt x="11281930" y="1082408"/>
                  <a:pt x="11279353" y="1080715"/>
                </a:cubicBezTo>
                <a:lnTo>
                  <a:pt x="11275672" y="1078359"/>
                </a:lnTo>
                <a:cubicBezTo>
                  <a:pt x="11273095" y="1076666"/>
                  <a:pt x="11269634" y="1077402"/>
                  <a:pt x="11267941" y="1079979"/>
                </a:cubicBezTo>
                <a:cubicBezTo>
                  <a:pt x="11266248" y="1082555"/>
                  <a:pt x="11266984" y="1086016"/>
                  <a:pt x="11269561" y="1087709"/>
                </a:cubicBezTo>
                <a:lnTo>
                  <a:pt x="11273242" y="1090065"/>
                </a:lnTo>
                <a:cubicBezTo>
                  <a:pt x="11274199" y="1090654"/>
                  <a:pt x="11275230" y="1090949"/>
                  <a:pt x="11276334" y="1090949"/>
                </a:cubicBezTo>
                <a:cubicBezTo>
                  <a:pt x="11278101" y="1090949"/>
                  <a:pt x="11279868" y="1090065"/>
                  <a:pt x="11280973" y="1088445"/>
                </a:cubicBezTo>
                <a:close/>
                <a:moveTo>
                  <a:pt x="11287820" y="1098605"/>
                </a:moveTo>
                <a:cubicBezTo>
                  <a:pt x="11290102" y="1096618"/>
                  <a:pt x="11290397" y="1093084"/>
                  <a:pt x="11288335" y="1090728"/>
                </a:cubicBezTo>
                <a:lnTo>
                  <a:pt x="11280458" y="1081672"/>
                </a:lnTo>
                <a:cubicBezTo>
                  <a:pt x="11278470" y="1079390"/>
                  <a:pt x="11274936" y="1079095"/>
                  <a:pt x="11272579" y="1081157"/>
                </a:cubicBezTo>
                <a:cubicBezTo>
                  <a:pt x="11270298" y="1083144"/>
                  <a:pt x="11270003" y="1086678"/>
                  <a:pt x="11272064" y="1089034"/>
                </a:cubicBezTo>
                <a:lnTo>
                  <a:pt x="11279942" y="1098090"/>
                </a:lnTo>
                <a:cubicBezTo>
                  <a:pt x="11281046" y="1099342"/>
                  <a:pt x="11282592" y="1100004"/>
                  <a:pt x="11284212" y="1100004"/>
                </a:cubicBezTo>
                <a:cubicBezTo>
                  <a:pt x="11285464" y="1100004"/>
                  <a:pt x="11286789" y="1099563"/>
                  <a:pt x="11287820" y="1098605"/>
                </a:cubicBezTo>
                <a:close/>
                <a:moveTo>
                  <a:pt x="11295697" y="1106851"/>
                </a:moveTo>
                <a:cubicBezTo>
                  <a:pt x="11297980" y="1104790"/>
                  <a:pt x="11298053" y="1101256"/>
                  <a:pt x="11295992" y="1098974"/>
                </a:cubicBezTo>
                <a:lnTo>
                  <a:pt x="11288261" y="1090654"/>
                </a:lnTo>
                <a:cubicBezTo>
                  <a:pt x="11286200" y="1088372"/>
                  <a:pt x="11282592" y="1088298"/>
                  <a:pt x="11280384" y="1090360"/>
                </a:cubicBezTo>
                <a:cubicBezTo>
                  <a:pt x="11278101" y="1092421"/>
                  <a:pt x="11278028" y="1095955"/>
                  <a:pt x="11280089" y="1098237"/>
                </a:cubicBezTo>
                <a:lnTo>
                  <a:pt x="11287820" y="1106557"/>
                </a:lnTo>
                <a:cubicBezTo>
                  <a:pt x="11288924" y="1107735"/>
                  <a:pt x="11290470" y="1108324"/>
                  <a:pt x="11291942" y="1108324"/>
                </a:cubicBezTo>
                <a:cubicBezTo>
                  <a:pt x="11293268" y="1108324"/>
                  <a:pt x="11294666" y="1107808"/>
                  <a:pt x="11295697" y="1106851"/>
                </a:cubicBezTo>
                <a:close/>
                <a:moveTo>
                  <a:pt x="11390303" y="1172008"/>
                </a:moveTo>
                <a:cubicBezTo>
                  <a:pt x="11392070" y="1169505"/>
                  <a:pt x="11391481" y="1166044"/>
                  <a:pt x="11388978" y="1164204"/>
                </a:cubicBezTo>
                <a:lnTo>
                  <a:pt x="11295109" y="1098164"/>
                </a:lnTo>
                <a:cubicBezTo>
                  <a:pt x="11292605" y="1096397"/>
                  <a:pt x="11289145" y="1096986"/>
                  <a:pt x="11287304" y="1099489"/>
                </a:cubicBezTo>
                <a:cubicBezTo>
                  <a:pt x="11285537" y="1101992"/>
                  <a:pt x="11286126" y="1105452"/>
                  <a:pt x="11288630" y="1107293"/>
                </a:cubicBezTo>
                <a:lnTo>
                  <a:pt x="11382499" y="1173333"/>
                </a:lnTo>
                <a:cubicBezTo>
                  <a:pt x="11383530" y="1173996"/>
                  <a:pt x="11384634" y="1174364"/>
                  <a:pt x="11385738" y="1174364"/>
                </a:cubicBezTo>
                <a:cubicBezTo>
                  <a:pt x="11387505" y="1174364"/>
                  <a:pt x="11389272" y="1173554"/>
                  <a:pt x="11390303" y="1172008"/>
                </a:cubicBezTo>
                <a:close/>
                <a:moveTo>
                  <a:pt x="11501106" y="1217875"/>
                </a:moveTo>
                <a:cubicBezTo>
                  <a:pt x="11502284" y="1215004"/>
                  <a:pt x="11500959" y="1211764"/>
                  <a:pt x="11498161" y="1210586"/>
                </a:cubicBezTo>
                <a:lnTo>
                  <a:pt x="11387947" y="1163762"/>
                </a:lnTo>
                <a:cubicBezTo>
                  <a:pt x="11385076" y="1162510"/>
                  <a:pt x="11381836" y="1163836"/>
                  <a:pt x="11380659" y="1166707"/>
                </a:cubicBezTo>
                <a:cubicBezTo>
                  <a:pt x="11379480" y="1169578"/>
                  <a:pt x="11380806" y="1172818"/>
                  <a:pt x="11383603" y="1173996"/>
                </a:cubicBezTo>
                <a:lnTo>
                  <a:pt x="11493818" y="1220820"/>
                </a:lnTo>
                <a:cubicBezTo>
                  <a:pt x="11494554" y="1221114"/>
                  <a:pt x="11495290" y="1221262"/>
                  <a:pt x="11496026" y="1221262"/>
                </a:cubicBezTo>
                <a:cubicBezTo>
                  <a:pt x="11498235" y="1221262"/>
                  <a:pt x="11500223" y="1219936"/>
                  <a:pt x="11501106" y="1217875"/>
                </a:cubicBezTo>
                <a:close/>
                <a:moveTo>
                  <a:pt x="11613013" y="1242465"/>
                </a:moveTo>
                <a:cubicBezTo>
                  <a:pt x="11613675" y="1239447"/>
                  <a:pt x="11611835" y="1236502"/>
                  <a:pt x="11608817" y="1235765"/>
                </a:cubicBezTo>
                <a:lnTo>
                  <a:pt x="11497204" y="1210218"/>
                </a:lnTo>
                <a:cubicBezTo>
                  <a:pt x="11494185" y="1209482"/>
                  <a:pt x="11491167" y="1211396"/>
                  <a:pt x="11490504" y="1214415"/>
                </a:cubicBezTo>
                <a:cubicBezTo>
                  <a:pt x="11489842" y="1217433"/>
                  <a:pt x="11491682" y="1220378"/>
                  <a:pt x="11494701" y="1221114"/>
                </a:cubicBezTo>
                <a:lnTo>
                  <a:pt x="11606313" y="1246662"/>
                </a:lnTo>
                <a:cubicBezTo>
                  <a:pt x="11606755" y="1246735"/>
                  <a:pt x="11607197" y="1246809"/>
                  <a:pt x="11607565" y="1246809"/>
                </a:cubicBezTo>
                <a:cubicBezTo>
                  <a:pt x="11610142" y="1246809"/>
                  <a:pt x="11612424" y="1245042"/>
                  <a:pt x="11613013" y="1242465"/>
                </a:cubicBezTo>
                <a:close/>
                <a:moveTo>
                  <a:pt x="11722123" y="1246441"/>
                </a:moveTo>
                <a:cubicBezTo>
                  <a:pt x="11722270" y="1243349"/>
                  <a:pt x="11719914" y="1240772"/>
                  <a:pt x="11716822" y="1240624"/>
                </a:cubicBezTo>
                <a:lnTo>
                  <a:pt x="11607860" y="1235618"/>
                </a:lnTo>
                <a:cubicBezTo>
                  <a:pt x="11604988" y="1235250"/>
                  <a:pt x="11602191" y="1237827"/>
                  <a:pt x="11602043" y="1240919"/>
                </a:cubicBezTo>
                <a:cubicBezTo>
                  <a:pt x="11601896" y="1244011"/>
                  <a:pt x="11604252" y="1246588"/>
                  <a:pt x="11607344" y="1246735"/>
                </a:cubicBezTo>
                <a:lnTo>
                  <a:pt x="11716307" y="1251742"/>
                </a:lnTo>
                <a:cubicBezTo>
                  <a:pt x="11716380" y="1251742"/>
                  <a:pt x="11716528" y="1251742"/>
                  <a:pt x="11716601" y="1251742"/>
                </a:cubicBezTo>
                <a:cubicBezTo>
                  <a:pt x="11719546" y="1251742"/>
                  <a:pt x="11721976" y="1249459"/>
                  <a:pt x="11722123" y="1246441"/>
                </a:cubicBezTo>
                <a:close/>
                <a:moveTo>
                  <a:pt x="11717337" y="1251742"/>
                </a:moveTo>
                <a:lnTo>
                  <a:pt x="11819453" y="1237017"/>
                </a:lnTo>
                <a:cubicBezTo>
                  <a:pt x="11822472" y="1236575"/>
                  <a:pt x="11824606" y="1233778"/>
                  <a:pt x="11824165" y="1230685"/>
                </a:cubicBezTo>
                <a:cubicBezTo>
                  <a:pt x="11823723" y="1227593"/>
                  <a:pt x="11820777" y="1225532"/>
                  <a:pt x="11817833" y="1225974"/>
                </a:cubicBezTo>
                <a:lnTo>
                  <a:pt x="11715718" y="1240698"/>
                </a:lnTo>
                <a:cubicBezTo>
                  <a:pt x="11712699" y="1241140"/>
                  <a:pt x="11710564" y="1243938"/>
                  <a:pt x="11711006" y="1247030"/>
                </a:cubicBezTo>
                <a:cubicBezTo>
                  <a:pt x="11711373" y="1249827"/>
                  <a:pt x="11713804" y="1251815"/>
                  <a:pt x="11716528" y="1251815"/>
                </a:cubicBezTo>
                <a:cubicBezTo>
                  <a:pt x="11716822" y="1251815"/>
                  <a:pt x="11717043" y="1251742"/>
                  <a:pt x="11717337" y="1251742"/>
                </a:cubicBezTo>
                <a:close/>
                <a:moveTo>
                  <a:pt x="11820705" y="1236722"/>
                </a:moveTo>
                <a:lnTo>
                  <a:pt x="11912144" y="1201089"/>
                </a:lnTo>
                <a:cubicBezTo>
                  <a:pt x="11915015" y="1199985"/>
                  <a:pt x="11916415" y="1196745"/>
                  <a:pt x="11915310" y="1193874"/>
                </a:cubicBezTo>
                <a:cubicBezTo>
                  <a:pt x="11914206" y="1191003"/>
                  <a:pt x="11910966" y="1189604"/>
                  <a:pt x="11908095" y="1190708"/>
                </a:cubicBezTo>
                <a:lnTo>
                  <a:pt x="11816655" y="1226342"/>
                </a:lnTo>
                <a:cubicBezTo>
                  <a:pt x="11813784" y="1227446"/>
                  <a:pt x="11812385" y="1230685"/>
                  <a:pt x="11813489" y="1233557"/>
                </a:cubicBezTo>
                <a:cubicBezTo>
                  <a:pt x="11814372" y="1235765"/>
                  <a:pt x="11816508" y="1237164"/>
                  <a:pt x="11818717" y="1237091"/>
                </a:cubicBezTo>
                <a:cubicBezTo>
                  <a:pt x="11819379" y="1237091"/>
                  <a:pt x="11820041" y="1236943"/>
                  <a:pt x="11820705" y="1236722"/>
                </a:cubicBezTo>
                <a:close/>
                <a:moveTo>
                  <a:pt x="11913470" y="1200353"/>
                </a:moveTo>
                <a:lnTo>
                  <a:pt x="11990258" y="1142779"/>
                </a:lnTo>
                <a:cubicBezTo>
                  <a:pt x="11992762" y="1140939"/>
                  <a:pt x="11993203" y="1137405"/>
                  <a:pt x="11991363" y="1134975"/>
                </a:cubicBezTo>
                <a:cubicBezTo>
                  <a:pt x="11989522" y="1132472"/>
                  <a:pt x="11985988" y="1132030"/>
                  <a:pt x="11983559" y="1133871"/>
                </a:cubicBezTo>
                <a:lnTo>
                  <a:pt x="11906770" y="1191444"/>
                </a:lnTo>
                <a:cubicBezTo>
                  <a:pt x="11904267" y="1193285"/>
                  <a:pt x="11903825" y="1196819"/>
                  <a:pt x="11905665" y="1199248"/>
                </a:cubicBezTo>
                <a:cubicBezTo>
                  <a:pt x="11906770" y="1200721"/>
                  <a:pt x="11908463" y="1201457"/>
                  <a:pt x="11910156" y="1201457"/>
                </a:cubicBezTo>
                <a:cubicBezTo>
                  <a:pt x="11911334" y="1201457"/>
                  <a:pt x="11912513" y="1201089"/>
                  <a:pt x="11913470" y="1200353"/>
                </a:cubicBezTo>
                <a:close/>
                <a:moveTo>
                  <a:pt x="11992320" y="1139687"/>
                </a:moveTo>
                <a:lnTo>
                  <a:pt x="12010652" y="1069819"/>
                </a:lnTo>
                <a:cubicBezTo>
                  <a:pt x="12011462" y="1066874"/>
                  <a:pt x="12009695" y="1063782"/>
                  <a:pt x="12006676" y="1063045"/>
                </a:cubicBezTo>
                <a:cubicBezTo>
                  <a:pt x="12003658" y="1062309"/>
                  <a:pt x="12000639" y="1064076"/>
                  <a:pt x="11999903" y="1067021"/>
                </a:cubicBezTo>
                <a:lnTo>
                  <a:pt x="11981571" y="1136889"/>
                </a:lnTo>
                <a:cubicBezTo>
                  <a:pt x="11980761" y="1139834"/>
                  <a:pt x="11982528" y="1142927"/>
                  <a:pt x="11985546" y="1143663"/>
                </a:cubicBezTo>
                <a:cubicBezTo>
                  <a:pt x="11986062" y="1143810"/>
                  <a:pt x="11986503" y="1143884"/>
                  <a:pt x="11987019" y="1143884"/>
                </a:cubicBezTo>
                <a:cubicBezTo>
                  <a:pt x="11989448" y="1143810"/>
                  <a:pt x="11991657" y="1142190"/>
                  <a:pt x="11992320" y="1139687"/>
                </a:cubicBezTo>
                <a:close/>
                <a:moveTo>
                  <a:pt x="12009547" y="1071954"/>
                </a:moveTo>
                <a:lnTo>
                  <a:pt x="12012345" y="1068567"/>
                </a:lnTo>
                <a:cubicBezTo>
                  <a:pt x="12014333" y="1066211"/>
                  <a:pt x="12013966" y="1062677"/>
                  <a:pt x="12011609" y="1060689"/>
                </a:cubicBezTo>
                <a:cubicBezTo>
                  <a:pt x="12009254" y="1058775"/>
                  <a:pt x="12005719" y="1059070"/>
                  <a:pt x="12003732" y="1061426"/>
                </a:cubicBezTo>
                <a:lnTo>
                  <a:pt x="12000934" y="1064812"/>
                </a:lnTo>
                <a:cubicBezTo>
                  <a:pt x="11998946" y="1067168"/>
                  <a:pt x="11999314" y="1070702"/>
                  <a:pt x="12001670" y="1072690"/>
                </a:cubicBezTo>
                <a:cubicBezTo>
                  <a:pt x="12002701" y="1073574"/>
                  <a:pt x="12004026" y="1073942"/>
                  <a:pt x="12005278" y="1073942"/>
                </a:cubicBezTo>
                <a:cubicBezTo>
                  <a:pt x="12006897" y="1073942"/>
                  <a:pt x="12008444" y="1073279"/>
                  <a:pt x="12009547" y="1071954"/>
                </a:cubicBezTo>
                <a:close/>
                <a:moveTo>
                  <a:pt x="12012345" y="1068494"/>
                </a:moveTo>
                <a:lnTo>
                  <a:pt x="12017499" y="1062309"/>
                </a:lnTo>
                <a:cubicBezTo>
                  <a:pt x="12019487" y="1059953"/>
                  <a:pt x="12019119" y="1056419"/>
                  <a:pt x="12016762" y="1054431"/>
                </a:cubicBezTo>
                <a:cubicBezTo>
                  <a:pt x="12014407" y="1052517"/>
                  <a:pt x="12010873" y="1052812"/>
                  <a:pt x="12008885" y="1055168"/>
                </a:cubicBezTo>
                <a:lnTo>
                  <a:pt x="12003732" y="1061426"/>
                </a:lnTo>
                <a:cubicBezTo>
                  <a:pt x="12001744" y="1063782"/>
                  <a:pt x="12002111" y="1067316"/>
                  <a:pt x="12004468" y="1069303"/>
                </a:cubicBezTo>
                <a:cubicBezTo>
                  <a:pt x="12005499" y="1070187"/>
                  <a:pt x="12006750" y="1070555"/>
                  <a:pt x="12008075" y="1070555"/>
                </a:cubicBezTo>
                <a:cubicBezTo>
                  <a:pt x="12009695" y="1070555"/>
                  <a:pt x="12011241" y="1069819"/>
                  <a:pt x="12012345" y="1068494"/>
                </a:cubicBezTo>
                <a:close/>
                <a:moveTo>
                  <a:pt x="12017499" y="1062309"/>
                </a:moveTo>
                <a:lnTo>
                  <a:pt x="12069109" y="1000613"/>
                </a:lnTo>
                <a:cubicBezTo>
                  <a:pt x="12071096" y="998257"/>
                  <a:pt x="12070802" y="994723"/>
                  <a:pt x="12068446" y="992735"/>
                </a:cubicBezTo>
                <a:cubicBezTo>
                  <a:pt x="12066090" y="990747"/>
                  <a:pt x="12062557" y="991042"/>
                  <a:pt x="12060569" y="993471"/>
                </a:cubicBezTo>
                <a:lnTo>
                  <a:pt x="12008959" y="1055168"/>
                </a:lnTo>
                <a:cubicBezTo>
                  <a:pt x="12006971" y="1057524"/>
                  <a:pt x="12007266" y="1061058"/>
                  <a:pt x="12009621" y="1063045"/>
                </a:cubicBezTo>
                <a:cubicBezTo>
                  <a:pt x="12010652" y="1063929"/>
                  <a:pt x="12011978" y="1064371"/>
                  <a:pt x="12013229" y="1064371"/>
                </a:cubicBezTo>
                <a:cubicBezTo>
                  <a:pt x="12014849" y="1064297"/>
                  <a:pt x="12016395" y="1063634"/>
                  <a:pt x="12017499" y="1062309"/>
                </a:cubicBezTo>
                <a:close/>
                <a:moveTo>
                  <a:pt x="12069036" y="1000686"/>
                </a:moveTo>
                <a:lnTo>
                  <a:pt x="12072201" y="997005"/>
                </a:lnTo>
                <a:cubicBezTo>
                  <a:pt x="12074189" y="994649"/>
                  <a:pt x="12073894" y="991115"/>
                  <a:pt x="12071612" y="989128"/>
                </a:cubicBezTo>
                <a:cubicBezTo>
                  <a:pt x="12069256" y="987140"/>
                  <a:pt x="12065722" y="987434"/>
                  <a:pt x="12063734" y="989717"/>
                </a:cubicBezTo>
                <a:lnTo>
                  <a:pt x="12060569" y="993398"/>
                </a:lnTo>
                <a:cubicBezTo>
                  <a:pt x="12058581" y="995754"/>
                  <a:pt x="12058875" y="999288"/>
                  <a:pt x="12061157" y="1001275"/>
                </a:cubicBezTo>
                <a:cubicBezTo>
                  <a:pt x="12062188" y="1002159"/>
                  <a:pt x="12063514" y="1002601"/>
                  <a:pt x="12064838" y="1002601"/>
                </a:cubicBezTo>
                <a:cubicBezTo>
                  <a:pt x="12066385" y="1002601"/>
                  <a:pt x="12067931" y="1001938"/>
                  <a:pt x="12069036" y="1000686"/>
                </a:cubicBezTo>
                <a:close/>
                <a:moveTo>
                  <a:pt x="12073305" y="994797"/>
                </a:moveTo>
                <a:lnTo>
                  <a:pt x="12079342" y="972415"/>
                </a:lnTo>
                <a:cubicBezTo>
                  <a:pt x="12080153" y="969470"/>
                  <a:pt x="12078386" y="966378"/>
                  <a:pt x="12075441" y="965568"/>
                </a:cubicBezTo>
                <a:cubicBezTo>
                  <a:pt x="12072422" y="964758"/>
                  <a:pt x="12069403" y="966525"/>
                  <a:pt x="12068593" y="969470"/>
                </a:cubicBezTo>
                <a:lnTo>
                  <a:pt x="12062557" y="991852"/>
                </a:lnTo>
                <a:cubicBezTo>
                  <a:pt x="12061747" y="994797"/>
                  <a:pt x="12063514" y="997889"/>
                  <a:pt x="12066458" y="998699"/>
                </a:cubicBezTo>
                <a:cubicBezTo>
                  <a:pt x="12066974" y="998846"/>
                  <a:pt x="12067489" y="998919"/>
                  <a:pt x="12067931" y="998919"/>
                </a:cubicBezTo>
                <a:cubicBezTo>
                  <a:pt x="12070434" y="998919"/>
                  <a:pt x="12072643" y="997300"/>
                  <a:pt x="12073305" y="994797"/>
                </a:cubicBezTo>
                <a:close/>
                <a:moveTo>
                  <a:pt x="12076250" y="976096"/>
                </a:moveTo>
                <a:cubicBezTo>
                  <a:pt x="12079048" y="974845"/>
                  <a:pt x="12080299" y="971532"/>
                  <a:pt x="12079048" y="968734"/>
                </a:cubicBezTo>
                <a:lnTo>
                  <a:pt x="12068520" y="945248"/>
                </a:lnTo>
                <a:cubicBezTo>
                  <a:pt x="12067269" y="942451"/>
                  <a:pt x="12063955" y="941199"/>
                  <a:pt x="12061157" y="942451"/>
                </a:cubicBezTo>
                <a:cubicBezTo>
                  <a:pt x="12058360" y="943702"/>
                  <a:pt x="12057109" y="947015"/>
                  <a:pt x="12058360" y="949813"/>
                </a:cubicBezTo>
                <a:lnTo>
                  <a:pt x="12068888" y="973299"/>
                </a:lnTo>
                <a:cubicBezTo>
                  <a:pt x="12069845" y="975360"/>
                  <a:pt x="12071907" y="976612"/>
                  <a:pt x="12074041" y="976612"/>
                </a:cubicBezTo>
                <a:cubicBezTo>
                  <a:pt x="12074705" y="976612"/>
                  <a:pt x="12075514" y="976391"/>
                  <a:pt x="12076250" y="976096"/>
                </a:cubicBezTo>
                <a:close/>
                <a:moveTo>
                  <a:pt x="12068152" y="950549"/>
                </a:moveTo>
                <a:lnTo>
                  <a:pt x="12107246" y="888779"/>
                </a:lnTo>
                <a:cubicBezTo>
                  <a:pt x="12108865" y="886202"/>
                  <a:pt x="12108129" y="882742"/>
                  <a:pt x="12105479" y="881049"/>
                </a:cubicBezTo>
                <a:cubicBezTo>
                  <a:pt x="12102902" y="879429"/>
                  <a:pt x="12099442" y="880165"/>
                  <a:pt x="12097748" y="882816"/>
                </a:cubicBezTo>
                <a:lnTo>
                  <a:pt x="12058654" y="944586"/>
                </a:lnTo>
                <a:cubicBezTo>
                  <a:pt x="12057035" y="947162"/>
                  <a:pt x="12057771" y="950623"/>
                  <a:pt x="12060421" y="952316"/>
                </a:cubicBezTo>
                <a:cubicBezTo>
                  <a:pt x="12061378" y="952905"/>
                  <a:pt x="12062409" y="953200"/>
                  <a:pt x="12063440" y="953200"/>
                </a:cubicBezTo>
                <a:cubicBezTo>
                  <a:pt x="12065281" y="953126"/>
                  <a:pt x="12067048" y="952169"/>
                  <a:pt x="12068152" y="950549"/>
                </a:cubicBezTo>
                <a:close/>
                <a:moveTo>
                  <a:pt x="12107761" y="887675"/>
                </a:moveTo>
                <a:lnTo>
                  <a:pt x="12133750" y="815230"/>
                </a:lnTo>
                <a:cubicBezTo>
                  <a:pt x="12134781" y="812358"/>
                  <a:pt x="12133308" y="809119"/>
                  <a:pt x="12130363" y="808088"/>
                </a:cubicBezTo>
                <a:cubicBezTo>
                  <a:pt x="12127492" y="807058"/>
                  <a:pt x="12124253" y="808530"/>
                  <a:pt x="12123222" y="811475"/>
                </a:cubicBezTo>
                <a:lnTo>
                  <a:pt x="12097233" y="883920"/>
                </a:lnTo>
                <a:cubicBezTo>
                  <a:pt x="12096202" y="886791"/>
                  <a:pt x="12097675" y="890031"/>
                  <a:pt x="12100619" y="891062"/>
                </a:cubicBezTo>
                <a:cubicBezTo>
                  <a:pt x="12101283" y="891282"/>
                  <a:pt x="12101871" y="891356"/>
                  <a:pt x="12102534" y="891356"/>
                </a:cubicBezTo>
                <a:cubicBezTo>
                  <a:pt x="12104816" y="891356"/>
                  <a:pt x="12106951" y="889957"/>
                  <a:pt x="12107761" y="887675"/>
                </a:cubicBezTo>
                <a:close/>
                <a:moveTo>
                  <a:pt x="12133971" y="814493"/>
                </a:moveTo>
                <a:lnTo>
                  <a:pt x="12151419" y="732183"/>
                </a:lnTo>
                <a:cubicBezTo>
                  <a:pt x="12152082" y="729164"/>
                  <a:pt x="12150168" y="726219"/>
                  <a:pt x="12147150" y="725557"/>
                </a:cubicBezTo>
                <a:cubicBezTo>
                  <a:pt x="12144131" y="724894"/>
                  <a:pt x="12141186" y="726882"/>
                  <a:pt x="12140523" y="729827"/>
                </a:cubicBezTo>
                <a:lnTo>
                  <a:pt x="12123075" y="812137"/>
                </a:lnTo>
                <a:cubicBezTo>
                  <a:pt x="12122412" y="815156"/>
                  <a:pt x="12124327" y="818101"/>
                  <a:pt x="12127345" y="818764"/>
                </a:cubicBezTo>
                <a:cubicBezTo>
                  <a:pt x="12127713" y="818837"/>
                  <a:pt x="12128154" y="818911"/>
                  <a:pt x="12128523" y="818911"/>
                </a:cubicBezTo>
                <a:cubicBezTo>
                  <a:pt x="12131099" y="818911"/>
                  <a:pt x="12133382" y="817070"/>
                  <a:pt x="12133971" y="814493"/>
                </a:cubicBezTo>
                <a:close/>
                <a:moveTo>
                  <a:pt x="12151419" y="731741"/>
                </a:moveTo>
                <a:lnTo>
                  <a:pt x="12163125" y="644792"/>
                </a:lnTo>
                <a:cubicBezTo>
                  <a:pt x="12163567" y="641773"/>
                  <a:pt x="12161432" y="638902"/>
                  <a:pt x="12158340" y="638534"/>
                </a:cubicBezTo>
                <a:cubicBezTo>
                  <a:pt x="12155322" y="638166"/>
                  <a:pt x="12152450" y="640227"/>
                  <a:pt x="12152082" y="643319"/>
                </a:cubicBezTo>
                <a:lnTo>
                  <a:pt x="12140376" y="730269"/>
                </a:lnTo>
                <a:cubicBezTo>
                  <a:pt x="12139935" y="733287"/>
                  <a:pt x="12142069" y="736158"/>
                  <a:pt x="12145162" y="736526"/>
                </a:cubicBezTo>
                <a:cubicBezTo>
                  <a:pt x="12145456" y="736526"/>
                  <a:pt x="12145677" y="736600"/>
                  <a:pt x="12145971" y="736600"/>
                </a:cubicBezTo>
                <a:cubicBezTo>
                  <a:pt x="12148695" y="736600"/>
                  <a:pt x="12151052" y="734539"/>
                  <a:pt x="12151419" y="731741"/>
                </a:cubicBezTo>
                <a:close/>
                <a:moveTo>
                  <a:pt x="12163199" y="644645"/>
                </a:moveTo>
                <a:lnTo>
                  <a:pt x="12172108" y="558358"/>
                </a:lnTo>
                <a:cubicBezTo>
                  <a:pt x="12172402" y="555266"/>
                  <a:pt x="12170194" y="552542"/>
                  <a:pt x="12167101" y="552248"/>
                </a:cubicBezTo>
                <a:cubicBezTo>
                  <a:pt x="12164082" y="551879"/>
                  <a:pt x="12161285" y="554162"/>
                  <a:pt x="12160991" y="557254"/>
                </a:cubicBezTo>
                <a:lnTo>
                  <a:pt x="12152082" y="643540"/>
                </a:lnTo>
                <a:cubicBezTo>
                  <a:pt x="12151788" y="646633"/>
                  <a:pt x="12153996" y="649357"/>
                  <a:pt x="12157089" y="649651"/>
                </a:cubicBezTo>
                <a:cubicBezTo>
                  <a:pt x="12157310" y="649651"/>
                  <a:pt x="12157531" y="649651"/>
                  <a:pt x="12157677" y="649651"/>
                </a:cubicBezTo>
                <a:cubicBezTo>
                  <a:pt x="12160475" y="649651"/>
                  <a:pt x="12162905" y="647516"/>
                  <a:pt x="12163199" y="644645"/>
                </a:cubicBezTo>
                <a:close/>
                <a:moveTo>
                  <a:pt x="12172108" y="557990"/>
                </a:moveTo>
                <a:lnTo>
                  <a:pt x="12174685" y="478919"/>
                </a:lnTo>
                <a:cubicBezTo>
                  <a:pt x="12174758" y="475827"/>
                  <a:pt x="12172402" y="473250"/>
                  <a:pt x="12169310" y="473176"/>
                </a:cubicBezTo>
                <a:cubicBezTo>
                  <a:pt x="12166144" y="473250"/>
                  <a:pt x="12163641" y="475459"/>
                  <a:pt x="12163567" y="478551"/>
                </a:cubicBezTo>
                <a:lnTo>
                  <a:pt x="12160991" y="557622"/>
                </a:lnTo>
                <a:cubicBezTo>
                  <a:pt x="12160917" y="560714"/>
                  <a:pt x="12163273" y="563291"/>
                  <a:pt x="12166365" y="563365"/>
                </a:cubicBezTo>
                <a:cubicBezTo>
                  <a:pt x="12166439" y="563365"/>
                  <a:pt x="12166513" y="563365"/>
                  <a:pt x="12166586" y="563365"/>
                </a:cubicBezTo>
                <a:cubicBezTo>
                  <a:pt x="12169530" y="563365"/>
                  <a:pt x="12172034" y="561009"/>
                  <a:pt x="12172108" y="557990"/>
                </a:cubicBezTo>
                <a:close/>
                <a:moveTo>
                  <a:pt x="12169752" y="484293"/>
                </a:moveTo>
                <a:cubicBezTo>
                  <a:pt x="12172844" y="483999"/>
                  <a:pt x="12175052" y="481201"/>
                  <a:pt x="12174685" y="478183"/>
                </a:cubicBezTo>
                <a:lnTo>
                  <a:pt x="12167543" y="413100"/>
                </a:lnTo>
                <a:cubicBezTo>
                  <a:pt x="12167175" y="410008"/>
                  <a:pt x="12164303" y="407799"/>
                  <a:pt x="12161432" y="408167"/>
                </a:cubicBezTo>
                <a:cubicBezTo>
                  <a:pt x="12158340" y="408461"/>
                  <a:pt x="12156131" y="411259"/>
                  <a:pt x="12156500" y="414278"/>
                </a:cubicBezTo>
                <a:lnTo>
                  <a:pt x="12163641" y="479361"/>
                </a:lnTo>
                <a:cubicBezTo>
                  <a:pt x="12163936" y="482232"/>
                  <a:pt x="12166365" y="484367"/>
                  <a:pt x="12169237" y="484293"/>
                </a:cubicBezTo>
                <a:cubicBezTo>
                  <a:pt x="12169310" y="484293"/>
                  <a:pt x="12169530" y="484293"/>
                  <a:pt x="12169752" y="484293"/>
                </a:cubicBezTo>
                <a:close/>
                <a:moveTo>
                  <a:pt x="12164230" y="418769"/>
                </a:moveTo>
                <a:cubicBezTo>
                  <a:pt x="12167028" y="417517"/>
                  <a:pt x="12168279" y="414204"/>
                  <a:pt x="12167028" y="411406"/>
                </a:cubicBezTo>
                <a:lnTo>
                  <a:pt x="12145677" y="363625"/>
                </a:lnTo>
                <a:cubicBezTo>
                  <a:pt x="12144426" y="360827"/>
                  <a:pt x="12141112" y="359576"/>
                  <a:pt x="12138314" y="360827"/>
                </a:cubicBezTo>
                <a:cubicBezTo>
                  <a:pt x="12135517" y="362079"/>
                  <a:pt x="12134266" y="365392"/>
                  <a:pt x="12135517" y="368190"/>
                </a:cubicBezTo>
                <a:lnTo>
                  <a:pt x="12156867" y="415971"/>
                </a:lnTo>
                <a:cubicBezTo>
                  <a:pt x="12157825" y="418033"/>
                  <a:pt x="12159886" y="419284"/>
                  <a:pt x="12162022" y="419284"/>
                </a:cubicBezTo>
                <a:cubicBezTo>
                  <a:pt x="12162758" y="419284"/>
                  <a:pt x="12163567" y="419063"/>
                  <a:pt x="12164230" y="418769"/>
                </a:cubicBezTo>
                <a:close/>
                <a:moveTo>
                  <a:pt x="12145677" y="368190"/>
                </a:moveTo>
                <a:lnTo>
                  <a:pt x="12158340" y="340213"/>
                </a:lnTo>
                <a:cubicBezTo>
                  <a:pt x="12159591" y="337415"/>
                  <a:pt x="12158340" y="334102"/>
                  <a:pt x="12155543" y="332850"/>
                </a:cubicBezTo>
                <a:cubicBezTo>
                  <a:pt x="12152745" y="331599"/>
                  <a:pt x="12149431" y="332850"/>
                  <a:pt x="12148180" y="335648"/>
                </a:cubicBezTo>
                <a:lnTo>
                  <a:pt x="12135517" y="363625"/>
                </a:lnTo>
                <a:cubicBezTo>
                  <a:pt x="12134266" y="366423"/>
                  <a:pt x="12135517" y="369736"/>
                  <a:pt x="12138314" y="370987"/>
                </a:cubicBezTo>
                <a:cubicBezTo>
                  <a:pt x="12139051" y="371355"/>
                  <a:pt x="12139861" y="371503"/>
                  <a:pt x="12140671" y="371503"/>
                </a:cubicBezTo>
                <a:cubicBezTo>
                  <a:pt x="12142732" y="371503"/>
                  <a:pt x="12144793" y="370251"/>
                  <a:pt x="12145677" y="368190"/>
                </a:cubicBezTo>
                <a:close/>
                <a:moveTo>
                  <a:pt x="12153334" y="343526"/>
                </a:moveTo>
                <a:cubicBezTo>
                  <a:pt x="12156426" y="343452"/>
                  <a:pt x="12158855" y="340949"/>
                  <a:pt x="12158855" y="337857"/>
                </a:cubicBezTo>
                <a:lnTo>
                  <a:pt x="12158487" y="310175"/>
                </a:lnTo>
                <a:cubicBezTo>
                  <a:pt x="12158414" y="307082"/>
                  <a:pt x="12155910" y="304653"/>
                  <a:pt x="12152892" y="304653"/>
                </a:cubicBezTo>
                <a:cubicBezTo>
                  <a:pt x="12152892" y="304653"/>
                  <a:pt x="12152892" y="304653"/>
                  <a:pt x="12152892" y="304653"/>
                </a:cubicBezTo>
                <a:cubicBezTo>
                  <a:pt x="12149800" y="304726"/>
                  <a:pt x="12147371" y="307230"/>
                  <a:pt x="12147371" y="310322"/>
                </a:cubicBezTo>
                <a:lnTo>
                  <a:pt x="12147738" y="338004"/>
                </a:lnTo>
                <a:cubicBezTo>
                  <a:pt x="12147738" y="341096"/>
                  <a:pt x="12150241" y="343599"/>
                  <a:pt x="12153334" y="343526"/>
                </a:cubicBezTo>
                <a:cubicBezTo>
                  <a:pt x="12153334" y="343526"/>
                  <a:pt x="12153334" y="343526"/>
                  <a:pt x="12153334" y="343526"/>
                </a:cubicBezTo>
                <a:close/>
                <a:moveTo>
                  <a:pt x="12157236" y="313782"/>
                </a:moveTo>
                <a:cubicBezTo>
                  <a:pt x="12159150" y="311353"/>
                  <a:pt x="12158708" y="307892"/>
                  <a:pt x="12156353" y="305978"/>
                </a:cubicBezTo>
                <a:lnTo>
                  <a:pt x="12119982" y="277118"/>
                </a:lnTo>
                <a:cubicBezTo>
                  <a:pt x="12117553" y="275204"/>
                  <a:pt x="12114093" y="275572"/>
                  <a:pt x="12112179" y="278001"/>
                </a:cubicBezTo>
                <a:cubicBezTo>
                  <a:pt x="12110264" y="280431"/>
                  <a:pt x="12110706" y="283891"/>
                  <a:pt x="12113062" y="285805"/>
                </a:cubicBezTo>
                <a:lnTo>
                  <a:pt x="12149431" y="314666"/>
                </a:lnTo>
                <a:cubicBezTo>
                  <a:pt x="12150462" y="315475"/>
                  <a:pt x="12151714" y="315844"/>
                  <a:pt x="12152965" y="315844"/>
                </a:cubicBezTo>
                <a:cubicBezTo>
                  <a:pt x="12154586" y="315844"/>
                  <a:pt x="12156205" y="315107"/>
                  <a:pt x="12157236" y="313782"/>
                </a:cubicBezTo>
                <a:close/>
                <a:moveTo>
                  <a:pt x="12120866" y="284922"/>
                </a:moveTo>
                <a:cubicBezTo>
                  <a:pt x="12122780" y="282492"/>
                  <a:pt x="12122339" y="279032"/>
                  <a:pt x="12119908" y="277118"/>
                </a:cubicBezTo>
                <a:lnTo>
                  <a:pt x="12112031" y="270933"/>
                </a:lnTo>
                <a:cubicBezTo>
                  <a:pt x="12109602" y="269019"/>
                  <a:pt x="12106141" y="269461"/>
                  <a:pt x="12104227" y="271890"/>
                </a:cubicBezTo>
                <a:cubicBezTo>
                  <a:pt x="12102313" y="274320"/>
                  <a:pt x="12102755" y="277780"/>
                  <a:pt x="12105184" y="279695"/>
                </a:cubicBezTo>
                <a:lnTo>
                  <a:pt x="12113062" y="285879"/>
                </a:lnTo>
                <a:cubicBezTo>
                  <a:pt x="12114093" y="286689"/>
                  <a:pt x="12115344" y="287057"/>
                  <a:pt x="12116522" y="287057"/>
                </a:cubicBezTo>
                <a:cubicBezTo>
                  <a:pt x="12118215" y="286983"/>
                  <a:pt x="12119835" y="286321"/>
                  <a:pt x="12120866" y="284922"/>
                </a:cubicBezTo>
                <a:close/>
                <a:moveTo>
                  <a:pt x="12113945" y="276897"/>
                </a:moveTo>
                <a:cubicBezTo>
                  <a:pt x="12114829" y="273952"/>
                  <a:pt x="12113136" y="270860"/>
                  <a:pt x="12110191" y="269976"/>
                </a:cubicBezTo>
                <a:lnTo>
                  <a:pt x="12047832" y="251497"/>
                </a:lnTo>
                <a:cubicBezTo>
                  <a:pt x="12044887" y="250613"/>
                  <a:pt x="12041794" y="252307"/>
                  <a:pt x="12040911" y="255252"/>
                </a:cubicBezTo>
                <a:cubicBezTo>
                  <a:pt x="12040028" y="258197"/>
                  <a:pt x="12041721" y="261289"/>
                  <a:pt x="12044666" y="262172"/>
                </a:cubicBezTo>
                <a:lnTo>
                  <a:pt x="12107024" y="280652"/>
                </a:lnTo>
                <a:cubicBezTo>
                  <a:pt x="12107540" y="280799"/>
                  <a:pt x="12108129" y="280873"/>
                  <a:pt x="12108645" y="280873"/>
                </a:cubicBezTo>
                <a:cubicBezTo>
                  <a:pt x="12111074" y="280873"/>
                  <a:pt x="12113209" y="279326"/>
                  <a:pt x="12113945" y="276897"/>
                </a:cubicBezTo>
                <a:close/>
                <a:moveTo>
                  <a:pt x="12051807" y="257239"/>
                </a:moveTo>
                <a:cubicBezTo>
                  <a:pt x="12052028" y="254147"/>
                  <a:pt x="12049820" y="251497"/>
                  <a:pt x="12046727" y="251202"/>
                </a:cubicBezTo>
                <a:lnTo>
                  <a:pt x="11970454" y="244871"/>
                </a:lnTo>
                <a:cubicBezTo>
                  <a:pt x="11967361" y="244650"/>
                  <a:pt x="11964711" y="246859"/>
                  <a:pt x="11964416" y="249951"/>
                </a:cubicBezTo>
                <a:cubicBezTo>
                  <a:pt x="11964196" y="253043"/>
                  <a:pt x="11966404" y="255693"/>
                  <a:pt x="11969497" y="255988"/>
                </a:cubicBezTo>
                <a:lnTo>
                  <a:pt x="12045770" y="262319"/>
                </a:lnTo>
                <a:cubicBezTo>
                  <a:pt x="12045918" y="262319"/>
                  <a:pt x="12046139" y="262319"/>
                  <a:pt x="12046285" y="262319"/>
                </a:cubicBezTo>
                <a:cubicBezTo>
                  <a:pt x="12049157" y="262319"/>
                  <a:pt x="12051587" y="260111"/>
                  <a:pt x="12051807" y="257239"/>
                </a:cubicBezTo>
                <a:close/>
                <a:moveTo>
                  <a:pt x="11883578" y="257460"/>
                </a:moveTo>
                <a:lnTo>
                  <a:pt x="11970085" y="255988"/>
                </a:lnTo>
                <a:cubicBezTo>
                  <a:pt x="11973178" y="255914"/>
                  <a:pt x="11975607" y="253411"/>
                  <a:pt x="11975534" y="250319"/>
                </a:cubicBezTo>
                <a:cubicBezTo>
                  <a:pt x="11975460" y="247227"/>
                  <a:pt x="11972957" y="244797"/>
                  <a:pt x="11969938" y="244871"/>
                </a:cubicBezTo>
                <a:cubicBezTo>
                  <a:pt x="11969938" y="244871"/>
                  <a:pt x="11969938" y="244871"/>
                  <a:pt x="11969864" y="244871"/>
                </a:cubicBezTo>
                <a:lnTo>
                  <a:pt x="11883357" y="246343"/>
                </a:lnTo>
                <a:cubicBezTo>
                  <a:pt x="11880266" y="246417"/>
                  <a:pt x="11877835" y="248920"/>
                  <a:pt x="11877909" y="252012"/>
                </a:cubicBezTo>
                <a:cubicBezTo>
                  <a:pt x="11877983" y="255031"/>
                  <a:pt x="11880487" y="257534"/>
                  <a:pt x="11883578" y="257460"/>
                </a:cubicBezTo>
                <a:cubicBezTo>
                  <a:pt x="11883578" y="257460"/>
                  <a:pt x="11883578" y="257460"/>
                  <a:pt x="11883578" y="257460"/>
                </a:cubicBezTo>
                <a:close/>
                <a:moveTo>
                  <a:pt x="11791108" y="262246"/>
                </a:moveTo>
                <a:lnTo>
                  <a:pt x="11883799" y="257460"/>
                </a:lnTo>
                <a:cubicBezTo>
                  <a:pt x="11886892" y="257313"/>
                  <a:pt x="11889247" y="254663"/>
                  <a:pt x="11889100" y="251570"/>
                </a:cubicBezTo>
                <a:cubicBezTo>
                  <a:pt x="11888953" y="248478"/>
                  <a:pt x="11886597" y="245975"/>
                  <a:pt x="11883284" y="246270"/>
                </a:cubicBezTo>
                <a:lnTo>
                  <a:pt x="11790592" y="251055"/>
                </a:lnTo>
                <a:cubicBezTo>
                  <a:pt x="11787501" y="251202"/>
                  <a:pt x="11785144" y="253853"/>
                  <a:pt x="11785291" y="256871"/>
                </a:cubicBezTo>
                <a:cubicBezTo>
                  <a:pt x="11785439" y="259816"/>
                  <a:pt x="11787942" y="262172"/>
                  <a:pt x="11790887" y="262172"/>
                </a:cubicBezTo>
                <a:cubicBezTo>
                  <a:pt x="11790887" y="262246"/>
                  <a:pt x="11790961" y="262246"/>
                  <a:pt x="11791108" y="262246"/>
                </a:cubicBezTo>
                <a:close/>
                <a:moveTo>
                  <a:pt x="11697680" y="274173"/>
                </a:moveTo>
                <a:lnTo>
                  <a:pt x="11791476" y="262172"/>
                </a:lnTo>
                <a:cubicBezTo>
                  <a:pt x="11794568" y="261804"/>
                  <a:pt x="11796703" y="259006"/>
                  <a:pt x="11796261" y="255914"/>
                </a:cubicBezTo>
                <a:cubicBezTo>
                  <a:pt x="11795893" y="252822"/>
                  <a:pt x="11792949" y="250687"/>
                  <a:pt x="11790003" y="251129"/>
                </a:cubicBezTo>
                <a:lnTo>
                  <a:pt x="11696208" y="263129"/>
                </a:lnTo>
                <a:cubicBezTo>
                  <a:pt x="11693115" y="263497"/>
                  <a:pt x="11690980" y="266295"/>
                  <a:pt x="11691422" y="269387"/>
                </a:cubicBezTo>
                <a:cubicBezTo>
                  <a:pt x="11691790" y="272185"/>
                  <a:pt x="11694220" y="274246"/>
                  <a:pt x="11696944" y="274246"/>
                </a:cubicBezTo>
                <a:cubicBezTo>
                  <a:pt x="11697238" y="274246"/>
                  <a:pt x="11697459" y="274246"/>
                  <a:pt x="11697680" y="274173"/>
                </a:cubicBezTo>
                <a:close/>
                <a:moveTo>
                  <a:pt x="11608301" y="297070"/>
                </a:moveTo>
                <a:lnTo>
                  <a:pt x="11698342" y="274026"/>
                </a:lnTo>
                <a:cubicBezTo>
                  <a:pt x="11701361" y="273289"/>
                  <a:pt x="11703128" y="270197"/>
                  <a:pt x="11702392" y="267252"/>
                </a:cubicBezTo>
                <a:cubicBezTo>
                  <a:pt x="11701656" y="264307"/>
                  <a:pt x="11698637" y="262467"/>
                  <a:pt x="11695618" y="263203"/>
                </a:cubicBezTo>
                <a:lnTo>
                  <a:pt x="11605577" y="286247"/>
                </a:lnTo>
                <a:cubicBezTo>
                  <a:pt x="11602559" y="286983"/>
                  <a:pt x="11600791" y="290075"/>
                  <a:pt x="11601528" y="293020"/>
                </a:cubicBezTo>
                <a:cubicBezTo>
                  <a:pt x="11602191" y="295524"/>
                  <a:pt x="11604472" y="297217"/>
                  <a:pt x="11606976" y="297217"/>
                </a:cubicBezTo>
                <a:cubicBezTo>
                  <a:pt x="11607418" y="297217"/>
                  <a:pt x="11607860" y="297217"/>
                  <a:pt x="11608301" y="297070"/>
                </a:cubicBezTo>
                <a:close/>
                <a:moveTo>
                  <a:pt x="11527684" y="334544"/>
                </a:moveTo>
                <a:lnTo>
                  <a:pt x="11609332" y="296701"/>
                </a:lnTo>
                <a:cubicBezTo>
                  <a:pt x="11612130" y="295376"/>
                  <a:pt x="11613308" y="292063"/>
                  <a:pt x="11612056" y="289266"/>
                </a:cubicBezTo>
                <a:cubicBezTo>
                  <a:pt x="11610731" y="286468"/>
                  <a:pt x="11607491" y="285290"/>
                  <a:pt x="11604620" y="286541"/>
                </a:cubicBezTo>
                <a:lnTo>
                  <a:pt x="11522972" y="324384"/>
                </a:lnTo>
                <a:cubicBezTo>
                  <a:pt x="11520174" y="325709"/>
                  <a:pt x="11518996" y="329022"/>
                  <a:pt x="11520248" y="331820"/>
                </a:cubicBezTo>
                <a:cubicBezTo>
                  <a:pt x="11521205" y="333881"/>
                  <a:pt x="11523267" y="335059"/>
                  <a:pt x="11525328" y="335059"/>
                </a:cubicBezTo>
                <a:cubicBezTo>
                  <a:pt x="11526138" y="335059"/>
                  <a:pt x="11526874" y="334912"/>
                  <a:pt x="11527684" y="334544"/>
                </a:cubicBezTo>
                <a:close/>
                <a:moveTo>
                  <a:pt x="11460761" y="390203"/>
                </a:moveTo>
                <a:lnTo>
                  <a:pt x="11528862" y="333734"/>
                </a:lnTo>
                <a:cubicBezTo>
                  <a:pt x="11531218" y="331746"/>
                  <a:pt x="11531586" y="328286"/>
                  <a:pt x="11529598" y="325856"/>
                </a:cubicBezTo>
                <a:cubicBezTo>
                  <a:pt x="11527610" y="323500"/>
                  <a:pt x="11524077" y="323206"/>
                  <a:pt x="11521720" y="325120"/>
                </a:cubicBezTo>
                <a:lnTo>
                  <a:pt x="11453619" y="381589"/>
                </a:lnTo>
                <a:cubicBezTo>
                  <a:pt x="11451263" y="383577"/>
                  <a:pt x="11450895" y="387037"/>
                  <a:pt x="11452883" y="389467"/>
                </a:cubicBezTo>
                <a:cubicBezTo>
                  <a:pt x="11453987" y="390792"/>
                  <a:pt x="11455607" y="391528"/>
                  <a:pt x="11457226" y="391455"/>
                </a:cubicBezTo>
                <a:cubicBezTo>
                  <a:pt x="11458478" y="391528"/>
                  <a:pt x="11459730" y="391086"/>
                  <a:pt x="11460761" y="390203"/>
                </a:cubicBezTo>
                <a:close/>
                <a:moveTo>
                  <a:pt x="11406058" y="460881"/>
                </a:moveTo>
                <a:lnTo>
                  <a:pt x="11461571" y="389319"/>
                </a:lnTo>
                <a:cubicBezTo>
                  <a:pt x="11463485" y="386890"/>
                  <a:pt x="11463043" y="383356"/>
                  <a:pt x="11460613" y="381515"/>
                </a:cubicBezTo>
                <a:cubicBezTo>
                  <a:pt x="11458183" y="379675"/>
                  <a:pt x="11454723" y="380043"/>
                  <a:pt x="11452809" y="382473"/>
                </a:cubicBezTo>
                <a:lnTo>
                  <a:pt x="11397298" y="454034"/>
                </a:lnTo>
                <a:cubicBezTo>
                  <a:pt x="11395383" y="456464"/>
                  <a:pt x="11395825" y="459998"/>
                  <a:pt x="11398255" y="461838"/>
                </a:cubicBezTo>
                <a:cubicBezTo>
                  <a:pt x="11399285" y="462648"/>
                  <a:pt x="11400537" y="463016"/>
                  <a:pt x="11401715" y="463016"/>
                </a:cubicBezTo>
                <a:cubicBezTo>
                  <a:pt x="11403334" y="463016"/>
                  <a:pt x="11404954" y="462280"/>
                  <a:pt x="11406058" y="460881"/>
                </a:cubicBezTo>
                <a:close/>
                <a:moveTo>
                  <a:pt x="11362989" y="543192"/>
                </a:moveTo>
                <a:lnTo>
                  <a:pt x="11406574" y="460071"/>
                </a:lnTo>
                <a:cubicBezTo>
                  <a:pt x="11407973" y="457347"/>
                  <a:pt x="11406942" y="453961"/>
                  <a:pt x="11404218" y="452562"/>
                </a:cubicBezTo>
                <a:cubicBezTo>
                  <a:pt x="11401494" y="451163"/>
                  <a:pt x="11398107" y="452194"/>
                  <a:pt x="11396708" y="454918"/>
                </a:cubicBezTo>
                <a:lnTo>
                  <a:pt x="11353124" y="538038"/>
                </a:lnTo>
                <a:cubicBezTo>
                  <a:pt x="11351724" y="540762"/>
                  <a:pt x="11352755" y="544149"/>
                  <a:pt x="11355479" y="545548"/>
                </a:cubicBezTo>
                <a:cubicBezTo>
                  <a:pt x="11356289" y="545990"/>
                  <a:pt x="11357246" y="546211"/>
                  <a:pt x="11358130" y="546211"/>
                </a:cubicBezTo>
                <a:cubicBezTo>
                  <a:pt x="11360118" y="546137"/>
                  <a:pt x="11362032" y="545106"/>
                  <a:pt x="11362989" y="543192"/>
                </a:cubicBezTo>
                <a:close/>
                <a:moveTo>
                  <a:pt x="11331110" y="633675"/>
                </a:moveTo>
                <a:lnTo>
                  <a:pt x="11363284" y="542456"/>
                </a:lnTo>
                <a:cubicBezTo>
                  <a:pt x="11364314" y="539584"/>
                  <a:pt x="11362768" y="536345"/>
                  <a:pt x="11359896" y="535314"/>
                </a:cubicBezTo>
                <a:cubicBezTo>
                  <a:pt x="11356951" y="534357"/>
                  <a:pt x="11353786" y="535830"/>
                  <a:pt x="11352755" y="538701"/>
                </a:cubicBezTo>
                <a:lnTo>
                  <a:pt x="11320582" y="629920"/>
                </a:lnTo>
                <a:cubicBezTo>
                  <a:pt x="11319551" y="632791"/>
                  <a:pt x="11321097" y="636031"/>
                  <a:pt x="11323968" y="637062"/>
                </a:cubicBezTo>
                <a:cubicBezTo>
                  <a:pt x="11324632" y="637282"/>
                  <a:pt x="11325220" y="637356"/>
                  <a:pt x="11325883" y="637356"/>
                </a:cubicBezTo>
                <a:cubicBezTo>
                  <a:pt x="11328165" y="637430"/>
                  <a:pt x="11330300" y="635957"/>
                  <a:pt x="11331110" y="633675"/>
                </a:cubicBezTo>
                <a:close/>
                <a:moveTo>
                  <a:pt x="11309686" y="729017"/>
                </a:moveTo>
                <a:lnTo>
                  <a:pt x="11331331" y="633086"/>
                </a:lnTo>
                <a:cubicBezTo>
                  <a:pt x="11331994" y="630067"/>
                  <a:pt x="11330153" y="627122"/>
                  <a:pt x="11327134" y="626386"/>
                </a:cubicBezTo>
                <a:cubicBezTo>
                  <a:pt x="11324116" y="625724"/>
                  <a:pt x="11321171" y="627564"/>
                  <a:pt x="11320435" y="630583"/>
                </a:cubicBezTo>
                <a:lnTo>
                  <a:pt x="11298790" y="726514"/>
                </a:lnTo>
                <a:cubicBezTo>
                  <a:pt x="11298126" y="729532"/>
                  <a:pt x="11299967" y="732477"/>
                  <a:pt x="11302986" y="733213"/>
                </a:cubicBezTo>
                <a:cubicBezTo>
                  <a:pt x="11303428" y="733287"/>
                  <a:pt x="11303869" y="733361"/>
                  <a:pt x="11304238" y="733361"/>
                </a:cubicBezTo>
                <a:cubicBezTo>
                  <a:pt x="11306814" y="733361"/>
                  <a:pt x="11309096" y="731594"/>
                  <a:pt x="11309686" y="729017"/>
                </a:cubicBezTo>
                <a:close/>
                <a:moveTo>
                  <a:pt x="11301955" y="828261"/>
                </a:moveTo>
                <a:lnTo>
                  <a:pt x="11309760" y="728207"/>
                </a:lnTo>
                <a:cubicBezTo>
                  <a:pt x="11309980" y="725115"/>
                  <a:pt x="11307698" y="722464"/>
                  <a:pt x="11304605" y="722244"/>
                </a:cubicBezTo>
                <a:cubicBezTo>
                  <a:pt x="11301881" y="722096"/>
                  <a:pt x="11298863" y="724305"/>
                  <a:pt x="11298642" y="727397"/>
                </a:cubicBezTo>
                <a:lnTo>
                  <a:pt x="11290838" y="827451"/>
                </a:lnTo>
                <a:cubicBezTo>
                  <a:pt x="11290618" y="830543"/>
                  <a:pt x="11292900" y="833194"/>
                  <a:pt x="11295992" y="833415"/>
                </a:cubicBezTo>
                <a:cubicBezTo>
                  <a:pt x="11296139" y="833415"/>
                  <a:pt x="11296286" y="833415"/>
                  <a:pt x="11296507" y="833415"/>
                </a:cubicBezTo>
                <a:cubicBezTo>
                  <a:pt x="11299305" y="833415"/>
                  <a:pt x="11301734" y="831132"/>
                  <a:pt x="11301955" y="828261"/>
                </a:cubicBezTo>
                <a:close/>
                <a:moveTo>
                  <a:pt x="11306152" y="936929"/>
                </a:moveTo>
                <a:cubicBezTo>
                  <a:pt x="11309244" y="936634"/>
                  <a:pt x="11311453" y="933984"/>
                  <a:pt x="11311232" y="930892"/>
                </a:cubicBezTo>
                <a:lnTo>
                  <a:pt x="11301955" y="827377"/>
                </a:lnTo>
                <a:cubicBezTo>
                  <a:pt x="11301661" y="824285"/>
                  <a:pt x="11298936" y="822150"/>
                  <a:pt x="11295918" y="822298"/>
                </a:cubicBezTo>
                <a:cubicBezTo>
                  <a:pt x="11292826" y="822592"/>
                  <a:pt x="11290618" y="825242"/>
                  <a:pt x="11290838" y="828335"/>
                </a:cubicBezTo>
                <a:lnTo>
                  <a:pt x="11300114" y="931849"/>
                </a:lnTo>
                <a:cubicBezTo>
                  <a:pt x="11300409" y="934720"/>
                  <a:pt x="11302838" y="936929"/>
                  <a:pt x="11305710" y="936929"/>
                </a:cubicBezTo>
                <a:cubicBezTo>
                  <a:pt x="11305857" y="936929"/>
                  <a:pt x="11306005" y="936929"/>
                  <a:pt x="11306152" y="936929"/>
                </a:cubicBezTo>
                <a:close/>
                <a:moveTo>
                  <a:pt x="11345246" y="1029988"/>
                </a:moveTo>
                <a:cubicBezTo>
                  <a:pt x="11348117" y="1028811"/>
                  <a:pt x="11349516" y="1025571"/>
                  <a:pt x="11348338" y="1022773"/>
                </a:cubicBezTo>
                <a:lnTo>
                  <a:pt x="11310790" y="929346"/>
                </a:lnTo>
                <a:cubicBezTo>
                  <a:pt x="11309612" y="926474"/>
                  <a:pt x="11306372" y="925075"/>
                  <a:pt x="11303575" y="926253"/>
                </a:cubicBezTo>
                <a:cubicBezTo>
                  <a:pt x="11300704" y="927431"/>
                  <a:pt x="11299305" y="930671"/>
                  <a:pt x="11300483" y="933469"/>
                </a:cubicBezTo>
                <a:lnTo>
                  <a:pt x="11338031" y="1026896"/>
                </a:lnTo>
                <a:cubicBezTo>
                  <a:pt x="11338914" y="1029105"/>
                  <a:pt x="11341049" y="1030430"/>
                  <a:pt x="11343258" y="1030430"/>
                </a:cubicBezTo>
                <a:cubicBezTo>
                  <a:pt x="11343921" y="1030357"/>
                  <a:pt x="11344583" y="1030209"/>
                  <a:pt x="11345246" y="1029988"/>
                </a:cubicBezTo>
                <a:close/>
                <a:moveTo>
                  <a:pt x="11424023" y="1098237"/>
                </a:moveTo>
                <a:cubicBezTo>
                  <a:pt x="11426084" y="1095955"/>
                  <a:pt x="11425936" y="1092421"/>
                  <a:pt x="11423654" y="1090360"/>
                </a:cubicBezTo>
                <a:lnTo>
                  <a:pt x="11346939" y="1020638"/>
                </a:lnTo>
                <a:cubicBezTo>
                  <a:pt x="11344657" y="1018577"/>
                  <a:pt x="11341123" y="1018724"/>
                  <a:pt x="11339061" y="1021006"/>
                </a:cubicBezTo>
                <a:cubicBezTo>
                  <a:pt x="11337000" y="1023289"/>
                  <a:pt x="11337147" y="1026823"/>
                  <a:pt x="11339429" y="1028884"/>
                </a:cubicBezTo>
                <a:lnTo>
                  <a:pt x="11416145" y="1098605"/>
                </a:lnTo>
                <a:cubicBezTo>
                  <a:pt x="11417249" y="1099563"/>
                  <a:pt x="11418574" y="1100078"/>
                  <a:pt x="11419900" y="1100078"/>
                </a:cubicBezTo>
                <a:cubicBezTo>
                  <a:pt x="11421445" y="1100078"/>
                  <a:pt x="11422992" y="1099415"/>
                  <a:pt x="11424023" y="1098237"/>
                </a:cubicBezTo>
                <a:close/>
                <a:moveTo>
                  <a:pt x="11524665" y="1144252"/>
                </a:moveTo>
                <a:cubicBezTo>
                  <a:pt x="11525991" y="1141454"/>
                  <a:pt x="11524813" y="1138141"/>
                  <a:pt x="11522015" y="1136816"/>
                </a:cubicBezTo>
                <a:lnTo>
                  <a:pt x="11422255" y="1089476"/>
                </a:lnTo>
                <a:cubicBezTo>
                  <a:pt x="11419458" y="1088151"/>
                  <a:pt x="11416145" y="1089329"/>
                  <a:pt x="11414820" y="1092127"/>
                </a:cubicBezTo>
                <a:cubicBezTo>
                  <a:pt x="11413494" y="1094924"/>
                  <a:pt x="11414673" y="1098237"/>
                  <a:pt x="11417470" y="1099563"/>
                </a:cubicBezTo>
                <a:lnTo>
                  <a:pt x="11517229" y="1146902"/>
                </a:lnTo>
                <a:cubicBezTo>
                  <a:pt x="11518039" y="1147270"/>
                  <a:pt x="11518850" y="1147418"/>
                  <a:pt x="11519659" y="1147418"/>
                </a:cubicBezTo>
                <a:cubicBezTo>
                  <a:pt x="11521794" y="1147418"/>
                  <a:pt x="11523708" y="1146240"/>
                  <a:pt x="11524665" y="1144252"/>
                </a:cubicBezTo>
                <a:close/>
                <a:moveTo>
                  <a:pt x="11630830" y="1169505"/>
                </a:moveTo>
                <a:cubicBezTo>
                  <a:pt x="11631566" y="1166486"/>
                  <a:pt x="11629726" y="1163467"/>
                  <a:pt x="11626781" y="1162731"/>
                </a:cubicBezTo>
                <a:lnTo>
                  <a:pt x="11521058" y="1136374"/>
                </a:lnTo>
                <a:cubicBezTo>
                  <a:pt x="11518113" y="1135638"/>
                  <a:pt x="11515021" y="1137478"/>
                  <a:pt x="11514284" y="1140423"/>
                </a:cubicBezTo>
                <a:cubicBezTo>
                  <a:pt x="11513548" y="1143442"/>
                  <a:pt x="11515389" y="1146460"/>
                  <a:pt x="11518334" y="1147197"/>
                </a:cubicBezTo>
                <a:lnTo>
                  <a:pt x="11624056" y="1173554"/>
                </a:lnTo>
                <a:cubicBezTo>
                  <a:pt x="11624499" y="1173701"/>
                  <a:pt x="11625014" y="1173701"/>
                  <a:pt x="11625456" y="1173701"/>
                </a:cubicBezTo>
                <a:cubicBezTo>
                  <a:pt x="11627959" y="1173701"/>
                  <a:pt x="11630168" y="1172008"/>
                  <a:pt x="11630830" y="1169505"/>
                </a:cubicBezTo>
                <a:close/>
                <a:moveTo>
                  <a:pt x="11737215" y="1174143"/>
                </a:moveTo>
                <a:cubicBezTo>
                  <a:pt x="11737363" y="1171051"/>
                  <a:pt x="11735007" y="1168474"/>
                  <a:pt x="11731915" y="1168253"/>
                </a:cubicBezTo>
                <a:lnTo>
                  <a:pt x="11625676" y="1162584"/>
                </a:lnTo>
                <a:cubicBezTo>
                  <a:pt x="11622363" y="1162216"/>
                  <a:pt x="11620008" y="1164793"/>
                  <a:pt x="11619787" y="1167885"/>
                </a:cubicBezTo>
                <a:cubicBezTo>
                  <a:pt x="11619566" y="1170977"/>
                  <a:pt x="11621995" y="1173554"/>
                  <a:pt x="11625087" y="1173775"/>
                </a:cubicBezTo>
                <a:lnTo>
                  <a:pt x="11731326" y="1179444"/>
                </a:lnTo>
                <a:cubicBezTo>
                  <a:pt x="11731472" y="1179444"/>
                  <a:pt x="11731546" y="1179444"/>
                  <a:pt x="11731694" y="1179444"/>
                </a:cubicBezTo>
                <a:cubicBezTo>
                  <a:pt x="11734639" y="1179370"/>
                  <a:pt x="11737068" y="1177088"/>
                  <a:pt x="11737215" y="1174143"/>
                </a:cubicBezTo>
                <a:close/>
                <a:moveTo>
                  <a:pt x="11732503" y="1179296"/>
                </a:moveTo>
                <a:lnTo>
                  <a:pt x="11833956" y="1164645"/>
                </a:lnTo>
                <a:cubicBezTo>
                  <a:pt x="11837049" y="1164204"/>
                  <a:pt x="11839110" y="1161406"/>
                  <a:pt x="11838668" y="1158314"/>
                </a:cubicBezTo>
                <a:cubicBezTo>
                  <a:pt x="11838226" y="1155222"/>
                  <a:pt x="11835356" y="1153160"/>
                  <a:pt x="11832337" y="1153602"/>
                </a:cubicBezTo>
                <a:lnTo>
                  <a:pt x="11730884" y="1168253"/>
                </a:lnTo>
                <a:cubicBezTo>
                  <a:pt x="11727791" y="1168695"/>
                  <a:pt x="11725731" y="1171492"/>
                  <a:pt x="11726172" y="1174584"/>
                </a:cubicBezTo>
                <a:cubicBezTo>
                  <a:pt x="11726540" y="1177382"/>
                  <a:pt x="11728970" y="1179370"/>
                  <a:pt x="11731694" y="1179370"/>
                </a:cubicBezTo>
                <a:cubicBezTo>
                  <a:pt x="11731988" y="1179370"/>
                  <a:pt x="11732209" y="1179370"/>
                  <a:pt x="11732503" y="1179296"/>
                </a:cubicBezTo>
                <a:close/>
                <a:moveTo>
                  <a:pt x="11835134" y="1164425"/>
                </a:moveTo>
                <a:lnTo>
                  <a:pt x="11927458" y="1129306"/>
                </a:lnTo>
                <a:cubicBezTo>
                  <a:pt x="11930329" y="1128202"/>
                  <a:pt x="11931802" y="1124963"/>
                  <a:pt x="11930697" y="1122091"/>
                </a:cubicBezTo>
                <a:cubicBezTo>
                  <a:pt x="11929593" y="1119220"/>
                  <a:pt x="11926427" y="1117747"/>
                  <a:pt x="11923482" y="1118852"/>
                </a:cubicBezTo>
                <a:lnTo>
                  <a:pt x="11831159" y="1153970"/>
                </a:lnTo>
                <a:cubicBezTo>
                  <a:pt x="11828287" y="1155074"/>
                  <a:pt x="11826815" y="1158314"/>
                  <a:pt x="11827920" y="1161185"/>
                </a:cubicBezTo>
                <a:cubicBezTo>
                  <a:pt x="11828803" y="1163394"/>
                  <a:pt x="11830937" y="1164793"/>
                  <a:pt x="11833147" y="1164793"/>
                </a:cubicBezTo>
                <a:cubicBezTo>
                  <a:pt x="11833809" y="1164719"/>
                  <a:pt x="11834472" y="1164645"/>
                  <a:pt x="11835134" y="1164425"/>
                </a:cubicBezTo>
                <a:close/>
                <a:moveTo>
                  <a:pt x="11928636" y="1128644"/>
                </a:moveTo>
                <a:lnTo>
                  <a:pt x="11932759" y="1125772"/>
                </a:lnTo>
                <a:cubicBezTo>
                  <a:pt x="11935262" y="1124005"/>
                  <a:pt x="11935924" y="1120545"/>
                  <a:pt x="11934157" y="1118042"/>
                </a:cubicBezTo>
                <a:cubicBezTo>
                  <a:pt x="11932390" y="1115539"/>
                  <a:pt x="11928930" y="1114876"/>
                  <a:pt x="11926427" y="1116643"/>
                </a:cubicBezTo>
                <a:lnTo>
                  <a:pt x="11922304" y="1119514"/>
                </a:lnTo>
                <a:cubicBezTo>
                  <a:pt x="11919801" y="1121281"/>
                  <a:pt x="11919139" y="1124742"/>
                  <a:pt x="11920906" y="1127245"/>
                </a:cubicBezTo>
                <a:cubicBezTo>
                  <a:pt x="11922009" y="1128791"/>
                  <a:pt x="11923777" y="1129674"/>
                  <a:pt x="11925544" y="1129674"/>
                </a:cubicBezTo>
                <a:cubicBezTo>
                  <a:pt x="11926574" y="1129601"/>
                  <a:pt x="11927678" y="1129306"/>
                  <a:pt x="11928636" y="1128644"/>
                </a:cubicBezTo>
                <a:close/>
                <a:moveTo>
                  <a:pt x="11932759" y="1125772"/>
                </a:moveTo>
                <a:lnTo>
                  <a:pt x="12008444" y="1072985"/>
                </a:lnTo>
                <a:cubicBezTo>
                  <a:pt x="12010947" y="1071218"/>
                  <a:pt x="12011609" y="1067757"/>
                  <a:pt x="12009842" y="1065254"/>
                </a:cubicBezTo>
                <a:cubicBezTo>
                  <a:pt x="12008075" y="1062751"/>
                  <a:pt x="12004615" y="1062088"/>
                  <a:pt x="12002111" y="1063855"/>
                </a:cubicBezTo>
                <a:lnTo>
                  <a:pt x="11926427" y="1116643"/>
                </a:lnTo>
                <a:cubicBezTo>
                  <a:pt x="11923924" y="1118410"/>
                  <a:pt x="11923261" y="1121870"/>
                  <a:pt x="11925028" y="1124374"/>
                </a:cubicBezTo>
                <a:cubicBezTo>
                  <a:pt x="11926133" y="1125920"/>
                  <a:pt x="11927900" y="1126803"/>
                  <a:pt x="11929666" y="1126729"/>
                </a:cubicBezTo>
                <a:cubicBezTo>
                  <a:pt x="11930697" y="1126729"/>
                  <a:pt x="11931802" y="1126435"/>
                  <a:pt x="11932759" y="1125772"/>
                </a:cubicBezTo>
                <a:close/>
                <a:moveTo>
                  <a:pt x="12010799" y="1069083"/>
                </a:moveTo>
                <a:lnTo>
                  <a:pt x="12015659" y="1029105"/>
                </a:lnTo>
                <a:cubicBezTo>
                  <a:pt x="12016026" y="1026013"/>
                  <a:pt x="12013818" y="1023289"/>
                  <a:pt x="12010799" y="1022921"/>
                </a:cubicBezTo>
                <a:cubicBezTo>
                  <a:pt x="12007633" y="1022553"/>
                  <a:pt x="12004983" y="1024688"/>
                  <a:pt x="12004615" y="1027780"/>
                </a:cubicBezTo>
                <a:lnTo>
                  <a:pt x="11999756" y="1067757"/>
                </a:lnTo>
                <a:cubicBezTo>
                  <a:pt x="11999387" y="1070849"/>
                  <a:pt x="12001596" y="1073574"/>
                  <a:pt x="12004615" y="1073942"/>
                </a:cubicBezTo>
                <a:cubicBezTo>
                  <a:pt x="12004835" y="1073942"/>
                  <a:pt x="12005130" y="1074015"/>
                  <a:pt x="12005351" y="1074015"/>
                </a:cubicBezTo>
                <a:cubicBezTo>
                  <a:pt x="12008075" y="1073942"/>
                  <a:pt x="12010431" y="1071880"/>
                  <a:pt x="12010799" y="1069083"/>
                </a:cubicBezTo>
                <a:close/>
                <a:moveTo>
                  <a:pt x="12010726" y="1033964"/>
                </a:moveTo>
                <a:cubicBezTo>
                  <a:pt x="12013818" y="1033670"/>
                  <a:pt x="12016026" y="1030946"/>
                  <a:pt x="12015732" y="1027853"/>
                </a:cubicBezTo>
                <a:lnTo>
                  <a:pt x="12012714" y="997079"/>
                </a:lnTo>
                <a:cubicBezTo>
                  <a:pt x="12012419" y="993987"/>
                  <a:pt x="12009547" y="991852"/>
                  <a:pt x="12006603" y="992073"/>
                </a:cubicBezTo>
                <a:cubicBezTo>
                  <a:pt x="12003511" y="992367"/>
                  <a:pt x="12001302" y="995091"/>
                  <a:pt x="12001596" y="998183"/>
                </a:cubicBezTo>
                <a:lnTo>
                  <a:pt x="12004615" y="1028958"/>
                </a:lnTo>
                <a:cubicBezTo>
                  <a:pt x="12004909" y="1031829"/>
                  <a:pt x="12007339" y="1033964"/>
                  <a:pt x="12010211" y="1033964"/>
                </a:cubicBezTo>
                <a:cubicBezTo>
                  <a:pt x="12010357" y="1033964"/>
                  <a:pt x="12010505" y="1033964"/>
                  <a:pt x="12010726" y="1033964"/>
                </a:cubicBezTo>
                <a:close/>
                <a:moveTo>
                  <a:pt x="12007192" y="1003263"/>
                </a:moveTo>
                <a:cubicBezTo>
                  <a:pt x="12010284" y="1003190"/>
                  <a:pt x="12012714" y="1000686"/>
                  <a:pt x="12012640" y="997594"/>
                </a:cubicBezTo>
                <a:lnTo>
                  <a:pt x="12012051" y="962402"/>
                </a:lnTo>
                <a:cubicBezTo>
                  <a:pt x="12011978" y="959310"/>
                  <a:pt x="12009990" y="957028"/>
                  <a:pt x="12006382" y="956954"/>
                </a:cubicBezTo>
                <a:cubicBezTo>
                  <a:pt x="12003290" y="957028"/>
                  <a:pt x="12000860" y="959531"/>
                  <a:pt x="12000934" y="962623"/>
                </a:cubicBezTo>
                <a:lnTo>
                  <a:pt x="12001523" y="997815"/>
                </a:lnTo>
                <a:cubicBezTo>
                  <a:pt x="12001596" y="1000834"/>
                  <a:pt x="12004099" y="1003263"/>
                  <a:pt x="12007192" y="1003263"/>
                </a:cubicBezTo>
                <a:cubicBezTo>
                  <a:pt x="12007118" y="1003263"/>
                  <a:pt x="12007192" y="1003263"/>
                  <a:pt x="12007192" y="1003263"/>
                </a:cubicBezTo>
                <a:close/>
                <a:moveTo>
                  <a:pt x="12011904" y="963801"/>
                </a:moveTo>
                <a:lnTo>
                  <a:pt x="12024714" y="910424"/>
                </a:lnTo>
                <a:cubicBezTo>
                  <a:pt x="12025450" y="907406"/>
                  <a:pt x="12023610" y="904387"/>
                  <a:pt x="12020591" y="903725"/>
                </a:cubicBezTo>
                <a:cubicBezTo>
                  <a:pt x="12017573" y="902989"/>
                  <a:pt x="12014628" y="904829"/>
                  <a:pt x="12013892" y="907848"/>
                </a:cubicBezTo>
                <a:lnTo>
                  <a:pt x="12001081" y="961224"/>
                </a:lnTo>
                <a:cubicBezTo>
                  <a:pt x="12000345" y="964243"/>
                  <a:pt x="12002185" y="967262"/>
                  <a:pt x="12005204" y="967924"/>
                </a:cubicBezTo>
                <a:cubicBezTo>
                  <a:pt x="12005646" y="967998"/>
                  <a:pt x="12006087" y="968071"/>
                  <a:pt x="12006529" y="968071"/>
                </a:cubicBezTo>
                <a:cubicBezTo>
                  <a:pt x="12009032" y="967998"/>
                  <a:pt x="12011314" y="966304"/>
                  <a:pt x="12011904" y="963801"/>
                </a:cubicBezTo>
                <a:close/>
                <a:moveTo>
                  <a:pt x="12024641" y="910572"/>
                </a:moveTo>
                <a:lnTo>
                  <a:pt x="12042973" y="842323"/>
                </a:lnTo>
                <a:cubicBezTo>
                  <a:pt x="12043782" y="839378"/>
                  <a:pt x="12042015" y="836286"/>
                  <a:pt x="12039070" y="835476"/>
                </a:cubicBezTo>
                <a:cubicBezTo>
                  <a:pt x="12036052" y="834666"/>
                  <a:pt x="12033034" y="836433"/>
                  <a:pt x="12032224" y="839378"/>
                </a:cubicBezTo>
                <a:lnTo>
                  <a:pt x="12013892" y="907627"/>
                </a:lnTo>
                <a:cubicBezTo>
                  <a:pt x="12013081" y="910572"/>
                  <a:pt x="12014849" y="913664"/>
                  <a:pt x="12017793" y="914474"/>
                </a:cubicBezTo>
                <a:cubicBezTo>
                  <a:pt x="12018309" y="914621"/>
                  <a:pt x="12018824" y="914695"/>
                  <a:pt x="12019266" y="914695"/>
                </a:cubicBezTo>
                <a:cubicBezTo>
                  <a:pt x="12021769" y="914621"/>
                  <a:pt x="12023978" y="913001"/>
                  <a:pt x="12024641" y="910572"/>
                </a:cubicBezTo>
                <a:close/>
                <a:moveTo>
                  <a:pt x="12043120" y="841955"/>
                </a:moveTo>
                <a:lnTo>
                  <a:pt x="12058875" y="762147"/>
                </a:lnTo>
                <a:cubicBezTo>
                  <a:pt x="12059464" y="759129"/>
                  <a:pt x="12057476" y="756184"/>
                  <a:pt x="12054458" y="755595"/>
                </a:cubicBezTo>
                <a:cubicBezTo>
                  <a:pt x="12051513" y="755006"/>
                  <a:pt x="12048494" y="756994"/>
                  <a:pt x="12047906" y="760012"/>
                </a:cubicBezTo>
                <a:lnTo>
                  <a:pt x="12032150" y="839820"/>
                </a:lnTo>
                <a:cubicBezTo>
                  <a:pt x="12031561" y="842838"/>
                  <a:pt x="12033549" y="845783"/>
                  <a:pt x="12036567" y="846372"/>
                </a:cubicBezTo>
                <a:cubicBezTo>
                  <a:pt x="12036936" y="846446"/>
                  <a:pt x="12037303" y="846446"/>
                  <a:pt x="12037672" y="846446"/>
                </a:cubicBezTo>
                <a:cubicBezTo>
                  <a:pt x="12040249" y="846372"/>
                  <a:pt x="12042604" y="844532"/>
                  <a:pt x="12043120" y="841955"/>
                </a:cubicBezTo>
                <a:close/>
                <a:moveTo>
                  <a:pt x="12058949" y="761853"/>
                </a:moveTo>
                <a:lnTo>
                  <a:pt x="12072201" y="675640"/>
                </a:lnTo>
                <a:cubicBezTo>
                  <a:pt x="12072643" y="672622"/>
                  <a:pt x="12070581" y="669750"/>
                  <a:pt x="12067563" y="669309"/>
                </a:cubicBezTo>
                <a:cubicBezTo>
                  <a:pt x="12064617" y="668867"/>
                  <a:pt x="12061673" y="670928"/>
                  <a:pt x="12061231" y="673947"/>
                </a:cubicBezTo>
                <a:lnTo>
                  <a:pt x="12047979" y="760160"/>
                </a:lnTo>
                <a:cubicBezTo>
                  <a:pt x="12047537" y="763178"/>
                  <a:pt x="12049599" y="766049"/>
                  <a:pt x="12052618" y="766491"/>
                </a:cubicBezTo>
                <a:cubicBezTo>
                  <a:pt x="12052912" y="766565"/>
                  <a:pt x="12053206" y="766565"/>
                  <a:pt x="12053501" y="766565"/>
                </a:cubicBezTo>
                <a:cubicBezTo>
                  <a:pt x="12056151" y="766565"/>
                  <a:pt x="12058507" y="764577"/>
                  <a:pt x="12058949" y="761853"/>
                </a:cubicBezTo>
                <a:close/>
                <a:moveTo>
                  <a:pt x="12072201" y="675493"/>
                </a:moveTo>
                <a:lnTo>
                  <a:pt x="12082950" y="588249"/>
                </a:lnTo>
                <a:cubicBezTo>
                  <a:pt x="12083318" y="585231"/>
                  <a:pt x="12081183" y="582433"/>
                  <a:pt x="12078091" y="582065"/>
                </a:cubicBezTo>
                <a:cubicBezTo>
                  <a:pt x="12075072" y="581697"/>
                  <a:pt x="12072275" y="583906"/>
                  <a:pt x="12071907" y="586924"/>
                </a:cubicBezTo>
                <a:lnTo>
                  <a:pt x="12061157" y="674168"/>
                </a:lnTo>
                <a:cubicBezTo>
                  <a:pt x="12060790" y="677186"/>
                  <a:pt x="12062924" y="679984"/>
                  <a:pt x="12066017" y="680352"/>
                </a:cubicBezTo>
                <a:cubicBezTo>
                  <a:pt x="12066238" y="680352"/>
                  <a:pt x="12066532" y="680426"/>
                  <a:pt x="12066753" y="680426"/>
                </a:cubicBezTo>
                <a:cubicBezTo>
                  <a:pt x="12069403" y="680352"/>
                  <a:pt x="12071833" y="678291"/>
                  <a:pt x="12072201" y="675493"/>
                </a:cubicBezTo>
                <a:close/>
                <a:moveTo>
                  <a:pt x="12082877" y="588102"/>
                </a:moveTo>
                <a:lnTo>
                  <a:pt x="12089797" y="506380"/>
                </a:lnTo>
                <a:cubicBezTo>
                  <a:pt x="12090092" y="503288"/>
                  <a:pt x="12087809" y="500638"/>
                  <a:pt x="12084717" y="500343"/>
                </a:cubicBezTo>
                <a:cubicBezTo>
                  <a:pt x="12081698" y="500196"/>
                  <a:pt x="12078974" y="502331"/>
                  <a:pt x="12078680" y="505423"/>
                </a:cubicBezTo>
                <a:lnTo>
                  <a:pt x="12071760" y="587145"/>
                </a:lnTo>
                <a:cubicBezTo>
                  <a:pt x="12071465" y="590237"/>
                  <a:pt x="12073748" y="592888"/>
                  <a:pt x="12076839" y="593182"/>
                </a:cubicBezTo>
                <a:cubicBezTo>
                  <a:pt x="12076986" y="593182"/>
                  <a:pt x="12077208" y="593182"/>
                  <a:pt x="12077355" y="593182"/>
                </a:cubicBezTo>
                <a:cubicBezTo>
                  <a:pt x="12080226" y="593182"/>
                  <a:pt x="12082656" y="590973"/>
                  <a:pt x="12082877" y="588102"/>
                </a:cubicBezTo>
                <a:close/>
                <a:moveTo>
                  <a:pt x="12089871" y="506086"/>
                </a:moveTo>
                <a:lnTo>
                  <a:pt x="12092226" y="436659"/>
                </a:lnTo>
                <a:cubicBezTo>
                  <a:pt x="12092300" y="433567"/>
                  <a:pt x="12089944" y="430990"/>
                  <a:pt x="12086852" y="430917"/>
                </a:cubicBezTo>
                <a:cubicBezTo>
                  <a:pt x="12083834" y="430990"/>
                  <a:pt x="12081183" y="433199"/>
                  <a:pt x="12081110" y="436291"/>
                </a:cubicBezTo>
                <a:lnTo>
                  <a:pt x="12078753" y="505718"/>
                </a:lnTo>
                <a:cubicBezTo>
                  <a:pt x="12078680" y="508810"/>
                  <a:pt x="12081036" y="511387"/>
                  <a:pt x="12084128" y="511460"/>
                </a:cubicBezTo>
                <a:cubicBezTo>
                  <a:pt x="12084201" y="511460"/>
                  <a:pt x="12084275" y="511460"/>
                  <a:pt x="12084349" y="511460"/>
                </a:cubicBezTo>
                <a:cubicBezTo>
                  <a:pt x="12087294" y="511460"/>
                  <a:pt x="12089723" y="509104"/>
                  <a:pt x="12089871" y="506086"/>
                </a:cubicBezTo>
                <a:close/>
                <a:moveTo>
                  <a:pt x="12092153" y="436806"/>
                </a:moveTo>
                <a:lnTo>
                  <a:pt x="12095613" y="380779"/>
                </a:lnTo>
                <a:cubicBezTo>
                  <a:pt x="12095761" y="377687"/>
                  <a:pt x="12093478" y="375037"/>
                  <a:pt x="12090386" y="374889"/>
                </a:cubicBezTo>
                <a:cubicBezTo>
                  <a:pt x="12087368" y="374595"/>
                  <a:pt x="12084644" y="377024"/>
                  <a:pt x="12084496" y="380117"/>
                </a:cubicBezTo>
                <a:lnTo>
                  <a:pt x="12081036" y="436144"/>
                </a:lnTo>
                <a:cubicBezTo>
                  <a:pt x="12080815" y="439236"/>
                  <a:pt x="12083171" y="441886"/>
                  <a:pt x="12086263" y="442034"/>
                </a:cubicBezTo>
                <a:cubicBezTo>
                  <a:pt x="12086410" y="442034"/>
                  <a:pt x="12086558" y="442034"/>
                  <a:pt x="12086632" y="442034"/>
                </a:cubicBezTo>
                <a:cubicBezTo>
                  <a:pt x="12089576" y="442034"/>
                  <a:pt x="12092006" y="439751"/>
                  <a:pt x="12092153" y="436806"/>
                </a:cubicBezTo>
                <a:close/>
                <a:moveTo>
                  <a:pt x="12095466" y="381810"/>
                </a:moveTo>
                <a:lnTo>
                  <a:pt x="12105994" y="340213"/>
                </a:lnTo>
                <a:cubicBezTo>
                  <a:pt x="12106731" y="337268"/>
                  <a:pt x="12104964" y="334176"/>
                  <a:pt x="12101945" y="333439"/>
                </a:cubicBezTo>
                <a:cubicBezTo>
                  <a:pt x="12098926" y="332630"/>
                  <a:pt x="12095907" y="334470"/>
                  <a:pt x="12095171" y="337489"/>
                </a:cubicBezTo>
                <a:lnTo>
                  <a:pt x="12084644" y="379086"/>
                </a:lnTo>
                <a:cubicBezTo>
                  <a:pt x="12083908" y="382031"/>
                  <a:pt x="12085674" y="385123"/>
                  <a:pt x="12088692" y="385859"/>
                </a:cubicBezTo>
                <a:cubicBezTo>
                  <a:pt x="12089134" y="386006"/>
                  <a:pt x="12089649" y="386006"/>
                  <a:pt x="12090092" y="386006"/>
                </a:cubicBezTo>
                <a:cubicBezTo>
                  <a:pt x="12092521" y="386006"/>
                  <a:pt x="12094804" y="384313"/>
                  <a:pt x="12095466" y="381810"/>
                </a:cubicBezTo>
                <a:close/>
                <a:moveTo>
                  <a:pt x="12105921" y="340360"/>
                </a:moveTo>
                <a:lnTo>
                  <a:pt x="12115050" y="307303"/>
                </a:lnTo>
                <a:cubicBezTo>
                  <a:pt x="12115860" y="304358"/>
                  <a:pt x="12114093" y="301266"/>
                  <a:pt x="12111148" y="300456"/>
                </a:cubicBezTo>
                <a:cubicBezTo>
                  <a:pt x="12108203" y="299646"/>
                  <a:pt x="12105110" y="301413"/>
                  <a:pt x="12104300" y="304358"/>
                </a:cubicBezTo>
                <a:lnTo>
                  <a:pt x="12095171" y="337415"/>
                </a:lnTo>
                <a:cubicBezTo>
                  <a:pt x="12094361" y="340360"/>
                  <a:pt x="12096128" y="343452"/>
                  <a:pt x="12099073" y="344262"/>
                </a:cubicBezTo>
                <a:cubicBezTo>
                  <a:pt x="12099588" y="344409"/>
                  <a:pt x="12100104" y="344483"/>
                  <a:pt x="12100619" y="344483"/>
                </a:cubicBezTo>
                <a:cubicBezTo>
                  <a:pt x="12103049" y="344409"/>
                  <a:pt x="12105258" y="342790"/>
                  <a:pt x="12105921" y="340360"/>
                </a:cubicBezTo>
                <a:close/>
                <a:moveTo>
                  <a:pt x="12109896" y="311353"/>
                </a:moveTo>
                <a:cubicBezTo>
                  <a:pt x="12112988" y="311279"/>
                  <a:pt x="12115418" y="308702"/>
                  <a:pt x="12115270" y="305610"/>
                </a:cubicBezTo>
                <a:lnTo>
                  <a:pt x="12114240" y="275130"/>
                </a:lnTo>
                <a:cubicBezTo>
                  <a:pt x="12114167" y="272111"/>
                  <a:pt x="12111663" y="269755"/>
                  <a:pt x="12108645" y="269755"/>
                </a:cubicBezTo>
                <a:cubicBezTo>
                  <a:pt x="12108571" y="269755"/>
                  <a:pt x="12108571" y="269755"/>
                  <a:pt x="12108497" y="269755"/>
                </a:cubicBezTo>
                <a:cubicBezTo>
                  <a:pt x="12105405" y="269829"/>
                  <a:pt x="12102976" y="272406"/>
                  <a:pt x="12103123" y="275498"/>
                </a:cubicBezTo>
                <a:lnTo>
                  <a:pt x="12104154" y="305978"/>
                </a:lnTo>
                <a:cubicBezTo>
                  <a:pt x="12104227" y="308997"/>
                  <a:pt x="12106731" y="311353"/>
                  <a:pt x="12109748" y="311353"/>
                </a:cubicBezTo>
                <a:cubicBezTo>
                  <a:pt x="12109748" y="311353"/>
                  <a:pt x="12109822" y="311353"/>
                  <a:pt x="12109896" y="311353"/>
                </a:cubicBezTo>
                <a:close/>
                <a:moveTo>
                  <a:pt x="12110706" y="280431"/>
                </a:moveTo>
                <a:cubicBezTo>
                  <a:pt x="12113577" y="279253"/>
                  <a:pt x="12114903" y="276013"/>
                  <a:pt x="12113798" y="273142"/>
                </a:cubicBezTo>
                <a:lnTo>
                  <a:pt x="12100252" y="239717"/>
                </a:lnTo>
                <a:cubicBezTo>
                  <a:pt x="12099073" y="236846"/>
                  <a:pt x="12095834" y="235521"/>
                  <a:pt x="12092963" y="236625"/>
                </a:cubicBezTo>
                <a:cubicBezTo>
                  <a:pt x="12090092" y="237803"/>
                  <a:pt x="12088766" y="241042"/>
                  <a:pt x="12089871" y="243914"/>
                </a:cubicBezTo>
                <a:lnTo>
                  <a:pt x="12103417" y="277339"/>
                </a:lnTo>
                <a:cubicBezTo>
                  <a:pt x="12104300" y="279547"/>
                  <a:pt x="12106436" y="280799"/>
                  <a:pt x="12108645" y="280799"/>
                </a:cubicBezTo>
                <a:cubicBezTo>
                  <a:pt x="12109381" y="280873"/>
                  <a:pt x="12110043" y="280725"/>
                  <a:pt x="12110706" y="280431"/>
                </a:cubicBezTo>
                <a:close/>
                <a:moveTo>
                  <a:pt x="12098190" y="246490"/>
                </a:moveTo>
                <a:cubicBezTo>
                  <a:pt x="12100767" y="244797"/>
                  <a:pt x="12101429" y="241263"/>
                  <a:pt x="12099662" y="238760"/>
                </a:cubicBezTo>
                <a:lnTo>
                  <a:pt x="12071317" y="197089"/>
                </a:lnTo>
                <a:cubicBezTo>
                  <a:pt x="12069624" y="194512"/>
                  <a:pt x="12066090" y="193850"/>
                  <a:pt x="12063587" y="195617"/>
                </a:cubicBezTo>
                <a:cubicBezTo>
                  <a:pt x="12061010" y="197310"/>
                  <a:pt x="12060348" y="200844"/>
                  <a:pt x="12062114" y="203347"/>
                </a:cubicBezTo>
                <a:lnTo>
                  <a:pt x="12090459" y="245018"/>
                </a:lnTo>
                <a:cubicBezTo>
                  <a:pt x="12091564" y="246638"/>
                  <a:pt x="12093331" y="247448"/>
                  <a:pt x="12095098" y="247448"/>
                </a:cubicBezTo>
                <a:cubicBezTo>
                  <a:pt x="12096128" y="247448"/>
                  <a:pt x="12097233" y="247153"/>
                  <a:pt x="12098190" y="246490"/>
                </a:cubicBezTo>
                <a:close/>
                <a:moveTo>
                  <a:pt x="12071980" y="202096"/>
                </a:moveTo>
                <a:cubicBezTo>
                  <a:pt x="12073011" y="199151"/>
                  <a:pt x="12071465" y="195985"/>
                  <a:pt x="12068593" y="194954"/>
                </a:cubicBezTo>
                <a:lnTo>
                  <a:pt x="12006750" y="173309"/>
                </a:lnTo>
                <a:cubicBezTo>
                  <a:pt x="12003805" y="172352"/>
                  <a:pt x="12000639" y="173824"/>
                  <a:pt x="11999608" y="176696"/>
                </a:cubicBezTo>
                <a:cubicBezTo>
                  <a:pt x="11998578" y="179641"/>
                  <a:pt x="12000124" y="182806"/>
                  <a:pt x="12002995" y="183837"/>
                </a:cubicBezTo>
                <a:lnTo>
                  <a:pt x="12064838" y="205482"/>
                </a:lnTo>
                <a:cubicBezTo>
                  <a:pt x="12065428" y="205703"/>
                  <a:pt x="12066090" y="205777"/>
                  <a:pt x="12066753" y="205777"/>
                </a:cubicBezTo>
                <a:cubicBezTo>
                  <a:pt x="12069036" y="205777"/>
                  <a:pt x="12071170" y="204378"/>
                  <a:pt x="12071980" y="202096"/>
                </a:cubicBezTo>
                <a:close/>
                <a:moveTo>
                  <a:pt x="12008517" y="182806"/>
                </a:moveTo>
                <a:cubicBezTo>
                  <a:pt x="12010873" y="180819"/>
                  <a:pt x="12011094" y="177285"/>
                  <a:pt x="12009106" y="174929"/>
                </a:cubicBezTo>
                <a:lnTo>
                  <a:pt x="11969055" y="128767"/>
                </a:lnTo>
                <a:cubicBezTo>
                  <a:pt x="11967067" y="126485"/>
                  <a:pt x="11963533" y="126190"/>
                  <a:pt x="11961177" y="128178"/>
                </a:cubicBezTo>
                <a:cubicBezTo>
                  <a:pt x="11958821" y="130166"/>
                  <a:pt x="11958601" y="133700"/>
                  <a:pt x="11960589" y="136056"/>
                </a:cubicBezTo>
                <a:lnTo>
                  <a:pt x="12000639" y="182217"/>
                </a:lnTo>
                <a:cubicBezTo>
                  <a:pt x="12001744" y="183469"/>
                  <a:pt x="12003290" y="184132"/>
                  <a:pt x="12004909" y="184132"/>
                </a:cubicBezTo>
                <a:cubicBezTo>
                  <a:pt x="12006161" y="184132"/>
                  <a:pt x="12007487" y="183690"/>
                  <a:pt x="12008517" y="182806"/>
                </a:cubicBezTo>
                <a:close/>
                <a:moveTo>
                  <a:pt x="11969055" y="136056"/>
                </a:moveTo>
                <a:cubicBezTo>
                  <a:pt x="11971043" y="133700"/>
                  <a:pt x="11970822" y="130239"/>
                  <a:pt x="11968540" y="128178"/>
                </a:cubicBezTo>
                <a:lnTo>
                  <a:pt x="11917887" y="84151"/>
                </a:lnTo>
                <a:cubicBezTo>
                  <a:pt x="11915530" y="82163"/>
                  <a:pt x="11912070" y="82384"/>
                  <a:pt x="11910009" y="84667"/>
                </a:cubicBezTo>
                <a:cubicBezTo>
                  <a:pt x="11908022" y="87023"/>
                  <a:pt x="11908242" y="90483"/>
                  <a:pt x="11910525" y="92544"/>
                </a:cubicBezTo>
                <a:lnTo>
                  <a:pt x="11961177" y="136571"/>
                </a:lnTo>
                <a:cubicBezTo>
                  <a:pt x="11962282" y="137528"/>
                  <a:pt x="11963533" y="137970"/>
                  <a:pt x="11964859" y="137970"/>
                </a:cubicBezTo>
                <a:cubicBezTo>
                  <a:pt x="11966404" y="137970"/>
                  <a:pt x="11967951" y="137307"/>
                  <a:pt x="11969055" y="136056"/>
                </a:cubicBezTo>
                <a:close/>
                <a:moveTo>
                  <a:pt x="11918918" y="91293"/>
                </a:moveTo>
                <a:cubicBezTo>
                  <a:pt x="11920537" y="88642"/>
                  <a:pt x="11919727" y="85256"/>
                  <a:pt x="11917151" y="83636"/>
                </a:cubicBezTo>
                <a:lnTo>
                  <a:pt x="11857516" y="46603"/>
                </a:lnTo>
                <a:cubicBezTo>
                  <a:pt x="11854939" y="44984"/>
                  <a:pt x="11851479" y="45794"/>
                  <a:pt x="11849859" y="48370"/>
                </a:cubicBezTo>
                <a:cubicBezTo>
                  <a:pt x="11848240" y="51021"/>
                  <a:pt x="11849049" y="54408"/>
                  <a:pt x="11851626" y="56027"/>
                </a:cubicBezTo>
                <a:lnTo>
                  <a:pt x="11911261" y="93060"/>
                </a:lnTo>
                <a:cubicBezTo>
                  <a:pt x="11912218" y="93649"/>
                  <a:pt x="11913249" y="93870"/>
                  <a:pt x="11914206" y="93870"/>
                </a:cubicBezTo>
                <a:cubicBezTo>
                  <a:pt x="11916046" y="93943"/>
                  <a:pt x="11917887" y="92986"/>
                  <a:pt x="11918918" y="91293"/>
                </a:cubicBezTo>
                <a:close/>
                <a:moveTo>
                  <a:pt x="11859724" y="53303"/>
                </a:moveTo>
                <a:cubicBezTo>
                  <a:pt x="11860829" y="50432"/>
                  <a:pt x="11859357" y="47192"/>
                  <a:pt x="11856485" y="46162"/>
                </a:cubicBezTo>
                <a:lnTo>
                  <a:pt x="11789267" y="20983"/>
                </a:lnTo>
                <a:cubicBezTo>
                  <a:pt x="11786396" y="19878"/>
                  <a:pt x="11783156" y="21351"/>
                  <a:pt x="11782125" y="24222"/>
                </a:cubicBezTo>
                <a:cubicBezTo>
                  <a:pt x="11781022" y="27093"/>
                  <a:pt x="11782494" y="30333"/>
                  <a:pt x="11785365" y="31363"/>
                </a:cubicBezTo>
                <a:lnTo>
                  <a:pt x="11852583" y="56543"/>
                </a:lnTo>
                <a:cubicBezTo>
                  <a:pt x="11853246" y="56763"/>
                  <a:pt x="11853908" y="56911"/>
                  <a:pt x="11854571" y="56911"/>
                </a:cubicBezTo>
                <a:cubicBezTo>
                  <a:pt x="11856779" y="56911"/>
                  <a:pt x="11858915" y="55512"/>
                  <a:pt x="11859724" y="53303"/>
                </a:cubicBezTo>
                <a:close/>
                <a:moveTo>
                  <a:pt x="11792801" y="27093"/>
                </a:moveTo>
                <a:cubicBezTo>
                  <a:pt x="11793316" y="24075"/>
                  <a:pt x="11791255" y="21203"/>
                  <a:pt x="11788237" y="20688"/>
                </a:cubicBezTo>
                <a:lnTo>
                  <a:pt x="11731620" y="10970"/>
                </a:lnTo>
                <a:cubicBezTo>
                  <a:pt x="11728676" y="10528"/>
                  <a:pt x="11725731" y="12516"/>
                  <a:pt x="11725215" y="15534"/>
                </a:cubicBezTo>
                <a:cubicBezTo>
                  <a:pt x="11724700" y="18553"/>
                  <a:pt x="11726761" y="21424"/>
                  <a:pt x="11729779" y="21940"/>
                </a:cubicBezTo>
                <a:lnTo>
                  <a:pt x="11786396" y="31658"/>
                </a:lnTo>
                <a:cubicBezTo>
                  <a:pt x="11786690" y="31732"/>
                  <a:pt x="11787058" y="31732"/>
                  <a:pt x="11787353" y="31732"/>
                </a:cubicBezTo>
                <a:cubicBezTo>
                  <a:pt x="11790003" y="31732"/>
                  <a:pt x="11792359" y="29817"/>
                  <a:pt x="11792801" y="27093"/>
                </a:cubicBezTo>
                <a:close/>
                <a:moveTo>
                  <a:pt x="11736258" y="17007"/>
                </a:moveTo>
                <a:cubicBezTo>
                  <a:pt x="11736553" y="13915"/>
                  <a:pt x="11734270" y="11191"/>
                  <a:pt x="11731252" y="10970"/>
                </a:cubicBezTo>
                <a:lnTo>
                  <a:pt x="11719767" y="9866"/>
                </a:lnTo>
                <a:cubicBezTo>
                  <a:pt x="11716675" y="9497"/>
                  <a:pt x="11713951" y="11853"/>
                  <a:pt x="11713730" y="14872"/>
                </a:cubicBezTo>
                <a:cubicBezTo>
                  <a:pt x="11713435" y="17964"/>
                  <a:pt x="11715718" y="20688"/>
                  <a:pt x="11718736" y="20909"/>
                </a:cubicBezTo>
                <a:lnTo>
                  <a:pt x="11730221" y="22013"/>
                </a:lnTo>
                <a:cubicBezTo>
                  <a:pt x="11730443" y="22013"/>
                  <a:pt x="11730589" y="22013"/>
                  <a:pt x="11730810" y="22013"/>
                </a:cubicBezTo>
                <a:cubicBezTo>
                  <a:pt x="11733534" y="22013"/>
                  <a:pt x="11735964" y="19878"/>
                  <a:pt x="11736258" y="17007"/>
                </a:cubicBezTo>
                <a:close/>
                <a:moveTo>
                  <a:pt x="11647837" y="25106"/>
                </a:moveTo>
                <a:lnTo>
                  <a:pt x="11719546" y="20983"/>
                </a:lnTo>
                <a:cubicBezTo>
                  <a:pt x="11722638" y="20835"/>
                  <a:pt x="11724994" y="18185"/>
                  <a:pt x="11724773" y="15093"/>
                </a:cubicBezTo>
                <a:cubicBezTo>
                  <a:pt x="11724626" y="12001"/>
                  <a:pt x="11722123" y="9350"/>
                  <a:pt x="11718883" y="9866"/>
                </a:cubicBezTo>
                <a:lnTo>
                  <a:pt x="11647174" y="13988"/>
                </a:lnTo>
                <a:cubicBezTo>
                  <a:pt x="11644082" y="14136"/>
                  <a:pt x="11641726" y="16786"/>
                  <a:pt x="11641947" y="19878"/>
                </a:cubicBezTo>
                <a:cubicBezTo>
                  <a:pt x="11642095" y="22823"/>
                  <a:pt x="11644598" y="25179"/>
                  <a:pt x="11647543" y="25106"/>
                </a:cubicBezTo>
                <a:cubicBezTo>
                  <a:pt x="11647616" y="25106"/>
                  <a:pt x="11647690" y="25106"/>
                  <a:pt x="11647837" y="25106"/>
                </a:cubicBezTo>
                <a:close/>
                <a:moveTo>
                  <a:pt x="11568324" y="38505"/>
                </a:moveTo>
                <a:lnTo>
                  <a:pt x="11648426" y="25032"/>
                </a:lnTo>
                <a:cubicBezTo>
                  <a:pt x="11651444" y="24517"/>
                  <a:pt x="11653506" y="21645"/>
                  <a:pt x="11652991" y="18627"/>
                </a:cubicBezTo>
                <a:cubicBezTo>
                  <a:pt x="11652475" y="15608"/>
                  <a:pt x="11649457" y="13547"/>
                  <a:pt x="11646586" y="14062"/>
                </a:cubicBezTo>
                <a:lnTo>
                  <a:pt x="11566484" y="27535"/>
                </a:lnTo>
                <a:cubicBezTo>
                  <a:pt x="11563465" y="28050"/>
                  <a:pt x="11561403" y="30922"/>
                  <a:pt x="11561919" y="33940"/>
                </a:cubicBezTo>
                <a:cubicBezTo>
                  <a:pt x="11562360" y="36664"/>
                  <a:pt x="11564790" y="38579"/>
                  <a:pt x="11567441" y="38579"/>
                </a:cubicBezTo>
                <a:cubicBezTo>
                  <a:pt x="11567661" y="38579"/>
                  <a:pt x="11568029" y="38579"/>
                  <a:pt x="11568324" y="38505"/>
                </a:cubicBezTo>
                <a:close/>
                <a:moveTo>
                  <a:pt x="11572889" y="34014"/>
                </a:moveTo>
                <a:cubicBezTo>
                  <a:pt x="11573477" y="30995"/>
                  <a:pt x="11571416" y="28050"/>
                  <a:pt x="11568398" y="27535"/>
                </a:cubicBezTo>
                <a:lnTo>
                  <a:pt x="11512443" y="17081"/>
                </a:lnTo>
                <a:cubicBezTo>
                  <a:pt x="11509573" y="16565"/>
                  <a:pt x="11506554" y="18479"/>
                  <a:pt x="11505966" y="21572"/>
                </a:cubicBezTo>
                <a:cubicBezTo>
                  <a:pt x="11505376" y="24590"/>
                  <a:pt x="11507364" y="27535"/>
                  <a:pt x="11510456" y="28050"/>
                </a:cubicBezTo>
                <a:lnTo>
                  <a:pt x="11566410" y="38505"/>
                </a:lnTo>
                <a:cubicBezTo>
                  <a:pt x="11566777" y="38579"/>
                  <a:pt x="11567146" y="38579"/>
                  <a:pt x="11567514" y="38579"/>
                </a:cubicBezTo>
                <a:cubicBezTo>
                  <a:pt x="11570017" y="38579"/>
                  <a:pt x="11572373" y="36664"/>
                  <a:pt x="11572889" y="34014"/>
                </a:cubicBezTo>
                <a:close/>
                <a:moveTo>
                  <a:pt x="11437643" y="52714"/>
                </a:moveTo>
                <a:lnTo>
                  <a:pt x="11513180" y="27830"/>
                </a:lnTo>
                <a:cubicBezTo>
                  <a:pt x="11516125" y="26872"/>
                  <a:pt x="11517671" y="23707"/>
                  <a:pt x="11516714" y="20762"/>
                </a:cubicBezTo>
                <a:cubicBezTo>
                  <a:pt x="11515757" y="17817"/>
                  <a:pt x="11512591" y="16197"/>
                  <a:pt x="11509647" y="17228"/>
                </a:cubicBezTo>
                <a:lnTo>
                  <a:pt x="11434109" y="42112"/>
                </a:lnTo>
                <a:cubicBezTo>
                  <a:pt x="11431164" y="43070"/>
                  <a:pt x="11429617" y="46235"/>
                  <a:pt x="11430575" y="49180"/>
                </a:cubicBezTo>
                <a:cubicBezTo>
                  <a:pt x="11431311" y="51536"/>
                  <a:pt x="11433520" y="53009"/>
                  <a:pt x="11435876" y="53009"/>
                </a:cubicBezTo>
                <a:cubicBezTo>
                  <a:pt x="11436465" y="53009"/>
                  <a:pt x="11437053" y="52935"/>
                  <a:pt x="11437643" y="52714"/>
                </a:cubicBezTo>
                <a:close/>
                <a:moveTo>
                  <a:pt x="11385665" y="55512"/>
                </a:moveTo>
                <a:lnTo>
                  <a:pt x="11436170" y="53009"/>
                </a:lnTo>
                <a:cubicBezTo>
                  <a:pt x="11439262" y="52861"/>
                  <a:pt x="11441618" y="50211"/>
                  <a:pt x="11441472" y="47192"/>
                </a:cubicBezTo>
                <a:cubicBezTo>
                  <a:pt x="11441324" y="44100"/>
                  <a:pt x="11438674" y="41965"/>
                  <a:pt x="11435655" y="41892"/>
                </a:cubicBezTo>
                <a:lnTo>
                  <a:pt x="11385150" y="44395"/>
                </a:lnTo>
                <a:cubicBezTo>
                  <a:pt x="11382057" y="44542"/>
                  <a:pt x="11379702" y="47192"/>
                  <a:pt x="11379849" y="50211"/>
                </a:cubicBezTo>
                <a:cubicBezTo>
                  <a:pt x="11379995" y="53230"/>
                  <a:pt x="11382499" y="55512"/>
                  <a:pt x="11385443" y="55512"/>
                </a:cubicBezTo>
                <a:cubicBezTo>
                  <a:pt x="11385517" y="55512"/>
                  <a:pt x="11385591" y="55512"/>
                  <a:pt x="11385665" y="55512"/>
                </a:cubicBezTo>
                <a:close/>
                <a:moveTo>
                  <a:pt x="11333245" y="73034"/>
                </a:moveTo>
                <a:lnTo>
                  <a:pt x="11387138" y="55217"/>
                </a:lnTo>
                <a:cubicBezTo>
                  <a:pt x="11390082" y="54260"/>
                  <a:pt x="11391628" y="51094"/>
                  <a:pt x="11390671" y="48150"/>
                </a:cubicBezTo>
                <a:cubicBezTo>
                  <a:pt x="11389714" y="45205"/>
                  <a:pt x="11386548" y="43659"/>
                  <a:pt x="11383603" y="44616"/>
                </a:cubicBezTo>
                <a:lnTo>
                  <a:pt x="11329711" y="62432"/>
                </a:lnTo>
                <a:cubicBezTo>
                  <a:pt x="11326766" y="63390"/>
                  <a:pt x="11325220" y="66555"/>
                  <a:pt x="11326177" y="69500"/>
                </a:cubicBezTo>
                <a:cubicBezTo>
                  <a:pt x="11326987" y="71856"/>
                  <a:pt x="11329122" y="73329"/>
                  <a:pt x="11331478" y="73329"/>
                </a:cubicBezTo>
                <a:cubicBezTo>
                  <a:pt x="11332067" y="73329"/>
                  <a:pt x="11332656" y="73181"/>
                  <a:pt x="11333245" y="73034"/>
                </a:cubicBezTo>
                <a:close/>
                <a:moveTo>
                  <a:pt x="11309612" y="87317"/>
                </a:moveTo>
                <a:lnTo>
                  <a:pt x="11334349" y="72519"/>
                </a:lnTo>
                <a:cubicBezTo>
                  <a:pt x="11337000" y="70973"/>
                  <a:pt x="11337883" y="67512"/>
                  <a:pt x="11336264" y="64862"/>
                </a:cubicBezTo>
                <a:cubicBezTo>
                  <a:pt x="11334644" y="62212"/>
                  <a:pt x="11331183" y="61328"/>
                  <a:pt x="11328607" y="62948"/>
                </a:cubicBezTo>
                <a:lnTo>
                  <a:pt x="11303869" y="77746"/>
                </a:lnTo>
                <a:cubicBezTo>
                  <a:pt x="11301219" y="79292"/>
                  <a:pt x="11300336" y="82752"/>
                  <a:pt x="11301955" y="85403"/>
                </a:cubicBezTo>
                <a:cubicBezTo>
                  <a:pt x="11302986" y="87170"/>
                  <a:pt x="11304900" y="88127"/>
                  <a:pt x="11306741" y="88127"/>
                </a:cubicBezTo>
                <a:cubicBezTo>
                  <a:pt x="11307772" y="88053"/>
                  <a:pt x="11308729" y="87832"/>
                  <a:pt x="11309612" y="87317"/>
                </a:cubicBezTo>
                <a:close/>
                <a:moveTo>
                  <a:pt x="11284654" y="102042"/>
                </a:moveTo>
                <a:lnTo>
                  <a:pt x="11309538" y="87317"/>
                </a:lnTo>
                <a:cubicBezTo>
                  <a:pt x="11312189" y="85771"/>
                  <a:pt x="11313072" y="82311"/>
                  <a:pt x="11311526" y="79660"/>
                </a:cubicBezTo>
                <a:cubicBezTo>
                  <a:pt x="11309980" y="77010"/>
                  <a:pt x="11306520" y="76126"/>
                  <a:pt x="11303869" y="77672"/>
                </a:cubicBezTo>
                <a:lnTo>
                  <a:pt x="11278985" y="92397"/>
                </a:lnTo>
                <a:cubicBezTo>
                  <a:pt x="11276334" y="93943"/>
                  <a:pt x="11275451" y="97403"/>
                  <a:pt x="11276997" y="100054"/>
                </a:cubicBezTo>
                <a:cubicBezTo>
                  <a:pt x="11278028" y="101821"/>
                  <a:pt x="11279942" y="102778"/>
                  <a:pt x="11281856" y="102778"/>
                </a:cubicBezTo>
                <a:cubicBezTo>
                  <a:pt x="11282813" y="102778"/>
                  <a:pt x="11283770" y="102557"/>
                  <a:pt x="11284654" y="102042"/>
                </a:cubicBezTo>
                <a:close/>
                <a:moveTo>
                  <a:pt x="11257119" y="126043"/>
                </a:moveTo>
                <a:lnTo>
                  <a:pt x="11285464" y="101379"/>
                </a:lnTo>
                <a:cubicBezTo>
                  <a:pt x="11287820" y="99391"/>
                  <a:pt x="11288040" y="95857"/>
                  <a:pt x="11286052" y="93501"/>
                </a:cubicBezTo>
                <a:cubicBezTo>
                  <a:pt x="11284065" y="91146"/>
                  <a:pt x="11280530" y="90925"/>
                  <a:pt x="11278175" y="92912"/>
                </a:cubicBezTo>
                <a:lnTo>
                  <a:pt x="11249830" y="117576"/>
                </a:lnTo>
                <a:cubicBezTo>
                  <a:pt x="11247474" y="119564"/>
                  <a:pt x="11247254" y="123098"/>
                  <a:pt x="11249241" y="125454"/>
                </a:cubicBezTo>
                <a:cubicBezTo>
                  <a:pt x="11250345" y="126706"/>
                  <a:pt x="11251892" y="127368"/>
                  <a:pt x="11253511" y="127368"/>
                </a:cubicBezTo>
                <a:cubicBezTo>
                  <a:pt x="11254836" y="127442"/>
                  <a:pt x="11256088" y="127000"/>
                  <a:pt x="11257119" y="126043"/>
                </a:cubicBezTo>
                <a:close/>
                <a:moveTo>
                  <a:pt x="11253143" y="129577"/>
                </a:moveTo>
                <a:lnTo>
                  <a:pt x="11257119" y="126117"/>
                </a:lnTo>
                <a:cubicBezTo>
                  <a:pt x="11259401" y="124055"/>
                  <a:pt x="11259695" y="120595"/>
                  <a:pt x="11257634" y="118239"/>
                </a:cubicBezTo>
                <a:cubicBezTo>
                  <a:pt x="11255647" y="115883"/>
                  <a:pt x="11252112" y="115662"/>
                  <a:pt x="11249756" y="117723"/>
                </a:cubicBezTo>
                <a:lnTo>
                  <a:pt x="11245781" y="121184"/>
                </a:lnTo>
                <a:cubicBezTo>
                  <a:pt x="11243499" y="123245"/>
                  <a:pt x="11243204" y="126706"/>
                  <a:pt x="11245266" y="129061"/>
                </a:cubicBezTo>
                <a:cubicBezTo>
                  <a:pt x="11246370" y="130313"/>
                  <a:pt x="11247916" y="130976"/>
                  <a:pt x="11249535" y="130976"/>
                </a:cubicBezTo>
                <a:cubicBezTo>
                  <a:pt x="11250861" y="130902"/>
                  <a:pt x="11252112" y="130460"/>
                  <a:pt x="11253143" y="129577"/>
                </a:cubicBezTo>
                <a:close/>
                <a:moveTo>
                  <a:pt x="11207571" y="161677"/>
                </a:moveTo>
                <a:lnTo>
                  <a:pt x="11252702" y="129945"/>
                </a:lnTo>
                <a:cubicBezTo>
                  <a:pt x="11255205" y="128178"/>
                  <a:pt x="11255793" y="124718"/>
                  <a:pt x="11254026" y="122141"/>
                </a:cubicBezTo>
                <a:cubicBezTo>
                  <a:pt x="11252259" y="119638"/>
                  <a:pt x="11248799" y="119049"/>
                  <a:pt x="11246223" y="120816"/>
                </a:cubicBezTo>
                <a:lnTo>
                  <a:pt x="11201092" y="152547"/>
                </a:lnTo>
                <a:cubicBezTo>
                  <a:pt x="11198589" y="154314"/>
                  <a:pt x="11197999" y="157775"/>
                  <a:pt x="11199766" y="160351"/>
                </a:cubicBezTo>
                <a:cubicBezTo>
                  <a:pt x="11200871" y="161897"/>
                  <a:pt x="11202637" y="162707"/>
                  <a:pt x="11204331" y="162707"/>
                </a:cubicBezTo>
                <a:cubicBezTo>
                  <a:pt x="11205509" y="162634"/>
                  <a:pt x="11206613" y="162339"/>
                  <a:pt x="11207571" y="161677"/>
                </a:cubicBezTo>
                <a:close/>
                <a:moveTo>
                  <a:pt x="11204773" y="181481"/>
                </a:moveTo>
                <a:cubicBezTo>
                  <a:pt x="11207864" y="181408"/>
                  <a:pt x="11210295" y="178904"/>
                  <a:pt x="11210221" y="175812"/>
                </a:cubicBezTo>
                <a:lnTo>
                  <a:pt x="11209926" y="156965"/>
                </a:lnTo>
                <a:cubicBezTo>
                  <a:pt x="11209852" y="153872"/>
                  <a:pt x="11207349" y="151443"/>
                  <a:pt x="11204331" y="151517"/>
                </a:cubicBezTo>
                <a:cubicBezTo>
                  <a:pt x="11204331" y="151517"/>
                  <a:pt x="11204331" y="151517"/>
                  <a:pt x="11204257" y="151517"/>
                </a:cubicBezTo>
                <a:cubicBezTo>
                  <a:pt x="11201165" y="151590"/>
                  <a:pt x="11198735" y="154093"/>
                  <a:pt x="11198809" y="157186"/>
                </a:cubicBezTo>
                <a:lnTo>
                  <a:pt x="11199104" y="176033"/>
                </a:lnTo>
                <a:cubicBezTo>
                  <a:pt x="11199177" y="179052"/>
                  <a:pt x="11201680" y="181555"/>
                  <a:pt x="11204773" y="181481"/>
                </a:cubicBezTo>
                <a:cubicBezTo>
                  <a:pt x="11204773" y="181481"/>
                  <a:pt x="11204773" y="181481"/>
                  <a:pt x="11204773" y="181481"/>
                </a:cubicBezTo>
                <a:close/>
                <a:moveTo>
                  <a:pt x="11226639" y="197016"/>
                </a:moveTo>
                <a:cubicBezTo>
                  <a:pt x="11228774" y="194807"/>
                  <a:pt x="11228700" y="191273"/>
                  <a:pt x="11226491" y="189138"/>
                </a:cubicBezTo>
                <a:lnTo>
                  <a:pt x="11208528" y="171910"/>
                </a:lnTo>
                <a:cubicBezTo>
                  <a:pt x="11206319" y="169775"/>
                  <a:pt x="11202785" y="169849"/>
                  <a:pt x="11200649" y="172057"/>
                </a:cubicBezTo>
                <a:cubicBezTo>
                  <a:pt x="11198515" y="174266"/>
                  <a:pt x="11198589" y="177800"/>
                  <a:pt x="11200797" y="179935"/>
                </a:cubicBezTo>
                <a:lnTo>
                  <a:pt x="11218761" y="197163"/>
                </a:lnTo>
                <a:cubicBezTo>
                  <a:pt x="11219865" y="198194"/>
                  <a:pt x="11221264" y="198709"/>
                  <a:pt x="11222663" y="198709"/>
                </a:cubicBezTo>
                <a:cubicBezTo>
                  <a:pt x="11224136" y="198709"/>
                  <a:pt x="11225608" y="198194"/>
                  <a:pt x="11226639" y="197016"/>
                </a:cubicBezTo>
                <a:close/>
                <a:moveTo>
                  <a:pt x="11255426" y="218587"/>
                </a:moveTo>
                <a:cubicBezTo>
                  <a:pt x="11257340" y="216158"/>
                  <a:pt x="11256898" y="212624"/>
                  <a:pt x="11254468" y="210783"/>
                </a:cubicBezTo>
                <a:lnTo>
                  <a:pt x="11226124" y="188770"/>
                </a:lnTo>
                <a:cubicBezTo>
                  <a:pt x="11223694" y="186929"/>
                  <a:pt x="11220233" y="187297"/>
                  <a:pt x="11218319" y="189727"/>
                </a:cubicBezTo>
                <a:cubicBezTo>
                  <a:pt x="11216405" y="192157"/>
                  <a:pt x="11216847" y="195690"/>
                  <a:pt x="11219276" y="197531"/>
                </a:cubicBezTo>
                <a:lnTo>
                  <a:pt x="11247621" y="219544"/>
                </a:lnTo>
                <a:cubicBezTo>
                  <a:pt x="11248652" y="220354"/>
                  <a:pt x="11249904" y="220722"/>
                  <a:pt x="11251081" y="220722"/>
                </a:cubicBezTo>
                <a:cubicBezTo>
                  <a:pt x="11252702" y="220722"/>
                  <a:pt x="11254321" y="219986"/>
                  <a:pt x="11255426" y="218587"/>
                </a:cubicBezTo>
                <a:close/>
                <a:moveTo>
                  <a:pt x="11290176" y="244429"/>
                </a:moveTo>
                <a:cubicBezTo>
                  <a:pt x="11292016" y="241926"/>
                  <a:pt x="11291501" y="238466"/>
                  <a:pt x="11289071" y="236625"/>
                </a:cubicBezTo>
                <a:lnTo>
                  <a:pt x="11254395" y="210636"/>
                </a:lnTo>
                <a:cubicBezTo>
                  <a:pt x="11251966" y="208795"/>
                  <a:pt x="11248431" y="209311"/>
                  <a:pt x="11246590" y="211740"/>
                </a:cubicBezTo>
                <a:cubicBezTo>
                  <a:pt x="11244750" y="214244"/>
                  <a:pt x="11245266" y="217704"/>
                  <a:pt x="11247695" y="219544"/>
                </a:cubicBezTo>
                <a:lnTo>
                  <a:pt x="11282371" y="245533"/>
                </a:lnTo>
                <a:cubicBezTo>
                  <a:pt x="11283402" y="246270"/>
                  <a:pt x="11284580" y="246638"/>
                  <a:pt x="11285758" y="246638"/>
                </a:cubicBezTo>
                <a:cubicBezTo>
                  <a:pt x="11287378" y="246711"/>
                  <a:pt x="11289071" y="245901"/>
                  <a:pt x="11290176" y="244429"/>
                </a:cubicBezTo>
                <a:close/>
                <a:moveTo>
                  <a:pt x="11327649" y="273657"/>
                </a:moveTo>
                <a:cubicBezTo>
                  <a:pt x="11329564" y="271228"/>
                  <a:pt x="11329122" y="267694"/>
                  <a:pt x="11326692" y="265853"/>
                </a:cubicBezTo>
                <a:lnTo>
                  <a:pt x="11289145" y="236699"/>
                </a:lnTo>
                <a:cubicBezTo>
                  <a:pt x="11286715" y="234858"/>
                  <a:pt x="11283255" y="235226"/>
                  <a:pt x="11281341" y="237656"/>
                </a:cubicBezTo>
                <a:cubicBezTo>
                  <a:pt x="11279427" y="240085"/>
                  <a:pt x="11279868" y="243619"/>
                  <a:pt x="11282298" y="245460"/>
                </a:cubicBezTo>
                <a:lnTo>
                  <a:pt x="11319846" y="274615"/>
                </a:lnTo>
                <a:cubicBezTo>
                  <a:pt x="11320877" y="275424"/>
                  <a:pt x="11322128" y="275792"/>
                  <a:pt x="11323306" y="275792"/>
                </a:cubicBezTo>
                <a:cubicBezTo>
                  <a:pt x="11324925" y="275866"/>
                  <a:pt x="11326545" y="275130"/>
                  <a:pt x="11327649" y="273657"/>
                </a:cubicBezTo>
                <a:close/>
                <a:moveTo>
                  <a:pt x="11365713" y="304506"/>
                </a:moveTo>
                <a:cubicBezTo>
                  <a:pt x="11367627" y="302150"/>
                  <a:pt x="11367259" y="298616"/>
                  <a:pt x="11364903" y="296701"/>
                </a:cubicBezTo>
                <a:lnTo>
                  <a:pt x="11326840" y="266001"/>
                </a:lnTo>
                <a:cubicBezTo>
                  <a:pt x="11324410" y="264086"/>
                  <a:pt x="11320950" y="264455"/>
                  <a:pt x="11319036" y="266810"/>
                </a:cubicBezTo>
                <a:cubicBezTo>
                  <a:pt x="11317122" y="269240"/>
                  <a:pt x="11317489" y="272700"/>
                  <a:pt x="11319846" y="274615"/>
                </a:cubicBezTo>
                <a:lnTo>
                  <a:pt x="11357908" y="305315"/>
                </a:lnTo>
                <a:cubicBezTo>
                  <a:pt x="11358939" y="306125"/>
                  <a:pt x="11360191" y="306567"/>
                  <a:pt x="11361443" y="306567"/>
                </a:cubicBezTo>
                <a:cubicBezTo>
                  <a:pt x="11362989" y="306567"/>
                  <a:pt x="11364608" y="305831"/>
                  <a:pt x="11365713" y="304506"/>
                </a:cubicBezTo>
                <a:close/>
                <a:moveTo>
                  <a:pt x="11402009" y="335206"/>
                </a:moveTo>
                <a:cubicBezTo>
                  <a:pt x="11403997" y="332850"/>
                  <a:pt x="11403703" y="329317"/>
                  <a:pt x="11401346" y="327329"/>
                </a:cubicBezTo>
                <a:lnTo>
                  <a:pt x="11364977" y="296701"/>
                </a:lnTo>
                <a:cubicBezTo>
                  <a:pt x="11362620" y="294714"/>
                  <a:pt x="11359087" y="295008"/>
                  <a:pt x="11357099" y="297364"/>
                </a:cubicBezTo>
                <a:cubicBezTo>
                  <a:pt x="11355111" y="299720"/>
                  <a:pt x="11355406" y="303254"/>
                  <a:pt x="11357762" y="305242"/>
                </a:cubicBezTo>
                <a:lnTo>
                  <a:pt x="11394205" y="335869"/>
                </a:lnTo>
                <a:cubicBezTo>
                  <a:pt x="11395236" y="336753"/>
                  <a:pt x="11396561" y="337194"/>
                  <a:pt x="11397813" y="337194"/>
                </a:cubicBezTo>
                <a:cubicBezTo>
                  <a:pt x="11399358" y="337194"/>
                  <a:pt x="11400905" y="336532"/>
                  <a:pt x="11402009" y="335206"/>
                </a:cubicBezTo>
                <a:close/>
                <a:moveTo>
                  <a:pt x="11434624" y="364140"/>
                </a:moveTo>
                <a:cubicBezTo>
                  <a:pt x="11436686" y="361858"/>
                  <a:pt x="11436465" y="358324"/>
                  <a:pt x="11434109" y="356263"/>
                </a:cubicBezTo>
                <a:lnTo>
                  <a:pt x="11401420" y="327402"/>
                </a:lnTo>
                <a:cubicBezTo>
                  <a:pt x="11399138" y="325341"/>
                  <a:pt x="11395604" y="325562"/>
                  <a:pt x="11393543" y="327918"/>
                </a:cubicBezTo>
                <a:cubicBezTo>
                  <a:pt x="11391481" y="330200"/>
                  <a:pt x="11391702" y="333734"/>
                  <a:pt x="11394058" y="335795"/>
                </a:cubicBezTo>
                <a:lnTo>
                  <a:pt x="11426821" y="364656"/>
                </a:lnTo>
                <a:cubicBezTo>
                  <a:pt x="11427851" y="365613"/>
                  <a:pt x="11429250" y="366055"/>
                  <a:pt x="11430575" y="366055"/>
                </a:cubicBezTo>
                <a:cubicBezTo>
                  <a:pt x="11432048" y="366055"/>
                  <a:pt x="11433593" y="365392"/>
                  <a:pt x="11434624" y="364140"/>
                </a:cubicBezTo>
                <a:close/>
                <a:moveTo>
                  <a:pt x="11461202" y="389761"/>
                </a:moveTo>
                <a:cubicBezTo>
                  <a:pt x="11463337" y="387553"/>
                  <a:pt x="11463264" y="384019"/>
                  <a:pt x="11460981" y="381884"/>
                </a:cubicBezTo>
                <a:lnTo>
                  <a:pt x="11434256" y="356410"/>
                </a:lnTo>
                <a:cubicBezTo>
                  <a:pt x="11432048" y="354275"/>
                  <a:pt x="11428514" y="354348"/>
                  <a:pt x="11426378" y="356631"/>
                </a:cubicBezTo>
                <a:cubicBezTo>
                  <a:pt x="11424243" y="358839"/>
                  <a:pt x="11424317" y="362373"/>
                  <a:pt x="11426599" y="364508"/>
                </a:cubicBezTo>
                <a:lnTo>
                  <a:pt x="11453325" y="389982"/>
                </a:lnTo>
                <a:cubicBezTo>
                  <a:pt x="11454429" y="391013"/>
                  <a:pt x="11455828" y="391528"/>
                  <a:pt x="11457226" y="391528"/>
                </a:cubicBezTo>
                <a:cubicBezTo>
                  <a:pt x="11458699" y="391528"/>
                  <a:pt x="11460098" y="390939"/>
                  <a:pt x="11461202" y="389761"/>
                </a:cubicBezTo>
                <a:close/>
                <a:moveTo>
                  <a:pt x="11486455" y="412805"/>
                </a:moveTo>
                <a:cubicBezTo>
                  <a:pt x="11488516" y="410523"/>
                  <a:pt x="11488369" y="406989"/>
                  <a:pt x="11486087" y="404928"/>
                </a:cubicBezTo>
                <a:lnTo>
                  <a:pt x="11460907" y="381810"/>
                </a:lnTo>
                <a:cubicBezTo>
                  <a:pt x="11458625" y="379748"/>
                  <a:pt x="11455092" y="379896"/>
                  <a:pt x="11453030" y="382178"/>
                </a:cubicBezTo>
                <a:cubicBezTo>
                  <a:pt x="11450968" y="384460"/>
                  <a:pt x="11451116" y="387994"/>
                  <a:pt x="11453398" y="390056"/>
                </a:cubicBezTo>
                <a:lnTo>
                  <a:pt x="11478577" y="413173"/>
                </a:lnTo>
                <a:cubicBezTo>
                  <a:pt x="11479682" y="414204"/>
                  <a:pt x="11481007" y="414646"/>
                  <a:pt x="11482406" y="414646"/>
                </a:cubicBezTo>
                <a:cubicBezTo>
                  <a:pt x="11483879" y="414646"/>
                  <a:pt x="11485351" y="413983"/>
                  <a:pt x="11486455" y="412805"/>
                </a:cubicBezTo>
                <a:close/>
                <a:moveTo>
                  <a:pt x="11514726" y="434377"/>
                </a:moveTo>
                <a:cubicBezTo>
                  <a:pt x="11516641" y="431947"/>
                  <a:pt x="11516198" y="428413"/>
                  <a:pt x="11513769" y="426573"/>
                </a:cubicBezTo>
                <a:lnTo>
                  <a:pt x="11485792" y="404707"/>
                </a:lnTo>
                <a:cubicBezTo>
                  <a:pt x="11483363" y="402793"/>
                  <a:pt x="11479903" y="403234"/>
                  <a:pt x="11477988" y="405664"/>
                </a:cubicBezTo>
                <a:cubicBezTo>
                  <a:pt x="11476074" y="408093"/>
                  <a:pt x="11476516" y="411627"/>
                  <a:pt x="11478945" y="413468"/>
                </a:cubicBezTo>
                <a:lnTo>
                  <a:pt x="11506922" y="435334"/>
                </a:lnTo>
                <a:cubicBezTo>
                  <a:pt x="11507953" y="436144"/>
                  <a:pt x="11509205" y="436512"/>
                  <a:pt x="11510383" y="436512"/>
                </a:cubicBezTo>
                <a:cubicBezTo>
                  <a:pt x="11512076" y="436512"/>
                  <a:pt x="11513695" y="435776"/>
                  <a:pt x="11514726" y="434377"/>
                </a:cubicBezTo>
                <a:close/>
                <a:moveTo>
                  <a:pt x="11555514" y="448586"/>
                </a:moveTo>
                <a:cubicBezTo>
                  <a:pt x="11556617" y="445715"/>
                  <a:pt x="11555219" y="442475"/>
                  <a:pt x="11552348" y="441371"/>
                </a:cubicBezTo>
                <a:lnTo>
                  <a:pt x="11512371" y="425689"/>
                </a:lnTo>
                <a:cubicBezTo>
                  <a:pt x="11509499" y="424585"/>
                  <a:pt x="11506259" y="425984"/>
                  <a:pt x="11505155" y="428855"/>
                </a:cubicBezTo>
                <a:cubicBezTo>
                  <a:pt x="11504051" y="431726"/>
                  <a:pt x="11505450" y="434966"/>
                  <a:pt x="11508321" y="436070"/>
                </a:cubicBezTo>
                <a:lnTo>
                  <a:pt x="11548299" y="451752"/>
                </a:lnTo>
                <a:cubicBezTo>
                  <a:pt x="11548961" y="452046"/>
                  <a:pt x="11549697" y="452120"/>
                  <a:pt x="11550360" y="452120"/>
                </a:cubicBezTo>
                <a:cubicBezTo>
                  <a:pt x="11552569" y="452120"/>
                  <a:pt x="11554630" y="450795"/>
                  <a:pt x="11555514" y="448586"/>
                </a:cubicBezTo>
                <a:close/>
                <a:moveTo>
                  <a:pt x="11616327" y="451457"/>
                </a:moveTo>
                <a:cubicBezTo>
                  <a:pt x="11616547" y="448365"/>
                  <a:pt x="11614265" y="445715"/>
                  <a:pt x="11611172" y="445494"/>
                </a:cubicBezTo>
                <a:lnTo>
                  <a:pt x="11550728" y="441003"/>
                </a:lnTo>
                <a:cubicBezTo>
                  <a:pt x="11547857" y="440856"/>
                  <a:pt x="11544985" y="443064"/>
                  <a:pt x="11544764" y="446157"/>
                </a:cubicBezTo>
                <a:cubicBezTo>
                  <a:pt x="11544544" y="449249"/>
                  <a:pt x="11546826" y="451899"/>
                  <a:pt x="11549918" y="452120"/>
                </a:cubicBezTo>
                <a:lnTo>
                  <a:pt x="11610363" y="456611"/>
                </a:lnTo>
                <a:cubicBezTo>
                  <a:pt x="11610510" y="456611"/>
                  <a:pt x="11610657" y="456611"/>
                  <a:pt x="11610805" y="456611"/>
                </a:cubicBezTo>
                <a:cubicBezTo>
                  <a:pt x="11613675" y="456611"/>
                  <a:pt x="11616106" y="454402"/>
                  <a:pt x="11616327" y="451457"/>
                </a:cubicBezTo>
                <a:close/>
                <a:moveTo>
                  <a:pt x="11610805" y="456611"/>
                </a:moveTo>
                <a:lnTo>
                  <a:pt x="11686710" y="455654"/>
                </a:lnTo>
                <a:cubicBezTo>
                  <a:pt x="11689802" y="455654"/>
                  <a:pt x="11692232" y="453077"/>
                  <a:pt x="11692232" y="449985"/>
                </a:cubicBezTo>
                <a:cubicBezTo>
                  <a:pt x="11692232" y="446893"/>
                  <a:pt x="11689655" y="444463"/>
                  <a:pt x="11686636" y="444463"/>
                </a:cubicBezTo>
                <a:cubicBezTo>
                  <a:pt x="11686636" y="444463"/>
                  <a:pt x="11686636" y="444463"/>
                  <a:pt x="11686636" y="444463"/>
                </a:cubicBezTo>
                <a:lnTo>
                  <a:pt x="11610731" y="445420"/>
                </a:lnTo>
                <a:cubicBezTo>
                  <a:pt x="11607639" y="445420"/>
                  <a:pt x="11605209" y="447997"/>
                  <a:pt x="11605209" y="451089"/>
                </a:cubicBezTo>
                <a:cubicBezTo>
                  <a:pt x="11605209" y="454181"/>
                  <a:pt x="11607712" y="456685"/>
                  <a:pt x="11610805" y="456611"/>
                </a:cubicBezTo>
                <a:cubicBezTo>
                  <a:pt x="11610805" y="456611"/>
                  <a:pt x="11610805" y="456611"/>
                  <a:pt x="11610805" y="456611"/>
                </a:cubicBezTo>
                <a:close/>
                <a:moveTo>
                  <a:pt x="11778886" y="449470"/>
                </a:moveTo>
                <a:cubicBezTo>
                  <a:pt x="11778886" y="446377"/>
                  <a:pt x="11776383" y="443948"/>
                  <a:pt x="11773291" y="443948"/>
                </a:cubicBezTo>
                <a:lnTo>
                  <a:pt x="11686563" y="444537"/>
                </a:lnTo>
                <a:cubicBezTo>
                  <a:pt x="11683471" y="444537"/>
                  <a:pt x="11681041" y="447040"/>
                  <a:pt x="11681041" y="450132"/>
                </a:cubicBezTo>
                <a:cubicBezTo>
                  <a:pt x="11681041" y="453224"/>
                  <a:pt x="11683545" y="455654"/>
                  <a:pt x="11686636" y="455654"/>
                </a:cubicBezTo>
                <a:lnTo>
                  <a:pt x="11773365" y="455065"/>
                </a:lnTo>
                <a:cubicBezTo>
                  <a:pt x="11776457" y="455065"/>
                  <a:pt x="11778960" y="452562"/>
                  <a:pt x="11778886" y="449470"/>
                </a:cubicBezTo>
                <a:close/>
                <a:moveTo>
                  <a:pt x="11773438" y="455065"/>
                </a:moveTo>
                <a:lnTo>
                  <a:pt x="11863332" y="453298"/>
                </a:lnTo>
                <a:cubicBezTo>
                  <a:pt x="11866424" y="453224"/>
                  <a:pt x="11868854" y="450721"/>
                  <a:pt x="11868780" y="447629"/>
                </a:cubicBezTo>
                <a:cubicBezTo>
                  <a:pt x="11868706" y="444537"/>
                  <a:pt x="11866203" y="442107"/>
                  <a:pt x="11863184" y="442181"/>
                </a:cubicBezTo>
                <a:cubicBezTo>
                  <a:pt x="11863184" y="442181"/>
                  <a:pt x="11863111" y="442181"/>
                  <a:pt x="11863111" y="442181"/>
                </a:cubicBezTo>
                <a:lnTo>
                  <a:pt x="11773217" y="443948"/>
                </a:lnTo>
                <a:cubicBezTo>
                  <a:pt x="11770125" y="444022"/>
                  <a:pt x="11767695" y="446525"/>
                  <a:pt x="11767769" y="449617"/>
                </a:cubicBezTo>
                <a:cubicBezTo>
                  <a:pt x="11767843" y="452709"/>
                  <a:pt x="11770346" y="455139"/>
                  <a:pt x="11773438" y="455065"/>
                </a:cubicBezTo>
                <a:cubicBezTo>
                  <a:pt x="11773365" y="455065"/>
                  <a:pt x="11773438" y="455065"/>
                  <a:pt x="11773438" y="455065"/>
                </a:cubicBezTo>
                <a:close/>
                <a:moveTo>
                  <a:pt x="11863479" y="453372"/>
                </a:moveTo>
                <a:lnTo>
                  <a:pt x="11949324" y="449028"/>
                </a:lnTo>
                <a:cubicBezTo>
                  <a:pt x="11952416" y="448881"/>
                  <a:pt x="11954772" y="446230"/>
                  <a:pt x="11954625" y="443212"/>
                </a:cubicBezTo>
                <a:cubicBezTo>
                  <a:pt x="11954477" y="440119"/>
                  <a:pt x="11951901" y="437616"/>
                  <a:pt x="11948808" y="437911"/>
                </a:cubicBezTo>
                <a:lnTo>
                  <a:pt x="11862964" y="442255"/>
                </a:lnTo>
                <a:cubicBezTo>
                  <a:pt x="11859872" y="442402"/>
                  <a:pt x="11857516" y="445052"/>
                  <a:pt x="11857663" y="448071"/>
                </a:cubicBezTo>
                <a:cubicBezTo>
                  <a:pt x="11857810" y="451089"/>
                  <a:pt x="11860313" y="453372"/>
                  <a:pt x="11863258" y="453372"/>
                </a:cubicBezTo>
                <a:cubicBezTo>
                  <a:pt x="11863332" y="453372"/>
                  <a:pt x="11863406" y="453372"/>
                  <a:pt x="11863479" y="453372"/>
                </a:cubicBezTo>
                <a:close/>
                <a:moveTo>
                  <a:pt x="11949398" y="449028"/>
                </a:moveTo>
                <a:lnTo>
                  <a:pt x="12025745" y="444463"/>
                </a:lnTo>
                <a:cubicBezTo>
                  <a:pt x="12028837" y="444242"/>
                  <a:pt x="12031193" y="441666"/>
                  <a:pt x="12030972" y="438573"/>
                </a:cubicBezTo>
                <a:cubicBezTo>
                  <a:pt x="12030751" y="435481"/>
                  <a:pt x="12028322" y="432978"/>
                  <a:pt x="12025082" y="433346"/>
                </a:cubicBezTo>
                <a:lnTo>
                  <a:pt x="11948735" y="437911"/>
                </a:lnTo>
                <a:cubicBezTo>
                  <a:pt x="11945643" y="438132"/>
                  <a:pt x="11943287" y="440708"/>
                  <a:pt x="11943508" y="443801"/>
                </a:cubicBezTo>
                <a:cubicBezTo>
                  <a:pt x="11943655" y="446746"/>
                  <a:pt x="11946158" y="449028"/>
                  <a:pt x="11949103" y="449028"/>
                </a:cubicBezTo>
                <a:cubicBezTo>
                  <a:pt x="11949177" y="449028"/>
                  <a:pt x="11949324" y="449028"/>
                  <a:pt x="11949398" y="449028"/>
                </a:cubicBezTo>
                <a:close/>
                <a:moveTo>
                  <a:pt x="12025598" y="444463"/>
                </a:moveTo>
                <a:lnTo>
                  <a:pt x="12086778" y="442107"/>
                </a:lnTo>
                <a:cubicBezTo>
                  <a:pt x="12089871" y="441960"/>
                  <a:pt x="12092226" y="439383"/>
                  <a:pt x="12092153" y="436291"/>
                </a:cubicBezTo>
                <a:cubicBezTo>
                  <a:pt x="12092006" y="433199"/>
                  <a:pt x="12089429" y="430696"/>
                  <a:pt x="12086337" y="430917"/>
                </a:cubicBezTo>
                <a:lnTo>
                  <a:pt x="12025155" y="433273"/>
                </a:lnTo>
                <a:cubicBezTo>
                  <a:pt x="12022064" y="433420"/>
                  <a:pt x="12019707" y="435997"/>
                  <a:pt x="12019781" y="439089"/>
                </a:cubicBezTo>
                <a:cubicBezTo>
                  <a:pt x="12019929" y="442107"/>
                  <a:pt x="12022358" y="444463"/>
                  <a:pt x="12025377" y="444463"/>
                </a:cubicBezTo>
                <a:cubicBezTo>
                  <a:pt x="12025524" y="444463"/>
                  <a:pt x="12025598" y="444463"/>
                  <a:pt x="12025598" y="444463"/>
                </a:cubicBezTo>
                <a:close/>
                <a:moveTo>
                  <a:pt x="12087368" y="442034"/>
                </a:moveTo>
                <a:lnTo>
                  <a:pt x="12133014" y="435702"/>
                </a:lnTo>
                <a:cubicBezTo>
                  <a:pt x="12136032" y="435260"/>
                  <a:pt x="12138168" y="432463"/>
                  <a:pt x="12137799" y="429444"/>
                </a:cubicBezTo>
                <a:cubicBezTo>
                  <a:pt x="12137357" y="426352"/>
                  <a:pt x="12134487" y="424217"/>
                  <a:pt x="12131542" y="424659"/>
                </a:cubicBezTo>
                <a:lnTo>
                  <a:pt x="12085895" y="430990"/>
                </a:lnTo>
                <a:cubicBezTo>
                  <a:pt x="12082877" y="431432"/>
                  <a:pt x="12080741" y="434230"/>
                  <a:pt x="12081110" y="437248"/>
                </a:cubicBezTo>
                <a:cubicBezTo>
                  <a:pt x="12081477" y="440046"/>
                  <a:pt x="12083908" y="442107"/>
                  <a:pt x="12086632" y="442034"/>
                </a:cubicBezTo>
                <a:cubicBezTo>
                  <a:pt x="12086852" y="442034"/>
                  <a:pt x="12087147" y="442034"/>
                  <a:pt x="12087368" y="442034"/>
                </a:cubicBezTo>
                <a:close/>
                <a:moveTo>
                  <a:pt x="12134928" y="435039"/>
                </a:moveTo>
                <a:lnTo>
                  <a:pt x="12164672" y="418548"/>
                </a:lnTo>
                <a:cubicBezTo>
                  <a:pt x="12167396" y="417075"/>
                  <a:pt x="12168353" y="413689"/>
                  <a:pt x="12166880" y="410965"/>
                </a:cubicBezTo>
                <a:cubicBezTo>
                  <a:pt x="12165408" y="408241"/>
                  <a:pt x="12162022" y="407284"/>
                  <a:pt x="12159298" y="408756"/>
                </a:cubicBezTo>
                <a:lnTo>
                  <a:pt x="12129554" y="425248"/>
                </a:lnTo>
                <a:cubicBezTo>
                  <a:pt x="12126830" y="426720"/>
                  <a:pt x="12125872" y="430107"/>
                  <a:pt x="12127345" y="432831"/>
                </a:cubicBezTo>
                <a:cubicBezTo>
                  <a:pt x="12128375" y="434671"/>
                  <a:pt x="12130290" y="435702"/>
                  <a:pt x="12132278" y="435702"/>
                </a:cubicBezTo>
                <a:cubicBezTo>
                  <a:pt x="12133161" y="435702"/>
                  <a:pt x="12134118" y="435481"/>
                  <a:pt x="12134928" y="435039"/>
                </a:cubicBezTo>
                <a:close/>
                <a:moveTo>
                  <a:pt x="12166660" y="416634"/>
                </a:moveTo>
                <a:lnTo>
                  <a:pt x="12181016" y="393958"/>
                </a:lnTo>
                <a:cubicBezTo>
                  <a:pt x="12182636" y="391381"/>
                  <a:pt x="12181900" y="387921"/>
                  <a:pt x="12179249" y="386227"/>
                </a:cubicBezTo>
                <a:cubicBezTo>
                  <a:pt x="12176673" y="384608"/>
                  <a:pt x="12173212" y="385344"/>
                  <a:pt x="12171518" y="387994"/>
                </a:cubicBezTo>
                <a:lnTo>
                  <a:pt x="12157162" y="410670"/>
                </a:lnTo>
                <a:cubicBezTo>
                  <a:pt x="12155543" y="413247"/>
                  <a:pt x="12156279" y="416707"/>
                  <a:pt x="12158929" y="418401"/>
                </a:cubicBezTo>
                <a:cubicBezTo>
                  <a:pt x="12159886" y="418990"/>
                  <a:pt x="12160917" y="419284"/>
                  <a:pt x="12161948" y="419284"/>
                </a:cubicBezTo>
                <a:cubicBezTo>
                  <a:pt x="12163862" y="419210"/>
                  <a:pt x="12165629" y="418327"/>
                  <a:pt x="12166660" y="416634"/>
                </a:cubicBezTo>
                <a:close/>
                <a:moveTo>
                  <a:pt x="12178587" y="396093"/>
                </a:moveTo>
                <a:cubicBezTo>
                  <a:pt x="12181385" y="394841"/>
                  <a:pt x="12182709" y="391602"/>
                  <a:pt x="12181458" y="388730"/>
                </a:cubicBezTo>
                <a:lnTo>
                  <a:pt x="12158414" y="335722"/>
                </a:lnTo>
                <a:cubicBezTo>
                  <a:pt x="12157162" y="332924"/>
                  <a:pt x="12153922" y="331599"/>
                  <a:pt x="12151052" y="332850"/>
                </a:cubicBezTo>
                <a:cubicBezTo>
                  <a:pt x="12148254" y="334102"/>
                  <a:pt x="12146929" y="337341"/>
                  <a:pt x="12148180" y="340213"/>
                </a:cubicBezTo>
                <a:lnTo>
                  <a:pt x="12171225" y="393221"/>
                </a:lnTo>
                <a:cubicBezTo>
                  <a:pt x="12172108" y="395357"/>
                  <a:pt x="12174242" y="396608"/>
                  <a:pt x="12176378" y="396535"/>
                </a:cubicBezTo>
                <a:cubicBezTo>
                  <a:pt x="12177114" y="396608"/>
                  <a:pt x="12177850" y="396461"/>
                  <a:pt x="12178587" y="396093"/>
                </a:cubicBezTo>
                <a:close/>
                <a:moveTo>
                  <a:pt x="12157751" y="341317"/>
                </a:moveTo>
                <a:cubicBezTo>
                  <a:pt x="12159591" y="338814"/>
                  <a:pt x="12159077" y="335354"/>
                  <a:pt x="12156574" y="333513"/>
                </a:cubicBezTo>
                <a:lnTo>
                  <a:pt x="12112988" y="301340"/>
                </a:lnTo>
                <a:cubicBezTo>
                  <a:pt x="12110559" y="299499"/>
                  <a:pt x="12107024" y="300015"/>
                  <a:pt x="12105184" y="302518"/>
                </a:cubicBezTo>
                <a:cubicBezTo>
                  <a:pt x="12103343" y="305021"/>
                  <a:pt x="12103859" y="308481"/>
                  <a:pt x="12106362" y="310322"/>
                </a:cubicBezTo>
                <a:lnTo>
                  <a:pt x="12149947" y="342495"/>
                </a:lnTo>
                <a:cubicBezTo>
                  <a:pt x="12150978" y="343231"/>
                  <a:pt x="12152155" y="343599"/>
                  <a:pt x="12153334" y="343599"/>
                </a:cubicBezTo>
                <a:cubicBezTo>
                  <a:pt x="12155027" y="343526"/>
                  <a:pt x="12156646" y="342716"/>
                  <a:pt x="12157751" y="341317"/>
                </a:cubicBezTo>
                <a:close/>
                <a:moveTo>
                  <a:pt x="12115050" y="307230"/>
                </a:moveTo>
                <a:cubicBezTo>
                  <a:pt x="12115860" y="304285"/>
                  <a:pt x="12114093" y="301193"/>
                  <a:pt x="12111074" y="300456"/>
                </a:cubicBezTo>
                <a:lnTo>
                  <a:pt x="12050409" y="284406"/>
                </a:lnTo>
                <a:cubicBezTo>
                  <a:pt x="12047390" y="283597"/>
                  <a:pt x="12044371" y="285437"/>
                  <a:pt x="12043635" y="288382"/>
                </a:cubicBezTo>
                <a:cubicBezTo>
                  <a:pt x="12042825" y="291327"/>
                  <a:pt x="12044592" y="294419"/>
                  <a:pt x="12047611" y="295155"/>
                </a:cubicBezTo>
                <a:lnTo>
                  <a:pt x="12108276" y="311205"/>
                </a:lnTo>
                <a:cubicBezTo>
                  <a:pt x="12108791" y="311353"/>
                  <a:pt x="12109233" y="311426"/>
                  <a:pt x="12109748" y="311426"/>
                </a:cubicBezTo>
                <a:cubicBezTo>
                  <a:pt x="12112179" y="311353"/>
                  <a:pt x="12114387" y="309733"/>
                  <a:pt x="12115050" y="307230"/>
                </a:cubicBezTo>
                <a:close/>
                <a:moveTo>
                  <a:pt x="12054605" y="290149"/>
                </a:moveTo>
                <a:cubicBezTo>
                  <a:pt x="12054826" y="287057"/>
                  <a:pt x="12052470" y="284406"/>
                  <a:pt x="12049378" y="284259"/>
                </a:cubicBezTo>
                <a:lnTo>
                  <a:pt x="11974503" y="279547"/>
                </a:lnTo>
                <a:cubicBezTo>
                  <a:pt x="11971411" y="279400"/>
                  <a:pt x="11968761" y="281682"/>
                  <a:pt x="11968613" y="284775"/>
                </a:cubicBezTo>
                <a:cubicBezTo>
                  <a:pt x="11968392" y="287867"/>
                  <a:pt x="11970748" y="290517"/>
                  <a:pt x="11973840" y="290664"/>
                </a:cubicBezTo>
                <a:lnTo>
                  <a:pt x="12048715" y="295376"/>
                </a:lnTo>
                <a:cubicBezTo>
                  <a:pt x="12048863" y="295376"/>
                  <a:pt x="12049009" y="295376"/>
                  <a:pt x="12049083" y="295376"/>
                </a:cubicBezTo>
                <a:cubicBezTo>
                  <a:pt x="12051954" y="295303"/>
                  <a:pt x="12054385" y="293094"/>
                  <a:pt x="12054605" y="290149"/>
                </a:cubicBezTo>
                <a:close/>
                <a:moveTo>
                  <a:pt x="11889395" y="292726"/>
                </a:moveTo>
                <a:lnTo>
                  <a:pt x="11974283" y="290664"/>
                </a:lnTo>
                <a:cubicBezTo>
                  <a:pt x="11977374" y="290591"/>
                  <a:pt x="11979804" y="288014"/>
                  <a:pt x="11979731" y="284922"/>
                </a:cubicBezTo>
                <a:cubicBezTo>
                  <a:pt x="11979657" y="281830"/>
                  <a:pt x="11976712" y="279621"/>
                  <a:pt x="11973988" y="279474"/>
                </a:cubicBezTo>
                <a:lnTo>
                  <a:pt x="11889100" y="281535"/>
                </a:lnTo>
                <a:cubicBezTo>
                  <a:pt x="11886008" y="281609"/>
                  <a:pt x="11883578" y="284186"/>
                  <a:pt x="11883652" y="287278"/>
                </a:cubicBezTo>
                <a:cubicBezTo>
                  <a:pt x="11883726" y="290296"/>
                  <a:pt x="11886229" y="292726"/>
                  <a:pt x="11889247" y="292726"/>
                </a:cubicBezTo>
                <a:cubicBezTo>
                  <a:pt x="11889321" y="292726"/>
                  <a:pt x="11889321" y="292726"/>
                  <a:pt x="11889395" y="292726"/>
                </a:cubicBezTo>
                <a:close/>
                <a:moveTo>
                  <a:pt x="11798838" y="297143"/>
                </a:moveTo>
                <a:lnTo>
                  <a:pt x="11889542" y="292726"/>
                </a:lnTo>
                <a:cubicBezTo>
                  <a:pt x="11892634" y="292579"/>
                  <a:pt x="11894990" y="289928"/>
                  <a:pt x="11894843" y="286910"/>
                </a:cubicBezTo>
                <a:cubicBezTo>
                  <a:pt x="11894695" y="283817"/>
                  <a:pt x="11892045" y="281682"/>
                  <a:pt x="11889026" y="281609"/>
                </a:cubicBezTo>
                <a:lnTo>
                  <a:pt x="11798323" y="286026"/>
                </a:lnTo>
                <a:cubicBezTo>
                  <a:pt x="11795230" y="286173"/>
                  <a:pt x="11792875" y="288824"/>
                  <a:pt x="11793022" y="291842"/>
                </a:cubicBezTo>
                <a:cubicBezTo>
                  <a:pt x="11793169" y="294861"/>
                  <a:pt x="11795673" y="297143"/>
                  <a:pt x="11798618" y="297143"/>
                </a:cubicBezTo>
                <a:cubicBezTo>
                  <a:pt x="11798690" y="297143"/>
                  <a:pt x="11798764" y="297143"/>
                  <a:pt x="11798838" y="297143"/>
                </a:cubicBezTo>
                <a:close/>
                <a:moveTo>
                  <a:pt x="11708208" y="307524"/>
                </a:moveTo>
                <a:lnTo>
                  <a:pt x="11799206" y="297143"/>
                </a:lnTo>
                <a:cubicBezTo>
                  <a:pt x="11802299" y="296775"/>
                  <a:pt x="11804433" y="294051"/>
                  <a:pt x="11804139" y="290959"/>
                </a:cubicBezTo>
                <a:cubicBezTo>
                  <a:pt x="11803771" y="287867"/>
                  <a:pt x="11800900" y="285732"/>
                  <a:pt x="11797954" y="286026"/>
                </a:cubicBezTo>
                <a:lnTo>
                  <a:pt x="11706956" y="296407"/>
                </a:lnTo>
                <a:cubicBezTo>
                  <a:pt x="11703864" y="296775"/>
                  <a:pt x="11701729" y="299499"/>
                  <a:pt x="11702023" y="302591"/>
                </a:cubicBezTo>
                <a:cubicBezTo>
                  <a:pt x="11702318" y="305463"/>
                  <a:pt x="11704748" y="307524"/>
                  <a:pt x="11707619" y="307524"/>
                </a:cubicBezTo>
                <a:cubicBezTo>
                  <a:pt x="11707766" y="307598"/>
                  <a:pt x="11707987" y="307524"/>
                  <a:pt x="11708208" y="307524"/>
                </a:cubicBezTo>
                <a:close/>
                <a:moveTo>
                  <a:pt x="11622952" y="327623"/>
                </a:moveTo>
                <a:lnTo>
                  <a:pt x="11708871" y="307450"/>
                </a:lnTo>
                <a:cubicBezTo>
                  <a:pt x="11711889" y="306788"/>
                  <a:pt x="11713730" y="303769"/>
                  <a:pt x="11712994" y="300751"/>
                </a:cubicBezTo>
                <a:cubicBezTo>
                  <a:pt x="11712257" y="297732"/>
                  <a:pt x="11709313" y="295892"/>
                  <a:pt x="11706294" y="296628"/>
                </a:cubicBezTo>
                <a:lnTo>
                  <a:pt x="11620375" y="316801"/>
                </a:lnTo>
                <a:cubicBezTo>
                  <a:pt x="11617357" y="317463"/>
                  <a:pt x="11615516" y="320482"/>
                  <a:pt x="11616253" y="323500"/>
                </a:cubicBezTo>
                <a:cubicBezTo>
                  <a:pt x="11616842" y="326077"/>
                  <a:pt x="11619197" y="327844"/>
                  <a:pt x="11621701" y="327770"/>
                </a:cubicBezTo>
                <a:cubicBezTo>
                  <a:pt x="11622069" y="327770"/>
                  <a:pt x="11622511" y="327697"/>
                  <a:pt x="11622952" y="327623"/>
                </a:cubicBezTo>
                <a:close/>
                <a:moveTo>
                  <a:pt x="11547488" y="361490"/>
                </a:moveTo>
                <a:lnTo>
                  <a:pt x="11623983" y="327255"/>
                </a:lnTo>
                <a:cubicBezTo>
                  <a:pt x="11626781" y="326004"/>
                  <a:pt x="11628032" y="322690"/>
                  <a:pt x="11626781" y="319893"/>
                </a:cubicBezTo>
                <a:cubicBezTo>
                  <a:pt x="11625529" y="317095"/>
                  <a:pt x="11622216" y="315844"/>
                  <a:pt x="11619418" y="317095"/>
                </a:cubicBezTo>
                <a:lnTo>
                  <a:pt x="11542924" y="351330"/>
                </a:lnTo>
                <a:cubicBezTo>
                  <a:pt x="11540126" y="352581"/>
                  <a:pt x="11538875" y="355895"/>
                  <a:pt x="11540126" y="358692"/>
                </a:cubicBezTo>
                <a:cubicBezTo>
                  <a:pt x="11541083" y="360754"/>
                  <a:pt x="11543145" y="362005"/>
                  <a:pt x="11545280" y="362005"/>
                </a:cubicBezTo>
                <a:cubicBezTo>
                  <a:pt x="11545942" y="361932"/>
                  <a:pt x="11546752" y="361784"/>
                  <a:pt x="11547488" y="361490"/>
                </a:cubicBezTo>
                <a:close/>
                <a:moveTo>
                  <a:pt x="11485939" y="413321"/>
                </a:moveTo>
                <a:lnTo>
                  <a:pt x="11548740" y="360680"/>
                </a:lnTo>
                <a:cubicBezTo>
                  <a:pt x="11551096" y="358692"/>
                  <a:pt x="11551390" y="355158"/>
                  <a:pt x="11549402" y="352802"/>
                </a:cubicBezTo>
                <a:cubicBezTo>
                  <a:pt x="11547415" y="350446"/>
                  <a:pt x="11543881" y="350152"/>
                  <a:pt x="11541525" y="352140"/>
                </a:cubicBezTo>
                <a:lnTo>
                  <a:pt x="11478724" y="404780"/>
                </a:lnTo>
                <a:cubicBezTo>
                  <a:pt x="11476369" y="406768"/>
                  <a:pt x="11476074" y="410302"/>
                  <a:pt x="11478062" y="412658"/>
                </a:cubicBezTo>
                <a:cubicBezTo>
                  <a:pt x="11479167" y="413983"/>
                  <a:pt x="11480786" y="414646"/>
                  <a:pt x="11482406" y="414646"/>
                </a:cubicBezTo>
                <a:cubicBezTo>
                  <a:pt x="11483657" y="414646"/>
                  <a:pt x="11484908" y="414204"/>
                  <a:pt x="11485939" y="413321"/>
                </a:cubicBezTo>
                <a:close/>
                <a:moveTo>
                  <a:pt x="11436096" y="480097"/>
                </a:moveTo>
                <a:lnTo>
                  <a:pt x="11486823" y="412437"/>
                </a:lnTo>
                <a:cubicBezTo>
                  <a:pt x="11488663" y="410008"/>
                  <a:pt x="11488148" y="406474"/>
                  <a:pt x="11485719" y="404633"/>
                </a:cubicBezTo>
                <a:cubicBezTo>
                  <a:pt x="11483289" y="402793"/>
                  <a:pt x="11479755" y="403308"/>
                  <a:pt x="11477915" y="405737"/>
                </a:cubicBezTo>
                <a:lnTo>
                  <a:pt x="11427188" y="473397"/>
                </a:lnTo>
                <a:cubicBezTo>
                  <a:pt x="11425348" y="475827"/>
                  <a:pt x="11425863" y="479361"/>
                  <a:pt x="11428293" y="481201"/>
                </a:cubicBezTo>
                <a:cubicBezTo>
                  <a:pt x="11429324" y="481937"/>
                  <a:pt x="11430502" y="482306"/>
                  <a:pt x="11431679" y="482306"/>
                </a:cubicBezTo>
                <a:cubicBezTo>
                  <a:pt x="11433372" y="482306"/>
                  <a:pt x="11434993" y="481496"/>
                  <a:pt x="11436096" y="480097"/>
                </a:cubicBezTo>
                <a:close/>
                <a:moveTo>
                  <a:pt x="11397003" y="558579"/>
                </a:moveTo>
                <a:lnTo>
                  <a:pt x="11436612" y="479213"/>
                </a:lnTo>
                <a:cubicBezTo>
                  <a:pt x="11438011" y="476489"/>
                  <a:pt x="11436907" y="473103"/>
                  <a:pt x="11434109" y="471777"/>
                </a:cubicBezTo>
                <a:cubicBezTo>
                  <a:pt x="11431385" y="470379"/>
                  <a:pt x="11427998" y="471483"/>
                  <a:pt x="11426599" y="474281"/>
                </a:cubicBezTo>
                <a:lnTo>
                  <a:pt x="11386990" y="553646"/>
                </a:lnTo>
                <a:cubicBezTo>
                  <a:pt x="11385591" y="556371"/>
                  <a:pt x="11386695" y="559757"/>
                  <a:pt x="11389493" y="561082"/>
                </a:cubicBezTo>
                <a:cubicBezTo>
                  <a:pt x="11390303" y="561524"/>
                  <a:pt x="11391186" y="561671"/>
                  <a:pt x="11391996" y="561671"/>
                </a:cubicBezTo>
                <a:cubicBezTo>
                  <a:pt x="11394058" y="561671"/>
                  <a:pt x="11396046" y="560567"/>
                  <a:pt x="11397003" y="558579"/>
                </a:cubicBezTo>
                <a:close/>
                <a:moveTo>
                  <a:pt x="11368069" y="645013"/>
                </a:moveTo>
                <a:lnTo>
                  <a:pt x="11397298" y="557843"/>
                </a:lnTo>
                <a:cubicBezTo>
                  <a:pt x="11398255" y="554898"/>
                  <a:pt x="11396708" y="551806"/>
                  <a:pt x="11393763" y="550775"/>
                </a:cubicBezTo>
                <a:cubicBezTo>
                  <a:pt x="11390819" y="549744"/>
                  <a:pt x="11387726" y="551364"/>
                  <a:pt x="11386695" y="554309"/>
                </a:cubicBezTo>
                <a:lnTo>
                  <a:pt x="11357467" y="641479"/>
                </a:lnTo>
                <a:cubicBezTo>
                  <a:pt x="11356510" y="644424"/>
                  <a:pt x="11358056" y="647516"/>
                  <a:pt x="11361001" y="648547"/>
                </a:cubicBezTo>
                <a:cubicBezTo>
                  <a:pt x="11361590" y="648768"/>
                  <a:pt x="11362179" y="648841"/>
                  <a:pt x="11362842" y="648841"/>
                </a:cubicBezTo>
                <a:cubicBezTo>
                  <a:pt x="11365197" y="648841"/>
                  <a:pt x="11367332" y="647369"/>
                  <a:pt x="11368069" y="645013"/>
                </a:cubicBezTo>
                <a:close/>
                <a:moveTo>
                  <a:pt x="11348927" y="735496"/>
                </a:moveTo>
                <a:lnTo>
                  <a:pt x="11368290" y="644424"/>
                </a:lnTo>
                <a:cubicBezTo>
                  <a:pt x="11368952" y="641405"/>
                  <a:pt x="11367038" y="638460"/>
                  <a:pt x="11364020" y="637798"/>
                </a:cubicBezTo>
                <a:cubicBezTo>
                  <a:pt x="11361001" y="637209"/>
                  <a:pt x="11358056" y="639049"/>
                  <a:pt x="11357394" y="642068"/>
                </a:cubicBezTo>
                <a:lnTo>
                  <a:pt x="11338031" y="733213"/>
                </a:lnTo>
                <a:cubicBezTo>
                  <a:pt x="11337368" y="736232"/>
                  <a:pt x="11339283" y="739177"/>
                  <a:pt x="11342300" y="739840"/>
                </a:cubicBezTo>
                <a:cubicBezTo>
                  <a:pt x="11342669" y="739913"/>
                  <a:pt x="11343110" y="739987"/>
                  <a:pt x="11343479" y="739987"/>
                </a:cubicBezTo>
                <a:cubicBezTo>
                  <a:pt x="11346055" y="739913"/>
                  <a:pt x="11348338" y="738073"/>
                  <a:pt x="11348927" y="735496"/>
                </a:cubicBezTo>
                <a:close/>
                <a:moveTo>
                  <a:pt x="11343626" y="825611"/>
                </a:moveTo>
                <a:lnTo>
                  <a:pt x="11349000" y="734686"/>
                </a:lnTo>
                <a:cubicBezTo>
                  <a:pt x="11349221" y="731594"/>
                  <a:pt x="11346865" y="728943"/>
                  <a:pt x="11343773" y="728796"/>
                </a:cubicBezTo>
                <a:cubicBezTo>
                  <a:pt x="11340755" y="728502"/>
                  <a:pt x="11338031" y="730931"/>
                  <a:pt x="11337883" y="734023"/>
                </a:cubicBezTo>
                <a:lnTo>
                  <a:pt x="11332509" y="824948"/>
                </a:lnTo>
                <a:cubicBezTo>
                  <a:pt x="11332288" y="828040"/>
                  <a:pt x="11334644" y="830691"/>
                  <a:pt x="11337736" y="830838"/>
                </a:cubicBezTo>
                <a:cubicBezTo>
                  <a:pt x="11337883" y="830838"/>
                  <a:pt x="11337957" y="830838"/>
                  <a:pt x="11338104" y="830838"/>
                </a:cubicBezTo>
                <a:cubicBezTo>
                  <a:pt x="11341049" y="830838"/>
                  <a:pt x="11343479" y="828555"/>
                  <a:pt x="11343626" y="825611"/>
                </a:cubicBezTo>
                <a:close/>
                <a:moveTo>
                  <a:pt x="11351136" y="917566"/>
                </a:moveTo>
                <a:cubicBezTo>
                  <a:pt x="11354154" y="917124"/>
                  <a:pt x="11356289" y="914327"/>
                  <a:pt x="11355848" y="911308"/>
                </a:cubicBezTo>
                <a:lnTo>
                  <a:pt x="11343552" y="824580"/>
                </a:lnTo>
                <a:cubicBezTo>
                  <a:pt x="11343110" y="821488"/>
                  <a:pt x="11340240" y="819279"/>
                  <a:pt x="11337295" y="819868"/>
                </a:cubicBezTo>
                <a:cubicBezTo>
                  <a:pt x="11334276" y="820310"/>
                  <a:pt x="11332140" y="823107"/>
                  <a:pt x="11332583" y="826126"/>
                </a:cubicBezTo>
                <a:lnTo>
                  <a:pt x="11344878" y="912854"/>
                </a:lnTo>
                <a:cubicBezTo>
                  <a:pt x="11345246" y="915652"/>
                  <a:pt x="11347676" y="917640"/>
                  <a:pt x="11350400" y="917640"/>
                </a:cubicBezTo>
                <a:cubicBezTo>
                  <a:pt x="11350694" y="917566"/>
                  <a:pt x="11350915" y="917566"/>
                  <a:pt x="11351136" y="917566"/>
                </a:cubicBezTo>
                <a:close/>
                <a:moveTo>
                  <a:pt x="11388831" y="993177"/>
                </a:moveTo>
                <a:cubicBezTo>
                  <a:pt x="11391628" y="991852"/>
                  <a:pt x="11392806" y="988539"/>
                  <a:pt x="11391481" y="985741"/>
                </a:cubicBezTo>
                <a:lnTo>
                  <a:pt x="11355406" y="909615"/>
                </a:lnTo>
                <a:cubicBezTo>
                  <a:pt x="11354081" y="906817"/>
                  <a:pt x="11350767" y="905639"/>
                  <a:pt x="11347970" y="906964"/>
                </a:cubicBezTo>
                <a:cubicBezTo>
                  <a:pt x="11345172" y="908289"/>
                  <a:pt x="11343994" y="911602"/>
                  <a:pt x="11345319" y="914400"/>
                </a:cubicBezTo>
                <a:lnTo>
                  <a:pt x="11381395" y="990526"/>
                </a:lnTo>
                <a:cubicBezTo>
                  <a:pt x="11382352" y="992514"/>
                  <a:pt x="11384340" y="993692"/>
                  <a:pt x="11386474" y="993692"/>
                </a:cubicBezTo>
                <a:cubicBezTo>
                  <a:pt x="11387284" y="993766"/>
                  <a:pt x="11388095" y="993545"/>
                  <a:pt x="11388831" y="993177"/>
                </a:cubicBezTo>
                <a:close/>
                <a:moveTo>
                  <a:pt x="11456785" y="1050824"/>
                </a:moveTo>
                <a:cubicBezTo>
                  <a:pt x="11458846" y="1048542"/>
                  <a:pt x="11458625" y="1045008"/>
                  <a:pt x="11456343" y="1042946"/>
                </a:cubicBezTo>
                <a:lnTo>
                  <a:pt x="11390229" y="983974"/>
                </a:lnTo>
                <a:cubicBezTo>
                  <a:pt x="11387947" y="981986"/>
                  <a:pt x="11384414" y="982133"/>
                  <a:pt x="11382352" y="984416"/>
                </a:cubicBezTo>
                <a:cubicBezTo>
                  <a:pt x="11380290" y="986698"/>
                  <a:pt x="11380511" y="990232"/>
                  <a:pt x="11382793" y="992293"/>
                </a:cubicBezTo>
                <a:lnTo>
                  <a:pt x="11448908" y="1051266"/>
                </a:lnTo>
                <a:cubicBezTo>
                  <a:pt x="11450011" y="1052223"/>
                  <a:pt x="11451337" y="1052664"/>
                  <a:pt x="11452661" y="1052664"/>
                </a:cubicBezTo>
                <a:cubicBezTo>
                  <a:pt x="11454134" y="1052738"/>
                  <a:pt x="11455680" y="1052075"/>
                  <a:pt x="11456785" y="1050824"/>
                </a:cubicBezTo>
                <a:close/>
                <a:moveTo>
                  <a:pt x="11544838" y="1091390"/>
                </a:moveTo>
                <a:cubicBezTo>
                  <a:pt x="11546163" y="1088593"/>
                  <a:pt x="11544985" y="1085280"/>
                  <a:pt x="11542261" y="1083954"/>
                </a:cubicBezTo>
                <a:lnTo>
                  <a:pt x="11455092" y="1042136"/>
                </a:lnTo>
                <a:cubicBezTo>
                  <a:pt x="11452294" y="1040811"/>
                  <a:pt x="11448980" y="1041989"/>
                  <a:pt x="11447656" y="1044713"/>
                </a:cubicBezTo>
                <a:cubicBezTo>
                  <a:pt x="11446330" y="1047511"/>
                  <a:pt x="11447508" y="1050824"/>
                  <a:pt x="11450232" y="1052149"/>
                </a:cubicBezTo>
                <a:lnTo>
                  <a:pt x="11537402" y="1093967"/>
                </a:lnTo>
                <a:cubicBezTo>
                  <a:pt x="11538212" y="1094335"/>
                  <a:pt x="11539022" y="1094556"/>
                  <a:pt x="11539832" y="1094483"/>
                </a:cubicBezTo>
                <a:cubicBezTo>
                  <a:pt x="11541893" y="1094556"/>
                  <a:pt x="11543881" y="1093378"/>
                  <a:pt x="11544838" y="1091390"/>
                </a:cubicBezTo>
                <a:close/>
                <a:moveTo>
                  <a:pt x="11643935" y="1115023"/>
                </a:moveTo>
                <a:cubicBezTo>
                  <a:pt x="11644671" y="1112005"/>
                  <a:pt x="11642831" y="1108986"/>
                  <a:pt x="11639886" y="1108250"/>
                </a:cubicBezTo>
                <a:lnTo>
                  <a:pt x="11541157" y="1083586"/>
                </a:lnTo>
                <a:cubicBezTo>
                  <a:pt x="11538139" y="1082850"/>
                  <a:pt x="11535120" y="1084691"/>
                  <a:pt x="11534384" y="1087635"/>
                </a:cubicBezTo>
                <a:cubicBezTo>
                  <a:pt x="11533647" y="1090654"/>
                  <a:pt x="11535488" y="1093673"/>
                  <a:pt x="11538433" y="1094409"/>
                </a:cubicBezTo>
                <a:lnTo>
                  <a:pt x="11637162" y="1119073"/>
                </a:lnTo>
                <a:cubicBezTo>
                  <a:pt x="11637603" y="1119220"/>
                  <a:pt x="11638119" y="1119220"/>
                  <a:pt x="11638560" y="1119220"/>
                </a:cubicBezTo>
                <a:cubicBezTo>
                  <a:pt x="11641064" y="1119220"/>
                  <a:pt x="11643272" y="1117526"/>
                  <a:pt x="11643935" y="1115023"/>
                </a:cubicBezTo>
                <a:close/>
                <a:moveTo>
                  <a:pt x="11746860" y="1120251"/>
                </a:moveTo>
                <a:cubicBezTo>
                  <a:pt x="11747081" y="1117158"/>
                  <a:pt x="11744725" y="1114508"/>
                  <a:pt x="11741633" y="1114361"/>
                </a:cubicBezTo>
                <a:lnTo>
                  <a:pt x="11638855" y="1108103"/>
                </a:lnTo>
                <a:cubicBezTo>
                  <a:pt x="11635836" y="1107956"/>
                  <a:pt x="11633112" y="1110238"/>
                  <a:pt x="11632966" y="1113330"/>
                </a:cubicBezTo>
                <a:cubicBezTo>
                  <a:pt x="11632744" y="1116422"/>
                  <a:pt x="11635100" y="1119073"/>
                  <a:pt x="11638192" y="1119220"/>
                </a:cubicBezTo>
                <a:lnTo>
                  <a:pt x="11740970" y="1125478"/>
                </a:lnTo>
                <a:cubicBezTo>
                  <a:pt x="11741118" y="1125478"/>
                  <a:pt x="11741265" y="1125478"/>
                  <a:pt x="11741339" y="1125478"/>
                </a:cubicBezTo>
                <a:cubicBezTo>
                  <a:pt x="11744284" y="1125478"/>
                  <a:pt x="11746713" y="1123196"/>
                  <a:pt x="11746860" y="1120251"/>
                </a:cubicBezTo>
                <a:close/>
                <a:moveTo>
                  <a:pt x="11742075" y="1125478"/>
                </a:moveTo>
                <a:lnTo>
                  <a:pt x="11841687" y="1112152"/>
                </a:lnTo>
                <a:cubicBezTo>
                  <a:pt x="11844779" y="1111784"/>
                  <a:pt x="11846914" y="1108913"/>
                  <a:pt x="11846473" y="1105894"/>
                </a:cubicBezTo>
                <a:cubicBezTo>
                  <a:pt x="11846031" y="1102802"/>
                  <a:pt x="11843159" y="1100667"/>
                  <a:pt x="11840214" y="1101109"/>
                </a:cubicBezTo>
                <a:lnTo>
                  <a:pt x="11740603" y="1114434"/>
                </a:lnTo>
                <a:cubicBezTo>
                  <a:pt x="11737510" y="1114802"/>
                  <a:pt x="11735375" y="1117674"/>
                  <a:pt x="11735817" y="1120692"/>
                </a:cubicBezTo>
                <a:cubicBezTo>
                  <a:pt x="11736184" y="1123490"/>
                  <a:pt x="11738615" y="1125552"/>
                  <a:pt x="11741339" y="1125552"/>
                </a:cubicBezTo>
                <a:cubicBezTo>
                  <a:pt x="11741560" y="1125552"/>
                  <a:pt x="11741780" y="1125478"/>
                  <a:pt x="11742075" y="1125478"/>
                </a:cubicBezTo>
                <a:close/>
                <a:moveTo>
                  <a:pt x="11842718" y="1111931"/>
                </a:moveTo>
                <a:lnTo>
                  <a:pt x="11933863" y="1080862"/>
                </a:lnTo>
                <a:cubicBezTo>
                  <a:pt x="11936808" y="1079831"/>
                  <a:pt x="11938354" y="1076739"/>
                  <a:pt x="11937324" y="1073794"/>
                </a:cubicBezTo>
                <a:cubicBezTo>
                  <a:pt x="11936293" y="1070849"/>
                  <a:pt x="11933200" y="1069303"/>
                  <a:pt x="11930255" y="1070334"/>
                </a:cubicBezTo>
                <a:lnTo>
                  <a:pt x="11839110" y="1101403"/>
                </a:lnTo>
                <a:cubicBezTo>
                  <a:pt x="11836165" y="1102434"/>
                  <a:pt x="11834619" y="1105526"/>
                  <a:pt x="11835649" y="1108471"/>
                </a:cubicBezTo>
                <a:cubicBezTo>
                  <a:pt x="11836459" y="1110827"/>
                  <a:pt x="11838595" y="1112226"/>
                  <a:pt x="11840951" y="1112226"/>
                </a:cubicBezTo>
                <a:cubicBezTo>
                  <a:pt x="11841540" y="1112226"/>
                  <a:pt x="11842128" y="1112152"/>
                  <a:pt x="11842718" y="1111931"/>
                </a:cubicBezTo>
                <a:close/>
                <a:moveTo>
                  <a:pt x="11934967" y="1080347"/>
                </a:moveTo>
                <a:lnTo>
                  <a:pt x="12013008" y="1033228"/>
                </a:lnTo>
                <a:cubicBezTo>
                  <a:pt x="12015659" y="1031608"/>
                  <a:pt x="12016468" y="1028222"/>
                  <a:pt x="12014922" y="1025571"/>
                </a:cubicBezTo>
                <a:cubicBezTo>
                  <a:pt x="12013302" y="1022921"/>
                  <a:pt x="12009916" y="1022111"/>
                  <a:pt x="12007266" y="1023657"/>
                </a:cubicBezTo>
                <a:lnTo>
                  <a:pt x="11929225" y="1070776"/>
                </a:lnTo>
                <a:cubicBezTo>
                  <a:pt x="11926574" y="1072396"/>
                  <a:pt x="11925764" y="1075782"/>
                  <a:pt x="11927311" y="1078433"/>
                </a:cubicBezTo>
                <a:cubicBezTo>
                  <a:pt x="11928342" y="1080200"/>
                  <a:pt x="11930255" y="1081157"/>
                  <a:pt x="11932096" y="1081157"/>
                </a:cubicBezTo>
                <a:cubicBezTo>
                  <a:pt x="11933126" y="1081157"/>
                  <a:pt x="11934084" y="1080862"/>
                  <a:pt x="11934967" y="1080347"/>
                </a:cubicBezTo>
                <a:close/>
                <a:moveTo>
                  <a:pt x="12013892" y="1032565"/>
                </a:moveTo>
                <a:lnTo>
                  <a:pt x="12077723" y="975213"/>
                </a:lnTo>
                <a:cubicBezTo>
                  <a:pt x="12080005" y="973151"/>
                  <a:pt x="12080226" y="969617"/>
                  <a:pt x="12078165" y="967335"/>
                </a:cubicBezTo>
                <a:cubicBezTo>
                  <a:pt x="12076103" y="965053"/>
                  <a:pt x="12072569" y="964832"/>
                  <a:pt x="12070287" y="966893"/>
                </a:cubicBezTo>
                <a:lnTo>
                  <a:pt x="12006456" y="1024246"/>
                </a:lnTo>
                <a:cubicBezTo>
                  <a:pt x="12004173" y="1026307"/>
                  <a:pt x="12003952" y="1029841"/>
                  <a:pt x="12006014" y="1032124"/>
                </a:cubicBezTo>
                <a:cubicBezTo>
                  <a:pt x="12007118" y="1033375"/>
                  <a:pt x="12008664" y="1033964"/>
                  <a:pt x="12010211" y="1033964"/>
                </a:cubicBezTo>
                <a:cubicBezTo>
                  <a:pt x="12011462" y="1033964"/>
                  <a:pt x="12012787" y="1033522"/>
                  <a:pt x="12013892" y="1032565"/>
                </a:cubicBezTo>
                <a:close/>
                <a:moveTo>
                  <a:pt x="12078901" y="973593"/>
                </a:moveTo>
                <a:lnTo>
                  <a:pt x="12119025" y="893712"/>
                </a:lnTo>
                <a:cubicBezTo>
                  <a:pt x="12120424" y="890988"/>
                  <a:pt x="12119320" y="887601"/>
                  <a:pt x="12116522" y="886202"/>
                </a:cubicBezTo>
                <a:cubicBezTo>
                  <a:pt x="12113798" y="884804"/>
                  <a:pt x="12110412" y="885908"/>
                  <a:pt x="12109012" y="888706"/>
                </a:cubicBezTo>
                <a:lnTo>
                  <a:pt x="12068888" y="968587"/>
                </a:lnTo>
                <a:cubicBezTo>
                  <a:pt x="12067489" y="971311"/>
                  <a:pt x="12068593" y="974698"/>
                  <a:pt x="12071391" y="976096"/>
                </a:cubicBezTo>
                <a:cubicBezTo>
                  <a:pt x="12072201" y="976538"/>
                  <a:pt x="12073084" y="976685"/>
                  <a:pt x="12073968" y="976685"/>
                </a:cubicBezTo>
                <a:cubicBezTo>
                  <a:pt x="12076029" y="976612"/>
                  <a:pt x="12077944" y="975507"/>
                  <a:pt x="12078901" y="973593"/>
                </a:cubicBezTo>
                <a:close/>
                <a:moveTo>
                  <a:pt x="12119320" y="892976"/>
                </a:moveTo>
                <a:lnTo>
                  <a:pt x="12145898" y="811622"/>
                </a:lnTo>
                <a:cubicBezTo>
                  <a:pt x="12146855" y="808677"/>
                  <a:pt x="12145235" y="805511"/>
                  <a:pt x="12142364" y="804628"/>
                </a:cubicBezTo>
                <a:cubicBezTo>
                  <a:pt x="12139419" y="803671"/>
                  <a:pt x="12136254" y="805291"/>
                  <a:pt x="12135370" y="808162"/>
                </a:cubicBezTo>
                <a:lnTo>
                  <a:pt x="12108791" y="889515"/>
                </a:lnTo>
                <a:cubicBezTo>
                  <a:pt x="12107835" y="892460"/>
                  <a:pt x="12109455" y="895626"/>
                  <a:pt x="12112326" y="896510"/>
                </a:cubicBezTo>
                <a:cubicBezTo>
                  <a:pt x="12112915" y="896731"/>
                  <a:pt x="12113503" y="896804"/>
                  <a:pt x="12114093" y="896804"/>
                </a:cubicBezTo>
                <a:cubicBezTo>
                  <a:pt x="12116448" y="896731"/>
                  <a:pt x="12118584" y="895258"/>
                  <a:pt x="12119320" y="892976"/>
                </a:cubicBezTo>
                <a:close/>
                <a:moveTo>
                  <a:pt x="12146045" y="811401"/>
                </a:moveTo>
                <a:lnTo>
                  <a:pt x="12146855" y="808604"/>
                </a:lnTo>
                <a:cubicBezTo>
                  <a:pt x="12147738" y="805659"/>
                  <a:pt x="12145971" y="802566"/>
                  <a:pt x="12143026" y="801683"/>
                </a:cubicBezTo>
                <a:cubicBezTo>
                  <a:pt x="12140008" y="800873"/>
                  <a:pt x="12136990" y="802566"/>
                  <a:pt x="12136106" y="805511"/>
                </a:cubicBezTo>
                <a:lnTo>
                  <a:pt x="12135296" y="808309"/>
                </a:lnTo>
                <a:cubicBezTo>
                  <a:pt x="12134413" y="811254"/>
                  <a:pt x="12136180" y="814346"/>
                  <a:pt x="12139125" y="815230"/>
                </a:cubicBezTo>
                <a:cubicBezTo>
                  <a:pt x="12139640" y="815377"/>
                  <a:pt x="12140229" y="815451"/>
                  <a:pt x="12140744" y="815451"/>
                </a:cubicBezTo>
                <a:cubicBezTo>
                  <a:pt x="12143100" y="815451"/>
                  <a:pt x="12145309" y="813831"/>
                  <a:pt x="12146045" y="811401"/>
                </a:cubicBezTo>
                <a:close/>
                <a:moveTo>
                  <a:pt x="2992548" y="2135073"/>
                </a:moveTo>
                <a:lnTo>
                  <a:pt x="3066392" y="2090310"/>
                </a:lnTo>
                <a:cubicBezTo>
                  <a:pt x="3069042" y="2088690"/>
                  <a:pt x="3069852" y="2085303"/>
                  <a:pt x="3068306" y="2082653"/>
                </a:cubicBezTo>
                <a:cubicBezTo>
                  <a:pt x="3066686" y="2080002"/>
                  <a:pt x="3063226" y="2079193"/>
                  <a:pt x="3060649" y="2080739"/>
                </a:cubicBezTo>
                <a:lnTo>
                  <a:pt x="2986805" y="2125502"/>
                </a:lnTo>
                <a:cubicBezTo>
                  <a:pt x="2984155" y="2127122"/>
                  <a:pt x="2983345" y="2130508"/>
                  <a:pt x="2984891" y="2133159"/>
                </a:cubicBezTo>
                <a:cubicBezTo>
                  <a:pt x="2985922" y="2134926"/>
                  <a:pt x="2987836" y="2135883"/>
                  <a:pt x="2989677" y="2135883"/>
                </a:cubicBezTo>
                <a:cubicBezTo>
                  <a:pt x="2990707" y="2135809"/>
                  <a:pt x="2991664" y="2135588"/>
                  <a:pt x="2992548" y="2135073"/>
                </a:cubicBezTo>
                <a:close/>
                <a:moveTo>
                  <a:pt x="3067643" y="2089353"/>
                </a:moveTo>
                <a:lnTo>
                  <a:pt x="3125364" y="2026920"/>
                </a:lnTo>
                <a:cubicBezTo>
                  <a:pt x="3127425" y="2024638"/>
                  <a:pt x="3127352" y="2021104"/>
                  <a:pt x="3125069" y="2019042"/>
                </a:cubicBezTo>
                <a:cubicBezTo>
                  <a:pt x="3122861" y="2016981"/>
                  <a:pt x="3119253" y="2017055"/>
                  <a:pt x="3117192" y="2019337"/>
                </a:cubicBezTo>
                <a:lnTo>
                  <a:pt x="3059471" y="2081770"/>
                </a:lnTo>
                <a:cubicBezTo>
                  <a:pt x="3057410" y="2084052"/>
                  <a:pt x="3057483" y="2087586"/>
                  <a:pt x="3059766" y="2089647"/>
                </a:cubicBezTo>
                <a:cubicBezTo>
                  <a:pt x="3060870" y="2090678"/>
                  <a:pt x="3062195" y="2091120"/>
                  <a:pt x="3063594" y="2091120"/>
                </a:cubicBezTo>
                <a:cubicBezTo>
                  <a:pt x="3065067" y="2091120"/>
                  <a:pt x="3066539" y="2090531"/>
                  <a:pt x="3067643" y="2089353"/>
                </a:cubicBezTo>
                <a:close/>
                <a:moveTo>
                  <a:pt x="3126027" y="2026037"/>
                </a:moveTo>
                <a:lnTo>
                  <a:pt x="3173735" y="1947407"/>
                </a:lnTo>
                <a:cubicBezTo>
                  <a:pt x="3175354" y="1944757"/>
                  <a:pt x="3174471" y="1941370"/>
                  <a:pt x="3171894" y="1939750"/>
                </a:cubicBezTo>
                <a:cubicBezTo>
                  <a:pt x="3169243" y="1938204"/>
                  <a:pt x="3165857" y="1939014"/>
                  <a:pt x="3164237" y="1941591"/>
                </a:cubicBezTo>
                <a:lnTo>
                  <a:pt x="3116529" y="2020220"/>
                </a:lnTo>
                <a:cubicBezTo>
                  <a:pt x="3114909" y="2022871"/>
                  <a:pt x="3115793" y="2026258"/>
                  <a:pt x="3118370" y="2027877"/>
                </a:cubicBezTo>
                <a:cubicBezTo>
                  <a:pt x="3119253" y="2028393"/>
                  <a:pt x="3120284" y="2028687"/>
                  <a:pt x="3121315" y="2028687"/>
                </a:cubicBezTo>
                <a:cubicBezTo>
                  <a:pt x="3123155" y="2028687"/>
                  <a:pt x="3124996" y="2027730"/>
                  <a:pt x="3126027" y="2026037"/>
                </a:cubicBezTo>
                <a:close/>
                <a:moveTo>
                  <a:pt x="3174176" y="1946524"/>
                </a:moveTo>
                <a:lnTo>
                  <a:pt x="3211577" y="1851844"/>
                </a:lnTo>
                <a:cubicBezTo>
                  <a:pt x="3212681" y="1848973"/>
                  <a:pt x="3211282" y="1845734"/>
                  <a:pt x="3208411" y="1844629"/>
                </a:cubicBezTo>
                <a:cubicBezTo>
                  <a:pt x="3205540" y="1843525"/>
                  <a:pt x="3202300" y="1844924"/>
                  <a:pt x="3201196" y="1847795"/>
                </a:cubicBezTo>
                <a:lnTo>
                  <a:pt x="3163795" y="1942474"/>
                </a:lnTo>
                <a:cubicBezTo>
                  <a:pt x="3162691" y="1945346"/>
                  <a:pt x="3164090" y="1948585"/>
                  <a:pt x="3166961" y="1949690"/>
                </a:cubicBezTo>
                <a:cubicBezTo>
                  <a:pt x="3167624" y="1949984"/>
                  <a:pt x="3168360" y="1950058"/>
                  <a:pt x="3169023" y="1950058"/>
                </a:cubicBezTo>
                <a:cubicBezTo>
                  <a:pt x="3171231" y="1950058"/>
                  <a:pt x="3173293" y="1948732"/>
                  <a:pt x="3174176" y="1946524"/>
                </a:cubicBezTo>
                <a:close/>
                <a:moveTo>
                  <a:pt x="3211798" y="1851108"/>
                </a:moveTo>
                <a:lnTo>
                  <a:pt x="3238670" y="1740600"/>
                </a:lnTo>
                <a:cubicBezTo>
                  <a:pt x="3239406" y="1737581"/>
                  <a:pt x="3237566" y="1734563"/>
                  <a:pt x="3234547" y="1733826"/>
                </a:cubicBezTo>
                <a:cubicBezTo>
                  <a:pt x="3231529" y="1733090"/>
                  <a:pt x="3228510" y="1734931"/>
                  <a:pt x="3227774" y="1737949"/>
                </a:cubicBezTo>
                <a:lnTo>
                  <a:pt x="3200902" y="1848458"/>
                </a:lnTo>
                <a:cubicBezTo>
                  <a:pt x="3200165" y="1851476"/>
                  <a:pt x="3202006" y="1854495"/>
                  <a:pt x="3205024" y="1855231"/>
                </a:cubicBezTo>
                <a:cubicBezTo>
                  <a:pt x="3205466" y="1855305"/>
                  <a:pt x="3205908" y="1855378"/>
                  <a:pt x="3206350" y="1855378"/>
                </a:cubicBezTo>
                <a:cubicBezTo>
                  <a:pt x="3208926" y="1855378"/>
                  <a:pt x="3211209" y="1853685"/>
                  <a:pt x="3211798" y="1851108"/>
                </a:cubicBezTo>
                <a:close/>
                <a:moveTo>
                  <a:pt x="3238817" y="1739790"/>
                </a:moveTo>
                <a:lnTo>
                  <a:pt x="3250965" y="1612790"/>
                </a:lnTo>
                <a:cubicBezTo>
                  <a:pt x="3251260" y="1609698"/>
                  <a:pt x="3249051" y="1607047"/>
                  <a:pt x="3245959" y="1606753"/>
                </a:cubicBezTo>
                <a:cubicBezTo>
                  <a:pt x="3243087" y="1606458"/>
                  <a:pt x="3240216" y="1608667"/>
                  <a:pt x="3239922" y="1611759"/>
                </a:cubicBezTo>
                <a:lnTo>
                  <a:pt x="3227774" y="1738759"/>
                </a:lnTo>
                <a:cubicBezTo>
                  <a:pt x="3227479" y="1741851"/>
                  <a:pt x="3229688" y="1744502"/>
                  <a:pt x="3232780" y="1744796"/>
                </a:cubicBezTo>
                <a:cubicBezTo>
                  <a:pt x="3233001" y="1744796"/>
                  <a:pt x="3233149" y="1744796"/>
                  <a:pt x="3233369" y="1744796"/>
                </a:cubicBezTo>
                <a:cubicBezTo>
                  <a:pt x="3236093" y="1744796"/>
                  <a:pt x="3238523" y="1742661"/>
                  <a:pt x="3238817" y="1739790"/>
                </a:cubicBezTo>
                <a:close/>
                <a:moveTo>
                  <a:pt x="3245664" y="1617870"/>
                </a:moveTo>
                <a:cubicBezTo>
                  <a:pt x="3248757" y="1617722"/>
                  <a:pt x="3251112" y="1615072"/>
                  <a:pt x="3250965" y="1612054"/>
                </a:cubicBezTo>
                <a:lnTo>
                  <a:pt x="3244265" y="1468194"/>
                </a:lnTo>
                <a:cubicBezTo>
                  <a:pt x="3244118" y="1465175"/>
                  <a:pt x="3241615" y="1462893"/>
                  <a:pt x="3238670" y="1462893"/>
                </a:cubicBezTo>
                <a:cubicBezTo>
                  <a:pt x="3238597" y="1462893"/>
                  <a:pt x="3238523" y="1462893"/>
                  <a:pt x="3238449" y="1462893"/>
                </a:cubicBezTo>
                <a:cubicBezTo>
                  <a:pt x="3235357" y="1463040"/>
                  <a:pt x="3233001" y="1465691"/>
                  <a:pt x="3233149" y="1468709"/>
                </a:cubicBezTo>
                <a:lnTo>
                  <a:pt x="3239848" y="1612569"/>
                </a:lnTo>
                <a:cubicBezTo>
                  <a:pt x="3239995" y="1615587"/>
                  <a:pt x="3242499" y="1617943"/>
                  <a:pt x="3245443" y="1617870"/>
                </a:cubicBezTo>
                <a:cubicBezTo>
                  <a:pt x="3245517" y="1617870"/>
                  <a:pt x="3245591" y="1617870"/>
                  <a:pt x="3245664" y="1617870"/>
                </a:cubicBezTo>
                <a:close/>
                <a:moveTo>
                  <a:pt x="3239627" y="1473863"/>
                </a:moveTo>
                <a:cubicBezTo>
                  <a:pt x="3242646" y="1473274"/>
                  <a:pt x="3244634" y="1470403"/>
                  <a:pt x="3244118" y="1467384"/>
                </a:cubicBezTo>
                <a:lnTo>
                  <a:pt x="3214522" y="1306370"/>
                </a:lnTo>
                <a:cubicBezTo>
                  <a:pt x="3213933" y="1303351"/>
                  <a:pt x="3210988" y="1301290"/>
                  <a:pt x="3208043" y="1301879"/>
                </a:cubicBezTo>
                <a:cubicBezTo>
                  <a:pt x="3205024" y="1302468"/>
                  <a:pt x="3203036" y="1305339"/>
                  <a:pt x="3203552" y="1308358"/>
                </a:cubicBezTo>
                <a:lnTo>
                  <a:pt x="3233149" y="1469372"/>
                </a:lnTo>
                <a:cubicBezTo>
                  <a:pt x="3233664" y="1472096"/>
                  <a:pt x="3236020" y="1473936"/>
                  <a:pt x="3238670" y="1473936"/>
                </a:cubicBezTo>
                <a:cubicBezTo>
                  <a:pt x="3239038" y="1474010"/>
                  <a:pt x="3239333" y="1473936"/>
                  <a:pt x="3239627" y="1473863"/>
                </a:cubicBezTo>
                <a:close/>
                <a:moveTo>
                  <a:pt x="3210767" y="1312702"/>
                </a:moveTo>
                <a:cubicBezTo>
                  <a:pt x="3213712" y="1311745"/>
                  <a:pt x="3215332" y="1308652"/>
                  <a:pt x="3214374" y="1305707"/>
                </a:cubicBezTo>
                <a:lnTo>
                  <a:pt x="3158200" y="1127539"/>
                </a:lnTo>
                <a:cubicBezTo>
                  <a:pt x="3157316" y="1124594"/>
                  <a:pt x="3154151" y="1122901"/>
                  <a:pt x="3151206" y="1123932"/>
                </a:cubicBezTo>
                <a:cubicBezTo>
                  <a:pt x="3148261" y="1124889"/>
                  <a:pt x="3146641" y="1127981"/>
                  <a:pt x="3147598" y="1130926"/>
                </a:cubicBezTo>
                <a:lnTo>
                  <a:pt x="3203773" y="1309094"/>
                </a:lnTo>
                <a:cubicBezTo>
                  <a:pt x="3204509" y="1311524"/>
                  <a:pt x="3206718" y="1312996"/>
                  <a:pt x="3209147" y="1312996"/>
                </a:cubicBezTo>
                <a:cubicBezTo>
                  <a:pt x="3209663" y="1312996"/>
                  <a:pt x="3210178" y="1312923"/>
                  <a:pt x="3210767" y="1312702"/>
                </a:cubicBezTo>
                <a:close/>
                <a:moveTo>
                  <a:pt x="3155034" y="1134386"/>
                </a:moveTo>
                <a:cubicBezTo>
                  <a:pt x="3157906" y="1133208"/>
                  <a:pt x="3159231" y="1129969"/>
                  <a:pt x="3158053" y="1127098"/>
                </a:cubicBezTo>
                <a:lnTo>
                  <a:pt x="3081337" y="942745"/>
                </a:lnTo>
                <a:cubicBezTo>
                  <a:pt x="3080159" y="939874"/>
                  <a:pt x="3076846" y="938549"/>
                  <a:pt x="3074049" y="939726"/>
                </a:cubicBezTo>
                <a:cubicBezTo>
                  <a:pt x="3071177" y="940904"/>
                  <a:pt x="3069852" y="944144"/>
                  <a:pt x="3071030" y="947015"/>
                </a:cubicBezTo>
                <a:lnTo>
                  <a:pt x="3147746" y="1131368"/>
                </a:lnTo>
                <a:cubicBezTo>
                  <a:pt x="3148629" y="1133503"/>
                  <a:pt x="3150764" y="1134828"/>
                  <a:pt x="3152899" y="1134828"/>
                </a:cubicBezTo>
                <a:cubicBezTo>
                  <a:pt x="3153635" y="1134828"/>
                  <a:pt x="3154372" y="1134681"/>
                  <a:pt x="3155034" y="1134386"/>
                </a:cubicBezTo>
                <a:close/>
                <a:moveTo>
                  <a:pt x="3078687" y="949887"/>
                </a:moveTo>
                <a:cubicBezTo>
                  <a:pt x="3081411" y="948488"/>
                  <a:pt x="3082515" y="945175"/>
                  <a:pt x="3081116" y="942377"/>
                </a:cubicBezTo>
                <a:lnTo>
                  <a:pt x="2989971" y="762515"/>
                </a:lnTo>
                <a:cubicBezTo>
                  <a:pt x="2988572" y="759791"/>
                  <a:pt x="2985185" y="758687"/>
                  <a:pt x="2982461" y="760086"/>
                </a:cubicBezTo>
                <a:cubicBezTo>
                  <a:pt x="2979737" y="761485"/>
                  <a:pt x="2978633" y="764798"/>
                  <a:pt x="2980032" y="767595"/>
                </a:cubicBezTo>
                <a:lnTo>
                  <a:pt x="3071177" y="947457"/>
                </a:lnTo>
                <a:cubicBezTo>
                  <a:pt x="3072134" y="949445"/>
                  <a:pt x="3074122" y="950549"/>
                  <a:pt x="3076184" y="950476"/>
                </a:cubicBezTo>
                <a:cubicBezTo>
                  <a:pt x="3077067" y="950476"/>
                  <a:pt x="3077951" y="950255"/>
                  <a:pt x="3078687" y="949887"/>
                </a:cubicBezTo>
                <a:close/>
                <a:moveTo>
                  <a:pt x="2987909" y="769804"/>
                </a:moveTo>
                <a:cubicBezTo>
                  <a:pt x="2990560" y="768184"/>
                  <a:pt x="2991370" y="764798"/>
                  <a:pt x="2989824" y="762147"/>
                </a:cubicBezTo>
                <a:lnTo>
                  <a:pt x="2890138" y="597084"/>
                </a:lnTo>
                <a:cubicBezTo>
                  <a:pt x="2888592" y="594434"/>
                  <a:pt x="2885132" y="593624"/>
                  <a:pt x="2882481" y="595170"/>
                </a:cubicBezTo>
                <a:cubicBezTo>
                  <a:pt x="2879831" y="596790"/>
                  <a:pt x="2879021" y="600176"/>
                  <a:pt x="2880567" y="602827"/>
                </a:cubicBezTo>
                <a:lnTo>
                  <a:pt x="2980179" y="767964"/>
                </a:lnTo>
                <a:cubicBezTo>
                  <a:pt x="2981210" y="769731"/>
                  <a:pt x="2983124" y="770688"/>
                  <a:pt x="2984965" y="770688"/>
                </a:cubicBezTo>
                <a:cubicBezTo>
                  <a:pt x="2985995" y="770614"/>
                  <a:pt x="2987026" y="770393"/>
                  <a:pt x="2987909" y="769804"/>
                </a:cubicBezTo>
                <a:close/>
                <a:moveTo>
                  <a:pt x="2888666" y="604446"/>
                </a:moveTo>
                <a:cubicBezTo>
                  <a:pt x="2891169" y="602606"/>
                  <a:pt x="2891684" y="599146"/>
                  <a:pt x="2889917" y="596642"/>
                </a:cubicBezTo>
                <a:lnTo>
                  <a:pt x="2787655" y="456096"/>
                </a:lnTo>
                <a:cubicBezTo>
                  <a:pt x="2785814" y="453593"/>
                  <a:pt x="2782354" y="453077"/>
                  <a:pt x="2779850" y="454844"/>
                </a:cubicBezTo>
                <a:cubicBezTo>
                  <a:pt x="2777347" y="456685"/>
                  <a:pt x="2776832" y="460145"/>
                  <a:pt x="2778599" y="462648"/>
                </a:cubicBezTo>
                <a:lnTo>
                  <a:pt x="2880862" y="603195"/>
                </a:lnTo>
                <a:cubicBezTo>
                  <a:pt x="2881966" y="604741"/>
                  <a:pt x="2883659" y="605477"/>
                  <a:pt x="2885426" y="605477"/>
                </a:cubicBezTo>
                <a:cubicBezTo>
                  <a:pt x="2886604" y="605551"/>
                  <a:pt x="2887708" y="605183"/>
                  <a:pt x="2888666" y="604446"/>
                </a:cubicBezTo>
                <a:close/>
                <a:moveTo>
                  <a:pt x="2786918" y="463458"/>
                </a:moveTo>
                <a:cubicBezTo>
                  <a:pt x="2789201" y="461397"/>
                  <a:pt x="2789274" y="457863"/>
                  <a:pt x="2787213" y="455580"/>
                </a:cubicBezTo>
                <a:lnTo>
                  <a:pt x="2682815" y="343968"/>
                </a:lnTo>
                <a:cubicBezTo>
                  <a:pt x="2680754" y="341685"/>
                  <a:pt x="2677220" y="341612"/>
                  <a:pt x="2674937" y="343673"/>
                </a:cubicBezTo>
                <a:cubicBezTo>
                  <a:pt x="2672655" y="345735"/>
                  <a:pt x="2672581" y="349268"/>
                  <a:pt x="2674643" y="351551"/>
                </a:cubicBezTo>
                <a:lnTo>
                  <a:pt x="2779041" y="463164"/>
                </a:lnTo>
                <a:cubicBezTo>
                  <a:pt x="2780145" y="464342"/>
                  <a:pt x="2781617" y="464931"/>
                  <a:pt x="2783163" y="464931"/>
                </a:cubicBezTo>
                <a:cubicBezTo>
                  <a:pt x="2784489" y="465004"/>
                  <a:pt x="2785888" y="464489"/>
                  <a:pt x="2786918" y="463458"/>
                </a:cubicBezTo>
                <a:close/>
                <a:moveTo>
                  <a:pt x="2683257" y="351109"/>
                </a:moveTo>
                <a:cubicBezTo>
                  <a:pt x="2685097" y="348606"/>
                  <a:pt x="2684582" y="345146"/>
                  <a:pt x="2682079" y="343305"/>
                </a:cubicBezTo>
                <a:lnTo>
                  <a:pt x="2575988" y="264823"/>
                </a:lnTo>
                <a:cubicBezTo>
                  <a:pt x="2573558" y="262982"/>
                  <a:pt x="2570024" y="263497"/>
                  <a:pt x="2568184" y="266001"/>
                </a:cubicBezTo>
                <a:cubicBezTo>
                  <a:pt x="2566343" y="268504"/>
                  <a:pt x="2566859" y="271964"/>
                  <a:pt x="2569362" y="273805"/>
                </a:cubicBezTo>
                <a:lnTo>
                  <a:pt x="2675453" y="352287"/>
                </a:lnTo>
                <a:cubicBezTo>
                  <a:pt x="2676483" y="353023"/>
                  <a:pt x="2677661" y="353391"/>
                  <a:pt x="2678766" y="353391"/>
                </a:cubicBezTo>
                <a:cubicBezTo>
                  <a:pt x="2680459" y="353391"/>
                  <a:pt x="2682152" y="352581"/>
                  <a:pt x="2683257" y="351109"/>
                </a:cubicBezTo>
                <a:close/>
                <a:moveTo>
                  <a:pt x="2577902" y="271301"/>
                </a:moveTo>
                <a:cubicBezTo>
                  <a:pt x="2579006" y="268430"/>
                  <a:pt x="2577608" y="265191"/>
                  <a:pt x="2574736" y="264086"/>
                </a:cubicBezTo>
                <a:lnTo>
                  <a:pt x="2467320" y="222563"/>
                </a:lnTo>
                <a:cubicBezTo>
                  <a:pt x="2464449" y="221459"/>
                  <a:pt x="2461209" y="222857"/>
                  <a:pt x="2460105" y="225729"/>
                </a:cubicBezTo>
                <a:cubicBezTo>
                  <a:pt x="2459000" y="228600"/>
                  <a:pt x="2460399" y="231839"/>
                  <a:pt x="2463271" y="232944"/>
                </a:cubicBezTo>
                <a:lnTo>
                  <a:pt x="2570687" y="274467"/>
                </a:lnTo>
                <a:cubicBezTo>
                  <a:pt x="2571350" y="274762"/>
                  <a:pt x="2572086" y="274835"/>
                  <a:pt x="2572748" y="274835"/>
                </a:cubicBezTo>
                <a:cubicBezTo>
                  <a:pt x="2574957" y="274909"/>
                  <a:pt x="2577018" y="273510"/>
                  <a:pt x="2577902" y="271301"/>
                </a:cubicBezTo>
                <a:close/>
                <a:moveTo>
                  <a:pt x="2470854" y="227864"/>
                </a:moveTo>
                <a:cubicBezTo>
                  <a:pt x="2470854" y="224772"/>
                  <a:pt x="2468424" y="222268"/>
                  <a:pt x="2465332" y="222268"/>
                </a:cubicBezTo>
                <a:lnTo>
                  <a:pt x="2356811" y="221385"/>
                </a:lnTo>
                <a:cubicBezTo>
                  <a:pt x="2356811" y="221385"/>
                  <a:pt x="2356738" y="221385"/>
                  <a:pt x="2356738" y="221385"/>
                </a:cubicBezTo>
                <a:cubicBezTo>
                  <a:pt x="2353719" y="221385"/>
                  <a:pt x="2351216" y="223888"/>
                  <a:pt x="2351216" y="226907"/>
                </a:cubicBezTo>
                <a:cubicBezTo>
                  <a:pt x="2351216" y="229999"/>
                  <a:pt x="2353646" y="232502"/>
                  <a:pt x="2356738" y="232502"/>
                </a:cubicBezTo>
                <a:lnTo>
                  <a:pt x="2465259" y="233386"/>
                </a:lnTo>
                <a:cubicBezTo>
                  <a:pt x="2465259" y="233386"/>
                  <a:pt x="2465332" y="233386"/>
                  <a:pt x="2465332" y="233386"/>
                </a:cubicBezTo>
                <a:cubicBezTo>
                  <a:pt x="2468351" y="233312"/>
                  <a:pt x="2470780" y="230882"/>
                  <a:pt x="2470854" y="227864"/>
                </a:cubicBezTo>
                <a:close/>
                <a:moveTo>
                  <a:pt x="2277446" y="261951"/>
                </a:moveTo>
                <a:lnTo>
                  <a:pt x="2358652" y="232208"/>
                </a:lnTo>
                <a:cubicBezTo>
                  <a:pt x="2361523" y="231177"/>
                  <a:pt x="2362996" y="227937"/>
                  <a:pt x="2361965" y="225066"/>
                </a:cubicBezTo>
                <a:cubicBezTo>
                  <a:pt x="2360935" y="222195"/>
                  <a:pt x="2357695" y="220722"/>
                  <a:pt x="2354824" y="221753"/>
                </a:cubicBezTo>
                <a:lnTo>
                  <a:pt x="2273617" y="251497"/>
                </a:lnTo>
                <a:cubicBezTo>
                  <a:pt x="2270746" y="252528"/>
                  <a:pt x="2269274" y="255767"/>
                  <a:pt x="2270304" y="258638"/>
                </a:cubicBezTo>
                <a:cubicBezTo>
                  <a:pt x="2271114" y="260921"/>
                  <a:pt x="2273323" y="262319"/>
                  <a:pt x="2275605" y="262319"/>
                </a:cubicBezTo>
                <a:cubicBezTo>
                  <a:pt x="2276194" y="262246"/>
                  <a:pt x="2276857" y="262172"/>
                  <a:pt x="2277446" y="261951"/>
                </a:cubicBezTo>
                <a:close/>
                <a:moveTo>
                  <a:pt x="2255506" y="269976"/>
                </a:moveTo>
                <a:lnTo>
                  <a:pt x="2277519" y="261951"/>
                </a:lnTo>
                <a:cubicBezTo>
                  <a:pt x="2280391" y="260921"/>
                  <a:pt x="2281863" y="257681"/>
                  <a:pt x="2280833" y="254810"/>
                </a:cubicBezTo>
                <a:cubicBezTo>
                  <a:pt x="2279802" y="251939"/>
                  <a:pt x="2276562" y="250466"/>
                  <a:pt x="2273691" y="251497"/>
                </a:cubicBezTo>
                <a:lnTo>
                  <a:pt x="2251678" y="259522"/>
                </a:lnTo>
                <a:cubicBezTo>
                  <a:pt x="2248806" y="260552"/>
                  <a:pt x="2247334" y="263792"/>
                  <a:pt x="2248365" y="266663"/>
                </a:cubicBezTo>
                <a:cubicBezTo>
                  <a:pt x="2249174" y="268946"/>
                  <a:pt x="2251383" y="270344"/>
                  <a:pt x="2253666" y="270344"/>
                </a:cubicBezTo>
                <a:cubicBezTo>
                  <a:pt x="2254254" y="270344"/>
                  <a:pt x="2254844" y="270197"/>
                  <a:pt x="2255506" y="269976"/>
                </a:cubicBezTo>
                <a:close/>
                <a:moveTo>
                  <a:pt x="2205000" y="288529"/>
                </a:moveTo>
                <a:lnTo>
                  <a:pt x="2255506" y="269976"/>
                </a:lnTo>
                <a:cubicBezTo>
                  <a:pt x="2258377" y="268946"/>
                  <a:pt x="2259850" y="265706"/>
                  <a:pt x="2258819" y="262835"/>
                </a:cubicBezTo>
                <a:cubicBezTo>
                  <a:pt x="2257788" y="259964"/>
                  <a:pt x="2254549" y="258491"/>
                  <a:pt x="2251678" y="259522"/>
                </a:cubicBezTo>
                <a:lnTo>
                  <a:pt x="2201172" y="278075"/>
                </a:lnTo>
                <a:cubicBezTo>
                  <a:pt x="2198301" y="279106"/>
                  <a:pt x="2196828" y="282345"/>
                  <a:pt x="2197859" y="285216"/>
                </a:cubicBezTo>
                <a:cubicBezTo>
                  <a:pt x="2198669" y="287499"/>
                  <a:pt x="2200878" y="288897"/>
                  <a:pt x="2203160" y="288897"/>
                </a:cubicBezTo>
                <a:cubicBezTo>
                  <a:pt x="2203749" y="288897"/>
                  <a:pt x="2204338" y="288750"/>
                  <a:pt x="2205000" y="288529"/>
                </a:cubicBezTo>
                <a:close/>
                <a:moveTo>
                  <a:pt x="2184312" y="296113"/>
                </a:moveTo>
                <a:lnTo>
                  <a:pt x="2204927" y="288529"/>
                </a:lnTo>
                <a:cubicBezTo>
                  <a:pt x="2207798" y="287499"/>
                  <a:pt x="2209271" y="284259"/>
                  <a:pt x="2208240" y="281388"/>
                </a:cubicBezTo>
                <a:cubicBezTo>
                  <a:pt x="2207209" y="278517"/>
                  <a:pt x="2203970" y="277044"/>
                  <a:pt x="2201098" y="278075"/>
                </a:cubicBezTo>
                <a:lnTo>
                  <a:pt x="2180484" y="285658"/>
                </a:lnTo>
                <a:cubicBezTo>
                  <a:pt x="2177613" y="286689"/>
                  <a:pt x="2176140" y="289928"/>
                  <a:pt x="2177171" y="292799"/>
                </a:cubicBezTo>
                <a:cubicBezTo>
                  <a:pt x="2177981" y="295082"/>
                  <a:pt x="2180190" y="296481"/>
                  <a:pt x="2182472" y="296481"/>
                </a:cubicBezTo>
                <a:cubicBezTo>
                  <a:pt x="2183061" y="296481"/>
                  <a:pt x="2183724" y="296333"/>
                  <a:pt x="2184312" y="296113"/>
                </a:cubicBezTo>
                <a:close/>
                <a:moveTo>
                  <a:pt x="9486113" y="3855868"/>
                </a:moveTo>
                <a:lnTo>
                  <a:pt x="9497966" y="3849315"/>
                </a:lnTo>
                <a:cubicBezTo>
                  <a:pt x="9500690" y="3847843"/>
                  <a:pt x="9501647" y="3844456"/>
                  <a:pt x="9500101" y="3841732"/>
                </a:cubicBezTo>
                <a:cubicBezTo>
                  <a:pt x="9498629" y="3839008"/>
                  <a:pt x="9495168" y="3838051"/>
                  <a:pt x="9492518" y="3839597"/>
                </a:cubicBezTo>
                <a:lnTo>
                  <a:pt x="9480665" y="3846149"/>
                </a:lnTo>
                <a:cubicBezTo>
                  <a:pt x="9477941" y="3847622"/>
                  <a:pt x="9476983" y="3851009"/>
                  <a:pt x="9478530" y="3853733"/>
                </a:cubicBezTo>
                <a:cubicBezTo>
                  <a:pt x="9479560" y="3855573"/>
                  <a:pt x="9481474" y="3856604"/>
                  <a:pt x="9483462" y="3856604"/>
                </a:cubicBezTo>
                <a:cubicBezTo>
                  <a:pt x="9484346" y="3856604"/>
                  <a:pt x="9485303" y="3856383"/>
                  <a:pt x="9486113" y="3855868"/>
                </a:cubicBezTo>
                <a:close/>
                <a:moveTo>
                  <a:pt x="9480738" y="3858003"/>
                </a:moveTo>
                <a:lnTo>
                  <a:pt x="9485450" y="3856162"/>
                </a:lnTo>
                <a:cubicBezTo>
                  <a:pt x="9488322" y="3855058"/>
                  <a:pt x="9489720" y="3851818"/>
                  <a:pt x="9488616" y="3848947"/>
                </a:cubicBezTo>
                <a:cubicBezTo>
                  <a:pt x="9487512" y="3846076"/>
                  <a:pt x="9484272" y="3844677"/>
                  <a:pt x="9481401" y="3845781"/>
                </a:cubicBezTo>
                <a:lnTo>
                  <a:pt x="9476690" y="3847622"/>
                </a:lnTo>
                <a:cubicBezTo>
                  <a:pt x="9473818" y="3848726"/>
                  <a:pt x="9472419" y="3851966"/>
                  <a:pt x="9473523" y="3854837"/>
                </a:cubicBezTo>
                <a:cubicBezTo>
                  <a:pt x="9474407" y="3857046"/>
                  <a:pt x="9476542" y="3858445"/>
                  <a:pt x="9478750" y="3858371"/>
                </a:cubicBezTo>
                <a:cubicBezTo>
                  <a:pt x="9479414" y="3858371"/>
                  <a:pt x="9480076" y="3858297"/>
                  <a:pt x="9480738" y="3858003"/>
                </a:cubicBezTo>
                <a:close/>
                <a:moveTo>
                  <a:pt x="9386059" y="3906079"/>
                </a:moveTo>
                <a:lnTo>
                  <a:pt x="9481254" y="3857856"/>
                </a:lnTo>
                <a:cubicBezTo>
                  <a:pt x="9483978" y="3856457"/>
                  <a:pt x="9485082" y="3853144"/>
                  <a:pt x="9483683" y="3850346"/>
                </a:cubicBezTo>
                <a:cubicBezTo>
                  <a:pt x="9482284" y="3847622"/>
                  <a:pt x="9478898" y="3846518"/>
                  <a:pt x="9476174" y="3847917"/>
                </a:cubicBezTo>
                <a:lnTo>
                  <a:pt x="9380979" y="3896140"/>
                </a:lnTo>
                <a:cubicBezTo>
                  <a:pt x="9378255" y="3897539"/>
                  <a:pt x="9377151" y="3900852"/>
                  <a:pt x="9378549" y="3903649"/>
                </a:cubicBezTo>
                <a:cubicBezTo>
                  <a:pt x="9379506" y="3905637"/>
                  <a:pt x="9381494" y="3906741"/>
                  <a:pt x="9383556" y="3906741"/>
                </a:cubicBezTo>
                <a:cubicBezTo>
                  <a:pt x="9384439" y="3906668"/>
                  <a:pt x="9385249" y="3906447"/>
                  <a:pt x="9386059" y="3906079"/>
                </a:cubicBezTo>
                <a:close/>
                <a:moveTo>
                  <a:pt x="9262299" y="3936853"/>
                </a:moveTo>
                <a:lnTo>
                  <a:pt x="9384881" y="3906520"/>
                </a:lnTo>
                <a:cubicBezTo>
                  <a:pt x="9387900" y="3905784"/>
                  <a:pt x="9389666" y="3902766"/>
                  <a:pt x="9388930" y="3899747"/>
                </a:cubicBezTo>
                <a:cubicBezTo>
                  <a:pt x="9388194" y="3896729"/>
                  <a:pt x="9385176" y="3894888"/>
                  <a:pt x="9382157" y="3895698"/>
                </a:cubicBezTo>
                <a:lnTo>
                  <a:pt x="9259574" y="3926031"/>
                </a:lnTo>
                <a:cubicBezTo>
                  <a:pt x="9256556" y="3926767"/>
                  <a:pt x="9254789" y="3929786"/>
                  <a:pt x="9255525" y="3932804"/>
                </a:cubicBezTo>
                <a:cubicBezTo>
                  <a:pt x="9256188" y="3935381"/>
                  <a:pt x="9258470" y="3937074"/>
                  <a:pt x="9260973" y="3937074"/>
                </a:cubicBezTo>
                <a:cubicBezTo>
                  <a:pt x="9261415" y="3937000"/>
                  <a:pt x="9261857" y="3936927"/>
                  <a:pt x="9262299" y="3936853"/>
                </a:cubicBezTo>
                <a:close/>
                <a:moveTo>
                  <a:pt x="9190516" y="3988316"/>
                </a:moveTo>
                <a:lnTo>
                  <a:pt x="9264212" y="3935970"/>
                </a:lnTo>
                <a:cubicBezTo>
                  <a:pt x="9266716" y="3934203"/>
                  <a:pt x="9267305" y="3930669"/>
                  <a:pt x="9265538" y="3928166"/>
                </a:cubicBezTo>
                <a:cubicBezTo>
                  <a:pt x="9263771" y="3925663"/>
                  <a:pt x="9260237" y="3925074"/>
                  <a:pt x="9257733" y="3926840"/>
                </a:cubicBezTo>
                <a:lnTo>
                  <a:pt x="9184037" y="3979186"/>
                </a:lnTo>
                <a:cubicBezTo>
                  <a:pt x="9181534" y="3980953"/>
                  <a:pt x="9180945" y="3984488"/>
                  <a:pt x="9182712" y="3986990"/>
                </a:cubicBezTo>
                <a:cubicBezTo>
                  <a:pt x="9183816" y="3988537"/>
                  <a:pt x="9185583" y="3989346"/>
                  <a:pt x="9187276" y="3989346"/>
                </a:cubicBezTo>
                <a:cubicBezTo>
                  <a:pt x="9188381" y="3989273"/>
                  <a:pt x="9189485" y="3988978"/>
                  <a:pt x="9190516" y="3988316"/>
                </a:cubicBezTo>
                <a:close/>
                <a:moveTo>
                  <a:pt x="9118439" y="4040294"/>
                </a:moveTo>
                <a:lnTo>
                  <a:pt x="9190589" y="3988242"/>
                </a:lnTo>
                <a:cubicBezTo>
                  <a:pt x="9193093" y="3986475"/>
                  <a:pt x="9193608" y="3982941"/>
                  <a:pt x="9191841" y="3980438"/>
                </a:cubicBezTo>
                <a:cubicBezTo>
                  <a:pt x="9190074" y="3977935"/>
                  <a:pt x="9186540" y="3977420"/>
                  <a:pt x="9184037" y="3979186"/>
                </a:cubicBezTo>
                <a:lnTo>
                  <a:pt x="9111886" y="4031238"/>
                </a:lnTo>
                <a:cubicBezTo>
                  <a:pt x="9109383" y="4033005"/>
                  <a:pt x="9108867" y="4036539"/>
                  <a:pt x="9110634" y="4039042"/>
                </a:cubicBezTo>
                <a:cubicBezTo>
                  <a:pt x="9111739" y="4040588"/>
                  <a:pt x="9113432" y="4041398"/>
                  <a:pt x="9115199" y="4041324"/>
                </a:cubicBezTo>
                <a:cubicBezTo>
                  <a:pt x="9116303" y="4041324"/>
                  <a:pt x="9117408" y="4040956"/>
                  <a:pt x="9118439" y="4040294"/>
                </a:cubicBezTo>
                <a:close/>
                <a:moveTo>
                  <a:pt x="9048938" y="4087339"/>
                </a:moveTo>
                <a:lnTo>
                  <a:pt x="9118291" y="4040441"/>
                </a:lnTo>
                <a:cubicBezTo>
                  <a:pt x="9120868" y="4038748"/>
                  <a:pt x="9121530" y="4035214"/>
                  <a:pt x="9119764" y="4032711"/>
                </a:cubicBezTo>
                <a:cubicBezTo>
                  <a:pt x="9117997" y="4030134"/>
                  <a:pt x="9114537" y="4029471"/>
                  <a:pt x="9112034" y="4031238"/>
                </a:cubicBezTo>
                <a:lnTo>
                  <a:pt x="9042680" y="4078136"/>
                </a:lnTo>
                <a:cubicBezTo>
                  <a:pt x="9040104" y="4079830"/>
                  <a:pt x="9039441" y="4083363"/>
                  <a:pt x="9041208" y="4085866"/>
                </a:cubicBezTo>
                <a:cubicBezTo>
                  <a:pt x="9042313" y="4087486"/>
                  <a:pt x="9044080" y="4088296"/>
                  <a:pt x="9045846" y="4088296"/>
                </a:cubicBezTo>
                <a:cubicBezTo>
                  <a:pt x="9046877" y="4088296"/>
                  <a:pt x="9047981" y="4087928"/>
                  <a:pt x="9048938" y="4087339"/>
                </a:cubicBezTo>
                <a:close/>
                <a:moveTo>
                  <a:pt x="8983119" y="4124740"/>
                </a:moveTo>
                <a:lnTo>
                  <a:pt x="9048497" y="4087560"/>
                </a:lnTo>
                <a:cubicBezTo>
                  <a:pt x="9051147" y="4086014"/>
                  <a:pt x="9052104" y="4082627"/>
                  <a:pt x="9050558" y="4079977"/>
                </a:cubicBezTo>
                <a:cubicBezTo>
                  <a:pt x="9049012" y="4077253"/>
                  <a:pt x="9045625" y="4076369"/>
                  <a:pt x="9042975" y="4077915"/>
                </a:cubicBezTo>
                <a:lnTo>
                  <a:pt x="8977598" y="4115095"/>
                </a:lnTo>
                <a:cubicBezTo>
                  <a:pt x="8974947" y="4116641"/>
                  <a:pt x="8973990" y="4120028"/>
                  <a:pt x="8975536" y="4122678"/>
                </a:cubicBezTo>
                <a:cubicBezTo>
                  <a:pt x="8976567" y="4124519"/>
                  <a:pt x="8978481" y="4125476"/>
                  <a:pt x="8980395" y="4125476"/>
                </a:cubicBezTo>
                <a:cubicBezTo>
                  <a:pt x="8981353" y="4125476"/>
                  <a:pt x="8982310" y="4125255"/>
                  <a:pt x="8983119" y="4124740"/>
                </a:cubicBezTo>
                <a:close/>
                <a:moveTo>
                  <a:pt x="8919877" y="4153158"/>
                </a:moveTo>
                <a:lnTo>
                  <a:pt x="8982677" y="4124961"/>
                </a:lnTo>
                <a:cubicBezTo>
                  <a:pt x="8985475" y="4123709"/>
                  <a:pt x="8986727" y="4120396"/>
                  <a:pt x="8985475" y="4117598"/>
                </a:cubicBezTo>
                <a:cubicBezTo>
                  <a:pt x="8984224" y="4114801"/>
                  <a:pt x="8980910" y="4113549"/>
                  <a:pt x="8978113" y="4114801"/>
                </a:cubicBezTo>
                <a:lnTo>
                  <a:pt x="8915313" y="4142998"/>
                </a:lnTo>
                <a:cubicBezTo>
                  <a:pt x="8912515" y="4144250"/>
                  <a:pt x="8911263" y="4147563"/>
                  <a:pt x="8912515" y="4150360"/>
                </a:cubicBezTo>
                <a:cubicBezTo>
                  <a:pt x="8913472" y="4152422"/>
                  <a:pt x="8915533" y="4153673"/>
                  <a:pt x="8917668" y="4153673"/>
                </a:cubicBezTo>
                <a:cubicBezTo>
                  <a:pt x="8918404" y="4153600"/>
                  <a:pt x="8919140" y="4153453"/>
                  <a:pt x="8919877" y="4153158"/>
                </a:cubicBezTo>
                <a:close/>
                <a:moveTo>
                  <a:pt x="8857739" y="4173184"/>
                </a:moveTo>
                <a:lnTo>
                  <a:pt x="8919288" y="4153305"/>
                </a:lnTo>
                <a:cubicBezTo>
                  <a:pt x="8922233" y="4152348"/>
                  <a:pt x="8923852" y="4149256"/>
                  <a:pt x="8922895" y="4146311"/>
                </a:cubicBezTo>
                <a:cubicBezTo>
                  <a:pt x="8921938" y="4143367"/>
                  <a:pt x="8918846" y="4141820"/>
                  <a:pt x="8915901" y="4142704"/>
                </a:cubicBezTo>
                <a:lnTo>
                  <a:pt x="8854353" y="4162582"/>
                </a:lnTo>
                <a:cubicBezTo>
                  <a:pt x="8851407" y="4163539"/>
                  <a:pt x="8849788" y="4166631"/>
                  <a:pt x="8850745" y="4169576"/>
                </a:cubicBezTo>
                <a:cubicBezTo>
                  <a:pt x="8851481" y="4171932"/>
                  <a:pt x="8853690" y="4173478"/>
                  <a:pt x="8856119" y="4173404"/>
                </a:cubicBezTo>
                <a:cubicBezTo>
                  <a:pt x="8856634" y="4173478"/>
                  <a:pt x="8857224" y="4173404"/>
                  <a:pt x="8857739" y="4173184"/>
                </a:cubicBezTo>
                <a:close/>
                <a:moveTo>
                  <a:pt x="8795675" y="4185552"/>
                </a:moveTo>
                <a:lnTo>
                  <a:pt x="8857150" y="4173404"/>
                </a:lnTo>
                <a:cubicBezTo>
                  <a:pt x="8860168" y="4172816"/>
                  <a:pt x="8862156" y="4169871"/>
                  <a:pt x="8861567" y="4166852"/>
                </a:cubicBezTo>
                <a:cubicBezTo>
                  <a:pt x="8860979" y="4163834"/>
                  <a:pt x="8858034" y="4161846"/>
                  <a:pt x="8855015" y="4162435"/>
                </a:cubicBezTo>
                <a:lnTo>
                  <a:pt x="8793540" y="4174583"/>
                </a:lnTo>
                <a:cubicBezTo>
                  <a:pt x="8790521" y="4175171"/>
                  <a:pt x="8788533" y="4178116"/>
                  <a:pt x="8789122" y="4181135"/>
                </a:cubicBezTo>
                <a:cubicBezTo>
                  <a:pt x="8789637" y="4183786"/>
                  <a:pt x="8791994" y="4185626"/>
                  <a:pt x="8794644" y="4185626"/>
                </a:cubicBezTo>
                <a:cubicBezTo>
                  <a:pt x="8794938" y="4185626"/>
                  <a:pt x="8795307" y="4185626"/>
                  <a:pt x="8795675" y="4185552"/>
                </a:cubicBezTo>
                <a:close/>
                <a:moveTo>
                  <a:pt x="8716603" y="4192178"/>
                </a:moveTo>
                <a:lnTo>
                  <a:pt x="8795012" y="4185552"/>
                </a:lnTo>
                <a:cubicBezTo>
                  <a:pt x="8798104" y="4185331"/>
                  <a:pt x="8800386" y="4182607"/>
                  <a:pt x="8800092" y="4179515"/>
                </a:cubicBezTo>
                <a:cubicBezTo>
                  <a:pt x="8799797" y="4176423"/>
                  <a:pt x="8796852" y="4173920"/>
                  <a:pt x="8794055" y="4174435"/>
                </a:cubicBezTo>
                <a:lnTo>
                  <a:pt x="8715647" y="4181062"/>
                </a:lnTo>
                <a:cubicBezTo>
                  <a:pt x="8712554" y="4181282"/>
                  <a:pt x="8710271" y="4184006"/>
                  <a:pt x="8710566" y="4187098"/>
                </a:cubicBezTo>
                <a:cubicBezTo>
                  <a:pt x="8710787" y="4190043"/>
                  <a:pt x="8713290" y="4192252"/>
                  <a:pt x="8716162" y="4192178"/>
                </a:cubicBezTo>
                <a:cubicBezTo>
                  <a:pt x="8716309" y="4192252"/>
                  <a:pt x="8716456" y="4192252"/>
                  <a:pt x="8716603" y="4192178"/>
                </a:cubicBezTo>
                <a:close/>
                <a:moveTo>
                  <a:pt x="2958976" y="1937026"/>
                </a:moveTo>
                <a:lnTo>
                  <a:pt x="3015150" y="1872532"/>
                </a:lnTo>
                <a:cubicBezTo>
                  <a:pt x="3017138" y="1870176"/>
                  <a:pt x="3016917" y="1866716"/>
                  <a:pt x="3014635" y="1864655"/>
                </a:cubicBezTo>
                <a:cubicBezTo>
                  <a:pt x="3012352" y="1862667"/>
                  <a:pt x="3008819" y="1862814"/>
                  <a:pt x="3006757" y="1865170"/>
                </a:cubicBezTo>
                <a:lnTo>
                  <a:pt x="2950583" y="1929664"/>
                </a:lnTo>
                <a:cubicBezTo>
                  <a:pt x="2948595" y="1932020"/>
                  <a:pt x="2948816" y="1935480"/>
                  <a:pt x="2951098" y="1937542"/>
                </a:cubicBezTo>
                <a:cubicBezTo>
                  <a:pt x="2952129" y="1938499"/>
                  <a:pt x="2953454" y="1938940"/>
                  <a:pt x="2954779" y="1938940"/>
                </a:cubicBezTo>
                <a:cubicBezTo>
                  <a:pt x="2956399" y="1938940"/>
                  <a:pt x="2957871" y="1938278"/>
                  <a:pt x="2958976" y="1937026"/>
                </a:cubicBezTo>
                <a:close/>
                <a:moveTo>
                  <a:pt x="3015960" y="1871354"/>
                </a:moveTo>
                <a:lnTo>
                  <a:pt x="3056821" y="1786025"/>
                </a:lnTo>
                <a:cubicBezTo>
                  <a:pt x="3058146" y="1783228"/>
                  <a:pt x="3056968" y="1779914"/>
                  <a:pt x="3054170" y="1778589"/>
                </a:cubicBezTo>
                <a:cubicBezTo>
                  <a:pt x="3051446" y="1777264"/>
                  <a:pt x="3048060" y="1778442"/>
                  <a:pt x="3046735" y="1781240"/>
                </a:cubicBezTo>
                <a:lnTo>
                  <a:pt x="3005874" y="1866569"/>
                </a:lnTo>
                <a:cubicBezTo>
                  <a:pt x="3004548" y="1869367"/>
                  <a:pt x="3005726" y="1872680"/>
                  <a:pt x="3008524" y="1874005"/>
                </a:cubicBezTo>
                <a:cubicBezTo>
                  <a:pt x="3009334" y="1874373"/>
                  <a:pt x="3010144" y="1874594"/>
                  <a:pt x="3010954" y="1874520"/>
                </a:cubicBezTo>
                <a:cubicBezTo>
                  <a:pt x="3013089" y="1874447"/>
                  <a:pt x="3015003" y="1873342"/>
                  <a:pt x="3015960" y="1871354"/>
                </a:cubicBezTo>
                <a:close/>
                <a:moveTo>
                  <a:pt x="3057189" y="1784994"/>
                </a:moveTo>
                <a:lnTo>
                  <a:pt x="3085534" y="1680376"/>
                </a:lnTo>
                <a:cubicBezTo>
                  <a:pt x="3086344" y="1677431"/>
                  <a:pt x="3084577" y="1674339"/>
                  <a:pt x="3081632" y="1673529"/>
                </a:cubicBezTo>
                <a:cubicBezTo>
                  <a:pt x="3078687" y="1672719"/>
                  <a:pt x="3075595" y="1674486"/>
                  <a:pt x="3074785" y="1677431"/>
                </a:cubicBezTo>
                <a:lnTo>
                  <a:pt x="3046440" y="1782050"/>
                </a:lnTo>
                <a:cubicBezTo>
                  <a:pt x="3045630" y="1784994"/>
                  <a:pt x="3047397" y="1788087"/>
                  <a:pt x="3050342" y="1788896"/>
                </a:cubicBezTo>
                <a:cubicBezTo>
                  <a:pt x="3050857" y="1789044"/>
                  <a:pt x="3051373" y="1789117"/>
                  <a:pt x="3051815" y="1789117"/>
                </a:cubicBezTo>
                <a:cubicBezTo>
                  <a:pt x="3054318" y="1789117"/>
                  <a:pt x="3056526" y="1787498"/>
                  <a:pt x="3057189" y="1784994"/>
                </a:cubicBezTo>
                <a:close/>
                <a:moveTo>
                  <a:pt x="3085755" y="1679492"/>
                </a:moveTo>
                <a:lnTo>
                  <a:pt x="3098860" y="1557057"/>
                </a:lnTo>
                <a:cubicBezTo>
                  <a:pt x="3099154" y="1553965"/>
                  <a:pt x="3096946" y="1551241"/>
                  <a:pt x="3093927" y="1550946"/>
                </a:cubicBezTo>
                <a:cubicBezTo>
                  <a:pt x="3090982" y="1550652"/>
                  <a:pt x="3088111" y="1552860"/>
                  <a:pt x="3087816" y="1555879"/>
                </a:cubicBezTo>
                <a:lnTo>
                  <a:pt x="3074711" y="1678314"/>
                </a:lnTo>
                <a:cubicBezTo>
                  <a:pt x="3074417" y="1681407"/>
                  <a:pt x="3076626" y="1684131"/>
                  <a:pt x="3079644" y="1684425"/>
                </a:cubicBezTo>
                <a:cubicBezTo>
                  <a:pt x="3079865" y="1684425"/>
                  <a:pt x="3080086" y="1684425"/>
                  <a:pt x="3080307" y="1684425"/>
                </a:cubicBezTo>
                <a:cubicBezTo>
                  <a:pt x="3083031" y="1684499"/>
                  <a:pt x="3085460" y="1682364"/>
                  <a:pt x="3085755" y="1679492"/>
                </a:cubicBezTo>
                <a:close/>
                <a:moveTo>
                  <a:pt x="3093485" y="1562137"/>
                </a:moveTo>
                <a:cubicBezTo>
                  <a:pt x="3096577" y="1562063"/>
                  <a:pt x="3099007" y="1559487"/>
                  <a:pt x="3098860" y="1556394"/>
                </a:cubicBezTo>
                <a:lnTo>
                  <a:pt x="3094295" y="1417836"/>
                </a:lnTo>
                <a:cubicBezTo>
                  <a:pt x="3094221" y="1414743"/>
                  <a:pt x="3091718" y="1412608"/>
                  <a:pt x="3088552" y="1412461"/>
                </a:cubicBezTo>
                <a:cubicBezTo>
                  <a:pt x="3085460" y="1412535"/>
                  <a:pt x="3083031" y="1415112"/>
                  <a:pt x="3083178" y="1418204"/>
                </a:cubicBezTo>
                <a:lnTo>
                  <a:pt x="3087816" y="1556762"/>
                </a:lnTo>
                <a:cubicBezTo>
                  <a:pt x="3087890" y="1559781"/>
                  <a:pt x="3090393" y="1562211"/>
                  <a:pt x="3093412" y="1562137"/>
                </a:cubicBezTo>
                <a:cubicBezTo>
                  <a:pt x="3093412" y="1562137"/>
                  <a:pt x="3093485" y="1562137"/>
                  <a:pt x="3093485" y="1562137"/>
                </a:cubicBezTo>
                <a:close/>
                <a:moveTo>
                  <a:pt x="3089583" y="1423505"/>
                </a:moveTo>
                <a:cubicBezTo>
                  <a:pt x="3092602" y="1422989"/>
                  <a:pt x="3094663" y="1420118"/>
                  <a:pt x="3094221" y="1417099"/>
                </a:cubicBezTo>
                <a:lnTo>
                  <a:pt x="3069484" y="1264258"/>
                </a:lnTo>
                <a:cubicBezTo>
                  <a:pt x="3068969" y="1261239"/>
                  <a:pt x="3066097" y="1259178"/>
                  <a:pt x="3063079" y="1259619"/>
                </a:cubicBezTo>
                <a:cubicBezTo>
                  <a:pt x="3060060" y="1260135"/>
                  <a:pt x="3057999" y="1263006"/>
                  <a:pt x="3058441" y="1266025"/>
                </a:cubicBezTo>
                <a:lnTo>
                  <a:pt x="3083178" y="1418866"/>
                </a:lnTo>
                <a:cubicBezTo>
                  <a:pt x="3083620" y="1421590"/>
                  <a:pt x="3085976" y="1423578"/>
                  <a:pt x="3088700" y="1423578"/>
                </a:cubicBezTo>
                <a:cubicBezTo>
                  <a:pt x="3089068" y="1423578"/>
                  <a:pt x="3089362" y="1423578"/>
                  <a:pt x="3089583" y="1423505"/>
                </a:cubicBezTo>
                <a:close/>
                <a:moveTo>
                  <a:pt x="3065508" y="1270516"/>
                </a:moveTo>
                <a:cubicBezTo>
                  <a:pt x="3068453" y="1269706"/>
                  <a:pt x="3070147" y="1266613"/>
                  <a:pt x="3069337" y="1263595"/>
                </a:cubicBezTo>
                <a:lnTo>
                  <a:pt x="3022218" y="1098532"/>
                </a:lnTo>
                <a:cubicBezTo>
                  <a:pt x="3021408" y="1095587"/>
                  <a:pt x="3018390" y="1093820"/>
                  <a:pt x="3015297" y="1094703"/>
                </a:cubicBezTo>
                <a:cubicBezTo>
                  <a:pt x="3012352" y="1095513"/>
                  <a:pt x="3010659" y="1098605"/>
                  <a:pt x="3011469" y="1101624"/>
                </a:cubicBezTo>
                <a:lnTo>
                  <a:pt x="3058588" y="1266687"/>
                </a:lnTo>
                <a:cubicBezTo>
                  <a:pt x="3059324" y="1269190"/>
                  <a:pt x="3061533" y="1270736"/>
                  <a:pt x="3063962" y="1270736"/>
                </a:cubicBezTo>
                <a:cubicBezTo>
                  <a:pt x="3064551" y="1270736"/>
                  <a:pt x="3064993" y="1270663"/>
                  <a:pt x="3065508" y="1270516"/>
                </a:cubicBezTo>
                <a:close/>
                <a:moveTo>
                  <a:pt x="3018905" y="1105305"/>
                </a:moveTo>
                <a:cubicBezTo>
                  <a:pt x="3021776" y="1104201"/>
                  <a:pt x="3023175" y="1100888"/>
                  <a:pt x="3021997" y="1098090"/>
                </a:cubicBezTo>
                <a:lnTo>
                  <a:pt x="3021334" y="1096397"/>
                </a:lnTo>
                <a:cubicBezTo>
                  <a:pt x="3020230" y="1093525"/>
                  <a:pt x="3016991" y="1092127"/>
                  <a:pt x="3014120" y="1093305"/>
                </a:cubicBezTo>
                <a:cubicBezTo>
                  <a:pt x="3011248" y="1094409"/>
                  <a:pt x="3009849" y="1097722"/>
                  <a:pt x="3011027" y="1100520"/>
                </a:cubicBezTo>
                <a:lnTo>
                  <a:pt x="3011690" y="1102213"/>
                </a:lnTo>
                <a:cubicBezTo>
                  <a:pt x="3012573" y="1104422"/>
                  <a:pt x="3014708" y="1105747"/>
                  <a:pt x="3016917" y="1105747"/>
                </a:cubicBezTo>
                <a:cubicBezTo>
                  <a:pt x="3017580" y="1105673"/>
                  <a:pt x="3018242" y="1105526"/>
                  <a:pt x="3018905" y="1105305"/>
                </a:cubicBezTo>
                <a:close/>
                <a:moveTo>
                  <a:pt x="3018242" y="1103612"/>
                </a:moveTo>
                <a:cubicBezTo>
                  <a:pt x="3021114" y="1102507"/>
                  <a:pt x="3022512" y="1099268"/>
                  <a:pt x="3021408" y="1096397"/>
                </a:cubicBezTo>
                <a:lnTo>
                  <a:pt x="2957650" y="933763"/>
                </a:lnTo>
                <a:cubicBezTo>
                  <a:pt x="2956546" y="930892"/>
                  <a:pt x="2953307" y="929493"/>
                  <a:pt x="2950435" y="930597"/>
                </a:cubicBezTo>
                <a:cubicBezTo>
                  <a:pt x="2947564" y="931702"/>
                  <a:pt x="2946165" y="934941"/>
                  <a:pt x="2947270" y="937812"/>
                </a:cubicBezTo>
                <a:lnTo>
                  <a:pt x="3011027" y="1100446"/>
                </a:lnTo>
                <a:cubicBezTo>
                  <a:pt x="3011911" y="1102655"/>
                  <a:pt x="3014046" y="1103980"/>
                  <a:pt x="3016254" y="1103980"/>
                </a:cubicBezTo>
                <a:cubicBezTo>
                  <a:pt x="3016917" y="1103980"/>
                  <a:pt x="3017580" y="1103833"/>
                  <a:pt x="3018242" y="1103612"/>
                </a:cubicBezTo>
                <a:close/>
                <a:moveTo>
                  <a:pt x="2954485" y="940978"/>
                </a:moveTo>
                <a:cubicBezTo>
                  <a:pt x="2957356" y="939874"/>
                  <a:pt x="2958755" y="936634"/>
                  <a:pt x="2957650" y="933763"/>
                </a:cubicBezTo>
                <a:lnTo>
                  <a:pt x="2956178" y="930008"/>
                </a:lnTo>
                <a:cubicBezTo>
                  <a:pt x="2955074" y="927137"/>
                  <a:pt x="2951834" y="925738"/>
                  <a:pt x="2948963" y="926842"/>
                </a:cubicBezTo>
                <a:cubicBezTo>
                  <a:pt x="2946092" y="927947"/>
                  <a:pt x="2944693" y="931186"/>
                  <a:pt x="2945797" y="934058"/>
                </a:cubicBezTo>
                <a:lnTo>
                  <a:pt x="2947270" y="937812"/>
                </a:lnTo>
                <a:cubicBezTo>
                  <a:pt x="2948153" y="940021"/>
                  <a:pt x="2950288" y="941346"/>
                  <a:pt x="2952497" y="941346"/>
                </a:cubicBezTo>
                <a:cubicBezTo>
                  <a:pt x="2953159" y="941346"/>
                  <a:pt x="2953822" y="941199"/>
                  <a:pt x="2954485" y="940978"/>
                </a:cubicBezTo>
                <a:close/>
                <a:moveTo>
                  <a:pt x="2953454" y="937002"/>
                </a:moveTo>
                <a:cubicBezTo>
                  <a:pt x="2956178" y="935677"/>
                  <a:pt x="2957356" y="932291"/>
                  <a:pt x="2955957" y="929567"/>
                </a:cubicBezTo>
                <a:lnTo>
                  <a:pt x="2955368" y="928315"/>
                </a:lnTo>
                <a:cubicBezTo>
                  <a:pt x="2954043" y="925517"/>
                  <a:pt x="2950656" y="924486"/>
                  <a:pt x="2947932" y="925812"/>
                </a:cubicBezTo>
                <a:cubicBezTo>
                  <a:pt x="2945208" y="927137"/>
                  <a:pt x="2944030" y="930524"/>
                  <a:pt x="2945429" y="933248"/>
                </a:cubicBezTo>
                <a:lnTo>
                  <a:pt x="2946018" y="934499"/>
                </a:lnTo>
                <a:cubicBezTo>
                  <a:pt x="2946975" y="936487"/>
                  <a:pt x="2948963" y="937591"/>
                  <a:pt x="2951024" y="937591"/>
                </a:cubicBezTo>
                <a:cubicBezTo>
                  <a:pt x="2951834" y="937591"/>
                  <a:pt x="2952644" y="937371"/>
                  <a:pt x="2953454" y="937002"/>
                </a:cubicBezTo>
                <a:close/>
                <a:moveTo>
                  <a:pt x="2952865" y="935751"/>
                </a:moveTo>
                <a:cubicBezTo>
                  <a:pt x="2955589" y="934352"/>
                  <a:pt x="2956767" y="931039"/>
                  <a:pt x="2955368" y="928241"/>
                </a:cubicBezTo>
                <a:lnTo>
                  <a:pt x="2876665" y="770467"/>
                </a:lnTo>
                <a:cubicBezTo>
                  <a:pt x="2875266" y="767669"/>
                  <a:pt x="2871879" y="766638"/>
                  <a:pt x="2869155" y="767964"/>
                </a:cubicBezTo>
                <a:cubicBezTo>
                  <a:pt x="2866431" y="769362"/>
                  <a:pt x="2865253" y="772675"/>
                  <a:pt x="2866652" y="775473"/>
                </a:cubicBezTo>
                <a:lnTo>
                  <a:pt x="2945355" y="933248"/>
                </a:lnTo>
                <a:cubicBezTo>
                  <a:pt x="2946312" y="935235"/>
                  <a:pt x="2948300" y="936340"/>
                  <a:pt x="2950362" y="936340"/>
                </a:cubicBezTo>
                <a:cubicBezTo>
                  <a:pt x="2951245" y="936340"/>
                  <a:pt x="2952055" y="936119"/>
                  <a:pt x="2952865" y="935751"/>
                </a:cubicBezTo>
                <a:close/>
                <a:moveTo>
                  <a:pt x="2874162" y="777976"/>
                </a:moveTo>
                <a:cubicBezTo>
                  <a:pt x="2876886" y="776578"/>
                  <a:pt x="2877990" y="773264"/>
                  <a:pt x="2876665" y="770467"/>
                </a:cubicBezTo>
                <a:lnTo>
                  <a:pt x="2874972" y="767154"/>
                </a:lnTo>
                <a:cubicBezTo>
                  <a:pt x="2873573" y="764430"/>
                  <a:pt x="2870260" y="763252"/>
                  <a:pt x="2867462" y="764651"/>
                </a:cubicBezTo>
                <a:cubicBezTo>
                  <a:pt x="2864738" y="766049"/>
                  <a:pt x="2863634" y="769362"/>
                  <a:pt x="2864959" y="772160"/>
                </a:cubicBezTo>
                <a:lnTo>
                  <a:pt x="2866652" y="775473"/>
                </a:lnTo>
                <a:cubicBezTo>
                  <a:pt x="2867609" y="777461"/>
                  <a:pt x="2869597" y="778565"/>
                  <a:pt x="2871659" y="778565"/>
                </a:cubicBezTo>
                <a:cubicBezTo>
                  <a:pt x="2872542" y="778565"/>
                  <a:pt x="2873425" y="778418"/>
                  <a:pt x="2874162" y="777976"/>
                </a:cubicBezTo>
                <a:close/>
                <a:moveTo>
                  <a:pt x="2872984" y="774369"/>
                </a:moveTo>
                <a:cubicBezTo>
                  <a:pt x="2875561" y="772749"/>
                  <a:pt x="2876370" y="769289"/>
                  <a:pt x="2874751" y="766712"/>
                </a:cubicBezTo>
                <a:lnTo>
                  <a:pt x="2870333" y="759571"/>
                </a:lnTo>
                <a:cubicBezTo>
                  <a:pt x="2868714" y="756994"/>
                  <a:pt x="2865253" y="756184"/>
                  <a:pt x="2862677" y="757804"/>
                </a:cubicBezTo>
                <a:cubicBezTo>
                  <a:pt x="2860100" y="759423"/>
                  <a:pt x="2859290" y="762884"/>
                  <a:pt x="2860909" y="765460"/>
                </a:cubicBezTo>
                <a:lnTo>
                  <a:pt x="2865327" y="772602"/>
                </a:lnTo>
                <a:cubicBezTo>
                  <a:pt x="2866431" y="774295"/>
                  <a:pt x="2868198" y="775252"/>
                  <a:pt x="2870112" y="775252"/>
                </a:cubicBezTo>
                <a:cubicBezTo>
                  <a:pt x="2871069" y="775252"/>
                  <a:pt x="2872100" y="774958"/>
                  <a:pt x="2872984" y="774369"/>
                </a:cubicBezTo>
                <a:close/>
                <a:moveTo>
                  <a:pt x="2868493" y="767301"/>
                </a:moveTo>
                <a:cubicBezTo>
                  <a:pt x="2871069" y="765681"/>
                  <a:pt x="2871879" y="762221"/>
                  <a:pt x="2870260" y="759644"/>
                </a:cubicBezTo>
                <a:lnTo>
                  <a:pt x="2782354" y="618803"/>
                </a:lnTo>
                <a:cubicBezTo>
                  <a:pt x="2780734" y="616226"/>
                  <a:pt x="2777274" y="615416"/>
                  <a:pt x="2774697" y="617036"/>
                </a:cubicBezTo>
                <a:cubicBezTo>
                  <a:pt x="2772120" y="618656"/>
                  <a:pt x="2771310" y="622116"/>
                  <a:pt x="2772930" y="624693"/>
                </a:cubicBezTo>
                <a:lnTo>
                  <a:pt x="2860836" y="765460"/>
                </a:lnTo>
                <a:cubicBezTo>
                  <a:pt x="2861867" y="767154"/>
                  <a:pt x="2863707" y="768111"/>
                  <a:pt x="2865621" y="768111"/>
                </a:cubicBezTo>
                <a:cubicBezTo>
                  <a:pt x="2866652" y="768111"/>
                  <a:pt x="2867609" y="767890"/>
                  <a:pt x="2868493" y="767301"/>
                </a:cubicBezTo>
                <a:close/>
                <a:moveTo>
                  <a:pt x="2781176" y="626092"/>
                </a:moveTo>
                <a:cubicBezTo>
                  <a:pt x="2783605" y="624177"/>
                  <a:pt x="2783973" y="620644"/>
                  <a:pt x="2782059" y="618288"/>
                </a:cubicBezTo>
                <a:lnTo>
                  <a:pt x="2681932" y="492981"/>
                </a:lnTo>
                <a:cubicBezTo>
                  <a:pt x="2680017" y="490551"/>
                  <a:pt x="2676483" y="490183"/>
                  <a:pt x="2674127" y="492097"/>
                </a:cubicBezTo>
                <a:cubicBezTo>
                  <a:pt x="2671698" y="494012"/>
                  <a:pt x="2671330" y="497546"/>
                  <a:pt x="2673244" y="499902"/>
                </a:cubicBezTo>
                <a:lnTo>
                  <a:pt x="2773445" y="625208"/>
                </a:lnTo>
                <a:cubicBezTo>
                  <a:pt x="2774550" y="626607"/>
                  <a:pt x="2776169" y="627343"/>
                  <a:pt x="2777863" y="627270"/>
                </a:cubicBezTo>
                <a:cubicBezTo>
                  <a:pt x="2778893" y="627343"/>
                  <a:pt x="2780145" y="626902"/>
                  <a:pt x="2781176" y="626092"/>
                </a:cubicBezTo>
                <a:close/>
                <a:moveTo>
                  <a:pt x="2681563" y="500270"/>
                </a:moveTo>
                <a:cubicBezTo>
                  <a:pt x="2683699" y="497987"/>
                  <a:pt x="2683551" y="494453"/>
                  <a:pt x="2681343" y="492392"/>
                </a:cubicBezTo>
                <a:lnTo>
                  <a:pt x="2575104" y="393001"/>
                </a:lnTo>
                <a:cubicBezTo>
                  <a:pt x="2572822" y="390939"/>
                  <a:pt x="2569362" y="391013"/>
                  <a:pt x="2567227" y="393221"/>
                </a:cubicBezTo>
                <a:cubicBezTo>
                  <a:pt x="2565092" y="395504"/>
                  <a:pt x="2565239" y="399038"/>
                  <a:pt x="2567448" y="401099"/>
                </a:cubicBezTo>
                <a:lnTo>
                  <a:pt x="2673686" y="500491"/>
                </a:lnTo>
                <a:cubicBezTo>
                  <a:pt x="2674790" y="501521"/>
                  <a:pt x="2676189" y="502037"/>
                  <a:pt x="2677514" y="501963"/>
                </a:cubicBezTo>
                <a:cubicBezTo>
                  <a:pt x="2678987" y="502037"/>
                  <a:pt x="2680533" y="501448"/>
                  <a:pt x="2681563" y="500270"/>
                </a:cubicBezTo>
                <a:close/>
                <a:moveTo>
                  <a:pt x="2575988" y="400068"/>
                </a:moveTo>
                <a:cubicBezTo>
                  <a:pt x="2577608" y="397492"/>
                  <a:pt x="2576871" y="394031"/>
                  <a:pt x="2574294" y="392338"/>
                </a:cubicBezTo>
                <a:lnTo>
                  <a:pt x="2463712" y="321954"/>
                </a:lnTo>
                <a:cubicBezTo>
                  <a:pt x="2461136" y="320335"/>
                  <a:pt x="2457675" y="321071"/>
                  <a:pt x="2455982" y="323648"/>
                </a:cubicBezTo>
                <a:cubicBezTo>
                  <a:pt x="2454362" y="326224"/>
                  <a:pt x="2455098" y="329685"/>
                  <a:pt x="2457675" y="331378"/>
                </a:cubicBezTo>
                <a:lnTo>
                  <a:pt x="2568257" y="401762"/>
                </a:lnTo>
                <a:cubicBezTo>
                  <a:pt x="2569214" y="402351"/>
                  <a:pt x="2570245" y="402645"/>
                  <a:pt x="2571276" y="402645"/>
                </a:cubicBezTo>
                <a:cubicBezTo>
                  <a:pt x="2573190" y="402645"/>
                  <a:pt x="2574957" y="401688"/>
                  <a:pt x="2575988" y="400068"/>
                </a:cubicBezTo>
                <a:close/>
                <a:moveTo>
                  <a:pt x="2465995" y="328433"/>
                </a:moveTo>
                <a:cubicBezTo>
                  <a:pt x="2466952" y="325488"/>
                  <a:pt x="2465406" y="322322"/>
                  <a:pt x="2462534" y="321365"/>
                </a:cubicBezTo>
                <a:lnTo>
                  <a:pt x="2349081" y="282860"/>
                </a:lnTo>
                <a:cubicBezTo>
                  <a:pt x="2346136" y="281903"/>
                  <a:pt x="2342971" y="283449"/>
                  <a:pt x="2342013" y="286321"/>
                </a:cubicBezTo>
                <a:cubicBezTo>
                  <a:pt x="2341056" y="289266"/>
                  <a:pt x="2342602" y="292431"/>
                  <a:pt x="2345474" y="293388"/>
                </a:cubicBezTo>
                <a:lnTo>
                  <a:pt x="2458927" y="331893"/>
                </a:lnTo>
                <a:cubicBezTo>
                  <a:pt x="2459516" y="332114"/>
                  <a:pt x="2460178" y="332188"/>
                  <a:pt x="2460768" y="332188"/>
                </a:cubicBezTo>
                <a:cubicBezTo>
                  <a:pt x="2463050" y="332262"/>
                  <a:pt x="2465185" y="330789"/>
                  <a:pt x="2465995" y="328433"/>
                </a:cubicBezTo>
                <a:close/>
                <a:moveTo>
                  <a:pt x="2352836" y="288382"/>
                </a:moveTo>
                <a:cubicBezTo>
                  <a:pt x="2352909" y="285290"/>
                  <a:pt x="2350554" y="282713"/>
                  <a:pt x="2347461" y="282639"/>
                </a:cubicBezTo>
                <a:lnTo>
                  <a:pt x="2232609" y="278737"/>
                </a:lnTo>
                <a:cubicBezTo>
                  <a:pt x="2229591" y="278590"/>
                  <a:pt x="2226940" y="281020"/>
                  <a:pt x="2226867" y="284112"/>
                </a:cubicBezTo>
                <a:cubicBezTo>
                  <a:pt x="2226793" y="287204"/>
                  <a:pt x="2229149" y="289781"/>
                  <a:pt x="2232241" y="289855"/>
                </a:cubicBezTo>
                <a:lnTo>
                  <a:pt x="2347093" y="293757"/>
                </a:lnTo>
                <a:cubicBezTo>
                  <a:pt x="2347167" y="293757"/>
                  <a:pt x="2347241" y="293757"/>
                  <a:pt x="2347314" y="293757"/>
                </a:cubicBezTo>
                <a:cubicBezTo>
                  <a:pt x="2350259" y="293757"/>
                  <a:pt x="2352762" y="291327"/>
                  <a:pt x="2352836" y="288382"/>
                </a:cubicBezTo>
                <a:close/>
                <a:moveTo>
                  <a:pt x="2147354" y="314003"/>
                </a:moveTo>
                <a:lnTo>
                  <a:pt x="2233861" y="289634"/>
                </a:lnTo>
                <a:cubicBezTo>
                  <a:pt x="2236806" y="288824"/>
                  <a:pt x="2238573" y="285732"/>
                  <a:pt x="2237689" y="282787"/>
                </a:cubicBezTo>
                <a:cubicBezTo>
                  <a:pt x="2236879" y="279842"/>
                  <a:pt x="2233787" y="278075"/>
                  <a:pt x="2230842" y="278958"/>
                </a:cubicBezTo>
                <a:lnTo>
                  <a:pt x="2144335" y="303328"/>
                </a:lnTo>
                <a:cubicBezTo>
                  <a:pt x="2141390" y="304137"/>
                  <a:pt x="2139623" y="307230"/>
                  <a:pt x="2140507" y="310175"/>
                </a:cubicBezTo>
                <a:cubicBezTo>
                  <a:pt x="2141243" y="312678"/>
                  <a:pt x="2143452" y="314224"/>
                  <a:pt x="2145881" y="314224"/>
                </a:cubicBezTo>
                <a:cubicBezTo>
                  <a:pt x="2146397" y="314224"/>
                  <a:pt x="2146912" y="314150"/>
                  <a:pt x="2147354" y="314003"/>
                </a:cubicBezTo>
                <a:close/>
                <a:moveTo>
                  <a:pt x="2124089" y="320555"/>
                </a:moveTo>
                <a:lnTo>
                  <a:pt x="2147354" y="314003"/>
                </a:lnTo>
                <a:cubicBezTo>
                  <a:pt x="2150299" y="313193"/>
                  <a:pt x="2152065" y="310101"/>
                  <a:pt x="2151182" y="307156"/>
                </a:cubicBezTo>
                <a:cubicBezTo>
                  <a:pt x="2150372" y="304211"/>
                  <a:pt x="2147280" y="302518"/>
                  <a:pt x="2144335" y="303328"/>
                </a:cubicBezTo>
                <a:lnTo>
                  <a:pt x="2121070" y="309880"/>
                </a:lnTo>
                <a:cubicBezTo>
                  <a:pt x="2118125" y="310690"/>
                  <a:pt x="2116358" y="313782"/>
                  <a:pt x="2117242" y="316727"/>
                </a:cubicBezTo>
                <a:cubicBezTo>
                  <a:pt x="2117904" y="319230"/>
                  <a:pt x="2120187" y="320776"/>
                  <a:pt x="2122616" y="320776"/>
                </a:cubicBezTo>
                <a:cubicBezTo>
                  <a:pt x="2123132" y="320776"/>
                  <a:pt x="2123647" y="320703"/>
                  <a:pt x="2124089" y="320555"/>
                </a:cubicBezTo>
                <a:close/>
                <a:moveTo>
                  <a:pt x="9386354" y="3905858"/>
                </a:moveTo>
                <a:lnTo>
                  <a:pt x="9459830" y="3862273"/>
                </a:lnTo>
                <a:cubicBezTo>
                  <a:pt x="9462480" y="3860727"/>
                  <a:pt x="9463363" y="3857266"/>
                  <a:pt x="9461744" y="3854616"/>
                </a:cubicBezTo>
                <a:cubicBezTo>
                  <a:pt x="9460197" y="3851966"/>
                  <a:pt x="9456737" y="3851082"/>
                  <a:pt x="9454087" y="3852702"/>
                </a:cubicBezTo>
                <a:lnTo>
                  <a:pt x="9380611" y="3896287"/>
                </a:lnTo>
                <a:cubicBezTo>
                  <a:pt x="9377961" y="3897833"/>
                  <a:pt x="9377077" y="3901293"/>
                  <a:pt x="9378697" y="3903944"/>
                </a:cubicBezTo>
                <a:cubicBezTo>
                  <a:pt x="9379727" y="3905711"/>
                  <a:pt x="9381642" y="3906668"/>
                  <a:pt x="9383556" y="3906668"/>
                </a:cubicBezTo>
                <a:cubicBezTo>
                  <a:pt x="9384513" y="3906668"/>
                  <a:pt x="9385470" y="3906447"/>
                  <a:pt x="9386354" y="3905858"/>
                </a:cubicBezTo>
                <a:close/>
                <a:moveTo>
                  <a:pt x="9313172" y="3954155"/>
                </a:moveTo>
                <a:lnTo>
                  <a:pt x="9386574" y="3905784"/>
                </a:lnTo>
                <a:cubicBezTo>
                  <a:pt x="9389151" y="3904091"/>
                  <a:pt x="9389814" y="3900631"/>
                  <a:pt x="9388121" y="3898054"/>
                </a:cubicBezTo>
                <a:cubicBezTo>
                  <a:pt x="9386427" y="3895477"/>
                  <a:pt x="9382966" y="3894815"/>
                  <a:pt x="9380390" y="3896508"/>
                </a:cubicBezTo>
                <a:lnTo>
                  <a:pt x="9306988" y="3944878"/>
                </a:lnTo>
                <a:cubicBezTo>
                  <a:pt x="9304411" y="3946571"/>
                  <a:pt x="9303748" y="3950032"/>
                  <a:pt x="9305442" y="3952609"/>
                </a:cubicBezTo>
                <a:cubicBezTo>
                  <a:pt x="9306546" y="3954228"/>
                  <a:pt x="9308313" y="3955112"/>
                  <a:pt x="9310154" y="3955112"/>
                </a:cubicBezTo>
                <a:cubicBezTo>
                  <a:pt x="9311184" y="3955038"/>
                  <a:pt x="9312215" y="3954743"/>
                  <a:pt x="9313172" y="3954155"/>
                </a:cubicBezTo>
                <a:close/>
                <a:moveTo>
                  <a:pt x="9188748" y="3989126"/>
                </a:moveTo>
                <a:lnTo>
                  <a:pt x="9311552" y="3954891"/>
                </a:lnTo>
                <a:cubicBezTo>
                  <a:pt x="9314497" y="3954081"/>
                  <a:pt x="9316264" y="3950989"/>
                  <a:pt x="9315455" y="3948044"/>
                </a:cubicBezTo>
                <a:cubicBezTo>
                  <a:pt x="9314645" y="3945099"/>
                  <a:pt x="9311626" y="3943332"/>
                  <a:pt x="9308607" y="3944142"/>
                </a:cubicBezTo>
                <a:lnTo>
                  <a:pt x="9185804" y="3978377"/>
                </a:lnTo>
                <a:cubicBezTo>
                  <a:pt x="9182859" y="3979186"/>
                  <a:pt x="9181092" y="3982279"/>
                  <a:pt x="9181902" y="3985224"/>
                </a:cubicBezTo>
                <a:cubicBezTo>
                  <a:pt x="9182564" y="3987727"/>
                  <a:pt x="9184847" y="3989346"/>
                  <a:pt x="9187276" y="3989273"/>
                </a:cubicBezTo>
                <a:cubicBezTo>
                  <a:pt x="9187791" y="3989273"/>
                  <a:pt x="9188233" y="3989200"/>
                  <a:pt x="9188748" y="3989126"/>
                </a:cubicBezTo>
                <a:close/>
                <a:moveTo>
                  <a:pt x="9057700" y="3993764"/>
                </a:moveTo>
                <a:lnTo>
                  <a:pt x="9187424" y="3989273"/>
                </a:lnTo>
                <a:cubicBezTo>
                  <a:pt x="9190516" y="3989200"/>
                  <a:pt x="9192945" y="3986622"/>
                  <a:pt x="9192798" y="3983530"/>
                </a:cubicBezTo>
                <a:cubicBezTo>
                  <a:pt x="9192724" y="3980512"/>
                  <a:pt x="9190221" y="3978156"/>
                  <a:pt x="9187203" y="3978156"/>
                </a:cubicBezTo>
                <a:cubicBezTo>
                  <a:pt x="9187129" y="3978156"/>
                  <a:pt x="9187129" y="3978156"/>
                  <a:pt x="9187055" y="3978156"/>
                </a:cubicBezTo>
                <a:lnTo>
                  <a:pt x="9057331" y="3982647"/>
                </a:lnTo>
                <a:cubicBezTo>
                  <a:pt x="9054240" y="3982721"/>
                  <a:pt x="9051810" y="3985297"/>
                  <a:pt x="9051957" y="3988389"/>
                </a:cubicBezTo>
                <a:cubicBezTo>
                  <a:pt x="9052031" y="3991408"/>
                  <a:pt x="9054534" y="3993764"/>
                  <a:pt x="9057552" y="3993764"/>
                </a:cubicBezTo>
                <a:cubicBezTo>
                  <a:pt x="9057626" y="3993764"/>
                  <a:pt x="9057626" y="3993764"/>
                  <a:pt x="9057700" y="3993764"/>
                </a:cubicBezTo>
                <a:close/>
                <a:moveTo>
                  <a:pt x="9063000" y="3989200"/>
                </a:moveTo>
                <a:cubicBezTo>
                  <a:pt x="9063516" y="3986181"/>
                  <a:pt x="9061528" y="3983309"/>
                  <a:pt x="9058509" y="3982721"/>
                </a:cubicBezTo>
                <a:lnTo>
                  <a:pt x="8936443" y="3961002"/>
                </a:lnTo>
                <a:cubicBezTo>
                  <a:pt x="8933424" y="3960413"/>
                  <a:pt x="8930552" y="3962474"/>
                  <a:pt x="8929964" y="3965493"/>
                </a:cubicBezTo>
                <a:cubicBezTo>
                  <a:pt x="8929448" y="3968511"/>
                  <a:pt x="8931436" y="3971382"/>
                  <a:pt x="8934455" y="3971971"/>
                </a:cubicBezTo>
                <a:lnTo>
                  <a:pt x="9056521" y="3993690"/>
                </a:lnTo>
                <a:cubicBezTo>
                  <a:pt x="9056890" y="3993764"/>
                  <a:pt x="9057184" y="3993764"/>
                  <a:pt x="9057552" y="3993764"/>
                </a:cubicBezTo>
                <a:cubicBezTo>
                  <a:pt x="9060203" y="3993764"/>
                  <a:pt x="9062559" y="3991850"/>
                  <a:pt x="9063000" y="3989200"/>
                </a:cubicBezTo>
                <a:close/>
                <a:moveTo>
                  <a:pt x="9415067" y="3898790"/>
                </a:moveTo>
                <a:lnTo>
                  <a:pt x="9424196" y="3893489"/>
                </a:lnTo>
                <a:cubicBezTo>
                  <a:pt x="9426846" y="3891943"/>
                  <a:pt x="9427730" y="3888556"/>
                  <a:pt x="9426183" y="3885832"/>
                </a:cubicBezTo>
                <a:cubicBezTo>
                  <a:pt x="9424637" y="3883182"/>
                  <a:pt x="9421251" y="3882298"/>
                  <a:pt x="9418527" y="3883845"/>
                </a:cubicBezTo>
                <a:lnTo>
                  <a:pt x="9409398" y="3889145"/>
                </a:lnTo>
                <a:cubicBezTo>
                  <a:pt x="9406748" y="3890692"/>
                  <a:pt x="9405864" y="3894078"/>
                  <a:pt x="9407410" y="3896802"/>
                </a:cubicBezTo>
                <a:cubicBezTo>
                  <a:pt x="9408441" y="3898569"/>
                  <a:pt x="9410355" y="3899600"/>
                  <a:pt x="9412269" y="3899600"/>
                </a:cubicBezTo>
                <a:cubicBezTo>
                  <a:pt x="9413299" y="3899526"/>
                  <a:pt x="9414256" y="3899305"/>
                  <a:pt x="9415067" y="3898790"/>
                </a:cubicBezTo>
                <a:close/>
                <a:moveTo>
                  <a:pt x="9312731" y="3954375"/>
                </a:moveTo>
                <a:lnTo>
                  <a:pt x="9414920" y="3898864"/>
                </a:lnTo>
                <a:cubicBezTo>
                  <a:pt x="9417644" y="3897391"/>
                  <a:pt x="9418601" y="3894004"/>
                  <a:pt x="9417128" y="3891280"/>
                </a:cubicBezTo>
                <a:cubicBezTo>
                  <a:pt x="9415656" y="3888556"/>
                  <a:pt x="9412269" y="3887599"/>
                  <a:pt x="9409545" y="3889072"/>
                </a:cubicBezTo>
                <a:lnTo>
                  <a:pt x="9307356" y="3944584"/>
                </a:lnTo>
                <a:cubicBezTo>
                  <a:pt x="9304632" y="3946056"/>
                  <a:pt x="9303675" y="3949443"/>
                  <a:pt x="9305147" y="3952167"/>
                </a:cubicBezTo>
                <a:cubicBezTo>
                  <a:pt x="9306178" y="3954007"/>
                  <a:pt x="9308092" y="3955112"/>
                  <a:pt x="9310080" y="3955112"/>
                </a:cubicBezTo>
                <a:cubicBezTo>
                  <a:pt x="9311037" y="3955038"/>
                  <a:pt x="9311921" y="3954891"/>
                  <a:pt x="9312731" y="3954375"/>
                </a:cubicBezTo>
                <a:close/>
                <a:moveTo>
                  <a:pt x="9241168" y="4002672"/>
                </a:moveTo>
                <a:lnTo>
                  <a:pt x="9313172" y="3954155"/>
                </a:lnTo>
                <a:cubicBezTo>
                  <a:pt x="9315748" y="3952461"/>
                  <a:pt x="9316412" y="3949001"/>
                  <a:pt x="9314719" y="3946424"/>
                </a:cubicBezTo>
                <a:cubicBezTo>
                  <a:pt x="9312951" y="3943847"/>
                  <a:pt x="9309491" y="3943185"/>
                  <a:pt x="9306988" y="3944878"/>
                </a:cubicBezTo>
                <a:lnTo>
                  <a:pt x="9234984" y="3993396"/>
                </a:lnTo>
                <a:cubicBezTo>
                  <a:pt x="9232407" y="3995089"/>
                  <a:pt x="9231745" y="3998549"/>
                  <a:pt x="9233438" y="4001126"/>
                </a:cubicBezTo>
                <a:cubicBezTo>
                  <a:pt x="9234543" y="4002746"/>
                  <a:pt x="9236310" y="4003629"/>
                  <a:pt x="9238077" y="4003556"/>
                </a:cubicBezTo>
                <a:cubicBezTo>
                  <a:pt x="9239181" y="4003629"/>
                  <a:pt x="9240212" y="4003261"/>
                  <a:pt x="9241168" y="4002672"/>
                </a:cubicBezTo>
                <a:close/>
                <a:moveTo>
                  <a:pt x="9171668" y="4046994"/>
                </a:moveTo>
                <a:lnTo>
                  <a:pt x="9241022" y="4002746"/>
                </a:lnTo>
                <a:cubicBezTo>
                  <a:pt x="9243598" y="4001053"/>
                  <a:pt x="9244408" y="3997666"/>
                  <a:pt x="9242715" y="3995016"/>
                </a:cubicBezTo>
                <a:cubicBezTo>
                  <a:pt x="9241022" y="3992439"/>
                  <a:pt x="9237634" y="3991629"/>
                  <a:pt x="9234984" y="3993322"/>
                </a:cubicBezTo>
                <a:lnTo>
                  <a:pt x="9165632" y="4037570"/>
                </a:lnTo>
                <a:cubicBezTo>
                  <a:pt x="9163054" y="4039263"/>
                  <a:pt x="9162244" y="4042650"/>
                  <a:pt x="9163937" y="4045300"/>
                </a:cubicBezTo>
                <a:cubicBezTo>
                  <a:pt x="9165042" y="4046994"/>
                  <a:pt x="9166809" y="4047877"/>
                  <a:pt x="9168649" y="4047877"/>
                </a:cubicBezTo>
                <a:cubicBezTo>
                  <a:pt x="9169754" y="4047803"/>
                  <a:pt x="9170785" y="4047583"/>
                  <a:pt x="9171668" y="4046994"/>
                </a:cubicBezTo>
                <a:close/>
                <a:moveTo>
                  <a:pt x="9105850" y="4082774"/>
                </a:moveTo>
                <a:lnTo>
                  <a:pt x="9171373" y="4047141"/>
                </a:lnTo>
                <a:cubicBezTo>
                  <a:pt x="9174098" y="4045668"/>
                  <a:pt x="9175055" y="4042282"/>
                  <a:pt x="9173583" y="4039558"/>
                </a:cubicBezTo>
                <a:cubicBezTo>
                  <a:pt x="9172110" y="4036834"/>
                  <a:pt x="9168723" y="4035876"/>
                  <a:pt x="9165999" y="4037349"/>
                </a:cubicBezTo>
                <a:lnTo>
                  <a:pt x="9100474" y="4072982"/>
                </a:lnTo>
                <a:cubicBezTo>
                  <a:pt x="9097750" y="4074455"/>
                  <a:pt x="9096793" y="4077842"/>
                  <a:pt x="9098266" y="4080566"/>
                </a:cubicBezTo>
                <a:cubicBezTo>
                  <a:pt x="9099297" y="4082406"/>
                  <a:pt x="9101211" y="4083511"/>
                  <a:pt x="9103198" y="4083511"/>
                </a:cubicBezTo>
                <a:cubicBezTo>
                  <a:pt x="9104082" y="4083437"/>
                  <a:pt x="9104965" y="4083216"/>
                  <a:pt x="9105850" y="4082774"/>
                </a:cubicBezTo>
                <a:close/>
                <a:moveTo>
                  <a:pt x="9103862" y="4083511"/>
                </a:moveTo>
                <a:lnTo>
                  <a:pt x="9104965" y="4083142"/>
                </a:lnTo>
                <a:cubicBezTo>
                  <a:pt x="9107910" y="4082112"/>
                  <a:pt x="9109383" y="4078946"/>
                  <a:pt x="9108353" y="4076075"/>
                </a:cubicBezTo>
                <a:cubicBezTo>
                  <a:pt x="9107322" y="4073130"/>
                  <a:pt x="9104155" y="4071584"/>
                  <a:pt x="9101284" y="4072688"/>
                </a:cubicBezTo>
                <a:lnTo>
                  <a:pt x="9100180" y="4073056"/>
                </a:lnTo>
                <a:cubicBezTo>
                  <a:pt x="9097235" y="4074087"/>
                  <a:pt x="9095762" y="4077253"/>
                  <a:pt x="9096793" y="4080124"/>
                </a:cubicBezTo>
                <a:cubicBezTo>
                  <a:pt x="9097603" y="4082406"/>
                  <a:pt x="9099738" y="4083879"/>
                  <a:pt x="9102095" y="4083879"/>
                </a:cubicBezTo>
                <a:cubicBezTo>
                  <a:pt x="9102683" y="4083805"/>
                  <a:pt x="9103272" y="4083731"/>
                  <a:pt x="9103862" y="4083511"/>
                </a:cubicBezTo>
                <a:close/>
                <a:moveTo>
                  <a:pt x="9004985" y="4120469"/>
                </a:moveTo>
                <a:lnTo>
                  <a:pt x="9104009" y="4083511"/>
                </a:lnTo>
                <a:cubicBezTo>
                  <a:pt x="9106880" y="4082406"/>
                  <a:pt x="9108353" y="4079241"/>
                  <a:pt x="9107248" y="4076369"/>
                </a:cubicBezTo>
                <a:cubicBezTo>
                  <a:pt x="9106143" y="4073498"/>
                  <a:pt x="9102978" y="4072026"/>
                  <a:pt x="9100107" y="4073130"/>
                </a:cubicBezTo>
                <a:lnTo>
                  <a:pt x="9001083" y="4110089"/>
                </a:lnTo>
                <a:cubicBezTo>
                  <a:pt x="8998212" y="4111193"/>
                  <a:pt x="8996740" y="4114359"/>
                  <a:pt x="8997844" y="4117230"/>
                </a:cubicBezTo>
                <a:cubicBezTo>
                  <a:pt x="8998654" y="4119512"/>
                  <a:pt x="9000863" y="4120837"/>
                  <a:pt x="9003071" y="4120837"/>
                </a:cubicBezTo>
                <a:cubicBezTo>
                  <a:pt x="9003733" y="4120764"/>
                  <a:pt x="9004397" y="4120690"/>
                  <a:pt x="9004985" y="4120469"/>
                </a:cubicBezTo>
                <a:close/>
                <a:moveTo>
                  <a:pt x="8953965" y="4141305"/>
                </a:moveTo>
                <a:lnTo>
                  <a:pt x="9005133" y="4120396"/>
                </a:lnTo>
                <a:cubicBezTo>
                  <a:pt x="9008004" y="4119218"/>
                  <a:pt x="9009329" y="4115978"/>
                  <a:pt x="9008151" y="4113107"/>
                </a:cubicBezTo>
                <a:cubicBezTo>
                  <a:pt x="9006973" y="4110236"/>
                  <a:pt x="9003733" y="4108910"/>
                  <a:pt x="9000863" y="4110089"/>
                </a:cubicBezTo>
                <a:lnTo>
                  <a:pt x="8949694" y="4130997"/>
                </a:lnTo>
                <a:cubicBezTo>
                  <a:pt x="8946823" y="4132176"/>
                  <a:pt x="8945498" y="4135415"/>
                  <a:pt x="8946675" y="4138286"/>
                </a:cubicBezTo>
                <a:cubicBezTo>
                  <a:pt x="8947560" y="4140421"/>
                  <a:pt x="8949694" y="4141747"/>
                  <a:pt x="8951903" y="4141747"/>
                </a:cubicBezTo>
                <a:cubicBezTo>
                  <a:pt x="8952566" y="4141673"/>
                  <a:pt x="8953302" y="4141599"/>
                  <a:pt x="8953965" y="4141305"/>
                </a:cubicBezTo>
                <a:close/>
                <a:moveTo>
                  <a:pt x="8919435" y="4153305"/>
                </a:moveTo>
                <a:lnTo>
                  <a:pt x="8953670" y="4141379"/>
                </a:lnTo>
                <a:cubicBezTo>
                  <a:pt x="8956615" y="4140348"/>
                  <a:pt x="8958087" y="4137182"/>
                  <a:pt x="8957130" y="4134311"/>
                </a:cubicBezTo>
                <a:cubicBezTo>
                  <a:pt x="8956099" y="4131366"/>
                  <a:pt x="8952934" y="4129893"/>
                  <a:pt x="8950063" y="4130850"/>
                </a:cubicBezTo>
                <a:lnTo>
                  <a:pt x="8915828" y="4142777"/>
                </a:lnTo>
                <a:cubicBezTo>
                  <a:pt x="8912883" y="4143808"/>
                  <a:pt x="8911410" y="4146974"/>
                  <a:pt x="8912368" y="4149845"/>
                </a:cubicBezTo>
                <a:cubicBezTo>
                  <a:pt x="8913177" y="4152127"/>
                  <a:pt x="8915386" y="4153600"/>
                  <a:pt x="8917668" y="4153600"/>
                </a:cubicBezTo>
                <a:cubicBezTo>
                  <a:pt x="8918257" y="4153673"/>
                  <a:pt x="8918846" y="4153526"/>
                  <a:pt x="8919435" y="4153305"/>
                </a:cubicBezTo>
                <a:close/>
                <a:moveTo>
                  <a:pt x="8790595" y="4165306"/>
                </a:moveTo>
                <a:lnTo>
                  <a:pt x="8918110" y="4153673"/>
                </a:lnTo>
                <a:cubicBezTo>
                  <a:pt x="8921202" y="4153379"/>
                  <a:pt x="8923411" y="4150655"/>
                  <a:pt x="8923116" y="4147636"/>
                </a:cubicBezTo>
                <a:cubicBezTo>
                  <a:pt x="8922822" y="4144618"/>
                  <a:pt x="8920098" y="4142409"/>
                  <a:pt x="8917080" y="4142630"/>
                </a:cubicBezTo>
                <a:lnTo>
                  <a:pt x="8789564" y="4154263"/>
                </a:lnTo>
                <a:cubicBezTo>
                  <a:pt x="8786472" y="4154557"/>
                  <a:pt x="8784263" y="4157281"/>
                  <a:pt x="8784558" y="4160300"/>
                </a:cubicBezTo>
                <a:cubicBezTo>
                  <a:pt x="8784852" y="4163171"/>
                  <a:pt x="8787282" y="4165380"/>
                  <a:pt x="8790153" y="4165380"/>
                </a:cubicBezTo>
                <a:cubicBezTo>
                  <a:pt x="8790226" y="4165306"/>
                  <a:pt x="8790373" y="4165306"/>
                  <a:pt x="8790595" y="4165306"/>
                </a:cubicBezTo>
                <a:close/>
                <a:moveTo>
                  <a:pt x="8795601" y="4160520"/>
                </a:moveTo>
                <a:cubicBezTo>
                  <a:pt x="8796043" y="4157502"/>
                  <a:pt x="8793907" y="4154631"/>
                  <a:pt x="8790816" y="4154263"/>
                </a:cubicBezTo>
                <a:lnTo>
                  <a:pt x="8753562" y="4149109"/>
                </a:lnTo>
                <a:cubicBezTo>
                  <a:pt x="8750544" y="4148741"/>
                  <a:pt x="8747673" y="4150802"/>
                  <a:pt x="8747304" y="4153895"/>
                </a:cubicBezTo>
                <a:cubicBezTo>
                  <a:pt x="8746863" y="4156913"/>
                  <a:pt x="8748997" y="4159784"/>
                  <a:pt x="8752090" y="4160152"/>
                </a:cubicBezTo>
                <a:lnTo>
                  <a:pt x="8789343" y="4165306"/>
                </a:lnTo>
                <a:cubicBezTo>
                  <a:pt x="8789637" y="4165306"/>
                  <a:pt x="8789859" y="4165380"/>
                  <a:pt x="8790153" y="4165380"/>
                </a:cubicBezTo>
                <a:cubicBezTo>
                  <a:pt x="8792804" y="4165306"/>
                  <a:pt x="8795159" y="4163244"/>
                  <a:pt x="8795601" y="4160520"/>
                </a:cubicBezTo>
                <a:close/>
                <a:moveTo>
                  <a:pt x="2970240" y="2028466"/>
                </a:moveTo>
                <a:lnTo>
                  <a:pt x="3037532" y="1977814"/>
                </a:lnTo>
                <a:cubicBezTo>
                  <a:pt x="3039961" y="1975973"/>
                  <a:pt x="3040477" y="1972439"/>
                  <a:pt x="3038636" y="1970009"/>
                </a:cubicBezTo>
                <a:cubicBezTo>
                  <a:pt x="3036795" y="1967580"/>
                  <a:pt x="3033335" y="1967065"/>
                  <a:pt x="3030832" y="1968905"/>
                </a:cubicBezTo>
                <a:lnTo>
                  <a:pt x="2963540" y="2019558"/>
                </a:lnTo>
                <a:cubicBezTo>
                  <a:pt x="2961111" y="2021398"/>
                  <a:pt x="2960595" y="2024932"/>
                  <a:pt x="2962436" y="2027362"/>
                </a:cubicBezTo>
                <a:cubicBezTo>
                  <a:pt x="2963540" y="2028834"/>
                  <a:pt x="2965234" y="2029571"/>
                  <a:pt x="2966927" y="2029571"/>
                </a:cubicBezTo>
                <a:cubicBezTo>
                  <a:pt x="2968105" y="2029571"/>
                  <a:pt x="2969209" y="2029203"/>
                  <a:pt x="2970240" y="2028466"/>
                </a:cubicBezTo>
                <a:close/>
                <a:moveTo>
                  <a:pt x="3038636" y="1976709"/>
                </a:moveTo>
                <a:lnTo>
                  <a:pt x="3090908" y="1906178"/>
                </a:lnTo>
                <a:cubicBezTo>
                  <a:pt x="3092749" y="1903675"/>
                  <a:pt x="3092234" y="1900215"/>
                  <a:pt x="3089730" y="1898374"/>
                </a:cubicBezTo>
                <a:cubicBezTo>
                  <a:pt x="3087301" y="1896534"/>
                  <a:pt x="3083767" y="1897049"/>
                  <a:pt x="3081926" y="1899552"/>
                </a:cubicBezTo>
                <a:lnTo>
                  <a:pt x="3029654" y="1970083"/>
                </a:lnTo>
                <a:cubicBezTo>
                  <a:pt x="3027813" y="1972586"/>
                  <a:pt x="3028329" y="1976047"/>
                  <a:pt x="3030832" y="1977887"/>
                </a:cubicBezTo>
                <a:cubicBezTo>
                  <a:pt x="3031863" y="1978623"/>
                  <a:pt x="3033041" y="1978991"/>
                  <a:pt x="3034219" y="1978991"/>
                </a:cubicBezTo>
                <a:cubicBezTo>
                  <a:pt x="3035912" y="1978918"/>
                  <a:pt x="3037532" y="1978182"/>
                  <a:pt x="3038636" y="1976709"/>
                </a:cubicBezTo>
                <a:close/>
                <a:moveTo>
                  <a:pt x="3091497" y="1905074"/>
                </a:moveTo>
                <a:lnTo>
                  <a:pt x="3130444" y="1815843"/>
                </a:lnTo>
                <a:cubicBezTo>
                  <a:pt x="3131696" y="1813045"/>
                  <a:pt x="3130370" y="1809732"/>
                  <a:pt x="3127573" y="1808480"/>
                </a:cubicBezTo>
                <a:cubicBezTo>
                  <a:pt x="3124775" y="1807229"/>
                  <a:pt x="3121462" y="1808554"/>
                  <a:pt x="3120210" y="1811352"/>
                </a:cubicBezTo>
                <a:lnTo>
                  <a:pt x="3081264" y="1900583"/>
                </a:lnTo>
                <a:cubicBezTo>
                  <a:pt x="3080012" y="1903381"/>
                  <a:pt x="3081337" y="1906694"/>
                  <a:pt x="3084135" y="1907945"/>
                </a:cubicBezTo>
                <a:cubicBezTo>
                  <a:pt x="3084871" y="1908240"/>
                  <a:pt x="3085608" y="1908387"/>
                  <a:pt x="3086417" y="1908387"/>
                </a:cubicBezTo>
                <a:cubicBezTo>
                  <a:pt x="3088552" y="1908461"/>
                  <a:pt x="3090614" y="1907209"/>
                  <a:pt x="3091497" y="1905074"/>
                </a:cubicBezTo>
                <a:close/>
                <a:moveTo>
                  <a:pt x="3130739" y="1814959"/>
                </a:moveTo>
                <a:lnTo>
                  <a:pt x="3158274" y="1708132"/>
                </a:lnTo>
                <a:cubicBezTo>
                  <a:pt x="3159010" y="1705187"/>
                  <a:pt x="3157243" y="1702095"/>
                  <a:pt x="3154298" y="1701358"/>
                </a:cubicBezTo>
                <a:cubicBezTo>
                  <a:pt x="3151279" y="1700549"/>
                  <a:pt x="3148261" y="1702389"/>
                  <a:pt x="3147525" y="1705334"/>
                </a:cubicBezTo>
                <a:lnTo>
                  <a:pt x="3119989" y="1812161"/>
                </a:lnTo>
                <a:cubicBezTo>
                  <a:pt x="3119253" y="1815106"/>
                  <a:pt x="3121020" y="1818199"/>
                  <a:pt x="3124039" y="1818935"/>
                </a:cubicBezTo>
                <a:cubicBezTo>
                  <a:pt x="3124554" y="1819082"/>
                  <a:pt x="3124996" y="1819082"/>
                  <a:pt x="3125438" y="1819082"/>
                </a:cubicBezTo>
                <a:cubicBezTo>
                  <a:pt x="3127867" y="1819156"/>
                  <a:pt x="3130150" y="1817462"/>
                  <a:pt x="3130739" y="1814959"/>
                </a:cubicBezTo>
                <a:close/>
                <a:moveTo>
                  <a:pt x="3158494" y="1707396"/>
                </a:moveTo>
                <a:lnTo>
                  <a:pt x="3171158" y="1583488"/>
                </a:lnTo>
                <a:cubicBezTo>
                  <a:pt x="3171452" y="1580396"/>
                  <a:pt x="3169243" y="1577671"/>
                  <a:pt x="3166151" y="1577377"/>
                </a:cubicBezTo>
                <a:cubicBezTo>
                  <a:pt x="3163059" y="1577083"/>
                  <a:pt x="3160335" y="1579291"/>
                  <a:pt x="3160041" y="1582383"/>
                </a:cubicBezTo>
                <a:lnTo>
                  <a:pt x="3147377" y="1706291"/>
                </a:lnTo>
                <a:cubicBezTo>
                  <a:pt x="3147083" y="1709383"/>
                  <a:pt x="3149292" y="1712107"/>
                  <a:pt x="3152384" y="1712402"/>
                </a:cubicBezTo>
                <a:cubicBezTo>
                  <a:pt x="3152605" y="1712402"/>
                  <a:pt x="3152826" y="1712402"/>
                  <a:pt x="3152973" y="1712402"/>
                </a:cubicBezTo>
                <a:cubicBezTo>
                  <a:pt x="3155770" y="1712328"/>
                  <a:pt x="3158200" y="1710193"/>
                  <a:pt x="3158494" y="1707396"/>
                </a:cubicBezTo>
                <a:close/>
                <a:moveTo>
                  <a:pt x="3165783" y="1588494"/>
                </a:moveTo>
                <a:cubicBezTo>
                  <a:pt x="3168875" y="1588347"/>
                  <a:pt x="3171231" y="1585770"/>
                  <a:pt x="3171158" y="1582678"/>
                </a:cubicBezTo>
                <a:lnTo>
                  <a:pt x="3165489" y="1442205"/>
                </a:lnTo>
                <a:cubicBezTo>
                  <a:pt x="3165341" y="1439113"/>
                  <a:pt x="3163280" y="1436610"/>
                  <a:pt x="3159672" y="1436830"/>
                </a:cubicBezTo>
                <a:cubicBezTo>
                  <a:pt x="3156580" y="1436978"/>
                  <a:pt x="3154224" y="1439554"/>
                  <a:pt x="3154298" y="1442647"/>
                </a:cubicBezTo>
                <a:lnTo>
                  <a:pt x="3159967" y="1583120"/>
                </a:lnTo>
                <a:cubicBezTo>
                  <a:pt x="3160114" y="1586138"/>
                  <a:pt x="3162617" y="1588494"/>
                  <a:pt x="3165562" y="1588494"/>
                </a:cubicBezTo>
                <a:cubicBezTo>
                  <a:pt x="3165636" y="1588494"/>
                  <a:pt x="3165710" y="1588494"/>
                  <a:pt x="3165783" y="1588494"/>
                </a:cubicBezTo>
                <a:close/>
                <a:moveTo>
                  <a:pt x="3160850" y="1447947"/>
                </a:moveTo>
                <a:cubicBezTo>
                  <a:pt x="3163869" y="1447432"/>
                  <a:pt x="3165930" y="1444561"/>
                  <a:pt x="3165415" y="1441469"/>
                </a:cubicBezTo>
                <a:lnTo>
                  <a:pt x="3138174" y="1285314"/>
                </a:lnTo>
                <a:cubicBezTo>
                  <a:pt x="3137659" y="1282295"/>
                  <a:pt x="3134714" y="1280234"/>
                  <a:pt x="3131696" y="1280749"/>
                </a:cubicBezTo>
                <a:cubicBezTo>
                  <a:pt x="3128677" y="1281265"/>
                  <a:pt x="3126616" y="1284136"/>
                  <a:pt x="3127131" y="1287228"/>
                </a:cubicBezTo>
                <a:lnTo>
                  <a:pt x="3154372" y="1443383"/>
                </a:lnTo>
                <a:cubicBezTo>
                  <a:pt x="3154813" y="1446107"/>
                  <a:pt x="3157243" y="1448021"/>
                  <a:pt x="3159893" y="1448021"/>
                </a:cubicBezTo>
                <a:cubicBezTo>
                  <a:pt x="3160261" y="1448021"/>
                  <a:pt x="3160556" y="1448021"/>
                  <a:pt x="3160850" y="1447947"/>
                </a:cubicBezTo>
                <a:close/>
                <a:moveTo>
                  <a:pt x="3134272" y="1291645"/>
                </a:moveTo>
                <a:cubicBezTo>
                  <a:pt x="3137217" y="1290762"/>
                  <a:pt x="3138911" y="1287670"/>
                  <a:pt x="3137954" y="1284725"/>
                </a:cubicBezTo>
                <a:lnTo>
                  <a:pt x="3086049" y="1113919"/>
                </a:lnTo>
                <a:cubicBezTo>
                  <a:pt x="3085166" y="1110974"/>
                  <a:pt x="3082000" y="1109354"/>
                  <a:pt x="3079129" y="1110238"/>
                </a:cubicBezTo>
                <a:cubicBezTo>
                  <a:pt x="3076184" y="1111121"/>
                  <a:pt x="3074490" y="1114213"/>
                  <a:pt x="3075448" y="1117158"/>
                </a:cubicBezTo>
                <a:lnTo>
                  <a:pt x="3127352" y="1287964"/>
                </a:lnTo>
                <a:cubicBezTo>
                  <a:pt x="3128088" y="1290394"/>
                  <a:pt x="3130297" y="1291940"/>
                  <a:pt x="3132726" y="1291940"/>
                </a:cubicBezTo>
                <a:cubicBezTo>
                  <a:pt x="3133242" y="1291866"/>
                  <a:pt x="3133757" y="1291793"/>
                  <a:pt x="3134272" y="1291645"/>
                </a:cubicBezTo>
                <a:close/>
                <a:moveTo>
                  <a:pt x="3082884" y="1120692"/>
                </a:moveTo>
                <a:cubicBezTo>
                  <a:pt x="3085755" y="1119514"/>
                  <a:pt x="3087080" y="1116275"/>
                  <a:pt x="3085902" y="1113404"/>
                </a:cubicBezTo>
                <a:lnTo>
                  <a:pt x="3016402" y="943113"/>
                </a:lnTo>
                <a:cubicBezTo>
                  <a:pt x="3015224" y="940242"/>
                  <a:pt x="3011984" y="938917"/>
                  <a:pt x="3009113" y="940095"/>
                </a:cubicBezTo>
                <a:cubicBezTo>
                  <a:pt x="3006242" y="941273"/>
                  <a:pt x="3004917" y="944512"/>
                  <a:pt x="3006094" y="947383"/>
                </a:cubicBezTo>
                <a:lnTo>
                  <a:pt x="3075595" y="1117674"/>
                </a:lnTo>
                <a:cubicBezTo>
                  <a:pt x="3076478" y="1119809"/>
                  <a:pt x="3078613" y="1121134"/>
                  <a:pt x="3080822" y="1121134"/>
                </a:cubicBezTo>
                <a:cubicBezTo>
                  <a:pt x="3081485" y="1121060"/>
                  <a:pt x="3082147" y="1120913"/>
                  <a:pt x="3082884" y="1120692"/>
                </a:cubicBezTo>
                <a:close/>
                <a:moveTo>
                  <a:pt x="3013310" y="950402"/>
                </a:moveTo>
                <a:cubicBezTo>
                  <a:pt x="3016181" y="949224"/>
                  <a:pt x="3017506" y="945985"/>
                  <a:pt x="3016402" y="943113"/>
                </a:cubicBezTo>
                <a:lnTo>
                  <a:pt x="3014267" y="937812"/>
                </a:lnTo>
                <a:cubicBezTo>
                  <a:pt x="3013089" y="934941"/>
                  <a:pt x="3009849" y="933616"/>
                  <a:pt x="3006978" y="934720"/>
                </a:cubicBezTo>
                <a:cubicBezTo>
                  <a:pt x="3004107" y="935898"/>
                  <a:pt x="3002781" y="939137"/>
                  <a:pt x="3003886" y="942009"/>
                </a:cubicBezTo>
                <a:lnTo>
                  <a:pt x="3006021" y="947310"/>
                </a:lnTo>
                <a:cubicBezTo>
                  <a:pt x="3006904" y="949518"/>
                  <a:pt x="3009039" y="950770"/>
                  <a:pt x="3011248" y="950770"/>
                </a:cubicBezTo>
                <a:cubicBezTo>
                  <a:pt x="3011984" y="950770"/>
                  <a:pt x="3012647" y="950696"/>
                  <a:pt x="3013310" y="950402"/>
                </a:cubicBezTo>
                <a:close/>
                <a:moveTo>
                  <a:pt x="3011616" y="944954"/>
                </a:moveTo>
                <a:cubicBezTo>
                  <a:pt x="3014340" y="943555"/>
                  <a:pt x="3015445" y="940242"/>
                  <a:pt x="3014046" y="937444"/>
                </a:cubicBezTo>
                <a:lnTo>
                  <a:pt x="2927612" y="766933"/>
                </a:lnTo>
                <a:cubicBezTo>
                  <a:pt x="2926213" y="764209"/>
                  <a:pt x="2922827" y="763104"/>
                  <a:pt x="2920103" y="764503"/>
                </a:cubicBezTo>
                <a:cubicBezTo>
                  <a:pt x="2917379" y="765902"/>
                  <a:pt x="2916274" y="769215"/>
                  <a:pt x="2917673" y="772013"/>
                </a:cubicBezTo>
                <a:lnTo>
                  <a:pt x="3004107" y="942524"/>
                </a:lnTo>
                <a:cubicBezTo>
                  <a:pt x="3005064" y="944512"/>
                  <a:pt x="3007052" y="945616"/>
                  <a:pt x="3009113" y="945543"/>
                </a:cubicBezTo>
                <a:cubicBezTo>
                  <a:pt x="3009996" y="945543"/>
                  <a:pt x="3010806" y="945322"/>
                  <a:pt x="3011616" y="944954"/>
                </a:cubicBezTo>
                <a:close/>
                <a:moveTo>
                  <a:pt x="2925624" y="774222"/>
                </a:moveTo>
                <a:cubicBezTo>
                  <a:pt x="2928201" y="772602"/>
                  <a:pt x="2929085" y="769142"/>
                  <a:pt x="2927465" y="766565"/>
                </a:cubicBezTo>
                <a:lnTo>
                  <a:pt x="2831092" y="610336"/>
                </a:lnTo>
                <a:cubicBezTo>
                  <a:pt x="2829472" y="607760"/>
                  <a:pt x="2826012" y="606950"/>
                  <a:pt x="2823435" y="608496"/>
                </a:cubicBezTo>
                <a:cubicBezTo>
                  <a:pt x="2820859" y="610115"/>
                  <a:pt x="2819975" y="613576"/>
                  <a:pt x="2821595" y="616153"/>
                </a:cubicBezTo>
                <a:lnTo>
                  <a:pt x="2917894" y="772307"/>
                </a:lnTo>
                <a:cubicBezTo>
                  <a:pt x="2918998" y="774001"/>
                  <a:pt x="2920765" y="774958"/>
                  <a:pt x="2922679" y="774958"/>
                </a:cubicBezTo>
                <a:cubicBezTo>
                  <a:pt x="2923710" y="775031"/>
                  <a:pt x="2924667" y="774737"/>
                  <a:pt x="2925624" y="774222"/>
                </a:cubicBezTo>
                <a:close/>
                <a:moveTo>
                  <a:pt x="2829767" y="617699"/>
                </a:moveTo>
                <a:cubicBezTo>
                  <a:pt x="2832196" y="615858"/>
                  <a:pt x="2832712" y="612324"/>
                  <a:pt x="2830798" y="609895"/>
                </a:cubicBezTo>
                <a:lnTo>
                  <a:pt x="2729492" y="477152"/>
                </a:lnTo>
                <a:cubicBezTo>
                  <a:pt x="2727652" y="474722"/>
                  <a:pt x="2724118" y="474207"/>
                  <a:pt x="2721688" y="476121"/>
                </a:cubicBezTo>
                <a:cubicBezTo>
                  <a:pt x="2719259" y="477962"/>
                  <a:pt x="2718743" y="481496"/>
                  <a:pt x="2720657" y="483925"/>
                </a:cubicBezTo>
                <a:lnTo>
                  <a:pt x="2821963" y="616668"/>
                </a:lnTo>
                <a:cubicBezTo>
                  <a:pt x="2823067" y="618140"/>
                  <a:pt x="2824761" y="618877"/>
                  <a:pt x="2826454" y="618877"/>
                </a:cubicBezTo>
                <a:cubicBezTo>
                  <a:pt x="2827558" y="618877"/>
                  <a:pt x="2828736" y="618509"/>
                  <a:pt x="2829767" y="617699"/>
                </a:cubicBezTo>
                <a:close/>
                <a:moveTo>
                  <a:pt x="2728977" y="484441"/>
                </a:moveTo>
                <a:cubicBezTo>
                  <a:pt x="2731185" y="482306"/>
                  <a:pt x="2731185" y="478772"/>
                  <a:pt x="2728977" y="476563"/>
                </a:cubicBezTo>
                <a:lnTo>
                  <a:pt x="2623696" y="371061"/>
                </a:lnTo>
                <a:cubicBezTo>
                  <a:pt x="2621487" y="368852"/>
                  <a:pt x="2617953" y="368926"/>
                  <a:pt x="2615818" y="371061"/>
                </a:cubicBezTo>
                <a:cubicBezTo>
                  <a:pt x="2613609" y="373196"/>
                  <a:pt x="2613609" y="376730"/>
                  <a:pt x="2615818" y="378939"/>
                </a:cubicBezTo>
                <a:lnTo>
                  <a:pt x="2721099" y="484441"/>
                </a:lnTo>
                <a:cubicBezTo>
                  <a:pt x="2722203" y="485545"/>
                  <a:pt x="2723676" y="486060"/>
                  <a:pt x="2725075" y="486060"/>
                </a:cubicBezTo>
                <a:cubicBezTo>
                  <a:pt x="2726547" y="486060"/>
                  <a:pt x="2727946" y="485545"/>
                  <a:pt x="2728977" y="484441"/>
                </a:cubicBezTo>
                <a:close/>
                <a:moveTo>
                  <a:pt x="2624358" y="378202"/>
                </a:moveTo>
                <a:cubicBezTo>
                  <a:pt x="2626125" y="375699"/>
                  <a:pt x="2625463" y="372165"/>
                  <a:pt x="2622959" y="370472"/>
                </a:cubicBezTo>
                <a:lnTo>
                  <a:pt x="2514660" y="295818"/>
                </a:lnTo>
                <a:cubicBezTo>
                  <a:pt x="2512156" y="294051"/>
                  <a:pt x="2508623" y="294714"/>
                  <a:pt x="2506929" y="297217"/>
                </a:cubicBezTo>
                <a:cubicBezTo>
                  <a:pt x="2505162" y="299720"/>
                  <a:pt x="2505825" y="303254"/>
                  <a:pt x="2508328" y="304947"/>
                </a:cubicBezTo>
                <a:lnTo>
                  <a:pt x="2616628" y="379601"/>
                </a:lnTo>
                <a:cubicBezTo>
                  <a:pt x="2617585" y="380264"/>
                  <a:pt x="2618763" y="380632"/>
                  <a:pt x="2619867" y="380558"/>
                </a:cubicBezTo>
                <a:cubicBezTo>
                  <a:pt x="2621561" y="380558"/>
                  <a:pt x="2623254" y="379748"/>
                  <a:pt x="2624358" y="378202"/>
                </a:cubicBezTo>
                <a:close/>
                <a:moveTo>
                  <a:pt x="2516648" y="302297"/>
                </a:moveTo>
                <a:cubicBezTo>
                  <a:pt x="2517678" y="299426"/>
                  <a:pt x="2516206" y="296186"/>
                  <a:pt x="2513334" y="295155"/>
                </a:cubicBezTo>
                <a:lnTo>
                  <a:pt x="2402826" y="254736"/>
                </a:lnTo>
                <a:cubicBezTo>
                  <a:pt x="2399955" y="253706"/>
                  <a:pt x="2396715" y="255178"/>
                  <a:pt x="2395685" y="258049"/>
                </a:cubicBezTo>
                <a:cubicBezTo>
                  <a:pt x="2394654" y="260921"/>
                  <a:pt x="2396126" y="264160"/>
                  <a:pt x="2398998" y="265191"/>
                </a:cubicBezTo>
                <a:lnTo>
                  <a:pt x="2509506" y="305610"/>
                </a:lnTo>
                <a:cubicBezTo>
                  <a:pt x="2510169" y="305831"/>
                  <a:pt x="2510831" y="305978"/>
                  <a:pt x="2511494" y="305978"/>
                </a:cubicBezTo>
                <a:cubicBezTo>
                  <a:pt x="2513703" y="305904"/>
                  <a:pt x="2515838" y="304506"/>
                  <a:pt x="2516648" y="302297"/>
                </a:cubicBezTo>
                <a:close/>
                <a:moveTo>
                  <a:pt x="2406581" y="260111"/>
                </a:moveTo>
                <a:cubicBezTo>
                  <a:pt x="2406655" y="257019"/>
                  <a:pt x="2404225" y="254442"/>
                  <a:pt x="2401133" y="254368"/>
                </a:cubicBezTo>
                <a:lnTo>
                  <a:pt x="2289225" y="251497"/>
                </a:lnTo>
                <a:cubicBezTo>
                  <a:pt x="2289152" y="251497"/>
                  <a:pt x="2289078" y="251497"/>
                  <a:pt x="2289005" y="251497"/>
                </a:cubicBezTo>
                <a:cubicBezTo>
                  <a:pt x="2285986" y="251497"/>
                  <a:pt x="2283557" y="253926"/>
                  <a:pt x="2283483" y="256945"/>
                </a:cubicBezTo>
                <a:cubicBezTo>
                  <a:pt x="2283409" y="260037"/>
                  <a:pt x="2285839" y="262614"/>
                  <a:pt x="2288931" y="262688"/>
                </a:cubicBezTo>
                <a:lnTo>
                  <a:pt x="2400838" y="265559"/>
                </a:lnTo>
                <a:cubicBezTo>
                  <a:pt x="2400912" y="265559"/>
                  <a:pt x="2400985" y="265559"/>
                  <a:pt x="2401059" y="265559"/>
                </a:cubicBezTo>
                <a:cubicBezTo>
                  <a:pt x="2404004" y="265485"/>
                  <a:pt x="2406434" y="263129"/>
                  <a:pt x="2406581" y="260111"/>
                </a:cubicBezTo>
                <a:close/>
                <a:moveTo>
                  <a:pt x="2234818" y="289339"/>
                </a:moveTo>
                <a:lnTo>
                  <a:pt x="2291508" y="262099"/>
                </a:lnTo>
                <a:cubicBezTo>
                  <a:pt x="2294305" y="260773"/>
                  <a:pt x="2295483" y="257460"/>
                  <a:pt x="2294158" y="254663"/>
                </a:cubicBezTo>
                <a:cubicBezTo>
                  <a:pt x="2292833" y="251865"/>
                  <a:pt x="2289446" y="250761"/>
                  <a:pt x="2286722" y="252086"/>
                </a:cubicBezTo>
                <a:lnTo>
                  <a:pt x="2230033" y="279326"/>
                </a:lnTo>
                <a:cubicBezTo>
                  <a:pt x="2227235" y="280652"/>
                  <a:pt x="2226057" y="283965"/>
                  <a:pt x="2227382" y="286762"/>
                </a:cubicBezTo>
                <a:cubicBezTo>
                  <a:pt x="2228339" y="288750"/>
                  <a:pt x="2230327" y="289928"/>
                  <a:pt x="2232462" y="289928"/>
                </a:cubicBezTo>
                <a:cubicBezTo>
                  <a:pt x="2233272" y="289855"/>
                  <a:pt x="2234082" y="289634"/>
                  <a:pt x="2234818" y="289339"/>
                </a:cubicBezTo>
                <a:close/>
                <a:moveTo>
                  <a:pt x="2186300" y="314886"/>
                </a:moveTo>
                <a:lnTo>
                  <a:pt x="2235039" y="289266"/>
                </a:lnTo>
                <a:cubicBezTo>
                  <a:pt x="2237763" y="287867"/>
                  <a:pt x="2238794" y="284480"/>
                  <a:pt x="2237395" y="281756"/>
                </a:cubicBezTo>
                <a:cubicBezTo>
                  <a:pt x="2235996" y="279032"/>
                  <a:pt x="2232536" y="278001"/>
                  <a:pt x="2229885" y="279400"/>
                </a:cubicBezTo>
                <a:lnTo>
                  <a:pt x="2181147" y="305021"/>
                </a:lnTo>
                <a:cubicBezTo>
                  <a:pt x="2178423" y="306420"/>
                  <a:pt x="2177392" y="309806"/>
                  <a:pt x="2178791" y="312530"/>
                </a:cubicBezTo>
                <a:cubicBezTo>
                  <a:pt x="2179821" y="314445"/>
                  <a:pt x="2181736" y="315549"/>
                  <a:pt x="2183797" y="315475"/>
                </a:cubicBezTo>
                <a:cubicBezTo>
                  <a:pt x="2184607" y="315475"/>
                  <a:pt x="2185490" y="315255"/>
                  <a:pt x="2186300" y="314886"/>
                </a:cubicBezTo>
                <a:close/>
                <a:moveTo>
                  <a:pt x="2142642" y="340066"/>
                </a:moveTo>
                <a:lnTo>
                  <a:pt x="2186448" y="314739"/>
                </a:lnTo>
                <a:cubicBezTo>
                  <a:pt x="2189098" y="313193"/>
                  <a:pt x="2190055" y="309806"/>
                  <a:pt x="2188509" y="307156"/>
                </a:cubicBezTo>
                <a:cubicBezTo>
                  <a:pt x="2186963" y="304506"/>
                  <a:pt x="2183576" y="303622"/>
                  <a:pt x="2180926" y="305095"/>
                </a:cubicBezTo>
                <a:lnTo>
                  <a:pt x="2137120" y="330421"/>
                </a:lnTo>
                <a:cubicBezTo>
                  <a:pt x="2134470" y="331967"/>
                  <a:pt x="2133512" y="335354"/>
                  <a:pt x="2135058" y="338004"/>
                </a:cubicBezTo>
                <a:cubicBezTo>
                  <a:pt x="2136089" y="339771"/>
                  <a:pt x="2138004" y="340802"/>
                  <a:pt x="2139918" y="340802"/>
                </a:cubicBezTo>
                <a:cubicBezTo>
                  <a:pt x="2140875" y="340802"/>
                  <a:pt x="2141758" y="340581"/>
                  <a:pt x="2142642" y="340066"/>
                </a:cubicBezTo>
                <a:close/>
                <a:moveTo>
                  <a:pt x="2100677" y="366496"/>
                </a:moveTo>
                <a:lnTo>
                  <a:pt x="2142863" y="339992"/>
                </a:lnTo>
                <a:cubicBezTo>
                  <a:pt x="2145439" y="338372"/>
                  <a:pt x="2146249" y="334912"/>
                  <a:pt x="2144630" y="332335"/>
                </a:cubicBezTo>
                <a:cubicBezTo>
                  <a:pt x="2143010" y="329685"/>
                  <a:pt x="2139550" y="328948"/>
                  <a:pt x="2136973" y="330568"/>
                </a:cubicBezTo>
                <a:lnTo>
                  <a:pt x="2094787" y="357073"/>
                </a:lnTo>
                <a:cubicBezTo>
                  <a:pt x="2092210" y="358692"/>
                  <a:pt x="2091400" y="362153"/>
                  <a:pt x="2093020" y="364729"/>
                </a:cubicBezTo>
                <a:cubicBezTo>
                  <a:pt x="2094050" y="366423"/>
                  <a:pt x="2095891" y="367380"/>
                  <a:pt x="2097805" y="367306"/>
                </a:cubicBezTo>
                <a:cubicBezTo>
                  <a:pt x="2098762" y="367306"/>
                  <a:pt x="2099793" y="367012"/>
                  <a:pt x="2100677" y="366496"/>
                </a:cubicBezTo>
                <a:close/>
                <a:moveTo>
                  <a:pt x="2058490" y="393369"/>
                </a:moveTo>
                <a:lnTo>
                  <a:pt x="2100750" y="366423"/>
                </a:lnTo>
                <a:cubicBezTo>
                  <a:pt x="2103327" y="364729"/>
                  <a:pt x="2104137" y="361343"/>
                  <a:pt x="2102443" y="358692"/>
                </a:cubicBezTo>
                <a:cubicBezTo>
                  <a:pt x="2100824" y="356115"/>
                  <a:pt x="2097290" y="355379"/>
                  <a:pt x="2094713" y="356999"/>
                </a:cubicBezTo>
                <a:lnTo>
                  <a:pt x="2052453" y="383945"/>
                </a:lnTo>
                <a:cubicBezTo>
                  <a:pt x="2049877" y="385638"/>
                  <a:pt x="2049067" y="389025"/>
                  <a:pt x="2050760" y="391675"/>
                </a:cubicBezTo>
                <a:cubicBezTo>
                  <a:pt x="2051791" y="393369"/>
                  <a:pt x="2053631" y="394252"/>
                  <a:pt x="2055472" y="394252"/>
                </a:cubicBezTo>
                <a:cubicBezTo>
                  <a:pt x="2056503" y="394252"/>
                  <a:pt x="2057533" y="393958"/>
                  <a:pt x="2058490" y="393369"/>
                </a:cubicBezTo>
                <a:close/>
                <a:moveTo>
                  <a:pt x="2014096" y="420168"/>
                </a:moveTo>
                <a:lnTo>
                  <a:pt x="2058343" y="393442"/>
                </a:lnTo>
                <a:cubicBezTo>
                  <a:pt x="2060993" y="391823"/>
                  <a:pt x="2061803" y="388436"/>
                  <a:pt x="2060257" y="385786"/>
                </a:cubicBezTo>
                <a:cubicBezTo>
                  <a:pt x="2058637" y="383135"/>
                  <a:pt x="2055251" y="382325"/>
                  <a:pt x="2052601" y="383871"/>
                </a:cubicBezTo>
                <a:lnTo>
                  <a:pt x="2008353" y="410597"/>
                </a:lnTo>
                <a:cubicBezTo>
                  <a:pt x="2005703" y="412216"/>
                  <a:pt x="2004893" y="415603"/>
                  <a:pt x="2006439" y="418253"/>
                </a:cubicBezTo>
                <a:cubicBezTo>
                  <a:pt x="2007470" y="420020"/>
                  <a:pt x="2009384" y="420977"/>
                  <a:pt x="2011224" y="420977"/>
                </a:cubicBezTo>
                <a:cubicBezTo>
                  <a:pt x="2012255" y="420977"/>
                  <a:pt x="2013212" y="420683"/>
                  <a:pt x="2014096" y="420168"/>
                </a:cubicBezTo>
                <a:close/>
                <a:moveTo>
                  <a:pt x="1965725" y="446157"/>
                </a:moveTo>
                <a:lnTo>
                  <a:pt x="2013875" y="420315"/>
                </a:lnTo>
                <a:cubicBezTo>
                  <a:pt x="2016599" y="418842"/>
                  <a:pt x="2017630" y="415456"/>
                  <a:pt x="2016157" y="412732"/>
                </a:cubicBezTo>
                <a:cubicBezTo>
                  <a:pt x="2014685" y="410008"/>
                  <a:pt x="2011298" y="408977"/>
                  <a:pt x="2008574" y="410449"/>
                </a:cubicBezTo>
                <a:lnTo>
                  <a:pt x="1960424" y="436291"/>
                </a:lnTo>
                <a:cubicBezTo>
                  <a:pt x="1957700" y="437764"/>
                  <a:pt x="1956670" y="441150"/>
                  <a:pt x="1958142" y="443874"/>
                </a:cubicBezTo>
                <a:cubicBezTo>
                  <a:pt x="1959173" y="445788"/>
                  <a:pt x="1961087" y="446819"/>
                  <a:pt x="1963075" y="446819"/>
                </a:cubicBezTo>
                <a:cubicBezTo>
                  <a:pt x="1964032" y="446819"/>
                  <a:pt x="1964915" y="446598"/>
                  <a:pt x="1965725" y="446157"/>
                </a:cubicBezTo>
                <a:close/>
                <a:moveTo>
                  <a:pt x="1911244" y="470599"/>
                </a:moveTo>
                <a:lnTo>
                  <a:pt x="1965357" y="446304"/>
                </a:lnTo>
                <a:cubicBezTo>
                  <a:pt x="1968155" y="445052"/>
                  <a:pt x="1969406" y="441739"/>
                  <a:pt x="1968155" y="438941"/>
                </a:cubicBezTo>
                <a:cubicBezTo>
                  <a:pt x="1966903" y="436144"/>
                  <a:pt x="1963590" y="434892"/>
                  <a:pt x="1960792" y="436144"/>
                </a:cubicBezTo>
                <a:lnTo>
                  <a:pt x="1906679" y="460439"/>
                </a:lnTo>
                <a:cubicBezTo>
                  <a:pt x="1903882" y="461691"/>
                  <a:pt x="1902630" y="465004"/>
                  <a:pt x="1903882" y="467802"/>
                </a:cubicBezTo>
                <a:cubicBezTo>
                  <a:pt x="1904839" y="469863"/>
                  <a:pt x="1906900" y="471115"/>
                  <a:pt x="1909035" y="471115"/>
                </a:cubicBezTo>
                <a:cubicBezTo>
                  <a:pt x="1909772" y="471041"/>
                  <a:pt x="1910508" y="470894"/>
                  <a:pt x="1911244" y="470599"/>
                </a:cubicBezTo>
                <a:close/>
                <a:moveTo>
                  <a:pt x="1851536" y="492318"/>
                </a:moveTo>
                <a:lnTo>
                  <a:pt x="1910876" y="470747"/>
                </a:lnTo>
                <a:cubicBezTo>
                  <a:pt x="1913747" y="469716"/>
                  <a:pt x="1915220" y="466477"/>
                  <a:pt x="1914189" y="463605"/>
                </a:cubicBezTo>
                <a:cubicBezTo>
                  <a:pt x="1913158" y="460734"/>
                  <a:pt x="1909919" y="459188"/>
                  <a:pt x="1907047" y="460292"/>
                </a:cubicBezTo>
                <a:lnTo>
                  <a:pt x="1847707" y="481864"/>
                </a:lnTo>
                <a:cubicBezTo>
                  <a:pt x="1844836" y="482895"/>
                  <a:pt x="1843363" y="486134"/>
                  <a:pt x="1844394" y="489005"/>
                </a:cubicBezTo>
                <a:cubicBezTo>
                  <a:pt x="1845204" y="491288"/>
                  <a:pt x="1847339" y="492686"/>
                  <a:pt x="1849695" y="492686"/>
                </a:cubicBezTo>
                <a:cubicBezTo>
                  <a:pt x="1850284" y="492686"/>
                  <a:pt x="1850947" y="492539"/>
                  <a:pt x="1851536" y="492318"/>
                </a:cubicBezTo>
                <a:close/>
                <a:moveTo>
                  <a:pt x="1800220" y="509031"/>
                </a:moveTo>
                <a:lnTo>
                  <a:pt x="1851315" y="492392"/>
                </a:lnTo>
                <a:cubicBezTo>
                  <a:pt x="1854260" y="491435"/>
                  <a:pt x="1855879" y="488269"/>
                  <a:pt x="1854922" y="485398"/>
                </a:cubicBezTo>
                <a:cubicBezTo>
                  <a:pt x="1853965" y="482453"/>
                  <a:pt x="1850873" y="480907"/>
                  <a:pt x="1847928" y="481790"/>
                </a:cubicBezTo>
                <a:lnTo>
                  <a:pt x="1796834" y="498429"/>
                </a:lnTo>
                <a:cubicBezTo>
                  <a:pt x="1793889" y="499386"/>
                  <a:pt x="1792269" y="502552"/>
                  <a:pt x="1793226" y="505423"/>
                </a:cubicBezTo>
                <a:cubicBezTo>
                  <a:pt x="1793962" y="507779"/>
                  <a:pt x="1796171" y="509252"/>
                  <a:pt x="1798600" y="509252"/>
                </a:cubicBezTo>
                <a:cubicBezTo>
                  <a:pt x="1799116" y="509325"/>
                  <a:pt x="1799705" y="509178"/>
                  <a:pt x="1800220" y="509031"/>
                </a:cubicBezTo>
                <a:close/>
                <a:moveTo>
                  <a:pt x="1790281" y="510062"/>
                </a:moveTo>
                <a:lnTo>
                  <a:pt x="1799042" y="509325"/>
                </a:lnTo>
                <a:cubicBezTo>
                  <a:pt x="1802134" y="509031"/>
                  <a:pt x="1804417" y="506380"/>
                  <a:pt x="1804122" y="503288"/>
                </a:cubicBezTo>
                <a:cubicBezTo>
                  <a:pt x="1803828" y="500196"/>
                  <a:pt x="1801177" y="497987"/>
                  <a:pt x="1798085" y="498208"/>
                </a:cubicBezTo>
                <a:lnTo>
                  <a:pt x="1789324" y="498944"/>
                </a:lnTo>
                <a:cubicBezTo>
                  <a:pt x="1786232" y="499239"/>
                  <a:pt x="1783950" y="501889"/>
                  <a:pt x="1784244" y="504981"/>
                </a:cubicBezTo>
                <a:cubicBezTo>
                  <a:pt x="1784465" y="507926"/>
                  <a:pt x="1786968" y="510135"/>
                  <a:pt x="1789839" y="510062"/>
                </a:cubicBezTo>
                <a:cubicBezTo>
                  <a:pt x="1789987" y="510062"/>
                  <a:pt x="1790134" y="510062"/>
                  <a:pt x="1790281" y="510062"/>
                </a:cubicBezTo>
                <a:close/>
                <a:moveTo>
                  <a:pt x="1786526" y="510356"/>
                </a:moveTo>
                <a:lnTo>
                  <a:pt x="1790207" y="510062"/>
                </a:lnTo>
                <a:cubicBezTo>
                  <a:pt x="1793300" y="509767"/>
                  <a:pt x="1795582" y="507117"/>
                  <a:pt x="1795287" y="504024"/>
                </a:cubicBezTo>
                <a:cubicBezTo>
                  <a:pt x="1794993" y="500932"/>
                  <a:pt x="1792048" y="498355"/>
                  <a:pt x="1789250" y="498944"/>
                </a:cubicBezTo>
                <a:lnTo>
                  <a:pt x="1785569" y="499239"/>
                </a:lnTo>
                <a:cubicBezTo>
                  <a:pt x="1782477" y="499533"/>
                  <a:pt x="1780195" y="502184"/>
                  <a:pt x="1780489" y="505276"/>
                </a:cubicBezTo>
                <a:cubicBezTo>
                  <a:pt x="1780710" y="508221"/>
                  <a:pt x="1783213" y="510430"/>
                  <a:pt x="1786085" y="510356"/>
                </a:cubicBezTo>
                <a:cubicBezTo>
                  <a:pt x="1786305" y="510356"/>
                  <a:pt x="1786379" y="510356"/>
                  <a:pt x="1786526" y="510356"/>
                </a:cubicBezTo>
                <a:close/>
                <a:moveTo>
                  <a:pt x="1786305" y="510356"/>
                </a:moveTo>
                <a:lnTo>
                  <a:pt x="1786453" y="510356"/>
                </a:lnTo>
                <a:cubicBezTo>
                  <a:pt x="1789545" y="510135"/>
                  <a:pt x="1791754" y="507485"/>
                  <a:pt x="1791533" y="504393"/>
                </a:cubicBezTo>
                <a:cubicBezTo>
                  <a:pt x="1791312" y="501300"/>
                  <a:pt x="1788514" y="498724"/>
                  <a:pt x="1785496" y="499239"/>
                </a:cubicBezTo>
                <a:cubicBezTo>
                  <a:pt x="1782403" y="499460"/>
                  <a:pt x="1780121" y="502110"/>
                  <a:pt x="1780342" y="505202"/>
                </a:cubicBezTo>
                <a:cubicBezTo>
                  <a:pt x="1780563" y="508147"/>
                  <a:pt x="1782992" y="510430"/>
                  <a:pt x="1785937" y="510356"/>
                </a:cubicBezTo>
                <a:cubicBezTo>
                  <a:pt x="1786085" y="510356"/>
                  <a:pt x="1786158" y="510356"/>
                  <a:pt x="1786305" y="510356"/>
                </a:cubicBezTo>
                <a:close/>
                <a:moveTo>
                  <a:pt x="9507169" y="1650927"/>
                </a:moveTo>
                <a:cubicBezTo>
                  <a:pt x="9510114" y="1649969"/>
                  <a:pt x="9511661" y="1646804"/>
                  <a:pt x="9510703" y="1643859"/>
                </a:cubicBezTo>
                <a:lnTo>
                  <a:pt x="9484198" y="1564714"/>
                </a:lnTo>
                <a:cubicBezTo>
                  <a:pt x="9483241" y="1561769"/>
                  <a:pt x="9480076" y="1560223"/>
                  <a:pt x="9477131" y="1561180"/>
                </a:cubicBezTo>
                <a:cubicBezTo>
                  <a:pt x="9474186" y="1562137"/>
                  <a:pt x="9472640" y="1565303"/>
                  <a:pt x="9473597" y="1568248"/>
                </a:cubicBezTo>
                <a:lnTo>
                  <a:pt x="9500101" y="1647393"/>
                </a:lnTo>
                <a:cubicBezTo>
                  <a:pt x="9500911" y="1649749"/>
                  <a:pt x="9503046" y="1651221"/>
                  <a:pt x="9505402" y="1651221"/>
                </a:cubicBezTo>
                <a:cubicBezTo>
                  <a:pt x="9506065" y="1651221"/>
                  <a:pt x="9506654" y="1651147"/>
                  <a:pt x="9507169" y="1650927"/>
                </a:cubicBezTo>
                <a:close/>
                <a:moveTo>
                  <a:pt x="9524324" y="1734489"/>
                </a:moveTo>
                <a:cubicBezTo>
                  <a:pt x="9527342" y="1733826"/>
                  <a:pt x="9529256" y="1730881"/>
                  <a:pt x="9528593" y="1727863"/>
                </a:cubicBezTo>
                <a:lnTo>
                  <a:pt x="9510850" y="1644448"/>
                </a:lnTo>
                <a:cubicBezTo>
                  <a:pt x="9510188" y="1641429"/>
                  <a:pt x="9507169" y="1639515"/>
                  <a:pt x="9504225" y="1640178"/>
                </a:cubicBezTo>
                <a:cubicBezTo>
                  <a:pt x="9501206" y="1640840"/>
                  <a:pt x="9499291" y="1643785"/>
                  <a:pt x="9499954" y="1646804"/>
                </a:cubicBezTo>
                <a:lnTo>
                  <a:pt x="9517697" y="1730219"/>
                </a:lnTo>
                <a:cubicBezTo>
                  <a:pt x="9518286" y="1732869"/>
                  <a:pt x="9520569" y="1734636"/>
                  <a:pt x="9523219" y="1734636"/>
                </a:cubicBezTo>
                <a:cubicBezTo>
                  <a:pt x="9523587" y="1734636"/>
                  <a:pt x="9523955" y="1734563"/>
                  <a:pt x="9524324" y="1734489"/>
                </a:cubicBezTo>
                <a:close/>
                <a:moveTo>
                  <a:pt x="9534115" y="1818419"/>
                </a:moveTo>
                <a:cubicBezTo>
                  <a:pt x="9537208" y="1818051"/>
                  <a:pt x="9539342" y="1815254"/>
                  <a:pt x="9538974" y="1812235"/>
                </a:cubicBezTo>
                <a:lnTo>
                  <a:pt x="9528667" y="1728378"/>
                </a:lnTo>
                <a:cubicBezTo>
                  <a:pt x="9528299" y="1725286"/>
                  <a:pt x="9525428" y="1723225"/>
                  <a:pt x="9522483" y="1723519"/>
                </a:cubicBezTo>
                <a:cubicBezTo>
                  <a:pt x="9519390" y="1723887"/>
                  <a:pt x="9517255" y="1726685"/>
                  <a:pt x="9517624" y="1729703"/>
                </a:cubicBezTo>
                <a:lnTo>
                  <a:pt x="9527931" y="1813560"/>
                </a:lnTo>
                <a:cubicBezTo>
                  <a:pt x="9528299" y="1816432"/>
                  <a:pt x="9530729" y="1818493"/>
                  <a:pt x="9533526" y="1818419"/>
                </a:cubicBezTo>
                <a:cubicBezTo>
                  <a:pt x="9533674" y="1818419"/>
                  <a:pt x="9533894" y="1818419"/>
                  <a:pt x="9534115" y="1818419"/>
                </a:cubicBezTo>
                <a:close/>
                <a:moveTo>
                  <a:pt x="9537870" y="1898890"/>
                </a:moveTo>
                <a:cubicBezTo>
                  <a:pt x="9540962" y="1898742"/>
                  <a:pt x="9543318" y="1896092"/>
                  <a:pt x="9543171" y="1893073"/>
                </a:cubicBezTo>
                <a:lnTo>
                  <a:pt x="9538974" y="1812603"/>
                </a:lnTo>
                <a:cubicBezTo>
                  <a:pt x="9538827" y="1809585"/>
                  <a:pt x="9536324" y="1807302"/>
                  <a:pt x="9533379" y="1807302"/>
                </a:cubicBezTo>
                <a:cubicBezTo>
                  <a:pt x="9533305" y="1807302"/>
                  <a:pt x="9533232" y="1807302"/>
                  <a:pt x="9533158" y="1807302"/>
                </a:cubicBezTo>
                <a:cubicBezTo>
                  <a:pt x="9530066" y="1807449"/>
                  <a:pt x="9527710" y="1810100"/>
                  <a:pt x="9527857" y="1813119"/>
                </a:cubicBezTo>
                <a:lnTo>
                  <a:pt x="9532053" y="1893589"/>
                </a:lnTo>
                <a:cubicBezTo>
                  <a:pt x="9532201" y="1896607"/>
                  <a:pt x="9534705" y="1898890"/>
                  <a:pt x="9537649" y="1898890"/>
                </a:cubicBezTo>
                <a:cubicBezTo>
                  <a:pt x="9537723" y="1898963"/>
                  <a:pt x="9537796" y="1898963"/>
                  <a:pt x="9537870" y="1898890"/>
                </a:cubicBezTo>
                <a:close/>
                <a:moveTo>
                  <a:pt x="9542729" y="1966697"/>
                </a:moveTo>
                <a:lnTo>
                  <a:pt x="9543171" y="1893368"/>
                </a:lnTo>
                <a:cubicBezTo>
                  <a:pt x="9543171" y="1890276"/>
                  <a:pt x="9540741" y="1887772"/>
                  <a:pt x="9537649" y="1887772"/>
                </a:cubicBezTo>
                <a:cubicBezTo>
                  <a:pt x="9537649" y="1887772"/>
                  <a:pt x="9537575" y="1887772"/>
                  <a:pt x="9537575" y="1887772"/>
                </a:cubicBezTo>
                <a:cubicBezTo>
                  <a:pt x="9534557" y="1887772"/>
                  <a:pt x="9532053" y="1890276"/>
                  <a:pt x="9532053" y="1893294"/>
                </a:cubicBezTo>
                <a:lnTo>
                  <a:pt x="9531612" y="1966623"/>
                </a:lnTo>
                <a:cubicBezTo>
                  <a:pt x="9531612" y="1969715"/>
                  <a:pt x="9534041" y="1972218"/>
                  <a:pt x="9537134" y="1972218"/>
                </a:cubicBezTo>
                <a:cubicBezTo>
                  <a:pt x="9537134" y="1972218"/>
                  <a:pt x="9537208" y="1972218"/>
                  <a:pt x="9537208" y="1972218"/>
                </a:cubicBezTo>
                <a:cubicBezTo>
                  <a:pt x="9540226" y="1972218"/>
                  <a:pt x="9542729" y="1969715"/>
                  <a:pt x="9542729" y="1966697"/>
                </a:cubicBezTo>
                <a:close/>
                <a:moveTo>
                  <a:pt x="9536324" y="2036491"/>
                </a:moveTo>
                <a:lnTo>
                  <a:pt x="9542729" y="1967138"/>
                </a:lnTo>
                <a:cubicBezTo>
                  <a:pt x="9543023" y="1964046"/>
                  <a:pt x="9540741" y="1961322"/>
                  <a:pt x="9537723" y="1961101"/>
                </a:cubicBezTo>
                <a:cubicBezTo>
                  <a:pt x="9534631" y="1960807"/>
                  <a:pt x="9531980" y="1963089"/>
                  <a:pt x="9531686" y="1966107"/>
                </a:cubicBezTo>
                <a:lnTo>
                  <a:pt x="9525281" y="2035461"/>
                </a:lnTo>
                <a:cubicBezTo>
                  <a:pt x="9524986" y="2038553"/>
                  <a:pt x="9527269" y="2041277"/>
                  <a:pt x="9530287" y="2041498"/>
                </a:cubicBezTo>
                <a:cubicBezTo>
                  <a:pt x="9530508" y="2041498"/>
                  <a:pt x="9530655" y="2041498"/>
                  <a:pt x="9530876" y="2041498"/>
                </a:cubicBezTo>
                <a:cubicBezTo>
                  <a:pt x="9533674" y="2041498"/>
                  <a:pt x="9536103" y="2039363"/>
                  <a:pt x="9536324" y="2036491"/>
                </a:cubicBezTo>
                <a:close/>
                <a:moveTo>
                  <a:pt x="9522704" y="2105623"/>
                </a:moveTo>
                <a:lnTo>
                  <a:pt x="9536250" y="2037080"/>
                </a:lnTo>
                <a:cubicBezTo>
                  <a:pt x="9536839" y="2034062"/>
                  <a:pt x="9534851" y="2031117"/>
                  <a:pt x="9531833" y="2030528"/>
                </a:cubicBezTo>
                <a:cubicBezTo>
                  <a:pt x="9528814" y="2029939"/>
                  <a:pt x="9525869" y="2031853"/>
                  <a:pt x="9525281" y="2034945"/>
                </a:cubicBezTo>
                <a:lnTo>
                  <a:pt x="9511733" y="2103488"/>
                </a:lnTo>
                <a:cubicBezTo>
                  <a:pt x="9511145" y="2106507"/>
                  <a:pt x="9513133" y="2109452"/>
                  <a:pt x="9516151" y="2110041"/>
                </a:cubicBezTo>
                <a:cubicBezTo>
                  <a:pt x="9516519" y="2110114"/>
                  <a:pt x="9516888" y="2110114"/>
                  <a:pt x="9517255" y="2110114"/>
                </a:cubicBezTo>
                <a:cubicBezTo>
                  <a:pt x="9519906" y="2110114"/>
                  <a:pt x="9522188" y="2108274"/>
                  <a:pt x="9522704" y="2105623"/>
                </a:cubicBezTo>
                <a:close/>
                <a:moveTo>
                  <a:pt x="9500617" y="2177185"/>
                </a:moveTo>
                <a:lnTo>
                  <a:pt x="9522557" y="2106212"/>
                </a:lnTo>
                <a:cubicBezTo>
                  <a:pt x="9523440" y="2103268"/>
                  <a:pt x="9521821" y="2100175"/>
                  <a:pt x="9518875" y="2099218"/>
                </a:cubicBezTo>
                <a:cubicBezTo>
                  <a:pt x="9515857" y="2098335"/>
                  <a:pt x="9512838" y="2099955"/>
                  <a:pt x="9511881" y="2102899"/>
                </a:cubicBezTo>
                <a:lnTo>
                  <a:pt x="9489941" y="2173872"/>
                </a:lnTo>
                <a:cubicBezTo>
                  <a:pt x="9489058" y="2176817"/>
                  <a:pt x="9490677" y="2179909"/>
                  <a:pt x="9493622" y="2180866"/>
                </a:cubicBezTo>
                <a:cubicBezTo>
                  <a:pt x="9494212" y="2181014"/>
                  <a:pt x="9494727" y="2181087"/>
                  <a:pt x="9495316" y="2181087"/>
                </a:cubicBezTo>
                <a:cubicBezTo>
                  <a:pt x="9497672" y="2181087"/>
                  <a:pt x="9499880" y="2179541"/>
                  <a:pt x="9500617" y="2177185"/>
                </a:cubicBezTo>
                <a:close/>
                <a:moveTo>
                  <a:pt x="9468885" y="2254269"/>
                </a:moveTo>
                <a:lnTo>
                  <a:pt x="9500470" y="2177627"/>
                </a:lnTo>
                <a:cubicBezTo>
                  <a:pt x="9501647" y="2174756"/>
                  <a:pt x="9500249" y="2171516"/>
                  <a:pt x="9497451" y="2170338"/>
                </a:cubicBezTo>
                <a:cubicBezTo>
                  <a:pt x="9494653" y="2169160"/>
                  <a:pt x="9491340" y="2170559"/>
                  <a:pt x="9490162" y="2173357"/>
                </a:cubicBezTo>
                <a:lnTo>
                  <a:pt x="9458578" y="2249998"/>
                </a:lnTo>
                <a:cubicBezTo>
                  <a:pt x="9457400" y="2252870"/>
                  <a:pt x="9458799" y="2256109"/>
                  <a:pt x="9461596" y="2257287"/>
                </a:cubicBezTo>
                <a:cubicBezTo>
                  <a:pt x="9462259" y="2257582"/>
                  <a:pt x="9463069" y="2257729"/>
                  <a:pt x="9463732" y="2257729"/>
                </a:cubicBezTo>
                <a:cubicBezTo>
                  <a:pt x="9465940" y="2257729"/>
                  <a:pt x="9468002" y="2256404"/>
                  <a:pt x="9468885" y="2254269"/>
                </a:cubicBezTo>
                <a:close/>
                <a:moveTo>
                  <a:pt x="9430159" y="2335401"/>
                </a:moveTo>
                <a:lnTo>
                  <a:pt x="9468738" y="2254563"/>
                </a:lnTo>
                <a:cubicBezTo>
                  <a:pt x="9470063" y="2251766"/>
                  <a:pt x="9468885" y="2248452"/>
                  <a:pt x="9466087" y="2247127"/>
                </a:cubicBezTo>
                <a:cubicBezTo>
                  <a:pt x="9463363" y="2245802"/>
                  <a:pt x="9459977" y="2246980"/>
                  <a:pt x="9458651" y="2249778"/>
                </a:cubicBezTo>
                <a:lnTo>
                  <a:pt x="9420073" y="2330616"/>
                </a:lnTo>
                <a:cubicBezTo>
                  <a:pt x="9418748" y="2333414"/>
                  <a:pt x="9419925" y="2336727"/>
                  <a:pt x="9422723" y="2338052"/>
                </a:cubicBezTo>
                <a:cubicBezTo>
                  <a:pt x="9423533" y="2338420"/>
                  <a:pt x="9424343" y="2338641"/>
                  <a:pt x="9425153" y="2338567"/>
                </a:cubicBezTo>
                <a:cubicBezTo>
                  <a:pt x="9427214" y="2338567"/>
                  <a:pt x="9429202" y="2337389"/>
                  <a:pt x="9430159" y="2335401"/>
                </a:cubicBezTo>
                <a:close/>
                <a:moveTo>
                  <a:pt x="9387016" y="2419406"/>
                </a:moveTo>
                <a:lnTo>
                  <a:pt x="9430085" y="2335549"/>
                </a:lnTo>
                <a:cubicBezTo>
                  <a:pt x="9431485" y="2332825"/>
                  <a:pt x="9430380" y="2329438"/>
                  <a:pt x="9427656" y="2328039"/>
                </a:cubicBezTo>
                <a:cubicBezTo>
                  <a:pt x="9424932" y="2326640"/>
                  <a:pt x="9421545" y="2327745"/>
                  <a:pt x="9420147" y="2330469"/>
                </a:cubicBezTo>
                <a:lnTo>
                  <a:pt x="9377077" y="2414326"/>
                </a:lnTo>
                <a:cubicBezTo>
                  <a:pt x="9375678" y="2417050"/>
                  <a:pt x="9376782" y="2420436"/>
                  <a:pt x="9379506" y="2421835"/>
                </a:cubicBezTo>
                <a:cubicBezTo>
                  <a:pt x="9380316" y="2422277"/>
                  <a:pt x="9381200" y="2422424"/>
                  <a:pt x="9382083" y="2422424"/>
                </a:cubicBezTo>
                <a:cubicBezTo>
                  <a:pt x="9384071" y="2422424"/>
                  <a:pt x="9385985" y="2421320"/>
                  <a:pt x="9387016" y="2419406"/>
                </a:cubicBezTo>
                <a:close/>
                <a:moveTo>
                  <a:pt x="9341811" y="2505103"/>
                </a:moveTo>
                <a:lnTo>
                  <a:pt x="9386942" y="2419479"/>
                </a:lnTo>
                <a:cubicBezTo>
                  <a:pt x="9388415" y="2416755"/>
                  <a:pt x="9387311" y="2413368"/>
                  <a:pt x="9384587" y="2411970"/>
                </a:cubicBezTo>
                <a:cubicBezTo>
                  <a:pt x="9381863" y="2410497"/>
                  <a:pt x="9378476" y="2411601"/>
                  <a:pt x="9377077" y="2414326"/>
                </a:cubicBezTo>
                <a:lnTo>
                  <a:pt x="9331946" y="2499949"/>
                </a:lnTo>
                <a:cubicBezTo>
                  <a:pt x="9330473" y="2502673"/>
                  <a:pt x="9331578" y="2506060"/>
                  <a:pt x="9334302" y="2507459"/>
                </a:cubicBezTo>
                <a:cubicBezTo>
                  <a:pt x="9335111" y="2507901"/>
                  <a:pt x="9336069" y="2508122"/>
                  <a:pt x="9336952" y="2508122"/>
                </a:cubicBezTo>
                <a:cubicBezTo>
                  <a:pt x="9338940" y="2508048"/>
                  <a:pt x="9340854" y="2506944"/>
                  <a:pt x="9341811" y="2505103"/>
                </a:cubicBezTo>
                <a:close/>
                <a:moveTo>
                  <a:pt x="9297049" y="2591389"/>
                </a:moveTo>
                <a:lnTo>
                  <a:pt x="9341885" y="2505029"/>
                </a:lnTo>
                <a:cubicBezTo>
                  <a:pt x="9343284" y="2502305"/>
                  <a:pt x="9342254" y="2498919"/>
                  <a:pt x="9339529" y="2497520"/>
                </a:cubicBezTo>
                <a:cubicBezTo>
                  <a:pt x="9336805" y="2496121"/>
                  <a:pt x="9333418" y="2497152"/>
                  <a:pt x="9332020" y="2499876"/>
                </a:cubicBezTo>
                <a:lnTo>
                  <a:pt x="9287183" y="2586236"/>
                </a:lnTo>
                <a:cubicBezTo>
                  <a:pt x="9285784" y="2588960"/>
                  <a:pt x="9286815" y="2592346"/>
                  <a:pt x="9289539" y="2593745"/>
                </a:cubicBezTo>
                <a:cubicBezTo>
                  <a:pt x="9290349" y="2594187"/>
                  <a:pt x="9291232" y="2594408"/>
                  <a:pt x="9292116" y="2594334"/>
                </a:cubicBezTo>
                <a:cubicBezTo>
                  <a:pt x="9294104" y="2594408"/>
                  <a:pt x="9296018" y="2593303"/>
                  <a:pt x="9297049" y="2591389"/>
                </a:cubicBezTo>
                <a:close/>
                <a:moveTo>
                  <a:pt x="9253685" y="2674952"/>
                </a:moveTo>
                <a:lnTo>
                  <a:pt x="9297049" y="2591316"/>
                </a:lnTo>
                <a:cubicBezTo>
                  <a:pt x="9298447" y="2588592"/>
                  <a:pt x="9297416" y="2585205"/>
                  <a:pt x="9294692" y="2583806"/>
                </a:cubicBezTo>
                <a:cubicBezTo>
                  <a:pt x="9291968" y="2582407"/>
                  <a:pt x="9288582" y="2583438"/>
                  <a:pt x="9287183" y="2586162"/>
                </a:cubicBezTo>
                <a:lnTo>
                  <a:pt x="9243819" y="2669798"/>
                </a:lnTo>
                <a:cubicBezTo>
                  <a:pt x="9242420" y="2672522"/>
                  <a:pt x="9243451" y="2675909"/>
                  <a:pt x="9246175" y="2677308"/>
                </a:cubicBezTo>
                <a:cubicBezTo>
                  <a:pt x="9246985" y="2677749"/>
                  <a:pt x="9247868" y="2677970"/>
                  <a:pt x="9248752" y="2677897"/>
                </a:cubicBezTo>
                <a:cubicBezTo>
                  <a:pt x="9250813" y="2677970"/>
                  <a:pt x="9252727" y="2676866"/>
                  <a:pt x="9253685" y="2674952"/>
                </a:cubicBezTo>
                <a:close/>
                <a:moveTo>
                  <a:pt x="9212897" y="2752550"/>
                </a:moveTo>
                <a:lnTo>
                  <a:pt x="9253685" y="2675025"/>
                </a:lnTo>
                <a:cubicBezTo>
                  <a:pt x="9255157" y="2672301"/>
                  <a:pt x="9254052" y="2668915"/>
                  <a:pt x="9251328" y="2667516"/>
                </a:cubicBezTo>
                <a:cubicBezTo>
                  <a:pt x="9248604" y="2666043"/>
                  <a:pt x="9245218" y="2667148"/>
                  <a:pt x="9243819" y="2669872"/>
                </a:cubicBezTo>
                <a:lnTo>
                  <a:pt x="9203032" y="2747397"/>
                </a:lnTo>
                <a:cubicBezTo>
                  <a:pt x="9201560" y="2750121"/>
                  <a:pt x="9202663" y="2753508"/>
                  <a:pt x="9205387" y="2754906"/>
                </a:cubicBezTo>
                <a:cubicBezTo>
                  <a:pt x="9206197" y="2755348"/>
                  <a:pt x="9207154" y="2755569"/>
                  <a:pt x="9208038" y="2755569"/>
                </a:cubicBezTo>
                <a:cubicBezTo>
                  <a:pt x="9210026" y="2755495"/>
                  <a:pt x="9211940" y="2754391"/>
                  <a:pt x="9212897" y="2752550"/>
                </a:cubicBezTo>
                <a:close/>
                <a:moveTo>
                  <a:pt x="9175718" y="2820799"/>
                </a:moveTo>
                <a:lnTo>
                  <a:pt x="9212897" y="2752550"/>
                </a:lnTo>
                <a:cubicBezTo>
                  <a:pt x="9214370" y="2749826"/>
                  <a:pt x="9213339" y="2746440"/>
                  <a:pt x="9210689" y="2744967"/>
                </a:cubicBezTo>
                <a:cubicBezTo>
                  <a:pt x="9207965" y="2743495"/>
                  <a:pt x="9204578" y="2744452"/>
                  <a:pt x="9203106" y="2747176"/>
                </a:cubicBezTo>
                <a:lnTo>
                  <a:pt x="9165925" y="2815425"/>
                </a:lnTo>
                <a:cubicBezTo>
                  <a:pt x="9164453" y="2818149"/>
                  <a:pt x="9165484" y="2821535"/>
                  <a:pt x="9168134" y="2823008"/>
                </a:cubicBezTo>
                <a:cubicBezTo>
                  <a:pt x="9169018" y="2823450"/>
                  <a:pt x="9169901" y="2823671"/>
                  <a:pt x="9170859" y="2823671"/>
                </a:cubicBezTo>
                <a:cubicBezTo>
                  <a:pt x="9172846" y="2823744"/>
                  <a:pt x="9174687" y="2822640"/>
                  <a:pt x="9175718" y="2820799"/>
                </a:cubicBezTo>
                <a:close/>
                <a:moveTo>
                  <a:pt x="9143176" y="2876679"/>
                </a:moveTo>
                <a:lnTo>
                  <a:pt x="9175644" y="2820946"/>
                </a:lnTo>
                <a:cubicBezTo>
                  <a:pt x="9177190" y="2818296"/>
                  <a:pt x="9176307" y="2814909"/>
                  <a:pt x="9173656" y="2813290"/>
                </a:cubicBezTo>
                <a:cubicBezTo>
                  <a:pt x="9171006" y="2811744"/>
                  <a:pt x="9167619" y="2812627"/>
                  <a:pt x="9165999" y="2815278"/>
                </a:cubicBezTo>
                <a:lnTo>
                  <a:pt x="9133531" y="2871010"/>
                </a:lnTo>
                <a:cubicBezTo>
                  <a:pt x="9131985" y="2873661"/>
                  <a:pt x="9132869" y="2877047"/>
                  <a:pt x="9135519" y="2878667"/>
                </a:cubicBezTo>
                <a:cubicBezTo>
                  <a:pt x="9136402" y="2879182"/>
                  <a:pt x="9137433" y="2879403"/>
                  <a:pt x="9138390" y="2879403"/>
                </a:cubicBezTo>
                <a:cubicBezTo>
                  <a:pt x="9140305" y="2879403"/>
                  <a:pt x="9142145" y="2878446"/>
                  <a:pt x="9143176" y="2876679"/>
                </a:cubicBezTo>
                <a:close/>
                <a:moveTo>
                  <a:pt x="9109531" y="2932486"/>
                </a:moveTo>
                <a:lnTo>
                  <a:pt x="9143176" y="2876753"/>
                </a:lnTo>
                <a:cubicBezTo>
                  <a:pt x="9144796" y="2874102"/>
                  <a:pt x="9143912" y="2870716"/>
                  <a:pt x="9141262" y="2869096"/>
                </a:cubicBezTo>
                <a:cubicBezTo>
                  <a:pt x="9138612" y="2867476"/>
                  <a:pt x="9135225" y="2868360"/>
                  <a:pt x="9133605" y="2871010"/>
                </a:cubicBezTo>
                <a:lnTo>
                  <a:pt x="9099959" y="2926743"/>
                </a:lnTo>
                <a:cubicBezTo>
                  <a:pt x="9098340" y="2929394"/>
                  <a:pt x="9099223" y="2932780"/>
                  <a:pt x="9101874" y="2934400"/>
                </a:cubicBezTo>
                <a:cubicBezTo>
                  <a:pt x="9102757" y="2934989"/>
                  <a:pt x="9103788" y="2935210"/>
                  <a:pt x="9104819" y="2935210"/>
                </a:cubicBezTo>
                <a:cubicBezTo>
                  <a:pt x="9106659" y="2935136"/>
                  <a:pt x="9108500" y="2934179"/>
                  <a:pt x="9109531" y="2932486"/>
                </a:cubicBezTo>
                <a:close/>
                <a:moveTo>
                  <a:pt x="9069038" y="3000513"/>
                </a:moveTo>
                <a:lnTo>
                  <a:pt x="9109531" y="2932412"/>
                </a:lnTo>
                <a:cubicBezTo>
                  <a:pt x="9111077" y="2929762"/>
                  <a:pt x="9110267" y="2926375"/>
                  <a:pt x="9107616" y="2924755"/>
                </a:cubicBezTo>
                <a:cubicBezTo>
                  <a:pt x="9104965" y="2923209"/>
                  <a:pt x="9101579" y="2924019"/>
                  <a:pt x="9099959" y="2926669"/>
                </a:cubicBezTo>
                <a:lnTo>
                  <a:pt x="9059467" y="2994771"/>
                </a:lnTo>
                <a:cubicBezTo>
                  <a:pt x="9057921" y="2997421"/>
                  <a:pt x="9058731" y="3000808"/>
                  <a:pt x="9061381" y="3002428"/>
                </a:cubicBezTo>
                <a:cubicBezTo>
                  <a:pt x="9062264" y="3002943"/>
                  <a:pt x="9063295" y="3003238"/>
                  <a:pt x="9064252" y="3003238"/>
                </a:cubicBezTo>
                <a:cubicBezTo>
                  <a:pt x="9066167" y="3003238"/>
                  <a:pt x="9068007" y="3002280"/>
                  <a:pt x="9069038" y="3000513"/>
                </a:cubicBezTo>
                <a:close/>
                <a:moveTo>
                  <a:pt x="9016102" y="3092911"/>
                </a:moveTo>
                <a:lnTo>
                  <a:pt x="9069038" y="3000440"/>
                </a:lnTo>
                <a:cubicBezTo>
                  <a:pt x="9070584" y="2997789"/>
                  <a:pt x="9069627" y="2994329"/>
                  <a:pt x="9066976" y="2992857"/>
                </a:cubicBezTo>
                <a:cubicBezTo>
                  <a:pt x="9064326" y="2991310"/>
                  <a:pt x="9060865" y="2992268"/>
                  <a:pt x="9059393" y="2994918"/>
                </a:cubicBezTo>
                <a:lnTo>
                  <a:pt x="9006458" y="3087389"/>
                </a:lnTo>
                <a:cubicBezTo>
                  <a:pt x="9004912" y="3090039"/>
                  <a:pt x="9005869" y="3093499"/>
                  <a:pt x="9008519" y="3094972"/>
                </a:cubicBezTo>
                <a:cubicBezTo>
                  <a:pt x="9009402" y="3095487"/>
                  <a:pt x="9010360" y="3095708"/>
                  <a:pt x="9011317" y="3095708"/>
                </a:cubicBezTo>
                <a:cubicBezTo>
                  <a:pt x="9013231" y="3095708"/>
                  <a:pt x="9015072" y="3094677"/>
                  <a:pt x="9016102" y="3092911"/>
                </a:cubicBezTo>
                <a:close/>
                <a:moveTo>
                  <a:pt x="8945498" y="3221236"/>
                </a:moveTo>
                <a:lnTo>
                  <a:pt x="9016176" y="3092837"/>
                </a:lnTo>
                <a:cubicBezTo>
                  <a:pt x="9017648" y="3090113"/>
                  <a:pt x="9016691" y="3086726"/>
                  <a:pt x="9013967" y="3085254"/>
                </a:cubicBezTo>
                <a:cubicBezTo>
                  <a:pt x="9011243" y="3083781"/>
                  <a:pt x="9007857" y="3084738"/>
                  <a:pt x="9006385" y="3087462"/>
                </a:cubicBezTo>
                <a:lnTo>
                  <a:pt x="8935706" y="3215861"/>
                </a:lnTo>
                <a:cubicBezTo>
                  <a:pt x="8934233" y="3218585"/>
                  <a:pt x="8935191" y="3221972"/>
                  <a:pt x="8937915" y="3223444"/>
                </a:cubicBezTo>
                <a:cubicBezTo>
                  <a:pt x="8938798" y="3223886"/>
                  <a:pt x="8939682" y="3224107"/>
                  <a:pt x="8940639" y="3224107"/>
                </a:cubicBezTo>
                <a:cubicBezTo>
                  <a:pt x="8942553" y="3224107"/>
                  <a:pt x="8944467" y="3223076"/>
                  <a:pt x="8945498" y="3221236"/>
                </a:cubicBezTo>
                <a:close/>
                <a:moveTo>
                  <a:pt x="8862451" y="3374151"/>
                </a:moveTo>
                <a:lnTo>
                  <a:pt x="8945498" y="3221236"/>
                </a:lnTo>
                <a:cubicBezTo>
                  <a:pt x="8946970" y="3218512"/>
                  <a:pt x="8945939" y="3215125"/>
                  <a:pt x="8943289" y="3213653"/>
                </a:cubicBezTo>
                <a:cubicBezTo>
                  <a:pt x="8940565" y="3212180"/>
                  <a:pt x="8937179" y="3213137"/>
                  <a:pt x="8935706" y="3215861"/>
                </a:cubicBezTo>
                <a:lnTo>
                  <a:pt x="8852659" y="3368777"/>
                </a:lnTo>
                <a:cubicBezTo>
                  <a:pt x="8851186" y="3371501"/>
                  <a:pt x="8852217" y="3374887"/>
                  <a:pt x="8854867" y="3376360"/>
                </a:cubicBezTo>
                <a:cubicBezTo>
                  <a:pt x="8855751" y="3376802"/>
                  <a:pt x="8856634" y="3377022"/>
                  <a:pt x="8857591" y="3377022"/>
                </a:cubicBezTo>
                <a:cubicBezTo>
                  <a:pt x="8859579" y="3377022"/>
                  <a:pt x="8861420" y="3375992"/>
                  <a:pt x="8862451" y="3374151"/>
                </a:cubicBezTo>
                <a:close/>
                <a:moveTo>
                  <a:pt x="8772410" y="3540540"/>
                </a:moveTo>
                <a:lnTo>
                  <a:pt x="8862451" y="3374078"/>
                </a:lnTo>
                <a:cubicBezTo>
                  <a:pt x="8863923" y="3371354"/>
                  <a:pt x="8862893" y="3367967"/>
                  <a:pt x="8860168" y="3366494"/>
                </a:cubicBezTo>
                <a:cubicBezTo>
                  <a:pt x="8857518" y="3365022"/>
                  <a:pt x="8854058" y="3366053"/>
                  <a:pt x="8852586" y="3368777"/>
                </a:cubicBezTo>
                <a:lnTo>
                  <a:pt x="8762545" y="3535239"/>
                </a:lnTo>
                <a:cubicBezTo>
                  <a:pt x="8761072" y="3537963"/>
                  <a:pt x="8762102" y="3541349"/>
                  <a:pt x="8764826" y="3542822"/>
                </a:cubicBezTo>
                <a:cubicBezTo>
                  <a:pt x="8765710" y="3543264"/>
                  <a:pt x="8766593" y="3543484"/>
                  <a:pt x="8767550" y="3543484"/>
                </a:cubicBezTo>
                <a:cubicBezTo>
                  <a:pt x="8769465" y="3543484"/>
                  <a:pt x="8771379" y="3542380"/>
                  <a:pt x="8772410" y="3540540"/>
                </a:cubicBezTo>
                <a:close/>
                <a:moveTo>
                  <a:pt x="8680307" y="3709947"/>
                </a:moveTo>
                <a:lnTo>
                  <a:pt x="8772336" y="3540540"/>
                </a:lnTo>
                <a:cubicBezTo>
                  <a:pt x="8773808" y="3537815"/>
                  <a:pt x="8772777" y="3534429"/>
                  <a:pt x="8770127" y="3532956"/>
                </a:cubicBezTo>
                <a:cubicBezTo>
                  <a:pt x="8767403" y="3531484"/>
                  <a:pt x="8764017" y="3532441"/>
                  <a:pt x="8762545" y="3535165"/>
                </a:cubicBezTo>
                <a:lnTo>
                  <a:pt x="8670516" y="3704572"/>
                </a:lnTo>
                <a:cubicBezTo>
                  <a:pt x="8669043" y="3707296"/>
                  <a:pt x="8670073" y="3710683"/>
                  <a:pt x="8672724" y="3712155"/>
                </a:cubicBezTo>
                <a:cubicBezTo>
                  <a:pt x="8673607" y="3712597"/>
                  <a:pt x="8674491" y="3712818"/>
                  <a:pt x="8675448" y="3712818"/>
                </a:cubicBezTo>
                <a:cubicBezTo>
                  <a:pt x="8677436" y="3712818"/>
                  <a:pt x="8679350" y="3711787"/>
                  <a:pt x="8680307" y="3709947"/>
                </a:cubicBezTo>
                <a:close/>
                <a:moveTo>
                  <a:pt x="8591076" y="3872212"/>
                </a:moveTo>
                <a:lnTo>
                  <a:pt x="8680307" y="3709947"/>
                </a:lnTo>
                <a:cubicBezTo>
                  <a:pt x="8681779" y="3707223"/>
                  <a:pt x="8680822" y="3703836"/>
                  <a:pt x="8678098" y="3702363"/>
                </a:cubicBezTo>
                <a:cubicBezTo>
                  <a:pt x="8675374" y="3700891"/>
                  <a:pt x="8671988" y="3701848"/>
                  <a:pt x="8670516" y="3704572"/>
                </a:cubicBezTo>
                <a:lnTo>
                  <a:pt x="8581284" y="3866837"/>
                </a:lnTo>
                <a:cubicBezTo>
                  <a:pt x="8579811" y="3869562"/>
                  <a:pt x="8580768" y="3872948"/>
                  <a:pt x="8583493" y="3874421"/>
                </a:cubicBezTo>
                <a:cubicBezTo>
                  <a:pt x="8584376" y="3874862"/>
                  <a:pt x="8585259" y="3875084"/>
                  <a:pt x="8586217" y="3875084"/>
                </a:cubicBezTo>
                <a:cubicBezTo>
                  <a:pt x="8588131" y="3875084"/>
                  <a:pt x="8590045" y="3874053"/>
                  <a:pt x="8591076" y="3872212"/>
                </a:cubicBezTo>
                <a:close/>
                <a:moveTo>
                  <a:pt x="8504569" y="4021888"/>
                </a:moveTo>
                <a:lnTo>
                  <a:pt x="8591002" y="3872359"/>
                </a:lnTo>
                <a:cubicBezTo>
                  <a:pt x="8592548" y="3869709"/>
                  <a:pt x="8591665" y="3866322"/>
                  <a:pt x="8588941" y="3864776"/>
                </a:cubicBezTo>
                <a:cubicBezTo>
                  <a:pt x="8586290" y="3863230"/>
                  <a:pt x="8582904" y="3864113"/>
                  <a:pt x="8581357" y="3866837"/>
                </a:cubicBezTo>
                <a:lnTo>
                  <a:pt x="8494924" y="4016366"/>
                </a:lnTo>
                <a:cubicBezTo>
                  <a:pt x="8493378" y="4019017"/>
                  <a:pt x="8494261" y="4022403"/>
                  <a:pt x="8496985" y="4023949"/>
                </a:cubicBezTo>
                <a:cubicBezTo>
                  <a:pt x="8497869" y="4024465"/>
                  <a:pt x="8498826" y="4024685"/>
                  <a:pt x="8499783" y="4024685"/>
                </a:cubicBezTo>
                <a:cubicBezTo>
                  <a:pt x="8501697" y="4024612"/>
                  <a:pt x="8503538" y="4023655"/>
                  <a:pt x="8504569" y="4021888"/>
                </a:cubicBezTo>
                <a:close/>
                <a:moveTo>
                  <a:pt x="122421" y="914032"/>
                </a:moveTo>
                <a:lnTo>
                  <a:pt x="129047" y="906522"/>
                </a:lnTo>
                <a:cubicBezTo>
                  <a:pt x="131109" y="904240"/>
                  <a:pt x="130888" y="900706"/>
                  <a:pt x="128532" y="898645"/>
                </a:cubicBezTo>
                <a:cubicBezTo>
                  <a:pt x="126176" y="896657"/>
                  <a:pt x="122716" y="896804"/>
                  <a:pt x="120654" y="899160"/>
                </a:cubicBezTo>
                <a:lnTo>
                  <a:pt x="114028" y="906670"/>
                </a:lnTo>
                <a:cubicBezTo>
                  <a:pt x="111967" y="908952"/>
                  <a:pt x="112188" y="912486"/>
                  <a:pt x="114544" y="914547"/>
                </a:cubicBezTo>
                <a:cubicBezTo>
                  <a:pt x="115648" y="915504"/>
                  <a:pt x="116973" y="915946"/>
                  <a:pt x="118298" y="915946"/>
                </a:cubicBezTo>
                <a:cubicBezTo>
                  <a:pt x="119845" y="915873"/>
                  <a:pt x="121317" y="915210"/>
                  <a:pt x="122421" y="914032"/>
                </a:cubicBezTo>
                <a:close/>
                <a:moveTo>
                  <a:pt x="126397" y="908142"/>
                </a:moveTo>
                <a:lnTo>
                  <a:pt x="144876" y="902768"/>
                </a:lnTo>
                <a:cubicBezTo>
                  <a:pt x="147821" y="901884"/>
                  <a:pt x="149515" y="898792"/>
                  <a:pt x="148705" y="895847"/>
                </a:cubicBezTo>
                <a:cubicBezTo>
                  <a:pt x="147821" y="892902"/>
                  <a:pt x="144803" y="891209"/>
                  <a:pt x="141784" y="892019"/>
                </a:cubicBezTo>
                <a:lnTo>
                  <a:pt x="123305" y="897393"/>
                </a:lnTo>
                <a:cubicBezTo>
                  <a:pt x="120360" y="898277"/>
                  <a:pt x="118667" y="901369"/>
                  <a:pt x="119476" y="904314"/>
                </a:cubicBezTo>
                <a:cubicBezTo>
                  <a:pt x="120213" y="906743"/>
                  <a:pt x="122421" y="908363"/>
                  <a:pt x="124851" y="908289"/>
                </a:cubicBezTo>
                <a:cubicBezTo>
                  <a:pt x="125366" y="908363"/>
                  <a:pt x="125882" y="908289"/>
                  <a:pt x="126397" y="908142"/>
                </a:cubicBezTo>
                <a:close/>
                <a:moveTo>
                  <a:pt x="143919" y="902989"/>
                </a:moveTo>
                <a:lnTo>
                  <a:pt x="171013" y="899970"/>
                </a:lnTo>
                <a:cubicBezTo>
                  <a:pt x="174105" y="899602"/>
                  <a:pt x="176313" y="896878"/>
                  <a:pt x="175945" y="893859"/>
                </a:cubicBezTo>
                <a:cubicBezTo>
                  <a:pt x="175577" y="890767"/>
                  <a:pt x="172632" y="888558"/>
                  <a:pt x="169835" y="888926"/>
                </a:cubicBezTo>
                <a:lnTo>
                  <a:pt x="142741" y="891945"/>
                </a:lnTo>
                <a:cubicBezTo>
                  <a:pt x="139649" y="892313"/>
                  <a:pt x="137440" y="895037"/>
                  <a:pt x="137809" y="898056"/>
                </a:cubicBezTo>
                <a:cubicBezTo>
                  <a:pt x="138103" y="900927"/>
                  <a:pt x="140533" y="903062"/>
                  <a:pt x="143404" y="902989"/>
                </a:cubicBezTo>
                <a:cubicBezTo>
                  <a:pt x="143551" y="902989"/>
                  <a:pt x="143698" y="902989"/>
                  <a:pt x="143919" y="902989"/>
                </a:cubicBezTo>
                <a:close/>
                <a:moveTo>
                  <a:pt x="170718" y="900044"/>
                </a:moveTo>
                <a:lnTo>
                  <a:pt x="209886" y="897909"/>
                </a:lnTo>
                <a:cubicBezTo>
                  <a:pt x="212978" y="897761"/>
                  <a:pt x="215334" y="895111"/>
                  <a:pt x="215113" y="892019"/>
                </a:cubicBezTo>
                <a:cubicBezTo>
                  <a:pt x="214966" y="888926"/>
                  <a:pt x="212683" y="886423"/>
                  <a:pt x="209223" y="886791"/>
                </a:cubicBezTo>
                <a:lnTo>
                  <a:pt x="170056" y="888926"/>
                </a:lnTo>
                <a:cubicBezTo>
                  <a:pt x="166963" y="889074"/>
                  <a:pt x="164607" y="891724"/>
                  <a:pt x="164828" y="894816"/>
                </a:cubicBezTo>
                <a:cubicBezTo>
                  <a:pt x="164976" y="897835"/>
                  <a:pt x="167479" y="900117"/>
                  <a:pt x="170424" y="900044"/>
                </a:cubicBezTo>
                <a:cubicBezTo>
                  <a:pt x="170497" y="900044"/>
                  <a:pt x="170571" y="900044"/>
                  <a:pt x="170718" y="900044"/>
                </a:cubicBezTo>
                <a:close/>
                <a:moveTo>
                  <a:pt x="209591" y="897835"/>
                </a:moveTo>
                <a:lnTo>
                  <a:pt x="260391" y="897172"/>
                </a:lnTo>
                <a:cubicBezTo>
                  <a:pt x="263483" y="897099"/>
                  <a:pt x="265913" y="894595"/>
                  <a:pt x="265913" y="891503"/>
                </a:cubicBezTo>
                <a:cubicBezTo>
                  <a:pt x="265839" y="888411"/>
                  <a:pt x="263336" y="885982"/>
                  <a:pt x="260318" y="885982"/>
                </a:cubicBezTo>
                <a:cubicBezTo>
                  <a:pt x="260318" y="885982"/>
                  <a:pt x="260318" y="885982"/>
                  <a:pt x="260318" y="885982"/>
                </a:cubicBezTo>
                <a:lnTo>
                  <a:pt x="209518" y="886644"/>
                </a:lnTo>
                <a:cubicBezTo>
                  <a:pt x="206425" y="886718"/>
                  <a:pt x="203996" y="889221"/>
                  <a:pt x="203996" y="892313"/>
                </a:cubicBezTo>
                <a:cubicBezTo>
                  <a:pt x="203996" y="895405"/>
                  <a:pt x="206499" y="897909"/>
                  <a:pt x="209591" y="897835"/>
                </a:cubicBezTo>
                <a:cubicBezTo>
                  <a:pt x="209591" y="897835"/>
                  <a:pt x="209591" y="897835"/>
                  <a:pt x="209591" y="897835"/>
                </a:cubicBezTo>
                <a:close/>
                <a:moveTo>
                  <a:pt x="327977" y="893270"/>
                </a:moveTo>
                <a:cubicBezTo>
                  <a:pt x="328051" y="890178"/>
                  <a:pt x="325621" y="887675"/>
                  <a:pt x="322529" y="887528"/>
                </a:cubicBezTo>
                <a:lnTo>
                  <a:pt x="260391" y="885982"/>
                </a:lnTo>
                <a:cubicBezTo>
                  <a:pt x="257667" y="885982"/>
                  <a:pt x="254722" y="888338"/>
                  <a:pt x="254649" y="891430"/>
                </a:cubicBezTo>
                <a:cubicBezTo>
                  <a:pt x="254575" y="894522"/>
                  <a:pt x="257005" y="897099"/>
                  <a:pt x="260097" y="897172"/>
                </a:cubicBezTo>
                <a:lnTo>
                  <a:pt x="322235" y="898718"/>
                </a:lnTo>
                <a:cubicBezTo>
                  <a:pt x="322308" y="898718"/>
                  <a:pt x="322382" y="898718"/>
                  <a:pt x="322382" y="898718"/>
                </a:cubicBezTo>
                <a:cubicBezTo>
                  <a:pt x="325474" y="898718"/>
                  <a:pt x="327904" y="896289"/>
                  <a:pt x="327977" y="893270"/>
                </a:cubicBezTo>
                <a:close/>
                <a:moveTo>
                  <a:pt x="401011" y="897909"/>
                </a:moveTo>
                <a:cubicBezTo>
                  <a:pt x="401232" y="894816"/>
                  <a:pt x="398876" y="892166"/>
                  <a:pt x="395784" y="892019"/>
                </a:cubicBezTo>
                <a:lnTo>
                  <a:pt x="322750" y="887601"/>
                </a:lnTo>
                <a:cubicBezTo>
                  <a:pt x="319731" y="887380"/>
                  <a:pt x="317007" y="889736"/>
                  <a:pt x="316860" y="892828"/>
                </a:cubicBezTo>
                <a:cubicBezTo>
                  <a:pt x="316639" y="895921"/>
                  <a:pt x="318995" y="898571"/>
                  <a:pt x="322087" y="898718"/>
                </a:cubicBezTo>
                <a:lnTo>
                  <a:pt x="395122" y="903136"/>
                </a:lnTo>
                <a:cubicBezTo>
                  <a:pt x="395269" y="903136"/>
                  <a:pt x="395416" y="903136"/>
                  <a:pt x="395490" y="903136"/>
                </a:cubicBezTo>
                <a:cubicBezTo>
                  <a:pt x="398361" y="903136"/>
                  <a:pt x="400791" y="900853"/>
                  <a:pt x="401011" y="897909"/>
                </a:cubicBezTo>
                <a:close/>
                <a:moveTo>
                  <a:pt x="484353" y="906154"/>
                </a:moveTo>
                <a:cubicBezTo>
                  <a:pt x="484647" y="903062"/>
                  <a:pt x="482439" y="900338"/>
                  <a:pt x="479347" y="900044"/>
                </a:cubicBezTo>
                <a:lnTo>
                  <a:pt x="395931" y="892019"/>
                </a:lnTo>
                <a:cubicBezTo>
                  <a:pt x="392839" y="891724"/>
                  <a:pt x="390115" y="893933"/>
                  <a:pt x="389821" y="897025"/>
                </a:cubicBezTo>
                <a:cubicBezTo>
                  <a:pt x="389526" y="900117"/>
                  <a:pt x="391735" y="902841"/>
                  <a:pt x="394827" y="903136"/>
                </a:cubicBezTo>
                <a:lnTo>
                  <a:pt x="478242" y="911161"/>
                </a:lnTo>
                <a:cubicBezTo>
                  <a:pt x="478463" y="911161"/>
                  <a:pt x="478610" y="911161"/>
                  <a:pt x="478831" y="911161"/>
                </a:cubicBezTo>
                <a:cubicBezTo>
                  <a:pt x="481702" y="911161"/>
                  <a:pt x="484058" y="909026"/>
                  <a:pt x="484353" y="906154"/>
                </a:cubicBezTo>
                <a:close/>
                <a:moveTo>
                  <a:pt x="572112" y="916756"/>
                </a:moveTo>
                <a:cubicBezTo>
                  <a:pt x="572480" y="913738"/>
                  <a:pt x="570271" y="910940"/>
                  <a:pt x="567253" y="910572"/>
                </a:cubicBezTo>
                <a:lnTo>
                  <a:pt x="479494" y="900117"/>
                </a:lnTo>
                <a:cubicBezTo>
                  <a:pt x="476475" y="899675"/>
                  <a:pt x="473678" y="901958"/>
                  <a:pt x="473309" y="904976"/>
                </a:cubicBezTo>
                <a:cubicBezTo>
                  <a:pt x="472941" y="907995"/>
                  <a:pt x="475150" y="910793"/>
                  <a:pt x="478169" y="911161"/>
                </a:cubicBezTo>
                <a:lnTo>
                  <a:pt x="565927" y="921615"/>
                </a:lnTo>
                <a:cubicBezTo>
                  <a:pt x="566148" y="921615"/>
                  <a:pt x="566369" y="921689"/>
                  <a:pt x="566664" y="921689"/>
                </a:cubicBezTo>
                <a:cubicBezTo>
                  <a:pt x="569388" y="921615"/>
                  <a:pt x="571817" y="919554"/>
                  <a:pt x="572112" y="916756"/>
                </a:cubicBezTo>
                <a:close/>
                <a:moveTo>
                  <a:pt x="658325" y="928536"/>
                </a:moveTo>
                <a:cubicBezTo>
                  <a:pt x="658766" y="925517"/>
                  <a:pt x="656631" y="922646"/>
                  <a:pt x="653539" y="922278"/>
                </a:cubicBezTo>
                <a:lnTo>
                  <a:pt x="567326" y="910572"/>
                </a:lnTo>
                <a:cubicBezTo>
                  <a:pt x="564308" y="910204"/>
                  <a:pt x="561436" y="912265"/>
                  <a:pt x="561068" y="915357"/>
                </a:cubicBezTo>
                <a:cubicBezTo>
                  <a:pt x="560627" y="918376"/>
                  <a:pt x="562762" y="921247"/>
                  <a:pt x="565854" y="921615"/>
                </a:cubicBezTo>
                <a:lnTo>
                  <a:pt x="652067" y="933321"/>
                </a:lnTo>
                <a:cubicBezTo>
                  <a:pt x="652361" y="933321"/>
                  <a:pt x="652582" y="933395"/>
                  <a:pt x="652876" y="933395"/>
                </a:cubicBezTo>
                <a:cubicBezTo>
                  <a:pt x="655600" y="933321"/>
                  <a:pt x="657956" y="931333"/>
                  <a:pt x="658325" y="928536"/>
                </a:cubicBezTo>
                <a:close/>
                <a:moveTo>
                  <a:pt x="740783" y="932364"/>
                </a:moveTo>
                <a:cubicBezTo>
                  <a:pt x="740930" y="929272"/>
                  <a:pt x="738574" y="926695"/>
                  <a:pt x="735482" y="926548"/>
                </a:cubicBezTo>
                <a:lnTo>
                  <a:pt x="653097" y="922204"/>
                </a:lnTo>
                <a:cubicBezTo>
                  <a:pt x="650005" y="921762"/>
                  <a:pt x="647428" y="924413"/>
                  <a:pt x="647281" y="927505"/>
                </a:cubicBezTo>
                <a:cubicBezTo>
                  <a:pt x="647134" y="930597"/>
                  <a:pt x="649490" y="933174"/>
                  <a:pt x="652582" y="933321"/>
                </a:cubicBezTo>
                <a:lnTo>
                  <a:pt x="734966" y="937665"/>
                </a:lnTo>
                <a:cubicBezTo>
                  <a:pt x="735040" y="937665"/>
                  <a:pt x="735187" y="937665"/>
                  <a:pt x="735261" y="937665"/>
                </a:cubicBezTo>
                <a:cubicBezTo>
                  <a:pt x="738206" y="937665"/>
                  <a:pt x="740635" y="935309"/>
                  <a:pt x="740783" y="932364"/>
                </a:cubicBezTo>
                <a:close/>
                <a:moveTo>
                  <a:pt x="736071" y="937591"/>
                </a:moveTo>
                <a:lnTo>
                  <a:pt x="812491" y="926033"/>
                </a:lnTo>
                <a:cubicBezTo>
                  <a:pt x="815510" y="925591"/>
                  <a:pt x="817645" y="922720"/>
                  <a:pt x="817203" y="919701"/>
                </a:cubicBezTo>
                <a:cubicBezTo>
                  <a:pt x="816762" y="916609"/>
                  <a:pt x="813817" y="914621"/>
                  <a:pt x="810872" y="914989"/>
                </a:cubicBezTo>
                <a:lnTo>
                  <a:pt x="734451" y="926548"/>
                </a:lnTo>
                <a:cubicBezTo>
                  <a:pt x="731432" y="926990"/>
                  <a:pt x="729297" y="929861"/>
                  <a:pt x="729739" y="932880"/>
                </a:cubicBezTo>
                <a:cubicBezTo>
                  <a:pt x="730181" y="935677"/>
                  <a:pt x="732537" y="937665"/>
                  <a:pt x="735261" y="937591"/>
                </a:cubicBezTo>
                <a:cubicBezTo>
                  <a:pt x="735555" y="937665"/>
                  <a:pt x="735776" y="937591"/>
                  <a:pt x="736071" y="937591"/>
                </a:cubicBezTo>
                <a:close/>
                <a:moveTo>
                  <a:pt x="813080" y="925959"/>
                </a:moveTo>
                <a:lnTo>
                  <a:pt x="889060" y="906081"/>
                </a:lnTo>
                <a:cubicBezTo>
                  <a:pt x="892005" y="905271"/>
                  <a:pt x="893845" y="902252"/>
                  <a:pt x="893035" y="899307"/>
                </a:cubicBezTo>
                <a:cubicBezTo>
                  <a:pt x="892225" y="896362"/>
                  <a:pt x="889207" y="894522"/>
                  <a:pt x="886262" y="895332"/>
                </a:cubicBezTo>
                <a:lnTo>
                  <a:pt x="810283" y="915210"/>
                </a:lnTo>
                <a:cubicBezTo>
                  <a:pt x="807338" y="916020"/>
                  <a:pt x="805497" y="919038"/>
                  <a:pt x="806307" y="921983"/>
                </a:cubicBezTo>
                <a:cubicBezTo>
                  <a:pt x="806970" y="924486"/>
                  <a:pt x="809252" y="926180"/>
                  <a:pt x="811755" y="926180"/>
                </a:cubicBezTo>
                <a:cubicBezTo>
                  <a:pt x="812123" y="926106"/>
                  <a:pt x="812565" y="926033"/>
                  <a:pt x="813080" y="925959"/>
                </a:cubicBezTo>
                <a:close/>
                <a:moveTo>
                  <a:pt x="888986" y="906007"/>
                </a:moveTo>
                <a:lnTo>
                  <a:pt x="970045" y="885245"/>
                </a:lnTo>
                <a:cubicBezTo>
                  <a:pt x="972990" y="884509"/>
                  <a:pt x="974831" y="881417"/>
                  <a:pt x="974021" y="878472"/>
                </a:cubicBezTo>
                <a:cubicBezTo>
                  <a:pt x="973285" y="875453"/>
                  <a:pt x="970192" y="873686"/>
                  <a:pt x="967247" y="874496"/>
                </a:cubicBezTo>
                <a:lnTo>
                  <a:pt x="886188" y="895258"/>
                </a:lnTo>
                <a:cubicBezTo>
                  <a:pt x="883243" y="895994"/>
                  <a:pt x="881403" y="899087"/>
                  <a:pt x="882213" y="902031"/>
                </a:cubicBezTo>
                <a:cubicBezTo>
                  <a:pt x="882875" y="904535"/>
                  <a:pt x="885158" y="906228"/>
                  <a:pt x="887661" y="906228"/>
                </a:cubicBezTo>
                <a:cubicBezTo>
                  <a:pt x="888103" y="906228"/>
                  <a:pt x="888544" y="906154"/>
                  <a:pt x="888986" y="906007"/>
                </a:cubicBezTo>
                <a:close/>
                <a:moveTo>
                  <a:pt x="969972" y="885245"/>
                </a:moveTo>
                <a:lnTo>
                  <a:pt x="1055669" y="864631"/>
                </a:lnTo>
                <a:cubicBezTo>
                  <a:pt x="1058687" y="863895"/>
                  <a:pt x="1060528" y="860876"/>
                  <a:pt x="1059792" y="857931"/>
                </a:cubicBezTo>
                <a:cubicBezTo>
                  <a:pt x="1059056" y="854913"/>
                  <a:pt x="1056111" y="853072"/>
                  <a:pt x="1053092" y="853808"/>
                </a:cubicBezTo>
                <a:lnTo>
                  <a:pt x="967395" y="874423"/>
                </a:lnTo>
                <a:cubicBezTo>
                  <a:pt x="964376" y="875159"/>
                  <a:pt x="962536" y="878177"/>
                  <a:pt x="963272" y="881122"/>
                </a:cubicBezTo>
                <a:cubicBezTo>
                  <a:pt x="963934" y="883699"/>
                  <a:pt x="966217" y="885393"/>
                  <a:pt x="968720" y="885393"/>
                </a:cubicBezTo>
                <a:cubicBezTo>
                  <a:pt x="969162" y="885393"/>
                  <a:pt x="969530" y="885393"/>
                  <a:pt x="969972" y="885245"/>
                </a:cubicBezTo>
                <a:close/>
                <a:moveTo>
                  <a:pt x="1055522" y="864631"/>
                </a:moveTo>
                <a:lnTo>
                  <a:pt x="1145489" y="845194"/>
                </a:lnTo>
                <a:cubicBezTo>
                  <a:pt x="1148508" y="844532"/>
                  <a:pt x="1150422" y="841587"/>
                  <a:pt x="1149759" y="838568"/>
                </a:cubicBezTo>
                <a:cubicBezTo>
                  <a:pt x="1149097" y="835550"/>
                  <a:pt x="1146152" y="833562"/>
                  <a:pt x="1143133" y="834298"/>
                </a:cubicBezTo>
                <a:lnTo>
                  <a:pt x="1053166" y="853735"/>
                </a:lnTo>
                <a:cubicBezTo>
                  <a:pt x="1050147" y="854397"/>
                  <a:pt x="1048233" y="857342"/>
                  <a:pt x="1048896" y="860361"/>
                </a:cubicBezTo>
                <a:cubicBezTo>
                  <a:pt x="1049485" y="863011"/>
                  <a:pt x="1051767" y="864778"/>
                  <a:pt x="1054344" y="864778"/>
                </a:cubicBezTo>
                <a:cubicBezTo>
                  <a:pt x="1054785" y="864778"/>
                  <a:pt x="1055154" y="864704"/>
                  <a:pt x="1055522" y="864631"/>
                </a:cubicBezTo>
                <a:close/>
                <a:moveTo>
                  <a:pt x="1145342" y="845194"/>
                </a:moveTo>
                <a:lnTo>
                  <a:pt x="1237003" y="827525"/>
                </a:lnTo>
                <a:cubicBezTo>
                  <a:pt x="1240021" y="826936"/>
                  <a:pt x="1242009" y="823991"/>
                  <a:pt x="1241420" y="820972"/>
                </a:cubicBezTo>
                <a:cubicBezTo>
                  <a:pt x="1240831" y="817954"/>
                  <a:pt x="1237813" y="815966"/>
                  <a:pt x="1234868" y="816555"/>
                </a:cubicBezTo>
                <a:lnTo>
                  <a:pt x="1143207" y="834224"/>
                </a:lnTo>
                <a:cubicBezTo>
                  <a:pt x="1140188" y="834813"/>
                  <a:pt x="1138200" y="837758"/>
                  <a:pt x="1138789" y="840777"/>
                </a:cubicBezTo>
                <a:cubicBezTo>
                  <a:pt x="1139305" y="843427"/>
                  <a:pt x="1141661" y="845342"/>
                  <a:pt x="1144311" y="845268"/>
                </a:cubicBezTo>
                <a:cubicBezTo>
                  <a:pt x="1144679" y="845342"/>
                  <a:pt x="1145047" y="845268"/>
                  <a:pt x="1145342" y="845194"/>
                </a:cubicBezTo>
                <a:close/>
                <a:moveTo>
                  <a:pt x="1236929" y="827598"/>
                </a:moveTo>
                <a:lnTo>
                  <a:pt x="1327780" y="812285"/>
                </a:lnTo>
                <a:cubicBezTo>
                  <a:pt x="1330799" y="811769"/>
                  <a:pt x="1332860" y="808898"/>
                  <a:pt x="1332345" y="805880"/>
                </a:cubicBezTo>
                <a:cubicBezTo>
                  <a:pt x="1331829" y="802861"/>
                  <a:pt x="1329032" y="800726"/>
                  <a:pt x="1325940" y="801315"/>
                </a:cubicBezTo>
                <a:lnTo>
                  <a:pt x="1235089" y="816702"/>
                </a:lnTo>
                <a:cubicBezTo>
                  <a:pt x="1232070" y="817217"/>
                  <a:pt x="1230009" y="820089"/>
                  <a:pt x="1230524" y="823107"/>
                </a:cubicBezTo>
                <a:cubicBezTo>
                  <a:pt x="1230966" y="825831"/>
                  <a:pt x="1233395" y="827746"/>
                  <a:pt x="1236046" y="827746"/>
                </a:cubicBezTo>
                <a:cubicBezTo>
                  <a:pt x="1236267" y="827672"/>
                  <a:pt x="1236561" y="827672"/>
                  <a:pt x="1236929" y="827598"/>
                </a:cubicBezTo>
                <a:close/>
                <a:moveTo>
                  <a:pt x="1327633" y="812285"/>
                </a:moveTo>
                <a:lnTo>
                  <a:pt x="1415245" y="799769"/>
                </a:lnTo>
                <a:cubicBezTo>
                  <a:pt x="1418263" y="799327"/>
                  <a:pt x="1420398" y="796529"/>
                  <a:pt x="1419956" y="793437"/>
                </a:cubicBezTo>
                <a:cubicBezTo>
                  <a:pt x="1419515" y="790419"/>
                  <a:pt x="1416717" y="788136"/>
                  <a:pt x="1413625" y="788725"/>
                </a:cubicBezTo>
                <a:lnTo>
                  <a:pt x="1326013" y="801241"/>
                </a:lnTo>
                <a:cubicBezTo>
                  <a:pt x="1322995" y="801683"/>
                  <a:pt x="1320860" y="804481"/>
                  <a:pt x="1321301" y="807573"/>
                </a:cubicBezTo>
                <a:cubicBezTo>
                  <a:pt x="1321669" y="810371"/>
                  <a:pt x="1324099" y="812358"/>
                  <a:pt x="1326823" y="812358"/>
                </a:cubicBezTo>
                <a:cubicBezTo>
                  <a:pt x="1327118" y="812285"/>
                  <a:pt x="1327338" y="812285"/>
                  <a:pt x="1327633" y="812285"/>
                </a:cubicBezTo>
                <a:close/>
                <a:moveTo>
                  <a:pt x="1415097" y="799769"/>
                </a:moveTo>
                <a:lnTo>
                  <a:pt x="1497187" y="790640"/>
                </a:lnTo>
                <a:cubicBezTo>
                  <a:pt x="1500279" y="790271"/>
                  <a:pt x="1502488" y="787547"/>
                  <a:pt x="1502120" y="784455"/>
                </a:cubicBezTo>
                <a:cubicBezTo>
                  <a:pt x="1501752" y="781363"/>
                  <a:pt x="1498954" y="779154"/>
                  <a:pt x="1495936" y="779522"/>
                </a:cubicBezTo>
                <a:lnTo>
                  <a:pt x="1413846" y="788652"/>
                </a:lnTo>
                <a:cubicBezTo>
                  <a:pt x="1410754" y="789020"/>
                  <a:pt x="1408545" y="791744"/>
                  <a:pt x="1408913" y="794836"/>
                </a:cubicBezTo>
                <a:cubicBezTo>
                  <a:pt x="1409207" y="797707"/>
                  <a:pt x="1411637" y="799842"/>
                  <a:pt x="1414508" y="799769"/>
                </a:cubicBezTo>
                <a:cubicBezTo>
                  <a:pt x="1414729" y="799769"/>
                  <a:pt x="1414876" y="799769"/>
                  <a:pt x="1415097" y="799769"/>
                </a:cubicBezTo>
                <a:close/>
                <a:moveTo>
                  <a:pt x="1497040" y="790640"/>
                </a:moveTo>
                <a:lnTo>
                  <a:pt x="1573829" y="784161"/>
                </a:lnTo>
                <a:cubicBezTo>
                  <a:pt x="1576921" y="783940"/>
                  <a:pt x="1579203" y="781216"/>
                  <a:pt x="1578909" y="778124"/>
                </a:cubicBezTo>
                <a:cubicBezTo>
                  <a:pt x="1578688" y="775031"/>
                  <a:pt x="1575743" y="772602"/>
                  <a:pt x="1572872" y="773044"/>
                </a:cubicBezTo>
                <a:lnTo>
                  <a:pt x="1496083" y="779522"/>
                </a:lnTo>
                <a:cubicBezTo>
                  <a:pt x="1492991" y="779743"/>
                  <a:pt x="1490708" y="782467"/>
                  <a:pt x="1491003" y="785559"/>
                </a:cubicBezTo>
                <a:cubicBezTo>
                  <a:pt x="1491224" y="788504"/>
                  <a:pt x="1493727" y="790713"/>
                  <a:pt x="1496598" y="790640"/>
                </a:cubicBezTo>
                <a:cubicBezTo>
                  <a:pt x="1496745" y="790640"/>
                  <a:pt x="1496893" y="790640"/>
                  <a:pt x="1497040" y="790640"/>
                </a:cubicBezTo>
                <a:close/>
                <a:moveTo>
                  <a:pt x="1573682" y="784161"/>
                </a:moveTo>
                <a:lnTo>
                  <a:pt x="1645391" y="779743"/>
                </a:lnTo>
                <a:cubicBezTo>
                  <a:pt x="1648483" y="779522"/>
                  <a:pt x="1650839" y="776872"/>
                  <a:pt x="1650618" y="773853"/>
                </a:cubicBezTo>
                <a:cubicBezTo>
                  <a:pt x="1650397" y="770761"/>
                  <a:pt x="1648115" y="768258"/>
                  <a:pt x="1644728" y="768626"/>
                </a:cubicBezTo>
                <a:lnTo>
                  <a:pt x="1573019" y="773044"/>
                </a:lnTo>
                <a:cubicBezTo>
                  <a:pt x="1569927" y="773264"/>
                  <a:pt x="1567571" y="775915"/>
                  <a:pt x="1567792" y="778933"/>
                </a:cubicBezTo>
                <a:cubicBezTo>
                  <a:pt x="1568013" y="781878"/>
                  <a:pt x="1570442" y="784161"/>
                  <a:pt x="1573387" y="784161"/>
                </a:cubicBezTo>
                <a:cubicBezTo>
                  <a:pt x="1573461" y="784161"/>
                  <a:pt x="1573608" y="784161"/>
                  <a:pt x="1573682" y="784161"/>
                </a:cubicBezTo>
                <a:close/>
                <a:moveTo>
                  <a:pt x="1645317" y="779743"/>
                </a:moveTo>
                <a:lnTo>
                  <a:pt x="1712240" y="776651"/>
                </a:lnTo>
                <a:cubicBezTo>
                  <a:pt x="1715333" y="776504"/>
                  <a:pt x="1717689" y="773927"/>
                  <a:pt x="1717541" y="770835"/>
                </a:cubicBezTo>
                <a:cubicBezTo>
                  <a:pt x="1717394" y="767743"/>
                  <a:pt x="1715185" y="765313"/>
                  <a:pt x="1711725" y="765534"/>
                </a:cubicBezTo>
                <a:lnTo>
                  <a:pt x="1644802" y="768626"/>
                </a:lnTo>
                <a:cubicBezTo>
                  <a:pt x="1641709" y="768773"/>
                  <a:pt x="1639354" y="771350"/>
                  <a:pt x="1639501" y="774442"/>
                </a:cubicBezTo>
                <a:cubicBezTo>
                  <a:pt x="1639648" y="777461"/>
                  <a:pt x="1642151" y="779743"/>
                  <a:pt x="1645096" y="779743"/>
                </a:cubicBezTo>
                <a:cubicBezTo>
                  <a:pt x="1645170" y="779743"/>
                  <a:pt x="1645243" y="779743"/>
                  <a:pt x="1645317" y="779743"/>
                </a:cubicBezTo>
                <a:close/>
                <a:moveTo>
                  <a:pt x="1712167" y="776651"/>
                </a:moveTo>
                <a:lnTo>
                  <a:pt x="1774526" y="774295"/>
                </a:lnTo>
                <a:cubicBezTo>
                  <a:pt x="1777618" y="774148"/>
                  <a:pt x="1779974" y="771571"/>
                  <a:pt x="1779900" y="768553"/>
                </a:cubicBezTo>
                <a:cubicBezTo>
                  <a:pt x="1779753" y="765460"/>
                  <a:pt x="1777250" y="763104"/>
                  <a:pt x="1774158" y="763178"/>
                </a:cubicBezTo>
                <a:lnTo>
                  <a:pt x="1711799" y="765534"/>
                </a:lnTo>
                <a:cubicBezTo>
                  <a:pt x="1708707" y="765681"/>
                  <a:pt x="1706351" y="768258"/>
                  <a:pt x="1706424" y="771277"/>
                </a:cubicBezTo>
                <a:cubicBezTo>
                  <a:pt x="1706571" y="774295"/>
                  <a:pt x="1709001" y="776651"/>
                  <a:pt x="1712020" y="776651"/>
                </a:cubicBezTo>
                <a:cubicBezTo>
                  <a:pt x="1712020" y="776651"/>
                  <a:pt x="1712093" y="776651"/>
                  <a:pt x="1712167" y="776651"/>
                </a:cubicBezTo>
                <a:close/>
                <a:moveTo>
                  <a:pt x="1774378" y="774295"/>
                </a:moveTo>
                <a:lnTo>
                  <a:pt x="1830774" y="773412"/>
                </a:lnTo>
                <a:cubicBezTo>
                  <a:pt x="1833866" y="773338"/>
                  <a:pt x="1836296" y="770835"/>
                  <a:pt x="1836222" y="767743"/>
                </a:cubicBezTo>
                <a:cubicBezTo>
                  <a:pt x="1836148" y="764651"/>
                  <a:pt x="1833645" y="762221"/>
                  <a:pt x="1830627" y="762295"/>
                </a:cubicBezTo>
                <a:cubicBezTo>
                  <a:pt x="1830627" y="762295"/>
                  <a:pt x="1830627" y="762295"/>
                  <a:pt x="1830553" y="762295"/>
                </a:cubicBezTo>
                <a:lnTo>
                  <a:pt x="1774158" y="763178"/>
                </a:lnTo>
                <a:cubicBezTo>
                  <a:pt x="1771065" y="763252"/>
                  <a:pt x="1768636" y="765755"/>
                  <a:pt x="1768709" y="768847"/>
                </a:cubicBezTo>
                <a:cubicBezTo>
                  <a:pt x="1768783" y="771866"/>
                  <a:pt x="1771286" y="774369"/>
                  <a:pt x="1774378" y="774295"/>
                </a:cubicBezTo>
                <a:cubicBezTo>
                  <a:pt x="1774305" y="774295"/>
                  <a:pt x="1774378" y="774295"/>
                  <a:pt x="1774378" y="774295"/>
                </a:cubicBezTo>
                <a:close/>
                <a:moveTo>
                  <a:pt x="1885329" y="769215"/>
                </a:moveTo>
                <a:cubicBezTo>
                  <a:pt x="1885402" y="766123"/>
                  <a:pt x="1882973" y="763546"/>
                  <a:pt x="1879881" y="763473"/>
                </a:cubicBezTo>
                <a:lnTo>
                  <a:pt x="1830847" y="762221"/>
                </a:lnTo>
                <a:cubicBezTo>
                  <a:pt x="1827682" y="762295"/>
                  <a:pt x="1825178" y="764577"/>
                  <a:pt x="1825105" y="767669"/>
                </a:cubicBezTo>
                <a:cubicBezTo>
                  <a:pt x="1825031" y="770761"/>
                  <a:pt x="1827461" y="773338"/>
                  <a:pt x="1830553" y="773412"/>
                </a:cubicBezTo>
                <a:lnTo>
                  <a:pt x="1879586" y="774663"/>
                </a:lnTo>
                <a:cubicBezTo>
                  <a:pt x="1879660" y="774663"/>
                  <a:pt x="1879733" y="774663"/>
                  <a:pt x="1879733" y="774663"/>
                </a:cubicBezTo>
                <a:cubicBezTo>
                  <a:pt x="1882752" y="774590"/>
                  <a:pt x="1885255" y="772234"/>
                  <a:pt x="1885329" y="769215"/>
                </a:cubicBezTo>
                <a:close/>
                <a:moveTo>
                  <a:pt x="1964915" y="909467"/>
                </a:moveTo>
                <a:cubicBezTo>
                  <a:pt x="1967566" y="907848"/>
                  <a:pt x="1968376" y="904461"/>
                  <a:pt x="1966830" y="901811"/>
                </a:cubicBezTo>
                <a:lnTo>
                  <a:pt x="1884519" y="766123"/>
                </a:lnTo>
                <a:cubicBezTo>
                  <a:pt x="1882899" y="763473"/>
                  <a:pt x="1879439" y="762663"/>
                  <a:pt x="1876862" y="764209"/>
                </a:cubicBezTo>
                <a:cubicBezTo>
                  <a:pt x="1874212" y="765828"/>
                  <a:pt x="1873402" y="769215"/>
                  <a:pt x="1874948" y="771866"/>
                </a:cubicBezTo>
                <a:lnTo>
                  <a:pt x="1957258" y="907553"/>
                </a:lnTo>
                <a:cubicBezTo>
                  <a:pt x="1958289" y="909320"/>
                  <a:pt x="1960203" y="910277"/>
                  <a:pt x="1962044" y="910204"/>
                </a:cubicBezTo>
                <a:cubicBezTo>
                  <a:pt x="1963075" y="910277"/>
                  <a:pt x="1964032" y="910056"/>
                  <a:pt x="1964915" y="909467"/>
                </a:cubicBezTo>
                <a:close/>
                <a:moveTo>
                  <a:pt x="1965872" y="910940"/>
                </a:moveTo>
                <a:cubicBezTo>
                  <a:pt x="1968523" y="909320"/>
                  <a:pt x="1969333" y="905933"/>
                  <a:pt x="1967713" y="903283"/>
                </a:cubicBezTo>
                <a:lnTo>
                  <a:pt x="1966830" y="901811"/>
                </a:lnTo>
                <a:cubicBezTo>
                  <a:pt x="1965210" y="899160"/>
                  <a:pt x="1961750" y="898350"/>
                  <a:pt x="1959173" y="899970"/>
                </a:cubicBezTo>
                <a:cubicBezTo>
                  <a:pt x="1956522" y="901590"/>
                  <a:pt x="1955712" y="904976"/>
                  <a:pt x="1957332" y="907627"/>
                </a:cubicBezTo>
                <a:lnTo>
                  <a:pt x="1958216" y="909099"/>
                </a:lnTo>
                <a:cubicBezTo>
                  <a:pt x="1959246" y="910866"/>
                  <a:pt x="1961160" y="911823"/>
                  <a:pt x="1963001" y="911750"/>
                </a:cubicBezTo>
                <a:cubicBezTo>
                  <a:pt x="1963958" y="911750"/>
                  <a:pt x="1964989" y="911529"/>
                  <a:pt x="1965872" y="910940"/>
                </a:cubicBezTo>
                <a:close/>
                <a:moveTo>
                  <a:pt x="2008058" y="909909"/>
                </a:moveTo>
                <a:cubicBezTo>
                  <a:pt x="2008279" y="906817"/>
                  <a:pt x="2005997" y="904166"/>
                  <a:pt x="2002978" y="903872"/>
                </a:cubicBezTo>
                <a:lnTo>
                  <a:pt x="1963443" y="900633"/>
                </a:lnTo>
                <a:cubicBezTo>
                  <a:pt x="1960424" y="900485"/>
                  <a:pt x="1957700" y="902620"/>
                  <a:pt x="1957406" y="905713"/>
                </a:cubicBezTo>
                <a:cubicBezTo>
                  <a:pt x="1957185" y="908805"/>
                  <a:pt x="1959467" y="911455"/>
                  <a:pt x="1962486" y="911750"/>
                </a:cubicBezTo>
                <a:lnTo>
                  <a:pt x="2002021" y="914989"/>
                </a:lnTo>
                <a:cubicBezTo>
                  <a:pt x="2002169" y="914989"/>
                  <a:pt x="2002390" y="914989"/>
                  <a:pt x="2002537" y="914989"/>
                </a:cubicBezTo>
                <a:cubicBezTo>
                  <a:pt x="2005408" y="914989"/>
                  <a:pt x="2007838" y="912780"/>
                  <a:pt x="2008058" y="909909"/>
                </a:cubicBezTo>
                <a:close/>
                <a:moveTo>
                  <a:pt x="2037140" y="916535"/>
                </a:moveTo>
                <a:cubicBezTo>
                  <a:pt x="2037729" y="913517"/>
                  <a:pt x="2035814" y="910572"/>
                  <a:pt x="2032796" y="909983"/>
                </a:cubicBezTo>
                <a:lnTo>
                  <a:pt x="2003641" y="904019"/>
                </a:lnTo>
                <a:cubicBezTo>
                  <a:pt x="2000696" y="903504"/>
                  <a:pt x="1997678" y="905344"/>
                  <a:pt x="1997089" y="908363"/>
                </a:cubicBezTo>
                <a:cubicBezTo>
                  <a:pt x="1996500" y="911382"/>
                  <a:pt x="1998414" y="914327"/>
                  <a:pt x="2001432" y="914915"/>
                </a:cubicBezTo>
                <a:lnTo>
                  <a:pt x="2030587" y="920879"/>
                </a:lnTo>
                <a:cubicBezTo>
                  <a:pt x="2030955" y="920953"/>
                  <a:pt x="2031397" y="921026"/>
                  <a:pt x="2031765" y="921026"/>
                </a:cubicBezTo>
                <a:cubicBezTo>
                  <a:pt x="2034268" y="921026"/>
                  <a:pt x="2036624" y="919186"/>
                  <a:pt x="2037140" y="916535"/>
                </a:cubicBezTo>
                <a:close/>
                <a:moveTo>
                  <a:pt x="2059300" y="924855"/>
                </a:moveTo>
                <a:cubicBezTo>
                  <a:pt x="2060331" y="921910"/>
                  <a:pt x="2058711" y="918744"/>
                  <a:pt x="2055840" y="917787"/>
                </a:cubicBezTo>
                <a:lnTo>
                  <a:pt x="2033458" y="910130"/>
                </a:lnTo>
                <a:cubicBezTo>
                  <a:pt x="2030514" y="909099"/>
                  <a:pt x="2027348" y="910719"/>
                  <a:pt x="2026391" y="913590"/>
                </a:cubicBezTo>
                <a:cubicBezTo>
                  <a:pt x="2025360" y="916535"/>
                  <a:pt x="2026980" y="919701"/>
                  <a:pt x="2029851" y="920658"/>
                </a:cubicBezTo>
                <a:lnTo>
                  <a:pt x="2052232" y="928315"/>
                </a:lnTo>
                <a:cubicBezTo>
                  <a:pt x="2052821" y="928536"/>
                  <a:pt x="2053484" y="928609"/>
                  <a:pt x="2054073" y="928609"/>
                </a:cubicBezTo>
                <a:cubicBezTo>
                  <a:pt x="2056355" y="928609"/>
                  <a:pt x="2058490" y="927211"/>
                  <a:pt x="2059300" y="924855"/>
                </a:cubicBezTo>
                <a:close/>
                <a:moveTo>
                  <a:pt x="2078148" y="933469"/>
                </a:moveTo>
                <a:cubicBezTo>
                  <a:pt x="2079326" y="930671"/>
                  <a:pt x="2078074" y="927358"/>
                  <a:pt x="2075203" y="926106"/>
                </a:cubicBezTo>
                <a:lnTo>
                  <a:pt x="2056208" y="917934"/>
                </a:lnTo>
                <a:cubicBezTo>
                  <a:pt x="2053410" y="916756"/>
                  <a:pt x="2050097" y="918008"/>
                  <a:pt x="2048846" y="920879"/>
                </a:cubicBezTo>
                <a:cubicBezTo>
                  <a:pt x="2047668" y="923677"/>
                  <a:pt x="2048919" y="926990"/>
                  <a:pt x="2051791" y="928241"/>
                </a:cubicBezTo>
                <a:lnTo>
                  <a:pt x="2070786" y="936413"/>
                </a:lnTo>
                <a:cubicBezTo>
                  <a:pt x="2071522" y="936708"/>
                  <a:pt x="2072258" y="936855"/>
                  <a:pt x="2073068" y="936855"/>
                </a:cubicBezTo>
                <a:cubicBezTo>
                  <a:pt x="2075203" y="936782"/>
                  <a:pt x="2077264" y="935530"/>
                  <a:pt x="2078148" y="933469"/>
                </a:cubicBezTo>
                <a:close/>
                <a:moveTo>
                  <a:pt x="2097216" y="940978"/>
                </a:moveTo>
                <a:cubicBezTo>
                  <a:pt x="2098394" y="938107"/>
                  <a:pt x="2096995" y="934867"/>
                  <a:pt x="2094124" y="933763"/>
                </a:cubicBezTo>
                <a:lnTo>
                  <a:pt x="2075129" y="926106"/>
                </a:lnTo>
                <a:cubicBezTo>
                  <a:pt x="2072332" y="924928"/>
                  <a:pt x="2069018" y="926327"/>
                  <a:pt x="2067914" y="929198"/>
                </a:cubicBezTo>
                <a:cubicBezTo>
                  <a:pt x="2066736" y="932070"/>
                  <a:pt x="2068135" y="935309"/>
                  <a:pt x="2071006" y="936413"/>
                </a:cubicBezTo>
                <a:lnTo>
                  <a:pt x="2090001" y="944070"/>
                </a:lnTo>
                <a:cubicBezTo>
                  <a:pt x="2090664" y="944365"/>
                  <a:pt x="2091400" y="944438"/>
                  <a:pt x="2092136" y="944438"/>
                </a:cubicBezTo>
                <a:cubicBezTo>
                  <a:pt x="2094271" y="944438"/>
                  <a:pt x="2096333" y="943113"/>
                  <a:pt x="2097216" y="940978"/>
                </a:cubicBezTo>
                <a:close/>
                <a:moveTo>
                  <a:pt x="2119745" y="946353"/>
                </a:moveTo>
                <a:cubicBezTo>
                  <a:pt x="2120555" y="943408"/>
                  <a:pt x="2118788" y="940315"/>
                  <a:pt x="2115843" y="939506"/>
                </a:cubicBezTo>
                <a:lnTo>
                  <a:pt x="2093535" y="933469"/>
                </a:lnTo>
                <a:cubicBezTo>
                  <a:pt x="2090516" y="932659"/>
                  <a:pt x="2087498" y="934426"/>
                  <a:pt x="2086688" y="937371"/>
                </a:cubicBezTo>
                <a:cubicBezTo>
                  <a:pt x="2085878" y="940315"/>
                  <a:pt x="2087645" y="943408"/>
                  <a:pt x="2090590" y="944218"/>
                </a:cubicBezTo>
                <a:lnTo>
                  <a:pt x="2112898" y="950255"/>
                </a:lnTo>
                <a:cubicBezTo>
                  <a:pt x="2113413" y="950402"/>
                  <a:pt x="2113929" y="950476"/>
                  <a:pt x="2114370" y="950476"/>
                </a:cubicBezTo>
                <a:cubicBezTo>
                  <a:pt x="2116874" y="950476"/>
                  <a:pt x="2119082" y="948856"/>
                  <a:pt x="2119745" y="946353"/>
                </a:cubicBezTo>
                <a:close/>
                <a:moveTo>
                  <a:pt x="2146985" y="949887"/>
                </a:moveTo>
                <a:cubicBezTo>
                  <a:pt x="2147427" y="946868"/>
                  <a:pt x="2145366" y="943997"/>
                  <a:pt x="2142347" y="943555"/>
                </a:cubicBezTo>
                <a:lnTo>
                  <a:pt x="2115254" y="939432"/>
                </a:lnTo>
                <a:cubicBezTo>
                  <a:pt x="2112235" y="938990"/>
                  <a:pt x="2109364" y="941052"/>
                  <a:pt x="2108922" y="944070"/>
                </a:cubicBezTo>
                <a:cubicBezTo>
                  <a:pt x="2108481" y="947089"/>
                  <a:pt x="2110542" y="949960"/>
                  <a:pt x="2113561" y="950402"/>
                </a:cubicBezTo>
                <a:lnTo>
                  <a:pt x="2140654" y="954598"/>
                </a:lnTo>
                <a:cubicBezTo>
                  <a:pt x="2140948" y="954672"/>
                  <a:pt x="2141243" y="954672"/>
                  <a:pt x="2141537" y="954672"/>
                </a:cubicBezTo>
                <a:cubicBezTo>
                  <a:pt x="2144261" y="954598"/>
                  <a:pt x="2146617" y="952684"/>
                  <a:pt x="2146985" y="949887"/>
                </a:cubicBezTo>
                <a:close/>
                <a:moveTo>
                  <a:pt x="2180263" y="951506"/>
                </a:moveTo>
                <a:cubicBezTo>
                  <a:pt x="2180484" y="948414"/>
                  <a:pt x="2178128" y="945764"/>
                  <a:pt x="2175036" y="945616"/>
                </a:cubicBezTo>
                <a:lnTo>
                  <a:pt x="2141832" y="943555"/>
                </a:lnTo>
                <a:cubicBezTo>
                  <a:pt x="2138740" y="943408"/>
                  <a:pt x="2136089" y="945690"/>
                  <a:pt x="2135942" y="948782"/>
                </a:cubicBezTo>
                <a:cubicBezTo>
                  <a:pt x="2135795" y="951874"/>
                  <a:pt x="2138077" y="954525"/>
                  <a:pt x="2141169" y="954672"/>
                </a:cubicBezTo>
                <a:lnTo>
                  <a:pt x="2174373" y="956733"/>
                </a:lnTo>
                <a:cubicBezTo>
                  <a:pt x="2174521" y="956733"/>
                  <a:pt x="2174668" y="956733"/>
                  <a:pt x="2174741" y="956733"/>
                </a:cubicBezTo>
                <a:cubicBezTo>
                  <a:pt x="2177686" y="956660"/>
                  <a:pt x="2180116" y="954378"/>
                  <a:pt x="2180263" y="951506"/>
                </a:cubicBezTo>
                <a:close/>
                <a:moveTo>
                  <a:pt x="2221051" y="950770"/>
                </a:moveTo>
                <a:cubicBezTo>
                  <a:pt x="2221051" y="947678"/>
                  <a:pt x="2218547" y="945248"/>
                  <a:pt x="2215455" y="945248"/>
                </a:cubicBezTo>
                <a:lnTo>
                  <a:pt x="2174741" y="945543"/>
                </a:lnTo>
                <a:cubicBezTo>
                  <a:pt x="2171649" y="945543"/>
                  <a:pt x="2169220" y="948046"/>
                  <a:pt x="2169220" y="951138"/>
                </a:cubicBezTo>
                <a:cubicBezTo>
                  <a:pt x="2169220" y="954230"/>
                  <a:pt x="2171723" y="956660"/>
                  <a:pt x="2174815" y="956660"/>
                </a:cubicBezTo>
                <a:lnTo>
                  <a:pt x="2215529" y="956365"/>
                </a:lnTo>
                <a:cubicBezTo>
                  <a:pt x="2218547" y="956365"/>
                  <a:pt x="2221051" y="953862"/>
                  <a:pt x="2221051" y="950770"/>
                </a:cubicBezTo>
                <a:close/>
                <a:moveTo>
                  <a:pt x="2215750" y="956365"/>
                </a:moveTo>
                <a:lnTo>
                  <a:pt x="2265224" y="953494"/>
                </a:lnTo>
                <a:cubicBezTo>
                  <a:pt x="2268316" y="953347"/>
                  <a:pt x="2270672" y="950696"/>
                  <a:pt x="2270452" y="947604"/>
                </a:cubicBezTo>
                <a:cubicBezTo>
                  <a:pt x="2270304" y="944512"/>
                  <a:pt x="2267948" y="941862"/>
                  <a:pt x="2264562" y="942377"/>
                </a:cubicBezTo>
                <a:lnTo>
                  <a:pt x="2215087" y="945248"/>
                </a:lnTo>
                <a:cubicBezTo>
                  <a:pt x="2211995" y="945396"/>
                  <a:pt x="2209639" y="948046"/>
                  <a:pt x="2209860" y="951138"/>
                </a:cubicBezTo>
                <a:cubicBezTo>
                  <a:pt x="2210007" y="954083"/>
                  <a:pt x="2212510" y="956439"/>
                  <a:pt x="2215455" y="956365"/>
                </a:cubicBezTo>
                <a:cubicBezTo>
                  <a:pt x="2215602" y="956439"/>
                  <a:pt x="2215676" y="956439"/>
                  <a:pt x="2215750" y="956365"/>
                </a:cubicBezTo>
                <a:close/>
                <a:moveTo>
                  <a:pt x="2265372" y="953494"/>
                </a:moveTo>
                <a:lnTo>
                  <a:pt x="2321178" y="949003"/>
                </a:lnTo>
                <a:cubicBezTo>
                  <a:pt x="2324270" y="948782"/>
                  <a:pt x="2326552" y="946058"/>
                  <a:pt x="2326258" y="942966"/>
                </a:cubicBezTo>
                <a:cubicBezTo>
                  <a:pt x="2326037" y="939874"/>
                  <a:pt x="2323239" y="937518"/>
                  <a:pt x="2320221" y="937886"/>
                </a:cubicBezTo>
                <a:lnTo>
                  <a:pt x="2264414" y="942377"/>
                </a:lnTo>
                <a:cubicBezTo>
                  <a:pt x="2261322" y="942598"/>
                  <a:pt x="2259040" y="945322"/>
                  <a:pt x="2259334" y="948414"/>
                </a:cubicBezTo>
                <a:cubicBezTo>
                  <a:pt x="2259555" y="951359"/>
                  <a:pt x="2262058" y="953568"/>
                  <a:pt x="2264930" y="953568"/>
                </a:cubicBezTo>
                <a:cubicBezTo>
                  <a:pt x="2265077" y="953568"/>
                  <a:pt x="2265224" y="953568"/>
                  <a:pt x="2265372" y="953494"/>
                </a:cubicBezTo>
                <a:close/>
                <a:moveTo>
                  <a:pt x="2321178" y="949003"/>
                </a:moveTo>
                <a:lnTo>
                  <a:pt x="2381034" y="943849"/>
                </a:lnTo>
                <a:cubicBezTo>
                  <a:pt x="2384126" y="943555"/>
                  <a:pt x="2386408" y="940904"/>
                  <a:pt x="2386114" y="937812"/>
                </a:cubicBezTo>
                <a:cubicBezTo>
                  <a:pt x="2385819" y="934720"/>
                  <a:pt x="2382874" y="932511"/>
                  <a:pt x="2380076" y="932732"/>
                </a:cubicBezTo>
                <a:lnTo>
                  <a:pt x="2320221" y="937886"/>
                </a:lnTo>
                <a:cubicBezTo>
                  <a:pt x="2317129" y="938180"/>
                  <a:pt x="2314846" y="940831"/>
                  <a:pt x="2315141" y="943923"/>
                </a:cubicBezTo>
                <a:cubicBezTo>
                  <a:pt x="2315362" y="946868"/>
                  <a:pt x="2317865" y="949077"/>
                  <a:pt x="2320736" y="949003"/>
                </a:cubicBezTo>
                <a:cubicBezTo>
                  <a:pt x="2320884" y="949003"/>
                  <a:pt x="2321031" y="949003"/>
                  <a:pt x="2321178" y="949003"/>
                </a:cubicBezTo>
                <a:close/>
                <a:moveTo>
                  <a:pt x="2380960" y="943849"/>
                </a:moveTo>
                <a:lnTo>
                  <a:pt x="2442656" y="938917"/>
                </a:lnTo>
                <a:cubicBezTo>
                  <a:pt x="2445748" y="938696"/>
                  <a:pt x="2448031" y="935972"/>
                  <a:pt x="2447810" y="932880"/>
                </a:cubicBezTo>
                <a:cubicBezTo>
                  <a:pt x="2447589" y="929787"/>
                  <a:pt x="2444570" y="927579"/>
                  <a:pt x="2441773" y="927726"/>
                </a:cubicBezTo>
                <a:lnTo>
                  <a:pt x="2380076" y="932659"/>
                </a:lnTo>
                <a:cubicBezTo>
                  <a:pt x="2376984" y="932880"/>
                  <a:pt x="2374702" y="935604"/>
                  <a:pt x="2374996" y="938696"/>
                </a:cubicBezTo>
                <a:cubicBezTo>
                  <a:pt x="2375217" y="941641"/>
                  <a:pt x="2377721" y="943849"/>
                  <a:pt x="2380592" y="943849"/>
                </a:cubicBezTo>
                <a:cubicBezTo>
                  <a:pt x="2380739" y="943849"/>
                  <a:pt x="2380813" y="943849"/>
                  <a:pt x="2380960" y="943849"/>
                </a:cubicBezTo>
                <a:close/>
                <a:moveTo>
                  <a:pt x="2442583" y="938917"/>
                </a:moveTo>
                <a:lnTo>
                  <a:pt x="2504058" y="935088"/>
                </a:lnTo>
                <a:cubicBezTo>
                  <a:pt x="2507150" y="934867"/>
                  <a:pt x="2509506" y="932217"/>
                  <a:pt x="2509285" y="929198"/>
                </a:cubicBezTo>
                <a:cubicBezTo>
                  <a:pt x="2509064" y="926106"/>
                  <a:pt x="2506782" y="923677"/>
                  <a:pt x="2503395" y="923971"/>
                </a:cubicBezTo>
                <a:lnTo>
                  <a:pt x="2441920" y="927800"/>
                </a:lnTo>
                <a:cubicBezTo>
                  <a:pt x="2438828" y="928020"/>
                  <a:pt x="2436472" y="930671"/>
                  <a:pt x="2436693" y="933689"/>
                </a:cubicBezTo>
                <a:cubicBezTo>
                  <a:pt x="2436840" y="936634"/>
                  <a:pt x="2439343" y="938917"/>
                  <a:pt x="2442288" y="938917"/>
                </a:cubicBezTo>
                <a:cubicBezTo>
                  <a:pt x="2442362" y="938917"/>
                  <a:pt x="2442509" y="938917"/>
                  <a:pt x="2442583" y="938917"/>
                </a:cubicBezTo>
                <a:close/>
                <a:moveTo>
                  <a:pt x="2503984" y="935088"/>
                </a:moveTo>
                <a:lnTo>
                  <a:pt x="2563840" y="931996"/>
                </a:lnTo>
                <a:cubicBezTo>
                  <a:pt x="2566932" y="931849"/>
                  <a:pt x="2569288" y="929198"/>
                  <a:pt x="2569141" y="926106"/>
                </a:cubicBezTo>
                <a:cubicBezTo>
                  <a:pt x="2568994" y="923014"/>
                  <a:pt x="2566490" y="920511"/>
                  <a:pt x="2563251" y="920805"/>
                </a:cubicBezTo>
                <a:lnTo>
                  <a:pt x="2503395" y="923897"/>
                </a:lnTo>
                <a:cubicBezTo>
                  <a:pt x="2500303" y="924045"/>
                  <a:pt x="2497947" y="926695"/>
                  <a:pt x="2498094" y="929714"/>
                </a:cubicBezTo>
                <a:cubicBezTo>
                  <a:pt x="2498242" y="932659"/>
                  <a:pt x="2500745" y="935015"/>
                  <a:pt x="2503690" y="935015"/>
                </a:cubicBezTo>
                <a:cubicBezTo>
                  <a:pt x="2503837" y="935088"/>
                  <a:pt x="2503911" y="935088"/>
                  <a:pt x="2503984" y="935088"/>
                </a:cubicBezTo>
                <a:close/>
                <a:moveTo>
                  <a:pt x="2563840" y="932070"/>
                </a:moveTo>
                <a:lnTo>
                  <a:pt x="2620898" y="929272"/>
                </a:lnTo>
                <a:cubicBezTo>
                  <a:pt x="2623990" y="929125"/>
                  <a:pt x="2626346" y="926474"/>
                  <a:pt x="2626199" y="923456"/>
                </a:cubicBezTo>
                <a:cubicBezTo>
                  <a:pt x="2626052" y="920364"/>
                  <a:pt x="2623548" y="918008"/>
                  <a:pt x="2620383" y="918155"/>
                </a:cubicBezTo>
                <a:lnTo>
                  <a:pt x="2563325" y="920953"/>
                </a:lnTo>
                <a:cubicBezTo>
                  <a:pt x="2560232" y="921100"/>
                  <a:pt x="2557877" y="923750"/>
                  <a:pt x="2558024" y="926769"/>
                </a:cubicBezTo>
                <a:cubicBezTo>
                  <a:pt x="2558171" y="929787"/>
                  <a:pt x="2560674" y="932070"/>
                  <a:pt x="2563619" y="932070"/>
                </a:cubicBezTo>
                <a:cubicBezTo>
                  <a:pt x="2563693" y="932070"/>
                  <a:pt x="2563766" y="932070"/>
                  <a:pt x="2563840" y="932070"/>
                </a:cubicBezTo>
                <a:close/>
                <a:moveTo>
                  <a:pt x="2620898" y="929272"/>
                </a:moveTo>
                <a:lnTo>
                  <a:pt x="2673833" y="926401"/>
                </a:lnTo>
                <a:cubicBezTo>
                  <a:pt x="2676925" y="926253"/>
                  <a:pt x="2679281" y="923603"/>
                  <a:pt x="2679060" y="920511"/>
                </a:cubicBezTo>
                <a:cubicBezTo>
                  <a:pt x="2678913" y="917419"/>
                  <a:pt x="2676336" y="914695"/>
                  <a:pt x="2673170" y="915284"/>
                </a:cubicBezTo>
                <a:lnTo>
                  <a:pt x="2620235" y="918155"/>
                </a:lnTo>
                <a:cubicBezTo>
                  <a:pt x="2617143" y="918302"/>
                  <a:pt x="2614787" y="920953"/>
                  <a:pt x="2615008" y="924045"/>
                </a:cubicBezTo>
                <a:cubicBezTo>
                  <a:pt x="2615155" y="926990"/>
                  <a:pt x="2617659" y="929346"/>
                  <a:pt x="2620603" y="929346"/>
                </a:cubicBezTo>
                <a:cubicBezTo>
                  <a:pt x="2620751" y="929272"/>
                  <a:pt x="2620824" y="929272"/>
                  <a:pt x="2620898" y="929272"/>
                </a:cubicBezTo>
                <a:close/>
                <a:moveTo>
                  <a:pt x="2673980" y="926401"/>
                </a:moveTo>
                <a:lnTo>
                  <a:pt x="2721762" y="923088"/>
                </a:lnTo>
                <a:cubicBezTo>
                  <a:pt x="2724854" y="922867"/>
                  <a:pt x="2727136" y="920216"/>
                  <a:pt x="2726915" y="917124"/>
                </a:cubicBezTo>
                <a:cubicBezTo>
                  <a:pt x="2726695" y="914032"/>
                  <a:pt x="2724339" y="911676"/>
                  <a:pt x="2720952" y="911971"/>
                </a:cubicBezTo>
                <a:lnTo>
                  <a:pt x="2673170" y="915284"/>
                </a:lnTo>
                <a:cubicBezTo>
                  <a:pt x="2670078" y="915504"/>
                  <a:pt x="2667796" y="918155"/>
                  <a:pt x="2668017" y="921247"/>
                </a:cubicBezTo>
                <a:cubicBezTo>
                  <a:pt x="2668238" y="924192"/>
                  <a:pt x="2670667" y="926474"/>
                  <a:pt x="2673612" y="926401"/>
                </a:cubicBezTo>
                <a:cubicBezTo>
                  <a:pt x="2673759" y="926401"/>
                  <a:pt x="2673833" y="926401"/>
                  <a:pt x="2673980" y="926401"/>
                </a:cubicBezTo>
                <a:close/>
                <a:moveTo>
                  <a:pt x="2721688" y="923088"/>
                </a:moveTo>
                <a:lnTo>
                  <a:pt x="2766230" y="920511"/>
                </a:lnTo>
                <a:cubicBezTo>
                  <a:pt x="2769322" y="920364"/>
                  <a:pt x="2771678" y="917713"/>
                  <a:pt x="2771457" y="914621"/>
                </a:cubicBezTo>
                <a:cubicBezTo>
                  <a:pt x="2771236" y="911529"/>
                  <a:pt x="2768880" y="909099"/>
                  <a:pt x="2765568" y="909394"/>
                </a:cubicBezTo>
                <a:lnTo>
                  <a:pt x="2721025" y="911971"/>
                </a:lnTo>
                <a:cubicBezTo>
                  <a:pt x="2717933" y="912118"/>
                  <a:pt x="2715577" y="914768"/>
                  <a:pt x="2715798" y="917860"/>
                </a:cubicBezTo>
                <a:cubicBezTo>
                  <a:pt x="2715946" y="920879"/>
                  <a:pt x="2718449" y="923161"/>
                  <a:pt x="2721394" y="923088"/>
                </a:cubicBezTo>
                <a:cubicBezTo>
                  <a:pt x="2721467" y="923088"/>
                  <a:pt x="2721541" y="923088"/>
                  <a:pt x="2721688" y="923088"/>
                </a:cubicBezTo>
                <a:close/>
                <a:moveTo>
                  <a:pt x="2765936" y="920437"/>
                </a:moveTo>
                <a:lnTo>
                  <a:pt x="2809226" y="919775"/>
                </a:lnTo>
                <a:cubicBezTo>
                  <a:pt x="2812318" y="919701"/>
                  <a:pt x="2814748" y="917198"/>
                  <a:pt x="2814748" y="914106"/>
                </a:cubicBezTo>
                <a:cubicBezTo>
                  <a:pt x="2814674" y="911013"/>
                  <a:pt x="2812171" y="908584"/>
                  <a:pt x="2809152" y="908584"/>
                </a:cubicBezTo>
                <a:cubicBezTo>
                  <a:pt x="2809152" y="908584"/>
                  <a:pt x="2809152" y="908584"/>
                  <a:pt x="2809079" y="908584"/>
                </a:cubicBezTo>
                <a:lnTo>
                  <a:pt x="2765788" y="909246"/>
                </a:lnTo>
                <a:cubicBezTo>
                  <a:pt x="2762696" y="909320"/>
                  <a:pt x="2760267" y="911823"/>
                  <a:pt x="2760267" y="914915"/>
                </a:cubicBezTo>
                <a:cubicBezTo>
                  <a:pt x="2760340" y="918008"/>
                  <a:pt x="2762844" y="920511"/>
                  <a:pt x="2765936" y="920437"/>
                </a:cubicBezTo>
                <a:cubicBezTo>
                  <a:pt x="2765936" y="920437"/>
                  <a:pt x="2765936" y="920511"/>
                  <a:pt x="2765936" y="920437"/>
                </a:cubicBezTo>
                <a:close/>
                <a:moveTo>
                  <a:pt x="2858775" y="917051"/>
                </a:moveTo>
                <a:cubicBezTo>
                  <a:pt x="2858922" y="913958"/>
                  <a:pt x="2856566" y="911382"/>
                  <a:pt x="2853547" y="911161"/>
                </a:cubicBezTo>
                <a:lnTo>
                  <a:pt x="2809521" y="908731"/>
                </a:lnTo>
                <a:cubicBezTo>
                  <a:pt x="2806281" y="908363"/>
                  <a:pt x="2803851" y="910940"/>
                  <a:pt x="2803631" y="913958"/>
                </a:cubicBezTo>
                <a:cubicBezTo>
                  <a:pt x="2803483" y="917051"/>
                  <a:pt x="2805839" y="919627"/>
                  <a:pt x="2808858" y="919848"/>
                </a:cubicBezTo>
                <a:lnTo>
                  <a:pt x="2852885" y="922278"/>
                </a:lnTo>
                <a:cubicBezTo>
                  <a:pt x="2853032" y="922278"/>
                  <a:pt x="2853105" y="922278"/>
                  <a:pt x="2853253" y="922278"/>
                </a:cubicBezTo>
                <a:cubicBezTo>
                  <a:pt x="2856198" y="922278"/>
                  <a:pt x="2858627" y="919995"/>
                  <a:pt x="2858775" y="917051"/>
                </a:cubicBezTo>
                <a:close/>
                <a:moveTo>
                  <a:pt x="2905231" y="924266"/>
                </a:moveTo>
                <a:cubicBezTo>
                  <a:pt x="2905672" y="921247"/>
                  <a:pt x="2903537" y="918376"/>
                  <a:pt x="2900519" y="917934"/>
                </a:cubicBezTo>
                <a:lnTo>
                  <a:pt x="2853989" y="911161"/>
                </a:lnTo>
                <a:cubicBezTo>
                  <a:pt x="2851044" y="910793"/>
                  <a:pt x="2848099" y="912854"/>
                  <a:pt x="2847657" y="915873"/>
                </a:cubicBezTo>
                <a:cubicBezTo>
                  <a:pt x="2847216" y="918891"/>
                  <a:pt x="2849351" y="921762"/>
                  <a:pt x="2852369" y="922204"/>
                </a:cubicBezTo>
                <a:lnTo>
                  <a:pt x="2898899" y="928978"/>
                </a:lnTo>
                <a:cubicBezTo>
                  <a:pt x="2899194" y="929051"/>
                  <a:pt x="2899488" y="929051"/>
                  <a:pt x="2899782" y="929051"/>
                </a:cubicBezTo>
                <a:cubicBezTo>
                  <a:pt x="2902507" y="928978"/>
                  <a:pt x="2904863" y="926990"/>
                  <a:pt x="2905231" y="924266"/>
                </a:cubicBezTo>
                <a:close/>
                <a:moveTo>
                  <a:pt x="2956472" y="932953"/>
                </a:moveTo>
                <a:cubicBezTo>
                  <a:pt x="2956988" y="929935"/>
                  <a:pt x="2954926" y="927063"/>
                  <a:pt x="2951908" y="926548"/>
                </a:cubicBezTo>
                <a:lnTo>
                  <a:pt x="2900666" y="918008"/>
                </a:lnTo>
                <a:cubicBezTo>
                  <a:pt x="2897648" y="917419"/>
                  <a:pt x="2894776" y="919554"/>
                  <a:pt x="2894261" y="922572"/>
                </a:cubicBezTo>
                <a:cubicBezTo>
                  <a:pt x="2893746" y="925591"/>
                  <a:pt x="2895807" y="928462"/>
                  <a:pt x="2898826" y="928978"/>
                </a:cubicBezTo>
                <a:lnTo>
                  <a:pt x="2950067" y="937518"/>
                </a:lnTo>
                <a:cubicBezTo>
                  <a:pt x="2950362" y="937591"/>
                  <a:pt x="2950730" y="937591"/>
                  <a:pt x="2951024" y="937591"/>
                </a:cubicBezTo>
                <a:cubicBezTo>
                  <a:pt x="2953675" y="937518"/>
                  <a:pt x="2956031" y="935604"/>
                  <a:pt x="2956472" y="932953"/>
                </a:cubicBezTo>
                <a:close/>
                <a:moveTo>
                  <a:pt x="3014635" y="940684"/>
                </a:moveTo>
                <a:cubicBezTo>
                  <a:pt x="3015076" y="937665"/>
                  <a:pt x="3012942" y="934794"/>
                  <a:pt x="3009849" y="934426"/>
                </a:cubicBezTo>
                <a:lnTo>
                  <a:pt x="2951761" y="926474"/>
                </a:lnTo>
                <a:cubicBezTo>
                  <a:pt x="2948742" y="926106"/>
                  <a:pt x="2945871" y="928168"/>
                  <a:pt x="2945503" y="931260"/>
                </a:cubicBezTo>
                <a:cubicBezTo>
                  <a:pt x="2945061" y="934278"/>
                  <a:pt x="2947196" y="937150"/>
                  <a:pt x="2950288" y="937518"/>
                </a:cubicBezTo>
                <a:lnTo>
                  <a:pt x="3008377" y="945469"/>
                </a:lnTo>
                <a:cubicBezTo>
                  <a:pt x="3008671" y="945469"/>
                  <a:pt x="3008892" y="945543"/>
                  <a:pt x="3009187" y="945543"/>
                </a:cubicBezTo>
                <a:cubicBezTo>
                  <a:pt x="3011837" y="945469"/>
                  <a:pt x="3014267" y="943481"/>
                  <a:pt x="3014635" y="940684"/>
                </a:cubicBezTo>
                <a:close/>
                <a:moveTo>
                  <a:pt x="3081779" y="945322"/>
                </a:moveTo>
                <a:cubicBezTo>
                  <a:pt x="3082000" y="942230"/>
                  <a:pt x="3079718" y="939579"/>
                  <a:pt x="3076626" y="939358"/>
                </a:cubicBezTo>
                <a:lnTo>
                  <a:pt x="3009555" y="934426"/>
                </a:lnTo>
                <a:cubicBezTo>
                  <a:pt x="3006463" y="934278"/>
                  <a:pt x="3003812" y="936487"/>
                  <a:pt x="3003591" y="939579"/>
                </a:cubicBezTo>
                <a:cubicBezTo>
                  <a:pt x="3003370" y="942671"/>
                  <a:pt x="3005653" y="945322"/>
                  <a:pt x="3008745" y="945543"/>
                </a:cubicBezTo>
                <a:lnTo>
                  <a:pt x="3075816" y="950476"/>
                </a:lnTo>
                <a:cubicBezTo>
                  <a:pt x="3075963" y="950476"/>
                  <a:pt x="3076110" y="950476"/>
                  <a:pt x="3076257" y="950476"/>
                </a:cubicBezTo>
                <a:cubicBezTo>
                  <a:pt x="3079129" y="950476"/>
                  <a:pt x="3081558" y="948267"/>
                  <a:pt x="3081779" y="945322"/>
                </a:cubicBezTo>
                <a:close/>
                <a:moveTo>
                  <a:pt x="3159967" y="944512"/>
                </a:moveTo>
                <a:cubicBezTo>
                  <a:pt x="3159967" y="941420"/>
                  <a:pt x="3157464" y="938990"/>
                  <a:pt x="3154372" y="938990"/>
                </a:cubicBezTo>
                <a:lnTo>
                  <a:pt x="3076110" y="939358"/>
                </a:lnTo>
                <a:lnTo>
                  <a:pt x="3076110" y="939358"/>
                </a:lnTo>
                <a:cubicBezTo>
                  <a:pt x="3073018" y="939358"/>
                  <a:pt x="3070588" y="941862"/>
                  <a:pt x="3070588" y="944954"/>
                </a:cubicBezTo>
                <a:cubicBezTo>
                  <a:pt x="3070588" y="948046"/>
                  <a:pt x="3073092" y="950476"/>
                  <a:pt x="3076184" y="950476"/>
                </a:cubicBezTo>
                <a:lnTo>
                  <a:pt x="3154445" y="950107"/>
                </a:lnTo>
                <a:lnTo>
                  <a:pt x="3154445" y="950107"/>
                </a:lnTo>
                <a:cubicBezTo>
                  <a:pt x="3157537" y="950034"/>
                  <a:pt x="3160041" y="947531"/>
                  <a:pt x="3159967" y="944512"/>
                </a:cubicBezTo>
                <a:close/>
                <a:moveTo>
                  <a:pt x="3154666" y="950107"/>
                </a:moveTo>
                <a:lnTo>
                  <a:pt x="3246327" y="945690"/>
                </a:lnTo>
                <a:cubicBezTo>
                  <a:pt x="3249419" y="945543"/>
                  <a:pt x="3251775" y="942892"/>
                  <a:pt x="3251628" y="939874"/>
                </a:cubicBezTo>
                <a:cubicBezTo>
                  <a:pt x="3251481" y="936782"/>
                  <a:pt x="3248683" y="934720"/>
                  <a:pt x="3245811" y="934573"/>
                </a:cubicBezTo>
                <a:lnTo>
                  <a:pt x="3154151" y="938990"/>
                </a:lnTo>
                <a:cubicBezTo>
                  <a:pt x="3151058" y="939137"/>
                  <a:pt x="3148703" y="941788"/>
                  <a:pt x="3148850" y="944807"/>
                </a:cubicBezTo>
                <a:cubicBezTo>
                  <a:pt x="3148997" y="947825"/>
                  <a:pt x="3151500" y="950107"/>
                  <a:pt x="3154445" y="950107"/>
                </a:cubicBezTo>
                <a:cubicBezTo>
                  <a:pt x="3154519" y="950107"/>
                  <a:pt x="3154592" y="950107"/>
                  <a:pt x="3154666" y="950107"/>
                </a:cubicBezTo>
                <a:close/>
                <a:moveTo>
                  <a:pt x="3246401" y="945690"/>
                </a:moveTo>
                <a:lnTo>
                  <a:pt x="3353670" y="938696"/>
                </a:lnTo>
                <a:cubicBezTo>
                  <a:pt x="3356762" y="938475"/>
                  <a:pt x="3359044" y="935824"/>
                  <a:pt x="3358897" y="932806"/>
                </a:cubicBezTo>
                <a:cubicBezTo>
                  <a:pt x="3358676" y="929714"/>
                  <a:pt x="3355952" y="927211"/>
                  <a:pt x="3353007" y="927579"/>
                </a:cubicBezTo>
                <a:lnTo>
                  <a:pt x="3245738" y="934573"/>
                </a:lnTo>
                <a:cubicBezTo>
                  <a:pt x="3242646" y="934794"/>
                  <a:pt x="3240363" y="937444"/>
                  <a:pt x="3240511" y="940463"/>
                </a:cubicBezTo>
                <a:cubicBezTo>
                  <a:pt x="3240732" y="943408"/>
                  <a:pt x="3243161" y="945690"/>
                  <a:pt x="3246106" y="945690"/>
                </a:cubicBezTo>
                <a:cubicBezTo>
                  <a:pt x="3246180" y="945690"/>
                  <a:pt x="3246327" y="945690"/>
                  <a:pt x="3246401" y="945690"/>
                </a:cubicBezTo>
                <a:close/>
                <a:moveTo>
                  <a:pt x="3353890" y="938696"/>
                </a:moveTo>
                <a:lnTo>
                  <a:pt x="3477209" y="925591"/>
                </a:lnTo>
                <a:cubicBezTo>
                  <a:pt x="3480301" y="925296"/>
                  <a:pt x="3482510" y="922499"/>
                  <a:pt x="3482142" y="919480"/>
                </a:cubicBezTo>
                <a:cubicBezTo>
                  <a:pt x="3481848" y="916388"/>
                  <a:pt x="3479050" y="914327"/>
                  <a:pt x="3476031" y="914547"/>
                </a:cubicBezTo>
                <a:lnTo>
                  <a:pt x="3352712" y="927652"/>
                </a:lnTo>
                <a:cubicBezTo>
                  <a:pt x="3349620" y="927947"/>
                  <a:pt x="3347412" y="930744"/>
                  <a:pt x="3347780" y="933763"/>
                </a:cubicBezTo>
                <a:cubicBezTo>
                  <a:pt x="3348074" y="936634"/>
                  <a:pt x="3350504" y="938769"/>
                  <a:pt x="3353375" y="938769"/>
                </a:cubicBezTo>
                <a:cubicBezTo>
                  <a:pt x="3353522" y="938696"/>
                  <a:pt x="3353743" y="938696"/>
                  <a:pt x="3353890" y="938696"/>
                </a:cubicBezTo>
                <a:close/>
                <a:moveTo>
                  <a:pt x="3477577" y="925517"/>
                </a:moveTo>
                <a:lnTo>
                  <a:pt x="3617093" y="902915"/>
                </a:lnTo>
                <a:cubicBezTo>
                  <a:pt x="3620112" y="902400"/>
                  <a:pt x="3622173" y="899528"/>
                  <a:pt x="3621732" y="896510"/>
                </a:cubicBezTo>
                <a:cubicBezTo>
                  <a:pt x="3621216" y="893491"/>
                  <a:pt x="3618345" y="891430"/>
                  <a:pt x="3615326" y="891871"/>
                </a:cubicBezTo>
                <a:lnTo>
                  <a:pt x="3475810" y="914474"/>
                </a:lnTo>
                <a:cubicBezTo>
                  <a:pt x="3472792" y="914989"/>
                  <a:pt x="3470730" y="917860"/>
                  <a:pt x="3471172" y="920879"/>
                </a:cubicBezTo>
                <a:cubicBezTo>
                  <a:pt x="3471614" y="923603"/>
                  <a:pt x="3473970" y="925591"/>
                  <a:pt x="3476694" y="925591"/>
                </a:cubicBezTo>
                <a:cubicBezTo>
                  <a:pt x="3476988" y="925591"/>
                  <a:pt x="3477283" y="925591"/>
                  <a:pt x="3477577" y="925517"/>
                </a:cubicBezTo>
                <a:close/>
                <a:moveTo>
                  <a:pt x="3616946" y="902915"/>
                </a:moveTo>
                <a:lnTo>
                  <a:pt x="3771113" y="882448"/>
                </a:lnTo>
                <a:cubicBezTo>
                  <a:pt x="3774132" y="882080"/>
                  <a:pt x="3776340" y="879208"/>
                  <a:pt x="3775898" y="876190"/>
                </a:cubicBezTo>
                <a:cubicBezTo>
                  <a:pt x="3775530" y="873097"/>
                  <a:pt x="3772659" y="870962"/>
                  <a:pt x="3769641" y="871404"/>
                </a:cubicBezTo>
                <a:lnTo>
                  <a:pt x="3615474" y="891871"/>
                </a:lnTo>
                <a:cubicBezTo>
                  <a:pt x="3612455" y="892240"/>
                  <a:pt x="3610246" y="895111"/>
                  <a:pt x="3610688" y="898129"/>
                </a:cubicBezTo>
                <a:cubicBezTo>
                  <a:pt x="3611056" y="900927"/>
                  <a:pt x="3613486" y="902989"/>
                  <a:pt x="3616210" y="902989"/>
                </a:cubicBezTo>
                <a:cubicBezTo>
                  <a:pt x="3616431" y="902989"/>
                  <a:pt x="3616725" y="902989"/>
                  <a:pt x="3616946" y="902915"/>
                </a:cubicBezTo>
                <a:close/>
                <a:moveTo>
                  <a:pt x="3770598" y="882595"/>
                </a:moveTo>
                <a:lnTo>
                  <a:pt x="3938017" y="875895"/>
                </a:lnTo>
                <a:cubicBezTo>
                  <a:pt x="3941109" y="875748"/>
                  <a:pt x="3943465" y="873171"/>
                  <a:pt x="3943391" y="870079"/>
                </a:cubicBezTo>
                <a:cubicBezTo>
                  <a:pt x="3943244" y="867060"/>
                  <a:pt x="3940741" y="864704"/>
                  <a:pt x="3937796" y="864704"/>
                </a:cubicBezTo>
                <a:cubicBezTo>
                  <a:pt x="3937723" y="864704"/>
                  <a:pt x="3937649" y="864704"/>
                  <a:pt x="3937575" y="864704"/>
                </a:cubicBezTo>
                <a:lnTo>
                  <a:pt x="3770156" y="871404"/>
                </a:lnTo>
                <a:cubicBezTo>
                  <a:pt x="3767064" y="871551"/>
                  <a:pt x="3764708" y="874128"/>
                  <a:pt x="3764781" y="877220"/>
                </a:cubicBezTo>
                <a:cubicBezTo>
                  <a:pt x="3764929" y="880239"/>
                  <a:pt x="3767432" y="882595"/>
                  <a:pt x="3770377" y="882595"/>
                </a:cubicBezTo>
                <a:cubicBezTo>
                  <a:pt x="3770524" y="882595"/>
                  <a:pt x="3770524" y="882595"/>
                  <a:pt x="3770598" y="882595"/>
                </a:cubicBezTo>
                <a:close/>
                <a:moveTo>
                  <a:pt x="4122737" y="884435"/>
                </a:moveTo>
                <a:cubicBezTo>
                  <a:pt x="4122958" y="881343"/>
                  <a:pt x="4120676" y="878693"/>
                  <a:pt x="4117584" y="878472"/>
                </a:cubicBezTo>
                <a:lnTo>
                  <a:pt x="3938237" y="864778"/>
                </a:lnTo>
                <a:cubicBezTo>
                  <a:pt x="3935219" y="864704"/>
                  <a:pt x="3932495" y="866840"/>
                  <a:pt x="3932274" y="869932"/>
                </a:cubicBezTo>
                <a:cubicBezTo>
                  <a:pt x="3932053" y="873024"/>
                  <a:pt x="3934336" y="875674"/>
                  <a:pt x="3937428" y="875895"/>
                </a:cubicBezTo>
                <a:lnTo>
                  <a:pt x="4116774" y="889589"/>
                </a:lnTo>
                <a:cubicBezTo>
                  <a:pt x="4116921" y="889589"/>
                  <a:pt x="4117068" y="889589"/>
                  <a:pt x="4117289" y="889589"/>
                </a:cubicBezTo>
                <a:cubicBezTo>
                  <a:pt x="4120087" y="889589"/>
                  <a:pt x="4122517" y="887380"/>
                  <a:pt x="4122737" y="884435"/>
                </a:cubicBezTo>
                <a:close/>
                <a:moveTo>
                  <a:pt x="4312759" y="925885"/>
                </a:moveTo>
                <a:cubicBezTo>
                  <a:pt x="4313422" y="922867"/>
                  <a:pt x="4311507" y="919922"/>
                  <a:pt x="4308489" y="919259"/>
                </a:cubicBezTo>
                <a:lnTo>
                  <a:pt x="4118320" y="878546"/>
                </a:lnTo>
                <a:cubicBezTo>
                  <a:pt x="4115228" y="877957"/>
                  <a:pt x="4112356" y="879797"/>
                  <a:pt x="4111694" y="882816"/>
                </a:cubicBezTo>
                <a:cubicBezTo>
                  <a:pt x="4111031" y="885834"/>
                  <a:pt x="4112946" y="888779"/>
                  <a:pt x="4115964" y="889442"/>
                </a:cubicBezTo>
                <a:lnTo>
                  <a:pt x="4306133" y="930155"/>
                </a:lnTo>
                <a:cubicBezTo>
                  <a:pt x="4306575" y="930229"/>
                  <a:pt x="4306943" y="930303"/>
                  <a:pt x="4307311" y="930303"/>
                </a:cubicBezTo>
                <a:cubicBezTo>
                  <a:pt x="4309888" y="930303"/>
                  <a:pt x="4312244" y="928462"/>
                  <a:pt x="4312759" y="925885"/>
                </a:cubicBezTo>
                <a:close/>
                <a:moveTo>
                  <a:pt x="4509333" y="985299"/>
                </a:moveTo>
                <a:cubicBezTo>
                  <a:pt x="4510216" y="982354"/>
                  <a:pt x="4508523" y="979262"/>
                  <a:pt x="4505578" y="978379"/>
                </a:cubicBezTo>
                <a:lnTo>
                  <a:pt x="4308857" y="919333"/>
                </a:lnTo>
                <a:cubicBezTo>
                  <a:pt x="4305839" y="918376"/>
                  <a:pt x="4302820" y="920143"/>
                  <a:pt x="4301936" y="923088"/>
                </a:cubicBezTo>
                <a:cubicBezTo>
                  <a:pt x="4301053" y="926033"/>
                  <a:pt x="4302746" y="929125"/>
                  <a:pt x="4305691" y="930008"/>
                </a:cubicBezTo>
                <a:lnTo>
                  <a:pt x="4502412" y="989054"/>
                </a:lnTo>
                <a:cubicBezTo>
                  <a:pt x="4503001" y="989201"/>
                  <a:pt x="4503517" y="989275"/>
                  <a:pt x="4504032" y="989275"/>
                </a:cubicBezTo>
                <a:cubicBezTo>
                  <a:pt x="4506462" y="989275"/>
                  <a:pt x="4508670" y="987729"/>
                  <a:pt x="4509333" y="985299"/>
                </a:cubicBezTo>
                <a:close/>
                <a:moveTo>
                  <a:pt x="4708336" y="1054358"/>
                </a:moveTo>
                <a:cubicBezTo>
                  <a:pt x="4709367" y="1051413"/>
                  <a:pt x="4707821" y="1048247"/>
                  <a:pt x="4704876" y="1047290"/>
                </a:cubicBezTo>
                <a:lnTo>
                  <a:pt x="4505799" y="978452"/>
                </a:lnTo>
                <a:cubicBezTo>
                  <a:pt x="4502854" y="977495"/>
                  <a:pt x="4499762" y="978968"/>
                  <a:pt x="4498731" y="981913"/>
                </a:cubicBezTo>
                <a:cubicBezTo>
                  <a:pt x="4497701" y="984858"/>
                  <a:pt x="4499246" y="988023"/>
                  <a:pt x="4502191" y="988980"/>
                </a:cubicBezTo>
                <a:lnTo>
                  <a:pt x="4701268" y="1057818"/>
                </a:lnTo>
                <a:cubicBezTo>
                  <a:pt x="4701858" y="1058039"/>
                  <a:pt x="4702520" y="1058113"/>
                  <a:pt x="4703109" y="1058113"/>
                </a:cubicBezTo>
                <a:cubicBezTo>
                  <a:pt x="4705391" y="1058113"/>
                  <a:pt x="4707527" y="1056714"/>
                  <a:pt x="4708336" y="1054358"/>
                </a:cubicBezTo>
                <a:close/>
                <a:moveTo>
                  <a:pt x="4905720" y="1124668"/>
                </a:moveTo>
                <a:cubicBezTo>
                  <a:pt x="4906751" y="1121797"/>
                  <a:pt x="4905205" y="1118557"/>
                  <a:pt x="4902333" y="1117526"/>
                </a:cubicBezTo>
                <a:lnTo>
                  <a:pt x="4704950" y="1047290"/>
                </a:lnTo>
                <a:cubicBezTo>
                  <a:pt x="4702078" y="1046259"/>
                  <a:pt x="4698839" y="1047805"/>
                  <a:pt x="4697808" y="1050677"/>
                </a:cubicBezTo>
                <a:cubicBezTo>
                  <a:pt x="4696778" y="1053548"/>
                  <a:pt x="4698324" y="1056787"/>
                  <a:pt x="4701195" y="1057818"/>
                </a:cubicBezTo>
                <a:lnTo>
                  <a:pt x="4898578" y="1128055"/>
                </a:lnTo>
                <a:cubicBezTo>
                  <a:pt x="4899241" y="1128276"/>
                  <a:pt x="4899830" y="1128349"/>
                  <a:pt x="4900493" y="1128349"/>
                </a:cubicBezTo>
                <a:cubicBezTo>
                  <a:pt x="4902775" y="1128349"/>
                  <a:pt x="4904910" y="1126950"/>
                  <a:pt x="4905720" y="1124668"/>
                </a:cubicBezTo>
                <a:close/>
                <a:moveTo>
                  <a:pt x="5097582" y="1187984"/>
                </a:moveTo>
                <a:cubicBezTo>
                  <a:pt x="5098539" y="1185039"/>
                  <a:pt x="5096993" y="1181947"/>
                  <a:pt x="5094048" y="1180916"/>
                </a:cubicBezTo>
                <a:lnTo>
                  <a:pt x="4902186" y="1117453"/>
                </a:lnTo>
                <a:cubicBezTo>
                  <a:pt x="4899241" y="1116496"/>
                  <a:pt x="4896076" y="1118042"/>
                  <a:pt x="4895118" y="1120987"/>
                </a:cubicBezTo>
                <a:cubicBezTo>
                  <a:pt x="4894161" y="1123932"/>
                  <a:pt x="4895708" y="1127024"/>
                  <a:pt x="4898652" y="1128055"/>
                </a:cubicBezTo>
                <a:lnTo>
                  <a:pt x="5090514" y="1191444"/>
                </a:lnTo>
                <a:cubicBezTo>
                  <a:pt x="5091103" y="1191665"/>
                  <a:pt x="5091692" y="1191739"/>
                  <a:pt x="5092281" y="1191739"/>
                </a:cubicBezTo>
                <a:cubicBezTo>
                  <a:pt x="5094637" y="1191812"/>
                  <a:pt x="5096772" y="1190340"/>
                  <a:pt x="5097582" y="1187984"/>
                </a:cubicBezTo>
                <a:close/>
                <a:moveTo>
                  <a:pt x="5181439" y="1348335"/>
                </a:moveTo>
                <a:cubicBezTo>
                  <a:pt x="5184163" y="1346863"/>
                  <a:pt x="5185120" y="1343476"/>
                  <a:pt x="5183648" y="1340752"/>
                </a:cubicBezTo>
                <a:lnTo>
                  <a:pt x="5097140" y="1183493"/>
                </a:lnTo>
                <a:cubicBezTo>
                  <a:pt x="5095668" y="1180769"/>
                  <a:pt x="5092281" y="1179812"/>
                  <a:pt x="5089557" y="1181284"/>
                </a:cubicBezTo>
                <a:cubicBezTo>
                  <a:pt x="5086833" y="1182757"/>
                  <a:pt x="5085876" y="1186143"/>
                  <a:pt x="5087348" y="1188867"/>
                </a:cubicBezTo>
                <a:lnTo>
                  <a:pt x="5173856" y="1346127"/>
                </a:lnTo>
                <a:cubicBezTo>
                  <a:pt x="5174887" y="1347967"/>
                  <a:pt x="5176801" y="1348998"/>
                  <a:pt x="5178788" y="1348998"/>
                </a:cubicBezTo>
                <a:cubicBezTo>
                  <a:pt x="5179745" y="1349072"/>
                  <a:pt x="5180629" y="1348851"/>
                  <a:pt x="5181439" y="1348335"/>
                </a:cubicBezTo>
                <a:close/>
                <a:moveTo>
                  <a:pt x="5367338" y="1389932"/>
                </a:moveTo>
                <a:cubicBezTo>
                  <a:pt x="5368074" y="1386914"/>
                  <a:pt x="5366233" y="1383895"/>
                  <a:pt x="5363288" y="1383159"/>
                </a:cubicBezTo>
                <a:lnTo>
                  <a:pt x="5180114" y="1338028"/>
                </a:lnTo>
                <a:cubicBezTo>
                  <a:pt x="5177095" y="1337218"/>
                  <a:pt x="5174077" y="1339132"/>
                  <a:pt x="5173340" y="1342077"/>
                </a:cubicBezTo>
                <a:cubicBezTo>
                  <a:pt x="5172604" y="1345096"/>
                  <a:pt x="5174445" y="1348114"/>
                  <a:pt x="5177389" y="1348851"/>
                </a:cubicBezTo>
                <a:lnTo>
                  <a:pt x="5360564" y="1393982"/>
                </a:lnTo>
                <a:cubicBezTo>
                  <a:pt x="5361006" y="1394129"/>
                  <a:pt x="5361521" y="1394129"/>
                  <a:pt x="5361963" y="1394129"/>
                </a:cubicBezTo>
                <a:cubicBezTo>
                  <a:pt x="5364466" y="1394202"/>
                  <a:pt x="5366675" y="1392509"/>
                  <a:pt x="5367338" y="1389932"/>
                </a:cubicBezTo>
                <a:close/>
                <a:moveTo>
                  <a:pt x="5460986" y="1526062"/>
                </a:moveTo>
                <a:cubicBezTo>
                  <a:pt x="5463490" y="1524295"/>
                  <a:pt x="5464078" y="1520761"/>
                  <a:pt x="5462238" y="1518258"/>
                </a:cubicBezTo>
                <a:lnTo>
                  <a:pt x="5366454" y="1385294"/>
                </a:lnTo>
                <a:cubicBezTo>
                  <a:pt x="5364614" y="1382791"/>
                  <a:pt x="5361153" y="1382276"/>
                  <a:pt x="5358650" y="1384043"/>
                </a:cubicBezTo>
                <a:cubicBezTo>
                  <a:pt x="5356147" y="1385809"/>
                  <a:pt x="5355558" y="1389343"/>
                  <a:pt x="5357398" y="1391847"/>
                </a:cubicBezTo>
                <a:lnTo>
                  <a:pt x="5453182" y="1524810"/>
                </a:lnTo>
                <a:cubicBezTo>
                  <a:pt x="5454287" y="1526356"/>
                  <a:pt x="5455980" y="1527166"/>
                  <a:pt x="5457747" y="1527092"/>
                </a:cubicBezTo>
                <a:cubicBezTo>
                  <a:pt x="5458851" y="1527166"/>
                  <a:pt x="5460029" y="1526798"/>
                  <a:pt x="5460986" y="1526062"/>
                </a:cubicBezTo>
                <a:close/>
                <a:moveTo>
                  <a:pt x="5639375" y="1551903"/>
                </a:moveTo>
                <a:cubicBezTo>
                  <a:pt x="5639890" y="1548885"/>
                  <a:pt x="5637829" y="1546014"/>
                  <a:pt x="5634810" y="1545498"/>
                </a:cubicBezTo>
                <a:lnTo>
                  <a:pt x="5458630" y="1516049"/>
                </a:lnTo>
                <a:cubicBezTo>
                  <a:pt x="5455612" y="1515460"/>
                  <a:pt x="5452740" y="1517595"/>
                  <a:pt x="5452225" y="1520613"/>
                </a:cubicBezTo>
                <a:cubicBezTo>
                  <a:pt x="5451710" y="1523632"/>
                  <a:pt x="5453771" y="1526503"/>
                  <a:pt x="5456790" y="1527019"/>
                </a:cubicBezTo>
                <a:lnTo>
                  <a:pt x="5632970" y="1556468"/>
                </a:lnTo>
                <a:cubicBezTo>
                  <a:pt x="5633265" y="1556542"/>
                  <a:pt x="5633633" y="1556542"/>
                  <a:pt x="5633927" y="1556542"/>
                </a:cubicBezTo>
                <a:cubicBezTo>
                  <a:pt x="5636578" y="1556542"/>
                  <a:pt x="5638933" y="1554627"/>
                  <a:pt x="5639375" y="1551903"/>
                </a:cubicBezTo>
                <a:close/>
                <a:moveTo>
                  <a:pt x="5738619" y="1658731"/>
                </a:moveTo>
                <a:cubicBezTo>
                  <a:pt x="5740828" y="1656596"/>
                  <a:pt x="5740902" y="1653062"/>
                  <a:pt x="5738766" y="1650853"/>
                </a:cubicBezTo>
                <a:lnTo>
                  <a:pt x="5637903" y="1547118"/>
                </a:lnTo>
                <a:cubicBezTo>
                  <a:pt x="5635768" y="1544909"/>
                  <a:pt x="5632234" y="1544836"/>
                  <a:pt x="5630025" y="1546971"/>
                </a:cubicBezTo>
                <a:cubicBezTo>
                  <a:pt x="5627817" y="1549106"/>
                  <a:pt x="5627743" y="1552640"/>
                  <a:pt x="5629878" y="1554848"/>
                </a:cubicBezTo>
                <a:lnTo>
                  <a:pt x="5730742" y="1658583"/>
                </a:lnTo>
                <a:cubicBezTo>
                  <a:pt x="5731846" y="1659688"/>
                  <a:pt x="5733318" y="1660277"/>
                  <a:pt x="5734791" y="1660277"/>
                </a:cubicBezTo>
                <a:cubicBezTo>
                  <a:pt x="5736190" y="1660350"/>
                  <a:pt x="5737589" y="1659835"/>
                  <a:pt x="5738619" y="1658731"/>
                </a:cubicBezTo>
                <a:close/>
                <a:moveTo>
                  <a:pt x="5911854" y="1674780"/>
                </a:moveTo>
                <a:cubicBezTo>
                  <a:pt x="5912223" y="1671762"/>
                  <a:pt x="5910014" y="1668964"/>
                  <a:pt x="5906922" y="1668596"/>
                </a:cubicBezTo>
                <a:lnTo>
                  <a:pt x="5735380" y="1649160"/>
                </a:lnTo>
                <a:cubicBezTo>
                  <a:pt x="5732361" y="1648791"/>
                  <a:pt x="5729563" y="1651000"/>
                  <a:pt x="5729195" y="1654092"/>
                </a:cubicBezTo>
                <a:cubicBezTo>
                  <a:pt x="5728827" y="1657111"/>
                  <a:pt x="5731036" y="1659909"/>
                  <a:pt x="5734128" y="1660277"/>
                </a:cubicBezTo>
                <a:lnTo>
                  <a:pt x="5905670" y="1679713"/>
                </a:lnTo>
                <a:cubicBezTo>
                  <a:pt x="5905891" y="1679713"/>
                  <a:pt x="5906112" y="1679787"/>
                  <a:pt x="5906333" y="1679787"/>
                </a:cubicBezTo>
                <a:cubicBezTo>
                  <a:pt x="5909130" y="1679713"/>
                  <a:pt x="5911486" y="1677652"/>
                  <a:pt x="5911854" y="1674780"/>
                </a:cubicBezTo>
                <a:close/>
                <a:moveTo>
                  <a:pt x="6079495" y="1694364"/>
                </a:moveTo>
                <a:cubicBezTo>
                  <a:pt x="6079863" y="1691272"/>
                  <a:pt x="6077654" y="1688548"/>
                  <a:pt x="6074636" y="1688180"/>
                </a:cubicBezTo>
                <a:lnTo>
                  <a:pt x="5906996" y="1668670"/>
                </a:lnTo>
                <a:cubicBezTo>
                  <a:pt x="5903903" y="1668228"/>
                  <a:pt x="5901179" y="1670510"/>
                  <a:pt x="5900811" y="1673529"/>
                </a:cubicBezTo>
                <a:cubicBezTo>
                  <a:pt x="5900443" y="1676621"/>
                  <a:pt x="5902652" y="1679345"/>
                  <a:pt x="5905670" y="1679713"/>
                </a:cubicBezTo>
                <a:lnTo>
                  <a:pt x="6073310" y="1699223"/>
                </a:lnTo>
                <a:cubicBezTo>
                  <a:pt x="6073531" y="1699223"/>
                  <a:pt x="6073752" y="1699297"/>
                  <a:pt x="6073973" y="1699297"/>
                </a:cubicBezTo>
                <a:cubicBezTo>
                  <a:pt x="6076771" y="1699297"/>
                  <a:pt x="6079127" y="1697162"/>
                  <a:pt x="6079495" y="1694364"/>
                </a:cubicBezTo>
                <a:close/>
                <a:moveTo>
                  <a:pt x="6185954" y="1782565"/>
                </a:moveTo>
                <a:cubicBezTo>
                  <a:pt x="6187868" y="1780135"/>
                  <a:pt x="6187426" y="1776675"/>
                  <a:pt x="6185070" y="1774761"/>
                </a:cubicBezTo>
                <a:lnTo>
                  <a:pt x="6077433" y="1689358"/>
                </a:lnTo>
                <a:cubicBezTo>
                  <a:pt x="6075004" y="1687444"/>
                  <a:pt x="6071543" y="1687812"/>
                  <a:pt x="6069629" y="1690241"/>
                </a:cubicBezTo>
                <a:cubicBezTo>
                  <a:pt x="6067715" y="1692671"/>
                  <a:pt x="6068157" y="1696131"/>
                  <a:pt x="6070513" y="1698045"/>
                </a:cubicBezTo>
                <a:lnTo>
                  <a:pt x="6178150" y="1783448"/>
                </a:lnTo>
                <a:cubicBezTo>
                  <a:pt x="6179180" y="1784258"/>
                  <a:pt x="6180432" y="1784626"/>
                  <a:pt x="6181684" y="1784626"/>
                </a:cubicBezTo>
                <a:cubicBezTo>
                  <a:pt x="6183230" y="1784626"/>
                  <a:pt x="6184849" y="1783964"/>
                  <a:pt x="6185954" y="1782565"/>
                </a:cubicBezTo>
                <a:close/>
                <a:moveTo>
                  <a:pt x="6293149" y="1868189"/>
                </a:moveTo>
                <a:cubicBezTo>
                  <a:pt x="6295064" y="1865759"/>
                  <a:pt x="6294695" y="1862299"/>
                  <a:pt x="6292266" y="1860385"/>
                </a:cubicBezTo>
                <a:lnTo>
                  <a:pt x="6185070" y="1774761"/>
                </a:lnTo>
                <a:cubicBezTo>
                  <a:pt x="6182714" y="1772847"/>
                  <a:pt x="6179180" y="1773215"/>
                  <a:pt x="6177266" y="1775644"/>
                </a:cubicBezTo>
                <a:cubicBezTo>
                  <a:pt x="6175352" y="1778074"/>
                  <a:pt x="6175720" y="1781534"/>
                  <a:pt x="6178150" y="1783448"/>
                </a:cubicBezTo>
                <a:lnTo>
                  <a:pt x="6285345" y="1869072"/>
                </a:lnTo>
                <a:cubicBezTo>
                  <a:pt x="6286376" y="1869882"/>
                  <a:pt x="6287628" y="1870324"/>
                  <a:pt x="6288879" y="1870324"/>
                </a:cubicBezTo>
                <a:cubicBezTo>
                  <a:pt x="6290498" y="1870250"/>
                  <a:pt x="6292045" y="1869587"/>
                  <a:pt x="6293149" y="1868189"/>
                </a:cubicBezTo>
                <a:close/>
                <a:moveTo>
                  <a:pt x="6466532" y="1885711"/>
                </a:moveTo>
                <a:cubicBezTo>
                  <a:pt x="6466900" y="1882619"/>
                  <a:pt x="6464691" y="1879895"/>
                  <a:pt x="6461672" y="1879527"/>
                </a:cubicBezTo>
                <a:lnTo>
                  <a:pt x="6289468" y="1859207"/>
                </a:lnTo>
                <a:cubicBezTo>
                  <a:pt x="6286449" y="1858838"/>
                  <a:pt x="6283652" y="1861047"/>
                  <a:pt x="6283284" y="1864066"/>
                </a:cubicBezTo>
                <a:cubicBezTo>
                  <a:pt x="6282916" y="1867158"/>
                  <a:pt x="6285124" y="1869882"/>
                  <a:pt x="6288143" y="1870250"/>
                </a:cubicBezTo>
                <a:lnTo>
                  <a:pt x="6460347" y="1890570"/>
                </a:lnTo>
                <a:cubicBezTo>
                  <a:pt x="6460568" y="1890570"/>
                  <a:pt x="6460789" y="1890644"/>
                  <a:pt x="6461084" y="1890644"/>
                </a:cubicBezTo>
                <a:cubicBezTo>
                  <a:pt x="6463808" y="1890570"/>
                  <a:pt x="6466237" y="1888509"/>
                  <a:pt x="6466532" y="1885711"/>
                </a:cubicBezTo>
                <a:close/>
                <a:moveTo>
                  <a:pt x="6640945" y="1907798"/>
                </a:moveTo>
                <a:cubicBezTo>
                  <a:pt x="6641313" y="1904779"/>
                  <a:pt x="6639178" y="1901982"/>
                  <a:pt x="6636086" y="1901540"/>
                </a:cubicBezTo>
                <a:lnTo>
                  <a:pt x="6461672" y="1879527"/>
                </a:lnTo>
                <a:cubicBezTo>
                  <a:pt x="6458654" y="1879011"/>
                  <a:pt x="6455856" y="1881294"/>
                  <a:pt x="6455415" y="1884386"/>
                </a:cubicBezTo>
                <a:cubicBezTo>
                  <a:pt x="6455047" y="1887404"/>
                  <a:pt x="6457181" y="1890202"/>
                  <a:pt x="6460274" y="1890644"/>
                </a:cubicBezTo>
                <a:lnTo>
                  <a:pt x="6634687" y="1912657"/>
                </a:lnTo>
                <a:cubicBezTo>
                  <a:pt x="6634908" y="1912731"/>
                  <a:pt x="6635202" y="1912731"/>
                  <a:pt x="6635423" y="1912731"/>
                </a:cubicBezTo>
                <a:cubicBezTo>
                  <a:pt x="6638221" y="1912583"/>
                  <a:pt x="6640577" y="1910596"/>
                  <a:pt x="6640945" y="1907798"/>
                </a:cubicBezTo>
                <a:close/>
                <a:moveTo>
                  <a:pt x="6801149" y="1920461"/>
                </a:moveTo>
                <a:cubicBezTo>
                  <a:pt x="6801370" y="1917369"/>
                  <a:pt x="6799088" y="1914719"/>
                  <a:pt x="6796069" y="1914424"/>
                </a:cubicBezTo>
                <a:lnTo>
                  <a:pt x="6635865" y="1901466"/>
                </a:lnTo>
                <a:cubicBezTo>
                  <a:pt x="6632773" y="1901393"/>
                  <a:pt x="6630122" y="1903528"/>
                  <a:pt x="6629828" y="1906546"/>
                </a:cubicBezTo>
                <a:cubicBezTo>
                  <a:pt x="6629607" y="1909639"/>
                  <a:pt x="6631890" y="1912289"/>
                  <a:pt x="6634908" y="1912583"/>
                </a:cubicBezTo>
                <a:lnTo>
                  <a:pt x="6795112" y="1925541"/>
                </a:lnTo>
                <a:cubicBezTo>
                  <a:pt x="6795259" y="1925541"/>
                  <a:pt x="6795480" y="1925541"/>
                  <a:pt x="6795628" y="1925541"/>
                </a:cubicBezTo>
                <a:cubicBezTo>
                  <a:pt x="6798498" y="1925541"/>
                  <a:pt x="6800928" y="1923332"/>
                  <a:pt x="6801149" y="1920461"/>
                </a:cubicBezTo>
                <a:close/>
                <a:moveTo>
                  <a:pt x="10026581" y="2266343"/>
                </a:moveTo>
                <a:cubicBezTo>
                  <a:pt x="10028200" y="2263693"/>
                  <a:pt x="10027390" y="2260306"/>
                  <a:pt x="10024740" y="2258686"/>
                </a:cubicBezTo>
                <a:lnTo>
                  <a:pt x="9953915" y="2215249"/>
                </a:lnTo>
                <a:cubicBezTo>
                  <a:pt x="9951338" y="2213629"/>
                  <a:pt x="9947878" y="2214439"/>
                  <a:pt x="9946258" y="2217089"/>
                </a:cubicBezTo>
                <a:cubicBezTo>
                  <a:pt x="9944638" y="2219739"/>
                  <a:pt x="9945448" y="2223126"/>
                  <a:pt x="9948098" y="2224746"/>
                </a:cubicBezTo>
                <a:lnTo>
                  <a:pt x="10018924" y="2268183"/>
                </a:lnTo>
                <a:cubicBezTo>
                  <a:pt x="10019807" y="2268773"/>
                  <a:pt x="10020838" y="2268993"/>
                  <a:pt x="10021869" y="2268993"/>
                </a:cubicBezTo>
                <a:cubicBezTo>
                  <a:pt x="10023709" y="2268993"/>
                  <a:pt x="10025550" y="2268036"/>
                  <a:pt x="10026581" y="2266343"/>
                </a:cubicBezTo>
                <a:close/>
                <a:moveTo>
                  <a:pt x="10163741" y="2336948"/>
                </a:moveTo>
                <a:cubicBezTo>
                  <a:pt x="10165139" y="2334223"/>
                  <a:pt x="10164109" y="2330837"/>
                  <a:pt x="10161385" y="2329438"/>
                </a:cubicBezTo>
                <a:lnTo>
                  <a:pt x="10024445" y="2258465"/>
                </a:lnTo>
                <a:cubicBezTo>
                  <a:pt x="10021721" y="2257066"/>
                  <a:pt x="10018335" y="2258097"/>
                  <a:pt x="10016937" y="2260821"/>
                </a:cubicBezTo>
                <a:cubicBezTo>
                  <a:pt x="10015537" y="2263545"/>
                  <a:pt x="10016568" y="2266932"/>
                  <a:pt x="10019292" y="2268331"/>
                </a:cubicBezTo>
                <a:lnTo>
                  <a:pt x="10156231" y="2339303"/>
                </a:lnTo>
                <a:cubicBezTo>
                  <a:pt x="10157041" y="2339745"/>
                  <a:pt x="10157924" y="2339966"/>
                  <a:pt x="10158808" y="2339893"/>
                </a:cubicBezTo>
                <a:cubicBezTo>
                  <a:pt x="10160869" y="2339966"/>
                  <a:pt x="10162784" y="2338862"/>
                  <a:pt x="10163741" y="2336948"/>
                </a:cubicBezTo>
                <a:close/>
                <a:moveTo>
                  <a:pt x="10308484" y="2382962"/>
                </a:moveTo>
                <a:cubicBezTo>
                  <a:pt x="10309441" y="2380017"/>
                  <a:pt x="10307821" y="2376925"/>
                  <a:pt x="10304877" y="2375968"/>
                </a:cubicBezTo>
                <a:lnTo>
                  <a:pt x="10160502" y="2329143"/>
                </a:lnTo>
                <a:cubicBezTo>
                  <a:pt x="10157557" y="2328186"/>
                  <a:pt x="10154390" y="2329806"/>
                  <a:pt x="10153507" y="2332751"/>
                </a:cubicBezTo>
                <a:cubicBezTo>
                  <a:pt x="10152550" y="2335696"/>
                  <a:pt x="10154169" y="2338788"/>
                  <a:pt x="10157114" y="2339745"/>
                </a:cubicBezTo>
                <a:lnTo>
                  <a:pt x="10301489" y="2386570"/>
                </a:lnTo>
                <a:cubicBezTo>
                  <a:pt x="10302079" y="2386790"/>
                  <a:pt x="10302668" y="2386864"/>
                  <a:pt x="10303256" y="2386864"/>
                </a:cubicBezTo>
                <a:cubicBezTo>
                  <a:pt x="10305613" y="2386790"/>
                  <a:pt x="10307748" y="2385318"/>
                  <a:pt x="10308484" y="2382962"/>
                </a:cubicBezTo>
                <a:close/>
                <a:moveTo>
                  <a:pt x="10454626" y="2403871"/>
                </a:moveTo>
                <a:cubicBezTo>
                  <a:pt x="10455067" y="2400853"/>
                  <a:pt x="10453007" y="2397981"/>
                  <a:pt x="10449914" y="2397539"/>
                </a:cubicBezTo>
                <a:lnTo>
                  <a:pt x="10303993" y="2375673"/>
                </a:lnTo>
                <a:cubicBezTo>
                  <a:pt x="10301048" y="2375232"/>
                  <a:pt x="10298103" y="2377293"/>
                  <a:pt x="10297661" y="2380385"/>
                </a:cubicBezTo>
                <a:cubicBezTo>
                  <a:pt x="10297220" y="2383404"/>
                  <a:pt x="10299281" y="2386275"/>
                  <a:pt x="10302373" y="2386717"/>
                </a:cubicBezTo>
                <a:lnTo>
                  <a:pt x="10448295" y="2408583"/>
                </a:lnTo>
                <a:cubicBezTo>
                  <a:pt x="10448588" y="2408657"/>
                  <a:pt x="10448883" y="2408657"/>
                  <a:pt x="10449178" y="2408657"/>
                </a:cubicBezTo>
                <a:cubicBezTo>
                  <a:pt x="10451902" y="2408657"/>
                  <a:pt x="10454258" y="2406669"/>
                  <a:pt x="10454626" y="2403871"/>
                </a:cubicBezTo>
                <a:close/>
                <a:moveTo>
                  <a:pt x="10449325" y="2408657"/>
                </a:moveTo>
                <a:lnTo>
                  <a:pt x="10590755" y="2404902"/>
                </a:lnTo>
                <a:cubicBezTo>
                  <a:pt x="10593848" y="2404828"/>
                  <a:pt x="10596277" y="2402251"/>
                  <a:pt x="10596203" y="2399159"/>
                </a:cubicBezTo>
                <a:cubicBezTo>
                  <a:pt x="10596130" y="2396067"/>
                  <a:pt x="10593627" y="2393564"/>
                  <a:pt x="10590460" y="2393711"/>
                </a:cubicBezTo>
                <a:lnTo>
                  <a:pt x="10449031" y="2397466"/>
                </a:lnTo>
                <a:cubicBezTo>
                  <a:pt x="10445938" y="2397539"/>
                  <a:pt x="10443509" y="2400116"/>
                  <a:pt x="10443583" y="2403209"/>
                </a:cubicBezTo>
                <a:cubicBezTo>
                  <a:pt x="10443656" y="2406227"/>
                  <a:pt x="10446159" y="2408657"/>
                  <a:pt x="10449178" y="2408657"/>
                </a:cubicBezTo>
                <a:cubicBezTo>
                  <a:pt x="10449252" y="2408657"/>
                  <a:pt x="10449252" y="2408657"/>
                  <a:pt x="10449325" y="2408657"/>
                </a:cubicBezTo>
                <a:close/>
                <a:moveTo>
                  <a:pt x="10591786" y="2404755"/>
                </a:moveTo>
                <a:lnTo>
                  <a:pt x="10724749" y="2375011"/>
                </a:lnTo>
                <a:cubicBezTo>
                  <a:pt x="10727768" y="2374348"/>
                  <a:pt x="10729608" y="2371330"/>
                  <a:pt x="10728946" y="2368385"/>
                </a:cubicBezTo>
                <a:cubicBezTo>
                  <a:pt x="10728284" y="2365366"/>
                  <a:pt x="10725339" y="2363452"/>
                  <a:pt x="10722320" y="2364188"/>
                </a:cubicBezTo>
                <a:lnTo>
                  <a:pt x="10589357" y="2393932"/>
                </a:lnTo>
                <a:cubicBezTo>
                  <a:pt x="10586338" y="2394595"/>
                  <a:pt x="10584497" y="2397613"/>
                  <a:pt x="10585160" y="2400558"/>
                </a:cubicBezTo>
                <a:cubicBezTo>
                  <a:pt x="10585748" y="2403135"/>
                  <a:pt x="10588031" y="2404902"/>
                  <a:pt x="10590608" y="2404902"/>
                </a:cubicBezTo>
                <a:cubicBezTo>
                  <a:pt x="10590976" y="2404902"/>
                  <a:pt x="10591344" y="2404828"/>
                  <a:pt x="10591786" y="2404755"/>
                </a:cubicBezTo>
                <a:close/>
                <a:moveTo>
                  <a:pt x="10728651" y="2371771"/>
                </a:moveTo>
                <a:lnTo>
                  <a:pt x="10794102" y="2216205"/>
                </a:lnTo>
                <a:cubicBezTo>
                  <a:pt x="10795281" y="2213334"/>
                  <a:pt x="10793955" y="2210095"/>
                  <a:pt x="10791084" y="2208917"/>
                </a:cubicBezTo>
                <a:cubicBezTo>
                  <a:pt x="10788212" y="2207739"/>
                  <a:pt x="10784973" y="2209064"/>
                  <a:pt x="10783795" y="2211862"/>
                </a:cubicBezTo>
                <a:lnTo>
                  <a:pt x="10718344" y="2367428"/>
                </a:lnTo>
                <a:cubicBezTo>
                  <a:pt x="10717167" y="2370299"/>
                  <a:pt x="10718491" y="2373538"/>
                  <a:pt x="10721363" y="2374716"/>
                </a:cubicBezTo>
                <a:cubicBezTo>
                  <a:pt x="10722099" y="2375011"/>
                  <a:pt x="10722835" y="2375158"/>
                  <a:pt x="10723572" y="2375158"/>
                </a:cubicBezTo>
                <a:cubicBezTo>
                  <a:pt x="10725706" y="2375158"/>
                  <a:pt x="10727768" y="2373906"/>
                  <a:pt x="10728651" y="2371771"/>
                </a:cubicBezTo>
                <a:close/>
                <a:moveTo>
                  <a:pt x="10791452" y="2219003"/>
                </a:moveTo>
                <a:lnTo>
                  <a:pt x="10919704" y="2154067"/>
                </a:lnTo>
                <a:cubicBezTo>
                  <a:pt x="10922428" y="2152669"/>
                  <a:pt x="10923532" y="2149282"/>
                  <a:pt x="10922133" y="2146558"/>
                </a:cubicBezTo>
                <a:cubicBezTo>
                  <a:pt x="10920734" y="2143834"/>
                  <a:pt x="10917348" y="2142730"/>
                  <a:pt x="10914624" y="2144129"/>
                </a:cubicBezTo>
                <a:lnTo>
                  <a:pt x="10786372" y="2208991"/>
                </a:lnTo>
                <a:cubicBezTo>
                  <a:pt x="10783648" y="2210389"/>
                  <a:pt x="10782544" y="2213776"/>
                  <a:pt x="10783942" y="2216500"/>
                </a:cubicBezTo>
                <a:cubicBezTo>
                  <a:pt x="10784973" y="2218488"/>
                  <a:pt x="10786888" y="2219592"/>
                  <a:pt x="10788949" y="2219592"/>
                </a:cubicBezTo>
                <a:cubicBezTo>
                  <a:pt x="10789759" y="2219592"/>
                  <a:pt x="10790642" y="2219371"/>
                  <a:pt x="10791452" y="2219003"/>
                </a:cubicBezTo>
                <a:close/>
                <a:moveTo>
                  <a:pt x="10922428" y="2150975"/>
                </a:moveTo>
                <a:lnTo>
                  <a:pt x="10956588" y="2052541"/>
                </a:lnTo>
                <a:cubicBezTo>
                  <a:pt x="10957619" y="2049670"/>
                  <a:pt x="10956073" y="2046430"/>
                  <a:pt x="10953128" y="2045473"/>
                </a:cubicBezTo>
                <a:cubicBezTo>
                  <a:pt x="10950257" y="2044516"/>
                  <a:pt x="10947092" y="2045989"/>
                  <a:pt x="10946061" y="2048933"/>
                </a:cubicBezTo>
                <a:lnTo>
                  <a:pt x="10911900" y="2147368"/>
                </a:lnTo>
                <a:cubicBezTo>
                  <a:pt x="10910869" y="2150239"/>
                  <a:pt x="10912415" y="2153479"/>
                  <a:pt x="10915360" y="2154436"/>
                </a:cubicBezTo>
                <a:cubicBezTo>
                  <a:pt x="10915949" y="2154657"/>
                  <a:pt x="10916612" y="2154730"/>
                  <a:pt x="10917200" y="2154730"/>
                </a:cubicBezTo>
                <a:cubicBezTo>
                  <a:pt x="10919557" y="2154657"/>
                  <a:pt x="10921691" y="2153258"/>
                  <a:pt x="10922428" y="2150975"/>
                </a:cubicBezTo>
                <a:close/>
                <a:moveTo>
                  <a:pt x="10954822" y="2055044"/>
                </a:moveTo>
                <a:lnTo>
                  <a:pt x="10963288" y="2048271"/>
                </a:lnTo>
                <a:cubicBezTo>
                  <a:pt x="10965719" y="2046357"/>
                  <a:pt x="10966086" y="2042823"/>
                  <a:pt x="10964172" y="2040467"/>
                </a:cubicBezTo>
                <a:cubicBezTo>
                  <a:pt x="10962258" y="2038037"/>
                  <a:pt x="10958724" y="2037669"/>
                  <a:pt x="10956368" y="2039583"/>
                </a:cubicBezTo>
                <a:lnTo>
                  <a:pt x="10947901" y="2046357"/>
                </a:lnTo>
                <a:cubicBezTo>
                  <a:pt x="10945472" y="2048271"/>
                  <a:pt x="10945104" y="2051805"/>
                  <a:pt x="10947018" y="2054161"/>
                </a:cubicBezTo>
                <a:cubicBezTo>
                  <a:pt x="10948122" y="2055560"/>
                  <a:pt x="10949742" y="2056296"/>
                  <a:pt x="10951435" y="2056222"/>
                </a:cubicBezTo>
                <a:cubicBezTo>
                  <a:pt x="10952613" y="2056222"/>
                  <a:pt x="10953792" y="2055854"/>
                  <a:pt x="10954822" y="2055044"/>
                </a:cubicBezTo>
                <a:close/>
                <a:moveTo>
                  <a:pt x="10963288" y="2048197"/>
                </a:moveTo>
                <a:lnTo>
                  <a:pt x="11061649" y="1969200"/>
                </a:lnTo>
                <a:cubicBezTo>
                  <a:pt x="11064005" y="1967285"/>
                  <a:pt x="11064447" y="1963752"/>
                  <a:pt x="11062459" y="1961396"/>
                </a:cubicBezTo>
                <a:cubicBezTo>
                  <a:pt x="11060545" y="1958966"/>
                  <a:pt x="11057011" y="1958598"/>
                  <a:pt x="11054655" y="1960512"/>
                </a:cubicBezTo>
                <a:lnTo>
                  <a:pt x="10956295" y="2039510"/>
                </a:lnTo>
                <a:cubicBezTo>
                  <a:pt x="10953938" y="2041424"/>
                  <a:pt x="10953497" y="2044958"/>
                  <a:pt x="10955485" y="2047314"/>
                </a:cubicBezTo>
                <a:cubicBezTo>
                  <a:pt x="10956588" y="2048713"/>
                  <a:pt x="10958209" y="2049375"/>
                  <a:pt x="10959828" y="2049375"/>
                </a:cubicBezTo>
                <a:cubicBezTo>
                  <a:pt x="10961080" y="2049449"/>
                  <a:pt x="10962258" y="2049081"/>
                  <a:pt x="10963288" y="2048197"/>
                </a:cubicBezTo>
                <a:close/>
                <a:moveTo>
                  <a:pt x="11058410" y="1970451"/>
                </a:moveTo>
                <a:cubicBezTo>
                  <a:pt x="11061501" y="1970304"/>
                  <a:pt x="11063858" y="1967654"/>
                  <a:pt x="11063637" y="1964561"/>
                </a:cubicBezTo>
                <a:lnTo>
                  <a:pt x="11061501" y="1926351"/>
                </a:lnTo>
                <a:cubicBezTo>
                  <a:pt x="11061355" y="1923259"/>
                  <a:pt x="11058851" y="1920903"/>
                  <a:pt x="11055612" y="1921124"/>
                </a:cubicBezTo>
                <a:cubicBezTo>
                  <a:pt x="11052520" y="1921271"/>
                  <a:pt x="11050164" y="1923921"/>
                  <a:pt x="11050385" y="1927013"/>
                </a:cubicBezTo>
                <a:lnTo>
                  <a:pt x="11052520" y="1965224"/>
                </a:lnTo>
                <a:cubicBezTo>
                  <a:pt x="11052667" y="1968169"/>
                  <a:pt x="11055170" y="1970525"/>
                  <a:pt x="11058115" y="1970451"/>
                </a:cubicBezTo>
                <a:cubicBezTo>
                  <a:pt x="11058262" y="1970451"/>
                  <a:pt x="11058336" y="1970451"/>
                  <a:pt x="11058410" y="1970451"/>
                </a:cubicBezTo>
                <a:close/>
                <a:moveTo>
                  <a:pt x="11058336" y="1931725"/>
                </a:moveTo>
                <a:cubicBezTo>
                  <a:pt x="11061134" y="1930400"/>
                  <a:pt x="11062312" y="1927087"/>
                  <a:pt x="11061060" y="1924289"/>
                </a:cubicBezTo>
                <a:lnTo>
                  <a:pt x="11048691" y="1897638"/>
                </a:lnTo>
                <a:cubicBezTo>
                  <a:pt x="11047366" y="1894840"/>
                  <a:pt x="11044126" y="1893662"/>
                  <a:pt x="11041255" y="1894914"/>
                </a:cubicBezTo>
                <a:cubicBezTo>
                  <a:pt x="11038458" y="1896239"/>
                  <a:pt x="11037280" y="1899478"/>
                  <a:pt x="11038531" y="1902350"/>
                </a:cubicBezTo>
                <a:lnTo>
                  <a:pt x="11050900" y="1929001"/>
                </a:lnTo>
                <a:cubicBezTo>
                  <a:pt x="11051857" y="1931063"/>
                  <a:pt x="11053919" y="1932241"/>
                  <a:pt x="11055980" y="1932241"/>
                </a:cubicBezTo>
                <a:cubicBezTo>
                  <a:pt x="11056790" y="1932241"/>
                  <a:pt x="11057600" y="1932020"/>
                  <a:pt x="11058336" y="1931725"/>
                </a:cubicBezTo>
                <a:close/>
                <a:moveTo>
                  <a:pt x="11047366" y="1904117"/>
                </a:moveTo>
                <a:cubicBezTo>
                  <a:pt x="11049648" y="1902055"/>
                  <a:pt x="11049869" y="1898521"/>
                  <a:pt x="11047808" y="1896239"/>
                </a:cubicBezTo>
                <a:lnTo>
                  <a:pt x="11031316" y="1877760"/>
                </a:lnTo>
                <a:cubicBezTo>
                  <a:pt x="11029255" y="1875477"/>
                  <a:pt x="11025721" y="1875257"/>
                  <a:pt x="11023439" y="1877318"/>
                </a:cubicBezTo>
                <a:cubicBezTo>
                  <a:pt x="11021156" y="1879379"/>
                  <a:pt x="11020936" y="1882913"/>
                  <a:pt x="11022997" y="1885196"/>
                </a:cubicBezTo>
                <a:lnTo>
                  <a:pt x="11039488" y="1903675"/>
                </a:lnTo>
                <a:cubicBezTo>
                  <a:pt x="11040593" y="1904927"/>
                  <a:pt x="11042139" y="1905516"/>
                  <a:pt x="11043685" y="1905516"/>
                </a:cubicBezTo>
                <a:cubicBezTo>
                  <a:pt x="11045010" y="1905516"/>
                  <a:pt x="11046336" y="1905074"/>
                  <a:pt x="11047366" y="1904117"/>
                </a:cubicBezTo>
                <a:close/>
                <a:moveTo>
                  <a:pt x="3114468" y="2319867"/>
                </a:moveTo>
                <a:cubicBezTo>
                  <a:pt x="3116824" y="2317879"/>
                  <a:pt x="3117045" y="2314345"/>
                  <a:pt x="3115057" y="2311989"/>
                </a:cubicBezTo>
                <a:lnTo>
                  <a:pt x="3100553" y="2295277"/>
                </a:lnTo>
                <a:cubicBezTo>
                  <a:pt x="3098565" y="2292921"/>
                  <a:pt x="3094958" y="2292700"/>
                  <a:pt x="3092675" y="2294688"/>
                </a:cubicBezTo>
                <a:cubicBezTo>
                  <a:pt x="3090319" y="2296676"/>
                  <a:pt x="3090098" y="2300210"/>
                  <a:pt x="3092086" y="2302566"/>
                </a:cubicBezTo>
                <a:lnTo>
                  <a:pt x="3106590" y="2319278"/>
                </a:lnTo>
                <a:cubicBezTo>
                  <a:pt x="3107695" y="2320530"/>
                  <a:pt x="3109241" y="2321192"/>
                  <a:pt x="3110860" y="2321192"/>
                </a:cubicBezTo>
                <a:cubicBezTo>
                  <a:pt x="3112185" y="2321266"/>
                  <a:pt x="3113437" y="2320824"/>
                  <a:pt x="3114468" y="2319867"/>
                </a:cubicBezTo>
                <a:close/>
                <a:moveTo>
                  <a:pt x="3100332" y="2302860"/>
                </a:moveTo>
                <a:cubicBezTo>
                  <a:pt x="3102467" y="2300651"/>
                  <a:pt x="3102467" y="2297118"/>
                  <a:pt x="3100259" y="2294982"/>
                </a:cubicBezTo>
                <a:lnTo>
                  <a:pt x="3093117" y="2288062"/>
                </a:lnTo>
                <a:cubicBezTo>
                  <a:pt x="3090908" y="2285927"/>
                  <a:pt x="3087374" y="2285927"/>
                  <a:pt x="3085239" y="2288135"/>
                </a:cubicBezTo>
                <a:cubicBezTo>
                  <a:pt x="3083104" y="2290344"/>
                  <a:pt x="3083104" y="2293878"/>
                  <a:pt x="3085313" y="2296013"/>
                </a:cubicBezTo>
                <a:lnTo>
                  <a:pt x="3092454" y="2302934"/>
                </a:lnTo>
                <a:cubicBezTo>
                  <a:pt x="3093559" y="2304038"/>
                  <a:pt x="3094958" y="2304553"/>
                  <a:pt x="3096356" y="2304553"/>
                </a:cubicBezTo>
                <a:cubicBezTo>
                  <a:pt x="3097829" y="2304553"/>
                  <a:pt x="3099228" y="2303964"/>
                  <a:pt x="3100332" y="2302860"/>
                </a:cubicBezTo>
                <a:close/>
                <a:moveTo>
                  <a:pt x="3093191" y="2295940"/>
                </a:moveTo>
                <a:cubicBezTo>
                  <a:pt x="3095326" y="2293731"/>
                  <a:pt x="3095326" y="2290197"/>
                  <a:pt x="3093117" y="2288062"/>
                </a:cubicBezTo>
                <a:lnTo>
                  <a:pt x="3082663" y="2277828"/>
                </a:lnTo>
                <a:cubicBezTo>
                  <a:pt x="3080454" y="2275693"/>
                  <a:pt x="3076920" y="2275767"/>
                  <a:pt x="3074785" y="2277902"/>
                </a:cubicBezTo>
                <a:cubicBezTo>
                  <a:pt x="3072650" y="2280111"/>
                  <a:pt x="3072650" y="2283644"/>
                  <a:pt x="3074859" y="2285779"/>
                </a:cubicBezTo>
                <a:lnTo>
                  <a:pt x="3085313" y="2296013"/>
                </a:lnTo>
                <a:cubicBezTo>
                  <a:pt x="3086417" y="2297118"/>
                  <a:pt x="3087816" y="2297633"/>
                  <a:pt x="3089215" y="2297633"/>
                </a:cubicBezTo>
                <a:cubicBezTo>
                  <a:pt x="3090688" y="2297633"/>
                  <a:pt x="3092160" y="2297044"/>
                  <a:pt x="3093191" y="2295940"/>
                </a:cubicBezTo>
                <a:close/>
                <a:moveTo>
                  <a:pt x="3082000" y="2286442"/>
                </a:moveTo>
                <a:cubicBezTo>
                  <a:pt x="3084503" y="2284675"/>
                  <a:pt x="3085092" y="2281215"/>
                  <a:pt x="3083325" y="2278638"/>
                </a:cubicBezTo>
                <a:lnTo>
                  <a:pt x="3062048" y="2248452"/>
                </a:lnTo>
                <a:cubicBezTo>
                  <a:pt x="3060281" y="2245949"/>
                  <a:pt x="3056747" y="2245360"/>
                  <a:pt x="3054244" y="2247127"/>
                </a:cubicBezTo>
                <a:cubicBezTo>
                  <a:pt x="3051741" y="2248894"/>
                  <a:pt x="3051152" y="2252354"/>
                  <a:pt x="3052919" y="2254931"/>
                </a:cubicBezTo>
                <a:lnTo>
                  <a:pt x="3074196" y="2285117"/>
                </a:lnTo>
                <a:cubicBezTo>
                  <a:pt x="3075300" y="2286663"/>
                  <a:pt x="3077067" y="2287473"/>
                  <a:pt x="3078761" y="2287473"/>
                </a:cubicBezTo>
                <a:cubicBezTo>
                  <a:pt x="3079938" y="2287399"/>
                  <a:pt x="3081043" y="2287105"/>
                  <a:pt x="3082000" y="2286442"/>
                </a:cubicBezTo>
                <a:close/>
                <a:moveTo>
                  <a:pt x="3060723" y="2256183"/>
                </a:moveTo>
                <a:cubicBezTo>
                  <a:pt x="3063226" y="2254416"/>
                  <a:pt x="3063815" y="2250956"/>
                  <a:pt x="3062048" y="2248452"/>
                </a:cubicBezTo>
                <a:lnTo>
                  <a:pt x="3034808" y="2209800"/>
                </a:lnTo>
                <a:cubicBezTo>
                  <a:pt x="3033041" y="2207297"/>
                  <a:pt x="3029580" y="2206708"/>
                  <a:pt x="3027077" y="2208475"/>
                </a:cubicBezTo>
                <a:cubicBezTo>
                  <a:pt x="3024574" y="2210242"/>
                  <a:pt x="3023985" y="2213702"/>
                  <a:pt x="3025752" y="2216205"/>
                </a:cubicBezTo>
                <a:lnTo>
                  <a:pt x="3053066" y="2254858"/>
                </a:lnTo>
                <a:cubicBezTo>
                  <a:pt x="3054170" y="2256404"/>
                  <a:pt x="3055864" y="2257214"/>
                  <a:pt x="3057631" y="2257214"/>
                </a:cubicBezTo>
                <a:cubicBezTo>
                  <a:pt x="3058588" y="2257214"/>
                  <a:pt x="3059692" y="2256919"/>
                  <a:pt x="3060723" y="2256183"/>
                </a:cubicBezTo>
                <a:close/>
                <a:moveTo>
                  <a:pt x="3032672" y="2217973"/>
                </a:moveTo>
                <a:cubicBezTo>
                  <a:pt x="3035470" y="2216647"/>
                  <a:pt x="3036574" y="2213261"/>
                  <a:pt x="3035249" y="2210537"/>
                </a:cubicBezTo>
                <a:lnTo>
                  <a:pt x="2994757" y="2127784"/>
                </a:lnTo>
                <a:cubicBezTo>
                  <a:pt x="2993431" y="2124986"/>
                  <a:pt x="2990045" y="2123882"/>
                  <a:pt x="2987321" y="2125207"/>
                </a:cubicBezTo>
                <a:cubicBezTo>
                  <a:pt x="2984523" y="2126532"/>
                  <a:pt x="2983419" y="2129919"/>
                  <a:pt x="2984744" y="2132643"/>
                </a:cubicBezTo>
                <a:lnTo>
                  <a:pt x="3025236" y="2215396"/>
                </a:lnTo>
                <a:cubicBezTo>
                  <a:pt x="3026194" y="2217383"/>
                  <a:pt x="3028181" y="2218561"/>
                  <a:pt x="3030243" y="2218488"/>
                </a:cubicBezTo>
                <a:cubicBezTo>
                  <a:pt x="3031053" y="2218561"/>
                  <a:pt x="3031863" y="2218414"/>
                  <a:pt x="3032672" y="2217973"/>
                </a:cubicBezTo>
                <a:close/>
                <a:moveTo>
                  <a:pt x="2994167" y="2133600"/>
                </a:moveTo>
                <a:cubicBezTo>
                  <a:pt x="2996008" y="2131097"/>
                  <a:pt x="2995493" y="2127637"/>
                  <a:pt x="2992989" y="2125796"/>
                </a:cubicBezTo>
                <a:lnTo>
                  <a:pt x="2876076" y="2038921"/>
                </a:lnTo>
                <a:cubicBezTo>
                  <a:pt x="2873646" y="2037080"/>
                  <a:pt x="2870112" y="2037596"/>
                  <a:pt x="2868272" y="2040099"/>
                </a:cubicBezTo>
                <a:cubicBezTo>
                  <a:pt x="2866431" y="2042602"/>
                  <a:pt x="2866947" y="2046062"/>
                  <a:pt x="2869450" y="2047903"/>
                </a:cubicBezTo>
                <a:lnTo>
                  <a:pt x="2986363" y="2134778"/>
                </a:lnTo>
                <a:cubicBezTo>
                  <a:pt x="2987394" y="2135514"/>
                  <a:pt x="2988572" y="2135883"/>
                  <a:pt x="2989750" y="2135883"/>
                </a:cubicBezTo>
                <a:cubicBezTo>
                  <a:pt x="2991370" y="2135809"/>
                  <a:pt x="2993063" y="2135073"/>
                  <a:pt x="2994167" y="2133600"/>
                </a:cubicBezTo>
                <a:close/>
                <a:moveTo>
                  <a:pt x="2878211" y="2044369"/>
                </a:moveTo>
                <a:cubicBezTo>
                  <a:pt x="2878726" y="2041350"/>
                  <a:pt x="2876665" y="2038479"/>
                  <a:pt x="2873646" y="2037964"/>
                </a:cubicBezTo>
                <a:lnTo>
                  <a:pt x="2745763" y="2016024"/>
                </a:lnTo>
                <a:cubicBezTo>
                  <a:pt x="2742744" y="2015582"/>
                  <a:pt x="2739873" y="2017570"/>
                  <a:pt x="2739358" y="2020589"/>
                </a:cubicBezTo>
                <a:cubicBezTo>
                  <a:pt x="2738842" y="2023607"/>
                  <a:pt x="2740904" y="2026479"/>
                  <a:pt x="2743922" y="2026994"/>
                </a:cubicBezTo>
                <a:lnTo>
                  <a:pt x="2871806" y="2048933"/>
                </a:lnTo>
                <a:cubicBezTo>
                  <a:pt x="2872100" y="2049007"/>
                  <a:pt x="2872468" y="2049007"/>
                  <a:pt x="2872763" y="2049007"/>
                </a:cubicBezTo>
                <a:cubicBezTo>
                  <a:pt x="2875413" y="2049007"/>
                  <a:pt x="2877769" y="2047093"/>
                  <a:pt x="2878211" y="2044369"/>
                </a:cubicBezTo>
                <a:close/>
                <a:moveTo>
                  <a:pt x="2750401" y="2022356"/>
                </a:moveTo>
                <a:cubicBezTo>
                  <a:pt x="2750917" y="2019337"/>
                  <a:pt x="2748855" y="2016466"/>
                  <a:pt x="2745837" y="2015950"/>
                </a:cubicBezTo>
                <a:lnTo>
                  <a:pt x="2741125" y="2015140"/>
                </a:lnTo>
                <a:cubicBezTo>
                  <a:pt x="2738033" y="2014699"/>
                  <a:pt x="2735235" y="2016687"/>
                  <a:pt x="2734719" y="2019705"/>
                </a:cubicBezTo>
                <a:cubicBezTo>
                  <a:pt x="2734204" y="2022724"/>
                  <a:pt x="2736265" y="2025595"/>
                  <a:pt x="2739284" y="2026110"/>
                </a:cubicBezTo>
                <a:lnTo>
                  <a:pt x="2743996" y="2026920"/>
                </a:lnTo>
                <a:cubicBezTo>
                  <a:pt x="2744364" y="2026994"/>
                  <a:pt x="2744659" y="2026994"/>
                  <a:pt x="2744953" y="2026994"/>
                </a:cubicBezTo>
                <a:cubicBezTo>
                  <a:pt x="2747603" y="2026994"/>
                  <a:pt x="2749959" y="2025080"/>
                  <a:pt x="2750401" y="2022356"/>
                </a:cubicBezTo>
                <a:close/>
                <a:moveTo>
                  <a:pt x="2745468" y="2022356"/>
                </a:moveTo>
                <a:cubicBezTo>
                  <a:pt x="2746425" y="2019411"/>
                  <a:pt x="2744806" y="2016318"/>
                  <a:pt x="2741861" y="2015361"/>
                </a:cubicBezTo>
                <a:lnTo>
                  <a:pt x="2666986" y="1991287"/>
                </a:lnTo>
                <a:cubicBezTo>
                  <a:pt x="2664041" y="1990329"/>
                  <a:pt x="2660949" y="1991949"/>
                  <a:pt x="2659992" y="1994894"/>
                </a:cubicBezTo>
                <a:cubicBezTo>
                  <a:pt x="2659035" y="1997839"/>
                  <a:pt x="2660655" y="2000931"/>
                  <a:pt x="2663599" y="2001888"/>
                </a:cubicBezTo>
                <a:lnTo>
                  <a:pt x="2738474" y="2025963"/>
                </a:lnTo>
                <a:cubicBezTo>
                  <a:pt x="2739063" y="2026184"/>
                  <a:pt x="2739652" y="2026258"/>
                  <a:pt x="2740241" y="2026258"/>
                </a:cubicBezTo>
                <a:cubicBezTo>
                  <a:pt x="2742597" y="2026184"/>
                  <a:pt x="2744732" y="2024712"/>
                  <a:pt x="2745468" y="2022356"/>
                </a:cubicBezTo>
                <a:close/>
                <a:moveTo>
                  <a:pt x="2661612" y="2003140"/>
                </a:moveTo>
                <a:lnTo>
                  <a:pt x="2666544" y="2001962"/>
                </a:lnTo>
                <a:cubicBezTo>
                  <a:pt x="2669563" y="2001299"/>
                  <a:pt x="2671403" y="1998281"/>
                  <a:pt x="2670741" y="1995262"/>
                </a:cubicBezTo>
                <a:cubicBezTo>
                  <a:pt x="2670078" y="1992317"/>
                  <a:pt x="2667207" y="1990403"/>
                  <a:pt x="2664041" y="1991066"/>
                </a:cubicBezTo>
                <a:lnTo>
                  <a:pt x="2659108" y="1992244"/>
                </a:lnTo>
                <a:cubicBezTo>
                  <a:pt x="2656090" y="1992906"/>
                  <a:pt x="2654249" y="1995925"/>
                  <a:pt x="2654912" y="1998943"/>
                </a:cubicBezTo>
                <a:cubicBezTo>
                  <a:pt x="2655501" y="2001520"/>
                  <a:pt x="2657857" y="2003287"/>
                  <a:pt x="2660360" y="2003287"/>
                </a:cubicBezTo>
                <a:cubicBezTo>
                  <a:pt x="2660802" y="2003287"/>
                  <a:pt x="2661243" y="2003214"/>
                  <a:pt x="2661612" y="2003140"/>
                </a:cubicBezTo>
                <a:close/>
                <a:moveTo>
                  <a:pt x="2665366" y="2000048"/>
                </a:moveTo>
                <a:cubicBezTo>
                  <a:pt x="2666692" y="1997250"/>
                  <a:pt x="2665514" y="1993937"/>
                  <a:pt x="2662716" y="1992612"/>
                </a:cubicBezTo>
                <a:lnTo>
                  <a:pt x="2610223" y="1967654"/>
                </a:lnTo>
                <a:cubicBezTo>
                  <a:pt x="2607425" y="1966328"/>
                  <a:pt x="2604112" y="1967506"/>
                  <a:pt x="2602787" y="1970304"/>
                </a:cubicBezTo>
                <a:cubicBezTo>
                  <a:pt x="2601461" y="1973102"/>
                  <a:pt x="2602639" y="1976415"/>
                  <a:pt x="2605437" y="1977740"/>
                </a:cubicBezTo>
                <a:lnTo>
                  <a:pt x="2657930" y="2002698"/>
                </a:lnTo>
                <a:cubicBezTo>
                  <a:pt x="2658740" y="2003066"/>
                  <a:pt x="2659550" y="2003214"/>
                  <a:pt x="2660360" y="2003214"/>
                </a:cubicBezTo>
                <a:cubicBezTo>
                  <a:pt x="2662495" y="2003214"/>
                  <a:pt x="2664409" y="2002109"/>
                  <a:pt x="2665366" y="2000048"/>
                </a:cubicBezTo>
                <a:close/>
                <a:moveTo>
                  <a:pt x="2613020" y="1974869"/>
                </a:moveTo>
                <a:cubicBezTo>
                  <a:pt x="2614198" y="1971997"/>
                  <a:pt x="2612873" y="1968758"/>
                  <a:pt x="2610002" y="1967580"/>
                </a:cubicBezTo>
                <a:lnTo>
                  <a:pt x="2595793" y="1961690"/>
                </a:lnTo>
                <a:cubicBezTo>
                  <a:pt x="2592995" y="1960512"/>
                  <a:pt x="2589682" y="1961837"/>
                  <a:pt x="2588504" y="1964709"/>
                </a:cubicBezTo>
                <a:cubicBezTo>
                  <a:pt x="2587326" y="1967580"/>
                  <a:pt x="2588651" y="1970819"/>
                  <a:pt x="2591522" y="1971997"/>
                </a:cubicBezTo>
                <a:lnTo>
                  <a:pt x="2605732" y="1977887"/>
                </a:lnTo>
                <a:cubicBezTo>
                  <a:pt x="2606468" y="1978182"/>
                  <a:pt x="2607204" y="1978329"/>
                  <a:pt x="2607940" y="1978329"/>
                </a:cubicBezTo>
                <a:cubicBezTo>
                  <a:pt x="2610075" y="1978255"/>
                  <a:pt x="2612137" y="1977004"/>
                  <a:pt x="2613020" y="1974869"/>
                </a:cubicBezTo>
                <a:close/>
                <a:moveTo>
                  <a:pt x="2598885" y="1968758"/>
                </a:moveTo>
                <a:cubicBezTo>
                  <a:pt x="2599989" y="1965887"/>
                  <a:pt x="2598443" y="1962647"/>
                  <a:pt x="2595572" y="1961616"/>
                </a:cubicBezTo>
                <a:lnTo>
                  <a:pt x="2592038" y="1960291"/>
                </a:lnTo>
                <a:cubicBezTo>
                  <a:pt x="2589166" y="1959187"/>
                  <a:pt x="2585927" y="1960733"/>
                  <a:pt x="2584896" y="1963604"/>
                </a:cubicBezTo>
                <a:cubicBezTo>
                  <a:pt x="2583792" y="1966476"/>
                  <a:pt x="2585338" y="1969715"/>
                  <a:pt x="2588209" y="1970746"/>
                </a:cubicBezTo>
                <a:lnTo>
                  <a:pt x="2591743" y="1972071"/>
                </a:lnTo>
                <a:cubicBezTo>
                  <a:pt x="2592406" y="1972292"/>
                  <a:pt x="2593068" y="1972439"/>
                  <a:pt x="2593731" y="1972439"/>
                </a:cubicBezTo>
                <a:cubicBezTo>
                  <a:pt x="2596013" y="1972365"/>
                  <a:pt x="2598075" y="1970967"/>
                  <a:pt x="2598885" y="1968758"/>
                </a:cubicBezTo>
                <a:close/>
                <a:moveTo>
                  <a:pt x="2594394" y="1969200"/>
                </a:moveTo>
                <a:cubicBezTo>
                  <a:pt x="2596381" y="1966844"/>
                  <a:pt x="2596087" y="1963310"/>
                  <a:pt x="2593805" y="1961322"/>
                </a:cubicBezTo>
                <a:lnTo>
                  <a:pt x="2586295" y="1954917"/>
                </a:lnTo>
                <a:cubicBezTo>
                  <a:pt x="2583939" y="1952929"/>
                  <a:pt x="2580479" y="1953223"/>
                  <a:pt x="2578417" y="1955506"/>
                </a:cubicBezTo>
                <a:cubicBezTo>
                  <a:pt x="2576430" y="1957862"/>
                  <a:pt x="2576724" y="1961396"/>
                  <a:pt x="2579006" y="1963383"/>
                </a:cubicBezTo>
                <a:lnTo>
                  <a:pt x="2586516" y="1969789"/>
                </a:lnTo>
                <a:cubicBezTo>
                  <a:pt x="2587547" y="1970672"/>
                  <a:pt x="2588872" y="1971114"/>
                  <a:pt x="2590197" y="1971114"/>
                </a:cubicBezTo>
                <a:cubicBezTo>
                  <a:pt x="2591743" y="1971114"/>
                  <a:pt x="2593289" y="1970451"/>
                  <a:pt x="2594394" y="1969200"/>
                </a:cubicBezTo>
                <a:close/>
                <a:moveTo>
                  <a:pt x="2587915" y="1961027"/>
                </a:moveTo>
                <a:cubicBezTo>
                  <a:pt x="2588946" y="1958156"/>
                  <a:pt x="2587399" y="1954917"/>
                  <a:pt x="2584528" y="1953886"/>
                </a:cubicBezTo>
                <a:lnTo>
                  <a:pt x="2540207" y="1938204"/>
                </a:lnTo>
                <a:cubicBezTo>
                  <a:pt x="2537336" y="1937174"/>
                  <a:pt x="2534096" y="1938720"/>
                  <a:pt x="2533065" y="1941591"/>
                </a:cubicBezTo>
                <a:cubicBezTo>
                  <a:pt x="2532035" y="1944462"/>
                  <a:pt x="2533581" y="1947702"/>
                  <a:pt x="2536452" y="1948732"/>
                </a:cubicBezTo>
                <a:lnTo>
                  <a:pt x="2580773" y="1964414"/>
                </a:lnTo>
                <a:cubicBezTo>
                  <a:pt x="2581362" y="1964635"/>
                  <a:pt x="2582025" y="1964709"/>
                  <a:pt x="2582688" y="1964709"/>
                </a:cubicBezTo>
                <a:cubicBezTo>
                  <a:pt x="2585043" y="1964709"/>
                  <a:pt x="2587178" y="1963310"/>
                  <a:pt x="2587915" y="1961027"/>
                </a:cubicBezTo>
                <a:close/>
                <a:moveTo>
                  <a:pt x="2543667" y="1945198"/>
                </a:moveTo>
                <a:cubicBezTo>
                  <a:pt x="2544624" y="1942254"/>
                  <a:pt x="2543078" y="1939088"/>
                  <a:pt x="2540133" y="1938131"/>
                </a:cubicBezTo>
                <a:lnTo>
                  <a:pt x="2519224" y="1931063"/>
                </a:lnTo>
                <a:cubicBezTo>
                  <a:pt x="2516353" y="1930106"/>
                  <a:pt x="2513114" y="1931652"/>
                  <a:pt x="2512156" y="1934597"/>
                </a:cubicBezTo>
                <a:cubicBezTo>
                  <a:pt x="2511199" y="1937542"/>
                  <a:pt x="2512746" y="1940708"/>
                  <a:pt x="2515690" y="1941665"/>
                </a:cubicBezTo>
                <a:lnTo>
                  <a:pt x="2536599" y="1948732"/>
                </a:lnTo>
                <a:cubicBezTo>
                  <a:pt x="2537188" y="1948953"/>
                  <a:pt x="2537851" y="1949027"/>
                  <a:pt x="2538440" y="1949027"/>
                </a:cubicBezTo>
                <a:cubicBezTo>
                  <a:pt x="2540722" y="1949027"/>
                  <a:pt x="2542857" y="1947554"/>
                  <a:pt x="2543667" y="1945198"/>
                </a:cubicBezTo>
                <a:close/>
                <a:moveTo>
                  <a:pt x="10513819" y="3195909"/>
                </a:moveTo>
                <a:lnTo>
                  <a:pt x="10578534" y="3147245"/>
                </a:lnTo>
                <a:cubicBezTo>
                  <a:pt x="10580964" y="3145404"/>
                  <a:pt x="10581479" y="3141870"/>
                  <a:pt x="10579638" y="3139441"/>
                </a:cubicBezTo>
                <a:cubicBezTo>
                  <a:pt x="10577797" y="3137011"/>
                  <a:pt x="10574264" y="3136495"/>
                  <a:pt x="10571834" y="3138336"/>
                </a:cubicBezTo>
                <a:lnTo>
                  <a:pt x="10507046" y="3187001"/>
                </a:lnTo>
                <a:cubicBezTo>
                  <a:pt x="10504616" y="3188842"/>
                  <a:pt x="10504101" y="3192375"/>
                  <a:pt x="10505941" y="3194805"/>
                </a:cubicBezTo>
                <a:cubicBezTo>
                  <a:pt x="10507046" y="3196278"/>
                  <a:pt x="10508739" y="3197014"/>
                  <a:pt x="10510432" y="3197014"/>
                </a:cubicBezTo>
                <a:cubicBezTo>
                  <a:pt x="10511610" y="3197014"/>
                  <a:pt x="10512789" y="3196646"/>
                  <a:pt x="10513819" y="3195909"/>
                </a:cubicBezTo>
                <a:close/>
                <a:moveTo>
                  <a:pt x="10461546" y="3226537"/>
                </a:moveTo>
                <a:lnTo>
                  <a:pt x="10513303" y="3196204"/>
                </a:lnTo>
                <a:cubicBezTo>
                  <a:pt x="10515954" y="3194658"/>
                  <a:pt x="10516837" y="3191198"/>
                  <a:pt x="10515291" y="3188547"/>
                </a:cubicBezTo>
                <a:cubicBezTo>
                  <a:pt x="10513746" y="3185897"/>
                  <a:pt x="10510285" y="3185013"/>
                  <a:pt x="10507634" y="3186559"/>
                </a:cubicBezTo>
                <a:lnTo>
                  <a:pt x="10455878" y="3216892"/>
                </a:lnTo>
                <a:cubicBezTo>
                  <a:pt x="10453227" y="3218438"/>
                  <a:pt x="10452343" y="3221898"/>
                  <a:pt x="10453890" y="3224549"/>
                </a:cubicBezTo>
                <a:cubicBezTo>
                  <a:pt x="10454921" y="3226316"/>
                  <a:pt x="10456835" y="3227346"/>
                  <a:pt x="10458748" y="3227273"/>
                </a:cubicBezTo>
                <a:cubicBezTo>
                  <a:pt x="10459706" y="3227273"/>
                  <a:pt x="10460663" y="3227052"/>
                  <a:pt x="10461546" y="3226537"/>
                </a:cubicBezTo>
                <a:close/>
                <a:moveTo>
                  <a:pt x="10430625" y="3244648"/>
                </a:moveTo>
                <a:lnTo>
                  <a:pt x="10461546" y="3226537"/>
                </a:lnTo>
                <a:cubicBezTo>
                  <a:pt x="10464197" y="3224991"/>
                  <a:pt x="10465081" y="3221604"/>
                  <a:pt x="10463534" y="3218880"/>
                </a:cubicBezTo>
                <a:cubicBezTo>
                  <a:pt x="10461988" y="3216229"/>
                  <a:pt x="10458528" y="3215346"/>
                  <a:pt x="10455878" y="3216892"/>
                </a:cubicBezTo>
                <a:lnTo>
                  <a:pt x="10424956" y="3235003"/>
                </a:lnTo>
                <a:cubicBezTo>
                  <a:pt x="10422305" y="3236549"/>
                  <a:pt x="10421422" y="3239936"/>
                  <a:pt x="10422968" y="3242660"/>
                </a:cubicBezTo>
                <a:cubicBezTo>
                  <a:pt x="10423999" y="3244427"/>
                  <a:pt x="10425913" y="3245458"/>
                  <a:pt x="10427827" y="3245384"/>
                </a:cubicBezTo>
                <a:cubicBezTo>
                  <a:pt x="10428784" y="3245458"/>
                  <a:pt x="10429741" y="3245163"/>
                  <a:pt x="10430625" y="3244648"/>
                </a:cubicBezTo>
                <a:close/>
                <a:moveTo>
                  <a:pt x="5457379" y="2673774"/>
                </a:moveTo>
                <a:cubicBezTo>
                  <a:pt x="5457968" y="2670755"/>
                  <a:pt x="5455906" y="2667810"/>
                  <a:pt x="5452888" y="2667295"/>
                </a:cubicBezTo>
                <a:lnTo>
                  <a:pt x="5373448" y="2652423"/>
                </a:lnTo>
                <a:cubicBezTo>
                  <a:pt x="5370430" y="2651908"/>
                  <a:pt x="5367485" y="2653822"/>
                  <a:pt x="5366969" y="2656914"/>
                </a:cubicBezTo>
                <a:cubicBezTo>
                  <a:pt x="5366381" y="2659933"/>
                  <a:pt x="5368442" y="2662877"/>
                  <a:pt x="5371461" y="2663393"/>
                </a:cubicBezTo>
                <a:lnTo>
                  <a:pt x="5450900" y="2678265"/>
                </a:lnTo>
                <a:cubicBezTo>
                  <a:pt x="5451268" y="2678338"/>
                  <a:pt x="5451636" y="2678338"/>
                  <a:pt x="5452004" y="2678338"/>
                </a:cubicBezTo>
                <a:cubicBezTo>
                  <a:pt x="5454581" y="2678338"/>
                  <a:pt x="5456863" y="2676424"/>
                  <a:pt x="5457379" y="2673774"/>
                </a:cubicBezTo>
                <a:close/>
                <a:moveTo>
                  <a:pt x="5208238" y="2666411"/>
                </a:moveTo>
                <a:lnTo>
                  <a:pt x="5372565" y="2663466"/>
                </a:lnTo>
                <a:cubicBezTo>
                  <a:pt x="5375657" y="2663393"/>
                  <a:pt x="5378086" y="2660890"/>
                  <a:pt x="5378013" y="2657797"/>
                </a:cubicBezTo>
                <a:cubicBezTo>
                  <a:pt x="5377939" y="2654705"/>
                  <a:pt x="5374921" y="2652202"/>
                  <a:pt x="5372344" y="2652349"/>
                </a:cubicBezTo>
                <a:lnTo>
                  <a:pt x="5208017" y="2655294"/>
                </a:lnTo>
                <a:cubicBezTo>
                  <a:pt x="5204925" y="2655368"/>
                  <a:pt x="5202495" y="2657871"/>
                  <a:pt x="5202569" y="2660963"/>
                </a:cubicBezTo>
                <a:cubicBezTo>
                  <a:pt x="5202643" y="2663982"/>
                  <a:pt x="5205146" y="2666485"/>
                  <a:pt x="5208238" y="2666411"/>
                </a:cubicBezTo>
                <a:cubicBezTo>
                  <a:pt x="5208164" y="2666411"/>
                  <a:pt x="5208238" y="2666411"/>
                  <a:pt x="5208238" y="2666411"/>
                </a:cubicBezTo>
                <a:close/>
                <a:moveTo>
                  <a:pt x="5046120" y="2699468"/>
                </a:moveTo>
                <a:lnTo>
                  <a:pt x="5209195" y="2666338"/>
                </a:lnTo>
                <a:cubicBezTo>
                  <a:pt x="5212214" y="2665749"/>
                  <a:pt x="5214201" y="2662804"/>
                  <a:pt x="5213539" y="2659785"/>
                </a:cubicBezTo>
                <a:cubicBezTo>
                  <a:pt x="5212950" y="2656767"/>
                  <a:pt x="5209931" y="2654779"/>
                  <a:pt x="5206986" y="2655441"/>
                </a:cubicBezTo>
                <a:lnTo>
                  <a:pt x="5043911" y="2688572"/>
                </a:lnTo>
                <a:cubicBezTo>
                  <a:pt x="5040892" y="2689161"/>
                  <a:pt x="5038904" y="2692106"/>
                  <a:pt x="5039567" y="2695124"/>
                </a:cubicBezTo>
                <a:cubicBezTo>
                  <a:pt x="5040082" y="2697775"/>
                  <a:pt x="5042438" y="2699615"/>
                  <a:pt x="5045089" y="2699615"/>
                </a:cubicBezTo>
                <a:cubicBezTo>
                  <a:pt x="5045457" y="2699542"/>
                  <a:pt x="5045752" y="2699542"/>
                  <a:pt x="5046120" y="2699468"/>
                </a:cubicBezTo>
                <a:close/>
                <a:moveTo>
                  <a:pt x="5050095" y="2696376"/>
                </a:moveTo>
                <a:cubicBezTo>
                  <a:pt x="5051420" y="2693578"/>
                  <a:pt x="5050169" y="2690265"/>
                  <a:pt x="5047445" y="2688940"/>
                </a:cubicBezTo>
                <a:lnTo>
                  <a:pt x="5001578" y="2667442"/>
                </a:lnTo>
                <a:cubicBezTo>
                  <a:pt x="4998780" y="2666117"/>
                  <a:pt x="4995467" y="2667368"/>
                  <a:pt x="4994142" y="2670093"/>
                </a:cubicBezTo>
                <a:cubicBezTo>
                  <a:pt x="4992817" y="2672890"/>
                  <a:pt x="4994068" y="2676203"/>
                  <a:pt x="4996792" y="2677528"/>
                </a:cubicBezTo>
                <a:lnTo>
                  <a:pt x="5042659" y="2699026"/>
                </a:lnTo>
                <a:cubicBezTo>
                  <a:pt x="5043469" y="2699395"/>
                  <a:pt x="5044279" y="2699542"/>
                  <a:pt x="5045089" y="2699542"/>
                </a:cubicBezTo>
                <a:cubicBezTo>
                  <a:pt x="5047150" y="2699542"/>
                  <a:pt x="5049138" y="2698364"/>
                  <a:pt x="5050095" y="2696376"/>
                </a:cubicBezTo>
                <a:close/>
                <a:moveTo>
                  <a:pt x="5004228" y="2674731"/>
                </a:moveTo>
                <a:cubicBezTo>
                  <a:pt x="5005479" y="2671933"/>
                  <a:pt x="5004228" y="2668620"/>
                  <a:pt x="5001430" y="2667368"/>
                </a:cubicBezTo>
                <a:lnTo>
                  <a:pt x="4945845" y="2642410"/>
                </a:lnTo>
                <a:cubicBezTo>
                  <a:pt x="4943047" y="2641159"/>
                  <a:pt x="4939734" y="2642410"/>
                  <a:pt x="4938483" y="2645208"/>
                </a:cubicBezTo>
                <a:cubicBezTo>
                  <a:pt x="4937231" y="2648006"/>
                  <a:pt x="4938483" y="2651319"/>
                  <a:pt x="4941280" y="2652570"/>
                </a:cubicBezTo>
                <a:lnTo>
                  <a:pt x="4996866" y="2677528"/>
                </a:lnTo>
                <a:cubicBezTo>
                  <a:pt x="4997602" y="2677823"/>
                  <a:pt x="4998412" y="2678044"/>
                  <a:pt x="4999222" y="2678044"/>
                </a:cubicBezTo>
                <a:cubicBezTo>
                  <a:pt x="5001283" y="2678044"/>
                  <a:pt x="5003345" y="2676792"/>
                  <a:pt x="5004228" y="2674731"/>
                </a:cubicBezTo>
                <a:close/>
                <a:moveTo>
                  <a:pt x="4788807" y="2714119"/>
                </a:moveTo>
                <a:lnTo>
                  <a:pt x="4945550" y="2652717"/>
                </a:lnTo>
                <a:cubicBezTo>
                  <a:pt x="4948422" y="2651613"/>
                  <a:pt x="4949820" y="2648374"/>
                  <a:pt x="4948716" y="2645502"/>
                </a:cubicBezTo>
                <a:cubicBezTo>
                  <a:pt x="4947612" y="2642631"/>
                  <a:pt x="4944372" y="2641232"/>
                  <a:pt x="4941501" y="2642337"/>
                </a:cubicBezTo>
                <a:lnTo>
                  <a:pt x="4784757" y="2703738"/>
                </a:lnTo>
                <a:cubicBezTo>
                  <a:pt x="4781886" y="2704843"/>
                  <a:pt x="4780487" y="2708082"/>
                  <a:pt x="4781592" y="2710953"/>
                </a:cubicBezTo>
                <a:cubicBezTo>
                  <a:pt x="4782475" y="2713162"/>
                  <a:pt x="4784610" y="2714487"/>
                  <a:pt x="4786819" y="2714487"/>
                </a:cubicBezTo>
                <a:cubicBezTo>
                  <a:pt x="4787481" y="2714487"/>
                  <a:pt x="4788144" y="2714414"/>
                  <a:pt x="4788807" y="2714119"/>
                </a:cubicBezTo>
                <a:close/>
                <a:moveTo>
                  <a:pt x="4791899" y="2711174"/>
                </a:moveTo>
                <a:cubicBezTo>
                  <a:pt x="4793150" y="2708377"/>
                  <a:pt x="4791899" y="2705064"/>
                  <a:pt x="4789027" y="2703812"/>
                </a:cubicBezTo>
                <a:lnTo>
                  <a:pt x="4730571" y="2678044"/>
                </a:lnTo>
                <a:cubicBezTo>
                  <a:pt x="4727773" y="2676792"/>
                  <a:pt x="4724460" y="2678044"/>
                  <a:pt x="4723208" y="2680915"/>
                </a:cubicBezTo>
                <a:cubicBezTo>
                  <a:pt x="4721957" y="2683713"/>
                  <a:pt x="4723208" y="2687026"/>
                  <a:pt x="4726079" y="2688278"/>
                </a:cubicBezTo>
                <a:lnTo>
                  <a:pt x="4784536" y="2714046"/>
                </a:lnTo>
                <a:cubicBezTo>
                  <a:pt x="4785273" y="2714340"/>
                  <a:pt x="4786082" y="2714561"/>
                  <a:pt x="4786819" y="2714487"/>
                </a:cubicBezTo>
                <a:cubicBezTo>
                  <a:pt x="4788954" y="2714487"/>
                  <a:pt x="4791015" y="2713236"/>
                  <a:pt x="4791899" y="2711174"/>
                </a:cubicBezTo>
                <a:close/>
                <a:moveTo>
                  <a:pt x="4591128" y="2772355"/>
                </a:moveTo>
                <a:lnTo>
                  <a:pt x="4731233" y="2687909"/>
                </a:lnTo>
                <a:cubicBezTo>
                  <a:pt x="4733883" y="2686290"/>
                  <a:pt x="4734694" y="2682903"/>
                  <a:pt x="4733147" y="2680252"/>
                </a:cubicBezTo>
                <a:cubicBezTo>
                  <a:pt x="4731527" y="2677602"/>
                  <a:pt x="4728141" y="2676792"/>
                  <a:pt x="4725491" y="2678338"/>
                </a:cubicBezTo>
                <a:lnTo>
                  <a:pt x="4585386" y="2762784"/>
                </a:lnTo>
                <a:cubicBezTo>
                  <a:pt x="4582735" y="2764404"/>
                  <a:pt x="4581926" y="2767791"/>
                  <a:pt x="4583471" y="2770441"/>
                </a:cubicBezTo>
                <a:cubicBezTo>
                  <a:pt x="4584502" y="2772208"/>
                  <a:pt x="4586416" y="2773165"/>
                  <a:pt x="4588257" y="2773165"/>
                </a:cubicBezTo>
                <a:cubicBezTo>
                  <a:pt x="4589288" y="2773165"/>
                  <a:pt x="4590245" y="2772871"/>
                  <a:pt x="4591128" y="2772355"/>
                </a:cubicBezTo>
                <a:close/>
                <a:moveTo>
                  <a:pt x="4477896" y="2875060"/>
                </a:moveTo>
                <a:lnTo>
                  <a:pt x="4592012" y="2771766"/>
                </a:lnTo>
                <a:cubicBezTo>
                  <a:pt x="4594294" y="2769705"/>
                  <a:pt x="4594441" y="2766171"/>
                  <a:pt x="4592380" y="2763889"/>
                </a:cubicBezTo>
                <a:cubicBezTo>
                  <a:pt x="4590318" y="2761606"/>
                  <a:pt x="4586784" y="2761459"/>
                  <a:pt x="4584502" y="2763520"/>
                </a:cubicBezTo>
                <a:lnTo>
                  <a:pt x="4470386" y="2866814"/>
                </a:lnTo>
                <a:cubicBezTo>
                  <a:pt x="4468104" y="2868875"/>
                  <a:pt x="4467957" y="2872409"/>
                  <a:pt x="4470018" y="2874691"/>
                </a:cubicBezTo>
                <a:cubicBezTo>
                  <a:pt x="4471122" y="2875943"/>
                  <a:pt x="4472669" y="2876532"/>
                  <a:pt x="4474215" y="2876532"/>
                </a:cubicBezTo>
                <a:cubicBezTo>
                  <a:pt x="4475540" y="2876458"/>
                  <a:pt x="4476865" y="2876017"/>
                  <a:pt x="4477896" y="2875060"/>
                </a:cubicBezTo>
                <a:close/>
                <a:moveTo>
                  <a:pt x="4392566" y="2994918"/>
                </a:moveTo>
                <a:lnTo>
                  <a:pt x="4478706" y="2874176"/>
                </a:lnTo>
                <a:cubicBezTo>
                  <a:pt x="4480473" y="2871673"/>
                  <a:pt x="4479883" y="2868212"/>
                  <a:pt x="4477381" y="2866372"/>
                </a:cubicBezTo>
                <a:cubicBezTo>
                  <a:pt x="4474951" y="2864605"/>
                  <a:pt x="4471417" y="2865120"/>
                  <a:pt x="4469576" y="2867697"/>
                </a:cubicBezTo>
                <a:lnTo>
                  <a:pt x="4383437" y="2988439"/>
                </a:lnTo>
                <a:cubicBezTo>
                  <a:pt x="4381670" y="2990942"/>
                  <a:pt x="4382259" y="2994403"/>
                  <a:pt x="4384762" y="2996243"/>
                </a:cubicBezTo>
                <a:cubicBezTo>
                  <a:pt x="4385720" y="2996980"/>
                  <a:pt x="4386897" y="2997274"/>
                  <a:pt x="4388002" y="2997274"/>
                </a:cubicBezTo>
                <a:cubicBezTo>
                  <a:pt x="4389769" y="2997200"/>
                  <a:pt x="4391536" y="2996390"/>
                  <a:pt x="4392566" y="2994918"/>
                </a:cubicBezTo>
                <a:close/>
                <a:moveTo>
                  <a:pt x="4336907" y="3130458"/>
                </a:moveTo>
                <a:lnTo>
                  <a:pt x="4393229" y="2993740"/>
                </a:lnTo>
                <a:cubicBezTo>
                  <a:pt x="4394407" y="2990869"/>
                  <a:pt x="4393008" y="2987629"/>
                  <a:pt x="4390210" y="2986452"/>
                </a:cubicBezTo>
                <a:cubicBezTo>
                  <a:pt x="4387413" y="2985274"/>
                  <a:pt x="4384100" y="2986672"/>
                  <a:pt x="4382922" y="2989470"/>
                </a:cubicBezTo>
                <a:lnTo>
                  <a:pt x="4326600" y="3126188"/>
                </a:lnTo>
                <a:cubicBezTo>
                  <a:pt x="4325422" y="3129060"/>
                  <a:pt x="4326821" y="3132299"/>
                  <a:pt x="4329619" y="3133477"/>
                </a:cubicBezTo>
                <a:cubicBezTo>
                  <a:pt x="4330281" y="3133771"/>
                  <a:pt x="4331091" y="3133919"/>
                  <a:pt x="4331754" y="3133919"/>
                </a:cubicBezTo>
                <a:cubicBezTo>
                  <a:pt x="4333962" y="3133919"/>
                  <a:pt x="4336024" y="3132593"/>
                  <a:pt x="4336907" y="3130458"/>
                </a:cubicBezTo>
                <a:close/>
                <a:moveTo>
                  <a:pt x="4312612" y="3280576"/>
                </a:moveTo>
                <a:lnTo>
                  <a:pt x="4337275" y="3129207"/>
                </a:lnTo>
                <a:cubicBezTo>
                  <a:pt x="4337791" y="3126188"/>
                  <a:pt x="4335730" y="3123317"/>
                  <a:pt x="4332637" y="3122802"/>
                </a:cubicBezTo>
                <a:cubicBezTo>
                  <a:pt x="4329692" y="3122360"/>
                  <a:pt x="4326747" y="3124348"/>
                  <a:pt x="4326232" y="3127440"/>
                </a:cubicBezTo>
                <a:lnTo>
                  <a:pt x="4301568" y="3278809"/>
                </a:lnTo>
                <a:cubicBezTo>
                  <a:pt x="4301053" y="3281828"/>
                  <a:pt x="4303114" y="3284699"/>
                  <a:pt x="4306207" y="3285214"/>
                </a:cubicBezTo>
                <a:cubicBezTo>
                  <a:pt x="4306501" y="3285288"/>
                  <a:pt x="4306869" y="3285288"/>
                  <a:pt x="4307164" y="3285288"/>
                </a:cubicBezTo>
                <a:cubicBezTo>
                  <a:pt x="4309814" y="3285288"/>
                  <a:pt x="4312170" y="3283300"/>
                  <a:pt x="4312612" y="3280576"/>
                </a:cubicBezTo>
                <a:close/>
                <a:moveTo>
                  <a:pt x="4316146" y="3450057"/>
                </a:moveTo>
                <a:cubicBezTo>
                  <a:pt x="4319238" y="3449909"/>
                  <a:pt x="4321594" y="3447259"/>
                  <a:pt x="4321373" y="3444167"/>
                </a:cubicBezTo>
                <a:lnTo>
                  <a:pt x="4312612" y="3279398"/>
                </a:lnTo>
                <a:cubicBezTo>
                  <a:pt x="4312464" y="3276306"/>
                  <a:pt x="4309667" y="3273729"/>
                  <a:pt x="4306722" y="3274171"/>
                </a:cubicBezTo>
                <a:cubicBezTo>
                  <a:pt x="4303630" y="3274318"/>
                  <a:pt x="4301274" y="3276969"/>
                  <a:pt x="4301495" y="3280061"/>
                </a:cubicBezTo>
                <a:lnTo>
                  <a:pt x="4310256" y="3444829"/>
                </a:lnTo>
                <a:cubicBezTo>
                  <a:pt x="4310403" y="3447774"/>
                  <a:pt x="4312906" y="3450130"/>
                  <a:pt x="4315851" y="3450130"/>
                </a:cubicBezTo>
                <a:cubicBezTo>
                  <a:pt x="4315998" y="3450057"/>
                  <a:pt x="4316072" y="3450057"/>
                  <a:pt x="4316146" y="3450057"/>
                </a:cubicBezTo>
                <a:close/>
                <a:moveTo>
                  <a:pt x="4354430" y="3618286"/>
                </a:moveTo>
                <a:cubicBezTo>
                  <a:pt x="4357448" y="3617623"/>
                  <a:pt x="4359362" y="3614604"/>
                  <a:pt x="4358700" y="3611660"/>
                </a:cubicBezTo>
                <a:lnTo>
                  <a:pt x="4321299" y="3443283"/>
                </a:lnTo>
                <a:cubicBezTo>
                  <a:pt x="4320636" y="3440265"/>
                  <a:pt x="4317618" y="3438424"/>
                  <a:pt x="4314673" y="3439013"/>
                </a:cubicBezTo>
                <a:cubicBezTo>
                  <a:pt x="4311655" y="3439676"/>
                  <a:pt x="4309740" y="3442694"/>
                  <a:pt x="4310403" y="3445639"/>
                </a:cubicBezTo>
                <a:lnTo>
                  <a:pt x="4347803" y="3614016"/>
                </a:lnTo>
                <a:cubicBezTo>
                  <a:pt x="4348393" y="3616666"/>
                  <a:pt x="4350675" y="3618433"/>
                  <a:pt x="4353252" y="3618359"/>
                </a:cubicBezTo>
                <a:cubicBezTo>
                  <a:pt x="4353694" y="3618359"/>
                  <a:pt x="4354062" y="3618359"/>
                  <a:pt x="4354430" y="3618286"/>
                </a:cubicBezTo>
                <a:close/>
                <a:moveTo>
                  <a:pt x="4416420" y="3780036"/>
                </a:moveTo>
                <a:cubicBezTo>
                  <a:pt x="4419292" y="3778932"/>
                  <a:pt x="4420764" y="3775765"/>
                  <a:pt x="4419660" y="3772821"/>
                </a:cubicBezTo>
                <a:lnTo>
                  <a:pt x="4358405" y="3610776"/>
                </a:lnTo>
                <a:cubicBezTo>
                  <a:pt x="4357301" y="3607905"/>
                  <a:pt x="4354135" y="3606432"/>
                  <a:pt x="4351190" y="3607537"/>
                </a:cubicBezTo>
                <a:cubicBezTo>
                  <a:pt x="4348319" y="3608641"/>
                  <a:pt x="4346846" y="3611807"/>
                  <a:pt x="4347951" y="3614752"/>
                </a:cubicBezTo>
                <a:lnTo>
                  <a:pt x="4409205" y="3776796"/>
                </a:lnTo>
                <a:cubicBezTo>
                  <a:pt x="4410015" y="3779005"/>
                  <a:pt x="4412224" y="3780404"/>
                  <a:pt x="4414433" y="3780404"/>
                </a:cubicBezTo>
                <a:cubicBezTo>
                  <a:pt x="4415169" y="3780404"/>
                  <a:pt x="4415832" y="3780330"/>
                  <a:pt x="4416420" y="3780036"/>
                </a:cubicBezTo>
                <a:close/>
                <a:moveTo>
                  <a:pt x="4495197" y="3921245"/>
                </a:moveTo>
                <a:cubicBezTo>
                  <a:pt x="4497921" y="3919772"/>
                  <a:pt x="4498878" y="3916386"/>
                  <a:pt x="4497406" y="3913662"/>
                </a:cubicBezTo>
                <a:lnTo>
                  <a:pt x="4419365" y="3772158"/>
                </a:lnTo>
                <a:cubicBezTo>
                  <a:pt x="4417893" y="3769434"/>
                  <a:pt x="4414506" y="3768477"/>
                  <a:pt x="4411782" y="3769949"/>
                </a:cubicBezTo>
                <a:cubicBezTo>
                  <a:pt x="4409058" y="3771422"/>
                  <a:pt x="4408101" y="3774808"/>
                  <a:pt x="4409573" y="3777533"/>
                </a:cubicBezTo>
                <a:lnTo>
                  <a:pt x="4487614" y="3919036"/>
                </a:lnTo>
                <a:cubicBezTo>
                  <a:pt x="4488645" y="3920877"/>
                  <a:pt x="4490559" y="3921908"/>
                  <a:pt x="4492547" y="3921908"/>
                </a:cubicBezTo>
                <a:cubicBezTo>
                  <a:pt x="4493430" y="3921908"/>
                  <a:pt x="4494314" y="3921687"/>
                  <a:pt x="4495197" y="3921245"/>
                </a:cubicBezTo>
                <a:close/>
                <a:moveTo>
                  <a:pt x="4497479" y="3925442"/>
                </a:moveTo>
                <a:cubicBezTo>
                  <a:pt x="4500204" y="3923969"/>
                  <a:pt x="4501161" y="3920583"/>
                  <a:pt x="4499688" y="3917859"/>
                </a:cubicBezTo>
                <a:lnTo>
                  <a:pt x="4497406" y="3913662"/>
                </a:lnTo>
                <a:cubicBezTo>
                  <a:pt x="4495933" y="3910938"/>
                  <a:pt x="4492547" y="3909981"/>
                  <a:pt x="4489823" y="3911453"/>
                </a:cubicBezTo>
                <a:cubicBezTo>
                  <a:pt x="4487099" y="3912926"/>
                  <a:pt x="4486142" y="3916312"/>
                  <a:pt x="4487614" y="3919036"/>
                </a:cubicBezTo>
                <a:lnTo>
                  <a:pt x="4489897" y="3923233"/>
                </a:lnTo>
                <a:cubicBezTo>
                  <a:pt x="4490927" y="3925074"/>
                  <a:pt x="4492841" y="3926178"/>
                  <a:pt x="4494829" y="3926104"/>
                </a:cubicBezTo>
                <a:cubicBezTo>
                  <a:pt x="4495713" y="3926178"/>
                  <a:pt x="4496596" y="3925957"/>
                  <a:pt x="4497479" y="3925442"/>
                </a:cubicBezTo>
                <a:close/>
                <a:moveTo>
                  <a:pt x="4588551" y="4038968"/>
                </a:moveTo>
                <a:cubicBezTo>
                  <a:pt x="4590981" y="4037055"/>
                  <a:pt x="4591349" y="4033520"/>
                  <a:pt x="4589435" y="4031164"/>
                </a:cubicBezTo>
                <a:lnTo>
                  <a:pt x="4499173" y="3917196"/>
                </a:lnTo>
                <a:cubicBezTo>
                  <a:pt x="4497259" y="3914766"/>
                  <a:pt x="4493725" y="3914398"/>
                  <a:pt x="4491369" y="3916312"/>
                </a:cubicBezTo>
                <a:cubicBezTo>
                  <a:pt x="4488939" y="3918227"/>
                  <a:pt x="4488571" y="3921760"/>
                  <a:pt x="4490485" y="3924116"/>
                </a:cubicBezTo>
                <a:lnTo>
                  <a:pt x="4580747" y="4038085"/>
                </a:lnTo>
                <a:cubicBezTo>
                  <a:pt x="4581852" y="4039484"/>
                  <a:pt x="4583471" y="4040220"/>
                  <a:pt x="4585165" y="4040220"/>
                </a:cubicBezTo>
                <a:cubicBezTo>
                  <a:pt x="4586343" y="4040147"/>
                  <a:pt x="4587521" y="4039705"/>
                  <a:pt x="4588551" y="4038968"/>
                </a:cubicBezTo>
                <a:close/>
                <a:moveTo>
                  <a:pt x="4592674" y="4044196"/>
                </a:moveTo>
                <a:cubicBezTo>
                  <a:pt x="4595104" y="4042282"/>
                  <a:pt x="4595546" y="4038821"/>
                  <a:pt x="4593631" y="4036392"/>
                </a:cubicBezTo>
                <a:lnTo>
                  <a:pt x="4589435" y="4031091"/>
                </a:lnTo>
                <a:cubicBezTo>
                  <a:pt x="4587521" y="4028661"/>
                  <a:pt x="4583987" y="4028220"/>
                  <a:pt x="4581631" y="4030134"/>
                </a:cubicBezTo>
                <a:cubicBezTo>
                  <a:pt x="4579201" y="4032048"/>
                  <a:pt x="4578759" y="4035508"/>
                  <a:pt x="4580674" y="4037938"/>
                </a:cubicBezTo>
                <a:lnTo>
                  <a:pt x="4584870" y="4043239"/>
                </a:lnTo>
                <a:cubicBezTo>
                  <a:pt x="4585975" y="4044638"/>
                  <a:pt x="4587594" y="4045374"/>
                  <a:pt x="4589288" y="4045374"/>
                </a:cubicBezTo>
                <a:cubicBezTo>
                  <a:pt x="4590466" y="4045447"/>
                  <a:pt x="4591717" y="4045006"/>
                  <a:pt x="4592674" y="4044196"/>
                </a:cubicBezTo>
                <a:close/>
                <a:moveTo>
                  <a:pt x="4692434" y="4127316"/>
                </a:moveTo>
                <a:cubicBezTo>
                  <a:pt x="4694422" y="4124961"/>
                  <a:pt x="4694127" y="4121426"/>
                  <a:pt x="4691771" y="4119439"/>
                </a:cubicBezTo>
                <a:lnTo>
                  <a:pt x="4592822" y="4035582"/>
                </a:lnTo>
                <a:cubicBezTo>
                  <a:pt x="4590466" y="4033594"/>
                  <a:pt x="4586932" y="4033888"/>
                  <a:pt x="4584944" y="4036244"/>
                </a:cubicBezTo>
                <a:cubicBezTo>
                  <a:pt x="4582956" y="4038600"/>
                  <a:pt x="4583251" y="4042135"/>
                  <a:pt x="4585607" y="4044122"/>
                </a:cubicBezTo>
                <a:lnTo>
                  <a:pt x="4684556" y="4127979"/>
                </a:lnTo>
                <a:cubicBezTo>
                  <a:pt x="4685587" y="4128862"/>
                  <a:pt x="4686912" y="4129304"/>
                  <a:pt x="4688237" y="4129304"/>
                </a:cubicBezTo>
                <a:cubicBezTo>
                  <a:pt x="4689783" y="4129231"/>
                  <a:pt x="4691329" y="4128568"/>
                  <a:pt x="4692434" y="4127316"/>
                </a:cubicBezTo>
                <a:close/>
                <a:moveTo>
                  <a:pt x="4698324" y="4132249"/>
                </a:moveTo>
                <a:cubicBezTo>
                  <a:pt x="4700311" y="4129893"/>
                  <a:pt x="4700017" y="4126359"/>
                  <a:pt x="4697661" y="4124372"/>
                </a:cubicBezTo>
                <a:lnTo>
                  <a:pt x="4691771" y="4119439"/>
                </a:lnTo>
                <a:cubicBezTo>
                  <a:pt x="4689415" y="4117451"/>
                  <a:pt x="4685955" y="4117745"/>
                  <a:pt x="4683893" y="4120101"/>
                </a:cubicBezTo>
                <a:cubicBezTo>
                  <a:pt x="4681905" y="4122457"/>
                  <a:pt x="4682200" y="4125991"/>
                  <a:pt x="4684556" y="4127979"/>
                </a:cubicBezTo>
                <a:lnTo>
                  <a:pt x="4690446" y="4132912"/>
                </a:lnTo>
                <a:cubicBezTo>
                  <a:pt x="4691476" y="4133795"/>
                  <a:pt x="4692802" y="4134237"/>
                  <a:pt x="4694054" y="4134237"/>
                </a:cubicBezTo>
                <a:cubicBezTo>
                  <a:pt x="4695673" y="4134237"/>
                  <a:pt x="4697219" y="4133574"/>
                  <a:pt x="4698324" y="4132249"/>
                </a:cubicBezTo>
                <a:close/>
                <a:moveTo>
                  <a:pt x="4700827" y="4134384"/>
                </a:moveTo>
                <a:cubicBezTo>
                  <a:pt x="4702815" y="4132028"/>
                  <a:pt x="4702520" y="4128494"/>
                  <a:pt x="4700164" y="4126507"/>
                </a:cubicBezTo>
                <a:lnTo>
                  <a:pt x="4697661" y="4124372"/>
                </a:lnTo>
                <a:cubicBezTo>
                  <a:pt x="4695305" y="4122384"/>
                  <a:pt x="4691771" y="4122678"/>
                  <a:pt x="4689783" y="4125034"/>
                </a:cubicBezTo>
                <a:cubicBezTo>
                  <a:pt x="4687795" y="4127390"/>
                  <a:pt x="4688090" y="4130924"/>
                  <a:pt x="4690446" y="4132912"/>
                </a:cubicBezTo>
                <a:lnTo>
                  <a:pt x="4692949" y="4135047"/>
                </a:lnTo>
                <a:cubicBezTo>
                  <a:pt x="4693980" y="4135930"/>
                  <a:pt x="4695305" y="4136372"/>
                  <a:pt x="4696630" y="4136372"/>
                </a:cubicBezTo>
                <a:cubicBezTo>
                  <a:pt x="4698176" y="4136372"/>
                  <a:pt x="4699723" y="4135709"/>
                  <a:pt x="4700827" y="4134384"/>
                </a:cubicBezTo>
                <a:close/>
                <a:moveTo>
                  <a:pt x="4755308" y="4161109"/>
                </a:moveTo>
                <a:cubicBezTo>
                  <a:pt x="4756707" y="4158385"/>
                  <a:pt x="4755676" y="4154999"/>
                  <a:pt x="4752878" y="4153600"/>
                </a:cubicBezTo>
                <a:lnTo>
                  <a:pt x="4699060" y="4125770"/>
                </a:lnTo>
                <a:cubicBezTo>
                  <a:pt x="4696336" y="4124372"/>
                  <a:pt x="4692949" y="4125402"/>
                  <a:pt x="4691550" y="4128200"/>
                </a:cubicBezTo>
                <a:cubicBezTo>
                  <a:pt x="4690151" y="4130924"/>
                  <a:pt x="4691182" y="4134311"/>
                  <a:pt x="4693980" y="4135709"/>
                </a:cubicBezTo>
                <a:lnTo>
                  <a:pt x="4747798" y="4163539"/>
                </a:lnTo>
                <a:cubicBezTo>
                  <a:pt x="4748608" y="4163981"/>
                  <a:pt x="4749492" y="4164202"/>
                  <a:pt x="4750375" y="4164128"/>
                </a:cubicBezTo>
                <a:cubicBezTo>
                  <a:pt x="4752363" y="4164128"/>
                  <a:pt x="4754351" y="4163024"/>
                  <a:pt x="4755308" y="4161109"/>
                </a:cubicBezTo>
                <a:close/>
                <a:moveTo>
                  <a:pt x="4759578" y="4162582"/>
                </a:moveTo>
                <a:cubicBezTo>
                  <a:pt x="4760830" y="4159784"/>
                  <a:pt x="4759505" y="4156471"/>
                  <a:pt x="4756707" y="4155220"/>
                </a:cubicBezTo>
                <a:lnTo>
                  <a:pt x="4752584" y="4153453"/>
                </a:lnTo>
                <a:cubicBezTo>
                  <a:pt x="4749786" y="4152201"/>
                  <a:pt x="4746473" y="4153526"/>
                  <a:pt x="4745222" y="4156324"/>
                </a:cubicBezTo>
                <a:cubicBezTo>
                  <a:pt x="4743970" y="4159122"/>
                  <a:pt x="4745295" y="4162435"/>
                  <a:pt x="4748093" y="4163686"/>
                </a:cubicBezTo>
                <a:lnTo>
                  <a:pt x="4752216" y="4165453"/>
                </a:lnTo>
                <a:cubicBezTo>
                  <a:pt x="4752952" y="4165748"/>
                  <a:pt x="4753688" y="4165895"/>
                  <a:pt x="4754498" y="4165895"/>
                </a:cubicBezTo>
                <a:cubicBezTo>
                  <a:pt x="4756633" y="4165968"/>
                  <a:pt x="4758621" y="4164717"/>
                  <a:pt x="4759578" y="4162582"/>
                </a:cubicBezTo>
                <a:close/>
                <a:moveTo>
                  <a:pt x="4760462" y="4163465"/>
                </a:moveTo>
                <a:cubicBezTo>
                  <a:pt x="4761861" y="4160741"/>
                  <a:pt x="4760756" y="4157355"/>
                  <a:pt x="4758032" y="4155956"/>
                </a:cubicBezTo>
                <a:lnTo>
                  <a:pt x="4757001" y="4155440"/>
                </a:lnTo>
                <a:cubicBezTo>
                  <a:pt x="4754277" y="4154042"/>
                  <a:pt x="4750890" y="4155146"/>
                  <a:pt x="4749492" y="4157870"/>
                </a:cubicBezTo>
                <a:cubicBezTo>
                  <a:pt x="4748093" y="4160594"/>
                  <a:pt x="4749197" y="4163981"/>
                  <a:pt x="4751921" y="4165380"/>
                </a:cubicBezTo>
                <a:lnTo>
                  <a:pt x="4752952" y="4165895"/>
                </a:lnTo>
                <a:cubicBezTo>
                  <a:pt x="4753762" y="4166337"/>
                  <a:pt x="4754645" y="4166484"/>
                  <a:pt x="4755529" y="4166484"/>
                </a:cubicBezTo>
                <a:cubicBezTo>
                  <a:pt x="4757517" y="4166484"/>
                  <a:pt x="4759431" y="4165380"/>
                  <a:pt x="4760462" y="4163465"/>
                </a:cubicBezTo>
                <a:close/>
                <a:moveTo>
                  <a:pt x="10678441" y="2797976"/>
                </a:moveTo>
                <a:lnTo>
                  <a:pt x="10689042" y="2790761"/>
                </a:lnTo>
                <a:cubicBezTo>
                  <a:pt x="10691619" y="2788994"/>
                  <a:pt x="10692282" y="2785534"/>
                  <a:pt x="10690515" y="2783031"/>
                </a:cubicBezTo>
                <a:cubicBezTo>
                  <a:pt x="10688748" y="2780454"/>
                  <a:pt x="10685287" y="2779865"/>
                  <a:pt x="10682784" y="2781558"/>
                </a:cubicBezTo>
                <a:lnTo>
                  <a:pt x="10672183" y="2788773"/>
                </a:lnTo>
                <a:cubicBezTo>
                  <a:pt x="10669605" y="2790540"/>
                  <a:pt x="10668943" y="2794000"/>
                  <a:pt x="10670710" y="2796504"/>
                </a:cubicBezTo>
                <a:cubicBezTo>
                  <a:pt x="10671814" y="2798123"/>
                  <a:pt x="10673581" y="2798933"/>
                  <a:pt x="10675348" y="2798933"/>
                </a:cubicBezTo>
                <a:cubicBezTo>
                  <a:pt x="10676453" y="2798933"/>
                  <a:pt x="10677484" y="2798639"/>
                  <a:pt x="10678441" y="2797976"/>
                </a:cubicBezTo>
                <a:close/>
                <a:moveTo>
                  <a:pt x="10645825" y="2855255"/>
                </a:moveTo>
                <a:lnTo>
                  <a:pt x="10680208" y="2796209"/>
                </a:lnTo>
                <a:cubicBezTo>
                  <a:pt x="10681753" y="2793559"/>
                  <a:pt x="10680870" y="2790098"/>
                  <a:pt x="10678220" y="2788552"/>
                </a:cubicBezTo>
                <a:cubicBezTo>
                  <a:pt x="10675569" y="2787006"/>
                  <a:pt x="10672183" y="2787890"/>
                  <a:pt x="10670563" y="2790540"/>
                </a:cubicBezTo>
                <a:lnTo>
                  <a:pt x="10636181" y="2849586"/>
                </a:lnTo>
                <a:cubicBezTo>
                  <a:pt x="10634634" y="2852236"/>
                  <a:pt x="10635518" y="2855697"/>
                  <a:pt x="10638168" y="2857243"/>
                </a:cubicBezTo>
                <a:cubicBezTo>
                  <a:pt x="10639052" y="2857758"/>
                  <a:pt x="10640082" y="2857979"/>
                  <a:pt x="10641040" y="2857979"/>
                </a:cubicBezTo>
                <a:cubicBezTo>
                  <a:pt x="10642880" y="2857979"/>
                  <a:pt x="10644721" y="2857022"/>
                  <a:pt x="10645825" y="2855255"/>
                </a:cubicBezTo>
                <a:close/>
                <a:moveTo>
                  <a:pt x="10630438" y="2885440"/>
                </a:moveTo>
                <a:lnTo>
                  <a:pt x="10645973" y="2854960"/>
                </a:lnTo>
                <a:cubicBezTo>
                  <a:pt x="10647371" y="2852236"/>
                  <a:pt x="10646267" y="2848850"/>
                  <a:pt x="10643543" y="2847451"/>
                </a:cubicBezTo>
                <a:cubicBezTo>
                  <a:pt x="10640819" y="2846052"/>
                  <a:pt x="10637432" y="2847156"/>
                  <a:pt x="10636034" y="2849880"/>
                </a:cubicBezTo>
                <a:lnTo>
                  <a:pt x="10620499" y="2880360"/>
                </a:lnTo>
                <a:cubicBezTo>
                  <a:pt x="10619100" y="2883084"/>
                  <a:pt x="10620205" y="2886471"/>
                  <a:pt x="10622929" y="2887870"/>
                </a:cubicBezTo>
                <a:cubicBezTo>
                  <a:pt x="10623738" y="2888312"/>
                  <a:pt x="10624622" y="2888459"/>
                  <a:pt x="10625505" y="2888459"/>
                </a:cubicBezTo>
                <a:cubicBezTo>
                  <a:pt x="10627493" y="2888459"/>
                  <a:pt x="10629481" y="2887355"/>
                  <a:pt x="10630438" y="2885440"/>
                </a:cubicBezTo>
                <a:close/>
                <a:moveTo>
                  <a:pt x="10613063" y="2919602"/>
                </a:moveTo>
                <a:lnTo>
                  <a:pt x="10630438" y="2885440"/>
                </a:lnTo>
                <a:cubicBezTo>
                  <a:pt x="10631837" y="2882716"/>
                  <a:pt x="10630733" y="2879330"/>
                  <a:pt x="10628009" y="2877931"/>
                </a:cubicBezTo>
                <a:cubicBezTo>
                  <a:pt x="10625284" y="2876532"/>
                  <a:pt x="10621898" y="2877636"/>
                  <a:pt x="10620499" y="2880360"/>
                </a:cubicBezTo>
                <a:lnTo>
                  <a:pt x="10603124" y="2914522"/>
                </a:lnTo>
                <a:cubicBezTo>
                  <a:pt x="10601725" y="2917246"/>
                  <a:pt x="10602830" y="2920632"/>
                  <a:pt x="10605554" y="2922031"/>
                </a:cubicBezTo>
                <a:cubicBezTo>
                  <a:pt x="10606363" y="2922473"/>
                  <a:pt x="10607247" y="2922620"/>
                  <a:pt x="10608130" y="2922620"/>
                </a:cubicBezTo>
                <a:cubicBezTo>
                  <a:pt x="10610118" y="2922694"/>
                  <a:pt x="10612106" y="2921516"/>
                  <a:pt x="10613063" y="2919602"/>
                </a:cubicBezTo>
                <a:close/>
                <a:moveTo>
                  <a:pt x="10604154" y="2946989"/>
                </a:moveTo>
                <a:lnTo>
                  <a:pt x="10613357" y="2918792"/>
                </a:lnTo>
                <a:cubicBezTo>
                  <a:pt x="10614314" y="2915847"/>
                  <a:pt x="10612695" y="2912755"/>
                  <a:pt x="10609823" y="2911797"/>
                </a:cubicBezTo>
                <a:cubicBezTo>
                  <a:pt x="10606878" y="2910767"/>
                  <a:pt x="10603713" y="2912460"/>
                  <a:pt x="10602830" y="2915331"/>
                </a:cubicBezTo>
                <a:lnTo>
                  <a:pt x="10593627" y="2943529"/>
                </a:lnTo>
                <a:cubicBezTo>
                  <a:pt x="10592670" y="2946474"/>
                  <a:pt x="10594289" y="2949566"/>
                  <a:pt x="10597160" y="2950523"/>
                </a:cubicBezTo>
                <a:cubicBezTo>
                  <a:pt x="10597749" y="2950744"/>
                  <a:pt x="10598339" y="2950818"/>
                  <a:pt x="10598927" y="2950818"/>
                </a:cubicBezTo>
                <a:cubicBezTo>
                  <a:pt x="10601210" y="2950818"/>
                  <a:pt x="10603345" y="2949345"/>
                  <a:pt x="10604154" y="2946989"/>
                </a:cubicBezTo>
                <a:close/>
                <a:moveTo>
                  <a:pt x="10570951" y="3015974"/>
                </a:moveTo>
                <a:lnTo>
                  <a:pt x="10603860" y="2947726"/>
                </a:lnTo>
                <a:cubicBezTo>
                  <a:pt x="10605185" y="2944928"/>
                  <a:pt x="10604008" y="2941615"/>
                  <a:pt x="10601284" y="2940290"/>
                </a:cubicBezTo>
                <a:cubicBezTo>
                  <a:pt x="10598486" y="2938964"/>
                  <a:pt x="10595172" y="2940142"/>
                  <a:pt x="10593848" y="2942866"/>
                </a:cubicBezTo>
                <a:lnTo>
                  <a:pt x="10560937" y="3011115"/>
                </a:lnTo>
                <a:cubicBezTo>
                  <a:pt x="10559613" y="3013913"/>
                  <a:pt x="10560791" y="3017226"/>
                  <a:pt x="10563515" y="3018551"/>
                </a:cubicBezTo>
                <a:cubicBezTo>
                  <a:pt x="10564325" y="3018919"/>
                  <a:pt x="10565134" y="3019140"/>
                  <a:pt x="10565944" y="3019067"/>
                </a:cubicBezTo>
                <a:cubicBezTo>
                  <a:pt x="10568006" y="3019067"/>
                  <a:pt x="10569994" y="3017962"/>
                  <a:pt x="10570951" y="3015974"/>
                </a:cubicBezTo>
                <a:close/>
                <a:moveTo>
                  <a:pt x="7530534" y="2441198"/>
                </a:moveTo>
                <a:cubicBezTo>
                  <a:pt x="7531418" y="2438253"/>
                  <a:pt x="7529650" y="2435161"/>
                  <a:pt x="7526706" y="2434278"/>
                </a:cubicBezTo>
                <a:lnTo>
                  <a:pt x="7449990" y="2412117"/>
                </a:lnTo>
                <a:cubicBezTo>
                  <a:pt x="7446972" y="2411307"/>
                  <a:pt x="7443953" y="2413000"/>
                  <a:pt x="7443070" y="2415945"/>
                </a:cubicBezTo>
                <a:cubicBezTo>
                  <a:pt x="7442186" y="2418890"/>
                  <a:pt x="7443953" y="2421982"/>
                  <a:pt x="7446898" y="2422866"/>
                </a:cubicBezTo>
                <a:lnTo>
                  <a:pt x="7523614" y="2445026"/>
                </a:lnTo>
                <a:cubicBezTo>
                  <a:pt x="7524129" y="2445174"/>
                  <a:pt x="7524718" y="2445247"/>
                  <a:pt x="7525233" y="2445247"/>
                </a:cubicBezTo>
                <a:cubicBezTo>
                  <a:pt x="7527663" y="2445174"/>
                  <a:pt x="7529871" y="2443628"/>
                  <a:pt x="7530534" y="2441198"/>
                </a:cubicBezTo>
                <a:close/>
                <a:moveTo>
                  <a:pt x="7453966" y="2418448"/>
                </a:moveTo>
                <a:cubicBezTo>
                  <a:pt x="7454481" y="2415430"/>
                  <a:pt x="7452420" y="2412559"/>
                  <a:pt x="7449401" y="2411970"/>
                </a:cubicBezTo>
                <a:lnTo>
                  <a:pt x="7358329" y="2396288"/>
                </a:lnTo>
                <a:cubicBezTo>
                  <a:pt x="7355237" y="2395773"/>
                  <a:pt x="7352440" y="2397834"/>
                  <a:pt x="7351851" y="2400853"/>
                </a:cubicBezTo>
                <a:cubicBezTo>
                  <a:pt x="7351335" y="2403871"/>
                  <a:pt x="7353397" y="2406742"/>
                  <a:pt x="7356415" y="2407331"/>
                </a:cubicBezTo>
                <a:lnTo>
                  <a:pt x="7447487" y="2423013"/>
                </a:lnTo>
                <a:cubicBezTo>
                  <a:pt x="7447855" y="2423087"/>
                  <a:pt x="7448150" y="2423087"/>
                  <a:pt x="7448518" y="2423087"/>
                </a:cubicBezTo>
                <a:cubicBezTo>
                  <a:pt x="7451168" y="2423013"/>
                  <a:pt x="7453451" y="2421099"/>
                  <a:pt x="7453966" y="2418448"/>
                </a:cubicBezTo>
                <a:close/>
                <a:moveTo>
                  <a:pt x="7362968" y="2402325"/>
                </a:moveTo>
                <a:cubicBezTo>
                  <a:pt x="7363262" y="2399233"/>
                  <a:pt x="7361054" y="2396509"/>
                  <a:pt x="7357961" y="2396214"/>
                </a:cubicBezTo>
                <a:lnTo>
                  <a:pt x="7254962" y="2385907"/>
                </a:lnTo>
                <a:cubicBezTo>
                  <a:pt x="7252018" y="2385686"/>
                  <a:pt x="7249146" y="2387821"/>
                  <a:pt x="7248852" y="2390913"/>
                </a:cubicBezTo>
                <a:cubicBezTo>
                  <a:pt x="7248557" y="2394006"/>
                  <a:pt x="7250766" y="2396730"/>
                  <a:pt x="7253858" y="2397024"/>
                </a:cubicBezTo>
                <a:lnTo>
                  <a:pt x="7356857" y="2407331"/>
                </a:lnTo>
                <a:cubicBezTo>
                  <a:pt x="7357078" y="2407331"/>
                  <a:pt x="7357225" y="2407331"/>
                  <a:pt x="7357446" y="2407331"/>
                </a:cubicBezTo>
                <a:cubicBezTo>
                  <a:pt x="7360317" y="2407331"/>
                  <a:pt x="7362673" y="2405196"/>
                  <a:pt x="7362968" y="2402325"/>
                </a:cubicBezTo>
                <a:close/>
                <a:moveTo>
                  <a:pt x="7259969" y="2391797"/>
                </a:moveTo>
                <a:cubicBezTo>
                  <a:pt x="7260116" y="2388705"/>
                  <a:pt x="7257760" y="2386128"/>
                  <a:pt x="7254668" y="2385907"/>
                </a:cubicBezTo>
                <a:lnTo>
                  <a:pt x="7142098" y="2379870"/>
                </a:lnTo>
                <a:cubicBezTo>
                  <a:pt x="7138638" y="2379723"/>
                  <a:pt x="7136355" y="2382079"/>
                  <a:pt x="7136208" y="2385171"/>
                </a:cubicBezTo>
                <a:cubicBezTo>
                  <a:pt x="7136061" y="2388263"/>
                  <a:pt x="7138417" y="2390840"/>
                  <a:pt x="7141509" y="2391061"/>
                </a:cubicBezTo>
                <a:lnTo>
                  <a:pt x="7254079" y="2397098"/>
                </a:lnTo>
                <a:cubicBezTo>
                  <a:pt x="7254226" y="2397098"/>
                  <a:pt x="7254300" y="2397098"/>
                  <a:pt x="7254447" y="2397098"/>
                </a:cubicBezTo>
                <a:cubicBezTo>
                  <a:pt x="7257392" y="2397024"/>
                  <a:pt x="7259822" y="2394742"/>
                  <a:pt x="7259969" y="2391797"/>
                </a:cubicBezTo>
                <a:close/>
                <a:moveTo>
                  <a:pt x="7147399" y="2385465"/>
                </a:moveTo>
                <a:cubicBezTo>
                  <a:pt x="7147399" y="2382373"/>
                  <a:pt x="7144896" y="2379870"/>
                  <a:pt x="7141877" y="2379870"/>
                </a:cubicBezTo>
                <a:lnTo>
                  <a:pt x="7023418" y="2379281"/>
                </a:lnTo>
                <a:cubicBezTo>
                  <a:pt x="7019957" y="2379354"/>
                  <a:pt x="7017822" y="2381710"/>
                  <a:pt x="7017822" y="2384803"/>
                </a:cubicBezTo>
                <a:cubicBezTo>
                  <a:pt x="7017822" y="2387895"/>
                  <a:pt x="7020325" y="2390398"/>
                  <a:pt x="7023344" y="2390398"/>
                </a:cubicBezTo>
                <a:lnTo>
                  <a:pt x="7141803" y="2390987"/>
                </a:lnTo>
                <a:cubicBezTo>
                  <a:pt x="7141803" y="2390987"/>
                  <a:pt x="7141877" y="2390987"/>
                  <a:pt x="7141877" y="2390987"/>
                </a:cubicBezTo>
                <a:cubicBezTo>
                  <a:pt x="7144896" y="2390987"/>
                  <a:pt x="7147399" y="2388557"/>
                  <a:pt x="7147399" y="2385465"/>
                </a:cubicBezTo>
                <a:close/>
                <a:moveTo>
                  <a:pt x="6902970" y="2396435"/>
                </a:moveTo>
                <a:lnTo>
                  <a:pt x="7023638" y="2390472"/>
                </a:lnTo>
                <a:cubicBezTo>
                  <a:pt x="7026730" y="2390324"/>
                  <a:pt x="7029086" y="2387674"/>
                  <a:pt x="7028939" y="2384655"/>
                </a:cubicBezTo>
                <a:cubicBezTo>
                  <a:pt x="7028792" y="2381563"/>
                  <a:pt x="7026510" y="2379134"/>
                  <a:pt x="7023123" y="2379354"/>
                </a:cubicBezTo>
                <a:lnTo>
                  <a:pt x="6902455" y="2385318"/>
                </a:lnTo>
                <a:cubicBezTo>
                  <a:pt x="6899362" y="2385465"/>
                  <a:pt x="6897006" y="2388116"/>
                  <a:pt x="6897154" y="2391134"/>
                </a:cubicBezTo>
                <a:cubicBezTo>
                  <a:pt x="6897301" y="2394153"/>
                  <a:pt x="6899804" y="2396435"/>
                  <a:pt x="6902749" y="2396435"/>
                </a:cubicBezTo>
                <a:cubicBezTo>
                  <a:pt x="6902823" y="2396435"/>
                  <a:pt x="6902897" y="2396435"/>
                  <a:pt x="6902970" y="2396435"/>
                </a:cubicBezTo>
                <a:close/>
                <a:moveTo>
                  <a:pt x="6784363" y="2410055"/>
                </a:moveTo>
                <a:lnTo>
                  <a:pt x="6903338" y="2396361"/>
                </a:lnTo>
                <a:cubicBezTo>
                  <a:pt x="6906430" y="2395993"/>
                  <a:pt x="6908565" y="2393269"/>
                  <a:pt x="6908271" y="2390177"/>
                </a:cubicBezTo>
                <a:cubicBezTo>
                  <a:pt x="6907903" y="2387085"/>
                  <a:pt x="6905105" y="2384950"/>
                  <a:pt x="6902086" y="2385244"/>
                </a:cubicBezTo>
                <a:lnTo>
                  <a:pt x="6783111" y="2398938"/>
                </a:lnTo>
                <a:cubicBezTo>
                  <a:pt x="6780019" y="2399307"/>
                  <a:pt x="6777884" y="2402031"/>
                  <a:pt x="6778179" y="2405123"/>
                </a:cubicBezTo>
                <a:cubicBezTo>
                  <a:pt x="6778473" y="2407994"/>
                  <a:pt x="6780903" y="2410055"/>
                  <a:pt x="6783774" y="2410055"/>
                </a:cubicBezTo>
                <a:cubicBezTo>
                  <a:pt x="6783995" y="2410129"/>
                  <a:pt x="6784142" y="2410129"/>
                  <a:pt x="6784363" y="2410055"/>
                </a:cubicBezTo>
                <a:close/>
                <a:moveTo>
                  <a:pt x="6671278" y="2432510"/>
                </a:moveTo>
                <a:lnTo>
                  <a:pt x="6784805" y="2410055"/>
                </a:lnTo>
                <a:cubicBezTo>
                  <a:pt x="6787823" y="2409466"/>
                  <a:pt x="6789811" y="2406521"/>
                  <a:pt x="6789222" y="2403503"/>
                </a:cubicBezTo>
                <a:cubicBezTo>
                  <a:pt x="6788633" y="2400484"/>
                  <a:pt x="6785762" y="2398497"/>
                  <a:pt x="6782670" y="2399085"/>
                </a:cubicBezTo>
                <a:lnTo>
                  <a:pt x="6669143" y="2421541"/>
                </a:lnTo>
                <a:cubicBezTo>
                  <a:pt x="6666124" y="2422130"/>
                  <a:pt x="6664136" y="2425075"/>
                  <a:pt x="6664725" y="2428093"/>
                </a:cubicBezTo>
                <a:cubicBezTo>
                  <a:pt x="6665241" y="2430744"/>
                  <a:pt x="6667597" y="2432584"/>
                  <a:pt x="6670247" y="2432584"/>
                </a:cubicBezTo>
                <a:cubicBezTo>
                  <a:pt x="6670615" y="2432584"/>
                  <a:pt x="6670910" y="2432584"/>
                  <a:pt x="6671278" y="2432510"/>
                </a:cubicBezTo>
                <a:close/>
                <a:moveTo>
                  <a:pt x="6564672" y="2464978"/>
                </a:moveTo>
                <a:lnTo>
                  <a:pt x="6671867" y="2432363"/>
                </a:lnTo>
                <a:cubicBezTo>
                  <a:pt x="6674812" y="2431480"/>
                  <a:pt x="6676432" y="2428388"/>
                  <a:pt x="6675548" y="2425369"/>
                </a:cubicBezTo>
                <a:cubicBezTo>
                  <a:pt x="6674665" y="2422424"/>
                  <a:pt x="6671572" y="2420804"/>
                  <a:pt x="6668554" y="2421688"/>
                </a:cubicBezTo>
                <a:lnTo>
                  <a:pt x="6561358" y="2454303"/>
                </a:lnTo>
                <a:cubicBezTo>
                  <a:pt x="6558413" y="2455187"/>
                  <a:pt x="6556794" y="2458279"/>
                  <a:pt x="6557677" y="2461297"/>
                </a:cubicBezTo>
                <a:cubicBezTo>
                  <a:pt x="6558413" y="2463727"/>
                  <a:pt x="6560622" y="2465273"/>
                  <a:pt x="6563052" y="2465273"/>
                </a:cubicBezTo>
                <a:cubicBezTo>
                  <a:pt x="6563567" y="2465199"/>
                  <a:pt x="6564156" y="2465125"/>
                  <a:pt x="6564672" y="2464978"/>
                </a:cubicBezTo>
                <a:close/>
                <a:moveTo>
                  <a:pt x="6465207" y="2508784"/>
                </a:moveTo>
                <a:lnTo>
                  <a:pt x="6565260" y="2464757"/>
                </a:lnTo>
                <a:cubicBezTo>
                  <a:pt x="6568058" y="2463506"/>
                  <a:pt x="6569383" y="2460267"/>
                  <a:pt x="6568132" y="2457395"/>
                </a:cubicBezTo>
                <a:cubicBezTo>
                  <a:pt x="6566880" y="2454597"/>
                  <a:pt x="6563567" y="2453272"/>
                  <a:pt x="6560769" y="2454524"/>
                </a:cubicBezTo>
                <a:lnTo>
                  <a:pt x="6460716" y="2498550"/>
                </a:lnTo>
                <a:cubicBezTo>
                  <a:pt x="6457918" y="2499802"/>
                  <a:pt x="6456592" y="2503042"/>
                  <a:pt x="6457844" y="2505913"/>
                </a:cubicBezTo>
                <a:cubicBezTo>
                  <a:pt x="6458728" y="2507974"/>
                  <a:pt x="6460863" y="2509226"/>
                  <a:pt x="6462998" y="2509226"/>
                </a:cubicBezTo>
                <a:cubicBezTo>
                  <a:pt x="6463808" y="2509299"/>
                  <a:pt x="6464544" y="2509152"/>
                  <a:pt x="6465207" y="2508784"/>
                </a:cubicBezTo>
                <a:close/>
                <a:moveTo>
                  <a:pt x="6373766" y="2565180"/>
                </a:moveTo>
                <a:lnTo>
                  <a:pt x="6465943" y="2508416"/>
                </a:lnTo>
                <a:cubicBezTo>
                  <a:pt x="6468593" y="2506796"/>
                  <a:pt x="6469403" y="2503410"/>
                  <a:pt x="6467783" y="2500759"/>
                </a:cubicBezTo>
                <a:cubicBezTo>
                  <a:pt x="6466164" y="2498109"/>
                  <a:pt x="6462777" y="2497372"/>
                  <a:pt x="6460127" y="2498919"/>
                </a:cubicBezTo>
                <a:lnTo>
                  <a:pt x="6367950" y="2555682"/>
                </a:lnTo>
                <a:cubicBezTo>
                  <a:pt x="6365300" y="2557302"/>
                  <a:pt x="6364490" y="2560688"/>
                  <a:pt x="6366110" y="2563339"/>
                </a:cubicBezTo>
                <a:cubicBezTo>
                  <a:pt x="6367140" y="2565032"/>
                  <a:pt x="6368981" y="2565989"/>
                  <a:pt x="6370895" y="2565989"/>
                </a:cubicBezTo>
                <a:cubicBezTo>
                  <a:pt x="6371852" y="2565989"/>
                  <a:pt x="6372810" y="2565768"/>
                  <a:pt x="6373766" y="2565180"/>
                </a:cubicBezTo>
                <a:close/>
                <a:moveTo>
                  <a:pt x="6290720" y="2635269"/>
                </a:moveTo>
                <a:lnTo>
                  <a:pt x="6374429" y="2564664"/>
                </a:lnTo>
                <a:cubicBezTo>
                  <a:pt x="6376785" y="2562676"/>
                  <a:pt x="6377079" y="2559142"/>
                  <a:pt x="6375092" y="2556786"/>
                </a:cubicBezTo>
                <a:cubicBezTo>
                  <a:pt x="6373104" y="2554430"/>
                  <a:pt x="6369570" y="2554136"/>
                  <a:pt x="6367214" y="2556124"/>
                </a:cubicBezTo>
                <a:lnTo>
                  <a:pt x="6283505" y="2626728"/>
                </a:lnTo>
                <a:cubicBezTo>
                  <a:pt x="6281149" y="2628716"/>
                  <a:pt x="6280854" y="2632250"/>
                  <a:pt x="6282842" y="2634606"/>
                </a:cubicBezTo>
                <a:cubicBezTo>
                  <a:pt x="6283946" y="2635931"/>
                  <a:pt x="6285566" y="2636594"/>
                  <a:pt x="6287112" y="2636594"/>
                </a:cubicBezTo>
                <a:cubicBezTo>
                  <a:pt x="6288437" y="2636594"/>
                  <a:pt x="6289689" y="2636152"/>
                  <a:pt x="6290720" y="2635269"/>
                </a:cubicBezTo>
                <a:close/>
                <a:moveTo>
                  <a:pt x="7183474" y="2114679"/>
                </a:moveTo>
                <a:cubicBezTo>
                  <a:pt x="7186272" y="2113428"/>
                  <a:pt x="7187524" y="2110114"/>
                  <a:pt x="7186198" y="2107317"/>
                </a:cubicBezTo>
                <a:lnTo>
                  <a:pt x="7152994" y="2034872"/>
                </a:lnTo>
                <a:cubicBezTo>
                  <a:pt x="7151743" y="2032074"/>
                  <a:pt x="7148356" y="2030822"/>
                  <a:pt x="7145632" y="2032147"/>
                </a:cubicBezTo>
                <a:cubicBezTo>
                  <a:pt x="7142834" y="2033399"/>
                  <a:pt x="7141583" y="2036712"/>
                  <a:pt x="7142908" y="2039510"/>
                </a:cubicBezTo>
                <a:lnTo>
                  <a:pt x="7176112" y="2111955"/>
                </a:lnTo>
                <a:cubicBezTo>
                  <a:pt x="7177069" y="2114017"/>
                  <a:pt x="7179130" y="2115194"/>
                  <a:pt x="7181192" y="2115194"/>
                </a:cubicBezTo>
                <a:cubicBezTo>
                  <a:pt x="7181928" y="2115194"/>
                  <a:pt x="7182738" y="2115047"/>
                  <a:pt x="7183474" y="2114679"/>
                </a:cubicBezTo>
                <a:close/>
                <a:moveTo>
                  <a:pt x="7211967" y="2200303"/>
                </a:moveTo>
                <a:cubicBezTo>
                  <a:pt x="7214911" y="2199346"/>
                  <a:pt x="7216457" y="2196180"/>
                  <a:pt x="7215427" y="2193235"/>
                </a:cubicBezTo>
                <a:lnTo>
                  <a:pt x="7186419" y="2107906"/>
                </a:lnTo>
                <a:cubicBezTo>
                  <a:pt x="7185462" y="2104961"/>
                  <a:pt x="7182223" y="2103415"/>
                  <a:pt x="7179352" y="2104446"/>
                </a:cubicBezTo>
                <a:cubicBezTo>
                  <a:pt x="7176406" y="2105403"/>
                  <a:pt x="7174861" y="2108568"/>
                  <a:pt x="7175891" y="2111513"/>
                </a:cubicBezTo>
                <a:lnTo>
                  <a:pt x="7204899" y="2196843"/>
                </a:lnTo>
                <a:cubicBezTo>
                  <a:pt x="7205708" y="2199199"/>
                  <a:pt x="7207844" y="2200671"/>
                  <a:pt x="7210200" y="2200597"/>
                </a:cubicBezTo>
                <a:cubicBezTo>
                  <a:pt x="7210788" y="2200524"/>
                  <a:pt x="7211377" y="2200450"/>
                  <a:pt x="7211967" y="2200303"/>
                </a:cubicBezTo>
                <a:close/>
                <a:moveTo>
                  <a:pt x="7235968" y="2296749"/>
                </a:moveTo>
                <a:cubicBezTo>
                  <a:pt x="7238986" y="2296013"/>
                  <a:pt x="7240753" y="2292995"/>
                  <a:pt x="7240017" y="2289976"/>
                </a:cubicBezTo>
                <a:lnTo>
                  <a:pt x="7215574" y="2193677"/>
                </a:lnTo>
                <a:cubicBezTo>
                  <a:pt x="7214838" y="2190732"/>
                  <a:pt x="7211819" y="2188891"/>
                  <a:pt x="7208801" y="2189628"/>
                </a:cubicBezTo>
                <a:cubicBezTo>
                  <a:pt x="7205782" y="2190364"/>
                  <a:pt x="7204015" y="2193382"/>
                  <a:pt x="7204752" y="2196401"/>
                </a:cubicBezTo>
                <a:lnTo>
                  <a:pt x="7229194" y="2292700"/>
                </a:lnTo>
                <a:cubicBezTo>
                  <a:pt x="7229857" y="2295277"/>
                  <a:pt x="7232139" y="2296897"/>
                  <a:pt x="7234643" y="2296897"/>
                </a:cubicBezTo>
                <a:cubicBezTo>
                  <a:pt x="7235084" y="2296897"/>
                  <a:pt x="7235526" y="2296823"/>
                  <a:pt x="7235968" y="2296749"/>
                </a:cubicBezTo>
                <a:close/>
                <a:moveTo>
                  <a:pt x="7255478" y="2396951"/>
                </a:moveTo>
                <a:cubicBezTo>
                  <a:pt x="7258496" y="2396361"/>
                  <a:pt x="7260484" y="2393417"/>
                  <a:pt x="7259895" y="2390398"/>
                </a:cubicBezTo>
                <a:lnTo>
                  <a:pt x="7240091" y="2290270"/>
                </a:lnTo>
                <a:cubicBezTo>
                  <a:pt x="7239502" y="2287252"/>
                  <a:pt x="7236630" y="2285338"/>
                  <a:pt x="7233538" y="2285853"/>
                </a:cubicBezTo>
                <a:cubicBezTo>
                  <a:pt x="7230520" y="2286442"/>
                  <a:pt x="7228532" y="2289387"/>
                  <a:pt x="7229121" y="2292406"/>
                </a:cubicBezTo>
                <a:lnTo>
                  <a:pt x="7248926" y="2392533"/>
                </a:lnTo>
                <a:cubicBezTo>
                  <a:pt x="7249440" y="2395183"/>
                  <a:pt x="7251796" y="2397024"/>
                  <a:pt x="7254447" y="2397024"/>
                </a:cubicBezTo>
                <a:cubicBezTo>
                  <a:pt x="7254815" y="2397024"/>
                  <a:pt x="7255110" y="2397024"/>
                  <a:pt x="7255478" y="2396951"/>
                </a:cubicBezTo>
                <a:close/>
                <a:moveTo>
                  <a:pt x="7270350" y="2493618"/>
                </a:moveTo>
                <a:cubicBezTo>
                  <a:pt x="7273368" y="2493176"/>
                  <a:pt x="7275503" y="2490305"/>
                  <a:pt x="7274988" y="2487286"/>
                </a:cubicBezTo>
                <a:lnTo>
                  <a:pt x="7259895" y="2390619"/>
                </a:lnTo>
                <a:cubicBezTo>
                  <a:pt x="7259454" y="2387600"/>
                  <a:pt x="7256582" y="2385539"/>
                  <a:pt x="7253563" y="2385981"/>
                </a:cubicBezTo>
                <a:cubicBezTo>
                  <a:pt x="7250545" y="2386422"/>
                  <a:pt x="7248410" y="2389294"/>
                  <a:pt x="7248926" y="2392312"/>
                </a:cubicBezTo>
                <a:lnTo>
                  <a:pt x="7264018" y="2488980"/>
                </a:lnTo>
                <a:cubicBezTo>
                  <a:pt x="7264460" y="2491777"/>
                  <a:pt x="7266816" y="2493691"/>
                  <a:pt x="7269540" y="2493691"/>
                </a:cubicBezTo>
                <a:cubicBezTo>
                  <a:pt x="7269761" y="2493691"/>
                  <a:pt x="7270055" y="2493691"/>
                  <a:pt x="7270350" y="2493618"/>
                </a:cubicBezTo>
                <a:close/>
                <a:moveTo>
                  <a:pt x="7280510" y="2579389"/>
                </a:moveTo>
                <a:cubicBezTo>
                  <a:pt x="7283602" y="2579021"/>
                  <a:pt x="7285737" y="2576223"/>
                  <a:pt x="7285369" y="2573204"/>
                </a:cubicBezTo>
                <a:lnTo>
                  <a:pt x="7274988" y="2487507"/>
                </a:lnTo>
                <a:cubicBezTo>
                  <a:pt x="7274620" y="2484415"/>
                  <a:pt x="7271749" y="2482280"/>
                  <a:pt x="7268803" y="2482648"/>
                </a:cubicBezTo>
                <a:cubicBezTo>
                  <a:pt x="7265711" y="2483016"/>
                  <a:pt x="7263576" y="2485814"/>
                  <a:pt x="7263944" y="2488832"/>
                </a:cubicBezTo>
                <a:lnTo>
                  <a:pt x="7274325" y="2574530"/>
                </a:lnTo>
                <a:cubicBezTo>
                  <a:pt x="7274694" y="2577401"/>
                  <a:pt x="7277123" y="2579462"/>
                  <a:pt x="7279921" y="2579462"/>
                </a:cubicBezTo>
                <a:cubicBezTo>
                  <a:pt x="7280142" y="2579389"/>
                  <a:pt x="7280289" y="2579389"/>
                  <a:pt x="7280510" y="2579389"/>
                </a:cubicBezTo>
                <a:close/>
                <a:moveTo>
                  <a:pt x="7285958" y="2646828"/>
                </a:moveTo>
                <a:cubicBezTo>
                  <a:pt x="7289050" y="2646533"/>
                  <a:pt x="7291332" y="2643883"/>
                  <a:pt x="7291038" y="2640791"/>
                </a:cubicBezTo>
                <a:lnTo>
                  <a:pt x="7285369" y="2573352"/>
                </a:lnTo>
                <a:cubicBezTo>
                  <a:pt x="7285074" y="2570259"/>
                  <a:pt x="7281982" y="2567904"/>
                  <a:pt x="7279331" y="2568272"/>
                </a:cubicBezTo>
                <a:cubicBezTo>
                  <a:pt x="7276239" y="2568566"/>
                  <a:pt x="7273957" y="2571217"/>
                  <a:pt x="7274252" y="2574309"/>
                </a:cubicBezTo>
                <a:lnTo>
                  <a:pt x="7279921" y="2641748"/>
                </a:lnTo>
                <a:cubicBezTo>
                  <a:pt x="7280142" y="2644693"/>
                  <a:pt x="7282645" y="2646901"/>
                  <a:pt x="7285516" y="2646828"/>
                </a:cubicBezTo>
                <a:cubicBezTo>
                  <a:pt x="7285663" y="2646828"/>
                  <a:pt x="7285810" y="2646828"/>
                  <a:pt x="7285958" y="2646828"/>
                </a:cubicBezTo>
                <a:close/>
                <a:moveTo>
                  <a:pt x="7290743" y="2697112"/>
                </a:moveTo>
                <a:lnTo>
                  <a:pt x="7291038" y="2641306"/>
                </a:lnTo>
                <a:cubicBezTo>
                  <a:pt x="7291038" y="2638214"/>
                  <a:pt x="7288534" y="2635711"/>
                  <a:pt x="7285516" y="2635711"/>
                </a:cubicBezTo>
                <a:cubicBezTo>
                  <a:pt x="7285516" y="2635711"/>
                  <a:pt x="7285442" y="2635711"/>
                  <a:pt x="7285442" y="2635711"/>
                </a:cubicBezTo>
                <a:cubicBezTo>
                  <a:pt x="7282424" y="2635711"/>
                  <a:pt x="7279921" y="2638214"/>
                  <a:pt x="7279921" y="2641232"/>
                </a:cubicBezTo>
                <a:lnTo>
                  <a:pt x="7279626" y="2697039"/>
                </a:lnTo>
                <a:cubicBezTo>
                  <a:pt x="7279626" y="2700131"/>
                  <a:pt x="7282129" y="2702634"/>
                  <a:pt x="7285148" y="2702634"/>
                </a:cubicBezTo>
                <a:cubicBezTo>
                  <a:pt x="7285148" y="2702634"/>
                  <a:pt x="7285222" y="2702634"/>
                  <a:pt x="7285222" y="2702634"/>
                </a:cubicBezTo>
                <a:cubicBezTo>
                  <a:pt x="7288240" y="2702634"/>
                  <a:pt x="7290743" y="2700131"/>
                  <a:pt x="7290743" y="2697112"/>
                </a:cubicBezTo>
                <a:close/>
                <a:moveTo>
                  <a:pt x="7283234" y="2748722"/>
                </a:moveTo>
                <a:lnTo>
                  <a:pt x="7290670" y="2697922"/>
                </a:lnTo>
                <a:cubicBezTo>
                  <a:pt x="7291111" y="2694904"/>
                  <a:pt x="7288977" y="2692032"/>
                  <a:pt x="7285958" y="2691590"/>
                </a:cubicBezTo>
                <a:cubicBezTo>
                  <a:pt x="7283013" y="2691222"/>
                  <a:pt x="7280068" y="2693284"/>
                  <a:pt x="7279626" y="2696302"/>
                </a:cubicBezTo>
                <a:lnTo>
                  <a:pt x="7272190" y="2747102"/>
                </a:lnTo>
                <a:cubicBezTo>
                  <a:pt x="7271749" y="2750121"/>
                  <a:pt x="7273883" y="2752992"/>
                  <a:pt x="7276902" y="2753434"/>
                </a:cubicBezTo>
                <a:cubicBezTo>
                  <a:pt x="7277197" y="2753508"/>
                  <a:pt x="7277491" y="2753508"/>
                  <a:pt x="7277786" y="2753508"/>
                </a:cubicBezTo>
                <a:cubicBezTo>
                  <a:pt x="7280510" y="2753434"/>
                  <a:pt x="7282866" y="2751446"/>
                  <a:pt x="7283234" y="2748722"/>
                </a:cubicBezTo>
                <a:close/>
                <a:moveTo>
                  <a:pt x="7267331" y="2802099"/>
                </a:moveTo>
                <a:lnTo>
                  <a:pt x="7283086" y="2749532"/>
                </a:lnTo>
                <a:cubicBezTo>
                  <a:pt x="7283970" y="2746587"/>
                  <a:pt x="7282277" y="2743495"/>
                  <a:pt x="7279331" y="2742611"/>
                </a:cubicBezTo>
                <a:cubicBezTo>
                  <a:pt x="7276313" y="2741728"/>
                  <a:pt x="7273295" y="2743421"/>
                  <a:pt x="7272411" y="2746366"/>
                </a:cubicBezTo>
                <a:lnTo>
                  <a:pt x="7256656" y="2798933"/>
                </a:lnTo>
                <a:cubicBezTo>
                  <a:pt x="7255772" y="2801878"/>
                  <a:pt x="7257466" y="2804970"/>
                  <a:pt x="7260411" y="2805854"/>
                </a:cubicBezTo>
                <a:cubicBezTo>
                  <a:pt x="7260999" y="2806001"/>
                  <a:pt x="7261515" y="2806075"/>
                  <a:pt x="7262030" y="2806075"/>
                </a:cubicBezTo>
                <a:cubicBezTo>
                  <a:pt x="7264386" y="2806001"/>
                  <a:pt x="7266595" y="2804455"/>
                  <a:pt x="7267331" y="2802099"/>
                </a:cubicBezTo>
                <a:close/>
                <a:moveTo>
                  <a:pt x="7241931" y="2863648"/>
                </a:moveTo>
                <a:lnTo>
                  <a:pt x="7267110" y="2802614"/>
                </a:lnTo>
                <a:cubicBezTo>
                  <a:pt x="7268288" y="2799743"/>
                  <a:pt x="7266890" y="2796504"/>
                  <a:pt x="7264092" y="2795326"/>
                </a:cubicBezTo>
                <a:cubicBezTo>
                  <a:pt x="7261220" y="2794148"/>
                  <a:pt x="7257981" y="2795546"/>
                  <a:pt x="7256803" y="2798344"/>
                </a:cubicBezTo>
                <a:lnTo>
                  <a:pt x="7231624" y="2859378"/>
                </a:lnTo>
                <a:cubicBezTo>
                  <a:pt x="7230446" y="2862249"/>
                  <a:pt x="7231845" y="2865488"/>
                  <a:pt x="7234643" y="2866666"/>
                </a:cubicBezTo>
                <a:cubicBezTo>
                  <a:pt x="7235379" y="2866961"/>
                  <a:pt x="7236115" y="2867108"/>
                  <a:pt x="7236778" y="2867108"/>
                </a:cubicBezTo>
                <a:cubicBezTo>
                  <a:pt x="7238986" y="2867108"/>
                  <a:pt x="7241048" y="2865783"/>
                  <a:pt x="7241931" y="2863648"/>
                </a:cubicBezTo>
                <a:close/>
                <a:moveTo>
                  <a:pt x="7208580" y="2930940"/>
                </a:moveTo>
                <a:lnTo>
                  <a:pt x="7241710" y="2864016"/>
                </a:lnTo>
                <a:cubicBezTo>
                  <a:pt x="7243109" y="2861218"/>
                  <a:pt x="7241931" y="2857905"/>
                  <a:pt x="7239207" y="2856580"/>
                </a:cubicBezTo>
                <a:cubicBezTo>
                  <a:pt x="7236409" y="2855255"/>
                  <a:pt x="7233096" y="2856359"/>
                  <a:pt x="7231771" y="2859083"/>
                </a:cubicBezTo>
                <a:lnTo>
                  <a:pt x="7198641" y="2926007"/>
                </a:lnTo>
                <a:cubicBezTo>
                  <a:pt x="7197316" y="2928804"/>
                  <a:pt x="7198420" y="2932118"/>
                  <a:pt x="7201144" y="2933443"/>
                </a:cubicBezTo>
                <a:cubicBezTo>
                  <a:pt x="7201954" y="2933811"/>
                  <a:pt x="7202837" y="2934032"/>
                  <a:pt x="7203647" y="2934032"/>
                </a:cubicBezTo>
                <a:cubicBezTo>
                  <a:pt x="7205708" y="2933958"/>
                  <a:pt x="7207623" y="2932854"/>
                  <a:pt x="7208580" y="2930940"/>
                </a:cubicBezTo>
                <a:close/>
                <a:moveTo>
                  <a:pt x="7168897" y="3001323"/>
                </a:moveTo>
                <a:lnTo>
                  <a:pt x="7208506" y="2931160"/>
                </a:lnTo>
                <a:cubicBezTo>
                  <a:pt x="7210052" y="2928436"/>
                  <a:pt x="7209095" y="2925050"/>
                  <a:pt x="7206371" y="2923577"/>
                </a:cubicBezTo>
                <a:cubicBezTo>
                  <a:pt x="7203647" y="2922031"/>
                  <a:pt x="7200334" y="2922988"/>
                  <a:pt x="7198788" y="2925712"/>
                </a:cubicBezTo>
                <a:lnTo>
                  <a:pt x="7159179" y="2995875"/>
                </a:lnTo>
                <a:cubicBezTo>
                  <a:pt x="7157633" y="2998599"/>
                  <a:pt x="7158590" y="3001986"/>
                  <a:pt x="7161314" y="3003458"/>
                </a:cubicBezTo>
                <a:cubicBezTo>
                  <a:pt x="7162197" y="3003974"/>
                  <a:pt x="7163154" y="3004195"/>
                  <a:pt x="7164111" y="3004195"/>
                </a:cubicBezTo>
                <a:cubicBezTo>
                  <a:pt x="7166026" y="3004195"/>
                  <a:pt x="7167866" y="3003164"/>
                  <a:pt x="7168897" y="3001323"/>
                </a:cubicBezTo>
                <a:close/>
                <a:moveTo>
                  <a:pt x="7124208" y="3072443"/>
                </a:moveTo>
                <a:lnTo>
                  <a:pt x="7168750" y="3001544"/>
                </a:lnTo>
                <a:cubicBezTo>
                  <a:pt x="7170369" y="2998967"/>
                  <a:pt x="7169633" y="2995507"/>
                  <a:pt x="7166983" y="2993887"/>
                </a:cubicBezTo>
                <a:cubicBezTo>
                  <a:pt x="7164406" y="2992268"/>
                  <a:pt x="7160946" y="2993004"/>
                  <a:pt x="7159326" y="2995654"/>
                </a:cubicBezTo>
                <a:lnTo>
                  <a:pt x="7114784" y="3066553"/>
                </a:lnTo>
                <a:cubicBezTo>
                  <a:pt x="7113164" y="3069130"/>
                  <a:pt x="7113900" y="3072591"/>
                  <a:pt x="7116551" y="3074210"/>
                </a:cubicBezTo>
                <a:cubicBezTo>
                  <a:pt x="7117508" y="3074799"/>
                  <a:pt x="7118539" y="3075094"/>
                  <a:pt x="7119570" y="3075094"/>
                </a:cubicBezTo>
                <a:cubicBezTo>
                  <a:pt x="7121410" y="3075094"/>
                  <a:pt x="7123177" y="3074137"/>
                  <a:pt x="7124208" y="3072443"/>
                </a:cubicBezTo>
                <a:close/>
                <a:moveTo>
                  <a:pt x="7076058" y="3141870"/>
                </a:moveTo>
                <a:lnTo>
                  <a:pt x="7124060" y="3072664"/>
                </a:lnTo>
                <a:cubicBezTo>
                  <a:pt x="7125827" y="3070161"/>
                  <a:pt x="7125165" y="3066627"/>
                  <a:pt x="7122662" y="3064934"/>
                </a:cubicBezTo>
                <a:cubicBezTo>
                  <a:pt x="7120158" y="3063167"/>
                  <a:pt x="7116698" y="3063829"/>
                  <a:pt x="7114931" y="3066332"/>
                </a:cubicBezTo>
                <a:lnTo>
                  <a:pt x="7066929" y="3135538"/>
                </a:lnTo>
                <a:cubicBezTo>
                  <a:pt x="7065162" y="3138042"/>
                  <a:pt x="7065824" y="3141575"/>
                  <a:pt x="7068328" y="3143269"/>
                </a:cubicBezTo>
                <a:cubicBezTo>
                  <a:pt x="7069285" y="3143931"/>
                  <a:pt x="7070463" y="3144299"/>
                  <a:pt x="7071567" y="3144226"/>
                </a:cubicBezTo>
                <a:cubicBezTo>
                  <a:pt x="7073260" y="3144299"/>
                  <a:pt x="7075027" y="3143416"/>
                  <a:pt x="7076058" y="3141870"/>
                </a:cubicBezTo>
                <a:close/>
                <a:moveTo>
                  <a:pt x="9459387" y="3862568"/>
                </a:moveTo>
                <a:lnTo>
                  <a:pt x="9531465" y="3828627"/>
                </a:lnTo>
                <a:cubicBezTo>
                  <a:pt x="9534262" y="3827302"/>
                  <a:pt x="9535441" y="3823989"/>
                  <a:pt x="9534115" y="3821191"/>
                </a:cubicBezTo>
                <a:cubicBezTo>
                  <a:pt x="9532790" y="3818394"/>
                  <a:pt x="9529477" y="3817215"/>
                  <a:pt x="9526679" y="3818541"/>
                </a:cubicBezTo>
                <a:lnTo>
                  <a:pt x="9454603" y="3852481"/>
                </a:lnTo>
                <a:cubicBezTo>
                  <a:pt x="9451805" y="3853806"/>
                  <a:pt x="9450627" y="3857119"/>
                  <a:pt x="9451951" y="3859917"/>
                </a:cubicBezTo>
                <a:cubicBezTo>
                  <a:pt x="9452908" y="3861978"/>
                  <a:pt x="9454970" y="3863156"/>
                  <a:pt x="9457032" y="3863083"/>
                </a:cubicBezTo>
                <a:cubicBezTo>
                  <a:pt x="9457842" y="3863083"/>
                  <a:pt x="9458578" y="3862862"/>
                  <a:pt x="9459387" y="3862568"/>
                </a:cubicBezTo>
                <a:close/>
                <a:moveTo>
                  <a:pt x="9335922" y="3889219"/>
                </a:moveTo>
                <a:lnTo>
                  <a:pt x="9458136" y="3862936"/>
                </a:lnTo>
                <a:cubicBezTo>
                  <a:pt x="9461154" y="3862273"/>
                  <a:pt x="9463069" y="3859328"/>
                  <a:pt x="9462406" y="3856309"/>
                </a:cubicBezTo>
                <a:cubicBezTo>
                  <a:pt x="9461744" y="3853291"/>
                  <a:pt x="9458725" y="3851377"/>
                  <a:pt x="9455780" y="3852039"/>
                </a:cubicBezTo>
                <a:lnTo>
                  <a:pt x="9333566" y="3878323"/>
                </a:lnTo>
                <a:cubicBezTo>
                  <a:pt x="9330547" y="3878985"/>
                  <a:pt x="9328633" y="3881930"/>
                  <a:pt x="9329296" y="3884949"/>
                </a:cubicBezTo>
                <a:cubicBezTo>
                  <a:pt x="9329884" y="3887599"/>
                  <a:pt x="9332167" y="3889366"/>
                  <a:pt x="9334744" y="3889366"/>
                </a:cubicBezTo>
                <a:cubicBezTo>
                  <a:pt x="9335185" y="3889293"/>
                  <a:pt x="9335554" y="3889293"/>
                  <a:pt x="9335922" y="3889219"/>
                </a:cubicBezTo>
                <a:close/>
                <a:moveTo>
                  <a:pt x="9340339" y="3883918"/>
                </a:moveTo>
                <a:cubicBezTo>
                  <a:pt x="9340413" y="3880826"/>
                  <a:pt x="9337983" y="3878249"/>
                  <a:pt x="9334891" y="3878176"/>
                </a:cubicBezTo>
                <a:lnTo>
                  <a:pt x="9206345" y="3875010"/>
                </a:lnTo>
                <a:cubicBezTo>
                  <a:pt x="9203179" y="3875231"/>
                  <a:pt x="9200675" y="3877366"/>
                  <a:pt x="9200603" y="3880458"/>
                </a:cubicBezTo>
                <a:cubicBezTo>
                  <a:pt x="9200529" y="3883550"/>
                  <a:pt x="9202958" y="3886127"/>
                  <a:pt x="9206051" y="3886200"/>
                </a:cubicBezTo>
                <a:lnTo>
                  <a:pt x="9334596" y="3889366"/>
                </a:lnTo>
                <a:cubicBezTo>
                  <a:pt x="9334670" y="3889366"/>
                  <a:pt x="9334744" y="3889366"/>
                  <a:pt x="9334744" y="3889366"/>
                </a:cubicBezTo>
                <a:cubicBezTo>
                  <a:pt x="9337835" y="3889293"/>
                  <a:pt x="9340266" y="3886937"/>
                  <a:pt x="9340339" y="3883918"/>
                </a:cubicBezTo>
                <a:close/>
                <a:moveTo>
                  <a:pt x="9211646" y="3881857"/>
                </a:moveTo>
                <a:cubicBezTo>
                  <a:pt x="9212308" y="3878838"/>
                  <a:pt x="9210468" y="3875893"/>
                  <a:pt x="9207449" y="3875157"/>
                </a:cubicBezTo>
                <a:lnTo>
                  <a:pt x="9078461" y="3845634"/>
                </a:lnTo>
                <a:cubicBezTo>
                  <a:pt x="9075443" y="3844898"/>
                  <a:pt x="9072424" y="3846812"/>
                  <a:pt x="9071762" y="3849830"/>
                </a:cubicBezTo>
                <a:cubicBezTo>
                  <a:pt x="9071099" y="3852849"/>
                  <a:pt x="9072939" y="3855794"/>
                  <a:pt x="9075958" y="3856530"/>
                </a:cubicBezTo>
                <a:lnTo>
                  <a:pt x="9204946" y="3886053"/>
                </a:lnTo>
                <a:cubicBezTo>
                  <a:pt x="9205387" y="3886127"/>
                  <a:pt x="9205830" y="3886200"/>
                  <a:pt x="9206197" y="3886200"/>
                </a:cubicBezTo>
                <a:cubicBezTo>
                  <a:pt x="9208775" y="3886200"/>
                  <a:pt x="9211056" y="3884433"/>
                  <a:pt x="9211646" y="3881857"/>
                </a:cubicBezTo>
                <a:close/>
                <a:moveTo>
                  <a:pt x="9004764" y="3910275"/>
                </a:moveTo>
                <a:lnTo>
                  <a:pt x="9080523" y="3855647"/>
                </a:lnTo>
                <a:cubicBezTo>
                  <a:pt x="9083026" y="3853880"/>
                  <a:pt x="9083542" y="3850346"/>
                  <a:pt x="9081775" y="3847843"/>
                </a:cubicBezTo>
                <a:cubicBezTo>
                  <a:pt x="9079934" y="3845340"/>
                  <a:pt x="9076473" y="3844824"/>
                  <a:pt x="9073970" y="3846591"/>
                </a:cubicBezTo>
                <a:lnTo>
                  <a:pt x="8998212" y="3901220"/>
                </a:lnTo>
                <a:cubicBezTo>
                  <a:pt x="8995709" y="3902987"/>
                  <a:pt x="8995194" y="3906520"/>
                  <a:pt x="8996961" y="3909024"/>
                </a:cubicBezTo>
                <a:cubicBezTo>
                  <a:pt x="8998065" y="3910570"/>
                  <a:pt x="8999758" y="3911380"/>
                  <a:pt x="9001525" y="3911306"/>
                </a:cubicBezTo>
                <a:cubicBezTo>
                  <a:pt x="9002703" y="3911306"/>
                  <a:pt x="9003807" y="3911011"/>
                  <a:pt x="9004764" y="3910275"/>
                </a:cubicBezTo>
                <a:close/>
                <a:moveTo>
                  <a:pt x="9006678" y="3907846"/>
                </a:moveTo>
                <a:cubicBezTo>
                  <a:pt x="9007857" y="3904975"/>
                  <a:pt x="9006458" y="3901735"/>
                  <a:pt x="9003587" y="3900557"/>
                </a:cubicBezTo>
                <a:lnTo>
                  <a:pt x="8984371" y="3892753"/>
                </a:lnTo>
                <a:cubicBezTo>
                  <a:pt x="8981574" y="3891575"/>
                  <a:pt x="8978260" y="3892974"/>
                  <a:pt x="8977082" y="3895845"/>
                </a:cubicBezTo>
                <a:cubicBezTo>
                  <a:pt x="8975904" y="3898716"/>
                  <a:pt x="8977303" y="3901956"/>
                  <a:pt x="8980174" y="3903134"/>
                </a:cubicBezTo>
                <a:lnTo>
                  <a:pt x="8999390" y="3910938"/>
                </a:lnTo>
                <a:cubicBezTo>
                  <a:pt x="9000052" y="3911232"/>
                  <a:pt x="9000789" y="3911380"/>
                  <a:pt x="9001525" y="3911380"/>
                </a:cubicBezTo>
                <a:cubicBezTo>
                  <a:pt x="9003733" y="3911306"/>
                  <a:pt x="9005795" y="3909981"/>
                  <a:pt x="9006678" y="3907846"/>
                </a:cubicBezTo>
                <a:close/>
                <a:moveTo>
                  <a:pt x="2959933" y="1935628"/>
                </a:moveTo>
                <a:cubicBezTo>
                  <a:pt x="2961111" y="1932830"/>
                  <a:pt x="2959859" y="1929517"/>
                  <a:pt x="2956988" y="1928265"/>
                </a:cubicBezTo>
                <a:lnTo>
                  <a:pt x="2884616" y="1897122"/>
                </a:lnTo>
                <a:cubicBezTo>
                  <a:pt x="2881819" y="1895944"/>
                  <a:pt x="2878506" y="1897196"/>
                  <a:pt x="2877254" y="1900067"/>
                </a:cubicBezTo>
                <a:cubicBezTo>
                  <a:pt x="2876076" y="1902865"/>
                  <a:pt x="2877328" y="1906178"/>
                  <a:pt x="2880199" y="1907430"/>
                </a:cubicBezTo>
                <a:lnTo>
                  <a:pt x="2952570" y="1938572"/>
                </a:lnTo>
                <a:cubicBezTo>
                  <a:pt x="2953307" y="1938867"/>
                  <a:pt x="2954043" y="1939014"/>
                  <a:pt x="2954853" y="1939014"/>
                </a:cubicBezTo>
                <a:cubicBezTo>
                  <a:pt x="2956988" y="1938940"/>
                  <a:pt x="2959049" y="1937689"/>
                  <a:pt x="2959933" y="1935628"/>
                </a:cubicBezTo>
                <a:close/>
                <a:moveTo>
                  <a:pt x="2887708" y="1904190"/>
                </a:moveTo>
                <a:cubicBezTo>
                  <a:pt x="2888739" y="1901319"/>
                  <a:pt x="2887267" y="1898080"/>
                  <a:pt x="2884395" y="1897049"/>
                </a:cubicBezTo>
                <a:lnTo>
                  <a:pt x="2817840" y="1872753"/>
                </a:lnTo>
                <a:cubicBezTo>
                  <a:pt x="2814969" y="1871723"/>
                  <a:pt x="2811729" y="1873195"/>
                  <a:pt x="2810699" y="1876066"/>
                </a:cubicBezTo>
                <a:cubicBezTo>
                  <a:pt x="2809668" y="1878938"/>
                  <a:pt x="2811140" y="1882177"/>
                  <a:pt x="2814012" y="1883208"/>
                </a:cubicBezTo>
                <a:lnTo>
                  <a:pt x="2880567" y="1907503"/>
                </a:lnTo>
                <a:cubicBezTo>
                  <a:pt x="2881230" y="1907724"/>
                  <a:pt x="2881892" y="1907872"/>
                  <a:pt x="2882555" y="1907872"/>
                </a:cubicBezTo>
                <a:cubicBezTo>
                  <a:pt x="2884764" y="1907798"/>
                  <a:pt x="2886898" y="1906399"/>
                  <a:pt x="2887708" y="1904190"/>
                </a:cubicBezTo>
                <a:close/>
                <a:moveTo>
                  <a:pt x="2821227" y="1879600"/>
                </a:moveTo>
                <a:cubicBezTo>
                  <a:pt x="2822184" y="1876655"/>
                  <a:pt x="2820490" y="1873563"/>
                  <a:pt x="2817619" y="1872606"/>
                </a:cubicBezTo>
                <a:lnTo>
                  <a:pt x="2755702" y="1853170"/>
                </a:lnTo>
                <a:cubicBezTo>
                  <a:pt x="2752757" y="1852212"/>
                  <a:pt x="2749665" y="1853906"/>
                  <a:pt x="2748708" y="1856777"/>
                </a:cubicBezTo>
                <a:cubicBezTo>
                  <a:pt x="2747751" y="1859722"/>
                  <a:pt x="2749444" y="1862814"/>
                  <a:pt x="2752315" y="1863771"/>
                </a:cubicBezTo>
                <a:lnTo>
                  <a:pt x="2814232" y="1883208"/>
                </a:lnTo>
                <a:cubicBezTo>
                  <a:pt x="2814821" y="1883355"/>
                  <a:pt x="2815410" y="1883502"/>
                  <a:pt x="2815926" y="1883502"/>
                </a:cubicBezTo>
                <a:cubicBezTo>
                  <a:pt x="2818282" y="1883502"/>
                  <a:pt x="2820490" y="1881956"/>
                  <a:pt x="2821227" y="1879600"/>
                </a:cubicBezTo>
                <a:close/>
                <a:moveTo>
                  <a:pt x="2675305" y="1896828"/>
                </a:moveTo>
                <a:lnTo>
                  <a:pt x="2756144" y="1863624"/>
                </a:lnTo>
                <a:cubicBezTo>
                  <a:pt x="2759015" y="1862446"/>
                  <a:pt x="2760340" y="1859207"/>
                  <a:pt x="2759162" y="1856335"/>
                </a:cubicBezTo>
                <a:cubicBezTo>
                  <a:pt x="2757984" y="1853464"/>
                  <a:pt x="2754745" y="1852139"/>
                  <a:pt x="2751874" y="1853317"/>
                </a:cubicBezTo>
                <a:lnTo>
                  <a:pt x="2671035" y="1886521"/>
                </a:lnTo>
                <a:cubicBezTo>
                  <a:pt x="2668164" y="1887699"/>
                  <a:pt x="2666839" y="1890938"/>
                  <a:pt x="2668017" y="1893810"/>
                </a:cubicBezTo>
                <a:cubicBezTo>
                  <a:pt x="2668900" y="1895944"/>
                  <a:pt x="2671035" y="1897270"/>
                  <a:pt x="2673244" y="1897270"/>
                </a:cubicBezTo>
                <a:cubicBezTo>
                  <a:pt x="2673907" y="1897270"/>
                  <a:pt x="2674643" y="1897122"/>
                  <a:pt x="2675305" y="1896828"/>
                </a:cubicBezTo>
                <a:close/>
                <a:moveTo>
                  <a:pt x="2576062" y="1910080"/>
                </a:moveTo>
                <a:lnTo>
                  <a:pt x="2673907" y="1897196"/>
                </a:lnTo>
                <a:cubicBezTo>
                  <a:pt x="2676925" y="1896828"/>
                  <a:pt x="2679134" y="1893957"/>
                  <a:pt x="2678692" y="1890938"/>
                </a:cubicBezTo>
                <a:cubicBezTo>
                  <a:pt x="2678324" y="1887920"/>
                  <a:pt x="2675453" y="1885637"/>
                  <a:pt x="2672434" y="1886153"/>
                </a:cubicBezTo>
                <a:lnTo>
                  <a:pt x="2574589" y="1899037"/>
                </a:lnTo>
                <a:cubicBezTo>
                  <a:pt x="2571497" y="1899405"/>
                  <a:pt x="2569362" y="1902276"/>
                  <a:pt x="2569804" y="1905295"/>
                </a:cubicBezTo>
                <a:cubicBezTo>
                  <a:pt x="2570172" y="1908093"/>
                  <a:pt x="2572601" y="1910154"/>
                  <a:pt x="2575325" y="1910154"/>
                </a:cubicBezTo>
                <a:cubicBezTo>
                  <a:pt x="2575546" y="1910080"/>
                  <a:pt x="2575840" y="1910080"/>
                  <a:pt x="2576062" y="1910080"/>
                </a:cubicBezTo>
                <a:close/>
                <a:moveTo>
                  <a:pt x="2580920" y="1904853"/>
                </a:moveTo>
                <a:cubicBezTo>
                  <a:pt x="2581068" y="1901761"/>
                  <a:pt x="2578712" y="1899184"/>
                  <a:pt x="2575620" y="1898963"/>
                </a:cubicBezTo>
                <a:lnTo>
                  <a:pt x="2460031" y="1892779"/>
                </a:lnTo>
                <a:cubicBezTo>
                  <a:pt x="2456718" y="1892484"/>
                  <a:pt x="2454362" y="1894988"/>
                  <a:pt x="2454141" y="1898080"/>
                </a:cubicBezTo>
                <a:cubicBezTo>
                  <a:pt x="2453994" y="1901172"/>
                  <a:pt x="2456350" y="1903749"/>
                  <a:pt x="2459442" y="1903969"/>
                </a:cubicBezTo>
                <a:lnTo>
                  <a:pt x="2575031" y="1910154"/>
                </a:lnTo>
                <a:cubicBezTo>
                  <a:pt x="2575178" y="1910154"/>
                  <a:pt x="2575252" y="1910154"/>
                  <a:pt x="2575399" y="1910154"/>
                </a:cubicBezTo>
                <a:cubicBezTo>
                  <a:pt x="2578270" y="1910080"/>
                  <a:pt x="2580700" y="1907798"/>
                  <a:pt x="2580920" y="1904853"/>
                </a:cubicBezTo>
                <a:close/>
                <a:moveTo>
                  <a:pt x="2465185" y="1899626"/>
                </a:moveTo>
                <a:cubicBezTo>
                  <a:pt x="2465848" y="1896607"/>
                  <a:pt x="2463933" y="1893662"/>
                  <a:pt x="2460988" y="1893000"/>
                </a:cubicBezTo>
                <a:lnTo>
                  <a:pt x="2410557" y="1881735"/>
                </a:lnTo>
                <a:cubicBezTo>
                  <a:pt x="2407538" y="1881073"/>
                  <a:pt x="2404593" y="1882987"/>
                  <a:pt x="2403930" y="1885932"/>
                </a:cubicBezTo>
                <a:cubicBezTo>
                  <a:pt x="2403268" y="1888950"/>
                  <a:pt x="2405182" y="1891895"/>
                  <a:pt x="2408127" y="1892558"/>
                </a:cubicBezTo>
                <a:lnTo>
                  <a:pt x="2458559" y="1903822"/>
                </a:lnTo>
                <a:cubicBezTo>
                  <a:pt x="2459000" y="1903896"/>
                  <a:pt x="2459369" y="1903969"/>
                  <a:pt x="2459810" y="1903969"/>
                </a:cubicBezTo>
                <a:cubicBezTo>
                  <a:pt x="2462387" y="1903969"/>
                  <a:pt x="2464596" y="1902203"/>
                  <a:pt x="2465185" y="1899626"/>
                </a:cubicBezTo>
                <a:close/>
                <a:moveTo>
                  <a:pt x="2414753" y="1888361"/>
                </a:moveTo>
                <a:cubicBezTo>
                  <a:pt x="2415416" y="1885343"/>
                  <a:pt x="2413501" y="1882398"/>
                  <a:pt x="2410557" y="1881735"/>
                </a:cubicBezTo>
                <a:lnTo>
                  <a:pt x="2358063" y="1870029"/>
                </a:lnTo>
                <a:cubicBezTo>
                  <a:pt x="2355045" y="1869367"/>
                  <a:pt x="2352100" y="1871281"/>
                  <a:pt x="2351437" y="1874226"/>
                </a:cubicBezTo>
                <a:cubicBezTo>
                  <a:pt x="2350775" y="1877244"/>
                  <a:pt x="2352689" y="1880189"/>
                  <a:pt x="2355634" y="1880852"/>
                </a:cubicBezTo>
                <a:lnTo>
                  <a:pt x="2408127" y="1892558"/>
                </a:lnTo>
                <a:cubicBezTo>
                  <a:pt x="2408569" y="1892632"/>
                  <a:pt x="2408937" y="1892705"/>
                  <a:pt x="2409379" y="1892705"/>
                </a:cubicBezTo>
                <a:cubicBezTo>
                  <a:pt x="2411955" y="1892705"/>
                  <a:pt x="2414164" y="1890938"/>
                  <a:pt x="2414753" y="1888361"/>
                </a:cubicBezTo>
                <a:close/>
                <a:moveTo>
                  <a:pt x="2362333" y="1876655"/>
                </a:moveTo>
                <a:cubicBezTo>
                  <a:pt x="2362996" y="1873637"/>
                  <a:pt x="2361082" y="1870692"/>
                  <a:pt x="2358137" y="1870029"/>
                </a:cubicBezTo>
                <a:lnTo>
                  <a:pt x="2334430" y="1864802"/>
                </a:lnTo>
                <a:cubicBezTo>
                  <a:pt x="2331338" y="1864139"/>
                  <a:pt x="2328467" y="1866054"/>
                  <a:pt x="2327804" y="1868998"/>
                </a:cubicBezTo>
                <a:cubicBezTo>
                  <a:pt x="2327141" y="1872017"/>
                  <a:pt x="2329056" y="1874962"/>
                  <a:pt x="2332000" y="1875625"/>
                </a:cubicBezTo>
                <a:lnTo>
                  <a:pt x="2355707" y="1880852"/>
                </a:lnTo>
                <a:cubicBezTo>
                  <a:pt x="2356149" y="1880925"/>
                  <a:pt x="2356591" y="1880999"/>
                  <a:pt x="2356959" y="1880999"/>
                </a:cubicBezTo>
                <a:cubicBezTo>
                  <a:pt x="2359462" y="1880999"/>
                  <a:pt x="2361744" y="1879232"/>
                  <a:pt x="2362333" y="1876655"/>
                </a:cubicBezTo>
                <a:close/>
                <a:moveTo>
                  <a:pt x="9786201" y="3732181"/>
                </a:moveTo>
                <a:lnTo>
                  <a:pt x="9859014" y="3705824"/>
                </a:lnTo>
                <a:cubicBezTo>
                  <a:pt x="9861886" y="3704793"/>
                  <a:pt x="9863431" y="3701553"/>
                  <a:pt x="9862328" y="3698682"/>
                </a:cubicBezTo>
                <a:cubicBezTo>
                  <a:pt x="9861297" y="3695811"/>
                  <a:pt x="9858057" y="3694265"/>
                  <a:pt x="9855186" y="3695369"/>
                </a:cubicBezTo>
                <a:lnTo>
                  <a:pt x="9782372" y="3721726"/>
                </a:lnTo>
                <a:cubicBezTo>
                  <a:pt x="9779502" y="3722757"/>
                  <a:pt x="9777955" y="3725996"/>
                  <a:pt x="9779060" y="3728868"/>
                </a:cubicBezTo>
                <a:cubicBezTo>
                  <a:pt x="9779869" y="3731150"/>
                  <a:pt x="9782078" y="3732549"/>
                  <a:pt x="9784360" y="3732549"/>
                </a:cubicBezTo>
                <a:cubicBezTo>
                  <a:pt x="9784950" y="3732549"/>
                  <a:pt x="9785612" y="3732402"/>
                  <a:pt x="9786201" y="3732181"/>
                </a:cubicBezTo>
                <a:close/>
                <a:moveTo>
                  <a:pt x="9751893" y="3743445"/>
                </a:moveTo>
                <a:lnTo>
                  <a:pt x="9786053" y="3732254"/>
                </a:lnTo>
                <a:cubicBezTo>
                  <a:pt x="9788999" y="3731297"/>
                  <a:pt x="9790545" y="3728132"/>
                  <a:pt x="9789588" y="3725187"/>
                </a:cubicBezTo>
                <a:cubicBezTo>
                  <a:pt x="9788631" y="3722242"/>
                  <a:pt x="9785465" y="3720695"/>
                  <a:pt x="9782520" y="3721653"/>
                </a:cubicBezTo>
                <a:lnTo>
                  <a:pt x="9748358" y="3732843"/>
                </a:lnTo>
                <a:cubicBezTo>
                  <a:pt x="9745414" y="3733800"/>
                  <a:pt x="9743867" y="3736966"/>
                  <a:pt x="9744825" y="3739911"/>
                </a:cubicBezTo>
                <a:cubicBezTo>
                  <a:pt x="9745634" y="3742267"/>
                  <a:pt x="9747770" y="3743740"/>
                  <a:pt x="9750199" y="3743740"/>
                </a:cubicBezTo>
                <a:cubicBezTo>
                  <a:pt x="9750789" y="3743740"/>
                  <a:pt x="9751303" y="3743666"/>
                  <a:pt x="9751893" y="3743445"/>
                </a:cubicBezTo>
                <a:close/>
                <a:moveTo>
                  <a:pt x="9674147" y="3773557"/>
                </a:moveTo>
                <a:lnTo>
                  <a:pt x="9752187" y="3743298"/>
                </a:lnTo>
                <a:cubicBezTo>
                  <a:pt x="9755058" y="3742194"/>
                  <a:pt x="9756458" y="3738954"/>
                  <a:pt x="9755353" y="3736083"/>
                </a:cubicBezTo>
                <a:cubicBezTo>
                  <a:pt x="9754249" y="3733212"/>
                  <a:pt x="9751009" y="3731813"/>
                  <a:pt x="9748138" y="3732917"/>
                </a:cubicBezTo>
                <a:lnTo>
                  <a:pt x="9670097" y="3763176"/>
                </a:lnTo>
                <a:cubicBezTo>
                  <a:pt x="9667226" y="3764281"/>
                  <a:pt x="9665827" y="3767520"/>
                  <a:pt x="9666932" y="3770391"/>
                </a:cubicBezTo>
                <a:cubicBezTo>
                  <a:pt x="9667815" y="3772600"/>
                  <a:pt x="9669950" y="3773999"/>
                  <a:pt x="9672159" y="3773925"/>
                </a:cubicBezTo>
                <a:cubicBezTo>
                  <a:pt x="9672821" y="3773925"/>
                  <a:pt x="9673484" y="3773852"/>
                  <a:pt x="9674147" y="3773557"/>
                </a:cubicBezTo>
                <a:close/>
                <a:moveTo>
                  <a:pt x="9602438" y="3800430"/>
                </a:moveTo>
                <a:lnTo>
                  <a:pt x="9674073" y="3773631"/>
                </a:lnTo>
                <a:cubicBezTo>
                  <a:pt x="9676944" y="3772526"/>
                  <a:pt x="9678416" y="3769361"/>
                  <a:pt x="9677313" y="3766489"/>
                </a:cubicBezTo>
                <a:cubicBezTo>
                  <a:pt x="9676208" y="3763618"/>
                  <a:pt x="9672968" y="3762145"/>
                  <a:pt x="9670171" y="3763250"/>
                </a:cubicBezTo>
                <a:lnTo>
                  <a:pt x="9598535" y="3790048"/>
                </a:lnTo>
                <a:cubicBezTo>
                  <a:pt x="9595664" y="3791153"/>
                  <a:pt x="9594192" y="3794319"/>
                  <a:pt x="9595296" y="3797190"/>
                </a:cubicBezTo>
                <a:cubicBezTo>
                  <a:pt x="9596106" y="3799472"/>
                  <a:pt x="9598314" y="3800798"/>
                  <a:pt x="9600523" y="3800798"/>
                </a:cubicBezTo>
                <a:cubicBezTo>
                  <a:pt x="9601186" y="3800798"/>
                  <a:pt x="9601775" y="3800650"/>
                  <a:pt x="9602438" y="3800430"/>
                </a:cubicBezTo>
                <a:close/>
                <a:moveTo>
                  <a:pt x="9480076" y="3819719"/>
                </a:moveTo>
                <a:lnTo>
                  <a:pt x="9601333" y="3800724"/>
                </a:lnTo>
                <a:cubicBezTo>
                  <a:pt x="9604352" y="3800282"/>
                  <a:pt x="9606414" y="3797411"/>
                  <a:pt x="9605971" y="3794392"/>
                </a:cubicBezTo>
                <a:cubicBezTo>
                  <a:pt x="9605530" y="3791374"/>
                  <a:pt x="9602659" y="3789239"/>
                  <a:pt x="9599640" y="3789754"/>
                </a:cubicBezTo>
                <a:lnTo>
                  <a:pt x="9478383" y="3808749"/>
                </a:lnTo>
                <a:cubicBezTo>
                  <a:pt x="9475364" y="3809191"/>
                  <a:pt x="9473302" y="3812062"/>
                  <a:pt x="9473744" y="3815080"/>
                </a:cubicBezTo>
                <a:cubicBezTo>
                  <a:pt x="9474186" y="3817878"/>
                  <a:pt x="9476542" y="3819792"/>
                  <a:pt x="9479266" y="3819792"/>
                </a:cubicBezTo>
                <a:cubicBezTo>
                  <a:pt x="9479560" y="3819792"/>
                  <a:pt x="9479855" y="3819719"/>
                  <a:pt x="9480076" y="3819719"/>
                </a:cubicBezTo>
                <a:close/>
                <a:moveTo>
                  <a:pt x="9409618" y="3851156"/>
                </a:moveTo>
                <a:lnTo>
                  <a:pt x="9481548" y="3819277"/>
                </a:lnTo>
                <a:cubicBezTo>
                  <a:pt x="9484346" y="3818026"/>
                  <a:pt x="9485598" y="3814712"/>
                  <a:pt x="9484419" y="3811915"/>
                </a:cubicBezTo>
                <a:cubicBezTo>
                  <a:pt x="9483168" y="3809117"/>
                  <a:pt x="9479855" y="3807866"/>
                  <a:pt x="9477057" y="3809043"/>
                </a:cubicBezTo>
                <a:lnTo>
                  <a:pt x="9405127" y="3840922"/>
                </a:lnTo>
                <a:cubicBezTo>
                  <a:pt x="9402329" y="3842174"/>
                  <a:pt x="9401078" y="3845487"/>
                  <a:pt x="9402256" y="3848285"/>
                </a:cubicBezTo>
                <a:cubicBezTo>
                  <a:pt x="9403213" y="3850346"/>
                  <a:pt x="9405275" y="3851598"/>
                  <a:pt x="9407410" y="3851598"/>
                </a:cubicBezTo>
                <a:cubicBezTo>
                  <a:pt x="9408146" y="3851598"/>
                  <a:pt x="9408882" y="3851450"/>
                  <a:pt x="9409618" y="3851156"/>
                </a:cubicBezTo>
                <a:close/>
                <a:moveTo>
                  <a:pt x="9412932" y="3846370"/>
                </a:moveTo>
                <a:cubicBezTo>
                  <a:pt x="9413079" y="3843278"/>
                  <a:pt x="9410723" y="3840701"/>
                  <a:pt x="9407631" y="3840481"/>
                </a:cubicBezTo>
                <a:lnTo>
                  <a:pt x="9280262" y="3833781"/>
                </a:lnTo>
                <a:cubicBezTo>
                  <a:pt x="9277023" y="3833486"/>
                  <a:pt x="9274593" y="3835990"/>
                  <a:pt x="9274372" y="3839082"/>
                </a:cubicBezTo>
                <a:cubicBezTo>
                  <a:pt x="9274226" y="3842174"/>
                  <a:pt x="9276581" y="3844750"/>
                  <a:pt x="9279674" y="3844971"/>
                </a:cubicBezTo>
                <a:lnTo>
                  <a:pt x="9407041" y="3851671"/>
                </a:lnTo>
                <a:cubicBezTo>
                  <a:pt x="9407189" y="3851671"/>
                  <a:pt x="9407262" y="3851671"/>
                  <a:pt x="9407410" y="3851671"/>
                </a:cubicBezTo>
                <a:cubicBezTo>
                  <a:pt x="9410281" y="3851598"/>
                  <a:pt x="9412784" y="3849315"/>
                  <a:pt x="9412932" y="3846370"/>
                </a:cubicBezTo>
                <a:close/>
                <a:moveTo>
                  <a:pt x="9285416" y="3840701"/>
                </a:moveTo>
                <a:cubicBezTo>
                  <a:pt x="9286153" y="3837683"/>
                  <a:pt x="9284386" y="3834664"/>
                  <a:pt x="9281367" y="3833928"/>
                </a:cubicBezTo>
                <a:lnTo>
                  <a:pt x="9153851" y="3801460"/>
                </a:lnTo>
                <a:cubicBezTo>
                  <a:pt x="9150833" y="3800650"/>
                  <a:pt x="9147814" y="3802491"/>
                  <a:pt x="9147078" y="3805510"/>
                </a:cubicBezTo>
                <a:cubicBezTo>
                  <a:pt x="9146342" y="3808528"/>
                  <a:pt x="9148109" y="3811547"/>
                  <a:pt x="9151127" y="3812283"/>
                </a:cubicBezTo>
                <a:lnTo>
                  <a:pt x="9278643" y="3844750"/>
                </a:lnTo>
                <a:cubicBezTo>
                  <a:pt x="9279158" y="3844898"/>
                  <a:pt x="9279600" y="3844898"/>
                  <a:pt x="9280041" y="3844898"/>
                </a:cubicBezTo>
                <a:cubicBezTo>
                  <a:pt x="9282472" y="3844898"/>
                  <a:pt x="9284753" y="3843205"/>
                  <a:pt x="9285416" y="3840701"/>
                </a:cubicBezTo>
                <a:close/>
                <a:moveTo>
                  <a:pt x="9157606" y="3809191"/>
                </a:moveTo>
                <a:cubicBezTo>
                  <a:pt x="9158858" y="3806393"/>
                  <a:pt x="9157606" y="3803080"/>
                  <a:pt x="9154808" y="3801828"/>
                </a:cubicBezTo>
                <a:lnTo>
                  <a:pt x="9070657" y="3764133"/>
                </a:lnTo>
                <a:cubicBezTo>
                  <a:pt x="9067860" y="3762882"/>
                  <a:pt x="9064546" y="3764133"/>
                  <a:pt x="9063295" y="3766931"/>
                </a:cubicBezTo>
                <a:cubicBezTo>
                  <a:pt x="9062043" y="3769729"/>
                  <a:pt x="9063295" y="3773041"/>
                  <a:pt x="9066093" y="3774293"/>
                </a:cubicBezTo>
                <a:lnTo>
                  <a:pt x="9150244" y="3811988"/>
                </a:lnTo>
                <a:cubicBezTo>
                  <a:pt x="9150980" y="3812283"/>
                  <a:pt x="9151790" y="3812504"/>
                  <a:pt x="9152600" y="3812504"/>
                </a:cubicBezTo>
                <a:cubicBezTo>
                  <a:pt x="9154661" y="3812430"/>
                  <a:pt x="9156649" y="3811178"/>
                  <a:pt x="9157606" y="3809191"/>
                </a:cubicBezTo>
                <a:close/>
                <a:moveTo>
                  <a:pt x="9345125" y="1566628"/>
                </a:moveTo>
                <a:cubicBezTo>
                  <a:pt x="9347922" y="1565303"/>
                  <a:pt x="9349100" y="1561990"/>
                  <a:pt x="9347849" y="1559192"/>
                </a:cubicBezTo>
                <a:lnTo>
                  <a:pt x="9315307" y="1489029"/>
                </a:lnTo>
                <a:cubicBezTo>
                  <a:pt x="9313982" y="1486231"/>
                  <a:pt x="9310743" y="1485054"/>
                  <a:pt x="9307871" y="1486305"/>
                </a:cubicBezTo>
                <a:cubicBezTo>
                  <a:pt x="9305073" y="1487630"/>
                  <a:pt x="9303895" y="1490943"/>
                  <a:pt x="9305147" y="1493741"/>
                </a:cubicBezTo>
                <a:lnTo>
                  <a:pt x="9337689" y="1563904"/>
                </a:lnTo>
                <a:cubicBezTo>
                  <a:pt x="9338646" y="1565965"/>
                  <a:pt x="9340707" y="1567143"/>
                  <a:pt x="9342768" y="1567143"/>
                </a:cubicBezTo>
                <a:cubicBezTo>
                  <a:pt x="9343652" y="1567143"/>
                  <a:pt x="9344388" y="1566923"/>
                  <a:pt x="9345125" y="1566628"/>
                </a:cubicBezTo>
                <a:close/>
                <a:moveTo>
                  <a:pt x="9369346" y="1644669"/>
                </a:moveTo>
                <a:cubicBezTo>
                  <a:pt x="9372291" y="1643711"/>
                  <a:pt x="9373911" y="1640619"/>
                  <a:pt x="9372954" y="1637674"/>
                </a:cubicBezTo>
                <a:lnTo>
                  <a:pt x="9348069" y="1559855"/>
                </a:lnTo>
                <a:cubicBezTo>
                  <a:pt x="9347112" y="1556910"/>
                  <a:pt x="9344020" y="1555290"/>
                  <a:pt x="9341075" y="1556247"/>
                </a:cubicBezTo>
                <a:cubicBezTo>
                  <a:pt x="9338130" y="1557204"/>
                  <a:pt x="9336511" y="1560296"/>
                  <a:pt x="9337468" y="1563241"/>
                </a:cubicBezTo>
                <a:lnTo>
                  <a:pt x="9362353" y="1641061"/>
                </a:lnTo>
                <a:cubicBezTo>
                  <a:pt x="9363089" y="1643417"/>
                  <a:pt x="9365298" y="1644963"/>
                  <a:pt x="9367727" y="1644963"/>
                </a:cubicBezTo>
                <a:cubicBezTo>
                  <a:pt x="9368242" y="1644963"/>
                  <a:pt x="9368831" y="1644889"/>
                  <a:pt x="9369346" y="1644669"/>
                </a:cubicBezTo>
                <a:close/>
                <a:moveTo>
                  <a:pt x="9386942" y="1726685"/>
                </a:moveTo>
                <a:cubicBezTo>
                  <a:pt x="9389961" y="1726022"/>
                  <a:pt x="9391875" y="1723077"/>
                  <a:pt x="9391212" y="1720059"/>
                </a:cubicBezTo>
                <a:lnTo>
                  <a:pt x="9373101" y="1638190"/>
                </a:lnTo>
                <a:cubicBezTo>
                  <a:pt x="9372439" y="1635171"/>
                  <a:pt x="9369420" y="1633331"/>
                  <a:pt x="9366475" y="1633920"/>
                </a:cubicBezTo>
                <a:cubicBezTo>
                  <a:pt x="9363457" y="1634582"/>
                  <a:pt x="9361543" y="1637527"/>
                  <a:pt x="9362205" y="1640546"/>
                </a:cubicBezTo>
                <a:lnTo>
                  <a:pt x="9380316" y="1722415"/>
                </a:lnTo>
                <a:cubicBezTo>
                  <a:pt x="9380906" y="1724992"/>
                  <a:pt x="9383188" y="1726832"/>
                  <a:pt x="9385764" y="1726758"/>
                </a:cubicBezTo>
                <a:cubicBezTo>
                  <a:pt x="9386206" y="1726832"/>
                  <a:pt x="9386574" y="1726758"/>
                  <a:pt x="9386942" y="1726685"/>
                </a:cubicBezTo>
                <a:close/>
                <a:moveTo>
                  <a:pt x="9398869" y="1809069"/>
                </a:moveTo>
                <a:cubicBezTo>
                  <a:pt x="9401888" y="1808627"/>
                  <a:pt x="9404023" y="1805756"/>
                  <a:pt x="9403581" y="1802738"/>
                </a:cubicBezTo>
                <a:lnTo>
                  <a:pt x="9391286" y="1720427"/>
                </a:lnTo>
                <a:cubicBezTo>
                  <a:pt x="9390845" y="1717408"/>
                  <a:pt x="9388047" y="1715273"/>
                  <a:pt x="9384954" y="1715715"/>
                </a:cubicBezTo>
                <a:cubicBezTo>
                  <a:pt x="9381937" y="1716157"/>
                  <a:pt x="9379801" y="1719028"/>
                  <a:pt x="9380242" y="1722047"/>
                </a:cubicBezTo>
                <a:lnTo>
                  <a:pt x="9392538" y="1804357"/>
                </a:lnTo>
                <a:cubicBezTo>
                  <a:pt x="9392980" y="1807155"/>
                  <a:pt x="9395336" y="1809143"/>
                  <a:pt x="9398060" y="1809143"/>
                </a:cubicBezTo>
                <a:cubicBezTo>
                  <a:pt x="9398281" y="1809143"/>
                  <a:pt x="9398575" y="1809143"/>
                  <a:pt x="9398869" y="1809069"/>
                </a:cubicBezTo>
                <a:close/>
                <a:moveTo>
                  <a:pt x="9405937" y="1888214"/>
                </a:moveTo>
                <a:cubicBezTo>
                  <a:pt x="9409029" y="1887920"/>
                  <a:pt x="9411238" y="1885196"/>
                  <a:pt x="9410944" y="1882177"/>
                </a:cubicBezTo>
                <a:lnTo>
                  <a:pt x="9403508" y="1803106"/>
                </a:lnTo>
                <a:cubicBezTo>
                  <a:pt x="9403213" y="1800014"/>
                  <a:pt x="9400489" y="1797731"/>
                  <a:pt x="9397471" y="1798099"/>
                </a:cubicBezTo>
                <a:cubicBezTo>
                  <a:pt x="9394378" y="1798394"/>
                  <a:pt x="9392169" y="1801118"/>
                  <a:pt x="9392464" y="1804136"/>
                </a:cubicBezTo>
                <a:lnTo>
                  <a:pt x="9399900" y="1883208"/>
                </a:lnTo>
                <a:cubicBezTo>
                  <a:pt x="9400195" y="1886079"/>
                  <a:pt x="9402624" y="1888288"/>
                  <a:pt x="9405496" y="1888288"/>
                </a:cubicBezTo>
                <a:cubicBezTo>
                  <a:pt x="9405643" y="1888214"/>
                  <a:pt x="9405790" y="1888214"/>
                  <a:pt x="9405937" y="1888214"/>
                </a:cubicBezTo>
                <a:close/>
                <a:moveTo>
                  <a:pt x="9409324" y="1960365"/>
                </a:moveTo>
                <a:cubicBezTo>
                  <a:pt x="9412416" y="1960218"/>
                  <a:pt x="9414772" y="1957567"/>
                  <a:pt x="9414625" y="1954549"/>
                </a:cubicBezTo>
                <a:lnTo>
                  <a:pt x="9411091" y="1882398"/>
                </a:lnTo>
                <a:cubicBezTo>
                  <a:pt x="9410944" y="1879306"/>
                  <a:pt x="9408808" y="1876803"/>
                  <a:pt x="9405275" y="1877097"/>
                </a:cubicBezTo>
                <a:cubicBezTo>
                  <a:pt x="9402183" y="1877244"/>
                  <a:pt x="9399826" y="1879895"/>
                  <a:pt x="9399974" y="1882913"/>
                </a:cubicBezTo>
                <a:lnTo>
                  <a:pt x="9403508" y="1955064"/>
                </a:lnTo>
                <a:cubicBezTo>
                  <a:pt x="9403655" y="1958082"/>
                  <a:pt x="9406158" y="1960365"/>
                  <a:pt x="9409103" y="1960365"/>
                </a:cubicBezTo>
                <a:cubicBezTo>
                  <a:pt x="9409103" y="1960365"/>
                  <a:pt x="9409177" y="1960365"/>
                  <a:pt x="9409324" y="1960365"/>
                </a:cubicBezTo>
                <a:close/>
                <a:moveTo>
                  <a:pt x="9412122" y="2023018"/>
                </a:moveTo>
                <a:lnTo>
                  <a:pt x="9414625" y="1954990"/>
                </a:lnTo>
                <a:cubicBezTo>
                  <a:pt x="9414698" y="1951898"/>
                  <a:pt x="9412342" y="1949321"/>
                  <a:pt x="9409250" y="1949248"/>
                </a:cubicBezTo>
                <a:cubicBezTo>
                  <a:pt x="9406232" y="1949100"/>
                  <a:pt x="9403581" y="1951530"/>
                  <a:pt x="9403508" y="1954622"/>
                </a:cubicBezTo>
                <a:lnTo>
                  <a:pt x="9401005" y="2022650"/>
                </a:lnTo>
                <a:cubicBezTo>
                  <a:pt x="9400931" y="2025742"/>
                  <a:pt x="9403287" y="2028319"/>
                  <a:pt x="9406379" y="2028393"/>
                </a:cubicBezTo>
                <a:cubicBezTo>
                  <a:pt x="9406453" y="2028393"/>
                  <a:pt x="9406526" y="2028393"/>
                  <a:pt x="9406600" y="2028393"/>
                </a:cubicBezTo>
                <a:cubicBezTo>
                  <a:pt x="9409545" y="2028393"/>
                  <a:pt x="9411974" y="2026037"/>
                  <a:pt x="9412122" y="2023018"/>
                </a:cubicBezTo>
                <a:close/>
                <a:moveTo>
                  <a:pt x="9401372" y="2090383"/>
                </a:moveTo>
                <a:lnTo>
                  <a:pt x="9412048" y="2023681"/>
                </a:lnTo>
                <a:cubicBezTo>
                  <a:pt x="9412563" y="2020662"/>
                  <a:pt x="9410501" y="2017791"/>
                  <a:pt x="9407410" y="2017276"/>
                </a:cubicBezTo>
                <a:cubicBezTo>
                  <a:pt x="9404465" y="2016834"/>
                  <a:pt x="9401520" y="2018822"/>
                  <a:pt x="9401005" y="2021914"/>
                </a:cubicBezTo>
                <a:lnTo>
                  <a:pt x="9390329" y="2088616"/>
                </a:lnTo>
                <a:cubicBezTo>
                  <a:pt x="9389814" y="2091635"/>
                  <a:pt x="9391875" y="2094506"/>
                  <a:pt x="9394967" y="2095022"/>
                </a:cubicBezTo>
                <a:cubicBezTo>
                  <a:pt x="9395262" y="2095095"/>
                  <a:pt x="9395557" y="2095095"/>
                  <a:pt x="9395924" y="2095095"/>
                </a:cubicBezTo>
                <a:cubicBezTo>
                  <a:pt x="9398575" y="2095095"/>
                  <a:pt x="9400931" y="2093107"/>
                  <a:pt x="9401372" y="2090383"/>
                </a:cubicBezTo>
                <a:close/>
                <a:moveTo>
                  <a:pt x="9380096" y="2159368"/>
                </a:moveTo>
                <a:lnTo>
                  <a:pt x="9401152" y="2091193"/>
                </a:lnTo>
                <a:cubicBezTo>
                  <a:pt x="9402036" y="2088248"/>
                  <a:pt x="9400415" y="2085156"/>
                  <a:pt x="9397471" y="2084199"/>
                </a:cubicBezTo>
                <a:cubicBezTo>
                  <a:pt x="9394452" y="2083316"/>
                  <a:pt x="9391433" y="2084935"/>
                  <a:pt x="9390476" y="2087880"/>
                </a:cubicBezTo>
                <a:lnTo>
                  <a:pt x="9369420" y="2156055"/>
                </a:lnTo>
                <a:cubicBezTo>
                  <a:pt x="9368537" y="2159000"/>
                  <a:pt x="9370156" y="2162093"/>
                  <a:pt x="9373101" y="2163050"/>
                </a:cubicBezTo>
                <a:cubicBezTo>
                  <a:pt x="9373690" y="2163197"/>
                  <a:pt x="9374206" y="2163270"/>
                  <a:pt x="9374794" y="2163270"/>
                </a:cubicBezTo>
                <a:cubicBezTo>
                  <a:pt x="9377151" y="2163270"/>
                  <a:pt x="9379359" y="2161724"/>
                  <a:pt x="9380096" y="2159368"/>
                </a:cubicBezTo>
                <a:close/>
                <a:moveTo>
                  <a:pt x="9346302" y="2232476"/>
                </a:moveTo>
                <a:lnTo>
                  <a:pt x="9379801" y="2160031"/>
                </a:lnTo>
                <a:cubicBezTo>
                  <a:pt x="9381126" y="2157233"/>
                  <a:pt x="9379875" y="2153920"/>
                  <a:pt x="9377077" y="2152669"/>
                </a:cubicBezTo>
                <a:cubicBezTo>
                  <a:pt x="9374279" y="2151417"/>
                  <a:pt x="9370966" y="2152595"/>
                  <a:pt x="9369715" y="2155393"/>
                </a:cubicBezTo>
                <a:lnTo>
                  <a:pt x="9336216" y="2227838"/>
                </a:lnTo>
                <a:cubicBezTo>
                  <a:pt x="9334891" y="2230636"/>
                  <a:pt x="9336142" y="2233949"/>
                  <a:pt x="9338940" y="2235200"/>
                </a:cubicBezTo>
                <a:cubicBezTo>
                  <a:pt x="9339676" y="2235568"/>
                  <a:pt x="9340487" y="2235716"/>
                  <a:pt x="9341296" y="2235716"/>
                </a:cubicBezTo>
                <a:cubicBezTo>
                  <a:pt x="9343357" y="2235716"/>
                  <a:pt x="9345419" y="2234464"/>
                  <a:pt x="9346302" y="2232476"/>
                </a:cubicBezTo>
                <a:close/>
                <a:moveTo>
                  <a:pt x="9304043" y="2308971"/>
                </a:moveTo>
                <a:lnTo>
                  <a:pt x="9346155" y="2232771"/>
                </a:lnTo>
                <a:cubicBezTo>
                  <a:pt x="9347628" y="2230047"/>
                  <a:pt x="9346671" y="2226660"/>
                  <a:pt x="9343947" y="2225187"/>
                </a:cubicBezTo>
                <a:cubicBezTo>
                  <a:pt x="9341223" y="2223641"/>
                  <a:pt x="9337835" y="2224672"/>
                  <a:pt x="9336363" y="2227396"/>
                </a:cubicBezTo>
                <a:lnTo>
                  <a:pt x="9294251" y="2303596"/>
                </a:lnTo>
                <a:cubicBezTo>
                  <a:pt x="9292778" y="2306320"/>
                  <a:pt x="9293735" y="2309707"/>
                  <a:pt x="9296459" y="2311180"/>
                </a:cubicBezTo>
                <a:cubicBezTo>
                  <a:pt x="9297343" y="2311695"/>
                  <a:pt x="9298300" y="2311916"/>
                  <a:pt x="9299183" y="2311842"/>
                </a:cubicBezTo>
                <a:cubicBezTo>
                  <a:pt x="9301171" y="2311842"/>
                  <a:pt x="9303012" y="2310811"/>
                  <a:pt x="9304043" y="2308971"/>
                </a:cubicBezTo>
                <a:close/>
                <a:moveTo>
                  <a:pt x="9257071" y="2388557"/>
                </a:moveTo>
                <a:lnTo>
                  <a:pt x="9303969" y="2309118"/>
                </a:lnTo>
                <a:cubicBezTo>
                  <a:pt x="9305516" y="2306468"/>
                  <a:pt x="9304632" y="2303081"/>
                  <a:pt x="9301981" y="2301461"/>
                </a:cubicBezTo>
                <a:cubicBezTo>
                  <a:pt x="9299404" y="2299915"/>
                  <a:pt x="9295944" y="2300799"/>
                  <a:pt x="9294325" y="2303449"/>
                </a:cubicBezTo>
                <a:lnTo>
                  <a:pt x="9247427" y="2382888"/>
                </a:lnTo>
                <a:cubicBezTo>
                  <a:pt x="9245880" y="2385539"/>
                  <a:pt x="9246764" y="2388926"/>
                  <a:pt x="9249415" y="2390545"/>
                </a:cubicBezTo>
                <a:cubicBezTo>
                  <a:pt x="9250298" y="2391061"/>
                  <a:pt x="9251328" y="2391355"/>
                  <a:pt x="9252285" y="2391355"/>
                </a:cubicBezTo>
                <a:cubicBezTo>
                  <a:pt x="9254200" y="2391281"/>
                  <a:pt x="9256040" y="2390324"/>
                  <a:pt x="9257071" y="2388557"/>
                </a:cubicBezTo>
                <a:close/>
                <a:moveTo>
                  <a:pt x="9209142" y="2470868"/>
                </a:moveTo>
                <a:lnTo>
                  <a:pt x="9257071" y="2388557"/>
                </a:lnTo>
                <a:cubicBezTo>
                  <a:pt x="9258618" y="2385907"/>
                  <a:pt x="9257733" y="2382447"/>
                  <a:pt x="9255083" y="2380901"/>
                </a:cubicBezTo>
                <a:cubicBezTo>
                  <a:pt x="9252433" y="2379354"/>
                  <a:pt x="9249046" y="2380238"/>
                  <a:pt x="9247427" y="2382888"/>
                </a:cubicBezTo>
                <a:lnTo>
                  <a:pt x="9199498" y="2465199"/>
                </a:lnTo>
                <a:cubicBezTo>
                  <a:pt x="9197951" y="2467850"/>
                  <a:pt x="9198835" y="2471310"/>
                  <a:pt x="9201486" y="2472856"/>
                </a:cubicBezTo>
                <a:cubicBezTo>
                  <a:pt x="9202369" y="2473371"/>
                  <a:pt x="9203400" y="2473592"/>
                  <a:pt x="9204357" y="2473592"/>
                </a:cubicBezTo>
                <a:cubicBezTo>
                  <a:pt x="9206271" y="2473592"/>
                  <a:pt x="9208111" y="2472635"/>
                  <a:pt x="9209142" y="2470868"/>
                </a:cubicBezTo>
                <a:close/>
                <a:moveTo>
                  <a:pt x="9163864" y="2555608"/>
                </a:moveTo>
                <a:lnTo>
                  <a:pt x="9209216" y="2470721"/>
                </a:lnTo>
                <a:cubicBezTo>
                  <a:pt x="9210689" y="2467997"/>
                  <a:pt x="9209658" y="2464610"/>
                  <a:pt x="9206934" y="2463138"/>
                </a:cubicBezTo>
                <a:cubicBezTo>
                  <a:pt x="9204210" y="2461665"/>
                  <a:pt x="9200823" y="2462696"/>
                  <a:pt x="9199351" y="2465420"/>
                </a:cubicBezTo>
                <a:lnTo>
                  <a:pt x="9153999" y="2550308"/>
                </a:lnTo>
                <a:cubicBezTo>
                  <a:pt x="9152526" y="2553032"/>
                  <a:pt x="9153557" y="2556418"/>
                  <a:pt x="9156281" y="2557891"/>
                </a:cubicBezTo>
                <a:cubicBezTo>
                  <a:pt x="9157165" y="2558332"/>
                  <a:pt x="9158048" y="2558553"/>
                  <a:pt x="9158932" y="2558553"/>
                </a:cubicBezTo>
                <a:cubicBezTo>
                  <a:pt x="9160993" y="2558553"/>
                  <a:pt x="9162908" y="2557449"/>
                  <a:pt x="9163864" y="2555608"/>
                </a:cubicBezTo>
                <a:close/>
                <a:moveTo>
                  <a:pt x="9121015" y="2638876"/>
                </a:moveTo>
                <a:lnTo>
                  <a:pt x="9163937" y="2555535"/>
                </a:lnTo>
                <a:cubicBezTo>
                  <a:pt x="9165337" y="2552811"/>
                  <a:pt x="9164306" y="2549424"/>
                  <a:pt x="9161508" y="2548025"/>
                </a:cubicBezTo>
                <a:cubicBezTo>
                  <a:pt x="9158784" y="2546626"/>
                  <a:pt x="9155398" y="2547657"/>
                  <a:pt x="9153999" y="2550455"/>
                </a:cubicBezTo>
                <a:lnTo>
                  <a:pt x="9111077" y="2633796"/>
                </a:lnTo>
                <a:cubicBezTo>
                  <a:pt x="9109677" y="2636520"/>
                  <a:pt x="9110782" y="2639907"/>
                  <a:pt x="9113506" y="2641306"/>
                </a:cubicBezTo>
                <a:cubicBezTo>
                  <a:pt x="9114316" y="2641748"/>
                  <a:pt x="9115199" y="2641969"/>
                  <a:pt x="9116082" y="2641895"/>
                </a:cubicBezTo>
                <a:cubicBezTo>
                  <a:pt x="9118070" y="2641821"/>
                  <a:pt x="9119985" y="2640791"/>
                  <a:pt x="9121015" y="2638876"/>
                </a:cubicBezTo>
                <a:close/>
                <a:moveTo>
                  <a:pt x="9080375" y="2716622"/>
                </a:moveTo>
                <a:lnTo>
                  <a:pt x="9120942" y="2638876"/>
                </a:lnTo>
                <a:cubicBezTo>
                  <a:pt x="9122341" y="2636152"/>
                  <a:pt x="9121310" y="2632766"/>
                  <a:pt x="9118586" y="2631367"/>
                </a:cubicBezTo>
                <a:cubicBezTo>
                  <a:pt x="9115862" y="2629894"/>
                  <a:pt x="9112475" y="2630999"/>
                  <a:pt x="9111077" y="2633723"/>
                </a:cubicBezTo>
                <a:lnTo>
                  <a:pt x="9070510" y="2711469"/>
                </a:lnTo>
                <a:cubicBezTo>
                  <a:pt x="9069111" y="2714193"/>
                  <a:pt x="9070142" y="2717579"/>
                  <a:pt x="9072866" y="2718978"/>
                </a:cubicBezTo>
                <a:cubicBezTo>
                  <a:pt x="9073675" y="2719420"/>
                  <a:pt x="9074633" y="2719641"/>
                  <a:pt x="9075516" y="2719641"/>
                </a:cubicBezTo>
                <a:cubicBezTo>
                  <a:pt x="9077504" y="2719641"/>
                  <a:pt x="9079418" y="2718537"/>
                  <a:pt x="9080375" y="2716622"/>
                </a:cubicBezTo>
                <a:close/>
                <a:moveTo>
                  <a:pt x="9042018" y="2785018"/>
                </a:moveTo>
                <a:lnTo>
                  <a:pt x="9080375" y="2716770"/>
                </a:lnTo>
                <a:cubicBezTo>
                  <a:pt x="9081848" y="2714119"/>
                  <a:pt x="9080965" y="2710659"/>
                  <a:pt x="9078241" y="2709187"/>
                </a:cubicBezTo>
                <a:cubicBezTo>
                  <a:pt x="9075590" y="2707714"/>
                  <a:pt x="9072130" y="2708597"/>
                  <a:pt x="9070657" y="2711321"/>
                </a:cubicBezTo>
                <a:lnTo>
                  <a:pt x="9032299" y="2779570"/>
                </a:lnTo>
                <a:cubicBezTo>
                  <a:pt x="9030827" y="2782221"/>
                  <a:pt x="9031711" y="2785681"/>
                  <a:pt x="9034435" y="2787153"/>
                </a:cubicBezTo>
                <a:cubicBezTo>
                  <a:pt x="9035318" y="2787669"/>
                  <a:pt x="9036275" y="2787890"/>
                  <a:pt x="9037232" y="2787890"/>
                </a:cubicBezTo>
                <a:cubicBezTo>
                  <a:pt x="9039073" y="2787816"/>
                  <a:pt x="9040987" y="2786785"/>
                  <a:pt x="9042018" y="2785018"/>
                </a:cubicBezTo>
                <a:close/>
                <a:moveTo>
                  <a:pt x="9005501" y="2840089"/>
                </a:moveTo>
                <a:lnTo>
                  <a:pt x="9041723" y="2785313"/>
                </a:lnTo>
                <a:cubicBezTo>
                  <a:pt x="9043416" y="2782736"/>
                  <a:pt x="9042680" y="2779276"/>
                  <a:pt x="9040177" y="2777582"/>
                </a:cubicBezTo>
                <a:cubicBezTo>
                  <a:pt x="9037601" y="2775889"/>
                  <a:pt x="9034140" y="2776552"/>
                  <a:pt x="9032447" y="2779129"/>
                </a:cubicBezTo>
                <a:lnTo>
                  <a:pt x="8996225" y="2833904"/>
                </a:lnTo>
                <a:cubicBezTo>
                  <a:pt x="8994530" y="2836481"/>
                  <a:pt x="8995267" y="2839941"/>
                  <a:pt x="8997770" y="2841635"/>
                </a:cubicBezTo>
                <a:cubicBezTo>
                  <a:pt x="8998727" y="2842297"/>
                  <a:pt x="8999832" y="2842592"/>
                  <a:pt x="9000863" y="2842592"/>
                </a:cubicBezTo>
                <a:cubicBezTo>
                  <a:pt x="9002703" y="2842592"/>
                  <a:pt x="9004470" y="2841708"/>
                  <a:pt x="9005501" y="2840089"/>
                </a:cubicBezTo>
                <a:close/>
                <a:moveTo>
                  <a:pt x="8966480" y="2894717"/>
                </a:moveTo>
                <a:lnTo>
                  <a:pt x="9005427" y="2840236"/>
                </a:lnTo>
                <a:cubicBezTo>
                  <a:pt x="9007194" y="2837733"/>
                  <a:pt x="9006678" y="2834272"/>
                  <a:pt x="9004176" y="2832432"/>
                </a:cubicBezTo>
                <a:cubicBezTo>
                  <a:pt x="9001673" y="2830665"/>
                  <a:pt x="8998212" y="2831180"/>
                  <a:pt x="8996371" y="2833683"/>
                </a:cubicBezTo>
                <a:lnTo>
                  <a:pt x="8957425" y="2888165"/>
                </a:lnTo>
                <a:cubicBezTo>
                  <a:pt x="8955658" y="2890668"/>
                  <a:pt x="8956173" y="2894128"/>
                  <a:pt x="8958676" y="2895969"/>
                </a:cubicBezTo>
                <a:cubicBezTo>
                  <a:pt x="8959707" y="2896705"/>
                  <a:pt x="8960811" y="2896999"/>
                  <a:pt x="8961990" y="2896999"/>
                </a:cubicBezTo>
                <a:cubicBezTo>
                  <a:pt x="8963683" y="2897073"/>
                  <a:pt x="8965376" y="2896263"/>
                  <a:pt x="8966480" y="2894717"/>
                </a:cubicBezTo>
                <a:close/>
                <a:moveTo>
                  <a:pt x="8920245" y="2961788"/>
                </a:moveTo>
                <a:lnTo>
                  <a:pt x="8966554" y="2894643"/>
                </a:lnTo>
                <a:cubicBezTo>
                  <a:pt x="8968321" y="2892140"/>
                  <a:pt x="8967659" y="2888606"/>
                  <a:pt x="8965155" y="2886913"/>
                </a:cubicBezTo>
                <a:cubicBezTo>
                  <a:pt x="8962652" y="2885146"/>
                  <a:pt x="8959118" y="2885809"/>
                  <a:pt x="8957425" y="2888312"/>
                </a:cubicBezTo>
                <a:lnTo>
                  <a:pt x="8911116" y="2955456"/>
                </a:lnTo>
                <a:cubicBezTo>
                  <a:pt x="8909349" y="2957959"/>
                  <a:pt x="8910011" y="2961493"/>
                  <a:pt x="8912515" y="2963187"/>
                </a:cubicBezTo>
                <a:cubicBezTo>
                  <a:pt x="8913472" y="2963849"/>
                  <a:pt x="8914576" y="2964217"/>
                  <a:pt x="8915754" y="2964143"/>
                </a:cubicBezTo>
                <a:cubicBezTo>
                  <a:pt x="8917447" y="2964217"/>
                  <a:pt x="8919214" y="2963334"/>
                  <a:pt x="8920245" y="2961788"/>
                </a:cubicBezTo>
                <a:close/>
                <a:moveTo>
                  <a:pt x="8862230" y="3053964"/>
                </a:moveTo>
                <a:lnTo>
                  <a:pt x="8920319" y="2961567"/>
                </a:lnTo>
                <a:cubicBezTo>
                  <a:pt x="8921938" y="2958990"/>
                  <a:pt x="8921202" y="2955530"/>
                  <a:pt x="8918552" y="2953910"/>
                </a:cubicBezTo>
                <a:cubicBezTo>
                  <a:pt x="8915975" y="2952290"/>
                  <a:pt x="8912515" y="2953027"/>
                  <a:pt x="8910895" y="2955677"/>
                </a:cubicBezTo>
                <a:lnTo>
                  <a:pt x="8852806" y="3048074"/>
                </a:lnTo>
                <a:cubicBezTo>
                  <a:pt x="8851186" y="3050651"/>
                  <a:pt x="8851922" y="3054111"/>
                  <a:pt x="8854574" y="3055731"/>
                </a:cubicBezTo>
                <a:cubicBezTo>
                  <a:pt x="8855531" y="3056320"/>
                  <a:pt x="8856561" y="3056614"/>
                  <a:pt x="8857591" y="3056614"/>
                </a:cubicBezTo>
                <a:cubicBezTo>
                  <a:pt x="8859432" y="3056541"/>
                  <a:pt x="8861199" y="3055657"/>
                  <a:pt x="8862230" y="3053964"/>
                </a:cubicBezTo>
                <a:close/>
                <a:moveTo>
                  <a:pt x="8788165" y="3183541"/>
                </a:moveTo>
                <a:lnTo>
                  <a:pt x="8862451" y="3053743"/>
                </a:lnTo>
                <a:cubicBezTo>
                  <a:pt x="8863997" y="3051093"/>
                  <a:pt x="8863040" y="3047706"/>
                  <a:pt x="8860389" y="3046160"/>
                </a:cubicBezTo>
                <a:cubicBezTo>
                  <a:pt x="8857739" y="3044614"/>
                  <a:pt x="8854353" y="3045571"/>
                  <a:pt x="8852806" y="3048221"/>
                </a:cubicBezTo>
                <a:lnTo>
                  <a:pt x="8778520" y="3178019"/>
                </a:lnTo>
                <a:cubicBezTo>
                  <a:pt x="8776974" y="3180669"/>
                  <a:pt x="8777932" y="3184056"/>
                  <a:pt x="8780582" y="3185602"/>
                </a:cubicBezTo>
                <a:cubicBezTo>
                  <a:pt x="8781465" y="3186118"/>
                  <a:pt x="8782423" y="3186338"/>
                  <a:pt x="8783380" y="3186338"/>
                </a:cubicBezTo>
                <a:cubicBezTo>
                  <a:pt x="8785220" y="3186338"/>
                  <a:pt x="8787061" y="3185308"/>
                  <a:pt x="8788165" y="3183541"/>
                </a:cubicBezTo>
                <a:close/>
                <a:moveTo>
                  <a:pt x="8702983" y="3338738"/>
                </a:moveTo>
                <a:lnTo>
                  <a:pt x="8788165" y="3183467"/>
                </a:lnTo>
                <a:cubicBezTo>
                  <a:pt x="8789637" y="3180743"/>
                  <a:pt x="8788680" y="3177356"/>
                  <a:pt x="8785956" y="3175884"/>
                </a:cubicBezTo>
                <a:cubicBezTo>
                  <a:pt x="8783232" y="3174412"/>
                  <a:pt x="8779846" y="3175368"/>
                  <a:pt x="8778373" y="3178093"/>
                </a:cubicBezTo>
                <a:lnTo>
                  <a:pt x="8693191" y="3333364"/>
                </a:lnTo>
                <a:cubicBezTo>
                  <a:pt x="8691719" y="3336088"/>
                  <a:pt x="8692675" y="3339475"/>
                  <a:pt x="8695400" y="3340947"/>
                </a:cubicBezTo>
                <a:cubicBezTo>
                  <a:pt x="8696284" y="3341389"/>
                  <a:pt x="8697167" y="3341610"/>
                  <a:pt x="8698124" y="3341610"/>
                </a:cubicBezTo>
                <a:cubicBezTo>
                  <a:pt x="8700038" y="3341610"/>
                  <a:pt x="8701952" y="3340579"/>
                  <a:pt x="8702983" y="3338738"/>
                </a:cubicBezTo>
                <a:close/>
                <a:moveTo>
                  <a:pt x="8611837" y="3507998"/>
                </a:moveTo>
                <a:lnTo>
                  <a:pt x="8702983" y="3338738"/>
                </a:lnTo>
                <a:cubicBezTo>
                  <a:pt x="8704456" y="3336014"/>
                  <a:pt x="8703425" y="3332628"/>
                  <a:pt x="8700701" y="3331155"/>
                </a:cubicBezTo>
                <a:cubicBezTo>
                  <a:pt x="8697977" y="3329683"/>
                  <a:pt x="8694590" y="3330713"/>
                  <a:pt x="8693118" y="3333437"/>
                </a:cubicBezTo>
                <a:lnTo>
                  <a:pt x="8601972" y="3502697"/>
                </a:lnTo>
                <a:cubicBezTo>
                  <a:pt x="8600500" y="3505421"/>
                  <a:pt x="8601531" y="3508808"/>
                  <a:pt x="8604255" y="3510280"/>
                </a:cubicBezTo>
                <a:cubicBezTo>
                  <a:pt x="8605138" y="3510722"/>
                  <a:pt x="8606022" y="3510943"/>
                  <a:pt x="8606905" y="3510943"/>
                </a:cubicBezTo>
                <a:cubicBezTo>
                  <a:pt x="8608966" y="3510869"/>
                  <a:pt x="8610806" y="3509839"/>
                  <a:pt x="8611837" y="3507998"/>
                </a:cubicBezTo>
                <a:close/>
                <a:moveTo>
                  <a:pt x="8519514" y="3680129"/>
                </a:moveTo>
                <a:lnTo>
                  <a:pt x="8611837" y="3507998"/>
                </a:lnTo>
                <a:cubicBezTo>
                  <a:pt x="8613310" y="3505274"/>
                  <a:pt x="8612279" y="3501887"/>
                  <a:pt x="8609555" y="3500488"/>
                </a:cubicBezTo>
                <a:cubicBezTo>
                  <a:pt x="8606831" y="3499016"/>
                  <a:pt x="8603444" y="3500047"/>
                  <a:pt x="8602046" y="3502771"/>
                </a:cubicBezTo>
                <a:lnTo>
                  <a:pt x="8509722" y="3674902"/>
                </a:lnTo>
                <a:cubicBezTo>
                  <a:pt x="8508250" y="3677626"/>
                  <a:pt x="8509281" y="3681013"/>
                  <a:pt x="8512005" y="3682412"/>
                </a:cubicBezTo>
                <a:cubicBezTo>
                  <a:pt x="8512888" y="3682853"/>
                  <a:pt x="8513772" y="3683074"/>
                  <a:pt x="8514655" y="3683074"/>
                </a:cubicBezTo>
                <a:cubicBezTo>
                  <a:pt x="8516569" y="3683000"/>
                  <a:pt x="8518484" y="3681970"/>
                  <a:pt x="8519514" y="3680129"/>
                </a:cubicBezTo>
                <a:close/>
                <a:moveTo>
                  <a:pt x="8430503" y="3844603"/>
                </a:moveTo>
                <a:lnTo>
                  <a:pt x="8519514" y="3680129"/>
                </a:lnTo>
                <a:cubicBezTo>
                  <a:pt x="8520986" y="3677405"/>
                  <a:pt x="8519956" y="3674018"/>
                  <a:pt x="8517232" y="3672546"/>
                </a:cubicBezTo>
                <a:cubicBezTo>
                  <a:pt x="8514581" y="3671074"/>
                  <a:pt x="8511121" y="3672104"/>
                  <a:pt x="8509648" y="3674828"/>
                </a:cubicBezTo>
                <a:lnTo>
                  <a:pt x="8420638" y="3839302"/>
                </a:lnTo>
                <a:cubicBezTo>
                  <a:pt x="8419166" y="3842026"/>
                  <a:pt x="8420197" y="3845413"/>
                  <a:pt x="8422921" y="3846886"/>
                </a:cubicBezTo>
                <a:cubicBezTo>
                  <a:pt x="8423804" y="3847327"/>
                  <a:pt x="8424688" y="3847548"/>
                  <a:pt x="8425645" y="3847548"/>
                </a:cubicBezTo>
                <a:cubicBezTo>
                  <a:pt x="8427632" y="3847548"/>
                  <a:pt x="8429472" y="3846444"/>
                  <a:pt x="8430503" y="3844603"/>
                </a:cubicBezTo>
                <a:close/>
                <a:moveTo>
                  <a:pt x="8344880" y="3995973"/>
                </a:moveTo>
                <a:lnTo>
                  <a:pt x="8430430" y="3844750"/>
                </a:lnTo>
                <a:cubicBezTo>
                  <a:pt x="8431976" y="3842100"/>
                  <a:pt x="8431019" y="3838640"/>
                  <a:pt x="8428295" y="3837167"/>
                </a:cubicBezTo>
                <a:cubicBezTo>
                  <a:pt x="8425645" y="3835695"/>
                  <a:pt x="8422184" y="3836578"/>
                  <a:pt x="8420712" y="3839302"/>
                </a:cubicBezTo>
                <a:lnTo>
                  <a:pt x="8335162" y="3990525"/>
                </a:lnTo>
                <a:cubicBezTo>
                  <a:pt x="8333616" y="3993175"/>
                  <a:pt x="8334573" y="3996635"/>
                  <a:pt x="8337297" y="3998108"/>
                </a:cubicBezTo>
                <a:cubicBezTo>
                  <a:pt x="8338181" y="3998623"/>
                  <a:pt x="8339138" y="3998844"/>
                  <a:pt x="8340095" y="3998844"/>
                </a:cubicBezTo>
                <a:cubicBezTo>
                  <a:pt x="8342009" y="3998770"/>
                  <a:pt x="8343850" y="3997740"/>
                  <a:pt x="8344880" y="3995973"/>
                </a:cubicBezTo>
                <a:close/>
                <a:moveTo>
                  <a:pt x="8262717" y="4128642"/>
                </a:moveTo>
                <a:lnTo>
                  <a:pt x="8344806" y="3996120"/>
                </a:lnTo>
                <a:cubicBezTo>
                  <a:pt x="8346426" y="3993469"/>
                  <a:pt x="8345617" y="3990083"/>
                  <a:pt x="8343039" y="3988463"/>
                </a:cubicBezTo>
                <a:cubicBezTo>
                  <a:pt x="8340463" y="3986844"/>
                  <a:pt x="8337002" y="3987653"/>
                  <a:pt x="8335383" y="3990230"/>
                </a:cubicBezTo>
                <a:lnTo>
                  <a:pt x="8253293" y="4122752"/>
                </a:lnTo>
                <a:cubicBezTo>
                  <a:pt x="8251673" y="4125402"/>
                  <a:pt x="8252483" y="4128789"/>
                  <a:pt x="8255060" y="4130409"/>
                </a:cubicBezTo>
                <a:cubicBezTo>
                  <a:pt x="8256017" y="4130997"/>
                  <a:pt x="8257048" y="4131218"/>
                  <a:pt x="8258005" y="4131218"/>
                </a:cubicBezTo>
                <a:cubicBezTo>
                  <a:pt x="8259846" y="4131218"/>
                  <a:pt x="8261686" y="4130335"/>
                  <a:pt x="8262717" y="4128642"/>
                </a:cubicBezTo>
                <a:close/>
                <a:moveTo>
                  <a:pt x="8184013" y="4237309"/>
                </a:moveTo>
                <a:lnTo>
                  <a:pt x="8262496" y="4128936"/>
                </a:lnTo>
                <a:cubicBezTo>
                  <a:pt x="8264263" y="4126433"/>
                  <a:pt x="8263748" y="4122973"/>
                  <a:pt x="8261244" y="4121132"/>
                </a:cubicBezTo>
                <a:cubicBezTo>
                  <a:pt x="8258815" y="4119365"/>
                  <a:pt x="8255281" y="4119881"/>
                  <a:pt x="8253440" y="4122384"/>
                </a:cubicBezTo>
                <a:lnTo>
                  <a:pt x="8174958" y="4230757"/>
                </a:lnTo>
                <a:cubicBezTo>
                  <a:pt x="8173191" y="4233260"/>
                  <a:pt x="8173706" y="4236721"/>
                  <a:pt x="8176210" y="4238561"/>
                </a:cubicBezTo>
                <a:cubicBezTo>
                  <a:pt x="8177241" y="4239297"/>
                  <a:pt x="8178344" y="4239592"/>
                  <a:pt x="8179522" y="4239592"/>
                </a:cubicBezTo>
                <a:cubicBezTo>
                  <a:pt x="8181216" y="4239665"/>
                  <a:pt x="8182909" y="4238856"/>
                  <a:pt x="8184013" y="4237309"/>
                </a:cubicBezTo>
                <a:close/>
                <a:moveTo>
                  <a:pt x="8108844" y="4316896"/>
                </a:moveTo>
                <a:lnTo>
                  <a:pt x="8183498" y="4237899"/>
                </a:lnTo>
                <a:cubicBezTo>
                  <a:pt x="8185633" y="4235690"/>
                  <a:pt x="8185486" y="4232156"/>
                  <a:pt x="8183277" y="4230021"/>
                </a:cubicBezTo>
                <a:cubicBezTo>
                  <a:pt x="8181068" y="4227886"/>
                  <a:pt x="8177534" y="4228033"/>
                  <a:pt x="8175400" y="4230242"/>
                </a:cubicBezTo>
                <a:lnTo>
                  <a:pt x="8100746" y="4309239"/>
                </a:lnTo>
                <a:cubicBezTo>
                  <a:pt x="8098611" y="4311448"/>
                  <a:pt x="8098758" y="4314982"/>
                  <a:pt x="8100966" y="4317117"/>
                </a:cubicBezTo>
                <a:cubicBezTo>
                  <a:pt x="8102071" y="4318148"/>
                  <a:pt x="8103470" y="4318663"/>
                  <a:pt x="8104868" y="4318663"/>
                </a:cubicBezTo>
                <a:cubicBezTo>
                  <a:pt x="8106341" y="4318663"/>
                  <a:pt x="8107740" y="4318074"/>
                  <a:pt x="8108844" y="4316896"/>
                </a:cubicBezTo>
                <a:close/>
                <a:moveTo>
                  <a:pt x="9531096" y="3828701"/>
                </a:moveTo>
                <a:lnTo>
                  <a:pt x="9602511" y="3800356"/>
                </a:lnTo>
                <a:cubicBezTo>
                  <a:pt x="9605383" y="3799251"/>
                  <a:pt x="9606781" y="3796012"/>
                  <a:pt x="9605603" y="3793141"/>
                </a:cubicBezTo>
                <a:cubicBezTo>
                  <a:pt x="9604499" y="3790269"/>
                  <a:pt x="9601259" y="3788871"/>
                  <a:pt x="9598388" y="3790048"/>
                </a:cubicBezTo>
                <a:lnTo>
                  <a:pt x="9526974" y="3818394"/>
                </a:lnTo>
                <a:cubicBezTo>
                  <a:pt x="9524102" y="3819498"/>
                  <a:pt x="9522704" y="3822737"/>
                  <a:pt x="9523881" y="3825609"/>
                </a:cubicBezTo>
                <a:cubicBezTo>
                  <a:pt x="9524765" y="3827817"/>
                  <a:pt x="9526900" y="3829142"/>
                  <a:pt x="9529109" y="3829142"/>
                </a:cubicBezTo>
                <a:cubicBezTo>
                  <a:pt x="9529772" y="3829142"/>
                  <a:pt x="9530434" y="3828995"/>
                  <a:pt x="9531096" y="3828701"/>
                </a:cubicBezTo>
                <a:close/>
                <a:moveTo>
                  <a:pt x="9408367" y="3851524"/>
                </a:moveTo>
                <a:lnTo>
                  <a:pt x="9530066" y="3828995"/>
                </a:lnTo>
                <a:cubicBezTo>
                  <a:pt x="9533084" y="3828406"/>
                  <a:pt x="9535072" y="3825535"/>
                  <a:pt x="9534557" y="3822516"/>
                </a:cubicBezTo>
                <a:cubicBezTo>
                  <a:pt x="9533968" y="3819498"/>
                  <a:pt x="9531096" y="3817510"/>
                  <a:pt x="9528078" y="3818026"/>
                </a:cubicBezTo>
                <a:lnTo>
                  <a:pt x="9406379" y="3840554"/>
                </a:lnTo>
                <a:cubicBezTo>
                  <a:pt x="9403360" y="3841143"/>
                  <a:pt x="9401372" y="3844014"/>
                  <a:pt x="9401888" y="3847033"/>
                </a:cubicBezTo>
                <a:cubicBezTo>
                  <a:pt x="9402403" y="3849757"/>
                  <a:pt x="9404760" y="3851598"/>
                  <a:pt x="9407410" y="3851598"/>
                </a:cubicBezTo>
                <a:cubicBezTo>
                  <a:pt x="9407705" y="3851598"/>
                  <a:pt x="9407999" y="3851598"/>
                  <a:pt x="9408367" y="3851524"/>
                </a:cubicBezTo>
                <a:close/>
                <a:moveTo>
                  <a:pt x="9337320" y="3888704"/>
                </a:moveTo>
                <a:lnTo>
                  <a:pt x="9409913" y="3851009"/>
                </a:lnTo>
                <a:cubicBezTo>
                  <a:pt x="9412637" y="3849610"/>
                  <a:pt x="9413741" y="3846223"/>
                  <a:pt x="9412269" y="3843499"/>
                </a:cubicBezTo>
                <a:cubicBezTo>
                  <a:pt x="9410870" y="3840775"/>
                  <a:pt x="9407484" y="3839744"/>
                  <a:pt x="9404760" y="3841143"/>
                </a:cubicBezTo>
                <a:lnTo>
                  <a:pt x="9332167" y="3878838"/>
                </a:lnTo>
                <a:cubicBezTo>
                  <a:pt x="9329443" y="3880237"/>
                  <a:pt x="9328339" y="3883624"/>
                  <a:pt x="9329811" y="3886348"/>
                </a:cubicBezTo>
                <a:cubicBezTo>
                  <a:pt x="9330842" y="3888262"/>
                  <a:pt x="9332756" y="3889366"/>
                  <a:pt x="9334818" y="3889366"/>
                </a:cubicBezTo>
                <a:cubicBezTo>
                  <a:pt x="9335701" y="3889293"/>
                  <a:pt x="9336511" y="3889145"/>
                  <a:pt x="9337320" y="3888704"/>
                </a:cubicBezTo>
                <a:close/>
                <a:moveTo>
                  <a:pt x="9263992" y="3936117"/>
                </a:moveTo>
                <a:lnTo>
                  <a:pt x="9337835" y="3888483"/>
                </a:lnTo>
                <a:cubicBezTo>
                  <a:pt x="9340413" y="3886789"/>
                  <a:pt x="9341149" y="3883329"/>
                  <a:pt x="9339456" y="3880752"/>
                </a:cubicBezTo>
                <a:cubicBezTo>
                  <a:pt x="9337763" y="3878176"/>
                  <a:pt x="9334302" y="3877439"/>
                  <a:pt x="9331725" y="3879133"/>
                </a:cubicBezTo>
                <a:lnTo>
                  <a:pt x="9257881" y="3926767"/>
                </a:lnTo>
                <a:cubicBezTo>
                  <a:pt x="9255304" y="3928460"/>
                  <a:pt x="9254568" y="3931920"/>
                  <a:pt x="9256261" y="3934497"/>
                </a:cubicBezTo>
                <a:cubicBezTo>
                  <a:pt x="9257366" y="3936191"/>
                  <a:pt x="9259133" y="3937074"/>
                  <a:pt x="9260973" y="3937074"/>
                </a:cubicBezTo>
                <a:cubicBezTo>
                  <a:pt x="9262004" y="3937000"/>
                  <a:pt x="9263035" y="3936706"/>
                  <a:pt x="9263992" y="3936117"/>
                </a:cubicBezTo>
                <a:close/>
                <a:moveTo>
                  <a:pt x="9266495" y="3931405"/>
                </a:moveTo>
                <a:cubicBezTo>
                  <a:pt x="9266495" y="3928313"/>
                  <a:pt x="9263992" y="3925883"/>
                  <a:pt x="9260900" y="3925883"/>
                </a:cubicBezTo>
                <a:lnTo>
                  <a:pt x="9131544" y="3926546"/>
                </a:lnTo>
                <a:lnTo>
                  <a:pt x="9131544" y="3926546"/>
                </a:lnTo>
                <a:cubicBezTo>
                  <a:pt x="9128451" y="3926546"/>
                  <a:pt x="9126022" y="3929049"/>
                  <a:pt x="9126022" y="3932142"/>
                </a:cubicBezTo>
                <a:cubicBezTo>
                  <a:pt x="9126022" y="3935234"/>
                  <a:pt x="9128525" y="3937663"/>
                  <a:pt x="9131618" y="3937663"/>
                </a:cubicBezTo>
                <a:lnTo>
                  <a:pt x="9260973" y="3937000"/>
                </a:lnTo>
                <a:lnTo>
                  <a:pt x="9260973" y="3937000"/>
                </a:lnTo>
                <a:cubicBezTo>
                  <a:pt x="9264066" y="3936927"/>
                  <a:pt x="9266495" y="3934424"/>
                  <a:pt x="9266495" y="3931405"/>
                </a:cubicBezTo>
                <a:close/>
                <a:moveTo>
                  <a:pt x="9137066" y="3933172"/>
                </a:moveTo>
                <a:cubicBezTo>
                  <a:pt x="9137654" y="3930154"/>
                  <a:pt x="9135740" y="3927208"/>
                  <a:pt x="9132721" y="3926620"/>
                </a:cubicBezTo>
                <a:lnTo>
                  <a:pt x="9002630" y="3900263"/>
                </a:lnTo>
                <a:cubicBezTo>
                  <a:pt x="8999685" y="3899600"/>
                  <a:pt x="8996666" y="3901588"/>
                  <a:pt x="8996077" y="3904606"/>
                </a:cubicBezTo>
                <a:cubicBezTo>
                  <a:pt x="8995488" y="3907625"/>
                  <a:pt x="8997402" y="3910570"/>
                  <a:pt x="9000421" y="3911159"/>
                </a:cubicBezTo>
                <a:lnTo>
                  <a:pt x="9130513" y="3937516"/>
                </a:lnTo>
                <a:cubicBezTo>
                  <a:pt x="9130881" y="3937590"/>
                  <a:pt x="9131323" y="3937663"/>
                  <a:pt x="9131690" y="3937663"/>
                </a:cubicBezTo>
                <a:cubicBezTo>
                  <a:pt x="9134194" y="3937663"/>
                  <a:pt x="9136550" y="3935823"/>
                  <a:pt x="9137066" y="3933172"/>
                </a:cubicBezTo>
                <a:close/>
                <a:moveTo>
                  <a:pt x="8951387" y="3952535"/>
                </a:moveTo>
                <a:lnTo>
                  <a:pt x="9004912" y="3910128"/>
                </a:lnTo>
                <a:cubicBezTo>
                  <a:pt x="9007342" y="3908214"/>
                  <a:pt x="9007709" y="3904680"/>
                  <a:pt x="9005795" y="3902324"/>
                </a:cubicBezTo>
                <a:cubicBezTo>
                  <a:pt x="9003881" y="3899895"/>
                  <a:pt x="9000347" y="3899526"/>
                  <a:pt x="8997991" y="3901440"/>
                </a:cubicBezTo>
                <a:lnTo>
                  <a:pt x="8944467" y="3943847"/>
                </a:lnTo>
                <a:cubicBezTo>
                  <a:pt x="8942038" y="3945762"/>
                  <a:pt x="8941670" y="3949295"/>
                  <a:pt x="8943584" y="3951651"/>
                </a:cubicBezTo>
                <a:cubicBezTo>
                  <a:pt x="8944688" y="3953050"/>
                  <a:pt x="8946308" y="3953787"/>
                  <a:pt x="8948001" y="3953787"/>
                </a:cubicBezTo>
                <a:cubicBezTo>
                  <a:pt x="8949179" y="3953713"/>
                  <a:pt x="8950430" y="3953345"/>
                  <a:pt x="8951387" y="3952535"/>
                </a:cubicBezTo>
                <a:close/>
                <a:moveTo>
                  <a:pt x="5483441" y="4251298"/>
                </a:moveTo>
                <a:lnTo>
                  <a:pt x="5558021" y="4234070"/>
                </a:lnTo>
                <a:cubicBezTo>
                  <a:pt x="5561040" y="4233408"/>
                  <a:pt x="5562881" y="4230389"/>
                  <a:pt x="5562218" y="4227370"/>
                </a:cubicBezTo>
                <a:cubicBezTo>
                  <a:pt x="5561556" y="4224352"/>
                  <a:pt x="5558611" y="4222585"/>
                  <a:pt x="5555519" y="4223174"/>
                </a:cubicBezTo>
                <a:lnTo>
                  <a:pt x="5480938" y="4240402"/>
                </a:lnTo>
                <a:cubicBezTo>
                  <a:pt x="5477919" y="4241064"/>
                  <a:pt x="5476079" y="4244083"/>
                  <a:pt x="5476742" y="4247101"/>
                </a:cubicBezTo>
                <a:cubicBezTo>
                  <a:pt x="5477331" y="4249678"/>
                  <a:pt x="5479687" y="4251445"/>
                  <a:pt x="5482190" y="4251445"/>
                </a:cubicBezTo>
                <a:cubicBezTo>
                  <a:pt x="5482631" y="4251445"/>
                  <a:pt x="5483073" y="4251372"/>
                  <a:pt x="5483441" y="4251298"/>
                </a:cubicBezTo>
                <a:close/>
                <a:moveTo>
                  <a:pt x="5487785" y="4246365"/>
                </a:moveTo>
                <a:cubicBezTo>
                  <a:pt x="5488079" y="4243273"/>
                  <a:pt x="5485797" y="4240623"/>
                  <a:pt x="5482779" y="4240328"/>
                </a:cubicBezTo>
                <a:lnTo>
                  <a:pt x="5348048" y="4227739"/>
                </a:lnTo>
                <a:cubicBezTo>
                  <a:pt x="5345251" y="4227444"/>
                  <a:pt x="5342306" y="4229653"/>
                  <a:pt x="5342011" y="4232745"/>
                </a:cubicBezTo>
                <a:cubicBezTo>
                  <a:pt x="5341716" y="4235837"/>
                  <a:pt x="5343999" y="4238488"/>
                  <a:pt x="5347018" y="4238782"/>
                </a:cubicBezTo>
                <a:lnTo>
                  <a:pt x="5481748" y="4251372"/>
                </a:lnTo>
                <a:cubicBezTo>
                  <a:pt x="5481969" y="4251372"/>
                  <a:pt x="5482116" y="4251372"/>
                  <a:pt x="5482337" y="4251372"/>
                </a:cubicBezTo>
                <a:cubicBezTo>
                  <a:pt x="5485061" y="4251372"/>
                  <a:pt x="5487491" y="4249236"/>
                  <a:pt x="5487785" y="4246365"/>
                </a:cubicBezTo>
                <a:close/>
                <a:moveTo>
                  <a:pt x="5352687" y="4235248"/>
                </a:moveTo>
                <a:cubicBezTo>
                  <a:pt x="5353791" y="4232377"/>
                  <a:pt x="5352318" y="4229137"/>
                  <a:pt x="5349447" y="4228107"/>
                </a:cubicBezTo>
                <a:lnTo>
                  <a:pt x="5224877" y="4181282"/>
                </a:lnTo>
                <a:cubicBezTo>
                  <a:pt x="5222006" y="4180251"/>
                  <a:pt x="5218766" y="4181650"/>
                  <a:pt x="5217735" y="4184522"/>
                </a:cubicBezTo>
                <a:cubicBezTo>
                  <a:pt x="5216631" y="4187393"/>
                  <a:pt x="5218103" y="4190632"/>
                  <a:pt x="5220975" y="4191663"/>
                </a:cubicBezTo>
                <a:lnTo>
                  <a:pt x="5345545" y="4238488"/>
                </a:lnTo>
                <a:cubicBezTo>
                  <a:pt x="5346208" y="4238708"/>
                  <a:pt x="5346870" y="4238856"/>
                  <a:pt x="5347533" y="4238856"/>
                </a:cubicBezTo>
                <a:cubicBezTo>
                  <a:pt x="5349742" y="4238856"/>
                  <a:pt x="5351877" y="4237457"/>
                  <a:pt x="5352687" y="4235248"/>
                </a:cubicBezTo>
                <a:close/>
                <a:moveTo>
                  <a:pt x="5227454" y="4189602"/>
                </a:moveTo>
                <a:cubicBezTo>
                  <a:pt x="5229220" y="4187098"/>
                  <a:pt x="5228558" y="4183564"/>
                  <a:pt x="5225981" y="4181871"/>
                </a:cubicBezTo>
                <a:lnTo>
                  <a:pt x="5112527" y="4104641"/>
                </a:lnTo>
                <a:cubicBezTo>
                  <a:pt x="5110025" y="4102874"/>
                  <a:pt x="5106491" y="4103536"/>
                  <a:pt x="5104797" y="4106113"/>
                </a:cubicBezTo>
                <a:cubicBezTo>
                  <a:pt x="5103030" y="4108616"/>
                  <a:pt x="5103693" y="4112150"/>
                  <a:pt x="5106270" y="4113844"/>
                </a:cubicBezTo>
                <a:lnTo>
                  <a:pt x="5219723" y="4191074"/>
                </a:lnTo>
                <a:cubicBezTo>
                  <a:pt x="5220680" y="4191737"/>
                  <a:pt x="5221784" y="4192031"/>
                  <a:pt x="5222889" y="4192031"/>
                </a:cubicBezTo>
                <a:cubicBezTo>
                  <a:pt x="5224656" y="4192031"/>
                  <a:pt x="5226423" y="4191148"/>
                  <a:pt x="5227454" y="4189602"/>
                </a:cubicBezTo>
                <a:close/>
                <a:moveTo>
                  <a:pt x="5047519" y="4138875"/>
                </a:moveTo>
                <a:lnTo>
                  <a:pt x="5111423" y="4114432"/>
                </a:lnTo>
                <a:cubicBezTo>
                  <a:pt x="5114295" y="4113328"/>
                  <a:pt x="5115767" y="4110089"/>
                  <a:pt x="5114663" y="4107217"/>
                </a:cubicBezTo>
                <a:cubicBezTo>
                  <a:pt x="5113558" y="4104346"/>
                  <a:pt x="5110319" y="4102947"/>
                  <a:pt x="5107447" y="4103978"/>
                </a:cubicBezTo>
                <a:lnTo>
                  <a:pt x="5043543" y="4128421"/>
                </a:lnTo>
                <a:cubicBezTo>
                  <a:pt x="5040672" y="4129525"/>
                  <a:pt x="5039199" y="4132765"/>
                  <a:pt x="5040303" y="4135636"/>
                </a:cubicBezTo>
                <a:cubicBezTo>
                  <a:pt x="5041187" y="4137845"/>
                  <a:pt x="5043322" y="4139243"/>
                  <a:pt x="5045531" y="4139243"/>
                </a:cubicBezTo>
                <a:cubicBezTo>
                  <a:pt x="5046193" y="4139243"/>
                  <a:pt x="5046856" y="4139096"/>
                  <a:pt x="5047519" y="4138875"/>
                </a:cubicBezTo>
                <a:close/>
                <a:moveTo>
                  <a:pt x="4989798" y="4164128"/>
                </a:moveTo>
                <a:lnTo>
                  <a:pt x="5047739" y="4138801"/>
                </a:lnTo>
                <a:cubicBezTo>
                  <a:pt x="5050537" y="4137550"/>
                  <a:pt x="5051862" y="4134311"/>
                  <a:pt x="5050611" y="4131439"/>
                </a:cubicBezTo>
                <a:cubicBezTo>
                  <a:pt x="5049359" y="4128642"/>
                  <a:pt x="5046046" y="4127316"/>
                  <a:pt x="5043248" y="4128568"/>
                </a:cubicBezTo>
                <a:lnTo>
                  <a:pt x="4985307" y="4153895"/>
                </a:lnTo>
                <a:cubicBezTo>
                  <a:pt x="4982509" y="4155146"/>
                  <a:pt x="4981184" y="4158385"/>
                  <a:pt x="4982435" y="4161257"/>
                </a:cubicBezTo>
                <a:cubicBezTo>
                  <a:pt x="4983393" y="4163392"/>
                  <a:pt x="4985454" y="4164643"/>
                  <a:pt x="4987589" y="4164570"/>
                </a:cubicBezTo>
                <a:cubicBezTo>
                  <a:pt x="4988325" y="4164570"/>
                  <a:pt x="4989062" y="4164423"/>
                  <a:pt x="4989798" y="4164128"/>
                </a:cubicBezTo>
                <a:close/>
                <a:moveTo>
                  <a:pt x="4937084" y="4184890"/>
                </a:moveTo>
                <a:lnTo>
                  <a:pt x="4989577" y="4164202"/>
                </a:lnTo>
                <a:cubicBezTo>
                  <a:pt x="4992448" y="4163097"/>
                  <a:pt x="4993847" y="4159858"/>
                  <a:pt x="4992743" y="4156987"/>
                </a:cubicBezTo>
                <a:cubicBezTo>
                  <a:pt x="4991638" y="4154115"/>
                  <a:pt x="4988399" y="4152716"/>
                  <a:pt x="4985527" y="4153821"/>
                </a:cubicBezTo>
                <a:lnTo>
                  <a:pt x="4933035" y="4174509"/>
                </a:lnTo>
                <a:cubicBezTo>
                  <a:pt x="4930163" y="4175613"/>
                  <a:pt x="4928764" y="4178852"/>
                  <a:pt x="4929868" y="4181724"/>
                </a:cubicBezTo>
                <a:cubicBezTo>
                  <a:pt x="4930752" y="4183933"/>
                  <a:pt x="4932887" y="4185258"/>
                  <a:pt x="4935096" y="4185258"/>
                </a:cubicBezTo>
                <a:cubicBezTo>
                  <a:pt x="4935759" y="4185258"/>
                  <a:pt x="4936421" y="4185184"/>
                  <a:pt x="4937084" y="4184890"/>
                </a:cubicBezTo>
                <a:close/>
                <a:moveTo>
                  <a:pt x="4888934" y="4195713"/>
                </a:moveTo>
                <a:lnTo>
                  <a:pt x="4936274" y="4185111"/>
                </a:lnTo>
                <a:cubicBezTo>
                  <a:pt x="4939292" y="4184448"/>
                  <a:pt x="4941133" y="4181430"/>
                  <a:pt x="4940470" y="4178484"/>
                </a:cubicBezTo>
                <a:cubicBezTo>
                  <a:pt x="4939808" y="4175466"/>
                  <a:pt x="4936789" y="4173626"/>
                  <a:pt x="4933844" y="4174288"/>
                </a:cubicBezTo>
                <a:lnTo>
                  <a:pt x="4886505" y="4184890"/>
                </a:lnTo>
                <a:cubicBezTo>
                  <a:pt x="4883486" y="4185552"/>
                  <a:pt x="4881645" y="4188571"/>
                  <a:pt x="4882308" y="4191516"/>
                </a:cubicBezTo>
                <a:cubicBezTo>
                  <a:pt x="4882897" y="4194093"/>
                  <a:pt x="4885179" y="4195860"/>
                  <a:pt x="4887756" y="4195860"/>
                </a:cubicBezTo>
                <a:cubicBezTo>
                  <a:pt x="4888124" y="4195860"/>
                  <a:pt x="4888492" y="4195860"/>
                  <a:pt x="4888934" y="4195713"/>
                </a:cubicBezTo>
                <a:close/>
                <a:moveTo>
                  <a:pt x="5798549" y="458010"/>
                </a:moveTo>
                <a:cubicBezTo>
                  <a:pt x="5800389" y="455507"/>
                  <a:pt x="5799800" y="452046"/>
                  <a:pt x="5797370" y="450206"/>
                </a:cubicBezTo>
                <a:lnTo>
                  <a:pt x="5735895" y="405148"/>
                </a:lnTo>
                <a:cubicBezTo>
                  <a:pt x="5733392" y="403382"/>
                  <a:pt x="5729932" y="403897"/>
                  <a:pt x="5728091" y="406326"/>
                </a:cubicBezTo>
                <a:cubicBezTo>
                  <a:pt x="5726251" y="408830"/>
                  <a:pt x="5726839" y="412290"/>
                  <a:pt x="5729269" y="414130"/>
                </a:cubicBezTo>
                <a:lnTo>
                  <a:pt x="5790745" y="459188"/>
                </a:lnTo>
                <a:cubicBezTo>
                  <a:pt x="5791775" y="459924"/>
                  <a:pt x="5792953" y="460292"/>
                  <a:pt x="5794057" y="460292"/>
                </a:cubicBezTo>
                <a:cubicBezTo>
                  <a:pt x="5795824" y="460219"/>
                  <a:pt x="5797518" y="459482"/>
                  <a:pt x="5798549" y="458010"/>
                </a:cubicBezTo>
                <a:close/>
                <a:moveTo>
                  <a:pt x="5856195" y="526406"/>
                </a:moveTo>
                <a:cubicBezTo>
                  <a:pt x="5858551" y="524418"/>
                  <a:pt x="5858772" y="520884"/>
                  <a:pt x="5856784" y="518528"/>
                </a:cubicBezTo>
                <a:lnTo>
                  <a:pt x="5798328" y="451016"/>
                </a:lnTo>
                <a:cubicBezTo>
                  <a:pt x="5796340" y="448660"/>
                  <a:pt x="5792806" y="448439"/>
                  <a:pt x="5790450" y="450427"/>
                </a:cubicBezTo>
                <a:cubicBezTo>
                  <a:pt x="5788094" y="452415"/>
                  <a:pt x="5787873" y="455948"/>
                  <a:pt x="5789861" y="458304"/>
                </a:cubicBezTo>
                <a:lnTo>
                  <a:pt x="5848318" y="525817"/>
                </a:lnTo>
                <a:cubicBezTo>
                  <a:pt x="5849422" y="527068"/>
                  <a:pt x="5850968" y="527731"/>
                  <a:pt x="5852588" y="527731"/>
                </a:cubicBezTo>
                <a:cubicBezTo>
                  <a:pt x="5853913" y="527805"/>
                  <a:pt x="5855165" y="527363"/>
                  <a:pt x="5856195" y="526406"/>
                </a:cubicBezTo>
                <a:close/>
                <a:moveTo>
                  <a:pt x="6132430" y="576617"/>
                </a:moveTo>
                <a:cubicBezTo>
                  <a:pt x="6133019" y="573598"/>
                  <a:pt x="6131031" y="570653"/>
                  <a:pt x="6128012" y="570064"/>
                </a:cubicBezTo>
                <a:lnTo>
                  <a:pt x="5853619" y="516761"/>
                </a:lnTo>
                <a:cubicBezTo>
                  <a:pt x="5850674" y="516172"/>
                  <a:pt x="5847655" y="518160"/>
                  <a:pt x="5847066" y="521179"/>
                </a:cubicBezTo>
                <a:cubicBezTo>
                  <a:pt x="5846477" y="524197"/>
                  <a:pt x="5848465" y="527142"/>
                  <a:pt x="5851484" y="527731"/>
                </a:cubicBezTo>
                <a:lnTo>
                  <a:pt x="6125877" y="581034"/>
                </a:lnTo>
                <a:cubicBezTo>
                  <a:pt x="6126245" y="581108"/>
                  <a:pt x="6126614" y="581108"/>
                  <a:pt x="6126982" y="581108"/>
                </a:cubicBezTo>
                <a:cubicBezTo>
                  <a:pt x="6129632" y="581108"/>
                  <a:pt x="6131914" y="579267"/>
                  <a:pt x="6132430" y="576617"/>
                </a:cubicBezTo>
                <a:close/>
                <a:moveTo>
                  <a:pt x="6403069" y="651565"/>
                </a:moveTo>
                <a:cubicBezTo>
                  <a:pt x="6403878" y="648620"/>
                  <a:pt x="6402111" y="645528"/>
                  <a:pt x="6399166" y="644718"/>
                </a:cubicBezTo>
                <a:lnTo>
                  <a:pt x="6128454" y="570212"/>
                </a:lnTo>
                <a:cubicBezTo>
                  <a:pt x="6125435" y="569402"/>
                  <a:pt x="6122417" y="571169"/>
                  <a:pt x="6121607" y="574114"/>
                </a:cubicBezTo>
                <a:cubicBezTo>
                  <a:pt x="6120797" y="577059"/>
                  <a:pt x="6122564" y="580151"/>
                  <a:pt x="6125509" y="580961"/>
                </a:cubicBezTo>
                <a:lnTo>
                  <a:pt x="6396222" y="655541"/>
                </a:lnTo>
                <a:cubicBezTo>
                  <a:pt x="6396737" y="655688"/>
                  <a:pt x="6397252" y="655762"/>
                  <a:pt x="6397768" y="655762"/>
                </a:cubicBezTo>
                <a:cubicBezTo>
                  <a:pt x="6400124" y="655688"/>
                  <a:pt x="6402332" y="654068"/>
                  <a:pt x="6403069" y="651565"/>
                </a:cubicBezTo>
                <a:close/>
                <a:moveTo>
                  <a:pt x="6647498" y="742269"/>
                </a:moveTo>
                <a:cubicBezTo>
                  <a:pt x="6648602" y="739398"/>
                  <a:pt x="6647056" y="736158"/>
                  <a:pt x="6644185" y="735128"/>
                </a:cubicBezTo>
                <a:lnTo>
                  <a:pt x="6399608" y="644866"/>
                </a:lnTo>
                <a:cubicBezTo>
                  <a:pt x="6396663" y="643761"/>
                  <a:pt x="6393498" y="645307"/>
                  <a:pt x="6392467" y="648179"/>
                </a:cubicBezTo>
                <a:cubicBezTo>
                  <a:pt x="6391362" y="651050"/>
                  <a:pt x="6392909" y="654289"/>
                  <a:pt x="6395780" y="655320"/>
                </a:cubicBezTo>
                <a:lnTo>
                  <a:pt x="6640356" y="745582"/>
                </a:lnTo>
                <a:cubicBezTo>
                  <a:pt x="6641019" y="745803"/>
                  <a:pt x="6641681" y="745950"/>
                  <a:pt x="6642344" y="745950"/>
                </a:cubicBezTo>
                <a:cubicBezTo>
                  <a:pt x="6644553" y="745950"/>
                  <a:pt x="6646687" y="744551"/>
                  <a:pt x="6647498" y="742269"/>
                </a:cubicBezTo>
                <a:close/>
                <a:moveTo>
                  <a:pt x="6870060" y="844164"/>
                </a:moveTo>
                <a:cubicBezTo>
                  <a:pt x="6871312" y="841366"/>
                  <a:pt x="6870134" y="838053"/>
                  <a:pt x="6867336" y="836801"/>
                </a:cubicBezTo>
                <a:lnTo>
                  <a:pt x="6644553" y="735275"/>
                </a:lnTo>
                <a:cubicBezTo>
                  <a:pt x="6641755" y="733950"/>
                  <a:pt x="6638442" y="735201"/>
                  <a:pt x="6637190" y="737999"/>
                </a:cubicBezTo>
                <a:cubicBezTo>
                  <a:pt x="6635939" y="740797"/>
                  <a:pt x="6637117" y="744110"/>
                  <a:pt x="6639914" y="745361"/>
                </a:cubicBezTo>
                <a:lnTo>
                  <a:pt x="6862698" y="846814"/>
                </a:lnTo>
                <a:cubicBezTo>
                  <a:pt x="6863434" y="847182"/>
                  <a:pt x="6864244" y="847329"/>
                  <a:pt x="6865054" y="847329"/>
                </a:cubicBezTo>
                <a:cubicBezTo>
                  <a:pt x="6867115" y="847403"/>
                  <a:pt x="6869177" y="846151"/>
                  <a:pt x="6870060" y="844164"/>
                </a:cubicBezTo>
                <a:close/>
                <a:moveTo>
                  <a:pt x="7073923" y="952169"/>
                </a:moveTo>
                <a:cubicBezTo>
                  <a:pt x="7075396" y="949445"/>
                  <a:pt x="7074291" y="946058"/>
                  <a:pt x="7071567" y="944659"/>
                </a:cubicBezTo>
                <a:lnTo>
                  <a:pt x="6867631" y="836875"/>
                </a:lnTo>
                <a:cubicBezTo>
                  <a:pt x="6864907" y="835476"/>
                  <a:pt x="6861520" y="836507"/>
                  <a:pt x="6860121" y="839231"/>
                </a:cubicBezTo>
                <a:cubicBezTo>
                  <a:pt x="6858649" y="841955"/>
                  <a:pt x="6859753" y="845342"/>
                  <a:pt x="6862477" y="846740"/>
                </a:cubicBezTo>
                <a:lnTo>
                  <a:pt x="7066413" y="954525"/>
                </a:lnTo>
                <a:cubicBezTo>
                  <a:pt x="7067223" y="954967"/>
                  <a:pt x="7068180" y="955187"/>
                  <a:pt x="7069064" y="955187"/>
                </a:cubicBezTo>
                <a:cubicBezTo>
                  <a:pt x="7070978" y="955187"/>
                  <a:pt x="7072892" y="954083"/>
                  <a:pt x="7073923" y="952169"/>
                </a:cubicBezTo>
                <a:close/>
                <a:moveTo>
                  <a:pt x="7195033" y="954378"/>
                </a:moveTo>
                <a:cubicBezTo>
                  <a:pt x="7195180" y="951285"/>
                  <a:pt x="7192751" y="948709"/>
                  <a:pt x="7189659" y="948635"/>
                </a:cubicBezTo>
                <a:lnTo>
                  <a:pt x="7069137" y="944070"/>
                </a:lnTo>
                <a:cubicBezTo>
                  <a:pt x="7065751" y="943555"/>
                  <a:pt x="7063469" y="946353"/>
                  <a:pt x="7063395" y="949445"/>
                </a:cubicBezTo>
                <a:cubicBezTo>
                  <a:pt x="7063248" y="952537"/>
                  <a:pt x="7065677" y="955114"/>
                  <a:pt x="7068769" y="955187"/>
                </a:cubicBezTo>
                <a:lnTo>
                  <a:pt x="7189290" y="959752"/>
                </a:lnTo>
                <a:cubicBezTo>
                  <a:pt x="7189364" y="959752"/>
                  <a:pt x="7189438" y="959752"/>
                  <a:pt x="7189512" y="959752"/>
                </a:cubicBezTo>
                <a:cubicBezTo>
                  <a:pt x="7192530" y="959678"/>
                  <a:pt x="7194960" y="957322"/>
                  <a:pt x="7195033" y="954378"/>
                </a:cubicBezTo>
                <a:close/>
                <a:moveTo>
                  <a:pt x="7328585" y="982575"/>
                </a:moveTo>
                <a:cubicBezTo>
                  <a:pt x="7329175" y="979557"/>
                  <a:pt x="7327260" y="976612"/>
                  <a:pt x="7324242" y="976023"/>
                </a:cubicBezTo>
                <a:lnTo>
                  <a:pt x="7190616" y="948709"/>
                </a:lnTo>
                <a:cubicBezTo>
                  <a:pt x="7187671" y="948193"/>
                  <a:pt x="7184652" y="950034"/>
                  <a:pt x="7184064" y="953052"/>
                </a:cubicBezTo>
                <a:cubicBezTo>
                  <a:pt x="7183474" y="956071"/>
                  <a:pt x="7185389" y="959016"/>
                  <a:pt x="7188407" y="959605"/>
                </a:cubicBezTo>
                <a:lnTo>
                  <a:pt x="7322033" y="986919"/>
                </a:lnTo>
                <a:cubicBezTo>
                  <a:pt x="7322401" y="986993"/>
                  <a:pt x="7322843" y="987066"/>
                  <a:pt x="7323211" y="987066"/>
                </a:cubicBezTo>
                <a:cubicBezTo>
                  <a:pt x="7325714" y="986993"/>
                  <a:pt x="7327997" y="985226"/>
                  <a:pt x="7328585" y="982575"/>
                </a:cubicBezTo>
                <a:close/>
                <a:moveTo>
                  <a:pt x="7484740" y="1074310"/>
                </a:moveTo>
                <a:cubicBezTo>
                  <a:pt x="7486287" y="1071659"/>
                  <a:pt x="7485329" y="1068273"/>
                  <a:pt x="7482679" y="1066727"/>
                </a:cubicBezTo>
                <a:lnTo>
                  <a:pt x="7325935" y="976612"/>
                </a:lnTo>
                <a:cubicBezTo>
                  <a:pt x="7323285" y="975066"/>
                  <a:pt x="7319824" y="976023"/>
                  <a:pt x="7318352" y="978673"/>
                </a:cubicBezTo>
                <a:cubicBezTo>
                  <a:pt x="7316806" y="981324"/>
                  <a:pt x="7317763" y="984710"/>
                  <a:pt x="7320413" y="986256"/>
                </a:cubicBezTo>
                <a:lnTo>
                  <a:pt x="7477157" y="1076371"/>
                </a:lnTo>
                <a:cubicBezTo>
                  <a:pt x="7478041" y="1076887"/>
                  <a:pt x="7478998" y="1077107"/>
                  <a:pt x="7479955" y="1077107"/>
                </a:cubicBezTo>
                <a:cubicBezTo>
                  <a:pt x="7481795" y="1077107"/>
                  <a:pt x="7483710" y="1076077"/>
                  <a:pt x="7484740" y="1074310"/>
                </a:cubicBezTo>
                <a:close/>
                <a:moveTo>
                  <a:pt x="7523098" y="1096397"/>
                </a:moveTo>
                <a:cubicBezTo>
                  <a:pt x="7524644" y="1093746"/>
                  <a:pt x="7523687" y="1090360"/>
                  <a:pt x="7521037" y="1088813"/>
                </a:cubicBezTo>
                <a:lnTo>
                  <a:pt x="7482605" y="1066727"/>
                </a:lnTo>
                <a:cubicBezTo>
                  <a:pt x="7479955" y="1065180"/>
                  <a:pt x="7476495" y="1066138"/>
                  <a:pt x="7475022" y="1068788"/>
                </a:cubicBezTo>
                <a:cubicBezTo>
                  <a:pt x="7473476" y="1071438"/>
                  <a:pt x="7474433" y="1074825"/>
                  <a:pt x="7477084" y="1076371"/>
                </a:cubicBezTo>
                <a:lnTo>
                  <a:pt x="7515515" y="1098458"/>
                </a:lnTo>
                <a:cubicBezTo>
                  <a:pt x="7516398" y="1098974"/>
                  <a:pt x="7517355" y="1099194"/>
                  <a:pt x="7518313" y="1099194"/>
                </a:cubicBezTo>
                <a:cubicBezTo>
                  <a:pt x="7520227" y="1099194"/>
                  <a:pt x="7522141" y="1098164"/>
                  <a:pt x="7523098" y="1096397"/>
                </a:cubicBezTo>
                <a:close/>
                <a:moveTo>
                  <a:pt x="7667546" y="1181873"/>
                </a:moveTo>
                <a:cubicBezTo>
                  <a:pt x="7669093" y="1179223"/>
                  <a:pt x="7668210" y="1175836"/>
                  <a:pt x="7665559" y="1174216"/>
                </a:cubicBezTo>
                <a:lnTo>
                  <a:pt x="7521110" y="1088813"/>
                </a:lnTo>
                <a:cubicBezTo>
                  <a:pt x="7518460" y="1087267"/>
                  <a:pt x="7515073" y="1088151"/>
                  <a:pt x="7513454" y="1090801"/>
                </a:cubicBezTo>
                <a:cubicBezTo>
                  <a:pt x="7511907" y="1093452"/>
                  <a:pt x="7512791" y="1096838"/>
                  <a:pt x="7515441" y="1098458"/>
                </a:cubicBezTo>
                <a:lnTo>
                  <a:pt x="7659890" y="1183861"/>
                </a:lnTo>
                <a:cubicBezTo>
                  <a:pt x="7660774" y="1184376"/>
                  <a:pt x="7661804" y="1184671"/>
                  <a:pt x="7662762" y="1184671"/>
                </a:cubicBezTo>
                <a:cubicBezTo>
                  <a:pt x="7664676" y="1184597"/>
                  <a:pt x="7666516" y="1183640"/>
                  <a:pt x="7667546" y="1181873"/>
                </a:cubicBezTo>
                <a:close/>
                <a:moveTo>
                  <a:pt x="7702517" y="1202561"/>
                </a:moveTo>
                <a:cubicBezTo>
                  <a:pt x="7704064" y="1199911"/>
                  <a:pt x="7703181" y="1196524"/>
                  <a:pt x="7700530" y="1194905"/>
                </a:cubicBezTo>
                <a:lnTo>
                  <a:pt x="7665559" y="1174216"/>
                </a:lnTo>
                <a:cubicBezTo>
                  <a:pt x="7662908" y="1172670"/>
                  <a:pt x="7659522" y="1173554"/>
                  <a:pt x="7657902" y="1176204"/>
                </a:cubicBezTo>
                <a:cubicBezTo>
                  <a:pt x="7656356" y="1178855"/>
                  <a:pt x="7657240" y="1182241"/>
                  <a:pt x="7659890" y="1183861"/>
                </a:cubicBezTo>
                <a:lnTo>
                  <a:pt x="7694861" y="1204549"/>
                </a:lnTo>
                <a:cubicBezTo>
                  <a:pt x="7695745" y="1205064"/>
                  <a:pt x="7696776" y="1205359"/>
                  <a:pt x="7697733" y="1205359"/>
                </a:cubicBezTo>
                <a:cubicBezTo>
                  <a:pt x="7699647" y="1205285"/>
                  <a:pt x="7701488" y="1204328"/>
                  <a:pt x="7702517" y="1202561"/>
                </a:cubicBezTo>
                <a:close/>
                <a:moveTo>
                  <a:pt x="7838205" y="1251153"/>
                </a:moveTo>
                <a:cubicBezTo>
                  <a:pt x="7839236" y="1248281"/>
                  <a:pt x="7837763" y="1245042"/>
                  <a:pt x="7834893" y="1244011"/>
                </a:cubicBezTo>
                <a:lnTo>
                  <a:pt x="7699647" y="1194536"/>
                </a:lnTo>
                <a:cubicBezTo>
                  <a:pt x="7696776" y="1193506"/>
                  <a:pt x="7693536" y="1194978"/>
                  <a:pt x="7692505" y="1197849"/>
                </a:cubicBezTo>
                <a:cubicBezTo>
                  <a:pt x="7691474" y="1200721"/>
                  <a:pt x="7692947" y="1203960"/>
                  <a:pt x="7695818" y="1204991"/>
                </a:cubicBezTo>
                <a:lnTo>
                  <a:pt x="7831064" y="1254466"/>
                </a:lnTo>
                <a:cubicBezTo>
                  <a:pt x="7831726" y="1254687"/>
                  <a:pt x="7832389" y="1254834"/>
                  <a:pt x="7833052" y="1254834"/>
                </a:cubicBezTo>
                <a:cubicBezTo>
                  <a:pt x="7835260" y="1254834"/>
                  <a:pt x="7837396" y="1253435"/>
                  <a:pt x="7838205" y="1251153"/>
                </a:cubicBezTo>
                <a:close/>
                <a:moveTo>
                  <a:pt x="7961156" y="1321095"/>
                </a:moveTo>
                <a:cubicBezTo>
                  <a:pt x="7962629" y="1318444"/>
                  <a:pt x="7961672" y="1314984"/>
                  <a:pt x="7959021" y="1313512"/>
                </a:cubicBezTo>
                <a:lnTo>
                  <a:pt x="7835629" y="1244379"/>
                </a:lnTo>
                <a:cubicBezTo>
                  <a:pt x="7832978" y="1242907"/>
                  <a:pt x="7829591" y="1243864"/>
                  <a:pt x="7828045" y="1246514"/>
                </a:cubicBezTo>
                <a:cubicBezTo>
                  <a:pt x="7826573" y="1249165"/>
                  <a:pt x="7827530" y="1252625"/>
                  <a:pt x="7830181" y="1254098"/>
                </a:cubicBezTo>
                <a:lnTo>
                  <a:pt x="7953573" y="1323230"/>
                </a:lnTo>
                <a:cubicBezTo>
                  <a:pt x="7954457" y="1323745"/>
                  <a:pt x="7955414" y="1323966"/>
                  <a:pt x="7956371" y="1323966"/>
                </a:cubicBezTo>
                <a:cubicBezTo>
                  <a:pt x="7958284" y="1323966"/>
                  <a:pt x="7960199" y="1322935"/>
                  <a:pt x="7961156" y="1321095"/>
                </a:cubicBezTo>
                <a:close/>
                <a:moveTo>
                  <a:pt x="7967046" y="1324555"/>
                </a:moveTo>
                <a:cubicBezTo>
                  <a:pt x="7968592" y="1321905"/>
                  <a:pt x="7967708" y="1318444"/>
                  <a:pt x="7964984" y="1316972"/>
                </a:cubicBezTo>
                <a:lnTo>
                  <a:pt x="7959095" y="1313585"/>
                </a:lnTo>
                <a:cubicBezTo>
                  <a:pt x="7956444" y="1312039"/>
                  <a:pt x="7953057" y="1312923"/>
                  <a:pt x="7951512" y="1315647"/>
                </a:cubicBezTo>
                <a:cubicBezTo>
                  <a:pt x="7949966" y="1318297"/>
                  <a:pt x="7950849" y="1321757"/>
                  <a:pt x="7953573" y="1323230"/>
                </a:cubicBezTo>
                <a:lnTo>
                  <a:pt x="7959463" y="1326616"/>
                </a:lnTo>
                <a:cubicBezTo>
                  <a:pt x="7960346" y="1327132"/>
                  <a:pt x="7961303" y="1327353"/>
                  <a:pt x="7962334" y="1327353"/>
                </a:cubicBezTo>
                <a:cubicBezTo>
                  <a:pt x="7964175" y="1327353"/>
                  <a:pt x="7966015" y="1326322"/>
                  <a:pt x="7967046" y="1324555"/>
                </a:cubicBezTo>
                <a:close/>
                <a:moveTo>
                  <a:pt x="8327873" y="1907062"/>
                </a:moveTo>
                <a:cubicBezTo>
                  <a:pt x="8330009" y="1904853"/>
                  <a:pt x="8330009" y="1901319"/>
                  <a:pt x="8327873" y="1899184"/>
                </a:cubicBezTo>
                <a:lnTo>
                  <a:pt x="8274202" y="1845881"/>
                </a:lnTo>
                <a:cubicBezTo>
                  <a:pt x="8272067" y="1843672"/>
                  <a:pt x="8268533" y="1843746"/>
                  <a:pt x="8266324" y="1845881"/>
                </a:cubicBezTo>
                <a:cubicBezTo>
                  <a:pt x="8264189" y="1848090"/>
                  <a:pt x="8264189" y="1851623"/>
                  <a:pt x="8266324" y="1853758"/>
                </a:cubicBezTo>
                <a:lnTo>
                  <a:pt x="8319995" y="1907062"/>
                </a:lnTo>
                <a:cubicBezTo>
                  <a:pt x="8321100" y="1908166"/>
                  <a:pt x="8322499" y="1908681"/>
                  <a:pt x="8323971" y="1908681"/>
                </a:cubicBezTo>
                <a:cubicBezTo>
                  <a:pt x="8325370" y="1908681"/>
                  <a:pt x="8326769" y="1908166"/>
                  <a:pt x="8327873" y="1907062"/>
                </a:cubicBezTo>
                <a:close/>
                <a:moveTo>
                  <a:pt x="8274202" y="1853685"/>
                </a:moveTo>
                <a:cubicBezTo>
                  <a:pt x="8276337" y="1851476"/>
                  <a:pt x="8276337" y="1847942"/>
                  <a:pt x="8274128" y="1845807"/>
                </a:cubicBezTo>
                <a:lnTo>
                  <a:pt x="8149484" y="1723887"/>
                </a:lnTo>
                <a:cubicBezTo>
                  <a:pt x="8147275" y="1721679"/>
                  <a:pt x="8143742" y="1721752"/>
                  <a:pt x="8141606" y="1723961"/>
                </a:cubicBezTo>
                <a:cubicBezTo>
                  <a:pt x="8139472" y="1726170"/>
                  <a:pt x="8139472" y="1729703"/>
                  <a:pt x="8141680" y="1731838"/>
                </a:cubicBezTo>
                <a:lnTo>
                  <a:pt x="8266324" y="1853758"/>
                </a:lnTo>
                <a:cubicBezTo>
                  <a:pt x="8267429" y="1854863"/>
                  <a:pt x="8268827" y="1855378"/>
                  <a:pt x="8270299" y="1855378"/>
                </a:cubicBezTo>
                <a:cubicBezTo>
                  <a:pt x="8271699" y="1855378"/>
                  <a:pt x="8273097" y="1854789"/>
                  <a:pt x="8274202" y="1853685"/>
                </a:cubicBezTo>
                <a:close/>
                <a:moveTo>
                  <a:pt x="8149705" y="1731691"/>
                </a:moveTo>
                <a:cubicBezTo>
                  <a:pt x="8151766" y="1729409"/>
                  <a:pt x="8151693" y="1725875"/>
                  <a:pt x="8149411" y="1723814"/>
                </a:cubicBezTo>
                <a:lnTo>
                  <a:pt x="8021380" y="1605280"/>
                </a:lnTo>
                <a:cubicBezTo>
                  <a:pt x="8019097" y="1603219"/>
                  <a:pt x="8015563" y="1603292"/>
                  <a:pt x="8013502" y="1605575"/>
                </a:cubicBezTo>
                <a:cubicBezTo>
                  <a:pt x="8011441" y="1607857"/>
                  <a:pt x="8011515" y="1611391"/>
                  <a:pt x="8013796" y="1613452"/>
                </a:cubicBezTo>
                <a:lnTo>
                  <a:pt x="8141827" y="1731986"/>
                </a:lnTo>
                <a:cubicBezTo>
                  <a:pt x="8142932" y="1733016"/>
                  <a:pt x="8144257" y="1733458"/>
                  <a:pt x="8145656" y="1733458"/>
                </a:cubicBezTo>
                <a:cubicBezTo>
                  <a:pt x="8147128" y="1733458"/>
                  <a:pt x="8148601" y="1732796"/>
                  <a:pt x="8149705" y="1731691"/>
                </a:cubicBezTo>
                <a:close/>
                <a:moveTo>
                  <a:pt x="8021748" y="1612937"/>
                </a:moveTo>
                <a:cubicBezTo>
                  <a:pt x="8023735" y="1610581"/>
                  <a:pt x="8023515" y="1607121"/>
                  <a:pt x="8021159" y="1605059"/>
                </a:cubicBezTo>
                <a:lnTo>
                  <a:pt x="7887459" y="1490207"/>
                </a:lnTo>
                <a:cubicBezTo>
                  <a:pt x="7885103" y="1488219"/>
                  <a:pt x="7881570" y="1488440"/>
                  <a:pt x="7879582" y="1490796"/>
                </a:cubicBezTo>
                <a:cubicBezTo>
                  <a:pt x="7877594" y="1493152"/>
                  <a:pt x="7877815" y="1496612"/>
                  <a:pt x="7880170" y="1498674"/>
                </a:cubicBezTo>
                <a:lnTo>
                  <a:pt x="8013870" y="1613526"/>
                </a:lnTo>
                <a:cubicBezTo>
                  <a:pt x="8014901" y="1614409"/>
                  <a:pt x="8016227" y="1614851"/>
                  <a:pt x="8017551" y="1614851"/>
                </a:cubicBezTo>
                <a:cubicBezTo>
                  <a:pt x="8019097" y="1614851"/>
                  <a:pt x="8020644" y="1614189"/>
                  <a:pt x="8021748" y="1612937"/>
                </a:cubicBezTo>
                <a:close/>
                <a:moveTo>
                  <a:pt x="7888269" y="1497864"/>
                </a:moveTo>
                <a:cubicBezTo>
                  <a:pt x="7890183" y="1495434"/>
                  <a:pt x="7889742" y="1491974"/>
                  <a:pt x="7887312" y="1490060"/>
                </a:cubicBezTo>
                <a:lnTo>
                  <a:pt x="7745882" y="1379110"/>
                </a:lnTo>
                <a:cubicBezTo>
                  <a:pt x="7743452" y="1377196"/>
                  <a:pt x="7739992" y="1377637"/>
                  <a:pt x="7738078" y="1380067"/>
                </a:cubicBezTo>
                <a:cubicBezTo>
                  <a:pt x="7736164" y="1382496"/>
                  <a:pt x="7736605" y="1385957"/>
                  <a:pt x="7739035" y="1387871"/>
                </a:cubicBezTo>
                <a:lnTo>
                  <a:pt x="7880465" y="1498821"/>
                </a:lnTo>
                <a:cubicBezTo>
                  <a:pt x="7881496" y="1499631"/>
                  <a:pt x="7882748" y="1499999"/>
                  <a:pt x="7883925" y="1499999"/>
                </a:cubicBezTo>
                <a:cubicBezTo>
                  <a:pt x="7885545" y="1499999"/>
                  <a:pt x="7887165" y="1499263"/>
                  <a:pt x="7888269" y="1497864"/>
                </a:cubicBezTo>
                <a:close/>
                <a:moveTo>
                  <a:pt x="7746986" y="1386767"/>
                </a:moveTo>
                <a:cubicBezTo>
                  <a:pt x="7748753" y="1384263"/>
                  <a:pt x="7748238" y="1380803"/>
                  <a:pt x="7745734" y="1378963"/>
                </a:cubicBezTo>
                <a:lnTo>
                  <a:pt x="7595101" y="1270516"/>
                </a:lnTo>
                <a:cubicBezTo>
                  <a:pt x="7592599" y="1268749"/>
                  <a:pt x="7589138" y="1269264"/>
                  <a:pt x="7587298" y="1271767"/>
                </a:cubicBezTo>
                <a:cubicBezTo>
                  <a:pt x="7585531" y="1274270"/>
                  <a:pt x="7586046" y="1277731"/>
                  <a:pt x="7588549" y="1279571"/>
                </a:cubicBezTo>
                <a:lnTo>
                  <a:pt x="7739183" y="1388018"/>
                </a:lnTo>
                <a:cubicBezTo>
                  <a:pt x="7740212" y="1388754"/>
                  <a:pt x="7741317" y="1389049"/>
                  <a:pt x="7742495" y="1389049"/>
                </a:cubicBezTo>
                <a:cubicBezTo>
                  <a:pt x="7744188" y="1389049"/>
                  <a:pt x="7745882" y="1388313"/>
                  <a:pt x="7746986" y="1386767"/>
                </a:cubicBezTo>
                <a:close/>
                <a:moveTo>
                  <a:pt x="7596501" y="1278172"/>
                </a:moveTo>
                <a:cubicBezTo>
                  <a:pt x="7598194" y="1275595"/>
                  <a:pt x="7597531" y="1272135"/>
                  <a:pt x="7594954" y="1270442"/>
                </a:cubicBezTo>
                <a:lnTo>
                  <a:pt x="7433572" y="1163026"/>
                </a:lnTo>
                <a:cubicBezTo>
                  <a:pt x="7430996" y="1161332"/>
                  <a:pt x="7427535" y="1161995"/>
                  <a:pt x="7425842" y="1164572"/>
                </a:cubicBezTo>
                <a:cubicBezTo>
                  <a:pt x="7424149" y="1167149"/>
                  <a:pt x="7424811" y="1170609"/>
                  <a:pt x="7427388" y="1172302"/>
                </a:cubicBezTo>
                <a:lnTo>
                  <a:pt x="7588770" y="1279718"/>
                </a:lnTo>
                <a:cubicBezTo>
                  <a:pt x="7589727" y="1280381"/>
                  <a:pt x="7590832" y="1280676"/>
                  <a:pt x="7591936" y="1280676"/>
                </a:cubicBezTo>
                <a:cubicBezTo>
                  <a:pt x="7593629" y="1280602"/>
                  <a:pt x="7595396" y="1279792"/>
                  <a:pt x="7596501" y="1278172"/>
                </a:cubicBezTo>
                <a:close/>
                <a:moveTo>
                  <a:pt x="7300314" y="1180769"/>
                </a:moveTo>
                <a:lnTo>
                  <a:pt x="7430774" y="1173186"/>
                </a:lnTo>
                <a:cubicBezTo>
                  <a:pt x="7433867" y="1173038"/>
                  <a:pt x="7436223" y="1170388"/>
                  <a:pt x="7436002" y="1167296"/>
                </a:cubicBezTo>
                <a:cubicBezTo>
                  <a:pt x="7435781" y="1164204"/>
                  <a:pt x="7433720" y="1161700"/>
                  <a:pt x="7430112" y="1162069"/>
                </a:cubicBezTo>
                <a:lnTo>
                  <a:pt x="7299652" y="1169652"/>
                </a:lnTo>
                <a:cubicBezTo>
                  <a:pt x="7296560" y="1169799"/>
                  <a:pt x="7294204" y="1172449"/>
                  <a:pt x="7294425" y="1175542"/>
                </a:cubicBezTo>
                <a:cubicBezTo>
                  <a:pt x="7294572" y="1178487"/>
                  <a:pt x="7297075" y="1180842"/>
                  <a:pt x="7300020" y="1180769"/>
                </a:cubicBezTo>
                <a:cubicBezTo>
                  <a:pt x="7300167" y="1180769"/>
                  <a:pt x="7300241" y="1180769"/>
                  <a:pt x="7300314" y="1180769"/>
                </a:cubicBezTo>
                <a:close/>
                <a:moveTo>
                  <a:pt x="7304732" y="1178266"/>
                </a:moveTo>
                <a:cubicBezTo>
                  <a:pt x="7306425" y="1175689"/>
                  <a:pt x="7305689" y="1172229"/>
                  <a:pt x="7303112" y="1170535"/>
                </a:cubicBezTo>
                <a:lnTo>
                  <a:pt x="7138417" y="1063119"/>
                </a:lnTo>
                <a:cubicBezTo>
                  <a:pt x="7135840" y="1061499"/>
                  <a:pt x="7132380" y="1062162"/>
                  <a:pt x="7130687" y="1064739"/>
                </a:cubicBezTo>
                <a:cubicBezTo>
                  <a:pt x="7128993" y="1067316"/>
                  <a:pt x="7129730" y="1070776"/>
                  <a:pt x="7132306" y="1072469"/>
                </a:cubicBezTo>
                <a:lnTo>
                  <a:pt x="7297001" y="1179885"/>
                </a:lnTo>
                <a:cubicBezTo>
                  <a:pt x="7297958" y="1180474"/>
                  <a:pt x="7298989" y="1180769"/>
                  <a:pt x="7300093" y="1180769"/>
                </a:cubicBezTo>
                <a:cubicBezTo>
                  <a:pt x="7301861" y="1180769"/>
                  <a:pt x="7303628" y="1179885"/>
                  <a:pt x="7304732" y="1178266"/>
                </a:cubicBezTo>
                <a:close/>
                <a:moveTo>
                  <a:pt x="7020399" y="1090728"/>
                </a:moveTo>
                <a:lnTo>
                  <a:pt x="7136135" y="1073279"/>
                </a:lnTo>
                <a:cubicBezTo>
                  <a:pt x="7139153" y="1072837"/>
                  <a:pt x="7141288" y="1069966"/>
                  <a:pt x="7140846" y="1066947"/>
                </a:cubicBezTo>
                <a:cubicBezTo>
                  <a:pt x="7140405" y="1063929"/>
                  <a:pt x="7137534" y="1061867"/>
                  <a:pt x="7134515" y="1062236"/>
                </a:cubicBezTo>
                <a:lnTo>
                  <a:pt x="7018779" y="1079684"/>
                </a:lnTo>
                <a:cubicBezTo>
                  <a:pt x="7015761" y="1080126"/>
                  <a:pt x="7013626" y="1082997"/>
                  <a:pt x="7014067" y="1086016"/>
                </a:cubicBezTo>
                <a:cubicBezTo>
                  <a:pt x="7014509" y="1088813"/>
                  <a:pt x="7016865" y="1090801"/>
                  <a:pt x="7019589" y="1090728"/>
                </a:cubicBezTo>
                <a:cubicBezTo>
                  <a:pt x="7019810" y="1090801"/>
                  <a:pt x="7020105" y="1090728"/>
                  <a:pt x="7020399" y="1090728"/>
                </a:cubicBezTo>
                <a:close/>
                <a:moveTo>
                  <a:pt x="6910185" y="1111710"/>
                </a:moveTo>
                <a:lnTo>
                  <a:pt x="7020546" y="1090654"/>
                </a:lnTo>
                <a:cubicBezTo>
                  <a:pt x="7023565" y="1090065"/>
                  <a:pt x="7025553" y="1087120"/>
                  <a:pt x="7024963" y="1084102"/>
                </a:cubicBezTo>
                <a:cubicBezTo>
                  <a:pt x="7024375" y="1081083"/>
                  <a:pt x="7021356" y="1079169"/>
                  <a:pt x="7018411" y="1079684"/>
                </a:cubicBezTo>
                <a:lnTo>
                  <a:pt x="6908050" y="1100740"/>
                </a:lnTo>
                <a:cubicBezTo>
                  <a:pt x="6905031" y="1101329"/>
                  <a:pt x="6903043" y="1104274"/>
                  <a:pt x="6903633" y="1107293"/>
                </a:cubicBezTo>
                <a:cubicBezTo>
                  <a:pt x="6904148" y="1109943"/>
                  <a:pt x="6906504" y="1111858"/>
                  <a:pt x="6909154" y="1111858"/>
                </a:cubicBezTo>
                <a:cubicBezTo>
                  <a:pt x="6909522" y="1111858"/>
                  <a:pt x="6909890" y="1111784"/>
                  <a:pt x="6910185" y="1111710"/>
                </a:cubicBezTo>
                <a:close/>
                <a:moveTo>
                  <a:pt x="6913719" y="1109428"/>
                </a:moveTo>
                <a:cubicBezTo>
                  <a:pt x="6915486" y="1106925"/>
                  <a:pt x="6914823" y="1103391"/>
                  <a:pt x="6912246" y="1101698"/>
                </a:cubicBezTo>
                <a:lnTo>
                  <a:pt x="6767062" y="1002233"/>
                </a:lnTo>
                <a:cubicBezTo>
                  <a:pt x="6764485" y="1000466"/>
                  <a:pt x="6761025" y="1001128"/>
                  <a:pt x="6759331" y="1003705"/>
                </a:cubicBezTo>
                <a:cubicBezTo>
                  <a:pt x="6757564" y="1006208"/>
                  <a:pt x="6758227" y="1009742"/>
                  <a:pt x="6760803" y="1011436"/>
                </a:cubicBezTo>
                <a:lnTo>
                  <a:pt x="6905989" y="1110900"/>
                </a:lnTo>
                <a:cubicBezTo>
                  <a:pt x="6906946" y="1111563"/>
                  <a:pt x="6908050" y="1111858"/>
                  <a:pt x="6909154" y="1111858"/>
                </a:cubicBezTo>
                <a:cubicBezTo>
                  <a:pt x="6910921" y="1111784"/>
                  <a:pt x="6912688" y="1110974"/>
                  <a:pt x="6913719" y="1109428"/>
                </a:cubicBezTo>
                <a:close/>
                <a:moveTo>
                  <a:pt x="6768755" y="1009669"/>
                </a:moveTo>
                <a:cubicBezTo>
                  <a:pt x="6770301" y="1007018"/>
                  <a:pt x="6769491" y="1003631"/>
                  <a:pt x="6766841" y="1002012"/>
                </a:cubicBezTo>
                <a:lnTo>
                  <a:pt x="6617901" y="913001"/>
                </a:lnTo>
                <a:cubicBezTo>
                  <a:pt x="6615251" y="911455"/>
                  <a:pt x="6611864" y="912265"/>
                  <a:pt x="6610244" y="914915"/>
                </a:cubicBezTo>
                <a:cubicBezTo>
                  <a:pt x="6608698" y="917566"/>
                  <a:pt x="6609508" y="920953"/>
                  <a:pt x="6612158" y="922572"/>
                </a:cubicBezTo>
                <a:lnTo>
                  <a:pt x="6761098" y="1011583"/>
                </a:lnTo>
                <a:cubicBezTo>
                  <a:pt x="6761982" y="1012098"/>
                  <a:pt x="6763012" y="1012393"/>
                  <a:pt x="6763969" y="1012393"/>
                </a:cubicBezTo>
                <a:cubicBezTo>
                  <a:pt x="6765883" y="1012393"/>
                  <a:pt x="6767724" y="1011436"/>
                  <a:pt x="6768755" y="1009669"/>
                </a:cubicBezTo>
                <a:close/>
                <a:moveTo>
                  <a:pt x="6545971" y="951948"/>
                </a:moveTo>
                <a:lnTo>
                  <a:pt x="6617165" y="923014"/>
                </a:lnTo>
                <a:cubicBezTo>
                  <a:pt x="6620036" y="921836"/>
                  <a:pt x="6621361" y="918597"/>
                  <a:pt x="6620257" y="915725"/>
                </a:cubicBezTo>
                <a:cubicBezTo>
                  <a:pt x="6619079" y="912854"/>
                  <a:pt x="6615839" y="911529"/>
                  <a:pt x="6612968" y="912633"/>
                </a:cubicBezTo>
                <a:lnTo>
                  <a:pt x="6541774" y="941567"/>
                </a:lnTo>
                <a:cubicBezTo>
                  <a:pt x="6538903" y="942745"/>
                  <a:pt x="6537578" y="945985"/>
                  <a:pt x="6538682" y="948856"/>
                </a:cubicBezTo>
                <a:cubicBezTo>
                  <a:pt x="6539566" y="950991"/>
                  <a:pt x="6541701" y="952316"/>
                  <a:pt x="6543910" y="952316"/>
                </a:cubicBezTo>
                <a:cubicBezTo>
                  <a:pt x="6544572" y="952316"/>
                  <a:pt x="6545235" y="952169"/>
                  <a:pt x="6545971" y="951948"/>
                </a:cubicBezTo>
                <a:close/>
                <a:moveTo>
                  <a:pt x="6548769" y="949445"/>
                </a:moveTo>
                <a:cubicBezTo>
                  <a:pt x="6550241" y="946721"/>
                  <a:pt x="6549210" y="943334"/>
                  <a:pt x="6546560" y="941862"/>
                </a:cubicBezTo>
                <a:lnTo>
                  <a:pt x="6418603" y="872288"/>
                </a:lnTo>
                <a:cubicBezTo>
                  <a:pt x="6415879" y="870815"/>
                  <a:pt x="6412492" y="871772"/>
                  <a:pt x="6411020" y="874496"/>
                </a:cubicBezTo>
                <a:cubicBezTo>
                  <a:pt x="6409547" y="877220"/>
                  <a:pt x="6410578" y="880607"/>
                  <a:pt x="6413229" y="882080"/>
                </a:cubicBezTo>
                <a:lnTo>
                  <a:pt x="6541186" y="951653"/>
                </a:lnTo>
                <a:cubicBezTo>
                  <a:pt x="6542069" y="952095"/>
                  <a:pt x="6542953" y="952316"/>
                  <a:pt x="6543910" y="952316"/>
                </a:cubicBezTo>
                <a:cubicBezTo>
                  <a:pt x="6545824" y="952316"/>
                  <a:pt x="6547738" y="951285"/>
                  <a:pt x="6548769" y="949445"/>
                </a:cubicBezTo>
                <a:close/>
                <a:moveTo>
                  <a:pt x="6421033" y="879282"/>
                </a:moveTo>
                <a:cubicBezTo>
                  <a:pt x="6422210" y="876411"/>
                  <a:pt x="6420812" y="873171"/>
                  <a:pt x="6417940" y="872067"/>
                </a:cubicBezTo>
                <a:lnTo>
                  <a:pt x="6289689" y="820825"/>
                </a:lnTo>
                <a:cubicBezTo>
                  <a:pt x="6286817" y="819647"/>
                  <a:pt x="6283578" y="821046"/>
                  <a:pt x="6282474" y="823917"/>
                </a:cubicBezTo>
                <a:cubicBezTo>
                  <a:pt x="6281296" y="826789"/>
                  <a:pt x="6282694" y="830028"/>
                  <a:pt x="6285566" y="831132"/>
                </a:cubicBezTo>
                <a:lnTo>
                  <a:pt x="6413817" y="882374"/>
                </a:lnTo>
                <a:cubicBezTo>
                  <a:pt x="6414480" y="882669"/>
                  <a:pt x="6415216" y="882742"/>
                  <a:pt x="6415953" y="882742"/>
                </a:cubicBezTo>
                <a:cubicBezTo>
                  <a:pt x="6418088" y="882742"/>
                  <a:pt x="6420149" y="881417"/>
                  <a:pt x="6421033" y="879282"/>
                </a:cubicBezTo>
                <a:close/>
                <a:moveTo>
                  <a:pt x="6293076" y="827157"/>
                </a:moveTo>
                <a:cubicBezTo>
                  <a:pt x="6293738" y="824138"/>
                  <a:pt x="6291897" y="821193"/>
                  <a:pt x="6288879" y="820457"/>
                </a:cubicBezTo>
                <a:lnTo>
                  <a:pt x="6159229" y="790640"/>
                </a:lnTo>
                <a:cubicBezTo>
                  <a:pt x="6156284" y="789903"/>
                  <a:pt x="6153265" y="791818"/>
                  <a:pt x="6152529" y="794836"/>
                </a:cubicBezTo>
                <a:cubicBezTo>
                  <a:pt x="6151866" y="797855"/>
                  <a:pt x="6153707" y="800799"/>
                  <a:pt x="6156725" y="801536"/>
                </a:cubicBezTo>
                <a:lnTo>
                  <a:pt x="6286376" y="831353"/>
                </a:lnTo>
                <a:cubicBezTo>
                  <a:pt x="6286817" y="831427"/>
                  <a:pt x="6287259" y="831500"/>
                  <a:pt x="6287628" y="831500"/>
                </a:cubicBezTo>
                <a:cubicBezTo>
                  <a:pt x="6290204" y="831500"/>
                  <a:pt x="6292486" y="829733"/>
                  <a:pt x="6293076" y="827157"/>
                </a:cubicBezTo>
                <a:close/>
                <a:moveTo>
                  <a:pt x="6163498" y="796529"/>
                </a:moveTo>
                <a:cubicBezTo>
                  <a:pt x="6163720" y="793437"/>
                  <a:pt x="6161437" y="790787"/>
                  <a:pt x="6158345" y="790566"/>
                </a:cubicBezTo>
                <a:lnTo>
                  <a:pt x="6035321" y="781216"/>
                </a:lnTo>
                <a:cubicBezTo>
                  <a:pt x="6032449" y="781068"/>
                  <a:pt x="6029578" y="783277"/>
                  <a:pt x="6029357" y="786369"/>
                </a:cubicBezTo>
                <a:cubicBezTo>
                  <a:pt x="6029136" y="789462"/>
                  <a:pt x="6031418" y="792112"/>
                  <a:pt x="6034511" y="792333"/>
                </a:cubicBezTo>
                <a:lnTo>
                  <a:pt x="6157535" y="801683"/>
                </a:lnTo>
                <a:cubicBezTo>
                  <a:pt x="6157682" y="801683"/>
                  <a:pt x="6157830" y="801683"/>
                  <a:pt x="6157977" y="801683"/>
                </a:cubicBezTo>
                <a:cubicBezTo>
                  <a:pt x="6160848" y="801683"/>
                  <a:pt x="6163278" y="799474"/>
                  <a:pt x="6163498" y="796529"/>
                </a:cubicBezTo>
                <a:close/>
                <a:moveTo>
                  <a:pt x="5927463" y="802714"/>
                </a:moveTo>
                <a:lnTo>
                  <a:pt x="6035468" y="792333"/>
                </a:lnTo>
                <a:cubicBezTo>
                  <a:pt x="6038560" y="792038"/>
                  <a:pt x="6040769" y="789314"/>
                  <a:pt x="6040474" y="786222"/>
                </a:cubicBezTo>
                <a:cubicBezTo>
                  <a:pt x="6040180" y="783130"/>
                  <a:pt x="6037161" y="780995"/>
                  <a:pt x="6034364" y="781216"/>
                </a:cubicBezTo>
                <a:lnTo>
                  <a:pt x="5926358" y="791597"/>
                </a:lnTo>
                <a:cubicBezTo>
                  <a:pt x="5923266" y="791891"/>
                  <a:pt x="5921057" y="794615"/>
                  <a:pt x="5921352" y="797707"/>
                </a:cubicBezTo>
                <a:cubicBezTo>
                  <a:pt x="5921646" y="800579"/>
                  <a:pt x="5924076" y="802787"/>
                  <a:pt x="5926948" y="802787"/>
                </a:cubicBezTo>
                <a:cubicBezTo>
                  <a:pt x="5927095" y="802714"/>
                  <a:pt x="5927316" y="802714"/>
                  <a:pt x="5927463" y="802714"/>
                </a:cubicBezTo>
                <a:close/>
                <a:moveTo>
                  <a:pt x="5845667" y="833783"/>
                </a:moveTo>
                <a:lnTo>
                  <a:pt x="5928861" y="802346"/>
                </a:lnTo>
                <a:cubicBezTo>
                  <a:pt x="5931733" y="801241"/>
                  <a:pt x="5933205" y="798075"/>
                  <a:pt x="5932101" y="795131"/>
                </a:cubicBezTo>
                <a:cubicBezTo>
                  <a:pt x="5930997" y="792259"/>
                  <a:pt x="5927831" y="790787"/>
                  <a:pt x="5924886" y="791891"/>
                </a:cubicBezTo>
                <a:lnTo>
                  <a:pt x="5841692" y="823328"/>
                </a:lnTo>
                <a:cubicBezTo>
                  <a:pt x="5838820" y="824433"/>
                  <a:pt x="5837348" y="827598"/>
                  <a:pt x="5838452" y="830543"/>
                </a:cubicBezTo>
                <a:cubicBezTo>
                  <a:pt x="5839262" y="832752"/>
                  <a:pt x="5841471" y="834151"/>
                  <a:pt x="5843679" y="834151"/>
                </a:cubicBezTo>
                <a:cubicBezTo>
                  <a:pt x="5844416" y="834151"/>
                  <a:pt x="5845078" y="834077"/>
                  <a:pt x="5845667" y="833783"/>
                </a:cubicBezTo>
                <a:close/>
                <a:moveTo>
                  <a:pt x="5799800" y="886350"/>
                </a:moveTo>
                <a:lnTo>
                  <a:pt x="5847876" y="832310"/>
                </a:lnTo>
                <a:cubicBezTo>
                  <a:pt x="5849938" y="830028"/>
                  <a:pt x="5849716" y="826494"/>
                  <a:pt x="5847434" y="824433"/>
                </a:cubicBezTo>
                <a:cubicBezTo>
                  <a:pt x="5845152" y="822371"/>
                  <a:pt x="5841618" y="822592"/>
                  <a:pt x="5839556" y="824874"/>
                </a:cubicBezTo>
                <a:lnTo>
                  <a:pt x="5791481" y="878914"/>
                </a:lnTo>
                <a:cubicBezTo>
                  <a:pt x="5789419" y="881196"/>
                  <a:pt x="5789640" y="884730"/>
                  <a:pt x="5791922" y="886791"/>
                </a:cubicBezTo>
                <a:cubicBezTo>
                  <a:pt x="5793027" y="887749"/>
                  <a:pt x="5794352" y="888190"/>
                  <a:pt x="5795677" y="888190"/>
                </a:cubicBezTo>
                <a:cubicBezTo>
                  <a:pt x="5797223" y="888190"/>
                  <a:pt x="5798696" y="887528"/>
                  <a:pt x="5799800" y="886350"/>
                </a:cubicBezTo>
                <a:close/>
                <a:moveTo>
                  <a:pt x="5783603" y="957691"/>
                </a:moveTo>
                <a:lnTo>
                  <a:pt x="5801052" y="883920"/>
                </a:lnTo>
                <a:cubicBezTo>
                  <a:pt x="5801788" y="880902"/>
                  <a:pt x="5799874" y="877957"/>
                  <a:pt x="5796929" y="877220"/>
                </a:cubicBezTo>
                <a:cubicBezTo>
                  <a:pt x="5793984" y="876484"/>
                  <a:pt x="5790965" y="878398"/>
                  <a:pt x="5790229" y="881343"/>
                </a:cubicBezTo>
                <a:lnTo>
                  <a:pt x="5772781" y="955114"/>
                </a:lnTo>
                <a:cubicBezTo>
                  <a:pt x="5772044" y="958132"/>
                  <a:pt x="5773958" y="961077"/>
                  <a:pt x="5776903" y="961813"/>
                </a:cubicBezTo>
                <a:cubicBezTo>
                  <a:pt x="5777345" y="961887"/>
                  <a:pt x="5777787" y="961961"/>
                  <a:pt x="5778229" y="961961"/>
                </a:cubicBezTo>
                <a:cubicBezTo>
                  <a:pt x="5780732" y="961961"/>
                  <a:pt x="5783014" y="960267"/>
                  <a:pt x="5783603" y="957691"/>
                </a:cubicBezTo>
                <a:close/>
                <a:moveTo>
                  <a:pt x="5787652" y="1052959"/>
                </a:moveTo>
                <a:cubicBezTo>
                  <a:pt x="5790745" y="1052664"/>
                  <a:pt x="5792953" y="1049940"/>
                  <a:pt x="5792659" y="1046848"/>
                </a:cubicBezTo>
                <a:lnTo>
                  <a:pt x="5783750" y="955850"/>
                </a:lnTo>
                <a:cubicBezTo>
                  <a:pt x="5783456" y="952758"/>
                  <a:pt x="5780437" y="950623"/>
                  <a:pt x="5777640" y="950844"/>
                </a:cubicBezTo>
                <a:cubicBezTo>
                  <a:pt x="5774547" y="951138"/>
                  <a:pt x="5772339" y="953862"/>
                  <a:pt x="5772633" y="956954"/>
                </a:cubicBezTo>
                <a:lnTo>
                  <a:pt x="5781542" y="1047953"/>
                </a:lnTo>
                <a:cubicBezTo>
                  <a:pt x="5781836" y="1050824"/>
                  <a:pt x="5784266" y="1053033"/>
                  <a:pt x="5787137" y="1052959"/>
                </a:cubicBezTo>
                <a:cubicBezTo>
                  <a:pt x="5787358" y="1052959"/>
                  <a:pt x="5787505" y="1052959"/>
                  <a:pt x="5787652" y="1052959"/>
                </a:cubicBezTo>
                <a:close/>
                <a:moveTo>
                  <a:pt x="5821372" y="1157798"/>
                </a:moveTo>
                <a:cubicBezTo>
                  <a:pt x="5824317" y="1156915"/>
                  <a:pt x="5825936" y="1153749"/>
                  <a:pt x="5825053" y="1150804"/>
                </a:cubicBezTo>
                <a:lnTo>
                  <a:pt x="5792438" y="1045670"/>
                </a:lnTo>
                <a:cubicBezTo>
                  <a:pt x="5791554" y="1042725"/>
                  <a:pt x="5788389" y="1041032"/>
                  <a:pt x="5785444" y="1041989"/>
                </a:cubicBezTo>
                <a:cubicBezTo>
                  <a:pt x="5782498" y="1042873"/>
                  <a:pt x="5780879" y="1046038"/>
                  <a:pt x="5781762" y="1048983"/>
                </a:cubicBezTo>
                <a:lnTo>
                  <a:pt x="5814377" y="1154117"/>
                </a:lnTo>
                <a:cubicBezTo>
                  <a:pt x="5815114" y="1156547"/>
                  <a:pt x="5817323" y="1158093"/>
                  <a:pt x="5819752" y="1158019"/>
                </a:cubicBezTo>
                <a:cubicBezTo>
                  <a:pt x="5820267" y="1158093"/>
                  <a:pt x="5820856" y="1158019"/>
                  <a:pt x="5821372" y="1157798"/>
                </a:cubicBezTo>
                <a:close/>
                <a:moveTo>
                  <a:pt x="5875706" y="1273755"/>
                </a:moveTo>
                <a:cubicBezTo>
                  <a:pt x="5878503" y="1272503"/>
                  <a:pt x="5879755" y="1269117"/>
                  <a:pt x="5878430" y="1266393"/>
                </a:cubicBezTo>
                <a:lnTo>
                  <a:pt x="5824759" y="1150215"/>
                </a:lnTo>
                <a:cubicBezTo>
                  <a:pt x="5823507" y="1147418"/>
                  <a:pt x="5820120" y="1146240"/>
                  <a:pt x="5817396" y="1147491"/>
                </a:cubicBezTo>
                <a:cubicBezTo>
                  <a:pt x="5814599" y="1148743"/>
                  <a:pt x="5813347" y="1152056"/>
                  <a:pt x="5814672" y="1154854"/>
                </a:cubicBezTo>
                <a:lnTo>
                  <a:pt x="5868343" y="1271031"/>
                </a:lnTo>
                <a:cubicBezTo>
                  <a:pt x="5869300" y="1273092"/>
                  <a:pt x="5871288" y="1274270"/>
                  <a:pt x="5873423" y="1274270"/>
                </a:cubicBezTo>
                <a:cubicBezTo>
                  <a:pt x="5874159" y="1274270"/>
                  <a:pt x="5874969" y="1274049"/>
                  <a:pt x="5875706" y="1273755"/>
                </a:cubicBezTo>
                <a:close/>
                <a:moveTo>
                  <a:pt x="5948004" y="1394423"/>
                </a:moveTo>
                <a:cubicBezTo>
                  <a:pt x="5950654" y="1392877"/>
                  <a:pt x="5951537" y="1389417"/>
                  <a:pt x="5949918" y="1386767"/>
                </a:cubicBezTo>
                <a:lnTo>
                  <a:pt x="5878135" y="1265877"/>
                </a:lnTo>
                <a:cubicBezTo>
                  <a:pt x="5876589" y="1263227"/>
                  <a:pt x="5873129" y="1262343"/>
                  <a:pt x="5870478" y="1263963"/>
                </a:cubicBezTo>
                <a:cubicBezTo>
                  <a:pt x="5867828" y="1265509"/>
                  <a:pt x="5866944" y="1268969"/>
                  <a:pt x="5868564" y="1271620"/>
                </a:cubicBezTo>
                <a:lnTo>
                  <a:pt x="5940347" y="1392509"/>
                </a:lnTo>
                <a:cubicBezTo>
                  <a:pt x="5941377" y="1394276"/>
                  <a:pt x="5943292" y="1395233"/>
                  <a:pt x="5945206" y="1395233"/>
                </a:cubicBezTo>
                <a:cubicBezTo>
                  <a:pt x="5946163" y="1395160"/>
                  <a:pt x="5947120" y="1394939"/>
                  <a:pt x="5948004" y="1394423"/>
                </a:cubicBezTo>
                <a:close/>
                <a:moveTo>
                  <a:pt x="6035247" y="1513030"/>
                </a:moveTo>
                <a:cubicBezTo>
                  <a:pt x="6037750" y="1511190"/>
                  <a:pt x="6038266" y="1507729"/>
                  <a:pt x="6036498" y="1505226"/>
                </a:cubicBezTo>
                <a:lnTo>
                  <a:pt x="5949697" y="1386325"/>
                </a:lnTo>
                <a:cubicBezTo>
                  <a:pt x="5947856" y="1383822"/>
                  <a:pt x="5944396" y="1383306"/>
                  <a:pt x="5941893" y="1385073"/>
                </a:cubicBezTo>
                <a:cubicBezTo>
                  <a:pt x="5939389" y="1386914"/>
                  <a:pt x="5938874" y="1390374"/>
                  <a:pt x="5940641" y="1392877"/>
                </a:cubicBezTo>
                <a:lnTo>
                  <a:pt x="6027443" y="1511779"/>
                </a:lnTo>
                <a:cubicBezTo>
                  <a:pt x="6028547" y="1513251"/>
                  <a:pt x="6030241" y="1514061"/>
                  <a:pt x="6032008" y="1514061"/>
                </a:cubicBezTo>
                <a:cubicBezTo>
                  <a:pt x="6033186" y="1514061"/>
                  <a:pt x="6034290" y="1513693"/>
                  <a:pt x="6035247" y="1513030"/>
                </a:cubicBezTo>
                <a:close/>
                <a:moveTo>
                  <a:pt x="6190739" y="1524147"/>
                </a:moveTo>
                <a:cubicBezTo>
                  <a:pt x="6191034" y="1521055"/>
                  <a:pt x="6188825" y="1518331"/>
                  <a:pt x="6185733" y="1518037"/>
                </a:cubicBezTo>
                <a:lnTo>
                  <a:pt x="6032523" y="1502944"/>
                </a:lnTo>
                <a:cubicBezTo>
                  <a:pt x="6029431" y="1502576"/>
                  <a:pt x="6026707" y="1504858"/>
                  <a:pt x="6026412" y="1507950"/>
                </a:cubicBezTo>
                <a:cubicBezTo>
                  <a:pt x="6026118" y="1511043"/>
                  <a:pt x="6028326" y="1513767"/>
                  <a:pt x="6031418" y="1514061"/>
                </a:cubicBezTo>
                <a:lnTo>
                  <a:pt x="6184629" y="1529154"/>
                </a:lnTo>
                <a:cubicBezTo>
                  <a:pt x="6184849" y="1529154"/>
                  <a:pt x="6184997" y="1529154"/>
                  <a:pt x="6185217" y="1529154"/>
                </a:cubicBezTo>
                <a:cubicBezTo>
                  <a:pt x="6188089" y="1529154"/>
                  <a:pt x="6190445" y="1527019"/>
                  <a:pt x="6190739" y="1524147"/>
                </a:cubicBezTo>
                <a:close/>
                <a:moveTo>
                  <a:pt x="6290720" y="1636423"/>
                </a:moveTo>
                <a:cubicBezTo>
                  <a:pt x="6293002" y="1634361"/>
                  <a:pt x="6293076" y="1630827"/>
                  <a:pt x="6291014" y="1628545"/>
                </a:cubicBezTo>
                <a:lnTo>
                  <a:pt x="6189267" y="1519804"/>
                </a:lnTo>
                <a:cubicBezTo>
                  <a:pt x="6187205" y="1517521"/>
                  <a:pt x="6183598" y="1517448"/>
                  <a:pt x="6181389" y="1519509"/>
                </a:cubicBezTo>
                <a:cubicBezTo>
                  <a:pt x="6179107" y="1521571"/>
                  <a:pt x="6179033" y="1525104"/>
                  <a:pt x="6181095" y="1527387"/>
                </a:cubicBezTo>
                <a:lnTo>
                  <a:pt x="6282842" y="1636128"/>
                </a:lnTo>
                <a:cubicBezTo>
                  <a:pt x="6283946" y="1637306"/>
                  <a:pt x="6285418" y="1637895"/>
                  <a:pt x="6286965" y="1637895"/>
                </a:cubicBezTo>
                <a:cubicBezTo>
                  <a:pt x="6288364" y="1637895"/>
                  <a:pt x="6289689" y="1637380"/>
                  <a:pt x="6290720" y="1636423"/>
                </a:cubicBezTo>
                <a:close/>
                <a:moveTo>
                  <a:pt x="6445107" y="1640472"/>
                </a:moveTo>
                <a:cubicBezTo>
                  <a:pt x="6445255" y="1637380"/>
                  <a:pt x="6442899" y="1634803"/>
                  <a:pt x="6439807" y="1634656"/>
                </a:cubicBezTo>
                <a:lnTo>
                  <a:pt x="6287186" y="1626778"/>
                </a:lnTo>
                <a:cubicBezTo>
                  <a:pt x="6284167" y="1626336"/>
                  <a:pt x="6281517" y="1628987"/>
                  <a:pt x="6281369" y="1632079"/>
                </a:cubicBezTo>
                <a:cubicBezTo>
                  <a:pt x="6281222" y="1635171"/>
                  <a:pt x="6283578" y="1637748"/>
                  <a:pt x="6286670" y="1637895"/>
                </a:cubicBezTo>
                <a:lnTo>
                  <a:pt x="6439291" y="1645773"/>
                </a:lnTo>
                <a:cubicBezTo>
                  <a:pt x="6439365" y="1645773"/>
                  <a:pt x="6439512" y="1645773"/>
                  <a:pt x="6439585" y="1645773"/>
                </a:cubicBezTo>
                <a:cubicBezTo>
                  <a:pt x="6442531" y="1645773"/>
                  <a:pt x="6444960" y="1643417"/>
                  <a:pt x="6445107" y="1640472"/>
                </a:cubicBezTo>
                <a:close/>
                <a:moveTo>
                  <a:pt x="6557383" y="1736845"/>
                </a:moveTo>
                <a:cubicBezTo>
                  <a:pt x="6559297" y="1734489"/>
                  <a:pt x="6559002" y="1730955"/>
                  <a:pt x="6556573" y="1728967"/>
                </a:cubicBezTo>
                <a:lnTo>
                  <a:pt x="6443046" y="1635834"/>
                </a:lnTo>
                <a:cubicBezTo>
                  <a:pt x="6440690" y="1633920"/>
                  <a:pt x="6437156" y="1634214"/>
                  <a:pt x="6435168" y="1636644"/>
                </a:cubicBezTo>
                <a:cubicBezTo>
                  <a:pt x="6433254" y="1639000"/>
                  <a:pt x="6433549" y="1642534"/>
                  <a:pt x="6435978" y="1644521"/>
                </a:cubicBezTo>
                <a:lnTo>
                  <a:pt x="6549505" y="1737655"/>
                </a:lnTo>
                <a:cubicBezTo>
                  <a:pt x="6550536" y="1738538"/>
                  <a:pt x="6551788" y="1738906"/>
                  <a:pt x="6553113" y="1738906"/>
                </a:cubicBezTo>
                <a:cubicBezTo>
                  <a:pt x="6554732" y="1738906"/>
                  <a:pt x="6556278" y="1738170"/>
                  <a:pt x="6557383" y="1736845"/>
                </a:cubicBezTo>
                <a:close/>
                <a:moveTo>
                  <a:pt x="6678934" y="1826076"/>
                </a:moveTo>
                <a:cubicBezTo>
                  <a:pt x="6680775" y="1823573"/>
                  <a:pt x="6680260" y="1820113"/>
                  <a:pt x="6677757" y="1818272"/>
                </a:cubicBezTo>
                <a:lnTo>
                  <a:pt x="6556352" y="1728820"/>
                </a:lnTo>
                <a:cubicBezTo>
                  <a:pt x="6553922" y="1726979"/>
                  <a:pt x="6550389" y="1727495"/>
                  <a:pt x="6548548" y="1729998"/>
                </a:cubicBezTo>
                <a:cubicBezTo>
                  <a:pt x="6546708" y="1732501"/>
                  <a:pt x="6547223" y="1735961"/>
                  <a:pt x="6549726" y="1737802"/>
                </a:cubicBezTo>
                <a:lnTo>
                  <a:pt x="6671130" y="1827254"/>
                </a:lnTo>
                <a:cubicBezTo>
                  <a:pt x="6672161" y="1827990"/>
                  <a:pt x="6673339" y="1828358"/>
                  <a:pt x="6674517" y="1828358"/>
                </a:cubicBezTo>
                <a:cubicBezTo>
                  <a:pt x="6676210" y="1828358"/>
                  <a:pt x="6677830" y="1827549"/>
                  <a:pt x="6678934" y="1826076"/>
                </a:cubicBezTo>
                <a:close/>
                <a:moveTo>
                  <a:pt x="6805419" y="1922596"/>
                </a:moveTo>
                <a:cubicBezTo>
                  <a:pt x="6807260" y="1920167"/>
                  <a:pt x="6806818" y="1916633"/>
                  <a:pt x="6804389" y="1914792"/>
                </a:cubicBezTo>
                <a:lnTo>
                  <a:pt x="6677830" y="1818346"/>
                </a:lnTo>
                <a:cubicBezTo>
                  <a:pt x="6675401" y="1816505"/>
                  <a:pt x="6671867" y="1816947"/>
                  <a:pt x="6670026" y="1819376"/>
                </a:cubicBezTo>
                <a:cubicBezTo>
                  <a:pt x="6668186" y="1821806"/>
                  <a:pt x="6668628" y="1825340"/>
                  <a:pt x="6671057" y="1827180"/>
                </a:cubicBezTo>
                <a:lnTo>
                  <a:pt x="6797615" y="1923627"/>
                </a:lnTo>
                <a:cubicBezTo>
                  <a:pt x="6798646" y="1924437"/>
                  <a:pt x="6799824" y="1924805"/>
                  <a:pt x="6801002" y="1924731"/>
                </a:cubicBezTo>
                <a:cubicBezTo>
                  <a:pt x="6802695" y="1924805"/>
                  <a:pt x="6804315" y="1924069"/>
                  <a:pt x="6805419" y="1922596"/>
                </a:cubicBezTo>
                <a:close/>
                <a:moveTo>
                  <a:pt x="10687201" y="2795326"/>
                </a:moveTo>
                <a:cubicBezTo>
                  <a:pt x="10687717" y="2792307"/>
                  <a:pt x="10685656" y="2789436"/>
                  <a:pt x="10682563" y="2788920"/>
                </a:cubicBezTo>
                <a:lnTo>
                  <a:pt x="10681386" y="2788699"/>
                </a:lnTo>
                <a:cubicBezTo>
                  <a:pt x="10678367" y="2788184"/>
                  <a:pt x="10675496" y="2790246"/>
                  <a:pt x="10674980" y="2793338"/>
                </a:cubicBezTo>
                <a:cubicBezTo>
                  <a:pt x="10674465" y="2796356"/>
                  <a:pt x="10676526" y="2799228"/>
                  <a:pt x="10679618" y="2799743"/>
                </a:cubicBezTo>
                <a:lnTo>
                  <a:pt x="10680796" y="2799964"/>
                </a:lnTo>
                <a:cubicBezTo>
                  <a:pt x="10681091" y="2800038"/>
                  <a:pt x="10681459" y="2800038"/>
                  <a:pt x="10681753" y="2800038"/>
                </a:cubicBezTo>
                <a:cubicBezTo>
                  <a:pt x="10684404" y="2799964"/>
                  <a:pt x="10686760" y="2798050"/>
                  <a:pt x="10687201" y="2795326"/>
                </a:cubicBezTo>
                <a:close/>
                <a:moveTo>
                  <a:pt x="10760457" y="2807105"/>
                </a:moveTo>
                <a:cubicBezTo>
                  <a:pt x="10760972" y="2804087"/>
                  <a:pt x="10758910" y="2801216"/>
                  <a:pt x="10755819" y="2800700"/>
                </a:cubicBezTo>
                <a:lnTo>
                  <a:pt x="10682563" y="2788847"/>
                </a:lnTo>
                <a:cubicBezTo>
                  <a:pt x="10679618" y="2788405"/>
                  <a:pt x="10676674" y="2790393"/>
                  <a:pt x="10676158" y="2793485"/>
                </a:cubicBezTo>
                <a:cubicBezTo>
                  <a:pt x="10675643" y="2796504"/>
                  <a:pt x="10677705" y="2799375"/>
                  <a:pt x="10680796" y="2799890"/>
                </a:cubicBezTo>
                <a:lnTo>
                  <a:pt x="10754052" y="2811744"/>
                </a:lnTo>
                <a:cubicBezTo>
                  <a:pt x="10754346" y="2811817"/>
                  <a:pt x="10754641" y="2811817"/>
                  <a:pt x="10755009" y="2811817"/>
                </a:cubicBezTo>
                <a:cubicBezTo>
                  <a:pt x="10757733" y="2811817"/>
                  <a:pt x="10760089" y="2809829"/>
                  <a:pt x="10760457" y="2807105"/>
                </a:cubicBezTo>
                <a:close/>
                <a:moveTo>
                  <a:pt x="10758248" y="2810786"/>
                </a:moveTo>
                <a:lnTo>
                  <a:pt x="10851823" y="2743274"/>
                </a:lnTo>
                <a:cubicBezTo>
                  <a:pt x="10854327" y="2741507"/>
                  <a:pt x="10854842" y="2737973"/>
                  <a:pt x="10853075" y="2735470"/>
                </a:cubicBezTo>
                <a:cubicBezTo>
                  <a:pt x="10851308" y="2732967"/>
                  <a:pt x="10847774" y="2732451"/>
                  <a:pt x="10845270" y="2734218"/>
                </a:cubicBezTo>
                <a:lnTo>
                  <a:pt x="10751695" y="2801731"/>
                </a:lnTo>
                <a:cubicBezTo>
                  <a:pt x="10749192" y="2803498"/>
                  <a:pt x="10748677" y="2807032"/>
                  <a:pt x="10750443" y="2809535"/>
                </a:cubicBezTo>
                <a:cubicBezTo>
                  <a:pt x="10751548" y="2811081"/>
                  <a:pt x="10753241" y="2811891"/>
                  <a:pt x="10755009" y="2811817"/>
                </a:cubicBezTo>
                <a:cubicBezTo>
                  <a:pt x="10756113" y="2811817"/>
                  <a:pt x="10757291" y="2811449"/>
                  <a:pt x="10758248" y="2810786"/>
                </a:cubicBezTo>
                <a:close/>
                <a:moveTo>
                  <a:pt x="10960564" y="2739004"/>
                </a:moveTo>
                <a:cubicBezTo>
                  <a:pt x="10960564" y="2735912"/>
                  <a:pt x="10958061" y="2733408"/>
                  <a:pt x="10954969" y="2733408"/>
                </a:cubicBezTo>
                <a:lnTo>
                  <a:pt x="10848584" y="2733114"/>
                </a:lnTo>
                <a:cubicBezTo>
                  <a:pt x="10848584" y="2733114"/>
                  <a:pt x="10848584" y="2733114"/>
                  <a:pt x="10848510" y="2733114"/>
                </a:cubicBezTo>
                <a:cubicBezTo>
                  <a:pt x="10845418" y="2733114"/>
                  <a:pt x="10842988" y="2735617"/>
                  <a:pt x="10842988" y="2738709"/>
                </a:cubicBezTo>
                <a:cubicBezTo>
                  <a:pt x="10842988" y="2741802"/>
                  <a:pt x="10845491" y="2744305"/>
                  <a:pt x="10848584" y="2744305"/>
                </a:cubicBezTo>
                <a:lnTo>
                  <a:pt x="10954969" y="2744599"/>
                </a:lnTo>
                <a:cubicBezTo>
                  <a:pt x="10954969" y="2744599"/>
                  <a:pt x="10954969" y="2744599"/>
                  <a:pt x="10955043" y="2744599"/>
                </a:cubicBezTo>
                <a:cubicBezTo>
                  <a:pt x="10958061" y="2744526"/>
                  <a:pt x="10960564" y="2742096"/>
                  <a:pt x="10960564" y="2739004"/>
                </a:cubicBezTo>
                <a:close/>
                <a:moveTo>
                  <a:pt x="10956221" y="2744452"/>
                </a:moveTo>
                <a:lnTo>
                  <a:pt x="11048617" y="2723249"/>
                </a:lnTo>
                <a:cubicBezTo>
                  <a:pt x="11051636" y="2722586"/>
                  <a:pt x="11053477" y="2719567"/>
                  <a:pt x="11052814" y="2716549"/>
                </a:cubicBezTo>
                <a:cubicBezTo>
                  <a:pt x="11052152" y="2713530"/>
                  <a:pt x="11049133" y="2711690"/>
                  <a:pt x="11046114" y="2712352"/>
                </a:cubicBezTo>
                <a:lnTo>
                  <a:pt x="10953718" y="2733556"/>
                </a:lnTo>
                <a:cubicBezTo>
                  <a:pt x="10950699" y="2734218"/>
                  <a:pt x="10948859" y="2737237"/>
                  <a:pt x="10949521" y="2740256"/>
                </a:cubicBezTo>
                <a:cubicBezTo>
                  <a:pt x="10950110" y="2742832"/>
                  <a:pt x="10952466" y="2744599"/>
                  <a:pt x="10954969" y="2744599"/>
                </a:cubicBezTo>
                <a:cubicBezTo>
                  <a:pt x="10955411" y="2744599"/>
                  <a:pt x="10955779" y="2744526"/>
                  <a:pt x="10956221" y="2744452"/>
                </a:cubicBezTo>
                <a:close/>
                <a:moveTo>
                  <a:pt x="11050017" y="2722733"/>
                </a:moveTo>
                <a:lnTo>
                  <a:pt x="11127100" y="2681725"/>
                </a:lnTo>
                <a:cubicBezTo>
                  <a:pt x="11129824" y="2680252"/>
                  <a:pt x="11130855" y="2676866"/>
                  <a:pt x="11129383" y="2674216"/>
                </a:cubicBezTo>
                <a:cubicBezTo>
                  <a:pt x="11127910" y="2671491"/>
                  <a:pt x="11124597" y="2670461"/>
                  <a:pt x="11121873" y="2671933"/>
                </a:cubicBezTo>
                <a:lnTo>
                  <a:pt x="11044790" y="2712941"/>
                </a:lnTo>
                <a:cubicBezTo>
                  <a:pt x="11042066" y="2714414"/>
                  <a:pt x="11041035" y="2717800"/>
                  <a:pt x="11042507" y="2720451"/>
                </a:cubicBezTo>
                <a:cubicBezTo>
                  <a:pt x="11043538" y="2722365"/>
                  <a:pt x="11045452" y="2723396"/>
                  <a:pt x="11047440" y="2723396"/>
                </a:cubicBezTo>
                <a:cubicBezTo>
                  <a:pt x="11048250" y="2723396"/>
                  <a:pt x="11049133" y="2723175"/>
                  <a:pt x="11050017" y="2722733"/>
                </a:cubicBezTo>
                <a:close/>
                <a:moveTo>
                  <a:pt x="11127690" y="2681357"/>
                </a:moveTo>
                <a:lnTo>
                  <a:pt x="11175617" y="2647343"/>
                </a:lnTo>
                <a:cubicBezTo>
                  <a:pt x="11178121" y="2645576"/>
                  <a:pt x="11178710" y="2642116"/>
                  <a:pt x="11176943" y="2639539"/>
                </a:cubicBezTo>
                <a:cubicBezTo>
                  <a:pt x="11175176" y="2637036"/>
                  <a:pt x="11171642" y="2636447"/>
                  <a:pt x="11169139" y="2638214"/>
                </a:cubicBezTo>
                <a:lnTo>
                  <a:pt x="11121211" y="2672228"/>
                </a:lnTo>
                <a:cubicBezTo>
                  <a:pt x="11118707" y="2673995"/>
                  <a:pt x="11118118" y="2677455"/>
                  <a:pt x="11119885" y="2680032"/>
                </a:cubicBezTo>
                <a:cubicBezTo>
                  <a:pt x="11120990" y="2681578"/>
                  <a:pt x="11122756" y="2682388"/>
                  <a:pt x="11124450" y="2682388"/>
                </a:cubicBezTo>
                <a:cubicBezTo>
                  <a:pt x="11125628" y="2682388"/>
                  <a:pt x="11126732" y="2682020"/>
                  <a:pt x="11127690" y="2681357"/>
                </a:cubicBezTo>
                <a:close/>
                <a:moveTo>
                  <a:pt x="11175617" y="2647343"/>
                </a:moveTo>
                <a:lnTo>
                  <a:pt x="11221043" y="2615170"/>
                </a:lnTo>
                <a:cubicBezTo>
                  <a:pt x="11223546" y="2613403"/>
                  <a:pt x="11224136" y="2609942"/>
                  <a:pt x="11222369" y="2607366"/>
                </a:cubicBezTo>
                <a:cubicBezTo>
                  <a:pt x="11220602" y="2604862"/>
                  <a:pt x="11217141" y="2604273"/>
                  <a:pt x="11214564" y="2606040"/>
                </a:cubicBezTo>
                <a:lnTo>
                  <a:pt x="11169139" y="2638214"/>
                </a:lnTo>
                <a:cubicBezTo>
                  <a:pt x="11166636" y="2639981"/>
                  <a:pt x="11166047" y="2643441"/>
                  <a:pt x="11167814" y="2646018"/>
                </a:cubicBezTo>
                <a:cubicBezTo>
                  <a:pt x="11168918" y="2647564"/>
                  <a:pt x="11170685" y="2648374"/>
                  <a:pt x="11172378" y="2648374"/>
                </a:cubicBezTo>
                <a:cubicBezTo>
                  <a:pt x="11173557" y="2648374"/>
                  <a:pt x="11174661" y="2648006"/>
                  <a:pt x="11175617" y="2647343"/>
                </a:cubicBezTo>
                <a:close/>
                <a:moveTo>
                  <a:pt x="12010799" y="1001791"/>
                </a:moveTo>
                <a:lnTo>
                  <a:pt x="12067121" y="951653"/>
                </a:lnTo>
                <a:cubicBezTo>
                  <a:pt x="12069403" y="949592"/>
                  <a:pt x="12069624" y="946058"/>
                  <a:pt x="12067563" y="943776"/>
                </a:cubicBezTo>
                <a:cubicBezTo>
                  <a:pt x="12065502" y="941493"/>
                  <a:pt x="12061967" y="941273"/>
                  <a:pt x="12059685" y="943334"/>
                </a:cubicBezTo>
                <a:lnTo>
                  <a:pt x="12003363" y="993471"/>
                </a:lnTo>
                <a:cubicBezTo>
                  <a:pt x="12001081" y="995533"/>
                  <a:pt x="12000860" y="999067"/>
                  <a:pt x="12002922" y="1001349"/>
                </a:cubicBezTo>
                <a:cubicBezTo>
                  <a:pt x="12004026" y="1002601"/>
                  <a:pt x="12005572" y="1003263"/>
                  <a:pt x="12007118" y="1003190"/>
                </a:cubicBezTo>
                <a:cubicBezTo>
                  <a:pt x="12008444" y="1003190"/>
                  <a:pt x="12009768" y="1002748"/>
                  <a:pt x="12010799" y="1001791"/>
                </a:cubicBezTo>
                <a:close/>
                <a:moveTo>
                  <a:pt x="11936734" y="1040958"/>
                </a:moveTo>
                <a:lnTo>
                  <a:pt x="12009695" y="1002601"/>
                </a:lnTo>
                <a:cubicBezTo>
                  <a:pt x="12012419" y="1001202"/>
                  <a:pt x="12013450" y="997815"/>
                  <a:pt x="12012051" y="995091"/>
                </a:cubicBezTo>
                <a:cubicBezTo>
                  <a:pt x="12010652" y="992367"/>
                  <a:pt x="12007192" y="991336"/>
                  <a:pt x="12004542" y="992735"/>
                </a:cubicBezTo>
                <a:lnTo>
                  <a:pt x="11931581" y="1031093"/>
                </a:lnTo>
                <a:cubicBezTo>
                  <a:pt x="11928857" y="1032492"/>
                  <a:pt x="11927826" y="1035878"/>
                  <a:pt x="11929225" y="1038602"/>
                </a:cubicBezTo>
                <a:cubicBezTo>
                  <a:pt x="11930255" y="1040517"/>
                  <a:pt x="11932169" y="1041621"/>
                  <a:pt x="11934231" y="1041547"/>
                </a:cubicBezTo>
                <a:cubicBezTo>
                  <a:pt x="11935041" y="1041547"/>
                  <a:pt x="11935924" y="1041400"/>
                  <a:pt x="11936734" y="1040958"/>
                </a:cubicBezTo>
                <a:close/>
                <a:moveTo>
                  <a:pt x="11847209" y="1067684"/>
                </a:moveTo>
                <a:lnTo>
                  <a:pt x="11935777" y="1041327"/>
                </a:lnTo>
                <a:cubicBezTo>
                  <a:pt x="11938722" y="1040443"/>
                  <a:pt x="11940415" y="1037351"/>
                  <a:pt x="11939532" y="1034406"/>
                </a:cubicBezTo>
                <a:cubicBezTo>
                  <a:pt x="11938648" y="1031461"/>
                  <a:pt x="11935483" y="1029768"/>
                  <a:pt x="11932612" y="1030651"/>
                </a:cubicBezTo>
                <a:lnTo>
                  <a:pt x="11844043" y="1057008"/>
                </a:lnTo>
                <a:cubicBezTo>
                  <a:pt x="11841098" y="1057892"/>
                  <a:pt x="11839404" y="1060984"/>
                  <a:pt x="11840288" y="1063929"/>
                </a:cubicBezTo>
                <a:cubicBezTo>
                  <a:pt x="11841024" y="1066358"/>
                  <a:pt x="11843233" y="1067905"/>
                  <a:pt x="11845662" y="1067905"/>
                </a:cubicBezTo>
                <a:cubicBezTo>
                  <a:pt x="11846178" y="1067905"/>
                  <a:pt x="11846693" y="1067831"/>
                  <a:pt x="11847209" y="1067684"/>
                </a:cubicBezTo>
                <a:close/>
                <a:moveTo>
                  <a:pt x="11748775" y="1079169"/>
                </a:moveTo>
                <a:lnTo>
                  <a:pt x="11846252" y="1067831"/>
                </a:lnTo>
                <a:cubicBezTo>
                  <a:pt x="11849343" y="1067463"/>
                  <a:pt x="11851479" y="1064739"/>
                  <a:pt x="11851184" y="1061647"/>
                </a:cubicBezTo>
                <a:cubicBezTo>
                  <a:pt x="11850816" y="1058554"/>
                  <a:pt x="11847871" y="1056419"/>
                  <a:pt x="11845000" y="1056714"/>
                </a:cubicBezTo>
                <a:lnTo>
                  <a:pt x="11747523" y="1068052"/>
                </a:lnTo>
                <a:cubicBezTo>
                  <a:pt x="11744430" y="1068420"/>
                  <a:pt x="11742296" y="1071144"/>
                  <a:pt x="11742590" y="1074236"/>
                </a:cubicBezTo>
                <a:cubicBezTo>
                  <a:pt x="11742958" y="1077107"/>
                  <a:pt x="11745314" y="1079169"/>
                  <a:pt x="11748185" y="1079169"/>
                </a:cubicBezTo>
                <a:cubicBezTo>
                  <a:pt x="11748406" y="1079242"/>
                  <a:pt x="11748554" y="1079242"/>
                  <a:pt x="11748775" y="1079169"/>
                </a:cubicBezTo>
                <a:close/>
                <a:moveTo>
                  <a:pt x="11753707" y="1074015"/>
                </a:moveTo>
                <a:cubicBezTo>
                  <a:pt x="11753928" y="1070923"/>
                  <a:pt x="11751572" y="1068273"/>
                  <a:pt x="11748480" y="1068052"/>
                </a:cubicBezTo>
                <a:lnTo>
                  <a:pt x="11649236" y="1061278"/>
                </a:lnTo>
                <a:cubicBezTo>
                  <a:pt x="11646217" y="1061058"/>
                  <a:pt x="11643493" y="1063414"/>
                  <a:pt x="11643272" y="1066506"/>
                </a:cubicBezTo>
                <a:cubicBezTo>
                  <a:pt x="11643052" y="1069598"/>
                  <a:pt x="11645407" y="1072248"/>
                  <a:pt x="11648500" y="1072469"/>
                </a:cubicBezTo>
                <a:lnTo>
                  <a:pt x="11747744" y="1079242"/>
                </a:lnTo>
                <a:cubicBezTo>
                  <a:pt x="11747891" y="1079242"/>
                  <a:pt x="11748038" y="1079242"/>
                  <a:pt x="11748185" y="1079242"/>
                </a:cubicBezTo>
                <a:cubicBezTo>
                  <a:pt x="11751056" y="1079169"/>
                  <a:pt x="11753487" y="1076960"/>
                  <a:pt x="11753707" y="1074015"/>
                </a:cubicBezTo>
                <a:close/>
                <a:moveTo>
                  <a:pt x="11654242" y="1068199"/>
                </a:moveTo>
                <a:cubicBezTo>
                  <a:pt x="11654979" y="1065180"/>
                  <a:pt x="11653138" y="1062162"/>
                  <a:pt x="11650119" y="1061499"/>
                </a:cubicBezTo>
                <a:lnTo>
                  <a:pt x="11557575" y="1039339"/>
                </a:lnTo>
                <a:cubicBezTo>
                  <a:pt x="11554483" y="1038602"/>
                  <a:pt x="11551538" y="1040443"/>
                  <a:pt x="11550875" y="1043462"/>
                </a:cubicBezTo>
                <a:cubicBezTo>
                  <a:pt x="11550139" y="1046480"/>
                  <a:pt x="11551980" y="1049499"/>
                  <a:pt x="11554998" y="1050161"/>
                </a:cubicBezTo>
                <a:lnTo>
                  <a:pt x="11647543" y="1072322"/>
                </a:lnTo>
                <a:cubicBezTo>
                  <a:pt x="11647984" y="1072396"/>
                  <a:pt x="11648426" y="1072469"/>
                  <a:pt x="11648867" y="1072469"/>
                </a:cubicBezTo>
                <a:cubicBezTo>
                  <a:pt x="11651371" y="1072469"/>
                  <a:pt x="11653653" y="1070702"/>
                  <a:pt x="11654242" y="1068199"/>
                </a:cubicBezTo>
                <a:close/>
                <a:moveTo>
                  <a:pt x="11561403" y="1047069"/>
                </a:moveTo>
                <a:cubicBezTo>
                  <a:pt x="11562655" y="1044271"/>
                  <a:pt x="11561403" y="1040958"/>
                  <a:pt x="11558605" y="1039707"/>
                </a:cubicBezTo>
                <a:lnTo>
                  <a:pt x="11481448" y="1005030"/>
                </a:lnTo>
                <a:cubicBezTo>
                  <a:pt x="11478651" y="1003779"/>
                  <a:pt x="11475338" y="1005030"/>
                  <a:pt x="11474086" y="1007828"/>
                </a:cubicBezTo>
                <a:cubicBezTo>
                  <a:pt x="11472835" y="1010626"/>
                  <a:pt x="11474086" y="1013939"/>
                  <a:pt x="11476884" y="1015190"/>
                </a:cubicBezTo>
                <a:lnTo>
                  <a:pt x="11554041" y="1049867"/>
                </a:lnTo>
                <a:cubicBezTo>
                  <a:pt x="11554777" y="1050235"/>
                  <a:pt x="11555587" y="1050382"/>
                  <a:pt x="11556397" y="1050382"/>
                </a:cubicBezTo>
                <a:cubicBezTo>
                  <a:pt x="11558458" y="1050309"/>
                  <a:pt x="11560446" y="1049057"/>
                  <a:pt x="11561403" y="1047069"/>
                </a:cubicBezTo>
                <a:close/>
                <a:moveTo>
                  <a:pt x="11483436" y="1013718"/>
                </a:moveTo>
                <a:cubicBezTo>
                  <a:pt x="11485424" y="1011362"/>
                  <a:pt x="11485130" y="1007828"/>
                  <a:pt x="11482848" y="1005840"/>
                </a:cubicBezTo>
                <a:lnTo>
                  <a:pt x="11426305" y="957617"/>
                </a:lnTo>
                <a:cubicBezTo>
                  <a:pt x="11423949" y="955629"/>
                  <a:pt x="11420415" y="955924"/>
                  <a:pt x="11418427" y="958206"/>
                </a:cubicBezTo>
                <a:cubicBezTo>
                  <a:pt x="11416439" y="960562"/>
                  <a:pt x="11416733" y="964096"/>
                  <a:pt x="11419016" y="966084"/>
                </a:cubicBezTo>
                <a:lnTo>
                  <a:pt x="11475559" y="1014307"/>
                </a:lnTo>
                <a:cubicBezTo>
                  <a:pt x="11476589" y="1015190"/>
                  <a:pt x="11477915" y="1015632"/>
                  <a:pt x="11479240" y="1015632"/>
                </a:cubicBezTo>
                <a:cubicBezTo>
                  <a:pt x="11480786" y="1015632"/>
                  <a:pt x="11482332" y="1014969"/>
                  <a:pt x="11483436" y="1013718"/>
                </a:cubicBezTo>
                <a:close/>
                <a:moveTo>
                  <a:pt x="11425053" y="966893"/>
                </a:moveTo>
                <a:cubicBezTo>
                  <a:pt x="11427851" y="965568"/>
                  <a:pt x="11428955" y="962182"/>
                  <a:pt x="11427630" y="959458"/>
                </a:cubicBezTo>
                <a:lnTo>
                  <a:pt x="11397150" y="896657"/>
                </a:lnTo>
                <a:cubicBezTo>
                  <a:pt x="11395825" y="893859"/>
                  <a:pt x="11392438" y="892755"/>
                  <a:pt x="11389714" y="894080"/>
                </a:cubicBezTo>
                <a:cubicBezTo>
                  <a:pt x="11386916" y="895405"/>
                  <a:pt x="11385812" y="898792"/>
                  <a:pt x="11387138" y="901516"/>
                </a:cubicBezTo>
                <a:lnTo>
                  <a:pt x="11417618" y="964317"/>
                </a:lnTo>
                <a:cubicBezTo>
                  <a:pt x="11418574" y="966304"/>
                  <a:pt x="11420562" y="967482"/>
                  <a:pt x="11422697" y="967482"/>
                </a:cubicBezTo>
                <a:cubicBezTo>
                  <a:pt x="11423507" y="967409"/>
                  <a:pt x="11424317" y="967262"/>
                  <a:pt x="11425053" y="966893"/>
                </a:cubicBezTo>
                <a:close/>
                <a:moveTo>
                  <a:pt x="11392880" y="904535"/>
                </a:moveTo>
                <a:cubicBezTo>
                  <a:pt x="11395972" y="904166"/>
                  <a:pt x="11398107" y="901295"/>
                  <a:pt x="11397665" y="898277"/>
                </a:cubicBezTo>
                <a:lnTo>
                  <a:pt x="11387800" y="823623"/>
                </a:lnTo>
                <a:cubicBezTo>
                  <a:pt x="11387431" y="820531"/>
                  <a:pt x="11384414" y="818395"/>
                  <a:pt x="11381542" y="818837"/>
                </a:cubicBezTo>
                <a:cubicBezTo>
                  <a:pt x="11378450" y="819205"/>
                  <a:pt x="11376314" y="822077"/>
                  <a:pt x="11376756" y="825095"/>
                </a:cubicBezTo>
                <a:lnTo>
                  <a:pt x="11386622" y="899749"/>
                </a:lnTo>
                <a:cubicBezTo>
                  <a:pt x="11386990" y="902547"/>
                  <a:pt x="11389419" y="904608"/>
                  <a:pt x="11392143" y="904608"/>
                </a:cubicBezTo>
                <a:cubicBezTo>
                  <a:pt x="11392438" y="904608"/>
                  <a:pt x="11392659" y="904608"/>
                  <a:pt x="11392880" y="904535"/>
                </a:cubicBezTo>
                <a:close/>
                <a:moveTo>
                  <a:pt x="11387874" y="824727"/>
                </a:moveTo>
                <a:lnTo>
                  <a:pt x="11393101" y="741091"/>
                </a:lnTo>
                <a:cubicBezTo>
                  <a:pt x="11393322" y="737999"/>
                  <a:pt x="11390965" y="735348"/>
                  <a:pt x="11387874" y="735201"/>
                </a:cubicBezTo>
                <a:cubicBezTo>
                  <a:pt x="11384781" y="735054"/>
                  <a:pt x="11382131" y="737336"/>
                  <a:pt x="11381983" y="740428"/>
                </a:cubicBezTo>
                <a:lnTo>
                  <a:pt x="11376756" y="824064"/>
                </a:lnTo>
                <a:cubicBezTo>
                  <a:pt x="11376535" y="827157"/>
                  <a:pt x="11378892" y="829807"/>
                  <a:pt x="11381983" y="829954"/>
                </a:cubicBezTo>
                <a:cubicBezTo>
                  <a:pt x="11382131" y="829954"/>
                  <a:pt x="11382278" y="829954"/>
                  <a:pt x="11382352" y="829954"/>
                </a:cubicBezTo>
                <a:cubicBezTo>
                  <a:pt x="11385223" y="829881"/>
                  <a:pt x="11387653" y="827672"/>
                  <a:pt x="11387874" y="824727"/>
                </a:cubicBezTo>
                <a:close/>
                <a:moveTo>
                  <a:pt x="11392953" y="741827"/>
                </a:moveTo>
                <a:lnTo>
                  <a:pt x="11410697" y="655026"/>
                </a:lnTo>
                <a:cubicBezTo>
                  <a:pt x="11411285" y="652007"/>
                  <a:pt x="11409371" y="649062"/>
                  <a:pt x="11406353" y="648473"/>
                </a:cubicBezTo>
                <a:cubicBezTo>
                  <a:pt x="11403408" y="647958"/>
                  <a:pt x="11400389" y="649798"/>
                  <a:pt x="11399801" y="652817"/>
                </a:cubicBezTo>
                <a:lnTo>
                  <a:pt x="11382057" y="739619"/>
                </a:lnTo>
                <a:cubicBezTo>
                  <a:pt x="11381468" y="742637"/>
                  <a:pt x="11383383" y="745582"/>
                  <a:pt x="11386401" y="746171"/>
                </a:cubicBezTo>
                <a:cubicBezTo>
                  <a:pt x="11386769" y="746245"/>
                  <a:pt x="11387211" y="746318"/>
                  <a:pt x="11387579" y="746245"/>
                </a:cubicBezTo>
                <a:cubicBezTo>
                  <a:pt x="11390155" y="746245"/>
                  <a:pt x="11392438" y="744478"/>
                  <a:pt x="11392953" y="741827"/>
                </a:cubicBezTo>
                <a:close/>
                <a:moveTo>
                  <a:pt x="11410549" y="655615"/>
                </a:moveTo>
                <a:lnTo>
                  <a:pt x="11437275" y="571611"/>
                </a:lnTo>
                <a:cubicBezTo>
                  <a:pt x="11438232" y="568666"/>
                  <a:pt x="11436612" y="565573"/>
                  <a:pt x="11433667" y="564616"/>
                </a:cubicBezTo>
                <a:cubicBezTo>
                  <a:pt x="11430722" y="563659"/>
                  <a:pt x="11427630" y="565279"/>
                  <a:pt x="11426673" y="568224"/>
                </a:cubicBezTo>
                <a:lnTo>
                  <a:pt x="11399948" y="652228"/>
                </a:lnTo>
                <a:cubicBezTo>
                  <a:pt x="11398991" y="655173"/>
                  <a:pt x="11400610" y="658265"/>
                  <a:pt x="11403555" y="659222"/>
                </a:cubicBezTo>
                <a:cubicBezTo>
                  <a:pt x="11404144" y="659369"/>
                  <a:pt x="11404734" y="659517"/>
                  <a:pt x="11405322" y="659517"/>
                </a:cubicBezTo>
                <a:cubicBezTo>
                  <a:pt x="11407604" y="659517"/>
                  <a:pt x="11409813" y="657971"/>
                  <a:pt x="11410549" y="655615"/>
                </a:cubicBezTo>
                <a:close/>
                <a:moveTo>
                  <a:pt x="11437053" y="572273"/>
                </a:moveTo>
                <a:lnTo>
                  <a:pt x="11472393" y="496220"/>
                </a:lnTo>
                <a:cubicBezTo>
                  <a:pt x="11473719" y="493423"/>
                  <a:pt x="11472467" y="490110"/>
                  <a:pt x="11469669" y="488784"/>
                </a:cubicBezTo>
                <a:cubicBezTo>
                  <a:pt x="11466871" y="487533"/>
                  <a:pt x="11463558" y="488711"/>
                  <a:pt x="11462233" y="491508"/>
                </a:cubicBezTo>
                <a:lnTo>
                  <a:pt x="11426893" y="567561"/>
                </a:lnTo>
                <a:cubicBezTo>
                  <a:pt x="11425569" y="570359"/>
                  <a:pt x="11426821" y="573672"/>
                  <a:pt x="11429617" y="574997"/>
                </a:cubicBezTo>
                <a:cubicBezTo>
                  <a:pt x="11430428" y="575365"/>
                  <a:pt x="11431164" y="575513"/>
                  <a:pt x="11431974" y="575513"/>
                </a:cubicBezTo>
                <a:cubicBezTo>
                  <a:pt x="11434109" y="575513"/>
                  <a:pt x="11436096" y="574335"/>
                  <a:pt x="11437053" y="572273"/>
                </a:cubicBezTo>
                <a:close/>
                <a:moveTo>
                  <a:pt x="11471878" y="497030"/>
                </a:moveTo>
                <a:lnTo>
                  <a:pt x="11514947" y="434082"/>
                </a:lnTo>
                <a:cubicBezTo>
                  <a:pt x="11516714" y="431579"/>
                  <a:pt x="11516052" y="428045"/>
                  <a:pt x="11513474" y="426352"/>
                </a:cubicBezTo>
                <a:cubicBezTo>
                  <a:pt x="11510898" y="424585"/>
                  <a:pt x="11507438" y="425248"/>
                  <a:pt x="11505744" y="427824"/>
                </a:cubicBezTo>
                <a:lnTo>
                  <a:pt x="11462675" y="490772"/>
                </a:lnTo>
                <a:cubicBezTo>
                  <a:pt x="11460907" y="493275"/>
                  <a:pt x="11461571" y="496809"/>
                  <a:pt x="11464147" y="498503"/>
                </a:cubicBezTo>
                <a:cubicBezTo>
                  <a:pt x="11465104" y="499165"/>
                  <a:pt x="11466209" y="499460"/>
                  <a:pt x="11467313" y="499460"/>
                </a:cubicBezTo>
                <a:cubicBezTo>
                  <a:pt x="11469080" y="499460"/>
                  <a:pt x="11470847" y="498576"/>
                  <a:pt x="11471878" y="497030"/>
                </a:cubicBezTo>
                <a:close/>
                <a:moveTo>
                  <a:pt x="11514064" y="435113"/>
                </a:moveTo>
                <a:lnTo>
                  <a:pt x="11567956" y="387994"/>
                </a:lnTo>
                <a:cubicBezTo>
                  <a:pt x="11570238" y="385933"/>
                  <a:pt x="11570532" y="382473"/>
                  <a:pt x="11568472" y="380117"/>
                </a:cubicBezTo>
                <a:cubicBezTo>
                  <a:pt x="11566484" y="377761"/>
                  <a:pt x="11562876" y="377613"/>
                  <a:pt x="11560593" y="379601"/>
                </a:cubicBezTo>
                <a:lnTo>
                  <a:pt x="11506702" y="426720"/>
                </a:lnTo>
                <a:cubicBezTo>
                  <a:pt x="11504419" y="428782"/>
                  <a:pt x="11504125" y="432242"/>
                  <a:pt x="11506186" y="434598"/>
                </a:cubicBezTo>
                <a:cubicBezTo>
                  <a:pt x="11507290" y="435849"/>
                  <a:pt x="11508836" y="436512"/>
                  <a:pt x="11510456" y="436512"/>
                </a:cubicBezTo>
                <a:cubicBezTo>
                  <a:pt x="11511707" y="436512"/>
                  <a:pt x="11512959" y="435997"/>
                  <a:pt x="11514064" y="435113"/>
                </a:cubicBezTo>
                <a:close/>
                <a:moveTo>
                  <a:pt x="11566410" y="388951"/>
                </a:moveTo>
                <a:lnTo>
                  <a:pt x="11633922" y="360386"/>
                </a:lnTo>
                <a:cubicBezTo>
                  <a:pt x="11636719" y="359208"/>
                  <a:pt x="11638045" y="355895"/>
                  <a:pt x="11636867" y="353097"/>
                </a:cubicBezTo>
                <a:cubicBezTo>
                  <a:pt x="11635690" y="350226"/>
                  <a:pt x="11632376" y="348900"/>
                  <a:pt x="11629578" y="350152"/>
                </a:cubicBezTo>
                <a:lnTo>
                  <a:pt x="11562066" y="378718"/>
                </a:lnTo>
                <a:cubicBezTo>
                  <a:pt x="11559269" y="379896"/>
                  <a:pt x="11557943" y="383209"/>
                  <a:pt x="11559121" y="386006"/>
                </a:cubicBezTo>
                <a:cubicBezTo>
                  <a:pt x="11560005" y="388142"/>
                  <a:pt x="11562139" y="389393"/>
                  <a:pt x="11564275" y="389393"/>
                </a:cubicBezTo>
                <a:cubicBezTo>
                  <a:pt x="11565011" y="389393"/>
                  <a:pt x="11565674" y="389246"/>
                  <a:pt x="11566410" y="388951"/>
                </a:cubicBezTo>
                <a:close/>
                <a:moveTo>
                  <a:pt x="11632818" y="360680"/>
                </a:moveTo>
                <a:lnTo>
                  <a:pt x="11711447" y="345072"/>
                </a:lnTo>
                <a:cubicBezTo>
                  <a:pt x="11714466" y="344483"/>
                  <a:pt x="11716454" y="341538"/>
                  <a:pt x="11715864" y="338519"/>
                </a:cubicBezTo>
                <a:cubicBezTo>
                  <a:pt x="11715276" y="335501"/>
                  <a:pt x="11712257" y="333513"/>
                  <a:pt x="11709313" y="334102"/>
                </a:cubicBezTo>
                <a:lnTo>
                  <a:pt x="11630683" y="349710"/>
                </a:lnTo>
                <a:cubicBezTo>
                  <a:pt x="11627664" y="350299"/>
                  <a:pt x="11625676" y="353244"/>
                  <a:pt x="11626266" y="356263"/>
                </a:cubicBezTo>
                <a:cubicBezTo>
                  <a:pt x="11626781" y="358913"/>
                  <a:pt x="11629137" y="360754"/>
                  <a:pt x="11631787" y="360754"/>
                </a:cubicBezTo>
                <a:cubicBezTo>
                  <a:pt x="11632081" y="360827"/>
                  <a:pt x="11632450" y="360754"/>
                  <a:pt x="11632818" y="360680"/>
                </a:cubicBezTo>
                <a:close/>
                <a:moveTo>
                  <a:pt x="11710859" y="345219"/>
                </a:moveTo>
                <a:lnTo>
                  <a:pt x="11798028" y="336973"/>
                </a:lnTo>
                <a:cubicBezTo>
                  <a:pt x="11801121" y="336679"/>
                  <a:pt x="11803329" y="333955"/>
                  <a:pt x="11803035" y="330936"/>
                </a:cubicBezTo>
                <a:cubicBezTo>
                  <a:pt x="11802740" y="327844"/>
                  <a:pt x="11800163" y="325635"/>
                  <a:pt x="11796924" y="325930"/>
                </a:cubicBezTo>
                <a:lnTo>
                  <a:pt x="11709754" y="334176"/>
                </a:lnTo>
                <a:cubicBezTo>
                  <a:pt x="11706661" y="334470"/>
                  <a:pt x="11704453" y="337194"/>
                  <a:pt x="11704748" y="340286"/>
                </a:cubicBezTo>
                <a:cubicBezTo>
                  <a:pt x="11705042" y="343158"/>
                  <a:pt x="11707472" y="345366"/>
                  <a:pt x="11710343" y="345366"/>
                </a:cubicBezTo>
                <a:cubicBezTo>
                  <a:pt x="11710490" y="345219"/>
                  <a:pt x="11710711" y="345219"/>
                  <a:pt x="11710859" y="345219"/>
                </a:cubicBezTo>
                <a:close/>
                <a:moveTo>
                  <a:pt x="11797733" y="336973"/>
                </a:moveTo>
                <a:lnTo>
                  <a:pt x="11886744" y="332998"/>
                </a:lnTo>
                <a:cubicBezTo>
                  <a:pt x="11889836" y="332850"/>
                  <a:pt x="11892192" y="330274"/>
                  <a:pt x="11892045" y="327181"/>
                </a:cubicBezTo>
                <a:cubicBezTo>
                  <a:pt x="11891898" y="324089"/>
                  <a:pt x="11889321" y="321733"/>
                  <a:pt x="11886229" y="321881"/>
                </a:cubicBezTo>
                <a:lnTo>
                  <a:pt x="11797218" y="325856"/>
                </a:lnTo>
                <a:cubicBezTo>
                  <a:pt x="11794126" y="326004"/>
                  <a:pt x="11791770" y="328580"/>
                  <a:pt x="11791918" y="331673"/>
                </a:cubicBezTo>
                <a:cubicBezTo>
                  <a:pt x="11792065" y="334691"/>
                  <a:pt x="11794568" y="337047"/>
                  <a:pt x="11797513" y="336973"/>
                </a:cubicBezTo>
                <a:cubicBezTo>
                  <a:pt x="11797587" y="336973"/>
                  <a:pt x="11797661" y="336973"/>
                  <a:pt x="11797733" y="336973"/>
                </a:cubicBezTo>
                <a:close/>
                <a:moveTo>
                  <a:pt x="11886744" y="332998"/>
                </a:moveTo>
                <a:lnTo>
                  <a:pt x="11970454" y="330126"/>
                </a:lnTo>
                <a:cubicBezTo>
                  <a:pt x="11973546" y="330053"/>
                  <a:pt x="11975976" y="327476"/>
                  <a:pt x="11975828" y="324384"/>
                </a:cubicBezTo>
                <a:cubicBezTo>
                  <a:pt x="11975755" y="321365"/>
                  <a:pt x="11973252" y="319009"/>
                  <a:pt x="11970233" y="319009"/>
                </a:cubicBezTo>
                <a:cubicBezTo>
                  <a:pt x="11970159" y="319009"/>
                  <a:pt x="11970159" y="319009"/>
                  <a:pt x="11970085" y="319009"/>
                </a:cubicBezTo>
                <a:lnTo>
                  <a:pt x="11886376" y="321881"/>
                </a:lnTo>
                <a:cubicBezTo>
                  <a:pt x="11883284" y="321954"/>
                  <a:pt x="11880854" y="324531"/>
                  <a:pt x="11881002" y="327623"/>
                </a:cubicBezTo>
                <a:cubicBezTo>
                  <a:pt x="11881075" y="330642"/>
                  <a:pt x="11883578" y="332998"/>
                  <a:pt x="11886597" y="332998"/>
                </a:cubicBezTo>
                <a:cubicBezTo>
                  <a:pt x="11886597" y="332998"/>
                  <a:pt x="11886671" y="332998"/>
                  <a:pt x="11886744" y="332998"/>
                </a:cubicBezTo>
                <a:close/>
                <a:moveTo>
                  <a:pt x="12048863" y="327108"/>
                </a:moveTo>
                <a:cubicBezTo>
                  <a:pt x="12048937" y="324016"/>
                  <a:pt x="12046580" y="321439"/>
                  <a:pt x="12043488" y="321365"/>
                </a:cubicBezTo>
                <a:lnTo>
                  <a:pt x="11970454" y="318936"/>
                </a:lnTo>
                <a:cubicBezTo>
                  <a:pt x="11967583" y="319083"/>
                  <a:pt x="11964785" y="321218"/>
                  <a:pt x="11964711" y="324310"/>
                </a:cubicBezTo>
                <a:cubicBezTo>
                  <a:pt x="11964637" y="327402"/>
                  <a:pt x="11966994" y="329979"/>
                  <a:pt x="11970085" y="330053"/>
                </a:cubicBezTo>
                <a:lnTo>
                  <a:pt x="12043120" y="332482"/>
                </a:lnTo>
                <a:cubicBezTo>
                  <a:pt x="12043194" y="332482"/>
                  <a:pt x="12043267" y="332482"/>
                  <a:pt x="12043341" y="332482"/>
                </a:cubicBezTo>
                <a:cubicBezTo>
                  <a:pt x="12046285" y="332482"/>
                  <a:pt x="12048715" y="330126"/>
                  <a:pt x="12048863" y="327108"/>
                </a:cubicBezTo>
                <a:close/>
                <a:moveTo>
                  <a:pt x="12106067" y="339992"/>
                </a:moveTo>
                <a:cubicBezTo>
                  <a:pt x="12106657" y="336973"/>
                  <a:pt x="12104743" y="334028"/>
                  <a:pt x="12101724" y="333439"/>
                </a:cubicBezTo>
                <a:lnTo>
                  <a:pt x="12044445" y="321512"/>
                </a:lnTo>
                <a:cubicBezTo>
                  <a:pt x="12041501" y="320850"/>
                  <a:pt x="12038482" y="322838"/>
                  <a:pt x="12037819" y="325856"/>
                </a:cubicBezTo>
                <a:cubicBezTo>
                  <a:pt x="12037230" y="328875"/>
                  <a:pt x="12039144" y="331820"/>
                  <a:pt x="12042163" y="332482"/>
                </a:cubicBezTo>
                <a:lnTo>
                  <a:pt x="12099442" y="344409"/>
                </a:lnTo>
                <a:cubicBezTo>
                  <a:pt x="12099810" y="344483"/>
                  <a:pt x="12100252" y="344557"/>
                  <a:pt x="12100619" y="344557"/>
                </a:cubicBezTo>
                <a:cubicBezTo>
                  <a:pt x="12103197" y="344409"/>
                  <a:pt x="12105479" y="342642"/>
                  <a:pt x="12106067" y="339992"/>
                </a:cubicBezTo>
                <a:close/>
                <a:moveTo>
                  <a:pt x="12145235" y="369073"/>
                </a:moveTo>
                <a:cubicBezTo>
                  <a:pt x="12146929" y="366496"/>
                  <a:pt x="12146266" y="363036"/>
                  <a:pt x="12143762" y="361343"/>
                </a:cubicBezTo>
                <a:lnTo>
                  <a:pt x="12103712" y="334249"/>
                </a:lnTo>
                <a:cubicBezTo>
                  <a:pt x="12101135" y="332556"/>
                  <a:pt x="12097675" y="333219"/>
                  <a:pt x="12095981" y="335722"/>
                </a:cubicBezTo>
                <a:cubicBezTo>
                  <a:pt x="12094288" y="338299"/>
                  <a:pt x="12094951" y="341759"/>
                  <a:pt x="12097454" y="343452"/>
                </a:cubicBezTo>
                <a:lnTo>
                  <a:pt x="12137505" y="370546"/>
                </a:lnTo>
                <a:cubicBezTo>
                  <a:pt x="12138462" y="371208"/>
                  <a:pt x="12139566" y="371503"/>
                  <a:pt x="12140671" y="371503"/>
                </a:cubicBezTo>
                <a:cubicBezTo>
                  <a:pt x="12142438" y="371503"/>
                  <a:pt x="12144205" y="370619"/>
                  <a:pt x="12145235" y="369073"/>
                </a:cubicBezTo>
                <a:close/>
                <a:moveTo>
                  <a:pt x="11287599" y="1382938"/>
                </a:moveTo>
                <a:lnTo>
                  <a:pt x="11292752" y="1307916"/>
                </a:lnTo>
                <a:cubicBezTo>
                  <a:pt x="11292973" y="1304824"/>
                  <a:pt x="11290618" y="1302173"/>
                  <a:pt x="11287599" y="1301953"/>
                </a:cubicBezTo>
                <a:cubicBezTo>
                  <a:pt x="11284285" y="1301658"/>
                  <a:pt x="11281856" y="1304088"/>
                  <a:pt x="11281635" y="1307106"/>
                </a:cubicBezTo>
                <a:lnTo>
                  <a:pt x="11276482" y="1382128"/>
                </a:lnTo>
                <a:cubicBezTo>
                  <a:pt x="11276261" y="1385220"/>
                  <a:pt x="11278617" y="1387871"/>
                  <a:pt x="11281635" y="1388092"/>
                </a:cubicBezTo>
                <a:cubicBezTo>
                  <a:pt x="11281782" y="1388092"/>
                  <a:pt x="11281930" y="1388092"/>
                  <a:pt x="11282077" y="1388092"/>
                </a:cubicBezTo>
                <a:cubicBezTo>
                  <a:pt x="11285022" y="1388092"/>
                  <a:pt x="11287451" y="1385883"/>
                  <a:pt x="11287599" y="1382938"/>
                </a:cubicBezTo>
                <a:close/>
                <a:moveTo>
                  <a:pt x="11288630" y="1312923"/>
                </a:moveTo>
                <a:cubicBezTo>
                  <a:pt x="11291574" y="1312186"/>
                  <a:pt x="11293415" y="1309094"/>
                  <a:pt x="11292605" y="1306149"/>
                </a:cubicBezTo>
                <a:lnTo>
                  <a:pt x="11277144" y="1246588"/>
                </a:lnTo>
                <a:cubicBezTo>
                  <a:pt x="11276334" y="1243643"/>
                  <a:pt x="11273316" y="1241802"/>
                  <a:pt x="11270371" y="1242612"/>
                </a:cubicBezTo>
                <a:cubicBezTo>
                  <a:pt x="11267426" y="1243349"/>
                  <a:pt x="11265586" y="1246441"/>
                  <a:pt x="11266395" y="1249386"/>
                </a:cubicBezTo>
                <a:lnTo>
                  <a:pt x="11281856" y="1308947"/>
                </a:lnTo>
                <a:cubicBezTo>
                  <a:pt x="11282518" y="1311450"/>
                  <a:pt x="11284801" y="1313143"/>
                  <a:pt x="11287304" y="1313143"/>
                </a:cubicBezTo>
                <a:cubicBezTo>
                  <a:pt x="11287673" y="1313070"/>
                  <a:pt x="11288114" y="1313070"/>
                  <a:pt x="11288630" y="1312923"/>
                </a:cubicBezTo>
                <a:close/>
                <a:moveTo>
                  <a:pt x="11276849" y="1250196"/>
                </a:moveTo>
                <a:lnTo>
                  <a:pt x="11293268" y="1213237"/>
                </a:lnTo>
                <a:cubicBezTo>
                  <a:pt x="11294519" y="1210439"/>
                  <a:pt x="11293268" y="1207126"/>
                  <a:pt x="11290470" y="1205874"/>
                </a:cubicBezTo>
                <a:cubicBezTo>
                  <a:pt x="11287673" y="1204696"/>
                  <a:pt x="11284359" y="1205874"/>
                  <a:pt x="11283108" y="1208746"/>
                </a:cubicBezTo>
                <a:lnTo>
                  <a:pt x="11266690" y="1245704"/>
                </a:lnTo>
                <a:cubicBezTo>
                  <a:pt x="11265438" y="1248502"/>
                  <a:pt x="11266690" y="1251815"/>
                  <a:pt x="11269487" y="1253067"/>
                </a:cubicBezTo>
                <a:cubicBezTo>
                  <a:pt x="11270224" y="1253435"/>
                  <a:pt x="11271034" y="1253582"/>
                  <a:pt x="11271770" y="1253582"/>
                </a:cubicBezTo>
                <a:cubicBezTo>
                  <a:pt x="11273905" y="1253509"/>
                  <a:pt x="11275966" y="1252257"/>
                  <a:pt x="11276849" y="1250196"/>
                </a:cubicBezTo>
                <a:close/>
                <a:moveTo>
                  <a:pt x="11293709" y="1211396"/>
                </a:moveTo>
                <a:lnTo>
                  <a:pt x="11296802" y="1172449"/>
                </a:lnTo>
                <a:cubicBezTo>
                  <a:pt x="11297023" y="1169357"/>
                  <a:pt x="11294740" y="1166707"/>
                  <a:pt x="11291721" y="1166486"/>
                </a:cubicBezTo>
                <a:cubicBezTo>
                  <a:pt x="11288850" y="1166412"/>
                  <a:pt x="11285979" y="1168547"/>
                  <a:pt x="11285758" y="1171566"/>
                </a:cubicBezTo>
                <a:lnTo>
                  <a:pt x="11282666" y="1210513"/>
                </a:lnTo>
                <a:cubicBezTo>
                  <a:pt x="11282445" y="1213605"/>
                  <a:pt x="11284727" y="1216255"/>
                  <a:pt x="11287746" y="1216476"/>
                </a:cubicBezTo>
                <a:cubicBezTo>
                  <a:pt x="11287893" y="1216476"/>
                  <a:pt x="11288040" y="1216476"/>
                  <a:pt x="11288261" y="1216476"/>
                </a:cubicBezTo>
                <a:cubicBezTo>
                  <a:pt x="11291059" y="1216476"/>
                  <a:pt x="11293488" y="1214267"/>
                  <a:pt x="11293709" y="1211396"/>
                </a:cubicBezTo>
                <a:close/>
                <a:moveTo>
                  <a:pt x="11295109" y="1176057"/>
                </a:moveTo>
                <a:cubicBezTo>
                  <a:pt x="11297317" y="1173922"/>
                  <a:pt x="11297390" y="1170388"/>
                  <a:pt x="11295255" y="1168179"/>
                </a:cubicBezTo>
                <a:lnTo>
                  <a:pt x="11253069" y="1124079"/>
                </a:lnTo>
                <a:cubicBezTo>
                  <a:pt x="11250935" y="1121870"/>
                  <a:pt x="11247400" y="1121797"/>
                  <a:pt x="11245192" y="1123932"/>
                </a:cubicBezTo>
                <a:cubicBezTo>
                  <a:pt x="11242983" y="1126067"/>
                  <a:pt x="11242909" y="1129601"/>
                  <a:pt x="11245044" y="1131809"/>
                </a:cubicBezTo>
                <a:lnTo>
                  <a:pt x="11287230" y="1175910"/>
                </a:lnTo>
                <a:cubicBezTo>
                  <a:pt x="11288335" y="1177088"/>
                  <a:pt x="11289807" y="1177677"/>
                  <a:pt x="11291280" y="1177603"/>
                </a:cubicBezTo>
                <a:cubicBezTo>
                  <a:pt x="11292678" y="1177603"/>
                  <a:pt x="11294004" y="1177088"/>
                  <a:pt x="11295109" y="1176057"/>
                </a:cubicBezTo>
                <a:close/>
                <a:moveTo>
                  <a:pt x="11252922" y="1131957"/>
                </a:moveTo>
                <a:cubicBezTo>
                  <a:pt x="11255131" y="1129822"/>
                  <a:pt x="11255278" y="1126288"/>
                  <a:pt x="11253143" y="1124079"/>
                </a:cubicBezTo>
                <a:lnTo>
                  <a:pt x="11244603" y="1115023"/>
                </a:lnTo>
                <a:cubicBezTo>
                  <a:pt x="11242468" y="1112815"/>
                  <a:pt x="11238934" y="1112667"/>
                  <a:pt x="11236725" y="1114802"/>
                </a:cubicBezTo>
                <a:cubicBezTo>
                  <a:pt x="11234516" y="1116938"/>
                  <a:pt x="11234369" y="1120471"/>
                  <a:pt x="11236504" y="1122680"/>
                </a:cubicBezTo>
                <a:lnTo>
                  <a:pt x="11245118" y="1131736"/>
                </a:lnTo>
                <a:cubicBezTo>
                  <a:pt x="11246223" y="1132914"/>
                  <a:pt x="11247695" y="1133503"/>
                  <a:pt x="11249168" y="1133503"/>
                </a:cubicBezTo>
                <a:cubicBezTo>
                  <a:pt x="11250493" y="1133503"/>
                  <a:pt x="11251818" y="1132987"/>
                  <a:pt x="11252922" y="1131957"/>
                </a:cubicBezTo>
                <a:close/>
                <a:moveTo>
                  <a:pt x="11241658" y="1124300"/>
                </a:moveTo>
                <a:cubicBezTo>
                  <a:pt x="11244676" y="1123637"/>
                  <a:pt x="11246590" y="1120692"/>
                  <a:pt x="11245928" y="1117674"/>
                </a:cubicBezTo>
                <a:lnTo>
                  <a:pt x="11236430" y="1073574"/>
                </a:lnTo>
                <a:cubicBezTo>
                  <a:pt x="11235768" y="1070555"/>
                  <a:pt x="11232749" y="1068567"/>
                  <a:pt x="11229805" y="1069303"/>
                </a:cubicBezTo>
                <a:cubicBezTo>
                  <a:pt x="11226786" y="1069966"/>
                  <a:pt x="11224872" y="1072911"/>
                  <a:pt x="11225534" y="1075929"/>
                </a:cubicBezTo>
                <a:lnTo>
                  <a:pt x="11235032" y="1120030"/>
                </a:lnTo>
                <a:cubicBezTo>
                  <a:pt x="11235620" y="1122680"/>
                  <a:pt x="11237903" y="1124447"/>
                  <a:pt x="11240480" y="1124447"/>
                </a:cubicBezTo>
                <a:cubicBezTo>
                  <a:pt x="11240922" y="1124447"/>
                  <a:pt x="11241290" y="1124374"/>
                  <a:pt x="11241658" y="1124300"/>
                </a:cubicBezTo>
                <a:close/>
                <a:moveTo>
                  <a:pt x="11235915" y="1077402"/>
                </a:moveTo>
                <a:cubicBezTo>
                  <a:pt x="11237387" y="1074678"/>
                  <a:pt x="11236357" y="1071291"/>
                  <a:pt x="11233633" y="1069892"/>
                </a:cubicBezTo>
                <a:lnTo>
                  <a:pt x="11157139" y="1029179"/>
                </a:lnTo>
                <a:cubicBezTo>
                  <a:pt x="11154415" y="1027706"/>
                  <a:pt x="11151028" y="1028737"/>
                  <a:pt x="11149629" y="1031461"/>
                </a:cubicBezTo>
                <a:cubicBezTo>
                  <a:pt x="11148156" y="1034185"/>
                  <a:pt x="11149187" y="1037572"/>
                  <a:pt x="11151911" y="1038971"/>
                </a:cubicBezTo>
                <a:lnTo>
                  <a:pt x="11228406" y="1079684"/>
                </a:lnTo>
                <a:cubicBezTo>
                  <a:pt x="11229289" y="1080126"/>
                  <a:pt x="11230172" y="1080347"/>
                  <a:pt x="11231056" y="1080347"/>
                </a:cubicBezTo>
                <a:cubicBezTo>
                  <a:pt x="11232970" y="1080347"/>
                  <a:pt x="11234958" y="1079316"/>
                  <a:pt x="11235915" y="1077402"/>
                </a:cubicBezTo>
                <a:close/>
                <a:moveTo>
                  <a:pt x="11156328" y="1039339"/>
                </a:moveTo>
                <a:cubicBezTo>
                  <a:pt x="11159273" y="1038308"/>
                  <a:pt x="11160820" y="1035142"/>
                  <a:pt x="11159789" y="1032271"/>
                </a:cubicBezTo>
                <a:lnTo>
                  <a:pt x="11142782" y="982796"/>
                </a:lnTo>
                <a:cubicBezTo>
                  <a:pt x="11141751" y="979851"/>
                  <a:pt x="11138659" y="978379"/>
                  <a:pt x="11135714" y="979336"/>
                </a:cubicBezTo>
                <a:cubicBezTo>
                  <a:pt x="11132769" y="980367"/>
                  <a:pt x="11131223" y="983532"/>
                  <a:pt x="11132254" y="986404"/>
                </a:cubicBezTo>
                <a:lnTo>
                  <a:pt x="11149261" y="1035878"/>
                </a:lnTo>
                <a:cubicBezTo>
                  <a:pt x="11150070" y="1038234"/>
                  <a:pt x="11152206" y="1039633"/>
                  <a:pt x="11154561" y="1039633"/>
                </a:cubicBezTo>
                <a:cubicBezTo>
                  <a:pt x="11155151" y="1039707"/>
                  <a:pt x="11155740" y="1039560"/>
                  <a:pt x="11156328" y="1039339"/>
                </a:cubicBezTo>
                <a:close/>
                <a:moveTo>
                  <a:pt x="11142782" y="986183"/>
                </a:moveTo>
                <a:cubicBezTo>
                  <a:pt x="11143665" y="983238"/>
                  <a:pt x="11141972" y="980146"/>
                  <a:pt x="11139027" y="979262"/>
                </a:cubicBezTo>
                <a:lnTo>
                  <a:pt x="11042433" y="951064"/>
                </a:lnTo>
                <a:cubicBezTo>
                  <a:pt x="11039488" y="950181"/>
                  <a:pt x="11036397" y="951874"/>
                  <a:pt x="11035513" y="954819"/>
                </a:cubicBezTo>
                <a:cubicBezTo>
                  <a:pt x="11034630" y="957764"/>
                  <a:pt x="11036323" y="960856"/>
                  <a:pt x="11039268" y="961740"/>
                </a:cubicBezTo>
                <a:lnTo>
                  <a:pt x="11135862" y="989938"/>
                </a:lnTo>
                <a:cubicBezTo>
                  <a:pt x="11136377" y="990085"/>
                  <a:pt x="11136965" y="990158"/>
                  <a:pt x="11137481" y="990158"/>
                </a:cubicBezTo>
                <a:cubicBezTo>
                  <a:pt x="11139910" y="990232"/>
                  <a:pt x="11142119" y="988612"/>
                  <a:pt x="11142782" y="986183"/>
                </a:cubicBezTo>
                <a:close/>
                <a:moveTo>
                  <a:pt x="11046409" y="957102"/>
                </a:moveTo>
                <a:cubicBezTo>
                  <a:pt x="11046777" y="954083"/>
                  <a:pt x="11044642" y="951285"/>
                  <a:pt x="11041550" y="950844"/>
                </a:cubicBezTo>
                <a:lnTo>
                  <a:pt x="10930379" y="936782"/>
                </a:lnTo>
                <a:cubicBezTo>
                  <a:pt x="10927360" y="936266"/>
                  <a:pt x="10924563" y="938549"/>
                  <a:pt x="10924121" y="941641"/>
                </a:cubicBezTo>
                <a:cubicBezTo>
                  <a:pt x="10923753" y="944659"/>
                  <a:pt x="10925888" y="947457"/>
                  <a:pt x="10928980" y="947899"/>
                </a:cubicBezTo>
                <a:lnTo>
                  <a:pt x="11040151" y="961961"/>
                </a:lnTo>
                <a:cubicBezTo>
                  <a:pt x="11040372" y="962034"/>
                  <a:pt x="11040666" y="962034"/>
                  <a:pt x="11040888" y="962034"/>
                </a:cubicBezTo>
                <a:cubicBezTo>
                  <a:pt x="11043685" y="961961"/>
                  <a:pt x="11046041" y="959899"/>
                  <a:pt x="11046409" y="957102"/>
                </a:cubicBezTo>
                <a:close/>
                <a:moveTo>
                  <a:pt x="10935238" y="942377"/>
                </a:moveTo>
                <a:cubicBezTo>
                  <a:pt x="10935238" y="939285"/>
                  <a:pt x="10932735" y="936782"/>
                  <a:pt x="10929643" y="936782"/>
                </a:cubicBezTo>
                <a:lnTo>
                  <a:pt x="10807575" y="937002"/>
                </a:lnTo>
                <a:cubicBezTo>
                  <a:pt x="10807575" y="937002"/>
                  <a:pt x="10807575" y="937002"/>
                  <a:pt x="10807575" y="937002"/>
                </a:cubicBezTo>
                <a:cubicBezTo>
                  <a:pt x="10804484" y="937002"/>
                  <a:pt x="10802053" y="939506"/>
                  <a:pt x="10802053" y="942598"/>
                </a:cubicBezTo>
                <a:cubicBezTo>
                  <a:pt x="10802053" y="945690"/>
                  <a:pt x="10804557" y="948193"/>
                  <a:pt x="10807649" y="948193"/>
                </a:cubicBezTo>
                <a:lnTo>
                  <a:pt x="10929717" y="947972"/>
                </a:lnTo>
                <a:cubicBezTo>
                  <a:pt x="10929717" y="947972"/>
                  <a:pt x="10929717" y="947972"/>
                  <a:pt x="10929717" y="947972"/>
                </a:cubicBezTo>
                <a:cubicBezTo>
                  <a:pt x="10932808" y="947899"/>
                  <a:pt x="10935238" y="945469"/>
                  <a:pt x="10935238" y="942377"/>
                </a:cubicBezTo>
                <a:close/>
                <a:moveTo>
                  <a:pt x="10682122" y="962771"/>
                </a:moveTo>
                <a:lnTo>
                  <a:pt x="10808238" y="948193"/>
                </a:lnTo>
                <a:cubicBezTo>
                  <a:pt x="10811330" y="947825"/>
                  <a:pt x="10813465" y="945101"/>
                  <a:pt x="10813171" y="942009"/>
                </a:cubicBezTo>
                <a:cubicBezTo>
                  <a:pt x="10812803" y="938917"/>
                  <a:pt x="10810005" y="936782"/>
                  <a:pt x="10806986" y="937076"/>
                </a:cubicBezTo>
                <a:lnTo>
                  <a:pt x="10680870" y="951653"/>
                </a:lnTo>
                <a:cubicBezTo>
                  <a:pt x="10677777" y="952022"/>
                  <a:pt x="10675643" y="954746"/>
                  <a:pt x="10675937" y="957838"/>
                </a:cubicBezTo>
                <a:cubicBezTo>
                  <a:pt x="10676232" y="960709"/>
                  <a:pt x="10678661" y="962771"/>
                  <a:pt x="10681532" y="962771"/>
                </a:cubicBezTo>
                <a:cubicBezTo>
                  <a:pt x="10681753" y="962771"/>
                  <a:pt x="10681901" y="962771"/>
                  <a:pt x="10682122" y="962771"/>
                </a:cubicBezTo>
                <a:close/>
                <a:moveTo>
                  <a:pt x="10558803" y="991557"/>
                </a:moveTo>
                <a:lnTo>
                  <a:pt x="10682784" y="962623"/>
                </a:lnTo>
                <a:cubicBezTo>
                  <a:pt x="10685803" y="961961"/>
                  <a:pt x="10687644" y="958942"/>
                  <a:pt x="10686908" y="955924"/>
                </a:cubicBezTo>
                <a:cubicBezTo>
                  <a:pt x="10686244" y="952905"/>
                  <a:pt x="10683226" y="951064"/>
                  <a:pt x="10680208" y="951801"/>
                </a:cubicBezTo>
                <a:lnTo>
                  <a:pt x="10556226" y="980735"/>
                </a:lnTo>
                <a:cubicBezTo>
                  <a:pt x="10553208" y="981397"/>
                  <a:pt x="10551367" y="984416"/>
                  <a:pt x="10552103" y="987434"/>
                </a:cubicBezTo>
                <a:cubicBezTo>
                  <a:pt x="10552692" y="990011"/>
                  <a:pt x="10555048" y="991778"/>
                  <a:pt x="10557551" y="991704"/>
                </a:cubicBezTo>
                <a:cubicBezTo>
                  <a:pt x="10557993" y="991704"/>
                  <a:pt x="10558361" y="991704"/>
                  <a:pt x="10558803" y="991557"/>
                </a:cubicBezTo>
                <a:close/>
                <a:moveTo>
                  <a:pt x="10444024" y="1034553"/>
                </a:moveTo>
                <a:lnTo>
                  <a:pt x="10559465" y="991336"/>
                </a:lnTo>
                <a:cubicBezTo>
                  <a:pt x="10562337" y="990232"/>
                  <a:pt x="10563809" y="987066"/>
                  <a:pt x="10562704" y="984195"/>
                </a:cubicBezTo>
                <a:cubicBezTo>
                  <a:pt x="10561601" y="981324"/>
                  <a:pt x="10558435" y="979851"/>
                  <a:pt x="10555563" y="980956"/>
                </a:cubicBezTo>
                <a:lnTo>
                  <a:pt x="10440122" y="1024172"/>
                </a:lnTo>
                <a:cubicBezTo>
                  <a:pt x="10437251" y="1025277"/>
                  <a:pt x="10435778" y="1028442"/>
                  <a:pt x="10436883" y="1031314"/>
                </a:cubicBezTo>
                <a:cubicBezTo>
                  <a:pt x="10437692" y="1033596"/>
                  <a:pt x="10439901" y="1034921"/>
                  <a:pt x="10442110" y="1034921"/>
                </a:cubicBezTo>
                <a:cubicBezTo>
                  <a:pt x="10442773" y="1034921"/>
                  <a:pt x="10443435" y="1034848"/>
                  <a:pt x="10444024" y="1034553"/>
                </a:cubicBezTo>
                <a:close/>
                <a:moveTo>
                  <a:pt x="10344191" y="1091611"/>
                </a:moveTo>
                <a:lnTo>
                  <a:pt x="10444834" y="1034259"/>
                </a:lnTo>
                <a:cubicBezTo>
                  <a:pt x="10447485" y="1032713"/>
                  <a:pt x="10448442" y="1029326"/>
                  <a:pt x="10446895" y="1026675"/>
                </a:cubicBezTo>
                <a:cubicBezTo>
                  <a:pt x="10445349" y="1023951"/>
                  <a:pt x="10441963" y="1023068"/>
                  <a:pt x="10439313" y="1024614"/>
                </a:cubicBezTo>
                <a:lnTo>
                  <a:pt x="10338670" y="1081967"/>
                </a:lnTo>
                <a:cubicBezTo>
                  <a:pt x="10336019" y="1083513"/>
                  <a:pt x="10335062" y="1086899"/>
                  <a:pt x="10336608" y="1089550"/>
                </a:cubicBezTo>
                <a:cubicBezTo>
                  <a:pt x="10337639" y="1091390"/>
                  <a:pt x="10339553" y="1092347"/>
                  <a:pt x="10341467" y="1092347"/>
                </a:cubicBezTo>
                <a:cubicBezTo>
                  <a:pt x="10342351" y="1092274"/>
                  <a:pt x="10343308" y="1092053"/>
                  <a:pt x="10344191" y="1091611"/>
                </a:cubicBezTo>
                <a:close/>
                <a:moveTo>
                  <a:pt x="10256727" y="1162510"/>
                </a:moveTo>
                <a:lnTo>
                  <a:pt x="10344927" y="1091022"/>
                </a:lnTo>
                <a:cubicBezTo>
                  <a:pt x="10347284" y="1089108"/>
                  <a:pt x="10347651" y="1085574"/>
                  <a:pt x="10345737" y="1083144"/>
                </a:cubicBezTo>
                <a:cubicBezTo>
                  <a:pt x="10343823" y="1080789"/>
                  <a:pt x="10340289" y="1080420"/>
                  <a:pt x="10337860" y="1082335"/>
                </a:cubicBezTo>
                <a:lnTo>
                  <a:pt x="10249659" y="1153823"/>
                </a:lnTo>
                <a:cubicBezTo>
                  <a:pt x="10247303" y="1155737"/>
                  <a:pt x="10246935" y="1159271"/>
                  <a:pt x="10248850" y="1161700"/>
                </a:cubicBezTo>
                <a:cubicBezTo>
                  <a:pt x="10249953" y="1163099"/>
                  <a:pt x="10251574" y="1163762"/>
                  <a:pt x="10253193" y="1163762"/>
                </a:cubicBezTo>
                <a:cubicBezTo>
                  <a:pt x="10254518" y="1163762"/>
                  <a:pt x="10255696" y="1163394"/>
                  <a:pt x="10256727" y="1162510"/>
                </a:cubicBezTo>
                <a:close/>
                <a:moveTo>
                  <a:pt x="10179201" y="1247471"/>
                </a:moveTo>
                <a:lnTo>
                  <a:pt x="10257316" y="1161995"/>
                </a:lnTo>
                <a:cubicBezTo>
                  <a:pt x="10259377" y="1159713"/>
                  <a:pt x="10259230" y="1156179"/>
                  <a:pt x="10256948" y="1154117"/>
                </a:cubicBezTo>
                <a:cubicBezTo>
                  <a:pt x="10254739" y="1152056"/>
                  <a:pt x="10251131" y="1152203"/>
                  <a:pt x="10249070" y="1154485"/>
                </a:cubicBezTo>
                <a:lnTo>
                  <a:pt x="10170956" y="1239962"/>
                </a:lnTo>
                <a:cubicBezTo>
                  <a:pt x="10168894" y="1242244"/>
                  <a:pt x="10169041" y="1245778"/>
                  <a:pt x="10171324" y="1247840"/>
                </a:cubicBezTo>
                <a:cubicBezTo>
                  <a:pt x="10172429" y="1248797"/>
                  <a:pt x="10173753" y="1249312"/>
                  <a:pt x="10175153" y="1249312"/>
                </a:cubicBezTo>
                <a:cubicBezTo>
                  <a:pt x="10176625" y="1249238"/>
                  <a:pt x="10178097" y="1248649"/>
                  <a:pt x="10179201" y="1247471"/>
                </a:cubicBezTo>
                <a:close/>
                <a:moveTo>
                  <a:pt x="10109186" y="1346274"/>
                </a:moveTo>
                <a:lnTo>
                  <a:pt x="10179644" y="1246882"/>
                </a:lnTo>
                <a:cubicBezTo>
                  <a:pt x="10181410" y="1244379"/>
                  <a:pt x="10180821" y="1240919"/>
                  <a:pt x="10178318" y="1239078"/>
                </a:cubicBezTo>
                <a:cubicBezTo>
                  <a:pt x="10175815" y="1237311"/>
                  <a:pt x="10172355" y="1237900"/>
                  <a:pt x="10170514" y="1240404"/>
                </a:cubicBezTo>
                <a:lnTo>
                  <a:pt x="10100056" y="1339795"/>
                </a:lnTo>
                <a:cubicBezTo>
                  <a:pt x="10098290" y="1342298"/>
                  <a:pt x="10098878" y="1345758"/>
                  <a:pt x="10101382" y="1347599"/>
                </a:cubicBezTo>
                <a:cubicBezTo>
                  <a:pt x="10102339" y="1348335"/>
                  <a:pt x="10103517" y="1348630"/>
                  <a:pt x="10104621" y="1348630"/>
                </a:cubicBezTo>
                <a:cubicBezTo>
                  <a:pt x="10106388" y="1348630"/>
                  <a:pt x="10108081" y="1347820"/>
                  <a:pt x="10109186" y="1346274"/>
                </a:cubicBezTo>
                <a:close/>
                <a:moveTo>
                  <a:pt x="10044250" y="1459064"/>
                </a:moveTo>
                <a:lnTo>
                  <a:pt x="10109480" y="1345832"/>
                </a:lnTo>
                <a:cubicBezTo>
                  <a:pt x="10111026" y="1343182"/>
                  <a:pt x="10110069" y="1339721"/>
                  <a:pt x="10107419" y="1338249"/>
                </a:cubicBezTo>
                <a:cubicBezTo>
                  <a:pt x="10104695" y="1336703"/>
                  <a:pt x="10101308" y="1337660"/>
                  <a:pt x="10099835" y="1340310"/>
                </a:cubicBezTo>
                <a:lnTo>
                  <a:pt x="10034605" y="1453543"/>
                </a:lnTo>
                <a:cubicBezTo>
                  <a:pt x="10033060" y="1456193"/>
                  <a:pt x="10034017" y="1459653"/>
                  <a:pt x="10036667" y="1461126"/>
                </a:cubicBezTo>
                <a:cubicBezTo>
                  <a:pt x="10037550" y="1461641"/>
                  <a:pt x="10038508" y="1461862"/>
                  <a:pt x="10039465" y="1461862"/>
                </a:cubicBezTo>
                <a:cubicBezTo>
                  <a:pt x="10041305" y="1461862"/>
                  <a:pt x="10043220" y="1460831"/>
                  <a:pt x="10044250" y="1459064"/>
                </a:cubicBezTo>
                <a:close/>
                <a:moveTo>
                  <a:pt x="9984468" y="1589598"/>
                </a:moveTo>
                <a:lnTo>
                  <a:pt x="10044472" y="1458549"/>
                </a:lnTo>
                <a:cubicBezTo>
                  <a:pt x="10045723" y="1455751"/>
                  <a:pt x="10044545" y="1452438"/>
                  <a:pt x="10041748" y="1451187"/>
                </a:cubicBezTo>
                <a:cubicBezTo>
                  <a:pt x="10038950" y="1449935"/>
                  <a:pt x="10035636" y="1451113"/>
                  <a:pt x="10034385" y="1453911"/>
                </a:cubicBezTo>
                <a:lnTo>
                  <a:pt x="9974382" y="1584960"/>
                </a:lnTo>
                <a:cubicBezTo>
                  <a:pt x="9973130" y="1587758"/>
                  <a:pt x="9974308" y="1591071"/>
                  <a:pt x="9977106" y="1592323"/>
                </a:cubicBezTo>
                <a:cubicBezTo>
                  <a:pt x="9977842" y="1592691"/>
                  <a:pt x="9978652" y="1592838"/>
                  <a:pt x="9979462" y="1592838"/>
                </a:cubicBezTo>
                <a:cubicBezTo>
                  <a:pt x="9981523" y="1592838"/>
                  <a:pt x="9983511" y="1591660"/>
                  <a:pt x="9984468" y="1589598"/>
                </a:cubicBezTo>
                <a:close/>
                <a:moveTo>
                  <a:pt x="9929987" y="1741851"/>
                </a:moveTo>
                <a:lnTo>
                  <a:pt x="9984690" y="1589157"/>
                </a:lnTo>
                <a:cubicBezTo>
                  <a:pt x="9985719" y="1586285"/>
                  <a:pt x="9984247" y="1583046"/>
                  <a:pt x="9981302" y="1582015"/>
                </a:cubicBezTo>
                <a:cubicBezTo>
                  <a:pt x="9978431" y="1580985"/>
                  <a:pt x="9975192" y="1582457"/>
                  <a:pt x="9974161" y="1585402"/>
                </a:cubicBezTo>
                <a:lnTo>
                  <a:pt x="9919459" y="1738096"/>
                </a:lnTo>
                <a:cubicBezTo>
                  <a:pt x="9918429" y="1740968"/>
                  <a:pt x="9919901" y="1744207"/>
                  <a:pt x="9922846" y="1745238"/>
                </a:cubicBezTo>
                <a:cubicBezTo>
                  <a:pt x="9923508" y="1745459"/>
                  <a:pt x="9924097" y="1745532"/>
                  <a:pt x="9924760" y="1745532"/>
                </a:cubicBezTo>
                <a:cubicBezTo>
                  <a:pt x="9927042" y="1745532"/>
                  <a:pt x="9929177" y="1744134"/>
                  <a:pt x="9929987" y="1741851"/>
                </a:cubicBezTo>
                <a:close/>
                <a:moveTo>
                  <a:pt x="9913496" y="1788896"/>
                </a:moveTo>
                <a:lnTo>
                  <a:pt x="9929987" y="1741851"/>
                </a:lnTo>
                <a:cubicBezTo>
                  <a:pt x="9931018" y="1738906"/>
                  <a:pt x="9929472" y="1735740"/>
                  <a:pt x="9926601" y="1734710"/>
                </a:cubicBezTo>
                <a:cubicBezTo>
                  <a:pt x="9923729" y="1733679"/>
                  <a:pt x="9920489" y="1735225"/>
                  <a:pt x="9919459" y="1738096"/>
                </a:cubicBezTo>
                <a:lnTo>
                  <a:pt x="9902967" y="1785142"/>
                </a:lnTo>
                <a:cubicBezTo>
                  <a:pt x="9901936" y="1788087"/>
                  <a:pt x="9903483" y="1791252"/>
                  <a:pt x="9906354" y="1792283"/>
                </a:cubicBezTo>
                <a:cubicBezTo>
                  <a:pt x="9906943" y="1792504"/>
                  <a:pt x="9907605" y="1792578"/>
                  <a:pt x="9908269" y="1792578"/>
                </a:cubicBezTo>
                <a:cubicBezTo>
                  <a:pt x="9910550" y="1792578"/>
                  <a:pt x="9912686" y="1791179"/>
                  <a:pt x="9913496" y="1788896"/>
                </a:cubicBezTo>
                <a:close/>
                <a:moveTo>
                  <a:pt x="9913201" y="1789633"/>
                </a:moveTo>
                <a:lnTo>
                  <a:pt x="9913496" y="1788823"/>
                </a:lnTo>
                <a:cubicBezTo>
                  <a:pt x="9914526" y="1785878"/>
                  <a:pt x="9912833" y="1783154"/>
                  <a:pt x="9909888" y="1782123"/>
                </a:cubicBezTo>
                <a:cubicBezTo>
                  <a:pt x="9906943" y="1781166"/>
                  <a:pt x="9903630" y="1783080"/>
                  <a:pt x="9902673" y="1785952"/>
                </a:cubicBezTo>
                <a:cubicBezTo>
                  <a:pt x="9901642" y="1788896"/>
                  <a:pt x="9903188" y="1792062"/>
                  <a:pt x="9906133" y="1793019"/>
                </a:cubicBezTo>
                <a:cubicBezTo>
                  <a:pt x="9906722" y="1793240"/>
                  <a:pt x="9907385" y="1793314"/>
                  <a:pt x="9907974" y="1793314"/>
                </a:cubicBezTo>
                <a:cubicBezTo>
                  <a:pt x="9910256" y="1793387"/>
                  <a:pt x="9912465" y="1791915"/>
                  <a:pt x="9913201" y="1789633"/>
                </a:cubicBezTo>
                <a:close/>
                <a:moveTo>
                  <a:pt x="9917913" y="1804431"/>
                </a:moveTo>
                <a:cubicBezTo>
                  <a:pt x="9920563" y="1802811"/>
                  <a:pt x="9921447" y="1799425"/>
                  <a:pt x="9919827" y="1796774"/>
                </a:cubicBezTo>
                <a:lnTo>
                  <a:pt x="9912760" y="1784994"/>
                </a:lnTo>
                <a:cubicBezTo>
                  <a:pt x="9911139" y="1782344"/>
                  <a:pt x="9907679" y="1781534"/>
                  <a:pt x="9905102" y="1783080"/>
                </a:cubicBezTo>
                <a:cubicBezTo>
                  <a:pt x="9902452" y="1784700"/>
                  <a:pt x="9901569" y="1788087"/>
                  <a:pt x="9903188" y="1790737"/>
                </a:cubicBezTo>
                <a:lnTo>
                  <a:pt x="9910256" y="1802517"/>
                </a:lnTo>
                <a:cubicBezTo>
                  <a:pt x="9911287" y="1804284"/>
                  <a:pt x="9913201" y="1805241"/>
                  <a:pt x="9915041" y="1805241"/>
                </a:cubicBezTo>
                <a:cubicBezTo>
                  <a:pt x="9916072" y="1805241"/>
                  <a:pt x="9917029" y="1804946"/>
                  <a:pt x="9917913" y="1804431"/>
                </a:cubicBezTo>
                <a:close/>
                <a:moveTo>
                  <a:pt x="9943092" y="1891380"/>
                </a:moveTo>
                <a:cubicBezTo>
                  <a:pt x="9946037" y="1890496"/>
                  <a:pt x="9947657" y="1887331"/>
                  <a:pt x="9946773" y="1884386"/>
                </a:cubicBezTo>
                <a:lnTo>
                  <a:pt x="9920342" y="1797952"/>
                </a:lnTo>
                <a:cubicBezTo>
                  <a:pt x="9919459" y="1795007"/>
                  <a:pt x="9916293" y="1793387"/>
                  <a:pt x="9913348" y="1794271"/>
                </a:cubicBezTo>
                <a:cubicBezTo>
                  <a:pt x="9910403" y="1795154"/>
                  <a:pt x="9908784" y="1798320"/>
                  <a:pt x="9909667" y="1801265"/>
                </a:cubicBezTo>
                <a:lnTo>
                  <a:pt x="9936098" y="1887699"/>
                </a:lnTo>
                <a:cubicBezTo>
                  <a:pt x="9936834" y="1890128"/>
                  <a:pt x="9939043" y="1891674"/>
                  <a:pt x="9941473" y="1891674"/>
                </a:cubicBezTo>
                <a:cubicBezTo>
                  <a:pt x="9942061" y="1891601"/>
                  <a:pt x="9942576" y="1891527"/>
                  <a:pt x="9943092" y="1891380"/>
                </a:cubicBezTo>
                <a:close/>
                <a:moveTo>
                  <a:pt x="9956639" y="1959113"/>
                </a:moveTo>
                <a:cubicBezTo>
                  <a:pt x="9959657" y="1958524"/>
                  <a:pt x="9961572" y="1955506"/>
                  <a:pt x="9960982" y="1952561"/>
                </a:cubicBezTo>
                <a:lnTo>
                  <a:pt x="9946994" y="1884975"/>
                </a:lnTo>
                <a:cubicBezTo>
                  <a:pt x="9946331" y="1881956"/>
                  <a:pt x="9943386" y="1880042"/>
                  <a:pt x="9940442" y="1880631"/>
                </a:cubicBezTo>
                <a:cubicBezTo>
                  <a:pt x="9937423" y="1881220"/>
                  <a:pt x="9935509" y="1884238"/>
                  <a:pt x="9936098" y="1887183"/>
                </a:cubicBezTo>
                <a:lnTo>
                  <a:pt x="9950086" y="1954770"/>
                </a:lnTo>
                <a:cubicBezTo>
                  <a:pt x="9950676" y="1957420"/>
                  <a:pt x="9952958" y="1959260"/>
                  <a:pt x="9955608" y="1959187"/>
                </a:cubicBezTo>
                <a:cubicBezTo>
                  <a:pt x="9955903" y="1959187"/>
                  <a:pt x="9956270" y="1959187"/>
                  <a:pt x="9956639" y="1959113"/>
                </a:cubicBezTo>
                <a:close/>
                <a:moveTo>
                  <a:pt x="9961056" y="1968022"/>
                </a:moveTo>
                <a:lnTo>
                  <a:pt x="9961056" y="1953665"/>
                </a:lnTo>
                <a:cubicBezTo>
                  <a:pt x="9961056" y="1950573"/>
                  <a:pt x="9958553" y="1948070"/>
                  <a:pt x="9955460" y="1948070"/>
                </a:cubicBezTo>
                <a:cubicBezTo>
                  <a:pt x="9955460" y="1948070"/>
                  <a:pt x="9955460" y="1948070"/>
                  <a:pt x="9955460" y="1948070"/>
                </a:cubicBezTo>
                <a:cubicBezTo>
                  <a:pt x="9952369" y="1948070"/>
                  <a:pt x="9949939" y="1950573"/>
                  <a:pt x="9949939" y="1953665"/>
                </a:cubicBezTo>
                <a:lnTo>
                  <a:pt x="9949939" y="1968022"/>
                </a:lnTo>
                <a:cubicBezTo>
                  <a:pt x="9949939" y="1971114"/>
                  <a:pt x="9952443" y="1973617"/>
                  <a:pt x="9955534" y="1973617"/>
                </a:cubicBezTo>
                <a:cubicBezTo>
                  <a:pt x="9955534" y="1973617"/>
                  <a:pt x="9955534" y="1973617"/>
                  <a:pt x="9955534" y="1973617"/>
                </a:cubicBezTo>
                <a:cubicBezTo>
                  <a:pt x="9958627" y="1973543"/>
                  <a:pt x="9961056" y="1971040"/>
                  <a:pt x="9961056" y="1968022"/>
                </a:cubicBezTo>
                <a:close/>
                <a:moveTo>
                  <a:pt x="9959584" y="2053056"/>
                </a:moveTo>
                <a:lnTo>
                  <a:pt x="9961056" y="1968095"/>
                </a:lnTo>
                <a:cubicBezTo>
                  <a:pt x="9961130" y="1965003"/>
                  <a:pt x="9958627" y="1962500"/>
                  <a:pt x="9955608" y="1962426"/>
                </a:cubicBezTo>
                <a:cubicBezTo>
                  <a:pt x="9955534" y="1962426"/>
                  <a:pt x="9955534" y="1962426"/>
                  <a:pt x="9955460" y="1962426"/>
                </a:cubicBezTo>
                <a:cubicBezTo>
                  <a:pt x="9952443" y="1962426"/>
                  <a:pt x="9950012" y="1964856"/>
                  <a:pt x="9949939" y="1967875"/>
                </a:cubicBezTo>
                <a:lnTo>
                  <a:pt x="9948467" y="2052836"/>
                </a:lnTo>
                <a:cubicBezTo>
                  <a:pt x="9948393" y="2055928"/>
                  <a:pt x="9950896" y="2058431"/>
                  <a:pt x="9953915" y="2058505"/>
                </a:cubicBezTo>
                <a:cubicBezTo>
                  <a:pt x="9953988" y="2058505"/>
                  <a:pt x="9953988" y="2058505"/>
                  <a:pt x="9954062" y="2058505"/>
                </a:cubicBezTo>
                <a:cubicBezTo>
                  <a:pt x="9957081" y="2058505"/>
                  <a:pt x="9959510" y="2056149"/>
                  <a:pt x="9959584" y="2053056"/>
                </a:cubicBezTo>
                <a:close/>
                <a:moveTo>
                  <a:pt x="9951779" y="2123514"/>
                </a:moveTo>
                <a:lnTo>
                  <a:pt x="9959584" y="2053572"/>
                </a:lnTo>
                <a:cubicBezTo>
                  <a:pt x="9959951" y="2050480"/>
                  <a:pt x="9957743" y="2047756"/>
                  <a:pt x="9954651" y="2047387"/>
                </a:cubicBezTo>
                <a:cubicBezTo>
                  <a:pt x="9951632" y="2046946"/>
                  <a:pt x="9948835" y="2049228"/>
                  <a:pt x="9948540" y="2052320"/>
                </a:cubicBezTo>
                <a:lnTo>
                  <a:pt x="9940736" y="2122262"/>
                </a:lnTo>
                <a:cubicBezTo>
                  <a:pt x="9940368" y="2125354"/>
                  <a:pt x="9942576" y="2128078"/>
                  <a:pt x="9945669" y="2128373"/>
                </a:cubicBezTo>
                <a:cubicBezTo>
                  <a:pt x="9945890" y="2128373"/>
                  <a:pt x="9946110" y="2128447"/>
                  <a:pt x="9946331" y="2128447"/>
                </a:cubicBezTo>
                <a:cubicBezTo>
                  <a:pt x="9949055" y="2128447"/>
                  <a:pt x="9951485" y="2126385"/>
                  <a:pt x="9951779" y="2123514"/>
                </a:cubicBezTo>
                <a:close/>
                <a:moveTo>
                  <a:pt x="9938748" y="2177995"/>
                </a:moveTo>
                <a:lnTo>
                  <a:pt x="9951632" y="2124250"/>
                </a:lnTo>
                <a:cubicBezTo>
                  <a:pt x="9952369" y="2121232"/>
                  <a:pt x="9950528" y="2118213"/>
                  <a:pt x="9947509" y="2117550"/>
                </a:cubicBezTo>
                <a:cubicBezTo>
                  <a:pt x="9944491" y="2116814"/>
                  <a:pt x="9941546" y="2118728"/>
                  <a:pt x="9940810" y="2121673"/>
                </a:cubicBezTo>
                <a:lnTo>
                  <a:pt x="9927925" y="2175418"/>
                </a:lnTo>
                <a:cubicBezTo>
                  <a:pt x="9927189" y="2178437"/>
                  <a:pt x="9929030" y="2181455"/>
                  <a:pt x="9932049" y="2182118"/>
                </a:cubicBezTo>
                <a:cubicBezTo>
                  <a:pt x="9932490" y="2182192"/>
                  <a:pt x="9932932" y="2182265"/>
                  <a:pt x="9933373" y="2182265"/>
                </a:cubicBezTo>
                <a:cubicBezTo>
                  <a:pt x="9935877" y="2182192"/>
                  <a:pt x="9938159" y="2180498"/>
                  <a:pt x="9938748" y="2177995"/>
                </a:cubicBezTo>
                <a:close/>
                <a:moveTo>
                  <a:pt x="9939337" y="2253753"/>
                </a:moveTo>
                <a:cubicBezTo>
                  <a:pt x="9942429" y="2253532"/>
                  <a:pt x="9944712" y="2250808"/>
                  <a:pt x="9944491" y="2247790"/>
                </a:cubicBezTo>
                <a:lnTo>
                  <a:pt x="9938895" y="2176302"/>
                </a:lnTo>
                <a:cubicBezTo>
                  <a:pt x="9938675" y="2173210"/>
                  <a:pt x="9935656" y="2170854"/>
                  <a:pt x="9932932" y="2171148"/>
                </a:cubicBezTo>
                <a:cubicBezTo>
                  <a:pt x="9929840" y="2171369"/>
                  <a:pt x="9927558" y="2174093"/>
                  <a:pt x="9927778" y="2177112"/>
                </a:cubicBezTo>
                <a:lnTo>
                  <a:pt x="9933373" y="2248600"/>
                </a:lnTo>
                <a:cubicBezTo>
                  <a:pt x="9933595" y="2251545"/>
                  <a:pt x="9936098" y="2253753"/>
                  <a:pt x="9938969" y="2253753"/>
                </a:cubicBezTo>
                <a:cubicBezTo>
                  <a:pt x="9939116" y="2253753"/>
                  <a:pt x="9939264" y="2253753"/>
                  <a:pt x="9939337" y="2253753"/>
                </a:cubicBezTo>
                <a:close/>
                <a:moveTo>
                  <a:pt x="9919386" y="2288503"/>
                </a:moveTo>
                <a:lnTo>
                  <a:pt x="9943607" y="2251176"/>
                </a:lnTo>
                <a:cubicBezTo>
                  <a:pt x="9945300" y="2248600"/>
                  <a:pt x="9944564" y="2245140"/>
                  <a:pt x="9941988" y="2243446"/>
                </a:cubicBezTo>
                <a:cubicBezTo>
                  <a:pt x="9939411" y="2241753"/>
                  <a:pt x="9935951" y="2242489"/>
                  <a:pt x="9934257" y="2245066"/>
                </a:cubicBezTo>
                <a:lnTo>
                  <a:pt x="9910036" y="2282393"/>
                </a:lnTo>
                <a:cubicBezTo>
                  <a:pt x="9908342" y="2284969"/>
                  <a:pt x="9909078" y="2288430"/>
                  <a:pt x="9911655" y="2290123"/>
                </a:cubicBezTo>
                <a:cubicBezTo>
                  <a:pt x="9912612" y="2290712"/>
                  <a:pt x="9913643" y="2291007"/>
                  <a:pt x="9914748" y="2291007"/>
                </a:cubicBezTo>
                <a:cubicBezTo>
                  <a:pt x="9916514" y="2291080"/>
                  <a:pt x="9918281" y="2290197"/>
                  <a:pt x="9919386" y="2288503"/>
                </a:cubicBezTo>
                <a:close/>
                <a:moveTo>
                  <a:pt x="9880806" y="2317069"/>
                </a:moveTo>
                <a:lnTo>
                  <a:pt x="9917986" y="2290050"/>
                </a:lnTo>
                <a:cubicBezTo>
                  <a:pt x="9920489" y="2288283"/>
                  <a:pt x="9921005" y="2284749"/>
                  <a:pt x="9919238" y="2282245"/>
                </a:cubicBezTo>
                <a:cubicBezTo>
                  <a:pt x="9917398" y="2279742"/>
                  <a:pt x="9913937" y="2279227"/>
                  <a:pt x="9911434" y="2280994"/>
                </a:cubicBezTo>
                <a:lnTo>
                  <a:pt x="9874255" y="2308014"/>
                </a:lnTo>
                <a:cubicBezTo>
                  <a:pt x="9871751" y="2309781"/>
                  <a:pt x="9871236" y="2313314"/>
                  <a:pt x="9873003" y="2315818"/>
                </a:cubicBezTo>
                <a:cubicBezTo>
                  <a:pt x="9874107" y="2317364"/>
                  <a:pt x="9875801" y="2318100"/>
                  <a:pt x="9877567" y="2318100"/>
                </a:cubicBezTo>
                <a:cubicBezTo>
                  <a:pt x="9878672" y="2318100"/>
                  <a:pt x="9879776" y="2317806"/>
                  <a:pt x="9880806" y="2317069"/>
                </a:cubicBezTo>
                <a:close/>
                <a:moveTo>
                  <a:pt x="9825221" y="2336579"/>
                </a:moveTo>
                <a:lnTo>
                  <a:pt x="9879334" y="2317806"/>
                </a:lnTo>
                <a:cubicBezTo>
                  <a:pt x="9882279" y="2316775"/>
                  <a:pt x="9883825" y="2313609"/>
                  <a:pt x="9882794" y="2310738"/>
                </a:cubicBezTo>
                <a:cubicBezTo>
                  <a:pt x="9881764" y="2307793"/>
                  <a:pt x="9878598" y="2306320"/>
                  <a:pt x="9875727" y="2307278"/>
                </a:cubicBezTo>
                <a:lnTo>
                  <a:pt x="9821614" y="2326051"/>
                </a:lnTo>
                <a:cubicBezTo>
                  <a:pt x="9818669" y="2327082"/>
                  <a:pt x="9817123" y="2330248"/>
                  <a:pt x="9818154" y="2333119"/>
                </a:cubicBezTo>
                <a:cubicBezTo>
                  <a:pt x="9818964" y="2335475"/>
                  <a:pt x="9821172" y="2336874"/>
                  <a:pt x="9823455" y="2336874"/>
                </a:cubicBezTo>
                <a:cubicBezTo>
                  <a:pt x="9824043" y="2336874"/>
                  <a:pt x="9824632" y="2336800"/>
                  <a:pt x="9825221" y="2336579"/>
                </a:cubicBezTo>
                <a:close/>
                <a:moveTo>
                  <a:pt x="9749242" y="2349316"/>
                </a:moveTo>
                <a:lnTo>
                  <a:pt x="9824338" y="2336874"/>
                </a:lnTo>
                <a:cubicBezTo>
                  <a:pt x="9827357" y="2336359"/>
                  <a:pt x="9829418" y="2333487"/>
                  <a:pt x="9828903" y="2330469"/>
                </a:cubicBezTo>
                <a:cubicBezTo>
                  <a:pt x="9828387" y="2327450"/>
                  <a:pt x="9825516" y="2325389"/>
                  <a:pt x="9822497" y="2325904"/>
                </a:cubicBezTo>
                <a:lnTo>
                  <a:pt x="9747401" y="2338346"/>
                </a:lnTo>
                <a:cubicBezTo>
                  <a:pt x="9744383" y="2338862"/>
                  <a:pt x="9742322" y="2341733"/>
                  <a:pt x="9742837" y="2344752"/>
                </a:cubicBezTo>
                <a:cubicBezTo>
                  <a:pt x="9743279" y="2347476"/>
                  <a:pt x="9745708" y="2349463"/>
                  <a:pt x="9748358" y="2349390"/>
                </a:cubicBezTo>
                <a:cubicBezTo>
                  <a:pt x="9748653" y="2349390"/>
                  <a:pt x="9748948" y="2349316"/>
                  <a:pt x="9749242" y="2349316"/>
                </a:cubicBezTo>
                <a:close/>
                <a:moveTo>
                  <a:pt x="9655152" y="2354691"/>
                </a:moveTo>
                <a:lnTo>
                  <a:pt x="9748653" y="2349390"/>
                </a:lnTo>
                <a:cubicBezTo>
                  <a:pt x="9751746" y="2349243"/>
                  <a:pt x="9754101" y="2346592"/>
                  <a:pt x="9753880" y="2343500"/>
                </a:cubicBezTo>
                <a:cubicBezTo>
                  <a:pt x="9753734" y="2340408"/>
                  <a:pt x="9751230" y="2337978"/>
                  <a:pt x="9747991" y="2338273"/>
                </a:cubicBezTo>
                <a:lnTo>
                  <a:pt x="9654489" y="2343574"/>
                </a:lnTo>
                <a:cubicBezTo>
                  <a:pt x="9651397" y="2343721"/>
                  <a:pt x="9649041" y="2346371"/>
                  <a:pt x="9649262" y="2349463"/>
                </a:cubicBezTo>
                <a:cubicBezTo>
                  <a:pt x="9649409" y="2352482"/>
                  <a:pt x="9651912" y="2354764"/>
                  <a:pt x="9654857" y="2354691"/>
                </a:cubicBezTo>
                <a:cubicBezTo>
                  <a:pt x="9654931" y="2354691"/>
                  <a:pt x="9655005" y="2354691"/>
                  <a:pt x="9655152" y="2354691"/>
                </a:cubicBezTo>
                <a:close/>
                <a:moveTo>
                  <a:pt x="9660379" y="2349243"/>
                </a:moveTo>
                <a:cubicBezTo>
                  <a:pt x="9660453" y="2346151"/>
                  <a:pt x="9658023" y="2343574"/>
                  <a:pt x="9654931" y="2343500"/>
                </a:cubicBezTo>
                <a:lnTo>
                  <a:pt x="9545527" y="2340776"/>
                </a:lnTo>
                <a:cubicBezTo>
                  <a:pt x="9542729" y="2340702"/>
                  <a:pt x="9539858" y="2343132"/>
                  <a:pt x="9539784" y="2346224"/>
                </a:cubicBezTo>
                <a:cubicBezTo>
                  <a:pt x="9539711" y="2349316"/>
                  <a:pt x="9542140" y="2351893"/>
                  <a:pt x="9545232" y="2351967"/>
                </a:cubicBezTo>
                <a:lnTo>
                  <a:pt x="9654636" y="2354691"/>
                </a:lnTo>
                <a:cubicBezTo>
                  <a:pt x="9654710" y="2354691"/>
                  <a:pt x="9654784" y="2354691"/>
                  <a:pt x="9654784" y="2354691"/>
                </a:cubicBezTo>
                <a:cubicBezTo>
                  <a:pt x="9657876" y="2354617"/>
                  <a:pt x="9660305" y="2352261"/>
                  <a:pt x="9660379" y="2349243"/>
                </a:cubicBezTo>
                <a:close/>
                <a:moveTo>
                  <a:pt x="9550975" y="2347034"/>
                </a:moveTo>
                <a:cubicBezTo>
                  <a:pt x="9551343" y="2344015"/>
                  <a:pt x="9549134" y="2341218"/>
                  <a:pt x="9546042" y="2340850"/>
                </a:cubicBezTo>
                <a:lnTo>
                  <a:pt x="9425742" y="2327450"/>
                </a:lnTo>
                <a:cubicBezTo>
                  <a:pt x="9422944" y="2327082"/>
                  <a:pt x="9419925" y="2329291"/>
                  <a:pt x="9419558" y="2332383"/>
                </a:cubicBezTo>
                <a:cubicBezTo>
                  <a:pt x="9419189" y="2335401"/>
                  <a:pt x="9421398" y="2338199"/>
                  <a:pt x="9424490" y="2338494"/>
                </a:cubicBezTo>
                <a:lnTo>
                  <a:pt x="9544791" y="2351893"/>
                </a:lnTo>
                <a:cubicBezTo>
                  <a:pt x="9545011" y="2351893"/>
                  <a:pt x="9545232" y="2351967"/>
                  <a:pt x="9545453" y="2351967"/>
                </a:cubicBezTo>
                <a:cubicBezTo>
                  <a:pt x="9548251" y="2351967"/>
                  <a:pt x="9550680" y="2349832"/>
                  <a:pt x="9550975" y="2347034"/>
                </a:cubicBezTo>
                <a:close/>
                <a:moveTo>
                  <a:pt x="9430601" y="2334150"/>
                </a:moveTo>
                <a:cubicBezTo>
                  <a:pt x="9431264" y="2331131"/>
                  <a:pt x="9429349" y="2328186"/>
                  <a:pt x="9426331" y="2327524"/>
                </a:cubicBezTo>
                <a:lnTo>
                  <a:pt x="9300361" y="2300799"/>
                </a:lnTo>
                <a:cubicBezTo>
                  <a:pt x="9297343" y="2300210"/>
                  <a:pt x="9294398" y="2302124"/>
                  <a:pt x="9293735" y="2305069"/>
                </a:cubicBezTo>
                <a:cubicBezTo>
                  <a:pt x="9293073" y="2308087"/>
                  <a:pt x="9294987" y="2311032"/>
                  <a:pt x="9298006" y="2311695"/>
                </a:cubicBezTo>
                <a:lnTo>
                  <a:pt x="9423975" y="2338420"/>
                </a:lnTo>
                <a:cubicBezTo>
                  <a:pt x="9424343" y="2338494"/>
                  <a:pt x="9424785" y="2338567"/>
                  <a:pt x="9425153" y="2338567"/>
                </a:cubicBezTo>
                <a:cubicBezTo>
                  <a:pt x="9427730" y="2338567"/>
                  <a:pt x="9430012" y="2336800"/>
                  <a:pt x="9430601" y="2334150"/>
                </a:cubicBezTo>
                <a:close/>
                <a:moveTo>
                  <a:pt x="9304558" y="2307866"/>
                </a:moveTo>
                <a:cubicBezTo>
                  <a:pt x="9305442" y="2304922"/>
                  <a:pt x="9303675" y="2301829"/>
                  <a:pt x="9300730" y="2300946"/>
                </a:cubicBezTo>
                <a:lnTo>
                  <a:pt x="9178000" y="2265459"/>
                </a:lnTo>
                <a:cubicBezTo>
                  <a:pt x="9175055" y="2264650"/>
                  <a:pt x="9171963" y="2266343"/>
                  <a:pt x="9171080" y="2269288"/>
                </a:cubicBezTo>
                <a:cubicBezTo>
                  <a:pt x="9170196" y="2272233"/>
                  <a:pt x="9171963" y="2275325"/>
                  <a:pt x="9174907" y="2276209"/>
                </a:cubicBezTo>
                <a:lnTo>
                  <a:pt x="9297637" y="2311695"/>
                </a:lnTo>
                <a:cubicBezTo>
                  <a:pt x="9298153" y="2311842"/>
                  <a:pt x="9298742" y="2311916"/>
                  <a:pt x="9299257" y="2311916"/>
                </a:cubicBezTo>
                <a:cubicBezTo>
                  <a:pt x="9301613" y="2311842"/>
                  <a:pt x="9303822" y="2310296"/>
                  <a:pt x="9304558" y="2307866"/>
                </a:cubicBezTo>
                <a:close/>
                <a:moveTo>
                  <a:pt x="9181681" y="2272675"/>
                </a:moveTo>
                <a:cubicBezTo>
                  <a:pt x="9182712" y="2269803"/>
                  <a:pt x="9181240" y="2266564"/>
                  <a:pt x="9178295" y="2265533"/>
                </a:cubicBezTo>
                <a:lnTo>
                  <a:pt x="9067639" y="2225850"/>
                </a:lnTo>
                <a:cubicBezTo>
                  <a:pt x="9064767" y="2224819"/>
                  <a:pt x="9061528" y="2226292"/>
                  <a:pt x="9060497" y="2229237"/>
                </a:cubicBezTo>
                <a:cubicBezTo>
                  <a:pt x="9059467" y="2232108"/>
                  <a:pt x="9060939" y="2235348"/>
                  <a:pt x="9063884" y="2236378"/>
                </a:cubicBezTo>
                <a:lnTo>
                  <a:pt x="9174540" y="2276061"/>
                </a:lnTo>
                <a:cubicBezTo>
                  <a:pt x="9175202" y="2276282"/>
                  <a:pt x="9175792" y="2276356"/>
                  <a:pt x="9176454" y="2276356"/>
                </a:cubicBezTo>
                <a:cubicBezTo>
                  <a:pt x="9178736" y="2276356"/>
                  <a:pt x="9180871" y="2274957"/>
                  <a:pt x="9181681" y="2272675"/>
                </a:cubicBezTo>
                <a:close/>
                <a:moveTo>
                  <a:pt x="9070879" y="2233433"/>
                </a:moveTo>
                <a:cubicBezTo>
                  <a:pt x="9072130" y="2230636"/>
                  <a:pt x="9070879" y="2227323"/>
                  <a:pt x="9068081" y="2226071"/>
                </a:cubicBezTo>
                <a:lnTo>
                  <a:pt x="8977745" y="2185136"/>
                </a:lnTo>
                <a:cubicBezTo>
                  <a:pt x="8974947" y="2183885"/>
                  <a:pt x="8971634" y="2185136"/>
                  <a:pt x="8970383" y="2187934"/>
                </a:cubicBezTo>
                <a:cubicBezTo>
                  <a:pt x="8969131" y="2190732"/>
                  <a:pt x="8970383" y="2194045"/>
                  <a:pt x="8973180" y="2195296"/>
                </a:cubicBezTo>
                <a:lnTo>
                  <a:pt x="9063516" y="2236231"/>
                </a:lnTo>
                <a:cubicBezTo>
                  <a:pt x="9064252" y="2236599"/>
                  <a:pt x="9065062" y="2236746"/>
                  <a:pt x="9065872" y="2236746"/>
                </a:cubicBezTo>
                <a:cubicBezTo>
                  <a:pt x="9067933" y="2236673"/>
                  <a:pt x="9069921" y="2235495"/>
                  <a:pt x="9070879" y="2233433"/>
                </a:cubicBezTo>
                <a:close/>
                <a:moveTo>
                  <a:pt x="8980101" y="2193162"/>
                </a:moveTo>
                <a:cubicBezTo>
                  <a:pt x="8981720" y="2190585"/>
                  <a:pt x="8980984" y="2187124"/>
                  <a:pt x="8978407" y="2185431"/>
                </a:cubicBezTo>
                <a:lnTo>
                  <a:pt x="8916416" y="2146043"/>
                </a:lnTo>
                <a:cubicBezTo>
                  <a:pt x="8913840" y="2144349"/>
                  <a:pt x="8910380" y="2145159"/>
                  <a:pt x="8908686" y="2147736"/>
                </a:cubicBezTo>
                <a:cubicBezTo>
                  <a:pt x="8906993" y="2150313"/>
                  <a:pt x="8907803" y="2153773"/>
                  <a:pt x="8910380" y="2155466"/>
                </a:cubicBezTo>
                <a:lnTo>
                  <a:pt x="8972371" y="2194855"/>
                </a:lnTo>
                <a:cubicBezTo>
                  <a:pt x="8973328" y="2195444"/>
                  <a:pt x="8974358" y="2195738"/>
                  <a:pt x="8975389" y="2195738"/>
                </a:cubicBezTo>
                <a:cubicBezTo>
                  <a:pt x="8977303" y="2195738"/>
                  <a:pt x="8979070" y="2194855"/>
                  <a:pt x="8980101" y="2193162"/>
                </a:cubicBezTo>
                <a:close/>
                <a:moveTo>
                  <a:pt x="8917521" y="2154657"/>
                </a:moveTo>
                <a:cubicBezTo>
                  <a:pt x="8919656" y="2152448"/>
                  <a:pt x="8919583" y="2148914"/>
                  <a:pt x="8917300" y="2146779"/>
                </a:cubicBezTo>
                <a:lnTo>
                  <a:pt x="8874820" y="2106507"/>
                </a:lnTo>
                <a:cubicBezTo>
                  <a:pt x="8872611" y="2104372"/>
                  <a:pt x="8869077" y="2104519"/>
                  <a:pt x="8866942" y="2106728"/>
                </a:cubicBezTo>
                <a:cubicBezTo>
                  <a:pt x="8864806" y="2108937"/>
                  <a:pt x="8864880" y="2112470"/>
                  <a:pt x="8867163" y="2114606"/>
                </a:cubicBezTo>
                <a:lnTo>
                  <a:pt x="8909644" y="2154804"/>
                </a:lnTo>
                <a:cubicBezTo>
                  <a:pt x="8910748" y="2155835"/>
                  <a:pt x="8912147" y="2156350"/>
                  <a:pt x="8913545" y="2156350"/>
                </a:cubicBezTo>
                <a:cubicBezTo>
                  <a:pt x="8914944" y="2156423"/>
                  <a:pt x="8916416" y="2155835"/>
                  <a:pt x="8917521" y="2154657"/>
                </a:cubicBezTo>
                <a:close/>
                <a:moveTo>
                  <a:pt x="8874230" y="2115121"/>
                </a:moveTo>
                <a:cubicBezTo>
                  <a:pt x="8876733" y="2113280"/>
                  <a:pt x="8877249" y="2109820"/>
                  <a:pt x="8875409" y="2107317"/>
                </a:cubicBezTo>
                <a:lnTo>
                  <a:pt x="8843530" y="2063806"/>
                </a:lnTo>
                <a:cubicBezTo>
                  <a:pt x="8841690" y="2061302"/>
                  <a:pt x="8838229" y="2060787"/>
                  <a:pt x="8835726" y="2062628"/>
                </a:cubicBezTo>
                <a:cubicBezTo>
                  <a:pt x="8833223" y="2064468"/>
                  <a:pt x="8832707" y="2067928"/>
                  <a:pt x="8834547" y="2070432"/>
                </a:cubicBezTo>
                <a:lnTo>
                  <a:pt x="8866427" y="2113943"/>
                </a:lnTo>
                <a:cubicBezTo>
                  <a:pt x="8867530" y="2115415"/>
                  <a:pt x="8869225" y="2116225"/>
                  <a:pt x="8870991" y="2116225"/>
                </a:cubicBezTo>
                <a:cubicBezTo>
                  <a:pt x="8872096" y="2116152"/>
                  <a:pt x="8873273" y="2115784"/>
                  <a:pt x="8874230" y="2115121"/>
                </a:cubicBezTo>
                <a:close/>
                <a:moveTo>
                  <a:pt x="8841836" y="2071904"/>
                </a:moveTo>
                <a:cubicBezTo>
                  <a:pt x="8844487" y="2070358"/>
                  <a:pt x="8845443" y="2066971"/>
                  <a:pt x="8843971" y="2064321"/>
                </a:cubicBezTo>
                <a:lnTo>
                  <a:pt x="8815774" y="2014552"/>
                </a:lnTo>
                <a:cubicBezTo>
                  <a:pt x="8814227" y="2011828"/>
                  <a:pt x="8810841" y="2010944"/>
                  <a:pt x="8808191" y="2012416"/>
                </a:cubicBezTo>
                <a:cubicBezTo>
                  <a:pt x="8805540" y="2013962"/>
                  <a:pt x="8804583" y="2017349"/>
                  <a:pt x="8806055" y="2020000"/>
                </a:cubicBezTo>
                <a:lnTo>
                  <a:pt x="8834254" y="2069769"/>
                </a:lnTo>
                <a:cubicBezTo>
                  <a:pt x="8835284" y="2071610"/>
                  <a:pt x="8837198" y="2072640"/>
                  <a:pt x="8839112" y="2072567"/>
                </a:cubicBezTo>
                <a:cubicBezTo>
                  <a:pt x="8840069" y="2072640"/>
                  <a:pt x="8841026" y="2072419"/>
                  <a:pt x="8841836" y="2071904"/>
                </a:cubicBezTo>
                <a:close/>
                <a:moveTo>
                  <a:pt x="8813565" y="2022208"/>
                </a:moveTo>
                <a:cubicBezTo>
                  <a:pt x="8816289" y="2020736"/>
                  <a:pt x="8817320" y="2017423"/>
                  <a:pt x="8815848" y="2014699"/>
                </a:cubicBezTo>
                <a:lnTo>
                  <a:pt x="8784484" y="1955727"/>
                </a:lnTo>
                <a:cubicBezTo>
                  <a:pt x="8783011" y="1953002"/>
                  <a:pt x="8779698" y="1951972"/>
                  <a:pt x="8776974" y="1953444"/>
                </a:cubicBezTo>
                <a:cubicBezTo>
                  <a:pt x="8774250" y="1954917"/>
                  <a:pt x="8773220" y="1958230"/>
                  <a:pt x="8774692" y="1960954"/>
                </a:cubicBezTo>
                <a:lnTo>
                  <a:pt x="8806055" y="2019926"/>
                </a:lnTo>
                <a:cubicBezTo>
                  <a:pt x="8807086" y="2021840"/>
                  <a:pt x="8809000" y="2022871"/>
                  <a:pt x="8810988" y="2022871"/>
                </a:cubicBezTo>
                <a:cubicBezTo>
                  <a:pt x="8811872" y="2022871"/>
                  <a:pt x="8812755" y="2022650"/>
                  <a:pt x="8813565" y="2022208"/>
                </a:cubicBezTo>
                <a:close/>
                <a:moveTo>
                  <a:pt x="8781980" y="1963383"/>
                </a:moveTo>
                <a:cubicBezTo>
                  <a:pt x="8784778" y="1962058"/>
                  <a:pt x="8785956" y="1958745"/>
                  <a:pt x="8784558" y="1955948"/>
                </a:cubicBezTo>
                <a:lnTo>
                  <a:pt x="8753121" y="1890276"/>
                </a:lnTo>
                <a:cubicBezTo>
                  <a:pt x="8751795" y="1887478"/>
                  <a:pt x="8748482" y="1886374"/>
                  <a:pt x="8745685" y="1887625"/>
                </a:cubicBezTo>
                <a:cubicBezTo>
                  <a:pt x="8742887" y="1888950"/>
                  <a:pt x="8741709" y="1892263"/>
                  <a:pt x="8743034" y="1895061"/>
                </a:cubicBezTo>
                <a:lnTo>
                  <a:pt x="8774472" y="1960733"/>
                </a:lnTo>
                <a:cubicBezTo>
                  <a:pt x="8775429" y="1962721"/>
                  <a:pt x="8777416" y="1963899"/>
                  <a:pt x="8779551" y="1963899"/>
                </a:cubicBezTo>
                <a:cubicBezTo>
                  <a:pt x="8780435" y="1963899"/>
                  <a:pt x="8781244" y="1963752"/>
                  <a:pt x="8781980" y="1963383"/>
                </a:cubicBezTo>
                <a:close/>
                <a:moveTo>
                  <a:pt x="8750249" y="1897859"/>
                </a:moveTo>
                <a:cubicBezTo>
                  <a:pt x="8753121" y="1896681"/>
                  <a:pt x="8754445" y="1893441"/>
                  <a:pt x="8753268" y="1890570"/>
                </a:cubicBezTo>
                <a:lnTo>
                  <a:pt x="8724702" y="1820554"/>
                </a:lnTo>
                <a:cubicBezTo>
                  <a:pt x="8723524" y="1817683"/>
                  <a:pt x="8720284" y="1816358"/>
                  <a:pt x="8717414" y="1817536"/>
                </a:cubicBezTo>
                <a:cubicBezTo>
                  <a:pt x="8714542" y="1818714"/>
                  <a:pt x="8713217" y="1821953"/>
                  <a:pt x="8714395" y="1824825"/>
                </a:cubicBezTo>
                <a:lnTo>
                  <a:pt x="8742961" y="1894840"/>
                </a:lnTo>
                <a:cubicBezTo>
                  <a:pt x="8743844" y="1896975"/>
                  <a:pt x="8745979" y="1898300"/>
                  <a:pt x="8748188" y="1898300"/>
                </a:cubicBezTo>
                <a:cubicBezTo>
                  <a:pt x="8748850" y="1898227"/>
                  <a:pt x="8749587" y="1898080"/>
                  <a:pt x="8750249" y="1897859"/>
                </a:cubicBezTo>
                <a:close/>
                <a:moveTo>
                  <a:pt x="8721241" y="1827990"/>
                </a:moveTo>
                <a:cubicBezTo>
                  <a:pt x="8724186" y="1827107"/>
                  <a:pt x="8725806" y="1823941"/>
                  <a:pt x="8724850" y="1820996"/>
                </a:cubicBezTo>
                <a:lnTo>
                  <a:pt x="8702247" y="1749066"/>
                </a:lnTo>
                <a:cubicBezTo>
                  <a:pt x="8701363" y="1746121"/>
                  <a:pt x="8698197" y="1744502"/>
                  <a:pt x="8695253" y="1745459"/>
                </a:cubicBezTo>
                <a:cubicBezTo>
                  <a:pt x="8692308" y="1746342"/>
                  <a:pt x="8690688" y="1749508"/>
                  <a:pt x="8691645" y="1752453"/>
                </a:cubicBezTo>
                <a:lnTo>
                  <a:pt x="8714247" y="1824383"/>
                </a:lnTo>
                <a:cubicBezTo>
                  <a:pt x="8714983" y="1826739"/>
                  <a:pt x="8717192" y="1828285"/>
                  <a:pt x="8719622" y="1828285"/>
                </a:cubicBezTo>
                <a:cubicBezTo>
                  <a:pt x="8720138" y="1828211"/>
                  <a:pt x="8720726" y="1828138"/>
                  <a:pt x="8721241" y="1827990"/>
                </a:cubicBezTo>
                <a:close/>
                <a:moveTo>
                  <a:pt x="8697977" y="1756208"/>
                </a:moveTo>
                <a:cubicBezTo>
                  <a:pt x="8700995" y="1755619"/>
                  <a:pt x="8702983" y="1752674"/>
                  <a:pt x="8702394" y="1749655"/>
                </a:cubicBezTo>
                <a:lnTo>
                  <a:pt x="8688627" y="1678241"/>
                </a:lnTo>
                <a:cubicBezTo>
                  <a:pt x="8688038" y="1675222"/>
                  <a:pt x="8685093" y="1673234"/>
                  <a:pt x="8682074" y="1673823"/>
                </a:cubicBezTo>
                <a:cubicBezTo>
                  <a:pt x="8679055" y="1674412"/>
                  <a:pt x="8677067" y="1677357"/>
                  <a:pt x="8677657" y="1680376"/>
                </a:cubicBezTo>
                <a:lnTo>
                  <a:pt x="8691424" y="1751790"/>
                </a:lnTo>
                <a:cubicBezTo>
                  <a:pt x="8691939" y="1754441"/>
                  <a:pt x="8694296" y="1756355"/>
                  <a:pt x="8696946" y="1756281"/>
                </a:cubicBezTo>
                <a:cubicBezTo>
                  <a:pt x="8697314" y="1756281"/>
                  <a:pt x="8697682" y="1756281"/>
                  <a:pt x="8697977" y="1756208"/>
                </a:cubicBezTo>
                <a:close/>
                <a:moveTo>
                  <a:pt x="8688774" y="1679271"/>
                </a:moveTo>
                <a:lnTo>
                  <a:pt x="8688479" y="1611980"/>
                </a:lnTo>
                <a:cubicBezTo>
                  <a:pt x="8688479" y="1608888"/>
                  <a:pt x="8685976" y="1606385"/>
                  <a:pt x="8682884" y="1606458"/>
                </a:cubicBezTo>
                <a:cubicBezTo>
                  <a:pt x="8682884" y="1606458"/>
                  <a:pt x="8682884" y="1606458"/>
                  <a:pt x="8682884" y="1606458"/>
                </a:cubicBezTo>
                <a:cubicBezTo>
                  <a:pt x="8679791" y="1606458"/>
                  <a:pt x="8677362" y="1608961"/>
                  <a:pt x="8677362" y="1612054"/>
                </a:cubicBezTo>
                <a:lnTo>
                  <a:pt x="8677657" y="1679345"/>
                </a:lnTo>
                <a:cubicBezTo>
                  <a:pt x="8677657" y="1682437"/>
                  <a:pt x="8680160" y="1684941"/>
                  <a:pt x="8683252" y="1684867"/>
                </a:cubicBezTo>
                <a:cubicBezTo>
                  <a:pt x="8683252" y="1684867"/>
                  <a:pt x="8683252" y="1684867"/>
                  <a:pt x="8683252" y="1684867"/>
                </a:cubicBezTo>
                <a:cubicBezTo>
                  <a:pt x="8686270" y="1684867"/>
                  <a:pt x="8688774" y="1682364"/>
                  <a:pt x="8688774" y="1679271"/>
                </a:cubicBezTo>
                <a:close/>
                <a:moveTo>
                  <a:pt x="8688258" y="1613600"/>
                </a:moveTo>
                <a:lnTo>
                  <a:pt x="8706075" y="1553891"/>
                </a:lnTo>
                <a:cubicBezTo>
                  <a:pt x="8706959" y="1550946"/>
                  <a:pt x="8705266" y="1547854"/>
                  <a:pt x="8702320" y="1546971"/>
                </a:cubicBezTo>
                <a:cubicBezTo>
                  <a:pt x="8699375" y="1546087"/>
                  <a:pt x="8696284" y="1547780"/>
                  <a:pt x="8695400" y="1550725"/>
                </a:cubicBezTo>
                <a:lnTo>
                  <a:pt x="8677583" y="1610434"/>
                </a:lnTo>
                <a:cubicBezTo>
                  <a:pt x="8676700" y="1613379"/>
                  <a:pt x="8678393" y="1616471"/>
                  <a:pt x="8681338" y="1617354"/>
                </a:cubicBezTo>
                <a:cubicBezTo>
                  <a:pt x="8681853" y="1617502"/>
                  <a:pt x="8682443" y="1617575"/>
                  <a:pt x="8682958" y="1617575"/>
                </a:cubicBezTo>
                <a:cubicBezTo>
                  <a:pt x="8685313" y="1617575"/>
                  <a:pt x="8687522" y="1616029"/>
                  <a:pt x="8688258" y="1613600"/>
                </a:cubicBezTo>
                <a:close/>
                <a:moveTo>
                  <a:pt x="8703278" y="1557278"/>
                </a:moveTo>
                <a:lnTo>
                  <a:pt x="8796116" y="1509938"/>
                </a:lnTo>
                <a:cubicBezTo>
                  <a:pt x="8798840" y="1508539"/>
                  <a:pt x="8799945" y="1505153"/>
                  <a:pt x="8798546" y="1502429"/>
                </a:cubicBezTo>
                <a:cubicBezTo>
                  <a:pt x="8797147" y="1499705"/>
                  <a:pt x="8793761" y="1498600"/>
                  <a:pt x="8791037" y="1499999"/>
                </a:cubicBezTo>
                <a:lnTo>
                  <a:pt x="8698197" y="1547339"/>
                </a:lnTo>
                <a:cubicBezTo>
                  <a:pt x="8695473" y="1548738"/>
                  <a:pt x="8694369" y="1552124"/>
                  <a:pt x="8695768" y="1554848"/>
                </a:cubicBezTo>
                <a:cubicBezTo>
                  <a:pt x="8696799" y="1556762"/>
                  <a:pt x="8698713" y="1557940"/>
                  <a:pt x="8700775" y="1557867"/>
                </a:cubicBezTo>
                <a:cubicBezTo>
                  <a:pt x="8701658" y="1557867"/>
                  <a:pt x="8702468" y="1557720"/>
                  <a:pt x="8703278" y="1557278"/>
                </a:cubicBezTo>
                <a:close/>
                <a:moveTo>
                  <a:pt x="8798031" y="1508392"/>
                </a:moveTo>
                <a:lnTo>
                  <a:pt x="8829909" y="1466942"/>
                </a:lnTo>
                <a:cubicBezTo>
                  <a:pt x="8831823" y="1464513"/>
                  <a:pt x="8831308" y="1460979"/>
                  <a:pt x="8828878" y="1459138"/>
                </a:cubicBezTo>
                <a:cubicBezTo>
                  <a:pt x="8826449" y="1457224"/>
                  <a:pt x="8822915" y="1457666"/>
                  <a:pt x="8821075" y="1460169"/>
                </a:cubicBezTo>
                <a:lnTo>
                  <a:pt x="8789196" y="1501619"/>
                </a:lnTo>
                <a:cubicBezTo>
                  <a:pt x="8787282" y="1504048"/>
                  <a:pt x="8787797" y="1507582"/>
                  <a:pt x="8790226" y="1509423"/>
                </a:cubicBezTo>
                <a:cubicBezTo>
                  <a:pt x="8791257" y="1510233"/>
                  <a:pt x="8792435" y="1510601"/>
                  <a:pt x="8793687" y="1510601"/>
                </a:cubicBezTo>
                <a:cubicBezTo>
                  <a:pt x="8795307" y="1510601"/>
                  <a:pt x="8796926" y="1509791"/>
                  <a:pt x="8798031" y="1508392"/>
                </a:cubicBezTo>
                <a:close/>
                <a:moveTo>
                  <a:pt x="8826891" y="1469004"/>
                </a:moveTo>
                <a:lnTo>
                  <a:pt x="8890207" y="1452880"/>
                </a:lnTo>
                <a:cubicBezTo>
                  <a:pt x="8893152" y="1452144"/>
                  <a:pt x="8894993" y="1449125"/>
                  <a:pt x="8894256" y="1446107"/>
                </a:cubicBezTo>
                <a:cubicBezTo>
                  <a:pt x="8893520" y="1443162"/>
                  <a:pt x="8890502" y="1441321"/>
                  <a:pt x="8887483" y="1442058"/>
                </a:cubicBezTo>
                <a:lnTo>
                  <a:pt x="8824167" y="1458181"/>
                </a:lnTo>
                <a:cubicBezTo>
                  <a:pt x="8821222" y="1458917"/>
                  <a:pt x="8819381" y="1461936"/>
                  <a:pt x="8820118" y="1464954"/>
                </a:cubicBezTo>
                <a:cubicBezTo>
                  <a:pt x="8820780" y="1467458"/>
                  <a:pt x="8823063" y="1469151"/>
                  <a:pt x="8825566" y="1469151"/>
                </a:cubicBezTo>
                <a:cubicBezTo>
                  <a:pt x="8825934" y="1469151"/>
                  <a:pt x="8826375" y="1469077"/>
                  <a:pt x="8826891" y="1469004"/>
                </a:cubicBezTo>
                <a:close/>
                <a:moveTo>
                  <a:pt x="8891164" y="1452512"/>
                </a:moveTo>
                <a:lnTo>
                  <a:pt x="8956983" y="1421517"/>
                </a:lnTo>
                <a:cubicBezTo>
                  <a:pt x="8959781" y="1420191"/>
                  <a:pt x="8960959" y="1416878"/>
                  <a:pt x="8959633" y="1414081"/>
                </a:cubicBezTo>
                <a:cubicBezTo>
                  <a:pt x="8958308" y="1411283"/>
                  <a:pt x="8954995" y="1410105"/>
                  <a:pt x="8952197" y="1411430"/>
                </a:cubicBezTo>
                <a:lnTo>
                  <a:pt x="8886378" y="1442426"/>
                </a:lnTo>
                <a:cubicBezTo>
                  <a:pt x="8883581" y="1443751"/>
                  <a:pt x="8882402" y="1447064"/>
                  <a:pt x="8883728" y="1449862"/>
                </a:cubicBezTo>
                <a:cubicBezTo>
                  <a:pt x="8884685" y="1451923"/>
                  <a:pt x="8886747" y="1453101"/>
                  <a:pt x="8888808" y="1453027"/>
                </a:cubicBezTo>
                <a:cubicBezTo>
                  <a:pt x="8889617" y="1453027"/>
                  <a:pt x="8890428" y="1452880"/>
                  <a:pt x="8891164" y="1452512"/>
                </a:cubicBezTo>
                <a:close/>
                <a:moveTo>
                  <a:pt x="8996592" y="1435211"/>
                </a:moveTo>
                <a:cubicBezTo>
                  <a:pt x="8997844" y="1432413"/>
                  <a:pt x="8996592" y="1429100"/>
                  <a:pt x="8993794" y="1427848"/>
                </a:cubicBezTo>
                <a:lnTo>
                  <a:pt x="8956909" y="1411430"/>
                </a:lnTo>
                <a:cubicBezTo>
                  <a:pt x="8954111" y="1410179"/>
                  <a:pt x="8950799" y="1411430"/>
                  <a:pt x="8949547" y="1414228"/>
                </a:cubicBezTo>
                <a:cubicBezTo>
                  <a:pt x="8948296" y="1417026"/>
                  <a:pt x="8949547" y="1420339"/>
                  <a:pt x="8952345" y="1421590"/>
                </a:cubicBezTo>
                <a:lnTo>
                  <a:pt x="8989230" y="1438008"/>
                </a:lnTo>
                <a:cubicBezTo>
                  <a:pt x="8989966" y="1438303"/>
                  <a:pt x="8990776" y="1438524"/>
                  <a:pt x="8991513" y="1438524"/>
                </a:cubicBezTo>
                <a:cubicBezTo>
                  <a:pt x="8993647" y="1438450"/>
                  <a:pt x="8995635" y="1437272"/>
                  <a:pt x="8996592" y="1435211"/>
                </a:cubicBezTo>
                <a:close/>
                <a:moveTo>
                  <a:pt x="8992764" y="1438303"/>
                </a:moveTo>
                <a:lnTo>
                  <a:pt x="9102904" y="1411725"/>
                </a:lnTo>
                <a:cubicBezTo>
                  <a:pt x="9105922" y="1410989"/>
                  <a:pt x="9107763" y="1407970"/>
                  <a:pt x="9107027" y="1405025"/>
                </a:cubicBezTo>
                <a:cubicBezTo>
                  <a:pt x="9106291" y="1402080"/>
                  <a:pt x="9103419" y="1400240"/>
                  <a:pt x="9100328" y="1400902"/>
                </a:cubicBezTo>
                <a:lnTo>
                  <a:pt x="8990187" y="1427480"/>
                </a:lnTo>
                <a:cubicBezTo>
                  <a:pt x="8987168" y="1428216"/>
                  <a:pt x="8985328" y="1431235"/>
                  <a:pt x="8986064" y="1434180"/>
                </a:cubicBezTo>
                <a:cubicBezTo>
                  <a:pt x="8986727" y="1436757"/>
                  <a:pt x="8989009" y="1438450"/>
                  <a:pt x="8991513" y="1438450"/>
                </a:cubicBezTo>
                <a:cubicBezTo>
                  <a:pt x="8991954" y="1438450"/>
                  <a:pt x="8992322" y="1438450"/>
                  <a:pt x="8992764" y="1438303"/>
                </a:cubicBezTo>
                <a:close/>
                <a:moveTo>
                  <a:pt x="9145090" y="1449714"/>
                </a:moveTo>
                <a:cubicBezTo>
                  <a:pt x="9147299" y="1447579"/>
                  <a:pt x="9147226" y="1444045"/>
                  <a:pt x="9145090" y="1441837"/>
                </a:cubicBezTo>
                <a:lnTo>
                  <a:pt x="9105555" y="1402375"/>
                </a:lnTo>
                <a:cubicBezTo>
                  <a:pt x="9103346" y="1400240"/>
                  <a:pt x="9099812" y="1400240"/>
                  <a:pt x="9097677" y="1402375"/>
                </a:cubicBezTo>
                <a:cubicBezTo>
                  <a:pt x="9095468" y="1404510"/>
                  <a:pt x="9095542" y="1408044"/>
                  <a:pt x="9097677" y="1410252"/>
                </a:cubicBezTo>
                <a:lnTo>
                  <a:pt x="9137212" y="1449714"/>
                </a:lnTo>
                <a:cubicBezTo>
                  <a:pt x="9138317" y="1450819"/>
                  <a:pt x="9139716" y="1451334"/>
                  <a:pt x="9141188" y="1451334"/>
                </a:cubicBezTo>
                <a:cubicBezTo>
                  <a:pt x="9142587" y="1451334"/>
                  <a:pt x="9143986" y="1450745"/>
                  <a:pt x="9145090" y="1449714"/>
                </a:cubicBezTo>
                <a:close/>
                <a:moveTo>
                  <a:pt x="9177043" y="1507656"/>
                </a:moveTo>
                <a:cubicBezTo>
                  <a:pt x="9179693" y="1506110"/>
                  <a:pt x="9180576" y="1502723"/>
                  <a:pt x="9179104" y="1499999"/>
                </a:cubicBezTo>
                <a:lnTo>
                  <a:pt x="9145974" y="1442941"/>
                </a:lnTo>
                <a:cubicBezTo>
                  <a:pt x="9144428" y="1440291"/>
                  <a:pt x="9140967" y="1439407"/>
                  <a:pt x="9138317" y="1440953"/>
                </a:cubicBezTo>
                <a:cubicBezTo>
                  <a:pt x="9135666" y="1442499"/>
                  <a:pt x="9134783" y="1445886"/>
                  <a:pt x="9136329" y="1448610"/>
                </a:cubicBezTo>
                <a:lnTo>
                  <a:pt x="9169459" y="1505668"/>
                </a:lnTo>
                <a:cubicBezTo>
                  <a:pt x="9170490" y="1507435"/>
                  <a:pt x="9172404" y="1508466"/>
                  <a:pt x="9174319" y="1508466"/>
                </a:cubicBezTo>
                <a:cubicBezTo>
                  <a:pt x="9175276" y="1508392"/>
                  <a:pt x="9176233" y="1508098"/>
                  <a:pt x="9177043" y="1507656"/>
                </a:cubicBezTo>
                <a:close/>
                <a:moveTo>
                  <a:pt x="9203915" y="1577377"/>
                </a:moveTo>
                <a:cubicBezTo>
                  <a:pt x="9206787" y="1576273"/>
                  <a:pt x="9208185" y="1573033"/>
                  <a:pt x="9207008" y="1570162"/>
                </a:cubicBezTo>
                <a:lnTo>
                  <a:pt x="9179399" y="1500735"/>
                </a:lnTo>
                <a:cubicBezTo>
                  <a:pt x="9178221" y="1497864"/>
                  <a:pt x="9174981" y="1496465"/>
                  <a:pt x="9172183" y="1497643"/>
                </a:cubicBezTo>
                <a:cubicBezTo>
                  <a:pt x="9169313" y="1498747"/>
                  <a:pt x="9167913" y="1501987"/>
                  <a:pt x="9169092" y="1504858"/>
                </a:cubicBezTo>
                <a:lnTo>
                  <a:pt x="9196700" y="1574285"/>
                </a:lnTo>
                <a:cubicBezTo>
                  <a:pt x="9197584" y="1576494"/>
                  <a:pt x="9199719" y="1577819"/>
                  <a:pt x="9201927" y="1577819"/>
                </a:cubicBezTo>
                <a:cubicBezTo>
                  <a:pt x="9202590" y="1577819"/>
                  <a:pt x="9203253" y="1577671"/>
                  <a:pt x="9203915" y="1577377"/>
                </a:cubicBezTo>
                <a:close/>
                <a:moveTo>
                  <a:pt x="9226371" y="1654092"/>
                </a:moveTo>
                <a:cubicBezTo>
                  <a:pt x="9229315" y="1653209"/>
                  <a:pt x="9231009" y="1650117"/>
                  <a:pt x="9230125" y="1647172"/>
                </a:cubicBezTo>
                <a:lnTo>
                  <a:pt x="9207228" y="1570604"/>
                </a:lnTo>
                <a:cubicBezTo>
                  <a:pt x="9206345" y="1567659"/>
                  <a:pt x="9203179" y="1565965"/>
                  <a:pt x="9200308" y="1566849"/>
                </a:cubicBezTo>
                <a:cubicBezTo>
                  <a:pt x="9197363" y="1567732"/>
                  <a:pt x="9195670" y="1570825"/>
                  <a:pt x="9196553" y="1573769"/>
                </a:cubicBezTo>
                <a:lnTo>
                  <a:pt x="9219523" y="1650338"/>
                </a:lnTo>
                <a:cubicBezTo>
                  <a:pt x="9220259" y="1652767"/>
                  <a:pt x="9222468" y="1654313"/>
                  <a:pt x="9224898" y="1654313"/>
                </a:cubicBezTo>
                <a:cubicBezTo>
                  <a:pt x="9225340" y="1654313"/>
                  <a:pt x="9225855" y="1654240"/>
                  <a:pt x="9226371" y="1654092"/>
                </a:cubicBezTo>
                <a:close/>
                <a:moveTo>
                  <a:pt x="9244703" y="1734194"/>
                </a:moveTo>
                <a:cubicBezTo>
                  <a:pt x="9247721" y="1733532"/>
                  <a:pt x="9249561" y="1730513"/>
                  <a:pt x="9248825" y="1727495"/>
                </a:cubicBezTo>
                <a:lnTo>
                  <a:pt x="9230198" y="1647466"/>
                </a:lnTo>
                <a:cubicBezTo>
                  <a:pt x="9229536" y="1644448"/>
                  <a:pt x="9226591" y="1642607"/>
                  <a:pt x="9223499" y="1643343"/>
                </a:cubicBezTo>
                <a:cubicBezTo>
                  <a:pt x="9220480" y="1644006"/>
                  <a:pt x="9218640" y="1647025"/>
                  <a:pt x="9219376" y="1650043"/>
                </a:cubicBezTo>
                <a:lnTo>
                  <a:pt x="9238003" y="1730072"/>
                </a:lnTo>
                <a:cubicBezTo>
                  <a:pt x="9238591" y="1732648"/>
                  <a:pt x="9240874" y="1734415"/>
                  <a:pt x="9243451" y="1734342"/>
                </a:cubicBezTo>
                <a:cubicBezTo>
                  <a:pt x="9243893" y="1734342"/>
                  <a:pt x="9244334" y="1734342"/>
                  <a:pt x="9244703" y="1734194"/>
                </a:cubicBezTo>
                <a:close/>
                <a:moveTo>
                  <a:pt x="9259206" y="1814223"/>
                </a:moveTo>
                <a:cubicBezTo>
                  <a:pt x="9262225" y="1813634"/>
                  <a:pt x="9264212" y="1810763"/>
                  <a:pt x="9263697" y="1807744"/>
                </a:cubicBezTo>
                <a:lnTo>
                  <a:pt x="9248973" y="1727789"/>
                </a:lnTo>
                <a:cubicBezTo>
                  <a:pt x="9248384" y="1724771"/>
                  <a:pt x="9245439" y="1722709"/>
                  <a:pt x="9242494" y="1723298"/>
                </a:cubicBezTo>
                <a:cubicBezTo>
                  <a:pt x="9239475" y="1723887"/>
                  <a:pt x="9237487" y="1726758"/>
                  <a:pt x="9238003" y="1729777"/>
                </a:cubicBezTo>
                <a:lnTo>
                  <a:pt x="9252727" y="1809732"/>
                </a:lnTo>
                <a:cubicBezTo>
                  <a:pt x="9253242" y="1812456"/>
                  <a:pt x="9255599" y="1814296"/>
                  <a:pt x="9258249" y="1814296"/>
                </a:cubicBezTo>
                <a:cubicBezTo>
                  <a:pt x="9258544" y="1814296"/>
                  <a:pt x="9258838" y="1814296"/>
                  <a:pt x="9259206" y="1814223"/>
                </a:cubicBezTo>
                <a:close/>
                <a:moveTo>
                  <a:pt x="9270324" y="1890423"/>
                </a:moveTo>
                <a:cubicBezTo>
                  <a:pt x="9273342" y="1889981"/>
                  <a:pt x="9275477" y="1887110"/>
                  <a:pt x="9275036" y="1884091"/>
                </a:cubicBezTo>
                <a:lnTo>
                  <a:pt x="9263771" y="1807891"/>
                </a:lnTo>
                <a:cubicBezTo>
                  <a:pt x="9263329" y="1804799"/>
                  <a:pt x="9260458" y="1802738"/>
                  <a:pt x="9257439" y="1803179"/>
                </a:cubicBezTo>
                <a:cubicBezTo>
                  <a:pt x="9254421" y="1803621"/>
                  <a:pt x="9252285" y="1806492"/>
                  <a:pt x="9252727" y="1809511"/>
                </a:cubicBezTo>
                <a:lnTo>
                  <a:pt x="9263992" y="1885711"/>
                </a:lnTo>
                <a:cubicBezTo>
                  <a:pt x="9264433" y="1888509"/>
                  <a:pt x="9266790" y="1890496"/>
                  <a:pt x="9269514" y="1890496"/>
                </a:cubicBezTo>
                <a:cubicBezTo>
                  <a:pt x="9269808" y="1890496"/>
                  <a:pt x="9270029" y="1890496"/>
                  <a:pt x="9270324" y="1890423"/>
                </a:cubicBezTo>
                <a:close/>
                <a:moveTo>
                  <a:pt x="9278422" y="1959187"/>
                </a:moveTo>
                <a:cubicBezTo>
                  <a:pt x="9281514" y="1958819"/>
                  <a:pt x="9283649" y="1956021"/>
                  <a:pt x="9283281" y="1953002"/>
                </a:cubicBezTo>
                <a:lnTo>
                  <a:pt x="9275036" y="1884312"/>
                </a:lnTo>
                <a:cubicBezTo>
                  <a:pt x="9274667" y="1881220"/>
                  <a:pt x="9271575" y="1879085"/>
                  <a:pt x="9268851" y="1879453"/>
                </a:cubicBezTo>
                <a:cubicBezTo>
                  <a:pt x="9265759" y="1879821"/>
                  <a:pt x="9263624" y="1882619"/>
                  <a:pt x="9263992" y="1885637"/>
                </a:cubicBezTo>
                <a:lnTo>
                  <a:pt x="9272238" y="1954328"/>
                </a:lnTo>
                <a:cubicBezTo>
                  <a:pt x="9272605" y="1957199"/>
                  <a:pt x="9275036" y="1959260"/>
                  <a:pt x="9277833" y="1959260"/>
                </a:cubicBezTo>
                <a:cubicBezTo>
                  <a:pt x="9277980" y="1959187"/>
                  <a:pt x="9278201" y="1959187"/>
                  <a:pt x="9278422" y="1959187"/>
                </a:cubicBezTo>
                <a:close/>
                <a:moveTo>
                  <a:pt x="9280851" y="2022871"/>
                </a:moveTo>
                <a:cubicBezTo>
                  <a:pt x="9283944" y="2022724"/>
                  <a:pt x="9286299" y="2020147"/>
                  <a:pt x="9286153" y="2017055"/>
                </a:cubicBezTo>
                <a:lnTo>
                  <a:pt x="9283281" y="1953371"/>
                </a:lnTo>
                <a:cubicBezTo>
                  <a:pt x="9283134" y="1950278"/>
                  <a:pt x="9280631" y="1947849"/>
                  <a:pt x="9277465" y="1948070"/>
                </a:cubicBezTo>
                <a:cubicBezTo>
                  <a:pt x="9274372" y="1948217"/>
                  <a:pt x="9272017" y="1950794"/>
                  <a:pt x="9272164" y="1953886"/>
                </a:cubicBezTo>
                <a:lnTo>
                  <a:pt x="9275036" y="2017570"/>
                </a:lnTo>
                <a:cubicBezTo>
                  <a:pt x="9275183" y="2020589"/>
                  <a:pt x="9277686" y="2022945"/>
                  <a:pt x="9280631" y="2022871"/>
                </a:cubicBezTo>
                <a:cubicBezTo>
                  <a:pt x="9280705" y="2022871"/>
                  <a:pt x="9280777" y="2022871"/>
                  <a:pt x="9280851" y="2022871"/>
                </a:cubicBezTo>
                <a:close/>
                <a:moveTo>
                  <a:pt x="9281293" y="2078898"/>
                </a:moveTo>
                <a:lnTo>
                  <a:pt x="9286153" y="2017791"/>
                </a:lnTo>
                <a:cubicBezTo>
                  <a:pt x="9286373" y="2014699"/>
                  <a:pt x="9284091" y="2012048"/>
                  <a:pt x="9281072" y="2011828"/>
                </a:cubicBezTo>
                <a:cubicBezTo>
                  <a:pt x="9278053" y="2011680"/>
                  <a:pt x="9275329" y="2013889"/>
                  <a:pt x="9275109" y="2016981"/>
                </a:cubicBezTo>
                <a:lnTo>
                  <a:pt x="9270250" y="2078088"/>
                </a:lnTo>
                <a:cubicBezTo>
                  <a:pt x="9270029" y="2081180"/>
                  <a:pt x="9272311" y="2083831"/>
                  <a:pt x="9275329" y="2084052"/>
                </a:cubicBezTo>
                <a:cubicBezTo>
                  <a:pt x="9275477" y="2084052"/>
                  <a:pt x="9275624" y="2084052"/>
                  <a:pt x="9275845" y="2084052"/>
                </a:cubicBezTo>
                <a:cubicBezTo>
                  <a:pt x="9278643" y="2084052"/>
                  <a:pt x="9281072" y="2081843"/>
                  <a:pt x="9281293" y="2078898"/>
                </a:cubicBezTo>
                <a:close/>
                <a:moveTo>
                  <a:pt x="9263550" y="2141183"/>
                </a:moveTo>
                <a:lnTo>
                  <a:pt x="9281146" y="2080002"/>
                </a:lnTo>
                <a:cubicBezTo>
                  <a:pt x="9282029" y="2077058"/>
                  <a:pt x="9280262" y="2073966"/>
                  <a:pt x="9277317" y="2073082"/>
                </a:cubicBezTo>
                <a:cubicBezTo>
                  <a:pt x="9274372" y="2072272"/>
                  <a:pt x="9271281" y="2073966"/>
                  <a:pt x="9270397" y="2076910"/>
                </a:cubicBezTo>
                <a:lnTo>
                  <a:pt x="9252801" y="2138091"/>
                </a:lnTo>
                <a:cubicBezTo>
                  <a:pt x="9251918" y="2141036"/>
                  <a:pt x="9253685" y="2144129"/>
                  <a:pt x="9256630" y="2145012"/>
                </a:cubicBezTo>
                <a:cubicBezTo>
                  <a:pt x="9257145" y="2145159"/>
                  <a:pt x="9257661" y="2145233"/>
                  <a:pt x="9258176" y="2145233"/>
                </a:cubicBezTo>
                <a:cubicBezTo>
                  <a:pt x="9260605" y="2145233"/>
                  <a:pt x="9262814" y="2143613"/>
                  <a:pt x="9263550" y="2141183"/>
                </a:cubicBezTo>
                <a:close/>
                <a:moveTo>
                  <a:pt x="9227695" y="2206046"/>
                </a:moveTo>
                <a:lnTo>
                  <a:pt x="9263035" y="2142361"/>
                </a:lnTo>
                <a:cubicBezTo>
                  <a:pt x="9264507" y="2139637"/>
                  <a:pt x="9263550" y="2136251"/>
                  <a:pt x="9260900" y="2134778"/>
                </a:cubicBezTo>
                <a:cubicBezTo>
                  <a:pt x="9258176" y="2133306"/>
                  <a:pt x="9254789" y="2134263"/>
                  <a:pt x="9253316" y="2136913"/>
                </a:cubicBezTo>
                <a:lnTo>
                  <a:pt x="9217978" y="2200597"/>
                </a:lnTo>
                <a:cubicBezTo>
                  <a:pt x="9216505" y="2203321"/>
                  <a:pt x="9217462" y="2206708"/>
                  <a:pt x="9220112" y="2208181"/>
                </a:cubicBezTo>
                <a:cubicBezTo>
                  <a:pt x="9220995" y="2208696"/>
                  <a:pt x="9221953" y="2208917"/>
                  <a:pt x="9222836" y="2208843"/>
                </a:cubicBezTo>
                <a:cubicBezTo>
                  <a:pt x="9224824" y="2208917"/>
                  <a:pt x="9226665" y="2207886"/>
                  <a:pt x="9227695" y="2206046"/>
                </a:cubicBezTo>
                <a:close/>
                <a:moveTo>
                  <a:pt x="9181019" y="2274000"/>
                </a:moveTo>
                <a:lnTo>
                  <a:pt x="9227401" y="2206561"/>
                </a:lnTo>
                <a:cubicBezTo>
                  <a:pt x="9229168" y="2204058"/>
                  <a:pt x="9228505" y="2200524"/>
                  <a:pt x="9225929" y="2198830"/>
                </a:cubicBezTo>
                <a:cubicBezTo>
                  <a:pt x="9223426" y="2197137"/>
                  <a:pt x="9219966" y="2197726"/>
                  <a:pt x="9218198" y="2200303"/>
                </a:cubicBezTo>
                <a:lnTo>
                  <a:pt x="9171816" y="2267742"/>
                </a:lnTo>
                <a:cubicBezTo>
                  <a:pt x="9170049" y="2270245"/>
                  <a:pt x="9170711" y="2273779"/>
                  <a:pt x="9173288" y="2275472"/>
                </a:cubicBezTo>
                <a:cubicBezTo>
                  <a:pt x="9174245" y="2276135"/>
                  <a:pt x="9175349" y="2276429"/>
                  <a:pt x="9176454" y="2276429"/>
                </a:cubicBezTo>
                <a:cubicBezTo>
                  <a:pt x="9178221" y="2276356"/>
                  <a:pt x="9179988" y="2275546"/>
                  <a:pt x="9181019" y="2274000"/>
                </a:cubicBezTo>
                <a:close/>
                <a:moveTo>
                  <a:pt x="9130292" y="2346445"/>
                </a:moveTo>
                <a:lnTo>
                  <a:pt x="9181019" y="2274000"/>
                </a:lnTo>
                <a:cubicBezTo>
                  <a:pt x="9182785" y="2271497"/>
                  <a:pt x="9182197" y="2268036"/>
                  <a:pt x="9179619" y="2266269"/>
                </a:cubicBezTo>
                <a:cubicBezTo>
                  <a:pt x="9177116" y="2264502"/>
                  <a:pt x="9173656" y="2265091"/>
                  <a:pt x="9171889" y="2267668"/>
                </a:cubicBezTo>
                <a:lnTo>
                  <a:pt x="9121163" y="2340113"/>
                </a:lnTo>
                <a:cubicBezTo>
                  <a:pt x="9119396" y="2342617"/>
                  <a:pt x="9119985" y="2346077"/>
                  <a:pt x="9122488" y="2347844"/>
                </a:cubicBezTo>
                <a:cubicBezTo>
                  <a:pt x="9123445" y="2348506"/>
                  <a:pt x="9124623" y="2348875"/>
                  <a:pt x="9125727" y="2348875"/>
                </a:cubicBezTo>
                <a:cubicBezTo>
                  <a:pt x="9127494" y="2348801"/>
                  <a:pt x="9129188" y="2347991"/>
                  <a:pt x="9130292" y="2346445"/>
                </a:cubicBezTo>
                <a:close/>
                <a:moveTo>
                  <a:pt x="9079934" y="2423749"/>
                </a:moveTo>
                <a:lnTo>
                  <a:pt x="9130366" y="2346224"/>
                </a:lnTo>
                <a:cubicBezTo>
                  <a:pt x="9132059" y="2343647"/>
                  <a:pt x="9131323" y="2340187"/>
                  <a:pt x="9128746" y="2338494"/>
                </a:cubicBezTo>
                <a:cubicBezTo>
                  <a:pt x="9126169" y="2336800"/>
                  <a:pt x="9122709" y="2337537"/>
                  <a:pt x="9121015" y="2340113"/>
                </a:cubicBezTo>
                <a:lnTo>
                  <a:pt x="9070584" y="2417639"/>
                </a:lnTo>
                <a:cubicBezTo>
                  <a:pt x="9068891" y="2420215"/>
                  <a:pt x="9069627" y="2423676"/>
                  <a:pt x="9072203" y="2425369"/>
                </a:cubicBezTo>
                <a:cubicBezTo>
                  <a:pt x="9073160" y="2425958"/>
                  <a:pt x="9074191" y="2426252"/>
                  <a:pt x="9075296" y="2426252"/>
                </a:cubicBezTo>
                <a:cubicBezTo>
                  <a:pt x="9077136" y="2426326"/>
                  <a:pt x="9078903" y="2425443"/>
                  <a:pt x="9079934" y="2423749"/>
                </a:cubicBezTo>
                <a:close/>
                <a:moveTo>
                  <a:pt x="9034435" y="2506134"/>
                </a:moveTo>
                <a:lnTo>
                  <a:pt x="9080154" y="2423455"/>
                </a:lnTo>
                <a:cubicBezTo>
                  <a:pt x="9081627" y="2420731"/>
                  <a:pt x="9080670" y="2417344"/>
                  <a:pt x="9077946" y="2415872"/>
                </a:cubicBezTo>
                <a:cubicBezTo>
                  <a:pt x="9075222" y="2414399"/>
                  <a:pt x="9071835" y="2415356"/>
                  <a:pt x="9070363" y="2418080"/>
                </a:cubicBezTo>
                <a:lnTo>
                  <a:pt x="9024643" y="2500759"/>
                </a:lnTo>
                <a:cubicBezTo>
                  <a:pt x="9023170" y="2503483"/>
                  <a:pt x="9024127" y="2506870"/>
                  <a:pt x="9026851" y="2508342"/>
                </a:cubicBezTo>
                <a:cubicBezTo>
                  <a:pt x="9027735" y="2508858"/>
                  <a:pt x="9028692" y="2509079"/>
                  <a:pt x="9029575" y="2509005"/>
                </a:cubicBezTo>
                <a:cubicBezTo>
                  <a:pt x="9031489" y="2509005"/>
                  <a:pt x="9033404" y="2507901"/>
                  <a:pt x="9034435" y="2506134"/>
                </a:cubicBezTo>
                <a:close/>
                <a:moveTo>
                  <a:pt x="8993427" y="2588444"/>
                </a:moveTo>
                <a:lnTo>
                  <a:pt x="9034508" y="2505913"/>
                </a:lnTo>
                <a:cubicBezTo>
                  <a:pt x="9035908" y="2503115"/>
                  <a:pt x="9034729" y="2499802"/>
                  <a:pt x="9032005" y="2498403"/>
                </a:cubicBezTo>
                <a:cubicBezTo>
                  <a:pt x="9029208" y="2497078"/>
                  <a:pt x="9025894" y="2498109"/>
                  <a:pt x="9024496" y="2500906"/>
                </a:cubicBezTo>
                <a:lnTo>
                  <a:pt x="8983414" y="2583438"/>
                </a:lnTo>
                <a:cubicBezTo>
                  <a:pt x="8982015" y="2586236"/>
                  <a:pt x="8983193" y="2589549"/>
                  <a:pt x="8985917" y="2590948"/>
                </a:cubicBezTo>
                <a:cubicBezTo>
                  <a:pt x="8986727" y="2591316"/>
                  <a:pt x="8987610" y="2591537"/>
                  <a:pt x="8988420" y="2591537"/>
                </a:cubicBezTo>
                <a:cubicBezTo>
                  <a:pt x="8990482" y="2591537"/>
                  <a:pt x="8992396" y="2590359"/>
                  <a:pt x="8993427" y="2588444"/>
                </a:cubicBezTo>
                <a:close/>
                <a:moveTo>
                  <a:pt x="8956763" y="2665602"/>
                </a:moveTo>
                <a:lnTo>
                  <a:pt x="8993427" y="2588371"/>
                </a:lnTo>
                <a:cubicBezTo>
                  <a:pt x="8994752" y="2585573"/>
                  <a:pt x="8993574" y="2582260"/>
                  <a:pt x="8990776" y="2580935"/>
                </a:cubicBezTo>
                <a:cubicBezTo>
                  <a:pt x="8987979" y="2579610"/>
                  <a:pt x="8984665" y="2580788"/>
                  <a:pt x="8983340" y="2583585"/>
                </a:cubicBezTo>
                <a:lnTo>
                  <a:pt x="8946675" y="2660816"/>
                </a:lnTo>
                <a:cubicBezTo>
                  <a:pt x="8945351" y="2663614"/>
                  <a:pt x="8946529" y="2666927"/>
                  <a:pt x="8949327" y="2668252"/>
                </a:cubicBezTo>
                <a:cubicBezTo>
                  <a:pt x="8950136" y="2668620"/>
                  <a:pt x="8950946" y="2668767"/>
                  <a:pt x="8951756" y="2668767"/>
                </a:cubicBezTo>
                <a:cubicBezTo>
                  <a:pt x="8953818" y="2668767"/>
                  <a:pt x="8955805" y="2667589"/>
                  <a:pt x="8956763" y="2665602"/>
                </a:cubicBezTo>
                <a:close/>
                <a:moveTo>
                  <a:pt x="8920540" y="2732230"/>
                </a:moveTo>
                <a:lnTo>
                  <a:pt x="8956615" y="2665896"/>
                </a:lnTo>
                <a:cubicBezTo>
                  <a:pt x="8958087" y="2663172"/>
                  <a:pt x="8957056" y="2659785"/>
                  <a:pt x="8954406" y="2658313"/>
                </a:cubicBezTo>
                <a:cubicBezTo>
                  <a:pt x="8951682" y="2656840"/>
                  <a:pt x="8948296" y="2657797"/>
                  <a:pt x="8946823" y="2660521"/>
                </a:cubicBezTo>
                <a:lnTo>
                  <a:pt x="8910748" y="2726856"/>
                </a:lnTo>
                <a:cubicBezTo>
                  <a:pt x="8909275" y="2729580"/>
                  <a:pt x="8910306" y="2732967"/>
                  <a:pt x="8912956" y="2734439"/>
                </a:cubicBezTo>
                <a:cubicBezTo>
                  <a:pt x="8913840" y="2734881"/>
                  <a:pt x="8914723" y="2735102"/>
                  <a:pt x="8915680" y="2735102"/>
                </a:cubicBezTo>
                <a:cubicBezTo>
                  <a:pt x="8917595" y="2735102"/>
                  <a:pt x="8919509" y="2734071"/>
                  <a:pt x="8920540" y="2732230"/>
                </a:cubicBezTo>
                <a:close/>
                <a:moveTo>
                  <a:pt x="8880709" y="2782957"/>
                </a:moveTo>
                <a:lnTo>
                  <a:pt x="8920024" y="2732967"/>
                </a:lnTo>
                <a:cubicBezTo>
                  <a:pt x="8921938" y="2730537"/>
                  <a:pt x="8921497" y="2727077"/>
                  <a:pt x="8919067" y="2725163"/>
                </a:cubicBezTo>
                <a:cubicBezTo>
                  <a:pt x="8916637" y="2723249"/>
                  <a:pt x="8913177" y="2723690"/>
                  <a:pt x="8911263" y="2726120"/>
                </a:cubicBezTo>
                <a:lnTo>
                  <a:pt x="8871949" y="2776110"/>
                </a:lnTo>
                <a:cubicBezTo>
                  <a:pt x="8870034" y="2778539"/>
                  <a:pt x="8870476" y="2782000"/>
                  <a:pt x="8872906" y="2783914"/>
                </a:cubicBezTo>
                <a:cubicBezTo>
                  <a:pt x="8873937" y="2784724"/>
                  <a:pt x="8875188" y="2785092"/>
                  <a:pt x="8876366" y="2785092"/>
                </a:cubicBezTo>
                <a:cubicBezTo>
                  <a:pt x="8877985" y="2785092"/>
                  <a:pt x="8879605" y="2784356"/>
                  <a:pt x="8880709" y="2782957"/>
                </a:cubicBezTo>
                <a:close/>
                <a:moveTo>
                  <a:pt x="8834916" y="2831769"/>
                </a:moveTo>
                <a:lnTo>
                  <a:pt x="8880342" y="2783399"/>
                </a:lnTo>
                <a:cubicBezTo>
                  <a:pt x="8882476" y="2781116"/>
                  <a:pt x="8882329" y="2777656"/>
                  <a:pt x="8880121" y="2775521"/>
                </a:cubicBezTo>
                <a:cubicBezTo>
                  <a:pt x="8877912" y="2773459"/>
                  <a:pt x="8874378" y="2773533"/>
                  <a:pt x="8872242" y="2775742"/>
                </a:cubicBezTo>
                <a:lnTo>
                  <a:pt x="8826818" y="2824112"/>
                </a:lnTo>
                <a:cubicBezTo>
                  <a:pt x="8824682" y="2826395"/>
                  <a:pt x="8824830" y="2829855"/>
                  <a:pt x="8827038" y="2831990"/>
                </a:cubicBezTo>
                <a:cubicBezTo>
                  <a:pt x="8828142" y="2833021"/>
                  <a:pt x="8829542" y="2833536"/>
                  <a:pt x="8830866" y="2833462"/>
                </a:cubicBezTo>
                <a:cubicBezTo>
                  <a:pt x="8832413" y="2833462"/>
                  <a:pt x="8833885" y="2832873"/>
                  <a:pt x="8834916" y="2831769"/>
                </a:cubicBezTo>
                <a:close/>
                <a:moveTo>
                  <a:pt x="8780803" y="2892803"/>
                </a:moveTo>
                <a:lnTo>
                  <a:pt x="8835063" y="2831622"/>
                </a:lnTo>
                <a:cubicBezTo>
                  <a:pt x="8837125" y="2829339"/>
                  <a:pt x="8836904" y="2825806"/>
                  <a:pt x="8834621" y="2823744"/>
                </a:cubicBezTo>
                <a:cubicBezTo>
                  <a:pt x="8832339" y="2821683"/>
                  <a:pt x="8828805" y="2821904"/>
                  <a:pt x="8826744" y="2824186"/>
                </a:cubicBezTo>
                <a:lnTo>
                  <a:pt x="8772484" y="2885367"/>
                </a:lnTo>
                <a:cubicBezTo>
                  <a:pt x="8770422" y="2887649"/>
                  <a:pt x="8770643" y="2891183"/>
                  <a:pt x="8772925" y="2893245"/>
                </a:cubicBezTo>
                <a:cubicBezTo>
                  <a:pt x="8774029" y="2894201"/>
                  <a:pt x="8775355" y="2894643"/>
                  <a:pt x="8776680" y="2894643"/>
                </a:cubicBezTo>
                <a:cubicBezTo>
                  <a:pt x="8778153" y="2894643"/>
                  <a:pt x="8779698" y="2894054"/>
                  <a:pt x="8780803" y="2892803"/>
                </a:cubicBezTo>
                <a:close/>
                <a:moveTo>
                  <a:pt x="8715205" y="2982034"/>
                </a:moveTo>
                <a:lnTo>
                  <a:pt x="8781097" y="2892361"/>
                </a:lnTo>
                <a:cubicBezTo>
                  <a:pt x="8782937" y="2889858"/>
                  <a:pt x="8782423" y="2886397"/>
                  <a:pt x="8779920" y="2884557"/>
                </a:cubicBezTo>
                <a:cubicBezTo>
                  <a:pt x="8777489" y="2882716"/>
                  <a:pt x="8773956" y="2883232"/>
                  <a:pt x="8772115" y="2885735"/>
                </a:cubicBezTo>
                <a:lnTo>
                  <a:pt x="8706223" y="2975408"/>
                </a:lnTo>
                <a:cubicBezTo>
                  <a:pt x="8704382" y="2977911"/>
                  <a:pt x="8704897" y="2981371"/>
                  <a:pt x="8707400" y="2983212"/>
                </a:cubicBezTo>
                <a:cubicBezTo>
                  <a:pt x="8708431" y="2983948"/>
                  <a:pt x="8709609" y="2984316"/>
                  <a:pt x="8710714" y="2984316"/>
                </a:cubicBezTo>
                <a:cubicBezTo>
                  <a:pt x="8712480" y="2984316"/>
                  <a:pt x="8714100" y="2983506"/>
                  <a:pt x="8715205" y="2982034"/>
                </a:cubicBezTo>
                <a:close/>
                <a:moveTo>
                  <a:pt x="8635471" y="3114998"/>
                </a:moveTo>
                <a:lnTo>
                  <a:pt x="8715499" y="2981592"/>
                </a:lnTo>
                <a:cubicBezTo>
                  <a:pt x="8717045" y="2978942"/>
                  <a:pt x="8716235" y="2975555"/>
                  <a:pt x="8713585" y="2973935"/>
                </a:cubicBezTo>
                <a:cubicBezTo>
                  <a:pt x="8710935" y="2972389"/>
                  <a:pt x="8707547" y="2973199"/>
                  <a:pt x="8705928" y="2975850"/>
                </a:cubicBezTo>
                <a:lnTo>
                  <a:pt x="8625900" y="3109255"/>
                </a:lnTo>
                <a:cubicBezTo>
                  <a:pt x="8624354" y="3111905"/>
                  <a:pt x="8625163" y="3115292"/>
                  <a:pt x="8627814" y="3116912"/>
                </a:cubicBezTo>
                <a:cubicBezTo>
                  <a:pt x="8628697" y="3117427"/>
                  <a:pt x="8629728" y="3117722"/>
                  <a:pt x="8630759" y="3117722"/>
                </a:cubicBezTo>
                <a:cubicBezTo>
                  <a:pt x="8632599" y="3117722"/>
                  <a:pt x="8634440" y="3116764"/>
                  <a:pt x="8635471" y="3114998"/>
                </a:cubicBezTo>
                <a:close/>
                <a:moveTo>
                  <a:pt x="8546460" y="3275864"/>
                </a:moveTo>
                <a:lnTo>
                  <a:pt x="8635617" y="3114777"/>
                </a:lnTo>
                <a:cubicBezTo>
                  <a:pt x="8637090" y="3112053"/>
                  <a:pt x="8636133" y="3108666"/>
                  <a:pt x="8633409" y="3107194"/>
                </a:cubicBezTo>
                <a:cubicBezTo>
                  <a:pt x="8630759" y="3105721"/>
                  <a:pt x="8627299" y="3106678"/>
                  <a:pt x="8625826" y="3109402"/>
                </a:cubicBezTo>
                <a:lnTo>
                  <a:pt x="8536742" y="3270490"/>
                </a:lnTo>
                <a:cubicBezTo>
                  <a:pt x="8535270" y="3273214"/>
                  <a:pt x="8536226" y="3276600"/>
                  <a:pt x="8538951" y="3278073"/>
                </a:cubicBezTo>
                <a:cubicBezTo>
                  <a:pt x="8539834" y="3278588"/>
                  <a:pt x="8540718" y="3278809"/>
                  <a:pt x="8541675" y="3278735"/>
                </a:cubicBezTo>
                <a:cubicBezTo>
                  <a:pt x="8543516" y="3278735"/>
                  <a:pt x="8545429" y="3277705"/>
                  <a:pt x="8546460" y="3275864"/>
                </a:cubicBezTo>
                <a:close/>
                <a:moveTo>
                  <a:pt x="8453032" y="3449026"/>
                </a:moveTo>
                <a:lnTo>
                  <a:pt x="8546460" y="3275791"/>
                </a:lnTo>
                <a:cubicBezTo>
                  <a:pt x="8547933" y="3273067"/>
                  <a:pt x="8546902" y="3269680"/>
                  <a:pt x="8544178" y="3268207"/>
                </a:cubicBezTo>
                <a:cubicBezTo>
                  <a:pt x="8541528" y="3266735"/>
                  <a:pt x="8538067" y="3267766"/>
                  <a:pt x="8536595" y="3270490"/>
                </a:cubicBezTo>
                <a:lnTo>
                  <a:pt x="8443167" y="3443725"/>
                </a:lnTo>
                <a:cubicBezTo>
                  <a:pt x="8441694" y="3446449"/>
                  <a:pt x="8442725" y="3449836"/>
                  <a:pt x="8445449" y="3451308"/>
                </a:cubicBezTo>
                <a:cubicBezTo>
                  <a:pt x="8446332" y="3451750"/>
                  <a:pt x="8447216" y="3451971"/>
                  <a:pt x="8448099" y="3451971"/>
                </a:cubicBezTo>
                <a:cubicBezTo>
                  <a:pt x="8450161" y="3451971"/>
                  <a:pt x="8452075" y="3450867"/>
                  <a:pt x="8453032" y="3449026"/>
                </a:cubicBezTo>
                <a:close/>
                <a:moveTo>
                  <a:pt x="8359899" y="3623734"/>
                </a:moveTo>
                <a:lnTo>
                  <a:pt x="8453032" y="3449026"/>
                </a:lnTo>
                <a:cubicBezTo>
                  <a:pt x="8454505" y="3446302"/>
                  <a:pt x="8453474" y="3442915"/>
                  <a:pt x="8450750" y="3441516"/>
                </a:cubicBezTo>
                <a:cubicBezTo>
                  <a:pt x="8448026" y="3440044"/>
                  <a:pt x="8444639" y="3441075"/>
                  <a:pt x="8443241" y="3443799"/>
                </a:cubicBezTo>
                <a:lnTo>
                  <a:pt x="8350108" y="3618506"/>
                </a:lnTo>
                <a:cubicBezTo>
                  <a:pt x="8348635" y="3621230"/>
                  <a:pt x="8349665" y="3624617"/>
                  <a:pt x="8352389" y="3626016"/>
                </a:cubicBezTo>
                <a:cubicBezTo>
                  <a:pt x="8353273" y="3626458"/>
                  <a:pt x="8354156" y="3626679"/>
                  <a:pt x="8355040" y="3626679"/>
                </a:cubicBezTo>
                <a:cubicBezTo>
                  <a:pt x="8357028" y="3626679"/>
                  <a:pt x="8358942" y="3625648"/>
                  <a:pt x="8359899" y="3623734"/>
                </a:cubicBezTo>
                <a:close/>
                <a:moveTo>
                  <a:pt x="8271330" y="3789975"/>
                </a:moveTo>
                <a:lnTo>
                  <a:pt x="8359899" y="3623807"/>
                </a:lnTo>
                <a:cubicBezTo>
                  <a:pt x="8361371" y="3621083"/>
                  <a:pt x="8360341" y="3617697"/>
                  <a:pt x="8357617" y="3616298"/>
                </a:cubicBezTo>
                <a:cubicBezTo>
                  <a:pt x="8354893" y="3614825"/>
                  <a:pt x="8351506" y="3615856"/>
                  <a:pt x="8350108" y="3618580"/>
                </a:cubicBezTo>
                <a:lnTo>
                  <a:pt x="8261539" y="3784748"/>
                </a:lnTo>
                <a:cubicBezTo>
                  <a:pt x="8260067" y="3787472"/>
                  <a:pt x="8261097" y="3790859"/>
                  <a:pt x="8263821" y="3792257"/>
                </a:cubicBezTo>
                <a:cubicBezTo>
                  <a:pt x="8264705" y="3792699"/>
                  <a:pt x="8265588" y="3792920"/>
                  <a:pt x="8266472" y="3792920"/>
                </a:cubicBezTo>
                <a:cubicBezTo>
                  <a:pt x="8268459" y="3792846"/>
                  <a:pt x="8270373" y="3791816"/>
                  <a:pt x="8271330" y="3789975"/>
                </a:cubicBezTo>
                <a:close/>
                <a:moveTo>
                  <a:pt x="8187032" y="3942228"/>
                </a:moveTo>
                <a:lnTo>
                  <a:pt x="8271257" y="3790048"/>
                </a:lnTo>
                <a:cubicBezTo>
                  <a:pt x="8272730" y="3787324"/>
                  <a:pt x="8271772" y="3783938"/>
                  <a:pt x="8269048" y="3782465"/>
                </a:cubicBezTo>
                <a:cubicBezTo>
                  <a:pt x="8266398" y="3780993"/>
                  <a:pt x="8262937" y="3781950"/>
                  <a:pt x="8261465" y="3784674"/>
                </a:cubicBezTo>
                <a:lnTo>
                  <a:pt x="8177241" y="3936853"/>
                </a:lnTo>
                <a:cubicBezTo>
                  <a:pt x="8175768" y="3939577"/>
                  <a:pt x="8176725" y="3942964"/>
                  <a:pt x="8179449" y="3944436"/>
                </a:cubicBezTo>
                <a:cubicBezTo>
                  <a:pt x="8180332" y="3944952"/>
                  <a:pt x="8181216" y="3945173"/>
                  <a:pt x="8182173" y="3945099"/>
                </a:cubicBezTo>
                <a:cubicBezTo>
                  <a:pt x="8184161" y="3945099"/>
                  <a:pt x="8186075" y="3944068"/>
                  <a:pt x="8187032" y="3942228"/>
                </a:cubicBezTo>
                <a:close/>
                <a:moveTo>
                  <a:pt x="8106783" y="4075338"/>
                </a:moveTo>
                <a:lnTo>
                  <a:pt x="8186958" y="3942449"/>
                </a:lnTo>
                <a:cubicBezTo>
                  <a:pt x="8188578" y="3939798"/>
                  <a:pt x="8187694" y="3936411"/>
                  <a:pt x="8185044" y="3934792"/>
                </a:cubicBezTo>
                <a:cubicBezTo>
                  <a:pt x="8182394" y="3933172"/>
                  <a:pt x="8179007" y="3934055"/>
                  <a:pt x="8177387" y="3936706"/>
                </a:cubicBezTo>
                <a:lnTo>
                  <a:pt x="8097212" y="4069596"/>
                </a:lnTo>
                <a:cubicBezTo>
                  <a:pt x="8095592" y="4072246"/>
                  <a:pt x="8096475" y="4075633"/>
                  <a:pt x="8099126" y="4077253"/>
                </a:cubicBezTo>
                <a:cubicBezTo>
                  <a:pt x="8100009" y="4077842"/>
                  <a:pt x="8101040" y="4078062"/>
                  <a:pt x="8102071" y="4078062"/>
                </a:cubicBezTo>
                <a:cubicBezTo>
                  <a:pt x="8103911" y="4077989"/>
                  <a:pt x="8105752" y="4077032"/>
                  <a:pt x="8106783" y="4075338"/>
                </a:cubicBezTo>
                <a:close/>
                <a:moveTo>
                  <a:pt x="8030288" y="4184006"/>
                </a:moveTo>
                <a:lnTo>
                  <a:pt x="8106562" y="4075633"/>
                </a:lnTo>
                <a:cubicBezTo>
                  <a:pt x="8108328" y="4073130"/>
                  <a:pt x="8107740" y="4069670"/>
                  <a:pt x="8105237" y="4067829"/>
                </a:cubicBezTo>
                <a:cubicBezTo>
                  <a:pt x="8102734" y="4066062"/>
                  <a:pt x="8099273" y="4066651"/>
                  <a:pt x="8097432" y="4069154"/>
                </a:cubicBezTo>
                <a:lnTo>
                  <a:pt x="8021159" y="4177527"/>
                </a:lnTo>
                <a:cubicBezTo>
                  <a:pt x="8019392" y="4180031"/>
                  <a:pt x="8019981" y="4183491"/>
                  <a:pt x="8022484" y="4185331"/>
                </a:cubicBezTo>
                <a:cubicBezTo>
                  <a:pt x="8023515" y="4185994"/>
                  <a:pt x="8024619" y="4186362"/>
                  <a:pt x="8025723" y="4186362"/>
                </a:cubicBezTo>
                <a:cubicBezTo>
                  <a:pt x="8027564" y="4186362"/>
                  <a:pt x="8029257" y="4185552"/>
                  <a:pt x="8030288" y="4184006"/>
                </a:cubicBezTo>
                <a:close/>
                <a:moveTo>
                  <a:pt x="7957401" y="4263299"/>
                </a:moveTo>
                <a:lnTo>
                  <a:pt x="8029847" y="4184595"/>
                </a:lnTo>
                <a:cubicBezTo>
                  <a:pt x="8031908" y="4182313"/>
                  <a:pt x="8031761" y="4178779"/>
                  <a:pt x="8029552" y="4176718"/>
                </a:cubicBezTo>
                <a:cubicBezTo>
                  <a:pt x="8027343" y="4174656"/>
                  <a:pt x="8023809" y="4174803"/>
                  <a:pt x="8021675" y="4177012"/>
                </a:cubicBezTo>
                <a:lnTo>
                  <a:pt x="7949229" y="4255715"/>
                </a:lnTo>
                <a:cubicBezTo>
                  <a:pt x="7947168" y="4257998"/>
                  <a:pt x="7947315" y="4261532"/>
                  <a:pt x="7949524" y="4263593"/>
                </a:cubicBezTo>
                <a:cubicBezTo>
                  <a:pt x="7950628" y="4264624"/>
                  <a:pt x="7951953" y="4265066"/>
                  <a:pt x="7953352" y="4265066"/>
                </a:cubicBezTo>
                <a:cubicBezTo>
                  <a:pt x="7954898" y="4265066"/>
                  <a:pt x="7956371" y="4264476"/>
                  <a:pt x="7957401" y="4263299"/>
                </a:cubicBezTo>
                <a:close/>
                <a:moveTo>
                  <a:pt x="7887018" y="4317633"/>
                </a:moveTo>
                <a:lnTo>
                  <a:pt x="7956739" y="4263888"/>
                </a:lnTo>
                <a:cubicBezTo>
                  <a:pt x="7959169" y="4261973"/>
                  <a:pt x="7959610" y="4258513"/>
                  <a:pt x="7957769" y="4256084"/>
                </a:cubicBezTo>
                <a:cubicBezTo>
                  <a:pt x="7955855" y="4253654"/>
                  <a:pt x="7952395" y="4253212"/>
                  <a:pt x="7949966" y="4255053"/>
                </a:cubicBezTo>
                <a:lnTo>
                  <a:pt x="7880244" y="4308798"/>
                </a:lnTo>
                <a:cubicBezTo>
                  <a:pt x="7877815" y="4310712"/>
                  <a:pt x="7877373" y="4314172"/>
                  <a:pt x="7879213" y="4316602"/>
                </a:cubicBezTo>
                <a:cubicBezTo>
                  <a:pt x="7880318" y="4318001"/>
                  <a:pt x="7882011" y="4318810"/>
                  <a:pt x="7883705" y="4318737"/>
                </a:cubicBezTo>
                <a:cubicBezTo>
                  <a:pt x="7884809" y="4318810"/>
                  <a:pt x="7885987" y="4318442"/>
                  <a:pt x="7887018" y="4317633"/>
                </a:cubicBezTo>
                <a:close/>
                <a:moveTo>
                  <a:pt x="7817959" y="4351720"/>
                </a:moveTo>
                <a:lnTo>
                  <a:pt x="7886060" y="4318222"/>
                </a:lnTo>
                <a:cubicBezTo>
                  <a:pt x="7888784" y="4316896"/>
                  <a:pt x="7889963" y="4313510"/>
                  <a:pt x="7888563" y="4310786"/>
                </a:cubicBezTo>
                <a:cubicBezTo>
                  <a:pt x="7887239" y="4307988"/>
                  <a:pt x="7883851" y="4306883"/>
                  <a:pt x="7881127" y="4308282"/>
                </a:cubicBezTo>
                <a:lnTo>
                  <a:pt x="7813026" y="4341781"/>
                </a:lnTo>
                <a:cubicBezTo>
                  <a:pt x="7810302" y="4343106"/>
                  <a:pt x="7809125" y="4346493"/>
                  <a:pt x="7810523" y="4349217"/>
                </a:cubicBezTo>
                <a:cubicBezTo>
                  <a:pt x="7811480" y="4351205"/>
                  <a:pt x="7813468" y="4352309"/>
                  <a:pt x="7815530" y="4352309"/>
                </a:cubicBezTo>
                <a:cubicBezTo>
                  <a:pt x="7816413" y="4352309"/>
                  <a:pt x="7817223" y="4352088"/>
                  <a:pt x="7817959" y="4351720"/>
                </a:cubicBezTo>
                <a:close/>
                <a:moveTo>
                  <a:pt x="7820315" y="4349585"/>
                </a:moveTo>
                <a:cubicBezTo>
                  <a:pt x="7821861" y="4346934"/>
                  <a:pt x="7820978" y="4343548"/>
                  <a:pt x="7818327" y="4341928"/>
                </a:cubicBezTo>
                <a:lnTo>
                  <a:pt x="7679842" y="4259912"/>
                </a:lnTo>
                <a:cubicBezTo>
                  <a:pt x="7677191" y="4258366"/>
                  <a:pt x="7673805" y="4259249"/>
                  <a:pt x="7672185" y="4261900"/>
                </a:cubicBezTo>
                <a:cubicBezTo>
                  <a:pt x="7670639" y="4264550"/>
                  <a:pt x="7671522" y="4267937"/>
                  <a:pt x="7674173" y="4269556"/>
                </a:cubicBezTo>
                <a:lnTo>
                  <a:pt x="7812658" y="4351573"/>
                </a:lnTo>
                <a:cubicBezTo>
                  <a:pt x="7813542" y="4352088"/>
                  <a:pt x="7814573" y="4352383"/>
                  <a:pt x="7815530" y="4352383"/>
                </a:cubicBezTo>
                <a:cubicBezTo>
                  <a:pt x="7817444" y="4352309"/>
                  <a:pt x="7819285" y="4351278"/>
                  <a:pt x="7820315" y="4349585"/>
                </a:cubicBezTo>
                <a:close/>
                <a:moveTo>
                  <a:pt x="7613434" y="4288183"/>
                </a:moveTo>
                <a:lnTo>
                  <a:pt x="7678516" y="4269998"/>
                </a:lnTo>
                <a:cubicBezTo>
                  <a:pt x="7681461" y="4269188"/>
                  <a:pt x="7683228" y="4266096"/>
                  <a:pt x="7682418" y="4263151"/>
                </a:cubicBezTo>
                <a:cubicBezTo>
                  <a:pt x="7681609" y="4260207"/>
                  <a:pt x="7678590" y="4258439"/>
                  <a:pt x="7675572" y="4259249"/>
                </a:cubicBezTo>
                <a:lnTo>
                  <a:pt x="7610488" y="4277434"/>
                </a:lnTo>
                <a:cubicBezTo>
                  <a:pt x="7607544" y="4278244"/>
                  <a:pt x="7605777" y="4281336"/>
                  <a:pt x="7606587" y="4284281"/>
                </a:cubicBezTo>
                <a:cubicBezTo>
                  <a:pt x="7607249" y="4286784"/>
                  <a:pt x="7609531" y="4288404"/>
                  <a:pt x="7611961" y="4288330"/>
                </a:cubicBezTo>
                <a:cubicBezTo>
                  <a:pt x="7612476" y="4288404"/>
                  <a:pt x="7612992" y="4288330"/>
                  <a:pt x="7613434" y="4288183"/>
                </a:cubicBezTo>
                <a:close/>
                <a:moveTo>
                  <a:pt x="7547467" y="4295840"/>
                </a:moveTo>
                <a:lnTo>
                  <a:pt x="7612624" y="4288404"/>
                </a:lnTo>
                <a:cubicBezTo>
                  <a:pt x="7615716" y="4288036"/>
                  <a:pt x="7617851" y="4285312"/>
                  <a:pt x="7617557" y="4282220"/>
                </a:cubicBezTo>
                <a:cubicBezTo>
                  <a:pt x="7617188" y="4279127"/>
                  <a:pt x="7614391" y="4276992"/>
                  <a:pt x="7611372" y="4277287"/>
                </a:cubicBezTo>
                <a:lnTo>
                  <a:pt x="7546216" y="4284723"/>
                </a:lnTo>
                <a:cubicBezTo>
                  <a:pt x="7543124" y="4285091"/>
                  <a:pt x="7540989" y="4287815"/>
                  <a:pt x="7541283" y="4290907"/>
                </a:cubicBezTo>
                <a:cubicBezTo>
                  <a:pt x="7541577" y="4293779"/>
                  <a:pt x="7544007" y="4295840"/>
                  <a:pt x="7546879" y="4295840"/>
                </a:cubicBezTo>
                <a:cubicBezTo>
                  <a:pt x="7547099" y="4295840"/>
                  <a:pt x="7547246" y="4295840"/>
                  <a:pt x="7547467" y="4295840"/>
                </a:cubicBezTo>
                <a:close/>
                <a:moveTo>
                  <a:pt x="7481795" y="4297460"/>
                </a:moveTo>
                <a:lnTo>
                  <a:pt x="7547025" y="4295914"/>
                </a:lnTo>
                <a:cubicBezTo>
                  <a:pt x="7550118" y="4295840"/>
                  <a:pt x="7552547" y="4293263"/>
                  <a:pt x="7552473" y="4290171"/>
                </a:cubicBezTo>
                <a:cubicBezTo>
                  <a:pt x="7552401" y="4287079"/>
                  <a:pt x="7550044" y="4285091"/>
                  <a:pt x="7546731" y="4284723"/>
                </a:cubicBezTo>
                <a:lnTo>
                  <a:pt x="7481501" y="4286269"/>
                </a:lnTo>
                <a:cubicBezTo>
                  <a:pt x="7478409" y="4286343"/>
                  <a:pt x="7475979" y="4288919"/>
                  <a:pt x="7476053" y="4292011"/>
                </a:cubicBezTo>
                <a:cubicBezTo>
                  <a:pt x="7476127" y="4295030"/>
                  <a:pt x="7478630" y="4297460"/>
                  <a:pt x="7481648" y="4297460"/>
                </a:cubicBezTo>
                <a:cubicBezTo>
                  <a:pt x="7481722" y="4297460"/>
                  <a:pt x="7481722" y="4297460"/>
                  <a:pt x="7481795" y="4297460"/>
                </a:cubicBezTo>
                <a:close/>
                <a:moveTo>
                  <a:pt x="7487244" y="4291864"/>
                </a:moveTo>
                <a:cubicBezTo>
                  <a:pt x="7487244" y="4288772"/>
                  <a:pt x="7484740" y="4286269"/>
                  <a:pt x="7481648" y="4286343"/>
                </a:cubicBezTo>
                <a:lnTo>
                  <a:pt x="7416345" y="4286711"/>
                </a:lnTo>
                <a:cubicBezTo>
                  <a:pt x="7416345" y="4286711"/>
                  <a:pt x="7416345" y="4286711"/>
                  <a:pt x="7416345" y="4286711"/>
                </a:cubicBezTo>
                <a:cubicBezTo>
                  <a:pt x="7413252" y="4286711"/>
                  <a:pt x="7410823" y="4289214"/>
                  <a:pt x="7410823" y="4292306"/>
                </a:cubicBezTo>
                <a:cubicBezTo>
                  <a:pt x="7410823" y="4295398"/>
                  <a:pt x="7413326" y="4297902"/>
                  <a:pt x="7416418" y="4297828"/>
                </a:cubicBezTo>
                <a:lnTo>
                  <a:pt x="7481722" y="4297460"/>
                </a:lnTo>
                <a:cubicBezTo>
                  <a:pt x="7481722" y="4297460"/>
                  <a:pt x="7481722" y="4297460"/>
                  <a:pt x="7481722" y="4297460"/>
                </a:cubicBezTo>
                <a:cubicBezTo>
                  <a:pt x="7484740" y="4297386"/>
                  <a:pt x="7487244" y="4294883"/>
                  <a:pt x="7487244" y="4291864"/>
                </a:cubicBezTo>
                <a:close/>
                <a:moveTo>
                  <a:pt x="7351041" y="4301435"/>
                </a:moveTo>
                <a:lnTo>
                  <a:pt x="7416639" y="4297754"/>
                </a:lnTo>
                <a:cubicBezTo>
                  <a:pt x="7419731" y="4297607"/>
                  <a:pt x="7422087" y="4294957"/>
                  <a:pt x="7421866" y="4291864"/>
                </a:cubicBezTo>
                <a:cubicBezTo>
                  <a:pt x="7421719" y="4288772"/>
                  <a:pt x="7419289" y="4286122"/>
                  <a:pt x="7415977" y="4286637"/>
                </a:cubicBezTo>
                <a:lnTo>
                  <a:pt x="7350378" y="4290318"/>
                </a:lnTo>
                <a:cubicBezTo>
                  <a:pt x="7347286" y="4290466"/>
                  <a:pt x="7344930" y="4293116"/>
                  <a:pt x="7345151" y="4296208"/>
                </a:cubicBezTo>
                <a:cubicBezTo>
                  <a:pt x="7345298" y="4299227"/>
                  <a:pt x="7347801" y="4301509"/>
                  <a:pt x="7350746" y="4301435"/>
                </a:cubicBezTo>
                <a:cubicBezTo>
                  <a:pt x="7350893" y="4301509"/>
                  <a:pt x="7350967" y="4301509"/>
                  <a:pt x="7351041" y="4301435"/>
                </a:cubicBezTo>
                <a:close/>
                <a:moveTo>
                  <a:pt x="7285884" y="4312700"/>
                </a:moveTo>
                <a:lnTo>
                  <a:pt x="7351703" y="4301362"/>
                </a:lnTo>
                <a:cubicBezTo>
                  <a:pt x="7354722" y="4300846"/>
                  <a:pt x="7356783" y="4297975"/>
                  <a:pt x="7356268" y="4294957"/>
                </a:cubicBezTo>
                <a:cubicBezTo>
                  <a:pt x="7355752" y="4291938"/>
                  <a:pt x="7352808" y="4289803"/>
                  <a:pt x="7349863" y="4290392"/>
                </a:cubicBezTo>
                <a:lnTo>
                  <a:pt x="7284043" y="4301730"/>
                </a:lnTo>
                <a:cubicBezTo>
                  <a:pt x="7281025" y="4302245"/>
                  <a:pt x="7278963" y="4305117"/>
                  <a:pt x="7279479" y="4308135"/>
                </a:cubicBezTo>
                <a:cubicBezTo>
                  <a:pt x="7279921" y="4310859"/>
                  <a:pt x="7282350" y="4312773"/>
                  <a:pt x="7285001" y="4312773"/>
                </a:cubicBezTo>
                <a:cubicBezTo>
                  <a:pt x="7285295" y="4312773"/>
                  <a:pt x="7285590" y="4312773"/>
                  <a:pt x="7285884" y="4312700"/>
                </a:cubicBezTo>
                <a:close/>
                <a:moveTo>
                  <a:pt x="7221243" y="4329560"/>
                </a:moveTo>
                <a:lnTo>
                  <a:pt x="7286399" y="4312700"/>
                </a:lnTo>
                <a:cubicBezTo>
                  <a:pt x="7289345" y="4311890"/>
                  <a:pt x="7291185" y="4308871"/>
                  <a:pt x="7290375" y="4305926"/>
                </a:cubicBezTo>
                <a:cubicBezTo>
                  <a:pt x="7289565" y="4302982"/>
                  <a:pt x="7286621" y="4301141"/>
                  <a:pt x="7283602" y="4301951"/>
                </a:cubicBezTo>
                <a:lnTo>
                  <a:pt x="7218445" y="4318810"/>
                </a:lnTo>
                <a:cubicBezTo>
                  <a:pt x="7215500" y="4319620"/>
                  <a:pt x="7213660" y="4322639"/>
                  <a:pt x="7214469" y="4325584"/>
                </a:cubicBezTo>
                <a:cubicBezTo>
                  <a:pt x="7215132" y="4328087"/>
                  <a:pt x="7217415" y="4329780"/>
                  <a:pt x="7219918" y="4329780"/>
                </a:cubicBezTo>
                <a:cubicBezTo>
                  <a:pt x="7220286" y="4329707"/>
                  <a:pt x="7220728" y="4329633"/>
                  <a:pt x="7221243" y="4329560"/>
                </a:cubicBezTo>
                <a:close/>
                <a:moveTo>
                  <a:pt x="7157853" y="4349880"/>
                </a:moveTo>
                <a:lnTo>
                  <a:pt x="7221537" y="4329486"/>
                </a:lnTo>
                <a:cubicBezTo>
                  <a:pt x="7224483" y="4328529"/>
                  <a:pt x="7226102" y="4325437"/>
                  <a:pt x="7225145" y="4322492"/>
                </a:cubicBezTo>
                <a:cubicBezTo>
                  <a:pt x="7224188" y="4319547"/>
                  <a:pt x="7221096" y="4317927"/>
                  <a:pt x="7218151" y="4318884"/>
                </a:cubicBezTo>
                <a:lnTo>
                  <a:pt x="7154467" y="4339278"/>
                </a:lnTo>
                <a:cubicBezTo>
                  <a:pt x="7151522" y="4340235"/>
                  <a:pt x="7149902" y="4343327"/>
                  <a:pt x="7150859" y="4346272"/>
                </a:cubicBezTo>
                <a:cubicBezTo>
                  <a:pt x="7151595" y="4348628"/>
                  <a:pt x="7153804" y="4350174"/>
                  <a:pt x="7156234" y="4350174"/>
                </a:cubicBezTo>
                <a:cubicBezTo>
                  <a:pt x="7156749" y="4350100"/>
                  <a:pt x="7157265" y="4350027"/>
                  <a:pt x="7157853" y="4349880"/>
                </a:cubicBezTo>
                <a:close/>
                <a:moveTo>
                  <a:pt x="7096525" y="4371819"/>
                </a:moveTo>
                <a:lnTo>
                  <a:pt x="7158001" y="4349806"/>
                </a:lnTo>
                <a:cubicBezTo>
                  <a:pt x="7160872" y="4348775"/>
                  <a:pt x="7162418" y="4345609"/>
                  <a:pt x="7161387" y="4342664"/>
                </a:cubicBezTo>
                <a:cubicBezTo>
                  <a:pt x="7160357" y="4339793"/>
                  <a:pt x="7157191" y="4338247"/>
                  <a:pt x="7154246" y="4339278"/>
                </a:cubicBezTo>
                <a:lnTo>
                  <a:pt x="7092771" y="4361291"/>
                </a:lnTo>
                <a:cubicBezTo>
                  <a:pt x="7089899" y="4362322"/>
                  <a:pt x="7088353" y="4365488"/>
                  <a:pt x="7089384" y="4368432"/>
                </a:cubicBezTo>
                <a:cubicBezTo>
                  <a:pt x="7090194" y="4370715"/>
                  <a:pt x="7092329" y="4372113"/>
                  <a:pt x="7094685" y="4372113"/>
                </a:cubicBezTo>
                <a:cubicBezTo>
                  <a:pt x="7095274" y="4372113"/>
                  <a:pt x="7095936" y="4372040"/>
                  <a:pt x="7096525" y="4371819"/>
                </a:cubicBezTo>
                <a:close/>
                <a:moveTo>
                  <a:pt x="7037995" y="4393538"/>
                </a:moveTo>
                <a:lnTo>
                  <a:pt x="7096599" y="4371819"/>
                </a:lnTo>
                <a:cubicBezTo>
                  <a:pt x="7099470" y="4370788"/>
                  <a:pt x="7100943" y="4367549"/>
                  <a:pt x="7099912" y="4364678"/>
                </a:cubicBezTo>
                <a:cubicBezTo>
                  <a:pt x="7098881" y="4361807"/>
                  <a:pt x="7095642" y="4360334"/>
                  <a:pt x="7092771" y="4361365"/>
                </a:cubicBezTo>
                <a:lnTo>
                  <a:pt x="7034166" y="4383084"/>
                </a:lnTo>
                <a:cubicBezTo>
                  <a:pt x="7031295" y="4384114"/>
                  <a:pt x="7029823" y="4387354"/>
                  <a:pt x="7030853" y="4390225"/>
                </a:cubicBezTo>
                <a:cubicBezTo>
                  <a:pt x="7031663" y="4392507"/>
                  <a:pt x="7033872" y="4393906"/>
                  <a:pt x="7036081" y="4393832"/>
                </a:cubicBezTo>
                <a:cubicBezTo>
                  <a:pt x="7036670" y="4393832"/>
                  <a:pt x="7037332" y="4393759"/>
                  <a:pt x="7037995" y="4393538"/>
                </a:cubicBezTo>
                <a:close/>
                <a:moveTo>
                  <a:pt x="6981526" y="4413416"/>
                </a:moveTo>
                <a:lnTo>
                  <a:pt x="7037921" y="4393538"/>
                </a:lnTo>
                <a:cubicBezTo>
                  <a:pt x="7040793" y="4392507"/>
                  <a:pt x="7042339" y="4389342"/>
                  <a:pt x="7041308" y="4386396"/>
                </a:cubicBezTo>
                <a:cubicBezTo>
                  <a:pt x="7040277" y="4383525"/>
                  <a:pt x="7037111" y="4381979"/>
                  <a:pt x="7034166" y="4383010"/>
                </a:cubicBezTo>
                <a:lnTo>
                  <a:pt x="6977845" y="4402888"/>
                </a:lnTo>
                <a:cubicBezTo>
                  <a:pt x="6974973" y="4403919"/>
                  <a:pt x="6973427" y="4407085"/>
                  <a:pt x="6974458" y="4410030"/>
                </a:cubicBezTo>
                <a:cubicBezTo>
                  <a:pt x="6975268" y="4412312"/>
                  <a:pt x="6977403" y="4413784"/>
                  <a:pt x="6979759" y="4413711"/>
                </a:cubicBezTo>
                <a:cubicBezTo>
                  <a:pt x="6980274" y="4413711"/>
                  <a:pt x="6980937" y="4413563"/>
                  <a:pt x="6981526" y="4413416"/>
                </a:cubicBezTo>
                <a:close/>
                <a:moveTo>
                  <a:pt x="6926603" y="4429982"/>
                </a:moveTo>
                <a:lnTo>
                  <a:pt x="6981231" y="4413490"/>
                </a:lnTo>
                <a:cubicBezTo>
                  <a:pt x="6984176" y="4412606"/>
                  <a:pt x="6985870" y="4409514"/>
                  <a:pt x="6984986" y="4406570"/>
                </a:cubicBezTo>
                <a:cubicBezTo>
                  <a:pt x="6984103" y="4403624"/>
                  <a:pt x="6981011" y="4401931"/>
                  <a:pt x="6978066" y="4402815"/>
                </a:cubicBezTo>
                <a:lnTo>
                  <a:pt x="6923437" y="4419306"/>
                </a:lnTo>
                <a:cubicBezTo>
                  <a:pt x="6920492" y="4420190"/>
                  <a:pt x="6918799" y="4423282"/>
                  <a:pt x="6919682" y="4426227"/>
                </a:cubicBezTo>
                <a:cubicBezTo>
                  <a:pt x="6920418" y="4428657"/>
                  <a:pt x="6922628" y="4430202"/>
                  <a:pt x="6925057" y="4430202"/>
                </a:cubicBezTo>
                <a:cubicBezTo>
                  <a:pt x="6925572" y="4430202"/>
                  <a:pt x="6926088" y="4430129"/>
                  <a:pt x="6926603" y="4429982"/>
                </a:cubicBezTo>
                <a:close/>
                <a:moveTo>
                  <a:pt x="6872784" y="4441688"/>
                </a:moveTo>
                <a:lnTo>
                  <a:pt x="6926161" y="4430055"/>
                </a:lnTo>
                <a:cubicBezTo>
                  <a:pt x="6929180" y="4429393"/>
                  <a:pt x="6931094" y="4426447"/>
                  <a:pt x="6930432" y="4423429"/>
                </a:cubicBezTo>
                <a:cubicBezTo>
                  <a:pt x="6929769" y="4420410"/>
                  <a:pt x="6926750" y="4418423"/>
                  <a:pt x="6923805" y="4419159"/>
                </a:cubicBezTo>
                <a:lnTo>
                  <a:pt x="6870428" y="4430791"/>
                </a:lnTo>
                <a:cubicBezTo>
                  <a:pt x="6867410" y="4431454"/>
                  <a:pt x="6865496" y="4434399"/>
                  <a:pt x="6866158" y="4437417"/>
                </a:cubicBezTo>
                <a:cubicBezTo>
                  <a:pt x="6866747" y="4440068"/>
                  <a:pt x="6869030" y="4441835"/>
                  <a:pt x="6871607" y="4441835"/>
                </a:cubicBezTo>
                <a:cubicBezTo>
                  <a:pt x="6872048" y="4441761"/>
                  <a:pt x="6872416" y="4441761"/>
                  <a:pt x="6872784" y="4441688"/>
                </a:cubicBezTo>
                <a:close/>
                <a:moveTo>
                  <a:pt x="6819555" y="4447062"/>
                </a:moveTo>
                <a:lnTo>
                  <a:pt x="6872122" y="4441761"/>
                </a:lnTo>
                <a:cubicBezTo>
                  <a:pt x="6875214" y="4441467"/>
                  <a:pt x="6877423" y="4438743"/>
                  <a:pt x="6877128" y="4435650"/>
                </a:cubicBezTo>
                <a:cubicBezTo>
                  <a:pt x="6876834" y="4432558"/>
                  <a:pt x="6874036" y="4430423"/>
                  <a:pt x="6871018" y="4430644"/>
                </a:cubicBezTo>
                <a:lnTo>
                  <a:pt x="6818451" y="4435945"/>
                </a:lnTo>
                <a:cubicBezTo>
                  <a:pt x="6815358" y="4436239"/>
                  <a:pt x="6813150" y="4438963"/>
                  <a:pt x="6813444" y="4442056"/>
                </a:cubicBezTo>
                <a:cubicBezTo>
                  <a:pt x="6813739" y="4444927"/>
                  <a:pt x="6816168" y="4447062"/>
                  <a:pt x="6819040" y="4447062"/>
                </a:cubicBezTo>
                <a:cubicBezTo>
                  <a:pt x="6819260" y="4447062"/>
                  <a:pt x="6819408" y="4447062"/>
                  <a:pt x="6819555" y="4447062"/>
                </a:cubicBezTo>
                <a:close/>
                <a:moveTo>
                  <a:pt x="6824635" y="4441541"/>
                </a:moveTo>
                <a:cubicBezTo>
                  <a:pt x="6824635" y="4438448"/>
                  <a:pt x="6822132" y="4435945"/>
                  <a:pt x="6819113" y="4435945"/>
                </a:cubicBezTo>
                <a:lnTo>
                  <a:pt x="6764485" y="4435724"/>
                </a:lnTo>
                <a:cubicBezTo>
                  <a:pt x="6764485" y="4435724"/>
                  <a:pt x="6764411" y="4435724"/>
                  <a:pt x="6764411" y="4435724"/>
                </a:cubicBezTo>
                <a:cubicBezTo>
                  <a:pt x="6761393" y="4435724"/>
                  <a:pt x="6758890" y="4438227"/>
                  <a:pt x="6758890" y="4441246"/>
                </a:cubicBezTo>
                <a:cubicBezTo>
                  <a:pt x="6758890" y="4444338"/>
                  <a:pt x="6761393" y="4446841"/>
                  <a:pt x="6764411" y="4446841"/>
                </a:cubicBezTo>
                <a:lnTo>
                  <a:pt x="6819040" y="4447062"/>
                </a:lnTo>
                <a:cubicBezTo>
                  <a:pt x="6819040" y="4447062"/>
                  <a:pt x="6819113" y="4447062"/>
                  <a:pt x="6819113" y="4447062"/>
                </a:cubicBezTo>
                <a:cubicBezTo>
                  <a:pt x="6822132" y="4447062"/>
                  <a:pt x="6824561" y="4444559"/>
                  <a:pt x="6824635" y="4441541"/>
                </a:cubicBezTo>
                <a:close/>
                <a:moveTo>
                  <a:pt x="6769933" y="4441688"/>
                </a:moveTo>
                <a:cubicBezTo>
                  <a:pt x="6770154" y="4438595"/>
                  <a:pt x="6767871" y="4435945"/>
                  <a:pt x="6764853" y="4435650"/>
                </a:cubicBezTo>
                <a:lnTo>
                  <a:pt x="6705513" y="4430791"/>
                </a:lnTo>
                <a:cubicBezTo>
                  <a:pt x="6702494" y="4430570"/>
                  <a:pt x="6699770" y="4432779"/>
                  <a:pt x="6699476" y="4435871"/>
                </a:cubicBezTo>
                <a:cubicBezTo>
                  <a:pt x="6699255" y="4438963"/>
                  <a:pt x="6701537" y="4441614"/>
                  <a:pt x="6704556" y="4441909"/>
                </a:cubicBezTo>
                <a:lnTo>
                  <a:pt x="6763896" y="4446768"/>
                </a:lnTo>
                <a:cubicBezTo>
                  <a:pt x="6764043" y="4446768"/>
                  <a:pt x="6764264" y="4446768"/>
                  <a:pt x="6764411" y="4446768"/>
                </a:cubicBezTo>
                <a:cubicBezTo>
                  <a:pt x="6767282" y="4446841"/>
                  <a:pt x="6769712" y="4444633"/>
                  <a:pt x="6769933" y="4441688"/>
                </a:cubicBezTo>
                <a:close/>
                <a:moveTo>
                  <a:pt x="6710592" y="4437123"/>
                </a:moveTo>
                <a:cubicBezTo>
                  <a:pt x="6710961" y="4434105"/>
                  <a:pt x="6708825" y="4431233"/>
                  <a:pt x="6705807" y="4430865"/>
                </a:cubicBezTo>
                <a:lnTo>
                  <a:pt x="6639325" y="4422251"/>
                </a:lnTo>
                <a:cubicBezTo>
                  <a:pt x="6636381" y="4421883"/>
                  <a:pt x="6633509" y="4424018"/>
                  <a:pt x="6633067" y="4427037"/>
                </a:cubicBezTo>
                <a:cubicBezTo>
                  <a:pt x="6632699" y="4430055"/>
                  <a:pt x="6634834" y="4432926"/>
                  <a:pt x="6637853" y="4433294"/>
                </a:cubicBezTo>
                <a:lnTo>
                  <a:pt x="6704335" y="4441909"/>
                </a:lnTo>
                <a:cubicBezTo>
                  <a:pt x="6704629" y="4441909"/>
                  <a:pt x="6704850" y="4441982"/>
                  <a:pt x="6705144" y="4441982"/>
                </a:cubicBezTo>
                <a:cubicBezTo>
                  <a:pt x="6707868" y="4441909"/>
                  <a:pt x="6710298" y="4439921"/>
                  <a:pt x="6710592" y="4437123"/>
                </a:cubicBezTo>
                <a:close/>
                <a:moveTo>
                  <a:pt x="6644111" y="4428583"/>
                </a:moveTo>
                <a:cubicBezTo>
                  <a:pt x="6644553" y="4425564"/>
                  <a:pt x="6642491" y="4422693"/>
                  <a:pt x="6639473" y="4422251"/>
                </a:cubicBezTo>
                <a:lnTo>
                  <a:pt x="6563567" y="4410692"/>
                </a:lnTo>
                <a:cubicBezTo>
                  <a:pt x="6560475" y="4410251"/>
                  <a:pt x="6557677" y="4412312"/>
                  <a:pt x="6557236" y="4415330"/>
                </a:cubicBezTo>
                <a:cubicBezTo>
                  <a:pt x="6556794" y="4418349"/>
                  <a:pt x="6558855" y="4421220"/>
                  <a:pt x="6561874" y="4421662"/>
                </a:cubicBezTo>
                <a:lnTo>
                  <a:pt x="6637779" y="4433221"/>
                </a:lnTo>
                <a:cubicBezTo>
                  <a:pt x="6638074" y="4433294"/>
                  <a:pt x="6638368" y="4433294"/>
                  <a:pt x="6638663" y="4433294"/>
                </a:cubicBezTo>
                <a:cubicBezTo>
                  <a:pt x="6641387" y="4433294"/>
                  <a:pt x="6643743" y="4431307"/>
                  <a:pt x="6644111" y="4428583"/>
                </a:cubicBezTo>
                <a:close/>
                <a:moveTo>
                  <a:pt x="6566659" y="4420190"/>
                </a:moveTo>
                <a:cubicBezTo>
                  <a:pt x="6568868" y="4418055"/>
                  <a:pt x="6568868" y="4414521"/>
                  <a:pt x="6566733" y="4412312"/>
                </a:cubicBezTo>
                <a:lnTo>
                  <a:pt x="6564745" y="4410251"/>
                </a:lnTo>
                <a:cubicBezTo>
                  <a:pt x="6562610" y="4408042"/>
                  <a:pt x="6559076" y="4408042"/>
                  <a:pt x="6556868" y="4410177"/>
                </a:cubicBezTo>
                <a:cubicBezTo>
                  <a:pt x="6554659" y="4412312"/>
                  <a:pt x="6554659" y="4415846"/>
                  <a:pt x="6556794" y="4418055"/>
                </a:cubicBezTo>
                <a:lnTo>
                  <a:pt x="6558781" y="4420116"/>
                </a:lnTo>
                <a:cubicBezTo>
                  <a:pt x="6559886" y="4421220"/>
                  <a:pt x="6561358" y="4421809"/>
                  <a:pt x="6562831" y="4421809"/>
                </a:cubicBezTo>
                <a:cubicBezTo>
                  <a:pt x="6564156" y="4421736"/>
                  <a:pt x="6565555" y="4421220"/>
                  <a:pt x="6566659" y="4420190"/>
                </a:cubicBezTo>
                <a:close/>
                <a:moveTo>
                  <a:pt x="6564672" y="4418128"/>
                </a:moveTo>
                <a:cubicBezTo>
                  <a:pt x="6566880" y="4415993"/>
                  <a:pt x="6566880" y="4412459"/>
                  <a:pt x="6564745" y="4410251"/>
                </a:cubicBezTo>
                <a:lnTo>
                  <a:pt x="6460863" y="4304822"/>
                </a:lnTo>
                <a:cubicBezTo>
                  <a:pt x="6458728" y="4302613"/>
                  <a:pt x="6455194" y="4302613"/>
                  <a:pt x="6452985" y="4304749"/>
                </a:cubicBezTo>
                <a:cubicBezTo>
                  <a:pt x="6450776" y="4306883"/>
                  <a:pt x="6450776" y="4310417"/>
                  <a:pt x="6452911" y="4312626"/>
                </a:cubicBezTo>
                <a:lnTo>
                  <a:pt x="6556794" y="4418055"/>
                </a:lnTo>
                <a:cubicBezTo>
                  <a:pt x="6557898" y="4419159"/>
                  <a:pt x="6559370" y="4419748"/>
                  <a:pt x="6560769" y="4419748"/>
                </a:cubicBezTo>
                <a:cubicBezTo>
                  <a:pt x="6562168" y="4419674"/>
                  <a:pt x="6563567" y="4419159"/>
                  <a:pt x="6564672" y="4418128"/>
                </a:cubicBezTo>
                <a:close/>
                <a:moveTo>
                  <a:pt x="6459759" y="4313436"/>
                </a:moveTo>
                <a:cubicBezTo>
                  <a:pt x="6462335" y="4311816"/>
                  <a:pt x="6463145" y="4308356"/>
                  <a:pt x="6461525" y="4305779"/>
                </a:cubicBezTo>
                <a:lnTo>
                  <a:pt x="6460568" y="4304307"/>
                </a:lnTo>
                <a:cubicBezTo>
                  <a:pt x="6458948" y="4301730"/>
                  <a:pt x="6455488" y="4300920"/>
                  <a:pt x="6452911" y="4302540"/>
                </a:cubicBezTo>
                <a:cubicBezTo>
                  <a:pt x="6450335" y="4304159"/>
                  <a:pt x="6449525" y="4307620"/>
                  <a:pt x="6451144" y="4310197"/>
                </a:cubicBezTo>
                <a:lnTo>
                  <a:pt x="6452101" y="4311669"/>
                </a:lnTo>
                <a:cubicBezTo>
                  <a:pt x="6453132" y="4313362"/>
                  <a:pt x="6454973" y="4314319"/>
                  <a:pt x="6456887" y="4314246"/>
                </a:cubicBezTo>
                <a:cubicBezTo>
                  <a:pt x="6457844" y="4314246"/>
                  <a:pt x="6458875" y="4313951"/>
                  <a:pt x="6459759" y="4313436"/>
                </a:cubicBezTo>
                <a:close/>
                <a:moveTo>
                  <a:pt x="6458801" y="4311890"/>
                </a:moveTo>
                <a:cubicBezTo>
                  <a:pt x="6461378" y="4310270"/>
                  <a:pt x="6462188" y="4306810"/>
                  <a:pt x="6460568" y="4304233"/>
                </a:cubicBezTo>
                <a:lnTo>
                  <a:pt x="6379362" y="4173184"/>
                </a:lnTo>
                <a:cubicBezTo>
                  <a:pt x="6377742" y="4170533"/>
                  <a:pt x="6374282" y="4169723"/>
                  <a:pt x="6371705" y="4171417"/>
                </a:cubicBezTo>
                <a:cubicBezTo>
                  <a:pt x="6369128" y="4173036"/>
                  <a:pt x="6368318" y="4176497"/>
                  <a:pt x="6369938" y="4179074"/>
                </a:cubicBezTo>
                <a:lnTo>
                  <a:pt x="6451144" y="4310123"/>
                </a:lnTo>
                <a:cubicBezTo>
                  <a:pt x="6452175" y="4311816"/>
                  <a:pt x="6454016" y="4312773"/>
                  <a:pt x="6455930" y="4312773"/>
                </a:cubicBezTo>
                <a:cubicBezTo>
                  <a:pt x="6456887" y="4312773"/>
                  <a:pt x="6457918" y="4312479"/>
                  <a:pt x="6458801" y="4311890"/>
                </a:cubicBezTo>
                <a:close/>
                <a:moveTo>
                  <a:pt x="6377521" y="4180914"/>
                </a:moveTo>
                <a:cubicBezTo>
                  <a:pt x="6380172" y="4179294"/>
                  <a:pt x="6380982" y="4175908"/>
                  <a:pt x="6379435" y="4173258"/>
                </a:cubicBezTo>
                <a:lnTo>
                  <a:pt x="6378699" y="4172079"/>
                </a:lnTo>
                <a:cubicBezTo>
                  <a:pt x="6377079" y="4169429"/>
                  <a:pt x="6373693" y="4168619"/>
                  <a:pt x="6371042" y="4170165"/>
                </a:cubicBezTo>
                <a:cubicBezTo>
                  <a:pt x="6368392" y="4171785"/>
                  <a:pt x="6367582" y="4175171"/>
                  <a:pt x="6369128" y="4177822"/>
                </a:cubicBezTo>
                <a:lnTo>
                  <a:pt x="6369864" y="4179000"/>
                </a:lnTo>
                <a:cubicBezTo>
                  <a:pt x="6370895" y="4180767"/>
                  <a:pt x="6372810" y="4181724"/>
                  <a:pt x="6374650" y="4181724"/>
                </a:cubicBezTo>
                <a:cubicBezTo>
                  <a:pt x="6375681" y="4181724"/>
                  <a:pt x="6376638" y="4181430"/>
                  <a:pt x="6377521" y="4180914"/>
                </a:cubicBezTo>
                <a:close/>
                <a:moveTo>
                  <a:pt x="6379435" y="4175908"/>
                </a:moveTo>
                <a:cubicBezTo>
                  <a:pt x="6379951" y="4172889"/>
                  <a:pt x="6377963" y="4170018"/>
                  <a:pt x="6374871" y="4169429"/>
                </a:cubicBezTo>
                <a:lnTo>
                  <a:pt x="6356097" y="4166116"/>
                </a:lnTo>
                <a:cubicBezTo>
                  <a:pt x="6353078" y="4165674"/>
                  <a:pt x="6350207" y="4167588"/>
                  <a:pt x="6349618" y="4170680"/>
                </a:cubicBezTo>
                <a:cubicBezTo>
                  <a:pt x="6349103" y="4173699"/>
                  <a:pt x="6351091" y="4176570"/>
                  <a:pt x="6354183" y="4177159"/>
                </a:cubicBezTo>
                <a:lnTo>
                  <a:pt x="6372957" y="4180472"/>
                </a:lnTo>
                <a:cubicBezTo>
                  <a:pt x="6373325" y="4180546"/>
                  <a:pt x="6373619" y="4180546"/>
                  <a:pt x="6373987" y="4180546"/>
                </a:cubicBezTo>
                <a:cubicBezTo>
                  <a:pt x="6376638" y="4180546"/>
                  <a:pt x="6378994" y="4178632"/>
                  <a:pt x="6379435" y="4175908"/>
                </a:cubicBezTo>
                <a:close/>
                <a:moveTo>
                  <a:pt x="6303972" y="4185847"/>
                </a:moveTo>
                <a:lnTo>
                  <a:pt x="6356097" y="4177159"/>
                </a:lnTo>
                <a:cubicBezTo>
                  <a:pt x="6359115" y="4176644"/>
                  <a:pt x="6361177" y="4173772"/>
                  <a:pt x="6360662" y="4170754"/>
                </a:cubicBezTo>
                <a:cubicBezTo>
                  <a:pt x="6360146" y="4167736"/>
                  <a:pt x="6357201" y="4165674"/>
                  <a:pt x="6354256" y="4166190"/>
                </a:cubicBezTo>
                <a:lnTo>
                  <a:pt x="6302131" y="4174877"/>
                </a:lnTo>
                <a:cubicBezTo>
                  <a:pt x="6299113" y="4175392"/>
                  <a:pt x="6297051" y="4178264"/>
                  <a:pt x="6297566" y="4181282"/>
                </a:cubicBezTo>
                <a:cubicBezTo>
                  <a:pt x="6298008" y="4184006"/>
                  <a:pt x="6300438" y="4185994"/>
                  <a:pt x="6303088" y="4185920"/>
                </a:cubicBezTo>
                <a:cubicBezTo>
                  <a:pt x="6303383" y="4185920"/>
                  <a:pt x="6303677" y="4185920"/>
                  <a:pt x="6303972" y="4185847"/>
                </a:cubicBezTo>
                <a:close/>
                <a:moveTo>
                  <a:pt x="6266645" y="4200204"/>
                </a:moveTo>
                <a:lnTo>
                  <a:pt x="6305002" y="4185626"/>
                </a:lnTo>
                <a:cubicBezTo>
                  <a:pt x="6307874" y="4184522"/>
                  <a:pt x="6309346" y="4181282"/>
                  <a:pt x="6308242" y="4178411"/>
                </a:cubicBezTo>
                <a:cubicBezTo>
                  <a:pt x="6307137" y="4175540"/>
                  <a:pt x="6303972" y="4174067"/>
                  <a:pt x="6301027" y="4175171"/>
                </a:cubicBezTo>
                <a:lnTo>
                  <a:pt x="6262669" y="4189749"/>
                </a:lnTo>
                <a:cubicBezTo>
                  <a:pt x="6259798" y="4190853"/>
                  <a:pt x="6258325" y="4194093"/>
                  <a:pt x="6259430" y="4196964"/>
                </a:cubicBezTo>
                <a:cubicBezTo>
                  <a:pt x="6260313" y="4199173"/>
                  <a:pt x="6262448" y="4200572"/>
                  <a:pt x="6264657" y="4200572"/>
                </a:cubicBezTo>
                <a:cubicBezTo>
                  <a:pt x="6265319" y="4200498"/>
                  <a:pt x="6265982" y="4200425"/>
                  <a:pt x="6266645" y="4200204"/>
                </a:cubicBezTo>
                <a:close/>
                <a:moveTo>
                  <a:pt x="6119987" y="4207272"/>
                </a:moveTo>
                <a:lnTo>
                  <a:pt x="6264878" y="4200572"/>
                </a:lnTo>
                <a:cubicBezTo>
                  <a:pt x="6267970" y="4200425"/>
                  <a:pt x="6270326" y="4197774"/>
                  <a:pt x="6270179" y="4194755"/>
                </a:cubicBezTo>
                <a:cubicBezTo>
                  <a:pt x="6270031" y="4191663"/>
                  <a:pt x="6267823" y="4189234"/>
                  <a:pt x="6264362" y="4189454"/>
                </a:cubicBezTo>
                <a:lnTo>
                  <a:pt x="6119472" y="4196154"/>
                </a:lnTo>
                <a:cubicBezTo>
                  <a:pt x="6116380" y="4196301"/>
                  <a:pt x="6114024" y="4198952"/>
                  <a:pt x="6114171" y="4201970"/>
                </a:cubicBezTo>
                <a:cubicBezTo>
                  <a:pt x="6114318" y="4204989"/>
                  <a:pt x="6116822" y="4207272"/>
                  <a:pt x="6119766" y="4207272"/>
                </a:cubicBezTo>
                <a:cubicBezTo>
                  <a:pt x="6119840" y="4207272"/>
                  <a:pt x="6119914" y="4207272"/>
                  <a:pt x="6119987" y="4207272"/>
                </a:cubicBezTo>
                <a:close/>
                <a:moveTo>
                  <a:pt x="6125215" y="4202560"/>
                </a:moveTo>
                <a:cubicBezTo>
                  <a:pt x="6125730" y="4199541"/>
                  <a:pt x="6123669" y="4196670"/>
                  <a:pt x="6120576" y="4196154"/>
                </a:cubicBezTo>
                <a:lnTo>
                  <a:pt x="5974066" y="4172153"/>
                </a:lnTo>
                <a:cubicBezTo>
                  <a:pt x="5971048" y="4171638"/>
                  <a:pt x="5968176" y="4173699"/>
                  <a:pt x="5967661" y="4176791"/>
                </a:cubicBezTo>
                <a:cubicBezTo>
                  <a:pt x="5967146" y="4179810"/>
                  <a:pt x="5969207" y="4182681"/>
                  <a:pt x="5972299" y="4183196"/>
                </a:cubicBezTo>
                <a:lnTo>
                  <a:pt x="6118810" y="4207198"/>
                </a:lnTo>
                <a:cubicBezTo>
                  <a:pt x="6119104" y="4207272"/>
                  <a:pt x="6119472" y="4207272"/>
                  <a:pt x="6119766" y="4207272"/>
                </a:cubicBezTo>
                <a:cubicBezTo>
                  <a:pt x="6122417" y="4207272"/>
                  <a:pt x="6124773" y="4205284"/>
                  <a:pt x="6125215" y="4202560"/>
                </a:cubicBezTo>
                <a:close/>
                <a:moveTo>
                  <a:pt x="5913474" y="4204621"/>
                </a:moveTo>
                <a:lnTo>
                  <a:pt x="5975097" y="4182902"/>
                </a:lnTo>
                <a:cubicBezTo>
                  <a:pt x="5977968" y="4181871"/>
                  <a:pt x="5979514" y="4178706"/>
                  <a:pt x="5978484" y="4175760"/>
                </a:cubicBezTo>
                <a:cubicBezTo>
                  <a:pt x="5977453" y="4172889"/>
                  <a:pt x="5974287" y="4171343"/>
                  <a:pt x="5971342" y="4172374"/>
                </a:cubicBezTo>
                <a:lnTo>
                  <a:pt x="5909720" y="4194093"/>
                </a:lnTo>
                <a:cubicBezTo>
                  <a:pt x="5906848" y="4195123"/>
                  <a:pt x="5905302" y="4198289"/>
                  <a:pt x="5906333" y="4201234"/>
                </a:cubicBezTo>
                <a:cubicBezTo>
                  <a:pt x="5907143" y="4203517"/>
                  <a:pt x="5909352" y="4204989"/>
                  <a:pt x="5911634" y="4204989"/>
                </a:cubicBezTo>
                <a:cubicBezTo>
                  <a:pt x="5912296" y="4204989"/>
                  <a:pt x="5912885" y="4204842"/>
                  <a:pt x="5913474" y="4204621"/>
                </a:cubicBezTo>
                <a:close/>
                <a:moveTo>
                  <a:pt x="5851852" y="4212352"/>
                </a:moveTo>
                <a:lnTo>
                  <a:pt x="5912296" y="4204989"/>
                </a:lnTo>
                <a:cubicBezTo>
                  <a:pt x="5915389" y="4204621"/>
                  <a:pt x="5917524" y="4201823"/>
                  <a:pt x="5917156" y="4198805"/>
                </a:cubicBezTo>
                <a:cubicBezTo>
                  <a:pt x="5916788" y="4195713"/>
                  <a:pt x="5913769" y="4193577"/>
                  <a:pt x="5910971" y="4193946"/>
                </a:cubicBezTo>
                <a:lnTo>
                  <a:pt x="5850527" y="4201308"/>
                </a:lnTo>
                <a:cubicBezTo>
                  <a:pt x="5847434" y="4201676"/>
                  <a:pt x="5845299" y="4204474"/>
                  <a:pt x="5845667" y="4207492"/>
                </a:cubicBezTo>
                <a:cubicBezTo>
                  <a:pt x="5846035" y="4210364"/>
                  <a:pt x="5848465" y="4212425"/>
                  <a:pt x="5851263" y="4212425"/>
                </a:cubicBezTo>
                <a:cubicBezTo>
                  <a:pt x="5851484" y="4212352"/>
                  <a:pt x="5851631" y="4212352"/>
                  <a:pt x="5851852" y="4212352"/>
                </a:cubicBezTo>
                <a:close/>
                <a:moveTo>
                  <a:pt x="5792585" y="4213382"/>
                </a:moveTo>
                <a:lnTo>
                  <a:pt x="5851263" y="4212352"/>
                </a:lnTo>
                <a:cubicBezTo>
                  <a:pt x="5854355" y="4212278"/>
                  <a:pt x="5856784" y="4209774"/>
                  <a:pt x="5856711" y="4206682"/>
                </a:cubicBezTo>
                <a:cubicBezTo>
                  <a:pt x="5856637" y="4203590"/>
                  <a:pt x="5854134" y="4200572"/>
                  <a:pt x="5851042" y="4201234"/>
                </a:cubicBezTo>
                <a:lnTo>
                  <a:pt x="5792290" y="4202265"/>
                </a:lnTo>
                <a:cubicBezTo>
                  <a:pt x="5789198" y="4202338"/>
                  <a:pt x="5786769" y="4204842"/>
                  <a:pt x="5786842" y="4207934"/>
                </a:cubicBezTo>
                <a:cubicBezTo>
                  <a:pt x="5786990" y="4210953"/>
                  <a:pt x="5789493" y="4213382"/>
                  <a:pt x="5792585" y="4213382"/>
                </a:cubicBezTo>
                <a:cubicBezTo>
                  <a:pt x="5792585" y="4213382"/>
                  <a:pt x="5792585" y="4213382"/>
                  <a:pt x="5792585" y="4213382"/>
                </a:cubicBezTo>
                <a:close/>
                <a:moveTo>
                  <a:pt x="5798033" y="4207860"/>
                </a:moveTo>
                <a:cubicBezTo>
                  <a:pt x="5798033" y="4204768"/>
                  <a:pt x="5795604" y="4202265"/>
                  <a:pt x="5792512" y="4202265"/>
                </a:cubicBezTo>
                <a:lnTo>
                  <a:pt x="5734275" y="4201897"/>
                </a:lnTo>
                <a:cubicBezTo>
                  <a:pt x="5731331" y="4201455"/>
                  <a:pt x="5728680" y="4204400"/>
                  <a:pt x="5728680" y="4207418"/>
                </a:cubicBezTo>
                <a:cubicBezTo>
                  <a:pt x="5728680" y="4210511"/>
                  <a:pt x="5731110" y="4213014"/>
                  <a:pt x="5734202" y="4213014"/>
                </a:cubicBezTo>
                <a:lnTo>
                  <a:pt x="5792438" y="4213382"/>
                </a:lnTo>
                <a:cubicBezTo>
                  <a:pt x="5792438" y="4213382"/>
                  <a:pt x="5792512" y="4213382"/>
                  <a:pt x="5792512" y="4213382"/>
                </a:cubicBezTo>
                <a:cubicBezTo>
                  <a:pt x="5795604" y="4213382"/>
                  <a:pt x="5798033" y="4210879"/>
                  <a:pt x="5798033" y="4207860"/>
                </a:cubicBezTo>
                <a:close/>
                <a:moveTo>
                  <a:pt x="5739797" y="4208302"/>
                </a:moveTo>
                <a:cubicBezTo>
                  <a:pt x="5740313" y="4205284"/>
                  <a:pt x="5738251" y="4202412"/>
                  <a:pt x="5735159" y="4201897"/>
                </a:cubicBezTo>
                <a:lnTo>
                  <a:pt x="5656971" y="4189234"/>
                </a:lnTo>
                <a:cubicBezTo>
                  <a:pt x="5654026" y="4188792"/>
                  <a:pt x="5651081" y="4190779"/>
                  <a:pt x="5650566" y="4193872"/>
                </a:cubicBezTo>
                <a:cubicBezTo>
                  <a:pt x="5650050" y="4196890"/>
                  <a:pt x="5652112" y="4199762"/>
                  <a:pt x="5655204" y="4200277"/>
                </a:cubicBezTo>
                <a:lnTo>
                  <a:pt x="5733392" y="4212940"/>
                </a:lnTo>
                <a:cubicBezTo>
                  <a:pt x="5733687" y="4213014"/>
                  <a:pt x="5733981" y="4213014"/>
                  <a:pt x="5734349" y="4213014"/>
                </a:cubicBezTo>
                <a:cubicBezTo>
                  <a:pt x="5736999" y="4212940"/>
                  <a:pt x="5739355" y="4211026"/>
                  <a:pt x="5739797" y="4208302"/>
                </a:cubicBezTo>
                <a:close/>
                <a:moveTo>
                  <a:pt x="5579740" y="4201455"/>
                </a:moveTo>
                <a:lnTo>
                  <a:pt x="5656088" y="4200351"/>
                </a:lnTo>
                <a:cubicBezTo>
                  <a:pt x="5659180" y="4200277"/>
                  <a:pt x="5661609" y="4197774"/>
                  <a:pt x="5661609" y="4194682"/>
                </a:cubicBezTo>
                <a:cubicBezTo>
                  <a:pt x="5661536" y="4191590"/>
                  <a:pt x="5659033" y="4189160"/>
                  <a:pt x="5656014" y="4189160"/>
                </a:cubicBezTo>
                <a:cubicBezTo>
                  <a:pt x="5656014" y="4189160"/>
                  <a:pt x="5656014" y="4189160"/>
                  <a:pt x="5655940" y="4189160"/>
                </a:cubicBezTo>
                <a:lnTo>
                  <a:pt x="5579593" y="4190264"/>
                </a:lnTo>
                <a:cubicBezTo>
                  <a:pt x="5576501" y="4190338"/>
                  <a:pt x="5574071" y="4192841"/>
                  <a:pt x="5574071" y="4195933"/>
                </a:cubicBezTo>
                <a:cubicBezTo>
                  <a:pt x="5574145" y="4199026"/>
                  <a:pt x="5576648" y="4201455"/>
                  <a:pt x="5579740" y="4201455"/>
                </a:cubicBezTo>
                <a:cubicBezTo>
                  <a:pt x="5579740" y="4201455"/>
                  <a:pt x="5579740" y="4201455"/>
                  <a:pt x="5579740" y="4201455"/>
                </a:cubicBezTo>
                <a:close/>
                <a:moveTo>
                  <a:pt x="5500817" y="4208229"/>
                </a:moveTo>
                <a:lnTo>
                  <a:pt x="5580182" y="4201381"/>
                </a:lnTo>
                <a:cubicBezTo>
                  <a:pt x="5583274" y="4201087"/>
                  <a:pt x="5585556" y="4198437"/>
                  <a:pt x="5585262" y="4195345"/>
                </a:cubicBezTo>
                <a:cubicBezTo>
                  <a:pt x="5584968" y="4192252"/>
                  <a:pt x="5582244" y="4190043"/>
                  <a:pt x="5579225" y="4190264"/>
                </a:cubicBezTo>
                <a:lnTo>
                  <a:pt x="5499859" y="4197038"/>
                </a:lnTo>
                <a:cubicBezTo>
                  <a:pt x="5496767" y="4197332"/>
                  <a:pt x="5494485" y="4199982"/>
                  <a:pt x="5494779" y="4203075"/>
                </a:cubicBezTo>
                <a:cubicBezTo>
                  <a:pt x="5495000" y="4206020"/>
                  <a:pt x="5497503" y="4208229"/>
                  <a:pt x="5500375" y="4208155"/>
                </a:cubicBezTo>
                <a:cubicBezTo>
                  <a:pt x="5500522" y="4208302"/>
                  <a:pt x="5500669" y="4208229"/>
                  <a:pt x="5500817" y="4208229"/>
                </a:cubicBezTo>
                <a:close/>
                <a:moveTo>
                  <a:pt x="5422555" y="4220671"/>
                </a:moveTo>
                <a:lnTo>
                  <a:pt x="5501185" y="4208229"/>
                </a:lnTo>
                <a:cubicBezTo>
                  <a:pt x="5504203" y="4207713"/>
                  <a:pt x="5506265" y="4204916"/>
                  <a:pt x="5505823" y="4201823"/>
                </a:cubicBezTo>
                <a:cubicBezTo>
                  <a:pt x="5505307" y="4198805"/>
                  <a:pt x="5502436" y="4196743"/>
                  <a:pt x="5499418" y="4197185"/>
                </a:cubicBezTo>
                <a:lnTo>
                  <a:pt x="5420788" y="4209628"/>
                </a:lnTo>
                <a:cubicBezTo>
                  <a:pt x="5417769" y="4210142"/>
                  <a:pt x="5415708" y="4212940"/>
                  <a:pt x="5416150" y="4216033"/>
                </a:cubicBezTo>
                <a:cubicBezTo>
                  <a:pt x="5416592" y="4218757"/>
                  <a:pt x="5418948" y="4220744"/>
                  <a:pt x="5421672" y="4220744"/>
                </a:cubicBezTo>
                <a:cubicBezTo>
                  <a:pt x="5422040" y="4220744"/>
                  <a:pt x="5422260" y="4220744"/>
                  <a:pt x="5422555" y="4220671"/>
                </a:cubicBezTo>
                <a:close/>
                <a:moveTo>
                  <a:pt x="5426899" y="4217137"/>
                </a:moveTo>
                <a:cubicBezTo>
                  <a:pt x="5428003" y="4214265"/>
                  <a:pt x="5426531" y="4211026"/>
                  <a:pt x="5423659" y="4209996"/>
                </a:cubicBezTo>
                <a:lnTo>
                  <a:pt x="5297469" y="4162950"/>
                </a:lnTo>
                <a:cubicBezTo>
                  <a:pt x="5294598" y="4161846"/>
                  <a:pt x="5291358" y="4163318"/>
                  <a:pt x="5290328" y="4166190"/>
                </a:cubicBezTo>
                <a:cubicBezTo>
                  <a:pt x="5289223" y="4169061"/>
                  <a:pt x="5290696" y="4172300"/>
                  <a:pt x="5293567" y="4173331"/>
                </a:cubicBezTo>
                <a:lnTo>
                  <a:pt x="5419757" y="4220376"/>
                </a:lnTo>
                <a:cubicBezTo>
                  <a:pt x="5420420" y="4220597"/>
                  <a:pt x="5421082" y="4220744"/>
                  <a:pt x="5421745" y="4220744"/>
                </a:cubicBezTo>
                <a:cubicBezTo>
                  <a:pt x="5423954" y="4220744"/>
                  <a:pt x="5426089" y="4219345"/>
                  <a:pt x="5426899" y="4217137"/>
                </a:cubicBezTo>
                <a:close/>
                <a:moveTo>
                  <a:pt x="5224214" y="4191884"/>
                </a:moveTo>
                <a:lnTo>
                  <a:pt x="5296807" y="4173552"/>
                </a:lnTo>
                <a:cubicBezTo>
                  <a:pt x="5299752" y="4172816"/>
                  <a:pt x="5301592" y="4169797"/>
                  <a:pt x="5300856" y="4166779"/>
                </a:cubicBezTo>
                <a:cubicBezTo>
                  <a:pt x="5300120" y="4163834"/>
                  <a:pt x="5297101" y="4161993"/>
                  <a:pt x="5294082" y="4162729"/>
                </a:cubicBezTo>
                <a:lnTo>
                  <a:pt x="5221490" y="4181062"/>
                </a:lnTo>
                <a:cubicBezTo>
                  <a:pt x="5218545" y="4181798"/>
                  <a:pt x="5216704" y="4184816"/>
                  <a:pt x="5217440" y="4187835"/>
                </a:cubicBezTo>
                <a:cubicBezTo>
                  <a:pt x="5218103" y="4190338"/>
                  <a:pt x="5220386" y="4192031"/>
                  <a:pt x="5222889" y="4192031"/>
                </a:cubicBezTo>
                <a:cubicBezTo>
                  <a:pt x="5223331" y="4192031"/>
                  <a:pt x="5223772" y="4191958"/>
                  <a:pt x="5224214" y="4191884"/>
                </a:cubicBezTo>
                <a:close/>
                <a:moveTo>
                  <a:pt x="5159278" y="4216106"/>
                </a:moveTo>
                <a:lnTo>
                  <a:pt x="5224803" y="4191663"/>
                </a:lnTo>
                <a:cubicBezTo>
                  <a:pt x="5227674" y="4190559"/>
                  <a:pt x="5229147" y="4187393"/>
                  <a:pt x="5228116" y="4184522"/>
                </a:cubicBezTo>
                <a:cubicBezTo>
                  <a:pt x="5227012" y="4181650"/>
                  <a:pt x="5223772" y="4180178"/>
                  <a:pt x="5220975" y="4181208"/>
                </a:cubicBezTo>
                <a:lnTo>
                  <a:pt x="5155450" y="4205652"/>
                </a:lnTo>
                <a:cubicBezTo>
                  <a:pt x="5152578" y="4206756"/>
                  <a:pt x="5151106" y="4209922"/>
                  <a:pt x="5152137" y="4212793"/>
                </a:cubicBezTo>
                <a:cubicBezTo>
                  <a:pt x="5152947" y="4215076"/>
                  <a:pt x="5155156" y="4216474"/>
                  <a:pt x="5157364" y="4216401"/>
                </a:cubicBezTo>
                <a:cubicBezTo>
                  <a:pt x="5158027" y="4216474"/>
                  <a:pt x="5158616" y="4216401"/>
                  <a:pt x="5159278" y="4216106"/>
                </a:cubicBezTo>
                <a:close/>
                <a:moveTo>
                  <a:pt x="5100306" y="4241212"/>
                </a:moveTo>
                <a:lnTo>
                  <a:pt x="5159499" y="4216033"/>
                </a:lnTo>
                <a:cubicBezTo>
                  <a:pt x="5162297" y="4214854"/>
                  <a:pt x="5163622" y="4211541"/>
                  <a:pt x="5162444" y="4208744"/>
                </a:cubicBezTo>
                <a:cubicBezTo>
                  <a:pt x="5161266" y="4205873"/>
                  <a:pt x="5157953" y="4204621"/>
                  <a:pt x="5155156" y="4205799"/>
                </a:cubicBezTo>
                <a:lnTo>
                  <a:pt x="5095962" y="4230978"/>
                </a:lnTo>
                <a:cubicBezTo>
                  <a:pt x="5093165" y="4232156"/>
                  <a:pt x="5091839" y="4235469"/>
                  <a:pt x="5093018" y="4238267"/>
                </a:cubicBezTo>
                <a:cubicBezTo>
                  <a:pt x="5093901" y="4240402"/>
                  <a:pt x="5096036" y="4241653"/>
                  <a:pt x="5098171" y="4241653"/>
                </a:cubicBezTo>
                <a:cubicBezTo>
                  <a:pt x="5098907" y="4241653"/>
                  <a:pt x="5099570" y="4241506"/>
                  <a:pt x="5100306" y="4241212"/>
                </a:cubicBezTo>
                <a:close/>
                <a:moveTo>
                  <a:pt x="5046561" y="4261900"/>
                </a:moveTo>
                <a:lnTo>
                  <a:pt x="5100085" y="4241285"/>
                </a:lnTo>
                <a:cubicBezTo>
                  <a:pt x="5102957" y="4240181"/>
                  <a:pt x="5104355" y="4236941"/>
                  <a:pt x="5103251" y="4234070"/>
                </a:cubicBezTo>
                <a:cubicBezTo>
                  <a:pt x="5102147" y="4231199"/>
                  <a:pt x="5098907" y="4229726"/>
                  <a:pt x="5096036" y="4230904"/>
                </a:cubicBezTo>
                <a:lnTo>
                  <a:pt x="5042512" y="4251519"/>
                </a:lnTo>
                <a:cubicBezTo>
                  <a:pt x="5039641" y="4252623"/>
                  <a:pt x="5038242" y="4255863"/>
                  <a:pt x="5039346" y="4258734"/>
                </a:cubicBezTo>
                <a:cubicBezTo>
                  <a:pt x="5040230" y="4260943"/>
                  <a:pt x="5042365" y="4262342"/>
                  <a:pt x="5044573" y="4262268"/>
                </a:cubicBezTo>
                <a:cubicBezTo>
                  <a:pt x="5045236" y="4262268"/>
                  <a:pt x="5045899" y="4262194"/>
                  <a:pt x="5046561" y="4261900"/>
                </a:cubicBezTo>
                <a:close/>
                <a:moveTo>
                  <a:pt x="4997307" y="4273091"/>
                </a:moveTo>
                <a:lnTo>
                  <a:pt x="5045752" y="4262194"/>
                </a:lnTo>
                <a:cubicBezTo>
                  <a:pt x="5048770" y="4261532"/>
                  <a:pt x="5050611" y="4258513"/>
                  <a:pt x="5049948" y="4255568"/>
                </a:cubicBezTo>
                <a:cubicBezTo>
                  <a:pt x="5049285" y="4252550"/>
                  <a:pt x="5046340" y="4250709"/>
                  <a:pt x="5043322" y="4251372"/>
                </a:cubicBezTo>
                <a:lnTo>
                  <a:pt x="4994878" y="4262268"/>
                </a:lnTo>
                <a:cubicBezTo>
                  <a:pt x="4991859" y="4262931"/>
                  <a:pt x="4990019" y="4265949"/>
                  <a:pt x="4990681" y="4268894"/>
                </a:cubicBezTo>
                <a:cubicBezTo>
                  <a:pt x="4991270" y="4271471"/>
                  <a:pt x="4993553" y="4273238"/>
                  <a:pt x="4996129" y="4273238"/>
                </a:cubicBezTo>
                <a:cubicBezTo>
                  <a:pt x="4996571" y="4273238"/>
                  <a:pt x="4996939" y="4273164"/>
                  <a:pt x="4997307" y="4273091"/>
                </a:cubicBezTo>
                <a:close/>
                <a:moveTo>
                  <a:pt x="5000621" y="4270882"/>
                </a:moveTo>
                <a:cubicBezTo>
                  <a:pt x="5002387" y="4268379"/>
                  <a:pt x="5001798" y="4264918"/>
                  <a:pt x="4999295" y="4263078"/>
                </a:cubicBezTo>
                <a:lnTo>
                  <a:pt x="4890848" y="4185773"/>
                </a:lnTo>
                <a:cubicBezTo>
                  <a:pt x="4888345" y="4184006"/>
                  <a:pt x="4884885" y="4184522"/>
                  <a:pt x="4883044" y="4187098"/>
                </a:cubicBezTo>
                <a:cubicBezTo>
                  <a:pt x="4881277" y="4189602"/>
                  <a:pt x="4881866" y="4193062"/>
                  <a:pt x="4884369" y="4194903"/>
                </a:cubicBezTo>
                <a:lnTo>
                  <a:pt x="4992817" y="4272207"/>
                </a:lnTo>
                <a:cubicBezTo>
                  <a:pt x="4993774" y="4272943"/>
                  <a:pt x="4994951" y="4273238"/>
                  <a:pt x="4996056" y="4273238"/>
                </a:cubicBezTo>
                <a:cubicBezTo>
                  <a:pt x="4997897" y="4273164"/>
                  <a:pt x="4999590" y="4272354"/>
                  <a:pt x="5000621" y="4270882"/>
                </a:cubicBezTo>
                <a:close/>
                <a:moveTo>
                  <a:pt x="4893204" y="4190927"/>
                </a:moveTo>
                <a:cubicBezTo>
                  <a:pt x="4893572" y="4187908"/>
                  <a:pt x="4891364" y="4185111"/>
                  <a:pt x="4888272" y="4184743"/>
                </a:cubicBezTo>
                <a:lnTo>
                  <a:pt x="4845643" y="4179883"/>
                </a:lnTo>
                <a:cubicBezTo>
                  <a:pt x="4842846" y="4179515"/>
                  <a:pt x="4839827" y="4181724"/>
                  <a:pt x="4839459" y="4184816"/>
                </a:cubicBezTo>
                <a:cubicBezTo>
                  <a:pt x="4839091" y="4187835"/>
                  <a:pt x="4841300" y="4190632"/>
                  <a:pt x="4844392" y="4191000"/>
                </a:cubicBezTo>
                <a:lnTo>
                  <a:pt x="4887020" y="4195860"/>
                </a:lnTo>
                <a:cubicBezTo>
                  <a:pt x="4887241" y="4195860"/>
                  <a:pt x="4887462" y="4195933"/>
                  <a:pt x="4887682" y="4195933"/>
                </a:cubicBezTo>
                <a:cubicBezTo>
                  <a:pt x="4890480" y="4195860"/>
                  <a:pt x="4892910" y="4193798"/>
                  <a:pt x="4893204" y="4190927"/>
                </a:cubicBezTo>
                <a:close/>
                <a:moveTo>
                  <a:pt x="4850208" y="4187614"/>
                </a:moveTo>
                <a:cubicBezTo>
                  <a:pt x="4851386" y="4184743"/>
                  <a:pt x="4849987" y="4181503"/>
                  <a:pt x="4847190" y="4180325"/>
                </a:cubicBezTo>
                <a:lnTo>
                  <a:pt x="4805666" y="4163244"/>
                </a:lnTo>
                <a:cubicBezTo>
                  <a:pt x="4802795" y="4162067"/>
                  <a:pt x="4799556" y="4163465"/>
                  <a:pt x="4798377" y="4166263"/>
                </a:cubicBezTo>
                <a:cubicBezTo>
                  <a:pt x="4797200" y="4169135"/>
                  <a:pt x="4798599" y="4172374"/>
                  <a:pt x="4801396" y="4173552"/>
                </a:cubicBezTo>
                <a:lnTo>
                  <a:pt x="4842919" y="4190632"/>
                </a:lnTo>
                <a:cubicBezTo>
                  <a:pt x="4843656" y="4190927"/>
                  <a:pt x="4844392" y="4191074"/>
                  <a:pt x="4845055" y="4191074"/>
                </a:cubicBezTo>
                <a:cubicBezTo>
                  <a:pt x="4847337" y="4191074"/>
                  <a:pt x="4849398" y="4189749"/>
                  <a:pt x="4850208" y="4187614"/>
                </a:cubicBezTo>
                <a:close/>
                <a:moveTo>
                  <a:pt x="4808317" y="4171270"/>
                </a:moveTo>
                <a:cubicBezTo>
                  <a:pt x="4809863" y="4168619"/>
                  <a:pt x="4809053" y="4165232"/>
                  <a:pt x="4806403" y="4163613"/>
                </a:cubicBezTo>
                <a:lnTo>
                  <a:pt x="4762376" y="4137329"/>
                </a:lnTo>
                <a:cubicBezTo>
                  <a:pt x="4759725" y="4135783"/>
                  <a:pt x="4756339" y="4136667"/>
                  <a:pt x="4754719" y="4139243"/>
                </a:cubicBezTo>
                <a:cubicBezTo>
                  <a:pt x="4753173" y="4141894"/>
                  <a:pt x="4753983" y="4145280"/>
                  <a:pt x="4756633" y="4146900"/>
                </a:cubicBezTo>
                <a:lnTo>
                  <a:pt x="4800660" y="4173184"/>
                </a:lnTo>
                <a:cubicBezTo>
                  <a:pt x="4801543" y="4173699"/>
                  <a:pt x="4802574" y="4173994"/>
                  <a:pt x="4803531" y="4173994"/>
                </a:cubicBezTo>
                <a:cubicBezTo>
                  <a:pt x="4805445" y="4173994"/>
                  <a:pt x="4807286" y="4172963"/>
                  <a:pt x="4808317" y="4171270"/>
                </a:cubicBezTo>
                <a:close/>
                <a:moveTo>
                  <a:pt x="4764216" y="4145207"/>
                </a:moveTo>
                <a:cubicBezTo>
                  <a:pt x="4765910" y="4142630"/>
                  <a:pt x="4765173" y="4139170"/>
                  <a:pt x="4762597" y="4137476"/>
                </a:cubicBezTo>
                <a:lnTo>
                  <a:pt x="4712754" y="4105156"/>
                </a:lnTo>
                <a:cubicBezTo>
                  <a:pt x="4710177" y="4103462"/>
                  <a:pt x="4706716" y="4104199"/>
                  <a:pt x="4705023" y="4106776"/>
                </a:cubicBezTo>
                <a:cubicBezTo>
                  <a:pt x="4703330" y="4109352"/>
                  <a:pt x="4704066" y="4112813"/>
                  <a:pt x="4706643" y="4114506"/>
                </a:cubicBezTo>
                <a:lnTo>
                  <a:pt x="4756486" y="4146827"/>
                </a:lnTo>
                <a:cubicBezTo>
                  <a:pt x="4757443" y="4147416"/>
                  <a:pt x="4758474" y="4147710"/>
                  <a:pt x="4759578" y="4147710"/>
                </a:cubicBezTo>
                <a:cubicBezTo>
                  <a:pt x="4761418" y="4147710"/>
                  <a:pt x="4763186" y="4146827"/>
                  <a:pt x="4764216" y="4145207"/>
                </a:cubicBezTo>
                <a:close/>
                <a:moveTo>
                  <a:pt x="4714521" y="4112665"/>
                </a:moveTo>
                <a:cubicBezTo>
                  <a:pt x="4716067" y="4110015"/>
                  <a:pt x="4715257" y="4106628"/>
                  <a:pt x="4712607" y="4105009"/>
                </a:cubicBezTo>
                <a:lnTo>
                  <a:pt x="4653929" y="4069743"/>
                </a:lnTo>
                <a:cubicBezTo>
                  <a:pt x="4651278" y="4068123"/>
                  <a:pt x="4647892" y="4069007"/>
                  <a:pt x="4646272" y="4071657"/>
                </a:cubicBezTo>
                <a:cubicBezTo>
                  <a:pt x="4644726" y="4074308"/>
                  <a:pt x="4645536" y="4077694"/>
                  <a:pt x="4648186" y="4079314"/>
                </a:cubicBezTo>
                <a:lnTo>
                  <a:pt x="4706864" y="4114580"/>
                </a:lnTo>
                <a:cubicBezTo>
                  <a:pt x="4707747" y="4115095"/>
                  <a:pt x="4708778" y="4115389"/>
                  <a:pt x="4709809" y="4115389"/>
                </a:cubicBezTo>
                <a:cubicBezTo>
                  <a:pt x="4711650" y="4115389"/>
                  <a:pt x="4713416" y="4114432"/>
                  <a:pt x="4714521" y="4112665"/>
                </a:cubicBezTo>
                <a:close/>
                <a:moveTo>
                  <a:pt x="4655917" y="4077326"/>
                </a:moveTo>
                <a:cubicBezTo>
                  <a:pt x="4657389" y="4074676"/>
                  <a:pt x="4656505" y="4071215"/>
                  <a:pt x="4653781" y="4069743"/>
                </a:cubicBezTo>
                <a:lnTo>
                  <a:pt x="4592012" y="4034993"/>
                </a:lnTo>
                <a:cubicBezTo>
                  <a:pt x="4589361" y="4033520"/>
                  <a:pt x="4585901" y="4034404"/>
                  <a:pt x="4584428" y="4037128"/>
                </a:cubicBezTo>
                <a:cubicBezTo>
                  <a:pt x="4582956" y="4039779"/>
                  <a:pt x="4583839" y="4043239"/>
                  <a:pt x="4586563" y="4044711"/>
                </a:cubicBezTo>
                <a:lnTo>
                  <a:pt x="4648333" y="4079461"/>
                </a:lnTo>
                <a:cubicBezTo>
                  <a:pt x="4649217" y="4079977"/>
                  <a:pt x="4650174" y="4080198"/>
                  <a:pt x="4651131" y="4080198"/>
                </a:cubicBezTo>
                <a:cubicBezTo>
                  <a:pt x="4653045" y="4080124"/>
                  <a:pt x="4654886" y="4079093"/>
                  <a:pt x="4655917" y="4077326"/>
                </a:cubicBezTo>
                <a:close/>
                <a:moveTo>
                  <a:pt x="4594220" y="4042429"/>
                </a:moveTo>
                <a:cubicBezTo>
                  <a:pt x="4595619" y="4039705"/>
                  <a:pt x="4594589" y="4036318"/>
                  <a:pt x="4591864" y="4034919"/>
                </a:cubicBezTo>
                <a:lnTo>
                  <a:pt x="4532082" y="4003777"/>
                </a:lnTo>
                <a:cubicBezTo>
                  <a:pt x="4529358" y="4002378"/>
                  <a:pt x="4525972" y="4003409"/>
                  <a:pt x="4524573" y="4006133"/>
                </a:cubicBezTo>
                <a:cubicBezTo>
                  <a:pt x="4523174" y="4008857"/>
                  <a:pt x="4524205" y="4012243"/>
                  <a:pt x="4526929" y="4013642"/>
                </a:cubicBezTo>
                <a:lnTo>
                  <a:pt x="4586711" y="4044785"/>
                </a:lnTo>
                <a:cubicBezTo>
                  <a:pt x="4587521" y="4045227"/>
                  <a:pt x="4588478" y="4045447"/>
                  <a:pt x="4589361" y="4045447"/>
                </a:cubicBezTo>
                <a:cubicBezTo>
                  <a:pt x="4591275" y="4045447"/>
                  <a:pt x="4593190" y="4044343"/>
                  <a:pt x="4594220" y="4042429"/>
                </a:cubicBezTo>
                <a:close/>
                <a:moveTo>
                  <a:pt x="4534585" y="4011065"/>
                </a:moveTo>
                <a:cubicBezTo>
                  <a:pt x="4535911" y="4008268"/>
                  <a:pt x="4534659" y="4004955"/>
                  <a:pt x="4531861" y="4003629"/>
                </a:cubicBezTo>
                <a:lnTo>
                  <a:pt x="4478926" y="3979039"/>
                </a:lnTo>
                <a:cubicBezTo>
                  <a:pt x="4476129" y="3977788"/>
                  <a:pt x="4472816" y="3978966"/>
                  <a:pt x="4471491" y="3981763"/>
                </a:cubicBezTo>
                <a:cubicBezTo>
                  <a:pt x="4470165" y="3984561"/>
                  <a:pt x="4471417" y="3987874"/>
                  <a:pt x="4474215" y="3989200"/>
                </a:cubicBezTo>
                <a:lnTo>
                  <a:pt x="4527150" y="4013789"/>
                </a:lnTo>
                <a:cubicBezTo>
                  <a:pt x="4527960" y="4014157"/>
                  <a:pt x="4528696" y="4014305"/>
                  <a:pt x="4529505" y="4014305"/>
                </a:cubicBezTo>
                <a:cubicBezTo>
                  <a:pt x="4531641" y="4014305"/>
                  <a:pt x="4533629" y="4013127"/>
                  <a:pt x="4534585" y="4011065"/>
                </a:cubicBezTo>
                <a:close/>
                <a:moveTo>
                  <a:pt x="4481798" y="3986033"/>
                </a:moveTo>
                <a:cubicBezTo>
                  <a:pt x="4482902" y="3983162"/>
                  <a:pt x="4481356" y="3979923"/>
                  <a:pt x="4478485" y="3978892"/>
                </a:cubicBezTo>
                <a:lnTo>
                  <a:pt x="4436593" y="3963431"/>
                </a:lnTo>
                <a:cubicBezTo>
                  <a:pt x="4433648" y="3962401"/>
                  <a:pt x="4430483" y="3963799"/>
                  <a:pt x="4429452" y="3966744"/>
                </a:cubicBezTo>
                <a:cubicBezTo>
                  <a:pt x="4428347" y="3969615"/>
                  <a:pt x="4429893" y="3972855"/>
                  <a:pt x="4432765" y="3973886"/>
                </a:cubicBezTo>
                <a:lnTo>
                  <a:pt x="4474656" y="3989346"/>
                </a:lnTo>
                <a:cubicBezTo>
                  <a:pt x="4475319" y="3989568"/>
                  <a:pt x="4475982" y="3989714"/>
                  <a:pt x="4476644" y="3989714"/>
                </a:cubicBezTo>
                <a:cubicBezTo>
                  <a:pt x="4478853" y="3989714"/>
                  <a:pt x="4480988" y="3988316"/>
                  <a:pt x="4481798" y="3986033"/>
                </a:cubicBezTo>
                <a:close/>
                <a:moveTo>
                  <a:pt x="4439832" y="3970646"/>
                </a:moveTo>
                <a:cubicBezTo>
                  <a:pt x="4440937" y="3967775"/>
                  <a:pt x="4439538" y="3964535"/>
                  <a:pt x="4436667" y="3963431"/>
                </a:cubicBezTo>
                <a:lnTo>
                  <a:pt x="4398383" y="3948633"/>
                </a:lnTo>
                <a:cubicBezTo>
                  <a:pt x="4395512" y="3947455"/>
                  <a:pt x="4392272" y="3948927"/>
                  <a:pt x="4391168" y="3951799"/>
                </a:cubicBezTo>
                <a:cubicBezTo>
                  <a:pt x="4390064" y="3954670"/>
                  <a:pt x="4391462" y="3957910"/>
                  <a:pt x="4394333" y="3959014"/>
                </a:cubicBezTo>
                <a:lnTo>
                  <a:pt x="4432617" y="3973812"/>
                </a:lnTo>
                <a:cubicBezTo>
                  <a:pt x="4433280" y="3974106"/>
                  <a:pt x="4434016" y="3974180"/>
                  <a:pt x="4434679" y="3974180"/>
                </a:cubicBezTo>
                <a:cubicBezTo>
                  <a:pt x="4436888" y="3974180"/>
                  <a:pt x="4439023" y="3972855"/>
                  <a:pt x="4439832" y="3970646"/>
                </a:cubicBezTo>
                <a:close/>
                <a:moveTo>
                  <a:pt x="4401328" y="3956511"/>
                </a:moveTo>
                <a:cubicBezTo>
                  <a:pt x="4402800" y="3953787"/>
                  <a:pt x="4401769" y="3950400"/>
                  <a:pt x="4399045" y="3949001"/>
                </a:cubicBezTo>
                <a:lnTo>
                  <a:pt x="4357301" y="3926840"/>
                </a:lnTo>
                <a:cubicBezTo>
                  <a:pt x="4354577" y="3925368"/>
                  <a:pt x="4351190" y="3926399"/>
                  <a:pt x="4349791" y="3929123"/>
                </a:cubicBezTo>
                <a:cubicBezTo>
                  <a:pt x="4348319" y="3931847"/>
                  <a:pt x="4349350" y="3935234"/>
                  <a:pt x="4352074" y="3936632"/>
                </a:cubicBezTo>
                <a:lnTo>
                  <a:pt x="4393818" y="3958793"/>
                </a:lnTo>
                <a:cubicBezTo>
                  <a:pt x="4394628" y="3959235"/>
                  <a:pt x="4395585" y="3959455"/>
                  <a:pt x="4396469" y="3959455"/>
                </a:cubicBezTo>
                <a:cubicBezTo>
                  <a:pt x="4398383" y="3959455"/>
                  <a:pt x="4400297" y="3958351"/>
                  <a:pt x="4401328" y="3956511"/>
                </a:cubicBezTo>
                <a:close/>
                <a:moveTo>
                  <a:pt x="4359142" y="3934939"/>
                </a:moveTo>
                <a:cubicBezTo>
                  <a:pt x="4360909" y="3932436"/>
                  <a:pt x="4360393" y="3928975"/>
                  <a:pt x="4357890" y="3927135"/>
                </a:cubicBezTo>
                <a:lnTo>
                  <a:pt x="4306133" y="3889881"/>
                </a:lnTo>
                <a:cubicBezTo>
                  <a:pt x="4303630" y="3888115"/>
                  <a:pt x="4300169" y="3888630"/>
                  <a:pt x="4298329" y="3891133"/>
                </a:cubicBezTo>
                <a:cubicBezTo>
                  <a:pt x="4296562" y="3893636"/>
                  <a:pt x="4297077" y="3897097"/>
                  <a:pt x="4299580" y="3898937"/>
                </a:cubicBezTo>
                <a:lnTo>
                  <a:pt x="4351338" y="3936191"/>
                </a:lnTo>
                <a:cubicBezTo>
                  <a:pt x="4352368" y="3936927"/>
                  <a:pt x="4353473" y="3937222"/>
                  <a:pt x="4354650" y="3937222"/>
                </a:cubicBezTo>
                <a:cubicBezTo>
                  <a:pt x="4356418" y="3937295"/>
                  <a:pt x="4358111" y="3936485"/>
                  <a:pt x="4359142" y="3934939"/>
                </a:cubicBezTo>
                <a:close/>
                <a:moveTo>
                  <a:pt x="4307090" y="3898127"/>
                </a:moveTo>
                <a:cubicBezTo>
                  <a:pt x="4309151" y="3895845"/>
                  <a:pt x="4308931" y="3892311"/>
                  <a:pt x="4306575" y="3890250"/>
                </a:cubicBezTo>
                <a:lnTo>
                  <a:pt x="4238768" y="3830689"/>
                </a:lnTo>
                <a:cubicBezTo>
                  <a:pt x="4236412" y="3828627"/>
                  <a:pt x="4232951" y="3828922"/>
                  <a:pt x="4230890" y="3831204"/>
                </a:cubicBezTo>
                <a:cubicBezTo>
                  <a:pt x="4228829" y="3833486"/>
                  <a:pt x="4229049" y="3837020"/>
                  <a:pt x="4231405" y="3839082"/>
                </a:cubicBezTo>
                <a:lnTo>
                  <a:pt x="4299212" y="3898643"/>
                </a:lnTo>
                <a:cubicBezTo>
                  <a:pt x="4300317" y="3899600"/>
                  <a:pt x="4301642" y="3900041"/>
                  <a:pt x="4302967" y="3900041"/>
                </a:cubicBezTo>
                <a:cubicBezTo>
                  <a:pt x="4304513" y="3899968"/>
                  <a:pt x="4305986" y="3899379"/>
                  <a:pt x="4307090" y="3898127"/>
                </a:cubicBezTo>
                <a:close/>
                <a:moveTo>
                  <a:pt x="4239136" y="3838787"/>
                </a:moveTo>
                <a:cubicBezTo>
                  <a:pt x="4241271" y="3836578"/>
                  <a:pt x="4241197" y="3833045"/>
                  <a:pt x="4238989" y="3830910"/>
                </a:cubicBezTo>
                <a:lnTo>
                  <a:pt x="4161684" y="3755814"/>
                </a:lnTo>
                <a:cubicBezTo>
                  <a:pt x="4159476" y="3753679"/>
                  <a:pt x="4155941" y="3753752"/>
                  <a:pt x="4153806" y="3755961"/>
                </a:cubicBezTo>
                <a:cubicBezTo>
                  <a:pt x="4151671" y="3758170"/>
                  <a:pt x="4151745" y="3761704"/>
                  <a:pt x="4153954" y="3763839"/>
                </a:cubicBezTo>
                <a:lnTo>
                  <a:pt x="4231258" y="3838934"/>
                </a:lnTo>
                <a:cubicBezTo>
                  <a:pt x="4232362" y="3839965"/>
                  <a:pt x="4233761" y="3840481"/>
                  <a:pt x="4235160" y="3840481"/>
                </a:cubicBezTo>
                <a:cubicBezTo>
                  <a:pt x="4236633" y="3840481"/>
                  <a:pt x="4238031" y="3839891"/>
                  <a:pt x="4239136" y="3838787"/>
                </a:cubicBezTo>
                <a:close/>
                <a:moveTo>
                  <a:pt x="4161684" y="3763839"/>
                </a:moveTo>
                <a:cubicBezTo>
                  <a:pt x="4163893" y="3761704"/>
                  <a:pt x="4163966" y="3758170"/>
                  <a:pt x="4161832" y="3755961"/>
                </a:cubicBezTo>
                <a:lnTo>
                  <a:pt x="4081361" y="3671810"/>
                </a:lnTo>
                <a:cubicBezTo>
                  <a:pt x="4079226" y="3669601"/>
                  <a:pt x="4075692" y="3669528"/>
                  <a:pt x="4073484" y="3671662"/>
                </a:cubicBezTo>
                <a:cubicBezTo>
                  <a:pt x="4071275" y="3673798"/>
                  <a:pt x="4071201" y="3677332"/>
                  <a:pt x="4073336" y="3679540"/>
                </a:cubicBezTo>
                <a:lnTo>
                  <a:pt x="4153806" y="3763691"/>
                </a:lnTo>
                <a:cubicBezTo>
                  <a:pt x="4154911" y="3764869"/>
                  <a:pt x="4156383" y="3765459"/>
                  <a:pt x="4157856" y="3765385"/>
                </a:cubicBezTo>
                <a:cubicBezTo>
                  <a:pt x="4159254" y="3765385"/>
                  <a:pt x="4160580" y="3764869"/>
                  <a:pt x="4161684" y="3763839"/>
                </a:cubicBezTo>
                <a:close/>
                <a:moveTo>
                  <a:pt x="4081214" y="3679687"/>
                </a:moveTo>
                <a:cubicBezTo>
                  <a:pt x="4083423" y="3677552"/>
                  <a:pt x="4083496" y="3674018"/>
                  <a:pt x="4081361" y="3671810"/>
                </a:cubicBezTo>
                <a:lnTo>
                  <a:pt x="4020696" y="3608199"/>
                </a:lnTo>
                <a:cubicBezTo>
                  <a:pt x="4018561" y="3605991"/>
                  <a:pt x="4015027" y="3605917"/>
                  <a:pt x="4012818" y="3608052"/>
                </a:cubicBezTo>
                <a:cubicBezTo>
                  <a:pt x="4010609" y="3610187"/>
                  <a:pt x="4010535" y="3613721"/>
                  <a:pt x="4012671" y="3615930"/>
                </a:cubicBezTo>
                <a:lnTo>
                  <a:pt x="4073336" y="3679540"/>
                </a:lnTo>
                <a:cubicBezTo>
                  <a:pt x="4074440" y="3680718"/>
                  <a:pt x="4075913" y="3681307"/>
                  <a:pt x="4077385" y="3681234"/>
                </a:cubicBezTo>
                <a:cubicBezTo>
                  <a:pt x="4078784" y="3681234"/>
                  <a:pt x="4080109" y="3680718"/>
                  <a:pt x="4081214" y="3679687"/>
                </a:cubicBezTo>
                <a:close/>
                <a:moveTo>
                  <a:pt x="4020107" y="3616445"/>
                </a:moveTo>
                <a:cubicBezTo>
                  <a:pt x="4022536" y="3614531"/>
                  <a:pt x="4022978" y="3611071"/>
                  <a:pt x="4021064" y="3608641"/>
                </a:cubicBezTo>
                <a:lnTo>
                  <a:pt x="3990289" y="3569326"/>
                </a:lnTo>
                <a:cubicBezTo>
                  <a:pt x="3988375" y="3566897"/>
                  <a:pt x="3984841" y="3566455"/>
                  <a:pt x="3982485" y="3568369"/>
                </a:cubicBezTo>
                <a:cubicBezTo>
                  <a:pt x="3980056" y="3570283"/>
                  <a:pt x="3979614" y="3573744"/>
                  <a:pt x="3981528" y="3576173"/>
                </a:cubicBezTo>
                <a:lnTo>
                  <a:pt x="4012302" y="3615488"/>
                </a:lnTo>
                <a:cubicBezTo>
                  <a:pt x="4013407" y="3616887"/>
                  <a:pt x="4015027" y="3617623"/>
                  <a:pt x="4016720" y="3617623"/>
                </a:cubicBezTo>
                <a:cubicBezTo>
                  <a:pt x="4017898" y="3617623"/>
                  <a:pt x="4019150" y="3617255"/>
                  <a:pt x="4020107" y="3616445"/>
                </a:cubicBezTo>
                <a:close/>
                <a:moveTo>
                  <a:pt x="3989553" y="3576983"/>
                </a:moveTo>
                <a:cubicBezTo>
                  <a:pt x="3991909" y="3574995"/>
                  <a:pt x="3992130" y="3571461"/>
                  <a:pt x="3990142" y="3569105"/>
                </a:cubicBezTo>
                <a:lnTo>
                  <a:pt x="3874259" y="3434154"/>
                </a:lnTo>
                <a:cubicBezTo>
                  <a:pt x="3872271" y="3431798"/>
                  <a:pt x="3868737" y="3431577"/>
                  <a:pt x="3866382" y="3433565"/>
                </a:cubicBezTo>
                <a:cubicBezTo>
                  <a:pt x="3864026" y="3435553"/>
                  <a:pt x="3863805" y="3439087"/>
                  <a:pt x="3865793" y="3441443"/>
                </a:cubicBezTo>
                <a:lnTo>
                  <a:pt x="3981675" y="3576394"/>
                </a:lnTo>
                <a:cubicBezTo>
                  <a:pt x="3982780" y="3577646"/>
                  <a:pt x="3984399" y="3578308"/>
                  <a:pt x="3985946" y="3578308"/>
                </a:cubicBezTo>
                <a:cubicBezTo>
                  <a:pt x="3987197" y="3578308"/>
                  <a:pt x="3988522" y="3577867"/>
                  <a:pt x="3989553" y="3576983"/>
                </a:cubicBezTo>
                <a:close/>
                <a:moveTo>
                  <a:pt x="3870283" y="3432829"/>
                </a:moveTo>
                <a:cubicBezTo>
                  <a:pt x="3873007" y="3431356"/>
                  <a:pt x="3874038" y="3427970"/>
                  <a:pt x="3872566" y="3425246"/>
                </a:cubicBezTo>
                <a:lnTo>
                  <a:pt x="3856516" y="3395355"/>
                </a:lnTo>
                <a:cubicBezTo>
                  <a:pt x="3855043" y="3392631"/>
                  <a:pt x="3851657" y="3391673"/>
                  <a:pt x="3848933" y="3393072"/>
                </a:cubicBezTo>
                <a:cubicBezTo>
                  <a:pt x="3846208" y="3394545"/>
                  <a:pt x="3845178" y="3397931"/>
                  <a:pt x="3846650" y="3400655"/>
                </a:cubicBezTo>
                <a:lnTo>
                  <a:pt x="3862700" y="3430546"/>
                </a:lnTo>
                <a:cubicBezTo>
                  <a:pt x="3863731" y="3432461"/>
                  <a:pt x="3865645" y="3433491"/>
                  <a:pt x="3867633" y="3433491"/>
                </a:cubicBezTo>
                <a:cubicBezTo>
                  <a:pt x="3868517" y="3433491"/>
                  <a:pt x="3869474" y="3433270"/>
                  <a:pt x="3870283" y="3432829"/>
                </a:cubicBezTo>
                <a:close/>
                <a:moveTo>
                  <a:pt x="3854455" y="3402717"/>
                </a:moveTo>
                <a:cubicBezTo>
                  <a:pt x="3857105" y="3401097"/>
                  <a:pt x="3857915" y="3397711"/>
                  <a:pt x="3856295" y="3395060"/>
                </a:cubicBezTo>
                <a:lnTo>
                  <a:pt x="3852025" y="3388066"/>
                </a:lnTo>
                <a:cubicBezTo>
                  <a:pt x="3850405" y="3385415"/>
                  <a:pt x="3847019" y="3384679"/>
                  <a:pt x="3844368" y="3386225"/>
                </a:cubicBezTo>
                <a:cubicBezTo>
                  <a:pt x="3841718" y="3387845"/>
                  <a:pt x="3840908" y="3391232"/>
                  <a:pt x="3842527" y="3393882"/>
                </a:cubicBezTo>
                <a:lnTo>
                  <a:pt x="3846798" y="3400876"/>
                </a:lnTo>
                <a:cubicBezTo>
                  <a:pt x="3847828" y="3402643"/>
                  <a:pt x="3849743" y="3403527"/>
                  <a:pt x="3851583" y="3403527"/>
                </a:cubicBezTo>
                <a:cubicBezTo>
                  <a:pt x="3852540" y="3403527"/>
                  <a:pt x="3853571" y="3403306"/>
                  <a:pt x="3854455" y="3402717"/>
                </a:cubicBezTo>
                <a:close/>
                <a:moveTo>
                  <a:pt x="3850184" y="3395723"/>
                </a:moveTo>
                <a:cubicBezTo>
                  <a:pt x="3852835" y="3394103"/>
                  <a:pt x="3853645" y="3390716"/>
                  <a:pt x="3852025" y="3388066"/>
                </a:cubicBezTo>
                <a:lnTo>
                  <a:pt x="3807851" y="3315694"/>
                </a:lnTo>
                <a:cubicBezTo>
                  <a:pt x="3806231" y="3313118"/>
                  <a:pt x="3802845" y="3312308"/>
                  <a:pt x="3800194" y="3313854"/>
                </a:cubicBezTo>
                <a:cubicBezTo>
                  <a:pt x="3797544" y="3315473"/>
                  <a:pt x="3796734" y="3318860"/>
                  <a:pt x="3798353" y="3321511"/>
                </a:cubicBezTo>
                <a:lnTo>
                  <a:pt x="3842527" y="3393882"/>
                </a:lnTo>
                <a:cubicBezTo>
                  <a:pt x="3843558" y="3395575"/>
                  <a:pt x="3845472" y="3396533"/>
                  <a:pt x="3847313" y="3396533"/>
                </a:cubicBezTo>
                <a:cubicBezTo>
                  <a:pt x="3848270" y="3396533"/>
                  <a:pt x="3849301" y="3396238"/>
                  <a:pt x="3850184" y="3395723"/>
                </a:cubicBezTo>
                <a:close/>
                <a:moveTo>
                  <a:pt x="3806011" y="3323351"/>
                </a:moveTo>
                <a:cubicBezTo>
                  <a:pt x="3808661" y="3321731"/>
                  <a:pt x="3809471" y="3318345"/>
                  <a:pt x="3807851" y="3315694"/>
                </a:cubicBezTo>
                <a:lnTo>
                  <a:pt x="3789813" y="3286171"/>
                </a:lnTo>
                <a:cubicBezTo>
                  <a:pt x="3788194" y="3283521"/>
                  <a:pt x="3784807" y="3282711"/>
                  <a:pt x="3782157" y="3284331"/>
                </a:cubicBezTo>
                <a:cubicBezTo>
                  <a:pt x="3779506" y="3285951"/>
                  <a:pt x="3778696" y="3289337"/>
                  <a:pt x="3780316" y="3291988"/>
                </a:cubicBezTo>
                <a:lnTo>
                  <a:pt x="3798353" y="3321511"/>
                </a:lnTo>
                <a:cubicBezTo>
                  <a:pt x="3799384" y="3323278"/>
                  <a:pt x="3801299" y="3324161"/>
                  <a:pt x="3803139" y="3324161"/>
                </a:cubicBezTo>
                <a:cubicBezTo>
                  <a:pt x="3804096" y="3324161"/>
                  <a:pt x="3805127" y="3323867"/>
                  <a:pt x="3806011" y="3323351"/>
                </a:cubicBezTo>
                <a:close/>
                <a:moveTo>
                  <a:pt x="3787973" y="3293828"/>
                </a:moveTo>
                <a:cubicBezTo>
                  <a:pt x="3790623" y="3292209"/>
                  <a:pt x="3791433" y="3288822"/>
                  <a:pt x="3789813" y="3286171"/>
                </a:cubicBezTo>
                <a:lnTo>
                  <a:pt x="3771555" y="3256354"/>
                </a:lnTo>
                <a:cubicBezTo>
                  <a:pt x="3769935" y="3253704"/>
                  <a:pt x="3766548" y="3252967"/>
                  <a:pt x="3763898" y="3254513"/>
                </a:cubicBezTo>
                <a:cubicBezTo>
                  <a:pt x="3761247" y="3256133"/>
                  <a:pt x="3760438" y="3259520"/>
                  <a:pt x="3762057" y="3262170"/>
                </a:cubicBezTo>
                <a:lnTo>
                  <a:pt x="3780242" y="3291988"/>
                </a:lnTo>
                <a:cubicBezTo>
                  <a:pt x="3781273" y="3293755"/>
                  <a:pt x="3783187" y="3294638"/>
                  <a:pt x="3785028" y="3294638"/>
                </a:cubicBezTo>
                <a:cubicBezTo>
                  <a:pt x="3786132" y="3294638"/>
                  <a:pt x="3787089" y="3294344"/>
                  <a:pt x="3787973" y="3293828"/>
                </a:cubicBezTo>
                <a:close/>
                <a:moveTo>
                  <a:pt x="3769788" y="3264011"/>
                </a:moveTo>
                <a:cubicBezTo>
                  <a:pt x="3772438" y="3262391"/>
                  <a:pt x="3773248" y="3259004"/>
                  <a:pt x="3771629" y="3256354"/>
                </a:cubicBezTo>
                <a:lnTo>
                  <a:pt x="3734081" y="3194879"/>
                </a:lnTo>
                <a:cubicBezTo>
                  <a:pt x="3732461" y="3192228"/>
                  <a:pt x="3729074" y="3191492"/>
                  <a:pt x="3726424" y="3193038"/>
                </a:cubicBezTo>
                <a:cubicBezTo>
                  <a:pt x="3723773" y="3194658"/>
                  <a:pt x="3722964" y="3198045"/>
                  <a:pt x="3724583" y="3200695"/>
                </a:cubicBezTo>
                <a:lnTo>
                  <a:pt x="3762131" y="3262170"/>
                </a:lnTo>
                <a:cubicBezTo>
                  <a:pt x="3763162" y="3263937"/>
                  <a:pt x="3765076" y="3264821"/>
                  <a:pt x="3766917" y="3264821"/>
                </a:cubicBezTo>
                <a:cubicBezTo>
                  <a:pt x="3767874" y="3264821"/>
                  <a:pt x="3768831" y="3264526"/>
                  <a:pt x="3769788" y="3264011"/>
                </a:cubicBezTo>
                <a:close/>
                <a:moveTo>
                  <a:pt x="3732019" y="3202683"/>
                </a:moveTo>
                <a:cubicBezTo>
                  <a:pt x="3734743" y="3201210"/>
                  <a:pt x="3735700" y="3197824"/>
                  <a:pt x="3734228" y="3195100"/>
                </a:cubicBezTo>
                <a:lnTo>
                  <a:pt x="3730105" y="3187516"/>
                </a:lnTo>
                <a:cubicBezTo>
                  <a:pt x="3728632" y="3184792"/>
                  <a:pt x="3725246" y="3183762"/>
                  <a:pt x="3722522" y="3185308"/>
                </a:cubicBezTo>
                <a:cubicBezTo>
                  <a:pt x="3719798" y="3186780"/>
                  <a:pt x="3718840" y="3190167"/>
                  <a:pt x="3720313" y="3192891"/>
                </a:cubicBezTo>
                <a:lnTo>
                  <a:pt x="3724436" y="3200474"/>
                </a:lnTo>
                <a:cubicBezTo>
                  <a:pt x="3725467" y="3202315"/>
                  <a:pt x="3727381" y="3203419"/>
                  <a:pt x="3729369" y="3203419"/>
                </a:cubicBezTo>
                <a:cubicBezTo>
                  <a:pt x="3730252" y="3203345"/>
                  <a:pt x="3731136" y="3203125"/>
                  <a:pt x="3732019" y="3202683"/>
                </a:cubicBezTo>
                <a:close/>
                <a:moveTo>
                  <a:pt x="3727896" y="3195100"/>
                </a:moveTo>
                <a:cubicBezTo>
                  <a:pt x="3730620" y="3193627"/>
                  <a:pt x="3731577" y="3190240"/>
                  <a:pt x="3730105" y="3187516"/>
                </a:cubicBezTo>
                <a:lnTo>
                  <a:pt x="3701686" y="3135538"/>
                </a:lnTo>
                <a:cubicBezTo>
                  <a:pt x="3700214" y="3132814"/>
                  <a:pt x="3696827" y="3131857"/>
                  <a:pt x="3694103" y="3133330"/>
                </a:cubicBezTo>
                <a:cubicBezTo>
                  <a:pt x="3691379" y="3134802"/>
                  <a:pt x="3690422" y="3138189"/>
                  <a:pt x="3691895" y="3140913"/>
                </a:cubicBezTo>
                <a:lnTo>
                  <a:pt x="3720313" y="3192891"/>
                </a:lnTo>
                <a:cubicBezTo>
                  <a:pt x="3721344" y="3194731"/>
                  <a:pt x="3723258" y="3195836"/>
                  <a:pt x="3725246" y="3195762"/>
                </a:cubicBezTo>
                <a:cubicBezTo>
                  <a:pt x="3726129" y="3195762"/>
                  <a:pt x="3727086" y="3195541"/>
                  <a:pt x="3727896" y="3195100"/>
                </a:cubicBezTo>
                <a:close/>
                <a:moveTo>
                  <a:pt x="3699478" y="3143122"/>
                </a:moveTo>
                <a:cubicBezTo>
                  <a:pt x="3702202" y="3141649"/>
                  <a:pt x="3703159" y="3138263"/>
                  <a:pt x="3701686" y="3135538"/>
                </a:cubicBezTo>
                <a:lnTo>
                  <a:pt x="3688802" y="3111905"/>
                </a:lnTo>
                <a:cubicBezTo>
                  <a:pt x="3687330" y="3109181"/>
                  <a:pt x="3683943" y="3108224"/>
                  <a:pt x="3681219" y="3109697"/>
                </a:cubicBezTo>
                <a:cubicBezTo>
                  <a:pt x="3678495" y="3111169"/>
                  <a:pt x="3677538" y="3114556"/>
                  <a:pt x="3679011" y="3117280"/>
                </a:cubicBezTo>
                <a:lnTo>
                  <a:pt x="3691895" y="3140913"/>
                </a:lnTo>
                <a:cubicBezTo>
                  <a:pt x="3692925" y="3142753"/>
                  <a:pt x="3694839" y="3143858"/>
                  <a:pt x="3696827" y="3143784"/>
                </a:cubicBezTo>
                <a:cubicBezTo>
                  <a:pt x="3697784" y="3143784"/>
                  <a:pt x="3698668" y="3143563"/>
                  <a:pt x="3699478" y="3143122"/>
                </a:cubicBezTo>
                <a:close/>
                <a:moveTo>
                  <a:pt x="3686594" y="3119488"/>
                </a:moveTo>
                <a:cubicBezTo>
                  <a:pt x="3689318" y="3118016"/>
                  <a:pt x="3690275" y="3114629"/>
                  <a:pt x="3688802" y="3111905"/>
                </a:cubicBezTo>
                <a:lnTo>
                  <a:pt x="3629462" y="3003238"/>
                </a:lnTo>
                <a:cubicBezTo>
                  <a:pt x="3627989" y="3000513"/>
                  <a:pt x="3624603" y="2999556"/>
                  <a:pt x="3621879" y="3001029"/>
                </a:cubicBezTo>
                <a:cubicBezTo>
                  <a:pt x="3619155" y="3002501"/>
                  <a:pt x="3618198" y="3005888"/>
                  <a:pt x="3619670" y="3008612"/>
                </a:cubicBezTo>
                <a:lnTo>
                  <a:pt x="3679011" y="3117280"/>
                </a:lnTo>
                <a:cubicBezTo>
                  <a:pt x="3680041" y="3119120"/>
                  <a:pt x="3681955" y="3120225"/>
                  <a:pt x="3683943" y="3120151"/>
                </a:cubicBezTo>
                <a:cubicBezTo>
                  <a:pt x="3684827" y="3120151"/>
                  <a:pt x="3685784" y="3119930"/>
                  <a:pt x="3686594" y="3119488"/>
                </a:cubicBezTo>
                <a:close/>
                <a:moveTo>
                  <a:pt x="3627180" y="3010821"/>
                </a:moveTo>
                <a:cubicBezTo>
                  <a:pt x="3629904" y="3009348"/>
                  <a:pt x="3630935" y="3005962"/>
                  <a:pt x="3629462" y="3003238"/>
                </a:cubicBezTo>
                <a:lnTo>
                  <a:pt x="3609731" y="2966573"/>
                </a:lnTo>
                <a:cubicBezTo>
                  <a:pt x="3608259" y="2963849"/>
                  <a:pt x="3604872" y="2962892"/>
                  <a:pt x="3602148" y="2964291"/>
                </a:cubicBezTo>
                <a:cubicBezTo>
                  <a:pt x="3599424" y="2965763"/>
                  <a:pt x="3598393" y="2969150"/>
                  <a:pt x="3599866" y="2971874"/>
                </a:cubicBezTo>
                <a:lnTo>
                  <a:pt x="3619597" y="3008538"/>
                </a:lnTo>
                <a:cubicBezTo>
                  <a:pt x="3620627" y="3010453"/>
                  <a:pt x="3622541" y="3011483"/>
                  <a:pt x="3624529" y="3011483"/>
                </a:cubicBezTo>
                <a:cubicBezTo>
                  <a:pt x="3625486" y="3011483"/>
                  <a:pt x="3626370" y="3011262"/>
                  <a:pt x="3627180" y="3010821"/>
                </a:cubicBezTo>
                <a:close/>
                <a:moveTo>
                  <a:pt x="3607449" y="2974083"/>
                </a:moveTo>
                <a:cubicBezTo>
                  <a:pt x="3610173" y="2972610"/>
                  <a:pt x="3611203" y="2969223"/>
                  <a:pt x="3609731" y="2966499"/>
                </a:cubicBezTo>
                <a:lnTo>
                  <a:pt x="3535519" y="2828383"/>
                </a:lnTo>
                <a:cubicBezTo>
                  <a:pt x="3534046" y="2825658"/>
                  <a:pt x="3530660" y="2824628"/>
                  <a:pt x="3527936" y="2826100"/>
                </a:cubicBezTo>
                <a:cubicBezTo>
                  <a:pt x="3525212" y="2827573"/>
                  <a:pt x="3524181" y="2830959"/>
                  <a:pt x="3525653" y="2833683"/>
                </a:cubicBezTo>
                <a:lnTo>
                  <a:pt x="3599866" y="2971800"/>
                </a:lnTo>
                <a:cubicBezTo>
                  <a:pt x="3600896" y="2973715"/>
                  <a:pt x="3602810" y="2974745"/>
                  <a:pt x="3604798" y="2974745"/>
                </a:cubicBezTo>
                <a:cubicBezTo>
                  <a:pt x="3605755" y="2974745"/>
                  <a:pt x="3606639" y="2974524"/>
                  <a:pt x="3607449" y="2974083"/>
                </a:cubicBezTo>
                <a:close/>
                <a:moveTo>
                  <a:pt x="3533384" y="2835892"/>
                </a:moveTo>
                <a:cubicBezTo>
                  <a:pt x="3536034" y="2834346"/>
                  <a:pt x="3536991" y="2830959"/>
                  <a:pt x="3535519" y="2828309"/>
                </a:cubicBezTo>
                <a:lnTo>
                  <a:pt x="3447097" y="2672301"/>
                </a:lnTo>
                <a:cubicBezTo>
                  <a:pt x="3445551" y="2669651"/>
                  <a:pt x="3442165" y="2668694"/>
                  <a:pt x="3439514" y="2670166"/>
                </a:cubicBezTo>
                <a:cubicBezTo>
                  <a:pt x="3436864" y="2671712"/>
                  <a:pt x="3435907" y="2675099"/>
                  <a:pt x="3437379" y="2677749"/>
                </a:cubicBezTo>
                <a:lnTo>
                  <a:pt x="3525801" y="2833757"/>
                </a:lnTo>
                <a:cubicBezTo>
                  <a:pt x="3526831" y="2835597"/>
                  <a:pt x="3528746" y="2836628"/>
                  <a:pt x="3530660" y="2836555"/>
                </a:cubicBezTo>
                <a:cubicBezTo>
                  <a:pt x="3531617" y="2836628"/>
                  <a:pt x="3532500" y="2836407"/>
                  <a:pt x="3533384" y="2835892"/>
                </a:cubicBezTo>
                <a:close/>
                <a:moveTo>
                  <a:pt x="3447760" y="2675541"/>
                </a:moveTo>
                <a:lnTo>
                  <a:pt x="3455564" y="2582849"/>
                </a:lnTo>
                <a:cubicBezTo>
                  <a:pt x="3455859" y="2579757"/>
                  <a:pt x="3453576" y="2577107"/>
                  <a:pt x="3450484" y="2576812"/>
                </a:cubicBezTo>
                <a:cubicBezTo>
                  <a:pt x="3447465" y="2576665"/>
                  <a:pt x="3444741" y="2578800"/>
                  <a:pt x="3444447" y="2581892"/>
                </a:cubicBezTo>
                <a:lnTo>
                  <a:pt x="3436643" y="2674584"/>
                </a:lnTo>
                <a:cubicBezTo>
                  <a:pt x="3436348" y="2677676"/>
                  <a:pt x="3438631" y="2680326"/>
                  <a:pt x="3441723" y="2680621"/>
                </a:cubicBezTo>
                <a:cubicBezTo>
                  <a:pt x="3441870" y="2680621"/>
                  <a:pt x="3442091" y="2680621"/>
                  <a:pt x="3442238" y="2680621"/>
                </a:cubicBezTo>
                <a:cubicBezTo>
                  <a:pt x="3445109" y="2680621"/>
                  <a:pt x="3447465" y="2678412"/>
                  <a:pt x="3447760" y="2675541"/>
                </a:cubicBezTo>
                <a:close/>
                <a:moveTo>
                  <a:pt x="3455417" y="2583585"/>
                </a:moveTo>
                <a:lnTo>
                  <a:pt x="3478461" y="2481396"/>
                </a:lnTo>
                <a:cubicBezTo>
                  <a:pt x="3479123" y="2478378"/>
                  <a:pt x="3477283" y="2475433"/>
                  <a:pt x="3474264" y="2474697"/>
                </a:cubicBezTo>
                <a:cubicBezTo>
                  <a:pt x="3471246" y="2474034"/>
                  <a:pt x="3468301" y="2475948"/>
                  <a:pt x="3467565" y="2478893"/>
                </a:cubicBezTo>
                <a:lnTo>
                  <a:pt x="3444521" y="2581082"/>
                </a:lnTo>
                <a:cubicBezTo>
                  <a:pt x="3443858" y="2584101"/>
                  <a:pt x="3445699" y="2587046"/>
                  <a:pt x="3448717" y="2587782"/>
                </a:cubicBezTo>
                <a:cubicBezTo>
                  <a:pt x="3449159" y="2587855"/>
                  <a:pt x="3449601" y="2587929"/>
                  <a:pt x="3449969" y="2587929"/>
                </a:cubicBezTo>
                <a:cubicBezTo>
                  <a:pt x="3452546" y="2587929"/>
                  <a:pt x="3454828" y="2586162"/>
                  <a:pt x="3455417" y="2583585"/>
                </a:cubicBezTo>
                <a:close/>
                <a:moveTo>
                  <a:pt x="3478387" y="2481764"/>
                </a:moveTo>
                <a:lnTo>
                  <a:pt x="3511370" y="2370299"/>
                </a:lnTo>
                <a:cubicBezTo>
                  <a:pt x="3512254" y="2367354"/>
                  <a:pt x="3510561" y="2364262"/>
                  <a:pt x="3507616" y="2363378"/>
                </a:cubicBezTo>
                <a:cubicBezTo>
                  <a:pt x="3504671" y="2362495"/>
                  <a:pt x="3501579" y="2364188"/>
                  <a:pt x="3500695" y="2367133"/>
                </a:cubicBezTo>
                <a:lnTo>
                  <a:pt x="3467712" y="2478599"/>
                </a:lnTo>
                <a:cubicBezTo>
                  <a:pt x="3466828" y="2481544"/>
                  <a:pt x="3468522" y="2484636"/>
                  <a:pt x="3471467" y="2485519"/>
                </a:cubicBezTo>
                <a:cubicBezTo>
                  <a:pt x="3471982" y="2485666"/>
                  <a:pt x="3472571" y="2485740"/>
                  <a:pt x="3473086" y="2485740"/>
                </a:cubicBezTo>
                <a:cubicBezTo>
                  <a:pt x="3475442" y="2485740"/>
                  <a:pt x="3477651" y="2484194"/>
                  <a:pt x="3478387" y="2481764"/>
                </a:cubicBezTo>
                <a:close/>
                <a:moveTo>
                  <a:pt x="3511297" y="2370372"/>
                </a:moveTo>
                <a:lnTo>
                  <a:pt x="3548624" y="2249778"/>
                </a:lnTo>
                <a:cubicBezTo>
                  <a:pt x="3549507" y="2246833"/>
                  <a:pt x="3547888" y="2243741"/>
                  <a:pt x="3544943" y="2242784"/>
                </a:cubicBezTo>
                <a:cubicBezTo>
                  <a:pt x="3541924" y="2241900"/>
                  <a:pt x="3538906" y="2243520"/>
                  <a:pt x="3537948" y="2246465"/>
                </a:cubicBezTo>
                <a:lnTo>
                  <a:pt x="3500621" y="2367060"/>
                </a:lnTo>
                <a:cubicBezTo>
                  <a:pt x="3499738" y="2370004"/>
                  <a:pt x="3501358" y="2373096"/>
                  <a:pt x="3504303" y="2374054"/>
                </a:cubicBezTo>
                <a:cubicBezTo>
                  <a:pt x="3504891" y="2374201"/>
                  <a:pt x="3505407" y="2374274"/>
                  <a:pt x="3505996" y="2374274"/>
                </a:cubicBezTo>
                <a:cubicBezTo>
                  <a:pt x="3508352" y="2374274"/>
                  <a:pt x="3510561" y="2372728"/>
                  <a:pt x="3511297" y="2370372"/>
                </a:cubicBezTo>
                <a:close/>
                <a:moveTo>
                  <a:pt x="3547004" y="2252354"/>
                </a:moveTo>
                <a:cubicBezTo>
                  <a:pt x="3549360" y="2250367"/>
                  <a:pt x="3549581" y="2246833"/>
                  <a:pt x="3547593" y="2244477"/>
                </a:cubicBezTo>
                <a:lnTo>
                  <a:pt x="3455122" y="2137797"/>
                </a:lnTo>
                <a:cubicBezTo>
                  <a:pt x="3453134" y="2135514"/>
                  <a:pt x="3449601" y="2135220"/>
                  <a:pt x="3447245" y="2137208"/>
                </a:cubicBezTo>
                <a:cubicBezTo>
                  <a:pt x="3444889" y="2139196"/>
                  <a:pt x="3444668" y="2142730"/>
                  <a:pt x="3446656" y="2145085"/>
                </a:cubicBezTo>
                <a:lnTo>
                  <a:pt x="3539126" y="2251766"/>
                </a:lnTo>
                <a:cubicBezTo>
                  <a:pt x="3540231" y="2253017"/>
                  <a:pt x="3541777" y="2253680"/>
                  <a:pt x="3543397" y="2253680"/>
                </a:cubicBezTo>
                <a:cubicBezTo>
                  <a:pt x="3544648" y="2253753"/>
                  <a:pt x="3545973" y="2253312"/>
                  <a:pt x="3547004" y="2252354"/>
                </a:cubicBezTo>
                <a:close/>
                <a:moveTo>
                  <a:pt x="3455122" y="2145159"/>
                </a:moveTo>
                <a:cubicBezTo>
                  <a:pt x="3457110" y="2142803"/>
                  <a:pt x="3456889" y="2139343"/>
                  <a:pt x="3454533" y="2137281"/>
                </a:cubicBezTo>
                <a:lnTo>
                  <a:pt x="3358750" y="2054676"/>
                </a:lnTo>
                <a:cubicBezTo>
                  <a:pt x="3356394" y="2052688"/>
                  <a:pt x="3352933" y="2052909"/>
                  <a:pt x="3350872" y="2055265"/>
                </a:cubicBezTo>
                <a:cubicBezTo>
                  <a:pt x="3348884" y="2057621"/>
                  <a:pt x="3349105" y="2061081"/>
                  <a:pt x="3351461" y="2063143"/>
                </a:cubicBezTo>
                <a:lnTo>
                  <a:pt x="3447245" y="2145748"/>
                </a:lnTo>
                <a:cubicBezTo>
                  <a:pt x="3448275" y="2146632"/>
                  <a:pt x="3449601" y="2147147"/>
                  <a:pt x="3450926" y="2147073"/>
                </a:cubicBezTo>
                <a:cubicBezTo>
                  <a:pt x="3452472" y="2147073"/>
                  <a:pt x="3454018" y="2146411"/>
                  <a:pt x="3455122" y="2145159"/>
                </a:cubicBezTo>
                <a:close/>
                <a:moveTo>
                  <a:pt x="3359707" y="2061965"/>
                </a:moveTo>
                <a:cubicBezTo>
                  <a:pt x="3361400" y="2059388"/>
                  <a:pt x="3360737" y="2055928"/>
                  <a:pt x="3358161" y="2054234"/>
                </a:cubicBezTo>
                <a:lnTo>
                  <a:pt x="3262892" y="1990256"/>
                </a:lnTo>
                <a:cubicBezTo>
                  <a:pt x="3260315" y="1988563"/>
                  <a:pt x="3256855" y="1989225"/>
                  <a:pt x="3255162" y="1991802"/>
                </a:cubicBezTo>
                <a:cubicBezTo>
                  <a:pt x="3253468" y="1994379"/>
                  <a:pt x="3254131" y="1997839"/>
                  <a:pt x="3256708" y="1999532"/>
                </a:cubicBezTo>
                <a:lnTo>
                  <a:pt x="3351976" y="2063511"/>
                </a:lnTo>
                <a:cubicBezTo>
                  <a:pt x="3352933" y="2064174"/>
                  <a:pt x="3354038" y="2064468"/>
                  <a:pt x="3355142" y="2064468"/>
                </a:cubicBezTo>
                <a:cubicBezTo>
                  <a:pt x="3356909" y="2064394"/>
                  <a:pt x="3358602" y="2063585"/>
                  <a:pt x="3359707" y="2061965"/>
                </a:cubicBezTo>
                <a:close/>
                <a:moveTo>
                  <a:pt x="3264733" y="1997545"/>
                </a:moveTo>
                <a:cubicBezTo>
                  <a:pt x="3266205" y="1994821"/>
                  <a:pt x="3265248" y="1991434"/>
                  <a:pt x="3262524" y="1989961"/>
                </a:cubicBezTo>
                <a:lnTo>
                  <a:pt x="3171673" y="1939603"/>
                </a:lnTo>
                <a:cubicBezTo>
                  <a:pt x="3169023" y="1938131"/>
                  <a:pt x="3165562" y="1939088"/>
                  <a:pt x="3164090" y="1941812"/>
                </a:cubicBezTo>
                <a:cubicBezTo>
                  <a:pt x="3162617" y="1944536"/>
                  <a:pt x="3163574" y="1947922"/>
                  <a:pt x="3166299" y="1949395"/>
                </a:cubicBezTo>
                <a:lnTo>
                  <a:pt x="3257150" y="1999753"/>
                </a:lnTo>
                <a:cubicBezTo>
                  <a:pt x="3258033" y="2000269"/>
                  <a:pt x="3258917" y="2000490"/>
                  <a:pt x="3259874" y="2000416"/>
                </a:cubicBezTo>
                <a:cubicBezTo>
                  <a:pt x="3261788" y="2000416"/>
                  <a:pt x="3263702" y="1999385"/>
                  <a:pt x="3264733" y="1997545"/>
                </a:cubicBezTo>
                <a:close/>
                <a:moveTo>
                  <a:pt x="3173955" y="1947039"/>
                </a:moveTo>
                <a:cubicBezTo>
                  <a:pt x="3175354" y="1944315"/>
                  <a:pt x="3174250" y="1940928"/>
                  <a:pt x="3171452" y="1939530"/>
                </a:cubicBezTo>
                <a:lnTo>
                  <a:pt x="3088847" y="1897859"/>
                </a:lnTo>
                <a:cubicBezTo>
                  <a:pt x="3086123" y="1896534"/>
                  <a:pt x="3082736" y="1897564"/>
                  <a:pt x="3081337" y="1900362"/>
                </a:cubicBezTo>
                <a:cubicBezTo>
                  <a:pt x="3079938" y="1903086"/>
                  <a:pt x="3081043" y="1906473"/>
                  <a:pt x="3083840" y="1907872"/>
                </a:cubicBezTo>
                <a:lnTo>
                  <a:pt x="3166446" y="1949542"/>
                </a:lnTo>
                <a:cubicBezTo>
                  <a:pt x="3167256" y="1949984"/>
                  <a:pt x="3168139" y="1950131"/>
                  <a:pt x="3169023" y="1950131"/>
                </a:cubicBezTo>
                <a:cubicBezTo>
                  <a:pt x="3171011" y="1950058"/>
                  <a:pt x="3172998" y="1948953"/>
                  <a:pt x="3173955" y="1947039"/>
                </a:cubicBezTo>
                <a:close/>
                <a:moveTo>
                  <a:pt x="3091497" y="1905147"/>
                </a:moveTo>
                <a:cubicBezTo>
                  <a:pt x="3092749" y="1902350"/>
                  <a:pt x="3091497" y="1899037"/>
                  <a:pt x="3088700" y="1897785"/>
                </a:cubicBezTo>
                <a:lnTo>
                  <a:pt x="3013236" y="1863845"/>
                </a:lnTo>
                <a:cubicBezTo>
                  <a:pt x="3010438" y="1862593"/>
                  <a:pt x="3007125" y="1863845"/>
                  <a:pt x="3005874" y="1866642"/>
                </a:cubicBezTo>
                <a:cubicBezTo>
                  <a:pt x="3004622" y="1869440"/>
                  <a:pt x="3005874" y="1872753"/>
                  <a:pt x="3008671" y="1874005"/>
                </a:cubicBezTo>
                <a:lnTo>
                  <a:pt x="3084135" y="1907945"/>
                </a:lnTo>
                <a:cubicBezTo>
                  <a:pt x="3084871" y="1908313"/>
                  <a:pt x="3085681" y="1908461"/>
                  <a:pt x="3086491" y="1908461"/>
                </a:cubicBezTo>
                <a:cubicBezTo>
                  <a:pt x="3088552" y="1908461"/>
                  <a:pt x="3090540" y="1907209"/>
                  <a:pt x="3091497" y="1905147"/>
                </a:cubicBezTo>
                <a:close/>
                <a:moveTo>
                  <a:pt x="3016181" y="1870986"/>
                </a:moveTo>
                <a:cubicBezTo>
                  <a:pt x="3017285" y="1868115"/>
                  <a:pt x="3015886" y="1864876"/>
                  <a:pt x="3013015" y="1863771"/>
                </a:cubicBezTo>
                <a:lnTo>
                  <a:pt x="2943736" y="1836531"/>
                </a:lnTo>
                <a:cubicBezTo>
                  <a:pt x="2940864" y="1835426"/>
                  <a:pt x="2937625" y="1836825"/>
                  <a:pt x="2936521" y="1839696"/>
                </a:cubicBezTo>
                <a:cubicBezTo>
                  <a:pt x="2935416" y="1842568"/>
                  <a:pt x="2936815" y="1845807"/>
                  <a:pt x="2939686" y="1846912"/>
                </a:cubicBezTo>
                <a:lnTo>
                  <a:pt x="3008966" y="1874152"/>
                </a:lnTo>
                <a:cubicBezTo>
                  <a:pt x="3009628" y="1874447"/>
                  <a:pt x="3010365" y="1874520"/>
                  <a:pt x="3011027" y="1874520"/>
                </a:cubicBezTo>
                <a:cubicBezTo>
                  <a:pt x="3013236" y="1874447"/>
                  <a:pt x="3015297" y="1873121"/>
                  <a:pt x="3016181" y="1870986"/>
                </a:cubicBezTo>
                <a:close/>
                <a:moveTo>
                  <a:pt x="2946975" y="1843451"/>
                </a:moveTo>
                <a:cubicBezTo>
                  <a:pt x="2947932" y="1840506"/>
                  <a:pt x="2946386" y="1837340"/>
                  <a:pt x="2943441" y="1836383"/>
                </a:cubicBezTo>
                <a:lnTo>
                  <a:pt x="2879463" y="1814959"/>
                </a:lnTo>
                <a:cubicBezTo>
                  <a:pt x="2876518" y="1814002"/>
                  <a:pt x="2873425" y="1815548"/>
                  <a:pt x="2872395" y="1818493"/>
                </a:cubicBezTo>
                <a:cubicBezTo>
                  <a:pt x="2871438" y="1821438"/>
                  <a:pt x="2872984" y="1824604"/>
                  <a:pt x="2875929" y="1825561"/>
                </a:cubicBezTo>
                <a:lnTo>
                  <a:pt x="2939907" y="1846985"/>
                </a:lnTo>
                <a:cubicBezTo>
                  <a:pt x="2940496" y="1847206"/>
                  <a:pt x="2941085" y="1847280"/>
                  <a:pt x="2941748" y="1847280"/>
                </a:cubicBezTo>
                <a:cubicBezTo>
                  <a:pt x="2944030" y="1847206"/>
                  <a:pt x="2946165" y="1845734"/>
                  <a:pt x="2946975" y="1843451"/>
                </a:cubicBezTo>
                <a:close/>
                <a:moveTo>
                  <a:pt x="2883144" y="1821732"/>
                </a:moveTo>
                <a:cubicBezTo>
                  <a:pt x="2883954" y="1818787"/>
                  <a:pt x="2882260" y="1815695"/>
                  <a:pt x="2879242" y="1814885"/>
                </a:cubicBezTo>
                <a:lnTo>
                  <a:pt x="2819902" y="1798467"/>
                </a:lnTo>
                <a:cubicBezTo>
                  <a:pt x="2816883" y="1797584"/>
                  <a:pt x="2813864" y="1799351"/>
                  <a:pt x="2813054" y="1802369"/>
                </a:cubicBezTo>
                <a:cubicBezTo>
                  <a:pt x="2812245" y="1805314"/>
                  <a:pt x="2813938" y="1808407"/>
                  <a:pt x="2816956" y="1809216"/>
                </a:cubicBezTo>
                <a:lnTo>
                  <a:pt x="2876297" y="1825634"/>
                </a:lnTo>
                <a:cubicBezTo>
                  <a:pt x="2876812" y="1825782"/>
                  <a:pt x="2877328" y="1825855"/>
                  <a:pt x="2877843" y="1825855"/>
                </a:cubicBezTo>
                <a:cubicBezTo>
                  <a:pt x="2880199" y="1825782"/>
                  <a:pt x="2882408" y="1824162"/>
                  <a:pt x="2883144" y="1821732"/>
                </a:cubicBezTo>
                <a:close/>
                <a:moveTo>
                  <a:pt x="2757616" y="1862740"/>
                </a:moveTo>
                <a:lnTo>
                  <a:pt x="2821963" y="1808038"/>
                </a:lnTo>
                <a:cubicBezTo>
                  <a:pt x="2824319" y="1806051"/>
                  <a:pt x="2824613" y="1802517"/>
                  <a:pt x="2822626" y="1800161"/>
                </a:cubicBezTo>
                <a:cubicBezTo>
                  <a:pt x="2820638" y="1797805"/>
                  <a:pt x="2817104" y="1797510"/>
                  <a:pt x="2814748" y="1799498"/>
                </a:cubicBezTo>
                <a:lnTo>
                  <a:pt x="2750401" y="1854200"/>
                </a:lnTo>
                <a:cubicBezTo>
                  <a:pt x="2748045" y="1856188"/>
                  <a:pt x="2747751" y="1859722"/>
                  <a:pt x="2749739" y="1862078"/>
                </a:cubicBezTo>
                <a:cubicBezTo>
                  <a:pt x="2750843" y="1863403"/>
                  <a:pt x="2752463" y="1864066"/>
                  <a:pt x="2754009" y="1864066"/>
                </a:cubicBezTo>
                <a:cubicBezTo>
                  <a:pt x="2755334" y="1864066"/>
                  <a:pt x="2756586" y="1863624"/>
                  <a:pt x="2757616" y="1862740"/>
                </a:cubicBezTo>
                <a:close/>
                <a:moveTo>
                  <a:pt x="2759383" y="1859869"/>
                </a:moveTo>
                <a:cubicBezTo>
                  <a:pt x="2760193" y="1856924"/>
                  <a:pt x="2758352" y="1853832"/>
                  <a:pt x="2755408" y="1853096"/>
                </a:cubicBezTo>
                <a:lnTo>
                  <a:pt x="2695994" y="1837488"/>
                </a:lnTo>
                <a:cubicBezTo>
                  <a:pt x="2693049" y="1836751"/>
                  <a:pt x="2689956" y="1838518"/>
                  <a:pt x="2689220" y="1841463"/>
                </a:cubicBezTo>
                <a:cubicBezTo>
                  <a:pt x="2688410" y="1844408"/>
                  <a:pt x="2690251" y="1847501"/>
                  <a:pt x="2693196" y="1848237"/>
                </a:cubicBezTo>
                <a:lnTo>
                  <a:pt x="2752610" y="1863845"/>
                </a:lnTo>
                <a:cubicBezTo>
                  <a:pt x="2753125" y="1863992"/>
                  <a:pt x="2753567" y="1864066"/>
                  <a:pt x="2754082" y="1864066"/>
                </a:cubicBezTo>
                <a:cubicBezTo>
                  <a:pt x="2756512" y="1864066"/>
                  <a:pt x="2758721" y="1862372"/>
                  <a:pt x="2759383" y="1859869"/>
                </a:cubicBezTo>
                <a:close/>
                <a:moveTo>
                  <a:pt x="2700043" y="1844114"/>
                </a:moveTo>
                <a:cubicBezTo>
                  <a:pt x="2700706" y="1841095"/>
                  <a:pt x="2698791" y="1838150"/>
                  <a:pt x="2695773" y="1837488"/>
                </a:cubicBezTo>
                <a:lnTo>
                  <a:pt x="2636653" y="1824677"/>
                </a:lnTo>
                <a:cubicBezTo>
                  <a:pt x="2633635" y="1824088"/>
                  <a:pt x="2630690" y="1825929"/>
                  <a:pt x="2630027" y="1828947"/>
                </a:cubicBezTo>
                <a:cubicBezTo>
                  <a:pt x="2629365" y="1831966"/>
                  <a:pt x="2631279" y="1834911"/>
                  <a:pt x="2634297" y="1835574"/>
                </a:cubicBezTo>
                <a:lnTo>
                  <a:pt x="2693417" y="1848384"/>
                </a:lnTo>
                <a:cubicBezTo>
                  <a:pt x="2693859" y="1848458"/>
                  <a:pt x="2694227" y="1848531"/>
                  <a:pt x="2694668" y="1848531"/>
                </a:cubicBezTo>
                <a:cubicBezTo>
                  <a:pt x="2697172" y="1848458"/>
                  <a:pt x="2699528" y="1846691"/>
                  <a:pt x="2700043" y="1844114"/>
                </a:cubicBezTo>
                <a:close/>
                <a:moveTo>
                  <a:pt x="2640997" y="1831156"/>
                </a:moveTo>
                <a:cubicBezTo>
                  <a:pt x="2641586" y="1828138"/>
                  <a:pt x="2639525" y="1825193"/>
                  <a:pt x="2636506" y="1824677"/>
                </a:cubicBezTo>
                <a:lnTo>
                  <a:pt x="2575325" y="1813560"/>
                </a:lnTo>
                <a:cubicBezTo>
                  <a:pt x="2572307" y="1813045"/>
                  <a:pt x="2569362" y="1815033"/>
                  <a:pt x="2568846" y="1818051"/>
                </a:cubicBezTo>
                <a:cubicBezTo>
                  <a:pt x="2568257" y="1821070"/>
                  <a:pt x="2570319" y="1824015"/>
                  <a:pt x="2573337" y="1824530"/>
                </a:cubicBezTo>
                <a:lnTo>
                  <a:pt x="2634518" y="1835647"/>
                </a:lnTo>
                <a:cubicBezTo>
                  <a:pt x="2634886" y="1835721"/>
                  <a:pt x="2635181" y="1835721"/>
                  <a:pt x="2635549" y="1835721"/>
                </a:cubicBezTo>
                <a:cubicBezTo>
                  <a:pt x="2638126" y="1835647"/>
                  <a:pt x="2640482" y="1833807"/>
                  <a:pt x="2640997" y="1831156"/>
                </a:cubicBezTo>
                <a:close/>
                <a:moveTo>
                  <a:pt x="2579816" y="1819892"/>
                </a:moveTo>
                <a:cubicBezTo>
                  <a:pt x="2580332" y="1816873"/>
                  <a:pt x="2578270" y="1814002"/>
                  <a:pt x="2575178" y="1813487"/>
                </a:cubicBezTo>
                <a:lnTo>
                  <a:pt x="2509580" y="1802958"/>
                </a:lnTo>
                <a:cubicBezTo>
                  <a:pt x="2506635" y="1802517"/>
                  <a:pt x="2503690" y="1804505"/>
                  <a:pt x="2503174" y="1807597"/>
                </a:cubicBezTo>
                <a:cubicBezTo>
                  <a:pt x="2502659" y="1810615"/>
                  <a:pt x="2504721" y="1813487"/>
                  <a:pt x="2507813" y="1814002"/>
                </a:cubicBezTo>
                <a:lnTo>
                  <a:pt x="2573411" y="1824530"/>
                </a:lnTo>
                <a:cubicBezTo>
                  <a:pt x="2573706" y="1824604"/>
                  <a:pt x="2574000" y="1824604"/>
                  <a:pt x="2574368" y="1824604"/>
                </a:cubicBezTo>
                <a:cubicBezTo>
                  <a:pt x="2577018" y="1824604"/>
                  <a:pt x="2579374" y="1822616"/>
                  <a:pt x="2579816" y="1819892"/>
                </a:cubicBezTo>
                <a:close/>
                <a:moveTo>
                  <a:pt x="2514218" y="1809143"/>
                </a:moveTo>
                <a:cubicBezTo>
                  <a:pt x="2514586" y="1806124"/>
                  <a:pt x="2512377" y="1803327"/>
                  <a:pt x="2509359" y="1802958"/>
                </a:cubicBezTo>
                <a:lnTo>
                  <a:pt x="2441405" y="1794713"/>
                </a:lnTo>
                <a:cubicBezTo>
                  <a:pt x="2438386" y="1794271"/>
                  <a:pt x="2435588" y="1796553"/>
                  <a:pt x="2435220" y="1799572"/>
                </a:cubicBezTo>
                <a:cubicBezTo>
                  <a:pt x="2434852" y="1802590"/>
                  <a:pt x="2437061" y="1805388"/>
                  <a:pt x="2440080" y="1805756"/>
                </a:cubicBezTo>
                <a:lnTo>
                  <a:pt x="2508034" y="1814002"/>
                </a:lnTo>
                <a:cubicBezTo>
                  <a:pt x="2508254" y="1814002"/>
                  <a:pt x="2508549" y="1814076"/>
                  <a:pt x="2508770" y="1814076"/>
                </a:cubicBezTo>
                <a:cubicBezTo>
                  <a:pt x="2511494" y="1814076"/>
                  <a:pt x="2513850" y="1812014"/>
                  <a:pt x="2514218" y="1809143"/>
                </a:cubicBezTo>
                <a:close/>
                <a:moveTo>
                  <a:pt x="2446337" y="1800603"/>
                </a:moveTo>
                <a:cubicBezTo>
                  <a:pt x="2446485" y="1797510"/>
                  <a:pt x="2444202" y="1794860"/>
                  <a:pt x="2441110" y="1794713"/>
                </a:cubicBezTo>
                <a:lnTo>
                  <a:pt x="2373082" y="1790516"/>
                </a:lnTo>
                <a:cubicBezTo>
                  <a:pt x="2370137" y="1790369"/>
                  <a:pt x="2367340" y="1792651"/>
                  <a:pt x="2367192" y="1795743"/>
                </a:cubicBezTo>
                <a:cubicBezTo>
                  <a:pt x="2366972" y="1798836"/>
                  <a:pt x="2369328" y="1801486"/>
                  <a:pt x="2372420" y="1801633"/>
                </a:cubicBezTo>
                <a:lnTo>
                  <a:pt x="2440448" y="1805830"/>
                </a:lnTo>
                <a:cubicBezTo>
                  <a:pt x="2440595" y="1805830"/>
                  <a:pt x="2440742" y="1805830"/>
                  <a:pt x="2440816" y="1805830"/>
                </a:cubicBezTo>
                <a:cubicBezTo>
                  <a:pt x="2443687" y="1805830"/>
                  <a:pt x="2446116" y="1803547"/>
                  <a:pt x="2446337" y="1800603"/>
                </a:cubicBezTo>
                <a:close/>
                <a:moveTo>
                  <a:pt x="2307116" y="1803179"/>
                </a:moveTo>
                <a:lnTo>
                  <a:pt x="2372862" y="1801633"/>
                </a:lnTo>
                <a:cubicBezTo>
                  <a:pt x="2375954" y="1801560"/>
                  <a:pt x="2378383" y="1798983"/>
                  <a:pt x="2378310" y="1795964"/>
                </a:cubicBezTo>
                <a:cubicBezTo>
                  <a:pt x="2378236" y="1792872"/>
                  <a:pt x="2375438" y="1790737"/>
                  <a:pt x="2372641" y="1790516"/>
                </a:cubicBezTo>
                <a:lnTo>
                  <a:pt x="2306895" y="1792062"/>
                </a:lnTo>
                <a:cubicBezTo>
                  <a:pt x="2303803" y="1792136"/>
                  <a:pt x="2301373" y="1794713"/>
                  <a:pt x="2301447" y="1797731"/>
                </a:cubicBezTo>
                <a:cubicBezTo>
                  <a:pt x="2301521" y="1800750"/>
                  <a:pt x="2304024" y="1803179"/>
                  <a:pt x="2307042" y="1803179"/>
                </a:cubicBezTo>
                <a:cubicBezTo>
                  <a:pt x="2307042" y="1803179"/>
                  <a:pt x="2307042" y="1803179"/>
                  <a:pt x="2307116" y="1803179"/>
                </a:cubicBezTo>
                <a:close/>
                <a:moveTo>
                  <a:pt x="2232757" y="1835794"/>
                </a:moveTo>
                <a:lnTo>
                  <a:pt x="2309177" y="1802664"/>
                </a:lnTo>
                <a:cubicBezTo>
                  <a:pt x="2311975" y="1801412"/>
                  <a:pt x="2313300" y="1798173"/>
                  <a:pt x="2312049" y="1795375"/>
                </a:cubicBezTo>
                <a:cubicBezTo>
                  <a:pt x="2310797" y="1792578"/>
                  <a:pt x="2307484" y="1791252"/>
                  <a:pt x="2304760" y="1792504"/>
                </a:cubicBezTo>
                <a:lnTo>
                  <a:pt x="2228339" y="1825634"/>
                </a:lnTo>
                <a:cubicBezTo>
                  <a:pt x="2225541" y="1826886"/>
                  <a:pt x="2224216" y="1830125"/>
                  <a:pt x="2225468" y="1832923"/>
                </a:cubicBezTo>
                <a:cubicBezTo>
                  <a:pt x="2226351" y="1835058"/>
                  <a:pt x="2228486" y="1836310"/>
                  <a:pt x="2230621" y="1836310"/>
                </a:cubicBezTo>
                <a:cubicBezTo>
                  <a:pt x="2231284" y="1836236"/>
                  <a:pt x="2232020" y="1836089"/>
                  <a:pt x="2232757" y="1835794"/>
                </a:cubicBezTo>
                <a:close/>
                <a:moveTo>
                  <a:pt x="2235333" y="1835794"/>
                </a:moveTo>
                <a:lnTo>
                  <a:pt x="2235996" y="1831524"/>
                </a:lnTo>
                <a:cubicBezTo>
                  <a:pt x="2236511" y="1828506"/>
                  <a:pt x="2234450" y="1825634"/>
                  <a:pt x="2231358" y="1825119"/>
                </a:cubicBezTo>
                <a:cubicBezTo>
                  <a:pt x="2228486" y="1824604"/>
                  <a:pt x="2225468" y="1826665"/>
                  <a:pt x="2224953" y="1829757"/>
                </a:cubicBezTo>
                <a:lnTo>
                  <a:pt x="2224290" y="1834027"/>
                </a:lnTo>
                <a:cubicBezTo>
                  <a:pt x="2223775" y="1837046"/>
                  <a:pt x="2225836" y="1839917"/>
                  <a:pt x="2228928" y="1840433"/>
                </a:cubicBezTo>
                <a:cubicBezTo>
                  <a:pt x="2229223" y="1840506"/>
                  <a:pt x="2229517" y="1840506"/>
                  <a:pt x="2229885" y="1840506"/>
                </a:cubicBezTo>
                <a:cubicBezTo>
                  <a:pt x="2232536" y="1840506"/>
                  <a:pt x="2234891" y="1838518"/>
                  <a:pt x="2235333" y="1835794"/>
                </a:cubicBezTo>
                <a:close/>
                <a:moveTo>
                  <a:pt x="2235260" y="1836236"/>
                </a:moveTo>
                <a:lnTo>
                  <a:pt x="2235333" y="1835721"/>
                </a:lnTo>
                <a:cubicBezTo>
                  <a:pt x="2235775" y="1832702"/>
                  <a:pt x="2233640" y="1830052"/>
                  <a:pt x="2230621" y="1829610"/>
                </a:cubicBezTo>
                <a:cubicBezTo>
                  <a:pt x="2227603" y="1829095"/>
                  <a:pt x="2224732" y="1831451"/>
                  <a:pt x="2224216" y="1834543"/>
                </a:cubicBezTo>
                <a:cubicBezTo>
                  <a:pt x="2223775" y="1837561"/>
                  <a:pt x="2225836" y="1840433"/>
                  <a:pt x="2228928" y="1840874"/>
                </a:cubicBezTo>
                <a:cubicBezTo>
                  <a:pt x="2229223" y="1840948"/>
                  <a:pt x="2229517" y="1840948"/>
                  <a:pt x="2229811" y="1840948"/>
                </a:cubicBezTo>
                <a:cubicBezTo>
                  <a:pt x="2232536" y="1840948"/>
                  <a:pt x="2234891" y="1839034"/>
                  <a:pt x="2235260" y="1836236"/>
                </a:cubicBezTo>
                <a:close/>
                <a:moveTo>
                  <a:pt x="2234597" y="1840285"/>
                </a:moveTo>
                <a:lnTo>
                  <a:pt x="2235260" y="1836310"/>
                </a:lnTo>
                <a:cubicBezTo>
                  <a:pt x="2235775" y="1833291"/>
                  <a:pt x="2233714" y="1830420"/>
                  <a:pt x="2230695" y="1829905"/>
                </a:cubicBezTo>
                <a:cubicBezTo>
                  <a:pt x="2227603" y="1829316"/>
                  <a:pt x="2224805" y="1831451"/>
                  <a:pt x="2224290" y="1834469"/>
                </a:cubicBezTo>
                <a:lnTo>
                  <a:pt x="2223627" y="1838445"/>
                </a:lnTo>
                <a:cubicBezTo>
                  <a:pt x="2223112" y="1841463"/>
                  <a:pt x="2225173" y="1844335"/>
                  <a:pt x="2228192" y="1844850"/>
                </a:cubicBezTo>
                <a:cubicBezTo>
                  <a:pt x="2228486" y="1844924"/>
                  <a:pt x="2228855" y="1844924"/>
                  <a:pt x="2229149" y="1844924"/>
                </a:cubicBezTo>
                <a:cubicBezTo>
                  <a:pt x="2231799" y="1844924"/>
                  <a:pt x="2234155" y="1843010"/>
                  <a:pt x="2234597" y="1840285"/>
                </a:cubicBezTo>
                <a:close/>
                <a:moveTo>
                  <a:pt x="2234523" y="1841022"/>
                </a:moveTo>
                <a:lnTo>
                  <a:pt x="2234671" y="1840212"/>
                </a:lnTo>
                <a:cubicBezTo>
                  <a:pt x="2235186" y="1837193"/>
                  <a:pt x="2233051" y="1834690"/>
                  <a:pt x="2229959" y="1834248"/>
                </a:cubicBezTo>
                <a:cubicBezTo>
                  <a:pt x="2226940" y="1833733"/>
                  <a:pt x="2223995" y="1836236"/>
                  <a:pt x="2223480" y="1839255"/>
                </a:cubicBezTo>
                <a:cubicBezTo>
                  <a:pt x="2222965" y="1842273"/>
                  <a:pt x="2225100" y="1845145"/>
                  <a:pt x="2228118" y="1845660"/>
                </a:cubicBezTo>
                <a:cubicBezTo>
                  <a:pt x="2228413" y="1845734"/>
                  <a:pt x="2228707" y="1845734"/>
                  <a:pt x="2229075" y="1845734"/>
                </a:cubicBezTo>
                <a:cubicBezTo>
                  <a:pt x="2231726" y="1845734"/>
                  <a:pt x="2234082" y="1843746"/>
                  <a:pt x="2234523" y="1841022"/>
                </a:cubicBezTo>
                <a:close/>
                <a:moveTo>
                  <a:pt x="3638223" y="3110580"/>
                </a:moveTo>
                <a:cubicBezTo>
                  <a:pt x="3640800" y="3108960"/>
                  <a:pt x="3641536" y="3105500"/>
                  <a:pt x="3639917" y="3102850"/>
                </a:cubicBezTo>
                <a:lnTo>
                  <a:pt x="3605240" y="3048589"/>
                </a:lnTo>
                <a:cubicBezTo>
                  <a:pt x="3603547" y="3046013"/>
                  <a:pt x="3600160" y="3045276"/>
                  <a:pt x="3597510" y="3046896"/>
                </a:cubicBezTo>
                <a:cubicBezTo>
                  <a:pt x="3594933" y="3048516"/>
                  <a:pt x="3594196" y="3051976"/>
                  <a:pt x="3595816" y="3054626"/>
                </a:cubicBezTo>
                <a:lnTo>
                  <a:pt x="3630493" y="3108887"/>
                </a:lnTo>
                <a:cubicBezTo>
                  <a:pt x="3631597" y="3110580"/>
                  <a:pt x="3633364" y="3111464"/>
                  <a:pt x="3635205" y="3111464"/>
                </a:cubicBezTo>
                <a:cubicBezTo>
                  <a:pt x="3636309" y="3111464"/>
                  <a:pt x="3637266" y="3111169"/>
                  <a:pt x="3638223" y="3110580"/>
                </a:cubicBezTo>
                <a:close/>
                <a:moveTo>
                  <a:pt x="3647942" y="3125746"/>
                </a:moveTo>
                <a:cubicBezTo>
                  <a:pt x="3650518" y="3124127"/>
                  <a:pt x="3651254" y="3120666"/>
                  <a:pt x="3649635" y="3118016"/>
                </a:cubicBezTo>
                <a:lnTo>
                  <a:pt x="3639917" y="3102776"/>
                </a:lnTo>
                <a:cubicBezTo>
                  <a:pt x="3638297" y="3100199"/>
                  <a:pt x="3634837" y="3099463"/>
                  <a:pt x="3632186" y="3101083"/>
                </a:cubicBezTo>
                <a:cubicBezTo>
                  <a:pt x="3629609" y="3102702"/>
                  <a:pt x="3628873" y="3106163"/>
                  <a:pt x="3630493" y="3108813"/>
                </a:cubicBezTo>
                <a:lnTo>
                  <a:pt x="3640211" y="3124053"/>
                </a:lnTo>
                <a:cubicBezTo>
                  <a:pt x="3641315" y="3125746"/>
                  <a:pt x="3643082" y="3126630"/>
                  <a:pt x="3644923" y="3126630"/>
                </a:cubicBezTo>
                <a:cubicBezTo>
                  <a:pt x="3646027" y="3126630"/>
                  <a:pt x="3646984" y="3126336"/>
                  <a:pt x="3647942" y="3125746"/>
                </a:cubicBezTo>
                <a:close/>
                <a:moveTo>
                  <a:pt x="3654126" y="3135538"/>
                </a:moveTo>
                <a:cubicBezTo>
                  <a:pt x="3656703" y="3133919"/>
                  <a:pt x="3657512" y="3130458"/>
                  <a:pt x="3655819" y="3127882"/>
                </a:cubicBezTo>
                <a:lnTo>
                  <a:pt x="3649635" y="3118163"/>
                </a:lnTo>
                <a:cubicBezTo>
                  <a:pt x="3648015" y="3115586"/>
                  <a:pt x="3644481" y="3114850"/>
                  <a:pt x="3641978" y="3116470"/>
                </a:cubicBezTo>
                <a:cubicBezTo>
                  <a:pt x="3639401" y="3118090"/>
                  <a:pt x="3638591" y="3121550"/>
                  <a:pt x="3640285" y="3124127"/>
                </a:cubicBezTo>
                <a:lnTo>
                  <a:pt x="3646469" y="3133845"/>
                </a:lnTo>
                <a:cubicBezTo>
                  <a:pt x="3647573" y="3135538"/>
                  <a:pt x="3649340" y="3136422"/>
                  <a:pt x="3651181" y="3136422"/>
                </a:cubicBezTo>
                <a:cubicBezTo>
                  <a:pt x="3652212" y="3136422"/>
                  <a:pt x="3653242" y="3136127"/>
                  <a:pt x="3654126" y="3135538"/>
                </a:cubicBezTo>
                <a:close/>
                <a:moveTo>
                  <a:pt x="3656997" y="3139441"/>
                </a:moveTo>
                <a:cubicBezTo>
                  <a:pt x="3659574" y="3137747"/>
                  <a:pt x="3660236" y="3134287"/>
                  <a:pt x="3658470" y="3131710"/>
                </a:cubicBezTo>
                <a:lnTo>
                  <a:pt x="3655746" y="3127734"/>
                </a:lnTo>
                <a:cubicBezTo>
                  <a:pt x="3654052" y="3125158"/>
                  <a:pt x="3650518" y="3124495"/>
                  <a:pt x="3648015" y="3126262"/>
                </a:cubicBezTo>
                <a:cubicBezTo>
                  <a:pt x="3645438" y="3127955"/>
                  <a:pt x="3644776" y="3131415"/>
                  <a:pt x="3646543" y="3133992"/>
                </a:cubicBezTo>
                <a:lnTo>
                  <a:pt x="3649267" y="3137968"/>
                </a:lnTo>
                <a:cubicBezTo>
                  <a:pt x="3650371" y="3139588"/>
                  <a:pt x="3652138" y="3140397"/>
                  <a:pt x="3653905" y="3140397"/>
                </a:cubicBezTo>
                <a:cubicBezTo>
                  <a:pt x="3654936" y="3140397"/>
                  <a:pt x="3656040" y="3140029"/>
                  <a:pt x="3656997" y="3139441"/>
                </a:cubicBezTo>
                <a:close/>
                <a:moveTo>
                  <a:pt x="3684459" y="3179860"/>
                </a:moveTo>
                <a:cubicBezTo>
                  <a:pt x="3687035" y="3178093"/>
                  <a:pt x="3687698" y="3174632"/>
                  <a:pt x="3685931" y="3172129"/>
                </a:cubicBezTo>
                <a:lnTo>
                  <a:pt x="3658470" y="3131710"/>
                </a:lnTo>
                <a:cubicBezTo>
                  <a:pt x="3656703" y="3129133"/>
                  <a:pt x="3653242" y="3128544"/>
                  <a:pt x="3650739" y="3130238"/>
                </a:cubicBezTo>
                <a:cubicBezTo>
                  <a:pt x="3648162" y="3132004"/>
                  <a:pt x="3647500" y="3135465"/>
                  <a:pt x="3649267" y="3137968"/>
                </a:cubicBezTo>
                <a:lnTo>
                  <a:pt x="3676728" y="3178387"/>
                </a:lnTo>
                <a:cubicBezTo>
                  <a:pt x="3677833" y="3180007"/>
                  <a:pt x="3679599" y="3180817"/>
                  <a:pt x="3681366" y="3180817"/>
                </a:cubicBezTo>
                <a:cubicBezTo>
                  <a:pt x="3682397" y="3180817"/>
                  <a:pt x="3683501" y="3180522"/>
                  <a:pt x="3684459" y="3179860"/>
                </a:cubicBezTo>
                <a:close/>
                <a:moveTo>
                  <a:pt x="3715675" y="3225948"/>
                </a:moveTo>
                <a:cubicBezTo>
                  <a:pt x="3718252" y="3224254"/>
                  <a:pt x="3718914" y="3220720"/>
                  <a:pt x="3717147" y="3218217"/>
                </a:cubicBezTo>
                <a:lnTo>
                  <a:pt x="3685931" y="3172129"/>
                </a:lnTo>
                <a:cubicBezTo>
                  <a:pt x="3684164" y="3169552"/>
                  <a:pt x="3680704" y="3168890"/>
                  <a:pt x="3678201" y="3170657"/>
                </a:cubicBezTo>
                <a:cubicBezTo>
                  <a:pt x="3675624" y="3172350"/>
                  <a:pt x="3674961" y="3175884"/>
                  <a:pt x="3676728" y="3178387"/>
                </a:cubicBezTo>
                <a:lnTo>
                  <a:pt x="3707944" y="3224475"/>
                </a:lnTo>
                <a:cubicBezTo>
                  <a:pt x="3709049" y="3226095"/>
                  <a:pt x="3710816" y="3226905"/>
                  <a:pt x="3712583" y="3226905"/>
                </a:cubicBezTo>
                <a:cubicBezTo>
                  <a:pt x="3713687" y="3226831"/>
                  <a:pt x="3714718" y="3226537"/>
                  <a:pt x="3715675" y="3225948"/>
                </a:cubicBezTo>
                <a:close/>
                <a:moveTo>
                  <a:pt x="3731798" y="3249654"/>
                </a:moveTo>
                <a:cubicBezTo>
                  <a:pt x="3734375" y="3247961"/>
                  <a:pt x="3735038" y="3244427"/>
                  <a:pt x="3733271" y="3241924"/>
                </a:cubicBezTo>
                <a:lnTo>
                  <a:pt x="3717147" y="3218217"/>
                </a:lnTo>
                <a:cubicBezTo>
                  <a:pt x="3715380" y="3215640"/>
                  <a:pt x="3711920" y="3214978"/>
                  <a:pt x="3709417" y="3216745"/>
                </a:cubicBezTo>
                <a:cubicBezTo>
                  <a:pt x="3706840" y="3218438"/>
                  <a:pt x="3706177" y="3221972"/>
                  <a:pt x="3707944" y="3224475"/>
                </a:cubicBezTo>
                <a:lnTo>
                  <a:pt x="3724068" y="3248182"/>
                </a:lnTo>
                <a:cubicBezTo>
                  <a:pt x="3725172" y="3249802"/>
                  <a:pt x="3726939" y="3250611"/>
                  <a:pt x="3728706" y="3250611"/>
                </a:cubicBezTo>
                <a:cubicBezTo>
                  <a:pt x="3729737" y="3250611"/>
                  <a:pt x="3730841" y="3250243"/>
                  <a:pt x="3731798" y="3249654"/>
                </a:cubicBezTo>
                <a:close/>
                <a:moveTo>
                  <a:pt x="3744535" y="3268355"/>
                </a:moveTo>
                <a:cubicBezTo>
                  <a:pt x="3747112" y="3266661"/>
                  <a:pt x="3747775" y="3263127"/>
                  <a:pt x="3746007" y="3260624"/>
                </a:cubicBezTo>
                <a:lnTo>
                  <a:pt x="3733271" y="3241850"/>
                </a:lnTo>
                <a:cubicBezTo>
                  <a:pt x="3731504" y="3239274"/>
                  <a:pt x="3728043" y="3238611"/>
                  <a:pt x="3725540" y="3240378"/>
                </a:cubicBezTo>
                <a:cubicBezTo>
                  <a:pt x="3722964" y="3242071"/>
                  <a:pt x="3722301" y="3245605"/>
                  <a:pt x="3724068" y="3248108"/>
                </a:cubicBezTo>
                <a:lnTo>
                  <a:pt x="3736805" y="3266882"/>
                </a:lnTo>
                <a:cubicBezTo>
                  <a:pt x="3737909" y="3268502"/>
                  <a:pt x="3739676" y="3269312"/>
                  <a:pt x="3741443" y="3269312"/>
                </a:cubicBezTo>
                <a:cubicBezTo>
                  <a:pt x="3742474" y="3269312"/>
                  <a:pt x="3743578" y="3269017"/>
                  <a:pt x="3744535" y="3268355"/>
                </a:cubicBezTo>
                <a:close/>
                <a:moveTo>
                  <a:pt x="3761837" y="3294123"/>
                </a:moveTo>
                <a:cubicBezTo>
                  <a:pt x="3764487" y="3292577"/>
                  <a:pt x="3765370" y="3289116"/>
                  <a:pt x="3763824" y="3286466"/>
                </a:cubicBezTo>
                <a:lnTo>
                  <a:pt x="3743578" y="3251937"/>
                </a:lnTo>
                <a:cubicBezTo>
                  <a:pt x="3742032" y="3249286"/>
                  <a:pt x="3738645" y="3248403"/>
                  <a:pt x="3735921" y="3249949"/>
                </a:cubicBezTo>
                <a:cubicBezTo>
                  <a:pt x="3733271" y="3251495"/>
                  <a:pt x="3732387" y="3254955"/>
                  <a:pt x="3733933" y="3257606"/>
                </a:cubicBezTo>
                <a:lnTo>
                  <a:pt x="3754180" y="3292135"/>
                </a:lnTo>
                <a:cubicBezTo>
                  <a:pt x="3755210" y="3293902"/>
                  <a:pt x="3757125" y="3294933"/>
                  <a:pt x="3759039" y="3294859"/>
                </a:cubicBezTo>
                <a:cubicBezTo>
                  <a:pt x="3759996" y="3294933"/>
                  <a:pt x="3760953" y="3294638"/>
                  <a:pt x="3761837" y="3294123"/>
                </a:cubicBezTo>
                <a:close/>
                <a:moveTo>
                  <a:pt x="3865793" y="3433491"/>
                </a:moveTo>
                <a:cubicBezTo>
                  <a:pt x="3868295" y="3431651"/>
                  <a:pt x="3868811" y="3428191"/>
                  <a:pt x="3866970" y="3425687"/>
                </a:cubicBezTo>
                <a:lnTo>
                  <a:pt x="3763530" y="3286024"/>
                </a:lnTo>
                <a:cubicBezTo>
                  <a:pt x="3761689" y="3283521"/>
                  <a:pt x="3758229" y="3283079"/>
                  <a:pt x="3755726" y="3284846"/>
                </a:cubicBezTo>
                <a:cubicBezTo>
                  <a:pt x="3753223" y="3286687"/>
                  <a:pt x="3752707" y="3290147"/>
                  <a:pt x="3754548" y="3292650"/>
                </a:cubicBezTo>
                <a:lnTo>
                  <a:pt x="3857988" y="3432314"/>
                </a:lnTo>
                <a:cubicBezTo>
                  <a:pt x="3859093" y="3433786"/>
                  <a:pt x="3860786" y="3434596"/>
                  <a:pt x="3862479" y="3434596"/>
                </a:cubicBezTo>
                <a:cubicBezTo>
                  <a:pt x="3863658" y="3434522"/>
                  <a:pt x="3864762" y="3434154"/>
                  <a:pt x="3865793" y="3433491"/>
                </a:cubicBezTo>
                <a:close/>
                <a:moveTo>
                  <a:pt x="3787605" y="3324087"/>
                </a:moveTo>
                <a:cubicBezTo>
                  <a:pt x="3790108" y="3322247"/>
                  <a:pt x="3790623" y="3318786"/>
                  <a:pt x="3788856" y="3316283"/>
                </a:cubicBezTo>
                <a:lnTo>
                  <a:pt x="3767874" y="3287497"/>
                </a:lnTo>
                <a:cubicBezTo>
                  <a:pt x="3766033" y="3284993"/>
                  <a:pt x="3762573" y="3284478"/>
                  <a:pt x="3760069" y="3286245"/>
                </a:cubicBezTo>
                <a:cubicBezTo>
                  <a:pt x="3757566" y="3288086"/>
                  <a:pt x="3757051" y="3291546"/>
                  <a:pt x="3758818" y="3294049"/>
                </a:cubicBezTo>
                <a:lnTo>
                  <a:pt x="3779801" y="3322836"/>
                </a:lnTo>
                <a:cubicBezTo>
                  <a:pt x="3780905" y="3324382"/>
                  <a:pt x="3782598" y="3325118"/>
                  <a:pt x="3784365" y="3325118"/>
                </a:cubicBezTo>
                <a:cubicBezTo>
                  <a:pt x="3785543" y="3325118"/>
                  <a:pt x="3786648" y="3324824"/>
                  <a:pt x="3787605" y="3324087"/>
                </a:cubicBezTo>
                <a:close/>
                <a:moveTo>
                  <a:pt x="3792537" y="3330787"/>
                </a:moveTo>
                <a:cubicBezTo>
                  <a:pt x="3795041" y="3328947"/>
                  <a:pt x="3795556" y="3325486"/>
                  <a:pt x="3793716" y="3322983"/>
                </a:cubicBezTo>
                <a:lnTo>
                  <a:pt x="3788782" y="3316283"/>
                </a:lnTo>
                <a:cubicBezTo>
                  <a:pt x="3786942" y="3313780"/>
                  <a:pt x="3783482" y="3313265"/>
                  <a:pt x="3780978" y="3315105"/>
                </a:cubicBezTo>
                <a:cubicBezTo>
                  <a:pt x="3778476" y="3316946"/>
                  <a:pt x="3777960" y="3320406"/>
                  <a:pt x="3779801" y="3322909"/>
                </a:cubicBezTo>
                <a:lnTo>
                  <a:pt x="3784733" y="3329609"/>
                </a:lnTo>
                <a:cubicBezTo>
                  <a:pt x="3785838" y="3331082"/>
                  <a:pt x="3787531" y="3331891"/>
                  <a:pt x="3789298" y="3331891"/>
                </a:cubicBezTo>
                <a:cubicBezTo>
                  <a:pt x="3790402" y="3331818"/>
                  <a:pt x="3791580" y="3331523"/>
                  <a:pt x="3792537" y="3330787"/>
                </a:cubicBezTo>
                <a:close/>
                <a:moveTo>
                  <a:pt x="3805937" y="3349119"/>
                </a:moveTo>
                <a:cubicBezTo>
                  <a:pt x="3808440" y="3347279"/>
                  <a:pt x="3808955" y="3343818"/>
                  <a:pt x="3807188" y="3341315"/>
                </a:cubicBezTo>
                <a:lnTo>
                  <a:pt x="3793789" y="3322983"/>
                </a:lnTo>
                <a:cubicBezTo>
                  <a:pt x="3791948" y="3320480"/>
                  <a:pt x="3788488" y="3319964"/>
                  <a:pt x="3785985" y="3321731"/>
                </a:cubicBezTo>
                <a:cubicBezTo>
                  <a:pt x="3783482" y="3323572"/>
                  <a:pt x="3782966" y="3327032"/>
                  <a:pt x="3784733" y="3329535"/>
                </a:cubicBezTo>
                <a:lnTo>
                  <a:pt x="3798133" y="3347868"/>
                </a:lnTo>
                <a:cubicBezTo>
                  <a:pt x="3799237" y="3349340"/>
                  <a:pt x="3800930" y="3350150"/>
                  <a:pt x="3802697" y="3350150"/>
                </a:cubicBezTo>
                <a:cubicBezTo>
                  <a:pt x="3803802" y="3350224"/>
                  <a:pt x="3804980" y="3349855"/>
                  <a:pt x="3805937" y="3349119"/>
                </a:cubicBezTo>
                <a:close/>
                <a:moveTo>
                  <a:pt x="3822944" y="3373562"/>
                </a:moveTo>
                <a:cubicBezTo>
                  <a:pt x="3825447" y="3371795"/>
                  <a:pt x="3826109" y="3368335"/>
                  <a:pt x="3824269" y="3365832"/>
                </a:cubicBezTo>
                <a:lnTo>
                  <a:pt x="3807188" y="3341462"/>
                </a:lnTo>
                <a:cubicBezTo>
                  <a:pt x="3805421" y="3338959"/>
                  <a:pt x="3801961" y="3338297"/>
                  <a:pt x="3799458" y="3340137"/>
                </a:cubicBezTo>
                <a:cubicBezTo>
                  <a:pt x="3796955" y="3341904"/>
                  <a:pt x="3796292" y="3345365"/>
                  <a:pt x="3798133" y="3347868"/>
                </a:cubicBezTo>
                <a:lnTo>
                  <a:pt x="3815213" y="3372237"/>
                </a:lnTo>
                <a:cubicBezTo>
                  <a:pt x="3816317" y="3373783"/>
                  <a:pt x="3818085" y="3374593"/>
                  <a:pt x="3819778" y="3374593"/>
                </a:cubicBezTo>
                <a:cubicBezTo>
                  <a:pt x="3820882" y="3374519"/>
                  <a:pt x="3821987" y="3374225"/>
                  <a:pt x="3822944" y="3373562"/>
                </a:cubicBezTo>
                <a:close/>
                <a:moveTo>
                  <a:pt x="3838258" y="3393514"/>
                </a:moveTo>
                <a:cubicBezTo>
                  <a:pt x="3840687" y="3391673"/>
                  <a:pt x="3841202" y="3388140"/>
                  <a:pt x="3839362" y="3385710"/>
                </a:cubicBezTo>
                <a:lnTo>
                  <a:pt x="3824195" y="3365611"/>
                </a:lnTo>
                <a:cubicBezTo>
                  <a:pt x="3822281" y="3363108"/>
                  <a:pt x="3818821" y="3362666"/>
                  <a:pt x="3816391" y="3364506"/>
                </a:cubicBezTo>
                <a:cubicBezTo>
                  <a:pt x="3813962" y="3366347"/>
                  <a:pt x="3813447" y="3369881"/>
                  <a:pt x="3815287" y="3372310"/>
                </a:cubicBezTo>
                <a:lnTo>
                  <a:pt x="3830453" y="3392410"/>
                </a:lnTo>
                <a:cubicBezTo>
                  <a:pt x="3831558" y="3393882"/>
                  <a:pt x="3833251" y="3394618"/>
                  <a:pt x="3834944" y="3394618"/>
                </a:cubicBezTo>
                <a:cubicBezTo>
                  <a:pt x="3836122" y="3394618"/>
                  <a:pt x="3837227" y="3394250"/>
                  <a:pt x="3838258" y="3393514"/>
                </a:cubicBezTo>
                <a:close/>
                <a:moveTo>
                  <a:pt x="2135868" y="1854127"/>
                </a:moveTo>
                <a:lnTo>
                  <a:pt x="2192264" y="1826223"/>
                </a:lnTo>
                <a:cubicBezTo>
                  <a:pt x="2195062" y="1824825"/>
                  <a:pt x="2196166" y="1821512"/>
                  <a:pt x="2194767" y="1818714"/>
                </a:cubicBezTo>
                <a:cubicBezTo>
                  <a:pt x="2193442" y="1815990"/>
                  <a:pt x="2190055" y="1814812"/>
                  <a:pt x="2187331" y="1816211"/>
                </a:cubicBezTo>
                <a:lnTo>
                  <a:pt x="2130936" y="1844114"/>
                </a:lnTo>
                <a:cubicBezTo>
                  <a:pt x="2128138" y="1845513"/>
                  <a:pt x="2127034" y="1848826"/>
                  <a:pt x="2128432" y="1851623"/>
                </a:cubicBezTo>
                <a:cubicBezTo>
                  <a:pt x="2129390" y="1853611"/>
                  <a:pt x="2131377" y="1854716"/>
                  <a:pt x="2133439" y="1854716"/>
                </a:cubicBezTo>
                <a:cubicBezTo>
                  <a:pt x="2134249" y="1854642"/>
                  <a:pt x="2135058" y="1854495"/>
                  <a:pt x="2135868" y="1854127"/>
                </a:cubicBezTo>
                <a:close/>
                <a:moveTo>
                  <a:pt x="2193147" y="1825634"/>
                </a:moveTo>
                <a:lnTo>
                  <a:pt x="2202866" y="1818199"/>
                </a:lnTo>
                <a:cubicBezTo>
                  <a:pt x="2205295" y="1816358"/>
                  <a:pt x="2205810" y="1812824"/>
                  <a:pt x="2203896" y="1810394"/>
                </a:cubicBezTo>
                <a:cubicBezTo>
                  <a:pt x="2201982" y="1807965"/>
                  <a:pt x="2198522" y="1807449"/>
                  <a:pt x="2196092" y="1809364"/>
                </a:cubicBezTo>
                <a:lnTo>
                  <a:pt x="2186374" y="1816800"/>
                </a:lnTo>
                <a:cubicBezTo>
                  <a:pt x="2183944" y="1818640"/>
                  <a:pt x="2183429" y="1822174"/>
                  <a:pt x="2185343" y="1824604"/>
                </a:cubicBezTo>
                <a:cubicBezTo>
                  <a:pt x="2186448" y="1826076"/>
                  <a:pt x="2188141" y="1826812"/>
                  <a:pt x="2189834" y="1826812"/>
                </a:cubicBezTo>
                <a:cubicBezTo>
                  <a:pt x="2191012" y="1826812"/>
                  <a:pt x="2192190" y="1826444"/>
                  <a:pt x="2193147" y="1825634"/>
                </a:cubicBezTo>
                <a:close/>
                <a:moveTo>
                  <a:pt x="2202939" y="1818199"/>
                </a:moveTo>
                <a:lnTo>
                  <a:pt x="2277446" y="1761509"/>
                </a:lnTo>
                <a:cubicBezTo>
                  <a:pt x="2279875" y="1759668"/>
                  <a:pt x="2280391" y="1756134"/>
                  <a:pt x="2278477" y="1753705"/>
                </a:cubicBezTo>
                <a:cubicBezTo>
                  <a:pt x="2276562" y="1751275"/>
                  <a:pt x="2273102" y="1750760"/>
                  <a:pt x="2270672" y="1752674"/>
                </a:cubicBezTo>
                <a:lnTo>
                  <a:pt x="2196166" y="1809364"/>
                </a:lnTo>
                <a:cubicBezTo>
                  <a:pt x="2193736" y="1811204"/>
                  <a:pt x="2193221" y="1814738"/>
                  <a:pt x="2195135" y="1817168"/>
                </a:cubicBezTo>
                <a:cubicBezTo>
                  <a:pt x="2196239" y="1818640"/>
                  <a:pt x="2197933" y="1819376"/>
                  <a:pt x="2199626" y="1819376"/>
                </a:cubicBezTo>
                <a:cubicBezTo>
                  <a:pt x="2200730" y="1819376"/>
                  <a:pt x="2201908" y="1819008"/>
                  <a:pt x="2202939" y="1818199"/>
                </a:cubicBezTo>
                <a:close/>
                <a:moveTo>
                  <a:pt x="2278403" y="1760625"/>
                </a:moveTo>
                <a:lnTo>
                  <a:pt x="2283483" y="1754367"/>
                </a:lnTo>
                <a:cubicBezTo>
                  <a:pt x="2285397" y="1752011"/>
                  <a:pt x="2285029" y="1748477"/>
                  <a:pt x="2282673" y="1746490"/>
                </a:cubicBezTo>
                <a:cubicBezTo>
                  <a:pt x="2280317" y="1744575"/>
                  <a:pt x="2276783" y="1744943"/>
                  <a:pt x="2274795" y="1747299"/>
                </a:cubicBezTo>
                <a:lnTo>
                  <a:pt x="2269715" y="1753557"/>
                </a:lnTo>
                <a:cubicBezTo>
                  <a:pt x="2267801" y="1755913"/>
                  <a:pt x="2268169" y="1759447"/>
                  <a:pt x="2270525" y="1761435"/>
                </a:cubicBezTo>
                <a:cubicBezTo>
                  <a:pt x="2271556" y="1762245"/>
                  <a:pt x="2272808" y="1762687"/>
                  <a:pt x="2274059" y="1762687"/>
                </a:cubicBezTo>
                <a:cubicBezTo>
                  <a:pt x="2275679" y="1762687"/>
                  <a:pt x="2277299" y="1761950"/>
                  <a:pt x="2278403" y="1760625"/>
                </a:cubicBezTo>
                <a:close/>
                <a:moveTo>
                  <a:pt x="2283483" y="1754367"/>
                </a:moveTo>
                <a:lnTo>
                  <a:pt x="2346210" y="1677063"/>
                </a:lnTo>
                <a:cubicBezTo>
                  <a:pt x="2348124" y="1674707"/>
                  <a:pt x="2347756" y="1671173"/>
                  <a:pt x="2345400" y="1669259"/>
                </a:cubicBezTo>
                <a:cubicBezTo>
                  <a:pt x="2343044" y="1667271"/>
                  <a:pt x="2339510" y="1667713"/>
                  <a:pt x="2337596" y="1670069"/>
                </a:cubicBezTo>
                <a:lnTo>
                  <a:pt x="2274869" y="1747373"/>
                </a:lnTo>
                <a:cubicBezTo>
                  <a:pt x="2272955" y="1749729"/>
                  <a:pt x="2273323" y="1753263"/>
                  <a:pt x="2275679" y="1755177"/>
                </a:cubicBezTo>
                <a:cubicBezTo>
                  <a:pt x="2276710" y="1756061"/>
                  <a:pt x="2277961" y="1756429"/>
                  <a:pt x="2279213" y="1756429"/>
                </a:cubicBezTo>
                <a:cubicBezTo>
                  <a:pt x="2280759" y="1756429"/>
                  <a:pt x="2282379" y="1755692"/>
                  <a:pt x="2283483" y="1754367"/>
                </a:cubicBezTo>
                <a:close/>
                <a:moveTo>
                  <a:pt x="2342676" y="1679051"/>
                </a:moveTo>
                <a:lnTo>
                  <a:pt x="2395906" y="1670584"/>
                </a:lnTo>
                <a:cubicBezTo>
                  <a:pt x="2398924" y="1670069"/>
                  <a:pt x="2400985" y="1667271"/>
                  <a:pt x="2400544" y="1664179"/>
                </a:cubicBezTo>
                <a:cubicBezTo>
                  <a:pt x="2400028" y="1661160"/>
                  <a:pt x="2397157" y="1659099"/>
                  <a:pt x="2394138" y="1659541"/>
                </a:cubicBezTo>
                <a:lnTo>
                  <a:pt x="2340909" y="1668007"/>
                </a:lnTo>
                <a:cubicBezTo>
                  <a:pt x="2337890" y="1668523"/>
                  <a:pt x="2335829" y="1671320"/>
                  <a:pt x="2336271" y="1674412"/>
                </a:cubicBezTo>
                <a:cubicBezTo>
                  <a:pt x="2336712" y="1677136"/>
                  <a:pt x="2339068" y="1679124"/>
                  <a:pt x="2341793" y="1679124"/>
                </a:cubicBezTo>
                <a:cubicBezTo>
                  <a:pt x="2342161" y="1679124"/>
                  <a:pt x="2342455" y="1679051"/>
                  <a:pt x="2342676" y="1679051"/>
                </a:cubicBezTo>
                <a:close/>
                <a:moveTo>
                  <a:pt x="2395390" y="1670658"/>
                </a:moveTo>
                <a:lnTo>
                  <a:pt x="2452890" y="1667345"/>
                </a:lnTo>
                <a:cubicBezTo>
                  <a:pt x="2455982" y="1667197"/>
                  <a:pt x="2458338" y="1664547"/>
                  <a:pt x="2458117" y="1661455"/>
                </a:cubicBezTo>
                <a:cubicBezTo>
                  <a:pt x="2457970" y="1658363"/>
                  <a:pt x="2455688" y="1655859"/>
                  <a:pt x="2452227" y="1656228"/>
                </a:cubicBezTo>
                <a:lnTo>
                  <a:pt x="2394728" y="1659541"/>
                </a:lnTo>
                <a:cubicBezTo>
                  <a:pt x="2391635" y="1659688"/>
                  <a:pt x="2389279" y="1662338"/>
                  <a:pt x="2389500" y="1665430"/>
                </a:cubicBezTo>
                <a:cubicBezTo>
                  <a:pt x="2389648" y="1668375"/>
                  <a:pt x="2392151" y="1670731"/>
                  <a:pt x="2395096" y="1670658"/>
                </a:cubicBezTo>
                <a:cubicBezTo>
                  <a:pt x="2395169" y="1670658"/>
                  <a:pt x="2395316" y="1670658"/>
                  <a:pt x="2395390" y="1670658"/>
                </a:cubicBezTo>
                <a:close/>
                <a:moveTo>
                  <a:pt x="2520034" y="1666093"/>
                </a:moveTo>
                <a:cubicBezTo>
                  <a:pt x="2520255" y="1663001"/>
                  <a:pt x="2517899" y="1660350"/>
                  <a:pt x="2514807" y="1660130"/>
                </a:cubicBezTo>
                <a:lnTo>
                  <a:pt x="2452890" y="1656154"/>
                </a:lnTo>
                <a:cubicBezTo>
                  <a:pt x="2449798" y="1656007"/>
                  <a:pt x="2447147" y="1658289"/>
                  <a:pt x="2446926" y="1661381"/>
                </a:cubicBezTo>
                <a:cubicBezTo>
                  <a:pt x="2446706" y="1664473"/>
                  <a:pt x="2449062" y="1667124"/>
                  <a:pt x="2452154" y="1667345"/>
                </a:cubicBezTo>
                <a:lnTo>
                  <a:pt x="2514071" y="1671320"/>
                </a:lnTo>
                <a:cubicBezTo>
                  <a:pt x="2514218" y="1671320"/>
                  <a:pt x="2514365" y="1671320"/>
                  <a:pt x="2514512" y="1671320"/>
                </a:cubicBezTo>
                <a:cubicBezTo>
                  <a:pt x="2517457" y="1671320"/>
                  <a:pt x="2519887" y="1669038"/>
                  <a:pt x="2520034" y="1666093"/>
                </a:cubicBezTo>
                <a:close/>
                <a:moveTo>
                  <a:pt x="2583866" y="1675443"/>
                </a:moveTo>
                <a:cubicBezTo>
                  <a:pt x="2584307" y="1672425"/>
                  <a:pt x="2582172" y="1669553"/>
                  <a:pt x="2579080" y="1669185"/>
                </a:cubicBezTo>
                <a:lnTo>
                  <a:pt x="2515249" y="1660277"/>
                </a:lnTo>
                <a:cubicBezTo>
                  <a:pt x="2512230" y="1659909"/>
                  <a:pt x="2509359" y="1661970"/>
                  <a:pt x="2508991" y="1665062"/>
                </a:cubicBezTo>
                <a:cubicBezTo>
                  <a:pt x="2508549" y="1668081"/>
                  <a:pt x="2510684" y="1670952"/>
                  <a:pt x="2513776" y="1671320"/>
                </a:cubicBezTo>
                <a:lnTo>
                  <a:pt x="2577608" y="1680229"/>
                </a:lnTo>
                <a:cubicBezTo>
                  <a:pt x="2577902" y="1680229"/>
                  <a:pt x="2578123" y="1680302"/>
                  <a:pt x="2578417" y="1680302"/>
                </a:cubicBezTo>
                <a:cubicBezTo>
                  <a:pt x="2581068" y="1680229"/>
                  <a:pt x="2583424" y="1678167"/>
                  <a:pt x="2583866" y="1675443"/>
                </a:cubicBezTo>
                <a:close/>
                <a:moveTo>
                  <a:pt x="2647255" y="1686928"/>
                </a:moveTo>
                <a:cubicBezTo>
                  <a:pt x="2647770" y="1683910"/>
                  <a:pt x="2645782" y="1680965"/>
                  <a:pt x="2642764" y="1680449"/>
                </a:cubicBezTo>
                <a:lnTo>
                  <a:pt x="2579301" y="1669112"/>
                </a:lnTo>
                <a:cubicBezTo>
                  <a:pt x="2576282" y="1668523"/>
                  <a:pt x="2573337" y="1670584"/>
                  <a:pt x="2572822" y="1673603"/>
                </a:cubicBezTo>
                <a:cubicBezTo>
                  <a:pt x="2572307" y="1676621"/>
                  <a:pt x="2574294" y="1679566"/>
                  <a:pt x="2577313" y="1680081"/>
                </a:cubicBezTo>
                <a:lnTo>
                  <a:pt x="2640776" y="1691419"/>
                </a:lnTo>
                <a:cubicBezTo>
                  <a:pt x="2641144" y="1691493"/>
                  <a:pt x="2641439" y="1691493"/>
                  <a:pt x="2641807" y="1691493"/>
                </a:cubicBezTo>
                <a:cubicBezTo>
                  <a:pt x="2644457" y="1691567"/>
                  <a:pt x="2646740" y="1689652"/>
                  <a:pt x="2647255" y="1686928"/>
                </a:cubicBezTo>
                <a:close/>
                <a:moveTo>
                  <a:pt x="2708068" y="1698487"/>
                </a:moveTo>
                <a:cubicBezTo>
                  <a:pt x="2708657" y="1695469"/>
                  <a:pt x="2706669" y="1692524"/>
                  <a:pt x="2703650" y="1692008"/>
                </a:cubicBezTo>
                <a:lnTo>
                  <a:pt x="2642838" y="1680523"/>
                </a:lnTo>
                <a:cubicBezTo>
                  <a:pt x="2639746" y="1679860"/>
                  <a:pt x="2636874" y="1681922"/>
                  <a:pt x="2636359" y="1684941"/>
                </a:cubicBezTo>
                <a:cubicBezTo>
                  <a:pt x="2635770" y="1687959"/>
                  <a:pt x="2637758" y="1690904"/>
                  <a:pt x="2640776" y="1691419"/>
                </a:cubicBezTo>
                <a:lnTo>
                  <a:pt x="2701589" y="1702905"/>
                </a:lnTo>
                <a:cubicBezTo>
                  <a:pt x="2701957" y="1702978"/>
                  <a:pt x="2702325" y="1702978"/>
                  <a:pt x="2702693" y="1702978"/>
                </a:cubicBezTo>
                <a:cubicBezTo>
                  <a:pt x="2705270" y="1703052"/>
                  <a:pt x="2707552" y="1701138"/>
                  <a:pt x="2708068" y="1698487"/>
                </a:cubicBezTo>
                <a:close/>
                <a:moveTo>
                  <a:pt x="2764242" y="1707690"/>
                </a:moveTo>
                <a:cubicBezTo>
                  <a:pt x="2764758" y="1704671"/>
                  <a:pt x="2762696" y="1701800"/>
                  <a:pt x="2759678" y="1701285"/>
                </a:cubicBezTo>
                <a:lnTo>
                  <a:pt x="2703503" y="1691935"/>
                </a:lnTo>
                <a:cubicBezTo>
                  <a:pt x="2700411" y="1691346"/>
                  <a:pt x="2697613" y="1693481"/>
                  <a:pt x="2697098" y="1696499"/>
                </a:cubicBezTo>
                <a:cubicBezTo>
                  <a:pt x="2696583" y="1699518"/>
                  <a:pt x="2698644" y="1702389"/>
                  <a:pt x="2701663" y="1702905"/>
                </a:cubicBezTo>
                <a:lnTo>
                  <a:pt x="2757837" y="1712255"/>
                </a:lnTo>
                <a:cubicBezTo>
                  <a:pt x="2758132" y="1712328"/>
                  <a:pt x="2758500" y="1712328"/>
                  <a:pt x="2758794" y="1712328"/>
                </a:cubicBezTo>
                <a:cubicBezTo>
                  <a:pt x="2761445" y="1712328"/>
                  <a:pt x="2763801" y="1710414"/>
                  <a:pt x="2764242" y="1707690"/>
                </a:cubicBezTo>
                <a:close/>
                <a:moveTo>
                  <a:pt x="2818208" y="1716746"/>
                </a:moveTo>
                <a:cubicBezTo>
                  <a:pt x="2818724" y="1713727"/>
                  <a:pt x="2816662" y="1710856"/>
                  <a:pt x="2813643" y="1710340"/>
                </a:cubicBezTo>
                <a:lnTo>
                  <a:pt x="2759678" y="1701285"/>
                </a:lnTo>
                <a:cubicBezTo>
                  <a:pt x="2756659" y="1700696"/>
                  <a:pt x="2753788" y="1702831"/>
                  <a:pt x="2753272" y="1705849"/>
                </a:cubicBezTo>
                <a:cubicBezTo>
                  <a:pt x="2752757" y="1708868"/>
                  <a:pt x="2754819" y="1711739"/>
                  <a:pt x="2757837" y="1712255"/>
                </a:cubicBezTo>
                <a:lnTo>
                  <a:pt x="2811803" y="1721310"/>
                </a:lnTo>
                <a:cubicBezTo>
                  <a:pt x="2812097" y="1721384"/>
                  <a:pt x="2812465" y="1721384"/>
                  <a:pt x="2812760" y="1721384"/>
                </a:cubicBezTo>
                <a:cubicBezTo>
                  <a:pt x="2815410" y="1721384"/>
                  <a:pt x="2817693" y="1719470"/>
                  <a:pt x="2818208" y="1716746"/>
                </a:cubicBezTo>
                <a:close/>
                <a:moveTo>
                  <a:pt x="2872247" y="1727495"/>
                </a:moveTo>
                <a:cubicBezTo>
                  <a:pt x="2872837" y="1724476"/>
                  <a:pt x="2870849" y="1721531"/>
                  <a:pt x="2867830" y="1720942"/>
                </a:cubicBezTo>
                <a:lnTo>
                  <a:pt x="2813717" y="1710340"/>
                </a:lnTo>
                <a:cubicBezTo>
                  <a:pt x="2810699" y="1709751"/>
                  <a:pt x="2807754" y="1711739"/>
                  <a:pt x="2807165" y="1714758"/>
                </a:cubicBezTo>
                <a:cubicBezTo>
                  <a:pt x="2806576" y="1717776"/>
                  <a:pt x="2808563" y="1720721"/>
                  <a:pt x="2811582" y="1721310"/>
                </a:cubicBezTo>
                <a:lnTo>
                  <a:pt x="2865695" y="1731912"/>
                </a:lnTo>
                <a:cubicBezTo>
                  <a:pt x="2866063" y="1731986"/>
                  <a:pt x="2866431" y="1731986"/>
                  <a:pt x="2866799" y="1731986"/>
                </a:cubicBezTo>
                <a:cubicBezTo>
                  <a:pt x="2869450" y="1731986"/>
                  <a:pt x="2871806" y="1730145"/>
                  <a:pt x="2872247" y="1727495"/>
                </a:cubicBezTo>
                <a:close/>
                <a:moveTo>
                  <a:pt x="2928864" y="1741630"/>
                </a:moveTo>
                <a:cubicBezTo>
                  <a:pt x="2929600" y="1738612"/>
                  <a:pt x="2927759" y="1735593"/>
                  <a:pt x="2924815" y="1734857"/>
                </a:cubicBezTo>
                <a:lnTo>
                  <a:pt x="2868198" y="1720942"/>
                </a:lnTo>
                <a:cubicBezTo>
                  <a:pt x="2865106" y="1720206"/>
                  <a:pt x="2862161" y="1722047"/>
                  <a:pt x="2861425" y="1725065"/>
                </a:cubicBezTo>
                <a:cubicBezTo>
                  <a:pt x="2860689" y="1728084"/>
                  <a:pt x="2862529" y="1731102"/>
                  <a:pt x="2865474" y="1731765"/>
                </a:cubicBezTo>
                <a:lnTo>
                  <a:pt x="2922091" y="1745680"/>
                </a:lnTo>
                <a:cubicBezTo>
                  <a:pt x="2922532" y="1745827"/>
                  <a:pt x="2923047" y="1745827"/>
                  <a:pt x="2923489" y="1745827"/>
                </a:cubicBezTo>
                <a:cubicBezTo>
                  <a:pt x="2925993" y="1745901"/>
                  <a:pt x="2928275" y="1744207"/>
                  <a:pt x="2928864" y="1741630"/>
                </a:cubicBezTo>
                <a:close/>
                <a:moveTo>
                  <a:pt x="2990192" y="1760846"/>
                </a:moveTo>
                <a:cubicBezTo>
                  <a:pt x="2991075" y="1757901"/>
                  <a:pt x="2989456" y="1754809"/>
                  <a:pt x="2986511" y="1753852"/>
                </a:cubicBezTo>
                <a:lnTo>
                  <a:pt x="2925109" y="1734931"/>
                </a:lnTo>
                <a:cubicBezTo>
                  <a:pt x="2922164" y="1734047"/>
                  <a:pt x="2919072" y="1735667"/>
                  <a:pt x="2918115" y="1738612"/>
                </a:cubicBezTo>
                <a:cubicBezTo>
                  <a:pt x="2917231" y="1741557"/>
                  <a:pt x="2918851" y="1744649"/>
                  <a:pt x="2921796" y="1745606"/>
                </a:cubicBezTo>
                <a:lnTo>
                  <a:pt x="2983198" y="1764527"/>
                </a:lnTo>
                <a:cubicBezTo>
                  <a:pt x="2983787" y="1764674"/>
                  <a:pt x="2984302" y="1764748"/>
                  <a:pt x="2984891" y="1764748"/>
                </a:cubicBezTo>
                <a:cubicBezTo>
                  <a:pt x="2987247" y="1764822"/>
                  <a:pt x="2989456" y="1763276"/>
                  <a:pt x="2990192" y="1760846"/>
                </a:cubicBezTo>
                <a:close/>
                <a:moveTo>
                  <a:pt x="3057042" y="1785436"/>
                </a:moveTo>
                <a:cubicBezTo>
                  <a:pt x="3058072" y="1782565"/>
                  <a:pt x="3056600" y="1779325"/>
                  <a:pt x="3053729" y="1778295"/>
                </a:cubicBezTo>
                <a:lnTo>
                  <a:pt x="2986732" y="1753999"/>
                </a:lnTo>
                <a:cubicBezTo>
                  <a:pt x="2983860" y="1752895"/>
                  <a:pt x="2980621" y="1754441"/>
                  <a:pt x="2979590" y="1757312"/>
                </a:cubicBezTo>
                <a:cubicBezTo>
                  <a:pt x="2978559" y="1760183"/>
                  <a:pt x="2980032" y="1763423"/>
                  <a:pt x="2982903" y="1764454"/>
                </a:cubicBezTo>
                <a:lnTo>
                  <a:pt x="3049900" y="1788749"/>
                </a:lnTo>
                <a:cubicBezTo>
                  <a:pt x="3050563" y="1788970"/>
                  <a:pt x="3051225" y="1789117"/>
                  <a:pt x="3051815" y="1789117"/>
                </a:cubicBezTo>
                <a:cubicBezTo>
                  <a:pt x="3054170" y="1789117"/>
                  <a:pt x="3056232" y="1787719"/>
                  <a:pt x="3057042" y="1785436"/>
                </a:cubicBezTo>
                <a:close/>
                <a:moveTo>
                  <a:pt x="3130518" y="1815695"/>
                </a:moveTo>
                <a:cubicBezTo>
                  <a:pt x="3131696" y="1812824"/>
                  <a:pt x="3130297" y="1809585"/>
                  <a:pt x="3127425" y="1808407"/>
                </a:cubicBezTo>
                <a:lnTo>
                  <a:pt x="3053876" y="1778368"/>
                </a:lnTo>
                <a:cubicBezTo>
                  <a:pt x="3051078" y="1777264"/>
                  <a:pt x="3047765" y="1778589"/>
                  <a:pt x="3046587" y="1781461"/>
                </a:cubicBezTo>
                <a:cubicBezTo>
                  <a:pt x="3045409" y="1784332"/>
                  <a:pt x="3046808" y="1787571"/>
                  <a:pt x="3049679" y="1788749"/>
                </a:cubicBezTo>
                <a:lnTo>
                  <a:pt x="3123229" y="1818787"/>
                </a:lnTo>
                <a:cubicBezTo>
                  <a:pt x="3123891" y="1819082"/>
                  <a:pt x="3124628" y="1819229"/>
                  <a:pt x="3125364" y="1819229"/>
                </a:cubicBezTo>
                <a:cubicBezTo>
                  <a:pt x="3127573" y="1819156"/>
                  <a:pt x="3129634" y="1817830"/>
                  <a:pt x="3130518" y="1815695"/>
                </a:cubicBezTo>
                <a:close/>
                <a:moveTo>
                  <a:pt x="3211430" y="1852065"/>
                </a:moveTo>
                <a:cubicBezTo>
                  <a:pt x="3212681" y="1849267"/>
                  <a:pt x="3211430" y="1845954"/>
                  <a:pt x="3208632" y="1844703"/>
                </a:cubicBezTo>
                <a:lnTo>
                  <a:pt x="3127646" y="1808480"/>
                </a:lnTo>
                <a:cubicBezTo>
                  <a:pt x="3124849" y="1807229"/>
                  <a:pt x="3121536" y="1808480"/>
                  <a:pt x="3120284" y="1811278"/>
                </a:cubicBezTo>
                <a:cubicBezTo>
                  <a:pt x="3119033" y="1814076"/>
                  <a:pt x="3120284" y="1817389"/>
                  <a:pt x="3123082" y="1818640"/>
                </a:cubicBezTo>
                <a:lnTo>
                  <a:pt x="3204067" y="1854863"/>
                </a:lnTo>
                <a:cubicBezTo>
                  <a:pt x="3204804" y="1855231"/>
                  <a:pt x="3205613" y="1855378"/>
                  <a:pt x="3206350" y="1855378"/>
                </a:cubicBezTo>
                <a:cubicBezTo>
                  <a:pt x="3208558" y="1855378"/>
                  <a:pt x="3210546" y="1854127"/>
                  <a:pt x="3211430" y="1852065"/>
                </a:cubicBezTo>
                <a:close/>
                <a:moveTo>
                  <a:pt x="3301029" y="1894988"/>
                </a:moveTo>
                <a:cubicBezTo>
                  <a:pt x="3302354" y="1892190"/>
                  <a:pt x="3301176" y="1888877"/>
                  <a:pt x="3298379" y="1887552"/>
                </a:cubicBezTo>
                <a:lnTo>
                  <a:pt x="3208706" y="1844703"/>
                </a:lnTo>
                <a:cubicBezTo>
                  <a:pt x="3205982" y="1843378"/>
                  <a:pt x="3202595" y="1844556"/>
                  <a:pt x="3201270" y="1847353"/>
                </a:cubicBezTo>
                <a:cubicBezTo>
                  <a:pt x="3199944" y="1850151"/>
                  <a:pt x="3201122" y="1853464"/>
                  <a:pt x="3203920" y="1854789"/>
                </a:cubicBezTo>
                <a:lnTo>
                  <a:pt x="3293593" y="1897638"/>
                </a:lnTo>
                <a:cubicBezTo>
                  <a:pt x="3294403" y="1898006"/>
                  <a:pt x="3295213" y="1898227"/>
                  <a:pt x="3296023" y="1898153"/>
                </a:cubicBezTo>
                <a:cubicBezTo>
                  <a:pt x="3298158" y="1898153"/>
                  <a:pt x="3300145" y="1896975"/>
                  <a:pt x="3301029" y="1894988"/>
                </a:cubicBezTo>
                <a:close/>
                <a:moveTo>
                  <a:pt x="3395340" y="1950573"/>
                </a:moveTo>
                <a:cubicBezTo>
                  <a:pt x="3396886" y="1947922"/>
                  <a:pt x="3396003" y="1944536"/>
                  <a:pt x="3393352" y="1942990"/>
                </a:cubicBezTo>
                <a:lnTo>
                  <a:pt x="3298820" y="1887846"/>
                </a:lnTo>
                <a:cubicBezTo>
                  <a:pt x="3296170" y="1886300"/>
                  <a:pt x="3292710" y="1887183"/>
                  <a:pt x="3291237" y="1889834"/>
                </a:cubicBezTo>
                <a:cubicBezTo>
                  <a:pt x="3289691" y="1892484"/>
                  <a:pt x="3290574" y="1895871"/>
                  <a:pt x="3293225" y="1897417"/>
                </a:cubicBezTo>
                <a:lnTo>
                  <a:pt x="3387757" y="1952561"/>
                </a:lnTo>
                <a:cubicBezTo>
                  <a:pt x="3388641" y="1953076"/>
                  <a:pt x="3389671" y="1953297"/>
                  <a:pt x="3390628" y="1953297"/>
                </a:cubicBezTo>
                <a:cubicBezTo>
                  <a:pt x="3392469" y="1953297"/>
                  <a:pt x="3394383" y="1952340"/>
                  <a:pt x="3395340" y="1950573"/>
                </a:cubicBezTo>
                <a:close/>
                <a:moveTo>
                  <a:pt x="3490682" y="2024417"/>
                </a:moveTo>
                <a:cubicBezTo>
                  <a:pt x="3492523" y="2021988"/>
                  <a:pt x="3492081" y="2018454"/>
                  <a:pt x="3489652" y="2016613"/>
                </a:cubicBezTo>
                <a:lnTo>
                  <a:pt x="3393942" y="1943358"/>
                </a:lnTo>
                <a:cubicBezTo>
                  <a:pt x="3391512" y="1941444"/>
                  <a:pt x="3387978" y="1941959"/>
                  <a:pt x="3386137" y="1944389"/>
                </a:cubicBezTo>
                <a:cubicBezTo>
                  <a:pt x="3384297" y="1946818"/>
                  <a:pt x="3384739" y="1950352"/>
                  <a:pt x="3387168" y="1952193"/>
                </a:cubicBezTo>
                <a:lnTo>
                  <a:pt x="3482878" y="2025448"/>
                </a:lnTo>
                <a:cubicBezTo>
                  <a:pt x="3483909" y="2026258"/>
                  <a:pt x="3485087" y="2026626"/>
                  <a:pt x="3486339" y="2026626"/>
                </a:cubicBezTo>
                <a:cubicBezTo>
                  <a:pt x="3487958" y="2026552"/>
                  <a:pt x="3489578" y="2025816"/>
                  <a:pt x="3490682" y="2024417"/>
                </a:cubicBezTo>
                <a:close/>
                <a:moveTo>
                  <a:pt x="3583300" y="2122704"/>
                </a:moveTo>
                <a:cubicBezTo>
                  <a:pt x="3585509" y="2120569"/>
                  <a:pt x="3585583" y="2117035"/>
                  <a:pt x="3583448" y="2114826"/>
                </a:cubicBezTo>
                <a:lnTo>
                  <a:pt x="3490241" y="2017202"/>
                </a:lnTo>
                <a:cubicBezTo>
                  <a:pt x="3488105" y="2014993"/>
                  <a:pt x="3484572" y="2014920"/>
                  <a:pt x="3482363" y="2017055"/>
                </a:cubicBezTo>
                <a:cubicBezTo>
                  <a:pt x="3480154" y="2019190"/>
                  <a:pt x="3480081" y="2022724"/>
                  <a:pt x="3482216" y="2024932"/>
                </a:cubicBezTo>
                <a:lnTo>
                  <a:pt x="3575423" y="2122557"/>
                </a:lnTo>
                <a:cubicBezTo>
                  <a:pt x="3576527" y="2123735"/>
                  <a:pt x="3577999" y="2124324"/>
                  <a:pt x="3579472" y="2124250"/>
                </a:cubicBezTo>
                <a:cubicBezTo>
                  <a:pt x="3580871" y="2124250"/>
                  <a:pt x="3582196" y="2123735"/>
                  <a:pt x="3583300" y="2122704"/>
                </a:cubicBezTo>
                <a:close/>
                <a:moveTo>
                  <a:pt x="3669587" y="2251986"/>
                </a:moveTo>
                <a:cubicBezTo>
                  <a:pt x="3672163" y="2250293"/>
                  <a:pt x="3672826" y="2246833"/>
                  <a:pt x="3671059" y="2244256"/>
                </a:cubicBezTo>
                <a:lnTo>
                  <a:pt x="3584036" y="2115563"/>
                </a:lnTo>
                <a:cubicBezTo>
                  <a:pt x="3582343" y="2112986"/>
                  <a:pt x="3578809" y="2112323"/>
                  <a:pt x="3576306" y="2114090"/>
                </a:cubicBezTo>
                <a:cubicBezTo>
                  <a:pt x="3573729" y="2115784"/>
                  <a:pt x="3573067" y="2119244"/>
                  <a:pt x="3574834" y="2121821"/>
                </a:cubicBezTo>
                <a:lnTo>
                  <a:pt x="3661856" y="2250514"/>
                </a:lnTo>
                <a:cubicBezTo>
                  <a:pt x="3662960" y="2252134"/>
                  <a:pt x="3664728" y="2252944"/>
                  <a:pt x="3666494" y="2252944"/>
                </a:cubicBezTo>
                <a:cubicBezTo>
                  <a:pt x="3667599" y="2252944"/>
                  <a:pt x="3668630" y="2252649"/>
                  <a:pt x="3669587" y="2251986"/>
                </a:cubicBezTo>
                <a:close/>
                <a:moveTo>
                  <a:pt x="3633806" y="2386054"/>
                </a:moveTo>
                <a:lnTo>
                  <a:pt x="3671869" y="2248894"/>
                </a:lnTo>
                <a:cubicBezTo>
                  <a:pt x="3672679" y="2245949"/>
                  <a:pt x="3670985" y="2242857"/>
                  <a:pt x="3667967" y="2242047"/>
                </a:cubicBezTo>
                <a:cubicBezTo>
                  <a:pt x="3664948" y="2241164"/>
                  <a:pt x="3661930" y="2242931"/>
                  <a:pt x="3661120" y="2245949"/>
                </a:cubicBezTo>
                <a:lnTo>
                  <a:pt x="3623057" y="2383109"/>
                </a:lnTo>
                <a:cubicBezTo>
                  <a:pt x="3622247" y="2386054"/>
                  <a:pt x="3623940" y="2389146"/>
                  <a:pt x="3626959" y="2389956"/>
                </a:cubicBezTo>
                <a:cubicBezTo>
                  <a:pt x="3627474" y="2390104"/>
                  <a:pt x="3627989" y="2390177"/>
                  <a:pt x="3628505" y="2390177"/>
                </a:cubicBezTo>
                <a:cubicBezTo>
                  <a:pt x="3630861" y="2390104"/>
                  <a:pt x="3633069" y="2388484"/>
                  <a:pt x="3633806" y="2386054"/>
                </a:cubicBezTo>
                <a:close/>
                <a:moveTo>
                  <a:pt x="3709417" y="2544050"/>
                </a:moveTo>
                <a:cubicBezTo>
                  <a:pt x="3712141" y="2542651"/>
                  <a:pt x="3713245" y="2539264"/>
                  <a:pt x="3711846" y="2536540"/>
                </a:cubicBezTo>
                <a:lnTo>
                  <a:pt x="3633364" y="2382005"/>
                </a:lnTo>
                <a:cubicBezTo>
                  <a:pt x="3631965" y="2379281"/>
                  <a:pt x="3628652" y="2378176"/>
                  <a:pt x="3625855" y="2379575"/>
                </a:cubicBezTo>
                <a:cubicBezTo>
                  <a:pt x="3623130" y="2380974"/>
                  <a:pt x="3622026" y="2384361"/>
                  <a:pt x="3623425" y="2387085"/>
                </a:cubicBezTo>
                <a:lnTo>
                  <a:pt x="3701907" y="2541620"/>
                </a:lnTo>
                <a:cubicBezTo>
                  <a:pt x="3702938" y="2543534"/>
                  <a:pt x="3704852" y="2544712"/>
                  <a:pt x="3706914" y="2544639"/>
                </a:cubicBezTo>
                <a:cubicBezTo>
                  <a:pt x="3707797" y="2544639"/>
                  <a:pt x="3708607" y="2544418"/>
                  <a:pt x="3709417" y="2544050"/>
                </a:cubicBezTo>
                <a:close/>
                <a:moveTo>
                  <a:pt x="3677096" y="2677602"/>
                </a:moveTo>
                <a:lnTo>
                  <a:pt x="3712362" y="2540442"/>
                </a:lnTo>
                <a:cubicBezTo>
                  <a:pt x="3713098" y="2537497"/>
                  <a:pt x="3711331" y="2534405"/>
                  <a:pt x="3708386" y="2533669"/>
                </a:cubicBezTo>
                <a:cubicBezTo>
                  <a:pt x="3705368" y="2532859"/>
                  <a:pt x="3702349" y="2534699"/>
                  <a:pt x="3701613" y="2537644"/>
                </a:cubicBezTo>
                <a:lnTo>
                  <a:pt x="3666347" y="2674804"/>
                </a:lnTo>
                <a:cubicBezTo>
                  <a:pt x="3665611" y="2677749"/>
                  <a:pt x="3667378" y="2680842"/>
                  <a:pt x="3670397" y="2681578"/>
                </a:cubicBezTo>
                <a:cubicBezTo>
                  <a:pt x="3670912" y="2681725"/>
                  <a:pt x="3671354" y="2681725"/>
                  <a:pt x="3671795" y="2681725"/>
                </a:cubicBezTo>
                <a:cubicBezTo>
                  <a:pt x="3674225" y="2681799"/>
                  <a:pt x="3676434" y="2680105"/>
                  <a:pt x="3677096" y="2677602"/>
                </a:cubicBezTo>
                <a:close/>
                <a:moveTo>
                  <a:pt x="3751235" y="2852163"/>
                </a:moveTo>
                <a:cubicBezTo>
                  <a:pt x="3754033" y="2850911"/>
                  <a:pt x="3755284" y="2847598"/>
                  <a:pt x="3754033" y="2844800"/>
                </a:cubicBezTo>
                <a:lnTo>
                  <a:pt x="3676802" y="2673921"/>
                </a:lnTo>
                <a:cubicBezTo>
                  <a:pt x="3675550" y="2671123"/>
                  <a:pt x="3672237" y="2669872"/>
                  <a:pt x="3669439" y="2671123"/>
                </a:cubicBezTo>
                <a:cubicBezTo>
                  <a:pt x="3666642" y="2672375"/>
                  <a:pt x="3665390" y="2675688"/>
                  <a:pt x="3666642" y="2678486"/>
                </a:cubicBezTo>
                <a:lnTo>
                  <a:pt x="3743873" y="2849291"/>
                </a:lnTo>
                <a:cubicBezTo>
                  <a:pt x="3744830" y="2851353"/>
                  <a:pt x="3746891" y="2852604"/>
                  <a:pt x="3749026" y="2852604"/>
                </a:cubicBezTo>
                <a:cubicBezTo>
                  <a:pt x="3749689" y="2852678"/>
                  <a:pt x="3750425" y="2852531"/>
                  <a:pt x="3751235" y="2852163"/>
                </a:cubicBezTo>
                <a:close/>
                <a:moveTo>
                  <a:pt x="3825668" y="3014944"/>
                </a:moveTo>
                <a:cubicBezTo>
                  <a:pt x="3828465" y="3013692"/>
                  <a:pt x="3829717" y="3010379"/>
                  <a:pt x="3828392" y="3007581"/>
                </a:cubicBezTo>
                <a:lnTo>
                  <a:pt x="3753959" y="2844800"/>
                </a:lnTo>
                <a:cubicBezTo>
                  <a:pt x="3752707" y="2842003"/>
                  <a:pt x="3749321" y="2840751"/>
                  <a:pt x="3746597" y="2842076"/>
                </a:cubicBezTo>
                <a:cubicBezTo>
                  <a:pt x="3743799" y="2843328"/>
                  <a:pt x="3742547" y="2846641"/>
                  <a:pt x="3743873" y="2849439"/>
                </a:cubicBezTo>
                <a:lnTo>
                  <a:pt x="3818305" y="3012220"/>
                </a:lnTo>
                <a:cubicBezTo>
                  <a:pt x="3819263" y="3014281"/>
                  <a:pt x="3821324" y="3015459"/>
                  <a:pt x="3823385" y="3015459"/>
                </a:cubicBezTo>
                <a:cubicBezTo>
                  <a:pt x="3824195" y="3015385"/>
                  <a:pt x="3824932" y="3015238"/>
                  <a:pt x="3825668" y="3014944"/>
                </a:cubicBezTo>
                <a:close/>
                <a:moveTo>
                  <a:pt x="3897966" y="3152545"/>
                </a:moveTo>
                <a:cubicBezTo>
                  <a:pt x="3900690" y="3151147"/>
                  <a:pt x="3901721" y="3147760"/>
                  <a:pt x="3900322" y="3145036"/>
                </a:cubicBezTo>
                <a:lnTo>
                  <a:pt x="3828318" y="3007287"/>
                </a:lnTo>
                <a:cubicBezTo>
                  <a:pt x="3826919" y="3004563"/>
                  <a:pt x="3823533" y="3003532"/>
                  <a:pt x="3820809" y="3004931"/>
                </a:cubicBezTo>
                <a:cubicBezTo>
                  <a:pt x="3818085" y="3006330"/>
                  <a:pt x="3817054" y="3009716"/>
                  <a:pt x="3818453" y="3012440"/>
                </a:cubicBezTo>
                <a:lnTo>
                  <a:pt x="3890456" y="3150189"/>
                </a:lnTo>
                <a:cubicBezTo>
                  <a:pt x="3891487" y="3152104"/>
                  <a:pt x="3893401" y="3153208"/>
                  <a:pt x="3895462" y="3153208"/>
                </a:cubicBezTo>
                <a:cubicBezTo>
                  <a:pt x="3896273" y="3153134"/>
                  <a:pt x="3897156" y="3152987"/>
                  <a:pt x="3897966" y="3152545"/>
                </a:cubicBezTo>
                <a:close/>
                <a:moveTo>
                  <a:pt x="3965846" y="3267103"/>
                </a:moveTo>
                <a:cubicBezTo>
                  <a:pt x="3968497" y="3265557"/>
                  <a:pt x="3969380" y="3262097"/>
                  <a:pt x="3967834" y="3259446"/>
                </a:cubicBezTo>
                <a:lnTo>
                  <a:pt x="3900174" y="3144741"/>
                </a:lnTo>
                <a:cubicBezTo>
                  <a:pt x="3898629" y="3142091"/>
                  <a:pt x="3895168" y="3141207"/>
                  <a:pt x="3892518" y="3142753"/>
                </a:cubicBezTo>
                <a:cubicBezTo>
                  <a:pt x="3889867" y="3144299"/>
                  <a:pt x="3888984" y="3147760"/>
                  <a:pt x="3890530" y="3150410"/>
                </a:cubicBezTo>
                <a:lnTo>
                  <a:pt x="3958190" y="3265115"/>
                </a:lnTo>
                <a:cubicBezTo>
                  <a:pt x="3959220" y="3266882"/>
                  <a:pt x="3961135" y="3267839"/>
                  <a:pt x="3963049" y="3267839"/>
                </a:cubicBezTo>
                <a:cubicBezTo>
                  <a:pt x="3964006" y="3267839"/>
                  <a:pt x="3964963" y="3267618"/>
                  <a:pt x="3965846" y="3267103"/>
                </a:cubicBezTo>
                <a:close/>
                <a:moveTo>
                  <a:pt x="4026954" y="3360163"/>
                </a:moveTo>
                <a:cubicBezTo>
                  <a:pt x="4029530" y="3358470"/>
                  <a:pt x="4030266" y="3355009"/>
                  <a:pt x="4028573" y="3352432"/>
                </a:cubicBezTo>
                <a:lnTo>
                  <a:pt x="3967614" y="3259225"/>
                </a:lnTo>
                <a:cubicBezTo>
                  <a:pt x="3965920" y="3256649"/>
                  <a:pt x="3962460" y="3255912"/>
                  <a:pt x="3959883" y="3257606"/>
                </a:cubicBezTo>
                <a:cubicBezTo>
                  <a:pt x="3957306" y="3259299"/>
                  <a:pt x="3956570" y="3262759"/>
                  <a:pt x="3958263" y="3265336"/>
                </a:cubicBezTo>
                <a:lnTo>
                  <a:pt x="4019223" y="3358543"/>
                </a:lnTo>
                <a:cubicBezTo>
                  <a:pt x="4020328" y="3360163"/>
                  <a:pt x="4022094" y="3361046"/>
                  <a:pt x="4023935" y="3361046"/>
                </a:cubicBezTo>
                <a:cubicBezTo>
                  <a:pt x="4025039" y="3361046"/>
                  <a:pt x="4026070" y="3360752"/>
                  <a:pt x="4026954" y="3360163"/>
                </a:cubicBezTo>
                <a:close/>
                <a:moveTo>
                  <a:pt x="4079668" y="3430473"/>
                </a:moveTo>
                <a:cubicBezTo>
                  <a:pt x="4082171" y="3428632"/>
                  <a:pt x="4082687" y="3425172"/>
                  <a:pt x="4080846" y="3422669"/>
                </a:cubicBezTo>
                <a:lnTo>
                  <a:pt x="4028426" y="3352138"/>
                </a:lnTo>
                <a:cubicBezTo>
                  <a:pt x="4026585" y="3349635"/>
                  <a:pt x="4023052" y="3349119"/>
                  <a:pt x="4020622" y="3350960"/>
                </a:cubicBezTo>
                <a:cubicBezTo>
                  <a:pt x="4018119" y="3352800"/>
                  <a:pt x="4017603" y="3356261"/>
                  <a:pt x="4019444" y="3358764"/>
                </a:cubicBezTo>
                <a:lnTo>
                  <a:pt x="4071864" y="3429295"/>
                </a:lnTo>
                <a:cubicBezTo>
                  <a:pt x="4072968" y="3430767"/>
                  <a:pt x="4074661" y="3431577"/>
                  <a:pt x="4076355" y="3431577"/>
                </a:cubicBezTo>
                <a:cubicBezTo>
                  <a:pt x="4077533" y="3431577"/>
                  <a:pt x="4078637" y="3431209"/>
                  <a:pt x="4079668" y="3430473"/>
                </a:cubicBezTo>
                <a:close/>
                <a:moveTo>
                  <a:pt x="4121854" y="3476708"/>
                </a:moveTo>
                <a:cubicBezTo>
                  <a:pt x="4124136" y="3474647"/>
                  <a:pt x="4124357" y="3471113"/>
                  <a:pt x="4122295" y="3468831"/>
                </a:cubicBezTo>
                <a:lnTo>
                  <a:pt x="4080551" y="3422301"/>
                </a:lnTo>
                <a:cubicBezTo>
                  <a:pt x="4078490" y="3420018"/>
                  <a:pt x="4074956" y="3419798"/>
                  <a:pt x="4072673" y="3421859"/>
                </a:cubicBezTo>
                <a:cubicBezTo>
                  <a:pt x="4070391" y="3423920"/>
                  <a:pt x="4070171" y="3427454"/>
                  <a:pt x="4072232" y="3429737"/>
                </a:cubicBezTo>
                <a:lnTo>
                  <a:pt x="4113976" y="3476267"/>
                </a:lnTo>
                <a:cubicBezTo>
                  <a:pt x="4115081" y="3477518"/>
                  <a:pt x="4116627" y="3478107"/>
                  <a:pt x="4118173" y="3478107"/>
                </a:cubicBezTo>
                <a:cubicBezTo>
                  <a:pt x="4119498" y="3478107"/>
                  <a:pt x="4120750" y="3477665"/>
                  <a:pt x="4121854" y="3476708"/>
                </a:cubicBezTo>
                <a:close/>
                <a:moveTo>
                  <a:pt x="4158813" y="3506231"/>
                </a:moveTo>
                <a:cubicBezTo>
                  <a:pt x="4160801" y="3503875"/>
                  <a:pt x="4160433" y="3500341"/>
                  <a:pt x="4158077" y="3498354"/>
                </a:cubicBezTo>
                <a:lnTo>
                  <a:pt x="4121707" y="3468241"/>
                </a:lnTo>
                <a:cubicBezTo>
                  <a:pt x="4119351" y="3466254"/>
                  <a:pt x="4115817" y="3466622"/>
                  <a:pt x="4113829" y="3468978"/>
                </a:cubicBezTo>
                <a:cubicBezTo>
                  <a:pt x="4111841" y="3471334"/>
                  <a:pt x="4112209" y="3474868"/>
                  <a:pt x="4114565" y="3476856"/>
                </a:cubicBezTo>
                <a:lnTo>
                  <a:pt x="4150935" y="3506967"/>
                </a:lnTo>
                <a:cubicBezTo>
                  <a:pt x="4151966" y="3507851"/>
                  <a:pt x="4153291" y="3508293"/>
                  <a:pt x="4154542" y="3508219"/>
                </a:cubicBezTo>
                <a:cubicBezTo>
                  <a:pt x="4156162" y="3508219"/>
                  <a:pt x="4157708" y="3507556"/>
                  <a:pt x="4158813" y="3506231"/>
                </a:cubicBezTo>
                <a:close/>
                <a:moveTo>
                  <a:pt x="4195992" y="3527140"/>
                </a:moveTo>
                <a:cubicBezTo>
                  <a:pt x="4197539" y="3524490"/>
                  <a:pt x="4196655" y="3521103"/>
                  <a:pt x="4194005" y="3519483"/>
                </a:cubicBezTo>
                <a:lnTo>
                  <a:pt x="4157266" y="3497838"/>
                </a:lnTo>
                <a:cubicBezTo>
                  <a:pt x="4154690" y="3496292"/>
                  <a:pt x="4151230" y="3497176"/>
                  <a:pt x="4149610" y="3499826"/>
                </a:cubicBezTo>
                <a:cubicBezTo>
                  <a:pt x="4148064" y="3502476"/>
                  <a:pt x="4148947" y="3505863"/>
                  <a:pt x="4151598" y="3507483"/>
                </a:cubicBezTo>
                <a:lnTo>
                  <a:pt x="4188336" y="3529128"/>
                </a:lnTo>
                <a:cubicBezTo>
                  <a:pt x="4189219" y="3529643"/>
                  <a:pt x="4190250" y="3529938"/>
                  <a:pt x="4191207" y="3529938"/>
                </a:cubicBezTo>
                <a:cubicBezTo>
                  <a:pt x="4193121" y="3529864"/>
                  <a:pt x="4194962" y="3528907"/>
                  <a:pt x="4195992" y="3527140"/>
                </a:cubicBezTo>
                <a:close/>
                <a:moveTo>
                  <a:pt x="4239136" y="3548491"/>
                </a:moveTo>
                <a:cubicBezTo>
                  <a:pt x="4240534" y="3545767"/>
                  <a:pt x="4239430" y="3542380"/>
                  <a:pt x="4236633" y="3540981"/>
                </a:cubicBezTo>
                <a:lnTo>
                  <a:pt x="4193710" y="3519336"/>
                </a:lnTo>
                <a:cubicBezTo>
                  <a:pt x="4190986" y="3517937"/>
                  <a:pt x="4187600" y="3519042"/>
                  <a:pt x="4186201" y="3521839"/>
                </a:cubicBezTo>
                <a:cubicBezTo>
                  <a:pt x="4184802" y="3524563"/>
                  <a:pt x="4185906" y="3527950"/>
                  <a:pt x="4188704" y="3529349"/>
                </a:cubicBezTo>
                <a:lnTo>
                  <a:pt x="4231626" y="3550994"/>
                </a:lnTo>
                <a:cubicBezTo>
                  <a:pt x="4232436" y="3551436"/>
                  <a:pt x="4233319" y="3551583"/>
                  <a:pt x="4234203" y="3551583"/>
                </a:cubicBezTo>
                <a:cubicBezTo>
                  <a:pt x="4236265" y="3551510"/>
                  <a:pt x="4238179" y="3550405"/>
                  <a:pt x="4239136" y="3548491"/>
                </a:cubicBezTo>
                <a:close/>
                <a:moveTo>
                  <a:pt x="4294721" y="3579045"/>
                </a:moveTo>
                <a:cubicBezTo>
                  <a:pt x="4296194" y="3576321"/>
                  <a:pt x="4295237" y="3572934"/>
                  <a:pt x="4292513" y="3571461"/>
                </a:cubicBezTo>
                <a:lnTo>
                  <a:pt x="4236853" y="3541055"/>
                </a:lnTo>
                <a:cubicBezTo>
                  <a:pt x="4234129" y="3539582"/>
                  <a:pt x="4230743" y="3540540"/>
                  <a:pt x="4229270" y="3543264"/>
                </a:cubicBezTo>
                <a:cubicBezTo>
                  <a:pt x="4227798" y="3545988"/>
                  <a:pt x="4228755" y="3549374"/>
                  <a:pt x="4231479" y="3550847"/>
                </a:cubicBezTo>
                <a:lnTo>
                  <a:pt x="4287138" y="3581253"/>
                </a:lnTo>
                <a:cubicBezTo>
                  <a:pt x="4288021" y="3581695"/>
                  <a:pt x="4288905" y="3581916"/>
                  <a:pt x="4289862" y="3581916"/>
                </a:cubicBezTo>
                <a:cubicBezTo>
                  <a:pt x="4291850" y="3581916"/>
                  <a:pt x="4293691" y="3580885"/>
                  <a:pt x="4294721" y="3579045"/>
                </a:cubicBezTo>
                <a:close/>
                <a:moveTo>
                  <a:pt x="4358037" y="3615562"/>
                </a:moveTo>
                <a:cubicBezTo>
                  <a:pt x="4359583" y="3612911"/>
                  <a:pt x="4358626" y="3609524"/>
                  <a:pt x="4355976" y="3607978"/>
                </a:cubicBezTo>
                <a:lnTo>
                  <a:pt x="4292586" y="3571535"/>
                </a:lnTo>
                <a:cubicBezTo>
                  <a:pt x="4289936" y="3569989"/>
                  <a:pt x="4286549" y="3570872"/>
                  <a:pt x="4285003" y="3573596"/>
                </a:cubicBezTo>
                <a:cubicBezTo>
                  <a:pt x="4283457" y="3576247"/>
                  <a:pt x="4284414" y="3579633"/>
                  <a:pt x="4287064" y="3581180"/>
                </a:cubicBezTo>
                <a:lnTo>
                  <a:pt x="4350454" y="3617623"/>
                </a:lnTo>
                <a:cubicBezTo>
                  <a:pt x="4351338" y="3618138"/>
                  <a:pt x="4352295" y="3618359"/>
                  <a:pt x="4353252" y="3618359"/>
                </a:cubicBezTo>
                <a:cubicBezTo>
                  <a:pt x="4355166" y="3618359"/>
                  <a:pt x="4357080" y="3617402"/>
                  <a:pt x="4358037" y="3615562"/>
                </a:cubicBezTo>
                <a:close/>
                <a:moveTo>
                  <a:pt x="4423783" y="3655245"/>
                </a:moveTo>
                <a:cubicBezTo>
                  <a:pt x="4425329" y="3652594"/>
                  <a:pt x="4424519" y="3649207"/>
                  <a:pt x="4421868" y="3647588"/>
                </a:cubicBezTo>
                <a:lnTo>
                  <a:pt x="4356049" y="3608052"/>
                </a:lnTo>
                <a:cubicBezTo>
                  <a:pt x="4353399" y="3606506"/>
                  <a:pt x="4350012" y="3607316"/>
                  <a:pt x="4348393" y="3609966"/>
                </a:cubicBezTo>
                <a:cubicBezTo>
                  <a:pt x="4346846" y="3612617"/>
                  <a:pt x="4347656" y="3616003"/>
                  <a:pt x="4350307" y="3617623"/>
                </a:cubicBezTo>
                <a:lnTo>
                  <a:pt x="4416126" y="3657159"/>
                </a:lnTo>
                <a:cubicBezTo>
                  <a:pt x="4417009" y="3657674"/>
                  <a:pt x="4418040" y="3657969"/>
                  <a:pt x="4419071" y="3657969"/>
                </a:cubicBezTo>
                <a:cubicBezTo>
                  <a:pt x="4420985" y="3657895"/>
                  <a:pt x="4422752" y="3656938"/>
                  <a:pt x="4423783" y="3655245"/>
                </a:cubicBezTo>
                <a:close/>
                <a:moveTo>
                  <a:pt x="4485994" y="3694707"/>
                </a:moveTo>
                <a:cubicBezTo>
                  <a:pt x="4487614" y="3692130"/>
                  <a:pt x="4486878" y="3688669"/>
                  <a:pt x="4484227" y="3686976"/>
                </a:cubicBezTo>
                <a:lnTo>
                  <a:pt x="4421942" y="3647588"/>
                </a:lnTo>
                <a:cubicBezTo>
                  <a:pt x="4419365" y="3645968"/>
                  <a:pt x="4415905" y="3646704"/>
                  <a:pt x="4414212" y="3649355"/>
                </a:cubicBezTo>
                <a:cubicBezTo>
                  <a:pt x="4412592" y="3651931"/>
                  <a:pt x="4413328" y="3655392"/>
                  <a:pt x="4415979" y="3657085"/>
                </a:cubicBezTo>
                <a:lnTo>
                  <a:pt x="4478190" y="3696473"/>
                </a:lnTo>
                <a:cubicBezTo>
                  <a:pt x="4479147" y="3697063"/>
                  <a:pt x="4480178" y="3697357"/>
                  <a:pt x="4481209" y="3697357"/>
                </a:cubicBezTo>
                <a:cubicBezTo>
                  <a:pt x="4483123" y="3697283"/>
                  <a:pt x="4484963" y="3696400"/>
                  <a:pt x="4485994" y="3694707"/>
                </a:cubicBezTo>
                <a:close/>
                <a:moveTo>
                  <a:pt x="4538120" y="3730561"/>
                </a:moveTo>
                <a:cubicBezTo>
                  <a:pt x="4539887" y="3727984"/>
                  <a:pt x="4539224" y="3724524"/>
                  <a:pt x="4536647" y="3722831"/>
                </a:cubicBezTo>
                <a:lnTo>
                  <a:pt x="4484448" y="3687197"/>
                </a:lnTo>
                <a:cubicBezTo>
                  <a:pt x="4481871" y="3685504"/>
                  <a:pt x="4478411" y="3686093"/>
                  <a:pt x="4476718" y="3688669"/>
                </a:cubicBezTo>
                <a:cubicBezTo>
                  <a:pt x="4474951" y="3691246"/>
                  <a:pt x="4475614" y="3694707"/>
                  <a:pt x="4478190" y="3696400"/>
                </a:cubicBezTo>
                <a:lnTo>
                  <a:pt x="4530389" y="3732034"/>
                </a:lnTo>
                <a:cubicBezTo>
                  <a:pt x="4531346" y="3732696"/>
                  <a:pt x="4532451" y="3732991"/>
                  <a:pt x="4533555" y="3732991"/>
                </a:cubicBezTo>
                <a:cubicBezTo>
                  <a:pt x="4535322" y="3732917"/>
                  <a:pt x="4537015" y="3732107"/>
                  <a:pt x="4538120" y="3730561"/>
                </a:cubicBezTo>
                <a:close/>
                <a:moveTo>
                  <a:pt x="4583030" y="3759789"/>
                </a:moveTo>
                <a:cubicBezTo>
                  <a:pt x="4584723" y="3757213"/>
                  <a:pt x="4583987" y="3753752"/>
                  <a:pt x="4581410" y="3752059"/>
                </a:cubicBezTo>
                <a:lnTo>
                  <a:pt x="4536500" y="3722683"/>
                </a:lnTo>
                <a:cubicBezTo>
                  <a:pt x="4533923" y="3720990"/>
                  <a:pt x="4530463" y="3721726"/>
                  <a:pt x="4528769" y="3724303"/>
                </a:cubicBezTo>
                <a:cubicBezTo>
                  <a:pt x="4527076" y="3726880"/>
                  <a:pt x="4527812" y="3730340"/>
                  <a:pt x="4530389" y="3732034"/>
                </a:cubicBezTo>
                <a:lnTo>
                  <a:pt x="4575299" y="3761409"/>
                </a:lnTo>
                <a:cubicBezTo>
                  <a:pt x="4576256" y="3761998"/>
                  <a:pt x="4577287" y="3762366"/>
                  <a:pt x="4578391" y="3762293"/>
                </a:cubicBezTo>
                <a:cubicBezTo>
                  <a:pt x="4580232" y="3762293"/>
                  <a:pt x="4581999" y="3761409"/>
                  <a:pt x="4583030" y="3759789"/>
                </a:cubicBezTo>
                <a:close/>
                <a:moveTo>
                  <a:pt x="4584502" y="3773852"/>
                </a:moveTo>
                <a:cubicBezTo>
                  <a:pt x="4587374" y="3772821"/>
                  <a:pt x="4588919" y="3769655"/>
                  <a:pt x="4587889" y="3766710"/>
                </a:cubicBezTo>
                <a:lnTo>
                  <a:pt x="4583619" y="3754857"/>
                </a:lnTo>
                <a:cubicBezTo>
                  <a:pt x="4582588" y="3751985"/>
                  <a:pt x="4579422" y="3750439"/>
                  <a:pt x="4576477" y="3751470"/>
                </a:cubicBezTo>
                <a:cubicBezTo>
                  <a:pt x="4573606" y="3752501"/>
                  <a:pt x="4572060" y="3755667"/>
                  <a:pt x="4573091" y="3758611"/>
                </a:cubicBezTo>
                <a:lnTo>
                  <a:pt x="4577360" y="3770465"/>
                </a:lnTo>
                <a:cubicBezTo>
                  <a:pt x="4578171" y="3772747"/>
                  <a:pt x="4580306" y="3774146"/>
                  <a:pt x="4582662" y="3774146"/>
                </a:cubicBezTo>
                <a:cubicBezTo>
                  <a:pt x="4583251" y="3774146"/>
                  <a:pt x="4583913" y="3774072"/>
                  <a:pt x="4584502" y="3773852"/>
                </a:cubicBezTo>
                <a:close/>
                <a:moveTo>
                  <a:pt x="4637658" y="3922497"/>
                </a:moveTo>
                <a:cubicBezTo>
                  <a:pt x="4640529" y="3921466"/>
                  <a:pt x="4642076" y="3918300"/>
                  <a:pt x="4641045" y="3915355"/>
                </a:cubicBezTo>
                <a:lnTo>
                  <a:pt x="4587889" y="3766710"/>
                </a:lnTo>
                <a:cubicBezTo>
                  <a:pt x="4586858" y="3763839"/>
                  <a:pt x="4583692" y="3762293"/>
                  <a:pt x="4580747" y="3763323"/>
                </a:cubicBezTo>
                <a:cubicBezTo>
                  <a:pt x="4577876" y="3764354"/>
                  <a:pt x="4576330" y="3767520"/>
                  <a:pt x="4577360" y="3770465"/>
                </a:cubicBezTo>
                <a:lnTo>
                  <a:pt x="4630517" y="3919110"/>
                </a:lnTo>
                <a:cubicBezTo>
                  <a:pt x="4631326" y="3921392"/>
                  <a:pt x="4633462" y="3922791"/>
                  <a:pt x="4635817" y="3922791"/>
                </a:cubicBezTo>
                <a:cubicBezTo>
                  <a:pt x="4636406" y="3922791"/>
                  <a:pt x="4636996" y="3922718"/>
                  <a:pt x="4637658" y="3922497"/>
                </a:cubicBezTo>
                <a:close/>
                <a:moveTo>
                  <a:pt x="4681169" y="3939356"/>
                </a:moveTo>
                <a:cubicBezTo>
                  <a:pt x="4682495" y="3936559"/>
                  <a:pt x="4681390" y="3933246"/>
                  <a:pt x="4678592" y="3931920"/>
                </a:cubicBezTo>
                <a:lnTo>
                  <a:pt x="4638173" y="3912263"/>
                </a:lnTo>
                <a:cubicBezTo>
                  <a:pt x="4635449" y="3910938"/>
                  <a:pt x="4632063" y="3912042"/>
                  <a:pt x="4630737" y="3914840"/>
                </a:cubicBezTo>
                <a:cubicBezTo>
                  <a:pt x="4629412" y="3917638"/>
                  <a:pt x="4630517" y="3920951"/>
                  <a:pt x="4633314" y="3922276"/>
                </a:cubicBezTo>
                <a:lnTo>
                  <a:pt x="4673733" y="3941933"/>
                </a:lnTo>
                <a:cubicBezTo>
                  <a:pt x="4674543" y="3942301"/>
                  <a:pt x="4675353" y="3942522"/>
                  <a:pt x="4676237" y="3942522"/>
                </a:cubicBezTo>
                <a:cubicBezTo>
                  <a:pt x="4678224" y="3942522"/>
                  <a:pt x="4680212" y="3941344"/>
                  <a:pt x="4681169" y="3939356"/>
                </a:cubicBezTo>
                <a:close/>
                <a:moveTo>
                  <a:pt x="4721883" y="3945688"/>
                </a:moveTo>
                <a:cubicBezTo>
                  <a:pt x="4722472" y="3942670"/>
                  <a:pt x="4720484" y="3939724"/>
                  <a:pt x="4717466" y="3939135"/>
                </a:cubicBezTo>
                <a:lnTo>
                  <a:pt x="4677194" y="3931405"/>
                </a:lnTo>
                <a:cubicBezTo>
                  <a:pt x="4674249" y="3930816"/>
                  <a:pt x="4671230" y="3932804"/>
                  <a:pt x="4670641" y="3935823"/>
                </a:cubicBezTo>
                <a:cubicBezTo>
                  <a:pt x="4670052" y="3938841"/>
                  <a:pt x="4672040" y="3941786"/>
                  <a:pt x="4675059" y="3942375"/>
                </a:cubicBezTo>
                <a:lnTo>
                  <a:pt x="4715331" y="3950106"/>
                </a:lnTo>
                <a:cubicBezTo>
                  <a:pt x="4715699" y="3950179"/>
                  <a:pt x="4716067" y="3950179"/>
                  <a:pt x="4716435" y="3950179"/>
                </a:cubicBezTo>
                <a:cubicBezTo>
                  <a:pt x="4719085" y="3950179"/>
                  <a:pt x="4721368" y="3948338"/>
                  <a:pt x="4721883" y="3945688"/>
                </a:cubicBezTo>
                <a:close/>
                <a:moveTo>
                  <a:pt x="4717318" y="3950106"/>
                </a:moveTo>
                <a:lnTo>
                  <a:pt x="4761124" y="3943038"/>
                </a:lnTo>
                <a:cubicBezTo>
                  <a:pt x="4764143" y="3942522"/>
                  <a:pt x="4766204" y="3939724"/>
                  <a:pt x="4765762" y="3936632"/>
                </a:cubicBezTo>
                <a:cubicBezTo>
                  <a:pt x="4765247" y="3933614"/>
                  <a:pt x="4762523" y="3931552"/>
                  <a:pt x="4759357" y="3931994"/>
                </a:cubicBezTo>
                <a:lnTo>
                  <a:pt x="4715551" y="3939062"/>
                </a:lnTo>
                <a:cubicBezTo>
                  <a:pt x="4712533" y="3939577"/>
                  <a:pt x="4710471" y="3942375"/>
                  <a:pt x="4710913" y="3945467"/>
                </a:cubicBezTo>
                <a:cubicBezTo>
                  <a:pt x="4711355" y="3948191"/>
                  <a:pt x="4713711" y="3950179"/>
                  <a:pt x="4716435" y="3950179"/>
                </a:cubicBezTo>
                <a:cubicBezTo>
                  <a:pt x="4716730" y="3950179"/>
                  <a:pt x="4717024" y="3950179"/>
                  <a:pt x="4717318" y="3950106"/>
                </a:cubicBezTo>
                <a:close/>
                <a:moveTo>
                  <a:pt x="4762008" y="3942817"/>
                </a:moveTo>
                <a:lnTo>
                  <a:pt x="4810010" y="3926104"/>
                </a:lnTo>
                <a:cubicBezTo>
                  <a:pt x="4812955" y="3925074"/>
                  <a:pt x="4814427" y="3921908"/>
                  <a:pt x="4813470" y="3919036"/>
                </a:cubicBezTo>
                <a:cubicBezTo>
                  <a:pt x="4812440" y="3916091"/>
                  <a:pt x="4809274" y="3914619"/>
                  <a:pt x="4806403" y="3915576"/>
                </a:cubicBezTo>
                <a:lnTo>
                  <a:pt x="4758400" y="3932288"/>
                </a:lnTo>
                <a:cubicBezTo>
                  <a:pt x="4755455" y="3933319"/>
                  <a:pt x="4753983" y="3936485"/>
                  <a:pt x="4754940" y="3939356"/>
                </a:cubicBezTo>
                <a:cubicBezTo>
                  <a:pt x="4755750" y="3941639"/>
                  <a:pt x="4757958" y="3943111"/>
                  <a:pt x="4760241" y="3943111"/>
                </a:cubicBezTo>
                <a:cubicBezTo>
                  <a:pt x="4760830" y="3943111"/>
                  <a:pt x="4761418" y="3943038"/>
                  <a:pt x="4762008" y="3942817"/>
                </a:cubicBezTo>
                <a:close/>
                <a:moveTo>
                  <a:pt x="4810231" y="3926031"/>
                </a:moveTo>
                <a:lnTo>
                  <a:pt x="4863239" y="3904901"/>
                </a:lnTo>
                <a:cubicBezTo>
                  <a:pt x="4866111" y="3903723"/>
                  <a:pt x="4867510" y="3900483"/>
                  <a:pt x="4866331" y="3897685"/>
                </a:cubicBezTo>
                <a:cubicBezTo>
                  <a:pt x="4865154" y="3894815"/>
                  <a:pt x="4861914" y="3893416"/>
                  <a:pt x="4859117" y="3894593"/>
                </a:cubicBezTo>
                <a:lnTo>
                  <a:pt x="4806108" y="3915723"/>
                </a:lnTo>
                <a:cubicBezTo>
                  <a:pt x="4803237" y="3916828"/>
                  <a:pt x="4801838" y="3920141"/>
                  <a:pt x="4803016" y="3922939"/>
                </a:cubicBezTo>
                <a:cubicBezTo>
                  <a:pt x="4803899" y="3925147"/>
                  <a:pt x="4806035" y="3926472"/>
                  <a:pt x="4808243" y="3926472"/>
                </a:cubicBezTo>
                <a:cubicBezTo>
                  <a:pt x="4808905" y="3926399"/>
                  <a:pt x="4809568" y="3926325"/>
                  <a:pt x="4810231" y="3926031"/>
                </a:cubicBezTo>
                <a:close/>
                <a:moveTo>
                  <a:pt x="4863019" y="3904975"/>
                </a:moveTo>
                <a:lnTo>
                  <a:pt x="4921844" y="3884728"/>
                </a:lnTo>
                <a:cubicBezTo>
                  <a:pt x="4924788" y="3883697"/>
                  <a:pt x="4926335" y="3880532"/>
                  <a:pt x="4925304" y="3877660"/>
                </a:cubicBezTo>
                <a:cubicBezTo>
                  <a:pt x="4924273" y="3874715"/>
                  <a:pt x="4921181" y="3873243"/>
                  <a:pt x="4918236" y="3874200"/>
                </a:cubicBezTo>
                <a:lnTo>
                  <a:pt x="4859411" y="3894446"/>
                </a:lnTo>
                <a:cubicBezTo>
                  <a:pt x="4856466" y="3895477"/>
                  <a:pt x="4854920" y="3898643"/>
                  <a:pt x="4855951" y="3901514"/>
                </a:cubicBezTo>
                <a:cubicBezTo>
                  <a:pt x="4856761" y="3903870"/>
                  <a:pt x="4858896" y="3905269"/>
                  <a:pt x="4861252" y="3905269"/>
                </a:cubicBezTo>
                <a:cubicBezTo>
                  <a:pt x="4861841" y="3905269"/>
                  <a:pt x="4862430" y="3905195"/>
                  <a:pt x="4863019" y="3904975"/>
                </a:cubicBezTo>
                <a:close/>
                <a:moveTo>
                  <a:pt x="4921181" y="3884875"/>
                </a:moveTo>
                <a:lnTo>
                  <a:pt x="4986706" y="3870961"/>
                </a:lnTo>
                <a:cubicBezTo>
                  <a:pt x="4989724" y="3870298"/>
                  <a:pt x="4991638" y="3867353"/>
                  <a:pt x="4990976" y="3864334"/>
                </a:cubicBezTo>
                <a:cubicBezTo>
                  <a:pt x="4990313" y="3861316"/>
                  <a:pt x="4987368" y="3859402"/>
                  <a:pt x="4984350" y="3860064"/>
                </a:cubicBezTo>
                <a:lnTo>
                  <a:pt x="4918825" y="3873979"/>
                </a:lnTo>
                <a:cubicBezTo>
                  <a:pt x="4915807" y="3874642"/>
                  <a:pt x="4913892" y="3877586"/>
                  <a:pt x="4914555" y="3880605"/>
                </a:cubicBezTo>
                <a:cubicBezTo>
                  <a:pt x="4915144" y="3883256"/>
                  <a:pt x="4917426" y="3885023"/>
                  <a:pt x="4920077" y="3885023"/>
                </a:cubicBezTo>
                <a:cubicBezTo>
                  <a:pt x="4920445" y="3885023"/>
                  <a:pt x="4920813" y="3884949"/>
                  <a:pt x="4921181" y="3884875"/>
                </a:cubicBezTo>
                <a:close/>
                <a:moveTo>
                  <a:pt x="4986190" y="3871034"/>
                </a:moveTo>
                <a:lnTo>
                  <a:pt x="5055543" y="3862714"/>
                </a:lnTo>
                <a:cubicBezTo>
                  <a:pt x="5058636" y="3862346"/>
                  <a:pt x="5060771" y="3859549"/>
                  <a:pt x="5060403" y="3856530"/>
                </a:cubicBezTo>
                <a:cubicBezTo>
                  <a:pt x="5060035" y="3853438"/>
                  <a:pt x="5057089" y="3851303"/>
                  <a:pt x="5054218" y="3851671"/>
                </a:cubicBezTo>
                <a:lnTo>
                  <a:pt x="4984865" y="3859990"/>
                </a:lnTo>
                <a:cubicBezTo>
                  <a:pt x="4981773" y="3860359"/>
                  <a:pt x="4979638" y="3863156"/>
                  <a:pt x="4980006" y="3866175"/>
                </a:cubicBezTo>
                <a:cubicBezTo>
                  <a:pt x="4980374" y="3869046"/>
                  <a:pt x="4982803" y="3871108"/>
                  <a:pt x="4985601" y="3871108"/>
                </a:cubicBezTo>
                <a:cubicBezTo>
                  <a:pt x="4985749" y="3871034"/>
                  <a:pt x="4985969" y="3871034"/>
                  <a:pt x="4986190" y="3871034"/>
                </a:cubicBezTo>
                <a:close/>
                <a:moveTo>
                  <a:pt x="5055175" y="3862714"/>
                </a:moveTo>
                <a:lnTo>
                  <a:pt x="5125338" y="3859254"/>
                </a:lnTo>
                <a:cubicBezTo>
                  <a:pt x="5128430" y="3859107"/>
                  <a:pt x="5130786" y="3856457"/>
                  <a:pt x="5130639" y="3853438"/>
                </a:cubicBezTo>
                <a:cubicBezTo>
                  <a:pt x="5130492" y="3850346"/>
                  <a:pt x="5127621" y="3847990"/>
                  <a:pt x="5124823" y="3848137"/>
                </a:cubicBezTo>
                <a:lnTo>
                  <a:pt x="5054660" y="3851598"/>
                </a:lnTo>
                <a:cubicBezTo>
                  <a:pt x="5051568" y="3851745"/>
                  <a:pt x="5049212" y="3854395"/>
                  <a:pt x="5049359" y="3857414"/>
                </a:cubicBezTo>
                <a:cubicBezTo>
                  <a:pt x="5049506" y="3860432"/>
                  <a:pt x="5052009" y="3862714"/>
                  <a:pt x="5054955" y="3862714"/>
                </a:cubicBezTo>
                <a:cubicBezTo>
                  <a:pt x="5055028" y="3862714"/>
                  <a:pt x="5055101" y="3862714"/>
                  <a:pt x="5055175" y="3862714"/>
                </a:cubicBezTo>
                <a:close/>
                <a:moveTo>
                  <a:pt x="5198372" y="3854542"/>
                </a:moveTo>
                <a:cubicBezTo>
                  <a:pt x="5198372" y="3851450"/>
                  <a:pt x="5195943" y="3848947"/>
                  <a:pt x="5192851" y="3848947"/>
                </a:cubicBezTo>
                <a:lnTo>
                  <a:pt x="5125043" y="3848211"/>
                </a:lnTo>
                <a:cubicBezTo>
                  <a:pt x="5121583" y="3848358"/>
                  <a:pt x="5119448" y="3850641"/>
                  <a:pt x="5119448" y="3853733"/>
                </a:cubicBezTo>
                <a:cubicBezTo>
                  <a:pt x="5119448" y="3856825"/>
                  <a:pt x="5121878" y="3859328"/>
                  <a:pt x="5124970" y="3859328"/>
                </a:cubicBezTo>
                <a:lnTo>
                  <a:pt x="5192777" y="3860064"/>
                </a:lnTo>
                <a:cubicBezTo>
                  <a:pt x="5192777" y="3860064"/>
                  <a:pt x="5192851" y="3860064"/>
                  <a:pt x="5192851" y="3860064"/>
                </a:cubicBezTo>
                <a:cubicBezTo>
                  <a:pt x="5195869" y="3860064"/>
                  <a:pt x="5198299" y="3857561"/>
                  <a:pt x="5198372" y="3854542"/>
                </a:cubicBezTo>
                <a:close/>
                <a:moveTo>
                  <a:pt x="5260437" y="3859033"/>
                </a:moveTo>
                <a:cubicBezTo>
                  <a:pt x="5260658" y="3855941"/>
                  <a:pt x="5258302" y="3853291"/>
                  <a:pt x="5255209" y="3853070"/>
                </a:cubicBezTo>
                <a:lnTo>
                  <a:pt x="5193145" y="3848874"/>
                </a:lnTo>
                <a:cubicBezTo>
                  <a:pt x="5190127" y="3848579"/>
                  <a:pt x="5187403" y="3851009"/>
                  <a:pt x="5187181" y="3854101"/>
                </a:cubicBezTo>
                <a:cubicBezTo>
                  <a:pt x="5186961" y="3857193"/>
                  <a:pt x="5189317" y="3859844"/>
                  <a:pt x="5192409" y="3860064"/>
                </a:cubicBezTo>
                <a:lnTo>
                  <a:pt x="5254473" y="3864261"/>
                </a:lnTo>
                <a:cubicBezTo>
                  <a:pt x="5254621" y="3864261"/>
                  <a:pt x="5254768" y="3864261"/>
                  <a:pt x="5254915" y="3864261"/>
                </a:cubicBezTo>
                <a:cubicBezTo>
                  <a:pt x="5257786" y="3864187"/>
                  <a:pt x="5260216" y="3861978"/>
                  <a:pt x="5260437" y="3859033"/>
                </a:cubicBezTo>
                <a:close/>
                <a:moveTo>
                  <a:pt x="5318599" y="3862788"/>
                </a:moveTo>
                <a:cubicBezTo>
                  <a:pt x="5318820" y="3859696"/>
                  <a:pt x="5316464" y="3857046"/>
                  <a:pt x="5313372" y="3856825"/>
                </a:cubicBezTo>
                <a:lnTo>
                  <a:pt x="5255209" y="3853070"/>
                </a:lnTo>
                <a:cubicBezTo>
                  <a:pt x="5252043" y="3852849"/>
                  <a:pt x="5249467" y="3855205"/>
                  <a:pt x="5249246" y="3858297"/>
                </a:cubicBezTo>
                <a:cubicBezTo>
                  <a:pt x="5249025" y="3861389"/>
                  <a:pt x="5251381" y="3864040"/>
                  <a:pt x="5254473" y="3864261"/>
                </a:cubicBezTo>
                <a:lnTo>
                  <a:pt x="5312636" y="3868016"/>
                </a:lnTo>
                <a:cubicBezTo>
                  <a:pt x="5312783" y="3868016"/>
                  <a:pt x="5312930" y="3868016"/>
                  <a:pt x="5313077" y="3868016"/>
                </a:cubicBezTo>
                <a:cubicBezTo>
                  <a:pt x="5315948" y="3867942"/>
                  <a:pt x="5318378" y="3865733"/>
                  <a:pt x="5318599" y="3862788"/>
                </a:cubicBezTo>
                <a:close/>
                <a:moveTo>
                  <a:pt x="5313077" y="3868016"/>
                </a:moveTo>
                <a:lnTo>
                  <a:pt x="5368883" y="3867353"/>
                </a:lnTo>
                <a:cubicBezTo>
                  <a:pt x="5371976" y="3867353"/>
                  <a:pt x="5374405" y="3864776"/>
                  <a:pt x="5374405" y="3861684"/>
                </a:cubicBezTo>
                <a:cubicBezTo>
                  <a:pt x="5374405" y="3858592"/>
                  <a:pt x="5371829" y="3856162"/>
                  <a:pt x="5368810" y="3856162"/>
                </a:cubicBezTo>
                <a:cubicBezTo>
                  <a:pt x="5368810" y="3856162"/>
                  <a:pt x="5368810" y="3856162"/>
                  <a:pt x="5368810" y="3856162"/>
                </a:cubicBezTo>
                <a:lnTo>
                  <a:pt x="5313004" y="3856825"/>
                </a:lnTo>
                <a:cubicBezTo>
                  <a:pt x="5309911" y="3856825"/>
                  <a:pt x="5307482" y="3859402"/>
                  <a:pt x="5307482" y="3862494"/>
                </a:cubicBezTo>
                <a:cubicBezTo>
                  <a:pt x="5307482" y="3865586"/>
                  <a:pt x="5309985" y="3868016"/>
                  <a:pt x="5313077" y="3868016"/>
                </a:cubicBezTo>
                <a:cubicBezTo>
                  <a:pt x="5313077" y="3868016"/>
                  <a:pt x="5313077" y="3868016"/>
                  <a:pt x="5313077" y="3868016"/>
                </a:cubicBezTo>
                <a:close/>
                <a:moveTo>
                  <a:pt x="5467391" y="3985960"/>
                </a:moveTo>
                <a:cubicBezTo>
                  <a:pt x="5469821" y="3984046"/>
                  <a:pt x="5470189" y="3980512"/>
                  <a:pt x="5468275" y="3978156"/>
                </a:cubicBezTo>
                <a:lnTo>
                  <a:pt x="5373154" y="3858297"/>
                </a:lnTo>
                <a:cubicBezTo>
                  <a:pt x="5371239" y="3855868"/>
                  <a:pt x="5367706" y="3855500"/>
                  <a:pt x="5365350" y="3857414"/>
                </a:cubicBezTo>
                <a:cubicBezTo>
                  <a:pt x="5362920" y="3859328"/>
                  <a:pt x="5362552" y="3862862"/>
                  <a:pt x="5364466" y="3865218"/>
                </a:cubicBezTo>
                <a:lnTo>
                  <a:pt x="5459587" y="3985077"/>
                </a:lnTo>
                <a:cubicBezTo>
                  <a:pt x="5460692" y="3986475"/>
                  <a:pt x="5462311" y="3987212"/>
                  <a:pt x="5464005" y="3987212"/>
                </a:cubicBezTo>
                <a:cubicBezTo>
                  <a:pt x="5465183" y="3987138"/>
                  <a:pt x="5466360" y="3986770"/>
                  <a:pt x="5467391" y="3985960"/>
                </a:cubicBezTo>
                <a:close/>
                <a:moveTo>
                  <a:pt x="5583863" y="4084689"/>
                </a:moveTo>
                <a:cubicBezTo>
                  <a:pt x="5585851" y="4082333"/>
                  <a:pt x="5585630" y="4078873"/>
                  <a:pt x="5583274" y="4076811"/>
                </a:cubicBezTo>
                <a:lnTo>
                  <a:pt x="5467539" y="3977346"/>
                </a:lnTo>
                <a:cubicBezTo>
                  <a:pt x="5465183" y="3975358"/>
                  <a:pt x="5461649" y="3975579"/>
                  <a:pt x="5459661" y="3977935"/>
                </a:cubicBezTo>
                <a:cubicBezTo>
                  <a:pt x="5457673" y="3980291"/>
                  <a:pt x="5457894" y="3983751"/>
                  <a:pt x="5460250" y="3985813"/>
                </a:cubicBezTo>
                <a:lnTo>
                  <a:pt x="5575986" y="4085278"/>
                </a:lnTo>
                <a:cubicBezTo>
                  <a:pt x="5577016" y="4086161"/>
                  <a:pt x="5578342" y="4086603"/>
                  <a:pt x="5579667" y="4086603"/>
                </a:cubicBezTo>
                <a:cubicBezTo>
                  <a:pt x="5581213" y="4086603"/>
                  <a:pt x="5582759" y="4085940"/>
                  <a:pt x="5583863" y="4084689"/>
                </a:cubicBezTo>
                <a:close/>
                <a:moveTo>
                  <a:pt x="5580550" y="4086529"/>
                </a:moveTo>
                <a:lnTo>
                  <a:pt x="5638197" y="4077253"/>
                </a:lnTo>
                <a:cubicBezTo>
                  <a:pt x="5641216" y="4076737"/>
                  <a:pt x="5643277" y="4073939"/>
                  <a:pt x="5642835" y="4070847"/>
                </a:cubicBezTo>
                <a:cubicBezTo>
                  <a:pt x="5642320" y="4067829"/>
                  <a:pt x="5639596" y="4065767"/>
                  <a:pt x="5636430" y="4066209"/>
                </a:cubicBezTo>
                <a:lnTo>
                  <a:pt x="5578783" y="4075486"/>
                </a:lnTo>
                <a:cubicBezTo>
                  <a:pt x="5575765" y="4076001"/>
                  <a:pt x="5573703" y="4078799"/>
                  <a:pt x="5574145" y="4081891"/>
                </a:cubicBezTo>
                <a:cubicBezTo>
                  <a:pt x="5574587" y="4084615"/>
                  <a:pt x="5576943" y="4086603"/>
                  <a:pt x="5579667" y="4086603"/>
                </a:cubicBezTo>
                <a:cubicBezTo>
                  <a:pt x="5579961" y="4086603"/>
                  <a:pt x="5580256" y="4086603"/>
                  <a:pt x="5580550" y="4086529"/>
                </a:cubicBezTo>
                <a:close/>
                <a:moveTo>
                  <a:pt x="5639302" y="4076958"/>
                </a:moveTo>
                <a:lnTo>
                  <a:pt x="5699157" y="4053693"/>
                </a:lnTo>
                <a:cubicBezTo>
                  <a:pt x="5702028" y="4052589"/>
                  <a:pt x="5703427" y="4049350"/>
                  <a:pt x="5702323" y="4046478"/>
                </a:cubicBezTo>
                <a:cubicBezTo>
                  <a:pt x="5701219" y="4043607"/>
                  <a:pt x="5697979" y="4042208"/>
                  <a:pt x="5695108" y="4043312"/>
                </a:cubicBezTo>
                <a:lnTo>
                  <a:pt x="5635252" y="4066577"/>
                </a:lnTo>
                <a:cubicBezTo>
                  <a:pt x="5632381" y="4067682"/>
                  <a:pt x="5630982" y="4070921"/>
                  <a:pt x="5632086" y="4073792"/>
                </a:cubicBezTo>
                <a:cubicBezTo>
                  <a:pt x="5632970" y="4076001"/>
                  <a:pt x="5635105" y="4077326"/>
                  <a:pt x="5637314" y="4077326"/>
                </a:cubicBezTo>
                <a:cubicBezTo>
                  <a:pt x="5637977" y="4077326"/>
                  <a:pt x="5638639" y="4077179"/>
                  <a:pt x="5639302" y="4076958"/>
                </a:cubicBezTo>
                <a:close/>
                <a:moveTo>
                  <a:pt x="5700041" y="4053325"/>
                </a:moveTo>
                <a:lnTo>
                  <a:pt x="5761222" y="4016661"/>
                </a:lnTo>
                <a:cubicBezTo>
                  <a:pt x="5763872" y="4015115"/>
                  <a:pt x="5764755" y="4011654"/>
                  <a:pt x="5763136" y="4009004"/>
                </a:cubicBezTo>
                <a:cubicBezTo>
                  <a:pt x="5761516" y="4006353"/>
                  <a:pt x="5758129" y="4005544"/>
                  <a:pt x="5755479" y="4007090"/>
                </a:cubicBezTo>
                <a:lnTo>
                  <a:pt x="5694298" y="4043754"/>
                </a:lnTo>
                <a:cubicBezTo>
                  <a:pt x="5691648" y="4045300"/>
                  <a:pt x="5690764" y="4048760"/>
                  <a:pt x="5692384" y="4051411"/>
                </a:cubicBezTo>
                <a:cubicBezTo>
                  <a:pt x="5693415" y="4053178"/>
                  <a:pt x="5695329" y="4054135"/>
                  <a:pt x="5697169" y="4054135"/>
                </a:cubicBezTo>
                <a:cubicBezTo>
                  <a:pt x="5698127" y="4054062"/>
                  <a:pt x="5699157" y="4053840"/>
                  <a:pt x="5700041" y="4053325"/>
                </a:cubicBezTo>
                <a:close/>
                <a:moveTo>
                  <a:pt x="5761810" y="4016219"/>
                </a:moveTo>
                <a:lnTo>
                  <a:pt x="5823507" y="3966744"/>
                </a:lnTo>
                <a:cubicBezTo>
                  <a:pt x="5825936" y="3964830"/>
                  <a:pt x="5826304" y="3961296"/>
                  <a:pt x="5824390" y="3958940"/>
                </a:cubicBezTo>
                <a:cubicBezTo>
                  <a:pt x="5822476" y="3956511"/>
                  <a:pt x="5818942" y="3956142"/>
                  <a:pt x="5816586" y="3958057"/>
                </a:cubicBezTo>
                <a:lnTo>
                  <a:pt x="5754890" y="4007532"/>
                </a:lnTo>
                <a:cubicBezTo>
                  <a:pt x="5752461" y="4009446"/>
                  <a:pt x="5752093" y="4012980"/>
                  <a:pt x="5754006" y="4015336"/>
                </a:cubicBezTo>
                <a:cubicBezTo>
                  <a:pt x="5755111" y="4016735"/>
                  <a:pt x="5756730" y="4017471"/>
                  <a:pt x="5758424" y="4017397"/>
                </a:cubicBezTo>
                <a:cubicBezTo>
                  <a:pt x="5759602" y="4017397"/>
                  <a:pt x="5760853" y="4017029"/>
                  <a:pt x="5761810" y="4016219"/>
                </a:cubicBezTo>
                <a:close/>
                <a:moveTo>
                  <a:pt x="5824022" y="3966302"/>
                </a:moveTo>
                <a:lnTo>
                  <a:pt x="5885277" y="3904680"/>
                </a:lnTo>
                <a:cubicBezTo>
                  <a:pt x="5887412" y="3902471"/>
                  <a:pt x="5887412" y="3898937"/>
                  <a:pt x="5885277" y="3896802"/>
                </a:cubicBezTo>
                <a:cubicBezTo>
                  <a:pt x="5883068" y="3894593"/>
                  <a:pt x="5879534" y="3894667"/>
                  <a:pt x="5877399" y="3896802"/>
                </a:cubicBezTo>
                <a:lnTo>
                  <a:pt x="5816144" y="3958425"/>
                </a:lnTo>
                <a:cubicBezTo>
                  <a:pt x="5813936" y="3960634"/>
                  <a:pt x="5814009" y="3964167"/>
                  <a:pt x="5816144" y="3966302"/>
                </a:cubicBezTo>
                <a:cubicBezTo>
                  <a:pt x="5817249" y="3967407"/>
                  <a:pt x="5818648" y="3967922"/>
                  <a:pt x="5820120" y="3967922"/>
                </a:cubicBezTo>
                <a:cubicBezTo>
                  <a:pt x="5821519" y="3967922"/>
                  <a:pt x="5822918" y="3967407"/>
                  <a:pt x="5824022" y="3966302"/>
                </a:cubicBezTo>
                <a:close/>
                <a:moveTo>
                  <a:pt x="5885645" y="3904238"/>
                </a:moveTo>
                <a:lnTo>
                  <a:pt x="5945574" y="3831130"/>
                </a:lnTo>
                <a:cubicBezTo>
                  <a:pt x="5947562" y="3828774"/>
                  <a:pt x="5947194" y="3825241"/>
                  <a:pt x="5944838" y="3823253"/>
                </a:cubicBezTo>
                <a:cubicBezTo>
                  <a:pt x="5942482" y="3821265"/>
                  <a:pt x="5938948" y="3821633"/>
                  <a:pt x="5936960" y="3823989"/>
                </a:cubicBezTo>
                <a:lnTo>
                  <a:pt x="5877031" y="3897097"/>
                </a:lnTo>
                <a:cubicBezTo>
                  <a:pt x="5875043" y="3899453"/>
                  <a:pt x="5875411" y="3902987"/>
                  <a:pt x="5877767" y="3904975"/>
                </a:cubicBezTo>
                <a:cubicBezTo>
                  <a:pt x="5878798" y="3905858"/>
                  <a:pt x="5880049" y="3906226"/>
                  <a:pt x="5881375" y="3906226"/>
                </a:cubicBezTo>
                <a:cubicBezTo>
                  <a:pt x="5882994" y="3906300"/>
                  <a:pt x="5884541" y="3905563"/>
                  <a:pt x="5885645" y="3904238"/>
                </a:cubicBezTo>
                <a:close/>
                <a:moveTo>
                  <a:pt x="5945795" y="3830910"/>
                </a:moveTo>
                <a:lnTo>
                  <a:pt x="6005209" y="3749629"/>
                </a:lnTo>
                <a:cubicBezTo>
                  <a:pt x="6007049" y="3747126"/>
                  <a:pt x="6006461" y="3743666"/>
                  <a:pt x="6004031" y="3741825"/>
                </a:cubicBezTo>
                <a:cubicBezTo>
                  <a:pt x="6001527" y="3740058"/>
                  <a:pt x="5998067" y="3740574"/>
                  <a:pt x="5996227" y="3743003"/>
                </a:cubicBezTo>
                <a:lnTo>
                  <a:pt x="5936813" y="3824283"/>
                </a:lnTo>
                <a:cubicBezTo>
                  <a:pt x="5934972" y="3826787"/>
                  <a:pt x="5935561" y="3830247"/>
                  <a:pt x="5937991" y="3832087"/>
                </a:cubicBezTo>
                <a:cubicBezTo>
                  <a:pt x="5939021" y="3832823"/>
                  <a:pt x="5940200" y="3833192"/>
                  <a:pt x="5941304" y="3833192"/>
                </a:cubicBezTo>
                <a:cubicBezTo>
                  <a:pt x="5943071" y="3833192"/>
                  <a:pt x="5944764" y="3832382"/>
                  <a:pt x="5945795" y="3830910"/>
                </a:cubicBezTo>
                <a:close/>
                <a:moveTo>
                  <a:pt x="6005282" y="3749482"/>
                </a:moveTo>
                <a:lnTo>
                  <a:pt x="6064844" y="3663269"/>
                </a:lnTo>
                <a:cubicBezTo>
                  <a:pt x="6066611" y="3660766"/>
                  <a:pt x="6065948" y="3657232"/>
                  <a:pt x="6063445" y="3655539"/>
                </a:cubicBezTo>
                <a:cubicBezTo>
                  <a:pt x="6060941" y="3653772"/>
                  <a:pt x="6057481" y="3654435"/>
                  <a:pt x="6055714" y="3656938"/>
                </a:cubicBezTo>
                <a:lnTo>
                  <a:pt x="5996153" y="3743151"/>
                </a:lnTo>
                <a:cubicBezTo>
                  <a:pt x="5994386" y="3745654"/>
                  <a:pt x="5995049" y="3749188"/>
                  <a:pt x="5997552" y="3750881"/>
                </a:cubicBezTo>
                <a:cubicBezTo>
                  <a:pt x="5998509" y="3751544"/>
                  <a:pt x="5999614" y="3751912"/>
                  <a:pt x="6000791" y="3751838"/>
                </a:cubicBezTo>
                <a:cubicBezTo>
                  <a:pt x="6002485" y="3751912"/>
                  <a:pt x="6004178" y="3751102"/>
                  <a:pt x="6005282" y="3749482"/>
                </a:cubicBezTo>
                <a:close/>
                <a:moveTo>
                  <a:pt x="6064844" y="3663269"/>
                </a:moveTo>
                <a:lnTo>
                  <a:pt x="6125435" y="3575511"/>
                </a:lnTo>
                <a:cubicBezTo>
                  <a:pt x="6127202" y="3573007"/>
                  <a:pt x="6126540" y="3569473"/>
                  <a:pt x="6124037" y="3567780"/>
                </a:cubicBezTo>
                <a:cubicBezTo>
                  <a:pt x="6121534" y="3566013"/>
                  <a:pt x="6117999" y="3566676"/>
                  <a:pt x="6116306" y="3569179"/>
                </a:cubicBezTo>
                <a:lnTo>
                  <a:pt x="6055714" y="3656938"/>
                </a:lnTo>
                <a:cubicBezTo>
                  <a:pt x="6053948" y="3659441"/>
                  <a:pt x="6054610" y="3662975"/>
                  <a:pt x="6057113" y="3664668"/>
                </a:cubicBezTo>
                <a:cubicBezTo>
                  <a:pt x="6058070" y="3665331"/>
                  <a:pt x="6059175" y="3665699"/>
                  <a:pt x="6060353" y="3665625"/>
                </a:cubicBezTo>
                <a:cubicBezTo>
                  <a:pt x="6062046" y="3665699"/>
                  <a:pt x="6063813" y="3664816"/>
                  <a:pt x="6064844" y="3663269"/>
                </a:cubicBezTo>
                <a:close/>
                <a:moveTo>
                  <a:pt x="6125362" y="3575658"/>
                </a:moveTo>
                <a:lnTo>
                  <a:pt x="6187941" y="3489740"/>
                </a:lnTo>
                <a:cubicBezTo>
                  <a:pt x="6189782" y="3487236"/>
                  <a:pt x="6189193" y="3483776"/>
                  <a:pt x="6186690" y="3481936"/>
                </a:cubicBezTo>
                <a:cubicBezTo>
                  <a:pt x="6184260" y="3480169"/>
                  <a:pt x="6180726" y="3480684"/>
                  <a:pt x="6178886" y="3483187"/>
                </a:cubicBezTo>
                <a:lnTo>
                  <a:pt x="6116306" y="3569105"/>
                </a:lnTo>
                <a:cubicBezTo>
                  <a:pt x="6114466" y="3571609"/>
                  <a:pt x="6115055" y="3575069"/>
                  <a:pt x="6117558" y="3576909"/>
                </a:cubicBezTo>
                <a:cubicBezTo>
                  <a:pt x="6118589" y="3577646"/>
                  <a:pt x="6119693" y="3578014"/>
                  <a:pt x="6120871" y="3577940"/>
                </a:cubicBezTo>
                <a:cubicBezTo>
                  <a:pt x="6122638" y="3577940"/>
                  <a:pt x="6124331" y="3577130"/>
                  <a:pt x="6125362" y="3575658"/>
                </a:cubicBezTo>
                <a:close/>
                <a:moveTo>
                  <a:pt x="6187868" y="3489813"/>
                </a:moveTo>
                <a:lnTo>
                  <a:pt x="6250742" y="3407650"/>
                </a:lnTo>
                <a:cubicBezTo>
                  <a:pt x="6252583" y="3405220"/>
                  <a:pt x="6252141" y="3401686"/>
                  <a:pt x="6249711" y="3399846"/>
                </a:cubicBezTo>
                <a:cubicBezTo>
                  <a:pt x="6247282" y="3398005"/>
                  <a:pt x="6243748" y="3398447"/>
                  <a:pt x="6241907" y="3400876"/>
                </a:cubicBezTo>
                <a:lnTo>
                  <a:pt x="6179033" y="3483040"/>
                </a:lnTo>
                <a:cubicBezTo>
                  <a:pt x="6177193" y="3485470"/>
                  <a:pt x="6177634" y="3489003"/>
                  <a:pt x="6180064" y="3490844"/>
                </a:cubicBezTo>
                <a:cubicBezTo>
                  <a:pt x="6181095" y="3491654"/>
                  <a:pt x="6182273" y="3492022"/>
                  <a:pt x="6183524" y="3491948"/>
                </a:cubicBezTo>
                <a:cubicBezTo>
                  <a:pt x="6185144" y="3492022"/>
                  <a:pt x="6186837" y="3491286"/>
                  <a:pt x="6187868" y="3489813"/>
                </a:cubicBezTo>
                <a:close/>
                <a:moveTo>
                  <a:pt x="6250669" y="3407723"/>
                </a:moveTo>
                <a:lnTo>
                  <a:pt x="6311997" y="3331229"/>
                </a:lnTo>
                <a:cubicBezTo>
                  <a:pt x="6313911" y="3328799"/>
                  <a:pt x="6313543" y="3325339"/>
                  <a:pt x="6311113" y="3323425"/>
                </a:cubicBezTo>
                <a:cubicBezTo>
                  <a:pt x="6308757" y="3321511"/>
                  <a:pt x="6305223" y="3321879"/>
                  <a:pt x="6303309" y="3324308"/>
                </a:cubicBezTo>
                <a:lnTo>
                  <a:pt x="6241981" y="3400803"/>
                </a:lnTo>
                <a:cubicBezTo>
                  <a:pt x="6240067" y="3403232"/>
                  <a:pt x="6240435" y="3406693"/>
                  <a:pt x="6242864" y="3408607"/>
                </a:cubicBezTo>
                <a:cubicBezTo>
                  <a:pt x="6243895" y="3409417"/>
                  <a:pt x="6245147" y="3409858"/>
                  <a:pt x="6246398" y="3409858"/>
                </a:cubicBezTo>
                <a:cubicBezTo>
                  <a:pt x="6247944" y="3409858"/>
                  <a:pt x="6249564" y="3409122"/>
                  <a:pt x="6250669" y="3407723"/>
                </a:cubicBezTo>
                <a:close/>
                <a:moveTo>
                  <a:pt x="6311481" y="3331818"/>
                </a:moveTo>
                <a:lnTo>
                  <a:pt x="6371484" y="3274245"/>
                </a:lnTo>
                <a:cubicBezTo>
                  <a:pt x="6373693" y="3272109"/>
                  <a:pt x="6373766" y="3268575"/>
                  <a:pt x="6371631" y="3266367"/>
                </a:cubicBezTo>
                <a:cubicBezTo>
                  <a:pt x="6369496" y="3264158"/>
                  <a:pt x="6365962" y="3264085"/>
                  <a:pt x="6363754" y="3266220"/>
                </a:cubicBezTo>
                <a:lnTo>
                  <a:pt x="6303751" y="3323793"/>
                </a:lnTo>
                <a:cubicBezTo>
                  <a:pt x="6301542" y="3325928"/>
                  <a:pt x="6301469" y="3329462"/>
                  <a:pt x="6303604" y="3331671"/>
                </a:cubicBezTo>
                <a:cubicBezTo>
                  <a:pt x="6304708" y="3332849"/>
                  <a:pt x="6306180" y="3333364"/>
                  <a:pt x="6307653" y="3333364"/>
                </a:cubicBezTo>
                <a:cubicBezTo>
                  <a:pt x="6309052" y="3333364"/>
                  <a:pt x="6310451" y="3332849"/>
                  <a:pt x="6311481" y="3331818"/>
                </a:cubicBezTo>
                <a:close/>
                <a:moveTo>
                  <a:pt x="6369791" y="3275349"/>
                </a:moveTo>
                <a:lnTo>
                  <a:pt x="6428321" y="3250464"/>
                </a:lnTo>
                <a:cubicBezTo>
                  <a:pt x="6431119" y="3249286"/>
                  <a:pt x="6432444" y="3245973"/>
                  <a:pt x="6431266" y="3243176"/>
                </a:cubicBezTo>
                <a:cubicBezTo>
                  <a:pt x="6430088" y="3240304"/>
                  <a:pt x="6426775" y="3239053"/>
                  <a:pt x="6423977" y="3240230"/>
                </a:cubicBezTo>
                <a:lnTo>
                  <a:pt x="6365447" y="3265115"/>
                </a:lnTo>
                <a:cubicBezTo>
                  <a:pt x="6362650" y="3266293"/>
                  <a:pt x="6361324" y="3269606"/>
                  <a:pt x="6362502" y="3272404"/>
                </a:cubicBezTo>
                <a:cubicBezTo>
                  <a:pt x="6363386" y="3274539"/>
                  <a:pt x="6365521" y="3275791"/>
                  <a:pt x="6367656" y="3275791"/>
                </a:cubicBezTo>
                <a:cubicBezTo>
                  <a:pt x="6368392" y="3275791"/>
                  <a:pt x="6369128" y="3275643"/>
                  <a:pt x="6369791" y="3275349"/>
                </a:cubicBezTo>
                <a:close/>
                <a:moveTo>
                  <a:pt x="6555027" y="3327989"/>
                </a:moveTo>
                <a:cubicBezTo>
                  <a:pt x="6556720" y="3325413"/>
                  <a:pt x="6555910" y="3321952"/>
                  <a:pt x="6553333" y="3320259"/>
                </a:cubicBezTo>
                <a:lnTo>
                  <a:pt x="6429205" y="3240599"/>
                </a:lnTo>
                <a:cubicBezTo>
                  <a:pt x="6426628" y="3238979"/>
                  <a:pt x="6423168" y="3239715"/>
                  <a:pt x="6421474" y="3242292"/>
                </a:cubicBezTo>
                <a:cubicBezTo>
                  <a:pt x="6419781" y="3244869"/>
                  <a:pt x="6420591" y="3248329"/>
                  <a:pt x="6423168" y="3250022"/>
                </a:cubicBezTo>
                <a:lnTo>
                  <a:pt x="6547296" y="3329683"/>
                </a:lnTo>
                <a:cubicBezTo>
                  <a:pt x="6548253" y="3330272"/>
                  <a:pt x="6549284" y="3330566"/>
                  <a:pt x="6550315" y="3330566"/>
                </a:cubicBezTo>
                <a:cubicBezTo>
                  <a:pt x="6552156" y="3330566"/>
                  <a:pt x="6553996" y="3329609"/>
                  <a:pt x="6555027" y="3327989"/>
                </a:cubicBezTo>
                <a:close/>
                <a:moveTo>
                  <a:pt x="6697120" y="3380556"/>
                </a:moveTo>
                <a:cubicBezTo>
                  <a:pt x="6698224" y="3377685"/>
                  <a:pt x="6696752" y="3374446"/>
                  <a:pt x="6693880" y="3373341"/>
                </a:cubicBezTo>
                <a:lnTo>
                  <a:pt x="6552303" y="3319744"/>
                </a:lnTo>
                <a:cubicBezTo>
                  <a:pt x="6549432" y="3318713"/>
                  <a:pt x="6546192" y="3320112"/>
                  <a:pt x="6545088" y="3322983"/>
                </a:cubicBezTo>
                <a:cubicBezTo>
                  <a:pt x="6543983" y="3325854"/>
                  <a:pt x="6545456" y="3329094"/>
                  <a:pt x="6548327" y="3330198"/>
                </a:cubicBezTo>
                <a:lnTo>
                  <a:pt x="6689904" y="3383796"/>
                </a:lnTo>
                <a:cubicBezTo>
                  <a:pt x="6690567" y="3384017"/>
                  <a:pt x="6691230" y="3384164"/>
                  <a:pt x="6691892" y="3384164"/>
                </a:cubicBezTo>
                <a:cubicBezTo>
                  <a:pt x="6694175" y="3384090"/>
                  <a:pt x="6696310" y="3382765"/>
                  <a:pt x="6697120" y="3380556"/>
                </a:cubicBezTo>
                <a:close/>
                <a:moveTo>
                  <a:pt x="6846722" y="3403674"/>
                </a:moveTo>
                <a:cubicBezTo>
                  <a:pt x="6847237" y="3400655"/>
                  <a:pt x="6845176" y="3397784"/>
                  <a:pt x="6842084" y="3397269"/>
                </a:cubicBezTo>
                <a:lnTo>
                  <a:pt x="6692776" y="3373047"/>
                </a:lnTo>
                <a:cubicBezTo>
                  <a:pt x="6689831" y="3372531"/>
                  <a:pt x="6686886" y="3374593"/>
                  <a:pt x="6686370" y="3377685"/>
                </a:cubicBezTo>
                <a:cubicBezTo>
                  <a:pt x="6685855" y="3380704"/>
                  <a:pt x="6687917" y="3383575"/>
                  <a:pt x="6691009" y="3384090"/>
                </a:cubicBezTo>
                <a:lnTo>
                  <a:pt x="6840317" y="3408312"/>
                </a:lnTo>
                <a:cubicBezTo>
                  <a:pt x="6840611" y="3408386"/>
                  <a:pt x="6840979" y="3408386"/>
                  <a:pt x="6841274" y="3408386"/>
                </a:cubicBezTo>
                <a:cubicBezTo>
                  <a:pt x="6843924" y="3408312"/>
                  <a:pt x="6846280" y="3406398"/>
                  <a:pt x="6846722" y="3403674"/>
                </a:cubicBezTo>
                <a:close/>
                <a:moveTo>
                  <a:pt x="6841568" y="3408312"/>
                </a:moveTo>
                <a:lnTo>
                  <a:pt x="6988962" y="3399772"/>
                </a:lnTo>
                <a:cubicBezTo>
                  <a:pt x="6992054" y="3399625"/>
                  <a:pt x="6994410" y="3396974"/>
                  <a:pt x="6994189" y="3393882"/>
                </a:cubicBezTo>
                <a:cubicBezTo>
                  <a:pt x="6994042" y="3390790"/>
                  <a:pt x="6991833" y="3388140"/>
                  <a:pt x="6988299" y="3388655"/>
                </a:cubicBezTo>
                <a:lnTo>
                  <a:pt x="6840905" y="3397195"/>
                </a:lnTo>
                <a:cubicBezTo>
                  <a:pt x="6837813" y="3397343"/>
                  <a:pt x="6835457" y="3399993"/>
                  <a:pt x="6835679" y="3403085"/>
                </a:cubicBezTo>
                <a:cubicBezTo>
                  <a:pt x="6835825" y="3406030"/>
                  <a:pt x="6838329" y="3408386"/>
                  <a:pt x="6841274" y="3408312"/>
                </a:cubicBezTo>
                <a:cubicBezTo>
                  <a:pt x="6841347" y="3408386"/>
                  <a:pt x="6841495" y="3408386"/>
                  <a:pt x="6841568" y="3408312"/>
                </a:cubicBezTo>
                <a:close/>
                <a:moveTo>
                  <a:pt x="6992790" y="3398005"/>
                </a:moveTo>
                <a:lnTo>
                  <a:pt x="7020473" y="3367452"/>
                </a:lnTo>
                <a:cubicBezTo>
                  <a:pt x="7022534" y="3365169"/>
                  <a:pt x="7022387" y="3361635"/>
                  <a:pt x="7020105" y="3359574"/>
                </a:cubicBezTo>
                <a:cubicBezTo>
                  <a:pt x="7017822" y="3357512"/>
                  <a:pt x="7014288" y="3357660"/>
                  <a:pt x="7012227" y="3359942"/>
                </a:cubicBezTo>
                <a:lnTo>
                  <a:pt x="6984544" y="3390495"/>
                </a:lnTo>
                <a:cubicBezTo>
                  <a:pt x="6982483" y="3392778"/>
                  <a:pt x="6982630" y="3396312"/>
                  <a:pt x="6984912" y="3398373"/>
                </a:cubicBezTo>
                <a:cubicBezTo>
                  <a:pt x="6986017" y="3399330"/>
                  <a:pt x="6987342" y="3399846"/>
                  <a:pt x="6988667" y="3399846"/>
                </a:cubicBezTo>
                <a:cubicBezTo>
                  <a:pt x="6990214" y="3399846"/>
                  <a:pt x="6991686" y="3399183"/>
                  <a:pt x="6992790" y="3398005"/>
                </a:cubicBezTo>
                <a:close/>
                <a:moveTo>
                  <a:pt x="7020546" y="3367378"/>
                </a:moveTo>
                <a:lnTo>
                  <a:pt x="7045578" y="3338738"/>
                </a:lnTo>
                <a:cubicBezTo>
                  <a:pt x="7047640" y="3336383"/>
                  <a:pt x="7047345" y="3332922"/>
                  <a:pt x="7045063" y="3330861"/>
                </a:cubicBezTo>
                <a:cubicBezTo>
                  <a:pt x="7042707" y="3328799"/>
                  <a:pt x="7039246" y="3329094"/>
                  <a:pt x="7037185" y="3331376"/>
                </a:cubicBezTo>
                <a:lnTo>
                  <a:pt x="7012153" y="3360016"/>
                </a:lnTo>
                <a:cubicBezTo>
                  <a:pt x="7010092" y="3362372"/>
                  <a:pt x="7010386" y="3365832"/>
                  <a:pt x="7012669" y="3367893"/>
                </a:cubicBezTo>
                <a:cubicBezTo>
                  <a:pt x="7013773" y="3368850"/>
                  <a:pt x="7015098" y="3369292"/>
                  <a:pt x="7016350" y="3369292"/>
                </a:cubicBezTo>
                <a:cubicBezTo>
                  <a:pt x="7017896" y="3369218"/>
                  <a:pt x="7019442" y="3368629"/>
                  <a:pt x="7020546" y="3367378"/>
                </a:cubicBezTo>
                <a:close/>
                <a:moveTo>
                  <a:pt x="7045652" y="3338591"/>
                </a:moveTo>
                <a:lnTo>
                  <a:pt x="7073776" y="3304872"/>
                </a:lnTo>
                <a:cubicBezTo>
                  <a:pt x="7075764" y="3302516"/>
                  <a:pt x="7075396" y="3298982"/>
                  <a:pt x="7073040" y="3296994"/>
                </a:cubicBezTo>
                <a:cubicBezTo>
                  <a:pt x="7070684" y="3295080"/>
                  <a:pt x="7067150" y="3295374"/>
                  <a:pt x="7065162" y="3297730"/>
                </a:cubicBezTo>
                <a:lnTo>
                  <a:pt x="7037038" y="3331450"/>
                </a:lnTo>
                <a:cubicBezTo>
                  <a:pt x="7035050" y="3333806"/>
                  <a:pt x="7035418" y="3337339"/>
                  <a:pt x="7037774" y="3339327"/>
                </a:cubicBezTo>
                <a:cubicBezTo>
                  <a:pt x="7038805" y="3340211"/>
                  <a:pt x="7040130" y="3340653"/>
                  <a:pt x="7041382" y="3340653"/>
                </a:cubicBezTo>
                <a:cubicBezTo>
                  <a:pt x="7043001" y="3340579"/>
                  <a:pt x="7044547" y="3339916"/>
                  <a:pt x="7045652" y="3338591"/>
                </a:cubicBezTo>
                <a:close/>
                <a:moveTo>
                  <a:pt x="7073849" y="3304798"/>
                </a:moveTo>
                <a:lnTo>
                  <a:pt x="7111103" y="3258710"/>
                </a:lnTo>
                <a:cubicBezTo>
                  <a:pt x="7113017" y="3256280"/>
                  <a:pt x="7112649" y="3252820"/>
                  <a:pt x="7110293" y="3250832"/>
                </a:cubicBezTo>
                <a:cubicBezTo>
                  <a:pt x="7107863" y="3248918"/>
                  <a:pt x="7104403" y="3249286"/>
                  <a:pt x="7102415" y="3251642"/>
                </a:cubicBezTo>
                <a:lnTo>
                  <a:pt x="7065162" y="3297730"/>
                </a:lnTo>
                <a:cubicBezTo>
                  <a:pt x="7063248" y="3300160"/>
                  <a:pt x="7063616" y="3303620"/>
                  <a:pt x="7065972" y="3305608"/>
                </a:cubicBezTo>
                <a:cubicBezTo>
                  <a:pt x="7067002" y="3306418"/>
                  <a:pt x="7068254" y="3306860"/>
                  <a:pt x="7069505" y="3306860"/>
                </a:cubicBezTo>
                <a:cubicBezTo>
                  <a:pt x="7071125" y="3306860"/>
                  <a:pt x="7072745" y="3306123"/>
                  <a:pt x="7073849" y="3304798"/>
                </a:cubicBezTo>
                <a:close/>
                <a:moveTo>
                  <a:pt x="7111176" y="3258636"/>
                </a:moveTo>
                <a:lnTo>
                  <a:pt x="7154025" y="3202683"/>
                </a:lnTo>
                <a:cubicBezTo>
                  <a:pt x="7155866" y="3200253"/>
                  <a:pt x="7155424" y="3196719"/>
                  <a:pt x="7152994" y="3194879"/>
                </a:cubicBezTo>
                <a:cubicBezTo>
                  <a:pt x="7150565" y="3193038"/>
                  <a:pt x="7147031" y="3193480"/>
                  <a:pt x="7145190" y="3195909"/>
                </a:cubicBezTo>
                <a:lnTo>
                  <a:pt x="7102342" y="3251863"/>
                </a:lnTo>
                <a:cubicBezTo>
                  <a:pt x="7100501" y="3254293"/>
                  <a:pt x="7100943" y="3257826"/>
                  <a:pt x="7103372" y="3259667"/>
                </a:cubicBezTo>
                <a:cubicBezTo>
                  <a:pt x="7104403" y="3260477"/>
                  <a:pt x="7105581" y="3260845"/>
                  <a:pt x="7106832" y="3260845"/>
                </a:cubicBezTo>
                <a:cubicBezTo>
                  <a:pt x="7108452" y="3260771"/>
                  <a:pt x="7110072" y="3260035"/>
                  <a:pt x="7111176" y="3258636"/>
                </a:cubicBezTo>
                <a:close/>
                <a:moveTo>
                  <a:pt x="7154099" y="3202462"/>
                </a:moveTo>
                <a:lnTo>
                  <a:pt x="7199009" y="3139146"/>
                </a:lnTo>
                <a:cubicBezTo>
                  <a:pt x="7200776" y="3136643"/>
                  <a:pt x="7200187" y="3133182"/>
                  <a:pt x="7197684" y="3131415"/>
                </a:cubicBezTo>
                <a:cubicBezTo>
                  <a:pt x="7195180" y="3129575"/>
                  <a:pt x="7191720" y="3130238"/>
                  <a:pt x="7189953" y="3132741"/>
                </a:cubicBezTo>
                <a:lnTo>
                  <a:pt x="7145043" y="3196057"/>
                </a:lnTo>
                <a:cubicBezTo>
                  <a:pt x="7143276" y="3198560"/>
                  <a:pt x="7143865" y="3202020"/>
                  <a:pt x="7146368" y="3203787"/>
                </a:cubicBezTo>
                <a:cubicBezTo>
                  <a:pt x="7147325" y="3204523"/>
                  <a:pt x="7148503" y="3204818"/>
                  <a:pt x="7149607" y="3204818"/>
                </a:cubicBezTo>
                <a:cubicBezTo>
                  <a:pt x="7151375" y="3204818"/>
                  <a:pt x="7153068" y="3204008"/>
                  <a:pt x="7154099" y="3202462"/>
                </a:cubicBezTo>
                <a:close/>
                <a:moveTo>
                  <a:pt x="7195401" y="3141428"/>
                </a:moveTo>
                <a:lnTo>
                  <a:pt x="7306867" y="3123390"/>
                </a:lnTo>
                <a:cubicBezTo>
                  <a:pt x="7309885" y="3122875"/>
                  <a:pt x="7311947" y="3120004"/>
                  <a:pt x="7311505" y="3116985"/>
                </a:cubicBezTo>
                <a:cubicBezTo>
                  <a:pt x="7310990" y="3113967"/>
                  <a:pt x="7308118" y="3111905"/>
                  <a:pt x="7305100" y="3112347"/>
                </a:cubicBezTo>
                <a:lnTo>
                  <a:pt x="7193634" y="3130385"/>
                </a:lnTo>
                <a:cubicBezTo>
                  <a:pt x="7190616" y="3130900"/>
                  <a:pt x="7188554" y="3133771"/>
                  <a:pt x="7188996" y="3136790"/>
                </a:cubicBezTo>
                <a:cubicBezTo>
                  <a:pt x="7189438" y="3139514"/>
                  <a:pt x="7191794" y="3141502"/>
                  <a:pt x="7194518" y="3141502"/>
                </a:cubicBezTo>
                <a:cubicBezTo>
                  <a:pt x="7194812" y="3141502"/>
                  <a:pt x="7195107" y="3141502"/>
                  <a:pt x="7195401" y="3141428"/>
                </a:cubicBezTo>
                <a:close/>
                <a:moveTo>
                  <a:pt x="7310842" y="3120740"/>
                </a:moveTo>
                <a:lnTo>
                  <a:pt x="7349274" y="3054700"/>
                </a:lnTo>
                <a:cubicBezTo>
                  <a:pt x="7350820" y="3052050"/>
                  <a:pt x="7349936" y="3048589"/>
                  <a:pt x="7347286" y="3047043"/>
                </a:cubicBezTo>
                <a:cubicBezTo>
                  <a:pt x="7344636" y="3045497"/>
                  <a:pt x="7341249" y="3046381"/>
                  <a:pt x="7339629" y="3049031"/>
                </a:cubicBezTo>
                <a:lnTo>
                  <a:pt x="7301198" y="3115071"/>
                </a:lnTo>
                <a:cubicBezTo>
                  <a:pt x="7299652" y="3117722"/>
                  <a:pt x="7300535" y="3121182"/>
                  <a:pt x="7303186" y="3122728"/>
                </a:cubicBezTo>
                <a:cubicBezTo>
                  <a:pt x="7304069" y="3123243"/>
                  <a:pt x="7305100" y="3123464"/>
                  <a:pt x="7306057" y="3123464"/>
                </a:cubicBezTo>
                <a:cubicBezTo>
                  <a:pt x="7307971" y="3123538"/>
                  <a:pt x="7309812" y="3122507"/>
                  <a:pt x="7310842" y="3120740"/>
                </a:cubicBezTo>
                <a:close/>
                <a:moveTo>
                  <a:pt x="7345961" y="3057277"/>
                </a:moveTo>
                <a:lnTo>
                  <a:pt x="7437621" y="3031877"/>
                </a:lnTo>
                <a:cubicBezTo>
                  <a:pt x="7440566" y="3031067"/>
                  <a:pt x="7442333" y="3027975"/>
                  <a:pt x="7441524" y="3025030"/>
                </a:cubicBezTo>
                <a:cubicBezTo>
                  <a:pt x="7440714" y="3022085"/>
                  <a:pt x="7437621" y="3020318"/>
                  <a:pt x="7434677" y="3021128"/>
                </a:cubicBezTo>
                <a:lnTo>
                  <a:pt x="7343016" y="3046528"/>
                </a:lnTo>
                <a:cubicBezTo>
                  <a:pt x="7340071" y="3047338"/>
                  <a:pt x="7338304" y="3050430"/>
                  <a:pt x="7339114" y="3053375"/>
                </a:cubicBezTo>
                <a:cubicBezTo>
                  <a:pt x="7339776" y="3055878"/>
                  <a:pt x="7342059" y="3057498"/>
                  <a:pt x="7344488" y="3057498"/>
                </a:cubicBezTo>
                <a:cubicBezTo>
                  <a:pt x="7345004" y="3057498"/>
                  <a:pt x="7345445" y="3057424"/>
                  <a:pt x="7345961" y="3057277"/>
                </a:cubicBezTo>
                <a:close/>
                <a:moveTo>
                  <a:pt x="7441229" y="3028564"/>
                </a:moveTo>
                <a:lnTo>
                  <a:pt x="7442407" y="3025545"/>
                </a:lnTo>
                <a:cubicBezTo>
                  <a:pt x="7443585" y="3022674"/>
                  <a:pt x="7442186" y="3019435"/>
                  <a:pt x="7439315" y="3018330"/>
                </a:cubicBezTo>
                <a:cubicBezTo>
                  <a:pt x="7436444" y="3017152"/>
                  <a:pt x="7433204" y="3018551"/>
                  <a:pt x="7432100" y="3021423"/>
                </a:cubicBezTo>
                <a:lnTo>
                  <a:pt x="7430922" y="3024441"/>
                </a:lnTo>
                <a:cubicBezTo>
                  <a:pt x="7429744" y="3027312"/>
                  <a:pt x="7431143" y="3030552"/>
                  <a:pt x="7434014" y="3031656"/>
                </a:cubicBezTo>
                <a:cubicBezTo>
                  <a:pt x="7434677" y="3031951"/>
                  <a:pt x="7435413" y="3032024"/>
                  <a:pt x="7436149" y="3032024"/>
                </a:cubicBezTo>
                <a:cubicBezTo>
                  <a:pt x="7438358" y="3032024"/>
                  <a:pt x="7440419" y="3030699"/>
                  <a:pt x="7441229" y="3028564"/>
                </a:cubicBezTo>
                <a:close/>
                <a:moveTo>
                  <a:pt x="7442481" y="3025545"/>
                </a:moveTo>
                <a:lnTo>
                  <a:pt x="7467218" y="2963775"/>
                </a:lnTo>
                <a:cubicBezTo>
                  <a:pt x="7468396" y="2960904"/>
                  <a:pt x="7466997" y="2957665"/>
                  <a:pt x="7464126" y="2956560"/>
                </a:cubicBezTo>
                <a:cubicBezTo>
                  <a:pt x="7461255" y="2955383"/>
                  <a:pt x="7458015" y="2956781"/>
                  <a:pt x="7456911" y="2959653"/>
                </a:cubicBezTo>
                <a:lnTo>
                  <a:pt x="7432173" y="3021423"/>
                </a:lnTo>
                <a:cubicBezTo>
                  <a:pt x="7430996" y="3024294"/>
                  <a:pt x="7432394" y="3027533"/>
                  <a:pt x="7435266" y="3028637"/>
                </a:cubicBezTo>
                <a:cubicBezTo>
                  <a:pt x="7435928" y="3028932"/>
                  <a:pt x="7436665" y="3029006"/>
                  <a:pt x="7437401" y="3029006"/>
                </a:cubicBezTo>
                <a:cubicBezTo>
                  <a:pt x="7439536" y="3029006"/>
                  <a:pt x="7441597" y="3027680"/>
                  <a:pt x="7442481" y="3025545"/>
                </a:cubicBezTo>
                <a:close/>
                <a:moveTo>
                  <a:pt x="7464126" y="2966794"/>
                </a:moveTo>
                <a:lnTo>
                  <a:pt x="7533111" y="2939185"/>
                </a:lnTo>
                <a:cubicBezTo>
                  <a:pt x="7535982" y="2938007"/>
                  <a:pt x="7537381" y="2934768"/>
                  <a:pt x="7536203" y="2931970"/>
                </a:cubicBezTo>
                <a:cubicBezTo>
                  <a:pt x="7535025" y="2929099"/>
                  <a:pt x="7531859" y="2927700"/>
                  <a:pt x="7528988" y="2928878"/>
                </a:cubicBezTo>
                <a:lnTo>
                  <a:pt x="7460003" y="2956487"/>
                </a:lnTo>
                <a:cubicBezTo>
                  <a:pt x="7457132" y="2957591"/>
                  <a:pt x="7455733" y="2960904"/>
                  <a:pt x="7456911" y="2963702"/>
                </a:cubicBezTo>
                <a:cubicBezTo>
                  <a:pt x="7457794" y="2965911"/>
                  <a:pt x="7459929" y="2967236"/>
                  <a:pt x="7462138" y="2967236"/>
                </a:cubicBezTo>
                <a:cubicBezTo>
                  <a:pt x="7462727" y="2967236"/>
                  <a:pt x="7463463" y="2967089"/>
                  <a:pt x="7464126" y="2966794"/>
                </a:cubicBezTo>
                <a:close/>
                <a:moveTo>
                  <a:pt x="7533847" y="2938891"/>
                </a:moveTo>
                <a:lnTo>
                  <a:pt x="7583469" y="2910104"/>
                </a:lnTo>
                <a:cubicBezTo>
                  <a:pt x="7586120" y="2908558"/>
                  <a:pt x="7587003" y="2905171"/>
                  <a:pt x="7585531" y="2902447"/>
                </a:cubicBezTo>
                <a:cubicBezTo>
                  <a:pt x="7583984" y="2899797"/>
                  <a:pt x="7580598" y="2898913"/>
                  <a:pt x="7577874" y="2900459"/>
                </a:cubicBezTo>
                <a:lnTo>
                  <a:pt x="7528252" y="2929246"/>
                </a:lnTo>
                <a:cubicBezTo>
                  <a:pt x="7525601" y="2930792"/>
                  <a:pt x="7524718" y="2934179"/>
                  <a:pt x="7526264" y="2936903"/>
                </a:cubicBezTo>
                <a:cubicBezTo>
                  <a:pt x="7527295" y="2938670"/>
                  <a:pt x="7529209" y="2939701"/>
                  <a:pt x="7531123" y="2939701"/>
                </a:cubicBezTo>
                <a:cubicBezTo>
                  <a:pt x="7532006" y="2939627"/>
                  <a:pt x="7532963" y="2939406"/>
                  <a:pt x="7533847" y="2938891"/>
                </a:cubicBezTo>
                <a:close/>
                <a:moveTo>
                  <a:pt x="7584647" y="2909221"/>
                </a:moveTo>
                <a:lnTo>
                  <a:pt x="7618514" y="2875133"/>
                </a:lnTo>
                <a:cubicBezTo>
                  <a:pt x="7620648" y="2872924"/>
                  <a:pt x="7620648" y="2869390"/>
                  <a:pt x="7618514" y="2867256"/>
                </a:cubicBezTo>
                <a:cubicBezTo>
                  <a:pt x="7616305" y="2865047"/>
                  <a:pt x="7612771" y="2865120"/>
                  <a:pt x="7610636" y="2867256"/>
                </a:cubicBezTo>
                <a:lnTo>
                  <a:pt x="7576769" y="2901343"/>
                </a:lnTo>
                <a:cubicBezTo>
                  <a:pt x="7574560" y="2903552"/>
                  <a:pt x="7574634" y="2907085"/>
                  <a:pt x="7576769" y="2909221"/>
                </a:cubicBezTo>
                <a:cubicBezTo>
                  <a:pt x="7577874" y="2910325"/>
                  <a:pt x="7579272" y="2910840"/>
                  <a:pt x="7580745" y="2910840"/>
                </a:cubicBezTo>
                <a:cubicBezTo>
                  <a:pt x="7582144" y="2910840"/>
                  <a:pt x="7583543" y="2910325"/>
                  <a:pt x="7584647" y="2909221"/>
                </a:cubicBezTo>
                <a:close/>
                <a:moveTo>
                  <a:pt x="7620134" y="2871452"/>
                </a:moveTo>
                <a:lnTo>
                  <a:pt x="7622269" y="2816750"/>
                </a:lnTo>
                <a:cubicBezTo>
                  <a:pt x="7622415" y="2813658"/>
                  <a:pt x="7619986" y="2811081"/>
                  <a:pt x="7616894" y="2811007"/>
                </a:cubicBezTo>
                <a:cubicBezTo>
                  <a:pt x="7613728" y="2810639"/>
                  <a:pt x="7611225" y="2813290"/>
                  <a:pt x="7611152" y="2816382"/>
                </a:cubicBezTo>
                <a:lnTo>
                  <a:pt x="7609016" y="2871084"/>
                </a:lnTo>
                <a:cubicBezTo>
                  <a:pt x="7608869" y="2874176"/>
                  <a:pt x="7611299" y="2876753"/>
                  <a:pt x="7614391" y="2876826"/>
                </a:cubicBezTo>
                <a:cubicBezTo>
                  <a:pt x="7614464" y="2876826"/>
                  <a:pt x="7614538" y="2876826"/>
                  <a:pt x="7614612" y="2876826"/>
                </a:cubicBezTo>
                <a:cubicBezTo>
                  <a:pt x="7617557" y="2876753"/>
                  <a:pt x="7619986" y="2874397"/>
                  <a:pt x="7620134" y="2871452"/>
                </a:cubicBezTo>
                <a:close/>
                <a:moveTo>
                  <a:pt x="7618293" y="2821904"/>
                </a:moveTo>
                <a:cubicBezTo>
                  <a:pt x="7621238" y="2821020"/>
                  <a:pt x="7622931" y="2817928"/>
                  <a:pt x="7622048" y="2814983"/>
                </a:cubicBezTo>
                <a:lnTo>
                  <a:pt x="7608501" y="2770073"/>
                </a:lnTo>
                <a:cubicBezTo>
                  <a:pt x="7607618" y="2767128"/>
                  <a:pt x="7604525" y="2765435"/>
                  <a:pt x="7601580" y="2766318"/>
                </a:cubicBezTo>
                <a:cubicBezTo>
                  <a:pt x="7598635" y="2767201"/>
                  <a:pt x="7596942" y="2770294"/>
                  <a:pt x="7597825" y="2773239"/>
                </a:cubicBezTo>
                <a:lnTo>
                  <a:pt x="7611372" y="2818149"/>
                </a:lnTo>
                <a:cubicBezTo>
                  <a:pt x="7612109" y="2820578"/>
                  <a:pt x="7614317" y="2822124"/>
                  <a:pt x="7616747" y="2822124"/>
                </a:cubicBezTo>
                <a:cubicBezTo>
                  <a:pt x="7617262" y="2822124"/>
                  <a:pt x="7617777" y="2822051"/>
                  <a:pt x="7618293" y="2821904"/>
                </a:cubicBezTo>
                <a:close/>
                <a:moveTo>
                  <a:pt x="7606955" y="2775742"/>
                </a:moveTo>
                <a:cubicBezTo>
                  <a:pt x="7609237" y="2773680"/>
                  <a:pt x="7609385" y="2770147"/>
                  <a:pt x="7607323" y="2767864"/>
                </a:cubicBezTo>
                <a:lnTo>
                  <a:pt x="7576843" y="2734586"/>
                </a:lnTo>
                <a:cubicBezTo>
                  <a:pt x="7574781" y="2732304"/>
                  <a:pt x="7571248" y="2732157"/>
                  <a:pt x="7568966" y="2734218"/>
                </a:cubicBezTo>
                <a:cubicBezTo>
                  <a:pt x="7566683" y="2736280"/>
                  <a:pt x="7566536" y="2739814"/>
                  <a:pt x="7568597" y="2742096"/>
                </a:cubicBezTo>
                <a:lnTo>
                  <a:pt x="7599077" y="2775374"/>
                </a:lnTo>
                <a:cubicBezTo>
                  <a:pt x="7600182" y="2776552"/>
                  <a:pt x="7601728" y="2777214"/>
                  <a:pt x="7603200" y="2777214"/>
                </a:cubicBezTo>
                <a:cubicBezTo>
                  <a:pt x="7604525" y="2777214"/>
                  <a:pt x="7605850" y="2776699"/>
                  <a:pt x="7606955" y="2775742"/>
                </a:cubicBezTo>
                <a:close/>
                <a:moveTo>
                  <a:pt x="7577800" y="2740476"/>
                </a:moveTo>
                <a:cubicBezTo>
                  <a:pt x="7578978" y="2737605"/>
                  <a:pt x="7577579" y="2734366"/>
                  <a:pt x="7574708" y="2733188"/>
                </a:cubicBezTo>
                <a:lnTo>
                  <a:pt x="7525822" y="2713309"/>
                </a:lnTo>
                <a:cubicBezTo>
                  <a:pt x="7523025" y="2712131"/>
                  <a:pt x="7519711" y="2713530"/>
                  <a:pt x="7518534" y="2716401"/>
                </a:cubicBezTo>
                <a:cubicBezTo>
                  <a:pt x="7517355" y="2719273"/>
                  <a:pt x="7518754" y="2722512"/>
                  <a:pt x="7521626" y="2723690"/>
                </a:cubicBezTo>
                <a:lnTo>
                  <a:pt x="7570512" y="2743568"/>
                </a:lnTo>
                <a:cubicBezTo>
                  <a:pt x="7571174" y="2743863"/>
                  <a:pt x="7571910" y="2744010"/>
                  <a:pt x="7572647" y="2744010"/>
                </a:cubicBezTo>
                <a:cubicBezTo>
                  <a:pt x="7574855" y="2743937"/>
                  <a:pt x="7576917" y="2742611"/>
                  <a:pt x="7577800" y="2740476"/>
                </a:cubicBezTo>
                <a:close/>
                <a:moveTo>
                  <a:pt x="7529282" y="2719420"/>
                </a:moveTo>
                <a:cubicBezTo>
                  <a:pt x="7529798" y="2716401"/>
                  <a:pt x="7527737" y="2713530"/>
                  <a:pt x="7524644" y="2713015"/>
                </a:cubicBezTo>
                <a:lnTo>
                  <a:pt x="7459120" y="2702339"/>
                </a:lnTo>
                <a:cubicBezTo>
                  <a:pt x="7456175" y="2701898"/>
                  <a:pt x="7453230" y="2703886"/>
                  <a:pt x="7452714" y="2706978"/>
                </a:cubicBezTo>
                <a:cubicBezTo>
                  <a:pt x="7452199" y="2709996"/>
                  <a:pt x="7454260" y="2712868"/>
                  <a:pt x="7457353" y="2713383"/>
                </a:cubicBezTo>
                <a:lnTo>
                  <a:pt x="7522877" y="2724058"/>
                </a:lnTo>
                <a:cubicBezTo>
                  <a:pt x="7523172" y="2724132"/>
                  <a:pt x="7523540" y="2724132"/>
                  <a:pt x="7523834" y="2724132"/>
                </a:cubicBezTo>
                <a:cubicBezTo>
                  <a:pt x="7526485" y="2724058"/>
                  <a:pt x="7528841" y="2722144"/>
                  <a:pt x="7529282" y="2719420"/>
                </a:cubicBezTo>
                <a:close/>
                <a:moveTo>
                  <a:pt x="7463832" y="2708229"/>
                </a:moveTo>
                <a:cubicBezTo>
                  <a:pt x="7464052" y="2705137"/>
                  <a:pt x="7461770" y="2702487"/>
                  <a:pt x="7458678" y="2702266"/>
                </a:cubicBezTo>
                <a:lnTo>
                  <a:pt x="7378208" y="2696376"/>
                </a:lnTo>
                <a:cubicBezTo>
                  <a:pt x="7375189" y="2696229"/>
                  <a:pt x="7372465" y="2698437"/>
                  <a:pt x="7372244" y="2701530"/>
                </a:cubicBezTo>
                <a:cubicBezTo>
                  <a:pt x="7372023" y="2704622"/>
                  <a:pt x="7374306" y="2707272"/>
                  <a:pt x="7377398" y="2707493"/>
                </a:cubicBezTo>
                <a:lnTo>
                  <a:pt x="7457868" y="2713383"/>
                </a:lnTo>
                <a:cubicBezTo>
                  <a:pt x="7458015" y="2713383"/>
                  <a:pt x="7458163" y="2713383"/>
                  <a:pt x="7458310" y="2713383"/>
                </a:cubicBezTo>
                <a:cubicBezTo>
                  <a:pt x="7461255" y="2713383"/>
                  <a:pt x="7463684" y="2711101"/>
                  <a:pt x="7463832" y="2708229"/>
                </a:cubicBezTo>
                <a:close/>
                <a:moveTo>
                  <a:pt x="7383435" y="2702192"/>
                </a:moveTo>
                <a:cubicBezTo>
                  <a:pt x="7383582" y="2699100"/>
                  <a:pt x="7381226" y="2696523"/>
                  <a:pt x="7378134" y="2696376"/>
                </a:cubicBezTo>
                <a:lnTo>
                  <a:pt x="7285442" y="2691517"/>
                </a:lnTo>
                <a:cubicBezTo>
                  <a:pt x="7282424" y="2691222"/>
                  <a:pt x="7279774" y="2693726"/>
                  <a:pt x="7279626" y="2696818"/>
                </a:cubicBezTo>
                <a:cubicBezTo>
                  <a:pt x="7279479" y="2699910"/>
                  <a:pt x="7281835" y="2702487"/>
                  <a:pt x="7284927" y="2702634"/>
                </a:cubicBezTo>
                <a:lnTo>
                  <a:pt x="7377619" y="2707493"/>
                </a:lnTo>
                <a:cubicBezTo>
                  <a:pt x="7377692" y="2707493"/>
                  <a:pt x="7377839" y="2707493"/>
                  <a:pt x="7377913" y="2707493"/>
                </a:cubicBezTo>
                <a:cubicBezTo>
                  <a:pt x="7380784" y="2707493"/>
                  <a:pt x="7383288" y="2705137"/>
                  <a:pt x="7383435" y="2702192"/>
                </a:cubicBezTo>
                <a:close/>
                <a:moveTo>
                  <a:pt x="7290743" y="2697480"/>
                </a:moveTo>
                <a:cubicBezTo>
                  <a:pt x="7290964" y="2694388"/>
                  <a:pt x="7288682" y="2691738"/>
                  <a:pt x="7285590" y="2691517"/>
                </a:cubicBezTo>
                <a:lnTo>
                  <a:pt x="7183548" y="2683786"/>
                </a:lnTo>
                <a:cubicBezTo>
                  <a:pt x="7180750" y="2683566"/>
                  <a:pt x="7177805" y="2685848"/>
                  <a:pt x="7177585" y="2688940"/>
                </a:cubicBezTo>
                <a:cubicBezTo>
                  <a:pt x="7177364" y="2692032"/>
                  <a:pt x="7179646" y="2694683"/>
                  <a:pt x="7182738" y="2694904"/>
                </a:cubicBezTo>
                <a:lnTo>
                  <a:pt x="7284780" y="2702634"/>
                </a:lnTo>
                <a:cubicBezTo>
                  <a:pt x="7284927" y="2702634"/>
                  <a:pt x="7285074" y="2702634"/>
                  <a:pt x="7285222" y="2702634"/>
                </a:cubicBezTo>
                <a:cubicBezTo>
                  <a:pt x="7288093" y="2702634"/>
                  <a:pt x="7290522" y="2700425"/>
                  <a:pt x="7290743" y="2697480"/>
                </a:cubicBezTo>
                <a:close/>
                <a:moveTo>
                  <a:pt x="7188701" y="2689676"/>
                </a:moveTo>
                <a:cubicBezTo>
                  <a:pt x="7188922" y="2686584"/>
                  <a:pt x="7186566" y="2683934"/>
                  <a:pt x="7183474" y="2683786"/>
                </a:cubicBezTo>
                <a:lnTo>
                  <a:pt x="7076573" y="2676940"/>
                </a:lnTo>
                <a:cubicBezTo>
                  <a:pt x="7073702" y="2676719"/>
                  <a:pt x="7070831" y="2679075"/>
                  <a:pt x="7070684" y="2682167"/>
                </a:cubicBezTo>
                <a:cubicBezTo>
                  <a:pt x="7070463" y="2685259"/>
                  <a:pt x="7072819" y="2687909"/>
                  <a:pt x="7075911" y="2688056"/>
                </a:cubicBezTo>
                <a:lnTo>
                  <a:pt x="7182812" y="2694904"/>
                </a:lnTo>
                <a:cubicBezTo>
                  <a:pt x="7182959" y="2694904"/>
                  <a:pt x="7183106" y="2694904"/>
                  <a:pt x="7183180" y="2694904"/>
                </a:cubicBezTo>
                <a:cubicBezTo>
                  <a:pt x="7186051" y="2694904"/>
                  <a:pt x="7188481" y="2692621"/>
                  <a:pt x="7188701" y="2689676"/>
                </a:cubicBezTo>
                <a:close/>
                <a:moveTo>
                  <a:pt x="7081801" y="2682608"/>
                </a:moveTo>
                <a:cubicBezTo>
                  <a:pt x="7081874" y="2679516"/>
                  <a:pt x="7079445" y="2676940"/>
                  <a:pt x="7076353" y="2676940"/>
                </a:cubicBezTo>
                <a:lnTo>
                  <a:pt x="6969304" y="2674657"/>
                </a:lnTo>
                <a:cubicBezTo>
                  <a:pt x="6966360" y="2674436"/>
                  <a:pt x="6963709" y="2677013"/>
                  <a:pt x="6963636" y="2680105"/>
                </a:cubicBezTo>
                <a:cubicBezTo>
                  <a:pt x="6963562" y="2683198"/>
                  <a:pt x="6965991" y="2685701"/>
                  <a:pt x="6969084" y="2685774"/>
                </a:cubicBezTo>
                <a:lnTo>
                  <a:pt x="7076132" y="2688056"/>
                </a:lnTo>
                <a:cubicBezTo>
                  <a:pt x="7076205" y="2688056"/>
                  <a:pt x="7076205" y="2688056"/>
                  <a:pt x="7076279" y="2688056"/>
                </a:cubicBezTo>
                <a:cubicBezTo>
                  <a:pt x="7079297" y="2688056"/>
                  <a:pt x="7081727" y="2685627"/>
                  <a:pt x="7081801" y="2682608"/>
                </a:cubicBezTo>
                <a:close/>
                <a:moveTo>
                  <a:pt x="6865790" y="2692474"/>
                </a:moveTo>
                <a:lnTo>
                  <a:pt x="6969525" y="2685774"/>
                </a:lnTo>
                <a:cubicBezTo>
                  <a:pt x="6972617" y="2685553"/>
                  <a:pt x="6974900" y="2682903"/>
                  <a:pt x="6974752" y="2679884"/>
                </a:cubicBezTo>
                <a:cubicBezTo>
                  <a:pt x="6974532" y="2676792"/>
                  <a:pt x="6972176" y="2674510"/>
                  <a:pt x="6968863" y="2674657"/>
                </a:cubicBezTo>
                <a:lnTo>
                  <a:pt x="6865128" y="2681357"/>
                </a:lnTo>
                <a:cubicBezTo>
                  <a:pt x="6862035" y="2681578"/>
                  <a:pt x="6859753" y="2684228"/>
                  <a:pt x="6859900" y="2687247"/>
                </a:cubicBezTo>
                <a:cubicBezTo>
                  <a:pt x="6860121" y="2690192"/>
                  <a:pt x="6862551" y="2692474"/>
                  <a:pt x="6865496" y="2692474"/>
                </a:cubicBezTo>
                <a:cubicBezTo>
                  <a:pt x="6865570" y="2692474"/>
                  <a:pt x="6865643" y="2692474"/>
                  <a:pt x="6865790" y="2692474"/>
                </a:cubicBezTo>
                <a:close/>
                <a:moveTo>
                  <a:pt x="6769638" y="2712426"/>
                </a:moveTo>
                <a:lnTo>
                  <a:pt x="6866527" y="2692400"/>
                </a:lnTo>
                <a:cubicBezTo>
                  <a:pt x="6869545" y="2691811"/>
                  <a:pt x="6871459" y="2688793"/>
                  <a:pt x="6870870" y="2685848"/>
                </a:cubicBezTo>
                <a:cubicBezTo>
                  <a:pt x="6870281" y="2682829"/>
                  <a:pt x="6867263" y="2680915"/>
                  <a:pt x="6864318" y="2681504"/>
                </a:cubicBezTo>
                <a:lnTo>
                  <a:pt x="6767430" y="2701530"/>
                </a:lnTo>
                <a:cubicBezTo>
                  <a:pt x="6764411" y="2702119"/>
                  <a:pt x="6762497" y="2705137"/>
                  <a:pt x="6763086" y="2708082"/>
                </a:cubicBezTo>
                <a:cubicBezTo>
                  <a:pt x="6763601" y="2710733"/>
                  <a:pt x="6765957" y="2712573"/>
                  <a:pt x="6768607" y="2712499"/>
                </a:cubicBezTo>
                <a:cubicBezTo>
                  <a:pt x="6768902" y="2712573"/>
                  <a:pt x="6769270" y="2712499"/>
                  <a:pt x="6769638" y="2712426"/>
                </a:cubicBezTo>
                <a:close/>
                <a:moveTo>
                  <a:pt x="6680260" y="2745262"/>
                </a:moveTo>
                <a:lnTo>
                  <a:pt x="6770448" y="2712205"/>
                </a:lnTo>
                <a:cubicBezTo>
                  <a:pt x="6773319" y="2711174"/>
                  <a:pt x="6774792" y="2707935"/>
                  <a:pt x="6773761" y="2705064"/>
                </a:cubicBezTo>
                <a:cubicBezTo>
                  <a:pt x="6772730" y="2702192"/>
                  <a:pt x="6769491" y="2700720"/>
                  <a:pt x="6766620" y="2701751"/>
                </a:cubicBezTo>
                <a:lnTo>
                  <a:pt x="6676432" y="2734807"/>
                </a:lnTo>
                <a:cubicBezTo>
                  <a:pt x="6673560" y="2735838"/>
                  <a:pt x="6672088" y="2739078"/>
                  <a:pt x="6673118" y="2741949"/>
                </a:cubicBezTo>
                <a:cubicBezTo>
                  <a:pt x="6673928" y="2744231"/>
                  <a:pt x="6676137" y="2745630"/>
                  <a:pt x="6678419" y="2745630"/>
                </a:cubicBezTo>
                <a:cubicBezTo>
                  <a:pt x="6679008" y="2745630"/>
                  <a:pt x="6679597" y="2745483"/>
                  <a:pt x="6680260" y="2745262"/>
                </a:cubicBezTo>
                <a:close/>
                <a:moveTo>
                  <a:pt x="6597507" y="2790687"/>
                </a:moveTo>
                <a:lnTo>
                  <a:pt x="6681070" y="2744894"/>
                </a:lnTo>
                <a:cubicBezTo>
                  <a:pt x="6683794" y="2743421"/>
                  <a:pt x="6684751" y="2740035"/>
                  <a:pt x="6683278" y="2737310"/>
                </a:cubicBezTo>
                <a:cubicBezTo>
                  <a:pt x="6681806" y="2734586"/>
                  <a:pt x="6678419" y="2733629"/>
                  <a:pt x="6675695" y="2735102"/>
                </a:cubicBezTo>
                <a:lnTo>
                  <a:pt x="6592133" y="2780895"/>
                </a:lnTo>
                <a:cubicBezTo>
                  <a:pt x="6589409" y="2782368"/>
                  <a:pt x="6588452" y="2785755"/>
                  <a:pt x="6589924" y="2788479"/>
                </a:cubicBezTo>
                <a:cubicBezTo>
                  <a:pt x="6590955" y="2790319"/>
                  <a:pt x="6592869" y="2791350"/>
                  <a:pt x="6594857" y="2791350"/>
                </a:cubicBezTo>
                <a:cubicBezTo>
                  <a:pt x="6595740" y="2791350"/>
                  <a:pt x="6596624" y="2791129"/>
                  <a:pt x="6597507" y="2790687"/>
                </a:cubicBezTo>
                <a:close/>
                <a:moveTo>
                  <a:pt x="6522780" y="2848481"/>
                </a:moveTo>
                <a:lnTo>
                  <a:pt x="6598244" y="2790246"/>
                </a:lnTo>
                <a:cubicBezTo>
                  <a:pt x="6600673" y="2788331"/>
                  <a:pt x="6601115" y="2784871"/>
                  <a:pt x="6599274" y="2782441"/>
                </a:cubicBezTo>
                <a:cubicBezTo>
                  <a:pt x="6597434" y="2780012"/>
                  <a:pt x="6593900" y="2779570"/>
                  <a:pt x="6591470" y="2781411"/>
                </a:cubicBezTo>
                <a:lnTo>
                  <a:pt x="6516006" y="2839647"/>
                </a:lnTo>
                <a:cubicBezTo>
                  <a:pt x="6513577" y="2841561"/>
                  <a:pt x="6513135" y="2845021"/>
                  <a:pt x="6514976" y="2847451"/>
                </a:cubicBezTo>
                <a:cubicBezTo>
                  <a:pt x="6516080" y="2848850"/>
                  <a:pt x="6517774" y="2849659"/>
                  <a:pt x="6519393" y="2849586"/>
                </a:cubicBezTo>
                <a:cubicBezTo>
                  <a:pt x="6520571" y="2849659"/>
                  <a:pt x="6521749" y="2849291"/>
                  <a:pt x="6522780" y="2848481"/>
                </a:cubicBezTo>
                <a:close/>
                <a:moveTo>
                  <a:pt x="6457403" y="2918497"/>
                </a:moveTo>
                <a:lnTo>
                  <a:pt x="6523369" y="2847893"/>
                </a:lnTo>
                <a:cubicBezTo>
                  <a:pt x="6525504" y="2845610"/>
                  <a:pt x="6525357" y="2842150"/>
                  <a:pt x="6523074" y="2840015"/>
                </a:cubicBezTo>
                <a:cubicBezTo>
                  <a:pt x="6520866" y="2837953"/>
                  <a:pt x="6517331" y="2838027"/>
                  <a:pt x="6515197" y="2840309"/>
                </a:cubicBezTo>
                <a:lnTo>
                  <a:pt x="6449230" y="2910914"/>
                </a:lnTo>
                <a:cubicBezTo>
                  <a:pt x="6447095" y="2913196"/>
                  <a:pt x="6447243" y="2916657"/>
                  <a:pt x="6449525" y="2918792"/>
                </a:cubicBezTo>
                <a:cubicBezTo>
                  <a:pt x="6450629" y="2919822"/>
                  <a:pt x="6451955" y="2920338"/>
                  <a:pt x="6453353" y="2920264"/>
                </a:cubicBezTo>
                <a:cubicBezTo>
                  <a:pt x="6454825" y="2920264"/>
                  <a:pt x="6456298" y="2919602"/>
                  <a:pt x="6457403" y="2918497"/>
                </a:cubicBezTo>
                <a:close/>
                <a:moveTo>
                  <a:pt x="6410873" y="2996243"/>
                </a:moveTo>
                <a:lnTo>
                  <a:pt x="6458065" y="2917540"/>
                </a:lnTo>
                <a:cubicBezTo>
                  <a:pt x="6459611" y="2914890"/>
                  <a:pt x="6458801" y="2911503"/>
                  <a:pt x="6456151" y="2909883"/>
                </a:cubicBezTo>
                <a:cubicBezTo>
                  <a:pt x="6453500" y="2908337"/>
                  <a:pt x="6450040" y="2909147"/>
                  <a:pt x="6448494" y="2911797"/>
                </a:cubicBezTo>
                <a:lnTo>
                  <a:pt x="6401302" y="2990501"/>
                </a:lnTo>
                <a:cubicBezTo>
                  <a:pt x="6399755" y="2993151"/>
                  <a:pt x="6400565" y="2996538"/>
                  <a:pt x="6403216" y="2998158"/>
                </a:cubicBezTo>
                <a:cubicBezTo>
                  <a:pt x="6404099" y="2998673"/>
                  <a:pt x="6405130" y="2998967"/>
                  <a:pt x="6406161" y="2998967"/>
                </a:cubicBezTo>
                <a:cubicBezTo>
                  <a:pt x="6408001" y="2998894"/>
                  <a:pt x="6409842" y="2997937"/>
                  <a:pt x="6410873" y="2996243"/>
                </a:cubicBezTo>
                <a:close/>
                <a:moveTo>
                  <a:pt x="6392099" y="3077376"/>
                </a:moveTo>
                <a:lnTo>
                  <a:pt x="6411535" y="2994624"/>
                </a:lnTo>
                <a:cubicBezTo>
                  <a:pt x="6412198" y="2991605"/>
                  <a:pt x="6410357" y="2988586"/>
                  <a:pt x="6407412" y="2987924"/>
                </a:cubicBezTo>
                <a:cubicBezTo>
                  <a:pt x="6404394" y="2987261"/>
                  <a:pt x="6401375" y="2989102"/>
                  <a:pt x="6400713" y="2992047"/>
                </a:cubicBezTo>
                <a:lnTo>
                  <a:pt x="6381276" y="3074799"/>
                </a:lnTo>
                <a:cubicBezTo>
                  <a:pt x="6380614" y="3077818"/>
                  <a:pt x="6382454" y="3080836"/>
                  <a:pt x="6385399" y="3081499"/>
                </a:cubicBezTo>
                <a:cubicBezTo>
                  <a:pt x="6385841" y="3081573"/>
                  <a:pt x="6386282" y="3081646"/>
                  <a:pt x="6386724" y="3081646"/>
                </a:cubicBezTo>
                <a:cubicBezTo>
                  <a:pt x="6389227" y="3081646"/>
                  <a:pt x="6391510" y="3079953"/>
                  <a:pt x="6392099" y="3077376"/>
                </a:cubicBezTo>
                <a:close/>
                <a:moveTo>
                  <a:pt x="6409106" y="3163883"/>
                </a:moveTo>
                <a:cubicBezTo>
                  <a:pt x="6412050" y="3163147"/>
                  <a:pt x="6413891" y="3160129"/>
                  <a:pt x="6413155" y="3157110"/>
                </a:cubicBezTo>
                <a:lnTo>
                  <a:pt x="6392172" y="3074726"/>
                </a:lnTo>
                <a:cubicBezTo>
                  <a:pt x="6391436" y="3071781"/>
                  <a:pt x="6388418" y="3069940"/>
                  <a:pt x="6385399" y="3070676"/>
                </a:cubicBezTo>
                <a:cubicBezTo>
                  <a:pt x="6382454" y="3071413"/>
                  <a:pt x="6380614" y="3074431"/>
                  <a:pt x="6381350" y="3077450"/>
                </a:cubicBezTo>
                <a:lnTo>
                  <a:pt x="6402332" y="3159834"/>
                </a:lnTo>
                <a:cubicBezTo>
                  <a:pt x="6402995" y="3162337"/>
                  <a:pt x="6405277" y="3164031"/>
                  <a:pt x="6407781" y="3164031"/>
                </a:cubicBezTo>
                <a:cubicBezTo>
                  <a:pt x="6408222" y="3164104"/>
                  <a:pt x="6408664" y="3164031"/>
                  <a:pt x="6409106" y="3163883"/>
                </a:cubicBezTo>
                <a:close/>
                <a:moveTo>
                  <a:pt x="6414922" y="3166166"/>
                </a:moveTo>
                <a:cubicBezTo>
                  <a:pt x="6417130" y="3164031"/>
                  <a:pt x="6417278" y="3160497"/>
                  <a:pt x="6415143" y="3158288"/>
                </a:cubicBezTo>
                <a:lnTo>
                  <a:pt x="6411756" y="3154680"/>
                </a:lnTo>
                <a:cubicBezTo>
                  <a:pt x="6409621" y="3152472"/>
                  <a:pt x="6406087" y="3152325"/>
                  <a:pt x="6403878" y="3154459"/>
                </a:cubicBezTo>
                <a:cubicBezTo>
                  <a:pt x="6401670" y="3156595"/>
                  <a:pt x="6401522" y="3160129"/>
                  <a:pt x="6403658" y="3162337"/>
                </a:cubicBezTo>
                <a:lnTo>
                  <a:pt x="6407044" y="3165945"/>
                </a:lnTo>
                <a:cubicBezTo>
                  <a:pt x="6408149" y="3167123"/>
                  <a:pt x="6409621" y="3167712"/>
                  <a:pt x="6411167" y="3167712"/>
                </a:cubicBezTo>
                <a:cubicBezTo>
                  <a:pt x="6412492" y="3167638"/>
                  <a:pt x="6413891" y="3167123"/>
                  <a:pt x="6414922" y="3166166"/>
                </a:cubicBezTo>
                <a:close/>
                <a:moveTo>
                  <a:pt x="6485453" y="3240378"/>
                </a:moveTo>
                <a:cubicBezTo>
                  <a:pt x="6487662" y="3238243"/>
                  <a:pt x="6487809" y="3234709"/>
                  <a:pt x="6485674" y="3232500"/>
                </a:cubicBezTo>
                <a:lnTo>
                  <a:pt x="6415216" y="3158288"/>
                </a:lnTo>
                <a:cubicBezTo>
                  <a:pt x="6413081" y="3156079"/>
                  <a:pt x="6409547" y="3155932"/>
                  <a:pt x="6407339" y="3158067"/>
                </a:cubicBezTo>
                <a:cubicBezTo>
                  <a:pt x="6405130" y="3160202"/>
                  <a:pt x="6404983" y="3163736"/>
                  <a:pt x="6407118" y="3165945"/>
                </a:cubicBezTo>
                <a:lnTo>
                  <a:pt x="6477575" y="3240157"/>
                </a:lnTo>
                <a:cubicBezTo>
                  <a:pt x="6478679" y="3241335"/>
                  <a:pt x="6480152" y="3241924"/>
                  <a:pt x="6481624" y="3241924"/>
                </a:cubicBezTo>
                <a:cubicBezTo>
                  <a:pt x="6483023" y="3241850"/>
                  <a:pt x="6484348" y="3241335"/>
                  <a:pt x="6485453" y="3240378"/>
                </a:cubicBezTo>
                <a:close/>
                <a:moveTo>
                  <a:pt x="6482729" y="3241777"/>
                </a:moveTo>
                <a:lnTo>
                  <a:pt x="6533382" y="3231396"/>
                </a:lnTo>
                <a:cubicBezTo>
                  <a:pt x="6536400" y="3230807"/>
                  <a:pt x="6538314" y="3227862"/>
                  <a:pt x="6537725" y="3224843"/>
                </a:cubicBezTo>
                <a:cubicBezTo>
                  <a:pt x="6537136" y="3221825"/>
                  <a:pt x="6534191" y="3219837"/>
                  <a:pt x="6531173" y="3220499"/>
                </a:cubicBezTo>
                <a:lnTo>
                  <a:pt x="6480520" y="3230880"/>
                </a:lnTo>
                <a:cubicBezTo>
                  <a:pt x="6477502" y="3231469"/>
                  <a:pt x="6475587" y="3234414"/>
                  <a:pt x="6476176" y="3237433"/>
                </a:cubicBezTo>
                <a:cubicBezTo>
                  <a:pt x="6476692" y="3240083"/>
                  <a:pt x="6479048" y="3241924"/>
                  <a:pt x="6481698" y="3241924"/>
                </a:cubicBezTo>
                <a:cubicBezTo>
                  <a:pt x="6481992" y="3241850"/>
                  <a:pt x="6482360" y="3241850"/>
                  <a:pt x="6482729" y="3241777"/>
                </a:cubicBezTo>
                <a:close/>
                <a:moveTo>
                  <a:pt x="6534707" y="3230954"/>
                </a:moveTo>
                <a:lnTo>
                  <a:pt x="6577850" y="3209751"/>
                </a:lnTo>
                <a:cubicBezTo>
                  <a:pt x="6580574" y="3208425"/>
                  <a:pt x="6581752" y="3205039"/>
                  <a:pt x="6580353" y="3202315"/>
                </a:cubicBezTo>
                <a:cubicBezTo>
                  <a:pt x="6579028" y="3199517"/>
                  <a:pt x="6575641" y="3198413"/>
                  <a:pt x="6572917" y="3199811"/>
                </a:cubicBezTo>
                <a:lnTo>
                  <a:pt x="6529774" y="3221015"/>
                </a:lnTo>
                <a:cubicBezTo>
                  <a:pt x="6527050" y="3222340"/>
                  <a:pt x="6525872" y="3225727"/>
                  <a:pt x="6527271" y="3228451"/>
                </a:cubicBezTo>
                <a:cubicBezTo>
                  <a:pt x="6528228" y="3230439"/>
                  <a:pt x="6530216" y="3231543"/>
                  <a:pt x="6532277" y="3231543"/>
                </a:cubicBezTo>
                <a:cubicBezTo>
                  <a:pt x="6533087" y="3231543"/>
                  <a:pt x="6533897" y="3231322"/>
                  <a:pt x="6534707" y="3230954"/>
                </a:cubicBezTo>
                <a:close/>
                <a:moveTo>
                  <a:pt x="6579764" y="3208205"/>
                </a:moveTo>
                <a:lnTo>
                  <a:pt x="6612600" y="3166460"/>
                </a:lnTo>
                <a:cubicBezTo>
                  <a:pt x="6614514" y="3164031"/>
                  <a:pt x="6614072" y="3160570"/>
                  <a:pt x="6611643" y="3158656"/>
                </a:cubicBezTo>
                <a:cubicBezTo>
                  <a:pt x="6609214" y="3156742"/>
                  <a:pt x="6605753" y="3157183"/>
                  <a:pt x="6603839" y="3159613"/>
                </a:cubicBezTo>
                <a:lnTo>
                  <a:pt x="6571003" y="3201357"/>
                </a:lnTo>
                <a:cubicBezTo>
                  <a:pt x="6569089" y="3203787"/>
                  <a:pt x="6569531" y="3207247"/>
                  <a:pt x="6571960" y="3209162"/>
                </a:cubicBezTo>
                <a:cubicBezTo>
                  <a:pt x="6572991" y="3209971"/>
                  <a:pt x="6574243" y="3210339"/>
                  <a:pt x="6575420" y="3210339"/>
                </a:cubicBezTo>
                <a:cubicBezTo>
                  <a:pt x="6577040" y="3210266"/>
                  <a:pt x="6578660" y="3209530"/>
                  <a:pt x="6579764" y="3208205"/>
                </a:cubicBezTo>
                <a:close/>
                <a:moveTo>
                  <a:pt x="6612968" y="3165871"/>
                </a:moveTo>
                <a:lnTo>
                  <a:pt x="6647498" y="3110065"/>
                </a:lnTo>
                <a:cubicBezTo>
                  <a:pt x="6649117" y="3107414"/>
                  <a:pt x="6648307" y="3104028"/>
                  <a:pt x="6645657" y="3102408"/>
                </a:cubicBezTo>
                <a:cubicBezTo>
                  <a:pt x="6643080" y="3100788"/>
                  <a:pt x="6639620" y="3101598"/>
                  <a:pt x="6638000" y="3104249"/>
                </a:cubicBezTo>
                <a:lnTo>
                  <a:pt x="6603471" y="3160055"/>
                </a:lnTo>
                <a:cubicBezTo>
                  <a:pt x="6601851" y="3162632"/>
                  <a:pt x="6602661" y="3166092"/>
                  <a:pt x="6605311" y="3167712"/>
                </a:cubicBezTo>
                <a:cubicBezTo>
                  <a:pt x="6606195" y="3168301"/>
                  <a:pt x="6607226" y="3168522"/>
                  <a:pt x="6608256" y="3168522"/>
                </a:cubicBezTo>
                <a:cubicBezTo>
                  <a:pt x="6610097" y="3168522"/>
                  <a:pt x="6611864" y="3167564"/>
                  <a:pt x="6612968" y="3165871"/>
                </a:cubicBezTo>
                <a:close/>
                <a:moveTo>
                  <a:pt x="6647129" y="3110506"/>
                </a:moveTo>
                <a:lnTo>
                  <a:pt x="6695426" y="3047191"/>
                </a:lnTo>
                <a:cubicBezTo>
                  <a:pt x="6697267" y="3044761"/>
                  <a:pt x="6696825" y="3041227"/>
                  <a:pt x="6694396" y="3039386"/>
                </a:cubicBezTo>
                <a:cubicBezTo>
                  <a:pt x="6691966" y="3037546"/>
                  <a:pt x="6688432" y="3037988"/>
                  <a:pt x="6686592" y="3040417"/>
                </a:cubicBezTo>
                <a:lnTo>
                  <a:pt x="6638295" y="3103733"/>
                </a:lnTo>
                <a:cubicBezTo>
                  <a:pt x="6636454" y="3106163"/>
                  <a:pt x="6636896" y="3109697"/>
                  <a:pt x="6639325" y="3111537"/>
                </a:cubicBezTo>
                <a:cubicBezTo>
                  <a:pt x="6640356" y="3112347"/>
                  <a:pt x="6641534" y="3112715"/>
                  <a:pt x="6642786" y="3112642"/>
                </a:cubicBezTo>
                <a:cubicBezTo>
                  <a:pt x="6644405" y="3112715"/>
                  <a:pt x="6646099" y="3111905"/>
                  <a:pt x="6647129" y="3110506"/>
                </a:cubicBezTo>
                <a:close/>
                <a:moveTo>
                  <a:pt x="6695205" y="3047485"/>
                </a:moveTo>
                <a:lnTo>
                  <a:pt x="6752631" y="2982034"/>
                </a:lnTo>
                <a:cubicBezTo>
                  <a:pt x="6754693" y="2979752"/>
                  <a:pt x="6754472" y="2976218"/>
                  <a:pt x="6752116" y="2974156"/>
                </a:cubicBezTo>
                <a:cubicBezTo>
                  <a:pt x="6749834" y="2972095"/>
                  <a:pt x="6746300" y="2972316"/>
                  <a:pt x="6744238" y="2974672"/>
                </a:cubicBezTo>
                <a:lnTo>
                  <a:pt x="6686812" y="3040123"/>
                </a:lnTo>
                <a:cubicBezTo>
                  <a:pt x="6684751" y="3042405"/>
                  <a:pt x="6684972" y="3045939"/>
                  <a:pt x="6687328" y="3048000"/>
                </a:cubicBezTo>
                <a:cubicBezTo>
                  <a:pt x="6688358" y="3048958"/>
                  <a:pt x="6689757" y="3049399"/>
                  <a:pt x="6691009" y="3049399"/>
                </a:cubicBezTo>
                <a:cubicBezTo>
                  <a:pt x="6692629" y="3049399"/>
                  <a:pt x="6694175" y="3048737"/>
                  <a:pt x="6695205" y="3047485"/>
                </a:cubicBezTo>
                <a:close/>
                <a:moveTo>
                  <a:pt x="6752484" y="2982255"/>
                </a:moveTo>
                <a:lnTo>
                  <a:pt x="6814180" y="2920117"/>
                </a:lnTo>
                <a:cubicBezTo>
                  <a:pt x="6816316" y="2917908"/>
                  <a:pt x="6816316" y="2914374"/>
                  <a:pt x="6814180" y="2912239"/>
                </a:cubicBezTo>
                <a:cubicBezTo>
                  <a:pt x="6812045" y="2910104"/>
                  <a:pt x="6808512" y="2910104"/>
                  <a:pt x="6806303" y="2912239"/>
                </a:cubicBezTo>
                <a:lnTo>
                  <a:pt x="6744607" y="2974377"/>
                </a:lnTo>
                <a:cubicBezTo>
                  <a:pt x="6742471" y="2976586"/>
                  <a:pt x="6742471" y="2980120"/>
                  <a:pt x="6744607" y="2982255"/>
                </a:cubicBezTo>
                <a:cubicBezTo>
                  <a:pt x="6745711" y="2983359"/>
                  <a:pt x="6747110" y="2983875"/>
                  <a:pt x="6748582" y="2983875"/>
                </a:cubicBezTo>
                <a:cubicBezTo>
                  <a:pt x="6749981" y="2983948"/>
                  <a:pt x="6751380" y="2983359"/>
                  <a:pt x="6752484" y="2982255"/>
                </a:cubicBezTo>
                <a:close/>
                <a:moveTo>
                  <a:pt x="6813960" y="2920338"/>
                </a:moveTo>
                <a:lnTo>
                  <a:pt x="6874919" y="2863722"/>
                </a:lnTo>
                <a:cubicBezTo>
                  <a:pt x="6877202" y="2861660"/>
                  <a:pt x="6877275" y="2858126"/>
                  <a:pt x="6875214" y="2855844"/>
                </a:cubicBezTo>
                <a:cubicBezTo>
                  <a:pt x="6873079" y="2853562"/>
                  <a:pt x="6869545" y="2853488"/>
                  <a:pt x="6867336" y="2855549"/>
                </a:cubicBezTo>
                <a:lnTo>
                  <a:pt x="6806376" y="2912166"/>
                </a:lnTo>
                <a:cubicBezTo>
                  <a:pt x="6804094" y="2914227"/>
                  <a:pt x="6804020" y="2917761"/>
                  <a:pt x="6806082" y="2920043"/>
                </a:cubicBezTo>
                <a:cubicBezTo>
                  <a:pt x="6807186" y="2921221"/>
                  <a:pt x="6808732" y="2921810"/>
                  <a:pt x="6810205" y="2921810"/>
                </a:cubicBezTo>
                <a:cubicBezTo>
                  <a:pt x="6811604" y="2921810"/>
                  <a:pt x="6812929" y="2921295"/>
                  <a:pt x="6813960" y="2920338"/>
                </a:cubicBezTo>
                <a:close/>
                <a:moveTo>
                  <a:pt x="6874846" y="2863722"/>
                </a:moveTo>
                <a:lnTo>
                  <a:pt x="6929916" y="2814762"/>
                </a:lnTo>
                <a:cubicBezTo>
                  <a:pt x="6932198" y="2812701"/>
                  <a:pt x="6932419" y="2809167"/>
                  <a:pt x="6930358" y="2806884"/>
                </a:cubicBezTo>
                <a:cubicBezTo>
                  <a:pt x="6928296" y="2804602"/>
                  <a:pt x="6924762" y="2804381"/>
                  <a:pt x="6922480" y="2806443"/>
                </a:cubicBezTo>
                <a:lnTo>
                  <a:pt x="6867410" y="2855402"/>
                </a:lnTo>
                <a:cubicBezTo>
                  <a:pt x="6865128" y="2857464"/>
                  <a:pt x="6864907" y="2860998"/>
                  <a:pt x="6866968" y="2863280"/>
                </a:cubicBezTo>
                <a:cubicBezTo>
                  <a:pt x="6868072" y="2864531"/>
                  <a:pt x="6869619" y="2865120"/>
                  <a:pt x="6871165" y="2865120"/>
                </a:cubicBezTo>
                <a:cubicBezTo>
                  <a:pt x="6872490" y="2865120"/>
                  <a:pt x="6873815" y="2864679"/>
                  <a:pt x="6874846" y="2863722"/>
                </a:cubicBezTo>
                <a:close/>
                <a:moveTo>
                  <a:pt x="6930432" y="2814247"/>
                </a:moveTo>
                <a:lnTo>
                  <a:pt x="6968716" y="2770220"/>
                </a:lnTo>
                <a:cubicBezTo>
                  <a:pt x="6970703" y="2767864"/>
                  <a:pt x="6970483" y="2764404"/>
                  <a:pt x="6968200" y="2762342"/>
                </a:cubicBezTo>
                <a:cubicBezTo>
                  <a:pt x="6965918" y="2760355"/>
                  <a:pt x="6962384" y="2760575"/>
                  <a:pt x="6960323" y="2762858"/>
                </a:cubicBezTo>
                <a:lnTo>
                  <a:pt x="6922038" y="2806884"/>
                </a:lnTo>
                <a:cubicBezTo>
                  <a:pt x="6920050" y="2809240"/>
                  <a:pt x="6920272" y="2812701"/>
                  <a:pt x="6922554" y="2814762"/>
                </a:cubicBezTo>
                <a:cubicBezTo>
                  <a:pt x="6923585" y="2815719"/>
                  <a:pt x="6924910" y="2816161"/>
                  <a:pt x="6926235" y="2816161"/>
                </a:cubicBezTo>
                <a:cubicBezTo>
                  <a:pt x="6927781" y="2816161"/>
                  <a:pt x="6929327" y="2815498"/>
                  <a:pt x="6930432" y="2814247"/>
                </a:cubicBezTo>
                <a:close/>
                <a:moveTo>
                  <a:pt x="6969893" y="2767938"/>
                </a:moveTo>
                <a:lnTo>
                  <a:pt x="6980569" y="2726120"/>
                </a:lnTo>
                <a:cubicBezTo>
                  <a:pt x="6981305" y="2723175"/>
                  <a:pt x="6979538" y="2720083"/>
                  <a:pt x="6976520" y="2719346"/>
                </a:cubicBezTo>
                <a:cubicBezTo>
                  <a:pt x="6973575" y="2718537"/>
                  <a:pt x="6970483" y="2720377"/>
                  <a:pt x="6969746" y="2723396"/>
                </a:cubicBezTo>
                <a:lnTo>
                  <a:pt x="6959071" y="2765214"/>
                </a:lnTo>
                <a:cubicBezTo>
                  <a:pt x="6958335" y="2768159"/>
                  <a:pt x="6960101" y="2771251"/>
                  <a:pt x="6963120" y="2771987"/>
                </a:cubicBezTo>
                <a:cubicBezTo>
                  <a:pt x="6963562" y="2772134"/>
                  <a:pt x="6964077" y="2772134"/>
                  <a:pt x="6964519" y="2772134"/>
                </a:cubicBezTo>
                <a:cubicBezTo>
                  <a:pt x="6967022" y="2772134"/>
                  <a:pt x="6969231" y="2770441"/>
                  <a:pt x="6969893" y="2767938"/>
                </a:cubicBezTo>
                <a:close/>
                <a:moveTo>
                  <a:pt x="6975931" y="2730243"/>
                </a:moveTo>
                <a:cubicBezTo>
                  <a:pt x="6978949" y="2729801"/>
                  <a:pt x="6981158" y="2727003"/>
                  <a:pt x="6980716" y="2723985"/>
                </a:cubicBezTo>
                <a:lnTo>
                  <a:pt x="6974679" y="2679443"/>
                </a:lnTo>
                <a:cubicBezTo>
                  <a:pt x="6974237" y="2676350"/>
                  <a:pt x="6971366" y="2674216"/>
                  <a:pt x="6968421" y="2674657"/>
                </a:cubicBezTo>
                <a:cubicBezTo>
                  <a:pt x="6965403" y="2675099"/>
                  <a:pt x="6963194" y="2677897"/>
                  <a:pt x="6963636" y="2680915"/>
                </a:cubicBezTo>
                <a:lnTo>
                  <a:pt x="6969672" y="2725457"/>
                </a:lnTo>
                <a:cubicBezTo>
                  <a:pt x="6970041" y="2728255"/>
                  <a:pt x="6972470" y="2730316"/>
                  <a:pt x="6975194" y="2730316"/>
                </a:cubicBezTo>
                <a:cubicBezTo>
                  <a:pt x="6975415" y="2730316"/>
                  <a:pt x="6975710" y="2730316"/>
                  <a:pt x="6975931" y="2730243"/>
                </a:cubicBezTo>
                <a:close/>
                <a:moveTo>
                  <a:pt x="6970335" y="2685627"/>
                </a:moveTo>
                <a:cubicBezTo>
                  <a:pt x="6973354" y="2684964"/>
                  <a:pt x="6975194" y="2681946"/>
                  <a:pt x="6974532" y="2679001"/>
                </a:cubicBezTo>
                <a:lnTo>
                  <a:pt x="6962899" y="2626876"/>
                </a:lnTo>
                <a:cubicBezTo>
                  <a:pt x="6962237" y="2623857"/>
                  <a:pt x="6959292" y="2621943"/>
                  <a:pt x="6956273" y="2622679"/>
                </a:cubicBezTo>
                <a:cubicBezTo>
                  <a:pt x="6953255" y="2623342"/>
                  <a:pt x="6951414" y="2626360"/>
                  <a:pt x="6952077" y="2629305"/>
                </a:cubicBezTo>
                <a:lnTo>
                  <a:pt x="6963709" y="2681430"/>
                </a:lnTo>
                <a:cubicBezTo>
                  <a:pt x="6964298" y="2684007"/>
                  <a:pt x="6966580" y="2685774"/>
                  <a:pt x="6969157" y="2685774"/>
                </a:cubicBezTo>
                <a:cubicBezTo>
                  <a:pt x="6969599" y="2685774"/>
                  <a:pt x="6969967" y="2685774"/>
                  <a:pt x="6970335" y="2685627"/>
                </a:cubicBezTo>
                <a:close/>
                <a:moveTo>
                  <a:pt x="6958850" y="2633502"/>
                </a:moveTo>
                <a:cubicBezTo>
                  <a:pt x="6961868" y="2632766"/>
                  <a:pt x="6963636" y="2629747"/>
                  <a:pt x="6962899" y="2626728"/>
                </a:cubicBezTo>
                <a:lnTo>
                  <a:pt x="6946997" y="2562308"/>
                </a:lnTo>
                <a:cubicBezTo>
                  <a:pt x="6946260" y="2559363"/>
                  <a:pt x="6943242" y="2557449"/>
                  <a:pt x="6940223" y="2558259"/>
                </a:cubicBezTo>
                <a:cubicBezTo>
                  <a:pt x="6937205" y="2558995"/>
                  <a:pt x="6935438" y="2562014"/>
                  <a:pt x="6936174" y="2565032"/>
                </a:cubicBezTo>
                <a:lnTo>
                  <a:pt x="6952077" y="2629452"/>
                </a:lnTo>
                <a:cubicBezTo>
                  <a:pt x="6952739" y="2632029"/>
                  <a:pt x="6955021" y="2633723"/>
                  <a:pt x="6957525" y="2633723"/>
                </a:cubicBezTo>
                <a:cubicBezTo>
                  <a:pt x="6957967" y="2633649"/>
                  <a:pt x="6958408" y="2633575"/>
                  <a:pt x="6958850" y="2633502"/>
                </a:cubicBezTo>
                <a:close/>
                <a:moveTo>
                  <a:pt x="6942874" y="2569082"/>
                </a:moveTo>
                <a:cubicBezTo>
                  <a:pt x="6945892" y="2568419"/>
                  <a:pt x="6947733" y="2565400"/>
                  <a:pt x="6947070" y="2562382"/>
                </a:cubicBezTo>
                <a:lnTo>
                  <a:pt x="6928223" y="2481102"/>
                </a:lnTo>
                <a:cubicBezTo>
                  <a:pt x="6927560" y="2478157"/>
                  <a:pt x="6924689" y="2476243"/>
                  <a:pt x="6921523" y="2476905"/>
                </a:cubicBezTo>
                <a:cubicBezTo>
                  <a:pt x="6918505" y="2477568"/>
                  <a:pt x="6916664" y="2480586"/>
                  <a:pt x="6917326" y="2483605"/>
                </a:cubicBezTo>
                <a:lnTo>
                  <a:pt x="6936100" y="2564959"/>
                </a:lnTo>
                <a:cubicBezTo>
                  <a:pt x="6936689" y="2567535"/>
                  <a:pt x="6939045" y="2569302"/>
                  <a:pt x="6941549" y="2569302"/>
                </a:cubicBezTo>
                <a:cubicBezTo>
                  <a:pt x="6941990" y="2569229"/>
                  <a:pt x="6942432" y="2569155"/>
                  <a:pt x="6942874" y="2569082"/>
                </a:cubicBezTo>
                <a:close/>
                <a:moveTo>
                  <a:pt x="6924026" y="2487802"/>
                </a:moveTo>
                <a:cubicBezTo>
                  <a:pt x="6927045" y="2487139"/>
                  <a:pt x="6928959" y="2484194"/>
                  <a:pt x="6928296" y="2481175"/>
                </a:cubicBezTo>
                <a:lnTo>
                  <a:pt x="6908197" y="2389662"/>
                </a:lnTo>
                <a:cubicBezTo>
                  <a:pt x="6907534" y="2386643"/>
                  <a:pt x="6904442" y="2384876"/>
                  <a:pt x="6901571" y="2385392"/>
                </a:cubicBezTo>
                <a:cubicBezTo>
                  <a:pt x="6898553" y="2386054"/>
                  <a:pt x="6896638" y="2388999"/>
                  <a:pt x="6897301" y="2392018"/>
                </a:cubicBezTo>
                <a:lnTo>
                  <a:pt x="6917400" y="2483531"/>
                </a:lnTo>
                <a:cubicBezTo>
                  <a:pt x="6917989" y="2486182"/>
                  <a:pt x="6920272" y="2487949"/>
                  <a:pt x="6922848" y="2487949"/>
                </a:cubicBezTo>
                <a:cubicBezTo>
                  <a:pt x="6923216" y="2487875"/>
                  <a:pt x="6923658" y="2487875"/>
                  <a:pt x="6924026" y="2487802"/>
                </a:cubicBezTo>
                <a:close/>
                <a:moveTo>
                  <a:pt x="6903853" y="2396288"/>
                </a:moveTo>
                <a:cubicBezTo>
                  <a:pt x="6906872" y="2395625"/>
                  <a:pt x="6908786" y="2392680"/>
                  <a:pt x="6908197" y="2389662"/>
                </a:cubicBezTo>
                <a:lnTo>
                  <a:pt x="6888245" y="2294688"/>
                </a:lnTo>
                <a:cubicBezTo>
                  <a:pt x="6887583" y="2291669"/>
                  <a:pt x="6884711" y="2289755"/>
                  <a:pt x="6881619" y="2290418"/>
                </a:cubicBezTo>
                <a:cubicBezTo>
                  <a:pt x="6878601" y="2291080"/>
                  <a:pt x="6876687" y="2294025"/>
                  <a:pt x="6877275" y="2297044"/>
                </a:cubicBezTo>
                <a:lnTo>
                  <a:pt x="6897227" y="2392018"/>
                </a:lnTo>
                <a:cubicBezTo>
                  <a:pt x="6897743" y="2394668"/>
                  <a:pt x="6900099" y="2396435"/>
                  <a:pt x="6902749" y="2396435"/>
                </a:cubicBezTo>
                <a:cubicBezTo>
                  <a:pt x="6903117" y="2396435"/>
                  <a:pt x="6903485" y="2396361"/>
                  <a:pt x="6903853" y="2396288"/>
                </a:cubicBezTo>
                <a:close/>
                <a:moveTo>
                  <a:pt x="6883828" y="2301314"/>
                </a:moveTo>
                <a:cubicBezTo>
                  <a:pt x="6886846" y="2300725"/>
                  <a:pt x="6888834" y="2297780"/>
                  <a:pt x="6888245" y="2294762"/>
                </a:cubicBezTo>
                <a:lnTo>
                  <a:pt x="6869913" y="2202880"/>
                </a:lnTo>
                <a:cubicBezTo>
                  <a:pt x="6869324" y="2199861"/>
                  <a:pt x="6866306" y="2197873"/>
                  <a:pt x="6863360" y="2198462"/>
                </a:cubicBezTo>
                <a:cubicBezTo>
                  <a:pt x="6860342" y="2199051"/>
                  <a:pt x="6858354" y="2201996"/>
                  <a:pt x="6858943" y="2205015"/>
                </a:cubicBezTo>
                <a:lnTo>
                  <a:pt x="6877275" y="2296897"/>
                </a:lnTo>
                <a:cubicBezTo>
                  <a:pt x="6877791" y="2299547"/>
                  <a:pt x="6880147" y="2301388"/>
                  <a:pt x="6882797" y="2301388"/>
                </a:cubicBezTo>
                <a:cubicBezTo>
                  <a:pt x="6883092" y="2301388"/>
                  <a:pt x="6883460" y="2301388"/>
                  <a:pt x="6883828" y="2301314"/>
                </a:cubicBezTo>
                <a:close/>
                <a:moveTo>
                  <a:pt x="6865422" y="2209432"/>
                </a:moveTo>
                <a:cubicBezTo>
                  <a:pt x="6868440" y="2208843"/>
                  <a:pt x="6870428" y="2205972"/>
                  <a:pt x="6869913" y="2202953"/>
                </a:cubicBezTo>
                <a:lnTo>
                  <a:pt x="6854747" y="2120643"/>
                </a:lnTo>
                <a:cubicBezTo>
                  <a:pt x="6854158" y="2117624"/>
                  <a:pt x="6851213" y="2115636"/>
                  <a:pt x="6848268" y="2116152"/>
                </a:cubicBezTo>
                <a:cubicBezTo>
                  <a:pt x="6845249" y="2116741"/>
                  <a:pt x="6843261" y="2119612"/>
                  <a:pt x="6843777" y="2122630"/>
                </a:cubicBezTo>
                <a:lnTo>
                  <a:pt x="6858943" y="2204941"/>
                </a:lnTo>
                <a:cubicBezTo>
                  <a:pt x="6859459" y="2207665"/>
                  <a:pt x="6861815" y="2209506"/>
                  <a:pt x="6864465" y="2209506"/>
                </a:cubicBezTo>
                <a:cubicBezTo>
                  <a:pt x="6864833" y="2209506"/>
                  <a:pt x="6865128" y="2209506"/>
                  <a:pt x="6865422" y="2209432"/>
                </a:cubicBezTo>
                <a:close/>
                <a:moveTo>
                  <a:pt x="6850329" y="2127122"/>
                </a:moveTo>
                <a:cubicBezTo>
                  <a:pt x="6853348" y="2126532"/>
                  <a:pt x="6855336" y="2123588"/>
                  <a:pt x="6854747" y="2120569"/>
                </a:cubicBezTo>
                <a:lnTo>
                  <a:pt x="6841347" y="2051584"/>
                </a:lnTo>
                <a:cubicBezTo>
                  <a:pt x="6840759" y="2048565"/>
                  <a:pt x="6837813" y="2046578"/>
                  <a:pt x="6834795" y="2047167"/>
                </a:cubicBezTo>
                <a:cubicBezTo>
                  <a:pt x="6831776" y="2047756"/>
                  <a:pt x="6829788" y="2050701"/>
                  <a:pt x="6830377" y="2053719"/>
                </a:cubicBezTo>
                <a:lnTo>
                  <a:pt x="6843777" y="2122704"/>
                </a:lnTo>
                <a:cubicBezTo>
                  <a:pt x="6844292" y="2125354"/>
                  <a:pt x="6846648" y="2127269"/>
                  <a:pt x="6849299" y="2127195"/>
                </a:cubicBezTo>
                <a:cubicBezTo>
                  <a:pt x="6849593" y="2127269"/>
                  <a:pt x="6849961" y="2127195"/>
                  <a:pt x="6850329" y="2127122"/>
                </a:cubicBezTo>
                <a:close/>
                <a:moveTo>
                  <a:pt x="6837224" y="2058136"/>
                </a:moveTo>
                <a:cubicBezTo>
                  <a:pt x="6840243" y="2057400"/>
                  <a:pt x="6842010" y="2054382"/>
                  <a:pt x="6841274" y="2051363"/>
                </a:cubicBezTo>
                <a:lnTo>
                  <a:pt x="6828389" y="1999164"/>
                </a:lnTo>
                <a:cubicBezTo>
                  <a:pt x="6827653" y="1996146"/>
                  <a:pt x="6824635" y="1994305"/>
                  <a:pt x="6821616" y="1995115"/>
                </a:cubicBezTo>
                <a:cubicBezTo>
                  <a:pt x="6818598" y="1995851"/>
                  <a:pt x="6816831" y="1998870"/>
                  <a:pt x="6817567" y="2001888"/>
                </a:cubicBezTo>
                <a:lnTo>
                  <a:pt x="6830451" y="2054087"/>
                </a:lnTo>
                <a:cubicBezTo>
                  <a:pt x="6831114" y="2056664"/>
                  <a:pt x="6833396" y="2058357"/>
                  <a:pt x="6835899" y="2058357"/>
                </a:cubicBezTo>
                <a:cubicBezTo>
                  <a:pt x="6836341" y="2058284"/>
                  <a:pt x="6836783" y="2058210"/>
                  <a:pt x="6837224" y="2058136"/>
                </a:cubicBezTo>
                <a:close/>
                <a:moveTo>
                  <a:pt x="6826107" y="2005128"/>
                </a:moveTo>
                <a:cubicBezTo>
                  <a:pt x="6828684" y="2003434"/>
                  <a:pt x="6829347" y="1999974"/>
                  <a:pt x="6827653" y="1997397"/>
                </a:cubicBezTo>
                <a:lnTo>
                  <a:pt x="6804462" y="1962868"/>
                </a:lnTo>
                <a:cubicBezTo>
                  <a:pt x="6802769" y="1960291"/>
                  <a:pt x="6799309" y="1959629"/>
                  <a:pt x="6796732" y="1961322"/>
                </a:cubicBezTo>
                <a:cubicBezTo>
                  <a:pt x="6794155" y="1963015"/>
                  <a:pt x="6793492" y="1966476"/>
                  <a:pt x="6795186" y="1969052"/>
                </a:cubicBezTo>
                <a:lnTo>
                  <a:pt x="6818377" y="2003582"/>
                </a:lnTo>
                <a:cubicBezTo>
                  <a:pt x="6819481" y="2005201"/>
                  <a:pt x="6821248" y="2006085"/>
                  <a:pt x="6823015" y="2006085"/>
                </a:cubicBezTo>
                <a:cubicBezTo>
                  <a:pt x="6824120" y="2006085"/>
                  <a:pt x="6825150" y="2005790"/>
                  <a:pt x="6826107" y="2005128"/>
                </a:cubicBezTo>
                <a:close/>
                <a:moveTo>
                  <a:pt x="6805051" y="1967875"/>
                </a:moveTo>
                <a:cubicBezTo>
                  <a:pt x="6806156" y="1965003"/>
                  <a:pt x="6804609" y="1961764"/>
                  <a:pt x="6801738" y="1960733"/>
                </a:cubicBezTo>
                <a:lnTo>
                  <a:pt x="6757564" y="1944462"/>
                </a:lnTo>
                <a:cubicBezTo>
                  <a:pt x="6754693" y="1943358"/>
                  <a:pt x="6751454" y="1944830"/>
                  <a:pt x="6750423" y="1947775"/>
                </a:cubicBezTo>
                <a:cubicBezTo>
                  <a:pt x="6749318" y="1950647"/>
                  <a:pt x="6750864" y="1953886"/>
                  <a:pt x="6753736" y="1954917"/>
                </a:cubicBezTo>
                <a:lnTo>
                  <a:pt x="6797910" y="1971187"/>
                </a:lnTo>
                <a:cubicBezTo>
                  <a:pt x="6798572" y="1971408"/>
                  <a:pt x="6799235" y="1971556"/>
                  <a:pt x="6799897" y="1971556"/>
                </a:cubicBezTo>
                <a:cubicBezTo>
                  <a:pt x="6802106" y="1971556"/>
                  <a:pt x="6804241" y="1970157"/>
                  <a:pt x="6805051" y="1967875"/>
                </a:cubicBezTo>
                <a:close/>
                <a:moveTo>
                  <a:pt x="6761245" y="1949690"/>
                </a:moveTo>
                <a:cubicBezTo>
                  <a:pt x="6761245" y="1946597"/>
                  <a:pt x="6758742" y="1944094"/>
                  <a:pt x="6755650" y="1944094"/>
                </a:cubicBezTo>
                <a:lnTo>
                  <a:pt x="6697488" y="1943947"/>
                </a:lnTo>
                <a:cubicBezTo>
                  <a:pt x="6694396" y="1944168"/>
                  <a:pt x="6691892" y="1946450"/>
                  <a:pt x="6691892" y="1949542"/>
                </a:cubicBezTo>
                <a:cubicBezTo>
                  <a:pt x="6691892" y="1952634"/>
                  <a:pt x="6694396" y="1955138"/>
                  <a:pt x="6697488" y="1955138"/>
                </a:cubicBezTo>
                <a:lnTo>
                  <a:pt x="6755650" y="1955285"/>
                </a:lnTo>
                <a:cubicBezTo>
                  <a:pt x="6755650" y="1955285"/>
                  <a:pt x="6755650" y="1955285"/>
                  <a:pt x="6755723" y="1955285"/>
                </a:cubicBezTo>
                <a:cubicBezTo>
                  <a:pt x="6758742" y="1955211"/>
                  <a:pt x="6761172" y="1952782"/>
                  <a:pt x="6761245" y="1949690"/>
                </a:cubicBezTo>
                <a:close/>
                <a:moveTo>
                  <a:pt x="6633362" y="1968758"/>
                </a:moveTo>
                <a:lnTo>
                  <a:pt x="6698592" y="1954990"/>
                </a:lnTo>
                <a:cubicBezTo>
                  <a:pt x="6701611" y="1954328"/>
                  <a:pt x="6703525" y="1951383"/>
                  <a:pt x="6702862" y="1948364"/>
                </a:cubicBezTo>
                <a:cubicBezTo>
                  <a:pt x="6702200" y="1945346"/>
                  <a:pt x="6699181" y="1943432"/>
                  <a:pt x="6696236" y="1944020"/>
                </a:cubicBezTo>
                <a:lnTo>
                  <a:pt x="6631006" y="1957788"/>
                </a:lnTo>
                <a:cubicBezTo>
                  <a:pt x="6627987" y="1958451"/>
                  <a:pt x="6626073" y="1961396"/>
                  <a:pt x="6626662" y="1964414"/>
                </a:cubicBezTo>
                <a:cubicBezTo>
                  <a:pt x="6627251" y="1967065"/>
                  <a:pt x="6629534" y="1968832"/>
                  <a:pt x="6632184" y="1968832"/>
                </a:cubicBezTo>
                <a:cubicBezTo>
                  <a:pt x="6632626" y="1968832"/>
                  <a:pt x="6632994" y="1968832"/>
                  <a:pt x="6633362" y="1968758"/>
                </a:cubicBezTo>
                <a:close/>
                <a:moveTo>
                  <a:pt x="6594563" y="1992833"/>
                </a:moveTo>
                <a:lnTo>
                  <a:pt x="6635202" y="1968022"/>
                </a:lnTo>
                <a:cubicBezTo>
                  <a:pt x="6637853" y="1966402"/>
                  <a:pt x="6638663" y="1963015"/>
                  <a:pt x="6637043" y="1960365"/>
                </a:cubicBezTo>
                <a:cubicBezTo>
                  <a:pt x="6635423" y="1957714"/>
                  <a:pt x="6632037" y="1956978"/>
                  <a:pt x="6629386" y="1958524"/>
                </a:cubicBezTo>
                <a:lnTo>
                  <a:pt x="6588746" y="1983335"/>
                </a:lnTo>
                <a:cubicBezTo>
                  <a:pt x="6586096" y="1984955"/>
                  <a:pt x="6585286" y="1988342"/>
                  <a:pt x="6586905" y="1990992"/>
                </a:cubicBezTo>
                <a:cubicBezTo>
                  <a:pt x="6587936" y="1992759"/>
                  <a:pt x="6589851" y="1993643"/>
                  <a:pt x="6591691" y="1993643"/>
                </a:cubicBezTo>
                <a:cubicBezTo>
                  <a:pt x="6592648" y="1993643"/>
                  <a:pt x="6593605" y="1993348"/>
                  <a:pt x="6594563" y="1992833"/>
                </a:cubicBezTo>
                <a:close/>
                <a:moveTo>
                  <a:pt x="6558929" y="2014552"/>
                </a:moveTo>
                <a:lnTo>
                  <a:pt x="6594489" y="1992833"/>
                </a:lnTo>
                <a:cubicBezTo>
                  <a:pt x="6597139" y="1991213"/>
                  <a:pt x="6597949" y="1987753"/>
                  <a:pt x="6596329" y="1985176"/>
                </a:cubicBezTo>
                <a:cubicBezTo>
                  <a:pt x="6594710" y="1982525"/>
                  <a:pt x="6591323" y="1981716"/>
                  <a:pt x="6588672" y="1983335"/>
                </a:cubicBezTo>
                <a:lnTo>
                  <a:pt x="6553113" y="2005054"/>
                </a:lnTo>
                <a:cubicBezTo>
                  <a:pt x="6550462" y="2006674"/>
                  <a:pt x="6549652" y="2010134"/>
                  <a:pt x="6551272" y="2012711"/>
                </a:cubicBezTo>
                <a:cubicBezTo>
                  <a:pt x="6552303" y="2014478"/>
                  <a:pt x="6554217" y="2015361"/>
                  <a:pt x="6556057" y="2015361"/>
                </a:cubicBezTo>
                <a:cubicBezTo>
                  <a:pt x="6557088" y="2015361"/>
                  <a:pt x="6558045" y="2015140"/>
                  <a:pt x="6558929" y="2014552"/>
                </a:cubicBezTo>
                <a:close/>
                <a:moveTo>
                  <a:pt x="6482287" y="2045105"/>
                </a:moveTo>
                <a:lnTo>
                  <a:pt x="6558119" y="2014993"/>
                </a:lnTo>
                <a:cubicBezTo>
                  <a:pt x="6560990" y="2013889"/>
                  <a:pt x="6562389" y="2010650"/>
                  <a:pt x="6561211" y="2007778"/>
                </a:cubicBezTo>
                <a:cubicBezTo>
                  <a:pt x="6560033" y="2004907"/>
                  <a:pt x="6556794" y="2003508"/>
                  <a:pt x="6553996" y="2004686"/>
                </a:cubicBezTo>
                <a:lnTo>
                  <a:pt x="6478164" y="2034798"/>
                </a:lnTo>
                <a:cubicBezTo>
                  <a:pt x="6475293" y="2035902"/>
                  <a:pt x="6473894" y="2039142"/>
                  <a:pt x="6475072" y="2042013"/>
                </a:cubicBezTo>
                <a:cubicBezTo>
                  <a:pt x="6475955" y="2044222"/>
                  <a:pt x="6478091" y="2045547"/>
                  <a:pt x="6480299" y="2045547"/>
                </a:cubicBezTo>
                <a:cubicBezTo>
                  <a:pt x="6480962" y="2045547"/>
                  <a:pt x="6481624" y="2045400"/>
                  <a:pt x="6482287" y="2045105"/>
                </a:cubicBezTo>
                <a:close/>
                <a:moveTo>
                  <a:pt x="6467563" y="2056370"/>
                </a:moveTo>
                <a:lnTo>
                  <a:pt x="6483539" y="2044443"/>
                </a:lnTo>
                <a:cubicBezTo>
                  <a:pt x="6486042" y="2042602"/>
                  <a:pt x="6486484" y="2039142"/>
                  <a:pt x="6484716" y="2036639"/>
                </a:cubicBezTo>
                <a:cubicBezTo>
                  <a:pt x="6482876" y="2034135"/>
                  <a:pt x="6479342" y="2033694"/>
                  <a:pt x="6476912" y="2035534"/>
                </a:cubicBezTo>
                <a:lnTo>
                  <a:pt x="6460936" y="2047461"/>
                </a:lnTo>
                <a:cubicBezTo>
                  <a:pt x="6458433" y="2049302"/>
                  <a:pt x="6457991" y="2052762"/>
                  <a:pt x="6459759" y="2055265"/>
                </a:cubicBezTo>
                <a:cubicBezTo>
                  <a:pt x="6460863" y="2056738"/>
                  <a:pt x="6462556" y="2057547"/>
                  <a:pt x="6464249" y="2057474"/>
                </a:cubicBezTo>
                <a:cubicBezTo>
                  <a:pt x="6465427" y="2057474"/>
                  <a:pt x="6466532" y="2057106"/>
                  <a:pt x="6467563" y="2056370"/>
                </a:cubicBezTo>
                <a:close/>
                <a:moveTo>
                  <a:pt x="6423241" y="2074334"/>
                </a:moveTo>
                <a:lnTo>
                  <a:pt x="6466311" y="2057032"/>
                </a:lnTo>
                <a:cubicBezTo>
                  <a:pt x="6469182" y="2055854"/>
                  <a:pt x="6470581" y="2052615"/>
                  <a:pt x="6469403" y="2049817"/>
                </a:cubicBezTo>
                <a:cubicBezTo>
                  <a:pt x="6468225" y="2046946"/>
                  <a:pt x="6464986" y="2045547"/>
                  <a:pt x="6462188" y="2046725"/>
                </a:cubicBezTo>
                <a:lnTo>
                  <a:pt x="6419118" y="2064026"/>
                </a:lnTo>
                <a:cubicBezTo>
                  <a:pt x="6416247" y="2065204"/>
                  <a:pt x="6414848" y="2068444"/>
                  <a:pt x="6416026" y="2071241"/>
                </a:cubicBezTo>
                <a:cubicBezTo>
                  <a:pt x="6416910" y="2073450"/>
                  <a:pt x="6419045" y="2074775"/>
                  <a:pt x="6421253" y="2074775"/>
                </a:cubicBezTo>
                <a:cubicBezTo>
                  <a:pt x="6421916" y="2074775"/>
                  <a:pt x="6422578" y="2074628"/>
                  <a:pt x="6423241" y="2074334"/>
                </a:cubicBezTo>
                <a:close/>
                <a:moveTo>
                  <a:pt x="6426701" y="2069695"/>
                </a:moveTo>
                <a:cubicBezTo>
                  <a:pt x="6426996" y="2066603"/>
                  <a:pt x="6424788" y="2063879"/>
                  <a:pt x="6421695" y="2063585"/>
                </a:cubicBezTo>
                <a:lnTo>
                  <a:pt x="6314353" y="2052762"/>
                </a:lnTo>
                <a:cubicBezTo>
                  <a:pt x="6311334" y="2052467"/>
                  <a:pt x="6308536" y="2054676"/>
                  <a:pt x="6308242" y="2057768"/>
                </a:cubicBezTo>
                <a:cubicBezTo>
                  <a:pt x="6307948" y="2060861"/>
                  <a:pt x="6310156" y="2063585"/>
                  <a:pt x="6313248" y="2063879"/>
                </a:cubicBezTo>
                <a:lnTo>
                  <a:pt x="6420591" y="2074702"/>
                </a:lnTo>
                <a:cubicBezTo>
                  <a:pt x="6420812" y="2074702"/>
                  <a:pt x="6420959" y="2074702"/>
                  <a:pt x="6421180" y="2074702"/>
                </a:cubicBezTo>
                <a:cubicBezTo>
                  <a:pt x="6424051" y="2074702"/>
                  <a:pt x="6426407" y="2072567"/>
                  <a:pt x="6426701" y="2069695"/>
                </a:cubicBezTo>
                <a:close/>
                <a:moveTo>
                  <a:pt x="6317371" y="2062701"/>
                </a:moveTo>
                <a:cubicBezTo>
                  <a:pt x="6319727" y="2060713"/>
                  <a:pt x="6320095" y="2057253"/>
                  <a:pt x="6318107" y="2054823"/>
                </a:cubicBezTo>
                <a:lnTo>
                  <a:pt x="6223649" y="1940560"/>
                </a:lnTo>
                <a:cubicBezTo>
                  <a:pt x="6221661" y="1938204"/>
                  <a:pt x="6218201" y="1937910"/>
                  <a:pt x="6215771" y="1939824"/>
                </a:cubicBezTo>
                <a:cubicBezTo>
                  <a:pt x="6213415" y="1941812"/>
                  <a:pt x="6213047" y="1945272"/>
                  <a:pt x="6215035" y="1947702"/>
                </a:cubicBezTo>
                <a:lnTo>
                  <a:pt x="6309493" y="2061965"/>
                </a:lnTo>
                <a:cubicBezTo>
                  <a:pt x="6310598" y="2063290"/>
                  <a:pt x="6312217" y="2064026"/>
                  <a:pt x="6313837" y="2064026"/>
                </a:cubicBezTo>
                <a:cubicBezTo>
                  <a:pt x="6315089" y="2063953"/>
                  <a:pt x="6316340" y="2063511"/>
                  <a:pt x="6317371" y="2062701"/>
                </a:cubicBezTo>
                <a:close/>
                <a:moveTo>
                  <a:pt x="6223428" y="1947922"/>
                </a:moveTo>
                <a:cubicBezTo>
                  <a:pt x="6225563" y="1945640"/>
                  <a:pt x="6225416" y="1942180"/>
                  <a:pt x="6223134" y="1940045"/>
                </a:cubicBezTo>
                <a:lnTo>
                  <a:pt x="6121018" y="1844556"/>
                </a:lnTo>
                <a:cubicBezTo>
                  <a:pt x="6118810" y="1842494"/>
                  <a:pt x="6115275" y="1842568"/>
                  <a:pt x="6113140" y="1844850"/>
                </a:cubicBezTo>
                <a:cubicBezTo>
                  <a:pt x="6111006" y="1847132"/>
                  <a:pt x="6111152" y="1850593"/>
                  <a:pt x="6113435" y="1852728"/>
                </a:cubicBezTo>
                <a:lnTo>
                  <a:pt x="6215550" y="1948217"/>
                </a:lnTo>
                <a:cubicBezTo>
                  <a:pt x="6216655" y="1949248"/>
                  <a:pt x="6217980" y="1949763"/>
                  <a:pt x="6219379" y="1949690"/>
                </a:cubicBezTo>
                <a:cubicBezTo>
                  <a:pt x="6220851" y="1949690"/>
                  <a:pt x="6222324" y="1949100"/>
                  <a:pt x="6223428" y="1947922"/>
                </a:cubicBezTo>
                <a:close/>
                <a:moveTo>
                  <a:pt x="6121607" y="1852139"/>
                </a:moveTo>
                <a:cubicBezTo>
                  <a:pt x="6123595" y="1849783"/>
                  <a:pt x="6123227" y="1846249"/>
                  <a:pt x="6120871" y="1844261"/>
                </a:cubicBezTo>
                <a:lnTo>
                  <a:pt x="6015222" y="1757533"/>
                </a:lnTo>
                <a:cubicBezTo>
                  <a:pt x="6012866" y="1755545"/>
                  <a:pt x="6009331" y="1755913"/>
                  <a:pt x="6007344" y="1758269"/>
                </a:cubicBezTo>
                <a:cubicBezTo>
                  <a:pt x="6005356" y="1760625"/>
                  <a:pt x="6005724" y="1764159"/>
                  <a:pt x="6008080" y="1766147"/>
                </a:cubicBezTo>
                <a:lnTo>
                  <a:pt x="6113730" y="1852875"/>
                </a:lnTo>
                <a:cubicBezTo>
                  <a:pt x="6114760" y="1853758"/>
                  <a:pt x="6116012" y="1854127"/>
                  <a:pt x="6117337" y="1854127"/>
                </a:cubicBezTo>
                <a:cubicBezTo>
                  <a:pt x="6118883" y="1854127"/>
                  <a:pt x="6120503" y="1853464"/>
                  <a:pt x="6121607" y="1852139"/>
                </a:cubicBezTo>
                <a:close/>
                <a:moveTo>
                  <a:pt x="6015958" y="1765411"/>
                </a:moveTo>
                <a:cubicBezTo>
                  <a:pt x="6017946" y="1763055"/>
                  <a:pt x="6017578" y="1759521"/>
                  <a:pt x="6015222" y="1757533"/>
                </a:cubicBezTo>
                <a:lnTo>
                  <a:pt x="5909867" y="1669921"/>
                </a:lnTo>
                <a:cubicBezTo>
                  <a:pt x="5907511" y="1668007"/>
                  <a:pt x="5903977" y="1668302"/>
                  <a:pt x="5901989" y="1670658"/>
                </a:cubicBezTo>
                <a:cubicBezTo>
                  <a:pt x="5900001" y="1673014"/>
                  <a:pt x="5900369" y="1676547"/>
                  <a:pt x="5902725" y="1678535"/>
                </a:cubicBezTo>
                <a:lnTo>
                  <a:pt x="6008080" y="1766147"/>
                </a:lnTo>
                <a:cubicBezTo>
                  <a:pt x="6009111" y="1767030"/>
                  <a:pt x="6010436" y="1767472"/>
                  <a:pt x="6011687" y="1767472"/>
                </a:cubicBezTo>
                <a:cubicBezTo>
                  <a:pt x="6013234" y="1767398"/>
                  <a:pt x="6014853" y="1766662"/>
                  <a:pt x="6015958" y="1765411"/>
                </a:cubicBezTo>
                <a:close/>
                <a:moveTo>
                  <a:pt x="5910309" y="1678020"/>
                </a:moveTo>
                <a:cubicBezTo>
                  <a:pt x="5912444" y="1675811"/>
                  <a:pt x="5912370" y="1672277"/>
                  <a:pt x="5910161" y="1670142"/>
                </a:cubicBezTo>
                <a:lnTo>
                  <a:pt x="5808561" y="1572444"/>
                </a:lnTo>
                <a:cubicBezTo>
                  <a:pt x="5806353" y="1570309"/>
                  <a:pt x="5802819" y="1570383"/>
                  <a:pt x="5800684" y="1572592"/>
                </a:cubicBezTo>
                <a:cubicBezTo>
                  <a:pt x="5798549" y="1574800"/>
                  <a:pt x="5798622" y="1578334"/>
                  <a:pt x="5800831" y="1580469"/>
                </a:cubicBezTo>
                <a:lnTo>
                  <a:pt x="5902431" y="1678167"/>
                </a:lnTo>
                <a:cubicBezTo>
                  <a:pt x="5903535" y="1679198"/>
                  <a:pt x="5904934" y="1679713"/>
                  <a:pt x="5906333" y="1679713"/>
                </a:cubicBezTo>
                <a:cubicBezTo>
                  <a:pt x="5907805" y="1679713"/>
                  <a:pt x="5909204" y="1679198"/>
                  <a:pt x="5910309" y="1678020"/>
                </a:cubicBezTo>
                <a:close/>
                <a:moveTo>
                  <a:pt x="5810255" y="1577303"/>
                </a:moveTo>
                <a:cubicBezTo>
                  <a:pt x="5810696" y="1574285"/>
                  <a:pt x="5808635" y="1571414"/>
                  <a:pt x="5805543" y="1570972"/>
                </a:cubicBezTo>
                <a:lnTo>
                  <a:pt x="5634737" y="1545498"/>
                </a:lnTo>
                <a:cubicBezTo>
                  <a:pt x="5631718" y="1545056"/>
                  <a:pt x="5628847" y="1547118"/>
                  <a:pt x="5628405" y="1550210"/>
                </a:cubicBezTo>
                <a:cubicBezTo>
                  <a:pt x="5627963" y="1553229"/>
                  <a:pt x="5630025" y="1556100"/>
                  <a:pt x="5633117" y="1556542"/>
                </a:cubicBezTo>
                <a:lnTo>
                  <a:pt x="5803923" y="1582015"/>
                </a:lnTo>
                <a:cubicBezTo>
                  <a:pt x="5804217" y="1582089"/>
                  <a:pt x="5804512" y="1582089"/>
                  <a:pt x="5804807" y="1582089"/>
                </a:cubicBezTo>
                <a:cubicBezTo>
                  <a:pt x="5807457" y="1582089"/>
                  <a:pt x="5809813" y="1580101"/>
                  <a:pt x="5810255" y="1577303"/>
                </a:cubicBezTo>
                <a:close/>
                <a:moveTo>
                  <a:pt x="5637314" y="1555437"/>
                </a:moveTo>
                <a:cubicBezTo>
                  <a:pt x="5639743" y="1553597"/>
                  <a:pt x="5640259" y="1550063"/>
                  <a:pt x="5638345" y="1547633"/>
                </a:cubicBezTo>
                <a:lnTo>
                  <a:pt x="5543665" y="1423873"/>
                </a:lnTo>
                <a:cubicBezTo>
                  <a:pt x="5541751" y="1421443"/>
                  <a:pt x="5538290" y="1421001"/>
                  <a:pt x="5535861" y="1422842"/>
                </a:cubicBezTo>
                <a:cubicBezTo>
                  <a:pt x="5533432" y="1424682"/>
                  <a:pt x="5532916" y="1428216"/>
                  <a:pt x="5534830" y="1430646"/>
                </a:cubicBezTo>
                <a:lnTo>
                  <a:pt x="5629510" y="1554407"/>
                </a:lnTo>
                <a:cubicBezTo>
                  <a:pt x="5630614" y="1555879"/>
                  <a:pt x="5632307" y="1556615"/>
                  <a:pt x="5634001" y="1556615"/>
                </a:cubicBezTo>
                <a:cubicBezTo>
                  <a:pt x="5635105" y="1556542"/>
                  <a:pt x="5636283" y="1556173"/>
                  <a:pt x="5637314" y="1555437"/>
                </a:cubicBezTo>
                <a:close/>
                <a:moveTo>
                  <a:pt x="5542119" y="1432045"/>
                </a:moveTo>
                <a:cubicBezTo>
                  <a:pt x="5544769" y="1430425"/>
                  <a:pt x="5545579" y="1427038"/>
                  <a:pt x="5543960" y="1424388"/>
                </a:cubicBezTo>
                <a:lnTo>
                  <a:pt x="5461354" y="1288406"/>
                </a:lnTo>
                <a:cubicBezTo>
                  <a:pt x="5459735" y="1285756"/>
                  <a:pt x="5456348" y="1284946"/>
                  <a:pt x="5453698" y="1286565"/>
                </a:cubicBezTo>
                <a:cubicBezTo>
                  <a:pt x="5451047" y="1288185"/>
                  <a:pt x="5450237" y="1291572"/>
                  <a:pt x="5451857" y="1294222"/>
                </a:cubicBezTo>
                <a:lnTo>
                  <a:pt x="5534462" y="1430204"/>
                </a:lnTo>
                <a:cubicBezTo>
                  <a:pt x="5535493" y="1431971"/>
                  <a:pt x="5537333" y="1432928"/>
                  <a:pt x="5539248" y="1432855"/>
                </a:cubicBezTo>
                <a:cubicBezTo>
                  <a:pt x="5540205" y="1432855"/>
                  <a:pt x="5541236" y="1432560"/>
                  <a:pt x="5542119" y="1432045"/>
                </a:cubicBezTo>
                <a:close/>
                <a:moveTo>
                  <a:pt x="5458925" y="1296357"/>
                </a:moveTo>
                <a:cubicBezTo>
                  <a:pt x="5461723" y="1295032"/>
                  <a:pt x="5462974" y="1291719"/>
                  <a:pt x="5461649" y="1288921"/>
                </a:cubicBezTo>
                <a:lnTo>
                  <a:pt x="5396713" y="1147933"/>
                </a:lnTo>
                <a:cubicBezTo>
                  <a:pt x="5395388" y="1145135"/>
                  <a:pt x="5392149" y="1143957"/>
                  <a:pt x="5389277" y="1145209"/>
                </a:cubicBezTo>
                <a:cubicBezTo>
                  <a:pt x="5386479" y="1146534"/>
                  <a:pt x="5385228" y="1149847"/>
                  <a:pt x="5386553" y="1152645"/>
                </a:cubicBezTo>
                <a:lnTo>
                  <a:pt x="5451489" y="1293633"/>
                </a:lnTo>
                <a:cubicBezTo>
                  <a:pt x="5452446" y="1295695"/>
                  <a:pt x="5454507" y="1296873"/>
                  <a:pt x="5456569" y="1296873"/>
                </a:cubicBezTo>
                <a:cubicBezTo>
                  <a:pt x="5457379" y="1296873"/>
                  <a:pt x="5458188" y="1296725"/>
                  <a:pt x="5458925" y="1296357"/>
                </a:cubicBezTo>
                <a:close/>
                <a:moveTo>
                  <a:pt x="5396934" y="1152129"/>
                </a:moveTo>
                <a:cubicBezTo>
                  <a:pt x="5397891" y="1149184"/>
                  <a:pt x="5396345" y="1146092"/>
                  <a:pt x="5393400" y="1145062"/>
                </a:cubicBezTo>
                <a:lnTo>
                  <a:pt x="5213539" y="1085280"/>
                </a:lnTo>
                <a:cubicBezTo>
                  <a:pt x="5210594" y="1084322"/>
                  <a:pt x="5207502" y="1085869"/>
                  <a:pt x="5206471" y="1088813"/>
                </a:cubicBezTo>
                <a:cubicBezTo>
                  <a:pt x="5205514" y="1091758"/>
                  <a:pt x="5207060" y="1094851"/>
                  <a:pt x="5210005" y="1095881"/>
                </a:cubicBezTo>
                <a:lnTo>
                  <a:pt x="5389866" y="1155663"/>
                </a:lnTo>
                <a:cubicBezTo>
                  <a:pt x="5390455" y="1155884"/>
                  <a:pt x="5391044" y="1155958"/>
                  <a:pt x="5391633" y="1155958"/>
                </a:cubicBezTo>
                <a:cubicBezTo>
                  <a:pt x="5393989" y="1155884"/>
                  <a:pt x="5396198" y="1154412"/>
                  <a:pt x="5396934" y="1152129"/>
                </a:cubicBezTo>
                <a:close/>
                <a:moveTo>
                  <a:pt x="5213318" y="1095881"/>
                </a:moveTo>
                <a:cubicBezTo>
                  <a:pt x="5216263" y="1095072"/>
                  <a:pt x="5218030" y="1091979"/>
                  <a:pt x="5217146" y="1089034"/>
                </a:cubicBezTo>
                <a:lnTo>
                  <a:pt x="5174813" y="938033"/>
                </a:lnTo>
                <a:cubicBezTo>
                  <a:pt x="5174003" y="935088"/>
                  <a:pt x="5170984" y="933321"/>
                  <a:pt x="5167966" y="934205"/>
                </a:cubicBezTo>
                <a:cubicBezTo>
                  <a:pt x="5165021" y="935015"/>
                  <a:pt x="5163254" y="938107"/>
                  <a:pt x="5164137" y="941052"/>
                </a:cubicBezTo>
                <a:lnTo>
                  <a:pt x="5206471" y="1092053"/>
                </a:lnTo>
                <a:cubicBezTo>
                  <a:pt x="5207134" y="1094556"/>
                  <a:pt x="5209416" y="1096102"/>
                  <a:pt x="5211846" y="1096102"/>
                </a:cubicBezTo>
                <a:cubicBezTo>
                  <a:pt x="5212360" y="1096102"/>
                  <a:pt x="5212803" y="1096029"/>
                  <a:pt x="5213318" y="1095881"/>
                </a:cubicBezTo>
                <a:close/>
                <a:moveTo>
                  <a:pt x="5170027" y="945101"/>
                </a:moveTo>
                <a:cubicBezTo>
                  <a:pt x="5173120" y="944807"/>
                  <a:pt x="5175328" y="942082"/>
                  <a:pt x="5175034" y="939064"/>
                </a:cubicBezTo>
                <a:lnTo>
                  <a:pt x="5161929" y="795572"/>
                </a:lnTo>
                <a:cubicBezTo>
                  <a:pt x="5161634" y="792480"/>
                  <a:pt x="5158910" y="790271"/>
                  <a:pt x="5155892" y="790566"/>
                </a:cubicBezTo>
                <a:cubicBezTo>
                  <a:pt x="5152800" y="790860"/>
                  <a:pt x="5150591" y="793584"/>
                  <a:pt x="5150885" y="796603"/>
                </a:cubicBezTo>
                <a:lnTo>
                  <a:pt x="5163990" y="940095"/>
                </a:lnTo>
                <a:cubicBezTo>
                  <a:pt x="5164285" y="942966"/>
                  <a:pt x="5166714" y="945175"/>
                  <a:pt x="5169585" y="945175"/>
                </a:cubicBezTo>
                <a:cubicBezTo>
                  <a:pt x="5169659" y="945101"/>
                  <a:pt x="5169807" y="945101"/>
                  <a:pt x="5170027" y="945101"/>
                </a:cubicBezTo>
                <a:close/>
                <a:moveTo>
                  <a:pt x="5161855" y="797192"/>
                </a:moveTo>
                <a:lnTo>
                  <a:pt x="5187255" y="670855"/>
                </a:lnTo>
                <a:cubicBezTo>
                  <a:pt x="5187844" y="667836"/>
                  <a:pt x="5185930" y="664891"/>
                  <a:pt x="5182911" y="664302"/>
                </a:cubicBezTo>
                <a:cubicBezTo>
                  <a:pt x="5179967" y="663640"/>
                  <a:pt x="5176948" y="665627"/>
                  <a:pt x="5176359" y="668646"/>
                </a:cubicBezTo>
                <a:lnTo>
                  <a:pt x="5150959" y="794983"/>
                </a:lnTo>
                <a:cubicBezTo>
                  <a:pt x="5150370" y="798002"/>
                  <a:pt x="5152284" y="800947"/>
                  <a:pt x="5155303" y="801536"/>
                </a:cubicBezTo>
                <a:cubicBezTo>
                  <a:pt x="5155671" y="801609"/>
                  <a:pt x="5156039" y="801683"/>
                  <a:pt x="5156481" y="801683"/>
                </a:cubicBezTo>
                <a:cubicBezTo>
                  <a:pt x="5159057" y="801609"/>
                  <a:pt x="5161340" y="799842"/>
                  <a:pt x="5161855" y="797192"/>
                </a:cubicBezTo>
                <a:close/>
                <a:moveTo>
                  <a:pt x="5186298" y="673063"/>
                </a:moveTo>
                <a:lnTo>
                  <a:pt x="5258964" y="573009"/>
                </a:lnTo>
                <a:cubicBezTo>
                  <a:pt x="5260805" y="570506"/>
                  <a:pt x="5260216" y="567046"/>
                  <a:pt x="5257713" y="565205"/>
                </a:cubicBezTo>
                <a:cubicBezTo>
                  <a:pt x="5255209" y="563365"/>
                  <a:pt x="5251749" y="563954"/>
                  <a:pt x="5249909" y="566457"/>
                </a:cubicBezTo>
                <a:lnTo>
                  <a:pt x="5177243" y="666511"/>
                </a:lnTo>
                <a:cubicBezTo>
                  <a:pt x="5175402" y="669014"/>
                  <a:pt x="5175991" y="672474"/>
                  <a:pt x="5178494" y="674315"/>
                </a:cubicBezTo>
                <a:cubicBezTo>
                  <a:pt x="5179525" y="675051"/>
                  <a:pt x="5180629" y="675419"/>
                  <a:pt x="5181807" y="675346"/>
                </a:cubicBezTo>
                <a:cubicBezTo>
                  <a:pt x="5183500" y="675346"/>
                  <a:pt x="5185194" y="674536"/>
                  <a:pt x="5186298" y="673063"/>
                </a:cubicBezTo>
                <a:close/>
                <a:moveTo>
                  <a:pt x="5256829" y="574776"/>
                </a:moveTo>
                <a:lnTo>
                  <a:pt x="5390602" y="513006"/>
                </a:lnTo>
                <a:cubicBezTo>
                  <a:pt x="5393400" y="511755"/>
                  <a:pt x="5394652" y="508368"/>
                  <a:pt x="5393326" y="505644"/>
                </a:cubicBezTo>
                <a:cubicBezTo>
                  <a:pt x="5392075" y="502846"/>
                  <a:pt x="5388688" y="501668"/>
                  <a:pt x="5385964" y="502920"/>
                </a:cubicBezTo>
                <a:lnTo>
                  <a:pt x="5252191" y="564690"/>
                </a:lnTo>
                <a:cubicBezTo>
                  <a:pt x="5249393" y="565942"/>
                  <a:pt x="5248142" y="569255"/>
                  <a:pt x="5249467" y="572052"/>
                </a:cubicBezTo>
                <a:cubicBezTo>
                  <a:pt x="5250424" y="574114"/>
                  <a:pt x="5252412" y="575292"/>
                  <a:pt x="5254547" y="575292"/>
                </a:cubicBezTo>
                <a:cubicBezTo>
                  <a:pt x="5255283" y="575292"/>
                  <a:pt x="5256093" y="575144"/>
                  <a:pt x="5256829" y="574776"/>
                </a:cubicBezTo>
                <a:close/>
                <a:moveTo>
                  <a:pt x="5388541" y="513522"/>
                </a:moveTo>
                <a:lnTo>
                  <a:pt x="5597484" y="501595"/>
                </a:lnTo>
                <a:cubicBezTo>
                  <a:pt x="5600576" y="501448"/>
                  <a:pt x="5602932" y="498797"/>
                  <a:pt x="5602711" y="495705"/>
                </a:cubicBezTo>
                <a:cubicBezTo>
                  <a:pt x="5602563" y="492613"/>
                  <a:pt x="5599987" y="490183"/>
                  <a:pt x="5596821" y="490478"/>
                </a:cubicBezTo>
                <a:lnTo>
                  <a:pt x="5387878" y="502405"/>
                </a:lnTo>
                <a:cubicBezTo>
                  <a:pt x="5384786" y="502552"/>
                  <a:pt x="5382430" y="505202"/>
                  <a:pt x="5382651" y="508295"/>
                </a:cubicBezTo>
                <a:cubicBezTo>
                  <a:pt x="5382798" y="511313"/>
                  <a:pt x="5385302" y="513595"/>
                  <a:pt x="5388246" y="513522"/>
                </a:cubicBezTo>
                <a:cubicBezTo>
                  <a:pt x="5388320" y="513522"/>
                  <a:pt x="5388467" y="513522"/>
                  <a:pt x="5388541" y="513522"/>
                </a:cubicBezTo>
                <a:close/>
                <a:moveTo>
                  <a:pt x="5704237" y="593403"/>
                </a:moveTo>
                <a:cubicBezTo>
                  <a:pt x="5706299" y="591121"/>
                  <a:pt x="5706151" y="587587"/>
                  <a:pt x="5703869" y="585525"/>
                </a:cubicBezTo>
                <a:lnTo>
                  <a:pt x="5600870" y="491950"/>
                </a:lnTo>
                <a:cubicBezTo>
                  <a:pt x="5598588" y="489889"/>
                  <a:pt x="5595054" y="490036"/>
                  <a:pt x="5592992" y="492318"/>
                </a:cubicBezTo>
                <a:cubicBezTo>
                  <a:pt x="5590931" y="494601"/>
                  <a:pt x="5591078" y="498135"/>
                  <a:pt x="5593360" y="500196"/>
                </a:cubicBezTo>
                <a:lnTo>
                  <a:pt x="5696360" y="593771"/>
                </a:lnTo>
                <a:cubicBezTo>
                  <a:pt x="5697464" y="594728"/>
                  <a:pt x="5698789" y="595244"/>
                  <a:pt x="5700114" y="595244"/>
                </a:cubicBezTo>
                <a:cubicBezTo>
                  <a:pt x="5701660" y="595170"/>
                  <a:pt x="5703207" y="594581"/>
                  <a:pt x="5704237" y="593403"/>
                </a:cubicBezTo>
                <a:close/>
                <a:moveTo>
                  <a:pt x="5790818" y="678585"/>
                </a:moveTo>
                <a:cubicBezTo>
                  <a:pt x="5792953" y="676376"/>
                  <a:pt x="5792953" y="672842"/>
                  <a:pt x="5790745" y="670707"/>
                </a:cubicBezTo>
                <a:lnTo>
                  <a:pt x="5704016" y="585673"/>
                </a:lnTo>
                <a:cubicBezTo>
                  <a:pt x="5701808" y="583537"/>
                  <a:pt x="5698274" y="583537"/>
                  <a:pt x="5696139" y="585746"/>
                </a:cubicBezTo>
                <a:cubicBezTo>
                  <a:pt x="5694004" y="587955"/>
                  <a:pt x="5694004" y="591489"/>
                  <a:pt x="5696212" y="593624"/>
                </a:cubicBezTo>
                <a:lnTo>
                  <a:pt x="5782940" y="678659"/>
                </a:lnTo>
                <a:cubicBezTo>
                  <a:pt x="5784045" y="679763"/>
                  <a:pt x="5785444" y="680278"/>
                  <a:pt x="5786916" y="680278"/>
                </a:cubicBezTo>
                <a:cubicBezTo>
                  <a:pt x="5788315" y="680278"/>
                  <a:pt x="5789788" y="679689"/>
                  <a:pt x="5790818" y="678585"/>
                </a:cubicBezTo>
                <a:close/>
                <a:moveTo>
                  <a:pt x="5865914" y="746024"/>
                </a:moveTo>
                <a:cubicBezTo>
                  <a:pt x="5867975" y="743742"/>
                  <a:pt x="5867754" y="740208"/>
                  <a:pt x="5865472" y="738146"/>
                </a:cubicBezTo>
                <a:lnTo>
                  <a:pt x="5790524" y="670560"/>
                </a:lnTo>
                <a:cubicBezTo>
                  <a:pt x="5788241" y="668499"/>
                  <a:pt x="5784708" y="668720"/>
                  <a:pt x="5782646" y="670928"/>
                </a:cubicBezTo>
                <a:cubicBezTo>
                  <a:pt x="5780585" y="673211"/>
                  <a:pt x="5780805" y="676744"/>
                  <a:pt x="5783088" y="678806"/>
                </a:cubicBezTo>
                <a:lnTo>
                  <a:pt x="5858036" y="746392"/>
                </a:lnTo>
                <a:cubicBezTo>
                  <a:pt x="5859140" y="747349"/>
                  <a:pt x="5860466" y="747864"/>
                  <a:pt x="5861791" y="747791"/>
                </a:cubicBezTo>
                <a:cubicBezTo>
                  <a:pt x="5863337" y="747791"/>
                  <a:pt x="5864810" y="747202"/>
                  <a:pt x="5865914" y="746024"/>
                </a:cubicBezTo>
                <a:close/>
                <a:moveTo>
                  <a:pt x="5931144" y="800726"/>
                </a:moveTo>
                <a:cubicBezTo>
                  <a:pt x="5933132" y="798370"/>
                  <a:pt x="5932837" y="794836"/>
                  <a:pt x="5930481" y="792848"/>
                </a:cubicBezTo>
                <a:lnTo>
                  <a:pt x="5865325" y="737925"/>
                </a:lnTo>
                <a:cubicBezTo>
                  <a:pt x="5862969" y="735937"/>
                  <a:pt x="5859435" y="736232"/>
                  <a:pt x="5857447" y="738588"/>
                </a:cubicBezTo>
                <a:cubicBezTo>
                  <a:pt x="5855459" y="740944"/>
                  <a:pt x="5855754" y="744478"/>
                  <a:pt x="5858110" y="746466"/>
                </a:cubicBezTo>
                <a:lnTo>
                  <a:pt x="5923266" y="801388"/>
                </a:lnTo>
                <a:cubicBezTo>
                  <a:pt x="5924297" y="802272"/>
                  <a:pt x="5925622" y="802714"/>
                  <a:pt x="5926874" y="802714"/>
                </a:cubicBezTo>
                <a:cubicBezTo>
                  <a:pt x="5928493" y="802714"/>
                  <a:pt x="5930113" y="802051"/>
                  <a:pt x="5931144" y="800726"/>
                </a:cubicBezTo>
                <a:close/>
                <a:moveTo>
                  <a:pt x="5988717" y="847845"/>
                </a:moveTo>
                <a:cubicBezTo>
                  <a:pt x="5990631" y="845489"/>
                  <a:pt x="5990337" y="841955"/>
                  <a:pt x="5987907" y="839967"/>
                </a:cubicBezTo>
                <a:lnTo>
                  <a:pt x="5930408" y="792848"/>
                </a:lnTo>
                <a:cubicBezTo>
                  <a:pt x="5928052" y="790934"/>
                  <a:pt x="5924518" y="791229"/>
                  <a:pt x="5922530" y="793658"/>
                </a:cubicBezTo>
                <a:cubicBezTo>
                  <a:pt x="5920616" y="796014"/>
                  <a:pt x="5920910" y="799548"/>
                  <a:pt x="5923340" y="801536"/>
                </a:cubicBezTo>
                <a:lnTo>
                  <a:pt x="5980839" y="848655"/>
                </a:lnTo>
                <a:cubicBezTo>
                  <a:pt x="5981870" y="849538"/>
                  <a:pt x="5983122" y="849906"/>
                  <a:pt x="5984374" y="849906"/>
                </a:cubicBezTo>
                <a:cubicBezTo>
                  <a:pt x="5985993" y="849833"/>
                  <a:pt x="5987613" y="849170"/>
                  <a:pt x="5988717" y="847845"/>
                </a:cubicBezTo>
                <a:close/>
                <a:moveTo>
                  <a:pt x="6036498" y="895626"/>
                </a:moveTo>
                <a:cubicBezTo>
                  <a:pt x="6038634" y="893417"/>
                  <a:pt x="6038634" y="889884"/>
                  <a:pt x="6036425" y="887749"/>
                </a:cubicBezTo>
                <a:lnTo>
                  <a:pt x="5988275" y="840262"/>
                </a:lnTo>
                <a:cubicBezTo>
                  <a:pt x="5986067" y="838126"/>
                  <a:pt x="5982533" y="838126"/>
                  <a:pt x="5980398" y="840335"/>
                </a:cubicBezTo>
                <a:cubicBezTo>
                  <a:pt x="5978263" y="842544"/>
                  <a:pt x="5978263" y="846078"/>
                  <a:pt x="5980471" y="848213"/>
                </a:cubicBezTo>
                <a:lnTo>
                  <a:pt x="6028621" y="895700"/>
                </a:lnTo>
                <a:cubicBezTo>
                  <a:pt x="6029725" y="896804"/>
                  <a:pt x="6031124" y="897320"/>
                  <a:pt x="6032597" y="897320"/>
                </a:cubicBezTo>
                <a:cubicBezTo>
                  <a:pt x="6033996" y="897320"/>
                  <a:pt x="6035468" y="896731"/>
                  <a:pt x="6036498" y="895626"/>
                </a:cubicBezTo>
                <a:close/>
                <a:moveTo>
                  <a:pt x="6072942" y="952390"/>
                </a:moveTo>
                <a:cubicBezTo>
                  <a:pt x="6075519" y="950696"/>
                  <a:pt x="6076181" y="947236"/>
                  <a:pt x="6074488" y="944659"/>
                </a:cubicBezTo>
                <a:lnTo>
                  <a:pt x="6037161" y="888632"/>
                </a:lnTo>
                <a:cubicBezTo>
                  <a:pt x="6035468" y="886055"/>
                  <a:pt x="6032008" y="885393"/>
                  <a:pt x="6029431" y="887086"/>
                </a:cubicBezTo>
                <a:cubicBezTo>
                  <a:pt x="6026854" y="888779"/>
                  <a:pt x="6026191" y="892240"/>
                  <a:pt x="6027885" y="894816"/>
                </a:cubicBezTo>
                <a:lnTo>
                  <a:pt x="6065212" y="950844"/>
                </a:lnTo>
                <a:cubicBezTo>
                  <a:pt x="6066316" y="952463"/>
                  <a:pt x="6068083" y="953347"/>
                  <a:pt x="6069924" y="953347"/>
                </a:cubicBezTo>
                <a:cubicBezTo>
                  <a:pt x="6070955" y="953347"/>
                  <a:pt x="6071985" y="953052"/>
                  <a:pt x="6072942" y="952390"/>
                </a:cubicBezTo>
                <a:close/>
                <a:moveTo>
                  <a:pt x="6110343" y="1020270"/>
                </a:moveTo>
                <a:cubicBezTo>
                  <a:pt x="6113067" y="1018798"/>
                  <a:pt x="6114024" y="1015411"/>
                  <a:pt x="6112478" y="1012687"/>
                </a:cubicBezTo>
                <a:lnTo>
                  <a:pt x="6074709" y="945027"/>
                </a:lnTo>
                <a:cubicBezTo>
                  <a:pt x="6073237" y="942303"/>
                  <a:pt x="6069776" y="941346"/>
                  <a:pt x="6067126" y="942892"/>
                </a:cubicBezTo>
                <a:cubicBezTo>
                  <a:pt x="6064402" y="944365"/>
                  <a:pt x="6063445" y="947751"/>
                  <a:pt x="6064991" y="950476"/>
                </a:cubicBezTo>
                <a:lnTo>
                  <a:pt x="6102759" y="1018135"/>
                </a:lnTo>
                <a:cubicBezTo>
                  <a:pt x="6103790" y="1019976"/>
                  <a:pt x="6105704" y="1021006"/>
                  <a:pt x="6107692" y="1021006"/>
                </a:cubicBezTo>
                <a:cubicBezTo>
                  <a:pt x="6108576" y="1021006"/>
                  <a:pt x="6109459" y="1020786"/>
                  <a:pt x="6110343" y="1020270"/>
                </a:cubicBezTo>
                <a:close/>
                <a:moveTo>
                  <a:pt x="6160333" y="1102728"/>
                </a:moveTo>
                <a:cubicBezTo>
                  <a:pt x="6162983" y="1101109"/>
                  <a:pt x="6163793" y="1097722"/>
                  <a:pt x="6162247" y="1095072"/>
                </a:cubicBezTo>
                <a:lnTo>
                  <a:pt x="6112404" y="1012540"/>
                </a:lnTo>
                <a:cubicBezTo>
                  <a:pt x="6110784" y="1009889"/>
                  <a:pt x="6107324" y="1009080"/>
                  <a:pt x="6104747" y="1010626"/>
                </a:cubicBezTo>
                <a:cubicBezTo>
                  <a:pt x="6102097" y="1012245"/>
                  <a:pt x="6101287" y="1015632"/>
                  <a:pt x="6102833" y="1018282"/>
                </a:cubicBezTo>
                <a:lnTo>
                  <a:pt x="6152676" y="1100814"/>
                </a:lnTo>
                <a:cubicBezTo>
                  <a:pt x="6153707" y="1102581"/>
                  <a:pt x="6155621" y="1103538"/>
                  <a:pt x="6157462" y="1103538"/>
                </a:cubicBezTo>
                <a:cubicBezTo>
                  <a:pt x="6158492" y="1103538"/>
                  <a:pt x="6159449" y="1103317"/>
                  <a:pt x="6160333" y="1102728"/>
                </a:cubicBezTo>
                <a:close/>
                <a:moveTo>
                  <a:pt x="6222912" y="1198954"/>
                </a:moveTo>
                <a:cubicBezTo>
                  <a:pt x="6225490" y="1197260"/>
                  <a:pt x="6226226" y="1193800"/>
                  <a:pt x="6224532" y="1191223"/>
                </a:cubicBezTo>
                <a:lnTo>
                  <a:pt x="6162100" y="1094924"/>
                </a:lnTo>
                <a:cubicBezTo>
                  <a:pt x="6160406" y="1092347"/>
                  <a:pt x="6156946" y="1091611"/>
                  <a:pt x="6154369" y="1093305"/>
                </a:cubicBezTo>
                <a:cubicBezTo>
                  <a:pt x="6151793" y="1094998"/>
                  <a:pt x="6151056" y="1098458"/>
                  <a:pt x="6152750" y="1101035"/>
                </a:cubicBezTo>
                <a:lnTo>
                  <a:pt x="6215182" y="1197334"/>
                </a:lnTo>
                <a:cubicBezTo>
                  <a:pt x="6216287" y="1199027"/>
                  <a:pt x="6218054" y="1199911"/>
                  <a:pt x="6219894" y="1199911"/>
                </a:cubicBezTo>
                <a:cubicBezTo>
                  <a:pt x="6220925" y="1199837"/>
                  <a:pt x="6221955" y="1199543"/>
                  <a:pt x="6222912" y="1198954"/>
                </a:cubicBezTo>
                <a:close/>
                <a:moveTo>
                  <a:pt x="6298597" y="1307695"/>
                </a:moveTo>
                <a:cubicBezTo>
                  <a:pt x="6301100" y="1305928"/>
                  <a:pt x="6301763" y="1302468"/>
                  <a:pt x="6299996" y="1299965"/>
                </a:cubicBezTo>
                <a:lnTo>
                  <a:pt x="6224385" y="1191076"/>
                </a:lnTo>
                <a:cubicBezTo>
                  <a:pt x="6222618" y="1188573"/>
                  <a:pt x="6219158" y="1187910"/>
                  <a:pt x="6216655" y="1189677"/>
                </a:cubicBezTo>
                <a:cubicBezTo>
                  <a:pt x="6214151" y="1191444"/>
                  <a:pt x="6213489" y="1194905"/>
                  <a:pt x="6215256" y="1197408"/>
                </a:cubicBezTo>
                <a:lnTo>
                  <a:pt x="6290867" y="1306296"/>
                </a:lnTo>
                <a:cubicBezTo>
                  <a:pt x="6291971" y="1307842"/>
                  <a:pt x="6293738" y="1308726"/>
                  <a:pt x="6295505" y="1308726"/>
                </a:cubicBezTo>
                <a:cubicBezTo>
                  <a:pt x="6296536" y="1308652"/>
                  <a:pt x="6297640" y="1308358"/>
                  <a:pt x="6298597" y="1307695"/>
                </a:cubicBezTo>
                <a:close/>
                <a:moveTo>
                  <a:pt x="6386356" y="1422695"/>
                </a:moveTo>
                <a:cubicBezTo>
                  <a:pt x="6388786" y="1420854"/>
                  <a:pt x="6389301" y="1417320"/>
                  <a:pt x="6387387" y="1414891"/>
                </a:cubicBezTo>
                <a:lnTo>
                  <a:pt x="6299849" y="1299744"/>
                </a:lnTo>
                <a:cubicBezTo>
                  <a:pt x="6297934" y="1297314"/>
                  <a:pt x="6294474" y="1296799"/>
                  <a:pt x="6292045" y="1298713"/>
                </a:cubicBezTo>
                <a:cubicBezTo>
                  <a:pt x="6289615" y="1300554"/>
                  <a:pt x="6289100" y="1304088"/>
                  <a:pt x="6291014" y="1306517"/>
                </a:cubicBezTo>
                <a:lnTo>
                  <a:pt x="6378552" y="1421664"/>
                </a:lnTo>
                <a:cubicBezTo>
                  <a:pt x="6379656" y="1423136"/>
                  <a:pt x="6381350" y="1423873"/>
                  <a:pt x="6383043" y="1423873"/>
                </a:cubicBezTo>
                <a:cubicBezTo>
                  <a:pt x="6384147" y="1423799"/>
                  <a:pt x="6385325" y="1423431"/>
                  <a:pt x="6386356" y="1422695"/>
                </a:cubicBezTo>
                <a:close/>
                <a:moveTo>
                  <a:pt x="6484864" y="1537400"/>
                </a:moveTo>
                <a:cubicBezTo>
                  <a:pt x="6487220" y="1535412"/>
                  <a:pt x="6487514" y="1531878"/>
                  <a:pt x="6485453" y="1529522"/>
                </a:cubicBezTo>
                <a:lnTo>
                  <a:pt x="6387239" y="1414670"/>
                </a:lnTo>
                <a:cubicBezTo>
                  <a:pt x="6385252" y="1412314"/>
                  <a:pt x="6381718" y="1412093"/>
                  <a:pt x="6379362" y="1414081"/>
                </a:cubicBezTo>
                <a:cubicBezTo>
                  <a:pt x="6377006" y="1416069"/>
                  <a:pt x="6376711" y="1419603"/>
                  <a:pt x="6378773" y="1421958"/>
                </a:cubicBezTo>
                <a:lnTo>
                  <a:pt x="6476986" y="1536811"/>
                </a:lnTo>
                <a:cubicBezTo>
                  <a:pt x="6478091" y="1538136"/>
                  <a:pt x="6479710" y="1538798"/>
                  <a:pt x="6481256" y="1538725"/>
                </a:cubicBezTo>
                <a:cubicBezTo>
                  <a:pt x="6482508" y="1538725"/>
                  <a:pt x="6483759" y="1538283"/>
                  <a:pt x="6484864" y="1537400"/>
                </a:cubicBezTo>
                <a:close/>
                <a:moveTo>
                  <a:pt x="6481404" y="1538725"/>
                </a:moveTo>
                <a:lnTo>
                  <a:pt x="6625484" y="1533571"/>
                </a:lnTo>
                <a:cubicBezTo>
                  <a:pt x="6628576" y="1533498"/>
                  <a:pt x="6630932" y="1530847"/>
                  <a:pt x="6630859" y="1527829"/>
                </a:cubicBezTo>
                <a:cubicBezTo>
                  <a:pt x="6630785" y="1524736"/>
                  <a:pt x="6628282" y="1522380"/>
                  <a:pt x="6625116" y="1522454"/>
                </a:cubicBezTo>
                <a:lnTo>
                  <a:pt x="6481035" y="1527608"/>
                </a:lnTo>
                <a:cubicBezTo>
                  <a:pt x="6477943" y="1527681"/>
                  <a:pt x="6475587" y="1530332"/>
                  <a:pt x="6475661" y="1533350"/>
                </a:cubicBezTo>
                <a:cubicBezTo>
                  <a:pt x="6475735" y="1536369"/>
                  <a:pt x="6478238" y="1538725"/>
                  <a:pt x="6481256" y="1538725"/>
                </a:cubicBezTo>
                <a:cubicBezTo>
                  <a:pt x="6481330" y="1538725"/>
                  <a:pt x="6481330" y="1538725"/>
                  <a:pt x="6481404" y="1538725"/>
                </a:cubicBezTo>
                <a:close/>
                <a:moveTo>
                  <a:pt x="6625705" y="1533498"/>
                </a:moveTo>
                <a:lnTo>
                  <a:pt x="6767577" y="1522675"/>
                </a:lnTo>
                <a:cubicBezTo>
                  <a:pt x="6770669" y="1522454"/>
                  <a:pt x="6772951" y="1519730"/>
                  <a:pt x="6772730" y="1516711"/>
                </a:cubicBezTo>
                <a:cubicBezTo>
                  <a:pt x="6772510" y="1513619"/>
                  <a:pt x="6769786" y="1511190"/>
                  <a:pt x="6766767" y="1511558"/>
                </a:cubicBezTo>
                <a:lnTo>
                  <a:pt x="6624895" y="1522380"/>
                </a:lnTo>
                <a:cubicBezTo>
                  <a:pt x="6621803" y="1522601"/>
                  <a:pt x="6619521" y="1525325"/>
                  <a:pt x="6619742" y="1528344"/>
                </a:cubicBezTo>
                <a:cubicBezTo>
                  <a:pt x="6619962" y="1531289"/>
                  <a:pt x="6622466" y="1533498"/>
                  <a:pt x="6625337" y="1533498"/>
                </a:cubicBezTo>
                <a:cubicBezTo>
                  <a:pt x="6625411" y="1533571"/>
                  <a:pt x="6625558" y="1533571"/>
                  <a:pt x="6625705" y="1533498"/>
                </a:cubicBezTo>
                <a:close/>
                <a:moveTo>
                  <a:pt x="6767724" y="1522675"/>
                </a:moveTo>
                <a:lnTo>
                  <a:pt x="6907829" y="1506920"/>
                </a:lnTo>
                <a:cubicBezTo>
                  <a:pt x="6910921" y="1506552"/>
                  <a:pt x="6913130" y="1503827"/>
                  <a:pt x="6912762" y="1500735"/>
                </a:cubicBezTo>
                <a:cubicBezTo>
                  <a:pt x="6912394" y="1497643"/>
                  <a:pt x="6909596" y="1495434"/>
                  <a:pt x="6906578" y="1495802"/>
                </a:cubicBezTo>
                <a:lnTo>
                  <a:pt x="6766473" y="1511558"/>
                </a:lnTo>
                <a:cubicBezTo>
                  <a:pt x="6763381" y="1511926"/>
                  <a:pt x="6761172" y="1514650"/>
                  <a:pt x="6761540" y="1517742"/>
                </a:cubicBezTo>
                <a:cubicBezTo>
                  <a:pt x="6761834" y="1520613"/>
                  <a:pt x="6764264" y="1522749"/>
                  <a:pt x="6767135" y="1522675"/>
                </a:cubicBezTo>
                <a:cubicBezTo>
                  <a:pt x="6767356" y="1522675"/>
                  <a:pt x="6767577" y="1522675"/>
                  <a:pt x="6767724" y="1522675"/>
                </a:cubicBezTo>
                <a:close/>
                <a:moveTo>
                  <a:pt x="6907977" y="1506920"/>
                </a:moveTo>
                <a:lnTo>
                  <a:pt x="7046609" y="1487041"/>
                </a:lnTo>
                <a:cubicBezTo>
                  <a:pt x="7049628" y="1486600"/>
                  <a:pt x="7051762" y="1483802"/>
                  <a:pt x="7051321" y="1480710"/>
                </a:cubicBezTo>
                <a:cubicBezTo>
                  <a:pt x="7050879" y="1477618"/>
                  <a:pt x="7048008" y="1475409"/>
                  <a:pt x="7044989" y="1475998"/>
                </a:cubicBezTo>
                <a:lnTo>
                  <a:pt x="6906357" y="1495876"/>
                </a:lnTo>
                <a:cubicBezTo>
                  <a:pt x="6903338" y="1496318"/>
                  <a:pt x="6901203" y="1499116"/>
                  <a:pt x="6901645" y="1502208"/>
                </a:cubicBezTo>
                <a:cubicBezTo>
                  <a:pt x="6902013" y="1505005"/>
                  <a:pt x="6904442" y="1506993"/>
                  <a:pt x="6907166" y="1506993"/>
                </a:cubicBezTo>
                <a:cubicBezTo>
                  <a:pt x="6907461" y="1506993"/>
                  <a:pt x="6907755" y="1506993"/>
                  <a:pt x="6907977" y="1506920"/>
                </a:cubicBezTo>
                <a:close/>
                <a:moveTo>
                  <a:pt x="7046756" y="1487041"/>
                </a:moveTo>
                <a:lnTo>
                  <a:pt x="7184726" y="1464734"/>
                </a:lnTo>
                <a:cubicBezTo>
                  <a:pt x="7187745" y="1464218"/>
                  <a:pt x="7189806" y="1461347"/>
                  <a:pt x="7189364" y="1458328"/>
                </a:cubicBezTo>
                <a:cubicBezTo>
                  <a:pt x="7188849" y="1455310"/>
                  <a:pt x="7185977" y="1453248"/>
                  <a:pt x="7182959" y="1453690"/>
                </a:cubicBezTo>
                <a:lnTo>
                  <a:pt x="7044989" y="1475998"/>
                </a:lnTo>
                <a:cubicBezTo>
                  <a:pt x="7041970" y="1476513"/>
                  <a:pt x="7039909" y="1479385"/>
                  <a:pt x="7040351" y="1482403"/>
                </a:cubicBezTo>
                <a:cubicBezTo>
                  <a:pt x="7040793" y="1485127"/>
                  <a:pt x="7043149" y="1487115"/>
                  <a:pt x="7045873" y="1487115"/>
                </a:cubicBezTo>
                <a:cubicBezTo>
                  <a:pt x="7046167" y="1487115"/>
                  <a:pt x="7046462" y="1487041"/>
                  <a:pt x="7046756" y="1487041"/>
                </a:cubicBezTo>
                <a:close/>
                <a:moveTo>
                  <a:pt x="7184726" y="1464660"/>
                </a:moveTo>
                <a:lnTo>
                  <a:pt x="7322917" y="1441690"/>
                </a:lnTo>
                <a:cubicBezTo>
                  <a:pt x="7325935" y="1441174"/>
                  <a:pt x="7327997" y="1438303"/>
                  <a:pt x="7327481" y="1435284"/>
                </a:cubicBezTo>
                <a:cubicBezTo>
                  <a:pt x="7326966" y="1432266"/>
                  <a:pt x="7324021" y="1430204"/>
                  <a:pt x="7321076" y="1430720"/>
                </a:cubicBezTo>
                <a:lnTo>
                  <a:pt x="7182885" y="1453690"/>
                </a:lnTo>
                <a:cubicBezTo>
                  <a:pt x="7179867" y="1454205"/>
                  <a:pt x="7177805" y="1457077"/>
                  <a:pt x="7178321" y="1460095"/>
                </a:cubicBezTo>
                <a:cubicBezTo>
                  <a:pt x="7178762" y="1462819"/>
                  <a:pt x="7181192" y="1464807"/>
                  <a:pt x="7183842" y="1464734"/>
                </a:cubicBezTo>
                <a:cubicBezTo>
                  <a:pt x="7184137" y="1464734"/>
                  <a:pt x="7184432" y="1464734"/>
                  <a:pt x="7184726" y="1464660"/>
                </a:cubicBezTo>
                <a:close/>
                <a:moveTo>
                  <a:pt x="7458899" y="1553008"/>
                </a:moveTo>
                <a:cubicBezTo>
                  <a:pt x="7460887" y="1550652"/>
                  <a:pt x="7460592" y="1547118"/>
                  <a:pt x="7458310" y="1545130"/>
                </a:cubicBezTo>
                <a:lnTo>
                  <a:pt x="7325641" y="1431898"/>
                </a:lnTo>
                <a:cubicBezTo>
                  <a:pt x="7323285" y="1429910"/>
                  <a:pt x="7319751" y="1430204"/>
                  <a:pt x="7317763" y="1432487"/>
                </a:cubicBezTo>
                <a:cubicBezTo>
                  <a:pt x="7315775" y="1434843"/>
                  <a:pt x="7316070" y="1438376"/>
                  <a:pt x="7318352" y="1440364"/>
                </a:cubicBezTo>
                <a:lnTo>
                  <a:pt x="7451021" y="1553597"/>
                </a:lnTo>
                <a:cubicBezTo>
                  <a:pt x="7452052" y="1554480"/>
                  <a:pt x="7453377" y="1554922"/>
                  <a:pt x="7454702" y="1554922"/>
                </a:cubicBezTo>
                <a:cubicBezTo>
                  <a:pt x="7456248" y="1554922"/>
                  <a:pt x="7457868" y="1554259"/>
                  <a:pt x="7458899" y="1553008"/>
                </a:cubicBezTo>
                <a:close/>
                <a:moveTo>
                  <a:pt x="7590168" y="1663516"/>
                </a:moveTo>
                <a:cubicBezTo>
                  <a:pt x="7592156" y="1661160"/>
                  <a:pt x="7591862" y="1657626"/>
                  <a:pt x="7589506" y="1655639"/>
                </a:cubicBezTo>
                <a:lnTo>
                  <a:pt x="7458310" y="1545056"/>
                </a:lnTo>
                <a:cubicBezTo>
                  <a:pt x="7455954" y="1543069"/>
                  <a:pt x="7452420" y="1543363"/>
                  <a:pt x="7450432" y="1545719"/>
                </a:cubicBezTo>
                <a:cubicBezTo>
                  <a:pt x="7448444" y="1548075"/>
                  <a:pt x="7448739" y="1551609"/>
                  <a:pt x="7451095" y="1553597"/>
                </a:cubicBezTo>
                <a:lnTo>
                  <a:pt x="7582291" y="1664179"/>
                </a:lnTo>
                <a:cubicBezTo>
                  <a:pt x="7583322" y="1665062"/>
                  <a:pt x="7584647" y="1665504"/>
                  <a:pt x="7585899" y="1665504"/>
                </a:cubicBezTo>
                <a:cubicBezTo>
                  <a:pt x="7587518" y="1665504"/>
                  <a:pt x="7589065" y="1664841"/>
                  <a:pt x="7590168" y="1663516"/>
                </a:cubicBezTo>
                <a:close/>
                <a:moveTo>
                  <a:pt x="7720040" y="1777338"/>
                </a:moveTo>
                <a:cubicBezTo>
                  <a:pt x="7722101" y="1774982"/>
                  <a:pt x="7721807" y="1771521"/>
                  <a:pt x="7719525" y="1769460"/>
                </a:cubicBezTo>
                <a:lnTo>
                  <a:pt x="7589580" y="1655786"/>
                </a:lnTo>
                <a:cubicBezTo>
                  <a:pt x="7587224" y="1653798"/>
                  <a:pt x="7583763" y="1653945"/>
                  <a:pt x="7581702" y="1656301"/>
                </a:cubicBezTo>
                <a:cubicBezTo>
                  <a:pt x="7579641" y="1658657"/>
                  <a:pt x="7579936" y="1662117"/>
                  <a:pt x="7582217" y="1664179"/>
                </a:cubicBezTo>
                <a:lnTo>
                  <a:pt x="7712163" y="1777853"/>
                </a:lnTo>
                <a:cubicBezTo>
                  <a:pt x="7713267" y="1778810"/>
                  <a:pt x="7714592" y="1779252"/>
                  <a:pt x="7715844" y="1779252"/>
                </a:cubicBezTo>
                <a:cubicBezTo>
                  <a:pt x="7717463" y="1779178"/>
                  <a:pt x="7719009" y="1778589"/>
                  <a:pt x="7720040" y="1777338"/>
                </a:cubicBezTo>
                <a:close/>
                <a:moveTo>
                  <a:pt x="7849028" y="1900436"/>
                </a:moveTo>
                <a:cubicBezTo>
                  <a:pt x="7851163" y="1898227"/>
                  <a:pt x="7851089" y="1894693"/>
                  <a:pt x="7848807" y="1892558"/>
                </a:cubicBezTo>
                <a:lnTo>
                  <a:pt x="7719746" y="1769607"/>
                </a:lnTo>
                <a:cubicBezTo>
                  <a:pt x="7717537" y="1767472"/>
                  <a:pt x="7714003" y="1767546"/>
                  <a:pt x="7711868" y="1769828"/>
                </a:cubicBezTo>
                <a:cubicBezTo>
                  <a:pt x="7709733" y="1772037"/>
                  <a:pt x="7709806" y="1775571"/>
                  <a:pt x="7712089" y="1777706"/>
                </a:cubicBezTo>
                <a:lnTo>
                  <a:pt x="7841150" y="1900656"/>
                </a:lnTo>
                <a:cubicBezTo>
                  <a:pt x="7842255" y="1901687"/>
                  <a:pt x="7843653" y="1902203"/>
                  <a:pt x="7845053" y="1902203"/>
                </a:cubicBezTo>
                <a:cubicBezTo>
                  <a:pt x="7846451" y="1902129"/>
                  <a:pt x="7847923" y="1901540"/>
                  <a:pt x="7849028" y="1900436"/>
                </a:cubicBezTo>
                <a:close/>
                <a:moveTo>
                  <a:pt x="7961524" y="2032957"/>
                </a:moveTo>
                <a:cubicBezTo>
                  <a:pt x="7963880" y="2030969"/>
                  <a:pt x="7964175" y="2027436"/>
                  <a:pt x="7962113" y="2025080"/>
                </a:cubicBezTo>
                <a:lnTo>
                  <a:pt x="7849175" y="1892926"/>
                </a:lnTo>
                <a:cubicBezTo>
                  <a:pt x="7847187" y="1890570"/>
                  <a:pt x="7843653" y="1890349"/>
                  <a:pt x="7841298" y="1892337"/>
                </a:cubicBezTo>
                <a:cubicBezTo>
                  <a:pt x="7838941" y="1894325"/>
                  <a:pt x="7838647" y="1897859"/>
                  <a:pt x="7840708" y="1900215"/>
                </a:cubicBezTo>
                <a:lnTo>
                  <a:pt x="7953647" y="2032368"/>
                </a:lnTo>
                <a:cubicBezTo>
                  <a:pt x="7954751" y="2033694"/>
                  <a:pt x="7956371" y="2034356"/>
                  <a:pt x="7957917" y="2034283"/>
                </a:cubicBezTo>
                <a:cubicBezTo>
                  <a:pt x="7959241" y="2034283"/>
                  <a:pt x="7960493" y="2033841"/>
                  <a:pt x="7961524" y="2032957"/>
                </a:cubicBezTo>
                <a:close/>
                <a:moveTo>
                  <a:pt x="8041553" y="2174608"/>
                </a:moveTo>
                <a:cubicBezTo>
                  <a:pt x="8044203" y="2173062"/>
                  <a:pt x="8045160" y="2169676"/>
                  <a:pt x="8043614" y="2167025"/>
                </a:cubicBezTo>
                <a:lnTo>
                  <a:pt x="7962776" y="2025963"/>
                </a:lnTo>
                <a:cubicBezTo>
                  <a:pt x="7961229" y="2023239"/>
                  <a:pt x="7957769" y="2022356"/>
                  <a:pt x="7955193" y="2023902"/>
                </a:cubicBezTo>
                <a:cubicBezTo>
                  <a:pt x="7952542" y="2025448"/>
                  <a:pt x="7951585" y="2028834"/>
                  <a:pt x="7953131" y="2031485"/>
                </a:cubicBezTo>
                <a:lnTo>
                  <a:pt x="8033969" y="2172547"/>
                </a:lnTo>
                <a:cubicBezTo>
                  <a:pt x="8035000" y="2174388"/>
                  <a:pt x="8036914" y="2175345"/>
                  <a:pt x="8038829" y="2175345"/>
                </a:cubicBezTo>
                <a:cubicBezTo>
                  <a:pt x="8039786" y="2175345"/>
                  <a:pt x="8040669" y="2175124"/>
                  <a:pt x="8041553" y="2174608"/>
                </a:cubicBezTo>
                <a:close/>
                <a:moveTo>
                  <a:pt x="8078953" y="2258686"/>
                </a:moveTo>
                <a:cubicBezTo>
                  <a:pt x="8081751" y="2257434"/>
                  <a:pt x="8083002" y="2254122"/>
                  <a:pt x="8081751" y="2251324"/>
                </a:cubicBezTo>
                <a:lnTo>
                  <a:pt x="8043908" y="2167467"/>
                </a:lnTo>
                <a:cubicBezTo>
                  <a:pt x="8042657" y="2164669"/>
                  <a:pt x="8039270" y="2163418"/>
                  <a:pt x="8036546" y="2164669"/>
                </a:cubicBezTo>
                <a:cubicBezTo>
                  <a:pt x="8033748" y="2165921"/>
                  <a:pt x="8032497" y="2169234"/>
                  <a:pt x="8033748" y="2172032"/>
                </a:cubicBezTo>
                <a:lnTo>
                  <a:pt x="8071591" y="2255888"/>
                </a:lnTo>
                <a:cubicBezTo>
                  <a:pt x="8072548" y="2257950"/>
                  <a:pt x="8074609" y="2259201"/>
                  <a:pt x="8076745" y="2259201"/>
                </a:cubicBezTo>
                <a:cubicBezTo>
                  <a:pt x="8077481" y="2259201"/>
                  <a:pt x="8078217" y="2259054"/>
                  <a:pt x="8078953" y="2258686"/>
                </a:cubicBezTo>
                <a:close/>
                <a:moveTo>
                  <a:pt x="8054363" y="2299179"/>
                </a:moveTo>
                <a:lnTo>
                  <a:pt x="8081383" y="2256625"/>
                </a:lnTo>
                <a:cubicBezTo>
                  <a:pt x="8083076" y="2254048"/>
                  <a:pt x="8082266" y="2250588"/>
                  <a:pt x="8079690" y="2248968"/>
                </a:cubicBezTo>
                <a:cubicBezTo>
                  <a:pt x="8077112" y="2247274"/>
                  <a:pt x="8073652" y="2248084"/>
                  <a:pt x="8072033" y="2250661"/>
                </a:cubicBezTo>
                <a:lnTo>
                  <a:pt x="8045013" y="2293215"/>
                </a:lnTo>
                <a:cubicBezTo>
                  <a:pt x="8043319" y="2295792"/>
                  <a:pt x="8044129" y="2299252"/>
                  <a:pt x="8046706" y="2300872"/>
                </a:cubicBezTo>
                <a:cubicBezTo>
                  <a:pt x="8047663" y="2301461"/>
                  <a:pt x="8048694" y="2301756"/>
                  <a:pt x="8049725" y="2301756"/>
                </a:cubicBezTo>
                <a:cubicBezTo>
                  <a:pt x="8051492" y="2301756"/>
                  <a:pt x="8053258" y="2300872"/>
                  <a:pt x="8054363" y="2299179"/>
                </a:cubicBezTo>
                <a:close/>
                <a:moveTo>
                  <a:pt x="8037577" y="2325536"/>
                </a:moveTo>
                <a:lnTo>
                  <a:pt x="8054289" y="2299179"/>
                </a:lnTo>
                <a:cubicBezTo>
                  <a:pt x="8055982" y="2296602"/>
                  <a:pt x="8055173" y="2293142"/>
                  <a:pt x="8052596" y="2291522"/>
                </a:cubicBezTo>
                <a:cubicBezTo>
                  <a:pt x="8050019" y="2289829"/>
                  <a:pt x="8046559" y="2290639"/>
                  <a:pt x="8044939" y="2293215"/>
                </a:cubicBezTo>
                <a:lnTo>
                  <a:pt x="8028226" y="2319572"/>
                </a:lnTo>
                <a:cubicBezTo>
                  <a:pt x="8026533" y="2322149"/>
                  <a:pt x="8027343" y="2325610"/>
                  <a:pt x="8029920" y="2327229"/>
                </a:cubicBezTo>
                <a:cubicBezTo>
                  <a:pt x="8030878" y="2327818"/>
                  <a:pt x="8031908" y="2328113"/>
                  <a:pt x="8032938" y="2328113"/>
                </a:cubicBezTo>
                <a:cubicBezTo>
                  <a:pt x="8034779" y="2328113"/>
                  <a:pt x="8036546" y="2327229"/>
                  <a:pt x="8037577" y="2325536"/>
                </a:cubicBezTo>
                <a:close/>
                <a:moveTo>
                  <a:pt x="8024399" y="2368974"/>
                </a:moveTo>
                <a:lnTo>
                  <a:pt x="8038240" y="2324211"/>
                </a:lnTo>
                <a:cubicBezTo>
                  <a:pt x="8039123" y="2321266"/>
                  <a:pt x="8037503" y="2318174"/>
                  <a:pt x="8034559" y="2317216"/>
                </a:cubicBezTo>
                <a:cubicBezTo>
                  <a:pt x="8031614" y="2316333"/>
                  <a:pt x="8028521" y="2317953"/>
                  <a:pt x="8027564" y="2320898"/>
                </a:cubicBezTo>
                <a:lnTo>
                  <a:pt x="8013723" y="2365661"/>
                </a:lnTo>
                <a:cubicBezTo>
                  <a:pt x="8012839" y="2368606"/>
                  <a:pt x="8014459" y="2371698"/>
                  <a:pt x="8017404" y="2372655"/>
                </a:cubicBezTo>
                <a:cubicBezTo>
                  <a:pt x="8017994" y="2372802"/>
                  <a:pt x="8018508" y="2372876"/>
                  <a:pt x="8019097" y="2372876"/>
                </a:cubicBezTo>
                <a:cubicBezTo>
                  <a:pt x="8021527" y="2372876"/>
                  <a:pt x="8023662" y="2371403"/>
                  <a:pt x="8024399" y="2368974"/>
                </a:cubicBezTo>
                <a:close/>
                <a:moveTo>
                  <a:pt x="8013796" y="2390987"/>
                </a:moveTo>
                <a:lnTo>
                  <a:pt x="8024104" y="2369784"/>
                </a:lnTo>
                <a:cubicBezTo>
                  <a:pt x="8025430" y="2366986"/>
                  <a:pt x="8024325" y="2363673"/>
                  <a:pt x="8021527" y="2362348"/>
                </a:cubicBezTo>
                <a:cubicBezTo>
                  <a:pt x="8018730" y="2361022"/>
                  <a:pt x="8015416" y="2362127"/>
                  <a:pt x="8014091" y="2364924"/>
                </a:cubicBezTo>
                <a:lnTo>
                  <a:pt x="8003784" y="2386128"/>
                </a:lnTo>
                <a:cubicBezTo>
                  <a:pt x="8002458" y="2388926"/>
                  <a:pt x="8003563" y="2392239"/>
                  <a:pt x="8006360" y="2393564"/>
                </a:cubicBezTo>
                <a:cubicBezTo>
                  <a:pt x="8007170" y="2393932"/>
                  <a:pt x="8007980" y="2394153"/>
                  <a:pt x="8008864" y="2394153"/>
                </a:cubicBezTo>
                <a:cubicBezTo>
                  <a:pt x="8010851" y="2394079"/>
                  <a:pt x="8012839" y="2392901"/>
                  <a:pt x="8013796" y="2390987"/>
                </a:cubicBezTo>
                <a:close/>
                <a:moveTo>
                  <a:pt x="7971242" y="2460487"/>
                </a:moveTo>
                <a:lnTo>
                  <a:pt x="8013502" y="2391429"/>
                </a:lnTo>
                <a:cubicBezTo>
                  <a:pt x="8015122" y="2388778"/>
                  <a:pt x="8014312" y="2385392"/>
                  <a:pt x="8011661" y="2383772"/>
                </a:cubicBezTo>
                <a:cubicBezTo>
                  <a:pt x="8009084" y="2382226"/>
                  <a:pt x="8005624" y="2382962"/>
                  <a:pt x="8004005" y="2385612"/>
                </a:cubicBezTo>
                <a:lnTo>
                  <a:pt x="7961745" y="2454671"/>
                </a:lnTo>
                <a:cubicBezTo>
                  <a:pt x="7960125" y="2457321"/>
                  <a:pt x="7960936" y="2460708"/>
                  <a:pt x="7963586" y="2462328"/>
                </a:cubicBezTo>
                <a:cubicBezTo>
                  <a:pt x="7964469" y="2462917"/>
                  <a:pt x="7965500" y="2463138"/>
                  <a:pt x="7966531" y="2463138"/>
                </a:cubicBezTo>
                <a:cubicBezTo>
                  <a:pt x="7968372" y="2463138"/>
                  <a:pt x="7970212" y="2462181"/>
                  <a:pt x="7971242" y="2460487"/>
                </a:cubicBezTo>
                <a:close/>
                <a:moveTo>
                  <a:pt x="7954898" y="2487212"/>
                </a:moveTo>
                <a:lnTo>
                  <a:pt x="7971242" y="2460487"/>
                </a:lnTo>
                <a:cubicBezTo>
                  <a:pt x="7972862" y="2457837"/>
                  <a:pt x="7971979" y="2454450"/>
                  <a:pt x="7969401" y="2452831"/>
                </a:cubicBezTo>
                <a:cubicBezTo>
                  <a:pt x="7966825" y="2451284"/>
                  <a:pt x="7963365" y="2452094"/>
                  <a:pt x="7961745" y="2454671"/>
                </a:cubicBezTo>
                <a:lnTo>
                  <a:pt x="7945400" y="2481396"/>
                </a:lnTo>
                <a:cubicBezTo>
                  <a:pt x="7943781" y="2484047"/>
                  <a:pt x="7944664" y="2487433"/>
                  <a:pt x="7947241" y="2489053"/>
                </a:cubicBezTo>
                <a:cubicBezTo>
                  <a:pt x="7948125" y="2489642"/>
                  <a:pt x="7949155" y="2489863"/>
                  <a:pt x="7950186" y="2489863"/>
                </a:cubicBezTo>
                <a:cubicBezTo>
                  <a:pt x="7952027" y="2489863"/>
                  <a:pt x="7953867" y="2488906"/>
                  <a:pt x="7954898" y="2487212"/>
                </a:cubicBezTo>
                <a:close/>
                <a:moveTo>
                  <a:pt x="7939732" y="2512024"/>
                </a:moveTo>
                <a:lnTo>
                  <a:pt x="7954898" y="2487212"/>
                </a:lnTo>
                <a:cubicBezTo>
                  <a:pt x="7956517" y="2484562"/>
                  <a:pt x="7955708" y="2481175"/>
                  <a:pt x="7953057" y="2479556"/>
                </a:cubicBezTo>
                <a:cubicBezTo>
                  <a:pt x="7950481" y="2478010"/>
                  <a:pt x="7947021" y="2478819"/>
                  <a:pt x="7945400" y="2481396"/>
                </a:cubicBezTo>
                <a:lnTo>
                  <a:pt x="7930234" y="2506207"/>
                </a:lnTo>
                <a:cubicBezTo>
                  <a:pt x="7928615" y="2508858"/>
                  <a:pt x="7929425" y="2512244"/>
                  <a:pt x="7932075" y="2513864"/>
                </a:cubicBezTo>
                <a:cubicBezTo>
                  <a:pt x="7932958" y="2514453"/>
                  <a:pt x="7933989" y="2514674"/>
                  <a:pt x="7935020" y="2514674"/>
                </a:cubicBezTo>
                <a:cubicBezTo>
                  <a:pt x="7936861" y="2514674"/>
                  <a:pt x="7938701" y="2513717"/>
                  <a:pt x="7939732" y="2512024"/>
                </a:cubicBezTo>
                <a:close/>
                <a:moveTo>
                  <a:pt x="7919265" y="2618924"/>
                </a:moveTo>
                <a:lnTo>
                  <a:pt x="7918822" y="2544491"/>
                </a:lnTo>
                <a:cubicBezTo>
                  <a:pt x="7918822" y="2541399"/>
                  <a:pt x="7916319" y="2538896"/>
                  <a:pt x="7913227" y="2538970"/>
                </a:cubicBezTo>
                <a:cubicBezTo>
                  <a:pt x="7913227" y="2538970"/>
                  <a:pt x="7913227" y="2538970"/>
                  <a:pt x="7913227" y="2538970"/>
                </a:cubicBezTo>
                <a:cubicBezTo>
                  <a:pt x="7910135" y="2538970"/>
                  <a:pt x="7907705" y="2541473"/>
                  <a:pt x="7907705" y="2544565"/>
                </a:cubicBezTo>
                <a:lnTo>
                  <a:pt x="7908147" y="2618998"/>
                </a:lnTo>
                <a:cubicBezTo>
                  <a:pt x="7908147" y="2622090"/>
                  <a:pt x="7910650" y="2624593"/>
                  <a:pt x="7913743" y="2624520"/>
                </a:cubicBezTo>
                <a:cubicBezTo>
                  <a:pt x="7913743" y="2624520"/>
                  <a:pt x="7913743" y="2624520"/>
                  <a:pt x="7913743" y="2624520"/>
                </a:cubicBezTo>
                <a:cubicBezTo>
                  <a:pt x="7916835" y="2624520"/>
                  <a:pt x="7919338" y="2622017"/>
                  <a:pt x="7919265" y="2618924"/>
                </a:cubicBezTo>
                <a:close/>
                <a:moveTo>
                  <a:pt x="7939732" y="2708892"/>
                </a:moveTo>
                <a:cubicBezTo>
                  <a:pt x="7942676" y="2708009"/>
                  <a:pt x="7944370" y="2704916"/>
                  <a:pt x="7943560" y="2701971"/>
                </a:cubicBezTo>
                <a:lnTo>
                  <a:pt x="7919043" y="2617452"/>
                </a:lnTo>
                <a:cubicBezTo>
                  <a:pt x="7918160" y="2614507"/>
                  <a:pt x="7915141" y="2612814"/>
                  <a:pt x="7912123" y="2613624"/>
                </a:cubicBezTo>
                <a:cubicBezTo>
                  <a:pt x="7909178" y="2614507"/>
                  <a:pt x="7907485" y="2617599"/>
                  <a:pt x="7908295" y="2620544"/>
                </a:cubicBezTo>
                <a:lnTo>
                  <a:pt x="7932811" y="2705064"/>
                </a:lnTo>
                <a:cubicBezTo>
                  <a:pt x="7933547" y="2707493"/>
                  <a:pt x="7935756" y="2709113"/>
                  <a:pt x="7938185" y="2709113"/>
                </a:cubicBezTo>
                <a:cubicBezTo>
                  <a:pt x="7938775" y="2709113"/>
                  <a:pt x="7939216" y="2709039"/>
                  <a:pt x="7939732" y="2708892"/>
                </a:cubicBezTo>
                <a:close/>
                <a:moveTo>
                  <a:pt x="7988028" y="2801436"/>
                </a:moveTo>
                <a:cubicBezTo>
                  <a:pt x="7990752" y="2800038"/>
                  <a:pt x="7991857" y="2796651"/>
                  <a:pt x="7990459" y="2793927"/>
                </a:cubicBezTo>
                <a:lnTo>
                  <a:pt x="7943192" y="2701014"/>
                </a:lnTo>
                <a:cubicBezTo>
                  <a:pt x="7941793" y="2698290"/>
                  <a:pt x="7938480" y="2697186"/>
                  <a:pt x="7935682" y="2698585"/>
                </a:cubicBezTo>
                <a:cubicBezTo>
                  <a:pt x="7932958" y="2699984"/>
                  <a:pt x="7931854" y="2703370"/>
                  <a:pt x="7933253" y="2706094"/>
                </a:cubicBezTo>
                <a:lnTo>
                  <a:pt x="7980519" y="2799007"/>
                </a:lnTo>
                <a:cubicBezTo>
                  <a:pt x="7981549" y="2800921"/>
                  <a:pt x="7983464" y="2802099"/>
                  <a:pt x="7985525" y="2802025"/>
                </a:cubicBezTo>
                <a:cubicBezTo>
                  <a:pt x="7986409" y="2802025"/>
                  <a:pt x="7987219" y="2801804"/>
                  <a:pt x="7988028" y="2801436"/>
                </a:cubicBezTo>
                <a:close/>
                <a:moveTo>
                  <a:pt x="8058706" y="2898840"/>
                </a:moveTo>
                <a:cubicBezTo>
                  <a:pt x="8061210" y="2897073"/>
                  <a:pt x="8061799" y="2893539"/>
                  <a:pt x="8060032" y="2891036"/>
                </a:cubicBezTo>
                <a:lnTo>
                  <a:pt x="7990090" y="2793191"/>
                </a:lnTo>
                <a:cubicBezTo>
                  <a:pt x="7988323" y="2790687"/>
                  <a:pt x="7984789" y="2790098"/>
                  <a:pt x="7982286" y="2791865"/>
                </a:cubicBezTo>
                <a:cubicBezTo>
                  <a:pt x="7979783" y="2793632"/>
                  <a:pt x="7979194" y="2797166"/>
                  <a:pt x="7980961" y="2799669"/>
                </a:cubicBezTo>
                <a:lnTo>
                  <a:pt x="8050903" y="2897515"/>
                </a:lnTo>
                <a:cubicBezTo>
                  <a:pt x="8052007" y="2899061"/>
                  <a:pt x="8053701" y="2899871"/>
                  <a:pt x="8055467" y="2899871"/>
                </a:cubicBezTo>
                <a:cubicBezTo>
                  <a:pt x="8056572" y="2899871"/>
                  <a:pt x="8057676" y="2899502"/>
                  <a:pt x="8058706" y="2898840"/>
                </a:cubicBezTo>
                <a:close/>
                <a:moveTo>
                  <a:pt x="8151545" y="2997495"/>
                </a:moveTo>
                <a:cubicBezTo>
                  <a:pt x="8153828" y="2995433"/>
                  <a:pt x="8153902" y="2991900"/>
                  <a:pt x="8151840" y="2989617"/>
                </a:cubicBezTo>
                <a:lnTo>
                  <a:pt x="8059516" y="2890447"/>
                </a:lnTo>
                <a:cubicBezTo>
                  <a:pt x="8057455" y="2888165"/>
                  <a:pt x="8053922" y="2888091"/>
                  <a:pt x="8051639" y="2890152"/>
                </a:cubicBezTo>
                <a:cubicBezTo>
                  <a:pt x="8049357" y="2892214"/>
                  <a:pt x="8049283" y="2895748"/>
                  <a:pt x="8051344" y="2898030"/>
                </a:cubicBezTo>
                <a:lnTo>
                  <a:pt x="8143668" y="2997200"/>
                </a:lnTo>
                <a:cubicBezTo>
                  <a:pt x="8144772" y="2998378"/>
                  <a:pt x="8146245" y="2998967"/>
                  <a:pt x="8147791" y="2998967"/>
                </a:cubicBezTo>
                <a:cubicBezTo>
                  <a:pt x="8149116" y="2998967"/>
                  <a:pt x="8150442" y="2998452"/>
                  <a:pt x="8151545" y="2997495"/>
                </a:cubicBezTo>
                <a:close/>
                <a:moveTo>
                  <a:pt x="8265294" y="3095782"/>
                </a:moveTo>
                <a:cubicBezTo>
                  <a:pt x="8267282" y="3093426"/>
                  <a:pt x="8267060" y="3089966"/>
                  <a:pt x="8264778" y="3087904"/>
                </a:cubicBezTo>
                <a:lnTo>
                  <a:pt x="8151399" y="2989176"/>
                </a:lnTo>
                <a:cubicBezTo>
                  <a:pt x="8149116" y="2987188"/>
                  <a:pt x="8145582" y="2987408"/>
                  <a:pt x="8143521" y="2989691"/>
                </a:cubicBezTo>
                <a:cubicBezTo>
                  <a:pt x="8141533" y="2992047"/>
                  <a:pt x="8141754" y="2995507"/>
                  <a:pt x="8144036" y="2997568"/>
                </a:cubicBezTo>
                <a:lnTo>
                  <a:pt x="8257415" y="3096297"/>
                </a:lnTo>
                <a:cubicBezTo>
                  <a:pt x="8258446" y="3097254"/>
                  <a:pt x="8259772" y="3097696"/>
                  <a:pt x="8261097" y="3097696"/>
                </a:cubicBezTo>
                <a:cubicBezTo>
                  <a:pt x="8262643" y="3097696"/>
                  <a:pt x="8264189" y="3097107"/>
                  <a:pt x="8265294" y="3095782"/>
                </a:cubicBezTo>
                <a:close/>
                <a:moveTo>
                  <a:pt x="8398625" y="3191934"/>
                </a:moveTo>
                <a:cubicBezTo>
                  <a:pt x="8400465" y="3189430"/>
                  <a:pt x="8399877" y="3185970"/>
                  <a:pt x="8397373" y="3184130"/>
                </a:cubicBezTo>
                <a:lnTo>
                  <a:pt x="8264336" y="3087610"/>
                </a:lnTo>
                <a:cubicBezTo>
                  <a:pt x="8261833" y="3085769"/>
                  <a:pt x="8258373" y="3086358"/>
                  <a:pt x="8256532" y="3088861"/>
                </a:cubicBezTo>
                <a:cubicBezTo>
                  <a:pt x="8254691" y="3091365"/>
                  <a:pt x="8255281" y="3094825"/>
                  <a:pt x="8257784" y="3096665"/>
                </a:cubicBezTo>
                <a:lnTo>
                  <a:pt x="8390820" y="3193185"/>
                </a:lnTo>
                <a:cubicBezTo>
                  <a:pt x="8391851" y="3193922"/>
                  <a:pt x="8392956" y="3194290"/>
                  <a:pt x="8394134" y="3194216"/>
                </a:cubicBezTo>
                <a:cubicBezTo>
                  <a:pt x="8395901" y="3194216"/>
                  <a:pt x="8397594" y="3193406"/>
                  <a:pt x="8398625" y="3191934"/>
                </a:cubicBezTo>
                <a:close/>
                <a:moveTo>
                  <a:pt x="8546386" y="3275938"/>
                </a:moveTo>
                <a:cubicBezTo>
                  <a:pt x="8547933" y="3273287"/>
                  <a:pt x="8546976" y="3269827"/>
                  <a:pt x="8544325" y="3268355"/>
                </a:cubicBezTo>
                <a:lnTo>
                  <a:pt x="8396932" y="3183835"/>
                </a:lnTo>
                <a:cubicBezTo>
                  <a:pt x="8394281" y="3182289"/>
                  <a:pt x="8390820" y="3183246"/>
                  <a:pt x="8389348" y="3185897"/>
                </a:cubicBezTo>
                <a:cubicBezTo>
                  <a:pt x="8387803" y="3188547"/>
                  <a:pt x="8388760" y="3192007"/>
                  <a:pt x="8391410" y="3193480"/>
                </a:cubicBezTo>
                <a:lnTo>
                  <a:pt x="8538804" y="3277999"/>
                </a:lnTo>
                <a:cubicBezTo>
                  <a:pt x="8539687" y="3278515"/>
                  <a:pt x="8540644" y="3278735"/>
                  <a:pt x="8541601" y="3278735"/>
                </a:cubicBezTo>
                <a:cubicBezTo>
                  <a:pt x="8543516" y="3278735"/>
                  <a:pt x="8545356" y="3277778"/>
                  <a:pt x="8546386" y="3275938"/>
                </a:cubicBezTo>
                <a:close/>
                <a:moveTo>
                  <a:pt x="8703278" y="3338149"/>
                </a:moveTo>
                <a:cubicBezTo>
                  <a:pt x="8704456" y="3335278"/>
                  <a:pt x="8703056" y="3332039"/>
                  <a:pt x="8700185" y="3330934"/>
                </a:cubicBezTo>
                <a:lnTo>
                  <a:pt x="8543662" y="3268060"/>
                </a:lnTo>
                <a:cubicBezTo>
                  <a:pt x="8540864" y="3266882"/>
                  <a:pt x="8537552" y="3268281"/>
                  <a:pt x="8536447" y="3271152"/>
                </a:cubicBezTo>
                <a:cubicBezTo>
                  <a:pt x="8535270" y="3274024"/>
                  <a:pt x="8536668" y="3277263"/>
                  <a:pt x="8539540" y="3278367"/>
                </a:cubicBezTo>
                <a:lnTo>
                  <a:pt x="8696063" y="3341241"/>
                </a:lnTo>
                <a:cubicBezTo>
                  <a:pt x="8696725" y="3341536"/>
                  <a:pt x="8697461" y="3341610"/>
                  <a:pt x="8698197" y="3341610"/>
                </a:cubicBezTo>
                <a:cubicBezTo>
                  <a:pt x="8700332" y="3341610"/>
                  <a:pt x="8702394" y="3340285"/>
                  <a:pt x="8703278" y="3338149"/>
                </a:cubicBezTo>
                <a:close/>
                <a:moveTo>
                  <a:pt x="8862966" y="3372679"/>
                </a:moveTo>
                <a:cubicBezTo>
                  <a:pt x="8863629" y="3369660"/>
                  <a:pt x="8861715" y="3366715"/>
                  <a:pt x="8858770" y="3366053"/>
                </a:cubicBezTo>
                <a:lnTo>
                  <a:pt x="8699302" y="3330640"/>
                </a:lnTo>
                <a:cubicBezTo>
                  <a:pt x="8696210" y="3329977"/>
                  <a:pt x="8693265" y="3331891"/>
                  <a:pt x="8692675" y="3334836"/>
                </a:cubicBezTo>
                <a:cubicBezTo>
                  <a:pt x="8692013" y="3337855"/>
                  <a:pt x="8693927" y="3340800"/>
                  <a:pt x="8696872" y="3341462"/>
                </a:cubicBezTo>
                <a:lnTo>
                  <a:pt x="8856340" y="3376875"/>
                </a:lnTo>
                <a:cubicBezTo>
                  <a:pt x="8856782" y="3376949"/>
                  <a:pt x="8857224" y="3377022"/>
                  <a:pt x="8857591" y="3377022"/>
                </a:cubicBezTo>
                <a:cubicBezTo>
                  <a:pt x="8860168" y="3377022"/>
                  <a:pt x="8862451" y="3375256"/>
                  <a:pt x="8862966" y="3372679"/>
                </a:cubicBezTo>
                <a:close/>
                <a:moveTo>
                  <a:pt x="9019415" y="3373783"/>
                </a:moveTo>
                <a:cubicBezTo>
                  <a:pt x="9019489" y="3370691"/>
                  <a:pt x="9016986" y="3368188"/>
                  <a:pt x="9013893" y="3368114"/>
                </a:cubicBezTo>
                <a:lnTo>
                  <a:pt x="8857665" y="3365832"/>
                </a:lnTo>
                <a:cubicBezTo>
                  <a:pt x="8854500" y="3366126"/>
                  <a:pt x="8852070" y="3368261"/>
                  <a:pt x="8851996" y="3371354"/>
                </a:cubicBezTo>
                <a:cubicBezTo>
                  <a:pt x="8851922" y="3374446"/>
                  <a:pt x="8854426" y="3376949"/>
                  <a:pt x="8857518" y="3377022"/>
                </a:cubicBezTo>
                <a:lnTo>
                  <a:pt x="9013747" y="3379305"/>
                </a:lnTo>
                <a:cubicBezTo>
                  <a:pt x="9013821" y="3379305"/>
                  <a:pt x="9013821" y="3379305"/>
                  <a:pt x="9013893" y="3379305"/>
                </a:cubicBezTo>
                <a:cubicBezTo>
                  <a:pt x="9016912" y="3379305"/>
                  <a:pt x="9019342" y="3376875"/>
                  <a:pt x="9019415" y="3373783"/>
                </a:cubicBezTo>
                <a:close/>
                <a:moveTo>
                  <a:pt x="9014777" y="3379231"/>
                </a:moveTo>
                <a:lnTo>
                  <a:pt x="9160477" y="3352653"/>
                </a:lnTo>
                <a:cubicBezTo>
                  <a:pt x="9163496" y="3352138"/>
                  <a:pt x="9165484" y="3349193"/>
                  <a:pt x="9164968" y="3346174"/>
                </a:cubicBezTo>
                <a:cubicBezTo>
                  <a:pt x="9164453" y="3343156"/>
                  <a:pt x="9161435" y="3341094"/>
                  <a:pt x="9158489" y="3341683"/>
                </a:cubicBezTo>
                <a:lnTo>
                  <a:pt x="9012790" y="3368261"/>
                </a:lnTo>
                <a:cubicBezTo>
                  <a:pt x="9009771" y="3368777"/>
                  <a:pt x="9007783" y="3371722"/>
                  <a:pt x="9008299" y="3374740"/>
                </a:cubicBezTo>
                <a:cubicBezTo>
                  <a:pt x="9008814" y="3377464"/>
                  <a:pt x="9011169" y="3379305"/>
                  <a:pt x="9013821" y="3379305"/>
                </a:cubicBezTo>
                <a:cubicBezTo>
                  <a:pt x="9014188" y="3379305"/>
                  <a:pt x="9014483" y="3379305"/>
                  <a:pt x="9014777" y="3379231"/>
                </a:cubicBezTo>
                <a:close/>
                <a:moveTo>
                  <a:pt x="9161582" y="3352359"/>
                </a:moveTo>
                <a:lnTo>
                  <a:pt x="9289465" y="3301412"/>
                </a:lnTo>
                <a:cubicBezTo>
                  <a:pt x="9292337" y="3300307"/>
                  <a:pt x="9293735" y="3296994"/>
                  <a:pt x="9292558" y="3294196"/>
                </a:cubicBezTo>
                <a:cubicBezTo>
                  <a:pt x="9291380" y="3291325"/>
                  <a:pt x="9288140" y="3289926"/>
                  <a:pt x="9285342" y="3291104"/>
                </a:cubicBezTo>
                <a:lnTo>
                  <a:pt x="9157459" y="3342051"/>
                </a:lnTo>
                <a:cubicBezTo>
                  <a:pt x="9154588" y="3343229"/>
                  <a:pt x="9153189" y="3346469"/>
                  <a:pt x="9154367" y="3349267"/>
                </a:cubicBezTo>
                <a:cubicBezTo>
                  <a:pt x="9155250" y="3351475"/>
                  <a:pt x="9157386" y="3352800"/>
                  <a:pt x="9159594" y="3352800"/>
                </a:cubicBezTo>
                <a:cubicBezTo>
                  <a:pt x="9160183" y="3352727"/>
                  <a:pt x="9160920" y="3352653"/>
                  <a:pt x="9161582" y="3352359"/>
                </a:cubicBezTo>
                <a:close/>
                <a:moveTo>
                  <a:pt x="9292189" y="3299129"/>
                </a:moveTo>
                <a:lnTo>
                  <a:pt x="9390109" y="3137453"/>
                </a:lnTo>
                <a:cubicBezTo>
                  <a:pt x="9391728" y="3134802"/>
                  <a:pt x="9390845" y="3131415"/>
                  <a:pt x="9388194" y="3129796"/>
                </a:cubicBezTo>
                <a:cubicBezTo>
                  <a:pt x="9385618" y="3128176"/>
                  <a:pt x="9382157" y="3129060"/>
                  <a:pt x="9380537" y="3131710"/>
                </a:cubicBezTo>
                <a:lnTo>
                  <a:pt x="9282618" y="3293386"/>
                </a:lnTo>
                <a:cubicBezTo>
                  <a:pt x="9280999" y="3296037"/>
                  <a:pt x="9281882" y="3299424"/>
                  <a:pt x="9284532" y="3301043"/>
                </a:cubicBezTo>
                <a:cubicBezTo>
                  <a:pt x="9285416" y="3301632"/>
                  <a:pt x="9286447" y="3301853"/>
                  <a:pt x="9287477" y="3301853"/>
                </a:cubicBezTo>
                <a:cubicBezTo>
                  <a:pt x="9289318" y="3301780"/>
                  <a:pt x="9291085" y="3300822"/>
                  <a:pt x="9292189" y="3299129"/>
                </a:cubicBezTo>
                <a:close/>
                <a:moveTo>
                  <a:pt x="9390109" y="3137305"/>
                </a:moveTo>
                <a:lnTo>
                  <a:pt x="9467633" y="3004195"/>
                </a:lnTo>
                <a:cubicBezTo>
                  <a:pt x="9469180" y="3001544"/>
                  <a:pt x="9468296" y="2998158"/>
                  <a:pt x="9465646" y="2996538"/>
                </a:cubicBezTo>
                <a:cubicBezTo>
                  <a:pt x="9462995" y="2994992"/>
                  <a:pt x="9459608" y="2995875"/>
                  <a:pt x="9457989" y="2998526"/>
                </a:cubicBezTo>
                <a:lnTo>
                  <a:pt x="9380464" y="3131636"/>
                </a:lnTo>
                <a:cubicBezTo>
                  <a:pt x="9378918" y="3134287"/>
                  <a:pt x="9379801" y="3137673"/>
                  <a:pt x="9382451" y="3139293"/>
                </a:cubicBezTo>
                <a:cubicBezTo>
                  <a:pt x="9383335" y="3139809"/>
                  <a:pt x="9384366" y="3140029"/>
                  <a:pt x="9385323" y="3140029"/>
                </a:cubicBezTo>
                <a:cubicBezTo>
                  <a:pt x="9387237" y="3140103"/>
                  <a:pt x="9389078" y="3139072"/>
                  <a:pt x="9390109" y="3137305"/>
                </a:cubicBezTo>
                <a:close/>
                <a:moveTo>
                  <a:pt x="9466235" y="3005888"/>
                </a:moveTo>
                <a:lnTo>
                  <a:pt x="9487217" y="2989838"/>
                </a:lnTo>
                <a:cubicBezTo>
                  <a:pt x="9489646" y="2987998"/>
                  <a:pt x="9490162" y="2984464"/>
                  <a:pt x="9488248" y="2982034"/>
                </a:cubicBezTo>
                <a:cubicBezTo>
                  <a:pt x="9486407" y="2979531"/>
                  <a:pt x="9482874" y="2979089"/>
                  <a:pt x="9480443" y="2981003"/>
                </a:cubicBezTo>
                <a:lnTo>
                  <a:pt x="9459461" y="2997053"/>
                </a:lnTo>
                <a:cubicBezTo>
                  <a:pt x="9457032" y="2998894"/>
                  <a:pt x="9456516" y="3002428"/>
                  <a:pt x="9458430" y="3004857"/>
                </a:cubicBezTo>
                <a:cubicBezTo>
                  <a:pt x="9459535" y="3006330"/>
                  <a:pt x="9461228" y="3007066"/>
                  <a:pt x="9462922" y="3007066"/>
                </a:cubicBezTo>
                <a:cubicBezTo>
                  <a:pt x="9464026" y="3006992"/>
                  <a:pt x="9465204" y="3006624"/>
                  <a:pt x="9466235" y="3005888"/>
                </a:cubicBezTo>
                <a:close/>
                <a:moveTo>
                  <a:pt x="9487217" y="2989838"/>
                </a:moveTo>
                <a:lnTo>
                  <a:pt x="9539416" y="2950008"/>
                </a:lnTo>
                <a:cubicBezTo>
                  <a:pt x="9541846" y="2948167"/>
                  <a:pt x="9542361" y="2944633"/>
                  <a:pt x="9540447" y="2942204"/>
                </a:cubicBezTo>
                <a:cubicBezTo>
                  <a:pt x="9538532" y="2939701"/>
                  <a:pt x="9535072" y="2939259"/>
                  <a:pt x="9532643" y="2941173"/>
                </a:cubicBezTo>
                <a:lnTo>
                  <a:pt x="9480443" y="2981003"/>
                </a:lnTo>
                <a:cubicBezTo>
                  <a:pt x="9478014" y="2982844"/>
                  <a:pt x="9477499" y="2986378"/>
                  <a:pt x="9479414" y="2988807"/>
                </a:cubicBezTo>
                <a:cubicBezTo>
                  <a:pt x="9480517" y="2990280"/>
                  <a:pt x="9482211" y="2991016"/>
                  <a:pt x="9483904" y="2991016"/>
                </a:cubicBezTo>
                <a:cubicBezTo>
                  <a:pt x="9485082" y="2990942"/>
                  <a:pt x="9486260" y="2990574"/>
                  <a:pt x="9487217" y="2989838"/>
                </a:cubicBezTo>
                <a:close/>
                <a:moveTo>
                  <a:pt x="9539342" y="2950008"/>
                </a:moveTo>
                <a:lnTo>
                  <a:pt x="9617015" y="2892435"/>
                </a:lnTo>
                <a:cubicBezTo>
                  <a:pt x="9619518" y="2890594"/>
                  <a:pt x="9620034" y="2887134"/>
                  <a:pt x="9618193" y="2884631"/>
                </a:cubicBezTo>
                <a:cubicBezTo>
                  <a:pt x="9616353" y="2882127"/>
                  <a:pt x="9612819" y="2881612"/>
                  <a:pt x="9610389" y="2883453"/>
                </a:cubicBezTo>
                <a:lnTo>
                  <a:pt x="9532717" y="2941026"/>
                </a:lnTo>
                <a:cubicBezTo>
                  <a:pt x="9530213" y="2942866"/>
                  <a:pt x="9529698" y="2946327"/>
                  <a:pt x="9531538" y="2948830"/>
                </a:cubicBezTo>
                <a:cubicBezTo>
                  <a:pt x="9532643" y="2950302"/>
                  <a:pt x="9534336" y="2951112"/>
                  <a:pt x="9536029" y="2951112"/>
                </a:cubicBezTo>
                <a:cubicBezTo>
                  <a:pt x="9537208" y="2951112"/>
                  <a:pt x="9538312" y="2950744"/>
                  <a:pt x="9539342" y="2950008"/>
                </a:cubicBezTo>
                <a:close/>
                <a:moveTo>
                  <a:pt x="9617972" y="2891477"/>
                </a:moveTo>
                <a:lnTo>
                  <a:pt x="9621801" y="2886839"/>
                </a:lnTo>
                <a:cubicBezTo>
                  <a:pt x="9623789" y="2884483"/>
                  <a:pt x="9623420" y="2880949"/>
                  <a:pt x="9621064" y="2878962"/>
                </a:cubicBezTo>
                <a:cubicBezTo>
                  <a:pt x="9618708" y="2876974"/>
                  <a:pt x="9615174" y="2877342"/>
                  <a:pt x="9613186" y="2879698"/>
                </a:cubicBezTo>
                <a:lnTo>
                  <a:pt x="9609358" y="2884336"/>
                </a:lnTo>
                <a:cubicBezTo>
                  <a:pt x="9607371" y="2886692"/>
                  <a:pt x="9607738" y="2890226"/>
                  <a:pt x="9610095" y="2892214"/>
                </a:cubicBezTo>
                <a:cubicBezTo>
                  <a:pt x="9611125" y="2893097"/>
                  <a:pt x="9612450" y="2893539"/>
                  <a:pt x="9613702" y="2893465"/>
                </a:cubicBezTo>
                <a:cubicBezTo>
                  <a:pt x="9615322" y="2893539"/>
                  <a:pt x="9616867" y="2892803"/>
                  <a:pt x="9617972" y="2891477"/>
                </a:cubicBezTo>
                <a:close/>
                <a:moveTo>
                  <a:pt x="9622242" y="2886324"/>
                </a:moveTo>
                <a:lnTo>
                  <a:pt x="9634316" y="2867329"/>
                </a:lnTo>
                <a:cubicBezTo>
                  <a:pt x="9636009" y="2864752"/>
                  <a:pt x="9635200" y="2861292"/>
                  <a:pt x="9632623" y="2859599"/>
                </a:cubicBezTo>
                <a:cubicBezTo>
                  <a:pt x="9630046" y="2857905"/>
                  <a:pt x="9626586" y="2858715"/>
                  <a:pt x="9624893" y="2861292"/>
                </a:cubicBezTo>
                <a:lnTo>
                  <a:pt x="9612819" y="2880287"/>
                </a:lnTo>
                <a:cubicBezTo>
                  <a:pt x="9611198" y="2882864"/>
                  <a:pt x="9611935" y="2886324"/>
                  <a:pt x="9614512" y="2888017"/>
                </a:cubicBezTo>
                <a:cubicBezTo>
                  <a:pt x="9615469" y="2888606"/>
                  <a:pt x="9616500" y="2888901"/>
                  <a:pt x="9617531" y="2888901"/>
                </a:cubicBezTo>
                <a:cubicBezTo>
                  <a:pt x="9619371" y="2888901"/>
                  <a:pt x="9621212" y="2887944"/>
                  <a:pt x="9622242" y="2886324"/>
                </a:cubicBezTo>
                <a:close/>
                <a:moveTo>
                  <a:pt x="9634169" y="2867550"/>
                </a:moveTo>
                <a:lnTo>
                  <a:pt x="9673778" y="2812259"/>
                </a:lnTo>
                <a:cubicBezTo>
                  <a:pt x="9675545" y="2809756"/>
                  <a:pt x="9675030" y="2806296"/>
                  <a:pt x="9672527" y="2804455"/>
                </a:cubicBezTo>
                <a:cubicBezTo>
                  <a:pt x="9670023" y="2802688"/>
                  <a:pt x="9666563" y="2803203"/>
                  <a:pt x="9664723" y="2805706"/>
                </a:cubicBezTo>
                <a:lnTo>
                  <a:pt x="9625113" y="2860998"/>
                </a:lnTo>
                <a:cubicBezTo>
                  <a:pt x="9623346" y="2863501"/>
                  <a:pt x="9623862" y="2866961"/>
                  <a:pt x="9626365" y="2868802"/>
                </a:cubicBezTo>
                <a:cubicBezTo>
                  <a:pt x="9627396" y="2869538"/>
                  <a:pt x="9628501" y="2869832"/>
                  <a:pt x="9629678" y="2869832"/>
                </a:cubicBezTo>
                <a:cubicBezTo>
                  <a:pt x="9631371" y="2869906"/>
                  <a:pt x="9633065" y="2869096"/>
                  <a:pt x="9634169" y="2867550"/>
                </a:cubicBezTo>
                <a:close/>
                <a:moveTo>
                  <a:pt x="9673778" y="2812332"/>
                </a:moveTo>
                <a:lnTo>
                  <a:pt x="9676871" y="2807989"/>
                </a:lnTo>
                <a:cubicBezTo>
                  <a:pt x="9678637" y="2805486"/>
                  <a:pt x="9678122" y="2802025"/>
                  <a:pt x="9675619" y="2800185"/>
                </a:cubicBezTo>
                <a:cubicBezTo>
                  <a:pt x="9673116" y="2798418"/>
                  <a:pt x="9669656" y="2798933"/>
                  <a:pt x="9667815" y="2801436"/>
                </a:cubicBezTo>
                <a:lnTo>
                  <a:pt x="9664723" y="2805780"/>
                </a:lnTo>
                <a:cubicBezTo>
                  <a:pt x="9662956" y="2808283"/>
                  <a:pt x="9663472" y="2811744"/>
                  <a:pt x="9665974" y="2813584"/>
                </a:cubicBezTo>
                <a:cubicBezTo>
                  <a:pt x="9667005" y="2814320"/>
                  <a:pt x="9668110" y="2814615"/>
                  <a:pt x="9669287" y="2814615"/>
                </a:cubicBezTo>
                <a:cubicBezTo>
                  <a:pt x="9670980" y="2814615"/>
                  <a:pt x="9672674" y="2813805"/>
                  <a:pt x="9673778" y="2812332"/>
                </a:cubicBezTo>
                <a:close/>
                <a:moveTo>
                  <a:pt x="9676871" y="2807915"/>
                </a:moveTo>
                <a:lnTo>
                  <a:pt x="9687988" y="2792381"/>
                </a:lnTo>
                <a:cubicBezTo>
                  <a:pt x="9689755" y="2789877"/>
                  <a:pt x="9689240" y="2786417"/>
                  <a:pt x="9686736" y="2784577"/>
                </a:cubicBezTo>
                <a:cubicBezTo>
                  <a:pt x="9684233" y="2782810"/>
                  <a:pt x="9680773" y="2783325"/>
                  <a:pt x="9678932" y="2785828"/>
                </a:cubicBezTo>
                <a:lnTo>
                  <a:pt x="9667815" y="2801363"/>
                </a:lnTo>
                <a:cubicBezTo>
                  <a:pt x="9666048" y="2803866"/>
                  <a:pt x="9666563" y="2807326"/>
                  <a:pt x="9669067" y="2809167"/>
                </a:cubicBezTo>
                <a:cubicBezTo>
                  <a:pt x="9670097" y="2809903"/>
                  <a:pt x="9671201" y="2810198"/>
                  <a:pt x="9672380" y="2810198"/>
                </a:cubicBezTo>
                <a:cubicBezTo>
                  <a:pt x="9674147" y="2810271"/>
                  <a:pt x="9675840" y="2809461"/>
                  <a:pt x="9676871" y="2807915"/>
                </a:cubicBezTo>
                <a:close/>
                <a:moveTo>
                  <a:pt x="9688061" y="2792381"/>
                </a:moveTo>
                <a:lnTo>
                  <a:pt x="9727229" y="2735912"/>
                </a:lnTo>
                <a:cubicBezTo>
                  <a:pt x="9728995" y="2733408"/>
                  <a:pt x="9728333" y="2729948"/>
                  <a:pt x="9725830" y="2728181"/>
                </a:cubicBezTo>
                <a:cubicBezTo>
                  <a:pt x="9723327" y="2726414"/>
                  <a:pt x="9719793" y="2727077"/>
                  <a:pt x="9718099" y="2729580"/>
                </a:cubicBezTo>
                <a:lnTo>
                  <a:pt x="9678932" y="2786049"/>
                </a:lnTo>
                <a:cubicBezTo>
                  <a:pt x="9677165" y="2788552"/>
                  <a:pt x="9677828" y="2792013"/>
                  <a:pt x="9680331" y="2793780"/>
                </a:cubicBezTo>
                <a:cubicBezTo>
                  <a:pt x="9681288" y="2794442"/>
                  <a:pt x="9682466" y="2794810"/>
                  <a:pt x="9683571" y="2794810"/>
                </a:cubicBezTo>
                <a:cubicBezTo>
                  <a:pt x="9685264" y="2794737"/>
                  <a:pt x="9686957" y="2793927"/>
                  <a:pt x="9688061" y="2792381"/>
                </a:cubicBezTo>
                <a:close/>
                <a:moveTo>
                  <a:pt x="9727008" y="2736280"/>
                </a:moveTo>
                <a:lnTo>
                  <a:pt x="9738493" y="2722071"/>
                </a:lnTo>
                <a:cubicBezTo>
                  <a:pt x="9740407" y="2719641"/>
                  <a:pt x="9740039" y="2716181"/>
                  <a:pt x="9737683" y="2714193"/>
                </a:cubicBezTo>
                <a:cubicBezTo>
                  <a:pt x="9735254" y="2712279"/>
                  <a:pt x="9731793" y="2712647"/>
                  <a:pt x="9729806" y="2715003"/>
                </a:cubicBezTo>
                <a:lnTo>
                  <a:pt x="9718320" y="2729212"/>
                </a:lnTo>
                <a:cubicBezTo>
                  <a:pt x="9716406" y="2731642"/>
                  <a:pt x="9716775" y="2735102"/>
                  <a:pt x="9719130" y="2737090"/>
                </a:cubicBezTo>
                <a:cubicBezTo>
                  <a:pt x="9720161" y="2737900"/>
                  <a:pt x="9721413" y="2738341"/>
                  <a:pt x="9722664" y="2738341"/>
                </a:cubicBezTo>
                <a:cubicBezTo>
                  <a:pt x="9724284" y="2738341"/>
                  <a:pt x="9725904" y="2737605"/>
                  <a:pt x="9727008" y="2736280"/>
                </a:cubicBezTo>
                <a:close/>
                <a:moveTo>
                  <a:pt x="8611322" y="1620962"/>
                </a:moveTo>
                <a:lnTo>
                  <a:pt x="8659398" y="1564714"/>
                </a:lnTo>
                <a:cubicBezTo>
                  <a:pt x="8661386" y="1562358"/>
                  <a:pt x="8661092" y="1558824"/>
                  <a:pt x="8658809" y="1556836"/>
                </a:cubicBezTo>
                <a:cubicBezTo>
                  <a:pt x="8656453" y="1554848"/>
                  <a:pt x="8652920" y="1555143"/>
                  <a:pt x="8650932" y="1557425"/>
                </a:cubicBezTo>
                <a:lnTo>
                  <a:pt x="8602855" y="1613673"/>
                </a:lnTo>
                <a:cubicBezTo>
                  <a:pt x="8600867" y="1616029"/>
                  <a:pt x="8601162" y="1619563"/>
                  <a:pt x="8603444" y="1621551"/>
                </a:cubicBezTo>
                <a:cubicBezTo>
                  <a:pt x="8604475" y="1622434"/>
                  <a:pt x="8605801" y="1622876"/>
                  <a:pt x="8607125" y="1622876"/>
                </a:cubicBezTo>
                <a:cubicBezTo>
                  <a:pt x="8608672" y="1622950"/>
                  <a:pt x="8610218" y="1622287"/>
                  <a:pt x="8611322" y="1620962"/>
                </a:cubicBezTo>
                <a:close/>
                <a:moveTo>
                  <a:pt x="8589014" y="1684499"/>
                </a:moveTo>
                <a:lnTo>
                  <a:pt x="8612279" y="1619195"/>
                </a:lnTo>
                <a:cubicBezTo>
                  <a:pt x="8613310" y="1616324"/>
                  <a:pt x="8611764" y="1613084"/>
                  <a:pt x="8608893" y="1612054"/>
                </a:cubicBezTo>
                <a:cubicBezTo>
                  <a:pt x="8605948" y="1611023"/>
                  <a:pt x="8602782" y="1612569"/>
                  <a:pt x="8601751" y="1615440"/>
                </a:cubicBezTo>
                <a:lnTo>
                  <a:pt x="8578487" y="1680744"/>
                </a:lnTo>
                <a:cubicBezTo>
                  <a:pt x="8577456" y="1683615"/>
                  <a:pt x="8579002" y="1686855"/>
                  <a:pt x="8581873" y="1687885"/>
                </a:cubicBezTo>
                <a:cubicBezTo>
                  <a:pt x="8582535" y="1688106"/>
                  <a:pt x="8583125" y="1688180"/>
                  <a:pt x="8583787" y="1688180"/>
                </a:cubicBezTo>
                <a:cubicBezTo>
                  <a:pt x="8586069" y="1688180"/>
                  <a:pt x="8588205" y="1686781"/>
                  <a:pt x="8589014" y="1684499"/>
                </a:cubicBezTo>
                <a:close/>
                <a:moveTo>
                  <a:pt x="8586659" y="1753852"/>
                </a:moveTo>
                <a:lnTo>
                  <a:pt x="8589383" y="1682879"/>
                </a:lnTo>
                <a:cubicBezTo>
                  <a:pt x="8589530" y="1679787"/>
                  <a:pt x="8587100" y="1677210"/>
                  <a:pt x="8584008" y="1677136"/>
                </a:cubicBezTo>
                <a:cubicBezTo>
                  <a:pt x="8580474" y="1676989"/>
                  <a:pt x="8578339" y="1679419"/>
                  <a:pt x="8578266" y="1682511"/>
                </a:cubicBezTo>
                <a:lnTo>
                  <a:pt x="8575542" y="1753484"/>
                </a:lnTo>
                <a:cubicBezTo>
                  <a:pt x="8575394" y="1756576"/>
                  <a:pt x="8577823" y="1759153"/>
                  <a:pt x="8580916" y="1759226"/>
                </a:cubicBezTo>
                <a:cubicBezTo>
                  <a:pt x="8580990" y="1759226"/>
                  <a:pt x="8581063" y="1759226"/>
                  <a:pt x="8581137" y="1759226"/>
                </a:cubicBezTo>
                <a:cubicBezTo>
                  <a:pt x="8584081" y="1759153"/>
                  <a:pt x="8586511" y="1756797"/>
                  <a:pt x="8586659" y="1753852"/>
                </a:cubicBezTo>
                <a:close/>
                <a:moveTo>
                  <a:pt x="8595641" y="1832187"/>
                </a:moveTo>
                <a:cubicBezTo>
                  <a:pt x="8598659" y="1831598"/>
                  <a:pt x="8600646" y="1828727"/>
                  <a:pt x="8600131" y="1825708"/>
                </a:cubicBezTo>
                <a:lnTo>
                  <a:pt x="8586585" y="1752600"/>
                </a:lnTo>
                <a:cubicBezTo>
                  <a:pt x="8585995" y="1749582"/>
                  <a:pt x="8583125" y="1747594"/>
                  <a:pt x="8580106" y="1748109"/>
                </a:cubicBezTo>
                <a:cubicBezTo>
                  <a:pt x="8577087" y="1748698"/>
                  <a:pt x="8575099" y="1751570"/>
                  <a:pt x="8575615" y="1754588"/>
                </a:cubicBezTo>
                <a:lnTo>
                  <a:pt x="8589162" y="1827696"/>
                </a:lnTo>
                <a:cubicBezTo>
                  <a:pt x="8589677" y="1830420"/>
                  <a:pt x="8592033" y="1832260"/>
                  <a:pt x="8594683" y="1832260"/>
                </a:cubicBezTo>
                <a:cubicBezTo>
                  <a:pt x="8594978" y="1832334"/>
                  <a:pt x="8595346" y="1832260"/>
                  <a:pt x="8595641" y="1832187"/>
                </a:cubicBezTo>
                <a:close/>
                <a:moveTo>
                  <a:pt x="8621924" y="1903601"/>
                </a:moveTo>
                <a:cubicBezTo>
                  <a:pt x="8624795" y="1902571"/>
                  <a:pt x="8626342" y="1899405"/>
                  <a:pt x="8625311" y="1896460"/>
                </a:cubicBezTo>
                <a:lnTo>
                  <a:pt x="8599837" y="1824825"/>
                </a:lnTo>
                <a:cubicBezTo>
                  <a:pt x="8598806" y="1821953"/>
                  <a:pt x="8595641" y="1820407"/>
                  <a:pt x="8592695" y="1821438"/>
                </a:cubicBezTo>
                <a:cubicBezTo>
                  <a:pt x="8589824" y="1822469"/>
                  <a:pt x="8588278" y="1825634"/>
                  <a:pt x="8589309" y="1828579"/>
                </a:cubicBezTo>
                <a:lnTo>
                  <a:pt x="8614782" y="1900215"/>
                </a:lnTo>
                <a:cubicBezTo>
                  <a:pt x="8615592" y="1902497"/>
                  <a:pt x="8617801" y="1903969"/>
                  <a:pt x="8620083" y="1903896"/>
                </a:cubicBezTo>
                <a:cubicBezTo>
                  <a:pt x="8620746" y="1903896"/>
                  <a:pt x="8621335" y="1903822"/>
                  <a:pt x="8621924" y="1903601"/>
                </a:cubicBezTo>
                <a:close/>
                <a:moveTo>
                  <a:pt x="8655937" y="1971408"/>
                </a:moveTo>
                <a:cubicBezTo>
                  <a:pt x="8658735" y="1970083"/>
                  <a:pt x="8659840" y="1966697"/>
                  <a:pt x="8658515" y="1963972"/>
                </a:cubicBezTo>
                <a:lnTo>
                  <a:pt x="8625090" y="1895871"/>
                </a:lnTo>
                <a:cubicBezTo>
                  <a:pt x="8623764" y="1893073"/>
                  <a:pt x="8620378" y="1891969"/>
                  <a:pt x="8617654" y="1893294"/>
                </a:cubicBezTo>
                <a:cubicBezTo>
                  <a:pt x="8614856" y="1894619"/>
                  <a:pt x="8613752" y="1898006"/>
                  <a:pt x="8615077" y="1900730"/>
                </a:cubicBezTo>
                <a:lnTo>
                  <a:pt x="8648501" y="1968832"/>
                </a:lnTo>
                <a:cubicBezTo>
                  <a:pt x="8649459" y="1970819"/>
                  <a:pt x="8651447" y="1971997"/>
                  <a:pt x="8653508" y="1971924"/>
                </a:cubicBezTo>
                <a:cubicBezTo>
                  <a:pt x="8654392" y="1971997"/>
                  <a:pt x="8655201" y="1971850"/>
                  <a:pt x="8655937" y="1971408"/>
                </a:cubicBezTo>
                <a:close/>
                <a:moveTo>
                  <a:pt x="8693854" y="2033767"/>
                </a:moveTo>
                <a:cubicBezTo>
                  <a:pt x="8696504" y="2032221"/>
                  <a:pt x="8697387" y="2028761"/>
                  <a:pt x="8695768" y="2026110"/>
                </a:cubicBezTo>
                <a:lnTo>
                  <a:pt x="8658294" y="1963531"/>
                </a:lnTo>
                <a:cubicBezTo>
                  <a:pt x="8656674" y="1960880"/>
                  <a:pt x="8653287" y="1960070"/>
                  <a:pt x="8650637" y="1961616"/>
                </a:cubicBezTo>
                <a:cubicBezTo>
                  <a:pt x="8647986" y="1963163"/>
                  <a:pt x="8647103" y="1966623"/>
                  <a:pt x="8648723" y="1969273"/>
                </a:cubicBezTo>
                <a:lnTo>
                  <a:pt x="8686197" y="2031853"/>
                </a:lnTo>
                <a:cubicBezTo>
                  <a:pt x="8687227" y="2033620"/>
                  <a:pt x="8689142" y="2034577"/>
                  <a:pt x="8690982" y="2034577"/>
                </a:cubicBezTo>
                <a:cubicBezTo>
                  <a:pt x="8691939" y="2034577"/>
                  <a:pt x="8692970" y="2034283"/>
                  <a:pt x="8693854" y="2033767"/>
                </a:cubicBezTo>
                <a:close/>
                <a:moveTo>
                  <a:pt x="8731475" y="2088616"/>
                </a:moveTo>
                <a:cubicBezTo>
                  <a:pt x="8734052" y="2086850"/>
                  <a:pt x="8734715" y="2083389"/>
                  <a:pt x="8732948" y="2080886"/>
                </a:cubicBezTo>
                <a:lnTo>
                  <a:pt x="8695547" y="2025816"/>
                </a:lnTo>
                <a:cubicBezTo>
                  <a:pt x="8693780" y="2023313"/>
                  <a:pt x="8690320" y="2022650"/>
                  <a:pt x="8687817" y="2024343"/>
                </a:cubicBezTo>
                <a:cubicBezTo>
                  <a:pt x="8685240" y="2026110"/>
                  <a:pt x="8684577" y="2029571"/>
                  <a:pt x="8686344" y="2032074"/>
                </a:cubicBezTo>
                <a:lnTo>
                  <a:pt x="8723745" y="2087144"/>
                </a:lnTo>
                <a:cubicBezTo>
                  <a:pt x="8724850" y="2088764"/>
                  <a:pt x="8726616" y="2089574"/>
                  <a:pt x="8728383" y="2089574"/>
                </a:cubicBezTo>
                <a:cubicBezTo>
                  <a:pt x="8729487" y="2089574"/>
                  <a:pt x="8730518" y="2089279"/>
                  <a:pt x="8731475" y="2088616"/>
                </a:cubicBezTo>
                <a:close/>
                <a:moveTo>
                  <a:pt x="8764900" y="2134042"/>
                </a:moveTo>
                <a:cubicBezTo>
                  <a:pt x="8767403" y="2132201"/>
                  <a:pt x="8767919" y="2128741"/>
                  <a:pt x="8766078" y="2126238"/>
                </a:cubicBezTo>
                <a:lnTo>
                  <a:pt x="8732801" y="2080739"/>
                </a:lnTo>
                <a:cubicBezTo>
                  <a:pt x="8730960" y="2078236"/>
                  <a:pt x="8727500" y="2077720"/>
                  <a:pt x="8724996" y="2079561"/>
                </a:cubicBezTo>
                <a:cubicBezTo>
                  <a:pt x="8722493" y="2081401"/>
                  <a:pt x="8721978" y="2084862"/>
                  <a:pt x="8723819" y="2087365"/>
                </a:cubicBezTo>
                <a:lnTo>
                  <a:pt x="8757096" y="2132864"/>
                </a:lnTo>
                <a:cubicBezTo>
                  <a:pt x="8758200" y="2134336"/>
                  <a:pt x="8759893" y="2135146"/>
                  <a:pt x="8761661" y="2135146"/>
                </a:cubicBezTo>
                <a:cubicBezTo>
                  <a:pt x="8762838" y="2135073"/>
                  <a:pt x="8763943" y="2134705"/>
                  <a:pt x="8764900" y="2134042"/>
                </a:cubicBezTo>
                <a:close/>
                <a:moveTo>
                  <a:pt x="8802448" y="2173504"/>
                </a:moveTo>
                <a:cubicBezTo>
                  <a:pt x="8804731" y="2171443"/>
                  <a:pt x="8804878" y="2167909"/>
                  <a:pt x="8802743" y="2165626"/>
                </a:cubicBezTo>
                <a:lnTo>
                  <a:pt x="8765710" y="2125723"/>
                </a:lnTo>
                <a:cubicBezTo>
                  <a:pt x="8763575" y="2123440"/>
                  <a:pt x="8760114" y="2123293"/>
                  <a:pt x="8757833" y="2125428"/>
                </a:cubicBezTo>
                <a:cubicBezTo>
                  <a:pt x="8755550" y="2127490"/>
                  <a:pt x="8755402" y="2131024"/>
                  <a:pt x="8757538" y="2133306"/>
                </a:cubicBezTo>
                <a:lnTo>
                  <a:pt x="8794571" y="2173210"/>
                </a:lnTo>
                <a:cubicBezTo>
                  <a:pt x="8795675" y="2174388"/>
                  <a:pt x="8797221" y="2174977"/>
                  <a:pt x="8798693" y="2174977"/>
                </a:cubicBezTo>
                <a:cubicBezTo>
                  <a:pt x="8800019" y="2174977"/>
                  <a:pt x="8801343" y="2174461"/>
                  <a:pt x="8802448" y="2173504"/>
                </a:cubicBezTo>
                <a:close/>
                <a:moveTo>
                  <a:pt x="8851555" y="2211052"/>
                </a:moveTo>
                <a:cubicBezTo>
                  <a:pt x="8853469" y="2208622"/>
                  <a:pt x="8853027" y="2205162"/>
                  <a:pt x="8850598" y="2203248"/>
                </a:cubicBezTo>
                <a:lnTo>
                  <a:pt x="8802080" y="2165037"/>
                </a:lnTo>
                <a:cubicBezTo>
                  <a:pt x="8799650" y="2163123"/>
                  <a:pt x="8796190" y="2163565"/>
                  <a:pt x="8794276" y="2165995"/>
                </a:cubicBezTo>
                <a:cubicBezTo>
                  <a:pt x="8792361" y="2168424"/>
                  <a:pt x="8792804" y="2171884"/>
                  <a:pt x="8795233" y="2173799"/>
                </a:cubicBezTo>
                <a:lnTo>
                  <a:pt x="8843750" y="2212009"/>
                </a:lnTo>
                <a:cubicBezTo>
                  <a:pt x="8844781" y="2212819"/>
                  <a:pt x="8846033" y="2213187"/>
                  <a:pt x="8847211" y="2213187"/>
                </a:cubicBezTo>
                <a:cubicBezTo>
                  <a:pt x="8848831" y="2213187"/>
                  <a:pt x="8850450" y="2212451"/>
                  <a:pt x="8851555" y="2211052"/>
                </a:cubicBezTo>
                <a:close/>
                <a:moveTo>
                  <a:pt x="8919951" y="2251176"/>
                </a:moveTo>
                <a:cubicBezTo>
                  <a:pt x="8921497" y="2248526"/>
                  <a:pt x="8920687" y="2245140"/>
                  <a:pt x="8918037" y="2243520"/>
                </a:cubicBezTo>
                <a:lnTo>
                  <a:pt x="8850009" y="2202880"/>
                </a:lnTo>
                <a:cubicBezTo>
                  <a:pt x="8847358" y="2201334"/>
                  <a:pt x="8843971" y="2202143"/>
                  <a:pt x="8842352" y="2204794"/>
                </a:cubicBezTo>
                <a:cubicBezTo>
                  <a:pt x="8840806" y="2207444"/>
                  <a:pt x="8841616" y="2210831"/>
                  <a:pt x="8844266" y="2212451"/>
                </a:cubicBezTo>
                <a:lnTo>
                  <a:pt x="8912294" y="2253091"/>
                </a:lnTo>
                <a:cubicBezTo>
                  <a:pt x="8913177" y="2253606"/>
                  <a:pt x="8914208" y="2253901"/>
                  <a:pt x="8915165" y="2253901"/>
                </a:cubicBezTo>
                <a:cubicBezTo>
                  <a:pt x="8917080" y="2253827"/>
                  <a:pt x="8918920" y="2252870"/>
                  <a:pt x="8919951" y="2251176"/>
                </a:cubicBezTo>
                <a:close/>
                <a:moveTo>
                  <a:pt x="9015661" y="2297927"/>
                </a:moveTo>
                <a:cubicBezTo>
                  <a:pt x="9017060" y="2295130"/>
                  <a:pt x="9015881" y="2291817"/>
                  <a:pt x="9013157" y="2290491"/>
                </a:cubicBezTo>
                <a:lnTo>
                  <a:pt x="8917668" y="2243299"/>
                </a:lnTo>
                <a:cubicBezTo>
                  <a:pt x="8914871" y="2241900"/>
                  <a:pt x="8911558" y="2243078"/>
                  <a:pt x="8910232" y="2245802"/>
                </a:cubicBezTo>
                <a:cubicBezTo>
                  <a:pt x="8908834" y="2248600"/>
                  <a:pt x="8910011" y="2251913"/>
                  <a:pt x="8912735" y="2253238"/>
                </a:cubicBezTo>
                <a:lnTo>
                  <a:pt x="9008225" y="2300430"/>
                </a:lnTo>
                <a:cubicBezTo>
                  <a:pt x="9009035" y="2300872"/>
                  <a:pt x="9009918" y="2301020"/>
                  <a:pt x="9010728" y="2301020"/>
                </a:cubicBezTo>
                <a:cubicBezTo>
                  <a:pt x="9012716" y="2301020"/>
                  <a:pt x="9014704" y="2299915"/>
                  <a:pt x="9015661" y="2297927"/>
                </a:cubicBezTo>
                <a:close/>
                <a:moveTo>
                  <a:pt x="9130881" y="2345414"/>
                </a:moveTo>
                <a:cubicBezTo>
                  <a:pt x="9132059" y="2342543"/>
                  <a:pt x="9130733" y="2339303"/>
                  <a:pt x="9127863" y="2338125"/>
                </a:cubicBezTo>
                <a:lnTo>
                  <a:pt x="9012790" y="2290344"/>
                </a:lnTo>
                <a:cubicBezTo>
                  <a:pt x="9009992" y="2289166"/>
                  <a:pt x="9006678" y="2290491"/>
                  <a:pt x="9005501" y="2293363"/>
                </a:cubicBezTo>
                <a:cubicBezTo>
                  <a:pt x="9004323" y="2296234"/>
                  <a:pt x="9005648" y="2299473"/>
                  <a:pt x="9008519" y="2300651"/>
                </a:cubicBezTo>
                <a:lnTo>
                  <a:pt x="9123592" y="2348433"/>
                </a:lnTo>
                <a:cubicBezTo>
                  <a:pt x="9124328" y="2348727"/>
                  <a:pt x="9125065" y="2348875"/>
                  <a:pt x="9125801" y="2348875"/>
                </a:cubicBezTo>
                <a:cubicBezTo>
                  <a:pt x="9127937" y="2348801"/>
                  <a:pt x="9129997" y="2347549"/>
                  <a:pt x="9130881" y="2345414"/>
                </a:cubicBezTo>
                <a:close/>
                <a:moveTo>
                  <a:pt x="9257587" y="2387527"/>
                </a:moveTo>
                <a:cubicBezTo>
                  <a:pt x="9258544" y="2384582"/>
                  <a:pt x="9256997" y="2381490"/>
                  <a:pt x="9254052" y="2380459"/>
                </a:cubicBezTo>
                <a:lnTo>
                  <a:pt x="9127494" y="2337978"/>
                </a:lnTo>
                <a:cubicBezTo>
                  <a:pt x="9124549" y="2337021"/>
                  <a:pt x="9121458" y="2338567"/>
                  <a:pt x="9120427" y="2341512"/>
                </a:cubicBezTo>
                <a:cubicBezTo>
                  <a:pt x="9119470" y="2344457"/>
                  <a:pt x="9121015" y="2347549"/>
                  <a:pt x="9123961" y="2348580"/>
                </a:cubicBezTo>
                <a:lnTo>
                  <a:pt x="9250518" y="2391061"/>
                </a:lnTo>
                <a:cubicBezTo>
                  <a:pt x="9251108" y="2391281"/>
                  <a:pt x="9251697" y="2391355"/>
                  <a:pt x="9252359" y="2391355"/>
                </a:cubicBezTo>
                <a:cubicBezTo>
                  <a:pt x="9254642" y="2391281"/>
                  <a:pt x="9256777" y="2389809"/>
                  <a:pt x="9257587" y="2387527"/>
                </a:cubicBezTo>
                <a:close/>
                <a:moveTo>
                  <a:pt x="9387458" y="2418154"/>
                </a:moveTo>
                <a:cubicBezTo>
                  <a:pt x="9388194" y="2415135"/>
                  <a:pt x="9386354" y="2412117"/>
                  <a:pt x="9383335" y="2411454"/>
                </a:cubicBezTo>
                <a:lnTo>
                  <a:pt x="9253537" y="2380312"/>
                </a:lnTo>
                <a:cubicBezTo>
                  <a:pt x="9250518" y="2379649"/>
                  <a:pt x="9247501" y="2381416"/>
                  <a:pt x="9246837" y="2384435"/>
                </a:cubicBezTo>
                <a:cubicBezTo>
                  <a:pt x="9246101" y="2387453"/>
                  <a:pt x="9247942" y="2390472"/>
                  <a:pt x="9250961" y="2391134"/>
                </a:cubicBezTo>
                <a:lnTo>
                  <a:pt x="9380758" y="2422277"/>
                </a:lnTo>
                <a:cubicBezTo>
                  <a:pt x="9381200" y="2422350"/>
                  <a:pt x="9381642" y="2422424"/>
                  <a:pt x="9382083" y="2422424"/>
                </a:cubicBezTo>
                <a:cubicBezTo>
                  <a:pt x="9384587" y="2422424"/>
                  <a:pt x="9386869" y="2420657"/>
                  <a:pt x="9387458" y="2418154"/>
                </a:cubicBezTo>
                <a:close/>
                <a:moveTo>
                  <a:pt x="9512028" y="2431185"/>
                </a:moveTo>
                <a:cubicBezTo>
                  <a:pt x="9512397" y="2428093"/>
                  <a:pt x="9510188" y="2425369"/>
                  <a:pt x="9507096" y="2425001"/>
                </a:cubicBezTo>
                <a:lnTo>
                  <a:pt x="9382673" y="2411233"/>
                </a:lnTo>
                <a:cubicBezTo>
                  <a:pt x="9379580" y="2410792"/>
                  <a:pt x="9376856" y="2413074"/>
                  <a:pt x="9376488" y="2416166"/>
                </a:cubicBezTo>
                <a:cubicBezTo>
                  <a:pt x="9376120" y="2419258"/>
                  <a:pt x="9378328" y="2421982"/>
                  <a:pt x="9381421" y="2422350"/>
                </a:cubicBezTo>
                <a:lnTo>
                  <a:pt x="9505844" y="2436118"/>
                </a:lnTo>
                <a:cubicBezTo>
                  <a:pt x="9506065" y="2436118"/>
                  <a:pt x="9506285" y="2436192"/>
                  <a:pt x="9506506" y="2436192"/>
                </a:cubicBezTo>
                <a:cubicBezTo>
                  <a:pt x="9509304" y="2436118"/>
                  <a:pt x="9511733" y="2434056"/>
                  <a:pt x="9512028" y="2431185"/>
                </a:cubicBezTo>
                <a:close/>
                <a:moveTo>
                  <a:pt x="9626439" y="2430744"/>
                </a:moveTo>
                <a:cubicBezTo>
                  <a:pt x="9626439" y="2427651"/>
                  <a:pt x="9623936" y="2425148"/>
                  <a:pt x="9620843" y="2425148"/>
                </a:cubicBezTo>
                <a:lnTo>
                  <a:pt x="9506506" y="2425001"/>
                </a:lnTo>
                <a:cubicBezTo>
                  <a:pt x="9506506" y="2425001"/>
                  <a:pt x="9506506" y="2425001"/>
                  <a:pt x="9506433" y="2425001"/>
                </a:cubicBezTo>
                <a:cubicBezTo>
                  <a:pt x="9503341" y="2425001"/>
                  <a:pt x="9500911" y="2427504"/>
                  <a:pt x="9500911" y="2430596"/>
                </a:cubicBezTo>
                <a:cubicBezTo>
                  <a:pt x="9500911" y="2433688"/>
                  <a:pt x="9503415" y="2436192"/>
                  <a:pt x="9506506" y="2436192"/>
                </a:cubicBezTo>
                <a:lnTo>
                  <a:pt x="9620843" y="2436339"/>
                </a:lnTo>
                <a:cubicBezTo>
                  <a:pt x="9620843" y="2436339"/>
                  <a:pt x="9620843" y="2436339"/>
                  <a:pt x="9620917" y="2436339"/>
                </a:cubicBezTo>
                <a:cubicBezTo>
                  <a:pt x="9623936" y="2436265"/>
                  <a:pt x="9626439" y="2433762"/>
                  <a:pt x="9626439" y="2430744"/>
                </a:cubicBezTo>
                <a:close/>
                <a:moveTo>
                  <a:pt x="9621432" y="2436265"/>
                </a:moveTo>
                <a:lnTo>
                  <a:pt x="9721118" y="2426547"/>
                </a:lnTo>
                <a:cubicBezTo>
                  <a:pt x="9724211" y="2426252"/>
                  <a:pt x="9726419" y="2423528"/>
                  <a:pt x="9726125" y="2420436"/>
                </a:cubicBezTo>
                <a:cubicBezTo>
                  <a:pt x="9725830" y="2417344"/>
                  <a:pt x="9723032" y="2415135"/>
                  <a:pt x="9720014" y="2415430"/>
                </a:cubicBezTo>
                <a:lnTo>
                  <a:pt x="9620328" y="2425148"/>
                </a:lnTo>
                <a:cubicBezTo>
                  <a:pt x="9617236" y="2425443"/>
                  <a:pt x="9615027" y="2428167"/>
                  <a:pt x="9615322" y="2431259"/>
                </a:cubicBezTo>
                <a:cubicBezTo>
                  <a:pt x="9615616" y="2434130"/>
                  <a:pt x="9618046" y="2436339"/>
                  <a:pt x="9620917" y="2436265"/>
                </a:cubicBezTo>
                <a:cubicBezTo>
                  <a:pt x="9621064" y="2436265"/>
                  <a:pt x="9621212" y="2436265"/>
                  <a:pt x="9621432" y="2436265"/>
                </a:cubicBezTo>
                <a:close/>
                <a:moveTo>
                  <a:pt x="9721633" y="2426473"/>
                </a:moveTo>
                <a:lnTo>
                  <a:pt x="9802398" y="2410718"/>
                </a:lnTo>
                <a:cubicBezTo>
                  <a:pt x="9805416" y="2410129"/>
                  <a:pt x="9807404" y="2407184"/>
                  <a:pt x="9806816" y="2404165"/>
                </a:cubicBezTo>
                <a:cubicBezTo>
                  <a:pt x="9806226" y="2401147"/>
                  <a:pt x="9803134" y="2399159"/>
                  <a:pt x="9800263" y="2399748"/>
                </a:cubicBezTo>
                <a:lnTo>
                  <a:pt x="9719499" y="2415503"/>
                </a:lnTo>
                <a:cubicBezTo>
                  <a:pt x="9716480" y="2416093"/>
                  <a:pt x="9714492" y="2419037"/>
                  <a:pt x="9715081" y="2422056"/>
                </a:cubicBezTo>
                <a:cubicBezTo>
                  <a:pt x="9715596" y="2424706"/>
                  <a:pt x="9717952" y="2426621"/>
                  <a:pt x="9720603" y="2426547"/>
                </a:cubicBezTo>
                <a:cubicBezTo>
                  <a:pt x="9720897" y="2426621"/>
                  <a:pt x="9721266" y="2426547"/>
                  <a:pt x="9721633" y="2426473"/>
                </a:cubicBezTo>
                <a:close/>
                <a:moveTo>
                  <a:pt x="6788044" y="2826542"/>
                </a:moveTo>
                <a:cubicBezTo>
                  <a:pt x="6789664" y="2823965"/>
                  <a:pt x="6788928" y="2820505"/>
                  <a:pt x="6786277" y="2818811"/>
                </a:cubicBezTo>
                <a:lnTo>
                  <a:pt x="6724581" y="2779791"/>
                </a:lnTo>
                <a:cubicBezTo>
                  <a:pt x="6722004" y="2778171"/>
                  <a:pt x="6718544" y="2778908"/>
                  <a:pt x="6716851" y="2781558"/>
                </a:cubicBezTo>
                <a:cubicBezTo>
                  <a:pt x="6715231" y="2784135"/>
                  <a:pt x="6715967" y="2787595"/>
                  <a:pt x="6718617" y="2789288"/>
                </a:cubicBezTo>
                <a:lnTo>
                  <a:pt x="6780314" y="2828309"/>
                </a:lnTo>
                <a:cubicBezTo>
                  <a:pt x="6781271" y="2828898"/>
                  <a:pt x="6782302" y="2829192"/>
                  <a:pt x="6783332" y="2829192"/>
                </a:cubicBezTo>
                <a:cubicBezTo>
                  <a:pt x="6785173" y="2829119"/>
                  <a:pt x="6787013" y="2828162"/>
                  <a:pt x="6788044" y="2826542"/>
                </a:cubicBezTo>
                <a:close/>
                <a:moveTo>
                  <a:pt x="6725538" y="2788552"/>
                </a:moveTo>
                <a:cubicBezTo>
                  <a:pt x="6727747" y="2786417"/>
                  <a:pt x="6727820" y="2782883"/>
                  <a:pt x="6725612" y="2780675"/>
                </a:cubicBezTo>
                <a:lnTo>
                  <a:pt x="6682321" y="2736133"/>
                </a:lnTo>
                <a:cubicBezTo>
                  <a:pt x="6680186" y="2733924"/>
                  <a:pt x="6676652" y="2733850"/>
                  <a:pt x="6674444" y="2736059"/>
                </a:cubicBezTo>
                <a:cubicBezTo>
                  <a:pt x="6672235" y="2738194"/>
                  <a:pt x="6672161" y="2741728"/>
                  <a:pt x="6674370" y="2743937"/>
                </a:cubicBezTo>
                <a:lnTo>
                  <a:pt x="6717660" y="2788479"/>
                </a:lnTo>
                <a:cubicBezTo>
                  <a:pt x="6718765" y="2789583"/>
                  <a:pt x="6720237" y="2790172"/>
                  <a:pt x="6721710" y="2790172"/>
                </a:cubicBezTo>
                <a:cubicBezTo>
                  <a:pt x="6723108" y="2790098"/>
                  <a:pt x="6724434" y="2789583"/>
                  <a:pt x="6725538" y="2788552"/>
                </a:cubicBezTo>
                <a:close/>
                <a:moveTo>
                  <a:pt x="6681290" y="2744746"/>
                </a:moveTo>
                <a:cubicBezTo>
                  <a:pt x="6683868" y="2743127"/>
                  <a:pt x="6684677" y="2739666"/>
                  <a:pt x="6683057" y="2737090"/>
                </a:cubicBezTo>
                <a:lnTo>
                  <a:pt x="6650295" y="2684596"/>
                </a:lnTo>
                <a:cubicBezTo>
                  <a:pt x="6648675" y="2682020"/>
                  <a:pt x="6645215" y="2681210"/>
                  <a:pt x="6642638" y="2682829"/>
                </a:cubicBezTo>
                <a:cubicBezTo>
                  <a:pt x="6640062" y="2684449"/>
                  <a:pt x="6639252" y="2687909"/>
                  <a:pt x="6640871" y="2690486"/>
                </a:cubicBezTo>
                <a:lnTo>
                  <a:pt x="6673634" y="2742980"/>
                </a:lnTo>
                <a:cubicBezTo>
                  <a:pt x="6674665" y="2744673"/>
                  <a:pt x="6676505" y="2745630"/>
                  <a:pt x="6678419" y="2745630"/>
                </a:cubicBezTo>
                <a:cubicBezTo>
                  <a:pt x="6679376" y="2745630"/>
                  <a:pt x="6680407" y="2745336"/>
                  <a:pt x="6681290" y="2744746"/>
                </a:cubicBezTo>
                <a:close/>
                <a:moveTo>
                  <a:pt x="6647866" y="2692621"/>
                </a:moveTo>
                <a:cubicBezTo>
                  <a:pt x="6650663" y="2691370"/>
                  <a:pt x="6651989" y="2688130"/>
                  <a:pt x="6650737" y="2685259"/>
                </a:cubicBezTo>
                <a:lnTo>
                  <a:pt x="6622907" y="2621722"/>
                </a:lnTo>
                <a:cubicBezTo>
                  <a:pt x="6621656" y="2618924"/>
                  <a:pt x="6618343" y="2617599"/>
                  <a:pt x="6615545" y="2618851"/>
                </a:cubicBezTo>
                <a:cubicBezTo>
                  <a:pt x="6612747" y="2620102"/>
                  <a:pt x="6611422" y="2623342"/>
                  <a:pt x="6612674" y="2626213"/>
                </a:cubicBezTo>
                <a:lnTo>
                  <a:pt x="6640503" y="2689750"/>
                </a:lnTo>
                <a:cubicBezTo>
                  <a:pt x="6641387" y="2691885"/>
                  <a:pt x="6643522" y="2693137"/>
                  <a:pt x="6645657" y="2693063"/>
                </a:cubicBezTo>
                <a:cubicBezTo>
                  <a:pt x="6646393" y="2693137"/>
                  <a:pt x="6647129" y="2692989"/>
                  <a:pt x="6647866" y="2692621"/>
                </a:cubicBezTo>
                <a:close/>
                <a:moveTo>
                  <a:pt x="6619668" y="2629232"/>
                </a:moveTo>
                <a:cubicBezTo>
                  <a:pt x="6622539" y="2628201"/>
                  <a:pt x="6624012" y="2624962"/>
                  <a:pt x="6622981" y="2622090"/>
                </a:cubicBezTo>
                <a:lnTo>
                  <a:pt x="6594342" y="2544491"/>
                </a:lnTo>
                <a:cubicBezTo>
                  <a:pt x="6593237" y="2541620"/>
                  <a:pt x="6590071" y="2540148"/>
                  <a:pt x="6587200" y="2541178"/>
                </a:cubicBezTo>
                <a:cubicBezTo>
                  <a:pt x="6584329" y="2542209"/>
                  <a:pt x="6582856" y="2545448"/>
                  <a:pt x="6583887" y="2548320"/>
                </a:cubicBezTo>
                <a:lnTo>
                  <a:pt x="6612527" y="2625919"/>
                </a:lnTo>
                <a:cubicBezTo>
                  <a:pt x="6613336" y="2628201"/>
                  <a:pt x="6615545" y="2629600"/>
                  <a:pt x="6617827" y="2629526"/>
                </a:cubicBezTo>
                <a:cubicBezTo>
                  <a:pt x="6618416" y="2629600"/>
                  <a:pt x="6619079" y="2629452"/>
                  <a:pt x="6619668" y="2629232"/>
                </a:cubicBezTo>
                <a:close/>
                <a:moveTo>
                  <a:pt x="6590734" y="2551780"/>
                </a:moveTo>
                <a:cubicBezTo>
                  <a:pt x="6593679" y="2550897"/>
                  <a:pt x="6595372" y="2547804"/>
                  <a:pt x="6594489" y="2544860"/>
                </a:cubicBezTo>
                <a:lnTo>
                  <a:pt x="6568426" y="2458058"/>
                </a:lnTo>
                <a:cubicBezTo>
                  <a:pt x="6567543" y="2455113"/>
                  <a:pt x="6564451" y="2453419"/>
                  <a:pt x="6561505" y="2454303"/>
                </a:cubicBezTo>
                <a:cubicBezTo>
                  <a:pt x="6558561" y="2455187"/>
                  <a:pt x="6556868" y="2458279"/>
                  <a:pt x="6557751" y="2461223"/>
                </a:cubicBezTo>
                <a:lnTo>
                  <a:pt x="6583813" y="2548025"/>
                </a:lnTo>
                <a:cubicBezTo>
                  <a:pt x="6584549" y="2550455"/>
                  <a:pt x="6586759" y="2552001"/>
                  <a:pt x="6589188" y="2552001"/>
                </a:cubicBezTo>
                <a:cubicBezTo>
                  <a:pt x="6589630" y="2552001"/>
                  <a:pt x="6590219" y="2551927"/>
                  <a:pt x="6590734" y="2551780"/>
                </a:cubicBezTo>
                <a:close/>
                <a:moveTo>
                  <a:pt x="6564230" y="2465125"/>
                </a:moveTo>
                <a:cubicBezTo>
                  <a:pt x="6567248" y="2464463"/>
                  <a:pt x="6569163" y="2461518"/>
                  <a:pt x="6568500" y="2458499"/>
                </a:cubicBezTo>
                <a:lnTo>
                  <a:pt x="6548401" y="2367280"/>
                </a:lnTo>
                <a:cubicBezTo>
                  <a:pt x="6547738" y="2364262"/>
                  <a:pt x="6544720" y="2362495"/>
                  <a:pt x="6541774" y="2363010"/>
                </a:cubicBezTo>
                <a:cubicBezTo>
                  <a:pt x="6538756" y="2363673"/>
                  <a:pt x="6536842" y="2366618"/>
                  <a:pt x="6537505" y="2369636"/>
                </a:cubicBezTo>
                <a:lnTo>
                  <a:pt x="6557604" y="2460855"/>
                </a:lnTo>
                <a:cubicBezTo>
                  <a:pt x="6558193" y="2463432"/>
                  <a:pt x="6560475" y="2465273"/>
                  <a:pt x="6563052" y="2465199"/>
                </a:cubicBezTo>
                <a:cubicBezTo>
                  <a:pt x="6563493" y="2465199"/>
                  <a:pt x="6563861" y="2465199"/>
                  <a:pt x="6564230" y="2465125"/>
                </a:cubicBezTo>
                <a:close/>
                <a:moveTo>
                  <a:pt x="6543615" y="2373980"/>
                </a:moveTo>
                <a:cubicBezTo>
                  <a:pt x="6546708" y="2373612"/>
                  <a:pt x="6548842" y="2370814"/>
                  <a:pt x="6548474" y="2367796"/>
                </a:cubicBezTo>
                <a:lnTo>
                  <a:pt x="6537578" y="2276871"/>
                </a:lnTo>
                <a:cubicBezTo>
                  <a:pt x="6537210" y="2273779"/>
                  <a:pt x="6534191" y="2271644"/>
                  <a:pt x="6531394" y="2272012"/>
                </a:cubicBezTo>
                <a:cubicBezTo>
                  <a:pt x="6528302" y="2272380"/>
                  <a:pt x="6526166" y="2275178"/>
                  <a:pt x="6526534" y="2278196"/>
                </a:cubicBezTo>
                <a:lnTo>
                  <a:pt x="6537431" y="2369121"/>
                </a:lnTo>
                <a:cubicBezTo>
                  <a:pt x="6537799" y="2371992"/>
                  <a:pt x="6540229" y="2374054"/>
                  <a:pt x="6543026" y="2374054"/>
                </a:cubicBezTo>
                <a:cubicBezTo>
                  <a:pt x="6543173" y="2373980"/>
                  <a:pt x="6543394" y="2373980"/>
                  <a:pt x="6543615" y="2373980"/>
                </a:cubicBezTo>
                <a:close/>
                <a:moveTo>
                  <a:pt x="6537578" y="2277607"/>
                </a:moveTo>
                <a:lnTo>
                  <a:pt x="6539124" y="2191542"/>
                </a:lnTo>
                <a:cubicBezTo>
                  <a:pt x="6539198" y="2188450"/>
                  <a:pt x="6536694" y="2185946"/>
                  <a:pt x="6533676" y="2185873"/>
                </a:cubicBezTo>
                <a:cubicBezTo>
                  <a:pt x="6533602" y="2185873"/>
                  <a:pt x="6533602" y="2185873"/>
                  <a:pt x="6533529" y="2185873"/>
                </a:cubicBezTo>
                <a:cubicBezTo>
                  <a:pt x="6530510" y="2185873"/>
                  <a:pt x="6528081" y="2188302"/>
                  <a:pt x="6528007" y="2191321"/>
                </a:cubicBezTo>
                <a:lnTo>
                  <a:pt x="6526461" y="2277386"/>
                </a:lnTo>
                <a:cubicBezTo>
                  <a:pt x="6526387" y="2280479"/>
                  <a:pt x="6528890" y="2282982"/>
                  <a:pt x="6531909" y="2283055"/>
                </a:cubicBezTo>
                <a:cubicBezTo>
                  <a:pt x="6531983" y="2283055"/>
                  <a:pt x="6531983" y="2283055"/>
                  <a:pt x="6532056" y="2283055"/>
                </a:cubicBezTo>
                <a:cubicBezTo>
                  <a:pt x="6535075" y="2283055"/>
                  <a:pt x="6537505" y="2280626"/>
                  <a:pt x="6537578" y="2277607"/>
                </a:cubicBezTo>
                <a:close/>
                <a:moveTo>
                  <a:pt x="6538977" y="2192499"/>
                </a:moveTo>
                <a:lnTo>
                  <a:pt x="6554290" y="2114385"/>
                </a:lnTo>
                <a:cubicBezTo>
                  <a:pt x="6554880" y="2111366"/>
                  <a:pt x="6552892" y="2108421"/>
                  <a:pt x="6549873" y="2107832"/>
                </a:cubicBezTo>
                <a:cubicBezTo>
                  <a:pt x="6546928" y="2107243"/>
                  <a:pt x="6543910" y="2109231"/>
                  <a:pt x="6543321" y="2112250"/>
                </a:cubicBezTo>
                <a:lnTo>
                  <a:pt x="6528007" y="2190364"/>
                </a:lnTo>
                <a:cubicBezTo>
                  <a:pt x="6527418" y="2193382"/>
                  <a:pt x="6529406" y="2196327"/>
                  <a:pt x="6532425" y="2196916"/>
                </a:cubicBezTo>
                <a:cubicBezTo>
                  <a:pt x="6532793" y="2196990"/>
                  <a:pt x="6533161" y="2196990"/>
                  <a:pt x="6533529" y="2196990"/>
                </a:cubicBezTo>
                <a:cubicBezTo>
                  <a:pt x="6536179" y="2196990"/>
                  <a:pt x="6538462" y="2195149"/>
                  <a:pt x="6538977" y="2192499"/>
                </a:cubicBezTo>
                <a:close/>
                <a:moveTo>
                  <a:pt x="6553922" y="2115636"/>
                </a:moveTo>
                <a:lnTo>
                  <a:pt x="6584329" y="2048345"/>
                </a:lnTo>
                <a:cubicBezTo>
                  <a:pt x="6585580" y="2045547"/>
                  <a:pt x="6584329" y="2042234"/>
                  <a:pt x="6581531" y="2040982"/>
                </a:cubicBezTo>
                <a:cubicBezTo>
                  <a:pt x="6578733" y="2039731"/>
                  <a:pt x="6575420" y="2040982"/>
                  <a:pt x="6574169" y="2043780"/>
                </a:cubicBezTo>
                <a:lnTo>
                  <a:pt x="6543762" y="2111072"/>
                </a:lnTo>
                <a:cubicBezTo>
                  <a:pt x="6542511" y="2113869"/>
                  <a:pt x="6543762" y="2117182"/>
                  <a:pt x="6546560" y="2118434"/>
                </a:cubicBezTo>
                <a:cubicBezTo>
                  <a:pt x="6547296" y="2118802"/>
                  <a:pt x="6548106" y="2118949"/>
                  <a:pt x="6548916" y="2118949"/>
                </a:cubicBezTo>
                <a:cubicBezTo>
                  <a:pt x="6550977" y="2118949"/>
                  <a:pt x="6552965" y="2117698"/>
                  <a:pt x="6553922" y="2115636"/>
                </a:cubicBezTo>
                <a:close/>
                <a:moveTo>
                  <a:pt x="6583445" y="2049743"/>
                </a:moveTo>
                <a:lnTo>
                  <a:pt x="6631963" y="1994673"/>
                </a:lnTo>
                <a:cubicBezTo>
                  <a:pt x="6634025" y="1992391"/>
                  <a:pt x="6633803" y="1988857"/>
                  <a:pt x="6631447" y="1986795"/>
                </a:cubicBezTo>
                <a:cubicBezTo>
                  <a:pt x="6629165" y="1984808"/>
                  <a:pt x="6625631" y="1984955"/>
                  <a:pt x="6623570" y="1987311"/>
                </a:cubicBezTo>
                <a:lnTo>
                  <a:pt x="6575052" y="2042381"/>
                </a:lnTo>
                <a:cubicBezTo>
                  <a:pt x="6572991" y="2044663"/>
                  <a:pt x="6573212" y="2048197"/>
                  <a:pt x="6575568" y="2050259"/>
                </a:cubicBezTo>
                <a:cubicBezTo>
                  <a:pt x="6576599" y="2051216"/>
                  <a:pt x="6577997" y="2051658"/>
                  <a:pt x="6579323" y="2051658"/>
                </a:cubicBezTo>
                <a:cubicBezTo>
                  <a:pt x="6580795" y="2051658"/>
                  <a:pt x="6582341" y="2050995"/>
                  <a:pt x="6583445" y="2049743"/>
                </a:cubicBezTo>
                <a:close/>
                <a:moveTo>
                  <a:pt x="6630638" y="1995778"/>
                </a:moveTo>
                <a:lnTo>
                  <a:pt x="6646687" y="1986207"/>
                </a:lnTo>
                <a:cubicBezTo>
                  <a:pt x="6649338" y="1984661"/>
                  <a:pt x="6650222" y="1981200"/>
                  <a:pt x="6648602" y="1978550"/>
                </a:cubicBezTo>
                <a:cubicBezTo>
                  <a:pt x="6647056" y="1975899"/>
                  <a:pt x="6643595" y="1975089"/>
                  <a:pt x="6640945" y="1976636"/>
                </a:cubicBezTo>
                <a:lnTo>
                  <a:pt x="6624895" y="1986207"/>
                </a:lnTo>
                <a:cubicBezTo>
                  <a:pt x="6622245" y="1987753"/>
                  <a:pt x="6621361" y="1991213"/>
                  <a:pt x="6622981" y="1993863"/>
                </a:cubicBezTo>
                <a:cubicBezTo>
                  <a:pt x="6624012" y="1995630"/>
                  <a:pt x="6625926" y="1996588"/>
                  <a:pt x="6627840" y="1996588"/>
                </a:cubicBezTo>
                <a:cubicBezTo>
                  <a:pt x="6628723" y="1996588"/>
                  <a:pt x="6629754" y="1996293"/>
                  <a:pt x="6630638" y="1995778"/>
                </a:cubicBezTo>
                <a:close/>
                <a:moveTo>
                  <a:pt x="6646687" y="1986207"/>
                </a:moveTo>
                <a:lnTo>
                  <a:pt x="6700359" y="1954254"/>
                </a:lnTo>
                <a:cubicBezTo>
                  <a:pt x="6703009" y="1952708"/>
                  <a:pt x="6703893" y="1949248"/>
                  <a:pt x="6702273" y="1946597"/>
                </a:cubicBezTo>
                <a:cubicBezTo>
                  <a:pt x="6700727" y="1943947"/>
                  <a:pt x="6697267" y="1943137"/>
                  <a:pt x="6694616" y="1944683"/>
                </a:cubicBezTo>
                <a:lnTo>
                  <a:pt x="6640945" y="1976636"/>
                </a:lnTo>
                <a:cubicBezTo>
                  <a:pt x="6638295" y="1978182"/>
                  <a:pt x="6637411" y="1981642"/>
                  <a:pt x="6639031" y="1984292"/>
                </a:cubicBezTo>
                <a:cubicBezTo>
                  <a:pt x="6640062" y="1986059"/>
                  <a:pt x="6641976" y="1987017"/>
                  <a:pt x="6643890" y="1987017"/>
                </a:cubicBezTo>
                <a:cubicBezTo>
                  <a:pt x="6644847" y="1987017"/>
                  <a:pt x="6645804" y="1986722"/>
                  <a:pt x="6646687" y="1986207"/>
                </a:cubicBezTo>
                <a:close/>
                <a:moveTo>
                  <a:pt x="6699181" y="1954843"/>
                </a:moveTo>
                <a:lnTo>
                  <a:pt x="6784805" y="1927161"/>
                </a:lnTo>
                <a:cubicBezTo>
                  <a:pt x="6787750" y="1926204"/>
                  <a:pt x="6789369" y="1923038"/>
                  <a:pt x="6788412" y="1920167"/>
                </a:cubicBezTo>
                <a:cubicBezTo>
                  <a:pt x="6787455" y="1917222"/>
                  <a:pt x="6784363" y="1915676"/>
                  <a:pt x="6781418" y="1916559"/>
                </a:cubicBezTo>
                <a:lnTo>
                  <a:pt x="6695794" y="1944241"/>
                </a:lnTo>
                <a:cubicBezTo>
                  <a:pt x="6692849" y="1945198"/>
                  <a:pt x="6691230" y="1948364"/>
                  <a:pt x="6692187" y="1951236"/>
                </a:cubicBezTo>
                <a:cubicBezTo>
                  <a:pt x="6692923" y="1953592"/>
                  <a:pt x="6695132" y="1955138"/>
                  <a:pt x="6697561" y="1955064"/>
                </a:cubicBezTo>
                <a:cubicBezTo>
                  <a:pt x="6698077" y="1955064"/>
                  <a:pt x="6698665" y="1954990"/>
                  <a:pt x="6699181" y="1954843"/>
                </a:cubicBezTo>
                <a:close/>
                <a:moveTo>
                  <a:pt x="6842231" y="1926351"/>
                </a:moveTo>
                <a:cubicBezTo>
                  <a:pt x="6842452" y="1923259"/>
                  <a:pt x="6840169" y="1920608"/>
                  <a:pt x="6837077" y="1920387"/>
                </a:cubicBezTo>
                <a:lnTo>
                  <a:pt x="6783479" y="1916265"/>
                </a:lnTo>
                <a:cubicBezTo>
                  <a:pt x="6780534" y="1916117"/>
                  <a:pt x="6777737" y="1918326"/>
                  <a:pt x="6777516" y="1921418"/>
                </a:cubicBezTo>
                <a:cubicBezTo>
                  <a:pt x="6777295" y="1924510"/>
                  <a:pt x="6779578" y="1927161"/>
                  <a:pt x="6782670" y="1927382"/>
                </a:cubicBezTo>
                <a:lnTo>
                  <a:pt x="6836267" y="1931505"/>
                </a:lnTo>
                <a:cubicBezTo>
                  <a:pt x="6836415" y="1931505"/>
                  <a:pt x="6836562" y="1931505"/>
                  <a:pt x="6836783" y="1931505"/>
                </a:cubicBezTo>
                <a:cubicBezTo>
                  <a:pt x="6839580" y="1931505"/>
                  <a:pt x="6842010" y="1929296"/>
                  <a:pt x="6842231" y="1926351"/>
                </a:cubicBezTo>
                <a:close/>
                <a:moveTo>
                  <a:pt x="6837372" y="1931505"/>
                </a:moveTo>
                <a:lnTo>
                  <a:pt x="6930137" y="1919946"/>
                </a:lnTo>
                <a:cubicBezTo>
                  <a:pt x="6933156" y="1919578"/>
                  <a:pt x="6935364" y="1916780"/>
                  <a:pt x="6934996" y="1913688"/>
                </a:cubicBezTo>
                <a:cubicBezTo>
                  <a:pt x="6934628" y="1910596"/>
                  <a:pt x="6931830" y="1908534"/>
                  <a:pt x="6928738" y="1908829"/>
                </a:cubicBezTo>
                <a:lnTo>
                  <a:pt x="6835973" y="1920387"/>
                </a:lnTo>
                <a:cubicBezTo>
                  <a:pt x="6832955" y="1920756"/>
                  <a:pt x="6830745" y="1923553"/>
                  <a:pt x="6831114" y="1926645"/>
                </a:cubicBezTo>
                <a:cubicBezTo>
                  <a:pt x="6831482" y="1929443"/>
                  <a:pt x="6833911" y="1931578"/>
                  <a:pt x="6836709" y="1931505"/>
                </a:cubicBezTo>
                <a:cubicBezTo>
                  <a:pt x="6836930" y="1931505"/>
                  <a:pt x="6837151" y="1931505"/>
                  <a:pt x="6837372" y="1931505"/>
                </a:cubicBezTo>
                <a:close/>
                <a:moveTo>
                  <a:pt x="6957525" y="1914571"/>
                </a:moveTo>
                <a:cubicBezTo>
                  <a:pt x="6957525" y="1911479"/>
                  <a:pt x="6955095" y="1908976"/>
                  <a:pt x="6952003" y="1908976"/>
                </a:cubicBezTo>
                <a:lnTo>
                  <a:pt x="6929474" y="1908829"/>
                </a:lnTo>
                <a:cubicBezTo>
                  <a:pt x="6925940" y="1908755"/>
                  <a:pt x="6923879" y="1911258"/>
                  <a:pt x="6923879" y="1914350"/>
                </a:cubicBezTo>
                <a:cubicBezTo>
                  <a:pt x="6923879" y="1917443"/>
                  <a:pt x="6926309" y="1919946"/>
                  <a:pt x="6929401" y="1919946"/>
                </a:cubicBezTo>
                <a:lnTo>
                  <a:pt x="6951929" y="1920093"/>
                </a:lnTo>
                <a:cubicBezTo>
                  <a:pt x="6951929" y="1920093"/>
                  <a:pt x="6952003" y="1920093"/>
                  <a:pt x="6952003" y="1920093"/>
                </a:cubicBezTo>
                <a:cubicBezTo>
                  <a:pt x="6955021" y="1920093"/>
                  <a:pt x="6957525" y="1917590"/>
                  <a:pt x="6957525" y="1914571"/>
                </a:cubicBezTo>
                <a:close/>
                <a:moveTo>
                  <a:pt x="2749444" y="2041277"/>
                </a:moveTo>
                <a:cubicBezTo>
                  <a:pt x="2750843" y="2038479"/>
                  <a:pt x="2749665" y="2035166"/>
                  <a:pt x="2746941" y="2033841"/>
                </a:cubicBezTo>
                <a:lnTo>
                  <a:pt x="2714694" y="2017938"/>
                </a:lnTo>
                <a:cubicBezTo>
                  <a:pt x="2711970" y="2016539"/>
                  <a:pt x="2708583" y="2017717"/>
                  <a:pt x="2707258" y="2020441"/>
                </a:cubicBezTo>
                <a:cubicBezTo>
                  <a:pt x="2705933" y="2023239"/>
                  <a:pt x="2707037" y="2026552"/>
                  <a:pt x="2709761" y="2027877"/>
                </a:cubicBezTo>
                <a:lnTo>
                  <a:pt x="2742008" y="2043780"/>
                </a:lnTo>
                <a:cubicBezTo>
                  <a:pt x="2742818" y="2044222"/>
                  <a:pt x="2743701" y="2044369"/>
                  <a:pt x="2744511" y="2044369"/>
                </a:cubicBezTo>
                <a:cubicBezTo>
                  <a:pt x="2746499" y="2044369"/>
                  <a:pt x="2748487" y="2043191"/>
                  <a:pt x="2749444" y="2041277"/>
                </a:cubicBezTo>
                <a:close/>
                <a:moveTo>
                  <a:pt x="11453545" y="31732"/>
                </a:moveTo>
                <a:lnTo>
                  <a:pt x="11491167" y="24075"/>
                </a:lnTo>
                <a:cubicBezTo>
                  <a:pt x="11494185" y="23486"/>
                  <a:pt x="11496173" y="20541"/>
                  <a:pt x="11495511" y="17522"/>
                </a:cubicBezTo>
                <a:cubicBezTo>
                  <a:pt x="11494922" y="14504"/>
                  <a:pt x="11491903" y="12516"/>
                  <a:pt x="11488958" y="13179"/>
                </a:cubicBezTo>
                <a:lnTo>
                  <a:pt x="11451337" y="20835"/>
                </a:lnTo>
                <a:cubicBezTo>
                  <a:pt x="11448318" y="21424"/>
                  <a:pt x="11446330" y="24369"/>
                  <a:pt x="11446993" y="27388"/>
                </a:cubicBezTo>
                <a:cubicBezTo>
                  <a:pt x="11447508" y="30038"/>
                  <a:pt x="11449864" y="31879"/>
                  <a:pt x="11452515" y="31879"/>
                </a:cubicBezTo>
                <a:cubicBezTo>
                  <a:pt x="11452809" y="31879"/>
                  <a:pt x="11453177" y="31805"/>
                  <a:pt x="11453545" y="31732"/>
                </a:cubicBezTo>
                <a:close/>
                <a:moveTo>
                  <a:pt x="11491167" y="24075"/>
                </a:moveTo>
                <a:lnTo>
                  <a:pt x="11521794" y="17890"/>
                </a:lnTo>
                <a:cubicBezTo>
                  <a:pt x="11524813" y="17301"/>
                  <a:pt x="11526801" y="14357"/>
                  <a:pt x="11526138" y="11338"/>
                </a:cubicBezTo>
                <a:cubicBezTo>
                  <a:pt x="11525549" y="8319"/>
                  <a:pt x="11522531" y="6405"/>
                  <a:pt x="11519586" y="6994"/>
                </a:cubicBezTo>
                <a:lnTo>
                  <a:pt x="11488958" y="13179"/>
                </a:lnTo>
                <a:cubicBezTo>
                  <a:pt x="11485939" y="13768"/>
                  <a:pt x="11483951" y="16712"/>
                  <a:pt x="11484615" y="19731"/>
                </a:cubicBezTo>
                <a:cubicBezTo>
                  <a:pt x="11485130" y="22381"/>
                  <a:pt x="11487486" y="24222"/>
                  <a:pt x="11490136" y="24222"/>
                </a:cubicBezTo>
                <a:cubicBezTo>
                  <a:pt x="11490430" y="24222"/>
                  <a:pt x="11490799" y="24148"/>
                  <a:pt x="11491167" y="24075"/>
                </a:cubicBezTo>
                <a:close/>
                <a:moveTo>
                  <a:pt x="11520984" y="17964"/>
                </a:moveTo>
                <a:lnTo>
                  <a:pt x="11585699" y="14357"/>
                </a:lnTo>
                <a:cubicBezTo>
                  <a:pt x="11588792" y="14209"/>
                  <a:pt x="11591147" y="11559"/>
                  <a:pt x="11590926" y="8467"/>
                </a:cubicBezTo>
                <a:cubicBezTo>
                  <a:pt x="11590779" y="5374"/>
                  <a:pt x="11588055" y="2724"/>
                  <a:pt x="11585037" y="3239"/>
                </a:cubicBezTo>
                <a:lnTo>
                  <a:pt x="11520322" y="6847"/>
                </a:lnTo>
                <a:cubicBezTo>
                  <a:pt x="11517229" y="6994"/>
                  <a:pt x="11514874" y="9645"/>
                  <a:pt x="11515095" y="12737"/>
                </a:cubicBezTo>
                <a:cubicBezTo>
                  <a:pt x="11515241" y="15682"/>
                  <a:pt x="11517745" y="18038"/>
                  <a:pt x="11520690" y="17964"/>
                </a:cubicBezTo>
                <a:cubicBezTo>
                  <a:pt x="11520837" y="18038"/>
                  <a:pt x="11520910" y="18038"/>
                  <a:pt x="11520984" y="17964"/>
                </a:cubicBezTo>
                <a:close/>
                <a:moveTo>
                  <a:pt x="11585625" y="14357"/>
                </a:moveTo>
                <a:lnTo>
                  <a:pt x="11655273" y="11117"/>
                </a:lnTo>
                <a:cubicBezTo>
                  <a:pt x="11658365" y="10970"/>
                  <a:pt x="11660721" y="8393"/>
                  <a:pt x="11660574" y="5301"/>
                </a:cubicBezTo>
                <a:cubicBezTo>
                  <a:pt x="11660427" y="2282"/>
                  <a:pt x="11657923" y="0"/>
                  <a:pt x="11654979" y="0"/>
                </a:cubicBezTo>
                <a:cubicBezTo>
                  <a:pt x="11654905" y="0"/>
                  <a:pt x="11654831" y="0"/>
                  <a:pt x="11654758" y="0"/>
                </a:cubicBezTo>
                <a:lnTo>
                  <a:pt x="11585110" y="3239"/>
                </a:lnTo>
                <a:cubicBezTo>
                  <a:pt x="11582018" y="3387"/>
                  <a:pt x="11579661" y="5963"/>
                  <a:pt x="11579809" y="9056"/>
                </a:cubicBezTo>
                <a:cubicBezTo>
                  <a:pt x="11579956" y="12074"/>
                  <a:pt x="11582459" y="14430"/>
                  <a:pt x="11585404" y="14357"/>
                </a:cubicBezTo>
                <a:cubicBezTo>
                  <a:pt x="11585478" y="14357"/>
                  <a:pt x="11585552" y="14357"/>
                  <a:pt x="11585625" y="14357"/>
                </a:cubicBezTo>
                <a:close/>
                <a:moveTo>
                  <a:pt x="11727645" y="17743"/>
                </a:moveTo>
                <a:cubicBezTo>
                  <a:pt x="11728160" y="14725"/>
                  <a:pt x="11726098" y="11853"/>
                  <a:pt x="11723080" y="11338"/>
                </a:cubicBezTo>
                <a:lnTo>
                  <a:pt x="11655936" y="147"/>
                </a:lnTo>
                <a:cubicBezTo>
                  <a:pt x="11652917" y="-442"/>
                  <a:pt x="11650046" y="1693"/>
                  <a:pt x="11649531" y="4712"/>
                </a:cubicBezTo>
                <a:cubicBezTo>
                  <a:pt x="11649015" y="7730"/>
                  <a:pt x="11651077" y="10602"/>
                  <a:pt x="11654095" y="11117"/>
                </a:cubicBezTo>
                <a:lnTo>
                  <a:pt x="11721240" y="22308"/>
                </a:lnTo>
                <a:cubicBezTo>
                  <a:pt x="11721534" y="22381"/>
                  <a:pt x="11721902" y="22381"/>
                  <a:pt x="11722197" y="22381"/>
                </a:cubicBezTo>
                <a:cubicBezTo>
                  <a:pt x="11724921" y="22381"/>
                  <a:pt x="11727203" y="20394"/>
                  <a:pt x="11727645" y="17743"/>
                </a:cubicBezTo>
                <a:close/>
                <a:moveTo>
                  <a:pt x="11790445" y="43511"/>
                </a:moveTo>
                <a:cubicBezTo>
                  <a:pt x="11791549" y="40640"/>
                  <a:pt x="11790151" y="37401"/>
                  <a:pt x="11787279" y="36296"/>
                </a:cubicBezTo>
                <a:lnTo>
                  <a:pt x="11724258" y="11632"/>
                </a:lnTo>
                <a:cubicBezTo>
                  <a:pt x="11721386" y="10528"/>
                  <a:pt x="11718147" y="11927"/>
                  <a:pt x="11717043" y="14798"/>
                </a:cubicBezTo>
                <a:cubicBezTo>
                  <a:pt x="11715938" y="17670"/>
                  <a:pt x="11717337" y="20909"/>
                  <a:pt x="11720209" y="22013"/>
                </a:cubicBezTo>
                <a:lnTo>
                  <a:pt x="11783230" y="46677"/>
                </a:lnTo>
                <a:cubicBezTo>
                  <a:pt x="11783893" y="46898"/>
                  <a:pt x="11784629" y="47045"/>
                  <a:pt x="11785291" y="47045"/>
                </a:cubicBezTo>
                <a:cubicBezTo>
                  <a:pt x="11787501" y="46972"/>
                  <a:pt x="11789561" y="45646"/>
                  <a:pt x="11790445" y="43511"/>
                </a:cubicBezTo>
                <a:close/>
                <a:moveTo>
                  <a:pt x="11846178" y="81575"/>
                </a:moveTo>
                <a:cubicBezTo>
                  <a:pt x="11847871" y="78998"/>
                  <a:pt x="11847135" y="75537"/>
                  <a:pt x="11844558" y="73844"/>
                </a:cubicBezTo>
                <a:lnTo>
                  <a:pt x="11788310" y="36812"/>
                </a:lnTo>
                <a:cubicBezTo>
                  <a:pt x="11785734" y="35118"/>
                  <a:pt x="11782273" y="35854"/>
                  <a:pt x="11780579" y="38431"/>
                </a:cubicBezTo>
                <a:cubicBezTo>
                  <a:pt x="11778886" y="41008"/>
                  <a:pt x="11779622" y="44468"/>
                  <a:pt x="11782199" y="46162"/>
                </a:cubicBezTo>
                <a:lnTo>
                  <a:pt x="11838521" y="83194"/>
                </a:lnTo>
                <a:cubicBezTo>
                  <a:pt x="11839478" y="83783"/>
                  <a:pt x="11840583" y="84151"/>
                  <a:pt x="11841613" y="84078"/>
                </a:cubicBezTo>
                <a:cubicBezTo>
                  <a:pt x="11843380" y="84078"/>
                  <a:pt x="11845147" y="83194"/>
                  <a:pt x="11846178" y="81575"/>
                </a:cubicBezTo>
                <a:close/>
                <a:moveTo>
                  <a:pt x="11893959" y="126853"/>
                </a:moveTo>
                <a:cubicBezTo>
                  <a:pt x="11896021" y="124570"/>
                  <a:pt x="11895874" y="121037"/>
                  <a:pt x="11893665" y="118975"/>
                </a:cubicBezTo>
                <a:lnTo>
                  <a:pt x="11845295" y="74433"/>
                </a:lnTo>
                <a:cubicBezTo>
                  <a:pt x="11843012" y="72372"/>
                  <a:pt x="11839478" y="72519"/>
                  <a:pt x="11837416" y="74728"/>
                </a:cubicBezTo>
                <a:cubicBezTo>
                  <a:pt x="11835356" y="77010"/>
                  <a:pt x="11835502" y="80544"/>
                  <a:pt x="11837711" y="82605"/>
                </a:cubicBezTo>
                <a:lnTo>
                  <a:pt x="11886081" y="127147"/>
                </a:lnTo>
                <a:cubicBezTo>
                  <a:pt x="11887186" y="128178"/>
                  <a:pt x="11888511" y="128620"/>
                  <a:pt x="11889910" y="128620"/>
                </a:cubicBezTo>
                <a:cubicBezTo>
                  <a:pt x="11891456" y="128620"/>
                  <a:pt x="11892929" y="127957"/>
                  <a:pt x="11893959" y="126853"/>
                </a:cubicBezTo>
                <a:close/>
                <a:moveTo>
                  <a:pt x="11970380" y="133111"/>
                </a:moveTo>
                <a:cubicBezTo>
                  <a:pt x="11970748" y="130092"/>
                  <a:pt x="11968613" y="127295"/>
                  <a:pt x="11965521" y="126853"/>
                </a:cubicBezTo>
                <a:lnTo>
                  <a:pt x="11890573" y="117429"/>
                </a:lnTo>
                <a:cubicBezTo>
                  <a:pt x="11887554" y="117061"/>
                  <a:pt x="11884756" y="119196"/>
                  <a:pt x="11884314" y="122288"/>
                </a:cubicBezTo>
                <a:cubicBezTo>
                  <a:pt x="11883947" y="125307"/>
                  <a:pt x="11886081" y="128104"/>
                  <a:pt x="11889174" y="128546"/>
                </a:cubicBezTo>
                <a:lnTo>
                  <a:pt x="11964122" y="137970"/>
                </a:lnTo>
                <a:cubicBezTo>
                  <a:pt x="11964343" y="137970"/>
                  <a:pt x="11964637" y="138043"/>
                  <a:pt x="11964859" y="138043"/>
                </a:cubicBezTo>
                <a:cubicBezTo>
                  <a:pt x="11967656" y="137970"/>
                  <a:pt x="11970012" y="135908"/>
                  <a:pt x="11970380" y="133111"/>
                </a:cubicBezTo>
                <a:close/>
                <a:moveTo>
                  <a:pt x="12030383" y="157333"/>
                </a:moveTo>
                <a:cubicBezTo>
                  <a:pt x="12031487" y="154461"/>
                  <a:pt x="12030015" y="151222"/>
                  <a:pt x="12027143" y="150118"/>
                </a:cubicBezTo>
                <a:lnTo>
                  <a:pt x="11966773" y="127221"/>
                </a:lnTo>
                <a:cubicBezTo>
                  <a:pt x="11963901" y="126117"/>
                  <a:pt x="11960661" y="127589"/>
                  <a:pt x="11959558" y="130460"/>
                </a:cubicBezTo>
                <a:cubicBezTo>
                  <a:pt x="11958453" y="133332"/>
                  <a:pt x="11959925" y="136571"/>
                  <a:pt x="11962797" y="137675"/>
                </a:cubicBezTo>
                <a:lnTo>
                  <a:pt x="12023168" y="160572"/>
                </a:lnTo>
                <a:cubicBezTo>
                  <a:pt x="12023831" y="160793"/>
                  <a:pt x="12024493" y="160940"/>
                  <a:pt x="12025155" y="160940"/>
                </a:cubicBezTo>
                <a:cubicBezTo>
                  <a:pt x="12027512" y="160867"/>
                  <a:pt x="12029574" y="159541"/>
                  <a:pt x="12030383" y="157333"/>
                </a:cubicBezTo>
                <a:close/>
                <a:moveTo>
                  <a:pt x="12070802" y="201359"/>
                </a:moveTo>
                <a:cubicBezTo>
                  <a:pt x="12073011" y="199224"/>
                  <a:pt x="12073011" y="195690"/>
                  <a:pt x="12070802" y="193482"/>
                </a:cubicBezTo>
                <a:lnTo>
                  <a:pt x="12029131" y="151443"/>
                </a:lnTo>
                <a:cubicBezTo>
                  <a:pt x="12026996" y="149308"/>
                  <a:pt x="12023462" y="149234"/>
                  <a:pt x="12021254" y="151443"/>
                </a:cubicBezTo>
                <a:cubicBezTo>
                  <a:pt x="12019045" y="153578"/>
                  <a:pt x="12019045" y="157112"/>
                  <a:pt x="12021254" y="159321"/>
                </a:cubicBezTo>
                <a:lnTo>
                  <a:pt x="12062924" y="201359"/>
                </a:lnTo>
                <a:cubicBezTo>
                  <a:pt x="12064029" y="202464"/>
                  <a:pt x="12065502" y="203053"/>
                  <a:pt x="12066900" y="202979"/>
                </a:cubicBezTo>
                <a:cubicBezTo>
                  <a:pt x="12068299" y="202979"/>
                  <a:pt x="12069698" y="202464"/>
                  <a:pt x="12070802" y="201359"/>
                </a:cubicBezTo>
                <a:close/>
                <a:moveTo>
                  <a:pt x="12113724" y="242220"/>
                </a:moveTo>
                <a:cubicBezTo>
                  <a:pt x="12115860" y="240012"/>
                  <a:pt x="12115786" y="236478"/>
                  <a:pt x="12113577" y="234343"/>
                </a:cubicBezTo>
                <a:lnTo>
                  <a:pt x="12070729" y="193408"/>
                </a:lnTo>
                <a:cubicBezTo>
                  <a:pt x="12068520" y="191273"/>
                  <a:pt x="12064986" y="191347"/>
                  <a:pt x="12062851" y="193555"/>
                </a:cubicBezTo>
                <a:cubicBezTo>
                  <a:pt x="12060716" y="195764"/>
                  <a:pt x="12060790" y="199298"/>
                  <a:pt x="12062998" y="201433"/>
                </a:cubicBezTo>
                <a:lnTo>
                  <a:pt x="12105847" y="242368"/>
                </a:lnTo>
                <a:cubicBezTo>
                  <a:pt x="12106951" y="243398"/>
                  <a:pt x="12108350" y="243914"/>
                  <a:pt x="12109748" y="243914"/>
                </a:cubicBezTo>
                <a:cubicBezTo>
                  <a:pt x="12111221" y="243914"/>
                  <a:pt x="12112620" y="243325"/>
                  <a:pt x="12113724" y="242220"/>
                </a:cubicBezTo>
                <a:close/>
                <a:moveTo>
                  <a:pt x="12142143" y="283008"/>
                </a:moveTo>
                <a:cubicBezTo>
                  <a:pt x="12144647" y="281241"/>
                  <a:pt x="12145162" y="277707"/>
                  <a:pt x="12143395" y="275204"/>
                </a:cubicBezTo>
                <a:lnTo>
                  <a:pt x="12114240" y="235079"/>
                </a:lnTo>
                <a:cubicBezTo>
                  <a:pt x="12112472" y="232576"/>
                  <a:pt x="12108939" y="232060"/>
                  <a:pt x="12106436" y="233827"/>
                </a:cubicBezTo>
                <a:cubicBezTo>
                  <a:pt x="12103933" y="235594"/>
                  <a:pt x="12103417" y="239128"/>
                  <a:pt x="12105184" y="241631"/>
                </a:cubicBezTo>
                <a:lnTo>
                  <a:pt x="12134339" y="281756"/>
                </a:lnTo>
                <a:cubicBezTo>
                  <a:pt x="12135444" y="283302"/>
                  <a:pt x="12137137" y="284038"/>
                  <a:pt x="12138904" y="284038"/>
                </a:cubicBezTo>
                <a:cubicBezTo>
                  <a:pt x="12140008" y="284038"/>
                  <a:pt x="12141112" y="283744"/>
                  <a:pt x="12142143" y="283008"/>
                </a:cubicBezTo>
                <a:close/>
                <a:moveTo>
                  <a:pt x="9947804" y="1349881"/>
                </a:moveTo>
                <a:cubicBezTo>
                  <a:pt x="9950528" y="1348409"/>
                  <a:pt x="9951559" y="1345022"/>
                  <a:pt x="9950086" y="1342298"/>
                </a:cubicBezTo>
                <a:lnTo>
                  <a:pt x="9917324" y="1281559"/>
                </a:lnTo>
                <a:cubicBezTo>
                  <a:pt x="9915851" y="1278835"/>
                  <a:pt x="9912465" y="1277804"/>
                  <a:pt x="9909741" y="1279277"/>
                </a:cubicBezTo>
                <a:cubicBezTo>
                  <a:pt x="9907017" y="1280749"/>
                  <a:pt x="9905986" y="1284136"/>
                  <a:pt x="9907458" y="1286860"/>
                </a:cubicBezTo>
                <a:lnTo>
                  <a:pt x="9940221" y="1347599"/>
                </a:lnTo>
                <a:cubicBezTo>
                  <a:pt x="9941252" y="1349440"/>
                  <a:pt x="9943166" y="1350544"/>
                  <a:pt x="9945154" y="1350544"/>
                </a:cubicBezTo>
                <a:cubicBezTo>
                  <a:pt x="9946037" y="1350544"/>
                  <a:pt x="9946994" y="1350323"/>
                  <a:pt x="9947804" y="1349881"/>
                </a:cubicBezTo>
                <a:close/>
                <a:moveTo>
                  <a:pt x="9992641" y="1407823"/>
                </a:moveTo>
                <a:cubicBezTo>
                  <a:pt x="9995070" y="1405982"/>
                  <a:pt x="9995586" y="1402448"/>
                  <a:pt x="9993745" y="1400019"/>
                </a:cubicBezTo>
                <a:lnTo>
                  <a:pt x="9949645" y="1341562"/>
                </a:lnTo>
                <a:cubicBezTo>
                  <a:pt x="9947731" y="1339059"/>
                  <a:pt x="9944270" y="1338617"/>
                  <a:pt x="9941840" y="1340458"/>
                </a:cubicBezTo>
                <a:cubicBezTo>
                  <a:pt x="9939411" y="1342298"/>
                  <a:pt x="9938895" y="1345832"/>
                  <a:pt x="9940736" y="1348262"/>
                </a:cubicBezTo>
                <a:lnTo>
                  <a:pt x="9984836" y="1406719"/>
                </a:lnTo>
                <a:cubicBezTo>
                  <a:pt x="9985941" y="1408191"/>
                  <a:pt x="9987634" y="1408927"/>
                  <a:pt x="9989328" y="1408927"/>
                </a:cubicBezTo>
                <a:cubicBezTo>
                  <a:pt x="9990505" y="1408927"/>
                  <a:pt x="9991610" y="1408559"/>
                  <a:pt x="9992641" y="1407823"/>
                </a:cubicBezTo>
                <a:close/>
                <a:moveTo>
                  <a:pt x="10043220" y="1460316"/>
                </a:moveTo>
                <a:cubicBezTo>
                  <a:pt x="10045429" y="1458181"/>
                  <a:pt x="10045575" y="1454647"/>
                  <a:pt x="10043441" y="1452438"/>
                </a:cubicBezTo>
                <a:lnTo>
                  <a:pt x="9993303" y="1399503"/>
                </a:lnTo>
                <a:cubicBezTo>
                  <a:pt x="9991168" y="1397295"/>
                  <a:pt x="9987634" y="1397147"/>
                  <a:pt x="9985426" y="1399282"/>
                </a:cubicBezTo>
                <a:cubicBezTo>
                  <a:pt x="9983217" y="1401418"/>
                  <a:pt x="9983069" y="1404952"/>
                  <a:pt x="9985205" y="1407160"/>
                </a:cubicBezTo>
                <a:lnTo>
                  <a:pt x="10035342" y="1460095"/>
                </a:lnTo>
                <a:cubicBezTo>
                  <a:pt x="10036446" y="1461273"/>
                  <a:pt x="10037919" y="1461862"/>
                  <a:pt x="10039391" y="1461862"/>
                </a:cubicBezTo>
                <a:cubicBezTo>
                  <a:pt x="10040790" y="1461862"/>
                  <a:pt x="10042189" y="1461347"/>
                  <a:pt x="10043220" y="1460316"/>
                </a:cubicBezTo>
                <a:close/>
                <a:moveTo>
                  <a:pt x="10094387" y="1504196"/>
                </a:moveTo>
                <a:cubicBezTo>
                  <a:pt x="10096375" y="1501840"/>
                  <a:pt x="10096154" y="1498379"/>
                  <a:pt x="10093872" y="1496318"/>
                </a:cubicBezTo>
                <a:lnTo>
                  <a:pt x="10043072" y="1452070"/>
                </a:lnTo>
                <a:cubicBezTo>
                  <a:pt x="10040790" y="1450083"/>
                  <a:pt x="10037256" y="1450303"/>
                  <a:pt x="10035195" y="1452586"/>
                </a:cubicBezTo>
                <a:cubicBezTo>
                  <a:pt x="10033207" y="1454942"/>
                  <a:pt x="10033428" y="1458402"/>
                  <a:pt x="10035710" y="1460463"/>
                </a:cubicBezTo>
                <a:lnTo>
                  <a:pt x="10086510" y="1504711"/>
                </a:lnTo>
                <a:cubicBezTo>
                  <a:pt x="10087541" y="1505668"/>
                  <a:pt x="10088866" y="1506110"/>
                  <a:pt x="10090191" y="1506110"/>
                </a:cubicBezTo>
                <a:cubicBezTo>
                  <a:pt x="10091737" y="1506036"/>
                  <a:pt x="10093284" y="1505447"/>
                  <a:pt x="10094387" y="1504196"/>
                </a:cubicBezTo>
                <a:close/>
                <a:moveTo>
                  <a:pt x="10140697" y="1536074"/>
                </a:moveTo>
                <a:cubicBezTo>
                  <a:pt x="10142464" y="1533571"/>
                  <a:pt x="10141875" y="1530111"/>
                  <a:pt x="10139371" y="1528270"/>
                </a:cubicBezTo>
                <a:lnTo>
                  <a:pt x="10093430" y="1495950"/>
                </a:lnTo>
                <a:cubicBezTo>
                  <a:pt x="10090927" y="1494183"/>
                  <a:pt x="10087467" y="1494772"/>
                  <a:pt x="10085627" y="1497275"/>
                </a:cubicBezTo>
                <a:cubicBezTo>
                  <a:pt x="10083860" y="1499778"/>
                  <a:pt x="10084448" y="1503238"/>
                  <a:pt x="10086951" y="1505079"/>
                </a:cubicBezTo>
                <a:lnTo>
                  <a:pt x="10132893" y="1537400"/>
                </a:lnTo>
                <a:cubicBezTo>
                  <a:pt x="10133923" y="1538062"/>
                  <a:pt x="10135028" y="1538430"/>
                  <a:pt x="10136132" y="1538430"/>
                </a:cubicBezTo>
                <a:cubicBezTo>
                  <a:pt x="10137899" y="1538430"/>
                  <a:pt x="10139592" y="1537547"/>
                  <a:pt x="10140697" y="1536074"/>
                </a:cubicBezTo>
                <a:close/>
                <a:moveTo>
                  <a:pt x="10189288" y="1559928"/>
                </a:moveTo>
                <a:cubicBezTo>
                  <a:pt x="10190687" y="1557204"/>
                  <a:pt x="10189583" y="1553818"/>
                  <a:pt x="10186859" y="1552419"/>
                </a:cubicBezTo>
                <a:lnTo>
                  <a:pt x="10138709" y="1527829"/>
                </a:lnTo>
                <a:cubicBezTo>
                  <a:pt x="10135985" y="1526430"/>
                  <a:pt x="10132598" y="1527534"/>
                  <a:pt x="10131199" y="1530258"/>
                </a:cubicBezTo>
                <a:cubicBezTo>
                  <a:pt x="10129801" y="1532982"/>
                  <a:pt x="10130905" y="1536369"/>
                  <a:pt x="10133629" y="1537768"/>
                </a:cubicBezTo>
                <a:lnTo>
                  <a:pt x="10181778" y="1562358"/>
                </a:lnTo>
                <a:cubicBezTo>
                  <a:pt x="10182589" y="1562800"/>
                  <a:pt x="10183472" y="1562947"/>
                  <a:pt x="10184356" y="1562947"/>
                </a:cubicBezTo>
                <a:cubicBezTo>
                  <a:pt x="10186343" y="1562947"/>
                  <a:pt x="10188257" y="1561843"/>
                  <a:pt x="10189288" y="1559928"/>
                </a:cubicBezTo>
                <a:close/>
                <a:moveTo>
                  <a:pt x="10247009" y="1580322"/>
                </a:moveTo>
                <a:cubicBezTo>
                  <a:pt x="10248039" y="1577451"/>
                  <a:pt x="10246567" y="1574211"/>
                  <a:pt x="10243695" y="1573180"/>
                </a:cubicBezTo>
                <a:lnTo>
                  <a:pt x="10186196" y="1552198"/>
                </a:lnTo>
                <a:cubicBezTo>
                  <a:pt x="10183325" y="1551093"/>
                  <a:pt x="10180085" y="1552640"/>
                  <a:pt x="10179054" y="1555511"/>
                </a:cubicBezTo>
                <a:cubicBezTo>
                  <a:pt x="10178023" y="1558382"/>
                  <a:pt x="10179496" y="1561622"/>
                  <a:pt x="10182368" y="1562652"/>
                </a:cubicBezTo>
                <a:lnTo>
                  <a:pt x="10239867" y="1583635"/>
                </a:lnTo>
                <a:cubicBezTo>
                  <a:pt x="10240530" y="1583856"/>
                  <a:pt x="10241192" y="1584003"/>
                  <a:pt x="10241855" y="1584003"/>
                </a:cubicBezTo>
                <a:cubicBezTo>
                  <a:pt x="10244064" y="1584003"/>
                  <a:pt x="10246198" y="1582604"/>
                  <a:pt x="10247009" y="1580322"/>
                </a:cubicBezTo>
                <a:close/>
                <a:moveTo>
                  <a:pt x="10321073" y="1601673"/>
                </a:moveTo>
                <a:cubicBezTo>
                  <a:pt x="10321957" y="1598728"/>
                  <a:pt x="10320264" y="1595636"/>
                  <a:pt x="10317319" y="1594752"/>
                </a:cubicBezTo>
                <a:lnTo>
                  <a:pt x="10243401" y="1573033"/>
                </a:lnTo>
                <a:cubicBezTo>
                  <a:pt x="10240456" y="1572150"/>
                  <a:pt x="10237364" y="1573843"/>
                  <a:pt x="10236480" y="1576788"/>
                </a:cubicBezTo>
                <a:cubicBezTo>
                  <a:pt x="10235597" y="1579733"/>
                  <a:pt x="10237290" y="1582825"/>
                  <a:pt x="10240235" y="1583709"/>
                </a:cubicBezTo>
                <a:lnTo>
                  <a:pt x="10314153" y="1605427"/>
                </a:lnTo>
                <a:cubicBezTo>
                  <a:pt x="10314668" y="1605575"/>
                  <a:pt x="10315257" y="1605648"/>
                  <a:pt x="10315773" y="1605648"/>
                </a:cubicBezTo>
                <a:cubicBezTo>
                  <a:pt x="10318128" y="1605648"/>
                  <a:pt x="10320337" y="1604102"/>
                  <a:pt x="10321073" y="1601673"/>
                </a:cubicBezTo>
                <a:close/>
                <a:moveTo>
                  <a:pt x="10418772" y="1628251"/>
                </a:moveTo>
                <a:cubicBezTo>
                  <a:pt x="10419581" y="1625306"/>
                  <a:pt x="10417814" y="1622214"/>
                  <a:pt x="10414869" y="1621404"/>
                </a:cubicBezTo>
                <a:lnTo>
                  <a:pt x="10317245" y="1594752"/>
                </a:lnTo>
                <a:cubicBezTo>
                  <a:pt x="10314300" y="1593942"/>
                  <a:pt x="10311208" y="1595709"/>
                  <a:pt x="10310398" y="1598654"/>
                </a:cubicBezTo>
                <a:cubicBezTo>
                  <a:pt x="10309589" y="1601599"/>
                  <a:pt x="10311356" y="1604691"/>
                  <a:pt x="10314300" y="1605501"/>
                </a:cubicBezTo>
                <a:lnTo>
                  <a:pt x="10411924" y="1632153"/>
                </a:lnTo>
                <a:cubicBezTo>
                  <a:pt x="10412440" y="1632300"/>
                  <a:pt x="10412955" y="1632374"/>
                  <a:pt x="10413397" y="1632374"/>
                </a:cubicBezTo>
                <a:cubicBezTo>
                  <a:pt x="10415826" y="1632300"/>
                  <a:pt x="10418036" y="1630680"/>
                  <a:pt x="10418772" y="1628251"/>
                </a:cubicBezTo>
                <a:close/>
                <a:moveTo>
                  <a:pt x="10532519" y="1655639"/>
                </a:moveTo>
                <a:cubicBezTo>
                  <a:pt x="10533255" y="1652620"/>
                  <a:pt x="10531415" y="1649601"/>
                  <a:pt x="10528397" y="1648939"/>
                </a:cubicBezTo>
                <a:lnTo>
                  <a:pt x="10414648" y="1621404"/>
                </a:lnTo>
                <a:cubicBezTo>
                  <a:pt x="10411630" y="1620667"/>
                  <a:pt x="10408612" y="1622508"/>
                  <a:pt x="10407949" y="1625527"/>
                </a:cubicBezTo>
                <a:cubicBezTo>
                  <a:pt x="10407212" y="1628545"/>
                  <a:pt x="10409053" y="1631564"/>
                  <a:pt x="10412072" y="1632226"/>
                </a:cubicBezTo>
                <a:lnTo>
                  <a:pt x="10525820" y="1659761"/>
                </a:lnTo>
                <a:cubicBezTo>
                  <a:pt x="10526261" y="1659835"/>
                  <a:pt x="10526703" y="1659909"/>
                  <a:pt x="10527145" y="1659909"/>
                </a:cubicBezTo>
                <a:cubicBezTo>
                  <a:pt x="10529648" y="1659909"/>
                  <a:pt x="10531930" y="1658142"/>
                  <a:pt x="10532519" y="1655639"/>
                </a:cubicBezTo>
                <a:close/>
                <a:moveTo>
                  <a:pt x="10654661" y="1679640"/>
                </a:moveTo>
                <a:cubicBezTo>
                  <a:pt x="10655249" y="1676621"/>
                  <a:pt x="10653335" y="1673676"/>
                  <a:pt x="10650316" y="1673087"/>
                </a:cubicBezTo>
                <a:lnTo>
                  <a:pt x="10528249" y="1648865"/>
                </a:lnTo>
                <a:cubicBezTo>
                  <a:pt x="10525378" y="1648202"/>
                  <a:pt x="10522285" y="1650190"/>
                  <a:pt x="10521697" y="1653209"/>
                </a:cubicBezTo>
                <a:cubicBezTo>
                  <a:pt x="10521108" y="1656228"/>
                  <a:pt x="10523022" y="1659172"/>
                  <a:pt x="10526040" y="1659761"/>
                </a:cubicBezTo>
                <a:lnTo>
                  <a:pt x="10648108" y="1683983"/>
                </a:lnTo>
                <a:cubicBezTo>
                  <a:pt x="10648476" y="1684057"/>
                  <a:pt x="10648844" y="1684131"/>
                  <a:pt x="10649212" y="1684131"/>
                </a:cubicBezTo>
                <a:cubicBezTo>
                  <a:pt x="10651789" y="1684131"/>
                  <a:pt x="10654145" y="1682290"/>
                  <a:pt x="10654661" y="1679640"/>
                </a:cubicBezTo>
                <a:close/>
                <a:moveTo>
                  <a:pt x="10777022" y="1696131"/>
                </a:moveTo>
                <a:cubicBezTo>
                  <a:pt x="10777464" y="1693113"/>
                  <a:pt x="10775328" y="1690241"/>
                  <a:pt x="10772237" y="1689873"/>
                </a:cubicBezTo>
                <a:lnTo>
                  <a:pt x="10649875" y="1673087"/>
                </a:lnTo>
                <a:cubicBezTo>
                  <a:pt x="10646782" y="1672719"/>
                  <a:pt x="10643985" y="1674780"/>
                  <a:pt x="10643617" y="1677873"/>
                </a:cubicBezTo>
                <a:cubicBezTo>
                  <a:pt x="10643175" y="1680891"/>
                  <a:pt x="10645310" y="1683763"/>
                  <a:pt x="10648402" y="1684131"/>
                </a:cubicBezTo>
                <a:lnTo>
                  <a:pt x="10770764" y="1700917"/>
                </a:lnTo>
                <a:cubicBezTo>
                  <a:pt x="10771058" y="1700917"/>
                  <a:pt x="10771279" y="1700990"/>
                  <a:pt x="10771574" y="1700990"/>
                </a:cubicBezTo>
                <a:cubicBezTo>
                  <a:pt x="10774298" y="1700917"/>
                  <a:pt x="10776654" y="1698855"/>
                  <a:pt x="10777022" y="1696131"/>
                </a:cubicBezTo>
                <a:close/>
                <a:moveTo>
                  <a:pt x="10891653" y="1700696"/>
                </a:moveTo>
                <a:cubicBezTo>
                  <a:pt x="10891801" y="1697604"/>
                  <a:pt x="10889444" y="1695027"/>
                  <a:pt x="10886353" y="1694880"/>
                </a:cubicBezTo>
                <a:lnTo>
                  <a:pt x="10771721" y="1689800"/>
                </a:lnTo>
                <a:cubicBezTo>
                  <a:pt x="10768629" y="1689432"/>
                  <a:pt x="10766052" y="1692008"/>
                  <a:pt x="10765905" y="1695101"/>
                </a:cubicBezTo>
                <a:cubicBezTo>
                  <a:pt x="10765758" y="1698193"/>
                  <a:pt x="10768113" y="1700769"/>
                  <a:pt x="10771206" y="1700917"/>
                </a:cubicBezTo>
                <a:lnTo>
                  <a:pt x="10885837" y="1705997"/>
                </a:lnTo>
                <a:cubicBezTo>
                  <a:pt x="10885910" y="1705997"/>
                  <a:pt x="10886058" y="1705997"/>
                  <a:pt x="10886131" y="1705997"/>
                </a:cubicBezTo>
                <a:cubicBezTo>
                  <a:pt x="10889077" y="1705997"/>
                  <a:pt x="10891579" y="1703641"/>
                  <a:pt x="10891653" y="1700696"/>
                </a:cubicBezTo>
                <a:close/>
                <a:moveTo>
                  <a:pt x="10886279" y="1705997"/>
                </a:moveTo>
                <a:lnTo>
                  <a:pt x="10989130" y="1702242"/>
                </a:lnTo>
                <a:cubicBezTo>
                  <a:pt x="10992223" y="1702168"/>
                  <a:pt x="10994578" y="1699518"/>
                  <a:pt x="10994505" y="1696499"/>
                </a:cubicBezTo>
                <a:cubicBezTo>
                  <a:pt x="10994357" y="1693407"/>
                  <a:pt x="10991633" y="1690978"/>
                  <a:pt x="10988763" y="1691125"/>
                </a:cubicBezTo>
                <a:lnTo>
                  <a:pt x="10885910" y="1694880"/>
                </a:lnTo>
                <a:cubicBezTo>
                  <a:pt x="10882819" y="1694953"/>
                  <a:pt x="10880462" y="1697604"/>
                  <a:pt x="10880536" y="1700622"/>
                </a:cubicBezTo>
                <a:cubicBezTo>
                  <a:pt x="10880610" y="1703641"/>
                  <a:pt x="10883113" y="1705997"/>
                  <a:pt x="10886131" y="1705997"/>
                </a:cubicBezTo>
                <a:cubicBezTo>
                  <a:pt x="10886205" y="1705997"/>
                  <a:pt x="10886279" y="1705997"/>
                  <a:pt x="10886279" y="1705997"/>
                </a:cubicBezTo>
                <a:close/>
                <a:moveTo>
                  <a:pt x="9104598" y="4083363"/>
                </a:moveTo>
                <a:lnTo>
                  <a:pt x="9105407" y="4082995"/>
                </a:lnTo>
                <a:cubicBezTo>
                  <a:pt x="9108205" y="4081743"/>
                  <a:pt x="9109089" y="4078651"/>
                  <a:pt x="9107910" y="4075854"/>
                </a:cubicBezTo>
                <a:cubicBezTo>
                  <a:pt x="9106659" y="4073056"/>
                  <a:pt x="9103052" y="4071878"/>
                  <a:pt x="9100180" y="4073130"/>
                </a:cubicBezTo>
                <a:cubicBezTo>
                  <a:pt x="9097383" y="4074381"/>
                  <a:pt x="9096057" y="4077621"/>
                  <a:pt x="9097309" y="4080492"/>
                </a:cubicBezTo>
                <a:cubicBezTo>
                  <a:pt x="9098192" y="4082627"/>
                  <a:pt x="9100328" y="4083879"/>
                  <a:pt x="9102462" y="4083805"/>
                </a:cubicBezTo>
                <a:cubicBezTo>
                  <a:pt x="9103125" y="4083805"/>
                  <a:pt x="9103862" y="4083658"/>
                  <a:pt x="9104598" y="4083363"/>
                </a:cubicBezTo>
                <a:close/>
                <a:moveTo>
                  <a:pt x="9042313" y="4110530"/>
                </a:moveTo>
                <a:lnTo>
                  <a:pt x="9104524" y="4083363"/>
                </a:lnTo>
                <a:cubicBezTo>
                  <a:pt x="9107322" y="4082112"/>
                  <a:pt x="9108646" y="4078873"/>
                  <a:pt x="9107395" y="4076001"/>
                </a:cubicBezTo>
                <a:cubicBezTo>
                  <a:pt x="9106143" y="4073203"/>
                  <a:pt x="9102831" y="4071878"/>
                  <a:pt x="9100033" y="4073130"/>
                </a:cubicBezTo>
                <a:lnTo>
                  <a:pt x="9037821" y="4100297"/>
                </a:lnTo>
                <a:cubicBezTo>
                  <a:pt x="9035023" y="4101548"/>
                  <a:pt x="9033698" y="4104788"/>
                  <a:pt x="9034950" y="4107659"/>
                </a:cubicBezTo>
                <a:cubicBezTo>
                  <a:pt x="9035834" y="4109794"/>
                  <a:pt x="9037968" y="4111046"/>
                  <a:pt x="9040104" y="4110972"/>
                </a:cubicBezTo>
                <a:cubicBezTo>
                  <a:pt x="9040913" y="4110972"/>
                  <a:pt x="9041649" y="4110825"/>
                  <a:pt x="9042313" y="4110530"/>
                </a:cubicBezTo>
                <a:close/>
                <a:moveTo>
                  <a:pt x="9004470" y="4120617"/>
                </a:moveTo>
                <a:lnTo>
                  <a:pt x="9041502" y="4110751"/>
                </a:lnTo>
                <a:cubicBezTo>
                  <a:pt x="9044447" y="4109941"/>
                  <a:pt x="9046214" y="4106923"/>
                  <a:pt x="9045478" y="4103904"/>
                </a:cubicBezTo>
                <a:cubicBezTo>
                  <a:pt x="9044668" y="4100959"/>
                  <a:pt x="9041649" y="4099119"/>
                  <a:pt x="9038632" y="4099929"/>
                </a:cubicBezTo>
                <a:lnTo>
                  <a:pt x="9001599" y="4109794"/>
                </a:lnTo>
                <a:cubicBezTo>
                  <a:pt x="8998654" y="4110604"/>
                  <a:pt x="8996887" y="4113622"/>
                  <a:pt x="8997623" y="4116641"/>
                </a:cubicBezTo>
                <a:cubicBezTo>
                  <a:pt x="8998285" y="4119144"/>
                  <a:pt x="9000568" y="4120764"/>
                  <a:pt x="9003071" y="4120764"/>
                </a:cubicBezTo>
                <a:cubicBezTo>
                  <a:pt x="9003513" y="4120764"/>
                  <a:pt x="9004028" y="4120764"/>
                  <a:pt x="9004470" y="4120617"/>
                </a:cubicBezTo>
                <a:close/>
                <a:moveTo>
                  <a:pt x="8981500" y="4125329"/>
                </a:moveTo>
                <a:lnTo>
                  <a:pt x="9004176" y="4120617"/>
                </a:lnTo>
                <a:cubicBezTo>
                  <a:pt x="9007194" y="4120028"/>
                  <a:pt x="9009109" y="4117009"/>
                  <a:pt x="9008519" y="4114064"/>
                </a:cubicBezTo>
                <a:cubicBezTo>
                  <a:pt x="9007930" y="4111046"/>
                  <a:pt x="9004912" y="4109132"/>
                  <a:pt x="9001966" y="4109721"/>
                </a:cubicBezTo>
                <a:lnTo>
                  <a:pt x="8979291" y="4114432"/>
                </a:lnTo>
                <a:cubicBezTo>
                  <a:pt x="8976272" y="4115021"/>
                  <a:pt x="8974358" y="4118040"/>
                  <a:pt x="8974947" y="4120985"/>
                </a:cubicBezTo>
                <a:cubicBezTo>
                  <a:pt x="8975462" y="4123635"/>
                  <a:pt x="8977819" y="4125476"/>
                  <a:pt x="8980469" y="4125402"/>
                </a:cubicBezTo>
                <a:cubicBezTo>
                  <a:pt x="8980763" y="4125476"/>
                  <a:pt x="8981131" y="4125402"/>
                  <a:pt x="8981500" y="4125329"/>
                </a:cubicBezTo>
                <a:close/>
                <a:moveTo>
                  <a:pt x="8852217" y="4136814"/>
                </a:moveTo>
                <a:lnTo>
                  <a:pt x="8980910" y="4125402"/>
                </a:lnTo>
                <a:cubicBezTo>
                  <a:pt x="8984003" y="4125108"/>
                  <a:pt x="8986212" y="4122457"/>
                  <a:pt x="8985991" y="4119365"/>
                </a:cubicBezTo>
                <a:cubicBezTo>
                  <a:pt x="8985696" y="4116273"/>
                  <a:pt x="8983193" y="4114138"/>
                  <a:pt x="8979953" y="4114285"/>
                </a:cubicBezTo>
                <a:lnTo>
                  <a:pt x="8851260" y="4125697"/>
                </a:lnTo>
                <a:cubicBezTo>
                  <a:pt x="8848168" y="4125991"/>
                  <a:pt x="8845959" y="4128642"/>
                  <a:pt x="8846180" y="4131734"/>
                </a:cubicBezTo>
                <a:cubicBezTo>
                  <a:pt x="8846401" y="4134605"/>
                  <a:pt x="8848904" y="4136814"/>
                  <a:pt x="8851776" y="4136814"/>
                </a:cubicBezTo>
                <a:cubicBezTo>
                  <a:pt x="8851922" y="4136888"/>
                  <a:pt x="8852070" y="4136888"/>
                  <a:pt x="8852217" y="4136814"/>
                </a:cubicBezTo>
                <a:close/>
                <a:moveTo>
                  <a:pt x="8857224" y="4132028"/>
                </a:moveTo>
                <a:cubicBezTo>
                  <a:pt x="8857665" y="4129010"/>
                  <a:pt x="8855531" y="4126138"/>
                  <a:pt x="8852438" y="4125770"/>
                </a:cubicBezTo>
                <a:lnTo>
                  <a:pt x="8791110" y="4117304"/>
                </a:lnTo>
                <a:cubicBezTo>
                  <a:pt x="8788092" y="4116936"/>
                  <a:pt x="8785220" y="4118997"/>
                  <a:pt x="8784852" y="4122089"/>
                </a:cubicBezTo>
                <a:cubicBezTo>
                  <a:pt x="8784410" y="4125108"/>
                  <a:pt x="8786545" y="4127979"/>
                  <a:pt x="8789637" y="4128347"/>
                </a:cubicBezTo>
                <a:lnTo>
                  <a:pt x="8850965" y="4136814"/>
                </a:lnTo>
                <a:cubicBezTo>
                  <a:pt x="8851260" y="4136814"/>
                  <a:pt x="8851481" y="4136888"/>
                  <a:pt x="8851776" y="4136888"/>
                </a:cubicBezTo>
                <a:cubicBezTo>
                  <a:pt x="8854500" y="4136888"/>
                  <a:pt x="8856855" y="4134826"/>
                  <a:pt x="8857224" y="4132028"/>
                </a:cubicBezTo>
                <a:close/>
                <a:moveTo>
                  <a:pt x="5594465" y="4236794"/>
                </a:moveTo>
                <a:lnTo>
                  <a:pt x="5627890" y="4225751"/>
                </a:lnTo>
                <a:cubicBezTo>
                  <a:pt x="5630835" y="4224794"/>
                  <a:pt x="5632381" y="4221628"/>
                  <a:pt x="5631424" y="4218683"/>
                </a:cubicBezTo>
                <a:cubicBezTo>
                  <a:pt x="5630467" y="4215738"/>
                  <a:pt x="5627301" y="4214192"/>
                  <a:pt x="5624356" y="4215149"/>
                </a:cubicBezTo>
                <a:lnTo>
                  <a:pt x="5590931" y="4226193"/>
                </a:lnTo>
                <a:cubicBezTo>
                  <a:pt x="5587986" y="4227149"/>
                  <a:pt x="5586440" y="4230316"/>
                  <a:pt x="5587397" y="4233260"/>
                </a:cubicBezTo>
                <a:cubicBezTo>
                  <a:pt x="5588134" y="4235616"/>
                  <a:pt x="5590342" y="4237089"/>
                  <a:pt x="5592698" y="4237089"/>
                </a:cubicBezTo>
                <a:cubicBezTo>
                  <a:pt x="5593287" y="4237089"/>
                  <a:pt x="5593876" y="4237015"/>
                  <a:pt x="5594465" y="4236794"/>
                </a:cubicBezTo>
                <a:close/>
                <a:moveTo>
                  <a:pt x="5563396" y="4247101"/>
                </a:moveTo>
                <a:lnTo>
                  <a:pt x="5594465" y="4236868"/>
                </a:lnTo>
                <a:cubicBezTo>
                  <a:pt x="5597410" y="4235911"/>
                  <a:pt x="5598956" y="4232745"/>
                  <a:pt x="5597999" y="4229800"/>
                </a:cubicBezTo>
                <a:cubicBezTo>
                  <a:pt x="5597042" y="4226855"/>
                  <a:pt x="5593876" y="4225309"/>
                  <a:pt x="5590931" y="4226266"/>
                </a:cubicBezTo>
                <a:lnTo>
                  <a:pt x="5559862" y="4236500"/>
                </a:lnTo>
                <a:cubicBezTo>
                  <a:pt x="5556917" y="4237457"/>
                  <a:pt x="5555371" y="4240623"/>
                  <a:pt x="5556328" y="4243568"/>
                </a:cubicBezTo>
                <a:cubicBezTo>
                  <a:pt x="5557138" y="4245924"/>
                  <a:pt x="5559273" y="4247396"/>
                  <a:pt x="5561629" y="4247396"/>
                </a:cubicBezTo>
                <a:cubicBezTo>
                  <a:pt x="5562292" y="4247323"/>
                  <a:pt x="5562807" y="4247249"/>
                  <a:pt x="5563396" y="4247101"/>
                </a:cubicBezTo>
                <a:close/>
                <a:moveTo>
                  <a:pt x="5521063" y="4254832"/>
                </a:moveTo>
                <a:lnTo>
                  <a:pt x="5562660" y="4247249"/>
                </a:lnTo>
                <a:cubicBezTo>
                  <a:pt x="5565679" y="4246733"/>
                  <a:pt x="5567666" y="4243788"/>
                  <a:pt x="5567151" y="4240770"/>
                </a:cubicBezTo>
                <a:cubicBezTo>
                  <a:pt x="5566636" y="4237751"/>
                  <a:pt x="5563617" y="4235616"/>
                  <a:pt x="5560672" y="4236279"/>
                </a:cubicBezTo>
                <a:lnTo>
                  <a:pt x="5519075" y="4243862"/>
                </a:lnTo>
                <a:cubicBezTo>
                  <a:pt x="5516056" y="4244377"/>
                  <a:pt x="5514069" y="4247323"/>
                  <a:pt x="5514584" y="4250341"/>
                </a:cubicBezTo>
                <a:cubicBezTo>
                  <a:pt x="5515099" y="4253065"/>
                  <a:pt x="5517455" y="4254905"/>
                  <a:pt x="5520106" y="4254905"/>
                </a:cubicBezTo>
                <a:cubicBezTo>
                  <a:pt x="5520474" y="4254905"/>
                  <a:pt x="5520768" y="4254905"/>
                  <a:pt x="5521063" y="4254832"/>
                </a:cubicBezTo>
                <a:close/>
                <a:moveTo>
                  <a:pt x="5478214" y="4262710"/>
                </a:moveTo>
                <a:lnTo>
                  <a:pt x="5521063" y="4254905"/>
                </a:lnTo>
                <a:cubicBezTo>
                  <a:pt x="5524081" y="4254390"/>
                  <a:pt x="5526069" y="4251445"/>
                  <a:pt x="5525554" y="4248427"/>
                </a:cubicBezTo>
                <a:cubicBezTo>
                  <a:pt x="5524965" y="4245408"/>
                  <a:pt x="5522020" y="4243347"/>
                  <a:pt x="5519075" y="4243936"/>
                </a:cubicBezTo>
                <a:lnTo>
                  <a:pt x="5476226" y="4251740"/>
                </a:lnTo>
                <a:cubicBezTo>
                  <a:pt x="5473208" y="4252255"/>
                  <a:pt x="5471220" y="4255200"/>
                  <a:pt x="5471735" y="4258219"/>
                </a:cubicBezTo>
                <a:cubicBezTo>
                  <a:pt x="5472251" y="4260943"/>
                  <a:pt x="5474607" y="4262783"/>
                  <a:pt x="5477257" y="4262783"/>
                </a:cubicBezTo>
                <a:cubicBezTo>
                  <a:pt x="5477551" y="4262783"/>
                  <a:pt x="5477846" y="4262710"/>
                  <a:pt x="5478214" y="4262710"/>
                </a:cubicBezTo>
                <a:close/>
                <a:moveTo>
                  <a:pt x="5417107" y="4273827"/>
                </a:moveTo>
                <a:lnTo>
                  <a:pt x="5478140" y="4262710"/>
                </a:lnTo>
                <a:cubicBezTo>
                  <a:pt x="5481159" y="4262194"/>
                  <a:pt x="5483147" y="4259249"/>
                  <a:pt x="5482631" y="4256231"/>
                </a:cubicBezTo>
                <a:cubicBezTo>
                  <a:pt x="5482116" y="4253212"/>
                  <a:pt x="5479098" y="4251151"/>
                  <a:pt x="5476152" y="4251740"/>
                </a:cubicBezTo>
                <a:lnTo>
                  <a:pt x="5415119" y="4262857"/>
                </a:lnTo>
                <a:cubicBezTo>
                  <a:pt x="5412100" y="4263372"/>
                  <a:pt x="5410113" y="4266317"/>
                  <a:pt x="5410628" y="4269336"/>
                </a:cubicBezTo>
                <a:cubicBezTo>
                  <a:pt x="5411143" y="4272060"/>
                  <a:pt x="5413499" y="4273900"/>
                  <a:pt x="5416150" y="4273900"/>
                </a:cubicBezTo>
                <a:cubicBezTo>
                  <a:pt x="5416518" y="4273900"/>
                  <a:pt x="5416812" y="4273900"/>
                  <a:pt x="5417107" y="4273827"/>
                </a:cubicBezTo>
                <a:close/>
                <a:moveTo>
                  <a:pt x="5421672" y="4268820"/>
                </a:moveTo>
                <a:cubicBezTo>
                  <a:pt x="5421966" y="4265728"/>
                  <a:pt x="5419684" y="4263078"/>
                  <a:pt x="5416592" y="4262783"/>
                </a:cubicBezTo>
                <a:lnTo>
                  <a:pt x="5281566" y="4251372"/>
                </a:lnTo>
                <a:cubicBezTo>
                  <a:pt x="5278548" y="4251224"/>
                  <a:pt x="5275824" y="4253359"/>
                  <a:pt x="5275529" y="4256452"/>
                </a:cubicBezTo>
                <a:cubicBezTo>
                  <a:pt x="5275235" y="4259544"/>
                  <a:pt x="5277517" y="4262194"/>
                  <a:pt x="5280609" y="4262489"/>
                </a:cubicBezTo>
                <a:lnTo>
                  <a:pt x="5415634" y="4273900"/>
                </a:lnTo>
                <a:cubicBezTo>
                  <a:pt x="5415781" y="4273900"/>
                  <a:pt x="5416002" y="4273900"/>
                  <a:pt x="5416150" y="4273900"/>
                </a:cubicBezTo>
                <a:cubicBezTo>
                  <a:pt x="5419021" y="4273900"/>
                  <a:pt x="5421451" y="4271692"/>
                  <a:pt x="5421672" y="4268820"/>
                </a:cubicBezTo>
                <a:close/>
                <a:moveTo>
                  <a:pt x="5286352" y="4258881"/>
                </a:moveTo>
                <a:cubicBezTo>
                  <a:pt x="5287456" y="4256010"/>
                  <a:pt x="5285984" y="4252771"/>
                  <a:pt x="5283039" y="4251740"/>
                </a:cubicBezTo>
                <a:lnTo>
                  <a:pt x="5159278" y="4205725"/>
                </a:lnTo>
                <a:cubicBezTo>
                  <a:pt x="5156407" y="4204694"/>
                  <a:pt x="5153168" y="4206093"/>
                  <a:pt x="5152137" y="4209038"/>
                </a:cubicBezTo>
                <a:cubicBezTo>
                  <a:pt x="5151033" y="4211910"/>
                  <a:pt x="5152505" y="4215149"/>
                  <a:pt x="5155450" y="4216180"/>
                </a:cubicBezTo>
                <a:lnTo>
                  <a:pt x="5279210" y="4262194"/>
                </a:lnTo>
                <a:cubicBezTo>
                  <a:pt x="5279873" y="4262415"/>
                  <a:pt x="5280536" y="4262562"/>
                  <a:pt x="5281198" y="4262562"/>
                </a:cubicBezTo>
                <a:cubicBezTo>
                  <a:pt x="5283407" y="4262489"/>
                  <a:pt x="5285542" y="4261090"/>
                  <a:pt x="5286352" y="4258881"/>
                </a:cubicBezTo>
                <a:close/>
                <a:moveTo>
                  <a:pt x="5161929" y="4214118"/>
                </a:moveTo>
                <a:cubicBezTo>
                  <a:pt x="5163696" y="4211615"/>
                  <a:pt x="5163033" y="4208081"/>
                  <a:pt x="5160530" y="4206388"/>
                </a:cubicBezTo>
                <a:lnTo>
                  <a:pt x="5048770" y="4129157"/>
                </a:lnTo>
                <a:cubicBezTo>
                  <a:pt x="5046267" y="4127390"/>
                  <a:pt x="5042807" y="4128053"/>
                  <a:pt x="5041040" y="4130556"/>
                </a:cubicBezTo>
                <a:cubicBezTo>
                  <a:pt x="5039273" y="4133059"/>
                  <a:pt x="5039935" y="4136593"/>
                  <a:pt x="5042438" y="4138286"/>
                </a:cubicBezTo>
                <a:lnTo>
                  <a:pt x="5154198" y="4215517"/>
                </a:lnTo>
                <a:cubicBezTo>
                  <a:pt x="5155156" y="4216180"/>
                  <a:pt x="5156260" y="4216548"/>
                  <a:pt x="5157438" y="4216474"/>
                </a:cubicBezTo>
                <a:cubicBezTo>
                  <a:pt x="5159131" y="4216474"/>
                  <a:pt x="5160824" y="4215664"/>
                  <a:pt x="5161929" y="4214118"/>
                </a:cubicBezTo>
                <a:close/>
                <a:moveTo>
                  <a:pt x="5049359" y="4137697"/>
                </a:moveTo>
                <a:cubicBezTo>
                  <a:pt x="5051568" y="4135562"/>
                  <a:pt x="5051715" y="4132028"/>
                  <a:pt x="5049580" y="4129820"/>
                </a:cubicBezTo>
                <a:lnTo>
                  <a:pt x="4950630" y="4024907"/>
                </a:lnTo>
                <a:cubicBezTo>
                  <a:pt x="4948495" y="4022698"/>
                  <a:pt x="4944961" y="4022551"/>
                  <a:pt x="4942752" y="4024685"/>
                </a:cubicBezTo>
                <a:cubicBezTo>
                  <a:pt x="4940544" y="4026821"/>
                  <a:pt x="4940397" y="4030355"/>
                  <a:pt x="4942532" y="4032563"/>
                </a:cubicBezTo>
                <a:lnTo>
                  <a:pt x="5041481" y="4137476"/>
                </a:lnTo>
                <a:cubicBezTo>
                  <a:pt x="5042585" y="4138655"/>
                  <a:pt x="5044058" y="4139243"/>
                  <a:pt x="5045604" y="4139243"/>
                </a:cubicBezTo>
                <a:cubicBezTo>
                  <a:pt x="5046929" y="4139243"/>
                  <a:pt x="5048255" y="4138728"/>
                  <a:pt x="5049359" y="4137697"/>
                </a:cubicBezTo>
                <a:close/>
                <a:moveTo>
                  <a:pt x="4949600" y="4033373"/>
                </a:moveTo>
                <a:cubicBezTo>
                  <a:pt x="4952176" y="4031680"/>
                  <a:pt x="4952839" y="4028220"/>
                  <a:pt x="4951146" y="4025643"/>
                </a:cubicBezTo>
                <a:lnTo>
                  <a:pt x="4865817" y="3896655"/>
                </a:lnTo>
                <a:cubicBezTo>
                  <a:pt x="4864123" y="3894078"/>
                  <a:pt x="4860663" y="3893416"/>
                  <a:pt x="4858086" y="3895109"/>
                </a:cubicBezTo>
                <a:cubicBezTo>
                  <a:pt x="4855509" y="3896802"/>
                  <a:pt x="4854846" y="3900263"/>
                  <a:pt x="4856540" y="3902839"/>
                </a:cubicBezTo>
                <a:lnTo>
                  <a:pt x="4941869" y="4031827"/>
                </a:lnTo>
                <a:cubicBezTo>
                  <a:pt x="4942973" y="4033447"/>
                  <a:pt x="4944740" y="4034330"/>
                  <a:pt x="4946581" y="4034330"/>
                </a:cubicBezTo>
                <a:cubicBezTo>
                  <a:pt x="4947685" y="4034257"/>
                  <a:pt x="4948716" y="4033962"/>
                  <a:pt x="4949600" y="4033373"/>
                </a:cubicBezTo>
                <a:close/>
                <a:moveTo>
                  <a:pt x="4863534" y="3904753"/>
                </a:moveTo>
                <a:cubicBezTo>
                  <a:pt x="4866331" y="3903502"/>
                  <a:pt x="4867583" y="3900189"/>
                  <a:pt x="4866331" y="3897391"/>
                </a:cubicBezTo>
                <a:lnTo>
                  <a:pt x="4799629" y="3750734"/>
                </a:lnTo>
                <a:cubicBezTo>
                  <a:pt x="4798377" y="3747936"/>
                  <a:pt x="4794991" y="3746684"/>
                  <a:pt x="4792267" y="3747936"/>
                </a:cubicBezTo>
                <a:cubicBezTo>
                  <a:pt x="4789469" y="3749188"/>
                  <a:pt x="4788217" y="3752501"/>
                  <a:pt x="4789469" y="3755298"/>
                </a:cubicBezTo>
                <a:lnTo>
                  <a:pt x="4856172" y="3902029"/>
                </a:lnTo>
                <a:cubicBezTo>
                  <a:pt x="4857129" y="3904091"/>
                  <a:pt x="4859190" y="3905343"/>
                  <a:pt x="4861325" y="3905269"/>
                </a:cubicBezTo>
                <a:cubicBezTo>
                  <a:pt x="4861988" y="3905269"/>
                  <a:pt x="4862798" y="3905122"/>
                  <a:pt x="4863534" y="3904753"/>
                </a:cubicBezTo>
                <a:close/>
                <a:moveTo>
                  <a:pt x="4796021" y="3758391"/>
                </a:moveTo>
                <a:cubicBezTo>
                  <a:pt x="4798967" y="3757581"/>
                  <a:pt x="4800733" y="3754489"/>
                  <a:pt x="4799924" y="3751544"/>
                </a:cubicBezTo>
                <a:lnTo>
                  <a:pt x="4757001" y="3593622"/>
                </a:lnTo>
                <a:cubicBezTo>
                  <a:pt x="4756191" y="3590677"/>
                  <a:pt x="4753173" y="3588836"/>
                  <a:pt x="4750154" y="3589720"/>
                </a:cubicBezTo>
                <a:cubicBezTo>
                  <a:pt x="4747209" y="3590530"/>
                  <a:pt x="4745442" y="3593622"/>
                  <a:pt x="4746252" y="3596567"/>
                </a:cubicBezTo>
                <a:lnTo>
                  <a:pt x="4789175" y="3754489"/>
                </a:lnTo>
                <a:cubicBezTo>
                  <a:pt x="4789837" y="3756992"/>
                  <a:pt x="4792120" y="3758611"/>
                  <a:pt x="4794623" y="3758611"/>
                </a:cubicBezTo>
                <a:cubicBezTo>
                  <a:pt x="4795064" y="3758611"/>
                  <a:pt x="4795506" y="3758538"/>
                  <a:pt x="4796021" y="3758391"/>
                </a:cubicBezTo>
                <a:close/>
                <a:moveTo>
                  <a:pt x="4752142" y="3600690"/>
                </a:moveTo>
                <a:cubicBezTo>
                  <a:pt x="4755234" y="3600395"/>
                  <a:pt x="4757443" y="3597745"/>
                  <a:pt x="4757222" y="3594653"/>
                </a:cubicBezTo>
                <a:lnTo>
                  <a:pt x="4742939" y="3432019"/>
                </a:lnTo>
                <a:cubicBezTo>
                  <a:pt x="4742718" y="3428927"/>
                  <a:pt x="4739994" y="3426644"/>
                  <a:pt x="4736902" y="3426939"/>
                </a:cubicBezTo>
                <a:cubicBezTo>
                  <a:pt x="4733810" y="3427234"/>
                  <a:pt x="4731601" y="3429884"/>
                  <a:pt x="4731822" y="3432976"/>
                </a:cubicBezTo>
                <a:lnTo>
                  <a:pt x="4746105" y="3595610"/>
                </a:lnTo>
                <a:cubicBezTo>
                  <a:pt x="4746326" y="3598555"/>
                  <a:pt x="4748829" y="3600690"/>
                  <a:pt x="4751701" y="3600690"/>
                </a:cubicBezTo>
                <a:cubicBezTo>
                  <a:pt x="4751774" y="3600690"/>
                  <a:pt x="4751921" y="3600690"/>
                  <a:pt x="4752142" y="3600690"/>
                </a:cubicBezTo>
                <a:close/>
                <a:moveTo>
                  <a:pt x="4742866" y="3433123"/>
                </a:moveTo>
                <a:lnTo>
                  <a:pt x="4762081" y="3272183"/>
                </a:lnTo>
                <a:cubicBezTo>
                  <a:pt x="4762449" y="3269165"/>
                  <a:pt x="4760241" y="3266367"/>
                  <a:pt x="4757222" y="3265999"/>
                </a:cubicBezTo>
                <a:cubicBezTo>
                  <a:pt x="4754204" y="3265557"/>
                  <a:pt x="4751406" y="3267839"/>
                  <a:pt x="4751038" y="3270858"/>
                </a:cubicBezTo>
                <a:lnTo>
                  <a:pt x="4731822" y="3431798"/>
                </a:lnTo>
                <a:cubicBezTo>
                  <a:pt x="4731454" y="3434817"/>
                  <a:pt x="4733663" y="3437614"/>
                  <a:pt x="4736681" y="3437982"/>
                </a:cubicBezTo>
                <a:cubicBezTo>
                  <a:pt x="4736902" y="3437982"/>
                  <a:pt x="4737123" y="3438056"/>
                  <a:pt x="4737418" y="3438056"/>
                </a:cubicBezTo>
                <a:cubicBezTo>
                  <a:pt x="4740142" y="3438056"/>
                  <a:pt x="4742498" y="3435995"/>
                  <a:pt x="4742866" y="3433123"/>
                </a:cubicBezTo>
                <a:close/>
                <a:moveTo>
                  <a:pt x="4761861" y="3273214"/>
                </a:moveTo>
                <a:lnTo>
                  <a:pt x="4763333" y="3268575"/>
                </a:lnTo>
                <a:cubicBezTo>
                  <a:pt x="4764290" y="3265631"/>
                  <a:pt x="4762670" y="3262465"/>
                  <a:pt x="4759725" y="3261581"/>
                </a:cubicBezTo>
                <a:cubicBezTo>
                  <a:pt x="4756707" y="3260624"/>
                  <a:pt x="4753614" y="3262244"/>
                  <a:pt x="4752731" y="3265189"/>
                </a:cubicBezTo>
                <a:lnTo>
                  <a:pt x="4751259" y="3269827"/>
                </a:lnTo>
                <a:cubicBezTo>
                  <a:pt x="4750302" y="3272772"/>
                  <a:pt x="4751921" y="3275938"/>
                  <a:pt x="4754866" y="3276821"/>
                </a:cubicBezTo>
                <a:cubicBezTo>
                  <a:pt x="4755455" y="3277042"/>
                  <a:pt x="4756044" y="3277116"/>
                  <a:pt x="4756633" y="3277116"/>
                </a:cubicBezTo>
                <a:cubicBezTo>
                  <a:pt x="4758916" y="3277042"/>
                  <a:pt x="4761050" y="3275570"/>
                  <a:pt x="4761861" y="3273214"/>
                </a:cubicBezTo>
                <a:close/>
                <a:moveTo>
                  <a:pt x="10985228" y="2341291"/>
                </a:moveTo>
                <a:cubicBezTo>
                  <a:pt x="10986480" y="2338494"/>
                  <a:pt x="10985228" y="2335181"/>
                  <a:pt x="10982357" y="2333929"/>
                </a:cubicBezTo>
                <a:lnTo>
                  <a:pt x="10920293" y="2306468"/>
                </a:lnTo>
                <a:cubicBezTo>
                  <a:pt x="10917495" y="2305216"/>
                  <a:pt x="10914182" y="2306468"/>
                  <a:pt x="10912930" y="2309339"/>
                </a:cubicBezTo>
                <a:cubicBezTo>
                  <a:pt x="10911678" y="2312136"/>
                  <a:pt x="10912930" y="2315450"/>
                  <a:pt x="10915802" y="2316701"/>
                </a:cubicBezTo>
                <a:lnTo>
                  <a:pt x="10977866" y="2344163"/>
                </a:lnTo>
                <a:cubicBezTo>
                  <a:pt x="10978603" y="2344531"/>
                  <a:pt x="10979412" y="2344678"/>
                  <a:pt x="10980148" y="2344604"/>
                </a:cubicBezTo>
                <a:cubicBezTo>
                  <a:pt x="10982284" y="2344604"/>
                  <a:pt x="10984271" y="2343426"/>
                  <a:pt x="10985228" y="2341291"/>
                </a:cubicBezTo>
                <a:close/>
                <a:moveTo>
                  <a:pt x="11097577" y="2376778"/>
                </a:moveTo>
                <a:cubicBezTo>
                  <a:pt x="11098534" y="2373833"/>
                  <a:pt x="11096915" y="2370741"/>
                  <a:pt x="11093970" y="2369784"/>
                </a:cubicBezTo>
                <a:lnTo>
                  <a:pt x="10981842" y="2333782"/>
                </a:lnTo>
                <a:cubicBezTo>
                  <a:pt x="10978896" y="2332825"/>
                  <a:pt x="10975731" y="2334444"/>
                  <a:pt x="10974848" y="2337389"/>
                </a:cubicBezTo>
                <a:cubicBezTo>
                  <a:pt x="10973891" y="2340334"/>
                  <a:pt x="10975510" y="2343426"/>
                  <a:pt x="10978455" y="2344383"/>
                </a:cubicBezTo>
                <a:lnTo>
                  <a:pt x="11090583" y="2380385"/>
                </a:lnTo>
                <a:cubicBezTo>
                  <a:pt x="11091172" y="2380606"/>
                  <a:pt x="11091761" y="2380680"/>
                  <a:pt x="11092350" y="2380680"/>
                </a:cubicBezTo>
                <a:cubicBezTo>
                  <a:pt x="11094632" y="2380606"/>
                  <a:pt x="11096841" y="2379134"/>
                  <a:pt x="11097577" y="2376778"/>
                </a:cubicBezTo>
                <a:close/>
                <a:moveTo>
                  <a:pt x="11207938" y="2398276"/>
                </a:moveTo>
                <a:cubicBezTo>
                  <a:pt x="11208528" y="2395257"/>
                  <a:pt x="11206613" y="2392312"/>
                  <a:pt x="11203595" y="2391723"/>
                </a:cubicBezTo>
                <a:lnTo>
                  <a:pt x="11093381" y="2369636"/>
                </a:lnTo>
                <a:cubicBezTo>
                  <a:pt x="11090436" y="2368974"/>
                  <a:pt x="11087417" y="2370962"/>
                  <a:pt x="11086828" y="2373980"/>
                </a:cubicBezTo>
                <a:cubicBezTo>
                  <a:pt x="11086240" y="2376998"/>
                  <a:pt x="11088154" y="2379944"/>
                  <a:pt x="11091172" y="2380532"/>
                </a:cubicBezTo>
                <a:lnTo>
                  <a:pt x="11201386" y="2402619"/>
                </a:lnTo>
                <a:cubicBezTo>
                  <a:pt x="11201754" y="2402693"/>
                  <a:pt x="11202122" y="2402767"/>
                  <a:pt x="11202564" y="2402767"/>
                </a:cubicBezTo>
                <a:cubicBezTo>
                  <a:pt x="11205140" y="2402767"/>
                  <a:pt x="11207423" y="2400926"/>
                  <a:pt x="11207938" y="2398276"/>
                </a:cubicBezTo>
                <a:close/>
                <a:moveTo>
                  <a:pt x="6677389" y="4518624"/>
                </a:moveTo>
                <a:cubicBezTo>
                  <a:pt x="6677389" y="4515532"/>
                  <a:pt x="6674885" y="4513028"/>
                  <a:pt x="6671793" y="4513028"/>
                </a:cubicBezTo>
                <a:lnTo>
                  <a:pt x="6604134" y="4512808"/>
                </a:lnTo>
                <a:cubicBezTo>
                  <a:pt x="6604134" y="4512808"/>
                  <a:pt x="6604134" y="4512808"/>
                  <a:pt x="6604060" y="4512808"/>
                </a:cubicBezTo>
                <a:cubicBezTo>
                  <a:pt x="6601041" y="4512808"/>
                  <a:pt x="6598538" y="4515311"/>
                  <a:pt x="6598538" y="4518403"/>
                </a:cubicBezTo>
                <a:cubicBezTo>
                  <a:pt x="6598538" y="4521495"/>
                  <a:pt x="6601041" y="4523998"/>
                  <a:pt x="6604134" y="4523998"/>
                </a:cubicBezTo>
                <a:lnTo>
                  <a:pt x="6671793" y="4524219"/>
                </a:lnTo>
                <a:cubicBezTo>
                  <a:pt x="6671793" y="4524219"/>
                  <a:pt x="6671793" y="4524219"/>
                  <a:pt x="6671867" y="4524219"/>
                </a:cubicBezTo>
                <a:cubicBezTo>
                  <a:pt x="6674959" y="4524219"/>
                  <a:pt x="6677389" y="4521716"/>
                  <a:pt x="6677389" y="4518624"/>
                </a:cubicBezTo>
                <a:close/>
                <a:moveTo>
                  <a:pt x="6609434" y="4520096"/>
                </a:moveTo>
                <a:cubicBezTo>
                  <a:pt x="6610391" y="4517151"/>
                  <a:pt x="6608772" y="4514059"/>
                  <a:pt x="6605827" y="4513102"/>
                </a:cubicBezTo>
                <a:lnTo>
                  <a:pt x="6597434" y="4510378"/>
                </a:lnTo>
                <a:cubicBezTo>
                  <a:pt x="6594489" y="4509421"/>
                  <a:pt x="6591397" y="4511040"/>
                  <a:pt x="6590440" y="4513986"/>
                </a:cubicBezTo>
                <a:cubicBezTo>
                  <a:pt x="6589483" y="4516931"/>
                  <a:pt x="6591102" y="4520023"/>
                  <a:pt x="6594047" y="4520980"/>
                </a:cubicBezTo>
                <a:lnTo>
                  <a:pt x="6602440" y="4523704"/>
                </a:lnTo>
                <a:cubicBezTo>
                  <a:pt x="6603029" y="4523924"/>
                  <a:pt x="6603618" y="4523998"/>
                  <a:pt x="6604207" y="4523998"/>
                </a:cubicBezTo>
                <a:cubicBezTo>
                  <a:pt x="6606563" y="4523924"/>
                  <a:pt x="6608698" y="4522452"/>
                  <a:pt x="6609434" y="4520096"/>
                </a:cubicBezTo>
                <a:close/>
                <a:moveTo>
                  <a:pt x="6601115" y="4517372"/>
                </a:moveTo>
                <a:cubicBezTo>
                  <a:pt x="6602072" y="4514427"/>
                  <a:pt x="6600452" y="4511335"/>
                  <a:pt x="6597507" y="4510378"/>
                </a:cubicBezTo>
                <a:lnTo>
                  <a:pt x="6461967" y="4466425"/>
                </a:lnTo>
                <a:cubicBezTo>
                  <a:pt x="6459022" y="4465468"/>
                  <a:pt x="6455930" y="4467088"/>
                  <a:pt x="6454973" y="4470033"/>
                </a:cubicBezTo>
                <a:cubicBezTo>
                  <a:pt x="6454016" y="4472977"/>
                  <a:pt x="6455636" y="4476069"/>
                  <a:pt x="6458580" y="4477027"/>
                </a:cubicBezTo>
                <a:lnTo>
                  <a:pt x="6594121" y="4520980"/>
                </a:lnTo>
                <a:cubicBezTo>
                  <a:pt x="6594710" y="4521200"/>
                  <a:pt x="6595299" y="4521274"/>
                  <a:pt x="6595888" y="4521274"/>
                </a:cubicBezTo>
                <a:cubicBezTo>
                  <a:pt x="6598170" y="4521274"/>
                  <a:pt x="6600305" y="4519728"/>
                  <a:pt x="6601115" y="4517372"/>
                </a:cubicBezTo>
                <a:close/>
                <a:moveTo>
                  <a:pt x="6464986" y="4474744"/>
                </a:moveTo>
                <a:cubicBezTo>
                  <a:pt x="6466679" y="4472168"/>
                  <a:pt x="6465869" y="4468707"/>
                  <a:pt x="6463292" y="4467014"/>
                </a:cubicBezTo>
                <a:lnTo>
                  <a:pt x="6332759" y="4383452"/>
                </a:lnTo>
                <a:cubicBezTo>
                  <a:pt x="6330181" y="4381832"/>
                  <a:pt x="6326721" y="4382568"/>
                  <a:pt x="6325028" y="4385145"/>
                </a:cubicBezTo>
                <a:cubicBezTo>
                  <a:pt x="6323335" y="4387722"/>
                  <a:pt x="6324144" y="4391182"/>
                  <a:pt x="6326721" y="4392875"/>
                </a:cubicBezTo>
                <a:lnTo>
                  <a:pt x="6457255" y="4476438"/>
                </a:lnTo>
                <a:cubicBezTo>
                  <a:pt x="6458212" y="4477027"/>
                  <a:pt x="6459243" y="4477321"/>
                  <a:pt x="6460274" y="4477321"/>
                </a:cubicBezTo>
                <a:cubicBezTo>
                  <a:pt x="6462114" y="4477321"/>
                  <a:pt x="6463881" y="4476364"/>
                  <a:pt x="6464986" y="4474744"/>
                </a:cubicBezTo>
                <a:close/>
                <a:moveTo>
                  <a:pt x="6333642" y="4392139"/>
                </a:moveTo>
                <a:cubicBezTo>
                  <a:pt x="6335851" y="4390004"/>
                  <a:pt x="6335924" y="4386470"/>
                  <a:pt x="6333716" y="4384262"/>
                </a:cubicBezTo>
                <a:lnTo>
                  <a:pt x="6328636" y="4379034"/>
                </a:lnTo>
                <a:cubicBezTo>
                  <a:pt x="6326500" y="4376825"/>
                  <a:pt x="6322967" y="4376825"/>
                  <a:pt x="6320758" y="4378961"/>
                </a:cubicBezTo>
                <a:cubicBezTo>
                  <a:pt x="6318549" y="4381096"/>
                  <a:pt x="6318549" y="4384630"/>
                  <a:pt x="6320684" y="4386838"/>
                </a:cubicBezTo>
                <a:lnTo>
                  <a:pt x="6325764" y="4392066"/>
                </a:lnTo>
                <a:cubicBezTo>
                  <a:pt x="6326868" y="4393170"/>
                  <a:pt x="6328341" y="4393759"/>
                  <a:pt x="6329813" y="4393759"/>
                </a:cubicBezTo>
                <a:cubicBezTo>
                  <a:pt x="6331139" y="4393759"/>
                  <a:pt x="6332537" y="4393170"/>
                  <a:pt x="6333642" y="4392139"/>
                </a:cubicBezTo>
                <a:close/>
                <a:moveTo>
                  <a:pt x="6328562" y="4386912"/>
                </a:moveTo>
                <a:cubicBezTo>
                  <a:pt x="6330771" y="4384777"/>
                  <a:pt x="6330771" y="4381243"/>
                  <a:pt x="6328636" y="4379034"/>
                </a:cubicBezTo>
                <a:lnTo>
                  <a:pt x="6221661" y="4269851"/>
                </a:lnTo>
                <a:cubicBezTo>
                  <a:pt x="6219526" y="4267642"/>
                  <a:pt x="6215992" y="4267642"/>
                  <a:pt x="6213783" y="4269778"/>
                </a:cubicBezTo>
                <a:cubicBezTo>
                  <a:pt x="6211575" y="4271912"/>
                  <a:pt x="6211575" y="4275446"/>
                  <a:pt x="6213710" y="4277655"/>
                </a:cubicBezTo>
                <a:lnTo>
                  <a:pt x="6320684" y="4386838"/>
                </a:lnTo>
                <a:cubicBezTo>
                  <a:pt x="6321788" y="4387943"/>
                  <a:pt x="6323261" y="4388532"/>
                  <a:pt x="6324733" y="4388532"/>
                </a:cubicBezTo>
                <a:cubicBezTo>
                  <a:pt x="6326059" y="4388532"/>
                  <a:pt x="6327457" y="4387943"/>
                  <a:pt x="6328562" y="4386912"/>
                </a:cubicBezTo>
                <a:close/>
                <a:moveTo>
                  <a:pt x="6220704" y="4278465"/>
                </a:moveTo>
                <a:cubicBezTo>
                  <a:pt x="6223281" y="4276845"/>
                  <a:pt x="6224091" y="4273385"/>
                  <a:pt x="6222397" y="4270735"/>
                </a:cubicBezTo>
                <a:lnTo>
                  <a:pt x="6184555" y="4211173"/>
                </a:lnTo>
                <a:cubicBezTo>
                  <a:pt x="6182935" y="4208597"/>
                  <a:pt x="6179475" y="4207860"/>
                  <a:pt x="6176824" y="4209480"/>
                </a:cubicBezTo>
                <a:cubicBezTo>
                  <a:pt x="6174248" y="4211100"/>
                  <a:pt x="6173438" y="4214560"/>
                  <a:pt x="6175131" y="4217210"/>
                </a:cubicBezTo>
                <a:lnTo>
                  <a:pt x="6212973" y="4276772"/>
                </a:lnTo>
                <a:cubicBezTo>
                  <a:pt x="6214078" y="4278465"/>
                  <a:pt x="6215845" y="4279348"/>
                  <a:pt x="6217685" y="4279348"/>
                </a:cubicBezTo>
                <a:cubicBezTo>
                  <a:pt x="6218716" y="4279275"/>
                  <a:pt x="6219747" y="4278980"/>
                  <a:pt x="6220704" y="4278465"/>
                </a:cubicBezTo>
                <a:close/>
                <a:moveTo>
                  <a:pt x="10835331" y="2647196"/>
                </a:moveTo>
                <a:cubicBezTo>
                  <a:pt x="10836362" y="2644325"/>
                  <a:pt x="10834816" y="2641085"/>
                  <a:pt x="10831871" y="2640128"/>
                </a:cubicBezTo>
                <a:lnTo>
                  <a:pt x="10768334" y="2618041"/>
                </a:lnTo>
                <a:cubicBezTo>
                  <a:pt x="10765463" y="2617010"/>
                  <a:pt x="10762224" y="2618556"/>
                  <a:pt x="10761267" y="2621501"/>
                </a:cubicBezTo>
                <a:cubicBezTo>
                  <a:pt x="10760236" y="2624372"/>
                  <a:pt x="10761782" y="2627612"/>
                  <a:pt x="10764727" y="2628569"/>
                </a:cubicBezTo>
                <a:lnTo>
                  <a:pt x="10828264" y="2650656"/>
                </a:lnTo>
                <a:cubicBezTo>
                  <a:pt x="10828852" y="2650877"/>
                  <a:pt x="10829516" y="2650951"/>
                  <a:pt x="10830104" y="2650951"/>
                </a:cubicBezTo>
                <a:cubicBezTo>
                  <a:pt x="10832386" y="2650951"/>
                  <a:pt x="10834521" y="2649478"/>
                  <a:pt x="10835331" y="2647196"/>
                </a:cubicBezTo>
                <a:close/>
                <a:moveTo>
                  <a:pt x="10947754" y="2667737"/>
                </a:moveTo>
                <a:cubicBezTo>
                  <a:pt x="10948343" y="2664718"/>
                  <a:pt x="10946356" y="2661773"/>
                  <a:pt x="10943337" y="2661258"/>
                </a:cubicBezTo>
                <a:lnTo>
                  <a:pt x="10831135" y="2639981"/>
                </a:lnTo>
                <a:cubicBezTo>
                  <a:pt x="10828190" y="2639392"/>
                  <a:pt x="10825171" y="2641379"/>
                  <a:pt x="10824656" y="2644398"/>
                </a:cubicBezTo>
                <a:cubicBezTo>
                  <a:pt x="10824067" y="2647417"/>
                  <a:pt x="10826055" y="2650361"/>
                  <a:pt x="10829073" y="2650877"/>
                </a:cubicBezTo>
                <a:lnTo>
                  <a:pt x="10941275" y="2672154"/>
                </a:lnTo>
                <a:cubicBezTo>
                  <a:pt x="10941644" y="2672228"/>
                  <a:pt x="10942011" y="2672228"/>
                  <a:pt x="10942380" y="2672228"/>
                </a:cubicBezTo>
                <a:cubicBezTo>
                  <a:pt x="10944883" y="2672228"/>
                  <a:pt x="10947239" y="2670387"/>
                  <a:pt x="10947754" y="2667737"/>
                </a:cubicBezTo>
                <a:close/>
                <a:moveTo>
                  <a:pt x="10945913" y="2670902"/>
                </a:moveTo>
                <a:lnTo>
                  <a:pt x="11037427" y="2590653"/>
                </a:lnTo>
                <a:cubicBezTo>
                  <a:pt x="11039709" y="2588592"/>
                  <a:pt x="11039930" y="2585131"/>
                  <a:pt x="11037942" y="2582775"/>
                </a:cubicBezTo>
                <a:cubicBezTo>
                  <a:pt x="11035881" y="2580493"/>
                  <a:pt x="11032421" y="2580272"/>
                  <a:pt x="11030065" y="2582260"/>
                </a:cubicBezTo>
                <a:lnTo>
                  <a:pt x="10938551" y="2662509"/>
                </a:lnTo>
                <a:cubicBezTo>
                  <a:pt x="10936269" y="2664571"/>
                  <a:pt x="10936048" y="2668031"/>
                  <a:pt x="10938036" y="2670387"/>
                </a:cubicBezTo>
                <a:cubicBezTo>
                  <a:pt x="10939140" y="2671639"/>
                  <a:pt x="10940686" y="2672301"/>
                  <a:pt x="10942232" y="2672301"/>
                </a:cubicBezTo>
                <a:cubicBezTo>
                  <a:pt x="10943632" y="2672228"/>
                  <a:pt x="10944883" y="2671786"/>
                  <a:pt x="10945913" y="2670902"/>
                </a:cubicBezTo>
                <a:close/>
                <a:moveTo>
                  <a:pt x="11144107" y="2590211"/>
                </a:moveTo>
                <a:cubicBezTo>
                  <a:pt x="11144181" y="2587119"/>
                  <a:pt x="11141825" y="2584542"/>
                  <a:pt x="11138733" y="2584469"/>
                </a:cubicBezTo>
                <a:lnTo>
                  <a:pt x="11033966" y="2580861"/>
                </a:lnTo>
                <a:cubicBezTo>
                  <a:pt x="11030727" y="2580567"/>
                  <a:pt x="11028298" y="2583143"/>
                  <a:pt x="11028225" y="2586236"/>
                </a:cubicBezTo>
                <a:cubicBezTo>
                  <a:pt x="11028151" y="2589328"/>
                  <a:pt x="11030506" y="2591905"/>
                  <a:pt x="11033599" y="2591978"/>
                </a:cubicBezTo>
                <a:lnTo>
                  <a:pt x="11138365" y="2595586"/>
                </a:lnTo>
                <a:cubicBezTo>
                  <a:pt x="11138438" y="2595586"/>
                  <a:pt x="11138512" y="2595586"/>
                  <a:pt x="11138586" y="2595586"/>
                </a:cubicBezTo>
                <a:cubicBezTo>
                  <a:pt x="11141531" y="2595586"/>
                  <a:pt x="11143960" y="2593230"/>
                  <a:pt x="11144107" y="2590211"/>
                </a:cubicBezTo>
                <a:close/>
                <a:moveTo>
                  <a:pt x="11142487" y="2593966"/>
                </a:moveTo>
                <a:lnTo>
                  <a:pt x="11229068" y="2506060"/>
                </a:lnTo>
                <a:cubicBezTo>
                  <a:pt x="11231203" y="2503851"/>
                  <a:pt x="11231203" y="2500317"/>
                  <a:pt x="11228994" y="2498182"/>
                </a:cubicBezTo>
                <a:cubicBezTo>
                  <a:pt x="11226786" y="2496047"/>
                  <a:pt x="11223252" y="2496047"/>
                  <a:pt x="11221117" y="2498256"/>
                </a:cubicBezTo>
                <a:lnTo>
                  <a:pt x="11134536" y="2586162"/>
                </a:lnTo>
                <a:cubicBezTo>
                  <a:pt x="11132401" y="2588371"/>
                  <a:pt x="11132401" y="2591905"/>
                  <a:pt x="11134610" y="2594040"/>
                </a:cubicBezTo>
                <a:cubicBezTo>
                  <a:pt x="11135714" y="2595144"/>
                  <a:pt x="11137113" y="2595659"/>
                  <a:pt x="11138586" y="2595659"/>
                </a:cubicBezTo>
                <a:cubicBezTo>
                  <a:pt x="11139984" y="2595586"/>
                  <a:pt x="11141383" y="2595071"/>
                  <a:pt x="11142487" y="2593966"/>
                </a:cubicBezTo>
                <a:close/>
                <a:moveTo>
                  <a:pt x="11225903" y="2507680"/>
                </a:moveTo>
                <a:lnTo>
                  <a:pt x="11317048" y="2493986"/>
                </a:lnTo>
                <a:cubicBezTo>
                  <a:pt x="11320067" y="2493544"/>
                  <a:pt x="11322201" y="2490673"/>
                  <a:pt x="11321760" y="2487654"/>
                </a:cubicBezTo>
                <a:cubicBezTo>
                  <a:pt x="11321318" y="2484562"/>
                  <a:pt x="11318447" y="2482574"/>
                  <a:pt x="11315429" y="2482942"/>
                </a:cubicBezTo>
                <a:lnTo>
                  <a:pt x="11224283" y="2496636"/>
                </a:lnTo>
                <a:cubicBezTo>
                  <a:pt x="11221264" y="2497078"/>
                  <a:pt x="11219129" y="2499949"/>
                  <a:pt x="11219571" y="2502968"/>
                </a:cubicBezTo>
                <a:cubicBezTo>
                  <a:pt x="11220012" y="2505766"/>
                  <a:pt x="11222369" y="2507753"/>
                  <a:pt x="11225093" y="2507753"/>
                </a:cubicBezTo>
                <a:cubicBezTo>
                  <a:pt x="11225387" y="2507753"/>
                  <a:pt x="11225682" y="2507680"/>
                  <a:pt x="11225903" y="2507680"/>
                </a:cubicBezTo>
                <a:close/>
                <a:moveTo>
                  <a:pt x="11318373" y="2493618"/>
                </a:moveTo>
                <a:lnTo>
                  <a:pt x="11394058" y="2462107"/>
                </a:lnTo>
                <a:cubicBezTo>
                  <a:pt x="11396929" y="2460929"/>
                  <a:pt x="11398255" y="2457690"/>
                  <a:pt x="11397077" y="2454818"/>
                </a:cubicBezTo>
                <a:cubicBezTo>
                  <a:pt x="11395898" y="2451947"/>
                  <a:pt x="11392586" y="2450622"/>
                  <a:pt x="11389788" y="2451800"/>
                </a:cubicBezTo>
                <a:lnTo>
                  <a:pt x="11314103" y="2483310"/>
                </a:lnTo>
                <a:cubicBezTo>
                  <a:pt x="11311232" y="2484488"/>
                  <a:pt x="11309907" y="2487728"/>
                  <a:pt x="11311084" y="2490599"/>
                </a:cubicBezTo>
                <a:cubicBezTo>
                  <a:pt x="11311968" y="2492734"/>
                  <a:pt x="11314103" y="2494060"/>
                  <a:pt x="11316238" y="2494060"/>
                </a:cubicBezTo>
                <a:cubicBezTo>
                  <a:pt x="11316974" y="2494060"/>
                  <a:pt x="11317637" y="2493912"/>
                  <a:pt x="11318373" y="2493618"/>
                </a:cubicBezTo>
                <a:close/>
                <a:moveTo>
                  <a:pt x="11395457" y="2461223"/>
                </a:moveTo>
                <a:lnTo>
                  <a:pt x="11452956" y="2413074"/>
                </a:lnTo>
                <a:cubicBezTo>
                  <a:pt x="11455313" y="2411086"/>
                  <a:pt x="11455607" y="2407552"/>
                  <a:pt x="11453619" y="2405196"/>
                </a:cubicBezTo>
                <a:cubicBezTo>
                  <a:pt x="11451632" y="2402840"/>
                  <a:pt x="11448171" y="2402546"/>
                  <a:pt x="11445741" y="2404534"/>
                </a:cubicBezTo>
                <a:lnTo>
                  <a:pt x="11388241" y="2452683"/>
                </a:lnTo>
                <a:cubicBezTo>
                  <a:pt x="11385886" y="2454671"/>
                  <a:pt x="11385591" y="2458205"/>
                  <a:pt x="11387579" y="2460561"/>
                </a:cubicBezTo>
                <a:cubicBezTo>
                  <a:pt x="11388683" y="2461886"/>
                  <a:pt x="11390303" y="2462549"/>
                  <a:pt x="11391922" y="2462549"/>
                </a:cubicBezTo>
                <a:cubicBezTo>
                  <a:pt x="11393174" y="2462549"/>
                  <a:pt x="11394426" y="2462107"/>
                  <a:pt x="11395457" y="2461223"/>
                </a:cubicBezTo>
                <a:close/>
                <a:moveTo>
                  <a:pt x="11453545" y="2412559"/>
                </a:moveTo>
                <a:lnTo>
                  <a:pt x="11500223" y="2360139"/>
                </a:lnTo>
                <a:cubicBezTo>
                  <a:pt x="11502284" y="2357857"/>
                  <a:pt x="11502063" y="2354323"/>
                  <a:pt x="11499781" y="2352261"/>
                </a:cubicBezTo>
                <a:cubicBezTo>
                  <a:pt x="11497499" y="2350200"/>
                  <a:pt x="11493965" y="2350421"/>
                  <a:pt x="11491903" y="2352703"/>
                </a:cubicBezTo>
                <a:lnTo>
                  <a:pt x="11445226" y="2405123"/>
                </a:lnTo>
                <a:cubicBezTo>
                  <a:pt x="11443165" y="2407405"/>
                  <a:pt x="11443386" y="2410939"/>
                  <a:pt x="11445668" y="2413000"/>
                </a:cubicBezTo>
                <a:cubicBezTo>
                  <a:pt x="11446772" y="2413957"/>
                  <a:pt x="11448097" y="2414399"/>
                  <a:pt x="11449423" y="2414399"/>
                </a:cubicBezTo>
                <a:cubicBezTo>
                  <a:pt x="11450968" y="2414399"/>
                  <a:pt x="11452441" y="2413737"/>
                  <a:pt x="11453545" y="2412559"/>
                </a:cubicBezTo>
                <a:close/>
                <a:moveTo>
                  <a:pt x="11500223" y="2360139"/>
                </a:moveTo>
                <a:lnTo>
                  <a:pt x="11529525" y="2327229"/>
                </a:lnTo>
                <a:cubicBezTo>
                  <a:pt x="11531586" y="2324947"/>
                  <a:pt x="11531365" y="2321413"/>
                  <a:pt x="11529082" y="2319352"/>
                </a:cubicBezTo>
                <a:cubicBezTo>
                  <a:pt x="11526801" y="2317290"/>
                  <a:pt x="11523267" y="2317511"/>
                  <a:pt x="11521205" y="2319793"/>
                </a:cubicBezTo>
                <a:lnTo>
                  <a:pt x="11491903" y="2352703"/>
                </a:lnTo>
                <a:cubicBezTo>
                  <a:pt x="11489842" y="2354985"/>
                  <a:pt x="11490063" y="2358519"/>
                  <a:pt x="11492345" y="2360581"/>
                </a:cubicBezTo>
                <a:cubicBezTo>
                  <a:pt x="11493449" y="2361538"/>
                  <a:pt x="11494775" y="2361980"/>
                  <a:pt x="11496099" y="2361980"/>
                </a:cubicBezTo>
                <a:cubicBezTo>
                  <a:pt x="11497572" y="2361980"/>
                  <a:pt x="11499118" y="2361390"/>
                  <a:pt x="11500223" y="2360139"/>
                </a:cubicBezTo>
                <a:close/>
                <a:moveTo>
                  <a:pt x="5938506" y="4224425"/>
                </a:moveTo>
                <a:cubicBezTo>
                  <a:pt x="5938801" y="4221407"/>
                  <a:pt x="5936592" y="4218609"/>
                  <a:pt x="5933573" y="4218241"/>
                </a:cubicBezTo>
                <a:lnTo>
                  <a:pt x="5867165" y="4210953"/>
                </a:lnTo>
                <a:cubicBezTo>
                  <a:pt x="5864147" y="4210658"/>
                  <a:pt x="5861349" y="4212793"/>
                  <a:pt x="5861055" y="4215885"/>
                </a:cubicBezTo>
                <a:cubicBezTo>
                  <a:pt x="5860760" y="4218904"/>
                  <a:pt x="5862969" y="4221701"/>
                  <a:pt x="5865987" y="4221996"/>
                </a:cubicBezTo>
                <a:lnTo>
                  <a:pt x="5932396" y="4229285"/>
                </a:lnTo>
                <a:cubicBezTo>
                  <a:pt x="5932616" y="4229285"/>
                  <a:pt x="5932837" y="4229285"/>
                  <a:pt x="5933058" y="4229285"/>
                </a:cubicBezTo>
                <a:cubicBezTo>
                  <a:pt x="5935856" y="4229358"/>
                  <a:pt x="5938212" y="4227223"/>
                  <a:pt x="5938506" y="4224425"/>
                </a:cubicBezTo>
                <a:close/>
                <a:moveTo>
                  <a:pt x="5872098" y="4217063"/>
                </a:moveTo>
                <a:cubicBezTo>
                  <a:pt x="5872393" y="4213971"/>
                  <a:pt x="5870184" y="4211247"/>
                  <a:pt x="5867092" y="4210953"/>
                </a:cubicBezTo>
                <a:lnTo>
                  <a:pt x="5863337" y="4210584"/>
                </a:lnTo>
                <a:cubicBezTo>
                  <a:pt x="5860318" y="4210290"/>
                  <a:pt x="5857521" y="4212498"/>
                  <a:pt x="5857226" y="4215591"/>
                </a:cubicBezTo>
                <a:cubicBezTo>
                  <a:pt x="5856932" y="4218683"/>
                  <a:pt x="5859140" y="4221407"/>
                  <a:pt x="5862233" y="4221701"/>
                </a:cubicBezTo>
                <a:lnTo>
                  <a:pt x="5865987" y="4222069"/>
                </a:lnTo>
                <a:cubicBezTo>
                  <a:pt x="5866208" y="4222069"/>
                  <a:pt x="5866429" y="4222069"/>
                  <a:pt x="5866576" y="4222069"/>
                </a:cubicBezTo>
                <a:cubicBezTo>
                  <a:pt x="5869447" y="4222069"/>
                  <a:pt x="5871803" y="4219934"/>
                  <a:pt x="5872098" y="4217063"/>
                </a:cubicBezTo>
                <a:close/>
                <a:moveTo>
                  <a:pt x="5868343" y="4216842"/>
                </a:moveTo>
                <a:cubicBezTo>
                  <a:pt x="5868711" y="4213750"/>
                  <a:pt x="5866503" y="4211026"/>
                  <a:pt x="5863484" y="4210658"/>
                </a:cubicBezTo>
                <a:lnTo>
                  <a:pt x="5817249" y="4204989"/>
                </a:lnTo>
                <a:cubicBezTo>
                  <a:pt x="5814083" y="4204547"/>
                  <a:pt x="5811433" y="4206756"/>
                  <a:pt x="5811064" y="4209848"/>
                </a:cubicBezTo>
                <a:cubicBezTo>
                  <a:pt x="5810696" y="4212940"/>
                  <a:pt x="5812905" y="4215664"/>
                  <a:pt x="5815924" y="4216033"/>
                </a:cubicBezTo>
                <a:lnTo>
                  <a:pt x="5862159" y="4221701"/>
                </a:lnTo>
                <a:cubicBezTo>
                  <a:pt x="5862380" y="4221701"/>
                  <a:pt x="5862674" y="4221775"/>
                  <a:pt x="5862895" y="4221775"/>
                </a:cubicBezTo>
                <a:cubicBezTo>
                  <a:pt x="5865619" y="4221701"/>
                  <a:pt x="5867975" y="4219640"/>
                  <a:pt x="5868343" y="4216842"/>
                </a:cubicBezTo>
                <a:close/>
                <a:moveTo>
                  <a:pt x="5822035" y="4211394"/>
                </a:moveTo>
                <a:cubicBezTo>
                  <a:pt x="5822549" y="4208376"/>
                  <a:pt x="5820488" y="4205504"/>
                  <a:pt x="5817469" y="4204989"/>
                </a:cubicBezTo>
                <a:lnTo>
                  <a:pt x="5795456" y="4201234"/>
                </a:lnTo>
                <a:cubicBezTo>
                  <a:pt x="5792364" y="4200719"/>
                  <a:pt x="5789566" y="4202780"/>
                  <a:pt x="5789051" y="4205799"/>
                </a:cubicBezTo>
                <a:cubicBezTo>
                  <a:pt x="5788536" y="4208817"/>
                  <a:pt x="5790597" y="4211689"/>
                  <a:pt x="5793616" y="4212204"/>
                </a:cubicBezTo>
                <a:lnTo>
                  <a:pt x="5815629" y="4215959"/>
                </a:lnTo>
                <a:cubicBezTo>
                  <a:pt x="5815997" y="4216033"/>
                  <a:pt x="5816292" y="4216033"/>
                  <a:pt x="5816586" y="4216033"/>
                </a:cubicBezTo>
                <a:cubicBezTo>
                  <a:pt x="5819237" y="4216033"/>
                  <a:pt x="5821592" y="4214118"/>
                  <a:pt x="5822035" y="4211394"/>
                </a:cubicBezTo>
                <a:close/>
                <a:moveTo>
                  <a:pt x="5799800" y="4208597"/>
                </a:moveTo>
                <a:cubicBezTo>
                  <a:pt x="5800831" y="4205725"/>
                  <a:pt x="5799285" y="4202486"/>
                  <a:pt x="5796340" y="4201529"/>
                </a:cubicBezTo>
                <a:lnTo>
                  <a:pt x="5786990" y="4198289"/>
                </a:lnTo>
                <a:cubicBezTo>
                  <a:pt x="5784045" y="4197258"/>
                  <a:pt x="5780879" y="4198805"/>
                  <a:pt x="5779922" y="4201750"/>
                </a:cubicBezTo>
                <a:cubicBezTo>
                  <a:pt x="5778891" y="4204621"/>
                  <a:pt x="5780437" y="4207860"/>
                  <a:pt x="5783382" y="4208817"/>
                </a:cubicBezTo>
                <a:lnTo>
                  <a:pt x="5792732" y="4212057"/>
                </a:lnTo>
                <a:cubicBezTo>
                  <a:pt x="5793321" y="4212278"/>
                  <a:pt x="5793984" y="4212352"/>
                  <a:pt x="5794573" y="4212352"/>
                </a:cubicBezTo>
                <a:cubicBezTo>
                  <a:pt x="5796855" y="4212278"/>
                  <a:pt x="5798990" y="4210879"/>
                  <a:pt x="5799800" y="4208597"/>
                </a:cubicBezTo>
                <a:close/>
                <a:moveTo>
                  <a:pt x="5790450" y="4205284"/>
                </a:moveTo>
                <a:cubicBezTo>
                  <a:pt x="5791481" y="4202338"/>
                  <a:pt x="5789934" y="4199173"/>
                  <a:pt x="5787064" y="4198142"/>
                </a:cubicBezTo>
                <a:lnTo>
                  <a:pt x="5671475" y="4157723"/>
                </a:lnTo>
                <a:cubicBezTo>
                  <a:pt x="5668604" y="4156692"/>
                  <a:pt x="5665364" y="4158238"/>
                  <a:pt x="5664407" y="4161109"/>
                </a:cubicBezTo>
                <a:cubicBezTo>
                  <a:pt x="5663376" y="4164055"/>
                  <a:pt x="5664922" y="4167220"/>
                  <a:pt x="5667794" y="4168251"/>
                </a:cubicBezTo>
                <a:lnTo>
                  <a:pt x="5783382" y="4208670"/>
                </a:lnTo>
                <a:cubicBezTo>
                  <a:pt x="5783971" y="4208891"/>
                  <a:pt x="5784634" y="4208965"/>
                  <a:pt x="5785296" y="4208965"/>
                </a:cubicBezTo>
                <a:cubicBezTo>
                  <a:pt x="5787505" y="4209038"/>
                  <a:pt x="5789640" y="4207566"/>
                  <a:pt x="5790450" y="4205284"/>
                </a:cubicBezTo>
                <a:close/>
                <a:moveTo>
                  <a:pt x="5674861" y="4164864"/>
                </a:moveTo>
                <a:cubicBezTo>
                  <a:pt x="5675892" y="4161919"/>
                  <a:pt x="5674346" y="4158753"/>
                  <a:pt x="5671475" y="4157796"/>
                </a:cubicBezTo>
                <a:lnTo>
                  <a:pt x="5652996" y="4151317"/>
                </a:lnTo>
                <a:cubicBezTo>
                  <a:pt x="5650050" y="4150360"/>
                  <a:pt x="5646885" y="4151833"/>
                  <a:pt x="5645854" y="4154704"/>
                </a:cubicBezTo>
                <a:cubicBezTo>
                  <a:pt x="5644823" y="4157649"/>
                  <a:pt x="5646369" y="4160815"/>
                  <a:pt x="5649241" y="4161846"/>
                </a:cubicBezTo>
                <a:lnTo>
                  <a:pt x="5667720" y="4168324"/>
                </a:lnTo>
                <a:cubicBezTo>
                  <a:pt x="5668309" y="4168546"/>
                  <a:pt x="5668972" y="4168619"/>
                  <a:pt x="5669634" y="4168619"/>
                </a:cubicBezTo>
                <a:cubicBezTo>
                  <a:pt x="5671917" y="4168619"/>
                  <a:pt x="5674052" y="4167147"/>
                  <a:pt x="5674861" y="4164864"/>
                </a:cubicBezTo>
                <a:close/>
                <a:moveTo>
                  <a:pt x="5655940" y="4159343"/>
                </a:moveTo>
                <a:cubicBezTo>
                  <a:pt x="5657486" y="4156692"/>
                  <a:pt x="5656603" y="4153305"/>
                  <a:pt x="5653953" y="4151686"/>
                </a:cubicBezTo>
                <a:lnTo>
                  <a:pt x="5652259" y="4150655"/>
                </a:lnTo>
                <a:cubicBezTo>
                  <a:pt x="5649609" y="4149109"/>
                  <a:pt x="5646222" y="4149992"/>
                  <a:pt x="5644602" y="4152643"/>
                </a:cubicBezTo>
                <a:cubicBezTo>
                  <a:pt x="5643056" y="4155293"/>
                  <a:pt x="5643940" y="4158680"/>
                  <a:pt x="5646590" y="4160300"/>
                </a:cubicBezTo>
                <a:lnTo>
                  <a:pt x="5648284" y="4161330"/>
                </a:lnTo>
                <a:cubicBezTo>
                  <a:pt x="5649167" y="4161846"/>
                  <a:pt x="5650198" y="4162067"/>
                  <a:pt x="5651155" y="4162067"/>
                </a:cubicBezTo>
                <a:cubicBezTo>
                  <a:pt x="5652996" y="4162140"/>
                  <a:pt x="5654910" y="4161109"/>
                  <a:pt x="5655940" y="4159343"/>
                </a:cubicBezTo>
                <a:close/>
                <a:moveTo>
                  <a:pt x="5654173" y="4158385"/>
                </a:moveTo>
                <a:cubicBezTo>
                  <a:pt x="5655720" y="4155735"/>
                  <a:pt x="5654836" y="4152348"/>
                  <a:pt x="5652186" y="4150802"/>
                </a:cubicBezTo>
                <a:lnTo>
                  <a:pt x="5536965" y="4083584"/>
                </a:lnTo>
                <a:cubicBezTo>
                  <a:pt x="5534315" y="4082038"/>
                  <a:pt x="5530854" y="4082922"/>
                  <a:pt x="5529382" y="4085572"/>
                </a:cubicBezTo>
                <a:cubicBezTo>
                  <a:pt x="5527836" y="4088222"/>
                  <a:pt x="5528720" y="4091609"/>
                  <a:pt x="5531370" y="4093155"/>
                </a:cubicBezTo>
                <a:lnTo>
                  <a:pt x="5646590" y="4160373"/>
                </a:lnTo>
                <a:cubicBezTo>
                  <a:pt x="5647474" y="4160888"/>
                  <a:pt x="5648505" y="4161109"/>
                  <a:pt x="5649462" y="4161109"/>
                </a:cubicBezTo>
                <a:cubicBezTo>
                  <a:pt x="5651302" y="4161109"/>
                  <a:pt x="5653143" y="4160152"/>
                  <a:pt x="5654173" y="4158385"/>
                </a:cubicBezTo>
                <a:close/>
                <a:moveTo>
                  <a:pt x="5538953" y="4091167"/>
                </a:moveTo>
                <a:cubicBezTo>
                  <a:pt x="5540499" y="4088517"/>
                  <a:pt x="5539616" y="4085130"/>
                  <a:pt x="5536965" y="4083584"/>
                </a:cubicBezTo>
                <a:lnTo>
                  <a:pt x="5524817" y="4076443"/>
                </a:lnTo>
                <a:cubicBezTo>
                  <a:pt x="5522167" y="4074897"/>
                  <a:pt x="5518707" y="4075780"/>
                  <a:pt x="5517234" y="4078431"/>
                </a:cubicBezTo>
                <a:cubicBezTo>
                  <a:pt x="5515688" y="4081081"/>
                  <a:pt x="5516572" y="4084468"/>
                  <a:pt x="5519222" y="4086014"/>
                </a:cubicBezTo>
                <a:lnTo>
                  <a:pt x="5531370" y="4093155"/>
                </a:lnTo>
                <a:cubicBezTo>
                  <a:pt x="5532253" y="4093671"/>
                  <a:pt x="5533284" y="4093891"/>
                  <a:pt x="5534241" y="4093891"/>
                </a:cubicBezTo>
                <a:cubicBezTo>
                  <a:pt x="5536082" y="4093891"/>
                  <a:pt x="5537922" y="4092934"/>
                  <a:pt x="5538953" y="4091167"/>
                </a:cubicBezTo>
                <a:close/>
                <a:moveTo>
                  <a:pt x="5525848" y="4084689"/>
                </a:moveTo>
                <a:cubicBezTo>
                  <a:pt x="5527910" y="4082406"/>
                  <a:pt x="5527321" y="4078578"/>
                  <a:pt x="5525038" y="4076590"/>
                </a:cubicBezTo>
                <a:cubicBezTo>
                  <a:pt x="5522682" y="4074529"/>
                  <a:pt x="5519222" y="4074750"/>
                  <a:pt x="5517161" y="4077106"/>
                </a:cubicBezTo>
                <a:cubicBezTo>
                  <a:pt x="5515099" y="4079461"/>
                  <a:pt x="5515320" y="4082922"/>
                  <a:pt x="5517676" y="4084983"/>
                </a:cubicBezTo>
                <a:lnTo>
                  <a:pt x="5518265" y="4085498"/>
                </a:lnTo>
                <a:cubicBezTo>
                  <a:pt x="5519296" y="4086382"/>
                  <a:pt x="5520474" y="4086823"/>
                  <a:pt x="5521578" y="4086750"/>
                </a:cubicBezTo>
                <a:cubicBezTo>
                  <a:pt x="5523198" y="4086677"/>
                  <a:pt x="5524744" y="4085940"/>
                  <a:pt x="5525848" y="4084689"/>
                </a:cubicBezTo>
                <a:close/>
                <a:moveTo>
                  <a:pt x="5525554" y="4084394"/>
                </a:moveTo>
                <a:cubicBezTo>
                  <a:pt x="5527542" y="4082038"/>
                  <a:pt x="5527321" y="4078578"/>
                  <a:pt x="5524965" y="4076517"/>
                </a:cubicBezTo>
                <a:lnTo>
                  <a:pt x="5419831" y="3985445"/>
                </a:lnTo>
                <a:cubicBezTo>
                  <a:pt x="5417475" y="3983457"/>
                  <a:pt x="5414014" y="3983678"/>
                  <a:pt x="5411953" y="3986033"/>
                </a:cubicBezTo>
                <a:cubicBezTo>
                  <a:pt x="5409965" y="3988389"/>
                  <a:pt x="5410186" y="3991850"/>
                  <a:pt x="5412542" y="3993911"/>
                </a:cubicBezTo>
                <a:lnTo>
                  <a:pt x="5517676" y="4084983"/>
                </a:lnTo>
                <a:cubicBezTo>
                  <a:pt x="5518707" y="4085866"/>
                  <a:pt x="5520032" y="4086382"/>
                  <a:pt x="5521357" y="4086309"/>
                </a:cubicBezTo>
                <a:cubicBezTo>
                  <a:pt x="5522977" y="4086309"/>
                  <a:pt x="5524523" y="4085646"/>
                  <a:pt x="5525554" y="4084394"/>
                </a:cubicBezTo>
                <a:close/>
                <a:moveTo>
                  <a:pt x="5420420" y="3993249"/>
                </a:moveTo>
                <a:cubicBezTo>
                  <a:pt x="5422408" y="3990893"/>
                  <a:pt x="5422187" y="3987432"/>
                  <a:pt x="5419831" y="3985371"/>
                </a:cubicBezTo>
                <a:lnTo>
                  <a:pt x="5411217" y="3977935"/>
                </a:lnTo>
                <a:cubicBezTo>
                  <a:pt x="5408861" y="3975947"/>
                  <a:pt x="5405327" y="3976168"/>
                  <a:pt x="5403339" y="3978524"/>
                </a:cubicBezTo>
                <a:cubicBezTo>
                  <a:pt x="5401352" y="3980880"/>
                  <a:pt x="5401572" y="3984340"/>
                  <a:pt x="5403928" y="3986402"/>
                </a:cubicBezTo>
                <a:lnTo>
                  <a:pt x="5412542" y="3993911"/>
                </a:lnTo>
                <a:cubicBezTo>
                  <a:pt x="5413573" y="3994794"/>
                  <a:pt x="5414898" y="3995310"/>
                  <a:pt x="5416223" y="3995236"/>
                </a:cubicBezTo>
                <a:cubicBezTo>
                  <a:pt x="5417769" y="3995163"/>
                  <a:pt x="5419316" y="3994574"/>
                  <a:pt x="5420420" y="3993249"/>
                </a:cubicBezTo>
                <a:close/>
                <a:moveTo>
                  <a:pt x="5413131" y="3982573"/>
                </a:moveTo>
                <a:cubicBezTo>
                  <a:pt x="5413352" y="3979481"/>
                  <a:pt x="5410996" y="3976830"/>
                  <a:pt x="5407904" y="3976610"/>
                </a:cubicBezTo>
                <a:lnTo>
                  <a:pt x="5349521" y="3972708"/>
                </a:lnTo>
                <a:cubicBezTo>
                  <a:pt x="5346576" y="3972487"/>
                  <a:pt x="5343778" y="3974843"/>
                  <a:pt x="5343557" y="3977935"/>
                </a:cubicBezTo>
                <a:cubicBezTo>
                  <a:pt x="5343336" y="3981027"/>
                  <a:pt x="5345692" y="3983678"/>
                  <a:pt x="5348784" y="3983898"/>
                </a:cubicBezTo>
                <a:lnTo>
                  <a:pt x="5407168" y="3987801"/>
                </a:lnTo>
                <a:cubicBezTo>
                  <a:pt x="5407315" y="3987801"/>
                  <a:pt x="5407462" y="3987801"/>
                  <a:pt x="5407609" y="3987801"/>
                </a:cubicBezTo>
                <a:cubicBezTo>
                  <a:pt x="5410481" y="3987727"/>
                  <a:pt x="5412910" y="3985445"/>
                  <a:pt x="5413131" y="3982573"/>
                </a:cubicBezTo>
                <a:close/>
                <a:moveTo>
                  <a:pt x="5354748" y="3978671"/>
                </a:moveTo>
                <a:cubicBezTo>
                  <a:pt x="5354969" y="3975579"/>
                  <a:pt x="5352613" y="3972929"/>
                  <a:pt x="5349521" y="3972708"/>
                </a:cubicBezTo>
                <a:lnTo>
                  <a:pt x="5287088" y="3968658"/>
                </a:lnTo>
                <a:cubicBezTo>
                  <a:pt x="5283996" y="3968511"/>
                  <a:pt x="5281346" y="3970794"/>
                  <a:pt x="5281125" y="3973886"/>
                </a:cubicBezTo>
                <a:cubicBezTo>
                  <a:pt x="5280904" y="3976978"/>
                  <a:pt x="5283260" y="3979628"/>
                  <a:pt x="5286352" y="3979849"/>
                </a:cubicBezTo>
                <a:lnTo>
                  <a:pt x="5348784" y="3983898"/>
                </a:lnTo>
                <a:cubicBezTo>
                  <a:pt x="5348932" y="3983898"/>
                  <a:pt x="5349079" y="3983898"/>
                  <a:pt x="5349226" y="3983898"/>
                </a:cubicBezTo>
                <a:cubicBezTo>
                  <a:pt x="5352098" y="3983825"/>
                  <a:pt x="5354527" y="3981542"/>
                  <a:pt x="5354748" y="3978671"/>
                </a:cubicBezTo>
                <a:close/>
                <a:moveTo>
                  <a:pt x="5290180" y="3978671"/>
                </a:moveTo>
                <a:cubicBezTo>
                  <a:pt x="5292610" y="3976757"/>
                  <a:pt x="5293052" y="3973297"/>
                  <a:pt x="5291137" y="3970867"/>
                </a:cubicBezTo>
                <a:lnTo>
                  <a:pt x="5287751" y="3966523"/>
                </a:lnTo>
                <a:cubicBezTo>
                  <a:pt x="5285837" y="3964094"/>
                  <a:pt x="5282376" y="3963652"/>
                  <a:pt x="5279947" y="3965566"/>
                </a:cubicBezTo>
                <a:cubicBezTo>
                  <a:pt x="5277517" y="3967481"/>
                  <a:pt x="5277149" y="3970941"/>
                  <a:pt x="5278990" y="3973370"/>
                </a:cubicBezTo>
                <a:lnTo>
                  <a:pt x="5282376" y="3977714"/>
                </a:lnTo>
                <a:cubicBezTo>
                  <a:pt x="5283481" y="3979113"/>
                  <a:pt x="5285100" y="3979849"/>
                  <a:pt x="5286794" y="3979849"/>
                </a:cubicBezTo>
                <a:cubicBezTo>
                  <a:pt x="5287972" y="3979849"/>
                  <a:pt x="5289150" y="3979408"/>
                  <a:pt x="5290180" y="3978671"/>
                </a:cubicBezTo>
                <a:close/>
                <a:moveTo>
                  <a:pt x="5286720" y="3974327"/>
                </a:moveTo>
                <a:cubicBezTo>
                  <a:pt x="5289150" y="3972413"/>
                  <a:pt x="5289592" y="3968953"/>
                  <a:pt x="5287677" y="3966523"/>
                </a:cubicBezTo>
                <a:lnTo>
                  <a:pt x="5197268" y="3851229"/>
                </a:lnTo>
                <a:cubicBezTo>
                  <a:pt x="5195354" y="3848800"/>
                  <a:pt x="5191820" y="3848358"/>
                  <a:pt x="5189464" y="3850272"/>
                </a:cubicBezTo>
                <a:cubicBezTo>
                  <a:pt x="5187035" y="3852186"/>
                  <a:pt x="5186592" y="3855647"/>
                  <a:pt x="5188507" y="3858077"/>
                </a:cubicBezTo>
                <a:lnTo>
                  <a:pt x="5278916" y="3973370"/>
                </a:lnTo>
                <a:cubicBezTo>
                  <a:pt x="5280020" y="3974769"/>
                  <a:pt x="5281640" y="3975505"/>
                  <a:pt x="5283333" y="3975505"/>
                </a:cubicBezTo>
                <a:cubicBezTo>
                  <a:pt x="5284512" y="3975505"/>
                  <a:pt x="5285763" y="3975137"/>
                  <a:pt x="5286720" y="3974327"/>
                </a:cubicBezTo>
                <a:close/>
                <a:moveTo>
                  <a:pt x="5196311" y="3858960"/>
                </a:moveTo>
                <a:cubicBezTo>
                  <a:pt x="5198740" y="3857046"/>
                  <a:pt x="5199035" y="3853438"/>
                  <a:pt x="5197121" y="3851082"/>
                </a:cubicBezTo>
                <a:cubicBezTo>
                  <a:pt x="5195207" y="3848653"/>
                  <a:pt x="5191672" y="3848285"/>
                  <a:pt x="5189317" y="3850199"/>
                </a:cubicBezTo>
                <a:cubicBezTo>
                  <a:pt x="5186887" y="3852113"/>
                  <a:pt x="5186519" y="3855647"/>
                  <a:pt x="5188433" y="3858003"/>
                </a:cubicBezTo>
                <a:lnTo>
                  <a:pt x="5188580" y="3858150"/>
                </a:lnTo>
                <a:cubicBezTo>
                  <a:pt x="5189685" y="3859549"/>
                  <a:pt x="5191231" y="3860212"/>
                  <a:pt x="5192851" y="3860212"/>
                </a:cubicBezTo>
                <a:cubicBezTo>
                  <a:pt x="5194028" y="3860138"/>
                  <a:pt x="5195280" y="3859770"/>
                  <a:pt x="5196311" y="3858960"/>
                </a:cubicBezTo>
                <a:close/>
                <a:moveTo>
                  <a:pt x="5195427" y="3859402"/>
                </a:moveTo>
                <a:cubicBezTo>
                  <a:pt x="5198151" y="3857929"/>
                  <a:pt x="5199182" y="3854542"/>
                  <a:pt x="5197710" y="3851818"/>
                </a:cubicBezTo>
                <a:lnTo>
                  <a:pt x="5195575" y="3847843"/>
                </a:lnTo>
                <a:cubicBezTo>
                  <a:pt x="5194102" y="3845119"/>
                  <a:pt x="5190716" y="3844088"/>
                  <a:pt x="5187991" y="3845561"/>
                </a:cubicBezTo>
                <a:cubicBezTo>
                  <a:pt x="5185267" y="3847033"/>
                  <a:pt x="5184237" y="3850420"/>
                  <a:pt x="5185709" y="3853144"/>
                </a:cubicBezTo>
                <a:lnTo>
                  <a:pt x="5187844" y="3857119"/>
                </a:lnTo>
                <a:cubicBezTo>
                  <a:pt x="5188875" y="3858960"/>
                  <a:pt x="5190789" y="3860064"/>
                  <a:pt x="5192777" y="3860064"/>
                </a:cubicBezTo>
                <a:cubicBezTo>
                  <a:pt x="5193734" y="3860064"/>
                  <a:pt x="5194617" y="3859844"/>
                  <a:pt x="5195427" y="3859402"/>
                </a:cubicBezTo>
                <a:close/>
                <a:moveTo>
                  <a:pt x="5193292" y="3855426"/>
                </a:moveTo>
                <a:cubicBezTo>
                  <a:pt x="5196016" y="3853953"/>
                  <a:pt x="5197047" y="3850567"/>
                  <a:pt x="5195575" y="3847843"/>
                </a:cubicBezTo>
                <a:lnTo>
                  <a:pt x="5124970" y="3716793"/>
                </a:lnTo>
                <a:cubicBezTo>
                  <a:pt x="5123498" y="3714069"/>
                  <a:pt x="5120111" y="3713039"/>
                  <a:pt x="5117387" y="3714511"/>
                </a:cubicBezTo>
                <a:cubicBezTo>
                  <a:pt x="5114663" y="3715984"/>
                  <a:pt x="5113632" y="3719370"/>
                  <a:pt x="5115105" y="3722094"/>
                </a:cubicBezTo>
                <a:lnTo>
                  <a:pt x="5185709" y="3853144"/>
                </a:lnTo>
                <a:cubicBezTo>
                  <a:pt x="5186740" y="3854984"/>
                  <a:pt x="5188654" y="3856089"/>
                  <a:pt x="5190642" y="3856089"/>
                </a:cubicBezTo>
                <a:cubicBezTo>
                  <a:pt x="5191599" y="3856089"/>
                  <a:pt x="5192483" y="3855868"/>
                  <a:pt x="5193292" y="3855426"/>
                </a:cubicBezTo>
                <a:close/>
                <a:moveTo>
                  <a:pt x="5122614" y="3724156"/>
                </a:moveTo>
                <a:cubicBezTo>
                  <a:pt x="5125338" y="3722683"/>
                  <a:pt x="5126148" y="3719076"/>
                  <a:pt x="5124675" y="3716425"/>
                </a:cubicBezTo>
                <a:cubicBezTo>
                  <a:pt x="5123203" y="3713701"/>
                  <a:pt x="5119743" y="3712744"/>
                  <a:pt x="5117093" y="3714217"/>
                </a:cubicBezTo>
                <a:cubicBezTo>
                  <a:pt x="5114368" y="3715689"/>
                  <a:pt x="5113411" y="3719076"/>
                  <a:pt x="5114883" y="3721800"/>
                </a:cubicBezTo>
                <a:lnTo>
                  <a:pt x="5115105" y="3722168"/>
                </a:lnTo>
                <a:cubicBezTo>
                  <a:pt x="5116062" y="3723935"/>
                  <a:pt x="5117902" y="3724892"/>
                  <a:pt x="5119817" y="3724892"/>
                </a:cubicBezTo>
                <a:cubicBezTo>
                  <a:pt x="5120774" y="3724892"/>
                  <a:pt x="5121730" y="3724598"/>
                  <a:pt x="5122614" y="3724156"/>
                </a:cubicBezTo>
                <a:close/>
                <a:moveTo>
                  <a:pt x="5121583" y="3724377"/>
                </a:moveTo>
                <a:cubicBezTo>
                  <a:pt x="5124528" y="3723420"/>
                  <a:pt x="5126074" y="3720254"/>
                  <a:pt x="5125117" y="3717309"/>
                </a:cubicBezTo>
                <a:lnTo>
                  <a:pt x="5076673" y="3571461"/>
                </a:lnTo>
                <a:cubicBezTo>
                  <a:pt x="5075716" y="3568516"/>
                  <a:pt x="5072624" y="3566970"/>
                  <a:pt x="5069605" y="3567927"/>
                </a:cubicBezTo>
                <a:cubicBezTo>
                  <a:pt x="5066660" y="3568884"/>
                  <a:pt x="5065114" y="3572050"/>
                  <a:pt x="5066071" y="3574995"/>
                </a:cubicBezTo>
                <a:lnTo>
                  <a:pt x="5114515" y="3720843"/>
                </a:lnTo>
                <a:cubicBezTo>
                  <a:pt x="5115325" y="3723199"/>
                  <a:pt x="5117461" y="3724671"/>
                  <a:pt x="5119817" y="3724671"/>
                </a:cubicBezTo>
                <a:cubicBezTo>
                  <a:pt x="5120405" y="3724598"/>
                  <a:pt x="5120994" y="3724524"/>
                  <a:pt x="5121583" y="3724377"/>
                </a:cubicBezTo>
                <a:close/>
                <a:moveTo>
                  <a:pt x="5072108" y="3578676"/>
                </a:moveTo>
                <a:cubicBezTo>
                  <a:pt x="5075201" y="3578235"/>
                  <a:pt x="5077336" y="3575437"/>
                  <a:pt x="5076894" y="3572418"/>
                </a:cubicBezTo>
                <a:lnTo>
                  <a:pt x="5056648" y="3421344"/>
                </a:lnTo>
                <a:cubicBezTo>
                  <a:pt x="5056206" y="3418252"/>
                  <a:pt x="5053261" y="3416116"/>
                  <a:pt x="5050389" y="3416558"/>
                </a:cubicBezTo>
                <a:cubicBezTo>
                  <a:pt x="5047297" y="3417000"/>
                  <a:pt x="5045163" y="3419798"/>
                  <a:pt x="5045604" y="3422816"/>
                </a:cubicBezTo>
                <a:lnTo>
                  <a:pt x="5065851" y="3573891"/>
                </a:lnTo>
                <a:cubicBezTo>
                  <a:pt x="5066219" y="3576689"/>
                  <a:pt x="5068648" y="3578750"/>
                  <a:pt x="5071372" y="3578750"/>
                </a:cubicBezTo>
                <a:cubicBezTo>
                  <a:pt x="5071667" y="3578750"/>
                  <a:pt x="5071888" y="3578750"/>
                  <a:pt x="5072108" y="3578676"/>
                </a:cubicBezTo>
                <a:close/>
                <a:moveTo>
                  <a:pt x="5056648" y="3422522"/>
                </a:moveTo>
                <a:lnTo>
                  <a:pt x="5068059" y="3271447"/>
                </a:lnTo>
                <a:cubicBezTo>
                  <a:pt x="5068280" y="3268355"/>
                  <a:pt x="5065998" y="3265704"/>
                  <a:pt x="5062905" y="3265483"/>
                </a:cubicBezTo>
                <a:cubicBezTo>
                  <a:pt x="5060181" y="3265410"/>
                  <a:pt x="5057163" y="3267545"/>
                  <a:pt x="5056942" y="3270637"/>
                </a:cubicBezTo>
                <a:lnTo>
                  <a:pt x="5045531" y="3421712"/>
                </a:lnTo>
                <a:cubicBezTo>
                  <a:pt x="5045310" y="3424804"/>
                  <a:pt x="5047592" y="3427454"/>
                  <a:pt x="5050684" y="3427675"/>
                </a:cubicBezTo>
                <a:cubicBezTo>
                  <a:pt x="5050832" y="3427675"/>
                  <a:pt x="5050979" y="3427675"/>
                  <a:pt x="5051126" y="3427675"/>
                </a:cubicBezTo>
                <a:cubicBezTo>
                  <a:pt x="5053997" y="3427675"/>
                  <a:pt x="5056427" y="3425466"/>
                  <a:pt x="5056648" y="3422522"/>
                </a:cubicBezTo>
                <a:close/>
                <a:moveTo>
                  <a:pt x="5067839" y="3272477"/>
                </a:moveTo>
                <a:lnTo>
                  <a:pt x="5108846" y="3127219"/>
                </a:lnTo>
                <a:cubicBezTo>
                  <a:pt x="5109656" y="3124274"/>
                  <a:pt x="5107963" y="3121182"/>
                  <a:pt x="5105018" y="3120298"/>
                </a:cubicBezTo>
                <a:cubicBezTo>
                  <a:pt x="5101999" y="3119415"/>
                  <a:pt x="5098981" y="3121182"/>
                  <a:pt x="5098098" y="3124127"/>
                </a:cubicBezTo>
                <a:lnTo>
                  <a:pt x="5057089" y="3269385"/>
                </a:lnTo>
                <a:cubicBezTo>
                  <a:pt x="5056280" y="3272330"/>
                  <a:pt x="5057973" y="3275423"/>
                  <a:pt x="5060918" y="3276306"/>
                </a:cubicBezTo>
                <a:cubicBezTo>
                  <a:pt x="5061433" y="3276453"/>
                  <a:pt x="5061948" y="3276527"/>
                  <a:pt x="5062464" y="3276527"/>
                </a:cubicBezTo>
                <a:cubicBezTo>
                  <a:pt x="5064967" y="3276527"/>
                  <a:pt x="5067176" y="3274981"/>
                  <a:pt x="5067839" y="3272477"/>
                </a:cubicBezTo>
                <a:close/>
                <a:moveTo>
                  <a:pt x="5108405" y="3128323"/>
                </a:moveTo>
                <a:lnTo>
                  <a:pt x="5176948" y="2994697"/>
                </a:lnTo>
                <a:cubicBezTo>
                  <a:pt x="5178347" y="2991973"/>
                  <a:pt x="5177243" y="2988586"/>
                  <a:pt x="5174519" y="2987188"/>
                </a:cubicBezTo>
                <a:cubicBezTo>
                  <a:pt x="5171794" y="2985789"/>
                  <a:pt x="5168408" y="2986893"/>
                  <a:pt x="5167009" y="2989617"/>
                </a:cubicBezTo>
                <a:lnTo>
                  <a:pt x="5098466" y="3123243"/>
                </a:lnTo>
                <a:cubicBezTo>
                  <a:pt x="5097067" y="3125967"/>
                  <a:pt x="5098171" y="3129354"/>
                  <a:pt x="5100895" y="3130753"/>
                </a:cubicBezTo>
                <a:cubicBezTo>
                  <a:pt x="5101705" y="3131195"/>
                  <a:pt x="5102589" y="3131342"/>
                  <a:pt x="5103472" y="3131342"/>
                </a:cubicBezTo>
                <a:cubicBezTo>
                  <a:pt x="5105534" y="3131342"/>
                  <a:pt x="5107447" y="3130238"/>
                  <a:pt x="5108405" y="3128323"/>
                </a:cubicBezTo>
                <a:close/>
                <a:moveTo>
                  <a:pt x="5176359" y="2995654"/>
                </a:moveTo>
                <a:lnTo>
                  <a:pt x="5270376" y="2879256"/>
                </a:lnTo>
                <a:cubicBezTo>
                  <a:pt x="5272290" y="2876826"/>
                  <a:pt x="5271922" y="2873366"/>
                  <a:pt x="5269566" y="2871378"/>
                </a:cubicBezTo>
                <a:cubicBezTo>
                  <a:pt x="5267136" y="2869464"/>
                  <a:pt x="5263676" y="2869832"/>
                  <a:pt x="5261688" y="2872188"/>
                </a:cubicBezTo>
                <a:lnTo>
                  <a:pt x="5167672" y="2988586"/>
                </a:lnTo>
                <a:cubicBezTo>
                  <a:pt x="5165757" y="2991016"/>
                  <a:pt x="5166125" y="2994476"/>
                  <a:pt x="5168481" y="2996464"/>
                </a:cubicBezTo>
                <a:cubicBezTo>
                  <a:pt x="5169512" y="2997274"/>
                  <a:pt x="5170764" y="2997716"/>
                  <a:pt x="5172015" y="2997716"/>
                </a:cubicBezTo>
                <a:cubicBezTo>
                  <a:pt x="5173635" y="2997716"/>
                  <a:pt x="5175255" y="2996980"/>
                  <a:pt x="5176359" y="2995654"/>
                </a:cubicBezTo>
                <a:close/>
                <a:moveTo>
                  <a:pt x="3308759" y="2574088"/>
                </a:moveTo>
                <a:lnTo>
                  <a:pt x="3311631" y="2573131"/>
                </a:lnTo>
                <a:cubicBezTo>
                  <a:pt x="3314502" y="2572100"/>
                  <a:pt x="3316048" y="2568934"/>
                  <a:pt x="3315091" y="2566063"/>
                </a:cubicBezTo>
                <a:cubicBezTo>
                  <a:pt x="3314060" y="2563118"/>
                  <a:pt x="3310895" y="2561646"/>
                  <a:pt x="3308023" y="2562603"/>
                </a:cubicBezTo>
                <a:lnTo>
                  <a:pt x="3305152" y="2563560"/>
                </a:lnTo>
                <a:cubicBezTo>
                  <a:pt x="3302281" y="2564590"/>
                  <a:pt x="3300735" y="2567756"/>
                  <a:pt x="3301692" y="2570628"/>
                </a:cubicBezTo>
                <a:cubicBezTo>
                  <a:pt x="3302501" y="2572910"/>
                  <a:pt x="3304710" y="2574382"/>
                  <a:pt x="3306993" y="2574382"/>
                </a:cubicBezTo>
                <a:cubicBezTo>
                  <a:pt x="3307581" y="2574382"/>
                  <a:pt x="3308170" y="2574309"/>
                  <a:pt x="3308759" y="2574088"/>
                </a:cubicBezTo>
                <a:close/>
                <a:moveTo>
                  <a:pt x="3331067" y="2601623"/>
                </a:moveTo>
                <a:cubicBezTo>
                  <a:pt x="3333644" y="2600003"/>
                  <a:pt x="3334454" y="2596543"/>
                  <a:pt x="3332834" y="2593966"/>
                </a:cubicBezTo>
                <a:lnTo>
                  <a:pt x="3314502" y="2564885"/>
                </a:lnTo>
                <a:cubicBezTo>
                  <a:pt x="3312882" y="2562308"/>
                  <a:pt x="3309422" y="2561498"/>
                  <a:pt x="3306845" y="2563118"/>
                </a:cubicBezTo>
                <a:cubicBezTo>
                  <a:pt x="3304268" y="2564738"/>
                  <a:pt x="3303459" y="2568198"/>
                  <a:pt x="3305078" y="2570775"/>
                </a:cubicBezTo>
                <a:lnTo>
                  <a:pt x="3323410" y="2599856"/>
                </a:lnTo>
                <a:cubicBezTo>
                  <a:pt x="3324515" y="2601549"/>
                  <a:pt x="3326282" y="2602506"/>
                  <a:pt x="3328196" y="2602433"/>
                </a:cubicBezTo>
                <a:cubicBezTo>
                  <a:pt x="3329153" y="2602506"/>
                  <a:pt x="3330184" y="2602212"/>
                  <a:pt x="3331067" y="2601623"/>
                </a:cubicBezTo>
                <a:close/>
                <a:moveTo>
                  <a:pt x="3373033" y="2668252"/>
                </a:moveTo>
                <a:cubicBezTo>
                  <a:pt x="3375609" y="2666632"/>
                  <a:pt x="3376419" y="2663172"/>
                  <a:pt x="3374799" y="2660595"/>
                </a:cubicBezTo>
                <a:lnTo>
                  <a:pt x="3332908" y="2593966"/>
                </a:lnTo>
                <a:cubicBezTo>
                  <a:pt x="3331288" y="2591389"/>
                  <a:pt x="3327828" y="2590579"/>
                  <a:pt x="3325251" y="2592199"/>
                </a:cubicBezTo>
                <a:cubicBezTo>
                  <a:pt x="3322674" y="2593819"/>
                  <a:pt x="3321864" y="2597279"/>
                  <a:pt x="3323484" y="2599856"/>
                </a:cubicBezTo>
                <a:lnTo>
                  <a:pt x="3365376" y="2666485"/>
                </a:lnTo>
                <a:cubicBezTo>
                  <a:pt x="3366480" y="2668178"/>
                  <a:pt x="3368247" y="2669062"/>
                  <a:pt x="3370161" y="2669062"/>
                </a:cubicBezTo>
                <a:cubicBezTo>
                  <a:pt x="3371045" y="2669135"/>
                  <a:pt x="3372075" y="2668841"/>
                  <a:pt x="3373033" y="2668252"/>
                </a:cubicBezTo>
                <a:close/>
                <a:moveTo>
                  <a:pt x="3390776" y="2696523"/>
                </a:moveTo>
                <a:cubicBezTo>
                  <a:pt x="3393352" y="2694904"/>
                  <a:pt x="3394162" y="2691443"/>
                  <a:pt x="3392543" y="2688866"/>
                </a:cubicBezTo>
                <a:lnTo>
                  <a:pt x="3374726" y="2660595"/>
                </a:lnTo>
                <a:cubicBezTo>
                  <a:pt x="3373106" y="2658018"/>
                  <a:pt x="3369646" y="2657209"/>
                  <a:pt x="3367069" y="2658828"/>
                </a:cubicBezTo>
                <a:cubicBezTo>
                  <a:pt x="3364492" y="2660448"/>
                  <a:pt x="3363682" y="2663908"/>
                  <a:pt x="3365302" y="2666485"/>
                </a:cubicBezTo>
                <a:lnTo>
                  <a:pt x="3383119" y="2694756"/>
                </a:lnTo>
                <a:cubicBezTo>
                  <a:pt x="3384223" y="2696450"/>
                  <a:pt x="3385990" y="2697407"/>
                  <a:pt x="3387904" y="2697333"/>
                </a:cubicBezTo>
                <a:cubicBezTo>
                  <a:pt x="3388862" y="2697407"/>
                  <a:pt x="3389892" y="2697112"/>
                  <a:pt x="3390776" y="2696523"/>
                </a:cubicBezTo>
                <a:close/>
                <a:moveTo>
                  <a:pt x="7548277" y="3164988"/>
                </a:moveTo>
                <a:lnTo>
                  <a:pt x="7549897" y="3163589"/>
                </a:lnTo>
                <a:cubicBezTo>
                  <a:pt x="7552253" y="3161601"/>
                  <a:pt x="7552473" y="3158067"/>
                  <a:pt x="7550486" y="3155711"/>
                </a:cubicBezTo>
                <a:cubicBezTo>
                  <a:pt x="7548498" y="3153429"/>
                  <a:pt x="7544965" y="3153134"/>
                  <a:pt x="7542608" y="3155122"/>
                </a:cubicBezTo>
                <a:lnTo>
                  <a:pt x="7540989" y="3156521"/>
                </a:lnTo>
                <a:cubicBezTo>
                  <a:pt x="7538633" y="3158509"/>
                  <a:pt x="7538412" y="3162043"/>
                  <a:pt x="7540400" y="3164399"/>
                </a:cubicBezTo>
                <a:cubicBezTo>
                  <a:pt x="7541504" y="3165650"/>
                  <a:pt x="7543050" y="3166313"/>
                  <a:pt x="7544670" y="3166313"/>
                </a:cubicBezTo>
                <a:cubicBezTo>
                  <a:pt x="7545994" y="3166386"/>
                  <a:pt x="7547246" y="3165945"/>
                  <a:pt x="7548277" y="3164988"/>
                </a:cubicBezTo>
                <a:close/>
                <a:moveTo>
                  <a:pt x="7501821" y="3205554"/>
                </a:moveTo>
                <a:lnTo>
                  <a:pt x="7548351" y="3164988"/>
                </a:lnTo>
                <a:cubicBezTo>
                  <a:pt x="7550633" y="3163000"/>
                  <a:pt x="7550928" y="3159466"/>
                  <a:pt x="7548866" y="3157110"/>
                </a:cubicBezTo>
                <a:cubicBezTo>
                  <a:pt x="7546879" y="3154828"/>
                  <a:pt x="7543344" y="3154533"/>
                  <a:pt x="7540989" y="3156595"/>
                </a:cubicBezTo>
                <a:lnTo>
                  <a:pt x="7494459" y="3197161"/>
                </a:lnTo>
                <a:cubicBezTo>
                  <a:pt x="7492176" y="3199149"/>
                  <a:pt x="7491882" y="3202683"/>
                  <a:pt x="7493943" y="3205039"/>
                </a:cubicBezTo>
                <a:cubicBezTo>
                  <a:pt x="7495048" y="3206290"/>
                  <a:pt x="7496594" y="3206953"/>
                  <a:pt x="7498214" y="3206953"/>
                </a:cubicBezTo>
                <a:cubicBezTo>
                  <a:pt x="7499465" y="3206879"/>
                  <a:pt x="7500716" y="3206437"/>
                  <a:pt x="7501821" y="3205554"/>
                </a:cubicBezTo>
                <a:close/>
                <a:moveTo>
                  <a:pt x="7492397" y="3219395"/>
                </a:moveTo>
                <a:lnTo>
                  <a:pt x="7502704" y="3204523"/>
                </a:lnTo>
                <a:cubicBezTo>
                  <a:pt x="7504471" y="3202020"/>
                  <a:pt x="7503809" y="3198560"/>
                  <a:pt x="7501306" y="3196793"/>
                </a:cubicBezTo>
                <a:cubicBezTo>
                  <a:pt x="7498803" y="3195026"/>
                  <a:pt x="7495342" y="3195689"/>
                  <a:pt x="7493575" y="3198192"/>
                </a:cubicBezTo>
                <a:lnTo>
                  <a:pt x="7483268" y="3213064"/>
                </a:lnTo>
                <a:cubicBezTo>
                  <a:pt x="7481501" y="3215567"/>
                  <a:pt x="7482164" y="3219027"/>
                  <a:pt x="7484667" y="3220794"/>
                </a:cubicBezTo>
                <a:cubicBezTo>
                  <a:pt x="7485624" y="3221457"/>
                  <a:pt x="7486728" y="3221825"/>
                  <a:pt x="7487906" y="3221751"/>
                </a:cubicBezTo>
                <a:cubicBezTo>
                  <a:pt x="7489673" y="3221751"/>
                  <a:pt x="7491367" y="3220941"/>
                  <a:pt x="7492397" y="3219395"/>
                </a:cubicBezTo>
                <a:close/>
                <a:moveTo>
                  <a:pt x="7434824" y="3302589"/>
                </a:moveTo>
                <a:lnTo>
                  <a:pt x="7492471" y="3219321"/>
                </a:lnTo>
                <a:cubicBezTo>
                  <a:pt x="7494238" y="3216818"/>
                  <a:pt x="7493575" y="3213358"/>
                  <a:pt x="7491072" y="3211591"/>
                </a:cubicBezTo>
                <a:cubicBezTo>
                  <a:pt x="7488569" y="3209824"/>
                  <a:pt x="7485108" y="3210487"/>
                  <a:pt x="7483342" y="3212990"/>
                </a:cubicBezTo>
                <a:lnTo>
                  <a:pt x="7425694" y="3296258"/>
                </a:lnTo>
                <a:cubicBezTo>
                  <a:pt x="7423928" y="3298761"/>
                  <a:pt x="7424590" y="3302221"/>
                  <a:pt x="7427093" y="3303988"/>
                </a:cubicBezTo>
                <a:cubicBezTo>
                  <a:pt x="7428050" y="3304651"/>
                  <a:pt x="7429155" y="3305019"/>
                  <a:pt x="7430333" y="3304945"/>
                </a:cubicBezTo>
                <a:cubicBezTo>
                  <a:pt x="7432026" y="3305019"/>
                  <a:pt x="7433720" y="3304136"/>
                  <a:pt x="7434824" y="3302589"/>
                </a:cubicBezTo>
                <a:close/>
                <a:moveTo>
                  <a:pt x="7392343" y="3417957"/>
                </a:moveTo>
                <a:lnTo>
                  <a:pt x="7435486" y="3301412"/>
                </a:lnTo>
                <a:cubicBezTo>
                  <a:pt x="7436591" y="3298540"/>
                  <a:pt x="7435118" y="3295301"/>
                  <a:pt x="7432173" y="3294270"/>
                </a:cubicBezTo>
                <a:cubicBezTo>
                  <a:pt x="7429229" y="3293239"/>
                  <a:pt x="7426063" y="3294638"/>
                  <a:pt x="7425032" y="3297583"/>
                </a:cubicBezTo>
                <a:lnTo>
                  <a:pt x="7381889" y="3414129"/>
                </a:lnTo>
                <a:cubicBezTo>
                  <a:pt x="7380784" y="3417000"/>
                  <a:pt x="7382257" y="3420239"/>
                  <a:pt x="7385202" y="3421270"/>
                </a:cubicBezTo>
                <a:cubicBezTo>
                  <a:pt x="7385864" y="3421491"/>
                  <a:pt x="7386527" y="3421638"/>
                  <a:pt x="7387190" y="3421638"/>
                </a:cubicBezTo>
                <a:cubicBezTo>
                  <a:pt x="7389398" y="3421564"/>
                  <a:pt x="7391534" y="3420166"/>
                  <a:pt x="7392343" y="3417957"/>
                </a:cubicBezTo>
                <a:close/>
                <a:moveTo>
                  <a:pt x="7378281" y="3549301"/>
                </a:moveTo>
                <a:lnTo>
                  <a:pt x="7392638" y="3416632"/>
                </a:lnTo>
                <a:cubicBezTo>
                  <a:pt x="7392932" y="3413540"/>
                  <a:pt x="7390723" y="3410815"/>
                  <a:pt x="7387705" y="3410447"/>
                </a:cubicBezTo>
                <a:cubicBezTo>
                  <a:pt x="7384760" y="3410079"/>
                  <a:pt x="7381889" y="3412362"/>
                  <a:pt x="7381594" y="3415380"/>
                </a:cubicBezTo>
                <a:lnTo>
                  <a:pt x="7367238" y="3548049"/>
                </a:lnTo>
                <a:cubicBezTo>
                  <a:pt x="7366943" y="3551141"/>
                  <a:pt x="7369152" y="3553865"/>
                  <a:pt x="7372171" y="3554234"/>
                </a:cubicBezTo>
                <a:cubicBezTo>
                  <a:pt x="7372391" y="3554234"/>
                  <a:pt x="7372612" y="3554234"/>
                  <a:pt x="7372833" y="3554234"/>
                </a:cubicBezTo>
                <a:cubicBezTo>
                  <a:pt x="7375557" y="3554234"/>
                  <a:pt x="7377987" y="3552172"/>
                  <a:pt x="7378281" y="3549301"/>
                </a:cubicBezTo>
                <a:close/>
                <a:moveTo>
                  <a:pt x="7391681" y="3700670"/>
                </a:moveTo>
                <a:cubicBezTo>
                  <a:pt x="7394773" y="3700302"/>
                  <a:pt x="7396908" y="3697504"/>
                  <a:pt x="7396540" y="3694412"/>
                </a:cubicBezTo>
                <a:lnTo>
                  <a:pt x="7378281" y="3547976"/>
                </a:lnTo>
                <a:cubicBezTo>
                  <a:pt x="7377913" y="3544883"/>
                  <a:pt x="7375189" y="3542748"/>
                  <a:pt x="7372023" y="3543116"/>
                </a:cubicBezTo>
                <a:cubicBezTo>
                  <a:pt x="7368931" y="3543484"/>
                  <a:pt x="7366796" y="3546282"/>
                  <a:pt x="7367164" y="3549374"/>
                </a:cubicBezTo>
                <a:lnTo>
                  <a:pt x="7385423" y="3695811"/>
                </a:lnTo>
                <a:cubicBezTo>
                  <a:pt x="7385791" y="3698609"/>
                  <a:pt x="7388220" y="3700744"/>
                  <a:pt x="7391018" y="3700670"/>
                </a:cubicBezTo>
                <a:cubicBezTo>
                  <a:pt x="7391239" y="3700670"/>
                  <a:pt x="7391460" y="3700670"/>
                  <a:pt x="7391681" y="3700670"/>
                </a:cubicBezTo>
                <a:close/>
                <a:moveTo>
                  <a:pt x="7441376" y="3851303"/>
                </a:moveTo>
                <a:cubicBezTo>
                  <a:pt x="7444321" y="3850346"/>
                  <a:pt x="7445941" y="3847254"/>
                  <a:pt x="7444984" y="3844309"/>
                </a:cubicBezTo>
                <a:lnTo>
                  <a:pt x="7396319" y="3693455"/>
                </a:lnTo>
                <a:cubicBezTo>
                  <a:pt x="7395362" y="3690510"/>
                  <a:pt x="7392270" y="3688964"/>
                  <a:pt x="7389325" y="3689847"/>
                </a:cubicBezTo>
                <a:cubicBezTo>
                  <a:pt x="7386380" y="3690804"/>
                  <a:pt x="7384760" y="3693897"/>
                  <a:pt x="7385717" y="3696842"/>
                </a:cubicBezTo>
                <a:lnTo>
                  <a:pt x="7434382" y="3847696"/>
                </a:lnTo>
                <a:cubicBezTo>
                  <a:pt x="7435118" y="3850051"/>
                  <a:pt x="7437327" y="3851598"/>
                  <a:pt x="7439757" y="3851524"/>
                </a:cubicBezTo>
                <a:cubicBezTo>
                  <a:pt x="7440272" y="3851524"/>
                  <a:pt x="7440788" y="3851450"/>
                  <a:pt x="7441376" y="3851303"/>
                </a:cubicBezTo>
                <a:close/>
                <a:moveTo>
                  <a:pt x="7518828" y="3996856"/>
                </a:moveTo>
                <a:cubicBezTo>
                  <a:pt x="7521552" y="3995457"/>
                  <a:pt x="7522583" y="3992070"/>
                  <a:pt x="7521184" y="3989346"/>
                </a:cubicBezTo>
                <a:lnTo>
                  <a:pt x="7444616" y="3843425"/>
                </a:lnTo>
                <a:cubicBezTo>
                  <a:pt x="7443217" y="3840701"/>
                  <a:pt x="7439830" y="3839671"/>
                  <a:pt x="7437106" y="3841069"/>
                </a:cubicBezTo>
                <a:cubicBezTo>
                  <a:pt x="7434382" y="3842468"/>
                  <a:pt x="7433352" y="3845855"/>
                  <a:pt x="7434750" y="3848579"/>
                </a:cubicBezTo>
                <a:lnTo>
                  <a:pt x="7511318" y="3994500"/>
                </a:lnTo>
                <a:cubicBezTo>
                  <a:pt x="7512349" y="3996414"/>
                  <a:pt x="7514263" y="3997519"/>
                  <a:pt x="7516325" y="3997445"/>
                </a:cubicBezTo>
                <a:cubicBezTo>
                  <a:pt x="7517135" y="3997445"/>
                  <a:pt x="7518018" y="3997224"/>
                  <a:pt x="7518828" y="3996856"/>
                </a:cubicBezTo>
                <a:close/>
                <a:moveTo>
                  <a:pt x="7621679" y="4127905"/>
                </a:moveTo>
                <a:cubicBezTo>
                  <a:pt x="7624109" y="4125991"/>
                  <a:pt x="7624551" y="4122531"/>
                  <a:pt x="7622636" y="4120101"/>
                </a:cubicBezTo>
                <a:lnTo>
                  <a:pt x="7520595" y="3988537"/>
                </a:lnTo>
                <a:cubicBezTo>
                  <a:pt x="7518681" y="3986107"/>
                  <a:pt x="7515220" y="3985665"/>
                  <a:pt x="7512791" y="3987580"/>
                </a:cubicBezTo>
                <a:cubicBezTo>
                  <a:pt x="7510361" y="3989494"/>
                  <a:pt x="7509919" y="3992954"/>
                  <a:pt x="7511834" y="3995384"/>
                </a:cubicBezTo>
                <a:lnTo>
                  <a:pt x="7613876" y="4126948"/>
                </a:lnTo>
                <a:cubicBezTo>
                  <a:pt x="7614980" y="4128347"/>
                  <a:pt x="7616673" y="4129084"/>
                  <a:pt x="7618293" y="4129084"/>
                </a:cubicBezTo>
                <a:cubicBezTo>
                  <a:pt x="7619471" y="4129010"/>
                  <a:pt x="7620648" y="4128642"/>
                  <a:pt x="7621679" y="4127905"/>
                </a:cubicBezTo>
                <a:close/>
                <a:moveTo>
                  <a:pt x="7747281" y="4234953"/>
                </a:moveTo>
                <a:cubicBezTo>
                  <a:pt x="7749269" y="4232598"/>
                  <a:pt x="7749048" y="4229137"/>
                  <a:pt x="7746691" y="4227076"/>
                </a:cubicBezTo>
                <a:lnTo>
                  <a:pt x="7621900" y="4119218"/>
                </a:lnTo>
                <a:cubicBezTo>
                  <a:pt x="7619545" y="4117230"/>
                  <a:pt x="7616084" y="4117451"/>
                  <a:pt x="7614023" y="4119807"/>
                </a:cubicBezTo>
                <a:cubicBezTo>
                  <a:pt x="7612035" y="4122163"/>
                  <a:pt x="7612255" y="4125623"/>
                  <a:pt x="7614612" y="4127685"/>
                </a:cubicBezTo>
                <a:lnTo>
                  <a:pt x="7739403" y="4235543"/>
                </a:lnTo>
                <a:cubicBezTo>
                  <a:pt x="7740434" y="4236426"/>
                  <a:pt x="7741759" y="4236941"/>
                  <a:pt x="7743084" y="4236868"/>
                </a:cubicBezTo>
                <a:cubicBezTo>
                  <a:pt x="7744631" y="4236868"/>
                  <a:pt x="7746176" y="4236205"/>
                  <a:pt x="7747281" y="4234953"/>
                </a:cubicBezTo>
                <a:close/>
                <a:moveTo>
                  <a:pt x="7888416" y="4316013"/>
                </a:moveTo>
                <a:cubicBezTo>
                  <a:pt x="7889963" y="4313362"/>
                  <a:pt x="7889079" y="4309976"/>
                  <a:pt x="7886429" y="4308430"/>
                </a:cubicBezTo>
                <a:lnTo>
                  <a:pt x="7745882" y="4226487"/>
                </a:lnTo>
                <a:cubicBezTo>
                  <a:pt x="7743231" y="4224941"/>
                  <a:pt x="7739845" y="4225824"/>
                  <a:pt x="7738299" y="4228475"/>
                </a:cubicBezTo>
                <a:cubicBezTo>
                  <a:pt x="7736752" y="4231125"/>
                  <a:pt x="7737636" y="4234512"/>
                  <a:pt x="7740286" y="4236058"/>
                </a:cubicBezTo>
                <a:lnTo>
                  <a:pt x="7880833" y="4318001"/>
                </a:lnTo>
                <a:cubicBezTo>
                  <a:pt x="7881717" y="4318516"/>
                  <a:pt x="7882748" y="4318737"/>
                  <a:pt x="7883705" y="4318737"/>
                </a:cubicBezTo>
                <a:cubicBezTo>
                  <a:pt x="7885545" y="4318810"/>
                  <a:pt x="7887386" y="4317780"/>
                  <a:pt x="7888416" y="4316013"/>
                </a:cubicBezTo>
                <a:close/>
                <a:moveTo>
                  <a:pt x="8038019" y="4369095"/>
                </a:moveTo>
                <a:cubicBezTo>
                  <a:pt x="8039050" y="4366224"/>
                  <a:pt x="8037577" y="4362984"/>
                  <a:pt x="8034705" y="4361953"/>
                </a:cubicBezTo>
                <a:lnTo>
                  <a:pt x="7885545" y="4307988"/>
                </a:lnTo>
                <a:cubicBezTo>
                  <a:pt x="7882674" y="4306883"/>
                  <a:pt x="7879434" y="4308430"/>
                  <a:pt x="7878403" y="4311301"/>
                </a:cubicBezTo>
                <a:cubicBezTo>
                  <a:pt x="7877373" y="4314172"/>
                  <a:pt x="7878846" y="4317412"/>
                  <a:pt x="7881717" y="4318442"/>
                </a:cubicBezTo>
                <a:lnTo>
                  <a:pt x="8030878" y="4372408"/>
                </a:lnTo>
                <a:cubicBezTo>
                  <a:pt x="8031540" y="4372629"/>
                  <a:pt x="8032202" y="4372776"/>
                  <a:pt x="8032792" y="4372776"/>
                </a:cubicBezTo>
                <a:cubicBezTo>
                  <a:pt x="8035074" y="4372776"/>
                  <a:pt x="8037209" y="4371377"/>
                  <a:pt x="8038019" y="4369095"/>
                </a:cubicBezTo>
                <a:close/>
                <a:moveTo>
                  <a:pt x="8188873" y="4392139"/>
                </a:moveTo>
                <a:cubicBezTo>
                  <a:pt x="8189388" y="4389120"/>
                  <a:pt x="8187253" y="4386249"/>
                  <a:pt x="8184234" y="4385734"/>
                </a:cubicBezTo>
                <a:lnTo>
                  <a:pt x="8033602" y="4361733"/>
                </a:lnTo>
                <a:cubicBezTo>
                  <a:pt x="8030656" y="4361217"/>
                  <a:pt x="8027711" y="4363279"/>
                  <a:pt x="8027196" y="4366371"/>
                </a:cubicBezTo>
                <a:cubicBezTo>
                  <a:pt x="8026681" y="4369389"/>
                  <a:pt x="8028816" y="4372261"/>
                  <a:pt x="8031835" y="4372776"/>
                </a:cubicBezTo>
                <a:lnTo>
                  <a:pt x="8182467" y="4396778"/>
                </a:lnTo>
                <a:cubicBezTo>
                  <a:pt x="8182762" y="4396851"/>
                  <a:pt x="8183056" y="4396851"/>
                  <a:pt x="8183425" y="4396851"/>
                </a:cubicBezTo>
                <a:cubicBezTo>
                  <a:pt x="8186075" y="4396778"/>
                  <a:pt x="8188430" y="4394863"/>
                  <a:pt x="8188873" y="4392139"/>
                </a:cubicBezTo>
                <a:close/>
                <a:moveTo>
                  <a:pt x="8183646" y="4396778"/>
                </a:moveTo>
                <a:lnTo>
                  <a:pt x="8328683" y="4389047"/>
                </a:lnTo>
                <a:cubicBezTo>
                  <a:pt x="8331776" y="4388900"/>
                  <a:pt x="8334131" y="4386249"/>
                  <a:pt x="8333910" y="4383157"/>
                </a:cubicBezTo>
                <a:cubicBezTo>
                  <a:pt x="8333763" y="4380065"/>
                  <a:pt x="8330892" y="4377488"/>
                  <a:pt x="8328021" y="4377930"/>
                </a:cubicBezTo>
                <a:lnTo>
                  <a:pt x="8182982" y="4385660"/>
                </a:lnTo>
                <a:cubicBezTo>
                  <a:pt x="8179891" y="4385808"/>
                  <a:pt x="8177534" y="4388458"/>
                  <a:pt x="8177755" y="4391550"/>
                </a:cubicBezTo>
                <a:cubicBezTo>
                  <a:pt x="8177903" y="4394495"/>
                  <a:pt x="8180406" y="4396851"/>
                  <a:pt x="8183351" y="4396851"/>
                </a:cubicBezTo>
                <a:cubicBezTo>
                  <a:pt x="8183498" y="4396851"/>
                  <a:pt x="8183572" y="4396851"/>
                  <a:pt x="8183646" y="4396778"/>
                </a:cubicBezTo>
                <a:close/>
                <a:moveTo>
                  <a:pt x="8331554" y="4388164"/>
                </a:moveTo>
                <a:lnTo>
                  <a:pt x="8410257" y="4334418"/>
                </a:lnTo>
                <a:cubicBezTo>
                  <a:pt x="8412761" y="4332652"/>
                  <a:pt x="8413423" y="4329191"/>
                  <a:pt x="8411730" y="4326688"/>
                </a:cubicBezTo>
                <a:cubicBezTo>
                  <a:pt x="8409963" y="4324111"/>
                  <a:pt x="8406502" y="4323522"/>
                  <a:pt x="8403999" y="4325216"/>
                </a:cubicBezTo>
                <a:lnTo>
                  <a:pt x="8325297" y="4378961"/>
                </a:lnTo>
                <a:cubicBezTo>
                  <a:pt x="8322793" y="4380728"/>
                  <a:pt x="8322130" y="4384188"/>
                  <a:pt x="8323824" y="4386691"/>
                </a:cubicBezTo>
                <a:cubicBezTo>
                  <a:pt x="8324928" y="4388311"/>
                  <a:pt x="8326695" y="4389120"/>
                  <a:pt x="8328462" y="4389120"/>
                </a:cubicBezTo>
                <a:cubicBezTo>
                  <a:pt x="8329493" y="4389120"/>
                  <a:pt x="8330597" y="4388752"/>
                  <a:pt x="8331554" y="4388164"/>
                </a:cubicBezTo>
                <a:close/>
                <a:moveTo>
                  <a:pt x="8408490" y="4335155"/>
                </a:moveTo>
                <a:lnTo>
                  <a:pt x="8545797" y="4299374"/>
                </a:lnTo>
                <a:cubicBezTo>
                  <a:pt x="8548816" y="4298638"/>
                  <a:pt x="8550583" y="4295546"/>
                  <a:pt x="8549773" y="4292601"/>
                </a:cubicBezTo>
                <a:cubicBezTo>
                  <a:pt x="8549037" y="4289582"/>
                  <a:pt x="8545945" y="4287815"/>
                  <a:pt x="8543000" y="4288625"/>
                </a:cubicBezTo>
                <a:lnTo>
                  <a:pt x="8405692" y="4324406"/>
                </a:lnTo>
                <a:cubicBezTo>
                  <a:pt x="8402674" y="4325216"/>
                  <a:pt x="8400908" y="4328234"/>
                  <a:pt x="8401717" y="4331179"/>
                </a:cubicBezTo>
                <a:cubicBezTo>
                  <a:pt x="8402380" y="4333682"/>
                  <a:pt x="8404661" y="4335376"/>
                  <a:pt x="8407165" y="4335376"/>
                </a:cubicBezTo>
                <a:cubicBezTo>
                  <a:pt x="8407607" y="4335302"/>
                  <a:pt x="8408049" y="4335302"/>
                  <a:pt x="8408490" y="4335155"/>
                </a:cubicBezTo>
                <a:close/>
                <a:moveTo>
                  <a:pt x="8546976" y="4298932"/>
                </a:moveTo>
                <a:lnTo>
                  <a:pt x="8666392" y="4237457"/>
                </a:lnTo>
                <a:cubicBezTo>
                  <a:pt x="8669116" y="4236058"/>
                  <a:pt x="8670221" y="4232671"/>
                  <a:pt x="8668822" y="4229947"/>
                </a:cubicBezTo>
                <a:cubicBezTo>
                  <a:pt x="8667423" y="4227223"/>
                  <a:pt x="8664037" y="4226119"/>
                  <a:pt x="8661313" y="4227518"/>
                </a:cubicBezTo>
                <a:lnTo>
                  <a:pt x="8541895" y="4288993"/>
                </a:lnTo>
                <a:cubicBezTo>
                  <a:pt x="8539171" y="4290392"/>
                  <a:pt x="8538067" y="4293779"/>
                  <a:pt x="8539466" y="4296503"/>
                </a:cubicBezTo>
                <a:cubicBezTo>
                  <a:pt x="8540423" y="4298417"/>
                  <a:pt x="8542411" y="4299521"/>
                  <a:pt x="8544473" y="4299521"/>
                </a:cubicBezTo>
                <a:cubicBezTo>
                  <a:pt x="8545356" y="4299521"/>
                  <a:pt x="8546166" y="4299374"/>
                  <a:pt x="8546976" y="4298932"/>
                </a:cubicBezTo>
                <a:close/>
                <a:moveTo>
                  <a:pt x="2348713" y="1862151"/>
                </a:moveTo>
                <a:cubicBezTo>
                  <a:pt x="2349376" y="1859133"/>
                  <a:pt x="2347461" y="1856188"/>
                  <a:pt x="2344443" y="1855525"/>
                </a:cubicBezTo>
                <a:lnTo>
                  <a:pt x="2283409" y="1842126"/>
                </a:lnTo>
                <a:cubicBezTo>
                  <a:pt x="2280317" y="1841390"/>
                  <a:pt x="2277446" y="1843378"/>
                  <a:pt x="2276783" y="1846396"/>
                </a:cubicBezTo>
                <a:cubicBezTo>
                  <a:pt x="2276121" y="1849415"/>
                  <a:pt x="2278035" y="1852360"/>
                  <a:pt x="2281053" y="1853022"/>
                </a:cubicBezTo>
                <a:lnTo>
                  <a:pt x="2342087" y="1866422"/>
                </a:lnTo>
                <a:cubicBezTo>
                  <a:pt x="2342529" y="1866495"/>
                  <a:pt x="2342897" y="1866569"/>
                  <a:pt x="2343339" y="1866569"/>
                </a:cubicBezTo>
                <a:cubicBezTo>
                  <a:pt x="2345915" y="1866495"/>
                  <a:pt x="2348198" y="1864728"/>
                  <a:pt x="2348713" y="1862151"/>
                </a:cubicBezTo>
                <a:close/>
                <a:moveTo>
                  <a:pt x="2459810" y="1868925"/>
                </a:moveTo>
                <a:cubicBezTo>
                  <a:pt x="2460031" y="1865833"/>
                  <a:pt x="2457675" y="1863182"/>
                  <a:pt x="2454583" y="1862961"/>
                </a:cubicBezTo>
                <a:lnTo>
                  <a:pt x="2343633" y="1855378"/>
                </a:lnTo>
                <a:cubicBezTo>
                  <a:pt x="2340615" y="1855084"/>
                  <a:pt x="2337890" y="1857513"/>
                  <a:pt x="2337670" y="1860605"/>
                </a:cubicBezTo>
                <a:cubicBezTo>
                  <a:pt x="2337449" y="1863698"/>
                  <a:pt x="2339805" y="1866348"/>
                  <a:pt x="2342897" y="1866569"/>
                </a:cubicBezTo>
                <a:lnTo>
                  <a:pt x="2453847" y="1874152"/>
                </a:lnTo>
                <a:cubicBezTo>
                  <a:pt x="2453994" y="1874152"/>
                  <a:pt x="2454141" y="1874152"/>
                  <a:pt x="2454289" y="1874152"/>
                </a:cubicBezTo>
                <a:cubicBezTo>
                  <a:pt x="2457234" y="1874079"/>
                  <a:pt x="2459663" y="1871796"/>
                  <a:pt x="2459810" y="1868925"/>
                </a:cubicBezTo>
                <a:close/>
                <a:moveTo>
                  <a:pt x="2454804" y="1874079"/>
                </a:moveTo>
                <a:lnTo>
                  <a:pt x="2552355" y="1864507"/>
                </a:lnTo>
                <a:cubicBezTo>
                  <a:pt x="2555447" y="1864213"/>
                  <a:pt x="2557656" y="1861489"/>
                  <a:pt x="2557361" y="1858397"/>
                </a:cubicBezTo>
                <a:cubicBezTo>
                  <a:pt x="2557067" y="1855305"/>
                  <a:pt x="2554269" y="1853170"/>
                  <a:pt x="2551250" y="1853390"/>
                </a:cubicBezTo>
                <a:lnTo>
                  <a:pt x="2453700" y="1862961"/>
                </a:lnTo>
                <a:cubicBezTo>
                  <a:pt x="2450608" y="1863256"/>
                  <a:pt x="2448399" y="1865980"/>
                  <a:pt x="2448693" y="1869072"/>
                </a:cubicBezTo>
                <a:cubicBezTo>
                  <a:pt x="2448988" y="1871943"/>
                  <a:pt x="2451417" y="1874079"/>
                  <a:pt x="2454289" y="1874079"/>
                </a:cubicBezTo>
                <a:cubicBezTo>
                  <a:pt x="2454510" y="1874079"/>
                  <a:pt x="2454657" y="1874079"/>
                  <a:pt x="2454804" y="1874079"/>
                </a:cubicBezTo>
                <a:close/>
                <a:moveTo>
                  <a:pt x="2553606" y="1864213"/>
                </a:moveTo>
                <a:lnTo>
                  <a:pt x="2637242" y="1835426"/>
                </a:lnTo>
                <a:cubicBezTo>
                  <a:pt x="2640187" y="1834396"/>
                  <a:pt x="2641733" y="1831230"/>
                  <a:pt x="2640703" y="1828358"/>
                </a:cubicBezTo>
                <a:cubicBezTo>
                  <a:pt x="2639672" y="1825414"/>
                  <a:pt x="2636580" y="1823941"/>
                  <a:pt x="2633635" y="1824898"/>
                </a:cubicBezTo>
                <a:lnTo>
                  <a:pt x="2549999" y="1853685"/>
                </a:lnTo>
                <a:cubicBezTo>
                  <a:pt x="2547054" y="1854716"/>
                  <a:pt x="2545508" y="1857881"/>
                  <a:pt x="2546539" y="1860753"/>
                </a:cubicBezTo>
                <a:cubicBezTo>
                  <a:pt x="2547348" y="1863109"/>
                  <a:pt x="2549483" y="1864507"/>
                  <a:pt x="2551839" y="1864507"/>
                </a:cubicBezTo>
                <a:cubicBezTo>
                  <a:pt x="2552428" y="1864507"/>
                  <a:pt x="2553017" y="1864360"/>
                  <a:pt x="2553606" y="1864213"/>
                </a:cubicBezTo>
                <a:close/>
                <a:moveTo>
                  <a:pt x="2638715" y="1834616"/>
                </a:moveTo>
                <a:lnTo>
                  <a:pt x="2707920" y="1784553"/>
                </a:lnTo>
                <a:cubicBezTo>
                  <a:pt x="2710424" y="1782712"/>
                  <a:pt x="2710939" y="1779252"/>
                  <a:pt x="2709172" y="1776749"/>
                </a:cubicBezTo>
                <a:cubicBezTo>
                  <a:pt x="2707332" y="1774245"/>
                  <a:pt x="2703871" y="1773730"/>
                  <a:pt x="2701368" y="1775497"/>
                </a:cubicBezTo>
                <a:lnTo>
                  <a:pt x="2632162" y="1825561"/>
                </a:lnTo>
                <a:cubicBezTo>
                  <a:pt x="2629659" y="1827328"/>
                  <a:pt x="2629144" y="1830862"/>
                  <a:pt x="2630911" y="1833365"/>
                </a:cubicBezTo>
                <a:cubicBezTo>
                  <a:pt x="2632015" y="1834911"/>
                  <a:pt x="2633708" y="1835721"/>
                  <a:pt x="2635475" y="1835647"/>
                </a:cubicBezTo>
                <a:cubicBezTo>
                  <a:pt x="2636653" y="1835721"/>
                  <a:pt x="2637758" y="1835353"/>
                  <a:pt x="2638715" y="1834616"/>
                </a:cubicBezTo>
                <a:close/>
                <a:moveTo>
                  <a:pt x="2709172" y="1783375"/>
                </a:moveTo>
                <a:lnTo>
                  <a:pt x="2763285" y="1710120"/>
                </a:lnTo>
                <a:cubicBezTo>
                  <a:pt x="2765126" y="1707616"/>
                  <a:pt x="2764610" y="1704156"/>
                  <a:pt x="2762107" y="1702316"/>
                </a:cubicBezTo>
                <a:cubicBezTo>
                  <a:pt x="2759678" y="1700475"/>
                  <a:pt x="2756144" y="1700990"/>
                  <a:pt x="2754303" y="1703494"/>
                </a:cubicBezTo>
                <a:lnTo>
                  <a:pt x="2700190" y="1776749"/>
                </a:lnTo>
                <a:cubicBezTo>
                  <a:pt x="2698350" y="1779252"/>
                  <a:pt x="2698865" y="1782712"/>
                  <a:pt x="2701368" y="1784553"/>
                </a:cubicBezTo>
                <a:cubicBezTo>
                  <a:pt x="2702399" y="1785289"/>
                  <a:pt x="2703577" y="1785657"/>
                  <a:pt x="2704681" y="1785657"/>
                </a:cubicBezTo>
                <a:cubicBezTo>
                  <a:pt x="2706374" y="1785657"/>
                  <a:pt x="2708068" y="1784847"/>
                  <a:pt x="2709172" y="1783375"/>
                </a:cubicBezTo>
                <a:close/>
                <a:moveTo>
                  <a:pt x="2763948" y="1708794"/>
                </a:moveTo>
                <a:lnTo>
                  <a:pt x="2802305" y="1610287"/>
                </a:lnTo>
                <a:cubicBezTo>
                  <a:pt x="2803410" y="1607415"/>
                  <a:pt x="2802011" y="1604176"/>
                  <a:pt x="2799140" y="1603072"/>
                </a:cubicBezTo>
                <a:cubicBezTo>
                  <a:pt x="2796268" y="1601967"/>
                  <a:pt x="2793029" y="1603366"/>
                  <a:pt x="2791925" y="1606237"/>
                </a:cubicBezTo>
                <a:lnTo>
                  <a:pt x="2753567" y="1704745"/>
                </a:lnTo>
                <a:cubicBezTo>
                  <a:pt x="2752463" y="1707616"/>
                  <a:pt x="2753862" y="1710856"/>
                  <a:pt x="2756733" y="1711960"/>
                </a:cubicBezTo>
                <a:cubicBezTo>
                  <a:pt x="2757395" y="1712181"/>
                  <a:pt x="2758132" y="1712328"/>
                  <a:pt x="2758794" y="1712328"/>
                </a:cubicBezTo>
                <a:cubicBezTo>
                  <a:pt x="2761003" y="1712328"/>
                  <a:pt x="2763064" y="1711003"/>
                  <a:pt x="2763948" y="1708794"/>
                </a:cubicBezTo>
                <a:close/>
                <a:moveTo>
                  <a:pt x="2802600" y="1609329"/>
                </a:moveTo>
                <a:lnTo>
                  <a:pt x="2824172" y="1490502"/>
                </a:lnTo>
                <a:cubicBezTo>
                  <a:pt x="2824761" y="1487483"/>
                  <a:pt x="2822699" y="1484538"/>
                  <a:pt x="2819681" y="1484023"/>
                </a:cubicBezTo>
                <a:cubicBezTo>
                  <a:pt x="2816736" y="1483507"/>
                  <a:pt x="2813717" y="1485495"/>
                  <a:pt x="2813202" y="1488514"/>
                </a:cubicBezTo>
                <a:lnTo>
                  <a:pt x="2791630" y="1607342"/>
                </a:lnTo>
                <a:cubicBezTo>
                  <a:pt x="2791041" y="1610360"/>
                  <a:pt x="2793103" y="1613305"/>
                  <a:pt x="2796121" y="1613820"/>
                </a:cubicBezTo>
                <a:cubicBezTo>
                  <a:pt x="2796489" y="1613894"/>
                  <a:pt x="2796784" y="1613894"/>
                  <a:pt x="2797152" y="1613894"/>
                </a:cubicBezTo>
                <a:cubicBezTo>
                  <a:pt x="2799729" y="1613894"/>
                  <a:pt x="2802085" y="1611980"/>
                  <a:pt x="2802600" y="1609329"/>
                </a:cubicBezTo>
                <a:close/>
                <a:moveTo>
                  <a:pt x="2824245" y="1489618"/>
                </a:moveTo>
                <a:lnTo>
                  <a:pt x="2828074" y="1355550"/>
                </a:lnTo>
                <a:cubicBezTo>
                  <a:pt x="2828147" y="1352458"/>
                  <a:pt x="2825718" y="1349881"/>
                  <a:pt x="2822626" y="1349808"/>
                </a:cubicBezTo>
                <a:cubicBezTo>
                  <a:pt x="2819460" y="1350176"/>
                  <a:pt x="2816956" y="1352164"/>
                  <a:pt x="2816883" y="1355256"/>
                </a:cubicBezTo>
                <a:lnTo>
                  <a:pt x="2813054" y="1489324"/>
                </a:lnTo>
                <a:cubicBezTo>
                  <a:pt x="2812981" y="1492416"/>
                  <a:pt x="2815410" y="1494993"/>
                  <a:pt x="2818503" y="1495066"/>
                </a:cubicBezTo>
                <a:cubicBezTo>
                  <a:pt x="2818576" y="1495066"/>
                  <a:pt x="2818650" y="1495066"/>
                  <a:pt x="2818724" y="1495066"/>
                </a:cubicBezTo>
                <a:cubicBezTo>
                  <a:pt x="2821668" y="1495066"/>
                  <a:pt x="2824098" y="1492637"/>
                  <a:pt x="2824245" y="1489618"/>
                </a:cubicBezTo>
                <a:close/>
                <a:moveTo>
                  <a:pt x="2823067" y="1360998"/>
                </a:moveTo>
                <a:cubicBezTo>
                  <a:pt x="2826159" y="1360704"/>
                  <a:pt x="2828368" y="1357980"/>
                  <a:pt x="2828074" y="1354888"/>
                </a:cubicBezTo>
                <a:lnTo>
                  <a:pt x="2813275" y="1210954"/>
                </a:lnTo>
                <a:cubicBezTo>
                  <a:pt x="2812981" y="1207862"/>
                  <a:pt x="2810183" y="1205801"/>
                  <a:pt x="2807165" y="1205948"/>
                </a:cubicBezTo>
                <a:cubicBezTo>
                  <a:pt x="2804072" y="1206242"/>
                  <a:pt x="2801864" y="1208967"/>
                  <a:pt x="2802158" y="1212059"/>
                </a:cubicBezTo>
                <a:lnTo>
                  <a:pt x="2816956" y="1355992"/>
                </a:lnTo>
                <a:cubicBezTo>
                  <a:pt x="2817251" y="1358863"/>
                  <a:pt x="2819681" y="1360998"/>
                  <a:pt x="2822552" y="1360998"/>
                </a:cubicBezTo>
                <a:cubicBezTo>
                  <a:pt x="2822699" y="1360998"/>
                  <a:pt x="2822846" y="1360998"/>
                  <a:pt x="2823067" y="1360998"/>
                </a:cubicBezTo>
                <a:close/>
                <a:moveTo>
                  <a:pt x="2808932" y="1216918"/>
                </a:moveTo>
                <a:cubicBezTo>
                  <a:pt x="2811950" y="1216255"/>
                  <a:pt x="2813791" y="1213237"/>
                  <a:pt x="2813128" y="1210218"/>
                </a:cubicBezTo>
                <a:lnTo>
                  <a:pt x="2778967" y="1061941"/>
                </a:lnTo>
                <a:cubicBezTo>
                  <a:pt x="2778304" y="1058922"/>
                  <a:pt x="2775286" y="1057082"/>
                  <a:pt x="2772267" y="1057744"/>
                </a:cubicBezTo>
                <a:cubicBezTo>
                  <a:pt x="2769249" y="1058407"/>
                  <a:pt x="2767408" y="1061426"/>
                  <a:pt x="2768071" y="1064444"/>
                </a:cubicBezTo>
                <a:lnTo>
                  <a:pt x="2802232" y="1212721"/>
                </a:lnTo>
                <a:cubicBezTo>
                  <a:pt x="2802821" y="1215298"/>
                  <a:pt x="2805177" y="1217065"/>
                  <a:pt x="2807680" y="1217065"/>
                </a:cubicBezTo>
                <a:cubicBezTo>
                  <a:pt x="2808122" y="1217065"/>
                  <a:pt x="2808563" y="1217065"/>
                  <a:pt x="2808932" y="1216918"/>
                </a:cubicBezTo>
                <a:close/>
                <a:moveTo>
                  <a:pt x="2775433" y="1068494"/>
                </a:moveTo>
                <a:cubicBezTo>
                  <a:pt x="2778304" y="1067463"/>
                  <a:pt x="2779850" y="1064297"/>
                  <a:pt x="2778820" y="1061352"/>
                </a:cubicBezTo>
                <a:lnTo>
                  <a:pt x="2726621" y="915652"/>
                </a:lnTo>
                <a:cubicBezTo>
                  <a:pt x="2725590" y="912780"/>
                  <a:pt x="2722424" y="911234"/>
                  <a:pt x="2719479" y="912265"/>
                </a:cubicBezTo>
                <a:cubicBezTo>
                  <a:pt x="2716608" y="913296"/>
                  <a:pt x="2715062" y="916462"/>
                  <a:pt x="2716093" y="919406"/>
                </a:cubicBezTo>
                <a:lnTo>
                  <a:pt x="2768292" y="1065107"/>
                </a:lnTo>
                <a:cubicBezTo>
                  <a:pt x="2769101" y="1067389"/>
                  <a:pt x="2771310" y="1068788"/>
                  <a:pt x="2773592" y="1068788"/>
                </a:cubicBezTo>
                <a:cubicBezTo>
                  <a:pt x="2774181" y="1068788"/>
                  <a:pt x="2774844" y="1068714"/>
                  <a:pt x="2775433" y="1068494"/>
                </a:cubicBezTo>
                <a:close/>
                <a:moveTo>
                  <a:pt x="2723823" y="922499"/>
                </a:moveTo>
                <a:cubicBezTo>
                  <a:pt x="2726547" y="921100"/>
                  <a:pt x="2727652" y="917787"/>
                  <a:pt x="2726253" y="914989"/>
                </a:cubicBezTo>
                <a:lnTo>
                  <a:pt x="2657194" y="778565"/>
                </a:lnTo>
                <a:cubicBezTo>
                  <a:pt x="2655795" y="775841"/>
                  <a:pt x="2652409" y="774737"/>
                  <a:pt x="2649685" y="776136"/>
                </a:cubicBezTo>
                <a:cubicBezTo>
                  <a:pt x="2646960" y="777535"/>
                  <a:pt x="2645856" y="780848"/>
                  <a:pt x="2647255" y="783645"/>
                </a:cubicBezTo>
                <a:lnTo>
                  <a:pt x="2716314" y="920069"/>
                </a:lnTo>
                <a:cubicBezTo>
                  <a:pt x="2717271" y="922057"/>
                  <a:pt x="2719259" y="923161"/>
                  <a:pt x="2721320" y="923161"/>
                </a:cubicBezTo>
                <a:cubicBezTo>
                  <a:pt x="2722203" y="923088"/>
                  <a:pt x="2723087" y="922867"/>
                  <a:pt x="2723823" y="922499"/>
                </a:cubicBezTo>
                <a:close/>
                <a:moveTo>
                  <a:pt x="2655501" y="785633"/>
                </a:moveTo>
                <a:cubicBezTo>
                  <a:pt x="2658004" y="783866"/>
                  <a:pt x="2658667" y="780406"/>
                  <a:pt x="2656826" y="777903"/>
                </a:cubicBezTo>
                <a:lnTo>
                  <a:pt x="2572454" y="657382"/>
                </a:lnTo>
                <a:cubicBezTo>
                  <a:pt x="2570687" y="654878"/>
                  <a:pt x="2567227" y="654216"/>
                  <a:pt x="2564724" y="656056"/>
                </a:cubicBezTo>
                <a:cubicBezTo>
                  <a:pt x="2562220" y="657823"/>
                  <a:pt x="2561558" y="661284"/>
                  <a:pt x="2563398" y="663787"/>
                </a:cubicBezTo>
                <a:lnTo>
                  <a:pt x="2647844" y="784308"/>
                </a:lnTo>
                <a:cubicBezTo>
                  <a:pt x="2648948" y="785854"/>
                  <a:pt x="2650715" y="786664"/>
                  <a:pt x="2652482" y="786664"/>
                </a:cubicBezTo>
                <a:cubicBezTo>
                  <a:pt x="2653439" y="786664"/>
                  <a:pt x="2654544" y="786369"/>
                  <a:pt x="2655501" y="785633"/>
                </a:cubicBezTo>
                <a:close/>
                <a:moveTo>
                  <a:pt x="2571865" y="664523"/>
                </a:moveTo>
                <a:cubicBezTo>
                  <a:pt x="2574074" y="662314"/>
                  <a:pt x="2574074" y="658780"/>
                  <a:pt x="2571865" y="656645"/>
                </a:cubicBezTo>
                <a:lnTo>
                  <a:pt x="2473504" y="558285"/>
                </a:lnTo>
                <a:cubicBezTo>
                  <a:pt x="2471296" y="556076"/>
                  <a:pt x="2467762" y="556076"/>
                  <a:pt x="2465627" y="558285"/>
                </a:cubicBezTo>
                <a:cubicBezTo>
                  <a:pt x="2463418" y="560493"/>
                  <a:pt x="2463418" y="564027"/>
                  <a:pt x="2465627" y="566162"/>
                </a:cubicBezTo>
                <a:lnTo>
                  <a:pt x="2563987" y="664523"/>
                </a:lnTo>
                <a:cubicBezTo>
                  <a:pt x="2565092" y="665627"/>
                  <a:pt x="2566564" y="666143"/>
                  <a:pt x="2567963" y="666143"/>
                </a:cubicBezTo>
                <a:cubicBezTo>
                  <a:pt x="2569362" y="666143"/>
                  <a:pt x="2570761" y="665627"/>
                  <a:pt x="2571865" y="664523"/>
                </a:cubicBezTo>
                <a:close/>
                <a:moveTo>
                  <a:pt x="2474093" y="565353"/>
                </a:moveTo>
                <a:cubicBezTo>
                  <a:pt x="2475860" y="562849"/>
                  <a:pt x="2475198" y="559315"/>
                  <a:pt x="2472695" y="557622"/>
                </a:cubicBezTo>
                <a:lnTo>
                  <a:pt x="2364174" y="482747"/>
                </a:lnTo>
                <a:cubicBezTo>
                  <a:pt x="2361671" y="480980"/>
                  <a:pt x="2358137" y="481643"/>
                  <a:pt x="2356443" y="484146"/>
                </a:cubicBezTo>
                <a:cubicBezTo>
                  <a:pt x="2354677" y="486649"/>
                  <a:pt x="2355339" y="490183"/>
                  <a:pt x="2357842" y="491877"/>
                </a:cubicBezTo>
                <a:lnTo>
                  <a:pt x="2466363" y="566751"/>
                </a:lnTo>
                <a:cubicBezTo>
                  <a:pt x="2467320" y="567414"/>
                  <a:pt x="2468424" y="567782"/>
                  <a:pt x="2469602" y="567708"/>
                </a:cubicBezTo>
                <a:cubicBezTo>
                  <a:pt x="2471296" y="567782"/>
                  <a:pt x="2473063" y="566899"/>
                  <a:pt x="2474093" y="565353"/>
                </a:cubicBezTo>
                <a:close/>
                <a:moveTo>
                  <a:pt x="2366088" y="489594"/>
                </a:moveTo>
                <a:cubicBezTo>
                  <a:pt x="2367340" y="486797"/>
                  <a:pt x="2366014" y="483484"/>
                  <a:pt x="2363217" y="482232"/>
                </a:cubicBezTo>
                <a:lnTo>
                  <a:pt x="2248291" y="432095"/>
                </a:lnTo>
                <a:cubicBezTo>
                  <a:pt x="2245493" y="430843"/>
                  <a:pt x="2242180" y="432168"/>
                  <a:pt x="2240929" y="434966"/>
                </a:cubicBezTo>
                <a:cubicBezTo>
                  <a:pt x="2239677" y="437764"/>
                  <a:pt x="2241002" y="441077"/>
                  <a:pt x="2243800" y="442328"/>
                </a:cubicBezTo>
                <a:lnTo>
                  <a:pt x="2358726" y="492466"/>
                </a:lnTo>
                <a:cubicBezTo>
                  <a:pt x="2359462" y="492760"/>
                  <a:pt x="2360198" y="492907"/>
                  <a:pt x="2361008" y="492907"/>
                </a:cubicBezTo>
                <a:cubicBezTo>
                  <a:pt x="2363143" y="492907"/>
                  <a:pt x="2365205" y="491656"/>
                  <a:pt x="2366088" y="489594"/>
                </a:cubicBezTo>
                <a:close/>
                <a:moveTo>
                  <a:pt x="2251530" y="438353"/>
                </a:moveTo>
                <a:cubicBezTo>
                  <a:pt x="2252120" y="435334"/>
                  <a:pt x="2250205" y="432389"/>
                  <a:pt x="2247187" y="431800"/>
                </a:cubicBezTo>
                <a:lnTo>
                  <a:pt x="2129463" y="407504"/>
                </a:lnTo>
                <a:cubicBezTo>
                  <a:pt x="2126518" y="406989"/>
                  <a:pt x="2123500" y="408830"/>
                  <a:pt x="2122911" y="411848"/>
                </a:cubicBezTo>
                <a:cubicBezTo>
                  <a:pt x="2122322" y="414867"/>
                  <a:pt x="2124236" y="417812"/>
                  <a:pt x="2127254" y="418401"/>
                </a:cubicBezTo>
                <a:lnTo>
                  <a:pt x="2244978" y="442696"/>
                </a:lnTo>
                <a:cubicBezTo>
                  <a:pt x="2245346" y="442770"/>
                  <a:pt x="2245788" y="442844"/>
                  <a:pt x="2246156" y="442844"/>
                </a:cubicBezTo>
                <a:cubicBezTo>
                  <a:pt x="2248659" y="442770"/>
                  <a:pt x="2250942" y="440929"/>
                  <a:pt x="2251530" y="438353"/>
                </a:cubicBezTo>
                <a:close/>
                <a:moveTo>
                  <a:pt x="2011372" y="420977"/>
                </a:moveTo>
                <a:lnTo>
                  <a:pt x="2128506" y="418474"/>
                </a:lnTo>
                <a:cubicBezTo>
                  <a:pt x="2131598" y="418401"/>
                  <a:pt x="2134028" y="415897"/>
                  <a:pt x="2133954" y="412805"/>
                </a:cubicBezTo>
                <a:cubicBezTo>
                  <a:pt x="2133880" y="409787"/>
                  <a:pt x="2131377" y="407357"/>
                  <a:pt x="2128359" y="407357"/>
                </a:cubicBezTo>
                <a:cubicBezTo>
                  <a:pt x="2128359" y="407357"/>
                  <a:pt x="2128285" y="407357"/>
                  <a:pt x="2128285" y="407357"/>
                </a:cubicBezTo>
                <a:lnTo>
                  <a:pt x="2011151" y="409860"/>
                </a:lnTo>
                <a:cubicBezTo>
                  <a:pt x="2008058" y="409934"/>
                  <a:pt x="2005629" y="412437"/>
                  <a:pt x="2005703" y="415529"/>
                </a:cubicBezTo>
                <a:cubicBezTo>
                  <a:pt x="2005776" y="418548"/>
                  <a:pt x="2008279" y="420977"/>
                  <a:pt x="2011298" y="420977"/>
                </a:cubicBezTo>
                <a:cubicBezTo>
                  <a:pt x="2011298" y="420977"/>
                  <a:pt x="2011298" y="420977"/>
                  <a:pt x="2011372" y="420977"/>
                </a:cubicBezTo>
                <a:close/>
                <a:moveTo>
                  <a:pt x="1910361" y="448807"/>
                </a:moveTo>
                <a:lnTo>
                  <a:pt x="2012697" y="420757"/>
                </a:lnTo>
                <a:cubicBezTo>
                  <a:pt x="2015642" y="419947"/>
                  <a:pt x="2017409" y="416855"/>
                  <a:pt x="2016599" y="413910"/>
                </a:cubicBezTo>
                <a:cubicBezTo>
                  <a:pt x="2015789" y="410965"/>
                  <a:pt x="2012770" y="409124"/>
                  <a:pt x="2009752" y="410008"/>
                </a:cubicBezTo>
                <a:lnTo>
                  <a:pt x="1907416" y="438058"/>
                </a:lnTo>
                <a:cubicBezTo>
                  <a:pt x="1904471" y="438868"/>
                  <a:pt x="1902704" y="441960"/>
                  <a:pt x="1903514" y="444905"/>
                </a:cubicBezTo>
                <a:cubicBezTo>
                  <a:pt x="1904176" y="447408"/>
                  <a:pt x="1906458" y="449028"/>
                  <a:pt x="1908962" y="449028"/>
                </a:cubicBezTo>
                <a:cubicBezTo>
                  <a:pt x="1909403" y="448954"/>
                  <a:pt x="1909845" y="448954"/>
                  <a:pt x="1910361" y="448807"/>
                </a:cubicBezTo>
                <a:close/>
                <a:moveTo>
                  <a:pt x="1901231" y="451310"/>
                </a:moveTo>
                <a:lnTo>
                  <a:pt x="1910361" y="448807"/>
                </a:lnTo>
                <a:cubicBezTo>
                  <a:pt x="1913305" y="447997"/>
                  <a:pt x="1915072" y="444905"/>
                  <a:pt x="1914263" y="441960"/>
                </a:cubicBezTo>
                <a:cubicBezTo>
                  <a:pt x="1913453" y="439015"/>
                  <a:pt x="1910434" y="437322"/>
                  <a:pt x="1907416" y="438058"/>
                </a:cubicBezTo>
                <a:lnTo>
                  <a:pt x="1898286" y="440561"/>
                </a:lnTo>
                <a:cubicBezTo>
                  <a:pt x="1895341" y="441371"/>
                  <a:pt x="1893574" y="444463"/>
                  <a:pt x="1894384" y="447408"/>
                </a:cubicBezTo>
                <a:cubicBezTo>
                  <a:pt x="1895047" y="449911"/>
                  <a:pt x="1897329" y="451531"/>
                  <a:pt x="1899832" y="451531"/>
                </a:cubicBezTo>
                <a:cubicBezTo>
                  <a:pt x="1900274" y="451457"/>
                  <a:pt x="1900716" y="451384"/>
                  <a:pt x="1901231" y="451310"/>
                </a:cubicBezTo>
                <a:close/>
                <a:moveTo>
                  <a:pt x="9349616" y="1397810"/>
                </a:moveTo>
                <a:cubicBezTo>
                  <a:pt x="9350499" y="1394865"/>
                  <a:pt x="9348879" y="1391773"/>
                  <a:pt x="9345935" y="1390816"/>
                </a:cubicBezTo>
                <a:lnTo>
                  <a:pt x="9287110" y="1372484"/>
                </a:lnTo>
                <a:cubicBezTo>
                  <a:pt x="9284165" y="1371600"/>
                  <a:pt x="9281072" y="1373220"/>
                  <a:pt x="9280115" y="1376165"/>
                </a:cubicBezTo>
                <a:cubicBezTo>
                  <a:pt x="9279232" y="1379110"/>
                  <a:pt x="9280851" y="1382202"/>
                  <a:pt x="9283796" y="1383159"/>
                </a:cubicBezTo>
                <a:lnTo>
                  <a:pt x="9342621" y="1401491"/>
                </a:lnTo>
                <a:cubicBezTo>
                  <a:pt x="9343211" y="1401638"/>
                  <a:pt x="9343799" y="1401712"/>
                  <a:pt x="9344314" y="1401712"/>
                </a:cubicBezTo>
                <a:cubicBezTo>
                  <a:pt x="9346744" y="1401638"/>
                  <a:pt x="9348879" y="1400166"/>
                  <a:pt x="9349616" y="1397810"/>
                </a:cubicBezTo>
                <a:close/>
                <a:moveTo>
                  <a:pt x="9401446" y="1440217"/>
                </a:moveTo>
                <a:cubicBezTo>
                  <a:pt x="9403287" y="1437787"/>
                  <a:pt x="9402845" y="1434254"/>
                  <a:pt x="9400415" y="1432413"/>
                </a:cubicBezTo>
                <a:lnTo>
                  <a:pt x="9347702" y="1391773"/>
                </a:lnTo>
                <a:cubicBezTo>
                  <a:pt x="9345271" y="1389932"/>
                  <a:pt x="9341738" y="1390300"/>
                  <a:pt x="9339897" y="1392804"/>
                </a:cubicBezTo>
                <a:cubicBezTo>
                  <a:pt x="9338056" y="1395233"/>
                  <a:pt x="9338499" y="1398767"/>
                  <a:pt x="9340928" y="1400608"/>
                </a:cubicBezTo>
                <a:lnTo>
                  <a:pt x="9393642" y="1441248"/>
                </a:lnTo>
                <a:cubicBezTo>
                  <a:pt x="9394673" y="1442058"/>
                  <a:pt x="9395851" y="1442426"/>
                  <a:pt x="9397102" y="1442426"/>
                </a:cubicBezTo>
                <a:cubicBezTo>
                  <a:pt x="9398722" y="1442352"/>
                  <a:pt x="9400342" y="1441616"/>
                  <a:pt x="9401446" y="1440217"/>
                </a:cubicBezTo>
                <a:close/>
                <a:moveTo>
                  <a:pt x="9523219" y="1456782"/>
                </a:moveTo>
                <a:cubicBezTo>
                  <a:pt x="9523661" y="1453764"/>
                  <a:pt x="9521599" y="1450892"/>
                  <a:pt x="9518581" y="1450377"/>
                </a:cubicBezTo>
                <a:lnTo>
                  <a:pt x="9397912" y="1431309"/>
                </a:lnTo>
                <a:cubicBezTo>
                  <a:pt x="9394821" y="1430793"/>
                  <a:pt x="9392023" y="1432928"/>
                  <a:pt x="9391507" y="1435947"/>
                </a:cubicBezTo>
                <a:cubicBezTo>
                  <a:pt x="9390992" y="1438965"/>
                  <a:pt x="9393126" y="1441837"/>
                  <a:pt x="9396145" y="1442352"/>
                </a:cubicBezTo>
                <a:lnTo>
                  <a:pt x="9516814" y="1461420"/>
                </a:lnTo>
                <a:cubicBezTo>
                  <a:pt x="9517109" y="1461494"/>
                  <a:pt x="9517402" y="1461494"/>
                  <a:pt x="9517771" y="1461494"/>
                </a:cubicBezTo>
                <a:cubicBezTo>
                  <a:pt x="9520421" y="1461420"/>
                  <a:pt x="9522777" y="1459506"/>
                  <a:pt x="9523219" y="1456782"/>
                </a:cubicBezTo>
                <a:close/>
                <a:moveTo>
                  <a:pt x="9630930" y="1490575"/>
                </a:moveTo>
                <a:cubicBezTo>
                  <a:pt x="9631813" y="1487630"/>
                  <a:pt x="9630194" y="1484538"/>
                  <a:pt x="9627249" y="1483655"/>
                </a:cubicBezTo>
                <a:lnTo>
                  <a:pt x="9519317" y="1450598"/>
                </a:lnTo>
                <a:cubicBezTo>
                  <a:pt x="9516372" y="1449641"/>
                  <a:pt x="9513280" y="1451334"/>
                  <a:pt x="9512397" y="1454279"/>
                </a:cubicBezTo>
                <a:cubicBezTo>
                  <a:pt x="9511513" y="1457224"/>
                  <a:pt x="9513133" y="1460316"/>
                  <a:pt x="9516078" y="1461200"/>
                </a:cubicBezTo>
                <a:lnTo>
                  <a:pt x="9624009" y="1494256"/>
                </a:lnTo>
                <a:cubicBezTo>
                  <a:pt x="9624598" y="1494404"/>
                  <a:pt x="9625113" y="1494477"/>
                  <a:pt x="9625703" y="1494477"/>
                </a:cubicBezTo>
                <a:cubicBezTo>
                  <a:pt x="9628058" y="1494477"/>
                  <a:pt x="9630267" y="1492931"/>
                  <a:pt x="9630930" y="1490575"/>
                </a:cubicBezTo>
                <a:close/>
                <a:moveTo>
                  <a:pt x="9659643" y="1530847"/>
                </a:moveTo>
                <a:cubicBezTo>
                  <a:pt x="9661999" y="1528933"/>
                  <a:pt x="9662367" y="1525399"/>
                  <a:pt x="9660453" y="1522969"/>
                </a:cubicBezTo>
                <a:lnTo>
                  <a:pt x="9629973" y="1485348"/>
                </a:lnTo>
                <a:cubicBezTo>
                  <a:pt x="9628058" y="1482992"/>
                  <a:pt x="9624525" y="1482624"/>
                  <a:pt x="9622095" y="1484538"/>
                </a:cubicBezTo>
                <a:cubicBezTo>
                  <a:pt x="9619739" y="1486452"/>
                  <a:pt x="9619371" y="1489986"/>
                  <a:pt x="9621285" y="1492416"/>
                </a:cubicBezTo>
                <a:lnTo>
                  <a:pt x="9651765" y="1530037"/>
                </a:lnTo>
                <a:cubicBezTo>
                  <a:pt x="9652869" y="1531436"/>
                  <a:pt x="9654489" y="1532099"/>
                  <a:pt x="9656109" y="1532099"/>
                </a:cubicBezTo>
                <a:cubicBezTo>
                  <a:pt x="9657360" y="1532099"/>
                  <a:pt x="9658612" y="1531731"/>
                  <a:pt x="9659643" y="1530847"/>
                </a:cubicBezTo>
                <a:close/>
                <a:moveTo>
                  <a:pt x="9678564" y="1554186"/>
                </a:moveTo>
                <a:cubicBezTo>
                  <a:pt x="9680920" y="1552271"/>
                  <a:pt x="9681288" y="1548738"/>
                  <a:pt x="9679373" y="1546308"/>
                </a:cubicBezTo>
                <a:lnTo>
                  <a:pt x="9660453" y="1522969"/>
                </a:lnTo>
                <a:cubicBezTo>
                  <a:pt x="9658538" y="1520613"/>
                  <a:pt x="9655005" y="1520245"/>
                  <a:pt x="9652575" y="1522160"/>
                </a:cubicBezTo>
                <a:cubicBezTo>
                  <a:pt x="9650219" y="1524074"/>
                  <a:pt x="9649851" y="1527608"/>
                  <a:pt x="9651765" y="1530037"/>
                </a:cubicBezTo>
                <a:lnTo>
                  <a:pt x="9670686" y="1553376"/>
                </a:lnTo>
                <a:cubicBezTo>
                  <a:pt x="9671791" y="1554775"/>
                  <a:pt x="9673410" y="1555437"/>
                  <a:pt x="9675030" y="1555437"/>
                </a:cubicBezTo>
                <a:cubicBezTo>
                  <a:pt x="9676282" y="1555437"/>
                  <a:pt x="9677533" y="1554996"/>
                  <a:pt x="9678564" y="1554186"/>
                </a:cubicBezTo>
                <a:close/>
                <a:moveTo>
                  <a:pt x="9736431" y="1581500"/>
                </a:moveTo>
                <a:cubicBezTo>
                  <a:pt x="9737831" y="1578776"/>
                  <a:pt x="9736800" y="1575389"/>
                  <a:pt x="9734002" y="1573990"/>
                </a:cubicBezTo>
                <a:lnTo>
                  <a:pt x="9677533" y="1544909"/>
                </a:lnTo>
                <a:cubicBezTo>
                  <a:pt x="9674809" y="1543510"/>
                  <a:pt x="9671423" y="1544541"/>
                  <a:pt x="9670023" y="1547339"/>
                </a:cubicBezTo>
                <a:cubicBezTo>
                  <a:pt x="9668625" y="1550063"/>
                  <a:pt x="9669656" y="1553449"/>
                  <a:pt x="9672453" y="1554848"/>
                </a:cubicBezTo>
                <a:lnTo>
                  <a:pt x="9728922" y="1583929"/>
                </a:lnTo>
                <a:cubicBezTo>
                  <a:pt x="9729732" y="1584371"/>
                  <a:pt x="9730616" y="1584592"/>
                  <a:pt x="9731499" y="1584518"/>
                </a:cubicBezTo>
                <a:cubicBezTo>
                  <a:pt x="9733560" y="1584518"/>
                  <a:pt x="9735474" y="1583414"/>
                  <a:pt x="9736431" y="1581500"/>
                </a:cubicBezTo>
                <a:close/>
                <a:moveTo>
                  <a:pt x="9770593" y="1599096"/>
                </a:moveTo>
                <a:cubicBezTo>
                  <a:pt x="9771992" y="1596372"/>
                  <a:pt x="9770961" y="1592985"/>
                  <a:pt x="9768163" y="1591586"/>
                </a:cubicBezTo>
                <a:lnTo>
                  <a:pt x="9734076" y="1573990"/>
                </a:lnTo>
                <a:cubicBezTo>
                  <a:pt x="9731352" y="1572592"/>
                  <a:pt x="9727966" y="1573622"/>
                  <a:pt x="9726566" y="1576420"/>
                </a:cubicBezTo>
                <a:cubicBezTo>
                  <a:pt x="9725168" y="1579144"/>
                  <a:pt x="9726198" y="1582531"/>
                  <a:pt x="9728995" y="1583929"/>
                </a:cubicBezTo>
                <a:lnTo>
                  <a:pt x="9763083" y="1601525"/>
                </a:lnTo>
                <a:cubicBezTo>
                  <a:pt x="9763893" y="1601967"/>
                  <a:pt x="9764777" y="1602188"/>
                  <a:pt x="9765661" y="1602114"/>
                </a:cubicBezTo>
                <a:cubicBezTo>
                  <a:pt x="9767648" y="1602114"/>
                  <a:pt x="9769562" y="1601010"/>
                  <a:pt x="9770593" y="1599096"/>
                </a:cubicBezTo>
                <a:close/>
                <a:moveTo>
                  <a:pt x="9785833" y="1634288"/>
                </a:moveTo>
                <a:cubicBezTo>
                  <a:pt x="9788557" y="1632815"/>
                  <a:pt x="9789588" y="1629429"/>
                  <a:pt x="9788115" y="1626705"/>
                </a:cubicBezTo>
                <a:lnTo>
                  <a:pt x="9770519" y="1593869"/>
                </a:lnTo>
                <a:cubicBezTo>
                  <a:pt x="9769047" y="1591145"/>
                  <a:pt x="9765661" y="1590187"/>
                  <a:pt x="9762937" y="1591586"/>
                </a:cubicBezTo>
                <a:cubicBezTo>
                  <a:pt x="9760212" y="1593059"/>
                  <a:pt x="9759182" y="1596445"/>
                  <a:pt x="9760654" y="1599170"/>
                </a:cubicBezTo>
                <a:lnTo>
                  <a:pt x="9778250" y="1632005"/>
                </a:lnTo>
                <a:cubicBezTo>
                  <a:pt x="9779281" y="1633920"/>
                  <a:pt x="9781195" y="1634950"/>
                  <a:pt x="9783183" y="1634950"/>
                </a:cubicBezTo>
                <a:cubicBezTo>
                  <a:pt x="9784139" y="1634950"/>
                  <a:pt x="9785023" y="1634729"/>
                  <a:pt x="9785833" y="1634288"/>
                </a:cubicBezTo>
                <a:close/>
                <a:moveTo>
                  <a:pt x="9809098" y="1677652"/>
                </a:moveTo>
                <a:cubicBezTo>
                  <a:pt x="9811822" y="1676179"/>
                  <a:pt x="9812852" y="1672793"/>
                  <a:pt x="9811380" y="1670069"/>
                </a:cubicBezTo>
                <a:lnTo>
                  <a:pt x="9788115" y="1626705"/>
                </a:lnTo>
                <a:cubicBezTo>
                  <a:pt x="9786643" y="1623981"/>
                  <a:pt x="9783256" y="1622950"/>
                  <a:pt x="9780532" y="1624422"/>
                </a:cubicBezTo>
                <a:cubicBezTo>
                  <a:pt x="9777808" y="1625895"/>
                  <a:pt x="9776777" y="1629281"/>
                  <a:pt x="9778250" y="1632005"/>
                </a:cubicBezTo>
                <a:lnTo>
                  <a:pt x="9801515" y="1675369"/>
                </a:lnTo>
                <a:cubicBezTo>
                  <a:pt x="9802545" y="1677284"/>
                  <a:pt x="9804459" y="1678314"/>
                  <a:pt x="9806447" y="1678314"/>
                </a:cubicBezTo>
                <a:cubicBezTo>
                  <a:pt x="9807404" y="1678314"/>
                  <a:pt x="9808288" y="1678093"/>
                  <a:pt x="9809098" y="1677652"/>
                </a:cubicBezTo>
                <a:close/>
                <a:moveTo>
                  <a:pt x="9844142" y="1705555"/>
                </a:moveTo>
                <a:cubicBezTo>
                  <a:pt x="9846130" y="1703199"/>
                  <a:pt x="9845909" y="1699739"/>
                  <a:pt x="9843627" y="1697677"/>
                </a:cubicBezTo>
                <a:lnTo>
                  <a:pt x="9810202" y="1668523"/>
                </a:lnTo>
                <a:cubicBezTo>
                  <a:pt x="9807920" y="1666535"/>
                  <a:pt x="9804386" y="1666756"/>
                  <a:pt x="9802325" y="1669038"/>
                </a:cubicBezTo>
                <a:cubicBezTo>
                  <a:pt x="9800337" y="1671394"/>
                  <a:pt x="9800558" y="1674854"/>
                  <a:pt x="9802840" y="1676916"/>
                </a:cubicBezTo>
                <a:lnTo>
                  <a:pt x="9836265" y="1706070"/>
                </a:lnTo>
                <a:cubicBezTo>
                  <a:pt x="9837296" y="1707027"/>
                  <a:pt x="9838620" y="1707469"/>
                  <a:pt x="9839946" y="1707469"/>
                </a:cubicBezTo>
                <a:cubicBezTo>
                  <a:pt x="9841492" y="1707469"/>
                  <a:pt x="9843038" y="1706807"/>
                  <a:pt x="9844142" y="1705555"/>
                </a:cubicBezTo>
                <a:close/>
                <a:moveTo>
                  <a:pt x="9878672" y="1735593"/>
                </a:moveTo>
                <a:cubicBezTo>
                  <a:pt x="9880660" y="1733237"/>
                  <a:pt x="9880439" y="1729777"/>
                  <a:pt x="9878156" y="1727716"/>
                </a:cubicBezTo>
                <a:lnTo>
                  <a:pt x="9843627" y="1697677"/>
                </a:lnTo>
                <a:cubicBezTo>
                  <a:pt x="9841345" y="1695690"/>
                  <a:pt x="9837811" y="1695910"/>
                  <a:pt x="9835749" y="1698193"/>
                </a:cubicBezTo>
                <a:cubicBezTo>
                  <a:pt x="9833762" y="1700549"/>
                  <a:pt x="9833982" y="1704009"/>
                  <a:pt x="9836265" y="1706070"/>
                </a:cubicBezTo>
                <a:lnTo>
                  <a:pt x="9870794" y="1736109"/>
                </a:lnTo>
                <a:cubicBezTo>
                  <a:pt x="9871825" y="1737066"/>
                  <a:pt x="9873150" y="1737507"/>
                  <a:pt x="9874475" y="1737507"/>
                </a:cubicBezTo>
                <a:cubicBezTo>
                  <a:pt x="9876022" y="1737507"/>
                  <a:pt x="9877567" y="1736918"/>
                  <a:pt x="9878672" y="1735593"/>
                </a:cubicBezTo>
                <a:close/>
                <a:moveTo>
                  <a:pt x="9910993" y="1792209"/>
                </a:moveTo>
                <a:cubicBezTo>
                  <a:pt x="9913643" y="1790590"/>
                  <a:pt x="9914453" y="1787203"/>
                  <a:pt x="9912907" y="1784553"/>
                </a:cubicBezTo>
                <a:lnTo>
                  <a:pt x="9879261" y="1729114"/>
                </a:lnTo>
                <a:cubicBezTo>
                  <a:pt x="9877641" y="1726464"/>
                  <a:pt x="9874181" y="1725654"/>
                  <a:pt x="9871604" y="1727200"/>
                </a:cubicBezTo>
                <a:cubicBezTo>
                  <a:pt x="9868953" y="1728820"/>
                  <a:pt x="9868143" y="1732207"/>
                  <a:pt x="9869690" y="1734857"/>
                </a:cubicBezTo>
                <a:lnTo>
                  <a:pt x="9903336" y="1790369"/>
                </a:lnTo>
                <a:cubicBezTo>
                  <a:pt x="9904366" y="1792136"/>
                  <a:pt x="9906281" y="1793093"/>
                  <a:pt x="9908121" y="1793019"/>
                </a:cubicBezTo>
                <a:cubicBezTo>
                  <a:pt x="9909078" y="1793019"/>
                  <a:pt x="9910109" y="1792725"/>
                  <a:pt x="9910993" y="1792209"/>
                </a:cubicBezTo>
                <a:close/>
                <a:moveTo>
                  <a:pt x="9917765" y="1804505"/>
                </a:moveTo>
                <a:cubicBezTo>
                  <a:pt x="9920416" y="1802958"/>
                  <a:pt x="9921373" y="1799572"/>
                  <a:pt x="9919827" y="1796921"/>
                </a:cubicBezTo>
                <a:lnTo>
                  <a:pt x="9912907" y="1784700"/>
                </a:lnTo>
                <a:cubicBezTo>
                  <a:pt x="9911360" y="1781976"/>
                  <a:pt x="9907974" y="1781092"/>
                  <a:pt x="9905324" y="1782639"/>
                </a:cubicBezTo>
                <a:cubicBezTo>
                  <a:pt x="9902673" y="1784185"/>
                  <a:pt x="9901716" y="1787571"/>
                  <a:pt x="9903262" y="1790222"/>
                </a:cubicBezTo>
                <a:lnTo>
                  <a:pt x="9910183" y="1802443"/>
                </a:lnTo>
                <a:cubicBezTo>
                  <a:pt x="9911213" y="1804284"/>
                  <a:pt x="9913127" y="1805241"/>
                  <a:pt x="9915041" y="1805241"/>
                </a:cubicBezTo>
                <a:cubicBezTo>
                  <a:pt x="9915999" y="1805241"/>
                  <a:pt x="9916956" y="1804946"/>
                  <a:pt x="9917765" y="1804505"/>
                </a:cubicBezTo>
                <a:close/>
                <a:moveTo>
                  <a:pt x="1424963" y="2069622"/>
                </a:moveTo>
                <a:lnTo>
                  <a:pt x="1484082" y="2061523"/>
                </a:lnTo>
                <a:cubicBezTo>
                  <a:pt x="1487101" y="2061081"/>
                  <a:pt x="1489236" y="2058284"/>
                  <a:pt x="1488868" y="2055265"/>
                </a:cubicBezTo>
                <a:cubicBezTo>
                  <a:pt x="1488426" y="2052247"/>
                  <a:pt x="1485628" y="2050038"/>
                  <a:pt x="1482610" y="2050480"/>
                </a:cubicBezTo>
                <a:lnTo>
                  <a:pt x="1423490" y="2058578"/>
                </a:lnTo>
                <a:cubicBezTo>
                  <a:pt x="1420472" y="2059020"/>
                  <a:pt x="1418337" y="2061818"/>
                  <a:pt x="1418705" y="2064836"/>
                </a:cubicBezTo>
                <a:cubicBezTo>
                  <a:pt x="1419073" y="2067634"/>
                  <a:pt x="1421503" y="2069695"/>
                  <a:pt x="1424227" y="2069622"/>
                </a:cubicBezTo>
                <a:cubicBezTo>
                  <a:pt x="1424521" y="2069695"/>
                  <a:pt x="1424742" y="2069695"/>
                  <a:pt x="1424963" y="2069622"/>
                </a:cubicBezTo>
                <a:close/>
                <a:moveTo>
                  <a:pt x="1484524" y="2061523"/>
                </a:moveTo>
                <a:lnTo>
                  <a:pt x="1504697" y="2057179"/>
                </a:lnTo>
                <a:cubicBezTo>
                  <a:pt x="1507715" y="2056517"/>
                  <a:pt x="1509629" y="2053572"/>
                  <a:pt x="1508967" y="2050553"/>
                </a:cubicBezTo>
                <a:cubicBezTo>
                  <a:pt x="1508304" y="2047535"/>
                  <a:pt x="1505286" y="2045621"/>
                  <a:pt x="1502341" y="2046283"/>
                </a:cubicBezTo>
                <a:lnTo>
                  <a:pt x="1482168" y="2050627"/>
                </a:lnTo>
                <a:cubicBezTo>
                  <a:pt x="1479149" y="2051289"/>
                  <a:pt x="1477235" y="2054234"/>
                  <a:pt x="1477898" y="2057253"/>
                </a:cubicBezTo>
                <a:cubicBezTo>
                  <a:pt x="1478487" y="2059903"/>
                  <a:pt x="1480769" y="2061670"/>
                  <a:pt x="1483346" y="2061670"/>
                </a:cubicBezTo>
                <a:cubicBezTo>
                  <a:pt x="1483788" y="2061597"/>
                  <a:pt x="1484156" y="2061597"/>
                  <a:pt x="1484524" y="2061523"/>
                </a:cubicBezTo>
                <a:close/>
                <a:moveTo>
                  <a:pt x="1504623" y="2057179"/>
                </a:moveTo>
                <a:lnTo>
                  <a:pt x="1547472" y="2049154"/>
                </a:lnTo>
                <a:cubicBezTo>
                  <a:pt x="1550490" y="2048565"/>
                  <a:pt x="1552478" y="2045694"/>
                  <a:pt x="1551889" y="2042676"/>
                </a:cubicBezTo>
                <a:cubicBezTo>
                  <a:pt x="1551300" y="2039657"/>
                  <a:pt x="1548355" y="2037743"/>
                  <a:pt x="1545410" y="2038258"/>
                </a:cubicBezTo>
                <a:lnTo>
                  <a:pt x="1502562" y="2046283"/>
                </a:lnTo>
                <a:cubicBezTo>
                  <a:pt x="1499543" y="2046872"/>
                  <a:pt x="1497555" y="2049743"/>
                  <a:pt x="1498144" y="2052762"/>
                </a:cubicBezTo>
                <a:cubicBezTo>
                  <a:pt x="1498660" y="2055412"/>
                  <a:pt x="1501016" y="2057327"/>
                  <a:pt x="1503666" y="2057327"/>
                </a:cubicBezTo>
                <a:cubicBezTo>
                  <a:pt x="1503961" y="2057253"/>
                  <a:pt x="1504255" y="2057253"/>
                  <a:pt x="1504623" y="2057179"/>
                </a:cubicBezTo>
                <a:close/>
                <a:moveTo>
                  <a:pt x="1547693" y="2049081"/>
                </a:moveTo>
                <a:lnTo>
                  <a:pt x="1594149" y="2038037"/>
                </a:lnTo>
                <a:cubicBezTo>
                  <a:pt x="1597167" y="2037301"/>
                  <a:pt x="1599008" y="2034356"/>
                  <a:pt x="1598272" y="2031338"/>
                </a:cubicBezTo>
                <a:cubicBezTo>
                  <a:pt x="1597536" y="2028319"/>
                  <a:pt x="1594591" y="2026479"/>
                  <a:pt x="1591572" y="2027215"/>
                </a:cubicBezTo>
                <a:lnTo>
                  <a:pt x="1545116" y="2038258"/>
                </a:lnTo>
                <a:cubicBezTo>
                  <a:pt x="1542097" y="2038995"/>
                  <a:pt x="1540257" y="2041939"/>
                  <a:pt x="1540993" y="2044958"/>
                </a:cubicBezTo>
                <a:cubicBezTo>
                  <a:pt x="1541582" y="2047535"/>
                  <a:pt x="1543938" y="2049228"/>
                  <a:pt x="1546441" y="2049228"/>
                </a:cubicBezTo>
                <a:cubicBezTo>
                  <a:pt x="1546883" y="2049228"/>
                  <a:pt x="1547325" y="2049228"/>
                  <a:pt x="1547693" y="2049081"/>
                </a:cubicBezTo>
                <a:close/>
                <a:moveTo>
                  <a:pt x="1594075" y="2038111"/>
                </a:moveTo>
                <a:lnTo>
                  <a:pt x="1616530" y="2033105"/>
                </a:lnTo>
                <a:cubicBezTo>
                  <a:pt x="1619549" y="2032442"/>
                  <a:pt x="1621463" y="2029423"/>
                  <a:pt x="1620801" y="2026479"/>
                </a:cubicBezTo>
                <a:cubicBezTo>
                  <a:pt x="1620138" y="2023460"/>
                  <a:pt x="1617119" y="2021619"/>
                  <a:pt x="1614174" y="2022208"/>
                </a:cubicBezTo>
                <a:lnTo>
                  <a:pt x="1591719" y="2027215"/>
                </a:lnTo>
                <a:cubicBezTo>
                  <a:pt x="1588701" y="2027877"/>
                  <a:pt x="1586787" y="2030896"/>
                  <a:pt x="1587449" y="2033841"/>
                </a:cubicBezTo>
                <a:cubicBezTo>
                  <a:pt x="1588038" y="2036491"/>
                  <a:pt x="1590321" y="2038258"/>
                  <a:pt x="1592971" y="2038185"/>
                </a:cubicBezTo>
                <a:cubicBezTo>
                  <a:pt x="1593265" y="2038185"/>
                  <a:pt x="1593707" y="2038185"/>
                  <a:pt x="1594075" y="2038111"/>
                </a:cubicBezTo>
                <a:close/>
                <a:moveTo>
                  <a:pt x="1617046" y="2032957"/>
                </a:moveTo>
                <a:lnTo>
                  <a:pt x="1646789" y="2023165"/>
                </a:lnTo>
                <a:cubicBezTo>
                  <a:pt x="1649734" y="2022208"/>
                  <a:pt x="1651280" y="2019042"/>
                  <a:pt x="1650323" y="2016098"/>
                </a:cubicBezTo>
                <a:cubicBezTo>
                  <a:pt x="1649366" y="2013153"/>
                  <a:pt x="1646274" y="2011607"/>
                  <a:pt x="1643256" y="2012564"/>
                </a:cubicBezTo>
                <a:lnTo>
                  <a:pt x="1613512" y="2022356"/>
                </a:lnTo>
                <a:cubicBezTo>
                  <a:pt x="1610567" y="2023313"/>
                  <a:pt x="1609021" y="2026479"/>
                  <a:pt x="1609978" y="2029423"/>
                </a:cubicBezTo>
                <a:cubicBezTo>
                  <a:pt x="1610714" y="2031779"/>
                  <a:pt x="1612923" y="2033252"/>
                  <a:pt x="1615279" y="2033252"/>
                </a:cubicBezTo>
                <a:cubicBezTo>
                  <a:pt x="1615941" y="2033252"/>
                  <a:pt x="1616530" y="2033105"/>
                  <a:pt x="1617046" y="2032957"/>
                </a:cubicBezTo>
                <a:close/>
                <a:moveTo>
                  <a:pt x="1645096" y="2023460"/>
                </a:moveTo>
                <a:lnTo>
                  <a:pt x="1668287" y="2023239"/>
                </a:lnTo>
                <a:cubicBezTo>
                  <a:pt x="1671380" y="2023239"/>
                  <a:pt x="1673809" y="2020662"/>
                  <a:pt x="1673809" y="2017644"/>
                </a:cubicBezTo>
                <a:cubicBezTo>
                  <a:pt x="1673809" y="2014552"/>
                  <a:pt x="1671232" y="2012122"/>
                  <a:pt x="1668214" y="2012122"/>
                </a:cubicBezTo>
                <a:lnTo>
                  <a:pt x="1668214" y="2012122"/>
                </a:lnTo>
                <a:lnTo>
                  <a:pt x="1645022" y="2012343"/>
                </a:lnTo>
                <a:cubicBezTo>
                  <a:pt x="1641930" y="2012343"/>
                  <a:pt x="1639501" y="2014920"/>
                  <a:pt x="1639501" y="2017938"/>
                </a:cubicBezTo>
                <a:cubicBezTo>
                  <a:pt x="1639501" y="2021030"/>
                  <a:pt x="1642004" y="2023460"/>
                  <a:pt x="1645096" y="2023460"/>
                </a:cubicBezTo>
                <a:lnTo>
                  <a:pt x="1645096" y="2023460"/>
                </a:lnTo>
                <a:close/>
                <a:moveTo>
                  <a:pt x="1670128" y="2022871"/>
                </a:moveTo>
                <a:lnTo>
                  <a:pt x="1706571" y="2009913"/>
                </a:lnTo>
                <a:cubicBezTo>
                  <a:pt x="1709443" y="2008882"/>
                  <a:pt x="1710989" y="2005717"/>
                  <a:pt x="1709958" y="2002772"/>
                </a:cubicBezTo>
                <a:cubicBezTo>
                  <a:pt x="1708927" y="1999827"/>
                  <a:pt x="1705688" y="1998354"/>
                  <a:pt x="1702817" y="1999385"/>
                </a:cubicBezTo>
                <a:lnTo>
                  <a:pt x="1666373" y="2012343"/>
                </a:lnTo>
                <a:cubicBezTo>
                  <a:pt x="1663502" y="2013374"/>
                  <a:pt x="1661956" y="2016539"/>
                  <a:pt x="1662987" y="2019484"/>
                </a:cubicBezTo>
                <a:cubicBezTo>
                  <a:pt x="1663796" y="2021767"/>
                  <a:pt x="1666005" y="2023239"/>
                  <a:pt x="1668287" y="2023165"/>
                </a:cubicBezTo>
                <a:cubicBezTo>
                  <a:pt x="1668876" y="2023239"/>
                  <a:pt x="1669539" y="2023092"/>
                  <a:pt x="1670128" y="2022871"/>
                </a:cubicBezTo>
                <a:close/>
                <a:moveTo>
                  <a:pt x="1707381" y="2009545"/>
                </a:moveTo>
                <a:lnTo>
                  <a:pt x="1761200" y="1979875"/>
                </a:lnTo>
                <a:cubicBezTo>
                  <a:pt x="1763924" y="1978403"/>
                  <a:pt x="1764881" y="1975016"/>
                  <a:pt x="1763409" y="1972292"/>
                </a:cubicBezTo>
                <a:cubicBezTo>
                  <a:pt x="1761936" y="1969568"/>
                  <a:pt x="1758550" y="1968611"/>
                  <a:pt x="1755825" y="1970083"/>
                </a:cubicBezTo>
                <a:lnTo>
                  <a:pt x="1702007" y="1999753"/>
                </a:lnTo>
                <a:cubicBezTo>
                  <a:pt x="1699283" y="2001226"/>
                  <a:pt x="1698326" y="2004612"/>
                  <a:pt x="1699798" y="2007336"/>
                </a:cubicBezTo>
                <a:cubicBezTo>
                  <a:pt x="1700829" y="2009177"/>
                  <a:pt x="1702743" y="2010208"/>
                  <a:pt x="1704731" y="2010208"/>
                </a:cubicBezTo>
                <a:cubicBezTo>
                  <a:pt x="1705614" y="2010208"/>
                  <a:pt x="1706498" y="2009987"/>
                  <a:pt x="1707381" y="2009545"/>
                </a:cubicBezTo>
                <a:close/>
                <a:moveTo>
                  <a:pt x="1760905" y="1980022"/>
                </a:moveTo>
                <a:lnTo>
                  <a:pt x="1787042" y="1967654"/>
                </a:lnTo>
                <a:cubicBezTo>
                  <a:pt x="1789839" y="1966328"/>
                  <a:pt x="1791017" y="1963015"/>
                  <a:pt x="1789692" y="1960218"/>
                </a:cubicBezTo>
                <a:cubicBezTo>
                  <a:pt x="1788367" y="1957420"/>
                  <a:pt x="1785054" y="1956242"/>
                  <a:pt x="1782256" y="1957567"/>
                </a:cubicBezTo>
                <a:lnTo>
                  <a:pt x="1756120" y="1969936"/>
                </a:lnTo>
                <a:cubicBezTo>
                  <a:pt x="1753322" y="1971261"/>
                  <a:pt x="1752144" y="1974574"/>
                  <a:pt x="1753470" y="1977372"/>
                </a:cubicBezTo>
                <a:cubicBezTo>
                  <a:pt x="1754427" y="1979433"/>
                  <a:pt x="1756414" y="1980611"/>
                  <a:pt x="1758550" y="1980538"/>
                </a:cubicBezTo>
                <a:cubicBezTo>
                  <a:pt x="1759359" y="1980538"/>
                  <a:pt x="1760169" y="1980390"/>
                  <a:pt x="1760905" y="1980022"/>
                </a:cubicBezTo>
                <a:close/>
                <a:moveTo>
                  <a:pt x="1788146" y="1966991"/>
                </a:moveTo>
                <a:lnTo>
                  <a:pt x="1865082" y="1905957"/>
                </a:lnTo>
                <a:cubicBezTo>
                  <a:pt x="1867512" y="1904043"/>
                  <a:pt x="1867880" y="1900509"/>
                  <a:pt x="1865966" y="1898153"/>
                </a:cubicBezTo>
                <a:cubicBezTo>
                  <a:pt x="1864051" y="1895724"/>
                  <a:pt x="1860518" y="1895356"/>
                  <a:pt x="1858162" y="1897270"/>
                </a:cubicBezTo>
                <a:lnTo>
                  <a:pt x="1781225" y="1958303"/>
                </a:lnTo>
                <a:cubicBezTo>
                  <a:pt x="1778796" y="1960218"/>
                  <a:pt x="1778428" y="1963752"/>
                  <a:pt x="1780342" y="1966107"/>
                </a:cubicBezTo>
                <a:cubicBezTo>
                  <a:pt x="1781446" y="1967506"/>
                  <a:pt x="1783066" y="1968243"/>
                  <a:pt x="1784759" y="1968243"/>
                </a:cubicBezTo>
                <a:cubicBezTo>
                  <a:pt x="1785937" y="1968169"/>
                  <a:pt x="1787115" y="1967801"/>
                  <a:pt x="1788146" y="1966991"/>
                </a:cubicBezTo>
                <a:close/>
                <a:moveTo>
                  <a:pt x="1865082" y="1905957"/>
                </a:moveTo>
                <a:lnTo>
                  <a:pt x="1883046" y="1891748"/>
                </a:lnTo>
                <a:cubicBezTo>
                  <a:pt x="1885476" y="1889834"/>
                  <a:pt x="1885844" y="1886300"/>
                  <a:pt x="1883930" y="1883944"/>
                </a:cubicBezTo>
                <a:cubicBezTo>
                  <a:pt x="1882016" y="1881514"/>
                  <a:pt x="1878482" y="1881146"/>
                  <a:pt x="1876126" y="1883061"/>
                </a:cubicBezTo>
                <a:lnTo>
                  <a:pt x="1858162" y="1897270"/>
                </a:lnTo>
                <a:cubicBezTo>
                  <a:pt x="1855732" y="1899184"/>
                  <a:pt x="1855364" y="1902718"/>
                  <a:pt x="1857278" y="1905074"/>
                </a:cubicBezTo>
                <a:cubicBezTo>
                  <a:pt x="1858383" y="1906473"/>
                  <a:pt x="1860002" y="1907209"/>
                  <a:pt x="1861696" y="1907209"/>
                </a:cubicBezTo>
                <a:cubicBezTo>
                  <a:pt x="1862874" y="1907135"/>
                  <a:pt x="1864051" y="1906767"/>
                  <a:pt x="1865082" y="1905957"/>
                </a:cubicBezTo>
                <a:close/>
                <a:moveTo>
                  <a:pt x="1883046" y="1891748"/>
                </a:moveTo>
                <a:lnTo>
                  <a:pt x="1888200" y="1887699"/>
                </a:lnTo>
                <a:cubicBezTo>
                  <a:pt x="1890630" y="1885785"/>
                  <a:pt x="1890998" y="1882251"/>
                  <a:pt x="1889083" y="1879895"/>
                </a:cubicBezTo>
                <a:cubicBezTo>
                  <a:pt x="1887169" y="1877465"/>
                  <a:pt x="1883635" y="1877097"/>
                  <a:pt x="1881279" y="1879011"/>
                </a:cubicBezTo>
                <a:lnTo>
                  <a:pt x="1876126" y="1883061"/>
                </a:lnTo>
                <a:cubicBezTo>
                  <a:pt x="1873696" y="1884975"/>
                  <a:pt x="1873328" y="1888509"/>
                  <a:pt x="1875242" y="1890864"/>
                </a:cubicBezTo>
                <a:cubicBezTo>
                  <a:pt x="1876347" y="1892263"/>
                  <a:pt x="1877966" y="1893000"/>
                  <a:pt x="1879660" y="1893000"/>
                </a:cubicBezTo>
                <a:cubicBezTo>
                  <a:pt x="1880838" y="1892926"/>
                  <a:pt x="1882016" y="1892484"/>
                  <a:pt x="1883046" y="1891748"/>
                </a:cubicBezTo>
                <a:close/>
                <a:moveTo>
                  <a:pt x="1889083" y="1886742"/>
                </a:moveTo>
                <a:lnTo>
                  <a:pt x="1967345" y="1788160"/>
                </a:lnTo>
                <a:cubicBezTo>
                  <a:pt x="1969259" y="1785731"/>
                  <a:pt x="1968817" y="1782270"/>
                  <a:pt x="1966461" y="1780356"/>
                </a:cubicBezTo>
                <a:cubicBezTo>
                  <a:pt x="1964105" y="1778442"/>
                  <a:pt x="1960572" y="1778810"/>
                  <a:pt x="1958657" y="1781240"/>
                </a:cubicBezTo>
                <a:lnTo>
                  <a:pt x="1880396" y="1879821"/>
                </a:lnTo>
                <a:cubicBezTo>
                  <a:pt x="1878482" y="1882251"/>
                  <a:pt x="1878923" y="1885711"/>
                  <a:pt x="1881279" y="1887625"/>
                </a:cubicBezTo>
                <a:cubicBezTo>
                  <a:pt x="1882310" y="1888435"/>
                  <a:pt x="1883562" y="1888803"/>
                  <a:pt x="1884813" y="1888803"/>
                </a:cubicBezTo>
                <a:cubicBezTo>
                  <a:pt x="1886359" y="1888803"/>
                  <a:pt x="1887979" y="1888140"/>
                  <a:pt x="1889083" y="1886742"/>
                </a:cubicBezTo>
                <a:close/>
                <a:moveTo>
                  <a:pt x="1967345" y="1788160"/>
                </a:moveTo>
                <a:lnTo>
                  <a:pt x="1970143" y="1784626"/>
                </a:lnTo>
                <a:cubicBezTo>
                  <a:pt x="1972057" y="1782197"/>
                  <a:pt x="1971689" y="1778736"/>
                  <a:pt x="1969259" y="1776822"/>
                </a:cubicBezTo>
                <a:cubicBezTo>
                  <a:pt x="1966830" y="1774908"/>
                  <a:pt x="1963369" y="1775276"/>
                  <a:pt x="1961455" y="1777706"/>
                </a:cubicBezTo>
                <a:lnTo>
                  <a:pt x="1958657" y="1781240"/>
                </a:lnTo>
                <a:cubicBezTo>
                  <a:pt x="1956743" y="1783669"/>
                  <a:pt x="1957111" y="1787130"/>
                  <a:pt x="1959541" y="1789044"/>
                </a:cubicBezTo>
                <a:cubicBezTo>
                  <a:pt x="1960572" y="1789854"/>
                  <a:pt x="1961823" y="1790295"/>
                  <a:pt x="1963075" y="1790295"/>
                </a:cubicBezTo>
                <a:cubicBezTo>
                  <a:pt x="1964621" y="1790295"/>
                  <a:pt x="1966240" y="1789559"/>
                  <a:pt x="1967345" y="1788160"/>
                </a:cubicBezTo>
                <a:close/>
                <a:moveTo>
                  <a:pt x="1970805" y="1783596"/>
                </a:moveTo>
                <a:lnTo>
                  <a:pt x="2029115" y="1663148"/>
                </a:lnTo>
                <a:cubicBezTo>
                  <a:pt x="2030440" y="1660350"/>
                  <a:pt x="2029336" y="1657037"/>
                  <a:pt x="2026538" y="1655712"/>
                </a:cubicBezTo>
                <a:cubicBezTo>
                  <a:pt x="2023814" y="1654387"/>
                  <a:pt x="2020427" y="1655491"/>
                  <a:pt x="2019102" y="1658289"/>
                </a:cubicBezTo>
                <a:lnTo>
                  <a:pt x="1960792" y="1778736"/>
                </a:lnTo>
                <a:cubicBezTo>
                  <a:pt x="1959467" y="1781534"/>
                  <a:pt x="1960645" y="1784847"/>
                  <a:pt x="1963369" y="1786172"/>
                </a:cubicBezTo>
                <a:cubicBezTo>
                  <a:pt x="1964179" y="1786541"/>
                  <a:pt x="1964989" y="1786761"/>
                  <a:pt x="1965799" y="1786761"/>
                </a:cubicBezTo>
                <a:cubicBezTo>
                  <a:pt x="1967860" y="1786688"/>
                  <a:pt x="1969848" y="1785583"/>
                  <a:pt x="1970805" y="1783596"/>
                </a:cubicBezTo>
                <a:close/>
                <a:moveTo>
                  <a:pt x="2029115" y="1663074"/>
                </a:moveTo>
                <a:lnTo>
                  <a:pt x="2030514" y="1660277"/>
                </a:lnTo>
                <a:cubicBezTo>
                  <a:pt x="2031839" y="1657479"/>
                  <a:pt x="2030661" y="1654166"/>
                  <a:pt x="2027937" y="1652841"/>
                </a:cubicBezTo>
                <a:cubicBezTo>
                  <a:pt x="2025213" y="1651516"/>
                  <a:pt x="2021826" y="1652694"/>
                  <a:pt x="2020501" y="1655418"/>
                </a:cubicBezTo>
                <a:lnTo>
                  <a:pt x="2019102" y="1658215"/>
                </a:lnTo>
                <a:cubicBezTo>
                  <a:pt x="2017777" y="1661013"/>
                  <a:pt x="2018955" y="1664326"/>
                  <a:pt x="2021679" y="1665651"/>
                </a:cubicBezTo>
                <a:cubicBezTo>
                  <a:pt x="2022489" y="1666019"/>
                  <a:pt x="2023298" y="1666240"/>
                  <a:pt x="2024108" y="1666167"/>
                </a:cubicBezTo>
                <a:cubicBezTo>
                  <a:pt x="2026170" y="1666240"/>
                  <a:pt x="2028158" y="1665062"/>
                  <a:pt x="2029115" y="1663074"/>
                </a:cubicBezTo>
                <a:close/>
                <a:moveTo>
                  <a:pt x="2030882" y="1659320"/>
                </a:moveTo>
                <a:lnTo>
                  <a:pt x="2067840" y="1520025"/>
                </a:lnTo>
                <a:cubicBezTo>
                  <a:pt x="2068650" y="1517080"/>
                  <a:pt x="2066883" y="1513987"/>
                  <a:pt x="2063865" y="1513178"/>
                </a:cubicBezTo>
                <a:cubicBezTo>
                  <a:pt x="2060846" y="1512368"/>
                  <a:pt x="2057828" y="1514208"/>
                  <a:pt x="2057018" y="1517153"/>
                </a:cubicBezTo>
                <a:lnTo>
                  <a:pt x="2020059" y="1656448"/>
                </a:lnTo>
                <a:cubicBezTo>
                  <a:pt x="2019249" y="1659393"/>
                  <a:pt x="2021016" y="1662485"/>
                  <a:pt x="2024035" y="1663295"/>
                </a:cubicBezTo>
                <a:cubicBezTo>
                  <a:pt x="2024550" y="1663443"/>
                  <a:pt x="2024992" y="1663516"/>
                  <a:pt x="2025507" y="1663516"/>
                </a:cubicBezTo>
                <a:cubicBezTo>
                  <a:pt x="2027937" y="1663443"/>
                  <a:pt x="2030219" y="1661749"/>
                  <a:pt x="2030882" y="1659320"/>
                </a:cubicBezTo>
                <a:close/>
                <a:moveTo>
                  <a:pt x="2067988" y="1519067"/>
                </a:moveTo>
                <a:lnTo>
                  <a:pt x="2081019" y="1368876"/>
                </a:lnTo>
                <a:cubicBezTo>
                  <a:pt x="2081314" y="1365784"/>
                  <a:pt x="2079031" y="1363133"/>
                  <a:pt x="2075939" y="1362839"/>
                </a:cubicBezTo>
                <a:cubicBezTo>
                  <a:pt x="2072920" y="1362618"/>
                  <a:pt x="2070196" y="1364827"/>
                  <a:pt x="2069902" y="1367919"/>
                </a:cubicBezTo>
                <a:lnTo>
                  <a:pt x="2056871" y="1518110"/>
                </a:lnTo>
                <a:cubicBezTo>
                  <a:pt x="2056576" y="1521202"/>
                  <a:pt x="2058859" y="1523853"/>
                  <a:pt x="2061951" y="1524147"/>
                </a:cubicBezTo>
                <a:cubicBezTo>
                  <a:pt x="2062098" y="1524147"/>
                  <a:pt x="2062319" y="1524147"/>
                  <a:pt x="2062466" y="1524147"/>
                </a:cubicBezTo>
                <a:cubicBezTo>
                  <a:pt x="2065337" y="1524074"/>
                  <a:pt x="2067693" y="1521939"/>
                  <a:pt x="2067988" y="1519067"/>
                </a:cubicBezTo>
                <a:close/>
                <a:moveTo>
                  <a:pt x="2075939" y="1373956"/>
                </a:moveTo>
                <a:cubicBezTo>
                  <a:pt x="2079031" y="1373735"/>
                  <a:pt x="2081314" y="1371011"/>
                  <a:pt x="2081093" y="1367993"/>
                </a:cubicBezTo>
                <a:lnTo>
                  <a:pt x="2069018" y="1212132"/>
                </a:lnTo>
                <a:cubicBezTo>
                  <a:pt x="2068798" y="1209040"/>
                  <a:pt x="2065853" y="1206758"/>
                  <a:pt x="2063055" y="1206979"/>
                </a:cubicBezTo>
                <a:cubicBezTo>
                  <a:pt x="2059963" y="1207200"/>
                  <a:pt x="2057681" y="1209924"/>
                  <a:pt x="2057901" y="1212942"/>
                </a:cubicBezTo>
                <a:lnTo>
                  <a:pt x="2069976" y="1368802"/>
                </a:lnTo>
                <a:cubicBezTo>
                  <a:pt x="2070196" y="1371747"/>
                  <a:pt x="2072700" y="1373956"/>
                  <a:pt x="2075571" y="1373956"/>
                </a:cubicBezTo>
                <a:cubicBezTo>
                  <a:pt x="2075645" y="1373956"/>
                  <a:pt x="2075792" y="1373956"/>
                  <a:pt x="2075939" y="1373956"/>
                </a:cubicBezTo>
                <a:close/>
                <a:moveTo>
                  <a:pt x="2064748" y="1217875"/>
                </a:moveTo>
                <a:cubicBezTo>
                  <a:pt x="2067767" y="1217139"/>
                  <a:pt x="2069608" y="1214120"/>
                  <a:pt x="2068871" y="1211175"/>
                </a:cubicBezTo>
                <a:lnTo>
                  <a:pt x="2030514" y="1054873"/>
                </a:lnTo>
                <a:cubicBezTo>
                  <a:pt x="2029777" y="1051855"/>
                  <a:pt x="2026685" y="1050014"/>
                  <a:pt x="2023740" y="1050750"/>
                </a:cubicBezTo>
                <a:cubicBezTo>
                  <a:pt x="2020722" y="1051487"/>
                  <a:pt x="2018881" y="1054505"/>
                  <a:pt x="2019617" y="1057450"/>
                </a:cubicBezTo>
                <a:lnTo>
                  <a:pt x="2057975" y="1213752"/>
                </a:lnTo>
                <a:cubicBezTo>
                  <a:pt x="2058637" y="1216329"/>
                  <a:pt x="2060920" y="1218022"/>
                  <a:pt x="2063423" y="1218022"/>
                </a:cubicBezTo>
                <a:cubicBezTo>
                  <a:pt x="2063865" y="1218022"/>
                  <a:pt x="2064307" y="1218022"/>
                  <a:pt x="2064748" y="1217875"/>
                </a:cubicBezTo>
                <a:close/>
                <a:moveTo>
                  <a:pt x="2027053" y="1060910"/>
                </a:moveTo>
                <a:cubicBezTo>
                  <a:pt x="2029851" y="1059732"/>
                  <a:pt x="2031029" y="1056051"/>
                  <a:pt x="2029851" y="1053180"/>
                </a:cubicBezTo>
                <a:cubicBezTo>
                  <a:pt x="2028673" y="1050309"/>
                  <a:pt x="2025434" y="1048983"/>
                  <a:pt x="2022562" y="1050235"/>
                </a:cubicBezTo>
                <a:cubicBezTo>
                  <a:pt x="2019691" y="1051413"/>
                  <a:pt x="2018366" y="1054726"/>
                  <a:pt x="2019617" y="1057524"/>
                </a:cubicBezTo>
                <a:lnTo>
                  <a:pt x="2019985" y="1058407"/>
                </a:lnTo>
                <a:cubicBezTo>
                  <a:pt x="2020869" y="1060469"/>
                  <a:pt x="2022636" y="1061499"/>
                  <a:pt x="2024697" y="1061499"/>
                </a:cubicBezTo>
                <a:cubicBezTo>
                  <a:pt x="2025360" y="1061426"/>
                  <a:pt x="2026243" y="1061278"/>
                  <a:pt x="2027053" y="1060910"/>
                </a:cubicBezTo>
                <a:close/>
                <a:moveTo>
                  <a:pt x="2026832" y="1060469"/>
                </a:moveTo>
                <a:cubicBezTo>
                  <a:pt x="2029704" y="1059291"/>
                  <a:pt x="2031029" y="1056051"/>
                  <a:pt x="2029851" y="1053180"/>
                </a:cubicBezTo>
                <a:lnTo>
                  <a:pt x="1968155" y="904019"/>
                </a:lnTo>
                <a:cubicBezTo>
                  <a:pt x="1966977" y="901148"/>
                  <a:pt x="1963737" y="899749"/>
                  <a:pt x="1960866" y="901001"/>
                </a:cubicBezTo>
                <a:cubicBezTo>
                  <a:pt x="1957995" y="902179"/>
                  <a:pt x="1956670" y="905418"/>
                  <a:pt x="1957848" y="908289"/>
                </a:cubicBezTo>
                <a:lnTo>
                  <a:pt x="2019544" y="1057450"/>
                </a:lnTo>
                <a:cubicBezTo>
                  <a:pt x="2020427" y="1059585"/>
                  <a:pt x="2022562" y="1060910"/>
                  <a:pt x="2024697" y="1060910"/>
                </a:cubicBezTo>
                <a:cubicBezTo>
                  <a:pt x="2025434" y="1060910"/>
                  <a:pt x="2026096" y="1060763"/>
                  <a:pt x="2026832" y="1060469"/>
                </a:cubicBezTo>
                <a:close/>
                <a:moveTo>
                  <a:pt x="9226812" y="1395380"/>
                </a:moveTo>
                <a:cubicBezTo>
                  <a:pt x="9227769" y="1392436"/>
                  <a:pt x="9226150" y="1389343"/>
                  <a:pt x="9223205" y="1388386"/>
                </a:cubicBezTo>
                <a:lnTo>
                  <a:pt x="9166661" y="1370422"/>
                </a:lnTo>
                <a:cubicBezTo>
                  <a:pt x="9163717" y="1369465"/>
                  <a:pt x="9160625" y="1371085"/>
                  <a:pt x="9159668" y="1374030"/>
                </a:cubicBezTo>
                <a:cubicBezTo>
                  <a:pt x="9158711" y="1376975"/>
                  <a:pt x="9160330" y="1380067"/>
                  <a:pt x="9163275" y="1381024"/>
                </a:cubicBezTo>
                <a:lnTo>
                  <a:pt x="9219818" y="1398988"/>
                </a:lnTo>
                <a:cubicBezTo>
                  <a:pt x="9220407" y="1399135"/>
                  <a:pt x="9220995" y="1399282"/>
                  <a:pt x="9221511" y="1399282"/>
                </a:cubicBezTo>
                <a:cubicBezTo>
                  <a:pt x="9223941" y="1399282"/>
                  <a:pt x="9226076" y="1397736"/>
                  <a:pt x="9226812" y="1395380"/>
                </a:cubicBezTo>
                <a:close/>
                <a:moveTo>
                  <a:pt x="9349910" y="1396190"/>
                </a:moveTo>
                <a:cubicBezTo>
                  <a:pt x="9349983" y="1393098"/>
                  <a:pt x="9347554" y="1390595"/>
                  <a:pt x="9344462" y="1390521"/>
                </a:cubicBezTo>
                <a:lnTo>
                  <a:pt x="9221659" y="1388092"/>
                </a:lnTo>
                <a:cubicBezTo>
                  <a:pt x="9218125" y="1388239"/>
                  <a:pt x="9216063" y="1390448"/>
                  <a:pt x="9215990" y="1393540"/>
                </a:cubicBezTo>
                <a:cubicBezTo>
                  <a:pt x="9215916" y="1396632"/>
                  <a:pt x="9218345" y="1399135"/>
                  <a:pt x="9221438" y="1399209"/>
                </a:cubicBezTo>
                <a:lnTo>
                  <a:pt x="9344241" y="1401638"/>
                </a:lnTo>
                <a:cubicBezTo>
                  <a:pt x="9344314" y="1401638"/>
                  <a:pt x="9344314" y="1401638"/>
                  <a:pt x="9344388" y="1401638"/>
                </a:cubicBezTo>
                <a:cubicBezTo>
                  <a:pt x="9347407" y="1401638"/>
                  <a:pt x="9349836" y="1399282"/>
                  <a:pt x="9349910" y="1396190"/>
                </a:cubicBezTo>
                <a:close/>
                <a:moveTo>
                  <a:pt x="9468885" y="1415332"/>
                </a:moveTo>
                <a:cubicBezTo>
                  <a:pt x="9469400" y="1412314"/>
                  <a:pt x="9467266" y="1409443"/>
                  <a:pt x="9464247" y="1409001"/>
                </a:cubicBezTo>
                <a:lnTo>
                  <a:pt x="9345198" y="1390669"/>
                </a:lnTo>
                <a:cubicBezTo>
                  <a:pt x="9342180" y="1390153"/>
                  <a:pt x="9339308" y="1392288"/>
                  <a:pt x="9338866" y="1395307"/>
                </a:cubicBezTo>
                <a:cubicBezTo>
                  <a:pt x="9338425" y="1398325"/>
                  <a:pt x="9340487" y="1401197"/>
                  <a:pt x="9343505" y="1401638"/>
                </a:cubicBezTo>
                <a:lnTo>
                  <a:pt x="9462554" y="1419971"/>
                </a:lnTo>
                <a:cubicBezTo>
                  <a:pt x="9462848" y="1420044"/>
                  <a:pt x="9463142" y="1420044"/>
                  <a:pt x="9463437" y="1420044"/>
                </a:cubicBezTo>
                <a:cubicBezTo>
                  <a:pt x="9466087" y="1420044"/>
                  <a:pt x="9468444" y="1418056"/>
                  <a:pt x="9468885" y="1415332"/>
                </a:cubicBezTo>
                <a:close/>
                <a:moveTo>
                  <a:pt x="9522188" y="1459285"/>
                </a:moveTo>
                <a:cubicBezTo>
                  <a:pt x="9524029" y="1456856"/>
                  <a:pt x="9523587" y="1453322"/>
                  <a:pt x="9521157" y="1451481"/>
                </a:cubicBezTo>
                <a:lnTo>
                  <a:pt x="9466823" y="1410105"/>
                </a:lnTo>
                <a:cubicBezTo>
                  <a:pt x="9464394" y="1408265"/>
                  <a:pt x="9460860" y="1408706"/>
                  <a:pt x="9459020" y="1411136"/>
                </a:cubicBezTo>
                <a:cubicBezTo>
                  <a:pt x="9457179" y="1413565"/>
                  <a:pt x="9457620" y="1417099"/>
                  <a:pt x="9460051" y="1418940"/>
                </a:cubicBezTo>
                <a:lnTo>
                  <a:pt x="9514385" y="1460390"/>
                </a:lnTo>
                <a:cubicBezTo>
                  <a:pt x="9515415" y="1461200"/>
                  <a:pt x="9516593" y="1461568"/>
                  <a:pt x="9517771" y="1461494"/>
                </a:cubicBezTo>
                <a:cubicBezTo>
                  <a:pt x="9519390" y="1461420"/>
                  <a:pt x="9521084" y="1460684"/>
                  <a:pt x="9522188" y="1459285"/>
                </a:cubicBezTo>
                <a:close/>
                <a:moveTo>
                  <a:pt x="9569160" y="1519730"/>
                </a:moveTo>
                <a:cubicBezTo>
                  <a:pt x="9571589" y="1517816"/>
                  <a:pt x="9571958" y="1514282"/>
                  <a:pt x="9569970" y="1511926"/>
                </a:cubicBezTo>
                <a:lnTo>
                  <a:pt x="9522041" y="1452438"/>
                </a:lnTo>
                <a:cubicBezTo>
                  <a:pt x="9520126" y="1450009"/>
                  <a:pt x="9516593" y="1449641"/>
                  <a:pt x="9514237" y="1451555"/>
                </a:cubicBezTo>
                <a:cubicBezTo>
                  <a:pt x="9511807" y="1453469"/>
                  <a:pt x="9511439" y="1457003"/>
                  <a:pt x="9513354" y="1459359"/>
                </a:cubicBezTo>
                <a:lnTo>
                  <a:pt x="9561283" y="1518847"/>
                </a:lnTo>
                <a:cubicBezTo>
                  <a:pt x="9562386" y="1520245"/>
                  <a:pt x="9564007" y="1520908"/>
                  <a:pt x="9565700" y="1520908"/>
                </a:cubicBezTo>
                <a:cubicBezTo>
                  <a:pt x="9566878" y="1520982"/>
                  <a:pt x="9568129" y="1520540"/>
                  <a:pt x="9569160" y="1519730"/>
                </a:cubicBezTo>
                <a:close/>
                <a:moveTo>
                  <a:pt x="9607150" y="1592912"/>
                </a:moveTo>
                <a:cubicBezTo>
                  <a:pt x="9609874" y="1591439"/>
                  <a:pt x="9610904" y="1588052"/>
                  <a:pt x="9609431" y="1585402"/>
                </a:cubicBezTo>
                <a:lnTo>
                  <a:pt x="9570559" y="1512736"/>
                </a:lnTo>
                <a:cubicBezTo>
                  <a:pt x="9569086" y="1510012"/>
                  <a:pt x="9565700" y="1508981"/>
                  <a:pt x="9563049" y="1510454"/>
                </a:cubicBezTo>
                <a:cubicBezTo>
                  <a:pt x="9560325" y="1511926"/>
                  <a:pt x="9559295" y="1515313"/>
                  <a:pt x="9560767" y="1517963"/>
                </a:cubicBezTo>
                <a:lnTo>
                  <a:pt x="9599640" y="1590629"/>
                </a:lnTo>
                <a:cubicBezTo>
                  <a:pt x="9600671" y="1592543"/>
                  <a:pt x="9602585" y="1593574"/>
                  <a:pt x="9604573" y="1593574"/>
                </a:cubicBezTo>
                <a:cubicBezTo>
                  <a:pt x="9605456" y="1593574"/>
                  <a:pt x="9606340" y="1593353"/>
                  <a:pt x="9607150" y="1592912"/>
                </a:cubicBezTo>
                <a:close/>
                <a:moveTo>
                  <a:pt x="9633580" y="1673897"/>
                </a:moveTo>
                <a:cubicBezTo>
                  <a:pt x="9636525" y="1672940"/>
                  <a:pt x="9638071" y="1669774"/>
                  <a:pt x="9637040" y="1666829"/>
                </a:cubicBezTo>
                <a:lnTo>
                  <a:pt x="9609800" y="1586212"/>
                </a:lnTo>
                <a:cubicBezTo>
                  <a:pt x="9608843" y="1583267"/>
                  <a:pt x="9605677" y="1581721"/>
                  <a:pt x="9602732" y="1582751"/>
                </a:cubicBezTo>
                <a:cubicBezTo>
                  <a:pt x="9599787" y="1583709"/>
                  <a:pt x="9598241" y="1586874"/>
                  <a:pt x="9599271" y="1589819"/>
                </a:cubicBezTo>
                <a:lnTo>
                  <a:pt x="9626513" y="1670437"/>
                </a:lnTo>
                <a:cubicBezTo>
                  <a:pt x="9627322" y="1672793"/>
                  <a:pt x="9629458" y="1674265"/>
                  <a:pt x="9631813" y="1674191"/>
                </a:cubicBezTo>
                <a:cubicBezTo>
                  <a:pt x="9632402" y="1674191"/>
                  <a:pt x="9632991" y="1674044"/>
                  <a:pt x="9633580" y="1673897"/>
                </a:cubicBezTo>
                <a:close/>
                <a:moveTo>
                  <a:pt x="9650072" y="1758564"/>
                </a:moveTo>
                <a:cubicBezTo>
                  <a:pt x="9653090" y="1757975"/>
                  <a:pt x="9655078" y="1755030"/>
                  <a:pt x="9654415" y="1752011"/>
                </a:cubicBezTo>
                <a:lnTo>
                  <a:pt x="9637261" y="1667492"/>
                </a:lnTo>
                <a:cubicBezTo>
                  <a:pt x="9636673" y="1664473"/>
                  <a:pt x="9633654" y="1662559"/>
                  <a:pt x="9630709" y="1663148"/>
                </a:cubicBezTo>
                <a:cubicBezTo>
                  <a:pt x="9627690" y="1663737"/>
                  <a:pt x="9625703" y="1666682"/>
                  <a:pt x="9626365" y="1669700"/>
                </a:cubicBezTo>
                <a:lnTo>
                  <a:pt x="9643519" y="1754220"/>
                </a:lnTo>
                <a:cubicBezTo>
                  <a:pt x="9644035" y="1756870"/>
                  <a:pt x="9646390" y="1758711"/>
                  <a:pt x="9649041" y="1758711"/>
                </a:cubicBezTo>
                <a:cubicBezTo>
                  <a:pt x="9649336" y="1758711"/>
                  <a:pt x="9649704" y="1758637"/>
                  <a:pt x="9650072" y="1758564"/>
                </a:cubicBezTo>
                <a:close/>
                <a:moveTo>
                  <a:pt x="9658096" y="1843010"/>
                </a:moveTo>
                <a:cubicBezTo>
                  <a:pt x="9661189" y="1842715"/>
                  <a:pt x="9663398" y="1839991"/>
                  <a:pt x="9663103" y="1836899"/>
                </a:cubicBezTo>
                <a:lnTo>
                  <a:pt x="9654489" y="1752600"/>
                </a:lnTo>
                <a:cubicBezTo>
                  <a:pt x="9654195" y="1749508"/>
                  <a:pt x="9651324" y="1747373"/>
                  <a:pt x="9648378" y="1747594"/>
                </a:cubicBezTo>
                <a:cubicBezTo>
                  <a:pt x="9645286" y="1747888"/>
                  <a:pt x="9643078" y="1750612"/>
                  <a:pt x="9643372" y="1753705"/>
                </a:cubicBezTo>
                <a:lnTo>
                  <a:pt x="9651986" y="1838003"/>
                </a:lnTo>
                <a:cubicBezTo>
                  <a:pt x="9652281" y="1840874"/>
                  <a:pt x="9654710" y="1843010"/>
                  <a:pt x="9657581" y="1843010"/>
                </a:cubicBezTo>
                <a:cubicBezTo>
                  <a:pt x="9657729" y="1843010"/>
                  <a:pt x="9657950" y="1843010"/>
                  <a:pt x="9658096" y="1843010"/>
                </a:cubicBezTo>
                <a:close/>
                <a:moveTo>
                  <a:pt x="9659348" y="1922891"/>
                </a:moveTo>
                <a:cubicBezTo>
                  <a:pt x="9662441" y="1922817"/>
                  <a:pt x="9664870" y="1920240"/>
                  <a:pt x="9664796" y="1917222"/>
                </a:cubicBezTo>
                <a:lnTo>
                  <a:pt x="9663103" y="1837340"/>
                </a:lnTo>
                <a:cubicBezTo>
                  <a:pt x="9663029" y="1834248"/>
                  <a:pt x="9660526" y="1831892"/>
                  <a:pt x="9657508" y="1831892"/>
                </a:cubicBezTo>
                <a:cubicBezTo>
                  <a:pt x="9657508" y="1831892"/>
                  <a:pt x="9657434" y="1831892"/>
                  <a:pt x="9657434" y="1831892"/>
                </a:cubicBezTo>
                <a:cubicBezTo>
                  <a:pt x="9654342" y="1831966"/>
                  <a:pt x="9651912" y="1834543"/>
                  <a:pt x="9651986" y="1837561"/>
                </a:cubicBezTo>
                <a:lnTo>
                  <a:pt x="9653679" y="1917443"/>
                </a:lnTo>
                <a:cubicBezTo>
                  <a:pt x="9653753" y="1920535"/>
                  <a:pt x="9656256" y="1922891"/>
                  <a:pt x="9659275" y="1922891"/>
                </a:cubicBezTo>
                <a:cubicBezTo>
                  <a:pt x="9659348" y="1922891"/>
                  <a:pt x="9659348" y="1922891"/>
                  <a:pt x="9659348" y="1922891"/>
                </a:cubicBezTo>
                <a:close/>
                <a:moveTo>
                  <a:pt x="9661336" y="1988783"/>
                </a:moveTo>
                <a:lnTo>
                  <a:pt x="9664796" y="1917516"/>
                </a:lnTo>
                <a:cubicBezTo>
                  <a:pt x="9664944" y="1914424"/>
                  <a:pt x="9662588" y="1911847"/>
                  <a:pt x="9659496" y="1911700"/>
                </a:cubicBezTo>
                <a:cubicBezTo>
                  <a:pt x="9656256" y="1911626"/>
                  <a:pt x="9653826" y="1913909"/>
                  <a:pt x="9653679" y="1917001"/>
                </a:cubicBezTo>
                <a:lnTo>
                  <a:pt x="9650219" y="1988268"/>
                </a:lnTo>
                <a:cubicBezTo>
                  <a:pt x="9650072" y="1991360"/>
                  <a:pt x="9652428" y="1993937"/>
                  <a:pt x="9655520" y="1994084"/>
                </a:cubicBezTo>
                <a:cubicBezTo>
                  <a:pt x="9655593" y="1994084"/>
                  <a:pt x="9655741" y="1994084"/>
                  <a:pt x="9655814" y="1994084"/>
                </a:cubicBezTo>
                <a:cubicBezTo>
                  <a:pt x="9658760" y="1994084"/>
                  <a:pt x="9661189" y="1991802"/>
                  <a:pt x="9661336" y="1988783"/>
                </a:cubicBezTo>
                <a:close/>
                <a:moveTo>
                  <a:pt x="9652133" y="2055781"/>
                </a:moveTo>
                <a:lnTo>
                  <a:pt x="9661336" y="1989299"/>
                </a:lnTo>
                <a:cubicBezTo>
                  <a:pt x="9661777" y="1986280"/>
                  <a:pt x="9659643" y="1983409"/>
                  <a:pt x="9656550" y="1983041"/>
                </a:cubicBezTo>
                <a:cubicBezTo>
                  <a:pt x="9653532" y="1982673"/>
                  <a:pt x="9650661" y="1984734"/>
                  <a:pt x="9650293" y="1987826"/>
                </a:cubicBezTo>
                <a:lnTo>
                  <a:pt x="9641090" y="2054308"/>
                </a:lnTo>
                <a:cubicBezTo>
                  <a:pt x="9640648" y="2057327"/>
                  <a:pt x="9642783" y="2060198"/>
                  <a:pt x="9645875" y="2060566"/>
                </a:cubicBezTo>
                <a:cubicBezTo>
                  <a:pt x="9646169" y="2060566"/>
                  <a:pt x="9646390" y="2060640"/>
                  <a:pt x="9646685" y="2060640"/>
                </a:cubicBezTo>
                <a:cubicBezTo>
                  <a:pt x="9649336" y="2060566"/>
                  <a:pt x="9651691" y="2058578"/>
                  <a:pt x="9652133" y="2055781"/>
                </a:cubicBezTo>
                <a:close/>
                <a:moveTo>
                  <a:pt x="9636599" y="2122042"/>
                </a:moveTo>
                <a:lnTo>
                  <a:pt x="9651986" y="2056370"/>
                </a:lnTo>
                <a:cubicBezTo>
                  <a:pt x="9652648" y="2053351"/>
                  <a:pt x="9650808" y="2050406"/>
                  <a:pt x="9647790" y="2049670"/>
                </a:cubicBezTo>
                <a:cubicBezTo>
                  <a:pt x="9644771" y="2049007"/>
                  <a:pt x="9641826" y="2050848"/>
                  <a:pt x="9641090" y="2053866"/>
                </a:cubicBezTo>
                <a:lnTo>
                  <a:pt x="9625703" y="2119538"/>
                </a:lnTo>
                <a:cubicBezTo>
                  <a:pt x="9625040" y="2122557"/>
                  <a:pt x="9626880" y="2125502"/>
                  <a:pt x="9629899" y="2126238"/>
                </a:cubicBezTo>
                <a:cubicBezTo>
                  <a:pt x="9630341" y="2126312"/>
                  <a:pt x="9630782" y="2126385"/>
                  <a:pt x="9631225" y="2126385"/>
                </a:cubicBezTo>
                <a:cubicBezTo>
                  <a:pt x="9633727" y="2126312"/>
                  <a:pt x="9636009" y="2124545"/>
                  <a:pt x="9636599" y="2122042"/>
                </a:cubicBezTo>
                <a:close/>
                <a:moveTo>
                  <a:pt x="9614512" y="2191247"/>
                </a:moveTo>
                <a:lnTo>
                  <a:pt x="9636525" y="2122410"/>
                </a:lnTo>
                <a:cubicBezTo>
                  <a:pt x="9637482" y="2119465"/>
                  <a:pt x="9635863" y="2116372"/>
                  <a:pt x="9632918" y="2115415"/>
                </a:cubicBezTo>
                <a:cubicBezTo>
                  <a:pt x="9629973" y="2114532"/>
                  <a:pt x="9626806" y="2116078"/>
                  <a:pt x="9625923" y="2119023"/>
                </a:cubicBezTo>
                <a:lnTo>
                  <a:pt x="9603910" y="2187861"/>
                </a:lnTo>
                <a:cubicBezTo>
                  <a:pt x="9602953" y="2190806"/>
                  <a:pt x="9604573" y="2193898"/>
                  <a:pt x="9607517" y="2194855"/>
                </a:cubicBezTo>
                <a:cubicBezTo>
                  <a:pt x="9608107" y="2195002"/>
                  <a:pt x="9608695" y="2195149"/>
                  <a:pt x="9609284" y="2195149"/>
                </a:cubicBezTo>
                <a:cubicBezTo>
                  <a:pt x="9611567" y="2195149"/>
                  <a:pt x="9613702" y="2193603"/>
                  <a:pt x="9614512" y="2191247"/>
                </a:cubicBezTo>
                <a:close/>
                <a:moveTo>
                  <a:pt x="9585357" y="2267447"/>
                </a:moveTo>
                <a:lnTo>
                  <a:pt x="9614438" y="2191615"/>
                </a:lnTo>
                <a:cubicBezTo>
                  <a:pt x="9615543" y="2188744"/>
                  <a:pt x="9614070" y="2185505"/>
                  <a:pt x="9611198" y="2184400"/>
                </a:cubicBezTo>
                <a:cubicBezTo>
                  <a:pt x="9608254" y="2183296"/>
                  <a:pt x="9605088" y="2184695"/>
                  <a:pt x="9603983" y="2187640"/>
                </a:cubicBezTo>
                <a:lnTo>
                  <a:pt x="9574903" y="2263472"/>
                </a:lnTo>
                <a:cubicBezTo>
                  <a:pt x="9573798" y="2266343"/>
                  <a:pt x="9575270" y="2269582"/>
                  <a:pt x="9578142" y="2270687"/>
                </a:cubicBezTo>
                <a:cubicBezTo>
                  <a:pt x="9578805" y="2270908"/>
                  <a:pt x="9579541" y="2271055"/>
                  <a:pt x="9580203" y="2271055"/>
                </a:cubicBezTo>
                <a:cubicBezTo>
                  <a:pt x="9582412" y="2270981"/>
                  <a:pt x="9584473" y="2269656"/>
                  <a:pt x="9585357" y="2267447"/>
                </a:cubicBezTo>
                <a:close/>
                <a:moveTo>
                  <a:pt x="9550533" y="2348580"/>
                </a:moveTo>
                <a:lnTo>
                  <a:pt x="9585210" y="2267595"/>
                </a:lnTo>
                <a:cubicBezTo>
                  <a:pt x="9586387" y="2264797"/>
                  <a:pt x="9585136" y="2261484"/>
                  <a:pt x="9582265" y="2260306"/>
                </a:cubicBezTo>
                <a:cubicBezTo>
                  <a:pt x="9579467" y="2259128"/>
                  <a:pt x="9576154" y="2260379"/>
                  <a:pt x="9574976" y="2263251"/>
                </a:cubicBezTo>
                <a:lnTo>
                  <a:pt x="9540299" y="2344236"/>
                </a:lnTo>
                <a:cubicBezTo>
                  <a:pt x="9539122" y="2347034"/>
                  <a:pt x="9540373" y="2350347"/>
                  <a:pt x="9543244" y="2351525"/>
                </a:cubicBezTo>
                <a:cubicBezTo>
                  <a:pt x="9543980" y="2351819"/>
                  <a:pt x="9544717" y="2351967"/>
                  <a:pt x="9545453" y="2351967"/>
                </a:cubicBezTo>
                <a:cubicBezTo>
                  <a:pt x="9547589" y="2351967"/>
                  <a:pt x="9549649" y="2350715"/>
                  <a:pt x="9550533" y="2348580"/>
                </a:cubicBezTo>
                <a:close/>
                <a:moveTo>
                  <a:pt x="9511587" y="2432952"/>
                </a:moveTo>
                <a:lnTo>
                  <a:pt x="9550533" y="2348727"/>
                </a:lnTo>
                <a:cubicBezTo>
                  <a:pt x="9551859" y="2345930"/>
                  <a:pt x="9550607" y="2342617"/>
                  <a:pt x="9547809" y="2341365"/>
                </a:cubicBezTo>
                <a:cubicBezTo>
                  <a:pt x="9545011" y="2340113"/>
                  <a:pt x="9541698" y="2341291"/>
                  <a:pt x="9540447" y="2344089"/>
                </a:cubicBezTo>
                <a:lnTo>
                  <a:pt x="9501501" y="2428314"/>
                </a:lnTo>
                <a:cubicBezTo>
                  <a:pt x="9500175" y="2431112"/>
                  <a:pt x="9501427" y="2434425"/>
                  <a:pt x="9504225" y="2435676"/>
                </a:cubicBezTo>
                <a:cubicBezTo>
                  <a:pt x="9504961" y="2436044"/>
                  <a:pt x="9505770" y="2436192"/>
                  <a:pt x="9506580" y="2436192"/>
                </a:cubicBezTo>
                <a:cubicBezTo>
                  <a:pt x="9508642" y="2436118"/>
                  <a:pt x="9510630" y="2434940"/>
                  <a:pt x="9511587" y="2432952"/>
                </a:cubicBezTo>
                <a:close/>
                <a:moveTo>
                  <a:pt x="9469695" y="2518797"/>
                </a:moveTo>
                <a:lnTo>
                  <a:pt x="9511513" y="2433100"/>
                </a:lnTo>
                <a:cubicBezTo>
                  <a:pt x="9512838" y="2430302"/>
                  <a:pt x="9511733" y="2426989"/>
                  <a:pt x="9508937" y="2425664"/>
                </a:cubicBezTo>
                <a:cubicBezTo>
                  <a:pt x="9506212" y="2424338"/>
                  <a:pt x="9502825" y="2425443"/>
                  <a:pt x="9501501" y="2428240"/>
                </a:cubicBezTo>
                <a:lnTo>
                  <a:pt x="9459682" y="2513938"/>
                </a:lnTo>
                <a:cubicBezTo>
                  <a:pt x="9458357" y="2516735"/>
                  <a:pt x="9459461" y="2520049"/>
                  <a:pt x="9462259" y="2521374"/>
                </a:cubicBezTo>
                <a:cubicBezTo>
                  <a:pt x="9463069" y="2521742"/>
                  <a:pt x="9463878" y="2521963"/>
                  <a:pt x="9464763" y="2521963"/>
                </a:cubicBezTo>
                <a:cubicBezTo>
                  <a:pt x="9466750" y="2521889"/>
                  <a:pt x="9468738" y="2520711"/>
                  <a:pt x="9469695" y="2518797"/>
                </a:cubicBezTo>
                <a:close/>
                <a:moveTo>
                  <a:pt x="9426257" y="2604421"/>
                </a:moveTo>
                <a:lnTo>
                  <a:pt x="9469695" y="2518871"/>
                </a:lnTo>
                <a:cubicBezTo>
                  <a:pt x="9471094" y="2516147"/>
                  <a:pt x="9469990" y="2512760"/>
                  <a:pt x="9467266" y="2511361"/>
                </a:cubicBezTo>
                <a:cubicBezTo>
                  <a:pt x="9464542" y="2509962"/>
                  <a:pt x="9461154" y="2511066"/>
                  <a:pt x="9459756" y="2513791"/>
                </a:cubicBezTo>
                <a:lnTo>
                  <a:pt x="9416318" y="2599341"/>
                </a:lnTo>
                <a:cubicBezTo>
                  <a:pt x="9414920" y="2602065"/>
                  <a:pt x="9416023" y="2605451"/>
                  <a:pt x="9418748" y="2606850"/>
                </a:cubicBezTo>
                <a:cubicBezTo>
                  <a:pt x="9419558" y="2607292"/>
                  <a:pt x="9420441" y="2607439"/>
                  <a:pt x="9421325" y="2607439"/>
                </a:cubicBezTo>
                <a:cubicBezTo>
                  <a:pt x="9423313" y="2607439"/>
                  <a:pt x="9425226" y="2606335"/>
                  <a:pt x="9426257" y="2604421"/>
                </a:cubicBezTo>
                <a:close/>
                <a:moveTo>
                  <a:pt x="9383482" y="2686731"/>
                </a:moveTo>
                <a:lnTo>
                  <a:pt x="9426257" y="2604421"/>
                </a:lnTo>
                <a:cubicBezTo>
                  <a:pt x="9427656" y="2601697"/>
                  <a:pt x="9426625" y="2598310"/>
                  <a:pt x="9423901" y="2596911"/>
                </a:cubicBezTo>
                <a:cubicBezTo>
                  <a:pt x="9421177" y="2595512"/>
                  <a:pt x="9417791" y="2596543"/>
                  <a:pt x="9416392" y="2599267"/>
                </a:cubicBezTo>
                <a:lnTo>
                  <a:pt x="9373617" y="2681578"/>
                </a:lnTo>
                <a:cubicBezTo>
                  <a:pt x="9372218" y="2684302"/>
                  <a:pt x="9373249" y="2687688"/>
                  <a:pt x="9375973" y="2689087"/>
                </a:cubicBezTo>
                <a:cubicBezTo>
                  <a:pt x="9376782" y="2689529"/>
                  <a:pt x="9377666" y="2689750"/>
                  <a:pt x="9378549" y="2689676"/>
                </a:cubicBezTo>
                <a:cubicBezTo>
                  <a:pt x="9380537" y="2689750"/>
                  <a:pt x="9382451" y="2688646"/>
                  <a:pt x="9383482" y="2686731"/>
                </a:cubicBezTo>
                <a:close/>
                <a:moveTo>
                  <a:pt x="9343505" y="2762784"/>
                </a:moveTo>
                <a:lnTo>
                  <a:pt x="9383409" y="2686805"/>
                </a:lnTo>
                <a:cubicBezTo>
                  <a:pt x="9384807" y="2684081"/>
                  <a:pt x="9383777" y="2680694"/>
                  <a:pt x="9381052" y="2679296"/>
                </a:cubicBezTo>
                <a:cubicBezTo>
                  <a:pt x="9378402" y="2677897"/>
                  <a:pt x="9374942" y="2678927"/>
                  <a:pt x="9373543" y="2681651"/>
                </a:cubicBezTo>
                <a:lnTo>
                  <a:pt x="9333639" y="2757630"/>
                </a:lnTo>
                <a:cubicBezTo>
                  <a:pt x="9332241" y="2760355"/>
                  <a:pt x="9333271" y="2763741"/>
                  <a:pt x="9335995" y="2765140"/>
                </a:cubicBezTo>
                <a:cubicBezTo>
                  <a:pt x="9336805" y="2765582"/>
                  <a:pt x="9337763" y="2765803"/>
                  <a:pt x="9338646" y="2765803"/>
                </a:cubicBezTo>
                <a:cubicBezTo>
                  <a:pt x="9340633" y="2765729"/>
                  <a:pt x="9342547" y="2764625"/>
                  <a:pt x="9343505" y="2762784"/>
                </a:cubicBezTo>
                <a:close/>
                <a:moveTo>
                  <a:pt x="9308607" y="2829487"/>
                </a:moveTo>
                <a:lnTo>
                  <a:pt x="9343505" y="2762711"/>
                </a:lnTo>
                <a:cubicBezTo>
                  <a:pt x="9344904" y="2759986"/>
                  <a:pt x="9343873" y="2756600"/>
                  <a:pt x="9341149" y="2755201"/>
                </a:cubicBezTo>
                <a:cubicBezTo>
                  <a:pt x="9338425" y="2753802"/>
                  <a:pt x="9335038" y="2754833"/>
                  <a:pt x="9333639" y="2757557"/>
                </a:cubicBezTo>
                <a:lnTo>
                  <a:pt x="9298742" y="2824333"/>
                </a:lnTo>
                <a:cubicBezTo>
                  <a:pt x="9297343" y="2827057"/>
                  <a:pt x="9298373" y="2830444"/>
                  <a:pt x="9301098" y="2831843"/>
                </a:cubicBezTo>
                <a:cubicBezTo>
                  <a:pt x="9301907" y="2832285"/>
                  <a:pt x="9302864" y="2832505"/>
                  <a:pt x="9303748" y="2832505"/>
                </a:cubicBezTo>
                <a:cubicBezTo>
                  <a:pt x="9305736" y="2832505"/>
                  <a:pt x="9307650" y="2831401"/>
                  <a:pt x="9308607" y="2829487"/>
                </a:cubicBezTo>
                <a:close/>
                <a:moveTo>
                  <a:pt x="9280851" y="2883968"/>
                </a:moveTo>
                <a:lnTo>
                  <a:pt x="9308681" y="2829413"/>
                </a:lnTo>
                <a:cubicBezTo>
                  <a:pt x="9310080" y="2826689"/>
                  <a:pt x="9308976" y="2823302"/>
                  <a:pt x="9306252" y="2821904"/>
                </a:cubicBezTo>
                <a:cubicBezTo>
                  <a:pt x="9303454" y="2820505"/>
                  <a:pt x="9300140" y="2821609"/>
                  <a:pt x="9298742" y="2824333"/>
                </a:cubicBezTo>
                <a:lnTo>
                  <a:pt x="9270986" y="2878888"/>
                </a:lnTo>
                <a:cubicBezTo>
                  <a:pt x="9269587" y="2881612"/>
                  <a:pt x="9270691" y="2884999"/>
                  <a:pt x="9273415" y="2886397"/>
                </a:cubicBezTo>
                <a:cubicBezTo>
                  <a:pt x="9274226" y="2886839"/>
                  <a:pt x="9275109" y="2886987"/>
                  <a:pt x="9275993" y="2886987"/>
                </a:cubicBezTo>
                <a:cubicBezTo>
                  <a:pt x="9277980" y="2886987"/>
                  <a:pt x="9279894" y="2885882"/>
                  <a:pt x="9280851" y="2883968"/>
                </a:cubicBezTo>
                <a:close/>
                <a:moveTo>
                  <a:pt x="9253096" y="2938744"/>
                </a:moveTo>
                <a:lnTo>
                  <a:pt x="9280851" y="2883968"/>
                </a:lnTo>
                <a:cubicBezTo>
                  <a:pt x="9282250" y="2881244"/>
                  <a:pt x="9281146" y="2877857"/>
                  <a:pt x="9278422" y="2876458"/>
                </a:cubicBezTo>
                <a:cubicBezTo>
                  <a:pt x="9275698" y="2875060"/>
                  <a:pt x="9272311" y="2876164"/>
                  <a:pt x="9270912" y="2878888"/>
                </a:cubicBezTo>
                <a:lnTo>
                  <a:pt x="9243156" y="2933664"/>
                </a:lnTo>
                <a:cubicBezTo>
                  <a:pt x="9241758" y="2936388"/>
                  <a:pt x="9242862" y="2939774"/>
                  <a:pt x="9245586" y="2941173"/>
                </a:cubicBezTo>
                <a:cubicBezTo>
                  <a:pt x="9246396" y="2941615"/>
                  <a:pt x="9247279" y="2941762"/>
                  <a:pt x="9248163" y="2941762"/>
                </a:cubicBezTo>
                <a:cubicBezTo>
                  <a:pt x="9250225" y="2941762"/>
                  <a:pt x="9252139" y="2940658"/>
                  <a:pt x="9253096" y="2938744"/>
                </a:cubicBezTo>
                <a:close/>
                <a:moveTo>
                  <a:pt x="9218419" y="3005962"/>
                </a:moveTo>
                <a:lnTo>
                  <a:pt x="9253096" y="2938744"/>
                </a:lnTo>
                <a:cubicBezTo>
                  <a:pt x="9254494" y="2936020"/>
                  <a:pt x="9253464" y="2932633"/>
                  <a:pt x="9250666" y="2931234"/>
                </a:cubicBezTo>
                <a:cubicBezTo>
                  <a:pt x="9247942" y="2929835"/>
                  <a:pt x="9244555" y="2930866"/>
                  <a:pt x="9243156" y="2933664"/>
                </a:cubicBezTo>
                <a:lnTo>
                  <a:pt x="9208480" y="3000882"/>
                </a:lnTo>
                <a:cubicBezTo>
                  <a:pt x="9207081" y="3003606"/>
                  <a:pt x="9208111" y="3006992"/>
                  <a:pt x="9210909" y="3008391"/>
                </a:cubicBezTo>
                <a:cubicBezTo>
                  <a:pt x="9211719" y="3008833"/>
                  <a:pt x="9212603" y="3009054"/>
                  <a:pt x="9213487" y="3008980"/>
                </a:cubicBezTo>
                <a:cubicBezTo>
                  <a:pt x="9215547" y="3008980"/>
                  <a:pt x="9217462" y="3007876"/>
                  <a:pt x="9218419" y="3005962"/>
                </a:cubicBezTo>
                <a:close/>
                <a:moveTo>
                  <a:pt x="9169975" y="3097549"/>
                </a:moveTo>
                <a:lnTo>
                  <a:pt x="9218345" y="3006035"/>
                </a:lnTo>
                <a:cubicBezTo>
                  <a:pt x="9219818" y="3003311"/>
                  <a:pt x="9218714" y="2999924"/>
                  <a:pt x="9216063" y="2998526"/>
                </a:cubicBezTo>
                <a:cubicBezTo>
                  <a:pt x="9213339" y="2997127"/>
                  <a:pt x="9209952" y="2998158"/>
                  <a:pt x="9208554" y="3000882"/>
                </a:cubicBezTo>
                <a:lnTo>
                  <a:pt x="9160183" y="3092395"/>
                </a:lnTo>
                <a:cubicBezTo>
                  <a:pt x="9158711" y="3095119"/>
                  <a:pt x="9159815" y="3098506"/>
                  <a:pt x="9162465" y="3099905"/>
                </a:cubicBezTo>
                <a:cubicBezTo>
                  <a:pt x="9163349" y="3100346"/>
                  <a:pt x="9164232" y="3100567"/>
                  <a:pt x="9165116" y="3100567"/>
                </a:cubicBezTo>
                <a:cubicBezTo>
                  <a:pt x="9167104" y="3100494"/>
                  <a:pt x="9169018" y="3099389"/>
                  <a:pt x="9169975" y="3097549"/>
                </a:cubicBezTo>
                <a:close/>
                <a:moveTo>
                  <a:pt x="9890966" y="2440462"/>
                </a:moveTo>
                <a:cubicBezTo>
                  <a:pt x="9892366" y="2437738"/>
                  <a:pt x="9891261" y="2434351"/>
                  <a:pt x="9888537" y="2432952"/>
                </a:cubicBezTo>
                <a:lnTo>
                  <a:pt x="9886549" y="2431922"/>
                </a:lnTo>
                <a:cubicBezTo>
                  <a:pt x="9883825" y="2430523"/>
                  <a:pt x="9880439" y="2431627"/>
                  <a:pt x="9879040" y="2434351"/>
                </a:cubicBezTo>
                <a:cubicBezTo>
                  <a:pt x="9877641" y="2437075"/>
                  <a:pt x="9878746" y="2440462"/>
                  <a:pt x="9881470" y="2441861"/>
                </a:cubicBezTo>
                <a:lnTo>
                  <a:pt x="9883458" y="2442891"/>
                </a:lnTo>
                <a:cubicBezTo>
                  <a:pt x="9884267" y="2443333"/>
                  <a:pt x="9885151" y="2443480"/>
                  <a:pt x="9886034" y="2443480"/>
                </a:cubicBezTo>
                <a:cubicBezTo>
                  <a:pt x="9888022" y="2443480"/>
                  <a:pt x="9890009" y="2442376"/>
                  <a:pt x="9890966" y="2440462"/>
                </a:cubicBezTo>
                <a:close/>
                <a:moveTo>
                  <a:pt x="9941693" y="2466156"/>
                </a:moveTo>
                <a:cubicBezTo>
                  <a:pt x="9943092" y="2463432"/>
                  <a:pt x="9941988" y="2460046"/>
                  <a:pt x="9939264" y="2458647"/>
                </a:cubicBezTo>
                <a:lnTo>
                  <a:pt x="9888537" y="2432952"/>
                </a:lnTo>
                <a:cubicBezTo>
                  <a:pt x="9885813" y="2431553"/>
                  <a:pt x="9882427" y="2432658"/>
                  <a:pt x="9881028" y="2435382"/>
                </a:cubicBezTo>
                <a:cubicBezTo>
                  <a:pt x="9879629" y="2438106"/>
                  <a:pt x="9880734" y="2441492"/>
                  <a:pt x="9883458" y="2442891"/>
                </a:cubicBezTo>
                <a:lnTo>
                  <a:pt x="9934183" y="2468586"/>
                </a:lnTo>
                <a:cubicBezTo>
                  <a:pt x="9934994" y="2469027"/>
                  <a:pt x="9935877" y="2469175"/>
                  <a:pt x="9936761" y="2469175"/>
                </a:cubicBezTo>
                <a:cubicBezTo>
                  <a:pt x="9938748" y="2469175"/>
                  <a:pt x="9940662" y="2468071"/>
                  <a:pt x="9941693" y="2466156"/>
                </a:cubicBezTo>
                <a:close/>
                <a:moveTo>
                  <a:pt x="10083639" y="2522920"/>
                </a:moveTo>
                <a:cubicBezTo>
                  <a:pt x="10084817" y="2520049"/>
                  <a:pt x="10083418" y="2516809"/>
                  <a:pt x="10080546" y="2515705"/>
                </a:cubicBezTo>
                <a:lnTo>
                  <a:pt x="9938748" y="2458499"/>
                </a:lnTo>
                <a:cubicBezTo>
                  <a:pt x="9935877" y="2457321"/>
                  <a:pt x="9932637" y="2458720"/>
                  <a:pt x="9931533" y="2461592"/>
                </a:cubicBezTo>
                <a:cubicBezTo>
                  <a:pt x="9930356" y="2464463"/>
                  <a:pt x="9931754" y="2467702"/>
                  <a:pt x="9934625" y="2468807"/>
                </a:cubicBezTo>
                <a:lnTo>
                  <a:pt x="10076424" y="2526012"/>
                </a:lnTo>
                <a:cubicBezTo>
                  <a:pt x="10077086" y="2526307"/>
                  <a:pt x="10077822" y="2526454"/>
                  <a:pt x="10078559" y="2526454"/>
                </a:cubicBezTo>
                <a:cubicBezTo>
                  <a:pt x="10080694" y="2526380"/>
                  <a:pt x="10082755" y="2525055"/>
                  <a:pt x="10083639" y="2522920"/>
                </a:cubicBezTo>
                <a:close/>
                <a:moveTo>
                  <a:pt x="10231400" y="2562971"/>
                </a:moveTo>
                <a:cubicBezTo>
                  <a:pt x="10232211" y="2560026"/>
                  <a:pt x="10230444" y="2556934"/>
                  <a:pt x="10227499" y="2556124"/>
                </a:cubicBezTo>
                <a:lnTo>
                  <a:pt x="10079958" y="2515484"/>
                </a:lnTo>
                <a:cubicBezTo>
                  <a:pt x="10076939" y="2514674"/>
                  <a:pt x="10073921" y="2516441"/>
                  <a:pt x="10073110" y="2519386"/>
                </a:cubicBezTo>
                <a:cubicBezTo>
                  <a:pt x="10072300" y="2522331"/>
                  <a:pt x="10074067" y="2525423"/>
                  <a:pt x="10077012" y="2526233"/>
                </a:cubicBezTo>
                <a:lnTo>
                  <a:pt x="10224554" y="2566873"/>
                </a:lnTo>
                <a:cubicBezTo>
                  <a:pt x="10225069" y="2567020"/>
                  <a:pt x="10225584" y="2567094"/>
                  <a:pt x="10226099" y="2567094"/>
                </a:cubicBezTo>
                <a:cubicBezTo>
                  <a:pt x="10228529" y="2567020"/>
                  <a:pt x="10230738" y="2565400"/>
                  <a:pt x="10231400" y="2562971"/>
                </a:cubicBezTo>
                <a:close/>
                <a:moveTo>
                  <a:pt x="10378720" y="2582923"/>
                </a:moveTo>
                <a:cubicBezTo>
                  <a:pt x="10379162" y="2579904"/>
                  <a:pt x="10377027" y="2577033"/>
                  <a:pt x="10374009" y="2576591"/>
                </a:cubicBezTo>
                <a:lnTo>
                  <a:pt x="10226835" y="2555977"/>
                </a:lnTo>
                <a:cubicBezTo>
                  <a:pt x="10223818" y="2555682"/>
                  <a:pt x="10220946" y="2557670"/>
                  <a:pt x="10220504" y="2560688"/>
                </a:cubicBezTo>
                <a:cubicBezTo>
                  <a:pt x="10220063" y="2563707"/>
                  <a:pt x="10222197" y="2566578"/>
                  <a:pt x="10225290" y="2567020"/>
                </a:cubicBezTo>
                <a:lnTo>
                  <a:pt x="10372462" y="2587635"/>
                </a:lnTo>
                <a:cubicBezTo>
                  <a:pt x="10372757" y="2587635"/>
                  <a:pt x="10373052" y="2587708"/>
                  <a:pt x="10373272" y="2587708"/>
                </a:cubicBezTo>
                <a:cubicBezTo>
                  <a:pt x="10375922" y="2587708"/>
                  <a:pt x="10378353" y="2585647"/>
                  <a:pt x="10378720" y="2582923"/>
                </a:cubicBezTo>
                <a:close/>
                <a:moveTo>
                  <a:pt x="10373272" y="2587708"/>
                </a:moveTo>
                <a:lnTo>
                  <a:pt x="10513819" y="2584984"/>
                </a:lnTo>
                <a:cubicBezTo>
                  <a:pt x="10516911" y="2584911"/>
                  <a:pt x="10519341" y="2582407"/>
                  <a:pt x="10519267" y="2579315"/>
                </a:cubicBezTo>
                <a:cubicBezTo>
                  <a:pt x="10519194" y="2576223"/>
                  <a:pt x="10516470" y="2573720"/>
                  <a:pt x="10513598" y="2573867"/>
                </a:cubicBezTo>
                <a:lnTo>
                  <a:pt x="10373052" y="2576591"/>
                </a:lnTo>
                <a:cubicBezTo>
                  <a:pt x="10369959" y="2576665"/>
                  <a:pt x="10367530" y="2579168"/>
                  <a:pt x="10367603" y="2582260"/>
                </a:cubicBezTo>
                <a:cubicBezTo>
                  <a:pt x="10367677" y="2585279"/>
                  <a:pt x="10370180" y="2587708"/>
                  <a:pt x="10373272" y="2587708"/>
                </a:cubicBezTo>
                <a:cubicBezTo>
                  <a:pt x="10373272" y="2587708"/>
                  <a:pt x="10373272" y="2587708"/>
                  <a:pt x="10373272" y="2587708"/>
                </a:cubicBezTo>
                <a:close/>
                <a:moveTo>
                  <a:pt x="10514776" y="2584911"/>
                </a:moveTo>
                <a:lnTo>
                  <a:pt x="10642660" y="2560909"/>
                </a:lnTo>
                <a:cubicBezTo>
                  <a:pt x="10645678" y="2560320"/>
                  <a:pt x="10647666" y="2557449"/>
                  <a:pt x="10647077" y="2554430"/>
                </a:cubicBezTo>
                <a:cubicBezTo>
                  <a:pt x="10646488" y="2551412"/>
                  <a:pt x="10643617" y="2549424"/>
                  <a:pt x="10640598" y="2550013"/>
                </a:cubicBezTo>
                <a:lnTo>
                  <a:pt x="10512715" y="2574014"/>
                </a:lnTo>
                <a:cubicBezTo>
                  <a:pt x="10509696" y="2574603"/>
                  <a:pt x="10507708" y="2577475"/>
                  <a:pt x="10508298" y="2580493"/>
                </a:cubicBezTo>
                <a:cubicBezTo>
                  <a:pt x="10508813" y="2583143"/>
                  <a:pt x="10511168" y="2585058"/>
                  <a:pt x="10513819" y="2585058"/>
                </a:cubicBezTo>
                <a:cubicBezTo>
                  <a:pt x="10514113" y="2584984"/>
                  <a:pt x="10514408" y="2584984"/>
                  <a:pt x="10514776" y="2584911"/>
                </a:cubicBezTo>
                <a:close/>
                <a:moveTo>
                  <a:pt x="10646709" y="2557670"/>
                </a:moveTo>
                <a:lnTo>
                  <a:pt x="10728578" y="2371845"/>
                </a:lnTo>
                <a:cubicBezTo>
                  <a:pt x="10729830" y="2369047"/>
                  <a:pt x="10728578" y="2365734"/>
                  <a:pt x="10725706" y="2364483"/>
                </a:cubicBezTo>
                <a:cubicBezTo>
                  <a:pt x="10722908" y="2363231"/>
                  <a:pt x="10719596" y="2364483"/>
                  <a:pt x="10718344" y="2367354"/>
                </a:cubicBezTo>
                <a:lnTo>
                  <a:pt x="10636475" y="2553179"/>
                </a:lnTo>
                <a:cubicBezTo>
                  <a:pt x="10635224" y="2555977"/>
                  <a:pt x="10636475" y="2559290"/>
                  <a:pt x="10639346" y="2560541"/>
                </a:cubicBezTo>
                <a:cubicBezTo>
                  <a:pt x="10640082" y="2560909"/>
                  <a:pt x="10640893" y="2561056"/>
                  <a:pt x="10641629" y="2560983"/>
                </a:cubicBezTo>
                <a:cubicBezTo>
                  <a:pt x="10643764" y="2560983"/>
                  <a:pt x="10645825" y="2559805"/>
                  <a:pt x="10646709" y="2557670"/>
                </a:cubicBezTo>
                <a:close/>
                <a:moveTo>
                  <a:pt x="10725854" y="2374643"/>
                </a:moveTo>
                <a:lnTo>
                  <a:pt x="10846375" y="2318836"/>
                </a:lnTo>
                <a:cubicBezTo>
                  <a:pt x="10849172" y="2317511"/>
                  <a:pt x="10850351" y="2314272"/>
                  <a:pt x="10849099" y="2311400"/>
                </a:cubicBezTo>
                <a:cubicBezTo>
                  <a:pt x="10847774" y="2308603"/>
                  <a:pt x="10844534" y="2307425"/>
                  <a:pt x="10841663" y="2308676"/>
                </a:cubicBezTo>
                <a:lnTo>
                  <a:pt x="10721142" y="2364483"/>
                </a:lnTo>
                <a:cubicBezTo>
                  <a:pt x="10718344" y="2365808"/>
                  <a:pt x="10717167" y="2369047"/>
                  <a:pt x="10718418" y="2371919"/>
                </a:cubicBezTo>
                <a:cubicBezTo>
                  <a:pt x="10719375" y="2373980"/>
                  <a:pt x="10721436" y="2375158"/>
                  <a:pt x="10723498" y="2375158"/>
                </a:cubicBezTo>
                <a:cubicBezTo>
                  <a:pt x="10724308" y="2375158"/>
                  <a:pt x="10725118" y="2375011"/>
                  <a:pt x="10725854" y="2374643"/>
                </a:cubicBezTo>
                <a:close/>
                <a:moveTo>
                  <a:pt x="10847332" y="2318247"/>
                </a:moveTo>
                <a:lnTo>
                  <a:pt x="10877002" y="2296528"/>
                </a:lnTo>
                <a:cubicBezTo>
                  <a:pt x="10879505" y="2294688"/>
                  <a:pt x="10880021" y="2291228"/>
                  <a:pt x="10878180" y="2288724"/>
                </a:cubicBezTo>
                <a:cubicBezTo>
                  <a:pt x="10876340" y="2286221"/>
                  <a:pt x="10872879" y="2285706"/>
                  <a:pt x="10870376" y="2287546"/>
                </a:cubicBezTo>
                <a:lnTo>
                  <a:pt x="10840706" y="2309265"/>
                </a:lnTo>
                <a:cubicBezTo>
                  <a:pt x="10838203" y="2311106"/>
                  <a:pt x="10837688" y="2314566"/>
                  <a:pt x="10839528" y="2317069"/>
                </a:cubicBezTo>
                <a:cubicBezTo>
                  <a:pt x="10840632" y="2318542"/>
                  <a:pt x="10842326" y="2319352"/>
                  <a:pt x="10844093" y="2319352"/>
                </a:cubicBezTo>
                <a:cubicBezTo>
                  <a:pt x="10845197" y="2319352"/>
                  <a:pt x="10846301" y="2318984"/>
                  <a:pt x="10847332" y="2318247"/>
                </a:cubicBezTo>
                <a:close/>
                <a:moveTo>
                  <a:pt x="10877002" y="2296528"/>
                </a:moveTo>
                <a:lnTo>
                  <a:pt x="10938404" y="2251471"/>
                </a:lnTo>
                <a:cubicBezTo>
                  <a:pt x="10940908" y="2249630"/>
                  <a:pt x="10941423" y="2246170"/>
                  <a:pt x="10939582" y="2243667"/>
                </a:cubicBezTo>
                <a:cubicBezTo>
                  <a:pt x="10937741" y="2241164"/>
                  <a:pt x="10934281" y="2240648"/>
                  <a:pt x="10931777" y="2242489"/>
                </a:cubicBezTo>
                <a:lnTo>
                  <a:pt x="10870376" y="2287546"/>
                </a:lnTo>
                <a:cubicBezTo>
                  <a:pt x="10867873" y="2289387"/>
                  <a:pt x="10867357" y="2292847"/>
                  <a:pt x="10869198" y="2295350"/>
                </a:cubicBezTo>
                <a:cubicBezTo>
                  <a:pt x="10870302" y="2296823"/>
                  <a:pt x="10871995" y="2297633"/>
                  <a:pt x="10873762" y="2297633"/>
                </a:cubicBezTo>
                <a:cubicBezTo>
                  <a:pt x="10874867" y="2297559"/>
                  <a:pt x="10875971" y="2297265"/>
                  <a:pt x="10877002" y="2296528"/>
                </a:cubicBezTo>
                <a:close/>
                <a:moveTo>
                  <a:pt x="10939803" y="2249851"/>
                </a:moveTo>
                <a:lnTo>
                  <a:pt x="10969326" y="2201849"/>
                </a:lnTo>
                <a:cubicBezTo>
                  <a:pt x="10970945" y="2199199"/>
                  <a:pt x="10970136" y="2195812"/>
                  <a:pt x="10967485" y="2194192"/>
                </a:cubicBezTo>
                <a:cubicBezTo>
                  <a:pt x="10964908" y="2192572"/>
                  <a:pt x="10961448" y="2193382"/>
                  <a:pt x="10959828" y="2196033"/>
                </a:cubicBezTo>
                <a:lnTo>
                  <a:pt x="10930305" y="2244035"/>
                </a:lnTo>
                <a:cubicBezTo>
                  <a:pt x="10928686" y="2246686"/>
                  <a:pt x="10929496" y="2250072"/>
                  <a:pt x="10932146" y="2251692"/>
                </a:cubicBezTo>
                <a:cubicBezTo>
                  <a:pt x="10933029" y="2252281"/>
                  <a:pt x="10934060" y="2252502"/>
                  <a:pt x="10935091" y="2252502"/>
                </a:cubicBezTo>
                <a:cubicBezTo>
                  <a:pt x="10936932" y="2252502"/>
                  <a:pt x="10938772" y="2251545"/>
                  <a:pt x="10939803" y="2249851"/>
                </a:cubicBezTo>
                <a:close/>
                <a:moveTo>
                  <a:pt x="10969546" y="2201481"/>
                </a:moveTo>
                <a:lnTo>
                  <a:pt x="11026604" y="2090457"/>
                </a:lnTo>
                <a:cubicBezTo>
                  <a:pt x="11028003" y="2087733"/>
                  <a:pt x="11026899" y="2084346"/>
                  <a:pt x="11024175" y="2082948"/>
                </a:cubicBezTo>
                <a:cubicBezTo>
                  <a:pt x="11021451" y="2081549"/>
                  <a:pt x="11018064" y="2082653"/>
                  <a:pt x="11016665" y="2085377"/>
                </a:cubicBezTo>
                <a:lnTo>
                  <a:pt x="10959607" y="2196401"/>
                </a:lnTo>
                <a:cubicBezTo>
                  <a:pt x="10958209" y="2199125"/>
                  <a:pt x="10959313" y="2202512"/>
                  <a:pt x="10962037" y="2203911"/>
                </a:cubicBezTo>
                <a:cubicBezTo>
                  <a:pt x="10962847" y="2204352"/>
                  <a:pt x="10963731" y="2204499"/>
                  <a:pt x="10964614" y="2204499"/>
                </a:cubicBezTo>
                <a:cubicBezTo>
                  <a:pt x="10966602" y="2204499"/>
                  <a:pt x="10968516" y="2203395"/>
                  <a:pt x="10969546" y="2201481"/>
                </a:cubicBezTo>
                <a:close/>
                <a:moveTo>
                  <a:pt x="11026458" y="2090752"/>
                </a:moveTo>
                <a:lnTo>
                  <a:pt x="11046704" y="2056885"/>
                </a:lnTo>
                <a:cubicBezTo>
                  <a:pt x="11048250" y="2054234"/>
                  <a:pt x="11047440" y="2050848"/>
                  <a:pt x="11044790" y="2049228"/>
                </a:cubicBezTo>
                <a:cubicBezTo>
                  <a:pt x="11042139" y="2047682"/>
                  <a:pt x="11038752" y="2048492"/>
                  <a:pt x="11037133" y="2051142"/>
                </a:cubicBezTo>
                <a:lnTo>
                  <a:pt x="11016886" y="2085009"/>
                </a:lnTo>
                <a:cubicBezTo>
                  <a:pt x="11015340" y="2087659"/>
                  <a:pt x="11016150" y="2091046"/>
                  <a:pt x="11018801" y="2092666"/>
                </a:cubicBezTo>
                <a:cubicBezTo>
                  <a:pt x="11019684" y="2093181"/>
                  <a:pt x="11020715" y="2093476"/>
                  <a:pt x="11021672" y="2093476"/>
                </a:cubicBezTo>
                <a:cubicBezTo>
                  <a:pt x="11023586" y="2093476"/>
                  <a:pt x="11025427" y="2092519"/>
                  <a:pt x="11026458" y="2090752"/>
                </a:cubicBezTo>
                <a:close/>
                <a:moveTo>
                  <a:pt x="11046924" y="2056443"/>
                </a:moveTo>
                <a:lnTo>
                  <a:pt x="11061208" y="2026258"/>
                </a:lnTo>
                <a:cubicBezTo>
                  <a:pt x="11062532" y="2023460"/>
                  <a:pt x="11061355" y="2020147"/>
                  <a:pt x="11058557" y="2018822"/>
                </a:cubicBezTo>
                <a:cubicBezTo>
                  <a:pt x="11055760" y="2017496"/>
                  <a:pt x="11052446" y="2018674"/>
                  <a:pt x="11051121" y="2021472"/>
                </a:cubicBezTo>
                <a:lnTo>
                  <a:pt x="11036838" y="2051658"/>
                </a:lnTo>
                <a:cubicBezTo>
                  <a:pt x="11035513" y="2054455"/>
                  <a:pt x="11036690" y="2057768"/>
                  <a:pt x="11039488" y="2059094"/>
                </a:cubicBezTo>
                <a:cubicBezTo>
                  <a:pt x="11040299" y="2059462"/>
                  <a:pt x="11041109" y="2059609"/>
                  <a:pt x="11041918" y="2059609"/>
                </a:cubicBezTo>
                <a:cubicBezTo>
                  <a:pt x="11044053" y="2059609"/>
                  <a:pt x="11046041" y="2058431"/>
                  <a:pt x="11046924" y="2056443"/>
                </a:cubicBezTo>
                <a:close/>
                <a:moveTo>
                  <a:pt x="11061281" y="2026258"/>
                </a:moveTo>
                <a:lnTo>
                  <a:pt x="11079024" y="1989004"/>
                </a:lnTo>
                <a:cubicBezTo>
                  <a:pt x="11080349" y="1986207"/>
                  <a:pt x="11079171" y="1982893"/>
                  <a:pt x="11076373" y="1981568"/>
                </a:cubicBezTo>
                <a:cubicBezTo>
                  <a:pt x="11073576" y="1980243"/>
                  <a:pt x="11070263" y="1981421"/>
                  <a:pt x="11068937" y="1984219"/>
                </a:cubicBezTo>
                <a:lnTo>
                  <a:pt x="11051195" y="2021472"/>
                </a:lnTo>
                <a:cubicBezTo>
                  <a:pt x="11049869" y="2024270"/>
                  <a:pt x="11051048" y="2027583"/>
                  <a:pt x="11053845" y="2028908"/>
                </a:cubicBezTo>
                <a:cubicBezTo>
                  <a:pt x="11054655" y="2029276"/>
                  <a:pt x="11055465" y="2029423"/>
                  <a:pt x="11056275" y="2029423"/>
                </a:cubicBezTo>
                <a:cubicBezTo>
                  <a:pt x="11058336" y="2029423"/>
                  <a:pt x="11060324" y="2028245"/>
                  <a:pt x="11061281" y="2026258"/>
                </a:cubicBezTo>
                <a:close/>
                <a:moveTo>
                  <a:pt x="3652948" y="3136054"/>
                </a:moveTo>
                <a:cubicBezTo>
                  <a:pt x="3655893" y="3135023"/>
                  <a:pt x="3657365" y="3131857"/>
                  <a:pt x="3656408" y="3128986"/>
                </a:cubicBezTo>
                <a:lnTo>
                  <a:pt x="3653390" y="3120298"/>
                </a:lnTo>
                <a:cubicBezTo>
                  <a:pt x="3652359" y="3117354"/>
                  <a:pt x="3649193" y="3115881"/>
                  <a:pt x="3646322" y="3116838"/>
                </a:cubicBezTo>
                <a:cubicBezTo>
                  <a:pt x="3643377" y="3117869"/>
                  <a:pt x="3641831" y="3121035"/>
                  <a:pt x="3642862" y="3123906"/>
                </a:cubicBezTo>
                <a:lnTo>
                  <a:pt x="3645880" y="3132593"/>
                </a:lnTo>
                <a:cubicBezTo>
                  <a:pt x="3646690" y="3134949"/>
                  <a:pt x="3648898" y="3136348"/>
                  <a:pt x="3651181" y="3136348"/>
                </a:cubicBezTo>
                <a:cubicBezTo>
                  <a:pt x="3651770" y="3136422"/>
                  <a:pt x="3652359" y="3136275"/>
                  <a:pt x="3652948" y="3136054"/>
                </a:cubicBezTo>
                <a:close/>
                <a:moveTo>
                  <a:pt x="3649929" y="3127366"/>
                </a:moveTo>
                <a:cubicBezTo>
                  <a:pt x="3652874" y="3126336"/>
                  <a:pt x="3654420" y="3123170"/>
                  <a:pt x="3653390" y="3120298"/>
                </a:cubicBezTo>
                <a:lnTo>
                  <a:pt x="3637192" y="3073769"/>
                </a:lnTo>
                <a:cubicBezTo>
                  <a:pt x="3636162" y="3070824"/>
                  <a:pt x="3632996" y="3069351"/>
                  <a:pt x="3630125" y="3070308"/>
                </a:cubicBezTo>
                <a:cubicBezTo>
                  <a:pt x="3627180" y="3071339"/>
                  <a:pt x="3625634" y="3074505"/>
                  <a:pt x="3626664" y="3077376"/>
                </a:cubicBezTo>
                <a:lnTo>
                  <a:pt x="3642862" y="3123906"/>
                </a:lnTo>
                <a:cubicBezTo>
                  <a:pt x="3643671" y="3126262"/>
                  <a:pt x="3645880" y="3127661"/>
                  <a:pt x="3648162" y="3127661"/>
                </a:cubicBezTo>
                <a:cubicBezTo>
                  <a:pt x="3648751" y="3127734"/>
                  <a:pt x="3649414" y="3127587"/>
                  <a:pt x="3649929" y="3127366"/>
                </a:cubicBezTo>
                <a:close/>
                <a:moveTo>
                  <a:pt x="3634763" y="3080395"/>
                </a:moveTo>
                <a:cubicBezTo>
                  <a:pt x="3637413" y="3078849"/>
                  <a:pt x="3638370" y="3075462"/>
                  <a:pt x="3636824" y="3072811"/>
                </a:cubicBezTo>
                <a:lnTo>
                  <a:pt x="3616136" y="3036957"/>
                </a:lnTo>
                <a:cubicBezTo>
                  <a:pt x="3614590" y="3034307"/>
                  <a:pt x="3611203" y="3033349"/>
                  <a:pt x="3608553" y="3034895"/>
                </a:cubicBezTo>
                <a:cubicBezTo>
                  <a:pt x="3605903" y="3036441"/>
                  <a:pt x="3604946" y="3039828"/>
                  <a:pt x="3606492" y="3042479"/>
                </a:cubicBezTo>
                <a:lnTo>
                  <a:pt x="3627180" y="3078333"/>
                </a:lnTo>
                <a:cubicBezTo>
                  <a:pt x="3628210" y="3080100"/>
                  <a:pt x="3630125" y="3081131"/>
                  <a:pt x="3632039" y="3081131"/>
                </a:cubicBezTo>
                <a:cubicBezTo>
                  <a:pt x="3632922" y="3081131"/>
                  <a:pt x="3633879" y="3080910"/>
                  <a:pt x="3634763" y="3080395"/>
                </a:cubicBezTo>
                <a:close/>
                <a:moveTo>
                  <a:pt x="3614075" y="3044540"/>
                </a:moveTo>
                <a:cubicBezTo>
                  <a:pt x="3616725" y="3042994"/>
                  <a:pt x="3617682" y="3039607"/>
                  <a:pt x="3616136" y="3036957"/>
                </a:cubicBezTo>
                <a:lnTo>
                  <a:pt x="3588822" y="2989617"/>
                </a:lnTo>
                <a:cubicBezTo>
                  <a:pt x="3587276" y="2986967"/>
                  <a:pt x="3583889" y="2986010"/>
                  <a:pt x="3581239" y="2987556"/>
                </a:cubicBezTo>
                <a:cubicBezTo>
                  <a:pt x="3578588" y="2989102"/>
                  <a:pt x="3577631" y="2992488"/>
                  <a:pt x="3579177" y="2995139"/>
                </a:cubicBezTo>
                <a:lnTo>
                  <a:pt x="3606492" y="3042479"/>
                </a:lnTo>
                <a:cubicBezTo>
                  <a:pt x="3607522" y="3044246"/>
                  <a:pt x="3609437" y="3045276"/>
                  <a:pt x="3611351" y="3045276"/>
                </a:cubicBezTo>
                <a:cubicBezTo>
                  <a:pt x="3612308" y="3045276"/>
                  <a:pt x="3613191" y="3045056"/>
                  <a:pt x="3614075" y="3044540"/>
                </a:cubicBezTo>
                <a:close/>
                <a:moveTo>
                  <a:pt x="3586761" y="2997200"/>
                </a:moveTo>
                <a:cubicBezTo>
                  <a:pt x="3589411" y="2995654"/>
                  <a:pt x="3590368" y="2992268"/>
                  <a:pt x="3588822" y="2989617"/>
                </a:cubicBezTo>
                <a:lnTo>
                  <a:pt x="3541114" y="2906938"/>
                </a:lnTo>
                <a:cubicBezTo>
                  <a:pt x="3539568" y="2904288"/>
                  <a:pt x="3536181" y="2903331"/>
                  <a:pt x="3533531" y="2904877"/>
                </a:cubicBezTo>
                <a:cubicBezTo>
                  <a:pt x="3530880" y="2906423"/>
                  <a:pt x="3529924" y="2909810"/>
                  <a:pt x="3531470" y="2912460"/>
                </a:cubicBezTo>
                <a:lnTo>
                  <a:pt x="3579177" y="2995139"/>
                </a:lnTo>
                <a:cubicBezTo>
                  <a:pt x="3580208" y="2996906"/>
                  <a:pt x="3582122" y="2997937"/>
                  <a:pt x="3584036" y="2997937"/>
                </a:cubicBezTo>
                <a:cubicBezTo>
                  <a:pt x="3584920" y="2997937"/>
                  <a:pt x="3585877" y="2997716"/>
                  <a:pt x="3586761" y="2997200"/>
                </a:cubicBezTo>
                <a:close/>
                <a:moveTo>
                  <a:pt x="3536623" y="2915258"/>
                </a:moveTo>
                <a:cubicBezTo>
                  <a:pt x="3539715" y="2915037"/>
                  <a:pt x="3541998" y="2912386"/>
                  <a:pt x="3541777" y="2909294"/>
                </a:cubicBezTo>
                <a:lnTo>
                  <a:pt x="3536181" y="2830665"/>
                </a:lnTo>
                <a:cubicBezTo>
                  <a:pt x="3535960" y="2827573"/>
                  <a:pt x="3533016" y="2825290"/>
                  <a:pt x="3530218" y="2825511"/>
                </a:cubicBezTo>
                <a:cubicBezTo>
                  <a:pt x="3527126" y="2825732"/>
                  <a:pt x="3524844" y="2828383"/>
                  <a:pt x="3525064" y="2831475"/>
                </a:cubicBezTo>
                <a:lnTo>
                  <a:pt x="3530660" y="2910104"/>
                </a:lnTo>
                <a:cubicBezTo>
                  <a:pt x="3530880" y="2913049"/>
                  <a:pt x="3533310" y="2915331"/>
                  <a:pt x="3536255" y="2915258"/>
                </a:cubicBezTo>
                <a:cubicBezTo>
                  <a:pt x="3536402" y="2915258"/>
                  <a:pt x="3536550" y="2915258"/>
                  <a:pt x="3536623" y="2915258"/>
                </a:cubicBezTo>
                <a:close/>
                <a:moveTo>
                  <a:pt x="3536181" y="2831548"/>
                </a:moveTo>
                <a:lnTo>
                  <a:pt x="3543765" y="2738857"/>
                </a:lnTo>
                <a:cubicBezTo>
                  <a:pt x="3543985" y="2735764"/>
                  <a:pt x="3541703" y="2733114"/>
                  <a:pt x="3538685" y="2732820"/>
                </a:cubicBezTo>
                <a:cubicBezTo>
                  <a:pt x="3535813" y="2732672"/>
                  <a:pt x="3532942" y="2734807"/>
                  <a:pt x="3532648" y="2737900"/>
                </a:cubicBezTo>
                <a:lnTo>
                  <a:pt x="3525064" y="2830591"/>
                </a:lnTo>
                <a:cubicBezTo>
                  <a:pt x="3524844" y="2833683"/>
                  <a:pt x="3527126" y="2836334"/>
                  <a:pt x="3530144" y="2836628"/>
                </a:cubicBezTo>
                <a:cubicBezTo>
                  <a:pt x="3530292" y="2836628"/>
                  <a:pt x="3530439" y="2836628"/>
                  <a:pt x="3530660" y="2836628"/>
                </a:cubicBezTo>
                <a:cubicBezTo>
                  <a:pt x="3533531" y="2836628"/>
                  <a:pt x="3535960" y="2834419"/>
                  <a:pt x="3536181" y="2831548"/>
                </a:cubicBezTo>
                <a:close/>
                <a:moveTo>
                  <a:pt x="3543691" y="2739519"/>
                </a:moveTo>
                <a:lnTo>
                  <a:pt x="3565336" y="2633060"/>
                </a:lnTo>
                <a:cubicBezTo>
                  <a:pt x="3565925" y="2630042"/>
                  <a:pt x="3564011" y="2627096"/>
                  <a:pt x="3560993" y="2626508"/>
                </a:cubicBezTo>
                <a:cubicBezTo>
                  <a:pt x="3557974" y="2625919"/>
                  <a:pt x="3555029" y="2627833"/>
                  <a:pt x="3554440" y="2630851"/>
                </a:cubicBezTo>
                <a:lnTo>
                  <a:pt x="3532795" y="2737310"/>
                </a:lnTo>
                <a:cubicBezTo>
                  <a:pt x="3532206" y="2740329"/>
                  <a:pt x="3534120" y="2743274"/>
                  <a:pt x="3537138" y="2743863"/>
                </a:cubicBezTo>
                <a:cubicBezTo>
                  <a:pt x="3537507" y="2743937"/>
                  <a:pt x="3537948" y="2744010"/>
                  <a:pt x="3538316" y="2744010"/>
                </a:cubicBezTo>
                <a:cubicBezTo>
                  <a:pt x="3540820" y="2743937"/>
                  <a:pt x="3543176" y="2742170"/>
                  <a:pt x="3543691" y="2739519"/>
                </a:cubicBezTo>
                <a:close/>
                <a:moveTo>
                  <a:pt x="3562612" y="2636741"/>
                </a:moveTo>
                <a:cubicBezTo>
                  <a:pt x="3565263" y="2635195"/>
                  <a:pt x="3566220" y="2631808"/>
                  <a:pt x="3564674" y="2629158"/>
                </a:cubicBezTo>
                <a:lnTo>
                  <a:pt x="3477798" y="2477421"/>
                </a:lnTo>
                <a:cubicBezTo>
                  <a:pt x="3476252" y="2474697"/>
                  <a:pt x="3472792" y="2473813"/>
                  <a:pt x="3470215" y="2475359"/>
                </a:cubicBezTo>
                <a:cubicBezTo>
                  <a:pt x="3467565" y="2476905"/>
                  <a:pt x="3466608" y="2480292"/>
                  <a:pt x="3468154" y="2482942"/>
                </a:cubicBezTo>
                <a:lnTo>
                  <a:pt x="3555029" y="2634680"/>
                </a:lnTo>
                <a:cubicBezTo>
                  <a:pt x="3556060" y="2636520"/>
                  <a:pt x="3557974" y="2637477"/>
                  <a:pt x="3559888" y="2637477"/>
                </a:cubicBezTo>
                <a:cubicBezTo>
                  <a:pt x="3560845" y="2637477"/>
                  <a:pt x="3561802" y="2637257"/>
                  <a:pt x="3562612" y="2636741"/>
                </a:cubicBezTo>
                <a:close/>
                <a:moveTo>
                  <a:pt x="3476326" y="2484709"/>
                </a:moveTo>
                <a:cubicBezTo>
                  <a:pt x="3478829" y="2482869"/>
                  <a:pt x="3479344" y="2479408"/>
                  <a:pt x="3477504" y="2476905"/>
                </a:cubicBezTo>
                <a:lnTo>
                  <a:pt x="3384959" y="2351672"/>
                </a:lnTo>
                <a:cubicBezTo>
                  <a:pt x="3383119" y="2349169"/>
                  <a:pt x="3379659" y="2348654"/>
                  <a:pt x="3377155" y="2350494"/>
                </a:cubicBezTo>
                <a:cubicBezTo>
                  <a:pt x="3374652" y="2352335"/>
                  <a:pt x="3374137" y="2355795"/>
                  <a:pt x="3375977" y="2358298"/>
                </a:cubicBezTo>
                <a:lnTo>
                  <a:pt x="3468522" y="2483531"/>
                </a:lnTo>
                <a:cubicBezTo>
                  <a:pt x="3469626" y="2485004"/>
                  <a:pt x="3471319" y="2485814"/>
                  <a:pt x="3473013" y="2485814"/>
                </a:cubicBezTo>
                <a:cubicBezTo>
                  <a:pt x="3474191" y="2485740"/>
                  <a:pt x="3475369" y="2485446"/>
                  <a:pt x="3476326" y="2484709"/>
                </a:cubicBezTo>
                <a:close/>
                <a:moveTo>
                  <a:pt x="3384370" y="2359035"/>
                </a:moveTo>
                <a:cubicBezTo>
                  <a:pt x="3386579" y="2356899"/>
                  <a:pt x="3386653" y="2353366"/>
                  <a:pt x="3384518" y="2351157"/>
                </a:cubicBezTo>
                <a:lnTo>
                  <a:pt x="3284537" y="2246538"/>
                </a:lnTo>
                <a:cubicBezTo>
                  <a:pt x="3282402" y="2244330"/>
                  <a:pt x="3278868" y="2244256"/>
                  <a:pt x="3276660" y="2246391"/>
                </a:cubicBezTo>
                <a:cubicBezTo>
                  <a:pt x="3274451" y="2248526"/>
                  <a:pt x="3274377" y="2252060"/>
                  <a:pt x="3276512" y="2254269"/>
                </a:cubicBezTo>
                <a:lnTo>
                  <a:pt x="3376493" y="2358887"/>
                </a:lnTo>
                <a:cubicBezTo>
                  <a:pt x="3377597" y="2360065"/>
                  <a:pt x="3379069" y="2360654"/>
                  <a:pt x="3380542" y="2360581"/>
                </a:cubicBezTo>
                <a:cubicBezTo>
                  <a:pt x="3381867" y="2360507"/>
                  <a:pt x="3383266" y="2359992"/>
                  <a:pt x="3384370" y="2359035"/>
                </a:cubicBezTo>
                <a:close/>
                <a:moveTo>
                  <a:pt x="3284758" y="2253901"/>
                </a:moveTo>
                <a:cubicBezTo>
                  <a:pt x="3286746" y="2251545"/>
                  <a:pt x="3286378" y="2248011"/>
                  <a:pt x="3284022" y="2246023"/>
                </a:cubicBezTo>
                <a:lnTo>
                  <a:pt x="3174839" y="2156423"/>
                </a:lnTo>
                <a:cubicBezTo>
                  <a:pt x="3172483" y="2154509"/>
                  <a:pt x="3168949" y="2154804"/>
                  <a:pt x="3166961" y="2157160"/>
                </a:cubicBezTo>
                <a:cubicBezTo>
                  <a:pt x="3164973" y="2159516"/>
                  <a:pt x="3165341" y="2163050"/>
                  <a:pt x="3167697" y="2165037"/>
                </a:cubicBezTo>
                <a:lnTo>
                  <a:pt x="3276880" y="2254637"/>
                </a:lnTo>
                <a:cubicBezTo>
                  <a:pt x="3277911" y="2255520"/>
                  <a:pt x="3279163" y="2255888"/>
                  <a:pt x="3280488" y="2255888"/>
                </a:cubicBezTo>
                <a:cubicBezTo>
                  <a:pt x="3282108" y="2255888"/>
                  <a:pt x="3283728" y="2255226"/>
                  <a:pt x="3284758" y="2253901"/>
                </a:cubicBezTo>
                <a:close/>
                <a:moveTo>
                  <a:pt x="3175869" y="2163933"/>
                </a:moveTo>
                <a:cubicBezTo>
                  <a:pt x="3177637" y="2161430"/>
                  <a:pt x="3177047" y="2157969"/>
                  <a:pt x="3174471" y="2156203"/>
                </a:cubicBezTo>
                <a:lnTo>
                  <a:pt x="3066686" y="2081033"/>
                </a:lnTo>
                <a:cubicBezTo>
                  <a:pt x="3064183" y="2079340"/>
                  <a:pt x="3060723" y="2079855"/>
                  <a:pt x="3058956" y="2082432"/>
                </a:cubicBezTo>
                <a:cubicBezTo>
                  <a:pt x="3057189" y="2084935"/>
                  <a:pt x="3057778" y="2088396"/>
                  <a:pt x="3060355" y="2090163"/>
                </a:cubicBezTo>
                <a:lnTo>
                  <a:pt x="3168139" y="2165332"/>
                </a:lnTo>
                <a:cubicBezTo>
                  <a:pt x="3169096" y="2165995"/>
                  <a:pt x="3170274" y="2166363"/>
                  <a:pt x="3171379" y="2166363"/>
                </a:cubicBezTo>
                <a:cubicBezTo>
                  <a:pt x="3173145" y="2166289"/>
                  <a:pt x="3174839" y="2165479"/>
                  <a:pt x="3175869" y="2163933"/>
                </a:cubicBezTo>
                <a:close/>
                <a:moveTo>
                  <a:pt x="3068232" y="2088543"/>
                </a:moveTo>
                <a:cubicBezTo>
                  <a:pt x="3069852" y="2085966"/>
                  <a:pt x="3069116" y="2082506"/>
                  <a:pt x="3066539" y="2080812"/>
                </a:cubicBezTo>
                <a:lnTo>
                  <a:pt x="2969872" y="2019337"/>
                </a:lnTo>
                <a:cubicBezTo>
                  <a:pt x="2967295" y="2017717"/>
                  <a:pt x="2963835" y="2018454"/>
                  <a:pt x="2962141" y="2021030"/>
                </a:cubicBezTo>
                <a:cubicBezTo>
                  <a:pt x="2960522" y="2023607"/>
                  <a:pt x="2961258" y="2027067"/>
                  <a:pt x="2963835" y="2028761"/>
                </a:cubicBezTo>
                <a:lnTo>
                  <a:pt x="3060502" y="2090236"/>
                </a:lnTo>
                <a:cubicBezTo>
                  <a:pt x="3061459" y="2090825"/>
                  <a:pt x="3062490" y="2091120"/>
                  <a:pt x="3063521" y="2091120"/>
                </a:cubicBezTo>
                <a:cubicBezTo>
                  <a:pt x="3065361" y="2091120"/>
                  <a:pt x="3067202" y="2090163"/>
                  <a:pt x="3068232" y="2088543"/>
                </a:cubicBezTo>
                <a:close/>
                <a:moveTo>
                  <a:pt x="2873867" y="2048860"/>
                </a:moveTo>
                <a:lnTo>
                  <a:pt x="2968031" y="2029497"/>
                </a:lnTo>
                <a:cubicBezTo>
                  <a:pt x="2971050" y="2028908"/>
                  <a:pt x="2972964" y="2025963"/>
                  <a:pt x="2972375" y="2022945"/>
                </a:cubicBezTo>
                <a:cubicBezTo>
                  <a:pt x="2971786" y="2019926"/>
                  <a:pt x="2968841" y="2017938"/>
                  <a:pt x="2965822" y="2018601"/>
                </a:cubicBezTo>
                <a:lnTo>
                  <a:pt x="2871659" y="2037964"/>
                </a:lnTo>
                <a:cubicBezTo>
                  <a:pt x="2868640" y="2038553"/>
                  <a:pt x="2866726" y="2041498"/>
                  <a:pt x="2867315" y="2044516"/>
                </a:cubicBezTo>
                <a:cubicBezTo>
                  <a:pt x="2867830" y="2047167"/>
                  <a:pt x="2870186" y="2049007"/>
                  <a:pt x="2872837" y="2048933"/>
                </a:cubicBezTo>
                <a:cubicBezTo>
                  <a:pt x="2873131" y="2049007"/>
                  <a:pt x="2873499" y="2048933"/>
                  <a:pt x="2873867" y="2048860"/>
                </a:cubicBezTo>
                <a:close/>
                <a:moveTo>
                  <a:pt x="2877548" y="2046209"/>
                </a:moveTo>
                <a:cubicBezTo>
                  <a:pt x="2879094" y="2043559"/>
                  <a:pt x="2878211" y="2040099"/>
                  <a:pt x="2875487" y="2038626"/>
                </a:cubicBezTo>
                <a:lnTo>
                  <a:pt x="2786256" y="1986943"/>
                </a:lnTo>
                <a:cubicBezTo>
                  <a:pt x="2783605" y="1985397"/>
                  <a:pt x="2780145" y="1986280"/>
                  <a:pt x="2778672" y="1989004"/>
                </a:cubicBezTo>
                <a:cubicBezTo>
                  <a:pt x="2777126" y="1991655"/>
                  <a:pt x="2778010" y="1995115"/>
                  <a:pt x="2780734" y="1996588"/>
                </a:cubicBezTo>
                <a:lnTo>
                  <a:pt x="2869965" y="2048271"/>
                </a:lnTo>
                <a:cubicBezTo>
                  <a:pt x="2870849" y="2048786"/>
                  <a:pt x="2871806" y="2049007"/>
                  <a:pt x="2872837" y="2049007"/>
                </a:cubicBezTo>
                <a:cubicBezTo>
                  <a:pt x="2874677" y="2049007"/>
                  <a:pt x="2876518" y="2047977"/>
                  <a:pt x="2877548" y="2046209"/>
                </a:cubicBezTo>
                <a:close/>
                <a:moveTo>
                  <a:pt x="2788538" y="1994158"/>
                </a:moveTo>
                <a:cubicBezTo>
                  <a:pt x="2789863" y="1991360"/>
                  <a:pt x="2788685" y="1988047"/>
                  <a:pt x="2785888" y="1986722"/>
                </a:cubicBezTo>
                <a:lnTo>
                  <a:pt x="2709098" y="1950131"/>
                </a:lnTo>
                <a:cubicBezTo>
                  <a:pt x="2706301" y="1948806"/>
                  <a:pt x="2702988" y="1949984"/>
                  <a:pt x="2701663" y="1952782"/>
                </a:cubicBezTo>
                <a:cubicBezTo>
                  <a:pt x="2700337" y="1955579"/>
                  <a:pt x="2701515" y="1958892"/>
                  <a:pt x="2704313" y="1960218"/>
                </a:cubicBezTo>
                <a:lnTo>
                  <a:pt x="2781102" y="1996808"/>
                </a:lnTo>
                <a:cubicBezTo>
                  <a:pt x="2781912" y="1997176"/>
                  <a:pt x="2782722" y="1997324"/>
                  <a:pt x="2783532" y="1997324"/>
                </a:cubicBezTo>
                <a:cubicBezTo>
                  <a:pt x="2785593" y="1997324"/>
                  <a:pt x="2787581" y="1996146"/>
                  <a:pt x="2788538" y="1994158"/>
                </a:cubicBezTo>
                <a:close/>
                <a:moveTo>
                  <a:pt x="2712264" y="1955579"/>
                </a:moveTo>
                <a:cubicBezTo>
                  <a:pt x="2712485" y="1952487"/>
                  <a:pt x="2710203" y="1949837"/>
                  <a:pt x="2707111" y="1949616"/>
                </a:cubicBezTo>
                <a:lnTo>
                  <a:pt x="2586000" y="1940928"/>
                </a:lnTo>
                <a:cubicBezTo>
                  <a:pt x="2583203" y="1940781"/>
                  <a:pt x="2580258" y="1942990"/>
                  <a:pt x="2580037" y="1946082"/>
                </a:cubicBezTo>
                <a:cubicBezTo>
                  <a:pt x="2579816" y="1949174"/>
                  <a:pt x="2582098" y="1951824"/>
                  <a:pt x="2585191" y="1952046"/>
                </a:cubicBezTo>
                <a:lnTo>
                  <a:pt x="2706301" y="1960733"/>
                </a:lnTo>
                <a:cubicBezTo>
                  <a:pt x="2706448" y="1960733"/>
                  <a:pt x="2706595" y="1960733"/>
                  <a:pt x="2706743" y="1960733"/>
                </a:cubicBezTo>
                <a:cubicBezTo>
                  <a:pt x="2709614" y="1960733"/>
                  <a:pt x="2712043" y="1958524"/>
                  <a:pt x="2712264" y="1955579"/>
                </a:cubicBezTo>
                <a:close/>
                <a:moveTo>
                  <a:pt x="2591007" y="1947849"/>
                </a:moveTo>
                <a:cubicBezTo>
                  <a:pt x="2591743" y="1944904"/>
                  <a:pt x="2589976" y="1941812"/>
                  <a:pt x="2586958" y="1941076"/>
                </a:cubicBezTo>
                <a:lnTo>
                  <a:pt x="2496917" y="1918252"/>
                </a:lnTo>
                <a:cubicBezTo>
                  <a:pt x="2493898" y="1917443"/>
                  <a:pt x="2490879" y="1919283"/>
                  <a:pt x="2490143" y="1922302"/>
                </a:cubicBezTo>
                <a:cubicBezTo>
                  <a:pt x="2489407" y="1925247"/>
                  <a:pt x="2491174" y="1928339"/>
                  <a:pt x="2494192" y="1929075"/>
                </a:cubicBezTo>
                <a:lnTo>
                  <a:pt x="2584234" y="1951898"/>
                </a:lnTo>
                <a:cubicBezTo>
                  <a:pt x="2584675" y="1952046"/>
                  <a:pt x="2585191" y="1952046"/>
                  <a:pt x="2585632" y="1952046"/>
                </a:cubicBezTo>
                <a:cubicBezTo>
                  <a:pt x="2588136" y="1952046"/>
                  <a:pt x="2590344" y="1950352"/>
                  <a:pt x="2591007" y="1947849"/>
                </a:cubicBezTo>
                <a:close/>
                <a:moveTo>
                  <a:pt x="2500966" y="1925026"/>
                </a:moveTo>
                <a:cubicBezTo>
                  <a:pt x="2501702" y="1922007"/>
                  <a:pt x="2499862" y="1918989"/>
                  <a:pt x="2496917" y="1918252"/>
                </a:cubicBezTo>
                <a:lnTo>
                  <a:pt x="2457970" y="1908681"/>
                </a:lnTo>
                <a:cubicBezTo>
                  <a:pt x="2454951" y="1907872"/>
                  <a:pt x="2451933" y="1909786"/>
                  <a:pt x="2451196" y="1912731"/>
                </a:cubicBezTo>
                <a:cubicBezTo>
                  <a:pt x="2450460" y="1915749"/>
                  <a:pt x="2452301" y="1918768"/>
                  <a:pt x="2455246" y="1919504"/>
                </a:cubicBezTo>
                <a:lnTo>
                  <a:pt x="2494192" y="1929075"/>
                </a:lnTo>
                <a:cubicBezTo>
                  <a:pt x="2494634" y="1929222"/>
                  <a:pt x="2495150" y="1929222"/>
                  <a:pt x="2495591" y="1929222"/>
                </a:cubicBezTo>
                <a:cubicBezTo>
                  <a:pt x="2498094" y="1929222"/>
                  <a:pt x="2500377" y="1927529"/>
                  <a:pt x="2500966" y="1925026"/>
                </a:cubicBezTo>
                <a:close/>
                <a:moveTo>
                  <a:pt x="11009303" y="790713"/>
                </a:moveTo>
                <a:lnTo>
                  <a:pt x="11027046" y="735054"/>
                </a:lnTo>
                <a:cubicBezTo>
                  <a:pt x="11028003" y="732109"/>
                  <a:pt x="11026384" y="729017"/>
                  <a:pt x="11023439" y="728060"/>
                </a:cubicBezTo>
                <a:cubicBezTo>
                  <a:pt x="11020494" y="727176"/>
                  <a:pt x="11017401" y="728722"/>
                  <a:pt x="11016444" y="731667"/>
                </a:cubicBezTo>
                <a:lnTo>
                  <a:pt x="10998628" y="787326"/>
                </a:lnTo>
                <a:cubicBezTo>
                  <a:pt x="10997671" y="790271"/>
                  <a:pt x="10999290" y="793364"/>
                  <a:pt x="11002235" y="794321"/>
                </a:cubicBezTo>
                <a:cubicBezTo>
                  <a:pt x="11002824" y="794468"/>
                  <a:pt x="11003414" y="794615"/>
                  <a:pt x="11004002" y="794615"/>
                </a:cubicBezTo>
                <a:cubicBezTo>
                  <a:pt x="11006358" y="794542"/>
                  <a:pt x="11008493" y="793069"/>
                  <a:pt x="11009303" y="790713"/>
                </a:cubicBezTo>
                <a:close/>
                <a:moveTo>
                  <a:pt x="11026973" y="735201"/>
                </a:moveTo>
                <a:lnTo>
                  <a:pt x="11067539" y="623073"/>
                </a:lnTo>
                <a:cubicBezTo>
                  <a:pt x="11068570" y="620202"/>
                  <a:pt x="11067097" y="616962"/>
                  <a:pt x="11064226" y="615932"/>
                </a:cubicBezTo>
                <a:cubicBezTo>
                  <a:pt x="11061355" y="614901"/>
                  <a:pt x="11058115" y="616373"/>
                  <a:pt x="11057084" y="619245"/>
                </a:cubicBezTo>
                <a:lnTo>
                  <a:pt x="11016518" y="731373"/>
                </a:lnTo>
                <a:cubicBezTo>
                  <a:pt x="11015487" y="734244"/>
                  <a:pt x="11016960" y="737484"/>
                  <a:pt x="11019831" y="738514"/>
                </a:cubicBezTo>
                <a:cubicBezTo>
                  <a:pt x="11020494" y="738735"/>
                  <a:pt x="11021156" y="738882"/>
                  <a:pt x="11021746" y="738882"/>
                </a:cubicBezTo>
                <a:cubicBezTo>
                  <a:pt x="11024028" y="738882"/>
                  <a:pt x="11026163" y="737484"/>
                  <a:pt x="11026973" y="735201"/>
                </a:cubicBezTo>
                <a:close/>
                <a:moveTo>
                  <a:pt x="11067392" y="623441"/>
                </a:moveTo>
                <a:lnTo>
                  <a:pt x="11112154" y="519044"/>
                </a:lnTo>
                <a:cubicBezTo>
                  <a:pt x="11113332" y="516246"/>
                  <a:pt x="11112081" y="512933"/>
                  <a:pt x="11109210" y="511755"/>
                </a:cubicBezTo>
                <a:cubicBezTo>
                  <a:pt x="11106412" y="510577"/>
                  <a:pt x="11103099" y="511828"/>
                  <a:pt x="11101921" y="514700"/>
                </a:cubicBezTo>
                <a:lnTo>
                  <a:pt x="11057158" y="619097"/>
                </a:lnTo>
                <a:cubicBezTo>
                  <a:pt x="11055980" y="621895"/>
                  <a:pt x="11057232" y="625208"/>
                  <a:pt x="11060103" y="626386"/>
                </a:cubicBezTo>
                <a:cubicBezTo>
                  <a:pt x="11060839" y="626681"/>
                  <a:pt x="11061575" y="626828"/>
                  <a:pt x="11062312" y="626828"/>
                </a:cubicBezTo>
                <a:cubicBezTo>
                  <a:pt x="11064447" y="626754"/>
                  <a:pt x="11066508" y="625503"/>
                  <a:pt x="11067392" y="623441"/>
                </a:cubicBezTo>
                <a:close/>
                <a:moveTo>
                  <a:pt x="11112008" y="519338"/>
                </a:moveTo>
                <a:lnTo>
                  <a:pt x="11163985" y="419210"/>
                </a:lnTo>
                <a:cubicBezTo>
                  <a:pt x="11165385" y="416486"/>
                  <a:pt x="11164354" y="413100"/>
                  <a:pt x="11161630" y="411701"/>
                </a:cubicBezTo>
                <a:cubicBezTo>
                  <a:pt x="11158906" y="410302"/>
                  <a:pt x="11155518" y="411333"/>
                  <a:pt x="11154120" y="414057"/>
                </a:cubicBezTo>
                <a:lnTo>
                  <a:pt x="11102142" y="514184"/>
                </a:lnTo>
                <a:cubicBezTo>
                  <a:pt x="11100743" y="516908"/>
                  <a:pt x="11101774" y="520295"/>
                  <a:pt x="11104498" y="521694"/>
                </a:cubicBezTo>
                <a:cubicBezTo>
                  <a:pt x="11105308" y="522136"/>
                  <a:pt x="11106191" y="522357"/>
                  <a:pt x="11107075" y="522283"/>
                </a:cubicBezTo>
                <a:cubicBezTo>
                  <a:pt x="11109063" y="522357"/>
                  <a:pt x="11111051" y="521252"/>
                  <a:pt x="11112008" y="519338"/>
                </a:cubicBezTo>
                <a:close/>
                <a:moveTo>
                  <a:pt x="11163764" y="419652"/>
                </a:moveTo>
                <a:lnTo>
                  <a:pt x="11223105" y="326740"/>
                </a:lnTo>
                <a:cubicBezTo>
                  <a:pt x="11224798" y="324163"/>
                  <a:pt x="11223988" y="320703"/>
                  <a:pt x="11221412" y="319009"/>
                </a:cubicBezTo>
                <a:cubicBezTo>
                  <a:pt x="11218835" y="317390"/>
                  <a:pt x="11215374" y="318126"/>
                  <a:pt x="11213681" y="320703"/>
                </a:cubicBezTo>
                <a:lnTo>
                  <a:pt x="11154341" y="413615"/>
                </a:lnTo>
                <a:cubicBezTo>
                  <a:pt x="11152647" y="416192"/>
                  <a:pt x="11153458" y="419652"/>
                  <a:pt x="11156034" y="421346"/>
                </a:cubicBezTo>
                <a:cubicBezTo>
                  <a:pt x="11156991" y="421935"/>
                  <a:pt x="11158022" y="422229"/>
                  <a:pt x="11159052" y="422229"/>
                </a:cubicBezTo>
                <a:cubicBezTo>
                  <a:pt x="11160893" y="422229"/>
                  <a:pt x="11162661" y="421272"/>
                  <a:pt x="11163764" y="419652"/>
                </a:cubicBezTo>
                <a:close/>
                <a:moveTo>
                  <a:pt x="11222736" y="327255"/>
                </a:moveTo>
                <a:lnTo>
                  <a:pt x="11290028" y="244576"/>
                </a:lnTo>
                <a:cubicBezTo>
                  <a:pt x="11291942" y="242220"/>
                  <a:pt x="11291574" y="238686"/>
                  <a:pt x="11289218" y="236699"/>
                </a:cubicBezTo>
                <a:cubicBezTo>
                  <a:pt x="11286863" y="234784"/>
                  <a:pt x="11283328" y="235079"/>
                  <a:pt x="11281341" y="237508"/>
                </a:cubicBezTo>
                <a:lnTo>
                  <a:pt x="11214049" y="320187"/>
                </a:lnTo>
                <a:cubicBezTo>
                  <a:pt x="11212135" y="322543"/>
                  <a:pt x="11212503" y="326077"/>
                  <a:pt x="11214859" y="328065"/>
                </a:cubicBezTo>
                <a:cubicBezTo>
                  <a:pt x="11215890" y="328948"/>
                  <a:pt x="11217141" y="329317"/>
                  <a:pt x="11218393" y="329317"/>
                </a:cubicBezTo>
                <a:cubicBezTo>
                  <a:pt x="11220086" y="329317"/>
                  <a:pt x="11221632" y="328654"/>
                  <a:pt x="11222736" y="327255"/>
                </a:cubicBezTo>
                <a:close/>
                <a:moveTo>
                  <a:pt x="11289513" y="245239"/>
                </a:moveTo>
                <a:lnTo>
                  <a:pt x="11364535" y="175886"/>
                </a:lnTo>
                <a:cubicBezTo>
                  <a:pt x="11366818" y="173824"/>
                  <a:pt x="11366965" y="170290"/>
                  <a:pt x="11364830" y="168008"/>
                </a:cubicBezTo>
                <a:cubicBezTo>
                  <a:pt x="11362768" y="165726"/>
                  <a:pt x="11359234" y="165652"/>
                  <a:pt x="11356951" y="167714"/>
                </a:cubicBezTo>
                <a:lnTo>
                  <a:pt x="11281930" y="237067"/>
                </a:lnTo>
                <a:cubicBezTo>
                  <a:pt x="11279647" y="239128"/>
                  <a:pt x="11279501" y="242662"/>
                  <a:pt x="11281635" y="244944"/>
                </a:cubicBezTo>
                <a:cubicBezTo>
                  <a:pt x="11282740" y="246122"/>
                  <a:pt x="11284285" y="246711"/>
                  <a:pt x="11285758" y="246711"/>
                </a:cubicBezTo>
                <a:cubicBezTo>
                  <a:pt x="11287083" y="246711"/>
                  <a:pt x="11288409" y="246196"/>
                  <a:pt x="11289513" y="245239"/>
                </a:cubicBezTo>
                <a:close/>
                <a:moveTo>
                  <a:pt x="11363725" y="176475"/>
                </a:moveTo>
                <a:lnTo>
                  <a:pt x="11446920" y="123540"/>
                </a:lnTo>
                <a:cubicBezTo>
                  <a:pt x="11449496" y="121920"/>
                  <a:pt x="11450306" y="118460"/>
                  <a:pt x="11448613" y="115809"/>
                </a:cubicBezTo>
                <a:cubicBezTo>
                  <a:pt x="11446993" y="113232"/>
                  <a:pt x="11443532" y="112496"/>
                  <a:pt x="11440882" y="114116"/>
                </a:cubicBezTo>
                <a:lnTo>
                  <a:pt x="11357688" y="167051"/>
                </a:lnTo>
                <a:cubicBezTo>
                  <a:pt x="11355111" y="168671"/>
                  <a:pt x="11354301" y="172131"/>
                  <a:pt x="11355994" y="174781"/>
                </a:cubicBezTo>
                <a:cubicBezTo>
                  <a:pt x="11357099" y="176475"/>
                  <a:pt x="11358866" y="177358"/>
                  <a:pt x="11360706" y="177358"/>
                </a:cubicBezTo>
                <a:cubicBezTo>
                  <a:pt x="11361811" y="177358"/>
                  <a:pt x="11362842" y="177064"/>
                  <a:pt x="11363725" y="176475"/>
                </a:cubicBezTo>
                <a:close/>
                <a:moveTo>
                  <a:pt x="11446110" y="123981"/>
                </a:moveTo>
                <a:lnTo>
                  <a:pt x="11533721" y="85992"/>
                </a:lnTo>
                <a:cubicBezTo>
                  <a:pt x="11536518" y="84740"/>
                  <a:pt x="11537844" y="81501"/>
                  <a:pt x="11536592" y="78703"/>
                </a:cubicBezTo>
                <a:cubicBezTo>
                  <a:pt x="11535341" y="75906"/>
                  <a:pt x="11532101" y="74580"/>
                  <a:pt x="11529303" y="75832"/>
                </a:cubicBezTo>
                <a:lnTo>
                  <a:pt x="11441692" y="113821"/>
                </a:lnTo>
                <a:cubicBezTo>
                  <a:pt x="11438894" y="115073"/>
                  <a:pt x="11437569" y="118312"/>
                  <a:pt x="11438820" y="121110"/>
                </a:cubicBezTo>
                <a:cubicBezTo>
                  <a:pt x="11439705" y="123245"/>
                  <a:pt x="11441839" y="124497"/>
                  <a:pt x="11443974" y="124497"/>
                </a:cubicBezTo>
                <a:cubicBezTo>
                  <a:pt x="11444711" y="124423"/>
                  <a:pt x="11445447" y="124276"/>
                  <a:pt x="11446110" y="123981"/>
                </a:cubicBezTo>
                <a:close/>
                <a:moveTo>
                  <a:pt x="11532985" y="86213"/>
                </a:moveTo>
                <a:lnTo>
                  <a:pt x="11621406" y="61623"/>
                </a:lnTo>
                <a:cubicBezTo>
                  <a:pt x="11624351" y="60813"/>
                  <a:pt x="11626118" y="57721"/>
                  <a:pt x="11625308" y="54776"/>
                </a:cubicBezTo>
                <a:cubicBezTo>
                  <a:pt x="11624499" y="51831"/>
                  <a:pt x="11621406" y="50064"/>
                  <a:pt x="11618461" y="50874"/>
                </a:cubicBezTo>
                <a:lnTo>
                  <a:pt x="11530113" y="75464"/>
                </a:lnTo>
                <a:cubicBezTo>
                  <a:pt x="11527168" y="76274"/>
                  <a:pt x="11525401" y="79366"/>
                  <a:pt x="11526212" y="82311"/>
                </a:cubicBezTo>
                <a:cubicBezTo>
                  <a:pt x="11526874" y="84814"/>
                  <a:pt x="11529156" y="86434"/>
                  <a:pt x="11531586" y="86434"/>
                </a:cubicBezTo>
                <a:cubicBezTo>
                  <a:pt x="11532028" y="86434"/>
                  <a:pt x="11532543" y="86360"/>
                  <a:pt x="11532985" y="86213"/>
                </a:cubicBezTo>
                <a:close/>
                <a:moveTo>
                  <a:pt x="11620744" y="61843"/>
                </a:moveTo>
                <a:lnTo>
                  <a:pt x="11706515" y="49254"/>
                </a:lnTo>
                <a:cubicBezTo>
                  <a:pt x="11709533" y="48812"/>
                  <a:pt x="11711668" y="45941"/>
                  <a:pt x="11711226" y="42922"/>
                </a:cubicBezTo>
                <a:cubicBezTo>
                  <a:pt x="11710785" y="39830"/>
                  <a:pt x="11707840" y="37842"/>
                  <a:pt x="11704895" y="38210"/>
                </a:cubicBezTo>
                <a:lnTo>
                  <a:pt x="11619124" y="50800"/>
                </a:lnTo>
                <a:cubicBezTo>
                  <a:pt x="11616106" y="51242"/>
                  <a:pt x="11613970" y="54113"/>
                  <a:pt x="11614412" y="57132"/>
                </a:cubicBezTo>
                <a:cubicBezTo>
                  <a:pt x="11614854" y="59929"/>
                  <a:pt x="11617210" y="61917"/>
                  <a:pt x="11619934" y="61917"/>
                </a:cubicBezTo>
                <a:cubicBezTo>
                  <a:pt x="11620228" y="61843"/>
                  <a:pt x="11620449" y="61843"/>
                  <a:pt x="11620744" y="61843"/>
                </a:cubicBezTo>
                <a:close/>
                <a:moveTo>
                  <a:pt x="11705852" y="49254"/>
                </a:moveTo>
                <a:lnTo>
                  <a:pt x="11785365" y="46972"/>
                </a:lnTo>
                <a:cubicBezTo>
                  <a:pt x="11788458" y="46898"/>
                  <a:pt x="11790887" y="44321"/>
                  <a:pt x="11790813" y="41229"/>
                </a:cubicBezTo>
                <a:cubicBezTo>
                  <a:pt x="11790740" y="38210"/>
                  <a:pt x="11788237" y="35781"/>
                  <a:pt x="11785218" y="35781"/>
                </a:cubicBezTo>
                <a:cubicBezTo>
                  <a:pt x="11785218" y="35781"/>
                  <a:pt x="11785144" y="35781"/>
                  <a:pt x="11785070" y="35781"/>
                </a:cubicBezTo>
                <a:lnTo>
                  <a:pt x="11705558" y="38063"/>
                </a:lnTo>
                <a:cubicBezTo>
                  <a:pt x="11702465" y="38137"/>
                  <a:pt x="11700036" y="40714"/>
                  <a:pt x="11700110" y="43806"/>
                </a:cubicBezTo>
                <a:cubicBezTo>
                  <a:pt x="11700183" y="46824"/>
                  <a:pt x="11702686" y="49254"/>
                  <a:pt x="11705704" y="49254"/>
                </a:cubicBezTo>
                <a:cubicBezTo>
                  <a:pt x="11705778" y="49254"/>
                  <a:pt x="11705778" y="49254"/>
                  <a:pt x="11705852" y="49254"/>
                </a:cubicBezTo>
                <a:close/>
                <a:moveTo>
                  <a:pt x="11860019" y="52125"/>
                </a:moveTo>
                <a:cubicBezTo>
                  <a:pt x="11860460" y="49107"/>
                  <a:pt x="11858326" y="46235"/>
                  <a:pt x="11855307" y="45794"/>
                </a:cubicBezTo>
                <a:lnTo>
                  <a:pt x="11786028" y="35928"/>
                </a:lnTo>
                <a:cubicBezTo>
                  <a:pt x="11783009" y="35486"/>
                  <a:pt x="11780138" y="37621"/>
                  <a:pt x="11779696" y="40640"/>
                </a:cubicBezTo>
                <a:cubicBezTo>
                  <a:pt x="11779255" y="43659"/>
                  <a:pt x="11781389" y="46530"/>
                  <a:pt x="11784408" y="46972"/>
                </a:cubicBezTo>
                <a:lnTo>
                  <a:pt x="11853688" y="56837"/>
                </a:lnTo>
                <a:cubicBezTo>
                  <a:pt x="11853982" y="56911"/>
                  <a:pt x="11854276" y="56911"/>
                  <a:pt x="11854497" y="56911"/>
                </a:cubicBezTo>
                <a:cubicBezTo>
                  <a:pt x="11857295" y="56911"/>
                  <a:pt x="11859651" y="54849"/>
                  <a:pt x="11860019" y="52125"/>
                </a:cubicBezTo>
                <a:close/>
                <a:moveTo>
                  <a:pt x="11915015" y="77231"/>
                </a:moveTo>
                <a:cubicBezTo>
                  <a:pt x="11916194" y="74433"/>
                  <a:pt x="11914942" y="71120"/>
                  <a:pt x="11912070" y="69942"/>
                </a:cubicBezTo>
                <a:lnTo>
                  <a:pt x="11856706" y="46235"/>
                </a:lnTo>
                <a:cubicBezTo>
                  <a:pt x="11853908" y="45057"/>
                  <a:pt x="11850595" y="46309"/>
                  <a:pt x="11849417" y="49180"/>
                </a:cubicBezTo>
                <a:cubicBezTo>
                  <a:pt x="11848240" y="51978"/>
                  <a:pt x="11849491" y="55291"/>
                  <a:pt x="11852362" y="56469"/>
                </a:cubicBezTo>
                <a:lnTo>
                  <a:pt x="11907727" y="80176"/>
                </a:lnTo>
                <a:cubicBezTo>
                  <a:pt x="11908463" y="80470"/>
                  <a:pt x="11909199" y="80617"/>
                  <a:pt x="11909936" y="80617"/>
                </a:cubicBezTo>
                <a:cubicBezTo>
                  <a:pt x="11912070" y="80617"/>
                  <a:pt x="11914132" y="79292"/>
                  <a:pt x="11915015" y="77231"/>
                </a:cubicBezTo>
                <a:close/>
                <a:moveTo>
                  <a:pt x="11942624" y="94385"/>
                </a:moveTo>
                <a:cubicBezTo>
                  <a:pt x="11944170" y="91735"/>
                  <a:pt x="11943287" y="88348"/>
                  <a:pt x="11940636" y="86728"/>
                </a:cubicBezTo>
                <a:lnTo>
                  <a:pt x="11912660" y="70237"/>
                </a:lnTo>
                <a:cubicBezTo>
                  <a:pt x="11910009" y="68690"/>
                  <a:pt x="11906622" y="69574"/>
                  <a:pt x="11905003" y="72224"/>
                </a:cubicBezTo>
                <a:cubicBezTo>
                  <a:pt x="11903457" y="74875"/>
                  <a:pt x="11904340" y="78261"/>
                  <a:pt x="11906991" y="79881"/>
                </a:cubicBezTo>
                <a:lnTo>
                  <a:pt x="11934967" y="96373"/>
                </a:lnTo>
                <a:cubicBezTo>
                  <a:pt x="11935851" y="96888"/>
                  <a:pt x="11936881" y="97183"/>
                  <a:pt x="11937838" y="97183"/>
                </a:cubicBezTo>
                <a:cubicBezTo>
                  <a:pt x="11939753" y="97109"/>
                  <a:pt x="11941593" y="96152"/>
                  <a:pt x="11942624" y="94385"/>
                </a:cubicBezTo>
                <a:close/>
                <a:moveTo>
                  <a:pt x="11977300" y="114852"/>
                </a:moveTo>
                <a:cubicBezTo>
                  <a:pt x="11978847" y="112202"/>
                  <a:pt x="11977964" y="108815"/>
                  <a:pt x="11975313" y="107195"/>
                </a:cubicBezTo>
                <a:lnTo>
                  <a:pt x="11940636" y="86728"/>
                </a:lnTo>
                <a:cubicBezTo>
                  <a:pt x="11937986" y="85182"/>
                  <a:pt x="11934599" y="86066"/>
                  <a:pt x="11932980" y="88716"/>
                </a:cubicBezTo>
                <a:cubicBezTo>
                  <a:pt x="11931433" y="91366"/>
                  <a:pt x="11932317" y="94753"/>
                  <a:pt x="11934967" y="96373"/>
                </a:cubicBezTo>
                <a:lnTo>
                  <a:pt x="11969644" y="116840"/>
                </a:lnTo>
                <a:cubicBezTo>
                  <a:pt x="11970528" y="117355"/>
                  <a:pt x="11971558" y="117650"/>
                  <a:pt x="11972516" y="117650"/>
                </a:cubicBezTo>
                <a:cubicBezTo>
                  <a:pt x="11974429" y="117576"/>
                  <a:pt x="11976270" y="116619"/>
                  <a:pt x="11977300" y="114852"/>
                </a:cubicBezTo>
                <a:close/>
                <a:moveTo>
                  <a:pt x="12029500" y="158879"/>
                </a:moveTo>
                <a:cubicBezTo>
                  <a:pt x="12031487" y="156523"/>
                  <a:pt x="12031119" y="152989"/>
                  <a:pt x="12028763" y="151001"/>
                </a:cubicBezTo>
                <a:lnTo>
                  <a:pt x="11976123" y="107711"/>
                </a:lnTo>
                <a:cubicBezTo>
                  <a:pt x="11973767" y="105723"/>
                  <a:pt x="11970233" y="106091"/>
                  <a:pt x="11968245" y="108447"/>
                </a:cubicBezTo>
                <a:cubicBezTo>
                  <a:pt x="11966257" y="110803"/>
                  <a:pt x="11966625" y="114337"/>
                  <a:pt x="11968981" y="116325"/>
                </a:cubicBezTo>
                <a:lnTo>
                  <a:pt x="12021622" y="159615"/>
                </a:lnTo>
                <a:cubicBezTo>
                  <a:pt x="12022653" y="160499"/>
                  <a:pt x="12023904" y="160867"/>
                  <a:pt x="12025229" y="160867"/>
                </a:cubicBezTo>
                <a:cubicBezTo>
                  <a:pt x="12026850" y="160940"/>
                  <a:pt x="12028395" y="160204"/>
                  <a:pt x="12029500" y="158879"/>
                </a:cubicBezTo>
                <a:close/>
                <a:moveTo>
                  <a:pt x="12070802" y="201359"/>
                </a:moveTo>
                <a:cubicBezTo>
                  <a:pt x="12073011" y="199224"/>
                  <a:pt x="12073011" y="195690"/>
                  <a:pt x="12070802" y="193482"/>
                </a:cubicBezTo>
                <a:lnTo>
                  <a:pt x="12029131" y="151443"/>
                </a:lnTo>
                <a:cubicBezTo>
                  <a:pt x="12026996" y="149308"/>
                  <a:pt x="12023462" y="149234"/>
                  <a:pt x="12021254" y="151443"/>
                </a:cubicBezTo>
                <a:cubicBezTo>
                  <a:pt x="12019045" y="153578"/>
                  <a:pt x="12019045" y="157112"/>
                  <a:pt x="12021254" y="159321"/>
                </a:cubicBezTo>
                <a:lnTo>
                  <a:pt x="12062924" y="201359"/>
                </a:lnTo>
                <a:cubicBezTo>
                  <a:pt x="12064029" y="202464"/>
                  <a:pt x="12065502" y="203053"/>
                  <a:pt x="12066900" y="202979"/>
                </a:cubicBezTo>
                <a:cubicBezTo>
                  <a:pt x="12068299" y="202979"/>
                  <a:pt x="12069698" y="202464"/>
                  <a:pt x="12070802" y="201359"/>
                </a:cubicBezTo>
                <a:close/>
                <a:moveTo>
                  <a:pt x="12113724" y="242220"/>
                </a:moveTo>
                <a:cubicBezTo>
                  <a:pt x="12115860" y="240012"/>
                  <a:pt x="12115786" y="236478"/>
                  <a:pt x="12113577" y="234343"/>
                </a:cubicBezTo>
                <a:lnTo>
                  <a:pt x="12070729" y="193408"/>
                </a:lnTo>
                <a:cubicBezTo>
                  <a:pt x="12068520" y="191273"/>
                  <a:pt x="12064986" y="191347"/>
                  <a:pt x="12062851" y="193555"/>
                </a:cubicBezTo>
                <a:cubicBezTo>
                  <a:pt x="12060716" y="195764"/>
                  <a:pt x="12060790" y="199298"/>
                  <a:pt x="12062998" y="201433"/>
                </a:cubicBezTo>
                <a:lnTo>
                  <a:pt x="12105847" y="242368"/>
                </a:lnTo>
                <a:cubicBezTo>
                  <a:pt x="12106951" y="243398"/>
                  <a:pt x="12108350" y="243914"/>
                  <a:pt x="12109748" y="243914"/>
                </a:cubicBezTo>
                <a:cubicBezTo>
                  <a:pt x="12111221" y="243914"/>
                  <a:pt x="12112620" y="243325"/>
                  <a:pt x="12113724" y="242220"/>
                </a:cubicBezTo>
                <a:close/>
                <a:moveTo>
                  <a:pt x="492746" y="593697"/>
                </a:moveTo>
                <a:lnTo>
                  <a:pt x="531177" y="576470"/>
                </a:lnTo>
                <a:cubicBezTo>
                  <a:pt x="533975" y="575218"/>
                  <a:pt x="535227" y="571905"/>
                  <a:pt x="533975" y="569107"/>
                </a:cubicBezTo>
                <a:cubicBezTo>
                  <a:pt x="532723" y="566310"/>
                  <a:pt x="529410" y="565058"/>
                  <a:pt x="526613" y="566310"/>
                </a:cubicBezTo>
                <a:lnTo>
                  <a:pt x="488181" y="583537"/>
                </a:lnTo>
                <a:cubicBezTo>
                  <a:pt x="485384" y="584789"/>
                  <a:pt x="484132" y="588102"/>
                  <a:pt x="485384" y="590900"/>
                </a:cubicBezTo>
                <a:cubicBezTo>
                  <a:pt x="486341" y="592961"/>
                  <a:pt x="488402" y="594213"/>
                  <a:pt x="490537" y="594213"/>
                </a:cubicBezTo>
                <a:cubicBezTo>
                  <a:pt x="491274" y="594139"/>
                  <a:pt x="492010" y="593992"/>
                  <a:pt x="492746" y="593697"/>
                </a:cubicBezTo>
                <a:close/>
                <a:moveTo>
                  <a:pt x="531325" y="576396"/>
                </a:moveTo>
                <a:lnTo>
                  <a:pt x="575940" y="555266"/>
                </a:lnTo>
                <a:cubicBezTo>
                  <a:pt x="578738" y="553941"/>
                  <a:pt x="579916" y="550628"/>
                  <a:pt x="578591" y="547830"/>
                </a:cubicBezTo>
                <a:cubicBezTo>
                  <a:pt x="577265" y="545033"/>
                  <a:pt x="573952" y="543855"/>
                  <a:pt x="571155" y="545180"/>
                </a:cubicBezTo>
                <a:lnTo>
                  <a:pt x="526539" y="566310"/>
                </a:lnTo>
                <a:cubicBezTo>
                  <a:pt x="523741" y="567635"/>
                  <a:pt x="522563" y="570948"/>
                  <a:pt x="523889" y="573746"/>
                </a:cubicBezTo>
                <a:cubicBezTo>
                  <a:pt x="524846" y="575733"/>
                  <a:pt x="526834" y="576911"/>
                  <a:pt x="528969" y="576911"/>
                </a:cubicBezTo>
                <a:cubicBezTo>
                  <a:pt x="529778" y="576911"/>
                  <a:pt x="530588" y="576764"/>
                  <a:pt x="531325" y="576396"/>
                </a:cubicBezTo>
                <a:close/>
                <a:moveTo>
                  <a:pt x="574689" y="555708"/>
                </a:moveTo>
                <a:lnTo>
                  <a:pt x="593904" y="551732"/>
                </a:lnTo>
                <a:cubicBezTo>
                  <a:pt x="596923" y="551143"/>
                  <a:pt x="598837" y="548198"/>
                  <a:pt x="598248" y="545180"/>
                </a:cubicBezTo>
                <a:cubicBezTo>
                  <a:pt x="597659" y="542161"/>
                  <a:pt x="594714" y="540173"/>
                  <a:pt x="591696" y="540836"/>
                </a:cubicBezTo>
                <a:lnTo>
                  <a:pt x="572406" y="544812"/>
                </a:lnTo>
                <a:cubicBezTo>
                  <a:pt x="569388" y="545401"/>
                  <a:pt x="567474" y="548346"/>
                  <a:pt x="568063" y="551364"/>
                </a:cubicBezTo>
                <a:cubicBezTo>
                  <a:pt x="568578" y="554015"/>
                  <a:pt x="570934" y="555855"/>
                  <a:pt x="573584" y="555782"/>
                </a:cubicBezTo>
                <a:cubicBezTo>
                  <a:pt x="573952" y="555855"/>
                  <a:pt x="574320" y="555782"/>
                  <a:pt x="574689" y="555708"/>
                </a:cubicBezTo>
                <a:close/>
                <a:moveTo>
                  <a:pt x="595009" y="551364"/>
                </a:moveTo>
                <a:lnTo>
                  <a:pt x="643968" y="529793"/>
                </a:lnTo>
                <a:cubicBezTo>
                  <a:pt x="646766" y="528541"/>
                  <a:pt x="648091" y="525228"/>
                  <a:pt x="646839" y="522430"/>
                </a:cubicBezTo>
                <a:cubicBezTo>
                  <a:pt x="645588" y="519633"/>
                  <a:pt x="642275" y="518307"/>
                  <a:pt x="639477" y="519559"/>
                </a:cubicBezTo>
                <a:lnTo>
                  <a:pt x="590518" y="541131"/>
                </a:lnTo>
                <a:cubicBezTo>
                  <a:pt x="587720" y="542382"/>
                  <a:pt x="586395" y="545695"/>
                  <a:pt x="587646" y="548493"/>
                </a:cubicBezTo>
                <a:cubicBezTo>
                  <a:pt x="588603" y="550554"/>
                  <a:pt x="590665" y="551806"/>
                  <a:pt x="592800" y="551806"/>
                </a:cubicBezTo>
                <a:cubicBezTo>
                  <a:pt x="593536" y="551879"/>
                  <a:pt x="594272" y="551732"/>
                  <a:pt x="595009" y="551364"/>
                </a:cubicBezTo>
                <a:close/>
                <a:moveTo>
                  <a:pt x="643674" y="529940"/>
                </a:moveTo>
                <a:lnTo>
                  <a:pt x="702278" y="508074"/>
                </a:lnTo>
                <a:cubicBezTo>
                  <a:pt x="705149" y="506969"/>
                  <a:pt x="706621" y="503804"/>
                  <a:pt x="705591" y="500932"/>
                </a:cubicBezTo>
                <a:cubicBezTo>
                  <a:pt x="704486" y="498061"/>
                  <a:pt x="701247" y="496588"/>
                  <a:pt x="698449" y="497619"/>
                </a:cubicBezTo>
                <a:lnTo>
                  <a:pt x="639845" y="519485"/>
                </a:lnTo>
                <a:cubicBezTo>
                  <a:pt x="636974" y="520590"/>
                  <a:pt x="635501" y="523755"/>
                  <a:pt x="636532" y="526627"/>
                </a:cubicBezTo>
                <a:cubicBezTo>
                  <a:pt x="637342" y="528909"/>
                  <a:pt x="639551" y="530308"/>
                  <a:pt x="641759" y="530234"/>
                </a:cubicBezTo>
                <a:cubicBezTo>
                  <a:pt x="642348" y="530308"/>
                  <a:pt x="643011" y="530161"/>
                  <a:pt x="643674" y="529940"/>
                </a:cubicBezTo>
                <a:close/>
                <a:moveTo>
                  <a:pt x="701100" y="508368"/>
                </a:moveTo>
                <a:lnTo>
                  <a:pt x="770232" y="498429"/>
                </a:lnTo>
                <a:cubicBezTo>
                  <a:pt x="773250" y="497987"/>
                  <a:pt x="775385" y="495190"/>
                  <a:pt x="774944" y="492097"/>
                </a:cubicBezTo>
                <a:cubicBezTo>
                  <a:pt x="774502" y="489005"/>
                  <a:pt x="771557" y="486797"/>
                  <a:pt x="768612" y="487386"/>
                </a:cubicBezTo>
                <a:lnTo>
                  <a:pt x="699480" y="497325"/>
                </a:lnTo>
                <a:cubicBezTo>
                  <a:pt x="696461" y="497766"/>
                  <a:pt x="694326" y="500564"/>
                  <a:pt x="694768" y="503656"/>
                </a:cubicBezTo>
                <a:cubicBezTo>
                  <a:pt x="695136" y="506454"/>
                  <a:pt x="697566" y="508442"/>
                  <a:pt x="700290" y="508442"/>
                </a:cubicBezTo>
                <a:cubicBezTo>
                  <a:pt x="700584" y="508442"/>
                  <a:pt x="700879" y="508442"/>
                  <a:pt x="701100" y="508368"/>
                </a:cubicBezTo>
                <a:close/>
                <a:moveTo>
                  <a:pt x="856445" y="496883"/>
                </a:moveTo>
                <a:cubicBezTo>
                  <a:pt x="856592" y="493791"/>
                  <a:pt x="854236" y="491214"/>
                  <a:pt x="851144" y="491067"/>
                </a:cubicBezTo>
                <a:lnTo>
                  <a:pt x="769643" y="487386"/>
                </a:lnTo>
                <a:cubicBezTo>
                  <a:pt x="766624" y="486944"/>
                  <a:pt x="763974" y="489594"/>
                  <a:pt x="763827" y="492686"/>
                </a:cubicBezTo>
                <a:cubicBezTo>
                  <a:pt x="763679" y="495779"/>
                  <a:pt x="766035" y="498355"/>
                  <a:pt x="769127" y="498503"/>
                </a:cubicBezTo>
                <a:lnTo>
                  <a:pt x="850628" y="502184"/>
                </a:lnTo>
                <a:cubicBezTo>
                  <a:pt x="850702" y="502184"/>
                  <a:pt x="850849" y="502184"/>
                  <a:pt x="850923" y="502184"/>
                </a:cubicBezTo>
                <a:cubicBezTo>
                  <a:pt x="853868" y="502110"/>
                  <a:pt x="856371" y="499828"/>
                  <a:pt x="856445" y="496883"/>
                </a:cubicBezTo>
                <a:close/>
                <a:moveTo>
                  <a:pt x="951418" y="519559"/>
                </a:moveTo>
                <a:cubicBezTo>
                  <a:pt x="952081" y="516540"/>
                  <a:pt x="950240" y="513595"/>
                  <a:pt x="947222" y="512859"/>
                </a:cubicBezTo>
                <a:lnTo>
                  <a:pt x="852101" y="491140"/>
                </a:lnTo>
                <a:cubicBezTo>
                  <a:pt x="849082" y="490404"/>
                  <a:pt x="846064" y="492318"/>
                  <a:pt x="845401" y="495337"/>
                </a:cubicBezTo>
                <a:cubicBezTo>
                  <a:pt x="844738" y="498355"/>
                  <a:pt x="846579" y="501300"/>
                  <a:pt x="849598" y="502037"/>
                </a:cubicBezTo>
                <a:lnTo>
                  <a:pt x="944719" y="523755"/>
                </a:lnTo>
                <a:cubicBezTo>
                  <a:pt x="945160" y="523829"/>
                  <a:pt x="945602" y="523903"/>
                  <a:pt x="945970" y="523903"/>
                </a:cubicBezTo>
                <a:cubicBezTo>
                  <a:pt x="948547" y="523903"/>
                  <a:pt x="950903" y="522136"/>
                  <a:pt x="951418" y="519559"/>
                </a:cubicBezTo>
                <a:close/>
                <a:moveTo>
                  <a:pt x="1053166" y="561303"/>
                </a:moveTo>
                <a:cubicBezTo>
                  <a:pt x="1054344" y="558432"/>
                  <a:pt x="1052945" y="555193"/>
                  <a:pt x="1050074" y="554088"/>
                </a:cubicBezTo>
                <a:lnTo>
                  <a:pt x="948105" y="513227"/>
                </a:lnTo>
                <a:cubicBezTo>
                  <a:pt x="945234" y="512049"/>
                  <a:pt x="941995" y="513448"/>
                  <a:pt x="940890" y="516319"/>
                </a:cubicBezTo>
                <a:cubicBezTo>
                  <a:pt x="939712" y="519191"/>
                  <a:pt x="941111" y="522430"/>
                  <a:pt x="943983" y="523535"/>
                </a:cubicBezTo>
                <a:lnTo>
                  <a:pt x="1045951" y="564395"/>
                </a:lnTo>
                <a:cubicBezTo>
                  <a:pt x="1046613" y="564690"/>
                  <a:pt x="1047349" y="564764"/>
                  <a:pt x="1048086" y="564764"/>
                </a:cubicBezTo>
                <a:cubicBezTo>
                  <a:pt x="1050221" y="564764"/>
                  <a:pt x="1052356" y="563438"/>
                  <a:pt x="1053166" y="561303"/>
                </a:cubicBezTo>
                <a:close/>
                <a:moveTo>
                  <a:pt x="1154839" y="623073"/>
                </a:moveTo>
                <a:cubicBezTo>
                  <a:pt x="1156385" y="620423"/>
                  <a:pt x="1155576" y="617036"/>
                  <a:pt x="1152925" y="615416"/>
                </a:cubicBezTo>
                <a:lnTo>
                  <a:pt x="1050883" y="554383"/>
                </a:lnTo>
                <a:cubicBezTo>
                  <a:pt x="1048307" y="552837"/>
                  <a:pt x="1044846" y="553646"/>
                  <a:pt x="1043227" y="556297"/>
                </a:cubicBezTo>
                <a:cubicBezTo>
                  <a:pt x="1041680" y="558947"/>
                  <a:pt x="1042490" y="562334"/>
                  <a:pt x="1045141" y="563954"/>
                </a:cubicBezTo>
                <a:lnTo>
                  <a:pt x="1147183" y="624987"/>
                </a:lnTo>
                <a:cubicBezTo>
                  <a:pt x="1148066" y="625503"/>
                  <a:pt x="1149097" y="625797"/>
                  <a:pt x="1150054" y="625797"/>
                </a:cubicBezTo>
                <a:cubicBezTo>
                  <a:pt x="1151968" y="625797"/>
                  <a:pt x="1153809" y="624766"/>
                  <a:pt x="1154839" y="623073"/>
                </a:cubicBezTo>
                <a:close/>
                <a:moveTo>
                  <a:pt x="1151379" y="625650"/>
                </a:moveTo>
                <a:lnTo>
                  <a:pt x="1231555" y="605624"/>
                </a:lnTo>
                <a:cubicBezTo>
                  <a:pt x="1234573" y="604888"/>
                  <a:pt x="1236340" y="601870"/>
                  <a:pt x="1235604" y="598851"/>
                </a:cubicBezTo>
                <a:cubicBezTo>
                  <a:pt x="1234868" y="595833"/>
                  <a:pt x="1231849" y="594066"/>
                  <a:pt x="1228831" y="594802"/>
                </a:cubicBezTo>
                <a:lnTo>
                  <a:pt x="1148655" y="614827"/>
                </a:lnTo>
                <a:cubicBezTo>
                  <a:pt x="1145636" y="615564"/>
                  <a:pt x="1143869" y="618582"/>
                  <a:pt x="1144606" y="621601"/>
                </a:cubicBezTo>
                <a:cubicBezTo>
                  <a:pt x="1145268" y="624177"/>
                  <a:pt x="1147551" y="625871"/>
                  <a:pt x="1150054" y="625797"/>
                </a:cubicBezTo>
                <a:cubicBezTo>
                  <a:pt x="1150496" y="625797"/>
                  <a:pt x="1150937" y="625724"/>
                  <a:pt x="1151379" y="625650"/>
                </a:cubicBezTo>
                <a:close/>
                <a:moveTo>
                  <a:pt x="1333449" y="689481"/>
                </a:moveTo>
                <a:cubicBezTo>
                  <a:pt x="1335437" y="687125"/>
                  <a:pt x="1335216" y="683665"/>
                  <a:pt x="1332860" y="681604"/>
                </a:cubicBezTo>
                <a:lnTo>
                  <a:pt x="1233837" y="595980"/>
                </a:lnTo>
                <a:cubicBezTo>
                  <a:pt x="1231481" y="593992"/>
                  <a:pt x="1227947" y="594213"/>
                  <a:pt x="1225959" y="596569"/>
                </a:cubicBezTo>
                <a:cubicBezTo>
                  <a:pt x="1223972" y="598925"/>
                  <a:pt x="1224192" y="602385"/>
                  <a:pt x="1226548" y="604446"/>
                </a:cubicBezTo>
                <a:lnTo>
                  <a:pt x="1325571" y="690070"/>
                </a:lnTo>
                <a:cubicBezTo>
                  <a:pt x="1326676" y="690954"/>
                  <a:pt x="1327927" y="691469"/>
                  <a:pt x="1329253" y="691395"/>
                </a:cubicBezTo>
                <a:cubicBezTo>
                  <a:pt x="1330872" y="691395"/>
                  <a:pt x="1332345" y="690806"/>
                  <a:pt x="1333449" y="689481"/>
                </a:cubicBezTo>
                <a:close/>
                <a:moveTo>
                  <a:pt x="1417895" y="798591"/>
                </a:moveTo>
                <a:cubicBezTo>
                  <a:pt x="1420325" y="796677"/>
                  <a:pt x="1420766" y="793216"/>
                  <a:pt x="1418852" y="790787"/>
                </a:cubicBezTo>
                <a:lnTo>
                  <a:pt x="1333596" y="682413"/>
                </a:lnTo>
                <a:cubicBezTo>
                  <a:pt x="1331682" y="679984"/>
                  <a:pt x="1328222" y="679542"/>
                  <a:pt x="1325792" y="681456"/>
                </a:cubicBezTo>
                <a:cubicBezTo>
                  <a:pt x="1323363" y="683371"/>
                  <a:pt x="1322921" y="686831"/>
                  <a:pt x="1324835" y="689260"/>
                </a:cubicBezTo>
                <a:lnTo>
                  <a:pt x="1410091" y="797634"/>
                </a:lnTo>
                <a:cubicBezTo>
                  <a:pt x="1411195" y="799033"/>
                  <a:pt x="1412815" y="799769"/>
                  <a:pt x="1414508" y="799769"/>
                </a:cubicBezTo>
                <a:cubicBezTo>
                  <a:pt x="1415686" y="799769"/>
                  <a:pt x="1416938" y="799401"/>
                  <a:pt x="1417895" y="798591"/>
                </a:cubicBezTo>
                <a:close/>
                <a:moveTo>
                  <a:pt x="1486438" y="925149"/>
                </a:moveTo>
                <a:cubicBezTo>
                  <a:pt x="1489162" y="923677"/>
                  <a:pt x="1490119" y="920290"/>
                  <a:pt x="1488647" y="917566"/>
                </a:cubicBezTo>
                <a:lnTo>
                  <a:pt x="1419367" y="791523"/>
                </a:lnTo>
                <a:cubicBezTo>
                  <a:pt x="1417895" y="788799"/>
                  <a:pt x="1414435" y="787842"/>
                  <a:pt x="1411784" y="789314"/>
                </a:cubicBezTo>
                <a:cubicBezTo>
                  <a:pt x="1409060" y="790787"/>
                  <a:pt x="1408103" y="794173"/>
                  <a:pt x="1409576" y="796897"/>
                </a:cubicBezTo>
                <a:lnTo>
                  <a:pt x="1478855" y="922940"/>
                </a:lnTo>
                <a:cubicBezTo>
                  <a:pt x="1479886" y="924781"/>
                  <a:pt x="1481800" y="925812"/>
                  <a:pt x="1483788" y="925812"/>
                </a:cubicBezTo>
                <a:cubicBezTo>
                  <a:pt x="1484745" y="925885"/>
                  <a:pt x="1485628" y="925664"/>
                  <a:pt x="1486438" y="925149"/>
                </a:cubicBezTo>
                <a:close/>
                <a:moveTo>
                  <a:pt x="1537017" y="1064297"/>
                </a:moveTo>
                <a:cubicBezTo>
                  <a:pt x="1539889" y="1063193"/>
                  <a:pt x="1541361" y="1060027"/>
                  <a:pt x="1540330" y="1057155"/>
                </a:cubicBezTo>
                <a:lnTo>
                  <a:pt x="1489089" y="918376"/>
                </a:lnTo>
                <a:cubicBezTo>
                  <a:pt x="1487984" y="915504"/>
                  <a:pt x="1484745" y="914032"/>
                  <a:pt x="1481947" y="915063"/>
                </a:cubicBezTo>
                <a:cubicBezTo>
                  <a:pt x="1479076" y="916167"/>
                  <a:pt x="1477603" y="919333"/>
                  <a:pt x="1478634" y="922204"/>
                </a:cubicBezTo>
                <a:lnTo>
                  <a:pt x="1529876" y="1060984"/>
                </a:lnTo>
                <a:cubicBezTo>
                  <a:pt x="1530686" y="1063266"/>
                  <a:pt x="1532894" y="1064665"/>
                  <a:pt x="1535177" y="1064592"/>
                </a:cubicBezTo>
                <a:cubicBezTo>
                  <a:pt x="1535692" y="1064592"/>
                  <a:pt x="1536355" y="1064518"/>
                  <a:pt x="1537017" y="1064297"/>
                </a:cubicBezTo>
                <a:close/>
                <a:moveTo>
                  <a:pt x="1567424" y="1210954"/>
                </a:moveTo>
                <a:cubicBezTo>
                  <a:pt x="1570442" y="1210292"/>
                  <a:pt x="1572356" y="1207347"/>
                  <a:pt x="1571694" y="1204328"/>
                </a:cubicBezTo>
                <a:lnTo>
                  <a:pt x="1540551" y="1057892"/>
                </a:lnTo>
                <a:cubicBezTo>
                  <a:pt x="1539889" y="1054873"/>
                  <a:pt x="1536870" y="1053033"/>
                  <a:pt x="1533925" y="1053622"/>
                </a:cubicBezTo>
                <a:cubicBezTo>
                  <a:pt x="1530907" y="1054284"/>
                  <a:pt x="1528992" y="1057229"/>
                  <a:pt x="1529655" y="1060248"/>
                </a:cubicBezTo>
                <a:lnTo>
                  <a:pt x="1560798" y="1206684"/>
                </a:lnTo>
                <a:cubicBezTo>
                  <a:pt x="1561387" y="1209335"/>
                  <a:pt x="1563669" y="1211102"/>
                  <a:pt x="1566319" y="1211102"/>
                </a:cubicBezTo>
                <a:cubicBezTo>
                  <a:pt x="1566614" y="1211028"/>
                  <a:pt x="1566982" y="1211028"/>
                  <a:pt x="1567424" y="1210954"/>
                </a:cubicBezTo>
                <a:close/>
                <a:moveTo>
                  <a:pt x="1575596" y="1360115"/>
                </a:moveTo>
                <a:cubicBezTo>
                  <a:pt x="1578688" y="1359894"/>
                  <a:pt x="1581044" y="1357317"/>
                  <a:pt x="1580823" y="1354225"/>
                </a:cubicBezTo>
                <a:lnTo>
                  <a:pt x="1571841" y="1205138"/>
                </a:lnTo>
                <a:cubicBezTo>
                  <a:pt x="1571694" y="1202046"/>
                  <a:pt x="1569117" y="1199543"/>
                  <a:pt x="1565951" y="1199911"/>
                </a:cubicBezTo>
                <a:cubicBezTo>
                  <a:pt x="1562859" y="1200132"/>
                  <a:pt x="1560503" y="1202709"/>
                  <a:pt x="1560724" y="1205801"/>
                </a:cubicBezTo>
                <a:lnTo>
                  <a:pt x="1569706" y="1354888"/>
                </a:lnTo>
                <a:cubicBezTo>
                  <a:pt x="1569853" y="1357833"/>
                  <a:pt x="1572356" y="1360115"/>
                  <a:pt x="1575301" y="1360115"/>
                </a:cubicBezTo>
                <a:cubicBezTo>
                  <a:pt x="1575375" y="1360115"/>
                  <a:pt x="1575449" y="1360115"/>
                  <a:pt x="1575596" y="1360115"/>
                </a:cubicBezTo>
                <a:close/>
                <a:moveTo>
                  <a:pt x="1567939" y="1501103"/>
                </a:moveTo>
                <a:lnTo>
                  <a:pt x="1580823" y="1354961"/>
                </a:lnTo>
                <a:cubicBezTo>
                  <a:pt x="1581118" y="1351869"/>
                  <a:pt x="1578835" y="1349219"/>
                  <a:pt x="1575743" y="1348924"/>
                </a:cubicBezTo>
                <a:cubicBezTo>
                  <a:pt x="1572798" y="1348851"/>
                  <a:pt x="1570001" y="1350912"/>
                  <a:pt x="1569706" y="1354004"/>
                </a:cubicBezTo>
                <a:lnTo>
                  <a:pt x="1556822" y="1500146"/>
                </a:lnTo>
                <a:cubicBezTo>
                  <a:pt x="1556527" y="1503238"/>
                  <a:pt x="1558810" y="1505889"/>
                  <a:pt x="1561902" y="1506183"/>
                </a:cubicBezTo>
                <a:cubicBezTo>
                  <a:pt x="1562123" y="1506183"/>
                  <a:pt x="1562270" y="1506183"/>
                  <a:pt x="1562417" y="1506183"/>
                </a:cubicBezTo>
                <a:cubicBezTo>
                  <a:pt x="1565289" y="1506183"/>
                  <a:pt x="1567718" y="1504048"/>
                  <a:pt x="1567939" y="1501103"/>
                </a:cubicBezTo>
                <a:close/>
                <a:moveTo>
                  <a:pt x="1533410" y="1639662"/>
                </a:moveTo>
                <a:lnTo>
                  <a:pt x="1567792" y="1501987"/>
                </a:lnTo>
                <a:cubicBezTo>
                  <a:pt x="1568528" y="1498968"/>
                  <a:pt x="1566761" y="1495950"/>
                  <a:pt x="1563743" y="1495214"/>
                </a:cubicBezTo>
                <a:cubicBezTo>
                  <a:pt x="1560724" y="1494477"/>
                  <a:pt x="1557705" y="1496318"/>
                  <a:pt x="1556969" y="1499263"/>
                </a:cubicBezTo>
                <a:lnTo>
                  <a:pt x="1522587" y="1636938"/>
                </a:lnTo>
                <a:cubicBezTo>
                  <a:pt x="1521851" y="1639957"/>
                  <a:pt x="1523618" y="1642975"/>
                  <a:pt x="1526636" y="1643711"/>
                </a:cubicBezTo>
                <a:cubicBezTo>
                  <a:pt x="1527078" y="1643859"/>
                  <a:pt x="1527594" y="1643859"/>
                  <a:pt x="1528035" y="1643859"/>
                </a:cubicBezTo>
                <a:cubicBezTo>
                  <a:pt x="1530539" y="1643859"/>
                  <a:pt x="1532747" y="1642239"/>
                  <a:pt x="1533410" y="1639662"/>
                </a:cubicBezTo>
                <a:close/>
                <a:moveTo>
                  <a:pt x="1477456" y="1764380"/>
                </a:moveTo>
                <a:lnTo>
                  <a:pt x="1533042" y="1640619"/>
                </a:lnTo>
                <a:cubicBezTo>
                  <a:pt x="1534293" y="1637822"/>
                  <a:pt x="1533042" y="1634509"/>
                  <a:pt x="1530244" y="1633257"/>
                </a:cubicBezTo>
                <a:cubicBezTo>
                  <a:pt x="1527446" y="1632005"/>
                  <a:pt x="1524133" y="1633257"/>
                  <a:pt x="1522882" y="1636055"/>
                </a:cubicBezTo>
                <a:lnTo>
                  <a:pt x="1467296" y="1759815"/>
                </a:lnTo>
                <a:cubicBezTo>
                  <a:pt x="1466045" y="1762613"/>
                  <a:pt x="1467296" y="1765926"/>
                  <a:pt x="1470094" y="1767178"/>
                </a:cubicBezTo>
                <a:cubicBezTo>
                  <a:pt x="1470830" y="1767546"/>
                  <a:pt x="1471640" y="1767693"/>
                  <a:pt x="1472450" y="1767693"/>
                </a:cubicBezTo>
                <a:cubicBezTo>
                  <a:pt x="1474511" y="1767693"/>
                  <a:pt x="1476573" y="1766441"/>
                  <a:pt x="1477456" y="1764380"/>
                </a:cubicBezTo>
                <a:close/>
                <a:moveTo>
                  <a:pt x="1400446" y="1869882"/>
                </a:moveTo>
                <a:lnTo>
                  <a:pt x="1476867" y="1765411"/>
                </a:lnTo>
                <a:cubicBezTo>
                  <a:pt x="1478708" y="1762907"/>
                  <a:pt x="1478119" y="1759447"/>
                  <a:pt x="1475689" y="1757607"/>
                </a:cubicBezTo>
                <a:cubicBezTo>
                  <a:pt x="1473260" y="1755840"/>
                  <a:pt x="1469726" y="1756281"/>
                  <a:pt x="1467885" y="1758785"/>
                </a:cubicBezTo>
                <a:lnTo>
                  <a:pt x="1391464" y="1863256"/>
                </a:lnTo>
                <a:cubicBezTo>
                  <a:pt x="1389624" y="1865759"/>
                  <a:pt x="1390213" y="1869219"/>
                  <a:pt x="1392642" y="1871060"/>
                </a:cubicBezTo>
                <a:cubicBezTo>
                  <a:pt x="1393673" y="1871796"/>
                  <a:pt x="1394777" y="1872164"/>
                  <a:pt x="1395955" y="1872164"/>
                </a:cubicBezTo>
                <a:cubicBezTo>
                  <a:pt x="1397649" y="1872164"/>
                  <a:pt x="1399342" y="1871354"/>
                  <a:pt x="1400446" y="1869882"/>
                </a:cubicBezTo>
                <a:close/>
                <a:moveTo>
                  <a:pt x="1306577" y="1954622"/>
                </a:moveTo>
                <a:lnTo>
                  <a:pt x="1399636" y="1870692"/>
                </a:lnTo>
                <a:cubicBezTo>
                  <a:pt x="1401919" y="1868630"/>
                  <a:pt x="1402140" y="1865096"/>
                  <a:pt x="1400078" y="1862814"/>
                </a:cubicBezTo>
                <a:cubicBezTo>
                  <a:pt x="1398017" y="1860532"/>
                  <a:pt x="1394483" y="1860385"/>
                  <a:pt x="1392200" y="1862372"/>
                </a:cubicBezTo>
                <a:lnTo>
                  <a:pt x="1299141" y="1946303"/>
                </a:lnTo>
                <a:cubicBezTo>
                  <a:pt x="1296858" y="1948364"/>
                  <a:pt x="1296638" y="1951898"/>
                  <a:pt x="1298699" y="1954180"/>
                </a:cubicBezTo>
                <a:cubicBezTo>
                  <a:pt x="1299803" y="1955432"/>
                  <a:pt x="1301349" y="1956021"/>
                  <a:pt x="1302896" y="1956021"/>
                </a:cubicBezTo>
                <a:cubicBezTo>
                  <a:pt x="1304221" y="1956021"/>
                  <a:pt x="1305546" y="1955579"/>
                  <a:pt x="1306577" y="1954622"/>
                </a:cubicBezTo>
                <a:close/>
                <a:moveTo>
                  <a:pt x="1200191" y="2017349"/>
                </a:moveTo>
                <a:lnTo>
                  <a:pt x="1305693" y="1955285"/>
                </a:lnTo>
                <a:cubicBezTo>
                  <a:pt x="1308344" y="1953739"/>
                  <a:pt x="1309227" y="1950278"/>
                  <a:pt x="1307681" y="1947628"/>
                </a:cubicBezTo>
                <a:cubicBezTo>
                  <a:pt x="1306135" y="1944978"/>
                  <a:pt x="1302675" y="1944094"/>
                  <a:pt x="1300024" y="1945640"/>
                </a:cubicBezTo>
                <a:lnTo>
                  <a:pt x="1194522" y="2007705"/>
                </a:lnTo>
                <a:cubicBezTo>
                  <a:pt x="1191872" y="2009251"/>
                  <a:pt x="1190988" y="2012711"/>
                  <a:pt x="1192534" y="2015361"/>
                </a:cubicBezTo>
                <a:cubicBezTo>
                  <a:pt x="1193565" y="2017128"/>
                  <a:pt x="1195479" y="2018085"/>
                  <a:pt x="1197394" y="2018085"/>
                </a:cubicBezTo>
                <a:cubicBezTo>
                  <a:pt x="1198351" y="2018159"/>
                  <a:pt x="1199308" y="2017864"/>
                  <a:pt x="1200191" y="2017349"/>
                </a:cubicBezTo>
                <a:close/>
                <a:moveTo>
                  <a:pt x="1085560" y="2056885"/>
                </a:moveTo>
                <a:lnTo>
                  <a:pt x="1199234" y="2017864"/>
                </a:lnTo>
                <a:cubicBezTo>
                  <a:pt x="1202179" y="2016834"/>
                  <a:pt x="1203651" y="2013668"/>
                  <a:pt x="1202694" y="2010797"/>
                </a:cubicBezTo>
                <a:cubicBezTo>
                  <a:pt x="1201737" y="2007926"/>
                  <a:pt x="1198498" y="2006306"/>
                  <a:pt x="1195627" y="2007336"/>
                </a:cubicBezTo>
                <a:lnTo>
                  <a:pt x="1081952" y="2046357"/>
                </a:lnTo>
                <a:cubicBezTo>
                  <a:pt x="1079007" y="2047387"/>
                  <a:pt x="1077461" y="2050553"/>
                  <a:pt x="1078492" y="2053425"/>
                </a:cubicBezTo>
                <a:cubicBezTo>
                  <a:pt x="1079302" y="2055781"/>
                  <a:pt x="1081437" y="2057179"/>
                  <a:pt x="1083793" y="2057179"/>
                </a:cubicBezTo>
                <a:cubicBezTo>
                  <a:pt x="1084382" y="2057179"/>
                  <a:pt x="1084971" y="2057106"/>
                  <a:pt x="1085560" y="2056885"/>
                </a:cubicBezTo>
                <a:close/>
                <a:moveTo>
                  <a:pt x="966806" y="2071904"/>
                </a:moveTo>
                <a:lnTo>
                  <a:pt x="1084456" y="2057179"/>
                </a:lnTo>
                <a:cubicBezTo>
                  <a:pt x="1087548" y="2056811"/>
                  <a:pt x="1089683" y="2054014"/>
                  <a:pt x="1089315" y="2050995"/>
                </a:cubicBezTo>
                <a:cubicBezTo>
                  <a:pt x="1088947" y="2047977"/>
                  <a:pt x="1086075" y="2045621"/>
                  <a:pt x="1083130" y="2046136"/>
                </a:cubicBezTo>
                <a:lnTo>
                  <a:pt x="965481" y="2060861"/>
                </a:lnTo>
                <a:cubicBezTo>
                  <a:pt x="962388" y="2061229"/>
                  <a:pt x="960253" y="2064026"/>
                  <a:pt x="960621" y="2067045"/>
                </a:cubicBezTo>
                <a:cubicBezTo>
                  <a:pt x="960989" y="2069843"/>
                  <a:pt x="963419" y="2071978"/>
                  <a:pt x="966143" y="2071904"/>
                </a:cubicBezTo>
                <a:cubicBezTo>
                  <a:pt x="966364" y="2071904"/>
                  <a:pt x="966585" y="2071904"/>
                  <a:pt x="966806" y="2071904"/>
                </a:cubicBezTo>
                <a:close/>
                <a:moveTo>
                  <a:pt x="971665" y="2066603"/>
                </a:moveTo>
                <a:cubicBezTo>
                  <a:pt x="971812" y="2063511"/>
                  <a:pt x="969383" y="2060934"/>
                  <a:pt x="966290" y="2060787"/>
                </a:cubicBezTo>
                <a:lnTo>
                  <a:pt x="850849" y="2056149"/>
                </a:lnTo>
                <a:cubicBezTo>
                  <a:pt x="847683" y="2055707"/>
                  <a:pt x="845180" y="2058431"/>
                  <a:pt x="845033" y="2061523"/>
                </a:cubicBezTo>
                <a:cubicBezTo>
                  <a:pt x="844886" y="2064615"/>
                  <a:pt x="847315" y="2067192"/>
                  <a:pt x="850407" y="2067339"/>
                </a:cubicBezTo>
                <a:lnTo>
                  <a:pt x="965849" y="2071978"/>
                </a:lnTo>
                <a:cubicBezTo>
                  <a:pt x="965922" y="2071978"/>
                  <a:pt x="965996" y="2071978"/>
                  <a:pt x="966143" y="2071978"/>
                </a:cubicBezTo>
                <a:cubicBezTo>
                  <a:pt x="969088" y="2071904"/>
                  <a:pt x="971518" y="2069548"/>
                  <a:pt x="971665" y="2066603"/>
                </a:cubicBezTo>
                <a:close/>
                <a:moveTo>
                  <a:pt x="856076" y="2063216"/>
                </a:moveTo>
                <a:cubicBezTo>
                  <a:pt x="856886" y="2060272"/>
                  <a:pt x="855119" y="2057179"/>
                  <a:pt x="852101" y="2056370"/>
                </a:cubicBezTo>
                <a:lnTo>
                  <a:pt x="782232" y="2037669"/>
                </a:lnTo>
                <a:cubicBezTo>
                  <a:pt x="779214" y="2036933"/>
                  <a:pt x="776195" y="2038626"/>
                  <a:pt x="775385" y="2041645"/>
                </a:cubicBezTo>
                <a:cubicBezTo>
                  <a:pt x="774576" y="2044590"/>
                  <a:pt x="776343" y="2047682"/>
                  <a:pt x="779361" y="2048492"/>
                </a:cubicBezTo>
                <a:lnTo>
                  <a:pt x="849229" y="2067192"/>
                </a:lnTo>
                <a:cubicBezTo>
                  <a:pt x="849745" y="2067339"/>
                  <a:pt x="850187" y="2067413"/>
                  <a:pt x="850702" y="2067413"/>
                </a:cubicBezTo>
                <a:cubicBezTo>
                  <a:pt x="853205" y="2067266"/>
                  <a:pt x="855414" y="2065646"/>
                  <a:pt x="856076" y="2063216"/>
                </a:cubicBezTo>
                <a:close/>
                <a:moveTo>
                  <a:pt x="786282" y="2043927"/>
                </a:moveTo>
                <a:cubicBezTo>
                  <a:pt x="786797" y="2040909"/>
                  <a:pt x="784736" y="2038037"/>
                  <a:pt x="781643" y="2037522"/>
                </a:cubicBezTo>
                <a:lnTo>
                  <a:pt x="682178" y="2021251"/>
                </a:lnTo>
                <a:cubicBezTo>
                  <a:pt x="679160" y="2020736"/>
                  <a:pt x="676289" y="2022797"/>
                  <a:pt x="675773" y="2025890"/>
                </a:cubicBezTo>
                <a:cubicBezTo>
                  <a:pt x="675258" y="2028908"/>
                  <a:pt x="677319" y="2031779"/>
                  <a:pt x="680412" y="2032295"/>
                </a:cubicBezTo>
                <a:lnTo>
                  <a:pt x="779876" y="2048565"/>
                </a:lnTo>
                <a:cubicBezTo>
                  <a:pt x="780171" y="2048639"/>
                  <a:pt x="780539" y="2048639"/>
                  <a:pt x="780834" y="2048639"/>
                </a:cubicBezTo>
                <a:cubicBezTo>
                  <a:pt x="783484" y="2048639"/>
                  <a:pt x="785840" y="2046651"/>
                  <a:pt x="786282" y="2043927"/>
                </a:cubicBezTo>
                <a:close/>
                <a:moveTo>
                  <a:pt x="686449" y="2028834"/>
                </a:moveTo>
                <a:cubicBezTo>
                  <a:pt x="687553" y="2025963"/>
                  <a:pt x="686154" y="2022724"/>
                  <a:pt x="683283" y="2021619"/>
                </a:cubicBezTo>
                <a:lnTo>
                  <a:pt x="614445" y="1994379"/>
                </a:lnTo>
                <a:cubicBezTo>
                  <a:pt x="611574" y="1993274"/>
                  <a:pt x="608334" y="1994673"/>
                  <a:pt x="607230" y="1997545"/>
                </a:cubicBezTo>
                <a:cubicBezTo>
                  <a:pt x="606126" y="2000416"/>
                  <a:pt x="607525" y="2003655"/>
                  <a:pt x="610396" y="2004760"/>
                </a:cubicBezTo>
                <a:lnTo>
                  <a:pt x="679234" y="2032000"/>
                </a:lnTo>
                <a:cubicBezTo>
                  <a:pt x="679896" y="2032295"/>
                  <a:pt x="680632" y="2032368"/>
                  <a:pt x="681295" y="2032368"/>
                </a:cubicBezTo>
                <a:cubicBezTo>
                  <a:pt x="683504" y="2032295"/>
                  <a:pt x="685639" y="2030969"/>
                  <a:pt x="686449" y="2028834"/>
                </a:cubicBezTo>
                <a:close/>
                <a:moveTo>
                  <a:pt x="617832" y="2001152"/>
                </a:moveTo>
                <a:cubicBezTo>
                  <a:pt x="618715" y="1998207"/>
                  <a:pt x="617022" y="1995115"/>
                  <a:pt x="614077" y="1994232"/>
                </a:cubicBezTo>
                <a:lnTo>
                  <a:pt x="534049" y="1970083"/>
                </a:lnTo>
                <a:cubicBezTo>
                  <a:pt x="531030" y="1969200"/>
                  <a:pt x="528011" y="1970893"/>
                  <a:pt x="527128" y="1973838"/>
                </a:cubicBezTo>
                <a:cubicBezTo>
                  <a:pt x="526245" y="1976783"/>
                  <a:pt x="527938" y="1979875"/>
                  <a:pt x="530883" y="1980759"/>
                </a:cubicBezTo>
                <a:lnTo>
                  <a:pt x="610911" y="2004907"/>
                </a:lnTo>
                <a:cubicBezTo>
                  <a:pt x="611500" y="2005054"/>
                  <a:pt x="612016" y="2005128"/>
                  <a:pt x="612531" y="2005128"/>
                </a:cubicBezTo>
                <a:cubicBezTo>
                  <a:pt x="614887" y="2005054"/>
                  <a:pt x="617096" y="2003508"/>
                  <a:pt x="617832" y="2001152"/>
                </a:cubicBezTo>
                <a:close/>
                <a:moveTo>
                  <a:pt x="537435" y="1977887"/>
                </a:moveTo>
                <a:cubicBezTo>
                  <a:pt x="538834" y="1975163"/>
                  <a:pt x="537803" y="1971777"/>
                  <a:pt x="535079" y="1970378"/>
                </a:cubicBezTo>
                <a:lnTo>
                  <a:pt x="468009" y="1935628"/>
                </a:lnTo>
                <a:cubicBezTo>
                  <a:pt x="465285" y="1934229"/>
                  <a:pt x="461898" y="1935259"/>
                  <a:pt x="460499" y="1937984"/>
                </a:cubicBezTo>
                <a:cubicBezTo>
                  <a:pt x="459100" y="1940708"/>
                  <a:pt x="460131" y="1944094"/>
                  <a:pt x="462855" y="1945493"/>
                </a:cubicBezTo>
                <a:lnTo>
                  <a:pt x="529926" y="1980243"/>
                </a:lnTo>
                <a:cubicBezTo>
                  <a:pt x="530736" y="1980685"/>
                  <a:pt x="531619" y="1980906"/>
                  <a:pt x="532503" y="1980832"/>
                </a:cubicBezTo>
                <a:cubicBezTo>
                  <a:pt x="534490" y="1980906"/>
                  <a:pt x="536405" y="1979801"/>
                  <a:pt x="537435" y="1977887"/>
                </a:cubicBezTo>
                <a:close/>
                <a:moveTo>
                  <a:pt x="470438" y="1942916"/>
                </a:moveTo>
                <a:cubicBezTo>
                  <a:pt x="471763" y="1940118"/>
                  <a:pt x="470585" y="1936806"/>
                  <a:pt x="467788" y="1935480"/>
                </a:cubicBezTo>
                <a:lnTo>
                  <a:pt x="408595" y="1907503"/>
                </a:lnTo>
                <a:cubicBezTo>
                  <a:pt x="405797" y="1906178"/>
                  <a:pt x="402484" y="1907356"/>
                  <a:pt x="401159" y="1910154"/>
                </a:cubicBezTo>
                <a:cubicBezTo>
                  <a:pt x="399833" y="1912951"/>
                  <a:pt x="401011" y="1916265"/>
                  <a:pt x="403809" y="1917590"/>
                </a:cubicBezTo>
                <a:lnTo>
                  <a:pt x="463002" y="1945567"/>
                </a:lnTo>
                <a:cubicBezTo>
                  <a:pt x="463812" y="1945935"/>
                  <a:pt x="464622" y="1946082"/>
                  <a:pt x="465432" y="1946082"/>
                </a:cubicBezTo>
                <a:cubicBezTo>
                  <a:pt x="467493" y="1946156"/>
                  <a:pt x="469481" y="1944904"/>
                  <a:pt x="470438" y="1942916"/>
                </a:cubicBezTo>
                <a:close/>
                <a:moveTo>
                  <a:pt x="410951" y="1915528"/>
                </a:moveTo>
                <a:cubicBezTo>
                  <a:pt x="412570" y="1912878"/>
                  <a:pt x="411760" y="1909491"/>
                  <a:pt x="409110" y="1907872"/>
                </a:cubicBezTo>
                <a:lnTo>
                  <a:pt x="373845" y="1886153"/>
                </a:lnTo>
                <a:cubicBezTo>
                  <a:pt x="371268" y="1884533"/>
                  <a:pt x="367807" y="1885343"/>
                  <a:pt x="366188" y="1887993"/>
                </a:cubicBezTo>
                <a:cubicBezTo>
                  <a:pt x="364568" y="1890644"/>
                  <a:pt x="365378" y="1894030"/>
                  <a:pt x="368028" y="1895650"/>
                </a:cubicBezTo>
                <a:lnTo>
                  <a:pt x="403294" y="1917369"/>
                </a:lnTo>
                <a:cubicBezTo>
                  <a:pt x="404177" y="1917958"/>
                  <a:pt x="405208" y="1918179"/>
                  <a:pt x="406239" y="1918179"/>
                </a:cubicBezTo>
                <a:cubicBezTo>
                  <a:pt x="408079" y="1918179"/>
                  <a:pt x="409920" y="1917222"/>
                  <a:pt x="410951" y="1915528"/>
                </a:cubicBezTo>
                <a:close/>
                <a:moveTo>
                  <a:pt x="375685" y="1893810"/>
                </a:moveTo>
                <a:cubicBezTo>
                  <a:pt x="377305" y="1891159"/>
                  <a:pt x="376495" y="1887772"/>
                  <a:pt x="373845" y="1886153"/>
                </a:cubicBezTo>
                <a:lnTo>
                  <a:pt x="345058" y="1868483"/>
                </a:lnTo>
                <a:cubicBezTo>
                  <a:pt x="342481" y="1866863"/>
                  <a:pt x="339021" y="1867673"/>
                  <a:pt x="337401" y="1870324"/>
                </a:cubicBezTo>
                <a:cubicBezTo>
                  <a:pt x="335781" y="1872974"/>
                  <a:pt x="336591" y="1876361"/>
                  <a:pt x="339242" y="1877981"/>
                </a:cubicBezTo>
                <a:lnTo>
                  <a:pt x="368028" y="1895650"/>
                </a:lnTo>
                <a:cubicBezTo>
                  <a:pt x="368912" y="1896239"/>
                  <a:pt x="369943" y="1896460"/>
                  <a:pt x="370973" y="1896460"/>
                </a:cubicBezTo>
                <a:cubicBezTo>
                  <a:pt x="372814" y="1896460"/>
                  <a:pt x="374654" y="1895503"/>
                  <a:pt x="375685" y="1893810"/>
                </a:cubicBezTo>
                <a:close/>
                <a:moveTo>
                  <a:pt x="10788286" y="893417"/>
                </a:moveTo>
                <a:cubicBezTo>
                  <a:pt x="10791084" y="892092"/>
                  <a:pt x="10792188" y="888706"/>
                  <a:pt x="10790863" y="885982"/>
                </a:cubicBezTo>
                <a:lnTo>
                  <a:pt x="10765316" y="833488"/>
                </a:lnTo>
                <a:cubicBezTo>
                  <a:pt x="10763991" y="830691"/>
                  <a:pt x="10760604" y="829586"/>
                  <a:pt x="10757880" y="830911"/>
                </a:cubicBezTo>
                <a:cubicBezTo>
                  <a:pt x="10755082" y="832237"/>
                  <a:pt x="10753978" y="835623"/>
                  <a:pt x="10755303" y="838347"/>
                </a:cubicBezTo>
                <a:lnTo>
                  <a:pt x="10780850" y="890841"/>
                </a:lnTo>
                <a:cubicBezTo>
                  <a:pt x="10781807" y="892828"/>
                  <a:pt x="10783795" y="894006"/>
                  <a:pt x="10785930" y="894006"/>
                </a:cubicBezTo>
                <a:cubicBezTo>
                  <a:pt x="10786740" y="894006"/>
                  <a:pt x="10787550" y="893786"/>
                  <a:pt x="10788286" y="893417"/>
                </a:cubicBezTo>
                <a:close/>
                <a:moveTo>
                  <a:pt x="10809711" y="947825"/>
                </a:moveTo>
                <a:cubicBezTo>
                  <a:pt x="10812582" y="946647"/>
                  <a:pt x="10813980" y="943408"/>
                  <a:pt x="10812803" y="940610"/>
                </a:cubicBezTo>
                <a:lnTo>
                  <a:pt x="10791084" y="886423"/>
                </a:lnTo>
                <a:cubicBezTo>
                  <a:pt x="10789906" y="883552"/>
                  <a:pt x="10786666" y="882153"/>
                  <a:pt x="10783869" y="883331"/>
                </a:cubicBezTo>
                <a:cubicBezTo>
                  <a:pt x="10780997" y="884509"/>
                  <a:pt x="10779599" y="887749"/>
                  <a:pt x="10780777" y="890546"/>
                </a:cubicBezTo>
                <a:lnTo>
                  <a:pt x="10802496" y="944733"/>
                </a:lnTo>
                <a:cubicBezTo>
                  <a:pt x="10803379" y="946942"/>
                  <a:pt x="10805514" y="948267"/>
                  <a:pt x="10807723" y="948267"/>
                </a:cubicBezTo>
                <a:cubicBezTo>
                  <a:pt x="10808312" y="948193"/>
                  <a:pt x="10809048" y="948046"/>
                  <a:pt x="10809711" y="947825"/>
                </a:cubicBezTo>
                <a:close/>
                <a:moveTo>
                  <a:pt x="10827969" y="1001055"/>
                </a:moveTo>
                <a:cubicBezTo>
                  <a:pt x="10830914" y="1000024"/>
                  <a:pt x="10832386" y="996858"/>
                  <a:pt x="10831429" y="993987"/>
                </a:cubicBezTo>
                <a:lnTo>
                  <a:pt x="10812877" y="940831"/>
                </a:lnTo>
                <a:cubicBezTo>
                  <a:pt x="10811846" y="937886"/>
                  <a:pt x="10808606" y="936413"/>
                  <a:pt x="10805808" y="937371"/>
                </a:cubicBezTo>
                <a:cubicBezTo>
                  <a:pt x="10802864" y="938401"/>
                  <a:pt x="10801391" y="941567"/>
                  <a:pt x="10802348" y="944438"/>
                </a:cubicBezTo>
                <a:lnTo>
                  <a:pt x="10820901" y="997594"/>
                </a:lnTo>
                <a:cubicBezTo>
                  <a:pt x="10821711" y="999877"/>
                  <a:pt x="10823920" y="1001349"/>
                  <a:pt x="10826202" y="1001349"/>
                </a:cubicBezTo>
                <a:cubicBezTo>
                  <a:pt x="10826792" y="1001349"/>
                  <a:pt x="10827454" y="1001202"/>
                  <a:pt x="10827969" y="1001055"/>
                </a:cubicBezTo>
                <a:close/>
                <a:moveTo>
                  <a:pt x="10842988" y="1050382"/>
                </a:moveTo>
                <a:cubicBezTo>
                  <a:pt x="10845933" y="1049499"/>
                  <a:pt x="10847553" y="1046333"/>
                  <a:pt x="10846670" y="1043388"/>
                </a:cubicBezTo>
                <a:lnTo>
                  <a:pt x="10831429" y="994060"/>
                </a:lnTo>
                <a:cubicBezTo>
                  <a:pt x="10830546" y="991115"/>
                  <a:pt x="10827380" y="989422"/>
                  <a:pt x="10824435" y="990379"/>
                </a:cubicBezTo>
                <a:cubicBezTo>
                  <a:pt x="10821490" y="991263"/>
                  <a:pt x="10819871" y="994429"/>
                  <a:pt x="10820754" y="997373"/>
                </a:cubicBezTo>
                <a:lnTo>
                  <a:pt x="10835994" y="1046701"/>
                </a:lnTo>
                <a:cubicBezTo>
                  <a:pt x="10836731" y="1049131"/>
                  <a:pt x="10838939" y="1050677"/>
                  <a:pt x="10841369" y="1050603"/>
                </a:cubicBezTo>
                <a:cubicBezTo>
                  <a:pt x="10841958" y="1050677"/>
                  <a:pt x="10842472" y="1050603"/>
                  <a:pt x="10842988" y="1050382"/>
                </a:cubicBezTo>
                <a:close/>
                <a:moveTo>
                  <a:pt x="10851749" y="1100667"/>
                </a:moveTo>
                <a:cubicBezTo>
                  <a:pt x="10854768" y="1100078"/>
                  <a:pt x="10856756" y="1097207"/>
                  <a:pt x="10856241" y="1094188"/>
                </a:cubicBezTo>
                <a:lnTo>
                  <a:pt x="10846891" y="1044124"/>
                </a:lnTo>
                <a:cubicBezTo>
                  <a:pt x="10846301" y="1041106"/>
                  <a:pt x="10843283" y="1039118"/>
                  <a:pt x="10840412" y="1039633"/>
                </a:cubicBezTo>
                <a:cubicBezTo>
                  <a:pt x="10837393" y="1040222"/>
                  <a:pt x="10835405" y="1043093"/>
                  <a:pt x="10835921" y="1046112"/>
                </a:cubicBezTo>
                <a:lnTo>
                  <a:pt x="10845270" y="1096176"/>
                </a:lnTo>
                <a:cubicBezTo>
                  <a:pt x="10845786" y="1098900"/>
                  <a:pt x="10848142" y="1100740"/>
                  <a:pt x="10850792" y="1100740"/>
                </a:cubicBezTo>
                <a:cubicBezTo>
                  <a:pt x="10851087" y="1100740"/>
                  <a:pt x="10851455" y="1100740"/>
                  <a:pt x="10851749" y="1100667"/>
                </a:cubicBezTo>
                <a:close/>
                <a:moveTo>
                  <a:pt x="10851381" y="1156252"/>
                </a:moveTo>
                <a:cubicBezTo>
                  <a:pt x="10854473" y="1156252"/>
                  <a:pt x="10856903" y="1153676"/>
                  <a:pt x="10856903" y="1150583"/>
                </a:cubicBezTo>
                <a:lnTo>
                  <a:pt x="10856314" y="1095145"/>
                </a:lnTo>
                <a:cubicBezTo>
                  <a:pt x="10856314" y="1092053"/>
                  <a:pt x="10853737" y="1089623"/>
                  <a:pt x="10850719" y="1089623"/>
                </a:cubicBezTo>
                <a:cubicBezTo>
                  <a:pt x="10850719" y="1089623"/>
                  <a:pt x="10850719" y="1089623"/>
                  <a:pt x="10850719" y="1089623"/>
                </a:cubicBezTo>
                <a:cubicBezTo>
                  <a:pt x="10847627" y="1089623"/>
                  <a:pt x="10845197" y="1092200"/>
                  <a:pt x="10845197" y="1095292"/>
                </a:cubicBezTo>
                <a:lnTo>
                  <a:pt x="10845786" y="1150731"/>
                </a:lnTo>
                <a:cubicBezTo>
                  <a:pt x="10845786" y="1153749"/>
                  <a:pt x="10848289" y="1156252"/>
                  <a:pt x="10851381" y="1156252"/>
                </a:cubicBezTo>
                <a:cubicBezTo>
                  <a:pt x="10851308" y="1156252"/>
                  <a:pt x="10851381" y="1156252"/>
                  <a:pt x="10851381" y="1156252"/>
                </a:cubicBezTo>
                <a:close/>
                <a:moveTo>
                  <a:pt x="10845933" y="1216991"/>
                </a:moveTo>
                <a:lnTo>
                  <a:pt x="10856830" y="1151540"/>
                </a:lnTo>
                <a:cubicBezTo>
                  <a:pt x="10857345" y="1148522"/>
                  <a:pt x="10855284" y="1145651"/>
                  <a:pt x="10852265" y="1145135"/>
                </a:cubicBezTo>
                <a:cubicBezTo>
                  <a:pt x="10849172" y="1144546"/>
                  <a:pt x="10846375" y="1146681"/>
                  <a:pt x="10845860" y="1149700"/>
                </a:cubicBezTo>
                <a:lnTo>
                  <a:pt x="10834964" y="1215151"/>
                </a:lnTo>
                <a:cubicBezTo>
                  <a:pt x="10834448" y="1218169"/>
                  <a:pt x="10836509" y="1221041"/>
                  <a:pt x="10839528" y="1221556"/>
                </a:cubicBezTo>
                <a:cubicBezTo>
                  <a:pt x="10839822" y="1221630"/>
                  <a:pt x="10840191" y="1221630"/>
                  <a:pt x="10840485" y="1221630"/>
                </a:cubicBezTo>
                <a:cubicBezTo>
                  <a:pt x="10843136" y="1221630"/>
                  <a:pt x="10845491" y="1219716"/>
                  <a:pt x="10845933" y="1216991"/>
                </a:cubicBezTo>
                <a:close/>
                <a:moveTo>
                  <a:pt x="10820828" y="1297535"/>
                </a:moveTo>
                <a:lnTo>
                  <a:pt x="10845786" y="1217728"/>
                </a:lnTo>
                <a:cubicBezTo>
                  <a:pt x="10846670" y="1214783"/>
                  <a:pt x="10845050" y="1211691"/>
                  <a:pt x="10842105" y="1210733"/>
                </a:cubicBezTo>
                <a:cubicBezTo>
                  <a:pt x="10839160" y="1209850"/>
                  <a:pt x="10836067" y="1211470"/>
                  <a:pt x="10835110" y="1214415"/>
                </a:cubicBezTo>
                <a:lnTo>
                  <a:pt x="10810153" y="1294222"/>
                </a:lnTo>
                <a:cubicBezTo>
                  <a:pt x="10809269" y="1297167"/>
                  <a:pt x="10810889" y="1300259"/>
                  <a:pt x="10813834" y="1301216"/>
                </a:cubicBezTo>
                <a:cubicBezTo>
                  <a:pt x="10814423" y="1301364"/>
                  <a:pt x="10814937" y="1301437"/>
                  <a:pt x="10815527" y="1301437"/>
                </a:cubicBezTo>
                <a:cubicBezTo>
                  <a:pt x="10817883" y="1301437"/>
                  <a:pt x="10820092" y="1299965"/>
                  <a:pt x="10820828" y="1297535"/>
                </a:cubicBezTo>
                <a:close/>
                <a:moveTo>
                  <a:pt x="10785342" y="1388092"/>
                </a:moveTo>
                <a:lnTo>
                  <a:pt x="10820680" y="1297977"/>
                </a:lnTo>
                <a:cubicBezTo>
                  <a:pt x="10821785" y="1295106"/>
                  <a:pt x="10820386" y="1291866"/>
                  <a:pt x="10817515" y="1290762"/>
                </a:cubicBezTo>
                <a:cubicBezTo>
                  <a:pt x="10814644" y="1289658"/>
                  <a:pt x="10811404" y="1291056"/>
                  <a:pt x="10810299" y="1293928"/>
                </a:cubicBezTo>
                <a:lnTo>
                  <a:pt x="10774961" y="1384043"/>
                </a:lnTo>
                <a:cubicBezTo>
                  <a:pt x="10773856" y="1386914"/>
                  <a:pt x="10775255" y="1390153"/>
                  <a:pt x="10778126" y="1391258"/>
                </a:cubicBezTo>
                <a:cubicBezTo>
                  <a:pt x="10778789" y="1391552"/>
                  <a:pt x="10779525" y="1391626"/>
                  <a:pt x="10780188" y="1391626"/>
                </a:cubicBezTo>
                <a:cubicBezTo>
                  <a:pt x="10782397" y="1391626"/>
                  <a:pt x="10784458" y="1390227"/>
                  <a:pt x="10785342" y="1388092"/>
                </a:cubicBezTo>
                <a:close/>
                <a:moveTo>
                  <a:pt x="10743229" y="1484685"/>
                </a:moveTo>
                <a:lnTo>
                  <a:pt x="10785194" y="1388239"/>
                </a:lnTo>
                <a:cubicBezTo>
                  <a:pt x="10786445" y="1385441"/>
                  <a:pt x="10785121" y="1382128"/>
                  <a:pt x="10782323" y="1380877"/>
                </a:cubicBezTo>
                <a:cubicBezTo>
                  <a:pt x="10779525" y="1379625"/>
                  <a:pt x="10776212" y="1380950"/>
                  <a:pt x="10774961" y="1383748"/>
                </a:cubicBezTo>
                <a:lnTo>
                  <a:pt x="10732922" y="1480194"/>
                </a:lnTo>
                <a:cubicBezTo>
                  <a:pt x="10731670" y="1482992"/>
                  <a:pt x="10732995" y="1486305"/>
                  <a:pt x="10735793" y="1487557"/>
                </a:cubicBezTo>
                <a:cubicBezTo>
                  <a:pt x="10736529" y="1487851"/>
                  <a:pt x="10737266" y="1487998"/>
                  <a:pt x="10738075" y="1487998"/>
                </a:cubicBezTo>
                <a:cubicBezTo>
                  <a:pt x="10740284" y="1488072"/>
                  <a:pt x="10742345" y="1486820"/>
                  <a:pt x="10743229" y="1484685"/>
                </a:cubicBezTo>
                <a:close/>
                <a:moveTo>
                  <a:pt x="10698392" y="1583561"/>
                </a:moveTo>
                <a:lnTo>
                  <a:pt x="10743229" y="1484759"/>
                </a:lnTo>
                <a:cubicBezTo>
                  <a:pt x="10744480" y="1481961"/>
                  <a:pt x="10743229" y="1478648"/>
                  <a:pt x="10740431" y="1477397"/>
                </a:cubicBezTo>
                <a:cubicBezTo>
                  <a:pt x="10737633" y="1476145"/>
                  <a:pt x="10734320" y="1477397"/>
                  <a:pt x="10733069" y="1480194"/>
                </a:cubicBezTo>
                <a:lnTo>
                  <a:pt x="10688232" y="1578997"/>
                </a:lnTo>
                <a:cubicBezTo>
                  <a:pt x="10686980" y="1581794"/>
                  <a:pt x="10688232" y="1585107"/>
                  <a:pt x="10691030" y="1586359"/>
                </a:cubicBezTo>
                <a:cubicBezTo>
                  <a:pt x="10691766" y="1586727"/>
                  <a:pt x="10692576" y="1586874"/>
                  <a:pt x="10693386" y="1586874"/>
                </a:cubicBezTo>
                <a:cubicBezTo>
                  <a:pt x="10695447" y="1586874"/>
                  <a:pt x="10697435" y="1585623"/>
                  <a:pt x="10698392" y="1583561"/>
                </a:cubicBezTo>
                <a:close/>
                <a:moveTo>
                  <a:pt x="10654218" y="1680891"/>
                </a:moveTo>
                <a:lnTo>
                  <a:pt x="10698319" y="1583561"/>
                </a:lnTo>
                <a:cubicBezTo>
                  <a:pt x="10699571" y="1580764"/>
                  <a:pt x="10698319" y="1577451"/>
                  <a:pt x="10695521" y="1576199"/>
                </a:cubicBezTo>
                <a:cubicBezTo>
                  <a:pt x="10692723" y="1574947"/>
                  <a:pt x="10689410" y="1576199"/>
                  <a:pt x="10688159" y="1578997"/>
                </a:cubicBezTo>
                <a:lnTo>
                  <a:pt x="10644058" y="1676327"/>
                </a:lnTo>
                <a:cubicBezTo>
                  <a:pt x="10642806" y="1679124"/>
                  <a:pt x="10644058" y="1682437"/>
                  <a:pt x="10646856" y="1683689"/>
                </a:cubicBezTo>
                <a:cubicBezTo>
                  <a:pt x="10647592" y="1684057"/>
                  <a:pt x="10648402" y="1684204"/>
                  <a:pt x="10649212" y="1684204"/>
                </a:cubicBezTo>
                <a:cubicBezTo>
                  <a:pt x="10651347" y="1684131"/>
                  <a:pt x="10653335" y="1682953"/>
                  <a:pt x="10654218" y="1680891"/>
                </a:cubicBezTo>
                <a:close/>
                <a:moveTo>
                  <a:pt x="10611738" y="1773362"/>
                </a:moveTo>
                <a:lnTo>
                  <a:pt x="10654292" y="1680891"/>
                </a:lnTo>
                <a:cubicBezTo>
                  <a:pt x="10655544" y="1678093"/>
                  <a:pt x="10654366" y="1674780"/>
                  <a:pt x="10651568" y="1673529"/>
                </a:cubicBezTo>
                <a:cubicBezTo>
                  <a:pt x="10648770" y="1672277"/>
                  <a:pt x="10645458" y="1673455"/>
                  <a:pt x="10644206" y="1676253"/>
                </a:cubicBezTo>
                <a:lnTo>
                  <a:pt x="10601651" y="1768724"/>
                </a:lnTo>
                <a:cubicBezTo>
                  <a:pt x="10600400" y="1771521"/>
                  <a:pt x="10601578" y="1774834"/>
                  <a:pt x="10604375" y="1776086"/>
                </a:cubicBezTo>
                <a:cubicBezTo>
                  <a:pt x="10605111" y="1776454"/>
                  <a:pt x="10605922" y="1776601"/>
                  <a:pt x="10606732" y="1776601"/>
                </a:cubicBezTo>
                <a:cubicBezTo>
                  <a:pt x="10608793" y="1776601"/>
                  <a:pt x="10610781" y="1775423"/>
                  <a:pt x="10611738" y="1773362"/>
                </a:cubicBezTo>
                <a:close/>
                <a:moveTo>
                  <a:pt x="10571540" y="1857808"/>
                </a:moveTo>
                <a:lnTo>
                  <a:pt x="10611664" y="1773436"/>
                </a:lnTo>
                <a:cubicBezTo>
                  <a:pt x="10612990" y="1770638"/>
                  <a:pt x="10611811" y="1767325"/>
                  <a:pt x="10609014" y="1766000"/>
                </a:cubicBezTo>
                <a:cubicBezTo>
                  <a:pt x="10606216" y="1764674"/>
                  <a:pt x="10602903" y="1765852"/>
                  <a:pt x="10601578" y="1768650"/>
                </a:cubicBezTo>
                <a:lnTo>
                  <a:pt x="10561453" y="1853096"/>
                </a:lnTo>
                <a:cubicBezTo>
                  <a:pt x="10560128" y="1855894"/>
                  <a:pt x="10561306" y="1859207"/>
                  <a:pt x="10564104" y="1860532"/>
                </a:cubicBezTo>
                <a:cubicBezTo>
                  <a:pt x="10564913" y="1860900"/>
                  <a:pt x="10565723" y="1861047"/>
                  <a:pt x="10566533" y="1861047"/>
                </a:cubicBezTo>
                <a:cubicBezTo>
                  <a:pt x="10568595" y="1860974"/>
                  <a:pt x="10570583" y="1859869"/>
                  <a:pt x="10571540" y="1857808"/>
                </a:cubicBezTo>
                <a:close/>
                <a:moveTo>
                  <a:pt x="10534433" y="1931063"/>
                </a:moveTo>
                <a:lnTo>
                  <a:pt x="10571466" y="1857955"/>
                </a:lnTo>
                <a:cubicBezTo>
                  <a:pt x="10572864" y="1855231"/>
                  <a:pt x="10571761" y="1851844"/>
                  <a:pt x="10569037" y="1850445"/>
                </a:cubicBezTo>
                <a:cubicBezTo>
                  <a:pt x="10566239" y="1849047"/>
                  <a:pt x="10562925" y="1850151"/>
                  <a:pt x="10561527" y="1852875"/>
                </a:cubicBezTo>
                <a:lnTo>
                  <a:pt x="10524494" y="1925983"/>
                </a:lnTo>
                <a:cubicBezTo>
                  <a:pt x="10523096" y="1928707"/>
                  <a:pt x="10524200" y="1932094"/>
                  <a:pt x="10526924" y="1933492"/>
                </a:cubicBezTo>
                <a:cubicBezTo>
                  <a:pt x="10527733" y="1933934"/>
                  <a:pt x="10528618" y="1934081"/>
                  <a:pt x="10529501" y="1934081"/>
                </a:cubicBezTo>
                <a:cubicBezTo>
                  <a:pt x="10531488" y="1934155"/>
                  <a:pt x="10533476" y="1932977"/>
                  <a:pt x="10534433" y="1931063"/>
                </a:cubicBezTo>
                <a:close/>
                <a:moveTo>
                  <a:pt x="10501229" y="1989961"/>
                </a:moveTo>
                <a:lnTo>
                  <a:pt x="10534286" y="1931284"/>
                </a:lnTo>
                <a:cubicBezTo>
                  <a:pt x="10535833" y="1928560"/>
                  <a:pt x="10534875" y="1925173"/>
                  <a:pt x="10532151" y="1923701"/>
                </a:cubicBezTo>
                <a:cubicBezTo>
                  <a:pt x="10529427" y="1922228"/>
                  <a:pt x="10526040" y="1923111"/>
                  <a:pt x="10524568" y="1925835"/>
                </a:cubicBezTo>
                <a:lnTo>
                  <a:pt x="10491511" y="1984513"/>
                </a:lnTo>
                <a:cubicBezTo>
                  <a:pt x="10489966" y="1987237"/>
                  <a:pt x="10490922" y="1990624"/>
                  <a:pt x="10493647" y="1992096"/>
                </a:cubicBezTo>
                <a:cubicBezTo>
                  <a:pt x="10494530" y="1992612"/>
                  <a:pt x="10495487" y="1992833"/>
                  <a:pt x="10496443" y="1992833"/>
                </a:cubicBezTo>
                <a:cubicBezTo>
                  <a:pt x="10498358" y="1992759"/>
                  <a:pt x="10500272" y="1991728"/>
                  <a:pt x="10501229" y="1989961"/>
                </a:cubicBezTo>
                <a:close/>
                <a:moveTo>
                  <a:pt x="10466994" y="2049596"/>
                </a:moveTo>
                <a:lnTo>
                  <a:pt x="10501229" y="1989961"/>
                </a:lnTo>
                <a:cubicBezTo>
                  <a:pt x="10502776" y="1987311"/>
                  <a:pt x="10501819" y="1983851"/>
                  <a:pt x="10499168" y="1982378"/>
                </a:cubicBezTo>
                <a:cubicBezTo>
                  <a:pt x="10496517" y="1980832"/>
                  <a:pt x="10493057" y="1981789"/>
                  <a:pt x="10491585" y="1984440"/>
                </a:cubicBezTo>
                <a:lnTo>
                  <a:pt x="10457350" y="2044075"/>
                </a:lnTo>
                <a:cubicBezTo>
                  <a:pt x="10455804" y="2046725"/>
                  <a:pt x="10456761" y="2050185"/>
                  <a:pt x="10459412" y="2051658"/>
                </a:cubicBezTo>
                <a:cubicBezTo>
                  <a:pt x="10460295" y="2052173"/>
                  <a:pt x="10461252" y="2052394"/>
                  <a:pt x="10462209" y="2052394"/>
                </a:cubicBezTo>
                <a:cubicBezTo>
                  <a:pt x="10464124" y="2052394"/>
                  <a:pt x="10465964" y="2051363"/>
                  <a:pt x="10466994" y="2049596"/>
                </a:cubicBezTo>
                <a:close/>
                <a:moveTo>
                  <a:pt x="10426723" y="2125134"/>
                </a:moveTo>
                <a:lnTo>
                  <a:pt x="10467142" y="2049449"/>
                </a:lnTo>
                <a:cubicBezTo>
                  <a:pt x="10468615" y="2046725"/>
                  <a:pt x="10467584" y="2043338"/>
                  <a:pt x="10464860" y="2041939"/>
                </a:cubicBezTo>
                <a:cubicBezTo>
                  <a:pt x="10462136" y="2040541"/>
                  <a:pt x="10458748" y="2041498"/>
                  <a:pt x="10457350" y="2044222"/>
                </a:cubicBezTo>
                <a:lnTo>
                  <a:pt x="10416931" y="2119906"/>
                </a:lnTo>
                <a:cubicBezTo>
                  <a:pt x="10415458" y="2122630"/>
                  <a:pt x="10416489" y="2126017"/>
                  <a:pt x="10419213" y="2127416"/>
                </a:cubicBezTo>
                <a:cubicBezTo>
                  <a:pt x="10420023" y="2127858"/>
                  <a:pt x="10420980" y="2128078"/>
                  <a:pt x="10421864" y="2128078"/>
                </a:cubicBezTo>
                <a:cubicBezTo>
                  <a:pt x="10423777" y="2128078"/>
                  <a:pt x="10425692" y="2127048"/>
                  <a:pt x="10426723" y="2125134"/>
                </a:cubicBezTo>
                <a:close/>
                <a:moveTo>
                  <a:pt x="10375334" y="2231593"/>
                </a:moveTo>
                <a:lnTo>
                  <a:pt x="10426796" y="2124913"/>
                </a:lnTo>
                <a:cubicBezTo>
                  <a:pt x="10428122" y="2122115"/>
                  <a:pt x="10426944" y="2118802"/>
                  <a:pt x="10424220" y="2117477"/>
                </a:cubicBezTo>
                <a:cubicBezTo>
                  <a:pt x="10421422" y="2116152"/>
                  <a:pt x="10418109" y="2117330"/>
                  <a:pt x="10416784" y="2120054"/>
                </a:cubicBezTo>
                <a:lnTo>
                  <a:pt x="10365321" y="2226734"/>
                </a:lnTo>
                <a:cubicBezTo>
                  <a:pt x="10363995" y="2229531"/>
                  <a:pt x="10365174" y="2232844"/>
                  <a:pt x="10367898" y="2234170"/>
                </a:cubicBezTo>
                <a:cubicBezTo>
                  <a:pt x="10368707" y="2234538"/>
                  <a:pt x="10369517" y="2234759"/>
                  <a:pt x="10370328" y="2234685"/>
                </a:cubicBezTo>
                <a:cubicBezTo>
                  <a:pt x="10372462" y="2234759"/>
                  <a:pt x="10374377" y="2233581"/>
                  <a:pt x="10375334" y="2231593"/>
                </a:cubicBezTo>
                <a:close/>
                <a:moveTo>
                  <a:pt x="10308337" y="2383477"/>
                </a:moveTo>
                <a:lnTo>
                  <a:pt x="10375481" y="2231446"/>
                </a:lnTo>
                <a:cubicBezTo>
                  <a:pt x="10376733" y="2228648"/>
                  <a:pt x="10375481" y="2225335"/>
                  <a:pt x="10372610" y="2224083"/>
                </a:cubicBezTo>
                <a:cubicBezTo>
                  <a:pt x="10369812" y="2222832"/>
                  <a:pt x="10366499" y="2224083"/>
                  <a:pt x="10365247" y="2226955"/>
                </a:cubicBezTo>
                <a:lnTo>
                  <a:pt x="10298103" y="2378986"/>
                </a:lnTo>
                <a:cubicBezTo>
                  <a:pt x="10296851" y="2381784"/>
                  <a:pt x="10298103" y="2385097"/>
                  <a:pt x="10300974" y="2386349"/>
                </a:cubicBezTo>
                <a:cubicBezTo>
                  <a:pt x="10301711" y="2386717"/>
                  <a:pt x="10302520" y="2386864"/>
                  <a:pt x="10303256" y="2386790"/>
                </a:cubicBezTo>
                <a:cubicBezTo>
                  <a:pt x="10305392" y="2386790"/>
                  <a:pt x="10307380" y="2385539"/>
                  <a:pt x="10308337" y="2383477"/>
                </a:cubicBezTo>
                <a:close/>
                <a:moveTo>
                  <a:pt x="10231180" y="2563707"/>
                </a:moveTo>
                <a:lnTo>
                  <a:pt x="10308337" y="2383477"/>
                </a:lnTo>
                <a:cubicBezTo>
                  <a:pt x="10309515" y="2380680"/>
                  <a:pt x="10308263" y="2377367"/>
                  <a:pt x="10305392" y="2376189"/>
                </a:cubicBezTo>
                <a:cubicBezTo>
                  <a:pt x="10302594" y="2375011"/>
                  <a:pt x="10299281" y="2376262"/>
                  <a:pt x="10298103" y="2379134"/>
                </a:cubicBezTo>
                <a:lnTo>
                  <a:pt x="10220946" y="2559363"/>
                </a:lnTo>
                <a:cubicBezTo>
                  <a:pt x="10219768" y="2562161"/>
                  <a:pt x="10221020" y="2565474"/>
                  <a:pt x="10223891" y="2566652"/>
                </a:cubicBezTo>
                <a:cubicBezTo>
                  <a:pt x="10224627" y="2566946"/>
                  <a:pt x="10225363" y="2567094"/>
                  <a:pt x="10226099" y="2567094"/>
                </a:cubicBezTo>
                <a:cubicBezTo>
                  <a:pt x="10228235" y="2567020"/>
                  <a:pt x="10230223" y="2565768"/>
                  <a:pt x="10231180" y="2563707"/>
                </a:cubicBezTo>
                <a:close/>
                <a:moveTo>
                  <a:pt x="10149385" y="2755495"/>
                </a:moveTo>
                <a:lnTo>
                  <a:pt x="10231106" y="2563707"/>
                </a:lnTo>
                <a:cubicBezTo>
                  <a:pt x="10232284" y="2560909"/>
                  <a:pt x="10230959" y="2557596"/>
                  <a:pt x="10228161" y="2556418"/>
                </a:cubicBezTo>
                <a:cubicBezTo>
                  <a:pt x="10225363" y="2555240"/>
                  <a:pt x="10222051" y="2556566"/>
                  <a:pt x="10220872" y="2559363"/>
                </a:cubicBezTo>
                <a:lnTo>
                  <a:pt x="10139151" y="2751152"/>
                </a:lnTo>
                <a:cubicBezTo>
                  <a:pt x="10137973" y="2753949"/>
                  <a:pt x="10139298" y="2757262"/>
                  <a:pt x="10142096" y="2758440"/>
                </a:cubicBezTo>
                <a:cubicBezTo>
                  <a:pt x="10142832" y="2758735"/>
                  <a:pt x="10143568" y="2758882"/>
                  <a:pt x="10144304" y="2758882"/>
                </a:cubicBezTo>
                <a:cubicBezTo>
                  <a:pt x="10146439" y="2758882"/>
                  <a:pt x="10148501" y="2757630"/>
                  <a:pt x="10149385" y="2755495"/>
                </a:cubicBezTo>
                <a:close/>
                <a:moveTo>
                  <a:pt x="10068325" y="2942793"/>
                </a:moveTo>
                <a:lnTo>
                  <a:pt x="10149385" y="2755495"/>
                </a:lnTo>
                <a:cubicBezTo>
                  <a:pt x="10150636" y="2752698"/>
                  <a:pt x="10149311" y="2749385"/>
                  <a:pt x="10146513" y="2748133"/>
                </a:cubicBezTo>
                <a:cubicBezTo>
                  <a:pt x="10143715" y="2746882"/>
                  <a:pt x="10140402" y="2748207"/>
                  <a:pt x="10139151" y="2751004"/>
                </a:cubicBezTo>
                <a:lnTo>
                  <a:pt x="10058092" y="2938302"/>
                </a:lnTo>
                <a:cubicBezTo>
                  <a:pt x="10056840" y="2941100"/>
                  <a:pt x="10058165" y="2944413"/>
                  <a:pt x="10060963" y="2945664"/>
                </a:cubicBezTo>
                <a:cubicBezTo>
                  <a:pt x="10061699" y="2945959"/>
                  <a:pt x="10062435" y="2946106"/>
                  <a:pt x="10063245" y="2946106"/>
                </a:cubicBezTo>
                <a:cubicBezTo>
                  <a:pt x="10065380" y="2946106"/>
                  <a:pt x="10067442" y="2944854"/>
                  <a:pt x="10068325" y="2942793"/>
                </a:cubicBezTo>
                <a:close/>
                <a:moveTo>
                  <a:pt x="9992935" y="3110212"/>
                </a:moveTo>
                <a:lnTo>
                  <a:pt x="10068252" y="2942866"/>
                </a:lnTo>
                <a:cubicBezTo>
                  <a:pt x="10069503" y="2940069"/>
                  <a:pt x="10068252" y="2936756"/>
                  <a:pt x="10065454" y="2935504"/>
                </a:cubicBezTo>
                <a:cubicBezTo>
                  <a:pt x="10062656" y="2934252"/>
                  <a:pt x="10059343" y="2935504"/>
                  <a:pt x="10058092" y="2938302"/>
                </a:cubicBezTo>
                <a:lnTo>
                  <a:pt x="9982775" y="3105647"/>
                </a:lnTo>
                <a:cubicBezTo>
                  <a:pt x="9981523" y="3108445"/>
                  <a:pt x="9982775" y="3111758"/>
                  <a:pt x="9985573" y="3113010"/>
                </a:cubicBezTo>
                <a:cubicBezTo>
                  <a:pt x="9986309" y="3113378"/>
                  <a:pt x="9987119" y="3113525"/>
                  <a:pt x="9987929" y="3113525"/>
                </a:cubicBezTo>
                <a:cubicBezTo>
                  <a:pt x="9989990" y="3113452"/>
                  <a:pt x="9992052" y="3112274"/>
                  <a:pt x="9992935" y="3110212"/>
                </a:cubicBezTo>
                <a:close/>
                <a:moveTo>
                  <a:pt x="9921447" y="3257606"/>
                </a:moveTo>
                <a:lnTo>
                  <a:pt x="9992862" y="3110433"/>
                </a:lnTo>
                <a:cubicBezTo>
                  <a:pt x="9994186" y="3107635"/>
                  <a:pt x="9993009" y="3104322"/>
                  <a:pt x="9990284" y="3102997"/>
                </a:cubicBezTo>
                <a:cubicBezTo>
                  <a:pt x="9987560" y="3101672"/>
                  <a:pt x="9984174" y="3102776"/>
                  <a:pt x="9982849" y="3105574"/>
                </a:cubicBezTo>
                <a:lnTo>
                  <a:pt x="9911434" y="3252746"/>
                </a:lnTo>
                <a:cubicBezTo>
                  <a:pt x="9910109" y="3255544"/>
                  <a:pt x="9911213" y="3258857"/>
                  <a:pt x="9914011" y="3260182"/>
                </a:cubicBezTo>
                <a:cubicBezTo>
                  <a:pt x="9914820" y="3260551"/>
                  <a:pt x="9915631" y="3260771"/>
                  <a:pt x="9916514" y="3260771"/>
                </a:cubicBezTo>
                <a:cubicBezTo>
                  <a:pt x="9918501" y="3260698"/>
                  <a:pt x="9920489" y="3259520"/>
                  <a:pt x="9921447" y="3257606"/>
                </a:cubicBezTo>
                <a:close/>
                <a:moveTo>
                  <a:pt x="9852168" y="3384606"/>
                </a:moveTo>
                <a:lnTo>
                  <a:pt x="9921373" y="3257826"/>
                </a:lnTo>
                <a:cubicBezTo>
                  <a:pt x="9922846" y="3255102"/>
                  <a:pt x="9921815" y="3251716"/>
                  <a:pt x="9919165" y="3250243"/>
                </a:cubicBezTo>
                <a:cubicBezTo>
                  <a:pt x="9916441" y="3248771"/>
                  <a:pt x="9913053" y="3249728"/>
                  <a:pt x="9911581" y="3252452"/>
                </a:cubicBezTo>
                <a:lnTo>
                  <a:pt x="9842375" y="3379231"/>
                </a:lnTo>
                <a:cubicBezTo>
                  <a:pt x="9840903" y="3381955"/>
                  <a:pt x="9841934" y="3385342"/>
                  <a:pt x="9844584" y="3386814"/>
                </a:cubicBezTo>
                <a:cubicBezTo>
                  <a:pt x="9845468" y="3387256"/>
                  <a:pt x="9846351" y="3387477"/>
                  <a:pt x="9847308" y="3387477"/>
                </a:cubicBezTo>
                <a:cubicBezTo>
                  <a:pt x="9849223" y="3387477"/>
                  <a:pt x="9851137" y="3386446"/>
                  <a:pt x="9852168" y="3384606"/>
                </a:cubicBezTo>
                <a:close/>
                <a:moveTo>
                  <a:pt x="9783329" y="3490844"/>
                </a:moveTo>
                <a:lnTo>
                  <a:pt x="9851947" y="3384900"/>
                </a:lnTo>
                <a:cubicBezTo>
                  <a:pt x="9853640" y="3382323"/>
                  <a:pt x="9852904" y="3378863"/>
                  <a:pt x="9850327" y="3377170"/>
                </a:cubicBezTo>
                <a:cubicBezTo>
                  <a:pt x="9847750" y="3375476"/>
                  <a:pt x="9844290" y="3376212"/>
                  <a:pt x="9842596" y="3378789"/>
                </a:cubicBezTo>
                <a:lnTo>
                  <a:pt x="9773980" y="3484733"/>
                </a:lnTo>
                <a:cubicBezTo>
                  <a:pt x="9772286" y="3487310"/>
                  <a:pt x="9773023" y="3490770"/>
                  <a:pt x="9775599" y="3492464"/>
                </a:cubicBezTo>
                <a:cubicBezTo>
                  <a:pt x="9776557" y="3493053"/>
                  <a:pt x="9777587" y="3493347"/>
                  <a:pt x="9778691" y="3493347"/>
                </a:cubicBezTo>
                <a:cubicBezTo>
                  <a:pt x="9780532" y="3493421"/>
                  <a:pt x="9782299" y="3492464"/>
                  <a:pt x="9783329" y="3490844"/>
                </a:cubicBezTo>
                <a:close/>
                <a:moveTo>
                  <a:pt x="9713535" y="3576026"/>
                </a:moveTo>
                <a:lnTo>
                  <a:pt x="9783036" y="3491359"/>
                </a:lnTo>
                <a:cubicBezTo>
                  <a:pt x="9784950" y="3489003"/>
                  <a:pt x="9784655" y="3485470"/>
                  <a:pt x="9782226" y="3483482"/>
                </a:cubicBezTo>
                <a:cubicBezTo>
                  <a:pt x="9779869" y="3481567"/>
                  <a:pt x="9776336" y="3481862"/>
                  <a:pt x="9774348" y="3484292"/>
                </a:cubicBezTo>
                <a:lnTo>
                  <a:pt x="9704848" y="3568958"/>
                </a:lnTo>
                <a:cubicBezTo>
                  <a:pt x="9702933" y="3571314"/>
                  <a:pt x="9703227" y="3574848"/>
                  <a:pt x="9705657" y="3576836"/>
                </a:cubicBezTo>
                <a:cubicBezTo>
                  <a:pt x="9706688" y="3577719"/>
                  <a:pt x="9707939" y="3578087"/>
                  <a:pt x="9709265" y="3578087"/>
                </a:cubicBezTo>
                <a:cubicBezTo>
                  <a:pt x="9710811" y="3578087"/>
                  <a:pt x="9712430" y="3577351"/>
                  <a:pt x="9713535" y="3576026"/>
                </a:cubicBezTo>
                <a:close/>
                <a:moveTo>
                  <a:pt x="6680481" y="1951898"/>
                </a:moveTo>
                <a:cubicBezTo>
                  <a:pt x="6682689" y="1949690"/>
                  <a:pt x="6682616" y="1946156"/>
                  <a:pt x="6680481" y="1944020"/>
                </a:cubicBezTo>
                <a:lnTo>
                  <a:pt x="6639325" y="1903086"/>
                </a:lnTo>
                <a:cubicBezTo>
                  <a:pt x="6637117" y="1900877"/>
                  <a:pt x="6633583" y="1900951"/>
                  <a:pt x="6631447" y="1903086"/>
                </a:cubicBezTo>
                <a:cubicBezTo>
                  <a:pt x="6629239" y="1905295"/>
                  <a:pt x="6629313" y="1908829"/>
                  <a:pt x="6631447" y="1910964"/>
                </a:cubicBezTo>
                <a:lnTo>
                  <a:pt x="6672603" y="1951898"/>
                </a:lnTo>
                <a:cubicBezTo>
                  <a:pt x="6673708" y="1953002"/>
                  <a:pt x="6675106" y="1953518"/>
                  <a:pt x="6676578" y="1953518"/>
                </a:cubicBezTo>
                <a:cubicBezTo>
                  <a:pt x="6677977" y="1953592"/>
                  <a:pt x="6679376" y="1953002"/>
                  <a:pt x="6680481" y="1951898"/>
                </a:cubicBezTo>
                <a:close/>
                <a:moveTo>
                  <a:pt x="6639841" y="1910522"/>
                </a:moveTo>
                <a:cubicBezTo>
                  <a:pt x="6641755" y="1908093"/>
                  <a:pt x="6641313" y="1904559"/>
                  <a:pt x="6638883" y="1902718"/>
                </a:cubicBezTo>
                <a:lnTo>
                  <a:pt x="6517921" y="1808701"/>
                </a:lnTo>
                <a:cubicBezTo>
                  <a:pt x="6515491" y="1806787"/>
                  <a:pt x="6512031" y="1807229"/>
                  <a:pt x="6510117" y="1809658"/>
                </a:cubicBezTo>
                <a:cubicBezTo>
                  <a:pt x="6508202" y="1812088"/>
                  <a:pt x="6508644" y="1815622"/>
                  <a:pt x="6511074" y="1817462"/>
                </a:cubicBezTo>
                <a:lnTo>
                  <a:pt x="6632037" y="1911479"/>
                </a:lnTo>
                <a:cubicBezTo>
                  <a:pt x="6633067" y="1912289"/>
                  <a:pt x="6634319" y="1912657"/>
                  <a:pt x="6635497" y="1912657"/>
                </a:cubicBezTo>
                <a:cubicBezTo>
                  <a:pt x="6637117" y="1912657"/>
                  <a:pt x="6638737" y="1911921"/>
                  <a:pt x="6639841" y="1910522"/>
                </a:cubicBezTo>
                <a:close/>
                <a:moveTo>
                  <a:pt x="6519982" y="1813560"/>
                </a:moveTo>
                <a:cubicBezTo>
                  <a:pt x="6520277" y="1810468"/>
                  <a:pt x="6518068" y="1807744"/>
                  <a:pt x="6514976" y="1807449"/>
                </a:cubicBezTo>
                <a:lnTo>
                  <a:pt x="6349765" y="1791400"/>
                </a:lnTo>
                <a:cubicBezTo>
                  <a:pt x="6346747" y="1791105"/>
                  <a:pt x="6343949" y="1793314"/>
                  <a:pt x="6343655" y="1796406"/>
                </a:cubicBezTo>
                <a:cubicBezTo>
                  <a:pt x="6343360" y="1799498"/>
                  <a:pt x="6345569" y="1802222"/>
                  <a:pt x="6348661" y="1802517"/>
                </a:cubicBezTo>
                <a:lnTo>
                  <a:pt x="6513871" y="1818567"/>
                </a:lnTo>
                <a:cubicBezTo>
                  <a:pt x="6514093" y="1818567"/>
                  <a:pt x="6514239" y="1818567"/>
                  <a:pt x="6514461" y="1818567"/>
                </a:cubicBezTo>
                <a:cubicBezTo>
                  <a:pt x="6517258" y="1818567"/>
                  <a:pt x="6519687" y="1816432"/>
                  <a:pt x="6519982" y="1813560"/>
                </a:cubicBezTo>
                <a:close/>
                <a:moveTo>
                  <a:pt x="6353594" y="1800382"/>
                </a:moveTo>
                <a:cubicBezTo>
                  <a:pt x="6355434" y="1797952"/>
                  <a:pt x="6354992" y="1794418"/>
                  <a:pt x="6352563" y="1792578"/>
                </a:cubicBezTo>
                <a:lnTo>
                  <a:pt x="6241024" y="1706954"/>
                </a:lnTo>
                <a:cubicBezTo>
                  <a:pt x="6238594" y="1705113"/>
                  <a:pt x="6235060" y="1705555"/>
                  <a:pt x="6233220" y="1707985"/>
                </a:cubicBezTo>
                <a:cubicBezTo>
                  <a:pt x="6231306" y="1710414"/>
                  <a:pt x="6231821" y="1713948"/>
                  <a:pt x="6234251" y="1715789"/>
                </a:cubicBezTo>
                <a:lnTo>
                  <a:pt x="6345790" y="1801412"/>
                </a:lnTo>
                <a:cubicBezTo>
                  <a:pt x="6346820" y="1802222"/>
                  <a:pt x="6347998" y="1802590"/>
                  <a:pt x="6349250" y="1802590"/>
                </a:cubicBezTo>
                <a:cubicBezTo>
                  <a:pt x="6350870" y="1802590"/>
                  <a:pt x="6352563" y="1801854"/>
                  <a:pt x="6353594" y="1800382"/>
                </a:cubicBezTo>
                <a:close/>
                <a:moveTo>
                  <a:pt x="6243233" y="1711960"/>
                </a:moveTo>
                <a:cubicBezTo>
                  <a:pt x="6243527" y="1708868"/>
                  <a:pt x="6241318" y="1706144"/>
                  <a:pt x="6238300" y="1705776"/>
                </a:cubicBezTo>
                <a:lnTo>
                  <a:pt x="6074562" y="1688106"/>
                </a:lnTo>
                <a:cubicBezTo>
                  <a:pt x="6071543" y="1687885"/>
                  <a:pt x="6068745" y="1690021"/>
                  <a:pt x="6068377" y="1693039"/>
                </a:cubicBezTo>
                <a:cubicBezTo>
                  <a:pt x="6068083" y="1696131"/>
                  <a:pt x="6070292" y="1698855"/>
                  <a:pt x="6073310" y="1699223"/>
                </a:cubicBezTo>
                <a:lnTo>
                  <a:pt x="6237048" y="1716893"/>
                </a:lnTo>
                <a:cubicBezTo>
                  <a:pt x="6237269" y="1716893"/>
                  <a:pt x="6237490" y="1716893"/>
                  <a:pt x="6237711" y="1716893"/>
                </a:cubicBezTo>
                <a:cubicBezTo>
                  <a:pt x="6240508" y="1716893"/>
                  <a:pt x="6242864" y="1714832"/>
                  <a:pt x="6243233" y="1711960"/>
                </a:cubicBezTo>
                <a:close/>
                <a:moveTo>
                  <a:pt x="6078022" y="1697456"/>
                </a:moveTo>
                <a:cubicBezTo>
                  <a:pt x="6080084" y="1695174"/>
                  <a:pt x="6079936" y="1691640"/>
                  <a:pt x="6077654" y="1689579"/>
                </a:cubicBezTo>
                <a:lnTo>
                  <a:pt x="5973846" y="1595194"/>
                </a:lnTo>
                <a:cubicBezTo>
                  <a:pt x="5971563" y="1593132"/>
                  <a:pt x="5968029" y="1593280"/>
                  <a:pt x="5965968" y="1595562"/>
                </a:cubicBezTo>
                <a:cubicBezTo>
                  <a:pt x="5963906" y="1597844"/>
                  <a:pt x="5964054" y="1601378"/>
                  <a:pt x="5966336" y="1603440"/>
                </a:cubicBezTo>
                <a:lnTo>
                  <a:pt x="6070144" y="1697825"/>
                </a:lnTo>
                <a:cubicBezTo>
                  <a:pt x="6071249" y="1698782"/>
                  <a:pt x="6072574" y="1699297"/>
                  <a:pt x="6073899" y="1699297"/>
                </a:cubicBezTo>
                <a:cubicBezTo>
                  <a:pt x="6075445" y="1699297"/>
                  <a:pt x="6076991" y="1698634"/>
                  <a:pt x="6078022" y="1697456"/>
                </a:cubicBezTo>
                <a:close/>
                <a:moveTo>
                  <a:pt x="5975612" y="1600127"/>
                </a:moveTo>
                <a:cubicBezTo>
                  <a:pt x="5976054" y="1597108"/>
                  <a:pt x="5973919" y="1594237"/>
                  <a:pt x="5970827" y="1593869"/>
                </a:cubicBezTo>
                <a:lnTo>
                  <a:pt x="5805469" y="1571045"/>
                </a:lnTo>
                <a:cubicBezTo>
                  <a:pt x="5802451" y="1570677"/>
                  <a:pt x="5799579" y="1572739"/>
                  <a:pt x="5799211" y="1575831"/>
                </a:cubicBezTo>
                <a:cubicBezTo>
                  <a:pt x="5798769" y="1578849"/>
                  <a:pt x="5800904" y="1581721"/>
                  <a:pt x="5803997" y="1582089"/>
                </a:cubicBezTo>
                <a:lnTo>
                  <a:pt x="5969354" y="1604912"/>
                </a:lnTo>
                <a:cubicBezTo>
                  <a:pt x="5969649" y="1604912"/>
                  <a:pt x="5969870" y="1604986"/>
                  <a:pt x="5970164" y="1604986"/>
                </a:cubicBezTo>
                <a:cubicBezTo>
                  <a:pt x="5972888" y="1604912"/>
                  <a:pt x="5975244" y="1602851"/>
                  <a:pt x="5975612" y="1600127"/>
                </a:cubicBezTo>
                <a:close/>
                <a:moveTo>
                  <a:pt x="5808267" y="1580837"/>
                </a:moveTo>
                <a:cubicBezTo>
                  <a:pt x="5810623" y="1578923"/>
                  <a:pt x="5810991" y="1575389"/>
                  <a:pt x="5809077" y="1572960"/>
                </a:cubicBezTo>
                <a:lnTo>
                  <a:pt x="5714397" y="1456414"/>
                </a:lnTo>
                <a:cubicBezTo>
                  <a:pt x="5712483" y="1454058"/>
                  <a:pt x="5708949" y="1453690"/>
                  <a:pt x="5706520" y="1455604"/>
                </a:cubicBezTo>
                <a:cubicBezTo>
                  <a:pt x="5704164" y="1457518"/>
                  <a:pt x="5703795" y="1461052"/>
                  <a:pt x="5705710" y="1463482"/>
                </a:cubicBezTo>
                <a:lnTo>
                  <a:pt x="5800389" y="1580027"/>
                </a:lnTo>
                <a:cubicBezTo>
                  <a:pt x="5801493" y="1581426"/>
                  <a:pt x="5803113" y="1582089"/>
                  <a:pt x="5804733" y="1582089"/>
                </a:cubicBezTo>
                <a:cubicBezTo>
                  <a:pt x="5805984" y="1582089"/>
                  <a:pt x="5807236" y="1581647"/>
                  <a:pt x="5808267" y="1580837"/>
                </a:cubicBezTo>
                <a:close/>
                <a:moveTo>
                  <a:pt x="5715575" y="1460979"/>
                </a:moveTo>
                <a:cubicBezTo>
                  <a:pt x="5716164" y="1457960"/>
                  <a:pt x="5714176" y="1455015"/>
                  <a:pt x="5711158" y="1454426"/>
                </a:cubicBezTo>
                <a:lnTo>
                  <a:pt x="5540278" y="1421738"/>
                </a:lnTo>
                <a:cubicBezTo>
                  <a:pt x="5537333" y="1421149"/>
                  <a:pt x="5534315" y="1423136"/>
                  <a:pt x="5533726" y="1426155"/>
                </a:cubicBezTo>
                <a:cubicBezTo>
                  <a:pt x="5533137" y="1429173"/>
                  <a:pt x="5535125" y="1432118"/>
                  <a:pt x="5538143" y="1432707"/>
                </a:cubicBezTo>
                <a:lnTo>
                  <a:pt x="5709023" y="1465396"/>
                </a:lnTo>
                <a:cubicBezTo>
                  <a:pt x="5709391" y="1465470"/>
                  <a:pt x="5709759" y="1465470"/>
                  <a:pt x="5710127" y="1465470"/>
                </a:cubicBezTo>
                <a:cubicBezTo>
                  <a:pt x="5712704" y="1465470"/>
                  <a:pt x="5715060" y="1463629"/>
                  <a:pt x="5715575" y="1460979"/>
                </a:cubicBezTo>
                <a:close/>
                <a:moveTo>
                  <a:pt x="5544622" y="1428437"/>
                </a:moveTo>
                <a:cubicBezTo>
                  <a:pt x="5545285" y="1425419"/>
                  <a:pt x="5543370" y="1422474"/>
                  <a:pt x="5540352" y="1421811"/>
                </a:cubicBezTo>
                <a:lnTo>
                  <a:pt x="5363067" y="1383159"/>
                </a:lnTo>
                <a:cubicBezTo>
                  <a:pt x="5360049" y="1382496"/>
                  <a:pt x="5357104" y="1384411"/>
                  <a:pt x="5356441" y="1387429"/>
                </a:cubicBezTo>
                <a:cubicBezTo>
                  <a:pt x="5355779" y="1390448"/>
                  <a:pt x="5357693" y="1393393"/>
                  <a:pt x="5360711" y="1394055"/>
                </a:cubicBezTo>
                <a:lnTo>
                  <a:pt x="5537996" y="1432707"/>
                </a:lnTo>
                <a:cubicBezTo>
                  <a:pt x="5538438" y="1432781"/>
                  <a:pt x="5538806" y="1432855"/>
                  <a:pt x="5539248" y="1432855"/>
                </a:cubicBezTo>
                <a:cubicBezTo>
                  <a:pt x="5541824" y="1432855"/>
                  <a:pt x="5544107" y="1431088"/>
                  <a:pt x="5544622" y="1428437"/>
                </a:cubicBezTo>
                <a:close/>
                <a:moveTo>
                  <a:pt x="5364687" y="1393466"/>
                </a:moveTo>
                <a:cubicBezTo>
                  <a:pt x="5367338" y="1391920"/>
                  <a:pt x="5368295" y="1388534"/>
                  <a:pt x="5366749" y="1385883"/>
                </a:cubicBezTo>
                <a:lnTo>
                  <a:pt x="5282745" y="1239741"/>
                </a:lnTo>
                <a:cubicBezTo>
                  <a:pt x="5281198" y="1237017"/>
                  <a:pt x="5277812" y="1236133"/>
                  <a:pt x="5275161" y="1237680"/>
                </a:cubicBezTo>
                <a:cubicBezTo>
                  <a:pt x="5272511" y="1239226"/>
                  <a:pt x="5271554" y="1242612"/>
                  <a:pt x="5273100" y="1245263"/>
                </a:cubicBezTo>
                <a:lnTo>
                  <a:pt x="5357104" y="1391405"/>
                </a:lnTo>
                <a:cubicBezTo>
                  <a:pt x="5358135" y="1393245"/>
                  <a:pt x="5360049" y="1394202"/>
                  <a:pt x="5361963" y="1394202"/>
                </a:cubicBezTo>
                <a:cubicBezTo>
                  <a:pt x="5362920" y="1394202"/>
                  <a:pt x="5363803" y="1393982"/>
                  <a:pt x="5364687" y="1393466"/>
                </a:cubicBezTo>
                <a:close/>
                <a:moveTo>
                  <a:pt x="5283260" y="1244158"/>
                </a:moveTo>
                <a:cubicBezTo>
                  <a:pt x="5284143" y="1241213"/>
                  <a:pt x="5282450" y="1238121"/>
                  <a:pt x="5279505" y="1237238"/>
                </a:cubicBezTo>
                <a:lnTo>
                  <a:pt x="5093901" y="1180990"/>
                </a:lnTo>
                <a:cubicBezTo>
                  <a:pt x="5090882" y="1180106"/>
                  <a:pt x="5087864" y="1181726"/>
                  <a:pt x="5086980" y="1184745"/>
                </a:cubicBezTo>
                <a:cubicBezTo>
                  <a:pt x="5086097" y="1187763"/>
                  <a:pt x="5087790" y="1190782"/>
                  <a:pt x="5090735" y="1191665"/>
                </a:cubicBezTo>
                <a:lnTo>
                  <a:pt x="5276339" y="1247913"/>
                </a:lnTo>
                <a:cubicBezTo>
                  <a:pt x="5276928" y="1248060"/>
                  <a:pt x="5277444" y="1248134"/>
                  <a:pt x="5278033" y="1248134"/>
                </a:cubicBezTo>
                <a:cubicBezTo>
                  <a:pt x="5280315" y="1248060"/>
                  <a:pt x="5282524" y="1246514"/>
                  <a:pt x="5283260" y="1244158"/>
                </a:cubicBezTo>
                <a:close/>
                <a:moveTo>
                  <a:pt x="5094416" y="1191371"/>
                </a:moveTo>
                <a:cubicBezTo>
                  <a:pt x="5097214" y="1190193"/>
                  <a:pt x="5098539" y="1186880"/>
                  <a:pt x="5097361" y="1184082"/>
                </a:cubicBezTo>
                <a:lnTo>
                  <a:pt x="5028376" y="1020638"/>
                </a:lnTo>
                <a:cubicBezTo>
                  <a:pt x="5027198" y="1017841"/>
                  <a:pt x="5023885" y="1016442"/>
                  <a:pt x="5021088" y="1017693"/>
                </a:cubicBezTo>
                <a:cubicBezTo>
                  <a:pt x="5018290" y="1018871"/>
                  <a:pt x="5016965" y="1022184"/>
                  <a:pt x="5018143" y="1024982"/>
                </a:cubicBezTo>
                <a:lnTo>
                  <a:pt x="5087128" y="1188426"/>
                </a:lnTo>
                <a:cubicBezTo>
                  <a:pt x="5088011" y="1190561"/>
                  <a:pt x="5090146" y="1191812"/>
                  <a:pt x="5092281" y="1191812"/>
                </a:cubicBezTo>
                <a:cubicBezTo>
                  <a:pt x="5093018" y="1191812"/>
                  <a:pt x="5093754" y="1191665"/>
                  <a:pt x="5094416" y="1191371"/>
                </a:cubicBezTo>
                <a:close/>
                <a:moveTo>
                  <a:pt x="5028524" y="1024761"/>
                </a:moveTo>
                <a:cubicBezTo>
                  <a:pt x="5029628" y="1021890"/>
                  <a:pt x="5028156" y="1018651"/>
                  <a:pt x="5025284" y="1017546"/>
                </a:cubicBezTo>
                <a:lnTo>
                  <a:pt x="4828858" y="943408"/>
                </a:lnTo>
                <a:cubicBezTo>
                  <a:pt x="4825986" y="942303"/>
                  <a:pt x="4822747" y="943776"/>
                  <a:pt x="4821643" y="946647"/>
                </a:cubicBezTo>
                <a:cubicBezTo>
                  <a:pt x="4820538" y="949518"/>
                  <a:pt x="4822011" y="952758"/>
                  <a:pt x="4824882" y="953862"/>
                </a:cubicBezTo>
                <a:lnTo>
                  <a:pt x="5021309" y="1028001"/>
                </a:lnTo>
                <a:cubicBezTo>
                  <a:pt x="5021971" y="1028222"/>
                  <a:pt x="5022634" y="1028369"/>
                  <a:pt x="5023296" y="1028369"/>
                </a:cubicBezTo>
                <a:cubicBezTo>
                  <a:pt x="5025578" y="1028295"/>
                  <a:pt x="5027714" y="1026970"/>
                  <a:pt x="5028524" y="1024761"/>
                </a:cubicBezTo>
                <a:close/>
                <a:moveTo>
                  <a:pt x="4832097" y="950623"/>
                </a:moveTo>
                <a:cubicBezTo>
                  <a:pt x="4833201" y="947751"/>
                  <a:pt x="4831803" y="944512"/>
                  <a:pt x="4828931" y="943408"/>
                </a:cubicBezTo>
                <a:lnTo>
                  <a:pt x="4625069" y="864263"/>
                </a:lnTo>
                <a:cubicBezTo>
                  <a:pt x="4622197" y="863158"/>
                  <a:pt x="4618958" y="864557"/>
                  <a:pt x="4617853" y="867429"/>
                </a:cubicBezTo>
                <a:cubicBezTo>
                  <a:pt x="4616749" y="870300"/>
                  <a:pt x="4618148" y="873539"/>
                  <a:pt x="4621019" y="874644"/>
                </a:cubicBezTo>
                <a:lnTo>
                  <a:pt x="4824882" y="953789"/>
                </a:lnTo>
                <a:cubicBezTo>
                  <a:pt x="4825544" y="954083"/>
                  <a:pt x="4826281" y="954157"/>
                  <a:pt x="4826943" y="954157"/>
                </a:cubicBezTo>
                <a:cubicBezTo>
                  <a:pt x="4829152" y="954157"/>
                  <a:pt x="4831214" y="952831"/>
                  <a:pt x="4832097" y="950623"/>
                </a:cubicBezTo>
                <a:close/>
                <a:moveTo>
                  <a:pt x="4624774" y="874791"/>
                </a:moveTo>
                <a:cubicBezTo>
                  <a:pt x="4627719" y="873834"/>
                  <a:pt x="4629265" y="870668"/>
                  <a:pt x="4628308" y="867723"/>
                </a:cubicBezTo>
                <a:lnTo>
                  <a:pt x="4568158" y="689334"/>
                </a:lnTo>
                <a:cubicBezTo>
                  <a:pt x="4567201" y="686389"/>
                  <a:pt x="4564035" y="684769"/>
                  <a:pt x="4561090" y="685800"/>
                </a:cubicBezTo>
                <a:cubicBezTo>
                  <a:pt x="4558145" y="686757"/>
                  <a:pt x="4556599" y="689923"/>
                  <a:pt x="4557556" y="692868"/>
                </a:cubicBezTo>
                <a:lnTo>
                  <a:pt x="4617706" y="871257"/>
                </a:lnTo>
                <a:cubicBezTo>
                  <a:pt x="4618516" y="873613"/>
                  <a:pt x="4620651" y="875085"/>
                  <a:pt x="4623007" y="875085"/>
                </a:cubicBezTo>
                <a:cubicBezTo>
                  <a:pt x="4623596" y="875085"/>
                  <a:pt x="4624185" y="875012"/>
                  <a:pt x="4624774" y="874791"/>
                </a:cubicBezTo>
                <a:close/>
                <a:moveTo>
                  <a:pt x="4568084" y="693089"/>
                </a:moveTo>
                <a:cubicBezTo>
                  <a:pt x="4569115" y="690217"/>
                  <a:pt x="4567643" y="686978"/>
                  <a:pt x="4564771" y="685947"/>
                </a:cubicBezTo>
                <a:lnTo>
                  <a:pt x="4347583" y="605772"/>
                </a:lnTo>
                <a:cubicBezTo>
                  <a:pt x="4344638" y="604741"/>
                  <a:pt x="4341472" y="606140"/>
                  <a:pt x="4340441" y="609085"/>
                </a:cubicBezTo>
                <a:cubicBezTo>
                  <a:pt x="4339337" y="611956"/>
                  <a:pt x="4340883" y="615195"/>
                  <a:pt x="4343754" y="616226"/>
                </a:cubicBezTo>
                <a:lnTo>
                  <a:pt x="4560943" y="696402"/>
                </a:lnTo>
                <a:cubicBezTo>
                  <a:pt x="4561605" y="696623"/>
                  <a:pt x="4562268" y="696770"/>
                  <a:pt x="4562931" y="696770"/>
                </a:cubicBezTo>
                <a:cubicBezTo>
                  <a:pt x="4565139" y="696696"/>
                  <a:pt x="4567274" y="695298"/>
                  <a:pt x="4568084" y="693089"/>
                </a:cubicBezTo>
                <a:close/>
                <a:moveTo>
                  <a:pt x="4351043" y="612619"/>
                </a:moveTo>
                <a:cubicBezTo>
                  <a:pt x="4352000" y="609674"/>
                  <a:pt x="4350381" y="606582"/>
                  <a:pt x="4347435" y="605624"/>
                </a:cubicBezTo>
                <a:lnTo>
                  <a:pt x="4132824" y="537376"/>
                </a:lnTo>
                <a:cubicBezTo>
                  <a:pt x="4129879" y="536419"/>
                  <a:pt x="4126787" y="538038"/>
                  <a:pt x="4125830" y="540983"/>
                </a:cubicBezTo>
                <a:cubicBezTo>
                  <a:pt x="4124873" y="543928"/>
                  <a:pt x="4126492" y="547020"/>
                  <a:pt x="4129437" y="547977"/>
                </a:cubicBezTo>
                <a:lnTo>
                  <a:pt x="4344049" y="616226"/>
                </a:lnTo>
                <a:cubicBezTo>
                  <a:pt x="4344638" y="616373"/>
                  <a:pt x="4345227" y="616521"/>
                  <a:pt x="4345816" y="616521"/>
                </a:cubicBezTo>
                <a:cubicBezTo>
                  <a:pt x="4348098" y="616521"/>
                  <a:pt x="4350233" y="614975"/>
                  <a:pt x="4351043" y="612619"/>
                </a:cubicBezTo>
                <a:close/>
                <a:moveTo>
                  <a:pt x="4133118" y="547904"/>
                </a:moveTo>
                <a:cubicBezTo>
                  <a:pt x="4135990" y="546799"/>
                  <a:pt x="4137389" y="543560"/>
                  <a:pt x="4136210" y="540689"/>
                </a:cubicBezTo>
                <a:lnTo>
                  <a:pt x="4072011" y="378350"/>
                </a:lnTo>
                <a:cubicBezTo>
                  <a:pt x="4070907" y="375478"/>
                  <a:pt x="4067667" y="374079"/>
                  <a:pt x="4064796" y="375257"/>
                </a:cubicBezTo>
                <a:cubicBezTo>
                  <a:pt x="4061925" y="376362"/>
                  <a:pt x="4060526" y="379601"/>
                  <a:pt x="4061704" y="382473"/>
                </a:cubicBezTo>
                <a:lnTo>
                  <a:pt x="4125903" y="544812"/>
                </a:lnTo>
                <a:cubicBezTo>
                  <a:pt x="4126787" y="547020"/>
                  <a:pt x="4128922" y="548346"/>
                  <a:pt x="4131130" y="548346"/>
                </a:cubicBezTo>
                <a:cubicBezTo>
                  <a:pt x="4131793" y="548272"/>
                  <a:pt x="4132455" y="548125"/>
                  <a:pt x="4133118" y="547904"/>
                </a:cubicBezTo>
                <a:close/>
                <a:moveTo>
                  <a:pt x="4072379" y="381589"/>
                </a:moveTo>
                <a:cubicBezTo>
                  <a:pt x="4073042" y="378570"/>
                  <a:pt x="4071128" y="375626"/>
                  <a:pt x="4068109" y="374963"/>
                </a:cubicBezTo>
                <a:lnTo>
                  <a:pt x="3849375" y="327402"/>
                </a:lnTo>
                <a:cubicBezTo>
                  <a:pt x="3846430" y="326813"/>
                  <a:pt x="3843411" y="328654"/>
                  <a:pt x="3842748" y="331673"/>
                </a:cubicBezTo>
                <a:cubicBezTo>
                  <a:pt x="3842086" y="334691"/>
                  <a:pt x="3844000" y="337636"/>
                  <a:pt x="3847019" y="338299"/>
                </a:cubicBezTo>
                <a:lnTo>
                  <a:pt x="4065753" y="385859"/>
                </a:lnTo>
                <a:cubicBezTo>
                  <a:pt x="4066121" y="385933"/>
                  <a:pt x="4066563" y="386006"/>
                  <a:pt x="4067005" y="386006"/>
                </a:cubicBezTo>
                <a:cubicBezTo>
                  <a:pt x="4069508" y="385933"/>
                  <a:pt x="4071790" y="384166"/>
                  <a:pt x="4072379" y="381589"/>
                </a:cubicBezTo>
                <a:close/>
                <a:moveTo>
                  <a:pt x="3850847" y="337710"/>
                </a:moveTo>
                <a:cubicBezTo>
                  <a:pt x="3853571" y="336237"/>
                  <a:pt x="3854528" y="332850"/>
                  <a:pt x="3853056" y="330126"/>
                </a:cubicBezTo>
                <a:lnTo>
                  <a:pt x="3783997" y="203053"/>
                </a:lnTo>
                <a:cubicBezTo>
                  <a:pt x="3782525" y="200329"/>
                  <a:pt x="3779138" y="199372"/>
                  <a:pt x="3776414" y="200844"/>
                </a:cubicBezTo>
                <a:cubicBezTo>
                  <a:pt x="3773690" y="202317"/>
                  <a:pt x="3772733" y="205703"/>
                  <a:pt x="3774205" y="208427"/>
                </a:cubicBezTo>
                <a:lnTo>
                  <a:pt x="3843264" y="335501"/>
                </a:lnTo>
                <a:cubicBezTo>
                  <a:pt x="3844295" y="337341"/>
                  <a:pt x="3846208" y="338446"/>
                  <a:pt x="3848196" y="338446"/>
                </a:cubicBezTo>
                <a:cubicBezTo>
                  <a:pt x="3849154" y="338372"/>
                  <a:pt x="3850037" y="338151"/>
                  <a:pt x="3850847" y="337710"/>
                </a:cubicBezTo>
                <a:close/>
                <a:moveTo>
                  <a:pt x="3782451" y="210268"/>
                </a:moveTo>
                <a:cubicBezTo>
                  <a:pt x="3784954" y="208427"/>
                  <a:pt x="3785396" y="204967"/>
                  <a:pt x="3783629" y="202464"/>
                </a:cubicBezTo>
                <a:lnTo>
                  <a:pt x="3718472" y="114999"/>
                </a:lnTo>
                <a:cubicBezTo>
                  <a:pt x="3716632" y="112496"/>
                  <a:pt x="3713098" y="112055"/>
                  <a:pt x="3710668" y="113821"/>
                </a:cubicBezTo>
                <a:cubicBezTo>
                  <a:pt x="3708165" y="115662"/>
                  <a:pt x="3707724" y="119122"/>
                  <a:pt x="3709490" y="121626"/>
                </a:cubicBezTo>
                <a:lnTo>
                  <a:pt x="3774647" y="209090"/>
                </a:lnTo>
                <a:cubicBezTo>
                  <a:pt x="3775751" y="210562"/>
                  <a:pt x="3777445" y="211372"/>
                  <a:pt x="3779138" y="211299"/>
                </a:cubicBezTo>
                <a:cubicBezTo>
                  <a:pt x="3780316" y="211299"/>
                  <a:pt x="3781494" y="211004"/>
                  <a:pt x="3782451" y="210268"/>
                </a:cubicBezTo>
                <a:close/>
                <a:moveTo>
                  <a:pt x="3718988" y="120816"/>
                </a:moveTo>
                <a:cubicBezTo>
                  <a:pt x="3720387" y="118092"/>
                  <a:pt x="3719282" y="114705"/>
                  <a:pt x="3716485" y="113306"/>
                </a:cubicBezTo>
                <a:lnTo>
                  <a:pt x="3643819" y="76936"/>
                </a:lnTo>
                <a:cubicBezTo>
                  <a:pt x="3641094" y="75537"/>
                  <a:pt x="3637708" y="76642"/>
                  <a:pt x="3636309" y="79439"/>
                </a:cubicBezTo>
                <a:cubicBezTo>
                  <a:pt x="3634910" y="82163"/>
                  <a:pt x="3636014" y="85550"/>
                  <a:pt x="3638812" y="86949"/>
                </a:cubicBezTo>
                <a:lnTo>
                  <a:pt x="3711478" y="123319"/>
                </a:lnTo>
                <a:cubicBezTo>
                  <a:pt x="3712288" y="123761"/>
                  <a:pt x="3713172" y="123908"/>
                  <a:pt x="3714055" y="123908"/>
                </a:cubicBezTo>
                <a:cubicBezTo>
                  <a:pt x="3716043" y="123834"/>
                  <a:pt x="3718031" y="122730"/>
                  <a:pt x="3718988" y="120816"/>
                </a:cubicBezTo>
                <a:close/>
                <a:moveTo>
                  <a:pt x="788932" y="1515975"/>
                </a:moveTo>
                <a:lnTo>
                  <a:pt x="790773" y="1458696"/>
                </a:lnTo>
                <a:cubicBezTo>
                  <a:pt x="790846" y="1455604"/>
                  <a:pt x="788417" y="1453027"/>
                  <a:pt x="785398" y="1452954"/>
                </a:cubicBezTo>
                <a:cubicBezTo>
                  <a:pt x="785325" y="1452954"/>
                  <a:pt x="785251" y="1452954"/>
                  <a:pt x="785177" y="1452954"/>
                </a:cubicBezTo>
                <a:cubicBezTo>
                  <a:pt x="782159" y="1452954"/>
                  <a:pt x="779729" y="1455310"/>
                  <a:pt x="779656" y="1458328"/>
                </a:cubicBezTo>
                <a:lnTo>
                  <a:pt x="777815" y="1515607"/>
                </a:lnTo>
                <a:cubicBezTo>
                  <a:pt x="777741" y="1518699"/>
                  <a:pt x="780171" y="1521276"/>
                  <a:pt x="783189" y="1521350"/>
                </a:cubicBezTo>
                <a:cubicBezTo>
                  <a:pt x="783263" y="1521350"/>
                  <a:pt x="783337" y="1521350"/>
                  <a:pt x="783410" y="1521350"/>
                </a:cubicBezTo>
                <a:cubicBezTo>
                  <a:pt x="786429" y="1521350"/>
                  <a:pt x="788858" y="1518994"/>
                  <a:pt x="788932" y="1515975"/>
                </a:cubicBezTo>
                <a:close/>
                <a:moveTo>
                  <a:pt x="785251" y="1464071"/>
                </a:moveTo>
                <a:cubicBezTo>
                  <a:pt x="788343" y="1464071"/>
                  <a:pt x="790773" y="1461494"/>
                  <a:pt x="790773" y="1458476"/>
                </a:cubicBezTo>
                <a:lnTo>
                  <a:pt x="790110" y="1376018"/>
                </a:lnTo>
                <a:cubicBezTo>
                  <a:pt x="790110" y="1372925"/>
                  <a:pt x="787607" y="1370496"/>
                  <a:pt x="784515" y="1370496"/>
                </a:cubicBezTo>
                <a:cubicBezTo>
                  <a:pt x="784515" y="1370496"/>
                  <a:pt x="784515" y="1370496"/>
                  <a:pt x="784515" y="1370496"/>
                </a:cubicBezTo>
                <a:cubicBezTo>
                  <a:pt x="781422" y="1370496"/>
                  <a:pt x="778993" y="1373073"/>
                  <a:pt x="778993" y="1376091"/>
                </a:cubicBezTo>
                <a:lnTo>
                  <a:pt x="779656" y="1458549"/>
                </a:lnTo>
                <a:cubicBezTo>
                  <a:pt x="779656" y="1461568"/>
                  <a:pt x="782159" y="1464071"/>
                  <a:pt x="785251" y="1464071"/>
                </a:cubicBezTo>
                <a:cubicBezTo>
                  <a:pt x="785251" y="1464071"/>
                  <a:pt x="785251" y="1464071"/>
                  <a:pt x="785251" y="1464071"/>
                </a:cubicBezTo>
                <a:close/>
                <a:moveTo>
                  <a:pt x="784736" y="1381613"/>
                </a:moveTo>
                <a:cubicBezTo>
                  <a:pt x="787828" y="1381466"/>
                  <a:pt x="790184" y="1378889"/>
                  <a:pt x="790036" y="1375797"/>
                </a:cubicBezTo>
                <a:lnTo>
                  <a:pt x="785840" y="1282295"/>
                </a:lnTo>
                <a:cubicBezTo>
                  <a:pt x="785693" y="1279203"/>
                  <a:pt x="782895" y="1276994"/>
                  <a:pt x="780024" y="1276994"/>
                </a:cubicBezTo>
                <a:cubicBezTo>
                  <a:pt x="776931" y="1277142"/>
                  <a:pt x="774576" y="1279718"/>
                  <a:pt x="774723" y="1282811"/>
                </a:cubicBezTo>
                <a:lnTo>
                  <a:pt x="778919" y="1376312"/>
                </a:lnTo>
                <a:cubicBezTo>
                  <a:pt x="779067" y="1379331"/>
                  <a:pt x="781570" y="1381687"/>
                  <a:pt x="784515" y="1381613"/>
                </a:cubicBezTo>
                <a:cubicBezTo>
                  <a:pt x="784662" y="1381613"/>
                  <a:pt x="784736" y="1381613"/>
                  <a:pt x="784736" y="1381613"/>
                </a:cubicBezTo>
                <a:close/>
                <a:moveTo>
                  <a:pt x="780760" y="1288112"/>
                </a:moveTo>
                <a:cubicBezTo>
                  <a:pt x="783852" y="1287891"/>
                  <a:pt x="786134" y="1285167"/>
                  <a:pt x="785914" y="1282148"/>
                </a:cubicBezTo>
                <a:lnTo>
                  <a:pt x="778330" y="1184671"/>
                </a:lnTo>
                <a:cubicBezTo>
                  <a:pt x="778109" y="1181579"/>
                  <a:pt x="775091" y="1179370"/>
                  <a:pt x="772367" y="1179517"/>
                </a:cubicBezTo>
                <a:cubicBezTo>
                  <a:pt x="769275" y="1179738"/>
                  <a:pt x="766992" y="1182462"/>
                  <a:pt x="767213" y="1185481"/>
                </a:cubicBezTo>
                <a:lnTo>
                  <a:pt x="774796" y="1282958"/>
                </a:lnTo>
                <a:cubicBezTo>
                  <a:pt x="775017" y="1285903"/>
                  <a:pt x="777520" y="1288112"/>
                  <a:pt x="780392" y="1288112"/>
                </a:cubicBezTo>
                <a:cubicBezTo>
                  <a:pt x="780539" y="1288112"/>
                  <a:pt x="780686" y="1288112"/>
                  <a:pt x="780760" y="1288112"/>
                </a:cubicBezTo>
                <a:close/>
                <a:moveTo>
                  <a:pt x="773398" y="1190561"/>
                </a:moveTo>
                <a:cubicBezTo>
                  <a:pt x="776490" y="1190193"/>
                  <a:pt x="778625" y="1187469"/>
                  <a:pt x="778257" y="1184376"/>
                </a:cubicBezTo>
                <a:lnTo>
                  <a:pt x="767213" y="1089844"/>
                </a:lnTo>
                <a:cubicBezTo>
                  <a:pt x="766845" y="1086752"/>
                  <a:pt x="764047" y="1084617"/>
                  <a:pt x="761029" y="1084985"/>
                </a:cubicBezTo>
                <a:cubicBezTo>
                  <a:pt x="757937" y="1085353"/>
                  <a:pt x="755802" y="1088077"/>
                  <a:pt x="756170" y="1091169"/>
                </a:cubicBezTo>
                <a:lnTo>
                  <a:pt x="767213" y="1185702"/>
                </a:lnTo>
                <a:cubicBezTo>
                  <a:pt x="767581" y="1188573"/>
                  <a:pt x="770011" y="1190634"/>
                  <a:pt x="772809" y="1190634"/>
                </a:cubicBezTo>
                <a:cubicBezTo>
                  <a:pt x="772956" y="1190634"/>
                  <a:pt x="773177" y="1190634"/>
                  <a:pt x="773398" y="1190561"/>
                </a:cubicBezTo>
                <a:close/>
                <a:moveTo>
                  <a:pt x="762575" y="1096029"/>
                </a:moveTo>
                <a:cubicBezTo>
                  <a:pt x="765594" y="1095587"/>
                  <a:pt x="767729" y="1092716"/>
                  <a:pt x="767287" y="1089697"/>
                </a:cubicBezTo>
                <a:lnTo>
                  <a:pt x="754329" y="1003558"/>
                </a:lnTo>
                <a:cubicBezTo>
                  <a:pt x="753887" y="1000539"/>
                  <a:pt x="750942" y="998478"/>
                  <a:pt x="747998" y="998846"/>
                </a:cubicBezTo>
                <a:cubicBezTo>
                  <a:pt x="744979" y="999288"/>
                  <a:pt x="742844" y="1002159"/>
                  <a:pt x="743286" y="1005178"/>
                </a:cubicBezTo>
                <a:lnTo>
                  <a:pt x="756243" y="1091317"/>
                </a:lnTo>
                <a:cubicBezTo>
                  <a:pt x="756685" y="1094114"/>
                  <a:pt x="759041" y="1096102"/>
                  <a:pt x="761765" y="1096029"/>
                </a:cubicBezTo>
                <a:cubicBezTo>
                  <a:pt x="762060" y="1096102"/>
                  <a:pt x="762280" y="1096029"/>
                  <a:pt x="762575" y="1096029"/>
                </a:cubicBezTo>
                <a:close/>
                <a:moveTo>
                  <a:pt x="749765" y="1009889"/>
                </a:moveTo>
                <a:cubicBezTo>
                  <a:pt x="752783" y="1009300"/>
                  <a:pt x="754771" y="1006429"/>
                  <a:pt x="754182" y="1003411"/>
                </a:cubicBezTo>
                <a:lnTo>
                  <a:pt x="740635" y="931113"/>
                </a:lnTo>
                <a:cubicBezTo>
                  <a:pt x="740046" y="928094"/>
                  <a:pt x="737175" y="926106"/>
                  <a:pt x="734156" y="926695"/>
                </a:cubicBezTo>
                <a:cubicBezTo>
                  <a:pt x="731138" y="927284"/>
                  <a:pt x="729150" y="930155"/>
                  <a:pt x="729739" y="933174"/>
                </a:cubicBezTo>
                <a:lnTo>
                  <a:pt x="743286" y="1005472"/>
                </a:lnTo>
                <a:cubicBezTo>
                  <a:pt x="743801" y="1008122"/>
                  <a:pt x="746157" y="1010037"/>
                  <a:pt x="748807" y="1010037"/>
                </a:cubicBezTo>
                <a:cubicBezTo>
                  <a:pt x="749102" y="1009963"/>
                  <a:pt x="749470" y="1009963"/>
                  <a:pt x="749765" y="1009889"/>
                </a:cubicBezTo>
                <a:close/>
                <a:moveTo>
                  <a:pt x="736439" y="937518"/>
                </a:moveTo>
                <a:cubicBezTo>
                  <a:pt x="739457" y="936855"/>
                  <a:pt x="741298" y="933837"/>
                  <a:pt x="740635" y="930818"/>
                </a:cubicBezTo>
                <a:lnTo>
                  <a:pt x="729592" y="882889"/>
                </a:lnTo>
                <a:cubicBezTo>
                  <a:pt x="728929" y="879871"/>
                  <a:pt x="725984" y="878030"/>
                  <a:pt x="722892" y="878693"/>
                </a:cubicBezTo>
                <a:cubicBezTo>
                  <a:pt x="719873" y="879355"/>
                  <a:pt x="718033" y="882374"/>
                  <a:pt x="718696" y="885393"/>
                </a:cubicBezTo>
                <a:lnTo>
                  <a:pt x="729739" y="933321"/>
                </a:lnTo>
                <a:cubicBezTo>
                  <a:pt x="730328" y="935898"/>
                  <a:pt x="732684" y="937665"/>
                  <a:pt x="735187" y="937665"/>
                </a:cubicBezTo>
                <a:cubicBezTo>
                  <a:pt x="735629" y="937665"/>
                  <a:pt x="736071" y="937591"/>
                  <a:pt x="736439" y="937518"/>
                </a:cubicBezTo>
                <a:close/>
                <a:moveTo>
                  <a:pt x="729445" y="885982"/>
                </a:moveTo>
                <a:cubicBezTo>
                  <a:pt x="730475" y="883037"/>
                  <a:pt x="728856" y="879871"/>
                  <a:pt x="725984" y="878914"/>
                </a:cubicBezTo>
                <a:lnTo>
                  <a:pt x="668926" y="859477"/>
                </a:lnTo>
                <a:cubicBezTo>
                  <a:pt x="665981" y="858446"/>
                  <a:pt x="662816" y="860066"/>
                  <a:pt x="661858" y="862937"/>
                </a:cubicBezTo>
                <a:cubicBezTo>
                  <a:pt x="660828" y="865882"/>
                  <a:pt x="662447" y="869048"/>
                  <a:pt x="665319" y="870005"/>
                </a:cubicBezTo>
                <a:lnTo>
                  <a:pt x="722377" y="889442"/>
                </a:lnTo>
                <a:cubicBezTo>
                  <a:pt x="722966" y="889663"/>
                  <a:pt x="723628" y="889736"/>
                  <a:pt x="724217" y="889736"/>
                </a:cubicBezTo>
                <a:cubicBezTo>
                  <a:pt x="726500" y="889736"/>
                  <a:pt x="728708" y="888264"/>
                  <a:pt x="729445" y="885982"/>
                </a:cubicBezTo>
                <a:close/>
                <a:moveTo>
                  <a:pt x="672460" y="866103"/>
                </a:moveTo>
                <a:cubicBezTo>
                  <a:pt x="673270" y="863158"/>
                  <a:pt x="671503" y="860066"/>
                  <a:pt x="668485" y="859330"/>
                </a:cubicBezTo>
                <a:lnTo>
                  <a:pt x="591254" y="839010"/>
                </a:lnTo>
                <a:cubicBezTo>
                  <a:pt x="588235" y="838274"/>
                  <a:pt x="585217" y="840041"/>
                  <a:pt x="584480" y="842986"/>
                </a:cubicBezTo>
                <a:cubicBezTo>
                  <a:pt x="583671" y="845931"/>
                  <a:pt x="585438" y="849023"/>
                  <a:pt x="588456" y="849759"/>
                </a:cubicBezTo>
                <a:lnTo>
                  <a:pt x="665687" y="870079"/>
                </a:lnTo>
                <a:cubicBezTo>
                  <a:pt x="666202" y="870226"/>
                  <a:pt x="666644" y="870300"/>
                  <a:pt x="667159" y="870300"/>
                </a:cubicBezTo>
                <a:cubicBezTo>
                  <a:pt x="669589" y="870226"/>
                  <a:pt x="671871" y="868607"/>
                  <a:pt x="672460" y="866103"/>
                </a:cubicBezTo>
                <a:close/>
                <a:moveTo>
                  <a:pt x="595377" y="845415"/>
                </a:moveTo>
                <a:cubicBezTo>
                  <a:pt x="595966" y="842397"/>
                  <a:pt x="593978" y="839452"/>
                  <a:pt x="590959" y="838863"/>
                </a:cubicBezTo>
                <a:lnTo>
                  <a:pt x="509606" y="822886"/>
                </a:lnTo>
                <a:cubicBezTo>
                  <a:pt x="506661" y="822298"/>
                  <a:pt x="503642" y="824285"/>
                  <a:pt x="503053" y="827304"/>
                </a:cubicBezTo>
                <a:cubicBezTo>
                  <a:pt x="502464" y="830322"/>
                  <a:pt x="504452" y="833267"/>
                  <a:pt x="507471" y="833856"/>
                </a:cubicBezTo>
                <a:lnTo>
                  <a:pt x="588824" y="849833"/>
                </a:lnTo>
                <a:cubicBezTo>
                  <a:pt x="589192" y="849906"/>
                  <a:pt x="589560" y="849906"/>
                  <a:pt x="589929" y="849906"/>
                </a:cubicBezTo>
                <a:cubicBezTo>
                  <a:pt x="592505" y="849906"/>
                  <a:pt x="594861" y="848066"/>
                  <a:pt x="595377" y="845415"/>
                </a:cubicBezTo>
                <a:close/>
                <a:moveTo>
                  <a:pt x="514097" y="829218"/>
                </a:moveTo>
                <a:cubicBezTo>
                  <a:pt x="514538" y="826200"/>
                  <a:pt x="512403" y="823328"/>
                  <a:pt x="509385" y="822886"/>
                </a:cubicBezTo>
                <a:lnTo>
                  <a:pt x="431565" y="811622"/>
                </a:lnTo>
                <a:cubicBezTo>
                  <a:pt x="428620" y="811180"/>
                  <a:pt x="425675" y="813242"/>
                  <a:pt x="425234" y="816334"/>
                </a:cubicBezTo>
                <a:cubicBezTo>
                  <a:pt x="424792" y="819353"/>
                  <a:pt x="426927" y="822224"/>
                  <a:pt x="429945" y="822666"/>
                </a:cubicBezTo>
                <a:lnTo>
                  <a:pt x="507765" y="833930"/>
                </a:lnTo>
                <a:cubicBezTo>
                  <a:pt x="508060" y="834004"/>
                  <a:pt x="508354" y="834004"/>
                  <a:pt x="508649" y="834004"/>
                </a:cubicBezTo>
                <a:cubicBezTo>
                  <a:pt x="511299" y="833930"/>
                  <a:pt x="513655" y="831942"/>
                  <a:pt x="514097" y="829218"/>
                </a:cubicBezTo>
                <a:close/>
                <a:moveTo>
                  <a:pt x="436277" y="817659"/>
                </a:moveTo>
                <a:cubicBezTo>
                  <a:pt x="436571" y="814567"/>
                  <a:pt x="434363" y="811843"/>
                  <a:pt x="431271" y="811549"/>
                </a:cubicBezTo>
                <a:lnTo>
                  <a:pt x="364568" y="805143"/>
                </a:lnTo>
                <a:cubicBezTo>
                  <a:pt x="361549" y="804849"/>
                  <a:pt x="358752" y="807058"/>
                  <a:pt x="358457" y="810150"/>
                </a:cubicBezTo>
                <a:cubicBezTo>
                  <a:pt x="358163" y="813242"/>
                  <a:pt x="360371" y="815966"/>
                  <a:pt x="363464" y="816260"/>
                </a:cubicBezTo>
                <a:lnTo>
                  <a:pt x="430166" y="822666"/>
                </a:lnTo>
                <a:cubicBezTo>
                  <a:pt x="430387" y="822666"/>
                  <a:pt x="430534" y="822666"/>
                  <a:pt x="430755" y="822666"/>
                </a:cubicBezTo>
                <a:cubicBezTo>
                  <a:pt x="433627" y="822666"/>
                  <a:pt x="435982" y="820531"/>
                  <a:pt x="436277" y="817659"/>
                </a:cubicBezTo>
                <a:close/>
                <a:moveTo>
                  <a:pt x="10088277" y="1076666"/>
                </a:moveTo>
                <a:cubicBezTo>
                  <a:pt x="10091296" y="1076003"/>
                  <a:pt x="10093210" y="1073058"/>
                  <a:pt x="10092547" y="1070040"/>
                </a:cubicBezTo>
                <a:lnTo>
                  <a:pt x="10080620" y="1014233"/>
                </a:lnTo>
                <a:cubicBezTo>
                  <a:pt x="10079958" y="1011215"/>
                  <a:pt x="10076939" y="1009227"/>
                  <a:pt x="10073994" y="1009963"/>
                </a:cubicBezTo>
                <a:cubicBezTo>
                  <a:pt x="10070976" y="1010626"/>
                  <a:pt x="10069061" y="1013571"/>
                  <a:pt x="10069724" y="1016589"/>
                </a:cubicBezTo>
                <a:lnTo>
                  <a:pt x="10081651" y="1072396"/>
                </a:lnTo>
                <a:cubicBezTo>
                  <a:pt x="10082240" y="1075046"/>
                  <a:pt x="10084522" y="1076813"/>
                  <a:pt x="10087099" y="1076813"/>
                </a:cubicBezTo>
                <a:cubicBezTo>
                  <a:pt x="10087541" y="1076813"/>
                  <a:pt x="10087908" y="1076739"/>
                  <a:pt x="10088277" y="1076666"/>
                </a:cubicBezTo>
                <a:close/>
                <a:moveTo>
                  <a:pt x="10111983" y="1134975"/>
                </a:moveTo>
                <a:cubicBezTo>
                  <a:pt x="10114855" y="1133871"/>
                  <a:pt x="10116254" y="1130632"/>
                  <a:pt x="10115150" y="1127760"/>
                </a:cubicBezTo>
                <a:lnTo>
                  <a:pt x="10092327" y="1069230"/>
                </a:lnTo>
                <a:cubicBezTo>
                  <a:pt x="10091222" y="1066358"/>
                  <a:pt x="10087982" y="1064960"/>
                  <a:pt x="10085111" y="1066064"/>
                </a:cubicBezTo>
                <a:cubicBezTo>
                  <a:pt x="10082240" y="1067168"/>
                  <a:pt x="10080841" y="1070408"/>
                  <a:pt x="10081945" y="1073279"/>
                </a:cubicBezTo>
                <a:lnTo>
                  <a:pt x="10104768" y="1131809"/>
                </a:lnTo>
                <a:cubicBezTo>
                  <a:pt x="10105652" y="1134018"/>
                  <a:pt x="10107787" y="1135343"/>
                  <a:pt x="10109995" y="1135343"/>
                </a:cubicBezTo>
                <a:cubicBezTo>
                  <a:pt x="10110659" y="1135343"/>
                  <a:pt x="10111321" y="1135196"/>
                  <a:pt x="10111983" y="1134975"/>
                </a:cubicBezTo>
                <a:close/>
                <a:moveTo>
                  <a:pt x="10142906" y="1193138"/>
                </a:moveTo>
                <a:cubicBezTo>
                  <a:pt x="10145630" y="1191739"/>
                  <a:pt x="10146733" y="1188352"/>
                  <a:pt x="10145261" y="1185628"/>
                </a:cubicBezTo>
                <a:lnTo>
                  <a:pt x="10114855" y="1127171"/>
                </a:lnTo>
                <a:cubicBezTo>
                  <a:pt x="10113456" y="1124447"/>
                  <a:pt x="10110069" y="1123416"/>
                  <a:pt x="10107345" y="1124815"/>
                </a:cubicBezTo>
                <a:cubicBezTo>
                  <a:pt x="10104621" y="1126214"/>
                  <a:pt x="10103517" y="1129601"/>
                  <a:pt x="10104990" y="1132325"/>
                </a:cubicBezTo>
                <a:lnTo>
                  <a:pt x="10135396" y="1190782"/>
                </a:lnTo>
                <a:cubicBezTo>
                  <a:pt x="10136427" y="1192696"/>
                  <a:pt x="10138341" y="1193800"/>
                  <a:pt x="10140402" y="1193800"/>
                </a:cubicBezTo>
                <a:cubicBezTo>
                  <a:pt x="10141285" y="1193800"/>
                  <a:pt x="10142096" y="1193579"/>
                  <a:pt x="10142906" y="1193138"/>
                </a:cubicBezTo>
                <a:close/>
                <a:moveTo>
                  <a:pt x="10178023" y="1248429"/>
                </a:moveTo>
                <a:cubicBezTo>
                  <a:pt x="10180601" y="1246809"/>
                  <a:pt x="10181410" y="1243349"/>
                  <a:pt x="10179791" y="1240772"/>
                </a:cubicBezTo>
                <a:lnTo>
                  <a:pt x="10145040" y="1185334"/>
                </a:lnTo>
                <a:cubicBezTo>
                  <a:pt x="10143421" y="1182757"/>
                  <a:pt x="10139961" y="1181947"/>
                  <a:pt x="10137384" y="1183567"/>
                </a:cubicBezTo>
                <a:cubicBezTo>
                  <a:pt x="10134806" y="1185186"/>
                  <a:pt x="10133997" y="1188647"/>
                  <a:pt x="10135617" y="1191223"/>
                </a:cubicBezTo>
                <a:lnTo>
                  <a:pt x="10170367" y="1246662"/>
                </a:lnTo>
                <a:cubicBezTo>
                  <a:pt x="10171472" y="1248355"/>
                  <a:pt x="10173238" y="1249312"/>
                  <a:pt x="10175153" y="1249238"/>
                </a:cubicBezTo>
                <a:cubicBezTo>
                  <a:pt x="10176110" y="1249238"/>
                  <a:pt x="10177140" y="1248944"/>
                  <a:pt x="10178023" y="1248429"/>
                </a:cubicBezTo>
                <a:close/>
                <a:moveTo>
                  <a:pt x="10214099" y="1297830"/>
                </a:moveTo>
                <a:cubicBezTo>
                  <a:pt x="10216603" y="1295989"/>
                  <a:pt x="10217191" y="1292529"/>
                  <a:pt x="10215351" y="1290026"/>
                </a:cubicBezTo>
                <a:lnTo>
                  <a:pt x="10179644" y="1240404"/>
                </a:lnTo>
                <a:cubicBezTo>
                  <a:pt x="10177877" y="1237900"/>
                  <a:pt x="10174342" y="1237385"/>
                  <a:pt x="10171839" y="1239152"/>
                </a:cubicBezTo>
                <a:cubicBezTo>
                  <a:pt x="10169336" y="1240919"/>
                  <a:pt x="10168748" y="1244453"/>
                  <a:pt x="10170588" y="1246956"/>
                </a:cubicBezTo>
                <a:lnTo>
                  <a:pt x="10206295" y="1296578"/>
                </a:lnTo>
                <a:cubicBezTo>
                  <a:pt x="10207400" y="1298124"/>
                  <a:pt x="10209093" y="1298934"/>
                  <a:pt x="10210860" y="1298934"/>
                </a:cubicBezTo>
                <a:cubicBezTo>
                  <a:pt x="10211964" y="1298860"/>
                  <a:pt x="10213068" y="1298492"/>
                  <a:pt x="10214099" y="1297830"/>
                </a:cubicBezTo>
                <a:close/>
                <a:moveTo>
                  <a:pt x="10247598" y="1338470"/>
                </a:moveTo>
                <a:cubicBezTo>
                  <a:pt x="10249953" y="1336555"/>
                  <a:pt x="10250322" y="1333022"/>
                  <a:pt x="10248407" y="1330592"/>
                </a:cubicBezTo>
                <a:lnTo>
                  <a:pt x="10215130" y="1289731"/>
                </a:lnTo>
                <a:cubicBezTo>
                  <a:pt x="10213215" y="1287375"/>
                  <a:pt x="10209682" y="1287007"/>
                  <a:pt x="10207252" y="1288921"/>
                </a:cubicBezTo>
                <a:cubicBezTo>
                  <a:pt x="10204896" y="1290836"/>
                  <a:pt x="10204528" y="1294369"/>
                  <a:pt x="10206443" y="1296799"/>
                </a:cubicBezTo>
                <a:lnTo>
                  <a:pt x="10239719" y="1337660"/>
                </a:lnTo>
                <a:cubicBezTo>
                  <a:pt x="10240824" y="1339059"/>
                  <a:pt x="10242443" y="1339721"/>
                  <a:pt x="10244064" y="1339721"/>
                </a:cubicBezTo>
                <a:cubicBezTo>
                  <a:pt x="10245389" y="1339721"/>
                  <a:pt x="10246567" y="1339280"/>
                  <a:pt x="10247598" y="1338470"/>
                </a:cubicBezTo>
                <a:close/>
                <a:moveTo>
                  <a:pt x="10286397" y="1371600"/>
                </a:moveTo>
                <a:cubicBezTo>
                  <a:pt x="10288458" y="1369318"/>
                  <a:pt x="10288238" y="1365784"/>
                  <a:pt x="10285881" y="1363722"/>
                </a:cubicBezTo>
                <a:lnTo>
                  <a:pt x="10247745" y="1329929"/>
                </a:lnTo>
                <a:cubicBezTo>
                  <a:pt x="10245462" y="1327868"/>
                  <a:pt x="10241929" y="1328089"/>
                  <a:pt x="10239867" y="1330445"/>
                </a:cubicBezTo>
                <a:cubicBezTo>
                  <a:pt x="10237806" y="1332727"/>
                  <a:pt x="10238026" y="1336261"/>
                  <a:pt x="10240383" y="1338322"/>
                </a:cubicBezTo>
                <a:lnTo>
                  <a:pt x="10278519" y="1372116"/>
                </a:lnTo>
                <a:cubicBezTo>
                  <a:pt x="10279624" y="1373073"/>
                  <a:pt x="10280949" y="1373514"/>
                  <a:pt x="10282274" y="1373514"/>
                </a:cubicBezTo>
                <a:cubicBezTo>
                  <a:pt x="10283821" y="1373514"/>
                  <a:pt x="10285293" y="1372852"/>
                  <a:pt x="10286397" y="1371600"/>
                </a:cubicBezTo>
                <a:close/>
                <a:moveTo>
                  <a:pt x="10337418" y="1399135"/>
                </a:moveTo>
                <a:cubicBezTo>
                  <a:pt x="10338964" y="1396485"/>
                  <a:pt x="10338007" y="1393025"/>
                  <a:pt x="10335283" y="1391552"/>
                </a:cubicBezTo>
                <a:lnTo>
                  <a:pt x="10284924" y="1363060"/>
                </a:lnTo>
                <a:cubicBezTo>
                  <a:pt x="10282274" y="1361514"/>
                  <a:pt x="10278814" y="1362471"/>
                  <a:pt x="10277342" y="1365195"/>
                </a:cubicBezTo>
                <a:cubicBezTo>
                  <a:pt x="10275795" y="1367845"/>
                  <a:pt x="10276752" y="1371306"/>
                  <a:pt x="10279476" y="1372778"/>
                </a:cubicBezTo>
                <a:lnTo>
                  <a:pt x="10329835" y="1401270"/>
                </a:lnTo>
                <a:cubicBezTo>
                  <a:pt x="10330719" y="1401786"/>
                  <a:pt x="10331676" y="1402007"/>
                  <a:pt x="10332632" y="1402007"/>
                </a:cubicBezTo>
                <a:cubicBezTo>
                  <a:pt x="10334546" y="1402007"/>
                  <a:pt x="10336460" y="1400976"/>
                  <a:pt x="10337418" y="1399135"/>
                </a:cubicBezTo>
                <a:close/>
                <a:moveTo>
                  <a:pt x="10407802" y="1423284"/>
                </a:moveTo>
                <a:cubicBezTo>
                  <a:pt x="10408833" y="1420412"/>
                  <a:pt x="10407286" y="1417173"/>
                  <a:pt x="10404415" y="1416142"/>
                </a:cubicBezTo>
                <a:lnTo>
                  <a:pt x="10334472" y="1391184"/>
                </a:lnTo>
                <a:cubicBezTo>
                  <a:pt x="10331528" y="1390153"/>
                  <a:pt x="10328362" y="1391699"/>
                  <a:pt x="10327331" y="1394571"/>
                </a:cubicBezTo>
                <a:cubicBezTo>
                  <a:pt x="10326300" y="1397442"/>
                  <a:pt x="10327847" y="1400681"/>
                  <a:pt x="10330719" y="1401712"/>
                </a:cubicBezTo>
                <a:lnTo>
                  <a:pt x="10400661" y="1426670"/>
                </a:lnTo>
                <a:cubicBezTo>
                  <a:pt x="10401323" y="1426891"/>
                  <a:pt x="10401912" y="1426965"/>
                  <a:pt x="10402574" y="1426965"/>
                </a:cubicBezTo>
                <a:cubicBezTo>
                  <a:pt x="10404857" y="1426965"/>
                  <a:pt x="10406992" y="1425566"/>
                  <a:pt x="10407802" y="1423284"/>
                </a:cubicBezTo>
                <a:close/>
                <a:moveTo>
                  <a:pt x="10504984" y="1446033"/>
                </a:moveTo>
                <a:cubicBezTo>
                  <a:pt x="10505720" y="1443015"/>
                  <a:pt x="10503880" y="1439996"/>
                  <a:pt x="10500862" y="1439334"/>
                </a:cubicBezTo>
                <a:lnTo>
                  <a:pt x="10403826" y="1416069"/>
                </a:lnTo>
                <a:cubicBezTo>
                  <a:pt x="10400807" y="1415332"/>
                  <a:pt x="10397789" y="1417173"/>
                  <a:pt x="10397126" y="1420191"/>
                </a:cubicBezTo>
                <a:cubicBezTo>
                  <a:pt x="10396390" y="1423210"/>
                  <a:pt x="10398230" y="1426229"/>
                  <a:pt x="10401249" y="1426891"/>
                </a:cubicBezTo>
                <a:lnTo>
                  <a:pt x="10498284" y="1450156"/>
                </a:lnTo>
                <a:cubicBezTo>
                  <a:pt x="10498726" y="1450230"/>
                  <a:pt x="10499168" y="1450303"/>
                  <a:pt x="10499610" y="1450303"/>
                </a:cubicBezTo>
                <a:cubicBezTo>
                  <a:pt x="10502113" y="1450230"/>
                  <a:pt x="10504395" y="1448536"/>
                  <a:pt x="10504984" y="1446033"/>
                </a:cubicBezTo>
                <a:close/>
                <a:moveTo>
                  <a:pt x="10620057" y="1466353"/>
                </a:moveTo>
                <a:cubicBezTo>
                  <a:pt x="10620573" y="1463335"/>
                  <a:pt x="10618585" y="1460463"/>
                  <a:pt x="10615566" y="1459874"/>
                </a:cubicBezTo>
                <a:lnTo>
                  <a:pt x="10500567" y="1439186"/>
                </a:lnTo>
                <a:cubicBezTo>
                  <a:pt x="10497622" y="1438671"/>
                  <a:pt x="10494677" y="1440659"/>
                  <a:pt x="10494088" y="1443677"/>
                </a:cubicBezTo>
                <a:cubicBezTo>
                  <a:pt x="10493573" y="1446696"/>
                  <a:pt x="10495560" y="1449567"/>
                  <a:pt x="10498579" y="1450156"/>
                </a:cubicBezTo>
                <a:lnTo>
                  <a:pt x="10613578" y="1470844"/>
                </a:lnTo>
                <a:cubicBezTo>
                  <a:pt x="10613947" y="1470918"/>
                  <a:pt x="10614241" y="1470918"/>
                  <a:pt x="10614609" y="1470918"/>
                </a:cubicBezTo>
                <a:cubicBezTo>
                  <a:pt x="10617259" y="1470918"/>
                  <a:pt x="10619542" y="1469004"/>
                  <a:pt x="10620057" y="1466353"/>
                </a:cubicBezTo>
                <a:close/>
                <a:moveTo>
                  <a:pt x="10743671" y="1483287"/>
                </a:moveTo>
                <a:cubicBezTo>
                  <a:pt x="10744112" y="1480268"/>
                  <a:pt x="10741978" y="1477397"/>
                  <a:pt x="10738885" y="1477029"/>
                </a:cubicBezTo>
                <a:lnTo>
                  <a:pt x="10615345" y="1459948"/>
                </a:lnTo>
                <a:cubicBezTo>
                  <a:pt x="10612327" y="1459580"/>
                  <a:pt x="10609456" y="1461641"/>
                  <a:pt x="10609087" y="1464734"/>
                </a:cubicBezTo>
                <a:cubicBezTo>
                  <a:pt x="10608646" y="1467752"/>
                  <a:pt x="10610781" y="1470623"/>
                  <a:pt x="10613873" y="1470992"/>
                </a:cubicBezTo>
                <a:lnTo>
                  <a:pt x="10737413" y="1488072"/>
                </a:lnTo>
                <a:cubicBezTo>
                  <a:pt x="10737707" y="1488072"/>
                  <a:pt x="10737928" y="1488146"/>
                  <a:pt x="10738223" y="1488146"/>
                </a:cubicBezTo>
                <a:cubicBezTo>
                  <a:pt x="10740873" y="1488072"/>
                  <a:pt x="10743229" y="1486011"/>
                  <a:pt x="10743671" y="1483287"/>
                </a:cubicBezTo>
                <a:close/>
                <a:moveTo>
                  <a:pt x="10866180" y="1495655"/>
                </a:moveTo>
                <a:cubicBezTo>
                  <a:pt x="10866474" y="1492563"/>
                  <a:pt x="10864266" y="1489839"/>
                  <a:pt x="10861173" y="1489545"/>
                </a:cubicBezTo>
                <a:lnTo>
                  <a:pt x="10738664" y="1476955"/>
                </a:lnTo>
                <a:cubicBezTo>
                  <a:pt x="10735572" y="1476661"/>
                  <a:pt x="10732848" y="1478869"/>
                  <a:pt x="10732554" y="1481961"/>
                </a:cubicBezTo>
                <a:cubicBezTo>
                  <a:pt x="10732259" y="1485054"/>
                  <a:pt x="10734468" y="1487778"/>
                  <a:pt x="10737559" y="1488072"/>
                </a:cubicBezTo>
                <a:lnTo>
                  <a:pt x="10860069" y="1500662"/>
                </a:lnTo>
                <a:cubicBezTo>
                  <a:pt x="10860290" y="1500662"/>
                  <a:pt x="10860511" y="1500662"/>
                  <a:pt x="10860658" y="1500662"/>
                </a:cubicBezTo>
                <a:cubicBezTo>
                  <a:pt x="10863456" y="1500662"/>
                  <a:pt x="10865885" y="1498527"/>
                  <a:pt x="10866180" y="1495655"/>
                </a:cubicBezTo>
                <a:close/>
                <a:moveTo>
                  <a:pt x="10977939" y="1502502"/>
                </a:moveTo>
                <a:cubicBezTo>
                  <a:pt x="10978160" y="1499410"/>
                  <a:pt x="10975805" y="1496760"/>
                  <a:pt x="10972712" y="1496612"/>
                </a:cubicBezTo>
                <a:lnTo>
                  <a:pt x="10860952" y="1489545"/>
                </a:lnTo>
                <a:cubicBezTo>
                  <a:pt x="10858081" y="1489471"/>
                  <a:pt x="10855210" y="1491680"/>
                  <a:pt x="10855063" y="1494772"/>
                </a:cubicBezTo>
                <a:cubicBezTo>
                  <a:pt x="10854842" y="1497864"/>
                  <a:pt x="10857197" y="1500514"/>
                  <a:pt x="10860290" y="1500662"/>
                </a:cubicBezTo>
                <a:lnTo>
                  <a:pt x="10972050" y="1507729"/>
                </a:lnTo>
                <a:cubicBezTo>
                  <a:pt x="10972197" y="1507729"/>
                  <a:pt x="10972344" y="1507729"/>
                  <a:pt x="10972418" y="1507729"/>
                </a:cubicBezTo>
                <a:cubicBezTo>
                  <a:pt x="10975363" y="1507729"/>
                  <a:pt x="10977792" y="1505447"/>
                  <a:pt x="10977939" y="1502502"/>
                </a:cubicBezTo>
                <a:close/>
                <a:moveTo>
                  <a:pt x="11076226" y="1503533"/>
                </a:moveTo>
                <a:cubicBezTo>
                  <a:pt x="11076300" y="1500441"/>
                  <a:pt x="11073797" y="1497938"/>
                  <a:pt x="11070704" y="1497864"/>
                </a:cubicBezTo>
                <a:lnTo>
                  <a:pt x="10972491" y="1496539"/>
                </a:lnTo>
                <a:cubicBezTo>
                  <a:pt x="10969546" y="1496539"/>
                  <a:pt x="10966896" y="1498968"/>
                  <a:pt x="10966822" y="1502061"/>
                </a:cubicBezTo>
                <a:cubicBezTo>
                  <a:pt x="10966748" y="1505153"/>
                  <a:pt x="10969252" y="1507656"/>
                  <a:pt x="10972344" y="1507729"/>
                </a:cubicBezTo>
                <a:lnTo>
                  <a:pt x="11070558" y="1509055"/>
                </a:lnTo>
                <a:cubicBezTo>
                  <a:pt x="11070558" y="1509055"/>
                  <a:pt x="11070632" y="1509055"/>
                  <a:pt x="11070632" y="1509055"/>
                </a:cubicBezTo>
                <a:cubicBezTo>
                  <a:pt x="11073723" y="1509055"/>
                  <a:pt x="11076153" y="1506552"/>
                  <a:pt x="11076226" y="1503533"/>
                </a:cubicBezTo>
                <a:close/>
                <a:moveTo>
                  <a:pt x="11070999" y="1509055"/>
                </a:moveTo>
                <a:lnTo>
                  <a:pt x="11153163" y="1504269"/>
                </a:lnTo>
                <a:cubicBezTo>
                  <a:pt x="11156255" y="1504122"/>
                  <a:pt x="11158611" y="1501472"/>
                  <a:pt x="11158390" y="1498379"/>
                </a:cubicBezTo>
                <a:cubicBezTo>
                  <a:pt x="11158242" y="1495361"/>
                  <a:pt x="11155740" y="1493078"/>
                  <a:pt x="11152794" y="1493152"/>
                </a:cubicBezTo>
                <a:cubicBezTo>
                  <a:pt x="11152721" y="1493152"/>
                  <a:pt x="11152574" y="1493152"/>
                  <a:pt x="11152501" y="1493152"/>
                </a:cubicBezTo>
                <a:lnTo>
                  <a:pt x="11070337" y="1497938"/>
                </a:lnTo>
                <a:cubicBezTo>
                  <a:pt x="11067244" y="1498085"/>
                  <a:pt x="11064889" y="1500735"/>
                  <a:pt x="11065110" y="1503827"/>
                </a:cubicBezTo>
                <a:cubicBezTo>
                  <a:pt x="11065256" y="1506772"/>
                  <a:pt x="11067760" y="1509128"/>
                  <a:pt x="11070704" y="1509055"/>
                </a:cubicBezTo>
                <a:cubicBezTo>
                  <a:pt x="11070778" y="1509055"/>
                  <a:pt x="11070852" y="1509055"/>
                  <a:pt x="11070999" y="1509055"/>
                </a:cubicBezTo>
                <a:close/>
                <a:moveTo>
                  <a:pt x="11153752" y="1504196"/>
                </a:moveTo>
                <a:lnTo>
                  <a:pt x="11217731" y="1493078"/>
                </a:lnTo>
                <a:cubicBezTo>
                  <a:pt x="11220748" y="1492563"/>
                  <a:pt x="11222810" y="1489692"/>
                  <a:pt x="11222295" y="1486600"/>
                </a:cubicBezTo>
                <a:cubicBezTo>
                  <a:pt x="11221779" y="1483581"/>
                  <a:pt x="11218835" y="1481520"/>
                  <a:pt x="11215816" y="1482035"/>
                </a:cubicBezTo>
                <a:lnTo>
                  <a:pt x="11151837" y="1493152"/>
                </a:lnTo>
                <a:cubicBezTo>
                  <a:pt x="11148819" y="1493667"/>
                  <a:pt x="11146758" y="1496539"/>
                  <a:pt x="11147273" y="1499631"/>
                </a:cubicBezTo>
                <a:cubicBezTo>
                  <a:pt x="11147715" y="1502355"/>
                  <a:pt x="11150144" y="1504269"/>
                  <a:pt x="11152794" y="1504269"/>
                </a:cubicBezTo>
                <a:cubicBezTo>
                  <a:pt x="11153163" y="1504269"/>
                  <a:pt x="11153458" y="1504269"/>
                  <a:pt x="11153752" y="1504196"/>
                </a:cubicBezTo>
                <a:close/>
                <a:moveTo>
                  <a:pt x="11218835" y="1492784"/>
                </a:moveTo>
                <a:lnTo>
                  <a:pt x="11262714" y="1475188"/>
                </a:lnTo>
                <a:cubicBezTo>
                  <a:pt x="11265586" y="1474010"/>
                  <a:pt x="11266984" y="1470771"/>
                  <a:pt x="11265806" y="1467973"/>
                </a:cubicBezTo>
                <a:cubicBezTo>
                  <a:pt x="11264628" y="1465102"/>
                  <a:pt x="11261389" y="1463703"/>
                  <a:pt x="11258591" y="1464881"/>
                </a:cubicBezTo>
                <a:lnTo>
                  <a:pt x="11214712" y="1482477"/>
                </a:lnTo>
                <a:cubicBezTo>
                  <a:pt x="11211840" y="1483581"/>
                  <a:pt x="11210442" y="1486894"/>
                  <a:pt x="11211619" y="1489692"/>
                </a:cubicBezTo>
                <a:cubicBezTo>
                  <a:pt x="11212503" y="1491900"/>
                  <a:pt x="11214638" y="1493226"/>
                  <a:pt x="11216847" y="1493226"/>
                </a:cubicBezTo>
                <a:cubicBezTo>
                  <a:pt x="11217509" y="1493152"/>
                  <a:pt x="11218172" y="1493005"/>
                  <a:pt x="11218835" y="1492784"/>
                </a:cubicBezTo>
                <a:close/>
                <a:moveTo>
                  <a:pt x="11264407" y="1474084"/>
                </a:moveTo>
                <a:lnTo>
                  <a:pt x="11295918" y="1445886"/>
                </a:lnTo>
                <a:cubicBezTo>
                  <a:pt x="11298200" y="1443825"/>
                  <a:pt x="11298421" y="1440291"/>
                  <a:pt x="11296360" y="1438008"/>
                </a:cubicBezTo>
                <a:cubicBezTo>
                  <a:pt x="11294299" y="1435726"/>
                  <a:pt x="11290764" y="1435505"/>
                  <a:pt x="11288482" y="1437567"/>
                </a:cubicBezTo>
                <a:lnTo>
                  <a:pt x="11256971" y="1465764"/>
                </a:lnTo>
                <a:cubicBezTo>
                  <a:pt x="11254690" y="1467826"/>
                  <a:pt x="11254468" y="1471360"/>
                  <a:pt x="11256530" y="1473642"/>
                </a:cubicBezTo>
                <a:cubicBezTo>
                  <a:pt x="11257634" y="1474894"/>
                  <a:pt x="11259180" y="1475483"/>
                  <a:pt x="11260726" y="1475483"/>
                </a:cubicBezTo>
                <a:cubicBezTo>
                  <a:pt x="11262052" y="1475556"/>
                  <a:pt x="11263377" y="1475041"/>
                  <a:pt x="11264407" y="1474084"/>
                </a:cubicBezTo>
                <a:close/>
                <a:moveTo>
                  <a:pt x="11297317" y="1443972"/>
                </a:moveTo>
                <a:lnTo>
                  <a:pt x="11305195" y="1425640"/>
                </a:lnTo>
                <a:cubicBezTo>
                  <a:pt x="11306372" y="1422842"/>
                  <a:pt x="11305121" y="1419529"/>
                  <a:pt x="11302250" y="1418351"/>
                </a:cubicBezTo>
                <a:cubicBezTo>
                  <a:pt x="11299452" y="1417173"/>
                  <a:pt x="11296139" y="1418425"/>
                  <a:pt x="11294961" y="1421296"/>
                </a:cubicBezTo>
                <a:lnTo>
                  <a:pt x="11287083" y="1439628"/>
                </a:lnTo>
                <a:cubicBezTo>
                  <a:pt x="11285906" y="1442426"/>
                  <a:pt x="11287157" y="1445739"/>
                  <a:pt x="11290028" y="1446917"/>
                </a:cubicBezTo>
                <a:cubicBezTo>
                  <a:pt x="11290764" y="1447211"/>
                  <a:pt x="11291501" y="1447358"/>
                  <a:pt x="11292237" y="1447358"/>
                </a:cubicBezTo>
                <a:cubicBezTo>
                  <a:pt x="11294372" y="1447358"/>
                  <a:pt x="11296360" y="1446107"/>
                  <a:pt x="11297317" y="1443972"/>
                </a:cubicBezTo>
                <a:close/>
                <a:moveTo>
                  <a:pt x="11305415" y="1424903"/>
                </a:moveTo>
                <a:lnTo>
                  <a:pt x="11307993" y="1415332"/>
                </a:lnTo>
                <a:cubicBezTo>
                  <a:pt x="11308802" y="1412387"/>
                  <a:pt x="11307036" y="1409295"/>
                  <a:pt x="11304090" y="1408485"/>
                </a:cubicBezTo>
                <a:cubicBezTo>
                  <a:pt x="11301072" y="1407676"/>
                  <a:pt x="11298053" y="1409443"/>
                  <a:pt x="11297243" y="1412387"/>
                </a:cubicBezTo>
                <a:lnTo>
                  <a:pt x="11294666" y="1421958"/>
                </a:lnTo>
                <a:cubicBezTo>
                  <a:pt x="11293857" y="1424903"/>
                  <a:pt x="11295624" y="1427996"/>
                  <a:pt x="11298569" y="1428805"/>
                </a:cubicBezTo>
                <a:cubicBezTo>
                  <a:pt x="11299084" y="1428953"/>
                  <a:pt x="11299599" y="1429026"/>
                  <a:pt x="11300041" y="1429026"/>
                </a:cubicBezTo>
                <a:cubicBezTo>
                  <a:pt x="11302545" y="1429026"/>
                  <a:pt x="11304753" y="1427333"/>
                  <a:pt x="11305415" y="1424903"/>
                </a:cubicBezTo>
                <a:close/>
                <a:moveTo>
                  <a:pt x="7601139" y="3098285"/>
                </a:moveTo>
                <a:cubicBezTo>
                  <a:pt x="7601139" y="3095193"/>
                  <a:pt x="7598635" y="3092690"/>
                  <a:pt x="7595544" y="3092763"/>
                </a:cubicBezTo>
                <a:lnTo>
                  <a:pt x="7538633" y="3093131"/>
                </a:lnTo>
                <a:cubicBezTo>
                  <a:pt x="7538633" y="3093131"/>
                  <a:pt x="7538633" y="3093131"/>
                  <a:pt x="7538633" y="3093131"/>
                </a:cubicBezTo>
                <a:cubicBezTo>
                  <a:pt x="7535541" y="3093131"/>
                  <a:pt x="7533111" y="3095635"/>
                  <a:pt x="7533111" y="3098727"/>
                </a:cubicBezTo>
                <a:cubicBezTo>
                  <a:pt x="7533111" y="3101819"/>
                  <a:pt x="7535614" y="3104322"/>
                  <a:pt x="7538706" y="3104249"/>
                </a:cubicBezTo>
                <a:lnTo>
                  <a:pt x="7595617" y="3103880"/>
                </a:lnTo>
                <a:cubicBezTo>
                  <a:pt x="7595617" y="3103880"/>
                  <a:pt x="7595617" y="3103880"/>
                  <a:pt x="7595617" y="3103880"/>
                </a:cubicBezTo>
                <a:cubicBezTo>
                  <a:pt x="7598635" y="3103880"/>
                  <a:pt x="7601139" y="3101377"/>
                  <a:pt x="7601139" y="3098285"/>
                </a:cubicBezTo>
                <a:close/>
                <a:moveTo>
                  <a:pt x="7480397" y="3142017"/>
                </a:moveTo>
                <a:lnTo>
                  <a:pt x="7541651" y="3103439"/>
                </a:lnTo>
                <a:cubicBezTo>
                  <a:pt x="7544228" y="3101819"/>
                  <a:pt x="7545038" y="3098359"/>
                  <a:pt x="7543418" y="3095782"/>
                </a:cubicBezTo>
                <a:cubicBezTo>
                  <a:pt x="7541798" y="3093205"/>
                  <a:pt x="7538338" y="3092395"/>
                  <a:pt x="7535761" y="3094015"/>
                </a:cubicBezTo>
                <a:lnTo>
                  <a:pt x="7474507" y="3132593"/>
                </a:lnTo>
                <a:cubicBezTo>
                  <a:pt x="7471930" y="3134213"/>
                  <a:pt x="7471120" y="3137673"/>
                  <a:pt x="7472740" y="3140250"/>
                </a:cubicBezTo>
                <a:cubicBezTo>
                  <a:pt x="7473844" y="3141944"/>
                  <a:pt x="7475611" y="3142901"/>
                  <a:pt x="7477525" y="3142827"/>
                </a:cubicBezTo>
                <a:cubicBezTo>
                  <a:pt x="7478483" y="3142827"/>
                  <a:pt x="7479440" y="3142533"/>
                  <a:pt x="7480397" y="3142017"/>
                </a:cubicBezTo>
                <a:close/>
                <a:moveTo>
                  <a:pt x="7459929" y="3154901"/>
                </a:moveTo>
                <a:lnTo>
                  <a:pt x="7480397" y="3142017"/>
                </a:lnTo>
                <a:cubicBezTo>
                  <a:pt x="7482973" y="3140397"/>
                  <a:pt x="7483783" y="3136937"/>
                  <a:pt x="7482164" y="3134360"/>
                </a:cubicBezTo>
                <a:cubicBezTo>
                  <a:pt x="7480544" y="3131784"/>
                  <a:pt x="7477084" y="3130974"/>
                  <a:pt x="7474507" y="3132593"/>
                </a:cubicBezTo>
                <a:lnTo>
                  <a:pt x="7454040" y="3145477"/>
                </a:lnTo>
                <a:cubicBezTo>
                  <a:pt x="7451463" y="3147097"/>
                  <a:pt x="7450653" y="3150557"/>
                  <a:pt x="7452273" y="3153134"/>
                </a:cubicBezTo>
                <a:cubicBezTo>
                  <a:pt x="7453377" y="3154828"/>
                  <a:pt x="7455144" y="3155785"/>
                  <a:pt x="7457058" y="3155711"/>
                </a:cubicBezTo>
                <a:cubicBezTo>
                  <a:pt x="7457941" y="3155711"/>
                  <a:pt x="7458972" y="3155417"/>
                  <a:pt x="7459929" y="3154901"/>
                </a:cubicBezTo>
                <a:close/>
                <a:moveTo>
                  <a:pt x="7453892" y="3158656"/>
                </a:moveTo>
                <a:lnTo>
                  <a:pt x="7459856" y="3154901"/>
                </a:lnTo>
                <a:cubicBezTo>
                  <a:pt x="7462433" y="3153281"/>
                  <a:pt x="7463243" y="3149821"/>
                  <a:pt x="7461623" y="3147245"/>
                </a:cubicBezTo>
                <a:cubicBezTo>
                  <a:pt x="7460003" y="3144668"/>
                  <a:pt x="7456543" y="3143858"/>
                  <a:pt x="7453966" y="3145477"/>
                </a:cubicBezTo>
                <a:lnTo>
                  <a:pt x="7448002" y="3149232"/>
                </a:lnTo>
                <a:cubicBezTo>
                  <a:pt x="7445426" y="3150852"/>
                  <a:pt x="7444616" y="3154312"/>
                  <a:pt x="7446236" y="3156889"/>
                </a:cubicBezTo>
                <a:cubicBezTo>
                  <a:pt x="7447340" y="3158582"/>
                  <a:pt x="7449107" y="3159539"/>
                  <a:pt x="7451021" y="3159466"/>
                </a:cubicBezTo>
                <a:cubicBezTo>
                  <a:pt x="7451978" y="3159466"/>
                  <a:pt x="7453009" y="3159171"/>
                  <a:pt x="7453892" y="3158656"/>
                </a:cubicBezTo>
                <a:close/>
                <a:moveTo>
                  <a:pt x="7439609" y="3166313"/>
                </a:moveTo>
                <a:lnTo>
                  <a:pt x="7453598" y="3158803"/>
                </a:lnTo>
                <a:cubicBezTo>
                  <a:pt x="7456322" y="3157331"/>
                  <a:pt x="7457353" y="3153944"/>
                  <a:pt x="7455880" y="3151220"/>
                </a:cubicBezTo>
                <a:cubicBezTo>
                  <a:pt x="7454408" y="3148496"/>
                  <a:pt x="7451021" y="3147539"/>
                  <a:pt x="7448297" y="3148938"/>
                </a:cubicBezTo>
                <a:lnTo>
                  <a:pt x="7434309" y="3156447"/>
                </a:lnTo>
                <a:cubicBezTo>
                  <a:pt x="7431585" y="3157920"/>
                  <a:pt x="7430554" y="3161307"/>
                  <a:pt x="7432026" y="3164031"/>
                </a:cubicBezTo>
                <a:cubicBezTo>
                  <a:pt x="7433057" y="3165945"/>
                  <a:pt x="7434971" y="3166976"/>
                  <a:pt x="7436959" y="3166976"/>
                </a:cubicBezTo>
                <a:cubicBezTo>
                  <a:pt x="7437842" y="3166976"/>
                  <a:pt x="7438726" y="3166755"/>
                  <a:pt x="7439609" y="3166313"/>
                </a:cubicBezTo>
                <a:close/>
                <a:moveTo>
                  <a:pt x="7393890" y="3178829"/>
                </a:moveTo>
                <a:lnTo>
                  <a:pt x="7438358" y="3166828"/>
                </a:lnTo>
                <a:cubicBezTo>
                  <a:pt x="7441303" y="3166018"/>
                  <a:pt x="7443070" y="3163000"/>
                  <a:pt x="7442260" y="3159981"/>
                </a:cubicBezTo>
                <a:cubicBezTo>
                  <a:pt x="7441450" y="3157036"/>
                  <a:pt x="7438432" y="3155196"/>
                  <a:pt x="7435413" y="3156079"/>
                </a:cubicBezTo>
                <a:lnTo>
                  <a:pt x="7390944" y="3168080"/>
                </a:lnTo>
                <a:cubicBezTo>
                  <a:pt x="7387999" y="3168890"/>
                  <a:pt x="7386233" y="3171908"/>
                  <a:pt x="7387042" y="3174927"/>
                </a:cubicBezTo>
                <a:cubicBezTo>
                  <a:pt x="7387705" y="3177430"/>
                  <a:pt x="7389987" y="3179050"/>
                  <a:pt x="7392491" y="3179050"/>
                </a:cubicBezTo>
                <a:cubicBezTo>
                  <a:pt x="7393006" y="3178976"/>
                  <a:pt x="7393447" y="3178902"/>
                  <a:pt x="7393890" y="3178829"/>
                </a:cubicBezTo>
                <a:close/>
                <a:moveTo>
                  <a:pt x="7322328" y="3207542"/>
                </a:moveTo>
                <a:lnTo>
                  <a:pt x="7394478" y="3178608"/>
                </a:lnTo>
                <a:cubicBezTo>
                  <a:pt x="7397350" y="3177430"/>
                  <a:pt x="7398749" y="3174191"/>
                  <a:pt x="7397571" y="3171393"/>
                </a:cubicBezTo>
                <a:cubicBezTo>
                  <a:pt x="7396393" y="3168522"/>
                  <a:pt x="7393153" y="3167123"/>
                  <a:pt x="7390355" y="3168301"/>
                </a:cubicBezTo>
                <a:lnTo>
                  <a:pt x="7318205" y="3197235"/>
                </a:lnTo>
                <a:cubicBezTo>
                  <a:pt x="7315333" y="3198413"/>
                  <a:pt x="7313934" y="3201652"/>
                  <a:pt x="7315113" y="3204450"/>
                </a:cubicBezTo>
                <a:cubicBezTo>
                  <a:pt x="7315996" y="3206658"/>
                  <a:pt x="7318131" y="3207984"/>
                  <a:pt x="7320340" y="3207984"/>
                </a:cubicBezTo>
                <a:cubicBezTo>
                  <a:pt x="7321002" y="3207910"/>
                  <a:pt x="7321665" y="3207836"/>
                  <a:pt x="7322328" y="3207542"/>
                </a:cubicBezTo>
                <a:close/>
                <a:moveTo>
                  <a:pt x="7225513" y="3238537"/>
                </a:moveTo>
                <a:lnTo>
                  <a:pt x="7322033" y="3207615"/>
                </a:lnTo>
                <a:cubicBezTo>
                  <a:pt x="7324978" y="3206658"/>
                  <a:pt x="7326598" y="3203566"/>
                  <a:pt x="7325641" y="3200621"/>
                </a:cubicBezTo>
                <a:cubicBezTo>
                  <a:pt x="7324684" y="3197676"/>
                  <a:pt x="7321592" y="3196057"/>
                  <a:pt x="7318646" y="3197014"/>
                </a:cubicBezTo>
                <a:lnTo>
                  <a:pt x="7222127" y="3227935"/>
                </a:lnTo>
                <a:cubicBezTo>
                  <a:pt x="7219181" y="3228893"/>
                  <a:pt x="7217562" y="3231985"/>
                  <a:pt x="7218519" y="3234930"/>
                </a:cubicBezTo>
                <a:cubicBezTo>
                  <a:pt x="7219255" y="3237286"/>
                  <a:pt x="7221464" y="3238832"/>
                  <a:pt x="7223893" y="3238832"/>
                </a:cubicBezTo>
                <a:cubicBezTo>
                  <a:pt x="7224409" y="3238832"/>
                  <a:pt x="7224924" y="3238758"/>
                  <a:pt x="7225513" y="3238537"/>
                </a:cubicBezTo>
                <a:close/>
                <a:moveTo>
                  <a:pt x="7107790" y="3260698"/>
                </a:moveTo>
                <a:lnTo>
                  <a:pt x="7224851" y="3238758"/>
                </a:lnTo>
                <a:cubicBezTo>
                  <a:pt x="7227869" y="3238169"/>
                  <a:pt x="7229857" y="3235298"/>
                  <a:pt x="7229268" y="3232279"/>
                </a:cubicBezTo>
                <a:cubicBezTo>
                  <a:pt x="7228679" y="3229261"/>
                  <a:pt x="7225734" y="3227346"/>
                  <a:pt x="7222789" y="3227862"/>
                </a:cubicBezTo>
                <a:lnTo>
                  <a:pt x="7105728" y="3249802"/>
                </a:lnTo>
                <a:cubicBezTo>
                  <a:pt x="7102710" y="3250390"/>
                  <a:pt x="7100722" y="3253262"/>
                  <a:pt x="7101311" y="3256280"/>
                </a:cubicBezTo>
                <a:cubicBezTo>
                  <a:pt x="7101826" y="3258931"/>
                  <a:pt x="7104182" y="3260845"/>
                  <a:pt x="7106832" y="3260845"/>
                </a:cubicBezTo>
                <a:cubicBezTo>
                  <a:pt x="7107127" y="3260771"/>
                  <a:pt x="7107422" y="3260771"/>
                  <a:pt x="7107790" y="3260698"/>
                </a:cubicBezTo>
                <a:close/>
                <a:moveTo>
                  <a:pt x="6977182" y="3266146"/>
                </a:moveTo>
                <a:lnTo>
                  <a:pt x="7106980" y="3260771"/>
                </a:lnTo>
                <a:cubicBezTo>
                  <a:pt x="7110072" y="3260624"/>
                  <a:pt x="7112428" y="3258047"/>
                  <a:pt x="7112354" y="3254955"/>
                </a:cubicBezTo>
                <a:cubicBezTo>
                  <a:pt x="7112207" y="3251937"/>
                  <a:pt x="7109704" y="3249581"/>
                  <a:pt x="7106759" y="3249581"/>
                </a:cubicBezTo>
                <a:cubicBezTo>
                  <a:pt x="7106685" y="3249581"/>
                  <a:pt x="7106612" y="3249581"/>
                  <a:pt x="7106538" y="3249581"/>
                </a:cubicBezTo>
                <a:lnTo>
                  <a:pt x="6976740" y="3254955"/>
                </a:lnTo>
                <a:cubicBezTo>
                  <a:pt x="6973648" y="3255102"/>
                  <a:pt x="6971292" y="3257679"/>
                  <a:pt x="6971366" y="3260771"/>
                </a:cubicBezTo>
                <a:cubicBezTo>
                  <a:pt x="6971513" y="3263790"/>
                  <a:pt x="6974016" y="3266146"/>
                  <a:pt x="6976961" y="3266146"/>
                </a:cubicBezTo>
                <a:cubicBezTo>
                  <a:pt x="6977035" y="3266146"/>
                  <a:pt x="6977108" y="3266146"/>
                  <a:pt x="6977182" y="3266146"/>
                </a:cubicBezTo>
                <a:close/>
                <a:moveTo>
                  <a:pt x="6982483" y="3261360"/>
                </a:moveTo>
                <a:cubicBezTo>
                  <a:pt x="6982925" y="3258342"/>
                  <a:pt x="6980790" y="3255471"/>
                  <a:pt x="6977771" y="3255029"/>
                </a:cubicBezTo>
                <a:lnTo>
                  <a:pt x="6843188" y="3236181"/>
                </a:lnTo>
                <a:cubicBezTo>
                  <a:pt x="6840096" y="3235813"/>
                  <a:pt x="6837298" y="3237875"/>
                  <a:pt x="6836856" y="3240893"/>
                </a:cubicBezTo>
                <a:cubicBezTo>
                  <a:pt x="6836415" y="3243912"/>
                  <a:pt x="6838549" y="3246783"/>
                  <a:pt x="6841642" y="3247225"/>
                </a:cubicBezTo>
                <a:lnTo>
                  <a:pt x="6976225" y="3266072"/>
                </a:lnTo>
                <a:cubicBezTo>
                  <a:pt x="6976520" y="3266072"/>
                  <a:pt x="6976814" y="3266146"/>
                  <a:pt x="6977035" y="3266146"/>
                </a:cubicBezTo>
                <a:cubicBezTo>
                  <a:pt x="6979685" y="3266146"/>
                  <a:pt x="6982115" y="3264158"/>
                  <a:pt x="6982483" y="3261360"/>
                </a:cubicBezTo>
                <a:close/>
                <a:moveTo>
                  <a:pt x="6847752" y="3243249"/>
                </a:moveTo>
                <a:cubicBezTo>
                  <a:pt x="6848563" y="3240304"/>
                  <a:pt x="6846869" y="3237212"/>
                  <a:pt x="6843851" y="3236402"/>
                </a:cubicBezTo>
                <a:lnTo>
                  <a:pt x="6716777" y="3201210"/>
                </a:lnTo>
                <a:cubicBezTo>
                  <a:pt x="6713759" y="3200327"/>
                  <a:pt x="6710740" y="3202094"/>
                  <a:pt x="6709930" y="3205112"/>
                </a:cubicBezTo>
                <a:cubicBezTo>
                  <a:pt x="6709120" y="3208057"/>
                  <a:pt x="6710813" y="3211149"/>
                  <a:pt x="6713832" y="3211959"/>
                </a:cubicBezTo>
                <a:lnTo>
                  <a:pt x="6840832" y="3247151"/>
                </a:lnTo>
                <a:cubicBezTo>
                  <a:pt x="6841347" y="3247298"/>
                  <a:pt x="6841863" y="3247372"/>
                  <a:pt x="6842378" y="3247372"/>
                </a:cubicBezTo>
                <a:cubicBezTo>
                  <a:pt x="6844881" y="3247298"/>
                  <a:pt x="6847090" y="3245679"/>
                  <a:pt x="6847752" y="3243249"/>
                </a:cubicBezTo>
                <a:close/>
                <a:moveTo>
                  <a:pt x="6720532" y="3208646"/>
                </a:moveTo>
                <a:cubicBezTo>
                  <a:pt x="6721710" y="3205775"/>
                  <a:pt x="6720311" y="3202535"/>
                  <a:pt x="6717440" y="3201357"/>
                </a:cubicBezTo>
                <a:lnTo>
                  <a:pt x="6610244" y="3157773"/>
                </a:lnTo>
                <a:cubicBezTo>
                  <a:pt x="6607447" y="3156595"/>
                  <a:pt x="6604134" y="3157993"/>
                  <a:pt x="6602955" y="3160865"/>
                </a:cubicBezTo>
                <a:cubicBezTo>
                  <a:pt x="6601778" y="3163736"/>
                  <a:pt x="6603176" y="3166976"/>
                  <a:pt x="6606048" y="3168154"/>
                </a:cubicBezTo>
                <a:lnTo>
                  <a:pt x="6713243" y="3211738"/>
                </a:lnTo>
                <a:cubicBezTo>
                  <a:pt x="6713905" y="3212033"/>
                  <a:pt x="6714642" y="3212180"/>
                  <a:pt x="6715378" y="3212180"/>
                </a:cubicBezTo>
                <a:cubicBezTo>
                  <a:pt x="6717587" y="3212107"/>
                  <a:pt x="6719648" y="3210855"/>
                  <a:pt x="6720532" y="3208646"/>
                </a:cubicBezTo>
                <a:close/>
                <a:moveTo>
                  <a:pt x="6613263" y="3165282"/>
                </a:moveTo>
                <a:cubicBezTo>
                  <a:pt x="6614514" y="3162484"/>
                  <a:pt x="6613336" y="3159171"/>
                  <a:pt x="6610539" y="3157920"/>
                </a:cubicBezTo>
                <a:lnTo>
                  <a:pt x="6521970" y="3117501"/>
                </a:lnTo>
                <a:cubicBezTo>
                  <a:pt x="6519172" y="3116176"/>
                  <a:pt x="6515859" y="3117427"/>
                  <a:pt x="6514607" y="3120225"/>
                </a:cubicBezTo>
                <a:cubicBezTo>
                  <a:pt x="6513356" y="3123022"/>
                  <a:pt x="6514534" y="3126336"/>
                  <a:pt x="6517331" y="3127587"/>
                </a:cubicBezTo>
                <a:lnTo>
                  <a:pt x="6605900" y="3167933"/>
                </a:lnTo>
                <a:cubicBezTo>
                  <a:pt x="6606636" y="3168301"/>
                  <a:pt x="6607447" y="3168448"/>
                  <a:pt x="6608256" y="3168448"/>
                </a:cubicBezTo>
                <a:cubicBezTo>
                  <a:pt x="6610318" y="3168522"/>
                  <a:pt x="6612379" y="3167270"/>
                  <a:pt x="6613263" y="3165282"/>
                </a:cubicBezTo>
                <a:close/>
                <a:moveTo>
                  <a:pt x="6524841" y="3124421"/>
                </a:moveTo>
                <a:cubicBezTo>
                  <a:pt x="6525872" y="3121550"/>
                  <a:pt x="6524399" y="3118310"/>
                  <a:pt x="6521455" y="3117280"/>
                </a:cubicBezTo>
                <a:lnTo>
                  <a:pt x="6450187" y="3091806"/>
                </a:lnTo>
                <a:cubicBezTo>
                  <a:pt x="6447316" y="3090775"/>
                  <a:pt x="6444077" y="3092321"/>
                  <a:pt x="6443046" y="3095193"/>
                </a:cubicBezTo>
                <a:cubicBezTo>
                  <a:pt x="6442015" y="3098064"/>
                  <a:pt x="6443488" y="3101304"/>
                  <a:pt x="6446433" y="3102334"/>
                </a:cubicBezTo>
                <a:lnTo>
                  <a:pt x="6517700" y="3127808"/>
                </a:lnTo>
                <a:cubicBezTo>
                  <a:pt x="6518362" y="3128029"/>
                  <a:pt x="6518951" y="3128102"/>
                  <a:pt x="6519614" y="3128102"/>
                </a:cubicBezTo>
                <a:cubicBezTo>
                  <a:pt x="6521897" y="3128102"/>
                  <a:pt x="6524031" y="3126704"/>
                  <a:pt x="6524841" y="3124421"/>
                </a:cubicBezTo>
                <a:close/>
                <a:moveTo>
                  <a:pt x="6453648" y="3098874"/>
                </a:moveTo>
                <a:cubicBezTo>
                  <a:pt x="6454605" y="3095929"/>
                  <a:pt x="6453059" y="3092763"/>
                  <a:pt x="6450187" y="3091806"/>
                </a:cubicBezTo>
                <a:lnTo>
                  <a:pt x="6388491" y="3070824"/>
                </a:lnTo>
                <a:cubicBezTo>
                  <a:pt x="6385620" y="3069866"/>
                  <a:pt x="6382454" y="3071413"/>
                  <a:pt x="6381423" y="3074284"/>
                </a:cubicBezTo>
                <a:cubicBezTo>
                  <a:pt x="6380466" y="3077229"/>
                  <a:pt x="6382012" y="3080395"/>
                  <a:pt x="6384883" y="3081352"/>
                </a:cubicBezTo>
                <a:lnTo>
                  <a:pt x="6446506" y="3102334"/>
                </a:lnTo>
                <a:cubicBezTo>
                  <a:pt x="6447095" y="3102555"/>
                  <a:pt x="6447758" y="3102629"/>
                  <a:pt x="6448347" y="3102629"/>
                </a:cubicBezTo>
                <a:cubicBezTo>
                  <a:pt x="6450703" y="3102629"/>
                  <a:pt x="6452838" y="3101156"/>
                  <a:pt x="6453648" y="3098874"/>
                </a:cubicBezTo>
                <a:close/>
                <a:moveTo>
                  <a:pt x="6391804" y="3078407"/>
                </a:moveTo>
                <a:cubicBezTo>
                  <a:pt x="6393056" y="3075609"/>
                  <a:pt x="6391804" y="3072296"/>
                  <a:pt x="6389006" y="3071044"/>
                </a:cubicBezTo>
                <a:lnTo>
                  <a:pt x="6329151" y="3044246"/>
                </a:lnTo>
                <a:cubicBezTo>
                  <a:pt x="6326353" y="3042994"/>
                  <a:pt x="6323040" y="3044246"/>
                  <a:pt x="6321788" y="3047043"/>
                </a:cubicBezTo>
                <a:cubicBezTo>
                  <a:pt x="6320537" y="3049841"/>
                  <a:pt x="6321788" y="3053154"/>
                  <a:pt x="6324586" y="3054406"/>
                </a:cubicBezTo>
                <a:lnTo>
                  <a:pt x="6384442" y="3081205"/>
                </a:lnTo>
                <a:cubicBezTo>
                  <a:pt x="6385178" y="3081573"/>
                  <a:pt x="6385988" y="3081720"/>
                  <a:pt x="6386724" y="3081720"/>
                </a:cubicBezTo>
                <a:cubicBezTo>
                  <a:pt x="6388859" y="3081646"/>
                  <a:pt x="6390847" y="3080468"/>
                  <a:pt x="6391804" y="3078407"/>
                </a:cubicBezTo>
                <a:close/>
                <a:moveTo>
                  <a:pt x="217690" y="1645110"/>
                </a:moveTo>
                <a:cubicBezTo>
                  <a:pt x="217763" y="1642018"/>
                  <a:pt x="215334" y="1639441"/>
                  <a:pt x="212242" y="1639368"/>
                </a:cubicBezTo>
                <a:lnTo>
                  <a:pt x="155552" y="1637969"/>
                </a:lnTo>
                <a:cubicBezTo>
                  <a:pt x="152607" y="1638263"/>
                  <a:pt x="149956" y="1640325"/>
                  <a:pt x="149809" y="1643417"/>
                </a:cubicBezTo>
                <a:cubicBezTo>
                  <a:pt x="149736" y="1646509"/>
                  <a:pt x="152165" y="1649086"/>
                  <a:pt x="155257" y="1649160"/>
                </a:cubicBezTo>
                <a:lnTo>
                  <a:pt x="211947" y="1650558"/>
                </a:lnTo>
                <a:cubicBezTo>
                  <a:pt x="212021" y="1650558"/>
                  <a:pt x="212094" y="1650558"/>
                  <a:pt x="212094" y="1650558"/>
                </a:cubicBezTo>
                <a:cubicBezTo>
                  <a:pt x="215113" y="1650485"/>
                  <a:pt x="217616" y="1648129"/>
                  <a:pt x="217690" y="1645110"/>
                </a:cubicBezTo>
                <a:close/>
                <a:moveTo>
                  <a:pt x="212315" y="1650558"/>
                </a:moveTo>
                <a:lnTo>
                  <a:pt x="284319" y="1647393"/>
                </a:lnTo>
                <a:cubicBezTo>
                  <a:pt x="287411" y="1647245"/>
                  <a:pt x="289767" y="1644669"/>
                  <a:pt x="289620" y="1641576"/>
                </a:cubicBezTo>
                <a:cubicBezTo>
                  <a:pt x="289472" y="1638484"/>
                  <a:pt x="287190" y="1636202"/>
                  <a:pt x="283803" y="1636276"/>
                </a:cubicBezTo>
                <a:lnTo>
                  <a:pt x="211800" y="1639441"/>
                </a:lnTo>
                <a:cubicBezTo>
                  <a:pt x="208708" y="1639589"/>
                  <a:pt x="206352" y="1642165"/>
                  <a:pt x="206499" y="1645258"/>
                </a:cubicBezTo>
                <a:cubicBezTo>
                  <a:pt x="206646" y="1648276"/>
                  <a:pt x="209149" y="1650632"/>
                  <a:pt x="212094" y="1650558"/>
                </a:cubicBezTo>
                <a:cubicBezTo>
                  <a:pt x="212168" y="1650558"/>
                  <a:pt x="212242" y="1650558"/>
                  <a:pt x="212315" y="1650558"/>
                </a:cubicBezTo>
                <a:close/>
                <a:moveTo>
                  <a:pt x="284687" y="1647319"/>
                </a:moveTo>
                <a:lnTo>
                  <a:pt x="368102" y="1638852"/>
                </a:lnTo>
                <a:cubicBezTo>
                  <a:pt x="371194" y="1638558"/>
                  <a:pt x="373403" y="1635834"/>
                  <a:pt x="373108" y="1632742"/>
                </a:cubicBezTo>
                <a:cubicBezTo>
                  <a:pt x="372814" y="1629650"/>
                  <a:pt x="369943" y="1627588"/>
                  <a:pt x="366998" y="1627735"/>
                </a:cubicBezTo>
                <a:lnTo>
                  <a:pt x="283582" y="1636202"/>
                </a:lnTo>
                <a:cubicBezTo>
                  <a:pt x="280490" y="1636496"/>
                  <a:pt x="278282" y="1639220"/>
                  <a:pt x="278576" y="1642313"/>
                </a:cubicBezTo>
                <a:cubicBezTo>
                  <a:pt x="278871" y="1645184"/>
                  <a:pt x="281300" y="1647319"/>
                  <a:pt x="284171" y="1647319"/>
                </a:cubicBezTo>
                <a:cubicBezTo>
                  <a:pt x="284319" y="1647393"/>
                  <a:pt x="284466" y="1647393"/>
                  <a:pt x="284687" y="1647319"/>
                </a:cubicBezTo>
                <a:close/>
                <a:moveTo>
                  <a:pt x="368396" y="1638852"/>
                </a:moveTo>
                <a:lnTo>
                  <a:pt x="459395" y="1624275"/>
                </a:lnTo>
                <a:cubicBezTo>
                  <a:pt x="462413" y="1623760"/>
                  <a:pt x="464475" y="1620962"/>
                  <a:pt x="464033" y="1617870"/>
                </a:cubicBezTo>
                <a:cubicBezTo>
                  <a:pt x="463518" y="1614778"/>
                  <a:pt x="460646" y="1612790"/>
                  <a:pt x="457628" y="1613231"/>
                </a:cubicBezTo>
                <a:lnTo>
                  <a:pt x="366629" y="1627809"/>
                </a:lnTo>
                <a:cubicBezTo>
                  <a:pt x="363611" y="1628324"/>
                  <a:pt x="361549" y="1631122"/>
                  <a:pt x="361991" y="1634214"/>
                </a:cubicBezTo>
                <a:cubicBezTo>
                  <a:pt x="362433" y="1637012"/>
                  <a:pt x="364789" y="1638926"/>
                  <a:pt x="367513" y="1638926"/>
                </a:cubicBezTo>
                <a:cubicBezTo>
                  <a:pt x="367807" y="1638926"/>
                  <a:pt x="368102" y="1638852"/>
                  <a:pt x="368396" y="1638852"/>
                </a:cubicBezTo>
                <a:close/>
                <a:moveTo>
                  <a:pt x="459763" y="1624201"/>
                </a:moveTo>
                <a:lnTo>
                  <a:pt x="554295" y="1602777"/>
                </a:lnTo>
                <a:cubicBezTo>
                  <a:pt x="557314" y="1602114"/>
                  <a:pt x="559154" y="1599096"/>
                  <a:pt x="558491" y="1596151"/>
                </a:cubicBezTo>
                <a:cubicBezTo>
                  <a:pt x="557829" y="1593132"/>
                  <a:pt x="554810" y="1591292"/>
                  <a:pt x="551865" y="1591954"/>
                </a:cubicBezTo>
                <a:lnTo>
                  <a:pt x="457333" y="1613379"/>
                </a:lnTo>
                <a:cubicBezTo>
                  <a:pt x="454315" y="1614041"/>
                  <a:pt x="452474" y="1617060"/>
                  <a:pt x="453137" y="1620005"/>
                </a:cubicBezTo>
                <a:cubicBezTo>
                  <a:pt x="453726" y="1622582"/>
                  <a:pt x="456008" y="1624349"/>
                  <a:pt x="458585" y="1624349"/>
                </a:cubicBezTo>
                <a:cubicBezTo>
                  <a:pt x="458953" y="1624349"/>
                  <a:pt x="459395" y="1624275"/>
                  <a:pt x="459763" y="1624201"/>
                </a:cubicBezTo>
                <a:close/>
                <a:moveTo>
                  <a:pt x="554663" y="1602703"/>
                </a:moveTo>
                <a:lnTo>
                  <a:pt x="646029" y="1576273"/>
                </a:lnTo>
                <a:cubicBezTo>
                  <a:pt x="648974" y="1575389"/>
                  <a:pt x="650668" y="1572297"/>
                  <a:pt x="649858" y="1569352"/>
                </a:cubicBezTo>
                <a:cubicBezTo>
                  <a:pt x="648974" y="1566407"/>
                  <a:pt x="645956" y="1564714"/>
                  <a:pt x="642937" y="1565524"/>
                </a:cubicBezTo>
                <a:lnTo>
                  <a:pt x="551571" y="1591954"/>
                </a:lnTo>
                <a:cubicBezTo>
                  <a:pt x="548626" y="1592838"/>
                  <a:pt x="546933" y="1595930"/>
                  <a:pt x="547742" y="1598875"/>
                </a:cubicBezTo>
                <a:cubicBezTo>
                  <a:pt x="548479" y="1601305"/>
                  <a:pt x="550687" y="1602924"/>
                  <a:pt x="553117" y="1602924"/>
                </a:cubicBezTo>
                <a:cubicBezTo>
                  <a:pt x="553632" y="1602924"/>
                  <a:pt x="554148" y="1602851"/>
                  <a:pt x="554663" y="1602703"/>
                </a:cubicBezTo>
                <a:close/>
                <a:moveTo>
                  <a:pt x="646398" y="1576125"/>
                </a:moveTo>
                <a:lnTo>
                  <a:pt x="727898" y="1546529"/>
                </a:lnTo>
                <a:cubicBezTo>
                  <a:pt x="730770" y="1545498"/>
                  <a:pt x="732316" y="1542259"/>
                  <a:pt x="731211" y="1539387"/>
                </a:cubicBezTo>
                <a:cubicBezTo>
                  <a:pt x="730181" y="1536516"/>
                  <a:pt x="726941" y="1534896"/>
                  <a:pt x="724070" y="1536074"/>
                </a:cubicBezTo>
                <a:lnTo>
                  <a:pt x="642569" y="1565671"/>
                </a:lnTo>
                <a:cubicBezTo>
                  <a:pt x="639698" y="1566702"/>
                  <a:pt x="638152" y="1569941"/>
                  <a:pt x="639256" y="1572812"/>
                </a:cubicBezTo>
                <a:cubicBezTo>
                  <a:pt x="640066" y="1575095"/>
                  <a:pt x="642201" y="1576494"/>
                  <a:pt x="644557" y="1576494"/>
                </a:cubicBezTo>
                <a:cubicBezTo>
                  <a:pt x="645146" y="1576494"/>
                  <a:pt x="645735" y="1576420"/>
                  <a:pt x="646398" y="1576125"/>
                </a:cubicBezTo>
                <a:close/>
                <a:moveTo>
                  <a:pt x="728193" y="1546382"/>
                </a:moveTo>
                <a:lnTo>
                  <a:pt x="785619" y="1520834"/>
                </a:lnTo>
                <a:cubicBezTo>
                  <a:pt x="788417" y="1519583"/>
                  <a:pt x="789668" y="1516270"/>
                  <a:pt x="788417" y="1513472"/>
                </a:cubicBezTo>
                <a:cubicBezTo>
                  <a:pt x="787165" y="1510674"/>
                  <a:pt x="783852" y="1509423"/>
                  <a:pt x="781054" y="1510674"/>
                </a:cubicBezTo>
                <a:lnTo>
                  <a:pt x="723628" y="1536222"/>
                </a:lnTo>
                <a:cubicBezTo>
                  <a:pt x="720831" y="1537473"/>
                  <a:pt x="719579" y="1540786"/>
                  <a:pt x="720831" y="1543584"/>
                </a:cubicBezTo>
                <a:cubicBezTo>
                  <a:pt x="721788" y="1545645"/>
                  <a:pt x="723849" y="1546897"/>
                  <a:pt x="725984" y="1546897"/>
                </a:cubicBezTo>
                <a:cubicBezTo>
                  <a:pt x="726720" y="1546897"/>
                  <a:pt x="727457" y="1546750"/>
                  <a:pt x="728193" y="1546382"/>
                </a:cubicBezTo>
                <a:close/>
                <a:moveTo>
                  <a:pt x="842603" y="1548296"/>
                </a:moveTo>
                <a:cubicBezTo>
                  <a:pt x="844076" y="1545572"/>
                  <a:pt x="843119" y="1542185"/>
                  <a:pt x="840395" y="1540713"/>
                </a:cubicBezTo>
                <a:lnTo>
                  <a:pt x="786061" y="1510895"/>
                </a:lnTo>
                <a:cubicBezTo>
                  <a:pt x="783337" y="1509423"/>
                  <a:pt x="779950" y="1510380"/>
                  <a:pt x="778478" y="1513104"/>
                </a:cubicBezTo>
                <a:cubicBezTo>
                  <a:pt x="777005" y="1515828"/>
                  <a:pt x="777962" y="1519215"/>
                  <a:pt x="780686" y="1520687"/>
                </a:cubicBezTo>
                <a:lnTo>
                  <a:pt x="835020" y="1550505"/>
                </a:lnTo>
                <a:cubicBezTo>
                  <a:pt x="835904" y="1550946"/>
                  <a:pt x="836787" y="1551167"/>
                  <a:pt x="837744" y="1551167"/>
                </a:cubicBezTo>
                <a:cubicBezTo>
                  <a:pt x="839658" y="1551167"/>
                  <a:pt x="841573" y="1550136"/>
                  <a:pt x="842603" y="1548296"/>
                </a:cubicBezTo>
                <a:close/>
                <a:moveTo>
                  <a:pt x="917331" y="1584887"/>
                </a:moveTo>
                <a:cubicBezTo>
                  <a:pt x="918656" y="1582089"/>
                  <a:pt x="917552" y="1578776"/>
                  <a:pt x="914828" y="1577451"/>
                </a:cubicBezTo>
                <a:lnTo>
                  <a:pt x="840174" y="1540639"/>
                </a:lnTo>
                <a:cubicBezTo>
                  <a:pt x="837450" y="1539314"/>
                  <a:pt x="834063" y="1540418"/>
                  <a:pt x="832738" y="1543142"/>
                </a:cubicBezTo>
                <a:cubicBezTo>
                  <a:pt x="831413" y="1545940"/>
                  <a:pt x="832517" y="1549253"/>
                  <a:pt x="835241" y="1550578"/>
                </a:cubicBezTo>
                <a:lnTo>
                  <a:pt x="909895" y="1587390"/>
                </a:lnTo>
                <a:cubicBezTo>
                  <a:pt x="910705" y="1587758"/>
                  <a:pt x="911588" y="1587979"/>
                  <a:pt x="912398" y="1587979"/>
                </a:cubicBezTo>
                <a:cubicBezTo>
                  <a:pt x="914386" y="1587979"/>
                  <a:pt x="916374" y="1586801"/>
                  <a:pt x="917331" y="1584887"/>
                </a:cubicBezTo>
                <a:close/>
                <a:moveTo>
                  <a:pt x="1001482" y="1621256"/>
                </a:moveTo>
                <a:cubicBezTo>
                  <a:pt x="1002734" y="1618459"/>
                  <a:pt x="1001409" y="1615146"/>
                  <a:pt x="998611" y="1613894"/>
                </a:cubicBezTo>
                <a:lnTo>
                  <a:pt x="914533" y="1577303"/>
                </a:lnTo>
                <a:cubicBezTo>
                  <a:pt x="911736" y="1576052"/>
                  <a:pt x="908422" y="1577377"/>
                  <a:pt x="907171" y="1580175"/>
                </a:cubicBezTo>
                <a:cubicBezTo>
                  <a:pt x="905919" y="1582972"/>
                  <a:pt x="907245" y="1586285"/>
                  <a:pt x="910042" y="1587537"/>
                </a:cubicBezTo>
                <a:lnTo>
                  <a:pt x="994120" y="1624128"/>
                </a:lnTo>
                <a:cubicBezTo>
                  <a:pt x="994856" y="1624422"/>
                  <a:pt x="995592" y="1624570"/>
                  <a:pt x="996402" y="1624570"/>
                </a:cubicBezTo>
                <a:cubicBezTo>
                  <a:pt x="998537" y="1624570"/>
                  <a:pt x="1000525" y="1623318"/>
                  <a:pt x="1001482" y="1621256"/>
                </a:cubicBezTo>
                <a:close/>
                <a:moveTo>
                  <a:pt x="1092554" y="1656080"/>
                </a:moveTo>
                <a:cubicBezTo>
                  <a:pt x="1093658" y="1653209"/>
                  <a:pt x="1092260" y="1649969"/>
                  <a:pt x="1089388" y="1648865"/>
                </a:cubicBezTo>
                <a:lnTo>
                  <a:pt x="998390" y="1613747"/>
                </a:lnTo>
                <a:cubicBezTo>
                  <a:pt x="995519" y="1612642"/>
                  <a:pt x="992279" y="1614041"/>
                  <a:pt x="991175" y="1616913"/>
                </a:cubicBezTo>
                <a:cubicBezTo>
                  <a:pt x="990071" y="1619784"/>
                  <a:pt x="991469" y="1623023"/>
                  <a:pt x="994341" y="1624128"/>
                </a:cubicBezTo>
                <a:lnTo>
                  <a:pt x="1085339" y="1659246"/>
                </a:lnTo>
                <a:cubicBezTo>
                  <a:pt x="1086002" y="1659541"/>
                  <a:pt x="1086738" y="1659614"/>
                  <a:pt x="1087401" y="1659614"/>
                </a:cubicBezTo>
                <a:cubicBezTo>
                  <a:pt x="1089609" y="1659614"/>
                  <a:pt x="1091744" y="1658289"/>
                  <a:pt x="1092554" y="1656080"/>
                </a:cubicBezTo>
                <a:close/>
                <a:moveTo>
                  <a:pt x="1188264" y="1688327"/>
                </a:moveTo>
                <a:cubicBezTo>
                  <a:pt x="1189221" y="1685382"/>
                  <a:pt x="1187675" y="1682216"/>
                  <a:pt x="1184804" y="1681259"/>
                </a:cubicBezTo>
                <a:lnTo>
                  <a:pt x="1089241" y="1648791"/>
                </a:lnTo>
                <a:cubicBezTo>
                  <a:pt x="1086370" y="1647834"/>
                  <a:pt x="1083204" y="1649380"/>
                  <a:pt x="1082173" y="1652252"/>
                </a:cubicBezTo>
                <a:cubicBezTo>
                  <a:pt x="1081216" y="1655197"/>
                  <a:pt x="1082762" y="1658363"/>
                  <a:pt x="1085634" y="1659320"/>
                </a:cubicBezTo>
                <a:lnTo>
                  <a:pt x="1181196" y="1691787"/>
                </a:lnTo>
                <a:cubicBezTo>
                  <a:pt x="1181785" y="1692008"/>
                  <a:pt x="1182448" y="1692082"/>
                  <a:pt x="1183037" y="1692082"/>
                </a:cubicBezTo>
                <a:cubicBezTo>
                  <a:pt x="1185319" y="1692082"/>
                  <a:pt x="1187454" y="1690610"/>
                  <a:pt x="1188264" y="1688327"/>
                </a:cubicBezTo>
                <a:close/>
                <a:moveTo>
                  <a:pt x="1285889" y="1717261"/>
                </a:moveTo>
                <a:cubicBezTo>
                  <a:pt x="1286772" y="1714316"/>
                  <a:pt x="1285079" y="1711224"/>
                  <a:pt x="1282134" y="1710340"/>
                </a:cubicBezTo>
                <a:lnTo>
                  <a:pt x="1184510" y="1681186"/>
                </a:lnTo>
                <a:cubicBezTo>
                  <a:pt x="1181565" y="1680302"/>
                  <a:pt x="1178472" y="1681996"/>
                  <a:pt x="1177589" y="1684941"/>
                </a:cubicBezTo>
                <a:cubicBezTo>
                  <a:pt x="1176705" y="1687885"/>
                  <a:pt x="1178399" y="1690978"/>
                  <a:pt x="1181344" y="1691861"/>
                </a:cubicBezTo>
                <a:lnTo>
                  <a:pt x="1278968" y="1721016"/>
                </a:lnTo>
                <a:cubicBezTo>
                  <a:pt x="1279483" y="1721163"/>
                  <a:pt x="1280072" y="1721237"/>
                  <a:pt x="1280588" y="1721237"/>
                </a:cubicBezTo>
                <a:cubicBezTo>
                  <a:pt x="1283017" y="1721237"/>
                  <a:pt x="1285226" y="1719691"/>
                  <a:pt x="1285889" y="1717261"/>
                </a:cubicBezTo>
                <a:close/>
                <a:moveTo>
                  <a:pt x="1383218" y="1742440"/>
                </a:moveTo>
                <a:cubicBezTo>
                  <a:pt x="1384028" y="1739495"/>
                  <a:pt x="1382188" y="1736403"/>
                  <a:pt x="1379243" y="1735667"/>
                </a:cubicBezTo>
                <a:lnTo>
                  <a:pt x="1281987" y="1710340"/>
                </a:lnTo>
                <a:cubicBezTo>
                  <a:pt x="1278968" y="1709678"/>
                  <a:pt x="1275950" y="1711371"/>
                  <a:pt x="1275213" y="1714316"/>
                </a:cubicBezTo>
                <a:cubicBezTo>
                  <a:pt x="1274477" y="1717261"/>
                  <a:pt x="1276244" y="1720353"/>
                  <a:pt x="1279189" y="1721090"/>
                </a:cubicBezTo>
                <a:lnTo>
                  <a:pt x="1376445" y="1746416"/>
                </a:lnTo>
                <a:cubicBezTo>
                  <a:pt x="1376961" y="1746563"/>
                  <a:pt x="1377402" y="1746563"/>
                  <a:pt x="1377918" y="1746563"/>
                </a:cubicBezTo>
                <a:cubicBezTo>
                  <a:pt x="1380347" y="1746563"/>
                  <a:pt x="1382556" y="1744943"/>
                  <a:pt x="1383218" y="1742440"/>
                </a:cubicBezTo>
                <a:close/>
                <a:moveTo>
                  <a:pt x="1477824" y="1763349"/>
                </a:moveTo>
                <a:cubicBezTo>
                  <a:pt x="1478487" y="1760331"/>
                  <a:pt x="1476573" y="1757386"/>
                  <a:pt x="1473628" y="1756723"/>
                </a:cubicBezTo>
                <a:lnTo>
                  <a:pt x="1379096" y="1735667"/>
                </a:lnTo>
                <a:cubicBezTo>
                  <a:pt x="1376077" y="1735004"/>
                  <a:pt x="1373132" y="1736918"/>
                  <a:pt x="1372470" y="1739863"/>
                </a:cubicBezTo>
                <a:cubicBezTo>
                  <a:pt x="1371807" y="1742882"/>
                  <a:pt x="1373721" y="1745827"/>
                  <a:pt x="1376666" y="1746490"/>
                </a:cubicBezTo>
                <a:lnTo>
                  <a:pt x="1471198" y="1767546"/>
                </a:lnTo>
                <a:cubicBezTo>
                  <a:pt x="1471640" y="1767619"/>
                  <a:pt x="1472008" y="1767693"/>
                  <a:pt x="1472450" y="1767693"/>
                </a:cubicBezTo>
                <a:cubicBezTo>
                  <a:pt x="1474953" y="1767693"/>
                  <a:pt x="1477235" y="1765926"/>
                  <a:pt x="1477824" y="1763349"/>
                </a:cubicBezTo>
                <a:close/>
                <a:moveTo>
                  <a:pt x="1567571" y="1779325"/>
                </a:moveTo>
                <a:cubicBezTo>
                  <a:pt x="1568160" y="1776307"/>
                  <a:pt x="1566099" y="1773362"/>
                  <a:pt x="1563080" y="1772847"/>
                </a:cubicBezTo>
                <a:lnTo>
                  <a:pt x="1473407" y="1756576"/>
                </a:lnTo>
                <a:cubicBezTo>
                  <a:pt x="1470388" y="1755987"/>
                  <a:pt x="1467443" y="1758048"/>
                  <a:pt x="1466928" y="1761067"/>
                </a:cubicBezTo>
                <a:cubicBezTo>
                  <a:pt x="1466339" y="1764085"/>
                  <a:pt x="1468401" y="1767030"/>
                  <a:pt x="1471419" y="1767546"/>
                </a:cubicBezTo>
                <a:lnTo>
                  <a:pt x="1561092" y="1783816"/>
                </a:lnTo>
                <a:cubicBezTo>
                  <a:pt x="1561460" y="1783890"/>
                  <a:pt x="1561755" y="1783890"/>
                  <a:pt x="1562123" y="1783890"/>
                </a:cubicBezTo>
                <a:cubicBezTo>
                  <a:pt x="1564700" y="1783890"/>
                  <a:pt x="1567056" y="1782050"/>
                  <a:pt x="1567571" y="1779325"/>
                </a:cubicBezTo>
                <a:close/>
                <a:moveTo>
                  <a:pt x="1651722" y="1790590"/>
                </a:moveTo>
                <a:cubicBezTo>
                  <a:pt x="1652164" y="1787571"/>
                  <a:pt x="1650029" y="1784700"/>
                  <a:pt x="1646937" y="1784332"/>
                </a:cubicBezTo>
                <a:lnTo>
                  <a:pt x="1562785" y="1772847"/>
                </a:lnTo>
                <a:cubicBezTo>
                  <a:pt x="1559767" y="1772478"/>
                  <a:pt x="1556896" y="1774540"/>
                  <a:pt x="1556527" y="1777632"/>
                </a:cubicBezTo>
                <a:cubicBezTo>
                  <a:pt x="1556086" y="1780651"/>
                  <a:pt x="1558221" y="1783522"/>
                  <a:pt x="1561313" y="1783890"/>
                </a:cubicBezTo>
                <a:lnTo>
                  <a:pt x="1645464" y="1795375"/>
                </a:lnTo>
                <a:cubicBezTo>
                  <a:pt x="1645759" y="1795375"/>
                  <a:pt x="1645980" y="1795449"/>
                  <a:pt x="1646274" y="1795449"/>
                </a:cubicBezTo>
                <a:cubicBezTo>
                  <a:pt x="1648998" y="1795375"/>
                  <a:pt x="1651354" y="1793387"/>
                  <a:pt x="1651722" y="1790590"/>
                </a:cubicBezTo>
                <a:close/>
                <a:moveTo>
                  <a:pt x="1729910" y="1797069"/>
                </a:moveTo>
                <a:cubicBezTo>
                  <a:pt x="1730205" y="1793976"/>
                  <a:pt x="1727922" y="1791326"/>
                  <a:pt x="1724830" y="1791032"/>
                </a:cubicBezTo>
                <a:lnTo>
                  <a:pt x="1646716" y="1784258"/>
                </a:lnTo>
                <a:cubicBezTo>
                  <a:pt x="1643550" y="1784111"/>
                  <a:pt x="1640973" y="1786246"/>
                  <a:pt x="1640679" y="1789338"/>
                </a:cubicBezTo>
                <a:cubicBezTo>
                  <a:pt x="1640384" y="1792430"/>
                  <a:pt x="1642667" y="1795081"/>
                  <a:pt x="1645759" y="1795375"/>
                </a:cubicBezTo>
                <a:lnTo>
                  <a:pt x="1723873" y="1802149"/>
                </a:lnTo>
                <a:cubicBezTo>
                  <a:pt x="1724094" y="1802149"/>
                  <a:pt x="1724241" y="1802149"/>
                  <a:pt x="1724388" y="1802149"/>
                </a:cubicBezTo>
                <a:cubicBezTo>
                  <a:pt x="1727260" y="1802149"/>
                  <a:pt x="1729689" y="1799940"/>
                  <a:pt x="1729910" y="1797069"/>
                </a:cubicBezTo>
                <a:close/>
                <a:moveTo>
                  <a:pt x="6548695" y="4531066"/>
                </a:moveTo>
                <a:lnTo>
                  <a:pt x="6604870" y="4523924"/>
                </a:lnTo>
                <a:cubicBezTo>
                  <a:pt x="6607962" y="4523556"/>
                  <a:pt x="6610097" y="4520759"/>
                  <a:pt x="6609729" y="4517667"/>
                </a:cubicBezTo>
                <a:cubicBezTo>
                  <a:pt x="6609360" y="4514575"/>
                  <a:pt x="6606490" y="4512366"/>
                  <a:pt x="6603471" y="4512881"/>
                </a:cubicBezTo>
                <a:lnTo>
                  <a:pt x="6547296" y="4520023"/>
                </a:lnTo>
                <a:cubicBezTo>
                  <a:pt x="6544278" y="4520391"/>
                  <a:pt x="6542069" y="4523188"/>
                  <a:pt x="6542511" y="4526280"/>
                </a:cubicBezTo>
                <a:cubicBezTo>
                  <a:pt x="6542879" y="4529078"/>
                  <a:pt x="6545309" y="4531140"/>
                  <a:pt x="6548033" y="4531140"/>
                </a:cubicBezTo>
                <a:cubicBezTo>
                  <a:pt x="6548253" y="4531140"/>
                  <a:pt x="6548474" y="4531140"/>
                  <a:pt x="6548695" y="4531066"/>
                </a:cubicBezTo>
                <a:close/>
                <a:moveTo>
                  <a:pt x="6498411" y="4543067"/>
                </a:moveTo>
                <a:lnTo>
                  <a:pt x="6549210" y="4530992"/>
                </a:lnTo>
                <a:cubicBezTo>
                  <a:pt x="6552229" y="4530256"/>
                  <a:pt x="6554070" y="4527311"/>
                  <a:pt x="6553333" y="4524293"/>
                </a:cubicBezTo>
                <a:cubicBezTo>
                  <a:pt x="6552597" y="4521274"/>
                  <a:pt x="6549652" y="4519434"/>
                  <a:pt x="6546634" y="4520170"/>
                </a:cubicBezTo>
                <a:lnTo>
                  <a:pt x="6495834" y="4532244"/>
                </a:lnTo>
                <a:cubicBezTo>
                  <a:pt x="6492815" y="4532980"/>
                  <a:pt x="6490975" y="4535925"/>
                  <a:pt x="6491711" y="4538944"/>
                </a:cubicBezTo>
                <a:cubicBezTo>
                  <a:pt x="6492300" y="4541521"/>
                  <a:pt x="6494656" y="4543214"/>
                  <a:pt x="6497159" y="4543214"/>
                </a:cubicBezTo>
                <a:cubicBezTo>
                  <a:pt x="6497601" y="4543214"/>
                  <a:pt x="6497969" y="4543140"/>
                  <a:pt x="6498411" y="4543067"/>
                </a:cubicBezTo>
                <a:close/>
                <a:moveTo>
                  <a:pt x="6447463" y="4557791"/>
                </a:moveTo>
                <a:lnTo>
                  <a:pt x="6498705" y="4542993"/>
                </a:lnTo>
                <a:cubicBezTo>
                  <a:pt x="6501650" y="4542110"/>
                  <a:pt x="6503343" y="4539018"/>
                  <a:pt x="6502534" y="4536072"/>
                </a:cubicBezTo>
                <a:cubicBezTo>
                  <a:pt x="6501650" y="4533127"/>
                  <a:pt x="6498631" y="4531361"/>
                  <a:pt x="6495613" y="4532244"/>
                </a:cubicBezTo>
                <a:lnTo>
                  <a:pt x="6444371" y="4546969"/>
                </a:lnTo>
                <a:cubicBezTo>
                  <a:pt x="6441426" y="4547852"/>
                  <a:pt x="6439733" y="4550945"/>
                  <a:pt x="6440543" y="4553889"/>
                </a:cubicBezTo>
                <a:cubicBezTo>
                  <a:pt x="6441279" y="4556319"/>
                  <a:pt x="6443488" y="4557939"/>
                  <a:pt x="6445917" y="4557939"/>
                </a:cubicBezTo>
                <a:cubicBezTo>
                  <a:pt x="6446433" y="4557939"/>
                  <a:pt x="6446948" y="4557865"/>
                  <a:pt x="6447463" y="4557791"/>
                </a:cubicBezTo>
                <a:close/>
                <a:moveTo>
                  <a:pt x="6390331" y="4572884"/>
                </a:moveTo>
                <a:lnTo>
                  <a:pt x="6447316" y="4557791"/>
                </a:lnTo>
                <a:cubicBezTo>
                  <a:pt x="6450261" y="4556982"/>
                  <a:pt x="6452101" y="4553963"/>
                  <a:pt x="6451292" y="4551018"/>
                </a:cubicBezTo>
                <a:cubicBezTo>
                  <a:pt x="6450482" y="4547999"/>
                  <a:pt x="6447463" y="4546233"/>
                  <a:pt x="6444519" y="4547042"/>
                </a:cubicBezTo>
                <a:lnTo>
                  <a:pt x="6387534" y="4562135"/>
                </a:lnTo>
                <a:cubicBezTo>
                  <a:pt x="6384589" y="4562945"/>
                  <a:pt x="6382749" y="4565963"/>
                  <a:pt x="6383558" y="4568909"/>
                </a:cubicBezTo>
                <a:cubicBezTo>
                  <a:pt x="6384221" y="4571412"/>
                  <a:pt x="6386503" y="4573105"/>
                  <a:pt x="6389006" y="4573031"/>
                </a:cubicBezTo>
                <a:cubicBezTo>
                  <a:pt x="6389375" y="4573031"/>
                  <a:pt x="6389890" y="4573031"/>
                  <a:pt x="6390331" y="4572884"/>
                </a:cubicBezTo>
                <a:close/>
                <a:moveTo>
                  <a:pt x="6322083" y="4586136"/>
                </a:moveTo>
                <a:lnTo>
                  <a:pt x="6389963" y="4572958"/>
                </a:lnTo>
                <a:cubicBezTo>
                  <a:pt x="6392982" y="4572369"/>
                  <a:pt x="6394970" y="4569424"/>
                  <a:pt x="6394381" y="4566405"/>
                </a:cubicBezTo>
                <a:cubicBezTo>
                  <a:pt x="6393792" y="4563387"/>
                  <a:pt x="6390774" y="4561399"/>
                  <a:pt x="6387829" y="4561988"/>
                </a:cubicBezTo>
                <a:lnTo>
                  <a:pt x="6319948" y="4575166"/>
                </a:lnTo>
                <a:cubicBezTo>
                  <a:pt x="6316929" y="4575756"/>
                  <a:pt x="6314941" y="4578700"/>
                  <a:pt x="6315531" y="4581719"/>
                </a:cubicBezTo>
                <a:cubicBezTo>
                  <a:pt x="6316046" y="4584369"/>
                  <a:pt x="6318402" y="4586284"/>
                  <a:pt x="6321052" y="4586210"/>
                </a:cubicBezTo>
                <a:cubicBezTo>
                  <a:pt x="6321420" y="4586210"/>
                  <a:pt x="6321715" y="4586210"/>
                  <a:pt x="6322083" y="4586136"/>
                </a:cubicBezTo>
                <a:close/>
                <a:moveTo>
                  <a:pt x="6246914" y="4594014"/>
                </a:moveTo>
                <a:lnTo>
                  <a:pt x="6321641" y="4586210"/>
                </a:lnTo>
                <a:cubicBezTo>
                  <a:pt x="6324733" y="4585916"/>
                  <a:pt x="6326942" y="4583118"/>
                  <a:pt x="6326574" y="4580099"/>
                </a:cubicBezTo>
                <a:cubicBezTo>
                  <a:pt x="6326280" y="4577007"/>
                  <a:pt x="6323408" y="4575019"/>
                  <a:pt x="6320463" y="4575166"/>
                </a:cubicBezTo>
                <a:lnTo>
                  <a:pt x="6245736" y="4582970"/>
                </a:lnTo>
                <a:cubicBezTo>
                  <a:pt x="6242643" y="4583265"/>
                  <a:pt x="6240435" y="4586062"/>
                  <a:pt x="6240803" y="4589081"/>
                </a:cubicBezTo>
                <a:cubicBezTo>
                  <a:pt x="6241098" y="4591953"/>
                  <a:pt x="6243527" y="4594088"/>
                  <a:pt x="6246398" y="4594088"/>
                </a:cubicBezTo>
                <a:cubicBezTo>
                  <a:pt x="6246546" y="4594014"/>
                  <a:pt x="6246693" y="4594014"/>
                  <a:pt x="6246914" y="4594014"/>
                </a:cubicBezTo>
                <a:close/>
                <a:moveTo>
                  <a:pt x="6251920" y="4588492"/>
                </a:moveTo>
                <a:cubicBezTo>
                  <a:pt x="6251920" y="4585400"/>
                  <a:pt x="6249491" y="4582897"/>
                  <a:pt x="6246398" y="4582823"/>
                </a:cubicBezTo>
                <a:lnTo>
                  <a:pt x="6168726" y="4582013"/>
                </a:lnTo>
                <a:cubicBezTo>
                  <a:pt x="6165634" y="4581645"/>
                  <a:pt x="6163130" y="4584443"/>
                  <a:pt x="6163057" y="4587535"/>
                </a:cubicBezTo>
                <a:cubicBezTo>
                  <a:pt x="6163057" y="4590628"/>
                  <a:pt x="6165486" y="4593130"/>
                  <a:pt x="6168578" y="4593130"/>
                </a:cubicBezTo>
                <a:lnTo>
                  <a:pt x="6246251" y="4593940"/>
                </a:lnTo>
                <a:cubicBezTo>
                  <a:pt x="6246251" y="4593940"/>
                  <a:pt x="6246325" y="4593940"/>
                  <a:pt x="6246325" y="4593940"/>
                </a:cubicBezTo>
                <a:cubicBezTo>
                  <a:pt x="6249417" y="4594014"/>
                  <a:pt x="6251846" y="4591584"/>
                  <a:pt x="6251920" y="4588492"/>
                </a:cubicBezTo>
                <a:close/>
                <a:moveTo>
                  <a:pt x="6174100" y="4588566"/>
                </a:moveTo>
                <a:cubicBezTo>
                  <a:pt x="6174616" y="4585548"/>
                  <a:pt x="6172554" y="4582676"/>
                  <a:pt x="6169462" y="4582161"/>
                </a:cubicBezTo>
                <a:lnTo>
                  <a:pt x="6092526" y="4569645"/>
                </a:lnTo>
                <a:cubicBezTo>
                  <a:pt x="6089581" y="4569129"/>
                  <a:pt x="6086636" y="4571191"/>
                  <a:pt x="6086121" y="4574283"/>
                </a:cubicBezTo>
                <a:cubicBezTo>
                  <a:pt x="6085605" y="4577301"/>
                  <a:pt x="6087667" y="4580173"/>
                  <a:pt x="6090759" y="4580688"/>
                </a:cubicBezTo>
                <a:lnTo>
                  <a:pt x="6167695" y="4593204"/>
                </a:lnTo>
                <a:cubicBezTo>
                  <a:pt x="6167990" y="4593278"/>
                  <a:pt x="6168358" y="4593278"/>
                  <a:pt x="6168652" y="4593278"/>
                </a:cubicBezTo>
                <a:cubicBezTo>
                  <a:pt x="6171376" y="4593204"/>
                  <a:pt x="6173659" y="4591290"/>
                  <a:pt x="6174100" y="4588566"/>
                </a:cubicBezTo>
                <a:close/>
                <a:moveTo>
                  <a:pt x="6097164" y="4576124"/>
                </a:moveTo>
                <a:cubicBezTo>
                  <a:pt x="6097679" y="4573105"/>
                  <a:pt x="6095692" y="4570234"/>
                  <a:pt x="6092673" y="4569645"/>
                </a:cubicBezTo>
                <a:lnTo>
                  <a:pt x="5948592" y="4543950"/>
                </a:lnTo>
                <a:cubicBezTo>
                  <a:pt x="5945574" y="4543361"/>
                  <a:pt x="5942703" y="4545423"/>
                  <a:pt x="5942114" y="4548441"/>
                </a:cubicBezTo>
                <a:cubicBezTo>
                  <a:pt x="5941599" y="4551460"/>
                  <a:pt x="5943586" y="4554331"/>
                  <a:pt x="5946605" y="4554920"/>
                </a:cubicBezTo>
                <a:lnTo>
                  <a:pt x="6090685" y="4580614"/>
                </a:lnTo>
                <a:cubicBezTo>
                  <a:pt x="6091054" y="4580688"/>
                  <a:pt x="6091348" y="4580688"/>
                  <a:pt x="6091716" y="4580688"/>
                </a:cubicBezTo>
                <a:cubicBezTo>
                  <a:pt x="6094367" y="4580762"/>
                  <a:pt x="6096649" y="4578848"/>
                  <a:pt x="6097164" y="4576124"/>
                </a:cubicBezTo>
                <a:close/>
                <a:moveTo>
                  <a:pt x="5953084" y="4550503"/>
                </a:moveTo>
                <a:cubicBezTo>
                  <a:pt x="5953599" y="4547484"/>
                  <a:pt x="5951611" y="4544539"/>
                  <a:pt x="5948592" y="4544024"/>
                </a:cubicBezTo>
                <a:lnTo>
                  <a:pt x="5888222" y="4533275"/>
                </a:lnTo>
                <a:cubicBezTo>
                  <a:pt x="5885129" y="4532686"/>
                  <a:pt x="5882258" y="4534747"/>
                  <a:pt x="5881743" y="4537766"/>
                </a:cubicBezTo>
                <a:cubicBezTo>
                  <a:pt x="5881227" y="4540784"/>
                  <a:pt x="5883215" y="4543729"/>
                  <a:pt x="5886234" y="4544245"/>
                </a:cubicBezTo>
                <a:lnTo>
                  <a:pt x="5946605" y="4554994"/>
                </a:lnTo>
                <a:cubicBezTo>
                  <a:pt x="5946973" y="4555067"/>
                  <a:pt x="5947267" y="4555067"/>
                  <a:pt x="5947636" y="4555067"/>
                </a:cubicBezTo>
                <a:cubicBezTo>
                  <a:pt x="5950286" y="4555067"/>
                  <a:pt x="5952568" y="4553153"/>
                  <a:pt x="5953084" y="4550503"/>
                </a:cubicBezTo>
                <a:close/>
                <a:moveTo>
                  <a:pt x="5977747" y="906302"/>
                </a:moveTo>
                <a:lnTo>
                  <a:pt x="6033406" y="897246"/>
                </a:lnTo>
                <a:cubicBezTo>
                  <a:pt x="6036425" y="896731"/>
                  <a:pt x="6038486" y="893859"/>
                  <a:pt x="6038045" y="890841"/>
                </a:cubicBezTo>
                <a:cubicBezTo>
                  <a:pt x="6037529" y="887822"/>
                  <a:pt x="6034732" y="885761"/>
                  <a:pt x="6031640" y="886202"/>
                </a:cubicBezTo>
                <a:lnTo>
                  <a:pt x="5975980" y="895258"/>
                </a:lnTo>
                <a:cubicBezTo>
                  <a:pt x="5972962" y="895773"/>
                  <a:pt x="5970900" y="898645"/>
                  <a:pt x="5971342" y="901663"/>
                </a:cubicBezTo>
                <a:cubicBezTo>
                  <a:pt x="5971784" y="904387"/>
                  <a:pt x="5974140" y="906375"/>
                  <a:pt x="5976864" y="906302"/>
                </a:cubicBezTo>
                <a:cubicBezTo>
                  <a:pt x="5977158" y="906375"/>
                  <a:pt x="5977453" y="906375"/>
                  <a:pt x="5977747" y="906302"/>
                </a:cubicBezTo>
                <a:close/>
                <a:moveTo>
                  <a:pt x="6032965" y="897320"/>
                </a:moveTo>
                <a:lnTo>
                  <a:pt x="6111815" y="891651"/>
                </a:lnTo>
                <a:cubicBezTo>
                  <a:pt x="6114907" y="891430"/>
                  <a:pt x="6117190" y="888779"/>
                  <a:pt x="6116969" y="885687"/>
                </a:cubicBezTo>
                <a:cubicBezTo>
                  <a:pt x="6116748" y="882595"/>
                  <a:pt x="6113950" y="880165"/>
                  <a:pt x="6111006" y="880533"/>
                </a:cubicBezTo>
                <a:lnTo>
                  <a:pt x="6032155" y="886202"/>
                </a:lnTo>
                <a:cubicBezTo>
                  <a:pt x="6029063" y="886423"/>
                  <a:pt x="6026781" y="889074"/>
                  <a:pt x="6027001" y="892166"/>
                </a:cubicBezTo>
                <a:cubicBezTo>
                  <a:pt x="6027222" y="895111"/>
                  <a:pt x="6029652" y="897393"/>
                  <a:pt x="6032597" y="897320"/>
                </a:cubicBezTo>
                <a:cubicBezTo>
                  <a:pt x="6032670" y="897320"/>
                  <a:pt x="6032817" y="897320"/>
                  <a:pt x="6032965" y="897320"/>
                </a:cubicBezTo>
                <a:close/>
                <a:moveTo>
                  <a:pt x="6159965" y="949739"/>
                </a:moveTo>
                <a:cubicBezTo>
                  <a:pt x="6162394" y="947899"/>
                  <a:pt x="6162910" y="944365"/>
                  <a:pt x="6160996" y="941935"/>
                </a:cubicBezTo>
                <a:lnTo>
                  <a:pt x="6115791" y="882669"/>
                </a:lnTo>
                <a:cubicBezTo>
                  <a:pt x="6113950" y="880239"/>
                  <a:pt x="6110416" y="879724"/>
                  <a:pt x="6107987" y="881638"/>
                </a:cubicBezTo>
                <a:cubicBezTo>
                  <a:pt x="6105557" y="883478"/>
                  <a:pt x="6105042" y="887012"/>
                  <a:pt x="6106956" y="889442"/>
                </a:cubicBezTo>
                <a:lnTo>
                  <a:pt x="6152161" y="948709"/>
                </a:lnTo>
                <a:cubicBezTo>
                  <a:pt x="6153265" y="950181"/>
                  <a:pt x="6154958" y="950917"/>
                  <a:pt x="6156652" y="950917"/>
                </a:cubicBezTo>
                <a:cubicBezTo>
                  <a:pt x="6157830" y="950844"/>
                  <a:pt x="6159008" y="950476"/>
                  <a:pt x="6159965" y="949739"/>
                </a:cubicBezTo>
                <a:close/>
                <a:moveTo>
                  <a:pt x="6156799" y="950844"/>
                </a:moveTo>
                <a:lnTo>
                  <a:pt x="6243085" y="948120"/>
                </a:lnTo>
                <a:cubicBezTo>
                  <a:pt x="6246178" y="948046"/>
                  <a:pt x="6248607" y="945469"/>
                  <a:pt x="6248460" y="942377"/>
                </a:cubicBezTo>
                <a:cubicBezTo>
                  <a:pt x="6248386" y="939285"/>
                  <a:pt x="6246104" y="937076"/>
                  <a:pt x="6242717" y="937002"/>
                </a:cubicBezTo>
                <a:lnTo>
                  <a:pt x="6156431" y="939726"/>
                </a:lnTo>
                <a:cubicBezTo>
                  <a:pt x="6153339" y="939800"/>
                  <a:pt x="6150909" y="942377"/>
                  <a:pt x="6151056" y="945469"/>
                </a:cubicBezTo>
                <a:cubicBezTo>
                  <a:pt x="6151130" y="948488"/>
                  <a:pt x="6153633" y="950917"/>
                  <a:pt x="6156652" y="950844"/>
                </a:cubicBezTo>
                <a:cubicBezTo>
                  <a:pt x="6156725" y="950844"/>
                  <a:pt x="6156725" y="950844"/>
                  <a:pt x="6156799" y="950844"/>
                </a:cubicBezTo>
                <a:close/>
                <a:moveTo>
                  <a:pt x="6243601" y="948120"/>
                </a:moveTo>
                <a:lnTo>
                  <a:pt x="6318844" y="938328"/>
                </a:lnTo>
                <a:cubicBezTo>
                  <a:pt x="6321862" y="937960"/>
                  <a:pt x="6324071" y="935162"/>
                  <a:pt x="6323629" y="932070"/>
                </a:cubicBezTo>
                <a:cubicBezTo>
                  <a:pt x="6323261" y="929051"/>
                  <a:pt x="6320537" y="926769"/>
                  <a:pt x="6317371" y="927284"/>
                </a:cubicBezTo>
                <a:lnTo>
                  <a:pt x="6242128" y="937076"/>
                </a:lnTo>
                <a:cubicBezTo>
                  <a:pt x="6239110" y="937444"/>
                  <a:pt x="6236901" y="940242"/>
                  <a:pt x="6237343" y="943334"/>
                </a:cubicBezTo>
                <a:cubicBezTo>
                  <a:pt x="6237711" y="946132"/>
                  <a:pt x="6240140" y="948193"/>
                  <a:pt x="6242864" y="948193"/>
                </a:cubicBezTo>
                <a:cubicBezTo>
                  <a:pt x="6243159" y="948193"/>
                  <a:pt x="6243380" y="948120"/>
                  <a:pt x="6243601" y="948120"/>
                </a:cubicBezTo>
                <a:close/>
                <a:moveTo>
                  <a:pt x="6400271" y="998772"/>
                </a:moveTo>
                <a:cubicBezTo>
                  <a:pt x="6402185" y="996343"/>
                  <a:pt x="6401817" y="992882"/>
                  <a:pt x="6399387" y="990968"/>
                </a:cubicBezTo>
                <a:lnTo>
                  <a:pt x="6321568" y="928462"/>
                </a:lnTo>
                <a:cubicBezTo>
                  <a:pt x="6319212" y="926548"/>
                  <a:pt x="6315678" y="926916"/>
                  <a:pt x="6313764" y="929346"/>
                </a:cubicBezTo>
                <a:cubicBezTo>
                  <a:pt x="6311849" y="931775"/>
                  <a:pt x="6312217" y="935235"/>
                  <a:pt x="6314647" y="937150"/>
                </a:cubicBezTo>
                <a:lnTo>
                  <a:pt x="6392467" y="999656"/>
                </a:lnTo>
                <a:cubicBezTo>
                  <a:pt x="6393498" y="1000466"/>
                  <a:pt x="6394749" y="1000907"/>
                  <a:pt x="6396001" y="1000907"/>
                </a:cubicBezTo>
                <a:cubicBezTo>
                  <a:pt x="6397621" y="1000834"/>
                  <a:pt x="6399166" y="1000097"/>
                  <a:pt x="6400271" y="998772"/>
                </a:cubicBezTo>
                <a:close/>
                <a:moveTo>
                  <a:pt x="6397473" y="1000613"/>
                </a:moveTo>
                <a:lnTo>
                  <a:pt x="6474409" y="978968"/>
                </a:lnTo>
                <a:cubicBezTo>
                  <a:pt x="6477354" y="978158"/>
                  <a:pt x="6479121" y="975066"/>
                  <a:pt x="6478238" y="972121"/>
                </a:cubicBezTo>
                <a:cubicBezTo>
                  <a:pt x="6477428" y="969176"/>
                  <a:pt x="6474336" y="967409"/>
                  <a:pt x="6471391" y="968292"/>
                </a:cubicBezTo>
                <a:lnTo>
                  <a:pt x="6394455" y="989938"/>
                </a:lnTo>
                <a:cubicBezTo>
                  <a:pt x="6391510" y="990747"/>
                  <a:pt x="6389743" y="993840"/>
                  <a:pt x="6390626" y="996784"/>
                </a:cubicBezTo>
                <a:cubicBezTo>
                  <a:pt x="6391289" y="999288"/>
                  <a:pt x="6393571" y="1000834"/>
                  <a:pt x="6396001" y="1000834"/>
                </a:cubicBezTo>
                <a:cubicBezTo>
                  <a:pt x="6396442" y="1000834"/>
                  <a:pt x="6396958" y="1000760"/>
                  <a:pt x="6397473" y="1000613"/>
                </a:cubicBezTo>
                <a:close/>
                <a:moveTo>
                  <a:pt x="6474851" y="978820"/>
                </a:moveTo>
                <a:lnTo>
                  <a:pt x="6545824" y="951948"/>
                </a:lnTo>
                <a:cubicBezTo>
                  <a:pt x="6548695" y="950844"/>
                  <a:pt x="6550168" y="947678"/>
                  <a:pt x="6549064" y="944733"/>
                </a:cubicBezTo>
                <a:cubicBezTo>
                  <a:pt x="6547959" y="941862"/>
                  <a:pt x="6544793" y="940389"/>
                  <a:pt x="6541848" y="941493"/>
                </a:cubicBezTo>
                <a:lnTo>
                  <a:pt x="6470875" y="968366"/>
                </a:lnTo>
                <a:cubicBezTo>
                  <a:pt x="6468004" y="969470"/>
                  <a:pt x="6466532" y="972636"/>
                  <a:pt x="6467636" y="975581"/>
                </a:cubicBezTo>
                <a:cubicBezTo>
                  <a:pt x="6468446" y="977790"/>
                  <a:pt x="6470655" y="979189"/>
                  <a:pt x="6472863" y="979189"/>
                </a:cubicBezTo>
                <a:cubicBezTo>
                  <a:pt x="6473526" y="979189"/>
                  <a:pt x="6474188" y="979041"/>
                  <a:pt x="6474851" y="978820"/>
                </a:cubicBezTo>
                <a:close/>
                <a:moveTo>
                  <a:pt x="6677315" y="1034848"/>
                </a:moveTo>
                <a:cubicBezTo>
                  <a:pt x="6679008" y="1032271"/>
                  <a:pt x="6678272" y="1028811"/>
                  <a:pt x="6675769" y="1027117"/>
                </a:cubicBezTo>
                <a:lnTo>
                  <a:pt x="6547002" y="942156"/>
                </a:lnTo>
                <a:cubicBezTo>
                  <a:pt x="6544425" y="940463"/>
                  <a:pt x="6540965" y="941199"/>
                  <a:pt x="6539272" y="943702"/>
                </a:cubicBezTo>
                <a:cubicBezTo>
                  <a:pt x="6537578" y="946279"/>
                  <a:pt x="6538314" y="949739"/>
                  <a:pt x="6540817" y="951433"/>
                </a:cubicBezTo>
                <a:lnTo>
                  <a:pt x="6669585" y="1036394"/>
                </a:lnTo>
                <a:cubicBezTo>
                  <a:pt x="6670542" y="1037056"/>
                  <a:pt x="6671646" y="1037351"/>
                  <a:pt x="6672677" y="1037351"/>
                </a:cubicBezTo>
                <a:cubicBezTo>
                  <a:pt x="6674444" y="1037277"/>
                  <a:pt x="6676210" y="1036394"/>
                  <a:pt x="6677315" y="1034848"/>
                </a:cubicBezTo>
                <a:close/>
                <a:moveTo>
                  <a:pt x="6805861" y="1132178"/>
                </a:moveTo>
                <a:cubicBezTo>
                  <a:pt x="6807701" y="1129748"/>
                  <a:pt x="6807186" y="1126214"/>
                  <a:pt x="6804757" y="1124374"/>
                </a:cubicBezTo>
                <a:lnTo>
                  <a:pt x="6675990" y="1027338"/>
                </a:lnTo>
                <a:cubicBezTo>
                  <a:pt x="6673560" y="1025497"/>
                  <a:pt x="6670026" y="1026013"/>
                  <a:pt x="6668186" y="1028442"/>
                </a:cubicBezTo>
                <a:cubicBezTo>
                  <a:pt x="6666345" y="1030872"/>
                  <a:pt x="6666861" y="1034406"/>
                  <a:pt x="6669290" y="1036246"/>
                </a:cubicBezTo>
                <a:lnTo>
                  <a:pt x="6798057" y="1133356"/>
                </a:lnTo>
                <a:cubicBezTo>
                  <a:pt x="6799088" y="1134092"/>
                  <a:pt x="6800266" y="1134460"/>
                  <a:pt x="6801444" y="1134460"/>
                </a:cubicBezTo>
                <a:cubicBezTo>
                  <a:pt x="6803137" y="1134386"/>
                  <a:pt x="6804757" y="1133650"/>
                  <a:pt x="6805861" y="1132178"/>
                </a:cubicBezTo>
                <a:close/>
                <a:moveTo>
                  <a:pt x="6802548" y="1134239"/>
                </a:moveTo>
                <a:lnTo>
                  <a:pt x="6910259" y="1111710"/>
                </a:lnTo>
                <a:cubicBezTo>
                  <a:pt x="6913277" y="1111048"/>
                  <a:pt x="6915191" y="1108103"/>
                  <a:pt x="6914602" y="1105084"/>
                </a:cubicBezTo>
                <a:cubicBezTo>
                  <a:pt x="6913940" y="1102066"/>
                  <a:pt x="6910995" y="1100078"/>
                  <a:pt x="6907977" y="1100740"/>
                </a:cubicBezTo>
                <a:lnTo>
                  <a:pt x="6800266" y="1123269"/>
                </a:lnTo>
                <a:cubicBezTo>
                  <a:pt x="6797247" y="1123932"/>
                  <a:pt x="6795333" y="1126877"/>
                  <a:pt x="6795922" y="1129895"/>
                </a:cubicBezTo>
                <a:cubicBezTo>
                  <a:pt x="6796511" y="1132546"/>
                  <a:pt x="6798793" y="1134313"/>
                  <a:pt x="6801444" y="1134313"/>
                </a:cubicBezTo>
                <a:cubicBezTo>
                  <a:pt x="6801812" y="1134386"/>
                  <a:pt x="6802180" y="1134386"/>
                  <a:pt x="6802548" y="1134239"/>
                </a:cubicBezTo>
                <a:close/>
                <a:moveTo>
                  <a:pt x="7054413" y="1215666"/>
                </a:moveTo>
                <a:cubicBezTo>
                  <a:pt x="7056253" y="1213237"/>
                  <a:pt x="7055738" y="1209703"/>
                  <a:pt x="7053309" y="1207862"/>
                </a:cubicBezTo>
                <a:lnTo>
                  <a:pt x="6912541" y="1101771"/>
                </a:lnTo>
                <a:cubicBezTo>
                  <a:pt x="6910111" y="1099931"/>
                  <a:pt x="6906578" y="1100446"/>
                  <a:pt x="6904737" y="1102876"/>
                </a:cubicBezTo>
                <a:cubicBezTo>
                  <a:pt x="6902897" y="1105305"/>
                  <a:pt x="6903412" y="1108839"/>
                  <a:pt x="6905841" y="1110680"/>
                </a:cubicBezTo>
                <a:lnTo>
                  <a:pt x="7046609" y="1216771"/>
                </a:lnTo>
                <a:cubicBezTo>
                  <a:pt x="7047640" y="1217507"/>
                  <a:pt x="7048817" y="1217875"/>
                  <a:pt x="7049996" y="1217875"/>
                </a:cubicBezTo>
                <a:cubicBezTo>
                  <a:pt x="7051689" y="1217875"/>
                  <a:pt x="7053309" y="1217139"/>
                  <a:pt x="7054413" y="1215666"/>
                </a:cubicBezTo>
                <a:close/>
                <a:moveTo>
                  <a:pt x="7191646" y="1326543"/>
                </a:moveTo>
                <a:cubicBezTo>
                  <a:pt x="7193561" y="1324113"/>
                  <a:pt x="7193193" y="1320653"/>
                  <a:pt x="7190837" y="1318739"/>
                </a:cubicBezTo>
                <a:lnTo>
                  <a:pt x="7053456" y="1208009"/>
                </a:lnTo>
                <a:cubicBezTo>
                  <a:pt x="7051100" y="1206095"/>
                  <a:pt x="7047566" y="1206463"/>
                  <a:pt x="7045652" y="1208819"/>
                </a:cubicBezTo>
                <a:cubicBezTo>
                  <a:pt x="7043737" y="1211249"/>
                  <a:pt x="7044106" y="1214709"/>
                  <a:pt x="7046462" y="1216623"/>
                </a:cubicBezTo>
                <a:lnTo>
                  <a:pt x="7183842" y="1327353"/>
                </a:lnTo>
                <a:cubicBezTo>
                  <a:pt x="7184873" y="1328162"/>
                  <a:pt x="7186125" y="1328604"/>
                  <a:pt x="7187376" y="1328604"/>
                </a:cubicBezTo>
                <a:cubicBezTo>
                  <a:pt x="7188922" y="1328604"/>
                  <a:pt x="7190542" y="1327868"/>
                  <a:pt x="7191646" y="1326543"/>
                </a:cubicBezTo>
                <a:close/>
                <a:moveTo>
                  <a:pt x="7188186" y="1328531"/>
                </a:moveTo>
                <a:lnTo>
                  <a:pt x="7320561" y="1307253"/>
                </a:lnTo>
                <a:cubicBezTo>
                  <a:pt x="7323579" y="1306738"/>
                  <a:pt x="7325641" y="1303940"/>
                  <a:pt x="7325199" y="1300848"/>
                </a:cubicBezTo>
                <a:cubicBezTo>
                  <a:pt x="7324684" y="1297830"/>
                  <a:pt x="7321960" y="1295768"/>
                  <a:pt x="7318794" y="1296210"/>
                </a:cubicBezTo>
                <a:lnTo>
                  <a:pt x="7186419" y="1317487"/>
                </a:lnTo>
                <a:cubicBezTo>
                  <a:pt x="7183401" y="1318003"/>
                  <a:pt x="7181339" y="1320800"/>
                  <a:pt x="7181781" y="1323892"/>
                </a:cubicBezTo>
                <a:cubicBezTo>
                  <a:pt x="7182223" y="1326616"/>
                  <a:pt x="7184578" y="1328604"/>
                  <a:pt x="7187303" y="1328604"/>
                </a:cubicBezTo>
                <a:cubicBezTo>
                  <a:pt x="7187597" y="1328604"/>
                  <a:pt x="7187892" y="1328604"/>
                  <a:pt x="7188186" y="1328531"/>
                </a:cubicBezTo>
                <a:close/>
                <a:moveTo>
                  <a:pt x="7320413" y="1307253"/>
                </a:moveTo>
                <a:lnTo>
                  <a:pt x="7455807" y="1289584"/>
                </a:lnTo>
                <a:cubicBezTo>
                  <a:pt x="7458825" y="1289216"/>
                  <a:pt x="7461034" y="1286418"/>
                  <a:pt x="7460592" y="1283326"/>
                </a:cubicBezTo>
                <a:cubicBezTo>
                  <a:pt x="7460224" y="1280234"/>
                  <a:pt x="7457353" y="1278099"/>
                  <a:pt x="7454334" y="1278540"/>
                </a:cubicBezTo>
                <a:lnTo>
                  <a:pt x="7318941" y="1296210"/>
                </a:lnTo>
                <a:cubicBezTo>
                  <a:pt x="7315849" y="1296578"/>
                  <a:pt x="7313714" y="1299376"/>
                  <a:pt x="7314156" y="1302468"/>
                </a:cubicBezTo>
                <a:cubicBezTo>
                  <a:pt x="7314524" y="1305266"/>
                  <a:pt x="7316953" y="1307327"/>
                  <a:pt x="7319677" y="1307327"/>
                </a:cubicBezTo>
                <a:cubicBezTo>
                  <a:pt x="7319898" y="1307327"/>
                  <a:pt x="7320193" y="1307327"/>
                  <a:pt x="7320413" y="1307253"/>
                </a:cubicBezTo>
                <a:close/>
                <a:moveTo>
                  <a:pt x="7455438" y="1289658"/>
                </a:moveTo>
                <a:lnTo>
                  <a:pt x="7592230" y="1280602"/>
                </a:lnTo>
                <a:cubicBezTo>
                  <a:pt x="7595323" y="1280381"/>
                  <a:pt x="7597604" y="1277731"/>
                  <a:pt x="7597458" y="1274638"/>
                </a:cubicBezTo>
                <a:cubicBezTo>
                  <a:pt x="7597237" y="1271546"/>
                  <a:pt x="7594586" y="1269043"/>
                  <a:pt x="7591494" y="1269411"/>
                </a:cubicBezTo>
                <a:lnTo>
                  <a:pt x="7454776" y="1278467"/>
                </a:lnTo>
                <a:cubicBezTo>
                  <a:pt x="7451684" y="1278688"/>
                  <a:pt x="7449401" y="1281338"/>
                  <a:pt x="7449549" y="1284430"/>
                </a:cubicBezTo>
                <a:cubicBezTo>
                  <a:pt x="7449769" y="1287375"/>
                  <a:pt x="7452199" y="1289658"/>
                  <a:pt x="7455144" y="1289658"/>
                </a:cubicBezTo>
                <a:cubicBezTo>
                  <a:pt x="7455217" y="1289658"/>
                  <a:pt x="7455291" y="1289658"/>
                  <a:pt x="7455438" y="1289658"/>
                </a:cubicBezTo>
                <a:close/>
                <a:moveTo>
                  <a:pt x="7733807" y="1279792"/>
                </a:moveTo>
                <a:cubicBezTo>
                  <a:pt x="7733881" y="1276700"/>
                  <a:pt x="7731525" y="1274123"/>
                  <a:pt x="7728433" y="1274049"/>
                </a:cubicBezTo>
                <a:lnTo>
                  <a:pt x="7592009" y="1269558"/>
                </a:lnTo>
                <a:cubicBezTo>
                  <a:pt x="7588917" y="1269779"/>
                  <a:pt x="7586341" y="1271841"/>
                  <a:pt x="7586267" y="1274933"/>
                </a:cubicBezTo>
                <a:cubicBezTo>
                  <a:pt x="7586193" y="1278025"/>
                  <a:pt x="7588549" y="1280602"/>
                  <a:pt x="7591641" y="1280676"/>
                </a:cubicBezTo>
                <a:lnTo>
                  <a:pt x="7728065" y="1285167"/>
                </a:lnTo>
                <a:cubicBezTo>
                  <a:pt x="7728139" y="1285167"/>
                  <a:pt x="7728212" y="1285167"/>
                  <a:pt x="7728286" y="1285167"/>
                </a:cubicBezTo>
                <a:cubicBezTo>
                  <a:pt x="7731304" y="1285167"/>
                  <a:pt x="7733734" y="1282811"/>
                  <a:pt x="7733807" y="1279792"/>
                </a:cubicBezTo>
                <a:close/>
                <a:moveTo>
                  <a:pt x="7868243" y="1303425"/>
                </a:moveTo>
                <a:cubicBezTo>
                  <a:pt x="7868759" y="1300407"/>
                  <a:pt x="7866698" y="1297535"/>
                  <a:pt x="7863679" y="1297020"/>
                </a:cubicBezTo>
                <a:lnTo>
                  <a:pt x="7729169" y="1274123"/>
                </a:lnTo>
                <a:cubicBezTo>
                  <a:pt x="7726151" y="1273608"/>
                  <a:pt x="7723280" y="1275669"/>
                  <a:pt x="7722764" y="1278688"/>
                </a:cubicBezTo>
                <a:cubicBezTo>
                  <a:pt x="7722249" y="1281706"/>
                  <a:pt x="7724311" y="1284578"/>
                  <a:pt x="7727328" y="1285093"/>
                </a:cubicBezTo>
                <a:lnTo>
                  <a:pt x="7861838" y="1307990"/>
                </a:lnTo>
                <a:cubicBezTo>
                  <a:pt x="7862133" y="1308063"/>
                  <a:pt x="7862501" y="1308063"/>
                  <a:pt x="7862795" y="1308063"/>
                </a:cubicBezTo>
                <a:cubicBezTo>
                  <a:pt x="7865446" y="1307990"/>
                  <a:pt x="7867802" y="1306075"/>
                  <a:pt x="7868243" y="1303425"/>
                </a:cubicBezTo>
                <a:close/>
                <a:moveTo>
                  <a:pt x="7992152" y="1389343"/>
                </a:moveTo>
                <a:cubicBezTo>
                  <a:pt x="7993845" y="1386767"/>
                  <a:pt x="7993183" y="1383306"/>
                  <a:pt x="7990605" y="1381613"/>
                </a:cubicBezTo>
                <a:lnTo>
                  <a:pt x="7865814" y="1297830"/>
                </a:lnTo>
                <a:cubicBezTo>
                  <a:pt x="7863311" y="1296136"/>
                  <a:pt x="7859777" y="1296799"/>
                  <a:pt x="7858083" y="1299376"/>
                </a:cubicBezTo>
                <a:cubicBezTo>
                  <a:pt x="7856390" y="1301953"/>
                  <a:pt x="7857052" y="1305413"/>
                  <a:pt x="7859630" y="1307106"/>
                </a:cubicBezTo>
                <a:lnTo>
                  <a:pt x="7984421" y="1390889"/>
                </a:lnTo>
                <a:cubicBezTo>
                  <a:pt x="7985378" y="1391552"/>
                  <a:pt x="7986483" y="1391847"/>
                  <a:pt x="7987587" y="1391847"/>
                </a:cubicBezTo>
                <a:cubicBezTo>
                  <a:pt x="7989354" y="1391773"/>
                  <a:pt x="7991047" y="1390889"/>
                  <a:pt x="7992152" y="1389343"/>
                </a:cubicBezTo>
                <a:close/>
                <a:moveTo>
                  <a:pt x="8019392" y="1407602"/>
                </a:moveTo>
                <a:cubicBezTo>
                  <a:pt x="8021085" y="1405025"/>
                  <a:pt x="8020423" y="1401565"/>
                  <a:pt x="8017846" y="1399871"/>
                </a:cubicBezTo>
                <a:lnTo>
                  <a:pt x="7990605" y="1381613"/>
                </a:lnTo>
                <a:cubicBezTo>
                  <a:pt x="7988102" y="1379920"/>
                  <a:pt x="7984568" y="1380582"/>
                  <a:pt x="7982875" y="1383159"/>
                </a:cubicBezTo>
                <a:cubicBezTo>
                  <a:pt x="7981182" y="1385736"/>
                  <a:pt x="7981844" y="1389196"/>
                  <a:pt x="7984421" y="1390889"/>
                </a:cubicBezTo>
                <a:lnTo>
                  <a:pt x="8011661" y="1409148"/>
                </a:lnTo>
                <a:cubicBezTo>
                  <a:pt x="8012618" y="1409811"/>
                  <a:pt x="8013723" y="1410105"/>
                  <a:pt x="8014827" y="1410105"/>
                </a:cubicBezTo>
                <a:cubicBezTo>
                  <a:pt x="8016594" y="1410032"/>
                  <a:pt x="8018287" y="1409222"/>
                  <a:pt x="8019392" y="1407602"/>
                </a:cubicBezTo>
                <a:close/>
                <a:moveTo>
                  <a:pt x="8148085" y="1448463"/>
                </a:moveTo>
                <a:cubicBezTo>
                  <a:pt x="8149042" y="1445518"/>
                  <a:pt x="8147496" y="1442352"/>
                  <a:pt x="8144551" y="1441395"/>
                </a:cubicBezTo>
                <a:lnTo>
                  <a:pt x="8016521" y="1399135"/>
                </a:lnTo>
                <a:cubicBezTo>
                  <a:pt x="8013649" y="1398178"/>
                  <a:pt x="8010410" y="1399798"/>
                  <a:pt x="8009453" y="1402669"/>
                </a:cubicBezTo>
                <a:cubicBezTo>
                  <a:pt x="8008496" y="1405614"/>
                  <a:pt x="8010042" y="1408780"/>
                  <a:pt x="8012987" y="1409737"/>
                </a:cubicBezTo>
                <a:lnTo>
                  <a:pt x="8141018" y="1451997"/>
                </a:lnTo>
                <a:cubicBezTo>
                  <a:pt x="8141606" y="1452218"/>
                  <a:pt x="8142196" y="1452291"/>
                  <a:pt x="8142784" y="1452291"/>
                </a:cubicBezTo>
                <a:cubicBezTo>
                  <a:pt x="8145140" y="1452291"/>
                  <a:pt x="8147349" y="1450819"/>
                  <a:pt x="8148085" y="1448463"/>
                </a:cubicBezTo>
                <a:close/>
                <a:moveTo>
                  <a:pt x="8265661" y="1513693"/>
                </a:moveTo>
                <a:cubicBezTo>
                  <a:pt x="8267134" y="1510969"/>
                  <a:pt x="8266103" y="1507582"/>
                  <a:pt x="8263453" y="1506110"/>
                </a:cubicBezTo>
                <a:lnTo>
                  <a:pt x="8145435" y="1441837"/>
                </a:lnTo>
                <a:cubicBezTo>
                  <a:pt x="8142784" y="1440364"/>
                  <a:pt x="8139324" y="1441321"/>
                  <a:pt x="8137851" y="1444045"/>
                </a:cubicBezTo>
                <a:cubicBezTo>
                  <a:pt x="8136379" y="1446769"/>
                  <a:pt x="8137336" y="1450156"/>
                  <a:pt x="8140060" y="1451629"/>
                </a:cubicBezTo>
                <a:lnTo>
                  <a:pt x="8258079" y="1515902"/>
                </a:lnTo>
                <a:cubicBezTo>
                  <a:pt x="8258962" y="1516343"/>
                  <a:pt x="8259846" y="1516564"/>
                  <a:pt x="8260803" y="1516564"/>
                </a:cubicBezTo>
                <a:cubicBezTo>
                  <a:pt x="8262791" y="1516564"/>
                  <a:pt x="8264631" y="1515534"/>
                  <a:pt x="8265661" y="1513693"/>
                </a:cubicBezTo>
                <a:close/>
                <a:moveTo>
                  <a:pt x="5464078" y="4281115"/>
                </a:moveTo>
                <a:lnTo>
                  <a:pt x="5505455" y="4269630"/>
                </a:lnTo>
                <a:cubicBezTo>
                  <a:pt x="5508399" y="4268820"/>
                  <a:pt x="5510166" y="4265728"/>
                  <a:pt x="5509357" y="4262783"/>
                </a:cubicBezTo>
                <a:cubicBezTo>
                  <a:pt x="5508547" y="4259838"/>
                  <a:pt x="5505455" y="4258071"/>
                  <a:pt x="5502510" y="4258881"/>
                </a:cubicBezTo>
                <a:lnTo>
                  <a:pt x="5461207" y="4270367"/>
                </a:lnTo>
                <a:cubicBezTo>
                  <a:pt x="5458262" y="4271176"/>
                  <a:pt x="5456495" y="4274268"/>
                  <a:pt x="5457305" y="4277214"/>
                </a:cubicBezTo>
                <a:cubicBezTo>
                  <a:pt x="5457968" y="4279716"/>
                  <a:pt x="5460250" y="4281336"/>
                  <a:pt x="5462679" y="4281336"/>
                </a:cubicBezTo>
                <a:cubicBezTo>
                  <a:pt x="5463121" y="4281336"/>
                  <a:pt x="5463636" y="4281263"/>
                  <a:pt x="5464078" y="4281115"/>
                </a:cubicBezTo>
                <a:close/>
                <a:moveTo>
                  <a:pt x="5357914" y="4297091"/>
                </a:moveTo>
                <a:lnTo>
                  <a:pt x="5463490" y="4281336"/>
                </a:lnTo>
                <a:cubicBezTo>
                  <a:pt x="5466508" y="4280895"/>
                  <a:pt x="5468643" y="4278023"/>
                  <a:pt x="5468201" y="4275004"/>
                </a:cubicBezTo>
                <a:cubicBezTo>
                  <a:pt x="5467759" y="4271912"/>
                  <a:pt x="5464815" y="4269924"/>
                  <a:pt x="5461870" y="4270293"/>
                </a:cubicBezTo>
                <a:lnTo>
                  <a:pt x="5356368" y="4286048"/>
                </a:lnTo>
                <a:cubicBezTo>
                  <a:pt x="5353349" y="4286490"/>
                  <a:pt x="5351214" y="4289361"/>
                  <a:pt x="5351656" y="4292380"/>
                </a:cubicBezTo>
                <a:cubicBezTo>
                  <a:pt x="5352098" y="4295178"/>
                  <a:pt x="5354454" y="4297165"/>
                  <a:pt x="5357178" y="4297165"/>
                </a:cubicBezTo>
                <a:cubicBezTo>
                  <a:pt x="5357325" y="4297091"/>
                  <a:pt x="5357619" y="4297091"/>
                  <a:pt x="5357914" y="4297091"/>
                </a:cubicBezTo>
                <a:close/>
                <a:moveTo>
                  <a:pt x="5362626" y="4292011"/>
                </a:moveTo>
                <a:cubicBezTo>
                  <a:pt x="5362846" y="4288919"/>
                  <a:pt x="5360564" y="4286269"/>
                  <a:pt x="5357472" y="4286048"/>
                </a:cubicBezTo>
                <a:lnTo>
                  <a:pt x="5221932" y="4275741"/>
                </a:lnTo>
                <a:cubicBezTo>
                  <a:pt x="5218913" y="4275520"/>
                  <a:pt x="5216189" y="4277802"/>
                  <a:pt x="5215968" y="4280895"/>
                </a:cubicBezTo>
                <a:cubicBezTo>
                  <a:pt x="5215747" y="4283987"/>
                  <a:pt x="5218030" y="4286637"/>
                  <a:pt x="5221122" y="4286858"/>
                </a:cubicBezTo>
                <a:lnTo>
                  <a:pt x="5356662" y="4297165"/>
                </a:lnTo>
                <a:cubicBezTo>
                  <a:pt x="5356810" y="4297165"/>
                  <a:pt x="5356957" y="4297165"/>
                  <a:pt x="5357178" y="4297165"/>
                </a:cubicBezTo>
                <a:cubicBezTo>
                  <a:pt x="5359975" y="4297091"/>
                  <a:pt x="5362405" y="4294883"/>
                  <a:pt x="5362626" y="4292011"/>
                </a:cubicBezTo>
                <a:close/>
                <a:moveTo>
                  <a:pt x="5226791" y="4283177"/>
                </a:moveTo>
                <a:cubicBezTo>
                  <a:pt x="5227822" y="4280306"/>
                  <a:pt x="5226349" y="4277066"/>
                  <a:pt x="5223478" y="4276035"/>
                </a:cubicBezTo>
                <a:lnTo>
                  <a:pt x="5100085" y="4230904"/>
                </a:lnTo>
                <a:cubicBezTo>
                  <a:pt x="5097214" y="4229874"/>
                  <a:pt x="5093975" y="4231346"/>
                  <a:pt x="5092944" y="4234217"/>
                </a:cubicBezTo>
                <a:cubicBezTo>
                  <a:pt x="5091913" y="4237089"/>
                  <a:pt x="5093386" y="4240328"/>
                  <a:pt x="5096257" y="4241359"/>
                </a:cubicBezTo>
                <a:lnTo>
                  <a:pt x="5219723" y="4286490"/>
                </a:lnTo>
                <a:cubicBezTo>
                  <a:pt x="5220386" y="4286711"/>
                  <a:pt x="5221048" y="4286858"/>
                  <a:pt x="5221711" y="4286858"/>
                </a:cubicBezTo>
                <a:cubicBezTo>
                  <a:pt x="5223846" y="4286784"/>
                  <a:pt x="5225981" y="4285386"/>
                  <a:pt x="5226791" y="4283177"/>
                </a:cubicBezTo>
                <a:close/>
                <a:moveTo>
                  <a:pt x="5102662" y="4239297"/>
                </a:moveTo>
                <a:cubicBezTo>
                  <a:pt x="5104429" y="4236794"/>
                  <a:pt x="5103840" y="4233260"/>
                  <a:pt x="5101263" y="4231567"/>
                </a:cubicBezTo>
                <a:lnTo>
                  <a:pt x="4990681" y="4154483"/>
                </a:lnTo>
                <a:cubicBezTo>
                  <a:pt x="4988178" y="4152790"/>
                  <a:pt x="4984718" y="4153305"/>
                  <a:pt x="4982951" y="4155882"/>
                </a:cubicBezTo>
                <a:cubicBezTo>
                  <a:pt x="4981184" y="4158385"/>
                  <a:pt x="4981773" y="4161919"/>
                  <a:pt x="4984350" y="4163613"/>
                </a:cubicBezTo>
                <a:lnTo>
                  <a:pt x="5094932" y="4240696"/>
                </a:lnTo>
                <a:cubicBezTo>
                  <a:pt x="5095889" y="4241359"/>
                  <a:pt x="5097067" y="4241727"/>
                  <a:pt x="5098171" y="4241727"/>
                </a:cubicBezTo>
                <a:cubicBezTo>
                  <a:pt x="5099864" y="4241653"/>
                  <a:pt x="5101631" y="4240844"/>
                  <a:pt x="5102662" y="4239297"/>
                </a:cubicBezTo>
                <a:close/>
                <a:moveTo>
                  <a:pt x="4991344" y="4163171"/>
                </a:moveTo>
                <a:cubicBezTo>
                  <a:pt x="4993626" y="4161109"/>
                  <a:pt x="4993774" y="4157576"/>
                  <a:pt x="4991712" y="4155293"/>
                </a:cubicBezTo>
                <a:lnTo>
                  <a:pt x="4894824" y="4049202"/>
                </a:lnTo>
                <a:cubicBezTo>
                  <a:pt x="4892762" y="4046920"/>
                  <a:pt x="4889229" y="4046772"/>
                  <a:pt x="4886946" y="4048834"/>
                </a:cubicBezTo>
                <a:cubicBezTo>
                  <a:pt x="4884664" y="4050895"/>
                  <a:pt x="4884517" y="4054430"/>
                  <a:pt x="4886578" y="4056712"/>
                </a:cubicBezTo>
                <a:lnTo>
                  <a:pt x="4983466" y="4162803"/>
                </a:lnTo>
                <a:cubicBezTo>
                  <a:pt x="4984571" y="4163981"/>
                  <a:pt x="4986117" y="4164643"/>
                  <a:pt x="4987663" y="4164643"/>
                </a:cubicBezTo>
                <a:cubicBezTo>
                  <a:pt x="4988914" y="4164570"/>
                  <a:pt x="4990239" y="4164128"/>
                  <a:pt x="4991344" y="4163171"/>
                </a:cubicBezTo>
                <a:close/>
                <a:moveTo>
                  <a:pt x="4893572" y="4057595"/>
                </a:moveTo>
                <a:cubicBezTo>
                  <a:pt x="4896149" y="4055975"/>
                  <a:pt x="4896959" y="4052515"/>
                  <a:pt x="4895339" y="4049939"/>
                </a:cubicBezTo>
                <a:lnTo>
                  <a:pt x="4812881" y="3917859"/>
                </a:lnTo>
                <a:cubicBezTo>
                  <a:pt x="4811261" y="3915282"/>
                  <a:pt x="4807801" y="3914472"/>
                  <a:pt x="4805224" y="3916091"/>
                </a:cubicBezTo>
                <a:cubicBezTo>
                  <a:pt x="4802648" y="3917711"/>
                  <a:pt x="4801838" y="3921171"/>
                  <a:pt x="4803457" y="3923748"/>
                </a:cubicBezTo>
                <a:lnTo>
                  <a:pt x="4885916" y="4055828"/>
                </a:lnTo>
                <a:cubicBezTo>
                  <a:pt x="4886946" y="4057522"/>
                  <a:pt x="4888787" y="4058479"/>
                  <a:pt x="4890701" y="4058479"/>
                </a:cubicBezTo>
                <a:cubicBezTo>
                  <a:pt x="4891658" y="4058479"/>
                  <a:pt x="4892689" y="4058184"/>
                  <a:pt x="4893572" y="4057595"/>
                </a:cubicBezTo>
                <a:close/>
                <a:moveTo>
                  <a:pt x="4810378" y="3925957"/>
                </a:moveTo>
                <a:cubicBezTo>
                  <a:pt x="4813176" y="3924779"/>
                  <a:pt x="4814575" y="3921466"/>
                  <a:pt x="4813323" y="3918668"/>
                </a:cubicBezTo>
                <a:lnTo>
                  <a:pt x="4749933" y="3767888"/>
                </a:lnTo>
                <a:cubicBezTo>
                  <a:pt x="4748755" y="3765017"/>
                  <a:pt x="4745516" y="3763691"/>
                  <a:pt x="4742645" y="3764943"/>
                </a:cubicBezTo>
                <a:cubicBezTo>
                  <a:pt x="4739847" y="3766121"/>
                  <a:pt x="4738448" y="3769434"/>
                  <a:pt x="4739700" y="3772232"/>
                </a:cubicBezTo>
                <a:lnTo>
                  <a:pt x="4803089" y="3923012"/>
                </a:lnTo>
                <a:cubicBezTo>
                  <a:pt x="4803973" y="3925147"/>
                  <a:pt x="4806108" y="3926472"/>
                  <a:pt x="4808243" y="3926399"/>
                </a:cubicBezTo>
                <a:cubicBezTo>
                  <a:pt x="4808905" y="3926399"/>
                  <a:pt x="4809642" y="3926325"/>
                  <a:pt x="4810378" y="3925957"/>
                </a:cubicBezTo>
                <a:close/>
                <a:moveTo>
                  <a:pt x="4746179" y="3775545"/>
                </a:moveTo>
                <a:cubicBezTo>
                  <a:pt x="4749197" y="3774808"/>
                  <a:pt x="4750964" y="3771790"/>
                  <a:pt x="4750302" y="3768845"/>
                </a:cubicBezTo>
                <a:lnTo>
                  <a:pt x="4710619" y="3606800"/>
                </a:lnTo>
                <a:cubicBezTo>
                  <a:pt x="4709882" y="3603782"/>
                  <a:pt x="4706790" y="3601941"/>
                  <a:pt x="4703919" y="3602678"/>
                </a:cubicBezTo>
                <a:cubicBezTo>
                  <a:pt x="4700900" y="3603414"/>
                  <a:pt x="4699134" y="3606432"/>
                  <a:pt x="4699796" y="3609377"/>
                </a:cubicBezTo>
                <a:lnTo>
                  <a:pt x="4739479" y="3771422"/>
                </a:lnTo>
                <a:cubicBezTo>
                  <a:pt x="4740142" y="3773999"/>
                  <a:pt x="4742424" y="3775692"/>
                  <a:pt x="4744927" y="3775692"/>
                </a:cubicBezTo>
                <a:cubicBezTo>
                  <a:pt x="4745295" y="3775692"/>
                  <a:pt x="4745737" y="3775619"/>
                  <a:pt x="4746179" y="3775545"/>
                </a:cubicBezTo>
                <a:close/>
                <a:moveTo>
                  <a:pt x="4705465" y="3613574"/>
                </a:moveTo>
                <a:cubicBezTo>
                  <a:pt x="4708557" y="3613353"/>
                  <a:pt x="4710839" y="3610702"/>
                  <a:pt x="4710619" y="3607610"/>
                </a:cubicBezTo>
                <a:lnTo>
                  <a:pt x="4699060" y="3441516"/>
                </a:lnTo>
                <a:cubicBezTo>
                  <a:pt x="4698839" y="3438424"/>
                  <a:pt x="4696336" y="3436068"/>
                  <a:pt x="4693096" y="3436363"/>
                </a:cubicBezTo>
                <a:cubicBezTo>
                  <a:pt x="4690004" y="3436584"/>
                  <a:pt x="4687722" y="3439234"/>
                  <a:pt x="4687943" y="3442326"/>
                </a:cubicBezTo>
                <a:lnTo>
                  <a:pt x="4699502" y="3608420"/>
                </a:lnTo>
                <a:cubicBezTo>
                  <a:pt x="4699723" y="3611365"/>
                  <a:pt x="4702152" y="3613647"/>
                  <a:pt x="4705097" y="3613574"/>
                </a:cubicBezTo>
                <a:cubicBezTo>
                  <a:pt x="4705244" y="3613574"/>
                  <a:pt x="4705391" y="3613574"/>
                  <a:pt x="4705465" y="3613574"/>
                </a:cubicBezTo>
                <a:close/>
                <a:moveTo>
                  <a:pt x="4699134" y="3442694"/>
                </a:moveTo>
                <a:lnTo>
                  <a:pt x="4720190" y="3279987"/>
                </a:lnTo>
                <a:cubicBezTo>
                  <a:pt x="4720558" y="3276969"/>
                  <a:pt x="4718423" y="3274171"/>
                  <a:pt x="4715404" y="3273729"/>
                </a:cubicBezTo>
                <a:cubicBezTo>
                  <a:pt x="4712386" y="3273214"/>
                  <a:pt x="4709588" y="3275496"/>
                  <a:pt x="4709146" y="3278515"/>
                </a:cubicBezTo>
                <a:lnTo>
                  <a:pt x="4688090" y="3441222"/>
                </a:lnTo>
                <a:cubicBezTo>
                  <a:pt x="4687722" y="3444240"/>
                  <a:pt x="4689857" y="3447038"/>
                  <a:pt x="4692875" y="3447480"/>
                </a:cubicBezTo>
                <a:cubicBezTo>
                  <a:pt x="4693096" y="3447553"/>
                  <a:pt x="4693391" y="3447553"/>
                  <a:pt x="4693612" y="3447553"/>
                </a:cubicBezTo>
                <a:cubicBezTo>
                  <a:pt x="4696409" y="3447480"/>
                  <a:pt x="4698765" y="3445492"/>
                  <a:pt x="4699134" y="3442694"/>
                </a:cubicBezTo>
                <a:close/>
                <a:moveTo>
                  <a:pt x="4719895" y="3280944"/>
                </a:moveTo>
                <a:lnTo>
                  <a:pt x="4720411" y="3279398"/>
                </a:lnTo>
                <a:cubicBezTo>
                  <a:pt x="4721368" y="3276453"/>
                  <a:pt x="4719822" y="3273287"/>
                  <a:pt x="4716877" y="3272330"/>
                </a:cubicBezTo>
                <a:cubicBezTo>
                  <a:pt x="4713932" y="3271373"/>
                  <a:pt x="4710839" y="3272919"/>
                  <a:pt x="4709809" y="3275864"/>
                </a:cubicBezTo>
                <a:lnTo>
                  <a:pt x="4709294" y="3277410"/>
                </a:lnTo>
                <a:cubicBezTo>
                  <a:pt x="4708336" y="3280355"/>
                  <a:pt x="4709882" y="3283521"/>
                  <a:pt x="4712827" y="3284478"/>
                </a:cubicBezTo>
                <a:cubicBezTo>
                  <a:pt x="4713416" y="3284699"/>
                  <a:pt x="4714006" y="3284773"/>
                  <a:pt x="4714594" y="3284773"/>
                </a:cubicBezTo>
                <a:cubicBezTo>
                  <a:pt x="4716950" y="3284773"/>
                  <a:pt x="4719159" y="3283300"/>
                  <a:pt x="4719895" y="3280944"/>
                </a:cubicBezTo>
                <a:close/>
                <a:moveTo>
                  <a:pt x="4720411" y="3279398"/>
                </a:moveTo>
                <a:lnTo>
                  <a:pt x="4768634" y="3133403"/>
                </a:lnTo>
                <a:cubicBezTo>
                  <a:pt x="4769591" y="3130458"/>
                  <a:pt x="4768045" y="3127366"/>
                  <a:pt x="4765100" y="3126336"/>
                </a:cubicBezTo>
                <a:cubicBezTo>
                  <a:pt x="4762155" y="3125378"/>
                  <a:pt x="4759063" y="3126924"/>
                  <a:pt x="4758032" y="3129869"/>
                </a:cubicBezTo>
                <a:lnTo>
                  <a:pt x="4709809" y="3275864"/>
                </a:lnTo>
                <a:cubicBezTo>
                  <a:pt x="4708852" y="3278809"/>
                  <a:pt x="4710398" y="3281901"/>
                  <a:pt x="4713343" y="3282932"/>
                </a:cubicBezTo>
                <a:cubicBezTo>
                  <a:pt x="4713932" y="3283153"/>
                  <a:pt x="4714521" y="3283227"/>
                  <a:pt x="4715110" y="3283227"/>
                </a:cubicBezTo>
                <a:cubicBezTo>
                  <a:pt x="4717466" y="3283227"/>
                  <a:pt x="4719674" y="3281754"/>
                  <a:pt x="4720411" y="3279398"/>
                </a:cubicBezTo>
                <a:close/>
                <a:moveTo>
                  <a:pt x="4768634" y="3133330"/>
                </a:moveTo>
                <a:lnTo>
                  <a:pt x="4770474" y="3127808"/>
                </a:lnTo>
                <a:cubicBezTo>
                  <a:pt x="4771432" y="3124863"/>
                  <a:pt x="4769885" y="3121697"/>
                  <a:pt x="4766940" y="3120740"/>
                </a:cubicBezTo>
                <a:cubicBezTo>
                  <a:pt x="4764069" y="3119783"/>
                  <a:pt x="4760830" y="3121403"/>
                  <a:pt x="4759873" y="3124274"/>
                </a:cubicBezTo>
                <a:lnTo>
                  <a:pt x="4758032" y="3129796"/>
                </a:lnTo>
                <a:cubicBezTo>
                  <a:pt x="4757075" y="3132741"/>
                  <a:pt x="4758621" y="3135907"/>
                  <a:pt x="4761566" y="3136864"/>
                </a:cubicBezTo>
                <a:cubicBezTo>
                  <a:pt x="4762155" y="3137085"/>
                  <a:pt x="4762744" y="3137158"/>
                  <a:pt x="4763333" y="3137158"/>
                </a:cubicBezTo>
                <a:cubicBezTo>
                  <a:pt x="4765762" y="3137158"/>
                  <a:pt x="4767897" y="3135686"/>
                  <a:pt x="4768634" y="3133330"/>
                </a:cubicBezTo>
                <a:close/>
                <a:moveTo>
                  <a:pt x="4770033" y="3128839"/>
                </a:moveTo>
                <a:lnTo>
                  <a:pt x="4771064" y="3126998"/>
                </a:lnTo>
                <a:cubicBezTo>
                  <a:pt x="4772609" y="3124274"/>
                  <a:pt x="4771652" y="3120887"/>
                  <a:pt x="4768928" y="3119415"/>
                </a:cubicBezTo>
                <a:cubicBezTo>
                  <a:pt x="4766204" y="3117942"/>
                  <a:pt x="4762817" y="3118826"/>
                  <a:pt x="4761345" y="3121550"/>
                </a:cubicBezTo>
                <a:lnTo>
                  <a:pt x="4760314" y="3123390"/>
                </a:lnTo>
                <a:cubicBezTo>
                  <a:pt x="4758768" y="3126114"/>
                  <a:pt x="4759725" y="3129501"/>
                  <a:pt x="4762449" y="3130974"/>
                </a:cubicBezTo>
                <a:cubicBezTo>
                  <a:pt x="4763333" y="3131489"/>
                  <a:pt x="4764290" y="3131710"/>
                  <a:pt x="4765247" y="3131710"/>
                </a:cubicBezTo>
                <a:cubicBezTo>
                  <a:pt x="4767161" y="3131710"/>
                  <a:pt x="4769002" y="3130679"/>
                  <a:pt x="4770033" y="3128839"/>
                </a:cubicBezTo>
                <a:close/>
                <a:moveTo>
                  <a:pt x="4771137" y="3126998"/>
                </a:moveTo>
                <a:lnTo>
                  <a:pt x="4837030" y="3009716"/>
                </a:lnTo>
                <a:cubicBezTo>
                  <a:pt x="4838502" y="3006992"/>
                  <a:pt x="4837545" y="3003606"/>
                  <a:pt x="4834895" y="3002133"/>
                </a:cubicBezTo>
                <a:cubicBezTo>
                  <a:pt x="4832244" y="3000661"/>
                  <a:pt x="4828784" y="3001544"/>
                  <a:pt x="4827311" y="3004268"/>
                </a:cubicBezTo>
                <a:lnTo>
                  <a:pt x="4761418" y="3121550"/>
                </a:lnTo>
                <a:cubicBezTo>
                  <a:pt x="4759946" y="3124274"/>
                  <a:pt x="4760903" y="3127661"/>
                  <a:pt x="4763554" y="3129133"/>
                </a:cubicBezTo>
                <a:cubicBezTo>
                  <a:pt x="4764437" y="3129648"/>
                  <a:pt x="4765394" y="3129869"/>
                  <a:pt x="4766352" y="3129869"/>
                </a:cubicBezTo>
                <a:cubicBezTo>
                  <a:pt x="4768192" y="3129796"/>
                  <a:pt x="4770106" y="3128765"/>
                  <a:pt x="4771137" y="3126998"/>
                </a:cubicBezTo>
                <a:close/>
                <a:moveTo>
                  <a:pt x="4836956" y="3009716"/>
                </a:moveTo>
                <a:lnTo>
                  <a:pt x="4844392" y="2996464"/>
                </a:lnTo>
                <a:cubicBezTo>
                  <a:pt x="4845864" y="2993740"/>
                  <a:pt x="4844907" y="2990354"/>
                  <a:pt x="4842257" y="2988881"/>
                </a:cubicBezTo>
                <a:cubicBezTo>
                  <a:pt x="4839607" y="2987408"/>
                  <a:pt x="4836220" y="2988292"/>
                  <a:pt x="4834674" y="2991016"/>
                </a:cubicBezTo>
                <a:lnTo>
                  <a:pt x="4827238" y="3004268"/>
                </a:lnTo>
                <a:cubicBezTo>
                  <a:pt x="4825765" y="3006992"/>
                  <a:pt x="4826723" y="3010379"/>
                  <a:pt x="4829373" y="3011851"/>
                </a:cubicBezTo>
                <a:cubicBezTo>
                  <a:pt x="4830256" y="3012367"/>
                  <a:pt x="4831214" y="3012588"/>
                  <a:pt x="4832171" y="3012588"/>
                </a:cubicBezTo>
                <a:cubicBezTo>
                  <a:pt x="4834085" y="3012514"/>
                  <a:pt x="4835926" y="3011483"/>
                  <a:pt x="4836956" y="3009716"/>
                </a:cubicBezTo>
                <a:close/>
                <a:moveTo>
                  <a:pt x="4844392" y="2996464"/>
                </a:moveTo>
                <a:lnTo>
                  <a:pt x="4847190" y="2991458"/>
                </a:lnTo>
                <a:cubicBezTo>
                  <a:pt x="4848736" y="2988734"/>
                  <a:pt x="4847779" y="2985347"/>
                  <a:pt x="4845055" y="2983875"/>
                </a:cubicBezTo>
                <a:cubicBezTo>
                  <a:pt x="4842331" y="2982402"/>
                  <a:pt x="4838944" y="2983286"/>
                  <a:pt x="4837471" y="2986010"/>
                </a:cubicBezTo>
                <a:lnTo>
                  <a:pt x="4834674" y="2991016"/>
                </a:lnTo>
                <a:cubicBezTo>
                  <a:pt x="4833128" y="2993740"/>
                  <a:pt x="4834085" y="2997127"/>
                  <a:pt x="4836809" y="2998599"/>
                </a:cubicBezTo>
                <a:cubicBezTo>
                  <a:pt x="4837692" y="2999114"/>
                  <a:pt x="4838650" y="2999336"/>
                  <a:pt x="4839607" y="2999336"/>
                </a:cubicBezTo>
                <a:cubicBezTo>
                  <a:pt x="4841521" y="2999336"/>
                  <a:pt x="4843361" y="2998305"/>
                  <a:pt x="4844392" y="2996464"/>
                </a:cubicBezTo>
                <a:close/>
                <a:moveTo>
                  <a:pt x="4846601" y="2992415"/>
                </a:moveTo>
                <a:lnTo>
                  <a:pt x="4855951" y="2981666"/>
                </a:lnTo>
                <a:cubicBezTo>
                  <a:pt x="4857939" y="2979310"/>
                  <a:pt x="4857718" y="2975850"/>
                  <a:pt x="4855435" y="2973788"/>
                </a:cubicBezTo>
                <a:cubicBezTo>
                  <a:pt x="4853153" y="2971800"/>
                  <a:pt x="4849619" y="2972021"/>
                  <a:pt x="4847558" y="2974304"/>
                </a:cubicBezTo>
                <a:lnTo>
                  <a:pt x="4838208" y="2985053"/>
                </a:lnTo>
                <a:cubicBezTo>
                  <a:pt x="4836220" y="2987408"/>
                  <a:pt x="4836440" y="2990869"/>
                  <a:pt x="4838723" y="2992930"/>
                </a:cubicBezTo>
                <a:cubicBezTo>
                  <a:pt x="4839754" y="2993887"/>
                  <a:pt x="4841079" y="2994329"/>
                  <a:pt x="4842404" y="2994329"/>
                </a:cubicBezTo>
                <a:cubicBezTo>
                  <a:pt x="4843950" y="2994329"/>
                  <a:pt x="4845496" y="2993666"/>
                  <a:pt x="4846601" y="2992415"/>
                </a:cubicBezTo>
                <a:close/>
                <a:moveTo>
                  <a:pt x="4855951" y="2981666"/>
                </a:moveTo>
                <a:lnTo>
                  <a:pt x="4933108" y="2893171"/>
                </a:lnTo>
                <a:cubicBezTo>
                  <a:pt x="4935096" y="2890815"/>
                  <a:pt x="4934875" y="2887355"/>
                  <a:pt x="4932592" y="2885293"/>
                </a:cubicBezTo>
                <a:cubicBezTo>
                  <a:pt x="4930310" y="2883305"/>
                  <a:pt x="4926776" y="2883526"/>
                  <a:pt x="4924715" y="2885809"/>
                </a:cubicBezTo>
                <a:lnTo>
                  <a:pt x="4847558" y="2974304"/>
                </a:lnTo>
                <a:cubicBezTo>
                  <a:pt x="4845570" y="2976659"/>
                  <a:pt x="4845791" y="2980120"/>
                  <a:pt x="4848073" y="2982181"/>
                </a:cubicBezTo>
                <a:cubicBezTo>
                  <a:pt x="4849104" y="2983138"/>
                  <a:pt x="4850429" y="2983580"/>
                  <a:pt x="4851754" y="2983580"/>
                </a:cubicBezTo>
                <a:cubicBezTo>
                  <a:pt x="4853300" y="2983580"/>
                  <a:pt x="4854846" y="2982918"/>
                  <a:pt x="4855951" y="2981666"/>
                </a:cubicBezTo>
                <a:close/>
                <a:moveTo>
                  <a:pt x="4933108" y="2893171"/>
                </a:moveTo>
                <a:lnTo>
                  <a:pt x="4943268" y="2881465"/>
                </a:lnTo>
                <a:cubicBezTo>
                  <a:pt x="4945256" y="2879109"/>
                  <a:pt x="4945035" y="2875648"/>
                  <a:pt x="4942752" y="2873587"/>
                </a:cubicBezTo>
                <a:cubicBezTo>
                  <a:pt x="4940470" y="2871599"/>
                  <a:pt x="4936936" y="2871820"/>
                  <a:pt x="4934875" y="2874102"/>
                </a:cubicBezTo>
                <a:lnTo>
                  <a:pt x="4924715" y="2885809"/>
                </a:lnTo>
                <a:cubicBezTo>
                  <a:pt x="4922727" y="2888165"/>
                  <a:pt x="4922948" y="2891625"/>
                  <a:pt x="4925230" y="2893686"/>
                </a:cubicBezTo>
                <a:cubicBezTo>
                  <a:pt x="4926261" y="2894643"/>
                  <a:pt x="4927586" y="2895085"/>
                  <a:pt x="4928911" y="2895085"/>
                </a:cubicBezTo>
                <a:cubicBezTo>
                  <a:pt x="4930457" y="2895011"/>
                  <a:pt x="4932004" y="2894423"/>
                  <a:pt x="4933108" y="2893171"/>
                </a:cubicBezTo>
                <a:close/>
                <a:moveTo>
                  <a:pt x="4943268" y="2881391"/>
                </a:moveTo>
                <a:lnTo>
                  <a:pt x="4947317" y="2876679"/>
                </a:lnTo>
                <a:cubicBezTo>
                  <a:pt x="4949305" y="2874323"/>
                  <a:pt x="4949084" y="2870863"/>
                  <a:pt x="4946728" y="2868802"/>
                </a:cubicBezTo>
                <a:cubicBezTo>
                  <a:pt x="4944372" y="2866740"/>
                  <a:pt x="4940912" y="2867035"/>
                  <a:pt x="4938851" y="2869390"/>
                </a:cubicBezTo>
                <a:lnTo>
                  <a:pt x="4934801" y="2874102"/>
                </a:lnTo>
                <a:cubicBezTo>
                  <a:pt x="4932813" y="2876458"/>
                  <a:pt x="4933035" y="2879919"/>
                  <a:pt x="4935390" y="2881980"/>
                </a:cubicBezTo>
                <a:cubicBezTo>
                  <a:pt x="4936421" y="2882937"/>
                  <a:pt x="4937746" y="2883379"/>
                  <a:pt x="4939071" y="2883379"/>
                </a:cubicBezTo>
                <a:cubicBezTo>
                  <a:pt x="4940617" y="2883305"/>
                  <a:pt x="4942164" y="2882716"/>
                  <a:pt x="4943268" y="2881391"/>
                </a:cubicBezTo>
                <a:close/>
                <a:moveTo>
                  <a:pt x="4946434" y="2877563"/>
                </a:moveTo>
                <a:lnTo>
                  <a:pt x="4949673" y="2875207"/>
                </a:lnTo>
                <a:cubicBezTo>
                  <a:pt x="4952176" y="2873440"/>
                  <a:pt x="4952692" y="2869906"/>
                  <a:pt x="4950925" y="2867403"/>
                </a:cubicBezTo>
                <a:cubicBezTo>
                  <a:pt x="4949084" y="2864900"/>
                  <a:pt x="4945624" y="2864384"/>
                  <a:pt x="4943121" y="2866151"/>
                </a:cubicBezTo>
                <a:lnTo>
                  <a:pt x="4939881" y="2868507"/>
                </a:lnTo>
                <a:cubicBezTo>
                  <a:pt x="4937378" y="2870274"/>
                  <a:pt x="4936863" y="2873808"/>
                  <a:pt x="4938630" y="2876311"/>
                </a:cubicBezTo>
                <a:cubicBezTo>
                  <a:pt x="4939734" y="2877857"/>
                  <a:pt x="4941427" y="2878593"/>
                  <a:pt x="4943194" y="2878593"/>
                </a:cubicBezTo>
                <a:cubicBezTo>
                  <a:pt x="4944299" y="2878667"/>
                  <a:pt x="4945476" y="2878299"/>
                  <a:pt x="4946434" y="2877563"/>
                </a:cubicBezTo>
                <a:close/>
                <a:moveTo>
                  <a:pt x="4949673" y="2875207"/>
                </a:moveTo>
                <a:lnTo>
                  <a:pt x="4961232" y="2866814"/>
                </a:lnTo>
                <a:cubicBezTo>
                  <a:pt x="4963735" y="2864973"/>
                  <a:pt x="4964251" y="2861513"/>
                  <a:pt x="4962484" y="2859010"/>
                </a:cubicBezTo>
                <a:cubicBezTo>
                  <a:pt x="4960716" y="2856506"/>
                  <a:pt x="4957183" y="2855991"/>
                  <a:pt x="4954679" y="2857758"/>
                </a:cubicBezTo>
                <a:lnTo>
                  <a:pt x="4943121" y="2866151"/>
                </a:lnTo>
                <a:cubicBezTo>
                  <a:pt x="4940617" y="2867992"/>
                  <a:pt x="4940102" y="2871452"/>
                  <a:pt x="4941869" y="2873955"/>
                </a:cubicBezTo>
                <a:cubicBezTo>
                  <a:pt x="4942973" y="2875501"/>
                  <a:pt x="4944667" y="2876238"/>
                  <a:pt x="4946434" y="2876238"/>
                </a:cubicBezTo>
                <a:cubicBezTo>
                  <a:pt x="4947538" y="2876238"/>
                  <a:pt x="4948716" y="2875943"/>
                  <a:pt x="4949673" y="2875207"/>
                </a:cubicBezTo>
                <a:close/>
                <a:moveTo>
                  <a:pt x="4961232" y="2866887"/>
                </a:moveTo>
                <a:lnTo>
                  <a:pt x="5048328" y="2803719"/>
                </a:lnTo>
                <a:cubicBezTo>
                  <a:pt x="5050832" y="2801878"/>
                  <a:pt x="5051347" y="2798418"/>
                  <a:pt x="5049580" y="2795915"/>
                </a:cubicBezTo>
                <a:cubicBezTo>
                  <a:pt x="5047739" y="2793411"/>
                  <a:pt x="5044279" y="2792896"/>
                  <a:pt x="5041776" y="2794663"/>
                </a:cubicBezTo>
                <a:lnTo>
                  <a:pt x="4954679" y="2857832"/>
                </a:lnTo>
                <a:cubicBezTo>
                  <a:pt x="4952176" y="2859672"/>
                  <a:pt x="4951661" y="2863133"/>
                  <a:pt x="4953428" y="2865636"/>
                </a:cubicBezTo>
                <a:cubicBezTo>
                  <a:pt x="4954532" y="2867182"/>
                  <a:pt x="4956226" y="2867918"/>
                  <a:pt x="4957992" y="2867918"/>
                </a:cubicBezTo>
                <a:cubicBezTo>
                  <a:pt x="4959097" y="2867918"/>
                  <a:pt x="4960201" y="2867550"/>
                  <a:pt x="4961232" y="2866887"/>
                </a:cubicBezTo>
                <a:close/>
                <a:moveTo>
                  <a:pt x="5048255" y="2803645"/>
                </a:moveTo>
                <a:lnTo>
                  <a:pt x="5061654" y="2794000"/>
                </a:lnTo>
                <a:cubicBezTo>
                  <a:pt x="5064157" y="2792233"/>
                  <a:pt x="5064672" y="2788699"/>
                  <a:pt x="5062905" y="2786196"/>
                </a:cubicBezTo>
                <a:cubicBezTo>
                  <a:pt x="5061065" y="2783693"/>
                  <a:pt x="5057605" y="2783178"/>
                  <a:pt x="5055101" y="2784945"/>
                </a:cubicBezTo>
                <a:lnTo>
                  <a:pt x="5041702" y="2794589"/>
                </a:lnTo>
                <a:cubicBezTo>
                  <a:pt x="5039199" y="2796430"/>
                  <a:pt x="5038684" y="2799890"/>
                  <a:pt x="5040451" y="2802394"/>
                </a:cubicBezTo>
                <a:cubicBezTo>
                  <a:pt x="5041555" y="2803940"/>
                  <a:pt x="5043248" y="2804749"/>
                  <a:pt x="5045015" y="2804676"/>
                </a:cubicBezTo>
                <a:cubicBezTo>
                  <a:pt x="5046193" y="2804676"/>
                  <a:pt x="5047297" y="2804381"/>
                  <a:pt x="5048255" y="2803645"/>
                </a:cubicBezTo>
                <a:close/>
                <a:moveTo>
                  <a:pt x="5061654" y="2794000"/>
                </a:moveTo>
                <a:lnTo>
                  <a:pt x="5067986" y="2789362"/>
                </a:lnTo>
                <a:cubicBezTo>
                  <a:pt x="5070489" y="2787521"/>
                  <a:pt x="5071004" y="2784061"/>
                  <a:pt x="5069237" y="2781558"/>
                </a:cubicBezTo>
                <a:cubicBezTo>
                  <a:pt x="5067397" y="2779055"/>
                  <a:pt x="5063936" y="2778539"/>
                  <a:pt x="5061433" y="2780307"/>
                </a:cubicBezTo>
                <a:lnTo>
                  <a:pt x="5055101" y="2784945"/>
                </a:lnTo>
                <a:cubicBezTo>
                  <a:pt x="5052599" y="2786785"/>
                  <a:pt x="5052083" y="2790246"/>
                  <a:pt x="5053850" y="2792749"/>
                </a:cubicBezTo>
                <a:cubicBezTo>
                  <a:pt x="5054955" y="2794295"/>
                  <a:pt x="5056648" y="2795031"/>
                  <a:pt x="5058415" y="2795031"/>
                </a:cubicBezTo>
                <a:cubicBezTo>
                  <a:pt x="5059519" y="2795031"/>
                  <a:pt x="5060697" y="2794663"/>
                  <a:pt x="5061654" y="2794000"/>
                </a:cubicBezTo>
                <a:close/>
                <a:moveTo>
                  <a:pt x="5065851" y="2790319"/>
                </a:moveTo>
                <a:lnTo>
                  <a:pt x="5101926" y="2783104"/>
                </a:lnTo>
                <a:cubicBezTo>
                  <a:pt x="5104944" y="2782515"/>
                  <a:pt x="5106932" y="2779570"/>
                  <a:pt x="5106270" y="2776552"/>
                </a:cubicBezTo>
                <a:cubicBezTo>
                  <a:pt x="5105681" y="2773533"/>
                  <a:pt x="5102662" y="2771619"/>
                  <a:pt x="5099717" y="2772208"/>
                </a:cubicBezTo>
                <a:lnTo>
                  <a:pt x="5063642" y="2779423"/>
                </a:lnTo>
                <a:cubicBezTo>
                  <a:pt x="5060623" y="2780012"/>
                  <a:pt x="5058636" y="2782957"/>
                  <a:pt x="5059298" y="2785975"/>
                </a:cubicBezTo>
                <a:cubicBezTo>
                  <a:pt x="5059813" y="2788626"/>
                  <a:pt x="5062169" y="2790466"/>
                  <a:pt x="5064820" y="2790466"/>
                </a:cubicBezTo>
                <a:cubicBezTo>
                  <a:pt x="5065114" y="2790393"/>
                  <a:pt x="5065483" y="2790393"/>
                  <a:pt x="5065851" y="2790319"/>
                </a:cubicBezTo>
                <a:close/>
                <a:moveTo>
                  <a:pt x="5101631" y="2783104"/>
                </a:moveTo>
                <a:lnTo>
                  <a:pt x="5144186" y="2776404"/>
                </a:lnTo>
                <a:cubicBezTo>
                  <a:pt x="5147204" y="2775889"/>
                  <a:pt x="5149266" y="2773091"/>
                  <a:pt x="5148824" y="2770073"/>
                </a:cubicBezTo>
                <a:cubicBezTo>
                  <a:pt x="5148309" y="2767054"/>
                  <a:pt x="5145437" y="2764993"/>
                  <a:pt x="5142418" y="2765435"/>
                </a:cubicBezTo>
                <a:lnTo>
                  <a:pt x="5099864" y="2772134"/>
                </a:lnTo>
                <a:cubicBezTo>
                  <a:pt x="5096846" y="2772650"/>
                  <a:pt x="5094784" y="2775447"/>
                  <a:pt x="5095226" y="2778539"/>
                </a:cubicBezTo>
                <a:cubicBezTo>
                  <a:pt x="5095668" y="2781337"/>
                  <a:pt x="5098024" y="2783251"/>
                  <a:pt x="5100748" y="2783251"/>
                </a:cubicBezTo>
                <a:cubicBezTo>
                  <a:pt x="5101116" y="2783178"/>
                  <a:pt x="5101411" y="2783178"/>
                  <a:pt x="5101631" y="2783104"/>
                </a:cubicBezTo>
                <a:close/>
                <a:moveTo>
                  <a:pt x="5145658" y="2775963"/>
                </a:moveTo>
                <a:lnTo>
                  <a:pt x="5167892" y="2765803"/>
                </a:lnTo>
                <a:cubicBezTo>
                  <a:pt x="5170690" y="2764551"/>
                  <a:pt x="5171941" y="2761238"/>
                  <a:pt x="5170616" y="2758440"/>
                </a:cubicBezTo>
                <a:cubicBezTo>
                  <a:pt x="5169365" y="2755643"/>
                  <a:pt x="5165978" y="2754391"/>
                  <a:pt x="5163254" y="2755716"/>
                </a:cubicBezTo>
                <a:lnTo>
                  <a:pt x="5141020" y="2765876"/>
                </a:lnTo>
                <a:cubicBezTo>
                  <a:pt x="5138222" y="2767128"/>
                  <a:pt x="5136970" y="2770441"/>
                  <a:pt x="5138296" y="2773239"/>
                </a:cubicBezTo>
                <a:cubicBezTo>
                  <a:pt x="5139253" y="2775300"/>
                  <a:pt x="5141314" y="2776552"/>
                  <a:pt x="5143376" y="2776478"/>
                </a:cubicBezTo>
                <a:cubicBezTo>
                  <a:pt x="5144186" y="2776478"/>
                  <a:pt x="5144922" y="2776331"/>
                  <a:pt x="5145658" y="2775963"/>
                </a:cubicBezTo>
                <a:close/>
                <a:moveTo>
                  <a:pt x="5168260" y="2765655"/>
                </a:moveTo>
                <a:lnTo>
                  <a:pt x="5234742" y="2729580"/>
                </a:lnTo>
                <a:cubicBezTo>
                  <a:pt x="5237466" y="2728108"/>
                  <a:pt x="5238423" y="2724721"/>
                  <a:pt x="5236951" y="2721997"/>
                </a:cubicBezTo>
                <a:cubicBezTo>
                  <a:pt x="5235478" y="2719273"/>
                  <a:pt x="5232092" y="2718316"/>
                  <a:pt x="5229368" y="2719788"/>
                </a:cubicBezTo>
                <a:lnTo>
                  <a:pt x="5162886" y="2755864"/>
                </a:lnTo>
                <a:cubicBezTo>
                  <a:pt x="5160162" y="2757336"/>
                  <a:pt x="5159205" y="2760723"/>
                  <a:pt x="5160677" y="2763447"/>
                </a:cubicBezTo>
                <a:cubicBezTo>
                  <a:pt x="5161708" y="2765287"/>
                  <a:pt x="5163622" y="2766392"/>
                  <a:pt x="5165610" y="2766392"/>
                </a:cubicBezTo>
                <a:cubicBezTo>
                  <a:pt x="5166567" y="2766318"/>
                  <a:pt x="5167451" y="2766097"/>
                  <a:pt x="5168260" y="2765655"/>
                </a:cubicBezTo>
                <a:close/>
                <a:moveTo>
                  <a:pt x="5237245" y="2726930"/>
                </a:moveTo>
                <a:lnTo>
                  <a:pt x="5240411" y="2719862"/>
                </a:lnTo>
                <a:cubicBezTo>
                  <a:pt x="5241663" y="2717064"/>
                  <a:pt x="5240411" y="2713751"/>
                  <a:pt x="5237614" y="2712499"/>
                </a:cubicBezTo>
                <a:cubicBezTo>
                  <a:pt x="5234816" y="2711248"/>
                  <a:pt x="5231503" y="2712499"/>
                  <a:pt x="5230251" y="2715297"/>
                </a:cubicBezTo>
                <a:lnTo>
                  <a:pt x="5227085" y="2722365"/>
                </a:lnTo>
                <a:cubicBezTo>
                  <a:pt x="5225834" y="2725163"/>
                  <a:pt x="5227085" y="2728476"/>
                  <a:pt x="5229883" y="2729727"/>
                </a:cubicBezTo>
                <a:cubicBezTo>
                  <a:pt x="5230619" y="2730022"/>
                  <a:pt x="5231429" y="2730243"/>
                  <a:pt x="5232165" y="2730243"/>
                </a:cubicBezTo>
                <a:cubicBezTo>
                  <a:pt x="5234300" y="2730243"/>
                  <a:pt x="5236288" y="2728991"/>
                  <a:pt x="5237245" y="2726930"/>
                </a:cubicBezTo>
                <a:close/>
                <a:moveTo>
                  <a:pt x="5236288" y="2723101"/>
                </a:moveTo>
                <a:lnTo>
                  <a:pt x="5277370" y="2715592"/>
                </a:lnTo>
                <a:cubicBezTo>
                  <a:pt x="5280389" y="2715076"/>
                  <a:pt x="5282376" y="2712131"/>
                  <a:pt x="5281861" y="2709113"/>
                </a:cubicBezTo>
                <a:cubicBezTo>
                  <a:pt x="5281272" y="2706094"/>
                  <a:pt x="5278327" y="2704033"/>
                  <a:pt x="5275382" y="2704622"/>
                </a:cubicBezTo>
                <a:lnTo>
                  <a:pt x="5234227" y="2712131"/>
                </a:lnTo>
                <a:cubicBezTo>
                  <a:pt x="5231208" y="2712647"/>
                  <a:pt x="5229220" y="2715592"/>
                  <a:pt x="5229736" y="2718610"/>
                </a:cubicBezTo>
                <a:cubicBezTo>
                  <a:pt x="5230251" y="2721334"/>
                  <a:pt x="5232607" y="2723175"/>
                  <a:pt x="5235258" y="2723175"/>
                </a:cubicBezTo>
                <a:cubicBezTo>
                  <a:pt x="5235626" y="2723175"/>
                  <a:pt x="5235920" y="2723175"/>
                  <a:pt x="5236288" y="2723101"/>
                </a:cubicBezTo>
                <a:close/>
                <a:moveTo>
                  <a:pt x="5277002" y="2715665"/>
                </a:moveTo>
                <a:lnTo>
                  <a:pt x="5328685" y="2709849"/>
                </a:lnTo>
                <a:cubicBezTo>
                  <a:pt x="5331778" y="2709481"/>
                  <a:pt x="5333986" y="2706757"/>
                  <a:pt x="5333618" y="2703665"/>
                </a:cubicBezTo>
                <a:cubicBezTo>
                  <a:pt x="5333250" y="2700573"/>
                  <a:pt x="5330526" y="2698364"/>
                  <a:pt x="5327434" y="2698732"/>
                </a:cubicBezTo>
                <a:lnTo>
                  <a:pt x="5275750" y="2704548"/>
                </a:lnTo>
                <a:cubicBezTo>
                  <a:pt x="5272658" y="2704916"/>
                  <a:pt x="5270449" y="2707640"/>
                  <a:pt x="5270817" y="2710733"/>
                </a:cubicBezTo>
                <a:cubicBezTo>
                  <a:pt x="5271112" y="2713604"/>
                  <a:pt x="5273542" y="2715739"/>
                  <a:pt x="5276413" y="2715665"/>
                </a:cubicBezTo>
                <a:cubicBezTo>
                  <a:pt x="5276634" y="2715665"/>
                  <a:pt x="5276781" y="2715665"/>
                  <a:pt x="5277002" y="2715665"/>
                </a:cubicBezTo>
                <a:close/>
                <a:moveTo>
                  <a:pt x="5330011" y="2709555"/>
                </a:moveTo>
                <a:lnTo>
                  <a:pt x="5350551" y="2701824"/>
                </a:lnTo>
                <a:cubicBezTo>
                  <a:pt x="5353423" y="2700720"/>
                  <a:pt x="5354895" y="2697554"/>
                  <a:pt x="5353791" y="2694683"/>
                </a:cubicBezTo>
                <a:cubicBezTo>
                  <a:pt x="5352687" y="2691811"/>
                  <a:pt x="5349447" y="2690339"/>
                  <a:pt x="5346650" y="2691443"/>
                </a:cubicBezTo>
                <a:lnTo>
                  <a:pt x="5326108" y="2699174"/>
                </a:lnTo>
                <a:cubicBezTo>
                  <a:pt x="5323237" y="2700278"/>
                  <a:pt x="5321765" y="2703444"/>
                  <a:pt x="5322869" y="2706315"/>
                </a:cubicBezTo>
                <a:cubicBezTo>
                  <a:pt x="5323679" y="2708597"/>
                  <a:pt x="5325888" y="2709923"/>
                  <a:pt x="5328096" y="2709923"/>
                </a:cubicBezTo>
                <a:cubicBezTo>
                  <a:pt x="5328759" y="2709923"/>
                  <a:pt x="5329422" y="2709775"/>
                  <a:pt x="5330011" y="2709555"/>
                </a:cubicBezTo>
                <a:close/>
                <a:moveTo>
                  <a:pt x="5350478" y="2701824"/>
                </a:moveTo>
                <a:lnTo>
                  <a:pt x="5369988" y="2694609"/>
                </a:lnTo>
                <a:cubicBezTo>
                  <a:pt x="5372859" y="2693578"/>
                  <a:pt x="5374331" y="2690339"/>
                  <a:pt x="5373301" y="2687468"/>
                </a:cubicBezTo>
                <a:cubicBezTo>
                  <a:pt x="5372197" y="2684596"/>
                  <a:pt x="5369031" y="2683124"/>
                  <a:pt x="5366159" y="2684154"/>
                </a:cubicBezTo>
                <a:lnTo>
                  <a:pt x="5346650" y="2691370"/>
                </a:lnTo>
                <a:cubicBezTo>
                  <a:pt x="5343778" y="2692400"/>
                  <a:pt x="5342306" y="2695640"/>
                  <a:pt x="5343336" y="2698511"/>
                </a:cubicBezTo>
                <a:cubicBezTo>
                  <a:pt x="5344146" y="2700793"/>
                  <a:pt x="5346355" y="2702192"/>
                  <a:pt x="5348637" y="2702119"/>
                </a:cubicBezTo>
                <a:cubicBezTo>
                  <a:pt x="5349226" y="2702192"/>
                  <a:pt x="5349889" y="2702045"/>
                  <a:pt x="5350478" y="2701824"/>
                </a:cubicBezTo>
                <a:close/>
                <a:moveTo>
                  <a:pt x="9812411" y="1298051"/>
                </a:moveTo>
                <a:lnTo>
                  <a:pt x="9833982" y="1246146"/>
                </a:lnTo>
                <a:cubicBezTo>
                  <a:pt x="9835160" y="1243275"/>
                  <a:pt x="9833835" y="1240035"/>
                  <a:pt x="9830964" y="1238858"/>
                </a:cubicBezTo>
                <a:cubicBezTo>
                  <a:pt x="9828167" y="1237680"/>
                  <a:pt x="9824853" y="1239005"/>
                  <a:pt x="9823676" y="1241876"/>
                </a:cubicBezTo>
                <a:lnTo>
                  <a:pt x="9802104" y="1293780"/>
                </a:lnTo>
                <a:cubicBezTo>
                  <a:pt x="9800925" y="1296652"/>
                  <a:pt x="9802251" y="1299891"/>
                  <a:pt x="9805122" y="1301069"/>
                </a:cubicBezTo>
                <a:cubicBezTo>
                  <a:pt x="9805859" y="1301364"/>
                  <a:pt x="9806595" y="1301511"/>
                  <a:pt x="9807331" y="1301511"/>
                </a:cubicBezTo>
                <a:cubicBezTo>
                  <a:pt x="9809466" y="1301511"/>
                  <a:pt x="9811528" y="1300186"/>
                  <a:pt x="9812411" y="1298051"/>
                </a:cubicBezTo>
                <a:close/>
                <a:moveTo>
                  <a:pt x="9799380" y="1318886"/>
                </a:moveTo>
                <a:lnTo>
                  <a:pt x="9811969" y="1298860"/>
                </a:lnTo>
                <a:cubicBezTo>
                  <a:pt x="9813588" y="1296284"/>
                  <a:pt x="9812852" y="1292823"/>
                  <a:pt x="9810202" y="1291204"/>
                </a:cubicBezTo>
                <a:cubicBezTo>
                  <a:pt x="9807625" y="1289584"/>
                  <a:pt x="9804165" y="1290320"/>
                  <a:pt x="9802545" y="1292971"/>
                </a:cubicBezTo>
                <a:lnTo>
                  <a:pt x="9789956" y="1312996"/>
                </a:lnTo>
                <a:cubicBezTo>
                  <a:pt x="9788336" y="1315573"/>
                  <a:pt x="9789072" y="1319033"/>
                  <a:pt x="9791723" y="1320653"/>
                </a:cubicBezTo>
                <a:cubicBezTo>
                  <a:pt x="9792680" y="1321242"/>
                  <a:pt x="9793711" y="1321536"/>
                  <a:pt x="9794741" y="1321536"/>
                </a:cubicBezTo>
                <a:cubicBezTo>
                  <a:pt x="9796582" y="1321463"/>
                  <a:pt x="9798349" y="1320579"/>
                  <a:pt x="9799380" y="1318886"/>
                </a:cubicBezTo>
                <a:close/>
                <a:moveTo>
                  <a:pt x="9719130" y="1446549"/>
                </a:moveTo>
                <a:lnTo>
                  <a:pt x="9799453" y="1318960"/>
                </a:lnTo>
                <a:cubicBezTo>
                  <a:pt x="9801073" y="1316383"/>
                  <a:pt x="9800337" y="1312923"/>
                  <a:pt x="9797686" y="1311303"/>
                </a:cubicBezTo>
                <a:cubicBezTo>
                  <a:pt x="9795110" y="1309683"/>
                  <a:pt x="9791649" y="1310419"/>
                  <a:pt x="9790029" y="1313070"/>
                </a:cubicBezTo>
                <a:lnTo>
                  <a:pt x="9709706" y="1440659"/>
                </a:lnTo>
                <a:cubicBezTo>
                  <a:pt x="9708087" y="1443236"/>
                  <a:pt x="9708823" y="1446696"/>
                  <a:pt x="9711473" y="1448316"/>
                </a:cubicBezTo>
                <a:cubicBezTo>
                  <a:pt x="9712430" y="1448905"/>
                  <a:pt x="9713461" y="1449199"/>
                  <a:pt x="9714492" y="1449199"/>
                </a:cubicBezTo>
                <a:cubicBezTo>
                  <a:pt x="9716259" y="1449125"/>
                  <a:pt x="9718099" y="1448168"/>
                  <a:pt x="9719130" y="1446549"/>
                </a:cubicBezTo>
                <a:close/>
                <a:moveTo>
                  <a:pt x="9683349" y="1509349"/>
                </a:moveTo>
                <a:lnTo>
                  <a:pt x="9719204" y="1446328"/>
                </a:lnTo>
                <a:cubicBezTo>
                  <a:pt x="9720750" y="1443677"/>
                  <a:pt x="9719793" y="1440217"/>
                  <a:pt x="9717142" y="1438745"/>
                </a:cubicBezTo>
                <a:cubicBezTo>
                  <a:pt x="9714492" y="1437198"/>
                  <a:pt x="9711032" y="1438156"/>
                  <a:pt x="9709560" y="1440806"/>
                </a:cubicBezTo>
                <a:lnTo>
                  <a:pt x="9673704" y="1503827"/>
                </a:lnTo>
                <a:cubicBezTo>
                  <a:pt x="9672159" y="1506478"/>
                  <a:pt x="9673116" y="1509938"/>
                  <a:pt x="9675766" y="1511411"/>
                </a:cubicBezTo>
                <a:cubicBezTo>
                  <a:pt x="9676649" y="1511926"/>
                  <a:pt x="9677607" y="1512147"/>
                  <a:pt x="9678564" y="1512147"/>
                </a:cubicBezTo>
                <a:cubicBezTo>
                  <a:pt x="9680478" y="1512147"/>
                  <a:pt x="9682319" y="1511116"/>
                  <a:pt x="9683349" y="1509349"/>
                </a:cubicBezTo>
                <a:close/>
                <a:moveTo>
                  <a:pt x="5369767" y="3867280"/>
                </a:moveTo>
                <a:lnTo>
                  <a:pt x="5425058" y="3858077"/>
                </a:lnTo>
                <a:cubicBezTo>
                  <a:pt x="5428077" y="3857561"/>
                  <a:pt x="5430138" y="3854690"/>
                  <a:pt x="5429623" y="3851671"/>
                </a:cubicBezTo>
                <a:cubicBezTo>
                  <a:pt x="5429107" y="3848653"/>
                  <a:pt x="5426163" y="3846591"/>
                  <a:pt x="5423217" y="3847106"/>
                </a:cubicBezTo>
                <a:lnTo>
                  <a:pt x="5367926" y="3856309"/>
                </a:lnTo>
                <a:cubicBezTo>
                  <a:pt x="5364908" y="3856825"/>
                  <a:pt x="5362846" y="3859696"/>
                  <a:pt x="5363362" y="3862714"/>
                </a:cubicBezTo>
                <a:cubicBezTo>
                  <a:pt x="5363803" y="3865439"/>
                  <a:pt x="5366233" y="3867426"/>
                  <a:pt x="5368883" y="3867353"/>
                </a:cubicBezTo>
                <a:cubicBezTo>
                  <a:pt x="5369178" y="3867353"/>
                  <a:pt x="5369473" y="3867353"/>
                  <a:pt x="5369767" y="3867280"/>
                </a:cubicBezTo>
                <a:close/>
                <a:moveTo>
                  <a:pt x="5426089" y="3857782"/>
                </a:moveTo>
                <a:lnTo>
                  <a:pt x="5482558" y="3835842"/>
                </a:lnTo>
                <a:cubicBezTo>
                  <a:pt x="5485429" y="3834738"/>
                  <a:pt x="5486828" y="3831498"/>
                  <a:pt x="5485723" y="3828627"/>
                </a:cubicBezTo>
                <a:cubicBezTo>
                  <a:pt x="5484619" y="3825756"/>
                  <a:pt x="5481380" y="3824357"/>
                  <a:pt x="5478508" y="3825461"/>
                </a:cubicBezTo>
                <a:lnTo>
                  <a:pt x="5422040" y="3847401"/>
                </a:lnTo>
                <a:cubicBezTo>
                  <a:pt x="5419168" y="3848505"/>
                  <a:pt x="5417769" y="3851745"/>
                  <a:pt x="5418874" y="3854616"/>
                </a:cubicBezTo>
                <a:cubicBezTo>
                  <a:pt x="5419757" y="3856825"/>
                  <a:pt x="5421892" y="3858224"/>
                  <a:pt x="5424101" y="3858150"/>
                </a:cubicBezTo>
                <a:cubicBezTo>
                  <a:pt x="5424837" y="3858150"/>
                  <a:pt x="5425500" y="3858077"/>
                  <a:pt x="5426089" y="3857782"/>
                </a:cubicBezTo>
                <a:close/>
                <a:moveTo>
                  <a:pt x="5483441" y="3835474"/>
                </a:moveTo>
                <a:lnTo>
                  <a:pt x="5540499" y="3801239"/>
                </a:lnTo>
                <a:cubicBezTo>
                  <a:pt x="5543150" y="3799620"/>
                  <a:pt x="5544033" y="3796233"/>
                  <a:pt x="5542413" y="3793583"/>
                </a:cubicBezTo>
                <a:cubicBezTo>
                  <a:pt x="5540794" y="3790932"/>
                  <a:pt x="5537333" y="3790122"/>
                  <a:pt x="5534757" y="3791668"/>
                </a:cubicBezTo>
                <a:lnTo>
                  <a:pt x="5477699" y="3825903"/>
                </a:lnTo>
                <a:cubicBezTo>
                  <a:pt x="5475048" y="3827523"/>
                  <a:pt x="5474165" y="3830910"/>
                  <a:pt x="5475784" y="3833560"/>
                </a:cubicBezTo>
                <a:cubicBezTo>
                  <a:pt x="5476815" y="3835327"/>
                  <a:pt x="5478730" y="3836284"/>
                  <a:pt x="5480570" y="3836284"/>
                </a:cubicBezTo>
                <a:cubicBezTo>
                  <a:pt x="5481601" y="3836210"/>
                  <a:pt x="5482558" y="3835990"/>
                  <a:pt x="5483441" y="3835474"/>
                </a:cubicBezTo>
                <a:close/>
                <a:moveTo>
                  <a:pt x="5541162" y="3800724"/>
                </a:moveTo>
                <a:lnTo>
                  <a:pt x="5598220" y="3754636"/>
                </a:lnTo>
                <a:cubicBezTo>
                  <a:pt x="5600576" y="3752722"/>
                  <a:pt x="5601018" y="3749188"/>
                  <a:pt x="5599030" y="3746758"/>
                </a:cubicBezTo>
                <a:cubicBezTo>
                  <a:pt x="5597115" y="3744402"/>
                  <a:pt x="5593582" y="3744034"/>
                  <a:pt x="5591152" y="3745948"/>
                </a:cubicBezTo>
                <a:lnTo>
                  <a:pt x="5534094" y="3792036"/>
                </a:lnTo>
                <a:cubicBezTo>
                  <a:pt x="5531738" y="3793951"/>
                  <a:pt x="5531296" y="3797484"/>
                  <a:pt x="5533284" y="3799914"/>
                </a:cubicBezTo>
                <a:cubicBezTo>
                  <a:pt x="5534389" y="3801313"/>
                  <a:pt x="5536008" y="3801975"/>
                  <a:pt x="5537628" y="3801975"/>
                </a:cubicBezTo>
                <a:cubicBezTo>
                  <a:pt x="5538880" y="3801975"/>
                  <a:pt x="5540131" y="3801607"/>
                  <a:pt x="5541162" y="3800724"/>
                </a:cubicBezTo>
                <a:close/>
                <a:moveTo>
                  <a:pt x="5598662" y="3754268"/>
                </a:moveTo>
                <a:lnTo>
                  <a:pt x="5655130" y="3696989"/>
                </a:lnTo>
                <a:cubicBezTo>
                  <a:pt x="5657266" y="3694780"/>
                  <a:pt x="5657266" y="3691246"/>
                  <a:pt x="5655057" y="3689111"/>
                </a:cubicBezTo>
                <a:cubicBezTo>
                  <a:pt x="5652848" y="3686976"/>
                  <a:pt x="5649314" y="3686976"/>
                  <a:pt x="5647179" y="3689185"/>
                </a:cubicBezTo>
                <a:lnTo>
                  <a:pt x="5590710" y="3746464"/>
                </a:lnTo>
                <a:cubicBezTo>
                  <a:pt x="5588575" y="3748672"/>
                  <a:pt x="5588575" y="3752206"/>
                  <a:pt x="5590784" y="3754341"/>
                </a:cubicBezTo>
                <a:cubicBezTo>
                  <a:pt x="5591888" y="3755446"/>
                  <a:pt x="5593287" y="3755961"/>
                  <a:pt x="5594759" y="3755961"/>
                </a:cubicBezTo>
                <a:cubicBezTo>
                  <a:pt x="5596158" y="3755887"/>
                  <a:pt x="5597557" y="3755372"/>
                  <a:pt x="5598662" y="3754268"/>
                </a:cubicBezTo>
                <a:close/>
                <a:moveTo>
                  <a:pt x="5655498" y="3696547"/>
                </a:moveTo>
                <a:lnTo>
                  <a:pt x="5710790" y="3628666"/>
                </a:lnTo>
                <a:cubicBezTo>
                  <a:pt x="5712704" y="3626310"/>
                  <a:pt x="5712336" y="3622777"/>
                  <a:pt x="5709980" y="3620789"/>
                </a:cubicBezTo>
                <a:cubicBezTo>
                  <a:pt x="5707624" y="3618875"/>
                  <a:pt x="5704090" y="3619169"/>
                  <a:pt x="5702102" y="3621599"/>
                </a:cubicBezTo>
                <a:lnTo>
                  <a:pt x="5646811" y="3689479"/>
                </a:lnTo>
                <a:cubicBezTo>
                  <a:pt x="5644897" y="3691835"/>
                  <a:pt x="5645265" y="3695369"/>
                  <a:pt x="5647621" y="3697357"/>
                </a:cubicBezTo>
                <a:cubicBezTo>
                  <a:pt x="5648652" y="3698241"/>
                  <a:pt x="5649903" y="3698609"/>
                  <a:pt x="5651155" y="3698609"/>
                </a:cubicBezTo>
                <a:cubicBezTo>
                  <a:pt x="5652774" y="3698609"/>
                  <a:pt x="5654394" y="3697872"/>
                  <a:pt x="5655498" y="3696547"/>
                </a:cubicBezTo>
                <a:close/>
                <a:moveTo>
                  <a:pt x="5710937" y="3628372"/>
                </a:moveTo>
                <a:lnTo>
                  <a:pt x="5766302" y="3551951"/>
                </a:lnTo>
                <a:cubicBezTo>
                  <a:pt x="5768142" y="3549448"/>
                  <a:pt x="5767553" y="3545988"/>
                  <a:pt x="5765050" y="3544147"/>
                </a:cubicBezTo>
                <a:cubicBezTo>
                  <a:pt x="5762547" y="3542307"/>
                  <a:pt x="5759086" y="3542896"/>
                  <a:pt x="5757246" y="3545399"/>
                </a:cubicBezTo>
                <a:lnTo>
                  <a:pt x="5701881" y="3621820"/>
                </a:lnTo>
                <a:cubicBezTo>
                  <a:pt x="5700041" y="3624323"/>
                  <a:pt x="5700630" y="3627783"/>
                  <a:pt x="5703133" y="3629624"/>
                </a:cubicBezTo>
                <a:cubicBezTo>
                  <a:pt x="5704164" y="3630360"/>
                  <a:pt x="5705268" y="3630728"/>
                  <a:pt x="5706446" y="3630654"/>
                </a:cubicBezTo>
                <a:cubicBezTo>
                  <a:pt x="5708213" y="3630654"/>
                  <a:pt x="5709906" y="3629918"/>
                  <a:pt x="5710937" y="3628372"/>
                </a:cubicBezTo>
                <a:close/>
                <a:moveTo>
                  <a:pt x="5766449" y="3551878"/>
                </a:moveTo>
                <a:lnTo>
                  <a:pt x="5823212" y="3469272"/>
                </a:lnTo>
                <a:cubicBezTo>
                  <a:pt x="5824979" y="3466769"/>
                  <a:pt x="5824317" y="3463235"/>
                  <a:pt x="5821740" y="3461542"/>
                </a:cubicBezTo>
                <a:cubicBezTo>
                  <a:pt x="5819237" y="3459849"/>
                  <a:pt x="5815776" y="3460437"/>
                  <a:pt x="5814009" y="3463014"/>
                </a:cubicBezTo>
                <a:lnTo>
                  <a:pt x="5757246" y="3545620"/>
                </a:lnTo>
                <a:cubicBezTo>
                  <a:pt x="5755479" y="3548123"/>
                  <a:pt x="5756142" y="3551657"/>
                  <a:pt x="5758718" y="3553350"/>
                </a:cubicBezTo>
                <a:cubicBezTo>
                  <a:pt x="5759675" y="3554013"/>
                  <a:pt x="5760780" y="3554307"/>
                  <a:pt x="5761884" y="3554307"/>
                </a:cubicBezTo>
                <a:cubicBezTo>
                  <a:pt x="5763651" y="3554307"/>
                  <a:pt x="5765345" y="3553424"/>
                  <a:pt x="5766449" y="3551878"/>
                </a:cubicBezTo>
                <a:close/>
                <a:moveTo>
                  <a:pt x="5823212" y="3469272"/>
                </a:moveTo>
                <a:lnTo>
                  <a:pt x="5882847" y="3382618"/>
                </a:lnTo>
                <a:cubicBezTo>
                  <a:pt x="5884614" y="3380115"/>
                  <a:pt x="5883951" y="3376581"/>
                  <a:pt x="5881375" y="3374887"/>
                </a:cubicBezTo>
                <a:cubicBezTo>
                  <a:pt x="5878871" y="3373194"/>
                  <a:pt x="5875411" y="3373783"/>
                  <a:pt x="5873644" y="3376360"/>
                </a:cubicBezTo>
                <a:lnTo>
                  <a:pt x="5814009" y="3463014"/>
                </a:lnTo>
                <a:cubicBezTo>
                  <a:pt x="5812243" y="3465517"/>
                  <a:pt x="5812905" y="3469051"/>
                  <a:pt x="5815482" y="3470745"/>
                </a:cubicBezTo>
                <a:cubicBezTo>
                  <a:pt x="5816439" y="3471407"/>
                  <a:pt x="5817543" y="3471702"/>
                  <a:pt x="5818648" y="3471702"/>
                </a:cubicBezTo>
                <a:cubicBezTo>
                  <a:pt x="5820415" y="3471628"/>
                  <a:pt x="5822108" y="3470818"/>
                  <a:pt x="5823212" y="3469272"/>
                </a:cubicBezTo>
                <a:close/>
                <a:moveTo>
                  <a:pt x="5882774" y="3382691"/>
                </a:moveTo>
                <a:lnTo>
                  <a:pt x="5946825" y="3294123"/>
                </a:lnTo>
                <a:cubicBezTo>
                  <a:pt x="5948592" y="3291620"/>
                  <a:pt x="5948077" y="3288159"/>
                  <a:pt x="5945574" y="3286319"/>
                </a:cubicBezTo>
                <a:cubicBezTo>
                  <a:pt x="5943144" y="3284552"/>
                  <a:pt x="5939611" y="3285067"/>
                  <a:pt x="5937770" y="3287570"/>
                </a:cubicBezTo>
                <a:lnTo>
                  <a:pt x="5873718" y="3376139"/>
                </a:lnTo>
                <a:cubicBezTo>
                  <a:pt x="5871951" y="3378642"/>
                  <a:pt x="5872466" y="3382102"/>
                  <a:pt x="5874969" y="3383943"/>
                </a:cubicBezTo>
                <a:cubicBezTo>
                  <a:pt x="5876000" y="3384679"/>
                  <a:pt x="5877105" y="3384974"/>
                  <a:pt x="5878282" y="3384974"/>
                </a:cubicBezTo>
                <a:cubicBezTo>
                  <a:pt x="5880049" y="3384974"/>
                  <a:pt x="5881743" y="3384164"/>
                  <a:pt x="5882774" y="3382691"/>
                </a:cubicBezTo>
                <a:close/>
                <a:moveTo>
                  <a:pt x="5946825" y="3294123"/>
                </a:moveTo>
                <a:lnTo>
                  <a:pt x="6013823" y="3204376"/>
                </a:lnTo>
                <a:cubicBezTo>
                  <a:pt x="6015663" y="3201947"/>
                  <a:pt x="6015148" y="3198413"/>
                  <a:pt x="6012718" y="3196572"/>
                </a:cubicBezTo>
                <a:cubicBezTo>
                  <a:pt x="6010289" y="3194731"/>
                  <a:pt x="6006755" y="3195247"/>
                  <a:pt x="6004914" y="3197676"/>
                </a:cubicBezTo>
                <a:lnTo>
                  <a:pt x="5937917" y="3287423"/>
                </a:lnTo>
                <a:cubicBezTo>
                  <a:pt x="5936077" y="3289853"/>
                  <a:pt x="5936592" y="3293386"/>
                  <a:pt x="5939021" y="3295227"/>
                </a:cubicBezTo>
                <a:cubicBezTo>
                  <a:pt x="5940052" y="3295963"/>
                  <a:pt x="5941230" y="3296332"/>
                  <a:pt x="5942408" y="3296332"/>
                </a:cubicBezTo>
                <a:cubicBezTo>
                  <a:pt x="5944028" y="3296405"/>
                  <a:pt x="5945721" y="3295595"/>
                  <a:pt x="5946825" y="3294123"/>
                </a:cubicBezTo>
                <a:close/>
                <a:moveTo>
                  <a:pt x="6013749" y="3204450"/>
                </a:moveTo>
                <a:lnTo>
                  <a:pt x="6082145" y="3114335"/>
                </a:lnTo>
                <a:cubicBezTo>
                  <a:pt x="6083986" y="3111905"/>
                  <a:pt x="6083544" y="3108372"/>
                  <a:pt x="6081041" y="3106531"/>
                </a:cubicBezTo>
                <a:cubicBezTo>
                  <a:pt x="6078611" y="3104690"/>
                  <a:pt x="6075077" y="3105132"/>
                  <a:pt x="6073237" y="3107635"/>
                </a:cubicBezTo>
                <a:lnTo>
                  <a:pt x="6004841" y="3197750"/>
                </a:lnTo>
                <a:cubicBezTo>
                  <a:pt x="6003000" y="3200180"/>
                  <a:pt x="6003442" y="3203713"/>
                  <a:pt x="6005945" y="3205554"/>
                </a:cubicBezTo>
                <a:cubicBezTo>
                  <a:pt x="6006976" y="3206290"/>
                  <a:pt x="6008154" y="3206658"/>
                  <a:pt x="6009331" y="3206658"/>
                </a:cubicBezTo>
                <a:cubicBezTo>
                  <a:pt x="6011025" y="3206658"/>
                  <a:pt x="6012645" y="3205849"/>
                  <a:pt x="6013749" y="3204450"/>
                </a:cubicBezTo>
                <a:close/>
                <a:moveTo>
                  <a:pt x="6082292" y="3114114"/>
                </a:moveTo>
                <a:lnTo>
                  <a:pt x="6147228" y="3019435"/>
                </a:lnTo>
                <a:cubicBezTo>
                  <a:pt x="6148995" y="3016858"/>
                  <a:pt x="6148332" y="3013397"/>
                  <a:pt x="6145755" y="3011704"/>
                </a:cubicBezTo>
                <a:cubicBezTo>
                  <a:pt x="6143252" y="3009937"/>
                  <a:pt x="6139718" y="3010600"/>
                  <a:pt x="6138025" y="3013177"/>
                </a:cubicBezTo>
                <a:lnTo>
                  <a:pt x="6073089" y="3107856"/>
                </a:lnTo>
                <a:cubicBezTo>
                  <a:pt x="6071323" y="3110433"/>
                  <a:pt x="6071985" y="3113893"/>
                  <a:pt x="6074562" y="3115586"/>
                </a:cubicBezTo>
                <a:cubicBezTo>
                  <a:pt x="6075519" y="3116249"/>
                  <a:pt x="6076623" y="3116544"/>
                  <a:pt x="6077728" y="3116544"/>
                </a:cubicBezTo>
                <a:cubicBezTo>
                  <a:pt x="6079421" y="3116470"/>
                  <a:pt x="6081188" y="3115660"/>
                  <a:pt x="6082292" y="3114114"/>
                </a:cubicBezTo>
                <a:close/>
                <a:moveTo>
                  <a:pt x="6147449" y="3018919"/>
                </a:moveTo>
                <a:lnTo>
                  <a:pt x="6203844" y="2915405"/>
                </a:lnTo>
                <a:cubicBezTo>
                  <a:pt x="6205317" y="2912681"/>
                  <a:pt x="6204360" y="2909294"/>
                  <a:pt x="6201636" y="2907822"/>
                </a:cubicBezTo>
                <a:cubicBezTo>
                  <a:pt x="6198911" y="2906349"/>
                  <a:pt x="6195525" y="2907307"/>
                  <a:pt x="6194052" y="2910031"/>
                </a:cubicBezTo>
                <a:lnTo>
                  <a:pt x="6137657" y="3013545"/>
                </a:lnTo>
                <a:cubicBezTo>
                  <a:pt x="6136185" y="3016269"/>
                  <a:pt x="6137215" y="3019655"/>
                  <a:pt x="6139866" y="3021128"/>
                </a:cubicBezTo>
                <a:cubicBezTo>
                  <a:pt x="6140749" y="3021570"/>
                  <a:pt x="6141633" y="3021791"/>
                  <a:pt x="6142590" y="3021791"/>
                </a:cubicBezTo>
                <a:cubicBezTo>
                  <a:pt x="6144578" y="3021791"/>
                  <a:pt x="6146492" y="3020760"/>
                  <a:pt x="6147449" y="3018919"/>
                </a:cubicBezTo>
                <a:close/>
                <a:moveTo>
                  <a:pt x="6203844" y="2915479"/>
                </a:moveTo>
                <a:lnTo>
                  <a:pt x="6261344" y="2814100"/>
                </a:lnTo>
                <a:cubicBezTo>
                  <a:pt x="6262890" y="2811449"/>
                  <a:pt x="6261933" y="2807989"/>
                  <a:pt x="6259209" y="2806516"/>
                </a:cubicBezTo>
                <a:cubicBezTo>
                  <a:pt x="6256485" y="2804970"/>
                  <a:pt x="6253098" y="2805927"/>
                  <a:pt x="6251626" y="2808651"/>
                </a:cubicBezTo>
                <a:lnTo>
                  <a:pt x="6194126" y="2910031"/>
                </a:lnTo>
                <a:cubicBezTo>
                  <a:pt x="6192580" y="2912681"/>
                  <a:pt x="6193537" y="2916141"/>
                  <a:pt x="6196261" y="2917614"/>
                </a:cubicBezTo>
                <a:cubicBezTo>
                  <a:pt x="6197144" y="2918129"/>
                  <a:pt x="6198101" y="2918350"/>
                  <a:pt x="6199059" y="2918350"/>
                </a:cubicBezTo>
                <a:cubicBezTo>
                  <a:pt x="6200973" y="2918276"/>
                  <a:pt x="6202813" y="2917246"/>
                  <a:pt x="6203844" y="2915479"/>
                </a:cubicBezTo>
                <a:close/>
                <a:moveTo>
                  <a:pt x="6260902" y="2814762"/>
                </a:moveTo>
                <a:lnTo>
                  <a:pt x="6329445" y="2726635"/>
                </a:lnTo>
                <a:cubicBezTo>
                  <a:pt x="6331360" y="2724206"/>
                  <a:pt x="6330918" y="2720672"/>
                  <a:pt x="6328488" y="2718831"/>
                </a:cubicBezTo>
                <a:cubicBezTo>
                  <a:pt x="6326059" y="2716991"/>
                  <a:pt x="6322599" y="2717359"/>
                  <a:pt x="6320684" y="2719788"/>
                </a:cubicBezTo>
                <a:lnTo>
                  <a:pt x="6252141" y="2807915"/>
                </a:lnTo>
                <a:cubicBezTo>
                  <a:pt x="6250227" y="2810345"/>
                  <a:pt x="6250669" y="2813879"/>
                  <a:pt x="6253098" y="2815719"/>
                </a:cubicBezTo>
                <a:cubicBezTo>
                  <a:pt x="6254129" y="2816529"/>
                  <a:pt x="6255381" y="2816897"/>
                  <a:pt x="6256558" y="2816897"/>
                </a:cubicBezTo>
                <a:cubicBezTo>
                  <a:pt x="6258178" y="2816897"/>
                  <a:pt x="6259798" y="2816161"/>
                  <a:pt x="6260902" y="2814762"/>
                </a:cubicBezTo>
                <a:close/>
                <a:moveTo>
                  <a:pt x="6328783" y="2727224"/>
                </a:moveTo>
                <a:lnTo>
                  <a:pt x="6407560" y="2653380"/>
                </a:lnTo>
                <a:cubicBezTo>
                  <a:pt x="6409842" y="2651245"/>
                  <a:pt x="6409916" y="2647711"/>
                  <a:pt x="6407854" y="2645502"/>
                </a:cubicBezTo>
                <a:cubicBezTo>
                  <a:pt x="6405793" y="2643220"/>
                  <a:pt x="6402185" y="2643147"/>
                  <a:pt x="6399977" y="2645208"/>
                </a:cubicBezTo>
                <a:lnTo>
                  <a:pt x="6321200" y="2719052"/>
                </a:lnTo>
                <a:cubicBezTo>
                  <a:pt x="6318917" y="2721187"/>
                  <a:pt x="6318844" y="2724721"/>
                  <a:pt x="6320905" y="2726930"/>
                </a:cubicBezTo>
                <a:cubicBezTo>
                  <a:pt x="6322009" y="2728108"/>
                  <a:pt x="6323482" y="2728697"/>
                  <a:pt x="6325028" y="2728697"/>
                </a:cubicBezTo>
                <a:cubicBezTo>
                  <a:pt x="6326427" y="2728697"/>
                  <a:pt x="6327752" y="2728255"/>
                  <a:pt x="6328783" y="2727224"/>
                </a:cubicBezTo>
                <a:close/>
                <a:moveTo>
                  <a:pt x="6406897" y="2653969"/>
                </a:moveTo>
                <a:lnTo>
                  <a:pt x="6495171" y="2595512"/>
                </a:lnTo>
                <a:cubicBezTo>
                  <a:pt x="6497748" y="2593819"/>
                  <a:pt x="6498411" y="2590359"/>
                  <a:pt x="6496717" y="2587782"/>
                </a:cubicBezTo>
                <a:cubicBezTo>
                  <a:pt x="6495024" y="2585205"/>
                  <a:pt x="6491563" y="2584542"/>
                  <a:pt x="6488987" y="2586236"/>
                </a:cubicBezTo>
                <a:lnTo>
                  <a:pt x="6400713" y="2644693"/>
                </a:lnTo>
                <a:cubicBezTo>
                  <a:pt x="6398136" y="2646386"/>
                  <a:pt x="6397473" y="2649846"/>
                  <a:pt x="6399166" y="2652423"/>
                </a:cubicBezTo>
                <a:cubicBezTo>
                  <a:pt x="6400271" y="2654043"/>
                  <a:pt x="6402038" y="2654926"/>
                  <a:pt x="6403878" y="2654926"/>
                </a:cubicBezTo>
                <a:cubicBezTo>
                  <a:pt x="6404909" y="2654853"/>
                  <a:pt x="6405940" y="2654558"/>
                  <a:pt x="6406897" y="2653969"/>
                </a:cubicBezTo>
                <a:close/>
                <a:moveTo>
                  <a:pt x="6494435" y="2595954"/>
                </a:moveTo>
                <a:lnTo>
                  <a:pt x="6591470" y="2551559"/>
                </a:lnTo>
                <a:cubicBezTo>
                  <a:pt x="6594268" y="2550308"/>
                  <a:pt x="6595520" y="2546995"/>
                  <a:pt x="6594194" y="2544197"/>
                </a:cubicBezTo>
                <a:cubicBezTo>
                  <a:pt x="6592943" y="2541399"/>
                  <a:pt x="6589556" y="2540148"/>
                  <a:pt x="6586832" y="2541473"/>
                </a:cubicBezTo>
                <a:lnTo>
                  <a:pt x="6489796" y="2585868"/>
                </a:lnTo>
                <a:cubicBezTo>
                  <a:pt x="6486999" y="2587119"/>
                  <a:pt x="6485747" y="2590432"/>
                  <a:pt x="6487072" y="2593230"/>
                </a:cubicBezTo>
                <a:cubicBezTo>
                  <a:pt x="6488030" y="2595291"/>
                  <a:pt x="6490091" y="2596469"/>
                  <a:pt x="6492152" y="2596469"/>
                </a:cubicBezTo>
                <a:cubicBezTo>
                  <a:pt x="6492889" y="2596469"/>
                  <a:pt x="6493699" y="2596249"/>
                  <a:pt x="6494435" y="2595954"/>
                </a:cubicBezTo>
                <a:close/>
                <a:moveTo>
                  <a:pt x="6590734" y="2551780"/>
                </a:moveTo>
                <a:lnTo>
                  <a:pt x="6695500" y="2519901"/>
                </a:lnTo>
                <a:cubicBezTo>
                  <a:pt x="6698445" y="2519018"/>
                  <a:pt x="6700064" y="2515926"/>
                  <a:pt x="6699181" y="2512907"/>
                </a:cubicBezTo>
                <a:cubicBezTo>
                  <a:pt x="6698297" y="2509962"/>
                  <a:pt x="6695205" y="2508342"/>
                  <a:pt x="6692187" y="2509226"/>
                </a:cubicBezTo>
                <a:lnTo>
                  <a:pt x="6587421" y="2541105"/>
                </a:lnTo>
                <a:cubicBezTo>
                  <a:pt x="6584476" y="2541988"/>
                  <a:pt x="6582856" y="2545080"/>
                  <a:pt x="6583740" y="2548099"/>
                </a:cubicBezTo>
                <a:cubicBezTo>
                  <a:pt x="6584476" y="2550528"/>
                  <a:pt x="6586685" y="2552075"/>
                  <a:pt x="6589114" y="2552075"/>
                </a:cubicBezTo>
                <a:cubicBezTo>
                  <a:pt x="6589703" y="2552001"/>
                  <a:pt x="6590219" y="2551927"/>
                  <a:pt x="6590734" y="2551780"/>
                </a:cubicBezTo>
                <a:close/>
                <a:moveTo>
                  <a:pt x="6694911" y="2520049"/>
                </a:moveTo>
                <a:lnTo>
                  <a:pt x="6806524" y="2499213"/>
                </a:lnTo>
                <a:cubicBezTo>
                  <a:pt x="6809542" y="2498624"/>
                  <a:pt x="6811530" y="2495753"/>
                  <a:pt x="6811014" y="2492734"/>
                </a:cubicBezTo>
                <a:cubicBezTo>
                  <a:pt x="6810426" y="2489716"/>
                  <a:pt x="6807481" y="2487728"/>
                  <a:pt x="6804536" y="2488243"/>
                </a:cubicBezTo>
                <a:lnTo>
                  <a:pt x="6692923" y="2509079"/>
                </a:lnTo>
                <a:cubicBezTo>
                  <a:pt x="6689904" y="2509668"/>
                  <a:pt x="6687917" y="2512539"/>
                  <a:pt x="6688432" y="2515557"/>
                </a:cubicBezTo>
                <a:cubicBezTo>
                  <a:pt x="6688948" y="2518281"/>
                  <a:pt x="6691303" y="2520122"/>
                  <a:pt x="6693954" y="2520122"/>
                </a:cubicBezTo>
                <a:cubicBezTo>
                  <a:pt x="6694248" y="2520122"/>
                  <a:pt x="6694616" y="2520122"/>
                  <a:pt x="6694911" y="2520049"/>
                </a:cubicBezTo>
                <a:close/>
                <a:moveTo>
                  <a:pt x="6806008" y="2499287"/>
                </a:moveTo>
                <a:lnTo>
                  <a:pt x="6923364" y="2487875"/>
                </a:lnTo>
                <a:cubicBezTo>
                  <a:pt x="6926456" y="2487581"/>
                  <a:pt x="6928665" y="2484857"/>
                  <a:pt x="6928370" y="2481764"/>
                </a:cubicBezTo>
                <a:cubicBezTo>
                  <a:pt x="6928076" y="2478672"/>
                  <a:pt x="6925352" y="2476537"/>
                  <a:pt x="6922259" y="2476758"/>
                </a:cubicBezTo>
                <a:lnTo>
                  <a:pt x="6804904" y="2488170"/>
                </a:lnTo>
                <a:cubicBezTo>
                  <a:pt x="6801812" y="2488464"/>
                  <a:pt x="6799603" y="2491188"/>
                  <a:pt x="6799897" y="2494280"/>
                </a:cubicBezTo>
                <a:cubicBezTo>
                  <a:pt x="6800192" y="2497152"/>
                  <a:pt x="6802621" y="2499360"/>
                  <a:pt x="6805493" y="2499287"/>
                </a:cubicBezTo>
                <a:cubicBezTo>
                  <a:pt x="6805714" y="2499287"/>
                  <a:pt x="6805861" y="2499287"/>
                  <a:pt x="6806008" y="2499287"/>
                </a:cubicBezTo>
                <a:close/>
                <a:moveTo>
                  <a:pt x="6922996" y="2487875"/>
                </a:moveTo>
                <a:lnTo>
                  <a:pt x="7042118" y="2484341"/>
                </a:lnTo>
                <a:cubicBezTo>
                  <a:pt x="7045210" y="2484268"/>
                  <a:pt x="7047640" y="2481691"/>
                  <a:pt x="7047492" y="2478599"/>
                </a:cubicBezTo>
                <a:cubicBezTo>
                  <a:pt x="7047418" y="2475580"/>
                  <a:pt x="7044916" y="2473151"/>
                  <a:pt x="7041897" y="2473224"/>
                </a:cubicBezTo>
                <a:cubicBezTo>
                  <a:pt x="7041823" y="2473224"/>
                  <a:pt x="7041823" y="2473224"/>
                  <a:pt x="7041750" y="2473224"/>
                </a:cubicBezTo>
                <a:lnTo>
                  <a:pt x="6922628" y="2476758"/>
                </a:lnTo>
                <a:cubicBezTo>
                  <a:pt x="6919535" y="2476832"/>
                  <a:pt x="6917106" y="2479408"/>
                  <a:pt x="6917253" y="2482501"/>
                </a:cubicBezTo>
                <a:cubicBezTo>
                  <a:pt x="6917326" y="2485519"/>
                  <a:pt x="6919830" y="2487949"/>
                  <a:pt x="6922848" y="2487875"/>
                </a:cubicBezTo>
                <a:cubicBezTo>
                  <a:pt x="6922922" y="2487875"/>
                  <a:pt x="6922922" y="2487875"/>
                  <a:pt x="6922996" y="2487875"/>
                </a:cubicBezTo>
                <a:close/>
                <a:moveTo>
                  <a:pt x="7164332" y="2481396"/>
                </a:moveTo>
                <a:cubicBezTo>
                  <a:pt x="7164406" y="2478304"/>
                  <a:pt x="7161977" y="2475727"/>
                  <a:pt x="7158884" y="2475727"/>
                </a:cubicBezTo>
                <a:lnTo>
                  <a:pt x="7042044" y="2473224"/>
                </a:lnTo>
                <a:cubicBezTo>
                  <a:pt x="7038878" y="2473224"/>
                  <a:pt x="7036375" y="2475580"/>
                  <a:pt x="7036375" y="2478672"/>
                </a:cubicBezTo>
                <a:cubicBezTo>
                  <a:pt x="7036302" y="2481764"/>
                  <a:pt x="7038731" y="2484341"/>
                  <a:pt x="7041823" y="2484341"/>
                </a:cubicBezTo>
                <a:lnTo>
                  <a:pt x="7158663" y="2486844"/>
                </a:lnTo>
                <a:cubicBezTo>
                  <a:pt x="7158737" y="2486844"/>
                  <a:pt x="7158737" y="2486844"/>
                  <a:pt x="7158810" y="2486844"/>
                </a:cubicBezTo>
                <a:cubicBezTo>
                  <a:pt x="7161829" y="2486844"/>
                  <a:pt x="7164259" y="2484415"/>
                  <a:pt x="7164332" y="2481396"/>
                </a:cubicBezTo>
                <a:close/>
                <a:moveTo>
                  <a:pt x="7275062" y="2488464"/>
                </a:moveTo>
                <a:cubicBezTo>
                  <a:pt x="7275282" y="2485372"/>
                  <a:pt x="7272926" y="2482722"/>
                  <a:pt x="7269834" y="2482574"/>
                </a:cubicBezTo>
                <a:lnTo>
                  <a:pt x="7159105" y="2475727"/>
                </a:lnTo>
                <a:cubicBezTo>
                  <a:pt x="7156013" y="2475433"/>
                  <a:pt x="7153362" y="2477862"/>
                  <a:pt x="7153215" y="2480955"/>
                </a:cubicBezTo>
                <a:cubicBezTo>
                  <a:pt x="7152994" y="2484047"/>
                  <a:pt x="7155350" y="2486697"/>
                  <a:pt x="7158442" y="2486844"/>
                </a:cubicBezTo>
                <a:lnTo>
                  <a:pt x="7269172" y="2493691"/>
                </a:lnTo>
                <a:cubicBezTo>
                  <a:pt x="7269319" y="2493691"/>
                  <a:pt x="7269466" y="2493691"/>
                  <a:pt x="7269540" y="2493691"/>
                </a:cubicBezTo>
                <a:cubicBezTo>
                  <a:pt x="7272411" y="2493691"/>
                  <a:pt x="7274841" y="2491409"/>
                  <a:pt x="7275062" y="2488464"/>
                </a:cubicBezTo>
                <a:close/>
                <a:moveTo>
                  <a:pt x="7375704" y="2498035"/>
                </a:moveTo>
                <a:cubicBezTo>
                  <a:pt x="7375999" y="2494943"/>
                  <a:pt x="7373716" y="2492292"/>
                  <a:pt x="7370698" y="2491998"/>
                </a:cubicBezTo>
                <a:lnTo>
                  <a:pt x="7269982" y="2482574"/>
                </a:lnTo>
                <a:cubicBezTo>
                  <a:pt x="7267037" y="2482280"/>
                  <a:pt x="7264239" y="2484562"/>
                  <a:pt x="7263944" y="2487581"/>
                </a:cubicBezTo>
                <a:cubicBezTo>
                  <a:pt x="7263650" y="2490673"/>
                  <a:pt x="7265932" y="2493323"/>
                  <a:pt x="7268951" y="2493618"/>
                </a:cubicBezTo>
                <a:lnTo>
                  <a:pt x="7369667" y="2503042"/>
                </a:lnTo>
                <a:cubicBezTo>
                  <a:pt x="7369888" y="2503042"/>
                  <a:pt x="7370035" y="2503042"/>
                  <a:pt x="7370256" y="2503042"/>
                </a:cubicBezTo>
                <a:cubicBezTo>
                  <a:pt x="7373054" y="2503115"/>
                  <a:pt x="7375484" y="2500906"/>
                  <a:pt x="7375704" y="2498035"/>
                </a:cubicBezTo>
                <a:close/>
                <a:moveTo>
                  <a:pt x="7464200" y="2512097"/>
                </a:moveTo>
                <a:cubicBezTo>
                  <a:pt x="7464715" y="2509079"/>
                  <a:pt x="7462580" y="2506207"/>
                  <a:pt x="7459561" y="2505766"/>
                </a:cubicBezTo>
                <a:lnTo>
                  <a:pt x="7371066" y="2491998"/>
                </a:lnTo>
                <a:cubicBezTo>
                  <a:pt x="7368048" y="2491483"/>
                  <a:pt x="7365176" y="2493618"/>
                  <a:pt x="7364735" y="2496636"/>
                </a:cubicBezTo>
                <a:cubicBezTo>
                  <a:pt x="7364219" y="2499655"/>
                  <a:pt x="7366354" y="2502526"/>
                  <a:pt x="7369373" y="2502968"/>
                </a:cubicBezTo>
                <a:lnTo>
                  <a:pt x="7457868" y="2516735"/>
                </a:lnTo>
                <a:cubicBezTo>
                  <a:pt x="7458163" y="2516809"/>
                  <a:pt x="7458457" y="2516809"/>
                  <a:pt x="7458752" y="2516809"/>
                </a:cubicBezTo>
                <a:cubicBezTo>
                  <a:pt x="7461476" y="2516809"/>
                  <a:pt x="7463758" y="2514821"/>
                  <a:pt x="7464200" y="2512097"/>
                </a:cubicBezTo>
                <a:close/>
                <a:moveTo>
                  <a:pt x="7538338" y="2532417"/>
                </a:moveTo>
                <a:cubicBezTo>
                  <a:pt x="7539148" y="2529472"/>
                  <a:pt x="7537381" y="2526380"/>
                  <a:pt x="7534362" y="2525570"/>
                </a:cubicBezTo>
                <a:lnTo>
                  <a:pt x="7460150" y="2505839"/>
                </a:lnTo>
                <a:cubicBezTo>
                  <a:pt x="7457132" y="2505103"/>
                  <a:pt x="7454113" y="2506796"/>
                  <a:pt x="7453303" y="2509815"/>
                </a:cubicBezTo>
                <a:cubicBezTo>
                  <a:pt x="7452493" y="2512760"/>
                  <a:pt x="7454260" y="2515852"/>
                  <a:pt x="7457279" y="2516662"/>
                </a:cubicBezTo>
                <a:lnTo>
                  <a:pt x="7531491" y="2536393"/>
                </a:lnTo>
                <a:cubicBezTo>
                  <a:pt x="7532006" y="2536540"/>
                  <a:pt x="7532448" y="2536614"/>
                  <a:pt x="7532963" y="2536614"/>
                </a:cubicBezTo>
                <a:cubicBezTo>
                  <a:pt x="7535393" y="2536540"/>
                  <a:pt x="7537675" y="2534920"/>
                  <a:pt x="7538338" y="2532417"/>
                </a:cubicBezTo>
                <a:close/>
                <a:moveTo>
                  <a:pt x="7595911" y="2560909"/>
                </a:moveTo>
                <a:cubicBezTo>
                  <a:pt x="7597237" y="2558112"/>
                  <a:pt x="7596059" y="2554799"/>
                  <a:pt x="7593261" y="2553473"/>
                </a:cubicBezTo>
                <a:lnTo>
                  <a:pt x="7535319" y="2526012"/>
                </a:lnTo>
                <a:cubicBezTo>
                  <a:pt x="7532522" y="2524687"/>
                  <a:pt x="7529209" y="2525865"/>
                  <a:pt x="7527883" y="2528662"/>
                </a:cubicBezTo>
                <a:cubicBezTo>
                  <a:pt x="7526558" y="2531460"/>
                  <a:pt x="7527737" y="2534773"/>
                  <a:pt x="7530534" y="2536098"/>
                </a:cubicBezTo>
                <a:lnTo>
                  <a:pt x="7588475" y="2563560"/>
                </a:lnTo>
                <a:cubicBezTo>
                  <a:pt x="7589285" y="2563928"/>
                  <a:pt x="7590096" y="2564075"/>
                  <a:pt x="7590905" y="2564075"/>
                </a:cubicBezTo>
                <a:cubicBezTo>
                  <a:pt x="7592966" y="2564075"/>
                  <a:pt x="7594954" y="2562897"/>
                  <a:pt x="7595911" y="2560909"/>
                </a:cubicBezTo>
                <a:close/>
                <a:moveTo>
                  <a:pt x="7634637" y="2599120"/>
                </a:moveTo>
                <a:cubicBezTo>
                  <a:pt x="7636699" y="2596837"/>
                  <a:pt x="7636625" y="2593303"/>
                  <a:pt x="7634342" y="2591242"/>
                </a:cubicBezTo>
                <a:lnTo>
                  <a:pt x="7594660" y="2554430"/>
                </a:lnTo>
                <a:cubicBezTo>
                  <a:pt x="7592377" y="2552369"/>
                  <a:pt x="7588844" y="2552443"/>
                  <a:pt x="7586782" y="2554725"/>
                </a:cubicBezTo>
                <a:cubicBezTo>
                  <a:pt x="7584720" y="2557007"/>
                  <a:pt x="7584794" y="2560541"/>
                  <a:pt x="7587077" y="2562603"/>
                </a:cubicBezTo>
                <a:lnTo>
                  <a:pt x="7626760" y="2599414"/>
                </a:lnTo>
                <a:cubicBezTo>
                  <a:pt x="7627864" y="2600445"/>
                  <a:pt x="7629189" y="2600887"/>
                  <a:pt x="7630588" y="2600887"/>
                </a:cubicBezTo>
                <a:cubicBezTo>
                  <a:pt x="7632060" y="2600887"/>
                  <a:pt x="7633533" y="2600224"/>
                  <a:pt x="7634637" y="2599120"/>
                </a:cubicBezTo>
                <a:close/>
                <a:moveTo>
                  <a:pt x="7654000" y="2644987"/>
                </a:moveTo>
                <a:cubicBezTo>
                  <a:pt x="7656798" y="2643662"/>
                  <a:pt x="7657976" y="2640349"/>
                  <a:pt x="7656650" y="2637551"/>
                </a:cubicBezTo>
                <a:lnTo>
                  <a:pt x="7635521" y="2592862"/>
                </a:lnTo>
                <a:cubicBezTo>
                  <a:pt x="7634196" y="2590064"/>
                  <a:pt x="7630882" y="2588886"/>
                  <a:pt x="7628084" y="2590211"/>
                </a:cubicBezTo>
                <a:cubicBezTo>
                  <a:pt x="7625287" y="2591537"/>
                  <a:pt x="7624109" y="2594850"/>
                  <a:pt x="7625434" y="2597647"/>
                </a:cubicBezTo>
                <a:lnTo>
                  <a:pt x="7646564" y="2642337"/>
                </a:lnTo>
                <a:cubicBezTo>
                  <a:pt x="7647521" y="2644398"/>
                  <a:pt x="7649509" y="2645576"/>
                  <a:pt x="7651644" y="2645502"/>
                </a:cubicBezTo>
                <a:cubicBezTo>
                  <a:pt x="7652454" y="2645576"/>
                  <a:pt x="7653264" y="2645355"/>
                  <a:pt x="7654000" y="2644987"/>
                </a:cubicBezTo>
                <a:close/>
                <a:moveTo>
                  <a:pt x="7654810" y="2646533"/>
                </a:moveTo>
                <a:cubicBezTo>
                  <a:pt x="7657607" y="2645208"/>
                  <a:pt x="7658786" y="2641895"/>
                  <a:pt x="7657460" y="2639097"/>
                </a:cubicBezTo>
                <a:lnTo>
                  <a:pt x="7656724" y="2637551"/>
                </a:lnTo>
                <a:cubicBezTo>
                  <a:pt x="7655399" y="2634753"/>
                  <a:pt x="7652012" y="2633575"/>
                  <a:pt x="7649288" y="2634901"/>
                </a:cubicBezTo>
                <a:cubicBezTo>
                  <a:pt x="7646490" y="2636226"/>
                  <a:pt x="7645313" y="2639539"/>
                  <a:pt x="7646638" y="2642337"/>
                </a:cubicBezTo>
                <a:lnTo>
                  <a:pt x="7647374" y="2643883"/>
                </a:lnTo>
                <a:cubicBezTo>
                  <a:pt x="7648331" y="2645871"/>
                  <a:pt x="7650393" y="2647049"/>
                  <a:pt x="7652454" y="2647049"/>
                </a:cubicBezTo>
                <a:cubicBezTo>
                  <a:pt x="7653190" y="2647049"/>
                  <a:pt x="7654000" y="2646901"/>
                  <a:pt x="7654810" y="2646533"/>
                </a:cubicBezTo>
                <a:close/>
                <a:moveTo>
                  <a:pt x="3083178" y="2285264"/>
                </a:moveTo>
                <a:cubicBezTo>
                  <a:pt x="3085092" y="2282835"/>
                  <a:pt x="3084650" y="2279301"/>
                  <a:pt x="3082221" y="2277460"/>
                </a:cubicBezTo>
                <a:lnTo>
                  <a:pt x="3055127" y="2256256"/>
                </a:lnTo>
                <a:cubicBezTo>
                  <a:pt x="3052698" y="2254342"/>
                  <a:pt x="3049164" y="2254784"/>
                  <a:pt x="3047323" y="2257214"/>
                </a:cubicBezTo>
                <a:cubicBezTo>
                  <a:pt x="3045409" y="2259643"/>
                  <a:pt x="3045851" y="2263177"/>
                  <a:pt x="3048281" y="2265018"/>
                </a:cubicBezTo>
                <a:lnTo>
                  <a:pt x="3075374" y="2286295"/>
                </a:lnTo>
                <a:cubicBezTo>
                  <a:pt x="3076405" y="2287105"/>
                  <a:pt x="3077656" y="2287473"/>
                  <a:pt x="3078834" y="2287473"/>
                </a:cubicBezTo>
                <a:cubicBezTo>
                  <a:pt x="3080454" y="2287399"/>
                  <a:pt x="3082074" y="2286663"/>
                  <a:pt x="3083178" y="2285264"/>
                </a:cubicBezTo>
                <a:close/>
                <a:moveTo>
                  <a:pt x="3114689" y="2319720"/>
                </a:moveTo>
                <a:cubicBezTo>
                  <a:pt x="3116897" y="2317585"/>
                  <a:pt x="3117045" y="2314051"/>
                  <a:pt x="3114909" y="2311842"/>
                </a:cubicBezTo>
                <a:lnTo>
                  <a:pt x="3082810" y="2278049"/>
                </a:lnTo>
                <a:cubicBezTo>
                  <a:pt x="3080675" y="2275840"/>
                  <a:pt x="3077141" y="2275693"/>
                  <a:pt x="3074932" y="2277828"/>
                </a:cubicBezTo>
                <a:cubicBezTo>
                  <a:pt x="3072724" y="2279963"/>
                  <a:pt x="3072576" y="2283497"/>
                  <a:pt x="3074711" y="2285706"/>
                </a:cubicBezTo>
                <a:lnTo>
                  <a:pt x="3106811" y="2319499"/>
                </a:lnTo>
                <a:cubicBezTo>
                  <a:pt x="3107915" y="2320677"/>
                  <a:pt x="3109388" y="2321266"/>
                  <a:pt x="3110860" y="2321266"/>
                </a:cubicBezTo>
                <a:cubicBezTo>
                  <a:pt x="3112259" y="2321266"/>
                  <a:pt x="3113584" y="2320750"/>
                  <a:pt x="3114689" y="2319720"/>
                </a:cubicBezTo>
                <a:close/>
                <a:moveTo>
                  <a:pt x="3142518" y="2343647"/>
                </a:moveTo>
                <a:cubicBezTo>
                  <a:pt x="3144580" y="2341365"/>
                  <a:pt x="3144359" y="2337831"/>
                  <a:pt x="3142003" y="2335770"/>
                </a:cubicBezTo>
                <a:lnTo>
                  <a:pt x="3114541" y="2311474"/>
                </a:lnTo>
                <a:cubicBezTo>
                  <a:pt x="3112259" y="2309412"/>
                  <a:pt x="3108725" y="2309633"/>
                  <a:pt x="3106664" y="2311989"/>
                </a:cubicBezTo>
                <a:cubicBezTo>
                  <a:pt x="3104602" y="2314272"/>
                  <a:pt x="3104823" y="2317806"/>
                  <a:pt x="3107179" y="2319867"/>
                </a:cubicBezTo>
                <a:lnTo>
                  <a:pt x="3134641" y="2344163"/>
                </a:lnTo>
                <a:cubicBezTo>
                  <a:pt x="3135745" y="2345120"/>
                  <a:pt x="3137070" y="2345561"/>
                  <a:pt x="3138395" y="2345561"/>
                </a:cubicBezTo>
                <a:cubicBezTo>
                  <a:pt x="3139868" y="2345561"/>
                  <a:pt x="3141414" y="2344899"/>
                  <a:pt x="3142518" y="2343647"/>
                </a:cubicBezTo>
                <a:close/>
                <a:moveTo>
                  <a:pt x="3162470" y="2363526"/>
                </a:moveTo>
                <a:cubicBezTo>
                  <a:pt x="3164605" y="2361317"/>
                  <a:pt x="3164605" y="2357783"/>
                  <a:pt x="3162397" y="2355648"/>
                </a:cubicBezTo>
                <a:lnTo>
                  <a:pt x="3142297" y="2335991"/>
                </a:lnTo>
                <a:cubicBezTo>
                  <a:pt x="3140089" y="2333855"/>
                  <a:pt x="3136555" y="2333929"/>
                  <a:pt x="3134420" y="2336064"/>
                </a:cubicBezTo>
                <a:cubicBezTo>
                  <a:pt x="3132285" y="2338273"/>
                  <a:pt x="3132285" y="2341807"/>
                  <a:pt x="3134493" y="2343942"/>
                </a:cubicBezTo>
                <a:lnTo>
                  <a:pt x="3154592" y="2363599"/>
                </a:lnTo>
                <a:cubicBezTo>
                  <a:pt x="3155697" y="2364704"/>
                  <a:pt x="3157096" y="2365219"/>
                  <a:pt x="3158494" y="2365145"/>
                </a:cubicBezTo>
                <a:cubicBezTo>
                  <a:pt x="3159893" y="2365145"/>
                  <a:pt x="3161366" y="2364630"/>
                  <a:pt x="3162470" y="2363526"/>
                </a:cubicBezTo>
                <a:close/>
                <a:moveTo>
                  <a:pt x="3189048" y="2389441"/>
                </a:moveTo>
                <a:cubicBezTo>
                  <a:pt x="3191183" y="2387232"/>
                  <a:pt x="3191183" y="2383698"/>
                  <a:pt x="3188975" y="2381563"/>
                </a:cubicBezTo>
                <a:lnTo>
                  <a:pt x="3162397" y="2355648"/>
                </a:lnTo>
                <a:cubicBezTo>
                  <a:pt x="3160188" y="2353513"/>
                  <a:pt x="3156654" y="2353586"/>
                  <a:pt x="3154519" y="2355722"/>
                </a:cubicBezTo>
                <a:cubicBezTo>
                  <a:pt x="3152384" y="2357930"/>
                  <a:pt x="3152384" y="2361464"/>
                  <a:pt x="3154592" y="2363599"/>
                </a:cubicBezTo>
                <a:lnTo>
                  <a:pt x="3181170" y="2389515"/>
                </a:lnTo>
                <a:cubicBezTo>
                  <a:pt x="3182275" y="2390619"/>
                  <a:pt x="3183674" y="2391134"/>
                  <a:pt x="3185072" y="2391134"/>
                </a:cubicBezTo>
                <a:cubicBezTo>
                  <a:pt x="3186545" y="2391134"/>
                  <a:pt x="3187944" y="2390545"/>
                  <a:pt x="3189048" y="2389441"/>
                </a:cubicBezTo>
                <a:close/>
                <a:moveTo>
                  <a:pt x="3228731" y="2445836"/>
                </a:moveTo>
                <a:cubicBezTo>
                  <a:pt x="3231234" y="2443996"/>
                  <a:pt x="3231750" y="2440535"/>
                  <a:pt x="3229983" y="2438032"/>
                </a:cubicBezTo>
                <a:lnTo>
                  <a:pt x="3189563" y="2382226"/>
                </a:lnTo>
                <a:cubicBezTo>
                  <a:pt x="3187723" y="2379723"/>
                  <a:pt x="3184263" y="2379207"/>
                  <a:pt x="3181759" y="2380974"/>
                </a:cubicBezTo>
                <a:cubicBezTo>
                  <a:pt x="3179256" y="2382815"/>
                  <a:pt x="3178741" y="2386275"/>
                  <a:pt x="3180508" y="2388778"/>
                </a:cubicBezTo>
                <a:lnTo>
                  <a:pt x="3220927" y="2444585"/>
                </a:lnTo>
                <a:cubicBezTo>
                  <a:pt x="3222031" y="2446131"/>
                  <a:pt x="3223725" y="2446941"/>
                  <a:pt x="3225492" y="2446867"/>
                </a:cubicBezTo>
                <a:cubicBezTo>
                  <a:pt x="3226670" y="2446941"/>
                  <a:pt x="3227774" y="2446572"/>
                  <a:pt x="3228731" y="2445836"/>
                </a:cubicBezTo>
                <a:close/>
                <a:moveTo>
                  <a:pt x="3264438" y="2479997"/>
                </a:moveTo>
                <a:cubicBezTo>
                  <a:pt x="3266573" y="2477789"/>
                  <a:pt x="3266573" y="2474255"/>
                  <a:pt x="3264438" y="2472120"/>
                </a:cubicBezTo>
                <a:lnTo>
                  <a:pt x="3229467" y="2437370"/>
                </a:lnTo>
                <a:cubicBezTo>
                  <a:pt x="3227259" y="2435234"/>
                  <a:pt x="3223798" y="2435234"/>
                  <a:pt x="3221590" y="2437370"/>
                </a:cubicBezTo>
                <a:cubicBezTo>
                  <a:pt x="3219454" y="2439578"/>
                  <a:pt x="3219454" y="2443112"/>
                  <a:pt x="3221590" y="2445247"/>
                </a:cubicBezTo>
                <a:lnTo>
                  <a:pt x="3256561" y="2479997"/>
                </a:lnTo>
                <a:cubicBezTo>
                  <a:pt x="3257665" y="2481102"/>
                  <a:pt x="3259064" y="2481617"/>
                  <a:pt x="3260536" y="2481617"/>
                </a:cubicBezTo>
                <a:cubicBezTo>
                  <a:pt x="3261935" y="2481617"/>
                  <a:pt x="3263334" y="2481102"/>
                  <a:pt x="3264438" y="2479997"/>
                </a:cubicBezTo>
                <a:close/>
                <a:moveTo>
                  <a:pt x="3282255" y="2502158"/>
                </a:moveTo>
                <a:cubicBezTo>
                  <a:pt x="3284611" y="2500170"/>
                  <a:pt x="3284906" y="2496710"/>
                  <a:pt x="3282991" y="2494280"/>
                </a:cubicBezTo>
                <a:lnTo>
                  <a:pt x="3264806" y="2472488"/>
                </a:lnTo>
                <a:cubicBezTo>
                  <a:pt x="3262819" y="2470132"/>
                  <a:pt x="3259285" y="2469837"/>
                  <a:pt x="3256929" y="2471752"/>
                </a:cubicBezTo>
                <a:cubicBezTo>
                  <a:pt x="3254573" y="2473739"/>
                  <a:pt x="3254278" y="2477200"/>
                  <a:pt x="3256192" y="2479629"/>
                </a:cubicBezTo>
                <a:lnTo>
                  <a:pt x="3274377" y="2501422"/>
                </a:lnTo>
                <a:cubicBezTo>
                  <a:pt x="3275482" y="2502747"/>
                  <a:pt x="3277101" y="2503410"/>
                  <a:pt x="3278721" y="2503410"/>
                </a:cubicBezTo>
                <a:cubicBezTo>
                  <a:pt x="3279973" y="2503483"/>
                  <a:pt x="3281224" y="2503042"/>
                  <a:pt x="3282255" y="2502158"/>
                </a:cubicBezTo>
                <a:close/>
                <a:moveTo>
                  <a:pt x="3323263" y="2561719"/>
                </a:moveTo>
                <a:cubicBezTo>
                  <a:pt x="3325766" y="2559952"/>
                  <a:pt x="3326429" y="2556492"/>
                  <a:pt x="3324662" y="2553989"/>
                </a:cubicBezTo>
                <a:lnTo>
                  <a:pt x="3283212" y="2494722"/>
                </a:lnTo>
                <a:cubicBezTo>
                  <a:pt x="3281445" y="2492145"/>
                  <a:pt x="3277911" y="2491556"/>
                  <a:pt x="3275482" y="2493323"/>
                </a:cubicBezTo>
                <a:cubicBezTo>
                  <a:pt x="3272978" y="2495090"/>
                  <a:pt x="3272316" y="2498550"/>
                  <a:pt x="3274083" y="2501054"/>
                </a:cubicBezTo>
                <a:lnTo>
                  <a:pt x="3315533" y="2560320"/>
                </a:lnTo>
                <a:cubicBezTo>
                  <a:pt x="3316637" y="2561866"/>
                  <a:pt x="3318404" y="2562750"/>
                  <a:pt x="3320171" y="2562676"/>
                </a:cubicBezTo>
                <a:cubicBezTo>
                  <a:pt x="3321275" y="2562750"/>
                  <a:pt x="3322306" y="2562382"/>
                  <a:pt x="3323263" y="2561719"/>
                </a:cubicBezTo>
                <a:close/>
                <a:moveTo>
                  <a:pt x="3354038" y="2605672"/>
                </a:moveTo>
                <a:cubicBezTo>
                  <a:pt x="3356541" y="2603905"/>
                  <a:pt x="3357203" y="2600445"/>
                  <a:pt x="3355437" y="2597942"/>
                </a:cubicBezTo>
                <a:lnTo>
                  <a:pt x="3324736" y="2553989"/>
                </a:lnTo>
                <a:cubicBezTo>
                  <a:pt x="3322969" y="2551412"/>
                  <a:pt x="3319435" y="2550823"/>
                  <a:pt x="3317005" y="2552590"/>
                </a:cubicBezTo>
                <a:cubicBezTo>
                  <a:pt x="3314502" y="2554357"/>
                  <a:pt x="3313839" y="2557817"/>
                  <a:pt x="3315606" y="2560320"/>
                </a:cubicBezTo>
                <a:lnTo>
                  <a:pt x="3346307" y="2604273"/>
                </a:lnTo>
                <a:cubicBezTo>
                  <a:pt x="3347412" y="2605820"/>
                  <a:pt x="3349178" y="2606703"/>
                  <a:pt x="3350946" y="2606629"/>
                </a:cubicBezTo>
                <a:cubicBezTo>
                  <a:pt x="3351976" y="2606629"/>
                  <a:pt x="3353081" y="2606335"/>
                  <a:pt x="3354038" y="2605672"/>
                </a:cubicBezTo>
                <a:close/>
                <a:moveTo>
                  <a:pt x="3367658" y="2625182"/>
                </a:moveTo>
                <a:cubicBezTo>
                  <a:pt x="3370161" y="2623415"/>
                  <a:pt x="3370824" y="2619955"/>
                  <a:pt x="3369057" y="2617452"/>
                </a:cubicBezTo>
                <a:lnTo>
                  <a:pt x="3355363" y="2597942"/>
                </a:lnTo>
                <a:cubicBezTo>
                  <a:pt x="3353596" y="2595365"/>
                  <a:pt x="3350062" y="2594776"/>
                  <a:pt x="3347632" y="2596543"/>
                </a:cubicBezTo>
                <a:cubicBezTo>
                  <a:pt x="3345129" y="2598310"/>
                  <a:pt x="3344467" y="2601770"/>
                  <a:pt x="3346234" y="2604273"/>
                </a:cubicBezTo>
                <a:lnTo>
                  <a:pt x="3359927" y="2623784"/>
                </a:lnTo>
                <a:cubicBezTo>
                  <a:pt x="3361032" y="2625330"/>
                  <a:pt x="3362799" y="2626213"/>
                  <a:pt x="3364566" y="2626140"/>
                </a:cubicBezTo>
                <a:cubicBezTo>
                  <a:pt x="3365597" y="2626213"/>
                  <a:pt x="3366701" y="2625845"/>
                  <a:pt x="3367658" y="2625182"/>
                </a:cubicBezTo>
                <a:close/>
                <a:moveTo>
                  <a:pt x="3389598" y="2697112"/>
                </a:moveTo>
                <a:cubicBezTo>
                  <a:pt x="3392543" y="2696155"/>
                  <a:pt x="3394089" y="2692989"/>
                  <a:pt x="3393132" y="2690044"/>
                </a:cubicBezTo>
                <a:lnTo>
                  <a:pt x="3369793" y="2618851"/>
                </a:lnTo>
                <a:cubicBezTo>
                  <a:pt x="3368836" y="2615906"/>
                  <a:pt x="3365670" y="2614360"/>
                  <a:pt x="3362725" y="2615317"/>
                </a:cubicBezTo>
                <a:cubicBezTo>
                  <a:pt x="3359780" y="2616274"/>
                  <a:pt x="3358234" y="2619440"/>
                  <a:pt x="3359191" y="2622385"/>
                </a:cubicBezTo>
                <a:lnTo>
                  <a:pt x="3382530" y="2693578"/>
                </a:lnTo>
                <a:cubicBezTo>
                  <a:pt x="3383340" y="2695934"/>
                  <a:pt x="3385475" y="2697407"/>
                  <a:pt x="3387904" y="2697407"/>
                </a:cubicBezTo>
                <a:cubicBezTo>
                  <a:pt x="3388420" y="2697407"/>
                  <a:pt x="3389009" y="2697333"/>
                  <a:pt x="3389598" y="2697112"/>
                </a:cubicBezTo>
                <a:close/>
                <a:moveTo>
                  <a:pt x="3398359" y="2709702"/>
                </a:moveTo>
                <a:cubicBezTo>
                  <a:pt x="3401009" y="2708156"/>
                  <a:pt x="3401893" y="2704695"/>
                  <a:pt x="3400347" y="2702045"/>
                </a:cubicBezTo>
                <a:lnTo>
                  <a:pt x="3392616" y="2688940"/>
                </a:lnTo>
                <a:cubicBezTo>
                  <a:pt x="3391070" y="2686290"/>
                  <a:pt x="3387610" y="2685406"/>
                  <a:pt x="3384959" y="2686952"/>
                </a:cubicBezTo>
                <a:cubicBezTo>
                  <a:pt x="3382309" y="2688498"/>
                  <a:pt x="3381425" y="2691959"/>
                  <a:pt x="3382972" y="2694609"/>
                </a:cubicBezTo>
                <a:lnTo>
                  <a:pt x="3390702" y="2707714"/>
                </a:lnTo>
                <a:cubicBezTo>
                  <a:pt x="3391733" y="2709481"/>
                  <a:pt x="3393647" y="2710438"/>
                  <a:pt x="3395561" y="2710438"/>
                </a:cubicBezTo>
                <a:cubicBezTo>
                  <a:pt x="3396518" y="2710512"/>
                  <a:pt x="3397475" y="2710217"/>
                  <a:pt x="3398359" y="2709702"/>
                </a:cubicBezTo>
                <a:close/>
                <a:moveTo>
                  <a:pt x="3439441" y="2779423"/>
                </a:moveTo>
                <a:cubicBezTo>
                  <a:pt x="3442091" y="2777877"/>
                  <a:pt x="3442975" y="2774417"/>
                  <a:pt x="3441428" y="2771766"/>
                </a:cubicBezTo>
                <a:lnTo>
                  <a:pt x="3400420" y="2702119"/>
                </a:lnTo>
                <a:cubicBezTo>
                  <a:pt x="3398874" y="2699468"/>
                  <a:pt x="3395414" y="2698585"/>
                  <a:pt x="3392764" y="2700131"/>
                </a:cubicBezTo>
                <a:cubicBezTo>
                  <a:pt x="3390113" y="2701677"/>
                  <a:pt x="3389230" y="2705137"/>
                  <a:pt x="3390776" y="2707788"/>
                </a:cubicBezTo>
                <a:lnTo>
                  <a:pt x="3431784" y="2777435"/>
                </a:lnTo>
                <a:cubicBezTo>
                  <a:pt x="3432815" y="2779202"/>
                  <a:pt x="3434729" y="2780159"/>
                  <a:pt x="3436643" y="2780159"/>
                </a:cubicBezTo>
                <a:cubicBezTo>
                  <a:pt x="3437600" y="2780159"/>
                  <a:pt x="3438557" y="2779938"/>
                  <a:pt x="3439441" y="2779423"/>
                </a:cubicBezTo>
                <a:close/>
                <a:moveTo>
                  <a:pt x="3470068" y="2831475"/>
                </a:moveTo>
                <a:cubicBezTo>
                  <a:pt x="3472718" y="2829929"/>
                  <a:pt x="3473602" y="2826468"/>
                  <a:pt x="3472056" y="2823818"/>
                </a:cubicBezTo>
                <a:lnTo>
                  <a:pt x="3441428" y="2771766"/>
                </a:lnTo>
                <a:cubicBezTo>
                  <a:pt x="3439882" y="2769116"/>
                  <a:pt x="3436422" y="2768232"/>
                  <a:pt x="3433772" y="2769778"/>
                </a:cubicBezTo>
                <a:cubicBezTo>
                  <a:pt x="3431121" y="2771325"/>
                  <a:pt x="3430238" y="2774785"/>
                  <a:pt x="3431784" y="2777435"/>
                </a:cubicBezTo>
                <a:lnTo>
                  <a:pt x="3462411" y="2829487"/>
                </a:lnTo>
                <a:cubicBezTo>
                  <a:pt x="3463442" y="2831254"/>
                  <a:pt x="3465356" y="2832211"/>
                  <a:pt x="3467270" y="2832211"/>
                </a:cubicBezTo>
                <a:cubicBezTo>
                  <a:pt x="3468227" y="2832211"/>
                  <a:pt x="3469184" y="2831990"/>
                  <a:pt x="3470068" y="2831475"/>
                </a:cubicBezTo>
                <a:close/>
                <a:moveTo>
                  <a:pt x="3483835" y="2856212"/>
                </a:moveTo>
                <a:cubicBezTo>
                  <a:pt x="3486559" y="2854666"/>
                  <a:pt x="3487517" y="2851279"/>
                  <a:pt x="3485971" y="2848629"/>
                </a:cubicBezTo>
                <a:lnTo>
                  <a:pt x="3472129" y="2823891"/>
                </a:lnTo>
                <a:cubicBezTo>
                  <a:pt x="3470583" y="2821167"/>
                  <a:pt x="3467196" y="2820284"/>
                  <a:pt x="3464546" y="2821756"/>
                </a:cubicBezTo>
                <a:cubicBezTo>
                  <a:pt x="3461822" y="2823302"/>
                  <a:pt x="3460938" y="2826689"/>
                  <a:pt x="3462411" y="2829339"/>
                </a:cubicBezTo>
                <a:lnTo>
                  <a:pt x="3476252" y="2854077"/>
                </a:lnTo>
                <a:cubicBezTo>
                  <a:pt x="3477283" y="2855918"/>
                  <a:pt x="3479197" y="2856948"/>
                  <a:pt x="3481185" y="2856948"/>
                </a:cubicBezTo>
                <a:cubicBezTo>
                  <a:pt x="3482068" y="2856948"/>
                  <a:pt x="3482952" y="2856727"/>
                  <a:pt x="3483835" y="2856212"/>
                </a:cubicBezTo>
                <a:close/>
                <a:moveTo>
                  <a:pt x="3500033" y="2888385"/>
                </a:moveTo>
                <a:cubicBezTo>
                  <a:pt x="3502757" y="2886987"/>
                  <a:pt x="3503861" y="2883600"/>
                  <a:pt x="3502462" y="2880876"/>
                </a:cubicBezTo>
                <a:lnTo>
                  <a:pt x="3486044" y="2848850"/>
                </a:lnTo>
                <a:cubicBezTo>
                  <a:pt x="3484645" y="2846125"/>
                  <a:pt x="3481259" y="2845021"/>
                  <a:pt x="3478534" y="2846420"/>
                </a:cubicBezTo>
                <a:cubicBezTo>
                  <a:pt x="3475810" y="2847819"/>
                  <a:pt x="3474706" y="2851206"/>
                  <a:pt x="3476105" y="2853930"/>
                </a:cubicBezTo>
                <a:lnTo>
                  <a:pt x="3492523" y="2885956"/>
                </a:lnTo>
                <a:cubicBezTo>
                  <a:pt x="3493480" y="2887870"/>
                  <a:pt x="3495468" y="2888974"/>
                  <a:pt x="3497529" y="2888974"/>
                </a:cubicBezTo>
                <a:cubicBezTo>
                  <a:pt x="3498413" y="2888974"/>
                  <a:pt x="3499296" y="2888753"/>
                  <a:pt x="3500033" y="2888385"/>
                </a:cubicBezTo>
                <a:close/>
                <a:moveTo>
                  <a:pt x="3504744" y="2887870"/>
                </a:moveTo>
                <a:cubicBezTo>
                  <a:pt x="3506364" y="2885220"/>
                  <a:pt x="3505554" y="2881833"/>
                  <a:pt x="3502904" y="2880213"/>
                </a:cubicBezTo>
                <a:lnTo>
                  <a:pt x="3500401" y="2878667"/>
                </a:lnTo>
                <a:cubicBezTo>
                  <a:pt x="3497750" y="2877047"/>
                  <a:pt x="3494363" y="2877857"/>
                  <a:pt x="3492744" y="2880508"/>
                </a:cubicBezTo>
                <a:cubicBezTo>
                  <a:pt x="3491124" y="2883158"/>
                  <a:pt x="3491934" y="2886545"/>
                  <a:pt x="3494584" y="2888165"/>
                </a:cubicBezTo>
                <a:lnTo>
                  <a:pt x="3497087" y="2889711"/>
                </a:lnTo>
                <a:cubicBezTo>
                  <a:pt x="3498045" y="2890299"/>
                  <a:pt x="3499075" y="2890520"/>
                  <a:pt x="3500033" y="2890520"/>
                </a:cubicBezTo>
                <a:cubicBezTo>
                  <a:pt x="3501873" y="2890520"/>
                  <a:pt x="3503714" y="2889563"/>
                  <a:pt x="3504744" y="2887870"/>
                </a:cubicBezTo>
                <a:close/>
                <a:moveTo>
                  <a:pt x="3541998" y="2954131"/>
                </a:moveTo>
                <a:cubicBezTo>
                  <a:pt x="3544648" y="2952511"/>
                  <a:pt x="3545458" y="2949124"/>
                  <a:pt x="3543912" y="2946474"/>
                </a:cubicBezTo>
                <a:lnTo>
                  <a:pt x="3504818" y="2882054"/>
                </a:lnTo>
                <a:cubicBezTo>
                  <a:pt x="3503198" y="2879403"/>
                  <a:pt x="3499738" y="2878593"/>
                  <a:pt x="3497161" y="2880140"/>
                </a:cubicBezTo>
                <a:cubicBezTo>
                  <a:pt x="3494511" y="2881759"/>
                  <a:pt x="3493701" y="2885146"/>
                  <a:pt x="3495247" y="2887796"/>
                </a:cubicBezTo>
                <a:lnTo>
                  <a:pt x="3534341" y="2952217"/>
                </a:lnTo>
                <a:cubicBezTo>
                  <a:pt x="3535372" y="2953984"/>
                  <a:pt x="3537286" y="2954941"/>
                  <a:pt x="3539126" y="2954867"/>
                </a:cubicBezTo>
                <a:cubicBezTo>
                  <a:pt x="3540083" y="2954941"/>
                  <a:pt x="3541041" y="2954646"/>
                  <a:pt x="3541998" y="2954131"/>
                </a:cubicBezTo>
                <a:close/>
                <a:moveTo>
                  <a:pt x="3557017" y="2979015"/>
                </a:moveTo>
                <a:cubicBezTo>
                  <a:pt x="3559667" y="2977396"/>
                  <a:pt x="3560477" y="2974009"/>
                  <a:pt x="3558931" y="2971359"/>
                </a:cubicBezTo>
                <a:lnTo>
                  <a:pt x="3543838" y="2946474"/>
                </a:lnTo>
                <a:cubicBezTo>
                  <a:pt x="3542219" y="2943824"/>
                  <a:pt x="3538758" y="2943014"/>
                  <a:pt x="3536181" y="2944560"/>
                </a:cubicBezTo>
                <a:cubicBezTo>
                  <a:pt x="3533531" y="2946180"/>
                  <a:pt x="3532721" y="2949566"/>
                  <a:pt x="3534267" y="2952217"/>
                </a:cubicBezTo>
                <a:lnTo>
                  <a:pt x="3549360" y="2977101"/>
                </a:lnTo>
                <a:cubicBezTo>
                  <a:pt x="3550391" y="2978868"/>
                  <a:pt x="3552305" y="2979825"/>
                  <a:pt x="3554145" y="2979825"/>
                </a:cubicBezTo>
                <a:cubicBezTo>
                  <a:pt x="3555176" y="2979752"/>
                  <a:pt x="3556133" y="2979531"/>
                  <a:pt x="3557017" y="2979015"/>
                </a:cubicBezTo>
                <a:close/>
                <a:moveTo>
                  <a:pt x="1860444" y="1958819"/>
                </a:moveTo>
                <a:lnTo>
                  <a:pt x="1861254" y="1951824"/>
                </a:lnTo>
                <a:cubicBezTo>
                  <a:pt x="1861622" y="1948732"/>
                  <a:pt x="1859413" y="1946008"/>
                  <a:pt x="1856395" y="1945640"/>
                </a:cubicBezTo>
                <a:cubicBezTo>
                  <a:pt x="1853229" y="1945198"/>
                  <a:pt x="1850579" y="1947481"/>
                  <a:pt x="1850210" y="1950499"/>
                </a:cubicBezTo>
                <a:lnTo>
                  <a:pt x="1849401" y="1957494"/>
                </a:lnTo>
                <a:cubicBezTo>
                  <a:pt x="1849032" y="1960586"/>
                  <a:pt x="1851241" y="1963310"/>
                  <a:pt x="1854260" y="1963678"/>
                </a:cubicBezTo>
                <a:cubicBezTo>
                  <a:pt x="1854481" y="1963678"/>
                  <a:pt x="1854701" y="1963752"/>
                  <a:pt x="1854922" y="1963752"/>
                </a:cubicBezTo>
                <a:cubicBezTo>
                  <a:pt x="1857720" y="1963678"/>
                  <a:pt x="1860149" y="1961616"/>
                  <a:pt x="1860444" y="1958819"/>
                </a:cubicBezTo>
                <a:close/>
                <a:moveTo>
                  <a:pt x="1861254" y="1951824"/>
                </a:moveTo>
                <a:lnTo>
                  <a:pt x="1862137" y="1944683"/>
                </a:lnTo>
                <a:cubicBezTo>
                  <a:pt x="1862505" y="1941665"/>
                  <a:pt x="1860297" y="1938867"/>
                  <a:pt x="1857278" y="1938499"/>
                </a:cubicBezTo>
                <a:cubicBezTo>
                  <a:pt x="1854260" y="1938131"/>
                  <a:pt x="1851462" y="1940339"/>
                  <a:pt x="1851094" y="1943358"/>
                </a:cubicBezTo>
                <a:lnTo>
                  <a:pt x="1850210" y="1950499"/>
                </a:lnTo>
                <a:cubicBezTo>
                  <a:pt x="1849842" y="1953518"/>
                  <a:pt x="1852051" y="1956316"/>
                  <a:pt x="1855070" y="1956684"/>
                </a:cubicBezTo>
                <a:cubicBezTo>
                  <a:pt x="1855290" y="1956684"/>
                  <a:pt x="1855511" y="1956757"/>
                  <a:pt x="1855806" y="1956757"/>
                </a:cubicBezTo>
                <a:cubicBezTo>
                  <a:pt x="1858530" y="1956757"/>
                  <a:pt x="1860959" y="1954622"/>
                  <a:pt x="1861254" y="1951824"/>
                </a:cubicBezTo>
                <a:close/>
                <a:moveTo>
                  <a:pt x="1862211" y="1944168"/>
                </a:moveTo>
                <a:cubicBezTo>
                  <a:pt x="1862579" y="1941076"/>
                  <a:pt x="1860370" y="1938352"/>
                  <a:pt x="1857352" y="1937984"/>
                </a:cubicBezTo>
                <a:cubicBezTo>
                  <a:pt x="1854333" y="1937542"/>
                  <a:pt x="1851536" y="1939824"/>
                  <a:pt x="1851167" y="1942843"/>
                </a:cubicBezTo>
                <a:lnTo>
                  <a:pt x="1851094" y="1943358"/>
                </a:lnTo>
                <a:cubicBezTo>
                  <a:pt x="1850726" y="1946450"/>
                  <a:pt x="1852934" y="1948953"/>
                  <a:pt x="1856027" y="1949321"/>
                </a:cubicBezTo>
                <a:cubicBezTo>
                  <a:pt x="1856247" y="1949321"/>
                  <a:pt x="1856468" y="1949395"/>
                  <a:pt x="1856689" y="1949395"/>
                </a:cubicBezTo>
                <a:cubicBezTo>
                  <a:pt x="1859413" y="1949321"/>
                  <a:pt x="1861843" y="1947039"/>
                  <a:pt x="1862211" y="1944168"/>
                </a:cubicBezTo>
                <a:close/>
                <a:moveTo>
                  <a:pt x="9903262" y="1169799"/>
                </a:moveTo>
                <a:lnTo>
                  <a:pt x="9924980" y="1119220"/>
                </a:lnTo>
                <a:cubicBezTo>
                  <a:pt x="9926159" y="1116422"/>
                  <a:pt x="9924908" y="1113109"/>
                  <a:pt x="9922036" y="1111931"/>
                </a:cubicBezTo>
                <a:cubicBezTo>
                  <a:pt x="9919238" y="1110753"/>
                  <a:pt x="9915925" y="1112005"/>
                  <a:pt x="9914748" y="1114876"/>
                </a:cubicBezTo>
                <a:lnTo>
                  <a:pt x="9893028" y="1165455"/>
                </a:lnTo>
                <a:cubicBezTo>
                  <a:pt x="9891850" y="1168253"/>
                  <a:pt x="9893102" y="1171566"/>
                  <a:pt x="9895973" y="1172744"/>
                </a:cubicBezTo>
                <a:cubicBezTo>
                  <a:pt x="9896709" y="1173038"/>
                  <a:pt x="9897445" y="1173186"/>
                  <a:pt x="9898182" y="1173186"/>
                </a:cubicBezTo>
                <a:cubicBezTo>
                  <a:pt x="9900317" y="1173186"/>
                  <a:pt x="9902378" y="1171934"/>
                  <a:pt x="9903262" y="1169799"/>
                </a:cubicBezTo>
                <a:close/>
                <a:moveTo>
                  <a:pt x="9890230" y="1188499"/>
                </a:moveTo>
                <a:lnTo>
                  <a:pt x="9902747" y="1170903"/>
                </a:lnTo>
                <a:cubicBezTo>
                  <a:pt x="9904514" y="1168400"/>
                  <a:pt x="9903924" y="1164940"/>
                  <a:pt x="9901421" y="1163099"/>
                </a:cubicBezTo>
                <a:cubicBezTo>
                  <a:pt x="9898918" y="1161332"/>
                  <a:pt x="9895458" y="1161921"/>
                  <a:pt x="9893618" y="1164425"/>
                </a:cubicBezTo>
                <a:lnTo>
                  <a:pt x="9881101" y="1182020"/>
                </a:lnTo>
                <a:cubicBezTo>
                  <a:pt x="9879334" y="1184524"/>
                  <a:pt x="9879923" y="1187984"/>
                  <a:pt x="9882427" y="1189825"/>
                </a:cubicBezTo>
                <a:cubicBezTo>
                  <a:pt x="9883458" y="1190561"/>
                  <a:pt x="9884561" y="1190855"/>
                  <a:pt x="9885666" y="1190855"/>
                </a:cubicBezTo>
                <a:cubicBezTo>
                  <a:pt x="9887433" y="1190782"/>
                  <a:pt x="9889126" y="1189972"/>
                  <a:pt x="9890230" y="1188499"/>
                </a:cubicBezTo>
                <a:close/>
                <a:moveTo>
                  <a:pt x="9811822" y="1299155"/>
                </a:moveTo>
                <a:lnTo>
                  <a:pt x="9890157" y="1188499"/>
                </a:lnTo>
                <a:cubicBezTo>
                  <a:pt x="9891924" y="1185996"/>
                  <a:pt x="9891335" y="1182536"/>
                  <a:pt x="9888832" y="1180695"/>
                </a:cubicBezTo>
                <a:cubicBezTo>
                  <a:pt x="9886328" y="1178928"/>
                  <a:pt x="9882794" y="1179517"/>
                  <a:pt x="9881028" y="1182020"/>
                </a:cubicBezTo>
                <a:lnTo>
                  <a:pt x="9802692" y="1292676"/>
                </a:lnTo>
                <a:cubicBezTo>
                  <a:pt x="9800925" y="1295179"/>
                  <a:pt x="9801515" y="1298640"/>
                  <a:pt x="9804018" y="1300480"/>
                </a:cubicBezTo>
                <a:cubicBezTo>
                  <a:pt x="9805049" y="1301216"/>
                  <a:pt x="9806153" y="1301511"/>
                  <a:pt x="9807257" y="1301511"/>
                </a:cubicBezTo>
                <a:cubicBezTo>
                  <a:pt x="9809098" y="1301511"/>
                  <a:pt x="9810792" y="1300701"/>
                  <a:pt x="9811822" y="1299155"/>
                </a:cubicBezTo>
                <a:close/>
                <a:moveTo>
                  <a:pt x="9812558" y="1353783"/>
                </a:moveTo>
                <a:lnTo>
                  <a:pt x="9812926" y="1295916"/>
                </a:lnTo>
                <a:cubicBezTo>
                  <a:pt x="9812926" y="1292823"/>
                  <a:pt x="9810423" y="1290320"/>
                  <a:pt x="9807404" y="1290320"/>
                </a:cubicBezTo>
                <a:cubicBezTo>
                  <a:pt x="9807404" y="1290320"/>
                  <a:pt x="9807331" y="1290320"/>
                  <a:pt x="9807331" y="1290320"/>
                </a:cubicBezTo>
                <a:cubicBezTo>
                  <a:pt x="9804313" y="1290320"/>
                  <a:pt x="9801809" y="1292823"/>
                  <a:pt x="9801809" y="1295842"/>
                </a:cubicBezTo>
                <a:lnTo>
                  <a:pt x="9801441" y="1353710"/>
                </a:lnTo>
                <a:cubicBezTo>
                  <a:pt x="9801441" y="1356802"/>
                  <a:pt x="9803944" y="1359305"/>
                  <a:pt x="9806963" y="1359305"/>
                </a:cubicBezTo>
                <a:cubicBezTo>
                  <a:pt x="9806963" y="1359305"/>
                  <a:pt x="9807037" y="1359305"/>
                  <a:pt x="9807037" y="1359305"/>
                </a:cubicBezTo>
                <a:cubicBezTo>
                  <a:pt x="9810055" y="1359305"/>
                  <a:pt x="9812485" y="1356876"/>
                  <a:pt x="9812558" y="1353783"/>
                </a:cubicBezTo>
                <a:close/>
                <a:moveTo>
                  <a:pt x="9721192" y="1505005"/>
                </a:moveTo>
                <a:lnTo>
                  <a:pt x="9811675" y="1356728"/>
                </a:lnTo>
                <a:cubicBezTo>
                  <a:pt x="9813295" y="1354078"/>
                  <a:pt x="9812411" y="1350691"/>
                  <a:pt x="9809834" y="1349072"/>
                </a:cubicBezTo>
                <a:cubicBezTo>
                  <a:pt x="9807257" y="1347525"/>
                  <a:pt x="9803797" y="1348262"/>
                  <a:pt x="9802177" y="1350912"/>
                </a:cubicBezTo>
                <a:lnTo>
                  <a:pt x="9711694" y="1499189"/>
                </a:lnTo>
                <a:cubicBezTo>
                  <a:pt x="9710075" y="1501840"/>
                  <a:pt x="9710884" y="1505226"/>
                  <a:pt x="9713535" y="1506846"/>
                </a:cubicBezTo>
                <a:cubicBezTo>
                  <a:pt x="9714418" y="1507435"/>
                  <a:pt x="9715449" y="1507656"/>
                  <a:pt x="9716480" y="1507656"/>
                </a:cubicBezTo>
                <a:cubicBezTo>
                  <a:pt x="9718394" y="1507656"/>
                  <a:pt x="9720161" y="1506699"/>
                  <a:pt x="9721192" y="1505005"/>
                </a:cubicBezTo>
                <a:close/>
                <a:moveTo>
                  <a:pt x="9708455" y="1528123"/>
                </a:moveTo>
                <a:lnTo>
                  <a:pt x="9721339" y="1504711"/>
                </a:lnTo>
                <a:cubicBezTo>
                  <a:pt x="9722811" y="1501987"/>
                  <a:pt x="9721854" y="1498600"/>
                  <a:pt x="9719130" y="1497128"/>
                </a:cubicBezTo>
                <a:cubicBezTo>
                  <a:pt x="9716406" y="1495655"/>
                  <a:pt x="9713020" y="1496612"/>
                  <a:pt x="9711547" y="1499336"/>
                </a:cubicBezTo>
                <a:lnTo>
                  <a:pt x="9698663" y="1522749"/>
                </a:lnTo>
                <a:cubicBezTo>
                  <a:pt x="9697191" y="1525473"/>
                  <a:pt x="9698148" y="1528859"/>
                  <a:pt x="9700872" y="1530332"/>
                </a:cubicBezTo>
                <a:cubicBezTo>
                  <a:pt x="9701755" y="1530774"/>
                  <a:pt x="9702712" y="1530994"/>
                  <a:pt x="9703596" y="1530994"/>
                </a:cubicBezTo>
                <a:cubicBezTo>
                  <a:pt x="9705584" y="1530994"/>
                  <a:pt x="9707424" y="1529964"/>
                  <a:pt x="9708455" y="1528123"/>
                </a:cubicBezTo>
                <a:close/>
                <a:moveTo>
                  <a:pt x="9707277" y="1530258"/>
                </a:moveTo>
                <a:lnTo>
                  <a:pt x="9708455" y="1528123"/>
                </a:lnTo>
                <a:cubicBezTo>
                  <a:pt x="9709927" y="1525399"/>
                  <a:pt x="9708970" y="1522012"/>
                  <a:pt x="9706246" y="1520540"/>
                </a:cubicBezTo>
                <a:cubicBezTo>
                  <a:pt x="9703522" y="1519067"/>
                  <a:pt x="9700136" y="1520025"/>
                  <a:pt x="9698663" y="1522749"/>
                </a:cubicBezTo>
                <a:lnTo>
                  <a:pt x="9697485" y="1524884"/>
                </a:lnTo>
                <a:cubicBezTo>
                  <a:pt x="9696012" y="1527608"/>
                  <a:pt x="9696970" y="1530994"/>
                  <a:pt x="9699694" y="1532467"/>
                </a:cubicBezTo>
                <a:cubicBezTo>
                  <a:pt x="9700577" y="1532909"/>
                  <a:pt x="9701460" y="1533130"/>
                  <a:pt x="9702418" y="1533130"/>
                </a:cubicBezTo>
                <a:cubicBezTo>
                  <a:pt x="9704406" y="1533130"/>
                  <a:pt x="9706246" y="1532099"/>
                  <a:pt x="9707277" y="1530258"/>
                </a:cubicBezTo>
                <a:close/>
                <a:moveTo>
                  <a:pt x="336002" y="1851476"/>
                </a:moveTo>
                <a:cubicBezTo>
                  <a:pt x="337180" y="1848605"/>
                  <a:pt x="335781" y="1845365"/>
                  <a:pt x="332910" y="1844261"/>
                </a:cubicBezTo>
                <a:lnTo>
                  <a:pt x="282625" y="1824162"/>
                </a:lnTo>
                <a:cubicBezTo>
                  <a:pt x="279828" y="1822984"/>
                  <a:pt x="276515" y="1824383"/>
                  <a:pt x="275410" y="1827254"/>
                </a:cubicBezTo>
                <a:cubicBezTo>
                  <a:pt x="274232" y="1830125"/>
                  <a:pt x="275631" y="1833365"/>
                  <a:pt x="278502" y="1834469"/>
                </a:cubicBezTo>
                <a:lnTo>
                  <a:pt x="328787" y="1854568"/>
                </a:lnTo>
                <a:cubicBezTo>
                  <a:pt x="329450" y="1854863"/>
                  <a:pt x="330186" y="1854936"/>
                  <a:pt x="330922" y="1854936"/>
                </a:cubicBezTo>
                <a:cubicBezTo>
                  <a:pt x="333057" y="1855010"/>
                  <a:pt x="335119" y="1853685"/>
                  <a:pt x="336002" y="1851476"/>
                </a:cubicBezTo>
                <a:close/>
                <a:moveTo>
                  <a:pt x="401748" y="1865096"/>
                </a:moveTo>
                <a:cubicBezTo>
                  <a:pt x="402410" y="1862078"/>
                  <a:pt x="400496" y="1859133"/>
                  <a:pt x="397478" y="1858470"/>
                </a:cubicBezTo>
                <a:lnTo>
                  <a:pt x="332027" y="1843967"/>
                </a:lnTo>
                <a:cubicBezTo>
                  <a:pt x="329008" y="1843230"/>
                  <a:pt x="326063" y="1845218"/>
                  <a:pt x="325400" y="1848237"/>
                </a:cubicBezTo>
                <a:cubicBezTo>
                  <a:pt x="324738" y="1851255"/>
                  <a:pt x="326652" y="1854200"/>
                  <a:pt x="329671" y="1854863"/>
                </a:cubicBezTo>
                <a:lnTo>
                  <a:pt x="395122" y="1869367"/>
                </a:lnTo>
                <a:cubicBezTo>
                  <a:pt x="395563" y="1869440"/>
                  <a:pt x="395931" y="1869514"/>
                  <a:pt x="396373" y="1869514"/>
                </a:cubicBezTo>
                <a:cubicBezTo>
                  <a:pt x="398876" y="1869440"/>
                  <a:pt x="401159" y="1867673"/>
                  <a:pt x="401748" y="1865096"/>
                </a:cubicBezTo>
                <a:close/>
                <a:moveTo>
                  <a:pt x="479567" y="1870692"/>
                </a:moveTo>
                <a:cubicBezTo>
                  <a:pt x="479788" y="1867600"/>
                  <a:pt x="477506" y="1864949"/>
                  <a:pt x="474487" y="1864655"/>
                </a:cubicBezTo>
                <a:lnTo>
                  <a:pt x="396741" y="1858323"/>
                </a:lnTo>
                <a:cubicBezTo>
                  <a:pt x="393796" y="1858102"/>
                  <a:pt x="390999" y="1860311"/>
                  <a:pt x="390704" y="1863403"/>
                </a:cubicBezTo>
                <a:cubicBezTo>
                  <a:pt x="390483" y="1866495"/>
                  <a:pt x="392766" y="1869146"/>
                  <a:pt x="395784" y="1869440"/>
                </a:cubicBezTo>
                <a:lnTo>
                  <a:pt x="473530" y="1875772"/>
                </a:lnTo>
                <a:cubicBezTo>
                  <a:pt x="473678" y="1875772"/>
                  <a:pt x="473825" y="1875772"/>
                  <a:pt x="474046" y="1875772"/>
                </a:cubicBezTo>
                <a:cubicBezTo>
                  <a:pt x="476917" y="1875772"/>
                  <a:pt x="479347" y="1873563"/>
                  <a:pt x="479567" y="1870692"/>
                </a:cubicBezTo>
                <a:close/>
                <a:moveTo>
                  <a:pt x="474340" y="1875772"/>
                </a:moveTo>
                <a:lnTo>
                  <a:pt x="561363" y="1871281"/>
                </a:lnTo>
                <a:cubicBezTo>
                  <a:pt x="564455" y="1871134"/>
                  <a:pt x="566811" y="1868483"/>
                  <a:pt x="566664" y="1865465"/>
                </a:cubicBezTo>
                <a:cubicBezTo>
                  <a:pt x="566516" y="1862372"/>
                  <a:pt x="564087" y="1859501"/>
                  <a:pt x="560847" y="1860164"/>
                </a:cubicBezTo>
                <a:lnTo>
                  <a:pt x="473825" y="1864655"/>
                </a:lnTo>
                <a:cubicBezTo>
                  <a:pt x="470733" y="1864802"/>
                  <a:pt x="468377" y="1867452"/>
                  <a:pt x="468524" y="1870471"/>
                </a:cubicBezTo>
                <a:cubicBezTo>
                  <a:pt x="468671" y="1873490"/>
                  <a:pt x="471174" y="1875772"/>
                  <a:pt x="474119" y="1875772"/>
                </a:cubicBezTo>
                <a:cubicBezTo>
                  <a:pt x="474119" y="1875772"/>
                  <a:pt x="474193" y="1875772"/>
                  <a:pt x="474340" y="1875772"/>
                </a:cubicBezTo>
                <a:close/>
                <a:moveTo>
                  <a:pt x="562099" y="1871207"/>
                </a:moveTo>
                <a:lnTo>
                  <a:pt x="655380" y="1853243"/>
                </a:lnTo>
                <a:cubicBezTo>
                  <a:pt x="658398" y="1852654"/>
                  <a:pt x="660386" y="1849709"/>
                  <a:pt x="659797" y="1846691"/>
                </a:cubicBezTo>
                <a:cubicBezTo>
                  <a:pt x="659208" y="1843672"/>
                  <a:pt x="656189" y="1841684"/>
                  <a:pt x="653245" y="1842273"/>
                </a:cubicBezTo>
                <a:lnTo>
                  <a:pt x="559964" y="1860237"/>
                </a:lnTo>
                <a:cubicBezTo>
                  <a:pt x="556945" y="1860826"/>
                  <a:pt x="554958" y="1863771"/>
                  <a:pt x="555547" y="1866790"/>
                </a:cubicBezTo>
                <a:cubicBezTo>
                  <a:pt x="556062" y="1869440"/>
                  <a:pt x="558418" y="1871354"/>
                  <a:pt x="561068" y="1871281"/>
                </a:cubicBezTo>
                <a:cubicBezTo>
                  <a:pt x="561436" y="1871281"/>
                  <a:pt x="561731" y="1871281"/>
                  <a:pt x="562099" y="1871207"/>
                </a:cubicBezTo>
                <a:close/>
                <a:moveTo>
                  <a:pt x="656189" y="1853022"/>
                </a:moveTo>
                <a:lnTo>
                  <a:pt x="752636" y="1819082"/>
                </a:lnTo>
                <a:cubicBezTo>
                  <a:pt x="755507" y="1818051"/>
                  <a:pt x="757053" y="1814885"/>
                  <a:pt x="756023" y="1811941"/>
                </a:cubicBezTo>
                <a:cubicBezTo>
                  <a:pt x="754992" y="1809069"/>
                  <a:pt x="751826" y="1807523"/>
                  <a:pt x="748881" y="1808554"/>
                </a:cubicBezTo>
                <a:lnTo>
                  <a:pt x="652435" y="1842494"/>
                </a:lnTo>
                <a:cubicBezTo>
                  <a:pt x="649563" y="1843525"/>
                  <a:pt x="648017" y="1846691"/>
                  <a:pt x="649048" y="1849636"/>
                </a:cubicBezTo>
                <a:cubicBezTo>
                  <a:pt x="649858" y="1851918"/>
                  <a:pt x="651993" y="1853390"/>
                  <a:pt x="654349" y="1853317"/>
                </a:cubicBezTo>
                <a:cubicBezTo>
                  <a:pt x="654938" y="1853317"/>
                  <a:pt x="655600" y="1853243"/>
                  <a:pt x="656189" y="1853022"/>
                </a:cubicBezTo>
                <a:close/>
                <a:moveTo>
                  <a:pt x="753372" y="1818714"/>
                </a:moveTo>
                <a:lnTo>
                  <a:pt x="846653" y="1769018"/>
                </a:lnTo>
                <a:cubicBezTo>
                  <a:pt x="849377" y="1767546"/>
                  <a:pt x="850407" y="1764159"/>
                  <a:pt x="848935" y="1761509"/>
                </a:cubicBezTo>
                <a:cubicBezTo>
                  <a:pt x="847462" y="1758785"/>
                  <a:pt x="844076" y="1757754"/>
                  <a:pt x="841425" y="1759226"/>
                </a:cubicBezTo>
                <a:lnTo>
                  <a:pt x="748145" y="1808922"/>
                </a:lnTo>
                <a:cubicBezTo>
                  <a:pt x="745421" y="1810394"/>
                  <a:pt x="744390" y="1813781"/>
                  <a:pt x="745863" y="1816432"/>
                </a:cubicBezTo>
                <a:cubicBezTo>
                  <a:pt x="746893" y="1818346"/>
                  <a:pt x="748807" y="1819376"/>
                  <a:pt x="750795" y="1819376"/>
                </a:cubicBezTo>
                <a:cubicBezTo>
                  <a:pt x="751679" y="1819376"/>
                  <a:pt x="752562" y="1819156"/>
                  <a:pt x="753372" y="1818714"/>
                </a:cubicBezTo>
                <a:close/>
                <a:moveTo>
                  <a:pt x="847462" y="1768576"/>
                </a:moveTo>
                <a:lnTo>
                  <a:pt x="931393" y="1703494"/>
                </a:lnTo>
                <a:cubicBezTo>
                  <a:pt x="933823" y="1701579"/>
                  <a:pt x="934264" y="1698119"/>
                  <a:pt x="932350" y="1695690"/>
                </a:cubicBezTo>
                <a:cubicBezTo>
                  <a:pt x="930436" y="1693260"/>
                  <a:pt x="926976" y="1692818"/>
                  <a:pt x="924546" y="1694732"/>
                </a:cubicBezTo>
                <a:lnTo>
                  <a:pt x="840616" y="1759815"/>
                </a:lnTo>
                <a:cubicBezTo>
                  <a:pt x="838186" y="1761729"/>
                  <a:pt x="837744" y="1765190"/>
                  <a:pt x="839658" y="1767619"/>
                </a:cubicBezTo>
                <a:cubicBezTo>
                  <a:pt x="840763" y="1769018"/>
                  <a:pt x="842456" y="1769754"/>
                  <a:pt x="844076" y="1769754"/>
                </a:cubicBezTo>
                <a:cubicBezTo>
                  <a:pt x="845254" y="1769754"/>
                  <a:pt x="846432" y="1769313"/>
                  <a:pt x="847462" y="1768576"/>
                </a:cubicBezTo>
                <a:close/>
                <a:moveTo>
                  <a:pt x="932203" y="1702684"/>
                </a:moveTo>
                <a:lnTo>
                  <a:pt x="1000599" y="1622582"/>
                </a:lnTo>
                <a:cubicBezTo>
                  <a:pt x="1002587" y="1620226"/>
                  <a:pt x="1002292" y="1616692"/>
                  <a:pt x="1000010" y="1614704"/>
                </a:cubicBezTo>
                <a:cubicBezTo>
                  <a:pt x="997654" y="1612716"/>
                  <a:pt x="994120" y="1613011"/>
                  <a:pt x="992132" y="1615293"/>
                </a:cubicBezTo>
                <a:lnTo>
                  <a:pt x="923736" y="1695395"/>
                </a:lnTo>
                <a:cubicBezTo>
                  <a:pt x="921748" y="1697751"/>
                  <a:pt x="922043" y="1701285"/>
                  <a:pt x="924325" y="1703273"/>
                </a:cubicBezTo>
                <a:cubicBezTo>
                  <a:pt x="925356" y="1704156"/>
                  <a:pt x="926681" y="1704598"/>
                  <a:pt x="928006" y="1704598"/>
                </a:cubicBezTo>
                <a:cubicBezTo>
                  <a:pt x="929552" y="1704671"/>
                  <a:pt x="931098" y="1704009"/>
                  <a:pt x="932203" y="1702684"/>
                </a:cubicBezTo>
                <a:close/>
                <a:moveTo>
                  <a:pt x="1001335" y="1621477"/>
                </a:moveTo>
                <a:lnTo>
                  <a:pt x="1048086" y="1526577"/>
                </a:lnTo>
                <a:cubicBezTo>
                  <a:pt x="1049411" y="1523779"/>
                  <a:pt x="1048307" y="1520466"/>
                  <a:pt x="1045582" y="1519141"/>
                </a:cubicBezTo>
                <a:cubicBezTo>
                  <a:pt x="1042858" y="1517742"/>
                  <a:pt x="1039472" y="1518920"/>
                  <a:pt x="1038147" y="1521644"/>
                </a:cubicBezTo>
                <a:lnTo>
                  <a:pt x="991396" y="1616545"/>
                </a:lnTo>
                <a:cubicBezTo>
                  <a:pt x="990071" y="1619342"/>
                  <a:pt x="991175" y="1622655"/>
                  <a:pt x="993899" y="1623981"/>
                </a:cubicBezTo>
                <a:cubicBezTo>
                  <a:pt x="994709" y="1624349"/>
                  <a:pt x="995592" y="1624570"/>
                  <a:pt x="996402" y="1624570"/>
                </a:cubicBezTo>
                <a:cubicBezTo>
                  <a:pt x="998464" y="1624570"/>
                  <a:pt x="1000378" y="1623392"/>
                  <a:pt x="1001335" y="1621477"/>
                </a:cubicBezTo>
                <a:close/>
                <a:moveTo>
                  <a:pt x="1048527" y="1525546"/>
                </a:moveTo>
                <a:lnTo>
                  <a:pt x="1075547" y="1420118"/>
                </a:lnTo>
                <a:cubicBezTo>
                  <a:pt x="1076283" y="1417099"/>
                  <a:pt x="1074516" y="1414081"/>
                  <a:pt x="1071571" y="1413345"/>
                </a:cubicBezTo>
                <a:cubicBezTo>
                  <a:pt x="1068553" y="1412535"/>
                  <a:pt x="1065534" y="1414375"/>
                  <a:pt x="1064798" y="1417320"/>
                </a:cubicBezTo>
                <a:lnTo>
                  <a:pt x="1037778" y="1522749"/>
                </a:lnTo>
                <a:cubicBezTo>
                  <a:pt x="1037042" y="1525767"/>
                  <a:pt x="1038809" y="1528786"/>
                  <a:pt x="1041754" y="1529522"/>
                </a:cubicBezTo>
                <a:cubicBezTo>
                  <a:pt x="1042269" y="1529669"/>
                  <a:pt x="1042711" y="1529669"/>
                  <a:pt x="1043153" y="1529669"/>
                </a:cubicBezTo>
                <a:cubicBezTo>
                  <a:pt x="1045582" y="1529669"/>
                  <a:pt x="1047865" y="1528049"/>
                  <a:pt x="1048527" y="1525546"/>
                </a:cubicBezTo>
                <a:close/>
                <a:moveTo>
                  <a:pt x="1075694" y="1419161"/>
                </a:moveTo>
                <a:lnTo>
                  <a:pt x="1084897" y="1307401"/>
                </a:lnTo>
                <a:cubicBezTo>
                  <a:pt x="1085118" y="1304309"/>
                  <a:pt x="1082836" y="1301658"/>
                  <a:pt x="1079817" y="1301364"/>
                </a:cubicBezTo>
                <a:cubicBezTo>
                  <a:pt x="1076725" y="1301216"/>
                  <a:pt x="1074075" y="1303351"/>
                  <a:pt x="1073780" y="1306444"/>
                </a:cubicBezTo>
                <a:lnTo>
                  <a:pt x="1064577" y="1418204"/>
                </a:lnTo>
                <a:cubicBezTo>
                  <a:pt x="1064356" y="1421296"/>
                  <a:pt x="1066639" y="1423946"/>
                  <a:pt x="1069657" y="1424241"/>
                </a:cubicBezTo>
                <a:cubicBezTo>
                  <a:pt x="1069805" y="1424241"/>
                  <a:pt x="1070025" y="1424241"/>
                  <a:pt x="1070173" y="1424241"/>
                </a:cubicBezTo>
                <a:cubicBezTo>
                  <a:pt x="1073044" y="1424241"/>
                  <a:pt x="1075474" y="1422032"/>
                  <a:pt x="1075694" y="1419161"/>
                </a:cubicBezTo>
                <a:close/>
                <a:moveTo>
                  <a:pt x="1079670" y="1312481"/>
                </a:moveTo>
                <a:cubicBezTo>
                  <a:pt x="1082762" y="1312334"/>
                  <a:pt x="1085118" y="1309683"/>
                  <a:pt x="1084897" y="1306591"/>
                </a:cubicBezTo>
                <a:lnTo>
                  <a:pt x="1078271" y="1192622"/>
                </a:lnTo>
                <a:cubicBezTo>
                  <a:pt x="1078050" y="1189530"/>
                  <a:pt x="1075694" y="1186953"/>
                  <a:pt x="1072381" y="1187395"/>
                </a:cubicBezTo>
                <a:cubicBezTo>
                  <a:pt x="1069289" y="1187542"/>
                  <a:pt x="1066933" y="1190193"/>
                  <a:pt x="1067154" y="1193285"/>
                </a:cubicBezTo>
                <a:lnTo>
                  <a:pt x="1073780" y="1307253"/>
                </a:lnTo>
                <a:cubicBezTo>
                  <a:pt x="1073927" y="1310272"/>
                  <a:pt x="1076431" y="1312554"/>
                  <a:pt x="1079376" y="1312481"/>
                </a:cubicBezTo>
                <a:cubicBezTo>
                  <a:pt x="1079449" y="1312481"/>
                  <a:pt x="1079523" y="1312481"/>
                  <a:pt x="1079670" y="1312481"/>
                </a:cubicBezTo>
                <a:close/>
                <a:moveTo>
                  <a:pt x="1073707" y="1198438"/>
                </a:moveTo>
                <a:cubicBezTo>
                  <a:pt x="1076725" y="1197849"/>
                  <a:pt x="1078713" y="1194978"/>
                  <a:pt x="1078198" y="1191960"/>
                </a:cubicBezTo>
                <a:lnTo>
                  <a:pt x="1057583" y="1080052"/>
                </a:lnTo>
                <a:cubicBezTo>
                  <a:pt x="1056994" y="1077034"/>
                  <a:pt x="1054049" y="1074972"/>
                  <a:pt x="1051104" y="1075561"/>
                </a:cubicBezTo>
                <a:cubicBezTo>
                  <a:pt x="1048086" y="1076150"/>
                  <a:pt x="1046098" y="1079022"/>
                  <a:pt x="1046613" y="1082040"/>
                </a:cubicBezTo>
                <a:lnTo>
                  <a:pt x="1067228" y="1193947"/>
                </a:lnTo>
                <a:cubicBezTo>
                  <a:pt x="1067743" y="1196671"/>
                  <a:pt x="1070099" y="1198512"/>
                  <a:pt x="1072749" y="1198512"/>
                </a:cubicBezTo>
                <a:cubicBezTo>
                  <a:pt x="1073044" y="1198586"/>
                  <a:pt x="1073338" y="1198512"/>
                  <a:pt x="1073707" y="1198438"/>
                </a:cubicBezTo>
                <a:close/>
                <a:moveTo>
                  <a:pt x="1053828" y="1086384"/>
                </a:moveTo>
                <a:cubicBezTo>
                  <a:pt x="1056773" y="1085427"/>
                  <a:pt x="1058319" y="1082261"/>
                  <a:pt x="1057362" y="1079316"/>
                </a:cubicBezTo>
                <a:lnTo>
                  <a:pt x="1022759" y="973520"/>
                </a:lnTo>
                <a:cubicBezTo>
                  <a:pt x="1021802" y="970575"/>
                  <a:pt x="1018710" y="969028"/>
                  <a:pt x="1015691" y="969986"/>
                </a:cubicBezTo>
                <a:cubicBezTo>
                  <a:pt x="1012747" y="970943"/>
                  <a:pt x="1011200" y="974109"/>
                  <a:pt x="1012158" y="977054"/>
                </a:cubicBezTo>
                <a:lnTo>
                  <a:pt x="1046760" y="1082850"/>
                </a:lnTo>
                <a:cubicBezTo>
                  <a:pt x="1047570" y="1085206"/>
                  <a:pt x="1049705" y="1086678"/>
                  <a:pt x="1052135" y="1086678"/>
                </a:cubicBezTo>
                <a:cubicBezTo>
                  <a:pt x="1052650" y="1086605"/>
                  <a:pt x="1053239" y="1086531"/>
                  <a:pt x="1053828" y="1086384"/>
                </a:cubicBezTo>
                <a:close/>
                <a:moveTo>
                  <a:pt x="1019962" y="980219"/>
                </a:moveTo>
                <a:cubicBezTo>
                  <a:pt x="1022686" y="978820"/>
                  <a:pt x="1023790" y="975434"/>
                  <a:pt x="1022391" y="972710"/>
                </a:cubicBezTo>
                <a:lnTo>
                  <a:pt x="973653" y="877294"/>
                </a:lnTo>
                <a:cubicBezTo>
                  <a:pt x="972254" y="874570"/>
                  <a:pt x="968867" y="873466"/>
                  <a:pt x="966143" y="874864"/>
                </a:cubicBezTo>
                <a:cubicBezTo>
                  <a:pt x="963419" y="876263"/>
                  <a:pt x="962315" y="879650"/>
                  <a:pt x="963714" y="882374"/>
                </a:cubicBezTo>
                <a:lnTo>
                  <a:pt x="1012452" y="977790"/>
                </a:lnTo>
                <a:cubicBezTo>
                  <a:pt x="1013409" y="979704"/>
                  <a:pt x="1015397" y="980808"/>
                  <a:pt x="1017458" y="980808"/>
                </a:cubicBezTo>
                <a:cubicBezTo>
                  <a:pt x="1018342" y="980808"/>
                  <a:pt x="1019225" y="980661"/>
                  <a:pt x="1019962" y="980219"/>
                </a:cubicBezTo>
                <a:close/>
                <a:moveTo>
                  <a:pt x="972107" y="884215"/>
                </a:moveTo>
                <a:cubicBezTo>
                  <a:pt x="974536" y="882300"/>
                  <a:pt x="974978" y="878840"/>
                  <a:pt x="973064" y="876411"/>
                </a:cubicBezTo>
                <a:lnTo>
                  <a:pt x="910116" y="795499"/>
                </a:lnTo>
                <a:cubicBezTo>
                  <a:pt x="908202" y="793069"/>
                  <a:pt x="904741" y="792627"/>
                  <a:pt x="902312" y="794542"/>
                </a:cubicBezTo>
                <a:cubicBezTo>
                  <a:pt x="899882" y="796456"/>
                  <a:pt x="899441" y="799916"/>
                  <a:pt x="901355" y="802346"/>
                </a:cubicBezTo>
                <a:lnTo>
                  <a:pt x="964303" y="883258"/>
                </a:lnTo>
                <a:cubicBezTo>
                  <a:pt x="965407" y="884656"/>
                  <a:pt x="967100" y="885393"/>
                  <a:pt x="968720" y="885393"/>
                </a:cubicBezTo>
                <a:cubicBezTo>
                  <a:pt x="969898" y="885393"/>
                  <a:pt x="971076" y="885024"/>
                  <a:pt x="972107" y="884215"/>
                </a:cubicBezTo>
                <a:close/>
                <a:moveTo>
                  <a:pt x="910042" y="802419"/>
                </a:moveTo>
                <a:cubicBezTo>
                  <a:pt x="911956" y="799990"/>
                  <a:pt x="911588" y="796529"/>
                  <a:pt x="909159" y="794542"/>
                </a:cubicBezTo>
                <a:lnTo>
                  <a:pt x="831854" y="732330"/>
                </a:lnTo>
                <a:cubicBezTo>
                  <a:pt x="829425" y="730416"/>
                  <a:pt x="825965" y="730784"/>
                  <a:pt x="823977" y="733213"/>
                </a:cubicBezTo>
                <a:cubicBezTo>
                  <a:pt x="822063" y="735643"/>
                  <a:pt x="822431" y="739103"/>
                  <a:pt x="824860" y="741091"/>
                </a:cubicBezTo>
                <a:lnTo>
                  <a:pt x="902165" y="803303"/>
                </a:lnTo>
                <a:cubicBezTo>
                  <a:pt x="903195" y="804113"/>
                  <a:pt x="904447" y="804554"/>
                  <a:pt x="905698" y="804554"/>
                </a:cubicBezTo>
                <a:cubicBezTo>
                  <a:pt x="907318" y="804481"/>
                  <a:pt x="908938" y="803818"/>
                  <a:pt x="910042" y="802419"/>
                </a:cubicBezTo>
                <a:close/>
                <a:moveTo>
                  <a:pt x="833327" y="739398"/>
                </a:moveTo>
                <a:cubicBezTo>
                  <a:pt x="834799" y="736674"/>
                  <a:pt x="833769" y="733287"/>
                  <a:pt x="831045" y="731815"/>
                </a:cubicBezTo>
                <a:lnTo>
                  <a:pt x="746451" y="686242"/>
                </a:lnTo>
                <a:cubicBezTo>
                  <a:pt x="743727" y="684769"/>
                  <a:pt x="740341" y="685800"/>
                  <a:pt x="738868" y="688524"/>
                </a:cubicBezTo>
                <a:cubicBezTo>
                  <a:pt x="737396" y="691248"/>
                  <a:pt x="738427" y="694635"/>
                  <a:pt x="741151" y="696107"/>
                </a:cubicBezTo>
                <a:lnTo>
                  <a:pt x="825744" y="741680"/>
                </a:lnTo>
                <a:cubicBezTo>
                  <a:pt x="826627" y="742122"/>
                  <a:pt x="827511" y="742343"/>
                  <a:pt x="828394" y="742343"/>
                </a:cubicBezTo>
                <a:cubicBezTo>
                  <a:pt x="830382" y="742343"/>
                  <a:pt x="832296" y="741238"/>
                  <a:pt x="833327" y="739398"/>
                </a:cubicBezTo>
                <a:close/>
                <a:moveTo>
                  <a:pt x="5636946" y="2878520"/>
                </a:moveTo>
                <a:lnTo>
                  <a:pt x="5637682" y="2878078"/>
                </a:lnTo>
                <a:cubicBezTo>
                  <a:pt x="5640259" y="2876385"/>
                  <a:pt x="5640627" y="2873145"/>
                  <a:pt x="5638933" y="2870568"/>
                </a:cubicBezTo>
                <a:cubicBezTo>
                  <a:pt x="5637240" y="2867992"/>
                  <a:pt x="5633412" y="2867550"/>
                  <a:pt x="5630835" y="2869170"/>
                </a:cubicBezTo>
                <a:cubicBezTo>
                  <a:pt x="5628258" y="2870863"/>
                  <a:pt x="5627522" y="2874323"/>
                  <a:pt x="5629215" y="2876900"/>
                </a:cubicBezTo>
                <a:cubicBezTo>
                  <a:pt x="5630319" y="2878520"/>
                  <a:pt x="5632086" y="2879403"/>
                  <a:pt x="5633927" y="2879403"/>
                </a:cubicBezTo>
                <a:cubicBezTo>
                  <a:pt x="5634958" y="2879477"/>
                  <a:pt x="5635989" y="2879182"/>
                  <a:pt x="5636946" y="2878520"/>
                </a:cubicBezTo>
                <a:close/>
                <a:moveTo>
                  <a:pt x="5636725" y="2878814"/>
                </a:moveTo>
                <a:lnTo>
                  <a:pt x="5637461" y="2878225"/>
                </a:lnTo>
                <a:cubicBezTo>
                  <a:pt x="5639817" y="2876238"/>
                  <a:pt x="5639817" y="2873072"/>
                  <a:pt x="5637829" y="2870642"/>
                </a:cubicBezTo>
                <a:cubicBezTo>
                  <a:pt x="5635841" y="2868286"/>
                  <a:pt x="5632013" y="2868286"/>
                  <a:pt x="5629583" y="2870200"/>
                </a:cubicBezTo>
                <a:cubicBezTo>
                  <a:pt x="5627227" y="2872188"/>
                  <a:pt x="5626933" y="2875648"/>
                  <a:pt x="5628847" y="2878078"/>
                </a:cubicBezTo>
                <a:cubicBezTo>
                  <a:pt x="5629951" y="2879403"/>
                  <a:pt x="5631571" y="2880066"/>
                  <a:pt x="5633191" y="2880066"/>
                </a:cubicBezTo>
                <a:cubicBezTo>
                  <a:pt x="5634442" y="2880066"/>
                  <a:pt x="5635694" y="2879624"/>
                  <a:pt x="5636725" y="2878814"/>
                </a:cubicBezTo>
                <a:close/>
                <a:moveTo>
                  <a:pt x="5633633" y="2881244"/>
                </a:moveTo>
                <a:lnTo>
                  <a:pt x="5636651" y="2878888"/>
                </a:lnTo>
                <a:cubicBezTo>
                  <a:pt x="5639081" y="2876974"/>
                  <a:pt x="5639522" y="2873513"/>
                  <a:pt x="5637608" y="2871084"/>
                </a:cubicBezTo>
                <a:cubicBezTo>
                  <a:pt x="5635694" y="2868654"/>
                  <a:pt x="5632160" y="2868212"/>
                  <a:pt x="5629804" y="2870127"/>
                </a:cubicBezTo>
                <a:lnTo>
                  <a:pt x="5626786" y="2872483"/>
                </a:lnTo>
                <a:cubicBezTo>
                  <a:pt x="5624356" y="2874397"/>
                  <a:pt x="5623914" y="2877857"/>
                  <a:pt x="5625829" y="2880287"/>
                </a:cubicBezTo>
                <a:cubicBezTo>
                  <a:pt x="5626933" y="2881686"/>
                  <a:pt x="5628553" y="2882422"/>
                  <a:pt x="5630246" y="2882422"/>
                </a:cubicBezTo>
                <a:cubicBezTo>
                  <a:pt x="5631424" y="2882422"/>
                  <a:pt x="5632602" y="2882054"/>
                  <a:pt x="5633633" y="2881244"/>
                </a:cubicBezTo>
                <a:close/>
                <a:moveTo>
                  <a:pt x="5633117" y="2881833"/>
                </a:moveTo>
                <a:lnTo>
                  <a:pt x="5634222" y="2880581"/>
                </a:lnTo>
                <a:cubicBezTo>
                  <a:pt x="5636283" y="2878299"/>
                  <a:pt x="5636136" y="2874765"/>
                  <a:pt x="5633927" y="2872704"/>
                </a:cubicBezTo>
                <a:cubicBezTo>
                  <a:pt x="5631645" y="2870642"/>
                  <a:pt x="5628111" y="2870716"/>
                  <a:pt x="5626049" y="2872998"/>
                </a:cubicBezTo>
                <a:lnTo>
                  <a:pt x="5624945" y="2874250"/>
                </a:lnTo>
                <a:cubicBezTo>
                  <a:pt x="5622883" y="2876532"/>
                  <a:pt x="5623031" y="2880066"/>
                  <a:pt x="5625239" y="2882127"/>
                </a:cubicBezTo>
                <a:cubicBezTo>
                  <a:pt x="5626344" y="2883084"/>
                  <a:pt x="5627669" y="2883600"/>
                  <a:pt x="5629068" y="2883600"/>
                </a:cubicBezTo>
                <a:cubicBezTo>
                  <a:pt x="5630541" y="2883673"/>
                  <a:pt x="5632013" y="2883011"/>
                  <a:pt x="5633117" y="2881833"/>
                </a:cubicBezTo>
                <a:close/>
                <a:moveTo>
                  <a:pt x="5592846" y="2907233"/>
                </a:moveTo>
                <a:lnTo>
                  <a:pt x="5632013" y="2882864"/>
                </a:lnTo>
                <a:cubicBezTo>
                  <a:pt x="5634590" y="2881244"/>
                  <a:pt x="5635399" y="2877784"/>
                  <a:pt x="5633780" y="2875207"/>
                </a:cubicBezTo>
                <a:cubicBezTo>
                  <a:pt x="5632160" y="2872630"/>
                  <a:pt x="5628700" y="2871820"/>
                  <a:pt x="5626123" y="2873440"/>
                </a:cubicBezTo>
                <a:lnTo>
                  <a:pt x="5586955" y="2897809"/>
                </a:lnTo>
                <a:cubicBezTo>
                  <a:pt x="5584379" y="2899429"/>
                  <a:pt x="5583569" y="2902889"/>
                  <a:pt x="5585188" y="2905466"/>
                </a:cubicBezTo>
                <a:cubicBezTo>
                  <a:pt x="5586293" y="2907159"/>
                  <a:pt x="5588060" y="2908116"/>
                  <a:pt x="5589974" y="2908116"/>
                </a:cubicBezTo>
                <a:cubicBezTo>
                  <a:pt x="5590931" y="2908043"/>
                  <a:pt x="5591962" y="2907748"/>
                  <a:pt x="5592846" y="2907233"/>
                </a:cubicBezTo>
                <a:close/>
                <a:moveTo>
                  <a:pt x="5548082" y="2923062"/>
                </a:moveTo>
                <a:lnTo>
                  <a:pt x="5591667" y="2907748"/>
                </a:lnTo>
                <a:cubicBezTo>
                  <a:pt x="5594612" y="2906717"/>
                  <a:pt x="5596085" y="2903552"/>
                  <a:pt x="5595054" y="2900680"/>
                </a:cubicBezTo>
                <a:cubicBezTo>
                  <a:pt x="5594023" y="2897735"/>
                  <a:pt x="5590858" y="2896263"/>
                  <a:pt x="5587986" y="2897294"/>
                </a:cubicBezTo>
                <a:lnTo>
                  <a:pt x="5544401" y="2912607"/>
                </a:lnTo>
                <a:cubicBezTo>
                  <a:pt x="5541456" y="2913638"/>
                  <a:pt x="5539984" y="2916804"/>
                  <a:pt x="5541014" y="2919675"/>
                </a:cubicBezTo>
                <a:cubicBezTo>
                  <a:pt x="5541824" y="2921958"/>
                  <a:pt x="5543960" y="2923430"/>
                  <a:pt x="5546316" y="2923430"/>
                </a:cubicBezTo>
                <a:cubicBezTo>
                  <a:pt x="5546904" y="2923356"/>
                  <a:pt x="5547493" y="2923209"/>
                  <a:pt x="5548082" y="2923062"/>
                </a:cubicBezTo>
                <a:close/>
                <a:moveTo>
                  <a:pt x="5542045" y="2930719"/>
                </a:moveTo>
                <a:lnTo>
                  <a:pt x="5550365" y="2921516"/>
                </a:lnTo>
                <a:cubicBezTo>
                  <a:pt x="5552426" y="2919233"/>
                  <a:pt x="5552279" y="2915700"/>
                  <a:pt x="5549997" y="2913638"/>
                </a:cubicBezTo>
                <a:cubicBezTo>
                  <a:pt x="5547714" y="2911577"/>
                  <a:pt x="5544180" y="2911724"/>
                  <a:pt x="5542119" y="2914006"/>
                </a:cubicBezTo>
                <a:lnTo>
                  <a:pt x="5533800" y="2923209"/>
                </a:lnTo>
                <a:cubicBezTo>
                  <a:pt x="5531738" y="2925491"/>
                  <a:pt x="5531885" y="2929025"/>
                  <a:pt x="5534168" y="2931087"/>
                </a:cubicBezTo>
                <a:cubicBezTo>
                  <a:pt x="5535272" y="2932044"/>
                  <a:pt x="5536597" y="2932559"/>
                  <a:pt x="5537922" y="2932559"/>
                </a:cubicBezTo>
                <a:cubicBezTo>
                  <a:pt x="5539469" y="2932486"/>
                  <a:pt x="5540941" y="2931897"/>
                  <a:pt x="5542045" y="2930719"/>
                </a:cubicBezTo>
                <a:close/>
                <a:moveTo>
                  <a:pt x="5458851" y="3021938"/>
                </a:moveTo>
                <a:lnTo>
                  <a:pt x="5542045" y="2930719"/>
                </a:lnTo>
                <a:cubicBezTo>
                  <a:pt x="5544107" y="2928436"/>
                  <a:pt x="5543960" y="2924902"/>
                  <a:pt x="5541677" y="2922841"/>
                </a:cubicBezTo>
                <a:cubicBezTo>
                  <a:pt x="5539395" y="2920780"/>
                  <a:pt x="5535861" y="2920927"/>
                  <a:pt x="5533800" y="2923209"/>
                </a:cubicBezTo>
                <a:lnTo>
                  <a:pt x="5450605" y="3014428"/>
                </a:lnTo>
                <a:cubicBezTo>
                  <a:pt x="5448544" y="3016711"/>
                  <a:pt x="5448691" y="3020245"/>
                  <a:pt x="5450973" y="3022306"/>
                </a:cubicBezTo>
                <a:cubicBezTo>
                  <a:pt x="5452078" y="3023263"/>
                  <a:pt x="5453403" y="3023778"/>
                  <a:pt x="5454802" y="3023778"/>
                </a:cubicBezTo>
                <a:cubicBezTo>
                  <a:pt x="5456274" y="3023705"/>
                  <a:pt x="5457747" y="3023116"/>
                  <a:pt x="5458851" y="3021938"/>
                </a:cubicBezTo>
                <a:close/>
                <a:moveTo>
                  <a:pt x="5454139" y="3030699"/>
                </a:moveTo>
                <a:lnTo>
                  <a:pt x="5459587" y="3020907"/>
                </a:lnTo>
                <a:cubicBezTo>
                  <a:pt x="5461060" y="3018183"/>
                  <a:pt x="5460103" y="3014796"/>
                  <a:pt x="5457452" y="3013324"/>
                </a:cubicBezTo>
                <a:cubicBezTo>
                  <a:pt x="5454728" y="3011778"/>
                  <a:pt x="5451342" y="3012735"/>
                  <a:pt x="5449869" y="3015459"/>
                </a:cubicBezTo>
                <a:lnTo>
                  <a:pt x="5444421" y="3025251"/>
                </a:lnTo>
                <a:cubicBezTo>
                  <a:pt x="5442948" y="3027975"/>
                  <a:pt x="5443905" y="3031361"/>
                  <a:pt x="5446556" y="3032834"/>
                </a:cubicBezTo>
                <a:cubicBezTo>
                  <a:pt x="5447440" y="3033349"/>
                  <a:pt x="5448397" y="3033570"/>
                  <a:pt x="5449280" y="3033570"/>
                </a:cubicBezTo>
                <a:cubicBezTo>
                  <a:pt x="5451268" y="3033497"/>
                  <a:pt x="5453108" y="3032466"/>
                  <a:pt x="5454139" y="3030699"/>
                </a:cubicBezTo>
                <a:close/>
                <a:moveTo>
                  <a:pt x="5392737" y="3140692"/>
                </a:moveTo>
                <a:lnTo>
                  <a:pt x="5454139" y="3030699"/>
                </a:lnTo>
                <a:cubicBezTo>
                  <a:pt x="5455612" y="3027975"/>
                  <a:pt x="5454655" y="3024588"/>
                  <a:pt x="5452004" y="3023116"/>
                </a:cubicBezTo>
                <a:cubicBezTo>
                  <a:pt x="5449280" y="3021570"/>
                  <a:pt x="5445893" y="3022600"/>
                  <a:pt x="5444421" y="3025251"/>
                </a:cubicBezTo>
                <a:lnTo>
                  <a:pt x="5383019" y="3135244"/>
                </a:lnTo>
                <a:cubicBezTo>
                  <a:pt x="5381547" y="3137968"/>
                  <a:pt x="5382504" y="3141355"/>
                  <a:pt x="5385154" y="3142827"/>
                </a:cubicBezTo>
                <a:cubicBezTo>
                  <a:pt x="5386038" y="3143343"/>
                  <a:pt x="5386995" y="3143563"/>
                  <a:pt x="5387878" y="3143563"/>
                </a:cubicBezTo>
                <a:cubicBezTo>
                  <a:pt x="5389866" y="3143563"/>
                  <a:pt x="5391707" y="3142533"/>
                  <a:pt x="5392737" y="3140692"/>
                </a:cubicBezTo>
                <a:close/>
                <a:moveTo>
                  <a:pt x="5339360" y="3154533"/>
                </a:moveTo>
                <a:lnTo>
                  <a:pt x="5389056" y="3143416"/>
                </a:lnTo>
                <a:cubicBezTo>
                  <a:pt x="5392075" y="3142753"/>
                  <a:pt x="5393916" y="3139735"/>
                  <a:pt x="5393253" y="3136790"/>
                </a:cubicBezTo>
                <a:cubicBezTo>
                  <a:pt x="5392590" y="3133771"/>
                  <a:pt x="5389645" y="3131857"/>
                  <a:pt x="5386627" y="3132593"/>
                </a:cubicBezTo>
                <a:lnTo>
                  <a:pt x="5336931" y="3143711"/>
                </a:lnTo>
                <a:cubicBezTo>
                  <a:pt x="5333912" y="3144373"/>
                  <a:pt x="5332072" y="3147392"/>
                  <a:pt x="5332735" y="3150337"/>
                </a:cubicBezTo>
                <a:cubicBezTo>
                  <a:pt x="5333324" y="3152913"/>
                  <a:pt x="5335606" y="3154680"/>
                  <a:pt x="5338183" y="3154680"/>
                </a:cubicBezTo>
                <a:cubicBezTo>
                  <a:pt x="5338551" y="3154680"/>
                  <a:pt x="5338992" y="3154607"/>
                  <a:pt x="5339360" y="3154533"/>
                </a:cubicBezTo>
                <a:close/>
                <a:moveTo>
                  <a:pt x="5284732" y="3155932"/>
                </a:moveTo>
                <a:lnTo>
                  <a:pt x="5338256" y="3154680"/>
                </a:lnTo>
                <a:cubicBezTo>
                  <a:pt x="5341348" y="3154607"/>
                  <a:pt x="5343778" y="3152030"/>
                  <a:pt x="5343704" y="3149011"/>
                </a:cubicBezTo>
                <a:cubicBezTo>
                  <a:pt x="5343631" y="3145919"/>
                  <a:pt x="5341570" y="3143637"/>
                  <a:pt x="5338035" y="3143563"/>
                </a:cubicBezTo>
                <a:lnTo>
                  <a:pt x="5284512" y="3144815"/>
                </a:lnTo>
                <a:cubicBezTo>
                  <a:pt x="5281419" y="3144889"/>
                  <a:pt x="5278990" y="3147465"/>
                  <a:pt x="5279064" y="3150484"/>
                </a:cubicBezTo>
                <a:cubicBezTo>
                  <a:pt x="5279137" y="3153502"/>
                  <a:pt x="5281640" y="3155932"/>
                  <a:pt x="5284659" y="3155932"/>
                </a:cubicBezTo>
                <a:cubicBezTo>
                  <a:pt x="5284659" y="3155932"/>
                  <a:pt x="5284732" y="3155932"/>
                  <a:pt x="5284732" y="3155932"/>
                </a:cubicBezTo>
                <a:close/>
                <a:moveTo>
                  <a:pt x="5290180" y="3150926"/>
                </a:moveTo>
                <a:cubicBezTo>
                  <a:pt x="5290475" y="3147833"/>
                  <a:pt x="5288266" y="3145109"/>
                  <a:pt x="5285174" y="3144815"/>
                </a:cubicBezTo>
                <a:lnTo>
                  <a:pt x="5228042" y="3139367"/>
                </a:lnTo>
                <a:cubicBezTo>
                  <a:pt x="5225098" y="3138999"/>
                  <a:pt x="5222226" y="3141281"/>
                  <a:pt x="5221932" y="3144373"/>
                </a:cubicBezTo>
                <a:cubicBezTo>
                  <a:pt x="5221637" y="3147465"/>
                  <a:pt x="5223846" y="3150189"/>
                  <a:pt x="5226938" y="3150484"/>
                </a:cubicBezTo>
                <a:lnTo>
                  <a:pt x="5284070" y="3155932"/>
                </a:lnTo>
                <a:cubicBezTo>
                  <a:pt x="5284290" y="3155932"/>
                  <a:pt x="5284438" y="3155932"/>
                  <a:pt x="5284659" y="3155932"/>
                </a:cubicBezTo>
                <a:cubicBezTo>
                  <a:pt x="5287456" y="3155932"/>
                  <a:pt x="5289886" y="3153723"/>
                  <a:pt x="5290180" y="3150926"/>
                </a:cubicBezTo>
                <a:close/>
                <a:moveTo>
                  <a:pt x="5233049" y="3145698"/>
                </a:moveTo>
                <a:cubicBezTo>
                  <a:pt x="5233491" y="3142680"/>
                  <a:pt x="5231429" y="3139809"/>
                  <a:pt x="5228411" y="3139367"/>
                </a:cubicBezTo>
                <a:lnTo>
                  <a:pt x="5167966" y="3130164"/>
                </a:lnTo>
                <a:cubicBezTo>
                  <a:pt x="5164800" y="3129722"/>
                  <a:pt x="5162076" y="3131784"/>
                  <a:pt x="5161634" y="3134802"/>
                </a:cubicBezTo>
                <a:cubicBezTo>
                  <a:pt x="5161193" y="3137821"/>
                  <a:pt x="5163254" y="3140692"/>
                  <a:pt x="5166273" y="3141134"/>
                </a:cubicBezTo>
                <a:lnTo>
                  <a:pt x="5226717" y="3150337"/>
                </a:lnTo>
                <a:cubicBezTo>
                  <a:pt x="5227012" y="3150410"/>
                  <a:pt x="5227306" y="3150410"/>
                  <a:pt x="5227601" y="3150410"/>
                </a:cubicBezTo>
                <a:cubicBezTo>
                  <a:pt x="5230251" y="3150410"/>
                  <a:pt x="5232607" y="3148496"/>
                  <a:pt x="5233049" y="3145698"/>
                </a:cubicBezTo>
                <a:close/>
                <a:moveTo>
                  <a:pt x="5172531" y="3136569"/>
                </a:moveTo>
                <a:cubicBezTo>
                  <a:pt x="5173046" y="3133551"/>
                  <a:pt x="5170911" y="3130679"/>
                  <a:pt x="5167892" y="3130238"/>
                </a:cubicBezTo>
                <a:lnTo>
                  <a:pt x="5104355" y="3120298"/>
                </a:lnTo>
                <a:cubicBezTo>
                  <a:pt x="5101411" y="3119783"/>
                  <a:pt x="5098466" y="3121918"/>
                  <a:pt x="5098024" y="3124937"/>
                </a:cubicBezTo>
                <a:cubicBezTo>
                  <a:pt x="5097508" y="3127955"/>
                  <a:pt x="5099643" y="3130826"/>
                  <a:pt x="5102662" y="3131268"/>
                </a:cubicBezTo>
                <a:lnTo>
                  <a:pt x="5166199" y="3141207"/>
                </a:lnTo>
                <a:cubicBezTo>
                  <a:pt x="5166493" y="3141281"/>
                  <a:pt x="5166788" y="3141281"/>
                  <a:pt x="5167082" y="3141281"/>
                </a:cubicBezTo>
                <a:cubicBezTo>
                  <a:pt x="5169807" y="3141207"/>
                  <a:pt x="5172163" y="3139293"/>
                  <a:pt x="5172531" y="3136569"/>
                </a:cubicBezTo>
                <a:close/>
                <a:moveTo>
                  <a:pt x="5108994" y="3126409"/>
                </a:moveTo>
                <a:cubicBezTo>
                  <a:pt x="5109362" y="3123317"/>
                  <a:pt x="5107153" y="3120593"/>
                  <a:pt x="5104135" y="3120225"/>
                </a:cubicBezTo>
                <a:lnTo>
                  <a:pt x="5037653" y="3112494"/>
                </a:lnTo>
                <a:cubicBezTo>
                  <a:pt x="5034634" y="3112053"/>
                  <a:pt x="5031837" y="3114335"/>
                  <a:pt x="5031469" y="3117354"/>
                </a:cubicBezTo>
                <a:cubicBezTo>
                  <a:pt x="5031100" y="3120446"/>
                  <a:pt x="5033309" y="3123170"/>
                  <a:pt x="5036328" y="3123538"/>
                </a:cubicBezTo>
                <a:lnTo>
                  <a:pt x="5102810" y="3131268"/>
                </a:lnTo>
                <a:cubicBezTo>
                  <a:pt x="5103030" y="3131268"/>
                  <a:pt x="5103251" y="3131342"/>
                  <a:pt x="5103472" y="3131342"/>
                </a:cubicBezTo>
                <a:cubicBezTo>
                  <a:pt x="5106270" y="3131268"/>
                  <a:pt x="5108699" y="3129207"/>
                  <a:pt x="5108994" y="3126409"/>
                </a:cubicBezTo>
                <a:close/>
                <a:moveTo>
                  <a:pt x="5042512" y="3118384"/>
                </a:moveTo>
                <a:cubicBezTo>
                  <a:pt x="5042733" y="3115292"/>
                  <a:pt x="5040451" y="3112642"/>
                  <a:pt x="5037358" y="3112421"/>
                </a:cubicBezTo>
                <a:lnTo>
                  <a:pt x="4971318" y="3107341"/>
                </a:lnTo>
                <a:cubicBezTo>
                  <a:pt x="4968374" y="3107267"/>
                  <a:pt x="4965576" y="3109402"/>
                  <a:pt x="4965355" y="3112494"/>
                </a:cubicBezTo>
                <a:cubicBezTo>
                  <a:pt x="4965134" y="3115586"/>
                  <a:pt x="4967416" y="3118237"/>
                  <a:pt x="4970508" y="3118458"/>
                </a:cubicBezTo>
                <a:lnTo>
                  <a:pt x="5036549" y="3123538"/>
                </a:lnTo>
                <a:cubicBezTo>
                  <a:pt x="5036696" y="3123538"/>
                  <a:pt x="5036843" y="3123538"/>
                  <a:pt x="5037064" y="3123538"/>
                </a:cubicBezTo>
                <a:cubicBezTo>
                  <a:pt x="5039861" y="3123538"/>
                  <a:pt x="5042291" y="3121329"/>
                  <a:pt x="5042512" y="3118384"/>
                </a:cubicBezTo>
                <a:close/>
                <a:moveTo>
                  <a:pt x="4976472" y="3113083"/>
                </a:moveTo>
                <a:cubicBezTo>
                  <a:pt x="4976546" y="3109991"/>
                  <a:pt x="4974116" y="3107414"/>
                  <a:pt x="4971098" y="3107341"/>
                </a:cubicBezTo>
                <a:lnTo>
                  <a:pt x="4908665" y="3105500"/>
                </a:lnTo>
                <a:cubicBezTo>
                  <a:pt x="4905131" y="3105721"/>
                  <a:pt x="4902996" y="3107856"/>
                  <a:pt x="4902922" y="3110875"/>
                </a:cubicBezTo>
                <a:cubicBezTo>
                  <a:pt x="4902849" y="3113967"/>
                  <a:pt x="4905278" y="3116544"/>
                  <a:pt x="4908297" y="3116617"/>
                </a:cubicBezTo>
                <a:lnTo>
                  <a:pt x="4970730" y="3118458"/>
                </a:lnTo>
                <a:cubicBezTo>
                  <a:pt x="4970803" y="3118458"/>
                  <a:pt x="4970877" y="3118458"/>
                  <a:pt x="4970950" y="3118458"/>
                </a:cubicBezTo>
                <a:cubicBezTo>
                  <a:pt x="4973969" y="3118458"/>
                  <a:pt x="4976398" y="3116028"/>
                  <a:pt x="4976472" y="3113083"/>
                </a:cubicBezTo>
                <a:close/>
                <a:moveTo>
                  <a:pt x="4852785" y="3118531"/>
                </a:moveTo>
                <a:lnTo>
                  <a:pt x="4908739" y="3116617"/>
                </a:lnTo>
                <a:cubicBezTo>
                  <a:pt x="4911831" y="3116544"/>
                  <a:pt x="4914187" y="3113967"/>
                  <a:pt x="4914113" y="3110875"/>
                </a:cubicBezTo>
                <a:cubicBezTo>
                  <a:pt x="4914040" y="3107856"/>
                  <a:pt x="4911536" y="3105500"/>
                  <a:pt x="4908518" y="3105500"/>
                </a:cubicBezTo>
                <a:cubicBezTo>
                  <a:pt x="4908444" y="3105500"/>
                  <a:pt x="4908444" y="3105500"/>
                  <a:pt x="4908370" y="3105500"/>
                </a:cubicBezTo>
                <a:lnTo>
                  <a:pt x="4852417" y="3107414"/>
                </a:lnTo>
                <a:cubicBezTo>
                  <a:pt x="4849325" y="3107488"/>
                  <a:pt x="4846969" y="3110065"/>
                  <a:pt x="4847042" y="3113157"/>
                </a:cubicBezTo>
                <a:cubicBezTo>
                  <a:pt x="4847116" y="3116176"/>
                  <a:pt x="4849619" y="3118531"/>
                  <a:pt x="4852638" y="3118531"/>
                </a:cubicBezTo>
                <a:cubicBezTo>
                  <a:pt x="4852638" y="3118531"/>
                  <a:pt x="4852711" y="3118531"/>
                  <a:pt x="4852785" y="3118531"/>
                </a:cubicBezTo>
                <a:close/>
                <a:moveTo>
                  <a:pt x="4806476" y="3124568"/>
                </a:moveTo>
                <a:lnTo>
                  <a:pt x="4853300" y="3118458"/>
                </a:lnTo>
                <a:cubicBezTo>
                  <a:pt x="4856319" y="3118090"/>
                  <a:pt x="4858527" y="3115292"/>
                  <a:pt x="4858086" y="3112200"/>
                </a:cubicBezTo>
                <a:cubicBezTo>
                  <a:pt x="4857718" y="3109108"/>
                  <a:pt x="4854920" y="3106973"/>
                  <a:pt x="4851828" y="3107414"/>
                </a:cubicBezTo>
                <a:lnTo>
                  <a:pt x="4805004" y="3113525"/>
                </a:lnTo>
                <a:cubicBezTo>
                  <a:pt x="4801985" y="3113893"/>
                  <a:pt x="4799776" y="3116691"/>
                  <a:pt x="4800218" y="3119783"/>
                </a:cubicBezTo>
                <a:cubicBezTo>
                  <a:pt x="4800586" y="3122581"/>
                  <a:pt x="4803016" y="3124642"/>
                  <a:pt x="4805740" y="3124642"/>
                </a:cubicBezTo>
                <a:cubicBezTo>
                  <a:pt x="4806035" y="3124642"/>
                  <a:pt x="4806255" y="3124642"/>
                  <a:pt x="4806476" y="3124568"/>
                </a:cubicBezTo>
                <a:close/>
                <a:moveTo>
                  <a:pt x="4766130" y="3131636"/>
                </a:moveTo>
                <a:lnTo>
                  <a:pt x="4806697" y="3124568"/>
                </a:lnTo>
                <a:cubicBezTo>
                  <a:pt x="4809716" y="3124053"/>
                  <a:pt x="4811777" y="3121182"/>
                  <a:pt x="4811261" y="3118090"/>
                </a:cubicBezTo>
                <a:cubicBezTo>
                  <a:pt x="4810746" y="3115071"/>
                  <a:pt x="4807801" y="3113010"/>
                  <a:pt x="4804783" y="3113525"/>
                </a:cubicBezTo>
                <a:lnTo>
                  <a:pt x="4764216" y="3120593"/>
                </a:lnTo>
                <a:cubicBezTo>
                  <a:pt x="4761198" y="3121108"/>
                  <a:pt x="4759136" y="3123980"/>
                  <a:pt x="4759652" y="3127072"/>
                </a:cubicBezTo>
                <a:cubicBezTo>
                  <a:pt x="4760093" y="3129796"/>
                  <a:pt x="4762523" y="3131710"/>
                  <a:pt x="4765173" y="3131710"/>
                </a:cubicBezTo>
                <a:cubicBezTo>
                  <a:pt x="4765542" y="3131710"/>
                  <a:pt x="4765836" y="3131710"/>
                  <a:pt x="4766130" y="3131636"/>
                </a:cubicBezTo>
                <a:close/>
                <a:moveTo>
                  <a:pt x="4728730" y="3136348"/>
                </a:moveTo>
                <a:lnTo>
                  <a:pt x="4765910" y="3131636"/>
                </a:lnTo>
                <a:cubicBezTo>
                  <a:pt x="4769002" y="3131268"/>
                  <a:pt x="4771137" y="3128470"/>
                  <a:pt x="4770769" y="3125452"/>
                </a:cubicBezTo>
                <a:cubicBezTo>
                  <a:pt x="4770401" y="3122360"/>
                  <a:pt x="4767382" y="3120151"/>
                  <a:pt x="4764585" y="3120593"/>
                </a:cubicBezTo>
                <a:lnTo>
                  <a:pt x="4727405" y="3125305"/>
                </a:lnTo>
                <a:cubicBezTo>
                  <a:pt x="4724313" y="3125673"/>
                  <a:pt x="4722178" y="3128470"/>
                  <a:pt x="4722546" y="3131489"/>
                </a:cubicBezTo>
                <a:cubicBezTo>
                  <a:pt x="4722914" y="3134360"/>
                  <a:pt x="4725343" y="3136422"/>
                  <a:pt x="4728067" y="3136348"/>
                </a:cubicBezTo>
                <a:cubicBezTo>
                  <a:pt x="4728288" y="3136422"/>
                  <a:pt x="4728509" y="3136348"/>
                  <a:pt x="4728730" y="3136348"/>
                </a:cubicBezTo>
                <a:close/>
                <a:moveTo>
                  <a:pt x="4733589" y="3130974"/>
                </a:moveTo>
                <a:cubicBezTo>
                  <a:pt x="4733663" y="3127882"/>
                  <a:pt x="4731233" y="3125378"/>
                  <a:pt x="4728141" y="3125305"/>
                </a:cubicBezTo>
                <a:lnTo>
                  <a:pt x="4691771" y="3124495"/>
                </a:lnTo>
                <a:cubicBezTo>
                  <a:pt x="4688752" y="3124642"/>
                  <a:pt x="4686102" y="3126851"/>
                  <a:pt x="4686102" y="3129943"/>
                </a:cubicBezTo>
                <a:cubicBezTo>
                  <a:pt x="4686028" y="3133035"/>
                  <a:pt x="4688458" y="3135538"/>
                  <a:pt x="4691550" y="3135612"/>
                </a:cubicBezTo>
                <a:lnTo>
                  <a:pt x="4727920" y="3136422"/>
                </a:lnTo>
                <a:cubicBezTo>
                  <a:pt x="4727994" y="3136422"/>
                  <a:pt x="4727994" y="3136422"/>
                  <a:pt x="4728067" y="3136422"/>
                </a:cubicBezTo>
                <a:cubicBezTo>
                  <a:pt x="4731086" y="3136348"/>
                  <a:pt x="4733515" y="3133992"/>
                  <a:pt x="4733589" y="3130974"/>
                </a:cubicBezTo>
                <a:close/>
                <a:moveTo>
                  <a:pt x="4696998" y="3131342"/>
                </a:moveTo>
                <a:cubicBezTo>
                  <a:pt x="4697735" y="3128397"/>
                  <a:pt x="4695894" y="3125305"/>
                  <a:pt x="4692949" y="3124568"/>
                </a:cubicBezTo>
                <a:lnTo>
                  <a:pt x="4654886" y="3115071"/>
                </a:lnTo>
                <a:cubicBezTo>
                  <a:pt x="4651941" y="3114335"/>
                  <a:pt x="4648849" y="3116102"/>
                  <a:pt x="4648113" y="3119120"/>
                </a:cubicBezTo>
                <a:cubicBezTo>
                  <a:pt x="4647376" y="3122065"/>
                  <a:pt x="4649217" y="3125158"/>
                  <a:pt x="4652162" y="3125894"/>
                </a:cubicBezTo>
                <a:lnTo>
                  <a:pt x="4690225" y="3135391"/>
                </a:lnTo>
                <a:cubicBezTo>
                  <a:pt x="4690667" y="3135538"/>
                  <a:pt x="4691182" y="3135538"/>
                  <a:pt x="4691624" y="3135538"/>
                </a:cubicBezTo>
                <a:cubicBezTo>
                  <a:pt x="4694127" y="3135538"/>
                  <a:pt x="4696409" y="3133845"/>
                  <a:pt x="4696998" y="3131342"/>
                </a:cubicBezTo>
                <a:close/>
                <a:moveTo>
                  <a:pt x="4658714" y="3122581"/>
                </a:moveTo>
                <a:cubicBezTo>
                  <a:pt x="4659892" y="3119709"/>
                  <a:pt x="4658493" y="3116470"/>
                  <a:pt x="4655622" y="3115292"/>
                </a:cubicBezTo>
                <a:lnTo>
                  <a:pt x="4614099" y="3098506"/>
                </a:lnTo>
                <a:cubicBezTo>
                  <a:pt x="4611227" y="3097328"/>
                  <a:pt x="4607988" y="3098727"/>
                  <a:pt x="4606810" y="3101598"/>
                </a:cubicBezTo>
                <a:cubicBezTo>
                  <a:pt x="4605632" y="3104469"/>
                  <a:pt x="4607031" y="3107709"/>
                  <a:pt x="4609902" y="3108887"/>
                </a:cubicBezTo>
                <a:lnTo>
                  <a:pt x="4651426" y="3125673"/>
                </a:lnTo>
                <a:cubicBezTo>
                  <a:pt x="4652088" y="3125967"/>
                  <a:pt x="4652824" y="3126114"/>
                  <a:pt x="4653561" y="3126114"/>
                </a:cubicBezTo>
                <a:cubicBezTo>
                  <a:pt x="4655769" y="3126041"/>
                  <a:pt x="4657831" y="3124716"/>
                  <a:pt x="4658714" y="3122581"/>
                </a:cubicBezTo>
                <a:close/>
                <a:moveTo>
                  <a:pt x="4616970" y="3106163"/>
                </a:moveTo>
                <a:cubicBezTo>
                  <a:pt x="4618295" y="3103365"/>
                  <a:pt x="4617191" y="3100052"/>
                  <a:pt x="4614393" y="3098727"/>
                </a:cubicBezTo>
                <a:lnTo>
                  <a:pt x="4567716" y="3075904"/>
                </a:lnTo>
                <a:cubicBezTo>
                  <a:pt x="4564992" y="3074505"/>
                  <a:pt x="4561605" y="3075683"/>
                  <a:pt x="4560280" y="3078481"/>
                </a:cubicBezTo>
                <a:cubicBezTo>
                  <a:pt x="4558955" y="3081278"/>
                  <a:pt x="4560059" y="3084591"/>
                  <a:pt x="4562857" y="3085916"/>
                </a:cubicBezTo>
                <a:lnTo>
                  <a:pt x="4609534" y="3108740"/>
                </a:lnTo>
                <a:cubicBezTo>
                  <a:pt x="4610344" y="3109108"/>
                  <a:pt x="4611154" y="3109328"/>
                  <a:pt x="4612037" y="3109328"/>
                </a:cubicBezTo>
                <a:cubicBezTo>
                  <a:pt x="4614099" y="3109255"/>
                  <a:pt x="4616013" y="3108077"/>
                  <a:pt x="4616970" y="3106163"/>
                </a:cubicBezTo>
                <a:close/>
                <a:moveTo>
                  <a:pt x="4570293" y="3083413"/>
                </a:moveTo>
                <a:cubicBezTo>
                  <a:pt x="4571692" y="3080689"/>
                  <a:pt x="4570587" y="3077303"/>
                  <a:pt x="4567863" y="3075904"/>
                </a:cubicBezTo>
                <a:lnTo>
                  <a:pt x="4514560" y="3048516"/>
                </a:lnTo>
                <a:cubicBezTo>
                  <a:pt x="4511836" y="3047117"/>
                  <a:pt x="4508449" y="3048221"/>
                  <a:pt x="4507050" y="3050945"/>
                </a:cubicBezTo>
                <a:cubicBezTo>
                  <a:pt x="4505652" y="3053669"/>
                  <a:pt x="4506756" y="3057056"/>
                  <a:pt x="4509480" y="3058455"/>
                </a:cubicBezTo>
                <a:lnTo>
                  <a:pt x="4562783" y="3085843"/>
                </a:lnTo>
                <a:cubicBezTo>
                  <a:pt x="4563593" y="3086285"/>
                  <a:pt x="4564476" y="3086432"/>
                  <a:pt x="4565360" y="3086432"/>
                </a:cubicBezTo>
                <a:cubicBezTo>
                  <a:pt x="4567348" y="3086432"/>
                  <a:pt x="4569262" y="3085327"/>
                  <a:pt x="4570293" y="3083413"/>
                </a:cubicBezTo>
                <a:close/>
                <a:moveTo>
                  <a:pt x="4516990" y="3056025"/>
                </a:moveTo>
                <a:cubicBezTo>
                  <a:pt x="4518389" y="3053301"/>
                  <a:pt x="4517210" y="3049915"/>
                  <a:pt x="4514486" y="3048589"/>
                </a:cubicBezTo>
                <a:lnTo>
                  <a:pt x="4453232" y="3018109"/>
                </a:lnTo>
                <a:cubicBezTo>
                  <a:pt x="4450508" y="3016784"/>
                  <a:pt x="4447121" y="3017889"/>
                  <a:pt x="4445796" y="3020613"/>
                </a:cubicBezTo>
                <a:cubicBezTo>
                  <a:pt x="4444397" y="3023337"/>
                  <a:pt x="4445575" y="3026723"/>
                  <a:pt x="4448299" y="3028049"/>
                </a:cubicBezTo>
                <a:lnTo>
                  <a:pt x="4509554" y="3058528"/>
                </a:lnTo>
                <a:cubicBezTo>
                  <a:pt x="4510364" y="3058897"/>
                  <a:pt x="4511247" y="3059118"/>
                  <a:pt x="4512057" y="3059118"/>
                </a:cubicBezTo>
                <a:cubicBezTo>
                  <a:pt x="4514118" y="3059118"/>
                  <a:pt x="4516033" y="3057940"/>
                  <a:pt x="4516990" y="3056025"/>
                </a:cubicBezTo>
                <a:close/>
                <a:moveTo>
                  <a:pt x="4455735" y="3025545"/>
                </a:moveTo>
                <a:cubicBezTo>
                  <a:pt x="4457134" y="3022821"/>
                  <a:pt x="4456030" y="3019435"/>
                  <a:pt x="4453232" y="3018109"/>
                </a:cubicBezTo>
                <a:lnTo>
                  <a:pt x="4390505" y="2986746"/>
                </a:lnTo>
                <a:cubicBezTo>
                  <a:pt x="4387781" y="2985347"/>
                  <a:pt x="4384394" y="2986452"/>
                  <a:pt x="4383069" y="2989249"/>
                </a:cubicBezTo>
                <a:cubicBezTo>
                  <a:pt x="4381670" y="2991973"/>
                  <a:pt x="4382774" y="2995360"/>
                  <a:pt x="4385572" y="2996685"/>
                </a:cubicBezTo>
                <a:lnTo>
                  <a:pt x="4448299" y="3028049"/>
                </a:lnTo>
                <a:cubicBezTo>
                  <a:pt x="4449109" y="3028490"/>
                  <a:pt x="4449992" y="3028637"/>
                  <a:pt x="4450803" y="3028637"/>
                </a:cubicBezTo>
                <a:cubicBezTo>
                  <a:pt x="4452790" y="3028564"/>
                  <a:pt x="4454778" y="3027459"/>
                  <a:pt x="4455735" y="3025545"/>
                </a:cubicBezTo>
                <a:close/>
                <a:moveTo>
                  <a:pt x="4393008" y="2994256"/>
                </a:moveTo>
                <a:cubicBezTo>
                  <a:pt x="4394407" y="2991531"/>
                  <a:pt x="4393376" y="2988145"/>
                  <a:pt x="4390652" y="2986746"/>
                </a:cubicBezTo>
                <a:lnTo>
                  <a:pt x="4332416" y="2956560"/>
                </a:lnTo>
                <a:cubicBezTo>
                  <a:pt x="4329692" y="2955162"/>
                  <a:pt x="4326306" y="2956192"/>
                  <a:pt x="4324907" y="2958916"/>
                </a:cubicBezTo>
                <a:cubicBezTo>
                  <a:pt x="4323508" y="2961640"/>
                  <a:pt x="4324539" y="2965027"/>
                  <a:pt x="4327263" y="2966426"/>
                </a:cubicBezTo>
                <a:lnTo>
                  <a:pt x="4385498" y="2996611"/>
                </a:lnTo>
                <a:cubicBezTo>
                  <a:pt x="4386309" y="2997053"/>
                  <a:pt x="4387192" y="2997274"/>
                  <a:pt x="4388076" y="2997200"/>
                </a:cubicBezTo>
                <a:cubicBezTo>
                  <a:pt x="4390064" y="2997200"/>
                  <a:pt x="4391977" y="2996096"/>
                  <a:pt x="4393008" y="2994256"/>
                </a:cubicBezTo>
                <a:close/>
                <a:moveTo>
                  <a:pt x="4334625" y="2964217"/>
                </a:moveTo>
                <a:cubicBezTo>
                  <a:pt x="4336171" y="2961567"/>
                  <a:pt x="4335214" y="2958107"/>
                  <a:pt x="4332490" y="2956634"/>
                </a:cubicBezTo>
                <a:lnTo>
                  <a:pt x="4284193" y="2929394"/>
                </a:lnTo>
                <a:cubicBezTo>
                  <a:pt x="4281543" y="2927921"/>
                  <a:pt x="4278082" y="2928804"/>
                  <a:pt x="4276610" y="2931528"/>
                </a:cubicBezTo>
                <a:cubicBezTo>
                  <a:pt x="4275064" y="2934179"/>
                  <a:pt x="4276021" y="2937639"/>
                  <a:pt x="4278745" y="2939112"/>
                </a:cubicBezTo>
                <a:lnTo>
                  <a:pt x="4327042" y="2966352"/>
                </a:lnTo>
                <a:cubicBezTo>
                  <a:pt x="4327926" y="2966868"/>
                  <a:pt x="4328882" y="2967089"/>
                  <a:pt x="4329839" y="2967089"/>
                </a:cubicBezTo>
                <a:cubicBezTo>
                  <a:pt x="4331754" y="2967015"/>
                  <a:pt x="4333594" y="2965984"/>
                  <a:pt x="4334625" y="2964217"/>
                </a:cubicBezTo>
                <a:close/>
                <a:moveTo>
                  <a:pt x="4286107" y="2937345"/>
                </a:moveTo>
                <a:cubicBezTo>
                  <a:pt x="4287801" y="2934768"/>
                  <a:pt x="4287138" y="2931308"/>
                  <a:pt x="4284635" y="2929614"/>
                </a:cubicBezTo>
                <a:lnTo>
                  <a:pt x="4251357" y="2907085"/>
                </a:lnTo>
                <a:cubicBezTo>
                  <a:pt x="4248854" y="2905392"/>
                  <a:pt x="4245320" y="2905981"/>
                  <a:pt x="4243627" y="2908558"/>
                </a:cubicBezTo>
                <a:cubicBezTo>
                  <a:pt x="4241933" y="2911135"/>
                  <a:pt x="4242596" y="2914595"/>
                  <a:pt x="4245099" y="2916288"/>
                </a:cubicBezTo>
                <a:lnTo>
                  <a:pt x="4278377" y="2938817"/>
                </a:lnTo>
                <a:cubicBezTo>
                  <a:pt x="4279334" y="2939480"/>
                  <a:pt x="4280438" y="2939774"/>
                  <a:pt x="4281543" y="2939774"/>
                </a:cubicBezTo>
                <a:cubicBezTo>
                  <a:pt x="4283310" y="2939848"/>
                  <a:pt x="4285003" y="2938964"/>
                  <a:pt x="4286107" y="2937345"/>
                </a:cubicBezTo>
                <a:close/>
                <a:moveTo>
                  <a:pt x="4252093" y="2915700"/>
                </a:moveTo>
                <a:cubicBezTo>
                  <a:pt x="4254302" y="2913564"/>
                  <a:pt x="4254376" y="2910031"/>
                  <a:pt x="4252241" y="2907822"/>
                </a:cubicBezTo>
                <a:lnTo>
                  <a:pt x="4228239" y="2883011"/>
                </a:lnTo>
                <a:cubicBezTo>
                  <a:pt x="4226105" y="2880802"/>
                  <a:pt x="4222571" y="2880728"/>
                  <a:pt x="4220362" y="2882864"/>
                </a:cubicBezTo>
                <a:cubicBezTo>
                  <a:pt x="4218153" y="2884999"/>
                  <a:pt x="4218079" y="2888533"/>
                  <a:pt x="4220215" y="2890741"/>
                </a:cubicBezTo>
                <a:lnTo>
                  <a:pt x="4244216" y="2915552"/>
                </a:lnTo>
                <a:cubicBezTo>
                  <a:pt x="4245320" y="2916730"/>
                  <a:pt x="4246793" y="2917246"/>
                  <a:pt x="4248265" y="2917246"/>
                </a:cubicBezTo>
                <a:cubicBezTo>
                  <a:pt x="4249664" y="2917319"/>
                  <a:pt x="4250989" y="2916804"/>
                  <a:pt x="4252093" y="2915700"/>
                </a:cubicBezTo>
                <a:close/>
                <a:moveTo>
                  <a:pt x="4227062" y="2891698"/>
                </a:moveTo>
                <a:cubicBezTo>
                  <a:pt x="4229712" y="2890079"/>
                  <a:pt x="4230522" y="2886692"/>
                  <a:pt x="4228976" y="2884042"/>
                </a:cubicBezTo>
                <a:lnTo>
                  <a:pt x="4208656" y="2850249"/>
                </a:lnTo>
                <a:cubicBezTo>
                  <a:pt x="4207036" y="2847598"/>
                  <a:pt x="4203650" y="2846788"/>
                  <a:pt x="4200999" y="2848334"/>
                </a:cubicBezTo>
                <a:cubicBezTo>
                  <a:pt x="4198348" y="2849954"/>
                  <a:pt x="4197539" y="2853341"/>
                  <a:pt x="4199085" y="2855991"/>
                </a:cubicBezTo>
                <a:lnTo>
                  <a:pt x="4219405" y="2889784"/>
                </a:lnTo>
                <a:cubicBezTo>
                  <a:pt x="4220435" y="2891551"/>
                  <a:pt x="4222350" y="2892508"/>
                  <a:pt x="4224190" y="2892508"/>
                </a:cubicBezTo>
                <a:cubicBezTo>
                  <a:pt x="4225221" y="2892508"/>
                  <a:pt x="4226178" y="2892214"/>
                  <a:pt x="4227062" y="2891698"/>
                </a:cubicBezTo>
                <a:close/>
                <a:moveTo>
                  <a:pt x="4206152" y="2858200"/>
                </a:moveTo>
                <a:cubicBezTo>
                  <a:pt x="4208950" y="2856948"/>
                  <a:pt x="4210202" y="2853635"/>
                  <a:pt x="4208950" y="2850837"/>
                </a:cubicBezTo>
                <a:lnTo>
                  <a:pt x="4187084" y="2801584"/>
                </a:lnTo>
                <a:cubicBezTo>
                  <a:pt x="4185832" y="2798786"/>
                  <a:pt x="4182520" y="2797534"/>
                  <a:pt x="4179722" y="2798786"/>
                </a:cubicBezTo>
                <a:cubicBezTo>
                  <a:pt x="4176924" y="2800038"/>
                  <a:pt x="4175672" y="2803350"/>
                  <a:pt x="4176924" y="2806148"/>
                </a:cubicBezTo>
                <a:lnTo>
                  <a:pt x="4198790" y="2855402"/>
                </a:lnTo>
                <a:cubicBezTo>
                  <a:pt x="4199747" y="2857464"/>
                  <a:pt x="4201809" y="2858715"/>
                  <a:pt x="4203944" y="2858715"/>
                </a:cubicBezTo>
                <a:cubicBezTo>
                  <a:pt x="4204680" y="2858642"/>
                  <a:pt x="4205416" y="2858494"/>
                  <a:pt x="4206152" y="2858200"/>
                </a:cubicBezTo>
                <a:close/>
                <a:moveTo>
                  <a:pt x="4184065" y="2809020"/>
                </a:moveTo>
                <a:cubicBezTo>
                  <a:pt x="4186937" y="2807842"/>
                  <a:pt x="4188336" y="2804602"/>
                  <a:pt x="4187157" y="2801804"/>
                </a:cubicBezTo>
                <a:lnTo>
                  <a:pt x="4158665" y="2731200"/>
                </a:lnTo>
                <a:cubicBezTo>
                  <a:pt x="4157488" y="2728328"/>
                  <a:pt x="4154248" y="2726930"/>
                  <a:pt x="4151450" y="2728108"/>
                </a:cubicBezTo>
                <a:cubicBezTo>
                  <a:pt x="4148579" y="2729286"/>
                  <a:pt x="4147180" y="2732525"/>
                  <a:pt x="4148358" y="2735323"/>
                </a:cubicBezTo>
                <a:lnTo>
                  <a:pt x="4176850" y="2805927"/>
                </a:lnTo>
                <a:cubicBezTo>
                  <a:pt x="4177734" y="2808136"/>
                  <a:pt x="4179869" y="2809461"/>
                  <a:pt x="4182078" y="2809388"/>
                </a:cubicBezTo>
                <a:cubicBezTo>
                  <a:pt x="4182740" y="2809461"/>
                  <a:pt x="4183403" y="2809314"/>
                  <a:pt x="4184065" y="2809020"/>
                </a:cubicBezTo>
                <a:close/>
                <a:moveTo>
                  <a:pt x="4157929" y="2736648"/>
                </a:moveTo>
                <a:lnTo>
                  <a:pt x="4252682" y="2611930"/>
                </a:lnTo>
                <a:cubicBezTo>
                  <a:pt x="4254523" y="2609501"/>
                  <a:pt x="4254081" y="2605967"/>
                  <a:pt x="4251652" y="2604126"/>
                </a:cubicBezTo>
                <a:cubicBezTo>
                  <a:pt x="4249222" y="2602286"/>
                  <a:pt x="4245688" y="2602727"/>
                  <a:pt x="4243848" y="2605157"/>
                </a:cubicBezTo>
                <a:lnTo>
                  <a:pt x="4149094" y="2729875"/>
                </a:lnTo>
                <a:cubicBezTo>
                  <a:pt x="4147254" y="2732304"/>
                  <a:pt x="4147696" y="2735838"/>
                  <a:pt x="4150125" y="2737679"/>
                </a:cubicBezTo>
                <a:cubicBezTo>
                  <a:pt x="4151156" y="2738488"/>
                  <a:pt x="4152334" y="2738857"/>
                  <a:pt x="4153512" y="2738783"/>
                </a:cubicBezTo>
                <a:cubicBezTo>
                  <a:pt x="4155205" y="2738783"/>
                  <a:pt x="4156898" y="2738047"/>
                  <a:pt x="4157929" y="2736648"/>
                </a:cubicBezTo>
                <a:close/>
                <a:moveTo>
                  <a:pt x="4252093" y="2612593"/>
                </a:moveTo>
                <a:lnTo>
                  <a:pt x="4366798" y="2505545"/>
                </a:lnTo>
                <a:cubicBezTo>
                  <a:pt x="4369081" y="2503410"/>
                  <a:pt x="4369154" y="2499876"/>
                  <a:pt x="4367093" y="2497667"/>
                </a:cubicBezTo>
                <a:cubicBezTo>
                  <a:pt x="4365031" y="2495458"/>
                  <a:pt x="4361498" y="2495311"/>
                  <a:pt x="4359215" y="2497372"/>
                </a:cubicBezTo>
                <a:lnTo>
                  <a:pt x="4244510" y="2604421"/>
                </a:lnTo>
                <a:cubicBezTo>
                  <a:pt x="4242228" y="2606556"/>
                  <a:pt x="4242154" y="2610090"/>
                  <a:pt x="4244216" y="2612298"/>
                </a:cubicBezTo>
                <a:cubicBezTo>
                  <a:pt x="4245320" y="2613476"/>
                  <a:pt x="4246866" y="2614065"/>
                  <a:pt x="4248339" y="2614065"/>
                </a:cubicBezTo>
                <a:cubicBezTo>
                  <a:pt x="4249664" y="2614065"/>
                  <a:pt x="4251063" y="2613624"/>
                  <a:pt x="4252093" y="2612593"/>
                </a:cubicBezTo>
                <a:close/>
                <a:moveTo>
                  <a:pt x="4366062" y="2506134"/>
                </a:moveTo>
                <a:lnTo>
                  <a:pt x="4497848" y="2419332"/>
                </a:lnTo>
                <a:cubicBezTo>
                  <a:pt x="4500425" y="2417639"/>
                  <a:pt x="4501161" y="2414178"/>
                  <a:pt x="4499467" y="2411601"/>
                </a:cubicBezTo>
                <a:cubicBezTo>
                  <a:pt x="4497774" y="2409025"/>
                  <a:pt x="4494314" y="2408362"/>
                  <a:pt x="4491737" y="2409982"/>
                </a:cubicBezTo>
                <a:lnTo>
                  <a:pt x="4359951" y="2496784"/>
                </a:lnTo>
                <a:cubicBezTo>
                  <a:pt x="4357375" y="2498477"/>
                  <a:pt x="4356638" y="2501937"/>
                  <a:pt x="4358331" y="2504514"/>
                </a:cubicBezTo>
                <a:cubicBezTo>
                  <a:pt x="4359436" y="2506134"/>
                  <a:pt x="4361203" y="2507017"/>
                  <a:pt x="4363043" y="2507017"/>
                </a:cubicBezTo>
                <a:cubicBezTo>
                  <a:pt x="4364074" y="2507017"/>
                  <a:pt x="4365105" y="2506723"/>
                  <a:pt x="4366062" y="2506134"/>
                </a:cubicBezTo>
                <a:close/>
                <a:moveTo>
                  <a:pt x="4497111" y="2419774"/>
                </a:moveTo>
                <a:lnTo>
                  <a:pt x="4641781" y="2354764"/>
                </a:lnTo>
                <a:cubicBezTo>
                  <a:pt x="4644578" y="2353513"/>
                  <a:pt x="4645830" y="2350200"/>
                  <a:pt x="4644578" y="2347402"/>
                </a:cubicBezTo>
                <a:cubicBezTo>
                  <a:pt x="4643327" y="2344604"/>
                  <a:pt x="4640014" y="2343353"/>
                  <a:pt x="4637216" y="2344604"/>
                </a:cubicBezTo>
                <a:lnTo>
                  <a:pt x="4492547" y="2409614"/>
                </a:lnTo>
                <a:cubicBezTo>
                  <a:pt x="4489749" y="2410865"/>
                  <a:pt x="4488498" y="2414178"/>
                  <a:pt x="4489749" y="2416976"/>
                </a:cubicBezTo>
                <a:cubicBezTo>
                  <a:pt x="4490706" y="2419037"/>
                  <a:pt x="4492768" y="2420289"/>
                  <a:pt x="4494903" y="2420289"/>
                </a:cubicBezTo>
                <a:cubicBezTo>
                  <a:pt x="4495639" y="2420289"/>
                  <a:pt x="4496375" y="2420142"/>
                  <a:pt x="4497111" y="2419774"/>
                </a:cubicBezTo>
                <a:close/>
                <a:moveTo>
                  <a:pt x="4640971" y="2355059"/>
                </a:moveTo>
                <a:lnTo>
                  <a:pt x="4794402" y="2313167"/>
                </a:lnTo>
                <a:cubicBezTo>
                  <a:pt x="4797347" y="2312357"/>
                  <a:pt x="4799114" y="2309265"/>
                  <a:pt x="4798304" y="2306320"/>
                </a:cubicBezTo>
                <a:cubicBezTo>
                  <a:pt x="4797494" y="2303375"/>
                  <a:pt x="4794476" y="2301535"/>
                  <a:pt x="4791457" y="2302418"/>
                </a:cubicBezTo>
                <a:lnTo>
                  <a:pt x="4638026" y="2344310"/>
                </a:lnTo>
                <a:cubicBezTo>
                  <a:pt x="4635081" y="2345120"/>
                  <a:pt x="4633314" y="2348212"/>
                  <a:pt x="4634124" y="2351157"/>
                </a:cubicBezTo>
                <a:cubicBezTo>
                  <a:pt x="4634787" y="2353660"/>
                  <a:pt x="4637069" y="2355280"/>
                  <a:pt x="4639572" y="2355280"/>
                </a:cubicBezTo>
                <a:cubicBezTo>
                  <a:pt x="4640014" y="2355280"/>
                  <a:pt x="4640529" y="2355206"/>
                  <a:pt x="4640971" y="2355059"/>
                </a:cubicBezTo>
                <a:close/>
                <a:moveTo>
                  <a:pt x="4793592" y="2313314"/>
                </a:moveTo>
                <a:lnTo>
                  <a:pt x="4951882" y="2295866"/>
                </a:lnTo>
                <a:cubicBezTo>
                  <a:pt x="4954974" y="2295498"/>
                  <a:pt x="4957183" y="2292774"/>
                  <a:pt x="4956815" y="2289755"/>
                </a:cubicBezTo>
                <a:cubicBezTo>
                  <a:pt x="4956447" y="2286663"/>
                  <a:pt x="4953575" y="2284454"/>
                  <a:pt x="4950704" y="2284822"/>
                </a:cubicBezTo>
                <a:lnTo>
                  <a:pt x="4792414" y="2302271"/>
                </a:lnTo>
                <a:cubicBezTo>
                  <a:pt x="4789322" y="2302639"/>
                  <a:pt x="4787113" y="2305363"/>
                  <a:pt x="4787481" y="2308382"/>
                </a:cubicBezTo>
                <a:cubicBezTo>
                  <a:pt x="4787776" y="2311253"/>
                  <a:pt x="4790205" y="2313388"/>
                  <a:pt x="4793077" y="2313314"/>
                </a:cubicBezTo>
                <a:cubicBezTo>
                  <a:pt x="4793224" y="2313388"/>
                  <a:pt x="4793371" y="2313388"/>
                  <a:pt x="4793592" y="2313314"/>
                </a:cubicBezTo>
                <a:close/>
                <a:moveTo>
                  <a:pt x="5116209" y="2298958"/>
                </a:moveTo>
                <a:cubicBezTo>
                  <a:pt x="5116356" y="2295866"/>
                  <a:pt x="5114000" y="2293289"/>
                  <a:pt x="5110908" y="2293142"/>
                </a:cubicBezTo>
                <a:lnTo>
                  <a:pt x="4951514" y="2284896"/>
                </a:lnTo>
                <a:cubicBezTo>
                  <a:pt x="4948348" y="2284675"/>
                  <a:pt x="4945845" y="2287105"/>
                  <a:pt x="4945698" y="2290197"/>
                </a:cubicBezTo>
                <a:cubicBezTo>
                  <a:pt x="4945550" y="2293289"/>
                  <a:pt x="4947906" y="2295866"/>
                  <a:pt x="4950998" y="2296013"/>
                </a:cubicBezTo>
                <a:lnTo>
                  <a:pt x="5110393" y="2304259"/>
                </a:lnTo>
                <a:cubicBezTo>
                  <a:pt x="5110466" y="2304259"/>
                  <a:pt x="5110614" y="2304259"/>
                  <a:pt x="5110687" y="2304259"/>
                </a:cubicBezTo>
                <a:cubicBezTo>
                  <a:pt x="5113632" y="2304185"/>
                  <a:pt x="5116062" y="2301903"/>
                  <a:pt x="5116209" y="2298958"/>
                </a:cubicBezTo>
                <a:close/>
                <a:moveTo>
                  <a:pt x="6800634" y="4555951"/>
                </a:moveTo>
                <a:lnTo>
                  <a:pt x="6849225" y="4539386"/>
                </a:lnTo>
                <a:cubicBezTo>
                  <a:pt x="6852170" y="4538355"/>
                  <a:pt x="6853716" y="4535189"/>
                  <a:pt x="6852685" y="4532318"/>
                </a:cubicBezTo>
                <a:cubicBezTo>
                  <a:pt x="6851655" y="4529373"/>
                  <a:pt x="6848489" y="4527827"/>
                  <a:pt x="6845617" y="4528858"/>
                </a:cubicBezTo>
                <a:lnTo>
                  <a:pt x="6797026" y="4545423"/>
                </a:lnTo>
                <a:cubicBezTo>
                  <a:pt x="6794081" y="4546454"/>
                  <a:pt x="6792535" y="4549619"/>
                  <a:pt x="6793566" y="4552490"/>
                </a:cubicBezTo>
                <a:cubicBezTo>
                  <a:pt x="6794376" y="4554846"/>
                  <a:pt x="6796585" y="4556245"/>
                  <a:pt x="6798867" y="4556245"/>
                </a:cubicBezTo>
                <a:cubicBezTo>
                  <a:pt x="6799456" y="4556245"/>
                  <a:pt x="6800045" y="4556171"/>
                  <a:pt x="6800634" y="4555951"/>
                </a:cubicBezTo>
                <a:close/>
                <a:moveTo>
                  <a:pt x="6715893" y="4574798"/>
                </a:moveTo>
                <a:lnTo>
                  <a:pt x="6799971" y="4556098"/>
                </a:lnTo>
                <a:cubicBezTo>
                  <a:pt x="6802990" y="4555435"/>
                  <a:pt x="6804904" y="4552417"/>
                  <a:pt x="6804241" y="4549472"/>
                </a:cubicBezTo>
                <a:cubicBezTo>
                  <a:pt x="6803578" y="4546454"/>
                  <a:pt x="6800560" y="4544613"/>
                  <a:pt x="6797615" y="4545202"/>
                </a:cubicBezTo>
                <a:lnTo>
                  <a:pt x="6713537" y="4563902"/>
                </a:lnTo>
                <a:cubicBezTo>
                  <a:pt x="6710519" y="4564565"/>
                  <a:pt x="6708605" y="4567583"/>
                  <a:pt x="6709267" y="4570528"/>
                </a:cubicBezTo>
                <a:cubicBezTo>
                  <a:pt x="6709856" y="4573178"/>
                  <a:pt x="6712139" y="4574946"/>
                  <a:pt x="6714716" y="4574872"/>
                </a:cubicBezTo>
                <a:cubicBezTo>
                  <a:pt x="6715157" y="4574946"/>
                  <a:pt x="6715525" y="4574872"/>
                  <a:pt x="6715893" y="4574798"/>
                </a:cubicBezTo>
                <a:close/>
                <a:moveTo>
                  <a:pt x="6696457" y="4579805"/>
                </a:moveTo>
                <a:lnTo>
                  <a:pt x="6716114" y="4574798"/>
                </a:lnTo>
                <a:cubicBezTo>
                  <a:pt x="6719133" y="4574062"/>
                  <a:pt x="6720900" y="4570970"/>
                  <a:pt x="6720164" y="4568025"/>
                </a:cubicBezTo>
                <a:cubicBezTo>
                  <a:pt x="6719427" y="4565080"/>
                  <a:pt x="6716409" y="4563239"/>
                  <a:pt x="6713390" y="4563976"/>
                </a:cubicBezTo>
                <a:lnTo>
                  <a:pt x="6693733" y="4568982"/>
                </a:lnTo>
                <a:cubicBezTo>
                  <a:pt x="6690714" y="4569718"/>
                  <a:pt x="6688948" y="4572810"/>
                  <a:pt x="6689684" y="4575756"/>
                </a:cubicBezTo>
                <a:cubicBezTo>
                  <a:pt x="6690346" y="4578258"/>
                  <a:pt x="6692629" y="4579952"/>
                  <a:pt x="6695132" y="4579952"/>
                </a:cubicBezTo>
                <a:cubicBezTo>
                  <a:pt x="6695500" y="4579952"/>
                  <a:pt x="6695941" y="4579952"/>
                  <a:pt x="6696457" y="4579805"/>
                </a:cubicBezTo>
                <a:close/>
                <a:moveTo>
                  <a:pt x="6684456" y="4583412"/>
                </a:moveTo>
                <a:lnTo>
                  <a:pt x="6696604" y="4579731"/>
                </a:lnTo>
                <a:cubicBezTo>
                  <a:pt x="6699549" y="4578848"/>
                  <a:pt x="6701243" y="4575756"/>
                  <a:pt x="6700359" y="4572810"/>
                </a:cubicBezTo>
                <a:cubicBezTo>
                  <a:pt x="6699476" y="4569866"/>
                  <a:pt x="6696383" y="4568172"/>
                  <a:pt x="6693438" y="4569056"/>
                </a:cubicBezTo>
                <a:lnTo>
                  <a:pt x="6681290" y="4572737"/>
                </a:lnTo>
                <a:cubicBezTo>
                  <a:pt x="6678346" y="4573620"/>
                  <a:pt x="6676652" y="4576713"/>
                  <a:pt x="6677536" y="4579657"/>
                </a:cubicBezTo>
                <a:cubicBezTo>
                  <a:pt x="6678272" y="4582087"/>
                  <a:pt x="6680481" y="4583633"/>
                  <a:pt x="6682910" y="4583633"/>
                </a:cubicBezTo>
                <a:cubicBezTo>
                  <a:pt x="6683426" y="4583633"/>
                  <a:pt x="6683941" y="4583560"/>
                  <a:pt x="6684456" y="4583412"/>
                </a:cubicBezTo>
                <a:close/>
                <a:moveTo>
                  <a:pt x="6624012" y="4596370"/>
                </a:moveTo>
                <a:lnTo>
                  <a:pt x="6684014" y="4583560"/>
                </a:lnTo>
                <a:cubicBezTo>
                  <a:pt x="6687033" y="4582897"/>
                  <a:pt x="6688948" y="4579952"/>
                  <a:pt x="6688285" y="4576933"/>
                </a:cubicBezTo>
                <a:cubicBezTo>
                  <a:pt x="6687622" y="4573915"/>
                  <a:pt x="6684677" y="4571927"/>
                  <a:pt x="6681659" y="4572663"/>
                </a:cubicBezTo>
                <a:lnTo>
                  <a:pt x="6621656" y="4585474"/>
                </a:lnTo>
                <a:cubicBezTo>
                  <a:pt x="6618637" y="4586136"/>
                  <a:pt x="6616723" y="4589081"/>
                  <a:pt x="6617386" y="4592100"/>
                </a:cubicBezTo>
                <a:cubicBezTo>
                  <a:pt x="6617975" y="4594750"/>
                  <a:pt x="6620257" y="4596517"/>
                  <a:pt x="6622834" y="4596517"/>
                </a:cubicBezTo>
                <a:cubicBezTo>
                  <a:pt x="6623275" y="4596444"/>
                  <a:pt x="6623643" y="4596444"/>
                  <a:pt x="6624012" y="4596370"/>
                </a:cubicBezTo>
                <a:close/>
                <a:moveTo>
                  <a:pt x="6517111" y="4605425"/>
                </a:moveTo>
                <a:lnTo>
                  <a:pt x="6623275" y="4596444"/>
                </a:lnTo>
                <a:cubicBezTo>
                  <a:pt x="6626368" y="4596223"/>
                  <a:pt x="6628650" y="4593498"/>
                  <a:pt x="6628355" y="4590406"/>
                </a:cubicBezTo>
                <a:cubicBezTo>
                  <a:pt x="6628135" y="4587314"/>
                  <a:pt x="6625263" y="4584885"/>
                  <a:pt x="6622318" y="4585326"/>
                </a:cubicBezTo>
                <a:lnTo>
                  <a:pt x="6516154" y="4594309"/>
                </a:lnTo>
                <a:cubicBezTo>
                  <a:pt x="6513062" y="4594529"/>
                  <a:pt x="6510779" y="4597253"/>
                  <a:pt x="6511074" y="4600345"/>
                </a:cubicBezTo>
                <a:cubicBezTo>
                  <a:pt x="6511295" y="4603291"/>
                  <a:pt x="6513798" y="4605499"/>
                  <a:pt x="6516669" y="4605425"/>
                </a:cubicBezTo>
                <a:cubicBezTo>
                  <a:pt x="6516817" y="4605425"/>
                  <a:pt x="6516963" y="4605425"/>
                  <a:pt x="6517111" y="4605425"/>
                </a:cubicBezTo>
                <a:close/>
                <a:moveTo>
                  <a:pt x="6437892" y="4612125"/>
                </a:moveTo>
                <a:lnTo>
                  <a:pt x="6517185" y="4605425"/>
                </a:lnTo>
                <a:cubicBezTo>
                  <a:pt x="6520277" y="4605205"/>
                  <a:pt x="6522559" y="4602481"/>
                  <a:pt x="6522265" y="4599388"/>
                </a:cubicBezTo>
                <a:cubicBezTo>
                  <a:pt x="6522043" y="4596296"/>
                  <a:pt x="6519025" y="4593867"/>
                  <a:pt x="6516227" y="4594309"/>
                </a:cubicBezTo>
                <a:lnTo>
                  <a:pt x="6436935" y="4601008"/>
                </a:lnTo>
                <a:cubicBezTo>
                  <a:pt x="6433843" y="4601229"/>
                  <a:pt x="6431561" y="4603953"/>
                  <a:pt x="6431855" y="4607045"/>
                </a:cubicBezTo>
                <a:cubicBezTo>
                  <a:pt x="6432076" y="4609990"/>
                  <a:pt x="6434579" y="4612199"/>
                  <a:pt x="6437451" y="4612125"/>
                </a:cubicBezTo>
                <a:cubicBezTo>
                  <a:pt x="6437598" y="4612125"/>
                  <a:pt x="6437745" y="4612125"/>
                  <a:pt x="6437892" y="4612125"/>
                </a:cubicBezTo>
                <a:close/>
                <a:moveTo>
                  <a:pt x="6442972" y="4607045"/>
                </a:moveTo>
                <a:cubicBezTo>
                  <a:pt x="6443267" y="4603953"/>
                  <a:pt x="6440984" y="4601229"/>
                  <a:pt x="6437966" y="4601008"/>
                </a:cubicBezTo>
                <a:lnTo>
                  <a:pt x="6246840" y="4582897"/>
                </a:lnTo>
                <a:cubicBezTo>
                  <a:pt x="6243822" y="4582602"/>
                  <a:pt x="6241098" y="4584811"/>
                  <a:pt x="6240803" y="4587903"/>
                </a:cubicBezTo>
                <a:cubicBezTo>
                  <a:pt x="6240508" y="4590996"/>
                  <a:pt x="6242791" y="4593720"/>
                  <a:pt x="6245810" y="4593940"/>
                </a:cubicBezTo>
                <a:lnTo>
                  <a:pt x="6436935" y="4612052"/>
                </a:lnTo>
                <a:cubicBezTo>
                  <a:pt x="6437156" y="4612052"/>
                  <a:pt x="6437303" y="4612052"/>
                  <a:pt x="6437524" y="4612052"/>
                </a:cubicBezTo>
                <a:cubicBezTo>
                  <a:pt x="6440248" y="4612125"/>
                  <a:pt x="6442678" y="4609917"/>
                  <a:pt x="6442972" y="4607045"/>
                </a:cubicBezTo>
                <a:close/>
                <a:moveTo>
                  <a:pt x="6251773" y="4589670"/>
                </a:moveTo>
                <a:cubicBezTo>
                  <a:pt x="6252435" y="4586652"/>
                  <a:pt x="6250595" y="4583707"/>
                  <a:pt x="6247576" y="4582970"/>
                </a:cubicBezTo>
                <a:lnTo>
                  <a:pt x="6059175" y="4539975"/>
                </a:lnTo>
                <a:cubicBezTo>
                  <a:pt x="6056156" y="4539238"/>
                  <a:pt x="6053211" y="4541153"/>
                  <a:pt x="6052475" y="4544171"/>
                </a:cubicBezTo>
                <a:cubicBezTo>
                  <a:pt x="6051812" y="4547190"/>
                  <a:pt x="6053653" y="4550135"/>
                  <a:pt x="6056672" y="4550871"/>
                </a:cubicBezTo>
                <a:lnTo>
                  <a:pt x="6245073" y="4593867"/>
                </a:lnTo>
                <a:cubicBezTo>
                  <a:pt x="6245515" y="4593940"/>
                  <a:pt x="6245957" y="4594014"/>
                  <a:pt x="6246325" y="4594014"/>
                </a:cubicBezTo>
                <a:cubicBezTo>
                  <a:pt x="6248902" y="4594014"/>
                  <a:pt x="6251184" y="4592247"/>
                  <a:pt x="6251773" y="4589670"/>
                </a:cubicBezTo>
                <a:close/>
                <a:moveTo>
                  <a:pt x="5970679" y="4554258"/>
                </a:moveTo>
                <a:lnTo>
                  <a:pt x="6058144" y="4551091"/>
                </a:lnTo>
                <a:cubicBezTo>
                  <a:pt x="6061236" y="4551018"/>
                  <a:pt x="6063592" y="4548367"/>
                  <a:pt x="6063519" y="4545349"/>
                </a:cubicBezTo>
                <a:cubicBezTo>
                  <a:pt x="6063445" y="4542257"/>
                  <a:pt x="6060794" y="4539680"/>
                  <a:pt x="6057776" y="4539975"/>
                </a:cubicBezTo>
                <a:lnTo>
                  <a:pt x="5970311" y="4543140"/>
                </a:lnTo>
                <a:cubicBezTo>
                  <a:pt x="5967219" y="4543214"/>
                  <a:pt x="5964863" y="4545865"/>
                  <a:pt x="5964937" y="4548883"/>
                </a:cubicBezTo>
                <a:cubicBezTo>
                  <a:pt x="5965011" y="4551902"/>
                  <a:pt x="5967514" y="4554258"/>
                  <a:pt x="5970532" y="4554258"/>
                </a:cubicBezTo>
                <a:cubicBezTo>
                  <a:pt x="5970606" y="4554258"/>
                  <a:pt x="5970606" y="4554258"/>
                  <a:pt x="5970679" y="4554258"/>
                </a:cubicBezTo>
                <a:close/>
                <a:moveTo>
                  <a:pt x="5975833" y="4550135"/>
                </a:moveTo>
                <a:cubicBezTo>
                  <a:pt x="5976643" y="4547190"/>
                  <a:pt x="5974876" y="4544098"/>
                  <a:pt x="5971931" y="4543287"/>
                </a:cubicBezTo>
                <a:lnTo>
                  <a:pt x="5776535" y="4490500"/>
                </a:lnTo>
                <a:cubicBezTo>
                  <a:pt x="5773517" y="4489690"/>
                  <a:pt x="5770498" y="4491457"/>
                  <a:pt x="5769688" y="4494402"/>
                </a:cubicBezTo>
                <a:cubicBezTo>
                  <a:pt x="5768878" y="4497347"/>
                  <a:pt x="5770645" y="4500439"/>
                  <a:pt x="5773590" y="4501249"/>
                </a:cubicBezTo>
                <a:lnTo>
                  <a:pt x="5968986" y="4554037"/>
                </a:lnTo>
                <a:cubicBezTo>
                  <a:pt x="5969502" y="4554184"/>
                  <a:pt x="5970017" y="4554258"/>
                  <a:pt x="5970459" y="4554258"/>
                </a:cubicBezTo>
                <a:cubicBezTo>
                  <a:pt x="5972962" y="4554184"/>
                  <a:pt x="5975171" y="4552564"/>
                  <a:pt x="5975833" y="4550135"/>
                </a:cubicBezTo>
                <a:close/>
                <a:moveTo>
                  <a:pt x="5780658" y="4496316"/>
                </a:moveTo>
                <a:cubicBezTo>
                  <a:pt x="5780879" y="4493224"/>
                  <a:pt x="5778597" y="4490573"/>
                  <a:pt x="5775505" y="4490352"/>
                </a:cubicBezTo>
                <a:lnTo>
                  <a:pt x="5676776" y="4482769"/>
                </a:lnTo>
                <a:cubicBezTo>
                  <a:pt x="5673831" y="4482696"/>
                  <a:pt x="5671033" y="4484831"/>
                  <a:pt x="5670812" y="4487923"/>
                </a:cubicBezTo>
                <a:cubicBezTo>
                  <a:pt x="5670592" y="4491015"/>
                  <a:pt x="5672874" y="4493665"/>
                  <a:pt x="5675966" y="4493887"/>
                </a:cubicBezTo>
                <a:lnTo>
                  <a:pt x="5774694" y="4501470"/>
                </a:lnTo>
                <a:cubicBezTo>
                  <a:pt x="5774842" y="4501470"/>
                  <a:pt x="5774989" y="4501470"/>
                  <a:pt x="5775210" y="4501470"/>
                </a:cubicBezTo>
                <a:cubicBezTo>
                  <a:pt x="5778008" y="4501470"/>
                  <a:pt x="5780437" y="4499187"/>
                  <a:pt x="5780658" y="4496316"/>
                </a:cubicBezTo>
                <a:close/>
                <a:moveTo>
                  <a:pt x="5681708" y="4489764"/>
                </a:moveTo>
                <a:cubicBezTo>
                  <a:pt x="5682519" y="4486819"/>
                  <a:pt x="5680752" y="4483727"/>
                  <a:pt x="5677807" y="4482917"/>
                </a:cubicBezTo>
                <a:lnTo>
                  <a:pt x="5532474" y="4443234"/>
                </a:lnTo>
                <a:cubicBezTo>
                  <a:pt x="5529529" y="4442424"/>
                  <a:pt x="5526437" y="4444191"/>
                  <a:pt x="5525628" y="4447136"/>
                </a:cubicBezTo>
                <a:cubicBezTo>
                  <a:pt x="5524817" y="4450081"/>
                  <a:pt x="5526585" y="4453173"/>
                  <a:pt x="5529529" y="4453982"/>
                </a:cubicBezTo>
                <a:lnTo>
                  <a:pt x="5674861" y="4493665"/>
                </a:lnTo>
                <a:cubicBezTo>
                  <a:pt x="5675377" y="4493813"/>
                  <a:pt x="5675892" y="4493887"/>
                  <a:pt x="5676334" y="4493887"/>
                </a:cubicBezTo>
                <a:cubicBezTo>
                  <a:pt x="5678837" y="4493813"/>
                  <a:pt x="5681046" y="4492193"/>
                  <a:pt x="5681708" y="4489764"/>
                </a:cubicBezTo>
                <a:close/>
                <a:moveTo>
                  <a:pt x="5536376" y="4450081"/>
                </a:moveTo>
                <a:cubicBezTo>
                  <a:pt x="5537186" y="4447136"/>
                  <a:pt x="5535419" y="4444044"/>
                  <a:pt x="5532474" y="4443234"/>
                </a:cubicBezTo>
                <a:lnTo>
                  <a:pt x="5442728" y="4418717"/>
                </a:lnTo>
                <a:cubicBezTo>
                  <a:pt x="5439709" y="4417907"/>
                  <a:pt x="5436691" y="4419674"/>
                  <a:pt x="5435881" y="4422619"/>
                </a:cubicBezTo>
                <a:cubicBezTo>
                  <a:pt x="5435071" y="4425564"/>
                  <a:pt x="5436838" y="4428657"/>
                  <a:pt x="5439783" y="4429466"/>
                </a:cubicBezTo>
                <a:lnTo>
                  <a:pt x="5529529" y="4453909"/>
                </a:lnTo>
                <a:cubicBezTo>
                  <a:pt x="5530045" y="4454056"/>
                  <a:pt x="5530560" y="4454130"/>
                  <a:pt x="5531002" y="4454130"/>
                </a:cubicBezTo>
                <a:cubicBezTo>
                  <a:pt x="5533432" y="4454130"/>
                  <a:pt x="5535640" y="4452510"/>
                  <a:pt x="5536376" y="4450081"/>
                </a:cubicBezTo>
                <a:close/>
                <a:moveTo>
                  <a:pt x="5446556" y="4425564"/>
                </a:moveTo>
                <a:cubicBezTo>
                  <a:pt x="5447366" y="4422619"/>
                  <a:pt x="5445525" y="4419527"/>
                  <a:pt x="5442580" y="4418791"/>
                </a:cubicBezTo>
                <a:lnTo>
                  <a:pt x="5386406" y="4404140"/>
                </a:lnTo>
                <a:cubicBezTo>
                  <a:pt x="5383387" y="4403403"/>
                  <a:pt x="5380369" y="4405171"/>
                  <a:pt x="5379633" y="4408115"/>
                </a:cubicBezTo>
                <a:cubicBezTo>
                  <a:pt x="5378823" y="4411060"/>
                  <a:pt x="5380663" y="4414153"/>
                  <a:pt x="5383608" y="4414889"/>
                </a:cubicBezTo>
                <a:lnTo>
                  <a:pt x="5439783" y="4429540"/>
                </a:lnTo>
                <a:cubicBezTo>
                  <a:pt x="5440298" y="4429687"/>
                  <a:pt x="5440740" y="4429761"/>
                  <a:pt x="5441255" y="4429761"/>
                </a:cubicBezTo>
                <a:cubicBezTo>
                  <a:pt x="5443685" y="4429687"/>
                  <a:pt x="5445967" y="4427994"/>
                  <a:pt x="5446556" y="4425564"/>
                </a:cubicBezTo>
                <a:close/>
                <a:moveTo>
                  <a:pt x="5390382" y="4410839"/>
                </a:moveTo>
                <a:cubicBezTo>
                  <a:pt x="5391191" y="4407895"/>
                  <a:pt x="5389351" y="4404802"/>
                  <a:pt x="5386406" y="4404066"/>
                </a:cubicBezTo>
                <a:lnTo>
                  <a:pt x="5186077" y="4351720"/>
                </a:lnTo>
                <a:cubicBezTo>
                  <a:pt x="5183132" y="4350984"/>
                  <a:pt x="5180040" y="4352751"/>
                  <a:pt x="5179304" y="4355696"/>
                </a:cubicBezTo>
                <a:cubicBezTo>
                  <a:pt x="5178494" y="4358641"/>
                  <a:pt x="5180335" y="4361733"/>
                  <a:pt x="5183280" y="4362469"/>
                </a:cubicBezTo>
                <a:lnTo>
                  <a:pt x="5383608" y="4414815"/>
                </a:lnTo>
                <a:cubicBezTo>
                  <a:pt x="5384124" y="4414962"/>
                  <a:pt x="5384565" y="4415036"/>
                  <a:pt x="5385081" y="4415036"/>
                </a:cubicBezTo>
                <a:cubicBezTo>
                  <a:pt x="5387510" y="4415036"/>
                  <a:pt x="5389793" y="4413343"/>
                  <a:pt x="5390382" y="4410839"/>
                </a:cubicBezTo>
                <a:close/>
                <a:moveTo>
                  <a:pt x="5190053" y="4358567"/>
                </a:moveTo>
                <a:cubicBezTo>
                  <a:pt x="5190863" y="4355622"/>
                  <a:pt x="5189022" y="4352530"/>
                  <a:pt x="5186077" y="4351794"/>
                </a:cubicBezTo>
                <a:lnTo>
                  <a:pt x="5182838" y="4350910"/>
                </a:lnTo>
                <a:cubicBezTo>
                  <a:pt x="5179819" y="4350174"/>
                  <a:pt x="5176801" y="4351941"/>
                  <a:pt x="5176064" y="4354886"/>
                </a:cubicBezTo>
                <a:cubicBezTo>
                  <a:pt x="5175255" y="4357831"/>
                  <a:pt x="5177095" y="4360923"/>
                  <a:pt x="5180040" y="4361659"/>
                </a:cubicBezTo>
                <a:lnTo>
                  <a:pt x="5183280" y="4362543"/>
                </a:lnTo>
                <a:cubicBezTo>
                  <a:pt x="5183795" y="4362690"/>
                  <a:pt x="5184237" y="4362690"/>
                  <a:pt x="5184752" y="4362690"/>
                </a:cubicBezTo>
                <a:cubicBezTo>
                  <a:pt x="5187181" y="4362690"/>
                  <a:pt x="5189464" y="4361070"/>
                  <a:pt x="5190053" y="4358567"/>
                </a:cubicBezTo>
                <a:close/>
                <a:moveTo>
                  <a:pt x="5186740" y="4357978"/>
                </a:moveTo>
                <a:cubicBezTo>
                  <a:pt x="5187697" y="4355033"/>
                  <a:pt x="5186077" y="4351941"/>
                  <a:pt x="5183132" y="4350984"/>
                </a:cubicBezTo>
                <a:lnTo>
                  <a:pt x="5181955" y="4350616"/>
                </a:lnTo>
                <a:cubicBezTo>
                  <a:pt x="5179009" y="4349659"/>
                  <a:pt x="5175917" y="4351352"/>
                  <a:pt x="5174960" y="4354223"/>
                </a:cubicBezTo>
                <a:cubicBezTo>
                  <a:pt x="5174003" y="4357168"/>
                  <a:pt x="5175623" y="4360260"/>
                  <a:pt x="5178568" y="4361217"/>
                </a:cubicBezTo>
                <a:lnTo>
                  <a:pt x="5179745" y="4361585"/>
                </a:lnTo>
                <a:cubicBezTo>
                  <a:pt x="5180335" y="4361733"/>
                  <a:pt x="5180924" y="4361880"/>
                  <a:pt x="5181439" y="4361880"/>
                </a:cubicBezTo>
                <a:cubicBezTo>
                  <a:pt x="5183795" y="4361880"/>
                  <a:pt x="5186004" y="4360334"/>
                  <a:pt x="5186740" y="4357978"/>
                </a:cubicBezTo>
                <a:close/>
                <a:moveTo>
                  <a:pt x="5185636" y="4357536"/>
                </a:moveTo>
                <a:cubicBezTo>
                  <a:pt x="5186519" y="4354591"/>
                  <a:pt x="5184899" y="4351499"/>
                  <a:pt x="5181881" y="4350616"/>
                </a:cubicBezTo>
                <a:lnTo>
                  <a:pt x="5127915" y="4334345"/>
                </a:lnTo>
                <a:cubicBezTo>
                  <a:pt x="5124897" y="4333388"/>
                  <a:pt x="5121878" y="4335155"/>
                  <a:pt x="5120994" y="4338100"/>
                </a:cubicBezTo>
                <a:cubicBezTo>
                  <a:pt x="5120111" y="4341045"/>
                  <a:pt x="5121804" y="4344137"/>
                  <a:pt x="5124749" y="4345020"/>
                </a:cubicBezTo>
                <a:lnTo>
                  <a:pt x="5178715" y="4361291"/>
                </a:lnTo>
                <a:cubicBezTo>
                  <a:pt x="5179304" y="4361438"/>
                  <a:pt x="5179819" y="4361512"/>
                  <a:pt x="5180335" y="4361512"/>
                </a:cubicBezTo>
                <a:cubicBezTo>
                  <a:pt x="5182691" y="4361512"/>
                  <a:pt x="5184899" y="4359966"/>
                  <a:pt x="5185636" y="4357536"/>
                </a:cubicBezTo>
                <a:close/>
                <a:moveTo>
                  <a:pt x="5131670" y="4341265"/>
                </a:moveTo>
                <a:cubicBezTo>
                  <a:pt x="5132553" y="4338321"/>
                  <a:pt x="5130933" y="4335229"/>
                  <a:pt x="5127915" y="4334345"/>
                </a:cubicBezTo>
                <a:lnTo>
                  <a:pt x="5072476" y="4317633"/>
                </a:lnTo>
                <a:cubicBezTo>
                  <a:pt x="5069458" y="4316675"/>
                  <a:pt x="5066440" y="4318369"/>
                  <a:pt x="5065556" y="4321387"/>
                </a:cubicBezTo>
                <a:cubicBezTo>
                  <a:pt x="5064672" y="4324332"/>
                  <a:pt x="5066292" y="4327425"/>
                  <a:pt x="5069311" y="4328308"/>
                </a:cubicBezTo>
                <a:lnTo>
                  <a:pt x="5124749" y="4345020"/>
                </a:lnTo>
                <a:cubicBezTo>
                  <a:pt x="5125338" y="4345168"/>
                  <a:pt x="5125853" y="4345241"/>
                  <a:pt x="5126369" y="4345241"/>
                </a:cubicBezTo>
                <a:cubicBezTo>
                  <a:pt x="5128798" y="4345241"/>
                  <a:pt x="5130933" y="4343695"/>
                  <a:pt x="5131670" y="4341265"/>
                </a:cubicBezTo>
                <a:close/>
                <a:moveTo>
                  <a:pt x="5076231" y="4324627"/>
                </a:moveTo>
                <a:cubicBezTo>
                  <a:pt x="5077188" y="4321682"/>
                  <a:pt x="5075569" y="4318590"/>
                  <a:pt x="5072698" y="4317633"/>
                </a:cubicBezTo>
                <a:lnTo>
                  <a:pt x="4971613" y="4284502"/>
                </a:lnTo>
                <a:cubicBezTo>
                  <a:pt x="4968742" y="4283545"/>
                  <a:pt x="4965502" y="4285165"/>
                  <a:pt x="4964619" y="4288036"/>
                </a:cubicBezTo>
                <a:cubicBezTo>
                  <a:pt x="4963662" y="4290981"/>
                  <a:pt x="4965281" y="4294073"/>
                  <a:pt x="4968152" y="4295030"/>
                </a:cubicBezTo>
                <a:lnTo>
                  <a:pt x="5069237" y="4328161"/>
                </a:lnTo>
                <a:cubicBezTo>
                  <a:pt x="5069826" y="4328381"/>
                  <a:pt x="5070415" y="4328455"/>
                  <a:pt x="5071004" y="4328455"/>
                </a:cubicBezTo>
                <a:cubicBezTo>
                  <a:pt x="5073287" y="4328455"/>
                  <a:pt x="5075422" y="4326982"/>
                  <a:pt x="5076231" y="4324627"/>
                </a:cubicBezTo>
                <a:close/>
                <a:moveTo>
                  <a:pt x="4975073" y="4291643"/>
                </a:moveTo>
                <a:cubicBezTo>
                  <a:pt x="4976104" y="4288772"/>
                  <a:pt x="4974558" y="4285533"/>
                  <a:pt x="4971687" y="4284502"/>
                </a:cubicBezTo>
                <a:lnTo>
                  <a:pt x="4881645" y="4252550"/>
                </a:lnTo>
                <a:cubicBezTo>
                  <a:pt x="4878701" y="4251519"/>
                  <a:pt x="4875534" y="4253065"/>
                  <a:pt x="4874504" y="4255936"/>
                </a:cubicBezTo>
                <a:cubicBezTo>
                  <a:pt x="4873473" y="4258808"/>
                  <a:pt x="4875019" y="4262047"/>
                  <a:pt x="4877890" y="4263078"/>
                </a:cubicBezTo>
                <a:lnTo>
                  <a:pt x="4967932" y="4295104"/>
                </a:lnTo>
                <a:cubicBezTo>
                  <a:pt x="4968594" y="4295325"/>
                  <a:pt x="4969183" y="4295398"/>
                  <a:pt x="4969846" y="4295398"/>
                </a:cubicBezTo>
                <a:cubicBezTo>
                  <a:pt x="4972128" y="4295325"/>
                  <a:pt x="4974263" y="4293926"/>
                  <a:pt x="4975073" y="4291643"/>
                </a:cubicBezTo>
                <a:close/>
                <a:moveTo>
                  <a:pt x="4885032" y="4259691"/>
                </a:moveTo>
                <a:cubicBezTo>
                  <a:pt x="4886063" y="4256820"/>
                  <a:pt x="4884517" y="4253580"/>
                  <a:pt x="4881645" y="4252550"/>
                </a:cubicBezTo>
                <a:lnTo>
                  <a:pt x="4840195" y="4237751"/>
                </a:lnTo>
                <a:cubicBezTo>
                  <a:pt x="4837324" y="4236721"/>
                  <a:pt x="4834158" y="4238267"/>
                  <a:pt x="4833054" y="4241138"/>
                </a:cubicBezTo>
                <a:cubicBezTo>
                  <a:pt x="4832023" y="4244009"/>
                  <a:pt x="4833570" y="4247249"/>
                  <a:pt x="4836440" y="4248280"/>
                </a:cubicBezTo>
                <a:lnTo>
                  <a:pt x="4877890" y="4263078"/>
                </a:lnTo>
                <a:cubicBezTo>
                  <a:pt x="4878479" y="4263299"/>
                  <a:pt x="4879142" y="4263372"/>
                  <a:pt x="4879805" y="4263372"/>
                </a:cubicBezTo>
                <a:cubicBezTo>
                  <a:pt x="4882161" y="4263372"/>
                  <a:pt x="4884222" y="4261973"/>
                  <a:pt x="4885032" y="4259691"/>
                </a:cubicBezTo>
                <a:close/>
                <a:moveTo>
                  <a:pt x="6917694" y="1989151"/>
                </a:moveTo>
                <a:cubicBezTo>
                  <a:pt x="6920050" y="1987164"/>
                  <a:pt x="6920345" y="1983630"/>
                  <a:pt x="6918284" y="1981274"/>
                </a:cubicBezTo>
                <a:lnTo>
                  <a:pt x="6885374" y="1942695"/>
                </a:lnTo>
                <a:cubicBezTo>
                  <a:pt x="6883386" y="1940339"/>
                  <a:pt x="6879852" y="1940045"/>
                  <a:pt x="6877496" y="1942106"/>
                </a:cubicBezTo>
                <a:cubicBezTo>
                  <a:pt x="6875140" y="1944094"/>
                  <a:pt x="6874846" y="1947628"/>
                  <a:pt x="6876907" y="1949984"/>
                </a:cubicBezTo>
                <a:lnTo>
                  <a:pt x="6909817" y="1988563"/>
                </a:lnTo>
                <a:cubicBezTo>
                  <a:pt x="6910921" y="1989888"/>
                  <a:pt x="6912541" y="1990550"/>
                  <a:pt x="6914087" y="1990477"/>
                </a:cubicBezTo>
                <a:cubicBezTo>
                  <a:pt x="6915339" y="1990477"/>
                  <a:pt x="6916664" y="1990035"/>
                  <a:pt x="6917694" y="1989151"/>
                </a:cubicBezTo>
                <a:close/>
                <a:moveTo>
                  <a:pt x="6941843" y="2045252"/>
                </a:moveTo>
                <a:cubicBezTo>
                  <a:pt x="6944641" y="2043927"/>
                  <a:pt x="6945892" y="2040614"/>
                  <a:pt x="6944567" y="2037817"/>
                </a:cubicBezTo>
                <a:lnTo>
                  <a:pt x="6919167" y="1982525"/>
                </a:lnTo>
                <a:cubicBezTo>
                  <a:pt x="6917842" y="1979728"/>
                  <a:pt x="6914529" y="1978476"/>
                  <a:pt x="6911731" y="1979801"/>
                </a:cubicBezTo>
                <a:cubicBezTo>
                  <a:pt x="6908933" y="1981127"/>
                  <a:pt x="6907682" y="1984366"/>
                  <a:pt x="6909007" y="1987237"/>
                </a:cubicBezTo>
                <a:lnTo>
                  <a:pt x="6934407" y="2042528"/>
                </a:lnTo>
                <a:cubicBezTo>
                  <a:pt x="6935364" y="2044590"/>
                  <a:pt x="6937426" y="2045768"/>
                  <a:pt x="6939487" y="2045768"/>
                </a:cubicBezTo>
                <a:cubicBezTo>
                  <a:pt x="6940297" y="2045768"/>
                  <a:pt x="6941033" y="2045621"/>
                  <a:pt x="6941843" y="2045252"/>
                </a:cubicBezTo>
                <a:close/>
                <a:moveTo>
                  <a:pt x="6963267" y="2115931"/>
                </a:moveTo>
                <a:cubicBezTo>
                  <a:pt x="6966212" y="2114974"/>
                  <a:pt x="6967832" y="2111882"/>
                  <a:pt x="6966948" y="2108937"/>
                </a:cubicBezTo>
                <a:lnTo>
                  <a:pt x="6944861" y="2038553"/>
                </a:lnTo>
                <a:cubicBezTo>
                  <a:pt x="6943904" y="2035608"/>
                  <a:pt x="6940812" y="2033988"/>
                  <a:pt x="6937868" y="2034872"/>
                </a:cubicBezTo>
                <a:cubicBezTo>
                  <a:pt x="6934922" y="2035829"/>
                  <a:pt x="6933303" y="2038921"/>
                  <a:pt x="6934186" y="2041866"/>
                </a:cubicBezTo>
                <a:lnTo>
                  <a:pt x="6956273" y="2112250"/>
                </a:lnTo>
                <a:cubicBezTo>
                  <a:pt x="6957009" y="2114606"/>
                  <a:pt x="6959218" y="2116152"/>
                  <a:pt x="6961648" y="2116152"/>
                </a:cubicBezTo>
                <a:cubicBezTo>
                  <a:pt x="6962163" y="2116152"/>
                  <a:pt x="6962679" y="2116078"/>
                  <a:pt x="6963267" y="2115931"/>
                </a:cubicBezTo>
                <a:close/>
                <a:moveTo>
                  <a:pt x="6983514" y="2199272"/>
                </a:moveTo>
                <a:cubicBezTo>
                  <a:pt x="6986532" y="2198536"/>
                  <a:pt x="6988299" y="2195517"/>
                  <a:pt x="6987563" y="2192499"/>
                </a:cubicBezTo>
                <a:lnTo>
                  <a:pt x="6966948" y="2109231"/>
                </a:lnTo>
                <a:cubicBezTo>
                  <a:pt x="6966212" y="2106286"/>
                  <a:pt x="6963194" y="2104372"/>
                  <a:pt x="6960175" y="2105182"/>
                </a:cubicBezTo>
                <a:cubicBezTo>
                  <a:pt x="6957157" y="2105918"/>
                  <a:pt x="6955389" y="2108937"/>
                  <a:pt x="6956126" y="2111955"/>
                </a:cubicBezTo>
                <a:lnTo>
                  <a:pt x="6976740" y="2195223"/>
                </a:lnTo>
                <a:cubicBezTo>
                  <a:pt x="6977403" y="2197800"/>
                  <a:pt x="6979685" y="2199493"/>
                  <a:pt x="6982188" y="2199493"/>
                </a:cubicBezTo>
                <a:cubicBezTo>
                  <a:pt x="6982630" y="2199419"/>
                  <a:pt x="6983072" y="2199419"/>
                  <a:pt x="6983514" y="2199272"/>
                </a:cubicBezTo>
                <a:close/>
                <a:moveTo>
                  <a:pt x="7004275" y="2292995"/>
                </a:moveTo>
                <a:cubicBezTo>
                  <a:pt x="7007294" y="2292332"/>
                  <a:pt x="7009135" y="2289313"/>
                  <a:pt x="7008472" y="2286368"/>
                </a:cubicBezTo>
                <a:lnTo>
                  <a:pt x="6987563" y="2192646"/>
                </a:lnTo>
                <a:cubicBezTo>
                  <a:pt x="6986900" y="2189628"/>
                  <a:pt x="6983955" y="2187787"/>
                  <a:pt x="6980937" y="2188450"/>
                </a:cubicBezTo>
                <a:cubicBezTo>
                  <a:pt x="6977919" y="2189112"/>
                  <a:pt x="6976078" y="2192131"/>
                  <a:pt x="6976740" y="2195076"/>
                </a:cubicBezTo>
                <a:lnTo>
                  <a:pt x="6997650" y="2288798"/>
                </a:lnTo>
                <a:cubicBezTo>
                  <a:pt x="6998238" y="2291375"/>
                  <a:pt x="7000521" y="2293142"/>
                  <a:pt x="7003171" y="2293142"/>
                </a:cubicBezTo>
                <a:cubicBezTo>
                  <a:pt x="7003539" y="2293142"/>
                  <a:pt x="7003907" y="2293068"/>
                  <a:pt x="7004275" y="2292995"/>
                </a:cubicBezTo>
                <a:close/>
                <a:moveTo>
                  <a:pt x="7024448" y="2390324"/>
                </a:moveTo>
                <a:cubicBezTo>
                  <a:pt x="7027467" y="2389662"/>
                  <a:pt x="7029381" y="2386717"/>
                  <a:pt x="7028792" y="2383698"/>
                </a:cubicBezTo>
                <a:lnTo>
                  <a:pt x="7008546" y="2286442"/>
                </a:lnTo>
                <a:cubicBezTo>
                  <a:pt x="7007883" y="2283423"/>
                  <a:pt x="7004864" y="2281509"/>
                  <a:pt x="7001919" y="2282098"/>
                </a:cubicBezTo>
                <a:cubicBezTo>
                  <a:pt x="6998901" y="2282761"/>
                  <a:pt x="6996987" y="2285706"/>
                  <a:pt x="6997576" y="2288724"/>
                </a:cubicBezTo>
                <a:lnTo>
                  <a:pt x="7017822" y="2385981"/>
                </a:lnTo>
                <a:cubicBezTo>
                  <a:pt x="7018411" y="2388631"/>
                  <a:pt x="7020694" y="2390398"/>
                  <a:pt x="7023344" y="2390398"/>
                </a:cubicBezTo>
                <a:cubicBezTo>
                  <a:pt x="7023712" y="2390398"/>
                  <a:pt x="7024080" y="2390398"/>
                  <a:pt x="7024448" y="2390324"/>
                </a:cubicBezTo>
                <a:close/>
                <a:moveTo>
                  <a:pt x="7043001" y="2484194"/>
                </a:moveTo>
                <a:cubicBezTo>
                  <a:pt x="7046020" y="2483605"/>
                  <a:pt x="7048008" y="2480660"/>
                  <a:pt x="7047418" y="2477641"/>
                </a:cubicBezTo>
                <a:lnTo>
                  <a:pt x="7028866" y="2383698"/>
                </a:lnTo>
                <a:cubicBezTo>
                  <a:pt x="7028277" y="2380680"/>
                  <a:pt x="7025331" y="2378766"/>
                  <a:pt x="7022313" y="2379281"/>
                </a:cubicBezTo>
                <a:cubicBezTo>
                  <a:pt x="7019295" y="2379870"/>
                  <a:pt x="7017307" y="2382815"/>
                  <a:pt x="7017896" y="2385833"/>
                </a:cubicBezTo>
                <a:lnTo>
                  <a:pt x="7036449" y="2479777"/>
                </a:lnTo>
                <a:cubicBezTo>
                  <a:pt x="7036964" y="2482427"/>
                  <a:pt x="7039320" y="2484268"/>
                  <a:pt x="7041970" y="2484268"/>
                </a:cubicBezTo>
                <a:cubicBezTo>
                  <a:pt x="7042265" y="2484341"/>
                  <a:pt x="7042633" y="2484268"/>
                  <a:pt x="7043001" y="2484194"/>
                </a:cubicBezTo>
                <a:close/>
                <a:moveTo>
                  <a:pt x="7058904" y="2567756"/>
                </a:moveTo>
                <a:cubicBezTo>
                  <a:pt x="7061922" y="2567167"/>
                  <a:pt x="7063910" y="2564222"/>
                  <a:pt x="7063321" y="2561204"/>
                </a:cubicBezTo>
                <a:lnTo>
                  <a:pt x="7047418" y="2477715"/>
                </a:lnTo>
                <a:cubicBezTo>
                  <a:pt x="7046830" y="2474697"/>
                  <a:pt x="7043885" y="2472782"/>
                  <a:pt x="7040866" y="2473298"/>
                </a:cubicBezTo>
                <a:cubicBezTo>
                  <a:pt x="7037848" y="2473887"/>
                  <a:pt x="7035860" y="2476758"/>
                  <a:pt x="7036449" y="2479850"/>
                </a:cubicBezTo>
                <a:lnTo>
                  <a:pt x="7052352" y="2563339"/>
                </a:lnTo>
                <a:cubicBezTo>
                  <a:pt x="7052867" y="2565989"/>
                  <a:pt x="7055223" y="2567904"/>
                  <a:pt x="7057873" y="2567904"/>
                </a:cubicBezTo>
                <a:cubicBezTo>
                  <a:pt x="7058241" y="2567830"/>
                  <a:pt x="7058536" y="2567830"/>
                  <a:pt x="7058904" y="2567756"/>
                </a:cubicBezTo>
                <a:close/>
                <a:moveTo>
                  <a:pt x="7071125" y="2633723"/>
                </a:moveTo>
                <a:cubicBezTo>
                  <a:pt x="7074144" y="2633134"/>
                  <a:pt x="7076132" y="2630262"/>
                  <a:pt x="7075616" y="2627244"/>
                </a:cubicBezTo>
                <a:lnTo>
                  <a:pt x="7063321" y="2561278"/>
                </a:lnTo>
                <a:cubicBezTo>
                  <a:pt x="7062732" y="2558259"/>
                  <a:pt x="7059788" y="2556271"/>
                  <a:pt x="7056842" y="2556786"/>
                </a:cubicBezTo>
                <a:cubicBezTo>
                  <a:pt x="7053824" y="2557375"/>
                  <a:pt x="7051836" y="2560247"/>
                  <a:pt x="7052352" y="2563265"/>
                </a:cubicBezTo>
                <a:lnTo>
                  <a:pt x="7064646" y="2629232"/>
                </a:lnTo>
                <a:cubicBezTo>
                  <a:pt x="7065162" y="2631956"/>
                  <a:pt x="7067518" y="2633796"/>
                  <a:pt x="7070168" y="2633796"/>
                </a:cubicBezTo>
                <a:cubicBezTo>
                  <a:pt x="7070463" y="2633870"/>
                  <a:pt x="7070831" y="2633796"/>
                  <a:pt x="7071125" y="2633723"/>
                </a:cubicBezTo>
                <a:close/>
                <a:moveTo>
                  <a:pt x="7076868" y="2687983"/>
                </a:moveTo>
                <a:cubicBezTo>
                  <a:pt x="7079960" y="2687615"/>
                  <a:pt x="7082095" y="2684891"/>
                  <a:pt x="7081801" y="2681799"/>
                </a:cubicBezTo>
                <a:lnTo>
                  <a:pt x="7075690" y="2627612"/>
                </a:lnTo>
                <a:cubicBezTo>
                  <a:pt x="7075322" y="2624520"/>
                  <a:pt x="7072672" y="2622385"/>
                  <a:pt x="7069505" y="2622679"/>
                </a:cubicBezTo>
                <a:cubicBezTo>
                  <a:pt x="7066413" y="2623047"/>
                  <a:pt x="7064278" y="2625771"/>
                  <a:pt x="7064573" y="2628864"/>
                </a:cubicBezTo>
                <a:lnTo>
                  <a:pt x="7070684" y="2683050"/>
                </a:lnTo>
                <a:cubicBezTo>
                  <a:pt x="7070978" y="2685922"/>
                  <a:pt x="7073408" y="2687983"/>
                  <a:pt x="7076279" y="2687983"/>
                </a:cubicBezTo>
                <a:cubicBezTo>
                  <a:pt x="7076426" y="2688056"/>
                  <a:pt x="7076647" y="2688056"/>
                  <a:pt x="7076868" y="2687983"/>
                </a:cubicBezTo>
                <a:close/>
                <a:moveTo>
                  <a:pt x="7079224" y="2730905"/>
                </a:moveTo>
                <a:lnTo>
                  <a:pt x="7081727" y="2682756"/>
                </a:lnTo>
                <a:cubicBezTo>
                  <a:pt x="7081874" y="2679664"/>
                  <a:pt x="7079519" y="2677087"/>
                  <a:pt x="7076426" y="2676866"/>
                </a:cubicBezTo>
                <a:cubicBezTo>
                  <a:pt x="7072966" y="2676571"/>
                  <a:pt x="7070684" y="2679075"/>
                  <a:pt x="7070536" y="2682167"/>
                </a:cubicBezTo>
                <a:lnTo>
                  <a:pt x="7068033" y="2730316"/>
                </a:lnTo>
                <a:cubicBezTo>
                  <a:pt x="7067886" y="2733408"/>
                  <a:pt x="7070242" y="2735985"/>
                  <a:pt x="7073334" y="2736206"/>
                </a:cubicBezTo>
                <a:cubicBezTo>
                  <a:pt x="7073481" y="2736206"/>
                  <a:pt x="7073555" y="2736206"/>
                  <a:pt x="7073702" y="2736206"/>
                </a:cubicBezTo>
                <a:cubicBezTo>
                  <a:pt x="7076647" y="2736133"/>
                  <a:pt x="7079077" y="2733850"/>
                  <a:pt x="7079224" y="2730905"/>
                </a:cubicBezTo>
                <a:close/>
                <a:moveTo>
                  <a:pt x="7062880" y="2780307"/>
                </a:moveTo>
                <a:lnTo>
                  <a:pt x="7078929" y="2732378"/>
                </a:lnTo>
                <a:cubicBezTo>
                  <a:pt x="7079887" y="2729433"/>
                  <a:pt x="7078340" y="2726341"/>
                  <a:pt x="7075396" y="2725310"/>
                </a:cubicBezTo>
                <a:cubicBezTo>
                  <a:pt x="7072451" y="2724353"/>
                  <a:pt x="7069358" y="2725899"/>
                  <a:pt x="7068328" y="2728844"/>
                </a:cubicBezTo>
                <a:lnTo>
                  <a:pt x="7052278" y="2776773"/>
                </a:lnTo>
                <a:cubicBezTo>
                  <a:pt x="7051321" y="2779717"/>
                  <a:pt x="7052867" y="2782810"/>
                  <a:pt x="7055812" y="2783840"/>
                </a:cubicBezTo>
                <a:cubicBezTo>
                  <a:pt x="7056401" y="2784061"/>
                  <a:pt x="7056990" y="2784135"/>
                  <a:pt x="7057652" y="2784135"/>
                </a:cubicBezTo>
                <a:cubicBezTo>
                  <a:pt x="7059934" y="2784135"/>
                  <a:pt x="7062143" y="2782662"/>
                  <a:pt x="7062880" y="2780307"/>
                </a:cubicBezTo>
                <a:close/>
                <a:moveTo>
                  <a:pt x="7027982" y="2835082"/>
                </a:moveTo>
                <a:lnTo>
                  <a:pt x="7062364" y="2781558"/>
                </a:lnTo>
                <a:cubicBezTo>
                  <a:pt x="7064057" y="2778981"/>
                  <a:pt x="7063248" y="2775521"/>
                  <a:pt x="7060671" y="2773828"/>
                </a:cubicBezTo>
                <a:cubicBezTo>
                  <a:pt x="7058094" y="2772208"/>
                  <a:pt x="7054634" y="2772944"/>
                  <a:pt x="7052940" y="2775521"/>
                </a:cubicBezTo>
                <a:lnTo>
                  <a:pt x="7018558" y="2829045"/>
                </a:lnTo>
                <a:cubicBezTo>
                  <a:pt x="7016865" y="2831622"/>
                  <a:pt x="7017675" y="2835082"/>
                  <a:pt x="7020252" y="2836775"/>
                </a:cubicBezTo>
                <a:cubicBezTo>
                  <a:pt x="7021209" y="2837365"/>
                  <a:pt x="7022239" y="2837659"/>
                  <a:pt x="7023270" y="2837659"/>
                </a:cubicBezTo>
                <a:cubicBezTo>
                  <a:pt x="7025111" y="2837659"/>
                  <a:pt x="7026878" y="2836702"/>
                  <a:pt x="7027982" y="2835082"/>
                </a:cubicBezTo>
                <a:close/>
                <a:moveTo>
                  <a:pt x="6980643" y="2894128"/>
                </a:moveTo>
                <a:lnTo>
                  <a:pt x="7027614" y="2835524"/>
                </a:lnTo>
                <a:cubicBezTo>
                  <a:pt x="7029528" y="2833094"/>
                  <a:pt x="7029160" y="2829634"/>
                  <a:pt x="7026730" y="2827720"/>
                </a:cubicBezTo>
                <a:cubicBezTo>
                  <a:pt x="7024375" y="2825806"/>
                  <a:pt x="7020841" y="2826174"/>
                  <a:pt x="7018926" y="2828603"/>
                </a:cubicBezTo>
                <a:lnTo>
                  <a:pt x="6971955" y="2887207"/>
                </a:lnTo>
                <a:cubicBezTo>
                  <a:pt x="6970041" y="2889637"/>
                  <a:pt x="6970409" y="2893097"/>
                  <a:pt x="6972839" y="2895011"/>
                </a:cubicBezTo>
                <a:cubicBezTo>
                  <a:pt x="6973869" y="2895821"/>
                  <a:pt x="6975121" y="2896263"/>
                  <a:pt x="6976372" y="2896263"/>
                </a:cubicBezTo>
                <a:cubicBezTo>
                  <a:pt x="6977992" y="2896189"/>
                  <a:pt x="6979612" y="2895453"/>
                  <a:pt x="6980643" y="2894128"/>
                </a:cubicBezTo>
                <a:close/>
                <a:moveTo>
                  <a:pt x="6926750" y="2957297"/>
                </a:moveTo>
                <a:lnTo>
                  <a:pt x="6980569" y="2894201"/>
                </a:lnTo>
                <a:cubicBezTo>
                  <a:pt x="6982556" y="2891846"/>
                  <a:pt x="6982262" y="2888312"/>
                  <a:pt x="6979980" y="2886324"/>
                </a:cubicBezTo>
                <a:cubicBezTo>
                  <a:pt x="6977624" y="2884336"/>
                  <a:pt x="6974090" y="2884557"/>
                  <a:pt x="6972102" y="2886913"/>
                </a:cubicBezTo>
                <a:lnTo>
                  <a:pt x="6918284" y="2950008"/>
                </a:lnTo>
                <a:cubicBezTo>
                  <a:pt x="6916296" y="2952364"/>
                  <a:pt x="6916590" y="2955898"/>
                  <a:pt x="6918873" y="2957886"/>
                </a:cubicBezTo>
                <a:cubicBezTo>
                  <a:pt x="6919903" y="2958769"/>
                  <a:pt x="6921229" y="2959211"/>
                  <a:pt x="6922554" y="2959211"/>
                </a:cubicBezTo>
                <a:cubicBezTo>
                  <a:pt x="6924173" y="2959285"/>
                  <a:pt x="6925720" y="2958622"/>
                  <a:pt x="6926750" y="2957297"/>
                </a:cubicBezTo>
                <a:close/>
                <a:moveTo>
                  <a:pt x="6870428" y="3023189"/>
                </a:moveTo>
                <a:lnTo>
                  <a:pt x="6926750" y="2957370"/>
                </a:lnTo>
                <a:cubicBezTo>
                  <a:pt x="6928738" y="2955014"/>
                  <a:pt x="6928444" y="2951480"/>
                  <a:pt x="6926161" y="2949493"/>
                </a:cubicBezTo>
                <a:cubicBezTo>
                  <a:pt x="6923805" y="2947505"/>
                  <a:pt x="6920345" y="2947799"/>
                  <a:pt x="6918284" y="2950082"/>
                </a:cubicBezTo>
                <a:lnTo>
                  <a:pt x="6861962" y="3015901"/>
                </a:lnTo>
                <a:cubicBezTo>
                  <a:pt x="6859974" y="3018257"/>
                  <a:pt x="6860268" y="3021791"/>
                  <a:pt x="6862551" y="3023778"/>
                </a:cubicBezTo>
                <a:cubicBezTo>
                  <a:pt x="6863582" y="3024662"/>
                  <a:pt x="6864907" y="3025104"/>
                  <a:pt x="6866232" y="3025104"/>
                </a:cubicBezTo>
                <a:cubicBezTo>
                  <a:pt x="6867778" y="3025104"/>
                  <a:pt x="6869324" y="3024441"/>
                  <a:pt x="6870428" y="3023189"/>
                </a:cubicBezTo>
                <a:close/>
                <a:moveTo>
                  <a:pt x="6815726" y="3089966"/>
                </a:moveTo>
                <a:lnTo>
                  <a:pt x="6870502" y="3023116"/>
                </a:lnTo>
                <a:cubicBezTo>
                  <a:pt x="6872490" y="3020760"/>
                  <a:pt x="6872122" y="3017226"/>
                  <a:pt x="6869692" y="3015238"/>
                </a:cubicBezTo>
                <a:cubicBezTo>
                  <a:pt x="6867336" y="3013324"/>
                  <a:pt x="6863803" y="3013618"/>
                  <a:pt x="6861815" y="3016048"/>
                </a:cubicBezTo>
                <a:lnTo>
                  <a:pt x="6807039" y="3082898"/>
                </a:lnTo>
                <a:cubicBezTo>
                  <a:pt x="6805051" y="3085254"/>
                  <a:pt x="6805419" y="3088788"/>
                  <a:pt x="6807849" y="3090775"/>
                </a:cubicBezTo>
                <a:cubicBezTo>
                  <a:pt x="6808880" y="3091659"/>
                  <a:pt x="6810131" y="3092027"/>
                  <a:pt x="6811383" y="3092027"/>
                </a:cubicBezTo>
                <a:cubicBezTo>
                  <a:pt x="6813076" y="3091953"/>
                  <a:pt x="6814696" y="3091291"/>
                  <a:pt x="6815726" y="3089966"/>
                </a:cubicBezTo>
                <a:close/>
                <a:moveTo>
                  <a:pt x="6764853" y="3153576"/>
                </a:moveTo>
                <a:lnTo>
                  <a:pt x="6815800" y="3089892"/>
                </a:lnTo>
                <a:cubicBezTo>
                  <a:pt x="6817714" y="3087462"/>
                  <a:pt x="6817346" y="3084002"/>
                  <a:pt x="6814917" y="3082014"/>
                </a:cubicBezTo>
                <a:cubicBezTo>
                  <a:pt x="6812487" y="3080100"/>
                  <a:pt x="6809027" y="3080468"/>
                  <a:pt x="6807039" y="3082898"/>
                </a:cubicBezTo>
                <a:lnTo>
                  <a:pt x="6756092" y="3146582"/>
                </a:lnTo>
                <a:cubicBezTo>
                  <a:pt x="6754178" y="3149011"/>
                  <a:pt x="6754546" y="3152472"/>
                  <a:pt x="6756975" y="3154459"/>
                </a:cubicBezTo>
                <a:cubicBezTo>
                  <a:pt x="6758006" y="3155269"/>
                  <a:pt x="6759258" y="3155711"/>
                  <a:pt x="6760509" y="3155711"/>
                </a:cubicBezTo>
                <a:cubicBezTo>
                  <a:pt x="6762129" y="3155637"/>
                  <a:pt x="6763749" y="3154975"/>
                  <a:pt x="6764853" y="3153576"/>
                </a:cubicBezTo>
                <a:close/>
                <a:moveTo>
                  <a:pt x="6719722" y="3210045"/>
                </a:moveTo>
                <a:lnTo>
                  <a:pt x="6764853" y="3153576"/>
                </a:lnTo>
                <a:cubicBezTo>
                  <a:pt x="6766767" y="3151147"/>
                  <a:pt x="6766399" y="3147686"/>
                  <a:pt x="6763969" y="3145772"/>
                </a:cubicBezTo>
                <a:cubicBezTo>
                  <a:pt x="6761614" y="3143858"/>
                  <a:pt x="6758079" y="3144226"/>
                  <a:pt x="6756165" y="3146655"/>
                </a:cubicBezTo>
                <a:lnTo>
                  <a:pt x="6711035" y="3203125"/>
                </a:lnTo>
                <a:cubicBezTo>
                  <a:pt x="6709120" y="3205554"/>
                  <a:pt x="6709488" y="3209014"/>
                  <a:pt x="6711918" y="3210929"/>
                </a:cubicBezTo>
                <a:cubicBezTo>
                  <a:pt x="6712948" y="3211738"/>
                  <a:pt x="6714200" y="3212180"/>
                  <a:pt x="6715452" y="3212180"/>
                </a:cubicBezTo>
                <a:cubicBezTo>
                  <a:pt x="6716998" y="3212107"/>
                  <a:pt x="6718617" y="3211444"/>
                  <a:pt x="6719722" y="3210045"/>
                </a:cubicBezTo>
                <a:close/>
                <a:moveTo>
                  <a:pt x="6677977" y="3255250"/>
                </a:moveTo>
                <a:lnTo>
                  <a:pt x="6719427" y="3210339"/>
                </a:lnTo>
                <a:cubicBezTo>
                  <a:pt x="6721489" y="3208057"/>
                  <a:pt x="6721342" y="3204523"/>
                  <a:pt x="6719133" y="3202462"/>
                </a:cubicBezTo>
                <a:cubicBezTo>
                  <a:pt x="6716851" y="3200400"/>
                  <a:pt x="6713390" y="3200474"/>
                  <a:pt x="6711255" y="3202756"/>
                </a:cubicBezTo>
                <a:lnTo>
                  <a:pt x="6669805" y="3247666"/>
                </a:lnTo>
                <a:cubicBezTo>
                  <a:pt x="6667744" y="3249949"/>
                  <a:pt x="6667891" y="3253483"/>
                  <a:pt x="6670100" y="3255544"/>
                </a:cubicBezTo>
                <a:cubicBezTo>
                  <a:pt x="6671204" y="3256501"/>
                  <a:pt x="6672529" y="3257017"/>
                  <a:pt x="6673928" y="3257017"/>
                </a:cubicBezTo>
                <a:cubicBezTo>
                  <a:pt x="6675401" y="3257017"/>
                  <a:pt x="6676873" y="3256428"/>
                  <a:pt x="6677977" y="3255250"/>
                </a:cubicBezTo>
                <a:close/>
                <a:moveTo>
                  <a:pt x="6637190" y="3285141"/>
                </a:moveTo>
                <a:lnTo>
                  <a:pt x="6677241" y="3255986"/>
                </a:lnTo>
                <a:cubicBezTo>
                  <a:pt x="6679745" y="3254145"/>
                  <a:pt x="6680260" y="3250685"/>
                  <a:pt x="6678493" y="3248182"/>
                </a:cubicBezTo>
                <a:cubicBezTo>
                  <a:pt x="6676652" y="3245679"/>
                  <a:pt x="6673192" y="3245163"/>
                  <a:pt x="6670689" y="3246930"/>
                </a:cubicBezTo>
                <a:lnTo>
                  <a:pt x="6630638" y="3276085"/>
                </a:lnTo>
                <a:cubicBezTo>
                  <a:pt x="6628135" y="3277926"/>
                  <a:pt x="6627619" y="3281386"/>
                  <a:pt x="6629386" y="3283889"/>
                </a:cubicBezTo>
                <a:cubicBezTo>
                  <a:pt x="6630491" y="3285362"/>
                  <a:pt x="6632184" y="3286171"/>
                  <a:pt x="6633951" y="3286171"/>
                </a:cubicBezTo>
                <a:cubicBezTo>
                  <a:pt x="6635055" y="3286171"/>
                  <a:pt x="6636159" y="3285877"/>
                  <a:pt x="6637190" y="3285141"/>
                </a:cubicBezTo>
                <a:close/>
                <a:moveTo>
                  <a:pt x="6595961" y="3307301"/>
                </a:moveTo>
                <a:lnTo>
                  <a:pt x="6636527" y="3285509"/>
                </a:lnTo>
                <a:cubicBezTo>
                  <a:pt x="6639252" y="3284036"/>
                  <a:pt x="6640282" y="3280650"/>
                  <a:pt x="6638810" y="3277926"/>
                </a:cubicBezTo>
                <a:cubicBezTo>
                  <a:pt x="6637338" y="3275201"/>
                  <a:pt x="6633951" y="3274245"/>
                  <a:pt x="6631227" y="3275643"/>
                </a:cubicBezTo>
                <a:lnTo>
                  <a:pt x="6590660" y="3297436"/>
                </a:lnTo>
                <a:cubicBezTo>
                  <a:pt x="6587936" y="3298908"/>
                  <a:pt x="6586905" y="3302295"/>
                  <a:pt x="6588378" y="3305019"/>
                </a:cubicBezTo>
                <a:cubicBezTo>
                  <a:pt x="6589409" y="3306933"/>
                  <a:pt x="6591323" y="3307964"/>
                  <a:pt x="6593311" y="3307964"/>
                </a:cubicBezTo>
                <a:cubicBezTo>
                  <a:pt x="6594268" y="3307964"/>
                  <a:pt x="6595151" y="3307743"/>
                  <a:pt x="6595961" y="3307301"/>
                </a:cubicBezTo>
                <a:close/>
                <a:moveTo>
                  <a:pt x="6552892" y="3329904"/>
                </a:moveTo>
                <a:lnTo>
                  <a:pt x="6595888" y="3307301"/>
                </a:lnTo>
                <a:cubicBezTo>
                  <a:pt x="6598612" y="3305902"/>
                  <a:pt x="6599643" y="3302516"/>
                  <a:pt x="6598244" y="3299792"/>
                </a:cubicBezTo>
                <a:cubicBezTo>
                  <a:pt x="6596845" y="3297068"/>
                  <a:pt x="6593458" y="3296037"/>
                  <a:pt x="6590734" y="3297436"/>
                </a:cubicBezTo>
                <a:lnTo>
                  <a:pt x="6547738" y="3320038"/>
                </a:lnTo>
                <a:cubicBezTo>
                  <a:pt x="6545014" y="3321437"/>
                  <a:pt x="6543983" y="3324824"/>
                  <a:pt x="6545382" y="3327548"/>
                </a:cubicBezTo>
                <a:cubicBezTo>
                  <a:pt x="6546413" y="3329462"/>
                  <a:pt x="6548327" y="3330566"/>
                  <a:pt x="6550389" y="3330493"/>
                </a:cubicBezTo>
                <a:cubicBezTo>
                  <a:pt x="6551198" y="3330566"/>
                  <a:pt x="6552082" y="3330345"/>
                  <a:pt x="6552892" y="3329904"/>
                </a:cubicBezTo>
                <a:close/>
                <a:moveTo>
                  <a:pt x="6505920" y="3362887"/>
                </a:moveTo>
                <a:lnTo>
                  <a:pt x="6553554" y="3329535"/>
                </a:lnTo>
                <a:cubicBezTo>
                  <a:pt x="6556057" y="3327769"/>
                  <a:pt x="6556720" y="3324308"/>
                  <a:pt x="6554880" y="3321805"/>
                </a:cubicBezTo>
                <a:cubicBezTo>
                  <a:pt x="6553113" y="3319302"/>
                  <a:pt x="6549652" y="3318639"/>
                  <a:pt x="6547149" y="3320480"/>
                </a:cubicBezTo>
                <a:lnTo>
                  <a:pt x="6499515" y="3353831"/>
                </a:lnTo>
                <a:cubicBezTo>
                  <a:pt x="6497012" y="3355598"/>
                  <a:pt x="6496349" y="3359058"/>
                  <a:pt x="6498190" y="3361562"/>
                </a:cubicBezTo>
                <a:cubicBezTo>
                  <a:pt x="6499294" y="3363108"/>
                  <a:pt x="6501061" y="3363918"/>
                  <a:pt x="6502754" y="3363918"/>
                </a:cubicBezTo>
                <a:cubicBezTo>
                  <a:pt x="6503859" y="3363918"/>
                  <a:pt x="6504963" y="3363623"/>
                  <a:pt x="6505920" y="3362887"/>
                </a:cubicBezTo>
                <a:close/>
                <a:moveTo>
                  <a:pt x="6452469" y="3416264"/>
                </a:moveTo>
                <a:lnTo>
                  <a:pt x="6506656" y="3362298"/>
                </a:lnTo>
                <a:cubicBezTo>
                  <a:pt x="6508865" y="3360163"/>
                  <a:pt x="6508865" y="3356629"/>
                  <a:pt x="6506656" y="3354420"/>
                </a:cubicBezTo>
                <a:cubicBezTo>
                  <a:pt x="6504521" y="3352285"/>
                  <a:pt x="6500987" y="3352211"/>
                  <a:pt x="6498779" y="3354420"/>
                </a:cubicBezTo>
                <a:lnTo>
                  <a:pt x="6444592" y="3408386"/>
                </a:lnTo>
                <a:cubicBezTo>
                  <a:pt x="6442383" y="3410521"/>
                  <a:pt x="6442383" y="3414055"/>
                  <a:pt x="6444592" y="3416264"/>
                </a:cubicBezTo>
                <a:cubicBezTo>
                  <a:pt x="6445696" y="3417368"/>
                  <a:pt x="6447095" y="3417883"/>
                  <a:pt x="6448568" y="3417883"/>
                </a:cubicBezTo>
                <a:cubicBezTo>
                  <a:pt x="6449967" y="3417883"/>
                  <a:pt x="6451365" y="3417368"/>
                  <a:pt x="6452469" y="3416264"/>
                </a:cubicBezTo>
                <a:close/>
                <a:moveTo>
                  <a:pt x="6393718" y="3484660"/>
                </a:moveTo>
                <a:lnTo>
                  <a:pt x="6452764" y="3415969"/>
                </a:lnTo>
                <a:cubicBezTo>
                  <a:pt x="6454752" y="3413613"/>
                  <a:pt x="6454531" y="3410153"/>
                  <a:pt x="6452175" y="3408091"/>
                </a:cubicBezTo>
                <a:cubicBezTo>
                  <a:pt x="6449819" y="3406104"/>
                  <a:pt x="6446285" y="3406325"/>
                  <a:pt x="6444297" y="3408680"/>
                </a:cubicBezTo>
                <a:lnTo>
                  <a:pt x="6385252" y="3477371"/>
                </a:lnTo>
                <a:cubicBezTo>
                  <a:pt x="6383264" y="3479727"/>
                  <a:pt x="6383485" y="3483187"/>
                  <a:pt x="6385841" y="3485249"/>
                </a:cubicBezTo>
                <a:cubicBezTo>
                  <a:pt x="6386871" y="3486132"/>
                  <a:pt x="6388197" y="3486574"/>
                  <a:pt x="6389522" y="3486574"/>
                </a:cubicBezTo>
                <a:cubicBezTo>
                  <a:pt x="6391068" y="3486574"/>
                  <a:pt x="6392614" y="3485985"/>
                  <a:pt x="6393718" y="3484660"/>
                </a:cubicBezTo>
                <a:close/>
                <a:moveTo>
                  <a:pt x="6331801" y="3562406"/>
                </a:moveTo>
                <a:lnTo>
                  <a:pt x="6393866" y="3484512"/>
                </a:lnTo>
                <a:cubicBezTo>
                  <a:pt x="6395780" y="3482083"/>
                  <a:pt x="6395412" y="3478622"/>
                  <a:pt x="6392982" y="3476708"/>
                </a:cubicBezTo>
                <a:cubicBezTo>
                  <a:pt x="6390553" y="3474794"/>
                  <a:pt x="6387093" y="3475162"/>
                  <a:pt x="6385178" y="3477592"/>
                </a:cubicBezTo>
                <a:lnTo>
                  <a:pt x="6323114" y="3555485"/>
                </a:lnTo>
                <a:cubicBezTo>
                  <a:pt x="6321200" y="3557915"/>
                  <a:pt x="6321568" y="3561375"/>
                  <a:pt x="6323997" y="3563289"/>
                </a:cubicBezTo>
                <a:cubicBezTo>
                  <a:pt x="6325028" y="3564099"/>
                  <a:pt x="6326280" y="3564541"/>
                  <a:pt x="6327531" y="3564541"/>
                </a:cubicBezTo>
                <a:cubicBezTo>
                  <a:pt x="6329077" y="3564541"/>
                  <a:pt x="6330697" y="3563804"/>
                  <a:pt x="6331801" y="3562406"/>
                </a:cubicBezTo>
                <a:close/>
                <a:moveTo>
                  <a:pt x="6268853" y="3646557"/>
                </a:moveTo>
                <a:lnTo>
                  <a:pt x="6331875" y="3562258"/>
                </a:lnTo>
                <a:cubicBezTo>
                  <a:pt x="6333716" y="3559755"/>
                  <a:pt x="6333200" y="3556295"/>
                  <a:pt x="6330771" y="3554454"/>
                </a:cubicBezTo>
                <a:cubicBezTo>
                  <a:pt x="6328341" y="3552614"/>
                  <a:pt x="6324807" y="3553129"/>
                  <a:pt x="6322967" y="3555559"/>
                </a:cubicBezTo>
                <a:lnTo>
                  <a:pt x="6259945" y="3639857"/>
                </a:lnTo>
                <a:cubicBezTo>
                  <a:pt x="6258105" y="3642361"/>
                  <a:pt x="6258620" y="3645821"/>
                  <a:pt x="6261049" y="3647661"/>
                </a:cubicBezTo>
                <a:cubicBezTo>
                  <a:pt x="6262080" y="3648397"/>
                  <a:pt x="6263258" y="3648766"/>
                  <a:pt x="6264436" y="3648766"/>
                </a:cubicBezTo>
                <a:cubicBezTo>
                  <a:pt x="6266129" y="3648766"/>
                  <a:pt x="6267749" y="3648029"/>
                  <a:pt x="6268853" y="3646557"/>
                </a:cubicBezTo>
                <a:close/>
                <a:moveTo>
                  <a:pt x="6206936" y="3734390"/>
                </a:moveTo>
                <a:lnTo>
                  <a:pt x="6268927" y="3646483"/>
                </a:lnTo>
                <a:cubicBezTo>
                  <a:pt x="6270694" y="3643980"/>
                  <a:pt x="6270105" y="3640520"/>
                  <a:pt x="6267602" y="3638753"/>
                </a:cubicBezTo>
                <a:cubicBezTo>
                  <a:pt x="6265099" y="3636986"/>
                  <a:pt x="6261638" y="3637575"/>
                  <a:pt x="6259871" y="3640078"/>
                </a:cubicBezTo>
                <a:lnTo>
                  <a:pt x="6197881" y="3727984"/>
                </a:lnTo>
                <a:cubicBezTo>
                  <a:pt x="6196114" y="3730487"/>
                  <a:pt x="6196703" y="3733948"/>
                  <a:pt x="6199206" y="3735715"/>
                </a:cubicBezTo>
                <a:cubicBezTo>
                  <a:pt x="6200163" y="3736451"/>
                  <a:pt x="6201341" y="3736745"/>
                  <a:pt x="6202445" y="3736745"/>
                </a:cubicBezTo>
                <a:cubicBezTo>
                  <a:pt x="6204212" y="3736745"/>
                  <a:pt x="6205905" y="3735936"/>
                  <a:pt x="6206936" y="3734390"/>
                </a:cubicBezTo>
                <a:close/>
                <a:moveTo>
                  <a:pt x="6145534" y="3821927"/>
                </a:moveTo>
                <a:lnTo>
                  <a:pt x="6206936" y="3734390"/>
                </a:lnTo>
                <a:cubicBezTo>
                  <a:pt x="6208703" y="3731886"/>
                  <a:pt x="6208114" y="3728426"/>
                  <a:pt x="6205611" y="3726659"/>
                </a:cubicBezTo>
                <a:cubicBezTo>
                  <a:pt x="6203108" y="3724892"/>
                  <a:pt x="6199648" y="3725481"/>
                  <a:pt x="6197881" y="3728058"/>
                </a:cubicBezTo>
                <a:lnTo>
                  <a:pt x="6136479" y="3815596"/>
                </a:lnTo>
                <a:cubicBezTo>
                  <a:pt x="6134712" y="3818099"/>
                  <a:pt x="6135301" y="3821559"/>
                  <a:pt x="6137878" y="3823326"/>
                </a:cubicBezTo>
                <a:cubicBezTo>
                  <a:pt x="6138835" y="3823989"/>
                  <a:pt x="6140013" y="3824357"/>
                  <a:pt x="6141117" y="3824357"/>
                </a:cubicBezTo>
                <a:cubicBezTo>
                  <a:pt x="6142737" y="3824283"/>
                  <a:pt x="6144504" y="3823474"/>
                  <a:pt x="6145534" y="3821927"/>
                </a:cubicBezTo>
                <a:close/>
                <a:moveTo>
                  <a:pt x="6084059" y="3905122"/>
                </a:moveTo>
                <a:lnTo>
                  <a:pt x="6145461" y="3822001"/>
                </a:lnTo>
                <a:cubicBezTo>
                  <a:pt x="6147302" y="3819498"/>
                  <a:pt x="6146786" y="3816038"/>
                  <a:pt x="6144283" y="3814197"/>
                </a:cubicBezTo>
                <a:cubicBezTo>
                  <a:pt x="6141853" y="3812356"/>
                  <a:pt x="6138319" y="3812946"/>
                  <a:pt x="6136479" y="3815375"/>
                </a:cubicBezTo>
                <a:lnTo>
                  <a:pt x="6075077" y="3898496"/>
                </a:lnTo>
                <a:cubicBezTo>
                  <a:pt x="6073237" y="3900999"/>
                  <a:pt x="6073752" y="3904459"/>
                  <a:pt x="6076255" y="3906300"/>
                </a:cubicBezTo>
                <a:cubicBezTo>
                  <a:pt x="6077286" y="3907036"/>
                  <a:pt x="6078464" y="3907404"/>
                  <a:pt x="6079568" y="3907404"/>
                </a:cubicBezTo>
                <a:cubicBezTo>
                  <a:pt x="6081335" y="3907404"/>
                  <a:pt x="6082955" y="3906594"/>
                  <a:pt x="6084059" y="3905122"/>
                </a:cubicBezTo>
                <a:close/>
                <a:moveTo>
                  <a:pt x="6022142" y="3980217"/>
                </a:moveTo>
                <a:lnTo>
                  <a:pt x="6083912" y="3905416"/>
                </a:lnTo>
                <a:cubicBezTo>
                  <a:pt x="6085900" y="3903060"/>
                  <a:pt x="6085532" y="3899526"/>
                  <a:pt x="6083176" y="3897539"/>
                </a:cubicBezTo>
                <a:cubicBezTo>
                  <a:pt x="6080820" y="3895551"/>
                  <a:pt x="6077286" y="3895919"/>
                  <a:pt x="6075298" y="3898275"/>
                </a:cubicBezTo>
                <a:lnTo>
                  <a:pt x="6013528" y="3973076"/>
                </a:lnTo>
                <a:cubicBezTo>
                  <a:pt x="6011541" y="3975432"/>
                  <a:pt x="6011909" y="3978966"/>
                  <a:pt x="6014265" y="3980953"/>
                </a:cubicBezTo>
                <a:cubicBezTo>
                  <a:pt x="6015295" y="3981837"/>
                  <a:pt x="6016621" y="3982205"/>
                  <a:pt x="6017872" y="3982205"/>
                </a:cubicBezTo>
                <a:cubicBezTo>
                  <a:pt x="6019492" y="3982205"/>
                  <a:pt x="6021038" y="3981542"/>
                  <a:pt x="6022142" y="3980217"/>
                </a:cubicBezTo>
                <a:close/>
                <a:moveTo>
                  <a:pt x="5959194" y="4043165"/>
                </a:moveTo>
                <a:lnTo>
                  <a:pt x="6021774" y="3980585"/>
                </a:lnTo>
                <a:cubicBezTo>
                  <a:pt x="6023983" y="3978377"/>
                  <a:pt x="6023909" y="3974843"/>
                  <a:pt x="6021774" y="3972708"/>
                </a:cubicBezTo>
                <a:cubicBezTo>
                  <a:pt x="6019565" y="3970573"/>
                  <a:pt x="6016031" y="3970573"/>
                  <a:pt x="6013897" y="3972708"/>
                </a:cubicBezTo>
                <a:lnTo>
                  <a:pt x="5951317" y="4035287"/>
                </a:lnTo>
                <a:cubicBezTo>
                  <a:pt x="5949181" y="4037496"/>
                  <a:pt x="5949181" y="4041030"/>
                  <a:pt x="5951317" y="4043165"/>
                </a:cubicBezTo>
                <a:cubicBezTo>
                  <a:pt x="5952421" y="4044270"/>
                  <a:pt x="5953893" y="4044785"/>
                  <a:pt x="5955292" y="4044785"/>
                </a:cubicBezTo>
                <a:cubicBezTo>
                  <a:pt x="5956765" y="4044785"/>
                  <a:pt x="5958164" y="4044270"/>
                  <a:pt x="5959194" y="4043165"/>
                </a:cubicBezTo>
                <a:close/>
                <a:moveTo>
                  <a:pt x="5896099" y="4093450"/>
                </a:moveTo>
                <a:lnTo>
                  <a:pt x="5958752" y="4043607"/>
                </a:lnTo>
                <a:cubicBezTo>
                  <a:pt x="5961182" y="4041692"/>
                  <a:pt x="5961550" y="4038159"/>
                  <a:pt x="5959636" y="4035803"/>
                </a:cubicBezTo>
                <a:cubicBezTo>
                  <a:pt x="5957722" y="4033373"/>
                  <a:pt x="5954188" y="4033005"/>
                  <a:pt x="5951832" y="4034919"/>
                </a:cubicBezTo>
                <a:lnTo>
                  <a:pt x="5889179" y="4084762"/>
                </a:lnTo>
                <a:cubicBezTo>
                  <a:pt x="5886749" y="4086677"/>
                  <a:pt x="5886381" y="4090210"/>
                  <a:pt x="5888295" y="4092566"/>
                </a:cubicBezTo>
                <a:cubicBezTo>
                  <a:pt x="5889399" y="4093965"/>
                  <a:pt x="5891019" y="4094701"/>
                  <a:pt x="5892713" y="4094701"/>
                </a:cubicBezTo>
                <a:cubicBezTo>
                  <a:pt x="5893890" y="4094701"/>
                  <a:pt x="5895069" y="4094260"/>
                  <a:pt x="5896099" y="4093450"/>
                </a:cubicBezTo>
                <a:close/>
                <a:moveTo>
                  <a:pt x="5833372" y="4130482"/>
                </a:moveTo>
                <a:lnTo>
                  <a:pt x="5895510" y="4093891"/>
                </a:lnTo>
                <a:cubicBezTo>
                  <a:pt x="5898161" y="4092345"/>
                  <a:pt x="5899044" y="4088885"/>
                  <a:pt x="5897498" y="4086235"/>
                </a:cubicBezTo>
                <a:cubicBezTo>
                  <a:pt x="5895952" y="4083584"/>
                  <a:pt x="5892492" y="4082701"/>
                  <a:pt x="5889841" y="4084247"/>
                </a:cubicBezTo>
                <a:lnTo>
                  <a:pt x="5827703" y="4120837"/>
                </a:lnTo>
                <a:cubicBezTo>
                  <a:pt x="5825053" y="4122384"/>
                  <a:pt x="5824169" y="4125844"/>
                  <a:pt x="5825716" y="4128494"/>
                </a:cubicBezTo>
                <a:cubicBezTo>
                  <a:pt x="5826746" y="4130261"/>
                  <a:pt x="5828660" y="4131218"/>
                  <a:pt x="5830575" y="4131218"/>
                </a:cubicBezTo>
                <a:cubicBezTo>
                  <a:pt x="5831532" y="4131218"/>
                  <a:pt x="5832489" y="4130997"/>
                  <a:pt x="5833372" y="4130482"/>
                </a:cubicBezTo>
                <a:close/>
                <a:moveTo>
                  <a:pt x="5771602" y="4153673"/>
                </a:moveTo>
                <a:lnTo>
                  <a:pt x="5832489" y="4130850"/>
                </a:lnTo>
                <a:cubicBezTo>
                  <a:pt x="5835360" y="4129746"/>
                  <a:pt x="5836832" y="4126580"/>
                  <a:pt x="5835728" y="4123709"/>
                </a:cubicBezTo>
                <a:cubicBezTo>
                  <a:pt x="5834624" y="4120837"/>
                  <a:pt x="5831458" y="4119365"/>
                  <a:pt x="5828587" y="4120469"/>
                </a:cubicBezTo>
                <a:lnTo>
                  <a:pt x="5767701" y="4143293"/>
                </a:lnTo>
                <a:cubicBezTo>
                  <a:pt x="5764829" y="4144397"/>
                  <a:pt x="5763357" y="4147563"/>
                  <a:pt x="5764461" y="4150434"/>
                </a:cubicBezTo>
                <a:cubicBezTo>
                  <a:pt x="5765271" y="4152716"/>
                  <a:pt x="5767479" y="4154042"/>
                  <a:pt x="5769688" y="4154042"/>
                </a:cubicBezTo>
                <a:cubicBezTo>
                  <a:pt x="5770277" y="4154042"/>
                  <a:pt x="5770940" y="4153895"/>
                  <a:pt x="5771602" y="4153673"/>
                </a:cubicBezTo>
                <a:close/>
                <a:moveTo>
                  <a:pt x="5711379" y="4162582"/>
                </a:moveTo>
                <a:lnTo>
                  <a:pt x="5770425" y="4153968"/>
                </a:lnTo>
                <a:cubicBezTo>
                  <a:pt x="5773443" y="4153526"/>
                  <a:pt x="5775578" y="4150729"/>
                  <a:pt x="5775136" y="4147636"/>
                </a:cubicBezTo>
                <a:cubicBezTo>
                  <a:pt x="5774694" y="4144544"/>
                  <a:pt x="5771823" y="4142483"/>
                  <a:pt x="5768805" y="4142924"/>
                </a:cubicBezTo>
                <a:lnTo>
                  <a:pt x="5709759" y="4151539"/>
                </a:lnTo>
                <a:cubicBezTo>
                  <a:pt x="5706740" y="4151980"/>
                  <a:pt x="5704605" y="4154778"/>
                  <a:pt x="5705047" y="4157870"/>
                </a:cubicBezTo>
                <a:cubicBezTo>
                  <a:pt x="5705415" y="4160668"/>
                  <a:pt x="5707845" y="4162656"/>
                  <a:pt x="5710569" y="4162656"/>
                </a:cubicBezTo>
                <a:cubicBezTo>
                  <a:pt x="5710863" y="4162656"/>
                  <a:pt x="5711084" y="4162582"/>
                  <a:pt x="5711379" y="4162582"/>
                </a:cubicBezTo>
                <a:close/>
                <a:moveTo>
                  <a:pt x="5716164" y="4157134"/>
                </a:moveTo>
                <a:cubicBezTo>
                  <a:pt x="5716164" y="4154042"/>
                  <a:pt x="5713735" y="4151539"/>
                  <a:pt x="5710643" y="4151539"/>
                </a:cubicBezTo>
                <a:lnTo>
                  <a:pt x="5651155" y="4151023"/>
                </a:lnTo>
                <a:cubicBezTo>
                  <a:pt x="5651155" y="4151023"/>
                  <a:pt x="5651081" y="4151023"/>
                  <a:pt x="5651081" y="4151023"/>
                </a:cubicBezTo>
                <a:cubicBezTo>
                  <a:pt x="5648063" y="4151023"/>
                  <a:pt x="5645560" y="4153526"/>
                  <a:pt x="5645560" y="4156545"/>
                </a:cubicBezTo>
                <a:cubicBezTo>
                  <a:pt x="5645560" y="4159637"/>
                  <a:pt x="5647989" y="4162140"/>
                  <a:pt x="5651081" y="4162140"/>
                </a:cubicBezTo>
                <a:lnTo>
                  <a:pt x="5710569" y="4162656"/>
                </a:lnTo>
                <a:cubicBezTo>
                  <a:pt x="5710569" y="4162656"/>
                  <a:pt x="5710643" y="4162656"/>
                  <a:pt x="5710643" y="4162656"/>
                </a:cubicBezTo>
                <a:cubicBezTo>
                  <a:pt x="5713661" y="4162582"/>
                  <a:pt x="5716091" y="4160152"/>
                  <a:pt x="5716164" y="4157134"/>
                </a:cubicBezTo>
                <a:close/>
                <a:moveTo>
                  <a:pt x="5656677" y="4156987"/>
                </a:moveTo>
                <a:cubicBezTo>
                  <a:pt x="5656897" y="4153895"/>
                  <a:pt x="5654615" y="4151244"/>
                  <a:pt x="5651523" y="4151023"/>
                </a:cubicBezTo>
                <a:lnTo>
                  <a:pt x="5589459" y="4146385"/>
                </a:lnTo>
                <a:cubicBezTo>
                  <a:pt x="5586514" y="4146164"/>
                  <a:pt x="5583716" y="4148446"/>
                  <a:pt x="5583495" y="4151539"/>
                </a:cubicBezTo>
                <a:cubicBezTo>
                  <a:pt x="5583274" y="4154631"/>
                  <a:pt x="5585556" y="4157281"/>
                  <a:pt x="5588649" y="4157502"/>
                </a:cubicBezTo>
                <a:lnTo>
                  <a:pt x="5650713" y="4162140"/>
                </a:lnTo>
                <a:cubicBezTo>
                  <a:pt x="5650861" y="4162140"/>
                  <a:pt x="5651008" y="4162140"/>
                  <a:pt x="5651155" y="4162140"/>
                </a:cubicBezTo>
                <a:cubicBezTo>
                  <a:pt x="5654026" y="4162140"/>
                  <a:pt x="5656456" y="4159858"/>
                  <a:pt x="5656677" y="4156987"/>
                </a:cubicBezTo>
                <a:close/>
                <a:moveTo>
                  <a:pt x="5594612" y="4152275"/>
                </a:moveTo>
                <a:cubicBezTo>
                  <a:pt x="5594833" y="4149183"/>
                  <a:pt x="5592477" y="4146532"/>
                  <a:pt x="5589385" y="4146385"/>
                </a:cubicBezTo>
                <a:lnTo>
                  <a:pt x="5522609" y="4142336"/>
                </a:lnTo>
                <a:cubicBezTo>
                  <a:pt x="5519811" y="4142041"/>
                  <a:pt x="5516866" y="4144471"/>
                  <a:pt x="5516719" y="4147563"/>
                </a:cubicBezTo>
                <a:cubicBezTo>
                  <a:pt x="5516498" y="4150655"/>
                  <a:pt x="5518854" y="4153305"/>
                  <a:pt x="5521946" y="4153453"/>
                </a:cubicBezTo>
                <a:lnTo>
                  <a:pt x="5588723" y="4157502"/>
                </a:lnTo>
                <a:cubicBezTo>
                  <a:pt x="5588870" y="4157502"/>
                  <a:pt x="5588943" y="4157502"/>
                  <a:pt x="5589091" y="4157502"/>
                </a:cubicBezTo>
                <a:cubicBezTo>
                  <a:pt x="5592035" y="4157502"/>
                  <a:pt x="5594465" y="4155220"/>
                  <a:pt x="5594612" y="4152275"/>
                </a:cubicBezTo>
                <a:close/>
                <a:moveTo>
                  <a:pt x="5448765" y="4154704"/>
                </a:moveTo>
                <a:lnTo>
                  <a:pt x="5522388" y="4153526"/>
                </a:lnTo>
                <a:cubicBezTo>
                  <a:pt x="5525480" y="4153453"/>
                  <a:pt x="5527910" y="4150949"/>
                  <a:pt x="5527836" y="4147857"/>
                </a:cubicBezTo>
                <a:cubicBezTo>
                  <a:pt x="5527762" y="4144765"/>
                  <a:pt x="5525259" y="4142336"/>
                  <a:pt x="5522241" y="4142409"/>
                </a:cubicBezTo>
                <a:cubicBezTo>
                  <a:pt x="5522241" y="4142409"/>
                  <a:pt x="5522241" y="4142409"/>
                  <a:pt x="5522167" y="4142409"/>
                </a:cubicBezTo>
                <a:lnTo>
                  <a:pt x="5448544" y="4143587"/>
                </a:lnTo>
                <a:cubicBezTo>
                  <a:pt x="5445452" y="4143661"/>
                  <a:pt x="5443022" y="4146164"/>
                  <a:pt x="5443096" y="4149256"/>
                </a:cubicBezTo>
                <a:cubicBezTo>
                  <a:pt x="5443096" y="4152275"/>
                  <a:pt x="5445599" y="4154704"/>
                  <a:pt x="5448765" y="4154704"/>
                </a:cubicBezTo>
                <a:cubicBezTo>
                  <a:pt x="5448691" y="4154704"/>
                  <a:pt x="5448691" y="4154704"/>
                  <a:pt x="5448765" y="4154704"/>
                </a:cubicBezTo>
                <a:close/>
                <a:moveTo>
                  <a:pt x="5372344" y="4161330"/>
                </a:moveTo>
                <a:lnTo>
                  <a:pt x="5449133" y="4154631"/>
                </a:lnTo>
                <a:cubicBezTo>
                  <a:pt x="5452225" y="4154336"/>
                  <a:pt x="5454434" y="4151686"/>
                  <a:pt x="5454213" y="4148593"/>
                </a:cubicBezTo>
                <a:cubicBezTo>
                  <a:pt x="5453919" y="4145501"/>
                  <a:pt x="5451121" y="4143293"/>
                  <a:pt x="5448176" y="4143513"/>
                </a:cubicBezTo>
                <a:lnTo>
                  <a:pt x="5371387" y="4150213"/>
                </a:lnTo>
                <a:cubicBezTo>
                  <a:pt x="5368295" y="4150508"/>
                  <a:pt x="5366086" y="4153158"/>
                  <a:pt x="5366307" y="4156251"/>
                </a:cubicBezTo>
                <a:cubicBezTo>
                  <a:pt x="5366527" y="4159195"/>
                  <a:pt x="5369031" y="4161330"/>
                  <a:pt x="5371902" y="4161330"/>
                </a:cubicBezTo>
                <a:cubicBezTo>
                  <a:pt x="5372049" y="4161330"/>
                  <a:pt x="5372197" y="4161330"/>
                  <a:pt x="5372344" y="4161330"/>
                </a:cubicBezTo>
                <a:close/>
                <a:moveTo>
                  <a:pt x="5296365" y="4173626"/>
                </a:moveTo>
                <a:lnTo>
                  <a:pt x="5372786" y="4161257"/>
                </a:lnTo>
                <a:cubicBezTo>
                  <a:pt x="5375804" y="4160741"/>
                  <a:pt x="5377866" y="4157870"/>
                  <a:pt x="5377424" y="4154852"/>
                </a:cubicBezTo>
                <a:cubicBezTo>
                  <a:pt x="5376909" y="4151833"/>
                  <a:pt x="5374037" y="4149772"/>
                  <a:pt x="5371019" y="4150213"/>
                </a:cubicBezTo>
                <a:lnTo>
                  <a:pt x="5294598" y="4162582"/>
                </a:lnTo>
                <a:cubicBezTo>
                  <a:pt x="5291579" y="4163097"/>
                  <a:pt x="5289518" y="4165968"/>
                  <a:pt x="5289960" y="4168987"/>
                </a:cubicBezTo>
                <a:cubicBezTo>
                  <a:pt x="5290401" y="4171711"/>
                  <a:pt x="5292757" y="4173699"/>
                  <a:pt x="5295481" y="4173699"/>
                </a:cubicBezTo>
                <a:cubicBezTo>
                  <a:pt x="5295776" y="4173699"/>
                  <a:pt x="5296070" y="4173699"/>
                  <a:pt x="5296365" y="4173626"/>
                </a:cubicBezTo>
                <a:close/>
                <a:moveTo>
                  <a:pt x="5300120" y="4171196"/>
                </a:moveTo>
                <a:cubicBezTo>
                  <a:pt x="5301813" y="4168619"/>
                  <a:pt x="5301077" y="4165159"/>
                  <a:pt x="5298573" y="4163465"/>
                </a:cubicBezTo>
                <a:lnTo>
                  <a:pt x="5182764" y="4086823"/>
                </a:lnTo>
                <a:cubicBezTo>
                  <a:pt x="5180187" y="4085130"/>
                  <a:pt x="5176727" y="4085793"/>
                  <a:pt x="5175034" y="4088370"/>
                </a:cubicBezTo>
                <a:cubicBezTo>
                  <a:pt x="5173340" y="4090946"/>
                  <a:pt x="5174077" y="4094407"/>
                  <a:pt x="5176580" y="4096100"/>
                </a:cubicBezTo>
                <a:lnTo>
                  <a:pt x="5292389" y="4172742"/>
                </a:lnTo>
                <a:cubicBezTo>
                  <a:pt x="5293346" y="4173404"/>
                  <a:pt x="5294451" y="4173699"/>
                  <a:pt x="5295481" y="4173699"/>
                </a:cubicBezTo>
                <a:cubicBezTo>
                  <a:pt x="5297322" y="4173699"/>
                  <a:pt x="5299089" y="4172816"/>
                  <a:pt x="5300120" y="4171196"/>
                </a:cubicBezTo>
                <a:close/>
                <a:moveTo>
                  <a:pt x="5183648" y="4095438"/>
                </a:moveTo>
                <a:cubicBezTo>
                  <a:pt x="5185783" y="4093229"/>
                  <a:pt x="5185783" y="4089695"/>
                  <a:pt x="5183574" y="4087560"/>
                </a:cubicBezTo>
                <a:lnTo>
                  <a:pt x="5079765" y="3985297"/>
                </a:lnTo>
                <a:cubicBezTo>
                  <a:pt x="5077556" y="3983162"/>
                  <a:pt x="5074023" y="3983162"/>
                  <a:pt x="5071888" y="3985371"/>
                </a:cubicBezTo>
                <a:cubicBezTo>
                  <a:pt x="5069752" y="3987580"/>
                  <a:pt x="5069752" y="3991113"/>
                  <a:pt x="5071961" y="3993249"/>
                </a:cubicBezTo>
                <a:lnTo>
                  <a:pt x="5175770" y="4095511"/>
                </a:lnTo>
                <a:cubicBezTo>
                  <a:pt x="5176874" y="4096616"/>
                  <a:pt x="5178273" y="4097131"/>
                  <a:pt x="5179745" y="4097131"/>
                </a:cubicBezTo>
                <a:cubicBezTo>
                  <a:pt x="5181144" y="4097057"/>
                  <a:pt x="5182543" y="4096542"/>
                  <a:pt x="5183648" y="4095438"/>
                </a:cubicBezTo>
                <a:close/>
                <a:moveTo>
                  <a:pt x="5009455" y="4010992"/>
                </a:moveTo>
                <a:lnTo>
                  <a:pt x="5077188" y="3994648"/>
                </a:lnTo>
                <a:cubicBezTo>
                  <a:pt x="5080207" y="3993911"/>
                  <a:pt x="5082048" y="3990893"/>
                  <a:pt x="5081311" y="3987948"/>
                </a:cubicBezTo>
                <a:cubicBezTo>
                  <a:pt x="5080575" y="3984929"/>
                  <a:pt x="5077630" y="3983089"/>
                  <a:pt x="5074612" y="3983825"/>
                </a:cubicBezTo>
                <a:lnTo>
                  <a:pt x="5006878" y="4000169"/>
                </a:lnTo>
                <a:cubicBezTo>
                  <a:pt x="5003860" y="4000905"/>
                  <a:pt x="5002019" y="4003924"/>
                  <a:pt x="5002755" y="4006869"/>
                </a:cubicBezTo>
                <a:cubicBezTo>
                  <a:pt x="5003418" y="4009446"/>
                  <a:pt x="5005701" y="4011139"/>
                  <a:pt x="5008204" y="4011139"/>
                </a:cubicBezTo>
                <a:cubicBezTo>
                  <a:pt x="5008572" y="4011139"/>
                  <a:pt x="5009013" y="4011065"/>
                  <a:pt x="5009455" y="4010992"/>
                </a:cubicBezTo>
                <a:close/>
                <a:moveTo>
                  <a:pt x="4948495" y="4033962"/>
                </a:moveTo>
                <a:lnTo>
                  <a:pt x="5010044" y="4010771"/>
                </a:lnTo>
                <a:cubicBezTo>
                  <a:pt x="5012916" y="4009667"/>
                  <a:pt x="5014388" y="4006501"/>
                  <a:pt x="5013284" y="4003629"/>
                </a:cubicBezTo>
                <a:cubicBezTo>
                  <a:pt x="5012179" y="4000758"/>
                  <a:pt x="5008940" y="3999286"/>
                  <a:pt x="5006142" y="4000390"/>
                </a:cubicBezTo>
                <a:lnTo>
                  <a:pt x="4944593" y="4023581"/>
                </a:lnTo>
                <a:cubicBezTo>
                  <a:pt x="4941722" y="4024685"/>
                  <a:pt x="4940249" y="4027852"/>
                  <a:pt x="4941354" y="4030723"/>
                </a:cubicBezTo>
                <a:cubicBezTo>
                  <a:pt x="4942164" y="4033005"/>
                  <a:pt x="4944372" y="4034330"/>
                  <a:pt x="4946581" y="4034330"/>
                </a:cubicBezTo>
                <a:cubicBezTo>
                  <a:pt x="4947244" y="4034330"/>
                  <a:pt x="4947906" y="4034183"/>
                  <a:pt x="4948495" y="4033962"/>
                </a:cubicBezTo>
                <a:close/>
                <a:moveTo>
                  <a:pt x="4892836" y="4058037"/>
                </a:moveTo>
                <a:lnTo>
                  <a:pt x="4948716" y="4033888"/>
                </a:lnTo>
                <a:cubicBezTo>
                  <a:pt x="4951514" y="4032637"/>
                  <a:pt x="4952839" y="4029397"/>
                  <a:pt x="4951587" y="4026600"/>
                </a:cubicBezTo>
                <a:cubicBezTo>
                  <a:pt x="4950409" y="4023802"/>
                  <a:pt x="4947023" y="4022477"/>
                  <a:pt x="4944299" y="4023729"/>
                </a:cubicBezTo>
                <a:lnTo>
                  <a:pt x="4888418" y="4047877"/>
                </a:lnTo>
                <a:cubicBezTo>
                  <a:pt x="4885621" y="4049128"/>
                  <a:pt x="4884296" y="4052368"/>
                  <a:pt x="4885547" y="4055166"/>
                </a:cubicBezTo>
                <a:cubicBezTo>
                  <a:pt x="4886431" y="4057301"/>
                  <a:pt x="4888566" y="4058552"/>
                  <a:pt x="4890701" y="4058552"/>
                </a:cubicBezTo>
                <a:cubicBezTo>
                  <a:pt x="4891437" y="4058479"/>
                  <a:pt x="4892173" y="4058331"/>
                  <a:pt x="4892836" y="4058037"/>
                </a:cubicBezTo>
                <a:close/>
                <a:moveTo>
                  <a:pt x="4841962" y="4077768"/>
                </a:moveTo>
                <a:lnTo>
                  <a:pt x="4892615" y="4058111"/>
                </a:lnTo>
                <a:cubicBezTo>
                  <a:pt x="4895486" y="4057006"/>
                  <a:pt x="4896885" y="4053767"/>
                  <a:pt x="4895781" y="4050895"/>
                </a:cubicBezTo>
                <a:cubicBezTo>
                  <a:pt x="4894677" y="4048024"/>
                  <a:pt x="4891437" y="4046626"/>
                  <a:pt x="4888566" y="4047730"/>
                </a:cubicBezTo>
                <a:lnTo>
                  <a:pt x="4837913" y="4067387"/>
                </a:lnTo>
                <a:cubicBezTo>
                  <a:pt x="4835042" y="4068491"/>
                  <a:pt x="4833643" y="4071731"/>
                  <a:pt x="4834747" y="4074602"/>
                </a:cubicBezTo>
                <a:cubicBezTo>
                  <a:pt x="4835631" y="4076811"/>
                  <a:pt x="4837766" y="4078136"/>
                  <a:pt x="4839975" y="4078136"/>
                </a:cubicBezTo>
                <a:cubicBezTo>
                  <a:pt x="4840637" y="4078136"/>
                  <a:pt x="4841374" y="4077989"/>
                  <a:pt x="4841962" y="4077768"/>
                </a:cubicBezTo>
                <a:close/>
                <a:moveTo>
                  <a:pt x="4795285" y="4087486"/>
                </a:moveTo>
                <a:lnTo>
                  <a:pt x="4841079" y="4077989"/>
                </a:lnTo>
                <a:cubicBezTo>
                  <a:pt x="4844098" y="4077400"/>
                  <a:pt x="4846012" y="4074381"/>
                  <a:pt x="4845423" y="4071436"/>
                </a:cubicBezTo>
                <a:cubicBezTo>
                  <a:pt x="4844760" y="4068418"/>
                  <a:pt x="4841815" y="4066430"/>
                  <a:pt x="4838870" y="4067093"/>
                </a:cubicBezTo>
                <a:lnTo>
                  <a:pt x="4793077" y="4076590"/>
                </a:lnTo>
                <a:cubicBezTo>
                  <a:pt x="4790058" y="4077179"/>
                  <a:pt x="4788144" y="4080198"/>
                  <a:pt x="4788733" y="4083142"/>
                </a:cubicBezTo>
                <a:cubicBezTo>
                  <a:pt x="4789322" y="4085793"/>
                  <a:pt x="4791604" y="4087634"/>
                  <a:pt x="4794255" y="4087560"/>
                </a:cubicBezTo>
                <a:cubicBezTo>
                  <a:pt x="4794549" y="4087634"/>
                  <a:pt x="4794917" y="4087560"/>
                  <a:pt x="4795285" y="4087486"/>
                </a:cubicBezTo>
                <a:close/>
                <a:moveTo>
                  <a:pt x="4799629" y="4082848"/>
                </a:moveTo>
                <a:cubicBezTo>
                  <a:pt x="4800071" y="4079830"/>
                  <a:pt x="4797936" y="4076958"/>
                  <a:pt x="4794917" y="4076517"/>
                </a:cubicBezTo>
                <a:lnTo>
                  <a:pt x="4753614" y="4070627"/>
                </a:lnTo>
                <a:cubicBezTo>
                  <a:pt x="4750596" y="4070185"/>
                  <a:pt x="4747725" y="4072320"/>
                  <a:pt x="4747283" y="4075338"/>
                </a:cubicBezTo>
                <a:cubicBezTo>
                  <a:pt x="4746841" y="4078357"/>
                  <a:pt x="4748977" y="4081229"/>
                  <a:pt x="4751995" y="4081670"/>
                </a:cubicBezTo>
                <a:lnTo>
                  <a:pt x="4793297" y="4087560"/>
                </a:lnTo>
                <a:cubicBezTo>
                  <a:pt x="4793592" y="4087634"/>
                  <a:pt x="4793887" y="4087634"/>
                  <a:pt x="4794107" y="4087634"/>
                </a:cubicBezTo>
                <a:cubicBezTo>
                  <a:pt x="4796905" y="4087560"/>
                  <a:pt x="4799261" y="4085572"/>
                  <a:pt x="4799629" y="4082848"/>
                </a:cubicBezTo>
                <a:close/>
                <a:moveTo>
                  <a:pt x="4755529" y="4081007"/>
                </a:moveTo>
                <a:cubicBezTo>
                  <a:pt x="4758253" y="4079535"/>
                  <a:pt x="4759210" y="4076148"/>
                  <a:pt x="4757737" y="4073424"/>
                </a:cubicBezTo>
                <a:lnTo>
                  <a:pt x="4688237" y="3947234"/>
                </a:lnTo>
                <a:cubicBezTo>
                  <a:pt x="4686765" y="3944510"/>
                  <a:pt x="4683378" y="3943553"/>
                  <a:pt x="4680654" y="3945026"/>
                </a:cubicBezTo>
                <a:cubicBezTo>
                  <a:pt x="4677930" y="3946498"/>
                  <a:pt x="4676973" y="3949885"/>
                  <a:pt x="4678445" y="3952609"/>
                </a:cubicBezTo>
                <a:lnTo>
                  <a:pt x="4747946" y="4078799"/>
                </a:lnTo>
                <a:cubicBezTo>
                  <a:pt x="4748977" y="4080639"/>
                  <a:pt x="4750890" y="4081670"/>
                  <a:pt x="4752878" y="4081670"/>
                </a:cubicBezTo>
                <a:cubicBezTo>
                  <a:pt x="4753762" y="4081670"/>
                  <a:pt x="4754645" y="4081449"/>
                  <a:pt x="4755529" y="4081007"/>
                </a:cubicBezTo>
                <a:close/>
                <a:moveTo>
                  <a:pt x="4686028" y="3954817"/>
                </a:moveTo>
                <a:cubicBezTo>
                  <a:pt x="4688752" y="3953345"/>
                  <a:pt x="4689710" y="3949958"/>
                  <a:pt x="4688237" y="3947234"/>
                </a:cubicBezTo>
                <a:lnTo>
                  <a:pt x="4681096" y="3934203"/>
                </a:lnTo>
                <a:cubicBezTo>
                  <a:pt x="4679623" y="3931479"/>
                  <a:pt x="4676237" y="3930522"/>
                  <a:pt x="4673513" y="3931994"/>
                </a:cubicBezTo>
                <a:cubicBezTo>
                  <a:pt x="4670788" y="3933467"/>
                  <a:pt x="4669832" y="3936853"/>
                  <a:pt x="4671304" y="3939577"/>
                </a:cubicBezTo>
                <a:lnTo>
                  <a:pt x="4678445" y="3952609"/>
                </a:lnTo>
                <a:cubicBezTo>
                  <a:pt x="4679476" y="3954449"/>
                  <a:pt x="4681390" y="3955480"/>
                  <a:pt x="4683378" y="3955480"/>
                </a:cubicBezTo>
                <a:cubicBezTo>
                  <a:pt x="4684261" y="3955480"/>
                  <a:pt x="4685145" y="3955259"/>
                  <a:pt x="4686028" y="3954817"/>
                </a:cubicBezTo>
                <a:close/>
                <a:moveTo>
                  <a:pt x="4678077" y="3942154"/>
                </a:moveTo>
                <a:cubicBezTo>
                  <a:pt x="4680948" y="3941123"/>
                  <a:pt x="4682495" y="3937884"/>
                  <a:pt x="4681464" y="3935013"/>
                </a:cubicBezTo>
                <a:lnTo>
                  <a:pt x="4628823" y="3788355"/>
                </a:lnTo>
                <a:cubicBezTo>
                  <a:pt x="4627793" y="3785484"/>
                  <a:pt x="4624627" y="3783938"/>
                  <a:pt x="4621682" y="3784968"/>
                </a:cubicBezTo>
                <a:cubicBezTo>
                  <a:pt x="4618810" y="3785999"/>
                  <a:pt x="4617265" y="3789165"/>
                  <a:pt x="4618295" y="3792110"/>
                </a:cubicBezTo>
                <a:lnTo>
                  <a:pt x="4670936" y="3938767"/>
                </a:lnTo>
                <a:cubicBezTo>
                  <a:pt x="4671745" y="3941050"/>
                  <a:pt x="4673955" y="3942449"/>
                  <a:pt x="4676237" y="3942449"/>
                </a:cubicBezTo>
                <a:cubicBezTo>
                  <a:pt x="4676825" y="3942522"/>
                  <a:pt x="4677415" y="3942375"/>
                  <a:pt x="4678077" y="3942154"/>
                </a:cubicBezTo>
                <a:close/>
                <a:moveTo>
                  <a:pt x="4625437" y="3795570"/>
                </a:moveTo>
                <a:cubicBezTo>
                  <a:pt x="4628308" y="3794540"/>
                  <a:pt x="4629854" y="3791374"/>
                  <a:pt x="4628823" y="3788429"/>
                </a:cubicBezTo>
                <a:lnTo>
                  <a:pt x="4624185" y="3775545"/>
                </a:lnTo>
                <a:cubicBezTo>
                  <a:pt x="4623154" y="3772673"/>
                  <a:pt x="4619989" y="3771127"/>
                  <a:pt x="4617043" y="3772158"/>
                </a:cubicBezTo>
                <a:cubicBezTo>
                  <a:pt x="4614172" y="3773189"/>
                  <a:pt x="4612626" y="3776355"/>
                  <a:pt x="4613657" y="3779300"/>
                </a:cubicBezTo>
                <a:lnTo>
                  <a:pt x="4618295" y="3792184"/>
                </a:lnTo>
                <a:cubicBezTo>
                  <a:pt x="4619105" y="3794466"/>
                  <a:pt x="4621240" y="3795865"/>
                  <a:pt x="4623596" y="3795865"/>
                </a:cubicBezTo>
                <a:cubicBezTo>
                  <a:pt x="4624185" y="3795865"/>
                  <a:pt x="4624774" y="3795791"/>
                  <a:pt x="4625437" y="3795570"/>
                </a:cubicBezTo>
                <a:close/>
                <a:moveTo>
                  <a:pt x="4619989" y="3782907"/>
                </a:moveTo>
                <a:cubicBezTo>
                  <a:pt x="4623007" y="3782318"/>
                  <a:pt x="4624995" y="3779373"/>
                  <a:pt x="4624332" y="3776355"/>
                </a:cubicBezTo>
                <a:lnTo>
                  <a:pt x="4590318" y="3605991"/>
                </a:lnTo>
                <a:cubicBezTo>
                  <a:pt x="4589730" y="3602972"/>
                  <a:pt x="4586711" y="3601058"/>
                  <a:pt x="4583766" y="3601647"/>
                </a:cubicBezTo>
                <a:cubicBezTo>
                  <a:pt x="4580747" y="3602236"/>
                  <a:pt x="4578759" y="3605181"/>
                  <a:pt x="4579422" y="3608199"/>
                </a:cubicBezTo>
                <a:lnTo>
                  <a:pt x="4613436" y="3778563"/>
                </a:lnTo>
                <a:cubicBezTo>
                  <a:pt x="4613951" y="3781214"/>
                  <a:pt x="4616307" y="3783055"/>
                  <a:pt x="4618958" y="3783055"/>
                </a:cubicBezTo>
                <a:cubicBezTo>
                  <a:pt x="4619326" y="3782981"/>
                  <a:pt x="4619621" y="3782981"/>
                  <a:pt x="4619989" y="3782907"/>
                </a:cubicBezTo>
                <a:close/>
                <a:moveTo>
                  <a:pt x="4585091" y="3612690"/>
                </a:moveTo>
                <a:cubicBezTo>
                  <a:pt x="4588183" y="3612543"/>
                  <a:pt x="4590539" y="3609966"/>
                  <a:pt x="4590392" y="3606874"/>
                </a:cubicBezTo>
                <a:lnTo>
                  <a:pt x="4583251" y="3435185"/>
                </a:lnTo>
                <a:cubicBezTo>
                  <a:pt x="4583103" y="3432093"/>
                  <a:pt x="4580158" y="3429589"/>
                  <a:pt x="4577434" y="3429884"/>
                </a:cubicBezTo>
                <a:cubicBezTo>
                  <a:pt x="4574342" y="3430031"/>
                  <a:pt x="4571986" y="3432608"/>
                  <a:pt x="4572134" y="3435700"/>
                </a:cubicBezTo>
                <a:lnTo>
                  <a:pt x="4579275" y="3607390"/>
                </a:lnTo>
                <a:cubicBezTo>
                  <a:pt x="4579422" y="3610408"/>
                  <a:pt x="4581926" y="3612764"/>
                  <a:pt x="4584870" y="3612690"/>
                </a:cubicBezTo>
                <a:cubicBezTo>
                  <a:pt x="4584944" y="3612690"/>
                  <a:pt x="4585018" y="3612690"/>
                  <a:pt x="4585091" y="3612690"/>
                </a:cubicBezTo>
                <a:close/>
                <a:moveTo>
                  <a:pt x="4583251" y="3436142"/>
                </a:moveTo>
                <a:lnTo>
                  <a:pt x="4606663" y="3272477"/>
                </a:lnTo>
                <a:cubicBezTo>
                  <a:pt x="4607105" y="3269459"/>
                  <a:pt x="4604969" y="3266588"/>
                  <a:pt x="4601951" y="3266146"/>
                </a:cubicBezTo>
                <a:cubicBezTo>
                  <a:pt x="4598932" y="3265704"/>
                  <a:pt x="4596061" y="3267839"/>
                  <a:pt x="4595619" y="3270858"/>
                </a:cubicBezTo>
                <a:lnTo>
                  <a:pt x="4572207" y="3434522"/>
                </a:lnTo>
                <a:cubicBezTo>
                  <a:pt x="4571765" y="3437541"/>
                  <a:pt x="4573900" y="3440412"/>
                  <a:pt x="4576919" y="3440854"/>
                </a:cubicBezTo>
                <a:cubicBezTo>
                  <a:pt x="4577214" y="3440927"/>
                  <a:pt x="4577508" y="3440927"/>
                  <a:pt x="4577729" y="3440927"/>
                </a:cubicBezTo>
                <a:cubicBezTo>
                  <a:pt x="4580453" y="3440927"/>
                  <a:pt x="4582882" y="3438940"/>
                  <a:pt x="4583251" y="3436142"/>
                </a:cubicBezTo>
                <a:close/>
                <a:moveTo>
                  <a:pt x="4606442" y="3273508"/>
                </a:moveTo>
                <a:lnTo>
                  <a:pt x="4658788" y="3122286"/>
                </a:lnTo>
                <a:cubicBezTo>
                  <a:pt x="4659819" y="3119415"/>
                  <a:pt x="4658273" y="3116176"/>
                  <a:pt x="4655328" y="3115218"/>
                </a:cubicBezTo>
                <a:cubicBezTo>
                  <a:pt x="4652456" y="3114261"/>
                  <a:pt x="4649290" y="3115734"/>
                  <a:pt x="4648260" y="3118679"/>
                </a:cubicBezTo>
                <a:lnTo>
                  <a:pt x="4595914" y="3269901"/>
                </a:lnTo>
                <a:cubicBezTo>
                  <a:pt x="4594883" y="3272772"/>
                  <a:pt x="4596429" y="3276011"/>
                  <a:pt x="4599374" y="3276969"/>
                </a:cubicBezTo>
                <a:cubicBezTo>
                  <a:pt x="4599963" y="3277189"/>
                  <a:pt x="4600626" y="3277263"/>
                  <a:pt x="4601215" y="3277263"/>
                </a:cubicBezTo>
                <a:cubicBezTo>
                  <a:pt x="4603497" y="3277263"/>
                  <a:pt x="4605632" y="3275791"/>
                  <a:pt x="4606442" y="3273508"/>
                </a:cubicBezTo>
                <a:close/>
                <a:moveTo>
                  <a:pt x="4658346" y="3123317"/>
                </a:moveTo>
                <a:lnTo>
                  <a:pt x="4738154" y="2988881"/>
                </a:lnTo>
                <a:cubicBezTo>
                  <a:pt x="4739700" y="2986230"/>
                  <a:pt x="4738890" y="2982844"/>
                  <a:pt x="4736239" y="2981224"/>
                </a:cubicBezTo>
                <a:cubicBezTo>
                  <a:pt x="4733663" y="2979678"/>
                  <a:pt x="4730202" y="2980488"/>
                  <a:pt x="4728583" y="2983138"/>
                </a:cubicBezTo>
                <a:lnTo>
                  <a:pt x="4648775" y="3117574"/>
                </a:lnTo>
                <a:cubicBezTo>
                  <a:pt x="4647229" y="3120225"/>
                  <a:pt x="4648039" y="3123611"/>
                  <a:pt x="4650689" y="3125231"/>
                </a:cubicBezTo>
                <a:cubicBezTo>
                  <a:pt x="4651573" y="3125746"/>
                  <a:pt x="4652604" y="3126041"/>
                  <a:pt x="4653561" y="3126041"/>
                </a:cubicBezTo>
                <a:cubicBezTo>
                  <a:pt x="4655475" y="3126041"/>
                  <a:pt x="4657316" y="3125084"/>
                  <a:pt x="4658346" y="3123317"/>
                </a:cubicBezTo>
                <a:close/>
                <a:moveTo>
                  <a:pt x="4737344" y="2989912"/>
                </a:moveTo>
                <a:lnTo>
                  <a:pt x="4842919" y="2876532"/>
                </a:lnTo>
                <a:cubicBezTo>
                  <a:pt x="4844981" y="2874250"/>
                  <a:pt x="4844907" y="2870716"/>
                  <a:pt x="4842625" y="2868654"/>
                </a:cubicBezTo>
                <a:cubicBezTo>
                  <a:pt x="4840343" y="2866519"/>
                  <a:pt x="4836809" y="2866666"/>
                  <a:pt x="4834747" y="2868949"/>
                </a:cubicBezTo>
                <a:lnTo>
                  <a:pt x="4729172" y="2982328"/>
                </a:lnTo>
                <a:cubicBezTo>
                  <a:pt x="4727110" y="2984611"/>
                  <a:pt x="4727184" y="2988145"/>
                  <a:pt x="4729466" y="2990206"/>
                </a:cubicBezTo>
                <a:cubicBezTo>
                  <a:pt x="4730571" y="2991237"/>
                  <a:pt x="4731969" y="2991679"/>
                  <a:pt x="4733295" y="2991679"/>
                </a:cubicBezTo>
                <a:cubicBezTo>
                  <a:pt x="4734841" y="2991679"/>
                  <a:pt x="4736313" y="2991016"/>
                  <a:pt x="4737344" y="2989912"/>
                </a:cubicBezTo>
                <a:close/>
                <a:moveTo>
                  <a:pt x="4879952" y="2880360"/>
                </a:moveTo>
                <a:cubicBezTo>
                  <a:pt x="4880541" y="2877342"/>
                  <a:pt x="4878479" y="2874397"/>
                  <a:pt x="4875461" y="2873882"/>
                </a:cubicBezTo>
                <a:lnTo>
                  <a:pt x="4839827" y="2867256"/>
                </a:lnTo>
                <a:cubicBezTo>
                  <a:pt x="4836809" y="2866666"/>
                  <a:pt x="4833864" y="2868654"/>
                  <a:pt x="4833348" y="2871746"/>
                </a:cubicBezTo>
                <a:cubicBezTo>
                  <a:pt x="4832759" y="2874765"/>
                  <a:pt x="4834821" y="2877710"/>
                  <a:pt x="4837839" y="2878225"/>
                </a:cubicBezTo>
                <a:lnTo>
                  <a:pt x="4873473" y="2884851"/>
                </a:lnTo>
                <a:cubicBezTo>
                  <a:pt x="4873841" y="2884925"/>
                  <a:pt x="4874209" y="2884925"/>
                  <a:pt x="4874504" y="2884925"/>
                </a:cubicBezTo>
                <a:cubicBezTo>
                  <a:pt x="4877154" y="2884925"/>
                  <a:pt x="4879437" y="2883084"/>
                  <a:pt x="4879952" y="2880360"/>
                </a:cubicBezTo>
                <a:close/>
                <a:moveTo>
                  <a:pt x="4874578" y="2884925"/>
                </a:moveTo>
                <a:lnTo>
                  <a:pt x="4908518" y="2884115"/>
                </a:lnTo>
                <a:cubicBezTo>
                  <a:pt x="4911610" y="2884042"/>
                  <a:pt x="4914040" y="2881465"/>
                  <a:pt x="4913966" y="2878372"/>
                </a:cubicBezTo>
                <a:cubicBezTo>
                  <a:pt x="4913892" y="2875354"/>
                  <a:pt x="4911389" y="2872924"/>
                  <a:pt x="4908370" y="2872924"/>
                </a:cubicBezTo>
                <a:cubicBezTo>
                  <a:pt x="4908370" y="2872924"/>
                  <a:pt x="4908297" y="2872924"/>
                  <a:pt x="4908297" y="2872924"/>
                </a:cubicBezTo>
                <a:lnTo>
                  <a:pt x="4874357" y="2873734"/>
                </a:lnTo>
                <a:cubicBezTo>
                  <a:pt x="4871265" y="2873808"/>
                  <a:pt x="4868835" y="2876385"/>
                  <a:pt x="4868909" y="2879477"/>
                </a:cubicBezTo>
                <a:cubicBezTo>
                  <a:pt x="4868982" y="2882495"/>
                  <a:pt x="4871485" y="2884925"/>
                  <a:pt x="4874504" y="2884925"/>
                </a:cubicBezTo>
                <a:cubicBezTo>
                  <a:pt x="4874578" y="2884925"/>
                  <a:pt x="4874578" y="2884925"/>
                  <a:pt x="4874578" y="2884925"/>
                </a:cubicBezTo>
                <a:close/>
                <a:moveTo>
                  <a:pt x="4909254" y="2884042"/>
                </a:moveTo>
                <a:lnTo>
                  <a:pt x="4944004" y="2878593"/>
                </a:lnTo>
                <a:cubicBezTo>
                  <a:pt x="4947023" y="2878078"/>
                  <a:pt x="4949084" y="2875280"/>
                  <a:pt x="4948643" y="2872188"/>
                </a:cubicBezTo>
                <a:cubicBezTo>
                  <a:pt x="4948127" y="2869170"/>
                  <a:pt x="4945329" y="2867108"/>
                  <a:pt x="4942237" y="2867550"/>
                </a:cubicBezTo>
                <a:lnTo>
                  <a:pt x="4907487" y="2872998"/>
                </a:lnTo>
                <a:cubicBezTo>
                  <a:pt x="4904469" y="2873513"/>
                  <a:pt x="4902407" y="2876311"/>
                  <a:pt x="4902849" y="2879403"/>
                </a:cubicBezTo>
                <a:cubicBezTo>
                  <a:pt x="4903290" y="2882201"/>
                  <a:pt x="4905646" y="2884115"/>
                  <a:pt x="4908370" y="2884115"/>
                </a:cubicBezTo>
                <a:cubicBezTo>
                  <a:pt x="4908739" y="2884115"/>
                  <a:pt x="4909033" y="2884115"/>
                  <a:pt x="4909254" y="2884042"/>
                </a:cubicBezTo>
                <a:close/>
                <a:moveTo>
                  <a:pt x="4944151" y="2878593"/>
                </a:moveTo>
                <a:lnTo>
                  <a:pt x="4982141" y="2871378"/>
                </a:lnTo>
                <a:cubicBezTo>
                  <a:pt x="4985159" y="2870789"/>
                  <a:pt x="4987147" y="2867844"/>
                  <a:pt x="4986558" y="2864826"/>
                </a:cubicBezTo>
                <a:cubicBezTo>
                  <a:pt x="4985969" y="2861807"/>
                  <a:pt x="4983025" y="2859893"/>
                  <a:pt x="4980006" y="2860408"/>
                </a:cubicBezTo>
                <a:lnTo>
                  <a:pt x="4942016" y="2867624"/>
                </a:lnTo>
                <a:cubicBezTo>
                  <a:pt x="4938998" y="2868212"/>
                  <a:pt x="4937010" y="2871158"/>
                  <a:pt x="4937599" y="2874176"/>
                </a:cubicBezTo>
                <a:cubicBezTo>
                  <a:pt x="4938114" y="2876826"/>
                  <a:pt x="4940470" y="2878741"/>
                  <a:pt x="4943121" y="2878741"/>
                </a:cubicBezTo>
                <a:cubicBezTo>
                  <a:pt x="4943489" y="2878667"/>
                  <a:pt x="4943857" y="2878593"/>
                  <a:pt x="4944151" y="2878593"/>
                </a:cubicBezTo>
                <a:close/>
                <a:moveTo>
                  <a:pt x="4984497" y="2870348"/>
                </a:moveTo>
                <a:lnTo>
                  <a:pt x="4990829" y="2865709"/>
                </a:lnTo>
                <a:cubicBezTo>
                  <a:pt x="4993331" y="2863869"/>
                  <a:pt x="4993847" y="2860408"/>
                  <a:pt x="4992006" y="2857905"/>
                </a:cubicBezTo>
                <a:cubicBezTo>
                  <a:pt x="4990166" y="2855402"/>
                  <a:pt x="4986706" y="2854887"/>
                  <a:pt x="4984202" y="2856727"/>
                </a:cubicBezTo>
                <a:lnTo>
                  <a:pt x="4977871" y="2861366"/>
                </a:lnTo>
                <a:cubicBezTo>
                  <a:pt x="4975368" y="2863206"/>
                  <a:pt x="4974852" y="2866666"/>
                  <a:pt x="4976693" y="2869170"/>
                </a:cubicBezTo>
                <a:cubicBezTo>
                  <a:pt x="4977797" y="2870642"/>
                  <a:pt x="4979491" y="2871452"/>
                  <a:pt x="4981184" y="2871452"/>
                </a:cubicBezTo>
                <a:cubicBezTo>
                  <a:pt x="4982362" y="2871378"/>
                  <a:pt x="4983466" y="2871010"/>
                  <a:pt x="4984497" y="2870348"/>
                </a:cubicBezTo>
                <a:close/>
                <a:moveTo>
                  <a:pt x="4990829" y="2865636"/>
                </a:moveTo>
                <a:lnTo>
                  <a:pt x="4999369" y="2859304"/>
                </a:lnTo>
                <a:cubicBezTo>
                  <a:pt x="5001872" y="2857464"/>
                  <a:pt x="5002387" y="2854003"/>
                  <a:pt x="5000547" y="2851500"/>
                </a:cubicBezTo>
                <a:cubicBezTo>
                  <a:pt x="4998706" y="2848997"/>
                  <a:pt x="4995246" y="2848481"/>
                  <a:pt x="4992743" y="2850322"/>
                </a:cubicBezTo>
                <a:lnTo>
                  <a:pt x="4984202" y="2856654"/>
                </a:lnTo>
                <a:cubicBezTo>
                  <a:pt x="4981699" y="2858494"/>
                  <a:pt x="4981184" y="2861955"/>
                  <a:pt x="4983025" y="2864458"/>
                </a:cubicBezTo>
                <a:cubicBezTo>
                  <a:pt x="4984129" y="2865930"/>
                  <a:pt x="4985822" y="2866740"/>
                  <a:pt x="4987515" y="2866740"/>
                </a:cubicBezTo>
                <a:cubicBezTo>
                  <a:pt x="4988694" y="2866740"/>
                  <a:pt x="4989798" y="2866372"/>
                  <a:pt x="4990829" y="2865636"/>
                </a:cubicBezTo>
                <a:close/>
                <a:moveTo>
                  <a:pt x="4999369" y="2859378"/>
                </a:moveTo>
                <a:lnTo>
                  <a:pt x="5069458" y="2807694"/>
                </a:lnTo>
                <a:cubicBezTo>
                  <a:pt x="5071961" y="2805854"/>
                  <a:pt x="5072476" y="2802394"/>
                  <a:pt x="5070636" y="2799890"/>
                </a:cubicBezTo>
                <a:cubicBezTo>
                  <a:pt x="5068795" y="2797387"/>
                  <a:pt x="5065335" y="2796872"/>
                  <a:pt x="5062832" y="2798712"/>
                </a:cubicBezTo>
                <a:lnTo>
                  <a:pt x="4992743" y="2850396"/>
                </a:lnTo>
                <a:cubicBezTo>
                  <a:pt x="4990239" y="2852236"/>
                  <a:pt x="4989724" y="2855697"/>
                  <a:pt x="4991565" y="2858200"/>
                </a:cubicBezTo>
                <a:cubicBezTo>
                  <a:pt x="4992669" y="2859672"/>
                  <a:pt x="4994362" y="2860482"/>
                  <a:pt x="4996056" y="2860482"/>
                </a:cubicBezTo>
                <a:cubicBezTo>
                  <a:pt x="4997234" y="2860408"/>
                  <a:pt x="4998338" y="2860040"/>
                  <a:pt x="4999369" y="2859378"/>
                </a:cubicBezTo>
                <a:close/>
                <a:moveTo>
                  <a:pt x="5069458" y="2807694"/>
                </a:moveTo>
                <a:lnTo>
                  <a:pt x="5087201" y="2794589"/>
                </a:lnTo>
                <a:cubicBezTo>
                  <a:pt x="5089704" y="2792749"/>
                  <a:pt x="5090220" y="2789288"/>
                  <a:pt x="5088379" y="2786785"/>
                </a:cubicBezTo>
                <a:cubicBezTo>
                  <a:pt x="5086539" y="2784282"/>
                  <a:pt x="5083078" y="2783767"/>
                  <a:pt x="5080575" y="2785607"/>
                </a:cubicBezTo>
                <a:lnTo>
                  <a:pt x="5062832" y="2798712"/>
                </a:lnTo>
                <a:cubicBezTo>
                  <a:pt x="5060329" y="2800553"/>
                  <a:pt x="5059813" y="2804013"/>
                  <a:pt x="5061654" y="2806516"/>
                </a:cubicBezTo>
                <a:cubicBezTo>
                  <a:pt x="5062759" y="2807989"/>
                  <a:pt x="5064452" y="2808799"/>
                  <a:pt x="5066145" y="2808799"/>
                </a:cubicBezTo>
                <a:cubicBezTo>
                  <a:pt x="5067323" y="2808725"/>
                  <a:pt x="5068427" y="2808357"/>
                  <a:pt x="5069458" y="2807694"/>
                </a:cubicBezTo>
                <a:close/>
                <a:moveTo>
                  <a:pt x="5087201" y="2794589"/>
                </a:moveTo>
                <a:lnTo>
                  <a:pt x="5104135" y="2782147"/>
                </a:lnTo>
                <a:cubicBezTo>
                  <a:pt x="5106638" y="2780307"/>
                  <a:pt x="5107153" y="2776846"/>
                  <a:pt x="5105313" y="2774343"/>
                </a:cubicBezTo>
                <a:cubicBezTo>
                  <a:pt x="5103472" y="2771840"/>
                  <a:pt x="5100012" y="2771325"/>
                  <a:pt x="5097508" y="2773165"/>
                </a:cubicBezTo>
                <a:lnTo>
                  <a:pt x="5080575" y="2785607"/>
                </a:lnTo>
                <a:cubicBezTo>
                  <a:pt x="5078072" y="2787448"/>
                  <a:pt x="5077556" y="2790908"/>
                  <a:pt x="5079397" y="2793411"/>
                </a:cubicBezTo>
                <a:cubicBezTo>
                  <a:pt x="5080502" y="2794884"/>
                  <a:pt x="5082195" y="2795694"/>
                  <a:pt x="5083888" y="2795694"/>
                </a:cubicBezTo>
                <a:cubicBezTo>
                  <a:pt x="5085066" y="2795620"/>
                  <a:pt x="5086244" y="2795252"/>
                  <a:pt x="5087201" y="2794589"/>
                </a:cubicBezTo>
                <a:close/>
                <a:moveTo>
                  <a:pt x="5103030" y="2782736"/>
                </a:moveTo>
                <a:lnTo>
                  <a:pt x="5112969" y="2778319"/>
                </a:lnTo>
                <a:cubicBezTo>
                  <a:pt x="5115767" y="2777067"/>
                  <a:pt x="5117019" y="2773754"/>
                  <a:pt x="5115767" y="2770956"/>
                </a:cubicBezTo>
                <a:cubicBezTo>
                  <a:pt x="5114515" y="2768159"/>
                  <a:pt x="5111202" y="2766907"/>
                  <a:pt x="5108405" y="2768159"/>
                </a:cubicBezTo>
                <a:lnTo>
                  <a:pt x="5098466" y="2772576"/>
                </a:lnTo>
                <a:cubicBezTo>
                  <a:pt x="5095668" y="2773828"/>
                  <a:pt x="5094416" y="2777141"/>
                  <a:pt x="5095668" y="2779938"/>
                </a:cubicBezTo>
                <a:cubicBezTo>
                  <a:pt x="5096625" y="2782000"/>
                  <a:pt x="5098687" y="2783251"/>
                  <a:pt x="5100822" y="2783251"/>
                </a:cubicBezTo>
                <a:cubicBezTo>
                  <a:pt x="5101558" y="2783178"/>
                  <a:pt x="5102368" y="2783031"/>
                  <a:pt x="5103030" y="2782736"/>
                </a:cubicBezTo>
                <a:close/>
                <a:moveTo>
                  <a:pt x="5113190" y="2778171"/>
                </a:moveTo>
                <a:lnTo>
                  <a:pt x="5181881" y="2743495"/>
                </a:lnTo>
                <a:cubicBezTo>
                  <a:pt x="5184605" y="2742096"/>
                  <a:pt x="5185709" y="2738783"/>
                  <a:pt x="5184310" y="2735985"/>
                </a:cubicBezTo>
                <a:cubicBezTo>
                  <a:pt x="5182911" y="2733261"/>
                  <a:pt x="5179525" y="2732157"/>
                  <a:pt x="5176801" y="2733556"/>
                </a:cubicBezTo>
                <a:lnTo>
                  <a:pt x="5108110" y="2768232"/>
                </a:lnTo>
                <a:cubicBezTo>
                  <a:pt x="5105386" y="2769631"/>
                  <a:pt x="5104282" y="2772944"/>
                  <a:pt x="5105681" y="2775742"/>
                </a:cubicBezTo>
                <a:cubicBezTo>
                  <a:pt x="5106711" y="2777730"/>
                  <a:pt x="5108626" y="2778834"/>
                  <a:pt x="5110687" y="2778834"/>
                </a:cubicBezTo>
                <a:cubicBezTo>
                  <a:pt x="5111571" y="2778760"/>
                  <a:pt x="5112454" y="2778613"/>
                  <a:pt x="5113190" y="2778171"/>
                </a:cubicBezTo>
                <a:close/>
                <a:moveTo>
                  <a:pt x="5183721" y="2741949"/>
                </a:moveTo>
                <a:lnTo>
                  <a:pt x="5191820" y="2731568"/>
                </a:lnTo>
                <a:cubicBezTo>
                  <a:pt x="5193734" y="2729138"/>
                  <a:pt x="5193292" y="2725604"/>
                  <a:pt x="5190863" y="2723764"/>
                </a:cubicBezTo>
                <a:cubicBezTo>
                  <a:pt x="5188433" y="2721850"/>
                  <a:pt x="5184973" y="2722291"/>
                  <a:pt x="5183059" y="2724721"/>
                </a:cubicBezTo>
                <a:lnTo>
                  <a:pt x="5174960" y="2735102"/>
                </a:lnTo>
                <a:cubicBezTo>
                  <a:pt x="5173046" y="2737531"/>
                  <a:pt x="5173488" y="2741065"/>
                  <a:pt x="5175917" y="2742906"/>
                </a:cubicBezTo>
                <a:cubicBezTo>
                  <a:pt x="5176948" y="2743716"/>
                  <a:pt x="5178200" y="2744084"/>
                  <a:pt x="5179377" y="2744084"/>
                </a:cubicBezTo>
                <a:cubicBezTo>
                  <a:pt x="5181071" y="2744084"/>
                  <a:pt x="5182691" y="2743348"/>
                  <a:pt x="5183721" y="2741949"/>
                </a:cubicBezTo>
                <a:close/>
                <a:moveTo>
                  <a:pt x="5190053" y="2733114"/>
                </a:moveTo>
                <a:lnTo>
                  <a:pt x="5205440" y="2725089"/>
                </a:lnTo>
                <a:cubicBezTo>
                  <a:pt x="5208164" y="2723690"/>
                  <a:pt x="5209268" y="2720303"/>
                  <a:pt x="5207796" y="2717579"/>
                </a:cubicBezTo>
                <a:cubicBezTo>
                  <a:pt x="5206397" y="2714855"/>
                  <a:pt x="5203011" y="2713825"/>
                  <a:pt x="5200287" y="2715223"/>
                </a:cubicBezTo>
                <a:lnTo>
                  <a:pt x="5184899" y="2723249"/>
                </a:lnTo>
                <a:cubicBezTo>
                  <a:pt x="5182175" y="2724647"/>
                  <a:pt x="5181071" y="2728034"/>
                  <a:pt x="5182543" y="2730758"/>
                </a:cubicBezTo>
                <a:cubicBezTo>
                  <a:pt x="5183574" y="2732672"/>
                  <a:pt x="5185488" y="2733777"/>
                  <a:pt x="5187549" y="2733777"/>
                </a:cubicBezTo>
                <a:cubicBezTo>
                  <a:pt x="5188360" y="2733703"/>
                  <a:pt x="5189169" y="2733556"/>
                  <a:pt x="5190053" y="2733114"/>
                </a:cubicBezTo>
                <a:close/>
                <a:moveTo>
                  <a:pt x="5204262" y="2725531"/>
                </a:moveTo>
                <a:lnTo>
                  <a:pt x="5266842" y="2709555"/>
                </a:lnTo>
                <a:cubicBezTo>
                  <a:pt x="5269861" y="2708818"/>
                  <a:pt x="5271628" y="2705726"/>
                  <a:pt x="5270891" y="2702781"/>
                </a:cubicBezTo>
                <a:cubicBezTo>
                  <a:pt x="5270155" y="2699836"/>
                  <a:pt x="5267136" y="2697996"/>
                  <a:pt x="5264118" y="2698732"/>
                </a:cubicBezTo>
                <a:lnTo>
                  <a:pt x="5201538" y="2714708"/>
                </a:lnTo>
                <a:cubicBezTo>
                  <a:pt x="5198520" y="2715444"/>
                  <a:pt x="5196752" y="2718537"/>
                  <a:pt x="5197489" y="2721481"/>
                </a:cubicBezTo>
                <a:cubicBezTo>
                  <a:pt x="5198151" y="2723985"/>
                  <a:pt x="5200434" y="2725678"/>
                  <a:pt x="5202937" y="2725678"/>
                </a:cubicBezTo>
                <a:cubicBezTo>
                  <a:pt x="5203305" y="2725752"/>
                  <a:pt x="5203820" y="2725678"/>
                  <a:pt x="5204262" y="2725531"/>
                </a:cubicBezTo>
                <a:close/>
                <a:moveTo>
                  <a:pt x="5265958" y="2709702"/>
                </a:moveTo>
                <a:lnTo>
                  <a:pt x="5297322" y="2707051"/>
                </a:lnTo>
                <a:cubicBezTo>
                  <a:pt x="5300414" y="2706757"/>
                  <a:pt x="5302696" y="2704107"/>
                  <a:pt x="5302402" y="2701014"/>
                </a:cubicBezTo>
                <a:cubicBezTo>
                  <a:pt x="5302107" y="2697922"/>
                  <a:pt x="5299236" y="2695640"/>
                  <a:pt x="5296365" y="2695934"/>
                </a:cubicBezTo>
                <a:lnTo>
                  <a:pt x="5265001" y="2698585"/>
                </a:lnTo>
                <a:cubicBezTo>
                  <a:pt x="5261909" y="2698879"/>
                  <a:pt x="5259627" y="2701530"/>
                  <a:pt x="5259921" y="2704622"/>
                </a:cubicBezTo>
                <a:cubicBezTo>
                  <a:pt x="5260142" y="2707567"/>
                  <a:pt x="5262645" y="2709775"/>
                  <a:pt x="5265517" y="2709702"/>
                </a:cubicBezTo>
                <a:cubicBezTo>
                  <a:pt x="5265664" y="2709702"/>
                  <a:pt x="5265811" y="2709702"/>
                  <a:pt x="5265958" y="2709702"/>
                </a:cubicBezTo>
                <a:close/>
                <a:moveTo>
                  <a:pt x="5297396" y="2707051"/>
                </a:moveTo>
                <a:lnTo>
                  <a:pt x="5331115" y="2703444"/>
                </a:lnTo>
                <a:cubicBezTo>
                  <a:pt x="5334207" y="2703149"/>
                  <a:pt x="5336416" y="2700352"/>
                  <a:pt x="5336048" y="2697333"/>
                </a:cubicBezTo>
                <a:cubicBezTo>
                  <a:pt x="5335753" y="2694241"/>
                  <a:pt x="5332882" y="2691959"/>
                  <a:pt x="5329937" y="2692400"/>
                </a:cubicBezTo>
                <a:lnTo>
                  <a:pt x="5296217" y="2696008"/>
                </a:lnTo>
                <a:cubicBezTo>
                  <a:pt x="5293125" y="2696302"/>
                  <a:pt x="5290917" y="2699100"/>
                  <a:pt x="5291285" y="2702119"/>
                </a:cubicBezTo>
                <a:cubicBezTo>
                  <a:pt x="5291579" y="2704990"/>
                  <a:pt x="5294009" y="2707125"/>
                  <a:pt x="5296880" y="2707125"/>
                </a:cubicBezTo>
                <a:cubicBezTo>
                  <a:pt x="5297027" y="2707051"/>
                  <a:pt x="5297248" y="2707051"/>
                  <a:pt x="5297396" y="2707051"/>
                </a:cubicBezTo>
                <a:close/>
                <a:moveTo>
                  <a:pt x="5331778" y="2703297"/>
                </a:moveTo>
                <a:lnTo>
                  <a:pt x="5336121" y="2702266"/>
                </a:lnTo>
                <a:cubicBezTo>
                  <a:pt x="5339140" y="2701603"/>
                  <a:pt x="5340980" y="2698585"/>
                  <a:pt x="5340318" y="2695566"/>
                </a:cubicBezTo>
                <a:cubicBezTo>
                  <a:pt x="5339655" y="2692548"/>
                  <a:pt x="5336636" y="2690707"/>
                  <a:pt x="5333618" y="2691370"/>
                </a:cubicBezTo>
                <a:lnTo>
                  <a:pt x="5329274" y="2692400"/>
                </a:lnTo>
                <a:cubicBezTo>
                  <a:pt x="5326256" y="2693063"/>
                  <a:pt x="5324415" y="2696082"/>
                  <a:pt x="5325078" y="2699100"/>
                </a:cubicBezTo>
                <a:cubicBezTo>
                  <a:pt x="5325667" y="2701677"/>
                  <a:pt x="5328023" y="2703444"/>
                  <a:pt x="5330526" y="2703444"/>
                </a:cubicBezTo>
                <a:cubicBezTo>
                  <a:pt x="5330968" y="2703444"/>
                  <a:pt x="5331409" y="2703370"/>
                  <a:pt x="5331778" y="2703297"/>
                </a:cubicBezTo>
                <a:close/>
                <a:moveTo>
                  <a:pt x="5335017" y="2702487"/>
                </a:moveTo>
                <a:lnTo>
                  <a:pt x="5348711" y="2702192"/>
                </a:lnTo>
                <a:cubicBezTo>
                  <a:pt x="5351803" y="2702119"/>
                  <a:pt x="5354233" y="2699615"/>
                  <a:pt x="5354159" y="2696523"/>
                </a:cubicBezTo>
                <a:cubicBezTo>
                  <a:pt x="5354085" y="2693505"/>
                  <a:pt x="5351582" y="2691075"/>
                  <a:pt x="5348563" y="2691075"/>
                </a:cubicBezTo>
                <a:cubicBezTo>
                  <a:pt x="5348563" y="2691075"/>
                  <a:pt x="5348490" y="2691075"/>
                  <a:pt x="5348490" y="2691075"/>
                </a:cubicBezTo>
                <a:lnTo>
                  <a:pt x="5334796" y="2691370"/>
                </a:lnTo>
                <a:cubicBezTo>
                  <a:pt x="5331704" y="2691443"/>
                  <a:pt x="5329274" y="2693946"/>
                  <a:pt x="5329348" y="2697039"/>
                </a:cubicBezTo>
                <a:cubicBezTo>
                  <a:pt x="5329422" y="2700057"/>
                  <a:pt x="5331925" y="2702487"/>
                  <a:pt x="5334943" y="2702487"/>
                </a:cubicBezTo>
                <a:cubicBezTo>
                  <a:pt x="5334943" y="2702487"/>
                  <a:pt x="5334943" y="2702487"/>
                  <a:pt x="5335017" y="2702487"/>
                </a:cubicBezTo>
                <a:close/>
                <a:moveTo>
                  <a:pt x="5349521" y="2702119"/>
                </a:moveTo>
                <a:lnTo>
                  <a:pt x="5392222" y="2694609"/>
                </a:lnTo>
                <a:cubicBezTo>
                  <a:pt x="5395241" y="2694094"/>
                  <a:pt x="5397302" y="2691149"/>
                  <a:pt x="5396713" y="2688130"/>
                </a:cubicBezTo>
                <a:cubicBezTo>
                  <a:pt x="5396198" y="2685112"/>
                  <a:pt x="5393179" y="2683050"/>
                  <a:pt x="5390234" y="2683639"/>
                </a:cubicBezTo>
                <a:lnTo>
                  <a:pt x="5347607" y="2691149"/>
                </a:lnTo>
                <a:cubicBezTo>
                  <a:pt x="5344588" y="2691664"/>
                  <a:pt x="5342527" y="2694609"/>
                  <a:pt x="5343115" y="2697628"/>
                </a:cubicBezTo>
                <a:cubicBezTo>
                  <a:pt x="5343557" y="2700352"/>
                  <a:pt x="5345987" y="2702266"/>
                  <a:pt x="5348637" y="2702266"/>
                </a:cubicBezTo>
                <a:cubicBezTo>
                  <a:pt x="5348932" y="2702192"/>
                  <a:pt x="5349226" y="2702119"/>
                  <a:pt x="5349521" y="2702119"/>
                </a:cubicBezTo>
                <a:close/>
                <a:moveTo>
                  <a:pt x="5392590" y="2694462"/>
                </a:moveTo>
                <a:lnTo>
                  <a:pt x="5420567" y="2687688"/>
                </a:lnTo>
                <a:cubicBezTo>
                  <a:pt x="5423585" y="2686952"/>
                  <a:pt x="5425426" y="2683934"/>
                  <a:pt x="5424690" y="2680989"/>
                </a:cubicBezTo>
                <a:cubicBezTo>
                  <a:pt x="5423954" y="2678044"/>
                  <a:pt x="5421009" y="2676056"/>
                  <a:pt x="5417990" y="2676866"/>
                </a:cubicBezTo>
                <a:lnTo>
                  <a:pt x="5390087" y="2683639"/>
                </a:lnTo>
                <a:cubicBezTo>
                  <a:pt x="5387069" y="2684375"/>
                  <a:pt x="5385228" y="2687394"/>
                  <a:pt x="5385964" y="2690339"/>
                </a:cubicBezTo>
                <a:cubicBezTo>
                  <a:pt x="5386553" y="2692916"/>
                  <a:pt x="5388909" y="2694609"/>
                  <a:pt x="5391412" y="2694609"/>
                </a:cubicBezTo>
                <a:cubicBezTo>
                  <a:pt x="5391707" y="2694609"/>
                  <a:pt x="5392149" y="2694609"/>
                  <a:pt x="5392590" y="2694462"/>
                </a:cubicBezTo>
                <a:close/>
                <a:moveTo>
                  <a:pt x="5420493" y="2687688"/>
                </a:moveTo>
                <a:lnTo>
                  <a:pt x="5436469" y="2683860"/>
                </a:lnTo>
                <a:cubicBezTo>
                  <a:pt x="5439488" y="2683124"/>
                  <a:pt x="5441329" y="2680105"/>
                  <a:pt x="5440592" y="2677160"/>
                </a:cubicBezTo>
                <a:cubicBezTo>
                  <a:pt x="5439856" y="2674216"/>
                  <a:pt x="5436911" y="2672301"/>
                  <a:pt x="5433893" y="2673038"/>
                </a:cubicBezTo>
                <a:lnTo>
                  <a:pt x="5417917" y="2676866"/>
                </a:lnTo>
                <a:cubicBezTo>
                  <a:pt x="5414898" y="2677602"/>
                  <a:pt x="5413057" y="2680621"/>
                  <a:pt x="5413794" y="2683566"/>
                </a:cubicBezTo>
                <a:cubicBezTo>
                  <a:pt x="5414383" y="2686142"/>
                  <a:pt x="5416739" y="2687836"/>
                  <a:pt x="5419242" y="2687836"/>
                </a:cubicBezTo>
                <a:cubicBezTo>
                  <a:pt x="5419610" y="2687836"/>
                  <a:pt x="5420052" y="2687836"/>
                  <a:pt x="5420493" y="2687688"/>
                </a:cubicBezTo>
                <a:close/>
                <a:moveTo>
                  <a:pt x="5436469" y="2683860"/>
                </a:moveTo>
                <a:lnTo>
                  <a:pt x="5449943" y="2680621"/>
                </a:lnTo>
                <a:cubicBezTo>
                  <a:pt x="5452961" y="2679884"/>
                  <a:pt x="5454802" y="2676866"/>
                  <a:pt x="5454066" y="2673847"/>
                </a:cubicBezTo>
                <a:cubicBezTo>
                  <a:pt x="5453329" y="2670902"/>
                  <a:pt x="5450458" y="2668988"/>
                  <a:pt x="5447366" y="2669724"/>
                </a:cubicBezTo>
                <a:lnTo>
                  <a:pt x="5433893" y="2672964"/>
                </a:lnTo>
                <a:cubicBezTo>
                  <a:pt x="5430874" y="2673700"/>
                  <a:pt x="5429034" y="2676719"/>
                  <a:pt x="5429770" y="2679664"/>
                </a:cubicBezTo>
                <a:cubicBezTo>
                  <a:pt x="5430433" y="2682240"/>
                  <a:pt x="5432715" y="2683934"/>
                  <a:pt x="5435218" y="2683934"/>
                </a:cubicBezTo>
                <a:cubicBezTo>
                  <a:pt x="5435586" y="2684007"/>
                  <a:pt x="5436028" y="2683934"/>
                  <a:pt x="5436469" y="2683860"/>
                </a:cubicBezTo>
                <a:close/>
                <a:moveTo>
                  <a:pt x="5450679" y="2680326"/>
                </a:moveTo>
                <a:lnTo>
                  <a:pt x="5455832" y="2678265"/>
                </a:lnTo>
                <a:cubicBezTo>
                  <a:pt x="5458704" y="2677160"/>
                  <a:pt x="5460103" y="2673847"/>
                  <a:pt x="5458925" y="2671050"/>
                </a:cubicBezTo>
                <a:cubicBezTo>
                  <a:pt x="5457747" y="2668178"/>
                  <a:pt x="5454507" y="2666779"/>
                  <a:pt x="5451710" y="2667957"/>
                </a:cubicBezTo>
                <a:lnTo>
                  <a:pt x="5446556" y="2670019"/>
                </a:lnTo>
                <a:cubicBezTo>
                  <a:pt x="5443685" y="2671197"/>
                  <a:pt x="5442286" y="2674436"/>
                  <a:pt x="5443464" y="2677234"/>
                </a:cubicBezTo>
                <a:cubicBezTo>
                  <a:pt x="5444347" y="2679443"/>
                  <a:pt x="5446483" y="2680768"/>
                  <a:pt x="5448691" y="2680768"/>
                </a:cubicBezTo>
                <a:cubicBezTo>
                  <a:pt x="5449354" y="2680768"/>
                  <a:pt x="5450016" y="2680621"/>
                  <a:pt x="5450679" y="2680326"/>
                </a:cubicBezTo>
                <a:close/>
                <a:moveTo>
                  <a:pt x="5454802" y="2678633"/>
                </a:moveTo>
                <a:lnTo>
                  <a:pt x="5471440" y="2675394"/>
                </a:lnTo>
                <a:cubicBezTo>
                  <a:pt x="5474459" y="2674804"/>
                  <a:pt x="5476447" y="2671860"/>
                  <a:pt x="5475858" y="2668841"/>
                </a:cubicBezTo>
                <a:cubicBezTo>
                  <a:pt x="5475269" y="2665822"/>
                  <a:pt x="5472251" y="2663835"/>
                  <a:pt x="5469306" y="2664424"/>
                </a:cubicBezTo>
                <a:lnTo>
                  <a:pt x="5452667" y="2667663"/>
                </a:lnTo>
                <a:cubicBezTo>
                  <a:pt x="5449648" y="2668252"/>
                  <a:pt x="5447660" y="2671197"/>
                  <a:pt x="5448249" y="2674216"/>
                </a:cubicBezTo>
                <a:cubicBezTo>
                  <a:pt x="5448765" y="2676866"/>
                  <a:pt x="5451121" y="2678780"/>
                  <a:pt x="5453771" y="2678706"/>
                </a:cubicBezTo>
                <a:cubicBezTo>
                  <a:pt x="5454139" y="2678706"/>
                  <a:pt x="5454507" y="2678633"/>
                  <a:pt x="5454802" y="2678633"/>
                </a:cubicBezTo>
                <a:close/>
                <a:moveTo>
                  <a:pt x="5471514" y="2675394"/>
                </a:moveTo>
                <a:lnTo>
                  <a:pt x="5494117" y="2670755"/>
                </a:lnTo>
                <a:cubicBezTo>
                  <a:pt x="5497135" y="2670166"/>
                  <a:pt x="5499049" y="2667148"/>
                  <a:pt x="5498461" y="2664203"/>
                </a:cubicBezTo>
                <a:cubicBezTo>
                  <a:pt x="5497871" y="2661184"/>
                  <a:pt x="5494853" y="2659270"/>
                  <a:pt x="5491908" y="2659859"/>
                </a:cubicBezTo>
                <a:lnTo>
                  <a:pt x="5469306" y="2664497"/>
                </a:lnTo>
                <a:cubicBezTo>
                  <a:pt x="5466287" y="2665086"/>
                  <a:pt x="5464373" y="2668105"/>
                  <a:pt x="5464962" y="2671050"/>
                </a:cubicBezTo>
                <a:cubicBezTo>
                  <a:pt x="5465477" y="2673700"/>
                  <a:pt x="5467833" y="2675541"/>
                  <a:pt x="5470484" y="2675467"/>
                </a:cubicBezTo>
                <a:cubicBezTo>
                  <a:pt x="5470778" y="2675467"/>
                  <a:pt x="5471146" y="2675467"/>
                  <a:pt x="5471514" y="2675394"/>
                </a:cubicBezTo>
                <a:close/>
                <a:moveTo>
                  <a:pt x="5507737" y="2672007"/>
                </a:moveTo>
                <a:cubicBezTo>
                  <a:pt x="5509062" y="2669209"/>
                  <a:pt x="5507810" y="2665896"/>
                  <a:pt x="5505013" y="2664644"/>
                </a:cubicBezTo>
                <a:lnTo>
                  <a:pt x="5495368" y="2660227"/>
                </a:lnTo>
                <a:cubicBezTo>
                  <a:pt x="5492571" y="2658975"/>
                  <a:pt x="5489258" y="2660153"/>
                  <a:pt x="5488006" y="2662951"/>
                </a:cubicBezTo>
                <a:cubicBezTo>
                  <a:pt x="5486681" y="2665749"/>
                  <a:pt x="5487932" y="2669062"/>
                  <a:pt x="5490730" y="2670313"/>
                </a:cubicBezTo>
                <a:lnTo>
                  <a:pt x="5500375" y="2674731"/>
                </a:lnTo>
                <a:cubicBezTo>
                  <a:pt x="5501111" y="2675099"/>
                  <a:pt x="5501921" y="2675246"/>
                  <a:pt x="5502730" y="2675246"/>
                </a:cubicBezTo>
                <a:cubicBezTo>
                  <a:pt x="5504792" y="2675246"/>
                  <a:pt x="5506780" y="2674068"/>
                  <a:pt x="5507737" y="2672007"/>
                </a:cubicBezTo>
                <a:close/>
                <a:moveTo>
                  <a:pt x="5503687" y="2675172"/>
                </a:moveTo>
                <a:lnTo>
                  <a:pt x="5515320" y="2672964"/>
                </a:lnTo>
                <a:cubicBezTo>
                  <a:pt x="5518339" y="2672375"/>
                  <a:pt x="5520326" y="2669430"/>
                  <a:pt x="5519737" y="2666411"/>
                </a:cubicBezTo>
                <a:cubicBezTo>
                  <a:pt x="5519149" y="2663393"/>
                  <a:pt x="5516130" y="2661479"/>
                  <a:pt x="5513185" y="2661994"/>
                </a:cubicBezTo>
                <a:lnTo>
                  <a:pt x="5501553" y="2664203"/>
                </a:lnTo>
                <a:cubicBezTo>
                  <a:pt x="5498534" y="2664792"/>
                  <a:pt x="5496546" y="2667737"/>
                  <a:pt x="5497135" y="2670755"/>
                </a:cubicBezTo>
                <a:cubicBezTo>
                  <a:pt x="5497650" y="2673406"/>
                  <a:pt x="5500006" y="2675320"/>
                  <a:pt x="5502657" y="2675320"/>
                </a:cubicBezTo>
                <a:cubicBezTo>
                  <a:pt x="5503025" y="2675246"/>
                  <a:pt x="5503319" y="2675246"/>
                  <a:pt x="5503687" y="2675172"/>
                </a:cubicBezTo>
                <a:close/>
                <a:moveTo>
                  <a:pt x="5515246" y="2672964"/>
                </a:moveTo>
                <a:lnTo>
                  <a:pt x="5531517" y="2670313"/>
                </a:lnTo>
                <a:cubicBezTo>
                  <a:pt x="5534536" y="2669798"/>
                  <a:pt x="5536597" y="2666927"/>
                  <a:pt x="5536082" y="2663908"/>
                </a:cubicBezTo>
                <a:cubicBezTo>
                  <a:pt x="5535566" y="2660890"/>
                  <a:pt x="5532695" y="2658828"/>
                  <a:pt x="5529677" y="2659343"/>
                </a:cubicBezTo>
                <a:lnTo>
                  <a:pt x="5513406" y="2661994"/>
                </a:lnTo>
                <a:cubicBezTo>
                  <a:pt x="5510387" y="2662509"/>
                  <a:pt x="5508326" y="2665381"/>
                  <a:pt x="5508841" y="2668399"/>
                </a:cubicBezTo>
                <a:cubicBezTo>
                  <a:pt x="5509283" y="2671123"/>
                  <a:pt x="5511713" y="2673111"/>
                  <a:pt x="5514363" y="2673038"/>
                </a:cubicBezTo>
                <a:cubicBezTo>
                  <a:pt x="5514658" y="2673038"/>
                  <a:pt x="5514952" y="2673038"/>
                  <a:pt x="5515246" y="2672964"/>
                </a:cubicBezTo>
                <a:close/>
                <a:moveTo>
                  <a:pt x="5601533" y="2665086"/>
                </a:moveTo>
                <a:cubicBezTo>
                  <a:pt x="5601533" y="2661994"/>
                  <a:pt x="5599030" y="2659491"/>
                  <a:pt x="5596011" y="2659491"/>
                </a:cubicBezTo>
                <a:lnTo>
                  <a:pt x="5530560" y="2659196"/>
                </a:lnTo>
                <a:cubicBezTo>
                  <a:pt x="5530560" y="2659196"/>
                  <a:pt x="5530486" y="2659196"/>
                  <a:pt x="5530486" y="2659196"/>
                </a:cubicBezTo>
                <a:cubicBezTo>
                  <a:pt x="5527468" y="2659196"/>
                  <a:pt x="5524965" y="2661699"/>
                  <a:pt x="5524965" y="2664718"/>
                </a:cubicBezTo>
                <a:cubicBezTo>
                  <a:pt x="5524965" y="2667810"/>
                  <a:pt x="5527468" y="2670313"/>
                  <a:pt x="5530486" y="2670313"/>
                </a:cubicBezTo>
                <a:lnTo>
                  <a:pt x="5595938" y="2670608"/>
                </a:lnTo>
                <a:cubicBezTo>
                  <a:pt x="5595938" y="2670608"/>
                  <a:pt x="5596011" y="2670608"/>
                  <a:pt x="5596011" y="2670608"/>
                </a:cubicBezTo>
                <a:cubicBezTo>
                  <a:pt x="5599103" y="2670608"/>
                  <a:pt x="5601533" y="2668178"/>
                  <a:pt x="5601533" y="2665086"/>
                </a:cubicBezTo>
                <a:close/>
                <a:moveTo>
                  <a:pt x="5596453" y="2670608"/>
                </a:moveTo>
                <a:lnTo>
                  <a:pt x="5671401" y="2664792"/>
                </a:lnTo>
                <a:cubicBezTo>
                  <a:pt x="5674493" y="2664571"/>
                  <a:pt x="5676776" y="2661847"/>
                  <a:pt x="5676555" y="2658828"/>
                </a:cubicBezTo>
                <a:cubicBezTo>
                  <a:pt x="5676334" y="2655736"/>
                  <a:pt x="5673389" y="2653307"/>
                  <a:pt x="5670592" y="2653675"/>
                </a:cubicBezTo>
                <a:lnTo>
                  <a:pt x="5595643" y="2659491"/>
                </a:lnTo>
                <a:cubicBezTo>
                  <a:pt x="5592551" y="2659712"/>
                  <a:pt x="5590268" y="2662436"/>
                  <a:pt x="5590490" y="2665454"/>
                </a:cubicBezTo>
                <a:cubicBezTo>
                  <a:pt x="5590710" y="2668399"/>
                  <a:pt x="5593214" y="2670608"/>
                  <a:pt x="5596085" y="2670608"/>
                </a:cubicBezTo>
                <a:cubicBezTo>
                  <a:pt x="5596158" y="2670682"/>
                  <a:pt x="5596306" y="2670682"/>
                  <a:pt x="5596453" y="2670608"/>
                </a:cubicBezTo>
                <a:close/>
                <a:moveTo>
                  <a:pt x="5672137" y="2664718"/>
                </a:moveTo>
                <a:lnTo>
                  <a:pt x="5679205" y="2663098"/>
                </a:lnTo>
                <a:cubicBezTo>
                  <a:pt x="5682224" y="2662436"/>
                  <a:pt x="5684064" y="2659417"/>
                  <a:pt x="5683402" y="2656472"/>
                </a:cubicBezTo>
                <a:cubicBezTo>
                  <a:pt x="5682739" y="2653454"/>
                  <a:pt x="5679794" y="2651539"/>
                  <a:pt x="5676776" y="2652276"/>
                </a:cubicBezTo>
                <a:lnTo>
                  <a:pt x="5669708" y="2653895"/>
                </a:lnTo>
                <a:cubicBezTo>
                  <a:pt x="5666689" y="2654558"/>
                  <a:pt x="5664849" y="2657577"/>
                  <a:pt x="5665512" y="2660521"/>
                </a:cubicBezTo>
                <a:cubicBezTo>
                  <a:pt x="5666100" y="2663098"/>
                  <a:pt x="5668383" y="2664865"/>
                  <a:pt x="5670960" y="2664865"/>
                </a:cubicBezTo>
                <a:cubicBezTo>
                  <a:pt x="5671328" y="2664865"/>
                  <a:pt x="5671769" y="2664792"/>
                  <a:pt x="5672137" y="2664718"/>
                </a:cubicBezTo>
                <a:close/>
                <a:moveTo>
                  <a:pt x="5678175" y="2663246"/>
                </a:moveTo>
                <a:lnTo>
                  <a:pt x="5744730" y="2661626"/>
                </a:lnTo>
                <a:cubicBezTo>
                  <a:pt x="5747822" y="2661552"/>
                  <a:pt x="5750252" y="2658975"/>
                  <a:pt x="5750178" y="2655883"/>
                </a:cubicBezTo>
                <a:cubicBezTo>
                  <a:pt x="5750105" y="2652791"/>
                  <a:pt x="5747454" y="2650435"/>
                  <a:pt x="5744435" y="2650435"/>
                </a:cubicBezTo>
                <a:lnTo>
                  <a:pt x="5677880" y="2652055"/>
                </a:lnTo>
                <a:cubicBezTo>
                  <a:pt x="5674788" y="2652129"/>
                  <a:pt x="5672358" y="2654705"/>
                  <a:pt x="5672432" y="2657797"/>
                </a:cubicBezTo>
                <a:cubicBezTo>
                  <a:pt x="5672505" y="2660816"/>
                  <a:pt x="5675009" y="2663246"/>
                  <a:pt x="5678027" y="2663246"/>
                </a:cubicBezTo>
                <a:cubicBezTo>
                  <a:pt x="5678101" y="2663246"/>
                  <a:pt x="5678101" y="2663246"/>
                  <a:pt x="5678175" y="2663246"/>
                </a:cubicBezTo>
                <a:close/>
                <a:moveTo>
                  <a:pt x="5759823" y="2657724"/>
                </a:moveTo>
                <a:cubicBezTo>
                  <a:pt x="5760117" y="2654632"/>
                  <a:pt x="5757909" y="2651908"/>
                  <a:pt x="5754890" y="2651539"/>
                </a:cubicBezTo>
                <a:lnTo>
                  <a:pt x="5745172" y="2650509"/>
                </a:lnTo>
                <a:cubicBezTo>
                  <a:pt x="5742079" y="2650214"/>
                  <a:pt x="5739355" y="2652423"/>
                  <a:pt x="5738987" y="2655441"/>
                </a:cubicBezTo>
                <a:cubicBezTo>
                  <a:pt x="5738693" y="2658534"/>
                  <a:pt x="5740902" y="2661258"/>
                  <a:pt x="5743920" y="2661626"/>
                </a:cubicBezTo>
                <a:lnTo>
                  <a:pt x="5753638" y="2662657"/>
                </a:lnTo>
                <a:cubicBezTo>
                  <a:pt x="5753859" y="2662657"/>
                  <a:pt x="5754080" y="2662657"/>
                  <a:pt x="5754301" y="2662657"/>
                </a:cubicBezTo>
                <a:cubicBezTo>
                  <a:pt x="5757099" y="2662657"/>
                  <a:pt x="5759528" y="2660595"/>
                  <a:pt x="5759823" y="2657724"/>
                </a:cubicBezTo>
                <a:close/>
                <a:moveTo>
                  <a:pt x="5798328" y="2661994"/>
                </a:moveTo>
                <a:cubicBezTo>
                  <a:pt x="5798622" y="2658902"/>
                  <a:pt x="5796413" y="2656178"/>
                  <a:pt x="5793395" y="2655810"/>
                </a:cubicBezTo>
                <a:lnTo>
                  <a:pt x="5754890" y="2651613"/>
                </a:lnTo>
                <a:cubicBezTo>
                  <a:pt x="5751724" y="2651319"/>
                  <a:pt x="5749074" y="2653527"/>
                  <a:pt x="5748706" y="2656546"/>
                </a:cubicBezTo>
                <a:cubicBezTo>
                  <a:pt x="5748411" y="2659638"/>
                  <a:pt x="5750620" y="2662362"/>
                  <a:pt x="5753638" y="2662730"/>
                </a:cubicBezTo>
                <a:lnTo>
                  <a:pt x="5792143" y="2666927"/>
                </a:lnTo>
                <a:cubicBezTo>
                  <a:pt x="5792364" y="2666927"/>
                  <a:pt x="5792585" y="2666927"/>
                  <a:pt x="5792806" y="2666927"/>
                </a:cubicBezTo>
                <a:cubicBezTo>
                  <a:pt x="5795677" y="2666927"/>
                  <a:pt x="5798033" y="2664792"/>
                  <a:pt x="5798328" y="2661994"/>
                </a:cubicBezTo>
                <a:close/>
                <a:moveTo>
                  <a:pt x="6523295" y="3164104"/>
                </a:moveTo>
                <a:cubicBezTo>
                  <a:pt x="6523369" y="3161012"/>
                  <a:pt x="6520866" y="3158509"/>
                  <a:pt x="6517847" y="3158435"/>
                </a:cubicBezTo>
                <a:lnTo>
                  <a:pt x="6467268" y="3157552"/>
                </a:lnTo>
                <a:cubicBezTo>
                  <a:pt x="6463808" y="3157920"/>
                  <a:pt x="6461672" y="3159981"/>
                  <a:pt x="6461599" y="3163000"/>
                </a:cubicBezTo>
                <a:cubicBezTo>
                  <a:pt x="6461525" y="3166092"/>
                  <a:pt x="6464028" y="3168595"/>
                  <a:pt x="6467047" y="3168669"/>
                </a:cubicBezTo>
                <a:lnTo>
                  <a:pt x="6517626" y="3169552"/>
                </a:lnTo>
                <a:cubicBezTo>
                  <a:pt x="6517700" y="3169552"/>
                  <a:pt x="6517700" y="3169552"/>
                  <a:pt x="6517774" y="3169552"/>
                </a:cubicBezTo>
                <a:cubicBezTo>
                  <a:pt x="6520792" y="3169552"/>
                  <a:pt x="6523295" y="3167123"/>
                  <a:pt x="6523295" y="3164104"/>
                </a:cubicBezTo>
                <a:close/>
                <a:moveTo>
                  <a:pt x="6472790" y="3163515"/>
                </a:moveTo>
                <a:cubicBezTo>
                  <a:pt x="6473011" y="3160423"/>
                  <a:pt x="6470728" y="3157773"/>
                  <a:pt x="6467636" y="3157552"/>
                </a:cubicBezTo>
                <a:lnTo>
                  <a:pt x="6408149" y="3152987"/>
                </a:lnTo>
                <a:cubicBezTo>
                  <a:pt x="6405130" y="3152840"/>
                  <a:pt x="6402406" y="3155049"/>
                  <a:pt x="6402185" y="3158141"/>
                </a:cubicBezTo>
                <a:cubicBezTo>
                  <a:pt x="6401964" y="3161233"/>
                  <a:pt x="6404246" y="3163883"/>
                  <a:pt x="6407339" y="3164104"/>
                </a:cubicBezTo>
                <a:lnTo>
                  <a:pt x="6466826" y="3168669"/>
                </a:lnTo>
                <a:cubicBezTo>
                  <a:pt x="6466973" y="3168669"/>
                  <a:pt x="6467121" y="3168669"/>
                  <a:pt x="6467342" y="3168669"/>
                </a:cubicBezTo>
                <a:cubicBezTo>
                  <a:pt x="6470139" y="3168669"/>
                  <a:pt x="6472569" y="3166460"/>
                  <a:pt x="6472790" y="3163515"/>
                </a:cubicBezTo>
                <a:close/>
                <a:moveTo>
                  <a:pt x="6413229" y="3159245"/>
                </a:moveTo>
                <a:cubicBezTo>
                  <a:pt x="6413597" y="3156227"/>
                  <a:pt x="6411462" y="3153429"/>
                  <a:pt x="6408443" y="3152987"/>
                </a:cubicBezTo>
                <a:lnTo>
                  <a:pt x="6344317" y="3144520"/>
                </a:lnTo>
                <a:cubicBezTo>
                  <a:pt x="6341520" y="3144226"/>
                  <a:pt x="6338427" y="3146214"/>
                  <a:pt x="6338059" y="3149306"/>
                </a:cubicBezTo>
                <a:cubicBezTo>
                  <a:pt x="6337691" y="3152325"/>
                  <a:pt x="6339826" y="3155122"/>
                  <a:pt x="6342845" y="3155564"/>
                </a:cubicBezTo>
                <a:lnTo>
                  <a:pt x="6406970" y="3164031"/>
                </a:lnTo>
                <a:cubicBezTo>
                  <a:pt x="6407191" y="3164031"/>
                  <a:pt x="6407486" y="3164104"/>
                  <a:pt x="6407781" y="3164104"/>
                </a:cubicBezTo>
                <a:cubicBezTo>
                  <a:pt x="6410505" y="3164031"/>
                  <a:pt x="6412861" y="3162043"/>
                  <a:pt x="6413229" y="3159245"/>
                </a:cubicBezTo>
                <a:close/>
                <a:moveTo>
                  <a:pt x="6349103" y="3150852"/>
                </a:moveTo>
                <a:cubicBezTo>
                  <a:pt x="6349544" y="3147833"/>
                  <a:pt x="6347409" y="3144962"/>
                  <a:pt x="6344317" y="3144594"/>
                </a:cubicBezTo>
                <a:lnTo>
                  <a:pt x="6249932" y="3131415"/>
                </a:lnTo>
                <a:cubicBezTo>
                  <a:pt x="6246987" y="3131121"/>
                  <a:pt x="6244042" y="3133109"/>
                  <a:pt x="6243674" y="3136201"/>
                </a:cubicBezTo>
                <a:cubicBezTo>
                  <a:pt x="6243233" y="3139220"/>
                  <a:pt x="6245368" y="3142091"/>
                  <a:pt x="6248460" y="3142459"/>
                </a:cubicBezTo>
                <a:lnTo>
                  <a:pt x="6342845" y="3155637"/>
                </a:lnTo>
                <a:cubicBezTo>
                  <a:pt x="6343139" y="3155637"/>
                  <a:pt x="6343360" y="3155711"/>
                  <a:pt x="6343655" y="3155711"/>
                </a:cubicBezTo>
                <a:cubicBezTo>
                  <a:pt x="6346305" y="3155637"/>
                  <a:pt x="6348661" y="3153576"/>
                  <a:pt x="6349103" y="3150852"/>
                </a:cubicBezTo>
                <a:close/>
                <a:moveTo>
                  <a:pt x="756759" y="490110"/>
                </a:moveTo>
                <a:lnTo>
                  <a:pt x="805865" y="478845"/>
                </a:lnTo>
                <a:cubicBezTo>
                  <a:pt x="808884" y="478183"/>
                  <a:pt x="810725" y="475164"/>
                  <a:pt x="810062" y="472146"/>
                </a:cubicBezTo>
                <a:cubicBezTo>
                  <a:pt x="809399" y="469127"/>
                  <a:pt x="806381" y="467286"/>
                  <a:pt x="803362" y="467949"/>
                </a:cubicBezTo>
                <a:lnTo>
                  <a:pt x="754256" y="479213"/>
                </a:lnTo>
                <a:cubicBezTo>
                  <a:pt x="751237" y="479876"/>
                  <a:pt x="749396" y="482895"/>
                  <a:pt x="750059" y="485913"/>
                </a:cubicBezTo>
                <a:cubicBezTo>
                  <a:pt x="750648" y="488490"/>
                  <a:pt x="753004" y="490257"/>
                  <a:pt x="755507" y="490257"/>
                </a:cubicBezTo>
                <a:cubicBezTo>
                  <a:pt x="755949" y="490257"/>
                  <a:pt x="756391" y="490183"/>
                  <a:pt x="756759" y="490110"/>
                </a:cubicBezTo>
                <a:close/>
                <a:moveTo>
                  <a:pt x="805792" y="478845"/>
                </a:moveTo>
                <a:lnTo>
                  <a:pt x="816467" y="476563"/>
                </a:lnTo>
                <a:cubicBezTo>
                  <a:pt x="819486" y="475900"/>
                  <a:pt x="821400" y="472955"/>
                  <a:pt x="820737" y="469937"/>
                </a:cubicBezTo>
                <a:cubicBezTo>
                  <a:pt x="820075" y="466918"/>
                  <a:pt x="816982" y="465004"/>
                  <a:pt x="814111" y="465667"/>
                </a:cubicBezTo>
                <a:lnTo>
                  <a:pt x="803436" y="467949"/>
                </a:lnTo>
                <a:cubicBezTo>
                  <a:pt x="800417" y="468612"/>
                  <a:pt x="798503" y="471557"/>
                  <a:pt x="799166" y="474575"/>
                </a:cubicBezTo>
                <a:cubicBezTo>
                  <a:pt x="799755" y="477226"/>
                  <a:pt x="802037" y="478993"/>
                  <a:pt x="804614" y="478993"/>
                </a:cubicBezTo>
                <a:cubicBezTo>
                  <a:pt x="805056" y="478993"/>
                  <a:pt x="805424" y="478919"/>
                  <a:pt x="805792" y="478845"/>
                </a:cubicBezTo>
                <a:close/>
                <a:moveTo>
                  <a:pt x="816467" y="476563"/>
                </a:moveTo>
                <a:lnTo>
                  <a:pt x="886704" y="461470"/>
                </a:lnTo>
                <a:cubicBezTo>
                  <a:pt x="889722" y="460808"/>
                  <a:pt x="891636" y="457863"/>
                  <a:pt x="890974" y="454844"/>
                </a:cubicBezTo>
                <a:cubicBezTo>
                  <a:pt x="890311" y="451826"/>
                  <a:pt x="887293" y="449838"/>
                  <a:pt x="884348" y="450574"/>
                </a:cubicBezTo>
                <a:lnTo>
                  <a:pt x="814111" y="465667"/>
                </a:lnTo>
                <a:cubicBezTo>
                  <a:pt x="811093" y="466329"/>
                  <a:pt x="809178" y="469274"/>
                  <a:pt x="809841" y="472293"/>
                </a:cubicBezTo>
                <a:cubicBezTo>
                  <a:pt x="810430" y="474943"/>
                  <a:pt x="812712" y="476710"/>
                  <a:pt x="815289" y="476710"/>
                </a:cubicBezTo>
                <a:cubicBezTo>
                  <a:pt x="815657" y="476710"/>
                  <a:pt x="816025" y="476637"/>
                  <a:pt x="816467" y="476563"/>
                </a:cubicBezTo>
                <a:close/>
                <a:moveTo>
                  <a:pt x="885599" y="461617"/>
                </a:moveTo>
                <a:lnTo>
                  <a:pt x="978585" y="460219"/>
                </a:lnTo>
                <a:cubicBezTo>
                  <a:pt x="981678" y="460145"/>
                  <a:pt x="984107" y="457642"/>
                  <a:pt x="984107" y="454550"/>
                </a:cubicBezTo>
                <a:cubicBezTo>
                  <a:pt x="984033" y="451457"/>
                  <a:pt x="981309" y="448881"/>
                  <a:pt x="978438" y="449028"/>
                </a:cubicBezTo>
                <a:lnTo>
                  <a:pt x="885452" y="450427"/>
                </a:lnTo>
                <a:cubicBezTo>
                  <a:pt x="882360" y="450500"/>
                  <a:pt x="879930" y="453004"/>
                  <a:pt x="879930" y="456096"/>
                </a:cubicBezTo>
                <a:cubicBezTo>
                  <a:pt x="879930" y="459188"/>
                  <a:pt x="882434" y="461617"/>
                  <a:pt x="885599" y="461617"/>
                </a:cubicBezTo>
                <a:cubicBezTo>
                  <a:pt x="885526" y="461617"/>
                  <a:pt x="885526" y="461617"/>
                  <a:pt x="885599" y="461617"/>
                </a:cubicBezTo>
                <a:close/>
                <a:moveTo>
                  <a:pt x="1089094" y="476563"/>
                </a:moveTo>
                <a:cubicBezTo>
                  <a:pt x="1089683" y="473544"/>
                  <a:pt x="1087769" y="470599"/>
                  <a:pt x="1084677" y="470010"/>
                </a:cubicBezTo>
                <a:lnTo>
                  <a:pt x="979469" y="449175"/>
                </a:lnTo>
                <a:cubicBezTo>
                  <a:pt x="976524" y="448513"/>
                  <a:pt x="973505" y="450500"/>
                  <a:pt x="972916" y="453519"/>
                </a:cubicBezTo>
                <a:cubicBezTo>
                  <a:pt x="972327" y="456537"/>
                  <a:pt x="974242" y="459482"/>
                  <a:pt x="977260" y="460071"/>
                </a:cubicBezTo>
                <a:lnTo>
                  <a:pt x="1082468" y="480907"/>
                </a:lnTo>
                <a:cubicBezTo>
                  <a:pt x="1082836" y="480980"/>
                  <a:pt x="1083204" y="481054"/>
                  <a:pt x="1083572" y="481054"/>
                </a:cubicBezTo>
                <a:cubicBezTo>
                  <a:pt x="1086223" y="481054"/>
                  <a:pt x="1088579" y="479213"/>
                  <a:pt x="1089094" y="476563"/>
                </a:cubicBezTo>
                <a:close/>
                <a:moveTo>
                  <a:pt x="1199749" y="520810"/>
                </a:moveTo>
                <a:cubicBezTo>
                  <a:pt x="1200854" y="517939"/>
                  <a:pt x="1199455" y="514700"/>
                  <a:pt x="1196584" y="513595"/>
                </a:cubicBezTo>
                <a:lnTo>
                  <a:pt x="1085707" y="470305"/>
                </a:lnTo>
                <a:cubicBezTo>
                  <a:pt x="1082836" y="469201"/>
                  <a:pt x="1079596" y="470599"/>
                  <a:pt x="1078492" y="473471"/>
                </a:cubicBezTo>
                <a:cubicBezTo>
                  <a:pt x="1077388" y="476342"/>
                  <a:pt x="1078787" y="479582"/>
                  <a:pt x="1081658" y="480686"/>
                </a:cubicBezTo>
                <a:lnTo>
                  <a:pt x="1192534" y="523976"/>
                </a:lnTo>
                <a:cubicBezTo>
                  <a:pt x="1193197" y="524197"/>
                  <a:pt x="1193933" y="524344"/>
                  <a:pt x="1194596" y="524344"/>
                </a:cubicBezTo>
                <a:cubicBezTo>
                  <a:pt x="1196805" y="524344"/>
                  <a:pt x="1198866" y="523019"/>
                  <a:pt x="1199749" y="520810"/>
                </a:cubicBezTo>
                <a:close/>
                <a:moveTo>
                  <a:pt x="1309448" y="587587"/>
                </a:moveTo>
                <a:cubicBezTo>
                  <a:pt x="1310994" y="584936"/>
                  <a:pt x="1310184" y="581550"/>
                  <a:pt x="1307534" y="579930"/>
                </a:cubicBezTo>
                <a:lnTo>
                  <a:pt x="1197394" y="514037"/>
                </a:lnTo>
                <a:cubicBezTo>
                  <a:pt x="1194743" y="512491"/>
                  <a:pt x="1191356" y="513301"/>
                  <a:pt x="1189737" y="515951"/>
                </a:cubicBezTo>
                <a:cubicBezTo>
                  <a:pt x="1188191" y="518602"/>
                  <a:pt x="1189001" y="521988"/>
                  <a:pt x="1191651" y="523608"/>
                </a:cubicBezTo>
                <a:lnTo>
                  <a:pt x="1301791" y="589575"/>
                </a:lnTo>
                <a:cubicBezTo>
                  <a:pt x="1302675" y="590090"/>
                  <a:pt x="1303705" y="590384"/>
                  <a:pt x="1304663" y="590384"/>
                </a:cubicBezTo>
                <a:cubicBezTo>
                  <a:pt x="1306577" y="590311"/>
                  <a:pt x="1308417" y="589354"/>
                  <a:pt x="1309448" y="587587"/>
                </a:cubicBezTo>
                <a:close/>
                <a:moveTo>
                  <a:pt x="1411784" y="677113"/>
                </a:moveTo>
                <a:cubicBezTo>
                  <a:pt x="1413772" y="674757"/>
                  <a:pt x="1413551" y="671296"/>
                  <a:pt x="1411195" y="669235"/>
                </a:cubicBezTo>
                <a:lnTo>
                  <a:pt x="1308344" y="580519"/>
                </a:lnTo>
                <a:cubicBezTo>
                  <a:pt x="1305988" y="578531"/>
                  <a:pt x="1302527" y="578752"/>
                  <a:pt x="1300466" y="581108"/>
                </a:cubicBezTo>
                <a:cubicBezTo>
                  <a:pt x="1298478" y="583464"/>
                  <a:pt x="1298699" y="586924"/>
                  <a:pt x="1301055" y="588986"/>
                </a:cubicBezTo>
                <a:lnTo>
                  <a:pt x="1403907" y="677702"/>
                </a:lnTo>
                <a:cubicBezTo>
                  <a:pt x="1404937" y="678585"/>
                  <a:pt x="1406263" y="679100"/>
                  <a:pt x="1407588" y="679027"/>
                </a:cubicBezTo>
                <a:cubicBezTo>
                  <a:pt x="1409134" y="679027"/>
                  <a:pt x="1410680" y="678364"/>
                  <a:pt x="1411784" y="677113"/>
                </a:cubicBezTo>
                <a:close/>
                <a:moveTo>
                  <a:pt x="1500059" y="789462"/>
                </a:moveTo>
                <a:cubicBezTo>
                  <a:pt x="1502488" y="787547"/>
                  <a:pt x="1502856" y="784013"/>
                  <a:pt x="1500942" y="781657"/>
                </a:cubicBezTo>
                <a:lnTo>
                  <a:pt x="1411932" y="669971"/>
                </a:lnTo>
                <a:cubicBezTo>
                  <a:pt x="1410017" y="667542"/>
                  <a:pt x="1406483" y="667173"/>
                  <a:pt x="1404128" y="669088"/>
                </a:cubicBezTo>
                <a:cubicBezTo>
                  <a:pt x="1401698" y="671002"/>
                  <a:pt x="1401330" y="674536"/>
                  <a:pt x="1403244" y="676892"/>
                </a:cubicBezTo>
                <a:lnTo>
                  <a:pt x="1492254" y="788504"/>
                </a:lnTo>
                <a:cubicBezTo>
                  <a:pt x="1493359" y="789903"/>
                  <a:pt x="1494978" y="790640"/>
                  <a:pt x="1496672" y="790640"/>
                </a:cubicBezTo>
                <a:cubicBezTo>
                  <a:pt x="1497850" y="790640"/>
                  <a:pt x="1499028" y="790271"/>
                  <a:pt x="1500059" y="789462"/>
                </a:cubicBezTo>
                <a:close/>
                <a:moveTo>
                  <a:pt x="1572136" y="919554"/>
                </a:moveTo>
                <a:cubicBezTo>
                  <a:pt x="1574786" y="918008"/>
                  <a:pt x="1575743" y="914621"/>
                  <a:pt x="1574271" y="911971"/>
                </a:cubicBezTo>
                <a:lnTo>
                  <a:pt x="1501457" y="782394"/>
                </a:lnTo>
                <a:cubicBezTo>
                  <a:pt x="1499985" y="779670"/>
                  <a:pt x="1496525" y="778713"/>
                  <a:pt x="1493874" y="780259"/>
                </a:cubicBezTo>
                <a:cubicBezTo>
                  <a:pt x="1491224" y="781805"/>
                  <a:pt x="1490267" y="785191"/>
                  <a:pt x="1491739" y="787842"/>
                </a:cubicBezTo>
                <a:lnTo>
                  <a:pt x="1564552" y="917419"/>
                </a:lnTo>
                <a:cubicBezTo>
                  <a:pt x="1565583" y="919259"/>
                  <a:pt x="1567497" y="920290"/>
                  <a:pt x="1569485" y="920290"/>
                </a:cubicBezTo>
                <a:cubicBezTo>
                  <a:pt x="1570295" y="920216"/>
                  <a:pt x="1571252" y="919995"/>
                  <a:pt x="1572136" y="919554"/>
                </a:cubicBezTo>
                <a:close/>
                <a:moveTo>
                  <a:pt x="1625586" y="1062383"/>
                </a:moveTo>
                <a:cubicBezTo>
                  <a:pt x="1628457" y="1061278"/>
                  <a:pt x="1629930" y="1058039"/>
                  <a:pt x="1628825" y="1055168"/>
                </a:cubicBezTo>
                <a:lnTo>
                  <a:pt x="1574639" y="912633"/>
                </a:lnTo>
                <a:cubicBezTo>
                  <a:pt x="1573534" y="909762"/>
                  <a:pt x="1570369" y="908289"/>
                  <a:pt x="1567424" y="909394"/>
                </a:cubicBezTo>
                <a:cubicBezTo>
                  <a:pt x="1564552" y="910498"/>
                  <a:pt x="1563080" y="913738"/>
                  <a:pt x="1564184" y="916609"/>
                </a:cubicBezTo>
                <a:lnTo>
                  <a:pt x="1618371" y="1059143"/>
                </a:lnTo>
                <a:cubicBezTo>
                  <a:pt x="1619254" y="1061352"/>
                  <a:pt x="1621390" y="1062751"/>
                  <a:pt x="1623598" y="1062751"/>
                </a:cubicBezTo>
                <a:cubicBezTo>
                  <a:pt x="1624261" y="1062751"/>
                  <a:pt x="1624923" y="1062604"/>
                  <a:pt x="1625586" y="1062383"/>
                </a:cubicBezTo>
                <a:close/>
                <a:moveTo>
                  <a:pt x="1658054" y="1213016"/>
                </a:moveTo>
                <a:cubicBezTo>
                  <a:pt x="1661072" y="1212353"/>
                  <a:pt x="1662987" y="1209408"/>
                  <a:pt x="1662324" y="1206390"/>
                </a:cubicBezTo>
                <a:lnTo>
                  <a:pt x="1629046" y="1055977"/>
                </a:lnTo>
                <a:cubicBezTo>
                  <a:pt x="1628384" y="1052959"/>
                  <a:pt x="1625365" y="1051118"/>
                  <a:pt x="1622420" y="1051707"/>
                </a:cubicBezTo>
                <a:cubicBezTo>
                  <a:pt x="1619402" y="1052370"/>
                  <a:pt x="1617487" y="1055315"/>
                  <a:pt x="1618150" y="1058333"/>
                </a:cubicBezTo>
                <a:lnTo>
                  <a:pt x="1651428" y="1208746"/>
                </a:lnTo>
                <a:cubicBezTo>
                  <a:pt x="1652017" y="1211322"/>
                  <a:pt x="1654299" y="1213163"/>
                  <a:pt x="1656876" y="1213089"/>
                </a:cubicBezTo>
                <a:cubicBezTo>
                  <a:pt x="1657244" y="1213163"/>
                  <a:pt x="1657686" y="1213089"/>
                  <a:pt x="1658054" y="1213016"/>
                </a:cubicBezTo>
                <a:close/>
                <a:moveTo>
                  <a:pt x="1667183" y="1366373"/>
                </a:moveTo>
                <a:cubicBezTo>
                  <a:pt x="1670275" y="1366152"/>
                  <a:pt x="1672558" y="1363502"/>
                  <a:pt x="1672410" y="1360409"/>
                </a:cubicBezTo>
                <a:lnTo>
                  <a:pt x="1662398" y="1207200"/>
                </a:lnTo>
                <a:cubicBezTo>
                  <a:pt x="1662177" y="1204107"/>
                  <a:pt x="1659453" y="1201825"/>
                  <a:pt x="1656434" y="1201972"/>
                </a:cubicBezTo>
                <a:cubicBezTo>
                  <a:pt x="1653342" y="1202193"/>
                  <a:pt x="1651060" y="1204844"/>
                  <a:pt x="1651207" y="1207936"/>
                </a:cubicBezTo>
                <a:lnTo>
                  <a:pt x="1661220" y="1361146"/>
                </a:lnTo>
                <a:cubicBezTo>
                  <a:pt x="1661441" y="1364091"/>
                  <a:pt x="1663870" y="1366373"/>
                  <a:pt x="1666815" y="1366373"/>
                </a:cubicBezTo>
                <a:cubicBezTo>
                  <a:pt x="1666962" y="1366373"/>
                  <a:pt x="1667109" y="1366373"/>
                  <a:pt x="1667183" y="1366373"/>
                </a:cubicBezTo>
                <a:close/>
                <a:moveTo>
                  <a:pt x="1659600" y="1511411"/>
                </a:moveTo>
                <a:lnTo>
                  <a:pt x="1672410" y="1361293"/>
                </a:lnTo>
                <a:cubicBezTo>
                  <a:pt x="1672705" y="1358201"/>
                  <a:pt x="1670423" y="1355550"/>
                  <a:pt x="1667330" y="1355256"/>
                </a:cubicBezTo>
                <a:cubicBezTo>
                  <a:pt x="1664312" y="1355109"/>
                  <a:pt x="1661588" y="1357244"/>
                  <a:pt x="1661293" y="1360336"/>
                </a:cubicBezTo>
                <a:lnTo>
                  <a:pt x="1648483" y="1510454"/>
                </a:lnTo>
                <a:cubicBezTo>
                  <a:pt x="1648188" y="1513546"/>
                  <a:pt x="1650471" y="1516196"/>
                  <a:pt x="1653563" y="1516491"/>
                </a:cubicBezTo>
                <a:cubicBezTo>
                  <a:pt x="1653710" y="1516491"/>
                  <a:pt x="1653931" y="1516491"/>
                  <a:pt x="1654078" y="1516491"/>
                </a:cubicBezTo>
                <a:cubicBezTo>
                  <a:pt x="1656950" y="1516491"/>
                  <a:pt x="1659305" y="1514282"/>
                  <a:pt x="1659600" y="1511411"/>
                </a:cubicBezTo>
                <a:close/>
                <a:moveTo>
                  <a:pt x="1624334" y="1653356"/>
                </a:moveTo>
                <a:lnTo>
                  <a:pt x="1659453" y="1512220"/>
                </a:lnTo>
                <a:cubicBezTo>
                  <a:pt x="1660189" y="1509202"/>
                  <a:pt x="1658348" y="1506183"/>
                  <a:pt x="1655403" y="1505447"/>
                </a:cubicBezTo>
                <a:cubicBezTo>
                  <a:pt x="1652458" y="1504711"/>
                  <a:pt x="1649366" y="1506552"/>
                  <a:pt x="1648630" y="1509496"/>
                </a:cubicBezTo>
                <a:lnTo>
                  <a:pt x="1613512" y="1650632"/>
                </a:lnTo>
                <a:cubicBezTo>
                  <a:pt x="1612776" y="1653651"/>
                  <a:pt x="1614616" y="1656669"/>
                  <a:pt x="1617561" y="1657405"/>
                </a:cubicBezTo>
                <a:cubicBezTo>
                  <a:pt x="1618003" y="1657553"/>
                  <a:pt x="1618518" y="1657553"/>
                  <a:pt x="1618960" y="1657553"/>
                </a:cubicBezTo>
                <a:cubicBezTo>
                  <a:pt x="1621463" y="1657626"/>
                  <a:pt x="1623745" y="1655933"/>
                  <a:pt x="1624334" y="1653356"/>
                </a:cubicBezTo>
                <a:close/>
                <a:moveTo>
                  <a:pt x="1567129" y="1780651"/>
                </a:moveTo>
                <a:lnTo>
                  <a:pt x="1624040" y="1654313"/>
                </a:lnTo>
                <a:cubicBezTo>
                  <a:pt x="1625292" y="1651516"/>
                  <a:pt x="1624040" y="1648202"/>
                  <a:pt x="1621242" y="1646951"/>
                </a:cubicBezTo>
                <a:cubicBezTo>
                  <a:pt x="1618445" y="1645699"/>
                  <a:pt x="1615131" y="1646951"/>
                  <a:pt x="1613880" y="1649749"/>
                </a:cubicBezTo>
                <a:lnTo>
                  <a:pt x="1556969" y="1776086"/>
                </a:lnTo>
                <a:cubicBezTo>
                  <a:pt x="1555718" y="1778884"/>
                  <a:pt x="1556969" y="1782197"/>
                  <a:pt x="1559767" y="1783448"/>
                </a:cubicBezTo>
                <a:cubicBezTo>
                  <a:pt x="1560503" y="1783816"/>
                  <a:pt x="1561313" y="1783964"/>
                  <a:pt x="1562123" y="1783964"/>
                </a:cubicBezTo>
                <a:cubicBezTo>
                  <a:pt x="1564184" y="1783890"/>
                  <a:pt x="1566172" y="1782712"/>
                  <a:pt x="1567129" y="1780651"/>
                </a:cubicBezTo>
                <a:close/>
                <a:moveTo>
                  <a:pt x="1488426" y="1887478"/>
                </a:moveTo>
                <a:lnTo>
                  <a:pt x="1566540" y="1781681"/>
                </a:lnTo>
                <a:cubicBezTo>
                  <a:pt x="1568381" y="1779178"/>
                  <a:pt x="1567865" y="1775718"/>
                  <a:pt x="1565362" y="1773877"/>
                </a:cubicBezTo>
                <a:cubicBezTo>
                  <a:pt x="1562933" y="1772037"/>
                  <a:pt x="1559399" y="1772552"/>
                  <a:pt x="1557558" y="1775055"/>
                </a:cubicBezTo>
                <a:lnTo>
                  <a:pt x="1479444" y="1880852"/>
                </a:lnTo>
                <a:cubicBezTo>
                  <a:pt x="1477603" y="1883355"/>
                  <a:pt x="1478119" y="1886815"/>
                  <a:pt x="1480622" y="1888656"/>
                </a:cubicBezTo>
                <a:cubicBezTo>
                  <a:pt x="1481653" y="1889392"/>
                  <a:pt x="1482831" y="1889760"/>
                  <a:pt x="1484009" y="1889760"/>
                </a:cubicBezTo>
                <a:cubicBezTo>
                  <a:pt x="1485628" y="1889687"/>
                  <a:pt x="1487322" y="1888950"/>
                  <a:pt x="1488426" y="1887478"/>
                </a:cubicBezTo>
                <a:close/>
                <a:moveTo>
                  <a:pt x="1392053" y="1972365"/>
                </a:moveTo>
                <a:lnTo>
                  <a:pt x="1487616" y="1888361"/>
                </a:lnTo>
                <a:cubicBezTo>
                  <a:pt x="1489898" y="1886300"/>
                  <a:pt x="1490193" y="1882766"/>
                  <a:pt x="1488131" y="1880484"/>
                </a:cubicBezTo>
                <a:cubicBezTo>
                  <a:pt x="1486070" y="1878128"/>
                  <a:pt x="1482536" y="1877981"/>
                  <a:pt x="1480254" y="1879968"/>
                </a:cubicBezTo>
                <a:lnTo>
                  <a:pt x="1384691" y="1963972"/>
                </a:lnTo>
                <a:cubicBezTo>
                  <a:pt x="1382409" y="1966034"/>
                  <a:pt x="1382114" y="1969568"/>
                  <a:pt x="1384176" y="1971850"/>
                </a:cubicBezTo>
                <a:cubicBezTo>
                  <a:pt x="1385280" y="1973102"/>
                  <a:pt x="1386826" y="1973764"/>
                  <a:pt x="1388372" y="1973764"/>
                </a:cubicBezTo>
                <a:cubicBezTo>
                  <a:pt x="1389697" y="1973691"/>
                  <a:pt x="1391022" y="1973249"/>
                  <a:pt x="1392053" y="1972365"/>
                </a:cubicBezTo>
                <a:close/>
                <a:moveTo>
                  <a:pt x="1281987" y="2034062"/>
                </a:moveTo>
                <a:lnTo>
                  <a:pt x="1391096" y="1973028"/>
                </a:lnTo>
                <a:cubicBezTo>
                  <a:pt x="1393747" y="1971482"/>
                  <a:pt x="1394704" y="1968095"/>
                  <a:pt x="1393231" y="1965445"/>
                </a:cubicBezTo>
                <a:cubicBezTo>
                  <a:pt x="1391685" y="1962721"/>
                  <a:pt x="1388298" y="1961837"/>
                  <a:pt x="1385648" y="1963310"/>
                </a:cubicBezTo>
                <a:lnTo>
                  <a:pt x="1276539" y="2024343"/>
                </a:lnTo>
                <a:cubicBezTo>
                  <a:pt x="1273888" y="2025890"/>
                  <a:pt x="1272931" y="2029276"/>
                  <a:pt x="1274403" y="2031927"/>
                </a:cubicBezTo>
                <a:cubicBezTo>
                  <a:pt x="1275434" y="2033767"/>
                  <a:pt x="1277348" y="2034798"/>
                  <a:pt x="1279336" y="2034798"/>
                </a:cubicBezTo>
                <a:cubicBezTo>
                  <a:pt x="1280220" y="2034724"/>
                  <a:pt x="1281177" y="2034503"/>
                  <a:pt x="1281987" y="2034062"/>
                </a:cubicBezTo>
                <a:close/>
                <a:moveTo>
                  <a:pt x="1162128" y="2071241"/>
                </a:moveTo>
                <a:lnTo>
                  <a:pt x="1280956" y="2034503"/>
                </a:lnTo>
                <a:cubicBezTo>
                  <a:pt x="1283901" y="2033620"/>
                  <a:pt x="1285521" y="2030454"/>
                  <a:pt x="1284637" y="2027509"/>
                </a:cubicBezTo>
                <a:cubicBezTo>
                  <a:pt x="1283754" y="2024564"/>
                  <a:pt x="1280661" y="2022945"/>
                  <a:pt x="1277643" y="2023828"/>
                </a:cubicBezTo>
                <a:lnTo>
                  <a:pt x="1158815" y="2060566"/>
                </a:lnTo>
                <a:cubicBezTo>
                  <a:pt x="1155870" y="2061450"/>
                  <a:pt x="1154250" y="2064615"/>
                  <a:pt x="1155134" y="2067560"/>
                </a:cubicBezTo>
                <a:cubicBezTo>
                  <a:pt x="1155870" y="2069990"/>
                  <a:pt x="1158079" y="2071536"/>
                  <a:pt x="1160508" y="2071462"/>
                </a:cubicBezTo>
                <a:cubicBezTo>
                  <a:pt x="1161024" y="2071462"/>
                  <a:pt x="1161539" y="2071389"/>
                  <a:pt x="1162128" y="2071241"/>
                </a:cubicBezTo>
                <a:close/>
                <a:moveTo>
                  <a:pt x="1036085" y="2082800"/>
                </a:moveTo>
                <a:lnTo>
                  <a:pt x="1160950" y="2071462"/>
                </a:lnTo>
                <a:cubicBezTo>
                  <a:pt x="1164042" y="2071168"/>
                  <a:pt x="1166251" y="2068444"/>
                  <a:pt x="1165956" y="2065425"/>
                </a:cubicBezTo>
                <a:cubicBezTo>
                  <a:pt x="1165662" y="2062333"/>
                  <a:pt x="1162938" y="2060124"/>
                  <a:pt x="1159919" y="2060419"/>
                </a:cubicBezTo>
                <a:lnTo>
                  <a:pt x="1035054" y="2071757"/>
                </a:lnTo>
                <a:cubicBezTo>
                  <a:pt x="1031962" y="2072051"/>
                  <a:pt x="1029754" y="2074775"/>
                  <a:pt x="1030048" y="2077794"/>
                </a:cubicBezTo>
                <a:cubicBezTo>
                  <a:pt x="1030343" y="2080665"/>
                  <a:pt x="1032772" y="2082874"/>
                  <a:pt x="1035643" y="2082874"/>
                </a:cubicBezTo>
                <a:cubicBezTo>
                  <a:pt x="1035791" y="2082800"/>
                  <a:pt x="1035938" y="2082800"/>
                  <a:pt x="1036085" y="2082800"/>
                </a:cubicBezTo>
                <a:close/>
                <a:moveTo>
                  <a:pt x="1041091" y="2078088"/>
                </a:moveTo>
                <a:cubicBezTo>
                  <a:pt x="1041607" y="2075070"/>
                  <a:pt x="1039472" y="2072198"/>
                  <a:pt x="1036453" y="2071757"/>
                </a:cubicBezTo>
                <a:lnTo>
                  <a:pt x="966953" y="2060861"/>
                </a:lnTo>
                <a:cubicBezTo>
                  <a:pt x="964008" y="2060345"/>
                  <a:pt x="961063" y="2062480"/>
                  <a:pt x="960621" y="2065499"/>
                </a:cubicBezTo>
                <a:cubicBezTo>
                  <a:pt x="960106" y="2068517"/>
                  <a:pt x="962241" y="2071389"/>
                  <a:pt x="965260" y="2071830"/>
                </a:cubicBezTo>
                <a:lnTo>
                  <a:pt x="1034760" y="2082727"/>
                </a:lnTo>
                <a:cubicBezTo>
                  <a:pt x="1035054" y="2082800"/>
                  <a:pt x="1035349" y="2082800"/>
                  <a:pt x="1035643" y="2082800"/>
                </a:cubicBezTo>
                <a:cubicBezTo>
                  <a:pt x="1038367" y="2082800"/>
                  <a:pt x="1040723" y="2080886"/>
                  <a:pt x="1041091" y="2078088"/>
                </a:cubicBezTo>
                <a:close/>
                <a:moveTo>
                  <a:pt x="971444" y="2067855"/>
                </a:moveTo>
                <a:cubicBezTo>
                  <a:pt x="972254" y="2064910"/>
                  <a:pt x="970487" y="2061818"/>
                  <a:pt x="967542" y="2061008"/>
                </a:cubicBezTo>
                <a:lnTo>
                  <a:pt x="890090" y="2039583"/>
                </a:lnTo>
                <a:cubicBezTo>
                  <a:pt x="887072" y="2038774"/>
                  <a:pt x="884053" y="2040541"/>
                  <a:pt x="883243" y="2043485"/>
                </a:cubicBezTo>
                <a:cubicBezTo>
                  <a:pt x="882434" y="2046430"/>
                  <a:pt x="884200" y="2049523"/>
                  <a:pt x="887145" y="2050332"/>
                </a:cubicBezTo>
                <a:lnTo>
                  <a:pt x="964597" y="2071757"/>
                </a:lnTo>
                <a:cubicBezTo>
                  <a:pt x="965112" y="2071904"/>
                  <a:pt x="965628" y="2071978"/>
                  <a:pt x="966143" y="2071978"/>
                </a:cubicBezTo>
                <a:cubicBezTo>
                  <a:pt x="968573" y="2071904"/>
                  <a:pt x="970781" y="2070284"/>
                  <a:pt x="971444" y="2067855"/>
                </a:cubicBezTo>
                <a:close/>
                <a:moveTo>
                  <a:pt x="894213" y="2045031"/>
                </a:moveTo>
                <a:cubicBezTo>
                  <a:pt x="894287" y="2041939"/>
                  <a:pt x="891784" y="2039436"/>
                  <a:pt x="888765" y="2039363"/>
                </a:cubicBezTo>
                <a:lnTo>
                  <a:pt x="780907" y="2037448"/>
                </a:lnTo>
                <a:cubicBezTo>
                  <a:pt x="780834" y="2037448"/>
                  <a:pt x="780834" y="2037448"/>
                  <a:pt x="780760" y="2037448"/>
                </a:cubicBezTo>
                <a:cubicBezTo>
                  <a:pt x="777741" y="2037448"/>
                  <a:pt x="775312" y="2039878"/>
                  <a:pt x="775238" y="2042897"/>
                </a:cubicBezTo>
                <a:cubicBezTo>
                  <a:pt x="775165" y="2045989"/>
                  <a:pt x="777668" y="2048492"/>
                  <a:pt x="780686" y="2048565"/>
                </a:cubicBezTo>
                <a:lnTo>
                  <a:pt x="888544" y="2050480"/>
                </a:lnTo>
                <a:cubicBezTo>
                  <a:pt x="888618" y="2050480"/>
                  <a:pt x="888618" y="2050480"/>
                  <a:pt x="888691" y="2050480"/>
                </a:cubicBezTo>
                <a:cubicBezTo>
                  <a:pt x="891710" y="2050480"/>
                  <a:pt x="894140" y="2048124"/>
                  <a:pt x="894213" y="2045031"/>
                </a:cubicBezTo>
                <a:close/>
                <a:moveTo>
                  <a:pt x="785987" y="2045105"/>
                </a:moveTo>
                <a:cubicBezTo>
                  <a:pt x="787092" y="2042234"/>
                  <a:pt x="785693" y="2038995"/>
                  <a:pt x="782821" y="2037890"/>
                </a:cubicBezTo>
                <a:lnTo>
                  <a:pt x="707137" y="2008441"/>
                </a:lnTo>
                <a:cubicBezTo>
                  <a:pt x="704265" y="2007336"/>
                  <a:pt x="701026" y="2008735"/>
                  <a:pt x="699922" y="2011607"/>
                </a:cubicBezTo>
                <a:cubicBezTo>
                  <a:pt x="698817" y="2014478"/>
                  <a:pt x="700216" y="2017717"/>
                  <a:pt x="703087" y="2018822"/>
                </a:cubicBezTo>
                <a:lnTo>
                  <a:pt x="778772" y="2048271"/>
                </a:lnTo>
                <a:cubicBezTo>
                  <a:pt x="779435" y="2048492"/>
                  <a:pt x="780171" y="2048639"/>
                  <a:pt x="780834" y="2048639"/>
                </a:cubicBezTo>
                <a:cubicBezTo>
                  <a:pt x="783042" y="2048639"/>
                  <a:pt x="785104" y="2047240"/>
                  <a:pt x="785987" y="2045105"/>
                </a:cubicBezTo>
                <a:close/>
                <a:moveTo>
                  <a:pt x="710671" y="2014404"/>
                </a:moveTo>
                <a:cubicBezTo>
                  <a:pt x="711112" y="2011386"/>
                  <a:pt x="709051" y="2008514"/>
                  <a:pt x="706032" y="2008073"/>
                </a:cubicBezTo>
                <a:lnTo>
                  <a:pt x="613414" y="1994011"/>
                </a:lnTo>
                <a:cubicBezTo>
                  <a:pt x="610322" y="1993569"/>
                  <a:pt x="607525" y="1995630"/>
                  <a:pt x="607083" y="1998649"/>
                </a:cubicBezTo>
                <a:cubicBezTo>
                  <a:pt x="606641" y="2001668"/>
                  <a:pt x="608702" y="2004539"/>
                  <a:pt x="611721" y="2004980"/>
                </a:cubicBezTo>
                <a:lnTo>
                  <a:pt x="704339" y="2019042"/>
                </a:lnTo>
                <a:cubicBezTo>
                  <a:pt x="704633" y="2019116"/>
                  <a:pt x="704928" y="2019116"/>
                  <a:pt x="705222" y="2019116"/>
                </a:cubicBezTo>
                <a:cubicBezTo>
                  <a:pt x="707873" y="2019116"/>
                  <a:pt x="710229" y="2017128"/>
                  <a:pt x="710671" y="2014404"/>
                </a:cubicBezTo>
                <a:close/>
                <a:moveTo>
                  <a:pt x="617464" y="2002036"/>
                </a:moveTo>
                <a:cubicBezTo>
                  <a:pt x="618863" y="1999312"/>
                  <a:pt x="617758" y="1995925"/>
                  <a:pt x="615034" y="1994526"/>
                </a:cubicBezTo>
                <a:lnTo>
                  <a:pt x="542589" y="1957346"/>
                </a:lnTo>
                <a:cubicBezTo>
                  <a:pt x="539865" y="1955948"/>
                  <a:pt x="536478" y="1957052"/>
                  <a:pt x="535079" y="1959776"/>
                </a:cubicBezTo>
                <a:cubicBezTo>
                  <a:pt x="533680" y="1962500"/>
                  <a:pt x="534785" y="1965887"/>
                  <a:pt x="537509" y="1967285"/>
                </a:cubicBezTo>
                <a:lnTo>
                  <a:pt x="609954" y="2004465"/>
                </a:lnTo>
                <a:cubicBezTo>
                  <a:pt x="610764" y="2004907"/>
                  <a:pt x="611647" y="2005054"/>
                  <a:pt x="612531" y="2005054"/>
                </a:cubicBezTo>
                <a:cubicBezTo>
                  <a:pt x="614519" y="2005054"/>
                  <a:pt x="616433" y="2003950"/>
                  <a:pt x="617464" y="2002036"/>
                </a:cubicBezTo>
                <a:close/>
                <a:moveTo>
                  <a:pt x="545387" y="1963899"/>
                </a:moveTo>
                <a:cubicBezTo>
                  <a:pt x="546270" y="1960954"/>
                  <a:pt x="544577" y="1957862"/>
                  <a:pt x="541632" y="1956978"/>
                </a:cubicBezTo>
                <a:lnTo>
                  <a:pt x="466978" y="1935186"/>
                </a:lnTo>
                <a:cubicBezTo>
                  <a:pt x="464033" y="1934302"/>
                  <a:pt x="460941" y="1935996"/>
                  <a:pt x="460057" y="1938940"/>
                </a:cubicBezTo>
                <a:cubicBezTo>
                  <a:pt x="459174" y="1941886"/>
                  <a:pt x="460867" y="1944978"/>
                  <a:pt x="463812" y="1945861"/>
                </a:cubicBezTo>
                <a:lnTo>
                  <a:pt x="538466" y="1967654"/>
                </a:lnTo>
                <a:cubicBezTo>
                  <a:pt x="538981" y="1967801"/>
                  <a:pt x="539570" y="1967875"/>
                  <a:pt x="540086" y="1967875"/>
                </a:cubicBezTo>
                <a:cubicBezTo>
                  <a:pt x="542442" y="1967875"/>
                  <a:pt x="544650" y="1966328"/>
                  <a:pt x="545387" y="1963899"/>
                </a:cubicBezTo>
                <a:close/>
                <a:moveTo>
                  <a:pt x="470144" y="1943505"/>
                </a:moveTo>
                <a:cubicBezTo>
                  <a:pt x="471763" y="1940928"/>
                  <a:pt x="470953" y="1937468"/>
                  <a:pt x="468377" y="1935848"/>
                </a:cubicBezTo>
                <a:lnTo>
                  <a:pt x="400128" y="1893220"/>
                </a:lnTo>
                <a:cubicBezTo>
                  <a:pt x="397551" y="1891601"/>
                  <a:pt x="394091" y="1892411"/>
                  <a:pt x="392471" y="1894988"/>
                </a:cubicBezTo>
                <a:cubicBezTo>
                  <a:pt x="390851" y="1897564"/>
                  <a:pt x="391661" y="1901025"/>
                  <a:pt x="394238" y="1902644"/>
                </a:cubicBezTo>
                <a:lnTo>
                  <a:pt x="462487" y="1945272"/>
                </a:lnTo>
                <a:cubicBezTo>
                  <a:pt x="463444" y="1945861"/>
                  <a:pt x="464475" y="1946156"/>
                  <a:pt x="465505" y="1946156"/>
                </a:cubicBezTo>
                <a:cubicBezTo>
                  <a:pt x="467272" y="1946156"/>
                  <a:pt x="469039" y="1945198"/>
                  <a:pt x="470144" y="1943505"/>
                </a:cubicBezTo>
                <a:close/>
                <a:moveTo>
                  <a:pt x="402189" y="1900215"/>
                </a:moveTo>
                <a:cubicBezTo>
                  <a:pt x="403441" y="1897417"/>
                  <a:pt x="402189" y="1894104"/>
                  <a:pt x="399392" y="1892852"/>
                </a:cubicBezTo>
                <a:lnTo>
                  <a:pt x="344395" y="1868189"/>
                </a:lnTo>
                <a:cubicBezTo>
                  <a:pt x="341598" y="1866937"/>
                  <a:pt x="338285" y="1868189"/>
                  <a:pt x="337033" y="1870986"/>
                </a:cubicBezTo>
                <a:cubicBezTo>
                  <a:pt x="335781" y="1873784"/>
                  <a:pt x="337033" y="1877097"/>
                  <a:pt x="339831" y="1878349"/>
                </a:cubicBezTo>
                <a:lnTo>
                  <a:pt x="394827" y="1903012"/>
                </a:lnTo>
                <a:cubicBezTo>
                  <a:pt x="395563" y="1903307"/>
                  <a:pt x="396373" y="1903528"/>
                  <a:pt x="397183" y="1903528"/>
                </a:cubicBezTo>
                <a:cubicBezTo>
                  <a:pt x="399245" y="1903454"/>
                  <a:pt x="401306" y="1902276"/>
                  <a:pt x="402189" y="1900215"/>
                </a:cubicBezTo>
                <a:close/>
                <a:moveTo>
                  <a:pt x="346678" y="1876508"/>
                </a:moveTo>
                <a:cubicBezTo>
                  <a:pt x="348445" y="1874005"/>
                  <a:pt x="347856" y="1870545"/>
                  <a:pt x="345352" y="1868704"/>
                </a:cubicBezTo>
                <a:lnTo>
                  <a:pt x="301915" y="1837782"/>
                </a:lnTo>
                <a:cubicBezTo>
                  <a:pt x="299411" y="1836015"/>
                  <a:pt x="295951" y="1836604"/>
                  <a:pt x="294111" y="1839107"/>
                </a:cubicBezTo>
                <a:cubicBezTo>
                  <a:pt x="292344" y="1841611"/>
                  <a:pt x="292933" y="1845071"/>
                  <a:pt x="295436" y="1846912"/>
                </a:cubicBezTo>
                <a:lnTo>
                  <a:pt x="338874" y="1877833"/>
                </a:lnTo>
                <a:cubicBezTo>
                  <a:pt x="339904" y="1878570"/>
                  <a:pt x="341009" y="1878864"/>
                  <a:pt x="342113" y="1878864"/>
                </a:cubicBezTo>
                <a:cubicBezTo>
                  <a:pt x="343880" y="1878790"/>
                  <a:pt x="345647" y="1877981"/>
                  <a:pt x="346678" y="1876508"/>
                </a:cubicBezTo>
                <a:close/>
                <a:moveTo>
                  <a:pt x="303313" y="1845586"/>
                </a:moveTo>
                <a:cubicBezTo>
                  <a:pt x="305080" y="1843083"/>
                  <a:pt x="304491" y="1839623"/>
                  <a:pt x="301988" y="1837782"/>
                </a:cubicBezTo>
                <a:lnTo>
                  <a:pt x="283730" y="1824751"/>
                </a:lnTo>
                <a:cubicBezTo>
                  <a:pt x="281227" y="1822984"/>
                  <a:pt x="277766" y="1823573"/>
                  <a:pt x="275926" y="1826076"/>
                </a:cubicBezTo>
                <a:cubicBezTo>
                  <a:pt x="274159" y="1828579"/>
                  <a:pt x="274748" y="1832040"/>
                  <a:pt x="277251" y="1833880"/>
                </a:cubicBezTo>
                <a:lnTo>
                  <a:pt x="295509" y="1846912"/>
                </a:lnTo>
                <a:cubicBezTo>
                  <a:pt x="296540" y="1847648"/>
                  <a:pt x="297645" y="1847942"/>
                  <a:pt x="298749" y="1847942"/>
                </a:cubicBezTo>
                <a:cubicBezTo>
                  <a:pt x="300516" y="1847942"/>
                  <a:pt x="302209" y="1847132"/>
                  <a:pt x="303313" y="1845586"/>
                </a:cubicBezTo>
                <a:close/>
                <a:moveTo>
                  <a:pt x="284687" y="1833070"/>
                </a:moveTo>
                <a:cubicBezTo>
                  <a:pt x="286748" y="1830788"/>
                  <a:pt x="286527" y="1827254"/>
                  <a:pt x="284171" y="1825193"/>
                </a:cubicBezTo>
                <a:lnTo>
                  <a:pt x="236169" y="1782786"/>
                </a:lnTo>
                <a:cubicBezTo>
                  <a:pt x="233887" y="1780724"/>
                  <a:pt x="230353" y="1780945"/>
                  <a:pt x="228291" y="1783301"/>
                </a:cubicBezTo>
                <a:cubicBezTo>
                  <a:pt x="226230" y="1785583"/>
                  <a:pt x="226451" y="1789117"/>
                  <a:pt x="228807" y="1791179"/>
                </a:cubicBezTo>
                <a:lnTo>
                  <a:pt x="276809" y="1833586"/>
                </a:lnTo>
                <a:cubicBezTo>
                  <a:pt x="277914" y="1834543"/>
                  <a:pt x="279239" y="1834985"/>
                  <a:pt x="280564" y="1834985"/>
                </a:cubicBezTo>
                <a:cubicBezTo>
                  <a:pt x="282036" y="1834911"/>
                  <a:pt x="283582" y="1834322"/>
                  <a:pt x="284687" y="1833070"/>
                </a:cubicBezTo>
                <a:close/>
                <a:moveTo>
                  <a:pt x="236685" y="1790663"/>
                </a:moveTo>
                <a:cubicBezTo>
                  <a:pt x="238746" y="1788381"/>
                  <a:pt x="238525" y="1784847"/>
                  <a:pt x="236169" y="1782786"/>
                </a:cubicBezTo>
                <a:lnTo>
                  <a:pt x="225715" y="1773509"/>
                </a:lnTo>
                <a:cubicBezTo>
                  <a:pt x="223432" y="1771448"/>
                  <a:pt x="219898" y="1771669"/>
                  <a:pt x="217837" y="1774025"/>
                </a:cubicBezTo>
                <a:cubicBezTo>
                  <a:pt x="215776" y="1776307"/>
                  <a:pt x="215996" y="1779841"/>
                  <a:pt x="218352" y="1781902"/>
                </a:cubicBezTo>
                <a:lnTo>
                  <a:pt x="228807" y="1791179"/>
                </a:lnTo>
                <a:cubicBezTo>
                  <a:pt x="229911" y="1792136"/>
                  <a:pt x="231236" y="1792578"/>
                  <a:pt x="232562" y="1792578"/>
                </a:cubicBezTo>
                <a:cubicBezTo>
                  <a:pt x="234034" y="1792504"/>
                  <a:pt x="235580" y="1791915"/>
                  <a:pt x="236685" y="1790663"/>
                </a:cubicBezTo>
                <a:close/>
                <a:moveTo>
                  <a:pt x="10615861" y="803229"/>
                </a:moveTo>
                <a:cubicBezTo>
                  <a:pt x="10618438" y="801609"/>
                  <a:pt x="10619174" y="798149"/>
                  <a:pt x="10617554" y="795499"/>
                </a:cubicBezTo>
                <a:lnTo>
                  <a:pt x="10590460" y="753018"/>
                </a:lnTo>
                <a:cubicBezTo>
                  <a:pt x="10588841" y="750441"/>
                  <a:pt x="10585381" y="749705"/>
                  <a:pt x="10582731" y="751325"/>
                </a:cubicBezTo>
                <a:cubicBezTo>
                  <a:pt x="10580154" y="752944"/>
                  <a:pt x="10579417" y="756405"/>
                  <a:pt x="10581037" y="759055"/>
                </a:cubicBezTo>
                <a:lnTo>
                  <a:pt x="10608130" y="801536"/>
                </a:lnTo>
                <a:cubicBezTo>
                  <a:pt x="10609235" y="803229"/>
                  <a:pt x="10611002" y="804113"/>
                  <a:pt x="10612842" y="804113"/>
                </a:cubicBezTo>
                <a:cubicBezTo>
                  <a:pt x="10613947" y="804113"/>
                  <a:pt x="10614978" y="803818"/>
                  <a:pt x="10615861" y="803229"/>
                </a:cubicBezTo>
                <a:close/>
                <a:moveTo>
                  <a:pt x="10640377" y="853146"/>
                </a:moveTo>
                <a:cubicBezTo>
                  <a:pt x="10643101" y="851747"/>
                  <a:pt x="10644206" y="848434"/>
                  <a:pt x="10642880" y="845636"/>
                </a:cubicBezTo>
                <a:lnTo>
                  <a:pt x="10617849" y="795940"/>
                </a:lnTo>
                <a:cubicBezTo>
                  <a:pt x="10616450" y="793143"/>
                  <a:pt x="10613063" y="792112"/>
                  <a:pt x="10610339" y="793437"/>
                </a:cubicBezTo>
                <a:cubicBezTo>
                  <a:pt x="10607615" y="794836"/>
                  <a:pt x="10606511" y="798149"/>
                  <a:pt x="10607835" y="800947"/>
                </a:cubicBezTo>
                <a:lnTo>
                  <a:pt x="10632867" y="850642"/>
                </a:lnTo>
                <a:cubicBezTo>
                  <a:pt x="10633825" y="852630"/>
                  <a:pt x="10635813" y="853735"/>
                  <a:pt x="10637874" y="853735"/>
                </a:cubicBezTo>
                <a:cubicBezTo>
                  <a:pt x="10638758" y="853735"/>
                  <a:pt x="10639641" y="853587"/>
                  <a:pt x="10640377" y="853146"/>
                </a:cubicBezTo>
                <a:close/>
                <a:moveTo>
                  <a:pt x="10662980" y="907259"/>
                </a:moveTo>
                <a:cubicBezTo>
                  <a:pt x="10665777" y="906081"/>
                  <a:pt x="10667102" y="902768"/>
                  <a:pt x="10665924" y="899970"/>
                </a:cubicBezTo>
                <a:lnTo>
                  <a:pt x="10643028" y="846078"/>
                </a:lnTo>
                <a:cubicBezTo>
                  <a:pt x="10641849" y="843280"/>
                  <a:pt x="10638537" y="841955"/>
                  <a:pt x="10635739" y="843133"/>
                </a:cubicBezTo>
                <a:cubicBezTo>
                  <a:pt x="10632941" y="844311"/>
                  <a:pt x="10631616" y="847624"/>
                  <a:pt x="10632794" y="850422"/>
                </a:cubicBezTo>
                <a:lnTo>
                  <a:pt x="10655690" y="904314"/>
                </a:lnTo>
                <a:cubicBezTo>
                  <a:pt x="10656574" y="906449"/>
                  <a:pt x="10658709" y="907700"/>
                  <a:pt x="10660845" y="907700"/>
                </a:cubicBezTo>
                <a:cubicBezTo>
                  <a:pt x="10661581" y="907627"/>
                  <a:pt x="10662243" y="907480"/>
                  <a:pt x="10662980" y="907259"/>
                </a:cubicBezTo>
                <a:close/>
                <a:moveTo>
                  <a:pt x="10683447" y="962402"/>
                </a:moveTo>
                <a:cubicBezTo>
                  <a:pt x="10686318" y="961298"/>
                  <a:pt x="10687791" y="958132"/>
                  <a:pt x="10686686" y="955187"/>
                </a:cubicBezTo>
                <a:lnTo>
                  <a:pt x="10665998" y="900044"/>
                </a:lnTo>
                <a:cubicBezTo>
                  <a:pt x="10664893" y="897172"/>
                  <a:pt x="10661728" y="895700"/>
                  <a:pt x="10658783" y="896804"/>
                </a:cubicBezTo>
                <a:cubicBezTo>
                  <a:pt x="10655912" y="897909"/>
                  <a:pt x="10654439" y="901074"/>
                  <a:pt x="10655544" y="904019"/>
                </a:cubicBezTo>
                <a:lnTo>
                  <a:pt x="10676232" y="959163"/>
                </a:lnTo>
                <a:cubicBezTo>
                  <a:pt x="10677115" y="961445"/>
                  <a:pt x="10679250" y="962771"/>
                  <a:pt x="10681459" y="962771"/>
                </a:cubicBezTo>
                <a:cubicBezTo>
                  <a:pt x="10682196" y="962771"/>
                  <a:pt x="10682858" y="962623"/>
                  <a:pt x="10683447" y="962402"/>
                </a:cubicBezTo>
                <a:close/>
                <a:moveTo>
                  <a:pt x="10701852" y="1015779"/>
                </a:moveTo>
                <a:cubicBezTo>
                  <a:pt x="10704724" y="1014749"/>
                  <a:pt x="10706270" y="1011583"/>
                  <a:pt x="10705313" y="1008711"/>
                </a:cubicBezTo>
                <a:lnTo>
                  <a:pt x="10686760" y="955408"/>
                </a:lnTo>
                <a:cubicBezTo>
                  <a:pt x="10685729" y="952463"/>
                  <a:pt x="10682563" y="950991"/>
                  <a:pt x="10679692" y="951948"/>
                </a:cubicBezTo>
                <a:cubicBezTo>
                  <a:pt x="10676820" y="952979"/>
                  <a:pt x="10675275" y="956144"/>
                  <a:pt x="10676232" y="959016"/>
                </a:cubicBezTo>
                <a:lnTo>
                  <a:pt x="10694785" y="1012319"/>
                </a:lnTo>
                <a:cubicBezTo>
                  <a:pt x="10695595" y="1014601"/>
                  <a:pt x="10697804" y="1016074"/>
                  <a:pt x="10700085" y="1016074"/>
                </a:cubicBezTo>
                <a:cubicBezTo>
                  <a:pt x="10700675" y="1016074"/>
                  <a:pt x="10701264" y="1015927"/>
                  <a:pt x="10701852" y="1015779"/>
                </a:cubicBezTo>
                <a:close/>
                <a:moveTo>
                  <a:pt x="10717976" y="1064150"/>
                </a:moveTo>
                <a:cubicBezTo>
                  <a:pt x="10720921" y="1063193"/>
                  <a:pt x="10722467" y="1060027"/>
                  <a:pt x="10721510" y="1057082"/>
                </a:cubicBezTo>
                <a:lnTo>
                  <a:pt x="10705313" y="1008711"/>
                </a:lnTo>
                <a:cubicBezTo>
                  <a:pt x="10704356" y="1005767"/>
                  <a:pt x="10701190" y="1004220"/>
                  <a:pt x="10698245" y="1005178"/>
                </a:cubicBezTo>
                <a:cubicBezTo>
                  <a:pt x="10695300" y="1006135"/>
                  <a:pt x="10693754" y="1009300"/>
                  <a:pt x="10694711" y="1012245"/>
                </a:cubicBezTo>
                <a:lnTo>
                  <a:pt x="10710908" y="1060616"/>
                </a:lnTo>
                <a:cubicBezTo>
                  <a:pt x="10711719" y="1062972"/>
                  <a:pt x="10713853" y="1064444"/>
                  <a:pt x="10716209" y="1064444"/>
                </a:cubicBezTo>
                <a:cubicBezTo>
                  <a:pt x="10716872" y="1064444"/>
                  <a:pt x="10717387" y="1064371"/>
                  <a:pt x="10717976" y="1064150"/>
                </a:cubicBezTo>
                <a:close/>
                <a:moveTo>
                  <a:pt x="10728872" y="1112005"/>
                </a:moveTo>
                <a:cubicBezTo>
                  <a:pt x="10731891" y="1111269"/>
                  <a:pt x="10733732" y="1108324"/>
                  <a:pt x="10732995" y="1105305"/>
                </a:cubicBezTo>
                <a:lnTo>
                  <a:pt x="10721657" y="1057597"/>
                </a:lnTo>
                <a:cubicBezTo>
                  <a:pt x="10720921" y="1054579"/>
                  <a:pt x="10717976" y="1052738"/>
                  <a:pt x="10714958" y="1053474"/>
                </a:cubicBezTo>
                <a:cubicBezTo>
                  <a:pt x="10711939" y="1054211"/>
                  <a:pt x="10710098" y="1057155"/>
                  <a:pt x="10710835" y="1060174"/>
                </a:cubicBezTo>
                <a:lnTo>
                  <a:pt x="10722172" y="1107882"/>
                </a:lnTo>
                <a:cubicBezTo>
                  <a:pt x="10722762" y="1110459"/>
                  <a:pt x="10725118" y="1112152"/>
                  <a:pt x="10727620" y="1112152"/>
                </a:cubicBezTo>
                <a:cubicBezTo>
                  <a:pt x="10728063" y="1112152"/>
                  <a:pt x="10728430" y="1112152"/>
                  <a:pt x="10728872" y="1112005"/>
                </a:cubicBezTo>
                <a:close/>
                <a:moveTo>
                  <a:pt x="10732038" y="1163541"/>
                </a:moveTo>
                <a:cubicBezTo>
                  <a:pt x="10735130" y="1163320"/>
                  <a:pt x="10737413" y="1160596"/>
                  <a:pt x="10737192" y="1157578"/>
                </a:cubicBezTo>
                <a:lnTo>
                  <a:pt x="10733142" y="1106189"/>
                </a:lnTo>
                <a:cubicBezTo>
                  <a:pt x="10732922" y="1103096"/>
                  <a:pt x="10730051" y="1100888"/>
                  <a:pt x="10727179" y="1101035"/>
                </a:cubicBezTo>
                <a:cubicBezTo>
                  <a:pt x="10724087" y="1101256"/>
                  <a:pt x="10721805" y="1103980"/>
                  <a:pt x="10722025" y="1106998"/>
                </a:cubicBezTo>
                <a:lnTo>
                  <a:pt x="10726075" y="1158387"/>
                </a:lnTo>
                <a:cubicBezTo>
                  <a:pt x="10726296" y="1161332"/>
                  <a:pt x="10728799" y="1163541"/>
                  <a:pt x="10731670" y="1163541"/>
                </a:cubicBezTo>
                <a:cubicBezTo>
                  <a:pt x="10731818" y="1163541"/>
                  <a:pt x="10731891" y="1163541"/>
                  <a:pt x="10732038" y="1163541"/>
                </a:cubicBezTo>
                <a:close/>
                <a:moveTo>
                  <a:pt x="10728578" y="1218611"/>
                </a:moveTo>
                <a:lnTo>
                  <a:pt x="10737118" y="1158756"/>
                </a:lnTo>
                <a:cubicBezTo>
                  <a:pt x="10737559" y="1155737"/>
                  <a:pt x="10735425" y="1152866"/>
                  <a:pt x="10732406" y="1152424"/>
                </a:cubicBezTo>
                <a:cubicBezTo>
                  <a:pt x="10729387" y="1151982"/>
                  <a:pt x="10726516" y="1154117"/>
                  <a:pt x="10726075" y="1157136"/>
                </a:cubicBezTo>
                <a:lnTo>
                  <a:pt x="10717534" y="1216991"/>
                </a:lnTo>
                <a:cubicBezTo>
                  <a:pt x="10717093" y="1220010"/>
                  <a:pt x="10719227" y="1222881"/>
                  <a:pt x="10722246" y="1223323"/>
                </a:cubicBezTo>
                <a:cubicBezTo>
                  <a:pt x="10722541" y="1223397"/>
                  <a:pt x="10722835" y="1223397"/>
                  <a:pt x="10723056" y="1223397"/>
                </a:cubicBezTo>
                <a:cubicBezTo>
                  <a:pt x="10725780" y="1223397"/>
                  <a:pt x="10728136" y="1221409"/>
                  <a:pt x="10728578" y="1218611"/>
                </a:cubicBezTo>
                <a:close/>
                <a:moveTo>
                  <a:pt x="10701779" y="1292897"/>
                </a:moveTo>
                <a:lnTo>
                  <a:pt x="10728284" y="1219789"/>
                </a:lnTo>
                <a:cubicBezTo>
                  <a:pt x="10729314" y="1216918"/>
                  <a:pt x="10727842" y="1213678"/>
                  <a:pt x="10724970" y="1212648"/>
                </a:cubicBezTo>
                <a:cubicBezTo>
                  <a:pt x="10722025" y="1211617"/>
                  <a:pt x="10718860" y="1213089"/>
                  <a:pt x="10717829" y="1215961"/>
                </a:cubicBezTo>
                <a:lnTo>
                  <a:pt x="10691325" y="1289069"/>
                </a:lnTo>
                <a:cubicBezTo>
                  <a:pt x="10690294" y="1291940"/>
                  <a:pt x="10691766" y="1295179"/>
                  <a:pt x="10694637" y="1296210"/>
                </a:cubicBezTo>
                <a:cubicBezTo>
                  <a:pt x="10695300" y="1296431"/>
                  <a:pt x="10695963" y="1296578"/>
                  <a:pt x="10696552" y="1296578"/>
                </a:cubicBezTo>
                <a:cubicBezTo>
                  <a:pt x="10698834" y="1296505"/>
                  <a:pt x="10700969" y="1295106"/>
                  <a:pt x="10701779" y="1292897"/>
                </a:cubicBezTo>
                <a:close/>
                <a:moveTo>
                  <a:pt x="10663200" y="1376754"/>
                </a:moveTo>
                <a:lnTo>
                  <a:pt x="10701558" y="1293339"/>
                </a:lnTo>
                <a:cubicBezTo>
                  <a:pt x="10702810" y="1290541"/>
                  <a:pt x="10701632" y="1287228"/>
                  <a:pt x="10698834" y="1285976"/>
                </a:cubicBezTo>
                <a:cubicBezTo>
                  <a:pt x="10696037" y="1284725"/>
                  <a:pt x="10692723" y="1285903"/>
                  <a:pt x="10691472" y="1288700"/>
                </a:cubicBezTo>
                <a:lnTo>
                  <a:pt x="10653114" y="1372116"/>
                </a:lnTo>
                <a:cubicBezTo>
                  <a:pt x="10651863" y="1374913"/>
                  <a:pt x="10653040" y="1378226"/>
                  <a:pt x="10655838" y="1379478"/>
                </a:cubicBezTo>
                <a:cubicBezTo>
                  <a:pt x="10656574" y="1379846"/>
                  <a:pt x="10657385" y="1379993"/>
                  <a:pt x="10658194" y="1379993"/>
                </a:cubicBezTo>
                <a:cubicBezTo>
                  <a:pt x="10660255" y="1379993"/>
                  <a:pt x="10662243" y="1378742"/>
                  <a:pt x="10663200" y="1376754"/>
                </a:cubicBezTo>
                <a:close/>
                <a:moveTo>
                  <a:pt x="10619542" y="1467752"/>
                </a:moveTo>
                <a:lnTo>
                  <a:pt x="10663126" y="1376827"/>
                </a:lnTo>
                <a:cubicBezTo>
                  <a:pt x="10664452" y="1374030"/>
                  <a:pt x="10663274" y="1370717"/>
                  <a:pt x="10660550" y="1369391"/>
                </a:cubicBezTo>
                <a:cubicBezTo>
                  <a:pt x="10657752" y="1368066"/>
                  <a:pt x="10654439" y="1369244"/>
                  <a:pt x="10653114" y="1371968"/>
                </a:cubicBezTo>
                <a:lnTo>
                  <a:pt x="10609529" y="1462893"/>
                </a:lnTo>
                <a:cubicBezTo>
                  <a:pt x="10608204" y="1465691"/>
                  <a:pt x="10609382" y="1469004"/>
                  <a:pt x="10612106" y="1470329"/>
                </a:cubicBezTo>
                <a:cubicBezTo>
                  <a:pt x="10612916" y="1470697"/>
                  <a:pt x="10613726" y="1470918"/>
                  <a:pt x="10614535" y="1470844"/>
                </a:cubicBezTo>
                <a:cubicBezTo>
                  <a:pt x="10616671" y="1470918"/>
                  <a:pt x="10618659" y="1469740"/>
                  <a:pt x="10619542" y="1467752"/>
                </a:cubicBezTo>
                <a:close/>
                <a:moveTo>
                  <a:pt x="10574632" y="1562284"/>
                </a:moveTo>
                <a:lnTo>
                  <a:pt x="10619616" y="1467752"/>
                </a:lnTo>
                <a:cubicBezTo>
                  <a:pt x="10620941" y="1464954"/>
                  <a:pt x="10619762" y="1461641"/>
                  <a:pt x="10616966" y="1460316"/>
                </a:cubicBezTo>
                <a:cubicBezTo>
                  <a:pt x="10614168" y="1458991"/>
                  <a:pt x="10610854" y="1460169"/>
                  <a:pt x="10609529" y="1462967"/>
                </a:cubicBezTo>
                <a:lnTo>
                  <a:pt x="10564545" y="1557499"/>
                </a:lnTo>
                <a:cubicBezTo>
                  <a:pt x="10563220" y="1560296"/>
                  <a:pt x="10564398" y="1563610"/>
                  <a:pt x="10567196" y="1564935"/>
                </a:cubicBezTo>
                <a:cubicBezTo>
                  <a:pt x="10568006" y="1565303"/>
                  <a:pt x="10568816" y="1565450"/>
                  <a:pt x="10569625" y="1565450"/>
                </a:cubicBezTo>
                <a:cubicBezTo>
                  <a:pt x="10571687" y="1565450"/>
                  <a:pt x="10573675" y="1564272"/>
                  <a:pt x="10574632" y="1562284"/>
                </a:cubicBezTo>
                <a:close/>
                <a:moveTo>
                  <a:pt x="10532151" y="1656596"/>
                </a:moveTo>
                <a:lnTo>
                  <a:pt x="10574632" y="1562211"/>
                </a:lnTo>
                <a:cubicBezTo>
                  <a:pt x="10575883" y="1559413"/>
                  <a:pt x="10574632" y="1556100"/>
                  <a:pt x="10571834" y="1554848"/>
                </a:cubicBezTo>
                <a:cubicBezTo>
                  <a:pt x="10569037" y="1553597"/>
                  <a:pt x="10565723" y="1554848"/>
                  <a:pt x="10564472" y="1557646"/>
                </a:cubicBezTo>
                <a:lnTo>
                  <a:pt x="10521991" y="1652031"/>
                </a:lnTo>
                <a:cubicBezTo>
                  <a:pt x="10520740" y="1654829"/>
                  <a:pt x="10521991" y="1658142"/>
                  <a:pt x="10524789" y="1659393"/>
                </a:cubicBezTo>
                <a:cubicBezTo>
                  <a:pt x="10525525" y="1659761"/>
                  <a:pt x="10526335" y="1659909"/>
                  <a:pt x="10527145" y="1659909"/>
                </a:cubicBezTo>
                <a:cubicBezTo>
                  <a:pt x="10529280" y="1659909"/>
                  <a:pt x="10531268" y="1658657"/>
                  <a:pt x="10532151" y="1656596"/>
                </a:cubicBezTo>
                <a:close/>
                <a:moveTo>
                  <a:pt x="10492836" y="1746637"/>
                </a:moveTo>
                <a:lnTo>
                  <a:pt x="10532225" y="1656522"/>
                </a:lnTo>
                <a:cubicBezTo>
                  <a:pt x="10533476" y="1653724"/>
                  <a:pt x="10532151" y="1650411"/>
                  <a:pt x="10529354" y="1649160"/>
                </a:cubicBezTo>
                <a:cubicBezTo>
                  <a:pt x="10526556" y="1647908"/>
                  <a:pt x="10523242" y="1649233"/>
                  <a:pt x="10521991" y="1652031"/>
                </a:cubicBezTo>
                <a:lnTo>
                  <a:pt x="10482603" y="1742146"/>
                </a:lnTo>
                <a:cubicBezTo>
                  <a:pt x="10481351" y="1744943"/>
                  <a:pt x="10482676" y="1748256"/>
                  <a:pt x="10485474" y="1749508"/>
                </a:cubicBezTo>
                <a:cubicBezTo>
                  <a:pt x="10486211" y="1749803"/>
                  <a:pt x="10486947" y="1749950"/>
                  <a:pt x="10487756" y="1749950"/>
                </a:cubicBezTo>
                <a:cubicBezTo>
                  <a:pt x="10489892" y="1749950"/>
                  <a:pt x="10491953" y="1748698"/>
                  <a:pt x="10492836" y="1746637"/>
                </a:cubicBezTo>
                <a:close/>
                <a:moveTo>
                  <a:pt x="10457203" y="1828358"/>
                </a:moveTo>
                <a:lnTo>
                  <a:pt x="10492836" y="1746637"/>
                </a:lnTo>
                <a:cubicBezTo>
                  <a:pt x="10494088" y="1743839"/>
                  <a:pt x="10492762" y="1740526"/>
                  <a:pt x="10489966" y="1739274"/>
                </a:cubicBezTo>
                <a:cubicBezTo>
                  <a:pt x="10487168" y="1738023"/>
                  <a:pt x="10483854" y="1739348"/>
                  <a:pt x="10482603" y="1742146"/>
                </a:cubicBezTo>
                <a:lnTo>
                  <a:pt x="10446969" y="1823867"/>
                </a:lnTo>
                <a:cubicBezTo>
                  <a:pt x="10445718" y="1826665"/>
                  <a:pt x="10447043" y="1829978"/>
                  <a:pt x="10449840" y="1831230"/>
                </a:cubicBezTo>
                <a:cubicBezTo>
                  <a:pt x="10450576" y="1831524"/>
                  <a:pt x="10451313" y="1831671"/>
                  <a:pt x="10452123" y="1831671"/>
                </a:cubicBezTo>
                <a:cubicBezTo>
                  <a:pt x="10454258" y="1831745"/>
                  <a:pt x="10456319" y="1830494"/>
                  <a:pt x="10457203" y="1828358"/>
                </a:cubicBezTo>
                <a:close/>
                <a:moveTo>
                  <a:pt x="10422453" y="1898153"/>
                </a:moveTo>
                <a:lnTo>
                  <a:pt x="10457129" y="1828653"/>
                </a:lnTo>
                <a:cubicBezTo>
                  <a:pt x="10458528" y="1825929"/>
                  <a:pt x="10457350" y="1822542"/>
                  <a:pt x="10454626" y="1821143"/>
                </a:cubicBezTo>
                <a:cubicBezTo>
                  <a:pt x="10451828" y="1819818"/>
                  <a:pt x="10448516" y="1820849"/>
                  <a:pt x="10447116" y="1823647"/>
                </a:cubicBezTo>
                <a:lnTo>
                  <a:pt x="10412440" y="1893147"/>
                </a:lnTo>
                <a:cubicBezTo>
                  <a:pt x="10411041" y="1895871"/>
                  <a:pt x="10412219" y="1899258"/>
                  <a:pt x="10414943" y="1900656"/>
                </a:cubicBezTo>
                <a:cubicBezTo>
                  <a:pt x="10415753" y="1901025"/>
                  <a:pt x="10416636" y="1901245"/>
                  <a:pt x="10417446" y="1901245"/>
                </a:cubicBezTo>
                <a:cubicBezTo>
                  <a:pt x="10419508" y="1901245"/>
                  <a:pt x="10421422" y="1900141"/>
                  <a:pt x="10422453" y="1898153"/>
                </a:cubicBezTo>
                <a:close/>
                <a:moveTo>
                  <a:pt x="10385641" y="1952414"/>
                </a:moveTo>
                <a:lnTo>
                  <a:pt x="10422084" y="1898816"/>
                </a:lnTo>
                <a:cubicBezTo>
                  <a:pt x="10423851" y="1896239"/>
                  <a:pt x="10423189" y="1892779"/>
                  <a:pt x="10420612" y="1891085"/>
                </a:cubicBezTo>
                <a:cubicBezTo>
                  <a:pt x="10418036" y="1889318"/>
                  <a:pt x="10414575" y="1889981"/>
                  <a:pt x="10412881" y="1892558"/>
                </a:cubicBezTo>
                <a:lnTo>
                  <a:pt x="10376438" y="1946156"/>
                </a:lnTo>
                <a:cubicBezTo>
                  <a:pt x="10374671" y="1948732"/>
                  <a:pt x="10375334" y="1952193"/>
                  <a:pt x="10377910" y="1953886"/>
                </a:cubicBezTo>
                <a:cubicBezTo>
                  <a:pt x="10378867" y="1954549"/>
                  <a:pt x="10379972" y="1954843"/>
                  <a:pt x="10381077" y="1954843"/>
                </a:cubicBezTo>
                <a:cubicBezTo>
                  <a:pt x="10382843" y="1954843"/>
                  <a:pt x="10384537" y="1953960"/>
                  <a:pt x="10385641" y="1952414"/>
                </a:cubicBezTo>
                <a:close/>
                <a:moveTo>
                  <a:pt x="10344191" y="2006527"/>
                </a:moveTo>
                <a:lnTo>
                  <a:pt x="10385420" y="1952634"/>
                </a:lnTo>
                <a:cubicBezTo>
                  <a:pt x="10387261" y="1950205"/>
                  <a:pt x="10386819" y="1946671"/>
                  <a:pt x="10384389" y="1944830"/>
                </a:cubicBezTo>
                <a:cubicBezTo>
                  <a:pt x="10381960" y="1942990"/>
                  <a:pt x="10378426" y="1943432"/>
                  <a:pt x="10376586" y="1945861"/>
                </a:cubicBezTo>
                <a:lnTo>
                  <a:pt x="10335357" y="1999753"/>
                </a:lnTo>
                <a:cubicBezTo>
                  <a:pt x="10333443" y="2002183"/>
                  <a:pt x="10333958" y="2005717"/>
                  <a:pt x="10336387" y="2007557"/>
                </a:cubicBezTo>
                <a:cubicBezTo>
                  <a:pt x="10337418" y="2008367"/>
                  <a:pt x="10338596" y="2008735"/>
                  <a:pt x="10339848" y="2008735"/>
                </a:cubicBezTo>
                <a:cubicBezTo>
                  <a:pt x="10341467" y="2008735"/>
                  <a:pt x="10343087" y="2007926"/>
                  <a:pt x="10344191" y="2006527"/>
                </a:cubicBezTo>
                <a:close/>
                <a:moveTo>
                  <a:pt x="10295305" y="2076616"/>
                </a:moveTo>
                <a:lnTo>
                  <a:pt x="10344339" y="2006379"/>
                </a:lnTo>
                <a:cubicBezTo>
                  <a:pt x="10346106" y="2003876"/>
                  <a:pt x="10345516" y="2000416"/>
                  <a:pt x="10342939" y="1998649"/>
                </a:cubicBezTo>
                <a:cubicBezTo>
                  <a:pt x="10340436" y="1996956"/>
                  <a:pt x="10336976" y="1997471"/>
                  <a:pt x="10335209" y="2000048"/>
                </a:cubicBezTo>
                <a:lnTo>
                  <a:pt x="10286176" y="2070284"/>
                </a:lnTo>
                <a:cubicBezTo>
                  <a:pt x="10284409" y="2072788"/>
                  <a:pt x="10284998" y="2076248"/>
                  <a:pt x="10287575" y="2078015"/>
                </a:cubicBezTo>
                <a:cubicBezTo>
                  <a:pt x="10288532" y="2078677"/>
                  <a:pt x="10289710" y="2079046"/>
                  <a:pt x="10290814" y="2079046"/>
                </a:cubicBezTo>
                <a:cubicBezTo>
                  <a:pt x="10292508" y="2078972"/>
                  <a:pt x="10294201" y="2078162"/>
                  <a:pt x="10295305" y="2076616"/>
                </a:cubicBezTo>
                <a:close/>
                <a:moveTo>
                  <a:pt x="10236112" y="2180793"/>
                </a:moveTo>
                <a:lnTo>
                  <a:pt x="10295600" y="2076174"/>
                </a:lnTo>
                <a:cubicBezTo>
                  <a:pt x="10297146" y="2073524"/>
                  <a:pt x="10296189" y="2070064"/>
                  <a:pt x="10293538" y="2068591"/>
                </a:cubicBezTo>
                <a:cubicBezTo>
                  <a:pt x="10290888" y="2067045"/>
                  <a:pt x="10287502" y="2068002"/>
                  <a:pt x="10285955" y="2070652"/>
                </a:cubicBezTo>
                <a:lnTo>
                  <a:pt x="10226468" y="2175271"/>
                </a:lnTo>
                <a:cubicBezTo>
                  <a:pt x="10224922" y="2177922"/>
                  <a:pt x="10225878" y="2181382"/>
                  <a:pt x="10228529" y="2182854"/>
                </a:cubicBezTo>
                <a:cubicBezTo>
                  <a:pt x="10229413" y="2183370"/>
                  <a:pt x="10230370" y="2183590"/>
                  <a:pt x="10231327" y="2183590"/>
                </a:cubicBezTo>
                <a:cubicBezTo>
                  <a:pt x="10233241" y="2183590"/>
                  <a:pt x="10235081" y="2182560"/>
                  <a:pt x="10236112" y="2180793"/>
                </a:cubicBezTo>
                <a:close/>
                <a:moveTo>
                  <a:pt x="10163888" y="2336727"/>
                </a:moveTo>
                <a:lnTo>
                  <a:pt x="10236333" y="2180351"/>
                </a:lnTo>
                <a:cubicBezTo>
                  <a:pt x="10237659" y="2177553"/>
                  <a:pt x="10236407" y="2174240"/>
                  <a:pt x="10233609" y="2172915"/>
                </a:cubicBezTo>
                <a:cubicBezTo>
                  <a:pt x="10230811" y="2171664"/>
                  <a:pt x="10227499" y="2172842"/>
                  <a:pt x="10226173" y="2175639"/>
                </a:cubicBezTo>
                <a:lnTo>
                  <a:pt x="10153728" y="2332015"/>
                </a:lnTo>
                <a:cubicBezTo>
                  <a:pt x="10152402" y="2334813"/>
                  <a:pt x="10153654" y="2338125"/>
                  <a:pt x="10156452" y="2339451"/>
                </a:cubicBezTo>
                <a:cubicBezTo>
                  <a:pt x="10157262" y="2339819"/>
                  <a:pt x="10157998" y="2339966"/>
                  <a:pt x="10158808" y="2339966"/>
                </a:cubicBezTo>
                <a:cubicBezTo>
                  <a:pt x="10160943" y="2339966"/>
                  <a:pt x="10162931" y="2338788"/>
                  <a:pt x="10163888" y="2336727"/>
                </a:cubicBezTo>
                <a:close/>
                <a:moveTo>
                  <a:pt x="10083565" y="2522993"/>
                </a:moveTo>
                <a:lnTo>
                  <a:pt x="10163888" y="2336579"/>
                </a:lnTo>
                <a:cubicBezTo>
                  <a:pt x="10165066" y="2333782"/>
                  <a:pt x="10163814" y="2330469"/>
                  <a:pt x="10160943" y="2329217"/>
                </a:cubicBezTo>
                <a:cubicBezTo>
                  <a:pt x="10158145" y="2328039"/>
                  <a:pt x="10154833" y="2329291"/>
                  <a:pt x="10153581" y="2332162"/>
                </a:cubicBezTo>
                <a:lnTo>
                  <a:pt x="10073258" y="2518576"/>
                </a:lnTo>
                <a:cubicBezTo>
                  <a:pt x="10072080" y="2521374"/>
                  <a:pt x="10073331" y="2524687"/>
                  <a:pt x="10076203" y="2525938"/>
                </a:cubicBezTo>
                <a:cubicBezTo>
                  <a:pt x="10076939" y="2526233"/>
                  <a:pt x="10077676" y="2526380"/>
                  <a:pt x="10078485" y="2526380"/>
                </a:cubicBezTo>
                <a:cubicBezTo>
                  <a:pt x="10080694" y="2526380"/>
                  <a:pt x="10082682" y="2525129"/>
                  <a:pt x="10083565" y="2522993"/>
                </a:cubicBezTo>
                <a:close/>
                <a:moveTo>
                  <a:pt x="10000298" y="2718389"/>
                </a:moveTo>
                <a:lnTo>
                  <a:pt x="10083565" y="2523067"/>
                </a:lnTo>
                <a:cubicBezTo>
                  <a:pt x="10084743" y="2520269"/>
                  <a:pt x="10083418" y="2516956"/>
                  <a:pt x="10080620" y="2515778"/>
                </a:cubicBezTo>
                <a:cubicBezTo>
                  <a:pt x="10077822" y="2514600"/>
                  <a:pt x="10074509" y="2515852"/>
                  <a:pt x="10073331" y="2518723"/>
                </a:cubicBezTo>
                <a:lnTo>
                  <a:pt x="9990064" y="2714119"/>
                </a:lnTo>
                <a:cubicBezTo>
                  <a:pt x="9988886" y="2716917"/>
                  <a:pt x="9990211" y="2720230"/>
                  <a:pt x="9993009" y="2721408"/>
                </a:cubicBezTo>
                <a:cubicBezTo>
                  <a:pt x="9993745" y="2721702"/>
                  <a:pt x="9994481" y="2721850"/>
                  <a:pt x="9995217" y="2721850"/>
                </a:cubicBezTo>
                <a:cubicBezTo>
                  <a:pt x="9997353" y="2721702"/>
                  <a:pt x="9999414" y="2720451"/>
                  <a:pt x="10000298" y="2718389"/>
                </a:cubicBezTo>
                <a:close/>
                <a:moveTo>
                  <a:pt x="9918796" y="2906791"/>
                </a:moveTo>
                <a:lnTo>
                  <a:pt x="10000298" y="2718389"/>
                </a:lnTo>
                <a:cubicBezTo>
                  <a:pt x="10001549" y="2715592"/>
                  <a:pt x="10000224" y="2712279"/>
                  <a:pt x="9997426" y="2711027"/>
                </a:cubicBezTo>
                <a:cubicBezTo>
                  <a:pt x="9994555" y="2709775"/>
                  <a:pt x="9991315" y="2711101"/>
                  <a:pt x="9990064" y="2713898"/>
                </a:cubicBezTo>
                <a:lnTo>
                  <a:pt x="9908563" y="2902300"/>
                </a:lnTo>
                <a:cubicBezTo>
                  <a:pt x="9907311" y="2905098"/>
                  <a:pt x="9908636" y="2908411"/>
                  <a:pt x="9911434" y="2909662"/>
                </a:cubicBezTo>
                <a:cubicBezTo>
                  <a:pt x="9912170" y="2909957"/>
                  <a:pt x="9912907" y="2910104"/>
                  <a:pt x="9913717" y="2910104"/>
                </a:cubicBezTo>
                <a:cubicBezTo>
                  <a:pt x="9915925" y="2910104"/>
                  <a:pt x="9917913" y="2908853"/>
                  <a:pt x="9918796" y="2906791"/>
                </a:cubicBezTo>
                <a:close/>
                <a:moveTo>
                  <a:pt x="9843701" y="3073180"/>
                </a:moveTo>
                <a:lnTo>
                  <a:pt x="9918796" y="2906938"/>
                </a:lnTo>
                <a:cubicBezTo>
                  <a:pt x="9920048" y="2904141"/>
                  <a:pt x="9918796" y="2900828"/>
                  <a:pt x="9915999" y="2899576"/>
                </a:cubicBezTo>
                <a:cubicBezTo>
                  <a:pt x="9913201" y="2898325"/>
                  <a:pt x="9909888" y="2899576"/>
                  <a:pt x="9908636" y="2902374"/>
                </a:cubicBezTo>
                <a:lnTo>
                  <a:pt x="9833541" y="3068615"/>
                </a:lnTo>
                <a:cubicBezTo>
                  <a:pt x="9832289" y="3071413"/>
                  <a:pt x="9833541" y="3074726"/>
                  <a:pt x="9836339" y="3075977"/>
                </a:cubicBezTo>
                <a:cubicBezTo>
                  <a:pt x="9837075" y="3076345"/>
                  <a:pt x="9837884" y="3076493"/>
                  <a:pt x="9838694" y="3076493"/>
                </a:cubicBezTo>
                <a:cubicBezTo>
                  <a:pt x="9840830" y="3076419"/>
                  <a:pt x="9842818" y="3075167"/>
                  <a:pt x="9843701" y="3073180"/>
                </a:cubicBezTo>
                <a:close/>
                <a:moveTo>
                  <a:pt x="9773317" y="3218217"/>
                </a:moveTo>
                <a:lnTo>
                  <a:pt x="9843627" y="3073253"/>
                </a:lnTo>
                <a:cubicBezTo>
                  <a:pt x="9844952" y="3070455"/>
                  <a:pt x="9843848" y="3067142"/>
                  <a:pt x="9841051" y="3065817"/>
                </a:cubicBezTo>
                <a:cubicBezTo>
                  <a:pt x="9838327" y="3064492"/>
                  <a:pt x="9834939" y="3065596"/>
                  <a:pt x="9833615" y="3068394"/>
                </a:cubicBezTo>
                <a:lnTo>
                  <a:pt x="9763304" y="3213358"/>
                </a:lnTo>
                <a:cubicBezTo>
                  <a:pt x="9761979" y="3216156"/>
                  <a:pt x="9763083" y="3219469"/>
                  <a:pt x="9765881" y="3220794"/>
                </a:cubicBezTo>
                <a:cubicBezTo>
                  <a:pt x="9766690" y="3221162"/>
                  <a:pt x="9767501" y="3221383"/>
                  <a:pt x="9768385" y="3221383"/>
                </a:cubicBezTo>
                <a:cubicBezTo>
                  <a:pt x="9770445" y="3221383"/>
                  <a:pt x="9772360" y="3220205"/>
                  <a:pt x="9773317" y="3218217"/>
                </a:cubicBezTo>
                <a:close/>
                <a:moveTo>
                  <a:pt x="9706099" y="3342640"/>
                </a:moveTo>
                <a:lnTo>
                  <a:pt x="9773243" y="3218438"/>
                </a:lnTo>
                <a:cubicBezTo>
                  <a:pt x="9774716" y="3215714"/>
                  <a:pt x="9773685" y="3212327"/>
                  <a:pt x="9770961" y="3210855"/>
                </a:cubicBezTo>
                <a:cubicBezTo>
                  <a:pt x="9768237" y="3209383"/>
                  <a:pt x="9764850" y="3210413"/>
                  <a:pt x="9763378" y="3213137"/>
                </a:cubicBezTo>
                <a:lnTo>
                  <a:pt x="9696233" y="3337339"/>
                </a:lnTo>
                <a:cubicBezTo>
                  <a:pt x="9694761" y="3340064"/>
                  <a:pt x="9695791" y="3343450"/>
                  <a:pt x="9698516" y="3344923"/>
                </a:cubicBezTo>
                <a:cubicBezTo>
                  <a:pt x="9699400" y="3345365"/>
                  <a:pt x="9700283" y="3345585"/>
                  <a:pt x="9701240" y="3345585"/>
                </a:cubicBezTo>
                <a:cubicBezTo>
                  <a:pt x="9703227" y="3345512"/>
                  <a:pt x="9705068" y="3344481"/>
                  <a:pt x="9706099" y="3342640"/>
                </a:cubicBezTo>
                <a:close/>
                <a:moveTo>
                  <a:pt x="9640501" y="3446891"/>
                </a:moveTo>
                <a:lnTo>
                  <a:pt x="9705879" y="3342935"/>
                </a:lnTo>
                <a:cubicBezTo>
                  <a:pt x="9707498" y="3340358"/>
                  <a:pt x="9706762" y="3336898"/>
                  <a:pt x="9704111" y="3335278"/>
                </a:cubicBezTo>
                <a:cubicBezTo>
                  <a:pt x="9701460" y="3333658"/>
                  <a:pt x="9698074" y="3334395"/>
                  <a:pt x="9696455" y="3337045"/>
                </a:cubicBezTo>
                <a:lnTo>
                  <a:pt x="9631077" y="3441001"/>
                </a:lnTo>
                <a:cubicBezTo>
                  <a:pt x="9629458" y="3443578"/>
                  <a:pt x="9630194" y="3447038"/>
                  <a:pt x="9632844" y="3448658"/>
                </a:cubicBezTo>
                <a:cubicBezTo>
                  <a:pt x="9633801" y="3449247"/>
                  <a:pt x="9634832" y="3449541"/>
                  <a:pt x="9635863" y="3449541"/>
                </a:cubicBezTo>
                <a:cubicBezTo>
                  <a:pt x="9637703" y="3449541"/>
                  <a:pt x="9639470" y="3448584"/>
                  <a:pt x="9640501" y="3446891"/>
                </a:cubicBezTo>
                <a:close/>
                <a:moveTo>
                  <a:pt x="9575124" y="3531557"/>
                </a:moveTo>
                <a:lnTo>
                  <a:pt x="9640206" y="3447333"/>
                </a:lnTo>
                <a:cubicBezTo>
                  <a:pt x="9642047" y="3444903"/>
                  <a:pt x="9641605" y="3441369"/>
                  <a:pt x="9639176" y="3439528"/>
                </a:cubicBezTo>
                <a:cubicBezTo>
                  <a:pt x="9636746" y="3437688"/>
                  <a:pt x="9633212" y="3438056"/>
                  <a:pt x="9631371" y="3440559"/>
                </a:cubicBezTo>
                <a:lnTo>
                  <a:pt x="9566288" y="3524784"/>
                </a:lnTo>
                <a:cubicBezTo>
                  <a:pt x="9564374" y="3527214"/>
                  <a:pt x="9564890" y="3530748"/>
                  <a:pt x="9567319" y="3532588"/>
                </a:cubicBezTo>
                <a:cubicBezTo>
                  <a:pt x="9568350" y="3533398"/>
                  <a:pt x="9569528" y="3533766"/>
                  <a:pt x="9570779" y="3533766"/>
                </a:cubicBezTo>
                <a:cubicBezTo>
                  <a:pt x="9572472" y="3533766"/>
                  <a:pt x="9574093" y="3533030"/>
                  <a:pt x="9575124" y="3531557"/>
                </a:cubicBezTo>
                <a:close/>
                <a:moveTo>
                  <a:pt x="9509304" y="3599806"/>
                </a:moveTo>
                <a:lnTo>
                  <a:pt x="9574755" y="3531999"/>
                </a:lnTo>
                <a:cubicBezTo>
                  <a:pt x="9576891" y="3529791"/>
                  <a:pt x="9576817" y="3526257"/>
                  <a:pt x="9574608" y="3524122"/>
                </a:cubicBezTo>
                <a:cubicBezTo>
                  <a:pt x="9572400" y="3521987"/>
                  <a:pt x="9568865" y="3522060"/>
                  <a:pt x="9566731" y="3524269"/>
                </a:cubicBezTo>
                <a:lnTo>
                  <a:pt x="9501279" y="3592076"/>
                </a:lnTo>
                <a:cubicBezTo>
                  <a:pt x="9499144" y="3594285"/>
                  <a:pt x="9499218" y="3597818"/>
                  <a:pt x="9501427" y="3599953"/>
                </a:cubicBezTo>
                <a:cubicBezTo>
                  <a:pt x="9502530" y="3600984"/>
                  <a:pt x="9503930" y="3601500"/>
                  <a:pt x="9505328" y="3601500"/>
                </a:cubicBezTo>
                <a:cubicBezTo>
                  <a:pt x="9506801" y="3601500"/>
                  <a:pt x="9508200" y="3600984"/>
                  <a:pt x="9509304" y="3599806"/>
                </a:cubicBezTo>
                <a:close/>
                <a:moveTo>
                  <a:pt x="9442307" y="3654876"/>
                </a:moveTo>
                <a:lnTo>
                  <a:pt x="9508863" y="3600248"/>
                </a:lnTo>
                <a:cubicBezTo>
                  <a:pt x="9511218" y="3598260"/>
                  <a:pt x="9511587" y="3594800"/>
                  <a:pt x="9509599" y="3592370"/>
                </a:cubicBezTo>
                <a:cubicBezTo>
                  <a:pt x="9507611" y="3590014"/>
                  <a:pt x="9504151" y="3589646"/>
                  <a:pt x="9501721" y="3591634"/>
                </a:cubicBezTo>
                <a:lnTo>
                  <a:pt x="9435166" y="3646263"/>
                </a:lnTo>
                <a:cubicBezTo>
                  <a:pt x="9432810" y="3648250"/>
                  <a:pt x="9432442" y="3651711"/>
                  <a:pt x="9434429" y="3654140"/>
                </a:cubicBezTo>
                <a:cubicBezTo>
                  <a:pt x="9435534" y="3655465"/>
                  <a:pt x="9437154" y="3656201"/>
                  <a:pt x="9438773" y="3656201"/>
                </a:cubicBezTo>
                <a:cubicBezTo>
                  <a:pt x="9440024" y="3656128"/>
                  <a:pt x="9441276" y="3655760"/>
                  <a:pt x="9442307" y="3654876"/>
                </a:cubicBezTo>
                <a:close/>
                <a:moveTo>
                  <a:pt x="8791846" y="1555584"/>
                </a:moveTo>
                <a:lnTo>
                  <a:pt x="8799135" y="1505815"/>
                </a:lnTo>
                <a:cubicBezTo>
                  <a:pt x="8799576" y="1502797"/>
                  <a:pt x="8797442" y="1499925"/>
                  <a:pt x="8794423" y="1499484"/>
                </a:cubicBezTo>
                <a:cubicBezTo>
                  <a:pt x="8791331" y="1499042"/>
                  <a:pt x="8788533" y="1501177"/>
                  <a:pt x="8788092" y="1504196"/>
                </a:cubicBezTo>
                <a:lnTo>
                  <a:pt x="8780803" y="1553965"/>
                </a:lnTo>
                <a:cubicBezTo>
                  <a:pt x="8780361" y="1556983"/>
                  <a:pt x="8782496" y="1559855"/>
                  <a:pt x="8785515" y="1560296"/>
                </a:cubicBezTo>
                <a:cubicBezTo>
                  <a:pt x="8785809" y="1560370"/>
                  <a:pt x="8786104" y="1560370"/>
                  <a:pt x="8786398" y="1560370"/>
                </a:cubicBezTo>
                <a:cubicBezTo>
                  <a:pt x="8789122" y="1560296"/>
                  <a:pt x="8791478" y="1558309"/>
                  <a:pt x="8791846" y="1555584"/>
                </a:cubicBezTo>
                <a:close/>
                <a:moveTo>
                  <a:pt x="8792804" y="1622655"/>
                </a:moveTo>
                <a:cubicBezTo>
                  <a:pt x="8795895" y="1622361"/>
                  <a:pt x="8798104" y="1619637"/>
                  <a:pt x="8797810" y="1616545"/>
                </a:cubicBezTo>
                <a:lnTo>
                  <a:pt x="8791920" y="1554186"/>
                </a:lnTo>
                <a:cubicBezTo>
                  <a:pt x="8791625" y="1551093"/>
                  <a:pt x="8789049" y="1548958"/>
                  <a:pt x="8785809" y="1549179"/>
                </a:cubicBezTo>
                <a:cubicBezTo>
                  <a:pt x="8782717" y="1549474"/>
                  <a:pt x="8780508" y="1552198"/>
                  <a:pt x="8780803" y="1555290"/>
                </a:cubicBezTo>
                <a:lnTo>
                  <a:pt x="8786692" y="1617649"/>
                </a:lnTo>
                <a:cubicBezTo>
                  <a:pt x="8786987" y="1620520"/>
                  <a:pt x="8789416" y="1622729"/>
                  <a:pt x="8792288" y="1622655"/>
                </a:cubicBezTo>
                <a:cubicBezTo>
                  <a:pt x="8792435" y="1622729"/>
                  <a:pt x="8792583" y="1622729"/>
                  <a:pt x="8792804" y="1622655"/>
                </a:cubicBezTo>
                <a:close/>
                <a:moveTo>
                  <a:pt x="8808779" y="1692671"/>
                </a:moveTo>
                <a:cubicBezTo>
                  <a:pt x="8811798" y="1692008"/>
                  <a:pt x="8813712" y="1689063"/>
                  <a:pt x="8813050" y="1686045"/>
                </a:cubicBezTo>
                <a:lnTo>
                  <a:pt x="8797662" y="1615956"/>
                </a:lnTo>
                <a:cubicBezTo>
                  <a:pt x="8797000" y="1612937"/>
                  <a:pt x="8793981" y="1611096"/>
                  <a:pt x="8791037" y="1611685"/>
                </a:cubicBezTo>
                <a:cubicBezTo>
                  <a:pt x="8788018" y="1612348"/>
                  <a:pt x="8786104" y="1615293"/>
                  <a:pt x="8786766" y="1618311"/>
                </a:cubicBezTo>
                <a:lnTo>
                  <a:pt x="8802154" y="1688401"/>
                </a:lnTo>
                <a:cubicBezTo>
                  <a:pt x="8802743" y="1691051"/>
                  <a:pt x="8805024" y="1692818"/>
                  <a:pt x="8807602" y="1692745"/>
                </a:cubicBezTo>
                <a:cubicBezTo>
                  <a:pt x="8808043" y="1692818"/>
                  <a:pt x="8808412" y="1692745"/>
                  <a:pt x="8808779" y="1692671"/>
                </a:cubicBezTo>
                <a:close/>
                <a:moveTo>
                  <a:pt x="8830056" y="1765411"/>
                </a:moveTo>
                <a:cubicBezTo>
                  <a:pt x="8833002" y="1764527"/>
                  <a:pt x="8834695" y="1761435"/>
                  <a:pt x="8833885" y="1758490"/>
                </a:cubicBezTo>
                <a:lnTo>
                  <a:pt x="8812976" y="1685677"/>
                </a:lnTo>
                <a:cubicBezTo>
                  <a:pt x="8812093" y="1682732"/>
                  <a:pt x="8809000" y="1680965"/>
                  <a:pt x="8806055" y="1681848"/>
                </a:cubicBezTo>
                <a:cubicBezTo>
                  <a:pt x="8803110" y="1682732"/>
                  <a:pt x="8801417" y="1685824"/>
                  <a:pt x="8802227" y="1688769"/>
                </a:cubicBezTo>
                <a:lnTo>
                  <a:pt x="8823136" y="1761582"/>
                </a:lnTo>
                <a:cubicBezTo>
                  <a:pt x="8823872" y="1764012"/>
                  <a:pt x="8826081" y="1765632"/>
                  <a:pt x="8828511" y="1765632"/>
                </a:cubicBezTo>
                <a:cubicBezTo>
                  <a:pt x="8829099" y="1765632"/>
                  <a:pt x="8829615" y="1765558"/>
                  <a:pt x="8830056" y="1765411"/>
                </a:cubicBezTo>
                <a:close/>
                <a:moveTo>
                  <a:pt x="8854867" y="1838003"/>
                </a:moveTo>
                <a:cubicBezTo>
                  <a:pt x="8857813" y="1837046"/>
                  <a:pt x="8859358" y="1833880"/>
                  <a:pt x="8858401" y="1830935"/>
                </a:cubicBezTo>
                <a:lnTo>
                  <a:pt x="8833885" y="1758269"/>
                </a:lnTo>
                <a:cubicBezTo>
                  <a:pt x="8832928" y="1755324"/>
                  <a:pt x="8829763" y="1753705"/>
                  <a:pt x="8826818" y="1754735"/>
                </a:cubicBezTo>
                <a:cubicBezTo>
                  <a:pt x="8823872" y="1755692"/>
                  <a:pt x="8822327" y="1758858"/>
                  <a:pt x="8823284" y="1761803"/>
                </a:cubicBezTo>
                <a:lnTo>
                  <a:pt x="8847800" y="1834469"/>
                </a:lnTo>
                <a:cubicBezTo>
                  <a:pt x="8848610" y="1836825"/>
                  <a:pt x="8850745" y="1838298"/>
                  <a:pt x="8853101" y="1838298"/>
                </a:cubicBezTo>
                <a:cubicBezTo>
                  <a:pt x="8853690" y="1838298"/>
                  <a:pt x="8854279" y="1838224"/>
                  <a:pt x="8854867" y="1838003"/>
                </a:cubicBezTo>
                <a:close/>
                <a:moveTo>
                  <a:pt x="8881225" y="1907356"/>
                </a:moveTo>
                <a:cubicBezTo>
                  <a:pt x="8884096" y="1906252"/>
                  <a:pt x="8885569" y="1903086"/>
                  <a:pt x="8884464" y="1900215"/>
                </a:cubicBezTo>
                <a:lnTo>
                  <a:pt x="8858328" y="1830788"/>
                </a:lnTo>
                <a:cubicBezTo>
                  <a:pt x="8857224" y="1827917"/>
                  <a:pt x="8853984" y="1826444"/>
                  <a:pt x="8851186" y="1827549"/>
                </a:cubicBezTo>
                <a:cubicBezTo>
                  <a:pt x="8848315" y="1828653"/>
                  <a:pt x="8846843" y="1831819"/>
                  <a:pt x="8847947" y="1834690"/>
                </a:cubicBezTo>
                <a:lnTo>
                  <a:pt x="8874083" y="1904117"/>
                </a:lnTo>
                <a:cubicBezTo>
                  <a:pt x="8874893" y="1906399"/>
                  <a:pt x="8877102" y="1907724"/>
                  <a:pt x="8879311" y="1907724"/>
                </a:cubicBezTo>
                <a:cubicBezTo>
                  <a:pt x="8879973" y="1907724"/>
                  <a:pt x="8880562" y="1907651"/>
                  <a:pt x="8881225" y="1907356"/>
                </a:cubicBezTo>
                <a:close/>
                <a:moveTo>
                  <a:pt x="8907067" y="1970599"/>
                </a:moveTo>
                <a:cubicBezTo>
                  <a:pt x="8909937" y="1969421"/>
                  <a:pt x="8911263" y="1966181"/>
                  <a:pt x="8910159" y="1963310"/>
                </a:cubicBezTo>
                <a:lnTo>
                  <a:pt x="8884390" y="1900067"/>
                </a:lnTo>
                <a:cubicBezTo>
                  <a:pt x="8883212" y="1897196"/>
                  <a:pt x="8879973" y="1895871"/>
                  <a:pt x="8877102" y="1896975"/>
                </a:cubicBezTo>
                <a:cubicBezTo>
                  <a:pt x="8874230" y="1898153"/>
                  <a:pt x="8872906" y="1901393"/>
                  <a:pt x="8874009" y="1904264"/>
                </a:cubicBezTo>
                <a:lnTo>
                  <a:pt x="8899777" y="1967506"/>
                </a:lnTo>
                <a:cubicBezTo>
                  <a:pt x="8900661" y="1969715"/>
                  <a:pt x="8902796" y="1970967"/>
                  <a:pt x="8905005" y="1970967"/>
                </a:cubicBezTo>
                <a:cubicBezTo>
                  <a:pt x="8905741" y="1971040"/>
                  <a:pt x="8906404" y="1970893"/>
                  <a:pt x="8907067" y="1970599"/>
                </a:cubicBezTo>
                <a:close/>
                <a:moveTo>
                  <a:pt x="8930479" y="2024638"/>
                </a:moveTo>
                <a:cubicBezTo>
                  <a:pt x="8933276" y="2023386"/>
                  <a:pt x="8934602" y="2020147"/>
                  <a:pt x="8933424" y="2017276"/>
                </a:cubicBezTo>
                <a:lnTo>
                  <a:pt x="8910159" y="1963163"/>
                </a:lnTo>
                <a:cubicBezTo>
                  <a:pt x="8908908" y="1960291"/>
                  <a:pt x="8905668" y="1959040"/>
                  <a:pt x="8902870" y="1960218"/>
                </a:cubicBezTo>
                <a:cubicBezTo>
                  <a:pt x="8900072" y="1961469"/>
                  <a:pt x="8898748" y="1964709"/>
                  <a:pt x="8899925" y="1967506"/>
                </a:cubicBezTo>
                <a:lnTo>
                  <a:pt x="8923190" y="2021619"/>
                </a:lnTo>
                <a:cubicBezTo>
                  <a:pt x="8924073" y="2023754"/>
                  <a:pt x="8926209" y="2025006"/>
                  <a:pt x="8928343" y="2025006"/>
                </a:cubicBezTo>
                <a:cubicBezTo>
                  <a:pt x="8929007" y="2025080"/>
                  <a:pt x="8929743" y="2024932"/>
                  <a:pt x="8930479" y="2024638"/>
                </a:cubicBezTo>
                <a:close/>
                <a:moveTo>
                  <a:pt x="8956247" y="2071389"/>
                </a:moveTo>
                <a:cubicBezTo>
                  <a:pt x="8958971" y="2069916"/>
                  <a:pt x="8960002" y="2066530"/>
                  <a:pt x="8958529" y="2063806"/>
                </a:cubicBezTo>
                <a:lnTo>
                  <a:pt x="8933203" y="2016834"/>
                </a:lnTo>
                <a:cubicBezTo>
                  <a:pt x="8931731" y="2014110"/>
                  <a:pt x="8928343" y="2013079"/>
                  <a:pt x="8925619" y="2014552"/>
                </a:cubicBezTo>
                <a:cubicBezTo>
                  <a:pt x="8922895" y="2016024"/>
                  <a:pt x="8921864" y="2019411"/>
                  <a:pt x="8923337" y="2022135"/>
                </a:cubicBezTo>
                <a:lnTo>
                  <a:pt x="8948663" y="2069106"/>
                </a:lnTo>
                <a:cubicBezTo>
                  <a:pt x="8949694" y="2070947"/>
                  <a:pt x="8951608" y="2072051"/>
                  <a:pt x="8953596" y="2072051"/>
                </a:cubicBezTo>
                <a:cubicBezTo>
                  <a:pt x="8954554" y="2072051"/>
                  <a:pt x="8955437" y="2071830"/>
                  <a:pt x="8956247" y="2071389"/>
                </a:cubicBezTo>
                <a:close/>
                <a:moveTo>
                  <a:pt x="8989082" y="2112839"/>
                </a:moveTo>
                <a:cubicBezTo>
                  <a:pt x="8991513" y="2110998"/>
                  <a:pt x="8992028" y="2107464"/>
                  <a:pt x="8990113" y="2105035"/>
                </a:cubicBezTo>
                <a:lnTo>
                  <a:pt x="8958087" y="2063143"/>
                </a:lnTo>
                <a:cubicBezTo>
                  <a:pt x="8956173" y="2060640"/>
                  <a:pt x="8952713" y="2060272"/>
                  <a:pt x="8950284" y="2062112"/>
                </a:cubicBezTo>
                <a:cubicBezTo>
                  <a:pt x="8947854" y="2063953"/>
                  <a:pt x="8947339" y="2067487"/>
                  <a:pt x="8949253" y="2069916"/>
                </a:cubicBezTo>
                <a:lnTo>
                  <a:pt x="8981279" y="2111808"/>
                </a:lnTo>
                <a:cubicBezTo>
                  <a:pt x="8982383" y="2113280"/>
                  <a:pt x="8984077" y="2114017"/>
                  <a:pt x="8985770" y="2114017"/>
                </a:cubicBezTo>
                <a:cubicBezTo>
                  <a:pt x="8986874" y="2113943"/>
                  <a:pt x="8988052" y="2113575"/>
                  <a:pt x="8989082" y="2112839"/>
                </a:cubicBezTo>
                <a:close/>
                <a:moveTo>
                  <a:pt x="9040987" y="2148178"/>
                </a:moveTo>
                <a:cubicBezTo>
                  <a:pt x="9042754" y="2145675"/>
                  <a:pt x="9042239" y="2142214"/>
                  <a:pt x="9039735" y="2140374"/>
                </a:cubicBezTo>
                <a:lnTo>
                  <a:pt x="8988936" y="2103857"/>
                </a:lnTo>
                <a:cubicBezTo>
                  <a:pt x="8986432" y="2102090"/>
                  <a:pt x="8982972" y="2102605"/>
                  <a:pt x="8981131" y="2105108"/>
                </a:cubicBezTo>
                <a:cubicBezTo>
                  <a:pt x="8979365" y="2107611"/>
                  <a:pt x="8979880" y="2111072"/>
                  <a:pt x="8982383" y="2112912"/>
                </a:cubicBezTo>
                <a:lnTo>
                  <a:pt x="9033183" y="2149429"/>
                </a:lnTo>
                <a:cubicBezTo>
                  <a:pt x="9034213" y="2150165"/>
                  <a:pt x="9035318" y="2150460"/>
                  <a:pt x="9036496" y="2150460"/>
                </a:cubicBezTo>
                <a:cubicBezTo>
                  <a:pt x="9038263" y="2150460"/>
                  <a:pt x="9039956" y="2149650"/>
                  <a:pt x="9040987" y="2148178"/>
                </a:cubicBezTo>
                <a:close/>
                <a:moveTo>
                  <a:pt x="8713659" y="2636373"/>
                </a:moveTo>
                <a:lnTo>
                  <a:pt x="8762691" y="2627170"/>
                </a:lnTo>
                <a:cubicBezTo>
                  <a:pt x="8765710" y="2626581"/>
                  <a:pt x="8767698" y="2623710"/>
                  <a:pt x="8767109" y="2620691"/>
                </a:cubicBezTo>
                <a:cubicBezTo>
                  <a:pt x="8766520" y="2617673"/>
                  <a:pt x="8763575" y="2615759"/>
                  <a:pt x="8760630" y="2616274"/>
                </a:cubicBezTo>
                <a:lnTo>
                  <a:pt x="8711597" y="2625477"/>
                </a:lnTo>
                <a:cubicBezTo>
                  <a:pt x="8708578" y="2626066"/>
                  <a:pt x="8706590" y="2628937"/>
                  <a:pt x="8707180" y="2631956"/>
                </a:cubicBezTo>
                <a:cubicBezTo>
                  <a:pt x="8707695" y="2634680"/>
                  <a:pt x="8710051" y="2636520"/>
                  <a:pt x="8712702" y="2636520"/>
                </a:cubicBezTo>
                <a:cubicBezTo>
                  <a:pt x="8712995" y="2636447"/>
                  <a:pt x="8713290" y="2636447"/>
                  <a:pt x="8713659" y="2636373"/>
                </a:cubicBezTo>
                <a:close/>
                <a:moveTo>
                  <a:pt x="8651668" y="2653085"/>
                </a:moveTo>
                <a:lnTo>
                  <a:pt x="8714100" y="2636299"/>
                </a:lnTo>
                <a:cubicBezTo>
                  <a:pt x="8717045" y="2635490"/>
                  <a:pt x="8718812" y="2632471"/>
                  <a:pt x="8718002" y="2629452"/>
                </a:cubicBezTo>
                <a:cubicBezTo>
                  <a:pt x="8717192" y="2626508"/>
                  <a:pt x="8714174" y="2624667"/>
                  <a:pt x="8711155" y="2625550"/>
                </a:cubicBezTo>
                <a:lnTo>
                  <a:pt x="8648723" y="2642337"/>
                </a:lnTo>
                <a:cubicBezTo>
                  <a:pt x="8645777" y="2643147"/>
                  <a:pt x="8644011" y="2646165"/>
                  <a:pt x="8644820" y="2649183"/>
                </a:cubicBezTo>
                <a:cubicBezTo>
                  <a:pt x="8645484" y="2651687"/>
                  <a:pt x="8647765" y="2653307"/>
                  <a:pt x="8650269" y="2653307"/>
                </a:cubicBezTo>
                <a:cubicBezTo>
                  <a:pt x="8650711" y="2653233"/>
                  <a:pt x="8651153" y="2653233"/>
                  <a:pt x="8651668" y="2653085"/>
                </a:cubicBezTo>
                <a:close/>
                <a:moveTo>
                  <a:pt x="8577823" y="2680032"/>
                </a:moveTo>
                <a:lnTo>
                  <a:pt x="8652110" y="2652865"/>
                </a:lnTo>
                <a:cubicBezTo>
                  <a:pt x="8654980" y="2651834"/>
                  <a:pt x="8656453" y="2648595"/>
                  <a:pt x="8655423" y="2645723"/>
                </a:cubicBezTo>
                <a:cubicBezTo>
                  <a:pt x="8654392" y="2642852"/>
                  <a:pt x="8651226" y="2641379"/>
                  <a:pt x="8648281" y="2642410"/>
                </a:cubicBezTo>
                <a:lnTo>
                  <a:pt x="8573995" y="2669577"/>
                </a:lnTo>
                <a:cubicBezTo>
                  <a:pt x="8571124" y="2670608"/>
                  <a:pt x="8569651" y="2673847"/>
                  <a:pt x="8570682" y="2676719"/>
                </a:cubicBezTo>
                <a:cubicBezTo>
                  <a:pt x="8571492" y="2679001"/>
                  <a:pt x="8573701" y="2680400"/>
                  <a:pt x="8575983" y="2680400"/>
                </a:cubicBezTo>
                <a:cubicBezTo>
                  <a:pt x="8576572" y="2680400"/>
                  <a:pt x="8577235" y="2680252"/>
                  <a:pt x="8577823" y="2680032"/>
                </a:cubicBezTo>
                <a:close/>
                <a:moveTo>
                  <a:pt x="8463707" y="2727371"/>
                </a:moveTo>
                <a:lnTo>
                  <a:pt x="8578118" y="2679958"/>
                </a:lnTo>
                <a:cubicBezTo>
                  <a:pt x="8580990" y="2678780"/>
                  <a:pt x="8582314" y="2675541"/>
                  <a:pt x="8581137" y="2672669"/>
                </a:cubicBezTo>
                <a:cubicBezTo>
                  <a:pt x="8579959" y="2669798"/>
                  <a:pt x="8576719" y="2668473"/>
                  <a:pt x="8573848" y="2669651"/>
                </a:cubicBezTo>
                <a:lnTo>
                  <a:pt x="8459438" y="2717064"/>
                </a:lnTo>
                <a:cubicBezTo>
                  <a:pt x="8456566" y="2718242"/>
                  <a:pt x="8455241" y="2721481"/>
                  <a:pt x="8456419" y="2724353"/>
                </a:cubicBezTo>
                <a:cubicBezTo>
                  <a:pt x="8457302" y="2726488"/>
                  <a:pt x="8459438" y="2727813"/>
                  <a:pt x="8461573" y="2727813"/>
                </a:cubicBezTo>
                <a:cubicBezTo>
                  <a:pt x="8462309" y="2727813"/>
                  <a:pt x="8463045" y="2727666"/>
                  <a:pt x="8463707" y="2727371"/>
                </a:cubicBezTo>
                <a:close/>
                <a:moveTo>
                  <a:pt x="10228382" y="1840212"/>
                </a:moveTo>
                <a:lnTo>
                  <a:pt x="10274618" y="1824530"/>
                </a:lnTo>
                <a:cubicBezTo>
                  <a:pt x="10277562" y="1823573"/>
                  <a:pt x="10279109" y="1820407"/>
                  <a:pt x="10278078" y="1817462"/>
                </a:cubicBezTo>
                <a:cubicBezTo>
                  <a:pt x="10277121" y="1814517"/>
                  <a:pt x="10273954" y="1812971"/>
                  <a:pt x="10271009" y="1814002"/>
                </a:cubicBezTo>
                <a:lnTo>
                  <a:pt x="10224775" y="1829684"/>
                </a:lnTo>
                <a:cubicBezTo>
                  <a:pt x="10221830" y="1830641"/>
                  <a:pt x="10220284" y="1833807"/>
                  <a:pt x="10221314" y="1836751"/>
                </a:cubicBezTo>
                <a:cubicBezTo>
                  <a:pt x="10222124" y="1839107"/>
                  <a:pt x="10224259" y="1840580"/>
                  <a:pt x="10226615" y="1840506"/>
                </a:cubicBezTo>
                <a:cubicBezTo>
                  <a:pt x="10227204" y="1840506"/>
                  <a:pt x="10227793" y="1840433"/>
                  <a:pt x="10228382" y="1840212"/>
                </a:cubicBezTo>
                <a:close/>
                <a:moveTo>
                  <a:pt x="10169484" y="1864876"/>
                </a:moveTo>
                <a:lnTo>
                  <a:pt x="10228750" y="1840065"/>
                </a:lnTo>
                <a:cubicBezTo>
                  <a:pt x="10231621" y="1838887"/>
                  <a:pt x="10232947" y="1835574"/>
                  <a:pt x="10231768" y="1832776"/>
                </a:cubicBezTo>
                <a:cubicBezTo>
                  <a:pt x="10230590" y="1829905"/>
                  <a:pt x="10227278" y="1828579"/>
                  <a:pt x="10224480" y="1829757"/>
                </a:cubicBezTo>
                <a:lnTo>
                  <a:pt x="10165213" y="1854568"/>
                </a:lnTo>
                <a:cubicBezTo>
                  <a:pt x="10162342" y="1855746"/>
                  <a:pt x="10161017" y="1859059"/>
                  <a:pt x="10162195" y="1861857"/>
                </a:cubicBezTo>
                <a:cubicBezTo>
                  <a:pt x="10163078" y="1863992"/>
                  <a:pt x="10165213" y="1865317"/>
                  <a:pt x="10167348" y="1865317"/>
                </a:cubicBezTo>
                <a:cubicBezTo>
                  <a:pt x="10168084" y="1865317"/>
                  <a:pt x="10168820" y="1865170"/>
                  <a:pt x="10169484" y="1864876"/>
                </a:cubicBezTo>
                <a:close/>
                <a:moveTo>
                  <a:pt x="10098952" y="1902497"/>
                </a:moveTo>
                <a:lnTo>
                  <a:pt x="10169925" y="1864655"/>
                </a:lnTo>
                <a:cubicBezTo>
                  <a:pt x="10172649" y="1863182"/>
                  <a:pt x="10173680" y="1859796"/>
                  <a:pt x="10172208" y="1857145"/>
                </a:cubicBezTo>
                <a:cubicBezTo>
                  <a:pt x="10170735" y="1854421"/>
                  <a:pt x="10167348" y="1853390"/>
                  <a:pt x="10164698" y="1854863"/>
                </a:cubicBezTo>
                <a:lnTo>
                  <a:pt x="10093725" y="1892705"/>
                </a:lnTo>
                <a:cubicBezTo>
                  <a:pt x="10091001" y="1894178"/>
                  <a:pt x="10089970" y="1897564"/>
                  <a:pt x="10091443" y="1900215"/>
                </a:cubicBezTo>
                <a:cubicBezTo>
                  <a:pt x="10092473" y="1902129"/>
                  <a:pt x="10094387" y="1903160"/>
                  <a:pt x="10096375" y="1903160"/>
                </a:cubicBezTo>
                <a:cubicBezTo>
                  <a:pt x="10097259" y="1903160"/>
                  <a:pt x="10098142" y="1902939"/>
                  <a:pt x="10098952" y="1902497"/>
                </a:cubicBezTo>
                <a:close/>
                <a:moveTo>
                  <a:pt x="9989990" y="1971040"/>
                </a:moveTo>
                <a:lnTo>
                  <a:pt x="10099320" y="1902276"/>
                </a:lnTo>
                <a:cubicBezTo>
                  <a:pt x="10101897" y="1900656"/>
                  <a:pt x="10102707" y="1897196"/>
                  <a:pt x="10101087" y="1894619"/>
                </a:cubicBezTo>
                <a:cubicBezTo>
                  <a:pt x="10099468" y="1891969"/>
                  <a:pt x="10096008" y="1891233"/>
                  <a:pt x="10093430" y="1892852"/>
                </a:cubicBezTo>
                <a:lnTo>
                  <a:pt x="9984100" y="1961616"/>
                </a:lnTo>
                <a:cubicBezTo>
                  <a:pt x="9981523" y="1963236"/>
                  <a:pt x="9980714" y="1966697"/>
                  <a:pt x="9982333" y="1969273"/>
                </a:cubicBezTo>
                <a:cubicBezTo>
                  <a:pt x="9983364" y="1970967"/>
                  <a:pt x="9985205" y="1971924"/>
                  <a:pt x="9987119" y="1971850"/>
                </a:cubicBezTo>
                <a:cubicBezTo>
                  <a:pt x="9988076" y="1971850"/>
                  <a:pt x="9989107" y="1971629"/>
                  <a:pt x="9989990" y="1971040"/>
                </a:cubicBezTo>
                <a:close/>
                <a:moveTo>
                  <a:pt x="9992198" y="1968390"/>
                </a:moveTo>
                <a:cubicBezTo>
                  <a:pt x="9993377" y="1965519"/>
                  <a:pt x="9991978" y="1962279"/>
                  <a:pt x="9989107" y="1961175"/>
                </a:cubicBezTo>
                <a:lnTo>
                  <a:pt x="9958479" y="1948880"/>
                </a:lnTo>
                <a:cubicBezTo>
                  <a:pt x="9955682" y="1947775"/>
                  <a:pt x="9952369" y="1949100"/>
                  <a:pt x="9951264" y="1951972"/>
                </a:cubicBezTo>
                <a:cubicBezTo>
                  <a:pt x="9950086" y="1954843"/>
                  <a:pt x="9951485" y="1958082"/>
                  <a:pt x="9954357" y="1959187"/>
                </a:cubicBezTo>
                <a:lnTo>
                  <a:pt x="9984983" y="1971482"/>
                </a:lnTo>
                <a:cubicBezTo>
                  <a:pt x="9985647" y="1971777"/>
                  <a:pt x="9986383" y="1971850"/>
                  <a:pt x="9987119" y="1971850"/>
                </a:cubicBezTo>
                <a:cubicBezTo>
                  <a:pt x="9989254" y="1971850"/>
                  <a:pt x="9991389" y="1970525"/>
                  <a:pt x="9992198" y="1968390"/>
                </a:cubicBezTo>
                <a:close/>
                <a:moveTo>
                  <a:pt x="9961130" y="1955874"/>
                </a:moveTo>
                <a:cubicBezTo>
                  <a:pt x="9962234" y="1953002"/>
                  <a:pt x="9960394" y="1949616"/>
                  <a:pt x="9957522" y="1948438"/>
                </a:cubicBezTo>
                <a:cubicBezTo>
                  <a:pt x="9954651" y="1947334"/>
                  <a:pt x="9951412" y="1948732"/>
                  <a:pt x="9950307" y="1951604"/>
                </a:cubicBezTo>
                <a:cubicBezTo>
                  <a:pt x="9949203" y="1954475"/>
                  <a:pt x="9950602" y="1957714"/>
                  <a:pt x="9953472" y="1958819"/>
                </a:cubicBezTo>
                <a:lnTo>
                  <a:pt x="9954430" y="1959187"/>
                </a:lnTo>
                <a:cubicBezTo>
                  <a:pt x="9955093" y="1959408"/>
                  <a:pt x="9955682" y="1959555"/>
                  <a:pt x="9956344" y="1959555"/>
                </a:cubicBezTo>
                <a:cubicBezTo>
                  <a:pt x="9958406" y="1959555"/>
                  <a:pt x="9960246" y="1958082"/>
                  <a:pt x="9961130" y="1955874"/>
                </a:cubicBezTo>
                <a:close/>
                <a:moveTo>
                  <a:pt x="7622710" y="2732083"/>
                </a:moveTo>
                <a:cubicBezTo>
                  <a:pt x="7624919" y="2729875"/>
                  <a:pt x="7624919" y="2726341"/>
                  <a:pt x="7622710" y="2724206"/>
                </a:cubicBezTo>
                <a:lnTo>
                  <a:pt x="7588328" y="2689824"/>
                </a:lnTo>
                <a:cubicBezTo>
                  <a:pt x="7586120" y="2687615"/>
                  <a:pt x="7582586" y="2687688"/>
                  <a:pt x="7580451" y="2689824"/>
                </a:cubicBezTo>
                <a:cubicBezTo>
                  <a:pt x="7578241" y="2692032"/>
                  <a:pt x="7578241" y="2695566"/>
                  <a:pt x="7580451" y="2697701"/>
                </a:cubicBezTo>
                <a:lnTo>
                  <a:pt x="7614833" y="2732083"/>
                </a:lnTo>
                <a:cubicBezTo>
                  <a:pt x="7615936" y="2733188"/>
                  <a:pt x="7617409" y="2733703"/>
                  <a:pt x="7618808" y="2733703"/>
                </a:cubicBezTo>
                <a:cubicBezTo>
                  <a:pt x="7620207" y="2733703"/>
                  <a:pt x="7621606" y="2733114"/>
                  <a:pt x="7622710" y="2732083"/>
                </a:cubicBezTo>
                <a:close/>
                <a:moveTo>
                  <a:pt x="7589506" y="2696008"/>
                </a:moveTo>
                <a:cubicBezTo>
                  <a:pt x="7590758" y="2693210"/>
                  <a:pt x="7589432" y="2689897"/>
                  <a:pt x="7586635" y="2688646"/>
                </a:cubicBezTo>
                <a:lnTo>
                  <a:pt x="7534142" y="2665896"/>
                </a:lnTo>
                <a:cubicBezTo>
                  <a:pt x="7531344" y="2664644"/>
                  <a:pt x="7528031" y="2665970"/>
                  <a:pt x="7526779" y="2668767"/>
                </a:cubicBezTo>
                <a:cubicBezTo>
                  <a:pt x="7525527" y="2671565"/>
                  <a:pt x="7526853" y="2674878"/>
                  <a:pt x="7529650" y="2676130"/>
                </a:cubicBezTo>
                <a:lnTo>
                  <a:pt x="7582144" y="2698879"/>
                </a:lnTo>
                <a:cubicBezTo>
                  <a:pt x="7582880" y="2699174"/>
                  <a:pt x="7583617" y="2699321"/>
                  <a:pt x="7584426" y="2699321"/>
                </a:cubicBezTo>
                <a:cubicBezTo>
                  <a:pt x="7586561" y="2699321"/>
                  <a:pt x="7588623" y="2698069"/>
                  <a:pt x="7589506" y="2696008"/>
                </a:cubicBezTo>
                <a:close/>
                <a:moveTo>
                  <a:pt x="7537381" y="2672154"/>
                </a:moveTo>
                <a:cubicBezTo>
                  <a:pt x="7537970" y="2669135"/>
                  <a:pt x="7536056" y="2666191"/>
                  <a:pt x="7533037" y="2665528"/>
                </a:cubicBezTo>
                <a:lnTo>
                  <a:pt x="7464347" y="2651245"/>
                </a:lnTo>
                <a:cubicBezTo>
                  <a:pt x="7461328" y="2650730"/>
                  <a:pt x="7458383" y="2652570"/>
                  <a:pt x="7457721" y="2655589"/>
                </a:cubicBezTo>
                <a:cubicBezTo>
                  <a:pt x="7457132" y="2658607"/>
                  <a:pt x="7459046" y="2661552"/>
                  <a:pt x="7462064" y="2662215"/>
                </a:cubicBezTo>
                <a:lnTo>
                  <a:pt x="7530755" y="2676498"/>
                </a:lnTo>
                <a:cubicBezTo>
                  <a:pt x="7531123" y="2676571"/>
                  <a:pt x="7531565" y="2676645"/>
                  <a:pt x="7531933" y="2676645"/>
                </a:cubicBezTo>
                <a:cubicBezTo>
                  <a:pt x="7534510" y="2676571"/>
                  <a:pt x="7536792" y="2674731"/>
                  <a:pt x="7537381" y="2672154"/>
                </a:cubicBezTo>
                <a:close/>
                <a:moveTo>
                  <a:pt x="7468764" y="2657282"/>
                </a:moveTo>
                <a:cubicBezTo>
                  <a:pt x="7469059" y="2654190"/>
                  <a:pt x="7466850" y="2651466"/>
                  <a:pt x="7463832" y="2651171"/>
                </a:cubicBezTo>
                <a:lnTo>
                  <a:pt x="7381006" y="2642337"/>
                </a:lnTo>
                <a:cubicBezTo>
                  <a:pt x="7377913" y="2642042"/>
                  <a:pt x="7375189" y="2644251"/>
                  <a:pt x="7374895" y="2647269"/>
                </a:cubicBezTo>
                <a:cubicBezTo>
                  <a:pt x="7374600" y="2650361"/>
                  <a:pt x="7376809" y="2653085"/>
                  <a:pt x="7379827" y="2653380"/>
                </a:cubicBezTo>
                <a:lnTo>
                  <a:pt x="7462653" y="2662215"/>
                </a:lnTo>
                <a:cubicBezTo>
                  <a:pt x="7462874" y="2662215"/>
                  <a:pt x="7463095" y="2662215"/>
                  <a:pt x="7463316" y="2662215"/>
                </a:cubicBezTo>
                <a:cubicBezTo>
                  <a:pt x="7466040" y="2662288"/>
                  <a:pt x="7468469" y="2660153"/>
                  <a:pt x="7468764" y="2657282"/>
                </a:cubicBezTo>
                <a:close/>
                <a:moveTo>
                  <a:pt x="7385938" y="2648300"/>
                </a:moveTo>
                <a:cubicBezTo>
                  <a:pt x="7386159" y="2645208"/>
                  <a:pt x="7383877" y="2642557"/>
                  <a:pt x="7380784" y="2642337"/>
                </a:cubicBezTo>
                <a:lnTo>
                  <a:pt x="7285884" y="2635711"/>
                </a:lnTo>
                <a:cubicBezTo>
                  <a:pt x="7283086" y="2635195"/>
                  <a:pt x="7280142" y="2637772"/>
                  <a:pt x="7279921" y="2640864"/>
                </a:cubicBezTo>
                <a:cubicBezTo>
                  <a:pt x="7279700" y="2643956"/>
                  <a:pt x="7281982" y="2646607"/>
                  <a:pt x="7285074" y="2646828"/>
                </a:cubicBezTo>
                <a:lnTo>
                  <a:pt x="7379975" y="2653454"/>
                </a:lnTo>
                <a:cubicBezTo>
                  <a:pt x="7380122" y="2653454"/>
                  <a:pt x="7380269" y="2653454"/>
                  <a:pt x="7380416" y="2653454"/>
                </a:cubicBezTo>
                <a:cubicBezTo>
                  <a:pt x="7383288" y="2653454"/>
                  <a:pt x="7385717" y="2651245"/>
                  <a:pt x="7385938" y="2648300"/>
                </a:cubicBezTo>
                <a:close/>
                <a:moveTo>
                  <a:pt x="7291038" y="2641674"/>
                </a:moveTo>
                <a:cubicBezTo>
                  <a:pt x="7291259" y="2638582"/>
                  <a:pt x="7288977" y="2635931"/>
                  <a:pt x="7285884" y="2635711"/>
                </a:cubicBezTo>
                <a:lnTo>
                  <a:pt x="7181192" y="2628127"/>
                </a:lnTo>
                <a:cubicBezTo>
                  <a:pt x="7178247" y="2627980"/>
                  <a:pt x="7175449" y="2630189"/>
                  <a:pt x="7175229" y="2633281"/>
                </a:cubicBezTo>
                <a:cubicBezTo>
                  <a:pt x="7175008" y="2636373"/>
                  <a:pt x="7177290" y="2639024"/>
                  <a:pt x="7180382" y="2639244"/>
                </a:cubicBezTo>
                <a:lnTo>
                  <a:pt x="7285074" y="2646828"/>
                </a:lnTo>
                <a:cubicBezTo>
                  <a:pt x="7285222" y="2646828"/>
                  <a:pt x="7285369" y="2646828"/>
                  <a:pt x="7285516" y="2646828"/>
                </a:cubicBezTo>
                <a:cubicBezTo>
                  <a:pt x="7288387" y="2646828"/>
                  <a:pt x="7290817" y="2644619"/>
                  <a:pt x="7291038" y="2641674"/>
                </a:cubicBezTo>
                <a:close/>
                <a:moveTo>
                  <a:pt x="7186346" y="2633944"/>
                </a:moveTo>
                <a:cubicBezTo>
                  <a:pt x="7186493" y="2630851"/>
                  <a:pt x="7184137" y="2628274"/>
                  <a:pt x="7181045" y="2628127"/>
                </a:cubicBezTo>
                <a:lnTo>
                  <a:pt x="7070389" y="2622679"/>
                </a:lnTo>
                <a:cubicBezTo>
                  <a:pt x="7067223" y="2622458"/>
                  <a:pt x="7064720" y="2624888"/>
                  <a:pt x="7064573" y="2627980"/>
                </a:cubicBezTo>
                <a:cubicBezTo>
                  <a:pt x="7064426" y="2631072"/>
                  <a:pt x="7066781" y="2633649"/>
                  <a:pt x="7069874" y="2633796"/>
                </a:cubicBezTo>
                <a:lnTo>
                  <a:pt x="7180529" y="2639244"/>
                </a:lnTo>
                <a:cubicBezTo>
                  <a:pt x="7180603" y="2639244"/>
                  <a:pt x="7180750" y="2639244"/>
                  <a:pt x="7180824" y="2639244"/>
                </a:cubicBezTo>
                <a:cubicBezTo>
                  <a:pt x="7183769" y="2639244"/>
                  <a:pt x="7186198" y="2636962"/>
                  <a:pt x="7186346" y="2633944"/>
                </a:cubicBezTo>
                <a:close/>
                <a:moveTo>
                  <a:pt x="7075690" y="2628274"/>
                </a:moveTo>
                <a:cubicBezTo>
                  <a:pt x="7075690" y="2625182"/>
                  <a:pt x="7073187" y="2622679"/>
                  <a:pt x="7070095" y="2622679"/>
                </a:cubicBezTo>
                <a:lnTo>
                  <a:pt x="6957525" y="2622458"/>
                </a:lnTo>
                <a:cubicBezTo>
                  <a:pt x="6957525" y="2622458"/>
                  <a:pt x="6957451" y="2622458"/>
                  <a:pt x="6957451" y="2622458"/>
                </a:cubicBezTo>
                <a:cubicBezTo>
                  <a:pt x="6954359" y="2622458"/>
                  <a:pt x="6951929" y="2624962"/>
                  <a:pt x="6951929" y="2628054"/>
                </a:cubicBezTo>
                <a:cubicBezTo>
                  <a:pt x="6951929" y="2631146"/>
                  <a:pt x="6954433" y="2633649"/>
                  <a:pt x="6957525" y="2633649"/>
                </a:cubicBezTo>
                <a:lnTo>
                  <a:pt x="7070095" y="2633870"/>
                </a:lnTo>
                <a:cubicBezTo>
                  <a:pt x="7070095" y="2633870"/>
                  <a:pt x="7070168" y="2633870"/>
                  <a:pt x="7070168" y="2633870"/>
                </a:cubicBezTo>
                <a:cubicBezTo>
                  <a:pt x="7073187" y="2633796"/>
                  <a:pt x="7075690" y="2631367"/>
                  <a:pt x="7075690" y="2628274"/>
                </a:cubicBezTo>
                <a:close/>
                <a:moveTo>
                  <a:pt x="6847384" y="2641821"/>
                </a:moveTo>
                <a:lnTo>
                  <a:pt x="6957893" y="2633649"/>
                </a:lnTo>
                <a:cubicBezTo>
                  <a:pt x="6960985" y="2633428"/>
                  <a:pt x="6963267" y="2630778"/>
                  <a:pt x="6963047" y="2627686"/>
                </a:cubicBezTo>
                <a:cubicBezTo>
                  <a:pt x="6962825" y="2624593"/>
                  <a:pt x="6960175" y="2622458"/>
                  <a:pt x="6957083" y="2622532"/>
                </a:cubicBezTo>
                <a:lnTo>
                  <a:pt x="6846575" y="2630704"/>
                </a:lnTo>
                <a:cubicBezTo>
                  <a:pt x="6843483" y="2630925"/>
                  <a:pt x="6841200" y="2633575"/>
                  <a:pt x="6841421" y="2636668"/>
                </a:cubicBezTo>
                <a:cubicBezTo>
                  <a:pt x="6841642" y="2639613"/>
                  <a:pt x="6844071" y="2641821"/>
                  <a:pt x="6847016" y="2641821"/>
                </a:cubicBezTo>
                <a:cubicBezTo>
                  <a:pt x="6847164" y="2641821"/>
                  <a:pt x="6847311" y="2641821"/>
                  <a:pt x="6847384" y="2641821"/>
                </a:cubicBezTo>
                <a:close/>
                <a:moveTo>
                  <a:pt x="6743650" y="2661184"/>
                </a:moveTo>
                <a:lnTo>
                  <a:pt x="6847973" y="2641674"/>
                </a:lnTo>
                <a:cubicBezTo>
                  <a:pt x="6850992" y="2641085"/>
                  <a:pt x="6852980" y="2638214"/>
                  <a:pt x="6852464" y="2635195"/>
                </a:cubicBezTo>
                <a:cubicBezTo>
                  <a:pt x="6851875" y="2632177"/>
                  <a:pt x="6848931" y="2630189"/>
                  <a:pt x="6845986" y="2630704"/>
                </a:cubicBezTo>
                <a:lnTo>
                  <a:pt x="6741662" y="2650214"/>
                </a:lnTo>
                <a:cubicBezTo>
                  <a:pt x="6738643" y="2650803"/>
                  <a:pt x="6736655" y="2653675"/>
                  <a:pt x="6737171" y="2656693"/>
                </a:cubicBezTo>
                <a:cubicBezTo>
                  <a:pt x="6737686" y="2659417"/>
                  <a:pt x="6740042" y="2661258"/>
                  <a:pt x="6742692" y="2661258"/>
                </a:cubicBezTo>
                <a:cubicBezTo>
                  <a:pt x="6742987" y="2661331"/>
                  <a:pt x="6743355" y="2661258"/>
                  <a:pt x="6743650" y="2661184"/>
                </a:cubicBezTo>
                <a:close/>
                <a:moveTo>
                  <a:pt x="6647350" y="2692842"/>
                </a:moveTo>
                <a:lnTo>
                  <a:pt x="6744386" y="2661037"/>
                </a:lnTo>
                <a:cubicBezTo>
                  <a:pt x="6747331" y="2660080"/>
                  <a:pt x="6748877" y="2656914"/>
                  <a:pt x="6747919" y="2653969"/>
                </a:cubicBezTo>
                <a:cubicBezTo>
                  <a:pt x="6746962" y="2651024"/>
                  <a:pt x="6743796" y="2649478"/>
                  <a:pt x="6740852" y="2650435"/>
                </a:cubicBezTo>
                <a:lnTo>
                  <a:pt x="6643817" y="2682240"/>
                </a:lnTo>
                <a:cubicBezTo>
                  <a:pt x="6640871" y="2683198"/>
                  <a:pt x="6639325" y="2686363"/>
                  <a:pt x="6640282" y="2689308"/>
                </a:cubicBezTo>
                <a:cubicBezTo>
                  <a:pt x="6641093" y="2691664"/>
                  <a:pt x="6643227" y="2693137"/>
                  <a:pt x="6645657" y="2693137"/>
                </a:cubicBezTo>
                <a:cubicBezTo>
                  <a:pt x="6646172" y="2693137"/>
                  <a:pt x="6646761" y="2692989"/>
                  <a:pt x="6647350" y="2692842"/>
                </a:cubicBezTo>
                <a:close/>
                <a:moveTo>
                  <a:pt x="6559297" y="2737458"/>
                </a:moveTo>
                <a:lnTo>
                  <a:pt x="6648086" y="2692548"/>
                </a:lnTo>
                <a:cubicBezTo>
                  <a:pt x="6650810" y="2691149"/>
                  <a:pt x="6651915" y="2687762"/>
                  <a:pt x="6650516" y="2685038"/>
                </a:cubicBezTo>
                <a:cubicBezTo>
                  <a:pt x="6649117" y="2682314"/>
                  <a:pt x="6645730" y="2681210"/>
                  <a:pt x="6643006" y="2682608"/>
                </a:cubicBezTo>
                <a:lnTo>
                  <a:pt x="6554217" y="2727519"/>
                </a:lnTo>
                <a:cubicBezTo>
                  <a:pt x="6551493" y="2728917"/>
                  <a:pt x="6550389" y="2732304"/>
                  <a:pt x="6551788" y="2735028"/>
                </a:cubicBezTo>
                <a:cubicBezTo>
                  <a:pt x="6552818" y="2737016"/>
                  <a:pt x="6554732" y="2738120"/>
                  <a:pt x="6556794" y="2738047"/>
                </a:cubicBezTo>
                <a:cubicBezTo>
                  <a:pt x="6557677" y="2738047"/>
                  <a:pt x="6558487" y="2737826"/>
                  <a:pt x="6559297" y="2737458"/>
                </a:cubicBezTo>
                <a:close/>
                <a:moveTo>
                  <a:pt x="6480447" y="2795841"/>
                </a:moveTo>
                <a:lnTo>
                  <a:pt x="6560033" y="2737016"/>
                </a:lnTo>
                <a:cubicBezTo>
                  <a:pt x="6562536" y="2735176"/>
                  <a:pt x="6563052" y="2731715"/>
                  <a:pt x="6561211" y="2729212"/>
                </a:cubicBezTo>
                <a:cubicBezTo>
                  <a:pt x="6559370" y="2726709"/>
                  <a:pt x="6555910" y="2726193"/>
                  <a:pt x="6553407" y="2728034"/>
                </a:cubicBezTo>
                <a:lnTo>
                  <a:pt x="6473820" y="2786859"/>
                </a:lnTo>
                <a:cubicBezTo>
                  <a:pt x="6471317" y="2788699"/>
                  <a:pt x="6470802" y="2792160"/>
                  <a:pt x="6472643" y="2794663"/>
                </a:cubicBezTo>
                <a:cubicBezTo>
                  <a:pt x="6473747" y="2796136"/>
                  <a:pt x="6475440" y="2796945"/>
                  <a:pt x="6477134" y="2796945"/>
                </a:cubicBezTo>
                <a:cubicBezTo>
                  <a:pt x="6478385" y="2796872"/>
                  <a:pt x="6479490" y="2796577"/>
                  <a:pt x="6480447" y="2795841"/>
                </a:cubicBezTo>
                <a:close/>
                <a:moveTo>
                  <a:pt x="6411609" y="2868728"/>
                </a:moveTo>
                <a:lnTo>
                  <a:pt x="6481183" y="2795178"/>
                </a:lnTo>
                <a:cubicBezTo>
                  <a:pt x="6483318" y="2792970"/>
                  <a:pt x="6483244" y="2789436"/>
                  <a:pt x="6480962" y="2787301"/>
                </a:cubicBezTo>
                <a:cubicBezTo>
                  <a:pt x="6478753" y="2785165"/>
                  <a:pt x="6475219" y="2785313"/>
                  <a:pt x="6473084" y="2787521"/>
                </a:cubicBezTo>
                <a:lnTo>
                  <a:pt x="6403510" y="2861071"/>
                </a:lnTo>
                <a:cubicBezTo>
                  <a:pt x="6401375" y="2863280"/>
                  <a:pt x="6401449" y="2866814"/>
                  <a:pt x="6403731" y="2868949"/>
                </a:cubicBezTo>
                <a:cubicBezTo>
                  <a:pt x="6404835" y="2869980"/>
                  <a:pt x="6406234" y="2870495"/>
                  <a:pt x="6407633" y="2870495"/>
                </a:cubicBezTo>
                <a:cubicBezTo>
                  <a:pt x="6409106" y="2870421"/>
                  <a:pt x="6410578" y="2869832"/>
                  <a:pt x="6411609" y="2868728"/>
                </a:cubicBezTo>
                <a:close/>
                <a:moveTo>
                  <a:pt x="6359926" y="2954278"/>
                </a:moveTo>
                <a:lnTo>
                  <a:pt x="6412345" y="2867771"/>
                </a:lnTo>
                <a:cubicBezTo>
                  <a:pt x="6413965" y="2865120"/>
                  <a:pt x="6413081" y="2861734"/>
                  <a:pt x="6410431" y="2860114"/>
                </a:cubicBezTo>
                <a:cubicBezTo>
                  <a:pt x="6407854" y="2858494"/>
                  <a:pt x="6404394" y="2859378"/>
                  <a:pt x="6402774" y="2862028"/>
                </a:cubicBezTo>
                <a:lnTo>
                  <a:pt x="6350354" y="2948535"/>
                </a:lnTo>
                <a:cubicBezTo>
                  <a:pt x="6348735" y="2951186"/>
                  <a:pt x="6349618" y="2954573"/>
                  <a:pt x="6352268" y="2956192"/>
                </a:cubicBezTo>
                <a:cubicBezTo>
                  <a:pt x="6353152" y="2956781"/>
                  <a:pt x="6354183" y="2957002"/>
                  <a:pt x="6355214" y="2957002"/>
                </a:cubicBezTo>
                <a:cubicBezTo>
                  <a:pt x="6357054" y="2957002"/>
                  <a:pt x="6358895" y="2956045"/>
                  <a:pt x="6359926" y="2954278"/>
                </a:cubicBezTo>
                <a:close/>
                <a:moveTo>
                  <a:pt x="6332169" y="3050872"/>
                </a:moveTo>
                <a:lnTo>
                  <a:pt x="6360514" y="2952953"/>
                </a:lnTo>
                <a:cubicBezTo>
                  <a:pt x="6361398" y="2950008"/>
                  <a:pt x="6359631" y="2946916"/>
                  <a:pt x="6356686" y="2946032"/>
                </a:cubicBezTo>
                <a:cubicBezTo>
                  <a:pt x="6353667" y="2945222"/>
                  <a:pt x="6350649" y="2946916"/>
                  <a:pt x="6349765" y="2949861"/>
                </a:cubicBezTo>
                <a:lnTo>
                  <a:pt x="6321420" y="3047780"/>
                </a:lnTo>
                <a:cubicBezTo>
                  <a:pt x="6320537" y="3050724"/>
                  <a:pt x="6322304" y="3053817"/>
                  <a:pt x="6325249" y="3054700"/>
                </a:cubicBezTo>
                <a:cubicBezTo>
                  <a:pt x="6325764" y="3054847"/>
                  <a:pt x="6326353" y="3054921"/>
                  <a:pt x="6326868" y="3054921"/>
                </a:cubicBezTo>
                <a:cubicBezTo>
                  <a:pt x="6329298" y="3054847"/>
                  <a:pt x="6331507" y="3053301"/>
                  <a:pt x="6332169" y="3050872"/>
                </a:cubicBezTo>
                <a:close/>
                <a:moveTo>
                  <a:pt x="11167519" y="1085721"/>
                </a:moveTo>
                <a:cubicBezTo>
                  <a:pt x="11170464" y="1084985"/>
                  <a:pt x="11172305" y="1081967"/>
                  <a:pt x="11171569" y="1078948"/>
                </a:cubicBezTo>
                <a:lnTo>
                  <a:pt x="11159863" y="1032713"/>
                </a:lnTo>
                <a:cubicBezTo>
                  <a:pt x="11159126" y="1029768"/>
                  <a:pt x="11156108" y="1027927"/>
                  <a:pt x="11153089" y="1028663"/>
                </a:cubicBezTo>
                <a:cubicBezTo>
                  <a:pt x="11150144" y="1029400"/>
                  <a:pt x="11148303" y="1032418"/>
                  <a:pt x="11149040" y="1035437"/>
                </a:cubicBezTo>
                <a:lnTo>
                  <a:pt x="11160746" y="1081672"/>
                </a:lnTo>
                <a:cubicBezTo>
                  <a:pt x="11161409" y="1084249"/>
                  <a:pt x="11163690" y="1085869"/>
                  <a:pt x="11166194" y="1085869"/>
                </a:cubicBezTo>
                <a:cubicBezTo>
                  <a:pt x="11166636" y="1085942"/>
                  <a:pt x="11167078" y="1085869"/>
                  <a:pt x="11167519" y="1085721"/>
                </a:cubicBezTo>
                <a:close/>
                <a:moveTo>
                  <a:pt x="11171421" y="1133061"/>
                </a:moveTo>
                <a:cubicBezTo>
                  <a:pt x="11174514" y="1132767"/>
                  <a:pt x="11176722" y="1130043"/>
                  <a:pt x="11176428" y="1126950"/>
                </a:cubicBezTo>
                <a:lnTo>
                  <a:pt x="11171790" y="1079758"/>
                </a:lnTo>
                <a:cubicBezTo>
                  <a:pt x="11171495" y="1076666"/>
                  <a:pt x="11168624" y="1074604"/>
                  <a:pt x="11165678" y="1074751"/>
                </a:cubicBezTo>
                <a:cubicBezTo>
                  <a:pt x="11162587" y="1075046"/>
                  <a:pt x="11160378" y="1077770"/>
                  <a:pt x="11160673" y="1080862"/>
                </a:cubicBezTo>
                <a:lnTo>
                  <a:pt x="11165311" y="1128055"/>
                </a:lnTo>
                <a:cubicBezTo>
                  <a:pt x="11165605" y="1130926"/>
                  <a:pt x="11168035" y="1133061"/>
                  <a:pt x="11170906" y="1133061"/>
                </a:cubicBezTo>
                <a:cubicBezTo>
                  <a:pt x="11171053" y="1133061"/>
                  <a:pt x="11171200" y="1133061"/>
                  <a:pt x="11171421" y="1133061"/>
                </a:cubicBezTo>
                <a:close/>
                <a:moveTo>
                  <a:pt x="11172084" y="1180253"/>
                </a:moveTo>
                <a:lnTo>
                  <a:pt x="11176354" y="1127981"/>
                </a:lnTo>
                <a:cubicBezTo>
                  <a:pt x="11176575" y="1124889"/>
                  <a:pt x="11174293" y="1122238"/>
                  <a:pt x="11171274" y="1121944"/>
                </a:cubicBezTo>
                <a:cubicBezTo>
                  <a:pt x="11168255" y="1121723"/>
                  <a:pt x="11165531" y="1123932"/>
                  <a:pt x="11165237" y="1127024"/>
                </a:cubicBezTo>
                <a:lnTo>
                  <a:pt x="11160966" y="1179296"/>
                </a:lnTo>
                <a:cubicBezTo>
                  <a:pt x="11160746" y="1182389"/>
                  <a:pt x="11163028" y="1185039"/>
                  <a:pt x="11166047" y="1185334"/>
                </a:cubicBezTo>
                <a:cubicBezTo>
                  <a:pt x="11166194" y="1185334"/>
                  <a:pt x="11166415" y="1185334"/>
                  <a:pt x="11166562" y="1185334"/>
                </a:cubicBezTo>
                <a:cubicBezTo>
                  <a:pt x="11169433" y="1185334"/>
                  <a:pt x="11171863" y="1183125"/>
                  <a:pt x="11172084" y="1180253"/>
                </a:cubicBezTo>
                <a:close/>
                <a:moveTo>
                  <a:pt x="11159642" y="1243201"/>
                </a:moveTo>
                <a:lnTo>
                  <a:pt x="11172010" y="1180842"/>
                </a:lnTo>
                <a:cubicBezTo>
                  <a:pt x="11172599" y="1177824"/>
                  <a:pt x="11170685" y="1174879"/>
                  <a:pt x="11167666" y="1174290"/>
                </a:cubicBezTo>
                <a:cubicBezTo>
                  <a:pt x="11164795" y="1173627"/>
                  <a:pt x="11161703" y="1175615"/>
                  <a:pt x="11161114" y="1178634"/>
                </a:cubicBezTo>
                <a:lnTo>
                  <a:pt x="11148746" y="1240993"/>
                </a:lnTo>
                <a:cubicBezTo>
                  <a:pt x="11148156" y="1244011"/>
                  <a:pt x="11150070" y="1246956"/>
                  <a:pt x="11153089" y="1247545"/>
                </a:cubicBezTo>
                <a:cubicBezTo>
                  <a:pt x="11153458" y="1247619"/>
                  <a:pt x="11153825" y="1247692"/>
                  <a:pt x="11154194" y="1247692"/>
                </a:cubicBezTo>
                <a:cubicBezTo>
                  <a:pt x="11156770" y="1247692"/>
                  <a:pt x="11159126" y="1245852"/>
                  <a:pt x="11159642" y="1243201"/>
                </a:cubicBezTo>
                <a:close/>
                <a:moveTo>
                  <a:pt x="11139248" y="1320947"/>
                </a:moveTo>
                <a:lnTo>
                  <a:pt x="11159568" y="1243569"/>
                </a:lnTo>
                <a:cubicBezTo>
                  <a:pt x="11160378" y="1240624"/>
                  <a:pt x="11158537" y="1237532"/>
                  <a:pt x="11155592" y="1236796"/>
                </a:cubicBezTo>
                <a:cubicBezTo>
                  <a:pt x="11152647" y="1236060"/>
                  <a:pt x="11149555" y="1237827"/>
                  <a:pt x="11148819" y="1240772"/>
                </a:cubicBezTo>
                <a:lnTo>
                  <a:pt x="11128499" y="1318150"/>
                </a:lnTo>
                <a:cubicBezTo>
                  <a:pt x="11127690" y="1321095"/>
                  <a:pt x="11129530" y="1324187"/>
                  <a:pt x="11132474" y="1324923"/>
                </a:cubicBezTo>
                <a:cubicBezTo>
                  <a:pt x="11132990" y="1325070"/>
                  <a:pt x="11133431" y="1325144"/>
                  <a:pt x="11133947" y="1325144"/>
                </a:cubicBezTo>
                <a:cubicBezTo>
                  <a:pt x="11136377" y="1325070"/>
                  <a:pt x="11138586" y="1323451"/>
                  <a:pt x="11139248" y="1320947"/>
                </a:cubicBezTo>
                <a:close/>
                <a:moveTo>
                  <a:pt x="11111271" y="1409590"/>
                </a:moveTo>
                <a:lnTo>
                  <a:pt x="11139174" y="1321168"/>
                </a:lnTo>
                <a:cubicBezTo>
                  <a:pt x="11140131" y="1318223"/>
                  <a:pt x="11138512" y="1315131"/>
                  <a:pt x="11135567" y="1314174"/>
                </a:cubicBezTo>
                <a:cubicBezTo>
                  <a:pt x="11132695" y="1313291"/>
                  <a:pt x="11129530" y="1314910"/>
                  <a:pt x="11128573" y="1317782"/>
                </a:cubicBezTo>
                <a:lnTo>
                  <a:pt x="11100670" y="1406203"/>
                </a:lnTo>
                <a:cubicBezTo>
                  <a:pt x="11099712" y="1409148"/>
                  <a:pt x="11101332" y="1412240"/>
                  <a:pt x="11104277" y="1413197"/>
                </a:cubicBezTo>
                <a:cubicBezTo>
                  <a:pt x="11104866" y="1413345"/>
                  <a:pt x="11105455" y="1413492"/>
                  <a:pt x="11105970" y="1413492"/>
                </a:cubicBezTo>
                <a:cubicBezTo>
                  <a:pt x="11108400" y="1413492"/>
                  <a:pt x="11110535" y="1411946"/>
                  <a:pt x="11111271" y="1409590"/>
                </a:cubicBezTo>
                <a:close/>
                <a:moveTo>
                  <a:pt x="11075859" y="1505374"/>
                </a:moveTo>
                <a:lnTo>
                  <a:pt x="11111197" y="1409811"/>
                </a:lnTo>
                <a:cubicBezTo>
                  <a:pt x="11112302" y="1406939"/>
                  <a:pt x="11110830" y="1403700"/>
                  <a:pt x="11107884" y="1402669"/>
                </a:cubicBezTo>
                <a:cubicBezTo>
                  <a:pt x="11104939" y="1401638"/>
                  <a:pt x="11101774" y="1403037"/>
                  <a:pt x="11100743" y="1405982"/>
                </a:cubicBezTo>
                <a:lnTo>
                  <a:pt x="11065404" y="1501545"/>
                </a:lnTo>
                <a:cubicBezTo>
                  <a:pt x="11064299" y="1504416"/>
                  <a:pt x="11065772" y="1507656"/>
                  <a:pt x="11068717" y="1508687"/>
                </a:cubicBezTo>
                <a:cubicBezTo>
                  <a:pt x="11069380" y="1508907"/>
                  <a:pt x="11070042" y="1509055"/>
                  <a:pt x="11070704" y="1509055"/>
                </a:cubicBezTo>
                <a:cubicBezTo>
                  <a:pt x="11072913" y="1509055"/>
                  <a:pt x="11075049" y="1507656"/>
                  <a:pt x="11075859" y="1505374"/>
                </a:cubicBezTo>
                <a:close/>
                <a:moveTo>
                  <a:pt x="11035954" y="1603366"/>
                </a:moveTo>
                <a:lnTo>
                  <a:pt x="11075785" y="1505594"/>
                </a:lnTo>
                <a:cubicBezTo>
                  <a:pt x="11076963" y="1502723"/>
                  <a:pt x="11075564" y="1499484"/>
                  <a:pt x="11072692" y="1498306"/>
                </a:cubicBezTo>
                <a:cubicBezTo>
                  <a:pt x="11069895" y="1497201"/>
                  <a:pt x="11066582" y="1498527"/>
                  <a:pt x="11065404" y="1501398"/>
                </a:cubicBezTo>
                <a:lnTo>
                  <a:pt x="11025574" y="1599170"/>
                </a:lnTo>
                <a:cubicBezTo>
                  <a:pt x="11024396" y="1602041"/>
                  <a:pt x="11025794" y="1605280"/>
                  <a:pt x="11028666" y="1606458"/>
                </a:cubicBezTo>
                <a:cubicBezTo>
                  <a:pt x="11029402" y="1606753"/>
                  <a:pt x="11030065" y="1606900"/>
                  <a:pt x="11030801" y="1606900"/>
                </a:cubicBezTo>
                <a:cubicBezTo>
                  <a:pt x="11033009" y="1606826"/>
                  <a:pt x="11035071" y="1605501"/>
                  <a:pt x="11035954" y="1603366"/>
                </a:cubicBezTo>
                <a:close/>
                <a:moveTo>
                  <a:pt x="10994063" y="1698929"/>
                </a:moveTo>
                <a:lnTo>
                  <a:pt x="11035881" y="1603513"/>
                </a:lnTo>
                <a:cubicBezTo>
                  <a:pt x="11037133" y="1600716"/>
                  <a:pt x="11035807" y="1597403"/>
                  <a:pt x="11033009" y="1596151"/>
                </a:cubicBezTo>
                <a:cubicBezTo>
                  <a:pt x="11030212" y="1594899"/>
                  <a:pt x="11026899" y="1596225"/>
                  <a:pt x="11025647" y="1599022"/>
                </a:cubicBezTo>
                <a:lnTo>
                  <a:pt x="10983830" y="1694438"/>
                </a:lnTo>
                <a:cubicBezTo>
                  <a:pt x="10982578" y="1697236"/>
                  <a:pt x="10983903" y="1700549"/>
                  <a:pt x="10986701" y="1701800"/>
                </a:cubicBezTo>
                <a:cubicBezTo>
                  <a:pt x="10987437" y="1702168"/>
                  <a:pt x="10988247" y="1702316"/>
                  <a:pt x="10988983" y="1702242"/>
                </a:cubicBezTo>
                <a:cubicBezTo>
                  <a:pt x="10991118" y="1702316"/>
                  <a:pt x="10993180" y="1701064"/>
                  <a:pt x="10994063" y="1698929"/>
                </a:cubicBezTo>
                <a:close/>
                <a:moveTo>
                  <a:pt x="3762131" y="3293902"/>
                </a:moveTo>
                <a:cubicBezTo>
                  <a:pt x="3764634" y="3292135"/>
                  <a:pt x="3765297" y="3288675"/>
                  <a:pt x="3763530" y="3286171"/>
                </a:cubicBezTo>
                <a:lnTo>
                  <a:pt x="3745934" y="3260624"/>
                </a:lnTo>
                <a:cubicBezTo>
                  <a:pt x="3744167" y="3258121"/>
                  <a:pt x="3740707" y="3257458"/>
                  <a:pt x="3738203" y="3259152"/>
                </a:cubicBezTo>
                <a:cubicBezTo>
                  <a:pt x="3735700" y="3260919"/>
                  <a:pt x="3735038" y="3264379"/>
                  <a:pt x="3736731" y="3266882"/>
                </a:cubicBezTo>
                <a:lnTo>
                  <a:pt x="3754327" y="3292429"/>
                </a:lnTo>
                <a:cubicBezTo>
                  <a:pt x="3755431" y="3293976"/>
                  <a:pt x="3757198" y="3294859"/>
                  <a:pt x="3758965" y="3294859"/>
                </a:cubicBezTo>
                <a:cubicBezTo>
                  <a:pt x="3760069" y="3294933"/>
                  <a:pt x="3761174" y="3294564"/>
                  <a:pt x="3762131" y="3293902"/>
                </a:cubicBezTo>
                <a:close/>
                <a:moveTo>
                  <a:pt x="3742915" y="3269091"/>
                </a:moveTo>
                <a:cubicBezTo>
                  <a:pt x="3745860" y="3268207"/>
                  <a:pt x="3747554" y="3265115"/>
                  <a:pt x="3746670" y="3262170"/>
                </a:cubicBezTo>
                <a:lnTo>
                  <a:pt x="3744020" y="3253188"/>
                </a:lnTo>
                <a:cubicBezTo>
                  <a:pt x="3743136" y="3250243"/>
                  <a:pt x="3740044" y="3248476"/>
                  <a:pt x="3737099" y="3249433"/>
                </a:cubicBezTo>
                <a:cubicBezTo>
                  <a:pt x="3734154" y="3250317"/>
                  <a:pt x="3732461" y="3253409"/>
                  <a:pt x="3733344" y="3256354"/>
                </a:cubicBezTo>
                <a:lnTo>
                  <a:pt x="3735995" y="3265336"/>
                </a:lnTo>
                <a:cubicBezTo>
                  <a:pt x="3736731" y="3267766"/>
                  <a:pt x="3738940" y="3269385"/>
                  <a:pt x="3741369" y="3269312"/>
                </a:cubicBezTo>
                <a:cubicBezTo>
                  <a:pt x="3741958" y="3269312"/>
                  <a:pt x="3742400" y="3269238"/>
                  <a:pt x="3742915" y="3269091"/>
                </a:cubicBezTo>
                <a:close/>
                <a:moveTo>
                  <a:pt x="3739676" y="3260330"/>
                </a:moveTo>
                <a:cubicBezTo>
                  <a:pt x="3742695" y="3259814"/>
                  <a:pt x="3744756" y="3256943"/>
                  <a:pt x="3744241" y="3253924"/>
                </a:cubicBezTo>
                <a:lnTo>
                  <a:pt x="3734817" y="3196867"/>
                </a:lnTo>
                <a:cubicBezTo>
                  <a:pt x="3734301" y="3193848"/>
                  <a:pt x="3731356" y="3191786"/>
                  <a:pt x="3728412" y="3192302"/>
                </a:cubicBezTo>
                <a:cubicBezTo>
                  <a:pt x="3725393" y="3192817"/>
                  <a:pt x="3723332" y="3195689"/>
                  <a:pt x="3723847" y="3198707"/>
                </a:cubicBezTo>
                <a:lnTo>
                  <a:pt x="3733271" y="3255765"/>
                </a:lnTo>
                <a:cubicBezTo>
                  <a:pt x="3733712" y="3258489"/>
                  <a:pt x="3736142" y="3260477"/>
                  <a:pt x="3738793" y="3260403"/>
                </a:cubicBezTo>
                <a:cubicBezTo>
                  <a:pt x="3739087" y="3260403"/>
                  <a:pt x="3739381" y="3260330"/>
                  <a:pt x="3739676" y="3260330"/>
                </a:cubicBezTo>
                <a:close/>
                <a:moveTo>
                  <a:pt x="3729442" y="3203345"/>
                </a:moveTo>
                <a:cubicBezTo>
                  <a:pt x="3732534" y="3203272"/>
                  <a:pt x="3734964" y="3200769"/>
                  <a:pt x="3734964" y="3197676"/>
                </a:cubicBezTo>
                <a:lnTo>
                  <a:pt x="3733786" y="3117427"/>
                </a:lnTo>
                <a:cubicBezTo>
                  <a:pt x="3733712" y="3114335"/>
                  <a:pt x="3731209" y="3111905"/>
                  <a:pt x="3728191" y="3111905"/>
                </a:cubicBezTo>
                <a:cubicBezTo>
                  <a:pt x="3728191" y="3111905"/>
                  <a:pt x="3728191" y="3111905"/>
                  <a:pt x="3728117" y="3111905"/>
                </a:cubicBezTo>
                <a:cubicBezTo>
                  <a:pt x="3725025" y="3111979"/>
                  <a:pt x="3722595" y="3114482"/>
                  <a:pt x="3722595" y="3117574"/>
                </a:cubicBezTo>
                <a:lnTo>
                  <a:pt x="3723773" y="3197824"/>
                </a:lnTo>
                <a:cubicBezTo>
                  <a:pt x="3723773" y="3200916"/>
                  <a:pt x="3726350" y="3203345"/>
                  <a:pt x="3729442" y="3203345"/>
                </a:cubicBezTo>
                <a:cubicBezTo>
                  <a:pt x="3729369" y="3203345"/>
                  <a:pt x="3729369" y="3203345"/>
                  <a:pt x="3729442" y="3203345"/>
                </a:cubicBezTo>
                <a:close/>
                <a:moveTo>
                  <a:pt x="3730694" y="3122507"/>
                </a:moveTo>
                <a:cubicBezTo>
                  <a:pt x="3733418" y="3121182"/>
                  <a:pt x="3734596" y="3117795"/>
                  <a:pt x="3733197" y="3115071"/>
                </a:cubicBezTo>
                <a:lnTo>
                  <a:pt x="3633953" y="2914742"/>
                </a:lnTo>
                <a:cubicBezTo>
                  <a:pt x="3632628" y="2912018"/>
                  <a:pt x="3629241" y="2910840"/>
                  <a:pt x="3626517" y="2912239"/>
                </a:cubicBezTo>
                <a:cubicBezTo>
                  <a:pt x="3623793" y="2913564"/>
                  <a:pt x="3622615" y="2916951"/>
                  <a:pt x="3624014" y="2919675"/>
                </a:cubicBezTo>
                <a:lnTo>
                  <a:pt x="3723258" y="3120004"/>
                </a:lnTo>
                <a:cubicBezTo>
                  <a:pt x="3724215" y="3121992"/>
                  <a:pt x="3726203" y="3123096"/>
                  <a:pt x="3728264" y="3123096"/>
                </a:cubicBezTo>
                <a:cubicBezTo>
                  <a:pt x="3729074" y="3123022"/>
                  <a:pt x="3729884" y="3122875"/>
                  <a:pt x="3730694" y="3122507"/>
                </a:cubicBezTo>
                <a:close/>
                <a:moveTo>
                  <a:pt x="3631523" y="2922105"/>
                </a:moveTo>
                <a:cubicBezTo>
                  <a:pt x="3634247" y="2920706"/>
                  <a:pt x="3635352" y="2917393"/>
                  <a:pt x="3633953" y="2914595"/>
                </a:cubicBezTo>
                <a:lnTo>
                  <a:pt x="3543176" y="2735838"/>
                </a:lnTo>
                <a:cubicBezTo>
                  <a:pt x="3541777" y="2733114"/>
                  <a:pt x="3538464" y="2732010"/>
                  <a:pt x="3535666" y="2733408"/>
                </a:cubicBezTo>
                <a:cubicBezTo>
                  <a:pt x="3532942" y="2734807"/>
                  <a:pt x="3531838" y="2738120"/>
                  <a:pt x="3533236" y="2740918"/>
                </a:cubicBezTo>
                <a:lnTo>
                  <a:pt x="3624014" y="2919675"/>
                </a:lnTo>
                <a:cubicBezTo>
                  <a:pt x="3624971" y="2921589"/>
                  <a:pt x="3626959" y="2922767"/>
                  <a:pt x="3629020" y="2922694"/>
                </a:cubicBezTo>
                <a:cubicBezTo>
                  <a:pt x="3629830" y="2922694"/>
                  <a:pt x="3630714" y="2922473"/>
                  <a:pt x="3631523" y="2922105"/>
                </a:cubicBezTo>
                <a:close/>
                <a:moveTo>
                  <a:pt x="3540967" y="2743274"/>
                </a:moveTo>
                <a:cubicBezTo>
                  <a:pt x="3543617" y="2741728"/>
                  <a:pt x="3544574" y="2738341"/>
                  <a:pt x="3543102" y="2735691"/>
                </a:cubicBezTo>
                <a:lnTo>
                  <a:pt x="3454902" y="2579683"/>
                </a:lnTo>
                <a:cubicBezTo>
                  <a:pt x="3453355" y="2577033"/>
                  <a:pt x="3449969" y="2576076"/>
                  <a:pt x="3447318" y="2577548"/>
                </a:cubicBezTo>
                <a:cubicBezTo>
                  <a:pt x="3444668" y="2579094"/>
                  <a:pt x="3443711" y="2582481"/>
                  <a:pt x="3445183" y="2585131"/>
                </a:cubicBezTo>
                <a:lnTo>
                  <a:pt x="3533384" y="2741139"/>
                </a:lnTo>
                <a:cubicBezTo>
                  <a:pt x="3534414" y="2742980"/>
                  <a:pt x="3536329" y="2744010"/>
                  <a:pt x="3538243" y="2743937"/>
                </a:cubicBezTo>
                <a:cubicBezTo>
                  <a:pt x="3539200" y="2743937"/>
                  <a:pt x="3540083" y="2743716"/>
                  <a:pt x="3540967" y="2743274"/>
                </a:cubicBezTo>
                <a:close/>
                <a:moveTo>
                  <a:pt x="3453134" y="2586972"/>
                </a:moveTo>
                <a:cubicBezTo>
                  <a:pt x="3455638" y="2585205"/>
                  <a:pt x="3456300" y="2581745"/>
                  <a:pt x="3454533" y="2579241"/>
                </a:cubicBezTo>
                <a:lnTo>
                  <a:pt x="3363093" y="2447162"/>
                </a:lnTo>
                <a:cubicBezTo>
                  <a:pt x="3361326" y="2444585"/>
                  <a:pt x="3357866" y="2443996"/>
                  <a:pt x="3355363" y="2445763"/>
                </a:cubicBezTo>
                <a:cubicBezTo>
                  <a:pt x="3352860" y="2447530"/>
                  <a:pt x="3352197" y="2450990"/>
                  <a:pt x="3353964" y="2453493"/>
                </a:cubicBezTo>
                <a:lnTo>
                  <a:pt x="3445404" y="2585573"/>
                </a:lnTo>
                <a:cubicBezTo>
                  <a:pt x="3446508" y="2587119"/>
                  <a:pt x="3448275" y="2588003"/>
                  <a:pt x="3450042" y="2588003"/>
                </a:cubicBezTo>
                <a:cubicBezTo>
                  <a:pt x="3451147" y="2587929"/>
                  <a:pt x="3452177" y="2587635"/>
                  <a:pt x="3453134" y="2586972"/>
                </a:cubicBezTo>
                <a:close/>
                <a:moveTo>
                  <a:pt x="3362283" y="2454450"/>
                </a:moveTo>
                <a:cubicBezTo>
                  <a:pt x="3364566" y="2452389"/>
                  <a:pt x="3364787" y="2448928"/>
                  <a:pt x="3362799" y="2446572"/>
                </a:cubicBezTo>
                <a:lnTo>
                  <a:pt x="3262450" y="2332236"/>
                </a:lnTo>
                <a:cubicBezTo>
                  <a:pt x="3260463" y="2329953"/>
                  <a:pt x="3256929" y="2329659"/>
                  <a:pt x="3254573" y="2331720"/>
                </a:cubicBezTo>
                <a:cubicBezTo>
                  <a:pt x="3252290" y="2333782"/>
                  <a:pt x="3251996" y="2337242"/>
                  <a:pt x="3254057" y="2339598"/>
                </a:cubicBezTo>
                <a:lnTo>
                  <a:pt x="3354406" y="2453935"/>
                </a:lnTo>
                <a:cubicBezTo>
                  <a:pt x="3355510" y="2455187"/>
                  <a:pt x="3357056" y="2455849"/>
                  <a:pt x="3358602" y="2455849"/>
                </a:cubicBezTo>
                <a:cubicBezTo>
                  <a:pt x="3359927" y="2455849"/>
                  <a:pt x="3361253" y="2455407"/>
                  <a:pt x="3362283" y="2454450"/>
                </a:cubicBezTo>
                <a:close/>
                <a:moveTo>
                  <a:pt x="3263628" y="2337389"/>
                </a:moveTo>
                <a:lnTo>
                  <a:pt x="3285863" y="2251766"/>
                </a:lnTo>
                <a:cubicBezTo>
                  <a:pt x="3286672" y="2248821"/>
                  <a:pt x="3284832" y="2245728"/>
                  <a:pt x="3281887" y="2244992"/>
                </a:cubicBezTo>
                <a:cubicBezTo>
                  <a:pt x="3278868" y="2244256"/>
                  <a:pt x="3275850" y="2246023"/>
                  <a:pt x="3275114" y="2248968"/>
                </a:cubicBezTo>
                <a:lnTo>
                  <a:pt x="3252879" y="2334592"/>
                </a:lnTo>
                <a:cubicBezTo>
                  <a:pt x="3252069" y="2337537"/>
                  <a:pt x="3253910" y="2340629"/>
                  <a:pt x="3256855" y="2341365"/>
                </a:cubicBezTo>
                <a:cubicBezTo>
                  <a:pt x="3257370" y="2341512"/>
                  <a:pt x="3257812" y="2341512"/>
                  <a:pt x="3258328" y="2341512"/>
                </a:cubicBezTo>
                <a:cubicBezTo>
                  <a:pt x="3260757" y="2341512"/>
                  <a:pt x="3262966" y="2339893"/>
                  <a:pt x="3263628" y="2337389"/>
                </a:cubicBezTo>
                <a:close/>
                <a:moveTo>
                  <a:pt x="3285642" y="2252354"/>
                </a:moveTo>
                <a:lnTo>
                  <a:pt x="3321423" y="2161135"/>
                </a:lnTo>
                <a:cubicBezTo>
                  <a:pt x="3322527" y="2158264"/>
                  <a:pt x="3321128" y="2155025"/>
                  <a:pt x="3318257" y="2153920"/>
                </a:cubicBezTo>
                <a:cubicBezTo>
                  <a:pt x="3315459" y="2152816"/>
                  <a:pt x="3312146" y="2154215"/>
                  <a:pt x="3311042" y="2157086"/>
                </a:cubicBezTo>
                <a:lnTo>
                  <a:pt x="3275261" y="2248305"/>
                </a:lnTo>
                <a:cubicBezTo>
                  <a:pt x="3274156" y="2251176"/>
                  <a:pt x="3275555" y="2254416"/>
                  <a:pt x="3278427" y="2255520"/>
                </a:cubicBezTo>
                <a:cubicBezTo>
                  <a:pt x="3279089" y="2255815"/>
                  <a:pt x="3279826" y="2255888"/>
                  <a:pt x="3280488" y="2255888"/>
                </a:cubicBezTo>
                <a:cubicBezTo>
                  <a:pt x="3282770" y="2255888"/>
                  <a:pt x="3284832" y="2254563"/>
                  <a:pt x="3285642" y="2252354"/>
                </a:cubicBezTo>
                <a:close/>
                <a:moveTo>
                  <a:pt x="3321496" y="2161135"/>
                </a:moveTo>
                <a:lnTo>
                  <a:pt x="3360296" y="2060861"/>
                </a:lnTo>
                <a:cubicBezTo>
                  <a:pt x="3361400" y="2057989"/>
                  <a:pt x="3360001" y="2054750"/>
                  <a:pt x="3357130" y="2053645"/>
                </a:cubicBezTo>
                <a:cubicBezTo>
                  <a:pt x="3354259" y="2052541"/>
                  <a:pt x="3351019" y="2053940"/>
                  <a:pt x="3349915" y="2056811"/>
                </a:cubicBezTo>
                <a:lnTo>
                  <a:pt x="3311042" y="2157160"/>
                </a:lnTo>
                <a:cubicBezTo>
                  <a:pt x="3309937" y="2160031"/>
                  <a:pt x="3311336" y="2163270"/>
                  <a:pt x="3314207" y="2164375"/>
                </a:cubicBezTo>
                <a:cubicBezTo>
                  <a:pt x="3314870" y="2164669"/>
                  <a:pt x="3315606" y="2164743"/>
                  <a:pt x="3316269" y="2164743"/>
                </a:cubicBezTo>
                <a:cubicBezTo>
                  <a:pt x="3318551" y="2164743"/>
                  <a:pt x="3320613" y="2163344"/>
                  <a:pt x="3321496" y="2161135"/>
                </a:cubicBezTo>
                <a:close/>
                <a:moveTo>
                  <a:pt x="3360369" y="2060566"/>
                </a:moveTo>
                <a:lnTo>
                  <a:pt x="3395856" y="1949469"/>
                </a:lnTo>
                <a:cubicBezTo>
                  <a:pt x="3396813" y="1946524"/>
                  <a:pt x="3395193" y="1943432"/>
                  <a:pt x="3392248" y="1942474"/>
                </a:cubicBezTo>
                <a:cubicBezTo>
                  <a:pt x="3389303" y="1941591"/>
                  <a:pt x="3386211" y="1943137"/>
                  <a:pt x="3385254" y="1946082"/>
                </a:cubicBezTo>
                <a:lnTo>
                  <a:pt x="3349768" y="2057179"/>
                </a:lnTo>
                <a:cubicBezTo>
                  <a:pt x="3348810" y="2060124"/>
                  <a:pt x="3350430" y="2063216"/>
                  <a:pt x="3353375" y="2064174"/>
                </a:cubicBezTo>
                <a:cubicBezTo>
                  <a:pt x="3353964" y="2064321"/>
                  <a:pt x="3354553" y="2064468"/>
                  <a:pt x="3355142" y="2064468"/>
                </a:cubicBezTo>
                <a:cubicBezTo>
                  <a:pt x="3357498" y="2064394"/>
                  <a:pt x="3359633" y="2062922"/>
                  <a:pt x="3360369" y="2060566"/>
                </a:cubicBezTo>
                <a:close/>
                <a:moveTo>
                  <a:pt x="3396003" y="1948880"/>
                </a:moveTo>
                <a:lnTo>
                  <a:pt x="3421697" y="1825266"/>
                </a:lnTo>
                <a:cubicBezTo>
                  <a:pt x="3422286" y="1822248"/>
                  <a:pt x="3420372" y="1819303"/>
                  <a:pt x="3417354" y="1818640"/>
                </a:cubicBezTo>
                <a:cubicBezTo>
                  <a:pt x="3414335" y="1818125"/>
                  <a:pt x="3411390" y="1819965"/>
                  <a:pt x="3410728" y="1822984"/>
                </a:cubicBezTo>
                <a:lnTo>
                  <a:pt x="3385033" y="1946597"/>
                </a:lnTo>
                <a:cubicBezTo>
                  <a:pt x="3384444" y="1949616"/>
                  <a:pt x="3386358" y="1952561"/>
                  <a:pt x="3389377" y="1953223"/>
                </a:cubicBezTo>
                <a:cubicBezTo>
                  <a:pt x="3389745" y="1953297"/>
                  <a:pt x="3390187" y="1953371"/>
                  <a:pt x="3390555" y="1953371"/>
                </a:cubicBezTo>
                <a:cubicBezTo>
                  <a:pt x="3393205" y="1953297"/>
                  <a:pt x="3395488" y="1951456"/>
                  <a:pt x="3396003" y="1948880"/>
                </a:cubicBezTo>
                <a:close/>
                <a:moveTo>
                  <a:pt x="3421845" y="1824604"/>
                </a:moveTo>
                <a:lnTo>
                  <a:pt x="3433919" y="1685530"/>
                </a:lnTo>
                <a:cubicBezTo>
                  <a:pt x="3434213" y="1682437"/>
                  <a:pt x="3431931" y="1679787"/>
                  <a:pt x="3428839" y="1679492"/>
                </a:cubicBezTo>
                <a:cubicBezTo>
                  <a:pt x="3425967" y="1679419"/>
                  <a:pt x="3423096" y="1681480"/>
                  <a:pt x="3422802" y="1684572"/>
                </a:cubicBezTo>
                <a:lnTo>
                  <a:pt x="3410728" y="1823647"/>
                </a:lnTo>
                <a:cubicBezTo>
                  <a:pt x="3410433" y="1826739"/>
                  <a:pt x="3412715" y="1829389"/>
                  <a:pt x="3415808" y="1829684"/>
                </a:cubicBezTo>
                <a:cubicBezTo>
                  <a:pt x="3415955" y="1829684"/>
                  <a:pt x="3416176" y="1829684"/>
                  <a:pt x="3416323" y="1829684"/>
                </a:cubicBezTo>
                <a:cubicBezTo>
                  <a:pt x="3419121" y="1829684"/>
                  <a:pt x="3421550" y="1827475"/>
                  <a:pt x="3421845" y="1824604"/>
                </a:cubicBezTo>
                <a:close/>
                <a:moveTo>
                  <a:pt x="3428544" y="1690683"/>
                </a:moveTo>
                <a:cubicBezTo>
                  <a:pt x="3431637" y="1690610"/>
                  <a:pt x="3434066" y="1688033"/>
                  <a:pt x="3433919" y="1684941"/>
                </a:cubicBezTo>
                <a:lnTo>
                  <a:pt x="3428618" y="1527755"/>
                </a:lnTo>
                <a:cubicBezTo>
                  <a:pt x="3428544" y="1524663"/>
                  <a:pt x="3425967" y="1522601"/>
                  <a:pt x="3422875" y="1522380"/>
                </a:cubicBezTo>
                <a:cubicBezTo>
                  <a:pt x="3419783" y="1522454"/>
                  <a:pt x="3417354" y="1525031"/>
                  <a:pt x="3417501" y="1528123"/>
                </a:cubicBezTo>
                <a:lnTo>
                  <a:pt x="3422802" y="1685309"/>
                </a:lnTo>
                <a:cubicBezTo>
                  <a:pt x="3422875" y="1688327"/>
                  <a:pt x="3425379" y="1690757"/>
                  <a:pt x="3428397" y="1690683"/>
                </a:cubicBezTo>
                <a:cubicBezTo>
                  <a:pt x="3428471" y="1690683"/>
                  <a:pt x="3428471" y="1690683"/>
                  <a:pt x="3428544" y="1690683"/>
                </a:cubicBezTo>
                <a:close/>
                <a:moveTo>
                  <a:pt x="3424053" y="1533424"/>
                </a:moveTo>
                <a:cubicBezTo>
                  <a:pt x="3427072" y="1532909"/>
                  <a:pt x="3429133" y="1530037"/>
                  <a:pt x="3428618" y="1527019"/>
                </a:cubicBezTo>
                <a:lnTo>
                  <a:pt x="3398432" y="1349072"/>
                </a:lnTo>
                <a:cubicBezTo>
                  <a:pt x="3397917" y="1346053"/>
                  <a:pt x="3394972" y="1343992"/>
                  <a:pt x="3392027" y="1344507"/>
                </a:cubicBezTo>
                <a:cubicBezTo>
                  <a:pt x="3389009" y="1345022"/>
                  <a:pt x="3386947" y="1347894"/>
                  <a:pt x="3387463" y="1350912"/>
                </a:cubicBezTo>
                <a:lnTo>
                  <a:pt x="3417648" y="1528859"/>
                </a:lnTo>
                <a:cubicBezTo>
                  <a:pt x="3418090" y="1531583"/>
                  <a:pt x="3420519" y="1533498"/>
                  <a:pt x="3423170" y="1533498"/>
                </a:cubicBezTo>
                <a:cubicBezTo>
                  <a:pt x="3423464" y="1533498"/>
                  <a:pt x="3423685" y="1533498"/>
                  <a:pt x="3424053" y="1533424"/>
                </a:cubicBezTo>
                <a:close/>
                <a:moveTo>
                  <a:pt x="3394604" y="1355256"/>
                </a:moveTo>
                <a:cubicBezTo>
                  <a:pt x="3397549" y="1354372"/>
                  <a:pt x="3399169" y="1351207"/>
                  <a:pt x="3398285" y="1348262"/>
                </a:cubicBezTo>
                <a:lnTo>
                  <a:pt x="3335926" y="1147197"/>
                </a:lnTo>
                <a:cubicBezTo>
                  <a:pt x="3335043" y="1144252"/>
                  <a:pt x="3331877" y="1142632"/>
                  <a:pt x="3328932" y="1143516"/>
                </a:cubicBezTo>
                <a:cubicBezTo>
                  <a:pt x="3325987" y="1144399"/>
                  <a:pt x="3324368" y="1147565"/>
                  <a:pt x="3325251" y="1150510"/>
                </a:cubicBezTo>
                <a:lnTo>
                  <a:pt x="3387610" y="1351575"/>
                </a:lnTo>
                <a:cubicBezTo>
                  <a:pt x="3388346" y="1354004"/>
                  <a:pt x="3390555" y="1355550"/>
                  <a:pt x="3392984" y="1355477"/>
                </a:cubicBezTo>
                <a:cubicBezTo>
                  <a:pt x="3393500" y="1355550"/>
                  <a:pt x="3394015" y="1355403"/>
                  <a:pt x="3394604" y="1355256"/>
                </a:cubicBezTo>
                <a:close/>
                <a:moveTo>
                  <a:pt x="3332687" y="1154044"/>
                </a:moveTo>
                <a:cubicBezTo>
                  <a:pt x="3335558" y="1152866"/>
                  <a:pt x="3336884" y="1149626"/>
                  <a:pt x="3335779" y="1146755"/>
                </a:cubicBezTo>
                <a:lnTo>
                  <a:pt x="3251260" y="937960"/>
                </a:lnTo>
                <a:cubicBezTo>
                  <a:pt x="3250082" y="935088"/>
                  <a:pt x="3246842" y="933763"/>
                  <a:pt x="3243971" y="934867"/>
                </a:cubicBezTo>
                <a:cubicBezTo>
                  <a:pt x="3241100" y="936045"/>
                  <a:pt x="3239775" y="939285"/>
                  <a:pt x="3240879" y="942156"/>
                </a:cubicBezTo>
                <a:lnTo>
                  <a:pt x="3325398" y="1150951"/>
                </a:lnTo>
                <a:cubicBezTo>
                  <a:pt x="3326282" y="1153160"/>
                  <a:pt x="3328417" y="1154412"/>
                  <a:pt x="3330626" y="1154412"/>
                </a:cubicBezTo>
                <a:cubicBezTo>
                  <a:pt x="3331288" y="1154485"/>
                  <a:pt x="3332024" y="1154338"/>
                  <a:pt x="3332687" y="1154044"/>
                </a:cubicBezTo>
                <a:close/>
                <a:moveTo>
                  <a:pt x="3248462" y="945175"/>
                </a:moveTo>
                <a:cubicBezTo>
                  <a:pt x="3251260" y="943849"/>
                  <a:pt x="3252438" y="940536"/>
                  <a:pt x="3251039" y="937739"/>
                </a:cubicBezTo>
                <a:lnTo>
                  <a:pt x="3154151" y="736085"/>
                </a:lnTo>
                <a:cubicBezTo>
                  <a:pt x="3152826" y="733287"/>
                  <a:pt x="3149439" y="732183"/>
                  <a:pt x="3146715" y="733434"/>
                </a:cubicBezTo>
                <a:cubicBezTo>
                  <a:pt x="3143917" y="734760"/>
                  <a:pt x="3142739" y="738073"/>
                  <a:pt x="3144138" y="740870"/>
                </a:cubicBezTo>
                <a:lnTo>
                  <a:pt x="3241026" y="942524"/>
                </a:lnTo>
                <a:cubicBezTo>
                  <a:pt x="3241983" y="944512"/>
                  <a:pt x="3243971" y="945690"/>
                  <a:pt x="3246106" y="945690"/>
                </a:cubicBezTo>
                <a:cubicBezTo>
                  <a:pt x="3246916" y="945690"/>
                  <a:pt x="3247726" y="945469"/>
                  <a:pt x="3248462" y="945175"/>
                </a:cubicBezTo>
                <a:close/>
                <a:moveTo>
                  <a:pt x="3151868" y="743300"/>
                </a:moveTo>
                <a:cubicBezTo>
                  <a:pt x="3154592" y="741754"/>
                  <a:pt x="3155476" y="738367"/>
                  <a:pt x="3154004" y="735717"/>
                </a:cubicBezTo>
                <a:lnTo>
                  <a:pt x="3051152" y="551953"/>
                </a:lnTo>
                <a:cubicBezTo>
                  <a:pt x="3049606" y="549229"/>
                  <a:pt x="3046219" y="548346"/>
                  <a:pt x="3043569" y="549818"/>
                </a:cubicBezTo>
                <a:cubicBezTo>
                  <a:pt x="3040845" y="551364"/>
                  <a:pt x="3039888" y="554751"/>
                  <a:pt x="3041434" y="557401"/>
                </a:cubicBezTo>
                <a:lnTo>
                  <a:pt x="3144285" y="741165"/>
                </a:lnTo>
                <a:cubicBezTo>
                  <a:pt x="3145316" y="743005"/>
                  <a:pt x="3147230" y="744036"/>
                  <a:pt x="3149218" y="744036"/>
                </a:cubicBezTo>
                <a:cubicBezTo>
                  <a:pt x="3150101" y="744036"/>
                  <a:pt x="3151058" y="743815"/>
                  <a:pt x="3151868" y="743300"/>
                </a:cubicBezTo>
                <a:close/>
                <a:moveTo>
                  <a:pt x="3049385" y="559315"/>
                </a:moveTo>
                <a:cubicBezTo>
                  <a:pt x="3051962" y="557622"/>
                  <a:pt x="3052624" y="554162"/>
                  <a:pt x="3050931" y="551585"/>
                </a:cubicBezTo>
                <a:lnTo>
                  <a:pt x="2948153" y="395946"/>
                </a:lnTo>
                <a:cubicBezTo>
                  <a:pt x="2946460" y="393369"/>
                  <a:pt x="2942999" y="392706"/>
                  <a:pt x="2940423" y="394399"/>
                </a:cubicBezTo>
                <a:cubicBezTo>
                  <a:pt x="2937846" y="396093"/>
                  <a:pt x="2937183" y="399553"/>
                  <a:pt x="2938877" y="402130"/>
                </a:cubicBezTo>
                <a:lnTo>
                  <a:pt x="3041655" y="557769"/>
                </a:lnTo>
                <a:cubicBezTo>
                  <a:pt x="3042759" y="559389"/>
                  <a:pt x="3044526" y="560273"/>
                  <a:pt x="3046366" y="560273"/>
                </a:cubicBezTo>
                <a:cubicBezTo>
                  <a:pt x="3047397" y="560273"/>
                  <a:pt x="3048428" y="559978"/>
                  <a:pt x="3049385" y="559315"/>
                </a:cubicBezTo>
                <a:close/>
                <a:moveTo>
                  <a:pt x="2947122" y="403308"/>
                </a:moveTo>
                <a:cubicBezTo>
                  <a:pt x="2949478" y="401320"/>
                  <a:pt x="2949773" y="397786"/>
                  <a:pt x="2947785" y="395430"/>
                </a:cubicBezTo>
                <a:lnTo>
                  <a:pt x="2845301" y="273216"/>
                </a:lnTo>
                <a:cubicBezTo>
                  <a:pt x="2843314" y="270860"/>
                  <a:pt x="2839780" y="270565"/>
                  <a:pt x="2837424" y="272553"/>
                </a:cubicBezTo>
                <a:cubicBezTo>
                  <a:pt x="2835068" y="274541"/>
                  <a:pt x="2834773" y="278075"/>
                  <a:pt x="2836761" y="280431"/>
                </a:cubicBezTo>
                <a:lnTo>
                  <a:pt x="2939245" y="402645"/>
                </a:lnTo>
                <a:cubicBezTo>
                  <a:pt x="2940349" y="403970"/>
                  <a:pt x="2941969" y="404633"/>
                  <a:pt x="2943588" y="404633"/>
                </a:cubicBezTo>
                <a:cubicBezTo>
                  <a:pt x="2944840" y="404633"/>
                  <a:pt x="2946092" y="404191"/>
                  <a:pt x="2947122" y="403308"/>
                </a:cubicBezTo>
                <a:close/>
                <a:moveTo>
                  <a:pt x="2845375" y="280357"/>
                </a:moveTo>
                <a:cubicBezTo>
                  <a:pt x="2847289" y="278001"/>
                  <a:pt x="2846995" y="274467"/>
                  <a:pt x="2844565" y="272479"/>
                </a:cubicBezTo>
                <a:lnTo>
                  <a:pt x="2742303" y="188623"/>
                </a:lnTo>
                <a:cubicBezTo>
                  <a:pt x="2739947" y="186708"/>
                  <a:pt x="2736413" y="187077"/>
                  <a:pt x="2734425" y="189432"/>
                </a:cubicBezTo>
                <a:cubicBezTo>
                  <a:pt x="2732511" y="191788"/>
                  <a:pt x="2732805" y="195322"/>
                  <a:pt x="2735235" y="197310"/>
                </a:cubicBezTo>
                <a:lnTo>
                  <a:pt x="2837497" y="281167"/>
                </a:lnTo>
                <a:cubicBezTo>
                  <a:pt x="2838528" y="282050"/>
                  <a:pt x="2839780" y="282419"/>
                  <a:pt x="2841105" y="282419"/>
                </a:cubicBezTo>
                <a:cubicBezTo>
                  <a:pt x="2842651" y="282419"/>
                  <a:pt x="2844271" y="281682"/>
                  <a:pt x="2845375" y="280357"/>
                </a:cubicBezTo>
                <a:close/>
                <a:moveTo>
                  <a:pt x="2743922" y="195028"/>
                </a:moveTo>
                <a:cubicBezTo>
                  <a:pt x="2745100" y="192157"/>
                  <a:pt x="2743701" y="188917"/>
                  <a:pt x="2740830" y="187813"/>
                </a:cubicBezTo>
                <a:lnTo>
                  <a:pt x="2638715" y="146952"/>
                </a:lnTo>
                <a:cubicBezTo>
                  <a:pt x="2635844" y="145774"/>
                  <a:pt x="2632604" y="147173"/>
                  <a:pt x="2631500" y="150044"/>
                </a:cubicBezTo>
                <a:cubicBezTo>
                  <a:pt x="2630322" y="152915"/>
                  <a:pt x="2631721" y="156155"/>
                  <a:pt x="2634592" y="157259"/>
                </a:cubicBezTo>
                <a:lnTo>
                  <a:pt x="2736707" y="198120"/>
                </a:lnTo>
                <a:cubicBezTo>
                  <a:pt x="2737443" y="198415"/>
                  <a:pt x="2738106" y="198488"/>
                  <a:pt x="2738842" y="198488"/>
                </a:cubicBezTo>
                <a:cubicBezTo>
                  <a:pt x="2741051" y="198488"/>
                  <a:pt x="2743112" y="197237"/>
                  <a:pt x="2743922" y="195028"/>
                </a:cubicBezTo>
                <a:close/>
                <a:moveTo>
                  <a:pt x="2534833" y="164253"/>
                </a:moveTo>
                <a:lnTo>
                  <a:pt x="2637022" y="157701"/>
                </a:lnTo>
                <a:cubicBezTo>
                  <a:pt x="2640114" y="157480"/>
                  <a:pt x="2642396" y="154830"/>
                  <a:pt x="2642249" y="151811"/>
                </a:cubicBezTo>
                <a:cubicBezTo>
                  <a:pt x="2642028" y="148792"/>
                  <a:pt x="2639966" y="146289"/>
                  <a:pt x="2636359" y="146584"/>
                </a:cubicBezTo>
                <a:lnTo>
                  <a:pt x="2534170" y="153136"/>
                </a:lnTo>
                <a:cubicBezTo>
                  <a:pt x="2531078" y="153357"/>
                  <a:pt x="2528795" y="156008"/>
                  <a:pt x="2528943" y="159026"/>
                </a:cubicBezTo>
                <a:cubicBezTo>
                  <a:pt x="2529163" y="161971"/>
                  <a:pt x="2531593" y="164253"/>
                  <a:pt x="2534538" y="164253"/>
                </a:cubicBezTo>
                <a:cubicBezTo>
                  <a:pt x="2534612" y="164253"/>
                  <a:pt x="2534685" y="164253"/>
                  <a:pt x="2534833" y="164253"/>
                </a:cubicBezTo>
                <a:close/>
                <a:moveTo>
                  <a:pt x="7608428" y="2773533"/>
                </a:moveTo>
                <a:lnTo>
                  <a:pt x="7624036" y="2730022"/>
                </a:lnTo>
                <a:cubicBezTo>
                  <a:pt x="7625067" y="2727151"/>
                  <a:pt x="7623594" y="2723911"/>
                  <a:pt x="7620648" y="2722880"/>
                </a:cubicBezTo>
                <a:cubicBezTo>
                  <a:pt x="7617777" y="2721850"/>
                  <a:pt x="7614538" y="2723322"/>
                  <a:pt x="7613507" y="2726267"/>
                </a:cubicBezTo>
                <a:lnTo>
                  <a:pt x="7597899" y="2769778"/>
                </a:lnTo>
                <a:cubicBezTo>
                  <a:pt x="7596868" y="2772650"/>
                  <a:pt x="7598341" y="2775889"/>
                  <a:pt x="7601286" y="2776920"/>
                </a:cubicBezTo>
                <a:cubicBezTo>
                  <a:pt x="7601949" y="2777141"/>
                  <a:pt x="7602537" y="2777214"/>
                  <a:pt x="7603200" y="2777214"/>
                </a:cubicBezTo>
                <a:cubicBezTo>
                  <a:pt x="7605483" y="2777214"/>
                  <a:pt x="7607618" y="2775815"/>
                  <a:pt x="7608428" y="2773533"/>
                </a:cubicBezTo>
                <a:close/>
                <a:moveTo>
                  <a:pt x="7582291" y="2809167"/>
                </a:moveTo>
                <a:lnTo>
                  <a:pt x="7607691" y="2775006"/>
                </a:lnTo>
                <a:cubicBezTo>
                  <a:pt x="7609531" y="2772502"/>
                  <a:pt x="7609016" y="2769042"/>
                  <a:pt x="7606513" y="2767201"/>
                </a:cubicBezTo>
                <a:cubicBezTo>
                  <a:pt x="7604083" y="2765361"/>
                  <a:pt x="7600549" y="2765876"/>
                  <a:pt x="7598709" y="2768379"/>
                </a:cubicBezTo>
                <a:lnTo>
                  <a:pt x="7573309" y="2802541"/>
                </a:lnTo>
                <a:cubicBezTo>
                  <a:pt x="7571469" y="2805044"/>
                  <a:pt x="7571984" y="2808504"/>
                  <a:pt x="7574488" y="2810345"/>
                </a:cubicBezTo>
                <a:cubicBezTo>
                  <a:pt x="7575517" y="2811081"/>
                  <a:pt x="7576696" y="2811449"/>
                  <a:pt x="7577874" y="2811449"/>
                </a:cubicBezTo>
                <a:cubicBezTo>
                  <a:pt x="7579493" y="2811375"/>
                  <a:pt x="7581187" y="2810639"/>
                  <a:pt x="7582291" y="2809167"/>
                </a:cubicBezTo>
                <a:close/>
                <a:moveTo>
                  <a:pt x="7587372" y="2855770"/>
                </a:moveTo>
                <a:cubicBezTo>
                  <a:pt x="7590389" y="2855181"/>
                  <a:pt x="7592377" y="2852236"/>
                  <a:pt x="7591789" y="2849218"/>
                </a:cubicBezTo>
                <a:lnTo>
                  <a:pt x="7583248" y="2804749"/>
                </a:lnTo>
                <a:cubicBezTo>
                  <a:pt x="7582660" y="2801731"/>
                  <a:pt x="7579788" y="2799817"/>
                  <a:pt x="7576696" y="2800332"/>
                </a:cubicBezTo>
                <a:cubicBezTo>
                  <a:pt x="7573677" y="2800921"/>
                  <a:pt x="7571690" y="2803866"/>
                  <a:pt x="7572278" y="2806884"/>
                </a:cubicBezTo>
                <a:lnTo>
                  <a:pt x="7580819" y="2851353"/>
                </a:lnTo>
                <a:cubicBezTo>
                  <a:pt x="7581334" y="2854003"/>
                  <a:pt x="7583690" y="2855918"/>
                  <a:pt x="7586341" y="2855844"/>
                </a:cubicBezTo>
                <a:cubicBezTo>
                  <a:pt x="7586708" y="2855844"/>
                  <a:pt x="7587003" y="2855770"/>
                  <a:pt x="7587372" y="2855770"/>
                </a:cubicBezTo>
                <a:close/>
                <a:moveTo>
                  <a:pt x="7586267" y="2905834"/>
                </a:moveTo>
                <a:lnTo>
                  <a:pt x="7591862" y="2850837"/>
                </a:lnTo>
                <a:cubicBezTo>
                  <a:pt x="7592156" y="2847745"/>
                  <a:pt x="7589948" y="2845021"/>
                  <a:pt x="7586856" y="2844727"/>
                </a:cubicBezTo>
                <a:cubicBezTo>
                  <a:pt x="7583837" y="2844432"/>
                  <a:pt x="7581039" y="2846641"/>
                  <a:pt x="7580745" y="2849733"/>
                </a:cubicBezTo>
                <a:lnTo>
                  <a:pt x="7575150" y="2904730"/>
                </a:lnTo>
                <a:cubicBezTo>
                  <a:pt x="7574855" y="2907822"/>
                  <a:pt x="7577064" y="2910546"/>
                  <a:pt x="7580156" y="2910840"/>
                </a:cubicBezTo>
                <a:cubicBezTo>
                  <a:pt x="7580377" y="2910840"/>
                  <a:pt x="7580598" y="2910840"/>
                  <a:pt x="7580745" y="2910840"/>
                </a:cubicBezTo>
                <a:cubicBezTo>
                  <a:pt x="7583543" y="2910840"/>
                  <a:pt x="7585972" y="2908705"/>
                  <a:pt x="7586267" y="2905834"/>
                </a:cubicBezTo>
                <a:close/>
                <a:moveTo>
                  <a:pt x="7567640" y="2968782"/>
                </a:moveTo>
                <a:lnTo>
                  <a:pt x="7586046" y="2906865"/>
                </a:lnTo>
                <a:cubicBezTo>
                  <a:pt x="7586929" y="2903920"/>
                  <a:pt x="7585236" y="2900828"/>
                  <a:pt x="7582291" y="2899944"/>
                </a:cubicBezTo>
                <a:cubicBezTo>
                  <a:pt x="7579346" y="2899061"/>
                  <a:pt x="7576254" y="2900754"/>
                  <a:pt x="7575371" y="2903699"/>
                </a:cubicBezTo>
                <a:lnTo>
                  <a:pt x="7556965" y="2965616"/>
                </a:lnTo>
                <a:cubicBezTo>
                  <a:pt x="7556082" y="2968561"/>
                  <a:pt x="7557775" y="2971653"/>
                  <a:pt x="7560719" y="2972537"/>
                </a:cubicBezTo>
                <a:cubicBezTo>
                  <a:pt x="7561235" y="2972684"/>
                  <a:pt x="7561824" y="2972757"/>
                  <a:pt x="7562339" y="2972757"/>
                </a:cubicBezTo>
                <a:cubicBezTo>
                  <a:pt x="7564695" y="2972757"/>
                  <a:pt x="7566904" y="2971211"/>
                  <a:pt x="7567640" y="2968782"/>
                </a:cubicBezTo>
                <a:close/>
                <a:moveTo>
                  <a:pt x="7512423" y="3001470"/>
                </a:moveTo>
                <a:lnTo>
                  <a:pt x="7564990" y="2972021"/>
                </a:lnTo>
                <a:cubicBezTo>
                  <a:pt x="7567640" y="2970475"/>
                  <a:pt x="7568597" y="2967089"/>
                  <a:pt x="7567125" y="2964438"/>
                </a:cubicBezTo>
                <a:cubicBezTo>
                  <a:pt x="7565578" y="2961714"/>
                  <a:pt x="7562192" y="2960831"/>
                  <a:pt x="7559542" y="2962303"/>
                </a:cubicBezTo>
                <a:lnTo>
                  <a:pt x="7506975" y="2991752"/>
                </a:lnTo>
                <a:cubicBezTo>
                  <a:pt x="7504324" y="2993298"/>
                  <a:pt x="7503367" y="2996685"/>
                  <a:pt x="7504839" y="2999336"/>
                </a:cubicBezTo>
                <a:cubicBezTo>
                  <a:pt x="7505870" y="3001176"/>
                  <a:pt x="7507784" y="3002207"/>
                  <a:pt x="7509772" y="3002207"/>
                </a:cubicBezTo>
                <a:cubicBezTo>
                  <a:pt x="7510656" y="3002207"/>
                  <a:pt x="7511539" y="3001986"/>
                  <a:pt x="7512423" y="3001470"/>
                </a:cubicBezTo>
                <a:close/>
                <a:moveTo>
                  <a:pt x="7468396" y="3019361"/>
                </a:moveTo>
                <a:lnTo>
                  <a:pt x="7511834" y="3001765"/>
                </a:lnTo>
                <a:cubicBezTo>
                  <a:pt x="7514705" y="3000587"/>
                  <a:pt x="7516030" y="2997348"/>
                  <a:pt x="7514926" y="2994476"/>
                </a:cubicBezTo>
                <a:cubicBezTo>
                  <a:pt x="7513748" y="2991605"/>
                  <a:pt x="7510508" y="2990280"/>
                  <a:pt x="7507637" y="2991384"/>
                </a:cubicBezTo>
                <a:lnTo>
                  <a:pt x="7464200" y="3008980"/>
                </a:lnTo>
                <a:cubicBezTo>
                  <a:pt x="7461328" y="3010158"/>
                  <a:pt x="7460003" y="3013397"/>
                  <a:pt x="7461107" y="3016269"/>
                </a:cubicBezTo>
                <a:cubicBezTo>
                  <a:pt x="7461991" y="3018477"/>
                  <a:pt x="7464126" y="3019729"/>
                  <a:pt x="7466335" y="3019729"/>
                </a:cubicBezTo>
                <a:cubicBezTo>
                  <a:pt x="7466997" y="3019803"/>
                  <a:pt x="7467733" y="3019655"/>
                  <a:pt x="7468396" y="3019361"/>
                </a:cubicBezTo>
                <a:close/>
                <a:moveTo>
                  <a:pt x="7438210" y="3031656"/>
                </a:moveTo>
                <a:lnTo>
                  <a:pt x="7468396" y="3019435"/>
                </a:lnTo>
                <a:cubicBezTo>
                  <a:pt x="7471267" y="3018257"/>
                  <a:pt x="7472592" y="3015017"/>
                  <a:pt x="7471488" y="3012146"/>
                </a:cubicBezTo>
                <a:cubicBezTo>
                  <a:pt x="7470310" y="3009275"/>
                  <a:pt x="7467071" y="3007949"/>
                  <a:pt x="7464200" y="3009054"/>
                </a:cubicBezTo>
                <a:lnTo>
                  <a:pt x="7434014" y="3021275"/>
                </a:lnTo>
                <a:cubicBezTo>
                  <a:pt x="7431143" y="3022453"/>
                  <a:pt x="7429817" y="3025693"/>
                  <a:pt x="7430922" y="3028564"/>
                </a:cubicBezTo>
                <a:cubicBezTo>
                  <a:pt x="7431805" y="3030773"/>
                  <a:pt x="7433940" y="3032024"/>
                  <a:pt x="7436149" y="3032024"/>
                </a:cubicBezTo>
                <a:cubicBezTo>
                  <a:pt x="7436812" y="3032024"/>
                  <a:pt x="7437474" y="3031877"/>
                  <a:pt x="7438210" y="3031656"/>
                </a:cubicBezTo>
                <a:close/>
                <a:moveTo>
                  <a:pt x="7409277" y="3088935"/>
                </a:moveTo>
                <a:lnTo>
                  <a:pt x="7441008" y="3029079"/>
                </a:lnTo>
                <a:cubicBezTo>
                  <a:pt x="7442481" y="3026355"/>
                  <a:pt x="7441376" y="3022969"/>
                  <a:pt x="7438652" y="3021570"/>
                </a:cubicBezTo>
                <a:cubicBezTo>
                  <a:pt x="7436002" y="3020171"/>
                  <a:pt x="7432542" y="3021128"/>
                  <a:pt x="7431143" y="3023852"/>
                </a:cubicBezTo>
                <a:lnTo>
                  <a:pt x="7399411" y="3083708"/>
                </a:lnTo>
                <a:cubicBezTo>
                  <a:pt x="7397939" y="3086432"/>
                  <a:pt x="7399043" y="3089818"/>
                  <a:pt x="7401767" y="3091217"/>
                </a:cubicBezTo>
                <a:cubicBezTo>
                  <a:pt x="7402577" y="3091659"/>
                  <a:pt x="7403534" y="3091880"/>
                  <a:pt x="7404418" y="3091880"/>
                </a:cubicBezTo>
                <a:cubicBezTo>
                  <a:pt x="7406405" y="3091880"/>
                  <a:pt x="7408246" y="3090849"/>
                  <a:pt x="7409277" y="3088935"/>
                </a:cubicBezTo>
                <a:close/>
                <a:moveTo>
                  <a:pt x="7406994" y="3093352"/>
                </a:moveTo>
                <a:lnTo>
                  <a:pt x="7409350" y="3088935"/>
                </a:lnTo>
                <a:cubicBezTo>
                  <a:pt x="7410823" y="3086211"/>
                  <a:pt x="7409718" y="3082824"/>
                  <a:pt x="7406994" y="3081425"/>
                </a:cubicBezTo>
                <a:cubicBezTo>
                  <a:pt x="7404270" y="3080027"/>
                  <a:pt x="7400883" y="3081057"/>
                  <a:pt x="7399485" y="3083781"/>
                </a:cubicBezTo>
                <a:lnTo>
                  <a:pt x="7397129" y="3088199"/>
                </a:lnTo>
                <a:cubicBezTo>
                  <a:pt x="7395656" y="3090923"/>
                  <a:pt x="7396761" y="3094309"/>
                  <a:pt x="7399485" y="3095708"/>
                </a:cubicBezTo>
                <a:cubicBezTo>
                  <a:pt x="7400295" y="3096150"/>
                  <a:pt x="7401252" y="3096371"/>
                  <a:pt x="7402135" y="3096371"/>
                </a:cubicBezTo>
                <a:cubicBezTo>
                  <a:pt x="7404049" y="3096297"/>
                  <a:pt x="7405963" y="3095193"/>
                  <a:pt x="7406994" y="3093352"/>
                </a:cubicBezTo>
                <a:close/>
                <a:moveTo>
                  <a:pt x="7307529" y="3123317"/>
                </a:moveTo>
                <a:lnTo>
                  <a:pt x="7403534" y="3096076"/>
                </a:lnTo>
                <a:cubicBezTo>
                  <a:pt x="7406479" y="3095193"/>
                  <a:pt x="7408246" y="3092174"/>
                  <a:pt x="7407362" y="3089156"/>
                </a:cubicBezTo>
                <a:cubicBezTo>
                  <a:pt x="7406479" y="3086211"/>
                  <a:pt x="7403461" y="3084517"/>
                  <a:pt x="7400442" y="3085327"/>
                </a:cubicBezTo>
                <a:lnTo>
                  <a:pt x="7304437" y="3112568"/>
                </a:lnTo>
                <a:cubicBezTo>
                  <a:pt x="7301492" y="3113452"/>
                  <a:pt x="7299725" y="3116470"/>
                  <a:pt x="7300609" y="3119488"/>
                </a:cubicBezTo>
                <a:cubicBezTo>
                  <a:pt x="7301345" y="3121918"/>
                  <a:pt x="7303554" y="3123538"/>
                  <a:pt x="7305983" y="3123538"/>
                </a:cubicBezTo>
                <a:cubicBezTo>
                  <a:pt x="7306498" y="3123538"/>
                  <a:pt x="7307014" y="3123464"/>
                  <a:pt x="7307529" y="3123317"/>
                </a:cubicBezTo>
                <a:close/>
                <a:moveTo>
                  <a:pt x="7269172" y="3182510"/>
                </a:moveTo>
                <a:lnTo>
                  <a:pt x="7310621" y="3121108"/>
                </a:lnTo>
                <a:cubicBezTo>
                  <a:pt x="7312315" y="3118531"/>
                  <a:pt x="7311652" y="3115071"/>
                  <a:pt x="7309149" y="3113378"/>
                </a:cubicBezTo>
                <a:cubicBezTo>
                  <a:pt x="7306646" y="3111684"/>
                  <a:pt x="7303112" y="3112347"/>
                  <a:pt x="7301418" y="3114850"/>
                </a:cubicBezTo>
                <a:lnTo>
                  <a:pt x="7259969" y="3176252"/>
                </a:lnTo>
                <a:cubicBezTo>
                  <a:pt x="7258275" y="3178829"/>
                  <a:pt x="7258938" y="3182289"/>
                  <a:pt x="7261441" y="3183982"/>
                </a:cubicBezTo>
                <a:cubicBezTo>
                  <a:pt x="7262398" y="3184645"/>
                  <a:pt x="7263503" y="3184940"/>
                  <a:pt x="7264607" y="3184940"/>
                </a:cubicBezTo>
                <a:cubicBezTo>
                  <a:pt x="7266374" y="3184940"/>
                  <a:pt x="7268067" y="3184056"/>
                  <a:pt x="7269172" y="3182510"/>
                </a:cubicBezTo>
                <a:close/>
                <a:moveTo>
                  <a:pt x="7228237" y="3236623"/>
                </a:moveTo>
                <a:lnTo>
                  <a:pt x="7269025" y="3182731"/>
                </a:lnTo>
                <a:cubicBezTo>
                  <a:pt x="7270865" y="3180301"/>
                  <a:pt x="7270423" y="3176767"/>
                  <a:pt x="7267920" y="3174927"/>
                </a:cubicBezTo>
                <a:cubicBezTo>
                  <a:pt x="7265491" y="3173086"/>
                  <a:pt x="7261957" y="3173528"/>
                  <a:pt x="7260116" y="3176031"/>
                </a:cubicBezTo>
                <a:lnTo>
                  <a:pt x="7219329" y="3229923"/>
                </a:lnTo>
                <a:cubicBezTo>
                  <a:pt x="7217488" y="3232353"/>
                  <a:pt x="7217930" y="3235887"/>
                  <a:pt x="7220433" y="3237727"/>
                </a:cubicBezTo>
                <a:cubicBezTo>
                  <a:pt x="7221464" y="3238464"/>
                  <a:pt x="7222642" y="3238832"/>
                  <a:pt x="7223820" y="3238832"/>
                </a:cubicBezTo>
                <a:cubicBezTo>
                  <a:pt x="7225513" y="3238832"/>
                  <a:pt x="7227133" y="3238096"/>
                  <a:pt x="7228237" y="3236623"/>
                </a:cubicBezTo>
                <a:close/>
                <a:moveTo>
                  <a:pt x="7194223" y="3280061"/>
                </a:moveTo>
                <a:lnTo>
                  <a:pt x="7228164" y="3236770"/>
                </a:lnTo>
                <a:cubicBezTo>
                  <a:pt x="7230078" y="3234341"/>
                  <a:pt x="7229636" y="3230807"/>
                  <a:pt x="7227207" y="3228966"/>
                </a:cubicBezTo>
                <a:cubicBezTo>
                  <a:pt x="7224777" y="3227052"/>
                  <a:pt x="7221317" y="3227494"/>
                  <a:pt x="7219403" y="3229923"/>
                </a:cubicBezTo>
                <a:lnTo>
                  <a:pt x="7185462" y="3273214"/>
                </a:lnTo>
                <a:cubicBezTo>
                  <a:pt x="7183548" y="3275643"/>
                  <a:pt x="7183990" y="3279177"/>
                  <a:pt x="7186419" y="3281018"/>
                </a:cubicBezTo>
                <a:cubicBezTo>
                  <a:pt x="7187450" y="3281828"/>
                  <a:pt x="7188701" y="3282196"/>
                  <a:pt x="7189880" y="3282196"/>
                </a:cubicBezTo>
                <a:cubicBezTo>
                  <a:pt x="7191499" y="3282122"/>
                  <a:pt x="7193119" y="3281386"/>
                  <a:pt x="7194223" y="3280061"/>
                </a:cubicBezTo>
                <a:close/>
                <a:moveTo>
                  <a:pt x="7070610" y="3306786"/>
                </a:moveTo>
                <a:lnTo>
                  <a:pt x="7190984" y="3282049"/>
                </a:lnTo>
                <a:cubicBezTo>
                  <a:pt x="7194002" y="3281459"/>
                  <a:pt x="7195917" y="3278515"/>
                  <a:pt x="7195328" y="3275496"/>
                </a:cubicBezTo>
                <a:cubicBezTo>
                  <a:pt x="7194739" y="3272477"/>
                  <a:pt x="7191720" y="3270490"/>
                  <a:pt x="7188775" y="3271152"/>
                </a:cubicBezTo>
                <a:lnTo>
                  <a:pt x="7068401" y="3295890"/>
                </a:lnTo>
                <a:cubicBezTo>
                  <a:pt x="7065383" y="3296479"/>
                  <a:pt x="7063469" y="3299424"/>
                  <a:pt x="7064057" y="3302442"/>
                </a:cubicBezTo>
                <a:cubicBezTo>
                  <a:pt x="7064573" y="3305093"/>
                  <a:pt x="7066929" y="3306933"/>
                  <a:pt x="7069579" y="3306933"/>
                </a:cubicBezTo>
                <a:cubicBezTo>
                  <a:pt x="7069874" y="3306860"/>
                  <a:pt x="7070242" y="3306860"/>
                  <a:pt x="7070610" y="3306786"/>
                </a:cubicBezTo>
                <a:close/>
                <a:moveTo>
                  <a:pt x="6936321" y="3313486"/>
                </a:moveTo>
                <a:lnTo>
                  <a:pt x="7069726" y="3306860"/>
                </a:lnTo>
                <a:cubicBezTo>
                  <a:pt x="7072819" y="3306712"/>
                  <a:pt x="7075175" y="3304062"/>
                  <a:pt x="7075027" y="3301043"/>
                </a:cubicBezTo>
                <a:cubicBezTo>
                  <a:pt x="7074880" y="3297951"/>
                  <a:pt x="7072672" y="3295816"/>
                  <a:pt x="7069211" y="3295742"/>
                </a:cubicBezTo>
                <a:lnTo>
                  <a:pt x="6935806" y="3302368"/>
                </a:lnTo>
                <a:cubicBezTo>
                  <a:pt x="6932714" y="3302516"/>
                  <a:pt x="6930358" y="3305166"/>
                  <a:pt x="6930505" y="3308185"/>
                </a:cubicBezTo>
                <a:cubicBezTo>
                  <a:pt x="6930652" y="3311203"/>
                  <a:pt x="6933156" y="3313486"/>
                  <a:pt x="6936100" y="3313486"/>
                </a:cubicBezTo>
                <a:cubicBezTo>
                  <a:pt x="6936174" y="3313486"/>
                  <a:pt x="6936248" y="3313486"/>
                  <a:pt x="6936321" y="3313486"/>
                </a:cubicBezTo>
                <a:close/>
                <a:moveTo>
                  <a:pt x="6941622" y="3308700"/>
                </a:moveTo>
                <a:cubicBezTo>
                  <a:pt x="6942064" y="3305682"/>
                  <a:pt x="6939929" y="3302810"/>
                  <a:pt x="6936910" y="3302442"/>
                </a:cubicBezTo>
                <a:lnTo>
                  <a:pt x="6800045" y="3283079"/>
                </a:lnTo>
                <a:cubicBezTo>
                  <a:pt x="6797100" y="3282637"/>
                  <a:pt x="6794155" y="3284773"/>
                  <a:pt x="6793787" y="3287791"/>
                </a:cubicBezTo>
                <a:cubicBezTo>
                  <a:pt x="6793345" y="3290810"/>
                  <a:pt x="6795480" y="3293681"/>
                  <a:pt x="6798498" y="3294049"/>
                </a:cubicBezTo>
                <a:lnTo>
                  <a:pt x="6935364" y="3313412"/>
                </a:lnTo>
                <a:cubicBezTo>
                  <a:pt x="6935659" y="3313486"/>
                  <a:pt x="6935953" y="3313486"/>
                  <a:pt x="6936174" y="3313486"/>
                </a:cubicBezTo>
                <a:cubicBezTo>
                  <a:pt x="6938824" y="3313486"/>
                  <a:pt x="6941180" y="3311498"/>
                  <a:pt x="6941622" y="3308700"/>
                </a:cubicBezTo>
                <a:close/>
                <a:moveTo>
                  <a:pt x="6804536" y="3290221"/>
                </a:moveTo>
                <a:cubicBezTo>
                  <a:pt x="6805419" y="3287276"/>
                  <a:pt x="6803726" y="3284184"/>
                  <a:pt x="6800781" y="3283300"/>
                </a:cubicBezTo>
                <a:lnTo>
                  <a:pt x="6675474" y="3246120"/>
                </a:lnTo>
                <a:cubicBezTo>
                  <a:pt x="6672456" y="3245237"/>
                  <a:pt x="6669437" y="3246930"/>
                  <a:pt x="6668554" y="3249875"/>
                </a:cubicBezTo>
                <a:cubicBezTo>
                  <a:pt x="6667670" y="3252820"/>
                  <a:pt x="6669364" y="3255912"/>
                  <a:pt x="6672309" y="3256796"/>
                </a:cubicBezTo>
                <a:lnTo>
                  <a:pt x="6797615" y="3293976"/>
                </a:lnTo>
                <a:cubicBezTo>
                  <a:pt x="6798130" y="3294123"/>
                  <a:pt x="6798720" y="3294196"/>
                  <a:pt x="6799235" y="3294196"/>
                </a:cubicBezTo>
                <a:cubicBezTo>
                  <a:pt x="6801591" y="3294196"/>
                  <a:pt x="6803800" y="3292577"/>
                  <a:pt x="6804536" y="3290221"/>
                </a:cubicBezTo>
                <a:close/>
                <a:moveTo>
                  <a:pt x="6678934" y="3253851"/>
                </a:moveTo>
                <a:cubicBezTo>
                  <a:pt x="6680260" y="3251053"/>
                  <a:pt x="6679082" y="3247740"/>
                  <a:pt x="6676284" y="3246415"/>
                </a:cubicBezTo>
                <a:lnTo>
                  <a:pt x="6577776" y="3199664"/>
                </a:lnTo>
                <a:cubicBezTo>
                  <a:pt x="6574979" y="3198339"/>
                  <a:pt x="6571665" y="3199517"/>
                  <a:pt x="6570340" y="3202315"/>
                </a:cubicBezTo>
                <a:cubicBezTo>
                  <a:pt x="6569015" y="3205112"/>
                  <a:pt x="6570193" y="3208425"/>
                  <a:pt x="6572991" y="3209751"/>
                </a:cubicBezTo>
                <a:lnTo>
                  <a:pt x="6671498" y="3256501"/>
                </a:lnTo>
                <a:cubicBezTo>
                  <a:pt x="6672309" y="3256869"/>
                  <a:pt x="6673118" y="3257017"/>
                  <a:pt x="6673928" y="3257017"/>
                </a:cubicBezTo>
                <a:cubicBezTo>
                  <a:pt x="6675990" y="3257017"/>
                  <a:pt x="6677977" y="3255839"/>
                  <a:pt x="6678934" y="3253851"/>
                </a:cubicBezTo>
                <a:close/>
                <a:moveTo>
                  <a:pt x="6579911" y="3207984"/>
                </a:moveTo>
                <a:cubicBezTo>
                  <a:pt x="6581679" y="3205481"/>
                  <a:pt x="6581089" y="3202020"/>
                  <a:pt x="6578586" y="3200180"/>
                </a:cubicBezTo>
                <a:lnTo>
                  <a:pt x="6520939" y="3159466"/>
                </a:lnTo>
                <a:cubicBezTo>
                  <a:pt x="6518436" y="3157699"/>
                  <a:pt x="6514976" y="3158288"/>
                  <a:pt x="6513135" y="3160791"/>
                </a:cubicBezTo>
                <a:cubicBezTo>
                  <a:pt x="6511368" y="3163294"/>
                  <a:pt x="6511957" y="3166755"/>
                  <a:pt x="6514461" y="3168595"/>
                </a:cubicBezTo>
                <a:lnTo>
                  <a:pt x="6572107" y="3209309"/>
                </a:lnTo>
                <a:cubicBezTo>
                  <a:pt x="6573138" y="3210045"/>
                  <a:pt x="6574243" y="3210339"/>
                  <a:pt x="6575347" y="3210339"/>
                </a:cubicBezTo>
                <a:cubicBezTo>
                  <a:pt x="6577114" y="3210266"/>
                  <a:pt x="6578807" y="3209456"/>
                  <a:pt x="6579911" y="3207984"/>
                </a:cubicBezTo>
                <a:close/>
                <a:moveTo>
                  <a:pt x="6523295" y="3164251"/>
                </a:moveTo>
                <a:lnTo>
                  <a:pt x="6525136" y="3122802"/>
                </a:lnTo>
                <a:cubicBezTo>
                  <a:pt x="6525283" y="3119709"/>
                  <a:pt x="6522927" y="3117133"/>
                  <a:pt x="6519835" y="3116985"/>
                </a:cubicBezTo>
                <a:cubicBezTo>
                  <a:pt x="6516817" y="3116764"/>
                  <a:pt x="6514166" y="3119194"/>
                  <a:pt x="6514019" y="3122286"/>
                </a:cubicBezTo>
                <a:lnTo>
                  <a:pt x="6512178" y="3163736"/>
                </a:lnTo>
                <a:cubicBezTo>
                  <a:pt x="6512031" y="3166828"/>
                  <a:pt x="6514387" y="3169405"/>
                  <a:pt x="6517479" y="3169552"/>
                </a:cubicBezTo>
                <a:cubicBezTo>
                  <a:pt x="6517553" y="3169552"/>
                  <a:pt x="6517700" y="3169552"/>
                  <a:pt x="6517774" y="3169552"/>
                </a:cubicBezTo>
                <a:cubicBezTo>
                  <a:pt x="6520718" y="3169552"/>
                  <a:pt x="6523148" y="3167196"/>
                  <a:pt x="6523295" y="3164251"/>
                </a:cubicBezTo>
                <a:close/>
                <a:moveTo>
                  <a:pt x="6524768" y="3124642"/>
                </a:moveTo>
                <a:lnTo>
                  <a:pt x="6547885" y="3065891"/>
                </a:lnTo>
                <a:cubicBezTo>
                  <a:pt x="6548990" y="3063020"/>
                  <a:pt x="6547591" y="3059780"/>
                  <a:pt x="6544720" y="3058676"/>
                </a:cubicBezTo>
                <a:cubicBezTo>
                  <a:pt x="6541848" y="3057571"/>
                  <a:pt x="6538609" y="3058970"/>
                  <a:pt x="6537505" y="3061842"/>
                </a:cubicBezTo>
                <a:lnTo>
                  <a:pt x="6514387" y="3120593"/>
                </a:lnTo>
                <a:cubicBezTo>
                  <a:pt x="6513282" y="3123464"/>
                  <a:pt x="6514681" y="3126704"/>
                  <a:pt x="6517553" y="3127808"/>
                </a:cubicBezTo>
                <a:cubicBezTo>
                  <a:pt x="6518215" y="3128102"/>
                  <a:pt x="6518951" y="3128176"/>
                  <a:pt x="6519614" y="3128176"/>
                </a:cubicBezTo>
                <a:cubicBezTo>
                  <a:pt x="6521823" y="3128102"/>
                  <a:pt x="6523958" y="3126777"/>
                  <a:pt x="6524768" y="3124642"/>
                </a:cubicBezTo>
                <a:close/>
                <a:moveTo>
                  <a:pt x="6547296" y="3066995"/>
                </a:moveTo>
                <a:lnTo>
                  <a:pt x="6592795" y="3001912"/>
                </a:lnTo>
                <a:cubicBezTo>
                  <a:pt x="6594563" y="2999409"/>
                  <a:pt x="6593973" y="2995949"/>
                  <a:pt x="6591397" y="2994182"/>
                </a:cubicBezTo>
                <a:cubicBezTo>
                  <a:pt x="6588893" y="2992415"/>
                  <a:pt x="6585433" y="2993004"/>
                  <a:pt x="6583666" y="2995581"/>
                </a:cubicBezTo>
                <a:lnTo>
                  <a:pt x="6538167" y="3060664"/>
                </a:lnTo>
                <a:cubicBezTo>
                  <a:pt x="6536400" y="3063167"/>
                  <a:pt x="6536989" y="3066627"/>
                  <a:pt x="6539566" y="3068394"/>
                </a:cubicBezTo>
                <a:cubicBezTo>
                  <a:pt x="6540523" y="3069057"/>
                  <a:pt x="6541701" y="3069425"/>
                  <a:pt x="6542805" y="3069425"/>
                </a:cubicBezTo>
                <a:cubicBezTo>
                  <a:pt x="6544498" y="3069351"/>
                  <a:pt x="6546192" y="3068541"/>
                  <a:pt x="6547296" y="3066995"/>
                </a:cubicBezTo>
                <a:close/>
                <a:moveTo>
                  <a:pt x="6592280" y="3002501"/>
                </a:moveTo>
                <a:lnTo>
                  <a:pt x="6652357" y="2937198"/>
                </a:lnTo>
                <a:cubicBezTo>
                  <a:pt x="6654418" y="2934915"/>
                  <a:pt x="6654271" y="2931381"/>
                  <a:pt x="6652062" y="2929320"/>
                </a:cubicBezTo>
                <a:cubicBezTo>
                  <a:pt x="6649853" y="2927258"/>
                  <a:pt x="6646246" y="2927406"/>
                  <a:pt x="6644185" y="2929614"/>
                </a:cubicBezTo>
                <a:lnTo>
                  <a:pt x="6584108" y="2994918"/>
                </a:lnTo>
                <a:cubicBezTo>
                  <a:pt x="6582047" y="2997200"/>
                  <a:pt x="6582194" y="3000734"/>
                  <a:pt x="6584403" y="3002796"/>
                </a:cubicBezTo>
                <a:cubicBezTo>
                  <a:pt x="6585507" y="3003826"/>
                  <a:pt x="6586832" y="3004268"/>
                  <a:pt x="6588231" y="3004268"/>
                </a:cubicBezTo>
                <a:cubicBezTo>
                  <a:pt x="6589703" y="3004268"/>
                  <a:pt x="6591176" y="3003679"/>
                  <a:pt x="6592280" y="3002501"/>
                </a:cubicBezTo>
                <a:close/>
                <a:moveTo>
                  <a:pt x="6651989" y="2937639"/>
                </a:moveTo>
                <a:lnTo>
                  <a:pt x="6718617" y="2878446"/>
                </a:lnTo>
                <a:cubicBezTo>
                  <a:pt x="6720900" y="2876385"/>
                  <a:pt x="6721121" y="2872851"/>
                  <a:pt x="6719059" y="2870568"/>
                </a:cubicBezTo>
                <a:cubicBezTo>
                  <a:pt x="6716998" y="2868286"/>
                  <a:pt x="6713464" y="2868065"/>
                  <a:pt x="6711181" y="2870127"/>
                </a:cubicBezTo>
                <a:lnTo>
                  <a:pt x="6644553" y="2929320"/>
                </a:lnTo>
                <a:cubicBezTo>
                  <a:pt x="6642270" y="2931381"/>
                  <a:pt x="6642049" y="2934915"/>
                  <a:pt x="6644111" y="2937198"/>
                </a:cubicBezTo>
                <a:cubicBezTo>
                  <a:pt x="6645215" y="2938449"/>
                  <a:pt x="6646761" y="2939112"/>
                  <a:pt x="6648307" y="2939038"/>
                </a:cubicBezTo>
                <a:cubicBezTo>
                  <a:pt x="6649633" y="2939038"/>
                  <a:pt x="6650958" y="2938523"/>
                  <a:pt x="6651989" y="2937639"/>
                </a:cubicBezTo>
                <a:close/>
                <a:moveTo>
                  <a:pt x="6718249" y="2878741"/>
                </a:moveTo>
                <a:lnTo>
                  <a:pt x="6786645" y="2828014"/>
                </a:lnTo>
                <a:cubicBezTo>
                  <a:pt x="6789149" y="2826174"/>
                  <a:pt x="6789664" y="2822713"/>
                  <a:pt x="6787823" y="2820210"/>
                </a:cubicBezTo>
                <a:cubicBezTo>
                  <a:pt x="6785983" y="2817707"/>
                  <a:pt x="6782522" y="2817265"/>
                  <a:pt x="6780019" y="2819032"/>
                </a:cubicBezTo>
                <a:lnTo>
                  <a:pt x="6711623" y="2869759"/>
                </a:lnTo>
                <a:cubicBezTo>
                  <a:pt x="6709120" y="2871599"/>
                  <a:pt x="6708605" y="2875060"/>
                  <a:pt x="6710445" y="2877563"/>
                </a:cubicBezTo>
                <a:cubicBezTo>
                  <a:pt x="6711549" y="2879035"/>
                  <a:pt x="6713243" y="2879845"/>
                  <a:pt x="6714936" y="2879845"/>
                </a:cubicBezTo>
                <a:cubicBezTo>
                  <a:pt x="6716114" y="2879845"/>
                  <a:pt x="6717219" y="2879477"/>
                  <a:pt x="6718249" y="2878741"/>
                </a:cubicBezTo>
                <a:close/>
                <a:moveTo>
                  <a:pt x="6876318" y="2861660"/>
                </a:moveTo>
                <a:cubicBezTo>
                  <a:pt x="6877496" y="2858789"/>
                  <a:pt x="6876098" y="2855549"/>
                  <a:pt x="6873300" y="2854371"/>
                </a:cubicBezTo>
                <a:lnTo>
                  <a:pt x="6785467" y="2818370"/>
                </a:lnTo>
                <a:cubicBezTo>
                  <a:pt x="6782596" y="2817192"/>
                  <a:pt x="6779357" y="2818590"/>
                  <a:pt x="6778179" y="2821388"/>
                </a:cubicBezTo>
                <a:cubicBezTo>
                  <a:pt x="6777001" y="2824259"/>
                  <a:pt x="6778399" y="2827499"/>
                  <a:pt x="6781197" y="2828677"/>
                </a:cubicBezTo>
                <a:lnTo>
                  <a:pt x="6869030" y="2864679"/>
                </a:lnTo>
                <a:cubicBezTo>
                  <a:pt x="6869766" y="2864973"/>
                  <a:pt x="6870502" y="2865120"/>
                  <a:pt x="6871165" y="2865120"/>
                </a:cubicBezTo>
                <a:cubicBezTo>
                  <a:pt x="6873374" y="2865120"/>
                  <a:pt x="6875435" y="2863869"/>
                  <a:pt x="6876318" y="2861660"/>
                </a:cubicBezTo>
                <a:close/>
                <a:moveTo>
                  <a:pt x="6981673" y="2892214"/>
                </a:moveTo>
                <a:cubicBezTo>
                  <a:pt x="6982556" y="2889269"/>
                  <a:pt x="6980863" y="2886177"/>
                  <a:pt x="6977919" y="2885293"/>
                </a:cubicBezTo>
                <a:lnTo>
                  <a:pt x="6872711" y="2854224"/>
                </a:lnTo>
                <a:cubicBezTo>
                  <a:pt x="6869692" y="2853341"/>
                  <a:pt x="6866674" y="2855034"/>
                  <a:pt x="6865790" y="2857979"/>
                </a:cubicBezTo>
                <a:cubicBezTo>
                  <a:pt x="6864907" y="2860924"/>
                  <a:pt x="6866600" y="2864016"/>
                  <a:pt x="6869545" y="2864900"/>
                </a:cubicBezTo>
                <a:lnTo>
                  <a:pt x="6974752" y="2895969"/>
                </a:lnTo>
                <a:cubicBezTo>
                  <a:pt x="6975268" y="2896116"/>
                  <a:pt x="6975857" y="2896189"/>
                  <a:pt x="6976372" y="2896189"/>
                </a:cubicBezTo>
                <a:cubicBezTo>
                  <a:pt x="6978728" y="2896189"/>
                  <a:pt x="6980937" y="2894643"/>
                  <a:pt x="6981673" y="2892214"/>
                </a:cubicBezTo>
                <a:close/>
                <a:moveTo>
                  <a:pt x="7095495" y="2915847"/>
                </a:moveTo>
                <a:cubicBezTo>
                  <a:pt x="7096157" y="2912828"/>
                  <a:pt x="7094243" y="2909883"/>
                  <a:pt x="7091224" y="2909221"/>
                </a:cubicBezTo>
                <a:lnTo>
                  <a:pt x="6977476" y="2885146"/>
                </a:lnTo>
                <a:cubicBezTo>
                  <a:pt x="6974458" y="2884557"/>
                  <a:pt x="6971513" y="2886397"/>
                  <a:pt x="6970851" y="2889416"/>
                </a:cubicBezTo>
                <a:cubicBezTo>
                  <a:pt x="6970188" y="2892435"/>
                  <a:pt x="6972102" y="2895379"/>
                  <a:pt x="6975121" y="2896042"/>
                </a:cubicBezTo>
                <a:lnTo>
                  <a:pt x="7088868" y="2920117"/>
                </a:lnTo>
                <a:cubicBezTo>
                  <a:pt x="7089237" y="2920191"/>
                  <a:pt x="7089679" y="2920264"/>
                  <a:pt x="7090047" y="2920264"/>
                </a:cubicBezTo>
                <a:cubicBezTo>
                  <a:pt x="7092697" y="2920264"/>
                  <a:pt x="7094979" y="2918497"/>
                  <a:pt x="7095495" y="2915847"/>
                </a:cubicBezTo>
                <a:close/>
                <a:moveTo>
                  <a:pt x="7209169" y="2929099"/>
                </a:moveTo>
                <a:cubicBezTo>
                  <a:pt x="7209537" y="2926080"/>
                  <a:pt x="7207328" y="2923283"/>
                  <a:pt x="7204310" y="2922915"/>
                </a:cubicBezTo>
                <a:lnTo>
                  <a:pt x="7090709" y="2909221"/>
                </a:lnTo>
                <a:cubicBezTo>
                  <a:pt x="7087617" y="2908853"/>
                  <a:pt x="7084893" y="2911061"/>
                  <a:pt x="7084525" y="2914080"/>
                </a:cubicBezTo>
                <a:cubicBezTo>
                  <a:pt x="7084157" y="2917098"/>
                  <a:pt x="7086365" y="2919896"/>
                  <a:pt x="7089384" y="2920264"/>
                </a:cubicBezTo>
                <a:lnTo>
                  <a:pt x="7202984" y="2933958"/>
                </a:lnTo>
                <a:cubicBezTo>
                  <a:pt x="7203205" y="2933958"/>
                  <a:pt x="7203500" y="2934032"/>
                  <a:pt x="7203721" y="2934032"/>
                </a:cubicBezTo>
                <a:cubicBezTo>
                  <a:pt x="7206445" y="2933958"/>
                  <a:pt x="7208801" y="2931897"/>
                  <a:pt x="7209169" y="2929099"/>
                </a:cubicBezTo>
                <a:close/>
                <a:moveTo>
                  <a:pt x="7313934" y="2928363"/>
                </a:moveTo>
                <a:cubicBezTo>
                  <a:pt x="7313934" y="2925270"/>
                  <a:pt x="7311432" y="2922767"/>
                  <a:pt x="7308339" y="2922767"/>
                </a:cubicBezTo>
                <a:lnTo>
                  <a:pt x="7203647" y="2922841"/>
                </a:lnTo>
                <a:cubicBezTo>
                  <a:pt x="7203647" y="2922841"/>
                  <a:pt x="7203647" y="2922841"/>
                  <a:pt x="7203647" y="2922841"/>
                </a:cubicBezTo>
                <a:cubicBezTo>
                  <a:pt x="7200555" y="2922841"/>
                  <a:pt x="7198125" y="2925344"/>
                  <a:pt x="7198125" y="2928436"/>
                </a:cubicBezTo>
                <a:cubicBezTo>
                  <a:pt x="7198125" y="2931528"/>
                  <a:pt x="7200629" y="2934032"/>
                  <a:pt x="7203721" y="2934032"/>
                </a:cubicBezTo>
                <a:lnTo>
                  <a:pt x="7308486" y="2933958"/>
                </a:lnTo>
                <a:cubicBezTo>
                  <a:pt x="7308486" y="2933958"/>
                  <a:pt x="7308486" y="2933958"/>
                  <a:pt x="7308486" y="2933958"/>
                </a:cubicBezTo>
                <a:cubicBezTo>
                  <a:pt x="7311505" y="2933884"/>
                  <a:pt x="7313934" y="2931381"/>
                  <a:pt x="7313934" y="2928363"/>
                </a:cubicBezTo>
                <a:close/>
                <a:moveTo>
                  <a:pt x="7309002" y="2933884"/>
                </a:moveTo>
                <a:lnTo>
                  <a:pt x="7401914" y="2923430"/>
                </a:lnTo>
                <a:cubicBezTo>
                  <a:pt x="7405006" y="2923062"/>
                  <a:pt x="7407142" y="2920338"/>
                  <a:pt x="7406847" y="2917246"/>
                </a:cubicBezTo>
                <a:cubicBezTo>
                  <a:pt x="7406479" y="2914153"/>
                  <a:pt x="7403607" y="2912018"/>
                  <a:pt x="7400663" y="2912313"/>
                </a:cubicBezTo>
                <a:lnTo>
                  <a:pt x="7307750" y="2922841"/>
                </a:lnTo>
                <a:cubicBezTo>
                  <a:pt x="7304658" y="2923209"/>
                  <a:pt x="7302523" y="2925933"/>
                  <a:pt x="7302817" y="2929025"/>
                </a:cubicBezTo>
                <a:cubicBezTo>
                  <a:pt x="7303112" y="2931897"/>
                  <a:pt x="7305542" y="2933958"/>
                  <a:pt x="7308413" y="2933958"/>
                </a:cubicBezTo>
                <a:cubicBezTo>
                  <a:pt x="7308634" y="2933958"/>
                  <a:pt x="7308781" y="2933884"/>
                  <a:pt x="7309002" y="2933884"/>
                </a:cubicBezTo>
                <a:close/>
                <a:moveTo>
                  <a:pt x="7402503" y="2923283"/>
                </a:moveTo>
                <a:lnTo>
                  <a:pt x="7480765" y="2905687"/>
                </a:lnTo>
                <a:cubicBezTo>
                  <a:pt x="7483783" y="2905024"/>
                  <a:pt x="7485624" y="2902006"/>
                  <a:pt x="7484961" y="2899061"/>
                </a:cubicBezTo>
                <a:cubicBezTo>
                  <a:pt x="7484299" y="2896042"/>
                  <a:pt x="7481280" y="2894201"/>
                  <a:pt x="7478335" y="2894864"/>
                </a:cubicBezTo>
                <a:lnTo>
                  <a:pt x="7400074" y="2912460"/>
                </a:lnTo>
                <a:cubicBezTo>
                  <a:pt x="7397055" y="2913123"/>
                  <a:pt x="7395215" y="2916141"/>
                  <a:pt x="7395877" y="2919086"/>
                </a:cubicBezTo>
                <a:cubicBezTo>
                  <a:pt x="7396466" y="2921663"/>
                  <a:pt x="7398749" y="2923430"/>
                  <a:pt x="7401325" y="2923430"/>
                </a:cubicBezTo>
                <a:cubicBezTo>
                  <a:pt x="7401694" y="2923430"/>
                  <a:pt x="7402135" y="2923356"/>
                  <a:pt x="7402503" y="2923283"/>
                </a:cubicBezTo>
                <a:close/>
                <a:moveTo>
                  <a:pt x="7481501" y="2905466"/>
                </a:moveTo>
                <a:lnTo>
                  <a:pt x="7543639" y="2882422"/>
                </a:lnTo>
                <a:cubicBezTo>
                  <a:pt x="7546510" y="2881391"/>
                  <a:pt x="7547982" y="2878152"/>
                  <a:pt x="7546952" y="2875280"/>
                </a:cubicBezTo>
                <a:cubicBezTo>
                  <a:pt x="7545922" y="2872409"/>
                  <a:pt x="7542682" y="2870937"/>
                  <a:pt x="7539810" y="2871967"/>
                </a:cubicBezTo>
                <a:lnTo>
                  <a:pt x="7477672" y="2895011"/>
                </a:lnTo>
                <a:cubicBezTo>
                  <a:pt x="7474801" y="2896042"/>
                  <a:pt x="7473329" y="2899281"/>
                  <a:pt x="7474360" y="2902153"/>
                </a:cubicBezTo>
                <a:cubicBezTo>
                  <a:pt x="7475169" y="2904435"/>
                  <a:pt x="7477378" y="2905834"/>
                  <a:pt x="7479587" y="2905760"/>
                </a:cubicBezTo>
                <a:cubicBezTo>
                  <a:pt x="7480249" y="2905834"/>
                  <a:pt x="7480839" y="2905687"/>
                  <a:pt x="7481501" y="2905466"/>
                </a:cubicBezTo>
                <a:close/>
                <a:moveTo>
                  <a:pt x="7544522" y="2881906"/>
                </a:moveTo>
                <a:lnTo>
                  <a:pt x="7589212" y="2855034"/>
                </a:lnTo>
                <a:cubicBezTo>
                  <a:pt x="7591862" y="2853414"/>
                  <a:pt x="7592672" y="2850028"/>
                  <a:pt x="7591126" y="2847377"/>
                </a:cubicBezTo>
                <a:cubicBezTo>
                  <a:pt x="7589506" y="2844727"/>
                  <a:pt x="7586120" y="2843917"/>
                  <a:pt x="7583469" y="2845463"/>
                </a:cubicBezTo>
                <a:lnTo>
                  <a:pt x="7538780" y="2872336"/>
                </a:lnTo>
                <a:cubicBezTo>
                  <a:pt x="7536129" y="2873955"/>
                  <a:pt x="7535319" y="2877342"/>
                  <a:pt x="7536866" y="2879992"/>
                </a:cubicBezTo>
                <a:cubicBezTo>
                  <a:pt x="7537897" y="2881759"/>
                  <a:pt x="7539810" y="2882716"/>
                  <a:pt x="7541651" y="2882716"/>
                </a:cubicBezTo>
                <a:cubicBezTo>
                  <a:pt x="7542682" y="2882716"/>
                  <a:pt x="7543639" y="2882495"/>
                  <a:pt x="7544522" y="2881906"/>
                </a:cubicBezTo>
                <a:close/>
                <a:moveTo>
                  <a:pt x="7590463" y="2854003"/>
                </a:moveTo>
                <a:lnTo>
                  <a:pt x="7620796" y="2820284"/>
                </a:lnTo>
                <a:cubicBezTo>
                  <a:pt x="7622858" y="2818002"/>
                  <a:pt x="7622636" y="2814468"/>
                  <a:pt x="7620355" y="2812406"/>
                </a:cubicBezTo>
                <a:cubicBezTo>
                  <a:pt x="7618072" y="2810345"/>
                  <a:pt x="7614538" y="2810566"/>
                  <a:pt x="7612476" y="2812848"/>
                </a:cubicBezTo>
                <a:lnTo>
                  <a:pt x="7582144" y="2846567"/>
                </a:lnTo>
                <a:cubicBezTo>
                  <a:pt x="7580082" y="2848850"/>
                  <a:pt x="7580303" y="2852384"/>
                  <a:pt x="7582586" y="2854445"/>
                </a:cubicBezTo>
                <a:cubicBezTo>
                  <a:pt x="7583690" y="2855402"/>
                  <a:pt x="7585015" y="2855918"/>
                  <a:pt x="7586341" y="2855844"/>
                </a:cubicBezTo>
                <a:cubicBezTo>
                  <a:pt x="7587887" y="2855844"/>
                  <a:pt x="7589359" y="2855181"/>
                  <a:pt x="7590463" y="2854003"/>
                </a:cubicBezTo>
                <a:close/>
                <a:moveTo>
                  <a:pt x="7621753" y="2818811"/>
                </a:moveTo>
                <a:lnTo>
                  <a:pt x="7640821" y="2775374"/>
                </a:lnTo>
                <a:cubicBezTo>
                  <a:pt x="7642073" y="2772576"/>
                  <a:pt x="7640748" y="2769263"/>
                  <a:pt x="7637951" y="2768011"/>
                </a:cubicBezTo>
                <a:cubicBezTo>
                  <a:pt x="7635153" y="2766760"/>
                  <a:pt x="7631839" y="2768085"/>
                  <a:pt x="7630588" y="2770883"/>
                </a:cubicBezTo>
                <a:lnTo>
                  <a:pt x="7611519" y="2814320"/>
                </a:lnTo>
                <a:cubicBezTo>
                  <a:pt x="7610268" y="2817118"/>
                  <a:pt x="7611593" y="2820431"/>
                  <a:pt x="7614391" y="2821683"/>
                </a:cubicBezTo>
                <a:cubicBezTo>
                  <a:pt x="7615127" y="2822051"/>
                  <a:pt x="7615936" y="2822198"/>
                  <a:pt x="7616673" y="2822124"/>
                </a:cubicBezTo>
                <a:cubicBezTo>
                  <a:pt x="7618808" y="2822124"/>
                  <a:pt x="7620870" y="2820873"/>
                  <a:pt x="7621753" y="2818811"/>
                </a:cubicBezTo>
                <a:close/>
                <a:moveTo>
                  <a:pt x="7637730" y="2778319"/>
                </a:moveTo>
                <a:cubicBezTo>
                  <a:pt x="7640601" y="2777214"/>
                  <a:pt x="7642073" y="2774049"/>
                  <a:pt x="7640969" y="2771177"/>
                </a:cubicBezTo>
                <a:lnTo>
                  <a:pt x="7623962" y="2726193"/>
                </a:lnTo>
                <a:cubicBezTo>
                  <a:pt x="7622858" y="2723322"/>
                  <a:pt x="7619691" y="2721850"/>
                  <a:pt x="7616747" y="2722954"/>
                </a:cubicBezTo>
                <a:cubicBezTo>
                  <a:pt x="7613876" y="2724058"/>
                  <a:pt x="7612403" y="2727224"/>
                  <a:pt x="7613507" y="2730169"/>
                </a:cubicBezTo>
                <a:lnTo>
                  <a:pt x="7630515" y="2775153"/>
                </a:lnTo>
                <a:cubicBezTo>
                  <a:pt x="7631324" y="2777361"/>
                  <a:pt x="7633533" y="2778760"/>
                  <a:pt x="7635742" y="2778760"/>
                </a:cubicBezTo>
                <a:cubicBezTo>
                  <a:pt x="7636478" y="2778687"/>
                  <a:pt x="7637140" y="2778539"/>
                  <a:pt x="7637730" y="2778319"/>
                </a:cubicBezTo>
                <a:close/>
                <a:moveTo>
                  <a:pt x="7624256" y="2728917"/>
                </a:moveTo>
                <a:lnTo>
                  <a:pt x="7632575" y="2671565"/>
                </a:lnTo>
                <a:cubicBezTo>
                  <a:pt x="7633018" y="2668546"/>
                  <a:pt x="7630882" y="2665675"/>
                  <a:pt x="7627864" y="2665233"/>
                </a:cubicBezTo>
                <a:cubicBezTo>
                  <a:pt x="7624846" y="2664792"/>
                  <a:pt x="7621974" y="2666927"/>
                  <a:pt x="7621532" y="2669945"/>
                </a:cubicBezTo>
                <a:lnTo>
                  <a:pt x="7613212" y="2727298"/>
                </a:lnTo>
                <a:cubicBezTo>
                  <a:pt x="7612771" y="2730316"/>
                  <a:pt x="7614907" y="2733188"/>
                  <a:pt x="7617924" y="2733629"/>
                </a:cubicBezTo>
                <a:cubicBezTo>
                  <a:pt x="7618219" y="2733703"/>
                  <a:pt x="7618514" y="2733703"/>
                  <a:pt x="7618808" y="2733703"/>
                </a:cubicBezTo>
                <a:cubicBezTo>
                  <a:pt x="7621532" y="2733703"/>
                  <a:pt x="7623888" y="2731642"/>
                  <a:pt x="7624256" y="2728917"/>
                </a:cubicBezTo>
                <a:close/>
                <a:moveTo>
                  <a:pt x="7631103" y="2674584"/>
                </a:moveTo>
                <a:cubicBezTo>
                  <a:pt x="7633239" y="2672375"/>
                  <a:pt x="7633165" y="2668841"/>
                  <a:pt x="7630882" y="2666706"/>
                </a:cubicBezTo>
                <a:lnTo>
                  <a:pt x="7593703" y="2631440"/>
                </a:lnTo>
                <a:cubicBezTo>
                  <a:pt x="7591494" y="2629305"/>
                  <a:pt x="7587960" y="2629452"/>
                  <a:pt x="7585825" y="2631661"/>
                </a:cubicBezTo>
                <a:cubicBezTo>
                  <a:pt x="7583690" y="2633870"/>
                  <a:pt x="7583763" y="2637404"/>
                  <a:pt x="7586046" y="2639539"/>
                </a:cubicBezTo>
                <a:lnTo>
                  <a:pt x="7623226" y="2674804"/>
                </a:lnTo>
                <a:cubicBezTo>
                  <a:pt x="7624330" y="2675835"/>
                  <a:pt x="7625729" y="2676350"/>
                  <a:pt x="7627127" y="2676350"/>
                </a:cubicBezTo>
                <a:cubicBezTo>
                  <a:pt x="7628600" y="2676350"/>
                  <a:pt x="7630072" y="2675762"/>
                  <a:pt x="7631103" y="2674584"/>
                </a:cubicBezTo>
                <a:close/>
                <a:moveTo>
                  <a:pt x="7594954" y="2637846"/>
                </a:moveTo>
                <a:cubicBezTo>
                  <a:pt x="7596206" y="2635048"/>
                  <a:pt x="7594954" y="2631735"/>
                  <a:pt x="7592156" y="2630483"/>
                </a:cubicBezTo>
                <a:lnTo>
                  <a:pt x="7536939" y="2605451"/>
                </a:lnTo>
                <a:cubicBezTo>
                  <a:pt x="7534142" y="2604200"/>
                  <a:pt x="7530829" y="2605451"/>
                  <a:pt x="7529577" y="2608249"/>
                </a:cubicBezTo>
                <a:cubicBezTo>
                  <a:pt x="7528325" y="2611047"/>
                  <a:pt x="7529577" y="2614360"/>
                  <a:pt x="7532375" y="2615611"/>
                </a:cubicBezTo>
                <a:lnTo>
                  <a:pt x="7587592" y="2640643"/>
                </a:lnTo>
                <a:cubicBezTo>
                  <a:pt x="7588328" y="2641011"/>
                  <a:pt x="7589138" y="2641159"/>
                  <a:pt x="7589948" y="2641159"/>
                </a:cubicBezTo>
                <a:cubicBezTo>
                  <a:pt x="7592009" y="2641085"/>
                  <a:pt x="7593997" y="2639833"/>
                  <a:pt x="7594954" y="2637846"/>
                </a:cubicBezTo>
                <a:close/>
                <a:moveTo>
                  <a:pt x="7540105" y="2611783"/>
                </a:moveTo>
                <a:cubicBezTo>
                  <a:pt x="7540841" y="2608764"/>
                  <a:pt x="7539001" y="2605746"/>
                  <a:pt x="7535982" y="2605083"/>
                </a:cubicBezTo>
                <a:lnTo>
                  <a:pt x="7464568" y="2588076"/>
                </a:lnTo>
                <a:cubicBezTo>
                  <a:pt x="7461549" y="2587414"/>
                  <a:pt x="7458531" y="2589181"/>
                  <a:pt x="7457868" y="2592199"/>
                </a:cubicBezTo>
                <a:cubicBezTo>
                  <a:pt x="7457132" y="2595218"/>
                  <a:pt x="7458972" y="2598236"/>
                  <a:pt x="7461991" y="2598899"/>
                </a:cubicBezTo>
                <a:lnTo>
                  <a:pt x="7533405" y="2615906"/>
                </a:lnTo>
                <a:cubicBezTo>
                  <a:pt x="7533847" y="2615980"/>
                  <a:pt x="7534289" y="2616053"/>
                  <a:pt x="7534730" y="2616053"/>
                </a:cubicBezTo>
                <a:cubicBezTo>
                  <a:pt x="7537234" y="2616053"/>
                  <a:pt x="7539516" y="2614360"/>
                  <a:pt x="7540105" y="2611783"/>
                </a:cubicBezTo>
                <a:close/>
                <a:moveTo>
                  <a:pt x="7468838" y="2594187"/>
                </a:moveTo>
                <a:cubicBezTo>
                  <a:pt x="7469206" y="2591169"/>
                  <a:pt x="7467071" y="2588297"/>
                  <a:pt x="7464052" y="2587929"/>
                </a:cubicBezTo>
                <a:lnTo>
                  <a:pt x="7378428" y="2576517"/>
                </a:lnTo>
                <a:cubicBezTo>
                  <a:pt x="7375410" y="2576149"/>
                  <a:pt x="7372539" y="2578284"/>
                  <a:pt x="7372171" y="2581303"/>
                </a:cubicBezTo>
                <a:cubicBezTo>
                  <a:pt x="7371803" y="2584321"/>
                  <a:pt x="7373938" y="2587193"/>
                  <a:pt x="7376956" y="2587561"/>
                </a:cubicBezTo>
                <a:lnTo>
                  <a:pt x="7462580" y="2598973"/>
                </a:lnTo>
                <a:cubicBezTo>
                  <a:pt x="7462874" y="2598973"/>
                  <a:pt x="7463095" y="2599046"/>
                  <a:pt x="7463389" y="2599046"/>
                </a:cubicBezTo>
                <a:cubicBezTo>
                  <a:pt x="7466040" y="2599046"/>
                  <a:pt x="7468469" y="2596985"/>
                  <a:pt x="7468838" y="2594187"/>
                </a:cubicBezTo>
                <a:close/>
                <a:moveTo>
                  <a:pt x="7383214" y="2582555"/>
                </a:moveTo>
                <a:cubicBezTo>
                  <a:pt x="7383508" y="2579462"/>
                  <a:pt x="7381226" y="2576812"/>
                  <a:pt x="7378134" y="2576517"/>
                </a:cubicBezTo>
                <a:lnTo>
                  <a:pt x="7280289" y="2568272"/>
                </a:lnTo>
                <a:cubicBezTo>
                  <a:pt x="7277344" y="2568124"/>
                  <a:pt x="7274546" y="2570259"/>
                  <a:pt x="7274252" y="2573352"/>
                </a:cubicBezTo>
                <a:cubicBezTo>
                  <a:pt x="7273957" y="2576444"/>
                  <a:pt x="7276239" y="2579094"/>
                  <a:pt x="7279331" y="2579389"/>
                </a:cubicBezTo>
                <a:lnTo>
                  <a:pt x="7377177" y="2587635"/>
                </a:lnTo>
                <a:cubicBezTo>
                  <a:pt x="7377324" y="2587635"/>
                  <a:pt x="7377545" y="2587635"/>
                  <a:pt x="7377692" y="2587635"/>
                </a:cubicBezTo>
                <a:cubicBezTo>
                  <a:pt x="7380563" y="2587635"/>
                  <a:pt x="7382993" y="2585426"/>
                  <a:pt x="7383214" y="2582555"/>
                </a:cubicBezTo>
                <a:close/>
                <a:moveTo>
                  <a:pt x="7285442" y="2574235"/>
                </a:moveTo>
                <a:cubicBezTo>
                  <a:pt x="7285663" y="2571143"/>
                  <a:pt x="7283307" y="2568492"/>
                  <a:pt x="7280289" y="2568272"/>
                </a:cubicBezTo>
                <a:lnTo>
                  <a:pt x="7172357" y="2560909"/>
                </a:lnTo>
                <a:cubicBezTo>
                  <a:pt x="7169265" y="2560688"/>
                  <a:pt x="7166614" y="2563044"/>
                  <a:pt x="7166394" y="2566063"/>
                </a:cubicBezTo>
                <a:cubicBezTo>
                  <a:pt x="7166173" y="2569155"/>
                  <a:pt x="7168529" y="2571806"/>
                  <a:pt x="7171547" y="2572026"/>
                </a:cubicBezTo>
                <a:lnTo>
                  <a:pt x="7279479" y="2579462"/>
                </a:lnTo>
                <a:cubicBezTo>
                  <a:pt x="7279626" y="2579462"/>
                  <a:pt x="7279774" y="2579462"/>
                  <a:pt x="7279921" y="2579462"/>
                </a:cubicBezTo>
                <a:cubicBezTo>
                  <a:pt x="7282792" y="2579389"/>
                  <a:pt x="7285222" y="2577180"/>
                  <a:pt x="7285442" y="2574235"/>
                </a:cubicBezTo>
                <a:close/>
                <a:moveTo>
                  <a:pt x="7177511" y="2566652"/>
                </a:moveTo>
                <a:cubicBezTo>
                  <a:pt x="7177585" y="2563560"/>
                  <a:pt x="7175229" y="2560983"/>
                  <a:pt x="7172136" y="2560909"/>
                </a:cubicBezTo>
                <a:lnTo>
                  <a:pt x="7058020" y="2556713"/>
                </a:lnTo>
                <a:cubicBezTo>
                  <a:pt x="7054781" y="2556566"/>
                  <a:pt x="7052352" y="2558995"/>
                  <a:pt x="7052278" y="2562087"/>
                </a:cubicBezTo>
                <a:cubicBezTo>
                  <a:pt x="7052204" y="2565180"/>
                  <a:pt x="7054560" y="2567756"/>
                  <a:pt x="7057652" y="2567830"/>
                </a:cubicBezTo>
                <a:lnTo>
                  <a:pt x="7171768" y="2572026"/>
                </a:lnTo>
                <a:cubicBezTo>
                  <a:pt x="7171842" y="2572026"/>
                  <a:pt x="7171916" y="2572026"/>
                  <a:pt x="7171989" y="2572026"/>
                </a:cubicBezTo>
                <a:cubicBezTo>
                  <a:pt x="7174934" y="2572026"/>
                  <a:pt x="7177364" y="2569670"/>
                  <a:pt x="7177511" y="2566652"/>
                </a:cubicBezTo>
                <a:close/>
                <a:moveTo>
                  <a:pt x="6941622" y="2569229"/>
                </a:moveTo>
                <a:lnTo>
                  <a:pt x="7057873" y="2567830"/>
                </a:lnTo>
                <a:cubicBezTo>
                  <a:pt x="7060965" y="2567830"/>
                  <a:pt x="7063395" y="2565253"/>
                  <a:pt x="7063395" y="2562161"/>
                </a:cubicBezTo>
                <a:cubicBezTo>
                  <a:pt x="7063395" y="2559069"/>
                  <a:pt x="7060818" y="2556639"/>
                  <a:pt x="7057800" y="2556639"/>
                </a:cubicBezTo>
                <a:cubicBezTo>
                  <a:pt x="7057800" y="2556639"/>
                  <a:pt x="7057800" y="2556639"/>
                  <a:pt x="7057800" y="2556639"/>
                </a:cubicBezTo>
                <a:lnTo>
                  <a:pt x="6941549" y="2558038"/>
                </a:lnTo>
                <a:cubicBezTo>
                  <a:pt x="6938456" y="2558038"/>
                  <a:pt x="6936027" y="2560615"/>
                  <a:pt x="6936027" y="2563707"/>
                </a:cubicBezTo>
                <a:cubicBezTo>
                  <a:pt x="6936027" y="2566799"/>
                  <a:pt x="6938530" y="2569229"/>
                  <a:pt x="6941622" y="2569229"/>
                </a:cubicBezTo>
                <a:cubicBezTo>
                  <a:pt x="6941622" y="2569229"/>
                  <a:pt x="6941622" y="2569229"/>
                  <a:pt x="6941622" y="2569229"/>
                </a:cubicBezTo>
                <a:close/>
                <a:moveTo>
                  <a:pt x="6827727" y="2578579"/>
                </a:moveTo>
                <a:lnTo>
                  <a:pt x="6942064" y="2569229"/>
                </a:lnTo>
                <a:cubicBezTo>
                  <a:pt x="6945156" y="2569008"/>
                  <a:pt x="6947438" y="2566284"/>
                  <a:pt x="6947144" y="2563192"/>
                </a:cubicBezTo>
                <a:cubicBezTo>
                  <a:pt x="6946923" y="2560100"/>
                  <a:pt x="6944125" y="2557891"/>
                  <a:pt x="6941107" y="2558112"/>
                </a:cubicBezTo>
                <a:lnTo>
                  <a:pt x="6826770" y="2567462"/>
                </a:lnTo>
                <a:cubicBezTo>
                  <a:pt x="6823678" y="2567683"/>
                  <a:pt x="6821396" y="2570407"/>
                  <a:pt x="6821690" y="2573499"/>
                </a:cubicBezTo>
                <a:cubicBezTo>
                  <a:pt x="6821911" y="2576444"/>
                  <a:pt x="6824414" y="2578653"/>
                  <a:pt x="6827285" y="2578653"/>
                </a:cubicBezTo>
                <a:cubicBezTo>
                  <a:pt x="6827433" y="2578579"/>
                  <a:pt x="6827580" y="2578579"/>
                  <a:pt x="6827727" y="2578579"/>
                </a:cubicBezTo>
                <a:close/>
                <a:moveTo>
                  <a:pt x="6719943" y="2598089"/>
                </a:moveTo>
                <a:lnTo>
                  <a:pt x="6828243" y="2578432"/>
                </a:lnTo>
                <a:cubicBezTo>
                  <a:pt x="6831261" y="2577916"/>
                  <a:pt x="6833249" y="2574971"/>
                  <a:pt x="6832733" y="2571953"/>
                </a:cubicBezTo>
                <a:cubicBezTo>
                  <a:pt x="6832218" y="2568934"/>
                  <a:pt x="6829347" y="2566873"/>
                  <a:pt x="6826255" y="2567462"/>
                </a:cubicBezTo>
                <a:lnTo>
                  <a:pt x="6717955" y="2587119"/>
                </a:lnTo>
                <a:cubicBezTo>
                  <a:pt x="6714936" y="2587635"/>
                  <a:pt x="6712948" y="2590579"/>
                  <a:pt x="6713464" y="2593598"/>
                </a:cubicBezTo>
                <a:cubicBezTo>
                  <a:pt x="6713979" y="2596322"/>
                  <a:pt x="6716335" y="2598163"/>
                  <a:pt x="6718986" y="2598163"/>
                </a:cubicBezTo>
                <a:cubicBezTo>
                  <a:pt x="6719280" y="2598163"/>
                  <a:pt x="6719648" y="2598163"/>
                  <a:pt x="6719943" y="2598089"/>
                </a:cubicBezTo>
                <a:close/>
                <a:moveTo>
                  <a:pt x="6619374" y="2629379"/>
                </a:moveTo>
                <a:lnTo>
                  <a:pt x="6720605" y="2598015"/>
                </a:lnTo>
                <a:cubicBezTo>
                  <a:pt x="6723550" y="2597132"/>
                  <a:pt x="6725170" y="2593966"/>
                  <a:pt x="6724287" y="2591021"/>
                </a:cubicBezTo>
                <a:cubicBezTo>
                  <a:pt x="6723403" y="2588076"/>
                  <a:pt x="6720237" y="2586457"/>
                  <a:pt x="6717292" y="2587340"/>
                </a:cubicBezTo>
                <a:lnTo>
                  <a:pt x="6616060" y="2618704"/>
                </a:lnTo>
                <a:cubicBezTo>
                  <a:pt x="6613115" y="2619587"/>
                  <a:pt x="6611496" y="2622753"/>
                  <a:pt x="6612379" y="2625698"/>
                </a:cubicBezTo>
                <a:cubicBezTo>
                  <a:pt x="6613115" y="2628127"/>
                  <a:pt x="6615324" y="2629673"/>
                  <a:pt x="6617754" y="2629600"/>
                </a:cubicBezTo>
                <a:cubicBezTo>
                  <a:pt x="6618343" y="2629600"/>
                  <a:pt x="6618858" y="2629526"/>
                  <a:pt x="6619374" y="2629379"/>
                </a:cubicBezTo>
                <a:close/>
                <a:moveTo>
                  <a:pt x="6527124" y="2673626"/>
                </a:moveTo>
                <a:lnTo>
                  <a:pt x="6620110" y="2629084"/>
                </a:lnTo>
                <a:cubicBezTo>
                  <a:pt x="6622907" y="2627759"/>
                  <a:pt x="6624085" y="2624446"/>
                  <a:pt x="6622687" y="2621648"/>
                </a:cubicBezTo>
                <a:cubicBezTo>
                  <a:pt x="6621361" y="2618851"/>
                  <a:pt x="6617975" y="2617673"/>
                  <a:pt x="6615251" y="2619072"/>
                </a:cubicBezTo>
                <a:lnTo>
                  <a:pt x="6522265" y="2663614"/>
                </a:lnTo>
                <a:cubicBezTo>
                  <a:pt x="6519467" y="2664939"/>
                  <a:pt x="6518289" y="2668252"/>
                  <a:pt x="6519614" y="2671050"/>
                </a:cubicBezTo>
                <a:cubicBezTo>
                  <a:pt x="6520571" y="2673038"/>
                  <a:pt x="6522559" y="2674216"/>
                  <a:pt x="6524694" y="2674216"/>
                </a:cubicBezTo>
                <a:cubicBezTo>
                  <a:pt x="6525578" y="2674142"/>
                  <a:pt x="6526387" y="2673995"/>
                  <a:pt x="6527124" y="2673626"/>
                </a:cubicBezTo>
                <a:close/>
                <a:moveTo>
                  <a:pt x="6444077" y="2732304"/>
                </a:moveTo>
                <a:lnTo>
                  <a:pt x="6527933" y="2673185"/>
                </a:lnTo>
                <a:cubicBezTo>
                  <a:pt x="6530437" y="2671418"/>
                  <a:pt x="6531026" y="2667957"/>
                  <a:pt x="6529259" y="2665381"/>
                </a:cubicBezTo>
                <a:cubicBezTo>
                  <a:pt x="6527492" y="2662877"/>
                  <a:pt x="6523958" y="2662288"/>
                  <a:pt x="6521455" y="2664055"/>
                </a:cubicBezTo>
                <a:lnTo>
                  <a:pt x="6437598" y="2723175"/>
                </a:lnTo>
                <a:cubicBezTo>
                  <a:pt x="6435095" y="2724942"/>
                  <a:pt x="6434505" y="2728402"/>
                  <a:pt x="6436273" y="2730979"/>
                </a:cubicBezTo>
                <a:cubicBezTo>
                  <a:pt x="6437377" y="2732525"/>
                  <a:pt x="6439144" y="2733335"/>
                  <a:pt x="6440837" y="2733335"/>
                </a:cubicBezTo>
                <a:cubicBezTo>
                  <a:pt x="6442015" y="2733335"/>
                  <a:pt x="6443120" y="2732967"/>
                  <a:pt x="6444077" y="2732304"/>
                </a:cubicBezTo>
                <a:close/>
                <a:moveTo>
                  <a:pt x="6371116" y="2806737"/>
                </a:moveTo>
                <a:lnTo>
                  <a:pt x="6444887" y="2731642"/>
                </a:lnTo>
                <a:cubicBezTo>
                  <a:pt x="6447021" y="2729433"/>
                  <a:pt x="6447021" y="2725899"/>
                  <a:pt x="6444813" y="2723764"/>
                </a:cubicBezTo>
                <a:cubicBezTo>
                  <a:pt x="6442604" y="2721629"/>
                  <a:pt x="6439070" y="2721629"/>
                  <a:pt x="6436935" y="2723837"/>
                </a:cubicBezTo>
                <a:lnTo>
                  <a:pt x="6363165" y="2798933"/>
                </a:lnTo>
                <a:cubicBezTo>
                  <a:pt x="6361030" y="2801142"/>
                  <a:pt x="6361030" y="2804676"/>
                  <a:pt x="6363238" y="2806811"/>
                </a:cubicBezTo>
                <a:cubicBezTo>
                  <a:pt x="6364343" y="2807915"/>
                  <a:pt x="6365742" y="2808430"/>
                  <a:pt x="6367214" y="2808430"/>
                </a:cubicBezTo>
                <a:cubicBezTo>
                  <a:pt x="6368539" y="2808357"/>
                  <a:pt x="6370012" y="2807842"/>
                  <a:pt x="6371116" y="2806737"/>
                </a:cubicBezTo>
                <a:close/>
                <a:moveTo>
                  <a:pt x="6311997" y="2896705"/>
                </a:moveTo>
                <a:lnTo>
                  <a:pt x="6371779" y="2805854"/>
                </a:lnTo>
                <a:cubicBezTo>
                  <a:pt x="6373472" y="2803277"/>
                  <a:pt x="6372736" y="2799817"/>
                  <a:pt x="6370159" y="2798123"/>
                </a:cubicBezTo>
                <a:cubicBezTo>
                  <a:pt x="6367582" y="2796430"/>
                  <a:pt x="6364122" y="2797166"/>
                  <a:pt x="6362428" y="2799743"/>
                </a:cubicBezTo>
                <a:lnTo>
                  <a:pt x="6302646" y="2890594"/>
                </a:lnTo>
                <a:cubicBezTo>
                  <a:pt x="6300953" y="2893171"/>
                  <a:pt x="6301689" y="2896631"/>
                  <a:pt x="6304266" y="2898325"/>
                </a:cubicBezTo>
                <a:cubicBezTo>
                  <a:pt x="6305223" y="2898913"/>
                  <a:pt x="6306328" y="2899281"/>
                  <a:pt x="6307358" y="2899208"/>
                </a:cubicBezTo>
                <a:cubicBezTo>
                  <a:pt x="6309199" y="2899208"/>
                  <a:pt x="6310892" y="2898325"/>
                  <a:pt x="6311997" y="2896705"/>
                </a:cubicBezTo>
                <a:close/>
                <a:moveTo>
                  <a:pt x="6270547" y="3002354"/>
                </a:moveTo>
                <a:lnTo>
                  <a:pt x="6312512" y="2895748"/>
                </a:lnTo>
                <a:cubicBezTo>
                  <a:pt x="6313616" y="2892876"/>
                  <a:pt x="6312217" y="2889637"/>
                  <a:pt x="6309346" y="2888533"/>
                </a:cubicBezTo>
                <a:cubicBezTo>
                  <a:pt x="6306475" y="2887428"/>
                  <a:pt x="6303236" y="2888827"/>
                  <a:pt x="6302131" y="2891698"/>
                </a:cubicBezTo>
                <a:lnTo>
                  <a:pt x="6260166" y="2998305"/>
                </a:lnTo>
                <a:cubicBezTo>
                  <a:pt x="6259062" y="3001176"/>
                  <a:pt x="6260461" y="3004415"/>
                  <a:pt x="6263331" y="3005520"/>
                </a:cubicBezTo>
                <a:cubicBezTo>
                  <a:pt x="6263994" y="3005814"/>
                  <a:pt x="6264730" y="3005888"/>
                  <a:pt x="6265393" y="3005888"/>
                </a:cubicBezTo>
                <a:cubicBezTo>
                  <a:pt x="6267602" y="3005814"/>
                  <a:pt x="6269663" y="3004489"/>
                  <a:pt x="6270547" y="3002354"/>
                </a:cubicBezTo>
                <a:close/>
                <a:moveTo>
                  <a:pt x="6254644" y="3137526"/>
                </a:moveTo>
                <a:lnTo>
                  <a:pt x="6270841" y="3000955"/>
                </a:lnTo>
                <a:cubicBezTo>
                  <a:pt x="6271209" y="2997937"/>
                  <a:pt x="6269001" y="2995139"/>
                  <a:pt x="6265982" y="2994771"/>
                </a:cubicBezTo>
                <a:cubicBezTo>
                  <a:pt x="6263037" y="2994329"/>
                  <a:pt x="6260166" y="2996611"/>
                  <a:pt x="6259798" y="2999630"/>
                </a:cubicBezTo>
                <a:lnTo>
                  <a:pt x="6243601" y="3136201"/>
                </a:lnTo>
                <a:cubicBezTo>
                  <a:pt x="6243233" y="3139220"/>
                  <a:pt x="6245441" y="3142017"/>
                  <a:pt x="6248460" y="3142385"/>
                </a:cubicBezTo>
                <a:cubicBezTo>
                  <a:pt x="6248681" y="3142385"/>
                  <a:pt x="6248902" y="3142459"/>
                  <a:pt x="6249196" y="3142459"/>
                </a:cubicBezTo>
                <a:cubicBezTo>
                  <a:pt x="6251920" y="3142459"/>
                  <a:pt x="6254350" y="3140397"/>
                  <a:pt x="6254644" y="3137526"/>
                </a:cubicBezTo>
                <a:close/>
                <a:moveTo>
                  <a:pt x="6186469" y="3227494"/>
                </a:moveTo>
                <a:lnTo>
                  <a:pt x="6253614" y="3140250"/>
                </a:lnTo>
                <a:cubicBezTo>
                  <a:pt x="6255454" y="3137821"/>
                  <a:pt x="6255012" y="3134287"/>
                  <a:pt x="6252583" y="3132446"/>
                </a:cubicBezTo>
                <a:cubicBezTo>
                  <a:pt x="6250153" y="3130606"/>
                  <a:pt x="6246619" y="3131047"/>
                  <a:pt x="6244779" y="3133477"/>
                </a:cubicBezTo>
                <a:lnTo>
                  <a:pt x="6177634" y="3220720"/>
                </a:lnTo>
                <a:cubicBezTo>
                  <a:pt x="6175794" y="3223150"/>
                  <a:pt x="6176236" y="3226684"/>
                  <a:pt x="6178665" y="3228524"/>
                </a:cubicBezTo>
                <a:cubicBezTo>
                  <a:pt x="6179696" y="3229334"/>
                  <a:pt x="6180874" y="3229702"/>
                  <a:pt x="6182125" y="3229702"/>
                </a:cubicBezTo>
                <a:cubicBezTo>
                  <a:pt x="6183745" y="3229702"/>
                  <a:pt x="6185365" y="3228966"/>
                  <a:pt x="6186469" y="3227494"/>
                </a:cubicBezTo>
                <a:close/>
                <a:moveTo>
                  <a:pt x="6121902" y="3312455"/>
                </a:moveTo>
                <a:lnTo>
                  <a:pt x="6186469" y="3227494"/>
                </a:lnTo>
                <a:cubicBezTo>
                  <a:pt x="6188310" y="3225064"/>
                  <a:pt x="6187868" y="3221530"/>
                  <a:pt x="6185438" y="3219690"/>
                </a:cubicBezTo>
                <a:cubicBezTo>
                  <a:pt x="6183009" y="3217849"/>
                  <a:pt x="6179475" y="3218291"/>
                  <a:pt x="6177634" y="3220720"/>
                </a:cubicBezTo>
                <a:lnTo>
                  <a:pt x="6113067" y="3305682"/>
                </a:lnTo>
                <a:cubicBezTo>
                  <a:pt x="6111226" y="3308111"/>
                  <a:pt x="6111668" y="3311645"/>
                  <a:pt x="6114098" y="3313486"/>
                </a:cubicBezTo>
                <a:cubicBezTo>
                  <a:pt x="6115128" y="3314296"/>
                  <a:pt x="6116306" y="3314664"/>
                  <a:pt x="6117484" y="3314590"/>
                </a:cubicBezTo>
                <a:cubicBezTo>
                  <a:pt x="6119178" y="3314664"/>
                  <a:pt x="6120797" y="3313927"/>
                  <a:pt x="6121902" y="3312455"/>
                </a:cubicBezTo>
                <a:close/>
                <a:moveTo>
                  <a:pt x="6057481" y="3399183"/>
                </a:moveTo>
                <a:lnTo>
                  <a:pt x="6121975" y="3312455"/>
                </a:lnTo>
                <a:cubicBezTo>
                  <a:pt x="6123816" y="3310025"/>
                  <a:pt x="6123300" y="3306491"/>
                  <a:pt x="6120797" y="3304651"/>
                </a:cubicBezTo>
                <a:cubicBezTo>
                  <a:pt x="6118368" y="3302810"/>
                  <a:pt x="6114834" y="3303326"/>
                  <a:pt x="6112993" y="3305829"/>
                </a:cubicBezTo>
                <a:lnTo>
                  <a:pt x="6048499" y="3392557"/>
                </a:lnTo>
                <a:cubicBezTo>
                  <a:pt x="6046659" y="3394987"/>
                  <a:pt x="6047174" y="3398520"/>
                  <a:pt x="6049677" y="3400361"/>
                </a:cubicBezTo>
                <a:cubicBezTo>
                  <a:pt x="6050708" y="3401097"/>
                  <a:pt x="6051886" y="3401465"/>
                  <a:pt x="6053064" y="3401465"/>
                </a:cubicBezTo>
                <a:cubicBezTo>
                  <a:pt x="6054684" y="3401392"/>
                  <a:pt x="6056377" y="3400655"/>
                  <a:pt x="6057481" y="3399183"/>
                </a:cubicBezTo>
                <a:close/>
                <a:moveTo>
                  <a:pt x="5994681" y="3486647"/>
                </a:moveTo>
                <a:lnTo>
                  <a:pt x="6057555" y="3399109"/>
                </a:lnTo>
                <a:cubicBezTo>
                  <a:pt x="6059322" y="3396606"/>
                  <a:pt x="6058807" y="3393146"/>
                  <a:pt x="6056303" y="3391305"/>
                </a:cubicBezTo>
                <a:cubicBezTo>
                  <a:pt x="6053800" y="3389539"/>
                  <a:pt x="6050340" y="3390054"/>
                  <a:pt x="6048499" y="3392557"/>
                </a:cubicBezTo>
                <a:lnTo>
                  <a:pt x="5985625" y="3480169"/>
                </a:lnTo>
                <a:cubicBezTo>
                  <a:pt x="5983858" y="3482672"/>
                  <a:pt x="5984374" y="3486132"/>
                  <a:pt x="5986877" y="3487973"/>
                </a:cubicBezTo>
                <a:cubicBezTo>
                  <a:pt x="5987907" y="3488709"/>
                  <a:pt x="5989012" y="3489003"/>
                  <a:pt x="5990190" y="3489003"/>
                </a:cubicBezTo>
                <a:cubicBezTo>
                  <a:pt x="5991883" y="3488930"/>
                  <a:pt x="5993576" y="3488120"/>
                  <a:pt x="5994681" y="3486647"/>
                </a:cubicBezTo>
                <a:close/>
                <a:moveTo>
                  <a:pt x="5934972" y="3573965"/>
                </a:moveTo>
                <a:lnTo>
                  <a:pt x="5994754" y="3486574"/>
                </a:lnTo>
                <a:cubicBezTo>
                  <a:pt x="5996521" y="3484071"/>
                  <a:pt x="5995859" y="3480537"/>
                  <a:pt x="5993282" y="3478843"/>
                </a:cubicBezTo>
                <a:cubicBezTo>
                  <a:pt x="5990779" y="3477150"/>
                  <a:pt x="5987245" y="3477739"/>
                  <a:pt x="5985551" y="3480316"/>
                </a:cubicBezTo>
                <a:lnTo>
                  <a:pt x="5925769" y="3567706"/>
                </a:lnTo>
                <a:cubicBezTo>
                  <a:pt x="5924002" y="3570210"/>
                  <a:pt x="5924665" y="3573744"/>
                  <a:pt x="5927242" y="3575437"/>
                </a:cubicBezTo>
                <a:cubicBezTo>
                  <a:pt x="5928199" y="3576100"/>
                  <a:pt x="5929303" y="3576394"/>
                  <a:pt x="5930408" y="3576394"/>
                </a:cubicBezTo>
                <a:cubicBezTo>
                  <a:pt x="5932175" y="3576394"/>
                  <a:pt x="5933868" y="3575511"/>
                  <a:pt x="5934972" y="3573965"/>
                </a:cubicBezTo>
                <a:close/>
                <a:moveTo>
                  <a:pt x="5877031" y="3658484"/>
                </a:moveTo>
                <a:lnTo>
                  <a:pt x="5934972" y="3573965"/>
                </a:lnTo>
                <a:cubicBezTo>
                  <a:pt x="5936739" y="3571461"/>
                  <a:pt x="5936077" y="3567927"/>
                  <a:pt x="5933500" y="3566234"/>
                </a:cubicBezTo>
                <a:cubicBezTo>
                  <a:pt x="5930997" y="3564541"/>
                  <a:pt x="5927463" y="3565130"/>
                  <a:pt x="5925769" y="3567706"/>
                </a:cubicBezTo>
                <a:lnTo>
                  <a:pt x="5867828" y="3652226"/>
                </a:lnTo>
                <a:cubicBezTo>
                  <a:pt x="5866061" y="3654729"/>
                  <a:pt x="5866723" y="3658263"/>
                  <a:pt x="5869300" y="3659956"/>
                </a:cubicBezTo>
                <a:cubicBezTo>
                  <a:pt x="5870258" y="3660619"/>
                  <a:pt x="5871362" y="3660913"/>
                  <a:pt x="5872466" y="3660913"/>
                </a:cubicBezTo>
                <a:cubicBezTo>
                  <a:pt x="5874233" y="3660913"/>
                  <a:pt x="5876000" y="3660030"/>
                  <a:pt x="5877031" y="3658484"/>
                </a:cubicBezTo>
                <a:close/>
                <a:moveTo>
                  <a:pt x="5819679" y="3737629"/>
                </a:moveTo>
                <a:lnTo>
                  <a:pt x="5876957" y="3658631"/>
                </a:lnTo>
                <a:cubicBezTo>
                  <a:pt x="5878798" y="3656128"/>
                  <a:pt x="5878209" y="3652668"/>
                  <a:pt x="5875706" y="3650827"/>
                </a:cubicBezTo>
                <a:cubicBezTo>
                  <a:pt x="5873276" y="3648987"/>
                  <a:pt x="5869742" y="3649575"/>
                  <a:pt x="5867902" y="3652079"/>
                </a:cubicBezTo>
                <a:lnTo>
                  <a:pt x="5810623" y="3731076"/>
                </a:lnTo>
                <a:cubicBezTo>
                  <a:pt x="5808782" y="3733580"/>
                  <a:pt x="5809371" y="3737040"/>
                  <a:pt x="5811874" y="3738880"/>
                </a:cubicBezTo>
                <a:cubicBezTo>
                  <a:pt x="5812905" y="3739617"/>
                  <a:pt x="5814009" y="3739985"/>
                  <a:pt x="5815187" y="3739911"/>
                </a:cubicBezTo>
                <a:cubicBezTo>
                  <a:pt x="5816881" y="3739911"/>
                  <a:pt x="5818574" y="3739101"/>
                  <a:pt x="5819679" y="3737629"/>
                </a:cubicBezTo>
                <a:close/>
                <a:moveTo>
                  <a:pt x="5761737" y="3808602"/>
                </a:moveTo>
                <a:lnTo>
                  <a:pt x="5819457" y="3737850"/>
                </a:lnTo>
                <a:cubicBezTo>
                  <a:pt x="5821445" y="3735494"/>
                  <a:pt x="5821077" y="3731960"/>
                  <a:pt x="5818648" y="3729972"/>
                </a:cubicBezTo>
                <a:cubicBezTo>
                  <a:pt x="5816292" y="3728058"/>
                  <a:pt x="5812758" y="3728352"/>
                  <a:pt x="5810770" y="3730782"/>
                </a:cubicBezTo>
                <a:lnTo>
                  <a:pt x="5753049" y="3801534"/>
                </a:lnTo>
                <a:cubicBezTo>
                  <a:pt x="5751062" y="3803890"/>
                  <a:pt x="5751430" y="3807424"/>
                  <a:pt x="5753859" y="3809411"/>
                </a:cubicBezTo>
                <a:cubicBezTo>
                  <a:pt x="5754890" y="3810295"/>
                  <a:pt x="5756142" y="3810663"/>
                  <a:pt x="5757393" y="3810663"/>
                </a:cubicBezTo>
                <a:cubicBezTo>
                  <a:pt x="5759086" y="3810663"/>
                  <a:pt x="5760633" y="3810000"/>
                  <a:pt x="5761737" y="3808602"/>
                </a:cubicBezTo>
                <a:close/>
                <a:moveTo>
                  <a:pt x="5702102" y="3868899"/>
                </a:moveTo>
                <a:lnTo>
                  <a:pt x="5761369" y="3809043"/>
                </a:lnTo>
                <a:cubicBezTo>
                  <a:pt x="5763578" y="3806835"/>
                  <a:pt x="5763504" y="3803301"/>
                  <a:pt x="5761369" y="3801166"/>
                </a:cubicBezTo>
                <a:cubicBezTo>
                  <a:pt x="5759160" y="3798957"/>
                  <a:pt x="5755626" y="3799031"/>
                  <a:pt x="5753491" y="3801166"/>
                </a:cubicBezTo>
                <a:lnTo>
                  <a:pt x="5694224" y="3861021"/>
                </a:lnTo>
                <a:cubicBezTo>
                  <a:pt x="5692089" y="3863230"/>
                  <a:pt x="5692089" y="3866764"/>
                  <a:pt x="5694224" y="3868899"/>
                </a:cubicBezTo>
                <a:cubicBezTo>
                  <a:pt x="5695329" y="3870004"/>
                  <a:pt x="5696728" y="3870519"/>
                  <a:pt x="5698200" y="3870519"/>
                </a:cubicBezTo>
                <a:cubicBezTo>
                  <a:pt x="5699599" y="3870519"/>
                  <a:pt x="5700998" y="3870004"/>
                  <a:pt x="5702102" y="3868899"/>
                </a:cubicBezTo>
                <a:close/>
                <a:moveTo>
                  <a:pt x="5641731" y="3917564"/>
                </a:moveTo>
                <a:lnTo>
                  <a:pt x="5701587" y="3869267"/>
                </a:lnTo>
                <a:cubicBezTo>
                  <a:pt x="5704016" y="3867353"/>
                  <a:pt x="5704384" y="3863819"/>
                  <a:pt x="5702470" y="3861463"/>
                </a:cubicBezTo>
                <a:cubicBezTo>
                  <a:pt x="5700556" y="3859033"/>
                  <a:pt x="5697022" y="3858665"/>
                  <a:pt x="5694666" y="3860653"/>
                </a:cubicBezTo>
                <a:lnTo>
                  <a:pt x="5634810" y="3908950"/>
                </a:lnTo>
                <a:cubicBezTo>
                  <a:pt x="5632381" y="3910864"/>
                  <a:pt x="5632013" y="3914398"/>
                  <a:pt x="5634001" y="3916754"/>
                </a:cubicBezTo>
                <a:cubicBezTo>
                  <a:pt x="5635105" y="3918153"/>
                  <a:pt x="5636725" y="3918816"/>
                  <a:pt x="5638418" y="3918816"/>
                </a:cubicBezTo>
                <a:cubicBezTo>
                  <a:pt x="5639522" y="3918816"/>
                  <a:pt x="5640701" y="3918374"/>
                  <a:pt x="5641731" y="3917564"/>
                </a:cubicBezTo>
                <a:close/>
                <a:moveTo>
                  <a:pt x="5581507" y="3953934"/>
                </a:moveTo>
                <a:lnTo>
                  <a:pt x="5641069" y="3918006"/>
                </a:lnTo>
                <a:cubicBezTo>
                  <a:pt x="5643719" y="3916386"/>
                  <a:pt x="5644529" y="3912999"/>
                  <a:pt x="5642983" y="3910349"/>
                </a:cubicBezTo>
                <a:cubicBezTo>
                  <a:pt x="5641437" y="3907699"/>
                  <a:pt x="5637977" y="3906888"/>
                  <a:pt x="5635326" y="3908435"/>
                </a:cubicBezTo>
                <a:lnTo>
                  <a:pt x="5575765" y="3944363"/>
                </a:lnTo>
                <a:cubicBezTo>
                  <a:pt x="5573114" y="3945982"/>
                  <a:pt x="5572304" y="3949369"/>
                  <a:pt x="5573851" y="3952019"/>
                </a:cubicBezTo>
                <a:cubicBezTo>
                  <a:pt x="5574881" y="3953787"/>
                  <a:pt x="5576795" y="3954743"/>
                  <a:pt x="5578636" y="3954743"/>
                </a:cubicBezTo>
                <a:cubicBezTo>
                  <a:pt x="5579667" y="3954743"/>
                  <a:pt x="5580624" y="3954449"/>
                  <a:pt x="5581507" y="3953934"/>
                </a:cubicBezTo>
                <a:close/>
                <a:moveTo>
                  <a:pt x="5522314" y="3977346"/>
                </a:moveTo>
                <a:lnTo>
                  <a:pt x="5580698" y="3954375"/>
                </a:lnTo>
                <a:cubicBezTo>
                  <a:pt x="5583569" y="3953271"/>
                  <a:pt x="5584968" y="3950032"/>
                  <a:pt x="5583863" y="3947161"/>
                </a:cubicBezTo>
                <a:cubicBezTo>
                  <a:pt x="5582759" y="3944289"/>
                  <a:pt x="5579520" y="3942890"/>
                  <a:pt x="5576648" y="3943995"/>
                </a:cubicBezTo>
                <a:lnTo>
                  <a:pt x="5518265" y="3966965"/>
                </a:lnTo>
                <a:cubicBezTo>
                  <a:pt x="5515394" y="3968069"/>
                  <a:pt x="5513995" y="3971309"/>
                  <a:pt x="5515099" y="3974180"/>
                </a:cubicBezTo>
                <a:cubicBezTo>
                  <a:pt x="5515983" y="3976389"/>
                  <a:pt x="5518118" y="3977714"/>
                  <a:pt x="5520326" y="3977714"/>
                </a:cubicBezTo>
                <a:cubicBezTo>
                  <a:pt x="5520989" y="3977714"/>
                  <a:pt x="5521652" y="3977567"/>
                  <a:pt x="5522314" y="3977346"/>
                </a:cubicBezTo>
                <a:close/>
                <a:moveTo>
                  <a:pt x="5464888" y="3987138"/>
                </a:moveTo>
                <a:lnTo>
                  <a:pt x="5521210" y="3977641"/>
                </a:lnTo>
                <a:cubicBezTo>
                  <a:pt x="5524229" y="3977125"/>
                  <a:pt x="5526290" y="3974254"/>
                  <a:pt x="5525774" y="3971235"/>
                </a:cubicBezTo>
                <a:cubicBezTo>
                  <a:pt x="5525259" y="3968217"/>
                  <a:pt x="5522314" y="3966155"/>
                  <a:pt x="5519369" y="3966671"/>
                </a:cubicBezTo>
                <a:lnTo>
                  <a:pt x="5463048" y="3976168"/>
                </a:lnTo>
                <a:cubicBezTo>
                  <a:pt x="5460029" y="3976683"/>
                  <a:pt x="5457968" y="3979555"/>
                  <a:pt x="5458483" y="3982573"/>
                </a:cubicBezTo>
                <a:cubicBezTo>
                  <a:pt x="5458925" y="3985297"/>
                  <a:pt x="5461354" y="3987212"/>
                  <a:pt x="5464005" y="3987212"/>
                </a:cubicBezTo>
                <a:cubicBezTo>
                  <a:pt x="5464299" y="3987212"/>
                  <a:pt x="5464594" y="3987138"/>
                  <a:pt x="5464888" y="3987138"/>
                </a:cubicBezTo>
                <a:close/>
                <a:moveTo>
                  <a:pt x="5407609" y="3987727"/>
                </a:moveTo>
                <a:lnTo>
                  <a:pt x="5464005" y="3987138"/>
                </a:lnTo>
                <a:cubicBezTo>
                  <a:pt x="5467097" y="3987138"/>
                  <a:pt x="5469527" y="3984561"/>
                  <a:pt x="5469527" y="3981542"/>
                </a:cubicBezTo>
                <a:cubicBezTo>
                  <a:pt x="5469527" y="3978450"/>
                  <a:pt x="5466950" y="3976021"/>
                  <a:pt x="5463931" y="3976021"/>
                </a:cubicBezTo>
                <a:lnTo>
                  <a:pt x="5463931" y="3976021"/>
                </a:lnTo>
                <a:lnTo>
                  <a:pt x="5407536" y="3976610"/>
                </a:lnTo>
                <a:cubicBezTo>
                  <a:pt x="5404444" y="3976610"/>
                  <a:pt x="5402014" y="3979186"/>
                  <a:pt x="5402014" y="3982205"/>
                </a:cubicBezTo>
                <a:cubicBezTo>
                  <a:pt x="5402014" y="3985297"/>
                  <a:pt x="5404517" y="3987727"/>
                  <a:pt x="5407609" y="3987727"/>
                </a:cubicBezTo>
                <a:lnTo>
                  <a:pt x="5407609" y="3987727"/>
                </a:lnTo>
                <a:close/>
                <a:moveTo>
                  <a:pt x="5410922" y="3986475"/>
                </a:moveTo>
                <a:cubicBezTo>
                  <a:pt x="5413352" y="3984561"/>
                  <a:pt x="5413720" y="3981027"/>
                  <a:pt x="5411806" y="3978598"/>
                </a:cubicBezTo>
                <a:cubicBezTo>
                  <a:pt x="5409892" y="3976168"/>
                  <a:pt x="5406432" y="3975726"/>
                  <a:pt x="5404002" y="3977641"/>
                </a:cubicBezTo>
                <a:cubicBezTo>
                  <a:pt x="5401572" y="3979555"/>
                  <a:pt x="5401130" y="3983015"/>
                  <a:pt x="5403045" y="3985445"/>
                </a:cubicBezTo>
                <a:lnTo>
                  <a:pt x="5403192" y="3985592"/>
                </a:lnTo>
                <a:cubicBezTo>
                  <a:pt x="5404296" y="3986990"/>
                  <a:pt x="5405916" y="3987727"/>
                  <a:pt x="5407536" y="3987727"/>
                </a:cubicBezTo>
                <a:cubicBezTo>
                  <a:pt x="5408714" y="3987653"/>
                  <a:pt x="5409892" y="3987285"/>
                  <a:pt x="5410922" y="3986475"/>
                </a:cubicBezTo>
                <a:close/>
                <a:moveTo>
                  <a:pt x="5410922" y="3986402"/>
                </a:moveTo>
                <a:cubicBezTo>
                  <a:pt x="5413352" y="3984488"/>
                  <a:pt x="5413794" y="3981027"/>
                  <a:pt x="5411880" y="3978598"/>
                </a:cubicBezTo>
                <a:lnTo>
                  <a:pt x="5317421" y="3858960"/>
                </a:lnTo>
                <a:cubicBezTo>
                  <a:pt x="5315507" y="3856530"/>
                  <a:pt x="5311973" y="3856089"/>
                  <a:pt x="5309617" y="3858003"/>
                </a:cubicBezTo>
                <a:cubicBezTo>
                  <a:pt x="5307187" y="3859917"/>
                  <a:pt x="5306745" y="3863377"/>
                  <a:pt x="5308660" y="3865807"/>
                </a:cubicBezTo>
                <a:lnTo>
                  <a:pt x="5403118" y="3985445"/>
                </a:lnTo>
                <a:cubicBezTo>
                  <a:pt x="5404223" y="3986844"/>
                  <a:pt x="5405842" y="3987580"/>
                  <a:pt x="5407536" y="3987580"/>
                </a:cubicBezTo>
                <a:cubicBezTo>
                  <a:pt x="5408714" y="3987580"/>
                  <a:pt x="5409892" y="3987212"/>
                  <a:pt x="5410922" y="3986402"/>
                </a:cubicBezTo>
                <a:close/>
                <a:moveTo>
                  <a:pt x="5315654" y="3867353"/>
                </a:moveTo>
                <a:cubicBezTo>
                  <a:pt x="5318378" y="3865881"/>
                  <a:pt x="5319409" y="3862568"/>
                  <a:pt x="5317936" y="3859844"/>
                </a:cubicBezTo>
                <a:lnTo>
                  <a:pt x="5249982" y="3732475"/>
                </a:lnTo>
                <a:cubicBezTo>
                  <a:pt x="5248510" y="3729751"/>
                  <a:pt x="5245123" y="3728720"/>
                  <a:pt x="5242473" y="3730193"/>
                </a:cubicBezTo>
                <a:cubicBezTo>
                  <a:pt x="5239749" y="3731665"/>
                  <a:pt x="5238718" y="3734978"/>
                  <a:pt x="5240190" y="3737702"/>
                </a:cubicBezTo>
                <a:lnTo>
                  <a:pt x="5308144" y="3865070"/>
                </a:lnTo>
                <a:cubicBezTo>
                  <a:pt x="5309175" y="3866985"/>
                  <a:pt x="5311089" y="3868016"/>
                  <a:pt x="5313077" y="3868016"/>
                </a:cubicBezTo>
                <a:cubicBezTo>
                  <a:pt x="5313961" y="3868016"/>
                  <a:pt x="5314844" y="3867794"/>
                  <a:pt x="5315654" y="3867353"/>
                </a:cubicBezTo>
                <a:close/>
                <a:moveTo>
                  <a:pt x="5247626" y="3739911"/>
                </a:moveTo>
                <a:cubicBezTo>
                  <a:pt x="5250350" y="3738439"/>
                  <a:pt x="5251381" y="3735126"/>
                  <a:pt x="5249909" y="3732402"/>
                </a:cubicBezTo>
                <a:lnTo>
                  <a:pt x="5245859" y="3724818"/>
                </a:lnTo>
                <a:cubicBezTo>
                  <a:pt x="5244387" y="3722094"/>
                  <a:pt x="5241000" y="3721064"/>
                  <a:pt x="5238350" y="3722536"/>
                </a:cubicBezTo>
                <a:cubicBezTo>
                  <a:pt x="5235626" y="3724009"/>
                  <a:pt x="5234595" y="3727322"/>
                  <a:pt x="5236067" y="3730046"/>
                </a:cubicBezTo>
                <a:lnTo>
                  <a:pt x="5240117" y="3737629"/>
                </a:lnTo>
                <a:cubicBezTo>
                  <a:pt x="5241147" y="3739543"/>
                  <a:pt x="5243062" y="3740574"/>
                  <a:pt x="5245049" y="3740574"/>
                </a:cubicBezTo>
                <a:cubicBezTo>
                  <a:pt x="5245933" y="3740574"/>
                  <a:pt x="5246817" y="3740353"/>
                  <a:pt x="5247626" y="3739911"/>
                </a:cubicBezTo>
                <a:close/>
                <a:moveTo>
                  <a:pt x="5246522" y="3727763"/>
                </a:moveTo>
                <a:cubicBezTo>
                  <a:pt x="5246743" y="3724671"/>
                  <a:pt x="5244387" y="3722021"/>
                  <a:pt x="5241295" y="3721800"/>
                </a:cubicBezTo>
                <a:lnTo>
                  <a:pt x="5182691" y="3717971"/>
                </a:lnTo>
                <a:cubicBezTo>
                  <a:pt x="5179819" y="3717824"/>
                  <a:pt x="5176948" y="3720107"/>
                  <a:pt x="5176727" y="3723199"/>
                </a:cubicBezTo>
                <a:cubicBezTo>
                  <a:pt x="5176506" y="3726291"/>
                  <a:pt x="5178862" y="3728941"/>
                  <a:pt x="5181955" y="3729162"/>
                </a:cubicBezTo>
                <a:lnTo>
                  <a:pt x="5240558" y="3732991"/>
                </a:lnTo>
                <a:cubicBezTo>
                  <a:pt x="5240706" y="3732991"/>
                  <a:pt x="5240853" y="3732991"/>
                  <a:pt x="5241000" y="3732991"/>
                </a:cubicBezTo>
                <a:cubicBezTo>
                  <a:pt x="5243945" y="3732991"/>
                  <a:pt x="5246375" y="3730708"/>
                  <a:pt x="5246522" y="3727763"/>
                </a:cubicBezTo>
                <a:close/>
                <a:moveTo>
                  <a:pt x="5187918" y="3723935"/>
                </a:moveTo>
                <a:cubicBezTo>
                  <a:pt x="5188139" y="3720843"/>
                  <a:pt x="5185856" y="3718192"/>
                  <a:pt x="5182764" y="3717971"/>
                </a:cubicBezTo>
                <a:lnTo>
                  <a:pt x="5120185" y="3713481"/>
                </a:lnTo>
                <a:cubicBezTo>
                  <a:pt x="5117461" y="3713333"/>
                  <a:pt x="5114442" y="3715542"/>
                  <a:pt x="5114221" y="3718634"/>
                </a:cubicBezTo>
                <a:cubicBezTo>
                  <a:pt x="5114000" y="3721726"/>
                  <a:pt x="5116282" y="3724377"/>
                  <a:pt x="5119375" y="3724598"/>
                </a:cubicBezTo>
                <a:lnTo>
                  <a:pt x="5181955" y="3729089"/>
                </a:lnTo>
                <a:cubicBezTo>
                  <a:pt x="5182101" y="3729089"/>
                  <a:pt x="5182249" y="3729089"/>
                  <a:pt x="5182396" y="3729089"/>
                </a:cubicBezTo>
                <a:cubicBezTo>
                  <a:pt x="5185341" y="3729089"/>
                  <a:pt x="5187771" y="3726880"/>
                  <a:pt x="5187918" y="3723935"/>
                </a:cubicBezTo>
                <a:close/>
                <a:moveTo>
                  <a:pt x="5125412" y="3719223"/>
                </a:moveTo>
                <a:cubicBezTo>
                  <a:pt x="5125485" y="3716131"/>
                  <a:pt x="5123056" y="3713554"/>
                  <a:pt x="5119963" y="3713481"/>
                </a:cubicBezTo>
                <a:lnTo>
                  <a:pt x="5052083" y="3711861"/>
                </a:lnTo>
                <a:cubicBezTo>
                  <a:pt x="5049064" y="3711787"/>
                  <a:pt x="5046414" y="3714217"/>
                  <a:pt x="5046340" y="3717309"/>
                </a:cubicBezTo>
                <a:cubicBezTo>
                  <a:pt x="5046267" y="3720401"/>
                  <a:pt x="5048696" y="3722978"/>
                  <a:pt x="5051788" y="3723051"/>
                </a:cubicBezTo>
                <a:lnTo>
                  <a:pt x="5119669" y="3724671"/>
                </a:lnTo>
                <a:cubicBezTo>
                  <a:pt x="5119743" y="3724671"/>
                  <a:pt x="5119817" y="3724671"/>
                  <a:pt x="5119817" y="3724671"/>
                </a:cubicBezTo>
                <a:cubicBezTo>
                  <a:pt x="5122835" y="3724598"/>
                  <a:pt x="5125265" y="3722242"/>
                  <a:pt x="5125412" y="3719223"/>
                </a:cubicBezTo>
                <a:close/>
                <a:moveTo>
                  <a:pt x="4982362" y="3724966"/>
                </a:moveTo>
                <a:lnTo>
                  <a:pt x="5052083" y="3723051"/>
                </a:lnTo>
                <a:cubicBezTo>
                  <a:pt x="5055175" y="3722978"/>
                  <a:pt x="5057605" y="3720401"/>
                  <a:pt x="5057531" y="3717309"/>
                </a:cubicBezTo>
                <a:cubicBezTo>
                  <a:pt x="5057457" y="3714290"/>
                  <a:pt x="5054955" y="3711861"/>
                  <a:pt x="5051936" y="3711861"/>
                </a:cubicBezTo>
                <a:cubicBezTo>
                  <a:pt x="5051936" y="3711861"/>
                  <a:pt x="5051862" y="3711861"/>
                  <a:pt x="5051788" y="3711861"/>
                </a:cubicBezTo>
                <a:lnTo>
                  <a:pt x="4982067" y="3713775"/>
                </a:lnTo>
                <a:cubicBezTo>
                  <a:pt x="4978975" y="3713849"/>
                  <a:pt x="4976546" y="3716425"/>
                  <a:pt x="4976619" y="3719517"/>
                </a:cubicBezTo>
                <a:cubicBezTo>
                  <a:pt x="4976693" y="3722536"/>
                  <a:pt x="4979196" y="3724966"/>
                  <a:pt x="4982215" y="3724966"/>
                </a:cubicBezTo>
                <a:cubicBezTo>
                  <a:pt x="4982288" y="3724966"/>
                  <a:pt x="4982288" y="3724966"/>
                  <a:pt x="4982362" y="3724966"/>
                </a:cubicBezTo>
                <a:close/>
                <a:moveTo>
                  <a:pt x="4914481" y="3731003"/>
                </a:moveTo>
                <a:lnTo>
                  <a:pt x="4982656" y="3724892"/>
                </a:lnTo>
                <a:cubicBezTo>
                  <a:pt x="4985749" y="3724598"/>
                  <a:pt x="4987957" y="3721947"/>
                  <a:pt x="4987737" y="3718855"/>
                </a:cubicBezTo>
                <a:cubicBezTo>
                  <a:pt x="4987442" y="3715763"/>
                  <a:pt x="4984497" y="3713407"/>
                  <a:pt x="4981699" y="3713775"/>
                </a:cubicBezTo>
                <a:lnTo>
                  <a:pt x="4913524" y="3719886"/>
                </a:lnTo>
                <a:cubicBezTo>
                  <a:pt x="4910432" y="3720180"/>
                  <a:pt x="4908223" y="3722831"/>
                  <a:pt x="4908444" y="3725923"/>
                </a:cubicBezTo>
                <a:cubicBezTo>
                  <a:pt x="4908739" y="3728868"/>
                  <a:pt x="4911168" y="3731003"/>
                  <a:pt x="4914040" y="3731003"/>
                </a:cubicBezTo>
                <a:cubicBezTo>
                  <a:pt x="4914187" y="3731076"/>
                  <a:pt x="4914334" y="3731076"/>
                  <a:pt x="4914481" y="3731003"/>
                </a:cubicBezTo>
                <a:close/>
                <a:moveTo>
                  <a:pt x="4851386" y="3741973"/>
                </a:moveTo>
                <a:lnTo>
                  <a:pt x="4914923" y="3731003"/>
                </a:lnTo>
                <a:cubicBezTo>
                  <a:pt x="4917941" y="3730487"/>
                  <a:pt x="4920003" y="3727616"/>
                  <a:pt x="4919488" y="3724524"/>
                </a:cubicBezTo>
                <a:cubicBezTo>
                  <a:pt x="4918972" y="3721505"/>
                  <a:pt x="4916175" y="3719444"/>
                  <a:pt x="4913009" y="3719959"/>
                </a:cubicBezTo>
                <a:lnTo>
                  <a:pt x="4849472" y="3730929"/>
                </a:lnTo>
                <a:cubicBezTo>
                  <a:pt x="4846454" y="3731444"/>
                  <a:pt x="4844392" y="3734316"/>
                  <a:pt x="4844907" y="3737408"/>
                </a:cubicBezTo>
                <a:cubicBezTo>
                  <a:pt x="4845349" y="3740132"/>
                  <a:pt x="4847779" y="3742046"/>
                  <a:pt x="4850429" y="3742046"/>
                </a:cubicBezTo>
                <a:cubicBezTo>
                  <a:pt x="4850797" y="3742046"/>
                  <a:pt x="4851092" y="3742046"/>
                  <a:pt x="4851386" y="3741973"/>
                </a:cubicBezTo>
                <a:close/>
                <a:moveTo>
                  <a:pt x="4796095" y="3758391"/>
                </a:moveTo>
                <a:lnTo>
                  <a:pt x="4851975" y="3741899"/>
                </a:lnTo>
                <a:cubicBezTo>
                  <a:pt x="4854920" y="3741016"/>
                  <a:pt x="4856614" y="3737923"/>
                  <a:pt x="4855730" y="3734978"/>
                </a:cubicBezTo>
                <a:cubicBezTo>
                  <a:pt x="4854846" y="3732034"/>
                  <a:pt x="4851828" y="3730340"/>
                  <a:pt x="4848810" y="3731224"/>
                </a:cubicBezTo>
                <a:lnTo>
                  <a:pt x="4792929" y="3747715"/>
                </a:lnTo>
                <a:cubicBezTo>
                  <a:pt x="4789984" y="3748599"/>
                  <a:pt x="4788291" y="3751691"/>
                  <a:pt x="4789175" y="3754636"/>
                </a:cubicBezTo>
                <a:cubicBezTo>
                  <a:pt x="4789911" y="3757065"/>
                  <a:pt x="4792120" y="3758611"/>
                  <a:pt x="4794549" y="3758611"/>
                </a:cubicBezTo>
                <a:cubicBezTo>
                  <a:pt x="4795064" y="3758611"/>
                  <a:pt x="4795580" y="3758538"/>
                  <a:pt x="4796095" y="3758391"/>
                </a:cubicBezTo>
                <a:close/>
                <a:moveTo>
                  <a:pt x="4746621" y="3775397"/>
                </a:moveTo>
                <a:lnTo>
                  <a:pt x="4796316" y="3758317"/>
                </a:lnTo>
                <a:cubicBezTo>
                  <a:pt x="4799261" y="3757286"/>
                  <a:pt x="4800807" y="3754120"/>
                  <a:pt x="4799776" y="3751249"/>
                </a:cubicBezTo>
                <a:cubicBezTo>
                  <a:pt x="4798745" y="3748304"/>
                  <a:pt x="4795653" y="3746758"/>
                  <a:pt x="4792708" y="3747789"/>
                </a:cubicBezTo>
                <a:lnTo>
                  <a:pt x="4743013" y="3764869"/>
                </a:lnTo>
                <a:cubicBezTo>
                  <a:pt x="4740068" y="3765900"/>
                  <a:pt x="4738522" y="3769066"/>
                  <a:pt x="4739553" y="3771937"/>
                </a:cubicBezTo>
                <a:cubicBezTo>
                  <a:pt x="4740362" y="3774293"/>
                  <a:pt x="4742498" y="3775692"/>
                  <a:pt x="4744853" y="3775692"/>
                </a:cubicBezTo>
                <a:cubicBezTo>
                  <a:pt x="4745442" y="3775692"/>
                  <a:pt x="4746031" y="3775619"/>
                  <a:pt x="4746621" y="3775397"/>
                </a:cubicBezTo>
                <a:close/>
                <a:moveTo>
                  <a:pt x="4701416" y="3788355"/>
                </a:moveTo>
                <a:lnTo>
                  <a:pt x="4746399" y="3775471"/>
                </a:lnTo>
                <a:cubicBezTo>
                  <a:pt x="4749345" y="3774588"/>
                  <a:pt x="4751038" y="3771569"/>
                  <a:pt x="4750228" y="3768551"/>
                </a:cubicBezTo>
                <a:cubicBezTo>
                  <a:pt x="4749345" y="3765606"/>
                  <a:pt x="4746252" y="3763839"/>
                  <a:pt x="4743307" y="3764722"/>
                </a:cubicBezTo>
                <a:lnTo>
                  <a:pt x="4698324" y="3777606"/>
                </a:lnTo>
                <a:cubicBezTo>
                  <a:pt x="4695379" y="3778490"/>
                  <a:pt x="4693685" y="3781508"/>
                  <a:pt x="4694495" y="3784527"/>
                </a:cubicBezTo>
                <a:cubicBezTo>
                  <a:pt x="4695231" y="3786956"/>
                  <a:pt x="4697440" y="3788576"/>
                  <a:pt x="4699870" y="3788576"/>
                </a:cubicBezTo>
                <a:cubicBezTo>
                  <a:pt x="4700385" y="3788576"/>
                  <a:pt x="4700900" y="3788503"/>
                  <a:pt x="4701416" y="3788355"/>
                </a:cubicBezTo>
                <a:close/>
                <a:moveTo>
                  <a:pt x="4658788" y="3792552"/>
                </a:moveTo>
                <a:lnTo>
                  <a:pt x="4700385" y="3788576"/>
                </a:lnTo>
                <a:cubicBezTo>
                  <a:pt x="4703477" y="3788282"/>
                  <a:pt x="4705686" y="3785558"/>
                  <a:pt x="4705391" y="3782465"/>
                </a:cubicBezTo>
                <a:cubicBezTo>
                  <a:pt x="4705097" y="3779373"/>
                  <a:pt x="4702299" y="3777091"/>
                  <a:pt x="4699281" y="3777459"/>
                </a:cubicBezTo>
                <a:lnTo>
                  <a:pt x="4657684" y="3781435"/>
                </a:lnTo>
                <a:cubicBezTo>
                  <a:pt x="4654592" y="3781729"/>
                  <a:pt x="4652383" y="3784453"/>
                  <a:pt x="4652677" y="3787545"/>
                </a:cubicBezTo>
                <a:cubicBezTo>
                  <a:pt x="4652972" y="3790417"/>
                  <a:pt x="4655401" y="3792625"/>
                  <a:pt x="4658273" y="3792625"/>
                </a:cubicBezTo>
                <a:cubicBezTo>
                  <a:pt x="4658493" y="3792552"/>
                  <a:pt x="4658641" y="3792552"/>
                  <a:pt x="4658788" y="3792552"/>
                </a:cubicBezTo>
                <a:close/>
                <a:moveTo>
                  <a:pt x="4663721" y="3788282"/>
                </a:moveTo>
                <a:cubicBezTo>
                  <a:pt x="4664457" y="3785263"/>
                  <a:pt x="4662616" y="3782244"/>
                  <a:pt x="4659598" y="3781582"/>
                </a:cubicBezTo>
                <a:lnTo>
                  <a:pt x="4620209" y="3772011"/>
                </a:lnTo>
                <a:cubicBezTo>
                  <a:pt x="4617265" y="3771348"/>
                  <a:pt x="4614172" y="3773115"/>
                  <a:pt x="4613510" y="3776134"/>
                </a:cubicBezTo>
                <a:cubicBezTo>
                  <a:pt x="4612774" y="3779152"/>
                  <a:pt x="4614614" y="3782171"/>
                  <a:pt x="4617633" y="3782833"/>
                </a:cubicBezTo>
                <a:lnTo>
                  <a:pt x="4657021" y="3792404"/>
                </a:lnTo>
                <a:cubicBezTo>
                  <a:pt x="4657463" y="3792478"/>
                  <a:pt x="4657904" y="3792552"/>
                  <a:pt x="4658346" y="3792552"/>
                </a:cubicBezTo>
                <a:cubicBezTo>
                  <a:pt x="4660849" y="3792552"/>
                  <a:pt x="4663058" y="3790859"/>
                  <a:pt x="4663721" y="3788282"/>
                </a:cubicBezTo>
                <a:close/>
                <a:moveTo>
                  <a:pt x="4623890" y="3779962"/>
                </a:moveTo>
                <a:cubicBezTo>
                  <a:pt x="4625289" y="3777238"/>
                  <a:pt x="4624185" y="3773852"/>
                  <a:pt x="4621461" y="3772453"/>
                </a:cubicBezTo>
                <a:lnTo>
                  <a:pt x="4580968" y="3751764"/>
                </a:lnTo>
                <a:cubicBezTo>
                  <a:pt x="4578244" y="3750366"/>
                  <a:pt x="4574858" y="3751470"/>
                  <a:pt x="4573459" y="3754194"/>
                </a:cubicBezTo>
                <a:cubicBezTo>
                  <a:pt x="4572060" y="3756918"/>
                  <a:pt x="4573164" y="3760305"/>
                  <a:pt x="4575888" y="3761704"/>
                </a:cubicBezTo>
                <a:lnTo>
                  <a:pt x="4616381" y="3782392"/>
                </a:lnTo>
                <a:cubicBezTo>
                  <a:pt x="4617191" y="3782833"/>
                  <a:pt x="4618074" y="3782981"/>
                  <a:pt x="4618958" y="3782981"/>
                </a:cubicBezTo>
                <a:cubicBezTo>
                  <a:pt x="4620946" y="3782981"/>
                  <a:pt x="4622860" y="3781876"/>
                  <a:pt x="4623890" y="3779962"/>
                </a:cubicBezTo>
                <a:close/>
                <a:moveTo>
                  <a:pt x="4579496" y="3762219"/>
                </a:moveTo>
                <a:cubicBezTo>
                  <a:pt x="4582514" y="3761630"/>
                  <a:pt x="4584428" y="3758685"/>
                  <a:pt x="4583839" y="3755667"/>
                </a:cubicBezTo>
                <a:lnTo>
                  <a:pt x="4549457" y="3584934"/>
                </a:lnTo>
                <a:cubicBezTo>
                  <a:pt x="4548868" y="3581916"/>
                  <a:pt x="4545850" y="3580002"/>
                  <a:pt x="4542905" y="3580591"/>
                </a:cubicBezTo>
                <a:cubicBezTo>
                  <a:pt x="4539887" y="3581180"/>
                  <a:pt x="4537972" y="3584125"/>
                  <a:pt x="4538561" y="3587143"/>
                </a:cubicBezTo>
                <a:lnTo>
                  <a:pt x="4572943" y="3757875"/>
                </a:lnTo>
                <a:cubicBezTo>
                  <a:pt x="4573459" y="3760526"/>
                  <a:pt x="4575815" y="3762366"/>
                  <a:pt x="4578465" y="3762366"/>
                </a:cubicBezTo>
                <a:cubicBezTo>
                  <a:pt x="4578759" y="3762293"/>
                  <a:pt x="4579128" y="3762293"/>
                  <a:pt x="4579496" y="3762219"/>
                </a:cubicBezTo>
                <a:close/>
                <a:moveTo>
                  <a:pt x="4548648" y="3588984"/>
                </a:moveTo>
                <a:cubicBezTo>
                  <a:pt x="4550341" y="3586407"/>
                  <a:pt x="4549531" y="3582947"/>
                  <a:pt x="4546955" y="3581327"/>
                </a:cubicBezTo>
                <a:lnTo>
                  <a:pt x="4501161" y="3552319"/>
                </a:lnTo>
                <a:cubicBezTo>
                  <a:pt x="4498584" y="3550626"/>
                  <a:pt x="4495124" y="3551436"/>
                  <a:pt x="4493504" y="3554013"/>
                </a:cubicBezTo>
                <a:cubicBezTo>
                  <a:pt x="4491810" y="3556589"/>
                  <a:pt x="4492621" y="3560050"/>
                  <a:pt x="4495197" y="3561669"/>
                </a:cubicBezTo>
                <a:lnTo>
                  <a:pt x="4540991" y="3590677"/>
                </a:lnTo>
                <a:cubicBezTo>
                  <a:pt x="4541948" y="3591266"/>
                  <a:pt x="4542979" y="3591560"/>
                  <a:pt x="4544009" y="3591560"/>
                </a:cubicBezTo>
                <a:cubicBezTo>
                  <a:pt x="4545850" y="3591560"/>
                  <a:pt x="4547617" y="3590677"/>
                  <a:pt x="4548648" y="3588984"/>
                </a:cubicBezTo>
                <a:close/>
                <a:moveTo>
                  <a:pt x="4502854" y="3560050"/>
                </a:moveTo>
                <a:cubicBezTo>
                  <a:pt x="4504547" y="3557473"/>
                  <a:pt x="4503811" y="3554013"/>
                  <a:pt x="4501234" y="3552319"/>
                </a:cubicBezTo>
                <a:lnTo>
                  <a:pt x="4448005" y="3517422"/>
                </a:lnTo>
                <a:cubicBezTo>
                  <a:pt x="4445428" y="3515729"/>
                  <a:pt x="4441968" y="3516465"/>
                  <a:pt x="4440274" y="3519042"/>
                </a:cubicBezTo>
                <a:cubicBezTo>
                  <a:pt x="4438581" y="3521618"/>
                  <a:pt x="4439317" y="3525079"/>
                  <a:pt x="4441894" y="3526772"/>
                </a:cubicBezTo>
                <a:lnTo>
                  <a:pt x="4495124" y="3561669"/>
                </a:lnTo>
                <a:cubicBezTo>
                  <a:pt x="4496081" y="3562258"/>
                  <a:pt x="4497185" y="3562626"/>
                  <a:pt x="4498216" y="3562553"/>
                </a:cubicBezTo>
                <a:cubicBezTo>
                  <a:pt x="4499983" y="3562553"/>
                  <a:pt x="4501750" y="3561669"/>
                  <a:pt x="4502854" y="3560050"/>
                </a:cubicBezTo>
                <a:close/>
                <a:moveTo>
                  <a:pt x="4449698" y="3525005"/>
                </a:moveTo>
                <a:cubicBezTo>
                  <a:pt x="4451318" y="3522355"/>
                  <a:pt x="4450508" y="3518968"/>
                  <a:pt x="4447858" y="3517348"/>
                </a:cubicBezTo>
                <a:lnTo>
                  <a:pt x="4384910" y="3478696"/>
                </a:lnTo>
                <a:cubicBezTo>
                  <a:pt x="4382333" y="3477076"/>
                  <a:pt x="4378873" y="3477886"/>
                  <a:pt x="4377253" y="3480537"/>
                </a:cubicBezTo>
                <a:cubicBezTo>
                  <a:pt x="4375633" y="3483187"/>
                  <a:pt x="4376443" y="3486574"/>
                  <a:pt x="4379093" y="3488194"/>
                </a:cubicBezTo>
                <a:lnTo>
                  <a:pt x="4442041" y="3526846"/>
                </a:lnTo>
                <a:cubicBezTo>
                  <a:pt x="4442925" y="3527435"/>
                  <a:pt x="4443955" y="3527655"/>
                  <a:pt x="4444986" y="3527655"/>
                </a:cubicBezTo>
                <a:cubicBezTo>
                  <a:pt x="4446827" y="3527655"/>
                  <a:pt x="4448667" y="3526698"/>
                  <a:pt x="4449698" y="3525005"/>
                </a:cubicBezTo>
                <a:close/>
                <a:moveTo>
                  <a:pt x="4386750" y="3486279"/>
                </a:moveTo>
                <a:cubicBezTo>
                  <a:pt x="4388296" y="3483629"/>
                  <a:pt x="4387413" y="3480242"/>
                  <a:pt x="4384762" y="3478622"/>
                </a:cubicBezTo>
                <a:lnTo>
                  <a:pt x="4318649" y="3439676"/>
                </a:lnTo>
                <a:cubicBezTo>
                  <a:pt x="4315998" y="3438056"/>
                  <a:pt x="4312612" y="3439013"/>
                  <a:pt x="4310992" y="3441664"/>
                </a:cubicBezTo>
                <a:cubicBezTo>
                  <a:pt x="4309446" y="3444314"/>
                  <a:pt x="4310329" y="3447701"/>
                  <a:pt x="4312980" y="3449321"/>
                </a:cubicBezTo>
                <a:lnTo>
                  <a:pt x="4379093" y="3488267"/>
                </a:lnTo>
                <a:cubicBezTo>
                  <a:pt x="4379977" y="3488782"/>
                  <a:pt x="4381008" y="3489077"/>
                  <a:pt x="4381965" y="3489077"/>
                </a:cubicBezTo>
                <a:cubicBezTo>
                  <a:pt x="4383879" y="3489003"/>
                  <a:pt x="4385720" y="3487973"/>
                  <a:pt x="4386750" y="3486279"/>
                </a:cubicBezTo>
                <a:close/>
                <a:moveTo>
                  <a:pt x="4320710" y="3447259"/>
                </a:moveTo>
                <a:cubicBezTo>
                  <a:pt x="4322256" y="3444609"/>
                  <a:pt x="4321299" y="3441148"/>
                  <a:pt x="4318649" y="3439676"/>
                </a:cubicBezTo>
                <a:lnTo>
                  <a:pt x="4255480" y="3403527"/>
                </a:lnTo>
                <a:cubicBezTo>
                  <a:pt x="4252830" y="3401981"/>
                  <a:pt x="4249369" y="3402938"/>
                  <a:pt x="4247897" y="3405588"/>
                </a:cubicBezTo>
                <a:cubicBezTo>
                  <a:pt x="4246351" y="3408239"/>
                  <a:pt x="4247308" y="3411699"/>
                  <a:pt x="4249958" y="3413171"/>
                </a:cubicBezTo>
                <a:lnTo>
                  <a:pt x="4313127" y="3449321"/>
                </a:lnTo>
                <a:cubicBezTo>
                  <a:pt x="4314011" y="3449836"/>
                  <a:pt x="4314968" y="3450057"/>
                  <a:pt x="4315925" y="3450057"/>
                </a:cubicBezTo>
                <a:cubicBezTo>
                  <a:pt x="4317839" y="3450057"/>
                  <a:pt x="4319679" y="3449026"/>
                  <a:pt x="4320710" y="3447259"/>
                </a:cubicBezTo>
                <a:close/>
                <a:moveTo>
                  <a:pt x="4257615" y="3411036"/>
                </a:moveTo>
                <a:cubicBezTo>
                  <a:pt x="4259088" y="3408312"/>
                  <a:pt x="4258130" y="3404926"/>
                  <a:pt x="4255480" y="3403453"/>
                </a:cubicBezTo>
                <a:lnTo>
                  <a:pt x="4200852" y="3372900"/>
                </a:lnTo>
                <a:cubicBezTo>
                  <a:pt x="4198128" y="3371427"/>
                  <a:pt x="4194741" y="3372310"/>
                  <a:pt x="4193268" y="3375035"/>
                </a:cubicBezTo>
                <a:cubicBezTo>
                  <a:pt x="4191796" y="3377759"/>
                  <a:pt x="4192753" y="3381145"/>
                  <a:pt x="4195404" y="3382618"/>
                </a:cubicBezTo>
                <a:lnTo>
                  <a:pt x="4250032" y="3413171"/>
                </a:lnTo>
                <a:cubicBezTo>
                  <a:pt x="4250916" y="3413687"/>
                  <a:pt x="4251873" y="3413908"/>
                  <a:pt x="4252756" y="3413908"/>
                </a:cubicBezTo>
                <a:cubicBezTo>
                  <a:pt x="4254670" y="3413834"/>
                  <a:pt x="4256585" y="3412803"/>
                  <a:pt x="4257615" y="3411036"/>
                </a:cubicBezTo>
                <a:close/>
                <a:moveTo>
                  <a:pt x="4202987" y="3380409"/>
                </a:moveTo>
                <a:cubicBezTo>
                  <a:pt x="4204459" y="3377685"/>
                  <a:pt x="4203428" y="3374298"/>
                  <a:pt x="4200778" y="3372826"/>
                </a:cubicBezTo>
                <a:lnTo>
                  <a:pt x="4159696" y="3350518"/>
                </a:lnTo>
                <a:cubicBezTo>
                  <a:pt x="4156972" y="3349046"/>
                  <a:pt x="4153585" y="3350003"/>
                  <a:pt x="4152113" y="3352727"/>
                </a:cubicBezTo>
                <a:cubicBezTo>
                  <a:pt x="4150641" y="3355451"/>
                  <a:pt x="4151671" y="3358838"/>
                  <a:pt x="4154322" y="3360310"/>
                </a:cubicBezTo>
                <a:lnTo>
                  <a:pt x="4195404" y="3382618"/>
                </a:lnTo>
                <a:cubicBezTo>
                  <a:pt x="4196287" y="3383060"/>
                  <a:pt x="4197171" y="3383280"/>
                  <a:pt x="4198128" y="3383280"/>
                </a:cubicBezTo>
                <a:cubicBezTo>
                  <a:pt x="4200115" y="3383280"/>
                  <a:pt x="4201956" y="3382250"/>
                  <a:pt x="4202987" y="3380409"/>
                </a:cubicBezTo>
                <a:close/>
                <a:moveTo>
                  <a:pt x="4161684" y="3358470"/>
                </a:moveTo>
                <a:cubicBezTo>
                  <a:pt x="4163377" y="3355893"/>
                  <a:pt x="4162715" y="3352432"/>
                  <a:pt x="4160138" y="3350739"/>
                </a:cubicBezTo>
                <a:lnTo>
                  <a:pt x="4126639" y="3328284"/>
                </a:lnTo>
                <a:cubicBezTo>
                  <a:pt x="4124136" y="3326591"/>
                  <a:pt x="4120676" y="3327253"/>
                  <a:pt x="4118909" y="3329830"/>
                </a:cubicBezTo>
                <a:cubicBezTo>
                  <a:pt x="4117215" y="3332407"/>
                  <a:pt x="4117878" y="3335867"/>
                  <a:pt x="4120455" y="3337560"/>
                </a:cubicBezTo>
                <a:lnTo>
                  <a:pt x="4153954" y="3360016"/>
                </a:lnTo>
                <a:cubicBezTo>
                  <a:pt x="4154911" y="3360678"/>
                  <a:pt x="4156015" y="3360973"/>
                  <a:pt x="4157120" y="3360973"/>
                </a:cubicBezTo>
                <a:cubicBezTo>
                  <a:pt x="4158813" y="3360973"/>
                  <a:pt x="4160580" y="3360089"/>
                  <a:pt x="4161684" y="3358470"/>
                </a:cubicBezTo>
                <a:close/>
                <a:moveTo>
                  <a:pt x="4127597" y="3336824"/>
                </a:moveTo>
                <a:cubicBezTo>
                  <a:pt x="4129731" y="3334615"/>
                  <a:pt x="4129658" y="3331082"/>
                  <a:pt x="4127449" y="3328947"/>
                </a:cubicBezTo>
                <a:lnTo>
                  <a:pt x="4096012" y="3298540"/>
                </a:lnTo>
                <a:cubicBezTo>
                  <a:pt x="4093803" y="3296405"/>
                  <a:pt x="4090270" y="3296479"/>
                  <a:pt x="4088135" y="3298687"/>
                </a:cubicBezTo>
                <a:cubicBezTo>
                  <a:pt x="4085999" y="3300896"/>
                  <a:pt x="4086073" y="3304430"/>
                  <a:pt x="4088282" y="3306565"/>
                </a:cubicBezTo>
                <a:lnTo>
                  <a:pt x="4119719" y="3336971"/>
                </a:lnTo>
                <a:cubicBezTo>
                  <a:pt x="4120823" y="3338002"/>
                  <a:pt x="4122222" y="3338517"/>
                  <a:pt x="4123621" y="3338517"/>
                </a:cubicBezTo>
                <a:cubicBezTo>
                  <a:pt x="4125020" y="3338517"/>
                  <a:pt x="4126492" y="3338002"/>
                  <a:pt x="4127597" y="3336824"/>
                </a:cubicBezTo>
                <a:close/>
                <a:moveTo>
                  <a:pt x="4095497" y="3307080"/>
                </a:moveTo>
                <a:cubicBezTo>
                  <a:pt x="4097926" y="3305240"/>
                  <a:pt x="4098442" y="3301706"/>
                  <a:pt x="4096601" y="3299276"/>
                </a:cubicBezTo>
                <a:lnTo>
                  <a:pt x="4061998" y="3253409"/>
                </a:lnTo>
                <a:cubicBezTo>
                  <a:pt x="4060084" y="3250906"/>
                  <a:pt x="4056624" y="3250464"/>
                  <a:pt x="4054194" y="3252305"/>
                </a:cubicBezTo>
                <a:cubicBezTo>
                  <a:pt x="4051765" y="3254145"/>
                  <a:pt x="4051249" y="3257679"/>
                  <a:pt x="4053090" y="3260109"/>
                </a:cubicBezTo>
                <a:lnTo>
                  <a:pt x="4087693" y="3305976"/>
                </a:lnTo>
                <a:cubicBezTo>
                  <a:pt x="4088797" y="3307448"/>
                  <a:pt x="4090491" y="3308185"/>
                  <a:pt x="4092184" y="3308185"/>
                </a:cubicBezTo>
                <a:cubicBezTo>
                  <a:pt x="4093362" y="3308185"/>
                  <a:pt x="4094540" y="3307817"/>
                  <a:pt x="4095497" y="3307080"/>
                </a:cubicBezTo>
                <a:close/>
                <a:moveTo>
                  <a:pt x="4060452" y="3261434"/>
                </a:moveTo>
                <a:cubicBezTo>
                  <a:pt x="4063029" y="3259814"/>
                  <a:pt x="4063839" y="3256354"/>
                  <a:pt x="4062219" y="3253777"/>
                </a:cubicBezTo>
                <a:lnTo>
                  <a:pt x="4019444" y="3185308"/>
                </a:lnTo>
                <a:cubicBezTo>
                  <a:pt x="4017824" y="3182731"/>
                  <a:pt x="4014364" y="3181921"/>
                  <a:pt x="4011787" y="3183541"/>
                </a:cubicBezTo>
                <a:cubicBezTo>
                  <a:pt x="4009210" y="3185160"/>
                  <a:pt x="4008401" y="3188621"/>
                  <a:pt x="4010020" y="3191198"/>
                </a:cubicBezTo>
                <a:lnTo>
                  <a:pt x="4052795" y="3259667"/>
                </a:lnTo>
                <a:cubicBezTo>
                  <a:pt x="4053826" y="3261360"/>
                  <a:pt x="4055667" y="3262317"/>
                  <a:pt x="4057581" y="3262317"/>
                </a:cubicBezTo>
                <a:cubicBezTo>
                  <a:pt x="4058538" y="3262244"/>
                  <a:pt x="4059569" y="3262023"/>
                  <a:pt x="4060452" y="3261434"/>
                </a:cubicBezTo>
                <a:close/>
                <a:moveTo>
                  <a:pt x="4020328" y="3188915"/>
                </a:moveTo>
                <a:lnTo>
                  <a:pt x="4039838" y="3026281"/>
                </a:lnTo>
                <a:cubicBezTo>
                  <a:pt x="4040206" y="3023189"/>
                  <a:pt x="4037997" y="3020465"/>
                  <a:pt x="4034978" y="3020097"/>
                </a:cubicBezTo>
                <a:cubicBezTo>
                  <a:pt x="4031960" y="3019729"/>
                  <a:pt x="4029162" y="3021938"/>
                  <a:pt x="4028794" y="3024956"/>
                </a:cubicBezTo>
                <a:lnTo>
                  <a:pt x="4009284" y="3187590"/>
                </a:lnTo>
                <a:cubicBezTo>
                  <a:pt x="4008916" y="3190682"/>
                  <a:pt x="4011125" y="3193406"/>
                  <a:pt x="4014143" y="3193774"/>
                </a:cubicBezTo>
                <a:cubicBezTo>
                  <a:pt x="4014364" y="3193774"/>
                  <a:pt x="4014658" y="3193848"/>
                  <a:pt x="4014879" y="3193848"/>
                </a:cubicBezTo>
                <a:cubicBezTo>
                  <a:pt x="4017603" y="3193774"/>
                  <a:pt x="4019959" y="3191713"/>
                  <a:pt x="4020328" y="3188915"/>
                </a:cubicBezTo>
                <a:close/>
                <a:moveTo>
                  <a:pt x="4036672" y="3030625"/>
                </a:moveTo>
                <a:cubicBezTo>
                  <a:pt x="4039469" y="3029300"/>
                  <a:pt x="4040648" y="3025987"/>
                  <a:pt x="4039322" y="3023189"/>
                </a:cubicBezTo>
                <a:lnTo>
                  <a:pt x="3997873" y="2935136"/>
                </a:lnTo>
                <a:cubicBezTo>
                  <a:pt x="3996547" y="2932338"/>
                  <a:pt x="3993234" y="2931160"/>
                  <a:pt x="3990437" y="2932486"/>
                </a:cubicBezTo>
                <a:cubicBezTo>
                  <a:pt x="3987639" y="2933811"/>
                  <a:pt x="3986461" y="2937124"/>
                  <a:pt x="3987786" y="2939922"/>
                </a:cubicBezTo>
                <a:lnTo>
                  <a:pt x="4029236" y="3027975"/>
                </a:lnTo>
                <a:cubicBezTo>
                  <a:pt x="4030193" y="3030036"/>
                  <a:pt x="4032254" y="3031214"/>
                  <a:pt x="4034316" y="3031141"/>
                </a:cubicBezTo>
                <a:cubicBezTo>
                  <a:pt x="4035126" y="3031141"/>
                  <a:pt x="4035862" y="3030993"/>
                  <a:pt x="4036672" y="3030625"/>
                </a:cubicBezTo>
                <a:close/>
                <a:moveTo>
                  <a:pt x="3995149" y="2942646"/>
                </a:moveTo>
                <a:cubicBezTo>
                  <a:pt x="3997946" y="2941394"/>
                  <a:pt x="3999198" y="2938081"/>
                  <a:pt x="3997946" y="2935283"/>
                </a:cubicBezTo>
                <a:lnTo>
                  <a:pt x="3948913" y="2826615"/>
                </a:lnTo>
                <a:cubicBezTo>
                  <a:pt x="3947661" y="2823818"/>
                  <a:pt x="3944348" y="2822566"/>
                  <a:pt x="3941551" y="2823818"/>
                </a:cubicBezTo>
                <a:cubicBezTo>
                  <a:pt x="3938753" y="2825069"/>
                  <a:pt x="3937501" y="2828383"/>
                  <a:pt x="3938753" y="2831180"/>
                </a:cubicBezTo>
                <a:lnTo>
                  <a:pt x="3987786" y="2939848"/>
                </a:lnTo>
                <a:cubicBezTo>
                  <a:pt x="3988743" y="2941909"/>
                  <a:pt x="3990805" y="2943161"/>
                  <a:pt x="3992940" y="2943161"/>
                </a:cubicBezTo>
                <a:cubicBezTo>
                  <a:pt x="3993602" y="2943161"/>
                  <a:pt x="3994412" y="2943014"/>
                  <a:pt x="3995149" y="2942646"/>
                </a:cubicBezTo>
                <a:close/>
                <a:moveTo>
                  <a:pt x="3946115" y="2833978"/>
                </a:moveTo>
                <a:cubicBezTo>
                  <a:pt x="3948913" y="2832726"/>
                  <a:pt x="3950165" y="2829413"/>
                  <a:pt x="3948987" y="2826615"/>
                </a:cubicBezTo>
                <a:lnTo>
                  <a:pt x="3891855" y="2697628"/>
                </a:lnTo>
                <a:cubicBezTo>
                  <a:pt x="3890603" y="2694830"/>
                  <a:pt x="3887364" y="2693578"/>
                  <a:pt x="3884493" y="2694756"/>
                </a:cubicBezTo>
                <a:cubicBezTo>
                  <a:pt x="3881695" y="2696008"/>
                  <a:pt x="3880443" y="2699321"/>
                  <a:pt x="3881621" y="2702119"/>
                </a:cubicBezTo>
                <a:lnTo>
                  <a:pt x="3938753" y="2831107"/>
                </a:lnTo>
                <a:cubicBezTo>
                  <a:pt x="3939710" y="2833168"/>
                  <a:pt x="3941772" y="2834419"/>
                  <a:pt x="3943907" y="2834419"/>
                </a:cubicBezTo>
                <a:cubicBezTo>
                  <a:pt x="3944643" y="2834493"/>
                  <a:pt x="3945379" y="2834272"/>
                  <a:pt x="3946115" y="2833978"/>
                </a:cubicBezTo>
                <a:close/>
                <a:moveTo>
                  <a:pt x="3892002" y="2701677"/>
                </a:moveTo>
                <a:lnTo>
                  <a:pt x="3944275" y="2549571"/>
                </a:lnTo>
                <a:cubicBezTo>
                  <a:pt x="3945305" y="2546626"/>
                  <a:pt x="3943759" y="2543461"/>
                  <a:pt x="3940815" y="2542504"/>
                </a:cubicBezTo>
                <a:cubicBezTo>
                  <a:pt x="3937943" y="2541473"/>
                  <a:pt x="3934704" y="2543093"/>
                  <a:pt x="3933747" y="2545964"/>
                </a:cubicBezTo>
                <a:lnTo>
                  <a:pt x="3881474" y="2698069"/>
                </a:lnTo>
                <a:cubicBezTo>
                  <a:pt x="3880443" y="2701014"/>
                  <a:pt x="3881990" y="2704180"/>
                  <a:pt x="3884934" y="2705137"/>
                </a:cubicBezTo>
                <a:cubicBezTo>
                  <a:pt x="3885523" y="2705358"/>
                  <a:pt x="3886186" y="2705432"/>
                  <a:pt x="3886775" y="2705432"/>
                </a:cubicBezTo>
                <a:cubicBezTo>
                  <a:pt x="3889057" y="2705432"/>
                  <a:pt x="3891193" y="2703959"/>
                  <a:pt x="3892002" y="2701677"/>
                </a:cubicBezTo>
                <a:close/>
                <a:moveTo>
                  <a:pt x="3941404" y="2552737"/>
                </a:moveTo>
                <a:cubicBezTo>
                  <a:pt x="3944201" y="2551412"/>
                  <a:pt x="3945379" y="2548099"/>
                  <a:pt x="3944054" y="2545301"/>
                </a:cubicBezTo>
                <a:lnTo>
                  <a:pt x="3873597" y="2397687"/>
                </a:lnTo>
                <a:cubicBezTo>
                  <a:pt x="3872271" y="2394889"/>
                  <a:pt x="3868885" y="2393711"/>
                  <a:pt x="3866161" y="2395036"/>
                </a:cubicBezTo>
                <a:cubicBezTo>
                  <a:pt x="3863363" y="2396361"/>
                  <a:pt x="3862185" y="2399675"/>
                  <a:pt x="3863510" y="2402472"/>
                </a:cubicBezTo>
                <a:lnTo>
                  <a:pt x="3933968" y="2550087"/>
                </a:lnTo>
                <a:cubicBezTo>
                  <a:pt x="3934925" y="2552075"/>
                  <a:pt x="3936986" y="2553252"/>
                  <a:pt x="3939048" y="2553252"/>
                </a:cubicBezTo>
                <a:cubicBezTo>
                  <a:pt x="3939857" y="2553326"/>
                  <a:pt x="3940667" y="2553105"/>
                  <a:pt x="3941404" y="2552737"/>
                </a:cubicBezTo>
                <a:close/>
                <a:moveTo>
                  <a:pt x="3873744" y="2402178"/>
                </a:moveTo>
                <a:lnTo>
                  <a:pt x="3931538" y="2256109"/>
                </a:lnTo>
                <a:cubicBezTo>
                  <a:pt x="3932642" y="2253238"/>
                  <a:pt x="3931244" y="2249998"/>
                  <a:pt x="3928372" y="2248894"/>
                </a:cubicBezTo>
                <a:cubicBezTo>
                  <a:pt x="3925501" y="2247790"/>
                  <a:pt x="3922261" y="2249189"/>
                  <a:pt x="3921157" y="2252060"/>
                </a:cubicBezTo>
                <a:lnTo>
                  <a:pt x="3863363" y="2398129"/>
                </a:lnTo>
                <a:cubicBezTo>
                  <a:pt x="3862259" y="2401000"/>
                  <a:pt x="3863658" y="2404239"/>
                  <a:pt x="3866529" y="2405343"/>
                </a:cubicBezTo>
                <a:cubicBezTo>
                  <a:pt x="3867191" y="2405638"/>
                  <a:pt x="3867927" y="2405712"/>
                  <a:pt x="3868590" y="2405712"/>
                </a:cubicBezTo>
                <a:cubicBezTo>
                  <a:pt x="3870799" y="2405712"/>
                  <a:pt x="3872860" y="2404386"/>
                  <a:pt x="3873744" y="2402178"/>
                </a:cubicBezTo>
                <a:close/>
                <a:moveTo>
                  <a:pt x="3931317" y="2256698"/>
                </a:moveTo>
                <a:lnTo>
                  <a:pt x="4002658" y="2121158"/>
                </a:lnTo>
                <a:cubicBezTo>
                  <a:pt x="4004130" y="2118434"/>
                  <a:pt x="4003026" y="2115047"/>
                  <a:pt x="4000302" y="2113648"/>
                </a:cubicBezTo>
                <a:cubicBezTo>
                  <a:pt x="3997578" y="2112176"/>
                  <a:pt x="3994191" y="2113280"/>
                  <a:pt x="3992793" y="2116004"/>
                </a:cubicBezTo>
                <a:lnTo>
                  <a:pt x="3921452" y="2251545"/>
                </a:lnTo>
                <a:cubicBezTo>
                  <a:pt x="3919979" y="2254269"/>
                  <a:pt x="3921084" y="2257655"/>
                  <a:pt x="3923808" y="2259054"/>
                </a:cubicBezTo>
                <a:cubicBezTo>
                  <a:pt x="3924617" y="2259496"/>
                  <a:pt x="3925574" y="2259717"/>
                  <a:pt x="3926458" y="2259717"/>
                </a:cubicBezTo>
                <a:cubicBezTo>
                  <a:pt x="3928372" y="2259643"/>
                  <a:pt x="3930286" y="2258539"/>
                  <a:pt x="3931317" y="2256698"/>
                </a:cubicBezTo>
                <a:close/>
                <a:moveTo>
                  <a:pt x="4002216" y="2121894"/>
                </a:moveTo>
                <a:lnTo>
                  <a:pt x="4090564" y="2003066"/>
                </a:lnTo>
                <a:cubicBezTo>
                  <a:pt x="4092404" y="2000637"/>
                  <a:pt x="4091889" y="1997103"/>
                  <a:pt x="4089386" y="1995262"/>
                </a:cubicBezTo>
                <a:cubicBezTo>
                  <a:pt x="4086956" y="1993422"/>
                  <a:pt x="4083423" y="1993937"/>
                  <a:pt x="4081582" y="1996440"/>
                </a:cubicBezTo>
                <a:lnTo>
                  <a:pt x="3993234" y="2115268"/>
                </a:lnTo>
                <a:cubicBezTo>
                  <a:pt x="3991394" y="2117698"/>
                  <a:pt x="3991909" y="2121232"/>
                  <a:pt x="3994412" y="2123072"/>
                </a:cubicBezTo>
                <a:cubicBezTo>
                  <a:pt x="3995443" y="2123808"/>
                  <a:pt x="3996621" y="2124176"/>
                  <a:pt x="3997799" y="2124176"/>
                </a:cubicBezTo>
                <a:cubicBezTo>
                  <a:pt x="3999418" y="2124103"/>
                  <a:pt x="4001112" y="2123367"/>
                  <a:pt x="4002216" y="2121894"/>
                </a:cubicBezTo>
                <a:close/>
                <a:moveTo>
                  <a:pt x="4089754" y="2003876"/>
                </a:moveTo>
                <a:lnTo>
                  <a:pt x="4198496" y="1907651"/>
                </a:lnTo>
                <a:cubicBezTo>
                  <a:pt x="4200778" y="1905589"/>
                  <a:pt x="4200999" y="1902055"/>
                  <a:pt x="4199011" y="1899773"/>
                </a:cubicBezTo>
                <a:cubicBezTo>
                  <a:pt x="4196950" y="1897417"/>
                  <a:pt x="4193416" y="1897270"/>
                  <a:pt x="4191133" y="1899258"/>
                </a:cubicBezTo>
                <a:lnTo>
                  <a:pt x="4082392" y="1995483"/>
                </a:lnTo>
                <a:cubicBezTo>
                  <a:pt x="4080109" y="1997545"/>
                  <a:pt x="4079889" y="2001078"/>
                  <a:pt x="4081876" y="2003361"/>
                </a:cubicBezTo>
                <a:cubicBezTo>
                  <a:pt x="4082981" y="2004612"/>
                  <a:pt x="4084527" y="2005275"/>
                  <a:pt x="4086073" y="2005275"/>
                </a:cubicBezTo>
                <a:cubicBezTo>
                  <a:pt x="4087398" y="2005275"/>
                  <a:pt x="4088723" y="2004833"/>
                  <a:pt x="4089754" y="2003876"/>
                </a:cubicBezTo>
                <a:close/>
                <a:moveTo>
                  <a:pt x="4197612" y="1908313"/>
                </a:moveTo>
                <a:lnTo>
                  <a:pt x="4325348" y="1835279"/>
                </a:lnTo>
                <a:cubicBezTo>
                  <a:pt x="4327999" y="1833733"/>
                  <a:pt x="4328956" y="1830346"/>
                  <a:pt x="4327410" y="1827696"/>
                </a:cubicBezTo>
                <a:cubicBezTo>
                  <a:pt x="4325864" y="1825045"/>
                  <a:pt x="4322477" y="1824088"/>
                  <a:pt x="4319827" y="1825634"/>
                </a:cubicBezTo>
                <a:lnTo>
                  <a:pt x="4192091" y="1898669"/>
                </a:lnTo>
                <a:cubicBezTo>
                  <a:pt x="4189440" y="1900215"/>
                  <a:pt x="4188483" y="1903601"/>
                  <a:pt x="4190029" y="1906252"/>
                </a:cubicBezTo>
                <a:cubicBezTo>
                  <a:pt x="4191060" y="1908093"/>
                  <a:pt x="4192974" y="1909049"/>
                  <a:pt x="4194888" y="1909049"/>
                </a:cubicBezTo>
                <a:cubicBezTo>
                  <a:pt x="4195772" y="1909049"/>
                  <a:pt x="4196729" y="1908829"/>
                  <a:pt x="4197612" y="1908313"/>
                </a:cubicBezTo>
                <a:close/>
                <a:moveTo>
                  <a:pt x="4324391" y="1835721"/>
                </a:moveTo>
                <a:lnTo>
                  <a:pt x="4469871" y="1786246"/>
                </a:lnTo>
                <a:cubicBezTo>
                  <a:pt x="4472816" y="1785289"/>
                  <a:pt x="4474362" y="1782123"/>
                  <a:pt x="4473331" y="1779178"/>
                </a:cubicBezTo>
                <a:cubicBezTo>
                  <a:pt x="4472374" y="1776233"/>
                  <a:pt x="4469135" y="1774687"/>
                  <a:pt x="4466263" y="1775718"/>
                </a:cubicBezTo>
                <a:lnTo>
                  <a:pt x="4320784" y="1825193"/>
                </a:lnTo>
                <a:cubicBezTo>
                  <a:pt x="4317839" y="1826150"/>
                  <a:pt x="4316293" y="1829316"/>
                  <a:pt x="4317324" y="1832260"/>
                </a:cubicBezTo>
                <a:cubicBezTo>
                  <a:pt x="4318134" y="1834616"/>
                  <a:pt x="4320268" y="1836089"/>
                  <a:pt x="4322624" y="1836015"/>
                </a:cubicBezTo>
                <a:cubicBezTo>
                  <a:pt x="4323214" y="1836015"/>
                  <a:pt x="4323803" y="1835942"/>
                  <a:pt x="4324391" y="1835721"/>
                </a:cubicBezTo>
                <a:close/>
                <a:moveTo>
                  <a:pt x="4468914" y="1786467"/>
                </a:moveTo>
                <a:lnTo>
                  <a:pt x="4630958" y="1760772"/>
                </a:lnTo>
                <a:cubicBezTo>
                  <a:pt x="4633977" y="1760257"/>
                  <a:pt x="4636038" y="1757459"/>
                  <a:pt x="4635597" y="1754367"/>
                </a:cubicBezTo>
                <a:cubicBezTo>
                  <a:pt x="4635081" y="1751349"/>
                  <a:pt x="4632136" y="1749287"/>
                  <a:pt x="4629191" y="1749729"/>
                </a:cubicBezTo>
                <a:lnTo>
                  <a:pt x="4467147" y="1775423"/>
                </a:lnTo>
                <a:cubicBezTo>
                  <a:pt x="4464128" y="1775939"/>
                  <a:pt x="4462067" y="1778736"/>
                  <a:pt x="4462508" y="1781829"/>
                </a:cubicBezTo>
                <a:cubicBezTo>
                  <a:pt x="4462950" y="1784626"/>
                  <a:pt x="4465306" y="1786541"/>
                  <a:pt x="4468030" y="1786541"/>
                </a:cubicBezTo>
                <a:cubicBezTo>
                  <a:pt x="4468398" y="1786541"/>
                  <a:pt x="4468619" y="1786467"/>
                  <a:pt x="4468914" y="1786467"/>
                </a:cubicBezTo>
                <a:close/>
                <a:moveTo>
                  <a:pt x="4630149" y="1760846"/>
                </a:moveTo>
                <a:lnTo>
                  <a:pt x="4808096" y="1759226"/>
                </a:lnTo>
                <a:cubicBezTo>
                  <a:pt x="4811188" y="1759226"/>
                  <a:pt x="4813617" y="1756650"/>
                  <a:pt x="4813617" y="1753631"/>
                </a:cubicBezTo>
                <a:cubicBezTo>
                  <a:pt x="4813617" y="1750539"/>
                  <a:pt x="4811041" y="1748109"/>
                  <a:pt x="4808022" y="1748109"/>
                </a:cubicBezTo>
                <a:lnTo>
                  <a:pt x="4808022" y="1748109"/>
                </a:lnTo>
                <a:lnTo>
                  <a:pt x="4630075" y="1749729"/>
                </a:lnTo>
                <a:cubicBezTo>
                  <a:pt x="4626983" y="1749729"/>
                  <a:pt x="4624553" y="1752306"/>
                  <a:pt x="4624553" y="1755324"/>
                </a:cubicBezTo>
                <a:cubicBezTo>
                  <a:pt x="4624627" y="1758416"/>
                  <a:pt x="4627130" y="1760846"/>
                  <a:pt x="4630149" y="1760846"/>
                </a:cubicBezTo>
                <a:lnTo>
                  <a:pt x="4630149" y="1760846"/>
                </a:lnTo>
                <a:close/>
                <a:moveTo>
                  <a:pt x="5005259" y="1770932"/>
                </a:moveTo>
                <a:cubicBezTo>
                  <a:pt x="5005553" y="1767840"/>
                  <a:pt x="5003271" y="1765190"/>
                  <a:pt x="5000179" y="1764895"/>
                </a:cubicBezTo>
                <a:lnTo>
                  <a:pt x="4808611" y="1748183"/>
                </a:lnTo>
                <a:cubicBezTo>
                  <a:pt x="4805740" y="1748036"/>
                  <a:pt x="4802868" y="1750171"/>
                  <a:pt x="4802574" y="1753263"/>
                </a:cubicBezTo>
                <a:cubicBezTo>
                  <a:pt x="4802280" y="1756355"/>
                  <a:pt x="4804562" y="1759005"/>
                  <a:pt x="4807654" y="1759300"/>
                </a:cubicBezTo>
                <a:lnTo>
                  <a:pt x="4999222" y="1776012"/>
                </a:lnTo>
                <a:cubicBezTo>
                  <a:pt x="4999369" y="1776012"/>
                  <a:pt x="4999590" y="1776012"/>
                  <a:pt x="4999737" y="1776012"/>
                </a:cubicBezTo>
                <a:cubicBezTo>
                  <a:pt x="5002534" y="1775939"/>
                  <a:pt x="5004964" y="1773804"/>
                  <a:pt x="5005259" y="1770932"/>
                </a:cubicBezTo>
                <a:close/>
                <a:moveTo>
                  <a:pt x="5088085" y="1909344"/>
                </a:moveTo>
                <a:cubicBezTo>
                  <a:pt x="5090662" y="1907724"/>
                  <a:pt x="5091471" y="1904264"/>
                  <a:pt x="5089778" y="1901614"/>
                </a:cubicBezTo>
                <a:lnTo>
                  <a:pt x="5004375" y="1767398"/>
                </a:lnTo>
                <a:cubicBezTo>
                  <a:pt x="5002755" y="1764822"/>
                  <a:pt x="4999295" y="1764085"/>
                  <a:pt x="4996645" y="1765705"/>
                </a:cubicBezTo>
                <a:cubicBezTo>
                  <a:pt x="4994068" y="1767325"/>
                  <a:pt x="4993258" y="1770785"/>
                  <a:pt x="4994951" y="1773436"/>
                </a:cubicBezTo>
                <a:lnTo>
                  <a:pt x="5080354" y="1907651"/>
                </a:lnTo>
                <a:cubicBezTo>
                  <a:pt x="5081459" y="1909344"/>
                  <a:pt x="5083226" y="1910227"/>
                  <a:pt x="5085066" y="1910227"/>
                </a:cubicBezTo>
                <a:cubicBezTo>
                  <a:pt x="5086171" y="1910227"/>
                  <a:pt x="5087201" y="1909933"/>
                  <a:pt x="5088085" y="1909344"/>
                </a:cubicBezTo>
                <a:close/>
                <a:moveTo>
                  <a:pt x="5158248" y="2054382"/>
                </a:moveTo>
                <a:cubicBezTo>
                  <a:pt x="5161045" y="2053056"/>
                  <a:pt x="5162150" y="2049670"/>
                  <a:pt x="5160824" y="2046946"/>
                </a:cubicBezTo>
                <a:lnTo>
                  <a:pt x="5090146" y="1902203"/>
                </a:lnTo>
                <a:cubicBezTo>
                  <a:pt x="5088821" y="1899405"/>
                  <a:pt x="5085434" y="1898300"/>
                  <a:pt x="5082710" y="1899626"/>
                </a:cubicBezTo>
                <a:cubicBezTo>
                  <a:pt x="5079912" y="1900951"/>
                  <a:pt x="5078808" y="1904338"/>
                  <a:pt x="5080134" y="1907062"/>
                </a:cubicBezTo>
                <a:lnTo>
                  <a:pt x="5150812" y="2051805"/>
                </a:lnTo>
                <a:cubicBezTo>
                  <a:pt x="5151769" y="2053793"/>
                  <a:pt x="5153830" y="2054971"/>
                  <a:pt x="5155892" y="2054971"/>
                </a:cubicBezTo>
                <a:cubicBezTo>
                  <a:pt x="5156628" y="2054897"/>
                  <a:pt x="5157438" y="2054750"/>
                  <a:pt x="5158248" y="2054382"/>
                </a:cubicBezTo>
                <a:close/>
                <a:moveTo>
                  <a:pt x="5344735" y="2084199"/>
                </a:moveTo>
                <a:cubicBezTo>
                  <a:pt x="5345324" y="2081180"/>
                  <a:pt x="5343263" y="2078236"/>
                  <a:pt x="5340244" y="2077720"/>
                </a:cubicBezTo>
                <a:lnTo>
                  <a:pt x="5156775" y="2043853"/>
                </a:lnTo>
                <a:cubicBezTo>
                  <a:pt x="5153683" y="2043338"/>
                  <a:pt x="5150812" y="2045326"/>
                  <a:pt x="5150296" y="2048345"/>
                </a:cubicBezTo>
                <a:cubicBezTo>
                  <a:pt x="5149708" y="2051363"/>
                  <a:pt x="5151769" y="2054308"/>
                  <a:pt x="5154788" y="2054823"/>
                </a:cubicBezTo>
                <a:lnTo>
                  <a:pt x="5338256" y="2088690"/>
                </a:lnTo>
                <a:cubicBezTo>
                  <a:pt x="5338624" y="2088764"/>
                  <a:pt x="5338992" y="2088764"/>
                  <a:pt x="5339360" y="2088764"/>
                </a:cubicBezTo>
                <a:cubicBezTo>
                  <a:pt x="5341938" y="2088764"/>
                  <a:pt x="5344220" y="2086923"/>
                  <a:pt x="5344735" y="2084199"/>
                </a:cubicBezTo>
                <a:close/>
                <a:moveTo>
                  <a:pt x="5514363" y="2143024"/>
                </a:moveTo>
                <a:cubicBezTo>
                  <a:pt x="5515394" y="2140079"/>
                  <a:pt x="5513774" y="2136913"/>
                  <a:pt x="5510903" y="2135956"/>
                </a:cubicBezTo>
                <a:lnTo>
                  <a:pt x="5341054" y="2077941"/>
                </a:lnTo>
                <a:cubicBezTo>
                  <a:pt x="5338109" y="2076910"/>
                  <a:pt x="5334943" y="2078530"/>
                  <a:pt x="5333986" y="2081401"/>
                </a:cubicBezTo>
                <a:cubicBezTo>
                  <a:pt x="5332955" y="2084346"/>
                  <a:pt x="5334575" y="2087512"/>
                  <a:pt x="5337447" y="2088469"/>
                </a:cubicBezTo>
                <a:lnTo>
                  <a:pt x="5507295" y="2146484"/>
                </a:lnTo>
                <a:cubicBezTo>
                  <a:pt x="5507884" y="2146705"/>
                  <a:pt x="5508547" y="2146779"/>
                  <a:pt x="5509136" y="2146779"/>
                </a:cubicBezTo>
                <a:cubicBezTo>
                  <a:pt x="5511492" y="2146779"/>
                  <a:pt x="5513627" y="2145307"/>
                  <a:pt x="5514363" y="2143024"/>
                </a:cubicBezTo>
                <a:close/>
                <a:moveTo>
                  <a:pt x="5651817" y="2234611"/>
                </a:moveTo>
                <a:cubicBezTo>
                  <a:pt x="5653511" y="2232035"/>
                  <a:pt x="5652774" y="2228574"/>
                  <a:pt x="5650198" y="2226881"/>
                </a:cubicBezTo>
                <a:lnTo>
                  <a:pt x="5512154" y="2136545"/>
                </a:lnTo>
                <a:cubicBezTo>
                  <a:pt x="5509578" y="2134852"/>
                  <a:pt x="5506117" y="2135588"/>
                  <a:pt x="5504424" y="2138165"/>
                </a:cubicBezTo>
                <a:cubicBezTo>
                  <a:pt x="5502730" y="2140742"/>
                  <a:pt x="5503467" y="2144202"/>
                  <a:pt x="5506043" y="2145895"/>
                </a:cubicBezTo>
                <a:lnTo>
                  <a:pt x="5644087" y="2236231"/>
                </a:lnTo>
                <a:cubicBezTo>
                  <a:pt x="5645044" y="2236820"/>
                  <a:pt x="5646075" y="2237188"/>
                  <a:pt x="5647179" y="2237114"/>
                </a:cubicBezTo>
                <a:cubicBezTo>
                  <a:pt x="5648946" y="2237114"/>
                  <a:pt x="5650713" y="2236231"/>
                  <a:pt x="5651817" y="2234611"/>
                </a:cubicBezTo>
                <a:close/>
                <a:moveTo>
                  <a:pt x="5754817" y="2356605"/>
                </a:moveTo>
                <a:cubicBezTo>
                  <a:pt x="5757172" y="2354617"/>
                  <a:pt x="5757393" y="2351083"/>
                  <a:pt x="5755405" y="2348727"/>
                </a:cubicBezTo>
                <a:lnTo>
                  <a:pt x="5651376" y="2227838"/>
                </a:lnTo>
                <a:cubicBezTo>
                  <a:pt x="5649388" y="2225482"/>
                  <a:pt x="5645854" y="2225261"/>
                  <a:pt x="5643498" y="2227249"/>
                </a:cubicBezTo>
                <a:cubicBezTo>
                  <a:pt x="5641142" y="2229237"/>
                  <a:pt x="5640921" y="2232771"/>
                  <a:pt x="5642909" y="2235127"/>
                </a:cubicBezTo>
                <a:lnTo>
                  <a:pt x="5746939" y="2356016"/>
                </a:lnTo>
                <a:cubicBezTo>
                  <a:pt x="5748043" y="2357341"/>
                  <a:pt x="5749589" y="2357930"/>
                  <a:pt x="5751209" y="2357930"/>
                </a:cubicBezTo>
                <a:cubicBezTo>
                  <a:pt x="5752461" y="2358004"/>
                  <a:pt x="5753786" y="2357562"/>
                  <a:pt x="5754817" y="2356605"/>
                </a:cubicBezTo>
                <a:close/>
                <a:moveTo>
                  <a:pt x="5820562" y="2506944"/>
                </a:moveTo>
                <a:cubicBezTo>
                  <a:pt x="5823360" y="2505692"/>
                  <a:pt x="5824611" y="2502379"/>
                  <a:pt x="5823360" y="2499581"/>
                </a:cubicBezTo>
                <a:lnTo>
                  <a:pt x="5756289" y="2350200"/>
                </a:lnTo>
                <a:cubicBezTo>
                  <a:pt x="5755037" y="2347402"/>
                  <a:pt x="5751724" y="2346151"/>
                  <a:pt x="5748926" y="2347402"/>
                </a:cubicBezTo>
                <a:cubicBezTo>
                  <a:pt x="5746129" y="2348654"/>
                  <a:pt x="5744877" y="2351967"/>
                  <a:pt x="5746129" y="2354764"/>
                </a:cubicBezTo>
                <a:lnTo>
                  <a:pt x="5813200" y="2504146"/>
                </a:lnTo>
                <a:cubicBezTo>
                  <a:pt x="5814157" y="2506207"/>
                  <a:pt x="5816218" y="2507459"/>
                  <a:pt x="5818353" y="2507459"/>
                </a:cubicBezTo>
                <a:cubicBezTo>
                  <a:pt x="5819089" y="2507385"/>
                  <a:pt x="5819825" y="2507238"/>
                  <a:pt x="5820562" y="2506944"/>
                </a:cubicBezTo>
                <a:close/>
                <a:moveTo>
                  <a:pt x="5836464" y="2613844"/>
                </a:moveTo>
                <a:cubicBezTo>
                  <a:pt x="5839483" y="2613329"/>
                  <a:pt x="5841544" y="2610458"/>
                  <a:pt x="5841103" y="2607439"/>
                </a:cubicBezTo>
                <a:lnTo>
                  <a:pt x="5823801" y="2500980"/>
                </a:lnTo>
                <a:cubicBezTo>
                  <a:pt x="5823286" y="2497962"/>
                  <a:pt x="5820415" y="2495900"/>
                  <a:pt x="5817396" y="2496342"/>
                </a:cubicBezTo>
                <a:cubicBezTo>
                  <a:pt x="5814377" y="2496857"/>
                  <a:pt x="5812316" y="2499728"/>
                  <a:pt x="5812758" y="2502747"/>
                </a:cubicBezTo>
                <a:lnTo>
                  <a:pt x="5830059" y="2609206"/>
                </a:lnTo>
                <a:cubicBezTo>
                  <a:pt x="5830501" y="2611930"/>
                  <a:pt x="5832857" y="2613918"/>
                  <a:pt x="5835581" y="2613918"/>
                </a:cubicBezTo>
                <a:cubicBezTo>
                  <a:pt x="5835875" y="2613844"/>
                  <a:pt x="5836170" y="2613844"/>
                  <a:pt x="5836464" y="2613844"/>
                </a:cubicBezTo>
                <a:close/>
                <a:moveTo>
                  <a:pt x="5836612" y="2614654"/>
                </a:moveTo>
                <a:cubicBezTo>
                  <a:pt x="5839630" y="2614139"/>
                  <a:pt x="5841692" y="2611268"/>
                  <a:pt x="5841176" y="2608249"/>
                </a:cubicBezTo>
                <a:lnTo>
                  <a:pt x="5841029" y="2607366"/>
                </a:lnTo>
                <a:cubicBezTo>
                  <a:pt x="5840514" y="2604347"/>
                  <a:pt x="5837716" y="2602654"/>
                  <a:pt x="5834698" y="2603243"/>
                </a:cubicBezTo>
                <a:cubicBezTo>
                  <a:pt x="5831679" y="2603758"/>
                  <a:pt x="5829691" y="2607071"/>
                  <a:pt x="5830207" y="2610090"/>
                </a:cubicBezTo>
                <a:cubicBezTo>
                  <a:pt x="5830648" y="2612814"/>
                  <a:pt x="5833078" y="2614728"/>
                  <a:pt x="5835728" y="2614728"/>
                </a:cubicBezTo>
                <a:cubicBezTo>
                  <a:pt x="5836023" y="2614728"/>
                  <a:pt x="5836317" y="2614728"/>
                  <a:pt x="5836612" y="2614654"/>
                </a:cubicBezTo>
                <a:close/>
                <a:moveTo>
                  <a:pt x="5811580" y="2666485"/>
                </a:moveTo>
                <a:lnTo>
                  <a:pt x="5840661" y="2611783"/>
                </a:lnTo>
                <a:cubicBezTo>
                  <a:pt x="5842134" y="2609059"/>
                  <a:pt x="5841103" y="2605672"/>
                  <a:pt x="5838379" y="2604273"/>
                </a:cubicBezTo>
                <a:cubicBezTo>
                  <a:pt x="5835655" y="2602801"/>
                  <a:pt x="5832268" y="2603832"/>
                  <a:pt x="5830869" y="2606556"/>
                </a:cubicBezTo>
                <a:lnTo>
                  <a:pt x="5801788" y="2661258"/>
                </a:lnTo>
                <a:cubicBezTo>
                  <a:pt x="5800316" y="2663982"/>
                  <a:pt x="5801346" y="2667368"/>
                  <a:pt x="5804070" y="2668767"/>
                </a:cubicBezTo>
                <a:cubicBezTo>
                  <a:pt x="5804880" y="2669209"/>
                  <a:pt x="5805837" y="2669430"/>
                  <a:pt x="5806721" y="2669430"/>
                </a:cubicBezTo>
                <a:cubicBezTo>
                  <a:pt x="5808635" y="2669430"/>
                  <a:pt x="5810549" y="2668399"/>
                  <a:pt x="5811580" y="2666485"/>
                </a:cubicBezTo>
                <a:close/>
                <a:moveTo>
                  <a:pt x="5790303" y="2706536"/>
                </a:moveTo>
                <a:lnTo>
                  <a:pt x="5811506" y="2666559"/>
                </a:lnTo>
                <a:cubicBezTo>
                  <a:pt x="5812979" y="2663835"/>
                  <a:pt x="5811948" y="2660448"/>
                  <a:pt x="5809224" y="2659049"/>
                </a:cubicBezTo>
                <a:cubicBezTo>
                  <a:pt x="5806500" y="2657577"/>
                  <a:pt x="5803113" y="2658607"/>
                  <a:pt x="5801714" y="2661331"/>
                </a:cubicBezTo>
                <a:lnTo>
                  <a:pt x="5780511" y="2701309"/>
                </a:lnTo>
                <a:cubicBezTo>
                  <a:pt x="5779038" y="2704033"/>
                  <a:pt x="5780069" y="2707419"/>
                  <a:pt x="5782793" y="2708818"/>
                </a:cubicBezTo>
                <a:cubicBezTo>
                  <a:pt x="5783603" y="2709260"/>
                  <a:pt x="5784560" y="2709481"/>
                  <a:pt x="5785444" y="2709481"/>
                </a:cubicBezTo>
                <a:cubicBezTo>
                  <a:pt x="5787432" y="2709481"/>
                  <a:pt x="5789346" y="2708377"/>
                  <a:pt x="5790303" y="2706536"/>
                </a:cubicBezTo>
                <a:close/>
                <a:moveTo>
                  <a:pt x="5775357" y="2725310"/>
                </a:moveTo>
                <a:lnTo>
                  <a:pt x="5789714" y="2707419"/>
                </a:lnTo>
                <a:cubicBezTo>
                  <a:pt x="5791628" y="2704990"/>
                  <a:pt x="5791260" y="2701530"/>
                  <a:pt x="5788830" y="2699615"/>
                </a:cubicBezTo>
                <a:cubicBezTo>
                  <a:pt x="5786474" y="2697701"/>
                  <a:pt x="5782940" y="2698069"/>
                  <a:pt x="5781026" y="2700499"/>
                </a:cubicBezTo>
                <a:lnTo>
                  <a:pt x="5766670" y="2718389"/>
                </a:lnTo>
                <a:cubicBezTo>
                  <a:pt x="5764755" y="2720819"/>
                  <a:pt x="5765124" y="2724279"/>
                  <a:pt x="5767553" y="2726193"/>
                </a:cubicBezTo>
                <a:cubicBezTo>
                  <a:pt x="5768584" y="2727003"/>
                  <a:pt x="5769835" y="2727445"/>
                  <a:pt x="5771087" y="2727445"/>
                </a:cubicBezTo>
                <a:cubicBezTo>
                  <a:pt x="5772707" y="2727371"/>
                  <a:pt x="5774326" y="2726635"/>
                  <a:pt x="5775357" y="2725310"/>
                </a:cubicBezTo>
                <a:close/>
                <a:moveTo>
                  <a:pt x="5721391" y="2792528"/>
                </a:moveTo>
                <a:lnTo>
                  <a:pt x="5775357" y="2725310"/>
                </a:lnTo>
                <a:cubicBezTo>
                  <a:pt x="5777272" y="2722880"/>
                  <a:pt x="5776903" y="2719420"/>
                  <a:pt x="5774474" y="2717506"/>
                </a:cubicBezTo>
                <a:cubicBezTo>
                  <a:pt x="5772118" y="2715592"/>
                  <a:pt x="5768584" y="2715960"/>
                  <a:pt x="5766670" y="2718389"/>
                </a:cubicBezTo>
                <a:lnTo>
                  <a:pt x="5712704" y="2785607"/>
                </a:lnTo>
                <a:cubicBezTo>
                  <a:pt x="5710790" y="2788037"/>
                  <a:pt x="5711158" y="2791497"/>
                  <a:pt x="5713587" y="2793411"/>
                </a:cubicBezTo>
                <a:cubicBezTo>
                  <a:pt x="5714618" y="2794221"/>
                  <a:pt x="5715870" y="2794663"/>
                  <a:pt x="5717121" y="2794663"/>
                </a:cubicBezTo>
                <a:cubicBezTo>
                  <a:pt x="5718741" y="2794589"/>
                  <a:pt x="5720360" y="2793853"/>
                  <a:pt x="5721391" y="2792528"/>
                </a:cubicBezTo>
                <a:close/>
                <a:moveTo>
                  <a:pt x="5695403" y="2902668"/>
                </a:moveTo>
                <a:lnTo>
                  <a:pt x="5722496" y="2790319"/>
                </a:lnTo>
                <a:cubicBezTo>
                  <a:pt x="5723232" y="2787301"/>
                  <a:pt x="5721391" y="2784282"/>
                  <a:pt x="5718373" y="2783619"/>
                </a:cubicBezTo>
                <a:cubicBezTo>
                  <a:pt x="5715428" y="2782883"/>
                  <a:pt x="5712336" y="2784724"/>
                  <a:pt x="5711673" y="2787742"/>
                </a:cubicBezTo>
                <a:lnTo>
                  <a:pt x="5684580" y="2900091"/>
                </a:lnTo>
                <a:cubicBezTo>
                  <a:pt x="5683844" y="2903110"/>
                  <a:pt x="5685684" y="2906129"/>
                  <a:pt x="5688703" y="2906791"/>
                </a:cubicBezTo>
                <a:cubicBezTo>
                  <a:pt x="5689144" y="2906865"/>
                  <a:pt x="5689586" y="2906938"/>
                  <a:pt x="5690028" y="2906938"/>
                </a:cubicBezTo>
                <a:cubicBezTo>
                  <a:pt x="5692531" y="2906938"/>
                  <a:pt x="5694813" y="2905245"/>
                  <a:pt x="5695403" y="2902668"/>
                </a:cubicBezTo>
                <a:close/>
                <a:moveTo>
                  <a:pt x="5635399" y="2984316"/>
                </a:moveTo>
                <a:lnTo>
                  <a:pt x="5694445" y="2904656"/>
                </a:lnTo>
                <a:cubicBezTo>
                  <a:pt x="5696286" y="2902153"/>
                  <a:pt x="5695771" y="2898693"/>
                  <a:pt x="5693267" y="2896852"/>
                </a:cubicBezTo>
                <a:cubicBezTo>
                  <a:pt x="5690838" y="2895011"/>
                  <a:pt x="5687304" y="2895527"/>
                  <a:pt x="5685463" y="2898030"/>
                </a:cubicBezTo>
                <a:lnTo>
                  <a:pt x="5626418" y="2977690"/>
                </a:lnTo>
                <a:cubicBezTo>
                  <a:pt x="5624577" y="2980193"/>
                  <a:pt x="5625093" y="2983654"/>
                  <a:pt x="5627595" y="2985494"/>
                </a:cubicBezTo>
                <a:cubicBezTo>
                  <a:pt x="5628626" y="2986230"/>
                  <a:pt x="5629804" y="2986599"/>
                  <a:pt x="5630982" y="2986599"/>
                </a:cubicBezTo>
                <a:cubicBezTo>
                  <a:pt x="5632675" y="2986599"/>
                  <a:pt x="5634369" y="2985789"/>
                  <a:pt x="5635399" y="2984316"/>
                </a:cubicBezTo>
                <a:close/>
                <a:moveTo>
                  <a:pt x="5637314" y="3103733"/>
                </a:moveTo>
                <a:lnTo>
                  <a:pt x="5636504" y="2981003"/>
                </a:lnTo>
                <a:cubicBezTo>
                  <a:pt x="5636504" y="2977911"/>
                  <a:pt x="5634001" y="2975482"/>
                  <a:pt x="5630909" y="2975482"/>
                </a:cubicBezTo>
                <a:lnTo>
                  <a:pt x="5630909" y="2975482"/>
                </a:lnTo>
                <a:cubicBezTo>
                  <a:pt x="5627817" y="2975482"/>
                  <a:pt x="5625387" y="2977985"/>
                  <a:pt x="5625387" y="2981077"/>
                </a:cubicBezTo>
                <a:lnTo>
                  <a:pt x="5626197" y="3103807"/>
                </a:lnTo>
                <a:cubicBezTo>
                  <a:pt x="5626197" y="3106899"/>
                  <a:pt x="5628700" y="3109328"/>
                  <a:pt x="5631792" y="3109328"/>
                </a:cubicBezTo>
                <a:lnTo>
                  <a:pt x="5631792" y="3109328"/>
                </a:lnTo>
                <a:cubicBezTo>
                  <a:pt x="5634884" y="3109328"/>
                  <a:pt x="5637387" y="3106825"/>
                  <a:pt x="5637314" y="3103733"/>
                </a:cubicBezTo>
                <a:close/>
                <a:moveTo>
                  <a:pt x="5582464" y="3182142"/>
                </a:moveTo>
                <a:lnTo>
                  <a:pt x="5636283" y="3107046"/>
                </a:lnTo>
                <a:cubicBezTo>
                  <a:pt x="5638050" y="3104543"/>
                  <a:pt x="5637534" y="3101083"/>
                  <a:pt x="5635031" y="3099242"/>
                </a:cubicBezTo>
                <a:cubicBezTo>
                  <a:pt x="5632528" y="3097475"/>
                  <a:pt x="5629068" y="3097991"/>
                  <a:pt x="5627227" y="3100494"/>
                </a:cubicBezTo>
                <a:lnTo>
                  <a:pt x="5573409" y="3175589"/>
                </a:lnTo>
                <a:cubicBezTo>
                  <a:pt x="5571642" y="3178093"/>
                  <a:pt x="5572157" y="3181553"/>
                  <a:pt x="5574660" y="3183394"/>
                </a:cubicBezTo>
                <a:cubicBezTo>
                  <a:pt x="5575691" y="3184130"/>
                  <a:pt x="5576795" y="3184424"/>
                  <a:pt x="5577973" y="3184424"/>
                </a:cubicBezTo>
                <a:cubicBezTo>
                  <a:pt x="5579667" y="3184424"/>
                  <a:pt x="5581360" y="3183614"/>
                  <a:pt x="5582464" y="3182142"/>
                </a:cubicBezTo>
                <a:close/>
                <a:moveTo>
                  <a:pt x="5611987" y="3311645"/>
                </a:moveTo>
                <a:cubicBezTo>
                  <a:pt x="5614932" y="3310909"/>
                  <a:pt x="5616773" y="3307817"/>
                  <a:pt x="5615963" y="3304872"/>
                </a:cubicBezTo>
                <a:lnTo>
                  <a:pt x="5583348" y="3177504"/>
                </a:lnTo>
                <a:cubicBezTo>
                  <a:pt x="5582612" y="3174559"/>
                  <a:pt x="5579593" y="3172718"/>
                  <a:pt x="5576575" y="3173454"/>
                </a:cubicBezTo>
                <a:cubicBezTo>
                  <a:pt x="5573630" y="3174191"/>
                  <a:pt x="5571789" y="3177283"/>
                  <a:pt x="5572599" y="3180228"/>
                </a:cubicBezTo>
                <a:lnTo>
                  <a:pt x="5605214" y="3307596"/>
                </a:lnTo>
                <a:cubicBezTo>
                  <a:pt x="5605877" y="3310099"/>
                  <a:pt x="5608159" y="3311792"/>
                  <a:pt x="5610662" y="3311792"/>
                </a:cubicBezTo>
                <a:cubicBezTo>
                  <a:pt x="5611030" y="3311792"/>
                  <a:pt x="5611472" y="3311719"/>
                  <a:pt x="5611987" y="3311645"/>
                </a:cubicBezTo>
                <a:close/>
                <a:moveTo>
                  <a:pt x="5675672" y="3435847"/>
                </a:moveTo>
                <a:cubicBezTo>
                  <a:pt x="5678396" y="3434448"/>
                  <a:pt x="5679500" y="3431136"/>
                  <a:pt x="5678175" y="3428338"/>
                </a:cubicBezTo>
                <a:lnTo>
                  <a:pt x="5615595" y="3303694"/>
                </a:lnTo>
                <a:cubicBezTo>
                  <a:pt x="5614196" y="3300970"/>
                  <a:pt x="5610883" y="3299865"/>
                  <a:pt x="5608085" y="3301191"/>
                </a:cubicBezTo>
                <a:cubicBezTo>
                  <a:pt x="5605361" y="3302589"/>
                  <a:pt x="5604257" y="3305902"/>
                  <a:pt x="5605582" y="3308700"/>
                </a:cubicBezTo>
                <a:lnTo>
                  <a:pt x="5668162" y="3433344"/>
                </a:lnTo>
                <a:cubicBezTo>
                  <a:pt x="5669119" y="3435332"/>
                  <a:pt x="5671107" y="3436436"/>
                  <a:pt x="5673168" y="3436436"/>
                </a:cubicBezTo>
                <a:cubicBezTo>
                  <a:pt x="5674052" y="3436436"/>
                  <a:pt x="5674861" y="3436289"/>
                  <a:pt x="5675672" y="3435847"/>
                </a:cubicBezTo>
                <a:close/>
                <a:moveTo>
                  <a:pt x="5765197" y="3553203"/>
                </a:moveTo>
                <a:cubicBezTo>
                  <a:pt x="5767627" y="3551362"/>
                  <a:pt x="5768142" y="3547828"/>
                  <a:pt x="5766302" y="3545399"/>
                </a:cubicBezTo>
                <a:lnTo>
                  <a:pt x="5677659" y="3427528"/>
                </a:lnTo>
                <a:cubicBezTo>
                  <a:pt x="5675819" y="3425098"/>
                  <a:pt x="5672358" y="3424583"/>
                  <a:pt x="5669855" y="3426424"/>
                </a:cubicBezTo>
                <a:cubicBezTo>
                  <a:pt x="5667426" y="3428264"/>
                  <a:pt x="5666910" y="3431798"/>
                  <a:pt x="5668751" y="3434228"/>
                </a:cubicBezTo>
                <a:lnTo>
                  <a:pt x="5757393" y="3552098"/>
                </a:lnTo>
                <a:cubicBezTo>
                  <a:pt x="5758498" y="3553571"/>
                  <a:pt x="5760191" y="3554307"/>
                  <a:pt x="5761884" y="3554307"/>
                </a:cubicBezTo>
                <a:cubicBezTo>
                  <a:pt x="5763062" y="3554307"/>
                  <a:pt x="5764166" y="3553939"/>
                  <a:pt x="5765197" y="3553203"/>
                </a:cubicBezTo>
                <a:close/>
                <a:moveTo>
                  <a:pt x="5876442" y="3659220"/>
                </a:moveTo>
                <a:cubicBezTo>
                  <a:pt x="5878577" y="3657011"/>
                  <a:pt x="5878503" y="3653477"/>
                  <a:pt x="5876295" y="3651343"/>
                </a:cubicBezTo>
                <a:lnTo>
                  <a:pt x="5765713" y="3544736"/>
                </a:lnTo>
                <a:cubicBezTo>
                  <a:pt x="5763504" y="3542601"/>
                  <a:pt x="5759970" y="3542675"/>
                  <a:pt x="5757835" y="3544883"/>
                </a:cubicBezTo>
                <a:cubicBezTo>
                  <a:pt x="5755700" y="3547092"/>
                  <a:pt x="5755774" y="3550626"/>
                  <a:pt x="5757982" y="3552761"/>
                </a:cubicBezTo>
                <a:lnTo>
                  <a:pt x="5868564" y="3659367"/>
                </a:lnTo>
                <a:cubicBezTo>
                  <a:pt x="5869669" y="3660398"/>
                  <a:pt x="5871067" y="3660913"/>
                  <a:pt x="5872466" y="3660913"/>
                </a:cubicBezTo>
                <a:cubicBezTo>
                  <a:pt x="5873939" y="3660913"/>
                  <a:pt x="5875411" y="3660325"/>
                  <a:pt x="5876442" y="3659220"/>
                </a:cubicBezTo>
                <a:close/>
                <a:moveTo>
                  <a:pt x="6005209" y="3749556"/>
                </a:moveTo>
                <a:cubicBezTo>
                  <a:pt x="6006976" y="3747053"/>
                  <a:pt x="6006387" y="3743592"/>
                  <a:pt x="6003883" y="3741825"/>
                </a:cubicBezTo>
                <a:lnTo>
                  <a:pt x="5875632" y="3650827"/>
                </a:lnTo>
                <a:cubicBezTo>
                  <a:pt x="5873129" y="3649060"/>
                  <a:pt x="5869669" y="3649649"/>
                  <a:pt x="5867902" y="3652152"/>
                </a:cubicBezTo>
                <a:cubicBezTo>
                  <a:pt x="5866135" y="3654655"/>
                  <a:pt x="5866723" y="3658116"/>
                  <a:pt x="5869227" y="3659883"/>
                </a:cubicBezTo>
                <a:lnTo>
                  <a:pt x="5997478" y="3750881"/>
                </a:lnTo>
                <a:cubicBezTo>
                  <a:pt x="5998435" y="3751617"/>
                  <a:pt x="5999614" y="3751912"/>
                  <a:pt x="6000718" y="3751912"/>
                </a:cubicBezTo>
                <a:cubicBezTo>
                  <a:pt x="6002485" y="3751912"/>
                  <a:pt x="6004178" y="3751102"/>
                  <a:pt x="6005209" y="3749556"/>
                </a:cubicBezTo>
                <a:close/>
                <a:moveTo>
                  <a:pt x="6145903" y="3821265"/>
                </a:moveTo>
                <a:cubicBezTo>
                  <a:pt x="6147302" y="3818541"/>
                  <a:pt x="6146271" y="3815154"/>
                  <a:pt x="6143473" y="3813755"/>
                </a:cubicBezTo>
                <a:lnTo>
                  <a:pt x="6003147" y="3741384"/>
                </a:lnTo>
                <a:cubicBezTo>
                  <a:pt x="6000423" y="3739985"/>
                  <a:pt x="5997037" y="3741016"/>
                  <a:pt x="5995638" y="3743813"/>
                </a:cubicBezTo>
                <a:cubicBezTo>
                  <a:pt x="5994239" y="3746537"/>
                  <a:pt x="5995270" y="3749924"/>
                  <a:pt x="5998067" y="3751323"/>
                </a:cubicBezTo>
                <a:lnTo>
                  <a:pt x="6138393" y="3823694"/>
                </a:lnTo>
                <a:cubicBezTo>
                  <a:pt x="6139203" y="3824136"/>
                  <a:pt x="6140086" y="3824357"/>
                  <a:pt x="6140970" y="3824283"/>
                </a:cubicBezTo>
                <a:cubicBezTo>
                  <a:pt x="6143031" y="3824283"/>
                  <a:pt x="6144946" y="3823179"/>
                  <a:pt x="6145903" y="3821265"/>
                </a:cubicBezTo>
                <a:close/>
                <a:moveTo>
                  <a:pt x="6292928" y="3871476"/>
                </a:moveTo>
                <a:cubicBezTo>
                  <a:pt x="6293959" y="3868605"/>
                  <a:pt x="6292413" y="3865365"/>
                  <a:pt x="6289468" y="3864408"/>
                </a:cubicBezTo>
                <a:lnTo>
                  <a:pt x="6142810" y="3813461"/>
                </a:lnTo>
                <a:cubicBezTo>
                  <a:pt x="6139939" y="3812430"/>
                  <a:pt x="6136700" y="3813976"/>
                  <a:pt x="6135743" y="3816921"/>
                </a:cubicBezTo>
                <a:cubicBezTo>
                  <a:pt x="6134712" y="3819792"/>
                  <a:pt x="6136258" y="3823032"/>
                  <a:pt x="6139203" y="3823989"/>
                </a:cubicBezTo>
                <a:lnTo>
                  <a:pt x="6285861" y="3874936"/>
                </a:lnTo>
                <a:cubicBezTo>
                  <a:pt x="6286449" y="3875157"/>
                  <a:pt x="6287112" y="3875231"/>
                  <a:pt x="6287701" y="3875231"/>
                </a:cubicBezTo>
                <a:cubicBezTo>
                  <a:pt x="6289983" y="3875231"/>
                  <a:pt x="6292118" y="3873758"/>
                  <a:pt x="6292928" y="3871476"/>
                </a:cubicBezTo>
                <a:close/>
                <a:moveTo>
                  <a:pt x="6440764" y="3897465"/>
                </a:moveTo>
                <a:cubicBezTo>
                  <a:pt x="6441353" y="3894446"/>
                  <a:pt x="6439291" y="3891501"/>
                  <a:pt x="6436273" y="3890986"/>
                </a:cubicBezTo>
                <a:lnTo>
                  <a:pt x="6288658" y="3864187"/>
                </a:lnTo>
                <a:cubicBezTo>
                  <a:pt x="6285640" y="3863598"/>
                  <a:pt x="6282694" y="3865660"/>
                  <a:pt x="6282179" y="3868678"/>
                </a:cubicBezTo>
                <a:cubicBezTo>
                  <a:pt x="6281590" y="3871697"/>
                  <a:pt x="6283652" y="3874642"/>
                  <a:pt x="6286670" y="3875157"/>
                </a:cubicBezTo>
                <a:lnTo>
                  <a:pt x="6434285" y="3901956"/>
                </a:lnTo>
                <a:cubicBezTo>
                  <a:pt x="6434653" y="3902029"/>
                  <a:pt x="6434948" y="3902029"/>
                  <a:pt x="6435316" y="3902029"/>
                </a:cubicBezTo>
                <a:cubicBezTo>
                  <a:pt x="6437966" y="3902029"/>
                  <a:pt x="6440248" y="3900189"/>
                  <a:pt x="6440764" y="3897465"/>
                </a:cubicBezTo>
                <a:close/>
                <a:moveTo>
                  <a:pt x="6583887" y="3896655"/>
                </a:moveTo>
                <a:cubicBezTo>
                  <a:pt x="6583887" y="3893563"/>
                  <a:pt x="6581384" y="3891060"/>
                  <a:pt x="6578292" y="3891060"/>
                </a:cubicBezTo>
                <a:lnTo>
                  <a:pt x="6435242" y="3890912"/>
                </a:lnTo>
                <a:cubicBezTo>
                  <a:pt x="6435242" y="3890912"/>
                  <a:pt x="6435242" y="3890912"/>
                  <a:pt x="6435168" y="3890912"/>
                </a:cubicBezTo>
                <a:cubicBezTo>
                  <a:pt x="6432076" y="3890912"/>
                  <a:pt x="6429646" y="3893416"/>
                  <a:pt x="6429646" y="3896508"/>
                </a:cubicBezTo>
                <a:cubicBezTo>
                  <a:pt x="6429646" y="3899600"/>
                  <a:pt x="6432150" y="3902103"/>
                  <a:pt x="6435242" y="3902103"/>
                </a:cubicBezTo>
                <a:lnTo>
                  <a:pt x="6578292" y="3902251"/>
                </a:lnTo>
                <a:cubicBezTo>
                  <a:pt x="6578292" y="3902251"/>
                  <a:pt x="6578292" y="3902251"/>
                  <a:pt x="6578292" y="3902251"/>
                </a:cubicBezTo>
                <a:cubicBezTo>
                  <a:pt x="6581384" y="3902177"/>
                  <a:pt x="6583887" y="3899747"/>
                  <a:pt x="6583887" y="3896655"/>
                </a:cubicBezTo>
                <a:close/>
                <a:moveTo>
                  <a:pt x="6579323" y="3902103"/>
                </a:moveTo>
                <a:lnTo>
                  <a:pt x="6712212" y="3877881"/>
                </a:lnTo>
                <a:cubicBezTo>
                  <a:pt x="6715231" y="3877366"/>
                  <a:pt x="6717219" y="3874421"/>
                  <a:pt x="6716703" y="3871402"/>
                </a:cubicBezTo>
                <a:cubicBezTo>
                  <a:pt x="6716114" y="3868384"/>
                  <a:pt x="6713169" y="3866322"/>
                  <a:pt x="6710224" y="3866911"/>
                </a:cubicBezTo>
                <a:lnTo>
                  <a:pt x="6577335" y="3891133"/>
                </a:lnTo>
                <a:cubicBezTo>
                  <a:pt x="6574316" y="3891649"/>
                  <a:pt x="6572328" y="3894593"/>
                  <a:pt x="6572844" y="3897612"/>
                </a:cubicBezTo>
                <a:cubicBezTo>
                  <a:pt x="6573359" y="3900336"/>
                  <a:pt x="6575715" y="3902177"/>
                  <a:pt x="6578365" y="3902177"/>
                </a:cubicBezTo>
                <a:cubicBezTo>
                  <a:pt x="6578660" y="3902251"/>
                  <a:pt x="6578955" y="3902177"/>
                  <a:pt x="6579323" y="3902103"/>
                </a:cubicBezTo>
                <a:close/>
                <a:moveTo>
                  <a:pt x="6713243" y="3877586"/>
                </a:moveTo>
                <a:lnTo>
                  <a:pt x="6830672" y="3831278"/>
                </a:lnTo>
                <a:cubicBezTo>
                  <a:pt x="6833543" y="3830173"/>
                  <a:pt x="6834942" y="3826934"/>
                  <a:pt x="6833838" y="3824062"/>
                </a:cubicBezTo>
                <a:cubicBezTo>
                  <a:pt x="6832733" y="3821191"/>
                  <a:pt x="6829494" y="3819792"/>
                  <a:pt x="6826623" y="3820897"/>
                </a:cubicBezTo>
                <a:lnTo>
                  <a:pt x="6709194" y="3867206"/>
                </a:lnTo>
                <a:cubicBezTo>
                  <a:pt x="6706323" y="3868310"/>
                  <a:pt x="6704924" y="3871549"/>
                  <a:pt x="6706028" y="3874421"/>
                </a:cubicBezTo>
                <a:cubicBezTo>
                  <a:pt x="6706911" y="3876629"/>
                  <a:pt x="6709047" y="3877955"/>
                  <a:pt x="6711255" y="3877955"/>
                </a:cubicBezTo>
                <a:cubicBezTo>
                  <a:pt x="6711918" y="3877955"/>
                  <a:pt x="6712580" y="3877881"/>
                  <a:pt x="6713243" y="3877586"/>
                </a:cubicBezTo>
                <a:close/>
                <a:moveTo>
                  <a:pt x="6832513" y="3830247"/>
                </a:moveTo>
                <a:cubicBezTo>
                  <a:pt x="6835016" y="3828480"/>
                  <a:pt x="6835679" y="3825019"/>
                  <a:pt x="6833985" y="3822516"/>
                </a:cubicBezTo>
                <a:cubicBezTo>
                  <a:pt x="6832218" y="3819939"/>
                  <a:pt x="6828758" y="3819351"/>
                  <a:pt x="6826255" y="3821044"/>
                </a:cubicBezTo>
                <a:lnTo>
                  <a:pt x="6825592" y="3821486"/>
                </a:lnTo>
                <a:cubicBezTo>
                  <a:pt x="6823089" y="3823253"/>
                  <a:pt x="6822721" y="3826418"/>
                  <a:pt x="6824488" y="3828995"/>
                </a:cubicBezTo>
                <a:cubicBezTo>
                  <a:pt x="6825519" y="3830541"/>
                  <a:pt x="6827359" y="3831278"/>
                  <a:pt x="6829126" y="3831278"/>
                </a:cubicBezTo>
                <a:cubicBezTo>
                  <a:pt x="6830230" y="3831278"/>
                  <a:pt x="6831482" y="3830910"/>
                  <a:pt x="6832513" y="3830247"/>
                </a:cubicBezTo>
                <a:close/>
                <a:moveTo>
                  <a:pt x="6832218" y="3830394"/>
                </a:moveTo>
                <a:lnTo>
                  <a:pt x="6907019" y="3784748"/>
                </a:lnTo>
                <a:cubicBezTo>
                  <a:pt x="6909670" y="3783128"/>
                  <a:pt x="6910479" y="3779741"/>
                  <a:pt x="6908860" y="3777091"/>
                </a:cubicBezTo>
                <a:cubicBezTo>
                  <a:pt x="6907240" y="3774440"/>
                  <a:pt x="6903853" y="3773631"/>
                  <a:pt x="6901203" y="3775251"/>
                </a:cubicBezTo>
                <a:lnTo>
                  <a:pt x="6826402" y="3820897"/>
                </a:lnTo>
                <a:cubicBezTo>
                  <a:pt x="6823752" y="3822516"/>
                  <a:pt x="6822941" y="3825903"/>
                  <a:pt x="6824561" y="3828554"/>
                </a:cubicBezTo>
                <a:cubicBezTo>
                  <a:pt x="6825592" y="3830321"/>
                  <a:pt x="6827506" y="3831278"/>
                  <a:pt x="6829347" y="3831204"/>
                </a:cubicBezTo>
                <a:cubicBezTo>
                  <a:pt x="6830377" y="3831204"/>
                  <a:pt x="6831335" y="3830983"/>
                  <a:pt x="6832218" y="3830394"/>
                </a:cubicBezTo>
                <a:close/>
                <a:moveTo>
                  <a:pt x="6907977" y="3784085"/>
                </a:moveTo>
                <a:lnTo>
                  <a:pt x="6929106" y="3764133"/>
                </a:lnTo>
                <a:cubicBezTo>
                  <a:pt x="6931389" y="3761998"/>
                  <a:pt x="6931462" y="3758464"/>
                  <a:pt x="6929327" y="3756256"/>
                </a:cubicBezTo>
                <a:cubicBezTo>
                  <a:pt x="6927192" y="3753973"/>
                  <a:pt x="6923658" y="3753900"/>
                  <a:pt x="6921449" y="3756035"/>
                </a:cubicBezTo>
                <a:lnTo>
                  <a:pt x="6900319" y="3775987"/>
                </a:lnTo>
                <a:cubicBezTo>
                  <a:pt x="6898037" y="3778121"/>
                  <a:pt x="6897963" y="3781656"/>
                  <a:pt x="6900099" y="3783864"/>
                </a:cubicBezTo>
                <a:cubicBezTo>
                  <a:pt x="6901203" y="3785042"/>
                  <a:pt x="6902675" y="3785631"/>
                  <a:pt x="6904222" y="3785631"/>
                </a:cubicBezTo>
                <a:cubicBezTo>
                  <a:pt x="6905547" y="3785558"/>
                  <a:pt x="6906946" y="3785116"/>
                  <a:pt x="6907977" y="3784085"/>
                </a:cubicBezTo>
                <a:close/>
                <a:moveTo>
                  <a:pt x="6929621" y="3763618"/>
                </a:moveTo>
                <a:lnTo>
                  <a:pt x="6968347" y="3716057"/>
                </a:lnTo>
                <a:cubicBezTo>
                  <a:pt x="6970261" y="3713701"/>
                  <a:pt x="6969893" y="3710167"/>
                  <a:pt x="6967537" y="3708180"/>
                </a:cubicBezTo>
                <a:cubicBezTo>
                  <a:pt x="6965181" y="3706265"/>
                  <a:pt x="6961648" y="3706560"/>
                  <a:pt x="6959660" y="3708989"/>
                </a:cubicBezTo>
                <a:lnTo>
                  <a:pt x="6920934" y="3756550"/>
                </a:lnTo>
                <a:cubicBezTo>
                  <a:pt x="6919020" y="3758906"/>
                  <a:pt x="6919388" y="3762440"/>
                  <a:pt x="6921744" y="3764428"/>
                </a:cubicBezTo>
                <a:cubicBezTo>
                  <a:pt x="6922774" y="3765311"/>
                  <a:pt x="6924026" y="3765679"/>
                  <a:pt x="6925278" y="3765679"/>
                </a:cubicBezTo>
                <a:cubicBezTo>
                  <a:pt x="6926971" y="3765679"/>
                  <a:pt x="6928517" y="3764943"/>
                  <a:pt x="6929621" y="3763618"/>
                </a:cubicBezTo>
                <a:close/>
                <a:moveTo>
                  <a:pt x="6968421" y="3715910"/>
                </a:moveTo>
                <a:lnTo>
                  <a:pt x="6995956" y="3679687"/>
                </a:lnTo>
                <a:cubicBezTo>
                  <a:pt x="6997796" y="3677258"/>
                  <a:pt x="6997355" y="3673724"/>
                  <a:pt x="6994852" y="3671883"/>
                </a:cubicBezTo>
                <a:cubicBezTo>
                  <a:pt x="6992422" y="3670043"/>
                  <a:pt x="6988888" y="3670484"/>
                  <a:pt x="6987048" y="3672988"/>
                </a:cubicBezTo>
                <a:lnTo>
                  <a:pt x="6959513" y="3709210"/>
                </a:lnTo>
                <a:cubicBezTo>
                  <a:pt x="6957672" y="3711640"/>
                  <a:pt x="6958114" y="3715174"/>
                  <a:pt x="6960617" y="3717014"/>
                </a:cubicBezTo>
                <a:cubicBezTo>
                  <a:pt x="6961648" y="3717751"/>
                  <a:pt x="6962825" y="3718119"/>
                  <a:pt x="6964004" y="3718119"/>
                </a:cubicBezTo>
                <a:cubicBezTo>
                  <a:pt x="6965697" y="3718119"/>
                  <a:pt x="6967317" y="3717383"/>
                  <a:pt x="6968421" y="3715910"/>
                </a:cubicBezTo>
                <a:close/>
                <a:moveTo>
                  <a:pt x="6995956" y="3679614"/>
                </a:moveTo>
                <a:lnTo>
                  <a:pt x="7026142" y="3638459"/>
                </a:lnTo>
                <a:cubicBezTo>
                  <a:pt x="7027982" y="3635955"/>
                  <a:pt x="7027393" y="3632495"/>
                  <a:pt x="7024963" y="3630654"/>
                </a:cubicBezTo>
                <a:cubicBezTo>
                  <a:pt x="7022534" y="3628887"/>
                  <a:pt x="7019000" y="3629403"/>
                  <a:pt x="7017159" y="3631832"/>
                </a:cubicBezTo>
                <a:lnTo>
                  <a:pt x="6986974" y="3672988"/>
                </a:lnTo>
                <a:cubicBezTo>
                  <a:pt x="6985134" y="3675491"/>
                  <a:pt x="6985723" y="3678951"/>
                  <a:pt x="6988152" y="3680792"/>
                </a:cubicBezTo>
                <a:cubicBezTo>
                  <a:pt x="6989183" y="3681528"/>
                  <a:pt x="6990287" y="3681896"/>
                  <a:pt x="6991465" y="3681896"/>
                </a:cubicBezTo>
                <a:cubicBezTo>
                  <a:pt x="6993232" y="3681896"/>
                  <a:pt x="6994926" y="3681086"/>
                  <a:pt x="6995956" y="3679614"/>
                </a:cubicBezTo>
                <a:close/>
                <a:moveTo>
                  <a:pt x="7021724" y="3640741"/>
                </a:moveTo>
                <a:lnTo>
                  <a:pt x="7082979" y="3640005"/>
                </a:lnTo>
                <a:cubicBezTo>
                  <a:pt x="7086071" y="3640005"/>
                  <a:pt x="7088500" y="3637428"/>
                  <a:pt x="7088500" y="3634336"/>
                </a:cubicBezTo>
                <a:cubicBezTo>
                  <a:pt x="7088500" y="3631243"/>
                  <a:pt x="7085924" y="3628814"/>
                  <a:pt x="7082905" y="3628814"/>
                </a:cubicBezTo>
                <a:cubicBezTo>
                  <a:pt x="7082905" y="3628814"/>
                  <a:pt x="7082905" y="3628814"/>
                  <a:pt x="7082905" y="3628814"/>
                </a:cubicBezTo>
                <a:lnTo>
                  <a:pt x="7021650" y="3629550"/>
                </a:lnTo>
                <a:cubicBezTo>
                  <a:pt x="7018558" y="3629550"/>
                  <a:pt x="7016129" y="3632127"/>
                  <a:pt x="7016129" y="3635219"/>
                </a:cubicBezTo>
                <a:cubicBezTo>
                  <a:pt x="7016129" y="3638238"/>
                  <a:pt x="7018632" y="3640741"/>
                  <a:pt x="7021724" y="3640741"/>
                </a:cubicBezTo>
                <a:cubicBezTo>
                  <a:pt x="7021724" y="3640741"/>
                  <a:pt x="7021724" y="3640741"/>
                  <a:pt x="7021724" y="3640741"/>
                </a:cubicBezTo>
                <a:close/>
                <a:moveTo>
                  <a:pt x="7083347" y="3640005"/>
                </a:moveTo>
                <a:lnTo>
                  <a:pt x="7143497" y="3635366"/>
                </a:lnTo>
                <a:cubicBezTo>
                  <a:pt x="7146589" y="3635145"/>
                  <a:pt x="7148871" y="3632421"/>
                  <a:pt x="7148650" y="3629403"/>
                </a:cubicBezTo>
                <a:cubicBezTo>
                  <a:pt x="7148430" y="3626310"/>
                  <a:pt x="7145558" y="3624028"/>
                  <a:pt x="7142687" y="3624249"/>
                </a:cubicBezTo>
                <a:lnTo>
                  <a:pt x="7082537" y="3628887"/>
                </a:lnTo>
                <a:cubicBezTo>
                  <a:pt x="7079445" y="3629108"/>
                  <a:pt x="7077163" y="3631832"/>
                  <a:pt x="7077383" y="3634851"/>
                </a:cubicBezTo>
                <a:cubicBezTo>
                  <a:pt x="7077604" y="3637796"/>
                  <a:pt x="7080107" y="3640005"/>
                  <a:pt x="7082979" y="3640005"/>
                </a:cubicBezTo>
                <a:cubicBezTo>
                  <a:pt x="7083126" y="3640005"/>
                  <a:pt x="7083200" y="3640005"/>
                  <a:pt x="7083347" y="3640005"/>
                </a:cubicBezTo>
                <a:close/>
                <a:moveTo>
                  <a:pt x="7143791" y="3635366"/>
                </a:moveTo>
                <a:lnTo>
                  <a:pt x="7202396" y="3627783"/>
                </a:lnTo>
                <a:cubicBezTo>
                  <a:pt x="7205414" y="3627415"/>
                  <a:pt x="7207623" y="3624617"/>
                  <a:pt x="7207181" y="3621525"/>
                </a:cubicBezTo>
                <a:cubicBezTo>
                  <a:pt x="7206813" y="3618433"/>
                  <a:pt x="7203868" y="3616298"/>
                  <a:pt x="7200923" y="3616740"/>
                </a:cubicBezTo>
                <a:lnTo>
                  <a:pt x="7142319" y="3624323"/>
                </a:lnTo>
                <a:cubicBezTo>
                  <a:pt x="7139300" y="3624691"/>
                  <a:pt x="7137092" y="3627488"/>
                  <a:pt x="7137534" y="3630581"/>
                </a:cubicBezTo>
                <a:cubicBezTo>
                  <a:pt x="7137902" y="3633378"/>
                  <a:pt x="7140331" y="3635440"/>
                  <a:pt x="7143055" y="3635440"/>
                </a:cubicBezTo>
                <a:cubicBezTo>
                  <a:pt x="7143350" y="3635366"/>
                  <a:pt x="7143571" y="3635366"/>
                  <a:pt x="7143791" y="3635366"/>
                </a:cubicBezTo>
                <a:close/>
                <a:moveTo>
                  <a:pt x="7203058" y="3627709"/>
                </a:moveTo>
                <a:lnTo>
                  <a:pt x="7260558" y="3613721"/>
                </a:lnTo>
                <a:cubicBezTo>
                  <a:pt x="7263576" y="3612985"/>
                  <a:pt x="7265417" y="3609966"/>
                  <a:pt x="7264681" y="3607021"/>
                </a:cubicBezTo>
                <a:cubicBezTo>
                  <a:pt x="7263944" y="3604076"/>
                  <a:pt x="7260999" y="3602162"/>
                  <a:pt x="7257981" y="3602898"/>
                </a:cubicBezTo>
                <a:lnTo>
                  <a:pt x="7200481" y="3616887"/>
                </a:lnTo>
                <a:cubicBezTo>
                  <a:pt x="7197463" y="3617623"/>
                  <a:pt x="7195622" y="3620642"/>
                  <a:pt x="7196358" y="3623586"/>
                </a:cubicBezTo>
                <a:cubicBezTo>
                  <a:pt x="7196948" y="3626163"/>
                  <a:pt x="7199303" y="3627857"/>
                  <a:pt x="7201807" y="3627857"/>
                </a:cubicBezTo>
                <a:cubicBezTo>
                  <a:pt x="7202175" y="3627857"/>
                  <a:pt x="7202616" y="3627783"/>
                  <a:pt x="7203058" y="3627709"/>
                </a:cubicBezTo>
                <a:close/>
                <a:moveTo>
                  <a:pt x="7261441" y="3613426"/>
                </a:moveTo>
                <a:lnTo>
                  <a:pt x="7318278" y="3589573"/>
                </a:lnTo>
                <a:cubicBezTo>
                  <a:pt x="7321076" y="3588395"/>
                  <a:pt x="7322475" y="3585082"/>
                  <a:pt x="7321297" y="3582284"/>
                </a:cubicBezTo>
                <a:cubicBezTo>
                  <a:pt x="7320119" y="3579413"/>
                  <a:pt x="7316880" y="3578161"/>
                  <a:pt x="7314008" y="3579265"/>
                </a:cubicBezTo>
                <a:lnTo>
                  <a:pt x="7257171" y="3603119"/>
                </a:lnTo>
                <a:cubicBezTo>
                  <a:pt x="7254374" y="3604297"/>
                  <a:pt x="7252975" y="3607610"/>
                  <a:pt x="7254152" y="3610408"/>
                </a:cubicBezTo>
                <a:cubicBezTo>
                  <a:pt x="7255036" y="3612543"/>
                  <a:pt x="7257171" y="3613868"/>
                  <a:pt x="7259306" y="3613795"/>
                </a:cubicBezTo>
                <a:cubicBezTo>
                  <a:pt x="7259969" y="3613868"/>
                  <a:pt x="7260705" y="3613721"/>
                  <a:pt x="7261441" y="3613426"/>
                </a:cubicBezTo>
                <a:close/>
                <a:moveTo>
                  <a:pt x="7319014" y="3589131"/>
                </a:moveTo>
                <a:lnTo>
                  <a:pt x="7375704" y="3553350"/>
                </a:lnTo>
                <a:cubicBezTo>
                  <a:pt x="7378281" y="3551730"/>
                  <a:pt x="7379091" y="3548270"/>
                  <a:pt x="7377471" y="3545693"/>
                </a:cubicBezTo>
                <a:cubicBezTo>
                  <a:pt x="7375852" y="3543116"/>
                  <a:pt x="7372391" y="3542307"/>
                  <a:pt x="7369815" y="3543926"/>
                </a:cubicBezTo>
                <a:lnTo>
                  <a:pt x="7313125" y="3579707"/>
                </a:lnTo>
                <a:cubicBezTo>
                  <a:pt x="7310548" y="3581327"/>
                  <a:pt x="7309738" y="3584787"/>
                  <a:pt x="7311358" y="3587364"/>
                </a:cubicBezTo>
                <a:cubicBezTo>
                  <a:pt x="7312462" y="3589057"/>
                  <a:pt x="7314229" y="3589941"/>
                  <a:pt x="7316143" y="3589941"/>
                </a:cubicBezTo>
                <a:cubicBezTo>
                  <a:pt x="7317100" y="3590014"/>
                  <a:pt x="7318131" y="3589720"/>
                  <a:pt x="7319014" y="3589131"/>
                </a:cubicBezTo>
                <a:close/>
                <a:moveTo>
                  <a:pt x="7376367" y="3552908"/>
                </a:moveTo>
                <a:lnTo>
                  <a:pt x="7433498" y="3503286"/>
                </a:lnTo>
                <a:cubicBezTo>
                  <a:pt x="7435854" y="3501298"/>
                  <a:pt x="7436076" y="3497764"/>
                  <a:pt x="7434088" y="3495408"/>
                </a:cubicBezTo>
                <a:cubicBezTo>
                  <a:pt x="7432100" y="3493126"/>
                  <a:pt x="7428566" y="3492832"/>
                  <a:pt x="7426210" y="3494820"/>
                </a:cubicBezTo>
                <a:lnTo>
                  <a:pt x="7369078" y="3544442"/>
                </a:lnTo>
                <a:cubicBezTo>
                  <a:pt x="7366723" y="3546430"/>
                  <a:pt x="7366502" y="3549963"/>
                  <a:pt x="7368490" y="3552319"/>
                </a:cubicBezTo>
                <a:cubicBezTo>
                  <a:pt x="7369594" y="3553571"/>
                  <a:pt x="7371140" y="3554234"/>
                  <a:pt x="7372759" y="3554234"/>
                </a:cubicBezTo>
                <a:cubicBezTo>
                  <a:pt x="7374085" y="3554234"/>
                  <a:pt x="7375336" y="3553792"/>
                  <a:pt x="7376367" y="3552908"/>
                </a:cubicBezTo>
                <a:close/>
                <a:moveTo>
                  <a:pt x="7434014" y="3502771"/>
                </a:moveTo>
                <a:lnTo>
                  <a:pt x="7492103" y="3437320"/>
                </a:lnTo>
                <a:cubicBezTo>
                  <a:pt x="7494164" y="3435038"/>
                  <a:pt x="7493943" y="3431504"/>
                  <a:pt x="7491661" y="3429442"/>
                </a:cubicBezTo>
                <a:cubicBezTo>
                  <a:pt x="7489379" y="3427381"/>
                  <a:pt x="7485845" y="3427602"/>
                  <a:pt x="7483783" y="3429884"/>
                </a:cubicBezTo>
                <a:lnTo>
                  <a:pt x="7425694" y="3495335"/>
                </a:lnTo>
                <a:cubicBezTo>
                  <a:pt x="7423633" y="3497617"/>
                  <a:pt x="7423854" y="3501151"/>
                  <a:pt x="7426136" y="3503213"/>
                </a:cubicBezTo>
                <a:cubicBezTo>
                  <a:pt x="7427241" y="3504170"/>
                  <a:pt x="7428566" y="3504611"/>
                  <a:pt x="7429891" y="3504611"/>
                </a:cubicBezTo>
                <a:cubicBezTo>
                  <a:pt x="7431364" y="3504685"/>
                  <a:pt x="7432910" y="3504022"/>
                  <a:pt x="7434014" y="3502771"/>
                </a:cubicBezTo>
                <a:close/>
                <a:moveTo>
                  <a:pt x="7492471" y="3436878"/>
                </a:moveTo>
                <a:lnTo>
                  <a:pt x="7552179" y="3353537"/>
                </a:lnTo>
                <a:cubicBezTo>
                  <a:pt x="7553946" y="3351033"/>
                  <a:pt x="7553430" y="3347573"/>
                  <a:pt x="7550928" y="3345733"/>
                </a:cubicBezTo>
                <a:cubicBezTo>
                  <a:pt x="7548425" y="3343966"/>
                  <a:pt x="7544965" y="3344481"/>
                  <a:pt x="7543124" y="3346984"/>
                </a:cubicBezTo>
                <a:lnTo>
                  <a:pt x="7483415" y="3430326"/>
                </a:lnTo>
                <a:cubicBezTo>
                  <a:pt x="7481648" y="3432829"/>
                  <a:pt x="7482164" y="3436289"/>
                  <a:pt x="7484667" y="3438130"/>
                </a:cubicBezTo>
                <a:cubicBezTo>
                  <a:pt x="7485698" y="3438866"/>
                  <a:pt x="7486802" y="3439160"/>
                  <a:pt x="7487980" y="3439160"/>
                </a:cubicBezTo>
                <a:cubicBezTo>
                  <a:pt x="7489673" y="3439234"/>
                  <a:pt x="7491367" y="3438424"/>
                  <a:pt x="7492471" y="3436878"/>
                </a:cubicBezTo>
                <a:close/>
                <a:moveTo>
                  <a:pt x="7552401" y="3353316"/>
                </a:moveTo>
                <a:lnTo>
                  <a:pt x="7615716" y="3253188"/>
                </a:lnTo>
                <a:cubicBezTo>
                  <a:pt x="7617336" y="3250611"/>
                  <a:pt x="7616600" y="3247151"/>
                  <a:pt x="7613949" y="3245458"/>
                </a:cubicBezTo>
                <a:cubicBezTo>
                  <a:pt x="7611372" y="3243838"/>
                  <a:pt x="7607912" y="3244574"/>
                  <a:pt x="7606219" y="3247225"/>
                </a:cubicBezTo>
                <a:lnTo>
                  <a:pt x="7542903" y="3347352"/>
                </a:lnTo>
                <a:cubicBezTo>
                  <a:pt x="7541283" y="3349929"/>
                  <a:pt x="7542019" y="3353389"/>
                  <a:pt x="7544670" y="3355083"/>
                </a:cubicBezTo>
                <a:cubicBezTo>
                  <a:pt x="7545627" y="3355672"/>
                  <a:pt x="7546658" y="3355966"/>
                  <a:pt x="7547689" y="3355966"/>
                </a:cubicBezTo>
                <a:cubicBezTo>
                  <a:pt x="7549529" y="3355893"/>
                  <a:pt x="7551370" y="3354936"/>
                  <a:pt x="7552401" y="3353316"/>
                </a:cubicBezTo>
                <a:close/>
                <a:moveTo>
                  <a:pt x="7615790" y="3253041"/>
                </a:moveTo>
                <a:lnTo>
                  <a:pt x="7684775" y="3136937"/>
                </a:lnTo>
                <a:cubicBezTo>
                  <a:pt x="7686321" y="3134287"/>
                  <a:pt x="7685511" y="3130900"/>
                  <a:pt x="7682861" y="3129280"/>
                </a:cubicBezTo>
                <a:cubicBezTo>
                  <a:pt x="7680210" y="3127734"/>
                  <a:pt x="7676823" y="3128544"/>
                  <a:pt x="7675204" y="3131195"/>
                </a:cubicBezTo>
                <a:lnTo>
                  <a:pt x="7606219" y="3247298"/>
                </a:lnTo>
                <a:cubicBezTo>
                  <a:pt x="7604673" y="3249949"/>
                  <a:pt x="7605483" y="3253336"/>
                  <a:pt x="7608133" y="3254955"/>
                </a:cubicBezTo>
                <a:cubicBezTo>
                  <a:pt x="7609016" y="3255471"/>
                  <a:pt x="7610047" y="3255765"/>
                  <a:pt x="7611004" y="3255765"/>
                </a:cubicBezTo>
                <a:cubicBezTo>
                  <a:pt x="7612919" y="3255691"/>
                  <a:pt x="7614759" y="3254734"/>
                  <a:pt x="7615790" y="3253041"/>
                </a:cubicBezTo>
                <a:close/>
                <a:moveTo>
                  <a:pt x="7680725" y="3139661"/>
                </a:moveTo>
                <a:cubicBezTo>
                  <a:pt x="7683818" y="3139293"/>
                  <a:pt x="7685952" y="3136495"/>
                  <a:pt x="7685511" y="3133403"/>
                </a:cubicBezTo>
                <a:lnTo>
                  <a:pt x="7672848" y="3034233"/>
                </a:lnTo>
                <a:cubicBezTo>
                  <a:pt x="7672479" y="3031141"/>
                  <a:pt x="7669534" y="3028932"/>
                  <a:pt x="7666589" y="3029447"/>
                </a:cubicBezTo>
                <a:cubicBezTo>
                  <a:pt x="7663498" y="3029815"/>
                  <a:pt x="7661362" y="3032613"/>
                  <a:pt x="7661804" y="3035705"/>
                </a:cubicBezTo>
                <a:lnTo>
                  <a:pt x="7674467" y="3134876"/>
                </a:lnTo>
                <a:cubicBezTo>
                  <a:pt x="7674835" y="3137673"/>
                  <a:pt x="7677265" y="3139735"/>
                  <a:pt x="7679989" y="3139735"/>
                </a:cubicBezTo>
                <a:cubicBezTo>
                  <a:pt x="7680284" y="3139661"/>
                  <a:pt x="7680430" y="3139661"/>
                  <a:pt x="7680725" y="3139661"/>
                </a:cubicBezTo>
                <a:close/>
                <a:moveTo>
                  <a:pt x="7672848" y="3035632"/>
                </a:moveTo>
                <a:lnTo>
                  <a:pt x="7681167" y="2967089"/>
                </a:lnTo>
                <a:cubicBezTo>
                  <a:pt x="7681535" y="2964070"/>
                  <a:pt x="7679327" y="2961272"/>
                  <a:pt x="7676308" y="2960904"/>
                </a:cubicBezTo>
                <a:cubicBezTo>
                  <a:pt x="7673289" y="2960536"/>
                  <a:pt x="7670492" y="2962671"/>
                  <a:pt x="7670124" y="2965763"/>
                </a:cubicBezTo>
                <a:lnTo>
                  <a:pt x="7661804" y="3034307"/>
                </a:lnTo>
                <a:cubicBezTo>
                  <a:pt x="7661436" y="3037325"/>
                  <a:pt x="7663645" y="3040123"/>
                  <a:pt x="7666663" y="3040491"/>
                </a:cubicBezTo>
                <a:cubicBezTo>
                  <a:pt x="7666884" y="3040491"/>
                  <a:pt x="7667179" y="3040564"/>
                  <a:pt x="7667400" y="3040564"/>
                </a:cubicBezTo>
                <a:cubicBezTo>
                  <a:pt x="7670124" y="3040491"/>
                  <a:pt x="7672553" y="3038429"/>
                  <a:pt x="7672848" y="3035632"/>
                </a:cubicBezTo>
                <a:close/>
                <a:moveTo>
                  <a:pt x="7680210" y="2969739"/>
                </a:moveTo>
                <a:cubicBezTo>
                  <a:pt x="7682051" y="2967236"/>
                  <a:pt x="7681461" y="2963775"/>
                  <a:pt x="7678958" y="2961935"/>
                </a:cubicBezTo>
                <a:lnTo>
                  <a:pt x="7670124" y="2955530"/>
                </a:lnTo>
                <a:cubicBezTo>
                  <a:pt x="7667620" y="2953763"/>
                  <a:pt x="7664160" y="2954278"/>
                  <a:pt x="7662319" y="2956781"/>
                </a:cubicBezTo>
                <a:cubicBezTo>
                  <a:pt x="7660479" y="2959285"/>
                  <a:pt x="7661068" y="2962745"/>
                  <a:pt x="7663571" y="2964585"/>
                </a:cubicBezTo>
                <a:lnTo>
                  <a:pt x="7672406" y="2970991"/>
                </a:lnTo>
                <a:cubicBezTo>
                  <a:pt x="7673437" y="2971727"/>
                  <a:pt x="7674615" y="2972095"/>
                  <a:pt x="7675719" y="2972021"/>
                </a:cubicBezTo>
                <a:cubicBezTo>
                  <a:pt x="7677413" y="2972021"/>
                  <a:pt x="7679106" y="2971211"/>
                  <a:pt x="7680210" y="2969739"/>
                </a:cubicBezTo>
                <a:close/>
                <a:moveTo>
                  <a:pt x="7672406" y="2960683"/>
                </a:moveTo>
                <a:cubicBezTo>
                  <a:pt x="7672774" y="2957665"/>
                  <a:pt x="7670565" y="2954867"/>
                  <a:pt x="7667546" y="2954499"/>
                </a:cubicBezTo>
                <a:lnTo>
                  <a:pt x="7613876" y="2948020"/>
                </a:lnTo>
                <a:cubicBezTo>
                  <a:pt x="7610857" y="2947652"/>
                  <a:pt x="7608059" y="2949787"/>
                  <a:pt x="7607691" y="2952879"/>
                </a:cubicBezTo>
                <a:cubicBezTo>
                  <a:pt x="7607323" y="2955898"/>
                  <a:pt x="7609531" y="2958695"/>
                  <a:pt x="7612550" y="2959064"/>
                </a:cubicBezTo>
                <a:lnTo>
                  <a:pt x="7666222" y="2965542"/>
                </a:lnTo>
                <a:cubicBezTo>
                  <a:pt x="7666443" y="2965542"/>
                  <a:pt x="7666737" y="2965616"/>
                  <a:pt x="7666958" y="2965616"/>
                </a:cubicBezTo>
                <a:cubicBezTo>
                  <a:pt x="7669682" y="2965542"/>
                  <a:pt x="7672111" y="2963481"/>
                  <a:pt x="7672406" y="2960683"/>
                </a:cubicBezTo>
                <a:close/>
                <a:moveTo>
                  <a:pt x="7588917" y="2960757"/>
                </a:moveTo>
                <a:lnTo>
                  <a:pt x="7613581" y="2959064"/>
                </a:lnTo>
                <a:cubicBezTo>
                  <a:pt x="7616673" y="2958843"/>
                  <a:pt x="7618955" y="2956192"/>
                  <a:pt x="7618734" y="2953100"/>
                </a:cubicBezTo>
                <a:cubicBezTo>
                  <a:pt x="7618514" y="2950008"/>
                  <a:pt x="7616231" y="2947652"/>
                  <a:pt x="7612771" y="2947946"/>
                </a:cubicBezTo>
                <a:lnTo>
                  <a:pt x="7588108" y="2949640"/>
                </a:lnTo>
                <a:cubicBezTo>
                  <a:pt x="7585015" y="2949861"/>
                  <a:pt x="7582733" y="2952511"/>
                  <a:pt x="7582953" y="2955603"/>
                </a:cubicBezTo>
                <a:cubicBezTo>
                  <a:pt x="7583175" y="2958548"/>
                  <a:pt x="7585604" y="2960831"/>
                  <a:pt x="7588549" y="2960757"/>
                </a:cubicBezTo>
                <a:cubicBezTo>
                  <a:pt x="7588696" y="2960757"/>
                  <a:pt x="7588844" y="2960757"/>
                  <a:pt x="7588917" y="2960757"/>
                </a:cubicBezTo>
                <a:close/>
                <a:moveTo>
                  <a:pt x="7592083" y="2960978"/>
                </a:moveTo>
                <a:lnTo>
                  <a:pt x="7593629" y="2957370"/>
                </a:lnTo>
                <a:cubicBezTo>
                  <a:pt x="7594880" y="2954573"/>
                  <a:pt x="7593556" y="2951259"/>
                  <a:pt x="7590758" y="2950008"/>
                </a:cubicBezTo>
                <a:cubicBezTo>
                  <a:pt x="7587960" y="2948756"/>
                  <a:pt x="7584647" y="2950082"/>
                  <a:pt x="7583396" y="2952879"/>
                </a:cubicBezTo>
                <a:lnTo>
                  <a:pt x="7581850" y="2956487"/>
                </a:lnTo>
                <a:cubicBezTo>
                  <a:pt x="7580598" y="2959285"/>
                  <a:pt x="7581923" y="2962597"/>
                  <a:pt x="7584720" y="2963849"/>
                </a:cubicBezTo>
                <a:cubicBezTo>
                  <a:pt x="7585457" y="2964143"/>
                  <a:pt x="7586267" y="2964291"/>
                  <a:pt x="7587003" y="2964291"/>
                </a:cubicBezTo>
                <a:cubicBezTo>
                  <a:pt x="7589138" y="2964291"/>
                  <a:pt x="7591199" y="2963113"/>
                  <a:pt x="7592083" y="2960978"/>
                </a:cubicBezTo>
                <a:close/>
                <a:moveTo>
                  <a:pt x="7592156" y="2960831"/>
                </a:moveTo>
                <a:lnTo>
                  <a:pt x="7592230" y="2960610"/>
                </a:lnTo>
                <a:cubicBezTo>
                  <a:pt x="7593261" y="2957738"/>
                  <a:pt x="7591715" y="2954646"/>
                  <a:pt x="7588844" y="2953615"/>
                </a:cubicBezTo>
                <a:cubicBezTo>
                  <a:pt x="7585972" y="2952585"/>
                  <a:pt x="7582733" y="2954205"/>
                  <a:pt x="7581702" y="2957076"/>
                </a:cubicBezTo>
                <a:cubicBezTo>
                  <a:pt x="7580672" y="2959947"/>
                  <a:pt x="7582144" y="2963187"/>
                  <a:pt x="7585015" y="2964217"/>
                </a:cubicBezTo>
                <a:cubicBezTo>
                  <a:pt x="7585677" y="2964438"/>
                  <a:pt x="7586267" y="2964585"/>
                  <a:pt x="7586929" y="2964585"/>
                </a:cubicBezTo>
                <a:cubicBezTo>
                  <a:pt x="7589212" y="2964512"/>
                  <a:pt x="7591347" y="2963113"/>
                  <a:pt x="7592156" y="2960831"/>
                </a:cubicBezTo>
                <a:close/>
                <a:moveTo>
                  <a:pt x="7581187" y="2985936"/>
                </a:moveTo>
                <a:lnTo>
                  <a:pt x="7592009" y="2961199"/>
                </a:lnTo>
                <a:cubicBezTo>
                  <a:pt x="7593261" y="2958401"/>
                  <a:pt x="7591936" y="2955088"/>
                  <a:pt x="7589138" y="2953836"/>
                </a:cubicBezTo>
                <a:cubicBezTo>
                  <a:pt x="7586341" y="2952658"/>
                  <a:pt x="7583027" y="2953910"/>
                  <a:pt x="7581776" y="2956708"/>
                </a:cubicBezTo>
                <a:lnTo>
                  <a:pt x="7570953" y="2981445"/>
                </a:lnTo>
                <a:cubicBezTo>
                  <a:pt x="7569702" y="2984243"/>
                  <a:pt x="7571027" y="2987556"/>
                  <a:pt x="7573824" y="2988807"/>
                </a:cubicBezTo>
                <a:cubicBezTo>
                  <a:pt x="7574560" y="2989102"/>
                  <a:pt x="7575371" y="2989249"/>
                  <a:pt x="7576107" y="2989249"/>
                </a:cubicBezTo>
                <a:cubicBezTo>
                  <a:pt x="7578241" y="2989249"/>
                  <a:pt x="7580303" y="2987998"/>
                  <a:pt x="7581187" y="2985936"/>
                </a:cubicBezTo>
                <a:close/>
                <a:moveTo>
                  <a:pt x="7578684" y="2991679"/>
                </a:moveTo>
                <a:lnTo>
                  <a:pt x="7581187" y="2985936"/>
                </a:lnTo>
                <a:cubicBezTo>
                  <a:pt x="7582438" y="2983138"/>
                  <a:pt x="7581113" y="2979825"/>
                  <a:pt x="7578315" y="2978574"/>
                </a:cubicBezTo>
                <a:cubicBezTo>
                  <a:pt x="7575517" y="2977322"/>
                  <a:pt x="7572205" y="2978647"/>
                  <a:pt x="7570953" y="2981445"/>
                </a:cubicBezTo>
                <a:lnTo>
                  <a:pt x="7568450" y="2987188"/>
                </a:lnTo>
                <a:cubicBezTo>
                  <a:pt x="7567198" y="2989985"/>
                  <a:pt x="7568524" y="2993298"/>
                  <a:pt x="7571321" y="2994550"/>
                </a:cubicBezTo>
                <a:cubicBezTo>
                  <a:pt x="7572057" y="2994918"/>
                  <a:pt x="7572867" y="2995065"/>
                  <a:pt x="7573603" y="2994992"/>
                </a:cubicBezTo>
                <a:cubicBezTo>
                  <a:pt x="7575739" y="2994992"/>
                  <a:pt x="7577726" y="2993740"/>
                  <a:pt x="7578684" y="2991679"/>
                </a:cubicBezTo>
                <a:close/>
                <a:moveTo>
                  <a:pt x="7573309" y="3003974"/>
                </a:moveTo>
                <a:lnTo>
                  <a:pt x="7578684" y="2991679"/>
                </a:lnTo>
                <a:cubicBezTo>
                  <a:pt x="7579936" y="2988881"/>
                  <a:pt x="7578610" y="2985568"/>
                  <a:pt x="7575812" y="2984316"/>
                </a:cubicBezTo>
                <a:cubicBezTo>
                  <a:pt x="7573014" y="2983065"/>
                  <a:pt x="7569702" y="2984390"/>
                  <a:pt x="7568450" y="2987188"/>
                </a:cubicBezTo>
                <a:lnTo>
                  <a:pt x="7563076" y="2999483"/>
                </a:lnTo>
                <a:cubicBezTo>
                  <a:pt x="7561824" y="3002280"/>
                  <a:pt x="7563149" y="3005593"/>
                  <a:pt x="7565947" y="3006845"/>
                </a:cubicBezTo>
                <a:cubicBezTo>
                  <a:pt x="7566683" y="3007140"/>
                  <a:pt x="7567419" y="3007287"/>
                  <a:pt x="7568229" y="3007287"/>
                </a:cubicBezTo>
                <a:cubicBezTo>
                  <a:pt x="7570364" y="3007287"/>
                  <a:pt x="7572426" y="3006035"/>
                  <a:pt x="7573309" y="3003974"/>
                </a:cubicBezTo>
                <a:close/>
                <a:moveTo>
                  <a:pt x="7560057" y="3025177"/>
                </a:moveTo>
                <a:lnTo>
                  <a:pt x="7572941" y="3004784"/>
                </a:lnTo>
                <a:cubicBezTo>
                  <a:pt x="7574560" y="3002207"/>
                  <a:pt x="7573824" y="2998746"/>
                  <a:pt x="7571174" y="2997127"/>
                </a:cubicBezTo>
                <a:cubicBezTo>
                  <a:pt x="7568597" y="2995507"/>
                  <a:pt x="7565137" y="2996243"/>
                  <a:pt x="7563517" y="2998894"/>
                </a:cubicBezTo>
                <a:lnTo>
                  <a:pt x="7550633" y="3019287"/>
                </a:lnTo>
                <a:cubicBezTo>
                  <a:pt x="7549013" y="3021864"/>
                  <a:pt x="7549749" y="3025325"/>
                  <a:pt x="7552401" y="3026944"/>
                </a:cubicBezTo>
                <a:cubicBezTo>
                  <a:pt x="7553357" y="3027533"/>
                  <a:pt x="7554388" y="3027828"/>
                  <a:pt x="7555418" y="3027828"/>
                </a:cubicBezTo>
                <a:cubicBezTo>
                  <a:pt x="7557185" y="3027754"/>
                  <a:pt x="7558952" y="3026797"/>
                  <a:pt x="7560057" y="3025177"/>
                </a:cubicBezTo>
                <a:close/>
                <a:moveTo>
                  <a:pt x="7550560" y="3040123"/>
                </a:moveTo>
                <a:lnTo>
                  <a:pt x="7559983" y="3025104"/>
                </a:lnTo>
                <a:cubicBezTo>
                  <a:pt x="7561603" y="3022527"/>
                  <a:pt x="7560866" y="3019067"/>
                  <a:pt x="7558216" y="3017447"/>
                </a:cubicBezTo>
                <a:cubicBezTo>
                  <a:pt x="7555566" y="3015827"/>
                  <a:pt x="7552179" y="3016563"/>
                  <a:pt x="7550560" y="3019214"/>
                </a:cubicBezTo>
                <a:lnTo>
                  <a:pt x="7541136" y="3034159"/>
                </a:lnTo>
                <a:cubicBezTo>
                  <a:pt x="7539516" y="3036736"/>
                  <a:pt x="7540253" y="3040196"/>
                  <a:pt x="7542903" y="3041816"/>
                </a:cubicBezTo>
                <a:cubicBezTo>
                  <a:pt x="7543860" y="3042405"/>
                  <a:pt x="7544891" y="3042700"/>
                  <a:pt x="7545922" y="3042700"/>
                </a:cubicBezTo>
                <a:cubicBezTo>
                  <a:pt x="7547762" y="3042700"/>
                  <a:pt x="7549529" y="3041816"/>
                  <a:pt x="7550560" y="3040123"/>
                </a:cubicBezTo>
                <a:close/>
                <a:moveTo>
                  <a:pt x="7528473" y="3075167"/>
                </a:moveTo>
                <a:lnTo>
                  <a:pt x="7550560" y="3040123"/>
                </a:lnTo>
                <a:cubicBezTo>
                  <a:pt x="7552179" y="3037546"/>
                  <a:pt x="7551443" y="3034086"/>
                  <a:pt x="7548792" y="3032466"/>
                </a:cubicBezTo>
                <a:cubicBezTo>
                  <a:pt x="7546216" y="3030846"/>
                  <a:pt x="7542755" y="3031582"/>
                  <a:pt x="7541136" y="3034233"/>
                </a:cubicBezTo>
                <a:lnTo>
                  <a:pt x="7519049" y="3069278"/>
                </a:lnTo>
                <a:cubicBezTo>
                  <a:pt x="7517429" y="3071854"/>
                  <a:pt x="7518165" y="3075315"/>
                  <a:pt x="7520816" y="3076934"/>
                </a:cubicBezTo>
                <a:cubicBezTo>
                  <a:pt x="7521773" y="3077523"/>
                  <a:pt x="7522803" y="3077818"/>
                  <a:pt x="7523834" y="3077818"/>
                </a:cubicBezTo>
                <a:cubicBezTo>
                  <a:pt x="7525675" y="3077744"/>
                  <a:pt x="7527442" y="3076861"/>
                  <a:pt x="7528473" y="3075167"/>
                </a:cubicBezTo>
                <a:close/>
                <a:moveTo>
                  <a:pt x="7527515" y="3076419"/>
                </a:moveTo>
                <a:lnTo>
                  <a:pt x="7527957" y="3075904"/>
                </a:lnTo>
                <a:cubicBezTo>
                  <a:pt x="7530019" y="3073621"/>
                  <a:pt x="7529503" y="3070308"/>
                  <a:pt x="7527221" y="3068320"/>
                </a:cubicBezTo>
                <a:cubicBezTo>
                  <a:pt x="7524939" y="3066259"/>
                  <a:pt x="7521184" y="3066774"/>
                  <a:pt x="7519122" y="3069057"/>
                </a:cubicBezTo>
                <a:cubicBezTo>
                  <a:pt x="7517061" y="3071339"/>
                  <a:pt x="7517282" y="3074873"/>
                  <a:pt x="7519638" y="3076934"/>
                </a:cubicBezTo>
                <a:cubicBezTo>
                  <a:pt x="7520742" y="3077891"/>
                  <a:pt x="7522067" y="3078333"/>
                  <a:pt x="7523393" y="3078333"/>
                </a:cubicBezTo>
                <a:cubicBezTo>
                  <a:pt x="7524865" y="3078259"/>
                  <a:pt x="7526411" y="3077671"/>
                  <a:pt x="7527515" y="3076419"/>
                </a:cubicBezTo>
                <a:close/>
                <a:moveTo>
                  <a:pt x="7502263" y="3099684"/>
                </a:moveTo>
                <a:lnTo>
                  <a:pt x="7527074" y="3076861"/>
                </a:lnTo>
                <a:cubicBezTo>
                  <a:pt x="7529356" y="3074799"/>
                  <a:pt x="7529503" y="3071265"/>
                  <a:pt x="7527368" y="3068983"/>
                </a:cubicBezTo>
                <a:cubicBezTo>
                  <a:pt x="7525307" y="3066701"/>
                  <a:pt x="7521773" y="3066553"/>
                  <a:pt x="7519491" y="3068688"/>
                </a:cubicBezTo>
                <a:lnTo>
                  <a:pt x="7494679" y="3091512"/>
                </a:lnTo>
                <a:cubicBezTo>
                  <a:pt x="7492397" y="3093573"/>
                  <a:pt x="7492250" y="3097107"/>
                  <a:pt x="7494385" y="3099389"/>
                </a:cubicBezTo>
                <a:cubicBezTo>
                  <a:pt x="7495490" y="3100567"/>
                  <a:pt x="7497035" y="3101230"/>
                  <a:pt x="7498508" y="3101156"/>
                </a:cubicBezTo>
                <a:cubicBezTo>
                  <a:pt x="7499833" y="3101156"/>
                  <a:pt x="7501232" y="3100641"/>
                  <a:pt x="7502263" y="3099684"/>
                </a:cubicBezTo>
                <a:close/>
                <a:moveTo>
                  <a:pt x="7465599" y="3148643"/>
                </a:moveTo>
                <a:lnTo>
                  <a:pt x="7502999" y="3098948"/>
                </a:lnTo>
                <a:cubicBezTo>
                  <a:pt x="7504839" y="3096518"/>
                  <a:pt x="7504324" y="3092984"/>
                  <a:pt x="7501895" y="3091143"/>
                </a:cubicBezTo>
                <a:cubicBezTo>
                  <a:pt x="7499465" y="3089303"/>
                  <a:pt x="7495931" y="3089818"/>
                  <a:pt x="7494091" y="3092248"/>
                </a:cubicBezTo>
                <a:lnTo>
                  <a:pt x="7456764" y="3141944"/>
                </a:lnTo>
                <a:cubicBezTo>
                  <a:pt x="7454923" y="3144373"/>
                  <a:pt x="7455438" y="3147907"/>
                  <a:pt x="7457868" y="3149748"/>
                </a:cubicBezTo>
                <a:cubicBezTo>
                  <a:pt x="7458899" y="3150484"/>
                  <a:pt x="7460077" y="3150852"/>
                  <a:pt x="7461255" y="3150852"/>
                </a:cubicBezTo>
                <a:cubicBezTo>
                  <a:pt x="7462874" y="3150852"/>
                  <a:pt x="7464494" y="3150042"/>
                  <a:pt x="7465599" y="3148643"/>
                </a:cubicBezTo>
                <a:close/>
                <a:moveTo>
                  <a:pt x="7440051" y="3166092"/>
                </a:moveTo>
                <a:lnTo>
                  <a:pt x="7464200" y="3149895"/>
                </a:lnTo>
                <a:cubicBezTo>
                  <a:pt x="7466776" y="3148201"/>
                  <a:pt x="7467439" y="3144741"/>
                  <a:pt x="7465745" y="3142165"/>
                </a:cubicBezTo>
                <a:cubicBezTo>
                  <a:pt x="7464052" y="3139588"/>
                  <a:pt x="7460519" y="3138925"/>
                  <a:pt x="7458015" y="3140618"/>
                </a:cubicBezTo>
                <a:lnTo>
                  <a:pt x="7433867" y="3156815"/>
                </a:lnTo>
                <a:cubicBezTo>
                  <a:pt x="7431290" y="3158509"/>
                  <a:pt x="7430628" y="3161969"/>
                  <a:pt x="7432321" y="3164546"/>
                </a:cubicBezTo>
                <a:cubicBezTo>
                  <a:pt x="7433425" y="3166166"/>
                  <a:pt x="7435192" y="3167049"/>
                  <a:pt x="7437033" y="3167049"/>
                </a:cubicBezTo>
                <a:cubicBezTo>
                  <a:pt x="7438064" y="3166976"/>
                  <a:pt x="7439094" y="3166681"/>
                  <a:pt x="7440051" y="3166092"/>
                </a:cubicBezTo>
                <a:close/>
                <a:moveTo>
                  <a:pt x="7401105" y="3203640"/>
                </a:moveTo>
                <a:lnTo>
                  <a:pt x="7440861" y="3165503"/>
                </a:lnTo>
                <a:cubicBezTo>
                  <a:pt x="7443070" y="3163368"/>
                  <a:pt x="7443143" y="3159834"/>
                  <a:pt x="7441008" y="3157625"/>
                </a:cubicBezTo>
                <a:cubicBezTo>
                  <a:pt x="7438873" y="3155417"/>
                  <a:pt x="7435339" y="3155343"/>
                  <a:pt x="7433130" y="3157478"/>
                </a:cubicBezTo>
                <a:lnTo>
                  <a:pt x="7393374" y="3195615"/>
                </a:lnTo>
                <a:cubicBezTo>
                  <a:pt x="7391165" y="3197750"/>
                  <a:pt x="7391092" y="3201284"/>
                  <a:pt x="7393227" y="3203493"/>
                </a:cubicBezTo>
                <a:cubicBezTo>
                  <a:pt x="7394331" y="3204671"/>
                  <a:pt x="7395803" y="3205186"/>
                  <a:pt x="7397276" y="3205186"/>
                </a:cubicBezTo>
                <a:cubicBezTo>
                  <a:pt x="7398601" y="3205186"/>
                  <a:pt x="7400000" y="3204671"/>
                  <a:pt x="7401105" y="3203640"/>
                </a:cubicBezTo>
                <a:close/>
                <a:moveTo>
                  <a:pt x="7386085" y="3219101"/>
                </a:moveTo>
                <a:lnTo>
                  <a:pt x="7401178" y="3203493"/>
                </a:lnTo>
                <a:cubicBezTo>
                  <a:pt x="7403313" y="3201284"/>
                  <a:pt x="7403239" y="3197750"/>
                  <a:pt x="7401031" y="3195615"/>
                </a:cubicBezTo>
                <a:cubicBezTo>
                  <a:pt x="7398822" y="3193480"/>
                  <a:pt x="7395288" y="3193553"/>
                  <a:pt x="7393153" y="3195762"/>
                </a:cubicBezTo>
                <a:lnTo>
                  <a:pt x="7378060" y="3211370"/>
                </a:lnTo>
                <a:cubicBezTo>
                  <a:pt x="7375926" y="3213579"/>
                  <a:pt x="7375999" y="3217113"/>
                  <a:pt x="7378208" y="3219248"/>
                </a:cubicBezTo>
                <a:cubicBezTo>
                  <a:pt x="7379312" y="3220279"/>
                  <a:pt x="7380711" y="3220794"/>
                  <a:pt x="7382110" y="3220794"/>
                </a:cubicBezTo>
                <a:cubicBezTo>
                  <a:pt x="7383582" y="3220794"/>
                  <a:pt x="7384981" y="3220205"/>
                  <a:pt x="7386085" y="3219101"/>
                </a:cubicBezTo>
                <a:close/>
                <a:moveTo>
                  <a:pt x="7380048" y="3224033"/>
                </a:moveTo>
                <a:lnTo>
                  <a:pt x="7385570" y="3219616"/>
                </a:lnTo>
                <a:cubicBezTo>
                  <a:pt x="7387926" y="3217702"/>
                  <a:pt x="7388368" y="3214168"/>
                  <a:pt x="7386454" y="3211738"/>
                </a:cubicBezTo>
                <a:cubicBezTo>
                  <a:pt x="7384539" y="3209309"/>
                  <a:pt x="7381006" y="3208941"/>
                  <a:pt x="7378576" y="3210855"/>
                </a:cubicBezTo>
                <a:lnTo>
                  <a:pt x="7373054" y="3215272"/>
                </a:lnTo>
                <a:cubicBezTo>
                  <a:pt x="7370698" y="3217187"/>
                  <a:pt x="7370256" y="3220720"/>
                  <a:pt x="7372171" y="3223150"/>
                </a:cubicBezTo>
                <a:cubicBezTo>
                  <a:pt x="7373275" y="3224549"/>
                  <a:pt x="7374895" y="3225211"/>
                  <a:pt x="7376588" y="3225211"/>
                </a:cubicBezTo>
                <a:cubicBezTo>
                  <a:pt x="7377839" y="3225211"/>
                  <a:pt x="7379018" y="3224843"/>
                  <a:pt x="7380048" y="3224033"/>
                </a:cubicBezTo>
                <a:close/>
                <a:moveTo>
                  <a:pt x="7343899" y="3258931"/>
                </a:moveTo>
                <a:lnTo>
                  <a:pt x="7380416" y="3223665"/>
                </a:lnTo>
                <a:cubicBezTo>
                  <a:pt x="7382625" y="3221530"/>
                  <a:pt x="7382699" y="3217996"/>
                  <a:pt x="7380563" y="3215788"/>
                </a:cubicBezTo>
                <a:cubicBezTo>
                  <a:pt x="7378428" y="3213579"/>
                  <a:pt x="7374895" y="3213505"/>
                  <a:pt x="7372686" y="3215640"/>
                </a:cubicBezTo>
                <a:lnTo>
                  <a:pt x="7336169" y="3250906"/>
                </a:lnTo>
                <a:cubicBezTo>
                  <a:pt x="7333960" y="3253041"/>
                  <a:pt x="7333887" y="3256575"/>
                  <a:pt x="7336021" y="3258784"/>
                </a:cubicBezTo>
                <a:cubicBezTo>
                  <a:pt x="7337126" y="3259962"/>
                  <a:pt x="7338599" y="3260477"/>
                  <a:pt x="7340071" y="3260477"/>
                </a:cubicBezTo>
                <a:cubicBezTo>
                  <a:pt x="7341469" y="3260477"/>
                  <a:pt x="7342868" y="3259962"/>
                  <a:pt x="7343899" y="3258931"/>
                </a:cubicBezTo>
                <a:close/>
                <a:moveTo>
                  <a:pt x="7289197" y="3312676"/>
                </a:moveTo>
                <a:lnTo>
                  <a:pt x="7343973" y="3258931"/>
                </a:lnTo>
                <a:cubicBezTo>
                  <a:pt x="7346181" y="3256796"/>
                  <a:pt x="7346181" y="3253262"/>
                  <a:pt x="7344047" y="3251053"/>
                </a:cubicBezTo>
                <a:cubicBezTo>
                  <a:pt x="7341911" y="3248844"/>
                  <a:pt x="7338377" y="3248844"/>
                  <a:pt x="7336169" y="3250980"/>
                </a:cubicBezTo>
                <a:lnTo>
                  <a:pt x="7281393" y="3304724"/>
                </a:lnTo>
                <a:cubicBezTo>
                  <a:pt x="7279185" y="3306860"/>
                  <a:pt x="7279185" y="3310394"/>
                  <a:pt x="7281319" y="3312602"/>
                </a:cubicBezTo>
                <a:cubicBezTo>
                  <a:pt x="7282424" y="3313706"/>
                  <a:pt x="7283897" y="3314296"/>
                  <a:pt x="7285369" y="3314296"/>
                </a:cubicBezTo>
                <a:cubicBezTo>
                  <a:pt x="7286694" y="3314296"/>
                  <a:pt x="7288093" y="3313706"/>
                  <a:pt x="7289197" y="3312676"/>
                </a:cubicBezTo>
                <a:close/>
                <a:moveTo>
                  <a:pt x="7211745" y="3371942"/>
                </a:moveTo>
                <a:lnTo>
                  <a:pt x="7288682" y="3313118"/>
                </a:lnTo>
                <a:cubicBezTo>
                  <a:pt x="7291111" y="3311277"/>
                  <a:pt x="7291627" y="3307743"/>
                  <a:pt x="7289713" y="3305314"/>
                </a:cubicBezTo>
                <a:cubicBezTo>
                  <a:pt x="7287798" y="3302884"/>
                  <a:pt x="7284338" y="3302442"/>
                  <a:pt x="7281909" y="3304283"/>
                </a:cubicBezTo>
                <a:lnTo>
                  <a:pt x="7204972" y="3363108"/>
                </a:lnTo>
                <a:cubicBezTo>
                  <a:pt x="7202543" y="3364948"/>
                  <a:pt x="7202027" y="3368482"/>
                  <a:pt x="7203941" y="3370912"/>
                </a:cubicBezTo>
                <a:cubicBezTo>
                  <a:pt x="7205046" y="3372384"/>
                  <a:pt x="7206739" y="3373120"/>
                  <a:pt x="7208433" y="3373120"/>
                </a:cubicBezTo>
                <a:cubicBezTo>
                  <a:pt x="7209537" y="3373047"/>
                  <a:pt x="7210715" y="3372679"/>
                  <a:pt x="7211745" y="3371942"/>
                </a:cubicBezTo>
                <a:close/>
                <a:moveTo>
                  <a:pt x="7193634" y="3385710"/>
                </a:moveTo>
                <a:lnTo>
                  <a:pt x="7211745" y="3371942"/>
                </a:lnTo>
                <a:cubicBezTo>
                  <a:pt x="7214175" y="3370102"/>
                  <a:pt x="7214691" y="3366568"/>
                  <a:pt x="7212776" y="3364138"/>
                </a:cubicBezTo>
                <a:cubicBezTo>
                  <a:pt x="7210936" y="3361709"/>
                  <a:pt x="7207402" y="3361194"/>
                  <a:pt x="7204972" y="3363108"/>
                </a:cubicBezTo>
                <a:lnTo>
                  <a:pt x="7186861" y="3376875"/>
                </a:lnTo>
                <a:cubicBezTo>
                  <a:pt x="7184432" y="3378716"/>
                  <a:pt x="7183916" y="3382250"/>
                  <a:pt x="7185830" y="3384679"/>
                </a:cubicBezTo>
                <a:cubicBezTo>
                  <a:pt x="7186934" y="3386152"/>
                  <a:pt x="7188628" y="3386888"/>
                  <a:pt x="7190321" y="3386888"/>
                </a:cubicBezTo>
                <a:cubicBezTo>
                  <a:pt x="7191426" y="3386888"/>
                  <a:pt x="7192604" y="3386520"/>
                  <a:pt x="7193634" y="3385710"/>
                </a:cubicBezTo>
                <a:close/>
                <a:moveTo>
                  <a:pt x="7182591" y="3394177"/>
                </a:moveTo>
                <a:lnTo>
                  <a:pt x="7193634" y="3385710"/>
                </a:lnTo>
                <a:cubicBezTo>
                  <a:pt x="7196064" y="3383869"/>
                  <a:pt x="7196579" y="3380336"/>
                  <a:pt x="7194665" y="3377906"/>
                </a:cubicBezTo>
                <a:cubicBezTo>
                  <a:pt x="7192751" y="3375403"/>
                  <a:pt x="7189290" y="3374961"/>
                  <a:pt x="7186861" y="3376875"/>
                </a:cubicBezTo>
                <a:lnTo>
                  <a:pt x="7175817" y="3385342"/>
                </a:lnTo>
                <a:cubicBezTo>
                  <a:pt x="7173388" y="3387183"/>
                  <a:pt x="7172873" y="3390716"/>
                  <a:pt x="7174787" y="3393146"/>
                </a:cubicBezTo>
                <a:cubicBezTo>
                  <a:pt x="7175891" y="3394618"/>
                  <a:pt x="7177585" y="3395355"/>
                  <a:pt x="7179278" y="3395355"/>
                </a:cubicBezTo>
                <a:cubicBezTo>
                  <a:pt x="7180382" y="3395355"/>
                  <a:pt x="7181560" y="3394987"/>
                  <a:pt x="7182591" y="3394177"/>
                </a:cubicBezTo>
                <a:close/>
                <a:moveTo>
                  <a:pt x="7109041" y="3475678"/>
                </a:moveTo>
                <a:lnTo>
                  <a:pt x="7183327" y="3393514"/>
                </a:lnTo>
                <a:cubicBezTo>
                  <a:pt x="7185389" y="3391232"/>
                  <a:pt x="7185241" y="3387698"/>
                  <a:pt x="7182959" y="3385636"/>
                </a:cubicBezTo>
                <a:cubicBezTo>
                  <a:pt x="7180677" y="3383575"/>
                  <a:pt x="7177143" y="3383722"/>
                  <a:pt x="7175081" y="3386005"/>
                </a:cubicBezTo>
                <a:lnTo>
                  <a:pt x="7100795" y="3468168"/>
                </a:lnTo>
                <a:cubicBezTo>
                  <a:pt x="7098734" y="3470450"/>
                  <a:pt x="7098881" y="3473984"/>
                  <a:pt x="7101164" y="3476046"/>
                </a:cubicBezTo>
                <a:cubicBezTo>
                  <a:pt x="7102268" y="3477003"/>
                  <a:pt x="7103593" y="3477518"/>
                  <a:pt x="7104919" y="3477518"/>
                </a:cubicBezTo>
                <a:cubicBezTo>
                  <a:pt x="7106391" y="3477444"/>
                  <a:pt x="7107937" y="3476856"/>
                  <a:pt x="7109041" y="3475678"/>
                </a:cubicBezTo>
                <a:close/>
                <a:moveTo>
                  <a:pt x="7106980" y="3478107"/>
                </a:moveTo>
                <a:lnTo>
                  <a:pt x="7109188" y="3475530"/>
                </a:lnTo>
                <a:cubicBezTo>
                  <a:pt x="7111176" y="3473174"/>
                  <a:pt x="7110882" y="3469640"/>
                  <a:pt x="7108526" y="3467653"/>
                </a:cubicBezTo>
                <a:cubicBezTo>
                  <a:pt x="7106170" y="3465665"/>
                  <a:pt x="7102636" y="3465959"/>
                  <a:pt x="7100648" y="3468315"/>
                </a:cubicBezTo>
                <a:lnTo>
                  <a:pt x="7098440" y="3470892"/>
                </a:lnTo>
                <a:cubicBezTo>
                  <a:pt x="7096452" y="3473248"/>
                  <a:pt x="7096746" y="3476782"/>
                  <a:pt x="7099102" y="3478770"/>
                </a:cubicBezTo>
                <a:cubicBezTo>
                  <a:pt x="7100133" y="3479653"/>
                  <a:pt x="7101458" y="3480095"/>
                  <a:pt x="7102783" y="3480095"/>
                </a:cubicBezTo>
                <a:cubicBezTo>
                  <a:pt x="7104329" y="3480021"/>
                  <a:pt x="7105875" y="3479359"/>
                  <a:pt x="7106980" y="3478107"/>
                </a:cubicBezTo>
                <a:close/>
                <a:moveTo>
                  <a:pt x="7035124" y="3562921"/>
                </a:moveTo>
                <a:lnTo>
                  <a:pt x="7106906" y="3478034"/>
                </a:lnTo>
                <a:cubicBezTo>
                  <a:pt x="7108894" y="3475678"/>
                  <a:pt x="7108600" y="3472144"/>
                  <a:pt x="7106244" y="3470156"/>
                </a:cubicBezTo>
                <a:cubicBezTo>
                  <a:pt x="7103888" y="3468168"/>
                  <a:pt x="7100354" y="3468462"/>
                  <a:pt x="7098366" y="3470818"/>
                </a:cubicBezTo>
                <a:lnTo>
                  <a:pt x="7026583" y="3555706"/>
                </a:lnTo>
                <a:cubicBezTo>
                  <a:pt x="7024595" y="3558062"/>
                  <a:pt x="7024890" y="3561596"/>
                  <a:pt x="7027246" y="3563584"/>
                </a:cubicBezTo>
                <a:cubicBezTo>
                  <a:pt x="7028277" y="3564467"/>
                  <a:pt x="7029602" y="3564909"/>
                  <a:pt x="7030853" y="3564909"/>
                </a:cubicBezTo>
                <a:cubicBezTo>
                  <a:pt x="7032473" y="3564909"/>
                  <a:pt x="7034093" y="3564246"/>
                  <a:pt x="7035124" y="3562921"/>
                </a:cubicBezTo>
                <a:close/>
                <a:moveTo>
                  <a:pt x="7018706" y="3583683"/>
                </a:moveTo>
                <a:lnTo>
                  <a:pt x="7035271" y="3562847"/>
                </a:lnTo>
                <a:cubicBezTo>
                  <a:pt x="7037185" y="3560418"/>
                  <a:pt x="7036743" y="3556958"/>
                  <a:pt x="7034387" y="3555043"/>
                </a:cubicBezTo>
                <a:cubicBezTo>
                  <a:pt x="7032031" y="3553129"/>
                  <a:pt x="7028498" y="3553497"/>
                  <a:pt x="7026583" y="3555927"/>
                </a:cubicBezTo>
                <a:lnTo>
                  <a:pt x="7010018" y="3576762"/>
                </a:lnTo>
                <a:cubicBezTo>
                  <a:pt x="7008104" y="3579192"/>
                  <a:pt x="7008546" y="3582652"/>
                  <a:pt x="7010902" y="3584566"/>
                </a:cubicBezTo>
                <a:cubicBezTo>
                  <a:pt x="7011932" y="3585376"/>
                  <a:pt x="7013184" y="3585744"/>
                  <a:pt x="7014435" y="3585744"/>
                </a:cubicBezTo>
                <a:cubicBezTo>
                  <a:pt x="7016055" y="3585744"/>
                  <a:pt x="7017601" y="3585008"/>
                  <a:pt x="7018706" y="3583683"/>
                </a:cubicBezTo>
                <a:close/>
                <a:moveTo>
                  <a:pt x="6963709" y="3652889"/>
                </a:moveTo>
                <a:lnTo>
                  <a:pt x="7018706" y="3583683"/>
                </a:lnTo>
                <a:cubicBezTo>
                  <a:pt x="7020620" y="3581253"/>
                  <a:pt x="7020178" y="3577793"/>
                  <a:pt x="7017822" y="3575879"/>
                </a:cubicBezTo>
                <a:cubicBezTo>
                  <a:pt x="7015466" y="3573965"/>
                  <a:pt x="7011932" y="3574333"/>
                  <a:pt x="7010018" y="3576762"/>
                </a:cubicBezTo>
                <a:lnTo>
                  <a:pt x="6955021" y="3645968"/>
                </a:lnTo>
                <a:cubicBezTo>
                  <a:pt x="6953107" y="3648397"/>
                  <a:pt x="6953549" y="3651858"/>
                  <a:pt x="6955905" y="3653772"/>
                </a:cubicBezTo>
                <a:cubicBezTo>
                  <a:pt x="6956936" y="3654582"/>
                  <a:pt x="6958187" y="3654950"/>
                  <a:pt x="6959439" y="3654950"/>
                </a:cubicBezTo>
                <a:cubicBezTo>
                  <a:pt x="6961059" y="3654950"/>
                  <a:pt x="6962605" y="3654287"/>
                  <a:pt x="6963709" y="3652889"/>
                </a:cubicBezTo>
                <a:close/>
                <a:moveTo>
                  <a:pt x="6845102" y="3699713"/>
                </a:moveTo>
                <a:lnTo>
                  <a:pt x="6961427" y="3654582"/>
                </a:lnTo>
                <a:cubicBezTo>
                  <a:pt x="6964298" y="3653477"/>
                  <a:pt x="6965697" y="3650238"/>
                  <a:pt x="6964592" y="3647367"/>
                </a:cubicBezTo>
                <a:cubicBezTo>
                  <a:pt x="6963488" y="3644495"/>
                  <a:pt x="6960249" y="3643097"/>
                  <a:pt x="6957377" y="3644201"/>
                </a:cubicBezTo>
                <a:lnTo>
                  <a:pt x="6841053" y="3689332"/>
                </a:lnTo>
                <a:cubicBezTo>
                  <a:pt x="6838181" y="3690436"/>
                  <a:pt x="6836783" y="3693676"/>
                  <a:pt x="6837887" y="3696547"/>
                </a:cubicBezTo>
                <a:cubicBezTo>
                  <a:pt x="6838771" y="3698756"/>
                  <a:pt x="6840905" y="3700155"/>
                  <a:pt x="6843114" y="3700081"/>
                </a:cubicBezTo>
                <a:cubicBezTo>
                  <a:pt x="6843777" y="3700081"/>
                  <a:pt x="6844440" y="3699934"/>
                  <a:pt x="6845102" y="3699713"/>
                </a:cubicBezTo>
                <a:close/>
                <a:moveTo>
                  <a:pt x="6710666" y="3724156"/>
                </a:moveTo>
                <a:lnTo>
                  <a:pt x="6844071" y="3700007"/>
                </a:lnTo>
                <a:cubicBezTo>
                  <a:pt x="6847090" y="3699492"/>
                  <a:pt x="6849078" y="3696547"/>
                  <a:pt x="6848563" y="3693529"/>
                </a:cubicBezTo>
                <a:cubicBezTo>
                  <a:pt x="6848047" y="3690510"/>
                  <a:pt x="6845102" y="3688448"/>
                  <a:pt x="6842084" y="3689038"/>
                </a:cubicBezTo>
                <a:lnTo>
                  <a:pt x="6708679" y="3713186"/>
                </a:lnTo>
                <a:cubicBezTo>
                  <a:pt x="6705660" y="3713701"/>
                  <a:pt x="6703672" y="3716646"/>
                  <a:pt x="6704187" y="3719665"/>
                </a:cubicBezTo>
                <a:cubicBezTo>
                  <a:pt x="6704703" y="3722389"/>
                  <a:pt x="6707059" y="3724229"/>
                  <a:pt x="6709709" y="3724229"/>
                </a:cubicBezTo>
                <a:cubicBezTo>
                  <a:pt x="6710077" y="3724229"/>
                  <a:pt x="6710372" y="3724156"/>
                  <a:pt x="6710666" y="3724156"/>
                </a:cubicBezTo>
                <a:close/>
                <a:moveTo>
                  <a:pt x="6647866" y="3811105"/>
                </a:moveTo>
                <a:lnTo>
                  <a:pt x="6714200" y="3721947"/>
                </a:lnTo>
                <a:cubicBezTo>
                  <a:pt x="6716041" y="3719444"/>
                  <a:pt x="6715525" y="3715984"/>
                  <a:pt x="6713022" y="3714143"/>
                </a:cubicBezTo>
                <a:cubicBezTo>
                  <a:pt x="6710519" y="3712303"/>
                  <a:pt x="6707059" y="3712818"/>
                  <a:pt x="6705218" y="3715321"/>
                </a:cubicBezTo>
                <a:lnTo>
                  <a:pt x="6638883" y="3804479"/>
                </a:lnTo>
                <a:cubicBezTo>
                  <a:pt x="6637043" y="3806982"/>
                  <a:pt x="6637558" y="3810442"/>
                  <a:pt x="6640062" y="3812283"/>
                </a:cubicBezTo>
                <a:cubicBezTo>
                  <a:pt x="6641093" y="3813019"/>
                  <a:pt x="6642270" y="3813387"/>
                  <a:pt x="6643448" y="3813387"/>
                </a:cubicBezTo>
                <a:cubicBezTo>
                  <a:pt x="6645068" y="3813387"/>
                  <a:pt x="6646761" y="3812577"/>
                  <a:pt x="6647866" y="3811105"/>
                </a:cubicBezTo>
                <a:close/>
                <a:moveTo>
                  <a:pt x="6648897" y="3807792"/>
                </a:moveTo>
                <a:cubicBezTo>
                  <a:pt x="6648897" y="3804700"/>
                  <a:pt x="6646393" y="3802196"/>
                  <a:pt x="6643301" y="3802196"/>
                </a:cubicBezTo>
                <a:lnTo>
                  <a:pt x="6499736" y="3801975"/>
                </a:lnTo>
                <a:cubicBezTo>
                  <a:pt x="6499736" y="3801975"/>
                  <a:pt x="6499662" y="3801975"/>
                  <a:pt x="6499662" y="3801975"/>
                </a:cubicBezTo>
                <a:cubicBezTo>
                  <a:pt x="6496570" y="3801975"/>
                  <a:pt x="6494140" y="3804479"/>
                  <a:pt x="6494140" y="3807571"/>
                </a:cubicBezTo>
                <a:cubicBezTo>
                  <a:pt x="6494140" y="3810663"/>
                  <a:pt x="6496643" y="3813166"/>
                  <a:pt x="6499736" y="3813166"/>
                </a:cubicBezTo>
                <a:lnTo>
                  <a:pt x="6643301" y="3813387"/>
                </a:lnTo>
                <a:cubicBezTo>
                  <a:pt x="6643301" y="3813387"/>
                  <a:pt x="6643375" y="3813387"/>
                  <a:pt x="6643375" y="3813387"/>
                </a:cubicBezTo>
                <a:cubicBezTo>
                  <a:pt x="6646467" y="3813314"/>
                  <a:pt x="6648897" y="3810884"/>
                  <a:pt x="6648897" y="3807792"/>
                </a:cubicBezTo>
                <a:close/>
                <a:moveTo>
                  <a:pt x="6505258" y="3808528"/>
                </a:moveTo>
                <a:cubicBezTo>
                  <a:pt x="6505773" y="3805510"/>
                  <a:pt x="6503785" y="3802638"/>
                  <a:pt x="6500766" y="3802049"/>
                </a:cubicBezTo>
                <a:lnTo>
                  <a:pt x="6351827" y="3775692"/>
                </a:lnTo>
                <a:cubicBezTo>
                  <a:pt x="6348735" y="3775177"/>
                  <a:pt x="6345937" y="3777164"/>
                  <a:pt x="6345348" y="3780183"/>
                </a:cubicBezTo>
                <a:cubicBezTo>
                  <a:pt x="6344832" y="3783202"/>
                  <a:pt x="6346820" y="3786073"/>
                  <a:pt x="6349839" y="3786662"/>
                </a:cubicBezTo>
                <a:lnTo>
                  <a:pt x="6498779" y="3813019"/>
                </a:lnTo>
                <a:cubicBezTo>
                  <a:pt x="6499147" y="3813093"/>
                  <a:pt x="6499441" y="3813093"/>
                  <a:pt x="6499810" y="3813093"/>
                </a:cubicBezTo>
                <a:cubicBezTo>
                  <a:pt x="6502460" y="3813093"/>
                  <a:pt x="6504816" y="3811178"/>
                  <a:pt x="6505258" y="3808528"/>
                </a:cubicBezTo>
                <a:close/>
                <a:moveTo>
                  <a:pt x="6356171" y="3782981"/>
                </a:moveTo>
                <a:cubicBezTo>
                  <a:pt x="6357128" y="3780036"/>
                  <a:pt x="6355582" y="3776870"/>
                  <a:pt x="6352636" y="3775913"/>
                </a:cubicBezTo>
                <a:lnTo>
                  <a:pt x="6204139" y="3725923"/>
                </a:lnTo>
                <a:cubicBezTo>
                  <a:pt x="6201267" y="3724966"/>
                  <a:pt x="6198028" y="3726512"/>
                  <a:pt x="6197071" y="3729457"/>
                </a:cubicBezTo>
                <a:cubicBezTo>
                  <a:pt x="6196114" y="3732402"/>
                  <a:pt x="6197660" y="3735568"/>
                  <a:pt x="6200605" y="3736524"/>
                </a:cubicBezTo>
                <a:lnTo>
                  <a:pt x="6349103" y="3786515"/>
                </a:lnTo>
                <a:cubicBezTo>
                  <a:pt x="6349692" y="3786736"/>
                  <a:pt x="6350354" y="3786809"/>
                  <a:pt x="6350943" y="3786809"/>
                </a:cubicBezTo>
                <a:cubicBezTo>
                  <a:pt x="6353226" y="3786736"/>
                  <a:pt x="6355360" y="3785263"/>
                  <a:pt x="6356171" y="3782981"/>
                </a:cubicBezTo>
                <a:close/>
                <a:moveTo>
                  <a:pt x="6207378" y="3733653"/>
                </a:moveTo>
                <a:cubicBezTo>
                  <a:pt x="6208777" y="3730929"/>
                  <a:pt x="6207672" y="3727542"/>
                  <a:pt x="6204875" y="3726144"/>
                </a:cubicBezTo>
                <a:lnTo>
                  <a:pt x="6062708" y="3655097"/>
                </a:lnTo>
                <a:cubicBezTo>
                  <a:pt x="6059984" y="3653698"/>
                  <a:pt x="6056598" y="3654803"/>
                  <a:pt x="6055273" y="3657600"/>
                </a:cubicBezTo>
                <a:cubicBezTo>
                  <a:pt x="6053874" y="3660325"/>
                  <a:pt x="6054978" y="3663711"/>
                  <a:pt x="6057776" y="3665036"/>
                </a:cubicBezTo>
                <a:lnTo>
                  <a:pt x="6199942" y="3736083"/>
                </a:lnTo>
                <a:cubicBezTo>
                  <a:pt x="6200752" y="3736524"/>
                  <a:pt x="6201636" y="3736672"/>
                  <a:pt x="6202445" y="3736672"/>
                </a:cubicBezTo>
                <a:cubicBezTo>
                  <a:pt x="6204433" y="3736745"/>
                  <a:pt x="6206421" y="3735641"/>
                  <a:pt x="6207378" y="3733653"/>
                </a:cubicBezTo>
                <a:close/>
                <a:moveTo>
                  <a:pt x="6064844" y="3663269"/>
                </a:moveTo>
                <a:cubicBezTo>
                  <a:pt x="6066611" y="3660766"/>
                  <a:pt x="6065948" y="3657232"/>
                  <a:pt x="6063371" y="3655539"/>
                </a:cubicBezTo>
                <a:lnTo>
                  <a:pt x="5933500" y="3566234"/>
                </a:lnTo>
                <a:cubicBezTo>
                  <a:pt x="5930997" y="3564541"/>
                  <a:pt x="5927536" y="3565130"/>
                  <a:pt x="5925769" y="3567706"/>
                </a:cubicBezTo>
                <a:cubicBezTo>
                  <a:pt x="5924002" y="3570210"/>
                  <a:pt x="5924665" y="3573744"/>
                  <a:pt x="5927242" y="3575437"/>
                </a:cubicBezTo>
                <a:lnTo>
                  <a:pt x="6057113" y="3664742"/>
                </a:lnTo>
                <a:cubicBezTo>
                  <a:pt x="6058070" y="3665404"/>
                  <a:pt x="6059175" y="3665699"/>
                  <a:pt x="6060279" y="3665699"/>
                </a:cubicBezTo>
                <a:cubicBezTo>
                  <a:pt x="6062046" y="3665699"/>
                  <a:pt x="6063813" y="3664816"/>
                  <a:pt x="6064844" y="3663269"/>
                </a:cubicBezTo>
                <a:close/>
                <a:moveTo>
                  <a:pt x="5934457" y="3574627"/>
                </a:moveTo>
                <a:cubicBezTo>
                  <a:pt x="5936592" y="3572345"/>
                  <a:pt x="5936445" y="3568884"/>
                  <a:pt x="5934236" y="3566749"/>
                </a:cubicBezTo>
                <a:lnTo>
                  <a:pt x="5822476" y="3462057"/>
                </a:lnTo>
                <a:cubicBezTo>
                  <a:pt x="5820267" y="3459996"/>
                  <a:pt x="5816733" y="3460069"/>
                  <a:pt x="5814599" y="3462278"/>
                </a:cubicBezTo>
                <a:cubicBezTo>
                  <a:pt x="5812463" y="3464487"/>
                  <a:pt x="5812611" y="3468021"/>
                  <a:pt x="5814819" y="3470156"/>
                </a:cubicBezTo>
                <a:lnTo>
                  <a:pt x="5926579" y="3574848"/>
                </a:lnTo>
                <a:cubicBezTo>
                  <a:pt x="5927684" y="3575879"/>
                  <a:pt x="5929082" y="3576394"/>
                  <a:pt x="5930408" y="3576321"/>
                </a:cubicBezTo>
                <a:cubicBezTo>
                  <a:pt x="5931880" y="3576394"/>
                  <a:pt x="5933353" y="3575805"/>
                  <a:pt x="5934457" y="3574627"/>
                </a:cubicBezTo>
                <a:close/>
                <a:moveTo>
                  <a:pt x="5822035" y="3470524"/>
                </a:moveTo>
                <a:cubicBezTo>
                  <a:pt x="5824464" y="3468610"/>
                  <a:pt x="5824905" y="3465149"/>
                  <a:pt x="5822991" y="3462720"/>
                </a:cubicBezTo>
                <a:lnTo>
                  <a:pt x="5733466" y="3347131"/>
                </a:lnTo>
                <a:cubicBezTo>
                  <a:pt x="5731551" y="3344702"/>
                  <a:pt x="5728091" y="3344260"/>
                  <a:pt x="5725662" y="3346174"/>
                </a:cubicBezTo>
                <a:cubicBezTo>
                  <a:pt x="5723232" y="3348089"/>
                  <a:pt x="5722790" y="3351549"/>
                  <a:pt x="5724704" y="3353978"/>
                </a:cubicBezTo>
                <a:lnTo>
                  <a:pt x="5814230" y="3469567"/>
                </a:lnTo>
                <a:cubicBezTo>
                  <a:pt x="5815335" y="3470966"/>
                  <a:pt x="5817028" y="3471702"/>
                  <a:pt x="5818648" y="3471702"/>
                </a:cubicBezTo>
                <a:cubicBezTo>
                  <a:pt x="5819825" y="3471628"/>
                  <a:pt x="5821004" y="3471260"/>
                  <a:pt x="5822035" y="3470524"/>
                </a:cubicBezTo>
                <a:close/>
                <a:moveTo>
                  <a:pt x="5731699" y="3355451"/>
                </a:moveTo>
                <a:cubicBezTo>
                  <a:pt x="5734423" y="3354052"/>
                  <a:pt x="5735527" y="3350665"/>
                  <a:pt x="5734055" y="3347941"/>
                </a:cubicBezTo>
                <a:lnTo>
                  <a:pt x="5670592" y="3225727"/>
                </a:lnTo>
                <a:cubicBezTo>
                  <a:pt x="5669193" y="3223003"/>
                  <a:pt x="5665806" y="3221972"/>
                  <a:pt x="5663082" y="3223371"/>
                </a:cubicBezTo>
                <a:cubicBezTo>
                  <a:pt x="5660358" y="3224770"/>
                  <a:pt x="5659253" y="3228156"/>
                  <a:pt x="5660726" y="3230880"/>
                </a:cubicBezTo>
                <a:lnTo>
                  <a:pt x="5724189" y="3353095"/>
                </a:lnTo>
                <a:cubicBezTo>
                  <a:pt x="5725220" y="3355009"/>
                  <a:pt x="5727134" y="3356114"/>
                  <a:pt x="5729195" y="3356114"/>
                </a:cubicBezTo>
                <a:cubicBezTo>
                  <a:pt x="5730006" y="3356040"/>
                  <a:pt x="5730889" y="3355819"/>
                  <a:pt x="5731699" y="3355451"/>
                </a:cubicBezTo>
                <a:close/>
                <a:moveTo>
                  <a:pt x="5667057" y="3233678"/>
                </a:moveTo>
                <a:cubicBezTo>
                  <a:pt x="5670002" y="3232868"/>
                  <a:pt x="5671769" y="3229776"/>
                  <a:pt x="5670960" y="3226831"/>
                </a:cubicBezTo>
                <a:lnTo>
                  <a:pt x="5637093" y="3102334"/>
                </a:lnTo>
                <a:cubicBezTo>
                  <a:pt x="5636283" y="3099389"/>
                  <a:pt x="5633265" y="3097549"/>
                  <a:pt x="5630246" y="3098432"/>
                </a:cubicBezTo>
                <a:cubicBezTo>
                  <a:pt x="5627301" y="3099242"/>
                  <a:pt x="5625534" y="3102261"/>
                  <a:pt x="5626344" y="3105279"/>
                </a:cubicBezTo>
                <a:lnTo>
                  <a:pt x="5660210" y="3229776"/>
                </a:lnTo>
                <a:cubicBezTo>
                  <a:pt x="5660873" y="3232279"/>
                  <a:pt x="5663156" y="3233899"/>
                  <a:pt x="5665659" y="3233899"/>
                </a:cubicBezTo>
                <a:cubicBezTo>
                  <a:pt x="5666100" y="3233825"/>
                  <a:pt x="5666616" y="3233825"/>
                  <a:pt x="5667057" y="3233678"/>
                </a:cubicBezTo>
                <a:close/>
                <a:moveTo>
                  <a:pt x="5636283" y="3107046"/>
                </a:moveTo>
                <a:lnTo>
                  <a:pt x="5696360" y="3024956"/>
                </a:lnTo>
                <a:cubicBezTo>
                  <a:pt x="5698200" y="3022453"/>
                  <a:pt x="5697611" y="3018993"/>
                  <a:pt x="5695181" y="3017152"/>
                </a:cubicBezTo>
                <a:cubicBezTo>
                  <a:pt x="5692752" y="3015385"/>
                  <a:pt x="5689218" y="3015827"/>
                  <a:pt x="5687377" y="3018330"/>
                </a:cubicBezTo>
                <a:lnTo>
                  <a:pt x="5627301" y="3100420"/>
                </a:lnTo>
                <a:cubicBezTo>
                  <a:pt x="5625461" y="3102923"/>
                  <a:pt x="5626049" y="3106384"/>
                  <a:pt x="5628479" y="3108224"/>
                </a:cubicBezTo>
                <a:cubicBezTo>
                  <a:pt x="5629510" y="3108960"/>
                  <a:pt x="5630614" y="3109328"/>
                  <a:pt x="5631792" y="3109328"/>
                </a:cubicBezTo>
                <a:cubicBezTo>
                  <a:pt x="5633485" y="3109328"/>
                  <a:pt x="5635179" y="3108519"/>
                  <a:pt x="5636283" y="3107046"/>
                </a:cubicBezTo>
                <a:close/>
                <a:moveTo>
                  <a:pt x="5691942" y="3027239"/>
                </a:moveTo>
                <a:cubicBezTo>
                  <a:pt x="5695035" y="3027165"/>
                  <a:pt x="5697464" y="3024662"/>
                  <a:pt x="5697464" y="3021570"/>
                </a:cubicBezTo>
                <a:lnTo>
                  <a:pt x="5695623" y="2901269"/>
                </a:lnTo>
                <a:cubicBezTo>
                  <a:pt x="5695549" y="2898177"/>
                  <a:pt x="5692899" y="2895453"/>
                  <a:pt x="5689955" y="2895748"/>
                </a:cubicBezTo>
                <a:cubicBezTo>
                  <a:pt x="5686862" y="2895821"/>
                  <a:pt x="5684433" y="2898325"/>
                  <a:pt x="5684433" y="2901417"/>
                </a:cubicBezTo>
                <a:lnTo>
                  <a:pt x="5686273" y="3021717"/>
                </a:lnTo>
                <a:cubicBezTo>
                  <a:pt x="5686273" y="3024809"/>
                  <a:pt x="5688776" y="3027312"/>
                  <a:pt x="5691942" y="3027239"/>
                </a:cubicBezTo>
                <a:cubicBezTo>
                  <a:pt x="5691868" y="3027239"/>
                  <a:pt x="5691868" y="3027239"/>
                  <a:pt x="5691942" y="3027239"/>
                </a:cubicBezTo>
                <a:close/>
                <a:moveTo>
                  <a:pt x="5694372" y="2904877"/>
                </a:moveTo>
                <a:lnTo>
                  <a:pt x="5763062" y="2818222"/>
                </a:lnTo>
                <a:cubicBezTo>
                  <a:pt x="5764977" y="2815793"/>
                  <a:pt x="5764534" y="2812332"/>
                  <a:pt x="5762179" y="2810418"/>
                </a:cubicBezTo>
                <a:cubicBezTo>
                  <a:pt x="5759749" y="2808504"/>
                  <a:pt x="5756289" y="2808872"/>
                  <a:pt x="5754375" y="2811302"/>
                </a:cubicBezTo>
                <a:lnTo>
                  <a:pt x="5685684" y="2897956"/>
                </a:lnTo>
                <a:cubicBezTo>
                  <a:pt x="5683770" y="2900386"/>
                  <a:pt x="5684212" y="2903846"/>
                  <a:pt x="5686568" y="2905760"/>
                </a:cubicBezTo>
                <a:cubicBezTo>
                  <a:pt x="5687599" y="2906570"/>
                  <a:pt x="5688850" y="2906938"/>
                  <a:pt x="5690101" y="2906938"/>
                </a:cubicBezTo>
                <a:cubicBezTo>
                  <a:pt x="5691648" y="2906938"/>
                  <a:pt x="5693267" y="2906202"/>
                  <a:pt x="5694372" y="2904877"/>
                </a:cubicBezTo>
                <a:close/>
                <a:moveTo>
                  <a:pt x="5762989" y="2818370"/>
                </a:moveTo>
                <a:lnTo>
                  <a:pt x="5839188" y="2727887"/>
                </a:lnTo>
                <a:cubicBezTo>
                  <a:pt x="5841176" y="2725531"/>
                  <a:pt x="5840882" y="2721997"/>
                  <a:pt x="5838526" y="2720009"/>
                </a:cubicBezTo>
                <a:cubicBezTo>
                  <a:pt x="5836170" y="2718021"/>
                  <a:pt x="5832636" y="2718316"/>
                  <a:pt x="5830648" y="2720672"/>
                </a:cubicBezTo>
                <a:lnTo>
                  <a:pt x="5754448" y="2811154"/>
                </a:lnTo>
                <a:cubicBezTo>
                  <a:pt x="5752461" y="2813510"/>
                  <a:pt x="5752755" y="2817044"/>
                  <a:pt x="5755111" y="2819032"/>
                </a:cubicBezTo>
                <a:cubicBezTo>
                  <a:pt x="5756142" y="2819916"/>
                  <a:pt x="5757467" y="2820357"/>
                  <a:pt x="5758718" y="2820357"/>
                </a:cubicBezTo>
                <a:cubicBezTo>
                  <a:pt x="5760338" y="2820284"/>
                  <a:pt x="5761884" y="2819621"/>
                  <a:pt x="5762989" y="2818370"/>
                </a:cubicBezTo>
                <a:close/>
                <a:moveTo>
                  <a:pt x="5839041" y="2728034"/>
                </a:moveTo>
                <a:lnTo>
                  <a:pt x="5920395" y="2637257"/>
                </a:lnTo>
                <a:cubicBezTo>
                  <a:pt x="5922456" y="2634974"/>
                  <a:pt x="5922236" y="2631440"/>
                  <a:pt x="5919953" y="2629379"/>
                </a:cubicBezTo>
                <a:cubicBezTo>
                  <a:pt x="5917671" y="2627317"/>
                  <a:pt x="5914137" y="2627538"/>
                  <a:pt x="5912076" y="2629821"/>
                </a:cubicBezTo>
                <a:lnTo>
                  <a:pt x="5830722" y="2720598"/>
                </a:lnTo>
                <a:cubicBezTo>
                  <a:pt x="5828660" y="2722880"/>
                  <a:pt x="5828881" y="2726414"/>
                  <a:pt x="5831164" y="2728476"/>
                </a:cubicBezTo>
                <a:cubicBezTo>
                  <a:pt x="5832268" y="2729433"/>
                  <a:pt x="5833593" y="2729875"/>
                  <a:pt x="5834919" y="2729875"/>
                </a:cubicBezTo>
                <a:cubicBezTo>
                  <a:pt x="5836464" y="2729875"/>
                  <a:pt x="5838011" y="2729212"/>
                  <a:pt x="5839041" y="2728034"/>
                </a:cubicBezTo>
                <a:close/>
                <a:moveTo>
                  <a:pt x="5921720" y="2634901"/>
                </a:moveTo>
                <a:lnTo>
                  <a:pt x="5949771" y="2526233"/>
                </a:lnTo>
                <a:cubicBezTo>
                  <a:pt x="5950507" y="2523214"/>
                  <a:pt x="5948740" y="2520196"/>
                  <a:pt x="5945795" y="2519459"/>
                </a:cubicBezTo>
                <a:cubicBezTo>
                  <a:pt x="5942703" y="2518650"/>
                  <a:pt x="5939758" y="2520490"/>
                  <a:pt x="5939021" y="2523435"/>
                </a:cubicBezTo>
                <a:lnTo>
                  <a:pt x="5910971" y="2632103"/>
                </a:lnTo>
                <a:cubicBezTo>
                  <a:pt x="5910235" y="2635122"/>
                  <a:pt x="5912002" y="2638140"/>
                  <a:pt x="5914947" y="2638876"/>
                </a:cubicBezTo>
                <a:cubicBezTo>
                  <a:pt x="5915462" y="2639024"/>
                  <a:pt x="5915904" y="2639024"/>
                  <a:pt x="5916419" y="2639024"/>
                </a:cubicBezTo>
                <a:cubicBezTo>
                  <a:pt x="5918849" y="2639024"/>
                  <a:pt x="5921057" y="2637404"/>
                  <a:pt x="5921720" y="2634901"/>
                </a:cubicBezTo>
                <a:close/>
                <a:moveTo>
                  <a:pt x="5949255" y="2527484"/>
                </a:moveTo>
                <a:lnTo>
                  <a:pt x="6001454" y="2431038"/>
                </a:lnTo>
                <a:cubicBezTo>
                  <a:pt x="6002926" y="2428314"/>
                  <a:pt x="6001896" y="2424927"/>
                  <a:pt x="5999172" y="2423455"/>
                </a:cubicBezTo>
                <a:cubicBezTo>
                  <a:pt x="5996521" y="2421982"/>
                  <a:pt x="5993061" y="2423013"/>
                  <a:pt x="5991589" y="2425737"/>
                </a:cubicBezTo>
                <a:lnTo>
                  <a:pt x="5939389" y="2522183"/>
                </a:lnTo>
                <a:cubicBezTo>
                  <a:pt x="5937917" y="2524908"/>
                  <a:pt x="5938948" y="2528294"/>
                  <a:pt x="5941672" y="2529767"/>
                </a:cubicBezTo>
                <a:cubicBezTo>
                  <a:pt x="5942556" y="2530209"/>
                  <a:pt x="5943439" y="2530429"/>
                  <a:pt x="5944396" y="2530429"/>
                </a:cubicBezTo>
                <a:cubicBezTo>
                  <a:pt x="5946384" y="2530356"/>
                  <a:pt x="5948298" y="2529325"/>
                  <a:pt x="5949255" y="2527484"/>
                </a:cubicBezTo>
                <a:close/>
                <a:moveTo>
                  <a:pt x="6000497" y="2432363"/>
                </a:moveTo>
                <a:lnTo>
                  <a:pt x="6033480" y="2399822"/>
                </a:lnTo>
                <a:cubicBezTo>
                  <a:pt x="6035689" y="2397687"/>
                  <a:pt x="6035689" y="2394153"/>
                  <a:pt x="6033554" y="2391944"/>
                </a:cubicBezTo>
                <a:cubicBezTo>
                  <a:pt x="6031418" y="2389735"/>
                  <a:pt x="6027885" y="2389735"/>
                  <a:pt x="6025676" y="2391871"/>
                </a:cubicBezTo>
                <a:lnTo>
                  <a:pt x="5992693" y="2424412"/>
                </a:lnTo>
                <a:cubicBezTo>
                  <a:pt x="5990484" y="2426547"/>
                  <a:pt x="5990484" y="2430081"/>
                  <a:pt x="5992619" y="2432290"/>
                </a:cubicBezTo>
                <a:cubicBezTo>
                  <a:pt x="5993723" y="2433394"/>
                  <a:pt x="5995196" y="2433983"/>
                  <a:pt x="5996595" y="2433983"/>
                </a:cubicBezTo>
                <a:cubicBezTo>
                  <a:pt x="5997994" y="2433909"/>
                  <a:pt x="5999393" y="2433394"/>
                  <a:pt x="6000497" y="2432363"/>
                </a:cubicBezTo>
                <a:close/>
                <a:moveTo>
                  <a:pt x="6033480" y="2399822"/>
                </a:moveTo>
                <a:lnTo>
                  <a:pt x="6035910" y="2397392"/>
                </a:lnTo>
                <a:cubicBezTo>
                  <a:pt x="6038118" y="2395257"/>
                  <a:pt x="6038118" y="2391723"/>
                  <a:pt x="6035983" y="2389515"/>
                </a:cubicBezTo>
                <a:cubicBezTo>
                  <a:pt x="6033848" y="2387306"/>
                  <a:pt x="6030314" y="2387306"/>
                  <a:pt x="6028106" y="2389441"/>
                </a:cubicBezTo>
                <a:lnTo>
                  <a:pt x="6025676" y="2391871"/>
                </a:lnTo>
                <a:cubicBezTo>
                  <a:pt x="6023467" y="2394006"/>
                  <a:pt x="6023467" y="2397539"/>
                  <a:pt x="6025602" y="2399748"/>
                </a:cubicBezTo>
                <a:cubicBezTo>
                  <a:pt x="6026707" y="2400853"/>
                  <a:pt x="6028179" y="2401441"/>
                  <a:pt x="6029578" y="2401441"/>
                </a:cubicBezTo>
                <a:cubicBezTo>
                  <a:pt x="6030977" y="2401441"/>
                  <a:pt x="6032376" y="2400853"/>
                  <a:pt x="6033480" y="2399822"/>
                </a:cubicBezTo>
                <a:close/>
                <a:moveTo>
                  <a:pt x="6035910" y="2397392"/>
                </a:moveTo>
                <a:lnTo>
                  <a:pt x="6085900" y="2348065"/>
                </a:lnTo>
                <a:cubicBezTo>
                  <a:pt x="6088108" y="2345930"/>
                  <a:pt x="6088108" y="2342396"/>
                  <a:pt x="6085973" y="2340187"/>
                </a:cubicBezTo>
                <a:cubicBezTo>
                  <a:pt x="6083839" y="2337978"/>
                  <a:pt x="6080304" y="2337978"/>
                  <a:pt x="6078096" y="2340113"/>
                </a:cubicBezTo>
                <a:lnTo>
                  <a:pt x="6028106" y="2389441"/>
                </a:lnTo>
                <a:cubicBezTo>
                  <a:pt x="6025897" y="2391576"/>
                  <a:pt x="6025897" y="2395110"/>
                  <a:pt x="6028032" y="2397319"/>
                </a:cubicBezTo>
                <a:cubicBezTo>
                  <a:pt x="6029136" y="2398423"/>
                  <a:pt x="6030609" y="2399012"/>
                  <a:pt x="6032008" y="2399012"/>
                </a:cubicBezTo>
                <a:cubicBezTo>
                  <a:pt x="6033480" y="2398938"/>
                  <a:pt x="6034805" y="2398423"/>
                  <a:pt x="6035910" y="2397392"/>
                </a:cubicBezTo>
                <a:close/>
                <a:moveTo>
                  <a:pt x="6085900" y="2348138"/>
                </a:moveTo>
                <a:lnTo>
                  <a:pt x="6140528" y="2294909"/>
                </a:lnTo>
                <a:cubicBezTo>
                  <a:pt x="6142737" y="2292774"/>
                  <a:pt x="6142737" y="2289240"/>
                  <a:pt x="6140602" y="2287031"/>
                </a:cubicBezTo>
                <a:cubicBezTo>
                  <a:pt x="6138467" y="2284822"/>
                  <a:pt x="6134933" y="2284822"/>
                  <a:pt x="6132724" y="2286957"/>
                </a:cubicBezTo>
                <a:lnTo>
                  <a:pt x="6078096" y="2340187"/>
                </a:lnTo>
                <a:cubicBezTo>
                  <a:pt x="6075887" y="2342322"/>
                  <a:pt x="6075887" y="2345856"/>
                  <a:pt x="6078022" y="2348065"/>
                </a:cubicBezTo>
                <a:cubicBezTo>
                  <a:pt x="6079127" y="2349169"/>
                  <a:pt x="6080599" y="2349758"/>
                  <a:pt x="6082071" y="2349758"/>
                </a:cubicBezTo>
                <a:cubicBezTo>
                  <a:pt x="6083397" y="2349684"/>
                  <a:pt x="6084795" y="2349169"/>
                  <a:pt x="6085900" y="2348138"/>
                </a:cubicBezTo>
                <a:close/>
                <a:moveTo>
                  <a:pt x="6141117" y="2294099"/>
                </a:moveTo>
                <a:lnTo>
                  <a:pt x="6160112" y="2267668"/>
                </a:lnTo>
                <a:cubicBezTo>
                  <a:pt x="6161879" y="2265165"/>
                  <a:pt x="6161364" y="2261705"/>
                  <a:pt x="6158861" y="2259864"/>
                </a:cubicBezTo>
                <a:cubicBezTo>
                  <a:pt x="6156357" y="2258097"/>
                  <a:pt x="6152897" y="2258612"/>
                  <a:pt x="6151056" y="2261116"/>
                </a:cubicBezTo>
                <a:lnTo>
                  <a:pt x="6132062" y="2287546"/>
                </a:lnTo>
                <a:cubicBezTo>
                  <a:pt x="6130295" y="2290050"/>
                  <a:pt x="6130810" y="2293510"/>
                  <a:pt x="6133313" y="2295350"/>
                </a:cubicBezTo>
                <a:cubicBezTo>
                  <a:pt x="6134344" y="2296087"/>
                  <a:pt x="6135448" y="2296381"/>
                  <a:pt x="6136626" y="2296381"/>
                </a:cubicBezTo>
                <a:cubicBezTo>
                  <a:pt x="6138393" y="2296455"/>
                  <a:pt x="6140086" y="2295645"/>
                  <a:pt x="6141117" y="2294099"/>
                </a:cubicBezTo>
                <a:close/>
                <a:moveTo>
                  <a:pt x="6159229" y="2268625"/>
                </a:moveTo>
                <a:lnTo>
                  <a:pt x="6243012" y="2196180"/>
                </a:lnTo>
                <a:cubicBezTo>
                  <a:pt x="6245368" y="2194192"/>
                  <a:pt x="6245589" y="2190658"/>
                  <a:pt x="6243601" y="2188302"/>
                </a:cubicBezTo>
                <a:cubicBezTo>
                  <a:pt x="6241539" y="2185946"/>
                  <a:pt x="6238079" y="2185726"/>
                  <a:pt x="6235723" y="2187713"/>
                </a:cubicBezTo>
                <a:lnTo>
                  <a:pt x="6151940" y="2260232"/>
                </a:lnTo>
                <a:cubicBezTo>
                  <a:pt x="6149584" y="2262220"/>
                  <a:pt x="6149363" y="2265754"/>
                  <a:pt x="6151351" y="2268110"/>
                </a:cubicBezTo>
                <a:cubicBezTo>
                  <a:pt x="6152455" y="2269435"/>
                  <a:pt x="6154001" y="2270024"/>
                  <a:pt x="6155621" y="2270024"/>
                </a:cubicBezTo>
                <a:cubicBezTo>
                  <a:pt x="6156946" y="2270024"/>
                  <a:pt x="6158198" y="2269582"/>
                  <a:pt x="6159229" y="2268625"/>
                </a:cubicBezTo>
                <a:close/>
                <a:moveTo>
                  <a:pt x="4589803" y="3609672"/>
                </a:moveTo>
                <a:cubicBezTo>
                  <a:pt x="4591202" y="3606948"/>
                  <a:pt x="4590171" y="3603561"/>
                  <a:pt x="4587374" y="3602162"/>
                </a:cubicBezTo>
                <a:lnTo>
                  <a:pt x="4546513" y="3581106"/>
                </a:lnTo>
                <a:cubicBezTo>
                  <a:pt x="4543788" y="3579707"/>
                  <a:pt x="4540402" y="3580738"/>
                  <a:pt x="4539003" y="3583535"/>
                </a:cubicBezTo>
                <a:cubicBezTo>
                  <a:pt x="4537604" y="3586259"/>
                  <a:pt x="4538635" y="3589646"/>
                  <a:pt x="4541433" y="3591045"/>
                </a:cubicBezTo>
                <a:lnTo>
                  <a:pt x="4582294" y="3612101"/>
                </a:lnTo>
                <a:cubicBezTo>
                  <a:pt x="4583103" y="3612543"/>
                  <a:pt x="4583987" y="3612764"/>
                  <a:pt x="4584870" y="3612690"/>
                </a:cubicBezTo>
                <a:cubicBezTo>
                  <a:pt x="4586932" y="3612617"/>
                  <a:pt x="4588846" y="3611512"/>
                  <a:pt x="4589803" y="3609672"/>
                </a:cubicBezTo>
                <a:close/>
                <a:moveTo>
                  <a:pt x="4628970" y="3619611"/>
                </a:moveTo>
                <a:cubicBezTo>
                  <a:pt x="4629854" y="3616666"/>
                  <a:pt x="4628087" y="3613574"/>
                  <a:pt x="4625142" y="3612690"/>
                </a:cubicBezTo>
                <a:lnTo>
                  <a:pt x="4586416" y="3601647"/>
                </a:lnTo>
                <a:cubicBezTo>
                  <a:pt x="4583398" y="3600763"/>
                  <a:pt x="4580379" y="3602530"/>
                  <a:pt x="4579496" y="3605475"/>
                </a:cubicBezTo>
                <a:cubicBezTo>
                  <a:pt x="4578612" y="3608420"/>
                  <a:pt x="4580379" y="3611512"/>
                  <a:pt x="4583324" y="3612396"/>
                </a:cubicBezTo>
                <a:lnTo>
                  <a:pt x="4622050" y="3623439"/>
                </a:lnTo>
                <a:cubicBezTo>
                  <a:pt x="4622565" y="3623586"/>
                  <a:pt x="4623081" y="3623660"/>
                  <a:pt x="4623596" y="3623660"/>
                </a:cubicBezTo>
                <a:cubicBezTo>
                  <a:pt x="4626026" y="3623660"/>
                  <a:pt x="4628234" y="3622040"/>
                  <a:pt x="4628970" y="3619611"/>
                </a:cubicBezTo>
                <a:close/>
                <a:moveTo>
                  <a:pt x="4623743" y="3623660"/>
                </a:moveTo>
                <a:lnTo>
                  <a:pt x="4663205" y="3622629"/>
                </a:lnTo>
                <a:cubicBezTo>
                  <a:pt x="4666297" y="3622556"/>
                  <a:pt x="4668727" y="3619979"/>
                  <a:pt x="4668653" y="3616887"/>
                </a:cubicBezTo>
                <a:cubicBezTo>
                  <a:pt x="4668580" y="3613868"/>
                  <a:pt x="4666077" y="3611439"/>
                  <a:pt x="4663058" y="3611439"/>
                </a:cubicBezTo>
                <a:cubicBezTo>
                  <a:pt x="4663058" y="3611439"/>
                  <a:pt x="4662984" y="3611439"/>
                  <a:pt x="4662984" y="3611439"/>
                </a:cubicBezTo>
                <a:lnTo>
                  <a:pt x="4623522" y="3612470"/>
                </a:lnTo>
                <a:cubicBezTo>
                  <a:pt x="4620430" y="3612543"/>
                  <a:pt x="4618001" y="3615120"/>
                  <a:pt x="4618074" y="3618212"/>
                </a:cubicBezTo>
                <a:cubicBezTo>
                  <a:pt x="4618148" y="3621230"/>
                  <a:pt x="4620651" y="3623660"/>
                  <a:pt x="4623670" y="3623660"/>
                </a:cubicBezTo>
                <a:cubicBezTo>
                  <a:pt x="4623670" y="3623660"/>
                  <a:pt x="4623670" y="3623660"/>
                  <a:pt x="4623743" y="3623660"/>
                </a:cubicBezTo>
                <a:close/>
                <a:moveTo>
                  <a:pt x="4664236" y="3622556"/>
                </a:moveTo>
                <a:lnTo>
                  <a:pt x="4706275" y="3613500"/>
                </a:lnTo>
                <a:cubicBezTo>
                  <a:pt x="4709294" y="3612838"/>
                  <a:pt x="4711208" y="3609893"/>
                  <a:pt x="4710545" y="3606874"/>
                </a:cubicBezTo>
                <a:cubicBezTo>
                  <a:pt x="4709882" y="3603856"/>
                  <a:pt x="4706938" y="3601941"/>
                  <a:pt x="4703919" y="3602604"/>
                </a:cubicBezTo>
                <a:lnTo>
                  <a:pt x="4661880" y="3611660"/>
                </a:lnTo>
                <a:cubicBezTo>
                  <a:pt x="4658861" y="3612322"/>
                  <a:pt x="4656948" y="3615267"/>
                  <a:pt x="4657610" y="3618286"/>
                </a:cubicBezTo>
                <a:cubicBezTo>
                  <a:pt x="4658199" y="3620936"/>
                  <a:pt x="4660481" y="3622703"/>
                  <a:pt x="4663058" y="3622703"/>
                </a:cubicBezTo>
                <a:cubicBezTo>
                  <a:pt x="4663500" y="3622629"/>
                  <a:pt x="4663868" y="3622629"/>
                  <a:pt x="4664236" y="3622556"/>
                </a:cubicBezTo>
                <a:close/>
                <a:moveTo>
                  <a:pt x="4706643" y="3613426"/>
                </a:moveTo>
                <a:lnTo>
                  <a:pt x="4753173" y="3600469"/>
                </a:lnTo>
                <a:cubicBezTo>
                  <a:pt x="4756118" y="3599659"/>
                  <a:pt x="4757885" y="3596567"/>
                  <a:pt x="4757075" y="3593622"/>
                </a:cubicBezTo>
                <a:cubicBezTo>
                  <a:pt x="4756265" y="3590677"/>
                  <a:pt x="4753173" y="3588910"/>
                  <a:pt x="4750228" y="3589720"/>
                </a:cubicBezTo>
                <a:lnTo>
                  <a:pt x="4703698" y="3602678"/>
                </a:lnTo>
                <a:cubicBezTo>
                  <a:pt x="4700753" y="3603487"/>
                  <a:pt x="4698986" y="3606580"/>
                  <a:pt x="4699796" y="3609524"/>
                </a:cubicBezTo>
                <a:cubicBezTo>
                  <a:pt x="4700459" y="3612028"/>
                  <a:pt x="4702741" y="3613647"/>
                  <a:pt x="4705171" y="3613574"/>
                </a:cubicBezTo>
                <a:cubicBezTo>
                  <a:pt x="4705612" y="3613574"/>
                  <a:pt x="4706128" y="3613574"/>
                  <a:pt x="4706643" y="3613426"/>
                </a:cubicBezTo>
                <a:close/>
                <a:moveTo>
                  <a:pt x="4752878" y="3600542"/>
                </a:moveTo>
                <a:lnTo>
                  <a:pt x="4805887" y="3587953"/>
                </a:lnTo>
                <a:cubicBezTo>
                  <a:pt x="4808905" y="3587217"/>
                  <a:pt x="4810746" y="3584272"/>
                  <a:pt x="4810010" y="3581253"/>
                </a:cubicBezTo>
                <a:cubicBezTo>
                  <a:pt x="4809347" y="3578235"/>
                  <a:pt x="4806329" y="3576394"/>
                  <a:pt x="4803310" y="3577130"/>
                </a:cubicBezTo>
                <a:lnTo>
                  <a:pt x="4750302" y="3589720"/>
                </a:lnTo>
                <a:cubicBezTo>
                  <a:pt x="4747283" y="3590456"/>
                  <a:pt x="4745442" y="3593401"/>
                  <a:pt x="4746179" y="3596420"/>
                </a:cubicBezTo>
                <a:cubicBezTo>
                  <a:pt x="4746768" y="3598996"/>
                  <a:pt x="4749124" y="3600690"/>
                  <a:pt x="4751627" y="3600690"/>
                </a:cubicBezTo>
                <a:cubicBezTo>
                  <a:pt x="4752069" y="3600690"/>
                  <a:pt x="4752510" y="3600616"/>
                  <a:pt x="4752878" y="3600542"/>
                </a:cubicBezTo>
                <a:close/>
                <a:moveTo>
                  <a:pt x="4805372" y="3588027"/>
                </a:moveTo>
                <a:lnTo>
                  <a:pt x="4867068" y="3580075"/>
                </a:lnTo>
                <a:cubicBezTo>
                  <a:pt x="4870086" y="3579707"/>
                  <a:pt x="4872295" y="3576909"/>
                  <a:pt x="4871853" y="3573817"/>
                </a:cubicBezTo>
                <a:cubicBezTo>
                  <a:pt x="4871485" y="3570799"/>
                  <a:pt x="4868614" y="3568516"/>
                  <a:pt x="4865595" y="3569032"/>
                </a:cubicBezTo>
                <a:lnTo>
                  <a:pt x="4803899" y="3576983"/>
                </a:lnTo>
                <a:cubicBezTo>
                  <a:pt x="4800881" y="3577351"/>
                  <a:pt x="4798672" y="3580149"/>
                  <a:pt x="4799114" y="3583241"/>
                </a:cubicBezTo>
                <a:cubicBezTo>
                  <a:pt x="4799482" y="3586039"/>
                  <a:pt x="4801911" y="3588100"/>
                  <a:pt x="4804636" y="3588100"/>
                </a:cubicBezTo>
                <a:cubicBezTo>
                  <a:pt x="4804856" y="3588100"/>
                  <a:pt x="4805077" y="3588100"/>
                  <a:pt x="4805372" y="3588027"/>
                </a:cubicBezTo>
                <a:close/>
                <a:moveTo>
                  <a:pt x="4866626" y="3580149"/>
                </a:moveTo>
                <a:lnTo>
                  <a:pt x="4933844" y="3576321"/>
                </a:lnTo>
                <a:cubicBezTo>
                  <a:pt x="4936936" y="3576173"/>
                  <a:pt x="4939292" y="3573523"/>
                  <a:pt x="4939071" y="3570431"/>
                </a:cubicBezTo>
                <a:cubicBezTo>
                  <a:pt x="4938924" y="3567338"/>
                  <a:pt x="4936200" y="3564835"/>
                  <a:pt x="4933181" y="3565203"/>
                </a:cubicBezTo>
                <a:lnTo>
                  <a:pt x="4865963" y="3569032"/>
                </a:lnTo>
                <a:cubicBezTo>
                  <a:pt x="4862871" y="3569179"/>
                  <a:pt x="4860515" y="3571829"/>
                  <a:pt x="4860737" y="3574922"/>
                </a:cubicBezTo>
                <a:cubicBezTo>
                  <a:pt x="4860883" y="3577867"/>
                  <a:pt x="4863387" y="3580223"/>
                  <a:pt x="4866331" y="3580149"/>
                </a:cubicBezTo>
                <a:cubicBezTo>
                  <a:pt x="4866479" y="3580149"/>
                  <a:pt x="4866553" y="3580149"/>
                  <a:pt x="4866626" y="3580149"/>
                </a:cubicBezTo>
                <a:close/>
                <a:moveTo>
                  <a:pt x="5008645" y="3570431"/>
                </a:moveTo>
                <a:cubicBezTo>
                  <a:pt x="5008645" y="3567338"/>
                  <a:pt x="5006142" y="3564835"/>
                  <a:pt x="5003050" y="3564909"/>
                </a:cubicBezTo>
                <a:lnTo>
                  <a:pt x="4933549" y="3565203"/>
                </a:lnTo>
                <a:cubicBezTo>
                  <a:pt x="4933549" y="3565203"/>
                  <a:pt x="4933549" y="3565203"/>
                  <a:pt x="4933549" y="3565203"/>
                </a:cubicBezTo>
                <a:cubicBezTo>
                  <a:pt x="4930457" y="3565203"/>
                  <a:pt x="4928028" y="3567706"/>
                  <a:pt x="4928028" y="3570799"/>
                </a:cubicBezTo>
                <a:cubicBezTo>
                  <a:pt x="4928028" y="3573891"/>
                  <a:pt x="4930531" y="3576394"/>
                  <a:pt x="4933623" y="3576321"/>
                </a:cubicBezTo>
                <a:lnTo>
                  <a:pt x="5003124" y="3576026"/>
                </a:lnTo>
                <a:cubicBezTo>
                  <a:pt x="5003124" y="3576026"/>
                  <a:pt x="5003124" y="3576026"/>
                  <a:pt x="5003124" y="3576026"/>
                </a:cubicBezTo>
                <a:cubicBezTo>
                  <a:pt x="5006142" y="3576026"/>
                  <a:pt x="5008645" y="3573523"/>
                  <a:pt x="5008645" y="3570431"/>
                </a:cubicBezTo>
                <a:close/>
                <a:moveTo>
                  <a:pt x="5076968" y="3573375"/>
                </a:moveTo>
                <a:cubicBezTo>
                  <a:pt x="5077115" y="3570283"/>
                  <a:pt x="5074685" y="3567706"/>
                  <a:pt x="5071593" y="3567559"/>
                </a:cubicBezTo>
                <a:lnTo>
                  <a:pt x="5003271" y="3564835"/>
                </a:lnTo>
                <a:cubicBezTo>
                  <a:pt x="5000326" y="3564394"/>
                  <a:pt x="4997602" y="3567118"/>
                  <a:pt x="4997455" y="3570210"/>
                </a:cubicBezTo>
                <a:cubicBezTo>
                  <a:pt x="4997307" y="3573302"/>
                  <a:pt x="4999737" y="3575879"/>
                  <a:pt x="5002829" y="3576026"/>
                </a:cubicBezTo>
                <a:lnTo>
                  <a:pt x="5071151" y="3578750"/>
                </a:lnTo>
                <a:cubicBezTo>
                  <a:pt x="5071225" y="3578750"/>
                  <a:pt x="5071299" y="3578750"/>
                  <a:pt x="5071446" y="3578750"/>
                </a:cubicBezTo>
                <a:cubicBezTo>
                  <a:pt x="5074391" y="3578750"/>
                  <a:pt x="5076820" y="3576394"/>
                  <a:pt x="5076968" y="3573375"/>
                </a:cubicBezTo>
                <a:close/>
                <a:moveTo>
                  <a:pt x="5140357" y="3578750"/>
                </a:moveTo>
                <a:cubicBezTo>
                  <a:pt x="5140578" y="3575658"/>
                  <a:pt x="5138296" y="3573007"/>
                  <a:pt x="5135277" y="3572713"/>
                </a:cubicBezTo>
                <a:lnTo>
                  <a:pt x="5071814" y="3567559"/>
                </a:lnTo>
                <a:cubicBezTo>
                  <a:pt x="5068869" y="3567338"/>
                  <a:pt x="5066071" y="3569621"/>
                  <a:pt x="5065777" y="3572639"/>
                </a:cubicBezTo>
                <a:cubicBezTo>
                  <a:pt x="5065556" y="3575731"/>
                  <a:pt x="5067839" y="3578382"/>
                  <a:pt x="5070857" y="3578676"/>
                </a:cubicBezTo>
                <a:lnTo>
                  <a:pt x="5134320" y="3583830"/>
                </a:lnTo>
                <a:cubicBezTo>
                  <a:pt x="5134467" y="3583830"/>
                  <a:pt x="5134688" y="3583830"/>
                  <a:pt x="5134835" y="3583830"/>
                </a:cubicBezTo>
                <a:cubicBezTo>
                  <a:pt x="5137707" y="3583830"/>
                  <a:pt x="5140136" y="3581621"/>
                  <a:pt x="5140357" y="3578750"/>
                </a:cubicBezTo>
                <a:close/>
                <a:moveTo>
                  <a:pt x="5199771" y="3583020"/>
                </a:moveTo>
                <a:cubicBezTo>
                  <a:pt x="5199992" y="3579928"/>
                  <a:pt x="5197710" y="3577278"/>
                  <a:pt x="5194617" y="3577057"/>
                </a:cubicBezTo>
                <a:lnTo>
                  <a:pt x="5135204" y="3572713"/>
                </a:lnTo>
                <a:cubicBezTo>
                  <a:pt x="5132259" y="3572492"/>
                  <a:pt x="5129461" y="3574774"/>
                  <a:pt x="5129240" y="3577867"/>
                </a:cubicBezTo>
                <a:cubicBezTo>
                  <a:pt x="5129019" y="3580959"/>
                  <a:pt x="5131302" y="3583609"/>
                  <a:pt x="5134394" y="3583830"/>
                </a:cubicBezTo>
                <a:lnTo>
                  <a:pt x="5193808" y="3588174"/>
                </a:lnTo>
                <a:cubicBezTo>
                  <a:pt x="5193955" y="3588174"/>
                  <a:pt x="5194102" y="3588174"/>
                  <a:pt x="5194249" y="3588174"/>
                </a:cubicBezTo>
                <a:cubicBezTo>
                  <a:pt x="5197121" y="3588174"/>
                  <a:pt x="5199550" y="3585965"/>
                  <a:pt x="5199771" y="3583020"/>
                </a:cubicBezTo>
                <a:close/>
                <a:moveTo>
                  <a:pt x="5256019" y="3582947"/>
                </a:moveTo>
                <a:cubicBezTo>
                  <a:pt x="5256019" y="3579854"/>
                  <a:pt x="5253516" y="3577351"/>
                  <a:pt x="5250498" y="3577351"/>
                </a:cubicBezTo>
                <a:lnTo>
                  <a:pt x="5194249" y="3577130"/>
                </a:lnTo>
                <a:cubicBezTo>
                  <a:pt x="5194249" y="3577130"/>
                  <a:pt x="5194176" y="3577130"/>
                  <a:pt x="5194176" y="3577130"/>
                </a:cubicBezTo>
                <a:cubicBezTo>
                  <a:pt x="5191157" y="3577130"/>
                  <a:pt x="5188654" y="3579633"/>
                  <a:pt x="5188654" y="3582652"/>
                </a:cubicBezTo>
                <a:cubicBezTo>
                  <a:pt x="5188654" y="3585744"/>
                  <a:pt x="5191157" y="3588247"/>
                  <a:pt x="5194176" y="3588247"/>
                </a:cubicBezTo>
                <a:lnTo>
                  <a:pt x="5250424" y="3588468"/>
                </a:lnTo>
                <a:cubicBezTo>
                  <a:pt x="5250424" y="3588468"/>
                  <a:pt x="5250498" y="3588468"/>
                  <a:pt x="5250498" y="3588468"/>
                </a:cubicBezTo>
                <a:cubicBezTo>
                  <a:pt x="5253590" y="3588468"/>
                  <a:pt x="5256019" y="3585965"/>
                  <a:pt x="5256019" y="3582947"/>
                </a:cubicBezTo>
                <a:close/>
                <a:moveTo>
                  <a:pt x="5251234" y="3588395"/>
                </a:moveTo>
                <a:lnTo>
                  <a:pt x="5305200" y="3581180"/>
                </a:lnTo>
                <a:cubicBezTo>
                  <a:pt x="5308292" y="3580738"/>
                  <a:pt x="5310427" y="3577940"/>
                  <a:pt x="5309985" y="3574922"/>
                </a:cubicBezTo>
                <a:cubicBezTo>
                  <a:pt x="5309543" y="3571829"/>
                  <a:pt x="5306672" y="3569694"/>
                  <a:pt x="5303727" y="3570136"/>
                </a:cubicBezTo>
                <a:lnTo>
                  <a:pt x="5249761" y="3577351"/>
                </a:lnTo>
                <a:cubicBezTo>
                  <a:pt x="5246669" y="3577719"/>
                  <a:pt x="5244534" y="3580591"/>
                  <a:pt x="5244976" y="3583609"/>
                </a:cubicBezTo>
                <a:cubicBezTo>
                  <a:pt x="5245344" y="3586407"/>
                  <a:pt x="5247774" y="3588468"/>
                  <a:pt x="5250498" y="3588468"/>
                </a:cubicBezTo>
                <a:cubicBezTo>
                  <a:pt x="5250718" y="3588468"/>
                  <a:pt x="5250939" y="3588468"/>
                  <a:pt x="5251234" y="3588395"/>
                </a:cubicBezTo>
                <a:close/>
                <a:moveTo>
                  <a:pt x="5306230" y="3580959"/>
                </a:moveTo>
                <a:lnTo>
                  <a:pt x="5358723" y="3562774"/>
                </a:lnTo>
                <a:cubicBezTo>
                  <a:pt x="5361669" y="3561743"/>
                  <a:pt x="5363215" y="3558577"/>
                  <a:pt x="5362184" y="3555706"/>
                </a:cubicBezTo>
                <a:cubicBezTo>
                  <a:pt x="5361153" y="3552761"/>
                  <a:pt x="5358061" y="3551288"/>
                  <a:pt x="5355116" y="3552246"/>
                </a:cubicBezTo>
                <a:lnTo>
                  <a:pt x="5302623" y="3570431"/>
                </a:lnTo>
                <a:cubicBezTo>
                  <a:pt x="5299678" y="3571461"/>
                  <a:pt x="5298132" y="3574627"/>
                  <a:pt x="5299163" y="3577499"/>
                </a:cubicBezTo>
                <a:cubicBezTo>
                  <a:pt x="5299972" y="3579854"/>
                  <a:pt x="5302107" y="3581253"/>
                  <a:pt x="5304463" y="3581253"/>
                </a:cubicBezTo>
                <a:cubicBezTo>
                  <a:pt x="5305052" y="3581253"/>
                  <a:pt x="5305641" y="3581180"/>
                  <a:pt x="5306230" y="3580959"/>
                </a:cubicBezTo>
                <a:close/>
                <a:moveTo>
                  <a:pt x="5359681" y="3562332"/>
                </a:moveTo>
                <a:lnTo>
                  <a:pt x="5410996" y="3533251"/>
                </a:lnTo>
                <a:cubicBezTo>
                  <a:pt x="5413646" y="3531705"/>
                  <a:pt x="5414604" y="3528318"/>
                  <a:pt x="5413131" y="3525668"/>
                </a:cubicBezTo>
                <a:cubicBezTo>
                  <a:pt x="5411585" y="3522944"/>
                  <a:pt x="5408198" y="3522060"/>
                  <a:pt x="5405548" y="3523533"/>
                </a:cubicBezTo>
                <a:lnTo>
                  <a:pt x="5354233" y="3552614"/>
                </a:lnTo>
                <a:cubicBezTo>
                  <a:pt x="5351582" y="3554160"/>
                  <a:pt x="5350625" y="3557546"/>
                  <a:pt x="5352098" y="3560197"/>
                </a:cubicBezTo>
                <a:cubicBezTo>
                  <a:pt x="5353128" y="3562038"/>
                  <a:pt x="5355042" y="3563068"/>
                  <a:pt x="5356957" y="3562995"/>
                </a:cubicBezTo>
                <a:cubicBezTo>
                  <a:pt x="5357840" y="3563068"/>
                  <a:pt x="5358797" y="3562847"/>
                  <a:pt x="5359681" y="3562332"/>
                </a:cubicBezTo>
                <a:close/>
                <a:moveTo>
                  <a:pt x="5411659" y="3532735"/>
                </a:moveTo>
                <a:lnTo>
                  <a:pt x="5462164" y="3492832"/>
                </a:lnTo>
                <a:cubicBezTo>
                  <a:pt x="5464594" y="3490918"/>
                  <a:pt x="5464962" y="3487457"/>
                  <a:pt x="5463048" y="3485028"/>
                </a:cubicBezTo>
                <a:cubicBezTo>
                  <a:pt x="5461134" y="3482598"/>
                  <a:pt x="5457600" y="3482156"/>
                  <a:pt x="5455244" y="3484144"/>
                </a:cubicBezTo>
                <a:lnTo>
                  <a:pt x="5404738" y="3524048"/>
                </a:lnTo>
                <a:cubicBezTo>
                  <a:pt x="5402309" y="3525962"/>
                  <a:pt x="5401940" y="3529423"/>
                  <a:pt x="5403854" y="3531852"/>
                </a:cubicBezTo>
                <a:cubicBezTo>
                  <a:pt x="5404959" y="3533251"/>
                  <a:pt x="5406578" y="3533987"/>
                  <a:pt x="5408272" y="3533987"/>
                </a:cubicBezTo>
                <a:cubicBezTo>
                  <a:pt x="5409450" y="3533987"/>
                  <a:pt x="5410701" y="3533545"/>
                  <a:pt x="5411659" y="3532735"/>
                </a:cubicBezTo>
                <a:close/>
                <a:moveTo>
                  <a:pt x="5462679" y="3492390"/>
                </a:moveTo>
                <a:lnTo>
                  <a:pt x="5512743" y="3441737"/>
                </a:lnTo>
                <a:cubicBezTo>
                  <a:pt x="5514952" y="3439528"/>
                  <a:pt x="5514878" y="3435995"/>
                  <a:pt x="5512743" y="3433860"/>
                </a:cubicBezTo>
                <a:cubicBezTo>
                  <a:pt x="5510534" y="3431651"/>
                  <a:pt x="5507001" y="3431724"/>
                  <a:pt x="5504866" y="3433860"/>
                </a:cubicBezTo>
                <a:lnTo>
                  <a:pt x="5454802" y="3484512"/>
                </a:lnTo>
                <a:cubicBezTo>
                  <a:pt x="5452593" y="3486721"/>
                  <a:pt x="5452667" y="3490255"/>
                  <a:pt x="5454802" y="3492390"/>
                </a:cubicBezTo>
                <a:cubicBezTo>
                  <a:pt x="5455906" y="3493494"/>
                  <a:pt x="5457305" y="3494010"/>
                  <a:pt x="5458778" y="3494010"/>
                </a:cubicBezTo>
                <a:cubicBezTo>
                  <a:pt x="5460176" y="3494010"/>
                  <a:pt x="5461649" y="3493494"/>
                  <a:pt x="5462679" y="3492390"/>
                </a:cubicBezTo>
                <a:close/>
                <a:moveTo>
                  <a:pt x="5513111" y="3441369"/>
                </a:moveTo>
                <a:lnTo>
                  <a:pt x="5563175" y="3380115"/>
                </a:lnTo>
                <a:cubicBezTo>
                  <a:pt x="5565163" y="3377759"/>
                  <a:pt x="5564795" y="3374225"/>
                  <a:pt x="5562365" y="3372237"/>
                </a:cubicBezTo>
                <a:cubicBezTo>
                  <a:pt x="5559936" y="3370323"/>
                  <a:pt x="5556476" y="3370617"/>
                  <a:pt x="5554488" y="3373047"/>
                </a:cubicBezTo>
                <a:lnTo>
                  <a:pt x="5504424" y="3434301"/>
                </a:lnTo>
                <a:cubicBezTo>
                  <a:pt x="5502436" y="3436657"/>
                  <a:pt x="5502804" y="3440191"/>
                  <a:pt x="5505234" y="3442179"/>
                </a:cubicBezTo>
                <a:cubicBezTo>
                  <a:pt x="5506265" y="3443062"/>
                  <a:pt x="5507516" y="3443431"/>
                  <a:pt x="5508768" y="3443431"/>
                </a:cubicBezTo>
                <a:cubicBezTo>
                  <a:pt x="5510461" y="3443357"/>
                  <a:pt x="5512081" y="3442694"/>
                  <a:pt x="5513111" y="3441369"/>
                </a:cubicBezTo>
                <a:close/>
                <a:moveTo>
                  <a:pt x="5563396" y="3379894"/>
                </a:moveTo>
                <a:lnTo>
                  <a:pt x="5615079" y="3309510"/>
                </a:lnTo>
                <a:cubicBezTo>
                  <a:pt x="5616920" y="3307007"/>
                  <a:pt x="5616405" y="3303546"/>
                  <a:pt x="5613902" y="3301706"/>
                </a:cubicBezTo>
                <a:cubicBezTo>
                  <a:pt x="5611472" y="3299865"/>
                  <a:pt x="5607938" y="3300381"/>
                  <a:pt x="5606098" y="3302884"/>
                </a:cubicBezTo>
                <a:lnTo>
                  <a:pt x="5554414" y="3373268"/>
                </a:lnTo>
                <a:cubicBezTo>
                  <a:pt x="5552573" y="3375771"/>
                  <a:pt x="5553089" y="3379231"/>
                  <a:pt x="5555592" y="3381072"/>
                </a:cubicBezTo>
                <a:cubicBezTo>
                  <a:pt x="5556623" y="3381808"/>
                  <a:pt x="5557801" y="3382176"/>
                  <a:pt x="5558905" y="3382176"/>
                </a:cubicBezTo>
                <a:cubicBezTo>
                  <a:pt x="5560599" y="3382102"/>
                  <a:pt x="5562292" y="3381366"/>
                  <a:pt x="5563396" y="3379894"/>
                </a:cubicBezTo>
                <a:close/>
                <a:moveTo>
                  <a:pt x="5615153" y="3309436"/>
                </a:moveTo>
                <a:lnTo>
                  <a:pt x="5670223" y="3231543"/>
                </a:lnTo>
                <a:cubicBezTo>
                  <a:pt x="5671990" y="3229040"/>
                  <a:pt x="5671401" y="3225580"/>
                  <a:pt x="5668898" y="3223813"/>
                </a:cubicBezTo>
                <a:cubicBezTo>
                  <a:pt x="5666395" y="3222046"/>
                  <a:pt x="5662934" y="3222635"/>
                  <a:pt x="5661168" y="3225138"/>
                </a:cubicBezTo>
                <a:lnTo>
                  <a:pt x="5606098" y="3303031"/>
                </a:lnTo>
                <a:cubicBezTo>
                  <a:pt x="5604331" y="3305534"/>
                  <a:pt x="5604919" y="3308995"/>
                  <a:pt x="5607423" y="3310762"/>
                </a:cubicBezTo>
                <a:cubicBezTo>
                  <a:pt x="5608380" y="3311498"/>
                  <a:pt x="5609558" y="3311792"/>
                  <a:pt x="5610662" y="3311792"/>
                </a:cubicBezTo>
                <a:cubicBezTo>
                  <a:pt x="5612355" y="3311792"/>
                  <a:pt x="5614049" y="3310982"/>
                  <a:pt x="5615153" y="3309436"/>
                </a:cubicBezTo>
                <a:close/>
                <a:moveTo>
                  <a:pt x="5670150" y="3231543"/>
                </a:moveTo>
                <a:lnTo>
                  <a:pt x="5730374" y="3147465"/>
                </a:lnTo>
                <a:cubicBezTo>
                  <a:pt x="5732140" y="3144962"/>
                  <a:pt x="5731625" y="3141502"/>
                  <a:pt x="5729122" y="3139661"/>
                </a:cubicBezTo>
                <a:cubicBezTo>
                  <a:pt x="5726619" y="3137894"/>
                  <a:pt x="5723158" y="3138410"/>
                  <a:pt x="5721318" y="3140913"/>
                </a:cubicBezTo>
                <a:lnTo>
                  <a:pt x="5661094" y="3224991"/>
                </a:lnTo>
                <a:cubicBezTo>
                  <a:pt x="5659327" y="3227494"/>
                  <a:pt x="5659842" y="3230954"/>
                  <a:pt x="5662346" y="3232795"/>
                </a:cubicBezTo>
                <a:cubicBezTo>
                  <a:pt x="5663376" y="3233531"/>
                  <a:pt x="5664481" y="3233825"/>
                  <a:pt x="5665659" y="3233825"/>
                </a:cubicBezTo>
                <a:cubicBezTo>
                  <a:pt x="5667352" y="3233825"/>
                  <a:pt x="5669045" y="3233016"/>
                  <a:pt x="5670150" y="3231543"/>
                </a:cubicBezTo>
                <a:close/>
                <a:moveTo>
                  <a:pt x="5730300" y="3147613"/>
                </a:moveTo>
                <a:lnTo>
                  <a:pt x="5797592" y="3058749"/>
                </a:lnTo>
                <a:cubicBezTo>
                  <a:pt x="5799432" y="3056320"/>
                  <a:pt x="5798990" y="3052786"/>
                  <a:pt x="5796487" y="3050945"/>
                </a:cubicBezTo>
                <a:cubicBezTo>
                  <a:pt x="5794057" y="3049105"/>
                  <a:pt x="5790524" y="3049546"/>
                  <a:pt x="5788683" y="3052050"/>
                </a:cubicBezTo>
                <a:lnTo>
                  <a:pt x="5721391" y="3140913"/>
                </a:lnTo>
                <a:cubicBezTo>
                  <a:pt x="5719551" y="3143343"/>
                  <a:pt x="5719992" y="3146876"/>
                  <a:pt x="5722496" y="3148717"/>
                </a:cubicBezTo>
                <a:cubicBezTo>
                  <a:pt x="5723527" y="3149453"/>
                  <a:pt x="5724704" y="3149821"/>
                  <a:pt x="5725882" y="3149821"/>
                </a:cubicBezTo>
                <a:cubicBezTo>
                  <a:pt x="5727502" y="3149748"/>
                  <a:pt x="5729195" y="3149011"/>
                  <a:pt x="5730300" y="3147613"/>
                </a:cubicBezTo>
                <a:close/>
                <a:moveTo>
                  <a:pt x="5797518" y="3058823"/>
                </a:moveTo>
                <a:lnTo>
                  <a:pt x="5870258" y="2967015"/>
                </a:lnTo>
                <a:cubicBezTo>
                  <a:pt x="5872172" y="2964585"/>
                  <a:pt x="5871730" y="2961125"/>
                  <a:pt x="5869374" y="2959211"/>
                </a:cubicBezTo>
                <a:cubicBezTo>
                  <a:pt x="5866944" y="2957297"/>
                  <a:pt x="5863484" y="2957665"/>
                  <a:pt x="5861570" y="2960094"/>
                </a:cubicBezTo>
                <a:lnTo>
                  <a:pt x="5788830" y="3051902"/>
                </a:lnTo>
                <a:cubicBezTo>
                  <a:pt x="5786916" y="3054332"/>
                  <a:pt x="5787358" y="3057792"/>
                  <a:pt x="5789714" y="3059706"/>
                </a:cubicBezTo>
                <a:cubicBezTo>
                  <a:pt x="5790745" y="3060516"/>
                  <a:pt x="5791996" y="3060884"/>
                  <a:pt x="5793248" y="3060884"/>
                </a:cubicBezTo>
                <a:cubicBezTo>
                  <a:pt x="5794794" y="3060958"/>
                  <a:pt x="5796413" y="3060222"/>
                  <a:pt x="5797518" y="3058823"/>
                </a:cubicBezTo>
                <a:close/>
                <a:moveTo>
                  <a:pt x="5870184" y="2967089"/>
                </a:moveTo>
                <a:lnTo>
                  <a:pt x="5946531" y="2874250"/>
                </a:lnTo>
                <a:cubicBezTo>
                  <a:pt x="5948519" y="2871894"/>
                  <a:pt x="5948151" y="2868360"/>
                  <a:pt x="5945795" y="2866372"/>
                </a:cubicBezTo>
                <a:cubicBezTo>
                  <a:pt x="5943439" y="2864458"/>
                  <a:pt x="5939905" y="2864752"/>
                  <a:pt x="5937917" y="2867108"/>
                </a:cubicBezTo>
                <a:lnTo>
                  <a:pt x="5861570" y="2959947"/>
                </a:lnTo>
                <a:cubicBezTo>
                  <a:pt x="5859582" y="2962303"/>
                  <a:pt x="5859950" y="2965837"/>
                  <a:pt x="5862306" y="2967825"/>
                </a:cubicBezTo>
                <a:cubicBezTo>
                  <a:pt x="5863337" y="2968708"/>
                  <a:pt x="5864589" y="2969076"/>
                  <a:pt x="5865914" y="2969076"/>
                </a:cubicBezTo>
                <a:cubicBezTo>
                  <a:pt x="5867460" y="2969150"/>
                  <a:pt x="5869079" y="2968414"/>
                  <a:pt x="5870184" y="2967089"/>
                </a:cubicBezTo>
                <a:close/>
                <a:moveTo>
                  <a:pt x="5946457" y="2874323"/>
                </a:moveTo>
                <a:lnTo>
                  <a:pt x="6024498" y="2782515"/>
                </a:lnTo>
                <a:cubicBezTo>
                  <a:pt x="6026486" y="2780159"/>
                  <a:pt x="6026191" y="2776625"/>
                  <a:pt x="6023835" y="2774637"/>
                </a:cubicBezTo>
                <a:cubicBezTo>
                  <a:pt x="6021479" y="2772650"/>
                  <a:pt x="6017946" y="2772944"/>
                  <a:pt x="6015958" y="2775300"/>
                </a:cubicBezTo>
                <a:lnTo>
                  <a:pt x="5937917" y="2867108"/>
                </a:lnTo>
                <a:cubicBezTo>
                  <a:pt x="5935929" y="2869464"/>
                  <a:pt x="5936224" y="2872998"/>
                  <a:pt x="5938580" y="2874986"/>
                </a:cubicBezTo>
                <a:cubicBezTo>
                  <a:pt x="5939611" y="2875869"/>
                  <a:pt x="5940936" y="2876311"/>
                  <a:pt x="5942261" y="2876311"/>
                </a:cubicBezTo>
                <a:cubicBezTo>
                  <a:pt x="5943807" y="2876311"/>
                  <a:pt x="5945353" y="2875648"/>
                  <a:pt x="5946457" y="2874323"/>
                </a:cubicBezTo>
                <a:close/>
                <a:moveTo>
                  <a:pt x="6024351" y="2782589"/>
                </a:moveTo>
                <a:lnTo>
                  <a:pt x="6101950" y="2694020"/>
                </a:lnTo>
                <a:cubicBezTo>
                  <a:pt x="6104011" y="2691738"/>
                  <a:pt x="6103716" y="2688204"/>
                  <a:pt x="6101434" y="2686142"/>
                </a:cubicBezTo>
                <a:cubicBezTo>
                  <a:pt x="6099152" y="2684154"/>
                  <a:pt x="6095618" y="2684375"/>
                  <a:pt x="6093556" y="2686658"/>
                </a:cubicBezTo>
                <a:lnTo>
                  <a:pt x="6015958" y="2775227"/>
                </a:lnTo>
                <a:cubicBezTo>
                  <a:pt x="6013897" y="2777509"/>
                  <a:pt x="6014191" y="2781043"/>
                  <a:pt x="6016473" y="2783104"/>
                </a:cubicBezTo>
                <a:cubicBezTo>
                  <a:pt x="6017504" y="2784061"/>
                  <a:pt x="6018903" y="2784503"/>
                  <a:pt x="6020154" y="2784503"/>
                </a:cubicBezTo>
                <a:cubicBezTo>
                  <a:pt x="6021774" y="2784503"/>
                  <a:pt x="6023320" y="2783840"/>
                  <a:pt x="6024351" y="2782589"/>
                </a:cubicBezTo>
                <a:close/>
                <a:moveTo>
                  <a:pt x="6101876" y="2694167"/>
                </a:moveTo>
                <a:lnTo>
                  <a:pt x="6180948" y="2610973"/>
                </a:lnTo>
                <a:cubicBezTo>
                  <a:pt x="6183082" y="2608764"/>
                  <a:pt x="6183009" y="2605230"/>
                  <a:pt x="6180726" y="2603095"/>
                </a:cubicBezTo>
                <a:cubicBezTo>
                  <a:pt x="6178518" y="2601034"/>
                  <a:pt x="6174984" y="2601034"/>
                  <a:pt x="6172849" y="2603316"/>
                </a:cubicBezTo>
                <a:lnTo>
                  <a:pt x="6093778" y="2686510"/>
                </a:lnTo>
                <a:cubicBezTo>
                  <a:pt x="6091643" y="2688719"/>
                  <a:pt x="6091716" y="2692253"/>
                  <a:pt x="6093998" y="2694388"/>
                </a:cubicBezTo>
                <a:cubicBezTo>
                  <a:pt x="6095103" y="2695419"/>
                  <a:pt x="6096502" y="2695934"/>
                  <a:pt x="6097900" y="2695934"/>
                </a:cubicBezTo>
                <a:cubicBezTo>
                  <a:pt x="6099299" y="2695934"/>
                  <a:pt x="6100772" y="2695345"/>
                  <a:pt x="6101876" y="2694167"/>
                </a:cubicBezTo>
                <a:close/>
                <a:moveTo>
                  <a:pt x="6177708" y="2612666"/>
                </a:moveTo>
                <a:cubicBezTo>
                  <a:pt x="6180726" y="2612225"/>
                  <a:pt x="6182861" y="2609427"/>
                  <a:pt x="6182420" y="2606335"/>
                </a:cubicBezTo>
                <a:lnTo>
                  <a:pt x="6166959" y="2498109"/>
                </a:lnTo>
                <a:cubicBezTo>
                  <a:pt x="6166517" y="2495090"/>
                  <a:pt x="6163572" y="2492808"/>
                  <a:pt x="6160628" y="2493397"/>
                </a:cubicBezTo>
                <a:cubicBezTo>
                  <a:pt x="6157609" y="2493839"/>
                  <a:pt x="6155474" y="2496636"/>
                  <a:pt x="6155916" y="2499728"/>
                </a:cubicBezTo>
                <a:lnTo>
                  <a:pt x="6171376" y="2607955"/>
                </a:lnTo>
                <a:cubicBezTo>
                  <a:pt x="6171745" y="2610752"/>
                  <a:pt x="6174174" y="2612740"/>
                  <a:pt x="6176898" y="2612740"/>
                </a:cubicBezTo>
                <a:cubicBezTo>
                  <a:pt x="6177193" y="2612740"/>
                  <a:pt x="6177413" y="2612666"/>
                  <a:pt x="6177708" y="2612666"/>
                </a:cubicBezTo>
                <a:close/>
                <a:moveTo>
                  <a:pt x="6164897" y="2503189"/>
                </a:moveTo>
                <a:lnTo>
                  <a:pt x="6250595" y="2433541"/>
                </a:lnTo>
                <a:cubicBezTo>
                  <a:pt x="6252951" y="2431627"/>
                  <a:pt x="6253319" y="2428093"/>
                  <a:pt x="6251405" y="2425664"/>
                </a:cubicBezTo>
                <a:cubicBezTo>
                  <a:pt x="6249491" y="2423308"/>
                  <a:pt x="6245957" y="2422940"/>
                  <a:pt x="6243527" y="2424854"/>
                </a:cubicBezTo>
                <a:lnTo>
                  <a:pt x="6157830" y="2494501"/>
                </a:lnTo>
                <a:cubicBezTo>
                  <a:pt x="6155474" y="2496415"/>
                  <a:pt x="6155106" y="2499949"/>
                  <a:pt x="6157020" y="2502379"/>
                </a:cubicBezTo>
                <a:cubicBezTo>
                  <a:pt x="6158124" y="2503778"/>
                  <a:pt x="6159744" y="2504440"/>
                  <a:pt x="6161364" y="2504440"/>
                </a:cubicBezTo>
                <a:cubicBezTo>
                  <a:pt x="6162689" y="2504440"/>
                  <a:pt x="6163867" y="2504072"/>
                  <a:pt x="6164897" y="2503189"/>
                </a:cubicBezTo>
                <a:close/>
                <a:moveTo>
                  <a:pt x="6252656" y="2429713"/>
                </a:moveTo>
                <a:lnTo>
                  <a:pt x="6261638" y="2329806"/>
                </a:lnTo>
                <a:cubicBezTo>
                  <a:pt x="6261933" y="2326714"/>
                  <a:pt x="6259650" y="2324064"/>
                  <a:pt x="6256558" y="2323769"/>
                </a:cubicBezTo>
                <a:cubicBezTo>
                  <a:pt x="6253834" y="2323548"/>
                  <a:pt x="6250816" y="2325757"/>
                  <a:pt x="6250521" y="2328849"/>
                </a:cubicBezTo>
                <a:lnTo>
                  <a:pt x="6241539" y="2428756"/>
                </a:lnTo>
                <a:cubicBezTo>
                  <a:pt x="6241245" y="2431848"/>
                  <a:pt x="6243527" y="2434498"/>
                  <a:pt x="6246619" y="2434793"/>
                </a:cubicBezTo>
                <a:cubicBezTo>
                  <a:pt x="6246766" y="2434793"/>
                  <a:pt x="6246987" y="2434793"/>
                  <a:pt x="6247135" y="2434793"/>
                </a:cubicBezTo>
                <a:cubicBezTo>
                  <a:pt x="6249932" y="2434793"/>
                  <a:pt x="6252362" y="2432658"/>
                  <a:pt x="6252656" y="2429713"/>
                </a:cubicBezTo>
                <a:close/>
                <a:moveTo>
                  <a:pt x="6261344" y="2330984"/>
                </a:moveTo>
                <a:lnTo>
                  <a:pt x="6290646" y="2237114"/>
                </a:lnTo>
                <a:cubicBezTo>
                  <a:pt x="6291529" y="2234170"/>
                  <a:pt x="6289910" y="2231077"/>
                  <a:pt x="6286965" y="2230120"/>
                </a:cubicBezTo>
                <a:cubicBezTo>
                  <a:pt x="6284020" y="2229237"/>
                  <a:pt x="6280928" y="2230857"/>
                  <a:pt x="6279970" y="2233802"/>
                </a:cubicBezTo>
                <a:lnTo>
                  <a:pt x="6250669" y="2327671"/>
                </a:lnTo>
                <a:cubicBezTo>
                  <a:pt x="6249785" y="2330616"/>
                  <a:pt x="6251405" y="2333708"/>
                  <a:pt x="6254350" y="2334665"/>
                </a:cubicBezTo>
                <a:cubicBezTo>
                  <a:pt x="6254939" y="2334813"/>
                  <a:pt x="6255454" y="2334886"/>
                  <a:pt x="6256043" y="2334886"/>
                </a:cubicBezTo>
                <a:cubicBezTo>
                  <a:pt x="6258473" y="2334886"/>
                  <a:pt x="6260607" y="2333414"/>
                  <a:pt x="6261344" y="2330984"/>
                </a:cubicBezTo>
                <a:close/>
                <a:moveTo>
                  <a:pt x="6288143" y="2240354"/>
                </a:moveTo>
                <a:lnTo>
                  <a:pt x="6374576" y="2190585"/>
                </a:lnTo>
                <a:cubicBezTo>
                  <a:pt x="6377227" y="2189038"/>
                  <a:pt x="6378184" y="2185652"/>
                  <a:pt x="6376638" y="2183002"/>
                </a:cubicBezTo>
                <a:cubicBezTo>
                  <a:pt x="6375092" y="2180278"/>
                  <a:pt x="6371631" y="2179394"/>
                  <a:pt x="6369055" y="2180940"/>
                </a:cubicBezTo>
                <a:lnTo>
                  <a:pt x="6282621" y="2230709"/>
                </a:lnTo>
                <a:cubicBezTo>
                  <a:pt x="6279970" y="2232255"/>
                  <a:pt x="6279013" y="2235642"/>
                  <a:pt x="6280560" y="2238292"/>
                </a:cubicBezTo>
                <a:cubicBezTo>
                  <a:pt x="6281590" y="2240133"/>
                  <a:pt x="6283505" y="2241090"/>
                  <a:pt x="6285418" y="2241090"/>
                </a:cubicBezTo>
                <a:cubicBezTo>
                  <a:pt x="6286376" y="2241017"/>
                  <a:pt x="6287333" y="2240796"/>
                  <a:pt x="6288143" y="2240354"/>
                </a:cubicBezTo>
                <a:close/>
                <a:moveTo>
                  <a:pt x="6374208" y="2190806"/>
                </a:moveTo>
                <a:lnTo>
                  <a:pt x="6461893" y="2150386"/>
                </a:lnTo>
                <a:cubicBezTo>
                  <a:pt x="6464691" y="2149135"/>
                  <a:pt x="6465943" y="2145822"/>
                  <a:pt x="6464617" y="2143024"/>
                </a:cubicBezTo>
                <a:cubicBezTo>
                  <a:pt x="6463366" y="2140226"/>
                  <a:pt x="6459979" y="2138975"/>
                  <a:pt x="6457255" y="2140300"/>
                </a:cubicBezTo>
                <a:lnTo>
                  <a:pt x="6369570" y="2180719"/>
                </a:lnTo>
                <a:cubicBezTo>
                  <a:pt x="6366772" y="2181971"/>
                  <a:pt x="6365521" y="2185284"/>
                  <a:pt x="6366846" y="2188082"/>
                </a:cubicBezTo>
                <a:cubicBezTo>
                  <a:pt x="6367803" y="2190143"/>
                  <a:pt x="6369791" y="2191321"/>
                  <a:pt x="6371926" y="2191321"/>
                </a:cubicBezTo>
                <a:cubicBezTo>
                  <a:pt x="6372662" y="2191321"/>
                  <a:pt x="6373472" y="2191100"/>
                  <a:pt x="6374208" y="2190806"/>
                </a:cubicBezTo>
                <a:close/>
                <a:moveTo>
                  <a:pt x="6461378" y="2150534"/>
                </a:moveTo>
                <a:lnTo>
                  <a:pt x="6550683" y="2118581"/>
                </a:lnTo>
                <a:cubicBezTo>
                  <a:pt x="6553554" y="2117550"/>
                  <a:pt x="6555100" y="2114385"/>
                  <a:pt x="6554070" y="2111440"/>
                </a:cubicBezTo>
                <a:cubicBezTo>
                  <a:pt x="6553039" y="2108568"/>
                  <a:pt x="6549873" y="2107022"/>
                  <a:pt x="6546928" y="2108053"/>
                </a:cubicBezTo>
                <a:lnTo>
                  <a:pt x="6457623" y="2140006"/>
                </a:lnTo>
                <a:cubicBezTo>
                  <a:pt x="6454752" y="2141036"/>
                  <a:pt x="6453206" y="2144202"/>
                  <a:pt x="6454237" y="2147147"/>
                </a:cubicBezTo>
                <a:cubicBezTo>
                  <a:pt x="6455047" y="2149429"/>
                  <a:pt x="6457181" y="2150828"/>
                  <a:pt x="6459537" y="2150828"/>
                </a:cubicBezTo>
                <a:cubicBezTo>
                  <a:pt x="6460127" y="2150902"/>
                  <a:pt x="6460789" y="2150755"/>
                  <a:pt x="6461378" y="2150534"/>
                </a:cubicBezTo>
                <a:close/>
                <a:moveTo>
                  <a:pt x="6550241" y="2118728"/>
                </a:moveTo>
                <a:lnTo>
                  <a:pt x="6641755" y="2094506"/>
                </a:lnTo>
                <a:cubicBezTo>
                  <a:pt x="6644700" y="2093697"/>
                  <a:pt x="6646467" y="2090678"/>
                  <a:pt x="6645730" y="2087659"/>
                </a:cubicBezTo>
                <a:cubicBezTo>
                  <a:pt x="6644921" y="2084714"/>
                  <a:pt x="6641902" y="2082874"/>
                  <a:pt x="6638883" y="2083684"/>
                </a:cubicBezTo>
                <a:lnTo>
                  <a:pt x="6547370" y="2107906"/>
                </a:lnTo>
                <a:cubicBezTo>
                  <a:pt x="6544425" y="2108716"/>
                  <a:pt x="6542658" y="2111734"/>
                  <a:pt x="6543394" y="2114753"/>
                </a:cubicBezTo>
                <a:cubicBezTo>
                  <a:pt x="6544057" y="2117256"/>
                  <a:pt x="6546339" y="2118949"/>
                  <a:pt x="6548842" y="2118876"/>
                </a:cubicBezTo>
                <a:cubicBezTo>
                  <a:pt x="6549284" y="2118949"/>
                  <a:pt x="6549800" y="2118876"/>
                  <a:pt x="6550241" y="2118728"/>
                </a:cubicBezTo>
                <a:close/>
                <a:moveTo>
                  <a:pt x="6641461" y="2094580"/>
                </a:moveTo>
                <a:lnTo>
                  <a:pt x="6736655" y="2075291"/>
                </a:lnTo>
                <a:cubicBezTo>
                  <a:pt x="6739674" y="2074702"/>
                  <a:pt x="6741662" y="2071757"/>
                  <a:pt x="6740999" y="2068738"/>
                </a:cubicBezTo>
                <a:cubicBezTo>
                  <a:pt x="6740410" y="2065720"/>
                  <a:pt x="6737391" y="2063806"/>
                  <a:pt x="6734447" y="2064394"/>
                </a:cubicBezTo>
                <a:lnTo>
                  <a:pt x="6639252" y="2083684"/>
                </a:lnTo>
                <a:cubicBezTo>
                  <a:pt x="6636233" y="2084273"/>
                  <a:pt x="6634245" y="2087218"/>
                  <a:pt x="6634908" y="2090236"/>
                </a:cubicBezTo>
                <a:cubicBezTo>
                  <a:pt x="6635423" y="2092887"/>
                  <a:pt x="6637779" y="2094727"/>
                  <a:pt x="6640430" y="2094727"/>
                </a:cubicBezTo>
                <a:cubicBezTo>
                  <a:pt x="6640724" y="2094727"/>
                  <a:pt x="6641093" y="2094654"/>
                  <a:pt x="6641461" y="2094580"/>
                </a:cubicBezTo>
                <a:close/>
                <a:moveTo>
                  <a:pt x="6736434" y="2075291"/>
                </a:moveTo>
                <a:lnTo>
                  <a:pt x="6836783" y="2058136"/>
                </a:lnTo>
                <a:cubicBezTo>
                  <a:pt x="6839801" y="2057621"/>
                  <a:pt x="6841863" y="2054750"/>
                  <a:pt x="6841347" y="2051731"/>
                </a:cubicBezTo>
                <a:cubicBezTo>
                  <a:pt x="6840832" y="2048639"/>
                  <a:pt x="6837740" y="2046651"/>
                  <a:pt x="6834942" y="2047167"/>
                </a:cubicBezTo>
                <a:lnTo>
                  <a:pt x="6734594" y="2064247"/>
                </a:lnTo>
                <a:cubicBezTo>
                  <a:pt x="6731575" y="2064763"/>
                  <a:pt x="6729514" y="2067634"/>
                  <a:pt x="6730029" y="2070652"/>
                </a:cubicBezTo>
                <a:cubicBezTo>
                  <a:pt x="6730471" y="2073376"/>
                  <a:pt x="6732900" y="2075291"/>
                  <a:pt x="6735551" y="2075291"/>
                </a:cubicBezTo>
                <a:cubicBezTo>
                  <a:pt x="6735846" y="2075364"/>
                  <a:pt x="6736140" y="2075364"/>
                  <a:pt x="6736434" y="2075291"/>
                </a:cubicBezTo>
                <a:close/>
                <a:moveTo>
                  <a:pt x="6836562" y="2058210"/>
                </a:moveTo>
                <a:lnTo>
                  <a:pt x="6940150" y="2045694"/>
                </a:lnTo>
                <a:cubicBezTo>
                  <a:pt x="6943242" y="2045326"/>
                  <a:pt x="6945377" y="2042528"/>
                  <a:pt x="6945009" y="2039510"/>
                </a:cubicBezTo>
                <a:cubicBezTo>
                  <a:pt x="6944641" y="2036418"/>
                  <a:pt x="6941843" y="2034283"/>
                  <a:pt x="6938824" y="2034651"/>
                </a:cubicBezTo>
                <a:lnTo>
                  <a:pt x="6835237" y="2047167"/>
                </a:lnTo>
                <a:cubicBezTo>
                  <a:pt x="6832144" y="2047535"/>
                  <a:pt x="6830009" y="2050332"/>
                  <a:pt x="6830377" y="2053351"/>
                </a:cubicBezTo>
                <a:cubicBezTo>
                  <a:pt x="6830745" y="2056222"/>
                  <a:pt x="6833175" y="2058284"/>
                  <a:pt x="6835973" y="2058284"/>
                </a:cubicBezTo>
                <a:cubicBezTo>
                  <a:pt x="6836120" y="2058284"/>
                  <a:pt x="6836341" y="2058284"/>
                  <a:pt x="6836562" y="2058210"/>
                </a:cubicBezTo>
                <a:close/>
                <a:moveTo>
                  <a:pt x="6939781" y="2045768"/>
                </a:moveTo>
                <a:lnTo>
                  <a:pt x="7044842" y="2040320"/>
                </a:lnTo>
                <a:cubicBezTo>
                  <a:pt x="7047934" y="2040172"/>
                  <a:pt x="7050290" y="2037522"/>
                  <a:pt x="7050143" y="2034503"/>
                </a:cubicBezTo>
                <a:cubicBezTo>
                  <a:pt x="7049996" y="2031411"/>
                  <a:pt x="7047492" y="2028834"/>
                  <a:pt x="7044326" y="2029203"/>
                </a:cubicBezTo>
                <a:lnTo>
                  <a:pt x="6939266" y="2034651"/>
                </a:lnTo>
                <a:cubicBezTo>
                  <a:pt x="6936174" y="2034798"/>
                  <a:pt x="6933818" y="2037448"/>
                  <a:pt x="6933965" y="2040467"/>
                </a:cubicBezTo>
                <a:cubicBezTo>
                  <a:pt x="6934113" y="2043485"/>
                  <a:pt x="6936616" y="2045768"/>
                  <a:pt x="6939561" y="2045768"/>
                </a:cubicBezTo>
                <a:cubicBezTo>
                  <a:pt x="6939561" y="2045768"/>
                  <a:pt x="6939708" y="2045768"/>
                  <a:pt x="6939781" y="2045768"/>
                </a:cubicBezTo>
                <a:close/>
                <a:moveTo>
                  <a:pt x="7153583" y="2037375"/>
                </a:moveTo>
                <a:cubicBezTo>
                  <a:pt x="7153657" y="2034283"/>
                  <a:pt x="7151227" y="2031706"/>
                  <a:pt x="7148135" y="2031632"/>
                </a:cubicBezTo>
                <a:lnTo>
                  <a:pt x="7044694" y="2029129"/>
                </a:lnTo>
                <a:cubicBezTo>
                  <a:pt x="7041823" y="2028982"/>
                  <a:pt x="7039099" y="2031485"/>
                  <a:pt x="7038952" y="2034577"/>
                </a:cubicBezTo>
                <a:cubicBezTo>
                  <a:pt x="7038878" y="2037669"/>
                  <a:pt x="7041308" y="2040246"/>
                  <a:pt x="7044400" y="2040320"/>
                </a:cubicBezTo>
                <a:lnTo>
                  <a:pt x="7147841" y="2042823"/>
                </a:lnTo>
                <a:cubicBezTo>
                  <a:pt x="7147914" y="2042823"/>
                  <a:pt x="7147988" y="2042823"/>
                  <a:pt x="7147988" y="2042823"/>
                </a:cubicBezTo>
                <a:cubicBezTo>
                  <a:pt x="7151006" y="2042749"/>
                  <a:pt x="7153510" y="2040393"/>
                  <a:pt x="7153583" y="2037375"/>
                </a:cubicBezTo>
                <a:close/>
                <a:moveTo>
                  <a:pt x="9018679" y="1476219"/>
                </a:moveTo>
                <a:cubicBezTo>
                  <a:pt x="9021256" y="1474599"/>
                  <a:pt x="9022066" y="1471139"/>
                  <a:pt x="9020446" y="1468562"/>
                </a:cubicBezTo>
                <a:lnTo>
                  <a:pt x="8996151" y="1429983"/>
                </a:lnTo>
                <a:cubicBezTo>
                  <a:pt x="8994530" y="1427407"/>
                  <a:pt x="8991070" y="1426597"/>
                  <a:pt x="8988494" y="1428216"/>
                </a:cubicBezTo>
                <a:cubicBezTo>
                  <a:pt x="8985917" y="1429836"/>
                  <a:pt x="8985107" y="1433296"/>
                  <a:pt x="8986727" y="1435873"/>
                </a:cubicBezTo>
                <a:lnTo>
                  <a:pt x="9011023" y="1474452"/>
                </a:lnTo>
                <a:cubicBezTo>
                  <a:pt x="9012053" y="1476145"/>
                  <a:pt x="9013893" y="1477102"/>
                  <a:pt x="9015808" y="1477029"/>
                </a:cubicBezTo>
                <a:cubicBezTo>
                  <a:pt x="9016765" y="1477102"/>
                  <a:pt x="9017796" y="1476808"/>
                  <a:pt x="9018679" y="1476219"/>
                </a:cubicBezTo>
                <a:close/>
                <a:moveTo>
                  <a:pt x="9041429" y="1533498"/>
                </a:moveTo>
                <a:cubicBezTo>
                  <a:pt x="9044300" y="1532320"/>
                  <a:pt x="9045625" y="1529080"/>
                  <a:pt x="9044447" y="1526209"/>
                </a:cubicBezTo>
                <a:lnTo>
                  <a:pt x="9020888" y="1469372"/>
                </a:lnTo>
                <a:cubicBezTo>
                  <a:pt x="9019710" y="1466500"/>
                  <a:pt x="9016471" y="1465175"/>
                  <a:pt x="9013599" y="1466353"/>
                </a:cubicBezTo>
                <a:cubicBezTo>
                  <a:pt x="9010728" y="1467531"/>
                  <a:pt x="9009402" y="1470771"/>
                  <a:pt x="9010581" y="1473642"/>
                </a:cubicBezTo>
                <a:lnTo>
                  <a:pt x="9034140" y="1530479"/>
                </a:lnTo>
                <a:cubicBezTo>
                  <a:pt x="9035023" y="1532614"/>
                  <a:pt x="9037159" y="1533939"/>
                  <a:pt x="9039294" y="1533939"/>
                </a:cubicBezTo>
                <a:cubicBezTo>
                  <a:pt x="9040030" y="1533939"/>
                  <a:pt x="9040766" y="1533792"/>
                  <a:pt x="9041429" y="1533498"/>
                </a:cubicBezTo>
                <a:close/>
                <a:moveTo>
                  <a:pt x="9063663" y="1602777"/>
                </a:moveTo>
                <a:cubicBezTo>
                  <a:pt x="9066608" y="1601820"/>
                  <a:pt x="9068154" y="1598654"/>
                  <a:pt x="9067197" y="1595709"/>
                </a:cubicBezTo>
                <a:lnTo>
                  <a:pt x="9044595" y="1526577"/>
                </a:lnTo>
                <a:cubicBezTo>
                  <a:pt x="9043637" y="1523632"/>
                  <a:pt x="9040545" y="1522086"/>
                  <a:pt x="9037527" y="1523043"/>
                </a:cubicBezTo>
                <a:cubicBezTo>
                  <a:pt x="9034582" y="1524000"/>
                  <a:pt x="9033036" y="1527166"/>
                  <a:pt x="9033993" y="1530111"/>
                </a:cubicBezTo>
                <a:lnTo>
                  <a:pt x="9056595" y="1599243"/>
                </a:lnTo>
                <a:cubicBezTo>
                  <a:pt x="9057405" y="1601599"/>
                  <a:pt x="9059540" y="1603072"/>
                  <a:pt x="9061970" y="1603072"/>
                </a:cubicBezTo>
                <a:cubicBezTo>
                  <a:pt x="9062485" y="1603072"/>
                  <a:pt x="9063074" y="1602924"/>
                  <a:pt x="9063663" y="1602777"/>
                </a:cubicBezTo>
                <a:close/>
                <a:moveTo>
                  <a:pt x="9084719" y="1678093"/>
                </a:moveTo>
                <a:cubicBezTo>
                  <a:pt x="9087664" y="1677284"/>
                  <a:pt x="9089431" y="1674191"/>
                  <a:pt x="9088547" y="1671173"/>
                </a:cubicBezTo>
                <a:lnTo>
                  <a:pt x="9067270" y="1595930"/>
                </a:lnTo>
                <a:cubicBezTo>
                  <a:pt x="9066460" y="1592985"/>
                  <a:pt x="9063369" y="1591292"/>
                  <a:pt x="9060350" y="1592102"/>
                </a:cubicBezTo>
                <a:cubicBezTo>
                  <a:pt x="9057405" y="1592912"/>
                  <a:pt x="9055638" y="1596004"/>
                  <a:pt x="9056521" y="1599022"/>
                </a:cubicBezTo>
                <a:lnTo>
                  <a:pt x="9077799" y="1674265"/>
                </a:lnTo>
                <a:cubicBezTo>
                  <a:pt x="9078535" y="1676695"/>
                  <a:pt x="9080744" y="1678314"/>
                  <a:pt x="9083173" y="1678314"/>
                </a:cubicBezTo>
                <a:cubicBezTo>
                  <a:pt x="9083689" y="1678314"/>
                  <a:pt x="9084204" y="1678241"/>
                  <a:pt x="9084719" y="1678093"/>
                </a:cubicBezTo>
                <a:close/>
                <a:moveTo>
                  <a:pt x="9104229" y="1756061"/>
                </a:moveTo>
                <a:cubicBezTo>
                  <a:pt x="9107248" y="1755324"/>
                  <a:pt x="9109015" y="1752306"/>
                  <a:pt x="9108279" y="1749287"/>
                </a:cubicBezTo>
                <a:lnTo>
                  <a:pt x="9088621" y="1671394"/>
                </a:lnTo>
                <a:cubicBezTo>
                  <a:pt x="9087885" y="1668375"/>
                  <a:pt x="9084866" y="1666608"/>
                  <a:pt x="9081848" y="1667345"/>
                </a:cubicBezTo>
                <a:cubicBezTo>
                  <a:pt x="9078830" y="1668081"/>
                  <a:pt x="9077063" y="1671099"/>
                  <a:pt x="9077799" y="1674118"/>
                </a:cubicBezTo>
                <a:lnTo>
                  <a:pt x="9097456" y="1752011"/>
                </a:lnTo>
                <a:cubicBezTo>
                  <a:pt x="9098119" y="1754588"/>
                  <a:pt x="9100401" y="1756208"/>
                  <a:pt x="9102904" y="1756208"/>
                </a:cubicBezTo>
                <a:cubicBezTo>
                  <a:pt x="9103346" y="1756208"/>
                  <a:pt x="9103788" y="1756134"/>
                  <a:pt x="9104229" y="1756061"/>
                </a:cubicBezTo>
                <a:close/>
                <a:moveTo>
                  <a:pt x="9121973" y="1832997"/>
                </a:moveTo>
                <a:cubicBezTo>
                  <a:pt x="9124991" y="1832334"/>
                  <a:pt x="9126832" y="1829316"/>
                  <a:pt x="9126169" y="1826297"/>
                </a:cubicBezTo>
                <a:lnTo>
                  <a:pt x="9108353" y="1749361"/>
                </a:lnTo>
                <a:cubicBezTo>
                  <a:pt x="9107690" y="1746342"/>
                  <a:pt x="9104745" y="1744502"/>
                  <a:pt x="9101653" y="1745164"/>
                </a:cubicBezTo>
                <a:cubicBezTo>
                  <a:pt x="9098634" y="1745827"/>
                  <a:pt x="9096793" y="1748845"/>
                  <a:pt x="9097456" y="1751864"/>
                </a:cubicBezTo>
                <a:lnTo>
                  <a:pt x="9115273" y="1828800"/>
                </a:lnTo>
                <a:cubicBezTo>
                  <a:pt x="9115862" y="1831377"/>
                  <a:pt x="9118218" y="1833144"/>
                  <a:pt x="9120721" y="1833144"/>
                </a:cubicBezTo>
                <a:cubicBezTo>
                  <a:pt x="9121163" y="1833144"/>
                  <a:pt x="9121530" y="1833070"/>
                  <a:pt x="9121973" y="1832997"/>
                </a:cubicBezTo>
                <a:close/>
                <a:moveTo>
                  <a:pt x="9137581" y="1905221"/>
                </a:moveTo>
                <a:cubicBezTo>
                  <a:pt x="9140599" y="1904559"/>
                  <a:pt x="9142514" y="1901614"/>
                  <a:pt x="9141851" y="1898595"/>
                </a:cubicBezTo>
                <a:lnTo>
                  <a:pt x="9126169" y="1826371"/>
                </a:lnTo>
                <a:cubicBezTo>
                  <a:pt x="9125506" y="1823352"/>
                  <a:pt x="9122488" y="1821438"/>
                  <a:pt x="9119543" y="1822101"/>
                </a:cubicBezTo>
                <a:cubicBezTo>
                  <a:pt x="9116525" y="1822763"/>
                  <a:pt x="9114610" y="1825708"/>
                  <a:pt x="9115273" y="1828727"/>
                </a:cubicBezTo>
                <a:lnTo>
                  <a:pt x="9130954" y="1900951"/>
                </a:lnTo>
                <a:cubicBezTo>
                  <a:pt x="9131544" y="1903601"/>
                  <a:pt x="9133826" y="1905368"/>
                  <a:pt x="9136402" y="1905368"/>
                </a:cubicBezTo>
                <a:cubicBezTo>
                  <a:pt x="9136845" y="1905368"/>
                  <a:pt x="9137212" y="1905295"/>
                  <a:pt x="9137581" y="1905221"/>
                </a:cubicBezTo>
                <a:close/>
                <a:moveTo>
                  <a:pt x="9150833" y="1969200"/>
                </a:moveTo>
                <a:cubicBezTo>
                  <a:pt x="9153851" y="1968537"/>
                  <a:pt x="9155765" y="1965592"/>
                  <a:pt x="9155177" y="1962574"/>
                </a:cubicBezTo>
                <a:lnTo>
                  <a:pt x="9141924" y="1898669"/>
                </a:lnTo>
                <a:cubicBezTo>
                  <a:pt x="9141262" y="1895650"/>
                  <a:pt x="9138317" y="1893736"/>
                  <a:pt x="9135299" y="1894325"/>
                </a:cubicBezTo>
                <a:cubicBezTo>
                  <a:pt x="9132280" y="1894988"/>
                  <a:pt x="9130366" y="1897932"/>
                  <a:pt x="9130954" y="1900951"/>
                </a:cubicBezTo>
                <a:lnTo>
                  <a:pt x="9144207" y="1964856"/>
                </a:lnTo>
                <a:cubicBezTo>
                  <a:pt x="9144722" y="1967506"/>
                  <a:pt x="9147078" y="1969273"/>
                  <a:pt x="9149729" y="1969273"/>
                </a:cubicBezTo>
                <a:cubicBezTo>
                  <a:pt x="9150096" y="1969273"/>
                  <a:pt x="9150465" y="1969273"/>
                  <a:pt x="9150833" y="1969200"/>
                </a:cubicBezTo>
                <a:close/>
                <a:moveTo>
                  <a:pt x="9160698" y="2026699"/>
                </a:moveTo>
                <a:cubicBezTo>
                  <a:pt x="9163717" y="2026184"/>
                  <a:pt x="9165778" y="2023313"/>
                  <a:pt x="9165189" y="2020220"/>
                </a:cubicBezTo>
                <a:lnTo>
                  <a:pt x="9155177" y="1962721"/>
                </a:lnTo>
                <a:cubicBezTo>
                  <a:pt x="9154661" y="1959702"/>
                  <a:pt x="9151790" y="1957641"/>
                  <a:pt x="9148698" y="1958230"/>
                </a:cubicBezTo>
                <a:cubicBezTo>
                  <a:pt x="9145679" y="1958745"/>
                  <a:pt x="9143617" y="1961616"/>
                  <a:pt x="9144207" y="1964709"/>
                </a:cubicBezTo>
                <a:lnTo>
                  <a:pt x="9154220" y="2022208"/>
                </a:lnTo>
                <a:cubicBezTo>
                  <a:pt x="9154661" y="2024932"/>
                  <a:pt x="9157091" y="2026847"/>
                  <a:pt x="9159741" y="2026847"/>
                </a:cubicBezTo>
                <a:cubicBezTo>
                  <a:pt x="9160110" y="2026773"/>
                  <a:pt x="9160404" y="2026699"/>
                  <a:pt x="9160698" y="2026699"/>
                </a:cubicBezTo>
                <a:close/>
                <a:moveTo>
                  <a:pt x="9166368" y="2079708"/>
                </a:moveTo>
                <a:cubicBezTo>
                  <a:pt x="9169459" y="2079340"/>
                  <a:pt x="9171595" y="2076616"/>
                  <a:pt x="9171300" y="2073524"/>
                </a:cubicBezTo>
                <a:lnTo>
                  <a:pt x="9165263" y="2020589"/>
                </a:lnTo>
                <a:cubicBezTo>
                  <a:pt x="9164895" y="2017496"/>
                  <a:pt x="9162023" y="2015361"/>
                  <a:pt x="9159079" y="2015656"/>
                </a:cubicBezTo>
                <a:cubicBezTo>
                  <a:pt x="9155986" y="2016024"/>
                  <a:pt x="9153851" y="2018748"/>
                  <a:pt x="9154146" y="2021840"/>
                </a:cubicBezTo>
                <a:lnTo>
                  <a:pt x="9160183" y="2074775"/>
                </a:lnTo>
                <a:cubicBezTo>
                  <a:pt x="9160477" y="2077647"/>
                  <a:pt x="9162908" y="2079708"/>
                  <a:pt x="9165778" y="2079708"/>
                </a:cubicBezTo>
                <a:cubicBezTo>
                  <a:pt x="9165999" y="2079708"/>
                  <a:pt x="9166147" y="2079708"/>
                  <a:pt x="9166368" y="2079708"/>
                </a:cubicBezTo>
                <a:close/>
                <a:moveTo>
                  <a:pt x="9161287" y="2125944"/>
                </a:moveTo>
                <a:lnTo>
                  <a:pt x="9171153" y="2075217"/>
                </a:lnTo>
                <a:cubicBezTo>
                  <a:pt x="9171742" y="2072198"/>
                  <a:pt x="9169754" y="2069254"/>
                  <a:pt x="9166735" y="2068665"/>
                </a:cubicBezTo>
                <a:cubicBezTo>
                  <a:pt x="9163717" y="2068076"/>
                  <a:pt x="9160772" y="2070064"/>
                  <a:pt x="9160183" y="2073082"/>
                </a:cubicBezTo>
                <a:lnTo>
                  <a:pt x="9150317" y="2123808"/>
                </a:lnTo>
                <a:cubicBezTo>
                  <a:pt x="9149729" y="2126827"/>
                  <a:pt x="9151717" y="2129772"/>
                  <a:pt x="9154735" y="2130361"/>
                </a:cubicBezTo>
                <a:cubicBezTo>
                  <a:pt x="9155103" y="2130434"/>
                  <a:pt x="9155472" y="2130434"/>
                  <a:pt x="9155839" y="2130434"/>
                </a:cubicBezTo>
                <a:cubicBezTo>
                  <a:pt x="9158489" y="2130434"/>
                  <a:pt x="9160772" y="2128594"/>
                  <a:pt x="9161287" y="2125944"/>
                </a:cubicBezTo>
                <a:close/>
                <a:moveTo>
                  <a:pt x="9122856" y="2179100"/>
                </a:moveTo>
                <a:lnTo>
                  <a:pt x="9160330" y="2128226"/>
                </a:lnTo>
                <a:cubicBezTo>
                  <a:pt x="9162171" y="2125723"/>
                  <a:pt x="9161656" y="2122262"/>
                  <a:pt x="9159153" y="2120422"/>
                </a:cubicBezTo>
                <a:cubicBezTo>
                  <a:pt x="9156723" y="2118581"/>
                  <a:pt x="9153189" y="2119096"/>
                  <a:pt x="9151348" y="2121600"/>
                </a:cubicBezTo>
                <a:lnTo>
                  <a:pt x="9113874" y="2172473"/>
                </a:lnTo>
                <a:cubicBezTo>
                  <a:pt x="9112034" y="2174977"/>
                  <a:pt x="9112549" y="2178437"/>
                  <a:pt x="9115052" y="2180278"/>
                </a:cubicBezTo>
                <a:cubicBezTo>
                  <a:pt x="9116082" y="2181014"/>
                  <a:pt x="9117261" y="2181382"/>
                  <a:pt x="9118439" y="2181382"/>
                </a:cubicBezTo>
                <a:cubicBezTo>
                  <a:pt x="9120058" y="2181308"/>
                  <a:pt x="9121752" y="2180498"/>
                  <a:pt x="9122856" y="2179100"/>
                </a:cubicBezTo>
                <a:close/>
                <a:moveTo>
                  <a:pt x="9069848" y="2234980"/>
                </a:moveTo>
                <a:lnTo>
                  <a:pt x="9122415" y="2179615"/>
                </a:lnTo>
                <a:cubicBezTo>
                  <a:pt x="9124549" y="2177406"/>
                  <a:pt x="9124476" y="2173872"/>
                  <a:pt x="9122194" y="2171737"/>
                </a:cubicBezTo>
                <a:cubicBezTo>
                  <a:pt x="9119985" y="2169676"/>
                  <a:pt x="9116451" y="2169676"/>
                  <a:pt x="9114316" y="2171958"/>
                </a:cubicBezTo>
                <a:lnTo>
                  <a:pt x="9061748" y="2227323"/>
                </a:lnTo>
                <a:cubicBezTo>
                  <a:pt x="9059614" y="2229531"/>
                  <a:pt x="9059688" y="2233065"/>
                  <a:pt x="9061970" y="2235200"/>
                </a:cubicBezTo>
                <a:cubicBezTo>
                  <a:pt x="9063074" y="2236231"/>
                  <a:pt x="9064472" y="2236746"/>
                  <a:pt x="9065872" y="2236746"/>
                </a:cubicBezTo>
                <a:cubicBezTo>
                  <a:pt x="9067270" y="2236673"/>
                  <a:pt x="9068743" y="2236084"/>
                  <a:pt x="9069848" y="2234980"/>
                </a:cubicBezTo>
                <a:close/>
                <a:moveTo>
                  <a:pt x="9014851" y="2299105"/>
                </a:moveTo>
                <a:lnTo>
                  <a:pt x="9069994" y="2234759"/>
                </a:lnTo>
                <a:cubicBezTo>
                  <a:pt x="9071982" y="2232403"/>
                  <a:pt x="9071762" y="2228869"/>
                  <a:pt x="9069406" y="2226881"/>
                </a:cubicBezTo>
                <a:cubicBezTo>
                  <a:pt x="9067050" y="2224893"/>
                  <a:pt x="9063516" y="2225187"/>
                  <a:pt x="9061528" y="2227470"/>
                </a:cubicBezTo>
                <a:lnTo>
                  <a:pt x="9006385" y="2291817"/>
                </a:lnTo>
                <a:cubicBezTo>
                  <a:pt x="9004397" y="2294172"/>
                  <a:pt x="9004618" y="2297706"/>
                  <a:pt x="9006973" y="2299694"/>
                </a:cubicBezTo>
                <a:cubicBezTo>
                  <a:pt x="9008004" y="2300578"/>
                  <a:pt x="9009329" y="2301020"/>
                  <a:pt x="9010654" y="2301020"/>
                </a:cubicBezTo>
                <a:cubicBezTo>
                  <a:pt x="9012274" y="2301020"/>
                  <a:pt x="9013821" y="2300357"/>
                  <a:pt x="9014851" y="2299105"/>
                </a:cubicBezTo>
                <a:close/>
                <a:moveTo>
                  <a:pt x="8962137" y="2371550"/>
                </a:moveTo>
                <a:lnTo>
                  <a:pt x="9015145" y="2298737"/>
                </a:lnTo>
                <a:cubicBezTo>
                  <a:pt x="9016986" y="2296234"/>
                  <a:pt x="9016397" y="2292774"/>
                  <a:pt x="9013893" y="2290933"/>
                </a:cubicBezTo>
                <a:cubicBezTo>
                  <a:pt x="9011390" y="2289166"/>
                  <a:pt x="9007930" y="2289681"/>
                  <a:pt x="9006090" y="2292185"/>
                </a:cubicBezTo>
                <a:lnTo>
                  <a:pt x="8953081" y="2364998"/>
                </a:lnTo>
                <a:cubicBezTo>
                  <a:pt x="8951241" y="2367501"/>
                  <a:pt x="8951830" y="2370962"/>
                  <a:pt x="8954332" y="2372802"/>
                </a:cubicBezTo>
                <a:cubicBezTo>
                  <a:pt x="8955363" y="2373538"/>
                  <a:pt x="8956468" y="2373906"/>
                  <a:pt x="8957646" y="2373833"/>
                </a:cubicBezTo>
                <a:cubicBezTo>
                  <a:pt x="8959413" y="2373833"/>
                  <a:pt x="8961106" y="2373023"/>
                  <a:pt x="8962137" y="2371550"/>
                </a:cubicBezTo>
                <a:close/>
                <a:moveTo>
                  <a:pt x="8916122" y="2452021"/>
                </a:moveTo>
                <a:lnTo>
                  <a:pt x="8962505" y="2371035"/>
                </a:lnTo>
                <a:cubicBezTo>
                  <a:pt x="8964051" y="2368385"/>
                  <a:pt x="8963094" y="2364924"/>
                  <a:pt x="8960444" y="2363452"/>
                </a:cubicBezTo>
                <a:cubicBezTo>
                  <a:pt x="8957793" y="2361906"/>
                  <a:pt x="8954332" y="2362863"/>
                  <a:pt x="8952860" y="2365513"/>
                </a:cubicBezTo>
                <a:lnTo>
                  <a:pt x="8906477" y="2446499"/>
                </a:lnTo>
                <a:cubicBezTo>
                  <a:pt x="8904932" y="2449149"/>
                  <a:pt x="8905889" y="2452610"/>
                  <a:pt x="8908539" y="2454082"/>
                </a:cubicBezTo>
                <a:cubicBezTo>
                  <a:pt x="8909423" y="2454597"/>
                  <a:pt x="8910380" y="2454818"/>
                  <a:pt x="8911337" y="2454818"/>
                </a:cubicBezTo>
                <a:cubicBezTo>
                  <a:pt x="8913251" y="2454818"/>
                  <a:pt x="8915092" y="2453861"/>
                  <a:pt x="8916122" y="2452021"/>
                </a:cubicBezTo>
                <a:close/>
                <a:moveTo>
                  <a:pt x="8878795" y="2533742"/>
                </a:moveTo>
                <a:lnTo>
                  <a:pt x="8916343" y="2451579"/>
                </a:lnTo>
                <a:cubicBezTo>
                  <a:pt x="8917595" y="2448781"/>
                  <a:pt x="8916416" y="2445468"/>
                  <a:pt x="8913619" y="2444217"/>
                </a:cubicBezTo>
                <a:cubicBezTo>
                  <a:pt x="8910821" y="2442891"/>
                  <a:pt x="8907508" y="2444143"/>
                  <a:pt x="8906256" y="2446941"/>
                </a:cubicBezTo>
                <a:lnTo>
                  <a:pt x="8868709" y="2529104"/>
                </a:lnTo>
                <a:cubicBezTo>
                  <a:pt x="8867458" y="2531902"/>
                  <a:pt x="8868635" y="2535215"/>
                  <a:pt x="8871433" y="2536466"/>
                </a:cubicBezTo>
                <a:cubicBezTo>
                  <a:pt x="8872169" y="2536835"/>
                  <a:pt x="8872979" y="2536982"/>
                  <a:pt x="8873789" y="2536982"/>
                </a:cubicBezTo>
                <a:cubicBezTo>
                  <a:pt x="8875924" y="2536982"/>
                  <a:pt x="8877912" y="2535804"/>
                  <a:pt x="8878795" y="2533742"/>
                </a:cubicBezTo>
                <a:close/>
                <a:moveTo>
                  <a:pt x="8852512" y="2609722"/>
                </a:moveTo>
                <a:lnTo>
                  <a:pt x="8879016" y="2533301"/>
                </a:lnTo>
                <a:cubicBezTo>
                  <a:pt x="8880047" y="2530429"/>
                  <a:pt x="8878501" y="2527190"/>
                  <a:pt x="8875556" y="2526233"/>
                </a:cubicBezTo>
                <a:cubicBezTo>
                  <a:pt x="8872685" y="2525202"/>
                  <a:pt x="8869518" y="2526748"/>
                  <a:pt x="8868488" y="2529693"/>
                </a:cubicBezTo>
                <a:lnTo>
                  <a:pt x="8841983" y="2606114"/>
                </a:lnTo>
                <a:cubicBezTo>
                  <a:pt x="8840953" y="2608985"/>
                  <a:pt x="8842499" y="2612225"/>
                  <a:pt x="8845443" y="2613182"/>
                </a:cubicBezTo>
                <a:cubicBezTo>
                  <a:pt x="8846033" y="2613403"/>
                  <a:pt x="8846695" y="2613476"/>
                  <a:pt x="8847284" y="2613476"/>
                </a:cubicBezTo>
                <a:cubicBezTo>
                  <a:pt x="8849567" y="2613403"/>
                  <a:pt x="8851702" y="2612004"/>
                  <a:pt x="8852512" y="2609722"/>
                </a:cubicBezTo>
                <a:close/>
                <a:moveTo>
                  <a:pt x="8824241" y="2672448"/>
                </a:moveTo>
                <a:lnTo>
                  <a:pt x="8852291" y="2610163"/>
                </a:lnTo>
                <a:cubicBezTo>
                  <a:pt x="8853543" y="2607366"/>
                  <a:pt x="8852291" y="2604053"/>
                  <a:pt x="8849493" y="2602801"/>
                </a:cubicBezTo>
                <a:cubicBezTo>
                  <a:pt x="8846695" y="2601549"/>
                  <a:pt x="8843383" y="2602801"/>
                  <a:pt x="8842131" y="2605599"/>
                </a:cubicBezTo>
                <a:lnTo>
                  <a:pt x="8814081" y="2667884"/>
                </a:lnTo>
                <a:cubicBezTo>
                  <a:pt x="8812829" y="2670682"/>
                  <a:pt x="8814081" y="2673995"/>
                  <a:pt x="8816879" y="2675246"/>
                </a:cubicBezTo>
                <a:cubicBezTo>
                  <a:pt x="8817615" y="2675614"/>
                  <a:pt x="8818424" y="2675762"/>
                  <a:pt x="8819234" y="2675762"/>
                </a:cubicBezTo>
                <a:cubicBezTo>
                  <a:pt x="8821369" y="2675762"/>
                  <a:pt x="8823357" y="2674510"/>
                  <a:pt x="8824241" y="2672448"/>
                </a:cubicBezTo>
                <a:close/>
                <a:moveTo>
                  <a:pt x="8781097" y="2714046"/>
                </a:moveTo>
                <a:lnTo>
                  <a:pt x="8822989" y="2674289"/>
                </a:lnTo>
                <a:cubicBezTo>
                  <a:pt x="8825197" y="2672154"/>
                  <a:pt x="8825345" y="2668620"/>
                  <a:pt x="8823210" y="2666411"/>
                </a:cubicBezTo>
                <a:cubicBezTo>
                  <a:pt x="8821075" y="2664203"/>
                  <a:pt x="8817541" y="2664055"/>
                  <a:pt x="8815332" y="2666191"/>
                </a:cubicBezTo>
                <a:lnTo>
                  <a:pt x="8773441" y="2705947"/>
                </a:lnTo>
                <a:cubicBezTo>
                  <a:pt x="8771232" y="2708082"/>
                  <a:pt x="8771084" y="2711616"/>
                  <a:pt x="8773220" y="2713825"/>
                </a:cubicBezTo>
                <a:cubicBezTo>
                  <a:pt x="8774324" y="2715003"/>
                  <a:pt x="8775796" y="2715592"/>
                  <a:pt x="8777269" y="2715592"/>
                </a:cubicBezTo>
                <a:cubicBezTo>
                  <a:pt x="8778668" y="2715518"/>
                  <a:pt x="8780067" y="2715003"/>
                  <a:pt x="8781097" y="2714046"/>
                </a:cubicBezTo>
                <a:close/>
                <a:moveTo>
                  <a:pt x="8725438" y="2749458"/>
                </a:moveTo>
                <a:lnTo>
                  <a:pt x="8780287" y="2714635"/>
                </a:lnTo>
                <a:cubicBezTo>
                  <a:pt x="8782864" y="2713015"/>
                  <a:pt x="8783674" y="2709555"/>
                  <a:pt x="8781980" y="2706978"/>
                </a:cubicBezTo>
                <a:cubicBezTo>
                  <a:pt x="8780361" y="2704401"/>
                  <a:pt x="8776901" y="2703665"/>
                  <a:pt x="8774324" y="2705285"/>
                </a:cubicBezTo>
                <a:lnTo>
                  <a:pt x="8719474" y="2740108"/>
                </a:lnTo>
                <a:cubicBezTo>
                  <a:pt x="8716898" y="2741728"/>
                  <a:pt x="8716088" y="2745188"/>
                  <a:pt x="8717781" y="2747765"/>
                </a:cubicBezTo>
                <a:cubicBezTo>
                  <a:pt x="8718886" y="2749458"/>
                  <a:pt x="8720653" y="2750342"/>
                  <a:pt x="8722493" y="2750342"/>
                </a:cubicBezTo>
                <a:cubicBezTo>
                  <a:pt x="8723524" y="2750342"/>
                  <a:pt x="8724555" y="2750047"/>
                  <a:pt x="8725438" y="2749458"/>
                </a:cubicBezTo>
                <a:close/>
                <a:moveTo>
                  <a:pt x="8658883" y="2796430"/>
                </a:moveTo>
                <a:lnTo>
                  <a:pt x="8725659" y="2749311"/>
                </a:lnTo>
                <a:cubicBezTo>
                  <a:pt x="8728162" y="2747544"/>
                  <a:pt x="8728751" y="2744084"/>
                  <a:pt x="8726984" y="2741507"/>
                </a:cubicBezTo>
                <a:cubicBezTo>
                  <a:pt x="8725217" y="2739004"/>
                  <a:pt x="8721757" y="2738415"/>
                  <a:pt x="8719180" y="2740182"/>
                </a:cubicBezTo>
                <a:lnTo>
                  <a:pt x="8652404" y="2787301"/>
                </a:lnTo>
                <a:cubicBezTo>
                  <a:pt x="8649901" y="2789068"/>
                  <a:pt x="8649312" y="2792528"/>
                  <a:pt x="8651079" y="2795105"/>
                </a:cubicBezTo>
                <a:cubicBezTo>
                  <a:pt x="8652183" y="2796651"/>
                  <a:pt x="8653950" y="2797461"/>
                  <a:pt x="8655644" y="2797461"/>
                </a:cubicBezTo>
                <a:cubicBezTo>
                  <a:pt x="8656821" y="2797461"/>
                  <a:pt x="8657925" y="2797093"/>
                  <a:pt x="8658883" y="2796430"/>
                </a:cubicBezTo>
                <a:close/>
                <a:moveTo>
                  <a:pt x="8581578" y="2878593"/>
                </a:moveTo>
                <a:lnTo>
                  <a:pt x="8659766" y="2795767"/>
                </a:lnTo>
                <a:cubicBezTo>
                  <a:pt x="8661901" y="2793559"/>
                  <a:pt x="8661754" y="2790025"/>
                  <a:pt x="8659545" y="2787890"/>
                </a:cubicBezTo>
                <a:cubicBezTo>
                  <a:pt x="8657337" y="2785755"/>
                  <a:pt x="8653803" y="2785902"/>
                  <a:pt x="8651668" y="2788111"/>
                </a:cubicBezTo>
                <a:lnTo>
                  <a:pt x="8573480" y="2870937"/>
                </a:lnTo>
                <a:cubicBezTo>
                  <a:pt x="8571345" y="2873145"/>
                  <a:pt x="8571492" y="2876679"/>
                  <a:pt x="8573701" y="2878814"/>
                </a:cubicBezTo>
                <a:cubicBezTo>
                  <a:pt x="8574805" y="2879845"/>
                  <a:pt x="8576204" y="2880360"/>
                  <a:pt x="8577603" y="2880360"/>
                </a:cubicBezTo>
                <a:cubicBezTo>
                  <a:pt x="8579002" y="2880287"/>
                  <a:pt x="8580474" y="2879698"/>
                  <a:pt x="8581578" y="2878593"/>
                </a:cubicBezTo>
                <a:close/>
                <a:moveTo>
                  <a:pt x="8493525" y="3018919"/>
                </a:moveTo>
                <a:lnTo>
                  <a:pt x="8582241" y="2877710"/>
                </a:lnTo>
                <a:cubicBezTo>
                  <a:pt x="8583861" y="2875133"/>
                  <a:pt x="8583125" y="2871673"/>
                  <a:pt x="8580474" y="2870053"/>
                </a:cubicBezTo>
                <a:cubicBezTo>
                  <a:pt x="8577897" y="2868433"/>
                  <a:pt x="8574437" y="2869170"/>
                  <a:pt x="8572818" y="2871820"/>
                </a:cubicBezTo>
                <a:lnTo>
                  <a:pt x="8484101" y="3013029"/>
                </a:lnTo>
                <a:cubicBezTo>
                  <a:pt x="8482482" y="3015606"/>
                  <a:pt x="8483218" y="3019067"/>
                  <a:pt x="8485868" y="3020686"/>
                </a:cubicBezTo>
                <a:cubicBezTo>
                  <a:pt x="8486825" y="3021275"/>
                  <a:pt x="8487856" y="3021570"/>
                  <a:pt x="8488887" y="3021570"/>
                </a:cubicBezTo>
                <a:cubicBezTo>
                  <a:pt x="8490654" y="3021570"/>
                  <a:pt x="8492421" y="3020613"/>
                  <a:pt x="8493525" y="3018919"/>
                </a:cubicBezTo>
                <a:close/>
                <a:moveTo>
                  <a:pt x="8398993" y="3191345"/>
                </a:moveTo>
                <a:lnTo>
                  <a:pt x="8493673" y="3018625"/>
                </a:lnTo>
                <a:cubicBezTo>
                  <a:pt x="8495145" y="3015901"/>
                  <a:pt x="8494188" y="3012514"/>
                  <a:pt x="8491464" y="3011042"/>
                </a:cubicBezTo>
                <a:cubicBezTo>
                  <a:pt x="8488740" y="3009569"/>
                  <a:pt x="8485353" y="3010526"/>
                  <a:pt x="8483880" y="3013250"/>
                </a:cubicBezTo>
                <a:lnTo>
                  <a:pt x="8389201" y="3185970"/>
                </a:lnTo>
                <a:cubicBezTo>
                  <a:pt x="8387729" y="3188694"/>
                  <a:pt x="8388686" y="3192081"/>
                  <a:pt x="8391410" y="3193553"/>
                </a:cubicBezTo>
                <a:cubicBezTo>
                  <a:pt x="8392293" y="3193995"/>
                  <a:pt x="8393177" y="3194216"/>
                  <a:pt x="8394134" y="3194216"/>
                </a:cubicBezTo>
                <a:cubicBezTo>
                  <a:pt x="8396122" y="3194216"/>
                  <a:pt x="8398036" y="3193185"/>
                  <a:pt x="8398993" y="3191345"/>
                </a:cubicBezTo>
                <a:close/>
                <a:moveTo>
                  <a:pt x="8302768" y="3369439"/>
                </a:moveTo>
                <a:lnTo>
                  <a:pt x="8399067" y="3191271"/>
                </a:lnTo>
                <a:cubicBezTo>
                  <a:pt x="8400539" y="3188547"/>
                  <a:pt x="8399508" y="3185160"/>
                  <a:pt x="8396784" y="3183688"/>
                </a:cubicBezTo>
                <a:cubicBezTo>
                  <a:pt x="8394060" y="3182216"/>
                  <a:pt x="8390674" y="3183246"/>
                  <a:pt x="8389201" y="3185970"/>
                </a:cubicBezTo>
                <a:lnTo>
                  <a:pt x="8292902" y="3364138"/>
                </a:lnTo>
                <a:cubicBezTo>
                  <a:pt x="8291429" y="3366862"/>
                  <a:pt x="8292460" y="3370249"/>
                  <a:pt x="8295184" y="3371722"/>
                </a:cubicBezTo>
                <a:cubicBezTo>
                  <a:pt x="8296068" y="3372163"/>
                  <a:pt x="8296951" y="3372384"/>
                  <a:pt x="8297908" y="3372384"/>
                </a:cubicBezTo>
                <a:cubicBezTo>
                  <a:pt x="8299822" y="3372384"/>
                  <a:pt x="8301737" y="3371280"/>
                  <a:pt x="8302768" y="3369439"/>
                </a:cubicBezTo>
                <a:close/>
                <a:moveTo>
                  <a:pt x="8208824" y="3545325"/>
                </a:moveTo>
                <a:lnTo>
                  <a:pt x="8302768" y="3369439"/>
                </a:lnTo>
                <a:cubicBezTo>
                  <a:pt x="8304241" y="3366715"/>
                  <a:pt x="8303210" y="3363328"/>
                  <a:pt x="8300486" y="3361856"/>
                </a:cubicBezTo>
                <a:cubicBezTo>
                  <a:pt x="8297762" y="3360457"/>
                  <a:pt x="8294374" y="3361414"/>
                  <a:pt x="8292902" y="3364138"/>
                </a:cubicBezTo>
                <a:lnTo>
                  <a:pt x="8198959" y="3540024"/>
                </a:lnTo>
                <a:cubicBezTo>
                  <a:pt x="8197487" y="3542748"/>
                  <a:pt x="8198517" y="3546135"/>
                  <a:pt x="8201241" y="3547607"/>
                </a:cubicBezTo>
                <a:cubicBezTo>
                  <a:pt x="8202125" y="3548049"/>
                  <a:pt x="8203009" y="3548270"/>
                  <a:pt x="8203892" y="3548270"/>
                </a:cubicBezTo>
                <a:cubicBezTo>
                  <a:pt x="8205879" y="3548270"/>
                  <a:pt x="8207793" y="3547166"/>
                  <a:pt x="8208824" y="3545325"/>
                </a:cubicBezTo>
                <a:close/>
                <a:moveTo>
                  <a:pt x="8120845" y="3711640"/>
                </a:moveTo>
                <a:lnTo>
                  <a:pt x="8208751" y="3545325"/>
                </a:lnTo>
                <a:cubicBezTo>
                  <a:pt x="8210224" y="3542601"/>
                  <a:pt x="8209119" y="3539214"/>
                  <a:pt x="8206469" y="3537815"/>
                </a:cubicBezTo>
                <a:cubicBezTo>
                  <a:pt x="8203745" y="3536417"/>
                  <a:pt x="8200357" y="3537447"/>
                  <a:pt x="8198959" y="3540171"/>
                </a:cubicBezTo>
                <a:lnTo>
                  <a:pt x="8111052" y="3706486"/>
                </a:lnTo>
                <a:cubicBezTo>
                  <a:pt x="8109580" y="3709210"/>
                  <a:pt x="8110685" y="3712597"/>
                  <a:pt x="8113335" y="3713996"/>
                </a:cubicBezTo>
                <a:cubicBezTo>
                  <a:pt x="8114219" y="3714437"/>
                  <a:pt x="8115102" y="3714658"/>
                  <a:pt x="8115986" y="3714658"/>
                </a:cubicBezTo>
                <a:cubicBezTo>
                  <a:pt x="8117973" y="3714585"/>
                  <a:pt x="8119888" y="3713481"/>
                  <a:pt x="8120845" y="3711640"/>
                </a:cubicBezTo>
                <a:close/>
                <a:moveTo>
                  <a:pt x="8038166" y="3863304"/>
                </a:moveTo>
                <a:lnTo>
                  <a:pt x="8120845" y="3711640"/>
                </a:lnTo>
                <a:cubicBezTo>
                  <a:pt x="8122317" y="3708916"/>
                  <a:pt x="8121360" y="3705529"/>
                  <a:pt x="8118636" y="3704057"/>
                </a:cubicBezTo>
                <a:cubicBezTo>
                  <a:pt x="8115986" y="3702584"/>
                  <a:pt x="8112525" y="3703541"/>
                  <a:pt x="8111052" y="3706265"/>
                </a:cubicBezTo>
                <a:lnTo>
                  <a:pt x="8028374" y="3857929"/>
                </a:lnTo>
                <a:cubicBezTo>
                  <a:pt x="8026902" y="3860653"/>
                  <a:pt x="8027932" y="3864040"/>
                  <a:pt x="8030583" y="3865512"/>
                </a:cubicBezTo>
                <a:cubicBezTo>
                  <a:pt x="8031466" y="3865954"/>
                  <a:pt x="8032350" y="3866175"/>
                  <a:pt x="8033307" y="3866175"/>
                </a:cubicBezTo>
                <a:cubicBezTo>
                  <a:pt x="8035295" y="3866249"/>
                  <a:pt x="8037209" y="3865218"/>
                  <a:pt x="8038166" y="3863304"/>
                </a:cubicBezTo>
                <a:close/>
                <a:moveTo>
                  <a:pt x="7960052" y="3995531"/>
                </a:moveTo>
                <a:lnTo>
                  <a:pt x="8038093" y="3863525"/>
                </a:lnTo>
                <a:cubicBezTo>
                  <a:pt x="8039638" y="3860874"/>
                  <a:pt x="8038755" y="3857488"/>
                  <a:pt x="8036105" y="3855868"/>
                </a:cubicBezTo>
                <a:cubicBezTo>
                  <a:pt x="8033454" y="3854322"/>
                  <a:pt x="8030067" y="3855205"/>
                  <a:pt x="8028447" y="3857856"/>
                </a:cubicBezTo>
                <a:lnTo>
                  <a:pt x="7950407" y="3989862"/>
                </a:lnTo>
                <a:cubicBezTo>
                  <a:pt x="7948861" y="3992512"/>
                  <a:pt x="7949745" y="3995899"/>
                  <a:pt x="7952395" y="3997519"/>
                </a:cubicBezTo>
                <a:cubicBezTo>
                  <a:pt x="7953278" y="3998034"/>
                  <a:pt x="7954309" y="3998329"/>
                  <a:pt x="7955266" y="3998329"/>
                </a:cubicBezTo>
                <a:cubicBezTo>
                  <a:pt x="7957181" y="3998255"/>
                  <a:pt x="7959021" y="3997298"/>
                  <a:pt x="7960052" y="3995531"/>
                </a:cubicBezTo>
                <a:close/>
                <a:moveTo>
                  <a:pt x="7885913" y="4103242"/>
                </a:moveTo>
                <a:lnTo>
                  <a:pt x="7959905" y="3995825"/>
                </a:lnTo>
                <a:cubicBezTo>
                  <a:pt x="7961672" y="3993322"/>
                  <a:pt x="7961009" y="3989862"/>
                  <a:pt x="7958432" y="3988095"/>
                </a:cubicBezTo>
                <a:cubicBezTo>
                  <a:pt x="7955929" y="3986402"/>
                  <a:pt x="7952469" y="3986990"/>
                  <a:pt x="7950702" y="3989568"/>
                </a:cubicBezTo>
                <a:lnTo>
                  <a:pt x="7876710" y="4096984"/>
                </a:lnTo>
                <a:cubicBezTo>
                  <a:pt x="7874943" y="4099487"/>
                  <a:pt x="7875606" y="4102947"/>
                  <a:pt x="7878183" y="4104714"/>
                </a:cubicBezTo>
                <a:cubicBezTo>
                  <a:pt x="7879139" y="4105377"/>
                  <a:pt x="7880244" y="4105671"/>
                  <a:pt x="7881348" y="4105671"/>
                </a:cubicBezTo>
                <a:cubicBezTo>
                  <a:pt x="7883115" y="4105671"/>
                  <a:pt x="7884809" y="4104788"/>
                  <a:pt x="7885913" y="4103242"/>
                </a:cubicBezTo>
                <a:close/>
                <a:moveTo>
                  <a:pt x="7815014" y="4181798"/>
                </a:moveTo>
                <a:lnTo>
                  <a:pt x="7885472" y="4103830"/>
                </a:lnTo>
                <a:cubicBezTo>
                  <a:pt x="7887533" y="4101548"/>
                  <a:pt x="7887386" y="4098014"/>
                  <a:pt x="7885103" y="4095953"/>
                </a:cubicBezTo>
                <a:cubicBezTo>
                  <a:pt x="7882821" y="4093891"/>
                  <a:pt x="7879287" y="4094039"/>
                  <a:pt x="7877226" y="4096321"/>
                </a:cubicBezTo>
                <a:lnTo>
                  <a:pt x="7806768" y="4174288"/>
                </a:lnTo>
                <a:cubicBezTo>
                  <a:pt x="7804706" y="4176570"/>
                  <a:pt x="7804854" y="4180104"/>
                  <a:pt x="7807137" y="4182166"/>
                </a:cubicBezTo>
                <a:cubicBezTo>
                  <a:pt x="7808241" y="4183123"/>
                  <a:pt x="7809566" y="4183638"/>
                  <a:pt x="7810891" y="4183638"/>
                </a:cubicBezTo>
                <a:cubicBezTo>
                  <a:pt x="7812364" y="4183564"/>
                  <a:pt x="7813909" y="4182975"/>
                  <a:pt x="7815014" y="4181798"/>
                </a:cubicBezTo>
                <a:close/>
                <a:moveTo>
                  <a:pt x="7746545" y="4235690"/>
                </a:moveTo>
                <a:lnTo>
                  <a:pt x="7814352" y="4182460"/>
                </a:lnTo>
                <a:cubicBezTo>
                  <a:pt x="7816781" y="4180546"/>
                  <a:pt x="7817223" y="4177086"/>
                  <a:pt x="7815309" y="4174656"/>
                </a:cubicBezTo>
                <a:cubicBezTo>
                  <a:pt x="7813394" y="4172227"/>
                  <a:pt x="7809861" y="4171785"/>
                  <a:pt x="7807504" y="4173699"/>
                </a:cubicBezTo>
                <a:lnTo>
                  <a:pt x="7739698" y="4226929"/>
                </a:lnTo>
                <a:cubicBezTo>
                  <a:pt x="7737268" y="4228843"/>
                  <a:pt x="7736826" y="4232303"/>
                  <a:pt x="7738740" y="4234733"/>
                </a:cubicBezTo>
                <a:cubicBezTo>
                  <a:pt x="7739845" y="4236132"/>
                  <a:pt x="7741464" y="4236868"/>
                  <a:pt x="7743158" y="4236868"/>
                </a:cubicBezTo>
                <a:cubicBezTo>
                  <a:pt x="7744336" y="4236868"/>
                  <a:pt x="7745514" y="4236500"/>
                  <a:pt x="7746545" y="4235690"/>
                </a:cubicBezTo>
                <a:close/>
                <a:moveTo>
                  <a:pt x="7679547" y="4269704"/>
                </a:moveTo>
                <a:lnTo>
                  <a:pt x="7745588" y="4236279"/>
                </a:lnTo>
                <a:cubicBezTo>
                  <a:pt x="7748312" y="4234880"/>
                  <a:pt x="7749415" y="4231493"/>
                  <a:pt x="7748017" y="4228769"/>
                </a:cubicBezTo>
                <a:cubicBezTo>
                  <a:pt x="7746618" y="4226045"/>
                  <a:pt x="7743231" y="4224941"/>
                  <a:pt x="7740507" y="4226340"/>
                </a:cubicBezTo>
                <a:lnTo>
                  <a:pt x="7674467" y="4259765"/>
                </a:lnTo>
                <a:cubicBezTo>
                  <a:pt x="7671743" y="4261164"/>
                  <a:pt x="7670639" y="4264550"/>
                  <a:pt x="7672038" y="4267274"/>
                </a:cubicBezTo>
                <a:cubicBezTo>
                  <a:pt x="7673068" y="4269262"/>
                  <a:pt x="7674982" y="4270367"/>
                  <a:pt x="7677044" y="4270367"/>
                </a:cubicBezTo>
                <a:cubicBezTo>
                  <a:pt x="7677928" y="4270293"/>
                  <a:pt x="7678811" y="4270072"/>
                  <a:pt x="7679547" y="4269704"/>
                </a:cubicBezTo>
                <a:close/>
                <a:moveTo>
                  <a:pt x="7543344" y="2835303"/>
                </a:moveTo>
                <a:lnTo>
                  <a:pt x="7580819" y="2810418"/>
                </a:lnTo>
                <a:cubicBezTo>
                  <a:pt x="7583396" y="2808725"/>
                  <a:pt x="7584058" y="2805265"/>
                  <a:pt x="7582365" y="2802688"/>
                </a:cubicBezTo>
                <a:cubicBezTo>
                  <a:pt x="7580672" y="2800111"/>
                  <a:pt x="7577212" y="2799448"/>
                  <a:pt x="7574634" y="2801142"/>
                </a:cubicBezTo>
                <a:lnTo>
                  <a:pt x="7537160" y="2826027"/>
                </a:lnTo>
                <a:cubicBezTo>
                  <a:pt x="7534583" y="2827720"/>
                  <a:pt x="7533921" y="2831180"/>
                  <a:pt x="7535614" y="2833757"/>
                </a:cubicBezTo>
                <a:cubicBezTo>
                  <a:pt x="7536718" y="2835377"/>
                  <a:pt x="7538485" y="2836260"/>
                  <a:pt x="7540326" y="2836260"/>
                </a:cubicBezTo>
                <a:cubicBezTo>
                  <a:pt x="7541357" y="2836260"/>
                  <a:pt x="7542461" y="2835966"/>
                  <a:pt x="7543344" y="2835303"/>
                </a:cubicBezTo>
                <a:close/>
                <a:moveTo>
                  <a:pt x="7489820" y="2851795"/>
                </a:moveTo>
                <a:lnTo>
                  <a:pt x="7541872" y="2836039"/>
                </a:lnTo>
                <a:cubicBezTo>
                  <a:pt x="7544817" y="2835156"/>
                  <a:pt x="7546510" y="2832064"/>
                  <a:pt x="7545553" y="2829119"/>
                </a:cubicBezTo>
                <a:cubicBezTo>
                  <a:pt x="7544670" y="2826174"/>
                  <a:pt x="7541504" y="2824480"/>
                  <a:pt x="7538633" y="2825437"/>
                </a:cubicBezTo>
                <a:lnTo>
                  <a:pt x="7486581" y="2841193"/>
                </a:lnTo>
                <a:cubicBezTo>
                  <a:pt x="7483636" y="2842076"/>
                  <a:pt x="7481943" y="2845169"/>
                  <a:pt x="7482900" y="2848113"/>
                </a:cubicBezTo>
                <a:cubicBezTo>
                  <a:pt x="7483636" y="2850543"/>
                  <a:pt x="7485845" y="2852089"/>
                  <a:pt x="7488274" y="2852089"/>
                </a:cubicBezTo>
                <a:cubicBezTo>
                  <a:pt x="7488790" y="2852015"/>
                  <a:pt x="7489305" y="2851942"/>
                  <a:pt x="7489820" y="2851795"/>
                </a:cubicBezTo>
                <a:close/>
                <a:moveTo>
                  <a:pt x="7420983" y="2861513"/>
                </a:moveTo>
                <a:lnTo>
                  <a:pt x="7489011" y="2851942"/>
                </a:lnTo>
                <a:cubicBezTo>
                  <a:pt x="7492029" y="2851500"/>
                  <a:pt x="7494164" y="2848702"/>
                  <a:pt x="7493723" y="2845610"/>
                </a:cubicBezTo>
                <a:cubicBezTo>
                  <a:pt x="7493281" y="2842518"/>
                  <a:pt x="7490409" y="2840457"/>
                  <a:pt x="7487391" y="2840898"/>
                </a:cubicBezTo>
                <a:lnTo>
                  <a:pt x="7419363" y="2850469"/>
                </a:lnTo>
                <a:cubicBezTo>
                  <a:pt x="7416345" y="2850911"/>
                  <a:pt x="7414209" y="2853709"/>
                  <a:pt x="7414651" y="2856801"/>
                </a:cubicBezTo>
                <a:cubicBezTo>
                  <a:pt x="7415019" y="2859599"/>
                  <a:pt x="7417449" y="2861586"/>
                  <a:pt x="7420173" y="2861586"/>
                </a:cubicBezTo>
                <a:cubicBezTo>
                  <a:pt x="7420541" y="2861586"/>
                  <a:pt x="7420762" y="2861586"/>
                  <a:pt x="7420983" y="2861513"/>
                </a:cubicBezTo>
                <a:close/>
                <a:moveTo>
                  <a:pt x="7335433" y="2867771"/>
                </a:moveTo>
                <a:lnTo>
                  <a:pt x="7420688" y="2861513"/>
                </a:lnTo>
                <a:cubicBezTo>
                  <a:pt x="7423781" y="2861292"/>
                  <a:pt x="7426063" y="2858642"/>
                  <a:pt x="7425842" y="2855549"/>
                </a:cubicBezTo>
                <a:cubicBezTo>
                  <a:pt x="7425621" y="2852457"/>
                  <a:pt x="7423044" y="2850101"/>
                  <a:pt x="7419878" y="2850396"/>
                </a:cubicBezTo>
                <a:lnTo>
                  <a:pt x="7334623" y="2856654"/>
                </a:lnTo>
                <a:cubicBezTo>
                  <a:pt x="7331531" y="2856875"/>
                  <a:pt x="7329248" y="2859525"/>
                  <a:pt x="7329469" y="2862617"/>
                </a:cubicBezTo>
                <a:cubicBezTo>
                  <a:pt x="7329690" y="2865562"/>
                  <a:pt x="7332120" y="2867771"/>
                  <a:pt x="7335064" y="2867771"/>
                </a:cubicBezTo>
                <a:cubicBezTo>
                  <a:pt x="7335138" y="2867771"/>
                  <a:pt x="7335285" y="2867771"/>
                  <a:pt x="7335433" y="2867771"/>
                </a:cubicBezTo>
                <a:close/>
                <a:moveTo>
                  <a:pt x="7340586" y="2862249"/>
                </a:moveTo>
                <a:cubicBezTo>
                  <a:pt x="7340586" y="2859157"/>
                  <a:pt x="7338157" y="2856654"/>
                  <a:pt x="7335064" y="2856654"/>
                </a:cubicBezTo>
                <a:lnTo>
                  <a:pt x="7236851" y="2855991"/>
                </a:lnTo>
                <a:cubicBezTo>
                  <a:pt x="7233391" y="2855623"/>
                  <a:pt x="7231256" y="2858421"/>
                  <a:pt x="7231256" y="2861513"/>
                </a:cubicBezTo>
                <a:cubicBezTo>
                  <a:pt x="7231256" y="2864605"/>
                  <a:pt x="7233685" y="2867108"/>
                  <a:pt x="7236778" y="2867108"/>
                </a:cubicBezTo>
                <a:lnTo>
                  <a:pt x="7334991" y="2867771"/>
                </a:lnTo>
                <a:cubicBezTo>
                  <a:pt x="7334991" y="2867771"/>
                  <a:pt x="7335064" y="2867771"/>
                  <a:pt x="7335064" y="2867771"/>
                </a:cubicBezTo>
                <a:cubicBezTo>
                  <a:pt x="7338083" y="2867771"/>
                  <a:pt x="7340586" y="2865341"/>
                  <a:pt x="7340586" y="2862249"/>
                </a:cubicBezTo>
                <a:close/>
                <a:moveTo>
                  <a:pt x="7242299" y="2862102"/>
                </a:moveTo>
                <a:cubicBezTo>
                  <a:pt x="7242594" y="2859010"/>
                  <a:pt x="7240385" y="2856286"/>
                  <a:pt x="7237367" y="2855991"/>
                </a:cubicBezTo>
                <a:lnTo>
                  <a:pt x="7130466" y="2844727"/>
                </a:lnTo>
                <a:cubicBezTo>
                  <a:pt x="7127668" y="2844432"/>
                  <a:pt x="7124650" y="2846641"/>
                  <a:pt x="7124355" y="2849659"/>
                </a:cubicBezTo>
                <a:cubicBezTo>
                  <a:pt x="7124060" y="2852752"/>
                  <a:pt x="7126269" y="2855476"/>
                  <a:pt x="7129288" y="2855770"/>
                </a:cubicBezTo>
                <a:lnTo>
                  <a:pt x="7236188" y="2867035"/>
                </a:lnTo>
                <a:cubicBezTo>
                  <a:pt x="7236409" y="2867035"/>
                  <a:pt x="7236630" y="2867035"/>
                  <a:pt x="7236851" y="2867035"/>
                </a:cubicBezTo>
                <a:cubicBezTo>
                  <a:pt x="7239575" y="2867108"/>
                  <a:pt x="7242005" y="2864973"/>
                  <a:pt x="7242299" y="2862102"/>
                </a:cubicBezTo>
                <a:close/>
                <a:moveTo>
                  <a:pt x="7135325" y="2851206"/>
                </a:moveTo>
                <a:cubicBezTo>
                  <a:pt x="7135840" y="2848187"/>
                  <a:pt x="7133779" y="2845316"/>
                  <a:pt x="7130760" y="2844800"/>
                </a:cubicBezTo>
                <a:lnTo>
                  <a:pt x="7024227" y="2826615"/>
                </a:lnTo>
                <a:cubicBezTo>
                  <a:pt x="7021135" y="2826174"/>
                  <a:pt x="7018338" y="2828162"/>
                  <a:pt x="7017822" y="2831180"/>
                </a:cubicBezTo>
                <a:cubicBezTo>
                  <a:pt x="7017307" y="2834199"/>
                  <a:pt x="7019368" y="2837070"/>
                  <a:pt x="7022387" y="2837585"/>
                </a:cubicBezTo>
                <a:lnTo>
                  <a:pt x="7128919" y="2855770"/>
                </a:lnTo>
                <a:cubicBezTo>
                  <a:pt x="7129288" y="2855844"/>
                  <a:pt x="7129582" y="2855844"/>
                  <a:pt x="7129877" y="2855844"/>
                </a:cubicBezTo>
                <a:cubicBezTo>
                  <a:pt x="7132527" y="2855844"/>
                  <a:pt x="7134883" y="2853930"/>
                  <a:pt x="7135325" y="2851206"/>
                </a:cubicBezTo>
                <a:close/>
                <a:moveTo>
                  <a:pt x="7028718" y="2833241"/>
                </a:moveTo>
                <a:cubicBezTo>
                  <a:pt x="7029381" y="2830223"/>
                  <a:pt x="7027467" y="2827278"/>
                  <a:pt x="7024448" y="2826615"/>
                </a:cubicBezTo>
                <a:lnTo>
                  <a:pt x="6927413" y="2805118"/>
                </a:lnTo>
                <a:cubicBezTo>
                  <a:pt x="6924394" y="2804455"/>
                  <a:pt x="6921449" y="2806369"/>
                  <a:pt x="6920787" y="2809388"/>
                </a:cubicBezTo>
                <a:cubicBezTo>
                  <a:pt x="6920124" y="2812406"/>
                  <a:pt x="6922038" y="2815351"/>
                  <a:pt x="6925057" y="2816014"/>
                </a:cubicBezTo>
                <a:lnTo>
                  <a:pt x="7022093" y="2837512"/>
                </a:lnTo>
                <a:cubicBezTo>
                  <a:pt x="7022534" y="2837585"/>
                  <a:pt x="7022902" y="2837659"/>
                  <a:pt x="7023344" y="2837659"/>
                </a:cubicBezTo>
                <a:cubicBezTo>
                  <a:pt x="7025847" y="2837659"/>
                  <a:pt x="7028129" y="2835892"/>
                  <a:pt x="7028718" y="2833241"/>
                </a:cubicBezTo>
                <a:close/>
                <a:moveTo>
                  <a:pt x="6931462" y="2812406"/>
                </a:moveTo>
                <a:cubicBezTo>
                  <a:pt x="6932493" y="2809461"/>
                  <a:pt x="6930947" y="2806296"/>
                  <a:pt x="6928002" y="2805338"/>
                </a:cubicBezTo>
                <a:lnTo>
                  <a:pt x="6850329" y="2778539"/>
                </a:lnTo>
                <a:cubicBezTo>
                  <a:pt x="6847384" y="2777582"/>
                  <a:pt x="6844219" y="2779055"/>
                  <a:pt x="6843261" y="2782000"/>
                </a:cubicBezTo>
                <a:cubicBezTo>
                  <a:pt x="6842231" y="2784945"/>
                  <a:pt x="6843777" y="2788111"/>
                  <a:pt x="6846722" y="2789068"/>
                </a:cubicBezTo>
                <a:lnTo>
                  <a:pt x="6924394" y="2815866"/>
                </a:lnTo>
                <a:cubicBezTo>
                  <a:pt x="6924983" y="2816087"/>
                  <a:pt x="6925646" y="2816161"/>
                  <a:pt x="6926235" y="2816161"/>
                </a:cubicBezTo>
                <a:cubicBezTo>
                  <a:pt x="6928517" y="2816161"/>
                  <a:pt x="6930652" y="2814688"/>
                  <a:pt x="6931462" y="2812406"/>
                </a:cubicBezTo>
                <a:close/>
                <a:moveTo>
                  <a:pt x="6853054" y="2787006"/>
                </a:moveTo>
                <a:cubicBezTo>
                  <a:pt x="6854820" y="2784503"/>
                  <a:pt x="6854231" y="2781043"/>
                  <a:pt x="6851728" y="2779276"/>
                </a:cubicBezTo>
                <a:lnTo>
                  <a:pt x="6803064" y="2744967"/>
                </a:lnTo>
                <a:cubicBezTo>
                  <a:pt x="6800560" y="2743200"/>
                  <a:pt x="6797100" y="2743789"/>
                  <a:pt x="6795333" y="2746292"/>
                </a:cubicBezTo>
                <a:cubicBezTo>
                  <a:pt x="6793566" y="2748796"/>
                  <a:pt x="6794155" y="2752256"/>
                  <a:pt x="6796658" y="2754023"/>
                </a:cubicBezTo>
                <a:lnTo>
                  <a:pt x="6845323" y="2788331"/>
                </a:lnTo>
                <a:cubicBezTo>
                  <a:pt x="6846280" y="2789068"/>
                  <a:pt x="6847458" y="2789362"/>
                  <a:pt x="6848563" y="2789362"/>
                </a:cubicBezTo>
                <a:cubicBezTo>
                  <a:pt x="6850256" y="2789362"/>
                  <a:pt x="6851949" y="2788552"/>
                  <a:pt x="6853054" y="2787006"/>
                </a:cubicBezTo>
                <a:close/>
                <a:moveTo>
                  <a:pt x="6803137" y="2753949"/>
                </a:moveTo>
                <a:cubicBezTo>
                  <a:pt x="6805640" y="2752109"/>
                  <a:pt x="6806156" y="2748648"/>
                  <a:pt x="6804315" y="2746145"/>
                </a:cubicBezTo>
                <a:lnTo>
                  <a:pt x="6772951" y="2703665"/>
                </a:lnTo>
                <a:cubicBezTo>
                  <a:pt x="6771111" y="2701162"/>
                  <a:pt x="6767650" y="2700646"/>
                  <a:pt x="6765147" y="2702487"/>
                </a:cubicBezTo>
                <a:cubicBezTo>
                  <a:pt x="6762644" y="2704327"/>
                  <a:pt x="6762129" y="2707788"/>
                  <a:pt x="6763969" y="2710291"/>
                </a:cubicBezTo>
                <a:lnTo>
                  <a:pt x="6795333" y="2752771"/>
                </a:lnTo>
                <a:cubicBezTo>
                  <a:pt x="6796437" y="2754244"/>
                  <a:pt x="6798130" y="2755054"/>
                  <a:pt x="6799824" y="2755054"/>
                </a:cubicBezTo>
                <a:cubicBezTo>
                  <a:pt x="6801076" y="2754980"/>
                  <a:pt x="6802180" y="2754686"/>
                  <a:pt x="6803137" y="2753949"/>
                </a:cubicBezTo>
                <a:close/>
                <a:moveTo>
                  <a:pt x="6771037" y="2711984"/>
                </a:moveTo>
                <a:cubicBezTo>
                  <a:pt x="6773761" y="2710585"/>
                  <a:pt x="6774866" y="2707272"/>
                  <a:pt x="6773541" y="2704475"/>
                </a:cubicBezTo>
                <a:lnTo>
                  <a:pt x="6747699" y="2653233"/>
                </a:lnTo>
                <a:cubicBezTo>
                  <a:pt x="6746300" y="2650435"/>
                  <a:pt x="6742913" y="2649404"/>
                  <a:pt x="6740189" y="2650730"/>
                </a:cubicBezTo>
                <a:cubicBezTo>
                  <a:pt x="6737465" y="2652129"/>
                  <a:pt x="6736360" y="2655441"/>
                  <a:pt x="6737686" y="2658239"/>
                </a:cubicBezTo>
                <a:lnTo>
                  <a:pt x="6763527" y="2709481"/>
                </a:lnTo>
                <a:cubicBezTo>
                  <a:pt x="6764485" y="2711469"/>
                  <a:pt x="6766473" y="2712573"/>
                  <a:pt x="6768534" y="2712573"/>
                </a:cubicBezTo>
                <a:cubicBezTo>
                  <a:pt x="6769418" y="2712573"/>
                  <a:pt x="6770227" y="2712352"/>
                  <a:pt x="6771037" y="2711984"/>
                </a:cubicBezTo>
                <a:close/>
                <a:moveTo>
                  <a:pt x="6744607" y="2660963"/>
                </a:moveTo>
                <a:cubicBezTo>
                  <a:pt x="6747478" y="2659859"/>
                  <a:pt x="6748950" y="2656693"/>
                  <a:pt x="6747846" y="2653748"/>
                </a:cubicBezTo>
                <a:lnTo>
                  <a:pt x="6724139" y="2590653"/>
                </a:lnTo>
                <a:cubicBezTo>
                  <a:pt x="6723035" y="2587782"/>
                  <a:pt x="6719869" y="2586309"/>
                  <a:pt x="6716924" y="2587414"/>
                </a:cubicBezTo>
                <a:cubicBezTo>
                  <a:pt x="6714053" y="2588518"/>
                  <a:pt x="6712580" y="2591684"/>
                  <a:pt x="6713685" y="2594629"/>
                </a:cubicBezTo>
                <a:lnTo>
                  <a:pt x="6737391" y="2657724"/>
                </a:lnTo>
                <a:cubicBezTo>
                  <a:pt x="6738275" y="2660006"/>
                  <a:pt x="6740410" y="2661331"/>
                  <a:pt x="6742619" y="2661331"/>
                </a:cubicBezTo>
                <a:cubicBezTo>
                  <a:pt x="6743355" y="2661331"/>
                  <a:pt x="6744018" y="2661184"/>
                  <a:pt x="6744607" y="2660963"/>
                </a:cubicBezTo>
                <a:close/>
                <a:moveTo>
                  <a:pt x="6720679" y="2597942"/>
                </a:moveTo>
                <a:cubicBezTo>
                  <a:pt x="6723624" y="2596985"/>
                  <a:pt x="6725244" y="2593893"/>
                  <a:pt x="6724287" y="2590948"/>
                </a:cubicBezTo>
                <a:lnTo>
                  <a:pt x="6699255" y="2512907"/>
                </a:lnTo>
                <a:cubicBezTo>
                  <a:pt x="6698297" y="2509962"/>
                  <a:pt x="6695205" y="2508342"/>
                  <a:pt x="6692260" y="2509299"/>
                </a:cubicBezTo>
                <a:cubicBezTo>
                  <a:pt x="6689316" y="2510257"/>
                  <a:pt x="6687696" y="2513349"/>
                  <a:pt x="6688653" y="2516294"/>
                </a:cubicBezTo>
                <a:lnTo>
                  <a:pt x="6713685" y="2594334"/>
                </a:lnTo>
                <a:cubicBezTo>
                  <a:pt x="6714421" y="2596690"/>
                  <a:pt x="6716630" y="2598236"/>
                  <a:pt x="6719059" y="2598236"/>
                </a:cubicBezTo>
                <a:cubicBezTo>
                  <a:pt x="6719501" y="2598163"/>
                  <a:pt x="6720090" y="2598089"/>
                  <a:pt x="6720679" y="2597942"/>
                </a:cubicBezTo>
                <a:close/>
                <a:moveTo>
                  <a:pt x="6695353" y="2519901"/>
                </a:moveTo>
                <a:cubicBezTo>
                  <a:pt x="6698297" y="2519091"/>
                  <a:pt x="6700064" y="2515999"/>
                  <a:pt x="6699255" y="2513054"/>
                </a:cubicBezTo>
                <a:lnTo>
                  <a:pt x="6675548" y="2425516"/>
                </a:lnTo>
                <a:cubicBezTo>
                  <a:pt x="6674738" y="2422571"/>
                  <a:pt x="6671646" y="2420731"/>
                  <a:pt x="6668701" y="2421614"/>
                </a:cubicBezTo>
                <a:cubicBezTo>
                  <a:pt x="6665756" y="2422424"/>
                  <a:pt x="6663989" y="2425516"/>
                  <a:pt x="6664799" y="2428461"/>
                </a:cubicBezTo>
                <a:lnTo>
                  <a:pt x="6688505" y="2515999"/>
                </a:lnTo>
                <a:cubicBezTo>
                  <a:pt x="6689168" y="2518502"/>
                  <a:pt x="6691451" y="2520122"/>
                  <a:pt x="6693954" y="2520122"/>
                </a:cubicBezTo>
                <a:cubicBezTo>
                  <a:pt x="6694396" y="2520122"/>
                  <a:pt x="6694911" y="2520049"/>
                  <a:pt x="6695353" y="2519901"/>
                </a:cubicBezTo>
                <a:close/>
                <a:moveTo>
                  <a:pt x="6671352" y="2432437"/>
                </a:moveTo>
                <a:cubicBezTo>
                  <a:pt x="6674370" y="2431774"/>
                  <a:pt x="6676284" y="2428829"/>
                  <a:pt x="6675621" y="2425811"/>
                </a:cubicBezTo>
                <a:lnTo>
                  <a:pt x="6655964" y="2334297"/>
                </a:lnTo>
                <a:cubicBezTo>
                  <a:pt x="6655302" y="2331279"/>
                  <a:pt x="6652283" y="2329291"/>
                  <a:pt x="6649338" y="2330027"/>
                </a:cubicBezTo>
                <a:cubicBezTo>
                  <a:pt x="6646319" y="2330690"/>
                  <a:pt x="6644405" y="2333635"/>
                  <a:pt x="6645068" y="2336653"/>
                </a:cubicBezTo>
                <a:lnTo>
                  <a:pt x="6664725" y="2428167"/>
                </a:lnTo>
                <a:cubicBezTo>
                  <a:pt x="6665314" y="2430817"/>
                  <a:pt x="6667597" y="2432584"/>
                  <a:pt x="6670173" y="2432584"/>
                </a:cubicBezTo>
                <a:cubicBezTo>
                  <a:pt x="6670615" y="2432584"/>
                  <a:pt x="6670983" y="2432584"/>
                  <a:pt x="6671352" y="2432437"/>
                </a:cubicBezTo>
                <a:close/>
                <a:moveTo>
                  <a:pt x="6651399" y="2340997"/>
                </a:moveTo>
                <a:cubicBezTo>
                  <a:pt x="6654418" y="2340555"/>
                  <a:pt x="6656553" y="2337757"/>
                  <a:pt x="6656111" y="2334665"/>
                </a:cubicBezTo>
                <a:lnTo>
                  <a:pt x="6643154" y="2244550"/>
                </a:lnTo>
                <a:cubicBezTo>
                  <a:pt x="6642712" y="2241458"/>
                  <a:pt x="6639841" y="2239250"/>
                  <a:pt x="6636822" y="2239839"/>
                </a:cubicBezTo>
                <a:cubicBezTo>
                  <a:pt x="6633803" y="2240280"/>
                  <a:pt x="6631669" y="2243078"/>
                  <a:pt x="6632110" y="2246170"/>
                </a:cubicBezTo>
                <a:lnTo>
                  <a:pt x="6645068" y="2336285"/>
                </a:lnTo>
                <a:cubicBezTo>
                  <a:pt x="6645436" y="2339083"/>
                  <a:pt x="6647866" y="2341071"/>
                  <a:pt x="6650590" y="2341071"/>
                </a:cubicBezTo>
                <a:cubicBezTo>
                  <a:pt x="6650884" y="2341071"/>
                  <a:pt x="6651105" y="2341071"/>
                  <a:pt x="6651399" y="2340997"/>
                </a:cubicBezTo>
                <a:close/>
                <a:moveTo>
                  <a:pt x="6637926" y="2250956"/>
                </a:moveTo>
                <a:cubicBezTo>
                  <a:pt x="6641019" y="2250808"/>
                  <a:pt x="6643375" y="2248232"/>
                  <a:pt x="6643227" y="2245140"/>
                </a:cubicBezTo>
                <a:lnTo>
                  <a:pt x="6639546" y="2161724"/>
                </a:lnTo>
                <a:cubicBezTo>
                  <a:pt x="6639399" y="2158632"/>
                  <a:pt x="6636822" y="2156423"/>
                  <a:pt x="6633730" y="2156423"/>
                </a:cubicBezTo>
                <a:cubicBezTo>
                  <a:pt x="6630638" y="2156571"/>
                  <a:pt x="6628282" y="2159147"/>
                  <a:pt x="6628429" y="2162240"/>
                </a:cubicBezTo>
                <a:lnTo>
                  <a:pt x="6632110" y="2245655"/>
                </a:lnTo>
                <a:cubicBezTo>
                  <a:pt x="6632258" y="2248673"/>
                  <a:pt x="6634761" y="2251029"/>
                  <a:pt x="6637706" y="2250956"/>
                </a:cubicBezTo>
                <a:cubicBezTo>
                  <a:pt x="6637779" y="2250956"/>
                  <a:pt x="6637853" y="2250956"/>
                  <a:pt x="6637926" y="2250956"/>
                </a:cubicBezTo>
                <a:close/>
                <a:moveTo>
                  <a:pt x="6639473" y="2162461"/>
                </a:moveTo>
                <a:lnTo>
                  <a:pt x="6645878" y="2089647"/>
                </a:lnTo>
                <a:cubicBezTo>
                  <a:pt x="6646172" y="2086555"/>
                  <a:pt x="6643890" y="2083905"/>
                  <a:pt x="6640798" y="2083610"/>
                </a:cubicBezTo>
                <a:cubicBezTo>
                  <a:pt x="6637926" y="2083536"/>
                  <a:pt x="6635055" y="2085598"/>
                  <a:pt x="6634761" y="2088690"/>
                </a:cubicBezTo>
                <a:lnTo>
                  <a:pt x="6628355" y="2161503"/>
                </a:lnTo>
                <a:cubicBezTo>
                  <a:pt x="6628061" y="2164596"/>
                  <a:pt x="6630343" y="2167246"/>
                  <a:pt x="6633435" y="2167541"/>
                </a:cubicBezTo>
                <a:cubicBezTo>
                  <a:pt x="6633583" y="2167541"/>
                  <a:pt x="6633803" y="2167541"/>
                  <a:pt x="6633951" y="2167541"/>
                </a:cubicBezTo>
                <a:cubicBezTo>
                  <a:pt x="6636822" y="2167467"/>
                  <a:pt x="6639252" y="2165332"/>
                  <a:pt x="6639473" y="2162461"/>
                </a:cubicBezTo>
                <a:close/>
                <a:moveTo>
                  <a:pt x="6645657" y="2090678"/>
                </a:moveTo>
                <a:lnTo>
                  <a:pt x="6663032" y="2032295"/>
                </a:lnTo>
                <a:cubicBezTo>
                  <a:pt x="6663916" y="2029350"/>
                  <a:pt x="6662222" y="2026258"/>
                  <a:pt x="6659277" y="2025374"/>
                </a:cubicBezTo>
                <a:cubicBezTo>
                  <a:pt x="6656332" y="2024491"/>
                  <a:pt x="6653240" y="2026184"/>
                  <a:pt x="6652357" y="2029129"/>
                </a:cubicBezTo>
                <a:lnTo>
                  <a:pt x="6634982" y="2087512"/>
                </a:lnTo>
                <a:cubicBezTo>
                  <a:pt x="6634098" y="2090457"/>
                  <a:pt x="6635791" y="2093549"/>
                  <a:pt x="6638737" y="2094433"/>
                </a:cubicBezTo>
                <a:cubicBezTo>
                  <a:pt x="6639252" y="2094580"/>
                  <a:pt x="6639841" y="2094654"/>
                  <a:pt x="6640356" y="2094654"/>
                </a:cubicBezTo>
                <a:cubicBezTo>
                  <a:pt x="6642786" y="2094654"/>
                  <a:pt x="6644994" y="2093107"/>
                  <a:pt x="6645657" y="2090678"/>
                </a:cubicBezTo>
                <a:close/>
                <a:moveTo>
                  <a:pt x="6662075" y="2034135"/>
                </a:moveTo>
                <a:lnTo>
                  <a:pt x="6697929" y="1988268"/>
                </a:lnTo>
                <a:cubicBezTo>
                  <a:pt x="6699844" y="1985839"/>
                  <a:pt x="6699402" y="1982378"/>
                  <a:pt x="6696972" y="1980464"/>
                </a:cubicBezTo>
                <a:cubicBezTo>
                  <a:pt x="6694543" y="1978550"/>
                  <a:pt x="6691082" y="1978991"/>
                  <a:pt x="6689168" y="1981421"/>
                </a:cubicBezTo>
                <a:lnTo>
                  <a:pt x="6653314" y="2027288"/>
                </a:lnTo>
                <a:cubicBezTo>
                  <a:pt x="6651399" y="2029718"/>
                  <a:pt x="6651841" y="2033178"/>
                  <a:pt x="6654271" y="2035093"/>
                </a:cubicBezTo>
                <a:cubicBezTo>
                  <a:pt x="6655302" y="2035902"/>
                  <a:pt x="6656553" y="2036270"/>
                  <a:pt x="6657731" y="2036270"/>
                </a:cubicBezTo>
                <a:cubicBezTo>
                  <a:pt x="6659351" y="2036270"/>
                  <a:pt x="6660970" y="2035534"/>
                  <a:pt x="6662075" y="2034135"/>
                </a:cubicBezTo>
                <a:close/>
                <a:moveTo>
                  <a:pt x="6748656" y="1988636"/>
                </a:moveTo>
                <a:cubicBezTo>
                  <a:pt x="6748877" y="1985544"/>
                  <a:pt x="6746521" y="1982893"/>
                  <a:pt x="6743502" y="1982673"/>
                </a:cubicBezTo>
                <a:lnTo>
                  <a:pt x="6693954" y="1979286"/>
                </a:lnTo>
                <a:cubicBezTo>
                  <a:pt x="6690567" y="1979139"/>
                  <a:pt x="6688211" y="1981421"/>
                  <a:pt x="6687990" y="1984440"/>
                </a:cubicBezTo>
                <a:cubicBezTo>
                  <a:pt x="6687769" y="1987532"/>
                  <a:pt x="6690125" y="1990182"/>
                  <a:pt x="6693144" y="1990403"/>
                </a:cubicBezTo>
                <a:lnTo>
                  <a:pt x="6742692" y="1993790"/>
                </a:lnTo>
                <a:cubicBezTo>
                  <a:pt x="6742839" y="1993790"/>
                  <a:pt x="6742987" y="1993790"/>
                  <a:pt x="6743134" y="1993790"/>
                </a:cubicBezTo>
                <a:cubicBezTo>
                  <a:pt x="6746079" y="1993790"/>
                  <a:pt x="6748508" y="1991507"/>
                  <a:pt x="6748656" y="1988636"/>
                </a:cubicBezTo>
                <a:close/>
                <a:moveTo>
                  <a:pt x="6745195" y="1993422"/>
                </a:moveTo>
                <a:lnTo>
                  <a:pt x="6801885" y="1971187"/>
                </a:lnTo>
                <a:cubicBezTo>
                  <a:pt x="6804757" y="1970083"/>
                  <a:pt x="6806156" y="1966844"/>
                  <a:pt x="6805051" y="1963972"/>
                </a:cubicBezTo>
                <a:cubicBezTo>
                  <a:pt x="6803947" y="1961101"/>
                  <a:pt x="6800708" y="1959702"/>
                  <a:pt x="6797836" y="1960807"/>
                </a:cubicBezTo>
                <a:lnTo>
                  <a:pt x="6741146" y="1983041"/>
                </a:lnTo>
                <a:cubicBezTo>
                  <a:pt x="6738275" y="1984145"/>
                  <a:pt x="6736876" y="1987385"/>
                  <a:pt x="6737980" y="1990256"/>
                </a:cubicBezTo>
                <a:cubicBezTo>
                  <a:pt x="6738864" y="1992465"/>
                  <a:pt x="6740999" y="1993790"/>
                  <a:pt x="6743208" y="1993790"/>
                </a:cubicBezTo>
                <a:cubicBezTo>
                  <a:pt x="6743796" y="1993790"/>
                  <a:pt x="6744533" y="1993643"/>
                  <a:pt x="6745195" y="1993422"/>
                </a:cubicBezTo>
                <a:close/>
                <a:moveTo>
                  <a:pt x="6801076" y="1971408"/>
                </a:moveTo>
                <a:lnTo>
                  <a:pt x="6882429" y="1951824"/>
                </a:lnTo>
                <a:cubicBezTo>
                  <a:pt x="6885447" y="1951088"/>
                  <a:pt x="6887288" y="1948070"/>
                  <a:pt x="6886552" y="1945125"/>
                </a:cubicBezTo>
                <a:cubicBezTo>
                  <a:pt x="6885816" y="1942106"/>
                  <a:pt x="6882871" y="1940266"/>
                  <a:pt x="6879852" y="1941002"/>
                </a:cubicBezTo>
                <a:lnTo>
                  <a:pt x="6798498" y="1960586"/>
                </a:lnTo>
                <a:cubicBezTo>
                  <a:pt x="6795480" y="1961322"/>
                  <a:pt x="6793640" y="1964341"/>
                  <a:pt x="6794376" y="1967285"/>
                </a:cubicBezTo>
                <a:cubicBezTo>
                  <a:pt x="6795038" y="1969862"/>
                  <a:pt x="6797321" y="1971556"/>
                  <a:pt x="6799824" y="1971556"/>
                </a:cubicBezTo>
                <a:cubicBezTo>
                  <a:pt x="6800266" y="1971556"/>
                  <a:pt x="6800708" y="1971482"/>
                  <a:pt x="6801076" y="1971408"/>
                </a:cubicBezTo>
                <a:close/>
                <a:moveTo>
                  <a:pt x="7678516" y="2547952"/>
                </a:moveTo>
                <a:cubicBezTo>
                  <a:pt x="7680799" y="2545817"/>
                  <a:pt x="7680873" y="2542283"/>
                  <a:pt x="7678737" y="2540074"/>
                </a:cubicBezTo>
                <a:lnTo>
                  <a:pt x="7648183" y="2507680"/>
                </a:lnTo>
                <a:cubicBezTo>
                  <a:pt x="7646049" y="2505397"/>
                  <a:pt x="7642515" y="2505324"/>
                  <a:pt x="7640306" y="2507459"/>
                </a:cubicBezTo>
                <a:cubicBezTo>
                  <a:pt x="7638023" y="2509594"/>
                  <a:pt x="7637951" y="2513128"/>
                  <a:pt x="7640085" y="2515337"/>
                </a:cubicBezTo>
                <a:lnTo>
                  <a:pt x="7670639" y="2547731"/>
                </a:lnTo>
                <a:cubicBezTo>
                  <a:pt x="7671743" y="2548909"/>
                  <a:pt x="7673216" y="2549498"/>
                  <a:pt x="7674762" y="2549498"/>
                </a:cubicBezTo>
                <a:cubicBezTo>
                  <a:pt x="7676161" y="2549424"/>
                  <a:pt x="7677486" y="2548982"/>
                  <a:pt x="7678516" y="2547952"/>
                </a:cubicBezTo>
                <a:close/>
                <a:moveTo>
                  <a:pt x="7725268" y="2585352"/>
                </a:moveTo>
                <a:cubicBezTo>
                  <a:pt x="7727256" y="2582996"/>
                  <a:pt x="7726887" y="2579462"/>
                  <a:pt x="7724531" y="2577475"/>
                </a:cubicBezTo>
                <a:lnTo>
                  <a:pt x="7678296" y="2539559"/>
                </a:lnTo>
                <a:cubicBezTo>
                  <a:pt x="7675940" y="2537644"/>
                  <a:pt x="7672406" y="2537939"/>
                  <a:pt x="7670418" y="2540295"/>
                </a:cubicBezTo>
                <a:cubicBezTo>
                  <a:pt x="7668430" y="2542651"/>
                  <a:pt x="7668798" y="2546185"/>
                  <a:pt x="7671154" y="2548172"/>
                </a:cubicBezTo>
                <a:lnTo>
                  <a:pt x="7717389" y="2586089"/>
                </a:lnTo>
                <a:cubicBezTo>
                  <a:pt x="7718420" y="2586972"/>
                  <a:pt x="7719672" y="2587340"/>
                  <a:pt x="7720997" y="2587340"/>
                </a:cubicBezTo>
                <a:cubicBezTo>
                  <a:pt x="7722544" y="2587414"/>
                  <a:pt x="7724163" y="2586677"/>
                  <a:pt x="7725268" y="2585352"/>
                </a:cubicBezTo>
                <a:close/>
                <a:moveTo>
                  <a:pt x="7785491" y="2624078"/>
                </a:moveTo>
                <a:cubicBezTo>
                  <a:pt x="7787184" y="2621501"/>
                  <a:pt x="7786448" y="2618041"/>
                  <a:pt x="7783871" y="2616348"/>
                </a:cubicBezTo>
                <a:lnTo>
                  <a:pt x="7724016" y="2577180"/>
                </a:lnTo>
                <a:cubicBezTo>
                  <a:pt x="7721439" y="2575487"/>
                  <a:pt x="7717979" y="2576223"/>
                  <a:pt x="7716285" y="2578800"/>
                </a:cubicBezTo>
                <a:cubicBezTo>
                  <a:pt x="7714592" y="2581377"/>
                  <a:pt x="7715328" y="2584837"/>
                  <a:pt x="7717905" y="2586530"/>
                </a:cubicBezTo>
                <a:lnTo>
                  <a:pt x="7777761" y="2625698"/>
                </a:lnTo>
                <a:cubicBezTo>
                  <a:pt x="7778718" y="2626287"/>
                  <a:pt x="7779748" y="2626655"/>
                  <a:pt x="7780853" y="2626581"/>
                </a:cubicBezTo>
                <a:cubicBezTo>
                  <a:pt x="7782693" y="2626581"/>
                  <a:pt x="7784460" y="2625698"/>
                  <a:pt x="7785491" y="2624078"/>
                </a:cubicBezTo>
                <a:close/>
                <a:moveTo>
                  <a:pt x="7844316" y="2658755"/>
                </a:moveTo>
                <a:cubicBezTo>
                  <a:pt x="7845862" y="2656104"/>
                  <a:pt x="7845053" y="2652717"/>
                  <a:pt x="7842401" y="2651098"/>
                </a:cubicBezTo>
                <a:lnTo>
                  <a:pt x="7783724" y="2616200"/>
                </a:lnTo>
                <a:cubicBezTo>
                  <a:pt x="7781074" y="2614654"/>
                  <a:pt x="7777687" y="2615464"/>
                  <a:pt x="7776067" y="2618114"/>
                </a:cubicBezTo>
                <a:cubicBezTo>
                  <a:pt x="7774521" y="2620765"/>
                  <a:pt x="7775331" y="2624152"/>
                  <a:pt x="7777981" y="2625771"/>
                </a:cubicBezTo>
                <a:lnTo>
                  <a:pt x="7836660" y="2660669"/>
                </a:lnTo>
                <a:cubicBezTo>
                  <a:pt x="7837543" y="2661184"/>
                  <a:pt x="7838574" y="2661479"/>
                  <a:pt x="7839531" y="2661479"/>
                </a:cubicBezTo>
                <a:cubicBezTo>
                  <a:pt x="7841444" y="2661479"/>
                  <a:pt x="7843285" y="2660448"/>
                  <a:pt x="7844316" y="2658755"/>
                </a:cubicBezTo>
                <a:close/>
                <a:moveTo>
                  <a:pt x="11256677" y="1722047"/>
                </a:moveTo>
                <a:cubicBezTo>
                  <a:pt x="11257192" y="1719028"/>
                  <a:pt x="11255131" y="1716157"/>
                  <a:pt x="11252038" y="1715641"/>
                </a:cubicBezTo>
                <a:lnTo>
                  <a:pt x="11208454" y="1708574"/>
                </a:lnTo>
                <a:cubicBezTo>
                  <a:pt x="11205435" y="1708132"/>
                  <a:pt x="11202564" y="1710120"/>
                  <a:pt x="11202049" y="1713212"/>
                </a:cubicBezTo>
                <a:cubicBezTo>
                  <a:pt x="11201533" y="1716230"/>
                  <a:pt x="11203595" y="1719102"/>
                  <a:pt x="11206687" y="1719617"/>
                </a:cubicBezTo>
                <a:lnTo>
                  <a:pt x="11250271" y="1726685"/>
                </a:lnTo>
                <a:cubicBezTo>
                  <a:pt x="11250566" y="1726758"/>
                  <a:pt x="11250935" y="1726758"/>
                  <a:pt x="11251229" y="1726758"/>
                </a:cubicBezTo>
                <a:cubicBezTo>
                  <a:pt x="11253879" y="1726685"/>
                  <a:pt x="11256235" y="1724697"/>
                  <a:pt x="11256677" y="1722047"/>
                </a:cubicBezTo>
                <a:close/>
                <a:moveTo>
                  <a:pt x="11372707" y="1738170"/>
                </a:moveTo>
                <a:cubicBezTo>
                  <a:pt x="11373149" y="1735151"/>
                  <a:pt x="11371014" y="1732280"/>
                  <a:pt x="11367995" y="1731912"/>
                </a:cubicBezTo>
                <a:lnTo>
                  <a:pt x="11251966" y="1715641"/>
                </a:lnTo>
                <a:cubicBezTo>
                  <a:pt x="11248873" y="1715347"/>
                  <a:pt x="11246075" y="1717335"/>
                  <a:pt x="11245633" y="1720353"/>
                </a:cubicBezTo>
                <a:cubicBezTo>
                  <a:pt x="11245192" y="1723372"/>
                  <a:pt x="11247327" y="1726243"/>
                  <a:pt x="11250419" y="1726685"/>
                </a:cubicBezTo>
                <a:lnTo>
                  <a:pt x="11366449" y="1742956"/>
                </a:lnTo>
                <a:cubicBezTo>
                  <a:pt x="11366744" y="1742956"/>
                  <a:pt x="11367038" y="1743029"/>
                  <a:pt x="11367259" y="1743029"/>
                </a:cubicBezTo>
                <a:cubicBezTo>
                  <a:pt x="11369909" y="1742956"/>
                  <a:pt x="11372339" y="1740968"/>
                  <a:pt x="11372707" y="1738170"/>
                </a:cubicBezTo>
                <a:close/>
                <a:moveTo>
                  <a:pt x="11485719" y="1749582"/>
                </a:moveTo>
                <a:cubicBezTo>
                  <a:pt x="11486013" y="1746490"/>
                  <a:pt x="11483805" y="1743765"/>
                  <a:pt x="11480712" y="1743471"/>
                </a:cubicBezTo>
                <a:lnTo>
                  <a:pt x="11367701" y="1731838"/>
                </a:lnTo>
                <a:cubicBezTo>
                  <a:pt x="11364682" y="1731544"/>
                  <a:pt x="11361884" y="1733753"/>
                  <a:pt x="11361590" y="1736845"/>
                </a:cubicBezTo>
                <a:cubicBezTo>
                  <a:pt x="11361296" y="1739937"/>
                  <a:pt x="11363504" y="1742661"/>
                  <a:pt x="11366596" y="1742956"/>
                </a:cubicBezTo>
                <a:lnTo>
                  <a:pt x="11479608" y="1754588"/>
                </a:lnTo>
                <a:cubicBezTo>
                  <a:pt x="11479829" y="1754588"/>
                  <a:pt x="11480050" y="1754588"/>
                  <a:pt x="11480197" y="1754588"/>
                </a:cubicBezTo>
                <a:cubicBezTo>
                  <a:pt x="11482994" y="1754588"/>
                  <a:pt x="11485424" y="1752453"/>
                  <a:pt x="11485719" y="1749582"/>
                </a:cubicBezTo>
                <a:close/>
                <a:moveTo>
                  <a:pt x="11591516" y="1753778"/>
                </a:moveTo>
                <a:cubicBezTo>
                  <a:pt x="11591662" y="1750686"/>
                  <a:pt x="11589233" y="1748109"/>
                  <a:pt x="11586214" y="1747962"/>
                </a:cubicBezTo>
                <a:lnTo>
                  <a:pt x="11480418" y="1743397"/>
                </a:lnTo>
                <a:cubicBezTo>
                  <a:pt x="11476810" y="1743103"/>
                  <a:pt x="11474748" y="1745680"/>
                  <a:pt x="11474602" y="1748698"/>
                </a:cubicBezTo>
                <a:cubicBezTo>
                  <a:pt x="11474455" y="1751790"/>
                  <a:pt x="11476884" y="1754367"/>
                  <a:pt x="11479903" y="1754514"/>
                </a:cubicBezTo>
                <a:lnTo>
                  <a:pt x="11585699" y="1759079"/>
                </a:lnTo>
                <a:cubicBezTo>
                  <a:pt x="11585773" y="1759079"/>
                  <a:pt x="11585920" y="1759079"/>
                  <a:pt x="11585994" y="1759079"/>
                </a:cubicBezTo>
                <a:cubicBezTo>
                  <a:pt x="11588938" y="1759079"/>
                  <a:pt x="11591368" y="1756723"/>
                  <a:pt x="11591516" y="1753778"/>
                </a:cubicBezTo>
                <a:close/>
                <a:moveTo>
                  <a:pt x="11586214" y="1759079"/>
                </a:moveTo>
                <a:lnTo>
                  <a:pt x="11680231" y="1754294"/>
                </a:lnTo>
                <a:cubicBezTo>
                  <a:pt x="11683324" y="1754146"/>
                  <a:pt x="11685679" y="1751496"/>
                  <a:pt x="11685532" y="1748404"/>
                </a:cubicBezTo>
                <a:cubicBezTo>
                  <a:pt x="11685385" y="1745312"/>
                  <a:pt x="11682587" y="1742808"/>
                  <a:pt x="11679716" y="1743103"/>
                </a:cubicBezTo>
                <a:lnTo>
                  <a:pt x="11585699" y="1747888"/>
                </a:lnTo>
                <a:cubicBezTo>
                  <a:pt x="11582607" y="1748036"/>
                  <a:pt x="11580251" y="1750686"/>
                  <a:pt x="11580398" y="1753778"/>
                </a:cubicBezTo>
                <a:cubicBezTo>
                  <a:pt x="11580545" y="1756797"/>
                  <a:pt x="11583049" y="1759079"/>
                  <a:pt x="11585994" y="1759079"/>
                </a:cubicBezTo>
                <a:cubicBezTo>
                  <a:pt x="11586067" y="1759079"/>
                  <a:pt x="11586140" y="1759079"/>
                  <a:pt x="11586214" y="1759079"/>
                </a:cubicBezTo>
                <a:close/>
                <a:moveTo>
                  <a:pt x="11680893" y="1754220"/>
                </a:moveTo>
                <a:lnTo>
                  <a:pt x="11757168" y="1740894"/>
                </a:lnTo>
                <a:cubicBezTo>
                  <a:pt x="11760186" y="1740379"/>
                  <a:pt x="11762247" y="1737507"/>
                  <a:pt x="11761732" y="1734415"/>
                </a:cubicBezTo>
                <a:cubicBezTo>
                  <a:pt x="11761217" y="1731397"/>
                  <a:pt x="11758419" y="1729335"/>
                  <a:pt x="11755254" y="1729851"/>
                </a:cubicBezTo>
                <a:lnTo>
                  <a:pt x="11678980" y="1743176"/>
                </a:lnTo>
                <a:cubicBezTo>
                  <a:pt x="11675961" y="1743692"/>
                  <a:pt x="11673900" y="1746563"/>
                  <a:pt x="11674415" y="1749655"/>
                </a:cubicBezTo>
                <a:cubicBezTo>
                  <a:pt x="11674857" y="1752379"/>
                  <a:pt x="11677286" y="1754294"/>
                  <a:pt x="11679936" y="1754294"/>
                </a:cubicBezTo>
                <a:cubicBezTo>
                  <a:pt x="11680305" y="1754294"/>
                  <a:pt x="11680599" y="1754294"/>
                  <a:pt x="11680893" y="1754220"/>
                </a:cubicBezTo>
                <a:close/>
                <a:moveTo>
                  <a:pt x="11758345" y="1740526"/>
                </a:moveTo>
                <a:lnTo>
                  <a:pt x="11810691" y="1719396"/>
                </a:lnTo>
                <a:cubicBezTo>
                  <a:pt x="11813563" y="1718218"/>
                  <a:pt x="11814962" y="1714979"/>
                  <a:pt x="11813784" y="1712181"/>
                </a:cubicBezTo>
                <a:cubicBezTo>
                  <a:pt x="11812605" y="1709310"/>
                  <a:pt x="11809366" y="1707911"/>
                  <a:pt x="11806569" y="1709089"/>
                </a:cubicBezTo>
                <a:lnTo>
                  <a:pt x="11754223" y="1730219"/>
                </a:lnTo>
                <a:cubicBezTo>
                  <a:pt x="11751351" y="1731397"/>
                  <a:pt x="11749952" y="1734636"/>
                  <a:pt x="11751130" y="1737434"/>
                </a:cubicBezTo>
                <a:cubicBezTo>
                  <a:pt x="11752014" y="1739642"/>
                  <a:pt x="11754149" y="1740968"/>
                  <a:pt x="11756357" y="1740894"/>
                </a:cubicBezTo>
                <a:cubicBezTo>
                  <a:pt x="11756947" y="1740968"/>
                  <a:pt x="11757683" y="1740820"/>
                  <a:pt x="11758345" y="1740526"/>
                </a:cubicBezTo>
                <a:close/>
                <a:moveTo>
                  <a:pt x="11813931" y="1715936"/>
                </a:moveTo>
                <a:lnTo>
                  <a:pt x="11861860" y="1563021"/>
                </a:lnTo>
                <a:cubicBezTo>
                  <a:pt x="11862817" y="1560076"/>
                  <a:pt x="11861124" y="1556983"/>
                  <a:pt x="11858252" y="1556026"/>
                </a:cubicBezTo>
                <a:cubicBezTo>
                  <a:pt x="11855307" y="1555069"/>
                  <a:pt x="11852215" y="1556762"/>
                  <a:pt x="11851258" y="1559634"/>
                </a:cubicBezTo>
                <a:lnTo>
                  <a:pt x="11803329" y="1712549"/>
                </a:lnTo>
                <a:cubicBezTo>
                  <a:pt x="11802372" y="1715494"/>
                  <a:pt x="11804066" y="1718586"/>
                  <a:pt x="11806936" y="1719543"/>
                </a:cubicBezTo>
                <a:cubicBezTo>
                  <a:pt x="11807526" y="1719691"/>
                  <a:pt x="11808114" y="1719838"/>
                  <a:pt x="11808630" y="1719838"/>
                </a:cubicBezTo>
                <a:cubicBezTo>
                  <a:pt x="11810986" y="1719838"/>
                  <a:pt x="11813195" y="1718292"/>
                  <a:pt x="11813931" y="1715936"/>
                </a:cubicBezTo>
                <a:close/>
                <a:moveTo>
                  <a:pt x="11860903" y="1564787"/>
                </a:moveTo>
                <a:lnTo>
                  <a:pt x="11884535" y="1534896"/>
                </a:lnTo>
                <a:cubicBezTo>
                  <a:pt x="11886450" y="1532467"/>
                  <a:pt x="11886008" y="1529007"/>
                  <a:pt x="11883652" y="1527092"/>
                </a:cubicBezTo>
                <a:cubicBezTo>
                  <a:pt x="11881296" y="1525178"/>
                  <a:pt x="11877763" y="1525620"/>
                  <a:pt x="11875848" y="1527976"/>
                </a:cubicBezTo>
                <a:lnTo>
                  <a:pt x="11852215" y="1557867"/>
                </a:lnTo>
                <a:cubicBezTo>
                  <a:pt x="11850300" y="1560296"/>
                  <a:pt x="11850743" y="1563757"/>
                  <a:pt x="11853098" y="1565671"/>
                </a:cubicBezTo>
                <a:cubicBezTo>
                  <a:pt x="11854129" y="1566481"/>
                  <a:pt x="11855381" y="1566849"/>
                  <a:pt x="11856559" y="1566849"/>
                </a:cubicBezTo>
                <a:cubicBezTo>
                  <a:pt x="11858252" y="1566923"/>
                  <a:pt x="11859798" y="1566186"/>
                  <a:pt x="11860903" y="1564787"/>
                </a:cubicBezTo>
                <a:close/>
                <a:moveTo>
                  <a:pt x="6801076" y="4555803"/>
                </a:moveTo>
                <a:lnTo>
                  <a:pt x="6840685" y="4538281"/>
                </a:lnTo>
                <a:cubicBezTo>
                  <a:pt x="6843483" y="4537030"/>
                  <a:pt x="6844734" y="4533717"/>
                  <a:pt x="6843556" y="4530919"/>
                </a:cubicBezTo>
                <a:cubicBezTo>
                  <a:pt x="6842304" y="4528121"/>
                  <a:pt x="6839065" y="4526870"/>
                  <a:pt x="6836194" y="4528048"/>
                </a:cubicBezTo>
                <a:lnTo>
                  <a:pt x="6796585" y="4545570"/>
                </a:lnTo>
                <a:cubicBezTo>
                  <a:pt x="6793787" y="4546822"/>
                  <a:pt x="6792535" y="4550135"/>
                  <a:pt x="6793713" y="4552932"/>
                </a:cubicBezTo>
                <a:cubicBezTo>
                  <a:pt x="6794670" y="4554994"/>
                  <a:pt x="6796732" y="4556245"/>
                  <a:pt x="6798867" y="4556245"/>
                </a:cubicBezTo>
                <a:cubicBezTo>
                  <a:pt x="6799603" y="4556245"/>
                  <a:pt x="6800339" y="4556098"/>
                  <a:pt x="6801076" y="4555803"/>
                </a:cubicBezTo>
                <a:close/>
                <a:moveTo>
                  <a:pt x="6713022" y="4576345"/>
                </a:moveTo>
                <a:lnTo>
                  <a:pt x="6800045" y="4556171"/>
                </a:lnTo>
                <a:cubicBezTo>
                  <a:pt x="6803064" y="4555509"/>
                  <a:pt x="6804904" y="4552490"/>
                  <a:pt x="6804241" y="4549472"/>
                </a:cubicBezTo>
                <a:cubicBezTo>
                  <a:pt x="6803578" y="4546454"/>
                  <a:pt x="6800634" y="4544613"/>
                  <a:pt x="6797542" y="4545275"/>
                </a:cubicBezTo>
                <a:lnTo>
                  <a:pt x="6710519" y="4565448"/>
                </a:lnTo>
                <a:cubicBezTo>
                  <a:pt x="6707500" y="4566111"/>
                  <a:pt x="6705660" y="4569129"/>
                  <a:pt x="6706323" y="4572148"/>
                </a:cubicBezTo>
                <a:cubicBezTo>
                  <a:pt x="6706911" y="4574725"/>
                  <a:pt x="6709267" y="4576492"/>
                  <a:pt x="6711771" y="4576492"/>
                </a:cubicBezTo>
                <a:cubicBezTo>
                  <a:pt x="6712212" y="4576492"/>
                  <a:pt x="6712654" y="4576418"/>
                  <a:pt x="6713022" y="4576345"/>
                </a:cubicBezTo>
                <a:close/>
                <a:moveTo>
                  <a:pt x="6686812" y="4582897"/>
                </a:moveTo>
                <a:lnTo>
                  <a:pt x="6713169" y="4576345"/>
                </a:lnTo>
                <a:cubicBezTo>
                  <a:pt x="6716188" y="4575608"/>
                  <a:pt x="6717955" y="4572590"/>
                  <a:pt x="6717219" y="4569571"/>
                </a:cubicBezTo>
                <a:cubicBezTo>
                  <a:pt x="6716483" y="4566553"/>
                  <a:pt x="6713464" y="4564786"/>
                  <a:pt x="6710445" y="4565522"/>
                </a:cubicBezTo>
                <a:lnTo>
                  <a:pt x="6684088" y="4572074"/>
                </a:lnTo>
                <a:cubicBezTo>
                  <a:pt x="6681070" y="4572810"/>
                  <a:pt x="6679303" y="4575829"/>
                  <a:pt x="6680039" y="4578848"/>
                </a:cubicBezTo>
                <a:cubicBezTo>
                  <a:pt x="6680701" y="4581425"/>
                  <a:pt x="6682984" y="4583118"/>
                  <a:pt x="6685487" y="4583044"/>
                </a:cubicBezTo>
                <a:cubicBezTo>
                  <a:pt x="6685929" y="4583044"/>
                  <a:pt x="6686370" y="4582970"/>
                  <a:pt x="6686812" y="4582897"/>
                </a:cubicBezTo>
                <a:close/>
                <a:moveTo>
                  <a:pt x="6684162" y="4583486"/>
                </a:moveTo>
                <a:lnTo>
                  <a:pt x="6686739" y="4582897"/>
                </a:lnTo>
                <a:cubicBezTo>
                  <a:pt x="6689757" y="4582161"/>
                  <a:pt x="6691598" y="4579142"/>
                  <a:pt x="6690861" y="4576197"/>
                </a:cubicBezTo>
                <a:cubicBezTo>
                  <a:pt x="6690125" y="4573252"/>
                  <a:pt x="6687180" y="4571412"/>
                  <a:pt x="6684162" y="4572074"/>
                </a:cubicBezTo>
                <a:lnTo>
                  <a:pt x="6681585" y="4572663"/>
                </a:lnTo>
                <a:cubicBezTo>
                  <a:pt x="6678566" y="4573400"/>
                  <a:pt x="6676726" y="4576418"/>
                  <a:pt x="6677462" y="4579363"/>
                </a:cubicBezTo>
                <a:cubicBezTo>
                  <a:pt x="6678051" y="4581940"/>
                  <a:pt x="6680407" y="4583633"/>
                  <a:pt x="6682910" y="4583633"/>
                </a:cubicBezTo>
                <a:cubicBezTo>
                  <a:pt x="6683352" y="4583633"/>
                  <a:pt x="6683794" y="4583633"/>
                  <a:pt x="6684162" y="4583486"/>
                </a:cubicBezTo>
                <a:close/>
                <a:moveTo>
                  <a:pt x="6599274" y="4593352"/>
                </a:moveTo>
                <a:lnTo>
                  <a:pt x="6683573" y="4583633"/>
                </a:lnTo>
                <a:cubicBezTo>
                  <a:pt x="6686665" y="4583265"/>
                  <a:pt x="6688800" y="4580541"/>
                  <a:pt x="6688505" y="4577449"/>
                </a:cubicBezTo>
                <a:cubicBezTo>
                  <a:pt x="6688137" y="4574357"/>
                  <a:pt x="6685413" y="4572222"/>
                  <a:pt x="6682321" y="4572516"/>
                </a:cubicBezTo>
                <a:lnTo>
                  <a:pt x="6598023" y="4582234"/>
                </a:lnTo>
                <a:cubicBezTo>
                  <a:pt x="6594931" y="4582602"/>
                  <a:pt x="6592795" y="4585326"/>
                  <a:pt x="6593090" y="4588418"/>
                </a:cubicBezTo>
                <a:cubicBezTo>
                  <a:pt x="6593384" y="4591290"/>
                  <a:pt x="6595814" y="4593352"/>
                  <a:pt x="6598685" y="4593352"/>
                </a:cubicBezTo>
                <a:cubicBezTo>
                  <a:pt x="6598832" y="4593352"/>
                  <a:pt x="6599054" y="4593352"/>
                  <a:pt x="6599274" y="4593352"/>
                </a:cubicBezTo>
                <a:close/>
                <a:moveTo>
                  <a:pt x="6505110" y="4604174"/>
                </a:moveTo>
                <a:lnTo>
                  <a:pt x="6599274" y="4593278"/>
                </a:lnTo>
                <a:cubicBezTo>
                  <a:pt x="6602367" y="4592910"/>
                  <a:pt x="6604502" y="4590185"/>
                  <a:pt x="6604207" y="4587093"/>
                </a:cubicBezTo>
                <a:cubicBezTo>
                  <a:pt x="6603839" y="4584001"/>
                  <a:pt x="6600968" y="4581866"/>
                  <a:pt x="6598023" y="4582161"/>
                </a:cubicBezTo>
                <a:lnTo>
                  <a:pt x="6503859" y="4593057"/>
                </a:lnTo>
                <a:cubicBezTo>
                  <a:pt x="6500766" y="4593425"/>
                  <a:pt x="6498631" y="4596149"/>
                  <a:pt x="6498926" y="4599241"/>
                </a:cubicBezTo>
                <a:cubicBezTo>
                  <a:pt x="6499220" y="4602113"/>
                  <a:pt x="6501650" y="4604174"/>
                  <a:pt x="6504521" y="4604174"/>
                </a:cubicBezTo>
                <a:cubicBezTo>
                  <a:pt x="6504669" y="4604248"/>
                  <a:pt x="6504890" y="4604174"/>
                  <a:pt x="6505110" y="4604174"/>
                </a:cubicBezTo>
                <a:close/>
                <a:moveTo>
                  <a:pt x="6438040" y="4612052"/>
                </a:moveTo>
                <a:lnTo>
                  <a:pt x="6505037" y="4604174"/>
                </a:lnTo>
                <a:cubicBezTo>
                  <a:pt x="6508129" y="4603806"/>
                  <a:pt x="6510264" y="4601082"/>
                  <a:pt x="6509896" y="4597990"/>
                </a:cubicBezTo>
                <a:cubicBezTo>
                  <a:pt x="6509527" y="4594897"/>
                  <a:pt x="6506656" y="4592762"/>
                  <a:pt x="6503711" y="4593130"/>
                </a:cubicBezTo>
                <a:lnTo>
                  <a:pt x="6436714" y="4601008"/>
                </a:lnTo>
                <a:cubicBezTo>
                  <a:pt x="6433622" y="4601376"/>
                  <a:pt x="6431487" y="4604100"/>
                  <a:pt x="6431855" y="4607193"/>
                </a:cubicBezTo>
                <a:cubicBezTo>
                  <a:pt x="6432223" y="4610064"/>
                  <a:pt x="6434653" y="4612125"/>
                  <a:pt x="6437451" y="4612125"/>
                </a:cubicBezTo>
                <a:cubicBezTo>
                  <a:pt x="6437672" y="4612125"/>
                  <a:pt x="6437819" y="4612125"/>
                  <a:pt x="6438040" y="4612052"/>
                </a:cubicBezTo>
                <a:close/>
                <a:moveTo>
                  <a:pt x="6442972" y="4606604"/>
                </a:moveTo>
                <a:cubicBezTo>
                  <a:pt x="6443046" y="4603512"/>
                  <a:pt x="6440543" y="4601008"/>
                  <a:pt x="6437524" y="4600935"/>
                </a:cubicBezTo>
                <a:lnTo>
                  <a:pt x="6365300" y="4599757"/>
                </a:lnTo>
                <a:cubicBezTo>
                  <a:pt x="6365226" y="4599757"/>
                  <a:pt x="6365226" y="4599757"/>
                  <a:pt x="6365152" y="4599757"/>
                </a:cubicBezTo>
                <a:cubicBezTo>
                  <a:pt x="6362134" y="4599757"/>
                  <a:pt x="6359704" y="4602186"/>
                  <a:pt x="6359631" y="4605205"/>
                </a:cubicBezTo>
                <a:cubicBezTo>
                  <a:pt x="6359557" y="4608297"/>
                  <a:pt x="6362060" y="4610800"/>
                  <a:pt x="6365079" y="4610874"/>
                </a:cubicBezTo>
                <a:lnTo>
                  <a:pt x="6437303" y="4612052"/>
                </a:lnTo>
                <a:cubicBezTo>
                  <a:pt x="6437377" y="4612052"/>
                  <a:pt x="6437377" y="4612052"/>
                  <a:pt x="6437451" y="4612052"/>
                </a:cubicBezTo>
                <a:cubicBezTo>
                  <a:pt x="6440469" y="4612125"/>
                  <a:pt x="6442899" y="4609696"/>
                  <a:pt x="6442972" y="4606604"/>
                </a:cubicBezTo>
                <a:close/>
                <a:moveTo>
                  <a:pt x="6370748" y="4605867"/>
                </a:moveTo>
                <a:cubicBezTo>
                  <a:pt x="6371042" y="4602775"/>
                  <a:pt x="6368760" y="4600125"/>
                  <a:pt x="6365668" y="4599830"/>
                </a:cubicBezTo>
                <a:lnTo>
                  <a:pt x="6291824" y="4593204"/>
                </a:lnTo>
                <a:cubicBezTo>
                  <a:pt x="6288732" y="4593057"/>
                  <a:pt x="6286081" y="4595192"/>
                  <a:pt x="6285787" y="4598284"/>
                </a:cubicBezTo>
                <a:cubicBezTo>
                  <a:pt x="6285492" y="4601376"/>
                  <a:pt x="6287774" y="4604027"/>
                  <a:pt x="6290867" y="4604321"/>
                </a:cubicBezTo>
                <a:lnTo>
                  <a:pt x="6364711" y="4610947"/>
                </a:lnTo>
                <a:cubicBezTo>
                  <a:pt x="6364932" y="4610947"/>
                  <a:pt x="6365079" y="4610947"/>
                  <a:pt x="6365300" y="4610947"/>
                </a:cubicBezTo>
                <a:cubicBezTo>
                  <a:pt x="6368024" y="4610947"/>
                  <a:pt x="6370454" y="4608739"/>
                  <a:pt x="6370748" y="4605867"/>
                </a:cubicBezTo>
                <a:close/>
                <a:moveTo>
                  <a:pt x="6296904" y="4599241"/>
                </a:moveTo>
                <a:cubicBezTo>
                  <a:pt x="6297198" y="4596149"/>
                  <a:pt x="6294916" y="4593498"/>
                  <a:pt x="6291824" y="4593204"/>
                </a:cubicBezTo>
                <a:lnTo>
                  <a:pt x="6214888" y="4586284"/>
                </a:lnTo>
                <a:cubicBezTo>
                  <a:pt x="6211943" y="4586136"/>
                  <a:pt x="6209145" y="4588272"/>
                  <a:pt x="6208851" y="4591364"/>
                </a:cubicBezTo>
                <a:cubicBezTo>
                  <a:pt x="6208556" y="4594456"/>
                  <a:pt x="6210839" y="4597106"/>
                  <a:pt x="6213931" y="4597401"/>
                </a:cubicBezTo>
                <a:lnTo>
                  <a:pt x="6290867" y="4604321"/>
                </a:lnTo>
                <a:cubicBezTo>
                  <a:pt x="6291088" y="4604321"/>
                  <a:pt x="6291235" y="4604321"/>
                  <a:pt x="6291456" y="4604321"/>
                </a:cubicBezTo>
                <a:cubicBezTo>
                  <a:pt x="6294180" y="4604248"/>
                  <a:pt x="6296609" y="4602113"/>
                  <a:pt x="6296904" y="4599241"/>
                </a:cubicBezTo>
                <a:close/>
                <a:moveTo>
                  <a:pt x="6219968" y="4592321"/>
                </a:moveTo>
                <a:cubicBezTo>
                  <a:pt x="6220262" y="4589229"/>
                  <a:pt x="6217980" y="4586578"/>
                  <a:pt x="6214888" y="4586284"/>
                </a:cubicBezTo>
                <a:lnTo>
                  <a:pt x="6169168" y="4582161"/>
                </a:lnTo>
                <a:cubicBezTo>
                  <a:pt x="6166149" y="4582013"/>
                  <a:pt x="6163352" y="4584149"/>
                  <a:pt x="6163130" y="4587241"/>
                </a:cubicBezTo>
                <a:cubicBezTo>
                  <a:pt x="6162836" y="4590333"/>
                  <a:pt x="6165118" y="4592983"/>
                  <a:pt x="6168210" y="4593278"/>
                </a:cubicBezTo>
                <a:lnTo>
                  <a:pt x="6213931" y="4597401"/>
                </a:lnTo>
                <a:cubicBezTo>
                  <a:pt x="6214151" y="4597401"/>
                  <a:pt x="6214299" y="4597401"/>
                  <a:pt x="6214520" y="4597401"/>
                </a:cubicBezTo>
                <a:cubicBezTo>
                  <a:pt x="6217244" y="4597327"/>
                  <a:pt x="6219673" y="4595192"/>
                  <a:pt x="6219968" y="4592321"/>
                </a:cubicBezTo>
                <a:close/>
                <a:moveTo>
                  <a:pt x="6174100" y="4588713"/>
                </a:moveTo>
                <a:cubicBezTo>
                  <a:pt x="6174689" y="4585694"/>
                  <a:pt x="6172701" y="4582750"/>
                  <a:pt x="6169683" y="4582161"/>
                </a:cubicBezTo>
                <a:lnTo>
                  <a:pt x="5971563" y="4543140"/>
                </a:lnTo>
                <a:cubicBezTo>
                  <a:pt x="5968544" y="4542551"/>
                  <a:pt x="5965600" y="4544539"/>
                  <a:pt x="5965011" y="4547558"/>
                </a:cubicBezTo>
                <a:cubicBezTo>
                  <a:pt x="5964422" y="4550577"/>
                  <a:pt x="5966409" y="4553521"/>
                  <a:pt x="5969428" y="4554110"/>
                </a:cubicBezTo>
                <a:lnTo>
                  <a:pt x="6167548" y="4593130"/>
                </a:lnTo>
                <a:cubicBezTo>
                  <a:pt x="6167916" y="4593204"/>
                  <a:pt x="6168284" y="4593204"/>
                  <a:pt x="6168652" y="4593204"/>
                </a:cubicBezTo>
                <a:cubicBezTo>
                  <a:pt x="6171303" y="4593204"/>
                  <a:pt x="6173585" y="4591364"/>
                  <a:pt x="6174100" y="4588713"/>
                </a:cubicBezTo>
                <a:close/>
                <a:moveTo>
                  <a:pt x="5976054" y="4549325"/>
                </a:moveTo>
                <a:cubicBezTo>
                  <a:pt x="5976422" y="4546306"/>
                  <a:pt x="5974214" y="4543509"/>
                  <a:pt x="5971195" y="4543140"/>
                </a:cubicBezTo>
                <a:lnTo>
                  <a:pt x="5887927" y="4533201"/>
                </a:lnTo>
                <a:cubicBezTo>
                  <a:pt x="5884909" y="4532759"/>
                  <a:pt x="5882111" y="4535042"/>
                  <a:pt x="5881743" y="4538060"/>
                </a:cubicBezTo>
                <a:cubicBezTo>
                  <a:pt x="5881375" y="4541079"/>
                  <a:pt x="5883583" y="4543877"/>
                  <a:pt x="5886602" y="4544245"/>
                </a:cubicBezTo>
                <a:lnTo>
                  <a:pt x="5969870" y="4554184"/>
                </a:lnTo>
                <a:cubicBezTo>
                  <a:pt x="5970091" y="4554184"/>
                  <a:pt x="5970311" y="4554258"/>
                  <a:pt x="5970606" y="4554258"/>
                </a:cubicBezTo>
                <a:cubicBezTo>
                  <a:pt x="5973330" y="4554184"/>
                  <a:pt x="5975686" y="4552122"/>
                  <a:pt x="5976054" y="4549325"/>
                </a:cubicBezTo>
                <a:close/>
                <a:moveTo>
                  <a:pt x="5892639" y="4540048"/>
                </a:moveTo>
                <a:cubicBezTo>
                  <a:pt x="5893375" y="4537030"/>
                  <a:pt x="5891534" y="4534011"/>
                  <a:pt x="5888516" y="4533348"/>
                </a:cubicBezTo>
                <a:lnTo>
                  <a:pt x="5727650" y="4494844"/>
                </a:lnTo>
                <a:cubicBezTo>
                  <a:pt x="5724557" y="4494107"/>
                  <a:pt x="5721612" y="4496021"/>
                  <a:pt x="5720950" y="4498967"/>
                </a:cubicBezTo>
                <a:cubicBezTo>
                  <a:pt x="5720214" y="4501985"/>
                  <a:pt x="5722054" y="4505004"/>
                  <a:pt x="5725072" y="4505666"/>
                </a:cubicBezTo>
                <a:lnTo>
                  <a:pt x="5885939" y="4544171"/>
                </a:lnTo>
                <a:cubicBezTo>
                  <a:pt x="5886381" y="4544245"/>
                  <a:pt x="5886823" y="4544318"/>
                  <a:pt x="5887265" y="4544318"/>
                </a:cubicBezTo>
                <a:cubicBezTo>
                  <a:pt x="5889768" y="4544245"/>
                  <a:pt x="5892050" y="4542551"/>
                  <a:pt x="5892639" y="4540048"/>
                </a:cubicBezTo>
                <a:close/>
                <a:moveTo>
                  <a:pt x="5731699" y="4501543"/>
                </a:moveTo>
                <a:cubicBezTo>
                  <a:pt x="5732435" y="4498525"/>
                  <a:pt x="5730594" y="4495506"/>
                  <a:pt x="5727576" y="4494844"/>
                </a:cubicBezTo>
                <a:lnTo>
                  <a:pt x="5677585" y="4482843"/>
                </a:lnTo>
                <a:cubicBezTo>
                  <a:pt x="5674567" y="4482107"/>
                  <a:pt x="5671549" y="4483947"/>
                  <a:pt x="5670886" y="4486966"/>
                </a:cubicBezTo>
                <a:cubicBezTo>
                  <a:pt x="5670150" y="4489984"/>
                  <a:pt x="5671990" y="4493003"/>
                  <a:pt x="5675009" y="4493665"/>
                </a:cubicBezTo>
                <a:lnTo>
                  <a:pt x="5724999" y="4505592"/>
                </a:lnTo>
                <a:cubicBezTo>
                  <a:pt x="5725440" y="4505666"/>
                  <a:pt x="5725882" y="4505740"/>
                  <a:pt x="5726324" y="4505740"/>
                </a:cubicBezTo>
                <a:cubicBezTo>
                  <a:pt x="5728827" y="4505813"/>
                  <a:pt x="5731110" y="4504120"/>
                  <a:pt x="5731699" y="4501543"/>
                </a:cubicBezTo>
                <a:close/>
                <a:moveTo>
                  <a:pt x="11241584" y="1167517"/>
                </a:moveTo>
                <a:cubicBezTo>
                  <a:pt x="11244676" y="1167443"/>
                  <a:pt x="11247106" y="1164866"/>
                  <a:pt x="11247032" y="1161848"/>
                </a:cubicBezTo>
                <a:lnTo>
                  <a:pt x="11246075" y="1118778"/>
                </a:lnTo>
                <a:cubicBezTo>
                  <a:pt x="11246002" y="1115760"/>
                  <a:pt x="11243499" y="1113330"/>
                  <a:pt x="11240480" y="1113330"/>
                </a:cubicBezTo>
                <a:cubicBezTo>
                  <a:pt x="11240480" y="1113330"/>
                  <a:pt x="11240406" y="1113330"/>
                  <a:pt x="11240406" y="1113330"/>
                </a:cubicBezTo>
                <a:cubicBezTo>
                  <a:pt x="11237314" y="1113404"/>
                  <a:pt x="11234884" y="1115980"/>
                  <a:pt x="11234958" y="1118999"/>
                </a:cubicBezTo>
                <a:lnTo>
                  <a:pt x="11235915" y="1162069"/>
                </a:lnTo>
                <a:cubicBezTo>
                  <a:pt x="11235989" y="1165087"/>
                  <a:pt x="11238492" y="1167517"/>
                  <a:pt x="11241511" y="1167517"/>
                </a:cubicBezTo>
                <a:cubicBezTo>
                  <a:pt x="11241511" y="1167517"/>
                  <a:pt x="11241584" y="1167517"/>
                  <a:pt x="11241584" y="1167517"/>
                </a:cubicBezTo>
                <a:close/>
                <a:moveTo>
                  <a:pt x="11236872" y="1208157"/>
                </a:moveTo>
                <a:lnTo>
                  <a:pt x="11246885" y="1163173"/>
                </a:lnTo>
                <a:cubicBezTo>
                  <a:pt x="11247547" y="1160154"/>
                  <a:pt x="11245633" y="1157209"/>
                  <a:pt x="11242689" y="1156547"/>
                </a:cubicBezTo>
                <a:cubicBezTo>
                  <a:pt x="11239670" y="1155884"/>
                  <a:pt x="11236725" y="1157798"/>
                  <a:pt x="11236063" y="1160743"/>
                </a:cubicBezTo>
                <a:lnTo>
                  <a:pt x="11226050" y="1205727"/>
                </a:lnTo>
                <a:cubicBezTo>
                  <a:pt x="11225387" y="1208746"/>
                  <a:pt x="11227301" y="1211691"/>
                  <a:pt x="11230246" y="1212353"/>
                </a:cubicBezTo>
                <a:cubicBezTo>
                  <a:pt x="11230688" y="1212427"/>
                  <a:pt x="11231056" y="1212500"/>
                  <a:pt x="11231498" y="1212500"/>
                </a:cubicBezTo>
                <a:cubicBezTo>
                  <a:pt x="11234001" y="1212500"/>
                  <a:pt x="11236284" y="1210733"/>
                  <a:pt x="11236872" y="1208157"/>
                </a:cubicBezTo>
                <a:close/>
                <a:moveTo>
                  <a:pt x="11221853" y="1261681"/>
                </a:moveTo>
                <a:lnTo>
                  <a:pt x="11236799" y="1208451"/>
                </a:lnTo>
                <a:cubicBezTo>
                  <a:pt x="11237608" y="1205506"/>
                  <a:pt x="11235915" y="1202414"/>
                  <a:pt x="11232970" y="1201604"/>
                </a:cubicBezTo>
                <a:cubicBezTo>
                  <a:pt x="11230025" y="1200721"/>
                  <a:pt x="11226933" y="1202488"/>
                  <a:pt x="11226124" y="1205433"/>
                </a:cubicBezTo>
                <a:lnTo>
                  <a:pt x="11211178" y="1258662"/>
                </a:lnTo>
                <a:cubicBezTo>
                  <a:pt x="11210368" y="1261607"/>
                  <a:pt x="11212061" y="1264699"/>
                  <a:pt x="11215007" y="1265509"/>
                </a:cubicBezTo>
                <a:cubicBezTo>
                  <a:pt x="11215521" y="1265656"/>
                  <a:pt x="11216037" y="1265730"/>
                  <a:pt x="11216552" y="1265730"/>
                </a:cubicBezTo>
                <a:cubicBezTo>
                  <a:pt x="11218908" y="1265730"/>
                  <a:pt x="11221191" y="1264110"/>
                  <a:pt x="11221853" y="1261681"/>
                </a:cubicBezTo>
                <a:close/>
                <a:moveTo>
                  <a:pt x="11207718" y="1329046"/>
                </a:moveTo>
                <a:lnTo>
                  <a:pt x="11221927" y="1261313"/>
                </a:lnTo>
                <a:cubicBezTo>
                  <a:pt x="11222589" y="1258294"/>
                  <a:pt x="11220602" y="1255349"/>
                  <a:pt x="11217657" y="1254687"/>
                </a:cubicBezTo>
                <a:cubicBezTo>
                  <a:pt x="11214638" y="1254098"/>
                  <a:pt x="11211693" y="1256012"/>
                  <a:pt x="11211031" y="1258957"/>
                </a:cubicBezTo>
                <a:lnTo>
                  <a:pt x="11196821" y="1326690"/>
                </a:lnTo>
                <a:cubicBezTo>
                  <a:pt x="11196159" y="1329709"/>
                  <a:pt x="11198147" y="1332653"/>
                  <a:pt x="11201092" y="1333316"/>
                </a:cubicBezTo>
                <a:cubicBezTo>
                  <a:pt x="11201459" y="1333390"/>
                  <a:pt x="11201901" y="1333463"/>
                  <a:pt x="11202270" y="1333463"/>
                </a:cubicBezTo>
                <a:cubicBezTo>
                  <a:pt x="11204920" y="1333463"/>
                  <a:pt x="11207202" y="1331696"/>
                  <a:pt x="11207718" y="1329046"/>
                </a:cubicBezTo>
                <a:close/>
                <a:moveTo>
                  <a:pt x="11188649" y="1409369"/>
                </a:moveTo>
                <a:lnTo>
                  <a:pt x="11207718" y="1329193"/>
                </a:lnTo>
                <a:cubicBezTo>
                  <a:pt x="11208454" y="1326175"/>
                  <a:pt x="11206613" y="1323156"/>
                  <a:pt x="11203595" y="1322494"/>
                </a:cubicBezTo>
                <a:cubicBezTo>
                  <a:pt x="11200576" y="1321757"/>
                  <a:pt x="11197558" y="1323598"/>
                  <a:pt x="11196895" y="1326616"/>
                </a:cubicBezTo>
                <a:lnTo>
                  <a:pt x="11177826" y="1406792"/>
                </a:lnTo>
                <a:cubicBezTo>
                  <a:pt x="11177090" y="1409811"/>
                  <a:pt x="11178931" y="1412829"/>
                  <a:pt x="11181950" y="1413492"/>
                </a:cubicBezTo>
                <a:cubicBezTo>
                  <a:pt x="11182391" y="1413565"/>
                  <a:pt x="11182833" y="1413639"/>
                  <a:pt x="11183275" y="1413639"/>
                </a:cubicBezTo>
                <a:cubicBezTo>
                  <a:pt x="11185777" y="1413639"/>
                  <a:pt x="11187986" y="1411946"/>
                  <a:pt x="11188649" y="1409369"/>
                </a:cubicBezTo>
                <a:close/>
                <a:moveTo>
                  <a:pt x="11158096" y="1500441"/>
                </a:moveTo>
                <a:lnTo>
                  <a:pt x="11188501" y="1409811"/>
                </a:lnTo>
                <a:cubicBezTo>
                  <a:pt x="11189459" y="1406866"/>
                  <a:pt x="11187913" y="1403774"/>
                  <a:pt x="11184968" y="1402743"/>
                </a:cubicBezTo>
                <a:cubicBezTo>
                  <a:pt x="11182023" y="1401786"/>
                  <a:pt x="11178931" y="1403332"/>
                  <a:pt x="11177900" y="1406277"/>
                </a:cubicBezTo>
                <a:lnTo>
                  <a:pt x="11147494" y="1496907"/>
                </a:lnTo>
                <a:cubicBezTo>
                  <a:pt x="11146537" y="1499852"/>
                  <a:pt x="11148082" y="1502944"/>
                  <a:pt x="11151028" y="1503975"/>
                </a:cubicBezTo>
                <a:cubicBezTo>
                  <a:pt x="11151617" y="1504196"/>
                  <a:pt x="11152206" y="1504269"/>
                  <a:pt x="11152868" y="1504269"/>
                </a:cubicBezTo>
                <a:cubicBezTo>
                  <a:pt x="11155151" y="1504269"/>
                  <a:pt x="11157359" y="1502797"/>
                  <a:pt x="11158096" y="1500441"/>
                </a:cubicBezTo>
                <a:close/>
                <a:moveTo>
                  <a:pt x="11121211" y="1595636"/>
                </a:moveTo>
                <a:lnTo>
                  <a:pt x="11158022" y="1500735"/>
                </a:lnTo>
                <a:cubicBezTo>
                  <a:pt x="11159126" y="1497864"/>
                  <a:pt x="11157727" y="1494625"/>
                  <a:pt x="11154856" y="1493520"/>
                </a:cubicBezTo>
                <a:cubicBezTo>
                  <a:pt x="11151985" y="1492416"/>
                  <a:pt x="11148746" y="1493815"/>
                  <a:pt x="11147641" y="1496686"/>
                </a:cubicBezTo>
                <a:lnTo>
                  <a:pt x="11110830" y="1591586"/>
                </a:lnTo>
                <a:cubicBezTo>
                  <a:pt x="11109725" y="1594458"/>
                  <a:pt x="11111124" y="1597697"/>
                  <a:pt x="11113995" y="1598801"/>
                </a:cubicBezTo>
                <a:cubicBezTo>
                  <a:pt x="11114658" y="1599096"/>
                  <a:pt x="11115394" y="1599170"/>
                  <a:pt x="11116056" y="1599170"/>
                </a:cubicBezTo>
                <a:cubicBezTo>
                  <a:pt x="11118266" y="1599170"/>
                  <a:pt x="11120327" y="1597844"/>
                  <a:pt x="11121211" y="1595636"/>
                </a:cubicBezTo>
                <a:close/>
                <a:moveTo>
                  <a:pt x="11082116" y="1689137"/>
                </a:moveTo>
                <a:lnTo>
                  <a:pt x="11121137" y="1595783"/>
                </a:lnTo>
                <a:cubicBezTo>
                  <a:pt x="11122314" y="1592912"/>
                  <a:pt x="11120990" y="1589672"/>
                  <a:pt x="11118118" y="1588494"/>
                </a:cubicBezTo>
                <a:cubicBezTo>
                  <a:pt x="11115247" y="1587316"/>
                  <a:pt x="11112008" y="1588641"/>
                  <a:pt x="11110830" y="1591513"/>
                </a:cubicBezTo>
                <a:lnTo>
                  <a:pt x="11071809" y="1684867"/>
                </a:lnTo>
                <a:cubicBezTo>
                  <a:pt x="11070632" y="1687738"/>
                  <a:pt x="11071956" y="1690978"/>
                  <a:pt x="11074828" y="1692156"/>
                </a:cubicBezTo>
                <a:cubicBezTo>
                  <a:pt x="11075564" y="1692450"/>
                  <a:pt x="11076300" y="1692597"/>
                  <a:pt x="11077037" y="1692597"/>
                </a:cubicBezTo>
                <a:cubicBezTo>
                  <a:pt x="11079171" y="1692524"/>
                  <a:pt x="11081233" y="1691272"/>
                  <a:pt x="11082116" y="1689137"/>
                </a:cubicBezTo>
                <a:close/>
                <a:moveTo>
                  <a:pt x="11042286" y="1775865"/>
                </a:moveTo>
                <a:lnTo>
                  <a:pt x="11082043" y="1689284"/>
                </a:lnTo>
                <a:cubicBezTo>
                  <a:pt x="11083295" y="1686487"/>
                  <a:pt x="11082116" y="1683174"/>
                  <a:pt x="11079319" y="1681922"/>
                </a:cubicBezTo>
                <a:cubicBezTo>
                  <a:pt x="11076521" y="1680670"/>
                  <a:pt x="11073208" y="1681848"/>
                  <a:pt x="11071956" y="1684646"/>
                </a:cubicBezTo>
                <a:lnTo>
                  <a:pt x="11032200" y="1771227"/>
                </a:lnTo>
                <a:cubicBezTo>
                  <a:pt x="11030949" y="1774025"/>
                  <a:pt x="11032126" y="1777338"/>
                  <a:pt x="11034924" y="1778589"/>
                </a:cubicBezTo>
                <a:cubicBezTo>
                  <a:pt x="11035661" y="1778957"/>
                  <a:pt x="11036470" y="1779105"/>
                  <a:pt x="11037280" y="1779105"/>
                </a:cubicBezTo>
                <a:cubicBezTo>
                  <a:pt x="11039342" y="1779105"/>
                  <a:pt x="11041329" y="1777853"/>
                  <a:pt x="11042286" y="1775865"/>
                </a:cubicBezTo>
                <a:close/>
                <a:moveTo>
                  <a:pt x="11003192" y="1850740"/>
                </a:moveTo>
                <a:lnTo>
                  <a:pt x="11042139" y="1776160"/>
                </a:lnTo>
                <a:cubicBezTo>
                  <a:pt x="11043538" y="1773436"/>
                  <a:pt x="11042507" y="1770049"/>
                  <a:pt x="11039783" y="1768650"/>
                </a:cubicBezTo>
                <a:cubicBezTo>
                  <a:pt x="11037133" y="1767251"/>
                  <a:pt x="11033673" y="1768282"/>
                  <a:pt x="11032273" y="1771006"/>
                </a:cubicBezTo>
                <a:lnTo>
                  <a:pt x="10993327" y="1845586"/>
                </a:lnTo>
                <a:cubicBezTo>
                  <a:pt x="10991928" y="1848310"/>
                  <a:pt x="10992959" y="1851697"/>
                  <a:pt x="10995683" y="1853096"/>
                </a:cubicBezTo>
                <a:cubicBezTo>
                  <a:pt x="10996493" y="1853538"/>
                  <a:pt x="10997376" y="1853758"/>
                  <a:pt x="10998333" y="1853758"/>
                </a:cubicBezTo>
                <a:cubicBezTo>
                  <a:pt x="11000247" y="1853685"/>
                  <a:pt x="11002235" y="1852581"/>
                  <a:pt x="11003192" y="1850740"/>
                </a:cubicBezTo>
                <a:close/>
                <a:moveTo>
                  <a:pt x="10975068" y="1910596"/>
                </a:moveTo>
                <a:lnTo>
                  <a:pt x="11003340" y="1850445"/>
                </a:lnTo>
                <a:cubicBezTo>
                  <a:pt x="11004665" y="1847648"/>
                  <a:pt x="11003414" y="1844335"/>
                  <a:pt x="11000690" y="1843010"/>
                </a:cubicBezTo>
                <a:cubicBezTo>
                  <a:pt x="10997892" y="1841684"/>
                  <a:pt x="10994578" y="1842936"/>
                  <a:pt x="10993254" y="1845660"/>
                </a:cubicBezTo>
                <a:lnTo>
                  <a:pt x="10964982" y="1905810"/>
                </a:lnTo>
                <a:cubicBezTo>
                  <a:pt x="10963657" y="1908608"/>
                  <a:pt x="10964908" y="1911921"/>
                  <a:pt x="10967632" y="1913246"/>
                </a:cubicBezTo>
                <a:cubicBezTo>
                  <a:pt x="10968443" y="1913614"/>
                  <a:pt x="10969252" y="1913761"/>
                  <a:pt x="10970062" y="1913761"/>
                </a:cubicBezTo>
                <a:cubicBezTo>
                  <a:pt x="10972124" y="1913835"/>
                  <a:pt x="10974111" y="1912657"/>
                  <a:pt x="10975068" y="1910596"/>
                </a:cubicBezTo>
                <a:close/>
                <a:moveTo>
                  <a:pt x="10968148" y="1952119"/>
                </a:moveTo>
                <a:lnTo>
                  <a:pt x="10975510" y="1909197"/>
                </a:lnTo>
                <a:cubicBezTo>
                  <a:pt x="10976025" y="1906178"/>
                  <a:pt x="10973964" y="1903307"/>
                  <a:pt x="10970945" y="1902792"/>
                </a:cubicBezTo>
                <a:cubicBezTo>
                  <a:pt x="10968000" y="1902276"/>
                  <a:pt x="10965055" y="1904338"/>
                  <a:pt x="10964540" y="1907356"/>
                </a:cubicBezTo>
                <a:lnTo>
                  <a:pt x="10957178" y="1950278"/>
                </a:lnTo>
                <a:cubicBezTo>
                  <a:pt x="10956662" y="1953297"/>
                  <a:pt x="10958724" y="1956168"/>
                  <a:pt x="10961743" y="1956684"/>
                </a:cubicBezTo>
                <a:cubicBezTo>
                  <a:pt x="10962037" y="1956757"/>
                  <a:pt x="10962405" y="1956757"/>
                  <a:pt x="10962700" y="1956757"/>
                </a:cubicBezTo>
                <a:cubicBezTo>
                  <a:pt x="10965350" y="1956757"/>
                  <a:pt x="10967632" y="1954843"/>
                  <a:pt x="10968148" y="1952119"/>
                </a:cubicBezTo>
                <a:close/>
                <a:moveTo>
                  <a:pt x="10966822" y="1993495"/>
                </a:moveTo>
                <a:lnTo>
                  <a:pt x="10968221" y="1951383"/>
                </a:lnTo>
                <a:cubicBezTo>
                  <a:pt x="10968295" y="1948291"/>
                  <a:pt x="10965939" y="1945714"/>
                  <a:pt x="10962847" y="1945640"/>
                </a:cubicBezTo>
                <a:cubicBezTo>
                  <a:pt x="10962773" y="1945640"/>
                  <a:pt x="10962700" y="1945640"/>
                  <a:pt x="10962626" y="1945640"/>
                </a:cubicBezTo>
                <a:cubicBezTo>
                  <a:pt x="10959607" y="1945640"/>
                  <a:pt x="10957178" y="1947996"/>
                  <a:pt x="10957104" y="1951015"/>
                </a:cubicBezTo>
                <a:lnTo>
                  <a:pt x="10955705" y="1993127"/>
                </a:lnTo>
                <a:cubicBezTo>
                  <a:pt x="10955632" y="1996219"/>
                  <a:pt x="10957988" y="1998796"/>
                  <a:pt x="10961080" y="1998870"/>
                </a:cubicBezTo>
                <a:cubicBezTo>
                  <a:pt x="10961154" y="1998870"/>
                  <a:pt x="10961227" y="1998870"/>
                  <a:pt x="10961300" y="1998870"/>
                </a:cubicBezTo>
                <a:cubicBezTo>
                  <a:pt x="10964319" y="1998870"/>
                  <a:pt x="10966748" y="1996514"/>
                  <a:pt x="10966822" y="1993495"/>
                </a:cubicBezTo>
                <a:close/>
                <a:moveTo>
                  <a:pt x="10956810" y="2051584"/>
                </a:moveTo>
                <a:lnTo>
                  <a:pt x="10966748" y="1994232"/>
                </a:lnTo>
                <a:cubicBezTo>
                  <a:pt x="10967264" y="1991213"/>
                  <a:pt x="10965203" y="1988342"/>
                  <a:pt x="10962184" y="1987753"/>
                </a:cubicBezTo>
                <a:cubicBezTo>
                  <a:pt x="10959240" y="1987237"/>
                  <a:pt x="10956295" y="1989225"/>
                  <a:pt x="10955705" y="1992317"/>
                </a:cubicBezTo>
                <a:lnTo>
                  <a:pt x="10945766" y="2049670"/>
                </a:lnTo>
                <a:cubicBezTo>
                  <a:pt x="10945251" y="2052688"/>
                  <a:pt x="10947313" y="2055560"/>
                  <a:pt x="10950331" y="2056149"/>
                </a:cubicBezTo>
                <a:cubicBezTo>
                  <a:pt x="10950699" y="2056222"/>
                  <a:pt x="10950994" y="2056222"/>
                  <a:pt x="10951361" y="2056222"/>
                </a:cubicBezTo>
                <a:cubicBezTo>
                  <a:pt x="10954012" y="2056222"/>
                  <a:pt x="10956368" y="2054308"/>
                  <a:pt x="10956810" y="2051584"/>
                </a:cubicBezTo>
                <a:close/>
                <a:moveTo>
                  <a:pt x="10830104" y="2115047"/>
                </a:moveTo>
                <a:lnTo>
                  <a:pt x="10953718" y="2055707"/>
                </a:lnTo>
                <a:cubicBezTo>
                  <a:pt x="10956516" y="2054382"/>
                  <a:pt x="10957693" y="2051069"/>
                  <a:pt x="10956295" y="2048271"/>
                </a:cubicBezTo>
                <a:cubicBezTo>
                  <a:pt x="10954969" y="2045473"/>
                  <a:pt x="10951656" y="2044295"/>
                  <a:pt x="10948859" y="2045694"/>
                </a:cubicBezTo>
                <a:lnTo>
                  <a:pt x="10825245" y="2105035"/>
                </a:lnTo>
                <a:cubicBezTo>
                  <a:pt x="10822447" y="2106360"/>
                  <a:pt x="10821270" y="2109673"/>
                  <a:pt x="10822595" y="2112470"/>
                </a:cubicBezTo>
                <a:cubicBezTo>
                  <a:pt x="10823552" y="2114458"/>
                  <a:pt x="10825540" y="2115636"/>
                  <a:pt x="10827675" y="2115636"/>
                </a:cubicBezTo>
                <a:cubicBezTo>
                  <a:pt x="10828558" y="2115563"/>
                  <a:pt x="10829368" y="2115415"/>
                  <a:pt x="10830104" y="2115047"/>
                </a:cubicBezTo>
                <a:close/>
                <a:moveTo>
                  <a:pt x="10794102" y="2215985"/>
                </a:moveTo>
                <a:lnTo>
                  <a:pt x="10832902" y="2111955"/>
                </a:lnTo>
                <a:cubicBezTo>
                  <a:pt x="10834007" y="2109084"/>
                  <a:pt x="10832534" y="2105844"/>
                  <a:pt x="10829662" y="2104814"/>
                </a:cubicBezTo>
                <a:cubicBezTo>
                  <a:pt x="10826792" y="2103709"/>
                  <a:pt x="10823552" y="2105182"/>
                  <a:pt x="10822521" y="2108053"/>
                </a:cubicBezTo>
                <a:lnTo>
                  <a:pt x="10783721" y="2212083"/>
                </a:lnTo>
                <a:cubicBezTo>
                  <a:pt x="10782618" y="2214954"/>
                  <a:pt x="10784090" y="2218193"/>
                  <a:pt x="10786961" y="2219224"/>
                </a:cubicBezTo>
                <a:cubicBezTo>
                  <a:pt x="10787624" y="2219445"/>
                  <a:pt x="10788286" y="2219592"/>
                  <a:pt x="10788949" y="2219592"/>
                </a:cubicBezTo>
                <a:cubicBezTo>
                  <a:pt x="10791231" y="2219592"/>
                  <a:pt x="10793293" y="2218193"/>
                  <a:pt x="10794102" y="2215985"/>
                </a:cubicBezTo>
                <a:close/>
                <a:moveTo>
                  <a:pt x="10655028" y="2252944"/>
                </a:moveTo>
                <a:lnTo>
                  <a:pt x="10790274" y="2219445"/>
                </a:lnTo>
                <a:cubicBezTo>
                  <a:pt x="10793293" y="2218709"/>
                  <a:pt x="10795060" y="2215690"/>
                  <a:pt x="10794324" y="2212672"/>
                </a:cubicBezTo>
                <a:cubicBezTo>
                  <a:pt x="10793587" y="2209727"/>
                  <a:pt x="10790642" y="2207886"/>
                  <a:pt x="10787550" y="2208622"/>
                </a:cubicBezTo>
                <a:lnTo>
                  <a:pt x="10652304" y="2242121"/>
                </a:lnTo>
                <a:cubicBezTo>
                  <a:pt x="10649285" y="2242857"/>
                  <a:pt x="10647518" y="2245876"/>
                  <a:pt x="10648255" y="2248894"/>
                </a:cubicBezTo>
                <a:cubicBezTo>
                  <a:pt x="10648918" y="2251471"/>
                  <a:pt x="10651200" y="2253164"/>
                  <a:pt x="10653703" y="2253091"/>
                </a:cubicBezTo>
                <a:cubicBezTo>
                  <a:pt x="10654145" y="2253091"/>
                  <a:pt x="10654587" y="2253091"/>
                  <a:pt x="10655028" y="2252944"/>
                </a:cubicBezTo>
                <a:close/>
                <a:moveTo>
                  <a:pt x="10513525" y="2257434"/>
                </a:moveTo>
                <a:lnTo>
                  <a:pt x="10653850" y="2253091"/>
                </a:lnTo>
                <a:cubicBezTo>
                  <a:pt x="10656942" y="2253017"/>
                  <a:pt x="10659372" y="2250440"/>
                  <a:pt x="10659225" y="2247348"/>
                </a:cubicBezTo>
                <a:cubicBezTo>
                  <a:pt x="10659151" y="2244256"/>
                  <a:pt x="10656721" y="2242194"/>
                  <a:pt x="10653482" y="2241974"/>
                </a:cubicBezTo>
                <a:lnTo>
                  <a:pt x="10513156" y="2246317"/>
                </a:lnTo>
                <a:cubicBezTo>
                  <a:pt x="10510064" y="2246391"/>
                  <a:pt x="10507634" y="2248968"/>
                  <a:pt x="10507782" y="2252060"/>
                </a:cubicBezTo>
                <a:cubicBezTo>
                  <a:pt x="10507855" y="2255078"/>
                  <a:pt x="10510358" y="2257508"/>
                  <a:pt x="10513377" y="2257434"/>
                </a:cubicBezTo>
                <a:cubicBezTo>
                  <a:pt x="10513451" y="2257434"/>
                  <a:pt x="10513451" y="2257434"/>
                  <a:pt x="10513525" y="2257434"/>
                </a:cubicBezTo>
                <a:close/>
                <a:moveTo>
                  <a:pt x="10518825" y="2252796"/>
                </a:moveTo>
                <a:cubicBezTo>
                  <a:pt x="10519341" y="2249778"/>
                  <a:pt x="10517206" y="2246906"/>
                  <a:pt x="10514187" y="2246391"/>
                </a:cubicBezTo>
                <a:lnTo>
                  <a:pt x="10371211" y="2223715"/>
                </a:lnTo>
                <a:cubicBezTo>
                  <a:pt x="10368045" y="2223200"/>
                  <a:pt x="10365321" y="2225335"/>
                  <a:pt x="10364806" y="2228353"/>
                </a:cubicBezTo>
                <a:cubicBezTo>
                  <a:pt x="10364290" y="2231372"/>
                  <a:pt x="10366426" y="2234243"/>
                  <a:pt x="10369443" y="2234759"/>
                </a:cubicBezTo>
                <a:lnTo>
                  <a:pt x="10512420" y="2257434"/>
                </a:lnTo>
                <a:cubicBezTo>
                  <a:pt x="10512715" y="2257508"/>
                  <a:pt x="10513009" y="2257508"/>
                  <a:pt x="10513377" y="2257508"/>
                </a:cubicBezTo>
                <a:cubicBezTo>
                  <a:pt x="10516028" y="2257434"/>
                  <a:pt x="10518384" y="2255520"/>
                  <a:pt x="10518825" y="2252796"/>
                </a:cubicBezTo>
                <a:close/>
                <a:moveTo>
                  <a:pt x="10375555" y="2231151"/>
                </a:moveTo>
                <a:cubicBezTo>
                  <a:pt x="10376659" y="2228280"/>
                  <a:pt x="10375113" y="2225040"/>
                  <a:pt x="10372241" y="2224009"/>
                </a:cubicBezTo>
                <a:lnTo>
                  <a:pt x="10233168" y="2172842"/>
                </a:lnTo>
                <a:cubicBezTo>
                  <a:pt x="10230296" y="2171737"/>
                  <a:pt x="10227056" y="2173210"/>
                  <a:pt x="10226026" y="2176154"/>
                </a:cubicBezTo>
                <a:cubicBezTo>
                  <a:pt x="10224922" y="2179026"/>
                  <a:pt x="10226468" y="2182265"/>
                  <a:pt x="10229339" y="2183296"/>
                </a:cubicBezTo>
                <a:lnTo>
                  <a:pt x="10368414" y="2234464"/>
                </a:lnTo>
                <a:cubicBezTo>
                  <a:pt x="10369076" y="2234685"/>
                  <a:pt x="10369738" y="2234832"/>
                  <a:pt x="10370401" y="2234832"/>
                </a:cubicBezTo>
                <a:cubicBezTo>
                  <a:pt x="10372610" y="2234759"/>
                  <a:pt x="10374745" y="2233360"/>
                  <a:pt x="10375555" y="2231151"/>
                </a:cubicBezTo>
                <a:close/>
                <a:moveTo>
                  <a:pt x="10235966" y="2181014"/>
                </a:moveTo>
                <a:cubicBezTo>
                  <a:pt x="10237585" y="2178437"/>
                  <a:pt x="10236849" y="2174977"/>
                  <a:pt x="10234198" y="2173357"/>
                </a:cubicBezTo>
                <a:lnTo>
                  <a:pt x="10105505" y="2092224"/>
                </a:lnTo>
                <a:cubicBezTo>
                  <a:pt x="10102928" y="2090604"/>
                  <a:pt x="10099468" y="2091341"/>
                  <a:pt x="10097848" y="2093991"/>
                </a:cubicBezTo>
                <a:cubicBezTo>
                  <a:pt x="10096228" y="2096568"/>
                  <a:pt x="10096965" y="2100028"/>
                  <a:pt x="10099615" y="2101648"/>
                </a:cubicBezTo>
                <a:lnTo>
                  <a:pt x="10228308" y="2182781"/>
                </a:lnTo>
                <a:cubicBezTo>
                  <a:pt x="10229266" y="2183370"/>
                  <a:pt x="10230296" y="2183664"/>
                  <a:pt x="10231327" y="2183664"/>
                </a:cubicBezTo>
                <a:cubicBezTo>
                  <a:pt x="10233168" y="2183590"/>
                  <a:pt x="10234935" y="2182707"/>
                  <a:pt x="10235966" y="2181014"/>
                </a:cubicBezTo>
                <a:close/>
                <a:moveTo>
                  <a:pt x="10106241" y="2101059"/>
                </a:moveTo>
                <a:cubicBezTo>
                  <a:pt x="10108523" y="2098997"/>
                  <a:pt x="10108744" y="2095463"/>
                  <a:pt x="10106756" y="2093181"/>
                </a:cubicBezTo>
                <a:lnTo>
                  <a:pt x="9991241" y="1962647"/>
                </a:lnTo>
                <a:cubicBezTo>
                  <a:pt x="9989180" y="1960291"/>
                  <a:pt x="9985647" y="1960070"/>
                  <a:pt x="9983364" y="1962132"/>
                </a:cubicBezTo>
                <a:cubicBezTo>
                  <a:pt x="9981081" y="1964193"/>
                  <a:pt x="9980861" y="1967727"/>
                  <a:pt x="9982849" y="1970009"/>
                </a:cubicBezTo>
                <a:lnTo>
                  <a:pt x="10098363" y="2100543"/>
                </a:lnTo>
                <a:cubicBezTo>
                  <a:pt x="10099468" y="2101795"/>
                  <a:pt x="10101014" y="2102458"/>
                  <a:pt x="10102559" y="2102458"/>
                </a:cubicBezTo>
                <a:cubicBezTo>
                  <a:pt x="10103885" y="2102458"/>
                  <a:pt x="10105211" y="2101942"/>
                  <a:pt x="10106241" y="2101059"/>
                </a:cubicBezTo>
                <a:close/>
                <a:moveTo>
                  <a:pt x="9992567" y="1966844"/>
                </a:moveTo>
                <a:lnTo>
                  <a:pt x="10010973" y="1774834"/>
                </a:lnTo>
                <a:cubicBezTo>
                  <a:pt x="10011267" y="1771742"/>
                  <a:pt x="10009058" y="1769018"/>
                  <a:pt x="10005966" y="1768724"/>
                </a:cubicBezTo>
                <a:cubicBezTo>
                  <a:pt x="10003022" y="1768429"/>
                  <a:pt x="10000150" y="1770638"/>
                  <a:pt x="9999855" y="1773730"/>
                </a:cubicBezTo>
                <a:lnTo>
                  <a:pt x="9981450" y="1965739"/>
                </a:lnTo>
                <a:cubicBezTo>
                  <a:pt x="9981155" y="1968832"/>
                  <a:pt x="9983364" y="1971556"/>
                  <a:pt x="9986456" y="1971850"/>
                </a:cubicBezTo>
                <a:cubicBezTo>
                  <a:pt x="9986677" y="1971850"/>
                  <a:pt x="9986824" y="1971850"/>
                  <a:pt x="9987045" y="1971850"/>
                </a:cubicBezTo>
                <a:cubicBezTo>
                  <a:pt x="9989916" y="1971850"/>
                  <a:pt x="9992346" y="1969715"/>
                  <a:pt x="9992567" y="1966844"/>
                </a:cubicBezTo>
                <a:close/>
                <a:moveTo>
                  <a:pt x="10010899" y="1775644"/>
                </a:moveTo>
                <a:lnTo>
                  <a:pt x="10047196" y="1628619"/>
                </a:lnTo>
                <a:cubicBezTo>
                  <a:pt x="10047932" y="1625600"/>
                  <a:pt x="10046091" y="1622582"/>
                  <a:pt x="10043146" y="1621845"/>
                </a:cubicBezTo>
                <a:cubicBezTo>
                  <a:pt x="10040127" y="1621109"/>
                  <a:pt x="10037109" y="1622950"/>
                  <a:pt x="10036372" y="1625895"/>
                </a:cubicBezTo>
                <a:lnTo>
                  <a:pt x="10000077" y="1772920"/>
                </a:lnTo>
                <a:cubicBezTo>
                  <a:pt x="9999340" y="1775939"/>
                  <a:pt x="10001181" y="1778957"/>
                  <a:pt x="10004125" y="1779694"/>
                </a:cubicBezTo>
                <a:cubicBezTo>
                  <a:pt x="10004567" y="1779841"/>
                  <a:pt x="10005082" y="1779841"/>
                  <a:pt x="10005525" y="1779841"/>
                </a:cubicBezTo>
                <a:cubicBezTo>
                  <a:pt x="10008028" y="1779841"/>
                  <a:pt x="10010237" y="1778147"/>
                  <a:pt x="10010899" y="1775644"/>
                </a:cubicBezTo>
                <a:close/>
                <a:moveTo>
                  <a:pt x="10047048" y="1629208"/>
                </a:moveTo>
                <a:lnTo>
                  <a:pt x="10095418" y="1502502"/>
                </a:lnTo>
                <a:cubicBezTo>
                  <a:pt x="10096523" y="1499631"/>
                  <a:pt x="10095051" y="1496391"/>
                  <a:pt x="10092179" y="1495287"/>
                </a:cubicBezTo>
                <a:cubicBezTo>
                  <a:pt x="10089308" y="1494183"/>
                  <a:pt x="10086068" y="1495655"/>
                  <a:pt x="10084964" y="1498527"/>
                </a:cubicBezTo>
                <a:lnTo>
                  <a:pt x="10036593" y="1625232"/>
                </a:lnTo>
                <a:cubicBezTo>
                  <a:pt x="10035489" y="1628103"/>
                  <a:pt x="10036962" y="1631343"/>
                  <a:pt x="10039833" y="1632447"/>
                </a:cubicBezTo>
                <a:cubicBezTo>
                  <a:pt x="10040496" y="1632668"/>
                  <a:pt x="10041158" y="1632815"/>
                  <a:pt x="10041894" y="1632815"/>
                </a:cubicBezTo>
                <a:cubicBezTo>
                  <a:pt x="10044103" y="1632815"/>
                  <a:pt x="10046165" y="1631416"/>
                  <a:pt x="10047048" y="1629208"/>
                </a:cubicBezTo>
                <a:close/>
                <a:moveTo>
                  <a:pt x="10095124" y="1503091"/>
                </a:moveTo>
                <a:lnTo>
                  <a:pt x="10152476" y="1393025"/>
                </a:lnTo>
                <a:cubicBezTo>
                  <a:pt x="10153875" y="1390300"/>
                  <a:pt x="10152845" y="1386914"/>
                  <a:pt x="10150121" y="1385515"/>
                </a:cubicBezTo>
                <a:cubicBezTo>
                  <a:pt x="10147397" y="1384043"/>
                  <a:pt x="10144009" y="1385147"/>
                  <a:pt x="10142611" y="1387871"/>
                </a:cubicBezTo>
                <a:lnTo>
                  <a:pt x="10085258" y="1497938"/>
                </a:lnTo>
                <a:cubicBezTo>
                  <a:pt x="10083860" y="1500662"/>
                  <a:pt x="10084891" y="1504048"/>
                  <a:pt x="10087615" y="1505447"/>
                </a:cubicBezTo>
                <a:cubicBezTo>
                  <a:pt x="10088424" y="1505889"/>
                  <a:pt x="10089381" y="1506110"/>
                  <a:pt x="10090265" y="1506110"/>
                </a:cubicBezTo>
                <a:cubicBezTo>
                  <a:pt x="10092179" y="1506036"/>
                  <a:pt x="10094093" y="1505005"/>
                  <a:pt x="10095124" y="1503091"/>
                </a:cubicBezTo>
                <a:close/>
                <a:moveTo>
                  <a:pt x="10152182" y="1393466"/>
                </a:moveTo>
                <a:lnTo>
                  <a:pt x="10215498" y="1296284"/>
                </a:lnTo>
                <a:cubicBezTo>
                  <a:pt x="10217191" y="1293707"/>
                  <a:pt x="10216455" y="1290247"/>
                  <a:pt x="10213879" y="1288553"/>
                </a:cubicBezTo>
                <a:cubicBezTo>
                  <a:pt x="10211301" y="1286860"/>
                  <a:pt x="10207841" y="1287596"/>
                  <a:pt x="10206148" y="1290173"/>
                </a:cubicBezTo>
                <a:lnTo>
                  <a:pt x="10142832" y="1387356"/>
                </a:lnTo>
                <a:cubicBezTo>
                  <a:pt x="10141139" y="1389932"/>
                  <a:pt x="10141875" y="1393393"/>
                  <a:pt x="10144451" y="1395086"/>
                </a:cubicBezTo>
                <a:cubicBezTo>
                  <a:pt x="10145409" y="1395675"/>
                  <a:pt x="10146513" y="1395969"/>
                  <a:pt x="10147544" y="1395969"/>
                </a:cubicBezTo>
                <a:cubicBezTo>
                  <a:pt x="10149385" y="1396043"/>
                  <a:pt x="10151151" y="1395086"/>
                  <a:pt x="10152182" y="1393466"/>
                </a:cubicBezTo>
                <a:close/>
                <a:moveTo>
                  <a:pt x="10215056" y="1296946"/>
                </a:moveTo>
                <a:lnTo>
                  <a:pt x="10286912" y="1212942"/>
                </a:lnTo>
                <a:cubicBezTo>
                  <a:pt x="10288900" y="1210586"/>
                  <a:pt x="10288605" y="1207052"/>
                  <a:pt x="10286324" y="1205064"/>
                </a:cubicBezTo>
                <a:cubicBezTo>
                  <a:pt x="10283967" y="1203077"/>
                  <a:pt x="10280507" y="1203371"/>
                  <a:pt x="10278445" y="1205653"/>
                </a:cubicBezTo>
                <a:lnTo>
                  <a:pt x="10206589" y="1289658"/>
                </a:lnTo>
                <a:cubicBezTo>
                  <a:pt x="10204602" y="1292014"/>
                  <a:pt x="10204896" y="1295547"/>
                  <a:pt x="10207179" y="1297535"/>
                </a:cubicBezTo>
                <a:cubicBezTo>
                  <a:pt x="10208209" y="1298419"/>
                  <a:pt x="10209534" y="1298860"/>
                  <a:pt x="10210860" y="1298860"/>
                </a:cubicBezTo>
                <a:cubicBezTo>
                  <a:pt x="10212406" y="1298860"/>
                  <a:pt x="10213951" y="1298198"/>
                  <a:pt x="10215056" y="1296946"/>
                </a:cubicBezTo>
                <a:close/>
                <a:moveTo>
                  <a:pt x="10286324" y="1213531"/>
                </a:moveTo>
                <a:lnTo>
                  <a:pt x="10369517" y="1143000"/>
                </a:lnTo>
                <a:cubicBezTo>
                  <a:pt x="10371874" y="1141012"/>
                  <a:pt x="10372168" y="1137478"/>
                  <a:pt x="10370180" y="1135122"/>
                </a:cubicBezTo>
                <a:cubicBezTo>
                  <a:pt x="10368192" y="1132767"/>
                  <a:pt x="10364659" y="1132472"/>
                  <a:pt x="10362302" y="1134460"/>
                </a:cubicBezTo>
                <a:lnTo>
                  <a:pt x="10279109" y="1204991"/>
                </a:lnTo>
                <a:cubicBezTo>
                  <a:pt x="10276752" y="1206979"/>
                  <a:pt x="10276458" y="1210513"/>
                  <a:pt x="10278445" y="1212869"/>
                </a:cubicBezTo>
                <a:cubicBezTo>
                  <a:pt x="10279550" y="1214194"/>
                  <a:pt x="10281169" y="1214856"/>
                  <a:pt x="10282716" y="1214856"/>
                </a:cubicBezTo>
                <a:cubicBezTo>
                  <a:pt x="10283967" y="1214856"/>
                  <a:pt x="10285293" y="1214415"/>
                  <a:pt x="10286324" y="1213531"/>
                </a:cubicBezTo>
                <a:close/>
                <a:moveTo>
                  <a:pt x="10368707" y="1143589"/>
                </a:moveTo>
                <a:lnTo>
                  <a:pt x="10465817" y="1086752"/>
                </a:lnTo>
                <a:cubicBezTo>
                  <a:pt x="10468467" y="1085206"/>
                  <a:pt x="10469351" y="1081819"/>
                  <a:pt x="10467805" y="1079095"/>
                </a:cubicBezTo>
                <a:cubicBezTo>
                  <a:pt x="10466258" y="1076445"/>
                  <a:pt x="10462798" y="1075561"/>
                  <a:pt x="10460148" y="1077107"/>
                </a:cubicBezTo>
                <a:lnTo>
                  <a:pt x="10363038" y="1133945"/>
                </a:lnTo>
                <a:cubicBezTo>
                  <a:pt x="10360388" y="1135491"/>
                  <a:pt x="10359505" y="1138877"/>
                  <a:pt x="10361051" y="1141601"/>
                </a:cubicBezTo>
                <a:cubicBezTo>
                  <a:pt x="10362081" y="1143368"/>
                  <a:pt x="10363995" y="1144399"/>
                  <a:pt x="10365910" y="1144399"/>
                </a:cubicBezTo>
                <a:cubicBezTo>
                  <a:pt x="10366867" y="1144325"/>
                  <a:pt x="10367824" y="1144031"/>
                  <a:pt x="10368707" y="1143589"/>
                </a:cubicBezTo>
                <a:close/>
                <a:moveTo>
                  <a:pt x="10464933" y="1087120"/>
                </a:moveTo>
                <a:lnTo>
                  <a:pt x="10578534" y="1044419"/>
                </a:lnTo>
                <a:cubicBezTo>
                  <a:pt x="10581405" y="1043314"/>
                  <a:pt x="10582878" y="1040149"/>
                  <a:pt x="10581773" y="1037204"/>
                </a:cubicBezTo>
                <a:cubicBezTo>
                  <a:pt x="10580669" y="1034332"/>
                  <a:pt x="10577503" y="1032860"/>
                  <a:pt x="10574558" y="1033964"/>
                </a:cubicBezTo>
                <a:lnTo>
                  <a:pt x="10460958" y="1076666"/>
                </a:lnTo>
                <a:cubicBezTo>
                  <a:pt x="10458086" y="1077770"/>
                  <a:pt x="10456614" y="1080936"/>
                  <a:pt x="10457719" y="1083881"/>
                </a:cubicBezTo>
                <a:cubicBezTo>
                  <a:pt x="10458602" y="1086163"/>
                  <a:pt x="10460736" y="1087488"/>
                  <a:pt x="10462945" y="1087488"/>
                </a:cubicBezTo>
                <a:cubicBezTo>
                  <a:pt x="10463682" y="1087488"/>
                  <a:pt x="10464344" y="1087341"/>
                  <a:pt x="10464933" y="1087120"/>
                </a:cubicBezTo>
                <a:close/>
                <a:moveTo>
                  <a:pt x="10577871" y="1044640"/>
                </a:moveTo>
                <a:lnTo>
                  <a:pt x="10701337" y="1015927"/>
                </a:lnTo>
                <a:cubicBezTo>
                  <a:pt x="10704356" y="1015264"/>
                  <a:pt x="10706197" y="1012245"/>
                  <a:pt x="10705534" y="1009227"/>
                </a:cubicBezTo>
                <a:cubicBezTo>
                  <a:pt x="10704871" y="1006208"/>
                  <a:pt x="10701852" y="1004441"/>
                  <a:pt x="10698834" y="1005030"/>
                </a:cubicBezTo>
                <a:lnTo>
                  <a:pt x="10575368" y="1033743"/>
                </a:lnTo>
                <a:cubicBezTo>
                  <a:pt x="10572349" y="1034480"/>
                  <a:pt x="10570509" y="1037424"/>
                  <a:pt x="10571171" y="1040443"/>
                </a:cubicBezTo>
                <a:cubicBezTo>
                  <a:pt x="10571761" y="1043020"/>
                  <a:pt x="10574043" y="1044787"/>
                  <a:pt x="10576619" y="1044787"/>
                </a:cubicBezTo>
                <a:cubicBezTo>
                  <a:pt x="10577061" y="1044787"/>
                  <a:pt x="10577429" y="1044713"/>
                  <a:pt x="10577871" y="1044640"/>
                </a:cubicBezTo>
                <a:close/>
                <a:moveTo>
                  <a:pt x="10700675" y="1016000"/>
                </a:moveTo>
                <a:lnTo>
                  <a:pt x="10826792" y="1001275"/>
                </a:lnTo>
                <a:cubicBezTo>
                  <a:pt x="10829883" y="1000907"/>
                  <a:pt x="10832019" y="998110"/>
                  <a:pt x="10831650" y="995091"/>
                </a:cubicBezTo>
                <a:cubicBezTo>
                  <a:pt x="10831283" y="991999"/>
                  <a:pt x="10828485" y="989864"/>
                  <a:pt x="10825466" y="990232"/>
                </a:cubicBezTo>
                <a:lnTo>
                  <a:pt x="10699349" y="1004957"/>
                </a:lnTo>
                <a:cubicBezTo>
                  <a:pt x="10696257" y="1005325"/>
                  <a:pt x="10694122" y="1008122"/>
                  <a:pt x="10694490" y="1011141"/>
                </a:cubicBezTo>
                <a:cubicBezTo>
                  <a:pt x="10694859" y="1014012"/>
                  <a:pt x="10697288" y="1016074"/>
                  <a:pt x="10700085" y="1016074"/>
                </a:cubicBezTo>
                <a:cubicBezTo>
                  <a:pt x="10700307" y="1016074"/>
                  <a:pt x="10700454" y="1016074"/>
                  <a:pt x="10700675" y="1016000"/>
                </a:cubicBezTo>
                <a:close/>
                <a:moveTo>
                  <a:pt x="10948270" y="1000392"/>
                </a:moveTo>
                <a:cubicBezTo>
                  <a:pt x="10951361" y="1000392"/>
                  <a:pt x="10953792" y="997889"/>
                  <a:pt x="10953792" y="994797"/>
                </a:cubicBezTo>
                <a:cubicBezTo>
                  <a:pt x="10953792" y="991704"/>
                  <a:pt x="10951288" y="989275"/>
                  <a:pt x="10948196" y="989275"/>
                </a:cubicBezTo>
                <a:lnTo>
                  <a:pt x="10826128" y="990158"/>
                </a:lnTo>
                <a:cubicBezTo>
                  <a:pt x="10823037" y="990158"/>
                  <a:pt x="10820607" y="992662"/>
                  <a:pt x="10820607" y="995754"/>
                </a:cubicBezTo>
                <a:cubicBezTo>
                  <a:pt x="10820607" y="998846"/>
                  <a:pt x="10823110" y="1001275"/>
                  <a:pt x="10826202" y="1001275"/>
                </a:cubicBezTo>
                <a:lnTo>
                  <a:pt x="10948270" y="1000392"/>
                </a:lnTo>
                <a:close/>
                <a:moveTo>
                  <a:pt x="11064447" y="1008122"/>
                </a:moveTo>
                <a:cubicBezTo>
                  <a:pt x="11064815" y="1005030"/>
                  <a:pt x="11062606" y="1002306"/>
                  <a:pt x="11059514" y="1001938"/>
                </a:cubicBezTo>
                <a:lnTo>
                  <a:pt x="10948859" y="989275"/>
                </a:lnTo>
                <a:cubicBezTo>
                  <a:pt x="10945987" y="988907"/>
                  <a:pt x="10943042" y="991115"/>
                  <a:pt x="10942674" y="994208"/>
                </a:cubicBezTo>
                <a:cubicBezTo>
                  <a:pt x="10942306" y="997300"/>
                  <a:pt x="10944515" y="1000024"/>
                  <a:pt x="10947607" y="1000392"/>
                </a:cubicBezTo>
                <a:lnTo>
                  <a:pt x="11058262" y="1013055"/>
                </a:lnTo>
                <a:cubicBezTo>
                  <a:pt x="11058484" y="1013055"/>
                  <a:pt x="11058705" y="1013129"/>
                  <a:pt x="11058925" y="1013129"/>
                </a:cubicBezTo>
                <a:cubicBezTo>
                  <a:pt x="11061723" y="1013055"/>
                  <a:pt x="11064079" y="1010994"/>
                  <a:pt x="11064447" y="1008122"/>
                </a:cubicBezTo>
                <a:close/>
                <a:moveTo>
                  <a:pt x="11159863" y="1035584"/>
                </a:moveTo>
                <a:cubicBezTo>
                  <a:pt x="11160673" y="1032639"/>
                  <a:pt x="11158979" y="1029547"/>
                  <a:pt x="11155961" y="1028737"/>
                </a:cubicBezTo>
                <a:lnTo>
                  <a:pt x="11060398" y="1002159"/>
                </a:lnTo>
                <a:cubicBezTo>
                  <a:pt x="11057379" y="1001275"/>
                  <a:pt x="11054360" y="1003042"/>
                  <a:pt x="11053550" y="1006061"/>
                </a:cubicBezTo>
                <a:cubicBezTo>
                  <a:pt x="11052741" y="1009006"/>
                  <a:pt x="11054434" y="1012098"/>
                  <a:pt x="11057453" y="1012908"/>
                </a:cubicBezTo>
                <a:lnTo>
                  <a:pt x="11153015" y="1039486"/>
                </a:lnTo>
                <a:cubicBezTo>
                  <a:pt x="11153530" y="1039633"/>
                  <a:pt x="11154046" y="1039707"/>
                  <a:pt x="11154561" y="1039707"/>
                </a:cubicBezTo>
                <a:cubicBezTo>
                  <a:pt x="11156991" y="1039633"/>
                  <a:pt x="11159200" y="1038087"/>
                  <a:pt x="11159863" y="1035584"/>
                </a:cubicBezTo>
                <a:close/>
                <a:moveTo>
                  <a:pt x="5615374" y="2848923"/>
                </a:moveTo>
                <a:lnTo>
                  <a:pt x="5657708" y="2847819"/>
                </a:lnTo>
                <a:cubicBezTo>
                  <a:pt x="5660800" y="2847745"/>
                  <a:pt x="5663229" y="2845169"/>
                  <a:pt x="5663156" y="2842076"/>
                </a:cubicBezTo>
                <a:cubicBezTo>
                  <a:pt x="5663082" y="2838984"/>
                  <a:pt x="5660432" y="2836923"/>
                  <a:pt x="5657413" y="2836628"/>
                </a:cubicBezTo>
                <a:lnTo>
                  <a:pt x="5615079" y="2837733"/>
                </a:lnTo>
                <a:cubicBezTo>
                  <a:pt x="5611987" y="2837806"/>
                  <a:pt x="5609558" y="2840383"/>
                  <a:pt x="5609631" y="2843475"/>
                </a:cubicBezTo>
                <a:cubicBezTo>
                  <a:pt x="5609705" y="2846494"/>
                  <a:pt x="5612208" y="2848923"/>
                  <a:pt x="5615227" y="2848923"/>
                </a:cubicBezTo>
                <a:cubicBezTo>
                  <a:pt x="5615300" y="2848923"/>
                  <a:pt x="5615300" y="2848923"/>
                  <a:pt x="5615374" y="2848923"/>
                </a:cubicBezTo>
                <a:close/>
                <a:moveTo>
                  <a:pt x="5620675" y="2844432"/>
                </a:moveTo>
                <a:cubicBezTo>
                  <a:pt x="5621264" y="2841414"/>
                  <a:pt x="5619276" y="2838469"/>
                  <a:pt x="5616258" y="2837880"/>
                </a:cubicBezTo>
                <a:lnTo>
                  <a:pt x="5564795" y="2828014"/>
                </a:lnTo>
                <a:cubicBezTo>
                  <a:pt x="5561850" y="2827425"/>
                  <a:pt x="5558832" y="2829413"/>
                  <a:pt x="5558243" y="2832432"/>
                </a:cubicBezTo>
                <a:cubicBezTo>
                  <a:pt x="5557653" y="2835450"/>
                  <a:pt x="5559641" y="2838395"/>
                  <a:pt x="5562660" y="2838984"/>
                </a:cubicBezTo>
                <a:lnTo>
                  <a:pt x="5614122" y="2848850"/>
                </a:lnTo>
                <a:cubicBezTo>
                  <a:pt x="5614491" y="2848923"/>
                  <a:pt x="5614859" y="2848923"/>
                  <a:pt x="5615227" y="2848923"/>
                </a:cubicBezTo>
                <a:cubicBezTo>
                  <a:pt x="5617877" y="2848923"/>
                  <a:pt x="5620159" y="2847083"/>
                  <a:pt x="5620675" y="2844432"/>
                </a:cubicBezTo>
                <a:close/>
                <a:moveTo>
                  <a:pt x="5569065" y="2835082"/>
                </a:moveTo>
                <a:cubicBezTo>
                  <a:pt x="5569948" y="2832137"/>
                  <a:pt x="5568181" y="2829045"/>
                  <a:pt x="5565237" y="2828162"/>
                </a:cubicBezTo>
                <a:lnTo>
                  <a:pt x="5508768" y="2811744"/>
                </a:lnTo>
                <a:cubicBezTo>
                  <a:pt x="5505823" y="2810934"/>
                  <a:pt x="5502730" y="2812627"/>
                  <a:pt x="5501847" y="2815572"/>
                </a:cubicBezTo>
                <a:cubicBezTo>
                  <a:pt x="5500963" y="2818517"/>
                  <a:pt x="5502730" y="2821609"/>
                  <a:pt x="5505675" y="2822493"/>
                </a:cubicBezTo>
                <a:lnTo>
                  <a:pt x="5562144" y="2838911"/>
                </a:lnTo>
                <a:cubicBezTo>
                  <a:pt x="5562660" y="2839058"/>
                  <a:pt x="5563249" y="2839131"/>
                  <a:pt x="5563764" y="2839131"/>
                </a:cubicBezTo>
                <a:cubicBezTo>
                  <a:pt x="5566194" y="2839058"/>
                  <a:pt x="5568403" y="2837512"/>
                  <a:pt x="5569065" y="2835082"/>
                </a:cubicBezTo>
                <a:close/>
                <a:moveTo>
                  <a:pt x="5392443" y="2909810"/>
                </a:moveTo>
                <a:lnTo>
                  <a:pt x="5510534" y="2821609"/>
                </a:lnTo>
                <a:cubicBezTo>
                  <a:pt x="5513038" y="2819768"/>
                  <a:pt x="5513479" y="2816308"/>
                  <a:pt x="5511639" y="2813805"/>
                </a:cubicBezTo>
                <a:cubicBezTo>
                  <a:pt x="5509798" y="2811302"/>
                  <a:pt x="5506265" y="2810860"/>
                  <a:pt x="5503835" y="2812701"/>
                </a:cubicBezTo>
                <a:lnTo>
                  <a:pt x="5385743" y="2900901"/>
                </a:lnTo>
                <a:cubicBezTo>
                  <a:pt x="5383240" y="2902742"/>
                  <a:pt x="5382798" y="2906202"/>
                  <a:pt x="5384639" y="2908705"/>
                </a:cubicBezTo>
                <a:cubicBezTo>
                  <a:pt x="5385743" y="2910178"/>
                  <a:pt x="5387437" y="2910988"/>
                  <a:pt x="5389130" y="2910914"/>
                </a:cubicBezTo>
                <a:cubicBezTo>
                  <a:pt x="5390308" y="2910914"/>
                  <a:pt x="5391486" y="2910546"/>
                  <a:pt x="5392443" y="2909810"/>
                </a:cubicBezTo>
                <a:close/>
                <a:moveTo>
                  <a:pt x="5299678" y="3019876"/>
                </a:moveTo>
                <a:lnTo>
                  <a:pt x="5393400" y="2908926"/>
                </a:lnTo>
                <a:cubicBezTo>
                  <a:pt x="5395388" y="2906570"/>
                  <a:pt x="5395093" y="2903036"/>
                  <a:pt x="5392737" y="2901049"/>
                </a:cubicBezTo>
                <a:cubicBezTo>
                  <a:pt x="5390382" y="2899061"/>
                  <a:pt x="5386921" y="2899355"/>
                  <a:pt x="5384860" y="2901711"/>
                </a:cubicBezTo>
                <a:lnTo>
                  <a:pt x="5291137" y="3012661"/>
                </a:lnTo>
                <a:cubicBezTo>
                  <a:pt x="5289150" y="3015017"/>
                  <a:pt x="5289444" y="3018551"/>
                  <a:pt x="5291800" y="3020539"/>
                </a:cubicBezTo>
                <a:cubicBezTo>
                  <a:pt x="5292831" y="3021423"/>
                  <a:pt x="5294156" y="3021864"/>
                  <a:pt x="5295408" y="3021864"/>
                </a:cubicBezTo>
                <a:cubicBezTo>
                  <a:pt x="5297027" y="3021864"/>
                  <a:pt x="5298573" y="3021128"/>
                  <a:pt x="5299678" y="3019876"/>
                </a:cubicBezTo>
                <a:close/>
                <a:moveTo>
                  <a:pt x="5232460" y="3147465"/>
                </a:moveTo>
                <a:lnTo>
                  <a:pt x="5300340" y="3018846"/>
                </a:lnTo>
                <a:cubicBezTo>
                  <a:pt x="5301813" y="3016122"/>
                  <a:pt x="5300708" y="3012735"/>
                  <a:pt x="5297984" y="3011336"/>
                </a:cubicBezTo>
                <a:cubicBezTo>
                  <a:pt x="5295260" y="3009937"/>
                  <a:pt x="5291874" y="3010968"/>
                  <a:pt x="5290475" y="3013692"/>
                </a:cubicBezTo>
                <a:lnTo>
                  <a:pt x="5222594" y="3142312"/>
                </a:lnTo>
                <a:cubicBezTo>
                  <a:pt x="5221122" y="3145036"/>
                  <a:pt x="5222226" y="3148423"/>
                  <a:pt x="5224950" y="3149821"/>
                </a:cubicBezTo>
                <a:cubicBezTo>
                  <a:pt x="5225760" y="3150263"/>
                  <a:pt x="5226717" y="3150484"/>
                  <a:pt x="5227601" y="3150484"/>
                </a:cubicBezTo>
                <a:cubicBezTo>
                  <a:pt x="5229515" y="3150410"/>
                  <a:pt x="5231429" y="3149379"/>
                  <a:pt x="5232460" y="3147465"/>
                </a:cubicBezTo>
                <a:close/>
                <a:moveTo>
                  <a:pt x="5192335" y="3287349"/>
                </a:moveTo>
                <a:lnTo>
                  <a:pt x="5232828" y="3146435"/>
                </a:lnTo>
                <a:cubicBezTo>
                  <a:pt x="5233711" y="3143490"/>
                  <a:pt x="5231944" y="3140397"/>
                  <a:pt x="5228999" y="3139514"/>
                </a:cubicBezTo>
                <a:cubicBezTo>
                  <a:pt x="5226055" y="3138704"/>
                  <a:pt x="5222962" y="3140397"/>
                  <a:pt x="5222079" y="3143343"/>
                </a:cubicBezTo>
                <a:lnTo>
                  <a:pt x="5181586" y="3284257"/>
                </a:lnTo>
                <a:cubicBezTo>
                  <a:pt x="5180703" y="3287202"/>
                  <a:pt x="5182469" y="3290294"/>
                  <a:pt x="5185415" y="3291178"/>
                </a:cubicBezTo>
                <a:cubicBezTo>
                  <a:pt x="5185930" y="3291325"/>
                  <a:pt x="5186445" y="3291399"/>
                  <a:pt x="5186961" y="3291399"/>
                </a:cubicBezTo>
                <a:cubicBezTo>
                  <a:pt x="5189390" y="3291325"/>
                  <a:pt x="5191599" y="3289779"/>
                  <a:pt x="5192335" y="3287349"/>
                </a:cubicBezTo>
                <a:close/>
                <a:moveTo>
                  <a:pt x="5180924" y="3434007"/>
                </a:moveTo>
                <a:lnTo>
                  <a:pt x="5192556" y="3286171"/>
                </a:lnTo>
                <a:cubicBezTo>
                  <a:pt x="5192777" y="3283079"/>
                  <a:pt x="5190495" y="3280429"/>
                  <a:pt x="5187476" y="3280208"/>
                </a:cubicBezTo>
                <a:cubicBezTo>
                  <a:pt x="5184384" y="3279987"/>
                  <a:pt x="5181733" y="3282269"/>
                  <a:pt x="5181513" y="3285288"/>
                </a:cubicBezTo>
                <a:lnTo>
                  <a:pt x="5169880" y="3433123"/>
                </a:lnTo>
                <a:cubicBezTo>
                  <a:pt x="5169659" y="3436216"/>
                  <a:pt x="5171941" y="3438866"/>
                  <a:pt x="5174960" y="3439087"/>
                </a:cubicBezTo>
                <a:cubicBezTo>
                  <a:pt x="5175107" y="3439087"/>
                  <a:pt x="5175255" y="3439087"/>
                  <a:pt x="5175476" y="3439087"/>
                </a:cubicBezTo>
                <a:cubicBezTo>
                  <a:pt x="5178273" y="3439160"/>
                  <a:pt x="5180703" y="3436952"/>
                  <a:pt x="5180924" y="3434007"/>
                </a:cubicBezTo>
                <a:close/>
                <a:moveTo>
                  <a:pt x="5194912" y="3588174"/>
                </a:moveTo>
                <a:cubicBezTo>
                  <a:pt x="5197931" y="3587806"/>
                  <a:pt x="5200139" y="3585008"/>
                  <a:pt x="5199698" y="3581916"/>
                </a:cubicBezTo>
                <a:lnTo>
                  <a:pt x="5180850" y="3432829"/>
                </a:lnTo>
                <a:cubicBezTo>
                  <a:pt x="5180482" y="3429737"/>
                  <a:pt x="5177611" y="3427528"/>
                  <a:pt x="5174592" y="3428043"/>
                </a:cubicBezTo>
                <a:cubicBezTo>
                  <a:pt x="5171573" y="3428412"/>
                  <a:pt x="5169365" y="3431209"/>
                  <a:pt x="5169807" y="3434301"/>
                </a:cubicBezTo>
                <a:lnTo>
                  <a:pt x="5188654" y="3583388"/>
                </a:lnTo>
                <a:cubicBezTo>
                  <a:pt x="5189022" y="3586186"/>
                  <a:pt x="5191452" y="3588247"/>
                  <a:pt x="5194176" y="3588247"/>
                </a:cubicBezTo>
                <a:cubicBezTo>
                  <a:pt x="5194470" y="3588247"/>
                  <a:pt x="5194691" y="3588174"/>
                  <a:pt x="5194912" y="3588174"/>
                </a:cubicBezTo>
                <a:close/>
                <a:moveTo>
                  <a:pt x="5242694" y="3732696"/>
                </a:moveTo>
                <a:cubicBezTo>
                  <a:pt x="5245638" y="3731739"/>
                  <a:pt x="5247258" y="3728647"/>
                  <a:pt x="5246301" y="3725702"/>
                </a:cubicBezTo>
                <a:lnTo>
                  <a:pt x="5199550" y="3580959"/>
                </a:lnTo>
                <a:cubicBezTo>
                  <a:pt x="5198593" y="3578014"/>
                  <a:pt x="5195501" y="3576468"/>
                  <a:pt x="5192556" y="3577351"/>
                </a:cubicBezTo>
                <a:cubicBezTo>
                  <a:pt x="5189611" y="3578308"/>
                  <a:pt x="5187991" y="3581401"/>
                  <a:pt x="5188948" y="3584345"/>
                </a:cubicBezTo>
                <a:lnTo>
                  <a:pt x="5235699" y="3729089"/>
                </a:lnTo>
                <a:cubicBezTo>
                  <a:pt x="5236435" y="3731444"/>
                  <a:pt x="5238644" y="3732991"/>
                  <a:pt x="5241074" y="3732917"/>
                </a:cubicBezTo>
                <a:cubicBezTo>
                  <a:pt x="5241589" y="3732991"/>
                  <a:pt x="5242105" y="3732917"/>
                  <a:pt x="5242694" y="3732696"/>
                </a:cubicBezTo>
                <a:close/>
                <a:moveTo>
                  <a:pt x="9831184" y="2274662"/>
                </a:moveTo>
                <a:cubicBezTo>
                  <a:pt x="9834203" y="2274294"/>
                  <a:pt x="9836412" y="2271497"/>
                  <a:pt x="9835970" y="2268404"/>
                </a:cubicBezTo>
                <a:lnTo>
                  <a:pt x="9830596" y="2226586"/>
                </a:lnTo>
                <a:cubicBezTo>
                  <a:pt x="9830227" y="2223494"/>
                  <a:pt x="9827357" y="2221285"/>
                  <a:pt x="9824338" y="2221801"/>
                </a:cubicBezTo>
                <a:cubicBezTo>
                  <a:pt x="9821319" y="2222169"/>
                  <a:pt x="9819110" y="2224967"/>
                  <a:pt x="9819552" y="2228059"/>
                </a:cubicBezTo>
                <a:lnTo>
                  <a:pt x="9824927" y="2269877"/>
                </a:lnTo>
                <a:cubicBezTo>
                  <a:pt x="9825295" y="2272675"/>
                  <a:pt x="9827724" y="2274736"/>
                  <a:pt x="9830448" y="2274736"/>
                </a:cubicBezTo>
                <a:cubicBezTo>
                  <a:pt x="9830743" y="2274662"/>
                  <a:pt x="9830964" y="2274662"/>
                  <a:pt x="9831184" y="2274662"/>
                </a:cubicBezTo>
                <a:close/>
                <a:moveTo>
                  <a:pt x="9828903" y="2331941"/>
                </a:moveTo>
                <a:lnTo>
                  <a:pt x="9835970" y="2269730"/>
                </a:lnTo>
                <a:cubicBezTo>
                  <a:pt x="9836339" y="2266637"/>
                  <a:pt x="9834130" y="2263913"/>
                  <a:pt x="9831038" y="2263545"/>
                </a:cubicBezTo>
                <a:cubicBezTo>
                  <a:pt x="9828019" y="2263177"/>
                  <a:pt x="9825221" y="2265386"/>
                  <a:pt x="9824853" y="2268478"/>
                </a:cubicBezTo>
                <a:lnTo>
                  <a:pt x="9817785" y="2330690"/>
                </a:lnTo>
                <a:cubicBezTo>
                  <a:pt x="9817417" y="2333782"/>
                  <a:pt x="9819626" y="2336506"/>
                  <a:pt x="9822719" y="2336874"/>
                </a:cubicBezTo>
                <a:cubicBezTo>
                  <a:pt x="9822939" y="2336874"/>
                  <a:pt x="9823160" y="2336948"/>
                  <a:pt x="9823381" y="2336948"/>
                </a:cubicBezTo>
                <a:cubicBezTo>
                  <a:pt x="9826252" y="2336874"/>
                  <a:pt x="9828608" y="2334813"/>
                  <a:pt x="9828903" y="2331941"/>
                </a:cubicBezTo>
                <a:close/>
                <a:moveTo>
                  <a:pt x="9806595" y="2406890"/>
                </a:moveTo>
                <a:lnTo>
                  <a:pt x="9828682" y="2332972"/>
                </a:lnTo>
                <a:cubicBezTo>
                  <a:pt x="9829565" y="2330027"/>
                  <a:pt x="9827872" y="2326935"/>
                  <a:pt x="9824927" y="2326051"/>
                </a:cubicBezTo>
                <a:cubicBezTo>
                  <a:pt x="9821982" y="2325094"/>
                  <a:pt x="9818890" y="2326861"/>
                  <a:pt x="9818007" y="2329806"/>
                </a:cubicBezTo>
                <a:lnTo>
                  <a:pt x="9795920" y="2403724"/>
                </a:lnTo>
                <a:cubicBezTo>
                  <a:pt x="9795036" y="2406669"/>
                  <a:pt x="9796729" y="2409761"/>
                  <a:pt x="9799674" y="2410644"/>
                </a:cubicBezTo>
                <a:cubicBezTo>
                  <a:pt x="9800189" y="2410792"/>
                  <a:pt x="9800778" y="2410865"/>
                  <a:pt x="9801294" y="2410865"/>
                </a:cubicBezTo>
                <a:cubicBezTo>
                  <a:pt x="9803723" y="2410865"/>
                  <a:pt x="9805932" y="2409245"/>
                  <a:pt x="9806595" y="2406890"/>
                </a:cubicBezTo>
                <a:close/>
                <a:moveTo>
                  <a:pt x="5728091" y="2698290"/>
                </a:moveTo>
                <a:lnTo>
                  <a:pt x="5769983" y="2695713"/>
                </a:lnTo>
                <a:cubicBezTo>
                  <a:pt x="5773075" y="2695493"/>
                  <a:pt x="5775431" y="2692842"/>
                  <a:pt x="5775210" y="2689824"/>
                </a:cubicBezTo>
                <a:cubicBezTo>
                  <a:pt x="5774989" y="2686731"/>
                  <a:pt x="5772781" y="2684523"/>
                  <a:pt x="5769320" y="2684596"/>
                </a:cubicBezTo>
                <a:lnTo>
                  <a:pt x="5727428" y="2687173"/>
                </a:lnTo>
                <a:cubicBezTo>
                  <a:pt x="5724336" y="2687394"/>
                  <a:pt x="5722054" y="2690044"/>
                  <a:pt x="5722201" y="2693063"/>
                </a:cubicBezTo>
                <a:cubicBezTo>
                  <a:pt x="5722422" y="2696008"/>
                  <a:pt x="5724852" y="2698290"/>
                  <a:pt x="5727796" y="2698290"/>
                </a:cubicBezTo>
                <a:cubicBezTo>
                  <a:pt x="5727870" y="2698290"/>
                  <a:pt x="5728018" y="2698290"/>
                  <a:pt x="5728091" y="2698290"/>
                </a:cubicBezTo>
                <a:close/>
                <a:moveTo>
                  <a:pt x="5583422" y="2737310"/>
                </a:moveTo>
                <a:lnTo>
                  <a:pt x="5729195" y="2698069"/>
                </a:lnTo>
                <a:cubicBezTo>
                  <a:pt x="5732140" y="2697259"/>
                  <a:pt x="5733907" y="2694241"/>
                  <a:pt x="5733098" y="2691222"/>
                </a:cubicBezTo>
                <a:cubicBezTo>
                  <a:pt x="5732288" y="2688278"/>
                  <a:pt x="5729269" y="2686437"/>
                  <a:pt x="5726251" y="2687320"/>
                </a:cubicBezTo>
                <a:lnTo>
                  <a:pt x="5580476" y="2726561"/>
                </a:lnTo>
                <a:cubicBezTo>
                  <a:pt x="5577532" y="2727371"/>
                  <a:pt x="5575765" y="2730390"/>
                  <a:pt x="5576575" y="2733408"/>
                </a:cubicBezTo>
                <a:cubicBezTo>
                  <a:pt x="5577237" y="2735912"/>
                  <a:pt x="5579520" y="2737531"/>
                  <a:pt x="5582023" y="2737531"/>
                </a:cubicBezTo>
                <a:cubicBezTo>
                  <a:pt x="5582464" y="2737458"/>
                  <a:pt x="5582980" y="2737384"/>
                  <a:pt x="5583422" y="2737310"/>
                </a:cubicBezTo>
                <a:close/>
                <a:moveTo>
                  <a:pt x="5587324" y="2733408"/>
                </a:moveTo>
                <a:cubicBezTo>
                  <a:pt x="5588134" y="2730464"/>
                  <a:pt x="5586440" y="2727371"/>
                  <a:pt x="5583495" y="2726561"/>
                </a:cubicBezTo>
                <a:lnTo>
                  <a:pt x="5519443" y="2708524"/>
                </a:lnTo>
                <a:cubicBezTo>
                  <a:pt x="5516498" y="2707640"/>
                  <a:pt x="5513406" y="2709407"/>
                  <a:pt x="5512596" y="2712352"/>
                </a:cubicBezTo>
                <a:cubicBezTo>
                  <a:pt x="5511786" y="2715297"/>
                  <a:pt x="5513479" y="2718389"/>
                  <a:pt x="5516425" y="2719199"/>
                </a:cubicBezTo>
                <a:lnTo>
                  <a:pt x="5580476" y="2737237"/>
                </a:lnTo>
                <a:cubicBezTo>
                  <a:pt x="5580992" y="2737384"/>
                  <a:pt x="5581507" y="2737458"/>
                  <a:pt x="5582023" y="2737458"/>
                </a:cubicBezTo>
                <a:cubicBezTo>
                  <a:pt x="5584452" y="2737458"/>
                  <a:pt x="5586661" y="2735838"/>
                  <a:pt x="5587324" y="2733408"/>
                </a:cubicBezTo>
                <a:close/>
                <a:moveTo>
                  <a:pt x="5385964" y="2787153"/>
                </a:moveTo>
                <a:lnTo>
                  <a:pt x="5520474" y="2718831"/>
                </a:lnTo>
                <a:cubicBezTo>
                  <a:pt x="5523198" y="2717432"/>
                  <a:pt x="5524302" y="2714119"/>
                  <a:pt x="5522903" y="2711321"/>
                </a:cubicBezTo>
                <a:cubicBezTo>
                  <a:pt x="5521505" y="2708597"/>
                  <a:pt x="5518191" y="2707493"/>
                  <a:pt x="5515394" y="2708892"/>
                </a:cubicBezTo>
                <a:lnTo>
                  <a:pt x="5380884" y="2777214"/>
                </a:lnTo>
                <a:cubicBezTo>
                  <a:pt x="5378160" y="2778613"/>
                  <a:pt x="5377056" y="2781926"/>
                  <a:pt x="5378455" y="2784724"/>
                </a:cubicBezTo>
                <a:cubicBezTo>
                  <a:pt x="5379412" y="2786638"/>
                  <a:pt x="5381399" y="2787816"/>
                  <a:pt x="5383461" y="2787742"/>
                </a:cubicBezTo>
                <a:cubicBezTo>
                  <a:pt x="5384345" y="2787742"/>
                  <a:pt x="5385154" y="2787521"/>
                  <a:pt x="5385964" y="2787153"/>
                </a:cubicBezTo>
                <a:close/>
                <a:moveTo>
                  <a:pt x="5388983" y="2783031"/>
                </a:moveTo>
                <a:cubicBezTo>
                  <a:pt x="5389498" y="2780012"/>
                  <a:pt x="5387363" y="2777141"/>
                  <a:pt x="5384345" y="2776699"/>
                </a:cubicBezTo>
                <a:lnTo>
                  <a:pt x="5319261" y="2766539"/>
                </a:lnTo>
                <a:cubicBezTo>
                  <a:pt x="5316243" y="2766024"/>
                  <a:pt x="5313372" y="2768159"/>
                  <a:pt x="5312930" y="2771177"/>
                </a:cubicBezTo>
                <a:cubicBezTo>
                  <a:pt x="5312415" y="2774196"/>
                  <a:pt x="5314549" y="2777067"/>
                  <a:pt x="5317568" y="2777509"/>
                </a:cubicBezTo>
                <a:lnTo>
                  <a:pt x="5382651" y="2787669"/>
                </a:lnTo>
                <a:cubicBezTo>
                  <a:pt x="5382946" y="2787742"/>
                  <a:pt x="5383240" y="2787742"/>
                  <a:pt x="5383534" y="2787742"/>
                </a:cubicBezTo>
                <a:cubicBezTo>
                  <a:pt x="5386185" y="2787742"/>
                  <a:pt x="5388541" y="2785755"/>
                  <a:pt x="5388983" y="2783031"/>
                </a:cubicBezTo>
                <a:close/>
                <a:moveTo>
                  <a:pt x="5204704" y="2869906"/>
                </a:moveTo>
                <a:lnTo>
                  <a:pt x="5321839" y="2776404"/>
                </a:lnTo>
                <a:cubicBezTo>
                  <a:pt x="5324268" y="2774490"/>
                  <a:pt x="5324636" y="2770956"/>
                  <a:pt x="5322722" y="2768600"/>
                </a:cubicBezTo>
                <a:cubicBezTo>
                  <a:pt x="5320808" y="2766171"/>
                  <a:pt x="5317274" y="2765803"/>
                  <a:pt x="5314918" y="2767717"/>
                </a:cubicBezTo>
                <a:lnTo>
                  <a:pt x="5197783" y="2861218"/>
                </a:lnTo>
                <a:cubicBezTo>
                  <a:pt x="5195354" y="2863133"/>
                  <a:pt x="5194986" y="2866666"/>
                  <a:pt x="5196900" y="2869022"/>
                </a:cubicBezTo>
                <a:cubicBezTo>
                  <a:pt x="5198004" y="2870421"/>
                  <a:pt x="5199624" y="2871158"/>
                  <a:pt x="5201317" y="2871084"/>
                </a:cubicBezTo>
                <a:cubicBezTo>
                  <a:pt x="5202422" y="2871084"/>
                  <a:pt x="5203673" y="2870716"/>
                  <a:pt x="5204704" y="2869906"/>
                </a:cubicBezTo>
                <a:close/>
                <a:moveTo>
                  <a:pt x="5110908" y="2986304"/>
                </a:moveTo>
                <a:lnTo>
                  <a:pt x="5205514" y="2869022"/>
                </a:lnTo>
                <a:cubicBezTo>
                  <a:pt x="5207428" y="2866666"/>
                  <a:pt x="5207060" y="2863133"/>
                  <a:pt x="5204704" y="2861218"/>
                </a:cubicBezTo>
                <a:cubicBezTo>
                  <a:pt x="5202348" y="2859304"/>
                  <a:pt x="5198814" y="2859672"/>
                  <a:pt x="5196900" y="2862028"/>
                </a:cubicBezTo>
                <a:lnTo>
                  <a:pt x="5102294" y="2979310"/>
                </a:lnTo>
                <a:cubicBezTo>
                  <a:pt x="5100380" y="2981666"/>
                  <a:pt x="5100748" y="2985200"/>
                  <a:pt x="5103104" y="2987114"/>
                </a:cubicBezTo>
                <a:cubicBezTo>
                  <a:pt x="5104135" y="2987924"/>
                  <a:pt x="5105386" y="2988366"/>
                  <a:pt x="5106638" y="2988366"/>
                </a:cubicBezTo>
                <a:cubicBezTo>
                  <a:pt x="5108258" y="2988366"/>
                  <a:pt x="5109803" y="2987703"/>
                  <a:pt x="5110908" y="2986304"/>
                </a:cubicBezTo>
                <a:close/>
                <a:moveTo>
                  <a:pt x="5112159" y="2983359"/>
                </a:moveTo>
                <a:cubicBezTo>
                  <a:pt x="5112454" y="2980267"/>
                  <a:pt x="5110172" y="2977543"/>
                  <a:pt x="5107153" y="2977322"/>
                </a:cubicBezTo>
                <a:lnTo>
                  <a:pt x="5042659" y="2971211"/>
                </a:lnTo>
                <a:cubicBezTo>
                  <a:pt x="5039641" y="2970917"/>
                  <a:pt x="5036843" y="2973199"/>
                  <a:pt x="5036622" y="2976218"/>
                </a:cubicBezTo>
                <a:cubicBezTo>
                  <a:pt x="5036328" y="2979310"/>
                  <a:pt x="5038610" y="2982034"/>
                  <a:pt x="5041629" y="2982255"/>
                </a:cubicBezTo>
                <a:lnTo>
                  <a:pt x="5106122" y="2988366"/>
                </a:lnTo>
                <a:cubicBezTo>
                  <a:pt x="5106343" y="2988366"/>
                  <a:pt x="5106491" y="2988366"/>
                  <a:pt x="5106711" y="2988366"/>
                </a:cubicBezTo>
                <a:cubicBezTo>
                  <a:pt x="5109435" y="2988366"/>
                  <a:pt x="5111865" y="2986230"/>
                  <a:pt x="5112159" y="2983359"/>
                </a:cubicBezTo>
                <a:close/>
                <a:moveTo>
                  <a:pt x="5047665" y="2976954"/>
                </a:moveTo>
                <a:cubicBezTo>
                  <a:pt x="5047813" y="2973862"/>
                  <a:pt x="5045383" y="2971285"/>
                  <a:pt x="5042291" y="2971138"/>
                </a:cubicBezTo>
                <a:lnTo>
                  <a:pt x="4981552" y="2968708"/>
                </a:lnTo>
                <a:cubicBezTo>
                  <a:pt x="4978460" y="2968267"/>
                  <a:pt x="4975883" y="2970991"/>
                  <a:pt x="4975736" y="2974083"/>
                </a:cubicBezTo>
                <a:cubicBezTo>
                  <a:pt x="4975589" y="2977175"/>
                  <a:pt x="4978018" y="2979752"/>
                  <a:pt x="4981110" y="2979899"/>
                </a:cubicBezTo>
                <a:lnTo>
                  <a:pt x="5041849" y="2982328"/>
                </a:lnTo>
                <a:cubicBezTo>
                  <a:pt x="5041923" y="2982328"/>
                  <a:pt x="5041997" y="2982328"/>
                  <a:pt x="5042144" y="2982328"/>
                </a:cubicBezTo>
                <a:cubicBezTo>
                  <a:pt x="5045089" y="2982328"/>
                  <a:pt x="5047519" y="2979973"/>
                  <a:pt x="5047665" y="2976954"/>
                </a:cubicBezTo>
                <a:close/>
                <a:moveTo>
                  <a:pt x="4927292" y="2981445"/>
                </a:moveTo>
                <a:lnTo>
                  <a:pt x="4981552" y="2979899"/>
                </a:lnTo>
                <a:cubicBezTo>
                  <a:pt x="4984644" y="2979825"/>
                  <a:pt x="4987074" y="2977249"/>
                  <a:pt x="4987000" y="2974156"/>
                </a:cubicBezTo>
                <a:cubicBezTo>
                  <a:pt x="4986926" y="2971138"/>
                  <a:pt x="4984423" y="2968708"/>
                  <a:pt x="4981405" y="2968708"/>
                </a:cubicBezTo>
                <a:cubicBezTo>
                  <a:pt x="4981405" y="2968708"/>
                  <a:pt x="4981331" y="2968708"/>
                  <a:pt x="4981258" y="2968708"/>
                </a:cubicBezTo>
                <a:lnTo>
                  <a:pt x="4926997" y="2970254"/>
                </a:lnTo>
                <a:cubicBezTo>
                  <a:pt x="4923905" y="2970328"/>
                  <a:pt x="4921476" y="2972905"/>
                  <a:pt x="4921549" y="2975997"/>
                </a:cubicBezTo>
                <a:cubicBezTo>
                  <a:pt x="4921623" y="2979015"/>
                  <a:pt x="4924126" y="2981445"/>
                  <a:pt x="4927144" y="2981445"/>
                </a:cubicBezTo>
                <a:cubicBezTo>
                  <a:pt x="4927218" y="2981445"/>
                  <a:pt x="4927218" y="2981445"/>
                  <a:pt x="4927292" y="2981445"/>
                </a:cubicBezTo>
                <a:close/>
                <a:moveTo>
                  <a:pt x="4859338" y="3112126"/>
                </a:moveTo>
                <a:lnTo>
                  <a:pt x="4932004" y="2978500"/>
                </a:lnTo>
                <a:cubicBezTo>
                  <a:pt x="4933476" y="2975776"/>
                  <a:pt x="4932445" y="2972389"/>
                  <a:pt x="4929795" y="2970917"/>
                </a:cubicBezTo>
                <a:cubicBezTo>
                  <a:pt x="4927071" y="2969444"/>
                  <a:pt x="4923684" y="2970401"/>
                  <a:pt x="4922212" y="2973126"/>
                </a:cubicBezTo>
                <a:lnTo>
                  <a:pt x="4849546" y="3106752"/>
                </a:lnTo>
                <a:cubicBezTo>
                  <a:pt x="4848073" y="3109476"/>
                  <a:pt x="4849104" y="3112862"/>
                  <a:pt x="4851754" y="3114335"/>
                </a:cubicBezTo>
                <a:cubicBezTo>
                  <a:pt x="4852638" y="3114777"/>
                  <a:pt x="4853521" y="3114998"/>
                  <a:pt x="4854478" y="3114998"/>
                </a:cubicBezTo>
                <a:cubicBezTo>
                  <a:pt x="4856466" y="3114998"/>
                  <a:pt x="4858381" y="3113967"/>
                  <a:pt x="4859338" y="3112126"/>
                </a:cubicBezTo>
                <a:close/>
                <a:moveTo>
                  <a:pt x="4857423" y="3115586"/>
                </a:moveTo>
                <a:lnTo>
                  <a:pt x="4859338" y="3112126"/>
                </a:lnTo>
                <a:cubicBezTo>
                  <a:pt x="4860810" y="3109402"/>
                  <a:pt x="4859779" y="3106016"/>
                  <a:pt x="4857129" y="3104543"/>
                </a:cubicBezTo>
                <a:cubicBezTo>
                  <a:pt x="4854405" y="3103071"/>
                  <a:pt x="4851018" y="3104028"/>
                  <a:pt x="4849546" y="3106752"/>
                </a:cubicBezTo>
                <a:lnTo>
                  <a:pt x="4847631" y="3110212"/>
                </a:lnTo>
                <a:cubicBezTo>
                  <a:pt x="4846159" y="3112936"/>
                  <a:pt x="4847190" y="3116323"/>
                  <a:pt x="4849840" y="3117795"/>
                </a:cubicBezTo>
                <a:cubicBezTo>
                  <a:pt x="4850723" y="3118237"/>
                  <a:pt x="4851607" y="3118458"/>
                  <a:pt x="4852564" y="3118458"/>
                </a:cubicBezTo>
                <a:cubicBezTo>
                  <a:pt x="4854552" y="3118531"/>
                  <a:pt x="4856466" y="3117427"/>
                  <a:pt x="4857423" y="3115586"/>
                </a:cubicBezTo>
                <a:close/>
                <a:moveTo>
                  <a:pt x="4810231" y="3265999"/>
                </a:moveTo>
                <a:lnTo>
                  <a:pt x="4857865" y="3114629"/>
                </a:lnTo>
                <a:cubicBezTo>
                  <a:pt x="4858822" y="3111684"/>
                  <a:pt x="4857129" y="3108592"/>
                  <a:pt x="4854258" y="3107635"/>
                </a:cubicBezTo>
                <a:cubicBezTo>
                  <a:pt x="4851386" y="3106678"/>
                  <a:pt x="4848220" y="3108372"/>
                  <a:pt x="4847263" y="3111243"/>
                </a:cubicBezTo>
                <a:lnTo>
                  <a:pt x="4799629" y="3262612"/>
                </a:lnTo>
                <a:cubicBezTo>
                  <a:pt x="4798672" y="3265557"/>
                  <a:pt x="4800365" y="3268649"/>
                  <a:pt x="4803237" y="3269606"/>
                </a:cubicBezTo>
                <a:cubicBezTo>
                  <a:pt x="4803825" y="3269753"/>
                  <a:pt x="4804415" y="3269901"/>
                  <a:pt x="4804930" y="3269901"/>
                </a:cubicBezTo>
                <a:cubicBezTo>
                  <a:pt x="4807360" y="3269901"/>
                  <a:pt x="4809495" y="3268355"/>
                  <a:pt x="4810231" y="3265999"/>
                </a:cubicBezTo>
                <a:close/>
                <a:moveTo>
                  <a:pt x="4793371" y="3423847"/>
                </a:moveTo>
                <a:lnTo>
                  <a:pt x="4810525" y="3264968"/>
                </a:lnTo>
                <a:cubicBezTo>
                  <a:pt x="4810820" y="3261876"/>
                  <a:pt x="4808611" y="3259152"/>
                  <a:pt x="4805592" y="3258784"/>
                </a:cubicBezTo>
                <a:cubicBezTo>
                  <a:pt x="4802574" y="3258489"/>
                  <a:pt x="4799776" y="3260624"/>
                  <a:pt x="4799408" y="3263716"/>
                </a:cubicBezTo>
                <a:lnTo>
                  <a:pt x="4782254" y="3422595"/>
                </a:lnTo>
                <a:cubicBezTo>
                  <a:pt x="4781960" y="3425687"/>
                  <a:pt x="4784168" y="3428412"/>
                  <a:pt x="4787187" y="3428780"/>
                </a:cubicBezTo>
                <a:cubicBezTo>
                  <a:pt x="4787408" y="3428780"/>
                  <a:pt x="4787629" y="3428780"/>
                  <a:pt x="4787849" y="3428780"/>
                </a:cubicBezTo>
                <a:cubicBezTo>
                  <a:pt x="4790647" y="3428780"/>
                  <a:pt x="4793003" y="3426644"/>
                  <a:pt x="4793371" y="3423847"/>
                </a:cubicBezTo>
                <a:close/>
                <a:moveTo>
                  <a:pt x="4805224" y="3588100"/>
                </a:moveTo>
                <a:cubicBezTo>
                  <a:pt x="4808317" y="3587806"/>
                  <a:pt x="4810525" y="3585008"/>
                  <a:pt x="4810157" y="3581989"/>
                </a:cubicBezTo>
                <a:lnTo>
                  <a:pt x="4793297" y="3422669"/>
                </a:lnTo>
                <a:cubicBezTo>
                  <a:pt x="4793003" y="3419577"/>
                  <a:pt x="4790279" y="3417442"/>
                  <a:pt x="4787187" y="3417736"/>
                </a:cubicBezTo>
                <a:cubicBezTo>
                  <a:pt x="4784095" y="3418031"/>
                  <a:pt x="4781886" y="3420828"/>
                  <a:pt x="4782254" y="3423847"/>
                </a:cubicBezTo>
                <a:lnTo>
                  <a:pt x="4799114" y="3583167"/>
                </a:lnTo>
                <a:cubicBezTo>
                  <a:pt x="4799408" y="3586039"/>
                  <a:pt x="4801838" y="3588174"/>
                  <a:pt x="4804709" y="3588174"/>
                </a:cubicBezTo>
                <a:cubicBezTo>
                  <a:pt x="4804856" y="3588100"/>
                  <a:pt x="4805004" y="3588100"/>
                  <a:pt x="4805224" y="3588100"/>
                </a:cubicBezTo>
                <a:close/>
                <a:moveTo>
                  <a:pt x="4852049" y="3741825"/>
                </a:moveTo>
                <a:cubicBezTo>
                  <a:pt x="4854994" y="3740942"/>
                  <a:pt x="4856687" y="3737850"/>
                  <a:pt x="4855803" y="3734905"/>
                </a:cubicBezTo>
                <a:lnTo>
                  <a:pt x="4810010" y="3580959"/>
                </a:lnTo>
                <a:cubicBezTo>
                  <a:pt x="4809127" y="3578014"/>
                  <a:pt x="4805961" y="3576321"/>
                  <a:pt x="4803089" y="3577204"/>
                </a:cubicBezTo>
                <a:cubicBezTo>
                  <a:pt x="4800144" y="3578087"/>
                  <a:pt x="4798451" y="3581180"/>
                  <a:pt x="4799335" y="3584125"/>
                </a:cubicBezTo>
                <a:lnTo>
                  <a:pt x="4845128" y="3738071"/>
                </a:lnTo>
                <a:cubicBezTo>
                  <a:pt x="4845864" y="3740500"/>
                  <a:pt x="4848073" y="3742046"/>
                  <a:pt x="4850503" y="3742046"/>
                </a:cubicBezTo>
                <a:cubicBezTo>
                  <a:pt x="4851018" y="3742046"/>
                  <a:pt x="4851534" y="3741973"/>
                  <a:pt x="4852049" y="3741825"/>
                </a:cubicBezTo>
                <a:close/>
                <a:moveTo>
                  <a:pt x="4922433" y="3884433"/>
                </a:moveTo>
                <a:cubicBezTo>
                  <a:pt x="4925230" y="3883108"/>
                  <a:pt x="4926335" y="3879721"/>
                  <a:pt x="4925009" y="3876997"/>
                </a:cubicBezTo>
                <a:lnTo>
                  <a:pt x="4855435" y="3734095"/>
                </a:lnTo>
                <a:cubicBezTo>
                  <a:pt x="4854110" y="3731297"/>
                  <a:pt x="4850723" y="3730193"/>
                  <a:pt x="4847999" y="3731518"/>
                </a:cubicBezTo>
                <a:cubicBezTo>
                  <a:pt x="4845202" y="3732843"/>
                  <a:pt x="4844098" y="3736230"/>
                  <a:pt x="4845423" y="3738954"/>
                </a:cubicBezTo>
                <a:lnTo>
                  <a:pt x="4914997" y="3881930"/>
                </a:lnTo>
                <a:cubicBezTo>
                  <a:pt x="4915954" y="3883918"/>
                  <a:pt x="4917941" y="3885096"/>
                  <a:pt x="4920077" y="3885096"/>
                </a:cubicBezTo>
                <a:cubicBezTo>
                  <a:pt x="4920887" y="3885023"/>
                  <a:pt x="4921696" y="3884801"/>
                  <a:pt x="4922433" y="3884433"/>
                </a:cubicBezTo>
                <a:close/>
                <a:moveTo>
                  <a:pt x="5011296" y="4010108"/>
                </a:moveTo>
                <a:cubicBezTo>
                  <a:pt x="5013799" y="4008341"/>
                  <a:pt x="5014462" y="4004881"/>
                  <a:pt x="5012694" y="4002378"/>
                </a:cubicBezTo>
                <a:lnTo>
                  <a:pt x="4924568" y="3876261"/>
                </a:lnTo>
                <a:cubicBezTo>
                  <a:pt x="4922801" y="3873758"/>
                  <a:pt x="4919340" y="3873169"/>
                  <a:pt x="4916837" y="3874862"/>
                </a:cubicBezTo>
                <a:cubicBezTo>
                  <a:pt x="4914334" y="3876629"/>
                  <a:pt x="4913672" y="3880090"/>
                  <a:pt x="4915438" y="3882593"/>
                </a:cubicBezTo>
                <a:lnTo>
                  <a:pt x="5003565" y="4008709"/>
                </a:lnTo>
                <a:cubicBezTo>
                  <a:pt x="5004670" y="4010256"/>
                  <a:pt x="5006437" y="4011139"/>
                  <a:pt x="5008204" y="4011065"/>
                </a:cubicBezTo>
                <a:cubicBezTo>
                  <a:pt x="5009234" y="4011139"/>
                  <a:pt x="5010339" y="4010771"/>
                  <a:pt x="5011296" y="4010108"/>
                </a:cubicBezTo>
                <a:close/>
                <a:moveTo>
                  <a:pt x="5113338" y="4113254"/>
                </a:moveTo>
                <a:cubicBezTo>
                  <a:pt x="5115546" y="4111120"/>
                  <a:pt x="5115620" y="4107585"/>
                  <a:pt x="5113411" y="4105377"/>
                </a:cubicBezTo>
                <a:lnTo>
                  <a:pt x="5012106" y="4001715"/>
                </a:lnTo>
                <a:cubicBezTo>
                  <a:pt x="5009970" y="3999506"/>
                  <a:pt x="5006437" y="3999506"/>
                  <a:pt x="5004228" y="4001642"/>
                </a:cubicBezTo>
                <a:cubicBezTo>
                  <a:pt x="5002019" y="4003777"/>
                  <a:pt x="5001946" y="4007311"/>
                  <a:pt x="5004154" y="4009519"/>
                </a:cubicBezTo>
                <a:lnTo>
                  <a:pt x="5105460" y="4113181"/>
                </a:lnTo>
                <a:cubicBezTo>
                  <a:pt x="5106564" y="4114285"/>
                  <a:pt x="5108037" y="4114874"/>
                  <a:pt x="5109509" y="4114874"/>
                </a:cubicBezTo>
                <a:cubicBezTo>
                  <a:pt x="5110834" y="4114801"/>
                  <a:pt x="5112233" y="4114285"/>
                  <a:pt x="5113338" y="4113254"/>
                </a:cubicBezTo>
                <a:close/>
                <a:moveTo>
                  <a:pt x="5110761" y="4114653"/>
                </a:moveTo>
                <a:lnTo>
                  <a:pt x="5180997" y="4096910"/>
                </a:lnTo>
                <a:cubicBezTo>
                  <a:pt x="5183942" y="4096174"/>
                  <a:pt x="5185783" y="4093155"/>
                  <a:pt x="5185047" y="4090137"/>
                </a:cubicBezTo>
                <a:cubicBezTo>
                  <a:pt x="5184310" y="4087118"/>
                  <a:pt x="5181292" y="4085351"/>
                  <a:pt x="5178273" y="4086087"/>
                </a:cubicBezTo>
                <a:lnTo>
                  <a:pt x="5108037" y="4103830"/>
                </a:lnTo>
                <a:cubicBezTo>
                  <a:pt x="5105092" y="4104567"/>
                  <a:pt x="5103251" y="4107585"/>
                  <a:pt x="5103987" y="4110604"/>
                </a:cubicBezTo>
                <a:cubicBezTo>
                  <a:pt x="5104650" y="4113181"/>
                  <a:pt x="5106932" y="4114801"/>
                  <a:pt x="5109435" y="4114801"/>
                </a:cubicBezTo>
                <a:cubicBezTo>
                  <a:pt x="5109877" y="4114801"/>
                  <a:pt x="5110319" y="4114727"/>
                  <a:pt x="5110761" y="4114653"/>
                </a:cubicBezTo>
                <a:close/>
                <a:moveTo>
                  <a:pt x="5180556" y="4096984"/>
                </a:moveTo>
                <a:lnTo>
                  <a:pt x="5254179" y="4085425"/>
                </a:lnTo>
                <a:cubicBezTo>
                  <a:pt x="5257197" y="4084910"/>
                  <a:pt x="5259259" y="4082112"/>
                  <a:pt x="5258817" y="4079019"/>
                </a:cubicBezTo>
                <a:cubicBezTo>
                  <a:pt x="5258302" y="4076001"/>
                  <a:pt x="5255504" y="4073939"/>
                  <a:pt x="5252485" y="4074381"/>
                </a:cubicBezTo>
                <a:lnTo>
                  <a:pt x="5178862" y="4085940"/>
                </a:lnTo>
                <a:cubicBezTo>
                  <a:pt x="5175844" y="4086455"/>
                  <a:pt x="5173782" y="4089253"/>
                  <a:pt x="5174224" y="4092345"/>
                </a:cubicBezTo>
                <a:cubicBezTo>
                  <a:pt x="5174665" y="4095143"/>
                  <a:pt x="5177021" y="4097057"/>
                  <a:pt x="5179745" y="4097057"/>
                </a:cubicBezTo>
                <a:cubicBezTo>
                  <a:pt x="5179967" y="4097057"/>
                  <a:pt x="5180261" y="4097057"/>
                  <a:pt x="5180556" y="4096984"/>
                </a:cubicBezTo>
                <a:close/>
                <a:moveTo>
                  <a:pt x="5253737" y="4085498"/>
                </a:moveTo>
                <a:lnTo>
                  <a:pt x="5327507" y="4079609"/>
                </a:lnTo>
                <a:cubicBezTo>
                  <a:pt x="5330600" y="4079388"/>
                  <a:pt x="5332882" y="4076663"/>
                  <a:pt x="5332587" y="4073571"/>
                </a:cubicBezTo>
                <a:cubicBezTo>
                  <a:pt x="5332367" y="4070479"/>
                  <a:pt x="5329274" y="4068123"/>
                  <a:pt x="5326550" y="4068418"/>
                </a:cubicBezTo>
                <a:lnTo>
                  <a:pt x="5252780" y="4074308"/>
                </a:lnTo>
                <a:cubicBezTo>
                  <a:pt x="5249687" y="4074529"/>
                  <a:pt x="5247405" y="4077253"/>
                  <a:pt x="5247626" y="4080345"/>
                </a:cubicBezTo>
                <a:cubicBezTo>
                  <a:pt x="5247847" y="4083290"/>
                  <a:pt x="5250350" y="4085498"/>
                  <a:pt x="5253222" y="4085498"/>
                </a:cubicBezTo>
                <a:cubicBezTo>
                  <a:pt x="5253442" y="4085498"/>
                  <a:pt x="5253590" y="4085498"/>
                  <a:pt x="5253737" y="4085498"/>
                </a:cubicBezTo>
                <a:close/>
                <a:moveTo>
                  <a:pt x="5327139" y="4079535"/>
                </a:moveTo>
                <a:lnTo>
                  <a:pt x="5397891" y="4078799"/>
                </a:lnTo>
                <a:cubicBezTo>
                  <a:pt x="5400983" y="4078799"/>
                  <a:pt x="5403413" y="4076222"/>
                  <a:pt x="5403413" y="4073130"/>
                </a:cubicBezTo>
                <a:cubicBezTo>
                  <a:pt x="5403413" y="4070038"/>
                  <a:pt x="5400836" y="4067608"/>
                  <a:pt x="5397817" y="4067608"/>
                </a:cubicBezTo>
                <a:cubicBezTo>
                  <a:pt x="5397817" y="4067608"/>
                  <a:pt x="5397817" y="4067608"/>
                  <a:pt x="5397817" y="4067608"/>
                </a:cubicBezTo>
                <a:lnTo>
                  <a:pt x="5327066" y="4068344"/>
                </a:lnTo>
                <a:cubicBezTo>
                  <a:pt x="5323973" y="4068344"/>
                  <a:pt x="5321544" y="4070921"/>
                  <a:pt x="5321544" y="4074013"/>
                </a:cubicBezTo>
                <a:cubicBezTo>
                  <a:pt x="5321544" y="4077106"/>
                  <a:pt x="5324047" y="4079609"/>
                  <a:pt x="5327139" y="4079535"/>
                </a:cubicBezTo>
                <a:cubicBezTo>
                  <a:pt x="5327139" y="4079535"/>
                  <a:pt x="5327139" y="4079535"/>
                  <a:pt x="5327139" y="4079535"/>
                </a:cubicBezTo>
                <a:close/>
                <a:moveTo>
                  <a:pt x="5467686" y="4077474"/>
                </a:moveTo>
                <a:cubicBezTo>
                  <a:pt x="5467833" y="4074381"/>
                  <a:pt x="5465551" y="4071731"/>
                  <a:pt x="5462459" y="4071584"/>
                </a:cubicBezTo>
                <a:lnTo>
                  <a:pt x="5398186" y="4067682"/>
                </a:lnTo>
                <a:cubicBezTo>
                  <a:pt x="5395020" y="4067387"/>
                  <a:pt x="5392443" y="4069817"/>
                  <a:pt x="5392296" y="4072909"/>
                </a:cubicBezTo>
                <a:cubicBezTo>
                  <a:pt x="5392075" y="4076001"/>
                  <a:pt x="5394431" y="4078651"/>
                  <a:pt x="5397523" y="4078799"/>
                </a:cubicBezTo>
                <a:lnTo>
                  <a:pt x="5461796" y="4082701"/>
                </a:lnTo>
                <a:cubicBezTo>
                  <a:pt x="5461943" y="4082701"/>
                  <a:pt x="5462091" y="4082701"/>
                  <a:pt x="5462164" y="4082701"/>
                </a:cubicBezTo>
                <a:cubicBezTo>
                  <a:pt x="5465035" y="4082701"/>
                  <a:pt x="5467465" y="4080418"/>
                  <a:pt x="5467686" y="4077474"/>
                </a:cubicBezTo>
                <a:close/>
                <a:moveTo>
                  <a:pt x="5527542" y="4081597"/>
                </a:moveTo>
                <a:cubicBezTo>
                  <a:pt x="5527762" y="4078504"/>
                  <a:pt x="5525406" y="4075854"/>
                  <a:pt x="5522388" y="4075633"/>
                </a:cubicBezTo>
                <a:lnTo>
                  <a:pt x="5462532" y="4071510"/>
                </a:lnTo>
                <a:cubicBezTo>
                  <a:pt x="5459514" y="4071289"/>
                  <a:pt x="5456790" y="4073645"/>
                  <a:pt x="5456569" y="4076663"/>
                </a:cubicBezTo>
                <a:cubicBezTo>
                  <a:pt x="5456348" y="4079756"/>
                  <a:pt x="5458704" y="4082406"/>
                  <a:pt x="5461723" y="4082627"/>
                </a:cubicBezTo>
                <a:lnTo>
                  <a:pt x="5521578" y="4086750"/>
                </a:lnTo>
                <a:cubicBezTo>
                  <a:pt x="5521725" y="4086750"/>
                  <a:pt x="5521873" y="4086750"/>
                  <a:pt x="5522020" y="4086750"/>
                </a:cubicBezTo>
                <a:cubicBezTo>
                  <a:pt x="5524891" y="4086823"/>
                  <a:pt x="5527321" y="4084541"/>
                  <a:pt x="5527542" y="4081597"/>
                </a:cubicBezTo>
                <a:close/>
                <a:moveTo>
                  <a:pt x="5585188" y="4081007"/>
                </a:moveTo>
                <a:cubicBezTo>
                  <a:pt x="5585188" y="4077915"/>
                  <a:pt x="5582685" y="4075412"/>
                  <a:pt x="5579593" y="4075486"/>
                </a:cubicBezTo>
                <a:lnTo>
                  <a:pt x="5521946" y="4075707"/>
                </a:lnTo>
                <a:cubicBezTo>
                  <a:pt x="5521946" y="4075707"/>
                  <a:pt x="5521946" y="4075707"/>
                  <a:pt x="5521946" y="4075707"/>
                </a:cubicBezTo>
                <a:cubicBezTo>
                  <a:pt x="5518854" y="4075707"/>
                  <a:pt x="5516425" y="4078210"/>
                  <a:pt x="5516425" y="4081302"/>
                </a:cubicBezTo>
                <a:cubicBezTo>
                  <a:pt x="5516425" y="4084394"/>
                  <a:pt x="5518928" y="4086897"/>
                  <a:pt x="5522020" y="4086823"/>
                </a:cubicBezTo>
                <a:lnTo>
                  <a:pt x="5579667" y="4086603"/>
                </a:lnTo>
                <a:cubicBezTo>
                  <a:pt x="5579667" y="4086603"/>
                  <a:pt x="5579667" y="4086603"/>
                  <a:pt x="5579667" y="4086603"/>
                </a:cubicBezTo>
                <a:cubicBezTo>
                  <a:pt x="5582759" y="4086603"/>
                  <a:pt x="5585262" y="4084099"/>
                  <a:pt x="5585188" y="4081007"/>
                </a:cubicBezTo>
                <a:close/>
                <a:moveTo>
                  <a:pt x="5715354" y="4159858"/>
                </a:moveTo>
                <a:cubicBezTo>
                  <a:pt x="5716900" y="4157207"/>
                  <a:pt x="5716017" y="4153821"/>
                  <a:pt x="5713293" y="4152275"/>
                </a:cubicBezTo>
                <a:lnTo>
                  <a:pt x="5582391" y="4076295"/>
                </a:lnTo>
                <a:cubicBezTo>
                  <a:pt x="5579740" y="4074750"/>
                  <a:pt x="5576354" y="4075633"/>
                  <a:pt x="5574808" y="4078283"/>
                </a:cubicBezTo>
                <a:cubicBezTo>
                  <a:pt x="5573261" y="4080934"/>
                  <a:pt x="5574145" y="4084321"/>
                  <a:pt x="5576869" y="4085866"/>
                </a:cubicBezTo>
                <a:lnTo>
                  <a:pt x="5707771" y="4161846"/>
                </a:lnTo>
                <a:cubicBezTo>
                  <a:pt x="5708655" y="4162361"/>
                  <a:pt x="5709612" y="4162582"/>
                  <a:pt x="5710643" y="4162582"/>
                </a:cubicBezTo>
                <a:cubicBezTo>
                  <a:pt x="5712483" y="4162582"/>
                  <a:pt x="5714324" y="4161625"/>
                  <a:pt x="5715354" y="4159858"/>
                </a:cubicBezTo>
                <a:close/>
                <a:moveTo>
                  <a:pt x="5856416" y="4208670"/>
                </a:moveTo>
                <a:cubicBezTo>
                  <a:pt x="5857447" y="4205799"/>
                  <a:pt x="5855901" y="4202560"/>
                  <a:pt x="5853030" y="4201529"/>
                </a:cubicBezTo>
                <a:lnTo>
                  <a:pt x="5712409" y="4151833"/>
                </a:lnTo>
                <a:cubicBezTo>
                  <a:pt x="5709538" y="4150802"/>
                  <a:pt x="5706299" y="4152348"/>
                  <a:pt x="5705268" y="4155220"/>
                </a:cubicBezTo>
                <a:cubicBezTo>
                  <a:pt x="5704237" y="4158091"/>
                  <a:pt x="5705783" y="4161330"/>
                  <a:pt x="5708655" y="4162361"/>
                </a:cubicBezTo>
                <a:lnTo>
                  <a:pt x="5849275" y="4212057"/>
                </a:lnTo>
                <a:cubicBezTo>
                  <a:pt x="5849864" y="4212278"/>
                  <a:pt x="5850527" y="4212352"/>
                  <a:pt x="5851189" y="4212352"/>
                </a:cubicBezTo>
                <a:cubicBezTo>
                  <a:pt x="5853545" y="4212352"/>
                  <a:pt x="5855680" y="4210953"/>
                  <a:pt x="5856416" y="4208670"/>
                </a:cubicBezTo>
                <a:close/>
                <a:moveTo>
                  <a:pt x="5866723" y="4213603"/>
                </a:moveTo>
                <a:cubicBezTo>
                  <a:pt x="5867975" y="4210805"/>
                  <a:pt x="5866723" y="4207492"/>
                  <a:pt x="5863852" y="4206241"/>
                </a:cubicBezTo>
                <a:lnTo>
                  <a:pt x="5853471" y="4201676"/>
                </a:lnTo>
                <a:cubicBezTo>
                  <a:pt x="5850674" y="4200425"/>
                  <a:pt x="5847360" y="4201676"/>
                  <a:pt x="5846109" y="4204547"/>
                </a:cubicBezTo>
                <a:cubicBezTo>
                  <a:pt x="5844858" y="4207345"/>
                  <a:pt x="5846109" y="4210658"/>
                  <a:pt x="5848980" y="4211910"/>
                </a:cubicBezTo>
                <a:lnTo>
                  <a:pt x="5859361" y="4216474"/>
                </a:lnTo>
                <a:cubicBezTo>
                  <a:pt x="5860098" y="4216842"/>
                  <a:pt x="5860907" y="4216990"/>
                  <a:pt x="5861643" y="4216916"/>
                </a:cubicBezTo>
                <a:cubicBezTo>
                  <a:pt x="5863779" y="4216916"/>
                  <a:pt x="5865766" y="4215664"/>
                  <a:pt x="5866723" y="4213603"/>
                </a:cubicBezTo>
                <a:close/>
                <a:moveTo>
                  <a:pt x="5864220" y="4221481"/>
                </a:moveTo>
                <a:cubicBezTo>
                  <a:pt x="5867165" y="4220744"/>
                  <a:pt x="5869006" y="4217652"/>
                  <a:pt x="5868196" y="4214707"/>
                </a:cubicBezTo>
                <a:lnTo>
                  <a:pt x="5867018" y="4209996"/>
                </a:lnTo>
                <a:cubicBezTo>
                  <a:pt x="5866282" y="4206977"/>
                  <a:pt x="5863190" y="4205210"/>
                  <a:pt x="5860245" y="4206020"/>
                </a:cubicBezTo>
                <a:cubicBezTo>
                  <a:pt x="5857300" y="4206756"/>
                  <a:pt x="5855459" y="4209848"/>
                  <a:pt x="5856269" y="4212793"/>
                </a:cubicBezTo>
                <a:lnTo>
                  <a:pt x="5857447" y="4217505"/>
                </a:lnTo>
                <a:cubicBezTo>
                  <a:pt x="5858110" y="4220008"/>
                  <a:pt x="5860392" y="4221701"/>
                  <a:pt x="5862895" y="4221701"/>
                </a:cubicBezTo>
                <a:cubicBezTo>
                  <a:pt x="5863263" y="4221628"/>
                  <a:pt x="5863705" y="4221554"/>
                  <a:pt x="5864220" y="4221481"/>
                </a:cubicBezTo>
                <a:close/>
                <a:moveTo>
                  <a:pt x="5864073" y="4221628"/>
                </a:moveTo>
                <a:cubicBezTo>
                  <a:pt x="5867092" y="4220965"/>
                  <a:pt x="5869006" y="4217947"/>
                  <a:pt x="5868343" y="4215002"/>
                </a:cubicBezTo>
                <a:lnTo>
                  <a:pt x="5868343" y="4214854"/>
                </a:lnTo>
                <a:cubicBezTo>
                  <a:pt x="5867681" y="4211836"/>
                  <a:pt x="5864736" y="4210069"/>
                  <a:pt x="5861717" y="4210658"/>
                </a:cubicBezTo>
                <a:cubicBezTo>
                  <a:pt x="5858699" y="4211321"/>
                  <a:pt x="5856858" y="4214413"/>
                  <a:pt x="5857521" y="4217358"/>
                </a:cubicBezTo>
                <a:cubicBezTo>
                  <a:pt x="5858110" y="4220008"/>
                  <a:pt x="5860392" y="4221775"/>
                  <a:pt x="5862969" y="4221701"/>
                </a:cubicBezTo>
                <a:cubicBezTo>
                  <a:pt x="5863263" y="4221775"/>
                  <a:pt x="5863631" y="4221701"/>
                  <a:pt x="5864073" y="4221628"/>
                </a:cubicBezTo>
                <a:close/>
                <a:moveTo>
                  <a:pt x="5884393" y="4300331"/>
                </a:moveTo>
                <a:cubicBezTo>
                  <a:pt x="5887338" y="4299595"/>
                  <a:pt x="5889179" y="4296503"/>
                  <a:pt x="5888369" y="4293558"/>
                </a:cubicBezTo>
                <a:lnTo>
                  <a:pt x="5868196" y="4214854"/>
                </a:lnTo>
                <a:cubicBezTo>
                  <a:pt x="5867460" y="4211836"/>
                  <a:pt x="5864441" y="4210069"/>
                  <a:pt x="5861423" y="4210879"/>
                </a:cubicBezTo>
                <a:cubicBezTo>
                  <a:pt x="5858478" y="4211615"/>
                  <a:pt x="5856637" y="4214707"/>
                  <a:pt x="5857447" y="4217652"/>
                </a:cubicBezTo>
                <a:lnTo>
                  <a:pt x="5877620" y="4296355"/>
                </a:lnTo>
                <a:cubicBezTo>
                  <a:pt x="5878282" y="4298859"/>
                  <a:pt x="5880565" y="4300552"/>
                  <a:pt x="5883068" y="4300552"/>
                </a:cubicBezTo>
                <a:cubicBezTo>
                  <a:pt x="5883510" y="4300478"/>
                  <a:pt x="5883951" y="4300478"/>
                  <a:pt x="5884393" y="4300331"/>
                </a:cubicBezTo>
                <a:close/>
                <a:moveTo>
                  <a:pt x="6052843" y="4428657"/>
                </a:moveTo>
                <a:cubicBezTo>
                  <a:pt x="6054757" y="4426227"/>
                  <a:pt x="6054316" y="4422766"/>
                  <a:pt x="6051886" y="4420852"/>
                </a:cubicBezTo>
                <a:lnTo>
                  <a:pt x="5886455" y="4290613"/>
                </a:lnTo>
                <a:cubicBezTo>
                  <a:pt x="5884025" y="4288699"/>
                  <a:pt x="5880565" y="4289140"/>
                  <a:pt x="5878650" y="4291570"/>
                </a:cubicBezTo>
                <a:cubicBezTo>
                  <a:pt x="5876737" y="4293999"/>
                  <a:pt x="5877178" y="4297460"/>
                  <a:pt x="5879607" y="4299374"/>
                </a:cubicBezTo>
                <a:lnTo>
                  <a:pt x="6045039" y="4429613"/>
                </a:lnTo>
                <a:cubicBezTo>
                  <a:pt x="6046070" y="4430423"/>
                  <a:pt x="6047321" y="4430791"/>
                  <a:pt x="6048499" y="4430791"/>
                </a:cubicBezTo>
                <a:cubicBezTo>
                  <a:pt x="6050119" y="4430791"/>
                  <a:pt x="6051739" y="4430055"/>
                  <a:pt x="6052843" y="4428657"/>
                </a:cubicBezTo>
                <a:close/>
                <a:moveTo>
                  <a:pt x="6049824" y="4430644"/>
                </a:moveTo>
                <a:lnTo>
                  <a:pt x="6128012" y="4410619"/>
                </a:lnTo>
                <a:cubicBezTo>
                  <a:pt x="6131031" y="4409882"/>
                  <a:pt x="6132798" y="4406790"/>
                  <a:pt x="6132062" y="4403845"/>
                </a:cubicBezTo>
                <a:cubicBezTo>
                  <a:pt x="6131325" y="4400900"/>
                  <a:pt x="6128307" y="4399060"/>
                  <a:pt x="6125288" y="4399796"/>
                </a:cubicBezTo>
                <a:lnTo>
                  <a:pt x="6047100" y="4419822"/>
                </a:lnTo>
                <a:cubicBezTo>
                  <a:pt x="6044082" y="4420558"/>
                  <a:pt x="6042315" y="4423650"/>
                  <a:pt x="6043051" y="4426595"/>
                </a:cubicBezTo>
                <a:cubicBezTo>
                  <a:pt x="6043714" y="4429098"/>
                  <a:pt x="6045996" y="4430791"/>
                  <a:pt x="6048499" y="4430791"/>
                </a:cubicBezTo>
                <a:cubicBezTo>
                  <a:pt x="6048941" y="4430791"/>
                  <a:pt x="6049383" y="4430718"/>
                  <a:pt x="6049824" y="4430644"/>
                </a:cubicBezTo>
                <a:close/>
                <a:moveTo>
                  <a:pt x="6286523" y="4499776"/>
                </a:moveTo>
                <a:cubicBezTo>
                  <a:pt x="6288069" y="4497126"/>
                  <a:pt x="6287186" y="4493739"/>
                  <a:pt x="6284535" y="4492120"/>
                </a:cubicBezTo>
                <a:lnTo>
                  <a:pt x="6129485" y="4400385"/>
                </a:lnTo>
                <a:cubicBezTo>
                  <a:pt x="6126834" y="4398839"/>
                  <a:pt x="6123447" y="4399722"/>
                  <a:pt x="6121828" y="4402373"/>
                </a:cubicBezTo>
                <a:cubicBezTo>
                  <a:pt x="6120282" y="4405023"/>
                  <a:pt x="6121165" y="4408410"/>
                  <a:pt x="6123816" y="4410030"/>
                </a:cubicBezTo>
                <a:lnTo>
                  <a:pt x="6278866" y="4501764"/>
                </a:lnTo>
                <a:cubicBezTo>
                  <a:pt x="6279750" y="4502280"/>
                  <a:pt x="6280781" y="4502574"/>
                  <a:pt x="6281737" y="4502574"/>
                </a:cubicBezTo>
                <a:cubicBezTo>
                  <a:pt x="6283652" y="4502500"/>
                  <a:pt x="6285492" y="4501543"/>
                  <a:pt x="6286523" y="4499776"/>
                </a:cubicBezTo>
                <a:close/>
                <a:moveTo>
                  <a:pt x="6451218" y="4554184"/>
                </a:moveTo>
                <a:cubicBezTo>
                  <a:pt x="6452175" y="4551239"/>
                  <a:pt x="6450629" y="4548073"/>
                  <a:pt x="6447684" y="4547116"/>
                </a:cubicBezTo>
                <a:lnTo>
                  <a:pt x="6283505" y="4491678"/>
                </a:lnTo>
                <a:cubicBezTo>
                  <a:pt x="6280633" y="4490721"/>
                  <a:pt x="6277467" y="4492267"/>
                  <a:pt x="6276437" y="4495212"/>
                </a:cubicBezTo>
                <a:cubicBezTo>
                  <a:pt x="6275479" y="4498156"/>
                  <a:pt x="6277026" y="4501323"/>
                  <a:pt x="6279970" y="4502280"/>
                </a:cubicBezTo>
                <a:lnTo>
                  <a:pt x="6444150" y="4557718"/>
                </a:lnTo>
                <a:cubicBezTo>
                  <a:pt x="6444739" y="4557939"/>
                  <a:pt x="6445402" y="4558012"/>
                  <a:pt x="6445991" y="4558012"/>
                </a:cubicBezTo>
                <a:cubicBezTo>
                  <a:pt x="6448273" y="4557939"/>
                  <a:pt x="6450408" y="4556466"/>
                  <a:pt x="6451218" y="4554184"/>
                </a:cubicBezTo>
                <a:close/>
                <a:moveTo>
                  <a:pt x="6619079" y="4567289"/>
                </a:moveTo>
                <a:cubicBezTo>
                  <a:pt x="6619374" y="4564197"/>
                  <a:pt x="6617091" y="4561546"/>
                  <a:pt x="6613999" y="4561252"/>
                </a:cubicBezTo>
                <a:lnTo>
                  <a:pt x="6446359" y="4546822"/>
                </a:lnTo>
                <a:cubicBezTo>
                  <a:pt x="6443120" y="4546674"/>
                  <a:pt x="6440616" y="4548809"/>
                  <a:pt x="6440322" y="4551902"/>
                </a:cubicBezTo>
                <a:cubicBezTo>
                  <a:pt x="6440027" y="4554994"/>
                  <a:pt x="6442310" y="4557644"/>
                  <a:pt x="6445402" y="4557939"/>
                </a:cubicBezTo>
                <a:lnTo>
                  <a:pt x="6613042" y="4572369"/>
                </a:lnTo>
                <a:cubicBezTo>
                  <a:pt x="6613263" y="4572369"/>
                  <a:pt x="6613410" y="4572369"/>
                  <a:pt x="6613557" y="4572369"/>
                </a:cubicBezTo>
                <a:cubicBezTo>
                  <a:pt x="6616428" y="4572369"/>
                  <a:pt x="6618858" y="4570234"/>
                  <a:pt x="6619079" y="4567289"/>
                </a:cubicBezTo>
                <a:close/>
                <a:moveTo>
                  <a:pt x="6615619" y="4572001"/>
                </a:moveTo>
                <a:lnTo>
                  <a:pt x="6660529" y="4553816"/>
                </a:lnTo>
                <a:cubicBezTo>
                  <a:pt x="6663400" y="4552638"/>
                  <a:pt x="6664725" y="4549398"/>
                  <a:pt x="6663621" y="4546527"/>
                </a:cubicBezTo>
                <a:cubicBezTo>
                  <a:pt x="6662443" y="4543656"/>
                  <a:pt x="6659204" y="4542330"/>
                  <a:pt x="6656332" y="4543435"/>
                </a:cubicBezTo>
                <a:lnTo>
                  <a:pt x="6611422" y="4561620"/>
                </a:lnTo>
                <a:cubicBezTo>
                  <a:pt x="6608551" y="4562798"/>
                  <a:pt x="6607226" y="4566037"/>
                  <a:pt x="6608330" y="4568909"/>
                </a:cubicBezTo>
                <a:cubicBezTo>
                  <a:pt x="6609214" y="4571117"/>
                  <a:pt x="6611348" y="4572369"/>
                  <a:pt x="6613557" y="4572369"/>
                </a:cubicBezTo>
                <a:cubicBezTo>
                  <a:pt x="6614294" y="4572369"/>
                  <a:pt x="6614956" y="4572295"/>
                  <a:pt x="6615619" y="4572001"/>
                </a:cubicBezTo>
                <a:close/>
                <a:moveTo>
                  <a:pt x="6660234" y="4553963"/>
                </a:moveTo>
                <a:lnTo>
                  <a:pt x="6705881" y="4538134"/>
                </a:lnTo>
                <a:cubicBezTo>
                  <a:pt x="6708825" y="4537103"/>
                  <a:pt x="6710298" y="4533938"/>
                  <a:pt x="6709341" y="4531066"/>
                </a:cubicBezTo>
                <a:cubicBezTo>
                  <a:pt x="6708310" y="4528195"/>
                  <a:pt x="6705144" y="4526649"/>
                  <a:pt x="6702273" y="4527606"/>
                </a:cubicBezTo>
                <a:lnTo>
                  <a:pt x="6656627" y="4543435"/>
                </a:lnTo>
                <a:cubicBezTo>
                  <a:pt x="6653682" y="4544466"/>
                  <a:pt x="6652136" y="4547631"/>
                  <a:pt x="6653166" y="4550503"/>
                </a:cubicBezTo>
                <a:cubicBezTo>
                  <a:pt x="6653977" y="4552785"/>
                  <a:pt x="6656111" y="4554258"/>
                  <a:pt x="6658467" y="4554258"/>
                </a:cubicBezTo>
                <a:cubicBezTo>
                  <a:pt x="6659056" y="4554258"/>
                  <a:pt x="6659645" y="4554110"/>
                  <a:pt x="6660234" y="4553963"/>
                </a:cubicBezTo>
                <a:close/>
                <a:moveTo>
                  <a:pt x="6705513" y="4538281"/>
                </a:moveTo>
                <a:lnTo>
                  <a:pt x="6741662" y="4528858"/>
                </a:lnTo>
                <a:cubicBezTo>
                  <a:pt x="6744607" y="4528121"/>
                  <a:pt x="6746447" y="4525029"/>
                  <a:pt x="6745637" y="4522084"/>
                </a:cubicBezTo>
                <a:cubicBezTo>
                  <a:pt x="6744901" y="4519139"/>
                  <a:pt x="6741809" y="4517299"/>
                  <a:pt x="6738864" y="4518108"/>
                </a:cubicBezTo>
                <a:lnTo>
                  <a:pt x="6702715" y="4527532"/>
                </a:lnTo>
                <a:cubicBezTo>
                  <a:pt x="6699770" y="4528268"/>
                  <a:pt x="6697929" y="4531361"/>
                  <a:pt x="6698739" y="4534306"/>
                </a:cubicBezTo>
                <a:cubicBezTo>
                  <a:pt x="6699402" y="4536809"/>
                  <a:pt x="6701684" y="4538502"/>
                  <a:pt x="6704187" y="4538502"/>
                </a:cubicBezTo>
                <a:cubicBezTo>
                  <a:pt x="6704556" y="4538428"/>
                  <a:pt x="6705071" y="4538355"/>
                  <a:pt x="6705513" y="4538281"/>
                </a:cubicBezTo>
                <a:close/>
                <a:moveTo>
                  <a:pt x="6752558" y="4524293"/>
                </a:moveTo>
                <a:cubicBezTo>
                  <a:pt x="6752779" y="4521200"/>
                  <a:pt x="6750423" y="4518550"/>
                  <a:pt x="6747404" y="4518330"/>
                </a:cubicBezTo>
                <a:lnTo>
                  <a:pt x="6740631" y="4517888"/>
                </a:lnTo>
                <a:cubicBezTo>
                  <a:pt x="6737612" y="4517519"/>
                  <a:pt x="6734888" y="4519949"/>
                  <a:pt x="6734667" y="4523041"/>
                </a:cubicBezTo>
                <a:cubicBezTo>
                  <a:pt x="6734447" y="4526134"/>
                  <a:pt x="6736803" y="4528784"/>
                  <a:pt x="6739821" y="4529005"/>
                </a:cubicBezTo>
                <a:lnTo>
                  <a:pt x="6746594" y="4529446"/>
                </a:lnTo>
                <a:cubicBezTo>
                  <a:pt x="6746742" y="4529446"/>
                  <a:pt x="6746889" y="4529446"/>
                  <a:pt x="6747036" y="4529446"/>
                </a:cubicBezTo>
                <a:cubicBezTo>
                  <a:pt x="6749907" y="4529446"/>
                  <a:pt x="6752337" y="4527238"/>
                  <a:pt x="6752558" y="4524293"/>
                </a:cubicBezTo>
                <a:close/>
                <a:moveTo>
                  <a:pt x="6766914" y="4525912"/>
                </a:moveTo>
                <a:cubicBezTo>
                  <a:pt x="6767209" y="4522820"/>
                  <a:pt x="6765000" y="4520096"/>
                  <a:pt x="6761908" y="4519802"/>
                </a:cubicBezTo>
                <a:lnTo>
                  <a:pt x="6747551" y="4518330"/>
                </a:lnTo>
                <a:cubicBezTo>
                  <a:pt x="6744607" y="4517961"/>
                  <a:pt x="6741735" y="4520243"/>
                  <a:pt x="6741440" y="4523336"/>
                </a:cubicBezTo>
                <a:cubicBezTo>
                  <a:pt x="6741146" y="4526428"/>
                  <a:pt x="6743355" y="4529152"/>
                  <a:pt x="6746447" y="4529446"/>
                </a:cubicBezTo>
                <a:lnTo>
                  <a:pt x="6760803" y="4530919"/>
                </a:lnTo>
                <a:cubicBezTo>
                  <a:pt x="6761025" y="4530919"/>
                  <a:pt x="6761172" y="4530919"/>
                  <a:pt x="6761393" y="4530919"/>
                </a:cubicBezTo>
                <a:cubicBezTo>
                  <a:pt x="6764264" y="4530919"/>
                  <a:pt x="6766620" y="4528784"/>
                  <a:pt x="6766914" y="4525912"/>
                </a:cubicBezTo>
                <a:close/>
                <a:moveTo>
                  <a:pt x="6797026" y="4528931"/>
                </a:moveTo>
                <a:cubicBezTo>
                  <a:pt x="6797321" y="4525839"/>
                  <a:pt x="6795112" y="4523115"/>
                  <a:pt x="6792020" y="4522820"/>
                </a:cubicBezTo>
                <a:lnTo>
                  <a:pt x="6761908" y="4519802"/>
                </a:lnTo>
                <a:cubicBezTo>
                  <a:pt x="6758816" y="4519507"/>
                  <a:pt x="6756092" y="4521716"/>
                  <a:pt x="6755797" y="4524808"/>
                </a:cubicBezTo>
                <a:cubicBezTo>
                  <a:pt x="6755503" y="4527900"/>
                  <a:pt x="6757711" y="4530624"/>
                  <a:pt x="6760803" y="4530919"/>
                </a:cubicBezTo>
                <a:lnTo>
                  <a:pt x="6790916" y="4533938"/>
                </a:lnTo>
                <a:cubicBezTo>
                  <a:pt x="6791136" y="4533938"/>
                  <a:pt x="6791284" y="4533938"/>
                  <a:pt x="6791505" y="4533938"/>
                </a:cubicBezTo>
                <a:cubicBezTo>
                  <a:pt x="6794302" y="4533938"/>
                  <a:pt x="6796732" y="4531802"/>
                  <a:pt x="6797026" y="4528931"/>
                </a:cubicBezTo>
                <a:close/>
                <a:moveTo>
                  <a:pt x="6800045" y="4529299"/>
                </a:moveTo>
                <a:cubicBezTo>
                  <a:pt x="6800339" y="4526207"/>
                  <a:pt x="6798130" y="4523483"/>
                  <a:pt x="6795112" y="4523188"/>
                </a:cubicBezTo>
                <a:lnTo>
                  <a:pt x="6792093" y="4522894"/>
                </a:lnTo>
                <a:cubicBezTo>
                  <a:pt x="6789001" y="4522526"/>
                  <a:pt x="6786277" y="4524808"/>
                  <a:pt x="6785983" y="4527827"/>
                </a:cubicBezTo>
                <a:cubicBezTo>
                  <a:pt x="6785688" y="4530919"/>
                  <a:pt x="6787897" y="4533643"/>
                  <a:pt x="6790916" y="4533938"/>
                </a:cubicBezTo>
                <a:lnTo>
                  <a:pt x="6793934" y="4534232"/>
                </a:lnTo>
                <a:cubicBezTo>
                  <a:pt x="6794155" y="4534232"/>
                  <a:pt x="6794376" y="4534232"/>
                  <a:pt x="6794597" y="4534232"/>
                </a:cubicBezTo>
                <a:cubicBezTo>
                  <a:pt x="6797321" y="4534232"/>
                  <a:pt x="6799750" y="4532097"/>
                  <a:pt x="6800045" y="4529299"/>
                </a:cubicBezTo>
                <a:close/>
                <a:moveTo>
                  <a:pt x="6815653" y="4530845"/>
                </a:moveTo>
                <a:cubicBezTo>
                  <a:pt x="6815948" y="4527753"/>
                  <a:pt x="6813739" y="4525029"/>
                  <a:pt x="6810646" y="4524735"/>
                </a:cubicBezTo>
                <a:lnTo>
                  <a:pt x="6795038" y="4523188"/>
                </a:lnTo>
                <a:cubicBezTo>
                  <a:pt x="6792093" y="4522894"/>
                  <a:pt x="6789222" y="4525103"/>
                  <a:pt x="6788928" y="4528195"/>
                </a:cubicBezTo>
                <a:cubicBezTo>
                  <a:pt x="6788633" y="4531287"/>
                  <a:pt x="6790842" y="4534011"/>
                  <a:pt x="6793934" y="4534306"/>
                </a:cubicBezTo>
                <a:lnTo>
                  <a:pt x="6809542" y="4535852"/>
                </a:lnTo>
                <a:cubicBezTo>
                  <a:pt x="6809763" y="4535852"/>
                  <a:pt x="6809910" y="4535852"/>
                  <a:pt x="6810131" y="4535852"/>
                </a:cubicBezTo>
                <a:cubicBezTo>
                  <a:pt x="6812929" y="4535778"/>
                  <a:pt x="6815358" y="4533643"/>
                  <a:pt x="6815653" y="4530845"/>
                </a:cubicBezTo>
                <a:close/>
                <a:moveTo>
                  <a:pt x="6830672" y="4532318"/>
                </a:moveTo>
                <a:cubicBezTo>
                  <a:pt x="6830967" y="4529226"/>
                  <a:pt x="6828758" y="4526502"/>
                  <a:pt x="6825665" y="4526207"/>
                </a:cubicBezTo>
                <a:lnTo>
                  <a:pt x="6810646" y="4524661"/>
                </a:lnTo>
                <a:cubicBezTo>
                  <a:pt x="6807775" y="4524293"/>
                  <a:pt x="6804904" y="4526575"/>
                  <a:pt x="6804536" y="4529667"/>
                </a:cubicBezTo>
                <a:cubicBezTo>
                  <a:pt x="6804241" y="4532759"/>
                  <a:pt x="6806450" y="4535483"/>
                  <a:pt x="6809542" y="4535778"/>
                </a:cubicBezTo>
                <a:lnTo>
                  <a:pt x="6824561" y="4537324"/>
                </a:lnTo>
                <a:cubicBezTo>
                  <a:pt x="6824782" y="4537324"/>
                  <a:pt x="6824929" y="4537324"/>
                  <a:pt x="6825150" y="4537324"/>
                </a:cubicBezTo>
                <a:cubicBezTo>
                  <a:pt x="6828021" y="4537324"/>
                  <a:pt x="6830377" y="4535189"/>
                  <a:pt x="6830672" y="4532318"/>
                </a:cubicBezTo>
                <a:close/>
                <a:moveTo>
                  <a:pt x="6838991" y="4533201"/>
                </a:moveTo>
                <a:cubicBezTo>
                  <a:pt x="6839286" y="4530109"/>
                  <a:pt x="6837077" y="4527385"/>
                  <a:pt x="6834059" y="4527091"/>
                </a:cubicBezTo>
                <a:lnTo>
                  <a:pt x="6825813" y="4526207"/>
                </a:lnTo>
                <a:cubicBezTo>
                  <a:pt x="6822794" y="4525839"/>
                  <a:pt x="6819997" y="4528121"/>
                  <a:pt x="6819702" y="4531140"/>
                </a:cubicBezTo>
                <a:cubicBezTo>
                  <a:pt x="6819408" y="4534232"/>
                  <a:pt x="6821616" y="4536956"/>
                  <a:pt x="6824635" y="4537251"/>
                </a:cubicBezTo>
                <a:lnTo>
                  <a:pt x="6832881" y="4538134"/>
                </a:lnTo>
                <a:cubicBezTo>
                  <a:pt x="6833101" y="4538134"/>
                  <a:pt x="6833323" y="4538134"/>
                  <a:pt x="6833543" y="4538134"/>
                </a:cubicBezTo>
                <a:cubicBezTo>
                  <a:pt x="6836267" y="4538207"/>
                  <a:pt x="6838697" y="4536072"/>
                  <a:pt x="6838991" y="4533201"/>
                </a:cubicBezTo>
                <a:close/>
                <a:moveTo>
                  <a:pt x="10264604" y="873686"/>
                </a:moveTo>
                <a:cubicBezTo>
                  <a:pt x="10267623" y="873245"/>
                  <a:pt x="10269832" y="870447"/>
                  <a:pt x="10269390" y="867429"/>
                </a:cubicBezTo>
                <a:lnTo>
                  <a:pt x="10263794" y="826052"/>
                </a:lnTo>
                <a:cubicBezTo>
                  <a:pt x="10263353" y="822960"/>
                  <a:pt x="10260555" y="820825"/>
                  <a:pt x="10257537" y="821267"/>
                </a:cubicBezTo>
                <a:cubicBezTo>
                  <a:pt x="10254518" y="821709"/>
                  <a:pt x="10252310" y="824506"/>
                  <a:pt x="10252751" y="827525"/>
                </a:cubicBezTo>
                <a:lnTo>
                  <a:pt x="10258346" y="868901"/>
                </a:lnTo>
                <a:cubicBezTo>
                  <a:pt x="10258715" y="871699"/>
                  <a:pt x="10261144" y="873760"/>
                  <a:pt x="10263868" y="873760"/>
                </a:cubicBezTo>
                <a:cubicBezTo>
                  <a:pt x="10264089" y="873760"/>
                  <a:pt x="10264384" y="873760"/>
                  <a:pt x="10264604" y="873686"/>
                </a:cubicBezTo>
                <a:close/>
                <a:moveTo>
                  <a:pt x="10278593" y="923235"/>
                </a:moveTo>
                <a:cubicBezTo>
                  <a:pt x="10281538" y="922425"/>
                  <a:pt x="10283305" y="919406"/>
                  <a:pt x="10282569" y="916388"/>
                </a:cubicBezTo>
                <a:lnTo>
                  <a:pt x="10269316" y="866692"/>
                </a:lnTo>
                <a:cubicBezTo>
                  <a:pt x="10268506" y="863747"/>
                  <a:pt x="10265561" y="861980"/>
                  <a:pt x="10262470" y="862717"/>
                </a:cubicBezTo>
                <a:cubicBezTo>
                  <a:pt x="10259525" y="863526"/>
                  <a:pt x="10257758" y="866545"/>
                  <a:pt x="10258494" y="869564"/>
                </a:cubicBezTo>
                <a:lnTo>
                  <a:pt x="10271746" y="919259"/>
                </a:lnTo>
                <a:cubicBezTo>
                  <a:pt x="10272409" y="921762"/>
                  <a:pt x="10274690" y="923382"/>
                  <a:pt x="10277194" y="923382"/>
                </a:cubicBezTo>
                <a:cubicBezTo>
                  <a:pt x="10277636" y="923456"/>
                  <a:pt x="10278078" y="923382"/>
                  <a:pt x="10278593" y="923235"/>
                </a:cubicBezTo>
                <a:close/>
                <a:moveTo>
                  <a:pt x="10297293" y="978305"/>
                </a:moveTo>
                <a:cubicBezTo>
                  <a:pt x="10300238" y="977348"/>
                  <a:pt x="10301784" y="974182"/>
                  <a:pt x="10300827" y="971237"/>
                </a:cubicBezTo>
                <a:lnTo>
                  <a:pt x="10282421" y="916093"/>
                </a:lnTo>
                <a:cubicBezTo>
                  <a:pt x="10281464" y="913149"/>
                  <a:pt x="10278299" y="911602"/>
                  <a:pt x="10275354" y="912560"/>
                </a:cubicBezTo>
                <a:cubicBezTo>
                  <a:pt x="10272409" y="913517"/>
                  <a:pt x="10270863" y="916682"/>
                  <a:pt x="10271820" y="919627"/>
                </a:cubicBezTo>
                <a:lnTo>
                  <a:pt x="10290226" y="974771"/>
                </a:lnTo>
                <a:cubicBezTo>
                  <a:pt x="10291036" y="977127"/>
                  <a:pt x="10293170" y="978600"/>
                  <a:pt x="10295526" y="978600"/>
                </a:cubicBezTo>
                <a:cubicBezTo>
                  <a:pt x="10296115" y="978600"/>
                  <a:pt x="10296705" y="978526"/>
                  <a:pt x="10297293" y="978305"/>
                </a:cubicBezTo>
                <a:close/>
                <a:moveTo>
                  <a:pt x="10319454" y="1035584"/>
                </a:moveTo>
                <a:cubicBezTo>
                  <a:pt x="10322325" y="1034480"/>
                  <a:pt x="10323797" y="1031240"/>
                  <a:pt x="10322693" y="1028369"/>
                </a:cubicBezTo>
                <a:lnTo>
                  <a:pt x="10300753" y="971016"/>
                </a:lnTo>
                <a:cubicBezTo>
                  <a:pt x="10299649" y="968145"/>
                  <a:pt x="10296410" y="966673"/>
                  <a:pt x="10293538" y="967777"/>
                </a:cubicBezTo>
                <a:cubicBezTo>
                  <a:pt x="10290667" y="968881"/>
                  <a:pt x="10289195" y="972121"/>
                  <a:pt x="10290299" y="974992"/>
                </a:cubicBezTo>
                <a:lnTo>
                  <a:pt x="10312239" y="1032344"/>
                </a:lnTo>
                <a:cubicBezTo>
                  <a:pt x="10313122" y="1034553"/>
                  <a:pt x="10315257" y="1035952"/>
                  <a:pt x="10317466" y="1035952"/>
                </a:cubicBezTo>
                <a:cubicBezTo>
                  <a:pt x="10318128" y="1035952"/>
                  <a:pt x="10318792" y="1035878"/>
                  <a:pt x="10319454" y="1035584"/>
                </a:cubicBezTo>
                <a:close/>
                <a:moveTo>
                  <a:pt x="10343603" y="1091906"/>
                </a:moveTo>
                <a:cubicBezTo>
                  <a:pt x="10346400" y="1090728"/>
                  <a:pt x="10347725" y="1087415"/>
                  <a:pt x="10346547" y="1084617"/>
                </a:cubicBezTo>
                <a:lnTo>
                  <a:pt x="10322546" y="1028295"/>
                </a:lnTo>
                <a:cubicBezTo>
                  <a:pt x="10321368" y="1025424"/>
                  <a:pt x="10318055" y="1024172"/>
                  <a:pt x="10315257" y="1025350"/>
                </a:cubicBezTo>
                <a:cubicBezTo>
                  <a:pt x="10312459" y="1026528"/>
                  <a:pt x="10311134" y="1029841"/>
                  <a:pt x="10312313" y="1032639"/>
                </a:cubicBezTo>
                <a:lnTo>
                  <a:pt x="10336313" y="1088961"/>
                </a:lnTo>
                <a:cubicBezTo>
                  <a:pt x="10337197" y="1091096"/>
                  <a:pt x="10339332" y="1092347"/>
                  <a:pt x="10341467" y="1092347"/>
                </a:cubicBezTo>
                <a:cubicBezTo>
                  <a:pt x="10342203" y="1092274"/>
                  <a:pt x="10342939" y="1092127"/>
                  <a:pt x="10343603" y="1091906"/>
                </a:cubicBezTo>
                <a:close/>
                <a:moveTo>
                  <a:pt x="10368266" y="1143810"/>
                </a:moveTo>
                <a:cubicBezTo>
                  <a:pt x="10371064" y="1142485"/>
                  <a:pt x="10372241" y="1139172"/>
                  <a:pt x="10370916" y="1136374"/>
                </a:cubicBezTo>
                <a:lnTo>
                  <a:pt x="10346473" y="1084396"/>
                </a:lnTo>
                <a:cubicBezTo>
                  <a:pt x="10345148" y="1081598"/>
                  <a:pt x="10341835" y="1080420"/>
                  <a:pt x="10339038" y="1081746"/>
                </a:cubicBezTo>
                <a:cubicBezTo>
                  <a:pt x="10336240" y="1083071"/>
                  <a:pt x="10335062" y="1086384"/>
                  <a:pt x="10336387" y="1089182"/>
                </a:cubicBezTo>
                <a:lnTo>
                  <a:pt x="10360830" y="1141160"/>
                </a:lnTo>
                <a:cubicBezTo>
                  <a:pt x="10361787" y="1143221"/>
                  <a:pt x="10363849" y="1144399"/>
                  <a:pt x="10365910" y="1144325"/>
                </a:cubicBezTo>
                <a:cubicBezTo>
                  <a:pt x="10366719" y="1144325"/>
                  <a:pt x="10367456" y="1144104"/>
                  <a:pt x="10368266" y="1143810"/>
                </a:cubicBezTo>
                <a:close/>
                <a:moveTo>
                  <a:pt x="10391825" y="1187984"/>
                </a:moveTo>
                <a:cubicBezTo>
                  <a:pt x="10394549" y="1186585"/>
                  <a:pt x="10395580" y="1183198"/>
                  <a:pt x="10394182" y="1180474"/>
                </a:cubicBezTo>
                <a:lnTo>
                  <a:pt x="10370843" y="1136153"/>
                </a:lnTo>
                <a:cubicBezTo>
                  <a:pt x="10369443" y="1133429"/>
                  <a:pt x="10365983" y="1132398"/>
                  <a:pt x="10363333" y="1133797"/>
                </a:cubicBezTo>
                <a:cubicBezTo>
                  <a:pt x="10360609" y="1135196"/>
                  <a:pt x="10359578" y="1138583"/>
                  <a:pt x="10360978" y="1141307"/>
                </a:cubicBezTo>
                <a:lnTo>
                  <a:pt x="10384316" y="1185628"/>
                </a:lnTo>
                <a:cubicBezTo>
                  <a:pt x="10385346" y="1187542"/>
                  <a:pt x="10387261" y="1188647"/>
                  <a:pt x="10389322" y="1188573"/>
                </a:cubicBezTo>
                <a:cubicBezTo>
                  <a:pt x="10390132" y="1188647"/>
                  <a:pt x="10391015" y="1188426"/>
                  <a:pt x="10391825" y="1187984"/>
                </a:cubicBezTo>
                <a:close/>
                <a:moveTo>
                  <a:pt x="10419360" y="1225532"/>
                </a:moveTo>
                <a:cubicBezTo>
                  <a:pt x="10421864" y="1223765"/>
                  <a:pt x="10422453" y="1220231"/>
                  <a:pt x="10420686" y="1217728"/>
                </a:cubicBezTo>
                <a:lnTo>
                  <a:pt x="10393740" y="1179812"/>
                </a:lnTo>
                <a:cubicBezTo>
                  <a:pt x="10391973" y="1177309"/>
                  <a:pt x="10388439" y="1176720"/>
                  <a:pt x="10385936" y="1178487"/>
                </a:cubicBezTo>
                <a:cubicBezTo>
                  <a:pt x="10383432" y="1180253"/>
                  <a:pt x="10382843" y="1183787"/>
                  <a:pt x="10384610" y="1186291"/>
                </a:cubicBezTo>
                <a:lnTo>
                  <a:pt x="10411557" y="1224207"/>
                </a:lnTo>
                <a:cubicBezTo>
                  <a:pt x="10412661" y="1225753"/>
                  <a:pt x="10414428" y="1226563"/>
                  <a:pt x="10416121" y="1226563"/>
                </a:cubicBezTo>
                <a:cubicBezTo>
                  <a:pt x="10417299" y="1226563"/>
                  <a:pt x="10418403" y="1226194"/>
                  <a:pt x="10419360" y="1225532"/>
                </a:cubicBezTo>
                <a:close/>
                <a:moveTo>
                  <a:pt x="10455509" y="1257779"/>
                </a:moveTo>
                <a:cubicBezTo>
                  <a:pt x="10457571" y="1255496"/>
                  <a:pt x="10457497" y="1252036"/>
                  <a:pt x="10455215" y="1249901"/>
                </a:cubicBezTo>
                <a:lnTo>
                  <a:pt x="10419950" y="1216918"/>
                </a:lnTo>
                <a:cubicBezTo>
                  <a:pt x="10417741" y="1214856"/>
                  <a:pt x="10414207" y="1214930"/>
                  <a:pt x="10412072" y="1217212"/>
                </a:cubicBezTo>
                <a:cubicBezTo>
                  <a:pt x="10410010" y="1219495"/>
                  <a:pt x="10410084" y="1222955"/>
                  <a:pt x="10412366" y="1225090"/>
                </a:cubicBezTo>
                <a:lnTo>
                  <a:pt x="10447632" y="1258073"/>
                </a:lnTo>
                <a:cubicBezTo>
                  <a:pt x="10448736" y="1259104"/>
                  <a:pt x="10450061" y="1259546"/>
                  <a:pt x="10451460" y="1259546"/>
                </a:cubicBezTo>
                <a:cubicBezTo>
                  <a:pt x="10452933" y="1259546"/>
                  <a:pt x="10454405" y="1258957"/>
                  <a:pt x="10455509" y="1257779"/>
                </a:cubicBezTo>
                <a:close/>
                <a:moveTo>
                  <a:pt x="10511022" y="1279792"/>
                </a:moveTo>
                <a:cubicBezTo>
                  <a:pt x="10512273" y="1276994"/>
                  <a:pt x="10510948" y="1273681"/>
                  <a:pt x="10508150" y="1272430"/>
                </a:cubicBezTo>
                <a:lnTo>
                  <a:pt x="10453669" y="1248870"/>
                </a:lnTo>
                <a:cubicBezTo>
                  <a:pt x="10450871" y="1247619"/>
                  <a:pt x="10447558" y="1248944"/>
                  <a:pt x="10446307" y="1251742"/>
                </a:cubicBezTo>
                <a:cubicBezTo>
                  <a:pt x="10445055" y="1254539"/>
                  <a:pt x="10446380" y="1257852"/>
                  <a:pt x="10449178" y="1259104"/>
                </a:cubicBezTo>
                <a:lnTo>
                  <a:pt x="10503659" y="1282663"/>
                </a:lnTo>
                <a:cubicBezTo>
                  <a:pt x="10504395" y="1282958"/>
                  <a:pt x="10505131" y="1283105"/>
                  <a:pt x="10505941" y="1283105"/>
                </a:cubicBezTo>
                <a:cubicBezTo>
                  <a:pt x="10508077" y="1283105"/>
                  <a:pt x="10510138" y="1281854"/>
                  <a:pt x="10511022" y="1279792"/>
                </a:cubicBezTo>
                <a:close/>
                <a:moveTo>
                  <a:pt x="10595908" y="1288038"/>
                </a:moveTo>
                <a:cubicBezTo>
                  <a:pt x="10596277" y="1284946"/>
                  <a:pt x="10594068" y="1282222"/>
                  <a:pt x="10591050" y="1281854"/>
                </a:cubicBezTo>
                <a:lnTo>
                  <a:pt x="10506531" y="1271988"/>
                </a:lnTo>
                <a:cubicBezTo>
                  <a:pt x="10503438" y="1271546"/>
                  <a:pt x="10500714" y="1273829"/>
                  <a:pt x="10500346" y="1276847"/>
                </a:cubicBezTo>
                <a:cubicBezTo>
                  <a:pt x="10499978" y="1279939"/>
                  <a:pt x="10502186" y="1282663"/>
                  <a:pt x="10505205" y="1283032"/>
                </a:cubicBezTo>
                <a:lnTo>
                  <a:pt x="10589724" y="1292897"/>
                </a:lnTo>
                <a:cubicBezTo>
                  <a:pt x="10589945" y="1292897"/>
                  <a:pt x="10590167" y="1292971"/>
                  <a:pt x="10590387" y="1292971"/>
                </a:cubicBezTo>
                <a:cubicBezTo>
                  <a:pt x="10593184" y="1292971"/>
                  <a:pt x="10595615" y="1290836"/>
                  <a:pt x="10595908" y="1288038"/>
                </a:cubicBezTo>
                <a:close/>
                <a:moveTo>
                  <a:pt x="10702147" y="1291130"/>
                </a:moveTo>
                <a:cubicBezTo>
                  <a:pt x="10702221" y="1288038"/>
                  <a:pt x="10699864" y="1285461"/>
                  <a:pt x="10696773" y="1285387"/>
                </a:cubicBezTo>
                <a:lnTo>
                  <a:pt x="10590608" y="1281780"/>
                </a:lnTo>
                <a:cubicBezTo>
                  <a:pt x="10587663" y="1281706"/>
                  <a:pt x="10584939" y="1284062"/>
                  <a:pt x="10584865" y="1287154"/>
                </a:cubicBezTo>
                <a:cubicBezTo>
                  <a:pt x="10584791" y="1290247"/>
                  <a:pt x="10587148" y="1292823"/>
                  <a:pt x="10590240" y="1292897"/>
                </a:cubicBezTo>
                <a:lnTo>
                  <a:pt x="10696404" y="1296505"/>
                </a:lnTo>
                <a:cubicBezTo>
                  <a:pt x="10696478" y="1296505"/>
                  <a:pt x="10696552" y="1296505"/>
                  <a:pt x="10696625" y="1296505"/>
                </a:cubicBezTo>
                <a:cubicBezTo>
                  <a:pt x="10699571" y="1296505"/>
                  <a:pt x="10702000" y="1294149"/>
                  <a:pt x="10702147" y="1291130"/>
                </a:cubicBezTo>
                <a:close/>
                <a:moveTo>
                  <a:pt x="10821049" y="1296136"/>
                </a:moveTo>
                <a:cubicBezTo>
                  <a:pt x="10821196" y="1293044"/>
                  <a:pt x="10818766" y="1290467"/>
                  <a:pt x="10815748" y="1290320"/>
                </a:cubicBezTo>
                <a:lnTo>
                  <a:pt x="10696773" y="1285387"/>
                </a:lnTo>
                <a:cubicBezTo>
                  <a:pt x="10696699" y="1285387"/>
                  <a:pt x="10696552" y="1285387"/>
                  <a:pt x="10696478" y="1285387"/>
                </a:cubicBezTo>
                <a:cubicBezTo>
                  <a:pt x="10693533" y="1285387"/>
                  <a:pt x="10691104" y="1287743"/>
                  <a:pt x="10690956" y="1290762"/>
                </a:cubicBezTo>
                <a:cubicBezTo>
                  <a:pt x="10690809" y="1293854"/>
                  <a:pt x="10693239" y="1296431"/>
                  <a:pt x="10696257" y="1296578"/>
                </a:cubicBezTo>
                <a:lnTo>
                  <a:pt x="10815232" y="1301511"/>
                </a:lnTo>
                <a:cubicBezTo>
                  <a:pt x="10815306" y="1301511"/>
                  <a:pt x="10815453" y="1301511"/>
                  <a:pt x="10815527" y="1301511"/>
                </a:cubicBezTo>
                <a:cubicBezTo>
                  <a:pt x="10818472" y="1301437"/>
                  <a:pt x="10820975" y="1299155"/>
                  <a:pt x="10821049" y="1296136"/>
                </a:cubicBezTo>
                <a:close/>
                <a:moveTo>
                  <a:pt x="10940686" y="1302689"/>
                </a:moveTo>
                <a:cubicBezTo>
                  <a:pt x="10940834" y="1299597"/>
                  <a:pt x="10938477" y="1297020"/>
                  <a:pt x="10935386" y="1296799"/>
                </a:cubicBezTo>
                <a:lnTo>
                  <a:pt x="10815748" y="1290320"/>
                </a:lnTo>
                <a:cubicBezTo>
                  <a:pt x="10812582" y="1289878"/>
                  <a:pt x="10810079" y="1292529"/>
                  <a:pt x="10809858" y="1295621"/>
                </a:cubicBezTo>
                <a:cubicBezTo>
                  <a:pt x="10809637" y="1298713"/>
                  <a:pt x="10812067" y="1301290"/>
                  <a:pt x="10815159" y="1301511"/>
                </a:cubicBezTo>
                <a:lnTo>
                  <a:pt x="10934796" y="1307990"/>
                </a:lnTo>
                <a:cubicBezTo>
                  <a:pt x="10934870" y="1307990"/>
                  <a:pt x="10935017" y="1307990"/>
                  <a:pt x="10935165" y="1307990"/>
                </a:cubicBezTo>
                <a:cubicBezTo>
                  <a:pt x="10938110" y="1307916"/>
                  <a:pt x="10940539" y="1305634"/>
                  <a:pt x="10940686" y="1302689"/>
                </a:cubicBezTo>
                <a:close/>
                <a:moveTo>
                  <a:pt x="11048617" y="1311082"/>
                </a:moveTo>
                <a:cubicBezTo>
                  <a:pt x="11048838" y="1307990"/>
                  <a:pt x="11046557" y="1305339"/>
                  <a:pt x="11043464" y="1305118"/>
                </a:cubicBezTo>
                <a:lnTo>
                  <a:pt x="10935532" y="1296873"/>
                </a:lnTo>
                <a:cubicBezTo>
                  <a:pt x="10932588" y="1296725"/>
                  <a:pt x="10929790" y="1298934"/>
                  <a:pt x="10929569" y="1302026"/>
                </a:cubicBezTo>
                <a:cubicBezTo>
                  <a:pt x="10929348" y="1305118"/>
                  <a:pt x="10931631" y="1307769"/>
                  <a:pt x="10934723" y="1307990"/>
                </a:cubicBezTo>
                <a:lnTo>
                  <a:pt x="11042654" y="1316236"/>
                </a:lnTo>
                <a:cubicBezTo>
                  <a:pt x="11042802" y="1316236"/>
                  <a:pt x="11042949" y="1316236"/>
                  <a:pt x="11043096" y="1316236"/>
                </a:cubicBezTo>
                <a:cubicBezTo>
                  <a:pt x="11045967" y="1316162"/>
                  <a:pt x="11048397" y="1313953"/>
                  <a:pt x="11048617" y="1311082"/>
                </a:cubicBezTo>
                <a:close/>
                <a:moveTo>
                  <a:pt x="11139395" y="1320064"/>
                </a:moveTo>
                <a:cubicBezTo>
                  <a:pt x="11139690" y="1316972"/>
                  <a:pt x="11137481" y="1314248"/>
                  <a:pt x="11134389" y="1313953"/>
                </a:cubicBezTo>
                <a:lnTo>
                  <a:pt x="11043612" y="1305045"/>
                </a:lnTo>
                <a:cubicBezTo>
                  <a:pt x="11040445" y="1304750"/>
                  <a:pt x="11037795" y="1306959"/>
                  <a:pt x="11037501" y="1310051"/>
                </a:cubicBezTo>
                <a:cubicBezTo>
                  <a:pt x="11037206" y="1313143"/>
                  <a:pt x="11039415" y="1315867"/>
                  <a:pt x="11042507" y="1316162"/>
                </a:cubicBezTo>
                <a:lnTo>
                  <a:pt x="11133284" y="1325070"/>
                </a:lnTo>
                <a:cubicBezTo>
                  <a:pt x="11133505" y="1325070"/>
                  <a:pt x="11133653" y="1325070"/>
                  <a:pt x="11133874" y="1325070"/>
                </a:cubicBezTo>
                <a:cubicBezTo>
                  <a:pt x="11136745" y="1325070"/>
                  <a:pt x="11139101" y="1322935"/>
                  <a:pt x="11139395" y="1320064"/>
                </a:cubicBezTo>
                <a:close/>
                <a:moveTo>
                  <a:pt x="11207792" y="1328604"/>
                </a:moveTo>
                <a:cubicBezTo>
                  <a:pt x="11208159" y="1325586"/>
                  <a:pt x="11205951" y="1322788"/>
                  <a:pt x="11202932" y="1322420"/>
                </a:cubicBezTo>
                <a:lnTo>
                  <a:pt x="11134462" y="1314027"/>
                </a:lnTo>
                <a:cubicBezTo>
                  <a:pt x="11131443" y="1313659"/>
                  <a:pt x="11128647" y="1315794"/>
                  <a:pt x="11128278" y="1318886"/>
                </a:cubicBezTo>
                <a:cubicBezTo>
                  <a:pt x="11127910" y="1321905"/>
                  <a:pt x="11130045" y="1324702"/>
                  <a:pt x="11133138" y="1325070"/>
                </a:cubicBezTo>
                <a:lnTo>
                  <a:pt x="11201607" y="1333463"/>
                </a:lnTo>
                <a:cubicBezTo>
                  <a:pt x="11201828" y="1333463"/>
                  <a:pt x="11202122" y="1333537"/>
                  <a:pt x="11202343" y="1333537"/>
                </a:cubicBezTo>
                <a:cubicBezTo>
                  <a:pt x="11205067" y="1333463"/>
                  <a:pt x="11207497" y="1331402"/>
                  <a:pt x="11207792" y="1328604"/>
                </a:cubicBezTo>
                <a:close/>
                <a:moveTo>
                  <a:pt x="11202416" y="1333463"/>
                </a:moveTo>
                <a:lnTo>
                  <a:pt x="11252480" y="1332433"/>
                </a:lnTo>
                <a:cubicBezTo>
                  <a:pt x="11255573" y="1332359"/>
                  <a:pt x="11258002" y="1329856"/>
                  <a:pt x="11257929" y="1326764"/>
                </a:cubicBezTo>
                <a:cubicBezTo>
                  <a:pt x="11257855" y="1323745"/>
                  <a:pt x="11255352" y="1321316"/>
                  <a:pt x="11252333" y="1321316"/>
                </a:cubicBezTo>
                <a:cubicBezTo>
                  <a:pt x="11252333" y="1321316"/>
                  <a:pt x="11252259" y="1321316"/>
                  <a:pt x="11252259" y="1321316"/>
                </a:cubicBezTo>
                <a:lnTo>
                  <a:pt x="11202270" y="1322346"/>
                </a:lnTo>
                <a:cubicBezTo>
                  <a:pt x="11199177" y="1322420"/>
                  <a:pt x="11196748" y="1324923"/>
                  <a:pt x="11196821" y="1328015"/>
                </a:cubicBezTo>
                <a:cubicBezTo>
                  <a:pt x="11196895" y="1331034"/>
                  <a:pt x="11199398" y="1333463"/>
                  <a:pt x="11202416" y="1333463"/>
                </a:cubicBezTo>
                <a:cubicBezTo>
                  <a:pt x="11202343" y="1333463"/>
                  <a:pt x="11202416" y="1333463"/>
                  <a:pt x="11202416" y="1333463"/>
                </a:cubicBezTo>
                <a:close/>
                <a:moveTo>
                  <a:pt x="11255057" y="1331770"/>
                </a:moveTo>
                <a:lnTo>
                  <a:pt x="11289954" y="1312407"/>
                </a:lnTo>
                <a:cubicBezTo>
                  <a:pt x="11292678" y="1310935"/>
                  <a:pt x="11293636" y="1307548"/>
                  <a:pt x="11292090" y="1304824"/>
                </a:cubicBezTo>
                <a:cubicBezTo>
                  <a:pt x="11290618" y="1302100"/>
                  <a:pt x="11287230" y="1301143"/>
                  <a:pt x="11284506" y="1302689"/>
                </a:cubicBezTo>
                <a:lnTo>
                  <a:pt x="11249609" y="1322052"/>
                </a:lnTo>
                <a:cubicBezTo>
                  <a:pt x="11246885" y="1323524"/>
                  <a:pt x="11245928" y="1326911"/>
                  <a:pt x="11247474" y="1329635"/>
                </a:cubicBezTo>
                <a:cubicBezTo>
                  <a:pt x="11248505" y="1331476"/>
                  <a:pt x="11250419" y="1332506"/>
                  <a:pt x="11252407" y="1332506"/>
                </a:cubicBezTo>
                <a:cubicBezTo>
                  <a:pt x="11253290" y="1332433"/>
                  <a:pt x="11254174" y="1332212"/>
                  <a:pt x="11255057" y="1331770"/>
                </a:cubicBezTo>
                <a:close/>
                <a:moveTo>
                  <a:pt x="11291942" y="1310493"/>
                </a:moveTo>
                <a:lnTo>
                  <a:pt x="11313220" y="1276921"/>
                </a:lnTo>
                <a:cubicBezTo>
                  <a:pt x="11314839" y="1274344"/>
                  <a:pt x="11314103" y="1270884"/>
                  <a:pt x="11311453" y="1269190"/>
                </a:cubicBezTo>
                <a:cubicBezTo>
                  <a:pt x="11308876" y="1267571"/>
                  <a:pt x="11305415" y="1268307"/>
                  <a:pt x="11303722" y="1270957"/>
                </a:cubicBezTo>
                <a:lnTo>
                  <a:pt x="11282445" y="1304529"/>
                </a:lnTo>
                <a:cubicBezTo>
                  <a:pt x="11280825" y="1307106"/>
                  <a:pt x="11281561" y="1310567"/>
                  <a:pt x="11284212" y="1312260"/>
                </a:cubicBezTo>
                <a:cubicBezTo>
                  <a:pt x="11285169" y="1312849"/>
                  <a:pt x="11286200" y="1313143"/>
                  <a:pt x="11287230" y="1313143"/>
                </a:cubicBezTo>
                <a:cubicBezTo>
                  <a:pt x="11289071" y="1313070"/>
                  <a:pt x="11290838" y="1312186"/>
                  <a:pt x="11291942" y="1310493"/>
                </a:cubicBezTo>
                <a:close/>
                <a:moveTo>
                  <a:pt x="11311600" y="1278614"/>
                </a:moveTo>
                <a:cubicBezTo>
                  <a:pt x="11314177" y="1276921"/>
                  <a:pt x="11314839" y="1273460"/>
                  <a:pt x="11313146" y="1270884"/>
                </a:cubicBezTo>
                <a:lnTo>
                  <a:pt x="11310790" y="1267350"/>
                </a:lnTo>
                <a:cubicBezTo>
                  <a:pt x="11309096" y="1264773"/>
                  <a:pt x="11305563" y="1264110"/>
                  <a:pt x="11303060" y="1265804"/>
                </a:cubicBezTo>
                <a:cubicBezTo>
                  <a:pt x="11300483" y="1267497"/>
                  <a:pt x="11299821" y="1270957"/>
                  <a:pt x="11301514" y="1273534"/>
                </a:cubicBezTo>
                <a:lnTo>
                  <a:pt x="11303869" y="1277068"/>
                </a:lnTo>
                <a:cubicBezTo>
                  <a:pt x="11304974" y="1278688"/>
                  <a:pt x="11306741" y="1279571"/>
                  <a:pt x="11308581" y="1279571"/>
                </a:cubicBezTo>
                <a:cubicBezTo>
                  <a:pt x="11309538" y="1279498"/>
                  <a:pt x="11310643" y="1279203"/>
                  <a:pt x="11311600" y="1278614"/>
                </a:cubicBezTo>
                <a:close/>
                <a:moveTo>
                  <a:pt x="11307698" y="1275743"/>
                </a:moveTo>
                <a:cubicBezTo>
                  <a:pt x="11310643" y="1274859"/>
                  <a:pt x="11312336" y="1271767"/>
                  <a:pt x="11311453" y="1268822"/>
                </a:cubicBezTo>
                <a:lnTo>
                  <a:pt x="11293488" y="1209335"/>
                </a:lnTo>
                <a:cubicBezTo>
                  <a:pt x="11292605" y="1206390"/>
                  <a:pt x="11289439" y="1204696"/>
                  <a:pt x="11286568" y="1205580"/>
                </a:cubicBezTo>
                <a:cubicBezTo>
                  <a:pt x="11283623" y="1206463"/>
                  <a:pt x="11281930" y="1209555"/>
                  <a:pt x="11282813" y="1212500"/>
                </a:cubicBezTo>
                <a:lnTo>
                  <a:pt x="11300777" y="1271988"/>
                </a:lnTo>
                <a:cubicBezTo>
                  <a:pt x="11301514" y="1274418"/>
                  <a:pt x="11303722" y="1275964"/>
                  <a:pt x="11306152" y="1275964"/>
                </a:cubicBezTo>
                <a:cubicBezTo>
                  <a:pt x="11306667" y="1275964"/>
                  <a:pt x="11307183" y="1275890"/>
                  <a:pt x="11307698" y="1275743"/>
                </a:cubicBezTo>
                <a:close/>
                <a:moveTo>
                  <a:pt x="11292016" y="1215004"/>
                </a:moveTo>
                <a:cubicBezTo>
                  <a:pt x="11294225" y="1212869"/>
                  <a:pt x="11294299" y="1209335"/>
                  <a:pt x="11292163" y="1207126"/>
                </a:cubicBezTo>
                <a:lnTo>
                  <a:pt x="11245487" y="1158167"/>
                </a:lnTo>
                <a:cubicBezTo>
                  <a:pt x="11243351" y="1155958"/>
                  <a:pt x="11239818" y="1155884"/>
                  <a:pt x="11237608" y="1158019"/>
                </a:cubicBezTo>
                <a:cubicBezTo>
                  <a:pt x="11235400" y="1160154"/>
                  <a:pt x="11235327" y="1163688"/>
                  <a:pt x="11237461" y="1165897"/>
                </a:cubicBezTo>
                <a:lnTo>
                  <a:pt x="11284139" y="1214856"/>
                </a:lnTo>
                <a:cubicBezTo>
                  <a:pt x="11285242" y="1216034"/>
                  <a:pt x="11286715" y="1216623"/>
                  <a:pt x="11288188" y="1216550"/>
                </a:cubicBezTo>
                <a:cubicBezTo>
                  <a:pt x="11289587" y="1216550"/>
                  <a:pt x="11290985" y="1216034"/>
                  <a:pt x="11292016" y="1215004"/>
                </a:cubicBezTo>
                <a:close/>
                <a:moveTo>
                  <a:pt x="11246444" y="1164425"/>
                </a:moveTo>
                <a:cubicBezTo>
                  <a:pt x="11247768" y="1161627"/>
                  <a:pt x="11246664" y="1158314"/>
                  <a:pt x="11243866" y="1156989"/>
                </a:cubicBezTo>
                <a:lnTo>
                  <a:pt x="11173262" y="1122533"/>
                </a:lnTo>
                <a:cubicBezTo>
                  <a:pt x="11170538" y="1121208"/>
                  <a:pt x="11167151" y="1122312"/>
                  <a:pt x="11165826" y="1125110"/>
                </a:cubicBezTo>
                <a:cubicBezTo>
                  <a:pt x="11164501" y="1127907"/>
                  <a:pt x="11165605" y="1131220"/>
                  <a:pt x="11168402" y="1132546"/>
                </a:cubicBezTo>
                <a:lnTo>
                  <a:pt x="11239008" y="1167001"/>
                </a:lnTo>
                <a:cubicBezTo>
                  <a:pt x="11239818" y="1167369"/>
                  <a:pt x="11240627" y="1167590"/>
                  <a:pt x="11241511" y="1167590"/>
                </a:cubicBezTo>
                <a:cubicBezTo>
                  <a:pt x="11243572" y="1167517"/>
                  <a:pt x="11245487" y="1166412"/>
                  <a:pt x="11246444" y="1164425"/>
                </a:cubicBezTo>
                <a:close/>
                <a:moveTo>
                  <a:pt x="11176281" y="1128791"/>
                </a:moveTo>
                <a:cubicBezTo>
                  <a:pt x="11177017" y="1125772"/>
                  <a:pt x="11175176" y="1122754"/>
                  <a:pt x="11172157" y="1122091"/>
                </a:cubicBezTo>
                <a:lnTo>
                  <a:pt x="11080276" y="1100151"/>
                </a:lnTo>
                <a:cubicBezTo>
                  <a:pt x="11077183" y="1099415"/>
                  <a:pt x="11074239" y="1101256"/>
                  <a:pt x="11073576" y="1104274"/>
                </a:cubicBezTo>
                <a:cubicBezTo>
                  <a:pt x="11072840" y="1107293"/>
                  <a:pt x="11074680" y="1110311"/>
                  <a:pt x="11077699" y="1110974"/>
                </a:cubicBezTo>
                <a:lnTo>
                  <a:pt x="11169581" y="1132914"/>
                </a:lnTo>
                <a:cubicBezTo>
                  <a:pt x="11170023" y="1132987"/>
                  <a:pt x="11170464" y="1133061"/>
                  <a:pt x="11170906" y="1133061"/>
                </a:cubicBezTo>
                <a:cubicBezTo>
                  <a:pt x="11173409" y="1133061"/>
                  <a:pt x="11175617" y="1131368"/>
                  <a:pt x="11176281" y="1128791"/>
                </a:cubicBezTo>
                <a:close/>
                <a:moveTo>
                  <a:pt x="11084473" y="1106115"/>
                </a:moveTo>
                <a:cubicBezTo>
                  <a:pt x="11084767" y="1103023"/>
                  <a:pt x="11082558" y="1100299"/>
                  <a:pt x="11079466" y="1100004"/>
                </a:cubicBezTo>
                <a:lnTo>
                  <a:pt x="10971167" y="1089550"/>
                </a:lnTo>
                <a:cubicBezTo>
                  <a:pt x="10968148" y="1089255"/>
                  <a:pt x="10965350" y="1091464"/>
                  <a:pt x="10965055" y="1094556"/>
                </a:cubicBezTo>
                <a:cubicBezTo>
                  <a:pt x="10964761" y="1097648"/>
                  <a:pt x="10966970" y="1100372"/>
                  <a:pt x="10970062" y="1100667"/>
                </a:cubicBezTo>
                <a:lnTo>
                  <a:pt x="11078361" y="1111121"/>
                </a:lnTo>
                <a:cubicBezTo>
                  <a:pt x="11078583" y="1111121"/>
                  <a:pt x="11078730" y="1111121"/>
                  <a:pt x="11078951" y="1111121"/>
                </a:cubicBezTo>
                <a:cubicBezTo>
                  <a:pt x="11081822" y="1111121"/>
                  <a:pt x="11084252" y="1108986"/>
                  <a:pt x="11084473" y="1106115"/>
                </a:cubicBezTo>
                <a:close/>
                <a:moveTo>
                  <a:pt x="10976246" y="1095072"/>
                </a:moveTo>
                <a:cubicBezTo>
                  <a:pt x="10976246" y="1091979"/>
                  <a:pt x="10973743" y="1089476"/>
                  <a:pt x="10970651" y="1089476"/>
                </a:cubicBezTo>
                <a:lnTo>
                  <a:pt x="10850719" y="1089550"/>
                </a:lnTo>
                <a:cubicBezTo>
                  <a:pt x="10850719" y="1089550"/>
                  <a:pt x="10850719" y="1089550"/>
                  <a:pt x="10850719" y="1089550"/>
                </a:cubicBezTo>
                <a:cubicBezTo>
                  <a:pt x="10847627" y="1089550"/>
                  <a:pt x="10845197" y="1092053"/>
                  <a:pt x="10845197" y="1095145"/>
                </a:cubicBezTo>
                <a:cubicBezTo>
                  <a:pt x="10845197" y="1098237"/>
                  <a:pt x="10847700" y="1100740"/>
                  <a:pt x="10850792" y="1100740"/>
                </a:cubicBezTo>
                <a:lnTo>
                  <a:pt x="10970724" y="1100667"/>
                </a:lnTo>
                <a:cubicBezTo>
                  <a:pt x="10970724" y="1100667"/>
                  <a:pt x="10970724" y="1100667"/>
                  <a:pt x="10970724" y="1100667"/>
                </a:cubicBezTo>
                <a:cubicBezTo>
                  <a:pt x="10973743" y="1100667"/>
                  <a:pt x="10976246" y="1098164"/>
                  <a:pt x="10976246" y="1095072"/>
                </a:cubicBezTo>
                <a:close/>
                <a:moveTo>
                  <a:pt x="10728063" y="1112152"/>
                </a:moveTo>
                <a:lnTo>
                  <a:pt x="10851234" y="1100740"/>
                </a:lnTo>
                <a:cubicBezTo>
                  <a:pt x="10854327" y="1100446"/>
                  <a:pt x="10856535" y="1097722"/>
                  <a:pt x="10856241" y="1094703"/>
                </a:cubicBezTo>
                <a:cubicBezTo>
                  <a:pt x="10855946" y="1091611"/>
                  <a:pt x="10853222" y="1089402"/>
                  <a:pt x="10850203" y="1089697"/>
                </a:cubicBezTo>
                <a:lnTo>
                  <a:pt x="10727032" y="1101109"/>
                </a:lnTo>
                <a:cubicBezTo>
                  <a:pt x="10723939" y="1101403"/>
                  <a:pt x="10721731" y="1104127"/>
                  <a:pt x="10722025" y="1107146"/>
                </a:cubicBezTo>
                <a:cubicBezTo>
                  <a:pt x="10722320" y="1110017"/>
                  <a:pt x="10724749" y="1112226"/>
                  <a:pt x="10727620" y="1112226"/>
                </a:cubicBezTo>
                <a:cubicBezTo>
                  <a:pt x="10727768" y="1112152"/>
                  <a:pt x="10727915" y="1112152"/>
                  <a:pt x="10728063" y="1112152"/>
                </a:cubicBezTo>
                <a:close/>
                <a:moveTo>
                  <a:pt x="10610707" y="1135711"/>
                </a:moveTo>
                <a:lnTo>
                  <a:pt x="10728651" y="1112078"/>
                </a:lnTo>
                <a:cubicBezTo>
                  <a:pt x="10731670" y="1111489"/>
                  <a:pt x="10733658" y="1108545"/>
                  <a:pt x="10732995" y="1105526"/>
                </a:cubicBezTo>
                <a:cubicBezTo>
                  <a:pt x="10732406" y="1102507"/>
                  <a:pt x="10729387" y="1100593"/>
                  <a:pt x="10726443" y="1101182"/>
                </a:cubicBezTo>
                <a:lnTo>
                  <a:pt x="10608499" y="1124815"/>
                </a:lnTo>
                <a:cubicBezTo>
                  <a:pt x="10605480" y="1125404"/>
                  <a:pt x="10603492" y="1128349"/>
                  <a:pt x="10604154" y="1131368"/>
                </a:cubicBezTo>
                <a:cubicBezTo>
                  <a:pt x="10604670" y="1134018"/>
                  <a:pt x="10607026" y="1135859"/>
                  <a:pt x="10609676" y="1135859"/>
                </a:cubicBezTo>
                <a:cubicBezTo>
                  <a:pt x="10610044" y="1135785"/>
                  <a:pt x="10610413" y="1135785"/>
                  <a:pt x="10610707" y="1135711"/>
                </a:cubicBezTo>
                <a:close/>
                <a:moveTo>
                  <a:pt x="10505574" y="1173038"/>
                </a:moveTo>
                <a:lnTo>
                  <a:pt x="10611517" y="1135491"/>
                </a:lnTo>
                <a:cubicBezTo>
                  <a:pt x="10614388" y="1134460"/>
                  <a:pt x="10615935" y="1131294"/>
                  <a:pt x="10614904" y="1128349"/>
                </a:cubicBezTo>
                <a:cubicBezTo>
                  <a:pt x="10613873" y="1125478"/>
                  <a:pt x="10610707" y="1123932"/>
                  <a:pt x="10607763" y="1124963"/>
                </a:cubicBezTo>
                <a:lnTo>
                  <a:pt x="10501819" y="1162510"/>
                </a:lnTo>
                <a:cubicBezTo>
                  <a:pt x="10498947" y="1163541"/>
                  <a:pt x="10497401" y="1166707"/>
                  <a:pt x="10498431" y="1169652"/>
                </a:cubicBezTo>
                <a:cubicBezTo>
                  <a:pt x="10499241" y="1171934"/>
                  <a:pt x="10501450" y="1173407"/>
                  <a:pt x="10503733" y="1173333"/>
                </a:cubicBezTo>
                <a:cubicBezTo>
                  <a:pt x="10504322" y="1173407"/>
                  <a:pt x="10504910" y="1173259"/>
                  <a:pt x="10505574" y="1173038"/>
                </a:cubicBezTo>
                <a:close/>
                <a:moveTo>
                  <a:pt x="10419066" y="1225753"/>
                </a:moveTo>
                <a:lnTo>
                  <a:pt x="10506604" y="1172597"/>
                </a:lnTo>
                <a:cubicBezTo>
                  <a:pt x="10509255" y="1170977"/>
                  <a:pt x="10510064" y="1167590"/>
                  <a:pt x="10508444" y="1164940"/>
                </a:cubicBezTo>
                <a:cubicBezTo>
                  <a:pt x="10506825" y="1162289"/>
                  <a:pt x="10503438" y="1161480"/>
                  <a:pt x="10500788" y="1163099"/>
                </a:cubicBezTo>
                <a:lnTo>
                  <a:pt x="10413250" y="1216255"/>
                </a:lnTo>
                <a:cubicBezTo>
                  <a:pt x="10410599" y="1217875"/>
                  <a:pt x="10409790" y="1221262"/>
                  <a:pt x="10411409" y="1223912"/>
                </a:cubicBezTo>
                <a:cubicBezTo>
                  <a:pt x="10412440" y="1225679"/>
                  <a:pt x="10414281" y="1226636"/>
                  <a:pt x="10416195" y="1226563"/>
                </a:cubicBezTo>
                <a:cubicBezTo>
                  <a:pt x="10417152" y="1226563"/>
                  <a:pt x="10418183" y="1226342"/>
                  <a:pt x="10419066" y="1225753"/>
                </a:cubicBezTo>
                <a:close/>
                <a:moveTo>
                  <a:pt x="10347284" y="1292308"/>
                </a:moveTo>
                <a:lnTo>
                  <a:pt x="10419876" y="1225090"/>
                </a:lnTo>
                <a:cubicBezTo>
                  <a:pt x="10422158" y="1223029"/>
                  <a:pt x="10422305" y="1219495"/>
                  <a:pt x="10420170" y="1217212"/>
                </a:cubicBezTo>
                <a:cubicBezTo>
                  <a:pt x="10418109" y="1214930"/>
                  <a:pt x="10414575" y="1214783"/>
                  <a:pt x="10412293" y="1216918"/>
                </a:cubicBezTo>
                <a:lnTo>
                  <a:pt x="10339700" y="1284136"/>
                </a:lnTo>
                <a:cubicBezTo>
                  <a:pt x="10337418" y="1286197"/>
                  <a:pt x="10337270" y="1289731"/>
                  <a:pt x="10339406" y="1292014"/>
                </a:cubicBezTo>
                <a:cubicBezTo>
                  <a:pt x="10340510" y="1293191"/>
                  <a:pt x="10342056" y="1293780"/>
                  <a:pt x="10343529" y="1293780"/>
                </a:cubicBezTo>
                <a:cubicBezTo>
                  <a:pt x="10344927" y="1293780"/>
                  <a:pt x="10346253" y="1293339"/>
                  <a:pt x="10347284" y="1292308"/>
                </a:cubicBezTo>
                <a:close/>
                <a:moveTo>
                  <a:pt x="10286691" y="1371306"/>
                </a:moveTo>
                <a:lnTo>
                  <a:pt x="10347946" y="1291572"/>
                </a:lnTo>
                <a:cubicBezTo>
                  <a:pt x="10349860" y="1289142"/>
                  <a:pt x="10349345" y="1285608"/>
                  <a:pt x="10346915" y="1283768"/>
                </a:cubicBezTo>
                <a:cubicBezTo>
                  <a:pt x="10344486" y="1281854"/>
                  <a:pt x="10340951" y="1282369"/>
                  <a:pt x="10339111" y="1284798"/>
                </a:cubicBezTo>
                <a:lnTo>
                  <a:pt x="10277857" y="1364532"/>
                </a:lnTo>
                <a:cubicBezTo>
                  <a:pt x="10275942" y="1366962"/>
                  <a:pt x="10276458" y="1370496"/>
                  <a:pt x="10278888" y="1372336"/>
                </a:cubicBezTo>
                <a:cubicBezTo>
                  <a:pt x="10279918" y="1373146"/>
                  <a:pt x="10281096" y="1373514"/>
                  <a:pt x="10282348" y="1373514"/>
                </a:cubicBezTo>
                <a:cubicBezTo>
                  <a:pt x="10283967" y="1373514"/>
                  <a:pt x="10285587" y="1372778"/>
                  <a:pt x="10286691" y="1371306"/>
                </a:cubicBezTo>
                <a:close/>
                <a:moveTo>
                  <a:pt x="10234787" y="1461052"/>
                </a:moveTo>
                <a:lnTo>
                  <a:pt x="10287060" y="1370717"/>
                </a:lnTo>
                <a:cubicBezTo>
                  <a:pt x="10288605" y="1368066"/>
                  <a:pt x="10287722" y="1364606"/>
                  <a:pt x="10284998" y="1363133"/>
                </a:cubicBezTo>
                <a:cubicBezTo>
                  <a:pt x="10282348" y="1361587"/>
                  <a:pt x="10278961" y="1362471"/>
                  <a:pt x="10277415" y="1365195"/>
                </a:cubicBezTo>
                <a:lnTo>
                  <a:pt x="10225142" y="1455531"/>
                </a:lnTo>
                <a:cubicBezTo>
                  <a:pt x="10223596" y="1458181"/>
                  <a:pt x="10224480" y="1461641"/>
                  <a:pt x="10227204" y="1463114"/>
                </a:cubicBezTo>
                <a:cubicBezTo>
                  <a:pt x="10228087" y="1463629"/>
                  <a:pt x="10229044" y="1463850"/>
                  <a:pt x="10230075" y="1463850"/>
                </a:cubicBezTo>
                <a:cubicBezTo>
                  <a:pt x="10231916" y="1463776"/>
                  <a:pt x="10233756" y="1462819"/>
                  <a:pt x="10234787" y="1461052"/>
                </a:cubicBezTo>
                <a:close/>
                <a:moveTo>
                  <a:pt x="10189361" y="1559707"/>
                </a:moveTo>
                <a:lnTo>
                  <a:pt x="10235008" y="1460537"/>
                </a:lnTo>
                <a:cubicBezTo>
                  <a:pt x="10236259" y="1457739"/>
                  <a:pt x="10235081" y="1454426"/>
                  <a:pt x="10232284" y="1453175"/>
                </a:cubicBezTo>
                <a:cubicBezTo>
                  <a:pt x="10229487" y="1451923"/>
                  <a:pt x="10226173" y="1453101"/>
                  <a:pt x="10224922" y="1455899"/>
                </a:cubicBezTo>
                <a:lnTo>
                  <a:pt x="10179275" y="1555069"/>
                </a:lnTo>
                <a:cubicBezTo>
                  <a:pt x="10178023" y="1557867"/>
                  <a:pt x="10179201" y="1561180"/>
                  <a:pt x="10181999" y="1562432"/>
                </a:cubicBezTo>
                <a:cubicBezTo>
                  <a:pt x="10182735" y="1562800"/>
                  <a:pt x="10183545" y="1562947"/>
                  <a:pt x="10184356" y="1562947"/>
                </a:cubicBezTo>
                <a:cubicBezTo>
                  <a:pt x="10186416" y="1562947"/>
                  <a:pt x="10188404" y="1561769"/>
                  <a:pt x="10189361" y="1559707"/>
                </a:cubicBezTo>
                <a:close/>
                <a:moveTo>
                  <a:pt x="10158219" y="1662485"/>
                </a:moveTo>
                <a:lnTo>
                  <a:pt x="10189656" y="1559045"/>
                </a:lnTo>
                <a:cubicBezTo>
                  <a:pt x="10190540" y="1556100"/>
                  <a:pt x="10188920" y="1553008"/>
                  <a:pt x="10185901" y="1552124"/>
                </a:cubicBezTo>
                <a:cubicBezTo>
                  <a:pt x="10182956" y="1551167"/>
                  <a:pt x="10179864" y="1552860"/>
                  <a:pt x="10178980" y="1555879"/>
                </a:cubicBezTo>
                <a:lnTo>
                  <a:pt x="10147544" y="1659320"/>
                </a:lnTo>
                <a:cubicBezTo>
                  <a:pt x="10146661" y="1662265"/>
                  <a:pt x="10148280" y="1665357"/>
                  <a:pt x="10151299" y="1666240"/>
                </a:cubicBezTo>
                <a:cubicBezTo>
                  <a:pt x="10151814" y="1666387"/>
                  <a:pt x="10152402" y="1666461"/>
                  <a:pt x="10152918" y="1666461"/>
                </a:cubicBezTo>
                <a:cubicBezTo>
                  <a:pt x="10155274" y="1666387"/>
                  <a:pt x="10157483" y="1664915"/>
                  <a:pt x="10158219" y="1662485"/>
                </a:cubicBezTo>
                <a:close/>
                <a:moveTo>
                  <a:pt x="10148795" y="1764674"/>
                </a:moveTo>
                <a:lnTo>
                  <a:pt x="10158440" y="1661381"/>
                </a:lnTo>
                <a:cubicBezTo>
                  <a:pt x="10158734" y="1658289"/>
                  <a:pt x="10156452" y="1655639"/>
                  <a:pt x="10153433" y="1655344"/>
                </a:cubicBezTo>
                <a:cubicBezTo>
                  <a:pt x="10150562" y="1654976"/>
                  <a:pt x="10147618" y="1657332"/>
                  <a:pt x="10147397" y="1660350"/>
                </a:cubicBezTo>
                <a:lnTo>
                  <a:pt x="10137752" y="1763644"/>
                </a:lnTo>
                <a:cubicBezTo>
                  <a:pt x="10137458" y="1766736"/>
                  <a:pt x="10139740" y="1769386"/>
                  <a:pt x="10142758" y="1769681"/>
                </a:cubicBezTo>
                <a:cubicBezTo>
                  <a:pt x="10142979" y="1769681"/>
                  <a:pt x="10143126" y="1769681"/>
                  <a:pt x="10143347" y="1769681"/>
                </a:cubicBezTo>
                <a:cubicBezTo>
                  <a:pt x="10146145" y="1769754"/>
                  <a:pt x="10148501" y="1767546"/>
                  <a:pt x="10148795" y="1764674"/>
                </a:cubicBezTo>
                <a:close/>
                <a:moveTo>
                  <a:pt x="10168748" y="1865170"/>
                </a:moveTo>
                <a:cubicBezTo>
                  <a:pt x="10171692" y="1864434"/>
                  <a:pt x="10173532" y="1861415"/>
                  <a:pt x="10172796" y="1858397"/>
                </a:cubicBezTo>
                <a:lnTo>
                  <a:pt x="10148721" y="1762834"/>
                </a:lnTo>
                <a:cubicBezTo>
                  <a:pt x="10147985" y="1759889"/>
                  <a:pt x="10144966" y="1758048"/>
                  <a:pt x="10141949" y="1758785"/>
                </a:cubicBezTo>
                <a:cubicBezTo>
                  <a:pt x="10139003" y="1759521"/>
                  <a:pt x="10137163" y="1762539"/>
                  <a:pt x="10137899" y="1765558"/>
                </a:cubicBezTo>
                <a:lnTo>
                  <a:pt x="10161974" y="1861121"/>
                </a:lnTo>
                <a:cubicBezTo>
                  <a:pt x="10162636" y="1863624"/>
                  <a:pt x="10164919" y="1865317"/>
                  <a:pt x="10167422" y="1865317"/>
                </a:cubicBezTo>
                <a:cubicBezTo>
                  <a:pt x="10167864" y="1865317"/>
                  <a:pt x="10168305" y="1865244"/>
                  <a:pt x="10168748" y="1865170"/>
                </a:cubicBezTo>
                <a:close/>
                <a:moveTo>
                  <a:pt x="10240824" y="1944315"/>
                </a:moveTo>
                <a:cubicBezTo>
                  <a:pt x="10243180" y="1942327"/>
                  <a:pt x="10243401" y="1938793"/>
                  <a:pt x="10241414" y="1936437"/>
                </a:cubicBezTo>
                <a:lnTo>
                  <a:pt x="10171618" y="1856114"/>
                </a:lnTo>
                <a:cubicBezTo>
                  <a:pt x="10169631" y="1853832"/>
                  <a:pt x="10166096" y="1853538"/>
                  <a:pt x="10163741" y="1855525"/>
                </a:cubicBezTo>
                <a:cubicBezTo>
                  <a:pt x="10161385" y="1857513"/>
                  <a:pt x="10161164" y="1861047"/>
                  <a:pt x="10163152" y="1863403"/>
                </a:cubicBezTo>
                <a:lnTo>
                  <a:pt x="10232947" y="1943726"/>
                </a:lnTo>
                <a:cubicBezTo>
                  <a:pt x="10234051" y="1944978"/>
                  <a:pt x="10235597" y="1945640"/>
                  <a:pt x="10237217" y="1945640"/>
                </a:cubicBezTo>
                <a:cubicBezTo>
                  <a:pt x="10238468" y="1945640"/>
                  <a:pt x="10239793" y="1945198"/>
                  <a:pt x="10240824" y="1944315"/>
                </a:cubicBezTo>
                <a:close/>
                <a:moveTo>
                  <a:pt x="10344486" y="2006085"/>
                </a:moveTo>
                <a:cubicBezTo>
                  <a:pt x="10346106" y="2003434"/>
                  <a:pt x="10345296" y="2000048"/>
                  <a:pt x="10342645" y="1998428"/>
                </a:cubicBezTo>
                <a:lnTo>
                  <a:pt x="10240014" y="1935333"/>
                </a:lnTo>
                <a:cubicBezTo>
                  <a:pt x="10237438" y="1933713"/>
                  <a:pt x="10233978" y="1934523"/>
                  <a:pt x="10232357" y="1937174"/>
                </a:cubicBezTo>
                <a:cubicBezTo>
                  <a:pt x="10230738" y="1939824"/>
                  <a:pt x="10231547" y="1943211"/>
                  <a:pt x="10234198" y="1944830"/>
                </a:cubicBezTo>
                <a:lnTo>
                  <a:pt x="10336829" y="2007926"/>
                </a:lnTo>
                <a:cubicBezTo>
                  <a:pt x="10337712" y="2008514"/>
                  <a:pt x="10338743" y="2008735"/>
                  <a:pt x="10339774" y="2008735"/>
                </a:cubicBezTo>
                <a:cubicBezTo>
                  <a:pt x="10341688" y="2008735"/>
                  <a:pt x="10343455" y="2007778"/>
                  <a:pt x="10344486" y="2006085"/>
                </a:cubicBezTo>
                <a:close/>
                <a:moveTo>
                  <a:pt x="10467436" y="2048713"/>
                </a:moveTo>
                <a:cubicBezTo>
                  <a:pt x="10468467" y="2045841"/>
                  <a:pt x="10466921" y="2042602"/>
                  <a:pt x="10464050" y="2041571"/>
                </a:cubicBezTo>
                <a:lnTo>
                  <a:pt x="10341615" y="1997913"/>
                </a:lnTo>
                <a:cubicBezTo>
                  <a:pt x="10338743" y="1996882"/>
                  <a:pt x="10335503" y="1998428"/>
                  <a:pt x="10334472" y="2001299"/>
                </a:cubicBezTo>
                <a:cubicBezTo>
                  <a:pt x="10333443" y="2004171"/>
                  <a:pt x="10334915" y="2007410"/>
                  <a:pt x="10337860" y="2008441"/>
                </a:cubicBezTo>
                <a:lnTo>
                  <a:pt x="10460295" y="2052099"/>
                </a:lnTo>
                <a:cubicBezTo>
                  <a:pt x="10460958" y="2052320"/>
                  <a:pt x="10461546" y="2052394"/>
                  <a:pt x="10462209" y="2052394"/>
                </a:cubicBezTo>
                <a:cubicBezTo>
                  <a:pt x="10464491" y="2052394"/>
                  <a:pt x="10466627" y="2050995"/>
                  <a:pt x="10467436" y="2048713"/>
                </a:cubicBezTo>
                <a:close/>
                <a:moveTo>
                  <a:pt x="10599590" y="2069474"/>
                </a:moveTo>
                <a:cubicBezTo>
                  <a:pt x="10600106" y="2066456"/>
                  <a:pt x="10598044" y="2063585"/>
                  <a:pt x="10595025" y="2063069"/>
                </a:cubicBezTo>
                <a:lnTo>
                  <a:pt x="10463093" y="2041350"/>
                </a:lnTo>
                <a:cubicBezTo>
                  <a:pt x="10460148" y="2040835"/>
                  <a:pt x="10457203" y="2042897"/>
                  <a:pt x="10456688" y="2045915"/>
                </a:cubicBezTo>
                <a:cubicBezTo>
                  <a:pt x="10456172" y="2048933"/>
                  <a:pt x="10458233" y="2051805"/>
                  <a:pt x="10461252" y="2052320"/>
                </a:cubicBezTo>
                <a:lnTo>
                  <a:pt x="10593184" y="2074039"/>
                </a:lnTo>
                <a:cubicBezTo>
                  <a:pt x="10593479" y="2074113"/>
                  <a:pt x="10593848" y="2074113"/>
                  <a:pt x="10594142" y="2074113"/>
                </a:cubicBezTo>
                <a:cubicBezTo>
                  <a:pt x="10596792" y="2074113"/>
                  <a:pt x="10599148" y="2072198"/>
                  <a:pt x="10599590" y="2069474"/>
                </a:cubicBezTo>
                <a:close/>
                <a:moveTo>
                  <a:pt x="10594215" y="2074113"/>
                </a:moveTo>
                <a:lnTo>
                  <a:pt x="10725118" y="2071315"/>
                </a:lnTo>
                <a:cubicBezTo>
                  <a:pt x="10728210" y="2071241"/>
                  <a:pt x="10730639" y="2068738"/>
                  <a:pt x="10730566" y="2065646"/>
                </a:cubicBezTo>
                <a:cubicBezTo>
                  <a:pt x="10730492" y="2062628"/>
                  <a:pt x="10727989" y="2060198"/>
                  <a:pt x="10724970" y="2060198"/>
                </a:cubicBezTo>
                <a:cubicBezTo>
                  <a:pt x="10724970" y="2060198"/>
                  <a:pt x="10724896" y="2060198"/>
                  <a:pt x="10724896" y="2060198"/>
                </a:cubicBezTo>
                <a:lnTo>
                  <a:pt x="10593994" y="2062996"/>
                </a:lnTo>
                <a:cubicBezTo>
                  <a:pt x="10590903" y="2063069"/>
                  <a:pt x="10588472" y="2065572"/>
                  <a:pt x="10588546" y="2068665"/>
                </a:cubicBezTo>
                <a:cubicBezTo>
                  <a:pt x="10588620" y="2071683"/>
                  <a:pt x="10591124" y="2074113"/>
                  <a:pt x="10594142" y="2074113"/>
                </a:cubicBezTo>
                <a:cubicBezTo>
                  <a:pt x="10594142" y="2074113"/>
                  <a:pt x="10594142" y="2074113"/>
                  <a:pt x="10594215" y="2074113"/>
                </a:cubicBezTo>
                <a:close/>
                <a:moveTo>
                  <a:pt x="10726075" y="2071241"/>
                </a:moveTo>
                <a:lnTo>
                  <a:pt x="10850277" y="2045621"/>
                </a:lnTo>
                <a:cubicBezTo>
                  <a:pt x="10853296" y="2045031"/>
                  <a:pt x="10855210" y="2042013"/>
                  <a:pt x="10854620" y="2039068"/>
                </a:cubicBezTo>
                <a:cubicBezTo>
                  <a:pt x="10854032" y="2036049"/>
                  <a:pt x="10851013" y="2034135"/>
                  <a:pt x="10848068" y="2034724"/>
                </a:cubicBezTo>
                <a:lnTo>
                  <a:pt x="10723866" y="2060345"/>
                </a:lnTo>
                <a:cubicBezTo>
                  <a:pt x="10720848" y="2060934"/>
                  <a:pt x="10718933" y="2063953"/>
                  <a:pt x="10719522" y="2066898"/>
                </a:cubicBezTo>
                <a:cubicBezTo>
                  <a:pt x="10720038" y="2069548"/>
                  <a:pt x="10722394" y="2071389"/>
                  <a:pt x="10725044" y="2071315"/>
                </a:cubicBezTo>
                <a:cubicBezTo>
                  <a:pt x="10725412" y="2071389"/>
                  <a:pt x="10725706" y="2071315"/>
                  <a:pt x="10726075" y="2071241"/>
                </a:cubicBezTo>
                <a:close/>
                <a:moveTo>
                  <a:pt x="10851381" y="2045326"/>
                </a:moveTo>
                <a:lnTo>
                  <a:pt x="10963436" y="1998502"/>
                </a:lnTo>
                <a:cubicBezTo>
                  <a:pt x="10966307" y="1997324"/>
                  <a:pt x="10967632" y="1994084"/>
                  <a:pt x="10966455" y="1991213"/>
                </a:cubicBezTo>
                <a:cubicBezTo>
                  <a:pt x="10965276" y="1988415"/>
                  <a:pt x="10961964" y="1987017"/>
                  <a:pt x="10959166" y="1988194"/>
                </a:cubicBezTo>
                <a:lnTo>
                  <a:pt x="10847111" y="2035019"/>
                </a:lnTo>
                <a:cubicBezTo>
                  <a:pt x="10844240" y="2036197"/>
                  <a:pt x="10842915" y="2039436"/>
                  <a:pt x="10844093" y="2042307"/>
                </a:cubicBezTo>
                <a:cubicBezTo>
                  <a:pt x="10844976" y="2044443"/>
                  <a:pt x="10847111" y="2045768"/>
                  <a:pt x="10849246" y="2045768"/>
                </a:cubicBezTo>
                <a:cubicBezTo>
                  <a:pt x="10849982" y="2045768"/>
                  <a:pt x="10850645" y="2045621"/>
                  <a:pt x="10851381" y="2045326"/>
                </a:cubicBezTo>
                <a:close/>
                <a:moveTo>
                  <a:pt x="10964467" y="1997913"/>
                </a:moveTo>
                <a:lnTo>
                  <a:pt x="11059220" y="1931284"/>
                </a:lnTo>
                <a:cubicBezTo>
                  <a:pt x="11061723" y="1929517"/>
                  <a:pt x="11062312" y="1926056"/>
                  <a:pt x="11060545" y="1923480"/>
                </a:cubicBezTo>
                <a:cubicBezTo>
                  <a:pt x="11058777" y="1920977"/>
                  <a:pt x="11055244" y="1920387"/>
                  <a:pt x="11052741" y="1922154"/>
                </a:cubicBezTo>
                <a:lnTo>
                  <a:pt x="10957988" y="1988783"/>
                </a:lnTo>
                <a:cubicBezTo>
                  <a:pt x="10955485" y="1990550"/>
                  <a:pt x="10954895" y="1994011"/>
                  <a:pt x="10956662" y="1996588"/>
                </a:cubicBezTo>
                <a:cubicBezTo>
                  <a:pt x="10957767" y="1998134"/>
                  <a:pt x="10959534" y="1998943"/>
                  <a:pt x="10961227" y="1998943"/>
                </a:cubicBezTo>
                <a:cubicBezTo>
                  <a:pt x="10962405" y="1998870"/>
                  <a:pt x="10963509" y="1998575"/>
                  <a:pt x="10964467" y="1997913"/>
                </a:cubicBezTo>
                <a:close/>
                <a:moveTo>
                  <a:pt x="11060250" y="1930253"/>
                </a:moveTo>
                <a:lnTo>
                  <a:pt x="11132843" y="1844924"/>
                </a:lnTo>
                <a:cubicBezTo>
                  <a:pt x="11134831" y="1842568"/>
                  <a:pt x="11134536" y="1839034"/>
                  <a:pt x="11132180" y="1837046"/>
                </a:cubicBezTo>
                <a:cubicBezTo>
                  <a:pt x="11129824" y="1835058"/>
                  <a:pt x="11126364" y="1835353"/>
                  <a:pt x="11124302" y="1837709"/>
                </a:cubicBezTo>
                <a:lnTo>
                  <a:pt x="11051710" y="1923038"/>
                </a:lnTo>
                <a:cubicBezTo>
                  <a:pt x="11049722" y="1925394"/>
                  <a:pt x="11050017" y="1928928"/>
                  <a:pt x="11052372" y="1930916"/>
                </a:cubicBezTo>
                <a:cubicBezTo>
                  <a:pt x="11053403" y="1931799"/>
                  <a:pt x="11054729" y="1932241"/>
                  <a:pt x="11056053" y="1932241"/>
                </a:cubicBezTo>
                <a:cubicBezTo>
                  <a:pt x="11057600" y="1932241"/>
                  <a:pt x="11059146" y="1931578"/>
                  <a:pt x="11060250" y="1930253"/>
                </a:cubicBezTo>
                <a:close/>
                <a:moveTo>
                  <a:pt x="11133431" y="1844114"/>
                </a:moveTo>
                <a:lnTo>
                  <a:pt x="11186956" y="1749950"/>
                </a:lnTo>
                <a:cubicBezTo>
                  <a:pt x="11188501" y="1747299"/>
                  <a:pt x="11187545" y="1743839"/>
                  <a:pt x="11184894" y="1742367"/>
                </a:cubicBezTo>
                <a:cubicBezTo>
                  <a:pt x="11182244" y="1740820"/>
                  <a:pt x="11178857" y="1741778"/>
                  <a:pt x="11177311" y="1744428"/>
                </a:cubicBezTo>
                <a:lnTo>
                  <a:pt x="11123787" y="1838592"/>
                </a:lnTo>
                <a:cubicBezTo>
                  <a:pt x="11122241" y="1841243"/>
                  <a:pt x="11123198" y="1844703"/>
                  <a:pt x="11125849" y="1846175"/>
                </a:cubicBezTo>
                <a:cubicBezTo>
                  <a:pt x="11126732" y="1846691"/>
                  <a:pt x="11127690" y="1846912"/>
                  <a:pt x="11128647" y="1846912"/>
                </a:cubicBezTo>
                <a:cubicBezTo>
                  <a:pt x="11130560" y="1846912"/>
                  <a:pt x="11132401" y="1845881"/>
                  <a:pt x="11133431" y="1844114"/>
                </a:cubicBezTo>
                <a:close/>
                <a:moveTo>
                  <a:pt x="11186882" y="1750171"/>
                </a:moveTo>
                <a:lnTo>
                  <a:pt x="11188501" y="1747520"/>
                </a:lnTo>
                <a:cubicBezTo>
                  <a:pt x="11190122" y="1744943"/>
                  <a:pt x="11189386" y="1741483"/>
                  <a:pt x="11186735" y="1739863"/>
                </a:cubicBezTo>
                <a:cubicBezTo>
                  <a:pt x="11184158" y="1738244"/>
                  <a:pt x="11180698" y="1739054"/>
                  <a:pt x="11179078" y="1741630"/>
                </a:cubicBezTo>
                <a:lnTo>
                  <a:pt x="11177458" y="1744281"/>
                </a:lnTo>
                <a:cubicBezTo>
                  <a:pt x="11175838" y="1746858"/>
                  <a:pt x="11176575" y="1750318"/>
                  <a:pt x="11179226" y="1751938"/>
                </a:cubicBezTo>
                <a:cubicBezTo>
                  <a:pt x="11180183" y="1752527"/>
                  <a:pt x="11181213" y="1752821"/>
                  <a:pt x="11182244" y="1752821"/>
                </a:cubicBezTo>
                <a:cubicBezTo>
                  <a:pt x="11184011" y="1752748"/>
                  <a:pt x="11185777" y="1751864"/>
                  <a:pt x="11186882" y="1750171"/>
                </a:cubicBezTo>
                <a:close/>
                <a:moveTo>
                  <a:pt x="11188575" y="1747447"/>
                </a:moveTo>
                <a:lnTo>
                  <a:pt x="11207202" y="1716083"/>
                </a:lnTo>
                <a:cubicBezTo>
                  <a:pt x="11208748" y="1713433"/>
                  <a:pt x="11207938" y="1710046"/>
                  <a:pt x="11205288" y="1708426"/>
                </a:cubicBezTo>
                <a:cubicBezTo>
                  <a:pt x="11202711" y="1706880"/>
                  <a:pt x="11199251" y="1707690"/>
                  <a:pt x="11197632" y="1710340"/>
                </a:cubicBezTo>
                <a:lnTo>
                  <a:pt x="11179005" y="1741704"/>
                </a:lnTo>
                <a:cubicBezTo>
                  <a:pt x="11177458" y="1744354"/>
                  <a:pt x="11178269" y="1747741"/>
                  <a:pt x="11180919" y="1749361"/>
                </a:cubicBezTo>
                <a:cubicBezTo>
                  <a:pt x="11181802" y="1749876"/>
                  <a:pt x="11182833" y="1750171"/>
                  <a:pt x="11183790" y="1750171"/>
                </a:cubicBezTo>
                <a:cubicBezTo>
                  <a:pt x="11185705" y="1750097"/>
                  <a:pt x="11187545" y="1749140"/>
                  <a:pt x="11188575" y="1747447"/>
                </a:cubicBezTo>
                <a:close/>
                <a:moveTo>
                  <a:pt x="11207423" y="1715568"/>
                </a:moveTo>
                <a:lnTo>
                  <a:pt x="11242394" y="1639809"/>
                </a:lnTo>
                <a:cubicBezTo>
                  <a:pt x="11243719" y="1637012"/>
                  <a:pt x="11242468" y="1633699"/>
                  <a:pt x="11239670" y="1632447"/>
                </a:cubicBezTo>
                <a:cubicBezTo>
                  <a:pt x="11236872" y="1631122"/>
                  <a:pt x="11233560" y="1632374"/>
                  <a:pt x="11232308" y="1635171"/>
                </a:cubicBezTo>
                <a:lnTo>
                  <a:pt x="11197337" y="1710929"/>
                </a:lnTo>
                <a:cubicBezTo>
                  <a:pt x="11196011" y="1713727"/>
                  <a:pt x="11197263" y="1717040"/>
                  <a:pt x="11200061" y="1718292"/>
                </a:cubicBezTo>
                <a:cubicBezTo>
                  <a:pt x="11200797" y="1718660"/>
                  <a:pt x="11201680" y="1718807"/>
                  <a:pt x="11202416" y="1718807"/>
                </a:cubicBezTo>
                <a:cubicBezTo>
                  <a:pt x="11204552" y="1718734"/>
                  <a:pt x="11206540" y="1717556"/>
                  <a:pt x="11207423" y="1715568"/>
                </a:cubicBezTo>
                <a:close/>
                <a:moveTo>
                  <a:pt x="11242542" y="1639441"/>
                </a:moveTo>
                <a:lnTo>
                  <a:pt x="11249094" y="1622508"/>
                </a:lnTo>
                <a:cubicBezTo>
                  <a:pt x="11250198" y="1619637"/>
                  <a:pt x="11248799" y="1616397"/>
                  <a:pt x="11245928" y="1615293"/>
                </a:cubicBezTo>
                <a:cubicBezTo>
                  <a:pt x="11243056" y="1614189"/>
                  <a:pt x="11239818" y="1615587"/>
                  <a:pt x="11238713" y="1618459"/>
                </a:cubicBezTo>
                <a:lnTo>
                  <a:pt x="11232160" y="1635392"/>
                </a:lnTo>
                <a:cubicBezTo>
                  <a:pt x="11231056" y="1638263"/>
                  <a:pt x="11232455" y="1641503"/>
                  <a:pt x="11235327" y="1642607"/>
                </a:cubicBezTo>
                <a:cubicBezTo>
                  <a:pt x="11235989" y="1642902"/>
                  <a:pt x="11236725" y="1642975"/>
                  <a:pt x="11237387" y="1642975"/>
                </a:cubicBezTo>
                <a:cubicBezTo>
                  <a:pt x="11239670" y="1643049"/>
                  <a:pt x="11241732" y="1641650"/>
                  <a:pt x="11242542" y="1639441"/>
                </a:cubicBezTo>
                <a:close/>
                <a:moveTo>
                  <a:pt x="10930526" y="614680"/>
                </a:moveTo>
                <a:cubicBezTo>
                  <a:pt x="10933618" y="614606"/>
                  <a:pt x="10936048" y="612103"/>
                  <a:pt x="10935974" y="609011"/>
                </a:cubicBezTo>
                <a:lnTo>
                  <a:pt x="10935165" y="567561"/>
                </a:lnTo>
                <a:cubicBezTo>
                  <a:pt x="10935091" y="564469"/>
                  <a:pt x="10932588" y="562039"/>
                  <a:pt x="10929569" y="562113"/>
                </a:cubicBezTo>
                <a:cubicBezTo>
                  <a:pt x="10929569" y="562113"/>
                  <a:pt x="10929496" y="562113"/>
                  <a:pt x="10929496" y="562113"/>
                </a:cubicBezTo>
                <a:cubicBezTo>
                  <a:pt x="10926403" y="562187"/>
                  <a:pt x="10923974" y="564690"/>
                  <a:pt x="10924048" y="567782"/>
                </a:cubicBezTo>
                <a:lnTo>
                  <a:pt x="10924857" y="609232"/>
                </a:lnTo>
                <a:cubicBezTo>
                  <a:pt x="10924931" y="612251"/>
                  <a:pt x="10927434" y="614680"/>
                  <a:pt x="10930526" y="614680"/>
                </a:cubicBezTo>
                <a:cubicBezTo>
                  <a:pt x="10930526" y="614680"/>
                  <a:pt x="10930526" y="614680"/>
                  <a:pt x="10930526" y="614680"/>
                </a:cubicBezTo>
                <a:close/>
                <a:moveTo>
                  <a:pt x="10885469" y="737115"/>
                </a:moveTo>
                <a:lnTo>
                  <a:pt x="10935606" y="611220"/>
                </a:lnTo>
                <a:cubicBezTo>
                  <a:pt x="10936784" y="608348"/>
                  <a:pt x="10935386" y="605109"/>
                  <a:pt x="10932514" y="604005"/>
                </a:cubicBezTo>
                <a:cubicBezTo>
                  <a:pt x="10929643" y="602827"/>
                  <a:pt x="10926403" y="604226"/>
                  <a:pt x="10925299" y="607097"/>
                </a:cubicBezTo>
                <a:lnTo>
                  <a:pt x="10875162" y="732993"/>
                </a:lnTo>
                <a:cubicBezTo>
                  <a:pt x="10873983" y="735864"/>
                  <a:pt x="10875383" y="739103"/>
                  <a:pt x="10878254" y="740208"/>
                </a:cubicBezTo>
                <a:cubicBezTo>
                  <a:pt x="10878916" y="740502"/>
                  <a:pt x="10879653" y="740576"/>
                  <a:pt x="10880389" y="740576"/>
                </a:cubicBezTo>
                <a:cubicBezTo>
                  <a:pt x="10882598" y="740576"/>
                  <a:pt x="10884659" y="739251"/>
                  <a:pt x="10885469" y="737115"/>
                </a:cubicBezTo>
                <a:close/>
                <a:moveTo>
                  <a:pt x="10883628" y="741312"/>
                </a:moveTo>
                <a:lnTo>
                  <a:pt x="10885395" y="737336"/>
                </a:lnTo>
                <a:cubicBezTo>
                  <a:pt x="10886646" y="734539"/>
                  <a:pt x="10885395" y="731226"/>
                  <a:pt x="10882598" y="729974"/>
                </a:cubicBezTo>
                <a:cubicBezTo>
                  <a:pt x="10879800" y="728722"/>
                  <a:pt x="10876487" y="729974"/>
                  <a:pt x="10875235" y="732772"/>
                </a:cubicBezTo>
                <a:lnTo>
                  <a:pt x="10873468" y="736747"/>
                </a:lnTo>
                <a:cubicBezTo>
                  <a:pt x="10872217" y="739545"/>
                  <a:pt x="10873468" y="742858"/>
                  <a:pt x="10876266" y="744110"/>
                </a:cubicBezTo>
                <a:cubicBezTo>
                  <a:pt x="10877002" y="744478"/>
                  <a:pt x="10877812" y="744625"/>
                  <a:pt x="10878622" y="744625"/>
                </a:cubicBezTo>
                <a:cubicBezTo>
                  <a:pt x="10880683" y="744551"/>
                  <a:pt x="10882671" y="743373"/>
                  <a:pt x="10883628" y="741312"/>
                </a:cubicBezTo>
                <a:close/>
                <a:moveTo>
                  <a:pt x="10883407" y="740576"/>
                </a:moveTo>
                <a:cubicBezTo>
                  <a:pt x="10884365" y="737631"/>
                  <a:pt x="10882377" y="734391"/>
                  <a:pt x="10879431" y="733434"/>
                </a:cubicBezTo>
                <a:cubicBezTo>
                  <a:pt x="10876487" y="732477"/>
                  <a:pt x="10873395" y="734097"/>
                  <a:pt x="10872364" y="736968"/>
                </a:cubicBezTo>
                <a:cubicBezTo>
                  <a:pt x="10871407" y="739913"/>
                  <a:pt x="10872953" y="743079"/>
                  <a:pt x="10875898" y="744036"/>
                </a:cubicBezTo>
                <a:lnTo>
                  <a:pt x="10876707" y="744331"/>
                </a:lnTo>
                <a:cubicBezTo>
                  <a:pt x="10877297" y="744551"/>
                  <a:pt x="10877812" y="744625"/>
                  <a:pt x="10878401" y="744625"/>
                </a:cubicBezTo>
                <a:cubicBezTo>
                  <a:pt x="10880683" y="744551"/>
                  <a:pt x="10882598" y="742932"/>
                  <a:pt x="10883407" y="740576"/>
                </a:cubicBezTo>
                <a:close/>
                <a:moveTo>
                  <a:pt x="10883113" y="739987"/>
                </a:moveTo>
                <a:cubicBezTo>
                  <a:pt x="10883776" y="736968"/>
                  <a:pt x="10881935" y="734023"/>
                  <a:pt x="10878916" y="733287"/>
                </a:cubicBezTo>
                <a:lnTo>
                  <a:pt x="10863750" y="729827"/>
                </a:lnTo>
                <a:cubicBezTo>
                  <a:pt x="10860805" y="729091"/>
                  <a:pt x="10857787" y="731005"/>
                  <a:pt x="10857051" y="734023"/>
                </a:cubicBezTo>
                <a:cubicBezTo>
                  <a:pt x="10856387" y="737042"/>
                  <a:pt x="10858228" y="739987"/>
                  <a:pt x="10861247" y="740723"/>
                </a:cubicBezTo>
                <a:lnTo>
                  <a:pt x="10876414" y="744183"/>
                </a:lnTo>
                <a:cubicBezTo>
                  <a:pt x="10876855" y="744257"/>
                  <a:pt x="10877297" y="744331"/>
                  <a:pt x="10877665" y="744331"/>
                </a:cubicBezTo>
                <a:cubicBezTo>
                  <a:pt x="10880241" y="744257"/>
                  <a:pt x="10882524" y="742564"/>
                  <a:pt x="10883113" y="739987"/>
                </a:cubicBezTo>
                <a:close/>
                <a:moveTo>
                  <a:pt x="10868020" y="736085"/>
                </a:moveTo>
                <a:cubicBezTo>
                  <a:pt x="10868462" y="733066"/>
                  <a:pt x="10866400" y="730195"/>
                  <a:pt x="10863382" y="729753"/>
                </a:cubicBezTo>
                <a:lnTo>
                  <a:pt x="10765389" y="714587"/>
                </a:lnTo>
                <a:cubicBezTo>
                  <a:pt x="10762371" y="714071"/>
                  <a:pt x="10759500" y="716206"/>
                  <a:pt x="10759058" y="719225"/>
                </a:cubicBezTo>
                <a:cubicBezTo>
                  <a:pt x="10758616" y="722244"/>
                  <a:pt x="10760677" y="725115"/>
                  <a:pt x="10763696" y="725557"/>
                </a:cubicBezTo>
                <a:lnTo>
                  <a:pt x="10861689" y="740723"/>
                </a:lnTo>
                <a:cubicBezTo>
                  <a:pt x="10861983" y="740797"/>
                  <a:pt x="10862278" y="740797"/>
                  <a:pt x="10862572" y="740797"/>
                </a:cubicBezTo>
                <a:cubicBezTo>
                  <a:pt x="10865223" y="740797"/>
                  <a:pt x="10867578" y="738809"/>
                  <a:pt x="10868020" y="736085"/>
                </a:cubicBezTo>
                <a:close/>
                <a:moveTo>
                  <a:pt x="10769734" y="721875"/>
                </a:moveTo>
                <a:cubicBezTo>
                  <a:pt x="10770690" y="718931"/>
                  <a:pt x="10769144" y="715765"/>
                  <a:pt x="10766199" y="714808"/>
                </a:cubicBezTo>
                <a:lnTo>
                  <a:pt x="10718050" y="698611"/>
                </a:lnTo>
                <a:cubicBezTo>
                  <a:pt x="10715105" y="697653"/>
                  <a:pt x="10711939" y="699200"/>
                  <a:pt x="10710982" y="702144"/>
                </a:cubicBezTo>
                <a:cubicBezTo>
                  <a:pt x="10710024" y="705089"/>
                  <a:pt x="10711571" y="708255"/>
                  <a:pt x="10714516" y="709212"/>
                </a:cubicBezTo>
                <a:lnTo>
                  <a:pt x="10762665" y="725409"/>
                </a:lnTo>
                <a:cubicBezTo>
                  <a:pt x="10763255" y="725630"/>
                  <a:pt x="10763917" y="725704"/>
                  <a:pt x="10764506" y="725704"/>
                </a:cubicBezTo>
                <a:cubicBezTo>
                  <a:pt x="10766862" y="725630"/>
                  <a:pt x="10768997" y="724158"/>
                  <a:pt x="10769734" y="721875"/>
                </a:cubicBezTo>
                <a:close/>
                <a:moveTo>
                  <a:pt x="1716069" y="2012048"/>
                </a:moveTo>
                <a:lnTo>
                  <a:pt x="1754868" y="2001078"/>
                </a:lnTo>
                <a:cubicBezTo>
                  <a:pt x="1757813" y="2000269"/>
                  <a:pt x="1759580" y="1997176"/>
                  <a:pt x="1758697" y="1994158"/>
                </a:cubicBezTo>
                <a:cubicBezTo>
                  <a:pt x="1757813" y="1991213"/>
                  <a:pt x="1754868" y="1989520"/>
                  <a:pt x="1751776" y="1990329"/>
                </a:cubicBezTo>
                <a:lnTo>
                  <a:pt x="1712977" y="2001299"/>
                </a:lnTo>
                <a:cubicBezTo>
                  <a:pt x="1710032" y="2002109"/>
                  <a:pt x="1708265" y="2005201"/>
                  <a:pt x="1709148" y="2008220"/>
                </a:cubicBezTo>
                <a:cubicBezTo>
                  <a:pt x="1709885" y="2010650"/>
                  <a:pt x="1712093" y="2012269"/>
                  <a:pt x="1714523" y="2012269"/>
                </a:cubicBezTo>
                <a:cubicBezTo>
                  <a:pt x="1715038" y="2012269"/>
                  <a:pt x="1715554" y="2012196"/>
                  <a:pt x="1716069" y="2012048"/>
                </a:cubicBezTo>
                <a:close/>
                <a:moveTo>
                  <a:pt x="1755384" y="2000931"/>
                </a:moveTo>
                <a:lnTo>
                  <a:pt x="1783066" y="1989961"/>
                </a:lnTo>
                <a:cubicBezTo>
                  <a:pt x="1785937" y="1988857"/>
                  <a:pt x="1787336" y="1985618"/>
                  <a:pt x="1786158" y="1982746"/>
                </a:cubicBezTo>
                <a:cubicBezTo>
                  <a:pt x="1785054" y="1979875"/>
                  <a:pt x="1781741" y="1978476"/>
                  <a:pt x="1778943" y="1979654"/>
                </a:cubicBezTo>
                <a:lnTo>
                  <a:pt x="1751261" y="1990624"/>
                </a:lnTo>
                <a:cubicBezTo>
                  <a:pt x="1748390" y="1991728"/>
                  <a:pt x="1746991" y="1994968"/>
                  <a:pt x="1748169" y="1997839"/>
                </a:cubicBezTo>
                <a:cubicBezTo>
                  <a:pt x="1749052" y="2000048"/>
                  <a:pt x="1751187" y="2001373"/>
                  <a:pt x="1753396" y="2001373"/>
                </a:cubicBezTo>
                <a:cubicBezTo>
                  <a:pt x="1754059" y="2001299"/>
                  <a:pt x="1754721" y="2001226"/>
                  <a:pt x="1755384" y="2000931"/>
                </a:cubicBezTo>
                <a:close/>
                <a:moveTo>
                  <a:pt x="1781520" y="1990329"/>
                </a:moveTo>
                <a:lnTo>
                  <a:pt x="1788514" y="1989667"/>
                </a:lnTo>
                <a:cubicBezTo>
                  <a:pt x="1791606" y="1989372"/>
                  <a:pt x="1793815" y="1986648"/>
                  <a:pt x="1793521" y="1983630"/>
                </a:cubicBezTo>
                <a:cubicBezTo>
                  <a:pt x="1793226" y="1980538"/>
                  <a:pt x="1790355" y="1978329"/>
                  <a:pt x="1787483" y="1978623"/>
                </a:cubicBezTo>
                <a:lnTo>
                  <a:pt x="1780489" y="1979286"/>
                </a:lnTo>
                <a:cubicBezTo>
                  <a:pt x="1777397" y="1979581"/>
                  <a:pt x="1775188" y="1982305"/>
                  <a:pt x="1775483" y="1985323"/>
                </a:cubicBezTo>
                <a:cubicBezTo>
                  <a:pt x="1775777" y="1988194"/>
                  <a:pt x="1778207" y="1990403"/>
                  <a:pt x="1781078" y="1990403"/>
                </a:cubicBezTo>
                <a:cubicBezTo>
                  <a:pt x="1781225" y="1990329"/>
                  <a:pt x="1781373" y="1990329"/>
                  <a:pt x="1781520" y="1990329"/>
                </a:cubicBezTo>
                <a:close/>
                <a:moveTo>
                  <a:pt x="1790355" y="1989151"/>
                </a:moveTo>
                <a:lnTo>
                  <a:pt x="1857794" y="1958303"/>
                </a:lnTo>
                <a:cubicBezTo>
                  <a:pt x="1860591" y="1957052"/>
                  <a:pt x="1861843" y="1953739"/>
                  <a:pt x="1860518" y="1950941"/>
                </a:cubicBezTo>
                <a:cubicBezTo>
                  <a:pt x="1859266" y="1948143"/>
                  <a:pt x="1855953" y="1946892"/>
                  <a:pt x="1853155" y="1948217"/>
                </a:cubicBezTo>
                <a:lnTo>
                  <a:pt x="1785716" y="1979065"/>
                </a:lnTo>
                <a:cubicBezTo>
                  <a:pt x="1782919" y="1980317"/>
                  <a:pt x="1781667" y="1983630"/>
                  <a:pt x="1782992" y="1986427"/>
                </a:cubicBezTo>
                <a:cubicBezTo>
                  <a:pt x="1783950" y="1988489"/>
                  <a:pt x="1786011" y="1989741"/>
                  <a:pt x="1788072" y="1989667"/>
                </a:cubicBezTo>
                <a:cubicBezTo>
                  <a:pt x="1788809" y="1989667"/>
                  <a:pt x="1789619" y="1989520"/>
                  <a:pt x="1790355" y="1989151"/>
                </a:cubicBezTo>
                <a:close/>
                <a:moveTo>
                  <a:pt x="1858677" y="1957862"/>
                </a:moveTo>
                <a:lnTo>
                  <a:pt x="1872297" y="1948438"/>
                </a:lnTo>
                <a:cubicBezTo>
                  <a:pt x="1874801" y="1946671"/>
                  <a:pt x="1875463" y="1943211"/>
                  <a:pt x="1873696" y="1940708"/>
                </a:cubicBezTo>
                <a:cubicBezTo>
                  <a:pt x="1871929" y="1938204"/>
                  <a:pt x="1868469" y="1937542"/>
                  <a:pt x="1865966" y="1939309"/>
                </a:cubicBezTo>
                <a:lnTo>
                  <a:pt x="1852419" y="1948732"/>
                </a:lnTo>
                <a:cubicBezTo>
                  <a:pt x="1849916" y="1950499"/>
                  <a:pt x="1849253" y="1953960"/>
                  <a:pt x="1851020" y="1956463"/>
                </a:cubicBezTo>
                <a:cubicBezTo>
                  <a:pt x="1852125" y="1958009"/>
                  <a:pt x="1853892" y="1958892"/>
                  <a:pt x="1855658" y="1958892"/>
                </a:cubicBezTo>
                <a:cubicBezTo>
                  <a:pt x="1856616" y="1958819"/>
                  <a:pt x="1857720" y="1958524"/>
                  <a:pt x="1858677" y="1957862"/>
                </a:cubicBezTo>
                <a:close/>
                <a:moveTo>
                  <a:pt x="1871856" y="1948659"/>
                </a:moveTo>
                <a:lnTo>
                  <a:pt x="1899096" y="1932977"/>
                </a:lnTo>
                <a:cubicBezTo>
                  <a:pt x="1901747" y="1931431"/>
                  <a:pt x="1902704" y="1928044"/>
                  <a:pt x="1901158" y="1925394"/>
                </a:cubicBezTo>
                <a:cubicBezTo>
                  <a:pt x="1899612" y="1922743"/>
                  <a:pt x="1896225" y="1921786"/>
                  <a:pt x="1893574" y="1923332"/>
                </a:cubicBezTo>
                <a:lnTo>
                  <a:pt x="1866334" y="1939014"/>
                </a:lnTo>
                <a:cubicBezTo>
                  <a:pt x="1863683" y="1940560"/>
                  <a:pt x="1862726" y="1943947"/>
                  <a:pt x="1864272" y="1946597"/>
                </a:cubicBezTo>
                <a:cubicBezTo>
                  <a:pt x="1865303" y="1948364"/>
                  <a:pt x="1867217" y="1949395"/>
                  <a:pt x="1869131" y="1949395"/>
                </a:cubicBezTo>
                <a:cubicBezTo>
                  <a:pt x="1870015" y="1949395"/>
                  <a:pt x="1870972" y="1949174"/>
                  <a:pt x="1871856" y="1948659"/>
                </a:cubicBezTo>
                <a:close/>
                <a:moveTo>
                  <a:pt x="1898434" y="1933345"/>
                </a:moveTo>
                <a:lnTo>
                  <a:pt x="1926852" y="1921860"/>
                </a:lnTo>
                <a:cubicBezTo>
                  <a:pt x="1929723" y="1920682"/>
                  <a:pt x="1931049" y="1917443"/>
                  <a:pt x="1929944" y="1914571"/>
                </a:cubicBezTo>
                <a:cubicBezTo>
                  <a:pt x="1928766" y="1911700"/>
                  <a:pt x="1925527" y="1910301"/>
                  <a:pt x="1922656" y="1911479"/>
                </a:cubicBezTo>
                <a:lnTo>
                  <a:pt x="1894237" y="1922964"/>
                </a:lnTo>
                <a:cubicBezTo>
                  <a:pt x="1891366" y="1924142"/>
                  <a:pt x="1890040" y="1927382"/>
                  <a:pt x="1891145" y="1930253"/>
                </a:cubicBezTo>
                <a:cubicBezTo>
                  <a:pt x="1892028" y="1932462"/>
                  <a:pt x="1894163" y="1933713"/>
                  <a:pt x="1896372" y="1933713"/>
                </a:cubicBezTo>
                <a:cubicBezTo>
                  <a:pt x="1897035" y="1933713"/>
                  <a:pt x="1897771" y="1933640"/>
                  <a:pt x="1898434" y="1933345"/>
                </a:cubicBezTo>
                <a:close/>
                <a:moveTo>
                  <a:pt x="1925380" y="1922228"/>
                </a:moveTo>
                <a:lnTo>
                  <a:pt x="1944448" y="1919946"/>
                </a:lnTo>
                <a:cubicBezTo>
                  <a:pt x="1947540" y="1919578"/>
                  <a:pt x="1949675" y="1916780"/>
                  <a:pt x="1949307" y="1913761"/>
                </a:cubicBezTo>
                <a:cubicBezTo>
                  <a:pt x="1948939" y="1910669"/>
                  <a:pt x="1946068" y="1908534"/>
                  <a:pt x="1943123" y="1908902"/>
                </a:cubicBezTo>
                <a:lnTo>
                  <a:pt x="1924054" y="1911185"/>
                </a:lnTo>
                <a:cubicBezTo>
                  <a:pt x="1920962" y="1911553"/>
                  <a:pt x="1918827" y="1914350"/>
                  <a:pt x="1919195" y="1917369"/>
                </a:cubicBezTo>
                <a:cubicBezTo>
                  <a:pt x="1919563" y="1920240"/>
                  <a:pt x="1921993" y="1922302"/>
                  <a:pt x="1924791" y="1922302"/>
                </a:cubicBezTo>
                <a:cubicBezTo>
                  <a:pt x="1925011" y="1922228"/>
                  <a:pt x="1925159" y="1922228"/>
                  <a:pt x="1925380" y="1922228"/>
                </a:cubicBezTo>
                <a:close/>
                <a:moveTo>
                  <a:pt x="1945037" y="1919799"/>
                </a:moveTo>
                <a:lnTo>
                  <a:pt x="1972646" y="1913246"/>
                </a:lnTo>
                <a:cubicBezTo>
                  <a:pt x="1975664" y="1912510"/>
                  <a:pt x="1977505" y="1909565"/>
                  <a:pt x="1976769" y="1906546"/>
                </a:cubicBezTo>
                <a:cubicBezTo>
                  <a:pt x="1976032" y="1903528"/>
                  <a:pt x="1973087" y="1901687"/>
                  <a:pt x="1970069" y="1902423"/>
                </a:cubicBezTo>
                <a:lnTo>
                  <a:pt x="1942460" y="1908976"/>
                </a:lnTo>
                <a:cubicBezTo>
                  <a:pt x="1939442" y="1909712"/>
                  <a:pt x="1937601" y="1912657"/>
                  <a:pt x="1938337" y="1915676"/>
                </a:cubicBezTo>
                <a:cubicBezTo>
                  <a:pt x="1938926" y="1918252"/>
                  <a:pt x="1941282" y="1920019"/>
                  <a:pt x="1943786" y="1919946"/>
                </a:cubicBezTo>
                <a:cubicBezTo>
                  <a:pt x="1944227" y="1919946"/>
                  <a:pt x="1944669" y="1919946"/>
                  <a:pt x="1945037" y="1919799"/>
                </a:cubicBezTo>
                <a:close/>
                <a:moveTo>
                  <a:pt x="1973529" y="1913025"/>
                </a:moveTo>
                <a:lnTo>
                  <a:pt x="2002021" y="1901098"/>
                </a:lnTo>
                <a:cubicBezTo>
                  <a:pt x="2004893" y="1899920"/>
                  <a:pt x="2006218" y="1896681"/>
                  <a:pt x="2005040" y="1893810"/>
                </a:cubicBezTo>
                <a:cubicBezTo>
                  <a:pt x="2003862" y="1891012"/>
                  <a:pt x="2000623" y="1889613"/>
                  <a:pt x="1997751" y="1890791"/>
                </a:cubicBezTo>
                <a:lnTo>
                  <a:pt x="1969259" y="1902718"/>
                </a:lnTo>
                <a:cubicBezTo>
                  <a:pt x="1966388" y="1903896"/>
                  <a:pt x="1965062" y="1907135"/>
                  <a:pt x="1966240" y="1910007"/>
                </a:cubicBezTo>
                <a:cubicBezTo>
                  <a:pt x="1967124" y="1912142"/>
                  <a:pt x="1969259" y="1913467"/>
                  <a:pt x="1971394" y="1913467"/>
                </a:cubicBezTo>
                <a:cubicBezTo>
                  <a:pt x="1972130" y="1913393"/>
                  <a:pt x="1972867" y="1913320"/>
                  <a:pt x="1973529" y="1913025"/>
                </a:cubicBezTo>
                <a:close/>
                <a:moveTo>
                  <a:pt x="2002095" y="1901025"/>
                </a:moveTo>
                <a:lnTo>
                  <a:pt x="2039643" y="1884680"/>
                </a:lnTo>
                <a:cubicBezTo>
                  <a:pt x="2042441" y="1883429"/>
                  <a:pt x="2043766" y="1880189"/>
                  <a:pt x="2042514" y="1877318"/>
                </a:cubicBezTo>
                <a:cubicBezTo>
                  <a:pt x="2041263" y="1874520"/>
                  <a:pt x="2038023" y="1873195"/>
                  <a:pt x="2035152" y="1874447"/>
                </a:cubicBezTo>
                <a:lnTo>
                  <a:pt x="1997604" y="1890791"/>
                </a:lnTo>
                <a:cubicBezTo>
                  <a:pt x="1994806" y="1892042"/>
                  <a:pt x="1993481" y="1895282"/>
                  <a:pt x="1994733" y="1898153"/>
                </a:cubicBezTo>
                <a:cubicBezTo>
                  <a:pt x="1995616" y="1900288"/>
                  <a:pt x="1997751" y="1901540"/>
                  <a:pt x="1999886" y="1901466"/>
                </a:cubicBezTo>
                <a:cubicBezTo>
                  <a:pt x="2000696" y="1901540"/>
                  <a:pt x="2001432" y="1901393"/>
                  <a:pt x="2002095" y="1901025"/>
                </a:cubicBezTo>
                <a:close/>
                <a:moveTo>
                  <a:pt x="2039496" y="1884754"/>
                </a:moveTo>
                <a:lnTo>
                  <a:pt x="2087277" y="1866127"/>
                </a:lnTo>
                <a:cubicBezTo>
                  <a:pt x="2090148" y="1865023"/>
                  <a:pt x="2091547" y="1861783"/>
                  <a:pt x="2090443" y="1858912"/>
                </a:cubicBezTo>
                <a:cubicBezTo>
                  <a:pt x="2089338" y="1856041"/>
                  <a:pt x="2086099" y="1854642"/>
                  <a:pt x="2083228" y="1855746"/>
                </a:cubicBezTo>
                <a:lnTo>
                  <a:pt x="2035446" y="1874373"/>
                </a:lnTo>
                <a:cubicBezTo>
                  <a:pt x="2032575" y="1875477"/>
                  <a:pt x="2031176" y="1878717"/>
                  <a:pt x="2032280" y="1881588"/>
                </a:cubicBezTo>
                <a:cubicBezTo>
                  <a:pt x="2033164" y="1883797"/>
                  <a:pt x="2035299" y="1885122"/>
                  <a:pt x="2037508" y="1885122"/>
                </a:cubicBezTo>
                <a:cubicBezTo>
                  <a:pt x="2038170" y="1885196"/>
                  <a:pt x="2038833" y="1885048"/>
                  <a:pt x="2039496" y="1884754"/>
                </a:cubicBezTo>
                <a:close/>
                <a:moveTo>
                  <a:pt x="2087351" y="1866054"/>
                </a:moveTo>
                <a:lnTo>
                  <a:pt x="2133733" y="1846691"/>
                </a:lnTo>
                <a:cubicBezTo>
                  <a:pt x="2136605" y="1845513"/>
                  <a:pt x="2137930" y="1842273"/>
                  <a:pt x="2136752" y="1839402"/>
                </a:cubicBezTo>
                <a:cubicBezTo>
                  <a:pt x="2135574" y="1836531"/>
                  <a:pt x="2132334" y="1835205"/>
                  <a:pt x="2129463" y="1836383"/>
                </a:cubicBezTo>
                <a:lnTo>
                  <a:pt x="2083080" y="1855746"/>
                </a:lnTo>
                <a:cubicBezTo>
                  <a:pt x="2080209" y="1856924"/>
                  <a:pt x="2078884" y="1860164"/>
                  <a:pt x="2080062" y="1863035"/>
                </a:cubicBezTo>
                <a:cubicBezTo>
                  <a:pt x="2080946" y="1865170"/>
                  <a:pt x="2083080" y="1866495"/>
                  <a:pt x="2085216" y="1866495"/>
                </a:cubicBezTo>
                <a:cubicBezTo>
                  <a:pt x="2085952" y="1866495"/>
                  <a:pt x="2086688" y="1866348"/>
                  <a:pt x="2087351" y="1866054"/>
                </a:cubicBezTo>
                <a:close/>
                <a:moveTo>
                  <a:pt x="2133954" y="1846617"/>
                </a:moveTo>
                <a:lnTo>
                  <a:pt x="2137046" y="1845145"/>
                </a:lnTo>
                <a:cubicBezTo>
                  <a:pt x="2139844" y="1843893"/>
                  <a:pt x="2141096" y="1840580"/>
                  <a:pt x="2139770" y="1837782"/>
                </a:cubicBezTo>
                <a:cubicBezTo>
                  <a:pt x="2138519" y="1834985"/>
                  <a:pt x="2135132" y="1833807"/>
                  <a:pt x="2132408" y="1835058"/>
                </a:cubicBezTo>
                <a:lnTo>
                  <a:pt x="2129316" y="1836531"/>
                </a:lnTo>
                <a:cubicBezTo>
                  <a:pt x="2126518" y="1837782"/>
                  <a:pt x="2125267" y="1841169"/>
                  <a:pt x="2126592" y="1843893"/>
                </a:cubicBezTo>
                <a:cubicBezTo>
                  <a:pt x="2127549" y="1845954"/>
                  <a:pt x="2129537" y="1847132"/>
                  <a:pt x="2131672" y="1847132"/>
                </a:cubicBezTo>
                <a:cubicBezTo>
                  <a:pt x="2132408" y="1847132"/>
                  <a:pt x="2133218" y="1846985"/>
                  <a:pt x="2133954" y="1846617"/>
                </a:cubicBezTo>
                <a:close/>
                <a:moveTo>
                  <a:pt x="2137046" y="1845218"/>
                </a:moveTo>
                <a:lnTo>
                  <a:pt x="2140948" y="1843451"/>
                </a:lnTo>
                <a:cubicBezTo>
                  <a:pt x="2143746" y="1842200"/>
                  <a:pt x="2144998" y="1838887"/>
                  <a:pt x="2143672" y="1836089"/>
                </a:cubicBezTo>
                <a:cubicBezTo>
                  <a:pt x="2142421" y="1833291"/>
                  <a:pt x="2139034" y="1832040"/>
                  <a:pt x="2136310" y="1833365"/>
                </a:cubicBezTo>
                <a:lnTo>
                  <a:pt x="2132408" y="1835132"/>
                </a:lnTo>
                <a:cubicBezTo>
                  <a:pt x="2129610" y="1836383"/>
                  <a:pt x="2128359" y="1839696"/>
                  <a:pt x="2129684" y="1842494"/>
                </a:cubicBezTo>
                <a:cubicBezTo>
                  <a:pt x="2130641" y="1844556"/>
                  <a:pt x="2132703" y="1845734"/>
                  <a:pt x="2134764" y="1845734"/>
                </a:cubicBezTo>
                <a:cubicBezTo>
                  <a:pt x="2135500" y="1845734"/>
                  <a:pt x="2136310" y="1845586"/>
                  <a:pt x="2137046" y="1845218"/>
                </a:cubicBezTo>
                <a:close/>
                <a:moveTo>
                  <a:pt x="2140359" y="1843672"/>
                </a:moveTo>
                <a:lnTo>
                  <a:pt x="2191601" y="1826518"/>
                </a:lnTo>
                <a:cubicBezTo>
                  <a:pt x="2194546" y="1825561"/>
                  <a:pt x="2196092" y="1822395"/>
                  <a:pt x="2195135" y="1819450"/>
                </a:cubicBezTo>
                <a:cubicBezTo>
                  <a:pt x="2194178" y="1816505"/>
                  <a:pt x="2191012" y="1814959"/>
                  <a:pt x="2188067" y="1815916"/>
                </a:cubicBezTo>
                <a:lnTo>
                  <a:pt x="2136826" y="1833070"/>
                </a:lnTo>
                <a:cubicBezTo>
                  <a:pt x="2133880" y="1834027"/>
                  <a:pt x="2132334" y="1837193"/>
                  <a:pt x="2133292" y="1840138"/>
                </a:cubicBezTo>
                <a:cubicBezTo>
                  <a:pt x="2134101" y="1842494"/>
                  <a:pt x="2136236" y="1843967"/>
                  <a:pt x="2138592" y="1843967"/>
                </a:cubicBezTo>
                <a:cubicBezTo>
                  <a:pt x="2139181" y="1843967"/>
                  <a:pt x="2139770" y="1843819"/>
                  <a:pt x="2140359" y="1843672"/>
                </a:cubicBezTo>
                <a:close/>
                <a:moveTo>
                  <a:pt x="2191159" y="1826592"/>
                </a:moveTo>
                <a:lnTo>
                  <a:pt x="2247334" y="1812161"/>
                </a:lnTo>
                <a:cubicBezTo>
                  <a:pt x="2250279" y="1811425"/>
                  <a:pt x="2252120" y="1808333"/>
                  <a:pt x="2251383" y="1805388"/>
                </a:cubicBezTo>
                <a:cubicBezTo>
                  <a:pt x="2250647" y="1802369"/>
                  <a:pt x="2247555" y="1800603"/>
                  <a:pt x="2244610" y="1801339"/>
                </a:cubicBezTo>
                <a:lnTo>
                  <a:pt x="2188435" y="1815769"/>
                </a:lnTo>
                <a:cubicBezTo>
                  <a:pt x="2185490" y="1816505"/>
                  <a:pt x="2183650" y="1819597"/>
                  <a:pt x="2184460" y="1822542"/>
                </a:cubicBezTo>
                <a:cubicBezTo>
                  <a:pt x="2185122" y="1825045"/>
                  <a:pt x="2187405" y="1826739"/>
                  <a:pt x="2189908" y="1826739"/>
                </a:cubicBezTo>
                <a:cubicBezTo>
                  <a:pt x="2190276" y="1826812"/>
                  <a:pt x="2190718" y="1826739"/>
                  <a:pt x="2191159" y="1826592"/>
                </a:cubicBezTo>
                <a:close/>
                <a:moveTo>
                  <a:pt x="2246819" y="1812309"/>
                </a:moveTo>
                <a:lnTo>
                  <a:pt x="2307779" y="1803106"/>
                </a:lnTo>
                <a:cubicBezTo>
                  <a:pt x="2310797" y="1802664"/>
                  <a:pt x="2312932" y="1799793"/>
                  <a:pt x="2312490" y="1796774"/>
                </a:cubicBezTo>
                <a:cubicBezTo>
                  <a:pt x="2312049" y="1793756"/>
                  <a:pt x="2309104" y="1791694"/>
                  <a:pt x="2306159" y="1792062"/>
                </a:cubicBezTo>
                <a:lnTo>
                  <a:pt x="2245199" y="1801265"/>
                </a:lnTo>
                <a:cubicBezTo>
                  <a:pt x="2242180" y="1801707"/>
                  <a:pt x="2240045" y="1804578"/>
                  <a:pt x="2240487" y="1807597"/>
                </a:cubicBezTo>
                <a:cubicBezTo>
                  <a:pt x="2240929" y="1810394"/>
                  <a:pt x="2243285" y="1812382"/>
                  <a:pt x="2246009" y="1812309"/>
                </a:cubicBezTo>
                <a:cubicBezTo>
                  <a:pt x="2246303" y="1812382"/>
                  <a:pt x="2246524" y="1812309"/>
                  <a:pt x="2246819" y="1812309"/>
                </a:cubicBezTo>
                <a:close/>
                <a:moveTo>
                  <a:pt x="2310208" y="1802075"/>
                </a:moveTo>
                <a:lnTo>
                  <a:pt x="2317423" y="1796848"/>
                </a:lnTo>
                <a:cubicBezTo>
                  <a:pt x="2319926" y="1795081"/>
                  <a:pt x="2320515" y="1791547"/>
                  <a:pt x="2318675" y="1789044"/>
                </a:cubicBezTo>
                <a:cubicBezTo>
                  <a:pt x="2316834" y="1786541"/>
                  <a:pt x="2313374" y="1786025"/>
                  <a:pt x="2310871" y="1787792"/>
                </a:cubicBezTo>
                <a:lnTo>
                  <a:pt x="2303656" y="1793019"/>
                </a:lnTo>
                <a:cubicBezTo>
                  <a:pt x="2301152" y="1794786"/>
                  <a:pt x="2300563" y="1798320"/>
                  <a:pt x="2302404" y="1800823"/>
                </a:cubicBezTo>
                <a:cubicBezTo>
                  <a:pt x="2303508" y="1802369"/>
                  <a:pt x="2305202" y="1803179"/>
                  <a:pt x="2306969" y="1803106"/>
                </a:cubicBezTo>
                <a:cubicBezTo>
                  <a:pt x="2308147" y="1803179"/>
                  <a:pt x="2309251" y="1802811"/>
                  <a:pt x="2310208" y="1802075"/>
                </a:cubicBezTo>
                <a:close/>
                <a:moveTo>
                  <a:pt x="2317423" y="1796921"/>
                </a:moveTo>
                <a:lnTo>
                  <a:pt x="2390457" y="1744354"/>
                </a:lnTo>
                <a:cubicBezTo>
                  <a:pt x="2392960" y="1742587"/>
                  <a:pt x="2393550" y="1739054"/>
                  <a:pt x="2391709" y="1736550"/>
                </a:cubicBezTo>
                <a:cubicBezTo>
                  <a:pt x="2389942" y="1734047"/>
                  <a:pt x="2386408" y="1733532"/>
                  <a:pt x="2383905" y="1735299"/>
                </a:cubicBezTo>
                <a:lnTo>
                  <a:pt x="2310871" y="1787866"/>
                </a:lnTo>
                <a:cubicBezTo>
                  <a:pt x="2308368" y="1789706"/>
                  <a:pt x="2307779" y="1793167"/>
                  <a:pt x="2309619" y="1795670"/>
                </a:cubicBezTo>
                <a:cubicBezTo>
                  <a:pt x="2310724" y="1797216"/>
                  <a:pt x="2312417" y="1798026"/>
                  <a:pt x="2314184" y="1797952"/>
                </a:cubicBezTo>
                <a:cubicBezTo>
                  <a:pt x="2315362" y="1797952"/>
                  <a:pt x="2316466" y="1797584"/>
                  <a:pt x="2317423" y="1796921"/>
                </a:cubicBezTo>
                <a:close/>
                <a:moveTo>
                  <a:pt x="2391488" y="1743397"/>
                </a:moveTo>
                <a:lnTo>
                  <a:pt x="2456866" y="1665283"/>
                </a:lnTo>
                <a:cubicBezTo>
                  <a:pt x="2458853" y="1662927"/>
                  <a:pt x="2458559" y="1659393"/>
                  <a:pt x="2456203" y="1657405"/>
                </a:cubicBezTo>
                <a:cubicBezTo>
                  <a:pt x="2453847" y="1655418"/>
                  <a:pt x="2450313" y="1655712"/>
                  <a:pt x="2448325" y="1658068"/>
                </a:cubicBezTo>
                <a:lnTo>
                  <a:pt x="2382948" y="1736182"/>
                </a:lnTo>
                <a:cubicBezTo>
                  <a:pt x="2380960" y="1738538"/>
                  <a:pt x="2381254" y="1742072"/>
                  <a:pt x="2383610" y="1744060"/>
                </a:cubicBezTo>
                <a:cubicBezTo>
                  <a:pt x="2384641" y="1744943"/>
                  <a:pt x="2385966" y="1745385"/>
                  <a:pt x="2387218" y="1745385"/>
                </a:cubicBezTo>
                <a:cubicBezTo>
                  <a:pt x="2388838" y="1745385"/>
                  <a:pt x="2390384" y="1744723"/>
                  <a:pt x="2391488" y="1743397"/>
                </a:cubicBezTo>
                <a:close/>
                <a:moveTo>
                  <a:pt x="2457602" y="1664179"/>
                </a:moveTo>
                <a:lnTo>
                  <a:pt x="2505751" y="1566186"/>
                </a:lnTo>
                <a:cubicBezTo>
                  <a:pt x="2507076" y="1563389"/>
                  <a:pt x="2505972" y="1560076"/>
                  <a:pt x="2503174" y="1558750"/>
                </a:cubicBezTo>
                <a:cubicBezTo>
                  <a:pt x="2500450" y="1557425"/>
                  <a:pt x="2497064" y="1558529"/>
                  <a:pt x="2495739" y="1561327"/>
                </a:cubicBezTo>
                <a:lnTo>
                  <a:pt x="2447589" y="1659320"/>
                </a:lnTo>
                <a:cubicBezTo>
                  <a:pt x="2446264" y="1662117"/>
                  <a:pt x="2447368" y="1665430"/>
                  <a:pt x="2450166" y="1666756"/>
                </a:cubicBezTo>
                <a:cubicBezTo>
                  <a:pt x="2450976" y="1667124"/>
                  <a:pt x="2451859" y="1667345"/>
                  <a:pt x="2452669" y="1667345"/>
                </a:cubicBezTo>
                <a:cubicBezTo>
                  <a:pt x="2454657" y="1667345"/>
                  <a:pt x="2456645" y="1666167"/>
                  <a:pt x="2457602" y="1664179"/>
                </a:cubicBezTo>
                <a:close/>
                <a:moveTo>
                  <a:pt x="2506193" y="1565156"/>
                </a:moveTo>
                <a:lnTo>
                  <a:pt x="2535790" y="1451629"/>
                </a:lnTo>
                <a:cubicBezTo>
                  <a:pt x="2536599" y="1448684"/>
                  <a:pt x="2534759" y="1445592"/>
                  <a:pt x="2531814" y="1444855"/>
                </a:cubicBezTo>
                <a:cubicBezTo>
                  <a:pt x="2528869" y="1444119"/>
                  <a:pt x="2525777" y="1445886"/>
                  <a:pt x="2525041" y="1448831"/>
                </a:cubicBezTo>
                <a:lnTo>
                  <a:pt x="2495444" y="1562358"/>
                </a:lnTo>
                <a:cubicBezTo>
                  <a:pt x="2494634" y="1565303"/>
                  <a:pt x="2496475" y="1568395"/>
                  <a:pt x="2499420" y="1569131"/>
                </a:cubicBezTo>
                <a:cubicBezTo>
                  <a:pt x="2499935" y="1569278"/>
                  <a:pt x="2500377" y="1569352"/>
                  <a:pt x="2500892" y="1569352"/>
                </a:cubicBezTo>
                <a:cubicBezTo>
                  <a:pt x="2503248" y="1569278"/>
                  <a:pt x="2505530" y="1567659"/>
                  <a:pt x="2506193" y="1565156"/>
                </a:cubicBezTo>
                <a:close/>
                <a:moveTo>
                  <a:pt x="2535937" y="1450671"/>
                </a:moveTo>
                <a:lnTo>
                  <a:pt x="2545729" y="1326101"/>
                </a:lnTo>
                <a:cubicBezTo>
                  <a:pt x="2545949" y="1323009"/>
                  <a:pt x="2543667" y="1320358"/>
                  <a:pt x="2540649" y="1320138"/>
                </a:cubicBezTo>
                <a:cubicBezTo>
                  <a:pt x="2537704" y="1319990"/>
                  <a:pt x="2534906" y="1322199"/>
                  <a:pt x="2534685" y="1325218"/>
                </a:cubicBezTo>
                <a:lnTo>
                  <a:pt x="2524893" y="1449788"/>
                </a:lnTo>
                <a:cubicBezTo>
                  <a:pt x="2524672" y="1452880"/>
                  <a:pt x="2526955" y="1455531"/>
                  <a:pt x="2529973" y="1455751"/>
                </a:cubicBezTo>
                <a:cubicBezTo>
                  <a:pt x="2530121" y="1455751"/>
                  <a:pt x="2530268" y="1455751"/>
                  <a:pt x="2530489" y="1455751"/>
                </a:cubicBezTo>
                <a:cubicBezTo>
                  <a:pt x="2533286" y="1455825"/>
                  <a:pt x="2535716" y="1453616"/>
                  <a:pt x="2535937" y="1450671"/>
                </a:cubicBezTo>
                <a:close/>
                <a:moveTo>
                  <a:pt x="2540722" y="1331255"/>
                </a:moveTo>
                <a:cubicBezTo>
                  <a:pt x="2543815" y="1331034"/>
                  <a:pt x="2546023" y="1328310"/>
                  <a:pt x="2545802" y="1325218"/>
                </a:cubicBezTo>
                <a:lnTo>
                  <a:pt x="2534685" y="1194316"/>
                </a:lnTo>
                <a:cubicBezTo>
                  <a:pt x="2534464" y="1191223"/>
                  <a:pt x="2531740" y="1188720"/>
                  <a:pt x="2528648" y="1189236"/>
                </a:cubicBezTo>
                <a:cubicBezTo>
                  <a:pt x="2525556" y="1189456"/>
                  <a:pt x="2523347" y="1192180"/>
                  <a:pt x="2523568" y="1195273"/>
                </a:cubicBezTo>
                <a:lnTo>
                  <a:pt x="2534685" y="1326175"/>
                </a:lnTo>
                <a:cubicBezTo>
                  <a:pt x="2534906" y="1329120"/>
                  <a:pt x="2537409" y="1331328"/>
                  <a:pt x="2540281" y="1331255"/>
                </a:cubicBezTo>
                <a:cubicBezTo>
                  <a:pt x="2540428" y="1331255"/>
                  <a:pt x="2540575" y="1331255"/>
                  <a:pt x="2540722" y="1331255"/>
                </a:cubicBezTo>
                <a:close/>
                <a:moveTo>
                  <a:pt x="2530415" y="1200132"/>
                </a:moveTo>
                <a:cubicBezTo>
                  <a:pt x="2533434" y="1199396"/>
                  <a:pt x="2535201" y="1196377"/>
                  <a:pt x="2534464" y="1193358"/>
                </a:cubicBezTo>
                <a:lnTo>
                  <a:pt x="2501187" y="1060763"/>
                </a:lnTo>
                <a:cubicBezTo>
                  <a:pt x="2500450" y="1057744"/>
                  <a:pt x="2497432" y="1055977"/>
                  <a:pt x="2494413" y="1056714"/>
                </a:cubicBezTo>
                <a:cubicBezTo>
                  <a:pt x="2491395" y="1057450"/>
                  <a:pt x="2489628" y="1060469"/>
                  <a:pt x="2490364" y="1063487"/>
                </a:cubicBezTo>
                <a:lnTo>
                  <a:pt x="2523642" y="1196083"/>
                </a:lnTo>
                <a:cubicBezTo>
                  <a:pt x="2524304" y="1198659"/>
                  <a:pt x="2526587" y="1200353"/>
                  <a:pt x="2529090" y="1200279"/>
                </a:cubicBezTo>
                <a:cubicBezTo>
                  <a:pt x="2529605" y="1200353"/>
                  <a:pt x="2529973" y="1200279"/>
                  <a:pt x="2530415" y="1200132"/>
                </a:cubicBezTo>
                <a:close/>
                <a:moveTo>
                  <a:pt x="2498021" y="1067242"/>
                </a:moveTo>
                <a:cubicBezTo>
                  <a:pt x="2500892" y="1066064"/>
                  <a:pt x="2502217" y="1062825"/>
                  <a:pt x="2501039" y="1059953"/>
                </a:cubicBezTo>
                <a:lnTo>
                  <a:pt x="2447442" y="931186"/>
                </a:lnTo>
                <a:cubicBezTo>
                  <a:pt x="2446264" y="928315"/>
                  <a:pt x="2442951" y="926990"/>
                  <a:pt x="2440153" y="928168"/>
                </a:cubicBezTo>
                <a:cubicBezTo>
                  <a:pt x="2437282" y="929346"/>
                  <a:pt x="2435956" y="932585"/>
                  <a:pt x="2437134" y="935456"/>
                </a:cubicBezTo>
                <a:lnTo>
                  <a:pt x="2490732" y="1064223"/>
                </a:lnTo>
                <a:cubicBezTo>
                  <a:pt x="2491616" y="1066358"/>
                  <a:pt x="2493751" y="1067684"/>
                  <a:pt x="2495886" y="1067684"/>
                </a:cubicBezTo>
                <a:cubicBezTo>
                  <a:pt x="2496622" y="1067684"/>
                  <a:pt x="2497285" y="1067536"/>
                  <a:pt x="2498021" y="1067242"/>
                </a:cubicBezTo>
                <a:close/>
                <a:moveTo>
                  <a:pt x="2445159" y="938107"/>
                </a:moveTo>
                <a:cubicBezTo>
                  <a:pt x="2447810" y="936487"/>
                  <a:pt x="2448620" y="933100"/>
                  <a:pt x="2447074" y="930450"/>
                </a:cubicBezTo>
                <a:lnTo>
                  <a:pt x="2374923" y="811107"/>
                </a:lnTo>
                <a:cubicBezTo>
                  <a:pt x="2373303" y="808456"/>
                  <a:pt x="2369917" y="807646"/>
                  <a:pt x="2367266" y="809193"/>
                </a:cubicBezTo>
                <a:cubicBezTo>
                  <a:pt x="2364616" y="810812"/>
                  <a:pt x="2363806" y="814199"/>
                  <a:pt x="2365352" y="816849"/>
                </a:cubicBezTo>
                <a:lnTo>
                  <a:pt x="2437503" y="936193"/>
                </a:lnTo>
                <a:cubicBezTo>
                  <a:pt x="2438533" y="937960"/>
                  <a:pt x="2440448" y="938917"/>
                  <a:pt x="2442288" y="938917"/>
                </a:cubicBezTo>
                <a:cubicBezTo>
                  <a:pt x="2443245" y="938917"/>
                  <a:pt x="2444276" y="938622"/>
                  <a:pt x="2445159" y="938107"/>
                </a:cubicBezTo>
                <a:close/>
                <a:moveTo>
                  <a:pt x="2373745" y="818248"/>
                </a:moveTo>
                <a:cubicBezTo>
                  <a:pt x="2376101" y="816260"/>
                  <a:pt x="2376395" y="812726"/>
                  <a:pt x="2374408" y="810371"/>
                </a:cubicBezTo>
                <a:lnTo>
                  <a:pt x="2285544" y="705826"/>
                </a:lnTo>
                <a:cubicBezTo>
                  <a:pt x="2283557" y="703470"/>
                  <a:pt x="2280023" y="703175"/>
                  <a:pt x="2277667" y="705163"/>
                </a:cubicBezTo>
                <a:cubicBezTo>
                  <a:pt x="2275311" y="707151"/>
                  <a:pt x="2275016" y="710685"/>
                  <a:pt x="2277004" y="713041"/>
                </a:cubicBezTo>
                <a:lnTo>
                  <a:pt x="2365867" y="817586"/>
                </a:lnTo>
                <a:cubicBezTo>
                  <a:pt x="2366972" y="818911"/>
                  <a:pt x="2368591" y="819573"/>
                  <a:pt x="2370137" y="819573"/>
                </a:cubicBezTo>
                <a:cubicBezTo>
                  <a:pt x="2371389" y="819500"/>
                  <a:pt x="2372714" y="819132"/>
                  <a:pt x="2373745" y="818248"/>
                </a:cubicBezTo>
                <a:close/>
                <a:moveTo>
                  <a:pt x="2285618" y="712893"/>
                </a:moveTo>
                <a:cubicBezTo>
                  <a:pt x="2287532" y="710538"/>
                  <a:pt x="2287164" y="707004"/>
                  <a:pt x="2284808" y="705016"/>
                </a:cubicBezTo>
                <a:lnTo>
                  <a:pt x="2181147" y="620644"/>
                </a:lnTo>
                <a:cubicBezTo>
                  <a:pt x="2178791" y="618729"/>
                  <a:pt x="2175257" y="619024"/>
                  <a:pt x="2173269" y="621453"/>
                </a:cubicBezTo>
                <a:cubicBezTo>
                  <a:pt x="2171355" y="623809"/>
                  <a:pt x="2171723" y="627343"/>
                  <a:pt x="2174079" y="629331"/>
                </a:cubicBezTo>
                <a:lnTo>
                  <a:pt x="2277740" y="713777"/>
                </a:lnTo>
                <a:cubicBezTo>
                  <a:pt x="2278771" y="714660"/>
                  <a:pt x="2280023" y="715029"/>
                  <a:pt x="2281274" y="715029"/>
                </a:cubicBezTo>
                <a:cubicBezTo>
                  <a:pt x="2282894" y="714955"/>
                  <a:pt x="2284514" y="714292"/>
                  <a:pt x="2285618" y="712893"/>
                </a:cubicBezTo>
                <a:close/>
                <a:moveTo>
                  <a:pt x="2182546" y="627638"/>
                </a:moveTo>
                <a:cubicBezTo>
                  <a:pt x="2184018" y="624914"/>
                  <a:pt x="2183061" y="621527"/>
                  <a:pt x="2180410" y="620055"/>
                </a:cubicBezTo>
                <a:lnTo>
                  <a:pt x="2067252" y="557254"/>
                </a:lnTo>
                <a:cubicBezTo>
                  <a:pt x="2064527" y="555782"/>
                  <a:pt x="2061141" y="556739"/>
                  <a:pt x="2059668" y="559389"/>
                </a:cubicBezTo>
                <a:cubicBezTo>
                  <a:pt x="2058196" y="562113"/>
                  <a:pt x="2059153" y="565500"/>
                  <a:pt x="2061803" y="566972"/>
                </a:cubicBezTo>
                <a:lnTo>
                  <a:pt x="2174962" y="629846"/>
                </a:lnTo>
                <a:cubicBezTo>
                  <a:pt x="2175846" y="630362"/>
                  <a:pt x="2176803" y="630583"/>
                  <a:pt x="2177686" y="630509"/>
                </a:cubicBezTo>
                <a:cubicBezTo>
                  <a:pt x="2179601" y="630509"/>
                  <a:pt x="2181515" y="629478"/>
                  <a:pt x="2182546" y="627638"/>
                </a:cubicBezTo>
                <a:close/>
                <a:moveTo>
                  <a:pt x="2069755" y="563880"/>
                </a:moveTo>
                <a:cubicBezTo>
                  <a:pt x="2070712" y="560935"/>
                  <a:pt x="2069166" y="557769"/>
                  <a:pt x="2066294" y="556812"/>
                </a:cubicBezTo>
                <a:lnTo>
                  <a:pt x="1948718" y="517056"/>
                </a:lnTo>
                <a:cubicBezTo>
                  <a:pt x="1945847" y="516099"/>
                  <a:pt x="1942681" y="517645"/>
                  <a:pt x="1941650" y="520516"/>
                </a:cubicBezTo>
                <a:cubicBezTo>
                  <a:pt x="1940693" y="523461"/>
                  <a:pt x="1942239" y="526627"/>
                  <a:pt x="1945111" y="527584"/>
                </a:cubicBezTo>
                <a:lnTo>
                  <a:pt x="2062687" y="567340"/>
                </a:lnTo>
                <a:cubicBezTo>
                  <a:pt x="2063276" y="567561"/>
                  <a:pt x="2063938" y="567635"/>
                  <a:pt x="2064527" y="567635"/>
                </a:cubicBezTo>
                <a:cubicBezTo>
                  <a:pt x="2066810" y="567635"/>
                  <a:pt x="2068945" y="566162"/>
                  <a:pt x="2069755" y="563880"/>
                </a:cubicBezTo>
                <a:close/>
                <a:moveTo>
                  <a:pt x="1952399" y="523019"/>
                </a:moveTo>
                <a:cubicBezTo>
                  <a:pt x="1952768" y="520001"/>
                  <a:pt x="1950632" y="517203"/>
                  <a:pt x="1947614" y="516761"/>
                </a:cubicBezTo>
                <a:lnTo>
                  <a:pt x="1830700" y="501374"/>
                </a:lnTo>
                <a:cubicBezTo>
                  <a:pt x="1827755" y="501006"/>
                  <a:pt x="1824884" y="503141"/>
                  <a:pt x="1824442" y="506159"/>
                </a:cubicBezTo>
                <a:cubicBezTo>
                  <a:pt x="1824074" y="509178"/>
                  <a:pt x="1826209" y="511976"/>
                  <a:pt x="1829228" y="512417"/>
                </a:cubicBezTo>
                <a:lnTo>
                  <a:pt x="1946141" y="527805"/>
                </a:lnTo>
                <a:cubicBezTo>
                  <a:pt x="1946436" y="527805"/>
                  <a:pt x="1946657" y="527878"/>
                  <a:pt x="1946951" y="527878"/>
                </a:cubicBezTo>
                <a:cubicBezTo>
                  <a:pt x="1949675" y="527878"/>
                  <a:pt x="1952031" y="525817"/>
                  <a:pt x="1952399" y="523019"/>
                </a:cubicBezTo>
                <a:close/>
                <a:moveTo>
                  <a:pt x="10985302" y="500711"/>
                </a:moveTo>
                <a:lnTo>
                  <a:pt x="10986038" y="460513"/>
                </a:lnTo>
                <a:cubicBezTo>
                  <a:pt x="10986111" y="457421"/>
                  <a:pt x="10983608" y="454918"/>
                  <a:pt x="10980590" y="454844"/>
                </a:cubicBezTo>
                <a:cubicBezTo>
                  <a:pt x="10980516" y="454844"/>
                  <a:pt x="10980516" y="454844"/>
                  <a:pt x="10980443" y="454844"/>
                </a:cubicBezTo>
                <a:cubicBezTo>
                  <a:pt x="10977424" y="454844"/>
                  <a:pt x="10974994" y="457274"/>
                  <a:pt x="10974921" y="460292"/>
                </a:cubicBezTo>
                <a:lnTo>
                  <a:pt x="10974184" y="500491"/>
                </a:lnTo>
                <a:cubicBezTo>
                  <a:pt x="10974111" y="503583"/>
                  <a:pt x="10976615" y="506086"/>
                  <a:pt x="10979633" y="506159"/>
                </a:cubicBezTo>
                <a:cubicBezTo>
                  <a:pt x="10979706" y="506159"/>
                  <a:pt x="10979706" y="506159"/>
                  <a:pt x="10979780" y="506159"/>
                </a:cubicBezTo>
                <a:cubicBezTo>
                  <a:pt x="10982725" y="506159"/>
                  <a:pt x="10985228" y="503730"/>
                  <a:pt x="10985302" y="500711"/>
                </a:cubicBezTo>
                <a:close/>
                <a:moveTo>
                  <a:pt x="10996566" y="547536"/>
                </a:moveTo>
                <a:cubicBezTo>
                  <a:pt x="10999438" y="546505"/>
                  <a:pt x="11000983" y="543266"/>
                  <a:pt x="10999953" y="540394"/>
                </a:cubicBezTo>
                <a:lnTo>
                  <a:pt x="10985008" y="498650"/>
                </a:lnTo>
                <a:cubicBezTo>
                  <a:pt x="10983977" y="495779"/>
                  <a:pt x="10980811" y="494233"/>
                  <a:pt x="10977866" y="495263"/>
                </a:cubicBezTo>
                <a:cubicBezTo>
                  <a:pt x="10974994" y="496294"/>
                  <a:pt x="10973448" y="499533"/>
                  <a:pt x="10974479" y="502405"/>
                </a:cubicBezTo>
                <a:lnTo>
                  <a:pt x="10989425" y="544149"/>
                </a:lnTo>
                <a:cubicBezTo>
                  <a:pt x="10990235" y="546431"/>
                  <a:pt x="10992444" y="547830"/>
                  <a:pt x="10994726" y="547830"/>
                </a:cubicBezTo>
                <a:cubicBezTo>
                  <a:pt x="10995314" y="547904"/>
                  <a:pt x="10995978" y="547757"/>
                  <a:pt x="10996566" y="547536"/>
                </a:cubicBezTo>
                <a:close/>
                <a:moveTo>
                  <a:pt x="11026163" y="587881"/>
                </a:moveTo>
                <a:cubicBezTo>
                  <a:pt x="11028666" y="586114"/>
                  <a:pt x="11029328" y="582654"/>
                  <a:pt x="11027561" y="580151"/>
                </a:cubicBezTo>
                <a:lnTo>
                  <a:pt x="10999290" y="539216"/>
                </a:lnTo>
                <a:cubicBezTo>
                  <a:pt x="10997523" y="536639"/>
                  <a:pt x="10994063" y="536050"/>
                  <a:pt x="10991559" y="537817"/>
                </a:cubicBezTo>
                <a:cubicBezTo>
                  <a:pt x="10989056" y="539584"/>
                  <a:pt x="10988394" y="543045"/>
                  <a:pt x="10990161" y="545548"/>
                </a:cubicBezTo>
                <a:lnTo>
                  <a:pt x="11018432" y="586482"/>
                </a:lnTo>
                <a:cubicBezTo>
                  <a:pt x="11019537" y="588029"/>
                  <a:pt x="11021303" y="588912"/>
                  <a:pt x="11023070" y="588912"/>
                </a:cubicBezTo>
                <a:cubicBezTo>
                  <a:pt x="11024101" y="588838"/>
                  <a:pt x="11025206" y="588470"/>
                  <a:pt x="11026163" y="587881"/>
                </a:cubicBezTo>
                <a:close/>
                <a:moveTo>
                  <a:pt x="11066287" y="625061"/>
                </a:moveTo>
                <a:cubicBezTo>
                  <a:pt x="11068423" y="622852"/>
                  <a:pt x="11068349" y="619318"/>
                  <a:pt x="11066140" y="617183"/>
                </a:cubicBezTo>
                <a:lnTo>
                  <a:pt x="11026825" y="579194"/>
                </a:lnTo>
                <a:cubicBezTo>
                  <a:pt x="11024617" y="577059"/>
                  <a:pt x="11021082" y="577132"/>
                  <a:pt x="11018948" y="579341"/>
                </a:cubicBezTo>
                <a:cubicBezTo>
                  <a:pt x="11016813" y="581550"/>
                  <a:pt x="11016886" y="585084"/>
                  <a:pt x="11019095" y="587219"/>
                </a:cubicBezTo>
                <a:lnTo>
                  <a:pt x="11058410" y="625208"/>
                </a:lnTo>
                <a:cubicBezTo>
                  <a:pt x="11059514" y="626239"/>
                  <a:pt x="11060913" y="626754"/>
                  <a:pt x="11062312" y="626754"/>
                </a:cubicBezTo>
                <a:cubicBezTo>
                  <a:pt x="11063784" y="626754"/>
                  <a:pt x="11065183" y="626239"/>
                  <a:pt x="11066287" y="625061"/>
                </a:cubicBezTo>
                <a:close/>
                <a:moveTo>
                  <a:pt x="11114511" y="657013"/>
                </a:moveTo>
                <a:cubicBezTo>
                  <a:pt x="11116278" y="654510"/>
                  <a:pt x="11115615" y="650976"/>
                  <a:pt x="11113038" y="649283"/>
                </a:cubicBezTo>
                <a:lnTo>
                  <a:pt x="11065404" y="616668"/>
                </a:lnTo>
                <a:cubicBezTo>
                  <a:pt x="11062827" y="614901"/>
                  <a:pt x="11059367" y="615564"/>
                  <a:pt x="11057674" y="618140"/>
                </a:cubicBezTo>
                <a:cubicBezTo>
                  <a:pt x="11055907" y="620644"/>
                  <a:pt x="11056569" y="624177"/>
                  <a:pt x="11059146" y="625871"/>
                </a:cubicBezTo>
                <a:lnTo>
                  <a:pt x="11106780" y="658486"/>
                </a:lnTo>
                <a:cubicBezTo>
                  <a:pt x="11107737" y="659148"/>
                  <a:pt x="11108842" y="659443"/>
                  <a:pt x="11109946" y="659443"/>
                </a:cubicBezTo>
                <a:cubicBezTo>
                  <a:pt x="11111713" y="659443"/>
                  <a:pt x="11113406" y="658559"/>
                  <a:pt x="11114511" y="657013"/>
                </a:cubicBezTo>
                <a:close/>
                <a:moveTo>
                  <a:pt x="11167078" y="683591"/>
                </a:moveTo>
                <a:cubicBezTo>
                  <a:pt x="11168476" y="680867"/>
                  <a:pt x="11167445" y="677481"/>
                  <a:pt x="11164721" y="676082"/>
                </a:cubicBezTo>
                <a:lnTo>
                  <a:pt x="11112523" y="648915"/>
                </a:lnTo>
                <a:cubicBezTo>
                  <a:pt x="11109799" y="647516"/>
                  <a:pt x="11106412" y="648547"/>
                  <a:pt x="11105013" y="651271"/>
                </a:cubicBezTo>
                <a:cubicBezTo>
                  <a:pt x="11103615" y="653995"/>
                  <a:pt x="11104645" y="657382"/>
                  <a:pt x="11107369" y="658780"/>
                </a:cubicBezTo>
                <a:lnTo>
                  <a:pt x="11159568" y="685947"/>
                </a:lnTo>
                <a:cubicBezTo>
                  <a:pt x="11160378" y="686389"/>
                  <a:pt x="11161261" y="686610"/>
                  <a:pt x="11162145" y="686536"/>
                </a:cubicBezTo>
                <a:cubicBezTo>
                  <a:pt x="11164133" y="686536"/>
                  <a:pt x="11166047" y="685506"/>
                  <a:pt x="11167078" y="683591"/>
                </a:cubicBezTo>
                <a:close/>
                <a:moveTo>
                  <a:pt x="11219645" y="704648"/>
                </a:moveTo>
                <a:cubicBezTo>
                  <a:pt x="11220822" y="701776"/>
                  <a:pt x="11219424" y="698537"/>
                  <a:pt x="11216626" y="697359"/>
                </a:cubicBezTo>
                <a:lnTo>
                  <a:pt x="11164280" y="675861"/>
                </a:lnTo>
                <a:cubicBezTo>
                  <a:pt x="11161409" y="674683"/>
                  <a:pt x="11158169" y="676082"/>
                  <a:pt x="11156991" y="678880"/>
                </a:cubicBezTo>
                <a:cubicBezTo>
                  <a:pt x="11155813" y="681677"/>
                  <a:pt x="11157212" y="684990"/>
                  <a:pt x="11160009" y="686168"/>
                </a:cubicBezTo>
                <a:lnTo>
                  <a:pt x="11212356" y="707666"/>
                </a:lnTo>
                <a:cubicBezTo>
                  <a:pt x="11213092" y="707961"/>
                  <a:pt x="11213828" y="708108"/>
                  <a:pt x="11214491" y="708108"/>
                </a:cubicBezTo>
                <a:cubicBezTo>
                  <a:pt x="11216700" y="708034"/>
                  <a:pt x="11218761" y="706783"/>
                  <a:pt x="11219645" y="704648"/>
                </a:cubicBezTo>
                <a:close/>
                <a:moveTo>
                  <a:pt x="11268604" y="719814"/>
                </a:moveTo>
                <a:cubicBezTo>
                  <a:pt x="11269561" y="716869"/>
                  <a:pt x="11267941" y="713777"/>
                  <a:pt x="11264996" y="712820"/>
                </a:cubicBezTo>
                <a:lnTo>
                  <a:pt x="11216184" y="697212"/>
                </a:lnTo>
                <a:cubicBezTo>
                  <a:pt x="11213240" y="696255"/>
                  <a:pt x="11210073" y="697874"/>
                  <a:pt x="11209190" y="700819"/>
                </a:cubicBezTo>
                <a:cubicBezTo>
                  <a:pt x="11208233" y="703764"/>
                  <a:pt x="11209852" y="706856"/>
                  <a:pt x="11212797" y="707813"/>
                </a:cubicBezTo>
                <a:lnTo>
                  <a:pt x="11261610" y="723422"/>
                </a:lnTo>
                <a:cubicBezTo>
                  <a:pt x="11262198" y="723642"/>
                  <a:pt x="11262788" y="723716"/>
                  <a:pt x="11263377" y="723716"/>
                </a:cubicBezTo>
                <a:cubicBezTo>
                  <a:pt x="11265659" y="723716"/>
                  <a:pt x="11267867" y="722170"/>
                  <a:pt x="11268604" y="719814"/>
                </a:cubicBezTo>
                <a:close/>
                <a:moveTo>
                  <a:pt x="11309612" y="729091"/>
                </a:moveTo>
                <a:cubicBezTo>
                  <a:pt x="11310275" y="726072"/>
                  <a:pt x="11308434" y="723053"/>
                  <a:pt x="11305489" y="722391"/>
                </a:cubicBezTo>
                <a:lnTo>
                  <a:pt x="11264555" y="712746"/>
                </a:lnTo>
                <a:cubicBezTo>
                  <a:pt x="11261536" y="712084"/>
                  <a:pt x="11258517" y="713924"/>
                  <a:pt x="11257855" y="716869"/>
                </a:cubicBezTo>
                <a:cubicBezTo>
                  <a:pt x="11257192" y="719888"/>
                  <a:pt x="11259033" y="722906"/>
                  <a:pt x="11261978" y="723569"/>
                </a:cubicBezTo>
                <a:lnTo>
                  <a:pt x="11302912" y="733213"/>
                </a:lnTo>
                <a:cubicBezTo>
                  <a:pt x="11303354" y="733287"/>
                  <a:pt x="11303796" y="733361"/>
                  <a:pt x="11304238" y="733361"/>
                </a:cubicBezTo>
                <a:cubicBezTo>
                  <a:pt x="11306741" y="733361"/>
                  <a:pt x="11309023" y="731594"/>
                  <a:pt x="11309612" y="729091"/>
                </a:cubicBezTo>
                <a:close/>
                <a:moveTo>
                  <a:pt x="11348927" y="735275"/>
                </a:moveTo>
                <a:cubicBezTo>
                  <a:pt x="11349443" y="732256"/>
                  <a:pt x="11347381" y="729385"/>
                  <a:pt x="11344362" y="728870"/>
                </a:cubicBezTo>
                <a:lnTo>
                  <a:pt x="11305121" y="722317"/>
                </a:lnTo>
                <a:cubicBezTo>
                  <a:pt x="11302102" y="721728"/>
                  <a:pt x="11299231" y="723863"/>
                  <a:pt x="11298716" y="726882"/>
                </a:cubicBezTo>
                <a:cubicBezTo>
                  <a:pt x="11298200" y="729900"/>
                  <a:pt x="11300262" y="732772"/>
                  <a:pt x="11303281" y="733287"/>
                </a:cubicBezTo>
                <a:lnTo>
                  <a:pt x="11342521" y="739840"/>
                </a:lnTo>
                <a:cubicBezTo>
                  <a:pt x="11342816" y="739913"/>
                  <a:pt x="11343184" y="739913"/>
                  <a:pt x="11343479" y="739913"/>
                </a:cubicBezTo>
                <a:cubicBezTo>
                  <a:pt x="11346129" y="739913"/>
                  <a:pt x="11348485" y="737999"/>
                  <a:pt x="11348927" y="735275"/>
                </a:cubicBezTo>
                <a:close/>
                <a:moveTo>
                  <a:pt x="11393027" y="741533"/>
                </a:moveTo>
                <a:cubicBezTo>
                  <a:pt x="11393469" y="738514"/>
                  <a:pt x="11391334" y="735643"/>
                  <a:pt x="11388315" y="735201"/>
                </a:cubicBezTo>
                <a:lnTo>
                  <a:pt x="11344215" y="728796"/>
                </a:lnTo>
                <a:cubicBezTo>
                  <a:pt x="11341197" y="728354"/>
                  <a:pt x="11338325" y="730489"/>
                  <a:pt x="11337883" y="733508"/>
                </a:cubicBezTo>
                <a:cubicBezTo>
                  <a:pt x="11337442" y="736526"/>
                  <a:pt x="11339576" y="739398"/>
                  <a:pt x="11342595" y="739840"/>
                </a:cubicBezTo>
                <a:lnTo>
                  <a:pt x="11386695" y="746245"/>
                </a:lnTo>
                <a:cubicBezTo>
                  <a:pt x="11386990" y="746318"/>
                  <a:pt x="11387284" y="746318"/>
                  <a:pt x="11387579" y="746318"/>
                </a:cubicBezTo>
                <a:cubicBezTo>
                  <a:pt x="11390303" y="746245"/>
                  <a:pt x="11392659" y="744257"/>
                  <a:pt x="11393027" y="741533"/>
                </a:cubicBezTo>
                <a:close/>
                <a:moveTo>
                  <a:pt x="11448318" y="750736"/>
                </a:moveTo>
                <a:cubicBezTo>
                  <a:pt x="11448834" y="747717"/>
                  <a:pt x="11446772" y="744846"/>
                  <a:pt x="11443753" y="744331"/>
                </a:cubicBezTo>
                <a:lnTo>
                  <a:pt x="11388462" y="735201"/>
                </a:lnTo>
                <a:cubicBezTo>
                  <a:pt x="11385371" y="734686"/>
                  <a:pt x="11382573" y="736747"/>
                  <a:pt x="11382057" y="739766"/>
                </a:cubicBezTo>
                <a:cubicBezTo>
                  <a:pt x="11381542" y="742784"/>
                  <a:pt x="11383603" y="745656"/>
                  <a:pt x="11386622" y="746171"/>
                </a:cubicBezTo>
                <a:lnTo>
                  <a:pt x="11441913" y="755300"/>
                </a:lnTo>
                <a:cubicBezTo>
                  <a:pt x="11442208" y="755374"/>
                  <a:pt x="11442575" y="755374"/>
                  <a:pt x="11442870" y="755374"/>
                </a:cubicBezTo>
                <a:cubicBezTo>
                  <a:pt x="11445520" y="755374"/>
                  <a:pt x="11447803" y="753460"/>
                  <a:pt x="11448318" y="750736"/>
                </a:cubicBezTo>
                <a:close/>
                <a:moveTo>
                  <a:pt x="11520910" y="765755"/>
                </a:moveTo>
                <a:cubicBezTo>
                  <a:pt x="11521500" y="762736"/>
                  <a:pt x="11519586" y="759791"/>
                  <a:pt x="11516567" y="759202"/>
                </a:cubicBezTo>
                <a:lnTo>
                  <a:pt x="11443901" y="744404"/>
                </a:lnTo>
                <a:cubicBezTo>
                  <a:pt x="11440956" y="743815"/>
                  <a:pt x="11437937" y="745729"/>
                  <a:pt x="11437348" y="748748"/>
                </a:cubicBezTo>
                <a:cubicBezTo>
                  <a:pt x="11436760" y="751766"/>
                  <a:pt x="11438674" y="754711"/>
                  <a:pt x="11441692" y="755300"/>
                </a:cubicBezTo>
                <a:lnTo>
                  <a:pt x="11514358" y="770099"/>
                </a:lnTo>
                <a:cubicBezTo>
                  <a:pt x="11514726" y="770172"/>
                  <a:pt x="11515168" y="770246"/>
                  <a:pt x="11515536" y="770246"/>
                </a:cubicBezTo>
                <a:cubicBezTo>
                  <a:pt x="11518039" y="770172"/>
                  <a:pt x="11520395" y="768405"/>
                  <a:pt x="11520910" y="765755"/>
                </a:cubicBezTo>
                <a:close/>
                <a:moveTo>
                  <a:pt x="11606387" y="781731"/>
                </a:moveTo>
                <a:cubicBezTo>
                  <a:pt x="11606976" y="778713"/>
                  <a:pt x="11604988" y="775768"/>
                  <a:pt x="11601970" y="775252"/>
                </a:cubicBezTo>
                <a:lnTo>
                  <a:pt x="11516493" y="759129"/>
                </a:lnTo>
                <a:cubicBezTo>
                  <a:pt x="11513548" y="758540"/>
                  <a:pt x="11510530" y="760528"/>
                  <a:pt x="11510014" y="763546"/>
                </a:cubicBezTo>
                <a:cubicBezTo>
                  <a:pt x="11509426" y="766565"/>
                  <a:pt x="11511414" y="769510"/>
                  <a:pt x="11514431" y="770025"/>
                </a:cubicBezTo>
                <a:lnTo>
                  <a:pt x="11599908" y="786148"/>
                </a:lnTo>
                <a:cubicBezTo>
                  <a:pt x="11600276" y="786222"/>
                  <a:pt x="11600645" y="786222"/>
                  <a:pt x="11601012" y="786222"/>
                </a:cubicBezTo>
                <a:cubicBezTo>
                  <a:pt x="11603589" y="786296"/>
                  <a:pt x="11605945" y="784455"/>
                  <a:pt x="11606387" y="781731"/>
                </a:cubicBezTo>
                <a:close/>
                <a:moveTo>
                  <a:pt x="11700110" y="794468"/>
                </a:moveTo>
                <a:cubicBezTo>
                  <a:pt x="11700551" y="791449"/>
                  <a:pt x="11698416" y="788578"/>
                  <a:pt x="11695324" y="788210"/>
                </a:cubicBezTo>
                <a:lnTo>
                  <a:pt x="11601676" y="775252"/>
                </a:lnTo>
                <a:cubicBezTo>
                  <a:pt x="11598583" y="774884"/>
                  <a:pt x="11595785" y="776946"/>
                  <a:pt x="11595417" y="780038"/>
                </a:cubicBezTo>
                <a:cubicBezTo>
                  <a:pt x="11594976" y="783056"/>
                  <a:pt x="11597110" y="785928"/>
                  <a:pt x="11600203" y="786296"/>
                </a:cubicBezTo>
                <a:lnTo>
                  <a:pt x="11693851" y="799253"/>
                </a:lnTo>
                <a:cubicBezTo>
                  <a:pt x="11694146" y="799253"/>
                  <a:pt x="11694367" y="799327"/>
                  <a:pt x="11694661" y="799327"/>
                </a:cubicBezTo>
                <a:cubicBezTo>
                  <a:pt x="11697386" y="799253"/>
                  <a:pt x="11699741" y="797266"/>
                  <a:pt x="11700110" y="794468"/>
                </a:cubicBezTo>
                <a:close/>
                <a:moveTo>
                  <a:pt x="11797439" y="799474"/>
                </a:moveTo>
                <a:cubicBezTo>
                  <a:pt x="11797587" y="796382"/>
                  <a:pt x="11795230" y="793805"/>
                  <a:pt x="11792212" y="793584"/>
                </a:cubicBezTo>
                <a:lnTo>
                  <a:pt x="11694956" y="788136"/>
                </a:lnTo>
                <a:cubicBezTo>
                  <a:pt x="11691790" y="787915"/>
                  <a:pt x="11689287" y="790345"/>
                  <a:pt x="11689066" y="793364"/>
                </a:cubicBezTo>
                <a:cubicBezTo>
                  <a:pt x="11688919" y="796456"/>
                  <a:pt x="11691275" y="799033"/>
                  <a:pt x="11694293" y="799253"/>
                </a:cubicBezTo>
                <a:lnTo>
                  <a:pt x="11791549" y="804702"/>
                </a:lnTo>
                <a:cubicBezTo>
                  <a:pt x="11791697" y="804702"/>
                  <a:pt x="11791770" y="804702"/>
                  <a:pt x="11791918" y="804702"/>
                </a:cubicBezTo>
                <a:cubicBezTo>
                  <a:pt x="11794789" y="804775"/>
                  <a:pt x="11797292" y="802493"/>
                  <a:pt x="11797439" y="799474"/>
                </a:cubicBezTo>
                <a:close/>
                <a:moveTo>
                  <a:pt x="11792212" y="804775"/>
                </a:moveTo>
                <a:lnTo>
                  <a:pt x="11888364" y="798370"/>
                </a:lnTo>
                <a:cubicBezTo>
                  <a:pt x="11891456" y="798149"/>
                  <a:pt x="11893738" y="795499"/>
                  <a:pt x="11893591" y="792406"/>
                </a:cubicBezTo>
                <a:cubicBezTo>
                  <a:pt x="11893371" y="789314"/>
                  <a:pt x="11890647" y="787032"/>
                  <a:pt x="11887628" y="787179"/>
                </a:cubicBezTo>
                <a:lnTo>
                  <a:pt x="11791476" y="793584"/>
                </a:lnTo>
                <a:cubicBezTo>
                  <a:pt x="11788384" y="793805"/>
                  <a:pt x="11786101" y="796456"/>
                  <a:pt x="11786249" y="799548"/>
                </a:cubicBezTo>
                <a:cubicBezTo>
                  <a:pt x="11786470" y="802493"/>
                  <a:pt x="11788899" y="804775"/>
                  <a:pt x="11791844" y="804775"/>
                </a:cubicBezTo>
                <a:cubicBezTo>
                  <a:pt x="11791991" y="804775"/>
                  <a:pt x="11792139" y="804775"/>
                  <a:pt x="11792212" y="804775"/>
                </a:cubicBezTo>
                <a:close/>
                <a:moveTo>
                  <a:pt x="11888953" y="798296"/>
                </a:moveTo>
                <a:lnTo>
                  <a:pt x="11977890" y="784161"/>
                </a:lnTo>
                <a:cubicBezTo>
                  <a:pt x="11980908" y="783645"/>
                  <a:pt x="11982970" y="780848"/>
                  <a:pt x="11982528" y="777755"/>
                </a:cubicBezTo>
                <a:cubicBezTo>
                  <a:pt x="11982086" y="774737"/>
                  <a:pt x="11979215" y="772675"/>
                  <a:pt x="11976123" y="773117"/>
                </a:cubicBezTo>
                <a:lnTo>
                  <a:pt x="11887186" y="787253"/>
                </a:lnTo>
                <a:cubicBezTo>
                  <a:pt x="11884168" y="787695"/>
                  <a:pt x="11882106" y="790566"/>
                  <a:pt x="11882547" y="793658"/>
                </a:cubicBezTo>
                <a:cubicBezTo>
                  <a:pt x="11882990" y="796382"/>
                  <a:pt x="11885345" y="798370"/>
                  <a:pt x="11888069" y="798370"/>
                </a:cubicBezTo>
                <a:cubicBezTo>
                  <a:pt x="11888364" y="798370"/>
                  <a:pt x="11888659" y="798370"/>
                  <a:pt x="11888953" y="798296"/>
                </a:cubicBezTo>
                <a:close/>
                <a:moveTo>
                  <a:pt x="11978258" y="784161"/>
                </a:moveTo>
                <a:lnTo>
                  <a:pt x="12054678" y="766417"/>
                </a:lnTo>
                <a:cubicBezTo>
                  <a:pt x="12057697" y="765755"/>
                  <a:pt x="12059538" y="762736"/>
                  <a:pt x="12058875" y="759718"/>
                </a:cubicBezTo>
                <a:cubicBezTo>
                  <a:pt x="12058212" y="756699"/>
                  <a:pt x="12055194" y="754932"/>
                  <a:pt x="12052176" y="755521"/>
                </a:cubicBezTo>
                <a:lnTo>
                  <a:pt x="11975755" y="773264"/>
                </a:lnTo>
                <a:cubicBezTo>
                  <a:pt x="11972736" y="773927"/>
                  <a:pt x="11970895" y="776946"/>
                  <a:pt x="11971558" y="779964"/>
                </a:cubicBezTo>
                <a:cubicBezTo>
                  <a:pt x="11972147" y="782541"/>
                  <a:pt x="11974503" y="784308"/>
                  <a:pt x="11977007" y="784308"/>
                </a:cubicBezTo>
                <a:cubicBezTo>
                  <a:pt x="11977448" y="784308"/>
                  <a:pt x="11977816" y="784234"/>
                  <a:pt x="11978258" y="784161"/>
                </a:cubicBezTo>
                <a:close/>
                <a:moveTo>
                  <a:pt x="12054973" y="766344"/>
                </a:moveTo>
                <a:lnTo>
                  <a:pt x="12113062" y="749116"/>
                </a:lnTo>
                <a:cubicBezTo>
                  <a:pt x="12116007" y="748233"/>
                  <a:pt x="12117700" y="745140"/>
                  <a:pt x="12116817" y="742195"/>
                </a:cubicBezTo>
                <a:cubicBezTo>
                  <a:pt x="12115933" y="739251"/>
                  <a:pt x="12112767" y="737557"/>
                  <a:pt x="12109896" y="738441"/>
                </a:cubicBezTo>
                <a:lnTo>
                  <a:pt x="12051807" y="755668"/>
                </a:lnTo>
                <a:cubicBezTo>
                  <a:pt x="12048863" y="756552"/>
                  <a:pt x="12047169" y="759644"/>
                  <a:pt x="12048052" y="762589"/>
                </a:cubicBezTo>
                <a:cubicBezTo>
                  <a:pt x="12048789" y="765019"/>
                  <a:pt x="12050997" y="766565"/>
                  <a:pt x="12053427" y="766565"/>
                </a:cubicBezTo>
                <a:cubicBezTo>
                  <a:pt x="12053942" y="766565"/>
                  <a:pt x="12054458" y="766491"/>
                  <a:pt x="12054973" y="766344"/>
                </a:cubicBezTo>
                <a:close/>
                <a:moveTo>
                  <a:pt x="12113430" y="748969"/>
                </a:moveTo>
                <a:lnTo>
                  <a:pt x="12147886" y="736232"/>
                </a:lnTo>
                <a:cubicBezTo>
                  <a:pt x="12150757" y="735201"/>
                  <a:pt x="12152229" y="731962"/>
                  <a:pt x="12151198" y="729091"/>
                </a:cubicBezTo>
                <a:cubicBezTo>
                  <a:pt x="12150168" y="726219"/>
                  <a:pt x="12146855" y="724747"/>
                  <a:pt x="12144057" y="725777"/>
                </a:cubicBezTo>
                <a:lnTo>
                  <a:pt x="12109602" y="738514"/>
                </a:lnTo>
                <a:cubicBezTo>
                  <a:pt x="12106731" y="739545"/>
                  <a:pt x="12105258" y="742784"/>
                  <a:pt x="12106288" y="745656"/>
                </a:cubicBezTo>
                <a:cubicBezTo>
                  <a:pt x="12107098" y="747938"/>
                  <a:pt x="12109307" y="749337"/>
                  <a:pt x="12111516" y="749263"/>
                </a:cubicBezTo>
                <a:cubicBezTo>
                  <a:pt x="12112179" y="749337"/>
                  <a:pt x="12112767" y="749190"/>
                  <a:pt x="12113430" y="748969"/>
                </a:cubicBezTo>
                <a:close/>
                <a:moveTo>
                  <a:pt x="12149653" y="735128"/>
                </a:moveTo>
                <a:lnTo>
                  <a:pt x="12162905" y="722980"/>
                </a:lnTo>
                <a:cubicBezTo>
                  <a:pt x="12165187" y="720918"/>
                  <a:pt x="12165334" y="717384"/>
                  <a:pt x="12163273" y="715102"/>
                </a:cubicBezTo>
                <a:cubicBezTo>
                  <a:pt x="12161212" y="712820"/>
                  <a:pt x="12157677" y="712673"/>
                  <a:pt x="12155395" y="714734"/>
                </a:cubicBezTo>
                <a:lnTo>
                  <a:pt x="12142143" y="726882"/>
                </a:lnTo>
                <a:cubicBezTo>
                  <a:pt x="12139861" y="728943"/>
                  <a:pt x="12139714" y="732477"/>
                  <a:pt x="12141775" y="734760"/>
                </a:cubicBezTo>
                <a:cubicBezTo>
                  <a:pt x="12142879" y="735937"/>
                  <a:pt x="12144426" y="736600"/>
                  <a:pt x="12145898" y="736600"/>
                </a:cubicBezTo>
                <a:cubicBezTo>
                  <a:pt x="12147297" y="736600"/>
                  <a:pt x="12148622" y="736085"/>
                  <a:pt x="12149653" y="735128"/>
                </a:cubicBezTo>
                <a:close/>
                <a:moveTo>
                  <a:pt x="7581260" y="2810198"/>
                </a:moveTo>
                <a:cubicBezTo>
                  <a:pt x="7583690" y="2808283"/>
                  <a:pt x="7584058" y="2804749"/>
                  <a:pt x="7582144" y="2802394"/>
                </a:cubicBezTo>
                <a:lnTo>
                  <a:pt x="7557333" y="2771104"/>
                </a:lnTo>
                <a:cubicBezTo>
                  <a:pt x="7555418" y="2768674"/>
                  <a:pt x="7551885" y="2768306"/>
                  <a:pt x="7549529" y="2770220"/>
                </a:cubicBezTo>
                <a:cubicBezTo>
                  <a:pt x="7547099" y="2772134"/>
                  <a:pt x="7546731" y="2775668"/>
                  <a:pt x="7548646" y="2778024"/>
                </a:cubicBezTo>
                <a:lnTo>
                  <a:pt x="7573457" y="2809314"/>
                </a:lnTo>
                <a:cubicBezTo>
                  <a:pt x="7574560" y="2810713"/>
                  <a:pt x="7576181" y="2811449"/>
                  <a:pt x="7577874" y="2811449"/>
                </a:cubicBezTo>
                <a:cubicBezTo>
                  <a:pt x="7579052" y="2811375"/>
                  <a:pt x="7580229" y="2811007"/>
                  <a:pt x="7581260" y="2810198"/>
                </a:cubicBezTo>
                <a:close/>
                <a:moveTo>
                  <a:pt x="7558216" y="2776404"/>
                </a:moveTo>
                <a:cubicBezTo>
                  <a:pt x="7559247" y="2773533"/>
                  <a:pt x="7557701" y="2770294"/>
                  <a:pt x="7554830" y="2769263"/>
                </a:cubicBezTo>
                <a:lnTo>
                  <a:pt x="7511539" y="2753876"/>
                </a:lnTo>
                <a:cubicBezTo>
                  <a:pt x="7508594" y="2752845"/>
                  <a:pt x="7505428" y="2754391"/>
                  <a:pt x="7504398" y="2757262"/>
                </a:cubicBezTo>
                <a:cubicBezTo>
                  <a:pt x="7503367" y="2760134"/>
                  <a:pt x="7504913" y="2763373"/>
                  <a:pt x="7507784" y="2764404"/>
                </a:cubicBezTo>
                <a:lnTo>
                  <a:pt x="7551075" y="2779791"/>
                </a:lnTo>
                <a:cubicBezTo>
                  <a:pt x="7551737" y="2780012"/>
                  <a:pt x="7552327" y="2780085"/>
                  <a:pt x="7552989" y="2780085"/>
                </a:cubicBezTo>
                <a:cubicBezTo>
                  <a:pt x="7555271" y="2780085"/>
                  <a:pt x="7557406" y="2778687"/>
                  <a:pt x="7558216" y="2776404"/>
                </a:cubicBezTo>
                <a:close/>
                <a:moveTo>
                  <a:pt x="7515220" y="2759692"/>
                </a:moveTo>
                <a:cubicBezTo>
                  <a:pt x="7515515" y="2756600"/>
                  <a:pt x="7513233" y="2753876"/>
                  <a:pt x="7510214" y="2753655"/>
                </a:cubicBezTo>
                <a:lnTo>
                  <a:pt x="7448960" y="2747912"/>
                </a:lnTo>
                <a:cubicBezTo>
                  <a:pt x="7445941" y="2747618"/>
                  <a:pt x="7443143" y="2749826"/>
                  <a:pt x="7442922" y="2752919"/>
                </a:cubicBezTo>
                <a:cubicBezTo>
                  <a:pt x="7442628" y="2756011"/>
                  <a:pt x="7444910" y="2758735"/>
                  <a:pt x="7447929" y="2758956"/>
                </a:cubicBezTo>
                <a:lnTo>
                  <a:pt x="7509183" y="2764698"/>
                </a:lnTo>
                <a:cubicBezTo>
                  <a:pt x="7509404" y="2764698"/>
                  <a:pt x="7509551" y="2764698"/>
                  <a:pt x="7509772" y="2764698"/>
                </a:cubicBezTo>
                <a:cubicBezTo>
                  <a:pt x="7512496" y="2764698"/>
                  <a:pt x="7514926" y="2762563"/>
                  <a:pt x="7515220" y="2759692"/>
                </a:cubicBezTo>
                <a:close/>
                <a:moveTo>
                  <a:pt x="7453966" y="2753581"/>
                </a:moveTo>
                <a:cubicBezTo>
                  <a:pt x="7454040" y="2750489"/>
                  <a:pt x="7451610" y="2747912"/>
                  <a:pt x="7448592" y="2747839"/>
                </a:cubicBezTo>
                <a:lnTo>
                  <a:pt x="7369888" y="2745483"/>
                </a:lnTo>
                <a:cubicBezTo>
                  <a:pt x="7367017" y="2745556"/>
                  <a:pt x="7364219" y="2747839"/>
                  <a:pt x="7364146" y="2750857"/>
                </a:cubicBezTo>
                <a:cubicBezTo>
                  <a:pt x="7364072" y="2753949"/>
                  <a:pt x="7366502" y="2756526"/>
                  <a:pt x="7369520" y="2756600"/>
                </a:cubicBezTo>
                <a:lnTo>
                  <a:pt x="7448223" y="2758956"/>
                </a:lnTo>
                <a:cubicBezTo>
                  <a:pt x="7448297" y="2758956"/>
                  <a:pt x="7448370" y="2758956"/>
                  <a:pt x="7448444" y="2758956"/>
                </a:cubicBezTo>
                <a:cubicBezTo>
                  <a:pt x="7451389" y="2758956"/>
                  <a:pt x="7453892" y="2756600"/>
                  <a:pt x="7453966" y="2753581"/>
                </a:cubicBezTo>
                <a:close/>
                <a:moveTo>
                  <a:pt x="7375263" y="2751225"/>
                </a:moveTo>
                <a:cubicBezTo>
                  <a:pt x="7375336" y="2748133"/>
                  <a:pt x="7372980" y="2745556"/>
                  <a:pt x="7369888" y="2745483"/>
                </a:cubicBezTo>
                <a:lnTo>
                  <a:pt x="7277933" y="2742317"/>
                </a:lnTo>
                <a:cubicBezTo>
                  <a:pt x="7274694" y="2742170"/>
                  <a:pt x="7272264" y="2744599"/>
                  <a:pt x="7272190" y="2747691"/>
                </a:cubicBezTo>
                <a:cubicBezTo>
                  <a:pt x="7272117" y="2750784"/>
                  <a:pt x="7274473" y="2753360"/>
                  <a:pt x="7277565" y="2753434"/>
                </a:cubicBezTo>
                <a:lnTo>
                  <a:pt x="7369520" y="2756600"/>
                </a:lnTo>
                <a:cubicBezTo>
                  <a:pt x="7369594" y="2756600"/>
                  <a:pt x="7369667" y="2756600"/>
                  <a:pt x="7369741" y="2756600"/>
                </a:cubicBezTo>
                <a:cubicBezTo>
                  <a:pt x="7372686" y="2756600"/>
                  <a:pt x="7375189" y="2754244"/>
                  <a:pt x="7375263" y="2751225"/>
                </a:cubicBezTo>
                <a:close/>
                <a:moveTo>
                  <a:pt x="7283307" y="2748354"/>
                </a:moveTo>
                <a:cubicBezTo>
                  <a:pt x="7283528" y="2745262"/>
                  <a:pt x="7281246" y="2742611"/>
                  <a:pt x="7278227" y="2742317"/>
                </a:cubicBezTo>
                <a:lnTo>
                  <a:pt x="7177290" y="2734145"/>
                </a:lnTo>
                <a:cubicBezTo>
                  <a:pt x="7174418" y="2733924"/>
                  <a:pt x="7171547" y="2736206"/>
                  <a:pt x="7171253" y="2739225"/>
                </a:cubicBezTo>
                <a:cubicBezTo>
                  <a:pt x="7171032" y="2742317"/>
                  <a:pt x="7173314" y="2744967"/>
                  <a:pt x="7176333" y="2745262"/>
                </a:cubicBezTo>
                <a:lnTo>
                  <a:pt x="7277270" y="2753434"/>
                </a:lnTo>
                <a:cubicBezTo>
                  <a:pt x="7277418" y="2753434"/>
                  <a:pt x="7277565" y="2753434"/>
                  <a:pt x="7277786" y="2753434"/>
                </a:cubicBezTo>
                <a:cubicBezTo>
                  <a:pt x="7280657" y="2753434"/>
                  <a:pt x="7283013" y="2751225"/>
                  <a:pt x="7283307" y="2748354"/>
                </a:cubicBezTo>
                <a:close/>
                <a:moveTo>
                  <a:pt x="7182370" y="2740182"/>
                </a:moveTo>
                <a:cubicBezTo>
                  <a:pt x="7182665" y="2737090"/>
                  <a:pt x="7180382" y="2734439"/>
                  <a:pt x="7177290" y="2734145"/>
                </a:cubicBezTo>
                <a:lnTo>
                  <a:pt x="7074144" y="2725015"/>
                </a:lnTo>
                <a:cubicBezTo>
                  <a:pt x="7071199" y="2724942"/>
                  <a:pt x="7068401" y="2727003"/>
                  <a:pt x="7068107" y="2730095"/>
                </a:cubicBezTo>
                <a:cubicBezTo>
                  <a:pt x="7067812" y="2733188"/>
                  <a:pt x="7070095" y="2735838"/>
                  <a:pt x="7073187" y="2736133"/>
                </a:cubicBezTo>
                <a:lnTo>
                  <a:pt x="7176333" y="2745262"/>
                </a:lnTo>
                <a:cubicBezTo>
                  <a:pt x="7176554" y="2745262"/>
                  <a:pt x="7176701" y="2745262"/>
                  <a:pt x="7176848" y="2745262"/>
                </a:cubicBezTo>
                <a:cubicBezTo>
                  <a:pt x="7179720" y="2745262"/>
                  <a:pt x="7182076" y="2743053"/>
                  <a:pt x="7182370" y="2740182"/>
                </a:cubicBezTo>
                <a:close/>
                <a:moveTo>
                  <a:pt x="7079224" y="2730905"/>
                </a:moveTo>
                <a:cubicBezTo>
                  <a:pt x="7079445" y="2727813"/>
                  <a:pt x="7077089" y="2725163"/>
                  <a:pt x="7073997" y="2725015"/>
                </a:cubicBezTo>
                <a:lnTo>
                  <a:pt x="6975489" y="2719125"/>
                </a:lnTo>
                <a:cubicBezTo>
                  <a:pt x="6972470" y="2718905"/>
                  <a:pt x="6969746" y="2721261"/>
                  <a:pt x="6969599" y="2724353"/>
                </a:cubicBezTo>
                <a:cubicBezTo>
                  <a:pt x="6969378" y="2727445"/>
                  <a:pt x="6971734" y="2730095"/>
                  <a:pt x="6974826" y="2730243"/>
                </a:cubicBezTo>
                <a:lnTo>
                  <a:pt x="7073334" y="2736133"/>
                </a:lnTo>
                <a:cubicBezTo>
                  <a:pt x="7073481" y="2736133"/>
                  <a:pt x="7073555" y="2736133"/>
                  <a:pt x="7073702" y="2736133"/>
                </a:cubicBezTo>
                <a:cubicBezTo>
                  <a:pt x="7076647" y="2736133"/>
                  <a:pt x="7079077" y="2733924"/>
                  <a:pt x="7079224" y="2730905"/>
                </a:cubicBezTo>
                <a:close/>
                <a:moveTo>
                  <a:pt x="6883534" y="2734366"/>
                </a:moveTo>
                <a:lnTo>
                  <a:pt x="6975415" y="2730316"/>
                </a:lnTo>
                <a:cubicBezTo>
                  <a:pt x="6978507" y="2730169"/>
                  <a:pt x="6980863" y="2727592"/>
                  <a:pt x="6980716" y="2724500"/>
                </a:cubicBezTo>
                <a:cubicBezTo>
                  <a:pt x="6980569" y="2721481"/>
                  <a:pt x="6978066" y="2719125"/>
                  <a:pt x="6975121" y="2719199"/>
                </a:cubicBezTo>
                <a:cubicBezTo>
                  <a:pt x="6975047" y="2719199"/>
                  <a:pt x="6974973" y="2719199"/>
                  <a:pt x="6974900" y="2719199"/>
                </a:cubicBezTo>
                <a:lnTo>
                  <a:pt x="6883018" y="2723249"/>
                </a:lnTo>
                <a:cubicBezTo>
                  <a:pt x="6879926" y="2723396"/>
                  <a:pt x="6877570" y="2725973"/>
                  <a:pt x="6877717" y="2729065"/>
                </a:cubicBezTo>
                <a:cubicBezTo>
                  <a:pt x="6877864" y="2732083"/>
                  <a:pt x="6880368" y="2734439"/>
                  <a:pt x="6883313" y="2734366"/>
                </a:cubicBezTo>
                <a:cubicBezTo>
                  <a:pt x="6883386" y="2734366"/>
                  <a:pt x="6883460" y="2734366"/>
                  <a:pt x="6883534" y="2734366"/>
                </a:cubicBezTo>
                <a:close/>
                <a:moveTo>
                  <a:pt x="6801223" y="2754833"/>
                </a:moveTo>
                <a:lnTo>
                  <a:pt x="6884638" y="2734218"/>
                </a:lnTo>
                <a:cubicBezTo>
                  <a:pt x="6887656" y="2733482"/>
                  <a:pt x="6889423" y="2730464"/>
                  <a:pt x="6888687" y="2727445"/>
                </a:cubicBezTo>
                <a:cubicBezTo>
                  <a:pt x="6887951" y="2724426"/>
                  <a:pt x="6885006" y="2722586"/>
                  <a:pt x="6881914" y="2723396"/>
                </a:cubicBezTo>
                <a:lnTo>
                  <a:pt x="6798498" y="2744010"/>
                </a:lnTo>
                <a:cubicBezTo>
                  <a:pt x="6795480" y="2744746"/>
                  <a:pt x="6793713" y="2747765"/>
                  <a:pt x="6794449" y="2750784"/>
                </a:cubicBezTo>
                <a:cubicBezTo>
                  <a:pt x="6795112" y="2753360"/>
                  <a:pt x="6797394" y="2755054"/>
                  <a:pt x="6799897" y="2755054"/>
                </a:cubicBezTo>
                <a:cubicBezTo>
                  <a:pt x="6800339" y="2755054"/>
                  <a:pt x="6800781" y="2754980"/>
                  <a:pt x="6801223" y="2754833"/>
                </a:cubicBezTo>
                <a:close/>
                <a:moveTo>
                  <a:pt x="6723919" y="2789657"/>
                </a:moveTo>
                <a:lnTo>
                  <a:pt x="6802106" y="2754538"/>
                </a:lnTo>
                <a:cubicBezTo>
                  <a:pt x="6804904" y="2753287"/>
                  <a:pt x="6806156" y="2749974"/>
                  <a:pt x="6804904" y="2747176"/>
                </a:cubicBezTo>
                <a:cubicBezTo>
                  <a:pt x="6803652" y="2744378"/>
                  <a:pt x="6800339" y="2743127"/>
                  <a:pt x="6797542" y="2744378"/>
                </a:cubicBezTo>
                <a:lnTo>
                  <a:pt x="6719354" y="2779497"/>
                </a:lnTo>
                <a:cubicBezTo>
                  <a:pt x="6716556" y="2780748"/>
                  <a:pt x="6715304" y="2784061"/>
                  <a:pt x="6716556" y="2786859"/>
                </a:cubicBezTo>
                <a:cubicBezTo>
                  <a:pt x="6717513" y="2788920"/>
                  <a:pt x="6719575" y="2790172"/>
                  <a:pt x="6721710" y="2790172"/>
                </a:cubicBezTo>
                <a:cubicBezTo>
                  <a:pt x="6722446" y="2790098"/>
                  <a:pt x="6723182" y="2789951"/>
                  <a:pt x="6723919" y="2789657"/>
                </a:cubicBezTo>
                <a:close/>
                <a:moveTo>
                  <a:pt x="6648234" y="2836628"/>
                </a:moveTo>
                <a:lnTo>
                  <a:pt x="6724581" y="2789288"/>
                </a:lnTo>
                <a:cubicBezTo>
                  <a:pt x="6727158" y="2787669"/>
                  <a:pt x="6727968" y="2784209"/>
                  <a:pt x="6726348" y="2781632"/>
                </a:cubicBezTo>
                <a:cubicBezTo>
                  <a:pt x="6724728" y="2778981"/>
                  <a:pt x="6721268" y="2778171"/>
                  <a:pt x="6718691" y="2779865"/>
                </a:cubicBezTo>
                <a:lnTo>
                  <a:pt x="6642344" y="2827205"/>
                </a:lnTo>
                <a:cubicBezTo>
                  <a:pt x="6639767" y="2828824"/>
                  <a:pt x="6638957" y="2832285"/>
                  <a:pt x="6640577" y="2834861"/>
                </a:cubicBezTo>
                <a:cubicBezTo>
                  <a:pt x="6641681" y="2836555"/>
                  <a:pt x="6643448" y="2837512"/>
                  <a:pt x="6645362" y="2837512"/>
                </a:cubicBezTo>
                <a:cubicBezTo>
                  <a:pt x="6646319" y="2837512"/>
                  <a:pt x="6647350" y="2837217"/>
                  <a:pt x="6648234" y="2836628"/>
                </a:cubicBezTo>
                <a:close/>
                <a:moveTo>
                  <a:pt x="6577629" y="2894349"/>
                </a:moveTo>
                <a:lnTo>
                  <a:pt x="6648823" y="2836187"/>
                </a:lnTo>
                <a:cubicBezTo>
                  <a:pt x="6651179" y="2834272"/>
                  <a:pt x="6651547" y="2830738"/>
                  <a:pt x="6649633" y="2828309"/>
                </a:cubicBezTo>
                <a:cubicBezTo>
                  <a:pt x="6647718" y="2825879"/>
                  <a:pt x="6644185" y="2825585"/>
                  <a:pt x="6641755" y="2827499"/>
                </a:cubicBezTo>
                <a:lnTo>
                  <a:pt x="6570561" y="2885661"/>
                </a:lnTo>
                <a:cubicBezTo>
                  <a:pt x="6568205" y="2887575"/>
                  <a:pt x="6567837" y="2891109"/>
                  <a:pt x="6569752" y="2893539"/>
                </a:cubicBezTo>
                <a:cubicBezTo>
                  <a:pt x="6570856" y="2894938"/>
                  <a:pt x="6572476" y="2895600"/>
                  <a:pt x="6574095" y="2895600"/>
                </a:cubicBezTo>
                <a:cubicBezTo>
                  <a:pt x="6575420" y="2895600"/>
                  <a:pt x="6576599" y="2895232"/>
                  <a:pt x="6577629" y="2894349"/>
                </a:cubicBezTo>
                <a:close/>
                <a:moveTo>
                  <a:pt x="6515344" y="2961272"/>
                </a:moveTo>
                <a:lnTo>
                  <a:pt x="6578218" y="2893833"/>
                </a:lnTo>
                <a:cubicBezTo>
                  <a:pt x="6580280" y="2891551"/>
                  <a:pt x="6580206" y="2888017"/>
                  <a:pt x="6577924" y="2885956"/>
                </a:cubicBezTo>
                <a:cubicBezTo>
                  <a:pt x="6575641" y="2883821"/>
                  <a:pt x="6572181" y="2883968"/>
                  <a:pt x="6570046" y="2886250"/>
                </a:cubicBezTo>
                <a:lnTo>
                  <a:pt x="6507172" y="2953689"/>
                </a:lnTo>
                <a:cubicBezTo>
                  <a:pt x="6505110" y="2955971"/>
                  <a:pt x="6505184" y="2959505"/>
                  <a:pt x="6507466" y="2961567"/>
                </a:cubicBezTo>
                <a:cubicBezTo>
                  <a:pt x="6508571" y="2962597"/>
                  <a:pt x="6509969" y="2963039"/>
                  <a:pt x="6511295" y="2963039"/>
                </a:cubicBezTo>
                <a:cubicBezTo>
                  <a:pt x="6512767" y="2963039"/>
                  <a:pt x="6514239" y="2962450"/>
                  <a:pt x="6515344" y="2961272"/>
                </a:cubicBezTo>
                <a:close/>
                <a:moveTo>
                  <a:pt x="6470949" y="3031361"/>
                </a:moveTo>
                <a:lnTo>
                  <a:pt x="6515933" y="2960462"/>
                </a:lnTo>
                <a:cubicBezTo>
                  <a:pt x="6517626" y="2957886"/>
                  <a:pt x="6516817" y="2954425"/>
                  <a:pt x="6514239" y="2952732"/>
                </a:cubicBezTo>
                <a:cubicBezTo>
                  <a:pt x="6511663" y="2951039"/>
                  <a:pt x="6508202" y="2951849"/>
                  <a:pt x="6506509" y="2954425"/>
                </a:cubicBezTo>
                <a:lnTo>
                  <a:pt x="6461525" y="3025325"/>
                </a:lnTo>
                <a:cubicBezTo>
                  <a:pt x="6459832" y="3027901"/>
                  <a:pt x="6460642" y="3031361"/>
                  <a:pt x="6463219" y="3033055"/>
                </a:cubicBezTo>
                <a:cubicBezTo>
                  <a:pt x="6464176" y="3033644"/>
                  <a:pt x="6465207" y="3033938"/>
                  <a:pt x="6466237" y="3033938"/>
                </a:cubicBezTo>
                <a:cubicBezTo>
                  <a:pt x="6468078" y="3033938"/>
                  <a:pt x="6469919" y="3032981"/>
                  <a:pt x="6470949" y="3031361"/>
                </a:cubicBezTo>
                <a:close/>
                <a:moveTo>
                  <a:pt x="6453721" y="3098506"/>
                </a:moveTo>
                <a:lnTo>
                  <a:pt x="6471612" y="3029815"/>
                </a:lnTo>
                <a:cubicBezTo>
                  <a:pt x="6472348" y="3026797"/>
                  <a:pt x="6470581" y="3023778"/>
                  <a:pt x="6467636" y="3023042"/>
                </a:cubicBezTo>
                <a:cubicBezTo>
                  <a:pt x="6464617" y="3022306"/>
                  <a:pt x="6461599" y="3024073"/>
                  <a:pt x="6460863" y="3027018"/>
                </a:cubicBezTo>
                <a:lnTo>
                  <a:pt x="6442972" y="3095708"/>
                </a:lnTo>
                <a:cubicBezTo>
                  <a:pt x="6442163" y="3098727"/>
                  <a:pt x="6444003" y="3101745"/>
                  <a:pt x="6446948" y="3102482"/>
                </a:cubicBezTo>
                <a:cubicBezTo>
                  <a:pt x="6447463" y="3102629"/>
                  <a:pt x="6447905" y="3102629"/>
                  <a:pt x="6448420" y="3102629"/>
                </a:cubicBezTo>
                <a:cubicBezTo>
                  <a:pt x="6450850" y="3102629"/>
                  <a:pt x="6453132" y="3100935"/>
                  <a:pt x="6453721" y="3098506"/>
                </a:cubicBezTo>
                <a:close/>
                <a:moveTo>
                  <a:pt x="6468740" y="3168448"/>
                </a:moveTo>
                <a:cubicBezTo>
                  <a:pt x="6471685" y="3167638"/>
                  <a:pt x="6473379" y="3164546"/>
                  <a:pt x="6472569" y="3161527"/>
                </a:cubicBezTo>
                <a:lnTo>
                  <a:pt x="6453721" y="3095487"/>
                </a:lnTo>
                <a:cubicBezTo>
                  <a:pt x="6452911" y="3092542"/>
                  <a:pt x="6449819" y="3090849"/>
                  <a:pt x="6446801" y="3091659"/>
                </a:cubicBezTo>
                <a:cubicBezTo>
                  <a:pt x="6443856" y="3092469"/>
                  <a:pt x="6442089" y="3095561"/>
                  <a:pt x="6442972" y="3098579"/>
                </a:cubicBezTo>
                <a:lnTo>
                  <a:pt x="6461820" y="3164620"/>
                </a:lnTo>
                <a:cubicBezTo>
                  <a:pt x="6462556" y="3167049"/>
                  <a:pt x="6464765" y="3168669"/>
                  <a:pt x="6467194" y="3168669"/>
                </a:cubicBezTo>
                <a:cubicBezTo>
                  <a:pt x="6467710" y="3168669"/>
                  <a:pt x="6468225" y="3168595"/>
                  <a:pt x="6468740" y="3168448"/>
                </a:cubicBezTo>
                <a:close/>
                <a:moveTo>
                  <a:pt x="6536253" y="3229850"/>
                </a:moveTo>
                <a:cubicBezTo>
                  <a:pt x="6538388" y="3227641"/>
                  <a:pt x="6538314" y="3224107"/>
                  <a:pt x="6536106" y="3221972"/>
                </a:cubicBezTo>
                <a:lnTo>
                  <a:pt x="6471023" y="3159098"/>
                </a:lnTo>
                <a:cubicBezTo>
                  <a:pt x="6468814" y="3156963"/>
                  <a:pt x="6465280" y="3157036"/>
                  <a:pt x="6463145" y="3159245"/>
                </a:cubicBezTo>
                <a:cubicBezTo>
                  <a:pt x="6461010" y="3161454"/>
                  <a:pt x="6461084" y="3164988"/>
                  <a:pt x="6463292" y="3167123"/>
                </a:cubicBezTo>
                <a:lnTo>
                  <a:pt x="6528375" y="3229997"/>
                </a:lnTo>
                <a:cubicBezTo>
                  <a:pt x="6529479" y="3231028"/>
                  <a:pt x="6530878" y="3231543"/>
                  <a:pt x="6532277" y="3231543"/>
                </a:cubicBezTo>
                <a:cubicBezTo>
                  <a:pt x="6533750" y="3231543"/>
                  <a:pt x="6535149" y="3230954"/>
                  <a:pt x="6536253" y="3229850"/>
                </a:cubicBezTo>
                <a:close/>
                <a:moveTo>
                  <a:pt x="6638810" y="3283300"/>
                </a:moveTo>
                <a:cubicBezTo>
                  <a:pt x="6640282" y="3280576"/>
                  <a:pt x="6639252" y="3277189"/>
                  <a:pt x="6636527" y="3275717"/>
                </a:cubicBezTo>
                <a:lnTo>
                  <a:pt x="6534928" y="3221015"/>
                </a:lnTo>
                <a:cubicBezTo>
                  <a:pt x="6532204" y="3219542"/>
                  <a:pt x="6528817" y="3220573"/>
                  <a:pt x="6527345" y="3223297"/>
                </a:cubicBezTo>
                <a:cubicBezTo>
                  <a:pt x="6525872" y="3226021"/>
                  <a:pt x="6526903" y="3229408"/>
                  <a:pt x="6529627" y="3230880"/>
                </a:cubicBezTo>
                <a:lnTo>
                  <a:pt x="6631227" y="3285582"/>
                </a:lnTo>
                <a:cubicBezTo>
                  <a:pt x="6632110" y="3286024"/>
                  <a:pt x="6632994" y="3286245"/>
                  <a:pt x="6633877" y="3286245"/>
                </a:cubicBezTo>
                <a:cubicBezTo>
                  <a:pt x="6635865" y="3286171"/>
                  <a:pt x="6637779" y="3285141"/>
                  <a:pt x="6638810" y="3283300"/>
                </a:cubicBezTo>
                <a:close/>
                <a:moveTo>
                  <a:pt x="6767724" y="3323867"/>
                </a:moveTo>
                <a:cubicBezTo>
                  <a:pt x="6768681" y="3320922"/>
                  <a:pt x="6767062" y="3317829"/>
                  <a:pt x="6764117" y="3316872"/>
                </a:cubicBezTo>
                <a:lnTo>
                  <a:pt x="6635571" y="3275349"/>
                </a:lnTo>
                <a:cubicBezTo>
                  <a:pt x="6632552" y="3274392"/>
                  <a:pt x="6629534" y="3276011"/>
                  <a:pt x="6628576" y="3278956"/>
                </a:cubicBezTo>
                <a:cubicBezTo>
                  <a:pt x="6627619" y="3281901"/>
                  <a:pt x="6629239" y="3284993"/>
                  <a:pt x="6632184" y="3285951"/>
                </a:cubicBezTo>
                <a:lnTo>
                  <a:pt x="6760730" y="3327474"/>
                </a:lnTo>
                <a:cubicBezTo>
                  <a:pt x="6761319" y="3327695"/>
                  <a:pt x="6761908" y="3327769"/>
                  <a:pt x="6762497" y="3327769"/>
                </a:cubicBezTo>
                <a:cubicBezTo>
                  <a:pt x="6764853" y="3327695"/>
                  <a:pt x="6766988" y="3326149"/>
                  <a:pt x="6767724" y="3323867"/>
                </a:cubicBezTo>
                <a:close/>
                <a:moveTo>
                  <a:pt x="6908713" y="3343597"/>
                </a:moveTo>
                <a:cubicBezTo>
                  <a:pt x="6909154" y="3340579"/>
                  <a:pt x="6907019" y="3337708"/>
                  <a:pt x="6904001" y="3337266"/>
                </a:cubicBezTo>
                <a:lnTo>
                  <a:pt x="6763307" y="3316578"/>
                </a:lnTo>
                <a:cubicBezTo>
                  <a:pt x="6760362" y="3316136"/>
                  <a:pt x="6757417" y="3318271"/>
                  <a:pt x="6756975" y="3321290"/>
                </a:cubicBezTo>
                <a:cubicBezTo>
                  <a:pt x="6756534" y="3324308"/>
                  <a:pt x="6758669" y="3327180"/>
                  <a:pt x="6761687" y="3327621"/>
                </a:cubicBezTo>
                <a:lnTo>
                  <a:pt x="6902381" y="3348309"/>
                </a:lnTo>
                <a:cubicBezTo>
                  <a:pt x="6902675" y="3348383"/>
                  <a:pt x="6902970" y="3348383"/>
                  <a:pt x="6903265" y="3348383"/>
                </a:cubicBezTo>
                <a:cubicBezTo>
                  <a:pt x="6905915" y="3348309"/>
                  <a:pt x="6908271" y="3346321"/>
                  <a:pt x="6908713" y="3343597"/>
                </a:cubicBezTo>
                <a:close/>
                <a:moveTo>
                  <a:pt x="6903485" y="3348309"/>
                </a:moveTo>
                <a:lnTo>
                  <a:pt x="7041676" y="3340579"/>
                </a:lnTo>
                <a:cubicBezTo>
                  <a:pt x="7044768" y="3340432"/>
                  <a:pt x="7047124" y="3337781"/>
                  <a:pt x="7046903" y="3334689"/>
                </a:cubicBezTo>
                <a:cubicBezTo>
                  <a:pt x="7046756" y="3331597"/>
                  <a:pt x="7044326" y="3329020"/>
                  <a:pt x="7041013" y="3329462"/>
                </a:cubicBezTo>
                <a:lnTo>
                  <a:pt x="6902823" y="3337192"/>
                </a:lnTo>
                <a:cubicBezTo>
                  <a:pt x="6899730" y="3337339"/>
                  <a:pt x="6897375" y="3339990"/>
                  <a:pt x="6897595" y="3343082"/>
                </a:cubicBezTo>
                <a:cubicBezTo>
                  <a:pt x="6897743" y="3346027"/>
                  <a:pt x="6900246" y="3348383"/>
                  <a:pt x="6903191" y="3348309"/>
                </a:cubicBezTo>
                <a:cubicBezTo>
                  <a:pt x="6903265" y="3348383"/>
                  <a:pt x="6903412" y="3348383"/>
                  <a:pt x="6903485" y="3348309"/>
                </a:cubicBezTo>
                <a:close/>
                <a:moveTo>
                  <a:pt x="7042560" y="3340505"/>
                </a:moveTo>
                <a:lnTo>
                  <a:pt x="7169928" y="3311866"/>
                </a:lnTo>
                <a:cubicBezTo>
                  <a:pt x="7172946" y="3311203"/>
                  <a:pt x="7174787" y="3308185"/>
                  <a:pt x="7174124" y="3305240"/>
                </a:cubicBezTo>
                <a:cubicBezTo>
                  <a:pt x="7173462" y="3302221"/>
                  <a:pt x="7170443" y="3300381"/>
                  <a:pt x="7167498" y="3301043"/>
                </a:cubicBezTo>
                <a:lnTo>
                  <a:pt x="7040130" y="3329683"/>
                </a:lnTo>
                <a:cubicBezTo>
                  <a:pt x="7037111" y="3330345"/>
                  <a:pt x="7035271" y="3333364"/>
                  <a:pt x="7035933" y="3336309"/>
                </a:cubicBezTo>
                <a:cubicBezTo>
                  <a:pt x="7036522" y="3338886"/>
                  <a:pt x="7038805" y="3340653"/>
                  <a:pt x="7041382" y="3340653"/>
                </a:cubicBezTo>
                <a:cubicBezTo>
                  <a:pt x="7041750" y="3340653"/>
                  <a:pt x="7042191" y="3340579"/>
                  <a:pt x="7042560" y="3340505"/>
                </a:cubicBezTo>
                <a:close/>
                <a:moveTo>
                  <a:pt x="7170737" y="3311571"/>
                </a:moveTo>
                <a:lnTo>
                  <a:pt x="7279185" y="3269385"/>
                </a:lnTo>
                <a:cubicBezTo>
                  <a:pt x="7282056" y="3268281"/>
                  <a:pt x="7283455" y="3265042"/>
                  <a:pt x="7282350" y="3262170"/>
                </a:cubicBezTo>
                <a:cubicBezTo>
                  <a:pt x="7281246" y="3259299"/>
                  <a:pt x="7278006" y="3257900"/>
                  <a:pt x="7275135" y="3259004"/>
                </a:cubicBezTo>
                <a:lnTo>
                  <a:pt x="7166688" y="3301191"/>
                </a:lnTo>
                <a:cubicBezTo>
                  <a:pt x="7163817" y="3302295"/>
                  <a:pt x="7162418" y="3305534"/>
                  <a:pt x="7163522" y="3308406"/>
                </a:cubicBezTo>
                <a:cubicBezTo>
                  <a:pt x="7164406" y="3310614"/>
                  <a:pt x="7166541" y="3312013"/>
                  <a:pt x="7168750" y="3311940"/>
                </a:cubicBezTo>
                <a:cubicBezTo>
                  <a:pt x="7169412" y="3311940"/>
                  <a:pt x="7170075" y="3311866"/>
                  <a:pt x="7170737" y="3311571"/>
                </a:cubicBezTo>
                <a:close/>
                <a:moveTo>
                  <a:pt x="7280583" y="3268649"/>
                </a:moveTo>
                <a:cubicBezTo>
                  <a:pt x="7283234" y="3267103"/>
                  <a:pt x="7284191" y="3263716"/>
                  <a:pt x="7282718" y="3261066"/>
                </a:cubicBezTo>
                <a:cubicBezTo>
                  <a:pt x="7281172" y="3258342"/>
                  <a:pt x="7277786" y="3257458"/>
                  <a:pt x="7275135" y="3258931"/>
                </a:cubicBezTo>
                <a:lnTo>
                  <a:pt x="7274473" y="3259299"/>
                </a:lnTo>
                <a:cubicBezTo>
                  <a:pt x="7271822" y="3260845"/>
                  <a:pt x="7271159" y="3264011"/>
                  <a:pt x="7272706" y="3266735"/>
                </a:cubicBezTo>
                <a:cubicBezTo>
                  <a:pt x="7273737" y="3268502"/>
                  <a:pt x="7275650" y="3269459"/>
                  <a:pt x="7277712" y="3269459"/>
                </a:cubicBezTo>
                <a:cubicBezTo>
                  <a:pt x="7278669" y="3269459"/>
                  <a:pt x="7279700" y="3269165"/>
                  <a:pt x="7280583" y="3268649"/>
                </a:cubicBezTo>
                <a:close/>
                <a:moveTo>
                  <a:pt x="7280583" y="3268649"/>
                </a:moveTo>
                <a:lnTo>
                  <a:pt x="7366796" y="3219248"/>
                </a:lnTo>
                <a:cubicBezTo>
                  <a:pt x="7369447" y="3217702"/>
                  <a:pt x="7370404" y="3214315"/>
                  <a:pt x="7368858" y="3211665"/>
                </a:cubicBezTo>
                <a:cubicBezTo>
                  <a:pt x="7367311" y="3208941"/>
                  <a:pt x="7363851" y="3208057"/>
                  <a:pt x="7361274" y="3209603"/>
                </a:cubicBezTo>
                <a:lnTo>
                  <a:pt x="7275062" y="3259004"/>
                </a:lnTo>
                <a:cubicBezTo>
                  <a:pt x="7272411" y="3260551"/>
                  <a:pt x="7271454" y="3263937"/>
                  <a:pt x="7273000" y="3266588"/>
                </a:cubicBezTo>
                <a:cubicBezTo>
                  <a:pt x="7274031" y="3268428"/>
                  <a:pt x="7275945" y="3269385"/>
                  <a:pt x="7277859" y="3269385"/>
                </a:cubicBezTo>
                <a:cubicBezTo>
                  <a:pt x="7278817" y="3269385"/>
                  <a:pt x="7279774" y="3269165"/>
                  <a:pt x="7280583" y="3268649"/>
                </a:cubicBezTo>
                <a:close/>
                <a:moveTo>
                  <a:pt x="7366870" y="3219248"/>
                </a:moveTo>
                <a:lnTo>
                  <a:pt x="7369299" y="3217849"/>
                </a:lnTo>
                <a:cubicBezTo>
                  <a:pt x="7371950" y="3216303"/>
                  <a:pt x="7372907" y="3212916"/>
                  <a:pt x="7371434" y="3210266"/>
                </a:cubicBezTo>
                <a:cubicBezTo>
                  <a:pt x="7369888" y="3207615"/>
                  <a:pt x="7366502" y="3206658"/>
                  <a:pt x="7363851" y="3208205"/>
                </a:cubicBezTo>
                <a:lnTo>
                  <a:pt x="7361422" y="3209603"/>
                </a:lnTo>
                <a:cubicBezTo>
                  <a:pt x="7358771" y="3211149"/>
                  <a:pt x="7357814" y="3214536"/>
                  <a:pt x="7359287" y="3217187"/>
                </a:cubicBezTo>
                <a:cubicBezTo>
                  <a:pt x="7360317" y="3219027"/>
                  <a:pt x="7362231" y="3220058"/>
                  <a:pt x="7364146" y="3219984"/>
                </a:cubicBezTo>
                <a:cubicBezTo>
                  <a:pt x="7365029" y="3219984"/>
                  <a:pt x="7365986" y="3219763"/>
                  <a:pt x="7366870" y="3219248"/>
                </a:cubicBezTo>
                <a:close/>
                <a:moveTo>
                  <a:pt x="7369962" y="3217407"/>
                </a:moveTo>
                <a:lnTo>
                  <a:pt x="7440051" y="3161748"/>
                </a:lnTo>
                <a:cubicBezTo>
                  <a:pt x="7442481" y="3159834"/>
                  <a:pt x="7442849" y="3156300"/>
                  <a:pt x="7440934" y="3153944"/>
                </a:cubicBezTo>
                <a:cubicBezTo>
                  <a:pt x="7439020" y="3151515"/>
                  <a:pt x="7435486" y="3151147"/>
                  <a:pt x="7433130" y="3153061"/>
                </a:cubicBezTo>
                <a:lnTo>
                  <a:pt x="7363041" y="3208720"/>
                </a:lnTo>
                <a:cubicBezTo>
                  <a:pt x="7360612" y="3210634"/>
                  <a:pt x="7360244" y="3214168"/>
                  <a:pt x="7362158" y="3216524"/>
                </a:cubicBezTo>
                <a:cubicBezTo>
                  <a:pt x="7363262" y="3217923"/>
                  <a:pt x="7364882" y="3218659"/>
                  <a:pt x="7366575" y="3218659"/>
                </a:cubicBezTo>
                <a:cubicBezTo>
                  <a:pt x="7367753" y="3218585"/>
                  <a:pt x="7369005" y="3218217"/>
                  <a:pt x="7369962" y="3217407"/>
                </a:cubicBezTo>
                <a:close/>
                <a:moveTo>
                  <a:pt x="7440714" y="3161086"/>
                </a:moveTo>
                <a:lnTo>
                  <a:pt x="7490188" y="3106163"/>
                </a:lnTo>
                <a:cubicBezTo>
                  <a:pt x="7492250" y="3103880"/>
                  <a:pt x="7492029" y="3100346"/>
                  <a:pt x="7489747" y="3098285"/>
                </a:cubicBezTo>
                <a:cubicBezTo>
                  <a:pt x="7487464" y="3096223"/>
                  <a:pt x="7483931" y="3096371"/>
                  <a:pt x="7481869" y="3098727"/>
                </a:cubicBezTo>
                <a:lnTo>
                  <a:pt x="7432394" y="3153650"/>
                </a:lnTo>
                <a:cubicBezTo>
                  <a:pt x="7430333" y="3155932"/>
                  <a:pt x="7430554" y="3159466"/>
                  <a:pt x="7432836" y="3161527"/>
                </a:cubicBezTo>
                <a:cubicBezTo>
                  <a:pt x="7433940" y="3162484"/>
                  <a:pt x="7435266" y="3163000"/>
                  <a:pt x="7436591" y="3162926"/>
                </a:cubicBezTo>
                <a:cubicBezTo>
                  <a:pt x="7438137" y="3162926"/>
                  <a:pt x="7439609" y="3162264"/>
                  <a:pt x="7440714" y="3161086"/>
                </a:cubicBezTo>
                <a:close/>
                <a:moveTo>
                  <a:pt x="7490188" y="3106163"/>
                </a:moveTo>
                <a:lnTo>
                  <a:pt x="7494974" y="3100862"/>
                </a:lnTo>
                <a:cubicBezTo>
                  <a:pt x="7497035" y="3098579"/>
                  <a:pt x="7496888" y="3095046"/>
                  <a:pt x="7494606" y="3092984"/>
                </a:cubicBezTo>
                <a:cubicBezTo>
                  <a:pt x="7492324" y="3090923"/>
                  <a:pt x="7488790" y="3091070"/>
                  <a:pt x="7486728" y="3093352"/>
                </a:cubicBezTo>
                <a:lnTo>
                  <a:pt x="7481943" y="3098653"/>
                </a:lnTo>
                <a:cubicBezTo>
                  <a:pt x="7479881" y="3100935"/>
                  <a:pt x="7480028" y="3104469"/>
                  <a:pt x="7482311" y="3106531"/>
                </a:cubicBezTo>
                <a:cubicBezTo>
                  <a:pt x="7483415" y="3107488"/>
                  <a:pt x="7484740" y="3108003"/>
                  <a:pt x="7486066" y="3108003"/>
                </a:cubicBezTo>
                <a:cubicBezTo>
                  <a:pt x="7487612" y="3107930"/>
                  <a:pt x="7489158" y="3107341"/>
                  <a:pt x="7490188" y="3106163"/>
                </a:cubicBezTo>
                <a:close/>
                <a:moveTo>
                  <a:pt x="7494385" y="3101451"/>
                </a:moveTo>
                <a:lnTo>
                  <a:pt x="7508815" y="3089597"/>
                </a:lnTo>
                <a:cubicBezTo>
                  <a:pt x="7511171" y="3087610"/>
                  <a:pt x="7511539" y="3084149"/>
                  <a:pt x="7509551" y="3081720"/>
                </a:cubicBezTo>
                <a:cubicBezTo>
                  <a:pt x="7507563" y="3079364"/>
                  <a:pt x="7504030" y="3078996"/>
                  <a:pt x="7501674" y="3080984"/>
                </a:cubicBezTo>
                <a:lnTo>
                  <a:pt x="7487244" y="3092837"/>
                </a:lnTo>
                <a:cubicBezTo>
                  <a:pt x="7484888" y="3094825"/>
                  <a:pt x="7484520" y="3098285"/>
                  <a:pt x="7486507" y="3100715"/>
                </a:cubicBezTo>
                <a:cubicBezTo>
                  <a:pt x="7487612" y="3102040"/>
                  <a:pt x="7489231" y="3102776"/>
                  <a:pt x="7490851" y="3102776"/>
                </a:cubicBezTo>
                <a:cubicBezTo>
                  <a:pt x="7492103" y="3102702"/>
                  <a:pt x="7493354" y="3102261"/>
                  <a:pt x="7494385" y="3101451"/>
                </a:cubicBezTo>
                <a:close/>
                <a:moveTo>
                  <a:pt x="7508374" y="3089892"/>
                </a:moveTo>
                <a:lnTo>
                  <a:pt x="7526338" y="3077744"/>
                </a:lnTo>
                <a:cubicBezTo>
                  <a:pt x="7528914" y="3076051"/>
                  <a:pt x="7529577" y="3072517"/>
                  <a:pt x="7527810" y="3070014"/>
                </a:cubicBezTo>
                <a:cubicBezTo>
                  <a:pt x="7526043" y="3067437"/>
                  <a:pt x="7522583" y="3066774"/>
                  <a:pt x="7520079" y="3068541"/>
                </a:cubicBezTo>
                <a:lnTo>
                  <a:pt x="7502115" y="3080689"/>
                </a:lnTo>
                <a:cubicBezTo>
                  <a:pt x="7499539" y="3082383"/>
                  <a:pt x="7498876" y="3085916"/>
                  <a:pt x="7500643" y="3088419"/>
                </a:cubicBezTo>
                <a:cubicBezTo>
                  <a:pt x="7501747" y="3090039"/>
                  <a:pt x="7503514" y="3090849"/>
                  <a:pt x="7505281" y="3090849"/>
                </a:cubicBezTo>
                <a:cubicBezTo>
                  <a:pt x="7506386" y="3090849"/>
                  <a:pt x="7507490" y="3090481"/>
                  <a:pt x="7508374" y="3089892"/>
                </a:cubicBezTo>
                <a:close/>
                <a:moveTo>
                  <a:pt x="7528546" y="3075094"/>
                </a:moveTo>
                <a:cubicBezTo>
                  <a:pt x="7530166" y="3072443"/>
                  <a:pt x="7529356" y="3069057"/>
                  <a:pt x="7526706" y="3067437"/>
                </a:cubicBezTo>
                <a:cubicBezTo>
                  <a:pt x="7524055" y="3065817"/>
                  <a:pt x="7520669" y="3066627"/>
                  <a:pt x="7519049" y="3069278"/>
                </a:cubicBezTo>
                <a:lnTo>
                  <a:pt x="7518460" y="3070161"/>
                </a:lnTo>
                <a:cubicBezTo>
                  <a:pt x="7516840" y="3072811"/>
                  <a:pt x="7517944" y="3075756"/>
                  <a:pt x="7520595" y="3077376"/>
                </a:cubicBezTo>
                <a:cubicBezTo>
                  <a:pt x="7521405" y="3077891"/>
                  <a:pt x="7522288" y="3078112"/>
                  <a:pt x="7523245" y="3078112"/>
                </a:cubicBezTo>
                <a:cubicBezTo>
                  <a:pt x="7525307" y="3078112"/>
                  <a:pt x="7527442" y="3076934"/>
                  <a:pt x="7528546" y="3075094"/>
                </a:cubicBezTo>
                <a:close/>
                <a:moveTo>
                  <a:pt x="7525969" y="3077303"/>
                </a:moveTo>
                <a:lnTo>
                  <a:pt x="7592156" y="3048884"/>
                </a:lnTo>
                <a:cubicBezTo>
                  <a:pt x="7594954" y="3047632"/>
                  <a:pt x="7596280" y="3044393"/>
                  <a:pt x="7595101" y="3041595"/>
                </a:cubicBezTo>
                <a:cubicBezTo>
                  <a:pt x="7593923" y="3038797"/>
                  <a:pt x="7590611" y="3037472"/>
                  <a:pt x="7587739" y="3038650"/>
                </a:cubicBezTo>
                <a:lnTo>
                  <a:pt x="7521552" y="3067069"/>
                </a:lnTo>
                <a:cubicBezTo>
                  <a:pt x="7518754" y="3068320"/>
                  <a:pt x="7517429" y="3071560"/>
                  <a:pt x="7518607" y="3074431"/>
                </a:cubicBezTo>
                <a:cubicBezTo>
                  <a:pt x="7519491" y="3076566"/>
                  <a:pt x="7521626" y="3077818"/>
                  <a:pt x="7523761" y="3077818"/>
                </a:cubicBezTo>
                <a:cubicBezTo>
                  <a:pt x="7524571" y="3077744"/>
                  <a:pt x="7525307" y="3077597"/>
                  <a:pt x="7525969" y="3077303"/>
                </a:cubicBezTo>
                <a:close/>
                <a:moveTo>
                  <a:pt x="7591199" y="3049178"/>
                </a:moveTo>
                <a:lnTo>
                  <a:pt x="7634858" y="3039313"/>
                </a:lnTo>
                <a:cubicBezTo>
                  <a:pt x="7637877" y="3038650"/>
                  <a:pt x="7639718" y="3035632"/>
                  <a:pt x="7639054" y="3032687"/>
                </a:cubicBezTo>
                <a:cubicBezTo>
                  <a:pt x="7638392" y="3029668"/>
                  <a:pt x="7635373" y="3027828"/>
                  <a:pt x="7632429" y="3028490"/>
                </a:cubicBezTo>
                <a:lnTo>
                  <a:pt x="7588770" y="3038356"/>
                </a:lnTo>
                <a:cubicBezTo>
                  <a:pt x="7585751" y="3039018"/>
                  <a:pt x="7583911" y="3042037"/>
                  <a:pt x="7584574" y="3044982"/>
                </a:cubicBezTo>
                <a:cubicBezTo>
                  <a:pt x="7585163" y="3047559"/>
                  <a:pt x="7587444" y="3049326"/>
                  <a:pt x="7590022" y="3049326"/>
                </a:cubicBezTo>
                <a:cubicBezTo>
                  <a:pt x="7590463" y="3049326"/>
                  <a:pt x="7590832" y="3049252"/>
                  <a:pt x="7591199" y="3049178"/>
                </a:cubicBezTo>
                <a:close/>
                <a:moveTo>
                  <a:pt x="10476860" y="784087"/>
                </a:moveTo>
                <a:cubicBezTo>
                  <a:pt x="10479437" y="782394"/>
                  <a:pt x="10480173" y="778933"/>
                  <a:pt x="10478480" y="776357"/>
                </a:cubicBezTo>
                <a:lnTo>
                  <a:pt x="10456761" y="743153"/>
                </a:lnTo>
                <a:cubicBezTo>
                  <a:pt x="10455067" y="740576"/>
                  <a:pt x="10451607" y="739840"/>
                  <a:pt x="10449031" y="741533"/>
                </a:cubicBezTo>
                <a:cubicBezTo>
                  <a:pt x="10446454" y="743226"/>
                  <a:pt x="10445718" y="746686"/>
                  <a:pt x="10447411" y="749263"/>
                </a:cubicBezTo>
                <a:lnTo>
                  <a:pt x="10469130" y="782467"/>
                </a:lnTo>
                <a:cubicBezTo>
                  <a:pt x="10470234" y="784087"/>
                  <a:pt x="10472001" y="784971"/>
                  <a:pt x="10473842" y="784971"/>
                </a:cubicBezTo>
                <a:cubicBezTo>
                  <a:pt x="10474872" y="784971"/>
                  <a:pt x="10475903" y="784676"/>
                  <a:pt x="10476860" y="784087"/>
                </a:cubicBezTo>
                <a:close/>
                <a:moveTo>
                  <a:pt x="10497474" y="828703"/>
                </a:moveTo>
                <a:cubicBezTo>
                  <a:pt x="10500272" y="827377"/>
                  <a:pt x="10501450" y="824064"/>
                  <a:pt x="10500052" y="821267"/>
                </a:cubicBezTo>
                <a:lnTo>
                  <a:pt x="10478775" y="776946"/>
                </a:lnTo>
                <a:cubicBezTo>
                  <a:pt x="10477449" y="774148"/>
                  <a:pt x="10474063" y="772970"/>
                  <a:pt x="10471339" y="774369"/>
                </a:cubicBezTo>
                <a:cubicBezTo>
                  <a:pt x="10468541" y="775694"/>
                  <a:pt x="10467363" y="779007"/>
                  <a:pt x="10468762" y="781805"/>
                </a:cubicBezTo>
                <a:lnTo>
                  <a:pt x="10490038" y="826126"/>
                </a:lnTo>
                <a:cubicBezTo>
                  <a:pt x="10490995" y="828114"/>
                  <a:pt x="10492983" y="829292"/>
                  <a:pt x="10495119" y="829292"/>
                </a:cubicBezTo>
                <a:cubicBezTo>
                  <a:pt x="10495929" y="829292"/>
                  <a:pt x="10496738" y="829071"/>
                  <a:pt x="10497474" y="828703"/>
                </a:cubicBezTo>
                <a:close/>
                <a:moveTo>
                  <a:pt x="10518458" y="880239"/>
                </a:moveTo>
                <a:cubicBezTo>
                  <a:pt x="10521328" y="879061"/>
                  <a:pt x="10522654" y="875822"/>
                  <a:pt x="10521476" y="872950"/>
                </a:cubicBezTo>
                <a:lnTo>
                  <a:pt x="10500198" y="821561"/>
                </a:lnTo>
                <a:cubicBezTo>
                  <a:pt x="10499021" y="818690"/>
                  <a:pt x="10495781" y="817291"/>
                  <a:pt x="10492910" y="818543"/>
                </a:cubicBezTo>
                <a:cubicBezTo>
                  <a:pt x="10490038" y="819721"/>
                  <a:pt x="10488714" y="822960"/>
                  <a:pt x="10489892" y="825831"/>
                </a:cubicBezTo>
                <a:lnTo>
                  <a:pt x="10511168" y="877220"/>
                </a:lnTo>
                <a:cubicBezTo>
                  <a:pt x="10512052" y="879355"/>
                  <a:pt x="10514187" y="880681"/>
                  <a:pt x="10516322" y="880681"/>
                </a:cubicBezTo>
                <a:cubicBezTo>
                  <a:pt x="10517058" y="880681"/>
                  <a:pt x="10517794" y="880533"/>
                  <a:pt x="10518458" y="880239"/>
                </a:cubicBezTo>
                <a:close/>
                <a:moveTo>
                  <a:pt x="10539293" y="935530"/>
                </a:moveTo>
                <a:cubicBezTo>
                  <a:pt x="10542164" y="934426"/>
                  <a:pt x="10543636" y="931186"/>
                  <a:pt x="10542532" y="928315"/>
                </a:cubicBezTo>
                <a:lnTo>
                  <a:pt x="10521549" y="873097"/>
                </a:lnTo>
                <a:cubicBezTo>
                  <a:pt x="10520445" y="870226"/>
                  <a:pt x="10517279" y="868754"/>
                  <a:pt x="10514334" y="869858"/>
                </a:cubicBezTo>
                <a:cubicBezTo>
                  <a:pt x="10511463" y="870962"/>
                  <a:pt x="10509991" y="874202"/>
                  <a:pt x="10511095" y="877073"/>
                </a:cubicBezTo>
                <a:lnTo>
                  <a:pt x="10532078" y="932291"/>
                </a:lnTo>
                <a:cubicBezTo>
                  <a:pt x="10532961" y="934573"/>
                  <a:pt x="10535096" y="935898"/>
                  <a:pt x="10537305" y="935898"/>
                </a:cubicBezTo>
                <a:cubicBezTo>
                  <a:pt x="10537967" y="935898"/>
                  <a:pt x="10538630" y="935751"/>
                  <a:pt x="10539293" y="935530"/>
                </a:cubicBezTo>
                <a:close/>
                <a:moveTo>
                  <a:pt x="10559392" y="991410"/>
                </a:moveTo>
                <a:cubicBezTo>
                  <a:pt x="10562263" y="990379"/>
                  <a:pt x="10563809" y="987140"/>
                  <a:pt x="10562704" y="984269"/>
                </a:cubicBezTo>
                <a:lnTo>
                  <a:pt x="10542458" y="928462"/>
                </a:lnTo>
                <a:cubicBezTo>
                  <a:pt x="10541428" y="925591"/>
                  <a:pt x="10538188" y="924045"/>
                  <a:pt x="10535317" y="925149"/>
                </a:cubicBezTo>
                <a:cubicBezTo>
                  <a:pt x="10532445" y="926180"/>
                  <a:pt x="10530900" y="929419"/>
                  <a:pt x="10532004" y="932291"/>
                </a:cubicBezTo>
                <a:lnTo>
                  <a:pt x="10552250" y="988097"/>
                </a:lnTo>
                <a:cubicBezTo>
                  <a:pt x="10553060" y="990379"/>
                  <a:pt x="10555269" y="991778"/>
                  <a:pt x="10557551" y="991778"/>
                </a:cubicBezTo>
                <a:cubicBezTo>
                  <a:pt x="10558213" y="991704"/>
                  <a:pt x="10558803" y="991631"/>
                  <a:pt x="10559392" y="991410"/>
                </a:cubicBezTo>
                <a:close/>
                <a:moveTo>
                  <a:pt x="10578460" y="1044492"/>
                </a:moveTo>
                <a:cubicBezTo>
                  <a:pt x="10581331" y="1043462"/>
                  <a:pt x="10582878" y="1040222"/>
                  <a:pt x="10581847" y="1037351"/>
                </a:cubicBezTo>
                <a:lnTo>
                  <a:pt x="10562778" y="984269"/>
                </a:lnTo>
                <a:cubicBezTo>
                  <a:pt x="10561748" y="981397"/>
                  <a:pt x="10558508" y="979851"/>
                  <a:pt x="10555637" y="980882"/>
                </a:cubicBezTo>
                <a:cubicBezTo>
                  <a:pt x="10552765" y="981913"/>
                  <a:pt x="10551220" y="985152"/>
                  <a:pt x="10552250" y="988023"/>
                </a:cubicBezTo>
                <a:lnTo>
                  <a:pt x="10571319" y="1041106"/>
                </a:lnTo>
                <a:cubicBezTo>
                  <a:pt x="10572128" y="1043388"/>
                  <a:pt x="10574337" y="1044787"/>
                  <a:pt x="10576619" y="1044787"/>
                </a:cubicBezTo>
                <a:cubicBezTo>
                  <a:pt x="10577209" y="1044787"/>
                  <a:pt x="10577871" y="1044713"/>
                  <a:pt x="10578460" y="1044492"/>
                </a:cubicBezTo>
                <a:close/>
                <a:moveTo>
                  <a:pt x="10596130" y="1091390"/>
                </a:moveTo>
                <a:cubicBezTo>
                  <a:pt x="10599001" y="1090286"/>
                  <a:pt x="10600473" y="1087120"/>
                  <a:pt x="10599369" y="1084249"/>
                </a:cubicBezTo>
                <a:lnTo>
                  <a:pt x="10581773" y="1037277"/>
                </a:lnTo>
                <a:cubicBezTo>
                  <a:pt x="10580669" y="1034406"/>
                  <a:pt x="10577429" y="1032933"/>
                  <a:pt x="10574632" y="1034038"/>
                </a:cubicBezTo>
                <a:cubicBezTo>
                  <a:pt x="10571761" y="1035142"/>
                  <a:pt x="10570288" y="1038308"/>
                  <a:pt x="10571392" y="1041179"/>
                </a:cubicBezTo>
                <a:lnTo>
                  <a:pt x="10588988" y="1088151"/>
                </a:lnTo>
                <a:cubicBezTo>
                  <a:pt x="10589798" y="1090433"/>
                  <a:pt x="10592007" y="1091758"/>
                  <a:pt x="10594215" y="1091758"/>
                </a:cubicBezTo>
                <a:cubicBezTo>
                  <a:pt x="10594879" y="1091685"/>
                  <a:pt x="10595467" y="1091611"/>
                  <a:pt x="10596130" y="1091390"/>
                </a:cubicBezTo>
                <a:close/>
                <a:moveTo>
                  <a:pt x="10611517" y="1135491"/>
                </a:moveTo>
                <a:cubicBezTo>
                  <a:pt x="10614462" y="1134460"/>
                  <a:pt x="10615935" y="1131294"/>
                  <a:pt x="10614904" y="1128423"/>
                </a:cubicBezTo>
                <a:lnTo>
                  <a:pt x="10599443" y="1084322"/>
                </a:lnTo>
                <a:cubicBezTo>
                  <a:pt x="10598412" y="1081378"/>
                  <a:pt x="10595246" y="1079831"/>
                  <a:pt x="10592375" y="1080936"/>
                </a:cubicBezTo>
                <a:cubicBezTo>
                  <a:pt x="10589430" y="1081967"/>
                  <a:pt x="10587958" y="1085132"/>
                  <a:pt x="10588988" y="1088004"/>
                </a:cubicBezTo>
                <a:lnTo>
                  <a:pt x="10604449" y="1132104"/>
                </a:lnTo>
                <a:cubicBezTo>
                  <a:pt x="10605259" y="1134386"/>
                  <a:pt x="10607394" y="1135859"/>
                  <a:pt x="10609750" y="1135859"/>
                </a:cubicBezTo>
                <a:cubicBezTo>
                  <a:pt x="10610266" y="1135785"/>
                  <a:pt x="10610928" y="1135711"/>
                  <a:pt x="10611517" y="1135491"/>
                </a:cubicBezTo>
                <a:close/>
                <a:moveTo>
                  <a:pt x="10623959" y="1180106"/>
                </a:moveTo>
                <a:cubicBezTo>
                  <a:pt x="10626904" y="1179223"/>
                  <a:pt x="10628598" y="1176204"/>
                  <a:pt x="10627788" y="1173186"/>
                </a:cubicBezTo>
                <a:lnTo>
                  <a:pt x="10614978" y="1128644"/>
                </a:lnTo>
                <a:cubicBezTo>
                  <a:pt x="10614094" y="1125699"/>
                  <a:pt x="10611075" y="1123932"/>
                  <a:pt x="10608056" y="1124815"/>
                </a:cubicBezTo>
                <a:cubicBezTo>
                  <a:pt x="10605111" y="1125699"/>
                  <a:pt x="10603418" y="1128717"/>
                  <a:pt x="10604228" y="1131736"/>
                </a:cubicBezTo>
                <a:lnTo>
                  <a:pt x="10617038" y="1176278"/>
                </a:lnTo>
                <a:cubicBezTo>
                  <a:pt x="10617775" y="1178707"/>
                  <a:pt x="10619983" y="1180327"/>
                  <a:pt x="10622414" y="1180327"/>
                </a:cubicBezTo>
                <a:cubicBezTo>
                  <a:pt x="10622929" y="1180327"/>
                  <a:pt x="10623443" y="1180253"/>
                  <a:pt x="10623959" y="1180106"/>
                </a:cubicBezTo>
                <a:close/>
                <a:moveTo>
                  <a:pt x="10625726" y="1225532"/>
                </a:moveTo>
                <a:lnTo>
                  <a:pt x="10628009" y="1175026"/>
                </a:lnTo>
                <a:cubicBezTo>
                  <a:pt x="10628155" y="1171934"/>
                  <a:pt x="10625800" y="1169357"/>
                  <a:pt x="10622707" y="1169210"/>
                </a:cubicBezTo>
                <a:cubicBezTo>
                  <a:pt x="10619616" y="1168916"/>
                  <a:pt x="10617038" y="1171419"/>
                  <a:pt x="10616892" y="1174511"/>
                </a:cubicBezTo>
                <a:lnTo>
                  <a:pt x="10614609" y="1225016"/>
                </a:lnTo>
                <a:cubicBezTo>
                  <a:pt x="10614462" y="1228109"/>
                  <a:pt x="10616818" y="1230685"/>
                  <a:pt x="10619910" y="1230833"/>
                </a:cubicBezTo>
                <a:cubicBezTo>
                  <a:pt x="10619983" y="1230833"/>
                  <a:pt x="10620131" y="1230833"/>
                  <a:pt x="10620205" y="1230833"/>
                </a:cubicBezTo>
                <a:cubicBezTo>
                  <a:pt x="10623150" y="1230833"/>
                  <a:pt x="10625579" y="1228550"/>
                  <a:pt x="10625726" y="1225532"/>
                </a:cubicBezTo>
                <a:close/>
                <a:moveTo>
                  <a:pt x="10595394" y="1289805"/>
                </a:moveTo>
                <a:lnTo>
                  <a:pt x="10625138" y="1227740"/>
                </a:lnTo>
                <a:cubicBezTo>
                  <a:pt x="10626462" y="1224943"/>
                  <a:pt x="10625284" y="1221630"/>
                  <a:pt x="10622487" y="1220305"/>
                </a:cubicBezTo>
                <a:cubicBezTo>
                  <a:pt x="10619762" y="1219053"/>
                  <a:pt x="10616376" y="1220157"/>
                  <a:pt x="10615051" y="1222955"/>
                </a:cubicBezTo>
                <a:lnTo>
                  <a:pt x="10585307" y="1285019"/>
                </a:lnTo>
                <a:cubicBezTo>
                  <a:pt x="10583982" y="1287817"/>
                  <a:pt x="10585160" y="1291130"/>
                  <a:pt x="10587958" y="1292455"/>
                </a:cubicBezTo>
                <a:cubicBezTo>
                  <a:pt x="10588767" y="1292823"/>
                  <a:pt x="10589577" y="1293044"/>
                  <a:pt x="10590387" y="1292971"/>
                </a:cubicBezTo>
                <a:cubicBezTo>
                  <a:pt x="10592522" y="1292971"/>
                  <a:pt x="10594436" y="1291793"/>
                  <a:pt x="10595394" y="1289805"/>
                </a:cubicBezTo>
                <a:close/>
                <a:moveTo>
                  <a:pt x="10550705" y="1363502"/>
                </a:moveTo>
                <a:lnTo>
                  <a:pt x="10595099" y="1290247"/>
                </a:lnTo>
                <a:cubicBezTo>
                  <a:pt x="10596719" y="1287596"/>
                  <a:pt x="10595835" y="1284209"/>
                  <a:pt x="10593258" y="1282590"/>
                </a:cubicBezTo>
                <a:cubicBezTo>
                  <a:pt x="10590608" y="1281044"/>
                  <a:pt x="10587221" y="1281854"/>
                  <a:pt x="10585602" y="1284430"/>
                </a:cubicBezTo>
                <a:lnTo>
                  <a:pt x="10541207" y="1357685"/>
                </a:lnTo>
                <a:cubicBezTo>
                  <a:pt x="10539587" y="1360336"/>
                  <a:pt x="10540471" y="1363722"/>
                  <a:pt x="10543048" y="1365342"/>
                </a:cubicBezTo>
                <a:cubicBezTo>
                  <a:pt x="10543931" y="1365858"/>
                  <a:pt x="10544962" y="1366152"/>
                  <a:pt x="10545993" y="1366152"/>
                </a:cubicBezTo>
                <a:cubicBezTo>
                  <a:pt x="10547833" y="1366152"/>
                  <a:pt x="10549674" y="1365195"/>
                  <a:pt x="10550705" y="1363502"/>
                </a:cubicBezTo>
                <a:close/>
                <a:moveTo>
                  <a:pt x="10504469" y="1447432"/>
                </a:moveTo>
                <a:lnTo>
                  <a:pt x="10550851" y="1363354"/>
                </a:lnTo>
                <a:cubicBezTo>
                  <a:pt x="10552324" y="1360630"/>
                  <a:pt x="10551367" y="1357244"/>
                  <a:pt x="10548643" y="1355771"/>
                </a:cubicBezTo>
                <a:cubicBezTo>
                  <a:pt x="10545919" y="1354225"/>
                  <a:pt x="10542532" y="1355256"/>
                  <a:pt x="10541060" y="1357980"/>
                </a:cubicBezTo>
                <a:lnTo>
                  <a:pt x="10494677" y="1442058"/>
                </a:lnTo>
                <a:cubicBezTo>
                  <a:pt x="10493205" y="1444782"/>
                  <a:pt x="10494162" y="1448168"/>
                  <a:pt x="10496886" y="1449641"/>
                </a:cubicBezTo>
                <a:cubicBezTo>
                  <a:pt x="10497769" y="1450156"/>
                  <a:pt x="10498726" y="1450377"/>
                  <a:pt x="10499610" y="1450303"/>
                </a:cubicBezTo>
                <a:cubicBezTo>
                  <a:pt x="10501524" y="1450230"/>
                  <a:pt x="10503438" y="1449199"/>
                  <a:pt x="10504469" y="1447432"/>
                </a:cubicBezTo>
                <a:close/>
                <a:moveTo>
                  <a:pt x="10459338" y="1537400"/>
                </a:moveTo>
                <a:lnTo>
                  <a:pt x="10504543" y="1447211"/>
                </a:lnTo>
                <a:cubicBezTo>
                  <a:pt x="10505941" y="1444487"/>
                  <a:pt x="10504837" y="1441101"/>
                  <a:pt x="10502039" y="1439702"/>
                </a:cubicBezTo>
                <a:cubicBezTo>
                  <a:pt x="10499315" y="1438303"/>
                  <a:pt x="10495929" y="1439407"/>
                  <a:pt x="10494530" y="1442205"/>
                </a:cubicBezTo>
                <a:lnTo>
                  <a:pt x="10449325" y="1532393"/>
                </a:lnTo>
                <a:cubicBezTo>
                  <a:pt x="10447926" y="1535117"/>
                  <a:pt x="10449031" y="1538504"/>
                  <a:pt x="10451828" y="1539903"/>
                </a:cubicBezTo>
                <a:cubicBezTo>
                  <a:pt x="10452638" y="1540345"/>
                  <a:pt x="10453521" y="1540492"/>
                  <a:pt x="10454405" y="1540492"/>
                </a:cubicBezTo>
                <a:cubicBezTo>
                  <a:pt x="10456393" y="1540492"/>
                  <a:pt x="10458381" y="1539314"/>
                  <a:pt x="10459338" y="1537400"/>
                </a:cubicBezTo>
                <a:close/>
                <a:moveTo>
                  <a:pt x="10418477" y="1629061"/>
                </a:moveTo>
                <a:lnTo>
                  <a:pt x="10459485" y="1537179"/>
                </a:lnTo>
                <a:cubicBezTo>
                  <a:pt x="10460736" y="1534381"/>
                  <a:pt x="10459485" y="1531068"/>
                  <a:pt x="10456688" y="1529816"/>
                </a:cubicBezTo>
                <a:cubicBezTo>
                  <a:pt x="10453890" y="1528565"/>
                  <a:pt x="10450576" y="1529816"/>
                  <a:pt x="10449325" y="1532614"/>
                </a:cubicBezTo>
                <a:lnTo>
                  <a:pt x="10408317" y="1624496"/>
                </a:lnTo>
                <a:cubicBezTo>
                  <a:pt x="10407066" y="1627294"/>
                  <a:pt x="10408317" y="1630607"/>
                  <a:pt x="10411114" y="1631858"/>
                </a:cubicBezTo>
                <a:cubicBezTo>
                  <a:pt x="10411851" y="1632153"/>
                  <a:pt x="10412661" y="1632374"/>
                  <a:pt x="10413397" y="1632374"/>
                </a:cubicBezTo>
                <a:cubicBezTo>
                  <a:pt x="10415532" y="1632300"/>
                  <a:pt x="10417520" y="1631122"/>
                  <a:pt x="10418477" y="1629061"/>
                </a:cubicBezTo>
                <a:close/>
                <a:moveTo>
                  <a:pt x="10384316" y="1716451"/>
                </a:moveTo>
                <a:lnTo>
                  <a:pt x="10418550" y="1628766"/>
                </a:lnTo>
                <a:cubicBezTo>
                  <a:pt x="10419655" y="1625895"/>
                  <a:pt x="10418256" y="1622655"/>
                  <a:pt x="10415385" y="1621551"/>
                </a:cubicBezTo>
                <a:cubicBezTo>
                  <a:pt x="10412514" y="1620447"/>
                  <a:pt x="10409274" y="1621845"/>
                  <a:pt x="10408169" y="1624717"/>
                </a:cubicBezTo>
                <a:lnTo>
                  <a:pt x="10373935" y="1712402"/>
                </a:lnTo>
                <a:cubicBezTo>
                  <a:pt x="10372831" y="1715273"/>
                  <a:pt x="10374229" y="1718513"/>
                  <a:pt x="10377101" y="1719617"/>
                </a:cubicBezTo>
                <a:cubicBezTo>
                  <a:pt x="10377763" y="1719838"/>
                  <a:pt x="10378500" y="1719985"/>
                  <a:pt x="10379162" y="1719985"/>
                </a:cubicBezTo>
                <a:cubicBezTo>
                  <a:pt x="10381371" y="1719985"/>
                  <a:pt x="10383432" y="1718660"/>
                  <a:pt x="10384316" y="1716451"/>
                </a:cubicBezTo>
                <a:close/>
                <a:moveTo>
                  <a:pt x="10359357" y="1793903"/>
                </a:moveTo>
                <a:lnTo>
                  <a:pt x="10384389" y="1716157"/>
                </a:lnTo>
                <a:cubicBezTo>
                  <a:pt x="10385346" y="1713212"/>
                  <a:pt x="10383727" y="1710046"/>
                  <a:pt x="10380782" y="1709162"/>
                </a:cubicBezTo>
                <a:cubicBezTo>
                  <a:pt x="10377837" y="1708205"/>
                  <a:pt x="10374671" y="1709825"/>
                  <a:pt x="10373788" y="1712770"/>
                </a:cubicBezTo>
                <a:lnTo>
                  <a:pt x="10348756" y="1790516"/>
                </a:lnTo>
                <a:cubicBezTo>
                  <a:pt x="10347799" y="1793461"/>
                  <a:pt x="10349418" y="1796627"/>
                  <a:pt x="10352363" y="1797510"/>
                </a:cubicBezTo>
                <a:cubicBezTo>
                  <a:pt x="10352952" y="1797731"/>
                  <a:pt x="10353542" y="1797805"/>
                  <a:pt x="10354130" y="1797805"/>
                </a:cubicBezTo>
                <a:cubicBezTo>
                  <a:pt x="10356413" y="1797731"/>
                  <a:pt x="10358621" y="1796259"/>
                  <a:pt x="10359357" y="1793903"/>
                </a:cubicBezTo>
                <a:close/>
                <a:moveTo>
                  <a:pt x="10332485" y="1857366"/>
                </a:moveTo>
                <a:lnTo>
                  <a:pt x="10359211" y="1794418"/>
                </a:lnTo>
                <a:cubicBezTo>
                  <a:pt x="10360388" y="1791621"/>
                  <a:pt x="10359063" y="1788307"/>
                  <a:pt x="10356266" y="1787130"/>
                </a:cubicBezTo>
                <a:cubicBezTo>
                  <a:pt x="10353468" y="1785878"/>
                  <a:pt x="10350154" y="1787203"/>
                  <a:pt x="10348977" y="1790074"/>
                </a:cubicBezTo>
                <a:lnTo>
                  <a:pt x="10322252" y="1853022"/>
                </a:lnTo>
                <a:cubicBezTo>
                  <a:pt x="10321073" y="1855820"/>
                  <a:pt x="10322399" y="1859133"/>
                  <a:pt x="10325197" y="1860311"/>
                </a:cubicBezTo>
                <a:cubicBezTo>
                  <a:pt x="10325933" y="1860605"/>
                  <a:pt x="10326669" y="1860753"/>
                  <a:pt x="10327405" y="1860753"/>
                </a:cubicBezTo>
                <a:cubicBezTo>
                  <a:pt x="10329540" y="1860753"/>
                  <a:pt x="10331602" y="1859427"/>
                  <a:pt x="10332485" y="1857366"/>
                </a:cubicBezTo>
                <a:close/>
                <a:moveTo>
                  <a:pt x="10292360" y="1902276"/>
                </a:moveTo>
                <a:lnTo>
                  <a:pt x="10331528" y="1858912"/>
                </a:lnTo>
                <a:cubicBezTo>
                  <a:pt x="10333589" y="1856630"/>
                  <a:pt x="10333443" y="1853096"/>
                  <a:pt x="10331160" y="1851034"/>
                </a:cubicBezTo>
                <a:cubicBezTo>
                  <a:pt x="10328878" y="1848973"/>
                  <a:pt x="10325343" y="1849120"/>
                  <a:pt x="10323283" y="1851403"/>
                </a:cubicBezTo>
                <a:lnTo>
                  <a:pt x="10284114" y="1894766"/>
                </a:lnTo>
                <a:cubicBezTo>
                  <a:pt x="10282053" y="1897049"/>
                  <a:pt x="10282200" y="1900583"/>
                  <a:pt x="10284483" y="1902644"/>
                </a:cubicBezTo>
                <a:cubicBezTo>
                  <a:pt x="10285587" y="1903601"/>
                  <a:pt x="10286912" y="1904117"/>
                  <a:pt x="10288238" y="1904117"/>
                </a:cubicBezTo>
                <a:cubicBezTo>
                  <a:pt x="10289710" y="1904043"/>
                  <a:pt x="10291256" y="1903454"/>
                  <a:pt x="10292360" y="1902276"/>
                </a:cubicBezTo>
                <a:close/>
                <a:moveTo>
                  <a:pt x="10240677" y="1944389"/>
                </a:moveTo>
                <a:lnTo>
                  <a:pt x="10291698" y="1902792"/>
                </a:lnTo>
                <a:cubicBezTo>
                  <a:pt x="10294053" y="1900877"/>
                  <a:pt x="10294422" y="1897343"/>
                  <a:pt x="10292508" y="1894988"/>
                </a:cubicBezTo>
                <a:cubicBezTo>
                  <a:pt x="10290593" y="1892632"/>
                  <a:pt x="10287060" y="1892263"/>
                  <a:pt x="10284704" y="1894178"/>
                </a:cubicBezTo>
                <a:lnTo>
                  <a:pt x="10233683" y="1935775"/>
                </a:lnTo>
                <a:cubicBezTo>
                  <a:pt x="10231327" y="1937689"/>
                  <a:pt x="10230959" y="1941223"/>
                  <a:pt x="10232873" y="1943579"/>
                </a:cubicBezTo>
                <a:cubicBezTo>
                  <a:pt x="10233978" y="1944978"/>
                  <a:pt x="10235597" y="1945640"/>
                  <a:pt x="10237217" y="1945640"/>
                </a:cubicBezTo>
                <a:cubicBezTo>
                  <a:pt x="10238468" y="1945640"/>
                  <a:pt x="10239647" y="1945198"/>
                  <a:pt x="10240677" y="1944389"/>
                </a:cubicBezTo>
                <a:close/>
                <a:moveTo>
                  <a:pt x="10178613" y="2001594"/>
                </a:moveTo>
                <a:lnTo>
                  <a:pt x="10240971" y="1944168"/>
                </a:lnTo>
                <a:cubicBezTo>
                  <a:pt x="10243254" y="1942106"/>
                  <a:pt x="10243401" y="1938572"/>
                  <a:pt x="10241266" y="1936290"/>
                </a:cubicBezTo>
                <a:cubicBezTo>
                  <a:pt x="10239205" y="1934008"/>
                  <a:pt x="10235671" y="1933861"/>
                  <a:pt x="10233388" y="1935996"/>
                </a:cubicBezTo>
                <a:lnTo>
                  <a:pt x="10171029" y="1993422"/>
                </a:lnTo>
                <a:cubicBezTo>
                  <a:pt x="10168748" y="1995483"/>
                  <a:pt x="10168600" y="1999017"/>
                  <a:pt x="10170735" y="2001299"/>
                </a:cubicBezTo>
                <a:cubicBezTo>
                  <a:pt x="10171839" y="2002477"/>
                  <a:pt x="10173386" y="2003140"/>
                  <a:pt x="10174858" y="2003066"/>
                </a:cubicBezTo>
                <a:cubicBezTo>
                  <a:pt x="10176183" y="2003066"/>
                  <a:pt x="10177582" y="2002625"/>
                  <a:pt x="10178613" y="2001594"/>
                </a:cubicBezTo>
                <a:close/>
                <a:moveTo>
                  <a:pt x="10107051" y="2100175"/>
                </a:moveTo>
                <a:lnTo>
                  <a:pt x="10179349" y="2000858"/>
                </a:lnTo>
                <a:cubicBezTo>
                  <a:pt x="10181189" y="1998354"/>
                  <a:pt x="10180601" y="1994894"/>
                  <a:pt x="10178097" y="1993054"/>
                </a:cubicBezTo>
                <a:cubicBezTo>
                  <a:pt x="10175668" y="1991287"/>
                  <a:pt x="10172134" y="1991802"/>
                  <a:pt x="10170293" y="1994305"/>
                </a:cubicBezTo>
                <a:lnTo>
                  <a:pt x="10097995" y="2093623"/>
                </a:lnTo>
                <a:cubicBezTo>
                  <a:pt x="10096154" y="2096126"/>
                  <a:pt x="10096744" y="2099586"/>
                  <a:pt x="10099247" y="2101427"/>
                </a:cubicBezTo>
                <a:cubicBezTo>
                  <a:pt x="10100278" y="2102163"/>
                  <a:pt x="10101382" y="2102531"/>
                  <a:pt x="10102559" y="2102458"/>
                </a:cubicBezTo>
                <a:cubicBezTo>
                  <a:pt x="10104327" y="2102458"/>
                  <a:pt x="10105947" y="2101648"/>
                  <a:pt x="10107051" y="2100175"/>
                </a:cubicBezTo>
                <a:close/>
                <a:moveTo>
                  <a:pt x="10026875" y="2265828"/>
                </a:moveTo>
                <a:lnTo>
                  <a:pt x="10107566" y="2099292"/>
                </a:lnTo>
                <a:cubicBezTo>
                  <a:pt x="10108892" y="2096494"/>
                  <a:pt x="10107787" y="2093181"/>
                  <a:pt x="10104990" y="2091856"/>
                </a:cubicBezTo>
                <a:cubicBezTo>
                  <a:pt x="10102266" y="2090531"/>
                  <a:pt x="10098878" y="2091635"/>
                  <a:pt x="10097554" y="2094433"/>
                </a:cubicBezTo>
                <a:lnTo>
                  <a:pt x="10016863" y="2260968"/>
                </a:lnTo>
                <a:cubicBezTo>
                  <a:pt x="10015537" y="2263766"/>
                  <a:pt x="10016642" y="2267079"/>
                  <a:pt x="10019439" y="2268404"/>
                </a:cubicBezTo>
                <a:cubicBezTo>
                  <a:pt x="10020249" y="2268773"/>
                  <a:pt x="10021059" y="2268993"/>
                  <a:pt x="10021942" y="2268993"/>
                </a:cubicBezTo>
                <a:cubicBezTo>
                  <a:pt x="10023930" y="2268993"/>
                  <a:pt x="10025918" y="2267815"/>
                  <a:pt x="10026875" y="2265828"/>
                </a:cubicBezTo>
                <a:close/>
                <a:moveTo>
                  <a:pt x="9941840" y="2465788"/>
                </a:moveTo>
                <a:lnTo>
                  <a:pt x="10027023" y="2265607"/>
                </a:lnTo>
                <a:cubicBezTo>
                  <a:pt x="10028200" y="2262735"/>
                  <a:pt x="10026875" y="2259496"/>
                  <a:pt x="10024078" y="2258318"/>
                </a:cubicBezTo>
                <a:cubicBezTo>
                  <a:pt x="10021206" y="2257066"/>
                  <a:pt x="10017966" y="2258392"/>
                  <a:pt x="10016789" y="2261263"/>
                </a:cubicBezTo>
                <a:lnTo>
                  <a:pt x="9931607" y="2461444"/>
                </a:lnTo>
                <a:cubicBezTo>
                  <a:pt x="9930429" y="2464316"/>
                  <a:pt x="9931754" y="2467555"/>
                  <a:pt x="9934552" y="2468733"/>
                </a:cubicBezTo>
                <a:cubicBezTo>
                  <a:pt x="9935288" y="2469027"/>
                  <a:pt x="9936024" y="2469175"/>
                  <a:pt x="9936761" y="2469175"/>
                </a:cubicBezTo>
                <a:cubicBezTo>
                  <a:pt x="9938895" y="2469175"/>
                  <a:pt x="9940957" y="2467923"/>
                  <a:pt x="9941840" y="2465788"/>
                </a:cubicBezTo>
                <a:close/>
                <a:moveTo>
                  <a:pt x="9856069" y="2667221"/>
                </a:moveTo>
                <a:lnTo>
                  <a:pt x="9941767" y="2465788"/>
                </a:lnTo>
                <a:cubicBezTo>
                  <a:pt x="9942945" y="2462917"/>
                  <a:pt x="9941619" y="2459677"/>
                  <a:pt x="9938822" y="2458499"/>
                </a:cubicBezTo>
                <a:cubicBezTo>
                  <a:pt x="9935951" y="2457321"/>
                  <a:pt x="9932711" y="2458573"/>
                  <a:pt x="9931533" y="2461444"/>
                </a:cubicBezTo>
                <a:lnTo>
                  <a:pt x="9845835" y="2662877"/>
                </a:lnTo>
                <a:cubicBezTo>
                  <a:pt x="9844658" y="2665675"/>
                  <a:pt x="9845983" y="2668988"/>
                  <a:pt x="9848781" y="2670166"/>
                </a:cubicBezTo>
                <a:cubicBezTo>
                  <a:pt x="9849517" y="2670461"/>
                  <a:pt x="9850254" y="2670608"/>
                  <a:pt x="9850990" y="2670608"/>
                </a:cubicBezTo>
                <a:cubicBezTo>
                  <a:pt x="9853125" y="2670608"/>
                  <a:pt x="9855186" y="2669356"/>
                  <a:pt x="9856069" y="2667221"/>
                </a:cubicBezTo>
                <a:close/>
                <a:moveTo>
                  <a:pt x="9773759" y="2856801"/>
                </a:moveTo>
                <a:lnTo>
                  <a:pt x="9856069" y="2667295"/>
                </a:lnTo>
                <a:cubicBezTo>
                  <a:pt x="9857321" y="2664497"/>
                  <a:pt x="9855995" y="2661184"/>
                  <a:pt x="9853198" y="2659933"/>
                </a:cubicBezTo>
                <a:cubicBezTo>
                  <a:pt x="9850400" y="2658681"/>
                  <a:pt x="9847087" y="2660006"/>
                  <a:pt x="9845835" y="2662804"/>
                </a:cubicBezTo>
                <a:lnTo>
                  <a:pt x="9763525" y="2852310"/>
                </a:lnTo>
                <a:cubicBezTo>
                  <a:pt x="9762273" y="2855108"/>
                  <a:pt x="9763599" y="2858421"/>
                  <a:pt x="9766397" y="2859672"/>
                </a:cubicBezTo>
                <a:cubicBezTo>
                  <a:pt x="9767133" y="2859967"/>
                  <a:pt x="9767869" y="2860114"/>
                  <a:pt x="9768678" y="2860114"/>
                </a:cubicBezTo>
                <a:cubicBezTo>
                  <a:pt x="9770814" y="2860114"/>
                  <a:pt x="9772802" y="2858862"/>
                  <a:pt x="9773759" y="2856801"/>
                </a:cubicBezTo>
                <a:close/>
                <a:moveTo>
                  <a:pt x="9698589" y="3021864"/>
                </a:moveTo>
                <a:lnTo>
                  <a:pt x="9773685" y="2856875"/>
                </a:lnTo>
                <a:cubicBezTo>
                  <a:pt x="9774936" y="2854077"/>
                  <a:pt x="9773759" y="2850764"/>
                  <a:pt x="9770888" y="2849512"/>
                </a:cubicBezTo>
                <a:cubicBezTo>
                  <a:pt x="9768090" y="2848187"/>
                  <a:pt x="9764777" y="2849439"/>
                  <a:pt x="9763525" y="2852310"/>
                </a:cubicBezTo>
                <a:lnTo>
                  <a:pt x="9688429" y="3017299"/>
                </a:lnTo>
                <a:cubicBezTo>
                  <a:pt x="9687178" y="3020097"/>
                  <a:pt x="9688356" y="3023410"/>
                  <a:pt x="9691227" y="3024662"/>
                </a:cubicBezTo>
                <a:cubicBezTo>
                  <a:pt x="9691964" y="3025030"/>
                  <a:pt x="9692773" y="3025177"/>
                  <a:pt x="9693583" y="3025177"/>
                </a:cubicBezTo>
                <a:cubicBezTo>
                  <a:pt x="9695645" y="3025104"/>
                  <a:pt x="9697706" y="3023926"/>
                  <a:pt x="9698589" y="3021864"/>
                </a:cubicBezTo>
                <a:close/>
                <a:moveTo>
                  <a:pt x="9629237" y="3164178"/>
                </a:moveTo>
                <a:lnTo>
                  <a:pt x="9698589" y="3022011"/>
                </a:lnTo>
                <a:cubicBezTo>
                  <a:pt x="9699915" y="3019214"/>
                  <a:pt x="9698810" y="3015901"/>
                  <a:pt x="9696012" y="3014575"/>
                </a:cubicBezTo>
                <a:cubicBezTo>
                  <a:pt x="9693288" y="3013250"/>
                  <a:pt x="9689902" y="3014355"/>
                  <a:pt x="9688576" y="3017152"/>
                </a:cubicBezTo>
                <a:lnTo>
                  <a:pt x="9619224" y="3159319"/>
                </a:lnTo>
                <a:cubicBezTo>
                  <a:pt x="9617898" y="3162116"/>
                  <a:pt x="9619003" y="3165429"/>
                  <a:pt x="9621801" y="3166755"/>
                </a:cubicBezTo>
                <a:cubicBezTo>
                  <a:pt x="9622610" y="3167123"/>
                  <a:pt x="9623420" y="3167344"/>
                  <a:pt x="9624303" y="3167344"/>
                </a:cubicBezTo>
                <a:cubicBezTo>
                  <a:pt x="9626291" y="3167270"/>
                  <a:pt x="9628206" y="3166166"/>
                  <a:pt x="9629237" y="3164178"/>
                </a:cubicBezTo>
                <a:close/>
                <a:moveTo>
                  <a:pt x="9564007" y="3285362"/>
                </a:moveTo>
                <a:lnTo>
                  <a:pt x="9629089" y="3164399"/>
                </a:lnTo>
                <a:cubicBezTo>
                  <a:pt x="9630561" y="3161675"/>
                  <a:pt x="9629530" y="3158288"/>
                  <a:pt x="9626806" y="3156815"/>
                </a:cubicBezTo>
                <a:cubicBezTo>
                  <a:pt x="9624082" y="3155343"/>
                  <a:pt x="9620696" y="3156374"/>
                  <a:pt x="9619224" y="3159098"/>
                </a:cubicBezTo>
                <a:lnTo>
                  <a:pt x="9554140" y="3280061"/>
                </a:lnTo>
                <a:cubicBezTo>
                  <a:pt x="9552668" y="3282785"/>
                  <a:pt x="9553699" y="3286171"/>
                  <a:pt x="9556423" y="3287644"/>
                </a:cubicBezTo>
                <a:cubicBezTo>
                  <a:pt x="9557307" y="3288086"/>
                  <a:pt x="9558190" y="3288307"/>
                  <a:pt x="9559073" y="3288307"/>
                </a:cubicBezTo>
                <a:cubicBezTo>
                  <a:pt x="9561135" y="3288307"/>
                  <a:pt x="9563049" y="3287202"/>
                  <a:pt x="9564007" y="3285362"/>
                </a:cubicBezTo>
                <a:close/>
                <a:moveTo>
                  <a:pt x="9501794" y="3386888"/>
                </a:moveTo>
                <a:lnTo>
                  <a:pt x="9563933" y="3285656"/>
                </a:lnTo>
                <a:cubicBezTo>
                  <a:pt x="9565552" y="3283006"/>
                  <a:pt x="9564743" y="3279619"/>
                  <a:pt x="9562092" y="3277999"/>
                </a:cubicBezTo>
                <a:cubicBezTo>
                  <a:pt x="9559516" y="3276379"/>
                  <a:pt x="9556055" y="3277189"/>
                  <a:pt x="9554435" y="3279840"/>
                </a:cubicBezTo>
                <a:lnTo>
                  <a:pt x="9492298" y="3381072"/>
                </a:lnTo>
                <a:cubicBezTo>
                  <a:pt x="9490677" y="3383722"/>
                  <a:pt x="9491487" y="3387109"/>
                  <a:pt x="9494138" y="3388729"/>
                </a:cubicBezTo>
                <a:cubicBezTo>
                  <a:pt x="9495022" y="3389317"/>
                  <a:pt x="9496052" y="3389539"/>
                  <a:pt x="9497082" y="3389539"/>
                </a:cubicBezTo>
                <a:cubicBezTo>
                  <a:pt x="9498923" y="3389539"/>
                  <a:pt x="9500764" y="3388581"/>
                  <a:pt x="9501794" y="3386888"/>
                </a:cubicBezTo>
                <a:close/>
                <a:moveTo>
                  <a:pt x="9441129" y="3470156"/>
                </a:moveTo>
                <a:lnTo>
                  <a:pt x="9501574" y="3387256"/>
                </a:lnTo>
                <a:cubicBezTo>
                  <a:pt x="9503415" y="3384753"/>
                  <a:pt x="9502825" y="3381293"/>
                  <a:pt x="9500322" y="3379452"/>
                </a:cubicBezTo>
                <a:cubicBezTo>
                  <a:pt x="9497819" y="3377685"/>
                  <a:pt x="9494358" y="3378200"/>
                  <a:pt x="9492518" y="3380704"/>
                </a:cubicBezTo>
                <a:lnTo>
                  <a:pt x="9432073" y="3463603"/>
                </a:lnTo>
                <a:cubicBezTo>
                  <a:pt x="9430233" y="3466107"/>
                  <a:pt x="9430822" y="3469567"/>
                  <a:pt x="9433325" y="3471407"/>
                </a:cubicBezTo>
                <a:cubicBezTo>
                  <a:pt x="9434356" y="3472144"/>
                  <a:pt x="9435534" y="3472512"/>
                  <a:pt x="9436638" y="3472438"/>
                </a:cubicBezTo>
                <a:cubicBezTo>
                  <a:pt x="9438331" y="3472365"/>
                  <a:pt x="9440024" y="3471628"/>
                  <a:pt x="9441129" y="3470156"/>
                </a:cubicBezTo>
                <a:close/>
                <a:moveTo>
                  <a:pt x="9380390" y="3538110"/>
                </a:moveTo>
                <a:lnTo>
                  <a:pt x="9440761" y="3470524"/>
                </a:lnTo>
                <a:cubicBezTo>
                  <a:pt x="9442822" y="3468241"/>
                  <a:pt x="9442602" y="3464708"/>
                  <a:pt x="9440319" y="3462646"/>
                </a:cubicBezTo>
                <a:cubicBezTo>
                  <a:pt x="9438037" y="3460585"/>
                  <a:pt x="9434503" y="3460806"/>
                  <a:pt x="9432442" y="3463088"/>
                </a:cubicBezTo>
                <a:lnTo>
                  <a:pt x="9372070" y="3530600"/>
                </a:lnTo>
                <a:cubicBezTo>
                  <a:pt x="9370009" y="3532883"/>
                  <a:pt x="9370230" y="3536417"/>
                  <a:pt x="9372513" y="3538478"/>
                </a:cubicBezTo>
                <a:cubicBezTo>
                  <a:pt x="9373617" y="3539435"/>
                  <a:pt x="9374942" y="3539877"/>
                  <a:pt x="9376267" y="3539877"/>
                </a:cubicBezTo>
                <a:cubicBezTo>
                  <a:pt x="9377740" y="3539951"/>
                  <a:pt x="9379285" y="3539288"/>
                  <a:pt x="9380390" y="3538110"/>
                </a:cubicBezTo>
                <a:close/>
                <a:moveTo>
                  <a:pt x="9317958" y="3593769"/>
                </a:moveTo>
                <a:lnTo>
                  <a:pt x="9379949" y="3538552"/>
                </a:lnTo>
                <a:cubicBezTo>
                  <a:pt x="9382230" y="3536490"/>
                  <a:pt x="9382451" y="3532956"/>
                  <a:pt x="9380390" y="3530674"/>
                </a:cubicBezTo>
                <a:cubicBezTo>
                  <a:pt x="9378328" y="3528392"/>
                  <a:pt x="9374794" y="3528171"/>
                  <a:pt x="9372513" y="3530232"/>
                </a:cubicBezTo>
                <a:lnTo>
                  <a:pt x="9310521" y="3585450"/>
                </a:lnTo>
                <a:cubicBezTo>
                  <a:pt x="9308240" y="3587511"/>
                  <a:pt x="9308019" y="3591045"/>
                  <a:pt x="9310080" y="3593327"/>
                </a:cubicBezTo>
                <a:cubicBezTo>
                  <a:pt x="9311184" y="3594579"/>
                  <a:pt x="9312731" y="3595168"/>
                  <a:pt x="9314276" y="3595168"/>
                </a:cubicBezTo>
                <a:cubicBezTo>
                  <a:pt x="9315602" y="3595168"/>
                  <a:pt x="9316927" y="3594726"/>
                  <a:pt x="9317958" y="3593769"/>
                </a:cubicBezTo>
                <a:close/>
                <a:moveTo>
                  <a:pt x="9252359" y="3640078"/>
                </a:moveTo>
                <a:lnTo>
                  <a:pt x="9317443" y="3594137"/>
                </a:lnTo>
                <a:cubicBezTo>
                  <a:pt x="9319945" y="3592370"/>
                  <a:pt x="9320534" y="3588910"/>
                  <a:pt x="9318767" y="3586333"/>
                </a:cubicBezTo>
                <a:cubicBezTo>
                  <a:pt x="9317000" y="3583830"/>
                  <a:pt x="9313467" y="3583241"/>
                  <a:pt x="9310964" y="3585008"/>
                </a:cubicBezTo>
                <a:lnTo>
                  <a:pt x="9245880" y="3630949"/>
                </a:lnTo>
                <a:cubicBezTo>
                  <a:pt x="9243377" y="3632716"/>
                  <a:pt x="9242789" y="3636176"/>
                  <a:pt x="9244555" y="3638753"/>
                </a:cubicBezTo>
                <a:cubicBezTo>
                  <a:pt x="9245660" y="3640299"/>
                  <a:pt x="9247427" y="3641109"/>
                  <a:pt x="9249120" y="3641109"/>
                </a:cubicBezTo>
                <a:cubicBezTo>
                  <a:pt x="9250298" y="3641109"/>
                  <a:pt x="9251402" y="3640741"/>
                  <a:pt x="9252359" y="3640078"/>
                </a:cubicBezTo>
                <a:close/>
                <a:moveTo>
                  <a:pt x="11151911" y="214170"/>
                </a:moveTo>
                <a:lnTo>
                  <a:pt x="11175397" y="184868"/>
                </a:lnTo>
                <a:cubicBezTo>
                  <a:pt x="11177311" y="182438"/>
                  <a:pt x="11176943" y="178978"/>
                  <a:pt x="11174514" y="177064"/>
                </a:cubicBezTo>
                <a:cubicBezTo>
                  <a:pt x="11172084" y="175150"/>
                  <a:pt x="11168624" y="175518"/>
                  <a:pt x="11166709" y="177947"/>
                </a:cubicBezTo>
                <a:lnTo>
                  <a:pt x="11143224" y="207249"/>
                </a:lnTo>
                <a:cubicBezTo>
                  <a:pt x="11141310" y="209679"/>
                  <a:pt x="11141677" y="213139"/>
                  <a:pt x="11144107" y="215053"/>
                </a:cubicBezTo>
                <a:cubicBezTo>
                  <a:pt x="11145138" y="215863"/>
                  <a:pt x="11146389" y="216305"/>
                  <a:pt x="11147641" y="216305"/>
                </a:cubicBezTo>
                <a:cubicBezTo>
                  <a:pt x="11149187" y="216231"/>
                  <a:pt x="11150806" y="215495"/>
                  <a:pt x="11151911" y="214170"/>
                </a:cubicBezTo>
                <a:close/>
                <a:moveTo>
                  <a:pt x="11140058" y="226833"/>
                </a:moveTo>
                <a:lnTo>
                  <a:pt x="11151617" y="214538"/>
                </a:lnTo>
                <a:cubicBezTo>
                  <a:pt x="11153752" y="212256"/>
                  <a:pt x="11153604" y="208795"/>
                  <a:pt x="11151396" y="206660"/>
                </a:cubicBezTo>
                <a:cubicBezTo>
                  <a:pt x="11149113" y="204525"/>
                  <a:pt x="11145653" y="204672"/>
                  <a:pt x="11143518" y="206881"/>
                </a:cubicBezTo>
                <a:lnTo>
                  <a:pt x="11131959" y="219176"/>
                </a:lnTo>
                <a:cubicBezTo>
                  <a:pt x="11129824" y="221459"/>
                  <a:pt x="11129971" y="224919"/>
                  <a:pt x="11132180" y="227054"/>
                </a:cubicBezTo>
                <a:cubicBezTo>
                  <a:pt x="11133284" y="228085"/>
                  <a:pt x="11134683" y="228600"/>
                  <a:pt x="11136009" y="228600"/>
                </a:cubicBezTo>
                <a:cubicBezTo>
                  <a:pt x="11137481" y="228526"/>
                  <a:pt x="11138953" y="227937"/>
                  <a:pt x="11140058" y="226833"/>
                </a:cubicBezTo>
                <a:close/>
                <a:moveTo>
                  <a:pt x="11115909" y="252601"/>
                </a:moveTo>
                <a:lnTo>
                  <a:pt x="11140058" y="226759"/>
                </a:lnTo>
                <a:cubicBezTo>
                  <a:pt x="11142193" y="224477"/>
                  <a:pt x="11142046" y="221017"/>
                  <a:pt x="11139763" y="218882"/>
                </a:cubicBezTo>
                <a:cubicBezTo>
                  <a:pt x="11137555" y="216820"/>
                  <a:pt x="11134021" y="216894"/>
                  <a:pt x="11131886" y="219176"/>
                </a:cubicBezTo>
                <a:lnTo>
                  <a:pt x="11107737" y="245018"/>
                </a:lnTo>
                <a:cubicBezTo>
                  <a:pt x="11105603" y="247300"/>
                  <a:pt x="11105749" y="250761"/>
                  <a:pt x="11108032" y="252896"/>
                </a:cubicBezTo>
                <a:cubicBezTo>
                  <a:pt x="11109136" y="253926"/>
                  <a:pt x="11110461" y="254442"/>
                  <a:pt x="11111860" y="254368"/>
                </a:cubicBezTo>
                <a:cubicBezTo>
                  <a:pt x="11113332" y="254368"/>
                  <a:pt x="11114805" y="253779"/>
                  <a:pt x="11115909" y="252601"/>
                </a:cubicBezTo>
                <a:close/>
                <a:moveTo>
                  <a:pt x="11094412" y="283523"/>
                </a:moveTo>
                <a:lnTo>
                  <a:pt x="11116351" y="252012"/>
                </a:lnTo>
                <a:cubicBezTo>
                  <a:pt x="11118118" y="249509"/>
                  <a:pt x="11117456" y="246049"/>
                  <a:pt x="11114952" y="244282"/>
                </a:cubicBezTo>
                <a:cubicBezTo>
                  <a:pt x="11112449" y="242515"/>
                  <a:pt x="11108989" y="243104"/>
                  <a:pt x="11107222" y="245681"/>
                </a:cubicBezTo>
                <a:lnTo>
                  <a:pt x="11085283" y="277191"/>
                </a:lnTo>
                <a:cubicBezTo>
                  <a:pt x="11083516" y="279695"/>
                  <a:pt x="11084178" y="283155"/>
                  <a:pt x="11086681" y="284922"/>
                </a:cubicBezTo>
                <a:cubicBezTo>
                  <a:pt x="11087638" y="285584"/>
                  <a:pt x="11088743" y="285953"/>
                  <a:pt x="11089921" y="285953"/>
                </a:cubicBezTo>
                <a:cubicBezTo>
                  <a:pt x="11091614" y="285953"/>
                  <a:pt x="11093381" y="285069"/>
                  <a:pt x="11094412" y="283523"/>
                </a:cubicBezTo>
                <a:close/>
                <a:moveTo>
                  <a:pt x="11085503" y="296407"/>
                </a:moveTo>
                <a:lnTo>
                  <a:pt x="11094412" y="283523"/>
                </a:lnTo>
                <a:cubicBezTo>
                  <a:pt x="11096179" y="281020"/>
                  <a:pt x="11095516" y="277486"/>
                  <a:pt x="11093012" y="275792"/>
                </a:cubicBezTo>
                <a:cubicBezTo>
                  <a:pt x="11090509" y="274026"/>
                  <a:pt x="11087049" y="274688"/>
                  <a:pt x="11085283" y="277191"/>
                </a:cubicBezTo>
                <a:lnTo>
                  <a:pt x="11076373" y="290075"/>
                </a:lnTo>
                <a:cubicBezTo>
                  <a:pt x="11074607" y="292579"/>
                  <a:pt x="11075270" y="296113"/>
                  <a:pt x="11077773" y="297806"/>
                </a:cubicBezTo>
                <a:cubicBezTo>
                  <a:pt x="11078730" y="298468"/>
                  <a:pt x="11079834" y="298837"/>
                  <a:pt x="11081012" y="298763"/>
                </a:cubicBezTo>
                <a:cubicBezTo>
                  <a:pt x="11082705" y="298837"/>
                  <a:pt x="11084473" y="297953"/>
                  <a:pt x="11085503" y="296407"/>
                </a:cubicBezTo>
                <a:close/>
                <a:moveTo>
                  <a:pt x="11038090" y="368484"/>
                </a:moveTo>
                <a:lnTo>
                  <a:pt x="11085576" y="296333"/>
                </a:lnTo>
                <a:cubicBezTo>
                  <a:pt x="11087270" y="293757"/>
                  <a:pt x="11086534" y="290296"/>
                  <a:pt x="11083957" y="288603"/>
                </a:cubicBezTo>
                <a:cubicBezTo>
                  <a:pt x="11081380" y="286910"/>
                  <a:pt x="11077920" y="287646"/>
                  <a:pt x="11076226" y="290223"/>
                </a:cubicBezTo>
                <a:lnTo>
                  <a:pt x="11028740" y="362373"/>
                </a:lnTo>
                <a:cubicBezTo>
                  <a:pt x="11027046" y="364950"/>
                  <a:pt x="11027782" y="368410"/>
                  <a:pt x="11030359" y="370104"/>
                </a:cubicBezTo>
                <a:cubicBezTo>
                  <a:pt x="11031316" y="370693"/>
                  <a:pt x="11032421" y="371061"/>
                  <a:pt x="11033451" y="370987"/>
                </a:cubicBezTo>
                <a:cubicBezTo>
                  <a:pt x="11035292" y="370987"/>
                  <a:pt x="11036985" y="370104"/>
                  <a:pt x="11038090" y="368484"/>
                </a:cubicBezTo>
                <a:close/>
                <a:moveTo>
                  <a:pt x="11036912" y="403602"/>
                </a:moveTo>
                <a:lnTo>
                  <a:pt x="11038973" y="365686"/>
                </a:lnTo>
                <a:cubicBezTo>
                  <a:pt x="11039121" y="362594"/>
                  <a:pt x="11036764" y="360017"/>
                  <a:pt x="11033673" y="359797"/>
                </a:cubicBezTo>
                <a:cubicBezTo>
                  <a:pt x="11030654" y="359428"/>
                  <a:pt x="11028003" y="362005"/>
                  <a:pt x="11027782" y="365097"/>
                </a:cubicBezTo>
                <a:lnTo>
                  <a:pt x="11025721" y="403013"/>
                </a:lnTo>
                <a:cubicBezTo>
                  <a:pt x="11025574" y="406106"/>
                  <a:pt x="11027930" y="408682"/>
                  <a:pt x="11031022" y="408903"/>
                </a:cubicBezTo>
                <a:cubicBezTo>
                  <a:pt x="11031096" y="408903"/>
                  <a:pt x="11031242" y="408903"/>
                  <a:pt x="11031390" y="408903"/>
                </a:cubicBezTo>
                <a:cubicBezTo>
                  <a:pt x="11034335" y="408830"/>
                  <a:pt x="11036764" y="406547"/>
                  <a:pt x="11036912" y="403602"/>
                </a:cubicBezTo>
                <a:close/>
                <a:moveTo>
                  <a:pt x="11046483" y="447629"/>
                </a:moveTo>
                <a:cubicBezTo>
                  <a:pt x="11049428" y="446672"/>
                  <a:pt x="11050974" y="443506"/>
                  <a:pt x="11049943" y="440561"/>
                </a:cubicBezTo>
                <a:lnTo>
                  <a:pt x="11036618" y="401541"/>
                </a:lnTo>
                <a:cubicBezTo>
                  <a:pt x="11035661" y="398596"/>
                  <a:pt x="11032421" y="397050"/>
                  <a:pt x="11029549" y="398081"/>
                </a:cubicBezTo>
                <a:cubicBezTo>
                  <a:pt x="11026604" y="399038"/>
                  <a:pt x="11025058" y="402204"/>
                  <a:pt x="11026089" y="405148"/>
                </a:cubicBezTo>
                <a:lnTo>
                  <a:pt x="11039415" y="444169"/>
                </a:lnTo>
                <a:cubicBezTo>
                  <a:pt x="11040225" y="446525"/>
                  <a:pt x="11042360" y="447997"/>
                  <a:pt x="11044716" y="447924"/>
                </a:cubicBezTo>
                <a:cubicBezTo>
                  <a:pt x="11045305" y="447924"/>
                  <a:pt x="11045893" y="447850"/>
                  <a:pt x="11046483" y="447629"/>
                </a:cubicBezTo>
                <a:close/>
                <a:moveTo>
                  <a:pt x="11073944" y="485398"/>
                </a:moveTo>
                <a:cubicBezTo>
                  <a:pt x="11076521" y="483704"/>
                  <a:pt x="11077183" y="480171"/>
                  <a:pt x="11075416" y="477667"/>
                </a:cubicBezTo>
                <a:lnTo>
                  <a:pt x="11049281" y="439236"/>
                </a:lnTo>
                <a:cubicBezTo>
                  <a:pt x="11047587" y="436659"/>
                  <a:pt x="11044053" y="435997"/>
                  <a:pt x="11041550" y="437764"/>
                </a:cubicBezTo>
                <a:cubicBezTo>
                  <a:pt x="11038973" y="439457"/>
                  <a:pt x="11038311" y="442991"/>
                  <a:pt x="11040078" y="445494"/>
                </a:cubicBezTo>
                <a:lnTo>
                  <a:pt x="11066213" y="483925"/>
                </a:lnTo>
                <a:cubicBezTo>
                  <a:pt x="11067318" y="485545"/>
                  <a:pt x="11069085" y="486355"/>
                  <a:pt x="11070852" y="486355"/>
                </a:cubicBezTo>
                <a:cubicBezTo>
                  <a:pt x="11071883" y="486355"/>
                  <a:pt x="11072987" y="486060"/>
                  <a:pt x="11073944" y="485398"/>
                </a:cubicBezTo>
                <a:close/>
                <a:moveTo>
                  <a:pt x="11111051" y="520737"/>
                </a:moveTo>
                <a:cubicBezTo>
                  <a:pt x="11113185" y="518528"/>
                  <a:pt x="11113185" y="514994"/>
                  <a:pt x="11111051" y="512859"/>
                </a:cubicBezTo>
                <a:lnTo>
                  <a:pt x="11074754" y="476857"/>
                </a:lnTo>
                <a:cubicBezTo>
                  <a:pt x="11072619" y="474649"/>
                  <a:pt x="11069085" y="474722"/>
                  <a:pt x="11066877" y="476857"/>
                </a:cubicBezTo>
                <a:cubicBezTo>
                  <a:pt x="11064741" y="479066"/>
                  <a:pt x="11064741" y="482600"/>
                  <a:pt x="11066877" y="484735"/>
                </a:cubicBezTo>
                <a:lnTo>
                  <a:pt x="11103172" y="520737"/>
                </a:lnTo>
                <a:cubicBezTo>
                  <a:pt x="11104277" y="521841"/>
                  <a:pt x="11105675" y="522357"/>
                  <a:pt x="11107148" y="522357"/>
                </a:cubicBezTo>
                <a:cubicBezTo>
                  <a:pt x="11108547" y="522357"/>
                  <a:pt x="11109946" y="521841"/>
                  <a:pt x="11111051" y="520737"/>
                </a:cubicBezTo>
                <a:close/>
                <a:moveTo>
                  <a:pt x="11154782" y="551879"/>
                </a:moveTo>
                <a:cubicBezTo>
                  <a:pt x="11156623" y="549376"/>
                  <a:pt x="11156108" y="545916"/>
                  <a:pt x="11153604" y="544075"/>
                </a:cubicBezTo>
                <a:lnTo>
                  <a:pt x="11110314" y="512270"/>
                </a:lnTo>
                <a:cubicBezTo>
                  <a:pt x="11107884" y="510430"/>
                  <a:pt x="11104351" y="510945"/>
                  <a:pt x="11102510" y="513448"/>
                </a:cubicBezTo>
                <a:cubicBezTo>
                  <a:pt x="11100670" y="515951"/>
                  <a:pt x="11101184" y="519412"/>
                  <a:pt x="11103688" y="521252"/>
                </a:cubicBezTo>
                <a:lnTo>
                  <a:pt x="11146979" y="553057"/>
                </a:lnTo>
                <a:cubicBezTo>
                  <a:pt x="11148009" y="553794"/>
                  <a:pt x="11149187" y="554162"/>
                  <a:pt x="11150291" y="554162"/>
                </a:cubicBezTo>
                <a:cubicBezTo>
                  <a:pt x="11152058" y="554162"/>
                  <a:pt x="11153752" y="553352"/>
                  <a:pt x="11154782" y="551879"/>
                </a:cubicBezTo>
                <a:close/>
                <a:moveTo>
                  <a:pt x="11202049" y="578899"/>
                </a:moveTo>
                <a:cubicBezTo>
                  <a:pt x="11203595" y="576249"/>
                  <a:pt x="11202711" y="572862"/>
                  <a:pt x="11200061" y="571242"/>
                </a:cubicBezTo>
                <a:lnTo>
                  <a:pt x="11153163" y="543781"/>
                </a:lnTo>
                <a:cubicBezTo>
                  <a:pt x="11150513" y="542235"/>
                  <a:pt x="11147125" y="543118"/>
                  <a:pt x="11145506" y="545769"/>
                </a:cubicBezTo>
                <a:cubicBezTo>
                  <a:pt x="11143960" y="548419"/>
                  <a:pt x="11144843" y="551806"/>
                  <a:pt x="11147494" y="553426"/>
                </a:cubicBezTo>
                <a:lnTo>
                  <a:pt x="11194392" y="580887"/>
                </a:lnTo>
                <a:cubicBezTo>
                  <a:pt x="11195275" y="581402"/>
                  <a:pt x="11196306" y="581623"/>
                  <a:pt x="11197263" y="581623"/>
                </a:cubicBezTo>
                <a:cubicBezTo>
                  <a:pt x="11199177" y="581623"/>
                  <a:pt x="11201018" y="580666"/>
                  <a:pt x="11202049" y="578899"/>
                </a:cubicBezTo>
                <a:close/>
                <a:moveTo>
                  <a:pt x="11249388" y="601575"/>
                </a:moveTo>
                <a:cubicBezTo>
                  <a:pt x="11250714" y="598777"/>
                  <a:pt x="11249609" y="595464"/>
                  <a:pt x="11246811" y="594139"/>
                </a:cubicBezTo>
                <a:lnTo>
                  <a:pt x="11199619" y="571095"/>
                </a:lnTo>
                <a:cubicBezTo>
                  <a:pt x="11196895" y="569696"/>
                  <a:pt x="11193508" y="570874"/>
                  <a:pt x="11192183" y="573672"/>
                </a:cubicBezTo>
                <a:cubicBezTo>
                  <a:pt x="11190858" y="576470"/>
                  <a:pt x="11191962" y="579783"/>
                  <a:pt x="11194760" y="581108"/>
                </a:cubicBezTo>
                <a:lnTo>
                  <a:pt x="11241952" y="604152"/>
                </a:lnTo>
                <a:cubicBezTo>
                  <a:pt x="11242763" y="604520"/>
                  <a:pt x="11243572" y="604741"/>
                  <a:pt x="11244456" y="604741"/>
                </a:cubicBezTo>
                <a:cubicBezTo>
                  <a:pt x="11246517" y="604667"/>
                  <a:pt x="11248431" y="603489"/>
                  <a:pt x="11249388" y="601575"/>
                </a:cubicBezTo>
                <a:close/>
                <a:moveTo>
                  <a:pt x="11293709" y="619907"/>
                </a:moveTo>
                <a:cubicBezTo>
                  <a:pt x="11294888" y="617036"/>
                  <a:pt x="11293562" y="613797"/>
                  <a:pt x="11290764" y="612619"/>
                </a:cubicBezTo>
                <a:lnTo>
                  <a:pt x="11246590" y="593992"/>
                </a:lnTo>
                <a:cubicBezTo>
                  <a:pt x="11243793" y="592740"/>
                  <a:pt x="11240480" y="594139"/>
                  <a:pt x="11239302" y="596937"/>
                </a:cubicBezTo>
                <a:cubicBezTo>
                  <a:pt x="11238124" y="599808"/>
                  <a:pt x="11239449" y="603048"/>
                  <a:pt x="11242247" y="604226"/>
                </a:cubicBezTo>
                <a:lnTo>
                  <a:pt x="11286421" y="622852"/>
                </a:lnTo>
                <a:cubicBezTo>
                  <a:pt x="11287157" y="623147"/>
                  <a:pt x="11287893" y="623294"/>
                  <a:pt x="11288630" y="623294"/>
                </a:cubicBezTo>
                <a:cubicBezTo>
                  <a:pt x="11290764" y="623294"/>
                  <a:pt x="11292826" y="621969"/>
                  <a:pt x="11293709" y="619907"/>
                </a:cubicBezTo>
                <a:close/>
                <a:moveTo>
                  <a:pt x="11331110" y="633822"/>
                </a:moveTo>
                <a:cubicBezTo>
                  <a:pt x="11332214" y="630951"/>
                  <a:pt x="11330742" y="627711"/>
                  <a:pt x="11327871" y="626607"/>
                </a:cubicBezTo>
                <a:lnTo>
                  <a:pt x="11290618" y="612471"/>
                </a:lnTo>
                <a:cubicBezTo>
                  <a:pt x="11287746" y="611441"/>
                  <a:pt x="11284506" y="612839"/>
                  <a:pt x="11283402" y="615711"/>
                </a:cubicBezTo>
                <a:cubicBezTo>
                  <a:pt x="11282298" y="618582"/>
                  <a:pt x="11283770" y="621822"/>
                  <a:pt x="11286642" y="622926"/>
                </a:cubicBezTo>
                <a:lnTo>
                  <a:pt x="11323968" y="637062"/>
                </a:lnTo>
                <a:cubicBezTo>
                  <a:pt x="11324632" y="637282"/>
                  <a:pt x="11325294" y="637430"/>
                  <a:pt x="11325956" y="637430"/>
                </a:cubicBezTo>
                <a:cubicBezTo>
                  <a:pt x="11328165" y="637430"/>
                  <a:pt x="11330226" y="636031"/>
                  <a:pt x="11331110" y="633822"/>
                </a:cubicBezTo>
                <a:close/>
                <a:moveTo>
                  <a:pt x="11368142" y="644939"/>
                </a:moveTo>
                <a:cubicBezTo>
                  <a:pt x="11369026" y="641994"/>
                  <a:pt x="11367406" y="638902"/>
                  <a:pt x="11364461" y="637945"/>
                </a:cubicBezTo>
                <a:lnTo>
                  <a:pt x="11327502" y="626533"/>
                </a:lnTo>
                <a:cubicBezTo>
                  <a:pt x="11324484" y="625650"/>
                  <a:pt x="11321465" y="627270"/>
                  <a:pt x="11320508" y="630215"/>
                </a:cubicBezTo>
                <a:cubicBezTo>
                  <a:pt x="11319625" y="633160"/>
                  <a:pt x="11321244" y="636252"/>
                  <a:pt x="11324189" y="637209"/>
                </a:cubicBezTo>
                <a:lnTo>
                  <a:pt x="11361148" y="648620"/>
                </a:lnTo>
                <a:cubicBezTo>
                  <a:pt x="11361737" y="648768"/>
                  <a:pt x="11362253" y="648841"/>
                  <a:pt x="11362842" y="648841"/>
                </a:cubicBezTo>
                <a:cubicBezTo>
                  <a:pt x="11365197" y="648841"/>
                  <a:pt x="11367406" y="647295"/>
                  <a:pt x="11368142" y="644939"/>
                </a:cubicBezTo>
                <a:close/>
                <a:moveTo>
                  <a:pt x="11410623" y="655320"/>
                </a:moveTo>
                <a:cubicBezTo>
                  <a:pt x="11411359" y="652375"/>
                  <a:pt x="11409592" y="649283"/>
                  <a:pt x="11406574" y="648547"/>
                </a:cubicBezTo>
                <a:lnTo>
                  <a:pt x="11364167" y="637871"/>
                </a:lnTo>
                <a:cubicBezTo>
                  <a:pt x="11361148" y="637135"/>
                  <a:pt x="11358130" y="638902"/>
                  <a:pt x="11357394" y="641921"/>
                </a:cubicBezTo>
                <a:cubicBezTo>
                  <a:pt x="11356657" y="644866"/>
                  <a:pt x="11358424" y="647958"/>
                  <a:pt x="11361443" y="648694"/>
                </a:cubicBezTo>
                <a:lnTo>
                  <a:pt x="11403849" y="659369"/>
                </a:lnTo>
                <a:cubicBezTo>
                  <a:pt x="11404291" y="659517"/>
                  <a:pt x="11404806" y="659517"/>
                  <a:pt x="11405249" y="659517"/>
                </a:cubicBezTo>
                <a:cubicBezTo>
                  <a:pt x="11407752" y="659517"/>
                  <a:pt x="11410034" y="657823"/>
                  <a:pt x="11410623" y="655320"/>
                </a:cubicBezTo>
                <a:close/>
                <a:moveTo>
                  <a:pt x="11464957" y="666805"/>
                </a:moveTo>
                <a:cubicBezTo>
                  <a:pt x="11465619" y="663787"/>
                  <a:pt x="11463705" y="660842"/>
                  <a:pt x="11460687" y="660179"/>
                </a:cubicBezTo>
                <a:lnTo>
                  <a:pt x="11406427" y="648473"/>
                </a:lnTo>
                <a:cubicBezTo>
                  <a:pt x="11403334" y="647884"/>
                  <a:pt x="11400463" y="649725"/>
                  <a:pt x="11399801" y="652743"/>
                </a:cubicBezTo>
                <a:cubicBezTo>
                  <a:pt x="11399138" y="655762"/>
                  <a:pt x="11401052" y="658707"/>
                  <a:pt x="11404070" y="659369"/>
                </a:cubicBezTo>
                <a:lnTo>
                  <a:pt x="11458331" y="671075"/>
                </a:lnTo>
                <a:cubicBezTo>
                  <a:pt x="11458773" y="671149"/>
                  <a:pt x="11459140" y="671223"/>
                  <a:pt x="11459583" y="671223"/>
                </a:cubicBezTo>
                <a:cubicBezTo>
                  <a:pt x="11462159" y="671223"/>
                  <a:pt x="11464442" y="669456"/>
                  <a:pt x="11464957" y="666805"/>
                </a:cubicBezTo>
                <a:close/>
                <a:moveTo>
                  <a:pt x="11537476" y="681456"/>
                </a:moveTo>
                <a:cubicBezTo>
                  <a:pt x="11538065" y="678438"/>
                  <a:pt x="11536151" y="675493"/>
                  <a:pt x="11533132" y="674904"/>
                </a:cubicBezTo>
                <a:lnTo>
                  <a:pt x="11460687" y="660253"/>
                </a:lnTo>
                <a:cubicBezTo>
                  <a:pt x="11457742" y="659590"/>
                  <a:pt x="11454723" y="661578"/>
                  <a:pt x="11454134" y="664597"/>
                </a:cubicBezTo>
                <a:cubicBezTo>
                  <a:pt x="11453545" y="667615"/>
                  <a:pt x="11455459" y="670560"/>
                  <a:pt x="11458478" y="671149"/>
                </a:cubicBezTo>
                <a:lnTo>
                  <a:pt x="11530923" y="685800"/>
                </a:lnTo>
                <a:cubicBezTo>
                  <a:pt x="11531291" y="685874"/>
                  <a:pt x="11531660" y="685947"/>
                  <a:pt x="11532101" y="685947"/>
                </a:cubicBezTo>
                <a:cubicBezTo>
                  <a:pt x="11534604" y="685874"/>
                  <a:pt x="11536961" y="684033"/>
                  <a:pt x="11537476" y="681456"/>
                </a:cubicBezTo>
                <a:close/>
                <a:moveTo>
                  <a:pt x="11623173" y="695666"/>
                </a:moveTo>
                <a:cubicBezTo>
                  <a:pt x="11623689" y="692647"/>
                  <a:pt x="11621627" y="689776"/>
                  <a:pt x="11618608" y="689260"/>
                </a:cubicBezTo>
                <a:lnTo>
                  <a:pt x="11532985" y="674830"/>
                </a:lnTo>
                <a:cubicBezTo>
                  <a:pt x="11530113" y="674241"/>
                  <a:pt x="11527095" y="676376"/>
                  <a:pt x="11526579" y="679395"/>
                </a:cubicBezTo>
                <a:cubicBezTo>
                  <a:pt x="11526064" y="682413"/>
                  <a:pt x="11528125" y="685285"/>
                  <a:pt x="11531144" y="685800"/>
                </a:cubicBezTo>
                <a:lnTo>
                  <a:pt x="11616842" y="700230"/>
                </a:lnTo>
                <a:cubicBezTo>
                  <a:pt x="11617136" y="700304"/>
                  <a:pt x="11617504" y="700304"/>
                  <a:pt x="11617799" y="700304"/>
                </a:cubicBezTo>
                <a:cubicBezTo>
                  <a:pt x="11620375" y="700304"/>
                  <a:pt x="11622732" y="698390"/>
                  <a:pt x="11623173" y="695666"/>
                </a:cubicBezTo>
                <a:close/>
                <a:moveTo>
                  <a:pt x="11717190" y="706194"/>
                </a:moveTo>
                <a:cubicBezTo>
                  <a:pt x="11717558" y="703175"/>
                  <a:pt x="11715349" y="700377"/>
                  <a:pt x="11712257" y="700009"/>
                </a:cubicBezTo>
                <a:lnTo>
                  <a:pt x="11618314" y="689113"/>
                </a:lnTo>
                <a:cubicBezTo>
                  <a:pt x="11615296" y="688745"/>
                  <a:pt x="11612498" y="690954"/>
                  <a:pt x="11612130" y="694046"/>
                </a:cubicBezTo>
                <a:cubicBezTo>
                  <a:pt x="11611762" y="697064"/>
                  <a:pt x="11613970" y="699862"/>
                  <a:pt x="11617063" y="700230"/>
                </a:cubicBezTo>
                <a:lnTo>
                  <a:pt x="11711006" y="711126"/>
                </a:lnTo>
                <a:cubicBezTo>
                  <a:pt x="11711226" y="711126"/>
                  <a:pt x="11711447" y="711200"/>
                  <a:pt x="11711668" y="711200"/>
                </a:cubicBezTo>
                <a:cubicBezTo>
                  <a:pt x="11714466" y="711126"/>
                  <a:pt x="11716822" y="709065"/>
                  <a:pt x="11717190" y="706194"/>
                </a:cubicBezTo>
                <a:close/>
                <a:moveTo>
                  <a:pt x="11814299" y="709875"/>
                </a:moveTo>
                <a:cubicBezTo>
                  <a:pt x="11814446" y="706783"/>
                  <a:pt x="11812017" y="704206"/>
                  <a:pt x="11808998" y="704059"/>
                </a:cubicBezTo>
                <a:lnTo>
                  <a:pt x="11711889" y="700009"/>
                </a:lnTo>
                <a:cubicBezTo>
                  <a:pt x="11709018" y="699568"/>
                  <a:pt x="11706220" y="702292"/>
                  <a:pt x="11706073" y="705310"/>
                </a:cubicBezTo>
                <a:cubicBezTo>
                  <a:pt x="11705925" y="708402"/>
                  <a:pt x="11708356" y="710979"/>
                  <a:pt x="11711373" y="711126"/>
                </a:cubicBezTo>
                <a:lnTo>
                  <a:pt x="11808483" y="715176"/>
                </a:lnTo>
                <a:cubicBezTo>
                  <a:pt x="11808557" y="715176"/>
                  <a:pt x="11808704" y="715176"/>
                  <a:pt x="11808777" y="715176"/>
                </a:cubicBezTo>
                <a:cubicBezTo>
                  <a:pt x="11811722" y="715249"/>
                  <a:pt x="11814152" y="712893"/>
                  <a:pt x="11814299" y="709875"/>
                </a:cubicBezTo>
                <a:close/>
                <a:moveTo>
                  <a:pt x="11809072" y="715249"/>
                </a:moveTo>
                <a:lnTo>
                  <a:pt x="11904267" y="709360"/>
                </a:lnTo>
                <a:cubicBezTo>
                  <a:pt x="11907358" y="709139"/>
                  <a:pt x="11909715" y="706488"/>
                  <a:pt x="11909494" y="703470"/>
                </a:cubicBezTo>
                <a:cubicBezTo>
                  <a:pt x="11909273" y="700377"/>
                  <a:pt x="11907064" y="698095"/>
                  <a:pt x="11903604" y="698242"/>
                </a:cubicBezTo>
                <a:lnTo>
                  <a:pt x="11808409" y="704132"/>
                </a:lnTo>
                <a:cubicBezTo>
                  <a:pt x="11805317" y="704353"/>
                  <a:pt x="11802961" y="707004"/>
                  <a:pt x="11803182" y="710022"/>
                </a:cubicBezTo>
                <a:cubicBezTo>
                  <a:pt x="11803402" y="712967"/>
                  <a:pt x="11805833" y="715249"/>
                  <a:pt x="11808777" y="715249"/>
                </a:cubicBezTo>
                <a:cubicBezTo>
                  <a:pt x="11808851" y="715249"/>
                  <a:pt x="11808924" y="715249"/>
                  <a:pt x="11809072" y="715249"/>
                </a:cubicBezTo>
                <a:close/>
                <a:moveTo>
                  <a:pt x="11904708" y="709286"/>
                </a:moveTo>
                <a:lnTo>
                  <a:pt x="11992541" y="696623"/>
                </a:lnTo>
                <a:cubicBezTo>
                  <a:pt x="11995633" y="696181"/>
                  <a:pt x="11997694" y="693383"/>
                  <a:pt x="11997253" y="690291"/>
                </a:cubicBezTo>
                <a:cubicBezTo>
                  <a:pt x="11996811" y="687199"/>
                  <a:pt x="11993939" y="685137"/>
                  <a:pt x="11990921" y="685579"/>
                </a:cubicBezTo>
                <a:lnTo>
                  <a:pt x="11903089" y="698242"/>
                </a:lnTo>
                <a:cubicBezTo>
                  <a:pt x="11899996" y="698684"/>
                  <a:pt x="11897935" y="701482"/>
                  <a:pt x="11898377" y="704574"/>
                </a:cubicBezTo>
                <a:cubicBezTo>
                  <a:pt x="11898745" y="707372"/>
                  <a:pt x="11901174" y="709360"/>
                  <a:pt x="11903898" y="709360"/>
                </a:cubicBezTo>
                <a:cubicBezTo>
                  <a:pt x="11904193" y="709360"/>
                  <a:pt x="11904414" y="709360"/>
                  <a:pt x="11904708" y="709286"/>
                </a:cubicBezTo>
                <a:close/>
                <a:moveTo>
                  <a:pt x="11992908" y="696549"/>
                </a:moveTo>
                <a:lnTo>
                  <a:pt x="12067857" y="680278"/>
                </a:lnTo>
                <a:cubicBezTo>
                  <a:pt x="12070876" y="679616"/>
                  <a:pt x="12072790" y="676671"/>
                  <a:pt x="12072127" y="673652"/>
                </a:cubicBezTo>
                <a:cubicBezTo>
                  <a:pt x="12071465" y="670634"/>
                  <a:pt x="12068446" y="668646"/>
                  <a:pt x="12065502" y="669382"/>
                </a:cubicBezTo>
                <a:lnTo>
                  <a:pt x="11990553" y="685653"/>
                </a:lnTo>
                <a:cubicBezTo>
                  <a:pt x="11987534" y="686315"/>
                  <a:pt x="11985620" y="689260"/>
                  <a:pt x="11986283" y="692279"/>
                </a:cubicBezTo>
                <a:cubicBezTo>
                  <a:pt x="11986872" y="694929"/>
                  <a:pt x="11989154" y="696696"/>
                  <a:pt x="11991731" y="696696"/>
                </a:cubicBezTo>
                <a:cubicBezTo>
                  <a:pt x="11992099" y="696696"/>
                  <a:pt x="11992541" y="696696"/>
                  <a:pt x="11992908" y="696549"/>
                </a:cubicBezTo>
                <a:close/>
                <a:moveTo>
                  <a:pt x="12068226" y="680205"/>
                </a:moveTo>
                <a:lnTo>
                  <a:pt x="12125284" y="663492"/>
                </a:lnTo>
                <a:cubicBezTo>
                  <a:pt x="12128228" y="662609"/>
                  <a:pt x="12129922" y="659517"/>
                  <a:pt x="12129038" y="656572"/>
                </a:cubicBezTo>
                <a:cubicBezTo>
                  <a:pt x="12128154" y="653627"/>
                  <a:pt x="12125063" y="651860"/>
                  <a:pt x="12122118" y="652817"/>
                </a:cubicBezTo>
                <a:lnTo>
                  <a:pt x="12065060" y="669529"/>
                </a:lnTo>
                <a:cubicBezTo>
                  <a:pt x="12062114" y="670413"/>
                  <a:pt x="12060421" y="673505"/>
                  <a:pt x="12061305" y="676450"/>
                </a:cubicBezTo>
                <a:cubicBezTo>
                  <a:pt x="12062041" y="678880"/>
                  <a:pt x="12064250" y="680499"/>
                  <a:pt x="12066679" y="680426"/>
                </a:cubicBezTo>
                <a:cubicBezTo>
                  <a:pt x="12067195" y="680426"/>
                  <a:pt x="12067710" y="680352"/>
                  <a:pt x="12068226" y="680205"/>
                </a:cubicBezTo>
                <a:close/>
                <a:moveTo>
                  <a:pt x="12125872" y="663271"/>
                </a:moveTo>
                <a:lnTo>
                  <a:pt x="12159813" y="649283"/>
                </a:lnTo>
                <a:cubicBezTo>
                  <a:pt x="12162684" y="648105"/>
                  <a:pt x="12164009" y="644866"/>
                  <a:pt x="12162831" y="641994"/>
                </a:cubicBezTo>
                <a:cubicBezTo>
                  <a:pt x="12161653" y="639123"/>
                  <a:pt x="12158340" y="637798"/>
                  <a:pt x="12155543" y="638976"/>
                </a:cubicBezTo>
                <a:lnTo>
                  <a:pt x="12121603" y="652964"/>
                </a:lnTo>
                <a:cubicBezTo>
                  <a:pt x="12118731" y="654142"/>
                  <a:pt x="12117406" y="657382"/>
                  <a:pt x="12118584" y="660253"/>
                </a:cubicBezTo>
                <a:cubicBezTo>
                  <a:pt x="12119467" y="662388"/>
                  <a:pt x="12121603" y="663713"/>
                  <a:pt x="12123811" y="663713"/>
                </a:cubicBezTo>
                <a:cubicBezTo>
                  <a:pt x="12124473" y="663713"/>
                  <a:pt x="12125136" y="663566"/>
                  <a:pt x="12125872" y="663271"/>
                </a:cubicBezTo>
                <a:close/>
                <a:moveTo>
                  <a:pt x="12161801" y="647811"/>
                </a:moveTo>
                <a:lnTo>
                  <a:pt x="12174832" y="633160"/>
                </a:lnTo>
                <a:cubicBezTo>
                  <a:pt x="12176893" y="630877"/>
                  <a:pt x="12176673" y="627343"/>
                  <a:pt x="12174390" y="625282"/>
                </a:cubicBezTo>
                <a:cubicBezTo>
                  <a:pt x="12172108" y="623220"/>
                  <a:pt x="12168574" y="623441"/>
                  <a:pt x="12166513" y="625724"/>
                </a:cubicBezTo>
                <a:lnTo>
                  <a:pt x="12153481" y="640375"/>
                </a:lnTo>
                <a:cubicBezTo>
                  <a:pt x="12151419" y="642657"/>
                  <a:pt x="12151641" y="646191"/>
                  <a:pt x="12153922" y="648252"/>
                </a:cubicBezTo>
                <a:cubicBezTo>
                  <a:pt x="12155027" y="649209"/>
                  <a:pt x="12156353" y="649651"/>
                  <a:pt x="12157677" y="649651"/>
                </a:cubicBezTo>
                <a:cubicBezTo>
                  <a:pt x="12159224" y="649651"/>
                  <a:pt x="12160696" y="648989"/>
                  <a:pt x="12161801" y="647811"/>
                </a:cubicBezTo>
                <a:close/>
                <a:moveTo>
                  <a:pt x="4717834" y="4151686"/>
                </a:moveTo>
                <a:cubicBezTo>
                  <a:pt x="4718496" y="4148667"/>
                  <a:pt x="4716582" y="4145722"/>
                  <a:pt x="4713563" y="4145060"/>
                </a:cubicBezTo>
                <a:lnTo>
                  <a:pt x="4677488" y="4137403"/>
                </a:lnTo>
                <a:cubicBezTo>
                  <a:pt x="4674469" y="4136740"/>
                  <a:pt x="4671525" y="4138728"/>
                  <a:pt x="4670862" y="4141673"/>
                </a:cubicBezTo>
                <a:cubicBezTo>
                  <a:pt x="4670200" y="4144692"/>
                  <a:pt x="4672114" y="4147636"/>
                  <a:pt x="4675132" y="4148299"/>
                </a:cubicBezTo>
                <a:lnTo>
                  <a:pt x="4711208" y="4155956"/>
                </a:lnTo>
                <a:cubicBezTo>
                  <a:pt x="4711576" y="4156029"/>
                  <a:pt x="4712018" y="4156103"/>
                  <a:pt x="4712386" y="4156103"/>
                </a:cubicBezTo>
                <a:cubicBezTo>
                  <a:pt x="4714962" y="4156029"/>
                  <a:pt x="4717245" y="4154263"/>
                  <a:pt x="4717834" y="4151686"/>
                </a:cubicBezTo>
                <a:close/>
                <a:moveTo>
                  <a:pt x="4681096" y="4145575"/>
                </a:moveTo>
                <a:cubicBezTo>
                  <a:pt x="4682642" y="4142924"/>
                  <a:pt x="4681685" y="4139538"/>
                  <a:pt x="4679035" y="4137992"/>
                </a:cubicBezTo>
                <a:lnTo>
                  <a:pt x="4626614" y="4107953"/>
                </a:lnTo>
                <a:cubicBezTo>
                  <a:pt x="4623964" y="4106408"/>
                  <a:pt x="4620504" y="4107365"/>
                  <a:pt x="4619031" y="4110015"/>
                </a:cubicBezTo>
                <a:cubicBezTo>
                  <a:pt x="4617485" y="4112665"/>
                  <a:pt x="4618442" y="4116052"/>
                  <a:pt x="4621093" y="4117598"/>
                </a:cubicBezTo>
                <a:lnTo>
                  <a:pt x="4673513" y="4147636"/>
                </a:lnTo>
                <a:cubicBezTo>
                  <a:pt x="4674396" y="4148152"/>
                  <a:pt x="4675353" y="4148373"/>
                  <a:pt x="4676310" y="4148373"/>
                </a:cubicBezTo>
                <a:cubicBezTo>
                  <a:pt x="4678224" y="4148373"/>
                  <a:pt x="4680065" y="4147416"/>
                  <a:pt x="4681096" y="4145575"/>
                </a:cubicBezTo>
                <a:close/>
                <a:moveTo>
                  <a:pt x="4628676" y="4115610"/>
                </a:moveTo>
                <a:cubicBezTo>
                  <a:pt x="4630222" y="4112960"/>
                  <a:pt x="4629265" y="4109500"/>
                  <a:pt x="4626614" y="4108027"/>
                </a:cubicBezTo>
                <a:lnTo>
                  <a:pt x="4552476" y="4065547"/>
                </a:lnTo>
                <a:cubicBezTo>
                  <a:pt x="4549825" y="4064000"/>
                  <a:pt x="4546365" y="4064958"/>
                  <a:pt x="4544893" y="4067608"/>
                </a:cubicBezTo>
                <a:cubicBezTo>
                  <a:pt x="4543347" y="4070258"/>
                  <a:pt x="4544304" y="4073719"/>
                  <a:pt x="4546955" y="4075191"/>
                </a:cubicBezTo>
                <a:lnTo>
                  <a:pt x="4621093" y="4117672"/>
                </a:lnTo>
                <a:cubicBezTo>
                  <a:pt x="4621977" y="4118187"/>
                  <a:pt x="4622933" y="4118408"/>
                  <a:pt x="4623890" y="4118408"/>
                </a:cubicBezTo>
                <a:cubicBezTo>
                  <a:pt x="4625731" y="4118408"/>
                  <a:pt x="4627645" y="4117377"/>
                  <a:pt x="4628676" y="4115610"/>
                </a:cubicBezTo>
                <a:close/>
                <a:moveTo>
                  <a:pt x="4553875" y="4074087"/>
                </a:moveTo>
                <a:cubicBezTo>
                  <a:pt x="4555936" y="4071805"/>
                  <a:pt x="4555716" y="4068271"/>
                  <a:pt x="4553360" y="4066209"/>
                </a:cubicBezTo>
                <a:lnTo>
                  <a:pt x="4536132" y="4050969"/>
                </a:lnTo>
                <a:cubicBezTo>
                  <a:pt x="4533849" y="4048908"/>
                  <a:pt x="4530316" y="4049128"/>
                  <a:pt x="4528254" y="4051484"/>
                </a:cubicBezTo>
                <a:cubicBezTo>
                  <a:pt x="4526193" y="4053767"/>
                  <a:pt x="4526413" y="4057301"/>
                  <a:pt x="4528769" y="4059362"/>
                </a:cubicBezTo>
                <a:lnTo>
                  <a:pt x="4545997" y="4074602"/>
                </a:lnTo>
                <a:cubicBezTo>
                  <a:pt x="4547101" y="4075559"/>
                  <a:pt x="4548427" y="4076001"/>
                  <a:pt x="4549752" y="4076001"/>
                </a:cubicBezTo>
                <a:cubicBezTo>
                  <a:pt x="4551224" y="4075927"/>
                  <a:pt x="4552771" y="4075265"/>
                  <a:pt x="4553875" y="4074087"/>
                </a:cubicBezTo>
                <a:close/>
                <a:moveTo>
                  <a:pt x="4536647" y="4058847"/>
                </a:moveTo>
                <a:cubicBezTo>
                  <a:pt x="4538708" y="4056564"/>
                  <a:pt x="4538488" y="4053031"/>
                  <a:pt x="4536132" y="4050969"/>
                </a:cubicBezTo>
                <a:lnTo>
                  <a:pt x="4438360" y="3964462"/>
                </a:lnTo>
                <a:cubicBezTo>
                  <a:pt x="4436078" y="3962401"/>
                  <a:pt x="4432544" y="3962621"/>
                  <a:pt x="4430483" y="3964977"/>
                </a:cubicBezTo>
                <a:cubicBezTo>
                  <a:pt x="4428421" y="3967259"/>
                  <a:pt x="4428642" y="3970794"/>
                  <a:pt x="4430998" y="3972855"/>
                </a:cubicBezTo>
                <a:lnTo>
                  <a:pt x="4528769" y="4059362"/>
                </a:lnTo>
                <a:cubicBezTo>
                  <a:pt x="4529874" y="4060319"/>
                  <a:pt x="4531199" y="4060761"/>
                  <a:pt x="4532524" y="4060761"/>
                </a:cubicBezTo>
                <a:cubicBezTo>
                  <a:pt x="4533997" y="4060687"/>
                  <a:pt x="4535543" y="4060098"/>
                  <a:pt x="4536647" y="4058847"/>
                </a:cubicBezTo>
                <a:close/>
                <a:moveTo>
                  <a:pt x="4438066" y="3973002"/>
                </a:moveTo>
                <a:cubicBezTo>
                  <a:pt x="4440495" y="3971088"/>
                  <a:pt x="4440937" y="3967628"/>
                  <a:pt x="4439023" y="3965198"/>
                </a:cubicBezTo>
                <a:lnTo>
                  <a:pt x="4338674" y="3837167"/>
                </a:lnTo>
                <a:cubicBezTo>
                  <a:pt x="4336760" y="3834738"/>
                  <a:pt x="4333226" y="3834296"/>
                  <a:pt x="4330870" y="3836210"/>
                </a:cubicBezTo>
                <a:cubicBezTo>
                  <a:pt x="4328440" y="3838125"/>
                  <a:pt x="4327999" y="3841585"/>
                  <a:pt x="4329913" y="3844014"/>
                </a:cubicBezTo>
                <a:lnTo>
                  <a:pt x="4430261" y="3972045"/>
                </a:lnTo>
                <a:cubicBezTo>
                  <a:pt x="4431366" y="3973444"/>
                  <a:pt x="4432986" y="3974180"/>
                  <a:pt x="4434679" y="3974180"/>
                </a:cubicBezTo>
                <a:cubicBezTo>
                  <a:pt x="4435857" y="3974180"/>
                  <a:pt x="4437108" y="3973812"/>
                  <a:pt x="4438066" y="3973002"/>
                </a:cubicBezTo>
                <a:close/>
                <a:moveTo>
                  <a:pt x="4336981" y="3845561"/>
                </a:moveTo>
                <a:cubicBezTo>
                  <a:pt x="4339705" y="3844088"/>
                  <a:pt x="4340662" y="3840701"/>
                  <a:pt x="4339190" y="3837977"/>
                </a:cubicBezTo>
                <a:lnTo>
                  <a:pt x="4256585" y="3686608"/>
                </a:lnTo>
                <a:cubicBezTo>
                  <a:pt x="4255112" y="3683884"/>
                  <a:pt x="4251725" y="3682927"/>
                  <a:pt x="4249001" y="3684399"/>
                </a:cubicBezTo>
                <a:cubicBezTo>
                  <a:pt x="4246277" y="3685872"/>
                  <a:pt x="4245320" y="3689258"/>
                  <a:pt x="4246793" y="3691982"/>
                </a:cubicBezTo>
                <a:lnTo>
                  <a:pt x="4329398" y="3843352"/>
                </a:lnTo>
                <a:cubicBezTo>
                  <a:pt x="4330428" y="3845193"/>
                  <a:pt x="4332343" y="3846297"/>
                  <a:pt x="4334331" y="3846223"/>
                </a:cubicBezTo>
                <a:cubicBezTo>
                  <a:pt x="4335288" y="3846223"/>
                  <a:pt x="4336171" y="3846002"/>
                  <a:pt x="4336981" y="3845561"/>
                </a:cubicBezTo>
                <a:close/>
                <a:moveTo>
                  <a:pt x="4256658" y="3691835"/>
                </a:moveTo>
                <a:cubicBezTo>
                  <a:pt x="4258057" y="3689111"/>
                  <a:pt x="4257026" y="3685724"/>
                  <a:pt x="4254302" y="3684326"/>
                </a:cubicBezTo>
                <a:lnTo>
                  <a:pt x="4215282" y="3663932"/>
                </a:lnTo>
                <a:cubicBezTo>
                  <a:pt x="4212558" y="3662533"/>
                  <a:pt x="4209171" y="3663564"/>
                  <a:pt x="4207772" y="3666288"/>
                </a:cubicBezTo>
                <a:cubicBezTo>
                  <a:pt x="4206374" y="3669012"/>
                  <a:pt x="4207404" y="3672399"/>
                  <a:pt x="4210128" y="3673798"/>
                </a:cubicBezTo>
                <a:lnTo>
                  <a:pt x="4249149" y="3694191"/>
                </a:lnTo>
                <a:cubicBezTo>
                  <a:pt x="4249958" y="3694633"/>
                  <a:pt x="4250916" y="3694854"/>
                  <a:pt x="4251799" y="3694854"/>
                </a:cubicBezTo>
                <a:cubicBezTo>
                  <a:pt x="4253787" y="3694854"/>
                  <a:pt x="4255701" y="3693749"/>
                  <a:pt x="4256658" y="3691835"/>
                </a:cubicBezTo>
                <a:close/>
                <a:moveTo>
                  <a:pt x="4217270" y="3672104"/>
                </a:moveTo>
                <a:cubicBezTo>
                  <a:pt x="4219037" y="3669601"/>
                  <a:pt x="4218521" y="3666141"/>
                  <a:pt x="4216018" y="3664300"/>
                </a:cubicBezTo>
                <a:lnTo>
                  <a:pt x="4175525" y="3635145"/>
                </a:lnTo>
                <a:cubicBezTo>
                  <a:pt x="4173022" y="3633378"/>
                  <a:pt x="4169562" y="3633894"/>
                  <a:pt x="4167721" y="3636397"/>
                </a:cubicBezTo>
                <a:cubicBezTo>
                  <a:pt x="4165954" y="3638900"/>
                  <a:pt x="4166469" y="3642361"/>
                  <a:pt x="4168973" y="3644201"/>
                </a:cubicBezTo>
                <a:lnTo>
                  <a:pt x="4209466" y="3673356"/>
                </a:lnTo>
                <a:cubicBezTo>
                  <a:pt x="4210496" y="3674092"/>
                  <a:pt x="4211601" y="3674386"/>
                  <a:pt x="4212779" y="3674386"/>
                </a:cubicBezTo>
                <a:cubicBezTo>
                  <a:pt x="4214472" y="3674460"/>
                  <a:pt x="4216165" y="3673650"/>
                  <a:pt x="4217270" y="3672104"/>
                </a:cubicBezTo>
                <a:close/>
                <a:moveTo>
                  <a:pt x="4176261" y="3643539"/>
                </a:moveTo>
                <a:cubicBezTo>
                  <a:pt x="4178397" y="3641330"/>
                  <a:pt x="4178323" y="3637796"/>
                  <a:pt x="4176114" y="3635661"/>
                </a:cubicBezTo>
                <a:lnTo>
                  <a:pt x="4128038" y="3589352"/>
                </a:lnTo>
                <a:cubicBezTo>
                  <a:pt x="4125830" y="3587217"/>
                  <a:pt x="4122295" y="3587290"/>
                  <a:pt x="4120161" y="3589499"/>
                </a:cubicBezTo>
                <a:cubicBezTo>
                  <a:pt x="4118026" y="3591708"/>
                  <a:pt x="4118099" y="3595242"/>
                  <a:pt x="4120308" y="3597377"/>
                </a:cubicBezTo>
                <a:lnTo>
                  <a:pt x="4168384" y="3643686"/>
                </a:lnTo>
                <a:cubicBezTo>
                  <a:pt x="4169488" y="3644716"/>
                  <a:pt x="4170887" y="3645232"/>
                  <a:pt x="4172286" y="3645232"/>
                </a:cubicBezTo>
                <a:cubicBezTo>
                  <a:pt x="4173685" y="3645232"/>
                  <a:pt x="4175157" y="3644716"/>
                  <a:pt x="4176261" y="3643539"/>
                </a:cubicBezTo>
                <a:close/>
                <a:moveTo>
                  <a:pt x="4125682" y="3598775"/>
                </a:moveTo>
                <a:cubicBezTo>
                  <a:pt x="4128627" y="3597966"/>
                  <a:pt x="4130321" y="3594873"/>
                  <a:pt x="4129511" y="3591855"/>
                </a:cubicBezTo>
                <a:lnTo>
                  <a:pt x="4086220" y="3440191"/>
                </a:lnTo>
                <a:cubicBezTo>
                  <a:pt x="4085337" y="3437246"/>
                  <a:pt x="4082392" y="3435553"/>
                  <a:pt x="4079300" y="3436363"/>
                </a:cubicBezTo>
                <a:cubicBezTo>
                  <a:pt x="4076355" y="3437172"/>
                  <a:pt x="4074588" y="3440265"/>
                  <a:pt x="4075471" y="3443283"/>
                </a:cubicBezTo>
                <a:lnTo>
                  <a:pt x="4118762" y="3594947"/>
                </a:lnTo>
                <a:cubicBezTo>
                  <a:pt x="4119498" y="3597377"/>
                  <a:pt x="4121707" y="3598996"/>
                  <a:pt x="4124136" y="3598996"/>
                </a:cubicBezTo>
                <a:cubicBezTo>
                  <a:pt x="4124651" y="3598996"/>
                  <a:pt x="4125167" y="3598923"/>
                  <a:pt x="4125682" y="3598775"/>
                </a:cubicBezTo>
                <a:close/>
                <a:moveTo>
                  <a:pt x="4082392" y="3447112"/>
                </a:moveTo>
                <a:cubicBezTo>
                  <a:pt x="4085337" y="3446302"/>
                  <a:pt x="4087030" y="3443210"/>
                  <a:pt x="4086220" y="3440191"/>
                </a:cubicBezTo>
                <a:lnTo>
                  <a:pt x="4081729" y="3424436"/>
                </a:lnTo>
                <a:cubicBezTo>
                  <a:pt x="4080919" y="3421491"/>
                  <a:pt x="4077827" y="3419724"/>
                  <a:pt x="4074809" y="3420607"/>
                </a:cubicBezTo>
                <a:cubicBezTo>
                  <a:pt x="4071864" y="3421417"/>
                  <a:pt x="4070171" y="3424510"/>
                  <a:pt x="4070980" y="3427528"/>
                </a:cubicBezTo>
                <a:lnTo>
                  <a:pt x="4075471" y="3443283"/>
                </a:lnTo>
                <a:cubicBezTo>
                  <a:pt x="4076208" y="3445713"/>
                  <a:pt x="4078416" y="3447333"/>
                  <a:pt x="4080846" y="3447333"/>
                </a:cubicBezTo>
                <a:cubicBezTo>
                  <a:pt x="4081361" y="3447333"/>
                  <a:pt x="4081876" y="3447259"/>
                  <a:pt x="4082392" y="3447112"/>
                </a:cubicBezTo>
                <a:close/>
                <a:moveTo>
                  <a:pt x="4076944" y="3431577"/>
                </a:moveTo>
                <a:cubicBezTo>
                  <a:pt x="4080036" y="3431209"/>
                  <a:pt x="4082171" y="3428485"/>
                  <a:pt x="4081876" y="3425393"/>
                </a:cubicBezTo>
                <a:lnTo>
                  <a:pt x="4063029" y="3256060"/>
                </a:lnTo>
                <a:cubicBezTo>
                  <a:pt x="4062661" y="3252967"/>
                  <a:pt x="4059863" y="3250685"/>
                  <a:pt x="4056845" y="3251127"/>
                </a:cubicBezTo>
                <a:cubicBezTo>
                  <a:pt x="4053752" y="3251495"/>
                  <a:pt x="4051617" y="3254219"/>
                  <a:pt x="4051912" y="3257311"/>
                </a:cubicBezTo>
                <a:lnTo>
                  <a:pt x="4070759" y="3426644"/>
                </a:lnTo>
                <a:cubicBezTo>
                  <a:pt x="4071054" y="3429516"/>
                  <a:pt x="4073484" y="3431651"/>
                  <a:pt x="4076355" y="3431577"/>
                </a:cubicBezTo>
                <a:cubicBezTo>
                  <a:pt x="4076576" y="3431577"/>
                  <a:pt x="4076723" y="3431577"/>
                  <a:pt x="4076944" y="3431577"/>
                </a:cubicBezTo>
                <a:close/>
                <a:moveTo>
                  <a:pt x="4063103" y="3257090"/>
                </a:moveTo>
                <a:lnTo>
                  <a:pt x="4074367" y="3093058"/>
                </a:lnTo>
                <a:cubicBezTo>
                  <a:pt x="4074588" y="3089966"/>
                  <a:pt x="4072232" y="3087315"/>
                  <a:pt x="4069213" y="3087094"/>
                </a:cubicBezTo>
                <a:cubicBezTo>
                  <a:pt x="4066121" y="3086873"/>
                  <a:pt x="4063471" y="3089229"/>
                  <a:pt x="4063250" y="3092248"/>
                </a:cubicBezTo>
                <a:lnTo>
                  <a:pt x="4051985" y="3256280"/>
                </a:lnTo>
                <a:cubicBezTo>
                  <a:pt x="4051765" y="3259373"/>
                  <a:pt x="4054121" y="3262023"/>
                  <a:pt x="4057139" y="3262244"/>
                </a:cubicBezTo>
                <a:cubicBezTo>
                  <a:pt x="4057286" y="3262244"/>
                  <a:pt x="4057433" y="3262244"/>
                  <a:pt x="4057581" y="3262244"/>
                </a:cubicBezTo>
                <a:cubicBezTo>
                  <a:pt x="4060452" y="3262244"/>
                  <a:pt x="4062882" y="3260035"/>
                  <a:pt x="4063103" y="3257090"/>
                </a:cubicBezTo>
                <a:close/>
                <a:moveTo>
                  <a:pt x="4074146" y="3094162"/>
                </a:moveTo>
                <a:lnTo>
                  <a:pt x="4116553" y="2942646"/>
                </a:lnTo>
                <a:cubicBezTo>
                  <a:pt x="4117363" y="2939701"/>
                  <a:pt x="4115670" y="2936608"/>
                  <a:pt x="4112725" y="2935799"/>
                </a:cubicBezTo>
                <a:cubicBezTo>
                  <a:pt x="4109706" y="2934915"/>
                  <a:pt x="4106687" y="2936682"/>
                  <a:pt x="4105878" y="2939627"/>
                </a:cubicBezTo>
                <a:lnTo>
                  <a:pt x="4063471" y="3091143"/>
                </a:lnTo>
                <a:cubicBezTo>
                  <a:pt x="4062661" y="3094089"/>
                  <a:pt x="4064354" y="3097181"/>
                  <a:pt x="4067299" y="3097991"/>
                </a:cubicBezTo>
                <a:cubicBezTo>
                  <a:pt x="4067815" y="3098138"/>
                  <a:pt x="4068330" y="3098211"/>
                  <a:pt x="4068845" y="3098211"/>
                </a:cubicBezTo>
                <a:cubicBezTo>
                  <a:pt x="4071275" y="3098211"/>
                  <a:pt x="4073484" y="3096592"/>
                  <a:pt x="4074146" y="3094162"/>
                </a:cubicBezTo>
                <a:close/>
                <a:moveTo>
                  <a:pt x="4113461" y="2946180"/>
                </a:moveTo>
                <a:cubicBezTo>
                  <a:pt x="4116259" y="2944928"/>
                  <a:pt x="4117584" y="2941688"/>
                  <a:pt x="4116332" y="2938817"/>
                </a:cubicBezTo>
                <a:lnTo>
                  <a:pt x="4086441" y="2870863"/>
                </a:lnTo>
                <a:cubicBezTo>
                  <a:pt x="4085190" y="2868065"/>
                  <a:pt x="4081876" y="2866740"/>
                  <a:pt x="4079079" y="2867992"/>
                </a:cubicBezTo>
                <a:cubicBezTo>
                  <a:pt x="4076281" y="2869243"/>
                  <a:pt x="4074956" y="2872483"/>
                  <a:pt x="4076208" y="2875354"/>
                </a:cubicBezTo>
                <a:lnTo>
                  <a:pt x="4106099" y="2943308"/>
                </a:lnTo>
                <a:cubicBezTo>
                  <a:pt x="4106982" y="2945370"/>
                  <a:pt x="4109117" y="2946621"/>
                  <a:pt x="4111252" y="2946621"/>
                </a:cubicBezTo>
                <a:cubicBezTo>
                  <a:pt x="4111988" y="2946621"/>
                  <a:pt x="4112725" y="2946474"/>
                  <a:pt x="4113461" y="2946180"/>
                </a:cubicBezTo>
                <a:close/>
                <a:moveTo>
                  <a:pt x="4083496" y="2878299"/>
                </a:moveTo>
                <a:cubicBezTo>
                  <a:pt x="4086294" y="2877121"/>
                  <a:pt x="4087619" y="2873808"/>
                  <a:pt x="4086441" y="2871010"/>
                </a:cubicBezTo>
                <a:lnTo>
                  <a:pt x="4048893" y="2782515"/>
                </a:lnTo>
                <a:cubicBezTo>
                  <a:pt x="4047716" y="2779717"/>
                  <a:pt x="4044402" y="2778392"/>
                  <a:pt x="4041605" y="2779570"/>
                </a:cubicBezTo>
                <a:cubicBezTo>
                  <a:pt x="4038807" y="2780748"/>
                  <a:pt x="4037482" y="2784061"/>
                  <a:pt x="4038660" y="2786859"/>
                </a:cubicBezTo>
                <a:lnTo>
                  <a:pt x="4076208" y="2875354"/>
                </a:lnTo>
                <a:cubicBezTo>
                  <a:pt x="4077091" y="2877489"/>
                  <a:pt x="4079226" y="2878741"/>
                  <a:pt x="4081361" y="2878741"/>
                </a:cubicBezTo>
                <a:cubicBezTo>
                  <a:pt x="4082097" y="2878741"/>
                  <a:pt x="4082834" y="2878593"/>
                  <a:pt x="4083496" y="2878299"/>
                </a:cubicBezTo>
                <a:close/>
                <a:moveTo>
                  <a:pt x="4048746" y="2787153"/>
                </a:moveTo>
                <a:lnTo>
                  <a:pt x="4120970" y="2644619"/>
                </a:lnTo>
                <a:cubicBezTo>
                  <a:pt x="4122369" y="2641895"/>
                  <a:pt x="4121265" y="2638508"/>
                  <a:pt x="4118541" y="2637109"/>
                </a:cubicBezTo>
                <a:cubicBezTo>
                  <a:pt x="4115817" y="2635711"/>
                  <a:pt x="4112430" y="2636815"/>
                  <a:pt x="4111031" y="2639539"/>
                </a:cubicBezTo>
                <a:lnTo>
                  <a:pt x="4038807" y="2782073"/>
                </a:lnTo>
                <a:cubicBezTo>
                  <a:pt x="4037408" y="2784797"/>
                  <a:pt x="4038513" y="2788184"/>
                  <a:pt x="4041237" y="2789583"/>
                </a:cubicBezTo>
                <a:cubicBezTo>
                  <a:pt x="4042046" y="2790025"/>
                  <a:pt x="4042930" y="2790172"/>
                  <a:pt x="4043813" y="2790172"/>
                </a:cubicBezTo>
                <a:cubicBezTo>
                  <a:pt x="4045875" y="2790172"/>
                  <a:pt x="4047789" y="2789068"/>
                  <a:pt x="4048746" y="2787153"/>
                </a:cubicBezTo>
                <a:close/>
                <a:moveTo>
                  <a:pt x="4118246" y="2647196"/>
                </a:moveTo>
                <a:cubicBezTo>
                  <a:pt x="4121044" y="2645944"/>
                  <a:pt x="4122369" y="2642631"/>
                  <a:pt x="4121118" y="2639833"/>
                </a:cubicBezTo>
                <a:lnTo>
                  <a:pt x="4072232" y="2529031"/>
                </a:lnTo>
                <a:cubicBezTo>
                  <a:pt x="4070980" y="2526233"/>
                  <a:pt x="4067667" y="2524908"/>
                  <a:pt x="4064869" y="2526159"/>
                </a:cubicBezTo>
                <a:cubicBezTo>
                  <a:pt x="4062072" y="2527411"/>
                  <a:pt x="4060747" y="2530724"/>
                  <a:pt x="4061998" y="2533521"/>
                </a:cubicBezTo>
                <a:lnTo>
                  <a:pt x="4110884" y="2644325"/>
                </a:lnTo>
                <a:cubicBezTo>
                  <a:pt x="4111841" y="2646459"/>
                  <a:pt x="4113903" y="2647637"/>
                  <a:pt x="4116038" y="2647637"/>
                </a:cubicBezTo>
                <a:cubicBezTo>
                  <a:pt x="4116774" y="2647711"/>
                  <a:pt x="4117584" y="2647564"/>
                  <a:pt x="4118246" y="2647196"/>
                </a:cubicBezTo>
                <a:close/>
                <a:moveTo>
                  <a:pt x="4071790" y="2534405"/>
                </a:moveTo>
                <a:lnTo>
                  <a:pt x="4158518" y="2402031"/>
                </a:lnTo>
                <a:cubicBezTo>
                  <a:pt x="4160212" y="2399454"/>
                  <a:pt x="4159476" y="2395993"/>
                  <a:pt x="4156898" y="2394300"/>
                </a:cubicBezTo>
                <a:cubicBezTo>
                  <a:pt x="4154322" y="2392607"/>
                  <a:pt x="4150861" y="2393343"/>
                  <a:pt x="4149168" y="2395920"/>
                </a:cubicBezTo>
                <a:lnTo>
                  <a:pt x="4062440" y="2528294"/>
                </a:lnTo>
                <a:cubicBezTo>
                  <a:pt x="4060747" y="2530871"/>
                  <a:pt x="4061483" y="2534331"/>
                  <a:pt x="4064060" y="2536025"/>
                </a:cubicBezTo>
                <a:cubicBezTo>
                  <a:pt x="4065017" y="2536614"/>
                  <a:pt x="4066121" y="2536982"/>
                  <a:pt x="4067152" y="2536908"/>
                </a:cubicBezTo>
                <a:cubicBezTo>
                  <a:pt x="4068992" y="2536908"/>
                  <a:pt x="4070759" y="2536025"/>
                  <a:pt x="4071790" y="2534405"/>
                </a:cubicBezTo>
                <a:close/>
                <a:moveTo>
                  <a:pt x="4158077" y="2402693"/>
                </a:moveTo>
                <a:lnTo>
                  <a:pt x="4260634" y="2286663"/>
                </a:lnTo>
                <a:cubicBezTo>
                  <a:pt x="4262695" y="2284381"/>
                  <a:pt x="4262474" y="2280847"/>
                  <a:pt x="4260118" y="2278785"/>
                </a:cubicBezTo>
                <a:cubicBezTo>
                  <a:pt x="4257836" y="2276724"/>
                  <a:pt x="4254302" y="2276945"/>
                  <a:pt x="4252241" y="2279301"/>
                </a:cubicBezTo>
                <a:lnTo>
                  <a:pt x="4149684" y="2395331"/>
                </a:lnTo>
                <a:cubicBezTo>
                  <a:pt x="4147622" y="2397613"/>
                  <a:pt x="4147843" y="2401147"/>
                  <a:pt x="4150199" y="2403209"/>
                </a:cubicBezTo>
                <a:cubicBezTo>
                  <a:pt x="4151303" y="2404165"/>
                  <a:pt x="4152629" y="2404607"/>
                  <a:pt x="4153954" y="2404607"/>
                </a:cubicBezTo>
                <a:cubicBezTo>
                  <a:pt x="4155426" y="2404534"/>
                  <a:pt x="4156972" y="2403871"/>
                  <a:pt x="4158077" y="2402693"/>
                </a:cubicBezTo>
                <a:close/>
                <a:moveTo>
                  <a:pt x="4259971" y="2287325"/>
                </a:moveTo>
                <a:lnTo>
                  <a:pt x="4377400" y="2191763"/>
                </a:lnTo>
                <a:cubicBezTo>
                  <a:pt x="4379756" y="2189848"/>
                  <a:pt x="4380124" y="2186314"/>
                  <a:pt x="4378210" y="2183959"/>
                </a:cubicBezTo>
                <a:cubicBezTo>
                  <a:pt x="4376296" y="2181603"/>
                  <a:pt x="4372762" y="2181234"/>
                  <a:pt x="4370406" y="2183149"/>
                </a:cubicBezTo>
                <a:lnTo>
                  <a:pt x="4252977" y="2278712"/>
                </a:lnTo>
                <a:cubicBezTo>
                  <a:pt x="4250547" y="2280626"/>
                  <a:pt x="4250253" y="2284160"/>
                  <a:pt x="4252167" y="2286516"/>
                </a:cubicBezTo>
                <a:cubicBezTo>
                  <a:pt x="4253272" y="2287915"/>
                  <a:pt x="4254891" y="2288577"/>
                  <a:pt x="4256511" y="2288577"/>
                </a:cubicBezTo>
                <a:cubicBezTo>
                  <a:pt x="4257689" y="2288577"/>
                  <a:pt x="4258940" y="2288135"/>
                  <a:pt x="4259971" y="2287325"/>
                </a:cubicBezTo>
                <a:close/>
                <a:moveTo>
                  <a:pt x="4376590" y="2192278"/>
                </a:moveTo>
                <a:lnTo>
                  <a:pt x="4508008" y="2118360"/>
                </a:lnTo>
                <a:cubicBezTo>
                  <a:pt x="4510658" y="2116814"/>
                  <a:pt x="4511615" y="2113428"/>
                  <a:pt x="4510143" y="2110777"/>
                </a:cubicBezTo>
                <a:cubicBezTo>
                  <a:pt x="4508597" y="2108053"/>
                  <a:pt x="4505284" y="2107170"/>
                  <a:pt x="4502560" y="2108642"/>
                </a:cubicBezTo>
                <a:lnTo>
                  <a:pt x="4371142" y="2182560"/>
                </a:lnTo>
                <a:cubicBezTo>
                  <a:pt x="4368492" y="2184106"/>
                  <a:pt x="4367534" y="2187492"/>
                  <a:pt x="4369007" y="2190143"/>
                </a:cubicBezTo>
                <a:cubicBezTo>
                  <a:pt x="4370038" y="2191984"/>
                  <a:pt x="4371952" y="2193014"/>
                  <a:pt x="4373940" y="2193014"/>
                </a:cubicBezTo>
                <a:cubicBezTo>
                  <a:pt x="4374823" y="2193014"/>
                  <a:pt x="4375707" y="2192720"/>
                  <a:pt x="4376590" y="2192278"/>
                </a:cubicBezTo>
                <a:close/>
                <a:moveTo>
                  <a:pt x="4507050" y="2118728"/>
                </a:moveTo>
                <a:lnTo>
                  <a:pt x="4651720" y="2067560"/>
                </a:lnTo>
                <a:cubicBezTo>
                  <a:pt x="4654665" y="2066530"/>
                  <a:pt x="4656137" y="2063364"/>
                  <a:pt x="4655107" y="2060419"/>
                </a:cubicBezTo>
                <a:cubicBezTo>
                  <a:pt x="4654076" y="2057547"/>
                  <a:pt x="4650910" y="2056001"/>
                  <a:pt x="4647965" y="2057032"/>
                </a:cubicBezTo>
                <a:lnTo>
                  <a:pt x="4503296" y="2108200"/>
                </a:lnTo>
                <a:cubicBezTo>
                  <a:pt x="4500351" y="2109231"/>
                  <a:pt x="4498878" y="2112397"/>
                  <a:pt x="4499909" y="2115342"/>
                </a:cubicBezTo>
                <a:cubicBezTo>
                  <a:pt x="4500719" y="2117624"/>
                  <a:pt x="4502928" y="2119096"/>
                  <a:pt x="4505210" y="2119023"/>
                </a:cubicBezTo>
                <a:cubicBezTo>
                  <a:pt x="4505873" y="2119096"/>
                  <a:pt x="4506462" y="2118949"/>
                  <a:pt x="4507050" y="2118728"/>
                </a:cubicBezTo>
                <a:close/>
                <a:moveTo>
                  <a:pt x="4650837" y="2067781"/>
                </a:moveTo>
                <a:lnTo>
                  <a:pt x="4808243" y="2040246"/>
                </a:lnTo>
                <a:cubicBezTo>
                  <a:pt x="4811261" y="2039731"/>
                  <a:pt x="4813323" y="2036859"/>
                  <a:pt x="4812808" y="2033767"/>
                </a:cubicBezTo>
                <a:cubicBezTo>
                  <a:pt x="4812292" y="2030749"/>
                  <a:pt x="4809274" y="2028687"/>
                  <a:pt x="4806329" y="2029203"/>
                </a:cubicBezTo>
                <a:lnTo>
                  <a:pt x="4648922" y="2056738"/>
                </a:lnTo>
                <a:cubicBezTo>
                  <a:pt x="4645904" y="2057253"/>
                  <a:pt x="4643842" y="2060124"/>
                  <a:pt x="4644358" y="2063216"/>
                </a:cubicBezTo>
                <a:cubicBezTo>
                  <a:pt x="4644800" y="2065940"/>
                  <a:pt x="4647229" y="2067855"/>
                  <a:pt x="4649880" y="2067855"/>
                </a:cubicBezTo>
                <a:cubicBezTo>
                  <a:pt x="4650248" y="2067855"/>
                  <a:pt x="4650542" y="2067855"/>
                  <a:pt x="4650837" y="2067781"/>
                </a:cubicBezTo>
                <a:close/>
                <a:moveTo>
                  <a:pt x="4807360" y="2040393"/>
                </a:moveTo>
                <a:lnTo>
                  <a:pt x="4977282" y="2037448"/>
                </a:lnTo>
                <a:cubicBezTo>
                  <a:pt x="4980374" y="2037375"/>
                  <a:pt x="4982803" y="2034872"/>
                  <a:pt x="4982730" y="2031779"/>
                </a:cubicBezTo>
                <a:cubicBezTo>
                  <a:pt x="4982656" y="2028687"/>
                  <a:pt x="4980153" y="2026258"/>
                  <a:pt x="4977135" y="2026331"/>
                </a:cubicBezTo>
                <a:cubicBezTo>
                  <a:pt x="4977135" y="2026331"/>
                  <a:pt x="4977135" y="2026331"/>
                  <a:pt x="4977061" y="2026331"/>
                </a:cubicBezTo>
                <a:lnTo>
                  <a:pt x="4807139" y="2029276"/>
                </a:lnTo>
                <a:cubicBezTo>
                  <a:pt x="4804047" y="2029350"/>
                  <a:pt x="4801617" y="2031853"/>
                  <a:pt x="4801691" y="2034945"/>
                </a:cubicBezTo>
                <a:cubicBezTo>
                  <a:pt x="4801764" y="2037964"/>
                  <a:pt x="4804267" y="2040393"/>
                  <a:pt x="4807360" y="2040393"/>
                </a:cubicBezTo>
                <a:cubicBezTo>
                  <a:pt x="4807360" y="2040393"/>
                  <a:pt x="4807360" y="2040393"/>
                  <a:pt x="4807360" y="2040393"/>
                </a:cubicBezTo>
                <a:close/>
                <a:moveTo>
                  <a:pt x="5161340" y="2049891"/>
                </a:moveTo>
                <a:cubicBezTo>
                  <a:pt x="5161634" y="2046799"/>
                  <a:pt x="5159426" y="2044075"/>
                  <a:pt x="5156333" y="2043780"/>
                </a:cubicBezTo>
                <a:lnTo>
                  <a:pt x="4977723" y="2026258"/>
                </a:lnTo>
                <a:cubicBezTo>
                  <a:pt x="4974558" y="2025963"/>
                  <a:pt x="4971907" y="2028172"/>
                  <a:pt x="4971613" y="2031264"/>
                </a:cubicBezTo>
                <a:cubicBezTo>
                  <a:pt x="4971318" y="2034356"/>
                  <a:pt x="4973527" y="2037080"/>
                  <a:pt x="4976619" y="2037375"/>
                </a:cubicBezTo>
                <a:lnTo>
                  <a:pt x="5155229" y="2054897"/>
                </a:lnTo>
                <a:cubicBezTo>
                  <a:pt x="5155450" y="2054897"/>
                  <a:pt x="5155597" y="2054897"/>
                  <a:pt x="5155818" y="2054897"/>
                </a:cubicBezTo>
                <a:cubicBezTo>
                  <a:pt x="5158616" y="2054897"/>
                  <a:pt x="5161045" y="2052762"/>
                  <a:pt x="5161340" y="2049891"/>
                </a:cubicBezTo>
                <a:close/>
                <a:moveTo>
                  <a:pt x="11328533" y="150780"/>
                </a:moveTo>
                <a:cubicBezTo>
                  <a:pt x="11329859" y="147983"/>
                  <a:pt x="11328754" y="144670"/>
                  <a:pt x="11325956" y="143344"/>
                </a:cubicBezTo>
                <a:lnTo>
                  <a:pt x="11292826" y="127295"/>
                </a:lnTo>
                <a:cubicBezTo>
                  <a:pt x="11290102" y="125969"/>
                  <a:pt x="11286715" y="127147"/>
                  <a:pt x="11285390" y="129871"/>
                </a:cubicBezTo>
                <a:cubicBezTo>
                  <a:pt x="11284065" y="132669"/>
                  <a:pt x="11285169" y="135982"/>
                  <a:pt x="11287966" y="137307"/>
                </a:cubicBezTo>
                <a:lnTo>
                  <a:pt x="11321097" y="153357"/>
                </a:lnTo>
                <a:cubicBezTo>
                  <a:pt x="11321908" y="153725"/>
                  <a:pt x="11322717" y="153946"/>
                  <a:pt x="11323601" y="153946"/>
                </a:cubicBezTo>
                <a:cubicBezTo>
                  <a:pt x="11325661" y="153946"/>
                  <a:pt x="11327649" y="152768"/>
                  <a:pt x="11328533" y="150780"/>
                </a:cubicBezTo>
                <a:close/>
                <a:moveTo>
                  <a:pt x="11365418" y="174781"/>
                </a:moveTo>
                <a:cubicBezTo>
                  <a:pt x="11367038" y="172205"/>
                  <a:pt x="11366302" y="168744"/>
                  <a:pt x="11363651" y="167125"/>
                </a:cubicBezTo>
                <a:lnTo>
                  <a:pt x="11326472" y="143712"/>
                </a:lnTo>
                <a:cubicBezTo>
                  <a:pt x="11323895" y="142093"/>
                  <a:pt x="11320435" y="142829"/>
                  <a:pt x="11318815" y="145479"/>
                </a:cubicBezTo>
                <a:cubicBezTo>
                  <a:pt x="11317196" y="148056"/>
                  <a:pt x="11317932" y="151517"/>
                  <a:pt x="11320582" y="153136"/>
                </a:cubicBezTo>
                <a:lnTo>
                  <a:pt x="11357762" y="176548"/>
                </a:lnTo>
                <a:cubicBezTo>
                  <a:pt x="11358719" y="177137"/>
                  <a:pt x="11359749" y="177432"/>
                  <a:pt x="11360780" y="177432"/>
                </a:cubicBezTo>
                <a:cubicBezTo>
                  <a:pt x="11362620" y="177358"/>
                  <a:pt x="11364387" y="176475"/>
                  <a:pt x="11365418" y="174781"/>
                </a:cubicBezTo>
                <a:close/>
                <a:moveTo>
                  <a:pt x="11403555" y="204599"/>
                </a:moveTo>
                <a:cubicBezTo>
                  <a:pt x="11405396" y="202169"/>
                  <a:pt x="11404954" y="198635"/>
                  <a:pt x="11402525" y="196795"/>
                </a:cubicBezTo>
                <a:lnTo>
                  <a:pt x="11364093" y="167346"/>
                </a:lnTo>
                <a:cubicBezTo>
                  <a:pt x="11361663" y="165431"/>
                  <a:pt x="11358130" y="165947"/>
                  <a:pt x="11356289" y="168376"/>
                </a:cubicBezTo>
                <a:cubicBezTo>
                  <a:pt x="11354375" y="170806"/>
                  <a:pt x="11354891" y="174340"/>
                  <a:pt x="11357320" y="176180"/>
                </a:cubicBezTo>
                <a:lnTo>
                  <a:pt x="11395751" y="205630"/>
                </a:lnTo>
                <a:cubicBezTo>
                  <a:pt x="11396782" y="206439"/>
                  <a:pt x="11397960" y="206808"/>
                  <a:pt x="11399212" y="206808"/>
                </a:cubicBezTo>
                <a:cubicBezTo>
                  <a:pt x="11400831" y="206808"/>
                  <a:pt x="11402451" y="205998"/>
                  <a:pt x="11403555" y="204599"/>
                </a:cubicBezTo>
                <a:close/>
                <a:moveTo>
                  <a:pt x="11440956" y="237877"/>
                </a:moveTo>
                <a:cubicBezTo>
                  <a:pt x="11443017" y="235594"/>
                  <a:pt x="11442796" y="232060"/>
                  <a:pt x="11440441" y="229999"/>
                </a:cubicBezTo>
                <a:lnTo>
                  <a:pt x="11402819" y="197016"/>
                </a:lnTo>
                <a:cubicBezTo>
                  <a:pt x="11400537" y="194954"/>
                  <a:pt x="11397003" y="195175"/>
                  <a:pt x="11394941" y="197531"/>
                </a:cubicBezTo>
                <a:cubicBezTo>
                  <a:pt x="11392880" y="199813"/>
                  <a:pt x="11393101" y="203347"/>
                  <a:pt x="11395457" y="205409"/>
                </a:cubicBezTo>
                <a:lnTo>
                  <a:pt x="11433078" y="238392"/>
                </a:lnTo>
                <a:cubicBezTo>
                  <a:pt x="11434109" y="239349"/>
                  <a:pt x="11435508" y="239791"/>
                  <a:pt x="11436760" y="239791"/>
                </a:cubicBezTo>
                <a:cubicBezTo>
                  <a:pt x="11438305" y="239791"/>
                  <a:pt x="11439851" y="239128"/>
                  <a:pt x="11440956" y="237877"/>
                </a:cubicBezTo>
                <a:close/>
                <a:moveTo>
                  <a:pt x="11475632" y="272111"/>
                </a:moveTo>
                <a:cubicBezTo>
                  <a:pt x="11477767" y="269903"/>
                  <a:pt x="11477767" y="266369"/>
                  <a:pt x="11475559" y="264234"/>
                </a:cubicBezTo>
                <a:lnTo>
                  <a:pt x="11440661" y="230146"/>
                </a:lnTo>
                <a:cubicBezTo>
                  <a:pt x="11438453" y="228011"/>
                  <a:pt x="11434919" y="228011"/>
                  <a:pt x="11432784" y="230220"/>
                </a:cubicBezTo>
                <a:cubicBezTo>
                  <a:pt x="11430648" y="232428"/>
                  <a:pt x="11430648" y="235962"/>
                  <a:pt x="11432857" y="238097"/>
                </a:cubicBezTo>
                <a:lnTo>
                  <a:pt x="11467755" y="272185"/>
                </a:lnTo>
                <a:cubicBezTo>
                  <a:pt x="11468859" y="273289"/>
                  <a:pt x="11470258" y="273805"/>
                  <a:pt x="11471657" y="273805"/>
                </a:cubicBezTo>
                <a:cubicBezTo>
                  <a:pt x="11473129" y="273805"/>
                  <a:pt x="11474602" y="273289"/>
                  <a:pt x="11475632" y="272111"/>
                </a:cubicBezTo>
                <a:close/>
                <a:moveTo>
                  <a:pt x="11505523" y="304947"/>
                </a:moveTo>
                <a:cubicBezTo>
                  <a:pt x="11507806" y="302886"/>
                  <a:pt x="11507953" y="299352"/>
                  <a:pt x="11505818" y="297070"/>
                </a:cubicBezTo>
                <a:lnTo>
                  <a:pt x="11475706" y="264455"/>
                </a:lnTo>
                <a:cubicBezTo>
                  <a:pt x="11473645" y="262172"/>
                  <a:pt x="11470110" y="262099"/>
                  <a:pt x="11467828" y="264160"/>
                </a:cubicBezTo>
                <a:cubicBezTo>
                  <a:pt x="11465546" y="266221"/>
                  <a:pt x="11465399" y="269755"/>
                  <a:pt x="11467534" y="272038"/>
                </a:cubicBezTo>
                <a:lnTo>
                  <a:pt x="11497646" y="304653"/>
                </a:lnTo>
                <a:cubicBezTo>
                  <a:pt x="11498750" y="305831"/>
                  <a:pt x="11500296" y="306420"/>
                  <a:pt x="11501768" y="306420"/>
                </a:cubicBezTo>
                <a:cubicBezTo>
                  <a:pt x="11503168" y="306420"/>
                  <a:pt x="11504493" y="305904"/>
                  <a:pt x="11505523" y="304947"/>
                </a:cubicBezTo>
                <a:close/>
                <a:moveTo>
                  <a:pt x="11528862" y="333808"/>
                </a:moveTo>
                <a:cubicBezTo>
                  <a:pt x="11531218" y="331820"/>
                  <a:pt x="11531586" y="328359"/>
                  <a:pt x="11529598" y="325930"/>
                </a:cubicBezTo>
                <a:lnTo>
                  <a:pt x="11506038" y="297290"/>
                </a:lnTo>
                <a:cubicBezTo>
                  <a:pt x="11504051" y="294935"/>
                  <a:pt x="11500517" y="294566"/>
                  <a:pt x="11498161" y="296554"/>
                </a:cubicBezTo>
                <a:cubicBezTo>
                  <a:pt x="11495805" y="298542"/>
                  <a:pt x="11495437" y="302002"/>
                  <a:pt x="11497425" y="304432"/>
                </a:cubicBezTo>
                <a:lnTo>
                  <a:pt x="11520984" y="333071"/>
                </a:lnTo>
                <a:cubicBezTo>
                  <a:pt x="11522089" y="334397"/>
                  <a:pt x="11523708" y="335133"/>
                  <a:pt x="11525328" y="335133"/>
                </a:cubicBezTo>
                <a:cubicBezTo>
                  <a:pt x="11526579" y="335059"/>
                  <a:pt x="11527831" y="334617"/>
                  <a:pt x="11528862" y="333808"/>
                </a:cubicBezTo>
                <a:close/>
                <a:moveTo>
                  <a:pt x="11548519" y="360901"/>
                </a:moveTo>
                <a:cubicBezTo>
                  <a:pt x="11551023" y="359060"/>
                  <a:pt x="11551538" y="355600"/>
                  <a:pt x="11549697" y="353097"/>
                </a:cubicBezTo>
                <a:lnTo>
                  <a:pt x="11529819" y="326151"/>
                </a:lnTo>
                <a:cubicBezTo>
                  <a:pt x="11527979" y="323648"/>
                  <a:pt x="11524518" y="323132"/>
                  <a:pt x="11522015" y="324973"/>
                </a:cubicBezTo>
                <a:cubicBezTo>
                  <a:pt x="11519512" y="326813"/>
                  <a:pt x="11518996" y="330274"/>
                  <a:pt x="11520837" y="332777"/>
                </a:cubicBezTo>
                <a:lnTo>
                  <a:pt x="11540715" y="359723"/>
                </a:lnTo>
                <a:cubicBezTo>
                  <a:pt x="11541820" y="361195"/>
                  <a:pt x="11543513" y="362005"/>
                  <a:pt x="11545206" y="362005"/>
                </a:cubicBezTo>
                <a:cubicBezTo>
                  <a:pt x="11546385" y="361932"/>
                  <a:pt x="11547488" y="361637"/>
                  <a:pt x="11548519" y="360901"/>
                </a:cubicBezTo>
                <a:close/>
                <a:moveTo>
                  <a:pt x="11567441" y="388362"/>
                </a:moveTo>
                <a:cubicBezTo>
                  <a:pt x="11569944" y="386595"/>
                  <a:pt x="11570606" y="383135"/>
                  <a:pt x="11568839" y="380632"/>
                </a:cubicBezTo>
                <a:lnTo>
                  <a:pt x="11549771" y="353244"/>
                </a:lnTo>
                <a:cubicBezTo>
                  <a:pt x="11548004" y="350741"/>
                  <a:pt x="11544544" y="350078"/>
                  <a:pt x="11542040" y="351845"/>
                </a:cubicBezTo>
                <a:cubicBezTo>
                  <a:pt x="11539537" y="353612"/>
                  <a:pt x="11538875" y="357073"/>
                  <a:pt x="11540642" y="359576"/>
                </a:cubicBezTo>
                <a:lnTo>
                  <a:pt x="11559710" y="386964"/>
                </a:lnTo>
                <a:cubicBezTo>
                  <a:pt x="11560814" y="388510"/>
                  <a:pt x="11562581" y="389393"/>
                  <a:pt x="11564348" y="389393"/>
                </a:cubicBezTo>
                <a:cubicBezTo>
                  <a:pt x="11565379" y="389393"/>
                  <a:pt x="11566484" y="389025"/>
                  <a:pt x="11567441" y="388362"/>
                </a:cubicBezTo>
                <a:close/>
                <a:moveTo>
                  <a:pt x="11583932" y="412364"/>
                </a:moveTo>
                <a:cubicBezTo>
                  <a:pt x="11586435" y="410597"/>
                  <a:pt x="11587098" y="407136"/>
                  <a:pt x="11585331" y="404633"/>
                </a:cubicBezTo>
                <a:lnTo>
                  <a:pt x="11568839" y="380706"/>
                </a:lnTo>
                <a:cubicBezTo>
                  <a:pt x="11567072" y="378202"/>
                  <a:pt x="11563612" y="377540"/>
                  <a:pt x="11561109" y="379307"/>
                </a:cubicBezTo>
                <a:cubicBezTo>
                  <a:pt x="11558605" y="381074"/>
                  <a:pt x="11557943" y="384534"/>
                  <a:pt x="11559710" y="387037"/>
                </a:cubicBezTo>
                <a:lnTo>
                  <a:pt x="11576201" y="410965"/>
                </a:lnTo>
                <a:cubicBezTo>
                  <a:pt x="11577306" y="412511"/>
                  <a:pt x="11579073" y="413394"/>
                  <a:pt x="11580840" y="413394"/>
                </a:cubicBezTo>
                <a:cubicBezTo>
                  <a:pt x="11581871" y="413321"/>
                  <a:pt x="11582975" y="413026"/>
                  <a:pt x="11583932" y="412364"/>
                </a:cubicBezTo>
                <a:close/>
                <a:moveTo>
                  <a:pt x="3331804" y="2601108"/>
                </a:moveTo>
                <a:cubicBezTo>
                  <a:pt x="3334086" y="2599046"/>
                  <a:pt x="3334307" y="2595512"/>
                  <a:pt x="3332245" y="2593230"/>
                </a:cubicBezTo>
                <a:lnTo>
                  <a:pt x="3308907" y="2567020"/>
                </a:lnTo>
                <a:cubicBezTo>
                  <a:pt x="3306845" y="2564738"/>
                  <a:pt x="3303311" y="2564517"/>
                  <a:pt x="3301029" y="2566578"/>
                </a:cubicBezTo>
                <a:cubicBezTo>
                  <a:pt x="3298747" y="2568640"/>
                  <a:pt x="3298526" y="2572174"/>
                  <a:pt x="3300587" y="2574456"/>
                </a:cubicBezTo>
                <a:lnTo>
                  <a:pt x="3323926" y="2600666"/>
                </a:lnTo>
                <a:cubicBezTo>
                  <a:pt x="3325030" y="2601917"/>
                  <a:pt x="3326576" y="2602506"/>
                  <a:pt x="3328122" y="2602506"/>
                </a:cubicBezTo>
                <a:cubicBezTo>
                  <a:pt x="3329448" y="2602506"/>
                  <a:pt x="3330773" y="2601991"/>
                  <a:pt x="3331804" y="2601108"/>
                </a:cubicBezTo>
                <a:close/>
                <a:moveTo>
                  <a:pt x="3307802" y="2575413"/>
                </a:moveTo>
                <a:cubicBezTo>
                  <a:pt x="3310379" y="2573720"/>
                  <a:pt x="3311115" y="2570259"/>
                  <a:pt x="3309422" y="2567683"/>
                </a:cubicBezTo>
                <a:lnTo>
                  <a:pt x="3296096" y="2547142"/>
                </a:lnTo>
                <a:cubicBezTo>
                  <a:pt x="3294403" y="2544565"/>
                  <a:pt x="3290943" y="2543829"/>
                  <a:pt x="3288366" y="2545522"/>
                </a:cubicBezTo>
                <a:cubicBezTo>
                  <a:pt x="3285789" y="2547216"/>
                  <a:pt x="3285053" y="2550676"/>
                  <a:pt x="3286746" y="2553252"/>
                </a:cubicBezTo>
                <a:lnTo>
                  <a:pt x="3300072" y="2573793"/>
                </a:lnTo>
                <a:cubicBezTo>
                  <a:pt x="3301176" y="2575487"/>
                  <a:pt x="3302943" y="2576370"/>
                  <a:pt x="3304784" y="2576297"/>
                </a:cubicBezTo>
                <a:cubicBezTo>
                  <a:pt x="3305815" y="2576297"/>
                  <a:pt x="3306919" y="2576002"/>
                  <a:pt x="3307802" y="2575413"/>
                </a:cubicBezTo>
                <a:close/>
                <a:moveTo>
                  <a:pt x="3294477" y="2554872"/>
                </a:moveTo>
                <a:cubicBezTo>
                  <a:pt x="3297053" y="2553179"/>
                  <a:pt x="3297790" y="2549719"/>
                  <a:pt x="3296096" y="2547142"/>
                </a:cubicBezTo>
                <a:lnTo>
                  <a:pt x="3239701" y="2460561"/>
                </a:lnTo>
                <a:cubicBezTo>
                  <a:pt x="3238007" y="2457984"/>
                  <a:pt x="3234547" y="2457248"/>
                  <a:pt x="3231971" y="2458941"/>
                </a:cubicBezTo>
                <a:cubicBezTo>
                  <a:pt x="3229394" y="2460635"/>
                  <a:pt x="3228657" y="2464095"/>
                  <a:pt x="3230351" y="2466672"/>
                </a:cubicBezTo>
                <a:lnTo>
                  <a:pt x="3286746" y="2553252"/>
                </a:lnTo>
                <a:cubicBezTo>
                  <a:pt x="3287850" y="2554946"/>
                  <a:pt x="3289617" y="2555829"/>
                  <a:pt x="3291458" y="2555756"/>
                </a:cubicBezTo>
                <a:cubicBezTo>
                  <a:pt x="3292489" y="2555756"/>
                  <a:pt x="3293519" y="2555461"/>
                  <a:pt x="3294477" y="2554872"/>
                </a:cubicBezTo>
                <a:close/>
                <a:moveTo>
                  <a:pt x="3238302" y="2468144"/>
                </a:moveTo>
                <a:cubicBezTo>
                  <a:pt x="3240805" y="2466377"/>
                  <a:pt x="3241394" y="2462843"/>
                  <a:pt x="3239554" y="2460340"/>
                </a:cubicBezTo>
                <a:lnTo>
                  <a:pt x="3231602" y="2449297"/>
                </a:lnTo>
                <a:cubicBezTo>
                  <a:pt x="3229835" y="2446793"/>
                  <a:pt x="3226301" y="2446204"/>
                  <a:pt x="3223798" y="2448045"/>
                </a:cubicBezTo>
                <a:cubicBezTo>
                  <a:pt x="3221295" y="2449812"/>
                  <a:pt x="3220706" y="2453346"/>
                  <a:pt x="3222547" y="2455849"/>
                </a:cubicBezTo>
                <a:lnTo>
                  <a:pt x="3230498" y="2466893"/>
                </a:lnTo>
                <a:cubicBezTo>
                  <a:pt x="3231602" y="2468439"/>
                  <a:pt x="3233296" y="2469249"/>
                  <a:pt x="3235063" y="2469249"/>
                </a:cubicBezTo>
                <a:cubicBezTo>
                  <a:pt x="3236167" y="2469175"/>
                  <a:pt x="3237271" y="2468880"/>
                  <a:pt x="3238302" y="2468144"/>
                </a:cubicBezTo>
                <a:close/>
                <a:moveTo>
                  <a:pt x="3227921" y="2458058"/>
                </a:moveTo>
                <a:cubicBezTo>
                  <a:pt x="3230940" y="2457616"/>
                  <a:pt x="3233075" y="2454818"/>
                  <a:pt x="3232633" y="2451726"/>
                </a:cubicBezTo>
                <a:lnTo>
                  <a:pt x="3231013" y="2440535"/>
                </a:lnTo>
                <a:cubicBezTo>
                  <a:pt x="3230572" y="2437517"/>
                  <a:pt x="3227848" y="2435382"/>
                  <a:pt x="3224682" y="2435824"/>
                </a:cubicBezTo>
                <a:cubicBezTo>
                  <a:pt x="3221663" y="2436265"/>
                  <a:pt x="3219528" y="2439063"/>
                  <a:pt x="3219970" y="2442155"/>
                </a:cubicBezTo>
                <a:lnTo>
                  <a:pt x="3221590" y="2453346"/>
                </a:lnTo>
                <a:cubicBezTo>
                  <a:pt x="3221958" y="2456143"/>
                  <a:pt x="3224387" y="2458131"/>
                  <a:pt x="3227111" y="2458131"/>
                </a:cubicBezTo>
                <a:cubicBezTo>
                  <a:pt x="3227406" y="2458131"/>
                  <a:pt x="3227627" y="2458058"/>
                  <a:pt x="3227921" y="2458058"/>
                </a:cubicBezTo>
                <a:close/>
                <a:moveTo>
                  <a:pt x="3228731" y="2445836"/>
                </a:moveTo>
                <a:cubicBezTo>
                  <a:pt x="3231234" y="2443996"/>
                  <a:pt x="3231750" y="2440535"/>
                  <a:pt x="3229983" y="2438032"/>
                </a:cubicBezTo>
                <a:lnTo>
                  <a:pt x="3189563" y="2382226"/>
                </a:lnTo>
                <a:cubicBezTo>
                  <a:pt x="3187723" y="2379723"/>
                  <a:pt x="3184263" y="2379207"/>
                  <a:pt x="3181759" y="2380974"/>
                </a:cubicBezTo>
                <a:cubicBezTo>
                  <a:pt x="3179256" y="2382815"/>
                  <a:pt x="3178741" y="2386275"/>
                  <a:pt x="3180508" y="2388778"/>
                </a:cubicBezTo>
                <a:lnTo>
                  <a:pt x="3220927" y="2444585"/>
                </a:lnTo>
                <a:cubicBezTo>
                  <a:pt x="3222031" y="2446131"/>
                  <a:pt x="3223725" y="2446941"/>
                  <a:pt x="3225492" y="2446867"/>
                </a:cubicBezTo>
                <a:cubicBezTo>
                  <a:pt x="3226670" y="2446941"/>
                  <a:pt x="3227774" y="2446572"/>
                  <a:pt x="3228731" y="2445836"/>
                </a:cubicBezTo>
                <a:close/>
                <a:moveTo>
                  <a:pt x="3187281" y="2390619"/>
                </a:moveTo>
                <a:cubicBezTo>
                  <a:pt x="3190079" y="2389367"/>
                  <a:pt x="3191404" y="2386128"/>
                  <a:pt x="3190152" y="2383330"/>
                </a:cubicBezTo>
                <a:lnTo>
                  <a:pt x="3157685" y="2308382"/>
                </a:lnTo>
                <a:cubicBezTo>
                  <a:pt x="3156433" y="2305584"/>
                  <a:pt x="3153194" y="2304259"/>
                  <a:pt x="3150322" y="2305510"/>
                </a:cubicBezTo>
                <a:cubicBezTo>
                  <a:pt x="3147525" y="2306762"/>
                  <a:pt x="3146199" y="2310002"/>
                  <a:pt x="3147451" y="2312799"/>
                </a:cubicBezTo>
                <a:lnTo>
                  <a:pt x="3179919" y="2387748"/>
                </a:lnTo>
                <a:cubicBezTo>
                  <a:pt x="3180802" y="2389883"/>
                  <a:pt x="3182937" y="2391134"/>
                  <a:pt x="3185072" y="2391134"/>
                </a:cubicBezTo>
                <a:cubicBezTo>
                  <a:pt x="3185809" y="2391134"/>
                  <a:pt x="3186545" y="2390987"/>
                  <a:pt x="3187281" y="2390619"/>
                </a:cubicBezTo>
                <a:close/>
                <a:moveTo>
                  <a:pt x="3156875" y="2314051"/>
                </a:moveTo>
                <a:cubicBezTo>
                  <a:pt x="3158789" y="2311621"/>
                  <a:pt x="3158421" y="2308161"/>
                  <a:pt x="3155991" y="2306247"/>
                </a:cubicBezTo>
                <a:lnTo>
                  <a:pt x="3071325" y="2238734"/>
                </a:lnTo>
                <a:cubicBezTo>
                  <a:pt x="3068895" y="2236820"/>
                  <a:pt x="3065435" y="2237188"/>
                  <a:pt x="3063521" y="2239618"/>
                </a:cubicBezTo>
                <a:cubicBezTo>
                  <a:pt x="3061606" y="2242047"/>
                  <a:pt x="3061975" y="2245508"/>
                  <a:pt x="3064404" y="2247422"/>
                </a:cubicBezTo>
                <a:lnTo>
                  <a:pt x="3149071" y="2314934"/>
                </a:lnTo>
                <a:cubicBezTo>
                  <a:pt x="3150101" y="2315744"/>
                  <a:pt x="3151353" y="2316186"/>
                  <a:pt x="3152605" y="2316186"/>
                </a:cubicBezTo>
                <a:cubicBezTo>
                  <a:pt x="3154224" y="2316112"/>
                  <a:pt x="3155844" y="2315376"/>
                  <a:pt x="3156875" y="2314051"/>
                </a:cubicBezTo>
                <a:close/>
                <a:moveTo>
                  <a:pt x="3072282" y="2246538"/>
                </a:moveTo>
                <a:cubicBezTo>
                  <a:pt x="3074196" y="2244109"/>
                  <a:pt x="3073828" y="2240648"/>
                  <a:pt x="3071398" y="2238734"/>
                </a:cubicBezTo>
                <a:lnTo>
                  <a:pt x="3033703" y="2208696"/>
                </a:lnTo>
                <a:cubicBezTo>
                  <a:pt x="3031274" y="2206782"/>
                  <a:pt x="3027813" y="2207150"/>
                  <a:pt x="3025899" y="2209579"/>
                </a:cubicBezTo>
                <a:cubicBezTo>
                  <a:pt x="3023985" y="2212009"/>
                  <a:pt x="3024353" y="2215469"/>
                  <a:pt x="3026782" y="2217383"/>
                </a:cubicBezTo>
                <a:lnTo>
                  <a:pt x="3064478" y="2247422"/>
                </a:lnTo>
                <a:cubicBezTo>
                  <a:pt x="3065508" y="2248232"/>
                  <a:pt x="3066760" y="2248673"/>
                  <a:pt x="3068012" y="2248673"/>
                </a:cubicBezTo>
                <a:cubicBezTo>
                  <a:pt x="3069558" y="2248600"/>
                  <a:pt x="3071177" y="2247937"/>
                  <a:pt x="3072282" y="2246538"/>
                </a:cubicBezTo>
                <a:close/>
                <a:moveTo>
                  <a:pt x="3034955" y="2215911"/>
                </a:moveTo>
                <a:cubicBezTo>
                  <a:pt x="3036574" y="2213261"/>
                  <a:pt x="3035765" y="2209874"/>
                  <a:pt x="3033114" y="2208254"/>
                </a:cubicBezTo>
                <a:lnTo>
                  <a:pt x="2960374" y="2163859"/>
                </a:lnTo>
                <a:cubicBezTo>
                  <a:pt x="2957798" y="2162313"/>
                  <a:pt x="2954337" y="2163123"/>
                  <a:pt x="2952718" y="2165700"/>
                </a:cubicBezTo>
                <a:cubicBezTo>
                  <a:pt x="2951098" y="2168350"/>
                  <a:pt x="2951982" y="2171737"/>
                  <a:pt x="2954558" y="2173357"/>
                </a:cubicBezTo>
                <a:lnTo>
                  <a:pt x="3027298" y="2217752"/>
                </a:lnTo>
                <a:cubicBezTo>
                  <a:pt x="3028181" y="2218341"/>
                  <a:pt x="3029212" y="2218561"/>
                  <a:pt x="3030243" y="2218561"/>
                </a:cubicBezTo>
                <a:cubicBezTo>
                  <a:pt x="3032083" y="2218561"/>
                  <a:pt x="3033924" y="2217604"/>
                  <a:pt x="3034955" y="2215911"/>
                </a:cubicBezTo>
                <a:close/>
                <a:moveTo>
                  <a:pt x="2962215" y="2171516"/>
                </a:moveTo>
                <a:cubicBezTo>
                  <a:pt x="2963835" y="2168866"/>
                  <a:pt x="2962951" y="2165479"/>
                  <a:pt x="2960374" y="2163859"/>
                </a:cubicBezTo>
                <a:lnTo>
                  <a:pt x="2944914" y="2154436"/>
                </a:lnTo>
                <a:cubicBezTo>
                  <a:pt x="2942337" y="2152890"/>
                  <a:pt x="2938877" y="2153626"/>
                  <a:pt x="2937257" y="2156276"/>
                </a:cubicBezTo>
                <a:cubicBezTo>
                  <a:pt x="2935637" y="2158927"/>
                  <a:pt x="2936521" y="2162313"/>
                  <a:pt x="2939097" y="2163933"/>
                </a:cubicBezTo>
                <a:lnTo>
                  <a:pt x="2954558" y="2173357"/>
                </a:lnTo>
                <a:cubicBezTo>
                  <a:pt x="2955442" y="2173946"/>
                  <a:pt x="2956472" y="2174167"/>
                  <a:pt x="2957503" y="2174167"/>
                </a:cubicBezTo>
                <a:cubicBezTo>
                  <a:pt x="2959344" y="2174167"/>
                  <a:pt x="2961184" y="2173210"/>
                  <a:pt x="2962215" y="2171516"/>
                </a:cubicBezTo>
                <a:close/>
                <a:moveTo>
                  <a:pt x="2946754" y="2162093"/>
                </a:moveTo>
                <a:cubicBezTo>
                  <a:pt x="2948374" y="2159442"/>
                  <a:pt x="2947564" y="2156055"/>
                  <a:pt x="2944914" y="2154436"/>
                </a:cubicBezTo>
                <a:lnTo>
                  <a:pt x="2895365" y="2124176"/>
                </a:lnTo>
                <a:cubicBezTo>
                  <a:pt x="2892788" y="2122630"/>
                  <a:pt x="2889328" y="2123440"/>
                  <a:pt x="2887708" y="2126017"/>
                </a:cubicBezTo>
                <a:cubicBezTo>
                  <a:pt x="2886089" y="2128668"/>
                  <a:pt x="2886972" y="2132054"/>
                  <a:pt x="2889549" y="2133674"/>
                </a:cubicBezTo>
                <a:lnTo>
                  <a:pt x="2939097" y="2163933"/>
                </a:lnTo>
                <a:cubicBezTo>
                  <a:pt x="2939981" y="2164522"/>
                  <a:pt x="2941012" y="2164743"/>
                  <a:pt x="2942042" y="2164743"/>
                </a:cubicBezTo>
                <a:cubicBezTo>
                  <a:pt x="2943883" y="2164743"/>
                  <a:pt x="2945724" y="2163786"/>
                  <a:pt x="2946754" y="2162093"/>
                </a:cubicBezTo>
                <a:close/>
                <a:moveTo>
                  <a:pt x="2897206" y="2131833"/>
                </a:moveTo>
                <a:cubicBezTo>
                  <a:pt x="2898826" y="2129183"/>
                  <a:pt x="2897942" y="2125796"/>
                  <a:pt x="2895365" y="2124176"/>
                </a:cubicBezTo>
                <a:lnTo>
                  <a:pt x="2893083" y="2122778"/>
                </a:lnTo>
                <a:cubicBezTo>
                  <a:pt x="2890432" y="2121232"/>
                  <a:pt x="2887046" y="2122042"/>
                  <a:pt x="2885426" y="2124618"/>
                </a:cubicBezTo>
                <a:cubicBezTo>
                  <a:pt x="2883806" y="2127269"/>
                  <a:pt x="2884690" y="2130655"/>
                  <a:pt x="2887267" y="2132275"/>
                </a:cubicBezTo>
                <a:lnTo>
                  <a:pt x="2889549" y="2133674"/>
                </a:lnTo>
                <a:cubicBezTo>
                  <a:pt x="2890432" y="2134189"/>
                  <a:pt x="2891463" y="2134484"/>
                  <a:pt x="2892494" y="2134484"/>
                </a:cubicBezTo>
                <a:cubicBezTo>
                  <a:pt x="2894334" y="2134484"/>
                  <a:pt x="2896175" y="2133527"/>
                  <a:pt x="2897206" y="2131833"/>
                </a:cubicBezTo>
                <a:close/>
                <a:moveTo>
                  <a:pt x="2894703" y="2130655"/>
                </a:moveTo>
                <a:cubicBezTo>
                  <a:pt x="2896470" y="2128152"/>
                  <a:pt x="2895807" y="2124692"/>
                  <a:pt x="2893304" y="2122925"/>
                </a:cubicBezTo>
                <a:lnTo>
                  <a:pt x="2863634" y="2102384"/>
                </a:lnTo>
                <a:cubicBezTo>
                  <a:pt x="2861130" y="2100617"/>
                  <a:pt x="2857670" y="2101280"/>
                  <a:pt x="2855903" y="2103783"/>
                </a:cubicBezTo>
                <a:cubicBezTo>
                  <a:pt x="2854136" y="2106286"/>
                  <a:pt x="2854799" y="2109746"/>
                  <a:pt x="2857302" y="2111513"/>
                </a:cubicBezTo>
                <a:lnTo>
                  <a:pt x="2886972" y="2132054"/>
                </a:lnTo>
                <a:cubicBezTo>
                  <a:pt x="2887929" y="2132717"/>
                  <a:pt x="2889034" y="2133085"/>
                  <a:pt x="2890212" y="2133011"/>
                </a:cubicBezTo>
                <a:cubicBezTo>
                  <a:pt x="2891905" y="2133085"/>
                  <a:pt x="2893672" y="2132275"/>
                  <a:pt x="2894703" y="2130655"/>
                </a:cubicBezTo>
                <a:close/>
                <a:moveTo>
                  <a:pt x="2865474" y="2109378"/>
                </a:moveTo>
                <a:cubicBezTo>
                  <a:pt x="2866799" y="2106581"/>
                  <a:pt x="2865548" y="2103268"/>
                  <a:pt x="2862824" y="2101942"/>
                </a:cubicBezTo>
                <a:lnTo>
                  <a:pt x="2837645" y="2090089"/>
                </a:lnTo>
                <a:cubicBezTo>
                  <a:pt x="2834847" y="2088837"/>
                  <a:pt x="2831534" y="2089942"/>
                  <a:pt x="2830209" y="2092739"/>
                </a:cubicBezTo>
                <a:cubicBezTo>
                  <a:pt x="2828884" y="2095537"/>
                  <a:pt x="2830135" y="2098850"/>
                  <a:pt x="2832859" y="2100175"/>
                </a:cubicBezTo>
                <a:lnTo>
                  <a:pt x="2858038" y="2112029"/>
                </a:lnTo>
                <a:cubicBezTo>
                  <a:pt x="2858848" y="2112397"/>
                  <a:pt x="2859658" y="2112544"/>
                  <a:pt x="2860468" y="2112544"/>
                </a:cubicBezTo>
                <a:cubicBezTo>
                  <a:pt x="2862603" y="2112544"/>
                  <a:pt x="2864591" y="2111366"/>
                  <a:pt x="2865474" y="2109378"/>
                </a:cubicBezTo>
                <a:close/>
                <a:moveTo>
                  <a:pt x="2840074" y="2097967"/>
                </a:moveTo>
                <a:cubicBezTo>
                  <a:pt x="2841620" y="2095316"/>
                  <a:pt x="2840737" y="2091930"/>
                  <a:pt x="2838086" y="2090310"/>
                </a:cubicBezTo>
                <a:lnTo>
                  <a:pt x="2823435" y="2081622"/>
                </a:lnTo>
                <a:cubicBezTo>
                  <a:pt x="2820859" y="2080076"/>
                  <a:pt x="2817398" y="2080960"/>
                  <a:pt x="2815779" y="2083610"/>
                </a:cubicBezTo>
                <a:cubicBezTo>
                  <a:pt x="2814232" y="2086261"/>
                  <a:pt x="2815116" y="2089647"/>
                  <a:pt x="2817766" y="2091267"/>
                </a:cubicBezTo>
                <a:lnTo>
                  <a:pt x="2832417" y="2099955"/>
                </a:lnTo>
                <a:cubicBezTo>
                  <a:pt x="2833301" y="2100470"/>
                  <a:pt x="2834332" y="2100764"/>
                  <a:pt x="2835289" y="2100764"/>
                </a:cubicBezTo>
                <a:cubicBezTo>
                  <a:pt x="2837203" y="2100691"/>
                  <a:pt x="2839043" y="2099734"/>
                  <a:pt x="2840074" y="2097967"/>
                </a:cubicBezTo>
                <a:close/>
                <a:moveTo>
                  <a:pt x="2825423" y="2089279"/>
                </a:moveTo>
                <a:cubicBezTo>
                  <a:pt x="2826969" y="2086629"/>
                  <a:pt x="2826086" y="2083242"/>
                  <a:pt x="2823435" y="2081622"/>
                </a:cubicBezTo>
                <a:lnTo>
                  <a:pt x="2759825" y="2044075"/>
                </a:lnTo>
                <a:cubicBezTo>
                  <a:pt x="2757174" y="2042528"/>
                  <a:pt x="2753788" y="2043412"/>
                  <a:pt x="2752168" y="2046062"/>
                </a:cubicBezTo>
                <a:cubicBezTo>
                  <a:pt x="2750622" y="2048713"/>
                  <a:pt x="2751506" y="2052099"/>
                  <a:pt x="2754156" y="2053719"/>
                </a:cubicBezTo>
                <a:lnTo>
                  <a:pt x="2817766" y="2091267"/>
                </a:lnTo>
                <a:cubicBezTo>
                  <a:pt x="2818650" y="2091782"/>
                  <a:pt x="2819681" y="2092077"/>
                  <a:pt x="2820638" y="2092077"/>
                </a:cubicBezTo>
                <a:cubicBezTo>
                  <a:pt x="2822552" y="2092003"/>
                  <a:pt x="2824392" y="2091046"/>
                  <a:pt x="2825423" y="2089279"/>
                </a:cubicBezTo>
                <a:close/>
                <a:moveTo>
                  <a:pt x="2761813" y="2051731"/>
                </a:moveTo>
                <a:cubicBezTo>
                  <a:pt x="2763359" y="2049081"/>
                  <a:pt x="2762475" y="2045694"/>
                  <a:pt x="2759825" y="2044075"/>
                </a:cubicBezTo>
                <a:lnTo>
                  <a:pt x="2747162" y="2036639"/>
                </a:lnTo>
                <a:cubicBezTo>
                  <a:pt x="2744585" y="2035093"/>
                  <a:pt x="2741125" y="2035976"/>
                  <a:pt x="2739505" y="2038626"/>
                </a:cubicBezTo>
                <a:cubicBezTo>
                  <a:pt x="2737959" y="2041277"/>
                  <a:pt x="2738842" y="2044663"/>
                  <a:pt x="2741493" y="2046283"/>
                </a:cubicBezTo>
                <a:lnTo>
                  <a:pt x="2754156" y="2053719"/>
                </a:lnTo>
                <a:cubicBezTo>
                  <a:pt x="2755039" y="2054234"/>
                  <a:pt x="2756070" y="2054529"/>
                  <a:pt x="2757027" y="2054529"/>
                </a:cubicBezTo>
                <a:cubicBezTo>
                  <a:pt x="2758942" y="2054455"/>
                  <a:pt x="2760782" y="2053498"/>
                  <a:pt x="2761813" y="2051731"/>
                </a:cubicBezTo>
                <a:close/>
                <a:moveTo>
                  <a:pt x="2749002" y="2044148"/>
                </a:moveTo>
                <a:cubicBezTo>
                  <a:pt x="2750548" y="2041498"/>
                  <a:pt x="2749518" y="2037964"/>
                  <a:pt x="2746867" y="2036344"/>
                </a:cubicBezTo>
                <a:cubicBezTo>
                  <a:pt x="2744217" y="2034798"/>
                  <a:pt x="2740830" y="2035608"/>
                  <a:pt x="2739210" y="2038258"/>
                </a:cubicBezTo>
                <a:cubicBezTo>
                  <a:pt x="2737664" y="2040909"/>
                  <a:pt x="2738474" y="2044295"/>
                  <a:pt x="2741125" y="2045915"/>
                </a:cubicBezTo>
                <a:lnTo>
                  <a:pt x="2741566" y="2046136"/>
                </a:lnTo>
                <a:cubicBezTo>
                  <a:pt x="2742450" y="2046651"/>
                  <a:pt x="2743333" y="2046872"/>
                  <a:pt x="2744290" y="2046872"/>
                </a:cubicBezTo>
                <a:cubicBezTo>
                  <a:pt x="2746131" y="2046946"/>
                  <a:pt x="2747898" y="2045915"/>
                  <a:pt x="2749002" y="2044148"/>
                </a:cubicBezTo>
                <a:close/>
                <a:moveTo>
                  <a:pt x="2748781" y="2044001"/>
                </a:moveTo>
                <a:cubicBezTo>
                  <a:pt x="2750328" y="2041350"/>
                  <a:pt x="2749444" y="2037964"/>
                  <a:pt x="2746794" y="2036418"/>
                </a:cubicBezTo>
                <a:lnTo>
                  <a:pt x="2715136" y="2018085"/>
                </a:lnTo>
                <a:cubicBezTo>
                  <a:pt x="2712485" y="2016539"/>
                  <a:pt x="2709098" y="2017423"/>
                  <a:pt x="2707552" y="2020073"/>
                </a:cubicBezTo>
                <a:cubicBezTo>
                  <a:pt x="2706006" y="2022724"/>
                  <a:pt x="2706890" y="2026110"/>
                  <a:pt x="2709614" y="2027656"/>
                </a:cubicBezTo>
                <a:lnTo>
                  <a:pt x="2741272" y="2045989"/>
                </a:lnTo>
                <a:cubicBezTo>
                  <a:pt x="2742155" y="2046504"/>
                  <a:pt x="2743112" y="2046725"/>
                  <a:pt x="2744143" y="2046725"/>
                </a:cubicBezTo>
                <a:cubicBezTo>
                  <a:pt x="2745910" y="2046725"/>
                  <a:pt x="2747751" y="2045768"/>
                  <a:pt x="2748781" y="2044001"/>
                </a:cubicBezTo>
                <a:close/>
                <a:moveTo>
                  <a:pt x="2717050" y="2025816"/>
                </a:moveTo>
                <a:cubicBezTo>
                  <a:pt x="2718670" y="2023239"/>
                  <a:pt x="2717933" y="2019779"/>
                  <a:pt x="2715283" y="2018159"/>
                </a:cubicBezTo>
                <a:lnTo>
                  <a:pt x="2706964" y="2012858"/>
                </a:lnTo>
                <a:cubicBezTo>
                  <a:pt x="2704387" y="2011238"/>
                  <a:pt x="2700926" y="2011975"/>
                  <a:pt x="2699307" y="2014625"/>
                </a:cubicBezTo>
                <a:cubicBezTo>
                  <a:pt x="2697687" y="2017202"/>
                  <a:pt x="2698423" y="2020662"/>
                  <a:pt x="2701074" y="2022282"/>
                </a:cubicBezTo>
                <a:lnTo>
                  <a:pt x="2709393" y="2027509"/>
                </a:lnTo>
                <a:cubicBezTo>
                  <a:pt x="2710350" y="2028098"/>
                  <a:pt x="2711381" y="2028393"/>
                  <a:pt x="2712412" y="2028393"/>
                </a:cubicBezTo>
                <a:cubicBezTo>
                  <a:pt x="2714178" y="2028393"/>
                  <a:pt x="2716019" y="2027509"/>
                  <a:pt x="2717050" y="2025816"/>
                </a:cubicBezTo>
                <a:close/>
                <a:moveTo>
                  <a:pt x="2709025" y="2019926"/>
                </a:moveTo>
                <a:cubicBezTo>
                  <a:pt x="2710276" y="2017128"/>
                  <a:pt x="2709098" y="2013815"/>
                  <a:pt x="2706301" y="2012564"/>
                </a:cubicBezTo>
                <a:lnTo>
                  <a:pt x="2671993" y="1996882"/>
                </a:lnTo>
                <a:cubicBezTo>
                  <a:pt x="2669195" y="1995557"/>
                  <a:pt x="2665882" y="1996808"/>
                  <a:pt x="2664630" y="1999606"/>
                </a:cubicBezTo>
                <a:cubicBezTo>
                  <a:pt x="2663379" y="2002404"/>
                  <a:pt x="2664557" y="2005717"/>
                  <a:pt x="2667354" y="2006968"/>
                </a:cubicBezTo>
                <a:lnTo>
                  <a:pt x="2701663" y="2022650"/>
                </a:lnTo>
                <a:cubicBezTo>
                  <a:pt x="2702399" y="2023018"/>
                  <a:pt x="2703209" y="2023165"/>
                  <a:pt x="2704018" y="2023165"/>
                </a:cubicBezTo>
                <a:cubicBezTo>
                  <a:pt x="2706154" y="2023165"/>
                  <a:pt x="2708141" y="2021914"/>
                  <a:pt x="2709025" y="2019926"/>
                </a:cubicBezTo>
                <a:close/>
                <a:moveTo>
                  <a:pt x="2674717" y="2004318"/>
                </a:moveTo>
                <a:cubicBezTo>
                  <a:pt x="2676042" y="2001520"/>
                  <a:pt x="2674864" y="1998207"/>
                  <a:pt x="2672066" y="1996882"/>
                </a:cubicBezTo>
                <a:lnTo>
                  <a:pt x="2667354" y="1994600"/>
                </a:lnTo>
                <a:cubicBezTo>
                  <a:pt x="2664557" y="1993274"/>
                  <a:pt x="2661243" y="1994452"/>
                  <a:pt x="2659918" y="1997250"/>
                </a:cubicBezTo>
                <a:cubicBezTo>
                  <a:pt x="2658593" y="2000048"/>
                  <a:pt x="2659771" y="2003361"/>
                  <a:pt x="2662569" y="2004686"/>
                </a:cubicBezTo>
                <a:lnTo>
                  <a:pt x="2667281" y="2006968"/>
                </a:lnTo>
                <a:cubicBezTo>
                  <a:pt x="2668091" y="2007336"/>
                  <a:pt x="2668900" y="2007557"/>
                  <a:pt x="2669710" y="2007484"/>
                </a:cubicBezTo>
                <a:cubicBezTo>
                  <a:pt x="2671772" y="2007484"/>
                  <a:pt x="2673759" y="2006306"/>
                  <a:pt x="2674717" y="2004318"/>
                </a:cubicBezTo>
                <a:close/>
                <a:moveTo>
                  <a:pt x="2670005" y="2001962"/>
                </a:moveTo>
                <a:cubicBezTo>
                  <a:pt x="2671256" y="1999164"/>
                  <a:pt x="2670078" y="1995851"/>
                  <a:pt x="2667281" y="1994600"/>
                </a:cubicBezTo>
                <a:lnTo>
                  <a:pt x="2607719" y="1967359"/>
                </a:lnTo>
                <a:cubicBezTo>
                  <a:pt x="2604922" y="1966034"/>
                  <a:pt x="2601609" y="1967285"/>
                  <a:pt x="2600357" y="1970083"/>
                </a:cubicBezTo>
                <a:cubicBezTo>
                  <a:pt x="2599105" y="1972881"/>
                  <a:pt x="2600283" y="1976194"/>
                  <a:pt x="2603081" y="1977445"/>
                </a:cubicBezTo>
                <a:lnTo>
                  <a:pt x="2662642" y="2004686"/>
                </a:lnTo>
                <a:cubicBezTo>
                  <a:pt x="2663379" y="2005054"/>
                  <a:pt x="2664188" y="2005201"/>
                  <a:pt x="2664998" y="2005201"/>
                </a:cubicBezTo>
                <a:cubicBezTo>
                  <a:pt x="2667060" y="2005201"/>
                  <a:pt x="2669047" y="2004024"/>
                  <a:pt x="2670005" y="2001962"/>
                </a:cubicBezTo>
                <a:close/>
                <a:moveTo>
                  <a:pt x="2610443" y="1974795"/>
                </a:moveTo>
                <a:cubicBezTo>
                  <a:pt x="2611695" y="1971997"/>
                  <a:pt x="2610517" y="1968684"/>
                  <a:pt x="2607646" y="1967433"/>
                </a:cubicBezTo>
                <a:lnTo>
                  <a:pt x="2592479" y="1960512"/>
                </a:lnTo>
                <a:cubicBezTo>
                  <a:pt x="2589682" y="1959187"/>
                  <a:pt x="2586369" y="1960438"/>
                  <a:pt x="2585117" y="1963310"/>
                </a:cubicBezTo>
                <a:cubicBezTo>
                  <a:pt x="2583866" y="1966107"/>
                  <a:pt x="2585043" y="1969421"/>
                  <a:pt x="2587915" y="1970672"/>
                </a:cubicBezTo>
                <a:lnTo>
                  <a:pt x="2603081" y="1977593"/>
                </a:lnTo>
                <a:cubicBezTo>
                  <a:pt x="2603817" y="1977961"/>
                  <a:pt x="2604627" y="1978108"/>
                  <a:pt x="2605437" y="1978108"/>
                </a:cubicBezTo>
                <a:cubicBezTo>
                  <a:pt x="2607499" y="1978035"/>
                  <a:pt x="2609486" y="1976783"/>
                  <a:pt x="2610443" y="1974795"/>
                </a:cubicBezTo>
                <a:close/>
                <a:moveTo>
                  <a:pt x="2323755" y="1866716"/>
                </a:moveTo>
                <a:cubicBezTo>
                  <a:pt x="2326037" y="1864655"/>
                  <a:pt x="2326184" y="1861121"/>
                  <a:pt x="2324049" y="1858838"/>
                </a:cubicBezTo>
                <a:lnTo>
                  <a:pt x="2320884" y="1855378"/>
                </a:lnTo>
                <a:cubicBezTo>
                  <a:pt x="2318822" y="1853096"/>
                  <a:pt x="2315288" y="1853022"/>
                  <a:pt x="2313006" y="1855084"/>
                </a:cubicBezTo>
                <a:cubicBezTo>
                  <a:pt x="2310724" y="1857145"/>
                  <a:pt x="2310576" y="1860679"/>
                  <a:pt x="2312711" y="1862961"/>
                </a:cubicBezTo>
                <a:lnTo>
                  <a:pt x="2315877" y="1866422"/>
                </a:lnTo>
                <a:cubicBezTo>
                  <a:pt x="2316982" y="1867600"/>
                  <a:pt x="2318528" y="1868262"/>
                  <a:pt x="2320000" y="1868189"/>
                </a:cubicBezTo>
                <a:cubicBezTo>
                  <a:pt x="2321325" y="1868189"/>
                  <a:pt x="2322650" y="1867747"/>
                  <a:pt x="2323755" y="1866716"/>
                </a:cubicBezTo>
                <a:close/>
                <a:moveTo>
                  <a:pt x="2322209" y="1860385"/>
                </a:moveTo>
                <a:cubicBezTo>
                  <a:pt x="2322871" y="1857366"/>
                  <a:pt x="2320957" y="1854421"/>
                  <a:pt x="2318012" y="1853758"/>
                </a:cubicBezTo>
                <a:lnTo>
                  <a:pt x="2284072" y="1846175"/>
                </a:lnTo>
                <a:cubicBezTo>
                  <a:pt x="2281053" y="1845513"/>
                  <a:pt x="2278108" y="1847427"/>
                  <a:pt x="2277446" y="1850372"/>
                </a:cubicBezTo>
                <a:cubicBezTo>
                  <a:pt x="2276783" y="1853390"/>
                  <a:pt x="2278697" y="1856335"/>
                  <a:pt x="2281642" y="1856998"/>
                </a:cubicBezTo>
                <a:lnTo>
                  <a:pt x="2315656" y="1864581"/>
                </a:lnTo>
                <a:cubicBezTo>
                  <a:pt x="2316098" y="1864655"/>
                  <a:pt x="2316466" y="1864728"/>
                  <a:pt x="2316908" y="1864728"/>
                </a:cubicBezTo>
                <a:cubicBezTo>
                  <a:pt x="2319337" y="1864728"/>
                  <a:pt x="2321620" y="1862961"/>
                  <a:pt x="2322209" y="1860385"/>
                </a:cubicBezTo>
                <a:close/>
                <a:moveTo>
                  <a:pt x="2288195" y="1852801"/>
                </a:moveTo>
                <a:cubicBezTo>
                  <a:pt x="2288857" y="1849783"/>
                  <a:pt x="2287017" y="1846838"/>
                  <a:pt x="2283998" y="1846102"/>
                </a:cubicBezTo>
                <a:lnTo>
                  <a:pt x="2279875" y="1845145"/>
                </a:lnTo>
                <a:cubicBezTo>
                  <a:pt x="2276857" y="1844408"/>
                  <a:pt x="2273912" y="1846323"/>
                  <a:pt x="2273176" y="1849341"/>
                </a:cubicBezTo>
                <a:cubicBezTo>
                  <a:pt x="2272513" y="1852360"/>
                  <a:pt x="2274354" y="1855305"/>
                  <a:pt x="2277372" y="1856041"/>
                </a:cubicBezTo>
                <a:lnTo>
                  <a:pt x="2281495" y="1856998"/>
                </a:lnTo>
                <a:cubicBezTo>
                  <a:pt x="2281937" y="1857072"/>
                  <a:pt x="2282379" y="1857145"/>
                  <a:pt x="2282747" y="1857145"/>
                </a:cubicBezTo>
                <a:cubicBezTo>
                  <a:pt x="2285397" y="1857145"/>
                  <a:pt x="2287679" y="1855378"/>
                  <a:pt x="2288195" y="1852801"/>
                </a:cubicBezTo>
                <a:close/>
                <a:moveTo>
                  <a:pt x="2283925" y="1852581"/>
                </a:moveTo>
                <a:cubicBezTo>
                  <a:pt x="2285029" y="1849709"/>
                  <a:pt x="2283557" y="1846470"/>
                  <a:pt x="2280685" y="1845439"/>
                </a:cubicBezTo>
                <a:lnTo>
                  <a:pt x="2259997" y="1837709"/>
                </a:lnTo>
                <a:cubicBezTo>
                  <a:pt x="2257126" y="1836678"/>
                  <a:pt x="2253886" y="1838077"/>
                  <a:pt x="2252856" y="1840948"/>
                </a:cubicBezTo>
                <a:cubicBezTo>
                  <a:pt x="2251751" y="1843819"/>
                  <a:pt x="2253224" y="1847059"/>
                  <a:pt x="2256095" y="1848090"/>
                </a:cubicBezTo>
                <a:lnTo>
                  <a:pt x="2276783" y="1855820"/>
                </a:lnTo>
                <a:cubicBezTo>
                  <a:pt x="2277446" y="1856041"/>
                  <a:pt x="2278108" y="1856188"/>
                  <a:pt x="2278771" y="1856188"/>
                </a:cubicBezTo>
                <a:cubicBezTo>
                  <a:pt x="2280980" y="1856188"/>
                  <a:pt x="2283041" y="1854863"/>
                  <a:pt x="2283925" y="1852581"/>
                </a:cubicBezTo>
                <a:close/>
                <a:moveTo>
                  <a:pt x="2263531" y="1843451"/>
                </a:moveTo>
                <a:cubicBezTo>
                  <a:pt x="2263826" y="1840359"/>
                  <a:pt x="2261617" y="1837635"/>
                  <a:pt x="2258598" y="1837340"/>
                </a:cubicBezTo>
                <a:lnTo>
                  <a:pt x="2247996" y="1836236"/>
                </a:lnTo>
                <a:cubicBezTo>
                  <a:pt x="2244978" y="1835942"/>
                  <a:pt x="2242180" y="1838150"/>
                  <a:pt x="2241886" y="1841169"/>
                </a:cubicBezTo>
                <a:cubicBezTo>
                  <a:pt x="2241591" y="1844261"/>
                  <a:pt x="2243800" y="1846985"/>
                  <a:pt x="2246819" y="1847280"/>
                </a:cubicBezTo>
                <a:lnTo>
                  <a:pt x="2257420" y="1848384"/>
                </a:lnTo>
                <a:cubicBezTo>
                  <a:pt x="2257641" y="1848384"/>
                  <a:pt x="2257862" y="1848384"/>
                  <a:pt x="2258083" y="1848384"/>
                </a:cubicBezTo>
                <a:cubicBezTo>
                  <a:pt x="2260807" y="1848458"/>
                  <a:pt x="2263163" y="1846323"/>
                  <a:pt x="2263531" y="1843451"/>
                </a:cubicBezTo>
                <a:close/>
                <a:moveTo>
                  <a:pt x="2252929" y="1842347"/>
                </a:moveTo>
                <a:cubicBezTo>
                  <a:pt x="2253224" y="1839255"/>
                  <a:pt x="2251015" y="1836531"/>
                  <a:pt x="2247996" y="1836162"/>
                </a:cubicBezTo>
                <a:lnTo>
                  <a:pt x="2229664" y="1834175"/>
                </a:lnTo>
                <a:cubicBezTo>
                  <a:pt x="2226646" y="1833880"/>
                  <a:pt x="2223848" y="1836015"/>
                  <a:pt x="2223480" y="1839107"/>
                </a:cubicBezTo>
                <a:cubicBezTo>
                  <a:pt x="2223185" y="1842200"/>
                  <a:pt x="2225394" y="1844924"/>
                  <a:pt x="2228413" y="1845292"/>
                </a:cubicBezTo>
                <a:lnTo>
                  <a:pt x="2246745" y="1847280"/>
                </a:lnTo>
                <a:cubicBezTo>
                  <a:pt x="2246966" y="1847280"/>
                  <a:pt x="2247187" y="1847280"/>
                  <a:pt x="2247408" y="1847280"/>
                </a:cubicBezTo>
                <a:cubicBezTo>
                  <a:pt x="2250205" y="1847280"/>
                  <a:pt x="2252635" y="1845218"/>
                  <a:pt x="2252929" y="1842347"/>
                </a:cubicBezTo>
                <a:close/>
                <a:moveTo>
                  <a:pt x="2234597" y="1840359"/>
                </a:moveTo>
                <a:cubicBezTo>
                  <a:pt x="2234891" y="1837267"/>
                  <a:pt x="2232683" y="1834543"/>
                  <a:pt x="2229664" y="1834248"/>
                </a:cubicBezTo>
                <a:lnTo>
                  <a:pt x="2216486" y="1832849"/>
                </a:lnTo>
                <a:cubicBezTo>
                  <a:pt x="2213541" y="1832555"/>
                  <a:pt x="2210670" y="1834764"/>
                  <a:pt x="2210375" y="1837782"/>
                </a:cubicBezTo>
                <a:cubicBezTo>
                  <a:pt x="2210081" y="1840874"/>
                  <a:pt x="2212289" y="1843599"/>
                  <a:pt x="2215308" y="1843893"/>
                </a:cubicBezTo>
                <a:lnTo>
                  <a:pt x="2228486" y="1845292"/>
                </a:lnTo>
                <a:cubicBezTo>
                  <a:pt x="2228707" y="1845292"/>
                  <a:pt x="2228928" y="1845292"/>
                  <a:pt x="2229149" y="1845292"/>
                </a:cubicBezTo>
                <a:cubicBezTo>
                  <a:pt x="2231873" y="1845292"/>
                  <a:pt x="2234303" y="1843230"/>
                  <a:pt x="2234597" y="1840359"/>
                </a:cubicBezTo>
                <a:close/>
                <a:moveTo>
                  <a:pt x="11425569" y="966599"/>
                </a:moveTo>
                <a:lnTo>
                  <a:pt x="11454429" y="948709"/>
                </a:lnTo>
                <a:cubicBezTo>
                  <a:pt x="11457080" y="947089"/>
                  <a:pt x="11457889" y="943702"/>
                  <a:pt x="11456270" y="941052"/>
                </a:cubicBezTo>
                <a:cubicBezTo>
                  <a:pt x="11454649" y="938401"/>
                  <a:pt x="11451189" y="937591"/>
                  <a:pt x="11448613" y="939211"/>
                </a:cubicBezTo>
                <a:lnTo>
                  <a:pt x="11419752" y="957102"/>
                </a:lnTo>
                <a:cubicBezTo>
                  <a:pt x="11417102" y="958721"/>
                  <a:pt x="11416292" y="962182"/>
                  <a:pt x="11417912" y="964758"/>
                </a:cubicBezTo>
                <a:cubicBezTo>
                  <a:pt x="11418942" y="966452"/>
                  <a:pt x="11420783" y="967409"/>
                  <a:pt x="11422697" y="967409"/>
                </a:cubicBezTo>
                <a:cubicBezTo>
                  <a:pt x="11423654" y="967409"/>
                  <a:pt x="11424685" y="967188"/>
                  <a:pt x="11425569" y="966599"/>
                </a:cubicBezTo>
                <a:close/>
                <a:moveTo>
                  <a:pt x="11389714" y="992662"/>
                </a:moveTo>
                <a:lnTo>
                  <a:pt x="11425863" y="966378"/>
                </a:lnTo>
                <a:cubicBezTo>
                  <a:pt x="11428366" y="964537"/>
                  <a:pt x="11428881" y="961077"/>
                  <a:pt x="11427114" y="958574"/>
                </a:cubicBezTo>
                <a:cubicBezTo>
                  <a:pt x="11425274" y="956071"/>
                  <a:pt x="11421814" y="955555"/>
                  <a:pt x="11419311" y="957322"/>
                </a:cubicBezTo>
                <a:lnTo>
                  <a:pt x="11383162" y="983606"/>
                </a:lnTo>
                <a:cubicBezTo>
                  <a:pt x="11380659" y="985373"/>
                  <a:pt x="11380143" y="988907"/>
                  <a:pt x="11381910" y="991410"/>
                </a:cubicBezTo>
                <a:cubicBezTo>
                  <a:pt x="11383014" y="992956"/>
                  <a:pt x="11384707" y="993692"/>
                  <a:pt x="11386474" y="993692"/>
                </a:cubicBezTo>
                <a:cubicBezTo>
                  <a:pt x="11387653" y="993766"/>
                  <a:pt x="11388757" y="993398"/>
                  <a:pt x="11389714" y="992662"/>
                </a:cubicBezTo>
                <a:close/>
                <a:moveTo>
                  <a:pt x="11346791" y="1029031"/>
                </a:moveTo>
                <a:lnTo>
                  <a:pt x="11390082" y="992367"/>
                </a:lnTo>
                <a:cubicBezTo>
                  <a:pt x="11392438" y="990379"/>
                  <a:pt x="11392733" y="986845"/>
                  <a:pt x="11390745" y="984489"/>
                </a:cubicBezTo>
                <a:cubicBezTo>
                  <a:pt x="11388757" y="982133"/>
                  <a:pt x="11385223" y="981839"/>
                  <a:pt x="11382867" y="983827"/>
                </a:cubicBezTo>
                <a:lnTo>
                  <a:pt x="11339576" y="1020491"/>
                </a:lnTo>
                <a:cubicBezTo>
                  <a:pt x="11337221" y="1022479"/>
                  <a:pt x="11336926" y="1026013"/>
                  <a:pt x="11338914" y="1028369"/>
                </a:cubicBezTo>
                <a:cubicBezTo>
                  <a:pt x="11340019" y="1029694"/>
                  <a:pt x="11341638" y="1030357"/>
                  <a:pt x="11343184" y="1030357"/>
                </a:cubicBezTo>
                <a:cubicBezTo>
                  <a:pt x="11344509" y="1030357"/>
                  <a:pt x="11345761" y="1029915"/>
                  <a:pt x="11346791" y="1029031"/>
                </a:cubicBezTo>
                <a:close/>
                <a:moveTo>
                  <a:pt x="11282740" y="1088224"/>
                </a:moveTo>
                <a:lnTo>
                  <a:pt x="11347012" y="1028884"/>
                </a:lnTo>
                <a:cubicBezTo>
                  <a:pt x="11349295" y="1026823"/>
                  <a:pt x="11349443" y="1023289"/>
                  <a:pt x="11347307" y="1021006"/>
                </a:cubicBezTo>
                <a:cubicBezTo>
                  <a:pt x="11345246" y="1018724"/>
                  <a:pt x="11341712" y="1018577"/>
                  <a:pt x="11339429" y="1020712"/>
                </a:cubicBezTo>
                <a:lnTo>
                  <a:pt x="11275156" y="1080052"/>
                </a:lnTo>
                <a:cubicBezTo>
                  <a:pt x="11272874" y="1082114"/>
                  <a:pt x="11272727" y="1085648"/>
                  <a:pt x="11274862" y="1087930"/>
                </a:cubicBezTo>
                <a:cubicBezTo>
                  <a:pt x="11275966" y="1089108"/>
                  <a:pt x="11277513" y="1089697"/>
                  <a:pt x="11278985" y="1089697"/>
                </a:cubicBezTo>
                <a:cubicBezTo>
                  <a:pt x="11280310" y="1089697"/>
                  <a:pt x="11281635" y="1089182"/>
                  <a:pt x="11282740" y="1088224"/>
                </a:cubicBezTo>
                <a:close/>
                <a:moveTo>
                  <a:pt x="11264186" y="1545498"/>
                </a:moveTo>
                <a:lnTo>
                  <a:pt x="11281341" y="1517080"/>
                </a:lnTo>
                <a:cubicBezTo>
                  <a:pt x="11282887" y="1514429"/>
                  <a:pt x="11282077" y="1511043"/>
                  <a:pt x="11279427" y="1509423"/>
                </a:cubicBezTo>
                <a:cubicBezTo>
                  <a:pt x="11276776" y="1507877"/>
                  <a:pt x="11273389" y="1508687"/>
                  <a:pt x="11271770" y="1511337"/>
                </a:cubicBezTo>
                <a:lnTo>
                  <a:pt x="11254616" y="1539756"/>
                </a:lnTo>
                <a:cubicBezTo>
                  <a:pt x="11253069" y="1542406"/>
                  <a:pt x="11253879" y="1545793"/>
                  <a:pt x="11256530" y="1547412"/>
                </a:cubicBezTo>
                <a:cubicBezTo>
                  <a:pt x="11257414" y="1547928"/>
                  <a:pt x="11258443" y="1548222"/>
                  <a:pt x="11259474" y="1548222"/>
                </a:cubicBezTo>
                <a:cubicBezTo>
                  <a:pt x="11261315" y="1548149"/>
                  <a:pt x="11263082" y="1547191"/>
                  <a:pt x="11264186" y="1545498"/>
                </a:cubicBezTo>
                <a:close/>
                <a:moveTo>
                  <a:pt x="11260579" y="1556910"/>
                </a:moveTo>
                <a:lnTo>
                  <a:pt x="11264628" y="1544320"/>
                </a:lnTo>
                <a:cubicBezTo>
                  <a:pt x="11265586" y="1541375"/>
                  <a:pt x="11263965" y="1538283"/>
                  <a:pt x="11261021" y="1537326"/>
                </a:cubicBezTo>
                <a:cubicBezTo>
                  <a:pt x="11258076" y="1536369"/>
                  <a:pt x="11254910" y="1537989"/>
                  <a:pt x="11254026" y="1540934"/>
                </a:cubicBezTo>
                <a:lnTo>
                  <a:pt x="11249978" y="1553523"/>
                </a:lnTo>
                <a:cubicBezTo>
                  <a:pt x="11249020" y="1556468"/>
                  <a:pt x="11250640" y="1559560"/>
                  <a:pt x="11253585" y="1560517"/>
                </a:cubicBezTo>
                <a:cubicBezTo>
                  <a:pt x="11254174" y="1560738"/>
                  <a:pt x="11254762" y="1560812"/>
                  <a:pt x="11255352" y="1560812"/>
                </a:cubicBezTo>
                <a:cubicBezTo>
                  <a:pt x="11257707" y="1560738"/>
                  <a:pt x="11259843" y="1559192"/>
                  <a:pt x="11260579" y="1556910"/>
                </a:cubicBezTo>
                <a:close/>
                <a:moveTo>
                  <a:pt x="11231203" y="1645405"/>
                </a:moveTo>
                <a:lnTo>
                  <a:pt x="11260579" y="1556910"/>
                </a:lnTo>
                <a:cubicBezTo>
                  <a:pt x="11261536" y="1553965"/>
                  <a:pt x="11259990" y="1550799"/>
                  <a:pt x="11257045" y="1549842"/>
                </a:cubicBezTo>
                <a:cubicBezTo>
                  <a:pt x="11254100" y="1548885"/>
                  <a:pt x="11251008" y="1550431"/>
                  <a:pt x="11249978" y="1553376"/>
                </a:cubicBezTo>
                <a:lnTo>
                  <a:pt x="11220602" y="1641871"/>
                </a:lnTo>
                <a:cubicBezTo>
                  <a:pt x="11219645" y="1644816"/>
                  <a:pt x="11221191" y="1647982"/>
                  <a:pt x="11224136" y="1648939"/>
                </a:cubicBezTo>
                <a:cubicBezTo>
                  <a:pt x="11224724" y="1649160"/>
                  <a:pt x="11225313" y="1649233"/>
                  <a:pt x="11225903" y="1649233"/>
                </a:cubicBezTo>
                <a:cubicBezTo>
                  <a:pt x="11228258" y="1649160"/>
                  <a:pt x="11230394" y="1647687"/>
                  <a:pt x="11231203" y="1645405"/>
                </a:cubicBezTo>
                <a:close/>
                <a:moveTo>
                  <a:pt x="11197484" y="1665357"/>
                </a:moveTo>
                <a:lnTo>
                  <a:pt x="11228553" y="1648497"/>
                </a:lnTo>
                <a:cubicBezTo>
                  <a:pt x="11231277" y="1647025"/>
                  <a:pt x="11232234" y="1643638"/>
                  <a:pt x="11230762" y="1640914"/>
                </a:cubicBezTo>
                <a:cubicBezTo>
                  <a:pt x="11229289" y="1638190"/>
                  <a:pt x="11225903" y="1637233"/>
                  <a:pt x="11223179" y="1638705"/>
                </a:cubicBezTo>
                <a:lnTo>
                  <a:pt x="11192110" y="1655565"/>
                </a:lnTo>
                <a:cubicBezTo>
                  <a:pt x="11189386" y="1657037"/>
                  <a:pt x="11188429" y="1660424"/>
                  <a:pt x="11189901" y="1663148"/>
                </a:cubicBezTo>
                <a:cubicBezTo>
                  <a:pt x="11190932" y="1664989"/>
                  <a:pt x="11192846" y="1666093"/>
                  <a:pt x="11194834" y="1666093"/>
                </a:cubicBezTo>
                <a:cubicBezTo>
                  <a:pt x="11195791" y="1666019"/>
                  <a:pt x="11196674" y="1665798"/>
                  <a:pt x="11197484" y="1665357"/>
                </a:cubicBezTo>
                <a:close/>
                <a:moveTo>
                  <a:pt x="11159421" y="1754294"/>
                </a:moveTo>
                <a:lnTo>
                  <a:pt x="11199913" y="1662706"/>
                </a:lnTo>
                <a:cubicBezTo>
                  <a:pt x="11201165" y="1659909"/>
                  <a:pt x="11199913" y="1656596"/>
                  <a:pt x="11197042" y="1655344"/>
                </a:cubicBezTo>
                <a:cubicBezTo>
                  <a:pt x="11194244" y="1654092"/>
                  <a:pt x="11190932" y="1655344"/>
                  <a:pt x="11189680" y="1658215"/>
                </a:cubicBezTo>
                <a:lnTo>
                  <a:pt x="11149187" y="1749803"/>
                </a:lnTo>
                <a:cubicBezTo>
                  <a:pt x="11147936" y="1752600"/>
                  <a:pt x="11149187" y="1755913"/>
                  <a:pt x="11152058" y="1757165"/>
                </a:cubicBezTo>
                <a:cubicBezTo>
                  <a:pt x="11152794" y="1757459"/>
                  <a:pt x="11153604" y="1757680"/>
                  <a:pt x="11154341" y="1757607"/>
                </a:cubicBezTo>
                <a:cubicBezTo>
                  <a:pt x="11156476" y="1757607"/>
                  <a:pt x="11158464" y="1756355"/>
                  <a:pt x="11159421" y="1754294"/>
                </a:cubicBezTo>
                <a:close/>
                <a:moveTo>
                  <a:pt x="11108106" y="1765779"/>
                </a:moveTo>
                <a:lnTo>
                  <a:pt x="11155225" y="1757533"/>
                </a:lnTo>
                <a:cubicBezTo>
                  <a:pt x="11158242" y="1757018"/>
                  <a:pt x="11160304" y="1754146"/>
                  <a:pt x="11159789" y="1751054"/>
                </a:cubicBezTo>
                <a:cubicBezTo>
                  <a:pt x="11159273" y="1748036"/>
                  <a:pt x="11156328" y="1745974"/>
                  <a:pt x="11153310" y="1746490"/>
                </a:cubicBezTo>
                <a:lnTo>
                  <a:pt x="11106191" y="1754735"/>
                </a:lnTo>
                <a:cubicBezTo>
                  <a:pt x="11103172" y="1755251"/>
                  <a:pt x="11101111" y="1758122"/>
                  <a:pt x="11101627" y="1761214"/>
                </a:cubicBezTo>
                <a:cubicBezTo>
                  <a:pt x="11102068" y="1763938"/>
                  <a:pt x="11104498" y="1765852"/>
                  <a:pt x="11107148" y="1765852"/>
                </a:cubicBezTo>
                <a:cubicBezTo>
                  <a:pt x="11107516" y="1765852"/>
                  <a:pt x="11107811" y="1765779"/>
                  <a:pt x="11108106" y="1765779"/>
                </a:cubicBezTo>
                <a:close/>
                <a:moveTo>
                  <a:pt x="11076889" y="1822837"/>
                </a:moveTo>
                <a:lnTo>
                  <a:pt x="11112008" y="1763055"/>
                </a:lnTo>
                <a:cubicBezTo>
                  <a:pt x="11113554" y="1760404"/>
                  <a:pt x="11112670" y="1757018"/>
                  <a:pt x="11110020" y="1755398"/>
                </a:cubicBezTo>
                <a:cubicBezTo>
                  <a:pt x="11107369" y="1753852"/>
                  <a:pt x="11103982" y="1754735"/>
                  <a:pt x="11102363" y="1757386"/>
                </a:cubicBezTo>
                <a:lnTo>
                  <a:pt x="11067244" y="1817168"/>
                </a:lnTo>
                <a:cubicBezTo>
                  <a:pt x="11065698" y="1819818"/>
                  <a:pt x="11066582" y="1823205"/>
                  <a:pt x="11069232" y="1824825"/>
                </a:cubicBezTo>
                <a:cubicBezTo>
                  <a:pt x="11070116" y="1825340"/>
                  <a:pt x="11071147" y="1825561"/>
                  <a:pt x="11072104" y="1825561"/>
                </a:cubicBezTo>
                <a:cubicBezTo>
                  <a:pt x="11074018" y="1825561"/>
                  <a:pt x="11075859" y="1824604"/>
                  <a:pt x="11076889" y="1822837"/>
                </a:cubicBezTo>
                <a:close/>
                <a:moveTo>
                  <a:pt x="11069159" y="1836015"/>
                </a:moveTo>
                <a:lnTo>
                  <a:pt x="11076889" y="1822837"/>
                </a:lnTo>
                <a:cubicBezTo>
                  <a:pt x="11078435" y="1820186"/>
                  <a:pt x="11077552" y="1816800"/>
                  <a:pt x="11074901" y="1815180"/>
                </a:cubicBezTo>
                <a:cubicBezTo>
                  <a:pt x="11072251" y="1813634"/>
                  <a:pt x="11068791" y="1814517"/>
                  <a:pt x="11067244" y="1817168"/>
                </a:cubicBezTo>
                <a:lnTo>
                  <a:pt x="11059514" y="1830346"/>
                </a:lnTo>
                <a:cubicBezTo>
                  <a:pt x="11057968" y="1832997"/>
                  <a:pt x="11058851" y="1836383"/>
                  <a:pt x="11061501" y="1838003"/>
                </a:cubicBezTo>
                <a:cubicBezTo>
                  <a:pt x="11062386" y="1838518"/>
                  <a:pt x="11063416" y="1838813"/>
                  <a:pt x="11064373" y="1838813"/>
                </a:cubicBezTo>
                <a:cubicBezTo>
                  <a:pt x="11066287" y="1838739"/>
                  <a:pt x="11068128" y="1837782"/>
                  <a:pt x="11069159" y="1836015"/>
                </a:cubicBezTo>
                <a:close/>
                <a:moveTo>
                  <a:pt x="11031611" y="1884901"/>
                </a:moveTo>
                <a:lnTo>
                  <a:pt x="11068791" y="1836604"/>
                </a:lnTo>
                <a:cubicBezTo>
                  <a:pt x="11070632" y="1834175"/>
                  <a:pt x="11070189" y="1830641"/>
                  <a:pt x="11067760" y="1828800"/>
                </a:cubicBezTo>
                <a:cubicBezTo>
                  <a:pt x="11065330" y="1826960"/>
                  <a:pt x="11061796" y="1827401"/>
                  <a:pt x="11059956" y="1829831"/>
                </a:cubicBezTo>
                <a:lnTo>
                  <a:pt x="11022776" y="1878128"/>
                </a:lnTo>
                <a:cubicBezTo>
                  <a:pt x="11020936" y="1880557"/>
                  <a:pt x="11021377" y="1884091"/>
                  <a:pt x="11023806" y="1885932"/>
                </a:cubicBezTo>
                <a:cubicBezTo>
                  <a:pt x="11024837" y="1886742"/>
                  <a:pt x="11026015" y="1887110"/>
                  <a:pt x="11027267" y="1887110"/>
                </a:cubicBezTo>
                <a:cubicBezTo>
                  <a:pt x="11028887" y="1887110"/>
                  <a:pt x="11030506" y="1886374"/>
                  <a:pt x="11031611" y="1884901"/>
                </a:cubicBezTo>
                <a:close/>
                <a:moveTo>
                  <a:pt x="10972344" y="1913320"/>
                </a:moveTo>
                <a:lnTo>
                  <a:pt x="11029549" y="1886594"/>
                </a:lnTo>
                <a:cubicBezTo>
                  <a:pt x="11032347" y="1885269"/>
                  <a:pt x="11033525" y="1881956"/>
                  <a:pt x="11032273" y="1879159"/>
                </a:cubicBezTo>
                <a:cubicBezTo>
                  <a:pt x="11030949" y="1876361"/>
                  <a:pt x="11027635" y="1875109"/>
                  <a:pt x="11024837" y="1876434"/>
                </a:cubicBezTo>
                <a:lnTo>
                  <a:pt x="10967632" y="1903160"/>
                </a:lnTo>
                <a:cubicBezTo>
                  <a:pt x="10964835" y="1904485"/>
                  <a:pt x="10963657" y="1907798"/>
                  <a:pt x="10964908" y="1910596"/>
                </a:cubicBezTo>
                <a:cubicBezTo>
                  <a:pt x="10965865" y="1912657"/>
                  <a:pt x="10967853" y="1913835"/>
                  <a:pt x="10969988" y="1913835"/>
                </a:cubicBezTo>
                <a:cubicBezTo>
                  <a:pt x="10970798" y="1913835"/>
                  <a:pt x="10971608" y="1913688"/>
                  <a:pt x="10972344" y="1913320"/>
                </a:cubicBezTo>
                <a:close/>
                <a:moveTo>
                  <a:pt x="10882155" y="1939456"/>
                </a:moveTo>
                <a:lnTo>
                  <a:pt x="10971534" y="1913614"/>
                </a:lnTo>
                <a:cubicBezTo>
                  <a:pt x="10974479" y="1912731"/>
                  <a:pt x="10976172" y="1909639"/>
                  <a:pt x="10975363" y="1906694"/>
                </a:cubicBezTo>
                <a:cubicBezTo>
                  <a:pt x="10974479" y="1903749"/>
                  <a:pt x="10971460" y="1902055"/>
                  <a:pt x="10968443" y="1902865"/>
                </a:cubicBezTo>
                <a:lnTo>
                  <a:pt x="10879064" y="1928707"/>
                </a:lnTo>
                <a:cubicBezTo>
                  <a:pt x="10876119" y="1929590"/>
                  <a:pt x="10874426" y="1932683"/>
                  <a:pt x="10875235" y="1935628"/>
                </a:cubicBezTo>
                <a:cubicBezTo>
                  <a:pt x="10875971" y="1938057"/>
                  <a:pt x="10878180" y="1939677"/>
                  <a:pt x="10880610" y="1939677"/>
                </a:cubicBezTo>
                <a:cubicBezTo>
                  <a:pt x="10881125" y="1939603"/>
                  <a:pt x="10881641" y="1939603"/>
                  <a:pt x="10882155" y="1939456"/>
                </a:cubicBezTo>
                <a:close/>
                <a:moveTo>
                  <a:pt x="10868978" y="1988415"/>
                </a:moveTo>
                <a:lnTo>
                  <a:pt x="10885910" y="1935775"/>
                </a:lnTo>
                <a:cubicBezTo>
                  <a:pt x="10886867" y="1932830"/>
                  <a:pt x="10885248" y="1929738"/>
                  <a:pt x="10882303" y="1928781"/>
                </a:cubicBezTo>
                <a:cubicBezTo>
                  <a:pt x="10879358" y="1927823"/>
                  <a:pt x="10876266" y="1929443"/>
                  <a:pt x="10875309" y="1932388"/>
                </a:cubicBezTo>
                <a:lnTo>
                  <a:pt x="10858375" y="1985029"/>
                </a:lnTo>
                <a:cubicBezTo>
                  <a:pt x="10857418" y="1987973"/>
                  <a:pt x="10859038" y="1991066"/>
                  <a:pt x="10861983" y="1992023"/>
                </a:cubicBezTo>
                <a:cubicBezTo>
                  <a:pt x="10862572" y="1992244"/>
                  <a:pt x="10863161" y="1992317"/>
                  <a:pt x="10863750" y="1992317"/>
                </a:cubicBezTo>
                <a:cubicBezTo>
                  <a:pt x="10866032" y="1992317"/>
                  <a:pt x="10868168" y="1990771"/>
                  <a:pt x="10868978" y="1988415"/>
                </a:cubicBezTo>
                <a:close/>
                <a:moveTo>
                  <a:pt x="10854547" y="2041645"/>
                </a:moveTo>
                <a:lnTo>
                  <a:pt x="10868978" y="1988194"/>
                </a:lnTo>
                <a:cubicBezTo>
                  <a:pt x="10869787" y="1985249"/>
                  <a:pt x="10868020" y="1982157"/>
                  <a:pt x="10865075" y="1981347"/>
                </a:cubicBezTo>
                <a:cubicBezTo>
                  <a:pt x="10862130" y="1980538"/>
                  <a:pt x="10859038" y="1982305"/>
                  <a:pt x="10858228" y="1985249"/>
                </a:cubicBezTo>
                <a:lnTo>
                  <a:pt x="10843798" y="2038700"/>
                </a:lnTo>
                <a:cubicBezTo>
                  <a:pt x="10842988" y="2041645"/>
                  <a:pt x="10844755" y="2044737"/>
                  <a:pt x="10847700" y="2045547"/>
                </a:cubicBezTo>
                <a:cubicBezTo>
                  <a:pt x="10848215" y="2045694"/>
                  <a:pt x="10848731" y="2045768"/>
                  <a:pt x="10849172" y="2045768"/>
                </a:cubicBezTo>
                <a:cubicBezTo>
                  <a:pt x="10851675" y="2045694"/>
                  <a:pt x="10853884" y="2044075"/>
                  <a:pt x="10854547" y="2041645"/>
                </a:cubicBezTo>
                <a:close/>
                <a:moveTo>
                  <a:pt x="10833049" y="2111661"/>
                </a:moveTo>
                <a:lnTo>
                  <a:pt x="10854547" y="2041866"/>
                </a:lnTo>
                <a:cubicBezTo>
                  <a:pt x="10855430" y="2038921"/>
                  <a:pt x="10853811" y="2035829"/>
                  <a:pt x="10850866" y="2034872"/>
                </a:cubicBezTo>
                <a:cubicBezTo>
                  <a:pt x="10847921" y="2033988"/>
                  <a:pt x="10844829" y="2035608"/>
                  <a:pt x="10843872" y="2038553"/>
                </a:cubicBezTo>
                <a:lnTo>
                  <a:pt x="10822373" y="2108348"/>
                </a:lnTo>
                <a:cubicBezTo>
                  <a:pt x="10821490" y="2111292"/>
                  <a:pt x="10823110" y="2114385"/>
                  <a:pt x="10826055" y="2115342"/>
                </a:cubicBezTo>
                <a:cubicBezTo>
                  <a:pt x="10826644" y="2115489"/>
                  <a:pt x="10827159" y="2115563"/>
                  <a:pt x="10827748" y="2115563"/>
                </a:cubicBezTo>
                <a:cubicBezTo>
                  <a:pt x="10830104" y="2115563"/>
                  <a:pt x="10832313" y="2114017"/>
                  <a:pt x="10833049" y="2111661"/>
                </a:cubicBezTo>
                <a:close/>
                <a:moveTo>
                  <a:pt x="10697361" y="2146558"/>
                </a:moveTo>
                <a:lnTo>
                  <a:pt x="10828926" y="2115415"/>
                </a:lnTo>
                <a:cubicBezTo>
                  <a:pt x="10831945" y="2114679"/>
                  <a:pt x="10833785" y="2111734"/>
                  <a:pt x="10833049" y="2108716"/>
                </a:cubicBezTo>
                <a:cubicBezTo>
                  <a:pt x="10832313" y="2105697"/>
                  <a:pt x="10829368" y="2103783"/>
                  <a:pt x="10826349" y="2104593"/>
                </a:cubicBezTo>
                <a:lnTo>
                  <a:pt x="10694785" y="2135735"/>
                </a:lnTo>
                <a:cubicBezTo>
                  <a:pt x="10691766" y="2136472"/>
                  <a:pt x="10689925" y="2139417"/>
                  <a:pt x="10690661" y="2142435"/>
                </a:cubicBezTo>
                <a:cubicBezTo>
                  <a:pt x="10691251" y="2145012"/>
                  <a:pt x="10693607" y="2146779"/>
                  <a:pt x="10696110" y="2146705"/>
                </a:cubicBezTo>
                <a:cubicBezTo>
                  <a:pt x="10696552" y="2146705"/>
                  <a:pt x="10696994" y="2146705"/>
                  <a:pt x="10697361" y="2146558"/>
                </a:cubicBezTo>
                <a:close/>
                <a:moveTo>
                  <a:pt x="10559834" y="2150607"/>
                </a:moveTo>
                <a:lnTo>
                  <a:pt x="10696257" y="2146705"/>
                </a:lnTo>
                <a:cubicBezTo>
                  <a:pt x="10699349" y="2146632"/>
                  <a:pt x="10701779" y="2144055"/>
                  <a:pt x="10701705" y="2140963"/>
                </a:cubicBezTo>
                <a:cubicBezTo>
                  <a:pt x="10701632" y="2137944"/>
                  <a:pt x="10699128" y="2135514"/>
                  <a:pt x="10696110" y="2135514"/>
                </a:cubicBezTo>
                <a:cubicBezTo>
                  <a:pt x="10696110" y="2135514"/>
                  <a:pt x="10696037" y="2135514"/>
                  <a:pt x="10695963" y="2135514"/>
                </a:cubicBezTo>
                <a:lnTo>
                  <a:pt x="10559539" y="2139417"/>
                </a:lnTo>
                <a:cubicBezTo>
                  <a:pt x="10556447" y="2139490"/>
                  <a:pt x="10554017" y="2142067"/>
                  <a:pt x="10554091" y="2145159"/>
                </a:cubicBezTo>
                <a:cubicBezTo>
                  <a:pt x="10554165" y="2148178"/>
                  <a:pt x="10556668" y="2150607"/>
                  <a:pt x="10559686" y="2150607"/>
                </a:cubicBezTo>
                <a:cubicBezTo>
                  <a:pt x="10559760" y="2150607"/>
                  <a:pt x="10559834" y="2150607"/>
                  <a:pt x="10559834" y="2150607"/>
                </a:cubicBezTo>
                <a:close/>
                <a:moveTo>
                  <a:pt x="10565208" y="2145969"/>
                </a:moveTo>
                <a:cubicBezTo>
                  <a:pt x="10565723" y="2142951"/>
                  <a:pt x="10563661" y="2140079"/>
                  <a:pt x="10560570" y="2139564"/>
                </a:cubicBezTo>
                <a:lnTo>
                  <a:pt x="10422674" y="2117035"/>
                </a:lnTo>
                <a:cubicBezTo>
                  <a:pt x="10419729" y="2116593"/>
                  <a:pt x="10416784" y="2118581"/>
                  <a:pt x="10416269" y="2121673"/>
                </a:cubicBezTo>
                <a:cubicBezTo>
                  <a:pt x="10415753" y="2124692"/>
                  <a:pt x="10417814" y="2127563"/>
                  <a:pt x="10420907" y="2128078"/>
                </a:cubicBezTo>
                <a:lnTo>
                  <a:pt x="10558803" y="2150607"/>
                </a:lnTo>
                <a:cubicBezTo>
                  <a:pt x="10559097" y="2150681"/>
                  <a:pt x="10559465" y="2150681"/>
                  <a:pt x="10559760" y="2150681"/>
                </a:cubicBezTo>
                <a:cubicBezTo>
                  <a:pt x="10562410" y="2150607"/>
                  <a:pt x="10564766" y="2148693"/>
                  <a:pt x="10565208" y="2145969"/>
                </a:cubicBezTo>
                <a:close/>
                <a:moveTo>
                  <a:pt x="10427017" y="2124471"/>
                </a:moveTo>
                <a:cubicBezTo>
                  <a:pt x="10428122" y="2121600"/>
                  <a:pt x="10426649" y="2118360"/>
                  <a:pt x="10423777" y="2117330"/>
                </a:cubicBezTo>
                <a:lnTo>
                  <a:pt x="10292729" y="2068223"/>
                </a:lnTo>
                <a:cubicBezTo>
                  <a:pt x="10289857" y="2067192"/>
                  <a:pt x="10286617" y="2068591"/>
                  <a:pt x="10285587" y="2071462"/>
                </a:cubicBezTo>
                <a:cubicBezTo>
                  <a:pt x="10284483" y="2074334"/>
                  <a:pt x="10285955" y="2077573"/>
                  <a:pt x="10288826" y="2078604"/>
                </a:cubicBezTo>
                <a:lnTo>
                  <a:pt x="10419876" y="2127710"/>
                </a:lnTo>
                <a:cubicBezTo>
                  <a:pt x="10420538" y="2127931"/>
                  <a:pt x="10421201" y="2128078"/>
                  <a:pt x="10421864" y="2128078"/>
                </a:cubicBezTo>
                <a:cubicBezTo>
                  <a:pt x="10424072" y="2128078"/>
                  <a:pt x="10426134" y="2126753"/>
                  <a:pt x="10427017" y="2124471"/>
                </a:cubicBezTo>
                <a:close/>
                <a:moveTo>
                  <a:pt x="10295379" y="2076469"/>
                </a:moveTo>
                <a:cubicBezTo>
                  <a:pt x="10297072" y="2073892"/>
                  <a:pt x="10296336" y="2070432"/>
                  <a:pt x="10293760" y="2068738"/>
                </a:cubicBezTo>
                <a:lnTo>
                  <a:pt x="10177877" y="1992833"/>
                </a:lnTo>
                <a:cubicBezTo>
                  <a:pt x="10175299" y="1991139"/>
                  <a:pt x="10171839" y="1991876"/>
                  <a:pt x="10170146" y="1994452"/>
                </a:cubicBezTo>
                <a:cubicBezTo>
                  <a:pt x="10168453" y="1997029"/>
                  <a:pt x="10169189" y="2000490"/>
                  <a:pt x="10171765" y="2002183"/>
                </a:cubicBezTo>
                <a:lnTo>
                  <a:pt x="10287648" y="2078088"/>
                </a:lnTo>
                <a:cubicBezTo>
                  <a:pt x="10288605" y="2078677"/>
                  <a:pt x="10289710" y="2079046"/>
                  <a:pt x="10290741" y="2078972"/>
                </a:cubicBezTo>
                <a:cubicBezTo>
                  <a:pt x="10292581" y="2078972"/>
                  <a:pt x="10294348" y="2078088"/>
                  <a:pt x="10295379" y="2076469"/>
                </a:cubicBezTo>
                <a:close/>
                <a:moveTo>
                  <a:pt x="10178244" y="2001888"/>
                </a:moveTo>
                <a:cubicBezTo>
                  <a:pt x="10180674" y="1999974"/>
                  <a:pt x="10181116" y="1996514"/>
                  <a:pt x="10179201" y="1994084"/>
                </a:cubicBezTo>
                <a:lnTo>
                  <a:pt x="10100719" y="1894104"/>
                </a:lnTo>
                <a:cubicBezTo>
                  <a:pt x="10098805" y="1891674"/>
                  <a:pt x="10095271" y="1891233"/>
                  <a:pt x="10092915" y="1893147"/>
                </a:cubicBezTo>
                <a:cubicBezTo>
                  <a:pt x="10090486" y="1895061"/>
                  <a:pt x="10090044" y="1898521"/>
                  <a:pt x="10091958" y="1900951"/>
                </a:cubicBezTo>
                <a:lnTo>
                  <a:pt x="10170441" y="2000931"/>
                </a:lnTo>
                <a:cubicBezTo>
                  <a:pt x="10171545" y="2002330"/>
                  <a:pt x="10173165" y="2003066"/>
                  <a:pt x="10174858" y="2003066"/>
                </a:cubicBezTo>
                <a:cubicBezTo>
                  <a:pt x="10176110" y="2003066"/>
                  <a:pt x="10177287" y="2002698"/>
                  <a:pt x="10178244" y="2001888"/>
                </a:cubicBezTo>
                <a:close/>
                <a:moveTo>
                  <a:pt x="10097259" y="1903086"/>
                </a:moveTo>
                <a:cubicBezTo>
                  <a:pt x="10100278" y="1902571"/>
                  <a:pt x="10102413" y="1899773"/>
                  <a:pt x="10101897" y="1896681"/>
                </a:cubicBezTo>
                <a:lnTo>
                  <a:pt x="10083124" y="1775055"/>
                </a:lnTo>
                <a:cubicBezTo>
                  <a:pt x="10082608" y="1772037"/>
                  <a:pt x="10079884" y="1769975"/>
                  <a:pt x="10076719" y="1770417"/>
                </a:cubicBezTo>
                <a:cubicBezTo>
                  <a:pt x="10073700" y="1770859"/>
                  <a:pt x="10071564" y="1773730"/>
                  <a:pt x="10072080" y="1776822"/>
                </a:cubicBezTo>
                <a:lnTo>
                  <a:pt x="10090854" y="1898448"/>
                </a:lnTo>
                <a:cubicBezTo>
                  <a:pt x="10091296" y="1901245"/>
                  <a:pt x="10093651" y="1903160"/>
                  <a:pt x="10096375" y="1903160"/>
                </a:cubicBezTo>
                <a:cubicBezTo>
                  <a:pt x="10096670" y="1903160"/>
                  <a:pt x="10096965" y="1903086"/>
                  <a:pt x="10097259" y="1903086"/>
                </a:cubicBezTo>
                <a:close/>
                <a:moveTo>
                  <a:pt x="10083050" y="1776822"/>
                </a:moveTo>
                <a:lnTo>
                  <a:pt x="10103223" y="1649749"/>
                </a:lnTo>
                <a:cubicBezTo>
                  <a:pt x="10103664" y="1646730"/>
                  <a:pt x="10101603" y="1643859"/>
                  <a:pt x="10098584" y="1643343"/>
                </a:cubicBezTo>
                <a:cubicBezTo>
                  <a:pt x="10095418" y="1642828"/>
                  <a:pt x="10092694" y="1644963"/>
                  <a:pt x="10092179" y="1647982"/>
                </a:cubicBezTo>
                <a:lnTo>
                  <a:pt x="10072007" y="1775055"/>
                </a:lnTo>
                <a:cubicBezTo>
                  <a:pt x="10071491" y="1778074"/>
                  <a:pt x="10073626" y="1780945"/>
                  <a:pt x="10076645" y="1781461"/>
                </a:cubicBezTo>
                <a:cubicBezTo>
                  <a:pt x="10076939" y="1781534"/>
                  <a:pt x="10077233" y="1781534"/>
                  <a:pt x="10077602" y="1781534"/>
                </a:cubicBezTo>
                <a:cubicBezTo>
                  <a:pt x="10080252" y="1781461"/>
                  <a:pt x="10082608" y="1779546"/>
                  <a:pt x="10083050" y="1776822"/>
                </a:cubicBezTo>
                <a:close/>
                <a:moveTo>
                  <a:pt x="10103002" y="1650558"/>
                </a:moveTo>
                <a:lnTo>
                  <a:pt x="10141433" y="1534528"/>
                </a:lnTo>
                <a:cubicBezTo>
                  <a:pt x="10142390" y="1531583"/>
                  <a:pt x="10140844" y="1528491"/>
                  <a:pt x="10137899" y="1527460"/>
                </a:cubicBezTo>
                <a:cubicBezTo>
                  <a:pt x="10135028" y="1526503"/>
                  <a:pt x="10131789" y="1528049"/>
                  <a:pt x="10130831" y="1530994"/>
                </a:cubicBezTo>
                <a:lnTo>
                  <a:pt x="10092400" y="1647025"/>
                </a:lnTo>
                <a:cubicBezTo>
                  <a:pt x="10091443" y="1649969"/>
                  <a:pt x="10092989" y="1653062"/>
                  <a:pt x="10095934" y="1654092"/>
                </a:cubicBezTo>
                <a:cubicBezTo>
                  <a:pt x="10096523" y="1654313"/>
                  <a:pt x="10097111" y="1654387"/>
                  <a:pt x="10097701" y="1654387"/>
                </a:cubicBezTo>
                <a:cubicBezTo>
                  <a:pt x="10100056" y="1654387"/>
                  <a:pt x="10102266" y="1652914"/>
                  <a:pt x="10103002" y="1650558"/>
                </a:cubicBezTo>
                <a:close/>
                <a:moveTo>
                  <a:pt x="10141139" y="1535265"/>
                </a:moveTo>
                <a:lnTo>
                  <a:pt x="10191864" y="1430351"/>
                </a:lnTo>
                <a:cubicBezTo>
                  <a:pt x="10193190" y="1427554"/>
                  <a:pt x="10192085" y="1424241"/>
                  <a:pt x="10189288" y="1422916"/>
                </a:cubicBezTo>
                <a:cubicBezTo>
                  <a:pt x="10186564" y="1421590"/>
                  <a:pt x="10183177" y="1422695"/>
                  <a:pt x="10181852" y="1425492"/>
                </a:cubicBezTo>
                <a:lnTo>
                  <a:pt x="10131125" y="1530405"/>
                </a:lnTo>
                <a:cubicBezTo>
                  <a:pt x="10129801" y="1533203"/>
                  <a:pt x="10130905" y="1536516"/>
                  <a:pt x="10133703" y="1537841"/>
                </a:cubicBezTo>
                <a:cubicBezTo>
                  <a:pt x="10134513" y="1538209"/>
                  <a:pt x="10135322" y="1538430"/>
                  <a:pt x="10136132" y="1538430"/>
                </a:cubicBezTo>
                <a:cubicBezTo>
                  <a:pt x="10138267" y="1538430"/>
                  <a:pt x="10140182" y="1537252"/>
                  <a:pt x="10141139" y="1535265"/>
                </a:cubicBezTo>
                <a:close/>
                <a:moveTo>
                  <a:pt x="10191644" y="1430793"/>
                </a:moveTo>
                <a:lnTo>
                  <a:pt x="10248850" y="1336997"/>
                </a:lnTo>
                <a:cubicBezTo>
                  <a:pt x="10250469" y="1334347"/>
                  <a:pt x="10249586" y="1330960"/>
                  <a:pt x="10247009" y="1329340"/>
                </a:cubicBezTo>
                <a:cubicBezTo>
                  <a:pt x="10244431" y="1327794"/>
                  <a:pt x="10240971" y="1328604"/>
                  <a:pt x="10239352" y="1331181"/>
                </a:cubicBezTo>
                <a:lnTo>
                  <a:pt x="10182147" y="1424977"/>
                </a:lnTo>
                <a:cubicBezTo>
                  <a:pt x="10180527" y="1427627"/>
                  <a:pt x="10181337" y="1431014"/>
                  <a:pt x="10183987" y="1432634"/>
                </a:cubicBezTo>
                <a:cubicBezTo>
                  <a:pt x="10184871" y="1433223"/>
                  <a:pt x="10185901" y="1433444"/>
                  <a:pt x="10186932" y="1433444"/>
                </a:cubicBezTo>
                <a:cubicBezTo>
                  <a:pt x="10188773" y="1433444"/>
                  <a:pt x="10190613" y="1432487"/>
                  <a:pt x="10191644" y="1430793"/>
                </a:cubicBezTo>
                <a:close/>
                <a:moveTo>
                  <a:pt x="10248407" y="1337660"/>
                </a:moveTo>
                <a:lnTo>
                  <a:pt x="10314889" y="1255791"/>
                </a:lnTo>
                <a:cubicBezTo>
                  <a:pt x="10316804" y="1253361"/>
                  <a:pt x="10316435" y="1249901"/>
                  <a:pt x="10314080" y="1247913"/>
                </a:cubicBezTo>
                <a:cubicBezTo>
                  <a:pt x="10311649" y="1245999"/>
                  <a:pt x="10308189" y="1246367"/>
                  <a:pt x="10306201" y="1248723"/>
                </a:cubicBezTo>
                <a:lnTo>
                  <a:pt x="10239719" y="1330592"/>
                </a:lnTo>
                <a:cubicBezTo>
                  <a:pt x="10237806" y="1333022"/>
                  <a:pt x="10238174" y="1336482"/>
                  <a:pt x="10240530" y="1338470"/>
                </a:cubicBezTo>
                <a:cubicBezTo>
                  <a:pt x="10241560" y="1339353"/>
                  <a:pt x="10242812" y="1339721"/>
                  <a:pt x="10244064" y="1339721"/>
                </a:cubicBezTo>
                <a:cubicBezTo>
                  <a:pt x="10245757" y="1339721"/>
                  <a:pt x="10247303" y="1338985"/>
                  <a:pt x="10248407" y="1337660"/>
                </a:cubicBezTo>
                <a:close/>
                <a:moveTo>
                  <a:pt x="10314226" y="1256454"/>
                </a:moveTo>
                <a:lnTo>
                  <a:pt x="10392856" y="1187248"/>
                </a:lnTo>
                <a:cubicBezTo>
                  <a:pt x="10395139" y="1185186"/>
                  <a:pt x="10395359" y="1181652"/>
                  <a:pt x="10393371" y="1179370"/>
                </a:cubicBezTo>
                <a:cubicBezTo>
                  <a:pt x="10391310" y="1177088"/>
                  <a:pt x="10387776" y="1176793"/>
                  <a:pt x="10385494" y="1178855"/>
                </a:cubicBezTo>
                <a:lnTo>
                  <a:pt x="10306864" y="1248060"/>
                </a:lnTo>
                <a:cubicBezTo>
                  <a:pt x="10304582" y="1250122"/>
                  <a:pt x="10304361" y="1253656"/>
                  <a:pt x="10306349" y="1255938"/>
                </a:cubicBezTo>
                <a:cubicBezTo>
                  <a:pt x="10307453" y="1257190"/>
                  <a:pt x="10308999" y="1257852"/>
                  <a:pt x="10310545" y="1257852"/>
                </a:cubicBezTo>
                <a:cubicBezTo>
                  <a:pt x="10311944" y="1257779"/>
                  <a:pt x="10313196" y="1257337"/>
                  <a:pt x="10314226" y="1256454"/>
                </a:cubicBezTo>
                <a:close/>
                <a:moveTo>
                  <a:pt x="10392046" y="1187837"/>
                </a:moveTo>
                <a:lnTo>
                  <a:pt x="10485695" y="1132178"/>
                </a:lnTo>
                <a:cubicBezTo>
                  <a:pt x="10488345" y="1130632"/>
                  <a:pt x="10489229" y="1127171"/>
                  <a:pt x="10487609" y="1124521"/>
                </a:cubicBezTo>
                <a:cubicBezTo>
                  <a:pt x="10486063" y="1121870"/>
                  <a:pt x="10482603" y="1121060"/>
                  <a:pt x="10479952" y="1122607"/>
                </a:cubicBezTo>
                <a:lnTo>
                  <a:pt x="10386303" y="1178266"/>
                </a:lnTo>
                <a:cubicBezTo>
                  <a:pt x="10383653" y="1179812"/>
                  <a:pt x="10382770" y="1183272"/>
                  <a:pt x="10384389" y="1185922"/>
                </a:cubicBezTo>
                <a:cubicBezTo>
                  <a:pt x="10385420" y="1187689"/>
                  <a:pt x="10387334" y="1188647"/>
                  <a:pt x="10389249" y="1188647"/>
                </a:cubicBezTo>
                <a:cubicBezTo>
                  <a:pt x="10390206" y="1188647"/>
                  <a:pt x="10391163" y="1188352"/>
                  <a:pt x="10392046" y="1187837"/>
                </a:cubicBezTo>
                <a:close/>
                <a:moveTo>
                  <a:pt x="10484738" y="1132619"/>
                </a:moveTo>
                <a:lnTo>
                  <a:pt x="10596056" y="1091390"/>
                </a:lnTo>
                <a:cubicBezTo>
                  <a:pt x="10598927" y="1090360"/>
                  <a:pt x="10600400" y="1087120"/>
                  <a:pt x="10599369" y="1084249"/>
                </a:cubicBezTo>
                <a:cubicBezTo>
                  <a:pt x="10598339" y="1081378"/>
                  <a:pt x="10595025" y="1079905"/>
                  <a:pt x="10592227" y="1080936"/>
                </a:cubicBezTo>
                <a:lnTo>
                  <a:pt x="10480909" y="1122165"/>
                </a:lnTo>
                <a:cubicBezTo>
                  <a:pt x="10478038" y="1123196"/>
                  <a:pt x="10476566" y="1126435"/>
                  <a:pt x="10477596" y="1129306"/>
                </a:cubicBezTo>
                <a:cubicBezTo>
                  <a:pt x="10478406" y="1131589"/>
                  <a:pt x="10480615" y="1132987"/>
                  <a:pt x="10482823" y="1132914"/>
                </a:cubicBezTo>
                <a:cubicBezTo>
                  <a:pt x="10483487" y="1132987"/>
                  <a:pt x="10484149" y="1132840"/>
                  <a:pt x="10484738" y="1132619"/>
                </a:cubicBezTo>
                <a:close/>
                <a:moveTo>
                  <a:pt x="10595394" y="1091611"/>
                </a:moveTo>
                <a:lnTo>
                  <a:pt x="10717460" y="1064371"/>
                </a:lnTo>
                <a:cubicBezTo>
                  <a:pt x="10720479" y="1063708"/>
                  <a:pt x="10722320" y="1060689"/>
                  <a:pt x="10721657" y="1057744"/>
                </a:cubicBezTo>
                <a:cubicBezTo>
                  <a:pt x="10720994" y="1054726"/>
                  <a:pt x="10718050" y="1052812"/>
                  <a:pt x="10715031" y="1053548"/>
                </a:cubicBezTo>
                <a:lnTo>
                  <a:pt x="10592964" y="1080789"/>
                </a:lnTo>
                <a:cubicBezTo>
                  <a:pt x="10589945" y="1081451"/>
                  <a:pt x="10588105" y="1084470"/>
                  <a:pt x="10588767" y="1087415"/>
                </a:cubicBezTo>
                <a:cubicBezTo>
                  <a:pt x="10589357" y="1089991"/>
                  <a:pt x="10591639" y="1091758"/>
                  <a:pt x="10594215" y="1091758"/>
                </a:cubicBezTo>
                <a:cubicBezTo>
                  <a:pt x="10594584" y="1091685"/>
                  <a:pt x="10595025" y="1091685"/>
                  <a:pt x="10595394" y="1091611"/>
                </a:cubicBezTo>
                <a:close/>
                <a:moveTo>
                  <a:pt x="10716798" y="1064444"/>
                </a:moveTo>
                <a:lnTo>
                  <a:pt x="10841958" y="1050677"/>
                </a:lnTo>
                <a:cubicBezTo>
                  <a:pt x="10845050" y="1050309"/>
                  <a:pt x="10847258" y="1047584"/>
                  <a:pt x="10846891" y="1044566"/>
                </a:cubicBezTo>
                <a:cubicBezTo>
                  <a:pt x="10846522" y="1041474"/>
                  <a:pt x="10843651" y="1039265"/>
                  <a:pt x="10840779" y="1039633"/>
                </a:cubicBezTo>
                <a:lnTo>
                  <a:pt x="10715620" y="1053401"/>
                </a:lnTo>
                <a:cubicBezTo>
                  <a:pt x="10712528" y="1053769"/>
                  <a:pt x="10710319" y="1056493"/>
                  <a:pt x="10710688" y="1059511"/>
                </a:cubicBezTo>
                <a:cubicBezTo>
                  <a:pt x="10710982" y="1062383"/>
                  <a:pt x="10713412" y="1064518"/>
                  <a:pt x="10716283" y="1064444"/>
                </a:cubicBezTo>
                <a:cubicBezTo>
                  <a:pt x="10716430" y="1064444"/>
                  <a:pt x="10716651" y="1064444"/>
                  <a:pt x="10716798" y="1064444"/>
                </a:cubicBezTo>
                <a:close/>
                <a:moveTo>
                  <a:pt x="10968148" y="1044198"/>
                </a:moveTo>
                <a:cubicBezTo>
                  <a:pt x="10968148" y="1041106"/>
                  <a:pt x="10965645" y="1038676"/>
                  <a:pt x="10962552" y="1038676"/>
                </a:cubicBezTo>
                <a:lnTo>
                  <a:pt x="10841295" y="1039560"/>
                </a:lnTo>
                <a:lnTo>
                  <a:pt x="10841295" y="1039560"/>
                </a:lnTo>
                <a:cubicBezTo>
                  <a:pt x="10838203" y="1039560"/>
                  <a:pt x="10835773" y="1042063"/>
                  <a:pt x="10835773" y="1045155"/>
                </a:cubicBezTo>
                <a:cubicBezTo>
                  <a:pt x="10835773" y="1048247"/>
                  <a:pt x="10838276" y="1050677"/>
                  <a:pt x="10841369" y="1050677"/>
                </a:cubicBezTo>
                <a:lnTo>
                  <a:pt x="10962626" y="1049793"/>
                </a:lnTo>
                <a:lnTo>
                  <a:pt x="10962626" y="1049793"/>
                </a:lnTo>
                <a:cubicBezTo>
                  <a:pt x="10965719" y="1049793"/>
                  <a:pt x="10968221" y="1047290"/>
                  <a:pt x="10968148" y="1044198"/>
                </a:cubicBezTo>
                <a:close/>
                <a:moveTo>
                  <a:pt x="11077773" y="1056272"/>
                </a:moveTo>
                <a:cubicBezTo>
                  <a:pt x="11078067" y="1053180"/>
                  <a:pt x="11075859" y="1050456"/>
                  <a:pt x="11072840" y="1050161"/>
                </a:cubicBezTo>
                <a:lnTo>
                  <a:pt x="10963215" y="1038676"/>
                </a:lnTo>
                <a:cubicBezTo>
                  <a:pt x="10960197" y="1038308"/>
                  <a:pt x="10957399" y="1040590"/>
                  <a:pt x="10957104" y="1043609"/>
                </a:cubicBezTo>
                <a:cubicBezTo>
                  <a:pt x="10956810" y="1046701"/>
                  <a:pt x="10959019" y="1049425"/>
                  <a:pt x="10962037" y="1049720"/>
                </a:cubicBezTo>
                <a:lnTo>
                  <a:pt x="11071661" y="1061205"/>
                </a:lnTo>
                <a:cubicBezTo>
                  <a:pt x="11071883" y="1061205"/>
                  <a:pt x="11072104" y="1061205"/>
                  <a:pt x="11072325" y="1061205"/>
                </a:cubicBezTo>
                <a:cubicBezTo>
                  <a:pt x="11075122" y="1061278"/>
                  <a:pt x="11077478" y="1059143"/>
                  <a:pt x="11077773" y="1056272"/>
                </a:cubicBezTo>
                <a:close/>
                <a:moveTo>
                  <a:pt x="11171569" y="1081746"/>
                </a:moveTo>
                <a:cubicBezTo>
                  <a:pt x="11172378" y="1078801"/>
                  <a:pt x="11170538" y="1075709"/>
                  <a:pt x="11167593" y="1074972"/>
                </a:cubicBezTo>
                <a:lnTo>
                  <a:pt x="11073649" y="1050309"/>
                </a:lnTo>
                <a:cubicBezTo>
                  <a:pt x="11070704" y="1049572"/>
                  <a:pt x="11067613" y="1051339"/>
                  <a:pt x="11066877" y="1054284"/>
                </a:cubicBezTo>
                <a:cubicBezTo>
                  <a:pt x="11066067" y="1057229"/>
                  <a:pt x="11067908" y="1060321"/>
                  <a:pt x="11070852" y="1061058"/>
                </a:cubicBezTo>
                <a:lnTo>
                  <a:pt x="11164795" y="1085721"/>
                </a:lnTo>
                <a:cubicBezTo>
                  <a:pt x="11165311" y="1085869"/>
                  <a:pt x="11165752" y="1085942"/>
                  <a:pt x="11166268" y="1085942"/>
                </a:cubicBezTo>
                <a:cubicBezTo>
                  <a:pt x="11168697" y="1085869"/>
                  <a:pt x="11170906" y="1084249"/>
                  <a:pt x="11171569" y="1081746"/>
                </a:cubicBezTo>
                <a:close/>
                <a:moveTo>
                  <a:pt x="11245413" y="1121429"/>
                </a:moveTo>
                <a:cubicBezTo>
                  <a:pt x="11246811" y="1118704"/>
                  <a:pt x="11245781" y="1115318"/>
                  <a:pt x="11243056" y="1113919"/>
                </a:cubicBezTo>
                <a:lnTo>
                  <a:pt x="11168771" y="1075414"/>
                </a:lnTo>
                <a:cubicBezTo>
                  <a:pt x="11166047" y="1074015"/>
                  <a:pt x="11162661" y="1075046"/>
                  <a:pt x="11161261" y="1077770"/>
                </a:cubicBezTo>
                <a:cubicBezTo>
                  <a:pt x="11159863" y="1080494"/>
                  <a:pt x="11160893" y="1083881"/>
                  <a:pt x="11163618" y="1085280"/>
                </a:cubicBezTo>
                <a:lnTo>
                  <a:pt x="11237903" y="1123785"/>
                </a:lnTo>
                <a:cubicBezTo>
                  <a:pt x="11238713" y="1124226"/>
                  <a:pt x="11239596" y="1124447"/>
                  <a:pt x="11240480" y="1124374"/>
                </a:cubicBezTo>
                <a:cubicBezTo>
                  <a:pt x="11242542" y="1124447"/>
                  <a:pt x="11244456" y="1123343"/>
                  <a:pt x="11245413" y="1121429"/>
                </a:cubicBezTo>
                <a:close/>
                <a:moveTo>
                  <a:pt x="5763578" y="2707272"/>
                </a:moveTo>
                <a:cubicBezTo>
                  <a:pt x="5764755" y="2704401"/>
                  <a:pt x="5763357" y="2701162"/>
                  <a:pt x="5760485" y="2699984"/>
                </a:cubicBezTo>
                <a:lnTo>
                  <a:pt x="5729858" y="2687541"/>
                </a:lnTo>
                <a:cubicBezTo>
                  <a:pt x="5726987" y="2686363"/>
                  <a:pt x="5723747" y="2687762"/>
                  <a:pt x="5722570" y="2690633"/>
                </a:cubicBezTo>
                <a:cubicBezTo>
                  <a:pt x="5721391" y="2693505"/>
                  <a:pt x="5722790" y="2696744"/>
                  <a:pt x="5725662" y="2697922"/>
                </a:cubicBezTo>
                <a:lnTo>
                  <a:pt x="5756289" y="2710365"/>
                </a:lnTo>
                <a:cubicBezTo>
                  <a:pt x="5756951" y="2710659"/>
                  <a:pt x="5757687" y="2710806"/>
                  <a:pt x="5758424" y="2710806"/>
                </a:cubicBezTo>
                <a:cubicBezTo>
                  <a:pt x="5760633" y="2710733"/>
                  <a:pt x="5762694" y="2709407"/>
                  <a:pt x="5763578" y="2707272"/>
                </a:cubicBezTo>
                <a:close/>
                <a:moveTo>
                  <a:pt x="5733098" y="2694315"/>
                </a:moveTo>
                <a:cubicBezTo>
                  <a:pt x="5733981" y="2691370"/>
                  <a:pt x="5732288" y="2688278"/>
                  <a:pt x="5729343" y="2687394"/>
                </a:cubicBezTo>
                <a:lnTo>
                  <a:pt x="5664701" y="2668178"/>
                </a:lnTo>
                <a:cubicBezTo>
                  <a:pt x="5661683" y="2667295"/>
                  <a:pt x="5658665" y="2668988"/>
                  <a:pt x="5657781" y="2671933"/>
                </a:cubicBezTo>
                <a:cubicBezTo>
                  <a:pt x="5656897" y="2674878"/>
                  <a:pt x="5658591" y="2677970"/>
                  <a:pt x="5661536" y="2678854"/>
                </a:cubicBezTo>
                <a:lnTo>
                  <a:pt x="5726177" y="2698069"/>
                </a:lnTo>
                <a:cubicBezTo>
                  <a:pt x="5726692" y="2698217"/>
                  <a:pt x="5727281" y="2698290"/>
                  <a:pt x="5727796" y="2698290"/>
                </a:cubicBezTo>
                <a:cubicBezTo>
                  <a:pt x="5730152" y="2698290"/>
                  <a:pt x="5732361" y="2696670"/>
                  <a:pt x="5733098" y="2694315"/>
                </a:cubicBezTo>
                <a:close/>
                <a:moveTo>
                  <a:pt x="5668604" y="2674142"/>
                </a:moveTo>
                <a:cubicBezTo>
                  <a:pt x="5668972" y="2671123"/>
                  <a:pt x="5666837" y="2668326"/>
                  <a:pt x="5663745" y="2667884"/>
                </a:cubicBezTo>
                <a:lnTo>
                  <a:pt x="5596674" y="2659491"/>
                </a:lnTo>
                <a:cubicBezTo>
                  <a:pt x="5593655" y="2659123"/>
                  <a:pt x="5590858" y="2661258"/>
                  <a:pt x="5590416" y="2664350"/>
                </a:cubicBezTo>
                <a:cubicBezTo>
                  <a:pt x="5590048" y="2667368"/>
                  <a:pt x="5592183" y="2670166"/>
                  <a:pt x="5595275" y="2670608"/>
                </a:cubicBezTo>
                <a:lnTo>
                  <a:pt x="5662346" y="2679001"/>
                </a:lnTo>
                <a:cubicBezTo>
                  <a:pt x="5662566" y="2679001"/>
                  <a:pt x="5662861" y="2679075"/>
                  <a:pt x="5663082" y="2679075"/>
                </a:cubicBezTo>
                <a:cubicBezTo>
                  <a:pt x="5665880" y="2679001"/>
                  <a:pt x="5668236" y="2676940"/>
                  <a:pt x="5668604" y="2674142"/>
                </a:cubicBezTo>
                <a:close/>
                <a:moveTo>
                  <a:pt x="5525996" y="2689971"/>
                </a:moveTo>
                <a:lnTo>
                  <a:pt x="5597410" y="2670461"/>
                </a:lnTo>
                <a:cubicBezTo>
                  <a:pt x="5600355" y="2669651"/>
                  <a:pt x="5602122" y="2666559"/>
                  <a:pt x="5601312" y="2663614"/>
                </a:cubicBezTo>
                <a:cubicBezTo>
                  <a:pt x="5600502" y="2660669"/>
                  <a:pt x="5597557" y="2658902"/>
                  <a:pt x="5594465" y="2659712"/>
                </a:cubicBezTo>
                <a:lnTo>
                  <a:pt x="5523050" y="2679222"/>
                </a:lnTo>
                <a:cubicBezTo>
                  <a:pt x="5520106" y="2680032"/>
                  <a:pt x="5518339" y="2683124"/>
                  <a:pt x="5519149" y="2686069"/>
                </a:cubicBezTo>
                <a:cubicBezTo>
                  <a:pt x="5519811" y="2688572"/>
                  <a:pt x="5522093" y="2690192"/>
                  <a:pt x="5524597" y="2690192"/>
                </a:cubicBezTo>
                <a:cubicBezTo>
                  <a:pt x="5525038" y="2690192"/>
                  <a:pt x="5525554" y="2690118"/>
                  <a:pt x="5525996" y="2689971"/>
                </a:cubicBezTo>
                <a:close/>
                <a:moveTo>
                  <a:pt x="5453403" y="2709849"/>
                </a:moveTo>
                <a:lnTo>
                  <a:pt x="5525996" y="2689971"/>
                </a:lnTo>
                <a:cubicBezTo>
                  <a:pt x="5528940" y="2689161"/>
                  <a:pt x="5530708" y="2686069"/>
                  <a:pt x="5529897" y="2683124"/>
                </a:cubicBezTo>
                <a:cubicBezTo>
                  <a:pt x="5529088" y="2680179"/>
                  <a:pt x="5526069" y="2678412"/>
                  <a:pt x="5523050" y="2679222"/>
                </a:cubicBezTo>
                <a:lnTo>
                  <a:pt x="5450458" y="2699100"/>
                </a:lnTo>
                <a:cubicBezTo>
                  <a:pt x="5447513" y="2699910"/>
                  <a:pt x="5445746" y="2703002"/>
                  <a:pt x="5446556" y="2705947"/>
                </a:cubicBezTo>
                <a:cubicBezTo>
                  <a:pt x="5447219" y="2708450"/>
                  <a:pt x="5449501" y="2710070"/>
                  <a:pt x="5452004" y="2710070"/>
                </a:cubicBezTo>
                <a:cubicBezTo>
                  <a:pt x="5452446" y="2710070"/>
                  <a:pt x="5452961" y="2709996"/>
                  <a:pt x="5453403" y="2709849"/>
                </a:cubicBezTo>
                <a:close/>
                <a:moveTo>
                  <a:pt x="5320881" y="2776993"/>
                </a:moveTo>
                <a:lnTo>
                  <a:pt x="5454507" y="2709481"/>
                </a:lnTo>
                <a:cubicBezTo>
                  <a:pt x="5457231" y="2708082"/>
                  <a:pt x="5458336" y="2704769"/>
                  <a:pt x="5456937" y="2701971"/>
                </a:cubicBezTo>
                <a:cubicBezTo>
                  <a:pt x="5455538" y="2699247"/>
                  <a:pt x="5452151" y="2698143"/>
                  <a:pt x="5449427" y="2699542"/>
                </a:cubicBezTo>
                <a:lnTo>
                  <a:pt x="5315801" y="2767054"/>
                </a:lnTo>
                <a:cubicBezTo>
                  <a:pt x="5313077" y="2768453"/>
                  <a:pt x="5311973" y="2771766"/>
                  <a:pt x="5313372" y="2774564"/>
                </a:cubicBezTo>
                <a:cubicBezTo>
                  <a:pt x="5314403" y="2776552"/>
                  <a:pt x="5316317" y="2777656"/>
                  <a:pt x="5318378" y="2777656"/>
                </a:cubicBezTo>
                <a:cubicBezTo>
                  <a:pt x="5319188" y="2777582"/>
                  <a:pt x="5320071" y="2777361"/>
                  <a:pt x="5320881" y="2776993"/>
                </a:cubicBezTo>
                <a:close/>
                <a:moveTo>
                  <a:pt x="5323900" y="2772429"/>
                </a:moveTo>
                <a:cubicBezTo>
                  <a:pt x="5324121" y="2769337"/>
                  <a:pt x="5321839" y="2766686"/>
                  <a:pt x="5318746" y="2766465"/>
                </a:cubicBezTo>
                <a:lnTo>
                  <a:pt x="5255136" y="2761753"/>
                </a:lnTo>
                <a:cubicBezTo>
                  <a:pt x="5252265" y="2761606"/>
                  <a:pt x="5249393" y="2763815"/>
                  <a:pt x="5249172" y="2766907"/>
                </a:cubicBezTo>
                <a:cubicBezTo>
                  <a:pt x="5248951" y="2769999"/>
                  <a:pt x="5251234" y="2772650"/>
                  <a:pt x="5254326" y="2772871"/>
                </a:cubicBezTo>
                <a:lnTo>
                  <a:pt x="5317936" y="2777582"/>
                </a:lnTo>
                <a:cubicBezTo>
                  <a:pt x="5318084" y="2777582"/>
                  <a:pt x="5318231" y="2777582"/>
                  <a:pt x="5318378" y="2777582"/>
                </a:cubicBezTo>
                <a:cubicBezTo>
                  <a:pt x="5321249" y="2777582"/>
                  <a:pt x="5323679" y="2775374"/>
                  <a:pt x="5323900" y="2772429"/>
                </a:cubicBezTo>
                <a:close/>
                <a:moveTo>
                  <a:pt x="5141093" y="2863869"/>
                </a:moveTo>
                <a:lnTo>
                  <a:pt x="5258154" y="2771693"/>
                </a:lnTo>
                <a:cubicBezTo>
                  <a:pt x="5260584" y="2769778"/>
                  <a:pt x="5261026" y="2766318"/>
                  <a:pt x="5259111" y="2763889"/>
                </a:cubicBezTo>
                <a:cubicBezTo>
                  <a:pt x="5257197" y="2761459"/>
                  <a:pt x="5253737" y="2761091"/>
                  <a:pt x="5251307" y="2762931"/>
                </a:cubicBezTo>
                <a:lnTo>
                  <a:pt x="5134246" y="2855108"/>
                </a:lnTo>
                <a:cubicBezTo>
                  <a:pt x="5131817" y="2857022"/>
                  <a:pt x="5131375" y="2860482"/>
                  <a:pt x="5133289" y="2862912"/>
                </a:cubicBezTo>
                <a:cubicBezTo>
                  <a:pt x="5134394" y="2864310"/>
                  <a:pt x="5136087" y="2865047"/>
                  <a:pt x="5137707" y="2865047"/>
                </a:cubicBezTo>
                <a:cubicBezTo>
                  <a:pt x="5138885" y="2865047"/>
                  <a:pt x="5140063" y="2864679"/>
                  <a:pt x="5141093" y="2863869"/>
                </a:cubicBezTo>
                <a:close/>
                <a:moveTo>
                  <a:pt x="5143229" y="2859672"/>
                </a:moveTo>
                <a:cubicBezTo>
                  <a:pt x="5143302" y="2856580"/>
                  <a:pt x="5140946" y="2854003"/>
                  <a:pt x="5137854" y="2853930"/>
                </a:cubicBezTo>
                <a:lnTo>
                  <a:pt x="5078367" y="2852015"/>
                </a:lnTo>
                <a:cubicBezTo>
                  <a:pt x="5075348" y="2852310"/>
                  <a:pt x="5072698" y="2854298"/>
                  <a:pt x="5072624" y="2857390"/>
                </a:cubicBezTo>
                <a:cubicBezTo>
                  <a:pt x="5072550" y="2860482"/>
                  <a:pt x="5074906" y="2863059"/>
                  <a:pt x="5077998" y="2863133"/>
                </a:cubicBezTo>
                <a:lnTo>
                  <a:pt x="5137486" y="2865047"/>
                </a:lnTo>
                <a:cubicBezTo>
                  <a:pt x="5137560" y="2865047"/>
                  <a:pt x="5137633" y="2865047"/>
                  <a:pt x="5137707" y="2865047"/>
                </a:cubicBezTo>
                <a:cubicBezTo>
                  <a:pt x="5140652" y="2865047"/>
                  <a:pt x="5143081" y="2862691"/>
                  <a:pt x="5143229" y="2859672"/>
                </a:cubicBezTo>
                <a:close/>
                <a:moveTo>
                  <a:pt x="5025432" y="2865268"/>
                </a:moveTo>
                <a:lnTo>
                  <a:pt x="5078367" y="2863133"/>
                </a:lnTo>
                <a:cubicBezTo>
                  <a:pt x="5081459" y="2862985"/>
                  <a:pt x="5083815" y="2860408"/>
                  <a:pt x="5083741" y="2857316"/>
                </a:cubicBezTo>
                <a:cubicBezTo>
                  <a:pt x="5083594" y="2854298"/>
                  <a:pt x="5081091" y="2851942"/>
                  <a:pt x="5078146" y="2851942"/>
                </a:cubicBezTo>
                <a:cubicBezTo>
                  <a:pt x="5078072" y="2851942"/>
                  <a:pt x="5077998" y="2851942"/>
                  <a:pt x="5077925" y="2851942"/>
                </a:cubicBezTo>
                <a:lnTo>
                  <a:pt x="5024990" y="2854077"/>
                </a:lnTo>
                <a:cubicBezTo>
                  <a:pt x="5021897" y="2854224"/>
                  <a:pt x="5019542" y="2856801"/>
                  <a:pt x="5019615" y="2859893"/>
                </a:cubicBezTo>
                <a:cubicBezTo>
                  <a:pt x="5019762" y="2862912"/>
                  <a:pt x="5022266" y="2865268"/>
                  <a:pt x="5025210" y="2865268"/>
                </a:cubicBezTo>
                <a:cubicBezTo>
                  <a:pt x="5025284" y="2865268"/>
                  <a:pt x="5025358" y="2865268"/>
                  <a:pt x="5025432" y="2865268"/>
                </a:cubicBezTo>
                <a:close/>
                <a:moveTo>
                  <a:pt x="4934433" y="2975850"/>
                </a:moveTo>
                <a:lnTo>
                  <a:pt x="5029481" y="2863280"/>
                </a:lnTo>
                <a:cubicBezTo>
                  <a:pt x="5031469" y="2860924"/>
                  <a:pt x="5031174" y="2857390"/>
                  <a:pt x="5028818" y="2855402"/>
                </a:cubicBezTo>
                <a:cubicBezTo>
                  <a:pt x="5026462" y="2853414"/>
                  <a:pt x="5022928" y="2853709"/>
                  <a:pt x="5020940" y="2856065"/>
                </a:cubicBezTo>
                <a:lnTo>
                  <a:pt x="4925893" y="2968635"/>
                </a:lnTo>
                <a:cubicBezTo>
                  <a:pt x="4923905" y="2970991"/>
                  <a:pt x="4924200" y="2974524"/>
                  <a:pt x="4926556" y="2976512"/>
                </a:cubicBezTo>
                <a:cubicBezTo>
                  <a:pt x="4927586" y="2977396"/>
                  <a:pt x="4928911" y="2977837"/>
                  <a:pt x="4930163" y="2977837"/>
                </a:cubicBezTo>
                <a:cubicBezTo>
                  <a:pt x="4931783" y="2977837"/>
                  <a:pt x="4933329" y="2977101"/>
                  <a:pt x="4934433" y="2975850"/>
                </a:cubicBezTo>
                <a:close/>
                <a:moveTo>
                  <a:pt x="4931341" y="2979457"/>
                </a:moveTo>
                <a:lnTo>
                  <a:pt x="4934360" y="2975850"/>
                </a:lnTo>
                <a:cubicBezTo>
                  <a:pt x="4936347" y="2973494"/>
                  <a:pt x="4936053" y="2969960"/>
                  <a:pt x="4933697" y="2967972"/>
                </a:cubicBezTo>
                <a:cubicBezTo>
                  <a:pt x="4931341" y="2965984"/>
                  <a:pt x="4927807" y="2966279"/>
                  <a:pt x="4925819" y="2968635"/>
                </a:cubicBezTo>
                <a:lnTo>
                  <a:pt x="4922801" y="2972242"/>
                </a:lnTo>
                <a:cubicBezTo>
                  <a:pt x="4920813" y="2974598"/>
                  <a:pt x="4921107" y="2978132"/>
                  <a:pt x="4923463" y="2980120"/>
                </a:cubicBezTo>
                <a:cubicBezTo>
                  <a:pt x="4924494" y="2981003"/>
                  <a:pt x="4925819" y="2981445"/>
                  <a:pt x="4927144" y="2981445"/>
                </a:cubicBezTo>
                <a:cubicBezTo>
                  <a:pt x="4928691" y="2981371"/>
                  <a:pt x="4930310" y="2980709"/>
                  <a:pt x="4931341" y="2979457"/>
                </a:cubicBezTo>
                <a:close/>
                <a:moveTo>
                  <a:pt x="4882455" y="2987261"/>
                </a:moveTo>
                <a:lnTo>
                  <a:pt x="4927807" y="2981371"/>
                </a:lnTo>
                <a:cubicBezTo>
                  <a:pt x="4930899" y="2981003"/>
                  <a:pt x="4933035" y="2978206"/>
                  <a:pt x="4932592" y="2975113"/>
                </a:cubicBezTo>
                <a:cubicBezTo>
                  <a:pt x="4932224" y="2972021"/>
                  <a:pt x="4929353" y="2969813"/>
                  <a:pt x="4926335" y="2970328"/>
                </a:cubicBezTo>
                <a:lnTo>
                  <a:pt x="4880983" y="2976218"/>
                </a:lnTo>
                <a:cubicBezTo>
                  <a:pt x="4877890" y="2976586"/>
                  <a:pt x="4875755" y="2979384"/>
                  <a:pt x="4876197" y="2982476"/>
                </a:cubicBezTo>
                <a:cubicBezTo>
                  <a:pt x="4876565" y="2985274"/>
                  <a:pt x="4878995" y="2987335"/>
                  <a:pt x="4881719" y="2987335"/>
                </a:cubicBezTo>
                <a:cubicBezTo>
                  <a:pt x="4882013" y="2987261"/>
                  <a:pt x="4882234" y="2987261"/>
                  <a:pt x="4882455" y="2987261"/>
                </a:cubicBezTo>
                <a:close/>
                <a:moveTo>
                  <a:pt x="4880026" y="2996317"/>
                </a:moveTo>
                <a:lnTo>
                  <a:pt x="4886652" y="2984390"/>
                </a:lnTo>
                <a:cubicBezTo>
                  <a:pt x="4888124" y="2981666"/>
                  <a:pt x="4887167" y="2978279"/>
                  <a:pt x="4884443" y="2976807"/>
                </a:cubicBezTo>
                <a:cubicBezTo>
                  <a:pt x="4881793" y="2975334"/>
                  <a:pt x="4878332" y="2976291"/>
                  <a:pt x="4876860" y="2979015"/>
                </a:cubicBezTo>
                <a:lnTo>
                  <a:pt x="4870234" y="2990942"/>
                </a:lnTo>
                <a:cubicBezTo>
                  <a:pt x="4868761" y="2993666"/>
                  <a:pt x="4869718" y="2997053"/>
                  <a:pt x="4872442" y="2998526"/>
                </a:cubicBezTo>
                <a:cubicBezTo>
                  <a:pt x="4873326" y="2999041"/>
                  <a:pt x="4874209" y="2999262"/>
                  <a:pt x="4875166" y="2999188"/>
                </a:cubicBezTo>
                <a:cubicBezTo>
                  <a:pt x="4877154" y="2999188"/>
                  <a:pt x="4878995" y="2998158"/>
                  <a:pt x="4880026" y="2996317"/>
                </a:cubicBezTo>
                <a:close/>
                <a:moveTo>
                  <a:pt x="4813249" y="3117133"/>
                </a:moveTo>
                <a:lnTo>
                  <a:pt x="4880099" y="2996317"/>
                </a:lnTo>
                <a:cubicBezTo>
                  <a:pt x="4881572" y="2993593"/>
                  <a:pt x="4880614" y="2990206"/>
                  <a:pt x="4877890" y="2988734"/>
                </a:cubicBezTo>
                <a:cubicBezTo>
                  <a:pt x="4875240" y="2987261"/>
                  <a:pt x="4871780" y="2988218"/>
                  <a:pt x="4870307" y="2990942"/>
                </a:cubicBezTo>
                <a:lnTo>
                  <a:pt x="4803457" y="3111758"/>
                </a:lnTo>
                <a:cubicBezTo>
                  <a:pt x="4801985" y="3114482"/>
                  <a:pt x="4802942" y="3117869"/>
                  <a:pt x="4805666" y="3119341"/>
                </a:cubicBezTo>
                <a:cubicBezTo>
                  <a:pt x="4806549" y="3119857"/>
                  <a:pt x="4807507" y="3120078"/>
                  <a:pt x="4808390" y="3120004"/>
                </a:cubicBezTo>
                <a:cubicBezTo>
                  <a:pt x="4810304" y="3120004"/>
                  <a:pt x="4812219" y="3118973"/>
                  <a:pt x="4813249" y="3117133"/>
                </a:cubicBezTo>
                <a:close/>
                <a:moveTo>
                  <a:pt x="4810672" y="3121771"/>
                </a:moveTo>
                <a:lnTo>
                  <a:pt x="4813249" y="3117133"/>
                </a:lnTo>
                <a:cubicBezTo>
                  <a:pt x="4814722" y="3114408"/>
                  <a:pt x="4813765" y="3111022"/>
                  <a:pt x="4811114" y="3109549"/>
                </a:cubicBezTo>
                <a:cubicBezTo>
                  <a:pt x="4808390" y="3108077"/>
                  <a:pt x="4805004" y="3109034"/>
                  <a:pt x="4803531" y="3111684"/>
                </a:cubicBezTo>
                <a:lnTo>
                  <a:pt x="4800955" y="3116323"/>
                </a:lnTo>
                <a:cubicBezTo>
                  <a:pt x="4799482" y="3119047"/>
                  <a:pt x="4800439" y="3122433"/>
                  <a:pt x="4803089" y="3123906"/>
                </a:cubicBezTo>
                <a:cubicBezTo>
                  <a:pt x="4803973" y="3124421"/>
                  <a:pt x="4804930" y="3124642"/>
                  <a:pt x="4805813" y="3124642"/>
                </a:cubicBezTo>
                <a:cubicBezTo>
                  <a:pt x="4807728" y="3124642"/>
                  <a:pt x="4809642" y="3123611"/>
                  <a:pt x="4810672" y="3121771"/>
                </a:cubicBezTo>
                <a:close/>
                <a:moveTo>
                  <a:pt x="4810452" y="3122802"/>
                </a:moveTo>
                <a:lnTo>
                  <a:pt x="4811114" y="3120740"/>
                </a:lnTo>
                <a:cubicBezTo>
                  <a:pt x="4812071" y="3117795"/>
                  <a:pt x="4810378" y="3114703"/>
                  <a:pt x="4807507" y="3113746"/>
                </a:cubicBezTo>
                <a:cubicBezTo>
                  <a:pt x="4804562" y="3112789"/>
                  <a:pt x="4801469" y="3114482"/>
                  <a:pt x="4800513" y="3117354"/>
                </a:cubicBezTo>
                <a:lnTo>
                  <a:pt x="4799850" y="3119415"/>
                </a:lnTo>
                <a:cubicBezTo>
                  <a:pt x="4798893" y="3122360"/>
                  <a:pt x="4800586" y="3125452"/>
                  <a:pt x="4803457" y="3126409"/>
                </a:cubicBezTo>
                <a:cubicBezTo>
                  <a:pt x="4804047" y="3126556"/>
                  <a:pt x="4804636" y="3126704"/>
                  <a:pt x="4805151" y="3126704"/>
                </a:cubicBezTo>
                <a:cubicBezTo>
                  <a:pt x="4807507" y="3126630"/>
                  <a:pt x="4809716" y="3125158"/>
                  <a:pt x="4810452" y="3122802"/>
                </a:cubicBezTo>
                <a:close/>
                <a:moveTo>
                  <a:pt x="4762523" y="3270931"/>
                </a:moveTo>
                <a:lnTo>
                  <a:pt x="4810378" y="3122802"/>
                </a:lnTo>
                <a:cubicBezTo>
                  <a:pt x="4811335" y="3119857"/>
                  <a:pt x="4809716" y="3116764"/>
                  <a:pt x="4806771" y="3115807"/>
                </a:cubicBezTo>
                <a:cubicBezTo>
                  <a:pt x="4803825" y="3114850"/>
                  <a:pt x="4800660" y="3116470"/>
                  <a:pt x="4799776" y="3119415"/>
                </a:cubicBezTo>
                <a:lnTo>
                  <a:pt x="4751921" y="3267545"/>
                </a:lnTo>
                <a:cubicBezTo>
                  <a:pt x="4750964" y="3270490"/>
                  <a:pt x="4752584" y="3273582"/>
                  <a:pt x="4755529" y="3274539"/>
                </a:cubicBezTo>
                <a:cubicBezTo>
                  <a:pt x="4756118" y="3274760"/>
                  <a:pt x="4756707" y="3274833"/>
                  <a:pt x="4757296" y="3274833"/>
                </a:cubicBezTo>
                <a:cubicBezTo>
                  <a:pt x="4759652" y="3274760"/>
                  <a:pt x="4761787" y="3273287"/>
                  <a:pt x="4762523" y="3270931"/>
                </a:cubicBezTo>
                <a:close/>
                <a:moveTo>
                  <a:pt x="4715919" y="3284625"/>
                </a:moveTo>
                <a:lnTo>
                  <a:pt x="4758547" y="3274613"/>
                </a:lnTo>
                <a:cubicBezTo>
                  <a:pt x="4761566" y="3273876"/>
                  <a:pt x="4763406" y="3270931"/>
                  <a:pt x="4762670" y="3267913"/>
                </a:cubicBezTo>
                <a:cubicBezTo>
                  <a:pt x="4761934" y="3264968"/>
                  <a:pt x="4759063" y="3263054"/>
                  <a:pt x="4755970" y="3263790"/>
                </a:cubicBezTo>
                <a:lnTo>
                  <a:pt x="4713343" y="3273803"/>
                </a:lnTo>
                <a:cubicBezTo>
                  <a:pt x="4710324" y="3274539"/>
                  <a:pt x="4708484" y="3277484"/>
                  <a:pt x="4709220" y="3280502"/>
                </a:cubicBezTo>
                <a:cubicBezTo>
                  <a:pt x="4709809" y="3283079"/>
                  <a:pt x="4712165" y="3284846"/>
                  <a:pt x="4714668" y="3284773"/>
                </a:cubicBezTo>
                <a:cubicBezTo>
                  <a:pt x="4715036" y="3284773"/>
                  <a:pt x="4715478" y="3284773"/>
                  <a:pt x="4715919" y="3284625"/>
                </a:cubicBezTo>
                <a:close/>
                <a:moveTo>
                  <a:pt x="4677120" y="3289558"/>
                </a:moveTo>
                <a:lnTo>
                  <a:pt x="4715257" y="3284699"/>
                </a:lnTo>
                <a:cubicBezTo>
                  <a:pt x="4718275" y="3284331"/>
                  <a:pt x="4720484" y="3281533"/>
                  <a:pt x="4720042" y="3278441"/>
                </a:cubicBezTo>
                <a:cubicBezTo>
                  <a:pt x="4719674" y="3275349"/>
                  <a:pt x="4716803" y="3273140"/>
                  <a:pt x="4713784" y="3273655"/>
                </a:cubicBezTo>
                <a:lnTo>
                  <a:pt x="4675648" y="3278515"/>
                </a:lnTo>
                <a:cubicBezTo>
                  <a:pt x="4672629" y="3278883"/>
                  <a:pt x="4670420" y="3281680"/>
                  <a:pt x="4670862" y="3284773"/>
                </a:cubicBezTo>
                <a:cubicBezTo>
                  <a:pt x="4671230" y="3287570"/>
                  <a:pt x="4673660" y="3289632"/>
                  <a:pt x="4676384" y="3289632"/>
                </a:cubicBezTo>
                <a:cubicBezTo>
                  <a:pt x="4676679" y="3289632"/>
                  <a:pt x="4676899" y="3289632"/>
                  <a:pt x="4677120" y="3289558"/>
                </a:cubicBezTo>
                <a:close/>
                <a:moveTo>
                  <a:pt x="4681979" y="3284257"/>
                </a:moveTo>
                <a:cubicBezTo>
                  <a:pt x="4682127" y="3281165"/>
                  <a:pt x="4679697" y="3278588"/>
                  <a:pt x="4676605" y="3278515"/>
                </a:cubicBezTo>
                <a:lnTo>
                  <a:pt x="4639646" y="3277116"/>
                </a:lnTo>
                <a:cubicBezTo>
                  <a:pt x="4636480" y="3276969"/>
                  <a:pt x="4633977" y="3279398"/>
                  <a:pt x="4633903" y="3282490"/>
                </a:cubicBezTo>
                <a:cubicBezTo>
                  <a:pt x="4633756" y="3285582"/>
                  <a:pt x="4636186" y="3288159"/>
                  <a:pt x="4639278" y="3288233"/>
                </a:cubicBezTo>
                <a:lnTo>
                  <a:pt x="4676237" y="3289632"/>
                </a:lnTo>
                <a:cubicBezTo>
                  <a:pt x="4676310" y="3289632"/>
                  <a:pt x="4676384" y="3289632"/>
                  <a:pt x="4676457" y="3289632"/>
                </a:cubicBezTo>
                <a:cubicBezTo>
                  <a:pt x="4679476" y="3289632"/>
                  <a:pt x="4681905" y="3287276"/>
                  <a:pt x="4681979" y="3284257"/>
                </a:cubicBezTo>
                <a:close/>
                <a:moveTo>
                  <a:pt x="4644800" y="3284184"/>
                </a:moveTo>
                <a:cubicBezTo>
                  <a:pt x="4645683" y="3281239"/>
                  <a:pt x="4643916" y="3278147"/>
                  <a:pt x="4640971" y="3277263"/>
                </a:cubicBezTo>
                <a:lnTo>
                  <a:pt x="4602687" y="3266367"/>
                </a:lnTo>
                <a:cubicBezTo>
                  <a:pt x="4599669" y="3265483"/>
                  <a:pt x="4596650" y="3267250"/>
                  <a:pt x="4595766" y="3270195"/>
                </a:cubicBezTo>
                <a:cubicBezTo>
                  <a:pt x="4594883" y="3273140"/>
                  <a:pt x="4596650" y="3276232"/>
                  <a:pt x="4599595" y="3277116"/>
                </a:cubicBezTo>
                <a:lnTo>
                  <a:pt x="4637879" y="3288012"/>
                </a:lnTo>
                <a:cubicBezTo>
                  <a:pt x="4638394" y="3288159"/>
                  <a:pt x="4638910" y="3288233"/>
                  <a:pt x="4639425" y="3288233"/>
                </a:cubicBezTo>
                <a:cubicBezTo>
                  <a:pt x="4641928" y="3288159"/>
                  <a:pt x="4644137" y="3286613"/>
                  <a:pt x="4644800" y="3284184"/>
                </a:cubicBezTo>
                <a:close/>
                <a:moveTo>
                  <a:pt x="4606221" y="3274024"/>
                </a:moveTo>
                <a:cubicBezTo>
                  <a:pt x="4607473" y="3271226"/>
                  <a:pt x="4606295" y="3267913"/>
                  <a:pt x="4603497" y="3266661"/>
                </a:cubicBezTo>
                <a:lnTo>
                  <a:pt x="4561826" y="3247666"/>
                </a:lnTo>
                <a:cubicBezTo>
                  <a:pt x="4559028" y="3246341"/>
                  <a:pt x="4555716" y="3247593"/>
                  <a:pt x="4554464" y="3250390"/>
                </a:cubicBezTo>
                <a:cubicBezTo>
                  <a:pt x="4553212" y="3253188"/>
                  <a:pt x="4554390" y="3256501"/>
                  <a:pt x="4557188" y="3257753"/>
                </a:cubicBezTo>
                <a:lnTo>
                  <a:pt x="4598859" y="3276748"/>
                </a:lnTo>
                <a:cubicBezTo>
                  <a:pt x="4599595" y="3277116"/>
                  <a:pt x="4600405" y="3277263"/>
                  <a:pt x="4601215" y="3277263"/>
                </a:cubicBezTo>
                <a:cubicBezTo>
                  <a:pt x="4603276" y="3277263"/>
                  <a:pt x="4605264" y="3276085"/>
                  <a:pt x="4606221" y="3274024"/>
                </a:cubicBezTo>
                <a:close/>
                <a:moveTo>
                  <a:pt x="4564403" y="3255397"/>
                </a:moveTo>
                <a:cubicBezTo>
                  <a:pt x="4565875" y="3252673"/>
                  <a:pt x="4564845" y="3249286"/>
                  <a:pt x="4562194" y="3247814"/>
                </a:cubicBezTo>
                <a:lnTo>
                  <a:pt x="4515296" y="3222267"/>
                </a:lnTo>
                <a:cubicBezTo>
                  <a:pt x="4512572" y="3220794"/>
                  <a:pt x="4509186" y="3221751"/>
                  <a:pt x="4507713" y="3224475"/>
                </a:cubicBezTo>
                <a:cubicBezTo>
                  <a:pt x="4506241" y="3227199"/>
                  <a:pt x="4507272" y="3230586"/>
                  <a:pt x="4509922" y="3232058"/>
                </a:cubicBezTo>
                <a:lnTo>
                  <a:pt x="4556820" y="3257606"/>
                </a:lnTo>
                <a:cubicBezTo>
                  <a:pt x="4557703" y="3258047"/>
                  <a:pt x="4558587" y="3258268"/>
                  <a:pt x="4559544" y="3258268"/>
                </a:cubicBezTo>
                <a:cubicBezTo>
                  <a:pt x="4561532" y="3258268"/>
                  <a:pt x="4563372" y="3257238"/>
                  <a:pt x="4564403" y="3255397"/>
                </a:cubicBezTo>
                <a:close/>
                <a:moveTo>
                  <a:pt x="4517432" y="3229923"/>
                </a:moveTo>
                <a:cubicBezTo>
                  <a:pt x="4518977" y="3227273"/>
                  <a:pt x="4518020" y="3223813"/>
                  <a:pt x="4515296" y="3222340"/>
                </a:cubicBezTo>
                <a:lnTo>
                  <a:pt x="4461404" y="3191860"/>
                </a:lnTo>
                <a:cubicBezTo>
                  <a:pt x="4458754" y="3190314"/>
                  <a:pt x="4455367" y="3191271"/>
                  <a:pt x="4453821" y="3193995"/>
                </a:cubicBezTo>
                <a:cubicBezTo>
                  <a:pt x="4452275" y="3196646"/>
                  <a:pt x="4453232" y="3200106"/>
                  <a:pt x="4455956" y="3201578"/>
                </a:cubicBezTo>
                <a:lnTo>
                  <a:pt x="4509848" y="3232058"/>
                </a:lnTo>
                <a:cubicBezTo>
                  <a:pt x="4510732" y="3232574"/>
                  <a:pt x="4511689" y="3232795"/>
                  <a:pt x="4512646" y="3232795"/>
                </a:cubicBezTo>
                <a:cubicBezTo>
                  <a:pt x="4514560" y="3232795"/>
                  <a:pt x="4516401" y="3231764"/>
                  <a:pt x="4517432" y="3229923"/>
                </a:cubicBezTo>
                <a:close/>
                <a:moveTo>
                  <a:pt x="4463613" y="3199370"/>
                </a:moveTo>
                <a:cubicBezTo>
                  <a:pt x="4465085" y="3196646"/>
                  <a:pt x="4464055" y="3193259"/>
                  <a:pt x="4461404" y="3191786"/>
                </a:cubicBezTo>
                <a:lnTo>
                  <a:pt x="4398898" y="3157920"/>
                </a:lnTo>
                <a:cubicBezTo>
                  <a:pt x="4396248" y="3156447"/>
                  <a:pt x="4392788" y="3157478"/>
                  <a:pt x="4391315" y="3160129"/>
                </a:cubicBezTo>
                <a:cubicBezTo>
                  <a:pt x="4389842" y="3162853"/>
                  <a:pt x="4390873" y="3166239"/>
                  <a:pt x="4393524" y="3167712"/>
                </a:cubicBezTo>
                <a:lnTo>
                  <a:pt x="4456030" y="3201578"/>
                </a:lnTo>
                <a:cubicBezTo>
                  <a:pt x="4456913" y="3202020"/>
                  <a:pt x="4457796" y="3202241"/>
                  <a:pt x="4458754" y="3202241"/>
                </a:cubicBezTo>
                <a:cubicBezTo>
                  <a:pt x="4460668" y="3202315"/>
                  <a:pt x="4462582" y="3201284"/>
                  <a:pt x="4463613" y="3199370"/>
                </a:cubicBezTo>
                <a:close/>
                <a:moveTo>
                  <a:pt x="4401107" y="3165577"/>
                </a:moveTo>
                <a:cubicBezTo>
                  <a:pt x="4402579" y="3162853"/>
                  <a:pt x="4401549" y="3159466"/>
                  <a:pt x="4398824" y="3157993"/>
                </a:cubicBezTo>
                <a:lnTo>
                  <a:pt x="4334404" y="3123464"/>
                </a:lnTo>
                <a:cubicBezTo>
                  <a:pt x="4331680" y="3121992"/>
                  <a:pt x="4328294" y="3123022"/>
                  <a:pt x="4326821" y="3125746"/>
                </a:cubicBezTo>
                <a:cubicBezTo>
                  <a:pt x="4325348" y="3128470"/>
                  <a:pt x="4326379" y="3131857"/>
                  <a:pt x="4329103" y="3133330"/>
                </a:cubicBezTo>
                <a:lnTo>
                  <a:pt x="4393597" y="3167859"/>
                </a:lnTo>
                <a:cubicBezTo>
                  <a:pt x="4394481" y="3168301"/>
                  <a:pt x="4395364" y="3168522"/>
                  <a:pt x="4396248" y="3168522"/>
                </a:cubicBezTo>
                <a:cubicBezTo>
                  <a:pt x="4398236" y="3168448"/>
                  <a:pt x="4400150" y="3167417"/>
                  <a:pt x="4401107" y="3165577"/>
                </a:cubicBezTo>
                <a:close/>
                <a:moveTo>
                  <a:pt x="4336613" y="3131047"/>
                </a:moveTo>
                <a:cubicBezTo>
                  <a:pt x="4338085" y="3128323"/>
                  <a:pt x="4337055" y="3124937"/>
                  <a:pt x="4334404" y="3123464"/>
                </a:cubicBezTo>
                <a:lnTo>
                  <a:pt x="4274033" y="3090702"/>
                </a:lnTo>
                <a:cubicBezTo>
                  <a:pt x="4271383" y="3089229"/>
                  <a:pt x="4267922" y="3090187"/>
                  <a:pt x="4266450" y="3092911"/>
                </a:cubicBezTo>
                <a:cubicBezTo>
                  <a:pt x="4264977" y="3095635"/>
                  <a:pt x="4266008" y="3099021"/>
                  <a:pt x="4268659" y="3100494"/>
                </a:cubicBezTo>
                <a:lnTo>
                  <a:pt x="4329030" y="3133256"/>
                </a:lnTo>
                <a:cubicBezTo>
                  <a:pt x="4329913" y="3133698"/>
                  <a:pt x="4330796" y="3133919"/>
                  <a:pt x="4331754" y="3133919"/>
                </a:cubicBezTo>
                <a:cubicBezTo>
                  <a:pt x="4333742" y="3133919"/>
                  <a:pt x="4335656" y="3132888"/>
                  <a:pt x="4336613" y="3131047"/>
                </a:cubicBezTo>
                <a:close/>
                <a:moveTo>
                  <a:pt x="4276242" y="3098359"/>
                </a:moveTo>
                <a:cubicBezTo>
                  <a:pt x="4277788" y="3095708"/>
                  <a:pt x="4276831" y="3092248"/>
                  <a:pt x="4274107" y="3090775"/>
                </a:cubicBezTo>
                <a:lnTo>
                  <a:pt x="4223381" y="3061989"/>
                </a:lnTo>
                <a:cubicBezTo>
                  <a:pt x="4220656" y="3060516"/>
                  <a:pt x="4217270" y="3061400"/>
                  <a:pt x="4215797" y="3064124"/>
                </a:cubicBezTo>
                <a:cubicBezTo>
                  <a:pt x="4214251" y="3066774"/>
                  <a:pt x="4215208" y="3070235"/>
                  <a:pt x="4217932" y="3071707"/>
                </a:cubicBezTo>
                <a:lnTo>
                  <a:pt x="4268659" y="3100494"/>
                </a:lnTo>
                <a:cubicBezTo>
                  <a:pt x="4269542" y="3101009"/>
                  <a:pt x="4270499" y="3101230"/>
                  <a:pt x="4271456" y="3101230"/>
                </a:cubicBezTo>
                <a:cubicBezTo>
                  <a:pt x="4273370" y="3101156"/>
                  <a:pt x="4275211" y="3100199"/>
                  <a:pt x="4276242" y="3098359"/>
                </a:cubicBezTo>
                <a:close/>
                <a:moveTo>
                  <a:pt x="4225368" y="3069866"/>
                </a:moveTo>
                <a:cubicBezTo>
                  <a:pt x="4226988" y="3067290"/>
                  <a:pt x="4226252" y="3063829"/>
                  <a:pt x="4223601" y="3062136"/>
                </a:cubicBezTo>
                <a:lnTo>
                  <a:pt x="4187673" y="3039386"/>
                </a:lnTo>
                <a:cubicBezTo>
                  <a:pt x="4185023" y="3037767"/>
                  <a:pt x="4181636" y="3038503"/>
                  <a:pt x="4179943" y="3041153"/>
                </a:cubicBezTo>
                <a:cubicBezTo>
                  <a:pt x="4178323" y="3043730"/>
                  <a:pt x="4179059" y="3047191"/>
                  <a:pt x="4181709" y="3048884"/>
                </a:cubicBezTo>
                <a:lnTo>
                  <a:pt x="4217638" y="3071633"/>
                </a:lnTo>
                <a:cubicBezTo>
                  <a:pt x="4218595" y="3072222"/>
                  <a:pt x="4219626" y="3072517"/>
                  <a:pt x="4220656" y="3072517"/>
                </a:cubicBezTo>
                <a:cubicBezTo>
                  <a:pt x="4222571" y="3072443"/>
                  <a:pt x="4224338" y="3071486"/>
                  <a:pt x="4225368" y="3069866"/>
                </a:cubicBezTo>
                <a:close/>
                <a:moveTo>
                  <a:pt x="4188925" y="3047853"/>
                </a:moveTo>
                <a:cubicBezTo>
                  <a:pt x="4190986" y="3045571"/>
                  <a:pt x="4190765" y="3042037"/>
                  <a:pt x="4188483" y="3039975"/>
                </a:cubicBezTo>
                <a:lnTo>
                  <a:pt x="4161758" y="3016048"/>
                </a:lnTo>
                <a:cubicBezTo>
                  <a:pt x="4159476" y="3013987"/>
                  <a:pt x="4155941" y="3014207"/>
                  <a:pt x="4153880" y="3016490"/>
                </a:cubicBezTo>
                <a:cubicBezTo>
                  <a:pt x="4151818" y="3018772"/>
                  <a:pt x="4152039" y="3022306"/>
                  <a:pt x="4154322" y="3024367"/>
                </a:cubicBezTo>
                <a:lnTo>
                  <a:pt x="4181047" y="3048368"/>
                </a:lnTo>
                <a:cubicBezTo>
                  <a:pt x="4182151" y="3049326"/>
                  <a:pt x="4183476" y="3049767"/>
                  <a:pt x="4184802" y="3049767"/>
                </a:cubicBezTo>
                <a:cubicBezTo>
                  <a:pt x="4186348" y="3049694"/>
                  <a:pt x="4187820" y="3049031"/>
                  <a:pt x="4188925" y="3047853"/>
                </a:cubicBezTo>
                <a:close/>
                <a:moveTo>
                  <a:pt x="4161242" y="3024662"/>
                </a:moveTo>
                <a:cubicBezTo>
                  <a:pt x="4163745" y="3022895"/>
                  <a:pt x="4164334" y="3019435"/>
                  <a:pt x="4162568" y="3016858"/>
                </a:cubicBezTo>
                <a:lnTo>
                  <a:pt x="4139745" y="2984684"/>
                </a:lnTo>
                <a:cubicBezTo>
                  <a:pt x="4137977" y="2982181"/>
                  <a:pt x="4134517" y="2981592"/>
                  <a:pt x="4131940" y="2983359"/>
                </a:cubicBezTo>
                <a:cubicBezTo>
                  <a:pt x="4129437" y="2985126"/>
                  <a:pt x="4128848" y="2988586"/>
                  <a:pt x="4130615" y="2991163"/>
                </a:cubicBezTo>
                <a:lnTo>
                  <a:pt x="4153438" y="3023337"/>
                </a:lnTo>
                <a:cubicBezTo>
                  <a:pt x="4154542" y="3024883"/>
                  <a:pt x="4156236" y="3025693"/>
                  <a:pt x="4158003" y="3025693"/>
                </a:cubicBezTo>
                <a:cubicBezTo>
                  <a:pt x="4159181" y="3025693"/>
                  <a:pt x="4160285" y="3025398"/>
                  <a:pt x="4161242" y="3024662"/>
                </a:cubicBezTo>
                <a:close/>
                <a:moveTo>
                  <a:pt x="4137757" y="2993004"/>
                </a:moveTo>
                <a:cubicBezTo>
                  <a:pt x="4140481" y="2991605"/>
                  <a:pt x="4141585" y="2988218"/>
                  <a:pt x="4140186" y="2985494"/>
                </a:cubicBezTo>
                <a:lnTo>
                  <a:pt x="4116185" y="2938596"/>
                </a:lnTo>
                <a:cubicBezTo>
                  <a:pt x="4114786" y="2935872"/>
                  <a:pt x="4111399" y="2934768"/>
                  <a:pt x="4108675" y="2936167"/>
                </a:cubicBezTo>
                <a:cubicBezTo>
                  <a:pt x="4105951" y="2937566"/>
                  <a:pt x="4104847" y="2940952"/>
                  <a:pt x="4106246" y="2943676"/>
                </a:cubicBezTo>
                <a:lnTo>
                  <a:pt x="4130247" y="2990574"/>
                </a:lnTo>
                <a:cubicBezTo>
                  <a:pt x="4131278" y="2992488"/>
                  <a:pt x="4133192" y="2993593"/>
                  <a:pt x="4135253" y="2993593"/>
                </a:cubicBezTo>
                <a:cubicBezTo>
                  <a:pt x="4136063" y="2993593"/>
                  <a:pt x="4136947" y="2993372"/>
                  <a:pt x="4137757" y="2993004"/>
                </a:cubicBezTo>
                <a:close/>
                <a:moveTo>
                  <a:pt x="4116185" y="2943676"/>
                </a:moveTo>
                <a:lnTo>
                  <a:pt x="4186937" y="2806443"/>
                </a:lnTo>
                <a:cubicBezTo>
                  <a:pt x="4188336" y="2803719"/>
                  <a:pt x="4187305" y="2800332"/>
                  <a:pt x="4184507" y="2798933"/>
                </a:cubicBezTo>
                <a:cubicBezTo>
                  <a:pt x="4181783" y="2797534"/>
                  <a:pt x="4178397" y="2798565"/>
                  <a:pt x="4176998" y="2801363"/>
                </a:cubicBezTo>
                <a:lnTo>
                  <a:pt x="4106246" y="2938596"/>
                </a:lnTo>
                <a:cubicBezTo>
                  <a:pt x="4104847" y="2941320"/>
                  <a:pt x="4105878" y="2944707"/>
                  <a:pt x="4108675" y="2946106"/>
                </a:cubicBezTo>
                <a:cubicBezTo>
                  <a:pt x="4109485" y="2946548"/>
                  <a:pt x="4110369" y="2946769"/>
                  <a:pt x="4111252" y="2946695"/>
                </a:cubicBezTo>
                <a:cubicBezTo>
                  <a:pt x="4113240" y="2946621"/>
                  <a:pt x="4115154" y="2945517"/>
                  <a:pt x="4116185" y="2943676"/>
                </a:cubicBezTo>
                <a:close/>
                <a:moveTo>
                  <a:pt x="4186348" y="2807326"/>
                </a:moveTo>
                <a:lnTo>
                  <a:pt x="4282573" y="2686290"/>
                </a:lnTo>
                <a:cubicBezTo>
                  <a:pt x="4284488" y="2683860"/>
                  <a:pt x="4284120" y="2680400"/>
                  <a:pt x="4281690" y="2678486"/>
                </a:cubicBezTo>
                <a:cubicBezTo>
                  <a:pt x="4279334" y="2676571"/>
                  <a:pt x="4275800" y="2676940"/>
                  <a:pt x="4273886" y="2679369"/>
                </a:cubicBezTo>
                <a:lnTo>
                  <a:pt x="4177660" y="2800406"/>
                </a:lnTo>
                <a:cubicBezTo>
                  <a:pt x="4175746" y="2802835"/>
                  <a:pt x="4176114" y="2806296"/>
                  <a:pt x="4178544" y="2808210"/>
                </a:cubicBezTo>
                <a:cubicBezTo>
                  <a:pt x="4179574" y="2809020"/>
                  <a:pt x="4180826" y="2809461"/>
                  <a:pt x="4182078" y="2809461"/>
                </a:cubicBezTo>
                <a:cubicBezTo>
                  <a:pt x="4183624" y="2809461"/>
                  <a:pt x="4185244" y="2808725"/>
                  <a:pt x="4186348" y="2807326"/>
                </a:cubicBezTo>
                <a:close/>
                <a:moveTo>
                  <a:pt x="4281837" y="2687100"/>
                </a:moveTo>
                <a:lnTo>
                  <a:pt x="4400444" y="2584248"/>
                </a:lnTo>
                <a:cubicBezTo>
                  <a:pt x="4402800" y="2582260"/>
                  <a:pt x="4403021" y="2578726"/>
                  <a:pt x="4401033" y="2576370"/>
                </a:cubicBezTo>
                <a:cubicBezTo>
                  <a:pt x="4399045" y="2574088"/>
                  <a:pt x="4395512" y="2573793"/>
                  <a:pt x="4393156" y="2575781"/>
                </a:cubicBezTo>
                <a:lnTo>
                  <a:pt x="4274549" y="2678633"/>
                </a:lnTo>
                <a:cubicBezTo>
                  <a:pt x="4272193" y="2680621"/>
                  <a:pt x="4271972" y="2684154"/>
                  <a:pt x="4273960" y="2686510"/>
                </a:cubicBezTo>
                <a:cubicBezTo>
                  <a:pt x="4275064" y="2687762"/>
                  <a:pt x="4276610" y="2688425"/>
                  <a:pt x="4278230" y="2688425"/>
                </a:cubicBezTo>
                <a:cubicBezTo>
                  <a:pt x="4279481" y="2688425"/>
                  <a:pt x="4280807" y="2687983"/>
                  <a:pt x="4281837" y="2687100"/>
                </a:cubicBezTo>
                <a:close/>
                <a:moveTo>
                  <a:pt x="4399634" y="2584763"/>
                </a:moveTo>
                <a:lnTo>
                  <a:pt x="4537383" y="2502011"/>
                </a:lnTo>
                <a:cubicBezTo>
                  <a:pt x="4540034" y="2500391"/>
                  <a:pt x="4540917" y="2497004"/>
                  <a:pt x="4539297" y="2494354"/>
                </a:cubicBezTo>
                <a:cubicBezTo>
                  <a:pt x="4537678" y="2491704"/>
                  <a:pt x="4534217" y="2490820"/>
                  <a:pt x="4531641" y="2492440"/>
                </a:cubicBezTo>
                <a:lnTo>
                  <a:pt x="4393892" y="2575192"/>
                </a:lnTo>
                <a:cubicBezTo>
                  <a:pt x="4391241" y="2576812"/>
                  <a:pt x="4390358" y="2580199"/>
                  <a:pt x="4391977" y="2582849"/>
                </a:cubicBezTo>
                <a:cubicBezTo>
                  <a:pt x="4393008" y="2584616"/>
                  <a:pt x="4394922" y="2585573"/>
                  <a:pt x="4396763" y="2585573"/>
                </a:cubicBezTo>
                <a:cubicBezTo>
                  <a:pt x="4397794" y="2585573"/>
                  <a:pt x="4398751" y="2585352"/>
                  <a:pt x="4399634" y="2584763"/>
                </a:cubicBezTo>
                <a:close/>
                <a:moveTo>
                  <a:pt x="4536647" y="2502379"/>
                </a:moveTo>
                <a:lnTo>
                  <a:pt x="4687575" y="2441492"/>
                </a:lnTo>
                <a:cubicBezTo>
                  <a:pt x="4690446" y="2440314"/>
                  <a:pt x="4691845" y="2437075"/>
                  <a:pt x="4690667" y="2434278"/>
                </a:cubicBezTo>
                <a:cubicBezTo>
                  <a:pt x="4689489" y="2431406"/>
                  <a:pt x="4686249" y="2430007"/>
                  <a:pt x="4683452" y="2431185"/>
                </a:cubicBezTo>
                <a:lnTo>
                  <a:pt x="4532524" y="2492072"/>
                </a:lnTo>
                <a:cubicBezTo>
                  <a:pt x="4529653" y="2493250"/>
                  <a:pt x="4528254" y="2496489"/>
                  <a:pt x="4529432" y="2499287"/>
                </a:cubicBezTo>
                <a:cubicBezTo>
                  <a:pt x="4530316" y="2501495"/>
                  <a:pt x="4532451" y="2502821"/>
                  <a:pt x="4534659" y="2502747"/>
                </a:cubicBezTo>
                <a:cubicBezTo>
                  <a:pt x="4535322" y="2502821"/>
                  <a:pt x="4535984" y="2502673"/>
                  <a:pt x="4536647" y="2502379"/>
                </a:cubicBezTo>
                <a:close/>
                <a:moveTo>
                  <a:pt x="4686765" y="2441787"/>
                </a:moveTo>
                <a:lnTo>
                  <a:pt x="4844760" y="2404460"/>
                </a:lnTo>
                <a:cubicBezTo>
                  <a:pt x="4847779" y="2403724"/>
                  <a:pt x="4849619" y="2400779"/>
                  <a:pt x="4848883" y="2397760"/>
                </a:cubicBezTo>
                <a:cubicBezTo>
                  <a:pt x="4848220" y="2394742"/>
                  <a:pt x="4845202" y="2392901"/>
                  <a:pt x="4842183" y="2393637"/>
                </a:cubicBezTo>
                <a:lnTo>
                  <a:pt x="4684188" y="2430964"/>
                </a:lnTo>
                <a:cubicBezTo>
                  <a:pt x="4681169" y="2431701"/>
                  <a:pt x="4679329" y="2434646"/>
                  <a:pt x="4680065" y="2437664"/>
                </a:cubicBezTo>
                <a:cubicBezTo>
                  <a:pt x="4680654" y="2440241"/>
                  <a:pt x="4683010" y="2442008"/>
                  <a:pt x="4685513" y="2441934"/>
                </a:cubicBezTo>
                <a:cubicBezTo>
                  <a:pt x="4685955" y="2441934"/>
                  <a:pt x="4686397" y="2441861"/>
                  <a:pt x="4686765" y="2441787"/>
                </a:cubicBezTo>
                <a:close/>
                <a:moveTo>
                  <a:pt x="4843950" y="2404607"/>
                </a:moveTo>
                <a:lnTo>
                  <a:pt x="5003271" y="2392386"/>
                </a:lnTo>
                <a:cubicBezTo>
                  <a:pt x="5006363" y="2392165"/>
                  <a:pt x="5008645" y="2389441"/>
                  <a:pt x="5008425" y="2386422"/>
                </a:cubicBezTo>
                <a:cubicBezTo>
                  <a:pt x="5008204" y="2383330"/>
                  <a:pt x="5005332" y="2380974"/>
                  <a:pt x="5002461" y="2381269"/>
                </a:cubicBezTo>
                <a:lnTo>
                  <a:pt x="4843140" y="2393490"/>
                </a:lnTo>
                <a:cubicBezTo>
                  <a:pt x="4840048" y="2393711"/>
                  <a:pt x="4837766" y="2396435"/>
                  <a:pt x="4837987" y="2399454"/>
                </a:cubicBezTo>
                <a:cubicBezTo>
                  <a:pt x="4838208" y="2402399"/>
                  <a:pt x="4840711" y="2404607"/>
                  <a:pt x="4843582" y="2404607"/>
                </a:cubicBezTo>
                <a:cubicBezTo>
                  <a:pt x="4843656" y="2404607"/>
                  <a:pt x="4843803" y="2404607"/>
                  <a:pt x="4843950" y="2404607"/>
                </a:cubicBezTo>
                <a:close/>
                <a:moveTo>
                  <a:pt x="5163254" y="2401810"/>
                </a:moveTo>
                <a:cubicBezTo>
                  <a:pt x="5163549" y="2398717"/>
                  <a:pt x="5161266" y="2396067"/>
                  <a:pt x="5158248" y="2395773"/>
                </a:cubicBezTo>
                <a:lnTo>
                  <a:pt x="5003345" y="2381269"/>
                </a:lnTo>
                <a:cubicBezTo>
                  <a:pt x="5000547" y="2380901"/>
                  <a:pt x="4997528" y="2383257"/>
                  <a:pt x="4997307" y="2386275"/>
                </a:cubicBezTo>
                <a:cubicBezTo>
                  <a:pt x="4997013" y="2389367"/>
                  <a:pt x="4999295" y="2392018"/>
                  <a:pt x="5002314" y="2392312"/>
                </a:cubicBezTo>
                <a:lnTo>
                  <a:pt x="5157217" y="2406816"/>
                </a:lnTo>
                <a:cubicBezTo>
                  <a:pt x="5157438" y="2406816"/>
                  <a:pt x="5157585" y="2406816"/>
                  <a:pt x="5157806" y="2406816"/>
                </a:cubicBezTo>
                <a:cubicBezTo>
                  <a:pt x="5160530" y="2406816"/>
                  <a:pt x="5162960" y="2404681"/>
                  <a:pt x="5163254" y="2401810"/>
                </a:cubicBezTo>
                <a:close/>
                <a:moveTo>
                  <a:pt x="5310868" y="2445763"/>
                </a:moveTo>
                <a:cubicBezTo>
                  <a:pt x="5311752" y="2442818"/>
                  <a:pt x="5309985" y="2439726"/>
                  <a:pt x="5307040" y="2438842"/>
                </a:cubicBezTo>
                <a:lnTo>
                  <a:pt x="5159205" y="2395920"/>
                </a:lnTo>
                <a:cubicBezTo>
                  <a:pt x="5156260" y="2395110"/>
                  <a:pt x="5153168" y="2396803"/>
                  <a:pt x="5152284" y="2399748"/>
                </a:cubicBezTo>
                <a:cubicBezTo>
                  <a:pt x="5151401" y="2402693"/>
                  <a:pt x="5153168" y="2405785"/>
                  <a:pt x="5156113" y="2406669"/>
                </a:cubicBezTo>
                <a:lnTo>
                  <a:pt x="5303948" y="2449591"/>
                </a:lnTo>
                <a:cubicBezTo>
                  <a:pt x="5304463" y="2449738"/>
                  <a:pt x="5305052" y="2449812"/>
                  <a:pt x="5305568" y="2449812"/>
                </a:cubicBezTo>
                <a:cubicBezTo>
                  <a:pt x="5307997" y="2449812"/>
                  <a:pt x="5310206" y="2448192"/>
                  <a:pt x="5310868" y="2445763"/>
                </a:cubicBezTo>
                <a:close/>
                <a:moveTo>
                  <a:pt x="5448691" y="2520122"/>
                </a:moveTo>
                <a:cubicBezTo>
                  <a:pt x="5450164" y="2517398"/>
                  <a:pt x="5449059" y="2514011"/>
                  <a:pt x="5446409" y="2512613"/>
                </a:cubicBezTo>
                <a:lnTo>
                  <a:pt x="5308218" y="2439357"/>
                </a:lnTo>
                <a:cubicBezTo>
                  <a:pt x="5305568" y="2437959"/>
                  <a:pt x="5302107" y="2438916"/>
                  <a:pt x="5300708" y="2441640"/>
                </a:cubicBezTo>
                <a:cubicBezTo>
                  <a:pt x="5299236" y="2444364"/>
                  <a:pt x="5300340" y="2447750"/>
                  <a:pt x="5303064" y="2449149"/>
                </a:cubicBezTo>
                <a:lnTo>
                  <a:pt x="5441255" y="2522404"/>
                </a:lnTo>
                <a:cubicBezTo>
                  <a:pt x="5442065" y="2522846"/>
                  <a:pt x="5443022" y="2523067"/>
                  <a:pt x="5443905" y="2523067"/>
                </a:cubicBezTo>
                <a:cubicBezTo>
                  <a:pt x="5445746" y="2523067"/>
                  <a:pt x="5447660" y="2521963"/>
                  <a:pt x="5448691" y="2520122"/>
                </a:cubicBezTo>
                <a:close/>
                <a:moveTo>
                  <a:pt x="5449354" y="2522552"/>
                </a:moveTo>
                <a:cubicBezTo>
                  <a:pt x="5451415" y="2520269"/>
                  <a:pt x="5451194" y="2516735"/>
                  <a:pt x="5448912" y="2514674"/>
                </a:cubicBezTo>
                <a:lnTo>
                  <a:pt x="5447440" y="2513349"/>
                </a:lnTo>
                <a:cubicBezTo>
                  <a:pt x="5445157" y="2511287"/>
                  <a:pt x="5441623" y="2511508"/>
                  <a:pt x="5439562" y="2513791"/>
                </a:cubicBezTo>
                <a:cubicBezTo>
                  <a:pt x="5437500" y="2516073"/>
                  <a:pt x="5437721" y="2519607"/>
                  <a:pt x="5440004" y="2521668"/>
                </a:cubicBezTo>
                <a:lnTo>
                  <a:pt x="5441476" y="2522993"/>
                </a:lnTo>
                <a:cubicBezTo>
                  <a:pt x="5442580" y="2523951"/>
                  <a:pt x="5443905" y="2524466"/>
                  <a:pt x="5445231" y="2524392"/>
                </a:cubicBezTo>
                <a:cubicBezTo>
                  <a:pt x="5446777" y="2524392"/>
                  <a:pt x="5448249" y="2523730"/>
                  <a:pt x="5449354" y="2522552"/>
                </a:cubicBezTo>
                <a:close/>
                <a:moveTo>
                  <a:pt x="5582538" y="2642778"/>
                </a:moveTo>
                <a:cubicBezTo>
                  <a:pt x="5584600" y="2640496"/>
                  <a:pt x="5584379" y="2636962"/>
                  <a:pt x="5582170" y="2634901"/>
                </a:cubicBezTo>
                <a:lnTo>
                  <a:pt x="5448986" y="2514674"/>
                </a:lnTo>
                <a:cubicBezTo>
                  <a:pt x="5446703" y="2512613"/>
                  <a:pt x="5443169" y="2512833"/>
                  <a:pt x="5441108" y="2515116"/>
                </a:cubicBezTo>
                <a:cubicBezTo>
                  <a:pt x="5439047" y="2517398"/>
                  <a:pt x="5439267" y="2520932"/>
                  <a:pt x="5441549" y="2522993"/>
                </a:cubicBezTo>
                <a:lnTo>
                  <a:pt x="5574734" y="2643220"/>
                </a:lnTo>
                <a:cubicBezTo>
                  <a:pt x="5575839" y="2644177"/>
                  <a:pt x="5577164" y="2644693"/>
                  <a:pt x="5578489" y="2644619"/>
                </a:cubicBezTo>
                <a:cubicBezTo>
                  <a:pt x="5579961" y="2644619"/>
                  <a:pt x="5581434" y="2643956"/>
                  <a:pt x="5582538" y="2642778"/>
                </a:cubicBezTo>
                <a:close/>
                <a:moveTo>
                  <a:pt x="5646664" y="2661184"/>
                </a:moveTo>
                <a:cubicBezTo>
                  <a:pt x="5647621" y="2658239"/>
                  <a:pt x="5646001" y="2655073"/>
                  <a:pt x="5643056" y="2654190"/>
                </a:cubicBezTo>
                <a:lnTo>
                  <a:pt x="5580108" y="2633723"/>
                </a:lnTo>
                <a:cubicBezTo>
                  <a:pt x="5577164" y="2632766"/>
                  <a:pt x="5574071" y="2634385"/>
                  <a:pt x="5573114" y="2637330"/>
                </a:cubicBezTo>
                <a:cubicBezTo>
                  <a:pt x="5572157" y="2640275"/>
                  <a:pt x="5573777" y="2643441"/>
                  <a:pt x="5576722" y="2644325"/>
                </a:cubicBezTo>
                <a:lnTo>
                  <a:pt x="5639670" y="2664792"/>
                </a:lnTo>
                <a:cubicBezTo>
                  <a:pt x="5640259" y="2665013"/>
                  <a:pt x="5640848" y="2665086"/>
                  <a:pt x="5641437" y="2665086"/>
                </a:cubicBezTo>
                <a:cubicBezTo>
                  <a:pt x="5643719" y="2665013"/>
                  <a:pt x="5645854" y="2663540"/>
                  <a:pt x="5646664" y="2661184"/>
                </a:cubicBezTo>
                <a:close/>
                <a:moveTo>
                  <a:pt x="1788882" y="1989888"/>
                </a:moveTo>
                <a:lnTo>
                  <a:pt x="1819436" y="1978623"/>
                </a:lnTo>
                <a:cubicBezTo>
                  <a:pt x="1822307" y="1977593"/>
                  <a:pt x="1823780" y="1974353"/>
                  <a:pt x="1822749" y="1971482"/>
                </a:cubicBezTo>
                <a:cubicBezTo>
                  <a:pt x="1821645" y="1968611"/>
                  <a:pt x="1818479" y="1967138"/>
                  <a:pt x="1815608" y="1968169"/>
                </a:cubicBezTo>
                <a:lnTo>
                  <a:pt x="1785054" y="1979433"/>
                </a:lnTo>
                <a:cubicBezTo>
                  <a:pt x="1782183" y="1980464"/>
                  <a:pt x="1780710" y="1983703"/>
                  <a:pt x="1781741" y="1986575"/>
                </a:cubicBezTo>
                <a:cubicBezTo>
                  <a:pt x="1782551" y="1988857"/>
                  <a:pt x="1784759" y="1990256"/>
                  <a:pt x="1787042" y="1990182"/>
                </a:cubicBezTo>
                <a:cubicBezTo>
                  <a:pt x="1787631" y="1990256"/>
                  <a:pt x="1788293" y="1990109"/>
                  <a:pt x="1788882" y="1989888"/>
                </a:cubicBezTo>
                <a:close/>
                <a:moveTo>
                  <a:pt x="1820172" y="1978329"/>
                </a:moveTo>
                <a:lnTo>
                  <a:pt x="1839314" y="1968243"/>
                </a:lnTo>
                <a:cubicBezTo>
                  <a:pt x="1842038" y="1966844"/>
                  <a:pt x="1843069" y="1963457"/>
                  <a:pt x="1841670" y="1960733"/>
                </a:cubicBezTo>
                <a:cubicBezTo>
                  <a:pt x="1840198" y="1958009"/>
                  <a:pt x="1836811" y="1956978"/>
                  <a:pt x="1834160" y="1958377"/>
                </a:cubicBezTo>
                <a:lnTo>
                  <a:pt x="1815019" y="1968463"/>
                </a:lnTo>
                <a:cubicBezTo>
                  <a:pt x="1812294" y="1969862"/>
                  <a:pt x="1811264" y="1973249"/>
                  <a:pt x="1812736" y="1975973"/>
                </a:cubicBezTo>
                <a:cubicBezTo>
                  <a:pt x="1813767" y="1977887"/>
                  <a:pt x="1815681" y="1978991"/>
                  <a:pt x="1817669" y="1978918"/>
                </a:cubicBezTo>
                <a:cubicBezTo>
                  <a:pt x="1818479" y="1978918"/>
                  <a:pt x="1819362" y="1978697"/>
                  <a:pt x="1820172" y="1978329"/>
                </a:cubicBezTo>
                <a:close/>
                <a:moveTo>
                  <a:pt x="1838651" y="1968463"/>
                </a:moveTo>
                <a:lnTo>
                  <a:pt x="1857131" y="1961248"/>
                </a:lnTo>
                <a:cubicBezTo>
                  <a:pt x="1860002" y="1960144"/>
                  <a:pt x="1861401" y="1956904"/>
                  <a:pt x="1860297" y="1954033"/>
                </a:cubicBezTo>
                <a:cubicBezTo>
                  <a:pt x="1859192" y="1951162"/>
                  <a:pt x="1855953" y="1949763"/>
                  <a:pt x="1853082" y="1950868"/>
                </a:cubicBezTo>
                <a:lnTo>
                  <a:pt x="1834602" y="1958082"/>
                </a:lnTo>
                <a:cubicBezTo>
                  <a:pt x="1831731" y="1959187"/>
                  <a:pt x="1830332" y="1962426"/>
                  <a:pt x="1831436" y="1965298"/>
                </a:cubicBezTo>
                <a:cubicBezTo>
                  <a:pt x="1832320" y="1967506"/>
                  <a:pt x="1834455" y="1968832"/>
                  <a:pt x="1836664" y="1968832"/>
                </a:cubicBezTo>
                <a:cubicBezTo>
                  <a:pt x="1837326" y="1968832"/>
                  <a:pt x="1838062" y="1968684"/>
                  <a:pt x="1838651" y="1968463"/>
                </a:cubicBezTo>
                <a:close/>
                <a:moveTo>
                  <a:pt x="1856616" y="1961396"/>
                </a:moveTo>
                <a:lnTo>
                  <a:pt x="1879292" y="1955138"/>
                </a:lnTo>
                <a:cubicBezTo>
                  <a:pt x="1882236" y="1954328"/>
                  <a:pt x="1884003" y="1951236"/>
                  <a:pt x="1883194" y="1948291"/>
                </a:cubicBezTo>
                <a:cubicBezTo>
                  <a:pt x="1882384" y="1945346"/>
                  <a:pt x="1879292" y="1943579"/>
                  <a:pt x="1876347" y="1944389"/>
                </a:cubicBezTo>
                <a:lnTo>
                  <a:pt x="1853671" y="1950647"/>
                </a:lnTo>
                <a:cubicBezTo>
                  <a:pt x="1850726" y="1951456"/>
                  <a:pt x="1848959" y="1954549"/>
                  <a:pt x="1849769" y="1957494"/>
                </a:cubicBezTo>
                <a:cubicBezTo>
                  <a:pt x="1850431" y="1959997"/>
                  <a:pt x="1852714" y="1961616"/>
                  <a:pt x="1855143" y="1961616"/>
                </a:cubicBezTo>
                <a:cubicBezTo>
                  <a:pt x="1855658" y="1961543"/>
                  <a:pt x="1856174" y="1961543"/>
                  <a:pt x="1856616" y="1961396"/>
                </a:cubicBezTo>
                <a:close/>
                <a:moveTo>
                  <a:pt x="1880396" y="1954696"/>
                </a:moveTo>
                <a:lnTo>
                  <a:pt x="1914925" y="1936364"/>
                </a:lnTo>
                <a:cubicBezTo>
                  <a:pt x="1917649" y="1934891"/>
                  <a:pt x="1918680" y="1931578"/>
                  <a:pt x="1917207" y="1928854"/>
                </a:cubicBezTo>
                <a:cubicBezTo>
                  <a:pt x="1915809" y="1926130"/>
                  <a:pt x="1912422" y="1925099"/>
                  <a:pt x="1909698" y="1926572"/>
                </a:cubicBezTo>
                <a:lnTo>
                  <a:pt x="1875169" y="1944904"/>
                </a:lnTo>
                <a:cubicBezTo>
                  <a:pt x="1872445" y="1946376"/>
                  <a:pt x="1871414" y="1949690"/>
                  <a:pt x="1872886" y="1952414"/>
                </a:cubicBezTo>
                <a:cubicBezTo>
                  <a:pt x="1873917" y="1954328"/>
                  <a:pt x="1875831" y="1955358"/>
                  <a:pt x="1877819" y="1955358"/>
                </a:cubicBezTo>
                <a:cubicBezTo>
                  <a:pt x="1878703" y="1955285"/>
                  <a:pt x="1879586" y="1955064"/>
                  <a:pt x="1880396" y="1954696"/>
                </a:cubicBezTo>
                <a:close/>
                <a:moveTo>
                  <a:pt x="1915220" y="1936216"/>
                </a:moveTo>
                <a:lnTo>
                  <a:pt x="1946951" y="1917148"/>
                </a:lnTo>
                <a:cubicBezTo>
                  <a:pt x="1949602" y="1915528"/>
                  <a:pt x="1950412" y="1912142"/>
                  <a:pt x="1948866" y="1909491"/>
                </a:cubicBezTo>
                <a:cubicBezTo>
                  <a:pt x="1947246" y="1906841"/>
                  <a:pt x="1943859" y="1906031"/>
                  <a:pt x="1941209" y="1907577"/>
                </a:cubicBezTo>
                <a:lnTo>
                  <a:pt x="1909477" y="1926645"/>
                </a:lnTo>
                <a:cubicBezTo>
                  <a:pt x="1906827" y="1928265"/>
                  <a:pt x="1906017" y="1931652"/>
                  <a:pt x="1907563" y="1934302"/>
                </a:cubicBezTo>
                <a:cubicBezTo>
                  <a:pt x="1908594" y="1936069"/>
                  <a:pt x="1910508" y="1937026"/>
                  <a:pt x="1912348" y="1937026"/>
                </a:cubicBezTo>
                <a:cubicBezTo>
                  <a:pt x="1913305" y="1936953"/>
                  <a:pt x="1914336" y="1936732"/>
                  <a:pt x="1915220" y="1936216"/>
                </a:cubicBezTo>
                <a:close/>
                <a:moveTo>
                  <a:pt x="1946362" y="1917443"/>
                </a:moveTo>
                <a:lnTo>
                  <a:pt x="1984867" y="1899478"/>
                </a:lnTo>
                <a:cubicBezTo>
                  <a:pt x="1987665" y="1898153"/>
                  <a:pt x="1988843" y="1894840"/>
                  <a:pt x="1987591" y="1892042"/>
                </a:cubicBezTo>
                <a:cubicBezTo>
                  <a:pt x="1986266" y="1889245"/>
                  <a:pt x="1982953" y="1888067"/>
                  <a:pt x="1980155" y="1889318"/>
                </a:cubicBezTo>
                <a:lnTo>
                  <a:pt x="1941650" y="1907283"/>
                </a:lnTo>
                <a:cubicBezTo>
                  <a:pt x="1938853" y="1908608"/>
                  <a:pt x="1937675" y="1911921"/>
                  <a:pt x="1938926" y="1914719"/>
                </a:cubicBezTo>
                <a:cubicBezTo>
                  <a:pt x="1939883" y="1916780"/>
                  <a:pt x="1941945" y="1917958"/>
                  <a:pt x="1944006" y="1917958"/>
                </a:cubicBezTo>
                <a:cubicBezTo>
                  <a:pt x="1944890" y="1917958"/>
                  <a:pt x="1945626" y="1917737"/>
                  <a:pt x="1946362" y="1917443"/>
                </a:cubicBezTo>
                <a:close/>
                <a:moveTo>
                  <a:pt x="1984425" y="1899626"/>
                </a:moveTo>
                <a:lnTo>
                  <a:pt x="2017114" y="1888140"/>
                </a:lnTo>
                <a:cubicBezTo>
                  <a:pt x="2020059" y="1887110"/>
                  <a:pt x="2021532" y="1883944"/>
                  <a:pt x="2020501" y="1881073"/>
                </a:cubicBezTo>
                <a:cubicBezTo>
                  <a:pt x="2019470" y="1878128"/>
                  <a:pt x="2016304" y="1876655"/>
                  <a:pt x="2013433" y="1877686"/>
                </a:cubicBezTo>
                <a:lnTo>
                  <a:pt x="1980744" y="1889171"/>
                </a:lnTo>
                <a:cubicBezTo>
                  <a:pt x="1977799" y="1890202"/>
                  <a:pt x="1976327" y="1893368"/>
                  <a:pt x="1977358" y="1896239"/>
                </a:cubicBezTo>
                <a:cubicBezTo>
                  <a:pt x="1978167" y="1898521"/>
                  <a:pt x="1980303" y="1899994"/>
                  <a:pt x="1982659" y="1899994"/>
                </a:cubicBezTo>
                <a:cubicBezTo>
                  <a:pt x="1983174" y="1899920"/>
                  <a:pt x="1983837" y="1899847"/>
                  <a:pt x="1984425" y="1899626"/>
                </a:cubicBezTo>
                <a:close/>
                <a:moveTo>
                  <a:pt x="2018881" y="1887183"/>
                </a:moveTo>
                <a:lnTo>
                  <a:pt x="2043029" y="1866716"/>
                </a:lnTo>
                <a:cubicBezTo>
                  <a:pt x="2045385" y="1864728"/>
                  <a:pt x="2045680" y="1861194"/>
                  <a:pt x="2043692" y="1858838"/>
                </a:cubicBezTo>
                <a:cubicBezTo>
                  <a:pt x="2041704" y="1856483"/>
                  <a:pt x="2038170" y="1856188"/>
                  <a:pt x="2035814" y="1858176"/>
                </a:cubicBezTo>
                <a:lnTo>
                  <a:pt x="2011666" y="1878643"/>
                </a:lnTo>
                <a:cubicBezTo>
                  <a:pt x="2009310" y="1880631"/>
                  <a:pt x="2009016" y="1884165"/>
                  <a:pt x="2011004" y="1886521"/>
                </a:cubicBezTo>
                <a:cubicBezTo>
                  <a:pt x="2012108" y="1887846"/>
                  <a:pt x="2013728" y="1888509"/>
                  <a:pt x="2015274" y="1888509"/>
                </a:cubicBezTo>
                <a:cubicBezTo>
                  <a:pt x="2016525" y="1888435"/>
                  <a:pt x="2017777" y="1888067"/>
                  <a:pt x="2018881" y="1887183"/>
                </a:cubicBezTo>
                <a:close/>
                <a:moveTo>
                  <a:pt x="2042956" y="1866716"/>
                </a:moveTo>
                <a:lnTo>
                  <a:pt x="2106566" y="1812677"/>
                </a:lnTo>
                <a:cubicBezTo>
                  <a:pt x="2108922" y="1810689"/>
                  <a:pt x="2109217" y="1807155"/>
                  <a:pt x="2107229" y="1804799"/>
                </a:cubicBezTo>
                <a:cubicBezTo>
                  <a:pt x="2105241" y="1802443"/>
                  <a:pt x="2101707" y="1802149"/>
                  <a:pt x="2099351" y="1804136"/>
                </a:cubicBezTo>
                <a:lnTo>
                  <a:pt x="2035741" y="1858176"/>
                </a:lnTo>
                <a:cubicBezTo>
                  <a:pt x="2033385" y="1860164"/>
                  <a:pt x="2033090" y="1863698"/>
                  <a:pt x="2035078" y="1866054"/>
                </a:cubicBezTo>
                <a:cubicBezTo>
                  <a:pt x="2036183" y="1867379"/>
                  <a:pt x="2037802" y="1868041"/>
                  <a:pt x="2039348" y="1868041"/>
                </a:cubicBezTo>
                <a:cubicBezTo>
                  <a:pt x="2040674" y="1867968"/>
                  <a:pt x="2041925" y="1867526"/>
                  <a:pt x="2042956" y="1866716"/>
                </a:cubicBezTo>
                <a:close/>
                <a:moveTo>
                  <a:pt x="2107450" y="1811720"/>
                </a:moveTo>
                <a:lnTo>
                  <a:pt x="2176508" y="1718586"/>
                </a:lnTo>
                <a:cubicBezTo>
                  <a:pt x="2178349" y="1716083"/>
                  <a:pt x="2177834" y="1712623"/>
                  <a:pt x="2175330" y="1710782"/>
                </a:cubicBezTo>
                <a:cubicBezTo>
                  <a:pt x="2172901" y="1708942"/>
                  <a:pt x="2169367" y="1709457"/>
                  <a:pt x="2167526" y="1711960"/>
                </a:cubicBezTo>
                <a:lnTo>
                  <a:pt x="2098468" y="1805094"/>
                </a:lnTo>
                <a:cubicBezTo>
                  <a:pt x="2096627" y="1807597"/>
                  <a:pt x="2097143" y="1811057"/>
                  <a:pt x="2099646" y="1812898"/>
                </a:cubicBezTo>
                <a:cubicBezTo>
                  <a:pt x="2100677" y="1813634"/>
                  <a:pt x="2101855" y="1814002"/>
                  <a:pt x="2103033" y="1814002"/>
                </a:cubicBezTo>
                <a:cubicBezTo>
                  <a:pt x="2104652" y="1813928"/>
                  <a:pt x="2106345" y="1813192"/>
                  <a:pt x="2107450" y="1811720"/>
                </a:cubicBezTo>
                <a:close/>
                <a:moveTo>
                  <a:pt x="2177097" y="1717556"/>
                </a:moveTo>
                <a:lnTo>
                  <a:pt x="2225468" y="1608004"/>
                </a:lnTo>
                <a:cubicBezTo>
                  <a:pt x="2226719" y="1605207"/>
                  <a:pt x="2225468" y="1601894"/>
                  <a:pt x="2222597" y="1600642"/>
                </a:cubicBezTo>
                <a:cubicBezTo>
                  <a:pt x="2219799" y="1599390"/>
                  <a:pt x="2216486" y="1600642"/>
                  <a:pt x="2215234" y="1603513"/>
                </a:cubicBezTo>
                <a:lnTo>
                  <a:pt x="2166864" y="1713065"/>
                </a:lnTo>
                <a:cubicBezTo>
                  <a:pt x="2165612" y="1715862"/>
                  <a:pt x="2166864" y="1719175"/>
                  <a:pt x="2169735" y="1720427"/>
                </a:cubicBezTo>
                <a:cubicBezTo>
                  <a:pt x="2170471" y="1720721"/>
                  <a:pt x="2171281" y="1720942"/>
                  <a:pt x="2172017" y="1720869"/>
                </a:cubicBezTo>
                <a:cubicBezTo>
                  <a:pt x="2174152" y="1720869"/>
                  <a:pt x="2176214" y="1719617"/>
                  <a:pt x="2177097" y="1717556"/>
                </a:cubicBezTo>
                <a:close/>
                <a:moveTo>
                  <a:pt x="2225762" y="1606974"/>
                </a:moveTo>
                <a:lnTo>
                  <a:pt x="2253003" y="1484833"/>
                </a:lnTo>
                <a:cubicBezTo>
                  <a:pt x="2253666" y="1481814"/>
                  <a:pt x="2251751" y="1478869"/>
                  <a:pt x="2248806" y="1478207"/>
                </a:cubicBezTo>
                <a:cubicBezTo>
                  <a:pt x="2245788" y="1477544"/>
                  <a:pt x="2242843" y="1479458"/>
                  <a:pt x="2242180" y="1482403"/>
                </a:cubicBezTo>
                <a:lnTo>
                  <a:pt x="2214940" y="1604544"/>
                </a:lnTo>
                <a:cubicBezTo>
                  <a:pt x="2214277" y="1607563"/>
                  <a:pt x="2216191" y="1610507"/>
                  <a:pt x="2219136" y="1611170"/>
                </a:cubicBezTo>
                <a:cubicBezTo>
                  <a:pt x="2219578" y="1611244"/>
                  <a:pt x="2219946" y="1611317"/>
                  <a:pt x="2220388" y="1611317"/>
                </a:cubicBezTo>
                <a:cubicBezTo>
                  <a:pt x="2222965" y="1611317"/>
                  <a:pt x="2225247" y="1609550"/>
                  <a:pt x="2225762" y="1606974"/>
                </a:cubicBezTo>
                <a:close/>
                <a:moveTo>
                  <a:pt x="2253224" y="1483802"/>
                </a:moveTo>
                <a:lnTo>
                  <a:pt x="2259114" y="1352974"/>
                </a:lnTo>
                <a:cubicBezTo>
                  <a:pt x="2259261" y="1349881"/>
                  <a:pt x="2256905" y="1347305"/>
                  <a:pt x="2253813" y="1347157"/>
                </a:cubicBezTo>
                <a:cubicBezTo>
                  <a:pt x="2250942" y="1346936"/>
                  <a:pt x="2248144" y="1349366"/>
                  <a:pt x="2247996" y="1352458"/>
                </a:cubicBezTo>
                <a:lnTo>
                  <a:pt x="2242107" y="1483287"/>
                </a:lnTo>
                <a:cubicBezTo>
                  <a:pt x="2241959" y="1486379"/>
                  <a:pt x="2244315" y="1488956"/>
                  <a:pt x="2247408" y="1489103"/>
                </a:cubicBezTo>
                <a:cubicBezTo>
                  <a:pt x="2247481" y="1489103"/>
                  <a:pt x="2247628" y="1489103"/>
                  <a:pt x="2247702" y="1489103"/>
                </a:cubicBezTo>
                <a:cubicBezTo>
                  <a:pt x="2250647" y="1489103"/>
                  <a:pt x="2253076" y="1486820"/>
                  <a:pt x="2253224" y="1483802"/>
                </a:cubicBezTo>
                <a:close/>
                <a:moveTo>
                  <a:pt x="2254107" y="1358274"/>
                </a:moveTo>
                <a:cubicBezTo>
                  <a:pt x="2257199" y="1357906"/>
                  <a:pt x="2259334" y="1355109"/>
                  <a:pt x="2258966" y="1352090"/>
                </a:cubicBezTo>
                <a:lnTo>
                  <a:pt x="2243064" y="1216623"/>
                </a:lnTo>
                <a:cubicBezTo>
                  <a:pt x="2242696" y="1213531"/>
                  <a:pt x="2239824" y="1211322"/>
                  <a:pt x="2236879" y="1211764"/>
                </a:cubicBezTo>
                <a:cubicBezTo>
                  <a:pt x="2233787" y="1212132"/>
                  <a:pt x="2231652" y="1214930"/>
                  <a:pt x="2232020" y="1217949"/>
                </a:cubicBezTo>
                <a:lnTo>
                  <a:pt x="2247923" y="1353415"/>
                </a:lnTo>
                <a:cubicBezTo>
                  <a:pt x="2248291" y="1356287"/>
                  <a:pt x="2250721" y="1358348"/>
                  <a:pt x="2253518" y="1358348"/>
                </a:cubicBezTo>
                <a:cubicBezTo>
                  <a:pt x="2253739" y="1358348"/>
                  <a:pt x="2253960" y="1358348"/>
                  <a:pt x="2254107" y="1358274"/>
                </a:cubicBezTo>
                <a:close/>
                <a:moveTo>
                  <a:pt x="2239088" y="1222661"/>
                </a:moveTo>
                <a:cubicBezTo>
                  <a:pt x="2242033" y="1221851"/>
                  <a:pt x="2243800" y="1218758"/>
                  <a:pt x="2242990" y="1215813"/>
                </a:cubicBezTo>
                <a:lnTo>
                  <a:pt x="2205516" y="1080936"/>
                </a:lnTo>
                <a:cubicBezTo>
                  <a:pt x="2204706" y="1077991"/>
                  <a:pt x="2201614" y="1076224"/>
                  <a:pt x="2198669" y="1077034"/>
                </a:cubicBezTo>
                <a:cubicBezTo>
                  <a:pt x="2195724" y="1077844"/>
                  <a:pt x="2193957" y="1080936"/>
                  <a:pt x="2194767" y="1083881"/>
                </a:cubicBezTo>
                <a:lnTo>
                  <a:pt x="2232241" y="1218758"/>
                </a:lnTo>
                <a:cubicBezTo>
                  <a:pt x="2232904" y="1221262"/>
                  <a:pt x="2235186" y="1222881"/>
                  <a:pt x="2237616" y="1222808"/>
                </a:cubicBezTo>
                <a:cubicBezTo>
                  <a:pt x="2238131" y="1222808"/>
                  <a:pt x="2238646" y="1222734"/>
                  <a:pt x="2239088" y="1222661"/>
                </a:cubicBezTo>
                <a:close/>
                <a:moveTo>
                  <a:pt x="2201614" y="1087783"/>
                </a:moveTo>
                <a:cubicBezTo>
                  <a:pt x="2204559" y="1086973"/>
                  <a:pt x="2206326" y="1083881"/>
                  <a:pt x="2205516" y="1080936"/>
                </a:cubicBezTo>
                <a:lnTo>
                  <a:pt x="2205148" y="1079611"/>
                </a:lnTo>
                <a:cubicBezTo>
                  <a:pt x="2204338" y="1076666"/>
                  <a:pt x="2201319" y="1074899"/>
                  <a:pt x="2198301" y="1075709"/>
                </a:cubicBezTo>
                <a:cubicBezTo>
                  <a:pt x="2195356" y="1076518"/>
                  <a:pt x="2193589" y="1079611"/>
                  <a:pt x="2194399" y="1082555"/>
                </a:cubicBezTo>
                <a:lnTo>
                  <a:pt x="2194767" y="1083881"/>
                </a:lnTo>
                <a:cubicBezTo>
                  <a:pt x="2195430" y="1086384"/>
                  <a:pt x="2197712" y="1088004"/>
                  <a:pt x="2200141" y="1087930"/>
                </a:cubicBezTo>
                <a:cubicBezTo>
                  <a:pt x="2200657" y="1088004"/>
                  <a:pt x="2201098" y="1087930"/>
                  <a:pt x="2201614" y="1087783"/>
                </a:cubicBezTo>
                <a:close/>
                <a:moveTo>
                  <a:pt x="2201982" y="1086163"/>
                </a:moveTo>
                <a:cubicBezTo>
                  <a:pt x="2204780" y="1084911"/>
                  <a:pt x="2206105" y="1081598"/>
                  <a:pt x="2204853" y="1078801"/>
                </a:cubicBezTo>
                <a:lnTo>
                  <a:pt x="2147648" y="949077"/>
                </a:lnTo>
                <a:cubicBezTo>
                  <a:pt x="2146397" y="946279"/>
                  <a:pt x="2143083" y="944954"/>
                  <a:pt x="2140286" y="946205"/>
                </a:cubicBezTo>
                <a:cubicBezTo>
                  <a:pt x="2137488" y="947457"/>
                  <a:pt x="2136163" y="950770"/>
                  <a:pt x="2137414" y="953568"/>
                </a:cubicBezTo>
                <a:lnTo>
                  <a:pt x="2194620" y="1083292"/>
                </a:lnTo>
                <a:cubicBezTo>
                  <a:pt x="2195577" y="1085427"/>
                  <a:pt x="2197638" y="1086605"/>
                  <a:pt x="2199773" y="1086605"/>
                </a:cubicBezTo>
                <a:cubicBezTo>
                  <a:pt x="2200510" y="1086605"/>
                  <a:pt x="2201246" y="1086458"/>
                  <a:pt x="2201982" y="1086163"/>
                </a:cubicBezTo>
                <a:close/>
                <a:moveTo>
                  <a:pt x="2144777" y="956439"/>
                </a:moveTo>
                <a:cubicBezTo>
                  <a:pt x="2147574" y="955187"/>
                  <a:pt x="2148826" y="951874"/>
                  <a:pt x="2147574" y="949077"/>
                </a:cubicBezTo>
                <a:lnTo>
                  <a:pt x="2146544" y="946794"/>
                </a:lnTo>
                <a:cubicBezTo>
                  <a:pt x="2145292" y="943997"/>
                  <a:pt x="2141979" y="942745"/>
                  <a:pt x="2139181" y="943997"/>
                </a:cubicBezTo>
                <a:cubicBezTo>
                  <a:pt x="2136384" y="945248"/>
                  <a:pt x="2135132" y="948561"/>
                  <a:pt x="2136384" y="951359"/>
                </a:cubicBezTo>
                <a:lnTo>
                  <a:pt x="2137414" y="953641"/>
                </a:lnTo>
                <a:cubicBezTo>
                  <a:pt x="2138372" y="955703"/>
                  <a:pt x="2140433" y="956954"/>
                  <a:pt x="2142568" y="956954"/>
                </a:cubicBezTo>
                <a:cubicBezTo>
                  <a:pt x="2143304" y="956954"/>
                  <a:pt x="2144041" y="956807"/>
                  <a:pt x="2144777" y="956439"/>
                </a:cubicBezTo>
                <a:close/>
                <a:moveTo>
                  <a:pt x="2144482" y="953789"/>
                </a:moveTo>
                <a:cubicBezTo>
                  <a:pt x="2147059" y="952169"/>
                  <a:pt x="2147869" y="948709"/>
                  <a:pt x="2146249" y="946132"/>
                </a:cubicBezTo>
                <a:lnTo>
                  <a:pt x="2074467" y="831500"/>
                </a:lnTo>
                <a:cubicBezTo>
                  <a:pt x="2072847" y="828850"/>
                  <a:pt x="2069387" y="828114"/>
                  <a:pt x="2066810" y="829733"/>
                </a:cubicBezTo>
                <a:cubicBezTo>
                  <a:pt x="2064233" y="831353"/>
                  <a:pt x="2063423" y="834813"/>
                  <a:pt x="2065043" y="837390"/>
                </a:cubicBezTo>
                <a:lnTo>
                  <a:pt x="2136826" y="952022"/>
                </a:lnTo>
                <a:cubicBezTo>
                  <a:pt x="2137856" y="953715"/>
                  <a:pt x="2139697" y="954672"/>
                  <a:pt x="2141611" y="954598"/>
                </a:cubicBezTo>
                <a:cubicBezTo>
                  <a:pt x="2142568" y="954672"/>
                  <a:pt x="2143525" y="954378"/>
                  <a:pt x="2144482" y="953789"/>
                </a:cubicBezTo>
                <a:close/>
                <a:moveTo>
                  <a:pt x="2072700" y="839157"/>
                </a:moveTo>
                <a:cubicBezTo>
                  <a:pt x="2075276" y="837538"/>
                  <a:pt x="2076086" y="834077"/>
                  <a:pt x="2074467" y="831500"/>
                </a:cubicBezTo>
                <a:lnTo>
                  <a:pt x="2071301" y="826494"/>
                </a:lnTo>
                <a:cubicBezTo>
                  <a:pt x="2069681" y="823844"/>
                  <a:pt x="2066221" y="823107"/>
                  <a:pt x="2063644" y="824727"/>
                </a:cubicBezTo>
                <a:cubicBezTo>
                  <a:pt x="2061067" y="826347"/>
                  <a:pt x="2060257" y="829807"/>
                  <a:pt x="2061877" y="832384"/>
                </a:cubicBezTo>
                <a:lnTo>
                  <a:pt x="2065043" y="837390"/>
                </a:lnTo>
                <a:cubicBezTo>
                  <a:pt x="2066147" y="839084"/>
                  <a:pt x="2067914" y="840041"/>
                  <a:pt x="2069828" y="839967"/>
                </a:cubicBezTo>
                <a:cubicBezTo>
                  <a:pt x="2070786" y="840041"/>
                  <a:pt x="2071743" y="839746"/>
                  <a:pt x="2072700" y="839157"/>
                </a:cubicBezTo>
                <a:close/>
                <a:moveTo>
                  <a:pt x="2069534" y="834151"/>
                </a:moveTo>
                <a:cubicBezTo>
                  <a:pt x="2072111" y="832531"/>
                  <a:pt x="2072920" y="829071"/>
                  <a:pt x="2071301" y="826494"/>
                </a:cubicBezTo>
                <a:lnTo>
                  <a:pt x="2069313" y="823255"/>
                </a:lnTo>
                <a:cubicBezTo>
                  <a:pt x="2067693" y="820678"/>
                  <a:pt x="2064233" y="819868"/>
                  <a:pt x="2061656" y="821488"/>
                </a:cubicBezTo>
                <a:cubicBezTo>
                  <a:pt x="2059079" y="823107"/>
                  <a:pt x="2058269" y="826568"/>
                  <a:pt x="2059889" y="829144"/>
                </a:cubicBezTo>
                <a:lnTo>
                  <a:pt x="2061877" y="832384"/>
                </a:lnTo>
                <a:cubicBezTo>
                  <a:pt x="2062908" y="834077"/>
                  <a:pt x="2064748" y="835034"/>
                  <a:pt x="2066663" y="834961"/>
                </a:cubicBezTo>
                <a:cubicBezTo>
                  <a:pt x="2067620" y="835034"/>
                  <a:pt x="2068650" y="834740"/>
                  <a:pt x="2069534" y="834151"/>
                </a:cubicBezTo>
                <a:close/>
                <a:moveTo>
                  <a:pt x="2068209" y="830470"/>
                </a:moveTo>
                <a:cubicBezTo>
                  <a:pt x="2070565" y="828482"/>
                  <a:pt x="2070786" y="824948"/>
                  <a:pt x="2068798" y="822592"/>
                </a:cubicBezTo>
                <a:lnTo>
                  <a:pt x="1991714" y="733213"/>
                </a:lnTo>
                <a:cubicBezTo>
                  <a:pt x="1989726" y="730931"/>
                  <a:pt x="1986192" y="730637"/>
                  <a:pt x="1983837" y="732624"/>
                </a:cubicBezTo>
                <a:cubicBezTo>
                  <a:pt x="1981481" y="734612"/>
                  <a:pt x="1981260" y="738146"/>
                  <a:pt x="1983247" y="740502"/>
                </a:cubicBezTo>
                <a:lnTo>
                  <a:pt x="2060331" y="829881"/>
                </a:lnTo>
                <a:cubicBezTo>
                  <a:pt x="2061435" y="831206"/>
                  <a:pt x="2062981" y="831795"/>
                  <a:pt x="2064601" y="831795"/>
                </a:cubicBezTo>
                <a:cubicBezTo>
                  <a:pt x="2065853" y="831795"/>
                  <a:pt x="2067178" y="831353"/>
                  <a:pt x="2068209" y="830470"/>
                </a:cubicBezTo>
                <a:close/>
                <a:moveTo>
                  <a:pt x="1991125" y="741091"/>
                </a:moveTo>
                <a:cubicBezTo>
                  <a:pt x="1993481" y="739103"/>
                  <a:pt x="1993702" y="735569"/>
                  <a:pt x="1991714" y="733213"/>
                </a:cubicBezTo>
                <a:lnTo>
                  <a:pt x="1974928" y="713703"/>
                </a:lnTo>
                <a:cubicBezTo>
                  <a:pt x="1972940" y="711347"/>
                  <a:pt x="1969406" y="711126"/>
                  <a:pt x="1967050" y="713114"/>
                </a:cubicBezTo>
                <a:cubicBezTo>
                  <a:pt x="1964694" y="715102"/>
                  <a:pt x="1964474" y="718636"/>
                  <a:pt x="1966461" y="720992"/>
                </a:cubicBezTo>
                <a:lnTo>
                  <a:pt x="1983247" y="740502"/>
                </a:lnTo>
                <a:cubicBezTo>
                  <a:pt x="1984352" y="741754"/>
                  <a:pt x="1985898" y="742416"/>
                  <a:pt x="1987518" y="742416"/>
                </a:cubicBezTo>
                <a:cubicBezTo>
                  <a:pt x="1988769" y="742416"/>
                  <a:pt x="1990094" y="741975"/>
                  <a:pt x="1991125" y="741091"/>
                </a:cubicBezTo>
                <a:close/>
                <a:moveTo>
                  <a:pt x="1974928" y="720992"/>
                </a:moveTo>
                <a:cubicBezTo>
                  <a:pt x="1976916" y="718636"/>
                  <a:pt x="1976548" y="715102"/>
                  <a:pt x="1974192" y="713114"/>
                </a:cubicBezTo>
                <a:lnTo>
                  <a:pt x="1908373" y="658854"/>
                </a:lnTo>
                <a:cubicBezTo>
                  <a:pt x="1906017" y="656940"/>
                  <a:pt x="1902483" y="657234"/>
                  <a:pt x="1900495" y="659590"/>
                </a:cubicBezTo>
                <a:cubicBezTo>
                  <a:pt x="1898507" y="661946"/>
                  <a:pt x="1898875" y="665480"/>
                  <a:pt x="1901231" y="667468"/>
                </a:cubicBezTo>
                <a:lnTo>
                  <a:pt x="1967050" y="721728"/>
                </a:lnTo>
                <a:cubicBezTo>
                  <a:pt x="1968081" y="722612"/>
                  <a:pt x="1969406" y="722980"/>
                  <a:pt x="1970658" y="722980"/>
                </a:cubicBezTo>
                <a:cubicBezTo>
                  <a:pt x="1972278" y="722980"/>
                  <a:pt x="1973824" y="722317"/>
                  <a:pt x="1974928" y="720992"/>
                </a:cubicBezTo>
                <a:close/>
                <a:moveTo>
                  <a:pt x="1909551" y="666216"/>
                </a:moveTo>
                <a:cubicBezTo>
                  <a:pt x="1911244" y="663640"/>
                  <a:pt x="1910508" y="660179"/>
                  <a:pt x="1907931" y="658486"/>
                </a:cubicBezTo>
                <a:lnTo>
                  <a:pt x="1865966" y="630877"/>
                </a:lnTo>
                <a:cubicBezTo>
                  <a:pt x="1863389" y="629184"/>
                  <a:pt x="1859929" y="629920"/>
                  <a:pt x="1858235" y="632497"/>
                </a:cubicBezTo>
                <a:cubicBezTo>
                  <a:pt x="1856542" y="635074"/>
                  <a:pt x="1857278" y="638534"/>
                  <a:pt x="1859855" y="640227"/>
                </a:cubicBezTo>
                <a:lnTo>
                  <a:pt x="1901820" y="667836"/>
                </a:lnTo>
                <a:cubicBezTo>
                  <a:pt x="1902777" y="668425"/>
                  <a:pt x="1903882" y="668793"/>
                  <a:pt x="1904912" y="668720"/>
                </a:cubicBezTo>
                <a:cubicBezTo>
                  <a:pt x="1906679" y="668720"/>
                  <a:pt x="1908446" y="667836"/>
                  <a:pt x="1909551" y="666216"/>
                </a:cubicBezTo>
                <a:close/>
                <a:moveTo>
                  <a:pt x="1867217" y="639049"/>
                </a:moveTo>
                <a:cubicBezTo>
                  <a:pt x="1869205" y="636693"/>
                  <a:pt x="1868837" y="633160"/>
                  <a:pt x="1866481" y="631172"/>
                </a:cubicBezTo>
                <a:lnTo>
                  <a:pt x="1862285" y="627711"/>
                </a:lnTo>
                <a:cubicBezTo>
                  <a:pt x="1859929" y="625797"/>
                  <a:pt x="1856395" y="626092"/>
                  <a:pt x="1854407" y="628448"/>
                </a:cubicBezTo>
                <a:cubicBezTo>
                  <a:pt x="1852419" y="630804"/>
                  <a:pt x="1852787" y="634338"/>
                  <a:pt x="1855143" y="636325"/>
                </a:cubicBezTo>
                <a:lnTo>
                  <a:pt x="1859340" y="639786"/>
                </a:lnTo>
                <a:cubicBezTo>
                  <a:pt x="1860370" y="640669"/>
                  <a:pt x="1861622" y="641037"/>
                  <a:pt x="1862947" y="641037"/>
                </a:cubicBezTo>
                <a:cubicBezTo>
                  <a:pt x="1864493" y="641111"/>
                  <a:pt x="1866113" y="640375"/>
                  <a:pt x="1867217" y="639049"/>
                </a:cubicBezTo>
                <a:close/>
                <a:moveTo>
                  <a:pt x="1863389" y="635000"/>
                </a:moveTo>
                <a:cubicBezTo>
                  <a:pt x="1865009" y="632423"/>
                  <a:pt x="1864199" y="628963"/>
                  <a:pt x="1861622" y="627343"/>
                </a:cubicBezTo>
                <a:lnTo>
                  <a:pt x="1805300" y="592299"/>
                </a:lnTo>
                <a:cubicBezTo>
                  <a:pt x="1802723" y="590679"/>
                  <a:pt x="1799263" y="591489"/>
                  <a:pt x="1797643" y="594066"/>
                </a:cubicBezTo>
                <a:cubicBezTo>
                  <a:pt x="1796024" y="596642"/>
                  <a:pt x="1796834" y="600103"/>
                  <a:pt x="1799410" y="601722"/>
                </a:cubicBezTo>
                <a:lnTo>
                  <a:pt x="1855732" y="636767"/>
                </a:lnTo>
                <a:cubicBezTo>
                  <a:pt x="1856689" y="637356"/>
                  <a:pt x="1857720" y="637577"/>
                  <a:pt x="1858751" y="637577"/>
                </a:cubicBezTo>
                <a:cubicBezTo>
                  <a:pt x="1860518" y="637577"/>
                  <a:pt x="1862358" y="636693"/>
                  <a:pt x="1863389" y="635000"/>
                </a:cubicBezTo>
                <a:close/>
                <a:moveTo>
                  <a:pt x="1807362" y="599293"/>
                </a:moveTo>
                <a:cubicBezTo>
                  <a:pt x="1808687" y="596495"/>
                  <a:pt x="1807435" y="593182"/>
                  <a:pt x="1804638" y="591857"/>
                </a:cubicBezTo>
                <a:lnTo>
                  <a:pt x="1768341" y="574997"/>
                </a:lnTo>
                <a:cubicBezTo>
                  <a:pt x="1765544" y="573746"/>
                  <a:pt x="1762231" y="574924"/>
                  <a:pt x="1760905" y="577721"/>
                </a:cubicBezTo>
                <a:cubicBezTo>
                  <a:pt x="1759580" y="580519"/>
                  <a:pt x="1760832" y="583832"/>
                  <a:pt x="1763629" y="585157"/>
                </a:cubicBezTo>
                <a:lnTo>
                  <a:pt x="1799926" y="602017"/>
                </a:lnTo>
                <a:cubicBezTo>
                  <a:pt x="1800736" y="602385"/>
                  <a:pt x="1801472" y="602532"/>
                  <a:pt x="1802282" y="602532"/>
                </a:cubicBezTo>
                <a:cubicBezTo>
                  <a:pt x="1804417" y="602532"/>
                  <a:pt x="1806405" y="601354"/>
                  <a:pt x="1807362" y="599293"/>
                </a:cubicBezTo>
                <a:close/>
                <a:moveTo>
                  <a:pt x="1771065" y="582507"/>
                </a:moveTo>
                <a:cubicBezTo>
                  <a:pt x="1772391" y="579709"/>
                  <a:pt x="1771213" y="576396"/>
                  <a:pt x="1768489" y="575071"/>
                </a:cubicBezTo>
                <a:lnTo>
                  <a:pt x="1744782" y="563659"/>
                </a:lnTo>
                <a:cubicBezTo>
                  <a:pt x="1742058" y="562334"/>
                  <a:pt x="1738671" y="563512"/>
                  <a:pt x="1737346" y="566236"/>
                </a:cubicBezTo>
                <a:cubicBezTo>
                  <a:pt x="1736021" y="569034"/>
                  <a:pt x="1737199" y="572347"/>
                  <a:pt x="1739923" y="573672"/>
                </a:cubicBezTo>
                <a:lnTo>
                  <a:pt x="1763629" y="585084"/>
                </a:lnTo>
                <a:cubicBezTo>
                  <a:pt x="1764439" y="585452"/>
                  <a:pt x="1765249" y="585673"/>
                  <a:pt x="1766059" y="585599"/>
                </a:cubicBezTo>
                <a:cubicBezTo>
                  <a:pt x="1768120" y="585673"/>
                  <a:pt x="1770108" y="584495"/>
                  <a:pt x="1771065" y="582507"/>
                </a:cubicBezTo>
                <a:close/>
                <a:moveTo>
                  <a:pt x="1746917" y="571905"/>
                </a:moveTo>
                <a:cubicBezTo>
                  <a:pt x="1748684" y="569402"/>
                  <a:pt x="1748021" y="565868"/>
                  <a:pt x="1745518" y="564175"/>
                </a:cubicBezTo>
                <a:lnTo>
                  <a:pt x="1713934" y="542382"/>
                </a:lnTo>
                <a:cubicBezTo>
                  <a:pt x="1711431" y="540615"/>
                  <a:pt x="1707897" y="541278"/>
                  <a:pt x="1706203" y="543781"/>
                </a:cubicBezTo>
                <a:cubicBezTo>
                  <a:pt x="1704436" y="546284"/>
                  <a:pt x="1705099" y="549818"/>
                  <a:pt x="1707602" y="551511"/>
                </a:cubicBezTo>
                <a:lnTo>
                  <a:pt x="1739187" y="573304"/>
                </a:lnTo>
                <a:cubicBezTo>
                  <a:pt x="1740144" y="573966"/>
                  <a:pt x="1741248" y="574335"/>
                  <a:pt x="1742426" y="574261"/>
                </a:cubicBezTo>
                <a:cubicBezTo>
                  <a:pt x="1744119" y="574261"/>
                  <a:pt x="1745813" y="573451"/>
                  <a:pt x="1746917" y="571905"/>
                </a:cubicBezTo>
                <a:close/>
                <a:moveTo>
                  <a:pt x="1715848" y="549155"/>
                </a:moveTo>
                <a:cubicBezTo>
                  <a:pt x="1717100" y="546358"/>
                  <a:pt x="1715848" y="543045"/>
                  <a:pt x="1713050" y="541793"/>
                </a:cubicBezTo>
                <a:lnTo>
                  <a:pt x="1678447" y="526259"/>
                </a:lnTo>
                <a:cubicBezTo>
                  <a:pt x="1675650" y="525007"/>
                  <a:pt x="1672337" y="526259"/>
                  <a:pt x="1671085" y="529056"/>
                </a:cubicBezTo>
                <a:cubicBezTo>
                  <a:pt x="1669834" y="531854"/>
                  <a:pt x="1671085" y="535167"/>
                  <a:pt x="1673883" y="536419"/>
                </a:cubicBezTo>
                <a:lnTo>
                  <a:pt x="1708486" y="551953"/>
                </a:lnTo>
                <a:cubicBezTo>
                  <a:pt x="1709222" y="552321"/>
                  <a:pt x="1710032" y="552468"/>
                  <a:pt x="1710842" y="552468"/>
                </a:cubicBezTo>
                <a:cubicBezTo>
                  <a:pt x="1712903" y="552468"/>
                  <a:pt x="1714965" y="551217"/>
                  <a:pt x="1715848" y="549155"/>
                </a:cubicBezTo>
                <a:close/>
                <a:moveTo>
                  <a:pt x="1681687" y="532148"/>
                </a:moveTo>
                <a:cubicBezTo>
                  <a:pt x="1682129" y="529130"/>
                  <a:pt x="1679993" y="526259"/>
                  <a:pt x="1676901" y="525891"/>
                </a:cubicBezTo>
                <a:lnTo>
                  <a:pt x="1662692" y="523976"/>
                </a:lnTo>
                <a:cubicBezTo>
                  <a:pt x="1659747" y="523608"/>
                  <a:pt x="1656876" y="525670"/>
                  <a:pt x="1656434" y="528762"/>
                </a:cubicBezTo>
                <a:cubicBezTo>
                  <a:pt x="1655992" y="531780"/>
                  <a:pt x="1658128" y="534652"/>
                  <a:pt x="1661220" y="535020"/>
                </a:cubicBezTo>
                <a:lnTo>
                  <a:pt x="1675429" y="536934"/>
                </a:lnTo>
                <a:cubicBezTo>
                  <a:pt x="1675723" y="536934"/>
                  <a:pt x="1675944" y="537008"/>
                  <a:pt x="1676239" y="537008"/>
                </a:cubicBezTo>
                <a:cubicBezTo>
                  <a:pt x="1678963" y="536934"/>
                  <a:pt x="1681319" y="534946"/>
                  <a:pt x="1681687" y="532148"/>
                </a:cubicBezTo>
                <a:close/>
                <a:moveTo>
                  <a:pt x="1667183" y="531486"/>
                </a:moveTo>
                <a:cubicBezTo>
                  <a:pt x="1668287" y="528615"/>
                  <a:pt x="1666889" y="525375"/>
                  <a:pt x="1664017" y="524271"/>
                </a:cubicBezTo>
                <a:lnTo>
                  <a:pt x="1660483" y="522872"/>
                </a:lnTo>
                <a:cubicBezTo>
                  <a:pt x="1657612" y="521768"/>
                  <a:pt x="1654373" y="523166"/>
                  <a:pt x="1653268" y="526038"/>
                </a:cubicBezTo>
                <a:cubicBezTo>
                  <a:pt x="1652164" y="528909"/>
                  <a:pt x="1653563" y="532148"/>
                  <a:pt x="1656434" y="533253"/>
                </a:cubicBezTo>
                <a:lnTo>
                  <a:pt x="1659968" y="534652"/>
                </a:lnTo>
                <a:cubicBezTo>
                  <a:pt x="1660631" y="534946"/>
                  <a:pt x="1661367" y="535020"/>
                  <a:pt x="1662030" y="535020"/>
                </a:cubicBezTo>
                <a:cubicBezTo>
                  <a:pt x="1664238" y="535020"/>
                  <a:pt x="1666300" y="533695"/>
                  <a:pt x="1667183" y="531486"/>
                </a:cubicBezTo>
                <a:close/>
                <a:moveTo>
                  <a:pt x="6267381" y="895700"/>
                </a:moveTo>
                <a:lnTo>
                  <a:pt x="6277762" y="865809"/>
                </a:lnTo>
                <a:cubicBezTo>
                  <a:pt x="6278793" y="862864"/>
                  <a:pt x="6277246" y="859698"/>
                  <a:pt x="6274302" y="858741"/>
                </a:cubicBezTo>
                <a:cubicBezTo>
                  <a:pt x="6271357" y="857710"/>
                  <a:pt x="6268191" y="859256"/>
                  <a:pt x="6267234" y="862201"/>
                </a:cubicBezTo>
                <a:lnTo>
                  <a:pt x="6256853" y="892092"/>
                </a:lnTo>
                <a:cubicBezTo>
                  <a:pt x="6255822" y="895037"/>
                  <a:pt x="6257368" y="898203"/>
                  <a:pt x="6260313" y="899160"/>
                </a:cubicBezTo>
                <a:cubicBezTo>
                  <a:pt x="6260902" y="899381"/>
                  <a:pt x="6261565" y="899455"/>
                  <a:pt x="6262154" y="899455"/>
                </a:cubicBezTo>
                <a:cubicBezTo>
                  <a:pt x="6264436" y="899455"/>
                  <a:pt x="6266571" y="897982"/>
                  <a:pt x="6267381" y="895700"/>
                </a:cubicBezTo>
                <a:close/>
                <a:moveTo>
                  <a:pt x="6277688" y="865956"/>
                </a:moveTo>
                <a:lnTo>
                  <a:pt x="6292781" y="827966"/>
                </a:lnTo>
                <a:cubicBezTo>
                  <a:pt x="6293885" y="825095"/>
                  <a:pt x="6292486" y="821856"/>
                  <a:pt x="6289615" y="820751"/>
                </a:cubicBezTo>
                <a:cubicBezTo>
                  <a:pt x="6286744" y="819647"/>
                  <a:pt x="6283505" y="821046"/>
                  <a:pt x="6282400" y="823917"/>
                </a:cubicBezTo>
                <a:lnTo>
                  <a:pt x="6267307" y="861907"/>
                </a:lnTo>
                <a:cubicBezTo>
                  <a:pt x="6266203" y="864778"/>
                  <a:pt x="6267602" y="868018"/>
                  <a:pt x="6270473" y="869122"/>
                </a:cubicBezTo>
                <a:cubicBezTo>
                  <a:pt x="6271136" y="869416"/>
                  <a:pt x="6271872" y="869490"/>
                  <a:pt x="6272534" y="869490"/>
                </a:cubicBezTo>
                <a:cubicBezTo>
                  <a:pt x="6274743" y="869490"/>
                  <a:pt x="6276878" y="868165"/>
                  <a:pt x="6277688" y="865956"/>
                </a:cubicBezTo>
                <a:close/>
                <a:moveTo>
                  <a:pt x="6292634" y="828335"/>
                </a:moveTo>
                <a:lnTo>
                  <a:pt x="6312144" y="787621"/>
                </a:lnTo>
                <a:cubicBezTo>
                  <a:pt x="6313469" y="784823"/>
                  <a:pt x="6312291" y="781510"/>
                  <a:pt x="6309567" y="780185"/>
                </a:cubicBezTo>
                <a:cubicBezTo>
                  <a:pt x="6306769" y="778860"/>
                  <a:pt x="6303456" y="780038"/>
                  <a:pt x="6302131" y="782762"/>
                </a:cubicBezTo>
                <a:lnTo>
                  <a:pt x="6282621" y="823475"/>
                </a:lnTo>
                <a:cubicBezTo>
                  <a:pt x="6281296" y="826273"/>
                  <a:pt x="6282474" y="829586"/>
                  <a:pt x="6285198" y="830911"/>
                </a:cubicBezTo>
                <a:cubicBezTo>
                  <a:pt x="6286008" y="831280"/>
                  <a:pt x="6286817" y="831500"/>
                  <a:pt x="6287628" y="831427"/>
                </a:cubicBezTo>
                <a:cubicBezTo>
                  <a:pt x="6289689" y="831500"/>
                  <a:pt x="6291677" y="830322"/>
                  <a:pt x="6292634" y="828335"/>
                </a:cubicBezTo>
                <a:close/>
                <a:moveTo>
                  <a:pt x="6312070" y="787915"/>
                </a:moveTo>
                <a:lnTo>
                  <a:pt x="6336071" y="743815"/>
                </a:lnTo>
                <a:cubicBezTo>
                  <a:pt x="6337544" y="741091"/>
                  <a:pt x="6336587" y="737704"/>
                  <a:pt x="6333863" y="736232"/>
                </a:cubicBezTo>
                <a:cubicBezTo>
                  <a:pt x="6331139" y="734760"/>
                  <a:pt x="6327752" y="735717"/>
                  <a:pt x="6326280" y="738441"/>
                </a:cubicBezTo>
                <a:lnTo>
                  <a:pt x="6302278" y="782541"/>
                </a:lnTo>
                <a:cubicBezTo>
                  <a:pt x="6300806" y="785265"/>
                  <a:pt x="6301763" y="788652"/>
                  <a:pt x="6304487" y="790124"/>
                </a:cubicBezTo>
                <a:cubicBezTo>
                  <a:pt x="6305370" y="790566"/>
                  <a:pt x="6306254" y="790787"/>
                  <a:pt x="6307211" y="790787"/>
                </a:cubicBezTo>
                <a:cubicBezTo>
                  <a:pt x="6309125" y="790787"/>
                  <a:pt x="6311040" y="789756"/>
                  <a:pt x="6312070" y="787915"/>
                </a:cubicBezTo>
                <a:close/>
                <a:moveTo>
                  <a:pt x="6335998" y="744036"/>
                </a:moveTo>
                <a:lnTo>
                  <a:pt x="6364490" y="695960"/>
                </a:lnTo>
                <a:cubicBezTo>
                  <a:pt x="6366036" y="693310"/>
                  <a:pt x="6365152" y="689923"/>
                  <a:pt x="6362502" y="688303"/>
                </a:cubicBezTo>
                <a:cubicBezTo>
                  <a:pt x="6359926" y="686757"/>
                  <a:pt x="6356465" y="687641"/>
                  <a:pt x="6354846" y="690291"/>
                </a:cubicBezTo>
                <a:lnTo>
                  <a:pt x="6326353" y="738367"/>
                </a:lnTo>
                <a:cubicBezTo>
                  <a:pt x="6324807" y="741017"/>
                  <a:pt x="6325691" y="744404"/>
                  <a:pt x="6328341" y="746024"/>
                </a:cubicBezTo>
                <a:cubicBezTo>
                  <a:pt x="6329224" y="746539"/>
                  <a:pt x="6330255" y="746834"/>
                  <a:pt x="6331212" y="746834"/>
                </a:cubicBezTo>
                <a:cubicBezTo>
                  <a:pt x="6333053" y="746760"/>
                  <a:pt x="6334893" y="745729"/>
                  <a:pt x="6335998" y="744036"/>
                </a:cubicBezTo>
                <a:close/>
                <a:moveTo>
                  <a:pt x="6363827" y="696770"/>
                </a:moveTo>
                <a:lnTo>
                  <a:pt x="6401817" y="653774"/>
                </a:lnTo>
                <a:cubicBezTo>
                  <a:pt x="6403878" y="651492"/>
                  <a:pt x="6403658" y="647958"/>
                  <a:pt x="6401302" y="645896"/>
                </a:cubicBezTo>
                <a:cubicBezTo>
                  <a:pt x="6399019" y="643835"/>
                  <a:pt x="6395485" y="644056"/>
                  <a:pt x="6393424" y="646412"/>
                </a:cubicBezTo>
                <a:lnTo>
                  <a:pt x="6355434" y="689408"/>
                </a:lnTo>
                <a:cubicBezTo>
                  <a:pt x="6353373" y="691690"/>
                  <a:pt x="6353594" y="695224"/>
                  <a:pt x="6355950" y="697285"/>
                </a:cubicBezTo>
                <a:cubicBezTo>
                  <a:pt x="6357054" y="698242"/>
                  <a:pt x="6358379" y="698684"/>
                  <a:pt x="6359704" y="698684"/>
                </a:cubicBezTo>
                <a:cubicBezTo>
                  <a:pt x="6361251" y="698684"/>
                  <a:pt x="6362723" y="698022"/>
                  <a:pt x="6363827" y="696770"/>
                </a:cubicBezTo>
                <a:close/>
                <a:moveTo>
                  <a:pt x="6400345" y="654952"/>
                </a:moveTo>
                <a:lnTo>
                  <a:pt x="6452617" y="625871"/>
                </a:lnTo>
                <a:cubicBezTo>
                  <a:pt x="6455341" y="624398"/>
                  <a:pt x="6456298" y="621012"/>
                  <a:pt x="6454752" y="618288"/>
                </a:cubicBezTo>
                <a:cubicBezTo>
                  <a:pt x="6453280" y="615564"/>
                  <a:pt x="6449819" y="614606"/>
                  <a:pt x="6447169" y="616153"/>
                </a:cubicBezTo>
                <a:lnTo>
                  <a:pt x="6394897" y="645234"/>
                </a:lnTo>
                <a:cubicBezTo>
                  <a:pt x="6392172" y="646706"/>
                  <a:pt x="6391215" y="650093"/>
                  <a:pt x="6392761" y="652817"/>
                </a:cubicBezTo>
                <a:cubicBezTo>
                  <a:pt x="6393792" y="654657"/>
                  <a:pt x="6395706" y="655688"/>
                  <a:pt x="6397694" y="655688"/>
                </a:cubicBezTo>
                <a:cubicBezTo>
                  <a:pt x="6398651" y="655688"/>
                  <a:pt x="6399534" y="655467"/>
                  <a:pt x="6400345" y="654952"/>
                </a:cubicBezTo>
                <a:close/>
                <a:moveTo>
                  <a:pt x="6450114" y="626533"/>
                </a:moveTo>
                <a:lnTo>
                  <a:pt x="6531246" y="624398"/>
                </a:lnTo>
                <a:cubicBezTo>
                  <a:pt x="6534339" y="624325"/>
                  <a:pt x="6536768" y="621748"/>
                  <a:pt x="6536694" y="618656"/>
                </a:cubicBezTo>
                <a:cubicBezTo>
                  <a:pt x="6536621" y="615564"/>
                  <a:pt x="6533602" y="612766"/>
                  <a:pt x="6530952" y="613208"/>
                </a:cubicBezTo>
                <a:lnTo>
                  <a:pt x="6449819" y="615343"/>
                </a:lnTo>
                <a:cubicBezTo>
                  <a:pt x="6446727" y="615416"/>
                  <a:pt x="6444297" y="617993"/>
                  <a:pt x="6444371" y="621085"/>
                </a:cubicBezTo>
                <a:cubicBezTo>
                  <a:pt x="6444445" y="624104"/>
                  <a:pt x="6446948" y="626533"/>
                  <a:pt x="6449967" y="626533"/>
                </a:cubicBezTo>
                <a:cubicBezTo>
                  <a:pt x="6450040" y="626533"/>
                  <a:pt x="6450040" y="626533"/>
                  <a:pt x="6450114" y="626533"/>
                </a:cubicBezTo>
                <a:close/>
                <a:moveTo>
                  <a:pt x="6743208" y="2018969"/>
                </a:moveTo>
                <a:lnTo>
                  <a:pt x="6748582" y="1989225"/>
                </a:lnTo>
                <a:cubicBezTo>
                  <a:pt x="6749098" y="1986207"/>
                  <a:pt x="6747110" y="1983262"/>
                  <a:pt x="6744091" y="1982746"/>
                </a:cubicBezTo>
                <a:cubicBezTo>
                  <a:pt x="6741146" y="1982231"/>
                  <a:pt x="6738128" y="1984219"/>
                  <a:pt x="6737612" y="1987237"/>
                </a:cubicBezTo>
                <a:lnTo>
                  <a:pt x="6732238" y="2016981"/>
                </a:lnTo>
                <a:cubicBezTo>
                  <a:pt x="6731723" y="2020000"/>
                  <a:pt x="6733710" y="2022945"/>
                  <a:pt x="6736729" y="2023460"/>
                </a:cubicBezTo>
                <a:cubicBezTo>
                  <a:pt x="6737097" y="2023534"/>
                  <a:pt x="6737391" y="2023534"/>
                  <a:pt x="6737759" y="2023534"/>
                </a:cubicBezTo>
                <a:cubicBezTo>
                  <a:pt x="6740410" y="2023534"/>
                  <a:pt x="6742766" y="2021693"/>
                  <a:pt x="6743208" y="2018969"/>
                </a:cubicBezTo>
                <a:close/>
                <a:moveTo>
                  <a:pt x="6741072" y="2070064"/>
                </a:moveTo>
                <a:lnTo>
                  <a:pt x="6743281" y="2018233"/>
                </a:lnTo>
                <a:cubicBezTo>
                  <a:pt x="6743428" y="2015140"/>
                  <a:pt x="6740999" y="2012564"/>
                  <a:pt x="6737980" y="2012416"/>
                </a:cubicBezTo>
                <a:cubicBezTo>
                  <a:pt x="6737907" y="2012416"/>
                  <a:pt x="6737759" y="2012416"/>
                  <a:pt x="6737686" y="2012416"/>
                </a:cubicBezTo>
                <a:cubicBezTo>
                  <a:pt x="6734741" y="2012416"/>
                  <a:pt x="6732311" y="2014772"/>
                  <a:pt x="6732164" y="2017717"/>
                </a:cubicBezTo>
                <a:lnTo>
                  <a:pt x="6729955" y="2069548"/>
                </a:lnTo>
                <a:cubicBezTo>
                  <a:pt x="6729808" y="2072640"/>
                  <a:pt x="6732238" y="2075217"/>
                  <a:pt x="6735256" y="2075364"/>
                </a:cubicBezTo>
                <a:cubicBezTo>
                  <a:pt x="6735330" y="2075364"/>
                  <a:pt x="6735477" y="2075364"/>
                  <a:pt x="6735551" y="2075364"/>
                </a:cubicBezTo>
                <a:cubicBezTo>
                  <a:pt x="6738496" y="2075364"/>
                  <a:pt x="6740999" y="2073008"/>
                  <a:pt x="6741072" y="2070064"/>
                </a:cubicBezTo>
                <a:close/>
                <a:moveTo>
                  <a:pt x="6739306" y="2144570"/>
                </a:moveTo>
                <a:cubicBezTo>
                  <a:pt x="6742398" y="2144423"/>
                  <a:pt x="6744754" y="2141773"/>
                  <a:pt x="6744607" y="2138754"/>
                </a:cubicBezTo>
                <a:lnTo>
                  <a:pt x="6741072" y="2069548"/>
                </a:lnTo>
                <a:cubicBezTo>
                  <a:pt x="6740926" y="2066456"/>
                  <a:pt x="6738128" y="2064100"/>
                  <a:pt x="6735256" y="2064247"/>
                </a:cubicBezTo>
                <a:cubicBezTo>
                  <a:pt x="6732164" y="2064394"/>
                  <a:pt x="6729808" y="2067045"/>
                  <a:pt x="6729955" y="2070064"/>
                </a:cubicBezTo>
                <a:lnTo>
                  <a:pt x="6733490" y="2139269"/>
                </a:lnTo>
                <a:cubicBezTo>
                  <a:pt x="6733636" y="2142288"/>
                  <a:pt x="6736140" y="2144570"/>
                  <a:pt x="6739085" y="2144570"/>
                </a:cubicBezTo>
                <a:cubicBezTo>
                  <a:pt x="6739158" y="2144570"/>
                  <a:pt x="6739232" y="2144570"/>
                  <a:pt x="6739306" y="2144570"/>
                </a:cubicBezTo>
                <a:close/>
                <a:moveTo>
                  <a:pt x="6749171" y="2226734"/>
                </a:moveTo>
                <a:cubicBezTo>
                  <a:pt x="6752263" y="2226365"/>
                  <a:pt x="6754398" y="2223641"/>
                  <a:pt x="6754104" y="2220549"/>
                </a:cubicBezTo>
                <a:lnTo>
                  <a:pt x="6744680" y="2138386"/>
                </a:lnTo>
                <a:cubicBezTo>
                  <a:pt x="6744312" y="2135294"/>
                  <a:pt x="6741440" y="2133232"/>
                  <a:pt x="6738496" y="2133453"/>
                </a:cubicBezTo>
                <a:cubicBezTo>
                  <a:pt x="6735404" y="2133821"/>
                  <a:pt x="6733268" y="2136545"/>
                  <a:pt x="6733563" y="2139637"/>
                </a:cubicBezTo>
                <a:lnTo>
                  <a:pt x="6742987" y="2221801"/>
                </a:lnTo>
                <a:cubicBezTo>
                  <a:pt x="6743281" y="2224672"/>
                  <a:pt x="6745711" y="2226734"/>
                  <a:pt x="6748582" y="2226734"/>
                </a:cubicBezTo>
                <a:cubicBezTo>
                  <a:pt x="6748730" y="2226734"/>
                  <a:pt x="6748950" y="2226734"/>
                  <a:pt x="6749171" y="2226734"/>
                </a:cubicBezTo>
                <a:close/>
                <a:moveTo>
                  <a:pt x="6765000" y="2317143"/>
                </a:moveTo>
                <a:cubicBezTo>
                  <a:pt x="6768019" y="2316628"/>
                  <a:pt x="6770080" y="2313756"/>
                  <a:pt x="6769565" y="2310738"/>
                </a:cubicBezTo>
                <a:lnTo>
                  <a:pt x="6754030" y="2220255"/>
                </a:lnTo>
                <a:cubicBezTo>
                  <a:pt x="6753515" y="2217236"/>
                  <a:pt x="6750570" y="2215175"/>
                  <a:pt x="6747625" y="2215690"/>
                </a:cubicBezTo>
                <a:cubicBezTo>
                  <a:pt x="6744607" y="2216205"/>
                  <a:pt x="6742545" y="2219077"/>
                  <a:pt x="6743060" y="2222095"/>
                </a:cubicBezTo>
                <a:lnTo>
                  <a:pt x="6758595" y="2312578"/>
                </a:lnTo>
                <a:cubicBezTo>
                  <a:pt x="6759037" y="2315302"/>
                  <a:pt x="6761466" y="2317216"/>
                  <a:pt x="6764117" y="2317216"/>
                </a:cubicBezTo>
                <a:cubicBezTo>
                  <a:pt x="6764411" y="2317216"/>
                  <a:pt x="6764706" y="2317216"/>
                  <a:pt x="6765000" y="2317143"/>
                </a:cubicBezTo>
                <a:close/>
                <a:moveTo>
                  <a:pt x="6784878" y="2409982"/>
                </a:moveTo>
                <a:cubicBezTo>
                  <a:pt x="6787897" y="2409319"/>
                  <a:pt x="6789811" y="2406374"/>
                  <a:pt x="6789149" y="2403356"/>
                </a:cubicBezTo>
                <a:lnTo>
                  <a:pt x="6769491" y="2310443"/>
                </a:lnTo>
                <a:cubicBezTo>
                  <a:pt x="6768829" y="2307425"/>
                  <a:pt x="6765883" y="2305510"/>
                  <a:pt x="6762865" y="2306173"/>
                </a:cubicBezTo>
                <a:cubicBezTo>
                  <a:pt x="6759846" y="2306836"/>
                  <a:pt x="6757932" y="2309781"/>
                  <a:pt x="6758521" y="2312799"/>
                </a:cubicBezTo>
                <a:lnTo>
                  <a:pt x="6778179" y="2405712"/>
                </a:lnTo>
                <a:cubicBezTo>
                  <a:pt x="6778768" y="2408362"/>
                  <a:pt x="6781050" y="2410129"/>
                  <a:pt x="6783701" y="2410129"/>
                </a:cubicBezTo>
                <a:cubicBezTo>
                  <a:pt x="6784142" y="2410129"/>
                  <a:pt x="6784510" y="2410055"/>
                  <a:pt x="6784878" y="2409982"/>
                </a:cubicBezTo>
                <a:close/>
                <a:moveTo>
                  <a:pt x="6806818" y="2499140"/>
                </a:moveTo>
                <a:cubicBezTo>
                  <a:pt x="6809837" y="2498403"/>
                  <a:pt x="6811604" y="2495385"/>
                  <a:pt x="6810941" y="2492440"/>
                </a:cubicBezTo>
                <a:lnTo>
                  <a:pt x="6789222" y="2403282"/>
                </a:lnTo>
                <a:cubicBezTo>
                  <a:pt x="6788486" y="2400263"/>
                  <a:pt x="6785467" y="2398423"/>
                  <a:pt x="6782522" y="2399159"/>
                </a:cubicBezTo>
                <a:cubicBezTo>
                  <a:pt x="6779504" y="2399895"/>
                  <a:pt x="6777737" y="2402914"/>
                  <a:pt x="6778399" y="2405859"/>
                </a:cubicBezTo>
                <a:lnTo>
                  <a:pt x="6800118" y="2495017"/>
                </a:lnTo>
                <a:cubicBezTo>
                  <a:pt x="6800708" y="2497593"/>
                  <a:pt x="6803064" y="2499287"/>
                  <a:pt x="6805566" y="2499287"/>
                </a:cubicBezTo>
                <a:cubicBezTo>
                  <a:pt x="6805934" y="2499287"/>
                  <a:pt x="6806376" y="2499213"/>
                  <a:pt x="6806818" y="2499140"/>
                </a:cubicBezTo>
                <a:close/>
                <a:moveTo>
                  <a:pt x="6828758" y="2578358"/>
                </a:moveTo>
                <a:cubicBezTo>
                  <a:pt x="6831703" y="2577548"/>
                  <a:pt x="6833469" y="2574456"/>
                  <a:pt x="6832660" y="2571511"/>
                </a:cubicBezTo>
                <a:lnTo>
                  <a:pt x="6810868" y="2492219"/>
                </a:lnTo>
                <a:cubicBezTo>
                  <a:pt x="6810057" y="2489274"/>
                  <a:pt x="6807039" y="2487507"/>
                  <a:pt x="6804020" y="2488317"/>
                </a:cubicBezTo>
                <a:cubicBezTo>
                  <a:pt x="6801076" y="2489127"/>
                  <a:pt x="6799309" y="2492219"/>
                  <a:pt x="6800118" y="2495164"/>
                </a:cubicBezTo>
                <a:lnTo>
                  <a:pt x="6821911" y="2574456"/>
                </a:lnTo>
                <a:cubicBezTo>
                  <a:pt x="6822573" y="2576959"/>
                  <a:pt x="6824856" y="2578579"/>
                  <a:pt x="6827359" y="2578579"/>
                </a:cubicBezTo>
                <a:cubicBezTo>
                  <a:pt x="6827801" y="2578579"/>
                  <a:pt x="6828243" y="2578505"/>
                  <a:pt x="6828758" y="2578358"/>
                </a:cubicBezTo>
                <a:close/>
                <a:moveTo>
                  <a:pt x="6848636" y="2641527"/>
                </a:moveTo>
                <a:cubicBezTo>
                  <a:pt x="6851581" y="2640643"/>
                  <a:pt x="6853201" y="2637477"/>
                  <a:pt x="6852317" y="2634533"/>
                </a:cubicBezTo>
                <a:lnTo>
                  <a:pt x="6832586" y="2571290"/>
                </a:lnTo>
                <a:cubicBezTo>
                  <a:pt x="6831703" y="2568345"/>
                  <a:pt x="6828611" y="2566726"/>
                  <a:pt x="6825592" y="2567609"/>
                </a:cubicBezTo>
                <a:cubicBezTo>
                  <a:pt x="6822647" y="2568492"/>
                  <a:pt x="6821027" y="2571658"/>
                  <a:pt x="6821911" y="2574603"/>
                </a:cubicBezTo>
                <a:lnTo>
                  <a:pt x="6841642" y="2637846"/>
                </a:lnTo>
                <a:cubicBezTo>
                  <a:pt x="6842378" y="2640275"/>
                  <a:pt x="6844587" y="2641748"/>
                  <a:pt x="6847016" y="2641748"/>
                </a:cubicBezTo>
                <a:cubicBezTo>
                  <a:pt x="6847605" y="2641821"/>
                  <a:pt x="6848121" y="2641748"/>
                  <a:pt x="6848636" y="2641527"/>
                </a:cubicBezTo>
                <a:close/>
                <a:moveTo>
                  <a:pt x="6867336" y="2692180"/>
                </a:moveTo>
                <a:cubicBezTo>
                  <a:pt x="6870208" y="2691149"/>
                  <a:pt x="6871754" y="2687909"/>
                  <a:pt x="6870650" y="2685038"/>
                </a:cubicBezTo>
                <a:lnTo>
                  <a:pt x="6852244" y="2634312"/>
                </a:lnTo>
                <a:cubicBezTo>
                  <a:pt x="6851213" y="2631440"/>
                  <a:pt x="6847973" y="2629894"/>
                  <a:pt x="6845102" y="2630999"/>
                </a:cubicBezTo>
                <a:cubicBezTo>
                  <a:pt x="6842231" y="2632029"/>
                  <a:pt x="6840685" y="2635269"/>
                  <a:pt x="6841789" y="2638140"/>
                </a:cubicBezTo>
                <a:lnTo>
                  <a:pt x="6860195" y="2688866"/>
                </a:lnTo>
                <a:cubicBezTo>
                  <a:pt x="6861005" y="2691149"/>
                  <a:pt x="6863214" y="2692548"/>
                  <a:pt x="6865496" y="2692548"/>
                </a:cubicBezTo>
                <a:cubicBezTo>
                  <a:pt x="6866085" y="2692474"/>
                  <a:pt x="6866674" y="2692400"/>
                  <a:pt x="6867336" y="2692180"/>
                </a:cubicBezTo>
                <a:close/>
                <a:moveTo>
                  <a:pt x="6885447" y="2733924"/>
                </a:moveTo>
                <a:cubicBezTo>
                  <a:pt x="6888245" y="2732746"/>
                  <a:pt x="6889571" y="2729433"/>
                  <a:pt x="6888393" y="2726635"/>
                </a:cubicBezTo>
                <a:lnTo>
                  <a:pt x="6870576" y="2684744"/>
                </a:lnTo>
                <a:cubicBezTo>
                  <a:pt x="6869398" y="2681872"/>
                  <a:pt x="6866085" y="2680621"/>
                  <a:pt x="6863287" y="2681799"/>
                </a:cubicBezTo>
                <a:cubicBezTo>
                  <a:pt x="6860490" y="2682977"/>
                  <a:pt x="6859164" y="2686290"/>
                  <a:pt x="6860342" y="2689087"/>
                </a:cubicBezTo>
                <a:lnTo>
                  <a:pt x="6878159" y="2730979"/>
                </a:lnTo>
                <a:cubicBezTo>
                  <a:pt x="6879042" y="2733114"/>
                  <a:pt x="6881178" y="2734366"/>
                  <a:pt x="6883313" y="2734366"/>
                </a:cubicBezTo>
                <a:cubicBezTo>
                  <a:pt x="6884049" y="2734366"/>
                  <a:pt x="6884785" y="2734218"/>
                  <a:pt x="6885447" y="2733924"/>
                </a:cubicBezTo>
                <a:close/>
                <a:moveTo>
                  <a:pt x="6900687" y="2764109"/>
                </a:moveTo>
                <a:cubicBezTo>
                  <a:pt x="6903485" y="2762784"/>
                  <a:pt x="6904590" y="2759397"/>
                  <a:pt x="6903191" y="2756673"/>
                </a:cubicBezTo>
                <a:lnTo>
                  <a:pt x="6888245" y="2726414"/>
                </a:lnTo>
                <a:cubicBezTo>
                  <a:pt x="6886846" y="2723617"/>
                  <a:pt x="6883534" y="2722512"/>
                  <a:pt x="6880810" y="2723911"/>
                </a:cubicBezTo>
                <a:cubicBezTo>
                  <a:pt x="6878012" y="2725236"/>
                  <a:pt x="6876907" y="2728623"/>
                  <a:pt x="6878306" y="2731347"/>
                </a:cubicBezTo>
                <a:lnTo>
                  <a:pt x="6893252" y="2761606"/>
                </a:lnTo>
                <a:cubicBezTo>
                  <a:pt x="6894209" y="2763594"/>
                  <a:pt x="6896197" y="2764698"/>
                  <a:pt x="6898258" y="2764698"/>
                </a:cubicBezTo>
                <a:cubicBezTo>
                  <a:pt x="6899068" y="2764625"/>
                  <a:pt x="6899878" y="2764477"/>
                  <a:pt x="6900687" y="2764109"/>
                </a:cubicBezTo>
                <a:close/>
                <a:moveTo>
                  <a:pt x="6970041" y="2767201"/>
                </a:moveTo>
                <a:cubicBezTo>
                  <a:pt x="6970409" y="2764109"/>
                  <a:pt x="6968200" y="2761385"/>
                  <a:pt x="6965108" y="2761017"/>
                </a:cubicBezTo>
                <a:lnTo>
                  <a:pt x="6898774" y="2753508"/>
                </a:lnTo>
                <a:cubicBezTo>
                  <a:pt x="6895755" y="2753140"/>
                  <a:pt x="6892957" y="2755348"/>
                  <a:pt x="6892589" y="2758440"/>
                </a:cubicBezTo>
                <a:cubicBezTo>
                  <a:pt x="6892221" y="2761533"/>
                  <a:pt x="6894430" y="2764257"/>
                  <a:pt x="6897522" y="2764625"/>
                </a:cubicBezTo>
                <a:lnTo>
                  <a:pt x="6963856" y="2772134"/>
                </a:lnTo>
                <a:cubicBezTo>
                  <a:pt x="6964077" y="2772134"/>
                  <a:pt x="6964298" y="2772208"/>
                  <a:pt x="6964519" y="2772208"/>
                </a:cubicBezTo>
                <a:cubicBezTo>
                  <a:pt x="6967317" y="2772134"/>
                  <a:pt x="6969746" y="2770073"/>
                  <a:pt x="6970041" y="2767201"/>
                </a:cubicBezTo>
                <a:close/>
                <a:moveTo>
                  <a:pt x="7063100" y="2779276"/>
                </a:moveTo>
                <a:cubicBezTo>
                  <a:pt x="7063469" y="2776257"/>
                  <a:pt x="7061333" y="2773459"/>
                  <a:pt x="7058315" y="2773018"/>
                </a:cubicBezTo>
                <a:lnTo>
                  <a:pt x="6965181" y="2761017"/>
                </a:lnTo>
                <a:cubicBezTo>
                  <a:pt x="6962163" y="2760502"/>
                  <a:pt x="6959365" y="2762784"/>
                  <a:pt x="6958924" y="2765803"/>
                </a:cubicBezTo>
                <a:cubicBezTo>
                  <a:pt x="6958556" y="2768821"/>
                  <a:pt x="6960691" y="2771619"/>
                  <a:pt x="6963709" y="2772061"/>
                </a:cubicBezTo>
                <a:lnTo>
                  <a:pt x="7056842" y="2784061"/>
                </a:lnTo>
                <a:cubicBezTo>
                  <a:pt x="7057064" y="2784135"/>
                  <a:pt x="7057358" y="2784135"/>
                  <a:pt x="7057578" y="2784135"/>
                </a:cubicBezTo>
                <a:cubicBezTo>
                  <a:pt x="7060376" y="2784135"/>
                  <a:pt x="7062806" y="2782073"/>
                  <a:pt x="7063100" y="2779276"/>
                </a:cubicBezTo>
                <a:close/>
                <a:moveTo>
                  <a:pt x="7165289" y="2791939"/>
                </a:moveTo>
                <a:cubicBezTo>
                  <a:pt x="7165658" y="2788847"/>
                  <a:pt x="7163522" y="2786123"/>
                  <a:pt x="7160430" y="2785681"/>
                </a:cubicBezTo>
                <a:lnTo>
                  <a:pt x="7058315" y="2773018"/>
                </a:lnTo>
                <a:cubicBezTo>
                  <a:pt x="7055223" y="2772650"/>
                  <a:pt x="7052425" y="2774785"/>
                  <a:pt x="7052057" y="2777877"/>
                </a:cubicBezTo>
                <a:cubicBezTo>
                  <a:pt x="7051689" y="2780969"/>
                  <a:pt x="7053824" y="2783693"/>
                  <a:pt x="7056916" y="2784135"/>
                </a:cubicBezTo>
                <a:lnTo>
                  <a:pt x="7159031" y="2796798"/>
                </a:lnTo>
                <a:cubicBezTo>
                  <a:pt x="7159252" y="2796798"/>
                  <a:pt x="7159547" y="2796872"/>
                  <a:pt x="7159768" y="2796872"/>
                </a:cubicBezTo>
                <a:cubicBezTo>
                  <a:pt x="7162492" y="2796798"/>
                  <a:pt x="7164921" y="2794737"/>
                  <a:pt x="7165289" y="2791939"/>
                </a:cubicBezTo>
                <a:close/>
                <a:moveTo>
                  <a:pt x="7267552" y="2800995"/>
                </a:moveTo>
                <a:cubicBezTo>
                  <a:pt x="7267846" y="2797902"/>
                  <a:pt x="7265564" y="2795252"/>
                  <a:pt x="7262472" y="2794958"/>
                </a:cubicBezTo>
                <a:lnTo>
                  <a:pt x="7160209" y="2785681"/>
                </a:lnTo>
                <a:cubicBezTo>
                  <a:pt x="7157191" y="2785607"/>
                  <a:pt x="7154467" y="2787669"/>
                  <a:pt x="7154172" y="2790761"/>
                </a:cubicBezTo>
                <a:cubicBezTo>
                  <a:pt x="7153878" y="2793853"/>
                  <a:pt x="7156160" y="2796504"/>
                  <a:pt x="7159252" y="2796798"/>
                </a:cubicBezTo>
                <a:lnTo>
                  <a:pt x="7261515" y="2806075"/>
                </a:lnTo>
                <a:cubicBezTo>
                  <a:pt x="7261736" y="2806075"/>
                  <a:pt x="7261883" y="2806075"/>
                  <a:pt x="7262104" y="2806075"/>
                </a:cubicBezTo>
                <a:cubicBezTo>
                  <a:pt x="7264828" y="2806001"/>
                  <a:pt x="7267258" y="2803866"/>
                  <a:pt x="7267552" y="2800995"/>
                </a:cubicBezTo>
                <a:close/>
                <a:moveTo>
                  <a:pt x="7361127" y="2802246"/>
                </a:moveTo>
                <a:cubicBezTo>
                  <a:pt x="7361201" y="2799154"/>
                  <a:pt x="7358771" y="2796651"/>
                  <a:pt x="7355679" y="2796577"/>
                </a:cubicBezTo>
                <a:lnTo>
                  <a:pt x="7262104" y="2794884"/>
                </a:lnTo>
                <a:cubicBezTo>
                  <a:pt x="7258938" y="2795031"/>
                  <a:pt x="7256508" y="2797314"/>
                  <a:pt x="7256435" y="2800332"/>
                </a:cubicBezTo>
                <a:cubicBezTo>
                  <a:pt x="7256361" y="2803424"/>
                  <a:pt x="7258864" y="2805927"/>
                  <a:pt x="7261883" y="2806001"/>
                </a:cubicBezTo>
                <a:lnTo>
                  <a:pt x="7355458" y="2807694"/>
                </a:lnTo>
                <a:cubicBezTo>
                  <a:pt x="7355532" y="2807694"/>
                  <a:pt x="7355532" y="2807694"/>
                  <a:pt x="7355605" y="2807694"/>
                </a:cubicBezTo>
                <a:cubicBezTo>
                  <a:pt x="7358624" y="2807768"/>
                  <a:pt x="7361054" y="2805338"/>
                  <a:pt x="7361127" y="2802246"/>
                </a:cubicBezTo>
                <a:close/>
                <a:moveTo>
                  <a:pt x="7355679" y="2807768"/>
                </a:moveTo>
                <a:lnTo>
                  <a:pt x="7435266" y="2806075"/>
                </a:lnTo>
                <a:cubicBezTo>
                  <a:pt x="7438358" y="2806001"/>
                  <a:pt x="7440788" y="2803498"/>
                  <a:pt x="7440714" y="2800406"/>
                </a:cubicBezTo>
                <a:cubicBezTo>
                  <a:pt x="7440640" y="2797387"/>
                  <a:pt x="7438137" y="2794958"/>
                  <a:pt x="7435118" y="2794958"/>
                </a:cubicBezTo>
                <a:cubicBezTo>
                  <a:pt x="7435118" y="2794958"/>
                  <a:pt x="7435045" y="2794958"/>
                  <a:pt x="7435045" y="2794958"/>
                </a:cubicBezTo>
                <a:lnTo>
                  <a:pt x="7355458" y="2796651"/>
                </a:lnTo>
                <a:cubicBezTo>
                  <a:pt x="7352366" y="2796724"/>
                  <a:pt x="7349936" y="2799228"/>
                  <a:pt x="7350010" y="2802320"/>
                </a:cubicBezTo>
                <a:cubicBezTo>
                  <a:pt x="7350084" y="2805338"/>
                  <a:pt x="7352587" y="2807768"/>
                  <a:pt x="7355605" y="2807768"/>
                </a:cubicBezTo>
                <a:cubicBezTo>
                  <a:pt x="7355605" y="2807768"/>
                  <a:pt x="7355605" y="2807768"/>
                  <a:pt x="7355679" y="2807768"/>
                </a:cubicBezTo>
                <a:close/>
                <a:moveTo>
                  <a:pt x="7435266" y="2806075"/>
                </a:moveTo>
                <a:lnTo>
                  <a:pt x="7495784" y="2805191"/>
                </a:lnTo>
                <a:cubicBezTo>
                  <a:pt x="7498876" y="2805118"/>
                  <a:pt x="7501306" y="2802614"/>
                  <a:pt x="7501306" y="2799522"/>
                </a:cubicBezTo>
                <a:cubicBezTo>
                  <a:pt x="7501232" y="2796430"/>
                  <a:pt x="7498729" y="2794000"/>
                  <a:pt x="7495710" y="2794000"/>
                </a:cubicBezTo>
                <a:cubicBezTo>
                  <a:pt x="7495710" y="2794000"/>
                  <a:pt x="7495710" y="2794000"/>
                  <a:pt x="7495636" y="2794000"/>
                </a:cubicBezTo>
                <a:lnTo>
                  <a:pt x="7435118" y="2794884"/>
                </a:lnTo>
                <a:cubicBezTo>
                  <a:pt x="7432026" y="2794958"/>
                  <a:pt x="7429597" y="2797461"/>
                  <a:pt x="7429597" y="2800553"/>
                </a:cubicBezTo>
                <a:cubicBezTo>
                  <a:pt x="7429597" y="2803645"/>
                  <a:pt x="7432173" y="2806148"/>
                  <a:pt x="7435266" y="2806075"/>
                </a:cubicBezTo>
                <a:cubicBezTo>
                  <a:pt x="7435192" y="2806075"/>
                  <a:pt x="7435266" y="2806075"/>
                  <a:pt x="7435266" y="2806075"/>
                </a:cubicBezTo>
                <a:close/>
                <a:moveTo>
                  <a:pt x="7536718" y="2801142"/>
                </a:moveTo>
                <a:cubicBezTo>
                  <a:pt x="7536792" y="2798050"/>
                  <a:pt x="7534436" y="2795473"/>
                  <a:pt x="7531344" y="2795399"/>
                </a:cubicBezTo>
                <a:lnTo>
                  <a:pt x="7495931" y="2794074"/>
                </a:lnTo>
                <a:cubicBezTo>
                  <a:pt x="7492839" y="2794221"/>
                  <a:pt x="7490262" y="2796356"/>
                  <a:pt x="7490188" y="2799448"/>
                </a:cubicBezTo>
                <a:cubicBezTo>
                  <a:pt x="7490115" y="2802541"/>
                  <a:pt x="7492471" y="2805118"/>
                  <a:pt x="7495563" y="2805191"/>
                </a:cubicBezTo>
                <a:lnTo>
                  <a:pt x="7530976" y="2806516"/>
                </a:lnTo>
                <a:cubicBezTo>
                  <a:pt x="7531049" y="2806516"/>
                  <a:pt x="7531123" y="2806516"/>
                  <a:pt x="7531197" y="2806516"/>
                </a:cubicBezTo>
                <a:cubicBezTo>
                  <a:pt x="7534142" y="2806443"/>
                  <a:pt x="7536571" y="2804087"/>
                  <a:pt x="7536718" y="2801142"/>
                </a:cubicBezTo>
                <a:close/>
                <a:moveTo>
                  <a:pt x="1946583" y="1913835"/>
                </a:moveTo>
                <a:lnTo>
                  <a:pt x="1954829" y="1910522"/>
                </a:lnTo>
                <a:cubicBezTo>
                  <a:pt x="1957700" y="1909344"/>
                  <a:pt x="1959099" y="1906105"/>
                  <a:pt x="1957921" y="1903307"/>
                </a:cubicBezTo>
                <a:cubicBezTo>
                  <a:pt x="1956743" y="1900436"/>
                  <a:pt x="1953504" y="1899037"/>
                  <a:pt x="1950706" y="1900215"/>
                </a:cubicBezTo>
                <a:lnTo>
                  <a:pt x="1942460" y="1903528"/>
                </a:lnTo>
                <a:cubicBezTo>
                  <a:pt x="1939589" y="1904706"/>
                  <a:pt x="1938190" y="1907945"/>
                  <a:pt x="1939368" y="1910743"/>
                </a:cubicBezTo>
                <a:cubicBezTo>
                  <a:pt x="1940252" y="1912951"/>
                  <a:pt x="1942387" y="1914277"/>
                  <a:pt x="1944595" y="1914203"/>
                </a:cubicBezTo>
                <a:cubicBezTo>
                  <a:pt x="1945184" y="1914277"/>
                  <a:pt x="1945920" y="1914129"/>
                  <a:pt x="1946583" y="1913835"/>
                </a:cubicBezTo>
                <a:close/>
                <a:moveTo>
                  <a:pt x="1956449" y="1909565"/>
                </a:moveTo>
                <a:lnTo>
                  <a:pt x="1957406" y="1908681"/>
                </a:lnTo>
                <a:cubicBezTo>
                  <a:pt x="1959688" y="1906620"/>
                  <a:pt x="1959909" y="1903086"/>
                  <a:pt x="1957848" y="1900804"/>
                </a:cubicBezTo>
                <a:cubicBezTo>
                  <a:pt x="1955786" y="1898521"/>
                  <a:pt x="1952252" y="1898300"/>
                  <a:pt x="1949970" y="1900362"/>
                </a:cubicBezTo>
                <a:lnTo>
                  <a:pt x="1949013" y="1901245"/>
                </a:lnTo>
                <a:cubicBezTo>
                  <a:pt x="1946730" y="1903307"/>
                  <a:pt x="1946510" y="1906841"/>
                  <a:pt x="1948571" y="1909123"/>
                </a:cubicBezTo>
                <a:cubicBezTo>
                  <a:pt x="1949675" y="1910375"/>
                  <a:pt x="1951221" y="1910964"/>
                  <a:pt x="1952768" y="1910964"/>
                </a:cubicBezTo>
                <a:cubicBezTo>
                  <a:pt x="1954093" y="1910964"/>
                  <a:pt x="1955344" y="1910448"/>
                  <a:pt x="1956449" y="1909565"/>
                </a:cubicBezTo>
                <a:close/>
                <a:moveTo>
                  <a:pt x="1957332" y="1908755"/>
                </a:moveTo>
                <a:lnTo>
                  <a:pt x="1993334" y="1877392"/>
                </a:lnTo>
                <a:cubicBezTo>
                  <a:pt x="1995690" y="1875330"/>
                  <a:pt x="1995911" y="1871870"/>
                  <a:pt x="1993923" y="1869514"/>
                </a:cubicBezTo>
                <a:cubicBezTo>
                  <a:pt x="1991861" y="1867158"/>
                  <a:pt x="1988327" y="1866937"/>
                  <a:pt x="1986045" y="1868925"/>
                </a:cubicBezTo>
                <a:lnTo>
                  <a:pt x="1950043" y="1900288"/>
                </a:lnTo>
                <a:cubicBezTo>
                  <a:pt x="1947688" y="1902350"/>
                  <a:pt x="1947467" y="1905810"/>
                  <a:pt x="1949454" y="1908166"/>
                </a:cubicBezTo>
                <a:cubicBezTo>
                  <a:pt x="1950559" y="1909418"/>
                  <a:pt x="1952105" y="1910080"/>
                  <a:pt x="1953724" y="1910080"/>
                </a:cubicBezTo>
                <a:cubicBezTo>
                  <a:pt x="1954976" y="1910080"/>
                  <a:pt x="1956301" y="1909639"/>
                  <a:pt x="1957332" y="1908755"/>
                </a:cubicBezTo>
                <a:close/>
                <a:moveTo>
                  <a:pt x="1993334" y="1877392"/>
                </a:moveTo>
                <a:lnTo>
                  <a:pt x="2043324" y="1833880"/>
                </a:lnTo>
                <a:cubicBezTo>
                  <a:pt x="2045606" y="1831892"/>
                  <a:pt x="2045901" y="1828358"/>
                  <a:pt x="2043839" y="1826003"/>
                </a:cubicBezTo>
                <a:cubicBezTo>
                  <a:pt x="2041851" y="1823720"/>
                  <a:pt x="2038318" y="1823426"/>
                  <a:pt x="2035962" y="1825487"/>
                </a:cubicBezTo>
                <a:lnTo>
                  <a:pt x="1985971" y="1868998"/>
                </a:lnTo>
                <a:cubicBezTo>
                  <a:pt x="1983689" y="1870986"/>
                  <a:pt x="1983395" y="1874520"/>
                  <a:pt x="1985456" y="1876876"/>
                </a:cubicBezTo>
                <a:cubicBezTo>
                  <a:pt x="1986561" y="1878128"/>
                  <a:pt x="1988107" y="1878790"/>
                  <a:pt x="1989726" y="1878790"/>
                </a:cubicBezTo>
                <a:cubicBezTo>
                  <a:pt x="1991051" y="1878717"/>
                  <a:pt x="1992303" y="1878275"/>
                  <a:pt x="1993334" y="1877392"/>
                </a:cubicBezTo>
                <a:close/>
                <a:moveTo>
                  <a:pt x="2043324" y="1833880"/>
                </a:moveTo>
                <a:lnTo>
                  <a:pt x="2045312" y="1832187"/>
                </a:lnTo>
                <a:cubicBezTo>
                  <a:pt x="2047668" y="1830199"/>
                  <a:pt x="2047889" y="1826665"/>
                  <a:pt x="2045901" y="1824309"/>
                </a:cubicBezTo>
                <a:cubicBezTo>
                  <a:pt x="2043913" y="1821953"/>
                  <a:pt x="2040379" y="1821732"/>
                  <a:pt x="2038023" y="1823720"/>
                </a:cubicBezTo>
                <a:lnTo>
                  <a:pt x="2036035" y="1825414"/>
                </a:lnTo>
                <a:cubicBezTo>
                  <a:pt x="2033679" y="1827401"/>
                  <a:pt x="2033458" y="1830935"/>
                  <a:pt x="2035446" y="1833291"/>
                </a:cubicBezTo>
                <a:cubicBezTo>
                  <a:pt x="2036551" y="1834543"/>
                  <a:pt x="2038097" y="1835205"/>
                  <a:pt x="2039717" y="1835205"/>
                </a:cubicBezTo>
                <a:cubicBezTo>
                  <a:pt x="2040968" y="1835205"/>
                  <a:pt x="2042220" y="1834764"/>
                  <a:pt x="2043324" y="1833880"/>
                </a:cubicBezTo>
                <a:close/>
                <a:moveTo>
                  <a:pt x="2046122" y="1831230"/>
                </a:moveTo>
                <a:lnTo>
                  <a:pt x="2063423" y="1807597"/>
                </a:lnTo>
                <a:cubicBezTo>
                  <a:pt x="2065264" y="1805094"/>
                  <a:pt x="2064675" y="1801633"/>
                  <a:pt x="2062245" y="1799793"/>
                </a:cubicBezTo>
                <a:cubicBezTo>
                  <a:pt x="2059815" y="1798026"/>
                  <a:pt x="2056282" y="1798467"/>
                  <a:pt x="2054441" y="1800971"/>
                </a:cubicBezTo>
                <a:lnTo>
                  <a:pt x="2037140" y="1824604"/>
                </a:lnTo>
                <a:cubicBezTo>
                  <a:pt x="2035299" y="1827107"/>
                  <a:pt x="2035888" y="1830567"/>
                  <a:pt x="2038318" y="1832408"/>
                </a:cubicBezTo>
                <a:cubicBezTo>
                  <a:pt x="2039348" y="1833144"/>
                  <a:pt x="2040453" y="1833512"/>
                  <a:pt x="2041631" y="1833512"/>
                </a:cubicBezTo>
                <a:cubicBezTo>
                  <a:pt x="2043324" y="1833512"/>
                  <a:pt x="2045017" y="1832702"/>
                  <a:pt x="2046122" y="1831230"/>
                </a:cubicBezTo>
                <a:close/>
                <a:moveTo>
                  <a:pt x="2063423" y="1807670"/>
                </a:moveTo>
                <a:lnTo>
                  <a:pt x="2116137" y="1735593"/>
                </a:lnTo>
                <a:cubicBezTo>
                  <a:pt x="2117978" y="1733090"/>
                  <a:pt x="2117389" y="1729630"/>
                  <a:pt x="2114959" y="1727789"/>
                </a:cubicBezTo>
                <a:cubicBezTo>
                  <a:pt x="2112530" y="1726022"/>
                  <a:pt x="2108996" y="1726464"/>
                  <a:pt x="2107155" y="1728967"/>
                </a:cubicBezTo>
                <a:lnTo>
                  <a:pt x="2054441" y="1801044"/>
                </a:lnTo>
                <a:cubicBezTo>
                  <a:pt x="2052601" y="1803547"/>
                  <a:pt x="2053189" y="1807008"/>
                  <a:pt x="2055619" y="1808848"/>
                </a:cubicBezTo>
                <a:cubicBezTo>
                  <a:pt x="2056650" y="1809585"/>
                  <a:pt x="2057754" y="1809953"/>
                  <a:pt x="2058932" y="1809953"/>
                </a:cubicBezTo>
                <a:cubicBezTo>
                  <a:pt x="2060625" y="1809879"/>
                  <a:pt x="2062319" y="1809143"/>
                  <a:pt x="2063423" y="1807670"/>
                </a:cubicBezTo>
                <a:close/>
                <a:moveTo>
                  <a:pt x="2116432" y="1735225"/>
                </a:moveTo>
                <a:cubicBezTo>
                  <a:pt x="2118272" y="1732796"/>
                  <a:pt x="2117831" y="1729262"/>
                  <a:pt x="2115401" y="1727421"/>
                </a:cubicBezTo>
                <a:cubicBezTo>
                  <a:pt x="2112972" y="1725581"/>
                  <a:pt x="2109438" y="1725949"/>
                  <a:pt x="2107597" y="1728452"/>
                </a:cubicBezTo>
                <a:lnTo>
                  <a:pt x="2107229" y="1728967"/>
                </a:lnTo>
                <a:cubicBezTo>
                  <a:pt x="2105388" y="1731397"/>
                  <a:pt x="2105977" y="1734636"/>
                  <a:pt x="2108407" y="1736550"/>
                </a:cubicBezTo>
                <a:cubicBezTo>
                  <a:pt x="2109364" y="1737287"/>
                  <a:pt x="2110542" y="1737655"/>
                  <a:pt x="2111646" y="1737655"/>
                </a:cubicBezTo>
                <a:cubicBezTo>
                  <a:pt x="2113487" y="1737507"/>
                  <a:pt x="2115254" y="1736698"/>
                  <a:pt x="2116432" y="1735225"/>
                </a:cubicBezTo>
                <a:close/>
                <a:moveTo>
                  <a:pt x="2117094" y="1734047"/>
                </a:moveTo>
                <a:lnTo>
                  <a:pt x="2121659" y="1723814"/>
                </a:lnTo>
                <a:cubicBezTo>
                  <a:pt x="2122911" y="1721016"/>
                  <a:pt x="2121659" y="1717703"/>
                  <a:pt x="2118788" y="1716451"/>
                </a:cubicBezTo>
                <a:cubicBezTo>
                  <a:pt x="2115990" y="1715273"/>
                  <a:pt x="2112677" y="1716451"/>
                  <a:pt x="2111425" y="1719323"/>
                </a:cubicBezTo>
                <a:lnTo>
                  <a:pt x="2106861" y="1729556"/>
                </a:lnTo>
                <a:cubicBezTo>
                  <a:pt x="2105609" y="1732354"/>
                  <a:pt x="2106861" y="1735667"/>
                  <a:pt x="2109732" y="1736918"/>
                </a:cubicBezTo>
                <a:cubicBezTo>
                  <a:pt x="2110468" y="1737213"/>
                  <a:pt x="2111278" y="1737434"/>
                  <a:pt x="2112014" y="1737360"/>
                </a:cubicBezTo>
                <a:cubicBezTo>
                  <a:pt x="2114150" y="1737360"/>
                  <a:pt x="2116211" y="1736109"/>
                  <a:pt x="2117094" y="1734047"/>
                </a:cubicBezTo>
                <a:close/>
                <a:moveTo>
                  <a:pt x="2121659" y="1723814"/>
                </a:moveTo>
                <a:lnTo>
                  <a:pt x="2166937" y="1621993"/>
                </a:lnTo>
                <a:cubicBezTo>
                  <a:pt x="2168189" y="1619195"/>
                  <a:pt x="2166937" y="1615882"/>
                  <a:pt x="2164140" y="1614630"/>
                </a:cubicBezTo>
                <a:cubicBezTo>
                  <a:pt x="2161342" y="1613379"/>
                  <a:pt x="2158029" y="1614630"/>
                  <a:pt x="2156777" y="1617428"/>
                </a:cubicBezTo>
                <a:lnTo>
                  <a:pt x="2111499" y="1719249"/>
                </a:lnTo>
                <a:cubicBezTo>
                  <a:pt x="2110247" y="1722047"/>
                  <a:pt x="2111499" y="1725360"/>
                  <a:pt x="2114297" y="1726611"/>
                </a:cubicBezTo>
                <a:cubicBezTo>
                  <a:pt x="2115033" y="1726979"/>
                  <a:pt x="2115843" y="1727127"/>
                  <a:pt x="2116579" y="1727127"/>
                </a:cubicBezTo>
                <a:cubicBezTo>
                  <a:pt x="2118714" y="1727127"/>
                  <a:pt x="2120702" y="1725875"/>
                  <a:pt x="2121659" y="1723814"/>
                </a:cubicBezTo>
                <a:close/>
                <a:moveTo>
                  <a:pt x="2167158" y="1621551"/>
                </a:moveTo>
                <a:cubicBezTo>
                  <a:pt x="2168410" y="1618753"/>
                  <a:pt x="2167232" y="1615440"/>
                  <a:pt x="2164434" y="1614189"/>
                </a:cubicBezTo>
                <a:cubicBezTo>
                  <a:pt x="2161637" y="1612937"/>
                  <a:pt x="2158323" y="1614115"/>
                  <a:pt x="2157072" y="1616913"/>
                </a:cubicBezTo>
                <a:lnTo>
                  <a:pt x="2156851" y="1617428"/>
                </a:lnTo>
                <a:cubicBezTo>
                  <a:pt x="2155599" y="1620226"/>
                  <a:pt x="2156925" y="1623244"/>
                  <a:pt x="2159722" y="1624570"/>
                </a:cubicBezTo>
                <a:cubicBezTo>
                  <a:pt x="2160459" y="1624938"/>
                  <a:pt x="2161195" y="1625085"/>
                  <a:pt x="2161931" y="1625011"/>
                </a:cubicBezTo>
                <a:cubicBezTo>
                  <a:pt x="2164066" y="1625011"/>
                  <a:pt x="2166201" y="1623612"/>
                  <a:pt x="2167158" y="1621551"/>
                </a:cubicBezTo>
                <a:close/>
                <a:moveTo>
                  <a:pt x="2167526" y="1620447"/>
                </a:moveTo>
                <a:lnTo>
                  <a:pt x="2167895" y="1618753"/>
                </a:lnTo>
                <a:cubicBezTo>
                  <a:pt x="2168557" y="1615735"/>
                  <a:pt x="2166717" y="1612790"/>
                  <a:pt x="2163698" y="1612054"/>
                </a:cubicBezTo>
                <a:cubicBezTo>
                  <a:pt x="2160679" y="1611317"/>
                  <a:pt x="2157735" y="1613231"/>
                  <a:pt x="2156998" y="1616250"/>
                </a:cubicBezTo>
                <a:lnTo>
                  <a:pt x="2156630" y="1617943"/>
                </a:lnTo>
                <a:cubicBezTo>
                  <a:pt x="2155967" y="1620962"/>
                  <a:pt x="2157808" y="1623907"/>
                  <a:pt x="2160827" y="1624643"/>
                </a:cubicBezTo>
                <a:cubicBezTo>
                  <a:pt x="2161268" y="1624717"/>
                  <a:pt x="2161710" y="1624790"/>
                  <a:pt x="2162078" y="1624790"/>
                </a:cubicBezTo>
                <a:cubicBezTo>
                  <a:pt x="2164655" y="1624790"/>
                  <a:pt x="2166937" y="1623023"/>
                  <a:pt x="2167526" y="1620447"/>
                </a:cubicBezTo>
                <a:close/>
                <a:moveTo>
                  <a:pt x="2167895" y="1618827"/>
                </a:moveTo>
                <a:lnTo>
                  <a:pt x="2196755" y="1495066"/>
                </a:lnTo>
                <a:cubicBezTo>
                  <a:pt x="2197417" y="1492048"/>
                  <a:pt x="2195577" y="1489029"/>
                  <a:pt x="2192558" y="1488367"/>
                </a:cubicBezTo>
                <a:cubicBezTo>
                  <a:pt x="2189540" y="1487704"/>
                  <a:pt x="2186521" y="1489545"/>
                  <a:pt x="2185859" y="1492563"/>
                </a:cubicBezTo>
                <a:lnTo>
                  <a:pt x="2156998" y="1616324"/>
                </a:lnTo>
                <a:cubicBezTo>
                  <a:pt x="2156336" y="1619342"/>
                  <a:pt x="2158176" y="1622361"/>
                  <a:pt x="2161195" y="1623023"/>
                </a:cubicBezTo>
                <a:cubicBezTo>
                  <a:pt x="2161637" y="1623097"/>
                  <a:pt x="2162078" y="1623171"/>
                  <a:pt x="2162520" y="1623171"/>
                </a:cubicBezTo>
                <a:cubicBezTo>
                  <a:pt x="2165023" y="1623097"/>
                  <a:pt x="2167305" y="1621404"/>
                  <a:pt x="2167895" y="1618827"/>
                </a:cubicBezTo>
                <a:close/>
                <a:moveTo>
                  <a:pt x="2196902" y="1494109"/>
                </a:moveTo>
                <a:lnTo>
                  <a:pt x="2204780" y="1359452"/>
                </a:lnTo>
                <a:cubicBezTo>
                  <a:pt x="2204927" y="1356360"/>
                  <a:pt x="2202645" y="1353710"/>
                  <a:pt x="2199552" y="1353563"/>
                </a:cubicBezTo>
                <a:cubicBezTo>
                  <a:pt x="2196681" y="1353342"/>
                  <a:pt x="2193810" y="1355698"/>
                  <a:pt x="2193663" y="1358790"/>
                </a:cubicBezTo>
                <a:lnTo>
                  <a:pt x="2185785" y="1493447"/>
                </a:lnTo>
                <a:cubicBezTo>
                  <a:pt x="2185638" y="1496539"/>
                  <a:pt x="2187920" y="1499189"/>
                  <a:pt x="2191012" y="1499336"/>
                </a:cubicBezTo>
                <a:cubicBezTo>
                  <a:pt x="2191159" y="1499336"/>
                  <a:pt x="2191233" y="1499336"/>
                  <a:pt x="2191380" y="1499336"/>
                </a:cubicBezTo>
                <a:cubicBezTo>
                  <a:pt x="2194252" y="1499336"/>
                  <a:pt x="2196681" y="1497054"/>
                  <a:pt x="2196902" y="1494109"/>
                </a:cubicBezTo>
                <a:close/>
                <a:moveTo>
                  <a:pt x="2199773" y="1364753"/>
                </a:moveTo>
                <a:cubicBezTo>
                  <a:pt x="2202866" y="1364459"/>
                  <a:pt x="2205074" y="1361735"/>
                  <a:pt x="2204780" y="1358642"/>
                </a:cubicBezTo>
                <a:lnTo>
                  <a:pt x="2190865" y="1218464"/>
                </a:lnTo>
                <a:cubicBezTo>
                  <a:pt x="2190570" y="1215372"/>
                  <a:pt x="2187846" y="1213237"/>
                  <a:pt x="2184754" y="1213458"/>
                </a:cubicBezTo>
                <a:cubicBezTo>
                  <a:pt x="2181662" y="1213752"/>
                  <a:pt x="2179453" y="1216476"/>
                  <a:pt x="2179748" y="1219568"/>
                </a:cubicBezTo>
                <a:lnTo>
                  <a:pt x="2193663" y="1359747"/>
                </a:lnTo>
                <a:cubicBezTo>
                  <a:pt x="2193957" y="1362618"/>
                  <a:pt x="2196387" y="1364753"/>
                  <a:pt x="2199258" y="1364753"/>
                </a:cubicBezTo>
                <a:cubicBezTo>
                  <a:pt x="2199405" y="1364753"/>
                  <a:pt x="2199552" y="1364753"/>
                  <a:pt x="2199773" y="1364753"/>
                </a:cubicBezTo>
                <a:close/>
                <a:moveTo>
                  <a:pt x="2186668" y="1224354"/>
                </a:moveTo>
                <a:cubicBezTo>
                  <a:pt x="2189613" y="1223618"/>
                  <a:pt x="2191454" y="1220599"/>
                  <a:pt x="2190718" y="1217580"/>
                </a:cubicBezTo>
                <a:lnTo>
                  <a:pt x="2161710" y="1103759"/>
                </a:lnTo>
                <a:cubicBezTo>
                  <a:pt x="2160974" y="1100814"/>
                  <a:pt x="2157955" y="1098974"/>
                  <a:pt x="2154937" y="1099710"/>
                </a:cubicBezTo>
                <a:cubicBezTo>
                  <a:pt x="2151992" y="1100446"/>
                  <a:pt x="2150151" y="1103465"/>
                  <a:pt x="2150888" y="1106483"/>
                </a:cubicBezTo>
                <a:lnTo>
                  <a:pt x="2179895" y="1220305"/>
                </a:lnTo>
                <a:cubicBezTo>
                  <a:pt x="2180558" y="1222808"/>
                  <a:pt x="2182840" y="1224501"/>
                  <a:pt x="2185343" y="1224501"/>
                </a:cubicBezTo>
                <a:cubicBezTo>
                  <a:pt x="2185711" y="1224575"/>
                  <a:pt x="2186227" y="1224501"/>
                  <a:pt x="2186668" y="1224354"/>
                </a:cubicBezTo>
                <a:close/>
                <a:moveTo>
                  <a:pt x="2157661" y="1110532"/>
                </a:moveTo>
                <a:cubicBezTo>
                  <a:pt x="2160606" y="1109796"/>
                  <a:pt x="2162446" y="1106778"/>
                  <a:pt x="2161710" y="1103759"/>
                </a:cubicBezTo>
                <a:lnTo>
                  <a:pt x="2155011" y="1077402"/>
                </a:lnTo>
                <a:cubicBezTo>
                  <a:pt x="2154274" y="1074457"/>
                  <a:pt x="2151182" y="1072616"/>
                  <a:pt x="2148237" y="1073353"/>
                </a:cubicBezTo>
                <a:cubicBezTo>
                  <a:pt x="2145292" y="1074089"/>
                  <a:pt x="2143452" y="1077107"/>
                  <a:pt x="2144188" y="1080126"/>
                </a:cubicBezTo>
                <a:lnTo>
                  <a:pt x="2150888" y="1106483"/>
                </a:lnTo>
                <a:cubicBezTo>
                  <a:pt x="2151550" y="1108986"/>
                  <a:pt x="2153833" y="1110680"/>
                  <a:pt x="2156336" y="1110680"/>
                </a:cubicBezTo>
                <a:cubicBezTo>
                  <a:pt x="2156777" y="1110680"/>
                  <a:pt x="2157219" y="1110680"/>
                  <a:pt x="2157661" y="1110532"/>
                </a:cubicBezTo>
                <a:close/>
                <a:moveTo>
                  <a:pt x="2150961" y="1084175"/>
                </a:moveTo>
                <a:cubicBezTo>
                  <a:pt x="2153980" y="1083439"/>
                  <a:pt x="2155747" y="1080420"/>
                  <a:pt x="2155011" y="1077402"/>
                </a:cubicBezTo>
                <a:lnTo>
                  <a:pt x="2154569" y="1075561"/>
                </a:lnTo>
                <a:cubicBezTo>
                  <a:pt x="2153833" y="1072543"/>
                  <a:pt x="2150740" y="1070776"/>
                  <a:pt x="2147795" y="1071512"/>
                </a:cubicBezTo>
                <a:cubicBezTo>
                  <a:pt x="2144777" y="1072248"/>
                  <a:pt x="2143010" y="1075267"/>
                  <a:pt x="2143746" y="1078285"/>
                </a:cubicBezTo>
                <a:lnTo>
                  <a:pt x="2144188" y="1080126"/>
                </a:lnTo>
                <a:cubicBezTo>
                  <a:pt x="2144850" y="1082703"/>
                  <a:pt x="2147133" y="1084396"/>
                  <a:pt x="2149636" y="1084322"/>
                </a:cubicBezTo>
                <a:cubicBezTo>
                  <a:pt x="2150078" y="1084322"/>
                  <a:pt x="2150519" y="1084322"/>
                  <a:pt x="2150961" y="1084175"/>
                </a:cubicBezTo>
                <a:close/>
                <a:moveTo>
                  <a:pt x="2151108" y="1081525"/>
                </a:moveTo>
                <a:cubicBezTo>
                  <a:pt x="2153906" y="1080347"/>
                  <a:pt x="2155084" y="1076592"/>
                  <a:pt x="2153833" y="1073721"/>
                </a:cubicBezTo>
                <a:cubicBezTo>
                  <a:pt x="2152655" y="1070923"/>
                  <a:pt x="2149341" y="1069598"/>
                  <a:pt x="2146544" y="1070776"/>
                </a:cubicBezTo>
                <a:cubicBezTo>
                  <a:pt x="2143746" y="1071954"/>
                  <a:pt x="2142421" y="1075267"/>
                  <a:pt x="2143599" y="1078064"/>
                </a:cubicBezTo>
                <a:lnTo>
                  <a:pt x="2144041" y="1079022"/>
                </a:lnTo>
                <a:cubicBezTo>
                  <a:pt x="2144924" y="1081009"/>
                  <a:pt x="2146691" y="1082040"/>
                  <a:pt x="2148679" y="1082040"/>
                </a:cubicBezTo>
                <a:cubicBezTo>
                  <a:pt x="2149415" y="1082114"/>
                  <a:pt x="2150225" y="1081893"/>
                  <a:pt x="2151108" y="1081525"/>
                </a:cubicBezTo>
                <a:close/>
                <a:moveTo>
                  <a:pt x="2150814" y="1081083"/>
                </a:moveTo>
                <a:cubicBezTo>
                  <a:pt x="2153685" y="1079905"/>
                  <a:pt x="2155011" y="1076666"/>
                  <a:pt x="2153833" y="1073794"/>
                </a:cubicBezTo>
                <a:lnTo>
                  <a:pt x="2110689" y="969544"/>
                </a:lnTo>
                <a:cubicBezTo>
                  <a:pt x="2109511" y="966673"/>
                  <a:pt x="2106272" y="965347"/>
                  <a:pt x="2103401" y="966525"/>
                </a:cubicBezTo>
                <a:cubicBezTo>
                  <a:pt x="2100529" y="967703"/>
                  <a:pt x="2099204" y="970943"/>
                  <a:pt x="2100382" y="973814"/>
                </a:cubicBezTo>
                <a:lnTo>
                  <a:pt x="2143525" y="1078064"/>
                </a:lnTo>
                <a:cubicBezTo>
                  <a:pt x="2144409" y="1080200"/>
                  <a:pt x="2146544" y="1081525"/>
                  <a:pt x="2148752" y="1081525"/>
                </a:cubicBezTo>
                <a:cubicBezTo>
                  <a:pt x="2149415" y="1081525"/>
                  <a:pt x="2150151" y="1081378"/>
                  <a:pt x="2150814" y="1081083"/>
                </a:cubicBezTo>
                <a:close/>
                <a:moveTo>
                  <a:pt x="2107744" y="976833"/>
                </a:moveTo>
                <a:cubicBezTo>
                  <a:pt x="2110616" y="975655"/>
                  <a:pt x="2111941" y="972415"/>
                  <a:pt x="2110763" y="969544"/>
                </a:cubicBezTo>
                <a:lnTo>
                  <a:pt x="2097216" y="936782"/>
                </a:lnTo>
                <a:cubicBezTo>
                  <a:pt x="2096038" y="933910"/>
                  <a:pt x="2092799" y="932585"/>
                  <a:pt x="2089927" y="933763"/>
                </a:cubicBezTo>
                <a:cubicBezTo>
                  <a:pt x="2087056" y="934941"/>
                  <a:pt x="2085731" y="938180"/>
                  <a:pt x="2086909" y="941052"/>
                </a:cubicBezTo>
                <a:lnTo>
                  <a:pt x="2100456" y="973814"/>
                </a:lnTo>
                <a:cubicBezTo>
                  <a:pt x="2101339" y="975949"/>
                  <a:pt x="2103474" y="977274"/>
                  <a:pt x="2105683" y="977274"/>
                </a:cubicBezTo>
                <a:cubicBezTo>
                  <a:pt x="2106345" y="977274"/>
                  <a:pt x="2107008" y="977127"/>
                  <a:pt x="2107744" y="976833"/>
                </a:cubicBezTo>
                <a:close/>
                <a:moveTo>
                  <a:pt x="2094934" y="943702"/>
                </a:moveTo>
                <a:cubicBezTo>
                  <a:pt x="2097584" y="942156"/>
                  <a:pt x="2098468" y="938696"/>
                  <a:pt x="2096848" y="936045"/>
                </a:cubicBezTo>
                <a:lnTo>
                  <a:pt x="2089338" y="923456"/>
                </a:lnTo>
                <a:cubicBezTo>
                  <a:pt x="2087792" y="920805"/>
                  <a:pt x="2084332" y="919922"/>
                  <a:pt x="2081682" y="921542"/>
                </a:cubicBezTo>
                <a:cubicBezTo>
                  <a:pt x="2079031" y="923088"/>
                  <a:pt x="2078148" y="926548"/>
                  <a:pt x="2079768" y="929198"/>
                </a:cubicBezTo>
                <a:lnTo>
                  <a:pt x="2087277" y="941788"/>
                </a:lnTo>
                <a:cubicBezTo>
                  <a:pt x="2088308" y="943555"/>
                  <a:pt x="2090222" y="944512"/>
                  <a:pt x="2092062" y="944512"/>
                </a:cubicBezTo>
                <a:cubicBezTo>
                  <a:pt x="2093020" y="944438"/>
                  <a:pt x="2094050" y="944218"/>
                  <a:pt x="2094934" y="943702"/>
                </a:cubicBezTo>
                <a:close/>
                <a:moveTo>
                  <a:pt x="2087424" y="931113"/>
                </a:moveTo>
                <a:cubicBezTo>
                  <a:pt x="2090075" y="929567"/>
                  <a:pt x="2090958" y="926106"/>
                  <a:pt x="2089338" y="923456"/>
                </a:cubicBezTo>
                <a:lnTo>
                  <a:pt x="2026096" y="817659"/>
                </a:lnTo>
                <a:cubicBezTo>
                  <a:pt x="2024476" y="815009"/>
                  <a:pt x="2021090" y="814199"/>
                  <a:pt x="2018439" y="815745"/>
                </a:cubicBezTo>
                <a:cubicBezTo>
                  <a:pt x="2015789" y="817291"/>
                  <a:pt x="2014906" y="820751"/>
                  <a:pt x="2016525" y="823402"/>
                </a:cubicBezTo>
                <a:lnTo>
                  <a:pt x="2079768" y="929198"/>
                </a:lnTo>
                <a:cubicBezTo>
                  <a:pt x="2080798" y="930965"/>
                  <a:pt x="2082712" y="931922"/>
                  <a:pt x="2084553" y="931922"/>
                </a:cubicBezTo>
                <a:cubicBezTo>
                  <a:pt x="2085510" y="931849"/>
                  <a:pt x="2086541" y="931628"/>
                  <a:pt x="2087424" y="931113"/>
                </a:cubicBezTo>
                <a:close/>
                <a:moveTo>
                  <a:pt x="2024108" y="825316"/>
                </a:moveTo>
                <a:cubicBezTo>
                  <a:pt x="2026759" y="823696"/>
                  <a:pt x="2027642" y="820310"/>
                  <a:pt x="2026022" y="817659"/>
                </a:cubicBezTo>
                <a:lnTo>
                  <a:pt x="2022341" y="811549"/>
                </a:lnTo>
                <a:cubicBezTo>
                  <a:pt x="2020722" y="808898"/>
                  <a:pt x="2017261" y="808088"/>
                  <a:pt x="2014685" y="809634"/>
                </a:cubicBezTo>
                <a:cubicBezTo>
                  <a:pt x="2012034" y="811254"/>
                  <a:pt x="2011151" y="814641"/>
                  <a:pt x="2012770" y="817291"/>
                </a:cubicBezTo>
                <a:lnTo>
                  <a:pt x="2016452" y="823402"/>
                </a:lnTo>
                <a:cubicBezTo>
                  <a:pt x="2017482" y="825169"/>
                  <a:pt x="2019396" y="826126"/>
                  <a:pt x="2021311" y="826126"/>
                </a:cubicBezTo>
                <a:cubicBezTo>
                  <a:pt x="2022268" y="826052"/>
                  <a:pt x="2023225" y="825831"/>
                  <a:pt x="2024108" y="825316"/>
                </a:cubicBezTo>
                <a:close/>
                <a:moveTo>
                  <a:pt x="2020501" y="819205"/>
                </a:moveTo>
                <a:cubicBezTo>
                  <a:pt x="2023151" y="817659"/>
                  <a:pt x="2024035" y="814199"/>
                  <a:pt x="2022415" y="811549"/>
                </a:cubicBezTo>
                <a:lnTo>
                  <a:pt x="2020280" y="807941"/>
                </a:lnTo>
                <a:cubicBezTo>
                  <a:pt x="2018660" y="805291"/>
                  <a:pt x="2015274" y="804407"/>
                  <a:pt x="2012623" y="806027"/>
                </a:cubicBezTo>
                <a:cubicBezTo>
                  <a:pt x="2009973" y="807573"/>
                  <a:pt x="2009089" y="811033"/>
                  <a:pt x="2010709" y="813684"/>
                </a:cubicBezTo>
                <a:lnTo>
                  <a:pt x="2012844" y="817291"/>
                </a:lnTo>
                <a:cubicBezTo>
                  <a:pt x="2013875" y="819058"/>
                  <a:pt x="2015789" y="820015"/>
                  <a:pt x="2017630" y="820015"/>
                </a:cubicBezTo>
                <a:cubicBezTo>
                  <a:pt x="2018660" y="819942"/>
                  <a:pt x="2019617" y="819721"/>
                  <a:pt x="2020501" y="819205"/>
                </a:cubicBezTo>
                <a:close/>
                <a:moveTo>
                  <a:pt x="2020427" y="813315"/>
                </a:moveTo>
                <a:cubicBezTo>
                  <a:pt x="2021826" y="810591"/>
                  <a:pt x="2020722" y="807205"/>
                  <a:pt x="2017998" y="805806"/>
                </a:cubicBezTo>
                <a:lnTo>
                  <a:pt x="1997972" y="795572"/>
                </a:lnTo>
                <a:cubicBezTo>
                  <a:pt x="1995248" y="794173"/>
                  <a:pt x="1991861" y="795278"/>
                  <a:pt x="1990463" y="798002"/>
                </a:cubicBezTo>
                <a:cubicBezTo>
                  <a:pt x="1989064" y="800726"/>
                  <a:pt x="1990168" y="804113"/>
                  <a:pt x="1992892" y="805511"/>
                </a:cubicBezTo>
                <a:lnTo>
                  <a:pt x="2012918" y="815745"/>
                </a:lnTo>
                <a:cubicBezTo>
                  <a:pt x="2013728" y="816187"/>
                  <a:pt x="2014611" y="816334"/>
                  <a:pt x="2015494" y="816334"/>
                </a:cubicBezTo>
                <a:cubicBezTo>
                  <a:pt x="2017556" y="816408"/>
                  <a:pt x="2019470" y="815303"/>
                  <a:pt x="2020427" y="813315"/>
                </a:cubicBezTo>
                <a:close/>
                <a:moveTo>
                  <a:pt x="1999960" y="803892"/>
                </a:moveTo>
                <a:cubicBezTo>
                  <a:pt x="2001801" y="801388"/>
                  <a:pt x="2001212" y="797928"/>
                  <a:pt x="1998782" y="796088"/>
                </a:cubicBezTo>
                <a:lnTo>
                  <a:pt x="1983542" y="784971"/>
                </a:lnTo>
                <a:cubicBezTo>
                  <a:pt x="1981039" y="783130"/>
                  <a:pt x="1977579" y="783719"/>
                  <a:pt x="1975738" y="786148"/>
                </a:cubicBezTo>
                <a:cubicBezTo>
                  <a:pt x="1973897" y="788652"/>
                  <a:pt x="1974486" y="792112"/>
                  <a:pt x="1976916" y="793953"/>
                </a:cubicBezTo>
                <a:lnTo>
                  <a:pt x="1992156" y="805070"/>
                </a:lnTo>
                <a:cubicBezTo>
                  <a:pt x="1993187" y="805806"/>
                  <a:pt x="1994365" y="806174"/>
                  <a:pt x="1995469" y="806174"/>
                </a:cubicBezTo>
                <a:cubicBezTo>
                  <a:pt x="1997236" y="806174"/>
                  <a:pt x="1998929" y="805364"/>
                  <a:pt x="1999960" y="803892"/>
                </a:cubicBezTo>
                <a:close/>
                <a:moveTo>
                  <a:pt x="1985603" y="791155"/>
                </a:moveTo>
                <a:cubicBezTo>
                  <a:pt x="1986487" y="788210"/>
                  <a:pt x="1984867" y="785118"/>
                  <a:pt x="1981922" y="784161"/>
                </a:cubicBezTo>
                <a:lnTo>
                  <a:pt x="1952547" y="775179"/>
                </a:lnTo>
                <a:cubicBezTo>
                  <a:pt x="1949602" y="774222"/>
                  <a:pt x="1946510" y="775915"/>
                  <a:pt x="1945552" y="778860"/>
                </a:cubicBezTo>
                <a:cubicBezTo>
                  <a:pt x="1944669" y="781805"/>
                  <a:pt x="1946289" y="784897"/>
                  <a:pt x="1949234" y="785854"/>
                </a:cubicBezTo>
                <a:lnTo>
                  <a:pt x="1978609" y="794836"/>
                </a:lnTo>
                <a:cubicBezTo>
                  <a:pt x="1979198" y="794983"/>
                  <a:pt x="1979714" y="795057"/>
                  <a:pt x="1980303" y="795057"/>
                </a:cubicBezTo>
                <a:cubicBezTo>
                  <a:pt x="1982659" y="795057"/>
                  <a:pt x="1984867" y="793511"/>
                  <a:pt x="1985603" y="791155"/>
                </a:cubicBezTo>
                <a:close/>
                <a:moveTo>
                  <a:pt x="1956301" y="781805"/>
                </a:moveTo>
                <a:cubicBezTo>
                  <a:pt x="1957038" y="778786"/>
                  <a:pt x="1955197" y="775768"/>
                  <a:pt x="1952178" y="775105"/>
                </a:cubicBezTo>
                <a:lnTo>
                  <a:pt x="1921478" y="767669"/>
                </a:lnTo>
                <a:cubicBezTo>
                  <a:pt x="1918459" y="766933"/>
                  <a:pt x="1915441" y="768773"/>
                  <a:pt x="1914778" y="771792"/>
                </a:cubicBezTo>
                <a:cubicBezTo>
                  <a:pt x="1914042" y="774811"/>
                  <a:pt x="1915882" y="777829"/>
                  <a:pt x="1918901" y="778492"/>
                </a:cubicBezTo>
                <a:lnTo>
                  <a:pt x="1949602" y="785928"/>
                </a:lnTo>
                <a:cubicBezTo>
                  <a:pt x="1950043" y="786001"/>
                  <a:pt x="1950485" y="786075"/>
                  <a:pt x="1950927" y="786075"/>
                </a:cubicBezTo>
                <a:cubicBezTo>
                  <a:pt x="1953430" y="786075"/>
                  <a:pt x="1955712" y="784308"/>
                  <a:pt x="1956301" y="781805"/>
                </a:cubicBezTo>
                <a:close/>
                <a:moveTo>
                  <a:pt x="1925748" y="773633"/>
                </a:moveTo>
                <a:cubicBezTo>
                  <a:pt x="1926042" y="770540"/>
                  <a:pt x="1923833" y="767816"/>
                  <a:pt x="1920741" y="767522"/>
                </a:cubicBezTo>
                <a:lnTo>
                  <a:pt x="1880249" y="763546"/>
                </a:lnTo>
                <a:cubicBezTo>
                  <a:pt x="1877156" y="763178"/>
                  <a:pt x="1874432" y="765460"/>
                  <a:pt x="1874138" y="768553"/>
                </a:cubicBezTo>
                <a:cubicBezTo>
                  <a:pt x="1873843" y="771645"/>
                  <a:pt x="1876052" y="774369"/>
                  <a:pt x="1879144" y="774663"/>
                </a:cubicBezTo>
                <a:lnTo>
                  <a:pt x="1919637" y="778639"/>
                </a:lnTo>
                <a:cubicBezTo>
                  <a:pt x="1919858" y="778639"/>
                  <a:pt x="1920005" y="778639"/>
                  <a:pt x="1920226" y="778639"/>
                </a:cubicBezTo>
                <a:cubicBezTo>
                  <a:pt x="1923097" y="778639"/>
                  <a:pt x="1925453" y="776504"/>
                  <a:pt x="1925748" y="773633"/>
                </a:cubicBezTo>
                <a:close/>
                <a:moveTo>
                  <a:pt x="1883341" y="773264"/>
                </a:moveTo>
                <a:cubicBezTo>
                  <a:pt x="1885697" y="771277"/>
                  <a:pt x="1885918" y="767743"/>
                  <a:pt x="1883930" y="765387"/>
                </a:cubicBezTo>
                <a:lnTo>
                  <a:pt x="1882236" y="763399"/>
                </a:lnTo>
                <a:cubicBezTo>
                  <a:pt x="1880249" y="761043"/>
                  <a:pt x="1876715" y="760822"/>
                  <a:pt x="1874359" y="762810"/>
                </a:cubicBezTo>
                <a:cubicBezTo>
                  <a:pt x="1872003" y="764798"/>
                  <a:pt x="1871782" y="768332"/>
                  <a:pt x="1873770" y="770688"/>
                </a:cubicBezTo>
                <a:lnTo>
                  <a:pt x="1875463" y="772675"/>
                </a:lnTo>
                <a:cubicBezTo>
                  <a:pt x="1876567" y="773927"/>
                  <a:pt x="1878114" y="774590"/>
                  <a:pt x="1879733" y="774590"/>
                </a:cubicBezTo>
                <a:cubicBezTo>
                  <a:pt x="1881059" y="774590"/>
                  <a:pt x="1882310" y="774148"/>
                  <a:pt x="1883341" y="773264"/>
                </a:cubicBezTo>
                <a:close/>
                <a:moveTo>
                  <a:pt x="1881648" y="771277"/>
                </a:moveTo>
                <a:cubicBezTo>
                  <a:pt x="1884003" y="769289"/>
                  <a:pt x="1884224" y="765755"/>
                  <a:pt x="1882236" y="763399"/>
                </a:cubicBezTo>
                <a:lnTo>
                  <a:pt x="1782183" y="647737"/>
                </a:lnTo>
                <a:cubicBezTo>
                  <a:pt x="1780121" y="645381"/>
                  <a:pt x="1776661" y="645160"/>
                  <a:pt x="1774305" y="647148"/>
                </a:cubicBezTo>
                <a:cubicBezTo>
                  <a:pt x="1771949" y="649136"/>
                  <a:pt x="1771728" y="652670"/>
                  <a:pt x="1773716" y="655026"/>
                </a:cubicBezTo>
                <a:lnTo>
                  <a:pt x="1873770" y="770688"/>
                </a:lnTo>
                <a:cubicBezTo>
                  <a:pt x="1874874" y="771939"/>
                  <a:pt x="1876420" y="772602"/>
                  <a:pt x="1878040" y="772602"/>
                </a:cubicBezTo>
                <a:cubicBezTo>
                  <a:pt x="1879365" y="772675"/>
                  <a:pt x="1880617" y="772234"/>
                  <a:pt x="1881648" y="771277"/>
                </a:cubicBezTo>
                <a:close/>
                <a:moveTo>
                  <a:pt x="1782403" y="654805"/>
                </a:moveTo>
                <a:cubicBezTo>
                  <a:pt x="1784318" y="652375"/>
                  <a:pt x="1783876" y="648841"/>
                  <a:pt x="1781446" y="647001"/>
                </a:cubicBezTo>
                <a:lnTo>
                  <a:pt x="1774599" y="641700"/>
                </a:lnTo>
                <a:cubicBezTo>
                  <a:pt x="1772170" y="639786"/>
                  <a:pt x="1768709" y="640227"/>
                  <a:pt x="1766795" y="642657"/>
                </a:cubicBezTo>
                <a:cubicBezTo>
                  <a:pt x="1764881" y="645086"/>
                  <a:pt x="1765323" y="648620"/>
                  <a:pt x="1767752" y="650461"/>
                </a:cubicBezTo>
                <a:lnTo>
                  <a:pt x="1774599" y="655762"/>
                </a:lnTo>
                <a:cubicBezTo>
                  <a:pt x="1775630" y="656572"/>
                  <a:pt x="1776882" y="656940"/>
                  <a:pt x="1778060" y="656940"/>
                </a:cubicBezTo>
                <a:cubicBezTo>
                  <a:pt x="1779679" y="657013"/>
                  <a:pt x="1781299" y="656204"/>
                  <a:pt x="1782403" y="654805"/>
                </a:cubicBezTo>
                <a:close/>
                <a:moveTo>
                  <a:pt x="1775556" y="649578"/>
                </a:moveTo>
                <a:cubicBezTo>
                  <a:pt x="1777471" y="647148"/>
                  <a:pt x="1777029" y="643614"/>
                  <a:pt x="1774599" y="641773"/>
                </a:cubicBezTo>
                <a:lnTo>
                  <a:pt x="1663870" y="555413"/>
                </a:lnTo>
                <a:cubicBezTo>
                  <a:pt x="1661441" y="553573"/>
                  <a:pt x="1657980" y="553941"/>
                  <a:pt x="1656066" y="556371"/>
                </a:cubicBezTo>
                <a:cubicBezTo>
                  <a:pt x="1654152" y="558800"/>
                  <a:pt x="1654594" y="562334"/>
                  <a:pt x="1657023" y="564175"/>
                </a:cubicBezTo>
                <a:lnTo>
                  <a:pt x="1767752" y="650535"/>
                </a:lnTo>
                <a:cubicBezTo>
                  <a:pt x="1768783" y="651344"/>
                  <a:pt x="1770035" y="651713"/>
                  <a:pt x="1771213" y="651713"/>
                </a:cubicBezTo>
                <a:cubicBezTo>
                  <a:pt x="1772832" y="651639"/>
                  <a:pt x="1774452" y="650903"/>
                  <a:pt x="1775556" y="649578"/>
                </a:cubicBezTo>
                <a:close/>
                <a:moveTo>
                  <a:pt x="1665343" y="562334"/>
                </a:moveTo>
                <a:cubicBezTo>
                  <a:pt x="1666741" y="559610"/>
                  <a:pt x="1665711" y="556223"/>
                  <a:pt x="1662987" y="554824"/>
                </a:cubicBezTo>
                <a:lnTo>
                  <a:pt x="1657759" y="552100"/>
                </a:lnTo>
                <a:cubicBezTo>
                  <a:pt x="1655035" y="550702"/>
                  <a:pt x="1651649" y="551732"/>
                  <a:pt x="1650250" y="554456"/>
                </a:cubicBezTo>
                <a:cubicBezTo>
                  <a:pt x="1648851" y="557180"/>
                  <a:pt x="1649882" y="560567"/>
                  <a:pt x="1652606" y="561966"/>
                </a:cubicBezTo>
                <a:lnTo>
                  <a:pt x="1657833" y="564690"/>
                </a:lnTo>
                <a:cubicBezTo>
                  <a:pt x="1658643" y="565132"/>
                  <a:pt x="1659526" y="565353"/>
                  <a:pt x="1660410" y="565279"/>
                </a:cubicBezTo>
                <a:cubicBezTo>
                  <a:pt x="1662471" y="565353"/>
                  <a:pt x="1664385" y="564248"/>
                  <a:pt x="1665343" y="562334"/>
                </a:cubicBezTo>
                <a:close/>
                <a:moveTo>
                  <a:pt x="1660115" y="559610"/>
                </a:moveTo>
                <a:cubicBezTo>
                  <a:pt x="1661514" y="556886"/>
                  <a:pt x="1660483" y="553499"/>
                  <a:pt x="1657686" y="552100"/>
                </a:cubicBezTo>
                <a:lnTo>
                  <a:pt x="1564111" y="503730"/>
                </a:lnTo>
                <a:cubicBezTo>
                  <a:pt x="1561387" y="502331"/>
                  <a:pt x="1558000" y="503362"/>
                  <a:pt x="1556601" y="506159"/>
                </a:cubicBezTo>
                <a:cubicBezTo>
                  <a:pt x="1555202" y="508884"/>
                  <a:pt x="1556233" y="512270"/>
                  <a:pt x="1559031" y="513669"/>
                </a:cubicBezTo>
                <a:lnTo>
                  <a:pt x="1652606" y="562039"/>
                </a:lnTo>
                <a:cubicBezTo>
                  <a:pt x="1653416" y="562481"/>
                  <a:pt x="1654299" y="562702"/>
                  <a:pt x="1655183" y="562628"/>
                </a:cubicBezTo>
                <a:cubicBezTo>
                  <a:pt x="1657244" y="562628"/>
                  <a:pt x="1659158" y="561524"/>
                  <a:pt x="1660115" y="559610"/>
                </a:cubicBezTo>
                <a:close/>
                <a:moveTo>
                  <a:pt x="1566540" y="511239"/>
                </a:moveTo>
                <a:cubicBezTo>
                  <a:pt x="1567939" y="508515"/>
                  <a:pt x="1566908" y="505129"/>
                  <a:pt x="1564111" y="503730"/>
                </a:cubicBezTo>
                <a:lnTo>
                  <a:pt x="1536060" y="489226"/>
                </a:lnTo>
                <a:cubicBezTo>
                  <a:pt x="1533336" y="487827"/>
                  <a:pt x="1529950" y="488858"/>
                  <a:pt x="1528551" y="491656"/>
                </a:cubicBezTo>
                <a:cubicBezTo>
                  <a:pt x="1527152" y="494380"/>
                  <a:pt x="1528183" y="497766"/>
                  <a:pt x="1530980" y="499165"/>
                </a:cubicBezTo>
                <a:lnTo>
                  <a:pt x="1559031" y="513669"/>
                </a:lnTo>
                <a:cubicBezTo>
                  <a:pt x="1559841" y="514111"/>
                  <a:pt x="1560724" y="514332"/>
                  <a:pt x="1561608" y="514258"/>
                </a:cubicBezTo>
                <a:cubicBezTo>
                  <a:pt x="1563669" y="514258"/>
                  <a:pt x="1565583" y="513154"/>
                  <a:pt x="1566540" y="511239"/>
                </a:cubicBezTo>
                <a:close/>
                <a:moveTo>
                  <a:pt x="1538858" y="495779"/>
                </a:moveTo>
                <a:cubicBezTo>
                  <a:pt x="1539741" y="492834"/>
                  <a:pt x="1538122" y="489741"/>
                  <a:pt x="1535177" y="488784"/>
                </a:cubicBezTo>
                <a:lnTo>
                  <a:pt x="1525017" y="485692"/>
                </a:lnTo>
                <a:cubicBezTo>
                  <a:pt x="1522072" y="484809"/>
                  <a:pt x="1518980" y="486428"/>
                  <a:pt x="1518022" y="489373"/>
                </a:cubicBezTo>
                <a:cubicBezTo>
                  <a:pt x="1517139" y="492318"/>
                  <a:pt x="1518759" y="495411"/>
                  <a:pt x="1521704" y="496368"/>
                </a:cubicBezTo>
                <a:lnTo>
                  <a:pt x="1531864" y="499460"/>
                </a:lnTo>
                <a:cubicBezTo>
                  <a:pt x="1532453" y="499607"/>
                  <a:pt x="1532968" y="499681"/>
                  <a:pt x="1533557" y="499681"/>
                </a:cubicBezTo>
                <a:cubicBezTo>
                  <a:pt x="1535913" y="499754"/>
                  <a:pt x="1538122" y="498208"/>
                  <a:pt x="1538858" y="495779"/>
                </a:cubicBezTo>
                <a:close/>
                <a:moveTo>
                  <a:pt x="1528698" y="492686"/>
                </a:moveTo>
                <a:cubicBezTo>
                  <a:pt x="1529581" y="489741"/>
                  <a:pt x="1527962" y="486649"/>
                  <a:pt x="1525017" y="485692"/>
                </a:cubicBezTo>
                <a:lnTo>
                  <a:pt x="1443074" y="460808"/>
                </a:lnTo>
                <a:cubicBezTo>
                  <a:pt x="1440129" y="459924"/>
                  <a:pt x="1437037" y="461544"/>
                  <a:pt x="1436080" y="464489"/>
                </a:cubicBezTo>
                <a:cubicBezTo>
                  <a:pt x="1435196" y="467434"/>
                  <a:pt x="1436816" y="470526"/>
                  <a:pt x="1439761" y="471483"/>
                </a:cubicBezTo>
                <a:lnTo>
                  <a:pt x="1521704" y="496441"/>
                </a:lnTo>
                <a:cubicBezTo>
                  <a:pt x="1522293" y="496588"/>
                  <a:pt x="1522808" y="496662"/>
                  <a:pt x="1523397" y="496662"/>
                </a:cubicBezTo>
                <a:cubicBezTo>
                  <a:pt x="1525753" y="496588"/>
                  <a:pt x="1527962" y="495116"/>
                  <a:pt x="1528698" y="492686"/>
                </a:cubicBezTo>
                <a:close/>
                <a:moveTo>
                  <a:pt x="11294151" y="1576199"/>
                </a:moveTo>
                <a:cubicBezTo>
                  <a:pt x="11294666" y="1573180"/>
                  <a:pt x="11292605" y="1570309"/>
                  <a:pt x="11289587" y="1569794"/>
                </a:cubicBezTo>
                <a:lnTo>
                  <a:pt x="11260358" y="1564861"/>
                </a:lnTo>
                <a:cubicBezTo>
                  <a:pt x="11257414" y="1564346"/>
                  <a:pt x="11254468" y="1566407"/>
                  <a:pt x="11253953" y="1569426"/>
                </a:cubicBezTo>
                <a:cubicBezTo>
                  <a:pt x="11253438" y="1572444"/>
                  <a:pt x="11255499" y="1575316"/>
                  <a:pt x="11258517" y="1575831"/>
                </a:cubicBezTo>
                <a:lnTo>
                  <a:pt x="11287746" y="1580764"/>
                </a:lnTo>
                <a:cubicBezTo>
                  <a:pt x="11288040" y="1580837"/>
                  <a:pt x="11288409" y="1580837"/>
                  <a:pt x="11288703" y="1580837"/>
                </a:cubicBezTo>
                <a:cubicBezTo>
                  <a:pt x="11291354" y="1580837"/>
                  <a:pt x="11293636" y="1578923"/>
                  <a:pt x="11294151" y="1576199"/>
                </a:cubicBezTo>
                <a:close/>
                <a:moveTo>
                  <a:pt x="11410549" y="1593501"/>
                </a:moveTo>
                <a:cubicBezTo>
                  <a:pt x="11410991" y="1590482"/>
                  <a:pt x="11408930" y="1587611"/>
                  <a:pt x="11405837" y="1587169"/>
                </a:cubicBezTo>
                <a:lnTo>
                  <a:pt x="11289439" y="1569720"/>
                </a:lnTo>
                <a:cubicBezTo>
                  <a:pt x="11286642" y="1569278"/>
                  <a:pt x="11283549" y="1571340"/>
                  <a:pt x="11283108" y="1574432"/>
                </a:cubicBezTo>
                <a:cubicBezTo>
                  <a:pt x="11282666" y="1577451"/>
                  <a:pt x="11284727" y="1580322"/>
                  <a:pt x="11287820" y="1580764"/>
                </a:cubicBezTo>
                <a:lnTo>
                  <a:pt x="11404218" y="1598212"/>
                </a:lnTo>
                <a:cubicBezTo>
                  <a:pt x="11404513" y="1598286"/>
                  <a:pt x="11404806" y="1598286"/>
                  <a:pt x="11405101" y="1598286"/>
                </a:cubicBezTo>
                <a:cubicBezTo>
                  <a:pt x="11407752" y="1598286"/>
                  <a:pt x="11410108" y="1596298"/>
                  <a:pt x="11410549" y="1593501"/>
                </a:cubicBezTo>
                <a:close/>
                <a:moveTo>
                  <a:pt x="11524371" y="1605648"/>
                </a:moveTo>
                <a:cubicBezTo>
                  <a:pt x="11524665" y="1602556"/>
                  <a:pt x="11522457" y="1599832"/>
                  <a:pt x="11519438" y="1599464"/>
                </a:cubicBezTo>
                <a:lnTo>
                  <a:pt x="11405617" y="1587095"/>
                </a:lnTo>
                <a:cubicBezTo>
                  <a:pt x="11402598" y="1586801"/>
                  <a:pt x="11399801" y="1589009"/>
                  <a:pt x="11399506" y="1592028"/>
                </a:cubicBezTo>
                <a:cubicBezTo>
                  <a:pt x="11399212" y="1595120"/>
                  <a:pt x="11401420" y="1597844"/>
                  <a:pt x="11404439" y="1598212"/>
                </a:cubicBezTo>
                <a:lnTo>
                  <a:pt x="11518260" y="1610581"/>
                </a:lnTo>
                <a:cubicBezTo>
                  <a:pt x="11518481" y="1610581"/>
                  <a:pt x="11518702" y="1610581"/>
                  <a:pt x="11518922" y="1610581"/>
                </a:cubicBezTo>
                <a:cubicBezTo>
                  <a:pt x="11521646" y="1610581"/>
                  <a:pt x="11524077" y="1608520"/>
                  <a:pt x="11524371" y="1605648"/>
                </a:cubicBezTo>
                <a:close/>
                <a:moveTo>
                  <a:pt x="11631787" y="1609403"/>
                </a:moveTo>
                <a:cubicBezTo>
                  <a:pt x="11631935" y="1606311"/>
                  <a:pt x="11629505" y="1603734"/>
                  <a:pt x="11626413" y="1603661"/>
                </a:cubicBezTo>
                <a:lnTo>
                  <a:pt x="11518996" y="1599538"/>
                </a:lnTo>
                <a:cubicBezTo>
                  <a:pt x="11516198" y="1599096"/>
                  <a:pt x="11513328" y="1601820"/>
                  <a:pt x="11513254" y="1604912"/>
                </a:cubicBezTo>
                <a:cubicBezTo>
                  <a:pt x="11513107" y="1608004"/>
                  <a:pt x="11515536" y="1610581"/>
                  <a:pt x="11518628" y="1610655"/>
                </a:cubicBezTo>
                <a:lnTo>
                  <a:pt x="11626044" y="1614778"/>
                </a:lnTo>
                <a:cubicBezTo>
                  <a:pt x="11626118" y="1614778"/>
                  <a:pt x="11626192" y="1614778"/>
                  <a:pt x="11626266" y="1614778"/>
                </a:cubicBezTo>
                <a:cubicBezTo>
                  <a:pt x="11629284" y="1614778"/>
                  <a:pt x="11631714" y="1612422"/>
                  <a:pt x="11631787" y="1609403"/>
                </a:cubicBezTo>
                <a:close/>
                <a:moveTo>
                  <a:pt x="11626633" y="1614778"/>
                </a:moveTo>
                <a:lnTo>
                  <a:pt x="11723300" y="1607636"/>
                </a:lnTo>
                <a:cubicBezTo>
                  <a:pt x="11726393" y="1607415"/>
                  <a:pt x="11728676" y="1604765"/>
                  <a:pt x="11728455" y="1601673"/>
                </a:cubicBezTo>
                <a:cubicBezTo>
                  <a:pt x="11728233" y="1598581"/>
                  <a:pt x="11725657" y="1596077"/>
                  <a:pt x="11722491" y="1596519"/>
                </a:cubicBezTo>
                <a:lnTo>
                  <a:pt x="11625823" y="1603661"/>
                </a:lnTo>
                <a:cubicBezTo>
                  <a:pt x="11622732" y="1603881"/>
                  <a:pt x="11620449" y="1606532"/>
                  <a:pt x="11620670" y="1609624"/>
                </a:cubicBezTo>
                <a:cubicBezTo>
                  <a:pt x="11620891" y="1612569"/>
                  <a:pt x="11623320" y="1614778"/>
                  <a:pt x="11626266" y="1614778"/>
                </a:cubicBezTo>
                <a:cubicBezTo>
                  <a:pt x="11626413" y="1614778"/>
                  <a:pt x="11626559" y="1614778"/>
                  <a:pt x="11626633" y="1614778"/>
                </a:cubicBezTo>
                <a:close/>
                <a:moveTo>
                  <a:pt x="11724037" y="1607489"/>
                </a:moveTo>
                <a:lnTo>
                  <a:pt x="11803109" y="1590924"/>
                </a:lnTo>
                <a:cubicBezTo>
                  <a:pt x="11806126" y="1590261"/>
                  <a:pt x="11808041" y="1587316"/>
                  <a:pt x="11807452" y="1584298"/>
                </a:cubicBezTo>
                <a:cubicBezTo>
                  <a:pt x="11806790" y="1581279"/>
                  <a:pt x="11803845" y="1579365"/>
                  <a:pt x="11800826" y="1579954"/>
                </a:cubicBezTo>
                <a:lnTo>
                  <a:pt x="11721755" y="1596519"/>
                </a:lnTo>
                <a:cubicBezTo>
                  <a:pt x="11718736" y="1597182"/>
                  <a:pt x="11716822" y="1600127"/>
                  <a:pt x="11717411" y="1603145"/>
                </a:cubicBezTo>
                <a:cubicBezTo>
                  <a:pt x="11718000" y="1605796"/>
                  <a:pt x="11720283" y="1607563"/>
                  <a:pt x="11722933" y="1607563"/>
                </a:cubicBezTo>
                <a:cubicBezTo>
                  <a:pt x="11723300" y="1607636"/>
                  <a:pt x="11723669" y="1607563"/>
                  <a:pt x="11724037" y="1607489"/>
                </a:cubicBezTo>
                <a:close/>
                <a:moveTo>
                  <a:pt x="11804286" y="1590629"/>
                </a:moveTo>
                <a:lnTo>
                  <a:pt x="11858841" y="1566481"/>
                </a:lnTo>
                <a:cubicBezTo>
                  <a:pt x="11861639" y="1565229"/>
                  <a:pt x="11862891" y="1561916"/>
                  <a:pt x="11861712" y="1559118"/>
                </a:cubicBezTo>
                <a:cubicBezTo>
                  <a:pt x="11860460" y="1556321"/>
                  <a:pt x="11857148" y="1555069"/>
                  <a:pt x="11854350" y="1556247"/>
                </a:cubicBezTo>
                <a:lnTo>
                  <a:pt x="11799795" y="1580396"/>
                </a:lnTo>
                <a:cubicBezTo>
                  <a:pt x="11796997" y="1581647"/>
                  <a:pt x="11795746" y="1584960"/>
                  <a:pt x="11796924" y="1587758"/>
                </a:cubicBezTo>
                <a:cubicBezTo>
                  <a:pt x="11797881" y="1589819"/>
                  <a:pt x="11799942" y="1591071"/>
                  <a:pt x="11802078" y="1591071"/>
                </a:cubicBezTo>
                <a:cubicBezTo>
                  <a:pt x="11802814" y="1591071"/>
                  <a:pt x="11803550" y="1590924"/>
                  <a:pt x="11804286" y="1590629"/>
                </a:cubicBezTo>
                <a:close/>
                <a:moveTo>
                  <a:pt x="11861860" y="1562947"/>
                </a:moveTo>
                <a:lnTo>
                  <a:pt x="11909125" y="1408559"/>
                </a:lnTo>
                <a:cubicBezTo>
                  <a:pt x="11910009" y="1405614"/>
                  <a:pt x="11908389" y="1402522"/>
                  <a:pt x="11905444" y="1401638"/>
                </a:cubicBezTo>
                <a:cubicBezTo>
                  <a:pt x="11902500" y="1400681"/>
                  <a:pt x="11899407" y="1402375"/>
                  <a:pt x="11898524" y="1405320"/>
                </a:cubicBezTo>
                <a:lnTo>
                  <a:pt x="11851258" y="1559707"/>
                </a:lnTo>
                <a:cubicBezTo>
                  <a:pt x="11850374" y="1562652"/>
                  <a:pt x="11851994" y="1565745"/>
                  <a:pt x="11854939" y="1566628"/>
                </a:cubicBezTo>
                <a:cubicBezTo>
                  <a:pt x="11855528" y="1566775"/>
                  <a:pt x="11856043" y="1566849"/>
                  <a:pt x="11856632" y="1566849"/>
                </a:cubicBezTo>
                <a:cubicBezTo>
                  <a:pt x="11858988" y="1566923"/>
                  <a:pt x="11861124" y="1565376"/>
                  <a:pt x="11861860" y="1562947"/>
                </a:cubicBezTo>
                <a:close/>
                <a:moveTo>
                  <a:pt x="11909125" y="1408633"/>
                </a:moveTo>
                <a:lnTo>
                  <a:pt x="11955582" y="1260282"/>
                </a:lnTo>
                <a:cubicBezTo>
                  <a:pt x="11956539" y="1257337"/>
                  <a:pt x="11954846" y="1254245"/>
                  <a:pt x="11951974" y="1253288"/>
                </a:cubicBezTo>
                <a:cubicBezTo>
                  <a:pt x="11948956" y="1252331"/>
                  <a:pt x="11945937" y="1254024"/>
                  <a:pt x="11944980" y="1256895"/>
                </a:cubicBezTo>
                <a:lnTo>
                  <a:pt x="11898524" y="1405246"/>
                </a:lnTo>
                <a:cubicBezTo>
                  <a:pt x="11897567" y="1408191"/>
                  <a:pt x="11899260" y="1411283"/>
                  <a:pt x="11902131" y="1412240"/>
                </a:cubicBezTo>
                <a:cubicBezTo>
                  <a:pt x="11902720" y="1412387"/>
                  <a:pt x="11903310" y="1412535"/>
                  <a:pt x="11903825" y="1412535"/>
                </a:cubicBezTo>
                <a:cubicBezTo>
                  <a:pt x="11906181" y="1412535"/>
                  <a:pt x="11908389" y="1410989"/>
                  <a:pt x="11909125" y="1408633"/>
                </a:cubicBezTo>
                <a:close/>
                <a:moveTo>
                  <a:pt x="11954846" y="1261681"/>
                </a:moveTo>
                <a:lnTo>
                  <a:pt x="11988639" y="1211911"/>
                </a:lnTo>
                <a:cubicBezTo>
                  <a:pt x="11990406" y="1209335"/>
                  <a:pt x="11989743" y="1205874"/>
                  <a:pt x="11987167" y="1204181"/>
                </a:cubicBezTo>
                <a:cubicBezTo>
                  <a:pt x="11984663" y="1202414"/>
                  <a:pt x="11981129" y="1203077"/>
                  <a:pt x="11979436" y="1205653"/>
                </a:cubicBezTo>
                <a:lnTo>
                  <a:pt x="11945643" y="1255423"/>
                </a:lnTo>
                <a:cubicBezTo>
                  <a:pt x="11943876" y="1258000"/>
                  <a:pt x="11944538" y="1261460"/>
                  <a:pt x="11947115" y="1263153"/>
                </a:cubicBezTo>
                <a:cubicBezTo>
                  <a:pt x="11948072" y="1263816"/>
                  <a:pt x="11949177" y="1264110"/>
                  <a:pt x="11950281" y="1264110"/>
                </a:cubicBezTo>
                <a:cubicBezTo>
                  <a:pt x="11952048" y="1264110"/>
                  <a:pt x="11953815" y="1263300"/>
                  <a:pt x="11954846" y="1261681"/>
                </a:cubicBezTo>
                <a:close/>
                <a:moveTo>
                  <a:pt x="4977723" y="279768"/>
                </a:moveTo>
                <a:cubicBezTo>
                  <a:pt x="4980079" y="277854"/>
                  <a:pt x="4980447" y="274320"/>
                  <a:pt x="4978460" y="271890"/>
                </a:cubicBezTo>
                <a:lnTo>
                  <a:pt x="4961747" y="251497"/>
                </a:lnTo>
                <a:cubicBezTo>
                  <a:pt x="4959759" y="249141"/>
                  <a:pt x="4956299" y="248773"/>
                  <a:pt x="4953870" y="250761"/>
                </a:cubicBezTo>
                <a:cubicBezTo>
                  <a:pt x="4951514" y="252675"/>
                  <a:pt x="4951146" y="256209"/>
                  <a:pt x="4953134" y="258638"/>
                </a:cubicBezTo>
                <a:lnTo>
                  <a:pt x="4969846" y="279032"/>
                </a:lnTo>
                <a:cubicBezTo>
                  <a:pt x="4970950" y="280357"/>
                  <a:pt x="4972570" y="281093"/>
                  <a:pt x="4974190" y="281093"/>
                </a:cubicBezTo>
                <a:cubicBezTo>
                  <a:pt x="4975441" y="281020"/>
                  <a:pt x="4976693" y="280578"/>
                  <a:pt x="4977723" y="279768"/>
                </a:cubicBezTo>
                <a:close/>
                <a:moveTo>
                  <a:pt x="4962926" y="255988"/>
                </a:moveTo>
                <a:cubicBezTo>
                  <a:pt x="4963440" y="252969"/>
                  <a:pt x="4961379" y="250098"/>
                  <a:pt x="4958360" y="249509"/>
                </a:cubicBezTo>
                <a:lnTo>
                  <a:pt x="4626394" y="191862"/>
                </a:lnTo>
                <a:cubicBezTo>
                  <a:pt x="4623375" y="191420"/>
                  <a:pt x="4620504" y="193335"/>
                  <a:pt x="4619915" y="196427"/>
                </a:cubicBezTo>
                <a:cubicBezTo>
                  <a:pt x="4619399" y="199445"/>
                  <a:pt x="4621461" y="202317"/>
                  <a:pt x="4624479" y="202906"/>
                </a:cubicBezTo>
                <a:lnTo>
                  <a:pt x="4956447" y="260552"/>
                </a:lnTo>
                <a:cubicBezTo>
                  <a:pt x="4956815" y="260626"/>
                  <a:pt x="4957109" y="260626"/>
                  <a:pt x="4957477" y="260626"/>
                </a:cubicBezTo>
                <a:cubicBezTo>
                  <a:pt x="4960128" y="260626"/>
                  <a:pt x="4962484" y="258712"/>
                  <a:pt x="4962926" y="255988"/>
                </a:cubicBezTo>
                <a:close/>
                <a:moveTo>
                  <a:pt x="4601362" y="211446"/>
                </a:moveTo>
                <a:lnTo>
                  <a:pt x="4627351" y="202758"/>
                </a:lnTo>
                <a:cubicBezTo>
                  <a:pt x="4630296" y="201801"/>
                  <a:pt x="4631842" y="198635"/>
                  <a:pt x="4630885" y="195690"/>
                </a:cubicBezTo>
                <a:cubicBezTo>
                  <a:pt x="4629928" y="192746"/>
                  <a:pt x="4626762" y="191199"/>
                  <a:pt x="4623817" y="192157"/>
                </a:cubicBezTo>
                <a:lnTo>
                  <a:pt x="4597828" y="200844"/>
                </a:lnTo>
                <a:cubicBezTo>
                  <a:pt x="4594883" y="201801"/>
                  <a:pt x="4593337" y="204967"/>
                  <a:pt x="4594294" y="207912"/>
                </a:cubicBezTo>
                <a:cubicBezTo>
                  <a:pt x="4595104" y="210268"/>
                  <a:pt x="4597313" y="211740"/>
                  <a:pt x="4599595" y="211740"/>
                </a:cubicBezTo>
                <a:cubicBezTo>
                  <a:pt x="4600184" y="211667"/>
                  <a:pt x="4600773" y="211593"/>
                  <a:pt x="4601362" y="211446"/>
                </a:cubicBezTo>
                <a:close/>
                <a:moveTo>
                  <a:pt x="4562415" y="275204"/>
                </a:moveTo>
                <a:lnTo>
                  <a:pt x="4604233" y="209090"/>
                </a:lnTo>
                <a:cubicBezTo>
                  <a:pt x="4605853" y="206513"/>
                  <a:pt x="4605117" y="203053"/>
                  <a:pt x="4602466" y="201359"/>
                </a:cubicBezTo>
                <a:cubicBezTo>
                  <a:pt x="4599890" y="199740"/>
                  <a:pt x="4596429" y="200476"/>
                  <a:pt x="4594736" y="203126"/>
                </a:cubicBezTo>
                <a:lnTo>
                  <a:pt x="4552918" y="269240"/>
                </a:lnTo>
                <a:cubicBezTo>
                  <a:pt x="4551298" y="271817"/>
                  <a:pt x="4552035" y="275277"/>
                  <a:pt x="4554685" y="276970"/>
                </a:cubicBezTo>
                <a:cubicBezTo>
                  <a:pt x="4555642" y="277559"/>
                  <a:pt x="4556672" y="277854"/>
                  <a:pt x="4557703" y="277854"/>
                </a:cubicBezTo>
                <a:cubicBezTo>
                  <a:pt x="4559544" y="277780"/>
                  <a:pt x="4561384" y="276897"/>
                  <a:pt x="4562415" y="275204"/>
                </a:cubicBezTo>
                <a:close/>
                <a:moveTo>
                  <a:pt x="4530389" y="384902"/>
                </a:moveTo>
                <a:lnTo>
                  <a:pt x="4563078" y="273878"/>
                </a:lnTo>
                <a:cubicBezTo>
                  <a:pt x="4563961" y="270933"/>
                  <a:pt x="4562268" y="267841"/>
                  <a:pt x="4559323" y="266958"/>
                </a:cubicBezTo>
                <a:cubicBezTo>
                  <a:pt x="4556378" y="266074"/>
                  <a:pt x="4553286" y="267768"/>
                  <a:pt x="4552403" y="270713"/>
                </a:cubicBezTo>
                <a:lnTo>
                  <a:pt x="4519714" y="381736"/>
                </a:lnTo>
                <a:cubicBezTo>
                  <a:pt x="4518830" y="384681"/>
                  <a:pt x="4520524" y="387773"/>
                  <a:pt x="4523469" y="388657"/>
                </a:cubicBezTo>
                <a:cubicBezTo>
                  <a:pt x="4523984" y="388804"/>
                  <a:pt x="4524573" y="388878"/>
                  <a:pt x="4525088" y="388878"/>
                </a:cubicBezTo>
                <a:cubicBezTo>
                  <a:pt x="4527518" y="388878"/>
                  <a:pt x="4529653" y="387258"/>
                  <a:pt x="4530389" y="384902"/>
                </a:cubicBezTo>
                <a:close/>
                <a:moveTo>
                  <a:pt x="4528549" y="531486"/>
                </a:moveTo>
                <a:cubicBezTo>
                  <a:pt x="4531641" y="531412"/>
                  <a:pt x="4534070" y="528835"/>
                  <a:pt x="4533997" y="525817"/>
                </a:cubicBezTo>
                <a:lnTo>
                  <a:pt x="4530610" y="383209"/>
                </a:lnTo>
                <a:cubicBezTo>
                  <a:pt x="4530536" y="380190"/>
                  <a:pt x="4528033" y="377761"/>
                  <a:pt x="4525014" y="377761"/>
                </a:cubicBezTo>
                <a:cubicBezTo>
                  <a:pt x="4525014" y="377761"/>
                  <a:pt x="4524941" y="377761"/>
                  <a:pt x="4524941" y="377761"/>
                </a:cubicBezTo>
                <a:cubicBezTo>
                  <a:pt x="4521849" y="377834"/>
                  <a:pt x="4519419" y="380411"/>
                  <a:pt x="4519493" y="383430"/>
                </a:cubicBezTo>
                <a:lnTo>
                  <a:pt x="4522880" y="526038"/>
                </a:lnTo>
                <a:cubicBezTo>
                  <a:pt x="4522953" y="529056"/>
                  <a:pt x="4525456" y="531486"/>
                  <a:pt x="4528475" y="531486"/>
                </a:cubicBezTo>
                <a:cubicBezTo>
                  <a:pt x="4528475" y="531486"/>
                  <a:pt x="4528549" y="531486"/>
                  <a:pt x="4528549" y="531486"/>
                </a:cubicBezTo>
                <a:close/>
                <a:moveTo>
                  <a:pt x="4563961" y="696623"/>
                </a:moveTo>
                <a:cubicBezTo>
                  <a:pt x="4566980" y="695960"/>
                  <a:pt x="4568894" y="693015"/>
                  <a:pt x="4568305" y="689997"/>
                </a:cubicBezTo>
                <a:lnTo>
                  <a:pt x="4533849" y="524713"/>
                </a:lnTo>
                <a:cubicBezTo>
                  <a:pt x="4533187" y="521694"/>
                  <a:pt x="4530168" y="519780"/>
                  <a:pt x="4527223" y="520369"/>
                </a:cubicBezTo>
                <a:cubicBezTo>
                  <a:pt x="4524205" y="521031"/>
                  <a:pt x="4522290" y="523976"/>
                  <a:pt x="4522880" y="526995"/>
                </a:cubicBezTo>
                <a:lnTo>
                  <a:pt x="4557335" y="692279"/>
                </a:lnTo>
                <a:cubicBezTo>
                  <a:pt x="4557924" y="694929"/>
                  <a:pt x="4560207" y="696696"/>
                  <a:pt x="4562857" y="696696"/>
                </a:cubicBezTo>
                <a:cubicBezTo>
                  <a:pt x="4563225" y="696696"/>
                  <a:pt x="4563593" y="696696"/>
                  <a:pt x="4563961" y="696623"/>
                </a:cubicBezTo>
                <a:close/>
                <a:moveTo>
                  <a:pt x="4781002" y="778565"/>
                </a:moveTo>
                <a:cubicBezTo>
                  <a:pt x="4782180" y="775694"/>
                  <a:pt x="4780781" y="772455"/>
                  <a:pt x="4777910" y="771350"/>
                </a:cubicBezTo>
                <a:lnTo>
                  <a:pt x="4564919" y="686021"/>
                </a:lnTo>
                <a:cubicBezTo>
                  <a:pt x="4562047" y="684843"/>
                  <a:pt x="4558808" y="686242"/>
                  <a:pt x="4557703" y="689113"/>
                </a:cubicBezTo>
                <a:cubicBezTo>
                  <a:pt x="4556525" y="691984"/>
                  <a:pt x="4557924" y="695224"/>
                  <a:pt x="4560795" y="696328"/>
                </a:cubicBezTo>
                <a:lnTo>
                  <a:pt x="4773788" y="781657"/>
                </a:lnTo>
                <a:cubicBezTo>
                  <a:pt x="4774450" y="781952"/>
                  <a:pt x="4775186" y="782026"/>
                  <a:pt x="4775922" y="782026"/>
                </a:cubicBezTo>
                <a:cubicBezTo>
                  <a:pt x="4778057" y="782026"/>
                  <a:pt x="4780119" y="780700"/>
                  <a:pt x="4781002" y="778565"/>
                </a:cubicBezTo>
                <a:close/>
                <a:moveTo>
                  <a:pt x="4983245" y="862422"/>
                </a:moveTo>
                <a:cubicBezTo>
                  <a:pt x="4984423" y="859551"/>
                  <a:pt x="4983098" y="856311"/>
                  <a:pt x="4980227" y="855133"/>
                </a:cubicBezTo>
                <a:lnTo>
                  <a:pt x="4777984" y="771277"/>
                </a:lnTo>
                <a:cubicBezTo>
                  <a:pt x="4775186" y="770099"/>
                  <a:pt x="4771873" y="771424"/>
                  <a:pt x="4770695" y="774295"/>
                </a:cubicBezTo>
                <a:cubicBezTo>
                  <a:pt x="4769517" y="777166"/>
                  <a:pt x="4770842" y="780406"/>
                  <a:pt x="4773714" y="781584"/>
                </a:cubicBezTo>
                <a:lnTo>
                  <a:pt x="4975957" y="865441"/>
                </a:lnTo>
                <a:cubicBezTo>
                  <a:pt x="4976693" y="865735"/>
                  <a:pt x="4977429" y="865882"/>
                  <a:pt x="4978092" y="865882"/>
                </a:cubicBezTo>
                <a:cubicBezTo>
                  <a:pt x="4980300" y="865882"/>
                  <a:pt x="4982362" y="864557"/>
                  <a:pt x="4983245" y="862422"/>
                </a:cubicBezTo>
                <a:close/>
                <a:moveTo>
                  <a:pt x="5024842" y="1028148"/>
                </a:moveTo>
                <a:cubicBezTo>
                  <a:pt x="5027788" y="1027338"/>
                  <a:pt x="5029554" y="1024246"/>
                  <a:pt x="5028745" y="1021301"/>
                </a:cubicBezTo>
                <a:lnTo>
                  <a:pt x="4983540" y="858815"/>
                </a:lnTo>
                <a:cubicBezTo>
                  <a:pt x="4982730" y="855870"/>
                  <a:pt x="4979711" y="854103"/>
                  <a:pt x="4976693" y="854913"/>
                </a:cubicBezTo>
                <a:cubicBezTo>
                  <a:pt x="4973748" y="855722"/>
                  <a:pt x="4971981" y="858815"/>
                  <a:pt x="4972791" y="861760"/>
                </a:cubicBezTo>
                <a:lnTo>
                  <a:pt x="5017996" y="1024246"/>
                </a:lnTo>
                <a:cubicBezTo>
                  <a:pt x="5018658" y="1026749"/>
                  <a:pt x="5020940" y="1028369"/>
                  <a:pt x="5023370" y="1028295"/>
                </a:cubicBezTo>
                <a:cubicBezTo>
                  <a:pt x="5023812" y="1028369"/>
                  <a:pt x="5024327" y="1028295"/>
                  <a:pt x="5024842" y="1028148"/>
                </a:cubicBezTo>
                <a:close/>
                <a:moveTo>
                  <a:pt x="5217072" y="1092421"/>
                </a:moveTo>
                <a:cubicBezTo>
                  <a:pt x="5218103" y="1089550"/>
                  <a:pt x="5216631" y="1086310"/>
                  <a:pt x="5213686" y="1085280"/>
                </a:cubicBezTo>
                <a:lnTo>
                  <a:pt x="5025210" y="1017473"/>
                </a:lnTo>
                <a:cubicBezTo>
                  <a:pt x="5022266" y="1016442"/>
                  <a:pt x="5019100" y="1017914"/>
                  <a:pt x="5018069" y="1020859"/>
                </a:cubicBezTo>
                <a:cubicBezTo>
                  <a:pt x="5017038" y="1023731"/>
                  <a:pt x="5018511" y="1026970"/>
                  <a:pt x="5021456" y="1028001"/>
                </a:cubicBezTo>
                <a:lnTo>
                  <a:pt x="5209931" y="1095808"/>
                </a:lnTo>
                <a:cubicBezTo>
                  <a:pt x="5210594" y="1096029"/>
                  <a:pt x="5211183" y="1096102"/>
                  <a:pt x="5211846" y="1096102"/>
                </a:cubicBezTo>
                <a:cubicBezTo>
                  <a:pt x="5214128" y="1096102"/>
                  <a:pt x="5216263" y="1094703"/>
                  <a:pt x="5217072" y="1092421"/>
                </a:cubicBezTo>
                <a:close/>
                <a:moveTo>
                  <a:pt x="5280094" y="1247619"/>
                </a:moveTo>
                <a:cubicBezTo>
                  <a:pt x="5282892" y="1246367"/>
                  <a:pt x="5284217" y="1243128"/>
                  <a:pt x="5282965" y="1240256"/>
                </a:cubicBezTo>
                <a:lnTo>
                  <a:pt x="5216926" y="1088298"/>
                </a:lnTo>
                <a:cubicBezTo>
                  <a:pt x="5215674" y="1085500"/>
                  <a:pt x="5212434" y="1084175"/>
                  <a:pt x="5209563" y="1085427"/>
                </a:cubicBezTo>
                <a:cubicBezTo>
                  <a:pt x="5206765" y="1086678"/>
                  <a:pt x="5205440" y="1089918"/>
                  <a:pt x="5206692" y="1092789"/>
                </a:cubicBezTo>
                <a:lnTo>
                  <a:pt x="5272732" y="1244747"/>
                </a:lnTo>
                <a:cubicBezTo>
                  <a:pt x="5273615" y="1246882"/>
                  <a:pt x="5275750" y="1248134"/>
                  <a:pt x="5277885" y="1248060"/>
                </a:cubicBezTo>
                <a:cubicBezTo>
                  <a:pt x="5278695" y="1248060"/>
                  <a:pt x="5279432" y="1247913"/>
                  <a:pt x="5280094" y="1247619"/>
                </a:cubicBezTo>
                <a:close/>
                <a:moveTo>
                  <a:pt x="5461943" y="1292750"/>
                </a:moveTo>
                <a:cubicBezTo>
                  <a:pt x="5462753" y="1289805"/>
                  <a:pt x="5460986" y="1286713"/>
                  <a:pt x="5458041" y="1285903"/>
                </a:cubicBezTo>
                <a:lnTo>
                  <a:pt x="5279358" y="1237091"/>
                </a:lnTo>
                <a:cubicBezTo>
                  <a:pt x="5276413" y="1236281"/>
                  <a:pt x="5273321" y="1238048"/>
                  <a:pt x="5272511" y="1240993"/>
                </a:cubicBezTo>
                <a:cubicBezTo>
                  <a:pt x="5271701" y="1243938"/>
                  <a:pt x="5273468" y="1247030"/>
                  <a:pt x="5276413" y="1247840"/>
                </a:cubicBezTo>
                <a:lnTo>
                  <a:pt x="5455096" y="1296652"/>
                </a:lnTo>
                <a:cubicBezTo>
                  <a:pt x="5455612" y="1296799"/>
                  <a:pt x="5456127" y="1296873"/>
                  <a:pt x="5456569" y="1296873"/>
                </a:cubicBezTo>
                <a:cubicBezTo>
                  <a:pt x="5459072" y="1296873"/>
                  <a:pt x="5461281" y="1295253"/>
                  <a:pt x="5461943" y="1292750"/>
                </a:cubicBezTo>
                <a:close/>
                <a:moveTo>
                  <a:pt x="5632970" y="1333537"/>
                </a:moveTo>
                <a:cubicBezTo>
                  <a:pt x="5633706" y="1330518"/>
                  <a:pt x="5631866" y="1327500"/>
                  <a:pt x="5628847" y="1326837"/>
                </a:cubicBezTo>
                <a:lnTo>
                  <a:pt x="5457894" y="1285903"/>
                </a:lnTo>
                <a:cubicBezTo>
                  <a:pt x="5454875" y="1285167"/>
                  <a:pt x="5451857" y="1287081"/>
                  <a:pt x="5451194" y="1290026"/>
                </a:cubicBezTo>
                <a:cubicBezTo>
                  <a:pt x="5450458" y="1293044"/>
                  <a:pt x="5452299" y="1296063"/>
                  <a:pt x="5455317" y="1296725"/>
                </a:cubicBezTo>
                <a:lnTo>
                  <a:pt x="5626270" y="1337660"/>
                </a:lnTo>
                <a:cubicBezTo>
                  <a:pt x="5626712" y="1337733"/>
                  <a:pt x="5627154" y="1337807"/>
                  <a:pt x="5627595" y="1337807"/>
                </a:cubicBezTo>
                <a:cubicBezTo>
                  <a:pt x="5630099" y="1337807"/>
                  <a:pt x="5632381" y="1336114"/>
                  <a:pt x="5632970" y="1333537"/>
                </a:cubicBezTo>
                <a:close/>
                <a:moveTo>
                  <a:pt x="5713146" y="1464586"/>
                </a:moveTo>
                <a:cubicBezTo>
                  <a:pt x="5715723" y="1462893"/>
                  <a:pt x="5716459" y="1459433"/>
                  <a:pt x="5714765" y="1456856"/>
                </a:cubicBezTo>
                <a:lnTo>
                  <a:pt x="5632234" y="1329193"/>
                </a:lnTo>
                <a:cubicBezTo>
                  <a:pt x="5630541" y="1326616"/>
                  <a:pt x="5627080" y="1325880"/>
                  <a:pt x="5624503" y="1327574"/>
                </a:cubicBezTo>
                <a:cubicBezTo>
                  <a:pt x="5621926" y="1329267"/>
                  <a:pt x="5621190" y="1332727"/>
                  <a:pt x="5622883" y="1335304"/>
                </a:cubicBezTo>
                <a:lnTo>
                  <a:pt x="5705415" y="1462967"/>
                </a:lnTo>
                <a:cubicBezTo>
                  <a:pt x="5706520" y="1464660"/>
                  <a:pt x="5708287" y="1465543"/>
                  <a:pt x="5710127" y="1465543"/>
                </a:cubicBezTo>
                <a:cubicBezTo>
                  <a:pt x="5711158" y="1465470"/>
                  <a:pt x="5712188" y="1465249"/>
                  <a:pt x="5713146" y="1464586"/>
                </a:cubicBezTo>
                <a:close/>
                <a:moveTo>
                  <a:pt x="5879461" y="1488072"/>
                </a:moveTo>
                <a:cubicBezTo>
                  <a:pt x="5879976" y="1485054"/>
                  <a:pt x="5877914" y="1482182"/>
                  <a:pt x="5874896" y="1481667"/>
                </a:cubicBezTo>
                <a:lnTo>
                  <a:pt x="5711011" y="1454426"/>
                </a:lnTo>
                <a:cubicBezTo>
                  <a:pt x="5707919" y="1453837"/>
                  <a:pt x="5705121" y="1455972"/>
                  <a:pt x="5704605" y="1458991"/>
                </a:cubicBezTo>
                <a:cubicBezTo>
                  <a:pt x="5704090" y="1462009"/>
                  <a:pt x="5706151" y="1464881"/>
                  <a:pt x="5709170" y="1465396"/>
                </a:cubicBezTo>
                <a:lnTo>
                  <a:pt x="5873055" y="1492637"/>
                </a:lnTo>
                <a:cubicBezTo>
                  <a:pt x="5873350" y="1492710"/>
                  <a:pt x="5873718" y="1492710"/>
                  <a:pt x="5874012" y="1492710"/>
                </a:cubicBezTo>
                <a:cubicBezTo>
                  <a:pt x="5876663" y="1492710"/>
                  <a:pt x="5879019" y="1490796"/>
                  <a:pt x="5879461" y="1488072"/>
                </a:cubicBezTo>
                <a:close/>
                <a:moveTo>
                  <a:pt x="5973698" y="1603587"/>
                </a:moveTo>
                <a:cubicBezTo>
                  <a:pt x="5976054" y="1601599"/>
                  <a:pt x="5976348" y="1598065"/>
                  <a:pt x="5974287" y="1595709"/>
                </a:cubicBezTo>
                <a:lnTo>
                  <a:pt x="5878135" y="1483507"/>
                </a:lnTo>
                <a:cubicBezTo>
                  <a:pt x="5876147" y="1481151"/>
                  <a:pt x="5872614" y="1480931"/>
                  <a:pt x="5870258" y="1482918"/>
                </a:cubicBezTo>
                <a:cubicBezTo>
                  <a:pt x="5867902" y="1484906"/>
                  <a:pt x="5867607" y="1488440"/>
                  <a:pt x="5869669" y="1490796"/>
                </a:cubicBezTo>
                <a:lnTo>
                  <a:pt x="5965820" y="1602998"/>
                </a:lnTo>
                <a:cubicBezTo>
                  <a:pt x="5966925" y="1604323"/>
                  <a:pt x="5968544" y="1604986"/>
                  <a:pt x="5970091" y="1604912"/>
                </a:cubicBezTo>
                <a:cubicBezTo>
                  <a:pt x="5971416" y="1604912"/>
                  <a:pt x="5972667" y="1604470"/>
                  <a:pt x="5973698" y="1603587"/>
                </a:cubicBezTo>
                <a:close/>
                <a:moveTo>
                  <a:pt x="6136185" y="1618974"/>
                </a:moveTo>
                <a:cubicBezTo>
                  <a:pt x="6136553" y="1615882"/>
                  <a:pt x="6134344" y="1613158"/>
                  <a:pt x="6131325" y="1612790"/>
                </a:cubicBezTo>
                <a:lnTo>
                  <a:pt x="5970753" y="1593795"/>
                </a:lnTo>
                <a:cubicBezTo>
                  <a:pt x="5967661" y="1593427"/>
                  <a:pt x="5964937" y="1595636"/>
                  <a:pt x="5964569" y="1598654"/>
                </a:cubicBezTo>
                <a:cubicBezTo>
                  <a:pt x="5964201" y="1601746"/>
                  <a:pt x="5966409" y="1604470"/>
                  <a:pt x="5969428" y="1604838"/>
                </a:cubicBezTo>
                <a:lnTo>
                  <a:pt x="6130000" y="1623833"/>
                </a:lnTo>
                <a:cubicBezTo>
                  <a:pt x="6130221" y="1623833"/>
                  <a:pt x="6130442" y="1623907"/>
                  <a:pt x="6130737" y="1623907"/>
                </a:cubicBezTo>
                <a:cubicBezTo>
                  <a:pt x="6133461" y="1623833"/>
                  <a:pt x="6135817" y="1621772"/>
                  <a:pt x="6136185" y="1618974"/>
                </a:cubicBezTo>
                <a:close/>
                <a:moveTo>
                  <a:pt x="6241834" y="1715052"/>
                </a:moveTo>
                <a:cubicBezTo>
                  <a:pt x="6243822" y="1712696"/>
                  <a:pt x="6243601" y="1709236"/>
                  <a:pt x="6241318" y="1707175"/>
                </a:cubicBezTo>
                <a:lnTo>
                  <a:pt x="6134270" y="1614115"/>
                </a:lnTo>
                <a:cubicBezTo>
                  <a:pt x="6131914" y="1612127"/>
                  <a:pt x="6128454" y="1612348"/>
                  <a:pt x="6126393" y="1614630"/>
                </a:cubicBezTo>
                <a:cubicBezTo>
                  <a:pt x="6124405" y="1616986"/>
                  <a:pt x="6124626" y="1620447"/>
                  <a:pt x="6126908" y="1622508"/>
                </a:cubicBezTo>
                <a:lnTo>
                  <a:pt x="6233956" y="1715568"/>
                </a:lnTo>
                <a:cubicBezTo>
                  <a:pt x="6235060" y="1716525"/>
                  <a:pt x="6236312" y="1716967"/>
                  <a:pt x="6237637" y="1716967"/>
                </a:cubicBezTo>
                <a:cubicBezTo>
                  <a:pt x="6239257" y="1716967"/>
                  <a:pt x="6240803" y="1716304"/>
                  <a:pt x="6241834" y="1715052"/>
                </a:cubicBezTo>
                <a:close/>
                <a:moveTo>
                  <a:pt x="6402995" y="1725728"/>
                </a:moveTo>
                <a:cubicBezTo>
                  <a:pt x="6403289" y="1722636"/>
                  <a:pt x="6401007" y="1719985"/>
                  <a:pt x="6397915" y="1719691"/>
                </a:cubicBezTo>
                <a:lnTo>
                  <a:pt x="6238152" y="1705849"/>
                </a:lnTo>
                <a:cubicBezTo>
                  <a:pt x="6235208" y="1705629"/>
                  <a:pt x="6232410" y="1707837"/>
                  <a:pt x="6232115" y="1710929"/>
                </a:cubicBezTo>
                <a:cubicBezTo>
                  <a:pt x="6231821" y="1714022"/>
                  <a:pt x="6234103" y="1716672"/>
                  <a:pt x="6237195" y="1716967"/>
                </a:cubicBezTo>
                <a:lnTo>
                  <a:pt x="6396958" y="1730808"/>
                </a:lnTo>
                <a:cubicBezTo>
                  <a:pt x="6397105" y="1730808"/>
                  <a:pt x="6397326" y="1730808"/>
                  <a:pt x="6397473" y="1730808"/>
                </a:cubicBezTo>
                <a:cubicBezTo>
                  <a:pt x="6400345" y="1730808"/>
                  <a:pt x="6402701" y="1728599"/>
                  <a:pt x="6402995" y="1725728"/>
                </a:cubicBezTo>
                <a:close/>
                <a:moveTo>
                  <a:pt x="6558634" y="1733605"/>
                </a:moveTo>
                <a:cubicBezTo>
                  <a:pt x="6558781" y="1730513"/>
                  <a:pt x="6556426" y="1727936"/>
                  <a:pt x="6553333" y="1727789"/>
                </a:cubicBezTo>
                <a:lnTo>
                  <a:pt x="6397694" y="1719691"/>
                </a:lnTo>
                <a:cubicBezTo>
                  <a:pt x="6394602" y="1719323"/>
                  <a:pt x="6392025" y="1721899"/>
                  <a:pt x="6391878" y="1724992"/>
                </a:cubicBezTo>
                <a:cubicBezTo>
                  <a:pt x="6391730" y="1728084"/>
                  <a:pt x="6394086" y="1730661"/>
                  <a:pt x="6397179" y="1730808"/>
                </a:cubicBezTo>
                <a:lnTo>
                  <a:pt x="6552818" y="1738906"/>
                </a:lnTo>
                <a:cubicBezTo>
                  <a:pt x="6552892" y="1738906"/>
                  <a:pt x="6553039" y="1738906"/>
                  <a:pt x="6553113" y="1738906"/>
                </a:cubicBezTo>
                <a:cubicBezTo>
                  <a:pt x="6556057" y="1738906"/>
                  <a:pt x="6558487" y="1736550"/>
                  <a:pt x="6558634" y="1733605"/>
                </a:cubicBezTo>
                <a:close/>
                <a:moveTo>
                  <a:pt x="6709930" y="1733753"/>
                </a:moveTo>
                <a:cubicBezTo>
                  <a:pt x="6709930" y="1730661"/>
                  <a:pt x="6707427" y="1728157"/>
                  <a:pt x="6704335" y="1728157"/>
                </a:cubicBezTo>
                <a:lnTo>
                  <a:pt x="6553113" y="1727789"/>
                </a:lnTo>
                <a:cubicBezTo>
                  <a:pt x="6550094" y="1728010"/>
                  <a:pt x="6547517" y="1730292"/>
                  <a:pt x="6547517" y="1733385"/>
                </a:cubicBezTo>
                <a:cubicBezTo>
                  <a:pt x="6547517" y="1736477"/>
                  <a:pt x="6550020" y="1738980"/>
                  <a:pt x="6553113" y="1738980"/>
                </a:cubicBezTo>
                <a:lnTo>
                  <a:pt x="6704335" y="1739348"/>
                </a:lnTo>
                <a:cubicBezTo>
                  <a:pt x="6704335" y="1739348"/>
                  <a:pt x="6704335" y="1739348"/>
                  <a:pt x="6704408" y="1739348"/>
                </a:cubicBezTo>
                <a:cubicBezTo>
                  <a:pt x="6707427" y="1739274"/>
                  <a:pt x="6709856" y="1736771"/>
                  <a:pt x="6709930" y="1733753"/>
                </a:cubicBezTo>
                <a:close/>
                <a:moveTo>
                  <a:pt x="6704556" y="1739274"/>
                </a:moveTo>
                <a:lnTo>
                  <a:pt x="6852685" y="1733605"/>
                </a:lnTo>
                <a:cubicBezTo>
                  <a:pt x="6855778" y="1733458"/>
                  <a:pt x="6858134" y="1730881"/>
                  <a:pt x="6858060" y="1727789"/>
                </a:cubicBezTo>
                <a:cubicBezTo>
                  <a:pt x="6857912" y="1724771"/>
                  <a:pt x="6855483" y="1722415"/>
                  <a:pt x="6852464" y="1722415"/>
                </a:cubicBezTo>
                <a:cubicBezTo>
                  <a:pt x="6852391" y="1722415"/>
                  <a:pt x="6852391" y="1722415"/>
                  <a:pt x="6852317" y="1722415"/>
                </a:cubicBezTo>
                <a:lnTo>
                  <a:pt x="6704187" y="1728084"/>
                </a:lnTo>
                <a:cubicBezTo>
                  <a:pt x="6701095" y="1728231"/>
                  <a:pt x="6698739" y="1730808"/>
                  <a:pt x="6698813" y="1733900"/>
                </a:cubicBezTo>
                <a:cubicBezTo>
                  <a:pt x="6698960" y="1736918"/>
                  <a:pt x="6701389" y="1739274"/>
                  <a:pt x="6704408" y="1739274"/>
                </a:cubicBezTo>
                <a:cubicBezTo>
                  <a:pt x="6704408" y="1739274"/>
                  <a:pt x="6704482" y="1739274"/>
                  <a:pt x="6704556" y="1739274"/>
                </a:cubicBezTo>
                <a:close/>
                <a:moveTo>
                  <a:pt x="6977919" y="1817830"/>
                </a:moveTo>
                <a:cubicBezTo>
                  <a:pt x="6979685" y="1815327"/>
                  <a:pt x="6979170" y="1811867"/>
                  <a:pt x="6976667" y="1810026"/>
                </a:cubicBezTo>
                <a:lnTo>
                  <a:pt x="6855778" y="1723519"/>
                </a:lnTo>
                <a:cubicBezTo>
                  <a:pt x="6853274" y="1721752"/>
                  <a:pt x="6849814" y="1722267"/>
                  <a:pt x="6847973" y="1724771"/>
                </a:cubicBezTo>
                <a:cubicBezTo>
                  <a:pt x="6846207" y="1727274"/>
                  <a:pt x="6846722" y="1730734"/>
                  <a:pt x="6849225" y="1732575"/>
                </a:cubicBezTo>
                <a:lnTo>
                  <a:pt x="6970114" y="1819082"/>
                </a:lnTo>
                <a:cubicBezTo>
                  <a:pt x="6971145" y="1819818"/>
                  <a:pt x="6972249" y="1820113"/>
                  <a:pt x="6973427" y="1820113"/>
                </a:cubicBezTo>
                <a:cubicBezTo>
                  <a:pt x="6975121" y="1820113"/>
                  <a:pt x="6976814" y="1819303"/>
                  <a:pt x="6977919" y="1817830"/>
                </a:cubicBezTo>
                <a:close/>
                <a:moveTo>
                  <a:pt x="7099691" y="1905663"/>
                </a:moveTo>
                <a:cubicBezTo>
                  <a:pt x="7101458" y="1903160"/>
                  <a:pt x="7100943" y="1899699"/>
                  <a:pt x="7098440" y="1897859"/>
                </a:cubicBezTo>
                <a:lnTo>
                  <a:pt x="6976593" y="1810026"/>
                </a:lnTo>
                <a:cubicBezTo>
                  <a:pt x="6974090" y="1808259"/>
                  <a:pt x="6970630" y="1808775"/>
                  <a:pt x="6968789" y="1811278"/>
                </a:cubicBezTo>
                <a:cubicBezTo>
                  <a:pt x="6967022" y="1813781"/>
                  <a:pt x="6967537" y="1817241"/>
                  <a:pt x="6970041" y="1819082"/>
                </a:cubicBezTo>
                <a:lnTo>
                  <a:pt x="7091887" y="1906915"/>
                </a:lnTo>
                <a:cubicBezTo>
                  <a:pt x="7092918" y="1907651"/>
                  <a:pt x="7094022" y="1907945"/>
                  <a:pt x="7095200" y="1907945"/>
                </a:cubicBezTo>
                <a:cubicBezTo>
                  <a:pt x="7096967" y="1907945"/>
                  <a:pt x="7098660" y="1907135"/>
                  <a:pt x="7099691" y="1905663"/>
                </a:cubicBezTo>
                <a:close/>
                <a:moveTo>
                  <a:pt x="7131055" y="1931799"/>
                </a:moveTo>
                <a:cubicBezTo>
                  <a:pt x="7133042" y="1929443"/>
                  <a:pt x="7132674" y="1925909"/>
                  <a:pt x="7130245" y="1923921"/>
                </a:cubicBezTo>
                <a:lnTo>
                  <a:pt x="7098660" y="1898080"/>
                </a:lnTo>
                <a:cubicBezTo>
                  <a:pt x="7096304" y="1896165"/>
                  <a:pt x="7092771" y="1896460"/>
                  <a:pt x="7090783" y="1898890"/>
                </a:cubicBezTo>
                <a:cubicBezTo>
                  <a:pt x="7088795" y="1901245"/>
                  <a:pt x="7089163" y="1904779"/>
                  <a:pt x="7091592" y="1906767"/>
                </a:cubicBezTo>
                <a:lnTo>
                  <a:pt x="7123177" y="1932609"/>
                </a:lnTo>
                <a:cubicBezTo>
                  <a:pt x="7124208" y="1933492"/>
                  <a:pt x="7125459" y="1933861"/>
                  <a:pt x="7126711" y="1933861"/>
                </a:cubicBezTo>
                <a:cubicBezTo>
                  <a:pt x="7128404" y="1933787"/>
                  <a:pt x="7130024" y="1933124"/>
                  <a:pt x="7131055" y="1931799"/>
                </a:cubicBezTo>
                <a:close/>
                <a:moveTo>
                  <a:pt x="7134073" y="1932977"/>
                </a:moveTo>
                <a:cubicBezTo>
                  <a:pt x="7135766" y="1930400"/>
                  <a:pt x="7135030" y="1926940"/>
                  <a:pt x="7132454" y="1925247"/>
                </a:cubicBezTo>
                <a:lnTo>
                  <a:pt x="7129877" y="1923553"/>
                </a:lnTo>
                <a:cubicBezTo>
                  <a:pt x="7127300" y="1921860"/>
                  <a:pt x="7123839" y="1922596"/>
                  <a:pt x="7122146" y="1925173"/>
                </a:cubicBezTo>
                <a:cubicBezTo>
                  <a:pt x="7120453" y="1927750"/>
                  <a:pt x="7121189" y="1931210"/>
                  <a:pt x="7123766" y="1932903"/>
                </a:cubicBezTo>
                <a:lnTo>
                  <a:pt x="7126343" y="1934597"/>
                </a:lnTo>
                <a:cubicBezTo>
                  <a:pt x="7127300" y="1935186"/>
                  <a:pt x="7128331" y="1935480"/>
                  <a:pt x="7129435" y="1935480"/>
                </a:cubicBezTo>
                <a:cubicBezTo>
                  <a:pt x="7131202" y="1935480"/>
                  <a:pt x="7132969" y="1934597"/>
                  <a:pt x="7134073" y="1932977"/>
                </a:cubicBezTo>
                <a:close/>
                <a:moveTo>
                  <a:pt x="7171474" y="1953002"/>
                </a:moveTo>
                <a:cubicBezTo>
                  <a:pt x="7172946" y="1950278"/>
                  <a:pt x="7171989" y="1946892"/>
                  <a:pt x="7169265" y="1945419"/>
                </a:cubicBezTo>
                <a:lnTo>
                  <a:pt x="7132012" y="1925026"/>
                </a:lnTo>
                <a:cubicBezTo>
                  <a:pt x="7129288" y="1923553"/>
                  <a:pt x="7125901" y="1924510"/>
                  <a:pt x="7124428" y="1927234"/>
                </a:cubicBezTo>
                <a:cubicBezTo>
                  <a:pt x="7122956" y="1929959"/>
                  <a:pt x="7123913" y="1933345"/>
                  <a:pt x="7126637" y="1934818"/>
                </a:cubicBezTo>
                <a:lnTo>
                  <a:pt x="7163890" y="1955211"/>
                </a:lnTo>
                <a:cubicBezTo>
                  <a:pt x="7164774" y="1955653"/>
                  <a:pt x="7165658" y="1955874"/>
                  <a:pt x="7166614" y="1955874"/>
                </a:cubicBezTo>
                <a:cubicBezTo>
                  <a:pt x="7168602" y="1955874"/>
                  <a:pt x="7170517" y="1954843"/>
                  <a:pt x="7171474" y="1953002"/>
                </a:cubicBezTo>
                <a:close/>
                <a:moveTo>
                  <a:pt x="7255551" y="1969641"/>
                </a:moveTo>
                <a:cubicBezTo>
                  <a:pt x="7256214" y="1966623"/>
                  <a:pt x="7254300" y="1963678"/>
                  <a:pt x="7251281" y="1963015"/>
                </a:cubicBezTo>
                <a:lnTo>
                  <a:pt x="7167793" y="1944904"/>
                </a:lnTo>
                <a:cubicBezTo>
                  <a:pt x="7164774" y="1944315"/>
                  <a:pt x="7161829" y="1946156"/>
                  <a:pt x="7161166" y="1949174"/>
                </a:cubicBezTo>
                <a:cubicBezTo>
                  <a:pt x="7160504" y="1952193"/>
                  <a:pt x="7162418" y="1955138"/>
                  <a:pt x="7165437" y="1955800"/>
                </a:cubicBezTo>
                <a:lnTo>
                  <a:pt x="7248926" y="1973911"/>
                </a:lnTo>
                <a:cubicBezTo>
                  <a:pt x="7249367" y="1973985"/>
                  <a:pt x="7249735" y="1974059"/>
                  <a:pt x="7250177" y="1974059"/>
                </a:cubicBezTo>
                <a:cubicBezTo>
                  <a:pt x="7252680" y="1973985"/>
                  <a:pt x="7254962" y="1972218"/>
                  <a:pt x="7255551" y="1969641"/>
                </a:cubicBezTo>
                <a:close/>
                <a:moveTo>
                  <a:pt x="7281909" y="1979801"/>
                </a:moveTo>
                <a:cubicBezTo>
                  <a:pt x="7282939" y="1976930"/>
                  <a:pt x="7281393" y="1973691"/>
                  <a:pt x="7278522" y="1972660"/>
                </a:cubicBezTo>
                <a:lnTo>
                  <a:pt x="7251944" y="1963163"/>
                </a:lnTo>
                <a:cubicBezTo>
                  <a:pt x="7248999" y="1962132"/>
                  <a:pt x="7245833" y="1963678"/>
                  <a:pt x="7244803" y="1966549"/>
                </a:cubicBezTo>
                <a:cubicBezTo>
                  <a:pt x="7243772" y="1969421"/>
                  <a:pt x="7245318" y="1972660"/>
                  <a:pt x="7248189" y="1973691"/>
                </a:cubicBezTo>
                <a:lnTo>
                  <a:pt x="7274767" y="1983188"/>
                </a:lnTo>
                <a:cubicBezTo>
                  <a:pt x="7275430" y="1983409"/>
                  <a:pt x="7276019" y="1983483"/>
                  <a:pt x="7276681" y="1983483"/>
                </a:cubicBezTo>
                <a:cubicBezTo>
                  <a:pt x="7279037" y="1983483"/>
                  <a:pt x="7281099" y="1982084"/>
                  <a:pt x="7281909" y="1979801"/>
                </a:cubicBezTo>
                <a:close/>
                <a:moveTo>
                  <a:pt x="7304805" y="1992391"/>
                </a:moveTo>
                <a:cubicBezTo>
                  <a:pt x="7306204" y="1989667"/>
                  <a:pt x="7305100" y="1986280"/>
                  <a:pt x="7302376" y="1984881"/>
                </a:cubicBezTo>
                <a:lnTo>
                  <a:pt x="7279185" y="1972955"/>
                </a:lnTo>
                <a:cubicBezTo>
                  <a:pt x="7276461" y="1971556"/>
                  <a:pt x="7273074" y="1972660"/>
                  <a:pt x="7271675" y="1975384"/>
                </a:cubicBezTo>
                <a:cubicBezTo>
                  <a:pt x="7270276" y="1978108"/>
                  <a:pt x="7271381" y="1981495"/>
                  <a:pt x="7274105" y="1982893"/>
                </a:cubicBezTo>
                <a:lnTo>
                  <a:pt x="7297296" y="1994821"/>
                </a:lnTo>
                <a:cubicBezTo>
                  <a:pt x="7298106" y="1995262"/>
                  <a:pt x="7298989" y="1995410"/>
                  <a:pt x="7299873" y="1995410"/>
                </a:cubicBezTo>
                <a:cubicBezTo>
                  <a:pt x="7301934" y="1995410"/>
                  <a:pt x="7303848" y="1994305"/>
                  <a:pt x="7304805" y="1992391"/>
                </a:cubicBezTo>
                <a:close/>
                <a:moveTo>
                  <a:pt x="7331457" y="2005349"/>
                </a:moveTo>
                <a:cubicBezTo>
                  <a:pt x="7332782" y="2002551"/>
                  <a:pt x="7331678" y="1999238"/>
                  <a:pt x="7328880" y="1997913"/>
                </a:cubicBezTo>
                <a:lnTo>
                  <a:pt x="7302302" y="1984808"/>
                </a:lnTo>
                <a:cubicBezTo>
                  <a:pt x="7299578" y="1983409"/>
                  <a:pt x="7296191" y="1984587"/>
                  <a:pt x="7294866" y="1987385"/>
                </a:cubicBezTo>
                <a:cubicBezTo>
                  <a:pt x="7293541" y="1990109"/>
                  <a:pt x="7294645" y="1993495"/>
                  <a:pt x="7297443" y="1994821"/>
                </a:cubicBezTo>
                <a:lnTo>
                  <a:pt x="7324021" y="2007926"/>
                </a:lnTo>
                <a:cubicBezTo>
                  <a:pt x="7324831" y="2008294"/>
                  <a:pt x="7325714" y="2008514"/>
                  <a:pt x="7326524" y="2008514"/>
                </a:cubicBezTo>
                <a:cubicBezTo>
                  <a:pt x="7328512" y="2008441"/>
                  <a:pt x="7330500" y="2007336"/>
                  <a:pt x="7331457" y="2005349"/>
                </a:cubicBezTo>
                <a:close/>
                <a:moveTo>
                  <a:pt x="7374158" y="2039142"/>
                </a:moveTo>
                <a:cubicBezTo>
                  <a:pt x="7375999" y="2036712"/>
                  <a:pt x="7375557" y="2033178"/>
                  <a:pt x="7373054" y="2031338"/>
                </a:cubicBezTo>
                <a:lnTo>
                  <a:pt x="7329764" y="1998502"/>
                </a:lnTo>
                <a:cubicBezTo>
                  <a:pt x="7327334" y="1996661"/>
                  <a:pt x="7323800" y="1997103"/>
                  <a:pt x="7321960" y="1999606"/>
                </a:cubicBezTo>
                <a:cubicBezTo>
                  <a:pt x="7320119" y="2002036"/>
                  <a:pt x="7320561" y="2005570"/>
                  <a:pt x="7323064" y="2007410"/>
                </a:cubicBezTo>
                <a:lnTo>
                  <a:pt x="7366354" y="2040246"/>
                </a:lnTo>
                <a:cubicBezTo>
                  <a:pt x="7367385" y="2040982"/>
                  <a:pt x="7368563" y="2041350"/>
                  <a:pt x="7369741" y="2041350"/>
                </a:cubicBezTo>
                <a:cubicBezTo>
                  <a:pt x="7371434" y="2041350"/>
                  <a:pt x="7373128" y="2040541"/>
                  <a:pt x="7374158" y="2039142"/>
                </a:cubicBezTo>
                <a:close/>
                <a:moveTo>
                  <a:pt x="7413915" y="2097672"/>
                </a:moveTo>
                <a:cubicBezTo>
                  <a:pt x="7416418" y="2095905"/>
                  <a:pt x="7417007" y="2092371"/>
                  <a:pt x="7415240" y="2089868"/>
                </a:cubicBezTo>
                <a:lnTo>
                  <a:pt x="7374306" y="2032516"/>
                </a:lnTo>
                <a:cubicBezTo>
                  <a:pt x="7372539" y="2030012"/>
                  <a:pt x="7369005" y="2029423"/>
                  <a:pt x="7366502" y="2031190"/>
                </a:cubicBezTo>
                <a:cubicBezTo>
                  <a:pt x="7363998" y="2032957"/>
                  <a:pt x="7363409" y="2036491"/>
                  <a:pt x="7365176" y="2038995"/>
                </a:cubicBezTo>
                <a:lnTo>
                  <a:pt x="7406111" y="2096347"/>
                </a:lnTo>
                <a:cubicBezTo>
                  <a:pt x="7407215" y="2097893"/>
                  <a:pt x="7408909" y="2098703"/>
                  <a:pt x="7410675" y="2098703"/>
                </a:cubicBezTo>
                <a:cubicBezTo>
                  <a:pt x="7411853" y="2098703"/>
                  <a:pt x="7412958" y="2098335"/>
                  <a:pt x="7413915" y="2097672"/>
                </a:cubicBezTo>
                <a:close/>
                <a:moveTo>
                  <a:pt x="7417007" y="2104151"/>
                </a:moveTo>
                <a:cubicBezTo>
                  <a:pt x="7419658" y="2102605"/>
                  <a:pt x="7420614" y="2099218"/>
                  <a:pt x="7419069" y="2096568"/>
                </a:cubicBezTo>
                <a:lnTo>
                  <a:pt x="7415534" y="2090383"/>
                </a:lnTo>
                <a:cubicBezTo>
                  <a:pt x="7413989" y="2087733"/>
                  <a:pt x="7410602" y="2086776"/>
                  <a:pt x="7407951" y="2088322"/>
                </a:cubicBezTo>
                <a:cubicBezTo>
                  <a:pt x="7405301" y="2089868"/>
                  <a:pt x="7404344" y="2093255"/>
                  <a:pt x="7405890" y="2095905"/>
                </a:cubicBezTo>
                <a:lnTo>
                  <a:pt x="7409424" y="2102090"/>
                </a:lnTo>
                <a:cubicBezTo>
                  <a:pt x="7410455" y="2103857"/>
                  <a:pt x="7412369" y="2104887"/>
                  <a:pt x="7414283" y="2104887"/>
                </a:cubicBezTo>
                <a:cubicBezTo>
                  <a:pt x="7415240" y="2104887"/>
                  <a:pt x="7416124" y="2104666"/>
                  <a:pt x="7417007" y="2104151"/>
                </a:cubicBezTo>
                <a:close/>
                <a:moveTo>
                  <a:pt x="7454555" y="2169602"/>
                </a:moveTo>
                <a:cubicBezTo>
                  <a:pt x="7457205" y="2168056"/>
                  <a:pt x="7458163" y="2164669"/>
                  <a:pt x="7456616" y="2162019"/>
                </a:cubicBezTo>
                <a:lnTo>
                  <a:pt x="7419069" y="2096568"/>
                </a:lnTo>
                <a:cubicBezTo>
                  <a:pt x="7417522" y="2093917"/>
                  <a:pt x="7414136" y="2092960"/>
                  <a:pt x="7411485" y="2094506"/>
                </a:cubicBezTo>
                <a:cubicBezTo>
                  <a:pt x="7408835" y="2096053"/>
                  <a:pt x="7407878" y="2099439"/>
                  <a:pt x="7409424" y="2102090"/>
                </a:cubicBezTo>
                <a:lnTo>
                  <a:pt x="7446972" y="2167541"/>
                </a:lnTo>
                <a:cubicBezTo>
                  <a:pt x="7448002" y="2169308"/>
                  <a:pt x="7449917" y="2170338"/>
                  <a:pt x="7451831" y="2170338"/>
                </a:cubicBezTo>
                <a:cubicBezTo>
                  <a:pt x="7452788" y="2170338"/>
                  <a:pt x="7453745" y="2170117"/>
                  <a:pt x="7454555" y="2169602"/>
                </a:cubicBezTo>
                <a:close/>
                <a:moveTo>
                  <a:pt x="7488127" y="2254710"/>
                </a:moveTo>
                <a:cubicBezTo>
                  <a:pt x="7490998" y="2253532"/>
                  <a:pt x="7492397" y="2250293"/>
                  <a:pt x="7491219" y="2247495"/>
                </a:cubicBezTo>
                <a:lnTo>
                  <a:pt x="7456984" y="2162681"/>
                </a:lnTo>
                <a:cubicBezTo>
                  <a:pt x="7455807" y="2159810"/>
                  <a:pt x="7452567" y="2158411"/>
                  <a:pt x="7449769" y="2159589"/>
                </a:cubicBezTo>
                <a:cubicBezTo>
                  <a:pt x="7446898" y="2160767"/>
                  <a:pt x="7445499" y="2164007"/>
                  <a:pt x="7446677" y="2166804"/>
                </a:cubicBezTo>
                <a:lnTo>
                  <a:pt x="7480912" y="2251618"/>
                </a:lnTo>
                <a:cubicBezTo>
                  <a:pt x="7481795" y="2253827"/>
                  <a:pt x="7483931" y="2255152"/>
                  <a:pt x="7486139" y="2255078"/>
                </a:cubicBezTo>
                <a:cubicBezTo>
                  <a:pt x="7486728" y="2255152"/>
                  <a:pt x="7487464" y="2255005"/>
                  <a:pt x="7488127" y="2254710"/>
                </a:cubicBezTo>
                <a:close/>
                <a:moveTo>
                  <a:pt x="7511392" y="2348875"/>
                </a:moveTo>
                <a:cubicBezTo>
                  <a:pt x="7514411" y="2348138"/>
                  <a:pt x="7516178" y="2345046"/>
                  <a:pt x="7515441" y="2342101"/>
                </a:cubicBezTo>
                <a:lnTo>
                  <a:pt x="7491440" y="2248158"/>
                </a:lnTo>
                <a:cubicBezTo>
                  <a:pt x="7490704" y="2245213"/>
                  <a:pt x="7487612" y="2243372"/>
                  <a:pt x="7484667" y="2244109"/>
                </a:cubicBezTo>
                <a:cubicBezTo>
                  <a:pt x="7481648" y="2244845"/>
                  <a:pt x="7479881" y="2247937"/>
                  <a:pt x="7480617" y="2250882"/>
                </a:cubicBezTo>
                <a:lnTo>
                  <a:pt x="7504619" y="2344825"/>
                </a:lnTo>
                <a:cubicBezTo>
                  <a:pt x="7505281" y="2347328"/>
                  <a:pt x="7507563" y="2349022"/>
                  <a:pt x="7510067" y="2349022"/>
                </a:cubicBezTo>
                <a:cubicBezTo>
                  <a:pt x="7510508" y="2349022"/>
                  <a:pt x="7510950" y="2349022"/>
                  <a:pt x="7511392" y="2348875"/>
                </a:cubicBezTo>
                <a:close/>
                <a:moveTo>
                  <a:pt x="7526043" y="2445174"/>
                </a:moveTo>
                <a:cubicBezTo>
                  <a:pt x="7529062" y="2444658"/>
                  <a:pt x="7531123" y="2441861"/>
                  <a:pt x="7530681" y="2438768"/>
                </a:cubicBezTo>
                <a:lnTo>
                  <a:pt x="7515515" y="2342617"/>
                </a:lnTo>
                <a:cubicBezTo>
                  <a:pt x="7515073" y="2339598"/>
                  <a:pt x="7512202" y="2337537"/>
                  <a:pt x="7509110" y="2337978"/>
                </a:cubicBezTo>
                <a:cubicBezTo>
                  <a:pt x="7506091" y="2338494"/>
                  <a:pt x="7504030" y="2341291"/>
                  <a:pt x="7504471" y="2344383"/>
                </a:cubicBezTo>
                <a:lnTo>
                  <a:pt x="7519638" y="2440535"/>
                </a:lnTo>
                <a:cubicBezTo>
                  <a:pt x="7520079" y="2443333"/>
                  <a:pt x="7522435" y="2445247"/>
                  <a:pt x="7525159" y="2445247"/>
                </a:cubicBezTo>
                <a:cubicBezTo>
                  <a:pt x="7525527" y="2445247"/>
                  <a:pt x="7525749" y="2445174"/>
                  <a:pt x="7526043" y="2445174"/>
                </a:cubicBezTo>
                <a:close/>
                <a:moveTo>
                  <a:pt x="7590316" y="2471825"/>
                </a:moveTo>
                <a:cubicBezTo>
                  <a:pt x="7591715" y="2469101"/>
                  <a:pt x="7590537" y="2465715"/>
                  <a:pt x="7587813" y="2464389"/>
                </a:cubicBezTo>
                <a:lnTo>
                  <a:pt x="7527663" y="2434646"/>
                </a:lnTo>
                <a:cubicBezTo>
                  <a:pt x="7524939" y="2433247"/>
                  <a:pt x="7521552" y="2434425"/>
                  <a:pt x="7520227" y="2437149"/>
                </a:cubicBezTo>
                <a:cubicBezTo>
                  <a:pt x="7518828" y="2439873"/>
                  <a:pt x="7520006" y="2443259"/>
                  <a:pt x="7522730" y="2444585"/>
                </a:cubicBezTo>
                <a:lnTo>
                  <a:pt x="7582880" y="2474328"/>
                </a:lnTo>
                <a:cubicBezTo>
                  <a:pt x="7583690" y="2474770"/>
                  <a:pt x="7584574" y="2474917"/>
                  <a:pt x="7585384" y="2474917"/>
                </a:cubicBezTo>
                <a:cubicBezTo>
                  <a:pt x="7587444" y="2474917"/>
                  <a:pt x="7589359" y="2473813"/>
                  <a:pt x="7590316" y="2471825"/>
                </a:cubicBezTo>
                <a:close/>
                <a:moveTo>
                  <a:pt x="7630956" y="2511508"/>
                </a:moveTo>
                <a:cubicBezTo>
                  <a:pt x="7633018" y="2509226"/>
                  <a:pt x="7632870" y="2505692"/>
                  <a:pt x="7630661" y="2503630"/>
                </a:cubicBezTo>
                <a:lnTo>
                  <a:pt x="7589138" y="2465273"/>
                </a:lnTo>
                <a:cubicBezTo>
                  <a:pt x="7586856" y="2463211"/>
                  <a:pt x="7583322" y="2463285"/>
                  <a:pt x="7581260" y="2465567"/>
                </a:cubicBezTo>
                <a:cubicBezTo>
                  <a:pt x="7579199" y="2467850"/>
                  <a:pt x="7579346" y="2471383"/>
                  <a:pt x="7581555" y="2473445"/>
                </a:cubicBezTo>
                <a:lnTo>
                  <a:pt x="7623079" y="2511803"/>
                </a:lnTo>
                <a:cubicBezTo>
                  <a:pt x="7624183" y="2512833"/>
                  <a:pt x="7625508" y="2513275"/>
                  <a:pt x="7626907" y="2513275"/>
                </a:cubicBezTo>
                <a:cubicBezTo>
                  <a:pt x="7628379" y="2513275"/>
                  <a:pt x="7629851" y="2512686"/>
                  <a:pt x="7630956" y="2511508"/>
                </a:cubicBezTo>
                <a:close/>
                <a:moveTo>
                  <a:pt x="7630809" y="2600887"/>
                </a:moveTo>
                <a:cubicBezTo>
                  <a:pt x="7633901" y="2600739"/>
                  <a:pt x="7636257" y="2598163"/>
                  <a:pt x="7636110" y="2595071"/>
                </a:cubicBezTo>
                <a:lnTo>
                  <a:pt x="7632429" y="2507459"/>
                </a:lnTo>
                <a:cubicBezTo>
                  <a:pt x="7632282" y="2504367"/>
                  <a:pt x="7629631" y="2502084"/>
                  <a:pt x="7626612" y="2502158"/>
                </a:cubicBezTo>
                <a:cubicBezTo>
                  <a:pt x="7623520" y="2502305"/>
                  <a:pt x="7621164" y="2504882"/>
                  <a:pt x="7621312" y="2507974"/>
                </a:cubicBezTo>
                <a:lnTo>
                  <a:pt x="7624993" y="2595586"/>
                </a:lnTo>
                <a:cubicBezTo>
                  <a:pt x="7625139" y="2598604"/>
                  <a:pt x="7627643" y="2600960"/>
                  <a:pt x="7630588" y="2600887"/>
                </a:cubicBezTo>
                <a:cubicBezTo>
                  <a:pt x="7630661" y="2600887"/>
                  <a:pt x="7630735" y="2600887"/>
                  <a:pt x="7630809" y="2600887"/>
                </a:cubicBezTo>
                <a:close/>
                <a:moveTo>
                  <a:pt x="7632649" y="2671050"/>
                </a:moveTo>
                <a:lnTo>
                  <a:pt x="7636110" y="2595586"/>
                </a:lnTo>
                <a:cubicBezTo>
                  <a:pt x="7636257" y="2592494"/>
                  <a:pt x="7633901" y="2589917"/>
                  <a:pt x="7630809" y="2589770"/>
                </a:cubicBezTo>
                <a:cubicBezTo>
                  <a:pt x="7627717" y="2589622"/>
                  <a:pt x="7625139" y="2591978"/>
                  <a:pt x="7624993" y="2595071"/>
                </a:cubicBezTo>
                <a:lnTo>
                  <a:pt x="7621532" y="2670534"/>
                </a:lnTo>
                <a:cubicBezTo>
                  <a:pt x="7621385" y="2673626"/>
                  <a:pt x="7623741" y="2676203"/>
                  <a:pt x="7626833" y="2676350"/>
                </a:cubicBezTo>
                <a:cubicBezTo>
                  <a:pt x="7626907" y="2676350"/>
                  <a:pt x="7627054" y="2676350"/>
                  <a:pt x="7627127" y="2676350"/>
                </a:cubicBezTo>
                <a:cubicBezTo>
                  <a:pt x="7630072" y="2676350"/>
                  <a:pt x="7632502" y="2673995"/>
                  <a:pt x="7632649" y="2671050"/>
                </a:cubicBezTo>
                <a:close/>
                <a:moveTo>
                  <a:pt x="7648847" y="2721187"/>
                </a:moveTo>
                <a:cubicBezTo>
                  <a:pt x="7651644" y="2719935"/>
                  <a:pt x="7652969" y="2716696"/>
                  <a:pt x="7651718" y="2713825"/>
                </a:cubicBezTo>
                <a:lnTo>
                  <a:pt x="7632134" y="2668546"/>
                </a:lnTo>
                <a:cubicBezTo>
                  <a:pt x="7630882" y="2665749"/>
                  <a:pt x="7627643" y="2664424"/>
                  <a:pt x="7624846" y="2665675"/>
                </a:cubicBezTo>
                <a:cubicBezTo>
                  <a:pt x="7622048" y="2666927"/>
                  <a:pt x="7620722" y="2670166"/>
                  <a:pt x="7621974" y="2673038"/>
                </a:cubicBezTo>
                <a:lnTo>
                  <a:pt x="7641558" y="2718316"/>
                </a:lnTo>
                <a:cubicBezTo>
                  <a:pt x="7642442" y="2720451"/>
                  <a:pt x="7644576" y="2721702"/>
                  <a:pt x="7646711" y="2721702"/>
                </a:cubicBezTo>
                <a:cubicBezTo>
                  <a:pt x="7647447" y="2721629"/>
                  <a:pt x="7648183" y="2721481"/>
                  <a:pt x="7648847" y="2721187"/>
                </a:cubicBezTo>
                <a:close/>
                <a:moveTo>
                  <a:pt x="7641263" y="2774196"/>
                </a:moveTo>
                <a:lnTo>
                  <a:pt x="7652159" y="2717138"/>
                </a:lnTo>
                <a:cubicBezTo>
                  <a:pt x="7652748" y="2714119"/>
                  <a:pt x="7650761" y="2711174"/>
                  <a:pt x="7647742" y="2710585"/>
                </a:cubicBezTo>
                <a:cubicBezTo>
                  <a:pt x="7644650" y="2709923"/>
                  <a:pt x="7641778" y="2711984"/>
                  <a:pt x="7641190" y="2715003"/>
                </a:cubicBezTo>
                <a:lnTo>
                  <a:pt x="7630294" y="2772061"/>
                </a:lnTo>
                <a:cubicBezTo>
                  <a:pt x="7629705" y="2775079"/>
                  <a:pt x="7631692" y="2778024"/>
                  <a:pt x="7634711" y="2778613"/>
                </a:cubicBezTo>
                <a:cubicBezTo>
                  <a:pt x="7635079" y="2778687"/>
                  <a:pt x="7635447" y="2778687"/>
                  <a:pt x="7635815" y="2778687"/>
                </a:cubicBezTo>
                <a:cubicBezTo>
                  <a:pt x="7638392" y="2778687"/>
                  <a:pt x="7640748" y="2776846"/>
                  <a:pt x="7641263" y="2774196"/>
                </a:cubicBezTo>
                <a:close/>
                <a:moveTo>
                  <a:pt x="7636257" y="2833389"/>
                </a:moveTo>
                <a:cubicBezTo>
                  <a:pt x="7639349" y="2833389"/>
                  <a:pt x="7641778" y="2830812"/>
                  <a:pt x="7641778" y="2827793"/>
                </a:cubicBezTo>
                <a:lnTo>
                  <a:pt x="7641337" y="2773091"/>
                </a:lnTo>
                <a:cubicBezTo>
                  <a:pt x="7641337" y="2769999"/>
                  <a:pt x="7638834" y="2767570"/>
                  <a:pt x="7635742" y="2767570"/>
                </a:cubicBezTo>
                <a:lnTo>
                  <a:pt x="7635742" y="2767570"/>
                </a:lnTo>
                <a:cubicBezTo>
                  <a:pt x="7632649" y="2767570"/>
                  <a:pt x="7630220" y="2770147"/>
                  <a:pt x="7630220" y="2773165"/>
                </a:cubicBezTo>
                <a:lnTo>
                  <a:pt x="7630661" y="2827867"/>
                </a:lnTo>
                <a:cubicBezTo>
                  <a:pt x="7630661" y="2830959"/>
                  <a:pt x="7633165" y="2833389"/>
                  <a:pt x="7636257" y="2833389"/>
                </a:cubicBezTo>
                <a:lnTo>
                  <a:pt x="7636257" y="2833389"/>
                </a:lnTo>
                <a:close/>
                <a:moveTo>
                  <a:pt x="7619545" y="2873734"/>
                </a:moveTo>
                <a:lnTo>
                  <a:pt x="7641190" y="2830370"/>
                </a:lnTo>
                <a:cubicBezTo>
                  <a:pt x="7642589" y="2827646"/>
                  <a:pt x="7641411" y="2824259"/>
                  <a:pt x="7638687" y="2822861"/>
                </a:cubicBezTo>
                <a:cubicBezTo>
                  <a:pt x="7635889" y="2821535"/>
                  <a:pt x="7632575" y="2822640"/>
                  <a:pt x="7631177" y="2825364"/>
                </a:cubicBezTo>
                <a:lnTo>
                  <a:pt x="7609531" y="2868728"/>
                </a:lnTo>
                <a:cubicBezTo>
                  <a:pt x="7608133" y="2871452"/>
                  <a:pt x="7609311" y="2874839"/>
                  <a:pt x="7612035" y="2876238"/>
                </a:cubicBezTo>
                <a:cubicBezTo>
                  <a:pt x="7612845" y="2876606"/>
                  <a:pt x="7613728" y="2876826"/>
                  <a:pt x="7614538" y="2876826"/>
                </a:cubicBezTo>
                <a:cubicBezTo>
                  <a:pt x="7616600" y="2876753"/>
                  <a:pt x="7618588" y="2875648"/>
                  <a:pt x="7619545" y="2873734"/>
                </a:cubicBezTo>
                <a:close/>
                <a:moveTo>
                  <a:pt x="7603421" y="2935062"/>
                </a:moveTo>
                <a:lnTo>
                  <a:pt x="7619986" y="2872704"/>
                </a:lnTo>
                <a:cubicBezTo>
                  <a:pt x="7620796" y="2869759"/>
                  <a:pt x="7619029" y="2866666"/>
                  <a:pt x="7616010" y="2865857"/>
                </a:cubicBezTo>
                <a:cubicBezTo>
                  <a:pt x="7613066" y="2865120"/>
                  <a:pt x="7609973" y="2866814"/>
                  <a:pt x="7609164" y="2869832"/>
                </a:cubicBezTo>
                <a:lnTo>
                  <a:pt x="7592599" y="2932191"/>
                </a:lnTo>
                <a:cubicBezTo>
                  <a:pt x="7591789" y="2935136"/>
                  <a:pt x="7593556" y="2938228"/>
                  <a:pt x="7596574" y="2939038"/>
                </a:cubicBezTo>
                <a:cubicBezTo>
                  <a:pt x="7597089" y="2939185"/>
                  <a:pt x="7597531" y="2939259"/>
                  <a:pt x="7598047" y="2939259"/>
                </a:cubicBezTo>
                <a:cubicBezTo>
                  <a:pt x="7600476" y="2939185"/>
                  <a:pt x="7602759" y="2937492"/>
                  <a:pt x="7603421" y="2935062"/>
                </a:cubicBezTo>
                <a:close/>
                <a:moveTo>
                  <a:pt x="7593335" y="2958180"/>
                </a:moveTo>
                <a:lnTo>
                  <a:pt x="7603126" y="2935799"/>
                </a:lnTo>
                <a:cubicBezTo>
                  <a:pt x="7604378" y="2933001"/>
                  <a:pt x="7603052" y="2929688"/>
                  <a:pt x="7600256" y="2928436"/>
                </a:cubicBezTo>
                <a:cubicBezTo>
                  <a:pt x="7597458" y="2927185"/>
                  <a:pt x="7594144" y="2928510"/>
                  <a:pt x="7592893" y="2931308"/>
                </a:cubicBezTo>
                <a:lnTo>
                  <a:pt x="7583101" y="2953689"/>
                </a:lnTo>
                <a:cubicBezTo>
                  <a:pt x="7581850" y="2956487"/>
                  <a:pt x="7583175" y="2959800"/>
                  <a:pt x="7585972" y="2961051"/>
                </a:cubicBezTo>
                <a:cubicBezTo>
                  <a:pt x="7586708" y="2961346"/>
                  <a:pt x="7587444" y="2961493"/>
                  <a:pt x="7588255" y="2961493"/>
                </a:cubicBezTo>
                <a:cubicBezTo>
                  <a:pt x="7590389" y="2961493"/>
                  <a:pt x="7592451" y="2960241"/>
                  <a:pt x="7593335" y="2958180"/>
                </a:cubicBezTo>
                <a:close/>
                <a:moveTo>
                  <a:pt x="7593556" y="2963849"/>
                </a:moveTo>
                <a:cubicBezTo>
                  <a:pt x="7596132" y="2962156"/>
                  <a:pt x="7596795" y="2958695"/>
                  <a:pt x="7595028" y="2956119"/>
                </a:cubicBezTo>
                <a:lnTo>
                  <a:pt x="7592820" y="2952879"/>
                </a:lnTo>
                <a:cubicBezTo>
                  <a:pt x="7591126" y="2950302"/>
                  <a:pt x="7587592" y="2949640"/>
                  <a:pt x="7585089" y="2951407"/>
                </a:cubicBezTo>
                <a:cubicBezTo>
                  <a:pt x="7582512" y="2953100"/>
                  <a:pt x="7581850" y="2956560"/>
                  <a:pt x="7583617" y="2959137"/>
                </a:cubicBezTo>
                <a:lnTo>
                  <a:pt x="7585825" y="2962377"/>
                </a:lnTo>
                <a:cubicBezTo>
                  <a:pt x="7586929" y="2963996"/>
                  <a:pt x="7588696" y="2964806"/>
                  <a:pt x="7590463" y="2964806"/>
                </a:cubicBezTo>
                <a:cubicBezTo>
                  <a:pt x="7591568" y="2964806"/>
                  <a:pt x="7592599" y="2964512"/>
                  <a:pt x="7593556" y="2963849"/>
                </a:cubicBezTo>
                <a:close/>
                <a:moveTo>
                  <a:pt x="7671449" y="2963113"/>
                </a:moveTo>
                <a:cubicBezTo>
                  <a:pt x="7671596" y="2960021"/>
                  <a:pt x="7669241" y="2957444"/>
                  <a:pt x="7666148" y="2957297"/>
                </a:cubicBezTo>
                <a:lnTo>
                  <a:pt x="7590684" y="2953689"/>
                </a:lnTo>
                <a:cubicBezTo>
                  <a:pt x="7587665" y="2953542"/>
                  <a:pt x="7585015" y="2955898"/>
                  <a:pt x="7584868" y="2958990"/>
                </a:cubicBezTo>
                <a:cubicBezTo>
                  <a:pt x="7584720" y="2962082"/>
                  <a:pt x="7587077" y="2964659"/>
                  <a:pt x="7590168" y="2964806"/>
                </a:cubicBezTo>
                <a:lnTo>
                  <a:pt x="7665632" y="2968414"/>
                </a:lnTo>
                <a:cubicBezTo>
                  <a:pt x="7665706" y="2968414"/>
                  <a:pt x="7665853" y="2968414"/>
                  <a:pt x="7665927" y="2968414"/>
                </a:cubicBezTo>
                <a:cubicBezTo>
                  <a:pt x="7668872" y="2968414"/>
                  <a:pt x="7671301" y="2966131"/>
                  <a:pt x="7671449" y="2963113"/>
                </a:cubicBezTo>
                <a:close/>
                <a:moveTo>
                  <a:pt x="7675866" y="2970181"/>
                </a:moveTo>
                <a:cubicBezTo>
                  <a:pt x="7677706" y="2967677"/>
                  <a:pt x="7677118" y="2964217"/>
                  <a:pt x="7674689" y="2962377"/>
                </a:cubicBezTo>
                <a:lnTo>
                  <a:pt x="7669241" y="2958401"/>
                </a:lnTo>
                <a:cubicBezTo>
                  <a:pt x="7666810" y="2956634"/>
                  <a:pt x="7663277" y="2957149"/>
                  <a:pt x="7661436" y="2959579"/>
                </a:cubicBezTo>
                <a:cubicBezTo>
                  <a:pt x="7659595" y="2962082"/>
                  <a:pt x="7660184" y="2965542"/>
                  <a:pt x="7662614" y="2967383"/>
                </a:cubicBezTo>
                <a:lnTo>
                  <a:pt x="7668062" y="2971359"/>
                </a:lnTo>
                <a:cubicBezTo>
                  <a:pt x="7669093" y="2972095"/>
                  <a:pt x="7670198" y="2972463"/>
                  <a:pt x="7671375" y="2972463"/>
                </a:cubicBezTo>
                <a:cubicBezTo>
                  <a:pt x="7673068" y="2972463"/>
                  <a:pt x="7674762" y="2971653"/>
                  <a:pt x="7675866" y="2970181"/>
                </a:cubicBezTo>
                <a:close/>
                <a:moveTo>
                  <a:pt x="7672848" y="2975629"/>
                </a:moveTo>
                <a:lnTo>
                  <a:pt x="7676234" y="2969592"/>
                </a:lnTo>
                <a:cubicBezTo>
                  <a:pt x="7677706" y="2966941"/>
                  <a:pt x="7676749" y="2963481"/>
                  <a:pt x="7674099" y="2962009"/>
                </a:cubicBezTo>
                <a:cubicBezTo>
                  <a:pt x="7671375" y="2960536"/>
                  <a:pt x="7667989" y="2961493"/>
                  <a:pt x="7666516" y="2964143"/>
                </a:cubicBezTo>
                <a:lnTo>
                  <a:pt x="7663129" y="2970181"/>
                </a:lnTo>
                <a:cubicBezTo>
                  <a:pt x="7661657" y="2972831"/>
                  <a:pt x="7662614" y="2976291"/>
                  <a:pt x="7665265" y="2977764"/>
                </a:cubicBezTo>
                <a:cubicBezTo>
                  <a:pt x="7666148" y="2978279"/>
                  <a:pt x="7667105" y="2978500"/>
                  <a:pt x="7667989" y="2978500"/>
                </a:cubicBezTo>
                <a:cubicBezTo>
                  <a:pt x="7669977" y="2978500"/>
                  <a:pt x="7671817" y="2977469"/>
                  <a:pt x="7672848" y="2975629"/>
                </a:cubicBezTo>
                <a:close/>
                <a:moveTo>
                  <a:pt x="7658270" y="3001544"/>
                </a:moveTo>
                <a:lnTo>
                  <a:pt x="7672848" y="2975702"/>
                </a:lnTo>
                <a:cubicBezTo>
                  <a:pt x="7674394" y="2972978"/>
                  <a:pt x="7673437" y="2969592"/>
                  <a:pt x="7670713" y="2968119"/>
                </a:cubicBezTo>
                <a:cubicBezTo>
                  <a:pt x="7667989" y="2966647"/>
                  <a:pt x="7664602" y="2967530"/>
                  <a:pt x="7663129" y="2970254"/>
                </a:cubicBezTo>
                <a:lnTo>
                  <a:pt x="7648552" y="2996096"/>
                </a:lnTo>
                <a:cubicBezTo>
                  <a:pt x="7647006" y="2998820"/>
                  <a:pt x="7647963" y="3002207"/>
                  <a:pt x="7650687" y="3003679"/>
                </a:cubicBezTo>
                <a:cubicBezTo>
                  <a:pt x="7651571" y="3004195"/>
                  <a:pt x="7652528" y="3004415"/>
                  <a:pt x="7653485" y="3004415"/>
                </a:cubicBezTo>
                <a:cubicBezTo>
                  <a:pt x="7655326" y="3004342"/>
                  <a:pt x="7657240" y="3003311"/>
                  <a:pt x="7658270" y="3001544"/>
                </a:cubicBezTo>
                <a:close/>
                <a:moveTo>
                  <a:pt x="7656283" y="3005004"/>
                </a:moveTo>
                <a:lnTo>
                  <a:pt x="7658197" y="3001544"/>
                </a:lnTo>
                <a:cubicBezTo>
                  <a:pt x="7659669" y="2998820"/>
                  <a:pt x="7658712" y="2995433"/>
                  <a:pt x="7656062" y="2993961"/>
                </a:cubicBezTo>
                <a:cubicBezTo>
                  <a:pt x="7653411" y="2992488"/>
                  <a:pt x="7649951" y="2993372"/>
                  <a:pt x="7648478" y="2996096"/>
                </a:cubicBezTo>
                <a:lnTo>
                  <a:pt x="7646564" y="2999556"/>
                </a:lnTo>
                <a:cubicBezTo>
                  <a:pt x="7645092" y="3002280"/>
                  <a:pt x="7646049" y="3005667"/>
                  <a:pt x="7648699" y="3007140"/>
                </a:cubicBezTo>
                <a:cubicBezTo>
                  <a:pt x="7649583" y="3007655"/>
                  <a:pt x="7650540" y="3007876"/>
                  <a:pt x="7651497" y="3007876"/>
                </a:cubicBezTo>
                <a:cubicBezTo>
                  <a:pt x="7653411" y="3007802"/>
                  <a:pt x="7655252" y="3006771"/>
                  <a:pt x="7656283" y="3005004"/>
                </a:cubicBezTo>
                <a:close/>
                <a:moveTo>
                  <a:pt x="7655988" y="3005593"/>
                </a:moveTo>
                <a:lnTo>
                  <a:pt x="7656283" y="3005078"/>
                </a:lnTo>
                <a:cubicBezTo>
                  <a:pt x="7657829" y="3002428"/>
                  <a:pt x="7656798" y="2999262"/>
                  <a:pt x="7654074" y="2997716"/>
                </a:cubicBezTo>
                <a:cubicBezTo>
                  <a:pt x="7651423" y="2996170"/>
                  <a:pt x="7647890" y="2997348"/>
                  <a:pt x="7646270" y="2999998"/>
                </a:cubicBezTo>
                <a:cubicBezTo>
                  <a:pt x="7644723" y="3002648"/>
                  <a:pt x="7645607" y="3006109"/>
                  <a:pt x="7648257" y="3007655"/>
                </a:cubicBezTo>
                <a:cubicBezTo>
                  <a:pt x="7649141" y="3008170"/>
                  <a:pt x="7650171" y="3008391"/>
                  <a:pt x="7651129" y="3008391"/>
                </a:cubicBezTo>
                <a:cubicBezTo>
                  <a:pt x="7653043" y="3008317"/>
                  <a:pt x="7654957" y="3007360"/>
                  <a:pt x="7655988" y="3005593"/>
                </a:cubicBezTo>
                <a:close/>
                <a:moveTo>
                  <a:pt x="7638466" y="3036589"/>
                </a:moveTo>
                <a:lnTo>
                  <a:pt x="7655988" y="3005520"/>
                </a:lnTo>
                <a:cubicBezTo>
                  <a:pt x="7657534" y="3002869"/>
                  <a:pt x="7656577" y="2999409"/>
                  <a:pt x="7653853" y="2997937"/>
                </a:cubicBezTo>
                <a:cubicBezTo>
                  <a:pt x="7651202" y="2996390"/>
                  <a:pt x="7647742" y="2997348"/>
                  <a:pt x="7646270" y="3000072"/>
                </a:cubicBezTo>
                <a:lnTo>
                  <a:pt x="7628748" y="3031141"/>
                </a:lnTo>
                <a:cubicBezTo>
                  <a:pt x="7627201" y="3033791"/>
                  <a:pt x="7628158" y="3037251"/>
                  <a:pt x="7630882" y="3038724"/>
                </a:cubicBezTo>
                <a:cubicBezTo>
                  <a:pt x="7631766" y="3039239"/>
                  <a:pt x="7632723" y="3039460"/>
                  <a:pt x="7633680" y="3039460"/>
                </a:cubicBezTo>
                <a:cubicBezTo>
                  <a:pt x="7635594" y="3039460"/>
                  <a:pt x="7637508" y="3038429"/>
                  <a:pt x="7638466" y="3036589"/>
                </a:cubicBezTo>
                <a:close/>
                <a:moveTo>
                  <a:pt x="7630072" y="3051534"/>
                </a:moveTo>
                <a:lnTo>
                  <a:pt x="7638466" y="3036662"/>
                </a:lnTo>
                <a:cubicBezTo>
                  <a:pt x="7640011" y="3034012"/>
                  <a:pt x="7639054" y="3030552"/>
                  <a:pt x="7636330" y="3029079"/>
                </a:cubicBezTo>
                <a:cubicBezTo>
                  <a:pt x="7633680" y="3027533"/>
                  <a:pt x="7630220" y="3028490"/>
                  <a:pt x="7628748" y="3031214"/>
                </a:cubicBezTo>
                <a:lnTo>
                  <a:pt x="7620355" y="3046086"/>
                </a:lnTo>
                <a:cubicBezTo>
                  <a:pt x="7618808" y="3048737"/>
                  <a:pt x="7619765" y="3052197"/>
                  <a:pt x="7622489" y="3053669"/>
                </a:cubicBezTo>
                <a:cubicBezTo>
                  <a:pt x="7623373" y="3054185"/>
                  <a:pt x="7624330" y="3054406"/>
                  <a:pt x="7625287" y="3054406"/>
                </a:cubicBezTo>
                <a:cubicBezTo>
                  <a:pt x="7627201" y="3054332"/>
                  <a:pt x="7629115" y="3053301"/>
                  <a:pt x="7630072" y="3051534"/>
                </a:cubicBezTo>
                <a:close/>
                <a:moveTo>
                  <a:pt x="7628600" y="3054111"/>
                </a:moveTo>
                <a:lnTo>
                  <a:pt x="7630072" y="3051534"/>
                </a:lnTo>
                <a:cubicBezTo>
                  <a:pt x="7631618" y="3048884"/>
                  <a:pt x="7630661" y="3045424"/>
                  <a:pt x="7628011" y="3043951"/>
                </a:cubicBezTo>
                <a:cubicBezTo>
                  <a:pt x="7625360" y="3042405"/>
                  <a:pt x="7621974" y="3043362"/>
                  <a:pt x="7620428" y="3046013"/>
                </a:cubicBezTo>
                <a:lnTo>
                  <a:pt x="7618955" y="3048589"/>
                </a:lnTo>
                <a:cubicBezTo>
                  <a:pt x="7617409" y="3051240"/>
                  <a:pt x="7618367" y="3054700"/>
                  <a:pt x="7621017" y="3056172"/>
                </a:cubicBezTo>
                <a:cubicBezTo>
                  <a:pt x="7621900" y="3056688"/>
                  <a:pt x="7622858" y="3056909"/>
                  <a:pt x="7623815" y="3056909"/>
                </a:cubicBezTo>
                <a:cubicBezTo>
                  <a:pt x="7625729" y="3056909"/>
                  <a:pt x="7627570" y="3055878"/>
                  <a:pt x="7628600" y="3054111"/>
                </a:cubicBezTo>
                <a:close/>
                <a:moveTo>
                  <a:pt x="7617188" y="3073180"/>
                </a:moveTo>
                <a:lnTo>
                  <a:pt x="7628527" y="3054258"/>
                </a:lnTo>
                <a:cubicBezTo>
                  <a:pt x="7630072" y="3051608"/>
                  <a:pt x="7629263" y="3048221"/>
                  <a:pt x="7626612" y="3046602"/>
                </a:cubicBezTo>
                <a:cubicBezTo>
                  <a:pt x="7623962" y="3044982"/>
                  <a:pt x="7620575" y="3045865"/>
                  <a:pt x="7618955" y="3048516"/>
                </a:cubicBezTo>
                <a:lnTo>
                  <a:pt x="7607618" y="3067437"/>
                </a:lnTo>
                <a:cubicBezTo>
                  <a:pt x="7606071" y="3070087"/>
                  <a:pt x="7606881" y="3073474"/>
                  <a:pt x="7609531" y="3075094"/>
                </a:cubicBezTo>
                <a:cubicBezTo>
                  <a:pt x="7610415" y="3075609"/>
                  <a:pt x="7611446" y="3075904"/>
                  <a:pt x="7612476" y="3075904"/>
                </a:cubicBezTo>
                <a:cubicBezTo>
                  <a:pt x="7614317" y="3075830"/>
                  <a:pt x="7616158" y="3074873"/>
                  <a:pt x="7617188" y="3073180"/>
                </a:cubicBezTo>
                <a:close/>
                <a:moveTo>
                  <a:pt x="7600328" y="3101230"/>
                </a:moveTo>
                <a:lnTo>
                  <a:pt x="7617188" y="3073180"/>
                </a:lnTo>
                <a:cubicBezTo>
                  <a:pt x="7618734" y="3070529"/>
                  <a:pt x="7617924" y="3067142"/>
                  <a:pt x="7615274" y="3065523"/>
                </a:cubicBezTo>
                <a:cubicBezTo>
                  <a:pt x="7612624" y="3063903"/>
                  <a:pt x="7609237" y="3064786"/>
                  <a:pt x="7607618" y="3067437"/>
                </a:cubicBezTo>
                <a:lnTo>
                  <a:pt x="7590758" y="3095487"/>
                </a:lnTo>
                <a:cubicBezTo>
                  <a:pt x="7589212" y="3098138"/>
                  <a:pt x="7590022" y="3101524"/>
                  <a:pt x="7592672" y="3103144"/>
                </a:cubicBezTo>
                <a:cubicBezTo>
                  <a:pt x="7593556" y="3103660"/>
                  <a:pt x="7594586" y="3103954"/>
                  <a:pt x="7595617" y="3103954"/>
                </a:cubicBezTo>
                <a:cubicBezTo>
                  <a:pt x="7597458" y="3103880"/>
                  <a:pt x="7599298" y="3102923"/>
                  <a:pt x="7600328" y="3101230"/>
                </a:cubicBezTo>
                <a:close/>
                <a:moveTo>
                  <a:pt x="7599961" y="3101745"/>
                </a:moveTo>
                <a:lnTo>
                  <a:pt x="7600108" y="3101598"/>
                </a:lnTo>
                <a:cubicBezTo>
                  <a:pt x="7601875" y="3099095"/>
                  <a:pt x="7601286" y="3095708"/>
                  <a:pt x="7598783" y="3093868"/>
                </a:cubicBezTo>
                <a:cubicBezTo>
                  <a:pt x="7596280" y="3092027"/>
                  <a:pt x="7592746" y="3092690"/>
                  <a:pt x="7590979" y="3095193"/>
                </a:cubicBezTo>
                <a:cubicBezTo>
                  <a:pt x="7589212" y="3097696"/>
                  <a:pt x="7589727" y="3101156"/>
                  <a:pt x="7592230" y="3102997"/>
                </a:cubicBezTo>
                <a:cubicBezTo>
                  <a:pt x="7593261" y="3103733"/>
                  <a:pt x="7594365" y="3104028"/>
                  <a:pt x="7595544" y="3104028"/>
                </a:cubicBezTo>
                <a:cubicBezTo>
                  <a:pt x="7597163" y="3104101"/>
                  <a:pt x="7598856" y="3103291"/>
                  <a:pt x="7599961" y="3101745"/>
                </a:cubicBezTo>
                <a:close/>
                <a:moveTo>
                  <a:pt x="7599371" y="3102702"/>
                </a:moveTo>
                <a:lnTo>
                  <a:pt x="7600108" y="3101524"/>
                </a:lnTo>
                <a:cubicBezTo>
                  <a:pt x="7601801" y="3098948"/>
                  <a:pt x="7601065" y="3095487"/>
                  <a:pt x="7598488" y="3093794"/>
                </a:cubicBezTo>
                <a:cubicBezTo>
                  <a:pt x="7595911" y="3092101"/>
                  <a:pt x="7592451" y="3092837"/>
                  <a:pt x="7590758" y="3095414"/>
                </a:cubicBezTo>
                <a:lnTo>
                  <a:pt x="7590022" y="3096592"/>
                </a:lnTo>
                <a:cubicBezTo>
                  <a:pt x="7588328" y="3099169"/>
                  <a:pt x="7589065" y="3102629"/>
                  <a:pt x="7591641" y="3104322"/>
                </a:cubicBezTo>
                <a:cubicBezTo>
                  <a:pt x="7592599" y="3104911"/>
                  <a:pt x="7593629" y="3105206"/>
                  <a:pt x="7594734" y="3105206"/>
                </a:cubicBezTo>
                <a:cubicBezTo>
                  <a:pt x="7596501" y="3105206"/>
                  <a:pt x="7598268" y="3104322"/>
                  <a:pt x="7599371" y="3102702"/>
                </a:cubicBezTo>
                <a:close/>
                <a:moveTo>
                  <a:pt x="7591420" y="3115145"/>
                </a:moveTo>
                <a:lnTo>
                  <a:pt x="7599371" y="3102629"/>
                </a:lnTo>
                <a:cubicBezTo>
                  <a:pt x="7601065" y="3100052"/>
                  <a:pt x="7600256" y="3096592"/>
                  <a:pt x="7597678" y="3094972"/>
                </a:cubicBezTo>
                <a:cubicBezTo>
                  <a:pt x="7595101" y="3093279"/>
                  <a:pt x="7591641" y="3094089"/>
                  <a:pt x="7590022" y="3096665"/>
                </a:cubicBezTo>
                <a:lnTo>
                  <a:pt x="7582070" y="3109181"/>
                </a:lnTo>
                <a:cubicBezTo>
                  <a:pt x="7580377" y="3111758"/>
                  <a:pt x="7581187" y="3115218"/>
                  <a:pt x="7583763" y="3116838"/>
                </a:cubicBezTo>
                <a:cubicBezTo>
                  <a:pt x="7584720" y="3117427"/>
                  <a:pt x="7585751" y="3117722"/>
                  <a:pt x="7586782" y="3117722"/>
                </a:cubicBezTo>
                <a:cubicBezTo>
                  <a:pt x="7588623" y="3117722"/>
                  <a:pt x="7590389" y="3116838"/>
                  <a:pt x="7591420" y="3115145"/>
                </a:cubicBezTo>
                <a:close/>
                <a:moveTo>
                  <a:pt x="7578905" y="3135170"/>
                </a:moveTo>
                <a:lnTo>
                  <a:pt x="7591420" y="3115145"/>
                </a:lnTo>
                <a:cubicBezTo>
                  <a:pt x="7593040" y="3112568"/>
                  <a:pt x="7592230" y="3109108"/>
                  <a:pt x="7589653" y="3107488"/>
                </a:cubicBezTo>
                <a:cubicBezTo>
                  <a:pt x="7587003" y="3105868"/>
                  <a:pt x="7583617" y="3106678"/>
                  <a:pt x="7581996" y="3109255"/>
                </a:cubicBezTo>
                <a:lnTo>
                  <a:pt x="7569481" y="3129280"/>
                </a:lnTo>
                <a:cubicBezTo>
                  <a:pt x="7567861" y="3131931"/>
                  <a:pt x="7568671" y="3135317"/>
                  <a:pt x="7571248" y="3136937"/>
                </a:cubicBezTo>
                <a:cubicBezTo>
                  <a:pt x="7572205" y="3137526"/>
                  <a:pt x="7573236" y="3137821"/>
                  <a:pt x="7574266" y="3137821"/>
                </a:cubicBezTo>
                <a:cubicBezTo>
                  <a:pt x="7576107" y="3137747"/>
                  <a:pt x="7577874" y="3136864"/>
                  <a:pt x="7578905" y="3135170"/>
                </a:cubicBezTo>
                <a:close/>
                <a:moveTo>
                  <a:pt x="7573014" y="3144005"/>
                </a:moveTo>
                <a:lnTo>
                  <a:pt x="7578831" y="3135317"/>
                </a:lnTo>
                <a:cubicBezTo>
                  <a:pt x="7580524" y="3132741"/>
                  <a:pt x="7579862" y="3129280"/>
                  <a:pt x="7577284" y="3127587"/>
                </a:cubicBezTo>
                <a:cubicBezTo>
                  <a:pt x="7574781" y="3125894"/>
                  <a:pt x="7571248" y="3126556"/>
                  <a:pt x="7569554" y="3129133"/>
                </a:cubicBezTo>
                <a:lnTo>
                  <a:pt x="7563738" y="3137821"/>
                </a:lnTo>
                <a:cubicBezTo>
                  <a:pt x="7562045" y="3140397"/>
                  <a:pt x="7562707" y="3143858"/>
                  <a:pt x="7565285" y="3145551"/>
                </a:cubicBezTo>
                <a:cubicBezTo>
                  <a:pt x="7566241" y="3146214"/>
                  <a:pt x="7567345" y="3146508"/>
                  <a:pt x="7568450" y="3146508"/>
                </a:cubicBezTo>
                <a:cubicBezTo>
                  <a:pt x="7570217" y="3146435"/>
                  <a:pt x="7571910" y="3145551"/>
                  <a:pt x="7573014" y="3144005"/>
                </a:cubicBezTo>
                <a:close/>
                <a:moveTo>
                  <a:pt x="7531638" y="3205112"/>
                </a:moveTo>
                <a:lnTo>
                  <a:pt x="7573014" y="3144005"/>
                </a:lnTo>
                <a:cubicBezTo>
                  <a:pt x="7574708" y="3141428"/>
                  <a:pt x="7574045" y="3137968"/>
                  <a:pt x="7571542" y="3136275"/>
                </a:cubicBezTo>
                <a:cubicBezTo>
                  <a:pt x="7569039" y="3134581"/>
                  <a:pt x="7565505" y="3135244"/>
                  <a:pt x="7563812" y="3137747"/>
                </a:cubicBezTo>
                <a:lnTo>
                  <a:pt x="7522435" y="3198854"/>
                </a:lnTo>
                <a:cubicBezTo>
                  <a:pt x="7520742" y="3201431"/>
                  <a:pt x="7521405" y="3204891"/>
                  <a:pt x="7523908" y="3206585"/>
                </a:cubicBezTo>
                <a:cubicBezTo>
                  <a:pt x="7524865" y="3207247"/>
                  <a:pt x="7525969" y="3207542"/>
                  <a:pt x="7527074" y="3207542"/>
                </a:cubicBezTo>
                <a:cubicBezTo>
                  <a:pt x="7528767" y="3207542"/>
                  <a:pt x="7530534" y="3206658"/>
                  <a:pt x="7531638" y="3205112"/>
                </a:cubicBezTo>
                <a:close/>
                <a:moveTo>
                  <a:pt x="7498950" y="3310688"/>
                </a:moveTo>
                <a:lnTo>
                  <a:pt x="7532301" y="3203640"/>
                </a:lnTo>
                <a:cubicBezTo>
                  <a:pt x="7533185" y="3200695"/>
                  <a:pt x="7531565" y="3197603"/>
                  <a:pt x="7528620" y="3196646"/>
                </a:cubicBezTo>
                <a:cubicBezTo>
                  <a:pt x="7525675" y="3195762"/>
                  <a:pt x="7522583" y="3197382"/>
                  <a:pt x="7521626" y="3200327"/>
                </a:cubicBezTo>
                <a:lnTo>
                  <a:pt x="7488274" y="3307375"/>
                </a:lnTo>
                <a:cubicBezTo>
                  <a:pt x="7487391" y="3310320"/>
                  <a:pt x="7489011" y="3313412"/>
                  <a:pt x="7491955" y="3314369"/>
                </a:cubicBezTo>
                <a:cubicBezTo>
                  <a:pt x="7492544" y="3314516"/>
                  <a:pt x="7493060" y="3314590"/>
                  <a:pt x="7493649" y="3314590"/>
                </a:cubicBezTo>
                <a:cubicBezTo>
                  <a:pt x="7496005" y="3314590"/>
                  <a:pt x="7498214" y="3313044"/>
                  <a:pt x="7498950" y="3310688"/>
                </a:cubicBezTo>
                <a:close/>
                <a:moveTo>
                  <a:pt x="7493502" y="3433933"/>
                </a:moveTo>
                <a:lnTo>
                  <a:pt x="7499171" y="3309289"/>
                </a:lnTo>
                <a:cubicBezTo>
                  <a:pt x="7499318" y="3306197"/>
                  <a:pt x="7496962" y="3303620"/>
                  <a:pt x="7493870" y="3303473"/>
                </a:cubicBezTo>
                <a:cubicBezTo>
                  <a:pt x="7490925" y="3303178"/>
                  <a:pt x="7488201" y="3305682"/>
                  <a:pt x="7488054" y="3308774"/>
                </a:cubicBezTo>
                <a:lnTo>
                  <a:pt x="7482384" y="3433418"/>
                </a:lnTo>
                <a:cubicBezTo>
                  <a:pt x="7482237" y="3436510"/>
                  <a:pt x="7484593" y="3439087"/>
                  <a:pt x="7487685" y="3439234"/>
                </a:cubicBezTo>
                <a:cubicBezTo>
                  <a:pt x="7487759" y="3439234"/>
                  <a:pt x="7487906" y="3439234"/>
                  <a:pt x="7487980" y="3439234"/>
                </a:cubicBezTo>
                <a:cubicBezTo>
                  <a:pt x="7490925" y="3439234"/>
                  <a:pt x="7493354" y="3436878"/>
                  <a:pt x="7493502" y="3433933"/>
                </a:cubicBezTo>
                <a:close/>
                <a:moveTo>
                  <a:pt x="7513822" y="3579707"/>
                </a:moveTo>
                <a:cubicBezTo>
                  <a:pt x="7516840" y="3579192"/>
                  <a:pt x="7518902" y="3576247"/>
                  <a:pt x="7518313" y="3573228"/>
                </a:cubicBezTo>
                <a:lnTo>
                  <a:pt x="7493428" y="3432682"/>
                </a:lnTo>
                <a:cubicBezTo>
                  <a:pt x="7492912" y="3429663"/>
                  <a:pt x="7489968" y="3427675"/>
                  <a:pt x="7486949" y="3428191"/>
                </a:cubicBezTo>
                <a:cubicBezTo>
                  <a:pt x="7483931" y="3428706"/>
                  <a:pt x="7481869" y="3431651"/>
                  <a:pt x="7482458" y="3434669"/>
                </a:cubicBezTo>
                <a:lnTo>
                  <a:pt x="7507343" y="3575216"/>
                </a:lnTo>
                <a:cubicBezTo>
                  <a:pt x="7507858" y="3577940"/>
                  <a:pt x="7510214" y="3579854"/>
                  <a:pt x="7512864" y="3579781"/>
                </a:cubicBezTo>
                <a:cubicBezTo>
                  <a:pt x="7513233" y="3579781"/>
                  <a:pt x="7513527" y="3579781"/>
                  <a:pt x="7513822" y="3579707"/>
                </a:cubicBezTo>
                <a:close/>
                <a:moveTo>
                  <a:pt x="7455217" y="3647367"/>
                </a:moveTo>
                <a:lnTo>
                  <a:pt x="7516987" y="3577867"/>
                </a:lnTo>
                <a:cubicBezTo>
                  <a:pt x="7519049" y="3575584"/>
                  <a:pt x="7518828" y="3572050"/>
                  <a:pt x="7516546" y="3569989"/>
                </a:cubicBezTo>
                <a:cubicBezTo>
                  <a:pt x="7514263" y="3567927"/>
                  <a:pt x="7510730" y="3568148"/>
                  <a:pt x="7508668" y="3570431"/>
                </a:cubicBezTo>
                <a:lnTo>
                  <a:pt x="7446898" y="3639931"/>
                </a:lnTo>
                <a:cubicBezTo>
                  <a:pt x="7444837" y="3642213"/>
                  <a:pt x="7445057" y="3645747"/>
                  <a:pt x="7447340" y="3647809"/>
                </a:cubicBezTo>
                <a:cubicBezTo>
                  <a:pt x="7448444" y="3648766"/>
                  <a:pt x="7449769" y="3649207"/>
                  <a:pt x="7451095" y="3649207"/>
                </a:cubicBezTo>
                <a:cubicBezTo>
                  <a:pt x="7452641" y="3649281"/>
                  <a:pt x="7454113" y="3648618"/>
                  <a:pt x="7455217" y="3647367"/>
                </a:cubicBezTo>
                <a:close/>
                <a:moveTo>
                  <a:pt x="7394626" y="3699345"/>
                </a:moveTo>
                <a:lnTo>
                  <a:pt x="7454702" y="3647956"/>
                </a:lnTo>
                <a:cubicBezTo>
                  <a:pt x="7457058" y="3645968"/>
                  <a:pt x="7457353" y="3642434"/>
                  <a:pt x="7455291" y="3640078"/>
                </a:cubicBezTo>
                <a:cubicBezTo>
                  <a:pt x="7453303" y="3637722"/>
                  <a:pt x="7449769" y="3637501"/>
                  <a:pt x="7447413" y="3639489"/>
                </a:cubicBezTo>
                <a:lnTo>
                  <a:pt x="7387337" y="3690878"/>
                </a:lnTo>
                <a:cubicBezTo>
                  <a:pt x="7384981" y="3692866"/>
                  <a:pt x="7384687" y="3696400"/>
                  <a:pt x="7386748" y="3698756"/>
                </a:cubicBezTo>
                <a:cubicBezTo>
                  <a:pt x="7387852" y="3700081"/>
                  <a:pt x="7389472" y="3700744"/>
                  <a:pt x="7391018" y="3700670"/>
                </a:cubicBezTo>
                <a:cubicBezTo>
                  <a:pt x="7392343" y="3700670"/>
                  <a:pt x="7393595" y="3700228"/>
                  <a:pt x="7394626" y="3699345"/>
                </a:cubicBezTo>
                <a:close/>
                <a:moveTo>
                  <a:pt x="7335064" y="3735936"/>
                </a:moveTo>
                <a:lnTo>
                  <a:pt x="7393890" y="3699860"/>
                </a:lnTo>
                <a:cubicBezTo>
                  <a:pt x="7396540" y="3698241"/>
                  <a:pt x="7397350" y="3694854"/>
                  <a:pt x="7395730" y="3692203"/>
                </a:cubicBezTo>
                <a:cubicBezTo>
                  <a:pt x="7394110" y="3689553"/>
                  <a:pt x="7390650" y="3688817"/>
                  <a:pt x="7388073" y="3690363"/>
                </a:cubicBezTo>
                <a:lnTo>
                  <a:pt x="7329248" y="3726438"/>
                </a:lnTo>
                <a:cubicBezTo>
                  <a:pt x="7326598" y="3728058"/>
                  <a:pt x="7325788" y="3731444"/>
                  <a:pt x="7327408" y="3734095"/>
                </a:cubicBezTo>
                <a:cubicBezTo>
                  <a:pt x="7328512" y="3735862"/>
                  <a:pt x="7330353" y="3736745"/>
                  <a:pt x="7332193" y="3736745"/>
                </a:cubicBezTo>
                <a:cubicBezTo>
                  <a:pt x="7333150" y="3736745"/>
                  <a:pt x="7334181" y="3736451"/>
                  <a:pt x="7335064" y="3735936"/>
                </a:cubicBezTo>
                <a:close/>
                <a:moveTo>
                  <a:pt x="7276019" y="3759789"/>
                </a:moveTo>
                <a:lnTo>
                  <a:pt x="7334181" y="3736377"/>
                </a:lnTo>
                <a:cubicBezTo>
                  <a:pt x="7337052" y="3735273"/>
                  <a:pt x="7338451" y="3731960"/>
                  <a:pt x="7337273" y="3729162"/>
                </a:cubicBezTo>
                <a:cubicBezTo>
                  <a:pt x="7336095" y="3726291"/>
                  <a:pt x="7332856" y="3724892"/>
                  <a:pt x="7330058" y="3726070"/>
                </a:cubicBezTo>
                <a:lnTo>
                  <a:pt x="7271896" y="3749482"/>
                </a:lnTo>
                <a:cubicBezTo>
                  <a:pt x="7269025" y="3750660"/>
                  <a:pt x="7267626" y="3753900"/>
                  <a:pt x="7268803" y="3756697"/>
                </a:cubicBezTo>
                <a:cubicBezTo>
                  <a:pt x="7269687" y="3758906"/>
                  <a:pt x="7271822" y="3760231"/>
                  <a:pt x="7274031" y="3760158"/>
                </a:cubicBezTo>
                <a:cubicBezTo>
                  <a:pt x="7274694" y="3760158"/>
                  <a:pt x="7275356" y="3760010"/>
                  <a:pt x="7276019" y="3759789"/>
                </a:cubicBezTo>
                <a:close/>
                <a:moveTo>
                  <a:pt x="7217194" y="3773483"/>
                </a:moveTo>
                <a:lnTo>
                  <a:pt x="7275209" y="3760010"/>
                </a:lnTo>
                <a:cubicBezTo>
                  <a:pt x="7278227" y="3759348"/>
                  <a:pt x="7280068" y="3756329"/>
                  <a:pt x="7279405" y="3753311"/>
                </a:cubicBezTo>
                <a:cubicBezTo>
                  <a:pt x="7278743" y="3750292"/>
                  <a:pt x="7275798" y="3748452"/>
                  <a:pt x="7272706" y="3749114"/>
                </a:cubicBezTo>
                <a:lnTo>
                  <a:pt x="7214691" y="3762587"/>
                </a:lnTo>
                <a:cubicBezTo>
                  <a:pt x="7211672" y="3763250"/>
                  <a:pt x="7209832" y="3766268"/>
                  <a:pt x="7210494" y="3769287"/>
                </a:cubicBezTo>
                <a:cubicBezTo>
                  <a:pt x="7211083" y="3771864"/>
                  <a:pt x="7213439" y="3773631"/>
                  <a:pt x="7215942" y="3773631"/>
                </a:cubicBezTo>
                <a:cubicBezTo>
                  <a:pt x="7216384" y="3773631"/>
                  <a:pt x="7216825" y="3773557"/>
                  <a:pt x="7217194" y="3773483"/>
                </a:cubicBezTo>
                <a:close/>
                <a:moveTo>
                  <a:pt x="7158148" y="3780772"/>
                </a:moveTo>
                <a:lnTo>
                  <a:pt x="7216605" y="3773631"/>
                </a:lnTo>
                <a:cubicBezTo>
                  <a:pt x="7219623" y="3773263"/>
                  <a:pt x="7221832" y="3770465"/>
                  <a:pt x="7221464" y="3767446"/>
                </a:cubicBezTo>
                <a:cubicBezTo>
                  <a:pt x="7221096" y="3764354"/>
                  <a:pt x="7218224" y="3762293"/>
                  <a:pt x="7215280" y="3762587"/>
                </a:cubicBezTo>
                <a:lnTo>
                  <a:pt x="7156823" y="3769729"/>
                </a:lnTo>
                <a:cubicBezTo>
                  <a:pt x="7153804" y="3770097"/>
                  <a:pt x="7151595" y="3772895"/>
                  <a:pt x="7151963" y="3775913"/>
                </a:cubicBezTo>
                <a:cubicBezTo>
                  <a:pt x="7152331" y="3778784"/>
                  <a:pt x="7154761" y="3780846"/>
                  <a:pt x="7157559" y="3780772"/>
                </a:cubicBezTo>
                <a:cubicBezTo>
                  <a:pt x="7157706" y="3780772"/>
                  <a:pt x="7157927" y="3780772"/>
                  <a:pt x="7158148" y="3780772"/>
                </a:cubicBezTo>
                <a:close/>
                <a:moveTo>
                  <a:pt x="7098366" y="3785189"/>
                </a:moveTo>
                <a:lnTo>
                  <a:pt x="7157927" y="3780772"/>
                </a:lnTo>
                <a:cubicBezTo>
                  <a:pt x="7161019" y="3780551"/>
                  <a:pt x="7163302" y="3777901"/>
                  <a:pt x="7163081" y="3774808"/>
                </a:cubicBezTo>
                <a:cubicBezTo>
                  <a:pt x="7162860" y="3771716"/>
                  <a:pt x="7160062" y="3769361"/>
                  <a:pt x="7157117" y="3769655"/>
                </a:cubicBezTo>
                <a:lnTo>
                  <a:pt x="7097556" y="3774072"/>
                </a:lnTo>
                <a:cubicBezTo>
                  <a:pt x="7094464" y="3774293"/>
                  <a:pt x="7092181" y="3776944"/>
                  <a:pt x="7092403" y="3780036"/>
                </a:cubicBezTo>
                <a:cubicBezTo>
                  <a:pt x="7092623" y="3782981"/>
                  <a:pt x="7095053" y="3785189"/>
                  <a:pt x="7097998" y="3785189"/>
                </a:cubicBezTo>
                <a:cubicBezTo>
                  <a:pt x="7098071" y="3785189"/>
                  <a:pt x="7098219" y="3785189"/>
                  <a:pt x="7098366" y="3785189"/>
                </a:cubicBezTo>
                <a:close/>
                <a:moveTo>
                  <a:pt x="7037259" y="3790269"/>
                </a:moveTo>
                <a:lnTo>
                  <a:pt x="7098440" y="3785189"/>
                </a:lnTo>
                <a:cubicBezTo>
                  <a:pt x="7101532" y="3784895"/>
                  <a:pt x="7103814" y="3782244"/>
                  <a:pt x="7103520" y="3779152"/>
                </a:cubicBezTo>
                <a:cubicBezTo>
                  <a:pt x="7103225" y="3776060"/>
                  <a:pt x="7100280" y="3773778"/>
                  <a:pt x="7097483" y="3774072"/>
                </a:cubicBezTo>
                <a:lnTo>
                  <a:pt x="7036302" y="3779152"/>
                </a:lnTo>
                <a:cubicBezTo>
                  <a:pt x="7033209" y="3779447"/>
                  <a:pt x="7030927" y="3782097"/>
                  <a:pt x="7031222" y="3785189"/>
                </a:cubicBezTo>
                <a:cubicBezTo>
                  <a:pt x="7031442" y="3788135"/>
                  <a:pt x="7033946" y="3790343"/>
                  <a:pt x="7036817" y="3790269"/>
                </a:cubicBezTo>
                <a:cubicBezTo>
                  <a:pt x="7036964" y="3790269"/>
                  <a:pt x="7037111" y="3790269"/>
                  <a:pt x="7037259" y="3790269"/>
                </a:cubicBezTo>
                <a:close/>
                <a:moveTo>
                  <a:pt x="6974237" y="3799399"/>
                </a:moveTo>
                <a:lnTo>
                  <a:pt x="7037627" y="3790269"/>
                </a:lnTo>
                <a:cubicBezTo>
                  <a:pt x="7040645" y="3789828"/>
                  <a:pt x="7042781" y="3787030"/>
                  <a:pt x="7042339" y="3783938"/>
                </a:cubicBezTo>
                <a:cubicBezTo>
                  <a:pt x="7041897" y="3780919"/>
                  <a:pt x="7038952" y="3778784"/>
                  <a:pt x="7036007" y="3779226"/>
                </a:cubicBezTo>
                <a:lnTo>
                  <a:pt x="6972617" y="3788355"/>
                </a:lnTo>
                <a:cubicBezTo>
                  <a:pt x="6969599" y="3788797"/>
                  <a:pt x="6967464" y="3791595"/>
                  <a:pt x="6967905" y="3794687"/>
                </a:cubicBezTo>
                <a:cubicBezTo>
                  <a:pt x="6968274" y="3797484"/>
                  <a:pt x="6970703" y="3799472"/>
                  <a:pt x="6973427" y="3799472"/>
                </a:cubicBezTo>
                <a:cubicBezTo>
                  <a:pt x="6973722" y="3799472"/>
                  <a:pt x="6973943" y="3799399"/>
                  <a:pt x="6974237" y="3799399"/>
                </a:cubicBezTo>
                <a:close/>
                <a:moveTo>
                  <a:pt x="6910995" y="3811767"/>
                </a:moveTo>
                <a:lnTo>
                  <a:pt x="6974532" y="3799399"/>
                </a:lnTo>
                <a:cubicBezTo>
                  <a:pt x="6977550" y="3798810"/>
                  <a:pt x="6979538" y="3795865"/>
                  <a:pt x="6978949" y="3792846"/>
                </a:cubicBezTo>
                <a:cubicBezTo>
                  <a:pt x="6978360" y="3789828"/>
                  <a:pt x="6975342" y="3787840"/>
                  <a:pt x="6972397" y="3788429"/>
                </a:cubicBezTo>
                <a:lnTo>
                  <a:pt x="6908860" y="3800798"/>
                </a:lnTo>
                <a:cubicBezTo>
                  <a:pt x="6905841" y="3801387"/>
                  <a:pt x="6903853" y="3804331"/>
                  <a:pt x="6904442" y="3807350"/>
                </a:cubicBezTo>
                <a:cubicBezTo>
                  <a:pt x="6904958" y="3810000"/>
                  <a:pt x="6907314" y="3811915"/>
                  <a:pt x="6909964" y="3811841"/>
                </a:cubicBezTo>
                <a:cubicBezTo>
                  <a:pt x="6910259" y="3811841"/>
                  <a:pt x="6910627" y="3811841"/>
                  <a:pt x="6910995" y="3811767"/>
                </a:cubicBezTo>
                <a:close/>
                <a:moveTo>
                  <a:pt x="6888098" y="3817289"/>
                </a:moveTo>
                <a:lnTo>
                  <a:pt x="6911216" y="3811694"/>
                </a:lnTo>
                <a:cubicBezTo>
                  <a:pt x="6914234" y="3810958"/>
                  <a:pt x="6916075" y="3807939"/>
                  <a:pt x="6915339" y="3804994"/>
                </a:cubicBezTo>
                <a:cubicBezTo>
                  <a:pt x="6914602" y="3801975"/>
                  <a:pt x="6911658" y="3800135"/>
                  <a:pt x="6908639" y="3800871"/>
                </a:cubicBezTo>
                <a:lnTo>
                  <a:pt x="6885521" y="3806467"/>
                </a:lnTo>
                <a:cubicBezTo>
                  <a:pt x="6882503" y="3807203"/>
                  <a:pt x="6880662" y="3810222"/>
                  <a:pt x="6881398" y="3813166"/>
                </a:cubicBezTo>
                <a:cubicBezTo>
                  <a:pt x="6881987" y="3815743"/>
                  <a:pt x="6884343" y="3817436"/>
                  <a:pt x="6886846" y="3817436"/>
                </a:cubicBezTo>
                <a:cubicBezTo>
                  <a:pt x="6887215" y="3817436"/>
                  <a:pt x="6887656" y="3817363"/>
                  <a:pt x="6888098" y="3817289"/>
                </a:cubicBezTo>
                <a:close/>
                <a:moveTo>
                  <a:pt x="6870796" y="3839450"/>
                </a:moveTo>
                <a:lnTo>
                  <a:pt x="6890969" y="3815449"/>
                </a:lnTo>
                <a:cubicBezTo>
                  <a:pt x="6892957" y="3813093"/>
                  <a:pt x="6892663" y="3809559"/>
                  <a:pt x="6890307" y="3807571"/>
                </a:cubicBezTo>
                <a:cubicBezTo>
                  <a:pt x="6887951" y="3805583"/>
                  <a:pt x="6884417" y="3805878"/>
                  <a:pt x="6882429" y="3808234"/>
                </a:cubicBezTo>
                <a:lnTo>
                  <a:pt x="6862256" y="3832235"/>
                </a:lnTo>
                <a:cubicBezTo>
                  <a:pt x="6860268" y="3834591"/>
                  <a:pt x="6860563" y="3838125"/>
                  <a:pt x="6862919" y="3840113"/>
                </a:cubicBezTo>
                <a:cubicBezTo>
                  <a:pt x="6863950" y="3840996"/>
                  <a:pt x="6865275" y="3841438"/>
                  <a:pt x="6866527" y="3841438"/>
                </a:cubicBezTo>
                <a:cubicBezTo>
                  <a:pt x="6868146" y="3841438"/>
                  <a:pt x="6869766" y="3840775"/>
                  <a:pt x="6870796" y="3839450"/>
                </a:cubicBezTo>
                <a:close/>
                <a:moveTo>
                  <a:pt x="6859974" y="3851818"/>
                </a:moveTo>
                <a:lnTo>
                  <a:pt x="6870796" y="3839597"/>
                </a:lnTo>
                <a:cubicBezTo>
                  <a:pt x="6872858" y="3837315"/>
                  <a:pt x="6872637" y="3833781"/>
                  <a:pt x="6870281" y="3831719"/>
                </a:cubicBezTo>
                <a:cubicBezTo>
                  <a:pt x="6867999" y="3829658"/>
                  <a:pt x="6864465" y="3829879"/>
                  <a:pt x="6862404" y="3832235"/>
                </a:cubicBezTo>
                <a:lnTo>
                  <a:pt x="6851581" y="3844456"/>
                </a:lnTo>
                <a:cubicBezTo>
                  <a:pt x="6849520" y="3846738"/>
                  <a:pt x="6849740" y="3850272"/>
                  <a:pt x="6852096" y="3852334"/>
                </a:cubicBezTo>
                <a:cubicBezTo>
                  <a:pt x="6853201" y="3853291"/>
                  <a:pt x="6854526" y="3853733"/>
                  <a:pt x="6855851" y="3853733"/>
                </a:cubicBezTo>
                <a:cubicBezTo>
                  <a:pt x="6857324" y="3853659"/>
                  <a:pt x="6858870" y="3852997"/>
                  <a:pt x="6859974" y="3851818"/>
                </a:cubicBezTo>
                <a:close/>
                <a:moveTo>
                  <a:pt x="6813518" y="3904164"/>
                </a:moveTo>
                <a:lnTo>
                  <a:pt x="6859974" y="3851745"/>
                </a:lnTo>
                <a:cubicBezTo>
                  <a:pt x="6862035" y="3849462"/>
                  <a:pt x="6861815" y="3845929"/>
                  <a:pt x="6859459" y="3843867"/>
                </a:cubicBezTo>
                <a:cubicBezTo>
                  <a:pt x="6857176" y="3841806"/>
                  <a:pt x="6853643" y="3842026"/>
                  <a:pt x="6851581" y="3844382"/>
                </a:cubicBezTo>
                <a:lnTo>
                  <a:pt x="6805125" y="3896802"/>
                </a:lnTo>
                <a:cubicBezTo>
                  <a:pt x="6803064" y="3899084"/>
                  <a:pt x="6803284" y="3902619"/>
                  <a:pt x="6805640" y="3904680"/>
                </a:cubicBezTo>
                <a:cubicBezTo>
                  <a:pt x="6806745" y="3905637"/>
                  <a:pt x="6808070" y="3906079"/>
                  <a:pt x="6809395" y="3906079"/>
                </a:cubicBezTo>
                <a:cubicBezTo>
                  <a:pt x="6810941" y="3906079"/>
                  <a:pt x="6812413" y="3905416"/>
                  <a:pt x="6813518" y="3904164"/>
                </a:cubicBezTo>
                <a:close/>
                <a:moveTo>
                  <a:pt x="6810868" y="3906594"/>
                </a:moveTo>
                <a:lnTo>
                  <a:pt x="6813002" y="3904680"/>
                </a:lnTo>
                <a:cubicBezTo>
                  <a:pt x="6815285" y="3902619"/>
                  <a:pt x="6815505" y="3899084"/>
                  <a:pt x="6813518" y="3896802"/>
                </a:cubicBezTo>
                <a:cubicBezTo>
                  <a:pt x="6811456" y="3894520"/>
                  <a:pt x="6807922" y="3894299"/>
                  <a:pt x="6805640" y="3896287"/>
                </a:cubicBezTo>
                <a:lnTo>
                  <a:pt x="6803505" y="3898201"/>
                </a:lnTo>
                <a:cubicBezTo>
                  <a:pt x="6801223" y="3900263"/>
                  <a:pt x="6801002" y="3903796"/>
                  <a:pt x="6802990" y="3906079"/>
                </a:cubicBezTo>
                <a:cubicBezTo>
                  <a:pt x="6804094" y="3907330"/>
                  <a:pt x="6805640" y="3907993"/>
                  <a:pt x="6807186" y="3907993"/>
                </a:cubicBezTo>
                <a:cubicBezTo>
                  <a:pt x="6808512" y="3907993"/>
                  <a:pt x="6809837" y="3907477"/>
                  <a:pt x="6810868" y="3906594"/>
                </a:cubicBezTo>
                <a:close/>
                <a:moveTo>
                  <a:pt x="6761466" y="3946277"/>
                </a:moveTo>
                <a:lnTo>
                  <a:pt x="6810646" y="3906741"/>
                </a:lnTo>
                <a:cubicBezTo>
                  <a:pt x="6813002" y="3904827"/>
                  <a:pt x="6813444" y="3901293"/>
                  <a:pt x="6811530" y="3898864"/>
                </a:cubicBezTo>
                <a:cubicBezTo>
                  <a:pt x="6809616" y="3896434"/>
                  <a:pt x="6806082" y="3896066"/>
                  <a:pt x="6803652" y="3897980"/>
                </a:cubicBezTo>
                <a:lnTo>
                  <a:pt x="6754472" y="3937516"/>
                </a:lnTo>
                <a:cubicBezTo>
                  <a:pt x="6752042" y="3939430"/>
                  <a:pt x="6751674" y="3942964"/>
                  <a:pt x="6753589" y="3945394"/>
                </a:cubicBezTo>
                <a:cubicBezTo>
                  <a:pt x="6754693" y="3946792"/>
                  <a:pt x="6756313" y="3947455"/>
                  <a:pt x="6758006" y="3947455"/>
                </a:cubicBezTo>
                <a:cubicBezTo>
                  <a:pt x="6759258" y="3947455"/>
                  <a:pt x="6760509" y="3947087"/>
                  <a:pt x="6761466" y="3946277"/>
                </a:cubicBezTo>
                <a:close/>
                <a:moveTo>
                  <a:pt x="6710372" y="3979408"/>
                </a:moveTo>
                <a:lnTo>
                  <a:pt x="6761025" y="3946645"/>
                </a:lnTo>
                <a:cubicBezTo>
                  <a:pt x="6763601" y="3944952"/>
                  <a:pt x="6764338" y="3941491"/>
                  <a:pt x="6762644" y="3938915"/>
                </a:cubicBezTo>
                <a:cubicBezTo>
                  <a:pt x="6760951" y="3936338"/>
                  <a:pt x="6757491" y="3935602"/>
                  <a:pt x="6754914" y="3937295"/>
                </a:cubicBezTo>
                <a:lnTo>
                  <a:pt x="6704261" y="3970057"/>
                </a:lnTo>
                <a:cubicBezTo>
                  <a:pt x="6701684" y="3971750"/>
                  <a:pt x="6700948" y="3975211"/>
                  <a:pt x="6702641" y="3977788"/>
                </a:cubicBezTo>
                <a:cubicBezTo>
                  <a:pt x="6703745" y="3979481"/>
                  <a:pt x="6705513" y="3980365"/>
                  <a:pt x="6707353" y="3980365"/>
                </a:cubicBezTo>
                <a:cubicBezTo>
                  <a:pt x="6708457" y="3980291"/>
                  <a:pt x="6709488" y="3979997"/>
                  <a:pt x="6710372" y="3979408"/>
                </a:cubicBezTo>
                <a:close/>
                <a:moveTo>
                  <a:pt x="6663400" y="3999728"/>
                </a:moveTo>
                <a:lnTo>
                  <a:pt x="6709562" y="3979776"/>
                </a:lnTo>
                <a:cubicBezTo>
                  <a:pt x="6712360" y="3978524"/>
                  <a:pt x="6713685" y="3975285"/>
                  <a:pt x="6712433" y="3972487"/>
                </a:cubicBezTo>
                <a:cubicBezTo>
                  <a:pt x="6711181" y="3969689"/>
                  <a:pt x="6707942" y="3968364"/>
                  <a:pt x="6705144" y="3969615"/>
                </a:cubicBezTo>
                <a:lnTo>
                  <a:pt x="6658983" y="3989568"/>
                </a:lnTo>
                <a:cubicBezTo>
                  <a:pt x="6656185" y="3990819"/>
                  <a:pt x="6654860" y="3994058"/>
                  <a:pt x="6656111" y="3996930"/>
                </a:cubicBezTo>
                <a:cubicBezTo>
                  <a:pt x="6656995" y="3999065"/>
                  <a:pt x="6659130" y="4000316"/>
                  <a:pt x="6661265" y="4000316"/>
                </a:cubicBezTo>
                <a:cubicBezTo>
                  <a:pt x="6661928" y="4000243"/>
                  <a:pt x="6662664" y="4000096"/>
                  <a:pt x="6663400" y="3999728"/>
                </a:cubicBezTo>
                <a:close/>
                <a:moveTo>
                  <a:pt x="6588378" y="4032122"/>
                </a:moveTo>
                <a:lnTo>
                  <a:pt x="6663400" y="3999728"/>
                </a:lnTo>
                <a:cubicBezTo>
                  <a:pt x="6666198" y="3998476"/>
                  <a:pt x="6667523" y="3995236"/>
                  <a:pt x="6666272" y="3992439"/>
                </a:cubicBezTo>
                <a:cubicBezTo>
                  <a:pt x="6665020" y="3989641"/>
                  <a:pt x="6661781" y="3988316"/>
                  <a:pt x="6658983" y="3989568"/>
                </a:cubicBezTo>
                <a:lnTo>
                  <a:pt x="6583961" y="4021961"/>
                </a:lnTo>
                <a:cubicBezTo>
                  <a:pt x="6581163" y="4023213"/>
                  <a:pt x="6579838" y="4026453"/>
                  <a:pt x="6581089" y="4029251"/>
                </a:cubicBezTo>
                <a:cubicBezTo>
                  <a:pt x="6581973" y="4031385"/>
                  <a:pt x="6584108" y="4032637"/>
                  <a:pt x="6586243" y="4032637"/>
                </a:cubicBezTo>
                <a:cubicBezTo>
                  <a:pt x="6586905" y="4032637"/>
                  <a:pt x="6587642" y="4032490"/>
                  <a:pt x="6588378" y="4032122"/>
                </a:cubicBezTo>
                <a:close/>
                <a:moveTo>
                  <a:pt x="6452323" y="4060614"/>
                </a:moveTo>
                <a:lnTo>
                  <a:pt x="6587347" y="4032490"/>
                </a:lnTo>
                <a:cubicBezTo>
                  <a:pt x="6590366" y="4031827"/>
                  <a:pt x="6592280" y="4028882"/>
                  <a:pt x="6591691" y="4025864"/>
                </a:cubicBezTo>
                <a:cubicBezTo>
                  <a:pt x="6591028" y="4022845"/>
                  <a:pt x="6588084" y="4020931"/>
                  <a:pt x="6585065" y="4021520"/>
                </a:cubicBezTo>
                <a:lnTo>
                  <a:pt x="6450040" y="4049644"/>
                </a:lnTo>
                <a:cubicBezTo>
                  <a:pt x="6447021" y="4050307"/>
                  <a:pt x="6445107" y="4053251"/>
                  <a:pt x="6445696" y="4056270"/>
                </a:cubicBezTo>
                <a:cubicBezTo>
                  <a:pt x="6446285" y="4058920"/>
                  <a:pt x="6448568" y="4060687"/>
                  <a:pt x="6451218" y="4060687"/>
                </a:cubicBezTo>
                <a:cubicBezTo>
                  <a:pt x="6451586" y="4060761"/>
                  <a:pt x="6451955" y="4060687"/>
                  <a:pt x="6452323" y="4060614"/>
                </a:cubicBezTo>
                <a:close/>
                <a:moveTo>
                  <a:pt x="6392541" y="4119881"/>
                </a:moveTo>
                <a:lnTo>
                  <a:pt x="6454973" y="4059142"/>
                </a:lnTo>
                <a:cubicBezTo>
                  <a:pt x="6457181" y="4057006"/>
                  <a:pt x="6457255" y="4053472"/>
                  <a:pt x="6455120" y="4051264"/>
                </a:cubicBezTo>
                <a:cubicBezTo>
                  <a:pt x="6452985" y="4049055"/>
                  <a:pt x="6449451" y="4048982"/>
                  <a:pt x="6447243" y="4051116"/>
                </a:cubicBezTo>
                <a:lnTo>
                  <a:pt x="6384810" y="4111856"/>
                </a:lnTo>
                <a:cubicBezTo>
                  <a:pt x="6382601" y="4113990"/>
                  <a:pt x="6382527" y="4117525"/>
                  <a:pt x="6384663" y="4119733"/>
                </a:cubicBezTo>
                <a:cubicBezTo>
                  <a:pt x="6385767" y="4120837"/>
                  <a:pt x="6387239" y="4121426"/>
                  <a:pt x="6388712" y="4121426"/>
                </a:cubicBezTo>
                <a:cubicBezTo>
                  <a:pt x="6390111" y="4121500"/>
                  <a:pt x="6391510" y="4120985"/>
                  <a:pt x="6392541" y="4119881"/>
                </a:cubicBezTo>
                <a:close/>
                <a:moveTo>
                  <a:pt x="6329961" y="4167073"/>
                </a:moveTo>
                <a:lnTo>
                  <a:pt x="6392025" y="4120396"/>
                </a:lnTo>
                <a:cubicBezTo>
                  <a:pt x="6394455" y="4118555"/>
                  <a:pt x="6394970" y="4115021"/>
                  <a:pt x="6393129" y="4112592"/>
                </a:cubicBezTo>
                <a:cubicBezTo>
                  <a:pt x="6391289" y="4110162"/>
                  <a:pt x="6387829" y="4109647"/>
                  <a:pt x="6385325" y="4111488"/>
                </a:cubicBezTo>
                <a:lnTo>
                  <a:pt x="6323261" y="4158164"/>
                </a:lnTo>
                <a:cubicBezTo>
                  <a:pt x="6320832" y="4160005"/>
                  <a:pt x="6320316" y="4163539"/>
                  <a:pt x="6322157" y="4165968"/>
                </a:cubicBezTo>
                <a:cubicBezTo>
                  <a:pt x="6323261" y="4167441"/>
                  <a:pt x="6324955" y="4168177"/>
                  <a:pt x="6326648" y="4168177"/>
                </a:cubicBezTo>
                <a:cubicBezTo>
                  <a:pt x="6327825" y="4168177"/>
                  <a:pt x="6328930" y="4167809"/>
                  <a:pt x="6329961" y="4167073"/>
                </a:cubicBezTo>
                <a:close/>
                <a:moveTo>
                  <a:pt x="6306401" y="4184816"/>
                </a:moveTo>
                <a:lnTo>
                  <a:pt x="6329961" y="4167073"/>
                </a:lnTo>
                <a:cubicBezTo>
                  <a:pt x="6332390" y="4165232"/>
                  <a:pt x="6332905" y="4161699"/>
                  <a:pt x="6331065" y="4159269"/>
                </a:cubicBezTo>
                <a:cubicBezTo>
                  <a:pt x="6329224" y="4156766"/>
                  <a:pt x="6325764" y="4156324"/>
                  <a:pt x="6323261" y="4158164"/>
                </a:cubicBezTo>
                <a:lnTo>
                  <a:pt x="6299701" y="4175908"/>
                </a:lnTo>
                <a:cubicBezTo>
                  <a:pt x="6297272" y="4177748"/>
                  <a:pt x="6296757" y="4181282"/>
                  <a:pt x="6298597" y="4183712"/>
                </a:cubicBezTo>
                <a:cubicBezTo>
                  <a:pt x="6299701" y="4185184"/>
                  <a:pt x="6301395" y="4185920"/>
                  <a:pt x="6303088" y="4185920"/>
                </a:cubicBezTo>
                <a:cubicBezTo>
                  <a:pt x="6304193" y="4185920"/>
                  <a:pt x="6305370" y="4185552"/>
                  <a:pt x="6306401" y="4184816"/>
                </a:cubicBezTo>
                <a:close/>
                <a:moveTo>
                  <a:pt x="6266645" y="4200204"/>
                </a:moveTo>
                <a:lnTo>
                  <a:pt x="6305002" y="4185626"/>
                </a:lnTo>
                <a:cubicBezTo>
                  <a:pt x="6307874" y="4184522"/>
                  <a:pt x="6309346" y="4181282"/>
                  <a:pt x="6308242" y="4178411"/>
                </a:cubicBezTo>
                <a:cubicBezTo>
                  <a:pt x="6307137" y="4175540"/>
                  <a:pt x="6303972" y="4174067"/>
                  <a:pt x="6301027" y="4175171"/>
                </a:cubicBezTo>
                <a:lnTo>
                  <a:pt x="6262669" y="4189749"/>
                </a:lnTo>
                <a:cubicBezTo>
                  <a:pt x="6259798" y="4190853"/>
                  <a:pt x="6258325" y="4194093"/>
                  <a:pt x="6259430" y="4196964"/>
                </a:cubicBezTo>
                <a:cubicBezTo>
                  <a:pt x="6260313" y="4199173"/>
                  <a:pt x="6262448" y="4200572"/>
                  <a:pt x="6264657" y="4200572"/>
                </a:cubicBezTo>
                <a:cubicBezTo>
                  <a:pt x="6265319" y="4200498"/>
                  <a:pt x="6265982" y="4200425"/>
                  <a:pt x="6266645" y="4200204"/>
                </a:cubicBezTo>
                <a:close/>
                <a:moveTo>
                  <a:pt x="6243748" y="4206756"/>
                </a:moveTo>
                <a:lnTo>
                  <a:pt x="6266129" y="4200351"/>
                </a:lnTo>
                <a:cubicBezTo>
                  <a:pt x="6269074" y="4199467"/>
                  <a:pt x="6270768" y="4196449"/>
                  <a:pt x="6269958" y="4193430"/>
                </a:cubicBezTo>
                <a:cubicBezTo>
                  <a:pt x="6269074" y="4190485"/>
                  <a:pt x="6266056" y="4188718"/>
                  <a:pt x="6263037" y="4189602"/>
                </a:cubicBezTo>
                <a:lnTo>
                  <a:pt x="6240656" y="4196007"/>
                </a:lnTo>
                <a:cubicBezTo>
                  <a:pt x="6237711" y="4196890"/>
                  <a:pt x="6235944" y="4199909"/>
                  <a:pt x="6236827" y="4202928"/>
                </a:cubicBezTo>
                <a:cubicBezTo>
                  <a:pt x="6237563" y="4205431"/>
                  <a:pt x="6239772" y="4206977"/>
                  <a:pt x="6242202" y="4206977"/>
                </a:cubicBezTo>
                <a:cubicBezTo>
                  <a:pt x="6242791" y="4206977"/>
                  <a:pt x="6243306" y="4206903"/>
                  <a:pt x="6243748" y="4206756"/>
                </a:cubicBezTo>
                <a:close/>
                <a:moveTo>
                  <a:pt x="6203991" y="4218094"/>
                </a:moveTo>
                <a:lnTo>
                  <a:pt x="6243748" y="4206682"/>
                </a:lnTo>
                <a:cubicBezTo>
                  <a:pt x="6246693" y="4205799"/>
                  <a:pt x="6248386" y="4202780"/>
                  <a:pt x="6247576" y="4199762"/>
                </a:cubicBezTo>
                <a:cubicBezTo>
                  <a:pt x="6246693" y="4196817"/>
                  <a:pt x="6243601" y="4195050"/>
                  <a:pt x="6240656" y="4195933"/>
                </a:cubicBezTo>
                <a:lnTo>
                  <a:pt x="6200899" y="4207345"/>
                </a:lnTo>
                <a:cubicBezTo>
                  <a:pt x="6197955" y="4208229"/>
                  <a:pt x="6196261" y="4211247"/>
                  <a:pt x="6197071" y="4214265"/>
                </a:cubicBezTo>
                <a:cubicBezTo>
                  <a:pt x="6197807" y="4216769"/>
                  <a:pt x="6200016" y="4218315"/>
                  <a:pt x="6202445" y="4218315"/>
                </a:cubicBezTo>
                <a:cubicBezTo>
                  <a:pt x="6203035" y="4218315"/>
                  <a:pt x="6203549" y="4218241"/>
                  <a:pt x="6203991" y="4218094"/>
                </a:cubicBezTo>
                <a:close/>
                <a:moveTo>
                  <a:pt x="6180137" y="4219714"/>
                </a:moveTo>
                <a:lnTo>
                  <a:pt x="6202813" y="4218315"/>
                </a:lnTo>
                <a:cubicBezTo>
                  <a:pt x="6205905" y="4218094"/>
                  <a:pt x="6208188" y="4215444"/>
                  <a:pt x="6208041" y="4212425"/>
                </a:cubicBezTo>
                <a:cubicBezTo>
                  <a:pt x="6207820" y="4209333"/>
                  <a:pt x="6205243" y="4207050"/>
                  <a:pt x="6202151" y="4207198"/>
                </a:cubicBezTo>
                <a:lnTo>
                  <a:pt x="6179475" y="4208597"/>
                </a:lnTo>
                <a:cubicBezTo>
                  <a:pt x="6176383" y="4208817"/>
                  <a:pt x="6174027" y="4211468"/>
                  <a:pt x="6174248" y="4214486"/>
                </a:cubicBezTo>
                <a:cubicBezTo>
                  <a:pt x="6174469" y="4217432"/>
                  <a:pt x="6176898" y="4219714"/>
                  <a:pt x="6179843" y="4219714"/>
                </a:cubicBezTo>
                <a:cubicBezTo>
                  <a:pt x="6179917" y="4219787"/>
                  <a:pt x="6180064" y="4219787"/>
                  <a:pt x="6180137" y="4219714"/>
                </a:cubicBezTo>
                <a:close/>
                <a:moveTo>
                  <a:pt x="6118220" y="4223542"/>
                </a:moveTo>
                <a:lnTo>
                  <a:pt x="6180211" y="4219714"/>
                </a:lnTo>
                <a:cubicBezTo>
                  <a:pt x="6183303" y="4219493"/>
                  <a:pt x="6185659" y="4216842"/>
                  <a:pt x="6185438" y="4213824"/>
                </a:cubicBezTo>
                <a:cubicBezTo>
                  <a:pt x="6185217" y="4210732"/>
                  <a:pt x="6183082" y="4208229"/>
                  <a:pt x="6179549" y="4208597"/>
                </a:cubicBezTo>
                <a:lnTo>
                  <a:pt x="6117558" y="4212425"/>
                </a:lnTo>
                <a:cubicBezTo>
                  <a:pt x="6114466" y="4212646"/>
                  <a:pt x="6112183" y="4215296"/>
                  <a:pt x="6112331" y="4218315"/>
                </a:cubicBezTo>
                <a:cubicBezTo>
                  <a:pt x="6112551" y="4221260"/>
                  <a:pt x="6114981" y="4223542"/>
                  <a:pt x="6117926" y="4223542"/>
                </a:cubicBezTo>
                <a:cubicBezTo>
                  <a:pt x="6117999" y="4223616"/>
                  <a:pt x="6118073" y="4223616"/>
                  <a:pt x="6118220" y="4223542"/>
                </a:cubicBezTo>
                <a:close/>
                <a:moveTo>
                  <a:pt x="6058144" y="4227297"/>
                </a:moveTo>
                <a:lnTo>
                  <a:pt x="6118220" y="4223542"/>
                </a:lnTo>
                <a:cubicBezTo>
                  <a:pt x="6121313" y="4223321"/>
                  <a:pt x="6123595" y="4220671"/>
                  <a:pt x="6123447" y="4217652"/>
                </a:cubicBezTo>
                <a:cubicBezTo>
                  <a:pt x="6123227" y="4214560"/>
                  <a:pt x="6120944" y="4212057"/>
                  <a:pt x="6117558" y="4212425"/>
                </a:cubicBezTo>
                <a:lnTo>
                  <a:pt x="6057481" y="4216180"/>
                </a:lnTo>
                <a:cubicBezTo>
                  <a:pt x="6054389" y="4216401"/>
                  <a:pt x="6052107" y="4219051"/>
                  <a:pt x="6052254" y="4222069"/>
                </a:cubicBezTo>
                <a:cubicBezTo>
                  <a:pt x="6052475" y="4225014"/>
                  <a:pt x="6054904" y="4227297"/>
                  <a:pt x="6057849" y="4227297"/>
                </a:cubicBezTo>
                <a:cubicBezTo>
                  <a:pt x="6057923" y="4227297"/>
                  <a:pt x="6057997" y="4227297"/>
                  <a:pt x="6058144" y="4227297"/>
                </a:cubicBezTo>
                <a:close/>
                <a:moveTo>
                  <a:pt x="6063371" y="4221922"/>
                </a:moveTo>
                <a:cubicBezTo>
                  <a:pt x="6063519" y="4218830"/>
                  <a:pt x="6061089" y="4216253"/>
                  <a:pt x="6057997" y="4216106"/>
                </a:cubicBezTo>
                <a:lnTo>
                  <a:pt x="6052033" y="4215885"/>
                </a:lnTo>
                <a:cubicBezTo>
                  <a:pt x="6049014" y="4215664"/>
                  <a:pt x="6046364" y="4218168"/>
                  <a:pt x="6046217" y="4221260"/>
                </a:cubicBezTo>
                <a:cubicBezTo>
                  <a:pt x="6046070" y="4224352"/>
                  <a:pt x="6048499" y="4226929"/>
                  <a:pt x="6051592" y="4227076"/>
                </a:cubicBezTo>
                <a:lnTo>
                  <a:pt x="6057555" y="4227297"/>
                </a:lnTo>
                <a:cubicBezTo>
                  <a:pt x="6057629" y="4227297"/>
                  <a:pt x="6057702" y="4227297"/>
                  <a:pt x="6057849" y="4227297"/>
                </a:cubicBezTo>
                <a:cubicBezTo>
                  <a:pt x="6060794" y="4227297"/>
                  <a:pt x="6063224" y="4224941"/>
                  <a:pt x="6063371" y="4221922"/>
                </a:cubicBezTo>
                <a:close/>
                <a:moveTo>
                  <a:pt x="5996669" y="4232819"/>
                </a:moveTo>
                <a:lnTo>
                  <a:pt x="6052401" y="4227002"/>
                </a:lnTo>
                <a:cubicBezTo>
                  <a:pt x="6055493" y="4226708"/>
                  <a:pt x="6057702" y="4223910"/>
                  <a:pt x="6057408" y="4220892"/>
                </a:cubicBezTo>
                <a:cubicBezTo>
                  <a:pt x="6057113" y="4217800"/>
                  <a:pt x="6054242" y="4215812"/>
                  <a:pt x="6051297" y="4215885"/>
                </a:cubicBezTo>
                <a:lnTo>
                  <a:pt x="5995564" y="4221701"/>
                </a:lnTo>
                <a:cubicBezTo>
                  <a:pt x="5992472" y="4221996"/>
                  <a:pt x="5990263" y="4224794"/>
                  <a:pt x="5990558" y="4227812"/>
                </a:cubicBezTo>
                <a:cubicBezTo>
                  <a:pt x="5990852" y="4230684"/>
                  <a:pt x="5993282" y="4232819"/>
                  <a:pt x="5996153" y="4232819"/>
                </a:cubicBezTo>
                <a:cubicBezTo>
                  <a:pt x="5996374" y="4232892"/>
                  <a:pt x="5996521" y="4232819"/>
                  <a:pt x="5996669" y="4232819"/>
                </a:cubicBezTo>
                <a:close/>
                <a:moveTo>
                  <a:pt x="6001675" y="4228107"/>
                </a:moveTo>
                <a:cubicBezTo>
                  <a:pt x="6002117" y="4225088"/>
                  <a:pt x="5999982" y="4222217"/>
                  <a:pt x="5996963" y="4221775"/>
                </a:cubicBezTo>
                <a:lnTo>
                  <a:pt x="5973183" y="4218388"/>
                </a:lnTo>
                <a:cubicBezTo>
                  <a:pt x="5970164" y="4217947"/>
                  <a:pt x="5967293" y="4220082"/>
                  <a:pt x="5966851" y="4223100"/>
                </a:cubicBezTo>
                <a:cubicBezTo>
                  <a:pt x="5966409" y="4226119"/>
                  <a:pt x="5968544" y="4228990"/>
                  <a:pt x="5971563" y="4229432"/>
                </a:cubicBezTo>
                <a:lnTo>
                  <a:pt x="5995343" y="4232819"/>
                </a:lnTo>
                <a:cubicBezTo>
                  <a:pt x="5995638" y="4232892"/>
                  <a:pt x="5995932" y="4232892"/>
                  <a:pt x="5996153" y="4232892"/>
                </a:cubicBezTo>
                <a:cubicBezTo>
                  <a:pt x="5998877" y="4232819"/>
                  <a:pt x="6001233" y="4230831"/>
                  <a:pt x="6001675" y="4228107"/>
                </a:cubicBezTo>
                <a:close/>
                <a:moveTo>
                  <a:pt x="5977895" y="4224573"/>
                </a:moveTo>
                <a:cubicBezTo>
                  <a:pt x="5978263" y="4221554"/>
                  <a:pt x="5976054" y="4218757"/>
                  <a:pt x="5972962" y="4218388"/>
                </a:cubicBezTo>
                <a:lnTo>
                  <a:pt x="5862233" y="4205799"/>
                </a:lnTo>
                <a:cubicBezTo>
                  <a:pt x="5859361" y="4205431"/>
                  <a:pt x="5856416" y="4207640"/>
                  <a:pt x="5856048" y="4210732"/>
                </a:cubicBezTo>
                <a:cubicBezTo>
                  <a:pt x="5855680" y="4213750"/>
                  <a:pt x="5857889" y="4216548"/>
                  <a:pt x="5860981" y="4216916"/>
                </a:cubicBezTo>
                <a:lnTo>
                  <a:pt x="5971710" y="4229505"/>
                </a:lnTo>
                <a:cubicBezTo>
                  <a:pt x="5971931" y="4229505"/>
                  <a:pt x="5972152" y="4229579"/>
                  <a:pt x="5972373" y="4229579"/>
                </a:cubicBezTo>
                <a:cubicBezTo>
                  <a:pt x="5975171" y="4229432"/>
                  <a:pt x="5977527" y="4227370"/>
                  <a:pt x="5977895" y="4224573"/>
                </a:cubicBezTo>
                <a:close/>
                <a:moveTo>
                  <a:pt x="5867165" y="4211541"/>
                </a:moveTo>
                <a:cubicBezTo>
                  <a:pt x="5867239" y="4208449"/>
                  <a:pt x="5864810" y="4205873"/>
                  <a:pt x="5861791" y="4205799"/>
                </a:cubicBezTo>
                <a:lnTo>
                  <a:pt x="5830943" y="4204916"/>
                </a:lnTo>
                <a:cubicBezTo>
                  <a:pt x="5827556" y="4205062"/>
                  <a:pt x="5825274" y="4207272"/>
                  <a:pt x="5825200" y="4210290"/>
                </a:cubicBezTo>
                <a:cubicBezTo>
                  <a:pt x="5825127" y="4213382"/>
                  <a:pt x="5827556" y="4215959"/>
                  <a:pt x="5830575" y="4216033"/>
                </a:cubicBezTo>
                <a:lnTo>
                  <a:pt x="5861423" y="4216916"/>
                </a:lnTo>
                <a:cubicBezTo>
                  <a:pt x="5861496" y="4216916"/>
                  <a:pt x="5861570" y="4216916"/>
                  <a:pt x="5861643" y="4216916"/>
                </a:cubicBezTo>
                <a:cubicBezTo>
                  <a:pt x="5864589" y="4216916"/>
                  <a:pt x="5867092" y="4214560"/>
                  <a:pt x="5867165" y="4211541"/>
                </a:cubicBezTo>
                <a:close/>
                <a:moveTo>
                  <a:pt x="5836317" y="4211026"/>
                </a:moveTo>
                <a:cubicBezTo>
                  <a:pt x="5836612" y="4207934"/>
                  <a:pt x="5834403" y="4205210"/>
                  <a:pt x="5831311" y="4204916"/>
                </a:cubicBezTo>
                <a:lnTo>
                  <a:pt x="5795088" y="4201234"/>
                </a:lnTo>
                <a:cubicBezTo>
                  <a:pt x="5791996" y="4200866"/>
                  <a:pt x="5789272" y="4203149"/>
                  <a:pt x="5788977" y="4206241"/>
                </a:cubicBezTo>
                <a:cubicBezTo>
                  <a:pt x="5788683" y="4209333"/>
                  <a:pt x="5790892" y="4212057"/>
                  <a:pt x="5793984" y="4212352"/>
                </a:cubicBezTo>
                <a:lnTo>
                  <a:pt x="5830207" y="4216033"/>
                </a:lnTo>
                <a:cubicBezTo>
                  <a:pt x="5830427" y="4216033"/>
                  <a:pt x="5830648" y="4216033"/>
                  <a:pt x="5830795" y="4216033"/>
                </a:cubicBezTo>
                <a:cubicBezTo>
                  <a:pt x="5833593" y="4216033"/>
                  <a:pt x="5836023" y="4213897"/>
                  <a:pt x="5836317" y="4211026"/>
                </a:cubicBezTo>
                <a:close/>
                <a:moveTo>
                  <a:pt x="5800095" y="4207198"/>
                </a:moveTo>
                <a:cubicBezTo>
                  <a:pt x="5800316" y="4204106"/>
                  <a:pt x="5798033" y="4201455"/>
                  <a:pt x="5795014" y="4201161"/>
                </a:cubicBezTo>
                <a:lnTo>
                  <a:pt x="5767332" y="4198878"/>
                </a:lnTo>
                <a:cubicBezTo>
                  <a:pt x="5764314" y="4198657"/>
                  <a:pt x="5761590" y="4200866"/>
                  <a:pt x="5761295" y="4203958"/>
                </a:cubicBezTo>
                <a:cubicBezTo>
                  <a:pt x="5761074" y="4207050"/>
                  <a:pt x="5763357" y="4209701"/>
                  <a:pt x="5766375" y="4209996"/>
                </a:cubicBezTo>
                <a:lnTo>
                  <a:pt x="5794057" y="4212278"/>
                </a:lnTo>
                <a:cubicBezTo>
                  <a:pt x="5794205" y="4212278"/>
                  <a:pt x="5794426" y="4212278"/>
                  <a:pt x="5794573" y="4212278"/>
                </a:cubicBezTo>
                <a:cubicBezTo>
                  <a:pt x="5797444" y="4212278"/>
                  <a:pt x="5799800" y="4210069"/>
                  <a:pt x="5800095" y="4207198"/>
                </a:cubicBezTo>
                <a:close/>
                <a:moveTo>
                  <a:pt x="5729932" y="4210879"/>
                </a:moveTo>
                <a:lnTo>
                  <a:pt x="5766964" y="4209996"/>
                </a:lnTo>
                <a:cubicBezTo>
                  <a:pt x="5770056" y="4209922"/>
                  <a:pt x="5772486" y="4207345"/>
                  <a:pt x="5772412" y="4204253"/>
                </a:cubicBezTo>
                <a:cubicBezTo>
                  <a:pt x="5772339" y="4201161"/>
                  <a:pt x="5769762" y="4198584"/>
                  <a:pt x="5766670" y="4198805"/>
                </a:cubicBezTo>
                <a:lnTo>
                  <a:pt x="5729637" y="4199688"/>
                </a:lnTo>
                <a:cubicBezTo>
                  <a:pt x="5726545" y="4199762"/>
                  <a:pt x="5724115" y="4202338"/>
                  <a:pt x="5724189" y="4205431"/>
                </a:cubicBezTo>
                <a:cubicBezTo>
                  <a:pt x="5724263" y="4208449"/>
                  <a:pt x="5726766" y="4210879"/>
                  <a:pt x="5729784" y="4210879"/>
                </a:cubicBezTo>
                <a:cubicBezTo>
                  <a:pt x="5729858" y="4210879"/>
                  <a:pt x="5729932" y="4210879"/>
                  <a:pt x="5729932" y="4210879"/>
                </a:cubicBezTo>
                <a:close/>
                <a:moveTo>
                  <a:pt x="5719256" y="4215812"/>
                </a:moveTo>
                <a:lnTo>
                  <a:pt x="5731993" y="4210437"/>
                </a:lnTo>
                <a:cubicBezTo>
                  <a:pt x="5734864" y="4209259"/>
                  <a:pt x="5736190" y="4205946"/>
                  <a:pt x="5734938" y="4203149"/>
                </a:cubicBezTo>
                <a:cubicBezTo>
                  <a:pt x="5733760" y="4200351"/>
                  <a:pt x="5730521" y="4198952"/>
                  <a:pt x="5727650" y="4200204"/>
                </a:cubicBezTo>
                <a:lnTo>
                  <a:pt x="5714912" y="4205578"/>
                </a:lnTo>
                <a:cubicBezTo>
                  <a:pt x="5712041" y="4206756"/>
                  <a:pt x="5710716" y="4210069"/>
                  <a:pt x="5711968" y="4212866"/>
                </a:cubicBezTo>
                <a:cubicBezTo>
                  <a:pt x="5712851" y="4215002"/>
                  <a:pt x="5714986" y="4216327"/>
                  <a:pt x="5717121" y="4216253"/>
                </a:cubicBezTo>
                <a:cubicBezTo>
                  <a:pt x="5717858" y="4216253"/>
                  <a:pt x="5718520" y="4216106"/>
                  <a:pt x="5719256" y="4215812"/>
                </a:cubicBezTo>
                <a:close/>
                <a:moveTo>
                  <a:pt x="5697464" y="4217726"/>
                </a:moveTo>
                <a:lnTo>
                  <a:pt x="5717563" y="4216253"/>
                </a:lnTo>
                <a:cubicBezTo>
                  <a:pt x="5720655" y="4216033"/>
                  <a:pt x="5722938" y="4213309"/>
                  <a:pt x="5722716" y="4210290"/>
                </a:cubicBezTo>
                <a:cubicBezTo>
                  <a:pt x="5722496" y="4207198"/>
                  <a:pt x="5719624" y="4204768"/>
                  <a:pt x="5716753" y="4205136"/>
                </a:cubicBezTo>
                <a:lnTo>
                  <a:pt x="5696654" y="4206609"/>
                </a:lnTo>
                <a:cubicBezTo>
                  <a:pt x="5693562" y="4206830"/>
                  <a:pt x="5691280" y="4209554"/>
                  <a:pt x="5691500" y="4212572"/>
                </a:cubicBezTo>
                <a:cubicBezTo>
                  <a:pt x="5691721" y="4215517"/>
                  <a:pt x="5694151" y="4217726"/>
                  <a:pt x="5697096" y="4217726"/>
                </a:cubicBezTo>
                <a:cubicBezTo>
                  <a:pt x="5697169" y="4217800"/>
                  <a:pt x="5697317" y="4217800"/>
                  <a:pt x="5697464" y="4217726"/>
                </a:cubicBezTo>
                <a:close/>
                <a:moveTo>
                  <a:pt x="5647400" y="4221554"/>
                </a:moveTo>
                <a:lnTo>
                  <a:pt x="5697464" y="4217800"/>
                </a:lnTo>
                <a:cubicBezTo>
                  <a:pt x="5700556" y="4217578"/>
                  <a:pt x="5702839" y="4214854"/>
                  <a:pt x="5702617" y="4211836"/>
                </a:cubicBezTo>
                <a:cubicBezTo>
                  <a:pt x="5702397" y="4208744"/>
                  <a:pt x="5699672" y="4206461"/>
                  <a:pt x="5696654" y="4206682"/>
                </a:cubicBezTo>
                <a:lnTo>
                  <a:pt x="5646590" y="4210437"/>
                </a:lnTo>
                <a:cubicBezTo>
                  <a:pt x="5643498" y="4210658"/>
                  <a:pt x="5641216" y="4213382"/>
                  <a:pt x="5641437" y="4216401"/>
                </a:cubicBezTo>
                <a:cubicBezTo>
                  <a:pt x="5641658" y="4219345"/>
                  <a:pt x="5644161" y="4221554"/>
                  <a:pt x="5647032" y="4221554"/>
                </a:cubicBezTo>
                <a:cubicBezTo>
                  <a:pt x="5647106" y="4221554"/>
                  <a:pt x="5647253" y="4221554"/>
                  <a:pt x="5647400" y="4221554"/>
                </a:cubicBezTo>
                <a:close/>
                <a:moveTo>
                  <a:pt x="5639375" y="4222585"/>
                </a:moveTo>
                <a:lnTo>
                  <a:pt x="5647621" y="4221554"/>
                </a:lnTo>
                <a:cubicBezTo>
                  <a:pt x="5650713" y="4221186"/>
                  <a:pt x="5652848" y="4218388"/>
                  <a:pt x="5652406" y="4215296"/>
                </a:cubicBezTo>
                <a:cubicBezTo>
                  <a:pt x="5652038" y="4212204"/>
                  <a:pt x="5649167" y="4209996"/>
                  <a:pt x="5646149" y="4210511"/>
                </a:cubicBezTo>
                <a:lnTo>
                  <a:pt x="5637903" y="4211541"/>
                </a:lnTo>
                <a:cubicBezTo>
                  <a:pt x="5634810" y="4211910"/>
                  <a:pt x="5632675" y="4214707"/>
                  <a:pt x="5633043" y="4217800"/>
                </a:cubicBezTo>
                <a:cubicBezTo>
                  <a:pt x="5633412" y="4220597"/>
                  <a:pt x="5635841" y="4222659"/>
                  <a:pt x="5638565" y="4222659"/>
                </a:cubicBezTo>
                <a:cubicBezTo>
                  <a:pt x="5638933" y="4222585"/>
                  <a:pt x="5639154" y="4222585"/>
                  <a:pt x="5639375" y="4222585"/>
                </a:cubicBezTo>
                <a:close/>
                <a:moveTo>
                  <a:pt x="5627595" y="4225898"/>
                </a:moveTo>
                <a:lnTo>
                  <a:pt x="5640185" y="4222438"/>
                </a:lnTo>
                <a:cubicBezTo>
                  <a:pt x="5643130" y="4221628"/>
                  <a:pt x="5644897" y="4218536"/>
                  <a:pt x="5644087" y="4215591"/>
                </a:cubicBezTo>
                <a:cubicBezTo>
                  <a:pt x="5643277" y="4212646"/>
                  <a:pt x="5640185" y="4210879"/>
                  <a:pt x="5637240" y="4211689"/>
                </a:cubicBezTo>
                <a:lnTo>
                  <a:pt x="5624650" y="4215149"/>
                </a:lnTo>
                <a:cubicBezTo>
                  <a:pt x="5621706" y="4215959"/>
                  <a:pt x="5619939" y="4219051"/>
                  <a:pt x="5620749" y="4221996"/>
                </a:cubicBezTo>
                <a:cubicBezTo>
                  <a:pt x="5621411" y="4224499"/>
                  <a:pt x="5623694" y="4226119"/>
                  <a:pt x="5626123" y="4226119"/>
                </a:cubicBezTo>
                <a:cubicBezTo>
                  <a:pt x="5626638" y="4226119"/>
                  <a:pt x="5627154" y="4226045"/>
                  <a:pt x="5627595" y="4225898"/>
                </a:cubicBezTo>
                <a:close/>
                <a:moveTo>
                  <a:pt x="5608969" y="4229211"/>
                </a:moveTo>
                <a:lnTo>
                  <a:pt x="5627080" y="4226045"/>
                </a:lnTo>
                <a:cubicBezTo>
                  <a:pt x="5630099" y="4225530"/>
                  <a:pt x="5632160" y="4222659"/>
                  <a:pt x="5631571" y="4219566"/>
                </a:cubicBezTo>
                <a:cubicBezTo>
                  <a:pt x="5631056" y="4216548"/>
                  <a:pt x="5628111" y="4214486"/>
                  <a:pt x="5625093" y="4215076"/>
                </a:cubicBezTo>
                <a:lnTo>
                  <a:pt x="5606981" y="4218241"/>
                </a:lnTo>
                <a:cubicBezTo>
                  <a:pt x="5603962" y="4218757"/>
                  <a:pt x="5601901" y="4221628"/>
                  <a:pt x="5602490" y="4224720"/>
                </a:cubicBezTo>
                <a:cubicBezTo>
                  <a:pt x="5602932" y="4227444"/>
                  <a:pt x="5605361" y="4229358"/>
                  <a:pt x="5608012" y="4229358"/>
                </a:cubicBezTo>
                <a:cubicBezTo>
                  <a:pt x="5608380" y="4229285"/>
                  <a:pt x="5608674" y="4229285"/>
                  <a:pt x="5608969" y="4229211"/>
                </a:cubicBezTo>
                <a:close/>
                <a:moveTo>
                  <a:pt x="5572672" y="4235543"/>
                </a:moveTo>
                <a:lnTo>
                  <a:pt x="5608969" y="4229137"/>
                </a:lnTo>
                <a:cubicBezTo>
                  <a:pt x="5611987" y="4228622"/>
                  <a:pt x="5614049" y="4225751"/>
                  <a:pt x="5613460" y="4222659"/>
                </a:cubicBezTo>
                <a:cubicBezTo>
                  <a:pt x="5612944" y="4219640"/>
                  <a:pt x="5609999" y="4217652"/>
                  <a:pt x="5606981" y="4218168"/>
                </a:cubicBezTo>
                <a:lnTo>
                  <a:pt x="5570685" y="4224573"/>
                </a:lnTo>
                <a:cubicBezTo>
                  <a:pt x="5567666" y="4225088"/>
                  <a:pt x="5565605" y="4227960"/>
                  <a:pt x="5566194" y="4231052"/>
                </a:cubicBezTo>
                <a:cubicBezTo>
                  <a:pt x="5566636" y="4233776"/>
                  <a:pt x="5569065" y="4235690"/>
                  <a:pt x="5571716" y="4235690"/>
                </a:cubicBezTo>
                <a:cubicBezTo>
                  <a:pt x="5572084" y="4235690"/>
                  <a:pt x="5572378" y="4235616"/>
                  <a:pt x="5572672" y="4235543"/>
                </a:cubicBezTo>
                <a:close/>
                <a:moveTo>
                  <a:pt x="5483147" y="4251298"/>
                </a:moveTo>
                <a:lnTo>
                  <a:pt x="5572672" y="4235543"/>
                </a:lnTo>
                <a:cubicBezTo>
                  <a:pt x="5575691" y="4235027"/>
                  <a:pt x="5577752" y="4232156"/>
                  <a:pt x="5577164" y="4229064"/>
                </a:cubicBezTo>
                <a:cubicBezTo>
                  <a:pt x="5576648" y="4226045"/>
                  <a:pt x="5573703" y="4224057"/>
                  <a:pt x="5570685" y="4224573"/>
                </a:cubicBezTo>
                <a:lnTo>
                  <a:pt x="5481159" y="4240328"/>
                </a:lnTo>
                <a:cubicBezTo>
                  <a:pt x="5478140" y="4240844"/>
                  <a:pt x="5476079" y="4243715"/>
                  <a:pt x="5476668" y="4246807"/>
                </a:cubicBezTo>
                <a:cubicBezTo>
                  <a:pt x="5477110" y="4249531"/>
                  <a:pt x="5479539" y="4251445"/>
                  <a:pt x="5482190" y="4251445"/>
                </a:cubicBezTo>
                <a:cubicBezTo>
                  <a:pt x="5482558" y="4251445"/>
                  <a:pt x="5482852" y="4251372"/>
                  <a:pt x="5483147" y="4251298"/>
                </a:cubicBezTo>
                <a:close/>
                <a:moveTo>
                  <a:pt x="5417917" y="4273606"/>
                </a:moveTo>
                <a:lnTo>
                  <a:pt x="5483957" y="4251151"/>
                </a:lnTo>
                <a:cubicBezTo>
                  <a:pt x="5486902" y="4250194"/>
                  <a:pt x="5488447" y="4247028"/>
                  <a:pt x="5487417" y="4244083"/>
                </a:cubicBezTo>
                <a:cubicBezTo>
                  <a:pt x="5486386" y="4241212"/>
                  <a:pt x="5483220" y="4239592"/>
                  <a:pt x="5480349" y="4240623"/>
                </a:cubicBezTo>
                <a:lnTo>
                  <a:pt x="5414309" y="4263078"/>
                </a:lnTo>
                <a:cubicBezTo>
                  <a:pt x="5411364" y="4264035"/>
                  <a:pt x="5409818" y="4267200"/>
                  <a:pt x="5410849" y="4270146"/>
                </a:cubicBezTo>
                <a:cubicBezTo>
                  <a:pt x="5411659" y="4272502"/>
                  <a:pt x="5413794" y="4273900"/>
                  <a:pt x="5416150" y="4273900"/>
                </a:cubicBezTo>
                <a:cubicBezTo>
                  <a:pt x="5416739" y="4273900"/>
                  <a:pt x="5417328" y="4273827"/>
                  <a:pt x="5417917" y="4273606"/>
                </a:cubicBezTo>
                <a:close/>
                <a:moveTo>
                  <a:pt x="5359092" y="4296723"/>
                </a:moveTo>
                <a:lnTo>
                  <a:pt x="5418137" y="4273532"/>
                </a:lnTo>
                <a:cubicBezTo>
                  <a:pt x="5421009" y="4272428"/>
                  <a:pt x="5422408" y="4269188"/>
                  <a:pt x="5421303" y="4266317"/>
                </a:cubicBezTo>
                <a:cubicBezTo>
                  <a:pt x="5420199" y="4263446"/>
                  <a:pt x="5416960" y="4262047"/>
                  <a:pt x="5414088" y="4263151"/>
                </a:cubicBezTo>
                <a:lnTo>
                  <a:pt x="5355042" y="4286343"/>
                </a:lnTo>
                <a:cubicBezTo>
                  <a:pt x="5352171" y="4287447"/>
                  <a:pt x="5350772" y="4290686"/>
                  <a:pt x="5351877" y="4293558"/>
                </a:cubicBezTo>
                <a:cubicBezTo>
                  <a:pt x="5352760" y="4295766"/>
                  <a:pt x="5354895" y="4297091"/>
                  <a:pt x="5357104" y="4297091"/>
                </a:cubicBezTo>
                <a:cubicBezTo>
                  <a:pt x="5357766" y="4297091"/>
                  <a:pt x="5358429" y="4297018"/>
                  <a:pt x="5359092" y="4296723"/>
                </a:cubicBezTo>
                <a:close/>
                <a:moveTo>
                  <a:pt x="5335164" y="4305411"/>
                </a:moveTo>
                <a:lnTo>
                  <a:pt x="5358944" y="4296723"/>
                </a:lnTo>
                <a:cubicBezTo>
                  <a:pt x="5361816" y="4295693"/>
                  <a:pt x="5363288" y="4292454"/>
                  <a:pt x="5362258" y="4289582"/>
                </a:cubicBezTo>
                <a:cubicBezTo>
                  <a:pt x="5361227" y="4286711"/>
                  <a:pt x="5357987" y="4285165"/>
                  <a:pt x="5355116" y="4286269"/>
                </a:cubicBezTo>
                <a:lnTo>
                  <a:pt x="5331336" y="4294957"/>
                </a:lnTo>
                <a:cubicBezTo>
                  <a:pt x="5328464" y="4295987"/>
                  <a:pt x="5326992" y="4299227"/>
                  <a:pt x="5328023" y="4302098"/>
                </a:cubicBezTo>
                <a:cubicBezTo>
                  <a:pt x="5328832" y="4304381"/>
                  <a:pt x="5330968" y="4305779"/>
                  <a:pt x="5333324" y="4305779"/>
                </a:cubicBezTo>
                <a:cubicBezTo>
                  <a:pt x="5333912" y="4305779"/>
                  <a:pt x="5334575" y="4305706"/>
                  <a:pt x="5335164" y="4305411"/>
                </a:cubicBezTo>
                <a:close/>
                <a:moveTo>
                  <a:pt x="5305420" y="4316307"/>
                </a:moveTo>
                <a:lnTo>
                  <a:pt x="5335164" y="4305485"/>
                </a:lnTo>
                <a:cubicBezTo>
                  <a:pt x="5338035" y="4304454"/>
                  <a:pt x="5339508" y="4301214"/>
                  <a:pt x="5338477" y="4298343"/>
                </a:cubicBezTo>
                <a:cubicBezTo>
                  <a:pt x="5337447" y="4295472"/>
                  <a:pt x="5334207" y="4293926"/>
                  <a:pt x="5331336" y="4295030"/>
                </a:cubicBezTo>
                <a:lnTo>
                  <a:pt x="5301592" y="4305853"/>
                </a:lnTo>
                <a:cubicBezTo>
                  <a:pt x="5298721" y="4306883"/>
                  <a:pt x="5297248" y="4310123"/>
                  <a:pt x="5298279" y="4312994"/>
                </a:cubicBezTo>
                <a:cubicBezTo>
                  <a:pt x="5299089" y="4315277"/>
                  <a:pt x="5301297" y="4316675"/>
                  <a:pt x="5303580" y="4316675"/>
                </a:cubicBezTo>
                <a:cubicBezTo>
                  <a:pt x="5304169" y="4316602"/>
                  <a:pt x="5304758" y="4316528"/>
                  <a:pt x="5305420" y="4316307"/>
                </a:cubicBezTo>
                <a:close/>
                <a:moveTo>
                  <a:pt x="5292831" y="4319252"/>
                </a:moveTo>
                <a:lnTo>
                  <a:pt x="5304758" y="4316454"/>
                </a:lnTo>
                <a:cubicBezTo>
                  <a:pt x="5307776" y="4315792"/>
                  <a:pt x="5309617" y="4312773"/>
                  <a:pt x="5308881" y="4309755"/>
                </a:cubicBezTo>
                <a:cubicBezTo>
                  <a:pt x="5308218" y="4306736"/>
                  <a:pt x="5305200" y="4304822"/>
                  <a:pt x="5302181" y="4305632"/>
                </a:cubicBezTo>
                <a:lnTo>
                  <a:pt x="5290254" y="4308430"/>
                </a:lnTo>
                <a:cubicBezTo>
                  <a:pt x="5287236" y="4309092"/>
                  <a:pt x="5285395" y="4312111"/>
                  <a:pt x="5286131" y="4315129"/>
                </a:cubicBezTo>
                <a:cubicBezTo>
                  <a:pt x="5286720" y="4317706"/>
                  <a:pt x="5289076" y="4319473"/>
                  <a:pt x="5291579" y="4319399"/>
                </a:cubicBezTo>
                <a:cubicBezTo>
                  <a:pt x="5292021" y="4319399"/>
                  <a:pt x="5292389" y="4319326"/>
                  <a:pt x="5292831" y="4319252"/>
                </a:cubicBezTo>
                <a:close/>
                <a:moveTo>
                  <a:pt x="5255209" y="4328013"/>
                </a:moveTo>
                <a:lnTo>
                  <a:pt x="5292831" y="4319252"/>
                </a:lnTo>
                <a:cubicBezTo>
                  <a:pt x="5295849" y="4318590"/>
                  <a:pt x="5297690" y="4315571"/>
                  <a:pt x="5297027" y="4312553"/>
                </a:cubicBezTo>
                <a:cubicBezTo>
                  <a:pt x="5296365" y="4309534"/>
                  <a:pt x="5293273" y="4307693"/>
                  <a:pt x="5290328" y="4308356"/>
                </a:cubicBezTo>
                <a:lnTo>
                  <a:pt x="5252706" y="4317117"/>
                </a:lnTo>
                <a:cubicBezTo>
                  <a:pt x="5249687" y="4317780"/>
                  <a:pt x="5247847" y="4320798"/>
                  <a:pt x="5248510" y="4323817"/>
                </a:cubicBezTo>
                <a:cubicBezTo>
                  <a:pt x="5249099" y="4326394"/>
                  <a:pt x="5251381" y="4328161"/>
                  <a:pt x="5253958" y="4328161"/>
                </a:cubicBezTo>
                <a:cubicBezTo>
                  <a:pt x="5254399" y="4328161"/>
                  <a:pt x="5254841" y="4328087"/>
                  <a:pt x="5255209" y="4328013"/>
                </a:cubicBezTo>
                <a:close/>
                <a:moveTo>
                  <a:pt x="5259553" y="4322933"/>
                </a:moveTo>
                <a:cubicBezTo>
                  <a:pt x="5259774" y="4319841"/>
                  <a:pt x="5257418" y="4317191"/>
                  <a:pt x="5254326" y="4317043"/>
                </a:cubicBezTo>
                <a:lnTo>
                  <a:pt x="5173782" y="4312111"/>
                </a:lnTo>
                <a:cubicBezTo>
                  <a:pt x="5170837" y="4311890"/>
                  <a:pt x="5168040" y="4314246"/>
                  <a:pt x="5167892" y="4317338"/>
                </a:cubicBezTo>
                <a:cubicBezTo>
                  <a:pt x="5167672" y="4320430"/>
                  <a:pt x="5170027" y="4323081"/>
                  <a:pt x="5173120" y="4323228"/>
                </a:cubicBezTo>
                <a:lnTo>
                  <a:pt x="5253663" y="4328161"/>
                </a:lnTo>
                <a:cubicBezTo>
                  <a:pt x="5253810" y="4328161"/>
                  <a:pt x="5253958" y="4328161"/>
                  <a:pt x="5254031" y="4328161"/>
                </a:cubicBezTo>
                <a:cubicBezTo>
                  <a:pt x="5256903" y="4328161"/>
                  <a:pt x="5259332" y="4325878"/>
                  <a:pt x="5259553" y="4322933"/>
                </a:cubicBezTo>
                <a:close/>
                <a:moveTo>
                  <a:pt x="5179009" y="4318148"/>
                </a:moveTo>
                <a:cubicBezTo>
                  <a:pt x="5179304" y="4315056"/>
                  <a:pt x="5177021" y="4312405"/>
                  <a:pt x="5173929" y="4312111"/>
                </a:cubicBezTo>
                <a:lnTo>
                  <a:pt x="5116577" y="4307251"/>
                </a:lnTo>
                <a:cubicBezTo>
                  <a:pt x="5113558" y="4307105"/>
                  <a:pt x="5110834" y="4309239"/>
                  <a:pt x="5110540" y="4312332"/>
                </a:cubicBezTo>
                <a:cubicBezTo>
                  <a:pt x="5110245" y="4315424"/>
                  <a:pt x="5112527" y="4318074"/>
                  <a:pt x="5115620" y="4318369"/>
                </a:cubicBezTo>
                <a:lnTo>
                  <a:pt x="5172972" y="4323228"/>
                </a:lnTo>
                <a:cubicBezTo>
                  <a:pt x="5173120" y="4323228"/>
                  <a:pt x="5173340" y="4323228"/>
                  <a:pt x="5173488" y="4323228"/>
                </a:cubicBezTo>
                <a:cubicBezTo>
                  <a:pt x="5176285" y="4323228"/>
                  <a:pt x="5178715" y="4321019"/>
                  <a:pt x="5179009" y="4318148"/>
                </a:cubicBezTo>
                <a:close/>
                <a:moveTo>
                  <a:pt x="5121289" y="4314761"/>
                </a:moveTo>
                <a:cubicBezTo>
                  <a:pt x="5122393" y="4311890"/>
                  <a:pt x="5120921" y="4308650"/>
                  <a:pt x="5118049" y="4307546"/>
                </a:cubicBezTo>
                <a:lnTo>
                  <a:pt x="4998117" y="4262415"/>
                </a:lnTo>
                <a:cubicBezTo>
                  <a:pt x="4995172" y="4261311"/>
                  <a:pt x="4992006" y="4262783"/>
                  <a:pt x="4990902" y="4265655"/>
                </a:cubicBezTo>
                <a:cubicBezTo>
                  <a:pt x="4989798" y="4268526"/>
                  <a:pt x="4991270" y="4271765"/>
                  <a:pt x="4994142" y="4272870"/>
                </a:cubicBezTo>
                <a:lnTo>
                  <a:pt x="5114074" y="4318001"/>
                </a:lnTo>
                <a:cubicBezTo>
                  <a:pt x="5114737" y="4318222"/>
                  <a:pt x="5115399" y="4318369"/>
                  <a:pt x="5116062" y="4318369"/>
                </a:cubicBezTo>
                <a:cubicBezTo>
                  <a:pt x="5118344" y="4318369"/>
                  <a:pt x="5120405" y="4316970"/>
                  <a:pt x="5121289" y="4314761"/>
                </a:cubicBezTo>
                <a:close/>
                <a:moveTo>
                  <a:pt x="5001651" y="4268084"/>
                </a:moveTo>
                <a:cubicBezTo>
                  <a:pt x="5001872" y="4264992"/>
                  <a:pt x="4999590" y="4262342"/>
                  <a:pt x="4996571" y="4262120"/>
                </a:cubicBezTo>
                <a:lnTo>
                  <a:pt x="4953207" y="4258734"/>
                </a:lnTo>
                <a:cubicBezTo>
                  <a:pt x="4950336" y="4258660"/>
                  <a:pt x="4947464" y="4260795"/>
                  <a:pt x="4947244" y="4263814"/>
                </a:cubicBezTo>
                <a:cubicBezTo>
                  <a:pt x="4947023" y="4266906"/>
                  <a:pt x="4949305" y="4269556"/>
                  <a:pt x="4952324" y="4269778"/>
                </a:cubicBezTo>
                <a:lnTo>
                  <a:pt x="4995687" y="4273164"/>
                </a:lnTo>
                <a:cubicBezTo>
                  <a:pt x="4995835" y="4273164"/>
                  <a:pt x="4995982" y="4273164"/>
                  <a:pt x="4996203" y="4273164"/>
                </a:cubicBezTo>
                <a:cubicBezTo>
                  <a:pt x="4999001" y="4273164"/>
                  <a:pt x="5001430" y="4270955"/>
                  <a:pt x="5001651" y="4268084"/>
                </a:cubicBezTo>
                <a:close/>
                <a:moveTo>
                  <a:pt x="4958140" y="4265655"/>
                </a:moveTo>
                <a:cubicBezTo>
                  <a:pt x="4958950" y="4262710"/>
                  <a:pt x="4957183" y="4259617"/>
                  <a:pt x="4954164" y="4258808"/>
                </a:cubicBezTo>
                <a:lnTo>
                  <a:pt x="4951661" y="4258145"/>
                </a:lnTo>
                <a:cubicBezTo>
                  <a:pt x="4948643" y="4257409"/>
                  <a:pt x="4945624" y="4259102"/>
                  <a:pt x="4944814" y="4262120"/>
                </a:cubicBezTo>
                <a:cubicBezTo>
                  <a:pt x="4944004" y="4265066"/>
                  <a:pt x="4945771" y="4268158"/>
                  <a:pt x="4948790" y="4268968"/>
                </a:cubicBezTo>
                <a:lnTo>
                  <a:pt x="4951293" y="4269630"/>
                </a:lnTo>
                <a:cubicBezTo>
                  <a:pt x="4951808" y="4269778"/>
                  <a:pt x="4952250" y="4269851"/>
                  <a:pt x="4952765" y="4269851"/>
                </a:cubicBezTo>
                <a:cubicBezTo>
                  <a:pt x="4955268" y="4269778"/>
                  <a:pt x="4957477" y="4268158"/>
                  <a:pt x="4958140" y="4265655"/>
                </a:cubicBezTo>
                <a:close/>
                <a:moveTo>
                  <a:pt x="4955490" y="4265507"/>
                </a:moveTo>
                <a:cubicBezTo>
                  <a:pt x="4956594" y="4262636"/>
                  <a:pt x="4955121" y="4259396"/>
                  <a:pt x="4952250" y="4258366"/>
                </a:cubicBezTo>
                <a:lnTo>
                  <a:pt x="4911242" y="4242979"/>
                </a:lnTo>
                <a:cubicBezTo>
                  <a:pt x="4908370" y="4241948"/>
                  <a:pt x="4905131" y="4243347"/>
                  <a:pt x="4904100" y="4246218"/>
                </a:cubicBezTo>
                <a:cubicBezTo>
                  <a:pt x="4902996" y="4249089"/>
                  <a:pt x="4904469" y="4252329"/>
                  <a:pt x="4907340" y="4253359"/>
                </a:cubicBezTo>
                <a:lnTo>
                  <a:pt x="4948348" y="4268747"/>
                </a:lnTo>
                <a:cubicBezTo>
                  <a:pt x="4949011" y="4268968"/>
                  <a:pt x="4949673" y="4269115"/>
                  <a:pt x="4950336" y="4269115"/>
                </a:cubicBezTo>
                <a:cubicBezTo>
                  <a:pt x="4952544" y="4269115"/>
                  <a:pt x="4954606" y="4267790"/>
                  <a:pt x="4955490" y="4265507"/>
                </a:cubicBezTo>
                <a:close/>
                <a:moveTo>
                  <a:pt x="4913672" y="4251592"/>
                </a:moveTo>
                <a:cubicBezTo>
                  <a:pt x="4915512" y="4249163"/>
                  <a:pt x="4914997" y="4245629"/>
                  <a:pt x="4912567" y="4243788"/>
                </a:cubicBezTo>
                <a:lnTo>
                  <a:pt x="4910358" y="4242095"/>
                </a:lnTo>
                <a:cubicBezTo>
                  <a:pt x="4907929" y="4240255"/>
                  <a:pt x="4904395" y="4240696"/>
                  <a:pt x="4902554" y="4243200"/>
                </a:cubicBezTo>
                <a:cubicBezTo>
                  <a:pt x="4900714" y="4245629"/>
                  <a:pt x="4901229" y="4249163"/>
                  <a:pt x="4903659" y="4251004"/>
                </a:cubicBezTo>
                <a:lnTo>
                  <a:pt x="4905868" y="4252697"/>
                </a:lnTo>
                <a:cubicBezTo>
                  <a:pt x="4906898" y="4253433"/>
                  <a:pt x="4908076" y="4253801"/>
                  <a:pt x="4909254" y="4253801"/>
                </a:cubicBezTo>
                <a:cubicBezTo>
                  <a:pt x="4910948" y="4253801"/>
                  <a:pt x="4912641" y="4252991"/>
                  <a:pt x="4913672" y="4251592"/>
                </a:cubicBezTo>
                <a:close/>
                <a:moveTo>
                  <a:pt x="4911684" y="4249531"/>
                </a:moveTo>
                <a:cubicBezTo>
                  <a:pt x="4913303" y="4246954"/>
                  <a:pt x="4912567" y="4243494"/>
                  <a:pt x="4909990" y="4241801"/>
                </a:cubicBezTo>
                <a:lnTo>
                  <a:pt x="4881056" y="4223321"/>
                </a:lnTo>
                <a:cubicBezTo>
                  <a:pt x="4878479" y="4221701"/>
                  <a:pt x="4875019" y="4222438"/>
                  <a:pt x="4873326" y="4225014"/>
                </a:cubicBezTo>
                <a:cubicBezTo>
                  <a:pt x="4871706" y="4227591"/>
                  <a:pt x="4872442" y="4231052"/>
                  <a:pt x="4875019" y="4232745"/>
                </a:cubicBezTo>
                <a:lnTo>
                  <a:pt x="4903953" y="4251224"/>
                </a:lnTo>
                <a:cubicBezTo>
                  <a:pt x="4904910" y="4251813"/>
                  <a:pt x="4905941" y="4252108"/>
                  <a:pt x="4906972" y="4252108"/>
                </a:cubicBezTo>
                <a:cubicBezTo>
                  <a:pt x="4908886" y="4252108"/>
                  <a:pt x="4910653" y="4251151"/>
                  <a:pt x="4911684" y="4249531"/>
                </a:cubicBezTo>
                <a:close/>
                <a:moveTo>
                  <a:pt x="4883633" y="4228401"/>
                </a:moveTo>
                <a:cubicBezTo>
                  <a:pt x="4883781" y="4225309"/>
                  <a:pt x="4881425" y="4222659"/>
                  <a:pt x="4878406" y="4222512"/>
                </a:cubicBezTo>
                <a:lnTo>
                  <a:pt x="4843803" y="4220597"/>
                </a:lnTo>
                <a:cubicBezTo>
                  <a:pt x="4840563" y="4220156"/>
                  <a:pt x="4838134" y="4222806"/>
                  <a:pt x="4837913" y="4225824"/>
                </a:cubicBezTo>
                <a:cubicBezTo>
                  <a:pt x="4837766" y="4228917"/>
                  <a:pt x="4840122" y="4231567"/>
                  <a:pt x="4843140" y="4231714"/>
                </a:cubicBezTo>
                <a:lnTo>
                  <a:pt x="4877743" y="4233628"/>
                </a:lnTo>
                <a:cubicBezTo>
                  <a:pt x="4877890" y="4233628"/>
                  <a:pt x="4877964" y="4233628"/>
                  <a:pt x="4878111" y="4233628"/>
                </a:cubicBezTo>
                <a:cubicBezTo>
                  <a:pt x="4881056" y="4233628"/>
                  <a:pt x="4883486" y="4231346"/>
                  <a:pt x="4883633" y="4228401"/>
                </a:cubicBezTo>
                <a:close/>
                <a:moveTo>
                  <a:pt x="4848736" y="4227886"/>
                </a:moveTo>
                <a:cubicBezTo>
                  <a:pt x="4849693" y="4224941"/>
                  <a:pt x="4848073" y="4221849"/>
                  <a:pt x="4845128" y="4220892"/>
                </a:cubicBezTo>
                <a:lnTo>
                  <a:pt x="4742939" y="4188203"/>
                </a:lnTo>
                <a:cubicBezTo>
                  <a:pt x="4739994" y="4187246"/>
                  <a:pt x="4736829" y="4188866"/>
                  <a:pt x="4735945" y="4191810"/>
                </a:cubicBezTo>
                <a:cubicBezTo>
                  <a:pt x="4734988" y="4194755"/>
                  <a:pt x="4736607" y="4197848"/>
                  <a:pt x="4739553" y="4198805"/>
                </a:cubicBezTo>
                <a:lnTo>
                  <a:pt x="4841742" y="4231493"/>
                </a:lnTo>
                <a:cubicBezTo>
                  <a:pt x="4842331" y="4231714"/>
                  <a:pt x="4842919" y="4231788"/>
                  <a:pt x="4843508" y="4231788"/>
                </a:cubicBezTo>
                <a:cubicBezTo>
                  <a:pt x="4845864" y="4231714"/>
                  <a:pt x="4847999" y="4230242"/>
                  <a:pt x="4848736" y="4227886"/>
                </a:cubicBezTo>
                <a:close/>
                <a:moveTo>
                  <a:pt x="4746694" y="4194755"/>
                </a:moveTo>
                <a:cubicBezTo>
                  <a:pt x="4747430" y="4191737"/>
                  <a:pt x="4745590" y="4188718"/>
                  <a:pt x="4742571" y="4188055"/>
                </a:cubicBezTo>
                <a:lnTo>
                  <a:pt x="4712975" y="4180914"/>
                </a:lnTo>
                <a:cubicBezTo>
                  <a:pt x="4709956" y="4180178"/>
                  <a:pt x="4706938" y="4182092"/>
                  <a:pt x="4706275" y="4185037"/>
                </a:cubicBezTo>
                <a:cubicBezTo>
                  <a:pt x="4705539" y="4188055"/>
                  <a:pt x="4707379" y="4191074"/>
                  <a:pt x="4710398" y="4191737"/>
                </a:cubicBezTo>
                <a:lnTo>
                  <a:pt x="4739994" y="4198878"/>
                </a:lnTo>
                <a:cubicBezTo>
                  <a:pt x="4740436" y="4198952"/>
                  <a:pt x="4740878" y="4199026"/>
                  <a:pt x="4741319" y="4199026"/>
                </a:cubicBezTo>
                <a:cubicBezTo>
                  <a:pt x="4743823" y="4199026"/>
                  <a:pt x="4746105" y="4197332"/>
                  <a:pt x="4746694" y="4194755"/>
                </a:cubicBezTo>
                <a:close/>
                <a:moveTo>
                  <a:pt x="4717024" y="4187835"/>
                </a:moveTo>
                <a:cubicBezTo>
                  <a:pt x="4717834" y="4184890"/>
                  <a:pt x="4716067" y="4181798"/>
                  <a:pt x="4713122" y="4180988"/>
                </a:cubicBezTo>
                <a:lnTo>
                  <a:pt x="4697219" y="4176644"/>
                </a:lnTo>
                <a:cubicBezTo>
                  <a:pt x="4694201" y="4175834"/>
                  <a:pt x="4691182" y="4177601"/>
                  <a:pt x="4690372" y="4180546"/>
                </a:cubicBezTo>
                <a:cubicBezTo>
                  <a:pt x="4689563" y="4183491"/>
                  <a:pt x="4691329" y="4186583"/>
                  <a:pt x="4694274" y="4187393"/>
                </a:cubicBezTo>
                <a:lnTo>
                  <a:pt x="4710177" y="4191737"/>
                </a:lnTo>
                <a:cubicBezTo>
                  <a:pt x="4710692" y="4191884"/>
                  <a:pt x="4711208" y="4191958"/>
                  <a:pt x="4711650" y="4191958"/>
                </a:cubicBezTo>
                <a:cubicBezTo>
                  <a:pt x="4714152" y="4191884"/>
                  <a:pt x="4716361" y="4190264"/>
                  <a:pt x="4717024" y="4187835"/>
                </a:cubicBezTo>
                <a:close/>
                <a:moveTo>
                  <a:pt x="4700974" y="4184154"/>
                </a:moveTo>
                <a:cubicBezTo>
                  <a:pt x="4702152" y="4181282"/>
                  <a:pt x="4700753" y="4178043"/>
                  <a:pt x="4697882" y="4176865"/>
                </a:cubicBezTo>
                <a:lnTo>
                  <a:pt x="4685734" y="4171932"/>
                </a:lnTo>
                <a:cubicBezTo>
                  <a:pt x="4682863" y="4170754"/>
                  <a:pt x="4679623" y="4172153"/>
                  <a:pt x="4678445" y="4175024"/>
                </a:cubicBezTo>
                <a:cubicBezTo>
                  <a:pt x="4677267" y="4177895"/>
                  <a:pt x="4678666" y="4181135"/>
                  <a:pt x="4681537" y="4182313"/>
                </a:cubicBezTo>
                <a:lnTo>
                  <a:pt x="4693685" y="4187246"/>
                </a:lnTo>
                <a:cubicBezTo>
                  <a:pt x="4694348" y="4187540"/>
                  <a:pt x="4695084" y="4187687"/>
                  <a:pt x="4695820" y="4187687"/>
                </a:cubicBezTo>
                <a:cubicBezTo>
                  <a:pt x="4698029" y="4187614"/>
                  <a:pt x="4700091" y="4186289"/>
                  <a:pt x="4700974" y="4184154"/>
                </a:cubicBezTo>
                <a:close/>
                <a:moveTo>
                  <a:pt x="4688679" y="4179368"/>
                </a:moveTo>
                <a:cubicBezTo>
                  <a:pt x="4689931" y="4176570"/>
                  <a:pt x="4688679" y="4173258"/>
                  <a:pt x="4685881" y="4172006"/>
                </a:cubicBezTo>
                <a:lnTo>
                  <a:pt x="4671745" y="4165674"/>
                </a:lnTo>
                <a:cubicBezTo>
                  <a:pt x="4668948" y="4164423"/>
                  <a:pt x="4665635" y="4165674"/>
                  <a:pt x="4664383" y="4168472"/>
                </a:cubicBezTo>
                <a:cubicBezTo>
                  <a:pt x="4663132" y="4171270"/>
                  <a:pt x="4664383" y="4174583"/>
                  <a:pt x="4667181" y="4175834"/>
                </a:cubicBezTo>
                <a:lnTo>
                  <a:pt x="4681317" y="4182166"/>
                </a:lnTo>
                <a:cubicBezTo>
                  <a:pt x="4682053" y="4182534"/>
                  <a:pt x="4682863" y="4182681"/>
                  <a:pt x="4683672" y="4182681"/>
                </a:cubicBezTo>
                <a:cubicBezTo>
                  <a:pt x="4685808" y="4182681"/>
                  <a:pt x="4687795" y="4181430"/>
                  <a:pt x="4688679" y="4179368"/>
                </a:cubicBezTo>
                <a:close/>
                <a:moveTo>
                  <a:pt x="4674249" y="4173626"/>
                </a:moveTo>
                <a:cubicBezTo>
                  <a:pt x="4675868" y="4170975"/>
                  <a:pt x="4674985" y="4167588"/>
                  <a:pt x="4672408" y="4165968"/>
                </a:cubicBezTo>
                <a:lnTo>
                  <a:pt x="4608062" y="4126580"/>
                </a:lnTo>
                <a:cubicBezTo>
                  <a:pt x="4605485" y="4125034"/>
                  <a:pt x="4602025" y="4125770"/>
                  <a:pt x="4600405" y="4128421"/>
                </a:cubicBezTo>
                <a:cubicBezTo>
                  <a:pt x="4598785" y="4131071"/>
                  <a:pt x="4599669" y="4134458"/>
                  <a:pt x="4602245" y="4136077"/>
                </a:cubicBezTo>
                <a:lnTo>
                  <a:pt x="4666592" y="4175466"/>
                </a:lnTo>
                <a:cubicBezTo>
                  <a:pt x="4667476" y="4176055"/>
                  <a:pt x="4668506" y="4176276"/>
                  <a:pt x="4669537" y="4176276"/>
                </a:cubicBezTo>
                <a:cubicBezTo>
                  <a:pt x="4671451" y="4176276"/>
                  <a:pt x="4673218" y="4175392"/>
                  <a:pt x="4674249" y="4173626"/>
                </a:cubicBezTo>
                <a:close/>
                <a:moveTo>
                  <a:pt x="4610270" y="4133648"/>
                </a:moveTo>
                <a:cubicBezTo>
                  <a:pt x="4611522" y="4130850"/>
                  <a:pt x="4610270" y="4127537"/>
                  <a:pt x="4607473" y="4126286"/>
                </a:cubicBezTo>
                <a:lnTo>
                  <a:pt x="4569925" y="4109426"/>
                </a:lnTo>
                <a:cubicBezTo>
                  <a:pt x="4567127" y="4108174"/>
                  <a:pt x="4563814" y="4109426"/>
                  <a:pt x="4562563" y="4112224"/>
                </a:cubicBezTo>
                <a:cubicBezTo>
                  <a:pt x="4561311" y="4115021"/>
                  <a:pt x="4562563" y="4118334"/>
                  <a:pt x="4565360" y="4119586"/>
                </a:cubicBezTo>
                <a:lnTo>
                  <a:pt x="4602908" y="4136446"/>
                </a:lnTo>
                <a:cubicBezTo>
                  <a:pt x="4603644" y="4136814"/>
                  <a:pt x="4604454" y="4136961"/>
                  <a:pt x="4605264" y="4136961"/>
                </a:cubicBezTo>
                <a:cubicBezTo>
                  <a:pt x="4607325" y="4136961"/>
                  <a:pt x="4609313" y="4135709"/>
                  <a:pt x="4610270" y="4133648"/>
                </a:cubicBezTo>
                <a:close/>
                <a:moveTo>
                  <a:pt x="4572649" y="4116936"/>
                </a:moveTo>
                <a:cubicBezTo>
                  <a:pt x="4573974" y="4114138"/>
                  <a:pt x="4572796" y="4110825"/>
                  <a:pt x="4569998" y="4109500"/>
                </a:cubicBezTo>
                <a:lnTo>
                  <a:pt x="4567201" y="4108174"/>
                </a:lnTo>
                <a:cubicBezTo>
                  <a:pt x="4564476" y="4106849"/>
                  <a:pt x="4561090" y="4108027"/>
                  <a:pt x="4559765" y="4110825"/>
                </a:cubicBezTo>
                <a:cubicBezTo>
                  <a:pt x="4558440" y="4113622"/>
                  <a:pt x="4559617" y="4116936"/>
                  <a:pt x="4562415" y="4118261"/>
                </a:cubicBezTo>
                <a:lnTo>
                  <a:pt x="4565213" y="4119586"/>
                </a:lnTo>
                <a:cubicBezTo>
                  <a:pt x="4566023" y="4119954"/>
                  <a:pt x="4566832" y="4120175"/>
                  <a:pt x="4567643" y="4120101"/>
                </a:cubicBezTo>
                <a:cubicBezTo>
                  <a:pt x="4569704" y="4120101"/>
                  <a:pt x="4571692" y="4118924"/>
                  <a:pt x="4572649" y="4116936"/>
                </a:cubicBezTo>
                <a:close/>
                <a:moveTo>
                  <a:pt x="4569704" y="4115831"/>
                </a:moveTo>
                <a:cubicBezTo>
                  <a:pt x="4571176" y="4113107"/>
                  <a:pt x="4570146" y="4109721"/>
                  <a:pt x="4567422" y="4108248"/>
                </a:cubicBezTo>
                <a:lnTo>
                  <a:pt x="4522880" y="4084321"/>
                </a:lnTo>
                <a:cubicBezTo>
                  <a:pt x="4520156" y="4082848"/>
                  <a:pt x="4516769" y="4083879"/>
                  <a:pt x="4515296" y="4086603"/>
                </a:cubicBezTo>
                <a:cubicBezTo>
                  <a:pt x="4513824" y="4089327"/>
                  <a:pt x="4514854" y="4092714"/>
                  <a:pt x="4517578" y="4094186"/>
                </a:cubicBezTo>
                <a:lnTo>
                  <a:pt x="4562121" y="4118113"/>
                </a:lnTo>
                <a:cubicBezTo>
                  <a:pt x="4563004" y="4118555"/>
                  <a:pt x="4563888" y="4118776"/>
                  <a:pt x="4564771" y="4118776"/>
                </a:cubicBezTo>
                <a:cubicBezTo>
                  <a:pt x="4566832" y="4118702"/>
                  <a:pt x="4568673" y="4117672"/>
                  <a:pt x="4569704" y="4115831"/>
                </a:cubicBezTo>
                <a:close/>
                <a:moveTo>
                  <a:pt x="4525162" y="4091904"/>
                </a:moveTo>
                <a:cubicBezTo>
                  <a:pt x="4526634" y="4089179"/>
                  <a:pt x="4525604" y="4085793"/>
                  <a:pt x="4522880" y="4084321"/>
                </a:cubicBezTo>
                <a:lnTo>
                  <a:pt x="4514486" y="4079830"/>
                </a:lnTo>
                <a:cubicBezTo>
                  <a:pt x="4511762" y="4078357"/>
                  <a:pt x="4508376" y="4079388"/>
                  <a:pt x="4506903" y="4082112"/>
                </a:cubicBezTo>
                <a:cubicBezTo>
                  <a:pt x="4505431" y="4084836"/>
                  <a:pt x="4506462" y="4088222"/>
                  <a:pt x="4509186" y="4089695"/>
                </a:cubicBezTo>
                <a:lnTo>
                  <a:pt x="4517578" y="4094186"/>
                </a:lnTo>
                <a:cubicBezTo>
                  <a:pt x="4518462" y="4094628"/>
                  <a:pt x="4519346" y="4094849"/>
                  <a:pt x="4520229" y="4094849"/>
                </a:cubicBezTo>
                <a:cubicBezTo>
                  <a:pt x="4522290" y="4094775"/>
                  <a:pt x="4524205" y="4093744"/>
                  <a:pt x="4525162" y="4091904"/>
                </a:cubicBezTo>
                <a:close/>
                <a:moveTo>
                  <a:pt x="4516474" y="4087928"/>
                </a:moveTo>
                <a:cubicBezTo>
                  <a:pt x="4518241" y="4085425"/>
                  <a:pt x="4517652" y="4081965"/>
                  <a:pt x="4515149" y="4080198"/>
                </a:cubicBezTo>
                <a:lnTo>
                  <a:pt x="4511026" y="4077326"/>
                </a:lnTo>
                <a:cubicBezTo>
                  <a:pt x="4508523" y="4075559"/>
                  <a:pt x="4505063" y="4076148"/>
                  <a:pt x="4503296" y="4078725"/>
                </a:cubicBezTo>
                <a:cubicBezTo>
                  <a:pt x="4501529" y="4081229"/>
                  <a:pt x="4502118" y="4084689"/>
                  <a:pt x="4504621" y="4086455"/>
                </a:cubicBezTo>
                <a:lnTo>
                  <a:pt x="4508744" y="4089327"/>
                </a:lnTo>
                <a:cubicBezTo>
                  <a:pt x="4509701" y="4089990"/>
                  <a:pt x="4510879" y="4090358"/>
                  <a:pt x="4511983" y="4090358"/>
                </a:cubicBezTo>
                <a:cubicBezTo>
                  <a:pt x="4513677" y="4090284"/>
                  <a:pt x="4515370" y="4089474"/>
                  <a:pt x="4516474" y="4087928"/>
                </a:cubicBezTo>
                <a:close/>
                <a:moveTo>
                  <a:pt x="4512498" y="4084762"/>
                </a:moveTo>
                <a:cubicBezTo>
                  <a:pt x="4514118" y="4082185"/>
                  <a:pt x="4513309" y="4078725"/>
                  <a:pt x="4510732" y="4077106"/>
                </a:cubicBezTo>
                <a:lnTo>
                  <a:pt x="4453968" y="4041840"/>
                </a:lnTo>
                <a:cubicBezTo>
                  <a:pt x="4451391" y="4040220"/>
                  <a:pt x="4447931" y="4041030"/>
                  <a:pt x="4446311" y="4043607"/>
                </a:cubicBezTo>
                <a:cubicBezTo>
                  <a:pt x="4444692" y="4046184"/>
                  <a:pt x="4445502" y="4049644"/>
                  <a:pt x="4448078" y="4051264"/>
                </a:cubicBezTo>
                <a:lnTo>
                  <a:pt x="4504842" y="4086529"/>
                </a:lnTo>
                <a:cubicBezTo>
                  <a:pt x="4505799" y="4087118"/>
                  <a:pt x="4506830" y="4087339"/>
                  <a:pt x="4507787" y="4087339"/>
                </a:cubicBezTo>
                <a:cubicBezTo>
                  <a:pt x="4509628" y="4087339"/>
                  <a:pt x="4511468" y="4086455"/>
                  <a:pt x="4512498" y="4084762"/>
                </a:cubicBezTo>
                <a:close/>
                <a:moveTo>
                  <a:pt x="4455440" y="4049791"/>
                </a:moveTo>
                <a:cubicBezTo>
                  <a:pt x="4457281" y="4047288"/>
                  <a:pt x="4456692" y="4043828"/>
                  <a:pt x="4454189" y="4041987"/>
                </a:cubicBezTo>
                <a:lnTo>
                  <a:pt x="4398824" y="4001789"/>
                </a:lnTo>
                <a:cubicBezTo>
                  <a:pt x="4396321" y="3999948"/>
                  <a:pt x="4392861" y="4000537"/>
                  <a:pt x="4391020" y="4003040"/>
                </a:cubicBezTo>
                <a:cubicBezTo>
                  <a:pt x="4389180" y="4005544"/>
                  <a:pt x="4389769" y="4009004"/>
                  <a:pt x="4392272" y="4010845"/>
                </a:cubicBezTo>
                <a:lnTo>
                  <a:pt x="4447636" y="4051043"/>
                </a:lnTo>
                <a:cubicBezTo>
                  <a:pt x="4448667" y="4051779"/>
                  <a:pt x="4449772" y="4052147"/>
                  <a:pt x="4450950" y="4052074"/>
                </a:cubicBezTo>
                <a:cubicBezTo>
                  <a:pt x="4452716" y="4052074"/>
                  <a:pt x="4454410" y="4051264"/>
                  <a:pt x="4455440" y="4049791"/>
                </a:cubicBezTo>
                <a:close/>
                <a:moveTo>
                  <a:pt x="4399708" y="4010108"/>
                </a:moveTo>
                <a:cubicBezTo>
                  <a:pt x="4401769" y="4007826"/>
                  <a:pt x="4401622" y="4004292"/>
                  <a:pt x="4399340" y="4002231"/>
                </a:cubicBezTo>
                <a:lnTo>
                  <a:pt x="4330428" y="3939577"/>
                </a:lnTo>
                <a:cubicBezTo>
                  <a:pt x="4328146" y="3937516"/>
                  <a:pt x="4324612" y="3937663"/>
                  <a:pt x="4322551" y="3939946"/>
                </a:cubicBezTo>
                <a:cubicBezTo>
                  <a:pt x="4320490" y="3942228"/>
                  <a:pt x="4320636" y="3945762"/>
                  <a:pt x="4322919" y="3947823"/>
                </a:cubicBezTo>
                <a:lnTo>
                  <a:pt x="4391830" y="4010476"/>
                </a:lnTo>
                <a:cubicBezTo>
                  <a:pt x="4392934" y="4011433"/>
                  <a:pt x="4394260" y="4011949"/>
                  <a:pt x="4395585" y="4011949"/>
                </a:cubicBezTo>
                <a:cubicBezTo>
                  <a:pt x="4397131" y="4011875"/>
                  <a:pt x="4398604" y="4011286"/>
                  <a:pt x="4399708" y="4010108"/>
                </a:cubicBezTo>
                <a:close/>
                <a:moveTo>
                  <a:pt x="4330723" y="3947529"/>
                </a:moveTo>
                <a:cubicBezTo>
                  <a:pt x="4332784" y="3945246"/>
                  <a:pt x="4332711" y="3941712"/>
                  <a:pt x="4330428" y="3939651"/>
                </a:cubicBezTo>
                <a:lnTo>
                  <a:pt x="4319679" y="3929712"/>
                </a:lnTo>
                <a:cubicBezTo>
                  <a:pt x="4317397" y="3927650"/>
                  <a:pt x="4313937" y="3927724"/>
                  <a:pt x="4311802" y="3930006"/>
                </a:cubicBezTo>
                <a:cubicBezTo>
                  <a:pt x="4309740" y="3932288"/>
                  <a:pt x="4309814" y="3935823"/>
                  <a:pt x="4312096" y="3937884"/>
                </a:cubicBezTo>
                <a:lnTo>
                  <a:pt x="4322846" y="3947823"/>
                </a:lnTo>
                <a:cubicBezTo>
                  <a:pt x="4323950" y="3948854"/>
                  <a:pt x="4325275" y="3949295"/>
                  <a:pt x="4326674" y="3949295"/>
                </a:cubicBezTo>
                <a:cubicBezTo>
                  <a:pt x="4328146" y="3949295"/>
                  <a:pt x="4329619" y="3948633"/>
                  <a:pt x="4330723" y="3947529"/>
                </a:cubicBezTo>
                <a:close/>
                <a:moveTo>
                  <a:pt x="4319974" y="3937516"/>
                </a:moveTo>
                <a:cubicBezTo>
                  <a:pt x="4322035" y="3935234"/>
                  <a:pt x="4321888" y="3931700"/>
                  <a:pt x="4319606" y="3929638"/>
                </a:cubicBezTo>
                <a:lnTo>
                  <a:pt x="4297519" y="3909539"/>
                </a:lnTo>
                <a:cubicBezTo>
                  <a:pt x="4295237" y="3907477"/>
                  <a:pt x="4291703" y="3907625"/>
                  <a:pt x="4289641" y="3909907"/>
                </a:cubicBezTo>
                <a:cubicBezTo>
                  <a:pt x="4287580" y="3912189"/>
                  <a:pt x="4287727" y="3915723"/>
                  <a:pt x="4290009" y="3917785"/>
                </a:cubicBezTo>
                <a:lnTo>
                  <a:pt x="4312096" y="3937884"/>
                </a:lnTo>
                <a:cubicBezTo>
                  <a:pt x="4313201" y="3938841"/>
                  <a:pt x="4314526" y="3939356"/>
                  <a:pt x="4315925" y="3939356"/>
                </a:cubicBezTo>
                <a:cubicBezTo>
                  <a:pt x="4317397" y="3939283"/>
                  <a:pt x="4318943" y="3938694"/>
                  <a:pt x="4319974" y="3937516"/>
                </a:cubicBezTo>
                <a:close/>
                <a:moveTo>
                  <a:pt x="4297519" y="3917785"/>
                </a:moveTo>
                <a:cubicBezTo>
                  <a:pt x="4299801" y="3915723"/>
                  <a:pt x="4300022" y="3912189"/>
                  <a:pt x="4298035" y="3909907"/>
                </a:cubicBezTo>
                <a:lnTo>
                  <a:pt x="4274917" y="3883771"/>
                </a:lnTo>
                <a:cubicBezTo>
                  <a:pt x="4272855" y="3881415"/>
                  <a:pt x="4269321" y="3881268"/>
                  <a:pt x="4267039" y="3883256"/>
                </a:cubicBezTo>
                <a:cubicBezTo>
                  <a:pt x="4264757" y="3885317"/>
                  <a:pt x="4264536" y="3888777"/>
                  <a:pt x="4266524" y="3891133"/>
                </a:cubicBezTo>
                <a:lnTo>
                  <a:pt x="4289641" y="3917270"/>
                </a:lnTo>
                <a:cubicBezTo>
                  <a:pt x="4290745" y="3918521"/>
                  <a:pt x="4292292" y="3919184"/>
                  <a:pt x="4293838" y="3919184"/>
                </a:cubicBezTo>
                <a:cubicBezTo>
                  <a:pt x="4295163" y="3919184"/>
                  <a:pt x="4296415" y="3918742"/>
                  <a:pt x="4297519" y="3917785"/>
                </a:cubicBezTo>
                <a:close/>
                <a:moveTo>
                  <a:pt x="4274328" y="3891649"/>
                </a:moveTo>
                <a:cubicBezTo>
                  <a:pt x="4276610" y="3889587"/>
                  <a:pt x="4276831" y="3886053"/>
                  <a:pt x="4274843" y="3883771"/>
                </a:cubicBezTo>
                <a:lnTo>
                  <a:pt x="4190544" y="3788355"/>
                </a:lnTo>
                <a:cubicBezTo>
                  <a:pt x="4188483" y="3786073"/>
                  <a:pt x="4185023" y="3785852"/>
                  <a:pt x="4182667" y="3787840"/>
                </a:cubicBezTo>
                <a:cubicBezTo>
                  <a:pt x="4180384" y="3789901"/>
                  <a:pt x="4180164" y="3793435"/>
                  <a:pt x="4182151" y="3795718"/>
                </a:cubicBezTo>
                <a:lnTo>
                  <a:pt x="4266450" y="3891133"/>
                </a:lnTo>
                <a:cubicBezTo>
                  <a:pt x="4267554" y="3892385"/>
                  <a:pt x="4269100" y="3893048"/>
                  <a:pt x="4270646" y="3893048"/>
                </a:cubicBezTo>
                <a:cubicBezTo>
                  <a:pt x="4272045" y="3893048"/>
                  <a:pt x="4273297" y="3892605"/>
                  <a:pt x="4274328" y="3891649"/>
                </a:cubicBezTo>
                <a:close/>
                <a:moveTo>
                  <a:pt x="4190029" y="3796233"/>
                </a:moveTo>
                <a:cubicBezTo>
                  <a:pt x="4192311" y="3794171"/>
                  <a:pt x="4192532" y="3790638"/>
                  <a:pt x="4190544" y="3788355"/>
                </a:cubicBezTo>
                <a:lnTo>
                  <a:pt x="4162052" y="3756108"/>
                </a:lnTo>
                <a:cubicBezTo>
                  <a:pt x="4159991" y="3753752"/>
                  <a:pt x="4156457" y="3753605"/>
                  <a:pt x="4154174" y="3755593"/>
                </a:cubicBezTo>
                <a:cubicBezTo>
                  <a:pt x="4151892" y="3757654"/>
                  <a:pt x="4151671" y="3761188"/>
                  <a:pt x="4153659" y="3763471"/>
                </a:cubicBezTo>
                <a:lnTo>
                  <a:pt x="4182151" y="3795718"/>
                </a:lnTo>
                <a:cubicBezTo>
                  <a:pt x="4183256" y="3796969"/>
                  <a:pt x="4184802" y="3797632"/>
                  <a:pt x="4186348" y="3797632"/>
                </a:cubicBezTo>
                <a:cubicBezTo>
                  <a:pt x="4187673" y="3797632"/>
                  <a:pt x="4188998" y="3797190"/>
                  <a:pt x="4190029" y="3796233"/>
                </a:cubicBezTo>
                <a:close/>
                <a:moveTo>
                  <a:pt x="4160801" y="3764501"/>
                </a:moveTo>
                <a:cubicBezTo>
                  <a:pt x="4163377" y="3762882"/>
                  <a:pt x="4164187" y="3759421"/>
                  <a:pt x="4162494" y="3756845"/>
                </a:cubicBezTo>
                <a:lnTo>
                  <a:pt x="4072158" y="3614384"/>
                </a:lnTo>
                <a:cubicBezTo>
                  <a:pt x="4070539" y="3611807"/>
                  <a:pt x="4067078" y="3610997"/>
                  <a:pt x="4064501" y="3612690"/>
                </a:cubicBezTo>
                <a:cubicBezTo>
                  <a:pt x="4061925" y="3614310"/>
                  <a:pt x="4061115" y="3617770"/>
                  <a:pt x="4062808" y="3620347"/>
                </a:cubicBezTo>
                <a:lnTo>
                  <a:pt x="4153144" y="3762808"/>
                </a:lnTo>
                <a:cubicBezTo>
                  <a:pt x="4154248" y="3764501"/>
                  <a:pt x="4156015" y="3765385"/>
                  <a:pt x="4157856" y="3765385"/>
                </a:cubicBezTo>
                <a:cubicBezTo>
                  <a:pt x="4158886" y="3765385"/>
                  <a:pt x="4159917" y="3765090"/>
                  <a:pt x="4160801" y="3764501"/>
                </a:cubicBezTo>
                <a:close/>
                <a:moveTo>
                  <a:pt x="4070465" y="3622040"/>
                </a:moveTo>
                <a:cubicBezTo>
                  <a:pt x="4073042" y="3620421"/>
                  <a:pt x="4073852" y="3616960"/>
                  <a:pt x="4072158" y="3614384"/>
                </a:cubicBezTo>
                <a:lnTo>
                  <a:pt x="4058023" y="3592002"/>
                </a:lnTo>
                <a:cubicBezTo>
                  <a:pt x="4056403" y="3589425"/>
                  <a:pt x="4052943" y="3588615"/>
                  <a:pt x="4050366" y="3590309"/>
                </a:cubicBezTo>
                <a:cubicBezTo>
                  <a:pt x="4047789" y="3591929"/>
                  <a:pt x="4046979" y="3595389"/>
                  <a:pt x="4048672" y="3597966"/>
                </a:cubicBezTo>
                <a:lnTo>
                  <a:pt x="4062808" y="3620347"/>
                </a:lnTo>
                <a:cubicBezTo>
                  <a:pt x="4063912" y="3622040"/>
                  <a:pt x="4065679" y="3622924"/>
                  <a:pt x="4067520" y="3622924"/>
                </a:cubicBezTo>
                <a:cubicBezTo>
                  <a:pt x="4068551" y="3622924"/>
                  <a:pt x="4069581" y="3622629"/>
                  <a:pt x="4070465" y="3622040"/>
                </a:cubicBezTo>
                <a:close/>
                <a:moveTo>
                  <a:pt x="4055299" y="3600174"/>
                </a:moveTo>
                <a:cubicBezTo>
                  <a:pt x="4058170" y="3599070"/>
                  <a:pt x="4059642" y="3595904"/>
                  <a:pt x="4058538" y="3592959"/>
                </a:cubicBezTo>
                <a:lnTo>
                  <a:pt x="3995664" y="3426644"/>
                </a:lnTo>
                <a:cubicBezTo>
                  <a:pt x="3994559" y="3423773"/>
                  <a:pt x="3991394" y="3422301"/>
                  <a:pt x="3988449" y="3423405"/>
                </a:cubicBezTo>
                <a:cubicBezTo>
                  <a:pt x="3985578" y="3424510"/>
                  <a:pt x="3984105" y="3427675"/>
                  <a:pt x="3985209" y="3430620"/>
                </a:cubicBezTo>
                <a:lnTo>
                  <a:pt x="4048084" y="3596935"/>
                </a:lnTo>
                <a:cubicBezTo>
                  <a:pt x="4048893" y="3599144"/>
                  <a:pt x="4051102" y="3600542"/>
                  <a:pt x="4053311" y="3600542"/>
                </a:cubicBezTo>
                <a:cubicBezTo>
                  <a:pt x="4054047" y="3600542"/>
                  <a:pt x="4054636" y="3600469"/>
                  <a:pt x="4055299" y="3600174"/>
                </a:cubicBezTo>
                <a:close/>
                <a:moveTo>
                  <a:pt x="3991394" y="3434228"/>
                </a:moveTo>
                <a:cubicBezTo>
                  <a:pt x="3994412" y="3433712"/>
                  <a:pt x="3996474" y="3430841"/>
                  <a:pt x="3995958" y="3427822"/>
                </a:cubicBezTo>
                <a:lnTo>
                  <a:pt x="3968497" y="3261434"/>
                </a:lnTo>
                <a:cubicBezTo>
                  <a:pt x="3967982" y="3258415"/>
                  <a:pt x="3965036" y="3256354"/>
                  <a:pt x="3962092" y="3256869"/>
                </a:cubicBezTo>
                <a:cubicBezTo>
                  <a:pt x="3959073" y="3257385"/>
                  <a:pt x="3957012" y="3260256"/>
                  <a:pt x="3957527" y="3263275"/>
                </a:cubicBezTo>
                <a:lnTo>
                  <a:pt x="3984988" y="3429663"/>
                </a:lnTo>
                <a:cubicBezTo>
                  <a:pt x="3985430" y="3432387"/>
                  <a:pt x="3987860" y="3434375"/>
                  <a:pt x="3990510" y="3434301"/>
                </a:cubicBezTo>
                <a:cubicBezTo>
                  <a:pt x="3990805" y="3434301"/>
                  <a:pt x="3991099" y="3434228"/>
                  <a:pt x="3991394" y="3434228"/>
                </a:cubicBezTo>
                <a:close/>
                <a:moveTo>
                  <a:pt x="3968571" y="3262391"/>
                </a:moveTo>
                <a:lnTo>
                  <a:pt x="3970411" y="3097843"/>
                </a:lnTo>
                <a:cubicBezTo>
                  <a:pt x="3970411" y="3094751"/>
                  <a:pt x="3967982" y="3092248"/>
                  <a:pt x="3964889" y="3092174"/>
                </a:cubicBezTo>
                <a:cubicBezTo>
                  <a:pt x="3961871" y="3092248"/>
                  <a:pt x="3959294" y="3094604"/>
                  <a:pt x="3959220" y="3097696"/>
                </a:cubicBezTo>
                <a:lnTo>
                  <a:pt x="3957380" y="3262244"/>
                </a:lnTo>
                <a:cubicBezTo>
                  <a:pt x="3957380" y="3265336"/>
                  <a:pt x="3959809" y="3267839"/>
                  <a:pt x="3962902" y="3267913"/>
                </a:cubicBezTo>
                <a:cubicBezTo>
                  <a:pt x="3962902" y="3267913"/>
                  <a:pt x="3962975" y="3267913"/>
                  <a:pt x="3962975" y="3267913"/>
                </a:cubicBezTo>
                <a:cubicBezTo>
                  <a:pt x="3966067" y="3267839"/>
                  <a:pt x="3968497" y="3265410"/>
                  <a:pt x="3968571" y="3262391"/>
                </a:cubicBezTo>
                <a:close/>
                <a:moveTo>
                  <a:pt x="3970338" y="3098727"/>
                </a:moveTo>
                <a:lnTo>
                  <a:pt x="3998314" y="2938596"/>
                </a:lnTo>
                <a:cubicBezTo>
                  <a:pt x="3998830" y="2935578"/>
                  <a:pt x="3996842" y="2932706"/>
                  <a:pt x="3993750" y="2932118"/>
                </a:cubicBezTo>
                <a:cubicBezTo>
                  <a:pt x="3990805" y="2931676"/>
                  <a:pt x="3987786" y="2933590"/>
                  <a:pt x="3987271" y="2936682"/>
                </a:cubicBezTo>
                <a:lnTo>
                  <a:pt x="3959294" y="3096813"/>
                </a:lnTo>
                <a:cubicBezTo>
                  <a:pt x="3958779" y="3099831"/>
                  <a:pt x="3960766" y="3102702"/>
                  <a:pt x="3963859" y="3103291"/>
                </a:cubicBezTo>
                <a:cubicBezTo>
                  <a:pt x="3964227" y="3103365"/>
                  <a:pt x="3964521" y="3103365"/>
                  <a:pt x="3964889" y="3103365"/>
                </a:cubicBezTo>
                <a:cubicBezTo>
                  <a:pt x="3967466" y="3103291"/>
                  <a:pt x="3969822" y="3101377"/>
                  <a:pt x="3970338" y="3098727"/>
                </a:cubicBezTo>
                <a:close/>
                <a:moveTo>
                  <a:pt x="3998093" y="2939332"/>
                </a:moveTo>
                <a:lnTo>
                  <a:pt x="4049041" y="2786343"/>
                </a:lnTo>
                <a:cubicBezTo>
                  <a:pt x="4049998" y="2783399"/>
                  <a:pt x="4048452" y="2780307"/>
                  <a:pt x="4045507" y="2779276"/>
                </a:cubicBezTo>
                <a:cubicBezTo>
                  <a:pt x="4042636" y="2778319"/>
                  <a:pt x="4039469" y="2779865"/>
                  <a:pt x="4038439" y="2782810"/>
                </a:cubicBezTo>
                <a:lnTo>
                  <a:pt x="3987491" y="2935799"/>
                </a:lnTo>
                <a:cubicBezTo>
                  <a:pt x="3986534" y="2938744"/>
                  <a:pt x="3988081" y="2941836"/>
                  <a:pt x="3991026" y="2942866"/>
                </a:cubicBezTo>
                <a:cubicBezTo>
                  <a:pt x="3991614" y="2943087"/>
                  <a:pt x="3992203" y="2943161"/>
                  <a:pt x="3992793" y="2943161"/>
                </a:cubicBezTo>
                <a:cubicBezTo>
                  <a:pt x="3995222" y="2943161"/>
                  <a:pt x="3997357" y="2941688"/>
                  <a:pt x="3998093" y="2939332"/>
                </a:cubicBezTo>
                <a:close/>
                <a:moveTo>
                  <a:pt x="4046022" y="2789730"/>
                </a:moveTo>
                <a:cubicBezTo>
                  <a:pt x="4048820" y="2788479"/>
                  <a:pt x="4050145" y="2785239"/>
                  <a:pt x="4048967" y="2782368"/>
                </a:cubicBezTo>
                <a:lnTo>
                  <a:pt x="4002069" y="2673774"/>
                </a:lnTo>
                <a:cubicBezTo>
                  <a:pt x="4000817" y="2670976"/>
                  <a:pt x="3997578" y="2669651"/>
                  <a:pt x="3994707" y="2670829"/>
                </a:cubicBezTo>
                <a:cubicBezTo>
                  <a:pt x="3991909" y="2672080"/>
                  <a:pt x="3990584" y="2675320"/>
                  <a:pt x="3991835" y="2678191"/>
                </a:cubicBezTo>
                <a:lnTo>
                  <a:pt x="4038733" y="2786785"/>
                </a:lnTo>
                <a:cubicBezTo>
                  <a:pt x="4039617" y="2788920"/>
                  <a:pt x="4041752" y="2790172"/>
                  <a:pt x="4043887" y="2790172"/>
                </a:cubicBezTo>
                <a:cubicBezTo>
                  <a:pt x="4044549" y="2790172"/>
                  <a:pt x="4045286" y="2790025"/>
                  <a:pt x="4046022" y="2789730"/>
                </a:cubicBezTo>
                <a:close/>
                <a:moveTo>
                  <a:pt x="4001922" y="2678412"/>
                </a:moveTo>
                <a:lnTo>
                  <a:pt x="4072158" y="2533742"/>
                </a:lnTo>
                <a:cubicBezTo>
                  <a:pt x="4073484" y="2530945"/>
                  <a:pt x="4072305" y="2527632"/>
                  <a:pt x="4069581" y="2526307"/>
                </a:cubicBezTo>
                <a:cubicBezTo>
                  <a:pt x="4066857" y="2524981"/>
                  <a:pt x="4063471" y="2526085"/>
                  <a:pt x="4062145" y="2528883"/>
                </a:cubicBezTo>
                <a:lnTo>
                  <a:pt x="3991909" y="2673553"/>
                </a:lnTo>
                <a:cubicBezTo>
                  <a:pt x="3990584" y="2676350"/>
                  <a:pt x="3991688" y="2679664"/>
                  <a:pt x="3994486" y="2680989"/>
                </a:cubicBezTo>
                <a:cubicBezTo>
                  <a:pt x="3995295" y="2681357"/>
                  <a:pt x="3996106" y="2681578"/>
                  <a:pt x="3996989" y="2681578"/>
                </a:cubicBezTo>
                <a:cubicBezTo>
                  <a:pt x="3998977" y="2681578"/>
                  <a:pt x="4000965" y="2680400"/>
                  <a:pt x="4001922" y="2678412"/>
                </a:cubicBezTo>
                <a:close/>
                <a:moveTo>
                  <a:pt x="4069581" y="2536393"/>
                </a:moveTo>
                <a:cubicBezTo>
                  <a:pt x="4072379" y="2535067"/>
                  <a:pt x="4073557" y="2531681"/>
                  <a:pt x="4072158" y="2528957"/>
                </a:cubicBezTo>
                <a:lnTo>
                  <a:pt x="4009652" y="2399380"/>
                </a:lnTo>
                <a:cubicBezTo>
                  <a:pt x="4008327" y="2396582"/>
                  <a:pt x="4004940" y="2395478"/>
                  <a:pt x="4002216" y="2396803"/>
                </a:cubicBezTo>
                <a:cubicBezTo>
                  <a:pt x="3999418" y="2398129"/>
                  <a:pt x="3998241" y="2401515"/>
                  <a:pt x="3999639" y="2404239"/>
                </a:cubicBezTo>
                <a:lnTo>
                  <a:pt x="4062145" y="2533816"/>
                </a:lnTo>
                <a:cubicBezTo>
                  <a:pt x="4063103" y="2535804"/>
                  <a:pt x="4065164" y="2536982"/>
                  <a:pt x="4067225" y="2536982"/>
                </a:cubicBezTo>
                <a:cubicBezTo>
                  <a:pt x="4067962" y="2536908"/>
                  <a:pt x="4068772" y="2536687"/>
                  <a:pt x="4069581" y="2536393"/>
                </a:cubicBezTo>
                <a:close/>
                <a:moveTo>
                  <a:pt x="4007223" y="2406669"/>
                </a:moveTo>
                <a:cubicBezTo>
                  <a:pt x="4009947" y="2405270"/>
                  <a:pt x="4010977" y="2401883"/>
                  <a:pt x="4009578" y="2399159"/>
                </a:cubicBezTo>
                <a:lnTo>
                  <a:pt x="3931317" y="2251471"/>
                </a:lnTo>
                <a:cubicBezTo>
                  <a:pt x="3929845" y="2248747"/>
                  <a:pt x="3926458" y="2247716"/>
                  <a:pt x="3923808" y="2249189"/>
                </a:cubicBezTo>
                <a:cubicBezTo>
                  <a:pt x="3921084" y="2250588"/>
                  <a:pt x="3920053" y="2253974"/>
                  <a:pt x="3921452" y="2256698"/>
                </a:cubicBezTo>
                <a:lnTo>
                  <a:pt x="3999713" y="2404386"/>
                </a:lnTo>
                <a:cubicBezTo>
                  <a:pt x="4000744" y="2406301"/>
                  <a:pt x="4002658" y="2407405"/>
                  <a:pt x="4004646" y="2407331"/>
                </a:cubicBezTo>
                <a:cubicBezTo>
                  <a:pt x="4005529" y="2407331"/>
                  <a:pt x="4006413" y="2407111"/>
                  <a:pt x="4007223" y="2406669"/>
                </a:cubicBezTo>
                <a:close/>
                <a:moveTo>
                  <a:pt x="3929182" y="2258907"/>
                </a:moveTo>
                <a:cubicBezTo>
                  <a:pt x="3931832" y="2257361"/>
                  <a:pt x="3932716" y="2253901"/>
                  <a:pt x="3931170" y="2251250"/>
                </a:cubicBezTo>
                <a:lnTo>
                  <a:pt x="3840760" y="2097967"/>
                </a:lnTo>
                <a:cubicBezTo>
                  <a:pt x="3839215" y="2095316"/>
                  <a:pt x="3835754" y="2094433"/>
                  <a:pt x="3833104" y="2095979"/>
                </a:cubicBezTo>
                <a:cubicBezTo>
                  <a:pt x="3830453" y="2097525"/>
                  <a:pt x="3829570" y="2100985"/>
                  <a:pt x="3831116" y="2103636"/>
                </a:cubicBezTo>
                <a:lnTo>
                  <a:pt x="3921525" y="2256919"/>
                </a:lnTo>
                <a:cubicBezTo>
                  <a:pt x="3922556" y="2258686"/>
                  <a:pt x="3924470" y="2259643"/>
                  <a:pt x="3926384" y="2259643"/>
                </a:cubicBezTo>
                <a:cubicBezTo>
                  <a:pt x="3927341" y="2259643"/>
                  <a:pt x="3928299" y="2259422"/>
                  <a:pt x="3929182" y="2258907"/>
                </a:cubicBezTo>
                <a:close/>
                <a:moveTo>
                  <a:pt x="3839067" y="2105403"/>
                </a:moveTo>
                <a:cubicBezTo>
                  <a:pt x="3841644" y="2103709"/>
                  <a:pt x="3842307" y="2100175"/>
                  <a:pt x="3840614" y="2097672"/>
                </a:cubicBezTo>
                <a:lnTo>
                  <a:pt x="3741222" y="1950205"/>
                </a:lnTo>
                <a:cubicBezTo>
                  <a:pt x="3739455" y="1947628"/>
                  <a:pt x="3735995" y="1946966"/>
                  <a:pt x="3733492" y="1948659"/>
                </a:cubicBezTo>
                <a:cubicBezTo>
                  <a:pt x="3730915" y="1950352"/>
                  <a:pt x="3730252" y="1953812"/>
                  <a:pt x="3731946" y="1956389"/>
                </a:cubicBezTo>
                <a:lnTo>
                  <a:pt x="3831337" y="2103857"/>
                </a:lnTo>
                <a:cubicBezTo>
                  <a:pt x="3832441" y="2105476"/>
                  <a:pt x="3834208" y="2106360"/>
                  <a:pt x="3835975" y="2106286"/>
                </a:cubicBezTo>
                <a:cubicBezTo>
                  <a:pt x="3837079" y="2106360"/>
                  <a:pt x="3838110" y="2106065"/>
                  <a:pt x="3839067" y="2105403"/>
                </a:cubicBezTo>
                <a:close/>
                <a:moveTo>
                  <a:pt x="3740118" y="1957567"/>
                </a:moveTo>
                <a:cubicBezTo>
                  <a:pt x="3742474" y="1955579"/>
                  <a:pt x="3742768" y="1952119"/>
                  <a:pt x="3740854" y="1949690"/>
                </a:cubicBezTo>
                <a:lnTo>
                  <a:pt x="3637266" y="1825119"/>
                </a:lnTo>
                <a:cubicBezTo>
                  <a:pt x="3635278" y="1822763"/>
                  <a:pt x="3631818" y="1822395"/>
                  <a:pt x="3629388" y="1824383"/>
                </a:cubicBezTo>
                <a:cubicBezTo>
                  <a:pt x="3627033" y="1826371"/>
                  <a:pt x="3626738" y="1829831"/>
                  <a:pt x="3628652" y="1832260"/>
                </a:cubicBezTo>
                <a:lnTo>
                  <a:pt x="3732240" y="1956904"/>
                </a:lnTo>
                <a:cubicBezTo>
                  <a:pt x="3733344" y="1958230"/>
                  <a:pt x="3734964" y="1958966"/>
                  <a:pt x="3736584" y="1958892"/>
                </a:cubicBezTo>
                <a:cubicBezTo>
                  <a:pt x="3737835" y="1958892"/>
                  <a:pt x="3739087" y="1958451"/>
                  <a:pt x="3740118" y="1957567"/>
                </a:cubicBezTo>
                <a:close/>
                <a:moveTo>
                  <a:pt x="3637266" y="1832260"/>
                </a:moveTo>
                <a:cubicBezTo>
                  <a:pt x="3639254" y="1829905"/>
                  <a:pt x="3638886" y="1826371"/>
                  <a:pt x="3636530" y="1824383"/>
                </a:cubicBezTo>
                <a:lnTo>
                  <a:pt x="3532795" y="1738759"/>
                </a:lnTo>
                <a:cubicBezTo>
                  <a:pt x="3530439" y="1736845"/>
                  <a:pt x="3526905" y="1737139"/>
                  <a:pt x="3524917" y="1739495"/>
                </a:cubicBezTo>
                <a:cubicBezTo>
                  <a:pt x="3522929" y="1741851"/>
                  <a:pt x="3523297" y="1745385"/>
                  <a:pt x="3525653" y="1747373"/>
                </a:cubicBezTo>
                <a:lnTo>
                  <a:pt x="3629388" y="1832997"/>
                </a:lnTo>
                <a:cubicBezTo>
                  <a:pt x="3630419" y="1833880"/>
                  <a:pt x="3631744" y="1834248"/>
                  <a:pt x="3632996" y="1834248"/>
                </a:cubicBezTo>
                <a:cubicBezTo>
                  <a:pt x="3634542" y="1834248"/>
                  <a:pt x="3636162" y="1833586"/>
                  <a:pt x="3637266" y="1832260"/>
                </a:cubicBezTo>
                <a:close/>
                <a:moveTo>
                  <a:pt x="3534046" y="1745901"/>
                </a:moveTo>
                <a:cubicBezTo>
                  <a:pt x="3535592" y="1743250"/>
                  <a:pt x="3534635" y="1739863"/>
                  <a:pt x="3531985" y="1738317"/>
                </a:cubicBezTo>
                <a:lnTo>
                  <a:pt x="3431121" y="1680302"/>
                </a:lnTo>
                <a:cubicBezTo>
                  <a:pt x="3428471" y="1678756"/>
                  <a:pt x="3425011" y="1679640"/>
                  <a:pt x="3423538" y="1682364"/>
                </a:cubicBezTo>
                <a:cubicBezTo>
                  <a:pt x="3421992" y="1685014"/>
                  <a:pt x="3422949" y="1688401"/>
                  <a:pt x="3425599" y="1689947"/>
                </a:cubicBezTo>
                <a:lnTo>
                  <a:pt x="3526463" y="1747962"/>
                </a:lnTo>
                <a:cubicBezTo>
                  <a:pt x="3527347" y="1748477"/>
                  <a:pt x="3528304" y="1748698"/>
                  <a:pt x="3529261" y="1748698"/>
                </a:cubicBezTo>
                <a:cubicBezTo>
                  <a:pt x="3531175" y="1748698"/>
                  <a:pt x="3533016" y="1747667"/>
                  <a:pt x="3534046" y="1745901"/>
                </a:cubicBezTo>
                <a:close/>
                <a:moveTo>
                  <a:pt x="3433477" y="1687296"/>
                </a:moveTo>
                <a:cubicBezTo>
                  <a:pt x="3434729" y="1684499"/>
                  <a:pt x="3433403" y="1681186"/>
                  <a:pt x="3430606" y="1679934"/>
                </a:cubicBezTo>
                <a:lnTo>
                  <a:pt x="3335632" y="1638779"/>
                </a:lnTo>
                <a:cubicBezTo>
                  <a:pt x="3332834" y="1637527"/>
                  <a:pt x="3329521" y="1638852"/>
                  <a:pt x="3328270" y="1641650"/>
                </a:cubicBezTo>
                <a:cubicBezTo>
                  <a:pt x="3327018" y="1644448"/>
                  <a:pt x="3328343" y="1647761"/>
                  <a:pt x="3331141" y="1649012"/>
                </a:cubicBezTo>
                <a:lnTo>
                  <a:pt x="3426115" y="1690168"/>
                </a:lnTo>
                <a:cubicBezTo>
                  <a:pt x="3426851" y="1690462"/>
                  <a:pt x="3427587" y="1690610"/>
                  <a:pt x="3428397" y="1690610"/>
                </a:cubicBezTo>
                <a:cubicBezTo>
                  <a:pt x="3430532" y="1690610"/>
                  <a:pt x="3432594" y="1689358"/>
                  <a:pt x="3433477" y="1687296"/>
                </a:cubicBezTo>
                <a:close/>
                <a:moveTo>
                  <a:pt x="3338650" y="1645847"/>
                </a:moveTo>
                <a:cubicBezTo>
                  <a:pt x="3339681" y="1642975"/>
                  <a:pt x="3338209" y="1639736"/>
                  <a:pt x="3335264" y="1638705"/>
                </a:cubicBezTo>
                <a:lnTo>
                  <a:pt x="3247210" y="1607047"/>
                </a:lnTo>
                <a:cubicBezTo>
                  <a:pt x="3244265" y="1606016"/>
                  <a:pt x="3241100" y="1607489"/>
                  <a:pt x="3240069" y="1610434"/>
                </a:cubicBezTo>
                <a:cubicBezTo>
                  <a:pt x="3239038" y="1613305"/>
                  <a:pt x="3240511" y="1616545"/>
                  <a:pt x="3243456" y="1617575"/>
                </a:cubicBezTo>
                <a:lnTo>
                  <a:pt x="3331509" y="1649233"/>
                </a:lnTo>
                <a:cubicBezTo>
                  <a:pt x="3332172" y="1649454"/>
                  <a:pt x="3332761" y="1649528"/>
                  <a:pt x="3333423" y="1649528"/>
                </a:cubicBezTo>
                <a:cubicBezTo>
                  <a:pt x="3335706" y="1649528"/>
                  <a:pt x="3337840" y="1648129"/>
                  <a:pt x="3338650" y="1645847"/>
                </a:cubicBezTo>
                <a:close/>
                <a:moveTo>
                  <a:pt x="3250597" y="1614189"/>
                </a:moveTo>
                <a:cubicBezTo>
                  <a:pt x="3251701" y="1611317"/>
                  <a:pt x="3250155" y="1608078"/>
                  <a:pt x="3247284" y="1607047"/>
                </a:cubicBezTo>
                <a:lnTo>
                  <a:pt x="3167477" y="1577671"/>
                </a:lnTo>
                <a:cubicBezTo>
                  <a:pt x="3164605" y="1576567"/>
                  <a:pt x="3161366" y="1578040"/>
                  <a:pt x="3160335" y="1580985"/>
                </a:cubicBezTo>
                <a:cubicBezTo>
                  <a:pt x="3159304" y="1583856"/>
                  <a:pt x="3160777" y="1587095"/>
                  <a:pt x="3163648" y="1588126"/>
                </a:cubicBezTo>
                <a:lnTo>
                  <a:pt x="3243456" y="1617502"/>
                </a:lnTo>
                <a:cubicBezTo>
                  <a:pt x="3244118" y="1617722"/>
                  <a:pt x="3244781" y="1617870"/>
                  <a:pt x="3245443" y="1617870"/>
                </a:cubicBezTo>
                <a:cubicBezTo>
                  <a:pt x="3247652" y="1617870"/>
                  <a:pt x="3249787" y="1616471"/>
                  <a:pt x="3250597" y="1614189"/>
                </a:cubicBezTo>
                <a:close/>
                <a:moveTo>
                  <a:pt x="3170790" y="1584813"/>
                </a:moveTo>
                <a:cubicBezTo>
                  <a:pt x="3171820" y="1581942"/>
                  <a:pt x="3170348" y="1578702"/>
                  <a:pt x="3167477" y="1577671"/>
                </a:cubicBezTo>
                <a:lnTo>
                  <a:pt x="3095252" y="1551314"/>
                </a:lnTo>
                <a:cubicBezTo>
                  <a:pt x="3092381" y="1550284"/>
                  <a:pt x="3089141" y="1551756"/>
                  <a:pt x="3088111" y="1554627"/>
                </a:cubicBezTo>
                <a:cubicBezTo>
                  <a:pt x="3087080" y="1557499"/>
                  <a:pt x="3088552" y="1560738"/>
                  <a:pt x="3091424" y="1561769"/>
                </a:cubicBezTo>
                <a:lnTo>
                  <a:pt x="3163648" y="1588126"/>
                </a:lnTo>
                <a:cubicBezTo>
                  <a:pt x="3164311" y="1588347"/>
                  <a:pt x="3164973" y="1588494"/>
                  <a:pt x="3165562" y="1588494"/>
                </a:cubicBezTo>
                <a:cubicBezTo>
                  <a:pt x="3167845" y="1588420"/>
                  <a:pt x="3169980" y="1587095"/>
                  <a:pt x="3170790" y="1584813"/>
                </a:cubicBezTo>
                <a:close/>
                <a:moveTo>
                  <a:pt x="3098639" y="1558309"/>
                </a:moveTo>
                <a:cubicBezTo>
                  <a:pt x="3099670" y="1555364"/>
                  <a:pt x="3098123" y="1552198"/>
                  <a:pt x="3095178" y="1551241"/>
                </a:cubicBezTo>
                <a:lnTo>
                  <a:pt x="3029948" y="1528786"/>
                </a:lnTo>
                <a:cubicBezTo>
                  <a:pt x="3027004" y="1527755"/>
                  <a:pt x="3023838" y="1529301"/>
                  <a:pt x="3022880" y="1532246"/>
                </a:cubicBezTo>
                <a:cubicBezTo>
                  <a:pt x="3021850" y="1535191"/>
                  <a:pt x="3023396" y="1538357"/>
                  <a:pt x="3026341" y="1539314"/>
                </a:cubicBezTo>
                <a:lnTo>
                  <a:pt x="3091571" y="1561769"/>
                </a:lnTo>
                <a:cubicBezTo>
                  <a:pt x="3092160" y="1561990"/>
                  <a:pt x="3092822" y="1562063"/>
                  <a:pt x="3093412" y="1562063"/>
                </a:cubicBezTo>
                <a:cubicBezTo>
                  <a:pt x="3095694" y="1562063"/>
                  <a:pt x="3097829" y="1560665"/>
                  <a:pt x="3098639" y="1558309"/>
                </a:cubicBezTo>
                <a:close/>
                <a:moveTo>
                  <a:pt x="3033409" y="1535706"/>
                </a:moveTo>
                <a:cubicBezTo>
                  <a:pt x="3034292" y="1532761"/>
                  <a:pt x="3032599" y="1529669"/>
                  <a:pt x="3029654" y="1528786"/>
                </a:cubicBezTo>
                <a:lnTo>
                  <a:pt x="2970903" y="1511116"/>
                </a:lnTo>
                <a:cubicBezTo>
                  <a:pt x="2967958" y="1510159"/>
                  <a:pt x="2964866" y="1511852"/>
                  <a:pt x="2963982" y="1514871"/>
                </a:cubicBezTo>
                <a:cubicBezTo>
                  <a:pt x="2963098" y="1517816"/>
                  <a:pt x="2964792" y="1520908"/>
                  <a:pt x="2967737" y="1521791"/>
                </a:cubicBezTo>
                <a:lnTo>
                  <a:pt x="3026488" y="1539461"/>
                </a:lnTo>
                <a:cubicBezTo>
                  <a:pt x="3027004" y="1539608"/>
                  <a:pt x="3027592" y="1539682"/>
                  <a:pt x="3028108" y="1539682"/>
                </a:cubicBezTo>
                <a:cubicBezTo>
                  <a:pt x="3030537" y="1539608"/>
                  <a:pt x="3032672" y="1538062"/>
                  <a:pt x="3033409" y="1535706"/>
                </a:cubicBezTo>
                <a:close/>
                <a:moveTo>
                  <a:pt x="2974805" y="1517669"/>
                </a:moveTo>
                <a:cubicBezTo>
                  <a:pt x="2975467" y="1514650"/>
                  <a:pt x="2973627" y="1511705"/>
                  <a:pt x="2970608" y="1510969"/>
                </a:cubicBezTo>
                <a:lnTo>
                  <a:pt x="2917967" y="1498968"/>
                </a:lnTo>
                <a:cubicBezTo>
                  <a:pt x="2914949" y="1498232"/>
                  <a:pt x="2912004" y="1500146"/>
                  <a:pt x="2911268" y="1503165"/>
                </a:cubicBezTo>
                <a:cubicBezTo>
                  <a:pt x="2910605" y="1506183"/>
                  <a:pt x="2912446" y="1509128"/>
                  <a:pt x="2915464" y="1509865"/>
                </a:cubicBezTo>
                <a:lnTo>
                  <a:pt x="2968105" y="1521865"/>
                </a:lnTo>
                <a:cubicBezTo>
                  <a:pt x="2968547" y="1521939"/>
                  <a:pt x="2968988" y="1522012"/>
                  <a:pt x="2969356" y="1522012"/>
                </a:cubicBezTo>
                <a:cubicBezTo>
                  <a:pt x="2971933" y="1521939"/>
                  <a:pt x="2974216" y="1520245"/>
                  <a:pt x="2974805" y="1517669"/>
                </a:cubicBezTo>
                <a:close/>
                <a:moveTo>
                  <a:pt x="2922238" y="1505374"/>
                </a:moveTo>
                <a:cubicBezTo>
                  <a:pt x="2922753" y="1502355"/>
                  <a:pt x="2920692" y="1499484"/>
                  <a:pt x="2917673" y="1498968"/>
                </a:cubicBezTo>
                <a:lnTo>
                  <a:pt x="2868345" y="1490649"/>
                </a:lnTo>
                <a:cubicBezTo>
                  <a:pt x="2865401" y="1490060"/>
                  <a:pt x="2862456" y="1492195"/>
                  <a:pt x="2861940" y="1495214"/>
                </a:cubicBezTo>
                <a:cubicBezTo>
                  <a:pt x="2861425" y="1498232"/>
                  <a:pt x="2863486" y="1501103"/>
                  <a:pt x="2866505" y="1501619"/>
                </a:cubicBezTo>
                <a:lnTo>
                  <a:pt x="2915833" y="1509938"/>
                </a:lnTo>
                <a:cubicBezTo>
                  <a:pt x="2916127" y="1510012"/>
                  <a:pt x="2916495" y="1510012"/>
                  <a:pt x="2916790" y="1510012"/>
                </a:cubicBezTo>
                <a:cubicBezTo>
                  <a:pt x="2919440" y="1510012"/>
                  <a:pt x="2921796" y="1508024"/>
                  <a:pt x="2922238" y="1505374"/>
                </a:cubicBezTo>
                <a:close/>
                <a:moveTo>
                  <a:pt x="2872910" y="1496907"/>
                </a:moveTo>
                <a:cubicBezTo>
                  <a:pt x="2873352" y="1493888"/>
                  <a:pt x="2871217" y="1491017"/>
                  <a:pt x="2868125" y="1490649"/>
                </a:cubicBezTo>
                <a:lnTo>
                  <a:pt x="2819386" y="1484023"/>
                </a:lnTo>
                <a:cubicBezTo>
                  <a:pt x="2816368" y="1483655"/>
                  <a:pt x="2813496" y="1485716"/>
                  <a:pt x="2813128" y="1488808"/>
                </a:cubicBezTo>
                <a:cubicBezTo>
                  <a:pt x="2812686" y="1491827"/>
                  <a:pt x="2814821" y="1494698"/>
                  <a:pt x="2817914" y="1495066"/>
                </a:cubicBezTo>
                <a:lnTo>
                  <a:pt x="2866652" y="1501692"/>
                </a:lnTo>
                <a:cubicBezTo>
                  <a:pt x="2866947" y="1501692"/>
                  <a:pt x="2867167" y="1501766"/>
                  <a:pt x="2867462" y="1501766"/>
                </a:cubicBezTo>
                <a:cubicBezTo>
                  <a:pt x="2870186" y="1501692"/>
                  <a:pt x="2872542" y="1499631"/>
                  <a:pt x="2872910" y="1496907"/>
                </a:cubicBezTo>
                <a:close/>
                <a:moveTo>
                  <a:pt x="2824172" y="1490281"/>
                </a:moveTo>
                <a:cubicBezTo>
                  <a:pt x="2824613" y="1487262"/>
                  <a:pt x="2822478" y="1484391"/>
                  <a:pt x="2819386" y="1484023"/>
                </a:cubicBezTo>
                <a:lnTo>
                  <a:pt x="2768292" y="1477102"/>
                </a:lnTo>
                <a:cubicBezTo>
                  <a:pt x="2765273" y="1476734"/>
                  <a:pt x="2762402" y="1478796"/>
                  <a:pt x="2762034" y="1481888"/>
                </a:cubicBezTo>
                <a:cubicBezTo>
                  <a:pt x="2761592" y="1484906"/>
                  <a:pt x="2763727" y="1487778"/>
                  <a:pt x="2766819" y="1488146"/>
                </a:cubicBezTo>
                <a:lnTo>
                  <a:pt x="2817914" y="1495066"/>
                </a:lnTo>
                <a:cubicBezTo>
                  <a:pt x="2818208" y="1495066"/>
                  <a:pt x="2818429" y="1495140"/>
                  <a:pt x="2818724" y="1495140"/>
                </a:cubicBezTo>
                <a:cubicBezTo>
                  <a:pt x="2821448" y="1495066"/>
                  <a:pt x="2823804" y="1493005"/>
                  <a:pt x="2824172" y="1490281"/>
                </a:cubicBezTo>
                <a:close/>
                <a:moveTo>
                  <a:pt x="2773077" y="1483434"/>
                </a:moveTo>
                <a:cubicBezTo>
                  <a:pt x="2773592" y="1480415"/>
                  <a:pt x="2771531" y="1477544"/>
                  <a:pt x="2768512" y="1477029"/>
                </a:cubicBezTo>
                <a:lnTo>
                  <a:pt x="2712191" y="1467678"/>
                </a:lnTo>
                <a:cubicBezTo>
                  <a:pt x="2709246" y="1467089"/>
                  <a:pt x="2706301" y="1469225"/>
                  <a:pt x="2705786" y="1472243"/>
                </a:cubicBezTo>
                <a:cubicBezTo>
                  <a:pt x="2705270" y="1475262"/>
                  <a:pt x="2707332" y="1478133"/>
                  <a:pt x="2710350" y="1478648"/>
                </a:cubicBezTo>
                <a:lnTo>
                  <a:pt x="2766672" y="1487998"/>
                </a:lnTo>
                <a:cubicBezTo>
                  <a:pt x="2766966" y="1488072"/>
                  <a:pt x="2767334" y="1488072"/>
                  <a:pt x="2767629" y="1488072"/>
                </a:cubicBezTo>
                <a:cubicBezTo>
                  <a:pt x="2770279" y="1488072"/>
                  <a:pt x="2772635" y="1486158"/>
                  <a:pt x="2773077" y="1483434"/>
                </a:cubicBezTo>
                <a:close/>
                <a:moveTo>
                  <a:pt x="2716755" y="1474084"/>
                </a:moveTo>
                <a:cubicBezTo>
                  <a:pt x="2717271" y="1471065"/>
                  <a:pt x="2715209" y="1468194"/>
                  <a:pt x="2712191" y="1467678"/>
                </a:cubicBezTo>
                <a:lnTo>
                  <a:pt x="2652556" y="1457813"/>
                </a:lnTo>
                <a:cubicBezTo>
                  <a:pt x="2649537" y="1457298"/>
                  <a:pt x="2646666" y="1459359"/>
                  <a:pt x="2646151" y="1462378"/>
                </a:cubicBezTo>
                <a:cubicBezTo>
                  <a:pt x="2645635" y="1465396"/>
                  <a:pt x="2647697" y="1468267"/>
                  <a:pt x="2650715" y="1468783"/>
                </a:cubicBezTo>
                <a:lnTo>
                  <a:pt x="2710350" y="1478648"/>
                </a:lnTo>
                <a:cubicBezTo>
                  <a:pt x="2710645" y="1478722"/>
                  <a:pt x="2711013" y="1478722"/>
                  <a:pt x="2711307" y="1478722"/>
                </a:cubicBezTo>
                <a:cubicBezTo>
                  <a:pt x="2713958" y="1478722"/>
                  <a:pt x="2716240" y="1476808"/>
                  <a:pt x="2716755" y="1474084"/>
                </a:cubicBezTo>
                <a:close/>
                <a:moveTo>
                  <a:pt x="2657121" y="1464071"/>
                </a:moveTo>
                <a:cubicBezTo>
                  <a:pt x="2657562" y="1461052"/>
                  <a:pt x="2655427" y="1458181"/>
                  <a:pt x="2652335" y="1457813"/>
                </a:cubicBezTo>
                <a:lnTo>
                  <a:pt x="2591375" y="1449494"/>
                </a:lnTo>
                <a:cubicBezTo>
                  <a:pt x="2588356" y="1449125"/>
                  <a:pt x="2585485" y="1451187"/>
                  <a:pt x="2585117" y="1454279"/>
                </a:cubicBezTo>
                <a:cubicBezTo>
                  <a:pt x="2584675" y="1457298"/>
                  <a:pt x="2586810" y="1460169"/>
                  <a:pt x="2589903" y="1460537"/>
                </a:cubicBezTo>
                <a:lnTo>
                  <a:pt x="2650863" y="1468856"/>
                </a:lnTo>
                <a:cubicBezTo>
                  <a:pt x="2651157" y="1468856"/>
                  <a:pt x="2651378" y="1468930"/>
                  <a:pt x="2651672" y="1468930"/>
                </a:cubicBezTo>
                <a:cubicBezTo>
                  <a:pt x="2654323" y="1468856"/>
                  <a:pt x="2656752" y="1466869"/>
                  <a:pt x="2657121" y="1464071"/>
                </a:cubicBezTo>
                <a:close/>
                <a:moveTo>
                  <a:pt x="2596161" y="1455457"/>
                </a:moveTo>
                <a:cubicBezTo>
                  <a:pt x="2596381" y="1452365"/>
                  <a:pt x="2594099" y="1449714"/>
                  <a:pt x="2591081" y="1449494"/>
                </a:cubicBezTo>
                <a:lnTo>
                  <a:pt x="2530857" y="1444708"/>
                </a:lnTo>
                <a:cubicBezTo>
                  <a:pt x="2527838" y="1444487"/>
                  <a:pt x="2525114" y="1446769"/>
                  <a:pt x="2524893" y="1449862"/>
                </a:cubicBezTo>
                <a:cubicBezTo>
                  <a:pt x="2524672" y="1452954"/>
                  <a:pt x="2526955" y="1455604"/>
                  <a:pt x="2529973" y="1455825"/>
                </a:cubicBezTo>
                <a:lnTo>
                  <a:pt x="2590197" y="1460611"/>
                </a:lnTo>
                <a:cubicBezTo>
                  <a:pt x="2590344" y="1460611"/>
                  <a:pt x="2590492" y="1460611"/>
                  <a:pt x="2590712" y="1460611"/>
                </a:cubicBezTo>
                <a:cubicBezTo>
                  <a:pt x="2593510" y="1460537"/>
                  <a:pt x="2595940" y="1458328"/>
                  <a:pt x="2596161" y="1455457"/>
                </a:cubicBezTo>
                <a:close/>
                <a:moveTo>
                  <a:pt x="2473283" y="1456635"/>
                </a:moveTo>
                <a:lnTo>
                  <a:pt x="2530562" y="1455751"/>
                </a:lnTo>
                <a:cubicBezTo>
                  <a:pt x="2533655" y="1455678"/>
                  <a:pt x="2536084" y="1453175"/>
                  <a:pt x="2536084" y="1450083"/>
                </a:cubicBezTo>
                <a:cubicBezTo>
                  <a:pt x="2536011" y="1446990"/>
                  <a:pt x="2533507" y="1444561"/>
                  <a:pt x="2530489" y="1444561"/>
                </a:cubicBezTo>
                <a:cubicBezTo>
                  <a:pt x="2530489" y="1444561"/>
                  <a:pt x="2530489" y="1444561"/>
                  <a:pt x="2530415" y="1444561"/>
                </a:cubicBezTo>
                <a:lnTo>
                  <a:pt x="2473136" y="1445444"/>
                </a:lnTo>
                <a:cubicBezTo>
                  <a:pt x="2470044" y="1445518"/>
                  <a:pt x="2467615" y="1448021"/>
                  <a:pt x="2467615" y="1451113"/>
                </a:cubicBezTo>
                <a:cubicBezTo>
                  <a:pt x="2467615" y="1454205"/>
                  <a:pt x="2470118" y="1456709"/>
                  <a:pt x="2473283" y="1456635"/>
                </a:cubicBezTo>
                <a:cubicBezTo>
                  <a:pt x="2473210" y="1456635"/>
                  <a:pt x="2473210" y="1456635"/>
                  <a:pt x="2473283" y="1456635"/>
                </a:cubicBezTo>
                <a:close/>
                <a:moveTo>
                  <a:pt x="2419833" y="1461494"/>
                </a:moveTo>
                <a:lnTo>
                  <a:pt x="2473652" y="1456635"/>
                </a:lnTo>
                <a:cubicBezTo>
                  <a:pt x="2476744" y="1456340"/>
                  <a:pt x="2478953" y="1453616"/>
                  <a:pt x="2478732" y="1450598"/>
                </a:cubicBezTo>
                <a:cubicBezTo>
                  <a:pt x="2478437" y="1447506"/>
                  <a:pt x="2475419" y="1445371"/>
                  <a:pt x="2472695" y="1445518"/>
                </a:cubicBezTo>
                <a:lnTo>
                  <a:pt x="2418876" y="1450377"/>
                </a:lnTo>
                <a:cubicBezTo>
                  <a:pt x="2415784" y="1450671"/>
                  <a:pt x="2413575" y="1453396"/>
                  <a:pt x="2413796" y="1456414"/>
                </a:cubicBezTo>
                <a:cubicBezTo>
                  <a:pt x="2414091" y="1459359"/>
                  <a:pt x="2416520" y="1461494"/>
                  <a:pt x="2419391" y="1461494"/>
                </a:cubicBezTo>
                <a:cubicBezTo>
                  <a:pt x="2419539" y="1461568"/>
                  <a:pt x="2419686" y="1461494"/>
                  <a:pt x="2419833" y="1461494"/>
                </a:cubicBezTo>
                <a:close/>
                <a:moveTo>
                  <a:pt x="2370137" y="1468709"/>
                </a:moveTo>
                <a:lnTo>
                  <a:pt x="2420127" y="1461494"/>
                </a:lnTo>
                <a:cubicBezTo>
                  <a:pt x="2423146" y="1461052"/>
                  <a:pt x="2425281" y="1458255"/>
                  <a:pt x="2424839" y="1455162"/>
                </a:cubicBezTo>
                <a:cubicBezTo>
                  <a:pt x="2424398" y="1452070"/>
                  <a:pt x="2421526" y="1450083"/>
                  <a:pt x="2418508" y="1450451"/>
                </a:cubicBezTo>
                <a:lnTo>
                  <a:pt x="2368518" y="1457666"/>
                </a:lnTo>
                <a:cubicBezTo>
                  <a:pt x="2365499" y="1458107"/>
                  <a:pt x="2363364" y="1460905"/>
                  <a:pt x="2363806" y="1463997"/>
                </a:cubicBezTo>
                <a:cubicBezTo>
                  <a:pt x="2364174" y="1466795"/>
                  <a:pt x="2366603" y="1468783"/>
                  <a:pt x="2369328" y="1468783"/>
                </a:cubicBezTo>
                <a:cubicBezTo>
                  <a:pt x="2369622" y="1468783"/>
                  <a:pt x="2369917" y="1468783"/>
                  <a:pt x="2370137" y="1468709"/>
                </a:cubicBezTo>
                <a:close/>
                <a:moveTo>
                  <a:pt x="2324786" y="1476513"/>
                </a:moveTo>
                <a:lnTo>
                  <a:pt x="2370358" y="1468636"/>
                </a:lnTo>
                <a:cubicBezTo>
                  <a:pt x="2373377" y="1468120"/>
                  <a:pt x="2375438" y="1465249"/>
                  <a:pt x="2374923" y="1462230"/>
                </a:cubicBezTo>
                <a:cubicBezTo>
                  <a:pt x="2374408" y="1459212"/>
                  <a:pt x="2371463" y="1457077"/>
                  <a:pt x="2368518" y="1457666"/>
                </a:cubicBezTo>
                <a:lnTo>
                  <a:pt x="2322945" y="1465543"/>
                </a:lnTo>
                <a:cubicBezTo>
                  <a:pt x="2319926" y="1466059"/>
                  <a:pt x="2317865" y="1468930"/>
                  <a:pt x="2318380" y="1471949"/>
                </a:cubicBezTo>
                <a:cubicBezTo>
                  <a:pt x="2318822" y="1474673"/>
                  <a:pt x="2321252" y="1476587"/>
                  <a:pt x="2323902" y="1476587"/>
                </a:cubicBezTo>
                <a:cubicBezTo>
                  <a:pt x="2324123" y="1476587"/>
                  <a:pt x="2324417" y="1476587"/>
                  <a:pt x="2324786" y="1476513"/>
                </a:cubicBezTo>
                <a:close/>
                <a:moveTo>
                  <a:pt x="2284145" y="1483287"/>
                </a:moveTo>
                <a:lnTo>
                  <a:pt x="2324712" y="1476587"/>
                </a:lnTo>
                <a:cubicBezTo>
                  <a:pt x="2327730" y="1476072"/>
                  <a:pt x="2329792" y="1473200"/>
                  <a:pt x="2329276" y="1470182"/>
                </a:cubicBezTo>
                <a:cubicBezTo>
                  <a:pt x="2328761" y="1467163"/>
                  <a:pt x="2325816" y="1465102"/>
                  <a:pt x="2322871" y="1465617"/>
                </a:cubicBezTo>
                <a:lnTo>
                  <a:pt x="2282305" y="1472317"/>
                </a:lnTo>
                <a:cubicBezTo>
                  <a:pt x="2279286" y="1472832"/>
                  <a:pt x="2277225" y="1475703"/>
                  <a:pt x="2277740" y="1478722"/>
                </a:cubicBezTo>
                <a:cubicBezTo>
                  <a:pt x="2278182" y="1481446"/>
                  <a:pt x="2280612" y="1483434"/>
                  <a:pt x="2283262" y="1483360"/>
                </a:cubicBezTo>
                <a:cubicBezTo>
                  <a:pt x="2283557" y="1483360"/>
                  <a:pt x="2283851" y="1483287"/>
                  <a:pt x="2284145" y="1483287"/>
                </a:cubicBezTo>
                <a:close/>
                <a:moveTo>
                  <a:pt x="2248512" y="1489103"/>
                </a:moveTo>
                <a:lnTo>
                  <a:pt x="2284145" y="1483287"/>
                </a:lnTo>
                <a:cubicBezTo>
                  <a:pt x="2287164" y="1482771"/>
                  <a:pt x="2289225" y="1479900"/>
                  <a:pt x="2288784" y="1476881"/>
                </a:cubicBezTo>
                <a:cubicBezTo>
                  <a:pt x="2288268" y="1473789"/>
                  <a:pt x="2285397" y="1471801"/>
                  <a:pt x="2282379" y="1472243"/>
                </a:cubicBezTo>
                <a:lnTo>
                  <a:pt x="2246745" y="1478059"/>
                </a:lnTo>
                <a:cubicBezTo>
                  <a:pt x="2243726" y="1478575"/>
                  <a:pt x="2241665" y="1481446"/>
                  <a:pt x="2242107" y="1484465"/>
                </a:cubicBezTo>
                <a:cubicBezTo>
                  <a:pt x="2242548" y="1487189"/>
                  <a:pt x="2244904" y="1489176"/>
                  <a:pt x="2247628" y="1489103"/>
                </a:cubicBezTo>
                <a:cubicBezTo>
                  <a:pt x="2247923" y="1489176"/>
                  <a:pt x="2248217" y="1489103"/>
                  <a:pt x="2248512" y="1489103"/>
                </a:cubicBezTo>
                <a:close/>
                <a:moveTo>
                  <a:pt x="2217958" y="1494330"/>
                </a:moveTo>
                <a:lnTo>
                  <a:pt x="2248586" y="1489103"/>
                </a:lnTo>
                <a:cubicBezTo>
                  <a:pt x="2251604" y="1488587"/>
                  <a:pt x="2253666" y="1485716"/>
                  <a:pt x="2253150" y="1482698"/>
                </a:cubicBezTo>
                <a:cubicBezTo>
                  <a:pt x="2252635" y="1479679"/>
                  <a:pt x="2249690" y="1477618"/>
                  <a:pt x="2246745" y="1478133"/>
                </a:cubicBezTo>
                <a:lnTo>
                  <a:pt x="2216118" y="1483360"/>
                </a:lnTo>
                <a:cubicBezTo>
                  <a:pt x="2213099" y="1483876"/>
                  <a:pt x="2211038" y="1486747"/>
                  <a:pt x="2211553" y="1489765"/>
                </a:cubicBezTo>
                <a:cubicBezTo>
                  <a:pt x="2211995" y="1492489"/>
                  <a:pt x="2214424" y="1494404"/>
                  <a:pt x="2217075" y="1494404"/>
                </a:cubicBezTo>
                <a:cubicBezTo>
                  <a:pt x="2217369" y="1494404"/>
                  <a:pt x="2217664" y="1494404"/>
                  <a:pt x="2217958" y="1494330"/>
                </a:cubicBezTo>
                <a:close/>
                <a:moveTo>
                  <a:pt x="2192337" y="1499263"/>
                </a:moveTo>
                <a:lnTo>
                  <a:pt x="2218032" y="1494330"/>
                </a:lnTo>
                <a:cubicBezTo>
                  <a:pt x="2221051" y="1493741"/>
                  <a:pt x="2223038" y="1490796"/>
                  <a:pt x="2222449" y="1487778"/>
                </a:cubicBezTo>
                <a:cubicBezTo>
                  <a:pt x="2221860" y="1484759"/>
                  <a:pt x="2218915" y="1482771"/>
                  <a:pt x="2215897" y="1483360"/>
                </a:cubicBezTo>
                <a:lnTo>
                  <a:pt x="2190202" y="1488293"/>
                </a:lnTo>
                <a:cubicBezTo>
                  <a:pt x="2187184" y="1488882"/>
                  <a:pt x="2185196" y="1491827"/>
                  <a:pt x="2185785" y="1494845"/>
                </a:cubicBezTo>
                <a:cubicBezTo>
                  <a:pt x="2186300" y="1497496"/>
                  <a:pt x="2188656" y="1499410"/>
                  <a:pt x="2191307" y="1499336"/>
                </a:cubicBezTo>
                <a:cubicBezTo>
                  <a:pt x="2191675" y="1499336"/>
                  <a:pt x="2192043" y="1499336"/>
                  <a:pt x="2192337" y="1499263"/>
                </a:cubicBezTo>
                <a:close/>
                <a:moveTo>
                  <a:pt x="2171723" y="1504196"/>
                </a:moveTo>
                <a:lnTo>
                  <a:pt x="2192558" y="1499189"/>
                </a:lnTo>
                <a:cubicBezTo>
                  <a:pt x="2195577" y="1498453"/>
                  <a:pt x="2197417" y="1495434"/>
                  <a:pt x="2196681" y="1492489"/>
                </a:cubicBezTo>
                <a:cubicBezTo>
                  <a:pt x="2195945" y="1489545"/>
                  <a:pt x="2193000" y="1487630"/>
                  <a:pt x="2189982" y="1488367"/>
                </a:cubicBezTo>
                <a:lnTo>
                  <a:pt x="2169146" y="1493373"/>
                </a:lnTo>
                <a:cubicBezTo>
                  <a:pt x="2166127" y="1494109"/>
                  <a:pt x="2164287" y="1497128"/>
                  <a:pt x="2165023" y="1500073"/>
                </a:cubicBezTo>
                <a:cubicBezTo>
                  <a:pt x="2165612" y="1502650"/>
                  <a:pt x="2167968" y="1504343"/>
                  <a:pt x="2170471" y="1504343"/>
                </a:cubicBezTo>
                <a:cubicBezTo>
                  <a:pt x="2170913" y="1504343"/>
                  <a:pt x="2171355" y="1504343"/>
                  <a:pt x="2171723" y="1504196"/>
                </a:cubicBezTo>
                <a:close/>
                <a:moveTo>
                  <a:pt x="2152213" y="1509717"/>
                </a:moveTo>
                <a:lnTo>
                  <a:pt x="2171944" y="1504196"/>
                </a:lnTo>
                <a:cubicBezTo>
                  <a:pt x="2174889" y="1503386"/>
                  <a:pt x="2176656" y="1500294"/>
                  <a:pt x="2175772" y="1497349"/>
                </a:cubicBezTo>
                <a:cubicBezTo>
                  <a:pt x="2174962" y="1494404"/>
                  <a:pt x="2171944" y="1492710"/>
                  <a:pt x="2168925" y="1493520"/>
                </a:cubicBezTo>
                <a:lnTo>
                  <a:pt x="2149194" y="1499042"/>
                </a:lnTo>
                <a:cubicBezTo>
                  <a:pt x="2146249" y="1499852"/>
                  <a:pt x="2144482" y="1502944"/>
                  <a:pt x="2145366" y="1505889"/>
                </a:cubicBezTo>
                <a:cubicBezTo>
                  <a:pt x="2146028" y="1508318"/>
                  <a:pt x="2148311" y="1509938"/>
                  <a:pt x="2150740" y="1509938"/>
                </a:cubicBezTo>
                <a:cubicBezTo>
                  <a:pt x="2151256" y="1509938"/>
                  <a:pt x="2151697" y="1509865"/>
                  <a:pt x="2152213" y="1509717"/>
                </a:cubicBezTo>
                <a:close/>
                <a:moveTo>
                  <a:pt x="2124162" y="1632742"/>
                </a:moveTo>
                <a:lnTo>
                  <a:pt x="2156115" y="1505668"/>
                </a:lnTo>
                <a:cubicBezTo>
                  <a:pt x="2156851" y="1502723"/>
                  <a:pt x="2155084" y="1499631"/>
                  <a:pt x="2152065" y="1498895"/>
                </a:cubicBezTo>
                <a:cubicBezTo>
                  <a:pt x="2149047" y="1498158"/>
                  <a:pt x="2146028" y="1499925"/>
                  <a:pt x="2145292" y="1502944"/>
                </a:cubicBezTo>
                <a:lnTo>
                  <a:pt x="2113340" y="1630018"/>
                </a:lnTo>
                <a:cubicBezTo>
                  <a:pt x="2112603" y="1632963"/>
                  <a:pt x="2114370" y="1636055"/>
                  <a:pt x="2117389" y="1636791"/>
                </a:cubicBezTo>
                <a:cubicBezTo>
                  <a:pt x="2117831" y="1636938"/>
                  <a:pt x="2118346" y="1636938"/>
                  <a:pt x="2118788" y="1636938"/>
                </a:cubicBezTo>
                <a:cubicBezTo>
                  <a:pt x="2121291" y="1636938"/>
                  <a:pt x="2123500" y="1635318"/>
                  <a:pt x="2124162" y="1632742"/>
                </a:cubicBezTo>
                <a:close/>
                <a:moveTo>
                  <a:pt x="2123426" y="1635687"/>
                </a:moveTo>
                <a:lnTo>
                  <a:pt x="2124162" y="1632742"/>
                </a:lnTo>
                <a:cubicBezTo>
                  <a:pt x="2124898" y="1629723"/>
                  <a:pt x="2123058" y="1626705"/>
                  <a:pt x="2120113" y="1625968"/>
                </a:cubicBezTo>
                <a:cubicBezTo>
                  <a:pt x="2117094" y="1625232"/>
                  <a:pt x="2114076" y="1626999"/>
                  <a:pt x="2113340" y="1630018"/>
                </a:cubicBezTo>
                <a:lnTo>
                  <a:pt x="2112603" y="1632963"/>
                </a:lnTo>
                <a:cubicBezTo>
                  <a:pt x="2111867" y="1635981"/>
                  <a:pt x="2113634" y="1639000"/>
                  <a:pt x="2116653" y="1639736"/>
                </a:cubicBezTo>
                <a:cubicBezTo>
                  <a:pt x="2117094" y="1639883"/>
                  <a:pt x="2117610" y="1639883"/>
                  <a:pt x="2118052" y="1639883"/>
                </a:cubicBezTo>
                <a:cubicBezTo>
                  <a:pt x="2120555" y="1639883"/>
                  <a:pt x="2122837" y="1638190"/>
                  <a:pt x="2123426" y="1635687"/>
                </a:cubicBezTo>
                <a:close/>
                <a:moveTo>
                  <a:pt x="2095965" y="1647540"/>
                </a:moveTo>
                <a:lnTo>
                  <a:pt x="2119819" y="1639589"/>
                </a:lnTo>
                <a:cubicBezTo>
                  <a:pt x="2122764" y="1638632"/>
                  <a:pt x="2124310" y="1635466"/>
                  <a:pt x="2123352" y="1632521"/>
                </a:cubicBezTo>
                <a:cubicBezTo>
                  <a:pt x="2122395" y="1629576"/>
                  <a:pt x="2119303" y="1628030"/>
                  <a:pt x="2116285" y="1628987"/>
                </a:cubicBezTo>
                <a:lnTo>
                  <a:pt x="2092431" y="1636938"/>
                </a:lnTo>
                <a:cubicBezTo>
                  <a:pt x="2089486" y="1637895"/>
                  <a:pt x="2087940" y="1641061"/>
                  <a:pt x="2088897" y="1644006"/>
                </a:cubicBezTo>
                <a:cubicBezTo>
                  <a:pt x="2089706" y="1646362"/>
                  <a:pt x="2091842" y="1647834"/>
                  <a:pt x="2094198" y="1647834"/>
                </a:cubicBezTo>
                <a:cubicBezTo>
                  <a:pt x="2094787" y="1647834"/>
                  <a:pt x="2095376" y="1647761"/>
                  <a:pt x="2095965" y="1647540"/>
                </a:cubicBezTo>
                <a:close/>
                <a:moveTo>
                  <a:pt x="2065926" y="1655565"/>
                </a:moveTo>
                <a:lnTo>
                  <a:pt x="2095596" y="1647613"/>
                </a:lnTo>
                <a:cubicBezTo>
                  <a:pt x="2098541" y="1646804"/>
                  <a:pt x="2100308" y="1643785"/>
                  <a:pt x="2099572" y="1640767"/>
                </a:cubicBezTo>
                <a:cubicBezTo>
                  <a:pt x="2098762" y="1637822"/>
                  <a:pt x="2095817" y="1636055"/>
                  <a:pt x="2092725" y="1636791"/>
                </a:cubicBezTo>
                <a:lnTo>
                  <a:pt x="2063055" y="1644742"/>
                </a:lnTo>
                <a:cubicBezTo>
                  <a:pt x="2060110" y="1645552"/>
                  <a:pt x="2058343" y="1648571"/>
                  <a:pt x="2059079" y="1651589"/>
                </a:cubicBezTo>
                <a:cubicBezTo>
                  <a:pt x="2059742" y="1654092"/>
                  <a:pt x="2062024" y="1655712"/>
                  <a:pt x="2064527" y="1655712"/>
                </a:cubicBezTo>
                <a:cubicBezTo>
                  <a:pt x="2064969" y="1655786"/>
                  <a:pt x="2065485" y="1655712"/>
                  <a:pt x="2065926" y="1655565"/>
                </a:cubicBezTo>
                <a:close/>
                <a:moveTo>
                  <a:pt x="2026538" y="1663369"/>
                </a:moveTo>
                <a:lnTo>
                  <a:pt x="2065558" y="1655712"/>
                </a:lnTo>
                <a:cubicBezTo>
                  <a:pt x="2068577" y="1655123"/>
                  <a:pt x="2070565" y="1652178"/>
                  <a:pt x="2069976" y="1649160"/>
                </a:cubicBezTo>
                <a:cubicBezTo>
                  <a:pt x="2069387" y="1646141"/>
                  <a:pt x="2066442" y="1644153"/>
                  <a:pt x="2063423" y="1644742"/>
                </a:cubicBezTo>
                <a:lnTo>
                  <a:pt x="2024403" y="1652399"/>
                </a:lnTo>
                <a:cubicBezTo>
                  <a:pt x="2021384" y="1652988"/>
                  <a:pt x="2019396" y="1655933"/>
                  <a:pt x="2019985" y="1658952"/>
                </a:cubicBezTo>
                <a:cubicBezTo>
                  <a:pt x="2020501" y="1661602"/>
                  <a:pt x="2022857" y="1663443"/>
                  <a:pt x="2025507" y="1663443"/>
                </a:cubicBezTo>
                <a:cubicBezTo>
                  <a:pt x="2025802" y="1663443"/>
                  <a:pt x="2026170" y="1663369"/>
                  <a:pt x="2026538" y="1663369"/>
                </a:cubicBezTo>
                <a:close/>
                <a:moveTo>
                  <a:pt x="1978167" y="1669995"/>
                </a:moveTo>
                <a:lnTo>
                  <a:pt x="2026243" y="1663369"/>
                </a:lnTo>
                <a:cubicBezTo>
                  <a:pt x="2029262" y="1662927"/>
                  <a:pt x="2031397" y="1660130"/>
                  <a:pt x="2031029" y="1657111"/>
                </a:cubicBezTo>
                <a:cubicBezTo>
                  <a:pt x="2030587" y="1654092"/>
                  <a:pt x="2027716" y="1651957"/>
                  <a:pt x="2024771" y="1652325"/>
                </a:cubicBezTo>
                <a:lnTo>
                  <a:pt x="1976695" y="1658952"/>
                </a:lnTo>
                <a:cubicBezTo>
                  <a:pt x="1973677" y="1659393"/>
                  <a:pt x="1971541" y="1662191"/>
                  <a:pt x="1971909" y="1665209"/>
                </a:cubicBezTo>
                <a:cubicBezTo>
                  <a:pt x="1972278" y="1668007"/>
                  <a:pt x="1974707" y="1670069"/>
                  <a:pt x="1977431" y="1669995"/>
                </a:cubicBezTo>
                <a:cubicBezTo>
                  <a:pt x="1977652" y="1669995"/>
                  <a:pt x="1977947" y="1669995"/>
                  <a:pt x="1978167" y="1669995"/>
                </a:cubicBezTo>
                <a:close/>
                <a:moveTo>
                  <a:pt x="1921183" y="1674560"/>
                </a:moveTo>
                <a:lnTo>
                  <a:pt x="1977799" y="1669995"/>
                </a:lnTo>
                <a:cubicBezTo>
                  <a:pt x="1980891" y="1669774"/>
                  <a:pt x="1983174" y="1667050"/>
                  <a:pt x="1982953" y="1663958"/>
                </a:cubicBezTo>
                <a:cubicBezTo>
                  <a:pt x="1982732" y="1660866"/>
                  <a:pt x="1979787" y="1658657"/>
                  <a:pt x="1976916" y="1658878"/>
                </a:cubicBezTo>
                <a:lnTo>
                  <a:pt x="1920300" y="1663443"/>
                </a:lnTo>
                <a:cubicBezTo>
                  <a:pt x="1917207" y="1663663"/>
                  <a:pt x="1914925" y="1666387"/>
                  <a:pt x="1915146" y="1669480"/>
                </a:cubicBezTo>
                <a:cubicBezTo>
                  <a:pt x="1915367" y="1672425"/>
                  <a:pt x="1917870" y="1674633"/>
                  <a:pt x="1920741" y="1674633"/>
                </a:cubicBezTo>
                <a:cubicBezTo>
                  <a:pt x="1920962" y="1674633"/>
                  <a:pt x="1921036" y="1674633"/>
                  <a:pt x="1921183" y="1674560"/>
                </a:cubicBezTo>
                <a:close/>
                <a:moveTo>
                  <a:pt x="1856174" y="1676179"/>
                </a:moveTo>
                <a:lnTo>
                  <a:pt x="1920889" y="1674633"/>
                </a:lnTo>
                <a:cubicBezTo>
                  <a:pt x="1923981" y="1674560"/>
                  <a:pt x="1926410" y="1671983"/>
                  <a:pt x="1926337" y="1668891"/>
                </a:cubicBezTo>
                <a:cubicBezTo>
                  <a:pt x="1926263" y="1665872"/>
                  <a:pt x="1923760" y="1663443"/>
                  <a:pt x="1920741" y="1663443"/>
                </a:cubicBezTo>
                <a:cubicBezTo>
                  <a:pt x="1920741" y="1663443"/>
                  <a:pt x="1920668" y="1663443"/>
                  <a:pt x="1920668" y="1663443"/>
                </a:cubicBezTo>
                <a:lnTo>
                  <a:pt x="1855953" y="1664989"/>
                </a:lnTo>
                <a:cubicBezTo>
                  <a:pt x="1852861" y="1665062"/>
                  <a:pt x="1850431" y="1667639"/>
                  <a:pt x="1850505" y="1670731"/>
                </a:cubicBezTo>
                <a:cubicBezTo>
                  <a:pt x="1850579" y="1673750"/>
                  <a:pt x="1853082" y="1676179"/>
                  <a:pt x="1856100" y="1676179"/>
                </a:cubicBezTo>
                <a:cubicBezTo>
                  <a:pt x="1856100" y="1676179"/>
                  <a:pt x="1856100" y="1676179"/>
                  <a:pt x="1856174" y="1676179"/>
                </a:cubicBezTo>
                <a:close/>
                <a:moveTo>
                  <a:pt x="1861622" y="1670805"/>
                </a:moveTo>
                <a:cubicBezTo>
                  <a:pt x="1861696" y="1667713"/>
                  <a:pt x="1859340" y="1665136"/>
                  <a:pt x="1856247" y="1665062"/>
                </a:cubicBezTo>
                <a:lnTo>
                  <a:pt x="1783876" y="1662706"/>
                </a:lnTo>
                <a:cubicBezTo>
                  <a:pt x="1780489" y="1662485"/>
                  <a:pt x="1778207" y="1665062"/>
                  <a:pt x="1778133" y="1668081"/>
                </a:cubicBezTo>
                <a:cubicBezTo>
                  <a:pt x="1778060" y="1671173"/>
                  <a:pt x="1780416" y="1673750"/>
                  <a:pt x="1783508" y="1673823"/>
                </a:cubicBezTo>
                <a:lnTo>
                  <a:pt x="1855879" y="1676179"/>
                </a:lnTo>
                <a:cubicBezTo>
                  <a:pt x="1855953" y="1676179"/>
                  <a:pt x="1856027" y="1676179"/>
                  <a:pt x="1856100" y="1676179"/>
                </a:cubicBezTo>
                <a:cubicBezTo>
                  <a:pt x="1859045" y="1676179"/>
                  <a:pt x="1861475" y="1673750"/>
                  <a:pt x="1861622" y="1670805"/>
                </a:cubicBezTo>
                <a:close/>
                <a:moveTo>
                  <a:pt x="1789250" y="1668670"/>
                </a:moveTo>
                <a:cubicBezTo>
                  <a:pt x="1789471" y="1665578"/>
                  <a:pt x="1787189" y="1662927"/>
                  <a:pt x="1784097" y="1662706"/>
                </a:cubicBezTo>
                <a:lnTo>
                  <a:pt x="1704805" y="1656448"/>
                </a:lnTo>
                <a:cubicBezTo>
                  <a:pt x="1701786" y="1656228"/>
                  <a:pt x="1699062" y="1658510"/>
                  <a:pt x="1698841" y="1661528"/>
                </a:cubicBezTo>
                <a:cubicBezTo>
                  <a:pt x="1698620" y="1664621"/>
                  <a:pt x="1700903" y="1667271"/>
                  <a:pt x="1703995" y="1667492"/>
                </a:cubicBezTo>
                <a:lnTo>
                  <a:pt x="1783287" y="1673750"/>
                </a:lnTo>
                <a:cubicBezTo>
                  <a:pt x="1783434" y="1673750"/>
                  <a:pt x="1783581" y="1673750"/>
                  <a:pt x="1783802" y="1673750"/>
                </a:cubicBezTo>
                <a:cubicBezTo>
                  <a:pt x="1786600" y="1673823"/>
                  <a:pt x="1789030" y="1671615"/>
                  <a:pt x="1789250" y="1668670"/>
                </a:cubicBezTo>
                <a:close/>
                <a:moveTo>
                  <a:pt x="1709958" y="1662706"/>
                </a:moveTo>
                <a:cubicBezTo>
                  <a:pt x="1710326" y="1659688"/>
                  <a:pt x="1708118" y="1656890"/>
                  <a:pt x="1705099" y="1656522"/>
                </a:cubicBezTo>
                <a:lnTo>
                  <a:pt x="1619623" y="1646509"/>
                </a:lnTo>
                <a:cubicBezTo>
                  <a:pt x="1616604" y="1646067"/>
                  <a:pt x="1613806" y="1648350"/>
                  <a:pt x="1613438" y="1651368"/>
                </a:cubicBezTo>
                <a:cubicBezTo>
                  <a:pt x="1613070" y="1654387"/>
                  <a:pt x="1615279" y="1657185"/>
                  <a:pt x="1618297" y="1657553"/>
                </a:cubicBezTo>
                <a:lnTo>
                  <a:pt x="1703774" y="1667565"/>
                </a:lnTo>
                <a:cubicBezTo>
                  <a:pt x="1703995" y="1667565"/>
                  <a:pt x="1704216" y="1667639"/>
                  <a:pt x="1704436" y="1667639"/>
                </a:cubicBezTo>
                <a:cubicBezTo>
                  <a:pt x="1707234" y="1667565"/>
                  <a:pt x="1709590" y="1665504"/>
                  <a:pt x="1709958" y="1662706"/>
                </a:cubicBezTo>
                <a:close/>
                <a:moveTo>
                  <a:pt x="1624408" y="1652841"/>
                </a:moveTo>
                <a:cubicBezTo>
                  <a:pt x="1624850" y="1649822"/>
                  <a:pt x="1622788" y="1646951"/>
                  <a:pt x="1619696" y="1646509"/>
                </a:cubicBezTo>
                <a:lnTo>
                  <a:pt x="1528772" y="1632815"/>
                </a:lnTo>
                <a:cubicBezTo>
                  <a:pt x="1525827" y="1632374"/>
                  <a:pt x="1522882" y="1634435"/>
                  <a:pt x="1522440" y="1637527"/>
                </a:cubicBezTo>
                <a:cubicBezTo>
                  <a:pt x="1521998" y="1640546"/>
                  <a:pt x="1524060" y="1643417"/>
                  <a:pt x="1527152" y="1643859"/>
                </a:cubicBezTo>
                <a:lnTo>
                  <a:pt x="1618076" y="1657553"/>
                </a:lnTo>
                <a:cubicBezTo>
                  <a:pt x="1618371" y="1657626"/>
                  <a:pt x="1618665" y="1657626"/>
                  <a:pt x="1618960" y="1657626"/>
                </a:cubicBezTo>
                <a:cubicBezTo>
                  <a:pt x="1621684" y="1657626"/>
                  <a:pt x="1624040" y="1655639"/>
                  <a:pt x="1624408" y="1652841"/>
                </a:cubicBezTo>
                <a:close/>
                <a:moveTo>
                  <a:pt x="1533483" y="1639294"/>
                </a:moveTo>
                <a:cubicBezTo>
                  <a:pt x="1534072" y="1636276"/>
                  <a:pt x="1532011" y="1633331"/>
                  <a:pt x="1528992" y="1632815"/>
                </a:cubicBezTo>
                <a:lnTo>
                  <a:pt x="1433356" y="1615514"/>
                </a:lnTo>
                <a:cubicBezTo>
                  <a:pt x="1430411" y="1614925"/>
                  <a:pt x="1427392" y="1616986"/>
                  <a:pt x="1426877" y="1620005"/>
                </a:cubicBezTo>
                <a:cubicBezTo>
                  <a:pt x="1426288" y="1623023"/>
                  <a:pt x="1428349" y="1625968"/>
                  <a:pt x="1431368" y="1626484"/>
                </a:cubicBezTo>
                <a:lnTo>
                  <a:pt x="1527005" y="1643785"/>
                </a:lnTo>
                <a:cubicBezTo>
                  <a:pt x="1527373" y="1643859"/>
                  <a:pt x="1527667" y="1643859"/>
                  <a:pt x="1528035" y="1643859"/>
                </a:cubicBezTo>
                <a:cubicBezTo>
                  <a:pt x="1530686" y="1643859"/>
                  <a:pt x="1532968" y="1642018"/>
                  <a:pt x="1533483" y="1639294"/>
                </a:cubicBezTo>
                <a:close/>
                <a:moveTo>
                  <a:pt x="1437847" y="1622140"/>
                </a:moveTo>
                <a:cubicBezTo>
                  <a:pt x="1438510" y="1619121"/>
                  <a:pt x="1436522" y="1616176"/>
                  <a:pt x="1433503" y="1615587"/>
                </a:cubicBezTo>
                <a:lnTo>
                  <a:pt x="1335143" y="1595047"/>
                </a:lnTo>
                <a:cubicBezTo>
                  <a:pt x="1332124" y="1594384"/>
                  <a:pt x="1329179" y="1596372"/>
                  <a:pt x="1328590" y="1599390"/>
                </a:cubicBezTo>
                <a:cubicBezTo>
                  <a:pt x="1327927" y="1602409"/>
                  <a:pt x="1329915" y="1605354"/>
                  <a:pt x="1332934" y="1605943"/>
                </a:cubicBezTo>
                <a:lnTo>
                  <a:pt x="1431368" y="1626484"/>
                </a:lnTo>
                <a:cubicBezTo>
                  <a:pt x="1431736" y="1626557"/>
                  <a:pt x="1432178" y="1626631"/>
                  <a:pt x="1432546" y="1626631"/>
                </a:cubicBezTo>
                <a:cubicBezTo>
                  <a:pt x="1434976" y="1626557"/>
                  <a:pt x="1437258" y="1624790"/>
                  <a:pt x="1437847" y="1622140"/>
                </a:cubicBezTo>
                <a:close/>
                <a:moveTo>
                  <a:pt x="1339413" y="1601746"/>
                </a:moveTo>
                <a:cubicBezTo>
                  <a:pt x="1340075" y="1598728"/>
                  <a:pt x="1338235" y="1595709"/>
                  <a:pt x="1335290" y="1595047"/>
                </a:cubicBezTo>
                <a:lnTo>
                  <a:pt x="1236193" y="1571708"/>
                </a:lnTo>
                <a:cubicBezTo>
                  <a:pt x="1233174" y="1571045"/>
                  <a:pt x="1230156" y="1572886"/>
                  <a:pt x="1229493" y="1575831"/>
                </a:cubicBezTo>
                <a:cubicBezTo>
                  <a:pt x="1228831" y="1578849"/>
                  <a:pt x="1230671" y="1581794"/>
                  <a:pt x="1233616" y="1582531"/>
                </a:cubicBezTo>
                <a:lnTo>
                  <a:pt x="1332713" y="1605869"/>
                </a:lnTo>
                <a:cubicBezTo>
                  <a:pt x="1333155" y="1605943"/>
                  <a:pt x="1333596" y="1606016"/>
                  <a:pt x="1334038" y="1606016"/>
                </a:cubicBezTo>
                <a:cubicBezTo>
                  <a:pt x="1336541" y="1606016"/>
                  <a:pt x="1338824" y="1604323"/>
                  <a:pt x="1339413" y="1601746"/>
                </a:cubicBezTo>
                <a:close/>
                <a:moveTo>
                  <a:pt x="1240242" y="1578629"/>
                </a:moveTo>
                <a:cubicBezTo>
                  <a:pt x="1241052" y="1575684"/>
                  <a:pt x="1239212" y="1572592"/>
                  <a:pt x="1236267" y="1571855"/>
                </a:cubicBezTo>
                <a:lnTo>
                  <a:pt x="1138569" y="1546234"/>
                </a:lnTo>
                <a:cubicBezTo>
                  <a:pt x="1135624" y="1545498"/>
                  <a:pt x="1132532" y="1547265"/>
                  <a:pt x="1131795" y="1550210"/>
                </a:cubicBezTo>
                <a:cubicBezTo>
                  <a:pt x="1130985" y="1553155"/>
                  <a:pt x="1132826" y="1556247"/>
                  <a:pt x="1135771" y="1556983"/>
                </a:cubicBezTo>
                <a:lnTo>
                  <a:pt x="1233469" y="1582604"/>
                </a:lnTo>
                <a:cubicBezTo>
                  <a:pt x="1233984" y="1582751"/>
                  <a:pt x="1234426" y="1582825"/>
                  <a:pt x="1234941" y="1582825"/>
                </a:cubicBezTo>
                <a:cubicBezTo>
                  <a:pt x="1237371" y="1582751"/>
                  <a:pt x="1239580" y="1581058"/>
                  <a:pt x="1240242" y="1578629"/>
                </a:cubicBezTo>
                <a:close/>
                <a:moveTo>
                  <a:pt x="1142544" y="1553155"/>
                </a:moveTo>
                <a:cubicBezTo>
                  <a:pt x="1143428" y="1550210"/>
                  <a:pt x="1141734" y="1547118"/>
                  <a:pt x="1138789" y="1546234"/>
                </a:cubicBezTo>
                <a:lnTo>
                  <a:pt x="1044699" y="1518773"/>
                </a:lnTo>
                <a:cubicBezTo>
                  <a:pt x="1041754" y="1517889"/>
                  <a:pt x="1038662" y="1519583"/>
                  <a:pt x="1037778" y="1522528"/>
                </a:cubicBezTo>
                <a:cubicBezTo>
                  <a:pt x="1036895" y="1525473"/>
                  <a:pt x="1038588" y="1528565"/>
                  <a:pt x="1041533" y="1529448"/>
                </a:cubicBezTo>
                <a:lnTo>
                  <a:pt x="1135624" y="1556910"/>
                </a:lnTo>
                <a:cubicBezTo>
                  <a:pt x="1136139" y="1557057"/>
                  <a:pt x="1136728" y="1557131"/>
                  <a:pt x="1137243" y="1557131"/>
                </a:cubicBezTo>
                <a:cubicBezTo>
                  <a:pt x="1139599" y="1557131"/>
                  <a:pt x="1141808" y="1555584"/>
                  <a:pt x="1142544" y="1553155"/>
                </a:cubicBezTo>
                <a:close/>
                <a:moveTo>
                  <a:pt x="1048454" y="1525767"/>
                </a:moveTo>
                <a:cubicBezTo>
                  <a:pt x="1049337" y="1522822"/>
                  <a:pt x="1047718" y="1519730"/>
                  <a:pt x="1044699" y="1518847"/>
                </a:cubicBezTo>
                <a:lnTo>
                  <a:pt x="954952" y="1491606"/>
                </a:lnTo>
                <a:cubicBezTo>
                  <a:pt x="952007" y="1490722"/>
                  <a:pt x="948915" y="1492342"/>
                  <a:pt x="948032" y="1495361"/>
                </a:cubicBezTo>
                <a:cubicBezTo>
                  <a:pt x="947148" y="1498306"/>
                  <a:pt x="948768" y="1501398"/>
                  <a:pt x="951787" y="1502281"/>
                </a:cubicBezTo>
                <a:lnTo>
                  <a:pt x="1041533" y="1529522"/>
                </a:lnTo>
                <a:cubicBezTo>
                  <a:pt x="1042049" y="1529669"/>
                  <a:pt x="1042638" y="1529743"/>
                  <a:pt x="1043153" y="1529743"/>
                </a:cubicBezTo>
                <a:cubicBezTo>
                  <a:pt x="1045509" y="1529669"/>
                  <a:pt x="1047718" y="1528123"/>
                  <a:pt x="1048454" y="1525767"/>
                </a:cubicBezTo>
                <a:close/>
                <a:moveTo>
                  <a:pt x="958707" y="1498453"/>
                </a:moveTo>
                <a:cubicBezTo>
                  <a:pt x="959591" y="1495508"/>
                  <a:pt x="957897" y="1492416"/>
                  <a:pt x="954952" y="1491532"/>
                </a:cubicBezTo>
                <a:lnTo>
                  <a:pt x="870359" y="1466500"/>
                </a:lnTo>
                <a:cubicBezTo>
                  <a:pt x="867414" y="1465617"/>
                  <a:pt x="864322" y="1467310"/>
                  <a:pt x="863439" y="1470255"/>
                </a:cubicBezTo>
                <a:cubicBezTo>
                  <a:pt x="862555" y="1473200"/>
                  <a:pt x="864249" y="1476292"/>
                  <a:pt x="867194" y="1477176"/>
                </a:cubicBezTo>
                <a:lnTo>
                  <a:pt x="951787" y="1502208"/>
                </a:lnTo>
                <a:cubicBezTo>
                  <a:pt x="952302" y="1502355"/>
                  <a:pt x="952891" y="1502429"/>
                  <a:pt x="953406" y="1502429"/>
                </a:cubicBezTo>
                <a:cubicBezTo>
                  <a:pt x="955836" y="1502429"/>
                  <a:pt x="957971" y="1500883"/>
                  <a:pt x="958707" y="1498453"/>
                </a:cubicBezTo>
                <a:close/>
                <a:moveTo>
                  <a:pt x="874261" y="1472758"/>
                </a:moveTo>
                <a:cubicBezTo>
                  <a:pt x="874777" y="1469740"/>
                  <a:pt x="872642" y="1466869"/>
                  <a:pt x="869623" y="1466353"/>
                </a:cubicBezTo>
                <a:lnTo>
                  <a:pt x="786061" y="1452954"/>
                </a:lnTo>
                <a:cubicBezTo>
                  <a:pt x="783116" y="1452512"/>
                  <a:pt x="780171" y="1454500"/>
                  <a:pt x="779656" y="1457592"/>
                </a:cubicBezTo>
                <a:cubicBezTo>
                  <a:pt x="779140" y="1460611"/>
                  <a:pt x="781275" y="1463482"/>
                  <a:pt x="784294" y="1463997"/>
                </a:cubicBezTo>
                <a:lnTo>
                  <a:pt x="867856" y="1477397"/>
                </a:lnTo>
                <a:cubicBezTo>
                  <a:pt x="868151" y="1477470"/>
                  <a:pt x="868445" y="1477470"/>
                  <a:pt x="868813" y="1477470"/>
                </a:cubicBezTo>
                <a:cubicBezTo>
                  <a:pt x="871537" y="1477397"/>
                  <a:pt x="873820" y="1475483"/>
                  <a:pt x="874261" y="1472758"/>
                </a:cubicBezTo>
                <a:close/>
                <a:moveTo>
                  <a:pt x="698891" y="1471507"/>
                </a:moveTo>
                <a:lnTo>
                  <a:pt x="785693" y="1463997"/>
                </a:lnTo>
                <a:cubicBezTo>
                  <a:pt x="788785" y="1463703"/>
                  <a:pt x="791067" y="1461052"/>
                  <a:pt x="790773" y="1457960"/>
                </a:cubicBezTo>
                <a:cubicBezTo>
                  <a:pt x="790478" y="1454868"/>
                  <a:pt x="787607" y="1452586"/>
                  <a:pt x="784736" y="1452880"/>
                </a:cubicBezTo>
                <a:lnTo>
                  <a:pt x="697934" y="1460390"/>
                </a:lnTo>
                <a:cubicBezTo>
                  <a:pt x="694842" y="1460684"/>
                  <a:pt x="692559" y="1463335"/>
                  <a:pt x="692854" y="1466427"/>
                </a:cubicBezTo>
                <a:cubicBezTo>
                  <a:pt x="693075" y="1469372"/>
                  <a:pt x="695578" y="1471581"/>
                  <a:pt x="698449" y="1471507"/>
                </a:cubicBezTo>
                <a:cubicBezTo>
                  <a:pt x="698596" y="1471581"/>
                  <a:pt x="698744" y="1471581"/>
                  <a:pt x="698891" y="1471507"/>
                </a:cubicBezTo>
                <a:close/>
                <a:moveTo>
                  <a:pt x="608334" y="1489765"/>
                </a:moveTo>
                <a:lnTo>
                  <a:pt x="699480" y="1471433"/>
                </a:lnTo>
                <a:cubicBezTo>
                  <a:pt x="702498" y="1470844"/>
                  <a:pt x="704486" y="1467899"/>
                  <a:pt x="703824" y="1464881"/>
                </a:cubicBezTo>
                <a:cubicBezTo>
                  <a:pt x="703235" y="1461862"/>
                  <a:pt x="700216" y="1459948"/>
                  <a:pt x="697271" y="1460537"/>
                </a:cubicBezTo>
                <a:lnTo>
                  <a:pt x="606126" y="1478869"/>
                </a:lnTo>
                <a:cubicBezTo>
                  <a:pt x="603107" y="1479458"/>
                  <a:pt x="601119" y="1482403"/>
                  <a:pt x="601782" y="1485422"/>
                </a:cubicBezTo>
                <a:cubicBezTo>
                  <a:pt x="602297" y="1488072"/>
                  <a:pt x="604653" y="1489913"/>
                  <a:pt x="607304" y="1489913"/>
                </a:cubicBezTo>
                <a:cubicBezTo>
                  <a:pt x="607598" y="1489913"/>
                  <a:pt x="607966" y="1489839"/>
                  <a:pt x="608334" y="1489765"/>
                </a:cubicBezTo>
                <a:close/>
                <a:moveTo>
                  <a:pt x="511667" y="1508613"/>
                </a:moveTo>
                <a:lnTo>
                  <a:pt x="608261" y="1489765"/>
                </a:lnTo>
                <a:cubicBezTo>
                  <a:pt x="611279" y="1489176"/>
                  <a:pt x="613267" y="1486231"/>
                  <a:pt x="612678" y="1483213"/>
                </a:cubicBezTo>
                <a:cubicBezTo>
                  <a:pt x="612089" y="1480194"/>
                  <a:pt x="609071" y="1478207"/>
                  <a:pt x="606126" y="1478796"/>
                </a:cubicBezTo>
                <a:lnTo>
                  <a:pt x="509532" y="1497643"/>
                </a:lnTo>
                <a:cubicBezTo>
                  <a:pt x="506514" y="1498232"/>
                  <a:pt x="504526" y="1501177"/>
                  <a:pt x="505115" y="1504196"/>
                </a:cubicBezTo>
                <a:cubicBezTo>
                  <a:pt x="505630" y="1506846"/>
                  <a:pt x="507986" y="1508760"/>
                  <a:pt x="510636" y="1508687"/>
                </a:cubicBezTo>
                <a:cubicBezTo>
                  <a:pt x="511005" y="1508687"/>
                  <a:pt x="511299" y="1508687"/>
                  <a:pt x="511667" y="1508613"/>
                </a:cubicBezTo>
                <a:close/>
                <a:moveTo>
                  <a:pt x="414411" y="1525546"/>
                </a:moveTo>
                <a:lnTo>
                  <a:pt x="511594" y="1508613"/>
                </a:lnTo>
                <a:cubicBezTo>
                  <a:pt x="514612" y="1508098"/>
                  <a:pt x="516673" y="1505226"/>
                  <a:pt x="516158" y="1502134"/>
                </a:cubicBezTo>
                <a:cubicBezTo>
                  <a:pt x="515643" y="1499116"/>
                  <a:pt x="512698" y="1497054"/>
                  <a:pt x="509679" y="1497569"/>
                </a:cubicBezTo>
                <a:lnTo>
                  <a:pt x="412497" y="1514503"/>
                </a:lnTo>
                <a:cubicBezTo>
                  <a:pt x="409478" y="1515018"/>
                  <a:pt x="407417" y="1517889"/>
                  <a:pt x="407932" y="1520982"/>
                </a:cubicBezTo>
                <a:cubicBezTo>
                  <a:pt x="408374" y="1523706"/>
                  <a:pt x="410803" y="1525620"/>
                  <a:pt x="413454" y="1525620"/>
                </a:cubicBezTo>
                <a:cubicBezTo>
                  <a:pt x="413748" y="1525620"/>
                  <a:pt x="414043" y="1525620"/>
                  <a:pt x="414411" y="1525546"/>
                </a:cubicBezTo>
                <a:close/>
                <a:moveTo>
                  <a:pt x="321351" y="1538136"/>
                </a:moveTo>
                <a:lnTo>
                  <a:pt x="414190" y="1525620"/>
                </a:lnTo>
                <a:cubicBezTo>
                  <a:pt x="417209" y="1525178"/>
                  <a:pt x="419417" y="1522380"/>
                  <a:pt x="418976" y="1519362"/>
                </a:cubicBezTo>
                <a:cubicBezTo>
                  <a:pt x="418534" y="1516270"/>
                  <a:pt x="415662" y="1514135"/>
                  <a:pt x="412718" y="1514576"/>
                </a:cubicBezTo>
                <a:lnTo>
                  <a:pt x="319879" y="1527092"/>
                </a:lnTo>
                <a:cubicBezTo>
                  <a:pt x="316860" y="1527534"/>
                  <a:pt x="314651" y="1530332"/>
                  <a:pt x="315093" y="1533350"/>
                </a:cubicBezTo>
                <a:cubicBezTo>
                  <a:pt x="315461" y="1536148"/>
                  <a:pt x="317891" y="1538209"/>
                  <a:pt x="320615" y="1538209"/>
                </a:cubicBezTo>
                <a:cubicBezTo>
                  <a:pt x="320836" y="1538136"/>
                  <a:pt x="321130" y="1538136"/>
                  <a:pt x="321351" y="1538136"/>
                </a:cubicBezTo>
                <a:close/>
                <a:moveTo>
                  <a:pt x="236758" y="1546529"/>
                </a:moveTo>
                <a:lnTo>
                  <a:pt x="321130" y="1538136"/>
                </a:lnTo>
                <a:cubicBezTo>
                  <a:pt x="324222" y="1537841"/>
                  <a:pt x="326431" y="1535117"/>
                  <a:pt x="326137" y="1532025"/>
                </a:cubicBezTo>
                <a:cubicBezTo>
                  <a:pt x="325842" y="1528933"/>
                  <a:pt x="323045" y="1526798"/>
                  <a:pt x="320026" y="1527019"/>
                </a:cubicBezTo>
                <a:lnTo>
                  <a:pt x="235654" y="1535412"/>
                </a:lnTo>
                <a:cubicBezTo>
                  <a:pt x="232562" y="1535706"/>
                  <a:pt x="230353" y="1538430"/>
                  <a:pt x="230647" y="1541523"/>
                </a:cubicBezTo>
                <a:cubicBezTo>
                  <a:pt x="230942" y="1544394"/>
                  <a:pt x="233371" y="1546529"/>
                  <a:pt x="236243" y="1546529"/>
                </a:cubicBezTo>
                <a:cubicBezTo>
                  <a:pt x="236390" y="1546529"/>
                  <a:pt x="236611" y="1546529"/>
                  <a:pt x="236758" y="1546529"/>
                </a:cubicBezTo>
                <a:close/>
                <a:moveTo>
                  <a:pt x="164681" y="1551093"/>
                </a:moveTo>
                <a:lnTo>
                  <a:pt x="236611" y="1546529"/>
                </a:lnTo>
                <a:cubicBezTo>
                  <a:pt x="239703" y="1546308"/>
                  <a:pt x="241985" y="1543658"/>
                  <a:pt x="241838" y="1540639"/>
                </a:cubicBezTo>
                <a:cubicBezTo>
                  <a:pt x="241617" y="1537547"/>
                  <a:pt x="239335" y="1535044"/>
                  <a:pt x="235948" y="1535412"/>
                </a:cubicBezTo>
                <a:lnTo>
                  <a:pt x="164092" y="1539976"/>
                </a:lnTo>
                <a:cubicBezTo>
                  <a:pt x="161000" y="1540197"/>
                  <a:pt x="158718" y="1542848"/>
                  <a:pt x="158865" y="1545866"/>
                </a:cubicBezTo>
                <a:cubicBezTo>
                  <a:pt x="159086" y="1548811"/>
                  <a:pt x="161515" y="1551093"/>
                  <a:pt x="164460" y="1551093"/>
                </a:cubicBezTo>
                <a:cubicBezTo>
                  <a:pt x="164460" y="1551093"/>
                  <a:pt x="164534" y="1551093"/>
                  <a:pt x="164681" y="1551093"/>
                </a:cubicBezTo>
                <a:close/>
                <a:moveTo>
                  <a:pt x="108875" y="1552051"/>
                </a:moveTo>
                <a:lnTo>
                  <a:pt x="164387" y="1551020"/>
                </a:lnTo>
                <a:cubicBezTo>
                  <a:pt x="167479" y="1550946"/>
                  <a:pt x="169908" y="1548443"/>
                  <a:pt x="169835" y="1545351"/>
                </a:cubicBezTo>
                <a:cubicBezTo>
                  <a:pt x="169761" y="1542332"/>
                  <a:pt x="167258" y="1539829"/>
                  <a:pt x="164239" y="1539903"/>
                </a:cubicBezTo>
                <a:cubicBezTo>
                  <a:pt x="164239" y="1539903"/>
                  <a:pt x="164166" y="1539903"/>
                  <a:pt x="164166" y="1539903"/>
                </a:cubicBezTo>
                <a:lnTo>
                  <a:pt x="108654" y="1540934"/>
                </a:lnTo>
                <a:cubicBezTo>
                  <a:pt x="105562" y="1541007"/>
                  <a:pt x="103132" y="1543510"/>
                  <a:pt x="103206" y="1546603"/>
                </a:cubicBezTo>
                <a:cubicBezTo>
                  <a:pt x="103279" y="1549695"/>
                  <a:pt x="105782" y="1552124"/>
                  <a:pt x="108875" y="1552051"/>
                </a:cubicBezTo>
                <a:cubicBezTo>
                  <a:pt x="108875" y="1552124"/>
                  <a:pt x="108875" y="1552124"/>
                  <a:pt x="108875" y="1552051"/>
                </a:cubicBezTo>
                <a:close/>
                <a:moveTo>
                  <a:pt x="114323" y="1546897"/>
                </a:moveTo>
                <a:cubicBezTo>
                  <a:pt x="114544" y="1543805"/>
                  <a:pt x="112188" y="1541154"/>
                  <a:pt x="109096" y="1541007"/>
                </a:cubicBezTo>
                <a:lnTo>
                  <a:pt x="73830" y="1538798"/>
                </a:lnTo>
                <a:cubicBezTo>
                  <a:pt x="71032" y="1538725"/>
                  <a:pt x="68087" y="1540934"/>
                  <a:pt x="67940" y="1544026"/>
                </a:cubicBezTo>
                <a:cubicBezTo>
                  <a:pt x="67719" y="1547118"/>
                  <a:pt x="70075" y="1549768"/>
                  <a:pt x="73167" y="1549916"/>
                </a:cubicBezTo>
                <a:lnTo>
                  <a:pt x="108433" y="1552124"/>
                </a:lnTo>
                <a:cubicBezTo>
                  <a:pt x="108580" y="1552124"/>
                  <a:pt x="108727" y="1552124"/>
                  <a:pt x="108801" y="1552124"/>
                </a:cubicBezTo>
                <a:cubicBezTo>
                  <a:pt x="111746" y="1552051"/>
                  <a:pt x="114176" y="1549842"/>
                  <a:pt x="114323" y="1546897"/>
                </a:cubicBezTo>
                <a:close/>
                <a:moveTo>
                  <a:pt x="78836" y="1545940"/>
                </a:moveTo>
                <a:cubicBezTo>
                  <a:pt x="79720" y="1542995"/>
                  <a:pt x="78100" y="1539903"/>
                  <a:pt x="75155" y="1538946"/>
                </a:cubicBezTo>
                <a:lnTo>
                  <a:pt x="56381" y="1533130"/>
                </a:lnTo>
                <a:cubicBezTo>
                  <a:pt x="53436" y="1532246"/>
                  <a:pt x="50344" y="1533866"/>
                  <a:pt x="49387" y="1536811"/>
                </a:cubicBezTo>
                <a:cubicBezTo>
                  <a:pt x="48504" y="1539756"/>
                  <a:pt x="50123" y="1542848"/>
                  <a:pt x="53068" y="1543805"/>
                </a:cubicBezTo>
                <a:lnTo>
                  <a:pt x="71842" y="1549621"/>
                </a:lnTo>
                <a:cubicBezTo>
                  <a:pt x="72431" y="1549768"/>
                  <a:pt x="72947" y="1549842"/>
                  <a:pt x="73536" y="1549842"/>
                </a:cubicBezTo>
                <a:cubicBezTo>
                  <a:pt x="75891" y="1549842"/>
                  <a:pt x="78100" y="1548296"/>
                  <a:pt x="78836" y="1545940"/>
                </a:cubicBezTo>
                <a:close/>
                <a:moveTo>
                  <a:pt x="56381" y="1543731"/>
                </a:moveTo>
                <a:cubicBezTo>
                  <a:pt x="59326" y="1542848"/>
                  <a:pt x="60946" y="1539682"/>
                  <a:pt x="60062" y="1536737"/>
                </a:cubicBezTo>
                <a:lnTo>
                  <a:pt x="29141" y="1436094"/>
                </a:lnTo>
                <a:cubicBezTo>
                  <a:pt x="28257" y="1433149"/>
                  <a:pt x="25165" y="1431456"/>
                  <a:pt x="22147" y="1432413"/>
                </a:cubicBezTo>
                <a:cubicBezTo>
                  <a:pt x="19202" y="1433296"/>
                  <a:pt x="17582" y="1436462"/>
                  <a:pt x="18465" y="1439407"/>
                </a:cubicBezTo>
                <a:lnTo>
                  <a:pt x="49387" y="1540050"/>
                </a:lnTo>
                <a:cubicBezTo>
                  <a:pt x="50123" y="1542480"/>
                  <a:pt x="52332" y="1544026"/>
                  <a:pt x="54762" y="1543952"/>
                </a:cubicBezTo>
                <a:cubicBezTo>
                  <a:pt x="55277" y="1544026"/>
                  <a:pt x="55866" y="1543878"/>
                  <a:pt x="56381" y="1543731"/>
                </a:cubicBezTo>
                <a:close/>
                <a:moveTo>
                  <a:pt x="25460" y="1443088"/>
                </a:moveTo>
                <a:cubicBezTo>
                  <a:pt x="28405" y="1442205"/>
                  <a:pt x="30024" y="1439039"/>
                  <a:pt x="29141" y="1436094"/>
                </a:cubicBezTo>
                <a:lnTo>
                  <a:pt x="28625" y="1434327"/>
                </a:lnTo>
                <a:cubicBezTo>
                  <a:pt x="27742" y="1431382"/>
                  <a:pt x="24650" y="1429762"/>
                  <a:pt x="21631" y="1430646"/>
                </a:cubicBezTo>
                <a:cubicBezTo>
                  <a:pt x="18686" y="1431529"/>
                  <a:pt x="17067" y="1434695"/>
                  <a:pt x="17950" y="1437640"/>
                </a:cubicBezTo>
                <a:lnTo>
                  <a:pt x="18465" y="1439407"/>
                </a:lnTo>
                <a:cubicBezTo>
                  <a:pt x="19202" y="1441837"/>
                  <a:pt x="21410" y="1443383"/>
                  <a:pt x="23840" y="1443309"/>
                </a:cubicBezTo>
                <a:cubicBezTo>
                  <a:pt x="24355" y="1443383"/>
                  <a:pt x="24944" y="1443309"/>
                  <a:pt x="25460" y="1443088"/>
                </a:cubicBezTo>
                <a:close/>
                <a:moveTo>
                  <a:pt x="24134" y="1441469"/>
                </a:moveTo>
                <a:cubicBezTo>
                  <a:pt x="27153" y="1440953"/>
                  <a:pt x="29214" y="1438156"/>
                  <a:pt x="28773" y="1435063"/>
                </a:cubicBezTo>
                <a:lnTo>
                  <a:pt x="25533" y="1414375"/>
                </a:lnTo>
                <a:cubicBezTo>
                  <a:pt x="25018" y="1411357"/>
                  <a:pt x="22220" y="1409295"/>
                  <a:pt x="19128" y="1409737"/>
                </a:cubicBezTo>
                <a:cubicBezTo>
                  <a:pt x="16109" y="1410252"/>
                  <a:pt x="14048" y="1413050"/>
                  <a:pt x="14490" y="1416142"/>
                </a:cubicBezTo>
                <a:lnTo>
                  <a:pt x="17729" y="1436830"/>
                </a:lnTo>
                <a:cubicBezTo>
                  <a:pt x="18171" y="1439628"/>
                  <a:pt x="20527" y="1441542"/>
                  <a:pt x="23251" y="1441542"/>
                </a:cubicBezTo>
                <a:cubicBezTo>
                  <a:pt x="23619" y="1441542"/>
                  <a:pt x="23840" y="1441542"/>
                  <a:pt x="24134" y="1441469"/>
                </a:cubicBezTo>
                <a:close/>
                <a:moveTo>
                  <a:pt x="20895" y="1420780"/>
                </a:moveTo>
                <a:cubicBezTo>
                  <a:pt x="23913" y="1420265"/>
                  <a:pt x="25975" y="1417467"/>
                  <a:pt x="25533" y="1414375"/>
                </a:cubicBezTo>
                <a:lnTo>
                  <a:pt x="11103" y="1323377"/>
                </a:lnTo>
                <a:cubicBezTo>
                  <a:pt x="10588" y="1320358"/>
                  <a:pt x="7790" y="1318297"/>
                  <a:pt x="4698" y="1318739"/>
                </a:cubicBezTo>
                <a:cubicBezTo>
                  <a:pt x="1679" y="1319254"/>
                  <a:pt x="-382" y="1322052"/>
                  <a:pt x="60" y="1325144"/>
                </a:cubicBezTo>
                <a:lnTo>
                  <a:pt x="14416" y="1416216"/>
                </a:lnTo>
                <a:cubicBezTo>
                  <a:pt x="14858" y="1419014"/>
                  <a:pt x="17214" y="1420928"/>
                  <a:pt x="19938" y="1420928"/>
                </a:cubicBezTo>
                <a:cubicBezTo>
                  <a:pt x="20306" y="1420854"/>
                  <a:pt x="20600" y="1420854"/>
                  <a:pt x="20895" y="1420780"/>
                </a:cubicBezTo>
                <a:close/>
                <a:moveTo>
                  <a:pt x="11177" y="1324334"/>
                </a:moveTo>
                <a:lnTo>
                  <a:pt x="11913" y="1209408"/>
                </a:lnTo>
                <a:cubicBezTo>
                  <a:pt x="11913" y="1206316"/>
                  <a:pt x="9483" y="1203813"/>
                  <a:pt x="6391" y="1203813"/>
                </a:cubicBezTo>
                <a:cubicBezTo>
                  <a:pt x="6391" y="1203813"/>
                  <a:pt x="6318" y="1203813"/>
                  <a:pt x="6318" y="1203813"/>
                </a:cubicBezTo>
                <a:cubicBezTo>
                  <a:pt x="3299" y="1203813"/>
                  <a:pt x="796" y="1206316"/>
                  <a:pt x="796" y="1209335"/>
                </a:cubicBezTo>
                <a:lnTo>
                  <a:pt x="60" y="1324260"/>
                </a:lnTo>
                <a:cubicBezTo>
                  <a:pt x="60" y="1327353"/>
                  <a:pt x="2489" y="1329856"/>
                  <a:pt x="5581" y="1329856"/>
                </a:cubicBezTo>
                <a:cubicBezTo>
                  <a:pt x="5581" y="1329856"/>
                  <a:pt x="5655" y="1329856"/>
                  <a:pt x="5655" y="1329856"/>
                </a:cubicBezTo>
                <a:cubicBezTo>
                  <a:pt x="8747" y="1329856"/>
                  <a:pt x="11177" y="1327353"/>
                  <a:pt x="11177" y="1324334"/>
                </a:cubicBezTo>
                <a:close/>
                <a:moveTo>
                  <a:pt x="11766" y="1210513"/>
                </a:moveTo>
                <a:lnTo>
                  <a:pt x="27816" y="1139613"/>
                </a:lnTo>
                <a:cubicBezTo>
                  <a:pt x="28478" y="1136595"/>
                  <a:pt x="26638" y="1133650"/>
                  <a:pt x="23619" y="1132914"/>
                </a:cubicBezTo>
                <a:cubicBezTo>
                  <a:pt x="20600" y="1132251"/>
                  <a:pt x="17656" y="1134092"/>
                  <a:pt x="16919" y="1137110"/>
                </a:cubicBezTo>
                <a:lnTo>
                  <a:pt x="869" y="1208009"/>
                </a:lnTo>
                <a:cubicBezTo>
                  <a:pt x="207" y="1211028"/>
                  <a:pt x="2047" y="1213973"/>
                  <a:pt x="5066" y="1214709"/>
                </a:cubicBezTo>
                <a:cubicBezTo>
                  <a:pt x="5508" y="1214783"/>
                  <a:pt x="5949" y="1214856"/>
                  <a:pt x="6318" y="1214856"/>
                </a:cubicBezTo>
                <a:cubicBezTo>
                  <a:pt x="8894" y="1214856"/>
                  <a:pt x="11177" y="1213089"/>
                  <a:pt x="11766" y="1210513"/>
                </a:cubicBezTo>
                <a:close/>
                <a:moveTo>
                  <a:pt x="27742" y="1139761"/>
                </a:moveTo>
                <a:lnTo>
                  <a:pt x="37902" y="1099194"/>
                </a:lnTo>
                <a:cubicBezTo>
                  <a:pt x="38638" y="1096176"/>
                  <a:pt x="36871" y="1093157"/>
                  <a:pt x="33853" y="1092421"/>
                </a:cubicBezTo>
                <a:cubicBezTo>
                  <a:pt x="30834" y="1091685"/>
                  <a:pt x="27816" y="1093452"/>
                  <a:pt x="27079" y="1096470"/>
                </a:cubicBezTo>
                <a:lnTo>
                  <a:pt x="16919" y="1137037"/>
                </a:lnTo>
                <a:cubicBezTo>
                  <a:pt x="16183" y="1140055"/>
                  <a:pt x="17950" y="1143074"/>
                  <a:pt x="20969" y="1143810"/>
                </a:cubicBezTo>
                <a:cubicBezTo>
                  <a:pt x="21410" y="1143957"/>
                  <a:pt x="21926" y="1143957"/>
                  <a:pt x="22367" y="1143957"/>
                </a:cubicBezTo>
                <a:cubicBezTo>
                  <a:pt x="24871" y="1143957"/>
                  <a:pt x="27153" y="1142264"/>
                  <a:pt x="27742" y="1139761"/>
                </a:cubicBezTo>
                <a:close/>
                <a:moveTo>
                  <a:pt x="37681" y="1099931"/>
                </a:moveTo>
                <a:lnTo>
                  <a:pt x="70370" y="1019681"/>
                </a:lnTo>
                <a:cubicBezTo>
                  <a:pt x="71548" y="1016810"/>
                  <a:pt x="70149" y="1013571"/>
                  <a:pt x="67278" y="1012393"/>
                </a:cubicBezTo>
                <a:cubicBezTo>
                  <a:pt x="64406" y="1011288"/>
                  <a:pt x="61167" y="1012613"/>
                  <a:pt x="59989" y="1015485"/>
                </a:cubicBezTo>
                <a:lnTo>
                  <a:pt x="27300" y="1095734"/>
                </a:lnTo>
                <a:cubicBezTo>
                  <a:pt x="26122" y="1098605"/>
                  <a:pt x="27521" y="1101845"/>
                  <a:pt x="30392" y="1103023"/>
                </a:cubicBezTo>
                <a:cubicBezTo>
                  <a:pt x="31129" y="1103317"/>
                  <a:pt x="31791" y="1103465"/>
                  <a:pt x="32527" y="1103465"/>
                </a:cubicBezTo>
                <a:cubicBezTo>
                  <a:pt x="34736" y="1103391"/>
                  <a:pt x="36871" y="1102066"/>
                  <a:pt x="37681" y="1099931"/>
                </a:cubicBezTo>
                <a:close/>
                <a:moveTo>
                  <a:pt x="70517" y="1019387"/>
                </a:moveTo>
                <a:lnTo>
                  <a:pt x="78542" y="995975"/>
                </a:lnTo>
                <a:cubicBezTo>
                  <a:pt x="79573" y="993030"/>
                  <a:pt x="77953" y="989864"/>
                  <a:pt x="75082" y="988907"/>
                </a:cubicBezTo>
                <a:cubicBezTo>
                  <a:pt x="72137" y="987876"/>
                  <a:pt x="69045" y="989496"/>
                  <a:pt x="68014" y="992367"/>
                </a:cubicBezTo>
                <a:lnTo>
                  <a:pt x="59989" y="1015779"/>
                </a:lnTo>
                <a:cubicBezTo>
                  <a:pt x="58958" y="1018724"/>
                  <a:pt x="60578" y="1021890"/>
                  <a:pt x="63449" y="1022847"/>
                </a:cubicBezTo>
                <a:cubicBezTo>
                  <a:pt x="64038" y="1023068"/>
                  <a:pt x="64701" y="1023142"/>
                  <a:pt x="65290" y="1023142"/>
                </a:cubicBezTo>
                <a:cubicBezTo>
                  <a:pt x="67572" y="1023142"/>
                  <a:pt x="69707" y="1021743"/>
                  <a:pt x="70517" y="1019387"/>
                </a:cubicBezTo>
                <a:close/>
                <a:moveTo>
                  <a:pt x="78247" y="996564"/>
                </a:moveTo>
                <a:lnTo>
                  <a:pt x="88113" y="976023"/>
                </a:lnTo>
                <a:cubicBezTo>
                  <a:pt x="89438" y="973225"/>
                  <a:pt x="88260" y="969912"/>
                  <a:pt x="85536" y="968587"/>
                </a:cubicBezTo>
                <a:cubicBezTo>
                  <a:pt x="82812" y="967262"/>
                  <a:pt x="79425" y="968439"/>
                  <a:pt x="78100" y="971164"/>
                </a:cubicBezTo>
                <a:lnTo>
                  <a:pt x="68235" y="991704"/>
                </a:lnTo>
                <a:cubicBezTo>
                  <a:pt x="66909" y="994502"/>
                  <a:pt x="68087" y="997815"/>
                  <a:pt x="70811" y="999140"/>
                </a:cubicBezTo>
                <a:cubicBezTo>
                  <a:pt x="71621" y="999508"/>
                  <a:pt x="72431" y="999729"/>
                  <a:pt x="73241" y="999656"/>
                </a:cubicBezTo>
                <a:cubicBezTo>
                  <a:pt x="75376" y="999729"/>
                  <a:pt x="77290" y="998551"/>
                  <a:pt x="78247" y="996564"/>
                </a:cubicBezTo>
                <a:close/>
                <a:moveTo>
                  <a:pt x="87966" y="976317"/>
                </a:moveTo>
                <a:lnTo>
                  <a:pt x="123084" y="913001"/>
                </a:lnTo>
                <a:cubicBezTo>
                  <a:pt x="124556" y="910277"/>
                  <a:pt x="123599" y="906891"/>
                  <a:pt x="120875" y="905418"/>
                </a:cubicBezTo>
                <a:cubicBezTo>
                  <a:pt x="118225" y="903946"/>
                  <a:pt x="114765" y="904903"/>
                  <a:pt x="113292" y="907627"/>
                </a:cubicBezTo>
                <a:lnTo>
                  <a:pt x="78174" y="970943"/>
                </a:lnTo>
                <a:cubicBezTo>
                  <a:pt x="76701" y="973667"/>
                  <a:pt x="77658" y="977054"/>
                  <a:pt x="80382" y="978526"/>
                </a:cubicBezTo>
                <a:cubicBezTo>
                  <a:pt x="81266" y="979041"/>
                  <a:pt x="82149" y="979262"/>
                  <a:pt x="83107" y="979189"/>
                </a:cubicBezTo>
                <a:cubicBezTo>
                  <a:pt x="85094" y="979189"/>
                  <a:pt x="87009" y="978158"/>
                  <a:pt x="87966" y="976317"/>
                </a:cubicBezTo>
                <a:close/>
                <a:moveTo>
                  <a:pt x="122127" y="914327"/>
                </a:moveTo>
                <a:lnTo>
                  <a:pt x="130373" y="906375"/>
                </a:lnTo>
                <a:cubicBezTo>
                  <a:pt x="132581" y="904240"/>
                  <a:pt x="132655" y="900706"/>
                  <a:pt x="130520" y="898498"/>
                </a:cubicBezTo>
                <a:cubicBezTo>
                  <a:pt x="128385" y="896289"/>
                  <a:pt x="124851" y="896215"/>
                  <a:pt x="122642" y="898350"/>
                </a:cubicBezTo>
                <a:lnTo>
                  <a:pt x="114396" y="906302"/>
                </a:lnTo>
                <a:cubicBezTo>
                  <a:pt x="112188" y="908437"/>
                  <a:pt x="112114" y="911971"/>
                  <a:pt x="114249" y="914179"/>
                </a:cubicBezTo>
                <a:cubicBezTo>
                  <a:pt x="115353" y="915357"/>
                  <a:pt x="116826" y="915873"/>
                  <a:pt x="118298" y="915873"/>
                </a:cubicBezTo>
                <a:cubicBezTo>
                  <a:pt x="119624" y="915873"/>
                  <a:pt x="121022" y="915357"/>
                  <a:pt x="122127" y="914327"/>
                </a:cubicBezTo>
                <a:close/>
                <a:moveTo>
                  <a:pt x="131035" y="905565"/>
                </a:moveTo>
                <a:lnTo>
                  <a:pt x="135011" y="899896"/>
                </a:lnTo>
                <a:cubicBezTo>
                  <a:pt x="136778" y="897393"/>
                  <a:pt x="136189" y="893933"/>
                  <a:pt x="133686" y="892166"/>
                </a:cubicBezTo>
                <a:cubicBezTo>
                  <a:pt x="131182" y="890399"/>
                  <a:pt x="127722" y="890988"/>
                  <a:pt x="125955" y="893491"/>
                </a:cubicBezTo>
                <a:lnTo>
                  <a:pt x="121980" y="899160"/>
                </a:lnTo>
                <a:cubicBezTo>
                  <a:pt x="120213" y="901663"/>
                  <a:pt x="120802" y="905124"/>
                  <a:pt x="123305" y="906891"/>
                </a:cubicBezTo>
                <a:cubicBezTo>
                  <a:pt x="124262" y="907627"/>
                  <a:pt x="125440" y="907921"/>
                  <a:pt x="126544" y="907921"/>
                </a:cubicBezTo>
                <a:cubicBezTo>
                  <a:pt x="128238" y="907921"/>
                  <a:pt x="129931" y="907111"/>
                  <a:pt x="131035" y="905565"/>
                </a:cubicBezTo>
                <a:close/>
                <a:moveTo>
                  <a:pt x="135011" y="899896"/>
                </a:moveTo>
                <a:lnTo>
                  <a:pt x="185148" y="829071"/>
                </a:lnTo>
                <a:cubicBezTo>
                  <a:pt x="186915" y="826568"/>
                  <a:pt x="186326" y="823107"/>
                  <a:pt x="183823" y="821267"/>
                </a:cubicBezTo>
                <a:cubicBezTo>
                  <a:pt x="181320" y="819500"/>
                  <a:pt x="177860" y="820089"/>
                  <a:pt x="176019" y="822592"/>
                </a:cubicBezTo>
                <a:lnTo>
                  <a:pt x="125882" y="893417"/>
                </a:lnTo>
                <a:cubicBezTo>
                  <a:pt x="124115" y="895921"/>
                  <a:pt x="124704" y="899381"/>
                  <a:pt x="127207" y="901222"/>
                </a:cubicBezTo>
                <a:cubicBezTo>
                  <a:pt x="128238" y="901958"/>
                  <a:pt x="129342" y="902252"/>
                  <a:pt x="130446" y="902252"/>
                </a:cubicBezTo>
                <a:cubicBezTo>
                  <a:pt x="132287" y="902252"/>
                  <a:pt x="133980" y="901442"/>
                  <a:pt x="135011" y="899896"/>
                </a:cubicBezTo>
                <a:close/>
                <a:moveTo>
                  <a:pt x="182940" y="830911"/>
                </a:moveTo>
                <a:lnTo>
                  <a:pt x="202376" y="821929"/>
                </a:lnTo>
                <a:cubicBezTo>
                  <a:pt x="205174" y="820604"/>
                  <a:pt x="206352" y="817291"/>
                  <a:pt x="205100" y="814567"/>
                </a:cubicBezTo>
                <a:cubicBezTo>
                  <a:pt x="203775" y="811769"/>
                  <a:pt x="200536" y="810591"/>
                  <a:pt x="197664" y="811843"/>
                </a:cubicBezTo>
                <a:lnTo>
                  <a:pt x="178228" y="820825"/>
                </a:lnTo>
                <a:cubicBezTo>
                  <a:pt x="175430" y="822150"/>
                  <a:pt x="174252" y="825463"/>
                  <a:pt x="175504" y="828261"/>
                </a:cubicBezTo>
                <a:cubicBezTo>
                  <a:pt x="176461" y="830322"/>
                  <a:pt x="178522" y="831500"/>
                  <a:pt x="180584" y="831500"/>
                </a:cubicBezTo>
                <a:cubicBezTo>
                  <a:pt x="181393" y="831427"/>
                  <a:pt x="182203" y="831280"/>
                  <a:pt x="182940" y="830911"/>
                </a:cubicBezTo>
                <a:close/>
                <a:moveTo>
                  <a:pt x="200977" y="822371"/>
                </a:moveTo>
                <a:lnTo>
                  <a:pt x="227555" y="817733"/>
                </a:lnTo>
                <a:cubicBezTo>
                  <a:pt x="230574" y="817217"/>
                  <a:pt x="232635" y="814346"/>
                  <a:pt x="232120" y="811254"/>
                </a:cubicBezTo>
                <a:cubicBezTo>
                  <a:pt x="231605" y="808235"/>
                  <a:pt x="228660" y="806174"/>
                  <a:pt x="225641" y="806689"/>
                </a:cubicBezTo>
                <a:lnTo>
                  <a:pt x="199063" y="811328"/>
                </a:lnTo>
                <a:cubicBezTo>
                  <a:pt x="196045" y="811843"/>
                  <a:pt x="193983" y="814714"/>
                  <a:pt x="194498" y="817806"/>
                </a:cubicBezTo>
                <a:cubicBezTo>
                  <a:pt x="194940" y="820531"/>
                  <a:pt x="197370" y="822445"/>
                  <a:pt x="200020" y="822445"/>
                </a:cubicBezTo>
                <a:cubicBezTo>
                  <a:pt x="200315" y="822445"/>
                  <a:pt x="200683" y="822445"/>
                  <a:pt x="200977" y="822371"/>
                </a:cubicBezTo>
                <a:close/>
                <a:moveTo>
                  <a:pt x="227040" y="817806"/>
                </a:moveTo>
                <a:lnTo>
                  <a:pt x="262894" y="814641"/>
                </a:lnTo>
                <a:cubicBezTo>
                  <a:pt x="265987" y="814346"/>
                  <a:pt x="268195" y="811696"/>
                  <a:pt x="267974" y="808604"/>
                </a:cubicBezTo>
                <a:cubicBezTo>
                  <a:pt x="267680" y="805511"/>
                  <a:pt x="265029" y="803303"/>
                  <a:pt x="261937" y="803524"/>
                </a:cubicBezTo>
                <a:lnTo>
                  <a:pt x="226083" y="806689"/>
                </a:lnTo>
                <a:cubicBezTo>
                  <a:pt x="222991" y="806984"/>
                  <a:pt x="220782" y="809634"/>
                  <a:pt x="221003" y="812726"/>
                </a:cubicBezTo>
                <a:cubicBezTo>
                  <a:pt x="221224" y="815671"/>
                  <a:pt x="223727" y="817806"/>
                  <a:pt x="226598" y="817806"/>
                </a:cubicBezTo>
                <a:cubicBezTo>
                  <a:pt x="226745" y="817806"/>
                  <a:pt x="226893" y="817806"/>
                  <a:pt x="227040" y="817806"/>
                </a:cubicBezTo>
                <a:close/>
                <a:moveTo>
                  <a:pt x="262526" y="814714"/>
                </a:moveTo>
                <a:lnTo>
                  <a:pt x="308173" y="813904"/>
                </a:lnTo>
                <a:cubicBezTo>
                  <a:pt x="311265" y="813831"/>
                  <a:pt x="313694" y="811328"/>
                  <a:pt x="313621" y="808235"/>
                </a:cubicBezTo>
                <a:cubicBezTo>
                  <a:pt x="313547" y="805143"/>
                  <a:pt x="311044" y="802714"/>
                  <a:pt x="308025" y="802787"/>
                </a:cubicBezTo>
                <a:cubicBezTo>
                  <a:pt x="308025" y="802787"/>
                  <a:pt x="308025" y="802787"/>
                  <a:pt x="307952" y="802787"/>
                </a:cubicBezTo>
                <a:lnTo>
                  <a:pt x="262305" y="803597"/>
                </a:lnTo>
                <a:cubicBezTo>
                  <a:pt x="259213" y="803671"/>
                  <a:pt x="256784" y="806174"/>
                  <a:pt x="256857" y="809266"/>
                </a:cubicBezTo>
                <a:cubicBezTo>
                  <a:pt x="256931" y="812285"/>
                  <a:pt x="259434" y="814714"/>
                  <a:pt x="262526" y="814714"/>
                </a:cubicBezTo>
                <a:cubicBezTo>
                  <a:pt x="262526" y="814714"/>
                  <a:pt x="262526" y="814714"/>
                  <a:pt x="262526" y="814714"/>
                </a:cubicBezTo>
                <a:close/>
                <a:moveTo>
                  <a:pt x="369574" y="810960"/>
                </a:moveTo>
                <a:cubicBezTo>
                  <a:pt x="369722" y="807867"/>
                  <a:pt x="367292" y="805291"/>
                  <a:pt x="364274" y="805143"/>
                </a:cubicBezTo>
                <a:lnTo>
                  <a:pt x="308320" y="802787"/>
                </a:lnTo>
                <a:cubicBezTo>
                  <a:pt x="305228" y="802272"/>
                  <a:pt x="302651" y="805070"/>
                  <a:pt x="302504" y="808088"/>
                </a:cubicBezTo>
                <a:cubicBezTo>
                  <a:pt x="302356" y="811107"/>
                  <a:pt x="304786" y="813757"/>
                  <a:pt x="307805" y="813904"/>
                </a:cubicBezTo>
                <a:lnTo>
                  <a:pt x="363758" y="816260"/>
                </a:lnTo>
                <a:cubicBezTo>
                  <a:pt x="363832" y="816260"/>
                  <a:pt x="363979" y="816260"/>
                  <a:pt x="364053" y="816260"/>
                </a:cubicBezTo>
                <a:cubicBezTo>
                  <a:pt x="367071" y="816260"/>
                  <a:pt x="369501" y="813904"/>
                  <a:pt x="369574" y="810960"/>
                </a:cubicBezTo>
                <a:close/>
                <a:moveTo>
                  <a:pt x="368691" y="813757"/>
                </a:moveTo>
                <a:lnTo>
                  <a:pt x="414926" y="744478"/>
                </a:lnTo>
                <a:cubicBezTo>
                  <a:pt x="416620" y="741901"/>
                  <a:pt x="415957" y="738441"/>
                  <a:pt x="413380" y="736747"/>
                </a:cubicBezTo>
                <a:cubicBezTo>
                  <a:pt x="410803" y="735054"/>
                  <a:pt x="407343" y="735717"/>
                  <a:pt x="405650" y="738293"/>
                </a:cubicBezTo>
                <a:lnTo>
                  <a:pt x="359414" y="807573"/>
                </a:lnTo>
                <a:cubicBezTo>
                  <a:pt x="357721" y="810150"/>
                  <a:pt x="358384" y="813610"/>
                  <a:pt x="360960" y="815303"/>
                </a:cubicBezTo>
                <a:cubicBezTo>
                  <a:pt x="361918" y="815966"/>
                  <a:pt x="363022" y="816260"/>
                  <a:pt x="364126" y="816260"/>
                </a:cubicBezTo>
                <a:cubicBezTo>
                  <a:pt x="365893" y="816260"/>
                  <a:pt x="367587" y="815377"/>
                  <a:pt x="368691" y="813757"/>
                </a:cubicBezTo>
                <a:close/>
                <a:moveTo>
                  <a:pt x="414485" y="745140"/>
                </a:moveTo>
                <a:lnTo>
                  <a:pt x="465285" y="686904"/>
                </a:lnTo>
                <a:cubicBezTo>
                  <a:pt x="467272" y="684549"/>
                  <a:pt x="467051" y="681088"/>
                  <a:pt x="464769" y="679027"/>
                </a:cubicBezTo>
                <a:cubicBezTo>
                  <a:pt x="462487" y="677039"/>
                  <a:pt x="458953" y="677260"/>
                  <a:pt x="456891" y="679542"/>
                </a:cubicBezTo>
                <a:lnTo>
                  <a:pt x="406091" y="737778"/>
                </a:lnTo>
                <a:cubicBezTo>
                  <a:pt x="404104" y="740134"/>
                  <a:pt x="404325" y="743594"/>
                  <a:pt x="406607" y="745656"/>
                </a:cubicBezTo>
                <a:cubicBezTo>
                  <a:pt x="407638" y="746613"/>
                  <a:pt x="408963" y="747055"/>
                  <a:pt x="410288" y="747055"/>
                </a:cubicBezTo>
                <a:cubicBezTo>
                  <a:pt x="411834" y="746981"/>
                  <a:pt x="413380" y="746392"/>
                  <a:pt x="414485" y="745140"/>
                </a:cubicBezTo>
                <a:close/>
                <a:moveTo>
                  <a:pt x="464769" y="687346"/>
                </a:moveTo>
                <a:lnTo>
                  <a:pt x="519987" y="637945"/>
                </a:lnTo>
                <a:cubicBezTo>
                  <a:pt x="522269" y="635884"/>
                  <a:pt x="522490" y="632350"/>
                  <a:pt x="520428" y="630067"/>
                </a:cubicBezTo>
                <a:cubicBezTo>
                  <a:pt x="518367" y="627785"/>
                  <a:pt x="514833" y="627564"/>
                  <a:pt x="512551" y="629626"/>
                </a:cubicBezTo>
                <a:lnTo>
                  <a:pt x="457333" y="679027"/>
                </a:lnTo>
                <a:cubicBezTo>
                  <a:pt x="455051" y="681088"/>
                  <a:pt x="454830" y="684622"/>
                  <a:pt x="456891" y="686904"/>
                </a:cubicBezTo>
                <a:cubicBezTo>
                  <a:pt x="457996" y="688156"/>
                  <a:pt x="459542" y="688745"/>
                  <a:pt x="461088" y="688745"/>
                </a:cubicBezTo>
                <a:cubicBezTo>
                  <a:pt x="462413" y="688745"/>
                  <a:pt x="463738" y="688303"/>
                  <a:pt x="464769" y="687346"/>
                </a:cubicBezTo>
                <a:close/>
                <a:moveTo>
                  <a:pt x="519545" y="638387"/>
                </a:moveTo>
                <a:lnTo>
                  <a:pt x="579106" y="595759"/>
                </a:lnTo>
                <a:cubicBezTo>
                  <a:pt x="581609" y="593992"/>
                  <a:pt x="582198" y="590458"/>
                  <a:pt x="580431" y="587955"/>
                </a:cubicBezTo>
                <a:cubicBezTo>
                  <a:pt x="578664" y="585452"/>
                  <a:pt x="575130" y="584863"/>
                  <a:pt x="572627" y="586630"/>
                </a:cubicBezTo>
                <a:lnTo>
                  <a:pt x="513066" y="629257"/>
                </a:lnTo>
                <a:cubicBezTo>
                  <a:pt x="510563" y="631024"/>
                  <a:pt x="509974" y="634558"/>
                  <a:pt x="511741" y="637062"/>
                </a:cubicBezTo>
                <a:cubicBezTo>
                  <a:pt x="512845" y="638608"/>
                  <a:pt x="514538" y="639417"/>
                  <a:pt x="516305" y="639417"/>
                </a:cubicBezTo>
                <a:cubicBezTo>
                  <a:pt x="517410" y="639417"/>
                  <a:pt x="518514" y="639049"/>
                  <a:pt x="519545" y="638387"/>
                </a:cubicBezTo>
                <a:close/>
                <a:moveTo>
                  <a:pt x="648827" y="599293"/>
                </a:moveTo>
                <a:cubicBezTo>
                  <a:pt x="649195" y="596201"/>
                  <a:pt x="646987" y="593477"/>
                  <a:pt x="643894" y="593182"/>
                </a:cubicBezTo>
                <a:lnTo>
                  <a:pt x="576456" y="585746"/>
                </a:lnTo>
                <a:cubicBezTo>
                  <a:pt x="573437" y="585304"/>
                  <a:pt x="570639" y="587587"/>
                  <a:pt x="570271" y="590679"/>
                </a:cubicBezTo>
                <a:cubicBezTo>
                  <a:pt x="569903" y="593771"/>
                  <a:pt x="572112" y="596495"/>
                  <a:pt x="575204" y="596863"/>
                </a:cubicBezTo>
                <a:lnTo>
                  <a:pt x="642643" y="604299"/>
                </a:lnTo>
                <a:cubicBezTo>
                  <a:pt x="642864" y="604299"/>
                  <a:pt x="643085" y="604373"/>
                  <a:pt x="643305" y="604373"/>
                </a:cubicBezTo>
                <a:cubicBezTo>
                  <a:pt x="646177" y="604226"/>
                  <a:pt x="648533" y="602091"/>
                  <a:pt x="648827" y="599293"/>
                </a:cubicBezTo>
                <a:close/>
                <a:moveTo>
                  <a:pt x="730402" y="619907"/>
                </a:moveTo>
                <a:cubicBezTo>
                  <a:pt x="731138" y="616889"/>
                  <a:pt x="729297" y="613870"/>
                  <a:pt x="726279" y="613134"/>
                </a:cubicBezTo>
                <a:lnTo>
                  <a:pt x="644557" y="593182"/>
                </a:lnTo>
                <a:cubicBezTo>
                  <a:pt x="641538" y="592520"/>
                  <a:pt x="638520" y="594286"/>
                  <a:pt x="637784" y="597305"/>
                </a:cubicBezTo>
                <a:cubicBezTo>
                  <a:pt x="637047" y="600324"/>
                  <a:pt x="638888" y="603342"/>
                  <a:pt x="641907" y="604078"/>
                </a:cubicBezTo>
                <a:lnTo>
                  <a:pt x="723628" y="624030"/>
                </a:lnTo>
                <a:cubicBezTo>
                  <a:pt x="724070" y="624104"/>
                  <a:pt x="724512" y="624177"/>
                  <a:pt x="724954" y="624177"/>
                </a:cubicBezTo>
                <a:cubicBezTo>
                  <a:pt x="727530" y="624177"/>
                  <a:pt x="729813" y="622484"/>
                  <a:pt x="730402" y="619907"/>
                </a:cubicBezTo>
                <a:close/>
                <a:moveTo>
                  <a:pt x="819191" y="654805"/>
                </a:moveTo>
                <a:cubicBezTo>
                  <a:pt x="820296" y="651933"/>
                  <a:pt x="818823" y="648694"/>
                  <a:pt x="815952" y="647590"/>
                </a:cubicBezTo>
                <a:lnTo>
                  <a:pt x="727015" y="613355"/>
                </a:lnTo>
                <a:cubicBezTo>
                  <a:pt x="724144" y="612251"/>
                  <a:pt x="720904" y="613723"/>
                  <a:pt x="719800" y="616594"/>
                </a:cubicBezTo>
                <a:cubicBezTo>
                  <a:pt x="718696" y="619466"/>
                  <a:pt x="720168" y="622705"/>
                  <a:pt x="723039" y="623809"/>
                </a:cubicBezTo>
                <a:lnTo>
                  <a:pt x="811976" y="658044"/>
                </a:lnTo>
                <a:cubicBezTo>
                  <a:pt x="812639" y="658265"/>
                  <a:pt x="813375" y="658412"/>
                  <a:pt x="814038" y="658412"/>
                </a:cubicBezTo>
                <a:cubicBezTo>
                  <a:pt x="816246" y="658412"/>
                  <a:pt x="818308" y="657013"/>
                  <a:pt x="819191" y="654805"/>
                </a:cubicBezTo>
                <a:close/>
                <a:moveTo>
                  <a:pt x="908054" y="705899"/>
                </a:moveTo>
                <a:cubicBezTo>
                  <a:pt x="909600" y="703175"/>
                  <a:pt x="908643" y="699789"/>
                  <a:pt x="905919" y="698316"/>
                </a:cubicBezTo>
                <a:lnTo>
                  <a:pt x="816688" y="648031"/>
                </a:lnTo>
                <a:cubicBezTo>
                  <a:pt x="813964" y="646559"/>
                  <a:pt x="810577" y="647442"/>
                  <a:pt x="809105" y="650166"/>
                </a:cubicBezTo>
                <a:cubicBezTo>
                  <a:pt x="807559" y="652891"/>
                  <a:pt x="808516" y="656277"/>
                  <a:pt x="811240" y="657750"/>
                </a:cubicBezTo>
                <a:lnTo>
                  <a:pt x="900471" y="708034"/>
                </a:lnTo>
                <a:cubicBezTo>
                  <a:pt x="901355" y="708550"/>
                  <a:pt x="902312" y="708771"/>
                  <a:pt x="903269" y="708771"/>
                </a:cubicBezTo>
                <a:cubicBezTo>
                  <a:pt x="905109" y="708697"/>
                  <a:pt x="907024" y="707666"/>
                  <a:pt x="908054" y="705899"/>
                </a:cubicBezTo>
                <a:close/>
                <a:moveTo>
                  <a:pt x="989923" y="774884"/>
                </a:moveTo>
                <a:cubicBezTo>
                  <a:pt x="991911" y="772528"/>
                  <a:pt x="991543" y="768994"/>
                  <a:pt x="989187" y="767006"/>
                </a:cubicBezTo>
                <a:lnTo>
                  <a:pt x="906729" y="698831"/>
                </a:lnTo>
                <a:cubicBezTo>
                  <a:pt x="904373" y="696844"/>
                  <a:pt x="900839" y="697212"/>
                  <a:pt x="898852" y="699568"/>
                </a:cubicBezTo>
                <a:cubicBezTo>
                  <a:pt x="896864" y="701924"/>
                  <a:pt x="897232" y="705457"/>
                  <a:pt x="899588" y="707445"/>
                </a:cubicBezTo>
                <a:lnTo>
                  <a:pt x="982046" y="775620"/>
                </a:lnTo>
                <a:cubicBezTo>
                  <a:pt x="983076" y="776504"/>
                  <a:pt x="984402" y="776946"/>
                  <a:pt x="985653" y="776872"/>
                </a:cubicBezTo>
                <a:cubicBezTo>
                  <a:pt x="987273" y="776872"/>
                  <a:pt x="988819" y="776209"/>
                  <a:pt x="989923" y="774884"/>
                </a:cubicBezTo>
                <a:close/>
                <a:moveTo>
                  <a:pt x="1057804" y="863600"/>
                </a:moveTo>
                <a:cubicBezTo>
                  <a:pt x="1060234" y="861686"/>
                  <a:pt x="1060675" y="858226"/>
                  <a:pt x="1058761" y="855796"/>
                </a:cubicBezTo>
                <a:lnTo>
                  <a:pt x="990071" y="767890"/>
                </a:lnTo>
                <a:cubicBezTo>
                  <a:pt x="988156" y="765460"/>
                  <a:pt x="984622" y="765019"/>
                  <a:pt x="982267" y="766933"/>
                </a:cubicBezTo>
                <a:cubicBezTo>
                  <a:pt x="979837" y="768847"/>
                  <a:pt x="979395" y="772307"/>
                  <a:pt x="981309" y="774737"/>
                </a:cubicBezTo>
                <a:lnTo>
                  <a:pt x="1050000" y="862643"/>
                </a:lnTo>
                <a:cubicBezTo>
                  <a:pt x="1051104" y="864042"/>
                  <a:pt x="1052798" y="864778"/>
                  <a:pt x="1054417" y="864778"/>
                </a:cubicBezTo>
                <a:cubicBezTo>
                  <a:pt x="1055595" y="864778"/>
                  <a:pt x="1056773" y="864410"/>
                  <a:pt x="1057804" y="863600"/>
                </a:cubicBezTo>
                <a:close/>
                <a:moveTo>
                  <a:pt x="1111254" y="967262"/>
                </a:moveTo>
                <a:cubicBezTo>
                  <a:pt x="1113978" y="965863"/>
                  <a:pt x="1115009" y="962476"/>
                  <a:pt x="1113610" y="959752"/>
                </a:cubicBezTo>
                <a:lnTo>
                  <a:pt x="1059350" y="856680"/>
                </a:lnTo>
                <a:cubicBezTo>
                  <a:pt x="1057951" y="853955"/>
                  <a:pt x="1054491" y="852925"/>
                  <a:pt x="1051841" y="854324"/>
                </a:cubicBezTo>
                <a:cubicBezTo>
                  <a:pt x="1049116" y="855722"/>
                  <a:pt x="1048086" y="859109"/>
                  <a:pt x="1049485" y="861833"/>
                </a:cubicBezTo>
                <a:lnTo>
                  <a:pt x="1103745" y="964906"/>
                </a:lnTo>
                <a:cubicBezTo>
                  <a:pt x="1104776" y="966820"/>
                  <a:pt x="1106690" y="967924"/>
                  <a:pt x="1108751" y="967851"/>
                </a:cubicBezTo>
                <a:cubicBezTo>
                  <a:pt x="1109561" y="967851"/>
                  <a:pt x="1110445" y="967630"/>
                  <a:pt x="1111254" y="967262"/>
                </a:cubicBezTo>
                <a:close/>
                <a:moveTo>
                  <a:pt x="1149612" y="1081451"/>
                </a:moveTo>
                <a:cubicBezTo>
                  <a:pt x="1152557" y="1080420"/>
                  <a:pt x="1154103" y="1077255"/>
                  <a:pt x="1153072" y="1074383"/>
                </a:cubicBezTo>
                <a:lnTo>
                  <a:pt x="1113978" y="960488"/>
                </a:lnTo>
                <a:cubicBezTo>
                  <a:pt x="1113021" y="957543"/>
                  <a:pt x="1109856" y="955997"/>
                  <a:pt x="1106911" y="957028"/>
                </a:cubicBezTo>
                <a:cubicBezTo>
                  <a:pt x="1103966" y="958059"/>
                  <a:pt x="1102493" y="961224"/>
                  <a:pt x="1103450" y="964096"/>
                </a:cubicBezTo>
                <a:lnTo>
                  <a:pt x="1142544" y="1077991"/>
                </a:lnTo>
                <a:cubicBezTo>
                  <a:pt x="1143354" y="1080347"/>
                  <a:pt x="1145489" y="1081746"/>
                  <a:pt x="1147845" y="1081746"/>
                </a:cubicBezTo>
                <a:cubicBezTo>
                  <a:pt x="1148434" y="1081746"/>
                  <a:pt x="1149023" y="1081672"/>
                  <a:pt x="1149612" y="1081451"/>
                </a:cubicBezTo>
                <a:close/>
                <a:moveTo>
                  <a:pt x="1172141" y="1201825"/>
                </a:moveTo>
                <a:cubicBezTo>
                  <a:pt x="1175159" y="1201236"/>
                  <a:pt x="1177147" y="1198291"/>
                  <a:pt x="1176558" y="1195273"/>
                </a:cubicBezTo>
                <a:lnTo>
                  <a:pt x="1153293" y="1075046"/>
                </a:lnTo>
                <a:cubicBezTo>
                  <a:pt x="1152704" y="1072027"/>
                  <a:pt x="1149686" y="1070040"/>
                  <a:pt x="1146741" y="1070629"/>
                </a:cubicBezTo>
                <a:cubicBezTo>
                  <a:pt x="1143722" y="1071218"/>
                  <a:pt x="1141734" y="1074162"/>
                  <a:pt x="1142323" y="1077181"/>
                </a:cubicBezTo>
                <a:lnTo>
                  <a:pt x="1165588" y="1197408"/>
                </a:lnTo>
                <a:cubicBezTo>
                  <a:pt x="1166104" y="1200058"/>
                  <a:pt x="1168460" y="1201972"/>
                  <a:pt x="1171110" y="1201899"/>
                </a:cubicBezTo>
                <a:cubicBezTo>
                  <a:pt x="1171478" y="1201972"/>
                  <a:pt x="1171773" y="1201899"/>
                  <a:pt x="1172141" y="1201825"/>
                </a:cubicBezTo>
                <a:close/>
                <a:moveTo>
                  <a:pt x="1178178" y="1324040"/>
                </a:moveTo>
                <a:cubicBezTo>
                  <a:pt x="1181270" y="1323892"/>
                  <a:pt x="1183626" y="1321242"/>
                  <a:pt x="1183405" y="1318150"/>
                </a:cubicBezTo>
                <a:lnTo>
                  <a:pt x="1176632" y="1196009"/>
                </a:lnTo>
                <a:cubicBezTo>
                  <a:pt x="1176485" y="1192917"/>
                  <a:pt x="1174055" y="1190266"/>
                  <a:pt x="1170742" y="1190782"/>
                </a:cubicBezTo>
                <a:cubicBezTo>
                  <a:pt x="1167650" y="1190929"/>
                  <a:pt x="1165294" y="1193579"/>
                  <a:pt x="1165515" y="1196671"/>
                </a:cubicBezTo>
                <a:lnTo>
                  <a:pt x="1172288" y="1318812"/>
                </a:lnTo>
                <a:cubicBezTo>
                  <a:pt x="1172435" y="1321757"/>
                  <a:pt x="1174938" y="1324113"/>
                  <a:pt x="1177883" y="1324040"/>
                </a:cubicBezTo>
                <a:cubicBezTo>
                  <a:pt x="1178031" y="1324040"/>
                  <a:pt x="1178104" y="1324040"/>
                  <a:pt x="1178178" y="1324040"/>
                </a:cubicBezTo>
                <a:close/>
                <a:moveTo>
                  <a:pt x="1172509" y="1438818"/>
                </a:moveTo>
                <a:lnTo>
                  <a:pt x="1183405" y="1319033"/>
                </a:lnTo>
                <a:cubicBezTo>
                  <a:pt x="1183700" y="1315941"/>
                  <a:pt x="1181417" y="1313291"/>
                  <a:pt x="1178325" y="1312996"/>
                </a:cubicBezTo>
                <a:cubicBezTo>
                  <a:pt x="1175307" y="1312849"/>
                  <a:pt x="1172582" y="1314984"/>
                  <a:pt x="1172288" y="1318076"/>
                </a:cubicBezTo>
                <a:lnTo>
                  <a:pt x="1161392" y="1437861"/>
                </a:lnTo>
                <a:cubicBezTo>
                  <a:pt x="1161097" y="1440953"/>
                  <a:pt x="1163380" y="1443604"/>
                  <a:pt x="1166472" y="1443898"/>
                </a:cubicBezTo>
                <a:cubicBezTo>
                  <a:pt x="1166693" y="1443898"/>
                  <a:pt x="1166840" y="1443898"/>
                  <a:pt x="1167061" y="1443898"/>
                </a:cubicBezTo>
                <a:cubicBezTo>
                  <a:pt x="1169858" y="1443825"/>
                  <a:pt x="1172288" y="1441690"/>
                  <a:pt x="1172509" y="1438818"/>
                </a:cubicBezTo>
                <a:close/>
                <a:moveTo>
                  <a:pt x="1142544" y="1553008"/>
                </a:moveTo>
                <a:lnTo>
                  <a:pt x="1172288" y="1439702"/>
                </a:lnTo>
                <a:cubicBezTo>
                  <a:pt x="1173098" y="1436757"/>
                  <a:pt x="1171331" y="1433665"/>
                  <a:pt x="1168312" y="1432928"/>
                </a:cubicBezTo>
                <a:cubicBezTo>
                  <a:pt x="1165367" y="1432192"/>
                  <a:pt x="1162275" y="1433959"/>
                  <a:pt x="1161539" y="1436904"/>
                </a:cubicBezTo>
                <a:lnTo>
                  <a:pt x="1131795" y="1550210"/>
                </a:lnTo>
                <a:cubicBezTo>
                  <a:pt x="1130985" y="1553155"/>
                  <a:pt x="1132752" y="1556247"/>
                  <a:pt x="1135771" y="1556983"/>
                </a:cubicBezTo>
                <a:cubicBezTo>
                  <a:pt x="1136286" y="1557131"/>
                  <a:pt x="1136728" y="1557204"/>
                  <a:pt x="1137243" y="1557204"/>
                </a:cubicBezTo>
                <a:cubicBezTo>
                  <a:pt x="1139673" y="1557131"/>
                  <a:pt x="1141882" y="1555511"/>
                  <a:pt x="1142544" y="1553008"/>
                </a:cubicBezTo>
                <a:close/>
                <a:moveTo>
                  <a:pt x="1092407" y="1656522"/>
                </a:moveTo>
                <a:lnTo>
                  <a:pt x="1142250" y="1554038"/>
                </a:lnTo>
                <a:cubicBezTo>
                  <a:pt x="1143575" y="1551241"/>
                  <a:pt x="1142471" y="1547928"/>
                  <a:pt x="1139673" y="1546603"/>
                </a:cubicBezTo>
                <a:cubicBezTo>
                  <a:pt x="1136949" y="1545277"/>
                  <a:pt x="1133562" y="1546382"/>
                  <a:pt x="1132237" y="1549179"/>
                </a:cubicBezTo>
                <a:lnTo>
                  <a:pt x="1082394" y="1651663"/>
                </a:lnTo>
                <a:cubicBezTo>
                  <a:pt x="1081069" y="1654461"/>
                  <a:pt x="1082173" y="1657774"/>
                  <a:pt x="1084971" y="1659099"/>
                </a:cubicBezTo>
                <a:cubicBezTo>
                  <a:pt x="1085781" y="1659467"/>
                  <a:pt x="1086591" y="1659688"/>
                  <a:pt x="1087474" y="1659688"/>
                </a:cubicBezTo>
                <a:cubicBezTo>
                  <a:pt x="1089462" y="1659614"/>
                  <a:pt x="1091450" y="1658510"/>
                  <a:pt x="1092407" y="1656522"/>
                </a:cubicBezTo>
                <a:close/>
                <a:moveTo>
                  <a:pt x="1020698" y="1745164"/>
                </a:moveTo>
                <a:lnTo>
                  <a:pt x="1091744" y="1657626"/>
                </a:lnTo>
                <a:cubicBezTo>
                  <a:pt x="1093658" y="1655270"/>
                  <a:pt x="1093290" y="1651736"/>
                  <a:pt x="1090934" y="1649822"/>
                </a:cubicBezTo>
                <a:cubicBezTo>
                  <a:pt x="1088579" y="1647908"/>
                  <a:pt x="1085045" y="1648276"/>
                  <a:pt x="1083130" y="1650632"/>
                </a:cubicBezTo>
                <a:lnTo>
                  <a:pt x="1012084" y="1738170"/>
                </a:lnTo>
                <a:cubicBezTo>
                  <a:pt x="1010170" y="1740526"/>
                  <a:pt x="1010538" y="1744060"/>
                  <a:pt x="1012894" y="1745974"/>
                </a:cubicBezTo>
                <a:cubicBezTo>
                  <a:pt x="1013925" y="1746858"/>
                  <a:pt x="1015176" y="1747226"/>
                  <a:pt x="1016428" y="1747226"/>
                </a:cubicBezTo>
                <a:cubicBezTo>
                  <a:pt x="1017974" y="1747226"/>
                  <a:pt x="1019593" y="1746490"/>
                  <a:pt x="1020698" y="1745164"/>
                </a:cubicBezTo>
                <a:close/>
                <a:moveTo>
                  <a:pt x="933602" y="1817536"/>
                </a:moveTo>
                <a:lnTo>
                  <a:pt x="1019888" y="1745901"/>
                </a:lnTo>
                <a:cubicBezTo>
                  <a:pt x="1022244" y="1743913"/>
                  <a:pt x="1022612" y="1740452"/>
                  <a:pt x="1020624" y="1738023"/>
                </a:cubicBezTo>
                <a:cubicBezTo>
                  <a:pt x="1018636" y="1735667"/>
                  <a:pt x="1015176" y="1735299"/>
                  <a:pt x="1012747" y="1737287"/>
                </a:cubicBezTo>
                <a:lnTo>
                  <a:pt x="926460" y="1808922"/>
                </a:lnTo>
                <a:cubicBezTo>
                  <a:pt x="924104" y="1810910"/>
                  <a:pt x="923736" y="1814370"/>
                  <a:pt x="925724" y="1816800"/>
                </a:cubicBezTo>
                <a:cubicBezTo>
                  <a:pt x="926828" y="1818125"/>
                  <a:pt x="928448" y="1818861"/>
                  <a:pt x="930068" y="1818787"/>
                </a:cubicBezTo>
                <a:cubicBezTo>
                  <a:pt x="931319" y="1818787"/>
                  <a:pt x="932571" y="1818419"/>
                  <a:pt x="933602" y="1817536"/>
                </a:cubicBezTo>
                <a:close/>
                <a:moveTo>
                  <a:pt x="837229" y="1872827"/>
                </a:moveTo>
                <a:lnTo>
                  <a:pt x="932865" y="1818051"/>
                </a:lnTo>
                <a:cubicBezTo>
                  <a:pt x="935516" y="1816505"/>
                  <a:pt x="936473" y="1813119"/>
                  <a:pt x="934927" y="1810468"/>
                </a:cubicBezTo>
                <a:cubicBezTo>
                  <a:pt x="933381" y="1807744"/>
                  <a:pt x="929920" y="1806860"/>
                  <a:pt x="927344" y="1808407"/>
                </a:cubicBezTo>
                <a:lnTo>
                  <a:pt x="831707" y="1863182"/>
                </a:lnTo>
                <a:cubicBezTo>
                  <a:pt x="829057" y="1864728"/>
                  <a:pt x="828100" y="1868115"/>
                  <a:pt x="829646" y="1870765"/>
                </a:cubicBezTo>
                <a:cubicBezTo>
                  <a:pt x="830676" y="1872606"/>
                  <a:pt x="832591" y="1873563"/>
                  <a:pt x="834505" y="1873563"/>
                </a:cubicBezTo>
                <a:cubicBezTo>
                  <a:pt x="835388" y="1873563"/>
                  <a:pt x="836345" y="1873342"/>
                  <a:pt x="837229" y="1872827"/>
                </a:cubicBezTo>
                <a:close/>
                <a:moveTo>
                  <a:pt x="737396" y="1910227"/>
                </a:moveTo>
                <a:lnTo>
                  <a:pt x="836419" y="1873195"/>
                </a:lnTo>
                <a:cubicBezTo>
                  <a:pt x="839290" y="1872091"/>
                  <a:pt x="840763" y="1868925"/>
                  <a:pt x="839658" y="1866054"/>
                </a:cubicBezTo>
                <a:cubicBezTo>
                  <a:pt x="838554" y="1863182"/>
                  <a:pt x="835388" y="1861710"/>
                  <a:pt x="832517" y="1862814"/>
                </a:cubicBezTo>
                <a:lnTo>
                  <a:pt x="733494" y="1899847"/>
                </a:lnTo>
                <a:cubicBezTo>
                  <a:pt x="730623" y="1900951"/>
                  <a:pt x="729150" y="1904117"/>
                  <a:pt x="730254" y="1906988"/>
                </a:cubicBezTo>
                <a:cubicBezTo>
                  <a:pt x="731064" y="1909270"/>
                  <a:pt x="733273" y="1910596"/>
                  <a:pt x="735482" y="1910596"/>
                </a:cubicBezTo>
                <a:cubicBezTo>
                  <a:pt x="736144" y="1910596"/>
                  <a:pt x="736807" y="1910448"/>
                  <a:pt x="737396" y="1910227"/>
                </a:cubicBezTo>
                <a:close/>
                <a:moveTo>
                  <a:pt x="640140" y="1928854"/>
                </a:moveTo>
                <a:lnTo>
                  <a:pt x="736512" y="1910522"/>
                </a:lnTo>
                <a:cubicBezTo>
                  <a:pt x="739531" y="1909933"/>
                  <a:pt x="741519" y="1906988"/>
                  <a:pt x="740930" y="1903969"/>
                </a:cubicBezTo>
                <a:cubicBezTo>
                  <a:pt x="740341" y="1900951"/>
                  <a:pt x="737396" y="1899037"/>
                  <a:pt x="734377" y="1899552"/>
                </a:cubicBezTo>
                <a:lnTo>
                  <a:pt x="638005" y="1917884"/>
                </a:lnTo>
                <a:cubicBezTo>
                  <a:pt x="634986" y="1918473"/>
                  <a:pt x="632998" y="1921418"/>
                  <a:pt x="633587" y="1924437"/>
                </a:cubicBezTo>
                <a:cubicBezTo>
                  <a:pt x="634103" y="1927087"/>
                  <a:pt x="636458" y="1929001"/>
                  <a:pt x="639109" y="1929001"/>
                </a:cubicBezTo>
                <a:cubicBezTo>
                  <a:pt x="639477" y="1928928"/>
                  <a:pt x="639845" y="1928854"/>
                  <a:pt x="640140" y="1928854"/>
                </a:cubicBezTo>
                <a:close/>
                <a:moveTo>
                  <a:pt x="643600" y="1926645"/>
                </a:moveTo>
                <a:cubicBezTo>
                  <a:pt x="645441" y="1924142"/>
                  <a:pt x="644925" y="1920682"/>
                  <a:pt x="642422" y="1918841"/>
                </a:cubicBezTo>
                <a:lnTo>
                  <a:pt x="564381" y="1861194"/>
                </a:lnTo>
                <a:cubicBezTo>
                  <a:pt x="561952" y="1859354"/>
                  <a:pt x="558418" y="1859869"/>
                  <a:pt x="556577" y="1862372"/>
                </a:cubicBezTo>
                <a:cubicBezTo>
                  <a:pt x="554737" y="1864876"/>
                  <a:pt x="555252" y="1868336"/>
                  <a:pt x="557755" y="1870176"/>
                </a:cubicBezTo>
                <a:lnTo>
                  <a:pt x="635796" y="1927823"/>
                </a:lnTo>
                <a:cubicBezTo>
                  <a:pt x="636827" y="1928560"/>
                  <a:pt x="638005" y="1928928"/>
                  <a:pt x="639182" y="1928928"/>
                </a:cubicBezTo>
                <a:cubicBezTo>
                  <a:pt x="640802" y="1928928"/>
                  <a:pt x="642496" y="1928118"/>
                  <a:pt x="643600" y="1926645"/>
                </a:cubicBezTo>
                <a:close/>
                <a:moveTo>
                  <a:pt x="565118" y="1869514"/>
                </a:moveTo>
                <a:cubicBezTo>
                  <a:pt x="567179" y="1867231"/>
                  <a:pt x="567105" y="1863698"/>
                  <a:pt x="564823" y="1861636"/>
                </a:cubicBezTo>
                <a:lnTo>
                  <a:pt x="492746" y="1794786"/>
                </a:lnTo>
                <a:cubicBezTo>
                  <a:pt x="490464" y="1792725"/>
                  <a:pt x="486930" y="1792798"/>
                  <a:pt x="484868" y="1795081"/>
                </a:cubicBezTo>
                <a:cubicBezTo>
                  <a:pt x="482807" y="1797363"/>
                  <a:pt x="482880" y="1800897"/>
                  <a:pt x="485163" y="1802958"/>
                </a:cubicBezTo>
                <a:lnTo>
                  <a:pt x="557240" y="1869808"/>
                </a:lnTo>
                <a:cubicBezTo>
                  <a:pt x="558344" y="1870839"/>
                  <a:pt x="559669" y="1871281"/>
                  <a:pt x="561068" y="1871281"/>
                </a:cubicBezTo>
                <a:cubicBezTo>
                  <a:pt x="562541" y="1871281"/>
                  <a:pt x="564013" y="1870692"/>
                  <a:pt x="565118" y="1869514"/>
                </a:cubicBezTo>
                <a:close/>
                <a:moveTo>
                  <a:pt x="492525" y="1803106"/>
                </a:moveTo>
                <a:cubicBezTo>
                  <a:pt x="494881" y="1801118"/>
                  <a:pt x="495176" y="1797584"/>
                  <a:pt x="493188" y="1795228"/>
                </a:cubicBezTo>
                <a:lnTo>
                  <a:pt x="428252" y="1718145"/>
                </a:lnTo>
                <a:cubicBezTo>
                  <a:pt x="426264" y="1715789"/>
                  <a:pt x="422730" y="1715494"/>
                  <a:pt x="420374" y="1717482"/>
                </a:cubicBezTo>
                <a:cubicBezTo>
                  <a:pt x="418018" y="1719470"/>
                  <a:pt x="417724" y="1723004"/>
                  <a:pt x="419712" y="1725360"/>
                </a:cubicBezTo>
                <a:lnTo>
                  <a:pt x="484647" y="1802517"/>
                </a:lnTo>
                <a:cubicBezTo>
                  <a:pt x="485752" y="1803842"/>
                  <a:pt x="487371" y="1804505"/>
                  <a:pt x="488918" y="1804505"/>
                </a:cubicBezTo>
                <a:cubicBezTo>
                  <a:pt x="490243" y="1804431"/>
                  <a:pt x="491494" y="1803989"/>
                  <a:pt x="492525" y="1803106"/>
                </a:cubicBezTo>
                <a:close/>
                <a:moveTo>
                  <a:pt x="341009" y="1734931"/>
                </a:moveTo>
                <a:lnTo>
                  <a:pt x="424571" y="1727274"/>
                </a:lnTo>
                <a:cubicBezTo>
                  <a:pt x="427663" y="1726979"/>
                  <a:pt x="429872" y="1724255"/>
                  <a:pt x="429577" y="1721237"/>
                </a:cubicBezTo>
                <a:cubicBezTo>
                  <a:pt x="429283" y="1718145"/>
                  <a:pt x="426559" y="1715936"/>
                  <a:pt x="423540" y="1716230"/>
                </a:cubicBezTo>
                <a:lnTo>
                  <a:pt x="339978" y="1723887"/>
                </a:lnTo>
                <a:cubicBezTo>
                  <a:pt x="336886" y="1724182"/>
                  <a:pt x="334677" y="1726906"/>
                  <a:pt x="334971" y="1729924"/>
                </a:cubicBezTo>
                <a:cubicBezTo>
                  <a:pt x="335266" y="1732796"/>
                  <a:pt x="337696" y="1735004"/>
                  <a:pt x="340567" y="1735004"/>
                </a:cubicBezTo>
                <a:cubicBezTo>
                  <a:pt x="340714" y="1735004"/>
                  <a:pt x="340861" y="1735004"/>
                  <a:pt x="341009" y="1734931"/>
                </a:cubicBezTo>
                <a:close/>
                <a:moveTo>
                  <a:pt x="340567" y="1735004"/>
                </a:moveTo>
                <a:cubicBezTo>
                  <a:pt x="343659" y="1735004"/>
                  <a:pt x="346089" y="1732501"/>
                  <a:pt x="346089" y="1729409"/>
                </a:cubicBezTo>
                <a:cubicBezTo>
                  <a:pt x="346089" y="1726317"/>
                  <a:pt x="343585" y="1723887"/>
                  <a:pt x="340493" y="1723887"/>
                </a:cubicBezTo>
                <a:lnTo>
                  <a:pt x="267533" y="1724403"/>
                </a:lnTo>
                <a:cubicBezTo>
                  <a:pt x="264440" y="1724403"/>
                  <a:pt x="262011" y="1726906"/>
                  <a:pt x="262011" y="1729998"/>
                </a:cubicBezTo>
                <a:cubicBezTo>
                  <a:pt x="262011" y="1733090"/>
                  <a:pt x="264514" y="1735520"/>
                  <a:pt x="267606" y="1735520"/>
                </a:cubicBezTo>
                <a:lnTo>
                  <a:pt x="340567" y="1735004"/>
                </a:lnTo>
                <a:close/>
                <a:moveTo>
                  <a:pt x="270625" y="1734636"/>
                </a:moveTo>
                <a:cubicBezTo>
                  <a:pt x="273202" y="1732943"/>
                  <a:pt x="273938" y="1729483"/>
                  <a:pt x="272245" y="1726906"/>
                </a:cubicBezTo>
                <a:lnTo>
                  <a:pt x="216806" y="1641871"/>
                </a:lnTo>
                <a:cubicBezTo>
                  <a:pt x="215113" y="1639294"/>
                  <a:pt x="211653" y="1638558"/>
                  <a:pt x="209076" y="1640251"/>
                </a:cubicBezTo>
                <a:cubicBezTo>
                  <a:pt x="206499" y="1641945"/>
                  <a:pt x="205763" y="1645405"/>
                  <a:pt x="207456" y="1647982"/>
                </a:cubicBezTo>
                <a:lnTo>
                  <a:pt x="262894" y="1733016"/>
                </a:lnTo>
                <a:cubicBezTo>
                  <a:pt x="263999" y="1734636"/>
                  <a:pt x="265766" y="1735520"/>
                  <a:pt x="267606" y="1735520"/>
                </a:cubicBezTo>
                <a:cubicBezTo>
                  <a:pt x="268637" y="1735520"/>
                  <a:pt x="269668" y="1735225"/>
                  <a:pt x="270625" y="1734636"/>
                </a:cubicBezTo>
                <a:close/>
                <a:moveTo>
                  <a:pt x="214524" y="1649969"/>
                </a:moveTo>
                <a:cubicBezTo>
                  <a:pt x="217322" y="1648644"/>
                  <a:pt x="218500" y="1645331"/>
                  <a:pt x="217101" y="1642534"/>
                </a:cubicBezTo>
                <a:lnTo>
                  <a:pt x="169319" y="1543069"/>
                </a:lnTo>
                <a:cubicBezTo>
                  <a:pt x="167994" y="1540271"/>
                  <a:pt x="164607" y="1539167"/>
                  <a:pt x="161883" y="1540492"/>
                </a:cubicBezTo>
                <a:cubicBezTo>
                  <a:pt x="159086" y="1541817"/>
                  <a:pt x="157908" y="1545130"/>
                  <a:pt x="159307" y="1547928"/>
                </a:cubicBezTo>
                <a:lnTo>
                  <a:pt x="207088" y="1647393"/>
                </a:lnTo>
                <a:cubicBezTo>
                  <a:pt x="208045" y="1649380"/>
                  <a:pt x="210033" y="1650558"/>
                  <a:pt x="212168" y="1650558"/>
                </a:cubicBezTo>
                <a:cubicBezTo>
                  <a:pt x="212978" y="1650558"/>
                  <a:pt x="213714" y="1650338"/>
                  <a:pt x="214524" y="1649969"/>
                </a:cubicBezTo>
                <a:close/>
                <a:moveTo>
                  <a:pt x="166080" y="1550799"/>
                </a:moveTo>
                <a:cubicBezTo>
                  <a:pt x="169025" y="1549842"/>
                  <a:pt x="170571" y="1546676"/>
                  <a:pt x="169614" y="1543731"/>
                </a:cubicBezTo>
                <a:lnTo>
                  <a:pt x="133244" y="1434327"/>
                </a:lnTo>
                <a:cubicBezTo>
                  <a:pt x="132287" y="1431382"/>
                  <a:pt x="129195" y="1429836"/>
                  <a:pt x="126176" y="1430793"/>
                </a:cubicBezTo>
                <a:cubicBezTo>
                  <a:pt x="123231" y="1431750"/>
                  <a:pt x="121685" y="1434916"/>
                  <a:pt x="122642" y="1437861"/>
                </a:cubicBezTo>
                <a:lnTo>
                  <a:pt x="159012" y="1547265"/>
                </a:lnTo>
                <a:cubicBezTo>
                  <a:pt x="159822" y="1549621"/>
                  <a:pt x="161957" y="1551093"/>
                  <a:pt x="164313" y="1551093"/>
                </a:cubicBezTo>
                <a:cubicBezTo>
                  <a:pt x="164902" y="1551093"/>
                  <a:pt x="165491" y="1551020"/>
                  <a:pt x="166080" y="1550799"/>
                </a:cubicBezTo>
                <a:close/>
                <a:moveTo>
                  <a:pt x="128974" y="1441616"/>
                </a:moveTo>
                <a:cubicBezTo>
                  <a:pt x="131992" y="1441027"/>
                  <a:pt x="133980" y="1438156"/>
                  <a:pt x="133465" y="1435137"/>
                </a:cubicBezTo>
                <a:lnTo>
                  <a:pt x="112335" y="1320285"/>
                </a:lnTo>
                <a:cubicBezTo>
                  <a:pt x="111746" y="1317266"/>
                  <a:pt x="108801" y="1315205"/>
                  <a:pt x="105856" y="1315794"/>
                </a:cubicBezTo>
                <a:cubicBezTo>
                  <a:pt x="102838" y="1316383"/>
                  <a:pt x="100850" y="1319254"/>
                  <a:pt x="101365" y="1322273"/>
                </a:cubicBezTo>
                <a:lnTo>
                  <a:pt x="122495" y="1437125"/>
                </a:lnTo>
                <a:cubicBezTo>
                  <a:pt x="123010" y="1439849"/>
                  <a:pt x="125366" y="1441690"/>
                  <a:pt x="128017" y="1441690"/>
                </a:cubicBezTo>
                <a:cubicBezTo>
                  <a:pt x="128311" y="1441690"/>
                  <a:pt x="128679" y="1441690"/>
                  <a:pt x="128974" y="1441616"/>
                </a:cubicBezTo>
                <a:close/>
                <a:moveTo>
                  <a:pt x="106887" y="1326837"/>
                </a:moveTo>
                <a:cubicBezTo>
                  <a:pt x="109979" y="1326764"/>
                  <a:pt x="112409" y="1324260"/>
                  <a:pt x="112335" y="1321168"/>
                </a:cubicBezTo>
                <a:lnTo>
                  <a:pt x="110053" y="1205433"/>
                </a:lnTo>
                <a:cubicBezTo>
                  <a:pt x="109979" y="1202340"/>
                  <a:pt x="107034" y="1199690"/>
                  <a:pt x="104384" y="1199985"/>
                </a:cubicBezTo>
                <a:cubicBezTo>
                  <a:pt x="101291" y="1200058"/>
                  <a:pt x="98862" y="1202561"/>
                  <a:pt x="98936" y="1205653"/>
                </a:cubicBezTo>
                <a:lnTo>
                  <a:pt x="101218" y="1321389"/>
                </a:lnTo>
                <a:cubicBezTo>
                  <a:pt x="101291" y="1324408"/>
                  <a:pt x="103795" y="1326837"/>
                  <a:pt x="106887" y="1326837"/>
                </a:cubicBezTo>
                <a:cubicBezTo>
                  <a:pt x="106887" y="1326837"/>
                  <a:pt x="106887" y="1326837"/>
                  <a:pt x="106887" y="1326837"/>
                </a:cubicBezTo>
                <a:close/>
                <a:moveTo>
                  <a:pt x="110053" y="1206537"/>
                </a:moveTo>
                <a:lnTo>
                  <a:pt x="130299" y="1094409"/>
                </a:lnTo>
                <a:cubicBezTo>
                  <a:pt x="130814" y="1091390"/>
                  <a:pt x="128827" y="1088445"/>
                  <a:pt x="125808" y="1087930"/>
                </a:cubicBezTo>
                <a:cubicBezTo>
                  <a:pt x="122863" y="1087341"/>
                  <a:pt x="119845" y="1089402"/>
                  <a:pt x="119329" y="1092421"/>
                </a:cubicBezTo>
                <a:lnTo>
                  <a:pt x="99083" y="1204549"/>
                </a:lnTo>
                <a:cubicBezTo>
                  <a:pt x="98567" y="1207568"/>
                  <a:pt x="100555" y="1210513"/>
                  <a:pt x="103574" y="1211028"/>
                </a:cubicBezTo>
                <a:cubicBezTo>
                  <a:pt x="103942" y="1211102"/>
                  <a:pt x="104236" y="1211102"/>
                  <a:pt x="104605" y="1211102"/>
                </a:cubicBezTo>
                <a:cubicBezTo>
                  <a:pt x="107255" y="1211102"/>
                  <a:pt x="109537" y="1209187"/>
                  <a:pt x="110053" y="1206537"/>
                </a:cubicBezTo>
                <a:close/>
                <a:moveTo>
                  <a:pt x="130005" y="1095219"/>
                </a:moveTo>
                <a:lnTo>
                  <a:pt x="166890" y="989790"/>
                </a:lnTo>
                <a:cubicBezTo>
                  <a:pt x="167920" y="986845"/>
                  <a:pt x="166374" y="983680"/>
                  <a:pt x="163503" y="982649"/>
                </a:cubicBezTo>
                <a:cubicBezTo>
                  <a:pt x="160558" y="981692"/>
                  <a:pt x="157392" y="983164"/>
                  <a:pt x="156362" y="986035"/>
                </a:cubicBezTo>
                <a:lnTo>
                  <a:pt x="119476" y="1091464"/>
                </a:lnTo>
                <a:cubicBezTo>
                  <a:pt x="118446" y="1094409"/>
                  <a:pt x="119992" y="1097575"/>
                  <a:pt x="122863" y="1098605"/>
                </a:cubicBezTo>
                <a:cubicBezTo>
                  <a:pt x="123452" y="1098826"/>
                  <a:pt x="124115" y="1098900"/>
                  <a:pt x="124777" y="1098900"/>
                </a:cubicBezTo>
                <a:cubicBezTo>
                  <a:pt x="127133" y="1098974"/>
                  <a:pt x="129268" y="1097501"/>
                  <a:pt x="130005" y="1095219"/>
                </a:cubicBezTo>
                <a:close/>
                <a:moveTo>
                  <a:pt x="166669" y="990526"/>
                </a:moveTo>
                <a:lnTo>
                  <a:pt x="214524" y="894816"/>
                </a:lnTo>
                <a:cubicBezTo>
                  <a:pt x="215923" y="892092"/>
                  <a:pt x="214818" y="888706"/>
                  <a:pt x="212021" y="887380"/>
                </a:cubicBezTo>
                <a:cubicBezTo>
                  <a:pt x="209297" y="885982"/>
                  <a:pt x="205910" y="887086"/>
                  <a:pt x="204511" y="889884"/>
                </a:cubicBezTo>
                <a:lnTo>
                  <a:pt x="156656" y="985594"/>
                </a:lnTo>
                <a:cubicBezTo>
                  <a:pt x="155257" y="988318"/>
                  <a:pt x="156362" y="991704"/>
                  <a:pt x="159159" y="993030"/>
                </a:cubicBezTo>
                <a:cubicBezTo>
                  <a:pt x="159969" y="993471"/>
                  <a:pt x="160853" y="993619"/>
                  <a:pt x="161662" y="993619"/>
                </a:cubicBezTo>
                <a:cubicBezTo>
                  <a:pt x="163724" y="993545"/>
                  <a:pt x="165712" y="992441"/>
                  <a:pt x="166669" y="990526"/>
                </a:cubicBezTo>
                <a:close/>
                <a:moveTo>
                  <a:pt x="214229" y="895258"/>
                </a:moveTo>
                <a:lnTo>
                  <a:pt x="215407" y="893344"/>
                </a:lnTo>
                <a:cubicBezTo>
                  <a:pt x="217027" y="890767"/>
                  <a:pt x="216291" y="887307"/>
                  <a:pt x="213714" y="885613"/>
                </a:cubicBezTo>
                <a:cubicBezTo>
                  <a:pt x="211137" y="883994"/>
                  <a:pt x="207677" y="884730"/>
                  <a:pt x="205984" y="887307"/>
                </a:cubicBezTo>
                <a:lnTo>
                  <a:pt x="204806" y="889221"/>
                </a:lnTo>
                <a:cubicBezTo>
                  <a:pt x="203186" y="891798"/>
                  <a:pt x="203922" y="895258"/>
                  <a:pt x="206499" y="896951"/>
                </a:cubicBezTo>
                <a:cubicBezTo>
                  <a:pt x="207456" y="897540"/>
                  <a:pt x="208487" y="897835"/>
                  <a:pt x="209518" y="897835"/>
                </a:cubicBezTo>
                <a:cubicBezTo>
                  <a:pt x="211358" y="897835"/>
                  <a:pt x="213199" y="896951"/>
                  <a:pt x="214229" y="895258"/>
                </a:cubicBezTo>
                <a:close/>
                <a:moveTo>
                  <a:pt x="215407" y="893417"/>
                </a:moveTo>
                <a:lnTo>
                  <a:pt x="267091" y="812137"/>
                </a:lnTo>
                <a:cubicBezTo>
                  <a:pt x="268711" y="809561"/>
                  <a:pt x="267974" y="806100"/>
                  <a:pt x="265398" y="804407"/>
                </a:cubicBezTo>
                <a:cubicBezTo>
                  <a:pt x="262821" y="802787"/>
                  <a:pt x="259360" y="803524"/>
                  <a:pt x="257667" y="806100"/>
                </a:cubicBezTo>
                <a:lnTo>
                  <a:pt x="205984" y="887380"/>
                </a:lnTo>
                <a:cubicBezTo>
                  <a:pt x="204364" y="889957"/>
                  <a:pt x="205100" y="893417"/>
                  <a:pt x="207677" y="895111"/>
                </a:cubicBezTo>
                <a:cubicBezTo>
                  <a:pt x="208634" y="895700"/>
                  <a:pt x="209665" y="895994"/>
                  <a:pt x="210696" y="895994"/>
                </a:cubicBezTo>
                <a:cubicBezTo>
                  <a:pt x="212610" y="895921"/>
                  <a:pt x="214377" y="895037"/>
                  <a:pt x="215407" y="893417"/>
                </a:cubicBezTo>
                <a:close/>
                <a:moveTo>
                  <a:pt x="266870" y="812579"/>
                </a:moveTo>
                <a:lnTo>
                  <a:pt x="268931" y="809929"/>
                </a:lnTo>
                <a:cubicBezTo>
                  <a:pt x="270772" y="807499"/>
                  <a:pt x="270404" y="803965"/>
                  <a:pt x="267901" y="802125"/>
                </a:cubicBezTo>
                <a:cubicBezTo>
                  <a:pt x="265471" y="800284"/>
                  <a:pt x="261937" y="800652"/>
                  <a:pt x="260097" y="803155"/>
                </a:cubicBezTo>
                <a:lnTo>
                  <a:pt x="258035" y="805806"/>
                </a:lnTo>
                <a:cubicBezTo>
                  <a:pt x="256121" y="808235"/>
                  <a:pt x="256563" y="811769"/>
                  <a:pt x="259066" y="813610"/>
                </a:cubicBezTo>
                <a:cubicBezTo>
                  <a:pt x="260097" y="814420"/>
                  <a:pt x="261275" y="814788"/>
                  <a:pt x="262526" y="814788"/>
                </a:cubicBezTo>
                <a:cubicBezTo>
                  <a:pt x="264146" y="814714"/>
                  <a:pt x="265766" y="813978"/>
                  <a:pt x="266870" y="812579"/>
                </a:cubicBezTo>
                <a:close/>
                <a:moveTo>
                  <a:pt x="268931" y="809929"/>
                </a:moveTo>
                <a:lnTo>
                  <a:pt x="319142" y="744846"/>
                </a:lnTo>
                <a:cubicBezTo>
                  <a:pt x="320983" y="742416"/>
                  <a:pt x="320541" y="738882"/>
                  <a:pt x="318112" y="737042"/>
                </a:cubicBezTo>
                <a:cubicBezTo>
                  <a:pt x="315682" y="735201"/>
                  <a:pt x="312148" y="735569"/>
                  <a:pt x="310308" y="738073"/>
                </a:cubicBezTo>
                <a:lnTo>
                  <a:pt x="260097" y="803155"/>
                </a:lnTo>
                <a:cubicBezTo>
                  <a:pt x="258256" y="805585"/>
                  <a:pt x="258698" y="809119"/>
                  <a:pt x="261127" y="810960"/>
                </a:cubicBezTo>
                <a:cubicBezTo>
                  <a:pt x="262158" y="811769"/>
                  <a:pt x="263336" y="812137"/>
                  <a:pt x="264588" y="812137"/>
                </a:cubicBezTo>
                <a:cubicBezTo>
                  <a:pt x="266207" y="812064"/>
                  <a:pt x="267827" y="811328"/>
                  <a:pt x="268931" y="809929"/>
                </a:cubicBezTo>
                <a:close/>
                <a:moveTo>
                  <a:pt x="318774" y="745214"/>
                </a:moveTo>
                <a:lnTo>
                  <a:pt x="322308" y="741533"/>
                </a:lnTo>
                <a:cubicBezTo>
                  <a:pt x="324443" y="739324"/>
                  <a:pt x="324370" y="735790"/>
                  <a:pt x="322087" y="733655"/>
                </a:cubicBezTo>
                <a:cubicBezTo>
                  <a:pt x="319879" y="731520"/>
                  <a:pt x="316345" y="731594"/>
                  <a:pt x="314210" y="733876"/>
                </a:cubicBezTo>
                <a:lnTo>
                  <a:pt x="310676" y="737557"/>
                </a:lnTo>
                <a:cubicBezTo>
                  <a:pt x="308541" y="739766"/>
                  <a:pt x="308614" y="743300"/>
                  <a:pt x="310897" y="745435"/>
                </a:cubicBezTo>
                <a:cubicBezTo>
                  <a:pt x="312001" y="746466"/>
                  <a:pt x="313400" y="746981"/>
                  <a:pt x="314799" y="746981"/>
                </a:cubicBezTo>
                <a:cubicBezTo>
                  <a:pt x="316198" y="746907"/>
                  <a:pt x="317670" y="746392"/>
                  <a:pt x="318774" y="745214"/>
                </a:cubicBezTo>
                <a:close/>
                <a:moveTo>
                  <a:pt x="322308" y="741459"/>
                </a:moveTo>
                <a:lnTo>
                  <a:pt x="371120" y="690070"/>
                </a:lnTo>
                <a:cubicBezTo>
                  <a:pt x="373256" y="687862"/>
                  <a:pt x="373182" y="684328"/>
                  <a:pt x="370900" y="682193"/>
                </a:cubicBezTo>
                <a:cubicBezTo>
                  <a:pt x="368691" y="680131"/>
                  <a:pt x="365157" y="680131"/>
                  <a:pt x="363022" y="682413"/>
                </a:cubicBezTo>
                <a:lnTo>
                  <a:pt x="314210" y="733802"/>
                </a:lnTo>
                <a:cubicBezTo>
                  <a:pt x="312075" y="736011"/>
                  <a:pt x="312148" y="739545"/>
                  <a:pt x="314431" y="741680"/>
                </a:cubicBezTo>
                <a:cubicBezTo>
                  <a:pt x="315535" y="742711"/>
                  <a:pt x="316934" y="743226"/>
                  <a:pt x="318333" y="743226"/>
                </a:cubicBezTo>
                <a:cubicBezTo>
                  <a:pt x="319805" y="743226"/>
                  <a:pt x="321204" y="742637"/>
                  <a:pt x="322308" y="741459"/>
                </a:cubicBezTo>
                <a:close/>
                <a:moveTo>
                  <a:pt x="370679" y="690586"/>
                </a:moveTo>
                <a:lnTo>
                  <a:pt x="376642" y="685579"/>
                </a:lnTo>
                <a:cubicBezTo>
                  <a:pt x="378998" y="683591"/>
                  <a:pt x="379293" y="680058"/>
                  <a:pt x="377305" y="677702"/>
                </a:cubicBezTo>
                <a:cubicBezTo>
                  <a:pt x="375317" y="675346"/>
                  <a:pt x="371783" y="675051"/>
                  <a:pt x="369427" y="677039"/>
                </a:cubicBezTo>
                <a:lnTo>
                  <a:pt x="363464" y="682045"/>
                </a:lnTo>
                <a:cubicBezTo>
                  <a:pt x="361108" y="684033"/>
                  <a:pt x="360813" y="687567"/>
                  <a:pt x="362801" y="689923"/>
                </a:cubicBezTo>
                <a:cubicBezTo>
                  <a:pt x="363905" y="691248"/>
                  <a:pt x="365525" y="691911"/>
                  <a:pt x="367071" y="691911"/>
                </a:cubicBezTo>
                <a:cubicBezTo>
                  <a:pt x="368396" y="691837"/>
                  <a:pt x="369648" y="691469"/>
                  <a:pt x="370679" y="690586"/>
                </a:cubicBezTo>
                <a:close/>
                <a:moveTo>
                  <a:pt x="376642" y="685506"/>
                </a:moveTo>
                <a:lnTo>
                  <a:pt x="423835" y="645528"/>
                </a:lnTo>
                <a:cubicBezTo>
                  <a:pt x="426191" y="643540"/>
                  <a:pt x="426485" y="640006"/>
                  <a:pt x="424497" y="637651"/>
                </a:cubicBezTo>
                <a:cubicBezTo>
                  <a:pt x="422509" y="635295"/>
                  <a:pt x="418976" y="635000"/>
                  <a:pt x="416620" y="636988"/>
                </a:cubicBezTo>
                <a:lnTo>
                  <a:pt x="369427" y="676965"/>
                </a:lnTo>
                <a:cubicBezTo>
                  <a:pt x="367071" y="678953"/>
                  <a:pt x="366777" y="682487"/>
                  <a:pt x="368765" y="684843"/>
                </a:cubicBezTo>
                <a:cubicBezTo>
                  <a:pt x="369869" y="686168"/>
                  <a:pt x="371489" y="686831"/>
                  <a:pt x="373035" y="686831"/>
                </a:cubicBezTo>
                <a:cubicBezTo>
                  <a:pt x="374360" y="686831"/>
                  <a:pt x="375611" y="686389"/>
                  <a:pt x="376642" y="685506"/>
                </a:cubicBezTo>
                <a:close/>
                <a:moveTo>
                  <a:pt x="423393" y="645896"/>
                </a:moveTo>
                <a:lnTo>
                  <a:pt x="433038" y="639270"/>
                </a:lnTo>
                <a:cubicBezTo>
                  <a:pt x="435541" y="637503"/>
                  <a:pt x="436203" y="634043"/>
                  <a:pt x="434436" y="631540"/>
                </a:cubicBezTo>
                <a:cubicBezTo>
                  <a:pt x="432669" y="628963"/>
                  <a:pt x="429209" y="628374"/>
                  <a:pt x="426706" y="630141"/>
                </a:cubicBezTo>
                <a:lnTo>
                  <a:pt x="417061" y="636767"/>
                </a:lnTo>
                <a:cubicBezTo>
                  <a:pt x="414558" y="638534"/>
                  <a:pt x="413896" y="641994"/>
                  <a:pt x="415662" y="644497"/>
                </a:cubicBezTo>
                <a:cubicBezTo>
                  <a:pt x="416767" y="646044"/>
                  <a:pt x="418534" y="646927"/>
                  <a:pt x="420301" y="646927"/>
                </a:cubicBezTo>
                <a:cubicBezTo>
                  <a:pt x="421331" y="646853"/>
                  <a:pt x="422436" y="646559"/>
                  <a:pt x="423393" y="645896"/>
                </a:cubicBezTo>
                <a:close/>
                <a:moveTo>
                  <a:pt x="433038" y="639197"/>
                </a:moveTo>
                <a:lnTo>
                  <a:pt x="478021" y="608128"/>
                </a:lnTo>
                <a:cubicBezTo>
                  <a:pt x="480525" y="606361"/>
                  <a:pt x="481187" y="602900"/>
                  <a:pt x="479420" y="600397"/>
                </a:cubicBezTo>
                <a:cubicBezTo>
                  <a:pt x="477653" y="597820"/>
                  <a:pt x="474193" y="597231"/>
                  <a:pt x="471690" y="598998"/>
                </a:cubicBezTo>
                <a:lnTo>
                  <a:pt x="426706" y="630067"/>
                </a:lnTo>
                <a:cubicBezTo>
                  <a:pt x="424203" y="631834"/>
                  <a:pt x="423540" y="635295"/>
                  <a:pt x="425307" y="637798"/>
                </a:cubicBezTo>
                <a:cubicBezTo>
                  <a:pt x="426411" y="639344"/>
                  <a:pt x="428178" y="640227"/>
                  <a:pt x="429945" y="640227"/>
                </a:cubicBezTo>
                <a:cubicBezTo>
                  <a:pt x="430976" y="640227"/>
                  <a:pt x="432080" y="639859"/>
                  <a:pt x="433038" y="639197"/>
                </a:cubicBezTo>
                <a:close/>
                <a:moveTo>
                  <a:pt x="477580" y="608422"/>
                </a:moveTo>
                <a:lnTo>
                  <a:pt x="492231" y="599882"/>
                </a:lnTo>
                <a:cubicBezTo>
                  <a:pt x="494881" y="598336"/>
                  <a:pt x="495765" y="594949"/>
                  <a:pt x="494292" y="592225"/>
                </a:cubicBezTo>
                <a:cubicBezTo>
                  <a:pt x="492746" y="589575"/>
                  <a:pt x="489286" y="588691"/>
                  <a:pt x="486635" y="590237"/>
                </a:cubicBezTo>
                <a:lnTo>
                  <a:pt x="471984" y="598777"/>
                </a:lnTo>
                <a:cubicBezTo>
                  <a:pt x="469334" y="600324"/>
                  <a:pt x="468450" y="603710"/>
                  <a:pt x="469923" y="606434"/>
                </a:cubicBezTo>
                <a:cubicBezTo>
                  <a:pt x="470953" y="608201"/>
                  <a:pt x="472868" y="609232"/>
                  <a:pt x="474782" y="609232"/>
                </a:cubicBezTo>
                <a:cubicBezTo>
                  <a:pt x="475813" y="609158"/>
                  <a:pt x="476770" y="608937"/>
                  <a:pt x="477580" y="608422"/>
                </a:cubicBezTo>
                <a:close/>
                <a:moveTo>
                  <a:pt x="492378" y="599882"/>
                </a:moveTo>
                <a:lnTo>
                  <a:pt x="531545" y="576249"/>
                </a:lnTo>
                <a:cubicBezTo>
                  <a:pt x="534196" y="574629"/>
                  <a:pt x="535006" y="571242"/>
                  <a:pt x="533460" y="568592"/>
                </a:cubicBezTo>
                <a:cubicBezTo>
                  <a:pt x="531840" y="565942"/>
                  <a:pt x="528453" y="565132"/>
                  <a:pt x="525803" y="566678"/>
                </a:cubicBezTo>
                <a:lnTo>
                  <a:pt x="486635" y="590311"/>
                </a:lnTo>
                <a:cubicBezTo>
                  <a:pt x="483985" y="591931"/>
                  <a:pt x="483175" y="595317"/>
                  <a:pt x="484721" y="597968"/>
                </a:cubicBezTo>
                <a:cubicBezTo>
                  <a:pt x="485752" y="599735"/>
                  <a:pt x="487666" y="600692"/>
                  <a:pt x="489507" y="600618"/>
                </a:cubicBezTo>
                <a:cubicBezTo>
                  <a:pt x="490464" y="600692"/>
                  <a:pt x="491494" y="600397"/>
                  <a:pt x="492378" y="599882"/>
                </a:cubicBezTo>
                <a:close/>
                <a:moveTo>
                  <a:pt x="531104" y="576396"/>
                </a:moveTo>
                <a:lnTo>
                  <a:pt x="543104" y="570285"/>
                </a:lnTo>
                <a:cubicBezTo>
                  <a:pt x="545828" y="568886"/>
                  <a:pt x="546933" y="565573"/>
                  <a:pt x="545534" y="562776"/>
                </a:cubicBezTo>
                <a:cubicBezTo>
                  <a:pt x="544135" y="560052"/>
                  <a:pt x="540748" y="558947"/>
                  <a:pt x="538024" y="560346"/>
                </a:cubicBezTo>
                <a:lnTo>
                  <a:pt x="526024" y="566457"/>
                </a:lnTo>
                <a:cubicBezTo>
                  <a:pt x="523300" y="567856"/>
                  <a:pt x="522195" y="571169"/>
                  <a:pt x="523594" y="573966"/>
                </a:cubicBezTo>
                <a:cubicBezTo>
                  <a:pt x="524625" y="575954"/>
                  <a:pt x="526539" y="577059"/>
                  <a:pt x="528600" y="577059"/>
                </a:cubicBezTo>
                <a:cubicBezTo>
                  <a:pt x="529484" y="576985"/>
                  <a:pt x="530367" y="576838"/>
                  <a:pt x="531104" y="576396"/>
                </a:cubicBezTo>
                <a:close/>
                <a:moveTo>
                  <a:pt x="542883" y="570506"/>
                </a:moveTo>
                <a:lnTo>
                  <a:pt x="545755" y="569255"/>
                </a:lnTo>
                <a:cubicBezTo>
                  <a:pt x="548552" y="568003"/>
                  <a:pt x="549878" y="564764"/>
                  <a:pt x="548626" y="561892"/>
                </a:cubicBezTo>
                <a:cubicBezTo>
                  <a:pt x="547374" y="559095"/>
                  <a:pt x="544061" y="557769"/>
                  <a:pt x="541264" y="559021"/>
                </a:cubicBezTo>
                <a:lnTo>
                  <a:pt x="538392" y="560273"/>
                </a:lnTo>
                <a:cubicBezTo>
                  <a:pt x="535595" y="561524"/>
                  <a:pt x="534269" y="564764"/>
                  <a:pt x="535521" y="567635"/>
                </a:cubicBezTo>
                <a:cubicBezTo>
                  <a:pt x="536405" y="569770"/>
                  <a:pt x="538540" y="571022"/>
                  <a:pt x="540675" y="570948"/>
                </a:cubicBezTo>
                <a:cubicBezTo>
                  <a:pt x="541411" y="570948"/>
                  <a:pt x="542147" y="570801"/>
                  <a:pt x="542883" y="570506"/>
                </a:cubicBezTo>
                <a:close/>
                <a:moveTo>
                  <a:pt x="545902" y="569181"/>
                </a:moveTo>
                <a:lnTo>
                  <a:pt x="554221" y="565205"/>
                </a:lnTo>
                <a:cubicBezTo>
                  <a:pt x="557019" y="563880"/>
                  <a:pt x="558197" y="560567"/>
                  <a:pt x="556872" y="557769"/>
                </a:cubicBezTo>
                <a:cubicBezTo>
                  <a:pt x="555547" y="554972"/>
                  <a:pt x="552234" y="553794"/>
                  <a:pt x="549436" y="555119"/>
                </a:cubicBezTo>
                <a:lnTo>
                  <a:pt x="541116" y="559095"/>
                </a:lnTo>
                <a:cubicBezTo>
                  <a:pt x="538319" y="560420"/>
                  <a:pt x="537141" y="563733"/>
                  <a:pt x="538466" y="566530"/>
                </a:cubicBezTo>
                <a:cubicBezTo>
                  <a:pt x="539423" y="568518"/>
                  <a:pt x="541485" y="569696"/>
                  <a:pt x="543546" y="569696"/>
                </a:cubicBezTo>
                <a:cubicBezTo>
                  <a:pt x="544282" y="569696"/>
                  <a:pt x="545092" y="569549"/>
                  <a:pt x="545902" y="569181"/>
                </a:cubicBezTo>
                <a:close/>
                <a:moveTo>
                  <a:pt x="554148" y="565205"/>
                </a:moveTo>
                <a:lnTo>
                  <a:pt x="590297" y="548346"/>
                </a:lnTo>
                <a:cubicBezTo>
                  <a:pt x="593094" y="547020"/>
                  <a:pt x="594272" y="543707"/>
                  <a:pt x="593021" y="540910"/>
                </a:cubicBezTo>
                <a:cubicBezTo>
                  <a:pt x="591696" y="538112"/>
                  <a:pt x="588383" y="536860"/>
                  <a:pt x="585585" y="538186"/>
                </a:cubicBezTo>
                <a:lnTo>
                  <a:pt x="549436" y="555045"/>
                </a:lnTo>
                <a:cubicBezTo>
                  <a:pt x="546638" y="556371"/>
                  <a:pt x="545460" y="559684"/>
                  <a:pt x="546712" y="562481"/>
                </a:cubicBezTo>
                <a:cubicBezTo>
                  <a:pt x="547669" y="564543"/>
                  <a:pt x="549657" y="565721"/>
                  <a:pt x="551792" y="565721"/>
                </a:cubicBezTo>
                <a:cubicBezTo>
                  <a:pt x="552675" y="565721"/>
                  <a:pt x="553412" y="565573"/>
                  <a:pt x="554148" y="565205"/>
                </a:cubicBezTo>
                <a:close/>
                <a:moveTo>
                  <a:pt x="590002" y="548419"/>
                </a:moveTo>
                <a:lnTo>
                  <a:pt x="625268" y="534578"/>
                </a:lnTo>
                <a:cubicBezTo>
                  <a:pt x="628139" y="533474"/>
                  <a:pt x="629538" y="530234"/>
                  <a:pt x="628434" y="527363"/>
                </a:cubicBezTo>
                <a:cubicBezTo>
                  <a:pt x="627329" y="524492"/>
                  <a:pt x="624090" y="523093"/>
                  <a:pt x="621218" y="524197"/>
                </a:cubicBezTo>
                <a:lnTo>
                  <a:pt x="585953" y="538038"/>
                </a:lnTo>
                <a:cubicBezTo>
                  <a:pt x="583082" y="539143"/>
                  <a:pt x="581683" y="542382"/>
                  <a:pt x="582787" y="545253"/>
                </a:cubicBezTo>
                <a:cubicBezTo>
                  <a:pt x="583671" y="547462"/>
                  <a:pt x="585806" y="548787"/>
                  <a:pt x="588014" y="548787"/>
                </a:cubicBezTo>
                <a:cubicBezTo>
                  <a:pt x="588677" y="548861"/>
                  <a:pt x="589340" y="548714"/>
                  <a:pt x="590002" y="548419"/>
                </a:cubicBezTo>
                <a:close/>
                <a:moveTo>
                  <a:pt x="624605" y="534799"/>
                </a:moveTo>
                <a:lnTo>
                  <a:pt x="643085" y="530087"/>
                </a:lnTo>
                <a:cubicBezTo>
                  <a:pt x="646029" y="529351"/>
                  <a:pt x="647870" y="526332"/>
                  <a:pt x="647134" y="523314"/>
                </a:cubicBezTo>
                <a:cubicBezTo>
                  <a:pt x="646398" y="520369"/>
                  <a:pt x="643379" y="518528"/>
                  <a:pt x="640360" y="519264"/>
                </a:cubicBezTo>
                <a:lnTo>
                  <a:pt x="621881" y="523976"/>
                </a:lnTo>
                <a:cubicBezTo>
                  <a:pt x="618936" y="524713"/>
                  <a:pt x="617096" y="527731"/>
                  <a:pt x="617832" y="530750"/>
                </a:cubicBezTo>
                <a:cubicBezTo>
                  <a:pt x="618494" y="533253"/>
                  <a:pt x="620777" y="534946"/>
                  <a:pt x="623280" y="534946"/>
                </a:cubicBezTo>
                <a:cubicBezTo>
                  <a:pt x="623722" y="534946"/>
                  <a:pt x="624163" y="534946"/>
                  <a:pt x="624605" y="534799"/>
                </a:cubicBezTo>
                <a:close/>
                <a:moveTo>
                  <a:pt x="643674" y="529940"/>
                </a:moveTo>
                <a:lnTo>
                  <a:pt x="702278" y="508074"/>
                </a:lnTo>
                <a:cubicBezTo>
                  <a:pt x="705149" y="506969"/>
                  <a:pt x="706621" y="503804"/>
                  <a:pt x="705591" y="500932"/>
                </a:cubicBezTo>
                <a:cubicBezTo>
                  <a:pt x="704486" y="498061"/>
                  <a:pt x="701247" y="496588"/>
                  <a:pt x="698449" y="497619"/>
                </a:cubicBezTo>
                <a:lnTo>
                  <a:pt x="639845" y="519485"/>
                </a:lnTo>
                <a:cubicBezTo>
                  <a:pt x="636974" y="520590"/>
                  <a:pt x="635501" y="523755"/>
                  <a:pt x="636532" y="526627"/>
                </a:cubicBezTo>
                <a:cubicBezTo>
                  <a:pt x="637342" y="528909"/>
                  <a:pt x="639551" y="530308"/>
                  <a:pt x="641759" y="530234"/>
                </a:cubicBezTo>
                <a:cubicBezTo>
                  <a:pt x="642348" y="530308"/>
                  <a:pt x="643011" y="530161"/>
                  <a:pt x="643674" y="529940"/>
                </a:cubicBezTo>
                <a:close/>
                <a:moveTo>
                  <a:pt x="702057" y="508147"/>
                </a:moveTo>
                <a:lnTo>
                  <a:pt x="757274" y="489962"/>
                </a:lnTo>
                <a:cubicBezTo>
                  <a:pt x="760219" y="489005"/>
                  <a:pt x="761765" y="485839"/>
                  <a:pt x="760808" y="482895"/>
                </a:cubicBezTo>
                <a:cubicBezTo>
                  <a:pt x="759851" y="479950"/>
                  <a:pt x="756685" y="478330"/>
                  <a:pt x="753740" y="479361"/>
                </a:cubicBezTo>
                <a:lnTo>
                  <a:pt x="698523" y="497546"/>
                </a:lnTo>
                <a:cubicBezTo>
                  <a:pt x="695578" y="498503"/>
                  <a:pt x="694032" y="501668"/>
                  <a:pt x="694989" y="504613"/>
                </a:cubicBezTo>
                <a:cubicBezTo>
                  <a:pt x="695725" y="506969"/>
                  <a:pt x="697934" y="508442"/>
                  <a:pt x="700290" y="508442"/>
                </a:cubicBezTo>
                <a:cubicBezTo>
                  <a:pt x="700879" y="508442"/>
                  <a:pt x="701468" y="508368"/>
                  <a:pt x="702057" y="508147"/>
                </a:cubicBezTo>
                <a:close/>
                <a:moveTo>
                  <a:pt x="756464" y="490183"/>
                </a:moveTo>
                <a:lnTo>
                  <a:pt x="831339" y="476857"/>
                </a:lnTo>
                <a:cubicBezTo>
                  <a:pt x="834358" y="476342"/>
                  <a:pt x="836419" y="473397"/>
                  <a:pt x="835830" y="470379"/>
                </a:cubicBezTo>
                <a:cubicBezTo>
                  <a:pt x="835315" y="467360"/>
                  <a:pt x="832296" y="465299"/>
                  <a:pt x="829351" y="465888"/>
                </a:cubicBezTo>
                <a:lnTo>
                  <a:pt x="754476" y="479213"/>
                </a:lnTo>
                <a:cubicBezTo>
                  <a:pt x="751458" y="479729"/>
                  <a:pt x="749396" y="482674"/>
                  <a:pt x="749985" y="485692"/>
                </a:cubicBezTo>
                <a:cubicBezTo>
                  <a:pt x="750501" y="488416"/>
                  <a:pt x="752857" y="490330"/>
                  <a:pt x="755507" y="490257"/>
                </a:cubicBezTo>
                <a:cubicBezTo>
                  <a:pt x="755875" y="490257"/>
                  <a:pt x="756170" y="490257"/>
                  <a:pt x="756464" y="490183"/>
                </a:cubicBezTo>
                <a:close/>
                <a:moveTo>
                  <a:pt x="831854" y="476710"/>
                </a:moveTo>
                <a:lnTo>
                  <a:pt x="886925" y="461397"/>
                </a:lnTo>
                <a:cubicBezTo>
                  <a:pt x="889869" y="460587"/>
                  <a:pt x="891636" y="457495"/>
                  <a:pt x="890827" y="454550"/>
                </a:cubicBezTo>
                <a:cubicBezTo>
                  <a:pt x="890017" y="451605"/>
                  <a:pt x="886998" y="449911"/>
                  <a:pt x="883980" y="450648"/>
                </a:cubicBezTo>
                <a:lnTo>
                  <a:pt x="828909" y="465961"/>
                </a:lnTo>
                <a:cubicBezTo>
                  <a:pt x="825965" y="466771"/>
                  <a:pt x="824198" y="469863"/>
                  <a:pt x="825007" y="472808"/>
                </a:cubicBezTo>
                <a:cubicBezTo>
                  <a:pt x="825670" y="475311"/>
                  <a:pt x="827952" y="476931"/>
                  <a:pt x="830382" y="476857"/>
                </a:cubicBezTo>
                <a:cubicBezTo>
                  <a:pt x="830897" y="476931"/>
                  <a:pt x="831413" y="476857"/>
                  <a:pt x="831854" y="476710"/>
                </a:cubicBezTo>
                <a:close/>
                <a:moveTo>
                  <a:pt x="886556" y="461470"/>
                </a:moveTo>
                <a:lnTo>
                  <a:pt x="937283" y="451605"/>
                </a:lnTo>
                <a:cubicBezTo>
                  <a:pt x="940301" y="451016"/>
                  <a:pt x="942289" y="448071"/>
                  <a:pt x="941700" y="445052"/>
                </a:cubicBezTo>
                <a:cubicBezTo>
                  <a:pt x="941111" y="442034"/>
                  <a:pt x="938093" y="440046"/>
                  <a:pt x="935148" y="440635"/>
                </a:cubicBezTo>
                <a:lnTo>
                  <a:pt x="884421" y="450500"/>
                </a:lnTo>
                <a:cubicBezTo>
                  <a:pt x="881403" y="451089"/>
                  <a:pt x="879415" y="454034"/>
                  <a:pt x="880004" y="457053"/>
                </a:cubicBezTo>
                <a:cubicBezTo>
                  <a:pt x="880519" y="459703"/>
                  <a:pt x="882875" y="461617"/>
                  <a:pt x="885526" y="461544"/>
                </a:cubicBezTo>
                <a:cubicBezTo>
                  <a:pt x="885894" y="461617"/>
                  <a:pt x="886188" y="461544"/>
                  <a:pt x="886556" y="461470"/>
                </a:cubicBezTo>
                <a:close/>
                <a:moveTo>
                  <a:pt x="936767" y="451752"/>
                </a:moveTo>
                <a:lnTo>
                  <a:pt x="984549" y="446672"/>
                </a:lnTo>
                <a:cubicBezTo>
                  <a:pt x="987641" y="446377"/>
                  <a:pt x="989850" y="443580"/>
                  <a:pt x="989482" y="440561"/>
                </a:cubicBezTo>
                <a:cubicBezTo>
                  <a:pt x="989113" y="437469"/>
                  <a:pt x="986389" y="435481"/>
                  <a:pt x="983371" y="435628"/>
                </a:cubicBezTo>
                <a:lnTo>
                  <a:pt x="935589" y="440708"/>
                </a:lnTo>
                <a:cubicBezTo>
                  <a:pt x="932497" y="441003"/>
                  <a:pt x="930289" y="443801"/>
                  <a:pt x="930657" y="446819"/>
                </a:cubicBezTo>
                <a:cubicBezTo>
                  <a:pt x="930951" y="449691"/>
                  <a:pt x="933381" y="451826"/>
                  <a:pt x="936252" y="451826"/>
                </a:cubicBezTo>
                <a:cubicBezTo>
                  <a:pt x="936399" y="451752"/>
                  <a:pt x="936620" y="451752"/>
                  <a:pt x="936767" y="451752"/>
                </a:cubicBezTo>
                <a:close/>
                <a:moveTo>
                  <a:pt x="984402" y="446672"/>
                </a:moveTo>
                <a:lnTo>
                  <a:pt x="1088284" y="439236"/>
                </a:lnTo>
                <a:cubicBezTo>
                  <a:pt x="1091376" y="439015"/>
                  <a:pt x="1093658" y="436365"/>
                  <a:pt x="1093438" y="433273"/>
                </a:cubicBezTo>
                <a:cubicBezTo>
                  <a:pt x="1093217" y="430180"/>
                  <a:pt x="1090493" y="427824"/>
                  <a:pt x="1087474" y="428119"/>
                </a:cubicBezTo>
                <a:lnTo>
                  <a:pt x="983592" y="435481"/>
                </a:lnTo>
                <a:cubicBezTo>
                  <a:pt x="980500" y="435702"/>
                  <a:pt x="978217" y="438353"/>
                  <a:pt x="978438" y="441445"/>
                </a:cubicBezTo>
                <a:cubicBezTo>
                  <a:pt x="978659" y="444390"/>
                  <a:pt x="981089" y="446672"/>
                  <a:pt x="984033" y="446598"/>
                </a:cubicBezTo>
                <a:cubicBezTo>
                  <a:pt x="984181" y="446672"/>
                  <a:pt x="984254" y="446672"/>
                  <a:pt x="984402" y="446672"/>
                </a:cubicBezTo>
                <a:close/>
                <a:moveTo>
                  <a:pt x="1088210" y="439236"/>
                </a:moveTo>
                <a:lnTo>
                  <a:pt x="1138863" y="435776"/>
                </a:lnTo>
                <a:cubicBezTo>
                  <a:pt x="1141955" y="435555"/>
                  <a:pt x="1144238" y="432904"/>
                  <a:pt x="1144017" y="429812"/>
                </a:cubicBezTo>
                <a:cubicBezTo>
                  <a:pt x="1143796" y="426720"/>
                  <a:pt x="1141366" y="424290"/>
                  <a:pt x="1138053" y="424659"/>
                </a:cubicBezTo>
                <a:lnTo>
                  <a:pt x="1087401" y="428119"/>
                </a:lnTo>
                <a:cubicBezTo>
                  <a:pt x="1084308" y="428340"/>
                  <a:pt x="1082026" y="430990"/>
                  <a:pt x="1082247" y="434082"/>
                </a:cubicBezTo>
                <a:cubicBezTo>
                  <a:pt x="1082468" y="437027"/>
                  <a:pt x="1084897" y="439310"/>
                  <a:pt x="1087842" y="439310"/>
                </a:cubicBezTo>
                <a:cubicBezTo>
                  <a:pt x="1087990" y="439236"/>
                  <a:pt x="1088063" y="439236"/>
                  <a:pt x="1088210" y="439236"/>
                </a:cubicBezTo>
                <a:close/>
                <a:moveTo>
                  <a:pt x="1193344" y="431137"/>
                </a:moveTo>
                <a:cubicBezTo>
                  <a:pt x="1193418" y="428045"/>
                  <a:pt x="1190915" y="425542"/>
                  <a:pt x="1187896" y="425468"/>
                </a:cubicBezTo>
                <a:lnTo>
                  <a:pt x="1138569" y="424659"/>
                </a:lnTo>
                <a:cubicBezTo>
                  <a:pt x="1135918" y="424732"/>
                  <a:pt x="1132973" y="427088"/>
                  <a:pt x="1132900" y="430107"/>
                </a:cubicBezTo>
                <a:cubicBezTo>
                  <a:pt x="1132826" y="433199"/>
                  <a:pt x="1135329" y="435702"/>
                  <a:pt x="1138348" y="435776"/>
                </a:cubicBezTo>
                <a:lnTo>
                  <a:pt x="1187675" y="436586"/>
                </a:lnTo>
                <a:cubicBezTo>
                  <a:pt x="1187749" y="436586"/>
                  <a:pt x="1187749" y="436586"/>
                  <a:pt x="1187823" y="436586"/>
                </a:cubicBezTo>
                <a:cubicBezTo>
                  <a:pt x="1190841" y="436586"/>
                  <a:pt x="1193271" y="434156"/>
                  <a:pt x="1193344" y="431137"/>
                </a:cubicBezTo>
                <a:close/>
                <a:moveTo>
                  <a:pt x="1314970" y="447555"/>
                </a:moveTo>
                <a:cubicBezTo>
                  <a:pt x="1315338" y="444537"/>
                  <a:pt x="1313203" y="441739"/>
                  <a:pt x="1310184" y="441297"/>
                </a:cubicBezTo>
                <a:lnTo>
                  <a:pt x="1188485" y="425542"/>
                </a:lnTo>
                <a:cubicBezTo>
                  <a:pt x="1185467" y="425174"/>
                  <a:pt x="1182669" y="427309"/>
                  <a:pt x="1182227" y="430328"/>
                </a:cubicBezTo>
                <a:cubicBezTo>
                  <a:pt x="1181859" y="433346"/>
                  <a:pt x="1183994" y="436144"/>
                  <a:pt x="1187013" y="436586"/>
                </a:cubicBezTo>
                <a:lnTo>
                  <a:pt x="1308712" y="452341"/>
                </a:lnTo>
                <a:cubicBezTo>
                  <a:pt x="1308933" y="452341"/>
                  <a:pt x="1309227" y="452415"/>
                  <a:pt x="1309448" y="452415"/>
                </a:cubicBezTo>
                <a:cubicBezTo>
                  <a:pt x="1312246" y="452415"/>
                  <a:pt x="1314602" y="450353"/>
                  <a:pt x="1314970" y="447555"/>
                </a:cubicBezTo>
                <a:close/>
                <a:moveTo>
                  <a:pt x="1364371" y="449764"/>
                </a:moveTo>
                <a:cubicBezTo>
                  <a:pt x="1364518" y="446672"/>
                  <a:pt x="1362162" y="444095"/>
                  <a:pt x="1359070" y="443874"/>
                </a:cubicBezTo>
                <a:lnTo>
                  <a:pt x="1309743" y="441224"/>
                </a:lnTo>
                <a:cubicBezTo>
                  <a:pt x="1306356" y="441003"/>
                  <a:pt x="1304074" y="443433"/>
                  <a:pt x="1303853" y="446525"/>
                </a:cubicBezTo>
                <a:cubicBezTo>
                  <a:pt x="1303705" y="449617"/>
                  <a:pt x="1306061" y="452194"/>
                  <a:pt x="1309154" y="452415"/>
                </a:cubicBezTo>
                <a:lnTo>
                  <a:pt x="1358481" y="455065"/>
                </a:lnTo>
                <a:cubicBezTo>
                  <a:pt x="1358628" y="455065"/>
                  <a:pt x="1358702" y="455065"/>
                  <a:pt x="1358849" y="455065"/>
                </a:cubicBezTo>
                <a:cubicBezTo>
                  <a:pt x="1361794" y="454991"/>
                  <a:pt x="1364224" y="452709"/>
                  <a:pt x="1364371" y="449764"/>
                </a:cubicBezTo>
                <a:close/>
                <a:moveTo>
                  <a:pt x="1409428" y="455286"/>
                </a:moveTo>
                <a:cubicBezTo>
                  <a:pt x="1409796" y="452267"/>
                  <a:pt x="1407588" y="449470"/>
                  <a:pt x="1404496" y="449102"/>
                </a:cubicBezTo>
                <a:lnTo>
                  <a:pt x="1359365" y="443874"/>
                </a:lnTo>
                <a:cubicBezTo>
                  <a:pt x="1356420" y="443506"/>
                  <a:pt x="1353548" y="445715"/>
                  <a:pt x="1353180" y="448807"/>
                </a:cubicBezTo>
                <a:cubicBezTo>
                  <a:pt x="1352812" y="451826"/>
                  <a:pt x="1355021" y="454623"/>
                  <a:pt x="1358113" y="454991"/>
                </a:cubicBezTo>
                <a:lnTo>
                  <a:pt x="1403244" y="460219"/>
                </a:lnTo>
                <a:cubicBezTo>
                  <a:pt x="1403465" y="460219"/>
                  <a:pt x="1403686" y="460292"/>
                  <a:pt x="1403907" y="460292"/>
                </a:cubicBezTo>
                <a:cubicBezTo>
                  <a:pt x="1406704" y="460219"/>
                  <a:pt x="1409134" y="458157"/>
                  <a:pt x="1409428" y="455286"/>
                </a:cubicBezTo>
                <a:close/>
                <a:moveTo>
                  <a:pt x="1449332" y="462648"/>
                </a:moveTo>
                <a:cubicBezTo>
                  <a:pt x="1449847" y="459630"/>
                  <a:pt x="1447860" y="456758"/>
                  <a:pt x="1444767" y="456169"/>
                </a:cubicBezTo>
                <a:lnTo>
                  <a:pt x="1404864" y="449175"/>
                </a:lnTo>
                <a:cubicBezTo>
                  <a:pt x="1401845" y="448660"/>
                  <a:pt x="1398974" y="450648"/>
                  <a:pt x="1398385" y="453740"/>
                </a:cubicBezTo>
                <a:cubicBezTo>
                  <a:pt x="1397869" y="456758"/>
                  <a:pt x="1399857" y="459630"/>
                  <a:pt x="1402950" y="460219"/>
                </a:cubicBezTo>
                <a:lnTo>
                  <a:pt x="1442853" y="467213"/>
                </a:lnTo>
                <a:cubicBezTo>
                  <a:pt x="1443221" y="467286"/>
                  <a:pt x="1443516" y="467286"/>
                  <a:pt x="1443884" y="467286"/>
                </a:cubicBezTo>
                <a:cubicBezTo>
                  <a:pt x="1446534" y="467213"/>
                  <a:pt x="1448817" y="465299"/>
                  <a:pt x="1449332" y="462648"/>
                </a:cubicBezTo>
                <a:close/>
                <a:moveTo>
                  <a:pt x="1544012" y="494601"/>
                </a:moveTo>
                <a:cubicBezTo>
                  <a:pt x="1544969" y="491656"/>
                  <a:pt x="1543349" y="488564"/>
                  <a:pt x="1540478" y="487606"/>
                </a:cubicBezTo>
                <a:lnTo>
                  <a:pt x="1445577" y="456464"/>
                </a:lnTo>
                <a:cubicBezTo>
                  <a:pt x="1442706" y="455507"/>
                  <a:pt x="1439540" y="457126"/>
                  <a:pt x="1438583" y="459998"/>
                </a:cubicBezTo>
                <a:cubicBezTo>
                  <a:pt x="1437626" y="462943"/>
                  <a:pt x="1439246" y="466035"/>
                  <a:pt x="1442117" y="466992"/>
                </a:cubicBezTo>
                <a:lnTo>
                  <a:pt x="1537017" y="498135"/>
                </a:lnTo>
                <a:cubicBezTo>
                  <a:pt x="1537606" y="498355"/>
                  <a:pt x="1538195" y="498429"/>
                  <a:pt x="1538784" y="498429"/>
                </a:cubicBezTo>
                <a:cubicBezTo>
                  <a:pt x="1541140" y="498429"/>
                  <a:pt x="1543275" y="496957"/>
                  <a:pt x="1544012" y="494601"/>
                </a:cubicBezTo>
                <a:close/>
                <a:moveTo>
                  <a:pt x="1579719" y="501742"/>
                </a:moveTo>
                <a:cubicBezTo>
                  <a:pt x="1580381" y="498724"/>
                  <a:pt x="1578467" y="495779"/>
                  <a:pt x="1575449" y="495116"/>
                </a:cubicBezTo>
                <a:lnTo>
                  <a:pt x="1539962" y="487459"/>
                </a:lnTo>
                <a:cubicBezTo>
                  <a:pt x="1536944" y="486870"/>
                  <a:pt x="1533999" y="488711"/>
                  <a:pt x="1533336" y="491729"/>
                </a:cubicBezTo>
                <a:cubicBezTo>
                  <a:pt x="1532674" y="494748"/>
                  <a:pt x="1534588" y="497693"/>
                  <a:pt x="1537606" y="498355"/>
                </a:cubicBezTo>
                <a:lnTo>
                  <a:pt x="1573093" y="506012"/>
                </a:lnTo>
                <a:cubicBezTo>
                  <a:pt x="1573534" y="506086"/>
                  <a:pt x="1573903" y="506159"/>
                  <a:pt x="1574344" y="506159"/>
                </a:cubicBezTo>
                <a:cubicBezTo>
                  <a:pt x="1576847" y="506086"/>
                  <a:pt x="1579130" y="504319"/>
                  <a:pt x="1579719" y="501742"/>
                </a:cubicBezTo>
                <a:close/>
                <a:moveTo>
                  <a:pt x="1612996" y="510430"/>
                </a:moveTo>
                <a:cubicBezTo>
                  <a:pt x="1613733" y="507411"/>
                  <a:pt x="1611966" y="504393"/>
                  <a:pt x="1608947" y="503656"/>
                </a:cubicBezTo>
                <a:lnTo>
                  <a:pt x="1575596" y="495116"/>
                </a:lnTo>
                <a:cubicBezTo>
                  <a:pt x="1572577" y="494306"/>
                  <a:pt x="1569559" y="496147"/>
                  <a:pt x="1568823" y="499165"/>
                </a:cubicBezTo>
                <a:cubicBezTo>
                  <a:pt x="1568086" y="502184"/>
                  <a:pt x="1569853" y="505202"/>
                  <a:pt x="1572872" y="505939"/>
                </a:cubicBezTo>
                <a:lnTo>
                  <a:pt x="1606223" y="514405"/>
                </a:lnTo>
                <a:cubicBezTo>
                  <a:pt x="1606738" y="514553"/>
                  <a:pt x="1607180" y="514553"/>
                  <a:pt x="1607622" y="514553"/>
                </a:cubicBezTo>
                <a:cubicBezTo>
                  <a:pt x="1610051" y="514553"/>
                  <a:pt x="1612334" y="512933"/>
                  <a:pt x="1612996" y="510430"/>
                </a:cubicBezTo>
                <a:close/>
                <a:moveTo>
                  <a:pt x="1613365" y="509252"/>
                </a:moveTo>
                <a:cubicBezTo>
                  <a:pt x="1613512" y="506159"/>
                  <a:pt x="1611082" y="503583"/>
                  <a:pt x="1608064" y="503435"/>
                </a:cubicBezTo>
                <a:lnTo>
                  <a:pt x="1607843" y="503435"/>
                </a:lnTo>
                <a:cubicBezTo>
                  <a:pt x="1604235" y="503215"/>
                  <a:pt x="1602247" y="505718"/>
                  <a:pt x="1602174" y="508736"/>
                </a:cubicBezTo>
                <a:cubicBezTo>
                  <a:pt x="1602027" y="511828"/>
                  <a:pt x="1604530" y="514405"/>
                  <a:pt x="1607622" y="514553"/>
                </a:cubicBezTo>
                <a:cubicBezTo>
                  <a:pt x="1607696" y="514553"/>
                  <a:pt x="1607843" y="514553"/>
                  <a:pt x="1607916" y="514553"/>
                </a:cubicBezTo>
                <a:cubicBezTo>
                  <a:pt x="1610788" y="514553"/>
                  <a:pt x="1613217" y="512270"/>
                  <a:pt x="1613365" y="509252"/>
                </a:cubicBezTo>
                <a:close/>
                <a:moveTo>
                  <a:pt x="1636777" y="511534"/>
                </a:moveTo>
                <a:cubicBezTo>
                  <a:pt x="1637071" y="508442"/>
                  <a:pt x="1634789" y="505791"/>
                  <a:pt x="1631697" y="505497"/>
                </a:cubicBezTo>
                <a:lnTo>
                  <a:pt x="1608285" y="503435"/>
                </a:lnTo>
                <a:cubicBezTo>
                  <a:pt x="1605413" y="503288"/>
                  <a:pt x="1602542" y="505423"/>
                  <a:pt x="1602247" y="508515"/>
                </a:cubicBezTo>
                <a:cubicBezTo>
                  <a:pt x="1601953" y="511608"/>
                  <a:pt x="1604235" y="514258"/>
                  <a:pt x="1607327" y="514553"/>
                </a:cubicBezTo>
                <a:lnTo>
                  <a:pt x="1630740" y="516614"/>
                </a:lnTo>
                <a:cubicBezTo>
                  <a:pt x="1630887" y="516614"/>
                  <a:pt x="1631108" y="516614"/>
                  <a:pt x="1631255" y="516614"/>
                </a:cubicBezTo>
                <a:cubicBezTo>
                  <a:pt x="1634126" y="516614"/>
                  <a:pt x="1636482" y="514479"/>
                  <a:pt x="1636777" y="511534"/>
                </a:cubicBezTo>
                <a:close/>
                <a:moveTo>
                  <a:pt x="1699651" y="513890"/>
                </a:moveTo>
                <a:cubicBezTo>
                  <a:pt x="1699798" y="510798"/>
                  <a:pt x="1697369" y="508221"/>
                  <a:pt x="1694350" y="508074"/>
                </a:cubicBezTo>
                <a:lnTo>
                  <a:pt x="1631476" y="505497"/>
                </a:lnTo>
                <a:cubicBezTo>
                  <a:pt x="1627942" y="505055"/>
                  <a:pt x="1625807" y="507779"/>
                  <a:pt x="1625660" y="510798"/>
                </a:cubicBezTo>
                <a:cubicBezTo>
                  <a:pt x="1625512" y="513890"/>
                  <a:pt x="1627942" y="516467"/>
                  <a:pt x="1630961" y="516614"/>
                </a:cubicBezTo>
                <a:lnTo>
                  <a:pt x="1693835" y="519191"/>
                </a:lnTo>
                <a:cubicBezTo>
                  <a:pt x="1693908" y="519191"/>
                  <a:pt x="1694056" y="519191"/>
                  <a:pt x="1694129" y="519191"/>
                </a:cubicBezTo>
                <a:cubicBezTo>
                  <a:pt x="1697074" y="519191"/>
                  <a:pt x="1699577" y="516908"/>
                  <a:pt x="1699651" y="513890"/>
                </a:cubicBezTo>
                <a:close/>
                <a:moveTo>
                  <a:pt x="1694203" y="519264"/>
                </a:moveTo>
                <a:lnTo>
                  <a:pt x="1742058" y="518602"/>
                </a:lnTo>
                <a:cubicBezTo>
                  <a:pt x="1745150" y="518528"/>
                  <a:pt x="1747580" y="516025"/>
                  <a:pt x="1747580" y="512933"/>
                </a:cubicBezTo>
                <a:cubicBezTo>
                  <a:pt x="1747506" y="509841"/>
                  <a:pt x="1745003" y="507411"/>
                  <a:pt x="1741984" y="507411"/>
                </a:cubicBezTo>
                <a:cubicBezTo>
                  <a:pt x="1741984" y="507411"/>
                  <a:pt x="1741984" y="507411"/>
                  <a:pt x="1741911" y="507411"/>
                </a:cubicBezTo>
                <a:lnTo>
                  <a:pt x="1694056" y="508074"/>
                </a:lnTo>
                <a:cubicBezTo>
                  <a:pt x="1690963" y="508147"/>
                  <a:pt x="1688534" y="510650"/>
                  <a:pt x="1688534" y="513743"/>
                </a:cubicBezTo>
                <a:cubicBezTo>
                  <a:pt x="1688534" y="516835"/>
                  <a:pt x="1691111" y="519264"/>
                  <a:pt x="1694203" y="519264"/>
                </a:cubicBezTo>
                <a:cubicBezTo>
                  <a:pt x="1694129" y="519264"/>
                  <a:pt x="1694129" y="519264"/>
                  <a:pt x="1694203" y="519264"/>
                </a:cubicBezTo>
                <a:close/>
                <a:moveTo>
                  <a:pt x="1742941" y="518455"/>
                </a:moveTo>
                <a:lnTo>
                  <a:pt x="1751923" y="516761"/>
                </a:lnTo>
                <a:cubicBezTo>
                  <a:pt x="1754942" y="516172"/>
                  <a:pt x="1756930" y="513301"/>
                  <a:pt x="1756414" y="510282"/>
                </a:cubicBezTo>
                <a:cubicBezTo>
                  <a:pt x="1755825" y="507264"/>
                  <a:pt x="1752881" y="505276"/>
                  <a:pt x="1749936" y="505791"/>
                </a:cubicBezTo>
                <a:lnTo>
                  <a:pt x="1740954" y="507485"/>
                </a:lnTo>
                <a:cubicBezTo>
                  <a:pt x="1737935" y="508074"/>
                  <a:pt x="1735947" y="510945"/>
                  <a:pt x="1736463" y="513964"/>
                </a:cubicBezTo>
                <a:cubicBezTo>
                  <a:pt x="1736978" y="516688"/>
                  <a:pt x="1739334" y="518528"/>
                  <a:pt x="1741984" y="518528"/>
                </a:cubicBezTo>
                <a:cubicBezTo>
                  <a:pt x="1742279" y="518528"/>
                  <a:pt x="1742647" y="518528"/>
                  <a:pt x="1742941" y="518455"/>
                </a:cubicBezTo>
                <a:close/>
                <a:moveTo>
                  <a:pt x="1751923" y="516761"/>
                </a:moveTo>
                <a:lnTo>
                  <a:pt x="1786894" y="510282"/>
                </a:lnTo>
                <a:cubicBezTo>
                  <a:pt x="1789913" y="509693"/>
                  <a:pt x="1791901" y="506822"/>
                  <a:pt x="1791385" y="503804"/>
                </a:cubicBezTo>
                <a:cubicBezTo>
                  <a:pt x="1790796" y="500785"/>
                  <a:pt x="1787852" y="498871"/>
                  <a:pt x="1784907" y="499313"/>
                </a:cubicBezTo>
                <a:lnTo>
                  <a:pt x="1749936" y="505791"/>
                </a:lnTo>
                <a:cubicBezTo>
                  <a:pt x="1746917" y="506380"/>
                  <a:pt x="1744929" y="509252"/>
                  <a:pt x="1745445" y="512270"/>
                </a:cubicBezTo>
                <a:cubicBezTo>
                  <a:pt x="1745960" y="514994"/>
                  <a:pt x="1748316" y="516835"/>
                  <a:pt x="1750966" y="516835"/>
                </a:cubicBezTo>
                <a:cubicBezTo>
                  <a:pt x="1751261" y="516908"/>
                  <a:pt x="1751629" y="516835"/>
                  <a:pt x="1751923" y="516761"/>
                </a:cubicBezTo>
                <a:close/>
                <a:moveTo>
                  <a:pt x="1787925" y="509988"/>
                </a:moveTo>
                <a:cubicBezTo>
                  <a:pt x="1790870" y="509104"/>
                  <a:pt x="1792563" y="506086"/>
                  <a:pt x="1791754" y="503067"/>
                </a:cubicBezTo>
                <a:cubicBezTo>
                  <a:pt x="1790870" y="500122"/>
                  <a:pt x="1787852" y="498355"/>
                  <a:pt x="1784833" y="499239"/>
                </a:cubicBezTo>
                <a:lnTo>
                  <a:pt x="1784391" y="499386"/>
                </a:lnTo>
                <a:cubicBezTo>
                  <a:pt x="1781446" y="500270"/>
                  <a:pt x="1779974" y="503215"/>
                  <a:pt x="1780784" y="506233"/>
                </a:cubicBezTo>
                <a:cubicBezTo>
                  <a:pt x="1781520" y="508663"/>
                  <a:pt x="1783876" y="510209"/>
                  <a:pt x="1786379" y="510209"/>
                </a:cubicBezTo>
                <a:cubicBezTo>
                  <a:pt x="1786894" y="510282"/>
                  <a:pt x="1787410" y="510135"/>
                  <a:pt x="1787925" y="509988"/>
                </a:cubicBezTo>
                <a:close/>
                <a:moveTo>
                  <a:pt x="1788441" y="509841"/>
                </a:moveTo>
                <a:lnTo>
                  <a:pt x="1803828" y="503730"/>
                </a:lnTo>
                <a:cubicBezTo>
                  <a:pt x="1806699" y="502626"/>
                  <a:pt x="1808098" y="499386"/>
                  <a:pt x="1806993" y="496515"/>
                </a:cubicBezTo>
                <a:cubicBezTo>
                  <a:pt x="1805816" y="493644"/>
                  <a:pt x="1802576" y="492245"/>
                  <a:pt x="1799778" y="493349"/>
                </a:cubicBezTo>
                <a:lnTo>
                  <a:pt x="1784391" y="499460"/>
                </a:lnTo>
                <a:cubicBezTo>
                  <a:pt x="1781520" y="500564"/>
                  <a:pt x="1780121" y="503804"/>
                  <a:pt x="1781225" y="506675"/>
                </a:cubicBezTo>
                <a:cubicBezTo>
                  <a:pt x="1782109" y="508884"/>
                  <a:pt x="1784244" y="510209"/>
                  <a:pt x="1786453" y="510209"/>
                </a:cubicBezTo>
                <a:cubicBezTo>
                  <a:pt x="1787115" y="510209"/>
                  <a:pt x="1787778" y="510135"/>
                  <a:pt x="1788441" y="509841"/>
                </a:cubicBezTo>
                <a:close/>
                <a:moveTo>
                  <a:pt x="1803386" y="503877"/>
                </a:moveTo>
                <a:lnTo>
                  <a:pt x="1809055" y="502110"/>
                </a:lnTo>
                <a:cubicBezTo>
                  <a:pt x="1812000" y="501227"/>
                  <a:pt x="1813620" y="498061"/>
                  <a:pt x="1812736" y="495116"/>
                </a:cubicBezTo>
                <a:cubicBezTo>
                  <a:pt x="1811853" y="492171"/>
                  <a:pt x="1808687" y="490551"/>
                  <a:pt x="1805742" y="491435"/>
                </a:cubicBezTo>
                <a:lnTo>
                  <a:pt x="1800147" y="493275"/>
                </a:lnTo>
                <a:cubicBezTo>
                  <a:pt x="1797202" y="494159"/>
                  <a:pt x="1795582" y="497325"/>
                  <a:pt x="1796465" y="500270"/>
                </a:cubicBezTo>
                <a:cubicBezTo>
                  <a:pt x="1797202" y="502699"/>
                  <a:pt x="1799410" y="504245"/>
                  <a:pt x="1801840" y="504172"/>
                </a:cubicBezTo>
                <a:cubicBezTo>
                  <a:pt x="1802355" y="504172"/>
                  <a:pt x="1802871" y="504098"/>
                  <a:pt x="1803386" y="503877"/>
                </a:cubicBezTo>
                <a:close/>
                <a:moveTo>
                  <a:pt x="1809570" y="501963"/>
                </a:moveTo>
                <a:lnTo>
                  <a:pt x="1834602" y="491729"/>
                </a:lnTo>
                <a:cubicBezTo>
                  <a:pt x="1837474" y="490551"/>
                  <a:pt x="1838799" y="487312"/>
                  <a:pt x="1837621" y="484441"/>
                </a:cubicBezTo>
                <a:cubicBezTo>
                  <a:pt x="1836443" y="481569"/>
                  <a:pt x="1833203" y="480244"/>
                  <a:pt x="1830332" y="481422"/>
                </a:cubicBezTo>
                <a:lnTo>
                  <a:pt x="1805300" y="491656"/>
                </a:lnTo>
                <a:cubicBezTo>
                  <a:pt x="1802429" y="492834"/>
                  <a:pt x="1801104" y="496073"/>
                  <a:pt x="1802282" y="498944"/>
                </a:cubicBezTo>
                <a:cubicBezTo>
                  <a:pt x="1803165" y="501079"/>
                  <a:pt x="1805300" y="502405"/>
                  <a:pt x="1807509" y="502405"/>
                </a:cubicBezTo>
                <a:cubicBezTo>
                  <a:pt x="1808171" y="502405"/>
                  <a:pt x="1808908" y="502257"/>
                  <a:pt x="1809570" y="501963"/>
                </a:cubicBezTo>
                <a:close/>
                <a:moveTo>
                  <a:pt x="1835412" y="491288"/>
                </a:moveTo>
                <a:lnTo>
                  <a:pt x="1856542" y="477741"/>
                </a:lnTo>
                <a:cubicBezTo>
                  <a:pt x="1859119" y="476048"/>
                  <a:pt x="1859929" y="472661"/>
                  <a:pt x="1858235" y="470010"/>
                </a:cubicBezTo>
                <a:cubicBezTo>
                  <a:pt x="1856542" y="467434"/>
                  <a:pt x="1853082" y="466697"/>
                  <a:pt x="1850505" y="468317"/>
                </a:cubicBezTo>
                <a:lnTo>
                  <a:pt x="1829375" y="481790"/>
                </a:lnTo>
                <a:cubicBezTo>
                  <a:pt x="1826798" y="483484"/>
                  <a:pt x="1825988" y="486870"/>
                  <a:pt x="1827682" y="489521"/>
                </a:cubicBezTo>
                <a:cubicBezTo>
                  <a:pt x="1828786" y="491214"/>
                  <a:pt x="1830553" y="492097"/>
                  <a:pt x="1832394" y="492097"/>
                </a:cubicBezTo>
                <a:cubicBezTo>
                  <a:pt x="1833498" y="492171"/>
                  <a:pt x="1834529" y="491877"/>
                  <a:pt x="1835412" y="491288"/>
                </a:cubicBezTo>
                <a:close/>
                <a:moveTo>
                  <a:pt x="1856542" y="477815"/>
                </a:moveTo>
                <a:lnTo>
                  <a:pt x="1897844" y="451973"/>
                </a:lnTo>
                <a:cubicBezTo>
                  <a:pt x="1900421" y="450353"/>
                  <a:pt x="1901231" y="446893"/>
                  <a:pt x="1899612" y="444316"/>
                </a:cubicBezTo>
                <a:cubicBezTo>
                  <a:pt x="1897992" y="441666"/>
                  <a:pt x="1894532" y="440929"/>
                  <a:pt x="1891955" y="442549"/>
                </a:cubicBezTo>
                <a:lnTo>
                  <a:pt x="1850652" y="468391"/>
                </a:lnTo>
                <a:cubicBezTo>
                  <a:pt x="1848075" y="470010"/>
                  <a:pt x="1847265" y="473471"/>
                  <a:pt x="1848885" y="476048"/>
                </a:cubicBezTo>
                <a:cubicBezTo>
                  <a:pt x="1849990" y="477741"/>
                  <a:pt x="1851756" y="478698"/>
                  <a:pt x="1853671" y="478698"/>
                </a:cubicBezTo>
                <a:cubicBezTo>
                  <a:pt x="1854628" y="478624"/>
                  <a:pt x="1855658" y="478404"/>
                  <a:pt x="1856542" y="477815"/>
                </a:cubicBezTo>
                <a:close/>
                <a:moveTo>
                  <a:pt x="1897992" y="451899"/>
                </a:moveTo>
                <a:lnTo>
                  <a:pt x="1940178" y="424070"/>
                </a:lnTo>
                <a:cubicBezTo>
                  <a:pt x="1942755" y="422376"/>
                  <a:pt x="1943417" y="418916"/>
                  <a:pt x="1941724" y="416339"/>
                </a:cubicBezTo>
                <a:cubicBezTo>
                  <a:pt x="1940031" y="413762"/>
                  <a:pt x="1936570" y="413100"/>
                  <a:pt x="1933993" y="414793"/>
                </a:cubicBezTo>
                <a:lnTo>
                  <a:pt x="1891808" y="442623"/>
                </a:lnTo>
                <a:cubicBezTo>
                  <a:pt x="1889231" y="444316"/>
                  <a:pt x="1888568" y="447776"/>
                  <a:pt x="1890261" y="450353"/>
                </a:cubicBezTo>
                <a:cubicBezTo>
                  <a:pt x="1891366" y="451973"/>
                  <a:pt x="1893133" y="452856"/>
                  <a:pt x="1894973" y="452856"/>
                </a:cubicBezTo>
                <a:cubicBezTo>
                  <a:pt x="1896004" y="452783"/>
                  <a:pt x="1897035" y="452488"/>
                  <a:pt x="1897992" y="451899"/>
                </a:cubicBezTo>
                <a:close/>
                <a:moveTo>
                  <a:pt x="1940104" y="424070"/>
                </a:moveTo>
                <a:lnTo>
                  <a:pt x="1985014" y="395430"/>
                </a:lnTo>
                <a:cubicBezTo>
                  <a:pt x="1987591" y="393737"/>
                  <a:pt x="1988401" y="390350"/>
                  <a:pt x="1986708" y="387700"/>
                </a:cubicBezTo>
                <a:cubicBezTo>
                  <a:pt x="1985014" y="385123"/>
                  <a:pt x="1981628" y="384387"/>
                  <a:pt x="1978977" y="386006"/>
                </a:cubicBezTo>
                <a:lnTo>
                  <a:pt x="1934067" y="414646"/>
                </a:lnTo>
                <a:cubicBezTo>
                  <a:pt x="1931490" y="416339"/>
                  <a:pt x="1930681" y="419726"/>
                  <a:pt x="1932374" y="422376"/>
                </a:cubicBezTo>
                <a:cubicBezTo>
                  <a:pt x="1933478" y="424070"/>
                  <a:pt x="1935245" y="424953"/>
                  <a:pt x="1937086" y="424953"/>
                </a:cubicBezTo>
                <a:cubicBezTo>
                  <a:pt x="1938116" y="424953"/>
                  <a:pt x="1939147" y="424659"/>
                  <a:pt x="1940104" y="424070"/>
                </a:cubicBezTo>
                <a:close/>
                <a:moveTo>
                  <a:pt x="1984941" y="395430"/>
                </a:moveTo>
                <a:lnTo>
                  <a:pt x="2005555" y="382473"/>
                </a:lnTo>
                <a:cubicBezTo>
                  <a:pt x="2008132" y="380853"/>
                  <a:pt x="2008942" y="377393"/>
                  <a:pt x="2007322" y="374816"/>
                </a:cubicBezTo>
                <a:cubicBezTo>
                  <a:pt x="2005703" y="372239"/>
                  <a:pt x="2002242" y="371429"/>
                  <a:pt x="1999665" y="373049"/>
                </a:cubicBezTo>
                <a:lnTo>
                  <a:pt x="1979051" y="386006"/>
                </a:lnTo>
                <a:cubicBezTo>
                  <a:pt x="1976474" y="387626"/>
                  <a:pt x="1975664" y="391086"/>
                  <a:pt x="1977284" y="393663"/>
                </a:cubicBezTo>
                <a:cubicBezTo>
                  <a:pt x="1978315" y="395357"/>
                  <a:pt x="1980155" y="396240"/>
                  <a:pt x="1982069" y="396240"/>
                </a:cubicBezTo>
                <a:cubicBezTo>
                  <a:pt x="1983027" y="396314"/>
                  <a:pt x="1984057" y="396019"/>
                  <a:pt x="1984941" y="395430"/>
                </a:cubicBezTo>
                <a:close/>
                <a:moveTo>
                  <a:pt x="2005408" y="382546"/>
                </a:moveTo>
                <a:lnTo>
                  <a:pt x="2029115" y="368410"/>
                </a:lnTo>
                <a:cubicBezTo>
                  <a:pt x="2031765" y="366864"/>
                  <a:pt x="2032649" y="363404"/>
                  <a:pt x="2031029" y="360754"/>
                </a:cubicBezTo>
                <a:cubicBezTo>
                  <a:pt x="2029409" y="358103"/>
                  <a:pt x="2026022" y="357293"/>
                  <a:pt x="2023372" y="358839"/>
                </a:cubicBezTo>
                <a:lnTo>
                  <a:pt x="1999665" y="372975"/>
                </a:lnTo>
                <a:cubicBezTo>
                  <a:pt x="1997015" y="374521"/>
                  <a:pt x="1996131" y="377981"/>
                  <a:pt x="1997751" y="380632"/>
                </a:cubicBezTo>
                <a:cubicBezTo>
                  <a:pt x="1998782" y="382399"/>
                  <a:pt x="2000696" y="383356"/>
                  <a:pt x="2002610" y="383356"/>
                </a:cubicBezTo>
                <a:cubicBezTo>
                  <a:pt x="2003567" y="383356"/>
                  <a:pt x="2004525" y="383061"/>
                  <a:pt x="2005408" y="382546"/>
                </a:cubicBezTo>
                <a:close/>
                <a:moveTo>
                  <a:pt x="2028967" y="368558"/>
                </a:moveTo>
                <a:lnTo>
                  <a:pt x="2074172" y="343968"/>
                </a:lnTo>
                <a:cubicBezTo>
                  <a:pt x="2076896" y="342495"/>
                  <a:pt x="2077853" y="339108"/>
                  <a:pt x="2076381" y="336384"/>
                </a:cubicBezTo>
                <a:cubicBezTo>
                  <a:pt x="2074908" y="333660"/>
                  <a:pt x="2071522" y="332703"/>
                  <a:pt x="2068798" y="334176"/>
                </a:cubicBezTo>
                <a:lnTo>
                  <a:pt x="2023593" y="358766"/>
                </a:lnTo>
                <a:cubicBezTo>
                  <a:pt x="2020869" y="360238"/>
                  <a:pt x="2019912" y="363625"/>
                  <a:pt x="2021384" y="366349"/>
                </a:cubicBezTo>
                <a:cubicBezTo>
                  <a:pt x="2022415" y="368190"/>
                  <a:pt x="2024329" y="369294"/>
                  <a:pt x="2026317" y="369294"/>
                </a:cubicBezTo>
                <a:cubicBezTo>
                  <a:pt x="2027200" y="369220"/>
                  <a:pt x="2028084" y="368999"/>
                  <a:pt x="2028967" y="368558"/>
                </a:cubicBezTo>
                <a:close/>
                <a:moveTo>
                  <a:pt x="2073878" y="344115"/>
                </a:moveTo>
                <a:lnTo>
                  <a:pt x="2124972" y="320261"/>
                </a:lnTo>
                <a:cubicBezTo>
                  <a:pt x="2127770" y="318936"/>
                  <a:pt x="2128948" y="315623"/>
                  <a:pt x="2127696" y="312825"/>
                </a:cubicBezTo>
                <a:cubicBezTo>
                  <a:pt x="2126371" y="310027"/>
                  <a:pt x="2123058" y="308776"/>
                  <a:pt x="2120260" y="310101"/>
                </a:cubicBezTo>
                <a:lnTo>
                  <a:pt x="2069166" y="333955"/>
                </a:lnTo>
                <a:cubicBezTo>
                  <a:pt x="2066368" y="335280"/>
                  <a:pt x="2065190" y="338593"/>
                  <a:pt x="2066442" y="341391"/>
                </a:cubicBezTo>
                <a:cubicBezTo>
                  <a:pt x="2067399" y="343452"/>
                  <a:pt x="2069387" y="344630"/>
                  <a:pt x="2071522" y="344630"/>
                </a:cubicBezTo>
                <a:cubicBezTo>
                  <a:pt x="2072332" y="344630"/>
                  <a:pt x="2073141" y="344409"/>
                  <a:pt x="2073878" y="344115"/>
                </a:cubicBezTo>
                <a:close/>
                <a:moveTo>
                  <a:pt x="2124678" y="320335"/>
                </a:moveTo>
                <a:lnTo>
                  <a:pt x="2184460" y="296039"/>
                </a:lnTo>
                <a:cubicBezTo>
                  <a:pt x="2187331" y="294861"/>
                  <a:pt x="2188656" y="291621"/>
                  <a:pt x="2187552" y="288750"/>
                </a:cubicBezTo>
                <a:cubicBezTo>
                  <a:pt x="2186374" y="285879"/>
                  <a:pt x="2183134" y="284554"/>
                  <a:pt x="2180263" y="285658"/>
                </a:cubicBezTo>
                <a:lnTo>
                  <a:pt x="2120481" y="309954"/>
                </a:lnTo>
                <a:cubicBezTo>
                  <a:pt x="2117610" y="311132"/>
                  <a:pt x="2116285" y="314371"/>
                  <a:pt x="2117389" y="317242"/>
                </a:cubicBezTo>
                <a:cubicBezTo>
                  <a:pt x="2118272" y="319451"/>
                  <a:pt x="2120408" y="320703"/>
                  <a:pt x="2122616" y="320703"/>
                </a:cubicBezTo>
                <a:cubicBezTo>
                  <a:pt x="2123352" y="320776"/>
                  <a:pt x="2124015" y="320629"/>
                  <a:pt x="2124678" y="320335"/>
                </a:cubicBezTo>
                <a:close/>
                <a:moveTo>
                  <a:pt x="2184092" y="296186"/>
                </a:moveTo>
                <a:lnTo>
                  <a:pt x="2207651" y="288677"/>
                </a:lnTo>
                <a:cubicBezTo>
                  <a:pt x="2210596" y="287719"/>
                  <a:pt x="2212216" y="284627"/>
                  <a:pt x="2211259" y="281682"/>
                </a:cubicBezTo>
                <a:cubicBezTo>
                  <a:pt x="2210301" y="278737"/>
                  <a:pt x="2207209" y="277118"/>
                  <a:pt x="2204264" y="278075"/>
                </a:cubicBezTo>
                <a:lnTo>
                  <a:pt x="2180705" y="285584"/>
                </a:lnTo>
                <a:cubicBezTo>
                  <a:pt x="2177760" y="286541"/>
                  <a:pt x="2176140" y="289634"/>
                  <a:pt x="2177097" y="292579"/>
                </a:cubicBezTo>
                <a:cubicBezTo>
                  <a:pt x="2177834" y="294935"/>
                  <a:pt x="2180042" y="296481"/>
                  <a:pt x="2182472" y="296481"/>
                </a:cubicBezTo>
                <a:cubicBezTo>
                  <a:pt x="2182987" y="296481"/>
                  <a:pt x="2183576" y="296333"/>
                  <a:pt x="2184092" y="296186"/>
                </a:cubicBezTo>
                <a:close/>
                <a:moveTo>
                  <a:pt x="2207651" y="288677"/>
                </a:moveTo>
                <a:lnTo>
                  <a:pt x="2290772" y="262319"/>
                </a:lnTo>
                <a:cubicBezTo>
                  <a:pt x="2293717" y="261362"/>
                  <a:pt x="2295336" y="258270"/>
                  <a:pt x="2294379" y="255325"/>
                </a:cubicBezTo>
                <a:cubicBezTo>
                  <a:pt x="2293422" y="252380"/>
                  <a:pt x="2290330" y="250761"/>
                  <a:pt x="2287385" y="251718"/>
                </a:cubicBezTo>
                <a:lnTo>
                  <a:pt x="2204264" y="278075"/>
                </a:lnTo>
                <a:cubicBezTo>
                  <a:pt x="2201319" y="279032"/>
                  <a:pt x="2199700" y="282124"/>
                  <a:pt x="2200657" y="285069"/>
                </a:cubicBezTo>
                <a:cubicBezTo>
                  <a:pt x="2201393" y="287425"/>
                  <a:pt x="2203602" y="288971"/>
                  <a:pt x="2206031" y="288971"/>
                </a:cubicBezTo>
                <a:cubicBezTo>
                  <a:pt x="2206620" y="288971"/>
                  <a:pt x="2207136" y="288897"/>
                  <a:pt x="2207651" y="288677"/>
                </a:cubicBezTo>
                <a:close/>
                <a:moveTo>
                  <a:pt x="2291361" y="262172"/>
                </a:moveTo>
                <a:lnTo>
                  <a:pt x="2359020" y="232060"/>
                </a:lnTo>
                <a:cubicBezTo>
                  <a:pt x="2361818" y="230809"/>
                  <a:pt x="2363069" y="227496"/>
                  <a:pt x="2361818" y="224698"/>
                </a:cubicBezTo>
                <a:cubicBezTo>
                  <a:pt x="2360566" y="221900"/>
                  <a:pt x="2357253" y="220649"/>
                  <a:pt x="2354456" y="221900"/>
                </a:cubicBezTo>
                <a:lnTo>
                  <a:pt x="2286796" y="252012"/>
                </a:lnTo>
                <a:cubicBezTo>
                  <a:pt x="2283998" y="253264"/>
                  <a:pt x="2282747" y="256577"/>
                  <a:pt x="2283998" y="259375"/>
                </a:cubicBezTo>
                <a:cubicBezTo>
                  <a:pt x="2284955" y="261436"/>
                  <a:pt x="2287017" y="262688"/>
                  <a:pt x="2289152" y="262688"/>
                </a:cubicBezTo>
                <a:cubicBezTo>
                  <a:pt x="2289888" y="262614"/>
                  <a:pt x="2290624" y="262467"/>
                  <a:pt x="2291361" y="262172"/>
                </a:cubicBezTo>
                <a:close/>
                <a:moveTo>
                  <a:pt x="2358873" y="232060"/>
                </a:moveTo>
                <a:lnTo>
                  <a:pt x="2440227" y="197826"/>
                </a:lnTo>
                <a:cubicBezTo>
                  <a:pt x="2443098" y="196648"/>
                  <a:pt x="2444423" y="193335"/>
                  <a:pt x="2443172" y="190537"/>
                </a:cubicBezTo>
                <a:cubicBezTo>
                  <a:pt x="2441994" y="187666"/>
                  <a:pt x="2438754" y="186340"/>
                  <a:pt x="2435883" y="187592"/>
                </a:cubicBezTo>
                <a:lnTo>
                  <a:pt x="2354529" y="221827"/>
                </a:lnTo>
                <a:cubicBezTo>
                  <a:pt x="2351658" y="223005"/>
                  <a:pt x="2350333" y="226318"/>
                  <a:pt x="2351584" y="229115"/>
                </a:cubicBezTo>
                <a:cubicBezTo>
                  <a:pt x="2352468" y="231250"/>
                  <a:pt x="2354603" y="232576"/>
                  <a:pt x="2356738" y="232502"/>
                </a:cubicBezTo>
                <a:cubicBezTo>
                  <a:pt x="2357474" y="232502"/>
                  <a:pt x="2358210" y="232355"/>
                  <a:pt x="2358873" y="232060"/>
                </a:cubicBezTo>
                <a:close/>
                <a:moveTo>
                  <a:pt x="2440006" y="197973"/>
                </a:moveTo>
                <a:lnTo>
                  <a:pt x="2536379" y="163885"/>
                </a:lnTo>
                <a:cubicBezTo>
                  <a:pt x="2539250" y="162855"/>
                  <a:pt x="2540796" y="159689"/>
                  <a:pt x="2539765" y="156744"/>
                </a:cubicBezTo>
                <a:cubicBezTo>
                  <a:pt x="2538735" y="153872"/>
                  <a:pt x="2535569" y="152326"/>
                  <a:pt x="2532624" y="153357"/>
                </a:cubicBezTo>
                <a:lnTo>
                  <a:pt x="2436251" y="187445"/>
                </a:lnTo>
                <a:cubicBezTo>
                  <a:pt x="2433380" y="188475"/>
                  <a:pt x="2431834" y="191641"/>
                  <a:pt x="2432864" y="194586"/>
                </a:cubicBezTo>
                <a:cubicBezTo>
                  <a:pt x="2433674" y="196868"/>
                  <a:pt x="2435883" y="198341"/>
                  <a:pt x="2438165" y="198267"/>
                </a:cubicBezTo>
                <a:cubicBezTo>
                  <a:pt x="2438754" y="198267"/>
                  <a:pt x="2439343" y="198194"/>
                  <a:pt x="2440006" y="197973"/>
                </a:cubicBezTo>
                <a:close/>
                <a:moveTo>
                  <a:pt x="2535863" y="164032"/>
                </a:moveTo>
                <a:lnTo>
                  <a:pt x="2607278" y="145185"/>
                </a:lnTo>
                <a:cubicBezTo>
                  <a:pt x="2610223" y="144375"/>
                  <a:pt x="2612063" y="141357"/>
                  <a:pt x="2611253" y="138338"/>
                </a:cubicBezTo>
                <a:cubicBezTo>
                  <a:pt x="2610443" y="135393"/>
                  <a:pt x="2607499" y="133552"/>
                  <a:pt x="2604406" y="134362"/>
                </a:cubicBezTo>
                <a:lnTo>
                  <a:pt x="2532992" y="153210"/>
                </a:lnTo>
                <a:cubicBezTo>
                  <a:pt x="2530047" y="154020"/>
                  <a:pt x="2528206" y="157038"/>
                  <a:pt x="2529016" y="160057"/>
                </a:cubicBezTo>
                <a:cubicBezTo>
                  <a:pt x="2529679" y="162560"/>
                  <a:pt x="2531961" y="164253"/>
                  <a:pt x="2534464" y="164180"/>
                </a:cubicBezTo>
                <a:cubicBezTo>
                  <a:pt x="2534980" y="164253"/>
                  <a:pt x="2535421" y="164180"/>
                  <a:pt x="2535863" y="164032"/>
                </a:cubicBezTo>
                <a:close/>
                <a:moveTo>
                  <a:pt x="2607351" y="145185"/>
                </a:moveTo>
                <a:lnTo>
                  <a:pt x="2648359" y="134362"/>
                </a:lnTo>
                <a:cubicBezTo>
                  <a:pt x="2651304" y="133552"/>
                  <a:pt x="2653145" y="130534"/>
                  <a:pt x="2652335" y="127515"/>
                </a:cubicBezTo>
                <a:cubicBezTo>
                  <a:pt x="2651525" y="124570"/>
                  <a:pt x="2648580" y="122730"/>
                  <a:pt x="2645562" y="123540"/>
                </a:cubicBezTo>
                <a:lnTo>
                  <a:pt x="2604554" y="134362"/>
                </a:lnTo>
                <a:cubicBezTo>
                  <a:pt x="2601609" y="135172"/>
                  <a:pt x="2599768" y="138191"/>
                  <a:pt x="2600578" y="141136"/>
                </a:cubicBezTo>
                <a:cubicBezTo>
                  <a:pt x="2601241" y="143639"/>
                  <a:pt x="2603523" y="145332"/>
                  <a:pt x="2606026" y="145259"/>
                </a:cubicBezTo>
                <a:cubicBezTo>
                  <a:pt x="2606394" y="145406"/>
                  <a:pt x="2606836" y="145332"/>
                  <a:pt x="2607351" y="145185"/>
                </a:cubicBezTo>
                <a:close/>
                <a:moveTo>
                  <a:pt x="2647697" y="134510"/>
                </a:moveTo>
                <a:lnTo>
                  <a:pt x="2743186" y="121110"/>
                </a:lnTo>
                <a:cubicBezTo>
                  <a:pt x="2746278" y="120668"/>
                  <a:pt x="2748340" y="117871"/>
                  <a:pt x="2747972" y="114852"/>
                </a:cubicBezTo>
                <a:cubicBezTo>
                  <a:pt x="2747530" y="111760"/>
                  <a:pt x="2744511" y="109699"/>
                  <a:pt x="2741714" y="110067"/>
                </a:cubicBezTo>
                <a:lnTo>
                  <a:pt x="2646224" y="123466"/>
                </a:lnTo>
                <a:cubicBezTo>
                  <a:pt x="2643132" y="123908"/>
                  <a:pt x="2641071" y="126706"/>
                  <a:pt x="2641439" y="129724"/>
                </a:cubicBezTo>
                <a:cubicBezTo>
                  <a:pt x="2641807" y="132522"/>
                  <a:pt x="2644236" y="134583"/>
                  <a:pt x="2646960" y="134510"/>
                </a:cubicBezTo>
                <a:cubicBezTo>
                  <a:pt x="2647181" y="134583"/>
                  <a:pt x="2647402" y="134583"/>
                  <a:pt x="2647697" y="134510"/>
                </a:cubicBezTo>
                <a:close/>
                <a:moveTo>
                  <a:pt x="2743628" y="121037"/>
                </a:moveTo>
                <a:lnTo>
                  <a:pt x="2780955" y="112349"/>
                </a:lnTo>
                <a:cubicBezTo>
                  <a:pt x="2783973" y="111686"/>
                  <a:pt x="2785814" y="108668"/>
                  <a:pt x="2785151" y="105649"/>
                </a:cubicBezTo>
                <a:cubicBezTo>
                  <a:pt x="2784489" y="102631"/>
                  <a:pt x="2781544" y="100864"/>
                  <a:pt x="2778452" y="101453"/>
                </a:cubicBezTo>
                <a:lnTo>
                  <a:pt x="2741125" y="110140"/>
                </a:lnTo>
                <a:cubicBezTo>
                  <a:pt x="2738106" y="110803"/>
                  <a:pt x="2736265" y="113821"/>
                  <a:pt x="2736928" y="116840"/>
                </a:cubicBezTo>
                <a:cubicBezTo>
                  <a:pt x="2737517" y="119417"/>
                  <a:pt x="2739873" y="121184"/>
                  <a:pt x="2742376" y="121184"/>
                </a:cubicBezTo>
                <a:cubicBezTo>
                  <a:pt x="2742818" y="121184"/>
                  <a:pt x="2743186" y="121110"/>
                  <a:pt x="2743628" y="121037"/>
                </a:cubicBezTo>
                <a:close/>
                <a:moveTo>
                  <a:pt x="2780587" y="112423"/>
                </a:moveTo>
                <a:lnTo>
                  <a:pt x="2876886" y="96005"/>
                </a:lnTo>
                <a:cubicBezTo>
                  <a:pt x="2879904" y="95489"/>
                  <a:pt x="2881966" y="92618"/>
                  <a:pt x="2881450" y="89599"/>
                </a:cubicBezTo>
                <a:cubicBezTo>
                  <a:pt x="2880935" y="86581"/>
                  <a:pt x="2877990" y="84519"/>
                  <a:pt x="2875045" y="85035"/>
                </a:cubicBezTo>
                <a:lnTo>
                  <a:pt x="2778746" y="101453"/>
                </a:lnTo>
                <a:cubicBezTo>
                  <a:pt x="2775728" y="101968"/>
                  <a:pt x="2773666" y="104839"/>
                  <a:pt x="2774181" y="107858"/>
                </a:cubicBezTo>
                <a:cubicBezTo>
                  <a:pt x="2774623" y="110582"/>
                  <a:pt x="2777053" y="112496"/>
                  <a:pt x="2779703" y="112496"/>
                </a:cubicBezTo>
                <a:cubicBezTo>
                  <a:pt x="2779998" y="112496"/>
                  <a:pt x="2780292" y="112496"/>
                  <a:pt x="2780587" y="112423"/>
                </a:cubicBezTo>
                <a:close/>
                <a:moveTo>
                  <a:pt x="2876518" y="96152"/>
                </a:moveTo>
                <a:lnTo>
                  <a:pt x="3025163" y="81133"/>
                </a:lnTo>
                <a:cubicBezTo>
                  <a:pt x="3028255" y="80838"/>
                  <a:pt x="3030464" y="78114"/>
                  <a:pt x="3030169" y="75022"/>
                </a:cubicBezTo>
                <a:cubicBezTo>
                  <a:pt x="3029875" y="71930"/>
                  <a:pt x="3027077" y="69868"/>
                  <a:pt x="3024058" y="70016"/>
                </a:cubicBezTo>
                <a:lnTo>
                  <a:pt x="2875413" y="85035"/>
                </a:lnTo>
                <a:cubicBezTo>
                  <a:pt x="2872321" y="85329"/>
                  <a:pt x="2870112" y="88053"/>
                  <a:pt x="2870407" y="91146"/>
                </a:cubicBezTo>
                <a:cubicBezTo>
                  <a:pt x="2870701" y="94017"/>
                  <a:pt x="2873131" y="96152"/>
                  <a:pt x="2876002" y="96152"/>
                </a:cubicBezTo>
                <a:cubicBezTo>
                  <a:pt x="2876150" y="96152"/>
                  <a:pt x="2876370" y="96152"/>
                  <a:pt x="2876518" y="96152"/>
                </a:cubicBezTo>
                <a:close/>
                <a:moveTo>
                  <a:pt x="3024795" y="81133"/>
                </a:moveTo>
                <a:lnTo>
                  <a:pt x="3195895" y="76053"/>
                </a:lnTo>
                <a:cubicBezTo>
                  <a:pt x="3198987" y="75979"/>
                  <a:pt x="3201417" y="73402"/>
                  <a:pt x="3201270" y="70310"/>
                </a:cubicBezTo>
                <a:cubicBezTo>
                  <a:pt x="3201196" y="67218"/>
                  <a:pt x="3198840" y="65304"/>
                  <a:pt x="3195527" y="64936"/>
                </a:cubicBezTo>
                <a:lnTo>
                  <a:pt x="3024500" y="69942"/>
                </a:lnTo>
                <a:cubicBezTo>
                  <a:pt x="3021408" y="70016"/>
                  <a:pt x="3018978" y="72592"/>
                  <a:pt x="3019126" y="75685"/>
                </a:cubicBezTo>
                <a:cubicBezTo>
                  <a:pt x="3019199" y="78703"/>
                  <a:pt x="3021703" y="81133"/>
                  <a:pt x="3024721" y="81059"/>
                </a:cubicBezTo>
                <a:cubicBezTo>
                  <a:pt x="3024721" y="81133"/>
                  <a:pt x="3024795" y="81133"/>
                  <a:pt x="3024795" y="81133"/>
                </a:cubicBezTo>
                <a:close/>
                <a:moveTo>
                  <a:pt x="3397034" y="73550"/>
                </a:moveTo>
                <a:cubicBezTo>
                  <a:pt x="3397107" y="70457"/>
                  <a:pt x="3394604" y="67954"/>
                  <a:pt x="3391586" y="67881"/>
                </a:cubicBezTo>
                <a:lnTo>
                  <a:pt x="3195821" y="64862"/>
                </a:lnTo>
                <a:cubicBezTo>
                  <a:pt x="3192656" y="65304"/>
                  <a:pt x="3190226" y="67292"/>
                  <a:pt x="3190152" y="70310"/>
                </a:cubicBezTo>
                <a:cubicBezTo>
                  <a:pt x="3190079" y="73402"/>
                  <a:pt x="3192582" y="75906"/>
                  <a:pt x="3195601" y="75979"/>
                </a:cubicBezTo>
                <a:lnTo>
                  <a:pt x="3391365" y="78998"/>
                </a:lnTo>
                <a:cubicBezTo>
                  <a:pt x="3391438" y="78998"/>
                  <a:pt x="3391438" y="78998"/>
                  <a:pt x="3391512" y="78998"/>
                </a:cubicBezTo>
                <a:cubicBezTo>
                  <a:pt x="3394530" y="78998"/>
                  <a:pt x="3397034" y="76568"/>
                  <a:pt x="3397034" y="73550"/>
                </a:cubicBezTo>
                <a:close/>
                <a:moveTo>
                  <a:pt x="3646911" y="82090"/>
                </a:moveTo>
                <a:cubicBezTo>
                  <a:pt x="3646984" y="78998"/>
                  <a:pt x="3644628" y="76421"/>
                  <a:pt x="3641536" y="76347"/>
                </a:cubicBezTo>
                <a:lnTo>
                  <a:pt x="3391733" y="67881"/>
                </a:lnTo>
                <a:cubicBezTo>
                  <a:pt x="3388641" y="67733"/>
                  <a:pt x="3386064" y="70163"/>
                  <a:pt x="3385990" y="73255"/>
                </a:cubicBezTo>
                <a:cubicBezTo>
                  <a:pt x="3385917" y="76347"/>
                  <a:pt x="3388272" y="78924"/>
                  <a:pt x="3391365" y="78998"/>
                </a:cubicBezTo>
                <a:lnTo>
                  <a:pt x="3641168" y="87464"/>
                </a:lnTo>
                <a:cubicBezTo>
                  <a:pt x="3641242" y="87464"/>
                  <a:pt x="3641315" y="87464"/>
                  <a:pt x="3641389" y="87464"/>
                </a:cubicBezTo>
                <a:cubicBezTo>
                  <a:pt x="3644334" y="87464"/>
                  <a:pt x="3646764" y="85108"/>
                  <a:pt x="3646911" y="82090"/>
                </a:cubicBezTo>
                <a:close/>
                <a:moveTo>
                  <a:pt x="3977847" y="111392"/>
                </a:moveTo>
                <a:cubicBezTo>
                  <a:pt x="3978142" y="108300"/>
                  <a:pt x="3975859" y="105649"/>
                  <a:pt x="3972767" y="105355"/>
                </a:cubicBezTo>
                <a:lnTo>
                  <a:pt x="3641831" y="76347"/>
                </a:lnTo>
                <a:cubicBezTo>
                  <a:pt x="3639033" y="76200"/>
                  <a:pt x="3636088" y="78335"/>
                  <a:pt x="3635794" y="81427"/>
                </a:cubicBezTo>
                <a:cubicBezTo>
                  <a:pt x="3635499" y="84519"/>
                  <a:pt x="3637781" y="87170"/>
                  <a:pt x="3640874" y="87464"/>
                </a:cubicBezTo>
                <a:lnTo>
                  <a:pt x="3971810" y="116472"/>
                </a:lnTo>
                <a:cubicBezTo>
                  <a:pt x="3971957" y="116472"/>
                  <a:pt x="3972178" y="116472"/>
                  <a:pt x="3972325" y="116472"/>
                </a:cubicBezTo>
                <a:cubicBezTo>
                  <a:pt x="3975196" y="116472"/>
                  <a:pt x="3977626" y="114263"/>
                  <a:pt x="3977847" y="111392"/>
                </a:cubicBezTo>
                <a:close/>
                <a:moveTo>
                  <a:pt x="4285077" y="153283"/>
                </a:moveTo>
                <a:cubicBezTo>
                  <a:pt x="4285519" y="150265"/>
                  <a:pt x="4283383" y="147394"/>
                  <a:pt x="4280291" y="147026"/>
                </a:cubicBezTo>
                <a:lnTo>
                  <a:pt x="3973062" y="105428"/>
                </a:lnTo>
                <a:cubicBezTo>
                  <a:pt x="3970043" y="105060"/>
                  <a:pt x="3967172" y="107122"/>
                  <a:pt x="3966803" y="110214"/>
                </a:cubicBezTo>
                <a:cubicBezTo>
                  <a:pt x="3966362" y="113232"/>
                  <a:pt x="3968497" y="116104"/>
                  <a:pt x="3971589" y="116472"/>
                </a:cubicBezTo>
                <a:lnTo>
                  <a:pt x="4278819" y="158069"/>
                </a:lnTo>
                <a:cubicBezTo>
                  <a:pt x="4279113" y="158069"/>
                  <a:pt x="4279334" y="158143"/>
                  <a:pt x="4279629" y="158143"/>
                </a:cubicBezTo>
                <a:cubicBezTo>
                  <a:pt x="4282279" y="158143"/>
                  <a:pt x="4284708" y="156081"/>
                  <a:pt x="4285077" y="153283"/>
                </a:cubicBezTo>
                <a:close/>
                <a:moveTo>
                  <a:pt x="4605043" y="207028"/>
                </a:moveTo>
                <a:cubicBezTo>
                  <a:pt x="4605558" y="204010"/>
                  <a:pt x="4603497" y="201139"/>
                  <a:pt x="4600478" y="200623"/>
                </a:cubicBezTo>
                <a:lnTo>
                  <a:pt x="4280438" y="147026"/>
                </a:lnTo>
                <a:cubicBezTo>
                  <a:pt x="4277420" y="146437"/>
                  <a:pt x="4274549" y="148572"/>
                  <a:pt x="4274033" y="151590"/>
                </a:cubicBezTo>
                <a:cubicBezTo>
                  <a:pt x="4273518" y="154609"/>
                  <a:pt x="4275579" y="157480"/>
                  <a:pt x="4278598" y="157995"/>
                </a:cubicBezTo>
                <a:lnTo>
                  <a:pt x="4598638" y="211593"/>
                </a:lnTo>
                <a:cubicBezTo>
                  <a:pt x="4598932" y="211667"/>
                  <a:pt x="4599300" y="211667"/>
                  <a:pt x="4599595" y="211667"/>
                </a:cubicBezTo>
                <a:cubicBezTo>
                  <a:pt x="4602245" y="211667"/>
                  <a:pt x="4604601" y="209752"/>
                  <a:pt x="4605043" y="207028"/>
                </a:cubicBezTo>
                <a:close/>
                <a:moveTo>
                  <a:pt x="4979638" y="276455"/>
                </a:moveTo>
                <a:cubicBezTo>
                  <a:pt x="4980227" y="273437"/>
                  <a:pt x="4978165" y="270492"/>
                  <a:pt x="4975147" y="269976"/>
                </a:cubicBezTo>
                <a:lnTo>
                  <a:pt x="4600552" y="200697"/>
                </a:lnTo>
                <a:cubicBezTo>
                  <a:pt x="4597534" y="200181"/>
                  <a:pt x="4594589" y="202096"/>
                  <a:pt x="4594073" y="205188"/>
                </a:cubicBezTo>
                <a:cubicBezTo>
                  <a:pt x="4593484" y="208206"/>
                  <a:pt x="4595546" y="211151"/>
                  <a:pt x="4598564" y="211667"/>
                </a:cubicBezTo>
                <a:lnTo>
                  <a:pt x="4973159" y="280946"/>
                </a:lnTo>
                <a:cubicBezTo>
                  <a:pt x="4973527" y="281020"/>
                  <a:pt x="4973895" y="281020"/>
                  <a:pt x="4974263" y="281020"/>
                </a:cubicBezTo>
                <a:cubicBezTo>
                  <a:pt x="4976840" y="281020"/>
                  <a:pt x="4979122" y="279106"/>
                  <a:pt x="4979638" y="276455"/>
                </a:cubicBezTo>
                <a:close/>
                <a:moveTo>
                  <a:pt x="5218619" y="398301"/>
                </a:moveTo>
                <a:cubicBezTo>
                  <a:pt x="5220018" y="395577"/>
                  <a:pt x="5218913" y="392191"/>
                  <a:pt x="5216115" y="390792"/>
                </a:cubicBezTo>
                <a:lnTo>
                  <a:pt x="4976619" y="270492"/>
                </a:lnTo>
                <a:cubicBezTo>
                  <a:pt x="4973895" y="269093"/>
                  <a:pt x="4970508" y="270197"/>
                  <a:pt x="4969110" y="272995"/>
                </a:cubicBezTo>
                <a:cubicBezTo>
                  <a:pt x="4967711" y="275719"/>
                  <a:pt x="4968815" y="279106"/>
                  <a:pt x="4971613" y="280504"/>
                </a:cubicBezTo>
                <a:lnTo>
                  <a:pt x="5211109" y="400805"/>
                </a:lnTo>
                <a:cubicBezTo>
                  <a:pt x="5211919" y="401246"/>
                  <a:pt x="5212803" y="401394"/>
                  <a:pt x="5213686" y="401394"/>
                </a:cubicBezTo>
                <a:cubicBezTo>
                  <a:pt x="5215674" y="401320"/>
                  <a:pt x="5217662" y="400216"/>
                  <a:pt x="5218619" y="398301"/>
                </a:cubicBezTo>
                <a:close/>
                <a:moveTo>
                  <a:pt x="5479318" y="402866"/>
                </a:moveTo>
                <a:cubicBezTo>
                  <a:pt x="5479392" y="399774"/>
                  <a:pt x="5476962" y="397197"/>
                  <a:pt x="5473870" y="397124"/>
                </a:cubicBezTo>
                <a:lnTo>
                  <a:pt x="5213759" y="390203"/>
                </a:lnTo>
                <a:cubicBezTo>
                  <a:pt x="5210888" y="390350"/>
                  <a:pt x="5208164" y="392559"/>
                  <a:pt x="5208017" y="395651"/>
                </a:cubicBezTo>
                <a:cubicBezTo>
                  <a:pt x="5207943" y="398743"/>
                  <a:pt x="5210373" y="401320"/>
                  <a:pt x="5213465" y="401394"/>
                </a:cubicBezTo>
                <a:lnTo>
                  <a:pt x="5473576" y="408314"/>
                </a:lnTo>
                <a:cubicBezTo>
                  <a:pt x="5473650" y="408314"/>
                  <a:pt x="5473723" y="408314"/>
                  <a:pt x="5473796" y="408314"/>
                </a:cubicBezTo>
                <a:cubicBezTo>
                  <a:pt x="5476815" y="408241"/>
                  <a:pt x="5479245" y="405885"/>
                  <a:pt x="5479318" y="402866"/>
                </a:cubicBezTo>
                <a:close/>
                <a:moveTo>
                  <a:pt x="5799579" y="455580"/>
                </a:moveTo>
                <a:cubicBezTo>
                  <a:pt x="5800095" y="452562"/>
                  <a:pt x="5798033" y="449691"/>
                  <a:pt x="5794941" y="449175"/>
                </a:cubicBezTo>
                <a:lnTo>
                  <a:pt x="5474607" y="397197"/>
                </a:lnTo>
                <a:cubicBezTo>
                  <a:pt x="5471588" y="396682"/>
                  <a:pt x="5468716" y="398743"/>
                  <a:pt x="5468201" y="401835"/>
                </a:cubicBezTo>
                <a:cubicBezTo>
                  <a:pt x="5467686" y="404854"/>
                  <a:pt x="5469747" y="407725"/>
                  <a:pt x="5472839" y="408241"/>
                </a:cubicBezTo>
                <a:lnTo>
                  <a:pt x="5793174" y="460219"/>
                </a:lnTo>
                <a:cubicBezTo>
                  <a:pt x="5793469" y="460292"/>
                  <a:pt x="5793837" y="460292"/>
                  <a:pt x="5794131" y="460292"/>
                </a:cubicBezTo>
                <a:cubicBezTo>
                  <a:pt x="5796781" y="460219"/>
                  <a:pt x="5799137" y="458304"/>
                  <a:pt x="5799579" y="455580"/>
                </a:cubicBezTo>
                <a:close/>
                <a:moveTo>
                  <a:pt x="5812611" y="458820"/>
                </a:moveTo>
                <a:cubicBezTo>
                  <a:pt x="5813273" y="455801"/>
                  <a:pt x="5811359" y="452856"/>
                  <a:pt x="5808340" y="452194"/>
                </a:cubicBezTo>
                <a:lnTo>
                  <a:pt x="5795236" y="449249"/>
                </a:lnTo>
                <a:cubicBezTo>
                  <a:pt x="5792217" y="448513"/>
                  <a:pt x="5789272" y="450500"/>
                  <a:pt x="5788609" y="453519"/>
                </a:cubicBezTo>
                <a:cubicBezTo>
                  <a:pt x="5787947" y="456537"/>
                  <a:pt x="5789861" y="459482"/>
                  <a:pt x="5792880" y="460145"/>
                </a:cubicBezTo>
                <a:lnTo>
                  <a:pt x="5805984" y="463090"/>
                </a:lnTo>
                <a:cubicBezTo>
                  <a:pt x="5806426" y="463164"/>
                  <a:pt x="5806794" y="463237"/>
                  <a:pt x="5807236" y="463237"/>
                </a:cubicBezTo>
                <a:cubicBezTo>
                  <a:pt x="5809813" y="463164"/>
                  <a:pt x="5812095" y="461397"/>
                  <a:pt x="5812611" y="458820"/>
                </a:cubicBezTo>
                <a:close/>
                <a:moveTo>
                  <a:pt x="6134638" y="530234"/>
                </a:moveTo>
                <a:cubicBezTo>
                  <a:pt x="6135301" y="527216"/>
                  <a:pt x="6133387" y="524271"/>
                  <a:pt x="6130368" y="523608"/>
                </a:cubicBezTo>
                <a:lnTo>
                  <a:pt x="5808414" y="452194"/>
                </a:lnTo>
                <a:cubicBezTo>
                  <a:pt x="5805396" y="451531"/>
                  <a:pt x="5802451" y="453445"/>
                  <a:pt x="5801788" y="456464"/>
                </a:cubicBezTo>
                <a:cubicBezTo>
                  <a:pt x="5801125" y="459482"/>
                  <a:pt x="5803040" y="462427"/>
                  <a:pt x="5806058" y="463090"/>
                </a:cubicBezTo>
                <a:lnTo>
                  <a:pt x="6128012" y="534504"/>
                </a:lnTo>
                <a:cubicBezTo>
                  <a:pt x="6128454" y="534578"/>
                  <a:pt x="6128822" y="534652"/>
                  <a:pt x="6129264" y="534652"/>
                </a:cubicBezTo>
                <a:cubicBezTo>
                  <a:pt x="6131767" y="534578"/>
                  <a:pt x="6134049" y="532811"/>
                  <a:pt x="6134638" y="530234"/>
                </a:cubicBezTo>
                <a:close/>
                <a:moveTo>
                  <a:pt x="6455267" y="622558"/>
                </a:moveTo>
                <a:cubicBezTo>
                  <a:pt x="6456151" y="619613"/>
                  <a:pt x="6454384" y="616521"/>
                  <a:pt x="6451439" y="615637"/>
                </a:cubicBezTo>
                <a:lnTo>
                  <a:pt x="6130663" y="523682"/>
                </a:lnTo>
                <a:cubicBezTo>
                  <a:pt x="6127718" y="522872"/>
                  <a:pt x="6124626" y="524565"/>
                  <a:pt x="6123742" y="527510"/>
                </a:cubicBezTo>
                <a:cubicBezTo>
                  <a:pt x="6122859" y="530455"/>
                  <a:pt x="6124626" y="533547"/>
                  <a:pt x="6127571" y="534431"/>
                </a:cubicBezTo>
                <a:lnTo>
                  <a:pt x="6448347" y="626386"/>
                </a:lnTo>
                <a:cubicBezTo>
                  <a:pt x="6448862" y="626533"/>
                  <a:pt x="6449377" y="626607"/>
                  <a:pt x="6449893" y="626607"/>
                </a:cubicBezTo>
                <a:cubicBezTo>
                  <a:pt x="6452396" y="626533"/>
                  <a:pt x="6454605" y="624987"/>
                  <a:pt x="6455267" y="622558"/>
                </a:cubicBezTo>
                <a:close/>
                <a:moveTo>
                  <a:pt x="6733563" y="728649"/>
                </a:moveTo>
                <a:cubicBezTo>
                  <a:pt x="6734667" y="725777"/>
                  <a:pt x="6733195" y="722538"/>
                  <a:pt x="6730324" y="721434"/>
                </a:cubicBezTo>
                <a:lnTo>
                  <a:pt x="6451881" y="615711"/>
                </a:lnTo>
                <a:cubicBezTo>
                  <a:pt x="6449009" y="614606"/>
                  <a:pt x="6445770" y="616079"/>
                  <a:pt x="6444665" y="618950"/>
                </a:cubicBezTo>
                <a:cubicBezTo>
                  <a:pt x="6443561" y="621822"/>
                  <a:pt x="6445034" y="625061"/>
                  <a:pt x="6447905" y="626165"/>
                </a:cubicBezTo>
                <a:lnTo>
                  <a:pt x="6726348" y="731888"/>
                </a:lnTo>
                <a:cubicBezTo>
                  <a:pt x="6727011" y="732109"/>
                  <a:pt x="6727673" y="732256"/>
                  <a:pt x="6728336" y="732256"/>
                </a:cubicBezTo>
                <a:cubicBezTo>
                  <a:pt x="6730618" y="732256"/>
                  <a:pt x="6732753" y="730857"/>
                  <a:pt x="6733563" y="728649"/>
                </a:cubicBezTo>
                <a:close/>
                <a:moveTo>
                  <a:pt x="6977919" y="842397"/>
                </a:moveTo>
                <a:cubicBezTo>
                  <a:pt x="6979244" y="839599"/>
                  <a:pt x="6977992" y="836286"/>
                  <a:pt x="6975194" y="834961"/>
                </a:cubicBezTo>
                <a:lnTo>
                  <a:pt x="6730692" y="721581"/>
                </a:lnTo>
                <a:cubicBezTo>
                  <a:pt x="6727894" y="720329"/>
                  <a:pt x="6724581" y="721507"/>
                  <a:pt x="6723256" y="724305"/>
                </a:cubicBezTo>
                <a:cubicBezTo>
                  <a:pt x="6721931" y="727103"/>
                  <a:pt x="6723182" y="730416"/>
                  <a:pt x="6725980" y="731741"/>
                </a:cubicBezTo>
                <a:lnTo>
                  <a:pt x="6970483" y="845121"/>
                </a:lnTo>
                <a:cubicBezTo>
                  <a:pt x="6971292" y="845489"/>
                  <a:pt x="6972028" y="845636"/>
                  <a:pt x="6972839" y="845636"/>
                </a:cubicBezTo>
                <a:cubicBezTo>
                  <a:pt x="6975047" y="845636"/>
                  <a:pt x="6977035" y="844384"/>
                  <a:pt x="6977919" y="842397"/>
                </a:cubicBezTo>
                <a:close/>
                <a:moveTo>
                  <a:pt x="7166909" y="942230"/>
                </a:moveTo>
                <a:cubicBezTo>
                  <a:pt x="7168382" y="939506"/>
                  <a:pt x="7167277" y="936119"/>
                  <a:pt x="7164553" y="934720"/>
                </a:cubicBezTo>
                <a:lnTo>
                  <a:pt x="6975489" y="835108"/>
                </a:lnTo>
                <a:cubicBezTo>
                  <a:pt x="6972765" y="833635"/>
                  <a:pt x="6969378" y="834740"/>
                  <a:pt x="6967979" y="837464"/>
                </a:cubicBezTo>
                <a:cubicBezTo>
                  <a:pt x="6966507" y="840188"/>
                  <a:pt x="6967611" y="843575"/>
                  <a:pt x="6970335" y="844973"/>
                </a:cubicBezTo>
                <a:lnTo>
                  <a:pt x="7159399" y="944586"/>
                </a:lnTo>
                <a:cubicBezTo>
                  <a:pt x="7160209" y="945027"/>
                  <a:pt x="7161166" y="945248"/>
                  <a:pt x="7162050" y="945248"/>
                </a:cubicBezTo>
                <a:cubicBezTo>
                  <a:pt x="7163964" y="945175"/>
                  <a:pt x="7165878" y="944144"/>
                  <a:pt x="7166909" y="942230"/>
                </a:cubicBezTo>
                <a:close/>
                <a:moveTo>
                  <a:pt x="7194444" y="956733"/>
                </a:moveTo>
                <a:cubicBezTo>
                  <a:pt x="7195917" y="954009"/>
                  <a:pt x="7194812" y="950623"/>
                  <a:pt x="7192088" y="949224"/>
                </a:cubicBezTo>
                <a:lnTo>
                  <a:pt x="7164553" y="934720"/>
                </a:lnTo>
                <a:cubicBezTo>
                  <a:pt x="7161829" y="933248"/>
                  <a:pt x="7158442" y="934352"/>
                  <a:pt x="7157043" y="937076"/>
                </a:cubicBezTo>
                <a:cubicBezTo>
                  <a:pt x="7155571" y="939800"/>
                  <a:pt x="7156675" y="943187"/>
                  <a:pt x="7159399" y="944586"/>
                </a:cubicBezTo>
                <a:lnTo>
                  <a:pt x="7186934" y="959089"/>
                </a:lnTo>
                <a:cubicBezTo>
                  <a:pt x="7187745" y="959531"/>
                  <a:pt x="7188701" y="959752"/>
                  <a:pt x="7189585" y="959752"/>
                </a:cubicBezTo>
                <a:cubicBezTo>
                  <a:pt x="7191499" y="959678"/>
                  <a:pt x="7193413" y="958648"/>
                  <a:pt x="7194444" y="956733"/>
                </a:cubicBezTo>
                <a:close/>
                <a:moveTo>
                  <a:pt x="7365324" y="1055536"/>
                </a:moveTo>
                <a:cubicBezTo>
                  <a:pt x="7366870" y="1052885"/>
                  <a:pt x="7365912" y="1049425"/>
                  <a:pt x="7363262" y="1047953"/>
                </a:cubicBezTo>
                <a:lnTo>
                  <a:pt x="7192309" y="949371"/>
                </a:lnTo>
                <a:cubicBezTo>
                  <a:pt x="7189659" y="947825"/>
                  <a:pt x="7186272" y="948709"/>
                  <a:pt x="7184726" y="951433"/>
                </a:cubicBezTo>
                <a:cubicBezTo>
                  <a:pt x="7183180" y="954083"/>
                  <a:pt x="7184137" y="957543"/>
                  <a:pt x="7186788" y="959016"/>
                </a:cubicBezTo>
                <a:lnTo>
                  <a:pt x="7357740" y="1057597"/>
                </a:lnTo>
                <a:cubicBezTo>
                  <a:pt x="7358624" y="1058113"/>
                  <a:pt x="7359581" y="1058333"/>
                  <a:pt x="7360538" y="1058333"/>
                </a:cubicBezTo>
                <a:cubicBezTo>
                  <a:pt x="7362379" y="1058260"/>
                  <a:pt x="7364219" y="1057303"/>
                  <a:pt x="7365324" y="1055536"/>
                </a:cubicBezTo>
                <a:close/>
                <a:moveTo>
                  <a:pt x="7389104" y="1069230"/>
                </a:moveTo>
                <a:cubicBezTo>
                  <a:pt x="7390650" y="1066579"/>
                  <a:pt x="7389693" y="1063119"/>
                  <a:pt x="7387042" y="1061647"/>
                </a:cubicBezTo>
                <a:lnTo>
                  <a:pt x="7363262" y="1047879"/>
                </a:lnTo>
                <a:cubicBezTo>
                  <a:pt x="7360612" y="1046333"/>
                  <a:pt x="7357225" y="1047216"/>
                  <a:pt x="7355679" y="1049940"/>
                </a:cubicBezTo>
                <a:cubicBezTo>
                  <a:pt x="7354133" y="1052591"/>
                  <a:pt x="7355090" y="1056051"/>
                  <a:pt x="7357740" y="1057524"/>
                </a:cubicBezTo>
                <a:lnTo>
                  <a:pt x="7381521" y="1071291"/>
                </a:lnTo>
                <a:cubicBezTo>
                  <a:pt x="7382404" y="1071807"/>
                  <a:pt x="7383361" y="1072027"/>
                  <a:pt x="7384318" y="1072027"/>
                </a:cubicBezTo>
                <a:cubicBezTo>
                  <a:pt x="7386233" y="1072027"/>
                  <a:pt x="7388073" y="1070997"/>
                  <a:pt x="7389104" y="1069230"/>
                </a:cubicBezTo>
                <a:close/>
                <a:moveTo>
                  <a:pt x="7523761" y="1094703"/>
                </a:moveTo>
                <a:cubicBezTo>
                  <a:pt x="7524350" y="1091685"/>
                  <a:pt x="7522435" y="1088740"/>
                  <a:pt x="7519417" y="1088151"/>
                </a:cubicBezTo>
                <a:lnTo>
                  <a:pt x="7385349" y="1060984"/>
                </a:lnTo>
                <a:cubicBezTo>
                  <a:pt x="7382331" y="1060321"/>
                  <a:pt x="7379386" y="1062309"/>
                  <a:pt x="7378796" y="1065328"/>
                </a:cubicBezTo>
                <a:cubicBezTo>
                  <a:pt x="7378208" y="1068346"/>
                  <a:pt x="7380122" y="1071291"/>
                  <a:pt x="7383140" y="1071880"/>
                </a:cubicBezTo>
                <a:lnTo>
                  <a:pt x="7517208" y="1099047"/>
                </a:lnTo>
                <a:cubicBezTo>
                  <a:pt x="7517576" y="1099121"/>
                  <a:pt x="7518018" y="1099194"/>
                  <a:pt x="7518386" y="1099194"/>
                </a:cubicBezTo>
                <a:cubicBezTo>
                  <a:pt x="7520963" y="1099194"/>
                  <a:pt x="7523245" y="1097354"/>
                  <a:pt x="7523761" y="1094703"/>
                </a:cubicBezTo>
                <a:close/>
                <a:moveTo>
                  <a:pt x="7664602" y="1148522"/>
                </a:moveTo>
                <a:cubicBezTo>
                  <a:pt x="7665706" y="1145651"/>
                  <a:pt x="7664234" y="1142411"/>
                  <a:pt x="7661362" y="1141380"/>
                </a:cubicBezTo>
                <a:lnTo>
                  <a:pt x="7520300" y="1088445"/>
                </a:lnTo>
                <a:cubicBezTo>
                  <a:pt x="7517429" y="1087341"/>
                  <a:pt x="7514190" y="1088813"/>
                  <a:pt x="7513159" y="1091685"/>
                </a:cubicBezTo>
                <a:cubicBezTo>
                  <a:pt x="7512055" y="1094556"/>
                  <a:pt x="7513527" y="1097796"/>
                  <a:pt x="7516398" y="1098826"/>
                </a:cubicBezTo>
                <a:lnTo>
                  <a:pt x="7657460" y="1151761"/>
                </a:lnTo>
                <a:cubicBezTo>
                  <a:pt x="7658123" y="1151982"/>
                  <a:pt x="7658786" y="1152129"/>
                  <a:pt x="7659448" y="1152129"/>
                </a:cubicBezTo>
                <a:cubicBezTo>
                  <a:pt x="7661657" y="1152129"/>
                  <a:pt x="7663719" y="1150731"/>
                  <a:pt x="7664602" y="1148522"/>
                </a:cubicBezTo>
                <a:close/>
                <a:moveTo>
                  <a:pt x="7789025" y="1218906"/>
                </a:moveTo>
                <a:cubicBezTo>
                  <a:pt x="7790498" y="1216182"/>
                  <a:pt x="7789541" y="1212795"/>
                  <a:pt x="7786890" y="1211322"/>
                </a:cubicBezTo>
                <a:lnTo>
                  <a:pt x="7662098" y="1141675"/>
                </a:lnTo>
                <a:cubicBezTo>
                  <a:pt x="7659374" y="1140129"/>
                  <a:pt x="7655988" y="1141086"/>
                  <a:pt x="7654516" y="1143810"/>
                </a:cubicBezTo>
                <a:cubicBezTo>
                  <a:pt x="7653043" y="1146534"/>
                  <a:pt x="7654000" y="1149921"/>
                  <a:pt x="7656650" y="1151393"/>
                </a:cubicBezTo>
                <a:lnTo>
                  <a:pt x="7781442" y="1221041"/>
                </a:lnTo>
                <a:cubicBezTo>
                  <a:pt x="7782326" y="1221556"/>
                  <a:pt x="7783283" y="1221777"/>
                  <a:pt x="7784166" y="1221777"/>
                </a:cubicBezTo>
                <a:cubicBezTo>
                  <a:pt x="7786154" y="1221777"/>
                  <a:pt x="7788068" y="1220746"/>
                  <a:pt x="7789025" y="1218906"/>
                </a:cubicBezTo>
                <a:close/>
                <a:moveTo>
                  <a:pt x="7803087" y="1226783"/>
                </a:moveTo>
                <a:cubicBezTo>
                  <a:pt x="7804560" y="1224059"/>
                  <a:pt x="7803603" y="1220673"/>
                  <a:pt x="7800952" y="1219200"/>
                </a:cubicBezTo>
                <a:lnTo>
                  <a:pt x="7786890" y="1211396"/>
                </a:lnTo>
                <a:cubicBezTo>
                  <a:pt x="7784166" y="1209850"/>
                  <a:pt x="7780779" y="1210881"/>
                  <a:pt x="7779307" y="1213531"/>
                </a:cubicBezTo>
                <a:cubicBezTo>
                  <a:pt x="7777835" y="1216255"/>
                  <a:pt x="7778792" y="1219642"/>
                  <a:pt x="7781442" y="1221114"/>
                </a:cubicBezTo>
                <a:lnTo>
                  <a:pt x="7795504" y="1228918"/>
                </a:lnTo>
                <a:cubicBezTo>
                  <a:pt x="7796387" y="1229434"/>
                  <a:pt x="7797344" y="1229655"/>
                  <a:pt x="7798228" y="1229655"/>
                </a:cubicBezTo>
                <a:cubicBezTo>
                  <a:pt x="7800216" y="1229581"/>
                  <a:pt x="7802056" y="1228550"/>
                  <a:pt x="7803087" y="1226783"/>
                </a:cubicBezTo>
                <a:close/>
                <a:moveTo>
                  <a:pt x="7857274" y="1259251"/>
                </a:moveTo>
                <a:cubicBezTo>
                  <a:pt x="7858820" y="1256601"/>
                  <a:pt x="7858010" y="1253214"/>
                  <a:pt x="7855359" y="1251594"/>
                </a:cubicBezTo>
                <a:lnTo>
                  <a:pt x="7801099" y="1219274"/>
                </a:lnTo>
                <a:cubicBezTo>
                  <a:pt x="7798449" y="1217728"/>
                  <a:pt x="7795062" y="1218538"/>
                  <a:pt x="7793443" y="1221188"/>
                </a:cubicBezTo>
                <a:cubicBezTo>
                  <a:pt x="7791896" y="1223838"/>
                  <a:pt x="7792706" y="1227225"/>
                  <a:pt x="7795357" y="1228845"/>
                </a:cubicBezTo>
                <a:lnTo>
                  <a:pt x="7849617" y="1261165"/>
                </a:lnTo>
                <a:cubicBezTo>
                  <a:pt x="7850501" y="1261681"/>
                  <a:pt x="7851531" y="1261975"/>
                  <a:pt x="7852488" y="1261975"/>
                </a:cubicBezTo>
                <a:cubicBezTo>
                  <a:pt x="7854402" y="1261975"/>
                  <a:pt x="7856243" y="1260945"/>
                  <a:pt x="7857274" y="1259251"/>
                </a:cubicBezTo>
                <a:close/>
                <a:moveTo>
                  <a:pt x="7961082" y="1321242"/>
                </a:moveTo>
                <a:cubicBezTo>
                  <a:pt x="7962629" y="1318592"/>
                  <a:pt x="7961819" y="1315205"/>
                  <a:pt x="7959169" y="1313585"/>
                </a:cubicBezTo>
                <a:lnTo>
                  <a:pt x="7855359" y="1251594"/>
                </a:lnTo>
                <a:cubicBezTo>
                  <a:pt x="7852709" y="1250048"/>
                  <a:pt x="7849323" y="1250858"/>
                  <a:pt x="7847703" y="1253509"/>
                </a:cubicBezTo>
                <a:cubicBezTo>
                  <a:pt x="7846156" y="1256159"/>
                  <a:pt x="7846966" y="1259546"/>
                  <a:pt x="7849617" y="1261165"/>
                </a:cubicBezTo>
                <a:lnTo>
                  <a:pt x="7953426" y="1323156"/>
                </a:lnTo>
                <a:cubicBezTo>
                  <a:pt x="7954309" y="1323671"/>
                  <a:pt x="7955340" y="1323966"/>
                  <a:pt x="7956297" y="1323966"/>
                </a:cubicBezTo>
                <a:cubicBezTo>
                  <a:pt x="7958212" y="1323966"/>
                  <a:pt x="7960052" y="1322935"/>
                  <a:pt x="7961082" y="1321242"/>
                </a:cubicBezTo>
                <a:close/>
                <a:moveTo>
                  <a:pt x="7967046" y="1324555"/>
                </a:moveTo>
                <a:cubicBezTo>
                  <a:pt x="7968592" y="1321905"/>
                  <a:pt x="7967708" y="1318444"/>
                  <a:pt x="7964984" y="1316972"/>
                </a:cubicBezTo>
                <a:lnTo>
                  <a:pt x="7959095" y="1313585"/>
                </a:lnTo>
                <a:cubicBezTo>
                  <a:pt x="7956444" y="1312039"/>
                  <a:pt x="7953057" y="1312923"/>
                  <a:pt x="7951512" y="1315647"/>
                </a:cubicBezTo>
                <a:cubicBezTo>
                  <a:pt x="7949966" y="1318297"/>
                  <a:pt x="7950849" y="1321757"/>
                  <a:pt x="7953573" y="1323230"/>
                </a:cubicBezTo>
                <a:lnTo>
                  <a:pt x="7959463" y="1326616"/>
                </a:lnTo>
                <a:cubicBezTo>
                  <a:pt x="7960346" y="1327132"/>
                  <a:pt x="7961303" y="1327353"/>
                  <a:pt x="7962334" y="1327353"/>
                </a:cubicBezTo>
                <a:cubicBezTo>
                  <a:pt x="7964175" y="1327353"/>
                  <a:pt x="7966015" y="1326322"/>
                  <a:pt x="7967046" y="1324555"/>
                </a:cubicBezTo>
                <a:close/>
                <a:moveTo>
                  <a:pt x="8025576" y="1360778"/>
                </a:moveTo>
                <a:cubicBezTo>
                  <a:pt x="8027196" y="1358127"/>
                  <a:pt x="8026386" y="1354740"/>
                  <a:pt x="8023735" y="1353121"/>
                </a:cubicBezTo>
                <a:lnTo>
                  <a:pt x="7965132" y="1317045"/>
                </a:lnTo>
                <a:cubicBezTo>
                  <a:pt x="7962481" y="1315426"/>
                  <a:pt x="7959095" y="1316236"/>
                  <a:pt x="7957475" y="1318886"/>
                </a:cubicBezTo>
                <a:cubicBezTo>
                  <a:pt x="7955855" y="1321536"/>
                  <a:pt x="7956665" y="1324923"/>
                  <a:pt x="7959315" y="1326543"/>
                </a:cubicBezTo>
                <a:lnTo>
                  <a:pt x="8017920" y="1362618"/>
                </a:lnTo>
                <a:cubicBezTo>
                  <a:pt x="8018877" y="1363207"/>
                  <a:pt x="8019908" y="1363428"/>
                  <a:pt x="8020864" y="1363428"/>
                </a:cubicBezTo>
                <a:cubicBezTo>
                  <a:pt x="8022705" y="1363428"/>
                  <a:pt x="8024545" y="1362471"/>
                  <a:pt x="8025576" y="1360778"/>
                </a:cubicBezTo>
                <a:close/>
                <a:moveTo>
                  <a:pt x="8121066" y="1419676"/>
                </a:moveTo>
                <a:cubicBezTo>
                  <a:pt x="8122685" y="1417026"/>
                  <a:pt x="8121876" y="1413639"/>
                  <a:pt x="8119225" y="1412019"/>
                </a:cubicBezTo>
                <a:lnTo>
                  <a:pt x="8023735" y="1353194"/>
                </a:lnTo>
                <a:cubicBezTo>
                  <a:pt x="8021085" y="1351575"/>
                  <a:pt x="8017699" y="1352385"/>
                  <a:pt x="8016079" y="1355035"/>
                </a:cubicBezTo>
                <a:cubicBezTo>
                  <a:pt x="8014459" y="1357685"/>
                  <a:pt x="8015269" y="1361072"/>
                  <a:pt x="8017920" y="1362692"/>
                </a:cubicBezTo>
                <a:lnTo>
                  <a:pt x="8113409" y="1421517"/>
                </a:lnTo>
                <a:cubicBezTo>
                  <a:pt x="8114366" y="1422106"/>
                  <a:pt x="8115397" y="1422327"/>
                  <a:pt x="8116354" y="1422327"/>
                </a:cubicBezTo>
                <a:cubicBezTo>
                  <a:pt x="8118195" y="1422253"/>
                  <a:pt x="8120035" y="1421369"/>
                  <a:pt x="8121066" y="1419676"/>
                </a:cubicBezTo>
                <a:close/>
                <a:moveTo>
                  <a:pt x="8186811" y="1462746"/>
                </a:moveTo>
                <a:cubicBezTo>
                  <a:pt x="8188504" y="1460169"/>
                  <a:pt x="8187768" y="1456709"/>
                  <a:pt x="8185191" y="1455015"/>
                </a:cubicBezTo>
                <a:lnTo>
                  <a:pt x="8119299" y="1412019"/>
                </a:lnTo>
                <a:cubicBezTo>
                  <a:pt x="8116722" y="1410400"/>
                  <a:pt x="8113261" y="1411062"/>
                  <a:pt x="8111568" y="1413639"/>
                </a:cubicBezTo>
                <a:cubicBezTo>
                  <a:pt x="8109875" y="1416216"/>
                  <a:pt x="8110611" y="1419676"/>
                  <a:pt x="8113188" y="1421369"/>
                </a:cubicBezTo>
                <a:lnTo>
                  <a:pt x="8179081" y="1464365"/>
                </a:lnTo>
                <a:cubicBezTo>
                  <a:pt x="8180038" y="1464954"/>
                  <a:pt x="8181068" y="1465249"/>
                  <a:pt x="8182173" y="1465249"/>
                </a:cubicBezTo>
                <a:cubicBezTo>
                  <a:pt x="8184013" y="1465249"/>
                  <a:pt x="8185780" y="1464365"/>
                  <a:pt x="8186811" y="1462746"/>
                </a:cubicBezTo>
                <a:close/>
                <a:moveTo>
                  <a:pt x="8265441" y="1514061"/>
                </a:moveTo>
                <a:cubicBezTo>
                  <a:pt x="8267134" y="1511484"/>
                  <a:pt x="8266398" y="1508024"/>
                  <a:pt x="8263821" y="1506331"/>
                </a:cubicBezTo>
                <a:lnTo>
                  <a:pt x="8185191" y="1455015"/>
                </a:lnTo>
                <a:cubicBezTo>
                  <a:pt x="8182615" y="1453396"/>
                  <a:pt x="8179154" y="1454058"/>
                  <a:pt x="8177461" y="1456635"/>
                </a:cubicBezTo>
                <a:cubicBezTo>
                  <a:pt x="8175768" y="1459212"/>
                  <a:pt x="8176504" y="1462672"/>
                  <a:pt x="8179081" y="1464365"/>
                </a:cubicBezTo>
                <a:lnTo>
                  <a:pt x="8257710" y="1515681"/>
                </a:lnTo>
                <a:cubicBezTo>
                  <a:pt x="8258667" y="1516270"/>
                  <a:pt x="8259698" y="1516564"/>
                  <a:pt x="8260803" y="1516564"/>
                </a:cubicBezTo>
                <a:cubicBezTo>
                  <a:pt x="8262643" y="1516564"/>
                  <a:pt x="8264410" y="1515681"/>
                  <a:pt x="8265441" y="1514061"/>
                </a:cubicBezTo>
                <a:close/>
                <a:moveTo>
                  <a:pt x="8338622" y="1566334"/>
                </a:moveTo>
                <a:cubicBezTo>
                  <a:pt x="8340389" y="1563830"/>
                  <a:pt x="8339800" y="1560370"/>
                  <a:pt x="8337297" y="1558529"/>
                </a:cubicBezTo>
                <a:lnTo>
                  <a:pt x="8264042" y="1506478"/>
                </a:lnTo>
                <a:cubicBezTo>
                  <a:pt x="8261539" y="1504711"/>
                  <a:pt x="8258079" y="1505300"/>
                  <a:pt x="8256238" y="1507803"/>
                </a:cubicBezTo>
                <a:cubicBezTo>
                  <a:pt x="8254471" y="1510306"/>
                  <a:pt x="8255060" y="1513767"/>
                  <a:pt x="8257563" y="1515607"/>
                </a:cubicBezTo>
                <a:lnTo>
                  <a:pt x="8330892" y="1567659"/>
                </a:lnTo>
                <a:cubicBezTo>
                  <a:pt x="8331922" y="1568395"/>
                  <a:pt x="8333027" y="1568690"/>
                  <a:pt x="8334131" y="1568690"/>
                </a:cubicBezTo>
                <a:cubicBezTo>
                  <a:pt x="8335824" y="1568690"/>
                  <a:pt x="8337517" y="1567880"/>
                  <a:pt x="8338622" y="1566334"/>
                </a:cubicBezTo>
                <a:close/>
                <a:moveTo>
                  <a:pt x="8400392" y="1610287"/>
                </a:moveTo>
                <a:cubicBezTo>
                  <a:pt x="8402159" y="1607783"/>
                  <a:pt x="8401570" y="1604323"/>
                  <a:pt x="8399067" y="1602483"/>
                </a:cubicBezTo>
                <a:lnTo>
                  <a:pt x="8337224" y="1558529"/>
                </a:lnTo>
                <a:cubicBezTo>
                  <a:pt x="8334720" y="1556762"/>
                  <a:pt x="8331260" y="1557351"/>
                  <a:pt x="8329419" y="1559855"/>
                </a:cubicBezTo>
                <a:cubicBezTo>
                  <a:pt x="8327652" y="1562358"/>
                  <a:pt x="8328241" y="1565818"/>
                  <a:pt x="8330745" y="1567659"/>
                </a:cubicBezTo>
                <a:lnTo>
                  <a:pt x="8392588" y="1611612"/>
                </a:lnTo>
                <a:cubicBezTo>
                  <a:pt x="8393618" y="1612348"/>
                  <a:pt x="8394723" y="1612642"/>
                  <a:pt x="8395827" y="1612642"/>
                </a:cubicBezTo>
                <a:cubicBezTo>
                  <a:pt x="8397668" y="1612642"/>
                  <a:pt x="8399361" y="1611833"/>
                  <a:pt x="8400392" y="1610287"/>
                </a:cubicBezTo>
                <a:close/>
                <a:moveTo>
                  <a:pt x="8479463" y="1673455"/>
                </a:moveTo>
                <a:cubicBezTo>
                  <a:pt x="8481377" y="1671026"/>
                  <a:pt x="8480936" y="1667565"/>
                  <a:pt x="8478579" y="1665651"/>
                </a:cubicBezTo>
                <a:lnTo>
                  <a:pt x="8399361" y="1602777"/>
                </a:lnTo>
                <a:cubicBezTo>
                  <a:pt x="8397005" y="1600863"/>
                  <a:pt x="8393472" y="1601231"/>
                  <a:pt x="8391557" y="1603661"/>
                </a:cubicBezTo>
                <a:cubicBezTo>
                  <a:pt x="8389643" y="1606090"/>
                  <a:pt x="8390084" y="1609550"/>
                  <a:pt x="8392441" y="1611465"/>
                </a:cubicBezTo>
                <a:lnTo>
                  <a:pt x="8471659" y="1674339"/>
                </a:lnTo>
                <a:cubicBezTo>
                  <a:pt x="8472690" y="1675149"/>
                  <a:pt x="8473941" y="1675590"/>
                  <a:pt x="8475193" y="1675517"/>
                </a:cubicBezTo>
                <a:cubicBezTo>
                  <a:pt x="8476739" y="1675517"/>
                  <a:pt x="8478358" y="1674780"/>
                  <a:pt x="8479463" y="1673455"/>
                </a:cubicBezTo>
                <a:close/>
                <a:moveTo>
                  <a:pt x="8514729" y="1700549"/>
                </a:moveTo>
                <a:cubicBezTo>
                  <a:pt x="8516569" y="1698119"/>
                  <a:pt x="8516127" y="1694585"/>
                  <a:pt x="8513698" y="1692745"/>
                </a:cubicBezTo>
                <a:lnTo>
                  <a:pt x="8478506" y="1665578"/>
                </a:lnTo>
                <a:cubicBezTo>
                  <a:pt x="8476077" y="1663737"/>
                  <a:pt x="8472543" y="1664105"/>
                  <a:pt x="8470702" y="1666608"/>
                </a:cubicBezTo>
                <a:cubicBezTo>
                  <a:pt x="8468862" y="1669038"/>
                  <a:pt x="8469303" y="1672572"/>
                  <a:pt x="8471733" y="1674412"/>
                </a:cubicBezTo>
                <a:lnTo>
                  <a:pt x="8506924" y="1701579"/>
                </a:lnTo>
                <a:cubicBezTo>
                  <a:pt x="8507955" y="1702389"/>
                  <a:pt x="8509133" y="1702757"/>
                  <a:pt x="8510385" y="1702757"/>
                </a:cubicBezTo>
                <a:cubicBezTo>
                  <a:pt x="8512005" y="1702684"/>
                  <a:pt x="8513624" y="1701947"/>
                  <a:pt x="8514729" y="1700549"/>
                </a:cubicBezTo>
                <a:close/>
                <a:moveTo>
                  <a:pt x="8511269" y="1707248"/>
                </a:moveTo>
                <a:cubicBezTo>
                  <a:pt x="8514360" y="1706954"/>
                  <a:pt x="8516569" y="1704230"/>
                  <a:pt x="8516275" y="1701138"/>
                </a:cubicBezTo>
                <a:lnTo>
                  <a:pt x="8515833" y="1696573"/>
                </a:lnTo>
                <a:cubicBezTo>
                  <a:pt x="8515538" y="1693481"/>
                  <a:pt x="8512814" y="1691272"/>
                  <a:pt x="8509722" y="1691567"/>
                </a:cubicBezTo>
                <a:cubicBezTo>
                  <a:pt x="8506630" y="1691861"/>
                  <a:pt x="8504421" y="1694585"/>
                  <a:pt x="8504716" y="1697677"/>
                </a:cubicBezTo>
                <a:lnTo>
                  <a:pt x="8505157" y="1702242"/>
                </a:lnTo>
                <a:cubicBezTo>
                  <a:pt x="8505452" y="1705113"/>
                  <a:pt x="8507881" y="1707322"/>
                  <a:pt x="8510753" y="1707322"/>
                </a:cubicBezTo>
                <a:cubicBezTo>
                  <a:pt x="8510900" y="1707322"/>
                  <a:pt x="8511121" y="1707248"/>
                  <a:pt x="8511269" y="1707248"/>
                </a:cubicBezTo>
                <a:close/>
                <a:moveTo>
                  <a:pt x="8492715" y="1768503"/>
                </a:moveTo>
                <a:lnTo>
                  <a:pt x="8515980" y="1703567"/>
                </a:lnTo>
                <a:cubicBezTo>
                  <a:pt x="8517011" y="1700696"/>
                  <a:pt x="8515538" y="1697456"/>
                  <a:pt x="8512593" y="1696426"/>
                </a:cubicBezTo>
                <a:cubicBezTo>
                  <a:pt x="8509722" y="1695395"/>
                  <a:pt x="8506483" y="1696867"/>
                  <a:pt x="8505452" y="1699812"/>
                </a:cubicBezTo>
                <a:lnTo>
                  <a:pt x="8482187" y="1764748"/>
                </a:lnTo>
                <a:cubicBezTo>
                  <a:pt x="8481156" y="1767619"/>
                  <a:pt x="8482629" y="1770859"/>
                  <a:pt x="8485574" y="1771889"/>
                </a:cubicBezTo>
                <a:cubicBezTo>
                  <a:pt x="8486237" y="1772110"/>
                  <a:pt x="8486825" y="1772184"/>
                  <a:pt x="8487488" y="1772184"/>
                </a:cubicBezTo>
                <a:cubicBezTo>
                  <a:pt x="8489770" y="1772184"/>
                  <a:pt x="8491906" y="1770785"/>
                  <a:pt x="8492715" y="1768503"/>
                </a:cubicBezTo>
                <a:close/>
                <a:moveTo>
                  <a:pt x="8476371" y="1785878"/>
                </a:moveTo>
                <a:lnTo>
                  <a:pt x="8491390" y="1770491"/>
                </a:lnTo>
                <a:cubicBezTo>
                  <a:pt x="8493525" y="1768282"/>
                  <a:pt x="8493525" y="1764748"/>
                  <a:pt x="8491316" y="1762613"/>
                </a:cubicBezTo>
                <a:cubicBezTo>
                  <a:pt x="8489108" y="1760478"/>
                  <a:pt x="8485574" y="1760478"/>
                  <a:pt x="8483439" y="1762687"/>
                </a:cubicBezTo>
                <a:lnTo>
                  <a:pt x="8468419" y="1778000"/>
                </a:lnTo>
                <a:cubicBezTo>
                  <a:pt x="8466284" y="1780209"/>
                  <a:pt x="8466284" y="1783743"/>
                  <a:pt x="8468493" y="1785878"/>
                </a:cubicBezTo>
                <a:cubicBezTo>
                  <a:pt x="8469598" y="1786982"/>
                  <a:pt x="8470996" y="1787498"/>
                  <a:pt x="8472469" y="1787498"/>
                </a:cubicBezTo>
                <a:cubicBezTo>
                  <a:pt x="8473867" y="1787571"/>
                  <a:pt x="8475340" y="1786982"/>
                  <a:pt x="8476371" y="1785878"/>
                </a:cubicBezTo>
                <a:close/>
                <a:moveTo>
                  <a:pt x="8396342" y="1867747"/>
                </a:moveTo>
                <a:lnTo>
                  <a:pt x="8476371" y="1785878"/>
                </a:lnTo>
                <a:cubicBezTo>
                  <a:pt x="8478506" y="1783669"/>
                  <a:pt x="8478506" y="1780135"/>
                  <a:pt x="8476298" y="1778000"/>
                </a:cubicBezTo>
                <a:cubicBezTo>
                  <a:pt x="8474089" y="1775792"/>
                  <a:pt x="8470555" y="1775939"/>
                  <a:pt x="8468419" y="1778074"/>
                </a:cubicBezTo>
                <a:lnTo>
                  <a:pt x="8388391" y="1859943"/>
                </a:lnTo>
                <a:cubicBezTo>
                  <a:pt x="8386256" y="1862151"/>
                  <a:pt x="8386256" y="1865685"/>
                  <a:pt x="8388465" y="1867820"/>
                </a:cubicBezTo>
                <a:cubicBezTo>
                  <a:pt x="8389569" y="1868925"/>
                  <a:pt x="8390968" y="1869440"/>
                  <a:pt x="8392441" y="1869440"/>
                </a:cubicBezTo>
                <a:cubicBezTo>
                  <a:pt x="8393839" y="1869440"/>
                  <a:pt x="8395312" y="1868851"/>
                  <a:pt x="8396342" y="1867747"/>
                </a:cubicBezTo>
                <a:close/>
                <a:moveTo>
                  <a:pt x="8347015" y="1925467"/>
                </a:moveTo>
                <a:lnTo>
                  <a:pt x="8396637" y="1867452"/>
                </a:lnTo>
                <a:cubicBezTo>
                  <a:pt x="8398625" y="1865096"/>
                  <a:pt x="8398330" y="1861563"/>
                  <a:pt x="8396048" y="1859575"/>
                </a:cubicBezTo>
                <a:cubicBezTo>
                  <a:pt x="8393692" y="1857587"/>
                  <a:pt x="8390232" y="1857881"/>
                  <a:pt x="8388170" y="1860164"/>
                </a:cubicBezTo>
                <a:lnTo>
                  <a:pt x="8338548" y="1918179"/>
                </a:lnTo>
                <a:cubicBezTo>
                  <a:pt x="8336560" y="1920535"/>
                  <a:pt x="8336855" y="1924069"/>
                  <a:pt x="8339138" y="1926056"/>
                </a:cubicBezTo>
                <a:cubicBezTo>
                  <a:pt x="8340169" y="1926940"/>
                  <a:pt x="8341493" y="1927382"/>
                  <a:pt x="8342819" y="1927382"/>
                </a:cubicBezTo>
                <a:cubicBezTo>
                  <a:pt x="8344365" y="1927455"/>
                  <a:pt x="8345911" y="1926793"/>
                  <a:pt x="8347015" y="1925467"/>
                </a:cubicBezTo>
                <a:close/>
                <a:moveTo>
                  <a:pt x="8301958" y="1978108"/>
                </a:moveTo>
                <a:lnTo>
                  <a:pt x="8346941" y="1925467"/>
                </a:lnTo>
                <a:cubicBezTo>
                  <a:pt x="8348929" y="1923111"/>
                  <a:pt x="8348635" y="1919578"/>
                  <a:pt x="8346353" y="1917590"/>
                </a:cubicBezTo>
                <a:cubicBezTo>
                  <a:pt x="8343996" y="1915602"/>
                  <a:pt x="8340536" y="1915897"/>
                  <a:pt x="8338475" y="1918179"/>
                </a:cubicBezTo>
                <a:lnTo>
                  <a:pt x="8293491" y="1970819"/>
                </a:lnTo>
                <a:cubicBezTo>
                  <a:pt x="8291503" y="1973175"/>
                  <a:pt x="8291798" y="1976709"/>
                  <a:pt x="8294080" y="1978697"/>
                </a:cubicBezTo>
                <a:cubicBezTo>
                  <a:pt x="8295110" y="1979581"/>
                  <a:pt x="8296436" y="1980022"/>
                  <a:pt x="8297762" y="1980022"/>
                </a:cubicBezTo>
                <a:cubicBezTo>
                  <a:pt x="8299381" y="1980096"/>
                  <a:pt x="8300927" y="1979433"/>
                  <a:pt x="8301958" y="1978108"/>
                </a:cubicBezTo>
                <a:close/>
                <a:moveTo>
                  <a:pt x="8301737" y="2051879"/>
                </a:moveTo>
                <a:lnTo>
                  <a:pt x="8303283" y="1974574"/>
                </a:lnTo>
                <a:cubicBezTo>
                  <a:pt x="8303357" y="1971482"/>
                  <a:pt x="8300927" y="1968979"/>
                  <a:pt x="8297835" y="1968905"/>
                </a:cubicBezTo>
                <a:cubicBezTo>
                  <a:pt x="8294964" y="1969200"/>
                  <a:pt x="8292240" y="1971261"/>
                  <a:pt x="8292166" y="1974353"/>
                </a:cubicBezTo>
                <a:lnTo>
                  <a:pt x="8290619" y="2051658"/>
                </a:lnTo>
                <a:cubicBezTo>
                  <a:pt x="8290546" y="2054750"/>
                  <a:pt x="8292976" y="2057253"/>
                  <a:pt x="8296068" y="2057327"/>
                </a:cubicBezTo>
                <a:cubicBezTo>
                  <a:pt x="8296141" y="2057327"/>
                  <a:pt x="8296141" y="2057327"/>
                  <a:pt x="8296215" y="2057327"/>
                </a:cubicBezTo>
                <a:cubicBezTo>
                  <a:pt x="8299234" y="2057327"/>
                  <a:pt x="8301663" y="2054897"/>
                  <a:pt x="8301737" y="2051879"/>
                </a:cubicBezTo>
                <a:close/>
                <a:moveTo>
                  <a:pt x="8207352" y="2179983"/>
                </a:moveTo>
                <a:lnTo>
                  <a:pt x="8300706" y="2055118"/>
                </a:lnTo>
                <a:cubicBezTo>
                  <a:pt x="8302546" y="2052688"/>
                  <a:pt x="8302031" y="2049154"/>
                  <a:pt x="8299602" y="2047314"/>
                </a:cubicBezTo>
                <a:cubicBezTo>
                  <a:pt x="8297098" y="2045473"/>
                  <a:pt x="8293638" y="2045989"/>
                  <a:pt x="8291798" y="2048418"/>
                </a:cubicBezTo>
                <a:lnTo>
                  <a:pt x="8198444" y="2173283"/>
                </a:lnTo>
                <a:cubicBezTo>
                  <a:pt x="8196603" y="2175713"/>
                  <a:pt x="8197118" y="2179247"/>
                  <a:pt x="8199548" y="2181087"/>
                </a:cubicBezTo>
                <a:cubicBezTo>
                  <a:pt x="8200578" y="2181824"/>
                  <a:pt x="8201757" y="2182192"/>
                  <a:pt x="8202935" y="2182192"/>
                </a:cubicBezTo>
                <a:cubicBezTo>
                  <a:pt x="8204554" y="2182192"/>
                  <a:pt x="8206248" y="2181455"/>
                  <a:pt x="8207352" y="2179983"/>
                </a:cubicBezTo>
                <a:close/>
                <a:moveTo>
                  <a:pt x="8227377" y="2262956"/>
                </a:moveTo>
                <a:cubicBezTo>
                  <a:pt x="8230323" y="2262073"/>
                  <a:pt x="8232089" y="2259054"/>
                  <a:pt x="8231206" y="2256036"/>
                </a:cubicBezTo>
                <a:lnTo>
                  <a:pt x="8208236" y="2175050"/>
                </a:lnTo>
                <a:cubicBezTo>
                  <a:pt x="8207352" y="2172105"/>
                  <a:pt x="8204333" y="2170412"/>
                  <a:pt x="8201315" y="2171222"/>
                </a:cubicBezTo>
                <a:cubicBezTo>
                  <a:pt x="8198370" y="2172105"/>
                  <a:pt x="8196603" y="2175124"/>
                  <a:pt x="8197487" y="2178142"/>
                </a:cubicBezTo>
                <a:lnTo>
                  <a:pt x="8220457" y="2259128"/>
                </a:lnTo>
                <a:cubicBezTo>
                  <a:pt x="8221193" y="2261557"/>
                  <a:pt x="8223401" y="2263177"/>
                  <a:pt x="8225832" y="2263177"/>
                </a:cubicBezTo>
                <a:cubicBezTo>
                  <a:pt x="8226347" y="2263177"/>
                  <a:pt x="8226862" y="2263104"/>
                  <a:pt x="8227377" y="2262956"/>
                </a:cubicBezTo>
                <a:close/>
                <a:moveTo>
                  <a:pt x="8137631" y="2399675"/>
                </a:moveTo>
                <a:lnTo>
                  <a:pt x="8230470" y="2260674"/>
                </a:lnTo>
                <a:cubicBezTo>
                  <a:pt x="8232163" y="2258097"/>
                  <a:pt x="8231501" y="2254637"/>
                  <a:pt x="8228923" y="2252944"/>
                </a:cubicBezTo>
                <a:cubicBezTo>
                  <a:pt x="8226347" y="2251250"/>
                  <a:pt x="8222887" y="2251913"/>
                  <a:pt x="8221193" y="2254490"/>
                </a:cubicBezTo>
                <a:lnTo>
                  <a:pt x="8128355" y="2393490"/>
                </a:lnTo>
                <a:cubicBezTo>
                  <a:pt x="8126661" y="2396067"/>
                  <a:pt x="8127324" y="2399527"/>
                  <a:pt x="8129900" y="2401221"/>
                </a:cubicBezTo>
                <a:cubicBezTo>
                  <a:pt x="8130858" y="2401883"/>
                  <a:pt x="8131962" y="2402178"/>
                  <a:pt x="8133067" y="2402178"/>
                </a:cubicBezTo>
                <a:cubicBezTo>
                  <a:pt x="8134833" y="2402178"/>
                  <a:pt x="8136600" y="2401294"/>
                  <a:pt x="8137631" y="2399675"/>
                </a:cubicBezTo>
                <a:close/>
                <a:moveTo>
                  <a:pt x="8040448" y="2550676"/>
                </a:moveTo>
                <a:lnTo>
                  <a:pt x="8137631" y="2399601"/>
                </a:lnTo>
                <a:cubicBezTo>
                  <a:pt x="8139324" y="2397024"/>
                  <a:pt x="8138515" y="2393564"/>
                  <a:pt x="8135937" y="2391871"/>
                </a:cubicBezTo>
                <a:cubicBezTo>
                  <a:pt x="8133360" y="2390251"/>
                  <a:pt x="8129900" y="2390913"/>
                  <a:pt x="8128207" y="2393564"/>
                </a:cubicBezTo>
                <a:lnTo>
                  <a:pt x="8031024" y="2544639"/>
                </a:lnTo>
                <a:cubicBezTo>
                  <a:pt x="8029331" y="2547216"/>
                  <a:pt x="8030141" y="2550676"/>
                  <a:pt x="8032718" y="2552369"/>
                </a:cubicBezTo>
                <a:cubicBezTo>
                  <a:pt x="8033675" y="2552958"/>
                  <a:pt x="8034705" y="2553252"/>
                  <a:pt x="8035810" y="2553252"/>
                </a:cubicBezTo>
                <a:cubicBezTo>
                  <a:pt x="8037650" y="2553179"/>
                  <a:pt x="8039417" y="2552296"/>
                  <a:pt x="8040448" y="2550676"/>
                </a:cubicBezTo>
                <a:close/>
                <a:moveTo>
                  <a:pt x="7942897" y="2706462"/>
                </a:moveTo>
                <a:lnTo>
                  <a:pt x="8040448" y="2550602"/>
                </a:lnTo>
                <a:cubicBezTo>
                  <a:pt x="8042068" y="2547952"/>
                  <a:pt x="8041258" y="2544565"/>
                  <a:pt x="8038681" y="2542945"/>
                </a:cubicBezTo>
                <a:cubicBezTo>
                  <a:pt x="8036105" y="2541326"/>
                  <a:pt x="8032644" y="2542135"/>
                  <a:pt x="8031024" y="2544712"/>
                </a:cubicBezTo>
                <a:lnTo>
                  <a:pt x="7933473" y="2700573"/>
                </a:lnTo>
                <a:cubicBezTo>
                  <a:pt x="7931854" y="2703149"/>
                  <a:pt x="7932664" y="2706610"/>
                  <a:pt x="7935241" y="2708229"/>
                </a:cubicBezTo>
                <a:cubicBezTo>
                  <a:pt x="7936197" y="2708818"/>
                  <a:pt x="7937228" y="2709113"/>
                  <a:pt x="7938259" y="2709113"/>
                </a:cubicBezTo>
                <a:cubicBezTo>
                  <a:pt x="7940100" y="2709113"/>
                  <a:pt x="7941866" y="2708156"/>
                  <a:pt x="7942897" y="2706462"/>
                </a:cubicBezTo>
                <a:close/>
                <a:moveTo>
                  <a:pt x="7848807" y="2860335"/>
                </a:moveTo>
                <a:lnTo>
                  <a:pt x="7942971" y="2706462"/>
                </a:lnTo>
                <a:cubicBezTo>
                  <a:pt x="7944591" y="2703812"/>
                  <a:pt x="7943707" y="2700425"/>
                  <a:pt x="7941130" y="2698806"/>
                </a:cubicBezTo>
                <a:cubicBezTo>
                  <a:pt x="7938554" y="2697259"/>
                  <a:pt x="7935094" y="2697996"/>
                  <a:pt x="7933473" y="2700646"/>
                </a:cubicBezTo>
                <a:lnTo>
                  <a:pt x="7839310" y="2854519"/>
                </a:lnTo>
                <a:cubicBezTo>
                  <a:pt x="7837690" y="2857169"/>
                  <a:pt x="7838574" y="2860556"/>
                  <a:pt x="7841150" y="2862176"/>
                </a:cubicBezTo>
                <a:cubicBezTo>
                  <a:pt x="7842034" y="2862764"/>
                  <a:pt x="7843065" y="2862985"/>
                  <a:pt x="7844096" y="2862985"/>
                </a:cubicBezTo>
                <a:cubicBezTo>
                  <a:pt x="7845936" y="2862985"/>
                  <a:pt x="7847777" y="2862028"/>
                  <a:pt x="7848807" y="2860335"/>
                </a:cubicBezTo>
                <a:close/>
                <a:moveTo>
                  <a:pt x="7761637" y="3005814"/>
                </a:moveTo>
                <a:lnTo>
                  <a:pt x="7848807" y="2860261"/>
                </a:lnTo>
                <a:cubicBezTo>
                  <a:pt x="7850353" y="2857611"/>
                  <a:pt x="7849544" y="2854224"/>
                  <a:pt x="7846893" y="2852604"/>
                </a:cubicBezTo>
                <a:cubicBezTo>
                  <a:pt x="7844242" y="2850985"/>
                  <a:pt x="7840856" y="2851868"/>
                  <a:pt x="7839236" y="2854519"/>
                </a:cubicBezTo>
                <a:lnTo>
                  <a:pt x="7752067" y="3000072"/>
                </a:lnTo>
                <a:cubicBezTo>
                  <a:pt x="7750520" y="3002722"/>
                  <a:pt x="7751330" y="3006109"/>
                  <a:pt x="7753980" y="3007728"/>
                </a:cubicBezTo>
                <a:cubicBezTo>
                  <a:pt x="7754864" y="3008244"/>
                  <a:pt x="7755894" y="3008538"/>
                  <a:pt x="7756851" y="3008538"/>
                </a:cubicBezTo>
                <a:cubicBezTo>
                  <a:pt x="7758766" y="3008538"/>
                  <a:pt x="7760606" y="3007581"/>
                  <a:pt x="7761637" y="3005814"/>
                </a:cubicBezTo>
                <a:close/>
                <a:moveTo>
                  <a:pt x="7801173" y="3114188"/>
                </a:moveTo>
                <a:cubicBezTo>
                  <a:pt x="7804044" y="3113010"/>
                  <a:pt x="7805443" y="3109770"/>
                  <a:pt x="7804265" y="3106973"/>
                </a:cubicBezTo>
                <a:lnTo>
                  <a:pt x="7762006" y="3000882"/>
                </a:lnTo>
                <a:cubicBezTo>
                  <a:pt x="7760901" y="2998010"/>
                  <a:pt x="7757588" y="2996611"/>
                  <a:pt x="7754791" y="2997789"/>
                </a:cubicBezTo>
                <a:cubicBezTo>
                  <a:pt x="7751919" y="2998894"/>
                  <a:pt x="7750520" y="3002207"/>
                  <a:pt x="7751698" y="3005004"/>
                </a:cubicBezTo>
                <a:lnTo>
                  <a:pt x="7793958" y="3111096"/>
                </a:lnTo>
                <a:cubicBezTo>
                  <a:pt x="7794841" y="3113304"/>
                  <a:pt x="7796977" y="3114629"/>
                  <a:pt x="7799185" y="3114629"/>
                </a:cubicBezTo>
                <a:cubicBezTo>
                  <a:pt x="7799848" y="3114629"/>
                  <a:pt x="7800510" y="3114482"/>
                  <a:pt x="7801173" y="3114188"/>
                </a:cubicBezTo>
                <a:close/>
                <a:moveTo>
                  <a:pt x="7868170" y="3227715"/>
                </a:moveTo>
                <a:cubicBezTo>
                  <a:pt x="7870821" y="3226169"/>
                  <a:pt x="7871704" y="3222782"/>
                  <a:pt x="7870158" y="3220131"/>
                </a:cubicBezTo>
                <a:lnTo>
                  <a:pt x="7803897" y="3106236"/>
                </a:lnTo>
                <a:cubicBezTo>
                  <a:pt x="7802351" y="3103586"/>
                  <a:pt x="7798891" y="3102702"/>
                  <a:pt x="7796313" y="3104249"/>
                </a:cubicBezTo>
                <a:cubicBezTo>
                  <a:pt x="7793663" y="3105795"/>
                  <a:pt x="7792780" y="3109181"/>
                  <a:pt x="7794326" y="3111832"/>
                </a:cubicBezTo>
                <a:lnTo>
                  <a:pt x="7860587" y="3225727"/>
                </a:lnTo>
                <a:cubicBezTo>
                  <a:pt x="7861618" y="3227494"/>
                  <a:pt x="7863531" y="3228524"/>
                  <a:pt x="7865446" y="3228524"/>
                </a:cubicBezTo>
                <a:cubicBezTo>
                  <a:pt x="7866329" y="3228451"/>
                  <a:pt x="7867286" y="3228230"/>
                  <a:pt x="7868170" y="3227715"/>
                </a:cubicBezTo>
                <a:close/>
                <a:moveTo>
                  <a:pt x="7786448" y="3375108"/>
                </a:moveTo>
                <a:lnTo>
                  <a:pt x="7870158" y="3225580"/>
                </a:lnTo>
                <a:cubicBezTo>
                  <a:pt x="7871631" y="3222929"/>
                  <a:pt x="7870673" y="3219469"/>
                  <a:pt x="7868023" y="3217996"/>
                </a:cubicBezTo>
                <a:cubicBezTo>
                  <a:pt x="7865299" y="3216524"/>
                  <a:pt x="7861986" y="3217407"/>
                  <a:pt x="7860440" y="3220131"/>
                </a:cubicBezTo>
                <a:lnTo>
                  <a:pt x="7776730" y="3369660"/>
                </a:lnTo>
                <a:cubicBezTo>
                  <a:pt x="7775257" y="3372310"/>
                  <a:pt x="7776214" y="3375771"/>
                  <a:pt x="7778865" y="3377243"/>
                </a:cubicBezTo>
                <a:cubicBezTo>
                  <a:pt x="7779748" y="3377759"/>
                  <a:pt x="7780705" y="3377980"/>
                  <a:pt x="7781589" y="3377980"/>
                </a:cubicBezTo>
                <a:cubicBezTo>
                  <a:pt x="7783577" y="3377980"/>
                  <a:pt x="7785417" y="3376949"/>
                  <a:pt x="7786448" y="3375108"/>
                </a:cubicBezTo>
                <a:close/>
                <a:moveTo>
                  <a:pt x="7709806" y="3510060"/>
                </a:moveTo>
                <a:lnTo>
                  <a:pt x="7786448" y="3375182"/>
                </a:lnTo>
                <a:cubicBezTo>
                  <a:pt x="7787995" y="3372531"/>
                  <a:pt x="7787038" y="3369071"/>
                  <a:pt x="7784386" y="3367599"/>
                </a:cubicBezTo>
                <a:cubicBezTo>
                  <a:pt x="7781736" y="3366053"/>
                  <a:pt x="7778350" y="3367010"/>
                  <a:pt x="7776804" y="3369660"/>
                </a:cubicBezTo>
                <a:lnTo>
                  <a:pt x="7700162" y="3504538"/>
                </a:lnTo>
                <a:cubicBezTo>
                  <a:pt x="7698616" y="3507188"/>
                  <a:pt x="7699573" y="3510649"/>
                  <a:pt x="7702224" y="3512121"/>
                </a:cubicBezTo>
                <a:cubicBezTo>
                  <a:pt x="7703107" y="3512636"/>
                  <a:pt x="7704064" y="3512857"/>
                  <a:pt x="7705021" y="3512857"/>
                </a:cubicBezTo>
                <a:cubicBezTo>
                  <a:pt x="7706862" y="3512857"/>
                  <a:pt x="7708776" y="3511827"/>
                  <a:pt x="7709806" y="3510060"/>
                </a:cubicBezTo>
                <a:close/>
                <a:moveTo>
                  <a:pt x="7638539" y="3627415"/>
                </a:moveTo>
                <a:lnTo>
                  <a:pt x="7709733" y="3510207"/>
                </a:lnTo>
                <a:cubicBezTo>
                  <a:pt x="7711353" y="3507556"/>
                  <a:pt x="7710469" y="3504170"/>
                  <a:pt x="7707893" y="3502550"/>
                </a:cubicBezTo>
                <a:cubicBezTo>
                  <a:pt x="7705241" y="3501004"/>
                  <a:pt x="7701855" y="3501814"/>
                  <a:pt x="7700236" y="3504391"/>
                </a:cubicBezTo>
                <a:lnTo>
                  <a:pt x="7629042" y="3621599"/>
                </a:lnTo>
                <a:cubicBezTo>
                  <a:pt x="7627422" y="3624249"/>
                  <a:pt x="7628306" y="3627636"/>
                  <a:pt x="7630882" y="3629256"/>
                </a:cubicBezTo>
                <a:cubicBezTo>
                  <a:pt x="7631766" y="3629771"/>
                  <a:pt x="7632796" y="3630065"/>
                  <a:pt x="7633827" y="3630065"/>
                </a:cubicBezTo>
                <a:cubicBezTo>
                  <a:pt x="7635668" y="3630065"/>
                  <a:pt x="7637508" y="3629108"/>
                  <a:pt x="7638539" y="3627415"/>
                </a:cubicBezTo>
                <a:close/>
                <a:moveTo>
                  <a:pt x="7571174" y="3724156"/>
                </a:moveTo>
                <a:lnTo>
                  <a:pt x="7638318" y="3627709"/>
                </a:lnTo>
                <a:cubicBezTo>
                  <a:pt x="7640085" y="3625206"/>
                  <a:pt x="7639423" y="3621672"/>
                  <a:pt x="7636920" y="3619979"/>
                </a:cubicBezTo>
                <a:cubicBezTo>
                  <a:pt x="7634416" y="3618286"/>
                  <a:pt x="7630956" y="3618801"/>
                  <a:pt x="7629189" y="3621378"/>
                </a:cubicBezTo>
                <a:lnTo>
                  <a:pt x="7562045" y="3717824"/>
                </a:lnTo>
                <a:cubicBezTo>
                  <a:pt x="7560278" y="3720327"/>
                  <a:pt x="7560940" y="3723861"/>
                  <a:pt x="7563444" y="3725555"/>
                </a:cubicBezTo>
                <a:cubicBezTo>
                  <a:pt x="7564400" y="3726217"/>
                  <a:pt x="7565578" y="3726585"/>
                  <a:pt x="7566683" y="3726585"/>
                </a:cubicBezTo>
                <a:cubicBezTo>
                  <a:pt x="7568376" y="3726585"/>
                  <a:pt x="7570069" y="3725702"/>
                  <a:pt x="7571174" y="3724156"/>
                </a:cubicBezTo>
                <a:close/>
                <a:moveTo>
                  <a:pt x="7506238" y="3797337"/>
                </a:moveTo>
                <a:lnTo>
                  <a:pt x="7570806" y="3724671"/>
                </a:lnTo>
                <a:cubicBezTo>
                  <a:pt x="7572867" y="3722389"/>
                  <a:pt x="7572647" y="3718855"/>
                  <a:pt x="7570364" y="3716793"/>
                </a:cubicBezTo>
                <a:cubicBezTo>
                  <a:pt x="7568081" y="3714732"/>
                  <a:pt x="7564548" y="3714953"/>
                  <a:pt x="7562487" y="3717235"/>
                </a:cubicBezTo>
                <a:lnTo>
                  <a:pt x="7497919" y="3789901"/>
                </a:lnTo>
                <a:cubicBezTo>
                  <a:pt x="7495858" y="3792184"/>
                  <a:pt x="7496078" y="3795718"/>
                  <a:pt x="7498360" y="3797779"/>
                </a:cubicBezTo>
                <a:cubicBezTo>
                  <a:pt x="7499465" y="3798736"/>
                  <a:pt x="7500790" y="3799178"/>
                  <a:pt x="7502115" y="3799178"/>
                </a:cubicBezTo>
                <a:cubicBezTo>
                  <a:pt x="7503588" y="3799178"/>
                  <a:pt x="7505134" y="3798589"/>
                  <a:pt x="7506238" y="3797337"/>
                </a:cubicBezTo>
                <a:close/>
                <a:moveTo>
                  <a:pt x="7443217" y="3850272"/>
                </a:moveTo>
                <a:lnTo>
                  <a:pt x="7505576" y="3797926"/>
                </a:lnTo>
                <a:cubicBezTo>
                  <a:pt x="7507932" y="3795939"/>
                  <a:pt x="7508226" y="3792404"/>
                  <a:pt x="7506238" y="3790048"/>
                </a:cubicBezTo>
                <a:cubicBezTo>
                  <a:pt x="7504251" y="3787692"/>
                  <a:pt x="7500716" y="3787398"/>
                  <a:pt x="7498360" y="3789386"/>
                </a:cubicBezTo>
                <a:lnTo>
                  <a:pt x="7436002" y="3841732"/>
                </a:lnTo>
                <a:cubicBezTo>
                  <a:pt x="7433646" y="3843720"/>
                  <a:pt x="7433352" y="3847254"/>
                  <a:pt x="7435339" y="3849610"/>
                </a:cubicBezTo>
                <a:cubicBezTo>
                  <a:pt x="7436444" y="3850935"/>
                  <a:pt x="7438064" y="3851598"/>
                  <a:pt x="7439683" y="3851598"/>
                </a:cubicBezTo>
                <a:cubicBezTo>
                  <a:pt x="7440934" y="3851524"/>
                  <a:pt x="7442186" y="3851082"/>
                  <a:pt x="7443217" y="3850272"/>
                </a:cubicBezTo>
                <a:close/>
                <a:moveTo>
                  <a:pt x="7381742" y="3886274"/>
                </a:moveTo>
                <a:lnTo>
                  <a:pt x="7442481" y="3850788"/>
                </a:lnTo>
                <a:cubicBezTo>
                  <a:pt x="7445131" y="3849242"/>
                  <a:pt x="7446014" y="3845855"/>
                  <a:pt x="7444469" y="3843131"/>
                </a:cubicBezTo>
                <a:cubicBezTo>
                  <a:pt x="7442922" y="3840481"/>
                  <a:pt x="7439462" y="3839597"/>
                  <a:pt x="7436812" y="3841143"/>
                </a:cubicBezTo>
                <a:lnTo>
                  <a:pt x="7376072" y="3876629"/>
                </a:lnTo>
                <a:cubicBezTo>
                  <a:pt x="7373422" y="3878176"/>
                  <a:pt x="7372539" y="3881562"/>
                  <a:pt x="7374085" y="3884286"/>
                </a:cubicBezTo>
                <a:cubicBezTo>
                  <a:pt x="7375115" y="3886053"/>
                  <a:pt x="7377030" y="3887084"/>
                  <a:pt x="7378944" y="3887084"/>
                </a:cubicBezTo>
                <a:cubicBezTo>
                  <a:pt x="7379901" y="3887010"/>
                  <a:pt x="7380858" y="3886789"/>
                  <a:pt x="7381742" y="3886274"/>
                </a:cubicBezTo>
                <a:close/>
                <a:moveTo>
                  <a:pt x="7321297" y="3908803"/>
                </a:moveTo>
                <a:lnTo>
                  <a:pt x="7380858" y="3886716"/>
                </a:lnTo>
                <a:cubicBezTo>
                  <a:pt x="7383730" y="3885685"/>
                  <a:pt x="7385202" y="3882446"/>
                  <a:pt x="7384171" y="3879574"/>
                </a:cubicBezTo>
                <a:cubicBezTo>
                  <a:pt x="7383140" y="3876703"/>
                  <a:pt x="7379901" y="3875231"/>
                  <a:pt x="7377030" y="3876261"/>
                </a:cubicBezTo>
                <a:lnTo>
                  <a:pt x="7317469" y="3898348"/>
                </a:lnTo>
                <a:cubicBezTo>
                  <a:pt x="7314597" y="3899379"/>
                  <a:pt x="7313125" y="3902619"/>
                  <a:pt x="7314156" y="3905490"/>
                </a:cubicBezTo>
                <a:cubicBezTo>
                  <a:pt x="7314965" y="3907772"/>
                  <a:pt x="7317174" y="3909171"/>
                  <a:pt x="7319383" y="3909097"/>
                </a:cubicBezTo>
                <a:cubicBezTo>
                  <a:pt x="7320045" y="3909097"/>
                  <a:pt x="7320708" y="3909024"/>
                  <a:pt x="7321297" y="3908803"/>
                </a:cubicBezTo>
                <a:close/>
                <a:moveTo>
                  <a:pt x="7261662" y="3921024"/>
                </a:moveTo>
                <a:lnTo>
                  <a:pt x="7320487" y="3908950"/>
                </a:lnTo>
                <a:cubicBezTo>
                  <a:pt x="7323505" y="3908361"/>
                  <a:pt x="7325420" y="3905416"/>
                  <a:pt x="7324831" y="3902397"/>
                </a:cubicBezTo>
                <a:cubicBezTo>
                  <a:pt x="7324242" y="3899379"/>
                  <a:pt x="7321223" y="3897391"/>
                  <a:pt x="7318278" y="3898054"/>
                </a:cubicBezTo>
                <a:lnTo>
                  <a:pt x="7259454" y="3910128"/>
                </a:lnTo>
                <a:cubicBezTo>
                  <a:pt x="7256435" y="3910717"/>
                  <a:pt x="7254521" y="3913662"/>
                  <a:pt x="7255110" y="3916680"/>
                </a:cubicBezTo>
                <a:cubicBezTo>
                  <a:pt x="7255625" y="3919331"/>
                  <a:pt x="7257981" y="3921171"/>
                  <a:pt x="7260631" y="3921171"/>
                </a:cubicBezTo>
                <a:cubicBezTo>
                  <a:pt x="7260926" y="3921171"/>
                  <a:pt x="7261294" y="3921171"/>
                  <a:pt x="7261662" y="3921024"/>
                </a:cubicBezTo>
                <a:close/>
                <a:moveTo>
                  <a:pt x="7202175" y="3927135"/>
                </a:moveTo>
                <a:lnTo>
                  <a:pt x="7261073" y="3921171"/>
                </a:lnTo>
                <a:cubicBezTo>
                  <a:pt x="7264165" y="3920877"/>
                  <a:pt x="7266374" y="3918153"/>
                  <a:pt x="7266079" y="3915061"/>
                </a:cubicBezTo>
                <a:cubicBezTo>
                  <a:pt x="7265785" y="3911968"/>
                  <a:pt x="7262914" y="3909760"/>
                  <a:pt x="7259969" y="3910055"/>
                </a:cubicBezTo>
                <a:lnTo>
                  <a:pt x="7201070" y="3916018"/>
                </a:lnTo>
                <a:cubicBezTo>
                  <a:pt x="7197978" y="3916312"/>
                  <a:pt x="7195769" y="3919036"/>
                  <a:pt x="7196064" y="3922128"/>
                </a:cubicBezTo>
                <a:cubicBezTo>
                  <a:pt x="7196358" y="3925000"/>
                  <a:pt x="7198788" y="3927135"/>
                  <a:pt x="7201659" y="3927135"/>
                </a:cubicBezTo>
                <a:cubicBezTo>
                  <a:pt x="7201807" y="3927135"/>
                  <a:pt x="7202027" y="3927135"/>
                  <a:pt x="7202175" y="3927135"/>
                </a:cubicBezTo>
                <a:close/>
                <a:moveTo>
                  <a:pt x="7142245" y="3930890"/>
                </a:moveTo>
                <a:lnTo>
                  <a:pt x="7201954" y="3927135"/>
                </a:lnTo>
                <a:cubicBezTo>
                  <a:pt x="7205046" y="3926914"/>
                  <a:pt x="7207402" y="3924264"/>
                  <a:pt x="7207181" y="3921245"/>
                </a:cubicBezTo>
                <a:cubicBezTo>
                  <a:pt x="7206960" y="3918153"/>
                  <a:pt x="7204457" y="3915723"/>
                  <a:pt x="7201291" y="3916018"/>
                </a:cubicBezTo>
                <a:lnTo>
                  <a:pt x="7141583" y="3919772"/>
                </a:lnTo>
                <a:cubicBezTo>
                  <a:pt x="7138491" y="3919994"/>
                  <a:pt x="7136135" y="3922644"/>
                  <a:pt x="7136355" y="3925663"/>
                </a:cubicBezTo>
                <a:cubicBezTo>
                  <a:pt x="7136576" y="3928607"/>
                  <a:pt x="7139006" y="3930890"/>
                  <a:pt x="7141951" y="3930890"/>
                </a:cubicBezTo>
                <a:cubicBezTo>
                  <a:pt x="7142025" y="3930890"/>
                  <a:pt x="7142172" y="3930890"/>
                  <a:pt x="7142245" y="3930890"/>
                </a:cubicBezTo>
                <a:close/>
                <a:moveTo>
                  <a:pt x="7081212" y="3936043"/>
                </a:moveTo>
                <a:lnTo>
                  <a:pt x="7142393" y="3930890"/>
                </a:lnTo>
                <a:cubicBezTo>
                  <a:pt x="7145485" y="3930669"/>
                  <a:pt x="7147767" y="3927945"/>
                  <a:pt x="7147473" y="3924852"/>
                </a:cubicBezTo>
                <a:cubicBezTo>
                  <a:pt x="7147252" y="3921760"/>
                  <a:pt x="7144307" y="3919257"/>
                  <a:pt x="7141435" y="3919772"/>
                </a:cubicBezTo>
                <a:lnTo>
                  <a:pt x="7080255" y="3924926"/>
                </a:lnTo>
                <a:cubicBezTo>
                  <a:pt x="7077163" y="3925147"/>
                  <a:pt x="7074880" y="3927871"/>
                  <a:pt x="7075175" y="3930963"/>
                </a:cubicBezTo>
                <a:cubicBezTo>
                  <a:pt x="7075396" y="3933908"/>
                  <a:pt x="7077899" y="3936117"/>
                  <a:pt x="7080770" y="3936043"/>
                </a:cubicBezTo>
                <a:cubicBezTo>
                  <a:pt x="7080917" y="3936043"/>
                  <a:pt x="7081064" y="3936043"/>
                  <a:pt x="7081212" y="3936043"/>
                </a:cubicBezTo>
                <a:close/>
                <a:moveTo>
                  <a:pt x="7018264" y="3946130"/>
                </a:moveTo>
                <a:lnTo>
                  <a:pt x="7081580" y="3935970"/>
                </a:lnTo>
                <a:cubicBezTo>
                  <a:pt x="7084599" y="3935454"/>
                  <a:pt x="7086660" y="3932657"/>
                  <a:pt x="7086218" y="3929564"/>
                </a:cubicBezTo>
                <a:cubicBezTo>
                  <a:pt x="7085703" y="3926546"/>
                  <a:pt x="7082905" y="3924484"/>
                  <a:pt x="7079813" y="3924926"/>
                </a:cubicBezTo>
                <a:lnTo>
                  <a:pt x="7016497" y="3935086"/>
                </a:lnTo>
                <a:cubicBezTo>
                  <a:pt x="7013478" y="3935602"/>
                  <a:pt x="7011417" y="3938399"/>
                  <a:pt x="7011859" y="3941491"/>
                </a:cubicBezTo>
                <a:cubicBezTo>
                  <a:pt x="7012300" y="3944215"/>
                  <a:pt x="7014656" y="3946203"/>
                  <a:pt x="7017381" y="3946203"/>
                </a:cubicBezTo>
                <a:cubicBezTo>
                  <a:pt x="7017675" y="3946203"/>
                  <a:pt x="7017969" y="3946203"/>
                  <a:pt x="7018264" y="3946130"/>
                </a:cubicBezTo>
                <a:close/>
                <a:moveTo>
                  <a:pt x="6954801" y="3960192"/>
                </a:moveTo>
                <a:lnTo>
                  <a:pt x="7018558" y="3946056"/>
                </a:lnTo>
                <a:cubicBezTo>
                  <a:pt x="7021577" y="3945394"/>
                  <a:pt x="7023491" y="3942449"/>
                  <a:pt x="7022829" y="3939430"/>
                </a:cubicBezTo>
                <a:cubicBezTo>
                  <a:pt x="7022166" y="3936411"/>
                  <a:pt x="7019147" y="3934571"/>
                  <a:pt x="7016202" y="3935160"/>
                </a:cubicBezTo>
                <a:lnTo>
                  <a:pt x="6952445" y="3949295"/>
                </a:lnTo>
                <a:cubicBezTo>
                  <a:pt x="6949426" y="3949958"/>
                  <a:pt x="6947512" y="3952903"/>
                  <a:pt x="6948175" y="3955922"/>
                </a:cubicBezTo>
                <a:cubicBezTo>
                  <a:pt x="6948764" y="3958498"/>
                  <a:pt x="6951046" y="3960339"/>
                  <a:pt x="6953623" y="3960265"/>
                </a:cubicBezTo>
                <a:cubicBezTo>
                  <a:pt x="6954064" y="3960339"/>
                  <a:pt x="6954433" y="3960265"/>
                  <a:pt x="6954801" y="3960192"/>
                </a:cubicBezTo>
                <a:close/>
                <a:moveTo>
                  <a:pt x="6892515" y="3977052"/>
                </a:moveTo>
                <a:lnTo>
                  <a:pt x="6955095" y="3960118"/>
                </a:lnTo>
                <a:cubicBezTo>
                  <a:pt x="6958040" y="3959309"/>
                  <a:pt x="6959807" y="3956216"/>
                  <a:pt x="6958997" y="3953271"/>
                </a:cubicBezTo>
                <a:cubicBezTo>
                  <a:pt x="6958187" y="3950326"/>
                  <a:pt x="6955169" y="3948486"/>
                  <a:pt x="6952150" y="3949369"/>
                </a:cubicBezTo>
                <a:lnTo>
                  <a:pt x="6889571" y="3966302"/>
                </a:lnTo>
                <a:cubicBezTo>
                  <a:pt x="6886626" y="3967113"/>
                  <a:pt x="6884859" y="3970205"/>
                  <a:pt x="6885669" y="3973149"/>
                </a:cubicBezTo>
                <a:cubicBezTo>
                  <a:pt x="6886331" y="3975653"/>
                  <a:pt x="6888614" y="3977272"/>
                  <a:pt x="6891117" y="3977272"/>
                </a:cubicBezTo>
                <a:cubicBezTo>
                  <a:pt x="6891558" y="3977199"/>
                  <a:pt x="6892000" y="3977125"/>
                  <a:pt x="6892515" y="3977052"/>
                </a:cubicBezTo>
                <a:close/>
                <a:moveTo>
                  <a:pt x="6832807" y="3995678"/>
                </a:moveTo>
                <a:lnTo>
                  <a:pt x="6892663" y="3976978"/>
                </a:lnTo>
                <a:cubicBezTo>
                  <a:pt x="6895607" y="3976021"/>
                  <a:pt x="6897227" y="3972929"/>
                  <a:pt x="6896344" y="3969984"/>
                </a:cubicBezTo>
                <a:cubicBezTo>
                  <a:pt x="6895461" y="3967039"/>
                  <a:pt x="6892368" y="3965419"/>
                  <a:pt x="6889350" y="3966302"/>
                </a:cubicBezTo>
                <a:lnTo>
                  <a:pt x="6829494" y="3985003"/>
                </a:lnTo>
                <a:cubicBezTo>
                  <a:pt x="6826549" y="3985960"/>
                  <a:pt x="6824929" y="3989052"/>
                  <a:pt x="6825813" y="3991997"/>
                </a:cubicBezTo>
                <a:cubicBezTo>
                  <a:pt x="6826549" y="3994426"/>
                  <a:pt x="6828758" y="3995899"/>
                  <a:pt x="6831187" y="3995899"/>
                </a:cubicBezTo>
                <a:cubicBezTo>
                  <a:pt x="6831776" y="3995899"/>
                  <a:pt x="6832292" y="3995825"/>
                  <a:pt x="6832807" y="3995678"/>
                </a:cubicBezTo>
                <a:close/>
                <a:moveTo>
                  <a:pt x="6777148" y="4015115"/>
                </a:moveTo>
                <a:lnTo>
                  <a:pt x="6833028" y="3995605"/>
                </a:lnTo>
                <a:cubicBezTo>
                  <a:pt x="6835973" y="3994574"/>
                  <a:pt x="6837445" y="3991408"/>
                  <a:pt x="6836488" y="3988537"/>
                </a:cubicBezTo>
                <a:cubicBezTo>
                  <a:pt x="6835457" y="3985592"/>
                  <a:pt x="6832218" y="3984119"/>
                  <a:pt x="6829420" y="3985077"/>
                </a:cubicBezTo>
                <a:lnTo>
                  <a:pt x="6773541" y="4004587"/>
                </a:lnTo>
                <a:cubicBezTo>
                  <a:pt x="6770595" y="4005617"/>
                  <a:pt x="6769123" y="4008783"/>
                  <a:pt x="6770080" y="4011654"/>
                </a:cubicBezTo>
                <a:cubicBezTo>
                  <a:pt x="6770890" y="4013937"/>
                  <a:pt x="6773099" y="4015409"/>
                  <a:pt x="6775381" y="4015409"/>
                </a:cubicBezTo>
                <a:cubicBezTo>
                  <a:pt x="6775970" y="4015483"/>
                  <a:pt x="6776559" y="4015336"/>
                  <a:pt x="6777148" y="4015115"/>
                </a:cubicBezTo>
                <a:close/>
                <a:moveTo>
                  <a:pt x="6724287" y="4033594"/>
                </a:moveTo>
                <a:lnTo>
                  <a:pt x="6777148" y="4015188"/>
                </a:lnTo>
                <a:cubicBezTo>
                  <a:pt x="6780093" y="4014157"/>
                  <a:pt x="6781565" y="4010992"/>
                  <a:pt x="6780608" y="4008120"/>
                </a:cubicBezTo>
                <a:cubicBezTo>
                  <a:pt x="6779578" y="4005176"/>
                  <a:pt x="6776412" y="4003703"/>
                  <a:pt x="6773541" y="4004660"/>
                </a:cubicBezTo>
                <a:lnTo>
                  <a:pt x="6720679" y="4023066"/>
                </a:lnTo>
                <a:cubicBezTo>
                  <a:pt x="6717734" y="4024097"/>
                  <a:pt x="6716261" y="4027263"/>
                  <a:pt x="6717219" y="4030134"/>
                </a:cubicBezTo>
                <a:cubicBezTo>
                  <a:pt x="6718028" y="4032416"/>
                  <a:pt x="6720237" y="4033888"/>
                  <a:pt x="6722520" y="4033888"/>
                </a:cubicBezTo>
                <a:cubicBezTo>
                  <a:pt x="6723108" y="4033888"/>
                  <a:pt x="6723698" y="4033815"/>
                  <a:pt x="6724287" y="4033594"/>
                </a:cubicBezTo>
                <a:close/>
                <a:moveTo>
                  <a:pt x="6673413" y="4049055"/>
                </a:moveTo>
                <a:lnTo>
                  <a:pt x="6724139" y="4033668"/>
                </a:lnTo>
                <a:cubicBezTo>
                  <a:pt x="6727084" y="4032784"/>
                  <a:pt x="6728778" y="4029692"/>
                  <a:pt x="6727820" y="4026747"/>
                </a:cubicBezTo>
                <a:cubicBezTo>
                  <a:pt x="6726937" y="4023802"/>
                  <a:pt x="6723771" y="4022109"/>
                  <a:pt x="6720900" y="4023066"/>
                </a:cubicBezTo>
                <a:lnTo>
                  <a:pt x="6670173" y="4038453"/>
                </a:lnTo>
                <a:cubicBezTo>
                  <a:pt x="6667229" y="4039337"/>
                  <a:pt x="6665535" y="4042429"/>
                  <a:pt x="6666492" y="4045374"/>
                </a:cubicBezTo>
                <a:cubicBezTo>
                  <a:pt x="6667229" y="4047803"/>
                  <a:pt x="6669437" y="4049350"/>
                  <a:pt x="6671867" y="4049350"/>
                </a:cubicBezTo>
                <a:cubicBezTo>
                  <a:pt x="6672309" y="4049276"/>
                  <a:pt x="6672897" y="4049202"/>
                  <a:pt x="6673413" y="4049055"/>
                </a:cubicBezTo>
                <a:close/>
                <a:moveTo>
                  <a:pt x="6620919" y="4054208"/>
                </a:moveTo>
                <a:lnTo>
                  <a:pt x="6672382" y="4049202"/>
                </a:lnTo>
                <a:cubicBezTo>
                  <a:pt x="6675474" y="4048908"/>
                  <a:pt x="6677683" y="4046184"/>
                  <a:pt x="6677389" y="4043091"/>
                </a:cubicBezTo>
                <a:cubicBezTo>
                  <a:pt x="6677094" y="4039999"/>
                  <a:pt x="6674296" y="4037864"/>
                  <a:pt x="6671278" y="4038085"/>
                </a:cubicBezTo>
                <a:lnTo>
                  <a:pt x="6619815" y="4043091"/>
                </a:lnTo>
                <a:cubicBezTo>
                  <a:pt x="6616723" y="4043386"/>
                  <a:pt x="6614514" y="4046110"/>
                  <a:pt x="6614809" y="4049202"/>
                </a:cubicBezTo>
                <a:cubicBezTo>
                  <a:pt x="6615103" y="4052074"/>
                  <a:pt x="6617533" y="4054282"/>
                  <a:pt x="6620404" y="4054208"/>
                </a:cubicBezTo>
                <a:cubicBezTo>
                  <a:pt x="6620551" y="4054282"/>
                  <a:pt x="6620699" y="4054208"/>
                  <a:pt x="6620919" y="4054208"/>
                </a:cubicBezTo>
                <a:close/>
                <a:moveTo>
                  <a:pt x="6589924" y="4062086"/>
                </a:moveTo>
                <a:lnTo>
                  <a:pt x="6621730" y="4054135"/>
                </a:lnTo>
                <a:cubicBezTo>
                  <a:pt x="6624748" y="4053399"/>
                  <a:pt x="6626515" y="4050380"/>
                  <a:pt x="6625779" y="4047362"/>
                </a:cubicBezTo>
                <a:cubicBezTo>
                  <a:pt x="6625042" y="4044417"/>
                  <a:pt x="6622024" y="4042650"/>
                  <a:pt x="6619006" y="4043312"/>
                </a:cubicBezTo>
                <a:lnTo>
                  <a:pt x="6587200" y="4051264"/>
                </a:lnTo>
                <a:cubicBezTo>
                  <a:pt x="6584181" y="4052000"/>
                  <a:pt x="6582415" y="4055019"/>
                  <a:pt x="6583151" y="4058037"/>
                </a:cubicBezTo>
                <a:cubicBezTo>
                  <a:pt x="6583813" y="4060614"/>
                  <a:pt x="6586096" y="4062307"/>
                  <a:pt x="6588599" y="4062234"/>
                </a:cubicBezTo>
                <a:cubicBezTo>
                  <a:pt x="6589041" y="4062234"/>
                  <a:pt x="6589483" y="4062160"/>
                  <a:pt x="6589924" y="4062086"/>
                </a:cubicBezTo>
                <a:close/>
                <a:moveTo>
                  <a:pt x="6577703" y="4067682"/>
                </a:moveTo>
                <a:lnTo>
                  <a:pt x="6590881" y="4061718"/>
                </a:lnTo>
                <a:cubicBezTo>
                  <a:pt x="6593679" y="4060467"/>
                  <a:pt x="6594931" y="4057154"/>
                  <a:pt x="6593679" y="4054356"/>
                </a:cubicBezTo>
                <a:cubicBezTo>
                  <a:pt x="6592427" y="4051558"/>
                  <a:pt x="6589041" y="4050307"/>
                  <a:pt x="6586317" y="4051558"/>
                </a:cubicBezTo>
                <a:lnTo>
                  <a:pt x="6573138" y="4057522"/>
                </a:lnTo>
                <a:cubicBezTo>
                  <a:pt x="6570340" y="4058773"/>
                  <a:pt x="6569089" y="4062086"/>
                  <a:pt x="6570340" y="4064884"/>
                </a:cubicBezTo>
                <a:cubicBezTo>
                  <a:pt x="6571297" y="4066946"/>
                  <a:pt x="6573359" y="4068197"/>
                  <a:pt x="6575494" y="4068123"/>
                </a:cubicBezTo>
                <a:cubicBezTo>
                  <a:pt x="6576230" y="4068197"/>
                  <a:pt x="6576967" y="4068050"/>
                  <a:pt x="6577703" y="4067682"/>
                </a:cubicBezTo>
                <a:close/>
                <a:moveTo>
                  <a:pt x="6527197" y="4090578"/>
                </a:moveTo>
                <a:lnTo>
                  <a:pt x="6577776" y="4067755"/>
                </a:lnTo>
                <a:cubicBezTo>
                  <a:pt x="6580574" y="4066504"/>
                  <a:pt x="6581825" y="4063191"/>
                  <a:pt x="6580574" y="4060393"/>
                </a:cubicBezTo>
                <a:cubicBezTo>
                  <a:pt x="6579323" y="4057595"/>
                  <a:pt x="6576009" y="4056344"/>
                  <a:pt x="6573212" y="4057595"/>
                </a:cubicBezTo>
                <a:lnTo>
                  <a:pt x="6522633" y="4080418"/>
                </a:lnTo>
                <a:cubicBezTo>
                  <a:pt x="6519835" y="4081670"/>
                  <a:pt x="6518583" y="4084983"/>
                  <a:pt x="6519835" y="4087781"/>
                </a:cubicBezTo>
                <a:cubicBezTo>
                  <a:pt x="6520792" y="4089842"/>
                  <a:pt x="6522853" y="4091094"/>
                  <a:pt x="6524989" y="4091020"/>
                </a:cubicBezTo>
                <a:cubicBezTo>
                  <a:pt x="6525651" y="4091020"/>
                  <a:pt x="6526461" y="4090873"/>
                  <a:pt x="6527197" y="4090578"/>
                </a:cubicBezTo>
                <a:close/>
                <a:moveTo>
                  <a:pt x="6389890" y="4121353"/>
                </a:moveTo>
                <a:lnTo>
                  <a:pt x="6526093" y="4090873"/>
                </a:lnTo>
                <a:cubicBezTo>
                  <a:pt x="6529111" y="4090210"/>
                  <a:pt x="6530952" y="4087192"/>
                  <a:pt x="6530289" y="4084247"/>
                </a:cubicBezTo>
                <a:cubicBezTo>
                  <a:pt x="6529627" y="4081229"/>
                  <a:pt x="6526682" y="4079314"/>
                  <a:pt x="6523663" y="4080050"/>
                </a:cubicBezTo>
                <a:lnTo>
                  <a:pt x="6387461" y="4110530"/>
                </a:lnTo>
                <a:cubicBezTo>
                  <a:pt x="6384442" y="4111193"/>
                  <a:pt x="6382601" y="4114212"/>
                  <a:pt x="6383264" y="4117156"/>
                </a:cubicBezTo>
                <a:cubicBezTo>
                  <a:pt x="6383853" y="4119733"/>
                  <a:pt x="6386135" y="4121500"/>
                  <a:pt x="6388712" y="4121500"/>
                </a:cubicBezTo>
                <a:cubicBezTo>
                  <a:pt x="6389080" y="4121500"/>
                  <a:pt x="6389522" y="4121426"/>
                  <a:pt x="6389890" y="4121353"/>
                </a:cubicBezTo>
                <a:close/>
                <a:moveTo>
                  <a:pt x="6244852" y="4124519"/>
                </a:moveTo>
                <a:lnTo>
                  <a:pt x="6388859" y="4121500"/>
                </a:lnTo>
                <a:cubicBezTo>
                  <a:pt x="6391951" y="4121426"/>
                  <a:pt x="6394381" y="4118924"/>
                  <a:pt x="6394307" y="4115831"/>
                </a:cubicBezTo>
                <a:cubicBezTo>
                  <a:pt x="6394234" y="4112813"/>
                  <a:pt x="6391730" y="4110383"/>
                  <a:pt x="6388712" y="4110383"/>
                </a:cubicBezTo>
                <a:cubicBezTo>
                  <a:pt x="6388712" y="4110383"/>
                  <a:pt x="6388638" y="4110383"/>
                  <a:pt x="6388638" y="4110383"/>
                </a:cubicBezTo>
                <a:lnTo>
                  <a:pt x="6244631" y="4113402"/>
                </a:lnTo>
                <a:cubicBezTo>
                  <a:pt x="6241539" y="4113475"/>
                  <a:pt x="6239110" y="4115978"/>
                  <a:pt x="6239183" y="4119070"/>
                </a:cubicBezTo>
                <a:cubicBezTo>
                  <a:pt x="6239257" y="4122089"/>
                  <a:pt x="6241760" y="4124519"/>
                  <a:pt x="6244779" y="4124519"/>
                </a:cubicBezTo>
                <a:cubicBezTo>
                  <a:pt x="6244779" y="4124519"/>
                  <a:pt x="6244779" y="4124519"/>
                  <a:pt x="6244852" y="4124519"/>
                </a:cubicBezTo>
                <a:close/>
                <a:moveTo>
                  <a:pt x="6250153" y="4119954"/>
                </a:moveTo>
                <a:cubicBezTo>
                  <a:pt x="6250742" y="4116936"/>
                  <a:pt x="6248681" y="4113990"/>
                  <a:pt x="6245662" y="4113475"/>
                </a:cubicBezTo>
                <a:lnTo>
                  <a:pt x="6099520" y="4086971"/>
                </a:lnTo>
                <a:cubicBezTo>
                  <a:pt x="6096502" y="4086455"/>
                  <a:pt x="6093556" y="4088443"/>
                  <a:pt x="6093041" y="4091462"/>
                </a:cubicBezTo>
                <a:cubicBezTo>
                  <a:pt x="6092452" y="4094481"/>
                  <a:pt x="6094514" y="4097425"/>
                  <a:pt x="6097532" y="4097941"/>
                </a:cubicBezTo>
                <a:lnTo>
                  <a:pt x="6243674" y="4124445"/>
                </a:lnTo>
                <a:cubicBezTo>
                  <a:pt x="6244042" y="4124519"/>
                  <a:pt x="6244337" y="4124519"/>
                  <a:pt x="6244705" y="4124519"/>
                </a:cubicBezTo>
                <a:cubicBezTo>
                  <a:pt x="6247355" y="4124519"/>
                  <a:pt x="6249711" y="4122678"/>
                  <a:pt x="6250153" y="4119954"/>
                </a:cubicBezTo>
                <a:close/>
                <a:moveTo>
                  <a:pt x="6103790" y="4094407"/>
                </a:moveTo>
                <a:cubicBezTo>
                  <a:pt x="6104895" y="4091535"/>
                  <a:pt x="6103422" y="4088296"/>
                  <a:pt x="6100477" y="4087265"/>
                </a:cubicBezTo>
                <a:lnTo>
                  <a:pt x="5957207" y="4034036"/>
                </a:lnTo>
                <a:cubicBezTo>
                  <a:pt x="5954335" y="4033005"/>
                  <a:pt x="5951096" y="4034478"/>
                  <a:pt x="5950065" y="4037349"/>
                </a:cubicBezTo>
                <a:cubicBezTo>
                  <a:pt x="5948961" y="4040220"/>
                  <a:pt x="5950433" y="4043460"/>
                  <a:pt x="5953378" y="4044490"/>
                </a:cubicBezTo>
                <a:lnTo>
                  <a:pt x="6096649" y="4097720"/>
                </a:lnTo>
                <a:cubicBezTo>
                  <a:pt x="6097311" y="4097941"/>
                  <a:pt x="6097974" y="4098088"/>
                  <a:pt x="6098636" y="4098088"/>
                </a:cubicBezTo>
                <a:cubicBezTo>
                  <a:pt x="6100846" y="4098014"/>
                  <a:pt x="6102980" y="4096616"/>
                  <a:pt x="6103790" y="4094407"/>
                </a:cubicBezTo>
                <a:close/>
                <a:moveTo>
                  <a:pt x="5960151" y="4041987"/>
                </a:moveTo>
                <a:cubicBezTo>
                  <a:pt x="5961698" y="4039337"/>
                  <a:pt x="5960740" y="4035876"/>
                  <a:pt x="5958090" y="4034404"/>
                </a:cubicBezTo>
                <a:lnTo>
                  <a:pt x="5822918" y="3957541"/>
                </a:lnTo>
                <a:cubicBezTo>
                  <a:pt x="5820267" y="3955995"/>
                  <a:pt x="5816881" y="3956953"/>
                  <a:pt x="5815335" y="3959603"/>
                </a:cubicBezTo>
                <a:cubicBezTo>
                  <a:pt x="5813788" y="3962253"/>
                  <a:pt x="5814745" y="3965714"/>
                  <a:pt x="5817396" y="3967186"/>
                </a:cubicBezTo>
                <a:lnTo>
                  <a:pt x="5952568" y="4044048"/>
                </a:lnTo>
                <a:cubicBezTo>
                  <a:pt x="5953452" y="4044564"/>
                  <a:pt x="5954409" y="4044785"/>
                  <a:pt x="5955366" y="4044785"/>
                </a:cubicBezTo>
                <a:cubicBezTo>
                  <a:pt x="5957207" y="4044785"/>
                  <a:pt x="5959121" y="4043828"/>
                  <a:pt x="5960151" y="4041987"/>
                </a:cubicBezTo>
                <a:close/>
                <a:moveTo>
                  <a:pt x="5824464" y="3965861"/>
                </a:moveTo>
                <a:cubicBezTo>
                  <a:pt x="5826378" y="3963431"/>
                  <a:pt x="5826010" y="3959971"/>
                  <a:pt x="5823580" y="3958057"/>
                </a:cubicBezTo>
                <a:lnTo>
                  <a:pt x="5701660" y="3860653"/>
                </a:lnTo>
                <a:cubicBezTo>
                  <a:pt x="5699304" y="3858739"/>
                  <a:pt x="5695771" y="3859107"/>
                  <a:pt x="5693856" y="3861537"/>
                </a:cubicBezTo>
                <a:cubicBezTo>
                  <a:pt x="5691942" y="3863966"/>
                  <a:pt x="5692310" y="3867426"/>
                  <a:pt x="5694740" y="3869341"/>
                </a:cubicBezTo>
                <a:lnTo>
                  <a:pt x="5816660" y="3966744"/>
                </a:lnTo>
                <a:cubicBezTo>
                  <a:pt x="5817691" y="3967554"/>
                  <a:pt x="5818942" y="3967996"/>
                  <a:pt x="5820194" y="3967996"/>
                </a:cubicBezTo>
                <a:cubicBezTo>
                  <a:pt x="5821740" y="3967922"/>
                  <a:pt x="5823360" y="3967186"/>
                  <a:pt x="5824464" y="3965861"/>
                </a:cubicBezTo>
                <a:close/>
                <a:moveTo>
                  <a:pt x="5701881" y="3869120"/>
                </a:moveTo>
                <a:cubicBezTo>
                  <a:pt x="5704164" y="3867058"/>
                  <a:pt x="5704311" y="3863525"/>
                  <a:pt x="5702323" y="3861242"/>
                </a:cubicBezTo>
                <a:lnTo>
                  <a:pt x="5598882" y="3746611"/>
                </a:lnTo>
                <a:cubicBezTo>
                  <a:pt x="5596821" y="3744328"/>
                  <a:pt x="5593287" y="3744181"/>
                  <a:pt x="5591005" y="3746169"/>
                </a:cubicBezTo>
                <a:cubicBezTo>
                  <a:pt x="5588723" y="3748230"/>
                  <a:pt x="5588502" y="3751764"/>
                  <a:pt x="5590563" y="3754047"/>
                </a:cubicBezTo>
                <a:lnTo>
                  <a:pt x="5694004" y="3868678"/>
                </a:lnTo>
                <a:cubicBezTo>
                  <a:pt x="5695108" y="3869930"/>
                  <a:pt x="5696654" y="3870519"/>
                  <a:pt x="5698200" y="3870519"/>
                </a:cubicBezTo>
                <a:cubicBezTo>
                  <a:pt x="5699452" y="3870519"/>
                  <a:pt x="5700777" y="3870077"/>
                  <a:pt x="5701881" y="3869120"/>
                </a:cubicBezTo>
                <a:close/>
                <a:moveTo>
                  <a:pt x="5597704" y="3755078"/>
                </a:moveTo>
                <a:cubicBezTo>
                  <a:pt x="5600281" y="3753384"/>
                  <a:pt x="5601091" y="3749998"/>
                  <a:pt x="5599398" y="3747347"/>
                </a:cubicBezTo>
                <a:lnTo>
                  <a:pt x="5518339" y="3620274"/>
                </a:lnTo>
                <a:cubicBezTo>
                  <a:pt x="5516645" y="3617697"/>
                  <a:pt x="5513185" y="3616960"/>
                  <a:pt x="5510608" y="3618580"/>
                </a:cubicBezTo>
                <a:cubicBezTo>
                  <a:pt x="5508031" y="3620274"/>
                  <a:pt x="5507222" y="3623660"/>
                  <a:pt x="5508915" y="3626310"/>
                </a:cubicBezTo>
                <a:lnTo>
                  <a:pt x="5589974" y="3753384"/>
                </a:lnTo>
                <a:cubicBezTo>
                  <a:pt x="5591078" y="3755078"/>
                  <a:pt x="5592846" y="3755961"/>
                  <a:pt x="5594686" y="3755961"/>
                </a:cubicBezTo>
                <a:cubicBezTo>
                  <a:pt x="5595716" y="3755887"/>
                  <a:pt x="5596747" y="3755593"/>
                  <a:pt x="5597704" y="3755078"/>
                </a:cubicBezTo>
                <a:close/>
                <a:moveTo>
                  <a:pt x="5515762" y="3628446"/>
                </a:moveTo>
                <a:cubicBezTo>
                  <a:pt x="5518633" y="3627268"/>
                  <a:pt x="5519958" y="3624028"/>
                  <a:pt x="5518854" y="3621157"/>
                </a:cubicBezTo>
                <a:lnTo>
                  <a:pt x="5463931" y="3486353"/>
                </a:lnTo>
                <a:cubicBezTo>
                  <a:pt x="5462753" y="3483482"/>
                  <a:pt x="5459514" y="3482156"/>
                  <a:pt x="5456643" y="3483261"/>
                </a:cubicBezTo>
                <a:cubicBezTo>
                  <a:pt x="5453771" y="3484439"/>
                  <a:pt x="5452446" y="3487678"/>
                  <a:pt x="5453550" y="3490549"/>
                </a:cubicBezTo>
                <a:lnTo>
                  <a:pt x="5508473" y="3625354"/>
                </a:lnTo>
                <a:cubicBezTo>
                  <a:pt x="5509357" y="3627488"/>
                  <a:pt x="5511492" y="3628814"/>
                  <a:pt x="5513701" y="3628814"/>
                </a:cubicBezTo>
                <a:cubicBezTo>
                  <a:pt x="5514363" y="3628814"/>
                  <a:pt x="5515099" y="3628666"/>
                  <a:pt x="5515762" y="3628446"/>
                </a:cubicBezTo>
                <a:close/>
                <a:moveTo>
                  <a:pt x="5459735" y="3493936"/>
                </a:moveTo>
                <a:cubicBezTo>
                  <a:pt x="5462753" y="3493347"/>
                  <a:pt x="5464741" y="3490476"/>
                  <a:pt x="5464226" y="3487457"/>
                </a:cubicBezTo>
                <a:lnTo>
                  <a:pt x="5439047" y="3349635"/>
                </a:lnTo>
                <a:cubicBezTo>
                  <a:pt x="5438457" y="3346616"/>
                  <a:pt x="5435513" y="3344555"/>
                  <a:pt x="5432568" y="3345144"/>
                </a:cubicBezTo>
                <a:cubicBezTo>
                  <a:pt x="5429549" y="3345733"/>
                  <a:pt x="5427561" y="3348604"/>
                  <a:pt x="5428077" y="3351622"/>
                </a:cubicBezTo>
                <a:lnTo>
                  <a:pt x="5453256" y="3489445"/>
                </a:lnTo>
                <a:cubicBezTo>
                  <a:pt x="5453771" y="3492169"/>
                  <a:pt x="5456127" y="3494010"/>
                  <a:pt x="5458778" y="3494010"/>
                </a:cubicBezTo>
                <a:cubicBezTo>
                  <a:pt x="5459072" y="3494010"/>
                  <a:pt x="5459440" y="3494010"/>
                  <a:pt x="5459735" y="3493936"/>
                </a:cubicBezTo>
                <a:close/>
                <a:moveTo>
                  <a:pt x="5437500" y="3354567"/>
                </a:moveTo>
                <a:lnTo>
                  <a:pt x="5484693" y="3307448"/>
                </a:lnTo>
                <a:cubicBezTo>
                  <a:pt x="5486902" y="3305314"/>
                  <a:pt x="5486902" y="3301706"/>
                  <a:pt x="5484693" y="3299571"/>
                </a:cubicBezTo>
                <a:cubicBezTo>
                  <a:pt x="5482558" y="3297362"/>
                  <a:pt x="5479024" y="3297436"/>
                  <a:pt x="5476815" y="3299571"/>
                </a:cubicBezTo>
                <a:lnTo>
                  <a:pt x="5429623" y="3346690"/>
                </a:lnTo>
                <a:cubicBezTo>
                  <a:pt x="5427414" y="3348825"/>
                  <a:pt x="5427414" y="3352432"/>
                  <a:pt x="5429623" y="3354567"/>
                </a:cubicBezTo>
                <a:cubicBezTo>
                  <a:pt x="5430727" y="3355672"/>
                  <a:pt x="5432200" y="3356187"/>
                  <a:pt x="5433599" y="3356187"/>
                </a:cubicBezTo>
                <a:cubicBezTo>
                  <a:pt x="5434997" y="3356187"/>
                  <a:pt x="5436396" y="3355672"/>
                  <a:pt x="5437500" y="3354567"/>
                </a:cubicBezTo>
                <a:close/>
                <a:moveTo>
                  <a:pt x="5486313" y="3303767"/>
                </a:moveTo>
                <a:lnTo>
                  <a:pt x="5492055" y="3170804"/>
                </a:lnTo>
                <a:cubicBezTo>
                  <a:pt x="5492202" y="3167712"/>
                  <a:pt x="5489773" y="3165135"/>
                  <a:pt x="5486754" y="3164988"/>
                </a:cubicBezTo>
                <a:cubicBezTo>
                  <a:pt x="5483441" y="3164472"/>
                  <a:pt x="5481085" y="3167270"/>
                  <a:pt x="5480938" y="3170288"/>
                </a:cubicBezTo>
                <a:lnTo>
                  <a:pt x="5475269" y="3303252"/>
                </a:lnTo>
                <a:cubicBezTo>
                  <a:pt x="5475122" y="3306344"/>
                  <a:pt x="5477551" y="3308921"/>
                  <a:pt x="5480570" y="3309068"/>
                </a:cubicBezTo>
                <a:cubicBezTo>
                  <a:pt x="5480643" y="3309068"/>
                  <a:pt x="5480791" y="3309068"/>
                  <a:pt x="5480864" y="3309068"/>
                </a:cubicBezTo>
                <a:cubicBezTo>
                  <a:pt x="5483736" y="3309068"/>
                  <a:pt x="5486165" y="3306712"/>
                  <a:pt x="5486313" y="3303767"/>
                </a:cubicBezTo>
                <a:close/>
                <a:moveTo>
                  <a:pt x="5491834" y="3172056"/>
                </a:moveTo>
                <a:lnTo>
                  <a:pt x="5527542" y="3046822"/>
                </a:lnTo>
                <a:cubicBezTo>
                  <a:pt x="5528425" y="3043878"/>
                  <a:pt x="5526658" y="3040785"/>
                  <a:pt x="5523713" y="3039902"/>
                </a:cubicBezTo>
                <a:cubicBezTo>
                  <a:pt x="5520694" y="3039018"/>
                  <a:pt x="5517676" y="3040785"/>
                  <a:pt x="5516793" y="3043730"/>
                </a:cubicBezTo>
                <a:lnTo>
                  <a:pt x="5481085" y="3168963"/>
                </a:lnTo>
                <a:cubicBezTo>
                  <a:pt x="5480202" y="3171908"/>
                  <a:pt x="5481969" y="3175000"/>
                  <a:pt x="5484914" y="3175884"/>
                </a:cubicBezTo>
                <a:cubicBezTo>
                  <a:pt x="5485429" y="3176031"/>
                  <a:pt x="5485944" y="3176105"/>
                  <a:pt x="5486460" y="3176105"/>
                </a:cubicBezTo>
                <a:cubicBezTo>
                  <a:pt x="5488890" y="3176105"/>
                  <a:pt x="5491098" y="3174485"/>
                  <a:pt x="5491834" y="3172056"/>
                </a:cubicBezTo>
                <a:close/>
                <a:moveTo>
                  <a:pt x="5526437" y="3048884"/>
                </a:moveTo>
                <a:lnTo>
                  <a:pt x="5569139" y="2998231"/>
                </a:lnTo>
                <a:cubicBezTo>
                  <a:pt x="5571127" y="2995875"/>
                  <a:pt x="5570832" y="2992341"/>
                  <a:pt x="5568476" y="2990354"/>
                </a:cubicBezTo>
                <a:cubicBezTo>
                  <a:pt x="5566120" y="2988366"/>
                  <a:pt x="5562586" y="2988660"/>
                  <a:pt x="5560599" y="2991016"/>
                </a:cubicBezTo>
                <a:lnTo>
                  <a:pt x="5517897" y="3041669"/>
                </a:lnTo>
                <a:cubicBezTo>
                  <a:pt x="5515909" y="3044025"/>
                  <a:pt x="5516204" y="3047559"/>
                  <a:pt x="5518560" y="3049546"/>
                </a:cubicBezTo>
                <a:cubicBezTo>
                  <a:pt x="5519590" y="3050430"/>
                  <a:pt x="5520916" y="3050872"/>
                  <a:pt x="5522167" y="3050872"/>
                </a:cubicBezTo>
                <a:cubicBezTo>
                  <a:pt x="5523787" y="3050872"/>
                  <a:pt x="5525333" y="3050209"/>
                  <a:pt x="5526437" y="3048884"/>
                </a:cubicBezTo>
                <a:close/>
                <a:moveTo>
                  <a:pt x="5569286" y="2998010"/>
                </a:moveTo>
                <a:lnTo>
                  <a:pt x="5614122" y="2938081"/>
                </a:lnTo>
                <a:cubicBezTo>
                  <a:pt x="5615963" y="2935651"/>
                  <a:pt x="5615447" y="2932118"/>
                  <a:pt x="5613018" y="2930277"/>
                </a:cubicBezTo>
                <a:cubicBezTo>
                  <a:pt x="5610515" y="2928436"/>
                  <a:pt x="5607055" y="2928952"/>
                  <a:pt x="5605214" y="2931381"/>
                </a:cubicBezTo>
                <a:lnTo>
                  <a:pt x="5560377" y="2991310"/>
                </a:lnTo>
                <a:cubicBezTo>
                  <a:pt x="5558537" y="2993740"/>
                  <a:pt x="5559052" y="2997274"/>
                  <a:pt x="5561482" y="2999114"/>
                </a:cubicBezTo>
                <a:cubicBezTo>
                  <a:pt x="5562513" y="2999851"/>
                  <a:pt x="5563691" y="3000219"/>
                  <a:pt x="5564868" y="3000219"/>
                </a:cubicBezTo>
                <a:cubicBezTo>
                  <a:pt x="5566562" y="3000219"/>
                  <a:pt x="5568181" y="2999483"/>
                  <a:pt x="5569286" y="2998010"/>
                </a:cubicBezTo>
                <a:close/>
                <a:moveTo>
                  <a:pt x="5614196" y="2938081"/>
                </a:moveTo>
                <a:lnTo>
                  <a:pt x="5663965" y="2869390"/>
                </a:lnTo>
                <a:cubicBezTo>
                  <a:pt x="5665806" y="2866887"/>
                  <a:pt x="5665217" y="2863427"/>
                  <a:pt x="5662714" y="2861586"/>
                </a:cubicBezTo>
                <a:cubicBezTo>
                  <a:pt x="5660284" y="2859746"/>
                  <a:pt x="5656750" y="2860335"/>
                  <a:pt x="5654910" y="2862838"/>
                </a:cubicBezTo>
                <a:lnTo>
                  <a:pt x="5605140" y="2931528"/>
                </a:lnTo>
                <a:cubicBezTo>
                  <a:pt x="5603300" y="2934032"/>
                  <a:pt x="5603889" y="2937492"/>
                  <a:pt x="5606392" y="2939332"/>
                </a:cubicBezTo>
                <a:cubicBezTo>
                  <a:pt x="5607423" y="2940069"/>
                  <a:pt x="5608527" y="2940437"/>
                  <a:pt x="5609705" y="2940363"/>
                </a:cubicBezTo>
                <a:cubicBezTo>
                  <a:pt x="5611472" y="2940363"/>
                  <a:pt x="5613165" y="2939553"/>
                  <a:pt x="5614196" y="2938081"/>
                </a:cubicBezTo>
                <a:close/>
                <a:moveTo>
                  <a:pt x="5664407" y="2868728"/>
                </a:moveTo>
                <a:lnTo>
                  <a:pt x="5692384" y="2816529"/>
                </a:lnTo>
                <a:cubicBezTo>
                  <a:pt x="5693856" y="2813805"/>
                  <a:pt x="5692825" y="2810418"/>
                  <a:pt x="5690101" y="2809020"/>
                </a:cubicBezTo>
                <a:cubicBezTo>
                  <a:pt x="5687377" y="2807547"/>
                  <a:pt x="5683991" y="2808578"/>
                  <a:pt x="5682592" y="2811302"/>
                </a:cubicBezTo>
                <a:lnTo>
                  <a:pt x="5654615" y="2863501"/>
                </a:lnTo>
                <a:cubicBezTo>
                  <a:pt x="5653143" y="2866225"/>
                  <a:pt x="5654173" y="2869611"/>
                  <a:pt x="5656897" y="2871010"/>
                </a:cubicBezTo>
                <a:cubicBezTo>
                  <a:pt x="5657781" y="2871452"/>
                  <a:pt x="5658665" y="2871673"/>
                  <a:pt x="5659548" y="2871673"/>
                </a:cubicBezTo>
                <a:cubicBezTo>
                  <a:pt x="5661536" y="2871673"/>
                  <a:pt x="5663450" y="2870568"/>
                  <a:pt x="5664407" y="2868728"/>
                </a:cubicBezTo>
                <a:close/>
                <a:moveTo>
                  <a:pt x="5692384" y="2816529"/>
                </a:moveTo>
                <a:lnTo>
                  <a:pt x="5712188" y="2779644"/>
                </a:lnTo>
                <a:cubicBezTo>
                  <a:pt x="5713661" y="2776920"/>
                  <a:pt x="5712630" y="2773533"/>
                  <a:pt x="5709906" y="2772134"/>
                </a:cubicBezTo>
                <a:cubicBezTo>
                  <a:pt x="5707182" y="2770662"/>
                  <a:pt x="5703795" y="2771693"/>
                  <a:pt x="5702397" y="2774417"/>
                </a:cubicBezTo>
                <a:lnTo>
                  <a:pt x="5682592" y="2811302"/>
                </a:lnTo>
                <a:cubicBezTo>
                  <a:pt x="5681120" y="2814026"/>
                  <a:pt x="5682150" y="2817412"/>
                  <a:pt x="5684874" y="2818811"/>
                </a:cubicBezTo>
                <a:cubicBezTo>
                  <a:pt x="5685758" y="2819253"/>
                  <a:pt x="5686641" y="2819474"/>
                  <a:pt x="5687525" y="2819474"/>
                </a:cubicBezTo>
                <a:cubicBezTo>
                  <a:pt x="5689513" y="2819474"/>
                  <a:pt x="5691427" y="2818370"/>
                  <a:pt x="5692384" y="2816529"/>
                </a:cubicBezTo>
                <a:close/>
                <a:moveTo>
                  <a:pt x="5712483" y="2779055"/>
                </a:moveTo>
                <a:lnTo>
                  <a:pt x="5714324" y="2774269"/>
                </a:lnTo>
                <a:cubicBezTo>
                  <a:pt x="5715428" y="2771398"/>
                  <a:pt x="5714029" y="2768159"/>
                  <a:pt x="5711158" y="2767054"/>
                </a:cubicBezTo>
                <a:cubicBezTo>
                  <a:pt x="5708287" y="2765950"/>
                  <a:pt x="5705047" y="2767349"/>
                  <a:pt x="5703943" y="2770220"/>
                </a:cubicBezTo>
                <a:lnTo>
                  <a:pt x="5702102" y="2775006"/>
                </a:lnTo>
                <a:cubicBezTo>
                  <a:pt x="5700998" y="2777877"/>
                  <a:pt x="5702397" y="2781116"/>
                  <a:pt x="5705268" y="2782221"/>
                </a:cubicBezTo>
                <a:cubicBezTo>
                  <a:pt x="5705931" y="2782441"/>
                  <a:pt x="5706667" y="2782589"/>
                  <a:pt x="5707329" y="2782589"/>
                </a:cubicBezTo>
                <a:cubicBezTo>
                  <a:pt x="5709538" y="2782589"/>
                  <a:pt x="5711673" y="2781190"/>
                  <a:pt x="5712483" y="2779055"/>
                </a:cubicBezTo>
                <a:close/>
                <a:moveTo>
                  <a:pt x="5714176" y="2774637"/>
                </a:moveTo>
                <a:lnTo>
                  <a:pt x="5715575" y="2771840"/>
                </a:lnTo>
                <a:cubicBezTo>
                  <a:pt x="5716900" y="2769042"/>
                  <a:pt x="5715796" y="2765729"/>
                  <a:pt x="5712998" y="2764404"/>
                </a:cubicBezTo>
                <a:cubicBezTo>
                  <a:pt x="5710274" y="2763079"/>
                  <a:pt x="5706888" y="2764183"/>
                  <a:pt x="5705563" y="2766981"/>
                </a:cubicBezTo>
                <a:lnTo>
                  <a:pt x="5704164" y="2769778"/>
                </a:lnTo>
                <a:cubicBezTo>
                  <a:pt x="5702839" y="2772576"/>
                  <a:pt x="5703943" y="2775889"/>
                  <a:pt x="5706740" y="2777214"/>
                </a:cubicBezTo>
                <a:cubicBezTo>
                  <a:pt x="5707550" y="2777582"/>
                  <a:pt x="5708360" y="2777803"/>
                  <a:pt x="5709244" y="2777803"/>
                </a:cubicBezTo>
                <a:cubicBezTo>
                  <a:pt x="5711231" y="2777730"/>
                  <a:pt x="5713219" y="2776552"/>
                  <a:pt x="5714176" y="2774637"/>
                </a:cubicBezTo>
                <a:close/>
                <a:moveTo>
                  <a:pt x="5715060" y="2772576"/>
                </a:moveTo>
                <a:lnTo>
                  <a:pt x="5718373" y="2767938"/>
                </a:lnTo>
                <a:cubicBezTo>
                  <a:pt x="5720140" y="2765435"/>
                  <a:pt x="5719624" y="2761974"/>
                  <a:pt x="5717121" y="2760134"/>
                </a:cubicBezTo>
                <a:cubicBezTo>
                  <a:pt x="5714618" y="2758367"/>
                  <a:pt x="5711158" y="2758882"/>
                  <a:pt x="5709317" y="2761385"/>
                </a:cubicBezTo>
                <a:lnTo>
                  <a:pt x="5706004" y="2766024"/>
                </a:lnTo>
                <a:cubicBezTo>
                  <a:pt x="5704237" y="2768527"/>
                  <a:pt x="5704752" y="2771987"/>
                  <a:pt x="5707256" y="2773828"/>
                </a:cubicBezTo>
                <a:cubicBezTo>
                  <a:pt x="5708287" y="2774564"/>
                  <a:pt x="5709391" y="2774858"/>
                  <a:pt x="5710569" y="2774858"/>
                </a:cubicBezTo>
                <a:cubicBezTo>
                  <a:pt x="5712336" y="2774932"/>
                  <a:pt x="5714029" y="2774122"/>
                  <a:pt x="5715060" y="2772576"/>
                </a:cubicBezTo>
                <a:close/>
                <a:moveTo>
                  <a:pt x="5718373" y="2768085"/>
                </a:moveTo>
                <a:lnTo>
                  <a:pt x="5744730" y="2732820"/>
                </a:lnTo>
                <a:cubicBezTo>
                  <a:pt x="5746571" y="2730316"/>
                  <a:pt x="5746055" y="2726856"/>
                  <a:pt x="5743626" y="2725015"/>
                </a:cubicBezTo>
                <a:cubicBezTo>
                  <a:pt x="5741196" y="2723175"/>
                  <a:pt x="5737662" y="2723690"/>
                  <a:pt x="5735822" y="2726120"/>
                </a:cubicBezTo>
                <a:lnTo>
                  <a:pt x="5709464" y="2761385"/>
                </a:lnTo>
                <a:cubicBezTo>
                  <a:pt x="5707624" y="2763889"/>
                  <a:pt x="5708139" y="2767349"/>
                  <a:pt x="5710569" y="2769189"/>
                </a:cubicBezTo>
                <a:cubicBezTo>
                  <a:pt x="5711600" y="2769926"/>
                  <a:pt x="5712778" y="2770294"/>
                  <a:pt x="5713955" y="2770294"/>
                </a:cubicBezTo>
                <a:cubicBezTo>
                  <a:pt x="5715575" y="2770294"/>
                  <a:pt x="5717268" y="2769557"/>
                  <a:pt x="5718373" y="2768085"/>
                </a:cubicBezTo>
                <a:close/>
                <a:moveTo>
                  <a:pt x="5744583" y="2733040"/>
                </a:moveTo>
                <a:lnTo>
                  <a:pt x="5764093" y="2709260"/>
                </a:lnTo>
                <a:cubicBezTo>
                  <a:pt x="5766007" y="2706904"/>
                  <a:pt x="5765713" y="2703370"/>
                  <a:pt x="5763283" y="2701382"/>
                </a:cubicBezTo>
                <a:cubicBezTo>
                  <a:pt x="5760927" y="2699468"/>
                  <a:pt x="5757393" y="2699763"/>
                  <a:pt x="5755405" y="2702192"/>
                </a:cubicBezTo>
                <a:lnTo>
                  <a:pt x="5735895" y="2725973"/>
                </a:lnTo>
                <a:cubicBezTo>
                  <a:pt x="5733981" y="2728328"/>
                  <a:pt x="5734275" y="2731862"/>
                  <a:pt x="5736705" y="2733850"/>
                </a:cubicBezTo>
                <a:cubicBezTo>
                  <a:pt x="5737736" y="2734734"/>
                  <a:pt x="5738987" y="2735102"/>
                  <a:pt x="5740313" y="2735102"/>
                </a:cubicBezTo>
                <a:cubicBezTo>
                  <a:pt x="5741932" y="2735028"/>
                  <a:pt x="5743478" y="2734366"/>
                  <a:pt x="5744583" y="2733040"/>
                </a:cubicBezTo>
                <a:close/>
                <a:moveTo>
                  <a:pt x="5763357" y="2709923"/>
                </a:moveTo>
                <a:lnTo>
                  <a:pt x="5766375" y="2707346"/>
                </a:lnTo>
                <a:cubicBezTo>
                  <a:pt x="5768731" y="2705358"/>
                  <a:pt x="5768952" y="2701824"/>
                  <a:pt x="5766964" y="2699468"/>
                </a:cubicBezTo>
                <a:cubicBezTo>
                  <a:pt x="5764977" y="2697112"/>
                  <a:pt x="5761442" y="2696891"/>
                  <a:pt x="5759086" y="2698879"/>
                </a:cubicBezTo>
                <a:lnTo>
                  <a:pt x="5756068" y="2701456"/>
                </a:lnTo>
                <a:cubicBezTo>
                  <a:pt x="5753712" y="2703444"/>
                  <a:pt x="5753491" y="2706978"/>
                  <a:pt x="5755479" y="2709334"/>
                </a:cubicBezTo>
                <a:cubicBezTo>
                  <a:pt x="5756583" y="2710659"/>
                  <a:pt x="5758129" y="2711321"/>
                  <a:pt x="5759749" y="2711248"/>
                </a:cubicBezTo>
                <a:cubicBezTo>
                  <a:pt x="5761074" y="2711248"/>
                  <a:pt x="5762326" y="2710806"/>
                  <a:pt x="5763357" y="2709923"/>
                </a:cubicBezTo>
                <a:close/>
                <a:moveTo>
                  <a:pt x="5767627" y="2705726"/>
                </a:moveTo>
                <a:lnTo>
                  <a:pt x="5774547" y="2692695"/>
                </a:lnTo>
                <a:cubicBezTo>
                  <a:pt x="5776020" y="2689971"/>
                  <a:pt x="5774989" y="2686584"/>
                  <a:pt x="5772265" y="2685185"/>
                </a:cubicBezTo>
                <a:cubicBezTo>
                  <a:pt x="5769541" y="2683713"/>
                  <a:pt x="5766154" y="2684744"/>
                  <a:pt x="5764755" y="2687468"/>
                </a:cubicBezTo>
                <a:lnTo>
                  <a:pt x="5757835" y="2700499"/>
                </a:lnTo>
                <a:cubicBezTo>
                  <a:pt x="5756362" y="2703223"/>
                  <a:pt x="5757393" y="2706610"/>
                  <a:pt x="5760117" y="2708009"/>
                </a:cubicBezTo>
                <a:cubicBezTo>
                  <a:pt x="5761001" y="2708450"/>
                  <a:pt x="5761884" y="2708671"/>
                  <a:pt x="5762768" y="2708671"/>
                </a:cubicBezTo>
                <a:cubicBezTo>
                  <a:pt x="5764755" y="2708671"/>
                  <a:pt x="5766670" y="2707640"/>
                  <a:pt x="5767627" y="2705726"/>
                </a:cubicBezTo>
                <a:close/>
                <a:moveTo>
                  <a:pt x="5774032" y="2693578"/>
                </a:moveTo>
                <a:lnTo>
                  <a:pt x="5794205" y="2668546"/>
                </a:lnTo>
                <a:cubicBezTo>
                  <a:pt x="5796119" y="2666117"/>
                  <a:pt x="5795751" y="2662657"/>
                  <a:pt x="5793395" y="2660742"/>
                </a:cubicBezTo>
                <a:cubicBezTo>
                  <a:pt x="5791039" y="2658828"/>
                  <a:pt x="5787505" y="2659196"/>
                  <a:pt x="5785591" y="2661552"/>
                </a:cubicBezTo>
                <a:lnTo>
                  <a:pt x="5765418" y="2686584"/>
                </a:lnTo>
                <a:cubicBezTo>
                  <a:pt x="5763504" y="2689014"/>
                  <a:pt x="5763872" y="2692474"/>
                  <a:pt x="5766228" y="2694388"/>
                </a:cubicBezTo>
                <a:cubicBezTo>
                  <a:pt x="5767259" y="2695198"/>
                  <a:pt x="5768510" y="2695640"/>
                  <a:pt x="5769762" y="2695640"/>
                </a:cubicBezTo>
                <a:cubicBezTo>
                  <a:pt x="5771382" y="2695640"/>
                  <a:pt x="5772928" y="2694904"/>
                  <a:pt x="5774032" y="2693578"/>
                </a:cubicBezTo>
                <a:close/>
                <a:moveTo>
                  <a:pt x="5794205" y="2668546"/>
                </a:moveTo>
                <a:lnTo>
                  <a:pt x="5797150" y="2664865"/>
                </a:lnTo>
                <a:cubicBezTo>
                  <a:pt x="5799064" y="2662436"/>
                  <a:pt x="5798696" y="2658975"/>
                  <a:pt x="5796340" y="2657061"/>
                </a:cubicBezTo>
                <a:cubicBezTo>
                  <a:pt x="5793984" y="2655147"/>
                  <a:pt x="5790450" y="2655515"/>
                  <a:pt x="5788536" y="2657871"/>
                </a:cubicBezTo>
                <a:lnTo>
                  <a:pt x="5785591" y="2661552"/>
                </a:lnTo>
                <a:cubicBezTo>
                  <a:pt x="5783677" y="2663982"/>
                  <a:pt x="5784045" y="2667442"/>
                  <a:pt x="5786401" y="2669356"/>
                </a:cubicBezTo>
                <a:cubicBezTo>
                  <a:pt x="5787432" y="2670166"/>
                  <a:pt x="5788683" y="2670608"/>
                  <a:pt x="5789934" y="2670608"/>
                </a:cubicBezTo>
                <a:cubicBezTo>
                  <a:pt x="5791554" y="2670608"/>
                  <a:pt x="5793100" y="2669872"/>
                  <a:pt x="5794205" y="2668546"/>
                </a:cubicBezTo>
                <a:close/>
                <a:moveTo>
                  <a:pt x="5797150" y="2664865"/>
                </a:moveTo>
                <a:lnTo>
                  <a:pt x="5839925" y="2612225"/>
                </a:lnTo>
                <a:cubicBezTo>
                  <a:pt x="5841839" y="2609869"/>
                  <a:pt x="5841471" y="2606335"/>
                  <a:pt x="5839115" y="2604347"/>
                </a:cubicBezTo>
                <a:cubicBezTo>
                  <a:pt x="5836759" y="2602433"/>
                  <a:pt x="5833225" y="2602727"/>
                  <a:pt x="5831237" y="2605157"/>
                </a:cubicBezTo>
                <a:lnTo>
                  <a:pt x="5788462" y="2657797"/>
                </a:lnTo>
                <a:cubicBezTo>
                  <a:pt x="5786548" y="2660153"/>
                  <a:pt x="5786916" y="2663687"/>
                  <a:pt x="5789272" y="2665675"/>
                </a:cubicBezTo>
                <a:cubicBezTo>
                  <a:pt x="5790303" y="2666559"/>
                  <a:pt x="5791554" y="2666927"/>
                  <a:pt x="5792806" y="2666927"/>
                </a:cubicBezTo>
                <a:cubicBezTo>
                  <a:pt x="5794426" y="2666927"/>
                  <a:pt x="5796045" y="2666264"/>
                  <a:pt x="5797150" y="2664865"/>
                </a:cubicBezTo>
                <a:close/>
                <a:moveTo>
                  <a:pt x="5840293" y="2611783"/>
                </a:moveTo>
                <a:lnTo>
                  <a:pt x="5841986" y="2609206"/>
                </a:lnTo>
                <a:cubicBezTo>
                  <a:pt x="5843679" y="2606629"/>
                  <a:pt x="5842943" y="2603169"/>
                  <a:pt x="5840367" y="2601476"/>
                </a:cubicBezTo>
                <a:cubicBezTo>
                  <a:pt x="5837790" y="2599782"/>
                  <a:pt x="5834329" y="2600519"/>
                  <a:pt x="5832636" y="2603095"/>
                </a:cubicBezTo>
                <a:lnTo>
                  <a:pt x="5830943" y="2605672"/>
                </a:lnTo>
                <a:cubicBezTo>
                  <a:pt x="5829249" y="2608249"/>
                  <a:pt x="5829986" y="2611709"/>
                  <a:pt x="5832563" y="2613403"/>
                </a:cubicBezTo>
                <a:cubicBezTo>
                  <a:pt x="5833520" y="2613992"/>
                  <a:pt x="5834550" y="2614286"/>
                  <a:pt x="5835655" y="2614286"/>
                </a:cubicBezTo>
                <a:cubicBezTo>
                  <a:pt x="5837495" y="2614286"/>
                  <a:pt x="5839262" y="2613403"/>
                  <a:pt x="5840293" y="2611783"/>
                </a:cubicBezTo>
                <a:close/>
                <a:moveTo>
                  <a:pt x="5841544" y="2609795"/>
                </a:moveTo>
                <a:lnTo>
                  <a:pt x="5918113" y="2521006"/>
                </a:lnTo>
                <a:cubicBezTo>
                  <a:pt x="5920100" y="2518650"/>
                  <a:pt x="5919880" y="2515189"/>
                  <a:pt x="5917524" y="2513128"/>
                </a:cubicBezTo>
                <a:cubicBezTo>
                  <a:pt x="5915168" y="2511140"/>
                  <a:pt x="5911708" y="2511361"/>
                  <a:pt x="5909646" y="2513717"/>
                </a:cubicBezTo>
                <a:lnTo>
                  <a:pt x="5833078" y="2602506"/>
                </a:lnTo>
                <a:cubicBezTo>
                  <a:pt x="5831090" y="2604862"/>
                  <a:pt x="5831311" y="2608323"/>
                  <a:pt x="5833667" y="2610384"/>
                </a:cubicBezTo>
                <a:cubicBezTo>
                  <a:pt x="5834698" y="2611268"/>
                  <a:pt x="5836023" y="2611783"/>
                  <a:pt x="5837348" y="2611709"/>
                </a:cubicBezTo>
                <a:cubicBezTo>
                  <a:pt x="5838894" y="2611709"/>
                  <a:pt x="5840440" y="2611047"/>
                  <a:pt x="5841544" y="2609795"/>
                </a:cubicBezTo>
                <a:close/>
                <a:moveTo>
                  <a:pt x="5918039" y="2521153"/>
                </a:moveTo>
                <a:lnTo>
                  <a:pt x="5928420" y="2509962"/>
                </a:lnTo>
                <a:cubicBezTo>
                  <a:pt x="5930481" y="2507680"/>
                  <a:pt x="5930408" y="2504146"/>
                  <a:pt x="5928125" y="2502084"/>
                </a:cubicBezTo>
                <a:cubicBezTo>
                  <a:pt x="5925843" y="2500023"/>
                  <a:pt x="5922383" y="2500096"/>
                  <a:pt x="5920248" y="2502379"/>
                </a:cubicBezTo>
                <a:lnTo>
                  <a:pt x="5909867" y="2513570"/>
                </a:lnTo>
                <a:cubicBezTo>
                  <a:pt x="5907805" y="2515852"/>
                  <a:pt x="5907879" y="2519386"/>
                  <a:pt x="5910161" y="2521447"/>
                </a:cubicBezTo>
                <a:cubicBezTo>
                  <a:pt x="5911266" y="2522478"/>
                  <a:pt x="5912591" y="2522920"/>
                  <a:pt x="5913990" y="2522920"/>
                </a:cubicBezTo>
                <a:cubicBezTo>
                  <a:pt x="5915462" y="2522920"/>
                  <a:pt x="5916934" y="2522331"/>
                  <a:pt x="5918039" y="2521153"/>
                </a:cubicBezTo>
                <a:close/>
                <a:moveTo>
                  <a:pt x="5925769" y="2511582"/>
                </a:moveTo>
                <a:cubicBezTo>
                  <a:pt x="5928714" y="2510772"/>
                  <a:pt x="5930481" y="2507680"/>
                  <a:pt x="5929672" y="2504735"/>
                </a:cubicBezTo>
                <a:lnTo>
                  <a:pt x="5915977" y="2455334"/>
                </a:lnTo>
                <a:cubicBezTo>
                  <a:pt x="5915168" y="2452389"/>
                  <a:pt x="5912076" y="2450622"/>
                  <a:pt x="5909130" y="2451432"/>
                </a:cubicBezTo>
                <a:cubicBezTo>
                  <a:pt x="5906186" y="2452241"/>
                  <a:pt x="5904418" y="2455334"/>
                  <a:pt x="5905229" y="2458279"/>
                </a:cubicBezTo>
                <a:lnTo>
                  <a:pt x="5918922" y="2507680"/>
                </a:lnTo>
                <a:cubicBezTo>
                  <a:pt x="5919585" y="2510183"/>
                  <a:pt x="5921868" y="2511803"/>
                  <a:pt x="5924297" y="2511803"/>
                </a:cubicBezTo>
                <a:cubicBezTo>
                  <a:pt x="5924812" y="2511729"/>
                  <a:pt x="5925254" y="2511655"/>
                  <a:pt x="5925769" y="2511582"/>
                </a:cubicBezTo>
                <a:close/>
                <a:moveTo>
                  <a:pt x="5913106" y="2461739"/>
                </a:moveTo>
                <a:cubicBezTo>
                  <a:pt x="5915830" y="2460340"/>
                  <a:pt x="5916934" y="2456953"/>
                  <a:pt x="5915536" y="2454229"/>
                </a:cubicBezTo>
                <a:lnTo>
                  <a:pt x="5831384" y="2291007"/>
                </a:lnTo>
                <a:cubicBezTo>
                  <a:pt x="5829986" y="2288283"/>
                  <a:pt x="5826599" y="2287252"/>
                  <a:pt x="5823875" y="2288577"/>
                </a:cubicBezTo>
                <a:cubicBezTo>
                  <a:pt x="5821151" y="2289976"/>
                  <a:pt x="5820047" y="2293363"/>
                  <a:pt x="5821445" y="2296087"/>
                </a:cubicBezTo>
                <a:lnTo>
                  <a:pt x="5905597" y="2459309"/>
                </a:lnTo>
                <a:cubicBezTo>
                  <a:pt x="5906554" y="2461223"/>
                  <a:pt x="5908542" y="2462328"/>
                  <a:pt x="5910603" y="2462328"/>
                </a:cubicBezTo>
                <a:cubicBezTo>
                  <a:pt x="5911486" y="2462328"/>
                  <a:pt x="5912296" y="2462107"/>
                  <a:pt x="5913106" y="2461739"/>
                </a:cubicBezTo>
                <a:close/>
                <a:moveTo>
                  <a:pt x="5829912" y="2297927"/>
                </a:moveTo>
                <a:cubicBezTo>
                  <a:pt x="5832342" y="2296013"/>
                  <a:pt x="5832710" y="2292479"/>
                  <a:pt x="5830795" y="2290050"/>
                </a:cubicBezTo>
                <a:lnTo>
                  <a:pt x="5711526" y="2141404"/>
                </a:lnTo>
                <a:cubicBezTo>
                  <a:pt x="5709612" y="2139048"/>
                  <a:pt x="5706078" y="2138607"/>
                  <a:pt x="5703648" y="2140521"/>
                </a:cubicBezTo>
                <a:cubicBezTo>
                  <a:pt x="5701292" y="2142435"/>
                  <a:pt x="5700851" y="2145969"/>
                  <a:pt x="5702765" y="2148399"/>
                </a:cubicBezTo>
                <a:lnTo>
                  <a:pt x="5822035" y="2297044"/>
                </a:lnTo>
                <a:cubicBezTo>
                  <a:pt x="5823139" y="2298443"/>
                  <a:pt x="5824759" y="2299105"/>
                  <a:pt x="5826452" y="2299105"/>
                </a:cubicBezTo>
                <a:cubicBezTo>
                  <a:pt x="5827703" y="2299179"/>
                  <a:pt x="5828955" y="2298737"/>
                  <a:pt x="5829912" y="2297927"/>
                </a:cubicBezTo>
                <a:close/>
                <a:moveTo>
                  <a:pt x="5711379" y="2148619"/>
                </a:moveTo>
                <a:cubicBezTo>
                  <a:pt x="5713367" y="2146263"/>
                  <a:pt x="5713146" y="2142803"/>
                  <a:pt x="5710790" y="2140742"/>
                </a:cubicBezTo>
                <a:lnTo>
                  <a:pt x="5528720" y="1983188"/>
                </a:lnTo>
                <a:cubicBezTo>
                  <a:pt x="5526437" y="1981200"/>
                  <a:pt x="5522903" y="1981421"/>
                  <a:pt x="5520842" y="1983777"/>
                </a:cubicBezTo>
                <a:cubicBezTo>
                  <a:pt x="5518854" y="1986133"/>
                  <a:pt x="5519075" y="1989593"/>
                  <a:pt x="5521431" y="1991655"/>
                </a:cubicBezTo>
                <a:lnTo>
                  <a:pt x="5703501" y="2149209"/>
                </a:lnTo>
                <a:cubicBezTo>
                  <a:pt x="5704532" y="2150092"/>
                  <a:pt x="5705857" y="2150607"/>
                  <a:pt x="5707182" y="2150534"/>
                </a:cubicBezTo>
                <a:cubicBezTo>
                  <a:pt x="5708728" y="2150534"/>
                  <a:pt x="5710274" y="2149871"/>
                  <a:pt x="5711379" y="2148619"/>
                </a:cubicBezTo>
                <a:close/>
                <a:moveTo>
                  <a:pt x="5530560" y="1988563"/>
                </a:moveTo>
                <a:cubicBezTo>
                  <a:pt x="5531223" y="1985544"/>
                  <a:pt x="5529309" y="1982599"/>
                  <a:pt x="5526290" y="1981937"/>
                </a:cubicBezTo>
                <a:lnTo>
                  <a:pt x="5289076" y="1930474"/>
                </a:lnTo>
                <a:cubicBezTo>
                  <a:pt x="5286057" y="1929885"/>
                  <a:pt x="5283113" y="1931725"/>
                  <a:pt x="5282450" y="1934744"/>
                </a:cubicBezTo>
                <a:cubicBezTo>
                  <a:pt x="5281788" y="1937763"/>
                  <a:pt x="5283701" y="1940708"/>
                  <a:pt x="5286720" y="1941370"/>
                </a:cubicBezTo>
                <a:lnTo>
                  <a:pt x="5523934" y="1992833"/>
                </a:lnTo>
                <a:cubicBezTo>
                  <a:pt x="5524376" y="1992906"/>
                  <a:pt x="5524744" y="1992980"/>
                  <a:pt x="5525186" y="1992980"/>
                </a:cubicBezTo>
                <a:cubicBezTo>
                  <a:pt x="5527762" y="1992980"/>
                  <a:pt x="5530045" y="1991139"/>
                  <a:pt x="5530560" y="1988563"/>
                </a:cubicBezTo>
                <a:close/>
                <a:moveTo>
                  <a:pt x="5293420" y="1936806"/>
                </a:moveTo>
                <a:cubicBezTo>
                  <a:pt x="5293935" y="1933787"/>
                  <a:pt x="5291800" y="1930916"/>
                  <a:pt x="5288781" y="1930474"/>
                </a:cubicBezTo>
                <a:lnTo>
                  <a:pt x="5085950" y="1899184"/>
                </a:lnTo>
                <a:cubicBezTo>
                  <a:pt x="5082931" y="1898669"/>
                  <a:pt x="5080060" y="1900804"/>
                  <a:pt x="5079618" y="1903822"/>
                </a:cubicBezTo>
                <a:cubicBezTo>
                  <a:pt x="5079103" y="1906841"/>
                  <a:pt x="5081238" y="1909712"/>
                  <a:pt x="5084256" y="1910154"/>
                </a:cubicBezTo>
                <a:lnTo>
                  <a:pt x="5287088" y="1941444"/>
                </a:lnTo>
                <a:cubicBezTo>
                  <a:pt x="5287383" y="1941517"/>
                  <a:pt x="5287677" y="1941517"/>
                  <a:pt x="5287972" y="1941517"/>
                </a:cubicBezTo>
                <a:cubicBezTo>
                  <a:pt x="5290622" y="1941517"/>
                  <a:pt x="5293052" y="1939530"/>
                  <a:pt x="5293420" y="1936806"/>
                </a:cubicBezTo>
                <a:close/>
                <a:moveTo>
                  <a:pt x="5090662" y="1905074"/>
                </a:moveTo>
                <a:cubicBezTo>
                  <a:pt x="5090882" y="1901982"/>
                  <a:pt x="5088600" y="1899331"/>
                  <a:pt x="5085582" y="1899037"/>
                </a:cubicBezTo>
                <a:lnTo>
                  <a:pt x="4896370" y="1883650"/>
                </a:lnTo>
                <a:cubicBezTo>
                  <a:pt x="4893572" y="1883429"/>
                  <a:pt x="4890628" y="1885711"/>
                  <a:pt x="4890333" y="1888730"/>
                </a:cubicBezTo>
                <a:cubicBezTo>
                  <a:pt x="4890112" y="1891822"/>
                  <a:pt x="4892394" y="1894472"/>
                  <a:pt x="4895413" y="1894766"/>
                </a:cubicBezTo>
                <a:lnTo>
                  <a:pt x="5084624" y="1910154"/>
                </a:lnTo>
                <a:cubicBezTo>
                  <a:pt x="5084772" y="1910154"/>
                  <a:pt x="5084919" y="1910154"/>
                  <a:pt x="5085140" y="1910154"/>
                </a:cubicBezTo>
                <a:cubicBezTo>
                  <a:pt x="5088011" y="1910154"/>
                  <a:pt x="5090440" y="1907945"/>
                  <a:pt x="5090662" y="1905074"/>
                </a:cubicBezTo>
                <a:close/>
                <a:moveTo>
                  <a:pt x="4721515" y="1899478"/>
                </a:moveTo>
                <a:lnTo>
                  <a:pt x="4896002" y="1894840"/>
                </a:lnTo>
                <a:cubicBezTo>
                  <a:pt x="4899094" y="1894766"/>
                  <a:pt x="4901524" y="1892190"/>
                  <a:pt x="4901450" y="1889098"/>
                </a:cubicBezTo>
                <a:cubicBezTo>
                  <a:pt x="4901376" y="1886006"/>
                  <a:pt x="4898947" y="1883944"/>
                  <a:pt x="4895708" y="1883650"/>
                </a:cubicBezTo>
                <a:lnTo>
                  <a:pt x="4721220" y="1888288"/>
                </a:lnTo>
                <a:cubicBezTo>
                  <a:pt x="4718128" y="1888361"/>
                  <a:pt x="4715699" y="1890938"/>
                  <a:pt x="4715772" y="1894030"/>
                </a:cubicBezTo>
                <a:cubicBezTo>
                  <a:pt x="4715846" y="1897049"/>
                  <a:pt x="4718349" y="1899478"/>
                  <a:pt x="4721368" y="1899478"/>
                </a:cubicBezTo>
                <a:cubicBezTo>
                  <a:pt x="4721441" y="1899478"/>
                  <a:pt x="4721515" y="1899478"/>
                  <a:pt x="4721515" y="1899478"/>
                </a:cubicBezTo>
                <a:close/>
                <a:moveTo>
                  <a:pt x="4563667" y="1928265"/>
                </a:moveTo>
                <a:lnTo>
                  <a:pt x="4722398" y="1899405"/>
                </a:lnTo>
                <a:cubicBezTo>
                  <a:pt x="4725417" y="1898890"/>
                  <a:pt x="4727405" y="1895944"/>
                  <a:pt x="4726890" y="1892926"/>
                </a:cubicBezTo>
                <a:cubicBezTo>
                  <a:pt x="4726374" y="1889908"/>
                  <a:pt x="4723355" y="1887846"/>
                  <a:pt x="4720411" y="1888435"/>
                </a:cubicBezTo>
                <a:lnTo>
                  <a:pt x="4561679" y="1917295"/>
                </a:lnTo>
                <a:cubicBezTo>
                  <a:pt x="4558660" y="1917811"/>
                  <a:pt x="4556672" y="1920756"/>
                  <a:pt x="4557188" y="1923774"/>
                </a:cubicBezTo>
                <a:cubicBezTo>
                  <a:pt x="4557703" y="1926498"/>
                  <a:pt x="4560059" y="1928339"/>
                  <a:pt x="4562710" y="1928339"/>
                </a:cubicBezTo>
                <a:cubicBezTo>
                  <a:pt x="4563004" y="1928339"/>
                  <a:pt x="4563299" y="1928339"/>
                  <a:pt x="4563667" y="1928265"/>
                </a:cubicBezTo>
                <a:close/>
                <a:moveTo>
                  <a:pt x="4421353" y="1980538"/>
                </a:moveTo>
                <a:lnTo>
                  <a:pt x="4564550" y="1928044"/>
                </a:lnTo>
                <a:cubicBezTo>
                  <a:pt x="4567422" y="1927013"/>
                  <a:pt x="4568894" y="1923774"/>
                  <a:pt x="4567863" y="1920903"/>
                </a:cubicBezTo>
                <a:cubicBezTo>
                  <a:pt x="4566832" y="1918031"/>
                  <a:pt x="4563593" y="1916559"/>
                  <a:pt x="4560722" y="1917590"/>
                </a:cubicBezTo>
                <a:lnTo>
                  <a:pt x="4417525" y="1970083"/>
                </a:lnTo>
                <a:cubicBezTo>
                  <a:pt x="4414653" y="1971114"/>
                  <a:pt x="4413181" y="1974353"/>
                  <a:pt x="4414212" y="1977225"/>
                </a:cubicBezTo>
                <a:cubicBezTo>
                  <a:pt x="4415021" y="1979507"/>
                  <a:pt x="4417230" y="1980906"/>
                  <a:pt x="4419513" y="1980906"/>
                </a:cubicBezTo>
                <a:cubicBezTo>
                  <a:pt x="4420101" y="1980832"/>
                  <a:pt x="4420691" y="1980759"/>
                  <a:pt x="4421353" y="1980538"/>
                </a:cubicBezTo>
                <a:close/>
                <a:moveTo>
                  <a:pt x="4294648" y="2055486"/>
                </a:moveTo>
                <a:lnTo>
                  <a:pt x="4422237" y="1980096"/>
                </a:lnTo>
                <a:cubicBezTo>
                  <a:pt x="4424887" y="1978550"/>
                  <a:pt x="4425771" y="1975089"/>
                  <a:pt x="4424224" y="1972439"/>
                </a:cubicBezTo>
                <a:cubicBezTo>
                  <a:pt x="4422679" y="1969789"/>
                  <a:pt x="4419218" y="1968905"/>
                  <a:pt x="4416568" y="1970451"/>
                </a:cubicBezTo>
                <a:lnTo>
                  <a:pt x="4288979" y="2045841"/>
                </a:lnTo>
                <a:cubicBezTo>
                  <a:pt x="4286328" y="2047387"/>
                  <a:pt x="4285445" y="2050848"/>
                  <a:pt x="4286991" y="2053498"/>
                </a:cubicBezTo>
                <a:cubicBezTo>
                  <a:pt x="4288021" y="2055265"/>
                  <a:pt x="4289936" y="2056222"/>
                  <a:pt x="4291850" y="2056222"/>
                </a:cubicBezTo>
                <a:cubicBezTo>
                  <a:pt x="4292807" y="2056222"/>
                  <a:pt x="4293764" y="2056001"/>
                  <a:pt x="4294648" y="2055486"/>
                </a:cubicBezTo>
                <a:close/>
                <a:moveTo>
                  <a:pt x="4183697" y="2152448"/>
                </a:moveTo>
                <a:lnTo>
                  <a:pt x="4295457" y="2054897"/>
                </a:lnTo>
                <a:cubicBezTo>
                  <a:pt x="4297740" y="2052909"/>
                  <a:pt x="4298035" y="2049375"/>
                  <a:pt x="4295973" y="2047019"/>
                </a:cubicBezTo>
                <a:cubicBezTo>
                  <a:pt x="4293985" y="2044663"/>
                  <a:pt x="4290451" y="2044443"/>
                  <a:pt x="4288095" y="2046504"/>
                </a:cubicBezTo>
                <a:lnTo>
                  <a:pt x="4176335" y="2144055"/>
                </a:lnTo>
                <a:cubicBezTo>
                  <a:pt x="4174053" y="2146043"/>
                  <a:pt x="4173758" y="2149577"/>
                  <a:pt x="4175820" y="2151933"/>
                </a:cubicBezTo>
                <a:cubicBezTo>
                  <a:pt x="4176924" y="2153184"/>
                  <a:pt x="4178470" y="2153847"/>
                  <a:pt x="4180090" y="2153847"/>
                </a:cubicBezTo>
                <a:cubicBezTo>
                  <a:pt x="4181341" y="2153773"/>
                  <a:pt x="4182667" y="2153331"/>
                  <a:pt x="4183697" y="2152448"/>
                </a:cubicBezTo>
                <a:close/>
                <a:moveTo>
                  <a:pt x="4088944" y="2270392"/>
                </a:moveTo>
                <a:lnTo>
                  <a:pt x="4184360" y="2151712"/>
                </a:lnTo>
                <a:cubicBezTo>
                  <a:pt x="4186274" y="2149282"/>
                  <a:pt x="4185906" y="2145822"/>
                  <a:pt x="4183476" y="2143834"/>
                </a:cubicBezTo>
                <a:cubicBezTo>
                  <a:pt x="4181047" y="2141920"/>
                  <a:pt x="4177587" y="2142288"/>
                  <a:pt x="4175599" y="2144717"/>
                </a:cubicBezTo>
                <a:lnTo>
                  <a:pt x="4080183" y="2263398"/>
                </a:lnTo>
                <a:cubicBezTo>
                  <a:pt x="4078269" y="2265828"/>
                  <a:pt x="4078637" y="2269288"/>
                  <a:pt x="4081067" y="2271276"/>
                </a:cubicBezTo>
                <a:cubicBezTo>
                  <a:pt x="4082097" y="2272085"/>
                  <a:pt x="4083349" y="2272527"/>
                  <a:pt x="4084600" y="2272527"/>
                </a:cubicBezTo>
                <a:cubicBezTo>
                  <a:pt x="4086294" y="2272454"/>
                  <a:pt x="4087840" y="2271717"/>
                  <a:pt x="4088944" y="2270392"/>
                </a:cubicBezTo>
                <a:close/>
                <a:moveTo>
                  <a:pt x="4009431" y="2404607"/>
                </a:moveTo>
                <a:lnTo>
                  <a:pt x="4089460" y="2269803"/>
                </a:lnTo>
                <a:cubicBezTo>
                  <a:pt x="4091006" y="2267153"/>
                  <a:pt x="4090196" y="2263766"/>
                  <a:pt x="4087546" y="2262146"/>
                </a:cubicBezTo>
                <a:cubicBezTo>
                  <a:pt x="4084969" y="2260600"/>
                  <a:pt x="4081508" y="2261410"/>
                  <a:pt x="4079889" y="2264061"/>
                </a:cubicBezTo>
                <a:lnTo>
                  <a:pt x="3999860" y="2398865"/>
                </a:lnTo>
                <a:cubicBezTo>
                  <a:pt x="3998314" y="2401515"/>
                  <a:pt x="3999124" y="2404902"/>
                  <a:pt x="4001774" y="2406521"/>
                </a:cubicBezTo>
                <a:cubicBezTo>
                  <a:pt x="4002658" y="2407037"/>
                  <a:pt x="4003689" y="2407331"/>
                  <a:pt x="4004646" y="2407331"/>
                </a:cubicBezTo>
                <a:cubicBezTo>
                  <a:pt x="4006560" y="2407331"/>
                  <a:pt x="4008401" y="2406301"/>
                  <a:pt x="4009431" y="2404607"/>
                </a:cubicBezTo>
                <a:close/>
                <a:moveTo>
                  <a:pt x="3944054" y="2550013"/>
                </a:moveTo>
                <a:lnTo>
                  <a:pt x="4009652" y="2404018"/>
                </a:lnTo>
                <a:cubicBezTo>
                  <a:pt x="4010904" y="2401221"/>
                  <a:pt x="4009652" y="2397908"/>
                  <a:pt x="4006854" y="2396656"/>
                </a:cubicBezTo>
                <a:cubicBezTo>
                  <a:pt x="4004057" y="2395404"/>
                  <a:pt x="4000744" y="2396656"/>
                  <a:pt x="3999492" y="2399454"/>
                </a:cubicBezTo>
                <a:lnTo>
                  <a:pt x="3933894" y="2545448"/>
                </a:lnTo>
                <a:cubicBezTo>
                  <a:pt x="3932642" y="2548246"/>
                  <a:pt x="3933894" y="2551559"/>
                  <a:pt x="3936692" y="2552811"/>
                </a:cubicBezTo>
                <a:cubicBezTo>
                  <a:pt x="3937428" y="2553179"/>
                  <a:pt x="3938237" y="2553326"/>
                  <a:pt x="3939048" y="2553326"/>
                </a:cubicBezTo>
                <a:cubicBezTo>
                  <a:pt x="3941183" y="2553326"/>
                  <a:pt x="3943171" y="2552075"/>
                  <a:pt x="3944054" y="2550013"/>
                </a:cubicBezTo>
                <a:close/>
                <a:moveTo>
                  <a:pt x="3999198" y="2681062"/>
                </a:moveTo>
                <a:cubicBezTo>
                  <a:pt x="4001995" y="2679811"/>
                  <a:pt x="4003247" y="2676498"/>
                  <a:pt x="4001995" y="2673700"/>
                </a:cubicBezTo>
                <a:lnTo>
                  <a:pt x="3944128" y="2545448"/>
                </a:lnTo>
                <a:cubicBezTo>
                  <a:pt x="3942876" y="2542651"/>
                  <a:pt x="3939489" y="2541399"/>
                  <a:pt x="3936765" y="2542651"/>
                </a:cubicBezTo>
                <a:cubicBezTo>
                  <a:pt x="3933968" y="2543902"/>
                  <a:pt x="3932716" y="2547216"/>
                  <a:pt x="3933968" y="2550013"/>
                </a:cubicBezTo>
                <a:lnTo>
                  <a:pt x="3991835" y="2678265"/>
                </a:lnTo>
                <a:cubicBezTo>
                  <a:pt x="3992793" y="2680326"/>
                  <a:pt x="3994854" y="2681578"/>
                  <a:pt x="3996989" y="2681578"/>
                </a:cubicBezTo>
                <a:cubicBezTo>
                  <a:pt x="3997725" y="2681578"/>
                  <a:pt x="3998462" y="2681430"/>
                  <a:pt x="3999198" y="2681062"/>
                </a:cubicBezTo>
                <a:close/>
                <a:moveTo>
                  <a:pt x="3949060" y="2830738"/>
                </a:moveTo>
                <a:lnTo>
                  <a:pt x="4002143" y="2677823"/>
                </a:lnTo>
                <a:cubicBezTo>
                  <a:pt x="4003173" y="2674952"/>
                  <a:pt x="4001627" y="2671712"/>
                  <a:pt x="3998682" y="2670755"/>
                </a:cubicBezTo>
                <a:cubicBezTo>
                  <a:pt x="3995811" y="2669724"/>
                  <a:pt x="3992571" y="2671270"/>
                  <a:pt x="3991614" y="2674216"/>
                </a:cubicBezTo>
                <a:lnTo>
                  <a:pt x="3938532" y="2827131"/>
                </a:lnTo>
                <a:cubicBezTo>
                  <a:pt x="3937501" y="2830002"/>
                  <a:pt x="3939048" y="2833241"/>
                  <a:pt x="3941992" y="2834199"/>
                </a:cubicBezTo>
                <a:cubicBezTo>
                  <a:pt x="3942581" y="2834419"/>
                  <a:pt x="3943244" y="2834493"/>
                  <a:pt x="3943833" y="2834493"/>
                </a:cubicBezTo>
                <a:cubicBezTo>
                  <a:pt x="3946189" y="2834419"/>
                  <a:pt x="3948324" y="2833021"/>
                  <a:pt x="3949060" y="2830738"/>
                </a:cubicBezTo>
                <a:close/>
                <a:moveTo>
                  <a:pt x="3913942" y="2987114"/>
                </a:moveTo>
                <a:lnTo>
                  <a:pt x="3949281" y="2830149"/>
                </a:lnTo>
                <a:cubicBezTo>
                  <a:pt x="3949944" y="2827131"/>
                  <a:pt x="3948029" y="2824186"/>
                  <a:pt x="3945085" y="2823450"/>
                </a:cubicBezTo>
                <a:cubicBezTo>
                  <a:pt x="3942066" y="2822787"/>
                  <a:pt x="3939121" y="2824701"/>
                  <a:pt x="3938385" y="2827646"/>
                </a:cubicBezTo>
                <a:lnTo>
                  <a:pt x="3903046" y="2984611"/>
                </a:lnTo>
                <a:cubicBezTo>
                  <a:pt x="3902383" y="2987629"/>
                  <a:pt x="3904297" y="2990574"/>
                  <a:pt x="3907242" y="2991310"/>
                </a:cubicBezTo>
                <a:cubicBezTo>
                  <a:pt x="3907684" y="2991384"/>
                  <a:pt x="3908126" y="2991458"/>
                  <a:pt x="3908494" y="2991458"/>
                </a:cubicBezTo>
                <a:cubicBezTo>
                  <a:pt x="3911070" y="2991458"/>
                  <a:pt x="3913353" y="2989691"/>
                  <a:pt x="3913942" y="2987114"/>
                </a:cubicBezTo>
                <a:close/>
                <a:moveTo>
                  <a:pt x="3900911" y="3148054"/>
                </a:moveTo>
                <a:lnTo>
                  <a:pt x="3914016" y="2986304"/>
                </a:lnTo>
                <a:cubicBezTo>
                  <a:pt x="3914237" y="2983212"/>
                  <a:pt x="3911954" y="2980562"/>
                  <a:pt x="3908936" y="2980267"/>
                </a:cubicBezTo>
                <a:cubicBezTo>
                  <a:pt x="3906138" y="2980046"/>
                  <a:pt x="3903193" y="2982328"/>
                  <a:pt x="3902898" y="2985347"/>
                </a:cubicBezTo>
                <a:lnTo>
                  <a:pt x="3889794" y="3147097"/>
                </a:lnTo>
                <a:cubicBezTo>
                  <a:pt x="3889573" y="3150189"/>
                  <a:pt x="3891855" y="3152840"/>
                  <a:pt x="3894874" y="3153134"/>
                </a:cubicBezTo>
                <a:cubicBezTo>
                  <a:pt x="3895021" y="3153134"/>
                  <a:pt x="3895168" y="3153134"/>
                  <a:pt x="3895389" y="3153134"/>
                </a:cubicBezTo>
                <a:cubicBezTo>
                  <a:pt x="3898260" y="3153134"/>
                  <a:pt x="3900690" y="3150926"/>
                  <a:pt x="3900911" y="3148054"/>
                </a:cubicBezTo>
                <a:close/>
                <a:moveTo>
                  <a:pt x="3909230" y="3320333"/>
                </a:moveTo>
                <a:cubicBezTo>
                  <a:pt x="3912322" y="3320112"/>
                  <a:pt x="3914605" y="3317388"/>
                  <a:pt x="3914384" y="3314296"/>
                </a:cubicBezTo>
                <a:lnTo>
                  <a:pt x="3900984" y="3147097"/>
                </a:lnTo>
                <a:cubicBezTo>
                  <a:pt x="3900764" y="3144005"/>
                  <a:pt x="3897745" y="3141796"/>
                  <a:pt x="3894947" y="3141944"/>
                </a:cubicBezTo>
                <a:cubicBezTo>
                  <a:pt x="3891855" y="3142165"/>
                  <a:pt x="3889573" y="3144889"/>
                  <a:pt x="3889794" y="3147981"/>
                </a:cubicBezTo>
                <a:lnTo>
                  <a:pt x="3903193" y="3315179"/>
                </a:lnTo>
                <a:cubicBezTo>
                  <a:pt x="3903414" y="3318124"/>
                  <a:pt x="3905917" y="3320333"/>
                  <a:pt x="3908788" y="3320333"/>
                </a:cubicBezTo>
                <a:cubicBezTo>
                  <a:pt x="3908936" y="3320333"/>
                  <a:pt x="3909083" y="3320333"/>
                  <a:pt x="3909230" y="3320333"/>
                </a:cubicBezTo>
                <a:close/>
                <a:moveTo>
                  <a:pt x="3965773" y="3494893"/>
                </a:moveTo>
                <a:cubicBezTo>
                  <a:pt x="3968718" y="3493936"/>
                  <a:pt x="3970338" y="3490844"/>
                  <a:pt x="3969380" y="3487899"/>
                </a:cubicBezTo>
                <a:lnTo>
                  <a:pt x="3914016" y="3313044"/>
                </a:lnTo>
                <a:cubicBezTo>
                  <a:pt x="3913058" y="3310099"/>
                  <a:pt x="3909966" y="3308479"/>
                  <a:pt x="3907021" y="3309436"/>
                </a:cubicBezTo>
                <a:cubicBezTo>
                  <a:pt x="3904077" y="3310394"/>
                  <a:pt x="3902457" y="3313486"/>
                  <a:pt x="3903414" y="3316430"/>
                </a:cubicBezTo>
                <a:lnTo>
                  <a:pt x="3958779" y="3491286"/>
                </a:lnTo>
                <a:cubicBezTo>
                  <a:pt x="3959515" y="3493642"/>
                  <a:pt x="3961723" y="3495188"/>
                  <a:pt x="3964153" y="3495188"/>
                </a:cubicBezTo>
                <a:cubicBezTo>
                  <a:pt x="3964742" y="3495188"/>
                  <a:pt x="3965258" y="3495114"/>
                  <a:pt x="3965773" y="3494893"/>
                </a:cubicBezTo>
                <a:close/>
                <a:moveTo>
                  <a:pt x="3978142" y="3512636"/>
                </a:moveTo>
                <a:cubicBezTo>
                  <a:pt x="3980792" y="3511017"/>
                  <a:pt x="3981602" y="3507630"/>
                  <a:pt x="3979982" y="3504980"/>
                </a:cubicBezTo>
                <a:lnTo>
                  <a:pt x="3968865" y="3486647"/>
                </a:lnTo>
                <a:cubicBezTo>
                  <a:pt x="3967245" y="3483997"/>
                  <a:pt x="3963785" y="3483187"/>
                  <a:pt x="3961208" y="3484807"/>
                </a:cubicBezTo>
                <a:cubicBezTo>
                  <a:pt x="3958558" y="3486426"/>
                  <a:pt x="3957748" y="3489813"/>
                  <a:pt x="3959368" y="3492464"/>
                </a:cubicBezTo>
                <a:lnTo>
                  <a:pt x="3970484" y="3510722"/>
                </a:lnTo>
                <a:cubicBezTo>
                  <a:pt x="3971515" y="3512489"/>
                  <a:pt x="3973356" y="3513446"/>
                  <a:pt x="3975270" y="3513373"/>
                </a:cubicBezTo>
                <a:cubicBezTo>
                  <a:pt x="3976301" y="3513446"/>
                  <a:pt x="3977258" y="3513225"/>
                  <a:pt x="3978142" y="3512636"/>
                </a:cubicBezTo>
                <a:close/>
                <a:moveTo>
                  <a:pt x="4062513" y="3651343"/>
                </a:moveTo>
                <a:cubicBezTo>
                  <a:pt x="4065164" y="3649723"/>
                  <a:pt x="4065974" y="3646336"/>
                  <a:pt x="4064354" y="3643686"/>
                </a:cubicBezTo>
                <a:lnTo>
                  <a:pt x="3979982" y="3505053"/>
                </a:lnTo>
                <a:cubicBezTo>
                  <a:pt x="3978362" y="3502403"/>
                  <a:pt x="3974902" y="3501593"/>
                  <a:pt x="3972325" y="3503213"/>
                </a:cubicBezTo>
                <a:cubicBezTo>
                  <a:pt x="3969675" y="3504832"/>
                  <a:pt x="3968865" y="3508219"/>
                  <a:pt x="3970484" y="3510869"/>
                </a:cubicBezTo>
                <a:lnTo>
                  <a:pt x="4054857" y="3649502"/>
                </a:lnTo>
                <a:cubicBezTo>
                  <a:pt x="4055888" y="3651269"/>
                  <a:pt x="4057728" y="3652226"/>
                  <a:pt x="4059642" y="3652152"/>
                </a:cubicBezTo>
                <a:cubicBezTo>
                  <a:pt x="4060673" y="3652152"/>
                  <a:pt x="4061630" y="3651858"/>
                  <a:pt x="4062513" y="3651343"/>
                </a:cubicBezTo>
                <a:close/>
                <a:moveTo>
                  <a:pt x="4080257" y="3680424"/>
                </a:moveTo>
                <a:cubicBezTo>
                  <a:pt x="4082907" y="3678804"/>
                  <a:pt x="4083717" y="3675417"/>
                  <a:pt x="4082097" y="3672767"/>
                </a:cubicBezTo>
                <a:lnTo>
                  <a:pt x="4064428" y="3643686"/>
                </a:lnTo>
                <a:cubicBezTo>
                  <a:pt x="4062808" y="3641035"/>
                  <a:pt x="4059348" y="3640225"/>
                  <a:pt x="4056771" y="3641845"/>
                </a:cubicBezTo>
                <a:cubicBezTo>
                  <a:pt x="4054121" y="3643465"/>
                  <a:pt x="4053311" y="3646851"/>
                  <a:pt x="4054930" y="3649502"/>
                </a:cubicBezTo>
                <a:lnTo>
                  <a:pt x="4072600" y="3678583"/>
                </a:lnTo>
                <a:cubicBezTo>
                  <a:pt x="4073631" y="3680350"/>
                  <a:pt x="4075471" y="3681307"/>
                  <a:pt x="4077385" y="3681234"/>
                </a:cubicBezTo>
                <a:cubicBezTo>
                  <a:pt x="4078343" y="3681234"/>
                  <a:pt x="4079373" y="3681013"/>
                  <a:pt x="4080257" y="3680424"/>
                </a:cubicBezTo>
                <a:close/>
                <a:moveTo>
                  <a:pt x="4104037" y="3712376"/>
                </a:moveTo>
                <a:cubicBezTo>
                  <a:pt x="4106540" y="3710535"/>
                  <a:pt x="4107056" y="3707075"/>
                  <a:pt x="4105289" y="3704572"/>
                </a:cubicBezTo>
                <a:lnTo>
                  <a:pt x="4081876" y="3672399"/>
                </a:lnTo>
                <a:cubicBezTo>
                  <a:pt x="4080036" y="3669896"/>
                  <a:pt x="4076576" y="3669380"/>
                  <a:pt x="4074072" y="3671147"/>
                </a:cubicBezTo>
                <a:cubicBezTo>
                  <a:pt x="4071569" y="3672988"/>
                  <a:pt x="4071054" y="3676448"/>
                  <a:pt x="4072821" y="3678951"/>
                </a:cubicBezTo>
                <a:lnTo>
                  <a:pt x="4096233" y="3711125"/>
                </a:lnTo>
                <a:cubicBezTo>
                  <a:pt x="4097338" y="3712671"/>
                  <a:pt x="4099031" y="3713407"/>
                  <a:pt x="4100798" y="3713407"/>
                </a:cubicBezTo>
                <a:cubicBezTo>
                  <a:pt x="4101976" y="3713407"/>
                  <a:pt x="4103080" y="3713112"/>
                  <a:pt x="4104037" y="3712376"/>
                </a:cubicBezTo>
                <a:close/>
                <a:moveTo>
                  <a:pt x="4124873" y="3741678"/>
                </a:moveTo>
                <a:cubicBezTo>
                  <a:pt x="4127375" y="3739911"/>
                  <a:pt x="4127965" y="3736377"/>
                  <a:pt x="4126198" y="3733874"/>
                </a:cubicBezTo>
                <a:lnTo>
                  <a:pt x="4105289" y="3704572"/>
                </a:lnTo>
                <a:cubicBezTo>
                  <a:pt x="4103522" y="3702069"/>
                  <a:pt x="4099988" y="3701480"/>
                  <a:pt x="4097484" y="3703247"/>
                </a:cubicBezTo>
                <a:cubicBezTo>
                  <a:pt x="4094982" y="3705014"/>
                  <a:pt x="4094392" y="3708548"/>
                  <a:pt x="4096159" y="3711051"/>
                </a:cubicBezTo>
                <a:lnTo>
                  <a:pt x="4117068" y="3740353"/>
                </a:lnTo>
                <a:cubicBezTo>
                  <a:pt x="4118173" y="3741899"/>
                  <a:pt x="4119866" y="3742709"/>
                  <a:pt x="4121633" y="3742709"/>
                </a:cubicBezTo>
                <a:cubicBezTo>
                  <a:pt x="4122811" y="3742709"/>
                  <a:pt x="4123915" y="3742414"/>
                  <a:pt x="4124873" y="3741678"/>
                </a:cubicBezTo>
                <a:close/>
                <a:moveTo>
                  <a:pt x="4183182" y="3810516"/>
                </a:moveTo>
                <a:cubicBezTo>
                  <a:pt x="4185538" y="3808528"/>
                  <a:pt x="4185832" y="3804994"/>
                  <a:pt x="4183845" y="3802638"/>
                </a:cubicBezTo>
                <a:lnTo>
                  <a:pt x="4125903" y="3733580"/>
                </a:lnTo>
                <a:cubicBezTo>
                  <a:pt x="4123915" y="3731224"/>
                  <a:pt x="4120382" y="3730929"/>
                  <a:pt x="4118026" y="3732917"/>
                </a:cubicBezTo>
                <a:cubicBezTo>
                  <a:pt x="4115670" y="3734905"/>
                  <a:pt x="4115375" y="3738439"/>
                  <a:pt x="4117363" y="3740795"/>
                </a:cubicBezTo>
                <a:lnTo>
                  <a:pt x="4175304" y="3809853"/>
                </a:lnTo>
                <a:cubicBezTo>
                  <a:pt x="4176409" y="3811178"/>
                  <a:pt x="4178028" y="3811841"/>
                  <a:pt x="4179648" y="3811841"/>
                </a:cubicBezTo>
                <a:cubicBezTo>
                  <a:pt x="4180900" y="3811767"/>
                  <a:pt x="4182151" y="3811326"/>
                  <a:pt x="4183182" y="3810516"/>
                </a:cubicBezTo>
                <a:close/>
                <a:moveTo>
                  <a:pt x="4231994" y="3858371"/>
                </a:moveTo>
                <a:cubicBezTo>
                  <a:pt x="4234203" y="3856162"/>
                  <a:pt x="4234129" y="3852628"/>
                  <a:pt x="4231994" y="3850493"/>
                </a:cubicBezTo>
                <a:lnTo>
                  <a:pt x="4183476" y="3802270"/>
                </a:lnTo>
                <a:cubicBezTo>
                  <a:pt x="4181341" y="3800062"/>
                  <a:pt x="4177734" y="3800135"/>
                  <a:pt x="4175599" y="3802270"/>
                </a:cubicBezTo>
                <a:cubicBezTo>
                  <a:pt x="4173464" y="3804479"/>
                  <a:pt x="4173464" y="3808012"/>
                  <a:pt x="4175599" y="3810148"/>
                </a:cubicBezTo>
                <a:lnTo>
                  <a:pt x="4224117" y="3858371"/>
                </a:lnTo>
                <a:cubicBezTo>
                  <a:pt x="4225221" y="3859475"/>
                  <a:pt x="4226620" y="3859990"/>
                  <a:pt x="4228093" y="3859990"/>
                </a:cubicBezTo>
                <a:cubicBezTo>
                  <a:pt x="4229565" y="3860064"/>
                  <a:pt x="4230963" y="3859475"/>
                  <a:pt x="4231994" y="3858371"/>
                </a:cubicBezTo>
                <a:close/>
                <a:moveTo>
                  <a:pt x="4293175" y="3913515"/>
                </a:moveTo>
                <a:cubicBezTo>
                  <a:pt x="4295237" y="3911232"/>
                  <a:pt x="4295089" y="3907699"/>
                  <a:pt x="4292807" y="3905637"/>
                </a:cubicBezTo>
                <a:lnTo>
                  <a:pt x="4231847" y="3850346"/>
                </a:lnTo>
                <a:cubicBezTo>
                  <a:pt x="4229565" y="3848285"/>
                  <a:pt x="4226031" y="3848432"/>
                  <a:pt x="4223969" y="3850714"/>
                </a:cubicBezTo>
                <a:cubicBezTo>
                  <a:pt x="4221908" y="3852997"/>
                  <a:pt x="4222055" y="3856530"/>
                  <a:pt x="4224338" y="3858592"/>
                </a:cubicBezTo>
                <a:lnTo>
                  <a:pt x="4285297" y="3913883"/>
                </a:lnTo>
                <a:cubicBezTo>
                  <a:pt x="4286402" y="3914840"/>
                  <a:pt x="4287727" y="3915355"/>
                  <a:pt x="4289052" y="3915355"/>
                </a:cubicBezTo>
                <a:cubicBezTo>
                  <a:pt x="4290599" y="3915282"/>
                  <a:pt x="4292071" y="3914692"/>
                  <a:pt x="4293175" y="3913515"/>
                </a:cubicBezTo>
                <a:close/>
                <a:moveTo>
                  <a:pt x="4298991" y="3918374"/>
                </a:moveTo>
                <a:cubicBezTo>
                  <a:pt x="4300979" y="3916018"/>
                  <a:pt x="4300759" y="3912558"/>
                  <a:pt x="4298476" y="3910496"/>
                </a:cubicBezTo>
                <a:lnTo>
                  <a:pt x="4292733" y="3905490"/>
                </a:lnTo>
                <a:cubicBezTo>
                  <a:pt x="4290377" y="3903502"/>
                  <a:pt x="4286917" y="3903723"/>
                  <a:pt x="4284856" y="3906005"/>
                </a:cubicBezTo>
                <a:cubicBezTo>
                  <a:pt x="4282868" y="3908361"/>
                  <a:pt x="4283089" y="3911821"/>
                  <a:pt x="4285371" y="3913883"/>
                </a:cubicBezTo>
                <a:lnTo>
                  <a:pt x="4291114" y="3918889"/>
                </a:lnTo>
                <a:cubicBezTo>
                  <a:pt x="4292218" y="3919846"/>
                  <a:pt x="4293469" y="3920288"/>
                  <a:pt x="4294795" y="3920288"/>
                </a:cubicBezTo>
                <a:cubicBezTo>
                  <a:pt x="4296341" y="3920288"/>
                  <a:pt x="4297887" y="3919626"/>
                  <a:pt x="4298991" y="3918374"/>
                </a:cubicBezTo>
                <a:close/>
                <a:moveTo>
                  <a:pt x="4350012" y="3961149"/>
                </a:moveTo>
                <a:cubicBezTo>
                  <a:pt x="4352000" y="3958793"/>
                  <a:pt x="4351706" y="3955259"/>
                  <a:pt x="4349350" y="3953271"/>
                </a:cubicBezTo>
                <a:lnTo>
                  <a:pt x="4298403" y="3910496"/>
                </a:lnTo>
                <a:cubicBezTo>
                  <a:pt x="4296047" y="3908508"/>
                  <a:pt x="4292513" y="3908803"/>
                  <a:pt x="4290525" y="3911159"/>
                </a:cubicBezTo>
                <a:cubicBezTo>
                  <a:pt x="4288537" y="3913515"/>
                  <a:pt x="4288832" y="3917048"/>
                  <a:pt x="4291187" y="3919036"/>
                </a:cubicBezTo>
                <a:lnTo>
                  <a:pt x="4342135" y="3961811"/>
                </a:lnTo>
                <a:cubicBezTo>
                  <a:pt x="4343165" y="3962695"/>
                  <a:pt x="4344491" y="3963137"/>
                  <a:pt x="4345742" y="3963137"/>
                </a:cubicBezTo>
                <a:cubicBezTo>
                  <a:pt x="4347362" y="3963063"/>
                  <a:pt x="4348908" y="3962401"/>
                  <a:pt x="4350012" y="3961149"/>
                </a:cubicBezTo>
                <a:close/>
                <a:moveTo>
                  <a:pt x="4377989" y="3984782"/>
                </a:moveTo>
                <a:cubicBezTo>
                  <a:pt x="4379977" y="3982426"/>
                  <a:pt x="4379682" y="3978892"/>
                  <a:pt x="4377326" y="3976904"/>
                </a:cubicBezTo>
                <a:lnTo>
                  <a:pt x="4349350" y="3953198"/>
                </a:lnTo>
                <a:cubicBezTo>
                  <a:pt x="4346994" y="3951210"/>
                  <a:pt x="4343534" y="3951504"/>
                  <a:pt x="4341472" y="3953860"/>
                </a:cubicBezTo>
                <a:cubicBezTo>
                  <a:pt x="4339484" y="3956216"/>
                  <a:pt x="4339779" y="3959750"/>
                  <a:pt x="4342135" y="3961738"/>
                </a:cubicBezTo>
                <a:lnTo>
                  <a:pt x="4370111" y="3985445"/>
                </a:lnTo>
                <a:cubicBezTo>
                  <a:pt x="4371142" y="3986328"/>
                  <a:pt x="4372467" y="3986770"/>
                  <a:pt x="4373719" y="3986770"/>
                </a:cubicBezTo>
                <a:cubicBezTo>
                  <a:pt x="4375339" y="3986770"/>
                  <a:pt x="4376885" y="3986107"/>
                  <a:pt x="4377989" y="3984782"/>
                </a:cubicBezTo>
                <a:close/>
                <a:moveTo>
                  <a:pt x="4395143" y="3999359"/>
                </a:moveTo>
                <a:cubicBezTo>
                  <a:pt x="4397131" y="3997004"/>
                  <a:pt x="4396837" y="3993469"/>
                  <a:pt x="4394481" y="3991482"/>
                </a:cubicBezTo>
                <a:lnTo>
                  <a:pt x="4377253" y="3976904"/>
                </a:lnTo>
                <a:cubicBezTo>
                  <a:pt x="4374897" y="3974917"/>
                  <a:pt x="4371363" y="3975211"/>
                  <a:pt x="4369375" y="3977567"/>
                </a:cubicBezTo>
                <a:cubicBezTo>
                  <a:pt x="4367387" y="3979923"/>
                  <a:pt x="4367682" y="3983457"/>
                  <a:pt x="4370038" y="3985445"/>
                </a:cubicBezTo>
                <a:lnTo>
                  <a:pt x="4387266" y="4000022"/>
                </a:lnTo>
                <a:cubicBezTo>
                  <a:pt x="4388296" y="4000905"/>
                  <a:pt x="4389621" y="4001347"/>
                  <a:pt x="4390947" y="4001347"/>
                </a:cubicBezTo>
                <a:cubicBezTo>
                  <a:pt x="4392566" y="4001347"/>
                  <a:pt x="4394113" y="4000685"/>
                  <a:pt x="4395143" y="3999359"/>
                </a:cubicBezTo>
                <a:close/>
                <a:moveTo>
                  <a:pt x="4455220" y="4050159"/>
                </a:moveTo>
                <a:cubicBezTo>
                  <a:pt x="4457208" y="4047803"/>
                  <a:pt x="4456913" y="4044270"/>
                  <a:pt x="4454557" y="4042282"/>
                </a:cubicBezTo>
                <a:lnTo>
                  <a:pt x="4394554" y="3991482"/>
                </a:lnTo>
                <a:cubicBezTo>
                  <a:pt x="4392198" y="3989494"/>
                  <a:pt x="4388738" y="3989788"/>
                  <a:pt x="4386677" y="3992144"/>
                </a:cubicBezTo>
                <a:cubicBezTo>
                  <a:pt x="4384689" y="3994500"/>
                  <a:pt x="4384983" y="3998034"/>
                  <a:pt x="4387339" y="4000022"/>
                </a:cubicBezTo>
                <a:lnTo>
                  <a:pt x="4447342" y="4050822"/>
                </a:lnTo>
                <a:cubicBezTo>
                  <a:pt x="4448373" y="4051706"/>
                  <a:pt x="4449698" y="4052147"/>
                  <a:pt x="4450950" y="4052147"/>
                </a:cubicBezTo>
                <a:cubicBezTo>
                  <a:pt x="4452570" y="4052074"/>
                  <a:pt x="4454115" y="4051411"/>
                  <a:pt x="4455220" y="4050159"/>
                </a:cubicBezTo>
                <a:close/>
                <a:moveTo>
                  <a:pt x="4502412" y="4080124"/>
                </a:moveTo>
                <a:cubicBezTo>
                  <a:pt x="4504106" y="4077547"/>
                  <a:pt x="4503369" y="4074087"/>
                  <a:pt x="4500793" y="4072394"/>
                </a:cubicBezTo>
                <a:lnTo>
                  <a:pt x="4453968" y="4041840"/>
                </a:lnTo>
                <a:cubicBezTo>
                  <a:pt x="4451391" y="4040220"/>
                  <a:pt x="4447931" y="4040883"/>
                  <a:pt x="4446238" y="4043460"/>
                </a:cubicBezTo>
                <a:cubicBezTo>
                  <a:pt x="4444544" y="4046036"/>
                  <a:pt x="4445281" y="4049497"/>
                  <a:pt x="4447858" y="4051190"/>
                </a:cubicBezTo>
                <a:lnTo>
                  <a:pt x="4494682" y="4081743"/>
                </a:lnTo>
                <a:cubicBezTo>
                  <a:pt x="4495639" y="4082333"/>
                  <a:pt x="4496670" y="4082627"/>
                  <a:pt x="4497774" y="4082627"/>
                </a:cubicBezTo>
                <a:cubicBezTo>
                  <a:pt x="4499614" y="4082627"/>
                  <a:pt x="4501382" y="4081743"/>
                  <a:pt x="4502412" y="4080124"/>
                </a:cubicBezTo>
                <a:close/>
                <a:moveTo>
                  <a:pt x="4503075" y="4080566"/>
                </a:moveTo>
                <a:cubicBezTo>
                  <a:pt x="4504768" y="4077989"/>
                  <a:pt x="4504032" y="4074529"/>
                  <a:pt x="4501455" y="4072835"/>
                </a:cubicBezTo>
                <a:lnTo>
                  <a:pt x="4500793" y="4072394"/>
                </a:lnTo>
                <a:cubicBezTo>
                  <a:pt x="4498216" y="4070700"/>
                  <a:pt x="4495050" y="4071657"/>
                  <a:pt x="4493430" y="4074234"/>
                </a:cubicBezTo>
                <a:cubicBezTo>
                  <a:pt x="4491737" y="4076811"/>
                  <a:pt x="4492768" y="4080492"/>
                  <a:pt x="4495345" y="4082185"/>
                </a:cubicBezTo>
                <a:cubicBezTo>
                  <a:pt x="4496302" y="4082774"/>
                  <a:pt x="4497406" y="4083142"/>
                  <a:pt x="4498437" y="4083069"/>
                </a:cubicBezTo>
                <a:cubicBezTo>
                  <a:pt x="4500277" y="4083069"/>
                  <a:pt x="4502044" y="4082185"/>
                  <a:pt x="4503075" y="4080566"/>
                </a:cubicBezTo>
                <a:close/>
                <a:moveTo>
                  <a:pt x="4527960" y="4095290"/>
                </a:moveTo>
                <a:cubicBezTo>
                  <a:pt x="4529505" y="4092640"/>
                  <a:pt x="4528696" y="4089253"/>
                  <a:pt x="4526045" y="4087634"/>
                </a:cubicBezTo>
                <a:lnTo>
                  <a:pt x="4501308" y="4072762"/>
                </a:lnTo>
                <a:cubicBezTo>
                  <a:pt x="4498658" y="4071215"/>
                  <a:pt x="4495271" y="4072026"/>
                  <a:pt x="4493651" y="4074676"/>
                </a:cubicBezTo>
                <a:cubicBezTo>
                  <a:pt x="4492105" y="4077326"/>
                  <a:pt x="4492915" y="4080713"/>
                  <a:pt x="4495565" y="4082333"/>
                </a:cubicBezTo>
                <a:lnTo>
                  <a:pt x="4520303" y="4097205"/>
                </a:lnTo>
                <a:cubicBezTo>
                  <a:pt x="4521186" y="4097720"/>
                  <a:pt x="4522217" y="4098014"/>
                  <a:pt x="4523248" y="4098014"/>
                </a:cubicBezTo>
                <a:cubicBezTo>
                  <a:pt x="4525088" y="4097941"/>
                  <a:pt x="4526929" y="4096984"/>
                  <a:pt x="4527960" y="4095290"/>
                </a:cubicBezTo>
                <a:close/>
                <a:moveTo>
                  <a:pt x="4546807" y="4106776"/>
                </a:moveTo>
                <a:cubicBezTo>
                  <a:pt x="4548427" y="4104125"/>
                  <a:pt x="4547543" y="4100738"/>
                  <a:pt x="4544967" y="4099119"/>
                </a:cubicBezTo>
                <a:lnTo>
                  <a:pt x="4526119" y="4087634"/>
                </a:lnTo>
                <a:cubicBezTo>
                  <a:pt x="4523469" y="4086014"/>
                  <a:pt x="4520082" y="4086823"/>
                  <a:pt x="4518462" y="4089474"/>
                </a:cubicBezTo>
                <a:cubicBezTo>
                  <a:pt x="4516842" y="4092125"/>
                  <a:pt x="4517652" y="4095511"/>
                  <a:pt x="4520303" y="4097131"/>
                </a:cubicBezTo>
                <a:lnTo>
                  <a:pt x="4539150" y="4108616"/>
                </a:lnTo>
                <a:cubicBezTo>
                  <a:pt x="4540034" y="4109205"/>
                  <a:pt x="4541064" y="4109426"/>
                  <a:pt x="4542095" y="4109426"/>
                </a:cubicBezTo>
                <a:cubicBezTo>
                  <a:pt x="4543936" y="4109426"/>
                  <a:pt x="4545776" y="4108469"/>
                  <a:pt x="4546807" y="4106776"/>
                </a:cubicBezTo>
                <a:close/>
                <a:moveTo>
                  <a:pt x="4581115" y="4129157"/>
                </a:moveTo>
                <a:cubicBezTo>
                  <a:pt x="4582809" y="4126580"/>
                  <a:pt x="4582072" y="4123120"/>
                  <a:pt x="4579496" y="4121426"/>
                </a:cubicBezTo>
                <a:lnTo>
                  <a:pt x="4545040" y="4099119"/>
                </a:lnTo>
                <a:cubicBezTo>
                  <a:pt x="4542463" y="4097425"/>
                  <a:pt x="4539003" y="4098162"/>
                  <a:pt x="4537310" y="4100738"/>
                </a:cubicBezTo>
                <a:cubicBezTo>
                  <a:pt x="4535616" y="4103315"/>
                  <a:pt x="4536353" y="4106776"/>
                  <a:pt x="4538929" y="4108469"/>
                </a:cubicBezTo>
                <a:lnTo>
                  <a:pt x="4573385" y="4130777"/>
                </a:lnTo>
                <a:cubicBezTo>
                  <a:pt x="4574342" y="4131366"/>
                  <a:pt x="4575373" y="4131660"/>
                  <a:pt x="4576477" y="4131660"/>
                </a:cubicBezTo>
                <a:cubicBezTo>
                  <a:pt x="4578318" y="4131734"/>
                  <a:pt x="4580085" y="4130850"/>
                  <a:pt x="4581115" y="4129157"/>
                </a:cubicBezTo>
                <a:close/>
                <a:moveTo>
                  <a:pt x="4628529" y="4155588"/>
                </a:moveTo>
                <a:cubicBezTo>
                  <a:pt x="4630075" y="4152937"/>
                  <a:pt x="4629118" y="4149477"/>
                  <a:pt x="4626394" y="4148004"/>
                </a:cubicBezTo>
                <a:lnTo>
                  <a:pt x="4579201" y="4121353"/>
                </a:lnTo>
                <a:cubicBezTo>
                  <a:pt x="4576551" y="4119881"/>
                  <a:pt x="4573091" y="4120764"/>
                  <a:pt x="4571618" y="4123488"/>
                </a:cubicBezTo>
                <a:cubicBezTo>
                  <a:pt x="4570072" y="4126138"/>
                  <a:pt x="4571029" y="4129599"/>
                  <a:pt x="4573753" y="4131071"/>
                </a:cubicBezTo>
                <a:lnTo>
                  <a:pt x="4620946" y="4157723"/>
                </a:lnTo>
                <a:cubicBezTo>
                  <a:pt x="4621829" y="4158238"/>
                  <a:pt x="4622786" y="4158459"/>
                  <a:pt x="4623743" y="4158459"/>
                </a:cubicBezTo>
                <a:cubicBezTo>
                  <a:pt x="4625584" y="4158385"/>
                  <a:pt x="4627498" y="4157355"/>
                  <a:pt x="4628529" y="4155588"/>
                </a:cubicBezTo>
                <a:close/>
                <a:moveTo>
                  <a:pt x="4653266" y="4164496"/>
                </a:moveTo>
                <a:cubicBezTo>
                  <a:pt x="4654370" y="4161625"/>
                  <a:pt x="4652972" y="4158385"/>
                  <a:pt x="4650100" y="4157281"/>
                </a:cubicBezTo>
                <a:lnTo>
                  <a:pt x="4625658" y="4147636"/>
                </a:lnTo>
                <a:cubicBezTo>
                  <a:pt x="4622860" y="4146532"/>
                  <a:pt x="4619547" y="4147931"/>
                  <a:pt x="4618442" y="4150802"/>
                </a:cubicBezTo>
                <a:cubicBezTo>
                  <a:pt x="4617338" y="4153673"/>
                  <a:pt x="4618737" y="4156913"/>
                  <a:pt x="4621608" y="4158017"/>
                </a:cubicBezTo>
                <a:lnTo>
                  <a:pt x="4646051" y="4167662"/>
                </a:lnTo>
                <a:cubicBezTo>
                  <a:pt x="4646714" y="4167956"/>
                  <a:pt x="4647450" y="4168030"/>
                  <a:pt x="4648113" y="4168030"/>
                </a:cubicBezTo>
                <a:cubicBezTo>
                  <a:pt x="4650321" y="4168030"/>
                  <a:pt x="4652383" y="4166705"/>
                  <a:pt x="4653266" y="4164496"/>
                </a:cubicBezTo>
                <a:close/>
                <a:moveTo>
                  <a:pt x="4679181" y="4173846"/>
                </a:moveTo>
                <a:cubicBezTo>
                  <a:pt x="4680212" y="4170975"/>
                  <a:pt x="4678740" y="4167736"/>
                  <a:pt x="4675868" y="4166705"/>
                </a:cubicBezTo>
                <a:lnTo>
                  <a:pt x="4649953" y="4157281"/>
                </a:lnTo>
                <a:cubicBezTo>
                  <a:pt x="4647082" y="4156251"/>
                  <a:pt x="4643842" y="4157723"/>
                  <a:pt x="4642812" y="4160594"/>
                </a:cubicBezTo>
                <a:cubicBezTo>
                  <a:pt x="4641781" y="4163465"/>
                  <a:pt x="4643253" y="4166705"/>
                  <a:pt x="4646125" y="4167736"/>
                </a:cubicBezTo>
                <a:lnTo>
                  <a:pt x="4672040" y="4177159"/>
                </a:lnTo>
                <a:cubicBezTo>
                  <a:pt x="4672703" y="4177380"/>
                  <a:pt x="4673365" y="4177527"/>
                  <a:pt x="4674028" y="4177527"/>
                </a:cubicBezTo>
                <a:cubicBezTo>
                  <a:pt x="4676237" y="4177454"/>
                  <a:pt x="4678372" y="4176055"/>
                  <a:pt x="4679181" y="4173846"/>
                </a:cubicBezTo>
                <a:close/>
                <a:moveTo>
                  <a:pt x="4723135" y="4191148"/>
                </a:moveTo>
                <a:cubicBezTo>
                  <a:pt x="4724239" y="4188276"/>
                  <a:pt x="4722840" y="4185037"/>
                  <a:pt x="4719969" y="4183933"/>
                </a:cubicBezTo>
                <a:lnTo>
                  <a:pt x="4676016" y="4166705"/>
                </a:lnTo>
                <a:cubicBezTo>
                  <a:pt x="4673144" y="4165600"/>
                  <a:pt x="4669905" y="4166999"/>
                  <a:pt x="4668801" y="4169871"/>
                </a:cubicBezTo>
                <a:cubicBezTo>
                  <a:pt x="4667696" y="4172742"/>
                  <a:pt x="4669095" y="4175982"/>
                  <a:pt x="4671967" y="4177086"/>
                </a:cubicBezTo>
                <a:lnTo>
                  <a:pt x="4715919" y="4194314"/>
                </a:lnTo>
                <a:cubicBezTo>
                  <a:pt x="4716582" y="4194608"/>
                  <a:pt x="4717318" y="4194682"/>
                  <a:pt x="4717981" y="4194682"/>
                </a:cubicBezTo>
                <a:cubicBezTo>
                  <a:pt x="4720190" y="4194682"/>
                  <a:pt x="4722251" y="4193356"/>
                  <a:pt x="4723135" y="4191148"/>
                </a:cubicBezTo>
                <a:close/>
                <a:moveTo>
                  <a:pt x="4775775" y="4223248"/>
                </a:moveTo>
                <a:cubicBezTo>
                  <a:pt x="4777321" y="4220597"/>
                  <a:pt x="4776438" y="4217210"/>
                  <a:pt x="4773788" y="4215591"/>
                </a:cubicBezTo>
                <a:lnTo>
                  <a:pt x="4720779" y="4184301"/>
                </a:lnTo>
                <a:cubicBezTo>
                  <a:pt x="4718202" y="4182755"/>
                  <a:pt x="4714742" y="4183638"/>
                  <a:pt x="4713122" y="4186289"/>
                </a:cubicBezTo>
                <a:cubicBezTo>
                  <a:pt x="4711576" y="4188939"/>
                  <a:pt x="4712459" y="4192326"/>
                  <a:pt x="4715110" y="4193946"/>
                </a:cubicBezTo>
                <a:lnTo>
                  <a:pt x="4768118" y="4225236"/>
                </a:lnTo>
                <a:cubicBezTo>
                  <a:pt x="4769002" y="4225751"/>
                  <a:pt x="4770033" y="4226045"/>
                  <a:pt x="4770990" y="4226045"/>
                </a:cubicBezTo>
                <a:cubicBezTo>
                  <a:pt x="4772904" y="4225972"/>
                  <a:pt x="4774745" y="4225014"/>
                  <a:pt x="4775775" y="4223248"/>
                </a:cubicBezTo>
                <a:close/>
                <a:moveTo>
                  <a:pt x="4795580" y="4228696"/>
                </a:moveTo>
                <a:cubicBezTo>
                  <a:pt x="4796537" y="4225751"/>
                  <a:pt x="4794991" y="4222585"/>
                  <a:pt x="4792046" y="4221628"/>
                </a:cubicBezTo>
                <a:lnTo>
                  <a:pt x="4772683" y="4215149"/>
                </a:lnTo>
                <a:cubicBezTo>
                  <a:pt x="4769738" y="4214192"/>
                  <a:pt x="4766572" y="4215738"/>
                  <a:pt x="4765615" y="4218683"/>
                </a:cubicBezTo>
                <a:cubicBezTo>
                  <a:pt x="4764658" y="4221628"/>
                  <a:pt x="4766204" y="4224794"/>
                  <a:pt x="4769149" y="4225751"/>
                </a:cubicBezTo>
                <a:lnTo>
                  <a:pt x="4788512" y="4232229"/>
                </a:lnTo>
                <a:cubicBezTo>
                  <a:pt x="4789101" y="4232451"/>
                  <a:pt x="4789764" y="4232524"/>
                  <a:pt x="4790353" y="4232524"/>
                </a:cubicBezTo>
                <a:cubicBezTo>
                  <a:pt x="4792708" y="4232451"/>
                  <a:pt x="4794844" y="4230978"/>
                  <a:pt x="4795580" y="4228696"/>
                </a:cubicBezTo>
                <a:close/>
                <a:moveTo>
                  <a:pt x="4843656" y="4244819"/>
                </a:moveTo>
                <a:cubicBezTo>
                  <a:pt x="4844613" y="4241874"/>
                  <a:pt x="4843067" y="4238782"/>
                  <a:pt x="4840122" y="4237751"/>
                </a:cubicBezTo>
                <a:lnTo>
                  <a:pt x="4792120" y="4221628"/>
                </a:lnTo>
                <a:cubicBezTo>
                  <a:pt x="4789175" y="4220671"/>
                  <a:pt x="4786009" y="4222217"/>
                  <a:pt x="4785052" y="4225162"/>
                </a:cubicBezTo>
                <a:cubicBezTo>
                  <a:pt x="4784095" y="4228107"/>
                  <a:pt x="4785641" y="4231199"/>
                  <a:pt x="4788585" y="4232229"/>
                </a:cubicBezTo>
                <a:lnTo>
                  <a:pt x="4836588" y="4248353"/>
                </a:lnTo>
                <a:cubicBezTo>
                  <a:pt x="4837177" y="4248574"/>
                  <a:pt x="4837766" y="4248648"/>
                  <a:pt x="4838428" y="4248648"/>
                </a:cubicBezTo>
                <a:cubicBezTo>
                  <a:pt x="4840711" y="4248574"/>
                  <a:pt x="4842846" y="4247101"/>
                  <a:pt x="4843656" y="4244819"/>
                </a:cubicBezTo>
                <a:close/>
                <a:moveTo>
                  <a:pt x="4885032" y="4259691"/>
                </a:moveTo>
                <a:cubicBezTo>
                  <a:pt x="4886063" y="4256820"/>
                  <a:pt x="4884517" y="4253580"/>
                  <a:pt x="4881645" y="4252550"/>
                </a:cubicBezTo>
                <a:lnTo>
                  <a:pt x="4840195" y="4237751"/>
                </a:lnTo>
                <a:cubicBezTo>
                  <a:pt x="4837324" y="4236721"/>
                  <a:pt x="4834158" y="4238267"/>
                  <a:pt x="4833054" y="4241138"/>
                </a:cubicBezTo>
                <a:cubicBezTo>
                  <a:pt x="4832023" y="4244009"/>
                  <a:pt x="4833570" y="4247249"/>
                  <a:pt x="4836440" y="4248280"/>
                </a:cubicBezTo>
                <a:lnTo>
                  <a:pt x="4877890" y="4263078"/>
                </a:lnTo>
                <a:cubicBezTo>
                  <a:pt x="4878479" y="4263299"/>
                  <a:pt x="4879142" y="4263372"/>
                  <a:pt x="4879805" y="4263372"/>
                </a:cubicBezTo>
                <a:cubicBezTo>
                  <a:pt x="4882161" y="4263372"/>
                  <a:pt x="4884222" y="4261973"/>
                  <a:pt x="4885032" y="4259691"/>
                </a:cubicBezTo>
                <a:close/>
                <a:moveTo>
                  <a:pt x="4961527" y="4290318"/>
                </a:moveTo>
                <a:cubicBezTo>
                  <a:pt x="4962704" y="4287447"/>
                  <a:pt x="4961306" y="4284207"/>
                  <a:pt x="4958434" y="4283103"/>
                </a:cubicBezTo>
                <a:lnTo>
                  <a:pt x="4881940" y="4252623"/>
                </a:lnTo>
                <a:cubicBezTo>
                  <a:pt x="4879069" y="4251445"/>
                  <a:pt x="4875829" y="4252844"/>
                  <a:pt x="4874725" y="4255715"/>
                </a:cubicBezTo>
                <a:cubicBezTo>
                  <a:pt x="4873547" y="4258587"/>
                  <a:pt x="4874946" y="4261826"/>
                  <a:pt x="4877817" y="4262931"/>
                </a:cubicBezTo>
                <a:lnTo>
                  <a:pt x="4954311" y="4293410"/>
                </a:lnTo>
                <a:cubicBezTo>
                  <a:pt x="4954974" y="4293705"/>
                  <a:pt x="4955710" y="4293779"/>
                  <a:pt x="4956447" y="4293779"/>
                </a:cubicBezTo>
                <a:cubicBezTo>
                  <a:pt x="4958582" y="4293852"/>
                  <a:pt x="4960643" y="4292527"/>
                  <a:pt x="4961527" y="4290318"/>
                </a:cubicBezTo>
                <a:close/>
                <a:moveTo>
                  <a:pt x="4956447" y="4293852"/>
                </a:moveTo>
                <a:lnTo>
                  <a:pt x="4972423" y="4293558"/>
                </a:lnTo>
                <a:cubicBezTo>
                  <a:pt x="4975515" y="4293484"/>
                  <a:pt x="4977944" y="4290981"/>
                  <a:pt x="4977871" y="4287889"/>
                </a:cubicBezTo>
                <a:cubicBezTo>
                  <a:pt x="4977797" y="4284870"/>
                  <a:pt x="4975294" y="4282441"/>
                  <a:pt x="4972275" y="4282441"/>
                </a:cubicBezTo>
                <a:cubicBezTo>
                  <a:pt x="4972275" y="4282441"/>
                  <a:pt x="4972202" y="4282441"/>
                  <a:pt x="4972202" y="4282441"/>
                </a:cubicBezTo>
                <a:lnTo>
                  <a:pt x="4956226" y="4282735"/>
                </a:lnTo>
                <a:cubicBezTo>
                  <a:pt x="4953134" y="4282809"/>
                  <a:pt x="4950704" y="4285312"/>
                  <a:pt x="4950778" y="4288404"/>
                </a:cubicBezTo>
                <a:cubicBezTo>
                  <a:pt x="4950851" y="4291423"/>
                  <a:pt x="4953354" y="4293852"/>
                  <a:pt x="4956373" y="4293852"/>
                </a:cubicBezTo>
                <a:cubicBezTo>
                  <a:pt x="4956373" y="4293852"/>
                  <a:pt x="4956447" y="4293852"/>
                  <a:pt x="4956447" y="4293852"/>
                </a:cubicBezTo>
                <a:close/>
                <a:moveTo>
                  <a:pt x="5075790" y="4312037"/>
                </a:moveTo>
                <a:cubicBezTo>
                  <a:pt x="5076452" y="4309019"/>
                  <a:pt x="5074612" y="4306000"/>
                  <a:pt x="5071593" y="4305338"/>
                </a:cubicBezTo>
                <a:lnTo>
                  <a:pt x="4973527" y="4282514"/>
                </a:lnTo>
                <a:cubicBezTo>
                  <a:pt x="4970435" y="4281852"/>
                  <a:pt x="4967563" y="4283692"/>
                  <a:pt x="4966827" y="4286711"/>
                </a:cubicBezTo>
                <a:cubicBezTo>
                  <a:pt x="4966165" y="4289729"/>
                  <a:pt x="4968006" y="4292748"/>
                  <a:pt x="4971024" y="4293410"/>
                </a:cubicBezTo>
                <a:lnTo>
                  <a:pt x="5069090" y="4316234"/>
                </a:lnTo>
                <a:cubicBezTo>
                  <a:pt x="5069532" y="4316307"/>
                  <a:pt x="5069973" y="4316381"/>
                  <a:pt x="5070415" y="4316381"/>
                </a:cubicBezTo>
                <a:cubicBezTo>
                  <a:pt x="5072919" y="4316307"/>
                  <a:pt x="5075201" y="4314614"/>
                  <a:pt x="5075790" y="4312037"/>
                </a:cubicBezTo>
                <a:close/>
                <a:moveTo>
                  <a:pt x="5124086" y="4312405"/>
                </a:moveTo>
                <a:cubicBezTo>
                  <a:pt x="5124160" y="4309313"/>
                  <a:pt x="5121730" y="4306736"/>
                  <a:pt x="5118712" y="4306663"/>
                </a:cubicBezTo>
                <a:lnTo>
                  <a:pt x="5070563" y="4305190"/>
                </a:lnTo>
                <a:cubicBezTo>
                  <a:pt x="5067691" y="4305485"/>
                  <a:pt x="5064893" y="4307546"/>
                  <a:pt x="5064820" y="4310565"/>
                </a:cubicBezTo>
                <a:cubicBezTo>
                  <a:pt x="5064746" y="4313657"/>
                  <a:pt x="5067176" y="4316234"/>
                  <a:pt x="5070194" y="4316307"/>
                </a:cubicBezTo>
                <a:lnTo>
                  <a:pt x="5118344" y="4317780"/>
                </a:lnTo>
                <a:cubicBezTo>
                  <a:pt x="5118418" y="4317780"/>
                  <a:pt x="5118491" y="4317780"/>
                  <a:pt x="5118565" y="4317780"/>
                </a:cubicBezTo>
                <a:cubicBezTo>
                  <a:pt x="5121510" y="4317780"/>
                  <a:pt x="5124013" y="4315424"/>
                  <a:pt x="5124086" y="4312405"/>
                </a:cubicBezTo>
                <a:close/>
                <a:moveTo>
                  <a:pt x="5119743" y="4317706"/>
                </a:moveTo>
                <a:lnTo>
                  <a:pt x="5168923" y="4306736"/>
                </a:lnTo>
                <a:cubicBezTo>
                  <a:pt x="5171941" y="4306074"/>
                  <a:pt x="5173782" y="4303055"/>
                  <a:pt x="5173120" y="4300110"/>
                </a:cubicBezTo>
                <a:cubicBezTo>
                  <a:pt x="5172457" y="4297091"/>
                  <a:pt x="5169512" y="4295178"/>
                  <a:pt x="5166493" y="4295914"/>
                </a:cubicBezTo>
                <a:lnTo>
                  <a:pt x="5117313" y="4306883"/>
                </a:lnTo>
                <a:cubicBezTo>
                  <a:pt x="5114295" y="4307546"/>
                  <a:pt x="5112454" y="4310565"/>
                  <a:pt x="5113117" y="4313510"/>
                </a:cubicBezTo>
                <a:cubicBezTo>
                  <a:pt x="5113706" y="4316086"/>
                  <a:pt x="5115988" y="4317853"/>
                  <a:pt x="5118565" y="4317853"/>
                </a:cubicBezTo>
                <a:cubicBezTo>
                  <a:pt x="5118933" y="4317780"/>
                  <a:pt x="5119301" y="4317780"/>
                  <a:pt x="5119743" y="4317706"/>
                </a:cubicBezTo>
                <a:close/>
                <a:moveTo>
                  <a:pt x="5307335" y="4313289"/>
                </a:moveTo>
                <a:cubicBezTo>
                  <a:pt x="5307629" y="4310197"/>
                  <a:pt x="5305347" y="4307546"/>
                  <a:pt x="5302255" y="4307251"/>
                </a:cubicBezTo>
                <a:lnTo>
                  <a:pt x="5168113" y="4295693"/>
                </a:lnTo>
                <a:cubicBezTo>
                  <a:pt x="5165168" y="4295619"/>
                  <a:pt x="5162370" y="4297681"/>
                  <a:pt x="5162076" y="4300773"/>
                </a:cubicBezTo>
                <a:cubicBezTo>
                  <a:pt x="5161781" y="4303865"/>
                  <a:pt x="5164064" y="4306515"/>
                  <a:pt x="5167156" y="4306810"/>
                </a:cubicBezTo>
                <a:lnTo>
                  <a:pt x="5301297" y="4318369"/>
                </a:lnTo>
                <a:cubicBezTo>
                  <a:pt x="5301445" y="4318369"/>
                  <a:pt x="5301665" y="4318369"/>
                  <a:pt x="5301813" y="4318369"/>
                </a:cubicBezTo>
                <a:cubicBezTo>
                  <a:pt x="5304684" y="4318369"/>
                  <a:pt x="5307114" y="4316234"/>
                  <a:pt x="5307335" y="4313289"/>
                </a:cubicBezTo>
                <a:close/>
                <a:moveTo>
                  <a:pt x="5302107" y="4318369"/>
                </a:moveTo>
                <a:lnTo>
                  <a:pt x="5316022" y="4317485"/>
                </a:lnTo>
                <a:cubicBezTo>
                  <a:pt x="5319114" y="4317265"/>
                  <a:pt x="5321397" y="4314614"/>
                  <a:pt x="5321249" y="4311522"/>
                </a:cubicBezTo>
                <a:cubicBezTo>
                  <a:pt x="5321028" y="4308430"/>
                  <a:pt x="5318304" y="4305926"/>
                  <a:pt x="5315286" y="4306294"/>
                </a:cubicBezTo>
                <a:lnTo>
                  <a:pt x="5301371" y="4307178"/>
                </a:lnTo>
                <a:cubicBezTo>
                  <a:pt x="5298279" y="4307399"/>
                  <a:pt x="5295997" y="4310049"/>
                  <a:pt x="5296144" y="4313068"/>
                </a:cubicBezTo>
                <a:cubicBezTo>
                  <a:pt x="5296365" y="4316013"/>
                  <a:pt x="5298794" y="4318295"/>
                  <a:pt x="5301739" y="4318295"/>
                </a:cubicBezTo>
                <a:cubicBezTo>
                  <a:pt x="5301960" y="4318442"/>
                  <a:pt x="5302034" y="4318442"/>
                  <a:pt x="5302107" y="4318369"/>
                </a:cubicBezTo>
                <a:close/>
                <a:moveTo>
                  <a:pt x="5316685" y="4317412"/>
                </a:moveTo>
                <a:lnTo>
                  <a:pt x="5333986" y="4314467"/>
                </a:lnTo>
                <a:cubicBezTo>
                  <a:pt x="5337005" y="4313951"/>
                  <a:pt x="5339066" y="4311080"/>
                  <a:pt x="5338551" y="4308062"/>
                </a:cubicBezTo>
                <a:cubicBezTo>
                  <a:pt x="5338035" y="4305043"/>
                  <a:pt x="5335091" y="4302908"/>
                  <a:pt x="5332146" y="4303497"/>
                </a:cubicBezTo>
                <a:lnTo>
                  <a:pt x="5314844" y="4306442"/>
                </a:lnTo>
                <a:cubicBezTo>
                  <a:pt x="5311825" y="4306957"/>
                  <a:pt x="5309764" y="4309829"/>
                  <a:pt x="5310280" y="4312847"/>
                </a:cubicBezTo>
                <a:cubicBezTo>
                  <a:pt x="5310721" y="4315571"/>
                  <a:pt x="5313151" y="4317485"/>
                  <a:pt x="5315801" y="4317485"/>
                </a:cubicBezTo>
                <a:cubicBezTo>
                  <a:pt x="5316096" y="4317485"/>
                  <a:pt x="5316390" y="4317485"/>
                  <a:pt x="5316685" y="4317412"/>
                </a:cubicBezTo>
                <a:close/>
                <a:moveTo>
                  <a:pt x="5334134" y="4314393"/>
                </a:moveTo>
                <a:lnTo>
                  <a:pt x="5399216" y="4301214"/>
                </a:lnTo>
                <a:cubicBezTo>
                  <a:pt x="5402235" y="4300626"/>
                  <a:pt x="5404223" y="4297681"/>
                  <a:pt x="5403560" y="4294662"/>
                </a:cubicBezTo>
                <a:cubicBezTo>
                  <a:pt x="5402971" y="4291643"/>
                  <a:pt x="5399953" y="4289656"/>
                  <a:pt x="5397008" y="4290318"/>
                </a:cubicBezTo>
                <a:lnTo>
                  <a:pt x="5331925" y="4303497"/>
                </a:lnTo>
                <a:cubicBezTo>
                  <a:pt x="5328906" y="4304086"/>
                  <a:pt x="5326919" y="4307031"/>
                  <a:pt x="5327581" y="4310049"/>
                </a:cubicBezTo>
                <a:cubicBezTo>
                  <a:pt x="5328096" y="4312700"/>
                  <a:pt x="5330452" y="4314541"/>
                  <a:pt x="5333103" y="4314541"/>
                </a:cubicBezTo>
                <a:cubicBezTo>
                  <a:pt x="5333397" y="4314541"/>
                  <a:pt x="5333765" y="4314467"/>
                  <a:pt x="5334134" y="4314393"/>
                </a:cubicBezTo>
                <a:close/>
                <a:moveTo>
                  <a:pt x="5399290" y="4301214"/>
                </a:moveTo>
                <a:lnTo>
                  <a:pt x="5452372" y="4289508"/>
                </a:lnTo>
                <a:cubicBezTo>
                  <a:pt x="5455391" y="4288846"/>
                  <a:pt x="5457305" y="4285901"/>
                  <a:pt x="5456643" y="4282882"/>
                </a:cubicBezTo>
                <a:cubicBezTo>
                  <a:pt x="5455980" y="4279864"/>
                  <a:pt x="5452961" y="4278023"/>
                  <a:pt x="5450016" y="4278612"/>
                </a:cubicBezTo>
                <a:lnTo>
                  <a:pt x="5396934" y="4290318"/>
                </a:lnTo>
                <a:cubicBezTo>
                  <a:pt x="5393916" y="4290981"/>
                  <a:pt x="5392001" y="4293926"/>
                  <a:pt x="5392664" y="4296945"/>
                </a:cubicBezTo>
                <a:cubicBezTo>
                  <a:pt x="5393253" y="4299521"/>
                  <a:pt x="5395535" y="4301362"/>
                  <a:pt x="5398112" y="4301288"/>
                </a:cubicBezTo>
                <a:cubicBezTo>
                  <a:pt x="5398554" y="4301288"/>
                  <a:pt x="5398922" y="4301288"/>
                  <a:pt x="5399290" y="4301214"/>
                </a:cubicBezTo>
                <a:close/>
                <a:moveTo>
                  <a:pt x="5454507" y="4288551"/>
                </a:moveTo>
                <a:lnTo>
                  <a:pt x="5465919" y="4280306"/>
                </a:lnTo>
                <a:cubicBezTo>
                  <a:pt x="5468422" y="4278465"/>
                  <a:pt x="5468938" y="4275004"/>
                  <a:pt x="5467171" y="4272502"/>
                </a:cubicBezTo>
                <a:cubicBezTo>
                  <a:pt x="5465330" y="4269998"/>
                  <a:pt x="5461870" y="4269483"/>
                  <a:pt x="5459367" y="4271250"/>
                </a:cubicBezTo>
                <a:lnTo>
                  <a:pt x="5447955" y="4279496"/>
                </a:lnTo>
                <a:cubicBezTo>
                  <a:pt x="5445452" y="4281336"/>
                  <a:pt x="5444936" y="4284796"/>
                  <a:pt x="5446703" y="4287300"/>
                </a:cubicBezTo>
                <a:cubicBezTo>
                  <a:pt x="5447808" y="4288846"/>
                  <a:pt x="5449501" y="4289582"/>
                  <a:pt x="5451268" y="4289582"/>
                </a:cubicBezTo>
                <a:cubicBezTo>
                  <a:pt x="5452372" y="4289582"/>
                  <a:pt x="5453550" y="4289287"/>
                  <a:pt x="5454507" y="4288551"/>
                </a:cubicBezTo>
                <a:close/>
                <a:moveTo>
                  <a:pt x="5464078" y="4281115"/>
                </a:moveTo>
                <a:lnTo>
                  <a:pt x="5505455" y="4269630"/>
                </a:lnTo>
                <a:cubicBezTo>
                  <a:pt x="5508399" y="4268820"/>
                  <a:pt x="5510166" y="4265728"/>
                  <a:pt x="5509357" y="4262783"/>
                </a:cubicBezTo>
                <a:cubicBezTo>
                  <a:pt x="5508547" y="4259838"/>
                  <a:pt x="5505455" y="4258071"/>
                  <a:pt x="5502510" y="4258881"/>
                </a:cubicBezTo>
                <a:lnTo>
                  <a:pt x="5461207" y="4270367"/>
                </a:lnTo>
                <a:cubicBezTo>
                  <a:pt x="5458262" y="4271176"/>
                  <a:pt x="5456495" y="4274268"/>
                  <a:pt x="5457305" y="4277214"/>
                </a:cubicBezTo>
                <a:cubicBezTo>
                  <a:pt x="5457968" y="4279716"/>
                  <a:pt x="5460250" y="4281336"/>
                  <a:pt x="5462679" y="4281336"/>
                </a:cubicBezTo>
                <a:cubicBezTo>
                  <a:pt x="5463121" y="4281336"/>
                  <a:pt x="5463636" y="4281263"/>
                  <a:pt x="5464078" y="4281115"/>
                </a:cubicBezTo>
                <a:close/>
                <a:moveTo>
                  <a:pt x="5505970" y="4269483"/>
                </a:moveTo>
                <a:lnTo>
                  <a:pt x="5509283" y="4268231"/>
                </a:lnTo>
                <a:cubicBezTo>
                  <a:pt x="5512154" y="4267127"/>
                  <a:pt x="5513553" y="4263888"/>
                  <a:pt x="5512449" y="4261016"/>
                </a:cubicBezTo>
                <a:cubicBezTo>
                  <a:pt x="5511345" y="4258145"/>
                  <a:pt x="5508105" y="4256746"/>
                  <a:pt x="5505234" y="4257851"/>
                </a:cubicBezTo>
                <a:lnTo>
                  <a:pt x="5501921" y="4259102"/>
                </a:lnTo>
                <a:cubicBezTo>
                  <a:pt x="5499049" y="4260207"/>
                  <a:pt x="5497650" y="4263446"/>
                  <a:pt x="5498755" y="4266317"/>
                </a:cubicBezTo>
                <a:cubicBezTo>
                  <a:pt x="5499638" y="4268526"/>
                  <a:pt x="5501774" y="4269924"/>
                  <a:pt x="5503982" y="4269851"/>
                </a:cubicBezTo>
                <a:cubicBezTo>
                  <a:pt x="5504645" y="4269851"/>
                  <a:pt x="5505307" y="4269704"/>
                  <a:pt x="5505970" y="4269483"/>
                </a:cubicBezTo>
                <a:close/>
                <a:moveTo>
                  <a:pt x="5584231" y="4277876"/>
                </a:moveTo>
                <a:cubicBezTo>
                  <a:pt x="5584820" y="4274858"/>
                  <a:pt x="5582832" y="4271912"/>
                  <a:pt x="5579814" y="4271323"/>
                </a:cubicBezTo>
                <a:lnTo>
                  <a:pt x="5508326" y="4257556"/>
                </a:lnTo>
                <a:cubicBezTo>
                  <a:pt x="5505307" y="4256967"/>
                  <a:pt x="5502362" y="4258955"/>
                  <a:pt x="5501774" y="4261973"/>
                </a:cubicBezTo>
                <a:cubicBezTo>
                  <a:pt x="5501185" y="4264992"/>
                  <a:pt x="5503172" y="4267937"/>
                  <a:pt x="5506191" y="4268526"/>
                </a:cubicBezTo>
                <a:lnTo>
                  <a:pt x="5577679" y="4282294"/>
                </a:lnTo>
                <a:cubicBezTo>
                  <a:pt x="5578047" y="4282367"/>
                  <a:pt x="5578415" y="4282367"/>
                  <a:pt x="5578783" y="4282367"/>
                </a:cubicBezTo>
                <a:cubicBezTo>
                  <a:pt x="5581434" y="4282367"/>
                  <a:pt x="5583716" y="4280526"/>
                  <a:pt x="5584231" y="4277876"/>
                </a:cubicBezTo>
                <a:close/>
                <a:moveTo>
                  <a:pt x="5696801" y="4321240"/>
                </a:moveTo>
                <a:cubicBezTo>
                  <a:pt x="5697905" y="4318369"/>
                  <a:pt x="5696433" y="4315129"/>
                  <a:pt x="5693562" y="4314025"/>
                </a:cubicBezTo>
                <a:lnTo>
                  <a:pt x="5580698" y="4271544"/>
                </a:lnTo>
                <a:cubicBezTo>
                  <a:pt x="5577752" y="4270440"/>
                  <a:pt x="5574587" y="4271912"/>
                  <a:pt x="5573483" y="4274784"/>
                </a:cubicBezTo>
                <a:cubicBezTo>
                  <a:pt x="5572378" y="4277655"/>
                  <a:pt x="5573851" y="4280895"/>
                  <a:pt x="5576722" y="4281999"/>
                </a:cubicBezTo>
                <a:lnTo>
                  <a:pt x="5689513" y="4324480"/>
                </a:lnTo>
                <a:cubicBezTo>
                  <a:pt x="5690175" y="4324700"/>
                  <a:pt x="5690838" y="4324848"/>
                  <a:pt x="5691500" y="4324848"/>
                </a:cubicBezTo>
                <a:cubicBezTo>
                  <a:pt x="5693856" y="4324848"/>
                  <a:pt x="5695918" y="4323449"/>
                  <a:pt x="5696801" y="4321240"/>
                </a:cubicBezTo>
                <a:close/>
                <a:moveTo>
                  <a:pt x="5821740" y="4382642"/>
                </a:moveTo>
                <a:cubicBezTo>
                  <a:pt x="5823065" y="4379844"/>
                  <a:pt x="5821961" y="4376531"/>
                  <a:pt x="5819163" y="4375206"/>
                </a:cubicBezTo>
                <a:lnTo>
                  <a:pt x="5694004" y="4314319"/>
                </a:lnTo>
                <a:cubicBezTo>
                  <a:pt x="5691280" y="4312994"/>
                  <a:pt x="5687893" y="4314098"/>
                  <a:pt x="5686568" y="4316896"/>
                </a:cubicBezTo>
                <a:cubicBezTo>
                  <a:pt x="5685243" y="4319694"/>
                  <a:pt x="5686347" y="4323007"/>
                  <a:pt x="5689144" y="4324332"/>
                </a:cubicBezTo>
                <a:lnTo>
                  <a:pt x="5814304" y="4385219"/>
                </a:lnTo>
                <a:cubicBezTo>
                  <a:pt x="5815114" y="4385587"/>
                  <a:pt x="5815924" y="4385808"/>
                  <a:pt x="5816807" y="4385808"/>
                </a:cubicBezTo>
                <a:cubicBezTo>
                  <a:pt x="5818795" y="4385734"/>
                  <a:pt x="5820783" y="4384630"/>
                  <a:pt x="5821740" y="4382642"/>
                </a:cubicBezTo>
                <a:close/>
                <a:moveTo>
                  <a:pt x="5974140" y="4460241"/>
                </a:moveTo>
                <a:cubicBezTo>
                  <a:pt x="5975539" y="4457517"/>
                  <a:pt x="5974434" y="4454130"/>
                  <a:pt x="5971710" y="4452731"/>
                </a:cubicBezTo>
                <a:lnTo>
                  <a:pt x="5819237" y="4375206"/>
                </a:lnTo>
                <a:cubicBezTo>
                  <a:pt x="5816513" y="4373807"/>
                  <a:pt x="5813126" y="4374911"/>
                  <a:pt x="5811727" y="4377635"/>
                </a:cubicBezTo>
                <a:cubicBezTo>
                  <a:pt x="5810328" y="4380359"/>
                  <a:pt x="5811433" y="4383746"/>
                  <a:pt x="5814157" y="4385145"/>
                </a:cubicBezTo>
                <a:lnTo>
                  <a:pt x="5966630" y="4462670"/>
                </a:lnTo>
                <a:cubicBezTo>
                  <a:pt x="5967440" y="4463112"/>
                  <a:pt x="5968324" y="4463259"/>
                  <a:pt x="5969207" y="4463259"/>
                </a:cubicBezTo>
                <a:cubicBezTo>
                  <a:pt x="5971195" y="4463259"/>
                  <a:pt x="5973109" y="4462155"/>
                  <a:pt x="5974140" y="4460241"/>
                </a:cubicBezTo>
                <a:close/>
                <a:moveTo>
                  <a:pt x="6145240" y="4533496"/>
                </a:moveTo>
                <a:cubicBezTo>
                  <a:pt x="6146418" y="4530698"/>
                  <a:pt x="6145166" y="4527385"/>
                  <a:pt x="6142295" y="4526134"/>
                </a:cubicBezTo>
                <a:lnTo>
                  <a:pt x="5971342" y="4452584"/>
                </a:lnTo>
                <a:cubicBezTo>
                  <a:pt x="5968544" y="4451406"/>
                  <a:pt x="5965231" y="4452657"/>
                  <a:pt x="5963980" y="4455529"/>
                </a:cubicBezTo>
                <a:cubicBezTo>
                  <a:pt x="5962802" y="4458326"/>
                  <a:pt x="5964054" y="4461640"/>
                  <a:pt x="5966925" y="4462891"/>
                </a:cubicBezTo>
                <a:lnTo>
                  <a:pt x="6137878" y="4536441"/>
                </a:lnTo>
                <a:cubicBezTo>
                  <a:pt x="6138614" y="4536735"/>
                  <a:pt x="6139350" y="4536882"/>
                  <a:pt x="6140160" y="4536882"/>
                </a:cubicBezTo>
                <a:cubicBezTo>
                  <a:pt x="6142295" y="4536809"/>
                  <a:pt x="6144357" y="4535557"/>
                  <a:pt x="6145240" y="4533496"/>
                </a:cubicBezTo>
                <a:close/>
                <a:moveTo>
                  <a:pt x="6326427" y="4582087"/>
                </a:moveTo>
                <a:cubicBezTo>
                  <a:pt x="6327237" y="4579142"/>
                  <a:pt x="6325469" y="4576050"/>
                  <a:pt x="6322525" y="4575240"/>
                </a:cubicBezTo>
                <a:lnTo>
                  <a:pt x="6141633" y="4525839"/>
                </a:lnTo>
                <a:cubicBezTo>
                  <a:pt x="6138687" y="4525029"/>
                  <a:pt x="6135595" y="4526796"/>
                  <a:pt x="6134786" y="4529741"/>
                </a:cubicBezTo>
                <a:cubicBezTo>
                  <a:pt x="6133976" y="4532686"/>
                  <a:pt x="6135743" y="4535778"/>
                  <a:pt x="6138687" y="4536588"/>
                </a:cubicBezTo>
                <a:lnTo>
                  <a:pt x="6319580" y="4585989"/>
                </a:lnTo>
                <a:cubicBezTo>
                  <a:pt x="6320095" y="4586136"/>
                  <a:pt x="6320611" y="4586210"/>
                  <a:pt x="6321052" y="4586210"/>
                </a:cubicBezTo>
                <a:cubicBezTo>
                  <a:pt x="6323482" y="4586210"/>
                  <a:pt x="6325764" y="4584590"/>
                  <a:pt x="6326427" y="4582087"/>
                </a:cubicBezTo>
                <a:close/>
                <a:moveTo>
                  <a:pt x="6509969" y="4599168"/>
                </a:moveTo>
                <a:cubicBezTo>
                  <a:pt x="6510264" y="4596076"/>
                  <a:pt x="6508055" y="4593352"/>
                  <a:pt x="6504963" y="4593057"/>
                </a:cubicBezTo>
                <a:lnTo>
                  <a:pt x="6321568" y="4575019"/>
                </a:lnTo>
                <a:cubicBezTo>
                  <a:pt x="6318328" y="4574651"/>
                  <a:pt x="6315752" y="4576933"/>
                  <a:pt x="6315457" y="4580026"/>
                </a:cubicBezTo>
                <a:cubicBezTo>
                  <a:pt x="6315163" y="4583118"/>
                  <a:pt x="6317371" y="4585842"/>
                  <a:pt x="6320463" y="4586136"/>
                </a:cubicBezTo>
                <a:lnTo>
                  <a:pt x="6503859" y="4604174"/>
                </a:lnTo>
                <a:cubicBezTo>
                  <a:pt x="6504079" y="4604174"/>
                  <a:pt x="6504227" y="4604174"/>
                  <a:pt x="6504447" y="4604174"/>
                </a:cubicBezTo>
                <a:cubicBezTo>
                  <a:pt x="6507319" y="4604174"/>
                  <a:pt x="6509675" y="4602039"/>
                  <a:pt x="6509969" y="4599168"/>
                </a:cubicBezTo>
                <a:close/>
                <a:moveTo>
                  <a:pt x="6505699" y="4604100"/>
                </a:moveTo>
                <a:lnTo>
                  <a:pt x="6565187" y="4589891"/>
                </a:lnTo>
                <a:cubicBezTo>
                  <a:pt x="6568205" y="4589155"/>
                  <a:pt x="6570046" y="4586136"/>
                  <a:pt x="6569310" y="4583192"/>
                </a:cubicBezTo>
                <a:cubicBezTo>
                  <a:pt x="6568573" y="4580173"/>
                  <a:pt x="6565555" y="4578332"/>
                  <a:pt x="6562610" y="4579069"/>
                </a:cubicBezTo>
                <a:lnTo>
                  <a:pt x="6503122" y="4593278"/>
                </a:lnTo>
                <a:cubicBezTo>
                  <a:pt x="6500104" y="4594014"/>
                  <a:pt x="6498263" y="4597033"/>
                  <a:pt x="6498999" y="4599977"/>
                </a:cubicBezTo>
                <a:cubicBezTo>
                  <a:pt x="6499589" y="4602554"/>
                  <a:pt x="6501944" y="4604248"/>
                  <a:pt x="6504447" y="4604248"/>
                </a:cubicBezTo>
                <a:cubicBezTo>
                  <a:pt x="6504890" y="4604248"/>
                  <a:pt x="6505331" y="4604174"/>
                  <a:pt x="6505699" y="4604100"/>
                </a:cubicBezTo>
                <a:close/>
                <a:moveTo>
                  <a:pt x="6564745" y="4589965"/>
                </a:moveTo>
                <a:lnTo>
                  <a:pt x="6574537" y="4588492"/>
                </a:lnTo>
                <a:cubicBezTo>
                  <a:pt x="6577556" y="4588050"/>
                  <a:pt x="6579691" y="4585179"/>
                  <a:pt x="6579249" y="4582161"/>
                </a:cubicBezTo>
                <a:cubicBezTo>
                  <a:pt x="6578807" y="4579069"/>
                  <a:pt x="6575862" y="4577081"/>
                  <a:pt x="6572917" y="4577449"/>
                </a:cubicBezTo>
                <a:lnTo>
                  <a:pt x="6563125" y="4578921"/>
                </a:lnTo>
                <a:cubicBezTo>
                  <a:pt x="6560107" y="4579363"/>
                  <a:pt x="6557972" y="4582234"/>
                  <a:pt x="6558413" y="4585253"/>
                </a:cubicBezTo>
                <a:cubicBezTo>
                  <a:pt x="6558855" y="4588050"/>
                  <a:pt x="6561211" y="4590038"/>
                  <a:pt x="6563935" y="4589965"/>
                </a:cubicBezTo>
                <a:cubicBezTo>
                  <a:pt x="6564230" y="4590038"/>
                  <a:pt x="6564524" y="4589965"/>
                  <a:pt x="6564745" y="4589965"/>
                </a:cubicBezTo>
                <a:close/>
                <a:moveTo>
                  <a:pt x="6574537" y="4588492"/>
                </a:moveTo>
                <a:lnTo>
                  <a:pt x="6657142" y="4576050"/>
                </a:lnTo>
                <a:cubicBezTo>
                  <a:pt x="6660161" y="4575608"/>
                  <a:pt x="6662296" y="4572737"/>
                  <a:pt x="6661854" y="4569718"/>
                </a:cubicBezTo>
                <a:cubicBezTo>
                  <a:pt x="6661412" y="4566700"/>
                  <a:pt x="6658467" y="4564638"/>
                  <a:pt x="6655522" y="4565006"/>
                </a:cubicBezTo>
                <a:lnTo>
                  <a:pt x="6572917" y="4577449"/>
                </a:lnTo>
                <a:cubicBezTo>
                  <a:pt x="6569899" y="4577890"/>
                  <a:pt x="6567764" y="4580762"/>
                  <a:pt x="6568205" y="4583780"/>
                </a:cubicBezTo>
                <a:cubicBezTo>
                  <a:pt x="6568647" y="4586578"/>
                  <a:pt x="6571003" y="4588566"/>
                  <a:pt x="6573727" y="4588492"/>
                </a:cubicBezTo>
                <a:cubicBezTo>
                  <a:pt x="6574021" y="4588566"/>
                  <a:pt x="6574316" y="4588492"/>
                  <a:pt x="6574537" y="4588492"/>
                </a:cubicBezTo>
                <a:close/>
                <a:moveTo>
                  <a:pt x="6656995" y="4576050"/>
                </a:moveTo>
                <a:lnTo>
                  <a:pt x="6733416" y="4566700"/>
                </a:lnTo>
                <a:cubicBezTo>
                  <a:pt x="6736508" y="4566332"/>
                  <a:pt x="6738643" y="4563534"/>
                  <a:pt x="6738275" y="4560515"/>
                </a:cubicBezTo>
                <a:cubicBezTo>
                  <a:pt x="6737907" y="4557423"/>
                  <a:pt x="6734962" y="4555362"/>
                  <a:pt x="6732091" y="4555657"/>
                </a:cubicBezTo>
                <a:lnTo>
                  <a:pt x="6655670" y="4565006"/>
                </a:lnTo>
                <a:cubicBezTo>
                  <a:pt x="6652578" y="4565374"/>
                  <a:pt x="6650442" y="4568172"/>
                  <a:pt x="6650810" y="4571191"/>
                </a:cubicBezTo>
                <a:cubicBezTo>
                  <a:pt x="6651179" y="4574062"/>
                  <a:pt x="6653608" y="4576124"/>
                  <a:pt x="6656406" y="4576124"/>
                </a:cubicBezTo>
                <a:cubicBezTo>
                  <a:pt x="6656553" y="4576124"/>
                  <a:pt x="6656774" y="4576050"/>
                  <a:pt x="6656995" y="4576050"/>
                </a:cubicBezTo>
                <a:close/>
                <a:moveTo>
                  <a:pt x="6734005" y="4566626"/>
                </a:moveTo>
                <a:lnTo>
                  <a:pt x="6760509" y="4560442"/>
                </a:lnTo>
                <a:cubicBezTo>
                  <a:pt x="6763527" y="4559779"/>
                  <a:pt x="6765368" y="4556761"/>
                  <a:pt x="6764632" y="4553742"/>
                </a:cubicBezTo>
                <a:cubicBezTo>
                  <a:pt x="6763969" y="4550723"/>
                  <a:pt x="6761025" y="4548883"/>
                  <a:pt x="6757932" y="4549619"/>
                </a:cubicBezTo>
                <a:lnTo>
                  <a:pt x="6731428" y="4555803"/>
                </a:lnTo>
                <a:cubicBezTo>
                  <a:pt x="6728409" y="4556466"/>
                  <a:pt x="6726569" y="4559485"/>
                  <a:pt x="6727305" y="4562503"/>
                </a:cubicBezTo>
                <a:cubicBezTo>
                  <a:pt x="6727894" y="4565080"/>
                  <a:pt x="6730176" y="4566847"/>
                  <a:pt x="6732753" y="4566773"/>
                </a:cubicBezTo>
                <a:cubicBezTo>
                  <a:pt x="6733195" y="4566773"/>
                  <a:pt x="6733636" y="4566700"/>
                  <a:pt x="6734005" y="4566626"/>
                </a:cubicBezTo>
                <a:close/>
                <a:moveTo>
                  <a:pt x="6760877" y="4560368"/>
                </a:moveTo>
                <a:lnTo>
                  <a:pt x="6835016" y="4537987"/>
                </a:lnTo>
                <a:cubicBezTo>
                  <a:pt x="6837961" y="4537103"/>
                  <a:pt x="6839654" y="4534011"/>
                  <a:pt x="6838771" y="4531066"/>
                </a:cubicBezTo>
                <a:cubicBezTo>
                  <a:pt x="6837887" y="4528121"/>
                  <a:pt x="6834721" y="4526502"/>
                  <a:pt x="6831850" y="4527311"/>
                </a:cubicBezTo>
                <a:lnTo>
                  <a:pt x="6757711" y="4549693"/>
                </a:lnTo>
                <a:cubicBezTo>
                  <a:pt x="6754766" y="4550577"/>
                  <a:pt x="6753073" y="4553669"/>
                  <a:pt x="6753957" y="4556613"/>
                </a:cubicBezTo>
                <a:cubicBezTo>
                  <a:pt x="6754693" y="4559043"/>
                  <a:pt x="6756902" y="4560589"/>
                  <a:pt x="6759331" y="4560589"/>
                </a:cubicBezTo>
                <a:cubicBezTo>
                  <a:pt x="6759846" y="4560589"/>
                  <a:pt x="6760362" y="4560515"/>
                  <a:pt x="6760877" y="4560368"/>
                </a:cubicBezTo>
                <a:close/>
                <a:moveTo>
                  <a:pt x="6843998" y="4533790"/>
                </a:moveTo>
                <a:cubicBezTo>
                  <a:pt x="6844292" y="4530698"/>
                  <a:pt x="6842084" y="4527974"/>
                  <a:pt x="6839065" y="4527679"/>
                </a:cubicBezTo>
                <a:lnTo>
                  <a:pt x="6834059" y="4527164"/>
                </a:lnTo>
                <a:cubicBezTo>
                  <a:pt x="6831114" y="4526943"/>
                  <a:pt x="6828243" y="4529078"/>
                  <a:pt x="6827948" y="4532097"/>
                </a:cubicBezTo>
                <a:cubicBezTo>
                  <a:pt x="6827653" y="4535189"/>
                  <a:pt x="6829862" y="4537913"/>
                  <a:pt x="6832881" y="4538207"/>
                </a:cubicBezTo>
                <a:lnTo>
                  <a:pt x="6837887" y="4538723"/>
                </a:lnTo>
                <a:cubicBezTo>
                  <a:pt x="6838108" y="4538723"/>
                  <a:pt x="6838329" y="4538723"/>
                  <a:pt x="6838549" y="4538723"/>
                </a:cubicBezTo>
                <a:cubicBezTo>
                  <a:pt x="6841274" y="4538723"/>
                  <a:pt x="6843630" y="4536588"/>
                  <a:pt x="6843998" y="4533790"/>
                </a:cubicBezTo>
                <a:close/>
                <a:moveTo>
                  <a:pt x="6852980" y="4534674"/>
                </a:moveTo>
                <a:cubicBezTo>
                  <a:pt x="6853274" y="4531582"/>
                  <a:pt x="6851066" y="4528858"/>
                  <a:pt x="6848047" y="4528563"/>
                </a:cubicBezTo>
                <a:lnTo>
                  <a:pt x="6839065" y="4527606"/>
                </a:lnTo>
                <a:cubicBezTo>
                  <a:pt x="6835899" y="4527311"/>
                  <a:pt x="6833249" y="4529520"/>
                  <a:pt x="6832955" y="4532539"/>
                </a:cubicBezTo>
                <a:cubicBezTo>
                  <a:pt x="6832660" y="4535631"/>
                  <a:pt x="6834868" y="4538355"/>
                  <a:pt x="6837887" y="4538649"/>
                </a:cubicBezTo>
                <a:lnTo>
                  <a:pt x="6846869" y="4539606"/>
                </a:lnTo>
                <a:cubicBezTo>
                  <a:pt x="6847090" y="4539606"/>
                  <a:pt x="6847311" y="4539606"/>
                  <a:pt x="6847532" y="4539606"/>
                </a:cubicBezTo>
                <a:cubicBezTo>
                  <a:pt x="6850256" y="4539680"/>
                  <a:pt x="6852685" y="4537545"/>
                  <a:pt x="6852980" y="4534674"/>
                </a:cubicBezTo>
                <a:close/>
                <a:moveTo>
                  <a:pt x="6906872" y="4540343"/>
                </a:moveTo>
                <a:cubicBezTo>
                  <a:pt x="6907166" y="4537251"/>
                  <a:pt x="6904958" y="4534526"/>
                  <a:pt x="6901939" y="4534232"/>
                </a:cubicBezTo>
                <a:lnTo>
                  <a:pt x="6848047" y="4528563"/>
                </a:lnTo>
                <a:cubicBezTo>
                  <a:pt x="6845028" y="4528195"/>
                  <a:pt x="6842231" y="4530477"/>
                  <a:pt x="6841936" y="4533496"/>
                </a:cubicBezTo>
                <a:cubicBezTo>
                  <a:pt x="6841642" y="4536588"/>
                  <a:pt x="6843851" y="4539312"/>
                  <a:pt x="6846869" y="4539606"/>
                </a:cubicBezTo>
                <a:lnTo>
                  <a:pt x="6900761" y="4545275"/>
                </a:lnTo>
                <a:cubicBezTo>
                  <a:pt x="6900982" y="4545275"/>
                  <a:pt x="6901203" y="4545275"/>
                  <a:pt x="6901424" y="4545275"/>
                </a:cubicBezTo>
                <a:cubicBezTo>
                  <a:pt x="6904148" y="4545275"/>
                  <a:pt x="6906578" y="4543214"/>
                  <a:pt x="6906872" y="4540343"/>
                </a:cubicBezTo>
                <a:close/>
                <a:moveTo>
                  <a:pt x="6975636" y="4545496"/>
                </a:moveTo>
                <a:cubicBezTo>
                  <a:pt x="6975857" y="4542404"/>
                  <a:pt x="6973575" y="4539754"/>
                  <a:pt x="6970483" y="4539533"/>
                </a:cubicBezTo>
                <a:lnTo>
                  <a:pt x="6901718" y="4534158"/>
                </a:lnTo>
                <a:cubicBezTo>
                  <a:pt x="6898847" y="4534085"/>
                  <a:pt x="6895976" y="4536220"/>
                  <a:pt x="6895755" y="4539312"/>
                </a:cubicBezTo>
                <a:cubicBezTo>
                  <a:pt x="6895534" y="4542404"/>
                  <a:pt x="6897817" y="4545055"/>
                  <a:pt x="6900909" y="4545275"/>
                </a:cubicBezTo>
                <a:lnTo>
                  <a:pt x="6969672" y="4550650"/>
                </a:lnTo>
                <a:cubicBezTo>
                  <a:pt x="6969820" y="4550650"/>
                  <a:pt x="6969967" y="4550650"/>
                  <a:pt x="6970188" y="4550650"/>
                </a:cubicBezTo>
                <a:cubicBezTo>
                  <a:pt x="6973059" y="4550650"/>
                  <a:pt x="6975415" y="4548441"/>
                  <a:pt x="6975636" y="4545496"/>
                </a:cubicBezTo>
                <a:close/>
                <a:moveTo>
                  <a:pt x="7038289" y="4547410"/>
                </a:moveTo>
                <a:cubicBezTo>
                  <a:pt x="7038363" y="4544318"/>
                  <a:pt x="7036007" y="4541742"/>
                  <a:pt x="7032915" y="4541668"/>
                </a:cubicBezTo>
                <a:lnTo>
                  <a:pt x="6970335" y="4539533"/>
                </a:lnTo>
                <a:cubicBezTo>
                  <a:pt x="6967169" y="4539386"/>
                  <a:pt x="6964666" y="4541815"/>
                  <a:pt x="6964592" y="4544907"/>
                </a:cubicBezTo>
                <a:cubicBezTo>
                  <a:pt x="6964519" y="4547999"/>
                  <a:pt x="6966875" y="4550577"/>
                  <a:pt x="6969967" y="4550650"/>
                </a:cubicBezTo>
                <a:lnTo>
                  <a:pt x="7032547" y="4552785"/>
                </a:lnTo>
                <a:cubicBezTo>
                  <a:pt x="7032621" y="4552785"/>
                  <a:pt x="7032694" y="4552785"/>
                  <a:pt x="7032768" y="4552785"/>
                </a:cubicBezTo>
                <a:cubicBezTo>
                  <a:pt x="7035713" y="4552785"/>
                  <a:pt x="7038142" y="4550429"/>
                  <a:pt x="7038289" y="4547410"/>
                </a:cubicBezTo>
                <a:close/>
                <a:moveTo>
                  <a:pt x="7032841" y="4552785"/>
                </a:moveTo>
                <a:lnTo>
                  <a:pt x="7090562" y="4551165"/>
                </a:lnTo>
                <a:cubicBezTo>
                  <a:pt x="7093654" y="4551091"/>
                  <a:pt x="7096084" y="4548515"/>
                  <a:pt x="7096010" y="4545423"/>
                </a:cubicBezTo>
                <a:cubicBezTo>
                  <a:pt x="7095936" y="4542404"/>
                  <a:pt x="7093433" y="4539975"/>
                  <a:pt x="7090415" y="4539975"/>
                </a:cubicBezTo>
                <a:cubicBezTo>
                  <a:pt x="7090415" y="4539975"/>
                  <a:pt x="7090341" y="4539975"/>
                  <a:pt x="7090267" y="4539975"/>
                </a:cubicBezTo>
                <a:lnTo>
                  <a:pt x="7032547" y="4541594"/>
                </a:lnTo>
                <a:cubicBezTo>
                  <a:pt x="7029455" y="4541668"/>
                  <a:pt x="7027025" y="4544245"/>
                  <a:pt x="7027099" y="4547337"/>
                </a:cubicBezTo>
                <a:cubicBezTo>
                  <a:pt x="7027172" y="4550355"/>
                  <a:pt x="7029675" y="4552785"/>
                  <a:pt x="7032694" y="4552785"/>
                </a:cubicBezTo>
                <a:cubicBezTo>
                  <a:pt x="7032768" y="4552785"/>
                  <a:pt x="7032768" y="4552785"/>
                  <a:pt x="7032841" y="4552785"/>
                </a:cubicBezTo>
                <a:close/>
                <a:moveTo>
                  <a:pt x="7091004" y="4551165"/>
                </a:moveTo>
                <a:lnTo>
                  <a:pt x="7145558" y="4545202"/>
                </a:lnTo>
                <a:cubicBezTo>
                  <a:pt x="7148650" y="4544907"/>
                  <a:pt x="7150859" y="4542110"/>
                  <a:pt x="7150491" y="4539091"/>
                </a:cubicBezTo>
                <a:cubicBezTo>
                  <a:pt x="7150123" y="4535999"/>
                  <a:pt x="7147252" y="4533790"/>
                  <a:pt x="7144381" y="4534158"/>
                </a:cubicBezTo>
                <a:lnTo>
                  <a:pt x="7089825" y="4540122"/>
                </a:lnTo>
                <a:cubicBezTo>
                  <a:pt x="7086733" y="4540416"/>
                  <a:pt x="7084525" y="4543214"/>
                  <a:pt x="7084893" y="4546233"/>
                </a:cubicBezTo>
                <a:cubicBezTo>
                  <a:pt x="7085187" y="4549104"/>
                  <a:pt x="7087617" y="4551239"/>
                  <a:pt x="7090488" y="4551165"/>
                </a:cubicBezTo>
                <a:cubicBezTo>
                  <a:pt x="7090636" y="4551165"/>
                  <a:pt x="7090856" y="4551165"/>
                  <a:pt x="7091004" y="4551165"/>
                </a:cubicBezTo>
                <a:close/>
                <a:moveTo>
                  <a:pt x="7145117" y="4545202"/>
                </a:moveTo>
                <a:lnTo>
                  <a:pt x="7294572" y="4540416"/>
                </a:lnTo>
                <a:cubicBezTo>
                  <a:pt x="7297664" y="4540343"/>
                  <a:pt x="7300093" y="4537766"/>
                  <a:pt x="7299946" y="4534674"/>
                </a:cubicBezTo>
                <a:cubicBezTo>
                  <a:pt x="7299873" y="4531655"/>
                  <a:pt x="7297369" y="4529226"/>
                  <a:pt x="7294351" y="4529299"/>
                </a:cubicBezTo>
                <a:cubicBezTo>
                  <a:pt x="7294277" y="4529299"/>
                  <a:pt x="7294277" y="4529299"/>
                  <a:pt x="7294204" y="4529299"/>
                </a:cubicBezTo>
                <a:lnTo>
                  <a:pt x="7144749" y="4534085"/>
                </a:lnTo>
                <a:cubicBezTo>
                  <a:pt x="7141656" y="4534158"/>
                  <a:pt x="7139227" y="4536735"/>
                  <a:pt x="7139374" y="4539827"/>
                </a:cubicBezTo>
                <a:cubicBezTo>
                  <a:pt x="7139447" y="4542846"/>
                  <a:pt x="7141951" y="4545275"/>
                  <a:pt x="7144969" y="4545202"/>
                </a:cubicBezTo>
                <a:cubicBezTo>
                  <a:pt x="7145043" y="4545202"/>
                  <a:pt x="7145117" y="4545202"/>
                  <a:pt x="7145117" y="4545202"/>
                </a:cubicBezTo>
                <a:close/>
                <a:moveTo>
                  <a:pt x="7295455" y="4540269"/>
                </a:moveTo>
                <a:lnTo>
                  <a:pt x="7347728" y="4530403"/>
                </a:lnTo>
                <a:cubicBezTo>
                  <a:pt x="7350746" y="4529815"/>
                  <a:pt x="7352734" y="4526943"/>
                  <a:pt x="7352145" y="4523924"/>
                </a:cubicBezTo>
                <a:cubicBezTo>
                  <a:pt x="7351556" y="4520906"/>
                  <a:pt x="7348611" y="4518992"/>
                  <a:pt x="7345666" y="4519507"/>
                </a:cubicBezTo>
                <a:lnTo>
                  <a:pt x="7293394" y="4529373"/>
                </a:lnTo>
                <a:cubicBezTo>
                  <a:pt x="7290375" y="4529962"/>
                  <a:pt x="7288387" y="4532833"/>
                  <a:pt x="7288977" y="4535852"/>
                </a:cubicBezTo>
                <a:cubicBezTo>
                  <a:pt x="7289492" y="4538576"/>
                  <a:pt x="7291848" y="4540416"/>
                  <a:pt x="7294498" y="4540416"/>
                </a:cubicBezTo>
                <a:cubicBezTo>
                  <a:pt x="7294793" y="4540416"/>
                  <a:pt x="7295087" y="4540343"/>
                  <a:pt x="7295455" y="4540269"/>
                </a:cubicBezTo>
                <a:close/>
                <a:moveTo>
                  <a:pt x="7348096" y="4530330"/>
                </a:moveTo>
                <a:lnTo>
                  <a:pt x="7399411" y="4517225"/>
                </a:lnTo>
                <a:cubicBezTo>
                  <a:pt x="7402430" y="4516489"/>
                  <a:pt x="7404197" y="4513396"/>
                  <a:pt x="7403461" y="4510452"/>
                </a:cubicBezTo>
                <a:cubicBezTo>
                  <a:pt x="7402724" y="4507507"/>
                  <a:pt x="7399632" y="4505666"/>
                  <a:pt x="7396687" y="4506403"/>
                </a:cubicBezTo>
                <a:lnTo>
                  <a:pt x="7345372" y="4519507"/>
                </a:lnTo>
                <a:cubicBezTo>
                  <a:pt x="7342353" y="4520243"/>
                  <a:pt x="7340586" y="4523336"/>
                  <a:pt x="7341323" y="4526280"/>
                </a:cubicBezTo>
                <a:cubicBezTo>
                  <a:pt x="7341985" y="4528784"/>
                  <a:pt x="7344267" y="4530477"/>
                  <a:pt x="7346771" y="4530477"/>
                </a:cubicBezTo>
                <a:cubicBezTo>
                  <a:pt x="7347212" y="4530551"/>
                  <a:pt x="7347654" y="4530477"/>
                  <a:pt x="7348096" y="4530330"/>
                </a:cubicBezTo>
                <a:close/>
                <a:moveTo>
                  <a:pt x="7399632" y="4517151"/>
                </a:moveTo>
                <a:lnTo>
                  <a:pt x="7451389" y="4501838"/>
                </a:lnTo>
                <a:cubicBezTo>
                  <a:pt x="7454334" y="4500954"/>
                  <a:pt x="7456027" y="4497862"/>
                  <a:pt x="7455144" y="4494917"/>
                </a:cubicBezTo>
                <a:cubicBezTo>
                  <a:pt x="7454260" y="4491972"/>
                  <a:pt x="7451168" y="4490279"/>
                  <a:pt x="7448223" y="4491163"/>
                </a:cubicBezTo>
                <a:lnTo>
                  <a:pt x="7396466" y="4506476"/>
                </a:lnTo>
                <a:cubicBezTo>
                  <a:pt x="7393521" y="4507359"/>
                  <a:pt x="7391828" y="4510452"/>
                  <a:pt x="7392711" y="4513396"/>
                </a:cubicBezTo>
                <a:cubicBezTo>
                  <a:pt x="7393447" y="4515826"/>
                  <a:pt x="7395656" y="4517372"/>
                  <a:pt x="7398086" y="4517372"/>
                </a:cubicBezTo>
                <a:cubicBezTo>
                  <a:pt x="7398527" y="4517446"/>
                  <a:pt x="7399043" y="4517372"/>
                  <a:pt x="7399632" y="4517151"/>
                </a:cubicBezTo>
                <a:close/>
                <a:moveTo>
                  <a:pt x="7451316" y="4501911"/>
                </a:moveTo>
                <a:lnTo>
                  <a:pt x="7508152" y="4485420"/>
                </a:lnTo>
                <a:cubicBezTo>
                  <a:pt x="7511098" y="4484536"/>
                  <a:pt x="7512791" y="4481444"/>
                  <a:pt x="7511981" y="4478499"/>
                </a:cubicBezTo>
                <a:cubicBezTo>
                  <a:pt x="7511098" y="4475554"/>
                  <a:pt x="7508079" y="4473861"/>
                  <a:pt x="7505060" y="4474671"/>
                </a:cubicBezTo>
                <a:lnTo>
                  <a:pt x="7448223" y="4491163"/>
                </a:lnTo>
                <a:cubicBezTo>
                  <a:pt x="7445278" y="4492046"/>
                  <a:pt x="7443585" y="4495138"/>
                  <a:pt x="7444395" y="4498083"/>
                </a:cubicBezTo>
                <a:cubicBezTo>
                  <a:pt x="7445131" y="4500512"/>
                  <a:pt x="7447340" y="4502132"/>
                  <a:pt x="7449769" y="4502132"/>
                </a:cubicBezTo>
                <a:cubicBezTo>
                  <a:pt x="7450358" y="4502132"/>
                  <a:pt x="7450800" y="4502059"/>
                  <a:pt x="7451316" y="4501911"/>
                </a:cubicBezTo>
                <a:close/>
                <a:moveTo>
                  <a:pt x="7508226" y="4485420"/>
                </a:moveTo>
                <a:lnTo>
                  <a:pt x="7566021" y="4468854"/>
                </a:lnTo>
                <a:cubicBezTo>
                  <a:pt x="7568966" y="4467971"/>
                  <a:pt x="7570659" y="4464953"/>
                  <a:pt x="7569849" y="4461934"/>
                </a:cubicBezTo>
                <a:cubicBezTo>
                  <a:pt x="7568966" y="4458989"/>
                  <a:pt x="7565873" y="4457222"/>
                  <a:pt x="7562928" y="4458106"/>
                </a:cubicBezTo>
                <a:lnTo>
                  <a:pt x="7505134" y="4474671"/>
                </a:lnTo>
                <a:cubicBezTo>
                  <a:pt x="7502189" y="4475554"/>
                  <a:pt x="7500496" y="4478573"/>
                  <a:pt x="7501306" y="4481591"/>
                </a:cubicBezTo>
                <a:cubicBezTo>
                  <a:pt x="7502042" y="4484021"/>
                  <a:pt x="7504251" y="4485641"/>
                  <a:pt x="7506680" y="4485641"/>
                </a:cubicBezTo>
                <a:cubicBezTo>
                  <a:pt x="7507195" y="4485641"/>
                  <a:pt x="7507711" y="4485567"/>
                  <a:pt x="7508226" y="4485420"/>
                </a:cubicBezTo>
                <a:close/>
                <a:moveTo>
                  <a:pt x="7565652" y="4468928"/>
                </a:moveTo>
                <a:lnTo>
                  <a:pt x="7596574" y="4462008"/>
                </a:lnTo>
                <a:cubicBezTo>
                  <a:pt x="7599592" y="4461345"/>
                  <a:pt x="7601433" y="4458326"/>
                  <a:pt x="7600771" y="4455381"/>
                </a:cubicBezTo>
                <a:cubicBezTo>
                  <a:pt x="7600108" y="4452363"/>
                  <a:pt x="7597089" y="4450522"/>
                  <a:pt x="7594144" y="4451185"/>
                </a:cubicBezTo>
                <a:lnTo>
                  <a:pt x="7563223" y="4458106"/>
                </a:lnTo>
                <a:cubicBezTo>
                  <a:pt x="7560204" y="4458768"/>
                  <a:pt x="7558364" y="4461787"/>
                  <a:pt x="7559026" y="4464732"/>
                </a:cubicBezTo>
                <a:cubicBezTo>
                  <a:pt x="7559615" y="4467309"/>
                  <a:pt x="7561897" y="4469076"/>
                  <a:pt x="7564474" y="4469076"/>
                </a:cubicBezTo>
                <a:cubicBezTo>
                  <a:pt x="7564842" y="4469076"/>
                  <a:pt x="7565285" y="4469002"/>
                  <a:pt x="7565652" y="4468928"/>
                </a:cubicBezTo>
                <a:close/>
                <a:moveTo>
                  <a:pt x="7596795" y="4461934"/>
                </a:moveTo>
                <a:lnTo>
                  <a:pt x="7603421" y="4460241"/>
                </a:lnTo>
                <a:cubicBezTo>
                  <a:pt x="7606440" y="4459504"/>
                  <a:pt x="7608207" y="4456412"/>
                  <a:pt x="7607471" y="4453467"/>
                </a:cubicBezTo>
                <a:cubicBezTo>
                  <a:pt x="7606734" y="4450522"/>
                  <a:pt x="7603642" y="4448682"/>
                  <a:pt x="7600697" y="4449418"/>
                </a:cubicBezTo>
                <a:lnTo>
                  <a:pt x="7594071" y="4451111"/>
                </a:lnTo>
                <a:cubicBezTo>
                  <a:pt x="7591053" y="4451848"/>
                  <a:pt x="7589285" y="4454940"/>
                  <a:pt x="7590022" y="4457885"/>
                </a:cubicBezTo>
                <a:cubicBezTo>
                  <a:pt x="7590684" y="4460388"/>
                  <a:pt x="7592966" y="4462081"/>
                  <a:pt x="7595470" y="4462081"/>
                </a:cubicBezTo>
                <a:cubicBezTo>
                  <a:pt x="7595838" y="4462155"/>
                  <a:pt x="7596353" y="4462081"/>
                  <a:pt x="7596795" y="4461934"/>
                </a:cubicBezTo>
                <a:close/>
                <a:moveTo>
                  <a:pt x="7603568" y="4460241"/>
                </a:moveTo>
                <a:lnTo>
                  <a:pt x="7625508" y="4453982"/>
                </a:lnTo>
                <a:cubicBezTo>
                  <a:pt x="7628453" y="4453173"/>
                  <a:pt x="7630220" y="4450081"/>
                  <a:pt x="7629336" y="4447062"/>
                </a:cubicBezTo>
                <a:cubicBezTo>
                  <a:pt x="7628453" y="4444117"/>
                  <a:pt x="7625434" y="4442350"/>
                  <a:pt x="7622415" y="4443234"/>
                </a:cubicBezTo>
                <a:lnTo>
                  <a:pt x="7600476" y="4449492"/>
                </a:lnTo>
                <a:cubicBezTo>
                  <a:pt x="7597531" y="4450301"/>
                  <a:pt x="7595838" y="4453394"/>
                  <a:pt x="7596647" y="4456412"/>
                </a:cubicBezTo>
                <a:cubicBezTo>
                  <a:pt x="7597384" y="4458916"/>
                  <a:pt x="7599592" y="4460461"/>
                  <a:pt x="7602023" y="4460461"/>
                </a:cubicBezTo>
                <a:cubicBezTo>
                  <a:pt x="7602537" y="4460388"/>
                  <a:pt x="7603052" y="4460314"/>
                  <a:pt x="7603568" y="4460241"/>
                </a:cubicBezTo>
                <a:close/>
                <a:moveTo>
                  <a:pt x="7625139" y="4454056"/>
                </a:moveTo>
                <a:lnTo>
                  <a:pt x="7638392" y="4451332"/>
                </a:lnTo>
                <a:cubicBezTo>
                  <a:pt x="7641411" y="4450743"/>
                  <a:pt x="7643325" y="4447725"/>
                  <a:pt x="7642735" y="4444780"/>
                </a:cubicBezTo>
                <a:cubicBezTo>
                  <a:pt x="7642147" y="4441761"/>
                  <a:pt x="7639128" y="4439847"/>
                  <a:pt x="7636183" y="4440436"/>
                </a:cubicBezTo>
                <a:lnTo>
                  <a:pt x="7622931" y="4443160"/>
                </a:lnTo>
                <a:cubicBezTo>
                  <a:pt x="7619912" y="4443749"/>
                  <a:pt x="7617998" y="4446768"/>
                  <a:pt x="7618588" y="4449713"/>
                </a:cubicBezTo>
                <a:cubicBezTo>
                  <a:pt x="7619103" y="4452363"/>
                  <a:pt x="7621458" y="4454204"/>
                  <a:pt x="7624109" y="4454130"/>
                </a:cubicBezTo>
                <a:cubicBezTo>
                  <a:pt x="7624403" y="4454130"/>
                  <a:pt x="7624772" y="4454130"/>
                  <a:pt x="7625139" y="4454056"/>
                </a:cubicBezTo>
                <a:close/>
                <a:moveTo>
                  <a:pt x="7638613" y="4451258"/>
                </a:moveTo>
                <a:cubicBezTo>
                  <a:pt x="7641632" y="4450670"/>
                  <a:pt x="7643619" y="4447798"/>
                  <a:pt x="7643104" y="4444780"/>
                </a:cubicBezTo>
                <a:cubicBezTo>
                  <a:pt x="7642515" y="4441761"/>
                  <a:pt x="7639570" y="4439773"/>
                  <a:pt x="7636625" y="4440289"/>
                </a:cubicBezTo>
                <a:lnTo>
                  <a:pt x="7636330" y="4440362"/>
                </a:lnTo>
                <a:cubicBezTo>
                  <a:pt x="7633312" y="4440951"/>
                  <a:pt x="7631472" y="4443823"/>
                  <a:pt x="7631987" y="4446841"/>
                </a:cubicBezTo>
                <a:cubicBezTo>
                  <a:pt x="7632502" y="4449492"/>
                  <a:pt x="7635006" y="4451406"/>
                  <a:pt x="7637656" y="4451332"/>
                </a:cubicBezTo>
                <a:cubicBezTo>
                  <a:pt x="7637877" y="4451332"/>
                  <a:pt x="7638245" y="4451332"/>
                  <a:pt x="7638613" y="4451258"/>
                </a:cubicBezTo>
                <a:close/>
                <a:moveTo>
                  <a:pt x="7638539" y="4451258"/>
                </a:moveTo>
                <a:lnTo>
                  <a:pt x="7686909" y="4442866"/>
                </a:lnTo>
                <a:cubicBezTo>
                  <a:pt x="7689928" y="4442350"/>
                  <a:pt x="7691990" y="4439479"/>
                  <a:pt x="7691474" y="4436387"/>
                </a:cubicBezTo>
                <a:cubicBezTo>
                  <a:pt x="7690959" y="4433368"/>
                  <a:pt x="7688088" y="4431307"/>
                  <a:pt x="7684995" y="4431822"/>
                </a:cubicBezTo>
                <a:lnTo>
                  <a:pt x="7636625" y="4440215"/>
                </a:lnTo>
                <a:cubicBezTo>
                  <a:pt x="7633606" y="4440730"/>
                  <a:pt x="7631545" y="4443602"/>
                  <a:pt x="7632060" y="4446694"/>
                </a:cubicBezTo>
                <a:cubicBezTo>
                  <a:pt x="7632502" y="4449418"/>
                  <a:pt x="7634932" y="4451332"/>
                  <a:pt x="7637582" y="4451332"/>
                </a:cubicBezTo>
                <a:cubicBezTo>
                  <a:pt x="7637877" y="4451332"/>
                  <a:pt x="7638171" y="4451332"/>
                  <a:pt x="7638539" y="4451258"/>
                </a:cubicBezTo>
                <a:close/>
                <a:moveTo>
                  <a:pt x="7686763" y="4442939"/>
                </a:moveTo>
                <a:lnTo>
                  <a:pt x="7752287" y="4432779"/>
                </a:lnTo>
                <a:cubicBezTo>
                  <a:pt x="7755306" y="4432264"/>
                  <a:pt x="7757441" y="4429466"/>
                  <a:pt x="7756925" y="4426447"/>
                </a:cubicBezTo>
                <a:cubicBezTo>
                  <a:pt x="7756484" y="4423429"/>
                  <a:pt x="7753612" y="4421441"/>
                  <a:pt x="7750594" y="4421809"/>
                </a:cubicBezTo>
                <a:lnTo>
                  <a:pt x="7685069" y="4431969"/>
                </a:lnTo>
                <a:cubicBezTo>
                  <a:pt x="7682051" y="4432485"/>
                  <a:pt x="7679916" y="4435282"/>
                  <a:pt x="7680430" y="4438301"/>
                </a:cubicBezTo>
                <a:cubicBezTo>
                  <a:pt x="7680873" y="4441098"/>
                  <a:pt x="7683228" y="4443013"/>
                  <a:pt x="7685952" y="4443013"/>
                </a:cubicBezTo>
                <a:cubicBezTo>
                  <a:pt x="7686247" y="4443013"/>
                  <a:pt x="7686468" y="4442939"/>
                  <a:pt x="7686763" y="4442939"/>
                </a:cubicBezTo>
                <a:close/>
                <a:moveTo>
                  <a:pt x="7804339" y="4428877"/>
                </a:moveTo>
                <a:cubicBezTo>
                  <a:pt x="7804413" y="4425785"/>
                  <a:pt x="7801982" y="4423208"/>
                  <a:pt x="7798965" y="4423135"/>
                </a:cubicBezTo>
                <a:lnTo>
                  <a:pt x="7751624" y="4421736"/>
                </a:lnTo>
                <a:cubicBezTo>
                  <a:pt x="7748458" y="4421883"/>
                  <a:pt x="7745955" y="4424091"/>
                  <a:pt x="7745882" y="4427110"/>
                </a:cubicBezTo>
                <a:cubicBezTo>
                  <a:pt x="7745808" y="4430202"/>
                  <a:pt x="7748238" y="4432779"/>
                  <a:pt x="7751256" y="4432853"/>
                </a:cubicBezTo>
                <a:lnTo>
                  <a:pt x="7798596" y="4434251"/>
                </a:lnTo>
                <a:cubicBezTo>
                  <a:pt x="7798670" y="4434251"/>
                  <a:pt x="7798743" y="4434251"/>
                  <a:pt x="7798817" y="4434251"/>
                </a:cubicBezTo>
                <a:cubicBezTo>
                  <a:pt x="7801762" y="4434251"/>
                  <a:pt x="7804265" y="4431895"/>
                  <a:pt x="7804339" y="4428877"/>
                </a:cubicBezTo>
                <a:close/>
                <a:moveTo>
                  <a:pt x="7860145" y="4436829"/>
                </a:moveTo>
                <a:cubicBezTo>
                  <a:pt x="7860513" y="4433810"/>
                  <a:pt x="7858378" y="4430939"/>
                  <a:pt x="7855359" y="4430570"/>
                </a:cubicBezTo>
                <a:lnTo>
                  <a:pt x="7799479" y="4423208"/>
                </a:lnTo>
                <a:cubicBezTo>
                  <a:pt x="7796608" y="4422840"/>
                  <a:pt x="7793663" y="4424975"/>
                  <a:pt x="7793222" y="4427994"/>
                </a:cubicBezTo>
                <a:cubicBezTo>
                  <a:pt x="7792853" y="4431012"/>
                  <a:pt x="7794989" y="4433883"/>
                  <a:pt x="7798007" y="4434251"/>
                </a:cubicBezTo>
                <a:lnTo>
                  <a:pt x="7853887" y="4441614"/>
                </a:lnTo>
                <a:cubicBezTo>
                  <a:pt x="7854182" y="4441614"/>
                  <a:pt x="7854402" y="4441688"/>
                  <a:pt x="7854697" y="4441688"/>
                </a:cubicBezTo>
                <a:cubicBezTo>
                  <a:pt x="7857421" y="4441614"/>
                  <a:pt x="7859777" y="4439626"/>
                  <a:pt x="7860145" y="4436829"/>
                </a:cubicBezTo>
                <a:close/>
                <a:moveTo>
                  <a:pt x="7898208" y="4441835"/>
                </a:moveTo>
                <a:cubicBezTo>
                  <a:pt x="7898576" y="4438816"/>
                  <a:pt x="7896442" y="4435945"/>
                  <a:pt x="7893423" y="4435577"/>
                </a:cubicBezTo>
                <a:lnTo>
                  <a:pt x="7855286" y="4430497"/>
                </a:lnTo>
                <a:cubicBezTo>
                  <a:pt x="7852341" y="4430129"/>
                  <a:pt x="7849470" y="4432264"/>
                  <a:pt x="7849028" y="4435282"/>
                </a:cubicBezTo>
                <a:cubicBezTo>
                  <a:pt x="7848660" y="4438301"/>
                  <a:pt x="7850795" y="4441172"/>
                  <a:pt x="7853813" y="4441541"/>
                </a:cubicBezTo>
                <a:lnTo>
                  <a:pt x="7891951" y="4446620"/>
                </a:lnTo>
                <a:cubicBezTo>
                  <a:pt x="7892245" y="4446620"/>
                  <a:pt x="7892466" y="4446694"/>
                  <a:pt x="7892760" y="4446694"/>
                </a:cubicBezTo>
                <a:cubicBezTo>
                  <a:pt x="7895484" y="4446694"/>
                  <a:pt x="7897840" y="4444633"/>
                  <a:pt x="7898208" y="4441835"/>
                </a:cubicBezTo>
                <a:close/>
                <a:moveTo>
                  <a:pt x="7970359" y="4445295"/>
                </a:moveTo>
                <a:cubicBezTo>
                  <a:pt x="7970506" y="4442203"/>
                  <a:pt x="7968150" y="4439626"/>
                  <a:pt x="7965058" y="4439405"/>
                </a:cubicBezTo>
                <a:lnTo>
                  <a:pt x="7892981" y="4435577"/>
                </a:lnTo>
                <a:cubicBezTo>
                  <a:pt x="7889668" y="4435135"/>
                  <a:pt x="7887312" y="4437786"/>
                  <a:pt x="7887091" y="4440878"/>
                </a:cubicBezTo>
                <a:cubicBezTo>
                  <a:pt x="7886944" y="4443970"/>
                  <a:pt x="7889299" y="4446547"/>
                  <a:pt x="7892392" y="4446768"/>
                </a:cubicBezTo>
                <a:lnTo>
                  <a:pt x="7964469" y="4450596"/>
                </a:lnTo>
                <a:cubicBezTo>
                  <a:pt x="7964617" y="4450596"/>
                  <a:pt x="7964690" y="4450596"/>
                  <a:pt x="7964837" y="4450596"/>
                </a:cubicBezTo>
                <a:cubicBezTo>
                  <a:pt x="7967782" y="4450522"/>
                  <a:pt x="7970212" y="4448240"/>
                  <a:pt x="7970359" y="4445295"/>
                </a:cubicBezTo>
                <a:close/>
                <a:moveTo>
                  <a:pt x="7965058" y="4450522"/>
                </a:moveTo>
                <a:lnTo>
                  <a:pt x="8037650" y="4446915"/>
                </a:lnTo>
                <a:cubicBezTo>
                  <a:pt x="8040743" y="4446768"/>
                  <a:pt x="8043098" y="4444117"/>
                  <a:pt x="8042951" y="4441098"/>
                </a:cubicBezTo>
                <a:cubicBezTo>
                  <a:pt x="8042804" y="4438006"/>
                  <a:pt x="8040669" y="4435871"/>
                  <a:pt x="8037135" y="4435798"/>
                </a:cubicBezTo>
                <a:lnTo>
                  <a:pt x="7964543" y="4439405"/>
                </a:lnTo>
                <a:cubicBezTo>
                  <a:pt x="7961451" y="4439553"/>
                  <a:pt x="7959095" y="4442203"/>
                  <a:pt x="7959241" y="4445222"/>
                </a:cubicBezTo>
                <a:cubicBezTo>
                  <a:pt x="7959389" y="4448240"/>
                  <a:pt x="7961893" y="4450522"/>
                  <a:pt x="7964837" y="4450522"/>
                </a:cubicBezTo>
                <a:cubicBezTo>
                  <a:pt x="7964911" y="4450522"/>
                  <a:pt x="7964984" y="4450522"/>
                  <a:pt x="7965058" y="4450522"/>
                </a:cubicBezTo>
                <a:close/>
                <a:moveTo>
                  <a:pt x="8037798" y="4446915"/>
                </a:moveTo>
                <a:lnTo>
                  <a:pt x="8177313" y="4436829"/>
                </a:lnTo>
                <a:cubicBezTo>
                  <a:pt x="8180406" y="4436607"/>
                  <a:pt x="8182689" y="4433957"/>
                  <a:pt x="8182467" y="4430865"/>
                </a:cubicBezTo>
                <a:cubicBezTo>
                  <a:pt x="8182246" y="4427773"/>
                  <a:pt x="8179228" y="4425417"/>
                  <a:pt x="8176504" y="4425711"/>
                </a:cubicBezTo>
                <a:lnTo>
                  <a:pt x="8036988" y="4435798"/>
                </a:lnTo>
                <a:cubicBezTo>
                  <a:pt x="8033895" y="4436019"/>
                  <a:pt x="8031614" y="4438669"/>
                  <a:pt x="8031835" y="4441761"/>
                </a:cubicBezTo>
                <a:cubicBezTo>
                  <a:pt x="8032055" y="4444706"/>
                  <a:pt x="8034485" y="4446989"/>
                  <a:pt x="8037429" y="4446915"/>
                </a:cubicBezTo>
                <a:cubicBezTo>
                  <a:pt x="8037577" y="4446915"/>
                  <a:pt x="8037724" y="4446915"/>
                  <a:pt x="8037798" y="4446915"/>
                </a:cubicBezTo>
                <a:close/>
                <a:moveTo>
                  <a:pt x="8177977" y="4436681"/>
                </a:moveTo>
                <a:lnTo>
                  <a:pt x="8252704" y="4421662"/>
                </a:lnTo>
                <a:cubicBezTo>
                  <a:pt x="8255722" y="4421073"/>
                  <a:pt x="8257710" y="4418128"/>
                  <a:pt x="8257048" y="4415110"/>
                </a:cubicBezTo>
                <a:cubicBezTo>
                  <a:pt x="8256458" y="4412091"/>
                  <a:pt x="8253440" y="4410177"/>
                  <a:pt x="8250495" y="4410766"/>
                </a:cubicBezTo>
                <a:lnTo>
                  <a:pt x="8175768" y="4425785"/>
                </a:lnTo>
                <a:cubicBezTo>
                  <a:pt x="8172749" y="4426374"/>
                  <a:pt x="8170762" y="4429319"/>
                  <a:pt x="8171424" y="4432338"/>
                </a:cubicBezTo>
                <a:cubicBezTo>
                  <a:pt x="8171939" y="4434988"/>
                  <a:pt x="8174295" y="4436829"/>
                  <a:pt x="8176946" y="4436829"/>
                </a:cubicBezTo>
                <a:cubicBezTo>
                  <a:pt x="8177313" y="4436829"/>
                  <a:pt x="8177608" y="4436755"/>
                  <a:pt x="8177977" y="4436681"/>
                </a:cubicBezTo>
                <a:close/>
                <a:moveTo>
                  <a:pt x="8253808" y="4421367"/>
                </a:moveTo>
                <a:lnTo>
                  <a:pt x="8330524" y="4388679"/>
                </a:lnTo>
                <a:cubicBezTo>
                  <a:pt x="8333321" y="4387501"/>
                  <a:pt x="8334647" y="4384188"/>
                  <a:pt x="8333469" y="4381390"/>
                </a:cubicBezTo>
                <a:cubicBezTo>
                  <a:pt x="8332290" y="4378519"/>
                  <a:pt x="8328978" y="4377267"/>
                  <a:pt x="8326180" y="4378445"/>
                </a:cubicBezTo>
                <a:lnTo>
                  <a:pt x="8249464" y="4411134"/>
                </a:lnTo>
                <a:cubicBezTo>
                  <a:pt x="8246667" y="4412312"/>
                  <a:pt x="8245342" y="4415625"/>
                  <a:pt x="8246519" y="4418423"/>
                </a:cubicBezTo>
                <a:cubicBezTo>
                  <a:pt x="8247403" y="4420558"/>
                  <a:pt x="8249538" y="4421809"/>
                  <a:pt x="8251673" y="4421809"/>
                </a:cubicBezTo>
                <a:cubicBezTo>
                  <a:pt x="8252409" y="4421809"/>
                  <a:pt x="8253146" y="4421662"/>
                  <a:pt x="8253808" y="4421367"/>
                </a:cubicBezTo>
                <a:close/>
                <a:moveTo>
                  <a:pt x="8329861" y="4388900"/>
                </a:moveTo>
                <a:lnTo>
                  <a:pt x="8463707" y="4351941"/>
                </a:lnTo>
                <a:cubicBezTo>
                  <a:pt x="8466653" y="4351131"/>
                  <a:pt x="8468419" y="4348039"/>
                  <a:pt x="8467610" y="4345094"/>
                </a:cubicBezTo>
                <a:cubicBezTo>
                  <a:pt x="8466800" y="4342149"/>
                  <a:pt x="8463781" y="4340382"/>
                  <a:pt x="8460762" y="4341192"/>
                </a:cubicBezTo>
                <a:lnTo>
                  <a:pt x="8326916" y="4378151"/>
                </a:lnTo>
                <a:cubicBezTo>
                  <a:pt x="8323971" y="4378961"/>
                  <a:pt x="8322204" y="4382053"/>
                  <a:pt x="8323014" y="4384998"/>
                </a:cubicBezTo>
                <a:cubicBezTo>
                  <a:pt x="8323676" y="4387501"/>
                  <a:pt x="8325959" y="4389120"/>
                  <a:pt x="8328388" y="4389120"/>
                </a:cubicBezTo>
                <a:cubicBezTo>
                  <a:pt x="8328904" y="4389120"/>
                  <a:pt x="8329419" y="4389047"/>
                  <a:pt x="8329861" y="4388900"/>
                </a:cubicBezTo>
                <a:close/>
                <a:moveTo>
                  <a:pt x="8465254" y="4351205"/>
                </a:moveTo>
                <a:lnTo>
                  <a:pt x="8547491" y="4298638"/>
                </a:lnTo>
                <a:cubicBezTo>
                  <a:pt x="8550067" y="4297018"/>
                  <a:pt x="8550804" y="4293558"/>
                  <a:pt x="8549184" y="4290907"/>
                </a:cubicBezTo>
                <a:cubicBezTo>
                  <a:pt x="8547564" y="4288330"/>
                  <a:pt x="8544104" y="4287594"/>
                  <a:pt x="8541454" y="4289214"/>
                </a:cubicBezTo>
                <a:lnTo>
                  <a:pt x="8459217" y="4341781"/>
                </a:lnTo>
                <a:cubicBezTo>
                  <a:pt x="8456640" y="4343401"/>
                  <a:pt x="8455904" y="4346861"/>
                  <a:pt x="8457523" y="4349512"/>
                </a:cubicBezTo>
                <a:cubicBezTo>
                  <a:pt x="8458628" y="4351205"/>
                  <a:pt x="8460395" y="4352088"/>
                  <a:pt x="8462235" y="4352088"/>
                </a:cubicBezTo>
                <a:cubicBezTo>
                  <a:pt x="8463340" y="4352088"/>
                  <a:pt x="8464297" y="4351794"/>
                  <a:pt x="8465254" y="4351205"/>
                </a:cubicBezTo>
                <a:close/>
                <a:moveTo>
                  <a:pt x="8548227" y="4298049"/>
                </a:moveTo>
                <a:lnTo>
                  <a:pt x="8631642" y="4220892"/>
                </a:lnTo>
                <a:cubicBezTo>
                  <a:pt x="8633924" y="4218830"/>
                  <a:pt x="8634072" y="4215296"/>
                  <a:pt x="8631936" y="4213014"/>
                </a:cubicBezTo>
                <a:cubicBezTo>
                  <a:pt x="8629875" y="4210732"/>
                  <a:pt x="8626342" y="4210584"/>
                  <a:pt x="8624059" y="4212720"/>
                </a:cubicBezTo>
                <a:lnTo>
                  <a:pt x="8540644" y="4289877"/>
                </a:lnTo>
                <a:cubicBezTo>
                  <a:pt x="8538361" y="4291938"/>
                  <a:pt x="8538214" y="4295472"/>
                  <a:pt x="8540349" y="4297754"/>
                </a:cubicBezTo>
                <a:cubicBezTo>
                  <a:pt x="8541454" y="4298932"/>
                  <a:pt x="8543000" y="4299521"/>
                  <a:pt x="8544473" y="4299521"/>
                </a:cubicBezTo>
                <a:cubicBezTo>
                  <a:pt x="8545797" y="4299521"/>
                  <a:pt x="8547197" y="4299079"/>
                  <a:pt x="8548227" y="4298049"/>
                </a:cubicBezTo>
                <a:close/>
                <a:moveTo>
                  <a:pt x="8632231" y="4220229"/>
                </a:moveTo>
                <a:lnTo>
                  <a:pt x="8715647" y="4115316"/>
                </a:lnTo>
                <a:cubicBezTo>
                  <a:pt x="8717560" y="4112886"/>
                  <a:pt x="8717192" y="4109426"/>
                  <a:pt x="8714762" y="4107512"/>
                </a:cubicBezTo>
                <a:cubicBezTo>
                  <a:pt x="8712407" y="4105598"/>
                  <a:pt x="8708873" y="4105966"/>
                  <a:pt x="8706959" y="4108395"/>
                </a:cubicBezTo>
                <a:lnTo>
                  <a:pt x="8623544" y="4213309"/>
                </a:lnTo>
                <a:cubicBezTo>
                  <a:pt x="8621630" y="4215738"/>
                  <a:pt x="8621997" y="4219198"/>
                  <a:pt x="8624427" y="4221113"/>
                </a:cubicBezTo>
                <a:cubicBezTo>
                  <a:pt x="8625458" y="4221922"/>
                  <a:pt x="8626709" y="4222290"/>
                  <a:pt x="8627961" y="4222290"/>
                </a:cubicBezTo>
                <a:cubicBezTo>
                  <a:pt x="8629507" y="4222364"/>
                  <a:pt x="8631126" y="4221628"/>
                  <a:pt x="8632231" y="4220229"/>
                </a:cubicBezTo>
                <a:close/>
                <a:moveTo>
                  <a:pt x="8715941" y="4114948"/>
                </a:moveTo>
                <a:lnTo>
                  <a:pt x="8800313" y="3987064"/>
                </a:lnTo>
                <a:cubicBezTo>
                  <a:pt x="8802007" y="3984488"/>
                  <a:pt x="8801270" y="3981027"/>
                  <a:pt x="8798767" y="3979334"/>
                </a:cubicBezTo>
                <a:cubicBezTo>
                  <a:pt x="8796190" y="3977641"/>
                  <a:pt x="8792730" y="3978377"/>
                  <a:pt x="8791037" y="3980880"/>
                </a:cubicBezTo>
                <a:lnTo>
                  <a:pt x="8706664" y="4108764"/>
                </a:lnTo>
                <a:cubicBezTo>
                  <a:pt x="8704971" y="4111340"/>
                  <a:pt x="8705707" y="4114801"/>
                  <a:pt x="8708211" y="4116494"/>
                </a:cubicBezTo>
                <a:cubicBezTo>
                  <a:pt x="8709168" y="4117156"/>
                  <a:pt x="8710271" y="4117451"/>
                  <a:pt x="8711302" y="4117451"/>
                </a:cubicBezTo>
                <a:cubicBezTo>
                  <a:pt x="8713069" y="4117451"/>
                  <a:pt x="8714836" y="4116568"/>
                  <a:pt x="8715941" y="4114948"/>
                </a:cubicBezTo>
                <a:close/>
                <a:moveTo>
                  <a:pt x="8800386" y="3986770"/>
                </a:moveTo>
                <a:lnTo>
                  <a:pt x="8886821" y="3840849"/>
                </a:lnTo>
                <a:cubicBezTo>
                  <a:pt x="8888366" y="3838198"/>
                  <a:pt x="8887483" y="3834811"/>
                  <a:pt x="8884833" y="3833192"/>
                </a:cubicBezTo>
                <a:cubicBezTo>
                  <a:pt x="8882182" y="3831646"/>
                  <a:pt x="8878795" y="3832529"/>
                  <a:pt x="8877176" y="3835179"/>
                </a:cubicBezTo>
                <a:lnTo>
                  <a:pt x="8790742" y="3981101"/>
                </a:lnTo>
                <a:cubicBezTo>
                  <a:pt x="8789196" y="3983751"/>
                  <a:pt x="8790080" y="3987138"/>
                  <a:pt x="8792730" y="3988758"/>
                </a:cubicBezTo>
                <a:cubicBezTo>
                  <a:pt x="8793613" y="3989273"/>
                  <a:pt x="8794644" y="3989568"/>
                  <a:pt x="8795601" y="3989568"/>
                </a:cubicBezTo>
                <a:cubicBezTo>
                  <a:pt x="8797516" y="3989494"/>
                  <a:pt x="8799356" y="3988537"/>
                  <a:pt x="8800386" y="3986770"/>
                </a:cubicBezTo>
                <a:close/>
                <a:moveTo>
                  <a:pt x="8884243" y="3843131"/>
                </a:moveTo>
                <a:lnTo>
                  <a:pt x="9004397" y="3792404"/>
                </a:lnTo>
                <a:cubicBezTo>
                  <a:pt x="9007194" y="3791227"/>
                  <a:pt x="9008519" y="3787914"/>
                  <a:pt x="9007342" y="3785116"/>
                </a:cubicBezTo>
                <a:cubicBezTo>
                  <a:pt x="9006163" y="3782318"/>
                  <a:pt x="9002850" y="3780919"/>
                  <a:pt x="9000052" y="3782171"/>
                </a:cubicBezTo>
                <a:lnTo>
                  <a:pt x="8879900" y="3832897"/>
                </a:lnTo>
                <a:cubicBezTo>
                  <a:pt x="8877102" y="3834075"/>
                  <a:pt x="8875777" y="3837388"/>
                  <a:pt x="8876954" y="3840186"/>
                </a:cubicBezTo>
                <a:cubicBezTo>
                  <a:pt x="8877838" y="3842321"/>
                  <a:pt x="8879973" y="3843573"/>
                  <a:pt x="8882109" y="3843573"/>
                </a:cubicBezTo>
                <a:cubicBezTo>
                  <a:pt x="8882845" y="3843573"/>
                  <a:pt x="8883581" y="3843425"/>
                  <a:pt x="8884243" y="3843131"/>
                </a:cubicBezTo>
                <a:close/>
                <a:moveTo>
                  <a:pt x="9005574" y="3791816"/>
                </a:moveTo>
                <a:lnTo>
                  <a:pt x="9045699" y="3761998"/>
                </a:lnTo>
                <a:cubicBezTo>
                  <a:pt x="9048202" y="3760158"/>
                  <a:pt x="9048644" y="3756697"/>
                  <a:pt x="9046804" y="3754194"/>
                </a:cubicBezTo>
                <a:cubicBezTo>
                  <a:pt x="9044963" y="3751764"/>
                  <a:pt x="9041502" y="3751176"/>
                  <a:pt x="9038999" y="3753090"/>
                </a:cubicBezTo>
                <a:lnTo>
                  <a:pt x="8998875" y="3782907"/>
                </a:lnTo>
                <a:cubicBezTo>
                  <a:pt x="8996371" y="3784748"/>
                  <a:pt x="8995930" y="3788208"/>
                  <a:pt x="8997770" y="3790711"/>
                </a:cubicBezTo>
                <a:cubicBezTo>
                  <a:pt x="8998875" y="3792184"/>
                  <a:pt x="9000568" y="3792994"/>
                  <a:pt x="9002261" y="3792920"/>
                </a:cubicBezTo>
                <a:cubicBezTo>
                  <a:pt x="9003439" y="3792920"/>
                  <a:pt x="9004544" y="3792552"/>
                  <a:pt x="9005574" y="3791816"/>
                </a:cubicBezTo>
                <a:close/>
                <a:moveTo>
                  <a:pt x="9045699" y="3761998"/>
                </a:moveTo>
                <a:lnTo>
                  <a:pt x="9097383" y="3723567"/>
                </a:lnTo>
                <a:cubicBezTo>
                  <a:pt x="9099886" y="3721726"/>
                  <a:pt x="9100328" y="3718266"/>
                  <a:pt x="9098560" y="3715763"/>
                </a:cubicBezTo>
                <a:cubicBezTo>
                  <a:pt x="9096719" y="3713259"/>
                  <a:pt x="9093259" y="3712818"/>
                  <a:pt x="9090756" y="3714658"/>
                </a:cubicBezTo>
                <a:lnTo>
                  <a:pt x="9039073" y="3753090"/>
                </a:lnTo>
                <a:cubicBezTo>
                  <a:pt x="9036570" y="3754930"/>
                  <a:pt x="9036128" y="3758391"/>
                  <a:pt x="9037895" y="3760894"/>
                </a:cubicBezTo>
                <a:cubicBezTo>
                  <a:pt x="9038999" y="3762366"/>
                  <a:pt x="9040692" y="3763176"/>
                  <a:pt x="9042386" y="3763103"/>
                </a:cubicBezTo>
                <a:cubicBezTo>
                  <a:pt x="9043490" y="3763103"/>
                  <a:pt x="9044668" y="3762734"/>
                  <a:pt x="9045699" y="3761998"/>
                </a:cubicBezTo>
                <a:close/>
                <a:moveTo>
                  <a:pt x="9097824" y="3723125"/>
                </a:moveTo>
                <a:lnTo>
                  <a:pt x="9105260" y="3716131"/>
                </a:lnTo>
                <a:cubicBezTo>
                  <a:pt x="9107543" y="3714069"/>
                  <a:pt x="9107616" y="3710535"/>
                  <a:pt x="9105555" y="3708253"/>
                </a:cubicBezTo>
                <a:cubicBezTo>
                  <a:pt x="9103493" y="3705971"/>
                  <a:pt x="9099959" y="3705897"/>
                  <a:pt x="9097677" y="3707959"/>
                </a:cubicBezTo>
                <a:lnTo>
                  <a:pt x="9090241" y="3714953"/>
                </a:lnTo>
                <a:cubicBezTo>
                  <a:pt x="9087959" y="3717014"/>
                  <a:pt x="9087885" y="3720548"/>
                  <a:pt x="9089947" y="3722831"/>
                </a:cubicBezTo>
                <a:cubicBezTo>
                  <a:pt x="9091051" y="3724009"/>
                  <a:pt x="9092523" y="3724598"/>
                  <a:pt x="9094069" y="3724598"/>
                </a:cubicBezTo>
                <a:cubicBezTo>
                  <a:pt x="9095395" y="3724598"/>
                  <a:pt x="9096793" y="3724082"/>
                  <a:pt x="9097824" y="3723125"/>
                </a:cubicBezTo>
                <a:close/>
                <a:moveTo>
                  <a:pt x="9111665" y="3712965"/>
                </a:moveTo>
                <a:cubicBezTo>
                  <a:pt x="9111960" y="3709873"/>
                  <a:pt x="9109677" y="3707223"/>
                  <a:pt x="9106586" y="3706928"/>
                </a:cubicBezTo>
                <a:lnTo>
                  <a:pt x="9101947" y="3706560"/>
                </a:lnTo>
                <a:cubicBezTo>
                  <a:pt x="9099076" y="3706486"/>
                  <a:pt x="9096205" y="3708548"/>
                  <a:pt x="9095910" y="3711640"/>
                </a:cubicBezTo>
                <a:cubicBezTo>
                  <a:pt x="9095616" y="3714732"/>
                  <a:pt x="9097898" y="3717383"/>
                  <a:pt x="9100990" y="3717677"/>
                </a:cubicBezTo>
                <a:lnTo>
                  <a:pt x="9105628" y="3718045"/>
                </a:lnTo>
                <a:cubicBezTo>
                  <a:pt x="9105776" y="3718045"/>
                  <a:pt x="9105996" y="3718045"/>
                  <a:pt x="9106143" y="3718045"/>
                </a:cubicBezTo>
                <a:cubicBezTo>
                  <a:pt x="9109015" y="3718045"/>
                  <a:pt x="9111371" y="3715836"/>
                  <a:pt x="9111665" y="3712965"/>
                </a:cubicBezTo>
                <a:close/>
                <a:moveTo>
                  <a:pt x="9108646" y="3717456"/>
                </a:moveTo>
                <a:lnTo>
                  <a:pt x="9181902" y="3679982"/>
                </a:lnTo>
                <a:cubicBezTo>
                  <a:pt x="9184626" y="3678583"/>
                  <a:pt x="9185731" y="3675196"/>
                  <a:pt x="9184331" y="3672472"/>
                </a:cubicBezTo>
                <a:cubicBezTo>
                  <a:pt x="9182933" y="3669748"/>
                  <a:pt x="9179546" y="3668644"/>
                  <a:pt x="9176822" y="3670043"/>
                </a:cubicBezTo>
                <a:lnTo>
                  <a:pt x="9103567" y="3707517"/>
                </a:lnTo>
                <a:cubicBezTo>
                  <a:pt x="9100843" y="3708916"/>
                  <a:pt x="9099738" y="3712303"/>
                  <a:pt x="9101138" y="3715027"/>
                </a:cubicBezTo>
                <a:cubicBezTo>
                  <a:pt x="9102168" y="3716941"/>
                  <a:pt x="9104082" y="3718045"/>
                  <a:pt x="9106143" y="3718045"/>
                </a:cubicBezTo>
                <a:cubicBezTo>
                  <a:pt x="9106953" y="3718045"/>
                  <a:pt x="9107837" y="3717824"/>
                  <a:pt x="9108646" y="3717456"/>
                </a:cubicBezTo>
                <a:close/>
                <a:moveTo>
                  <a:pt x="9182123" y="3679835"/>
                </a:moveTo>
                <a:lnTo>
                  <a:pt x="9251918" y="3640373"/>
                </a:lnTo>
                <a:cubicBezTo>
                  <a:pt x="9254568" y="3638827"/>
                  <a:pt x="9255525" y="3635440"/>
                  <a:pt x="9254052" y="3632789"/>
                </a:cubicBezTo>
                <a:cubicBezTo>
                  <a:pt x="9252506" y="3630065"/>
                  <a:pt x="9249120" y="3629182"/>
                  <a:pt x="9246470" y="3630654"/>
                </a:cubicBezTo>
                <a:lnTo>
                  <a:pt x="9176675" y="3670116"/>
                </a:lnTo>
                <a:cubicBezTo>
                  <a:pt x="9174024" y="3671662"/>
                  <a:pt x="9173067" y="3675049"/>
                  <a:pt x="9174540" y="3677700"/>
                </a:cubicBezTo>
                <a:cubicBezTo>
                  <a:pt x="9175571" y="3679540"/>
                  <a:pt x="9177485" y="3680571"/>
                  <a:pt x="9179399" y="3680497"/>
                </a:cubicBezTo>
                <a:cubicBezTo>
                  <a:pt x="9180356" y="3680571"/>
                  <a:pt x="9181240" y="3680350"/>
                  <a:pt x="9182123" y="3679835"/>
                </a:cubicBezTo>
                <a:close/>
                <a:moveTo>
                  <a:pt x="9375458" y="3697725"/>
                </a:moveTo>
                <a:cubicBezTo>
                  <a:pt x="9376782" y="3695001"/>
                  <a:pt x="9375678" y="3691614"/>
                  <a:pt x="9372880" y="3690289"/>
                </a:cubicBezTo>
                <a:lnTo>
                  <a:pt x="9251549" y="3630581"/>
                </a:lnTo>
                <a:cubicBezTo>
                  <a:pt x="9248825" y="3629182"/>
                  <a:pt x="9245439" y="3630360"/>
                  <a:pt x="9244113" y="3633158"/>
                </a:cubicBezTo>
                <a:cubicBezTo>
                  <a:pt x="9242789" y="3635882"/>
                  <a:pt x="9243893" y="3639268"/>
                  <a:pt x="9246690" y="3640593"/>
                </a:cubicBezTo>
                <a:lnTo>
                  <a:pt x="9368022" y="3700302"/>
                </a:lnTo>
                <a:cubicBezTo>
                  <a:pt x="9368831" y="3700670"/>
                  <a:pt x="9369641" y="3700891"/>
                  <a:pt x="9370525" y="3700891"/>
                </a:cubicBezTo>
                <a:cubicBezTo>
                  <a:pt x="9372513" y="3700817"/>
                  <a:pt x="9374501" y="3699713"/>
                  <a:pt x="9375458" y="3697725"/>
                </a:cubicBezTo>
                <a:close/>
                <a:moveTo>
                  <a:pt x="9373470" y="3699934"/>
                </a:moveTo>
                <a:lnTo>
                  <a:pt x="9441791" y="3655245"/>
                </a:lnTo>
                <a:cubicBezTo>
                  <a:pt x="9444369" y="3653551"/>
                  <a:pt x="9445105" y="3650091"/>
                  <a:pt x="9443412" y="3647514"/>
                </a:cubicBezTo>
                <a:cubicBezTo>
                  <a:pt x="9441719" y="3644937"/>
                  <a:pt x="9438258" y="3644201"/>
                  <a:pt x="9435681" y="3645894"/>
                </a:cubicBezTo>
                <a:lnTo>
                  <a:pt x="9367358" y="3690584"/>
                </a:lnTo>
                <a:cubicBezTo>
                  <a:pt x="9364782" y="3692277"/>
                  <a:pt x="9364046" y="3695737"/>
                  <a:pt x="9365739" y="3698314"/>
                </a:cubicBezTo>
                <a:cubicBezTo>
                  <a:pt x="9366843" y="3699934"/>
                  <a:pt x="9368610" y="3700817"/>
                  <a:pt x="9370451" y="3700817"/>
                </a:cubicBezTo>
                <a:cubicBezTo>
                  <a:pt x="9371482" y="3700817"/>
                  <a:pt x="9372586" y="3700523"/>
                  <a:pt x="9373470" y="3699934"/>
                </a:cubicBezTo>
                <a:close/>
                <a:moveTo>
                  <a:pt x="9573503" y="3694338"/>
                </a:moveTo>
                <a:cubicBezTo>
                  <a:pt x="9574460" y="3691394"/>
                  <a:pt x="9572841" y="3688301"/>
                  <a:pt x="9569896" y="3687344"/>
                </a:cubicBezTo>
                <a:lnTo>
                  <a:pt x="9440467" y="3645305"/>
                </a:lnTo>
                <a:cubicBezTo>
                  <a:pt x="9437521" y="3644348"/>
                  <a:pt x="9434429" y="3645968"/>
                  <a:pt x="9433473" y="3648913"/>
                </a:cubicBezTo>
                <a:cubicBezTo>
                  <a:pt x="9432516" y="3651858"/>
                  <a:pt x="9434135" y="3654950"/>
                  <a:pt x="9437080" y="3655907"/>
                </a:cubicBezTo>
                <a:lnTo>
                  <a:pt x="9566509" y="3697946"/>
                </a:lnTo>
                <a:cubicBezTo>
                  <a:pt x="9567098" y="3698167"/>
                  <a:pt x="9567688" y="3698241"/>
                  <a:pt x="9568276" y="3698241"/>
                </a:cubicBezTo>
                <a:cubicBezTo>
                  <a:pt x="9570559" y="3698167"/>
                  <a:pt x="9572694" y="3696694"/>
                  <a:pt x="9573503" y="3694338"/>
                </a:cubicBezTo>
                <a:close/>
                <a:moveTo>
                  <a:pt x="9571516" y="3697136"/>
                </a:moveTo>
                <a:lnTo>
                  <a:pt x="9642342" y="3644054"/>
                </a:lnTo>
                <a:cubicBezTo>
                  <a:pt x="9644845" y="3642213"/>
                  <a:pt x="9645286" y="3638679"/>
                  <a:pt x="9643445" y="3636250"/>
                </a:cubicBezTo>
                <a:cubicBezTo>
                  <a:pt x="9641605" y="3633747"/>
                  <a:pt x="9638071" y="3633305"/>
                  <a:pt x="9635642" y="3635145"/>
                </a:cubicBezTo>
                <a:lnTo>
                  <a:pt x="9564816" y="3688228"/>
                </a:lnTo>
                <a:cubicBezTo>
                  <a:pt x="9562313" y="3690068"/>
                  <a:pt x="9561871" y="3693602"/>
                  <a:pt x="9563712" y="3696032"/>
                </a:cubicBezTo>
                <a:cubicBezTo>
                  <a:pt x="9564816" y="3697504"/>
                  <a:pt x="9566509" y="3698241"/>
                  <a:pt x="9568203" y="3698241"/>
                </a:cubicBezTo>
                <a:cubicBezTo>
                  <a:pt x="9569381" y="3698241"/>
                  <a:pt x="9570559" y="3697872"/>
                  <a:pt x="9571516" y="3697136"/>
                </a:cubicBezTo>
                <a:close/>
                <a:moveTo>
                  <a:pt x="9642857" y="3643612"/>
                </a:moveTo>
                <a:lnTo>
                  <a:pt x="9713093" y="3576541"/>
                </a:lnTo>
                <a:cubicBezTo>
                  <a:pt x="9715302" y="3574406"/>
                  <a:pt x="9715375" y="3570872"/>
                  <a:pt x="9713241" y="3568664"/>
                </a:cubicBezTo>
                <a:cubicBezTo>
                  <a:pt x="9711106" y="3566455"/>
                  <a:pt x="9707572" y="3566381"/>
                  <a:pt x="9705363" y="3568516"/>
                </a:cubicBezTo>
                <a:lnTo>
                  <a:pt x="9635126" y="3635587"/>
                </a:lnTo>
                <a:cubicBezTo>
                  <a:pt x="9632918" y="3637722"/>
                  <a:pt x="9632844" y="3641256"/>
                  <a:pt x="9634979" y="3643465"/>
                </a:cubicBezTo>
                <a:cubicBezTo>
                  <a:pt x="9636083" y="3644643"/>
                  <a:pt x="9637556" y="3645232"/>
                  <a:pt x="9639028" y="3645158"/>
                </a:cubicBezTo>
                <a:cubicBezTo>
                  <a:pt x="9640427" y="3645158"/>
                  <a:pt x="9641752" y="3644643"/>
                  <a:pt x="9642857" y="3643612"/>
                </a:cubicBezTo>
                <a:close/>
                <a:moveTo>
                  <a:pt x="9850547" y="3595831"/>
                </a:moveTo>
                <a:cubicBezTo>
                  <a:pt x="9851063" y="3592812"/>
                  <a:pt x="9849002" y="3589941"/>
                  <a:pt x="9845983" y="3589425"/>
                </a:cubicBezTo>
                <a:lnTo>
                  <a:pt x="9710148" y="3567044"/>
                </a:lnTo>
                <a:cubicBezTo>
                  <a:pt x="9707130" y="3566529"/>
                  <a:pt x="9704258" y="3568590"/>
                  <a:pt x="9703743" y="3571609"/>
                </a:cubicBezTo>
                <a:cubicBezTo>
                  <a:pt x="9703227" y="3574627"/>
                  <a:pt x="9705289" y="3577499"/>
                  <a:pt x="9708308" y="3578014"/>
                </a:cubicBezTo>
                <a:lnTo>
                  <a:pt x="9844142" y="3600395"/>
                </a:lnTo>
                <a:cubicBezTo>
                  <a:pt x="9844437" y="3600469"/>
                  <a:pt x="9844805" y="3600469"/>
                  <a:pt x="9845099" y="3600469"/>
                </a:cubicBezTo>
                <a:cubicBezTo>
                  <a:pt x="9847750" y="3600469"/>
                  <a:pt x="9850106" y="3598555"/>
                  <a:pt x="9850547" y="3595831"/>
                </a:cubicBezTo>
                <a:close/>
                <a:moveTo>
                  <a:pt x="9849296" y="3598628"/>
                </a:moveTo>
                <a:lnTo>
                  <a:pt x="9922330" y="3514551"/>
                </a:lnTo>
                <a:cubicBezTo>
                  <a:pt x="9924318" y="3512195"/>
                  <a:pt x="9924097" y="3508734"/>
                  <a:pt x="9921815" y="3506673"/>
                </a:cubicBezTo>
                <a:cubicBezTo>
                  <a:pt x="9919459" y="3504611"/>
                  <a:pt x="9915925" y="3504906"/>
                  <a:pt x="9913937" y="3507188"/>
                </a:cubicBezTo>
                <a:lnTo>
                  <a:pt x="9840903" y="3591266"/>
                </a:lnTo>
                <a:cubicBezTo>
                  <a:pt x="9838915" y="3593622"/>
                  <a:pt x="9839136" y="3597082"/>
                  <a:pt x="9841418" y="3599144"/>
                </a:cubicBezTo>
                <a:cubicBezTo>
                  <a:pt x="9842523" y="3600101"/>
                  <a:pt x="9843848" y="3600542"/>
                  <a:pt x="9845099" y="3600542"/>
                </a:cubicBezTo>
                <a:cubicBezTo>
                  <a:pt x="9846646" y="3600469"/>
                  <a:pt x="9848192" y="3599880"/>
                  <a:pt x="9849296" y="3598628"/>
                </a:cubicBezTo>
                <a:close/>
                <a:moveTo>
                  <a:pt x="9922772" y="3513962"/>
                </a:moveTo>
                <a:lnTo>
                  <a:pt x="9994039" y="3407429"/>
                </a:lnTo>
                <a:cubicBezTo>
                  <a:pt x="9995733" y="3404852"/>
                  <a:pt x="9995070" y="3401392"/>
                  <a:pt x="9992493" y="3399698"/>
                </a:cubicBezTo>
                <a:cubicBezTo>
                  <a:pt x="9989990" y="3398005"/>
                  <a:pt x="9986530" y="3398668"/>
                  <a:pt x="9984762" y="3401245"/>
                </a:cubicBezTo>
                <a:lnTo>
                  <a:pt x="9913496" y="3507777"/>
                </a:lnTo>
                <a:cubicBezTo>
                  <a:pt x="9911802" y="3510354"/>
                  <a:pt x="9912465" y="3513814"/>
                  <a:pt x="9915041" y="3515508"/>
                </a:cubicBezTo>
                <a:cubicBezTo>
                  <a:pt x="9915999" y="3516170"/>
                  <a:pt x="9917103" y="3516465"/>
                  <a:pt x="9918208" y="3516465"/>
                </a:cubicBezTo>
                <a:cubicBezTo>
                  <a:pt x="9919901" y="3516465"/>
                  <a:pt x="9921668" y="3515581"/>
                  <a:pt x="9922772" y="3513962"/>
                </a:cubicBezTo>
                <a:close/>
                <a:moveTo>
                  <a:pt x="9989401" y="3409932"/>
                </a:moveTo>
                <a:lnTo>
                  <a:pt x="10119788" y="3408901"/>
                </a:lnTo>
                <a:cubicBezTo>
                  <a:pt x="10122880" y="3408901"/>
                  <a:pt x="10125310" y="3406325"/>
                  <a:pt x="10125310" y="3403306"/>
                </a:cubicBezTo>
                <a:cubicBezTo>
                  <a:pt x="10125310" y="3400214"/>
                  <a:pt x="10122806" y="3397784"/>
                  <a:pt x="10119714" y="3397784"/>
                </a:cubicBezTo>
                <a:lnTo>
                  <a:pt x="10119714" y="3397784"/>
                </a:lnTo>
                <a:lnTo>
                  <a:pt x="9989328" y="3398815"/>
                </a:lnTo>
                <a:cubicBezTo>
                  <a:pt x="9986235" y="3398815"/>
                  <a:pt x="9983806" y="3401392"/>
                  <a:pt x="9983806" y="3404410"/>
                </a:cubicBezTo>
                <a:cubicBezTo>
                  <a:pt x="9983806" y="3407502"/>
                  <a:pt x="9986309" y="3409932"/>
                  <a:pt x="9989401" y="3409932"/>
                </a:cubicBezTo>
                <a:lnTo>
                  <a:pt x="9989401" y="3409932"/>
                </a:lnTo>
                <a:close/>
                <a:moveTo>
                  <a:pt x="10120819" y="3408828"/>
                </a:moveTo>
                <a:lnTo>
                  <a:pt x="10235671" y="3386152"/>
                </a:lnTo>
                <a:cubicBezTo>
                  <a:pt x="10238690" y="3385563"/>
                  <a:pt x="10240677" y="3382618"/>
                  <a:pt x="10240088" y="3379599"/>
                </a:cubicBezTo>
                <a:cubicBezTo>
                  <a:pt x="10239499" y="3376581"/>
                  <a:pt x="10236628" y="3374666"/>
                  <a:pt x="10233535" y="3375182"/>
                </a:cubicBezTo>
                <a:lnTo>
                  <a:pt x="10118683" y="3397858"/>
                </a:lnTo>
                <a:cubicBezTo>
                  <a:pt x="10115665" y="3398447"/>
                  <a:pt x="10113677" y="3401392"/>
                  <a:pt x="10114266" y="3404410"/>
                </a:cubicBezTo>
                <a:cubicBezTo>
                  <a:pt x="10114781" y="3407061"/>
                  <a:pt x="10117138" y="3408901"/>
                  <a:pt x="10119788" y="3408901"/>
                </a:cubicBezTo>
                <a:cubicBezTo>
                  <a:pt x="10120082" y="3408901"/>
                  <a:pt x="10120450" y="3408828"/>
                  <a:pt x="10120819" y="3408828"/>
                </a:cubicBezTo>
                <a:close/>
                <a:moveTo>
                  <a:pt x="10239426" y="3383501"/>
                </a:moveTo>
                <a:lnTo>
                  <a:pt x="10313711" y="3258563"/>
                </a:lnTo>
                <a:cubicBezTo>
                  <a:pt x="10315257" y="3255912"/>
                  <a:pt x="10314447" y="3252526"/>
                  <a:pt x="10311797" y="3250906"/>
                </a:cubicBezTo>
                <a:cubicBezTo>
                  <a:pt x="10309147" y="3249360"/>
                  <a:pt x="10305760" y="3250170"/>
                  <a:pt x="10304140" y="3252820"/>
                </a:cubicBezTo>
                <a:lnTo>
                  <a:pt x="10229854" y="3377759"/>
                </a:lnTo>
                <a:cubicBezTo>
                  <a:pt x="10228308" y="3380409"/>
                  <a:pt x="10229118" y="3383796"/>
                  <a:pt x="10231768" y="3385415"/>
                </a:cubicBezTo>
                <a:cubicBezTo>
                  <a:pt x="10232652" y="3385931"/>
                  <a:pt x="10233683" y="3386225"/>
                  <a:pt x="10234640" y="3386225"/>
                </a:cubicBezTo>
                <a:cubicBezTo>
                  <a:pt x="10236554" y="3386225"/>
                  <a:pt x="10238395" y="3385195"/>
                  <a:pt x="10239426" y="3383501"/>
                </a:cubicBezTo>
                <a:close/>
                <a:moveTo>
                  <a:pt x="10313785" y="3258268"/>
                </a:moveTo>
                <a:lnTo>
                  <a:pt x="10390279" y="3111316"/>
                </a:lnTo>
                <a:cubicBezTo>
                  <a:pt x="10391678" y="3108592"/>
                  <a:pt x="10390647" y="3105206"/>
                  <a:pt x="10387923" y="3103807"/>
                </a:cubicBezTo>
                <a:cubicBezTo>
                  <a:pt x="10385199" y="3102334"/>
                  <a:pt x="10381813" y="3103439"/>
                  <a:pt x="10380414" y="3106163"/>
                </a:cubicBezTo>
                <a:lnTo>
                  <a:pt x="10303920" y="3253115"/>
                </a:lnTo>
                <a:cubicBezTo>
                  <a:pt x="10302520" y="3255839"/>
                  <a:pt x="10303551" y="3259225"/>
                  <a:pt x="10306275" y="3260624"/>
                </a:cubicBezTo>
                <a:cubicBezTo>
                  <a:pt x="10307085" y="3261066"/>
                  <a:pt x="10308042" y="3261287"/>
                  <a:pt x="10308925" y="3261287"/>
                </a:cubicBezTo>
                <a:cubicBezTo>
                  <a:pt x="10310913" y="3261213"/>
                  <a:pt x="10312828" y="3260109"/>
                  <a:pt x="10313785" y="3258268"/>
                </a:cubicBezTo>
                <a:close/>
                <a:moveTo>
                  <a:pt x="10387334" y="3113967"/>
                </a:moveTo>
                <a:lnTo>
                  <a:pt x="10485106" y="3077155"/>
                </a:lnTo>
                <a:cubicBezTo>
                  <a:pt x="10487978" y="3076051"/>
                  <a:pt x="10489450" y="3072885"/>
                  <a:pt x="10488345" y="3070014"/>
                </a:cubicBezTo>
                <a:cubicBezTo>
                  <a:pt x="10487241" y="3067142"/>
                  <a:pt x="10484002" y="3065670"/>
                  <a:pt x="10481204" y="3066774"/>
                </a:cubicBezTo>
                <a:lnTo>
                  <a:pt x="10383432" y="3103586"/>
                </a:lnTo>
                <a:cubicBezTo>
                  <a:pt x="10380561" y="3104690"/>
                  <a:pt x="10379089" y="3107856"/>
                  <a:pt x="10380193" y="3110727"/>
                </a:cubicBezTo>
                <a:cubicBezTo>
                  <a:pt x="10381003" y="3113010"/>
                  <a:pt x="10383212" y="3114335"/>
                  <a:pt x="10385420" y="3114335"/>
                </a:cubicBezTo>
                <a:cubicBezTo>
                  <a:pt x="10386082" y="3114335"/>
                  <a:pt x="10386746" y="3114188"/>
                  <a:pt x="10387334" y="3113967"/>
                </a:cubicBezTo>
                <a:close/>
                <a:moveTo>
                  <a:pt x="10488125" y="3074357"/>
                </a:moveTo>
                <a:lnTo>
                  <a:pt x="10515660" y="3018846"/>
                </a:lnTo>
                <a:cubicBezTo>
                  <a:pt x="10517058" y="3016048"/>
                  <a:pt x="10515880" y="3012735"/>
                  <a:pt x="10513156" y="3011410"/>
                </a:cubicBezTo>
                <a:cubicBezTo>
                  <a:pt x="10510432" y="3010011"/>
                  <a:pt x="10507046" y="3011189"/>
                  <a:pt x="10505720" y="3013913"/>
                </a:cubicBezTo>
                <a:lnTo>
                  <a:pt x="10478185" y="3069425"/>
                </a:lnTo>
                <a:cubicBezTo>
                  <a:pt x="10476860" y="3072222"/>
                  <a:pt x="10477965" y="3075535"/>
                  <a:pt x="10480689" y="3076861"/>
                </a:cubicBezTo>
                <a:cubicBezTo>
                  <a:pt x="10481499" y="3077229"/>
                  <a:pt x="10482382" y="3077450"/>
                  <a:pt x="10483192" y="3077450"/>
                </a:cubicBezTo>
                <a:cubicBezTo>
                  <a:pt x="10485254" y="3077450"/>
                  <a:pt x="10487168" y="3076272"/>
                  <a:pt x="10488125" y="3074357"/>
                </a:cubicBezTo>
                <a:close/>
                <a:moveTo>
                  <a:pt x="10515660" y="3018846"/>
                </a:moveTo>
                <a:lnTo>
                  <a:pt x="10571245" y="2906791"/>
                </a:lnTo>
                <a:cubicBezTo>
                  <a:pt x="10572644" y="2903993"/>
                  <a:pt x="10571466" y="2900680"/>
                  <a:pt x="10568742" y="2899355"/>
                </a:cubicBezTo>
                <a:cubicBezTo>
                  <a:pt x="10565944" y="2898030"/>
                  <a:pt x="10562632" y="2899134"/>
                  <a:pt x="10561306" y="2901858"/>
                </a:cubicBezTo>
                <a:lnTo>
                  <a:pt x="10505720" y="3013913"/>
                </a:lnTo>
                <a:cubicBezTo>
                  <a:pt x="10504322" y="3016711"/>
                  <a:pt x="10505500" y="3020024"/>
                  <a:pt x="10508224" y="3021349"/>
                </a:cubicBezTo>
                <a:cubicBezTo>
                  <a:pt x="10509034" y="3021717"/>
                  <a:pt x="10509917" y="3021938"/>
                  <a:pt x="10510727" y="3021938"/>
                </a:cubicBezTo>
                <a:cubicBezTo>
                  <a:pt x="10512715" y="3021938"/>
                  <a:pt x="10514703" y="3020760"/>
                  <a:pt x="10515660" y="3018846"/>
                </a:cubicBezTo>
                <a:close/>
                <a:moveTo>
                  <a:pt x="10571245" y="2906644"/>
                </a:moveTo>
                <a:lnTo>
                  <a:pt x="10591565" y="2863869"/>
                </a:lnTo>
                <a:cubicBezTo>
                  <a:pt x="10592891" y="2861071"/>
                  <a:pt x="10591712" y="2857758"/>
                  <a:pt x="10588915" y="2856433"/>
                </a:cubicBezTo>
                <a:cubicBezTo>
                  <a:pt x="10586117" y="2855108"/>
                  <a:pt x="10582804" y="2856286"/>
                  <a:pt x="10581479" y="2859083"/>
                </a:cubicBezTo>
                <a:lnTo>
                  <a:pt x="10561159" y="2901858"/>
                </a:lnTo>
                <a:cubicBezTo>
                  <a:pt x="10559834" y="2904656"/>
                  <a:pt x="10561011" y="2907969"/>
                  <a:pt x="10563809" y="2909294"/>
                </a:cubicBezTo>
                <a:cubicBezTo>
                  <a:pt x="10564619" y="2909662"/>
                  <a:pt x="10565429" y="2909810"/>
                  <a:pt x="10566239" y="2909810"/>
                </a:cubicBezTo>
                <a:cubicBezTo>
                  <a:pt x="10568300" y="2909883"/>
                  <a:pt x="10570288" y="2908705"/>
                  <a:pt x="10571245" y="2906644"/>
                </a:cubicBezTo>
                <a:close/>
                <a:moveTo>
                  <a:pt x="10591639" y="2863869"/>
                </a:moveTo>
                <a:lnTo>
                  <a:pt x="10662023" y="2715960"/>
                </a:lnTo>
                <a:cubicBezTo>
                  <a:pt x="10663348" y="2713162"/>
                  <a:pt x="10662169" y="2709849"/>
                  <a:pt x="10659372" y="2708524"/>
                </a:cubicBezTo>
                <a:cubicBezTo>
                  <a:pt x="10656574" y="2707199"/>
                  <a:pt x="10653261" y="2708377"/>
                  <a:pt x="10651937" y="2711174"/>
                </a:cubicBezTo>
                <a:lnTo>
                  <a:pt x="10581552" y="2859083"/>
                </a:lnTo>
                <a:cubicBezTo>
                  <a:pt x="10580227" y="2861881"/>
                  <a:pt x="10581405" y="2865194"/>
                  <a:pt x="10584203" y="2866519"/>
                </a:cubicBezTo>
                <a:cubicBezTo>
                  <a:pt x="10585012" y="2866887"/>
                  <a:pt x="10585822" y="2867035"/>
                  <a:pt x="10586632" y="2867035"/>
                </a:cubicBezTo>
                <a:cubicBezTo>
                  <a:pt x="10588694" y="2867035"/>
                  <a:pt x="10590682" y="2865857"/>
                  <a:pt x="10591639" y="2863869"/>
                </a:cubicBezTo>
                <a:close/>
                <a:moveTo>
                  <a:pt x="10662023" y="2715960"/>
                </a:moveTo>
                <a:lnTo>
                  <a:pt x="10756113" y="2514748"/>
                </a:lnTo>
                <a:cubicBezTo>
                  <a:pt x="10757438" y="2511950"/>
                  <a:pt x="10756186" y="2508637"/>
                  <a:pt x="10753389" y="2507312"/>
                </a:cubicBezTo>
                <a:cubicBezTo>
                  <a:pt x="10750591" y="2505986"/>
                  <a:pt x="10747278" y="2507238"/>
                  <a:pt x="10745953" y="2510036"/>
                </a:cubicBezTo>
                <a:lnTo>
                  <a:pt x="10651863" y="2711248"/>
                </a:lnTo>
                <a:cubicBezTo>
                  <a:pt x="10650537" y="2714046"/>
                  <a:pt x="10651789" y="2717359"/>
                  <a:pt x="10654513" y="2718684"/>
                </a:cubicBezTo>
                <a:cubicBezTo>
                  <a:pt x="10655323" y="2719052"/>
                  <a:pt x="10656133" y="2719199"/>
                  <a:pt x="10656942" y="2719199"/>
                </a:cubicBezTo>
                <a:cubicBezTo>
                  <a:pt x="10659078" y="2719125"/>
                  <a:pt x="10661066" y="2717948"/>
                  <a:pt x="10662023" y="2715960"/>
                </a:cubicBezTo>
                <a:close/>
                <a:moveTo>
                  <a:pt x="10754198" y="2516956"/>
                </a:moveTo>
                <a:lnTo>
                  <a:pt x="10836215" y="2460782"/>
                </a:lnTo>
                <a:cubicBezTo>
                  <a:pt x="10838791" y="2459015"/>
                  <a:pt x="10839381" y="2455555"/>
                  <a:pt x="10837688" y="2453051"/>
                </a:cubicBezTo>
                <a:cubicBezTo>
                  <a:pt x="10835921" y="2450475"/>
                  <a:pt x="10832460" y="2449812"/>
                  <a:pt x="10829957" y="2451579"/>
                </a:cubicBezTo>
                <a:lnTo>
                  <a:pt x="10747941" y="2507753"/>
                </a:lnTo>
                <a:cubicBezTo>
                  <a:pt x="10745364" y="2509520"/>
                  <a:pt x="10744775" y="2512981"/>
                  <a:pt x="10746468" y="2515484"/>
                </a:cubicBezTo>
                <a:cubicBezTo>
                  <a:pt x="10747573" y="2517104"/>
                  <a:pt x="10749340" y="2517913"/>
                  <a:pt x="10751107" y="2517913"/>
                </a:cubicBezTo>
                <a:cubicBezTo>
                  <a:pt x="10752138" y="2517913"/>
                  <a:pt x="10753241" y="2517619"/>
                  <a:pt x="10754198" y="2516956"/>
                </a:cubicBezTo>
                <a:close/>
                <a:moveTo>
                  <a:pt x="10837540" y="2459383"/>
                </a:moveTo>
                <a:lnTo>
                  <a:pt x="10865075" y="2421025"/>
                </a:lnTo>
                <a:cubicBezTo>
                  <a:pt x="10866842" y="2418522"/>
                  <a:pt x="10866327" y="2415062"/>
                  <a:pt x="10863823" y="2413221"/>
                </a:cubicBezTo>
                <a:cubicBezTo>
                  <a:pt x="10861320" y="2411454"/>
                  <a:pt x="10857860" y="2411970"/>
                  <a:pt x="10856020" y="2414473"/>
                </a:cubicBezTo>
                <a:lnTo>
                  <a:pt x="10828485" y="2452831"/>
                </a:lnTo>
                <a:cubicBezTo>
                  <a:pt x="10826718" y="2455334"/>
                  <a:pt x="10827233" y="2458794"/>
                  <a:pt x="10829736" y="2460635"/>
                </a:cubicBezTo>
                <a:cubicBezTo>
                  <a:pt x="10830767" y="2461371"/>
                  <a:pt x="10831871" y="2461665"/>
                  <a:pt x="10833049" y="2461665"/>
                </a:cubicBezTo>
                <a:cubicBezTo>
                  <a:pt x="10834743" y="2461739"/>
                  <a:pt x="10836436" y="2460929"/>
                  <a:pt x="10837540" y="2459383"/>
                </a:cubicBezTo>
                <a:close/>
                <a:moveTo>
                  <a:pt x="10865075" y="2421099"/>
                </a:moveTo>
                <a:lnTo>
                  <a:pt x="10883260" y="2395993"/>
                </a:lnTo>
                <a:cubicBezTo>
                  <a:pt x="10885101" y="2393490"/>
                  <a:pt x="10884512" y="2390030"/>
                  <a:pt x="10882009" y="2388189"/>
                </a:cubicBezTo>
                <a:cubicBezTo>
                  <a:pt x="10879579" y="2386349"/>
                  <a:pt x="10876045" y="2386938"/>
                  <a:pt x="10874205" y="2389441"/>
                </a:cubicBezTo>
                <a:lnTo>
                  <a:pt x="10856020" y="2414546"/>
                </a:lnTo>
                <a:cubicBezTo>
                  <a:pt x="10854179" y="2417050"/>
                  <a:pt x="10854768" y="2420510"/>
                  <a:pt x="10857271" y="2422350"/>
                </a:cubicBezTo>
                <a:cubicBezTo>
                  <a:pt x="10858302" y="2423087"/>
                  <a:pt x="10859406" y="2423381"/>
                  <a:pt x="10860584" y="2423381"/>
                </a:cubicBezTo>
                <a:cubicBezTo>
                  <a:pt x="10862351" y="2423381"/>
                  <a:pt x="10864044" y="2422571"/>
                  <a:pt x="10865075" y="2421099"/>
                </a:cubicBezTo>
                <a:close/>
                <a:moveTo>
                  <a:pt x="10883776" y="2395110"/>
                </a:moveTo>
                <a:lnTo>
                  <a:pt x="10923017" y="2314051"/>
                </a:lnTo>
                <a:cubicBezTo>
                  <a:pt x="10924342" y="2311253"/>
                  <a:pt x="10923238" y="2307940"/>
                  <a:pt x="10920440" y="2306615"/>
                </a:cubicBezTo>
                <a:cubicBezTo>
                  <a:pt x="10917716" y="2305290"/>
                  <a:pt x="10914329" y="2306468"/>
                  <a:pt x="10913004" y="2309192"/>
                </a:cubicBezTo>
                <a:lnTo>
                  <a:pt x="10873762" y="2390251"/>
                </a:lnTo>
                <a:cubicBezTo>
                  <a:pt x="10872438" y="2393049"/>
                  <a:pt x="10873542" y="2396361"/>
                  <a:pt x="10876340" y="2397687"/>
                </a:cubicBezTo>
                <a:cubicBezTo>
                  <a:pt x="10877150" y="2398055"/>
                  <a:pt x="10877959" y="2398276"/>
                  <a:pt x="10878769" y="2398276"/>
                </a:cubicBezTo>
                <a:cubicBezTo>
                  <a:pt x="10880831" y="2398276"/>
                  <a:pt x="10882819" y="2397098"/>
                  <a:pt x="10883776" y="2395110"/>
                </a:cubicBezTo>
                <a:close/>
                <a:moveTo>
                  <a:pt x="10923017" y="2314051"/>
                </a:moveTo>
                <a:lnTo>
                  <a:pt x="10962258" y="2233139"/>
                </a:lnTo>
                <a:cubicBezTo>
                  <a:pt x="10963583" y="2230341"/>
                  <a:pt x="10962479" y="2227028"/>
                  <a:pt x="10959681" y="2225703"/>
                </a:cubicBezTo>
                <a:cubicBezTo>
                  <a:pt x="10956957" y="2224378"/>
                  <a:pt x="10953571" y="2225482"/>
                  <a:pt x="10952245" y="2228280"/>
                </a:cubicBezTo>
                <a:lnTo>
                  <a:pt x="10913004" y="2309192"/>
                </a:lnTo>
                <a:cubicBezTo>
                  <a:pt x="10911678" y="2311989"/>
                  <a:pt x="10912783" y="2315302"/>
                  <a:pt x="10915581" y="2316628"/>
                </a:cubicBezTo>
                <a:cubicBezTo>
                  <a:pt x="10916390" y="2316996"/>
                  <a:pt x="10917200" y="2317216"/>
                  <a:pt x="10918084" y="2317216"/>
                </a:cubicBezTo>
                <a:cubicBezTo>
                  <a:pt x="10920145" y="2317216"/>
                  <a:pt x="10922060" y="2316038"/>
                  <a:pt x="10923017" y="2314051"/>
                </a:cubicBezTo>
                <a:close/>
                <a:moveTo>
                  <a:pt x="10962405" y="2232918"/>
                </a:moveTo>
                <a:lnTo>
                  <a:pt x="10975068" y="2203174"/>
                </a:lnTo>
                <a:cubicBezTo>
                  <a:pt x="10976246" y="2200303"/>
                  <a:pt x="10974921" y="2197064"/>
                  <a:pt x="10972124" y="2195886"/>
                </a:cubicBezTo>
                <a:cubicBezTo>
                  <a:pt x="10969252" y="2194634"/>
                  <a:pt x="10966012" y="2195959"/>
                  <a:pt x="10964835" y="2198830"/>
                </a:cubicBezTo>
                <a:lnTo>
                  <a:pt x="10952171" y="2228574"/>
                </a:lnTo>
                <a:cubicBezTo>
                  <a:pt x="10950994" y="2231446"/>
                  <a:pt x="10952319" y="2234685"/>
                  <a:pt x="10955116" y="2235863"/>
                </a:cubicBezTo>
                <a:cubicBezTo>
                  <a:pt x="10955852" y="2236158"/>
                  <a:pt x="10956588" y="2236305"/>
                  <a:pt x="10957325" y="2236305"/>
                </a:cubicBezTo>
                <a:cubicBezTo>
                  <a:pt x="10959534" y="2236231"/>
                  <a:pt x="10961521" y="2234980"/>
                  <a:pt x="10962405" y="2232918"/>
                </a:cubicBezTo>
                <a:close/>
                <a:moveTo>
                  <a:pt x="10974700" y="2203837"/>
                </a:moveTo>
                <a:lnTo>
                  <a:pt x="10984713" y="2186904"/>
                </a:lnTo>
                <a:cubicBezTo>
                  <a:pt x="10986259" y="2184253"/>
                  <a:pt x="10985449" y="2180866"/>
                  <a:pt x="10982799" y="2179247"/>
                </a:cubicBezTo>
                <a:cubicBezTo>
                  <a:pt x="10980148" y="2177701"/>
                  <a:pt x="10976762" y="2178510"/>
                  <a:pt x="10975142" y="2181161"/>
                </a:cubicBezTo>
                <a:lnTo>
                  <a:pt x="10965129" y="2198094"/>
                </a:lnTo>
                <a:cubicBezTo>
                  <a:pt x="10963583" y="2200745"/>
                  <a:pt x="10964393" y="2204131"/>
                  <a:pt x="10967043" y="2205751"/>
                </a:cubicBezTo>
                <a:cubicBezTo>
                  <a:pt x="10967927" y="2206267"/>
                  <a:pt x="10968958" y="2206561"/>
                  <a:pt x="10969915" y="2206561"/>
                </a:cubicBezTo>
                <a:cubicBezTo>
                  <a:pt x="10971829" y="2206561"/>
                  <a:pt x="10973670" y="2205604"/>
                  <a:pt x="10974700" y="2203837"/>
                </a:cubicBezTo>
                <a:close/>
                <a:moveTo>
                  <a:pt x="10985081" y="2186314"/>
                </a:moveTo>
                <a:lnTo>
                  <a:pt x="11026752" y="2090163"/>
                </a:lnTo>
                <a:cubicBezTo>
                  <a:pt x="11028003" y="2087365"/>
                  <a:pt x="11026678" y="2084052"/>
                  <a:pt x="11023880" y="2082800"/>
                </a:cubicBezTo>
                <a:cubicBezTo>
                  <a:pt x="11021082" y="2081549"/>
                  <a:pt x="11017770" y="2082874"/>
                  <a:pt x="11016518" y="2085672"/>
                </a:cubicBezTo>
                <a:lnTo>
                  <a:pt x="10974848" y="2181824"/>
                </a:lnTo>
                <a:cubicBezTo>
                  <a:pt x="10973596" y="2184621"/>
                  <a:pt x="10974921" y="2187934"/>
                  <a:pt x="10977719" y="2189186"/>
                </a:cubicBezTo>
                <a:cubicBezTo>
                  <a:pt x="10978455" y="2189480"/>
                  <a:pt x="10979191" y="2189628"/>
                  <a:pt x="10980001" y="2189628"/>
                </a:cubicBezTo>
                <a:cubicBezTo>
                  <a:pt x="10982136" y="2189628"/>
                  <a:pt x="10984197" y="2188376"/>
                  <a:pt x="10985081" y="2186314"/>
                </a:cubicBezTo>
                <a:close/>
                <a:moveTo>
                  <a:pt x="11026752" y="2090163"/>
                </a:moveTo>
                <a:lnTo>
                  <a:pt x="11050679" y="2035755"/>
                </a:lnTo>
                <a:cubicBezTo>
                  <a:pt x="11051931" y="2032957"/>
                  <a:pt x="11050679" y="2029644"/>
                  <a:pt x="11047808" y="2028393"/>
                </a:cubicBezTo>
                <a:cubicBezTo>
                  <a:pt x="11045010" y="2027141"/>
                  <a:pt x="11041697" y="2028393"/>
                  <a:pt x="11040445" y="2031264"/>
                </a:cubicBezTo>
                <a:lnTo>
                  <a:pt x="11016518" y="2085672"/>
                </a:lnTo>
                <a:cubicBezTo>
                  <a:pt x="11015267" y="2088469"/>
                  <a:pt x="11016518" y="2091782"/>
                  <a:pt x="11019389" y="2093034"/>
                </a:cubicBezTo>
                <a:cubicBezTo>
                  <a:pt x="11020125" y="2093402"/>
                  <a:pt x="11020936" y="2093549"/>
                  <a:pt x="11021672" y="2093476"/>
                </a:cubicBezTo>
                <a:cubicBezTo>
                  <a:pt x="11023806" y="2093476"/>
                  <a:pt x="11025868" y="2092224"/>
                  <a:pt x="11026752" y="2090163"/>
                </a:cubicBezTo>
                <a:close/>
                <a:moveTo>
                  <a:pt x="11051121" y="2034503"/>
                </a:moveTo>
                <a:lnTo>
                  <a:pt x="11063637" y="1965887"/>
                </a:lnTo>
                <a:cubicBezTo>
                  <a:pt x="11064226" y="1962868"/>
                  <a:pt x="11062165" y="1959923"/>
                  <a:pt x="11059146" y="1959408"/>
                </a:cubicBezTo>
                <a:cubicBezTo>
                  <a:pt x="11056127" y="1958819"/>
                  <a:pt x="11053183" y="1960880"/>
                  <a:pt x="11052667" y="1963899"/>
                </a:cubicBezTo>
                <a:lnTo>
                  <a:pt x="11040151" y="2032516"/>
                </a:lnTo>
                <a:cubicBezTo>
                  <a:pt x="11039562" y="2035534"/>
                  <a:pt x="11041624" y="2038479"/>
                  <a:pt x="11044642" y="2038995"/>
                </a:cubicBezTo>
                <a:cubicBezTo>
                  <a:pt x="11045010" y="2039068"/>
                  <a:pt x="11045378" y="2039068"/>
                  <a:pt x="11045673" y="2039068"/>
                </a:cubicBezTo>
                <a:cubicBezTo>
                  <a:pt x="11048250" y="2039068"/>
                  <a:pt x="11050605" y="2037154"/>
                  <a:pt x="11051121" y="2034503"/>
                </a:cubicBezTo>
                <a:close/>
                <a:moveTo>
                  <a:pt x="11062606" y="1968243"/>
                </a:moveTo>
                <a:lnTo>
                  <a:pt x="11145212" y="1858691"/>
                </a:lnTo>
                <a:cubicBezTo>
                  <a:pt x="11147052" y="1856262"/>
                  <a:pt x="11146537" y="1852728"/>
                  <a:pt x="11144107" y="1850887"/>
                </a:cubicBezTo>
                <a:cubicBezTo>
                  <a:pt x="11141677" y="1849047"/>
                  <a:pt x="11138143" y="1849488"/>
                  <a:pt x="11136303" y="1851992"/>
                </a:cubicBezTo>
                <a:lnTo>
                  <a:pt x="11053698" y="1961543"/>
                </a:lnTo>
                <a:cubicBezTo>
                  <a:pt x="11051857" y="1963972"/>
                  <a:pt x="11052372" y="1967506"/>
                  <a:pt x="11054802" y="1969347"/>
                </a:cubicBezTo>
                <a:cubicBezTo>
                  <a:pt x="11055833" y="1970083"/>
                  <a:pt x="11057011" y="1970451"/>
                  <a:pt x="11058189" y="1970451"/>
                </a:cubicBezTo>
                <a:cubicBezTo>
                  <a:pt x="11059808" y="1970451"/>
                  <a:pt x="11061501" y="1969715"/>
                  <a:pt x="11062606" y="1968243"/>
                </a:cubicBezTo>
                <a:close/>
                <a:moveTo>
                  <a:pt x="11144770" y="1859207"/>
                </a:moveTo>
                <a:lnTo>
                  <a:pt x="11149923" y="1853758"/>
                </a:lnTo>
                <a:cubicBezTo>
                  <a:pt x="11152058" y="1851550"/>
                  <a:pt x="11151911" y="1848016"/>
                  <a:pt x="11149703" y="1845881"/>
                </a:cubicBezTo>
                <a:cubicBezTo>
                  <a:pt x="11147494" y="1843746"/>
                  <a:pt x="11143960" y="1843893"/>
                  <a:pt x="11141825" y="1846102"/>
                </a:cubicBezTo>
                <a:lnTo>
                  <a:pt x="11136671" y="1851550"/>
                </a:lnTo>
                <a:cubicBezTo>
                  <a:pt x="11134536" y="1853758"/>
                  <a:pt x="11134683" y="1857292"/>
                  <a:pt x="11136892" y="1859427"/>
                </a:cubicBezTo>
                <a:cubicBezTo>
                  <a:pt x="11137996" y="1860458"/>
                  <a:pt x="11139395" y="1860974"/>
                  <a:pt x="11140720" y="1860974"/>
                </a:cubicBezTo>
                <a:cubicBezTo>
                  <a:pt x="11142193" y="1860900"/>
                  <a:pt x="11143665" y="1860311"/>
                  <a:pt x="11144770" y="1859207"/>
                </a:cubicBezTo>
                <a:close/>
                <a:moveTo>
                  <a:pt x="11150144" y="1853464"/>
                </a:moveTo>
                <a:cubicBezTo>
                  <a:pt x="11152132" y="1851108"/>
                  <a:pt x="11151764" y="1847574"/>
                  <a:pt x="11149408" y="1845586"/>
                </a:cubicBezTo>
                <a:lnTo>
                  <a:pt x="11146242" y="1842936"/>
                </a:lnTo>
                <a:cubicBezTo>
                  <a:pt x="11143886" y="1841022"/>
                  <a:pt x="11140353" y="1841316"/>
                  <a:pt x="11138365" y="1843672"/>
                </a:cubicBezTo>
                <a:cubicBezTo>
                  <a:pt x="11136377" y="1846028"/>
                  <a:pt x="11136745" y="1849562"/>
                  <a:pt x="11139101" y="1851550"/>
                </a:cubicBezTo>
                <a:lnTo>
                  <a:pt x="11142267" y="1854200"/>
                </a:lnTo>
                <a:cubicBezTo>
                  <a:pt x="11143298" y="1855084"/>
                  <a:pt x="11144622" y="1855525"/>
                  <a:pt x="11145874" y="1855525"/>
                </a:cubicBezTo>
                <a:cubicBezTo>
                  <a:pt x="11147494" y="1855452"/>
                  <a:pt x="11149040" y="1854789"/>
                  <a:pt x="11150144" y="1853464"/>
                </a:cubicBezTo>
                <a:close/>
                <a:moveTo>
                  <a:pt x="11145432" y="1853390"/>
                </a:moveTo>
                <a:lnTo>
                  <a:pt x="11147420" y="1850151"/>
                </a:lnTo>
                <a:cubicBezTo>
                  <a:pt x="11149040" y="1847501"/>
                  <a:pt x="11148230" y="1844114"/>
                  <a:pt x="11145579" y="1842494"/>
                </a:cubicBezTo>
                <a:cubicBezTo>
                  <a:pt x="11143003" y="1840874"/>
                  <a:pt x="11139543" y="1841684"/>
                  <a:pt x="11137922" y="1844335"/>
                </a:cubicBezTo>
                <a:lnTo>
                  <a:pt x="11135935" y="1847574"/>
                </a:lnTo>
                <a:cubicBezTo>
                  <a:pt x="11134315" y="1850225"/>
                  <a:pt x="11135125" y="1853611"/>
                  <a:pt x="11137776" y="1855231"/>
                </a:cubicBezTo>
                <a:cubicBezTo>
                  <a:pt x="11138659" y="1855820"/>
                  <a:pt x="11139690" y="1856041"/>
                  <a:pt x="11140720" y="1856041"/>
                </a:cubicBezTo>
                <a:cubicBezTo>
                  <a:pt x="11142561" y="1856041"/>
                  <a:pt x="11144401" y="1855084"/>
                  <a:pt x="11145432" y="1853390"/>
                </a:cubicBezTo>
                <a:close/>
                <a:moveTo>
                  <a:pt x="11145138" y="1853832"/>
                </a:moveTo>
                <a:cubicBezTo>
                  <a:pt x="11146979" y="1851403"/>
                  <a:pt x="11146537" y="1847869"/>
                  <a:pt x="11144034" y="1846028"/>
                </a:cubicBezTo>
                <a:lnTo>
                  <a:pt x="11131959" y="1836899"/>
                </a:lnTo>
                <a:cubicBezTo>
                  <a:pt x="11129530" y="1835058"/>
                  <a:pt x="11125995" y="1835500"/>
                  <a:pt x="11124155" y="1838003"/>
                </a:cubicBezTo>
                <a:cubicBezTo>
                  <a:pt x="11122314" y="1840433"/>
                  <a:pt x="11122756" y="1843967"/>
                  <a:pt x="11125259" y="1845807"/>
                </a:cubicBezTo>
                <a:lnTo>
                  <a:pt x="11137334" y="1854936"/>
                </a:lnTo>
                <a:cubicBezTo>
                  <a:pt x="11138365" y="1855673"/>
                  <a:pt x="11139543" y="1856041"/>
                  <a:pt x="11140720" y="1856041"/>
                </a:cubicBezTo>
                <a:cubicBezTo>
                  <a:pt x="11142414" y="1856041"/>
                  <a:pt x="11144034" y="1855305"/>
                  <a:pt x="11145138" y="1853832"/>
                </a:cubicBezTo>
                <a:close/>
                <a:moveTo>
                  <a:pt x="11133800" y="1843304"/>
                </a:moveTo>
                <a:cubicBezTo>
                  <a:pt x="11134904" y="1840433"/>
                  <a:pt x="11133431" y="1837193"/>
                  <a:pt x="11130560" y="1836089"/>
                </a:cubicBezTo>
                <a:lnTo>
                  <a:pt x="11107663" y="1827475"/>
                </a:lnTo>
                <a:cubicBezTo>
                  <a:pt x="11104792" y="1826371"/>
                  <a:pt x="11101553" y="1827843"/>
                  <a:pt x="11100448" y="1830714"/>
                </a:cubicBezTo>
                <a:cubicBezTo>
                  <a:pt x="11099344" y="1833586"/>
                  <a:pt x="11100817" y="1836825"/>
                  <a:pt x="11103688" y="1837929"/>
                </a:cubicBezTo>
                <a:lnTo>
                  <a:pt x="11126585" y="1846543"/>
                </a:lnTo>
                <a:cubicBezTo>
                  <a:pt x="11127247" y="1846764"/>
                  <a:pt x="11127910" y="1846912"/>
                  <a:pt x="11128573" y="1846912"/>
                </a:cubicBezTo>
                <a:cubicBezTo>
                  <a:pt x="11130855" y="1846912"/>
                  <a:pt x="11132990" y="1845513"/>
                  <a:pt x="11133800" y="1843304"/>
                </a:cubicBezTo>
                <a:close/>
                <a:moveTo>
                  <a:pt x="11064373" y="1838739"/>
                </a:moveTo>
                <a:lnTo>
                  <a:pt x="11105749" y="1838224"/>
                </a:lnTo>
                <a:cubicBezTo>
                  <a:pt x="11108842" y="1838224"/>
                  <a:pt x="11111271" y="1835647"/>
                  <a:pt x="11111271" y="1832555"/>
                </a:cubicBezTo>
                <a:cubicBezTo>
                  <a:pt x="11111271" y="1829463"/>
                  <a:pt x="11108694" y="1827033"/>
                  <a:pt x="11105675" y="1827033"/>
                </a:cubicBezTo>
                <a:cubicBezTo>
                  <a:pt x="11105675" y="1827033"/>
                  <a:pt x="11105675" y="1827033"/>
                  <a:pt x="11105675" y="1827033"/>
                </a:cubicBezTo>
                <a:lnTo>
                  <a:pt x="11064299" y="1827549"/>
                </a:lnTo>
                <a:cubicBezTo>
                  <a:pt x="11061208" y="1827549"/>
                  <a:pt x="11058777" y="1830125"/>
                  <a:pt x="11058777" y="1833218"/>
                </a:cubicBezTo>
                <a:cubicBezTo>
                  <a:pt x="11058777" y="1836310"/>
                  <a:pt x="11061281" y="1838813"/>
                  <a:pt x="11064373" y="1838739"/>
                </a:cubicBezTo>
                <a:lnTo>
                  <a:pt x="11064373" y="1838739"/>
                </a:lnTo>
                <a:close/>
                <a:moveTo>
                  <a:pt x="10999511" y="1853538"/>
                </a:moveTo>
                <a:lnTo>
                  <a:pt x="11065625" y="1838592"/>
                </a:lnTo>
                <a:cubicBezTo>
                  <a:pt x="11068644" y="1837929"/>
                  <a:pt x="11070484" y="1834911"/>
                  <a:pt x="11069821" y="1831966"/>
                </a:cubicBezTo>
                <a:cubicBezTo>
                  <a:pt x="11069159" y="1828947"/>
                  <a:pt x="11066213" y="1827107"/>
                  <a:pt x="11063196" y="1827769"/>
                </a:cubicBezTo>
                <a:lnTo>
                  <a:pt x="10997081" y="1842715"/>
                </a:lnTo>
                <a:cubicBezTo>
                  <a:pt x="10994063" y="1843378"/>
                  <a:pt x="10992223" y="1846396"/>
                  <a:pt x="10992885" y="1849341"/>
                </a:cubicBezTo>
                <a:cubicBezTo>
                  <a:pt x="10993474" y="1851918"/>
                  <a:pt x="10995756" y="1853685"/>
                  <a:pt x="10998333" y="1853685"/>
                </a:cubicBezTo>
                <a:cubicBezTo>
                  <a:pt x="10998702" y="1853685"/>
                  <a:pt x="10999069" y="1853685"/>
                  <a:pt x="10999511" y="1853538"/>
                </a:cubicBezTo>
                <a:close/>
                <a:moveTo>
                  <a:pt x="10911458" y="1871723"/>
                </a:moveTo>
                <a:lnTo>
                  <a:pt x="10999364" y="1853538"/>
                </a:lnTo>
                <a:cubicBezTo>
                  <a:pt x="11002383" y="1852949"/>
                  <a:pt x="11004297" y="1849930"/>
                  <a:pt x="11003707" y="1846985"/>
                </a:cubicBezTo>
                <a:cubicBezTo>
                  <a:pt x="11003119" y="1843967"/>
                  <a:pt x="11000026" y="1841979"/>
                  <a:pt x="10997155" y="1842641"/>
                </a:cubicBezTo>
                <a:lnTo>
                  <a:pt x="10909249" y="1860826"/>
                </a:lnTo>
                <a:cubicBezTo>
                  <a:pt x="10906230" y="1861415"/>
                  <a:pt x="10904316" y="1864434"/>
                  <a:pt x="10904906" y="1867379"/>
                </a:cubicBezTo>
                <a:cubicBezTo>
                  <a:pt x="10905421" y="1870029"/>
                  <a:pt x="10907777" y="1871870"/>
                  <a:pt x="10910427" y="1871796"/>
                </a:cubicBezTo>
                <a:cubicBezTo>
                  <a:pt x="10910721" y="1871870"/>
                  <a:pt x="10911090" y="1871796"/>
                  <a:pt x="10911458" y="1871723"/>
                </a:cubicBezTo>
                <a:close/>
                <a:moveTo>
                  <a:pt x="10804851" y="1881883"/>
                </a:moveTo>
                <a:lnTo>
                  <a:pt x="10910869" y="1871796"/>
                </a:lnTo>
                <a:cubicBezTo>
                  <a:pt x="10913961" y="1871502"/>
                  <a:pt x="10916169" y="1868778"/>
                  <a:pt x="10915875" y="1865685"/>
                </a:cubicBezTo>
                <a:cubicBezTo>
                  <a:pt x="10915581" y="1862593"/>
                  <a:pt x="10912783" y="1860311"/>
                  <a:pt x="10909764" y="1860679"/>
                </a:cubicBezTo>
                <a:lnTo>
                  <a:pt x="10803748" y="1870765"/>
                </a:lnTo>
                <a:cubicBezTo>
                  <a:pt x="10800655" y="1871060"/>
                  <a:pt x="10798446" y="1873784"/>
                  <a:pt x="10798741" y="1876876"/>
                </a:cubicBezTo>
                <a:cubicBezTo>
                  <a:pt x="10799036" y="1879748"/>
                  <a:pt x="10801465" y="1881956"/>
                  <a:pt x="10804336" y="1881956"/>
                </a:cubicBezTo>
                <a:cubicBezTo>
                  <a:pt x="10804484" y="1881883"/>
                  <a:pt x="10804705" y="1881883"/>
                  <a:pt x="10804851" y="1881883"/>
                </a:cubicBezTo>
                <a:close/>
                <a:moveTo>
                  <a:pt x="10809932" y="1876434"/>
                </a:moveTo>
                <a:cubicBezTo>
                  <a:pt x="10810005" y="1873342"/>
                  <a:pt x="10807575" y="1870839"/>
                  <a:pt x="10804484" y="1870765"/>
                </a:cubicBezTo>
                <a:lnTo>
                  <a:pt x="10687423" y="1868557"/>
                </a:lnTo>
                <a:cubicBezTo>
                  <a:pt x="10684625" y="1868704"/>
                  <a:pt x="10681827" y="1870986"/>
                  <a:pt x="10681753" y="1874005"/>
                </a:cubicBezTo>
                <a:cubicBezTo>
                  <a:pt x="10681680" y="1877097"/>
                  <a:pt x="10684110" y="1879600"/>
                  <a:pt x="10687201" y="1879674"/>
                </a:cubicBezTo>
                <a:lnTo>
                  <a:pt x="10804262" y="1881883"/>
                </a:lnTo>
                <a:cubicBezTo>
                  <a:pt x="10804336" y="1881883"/>
                  <a:pt x="10804336" y="1881883"/>
                  <a:pt x="10804410" y="1881883"/>
                </a:cubicBezTo>
                <a:cubicBezTo>
                  <a:pt x="10807355" y="1881883"/>
                  <a:pt x="10809858" y="1879453"/>
                  <a:pt x="10809932" y="1876434"/>
                </a:cubicBezTo>
                <a:close/>
                <a:moveTo>
                  <a:pt x="10692723" y="1874962"/>
                </a:moveTo>
                <a:cubicBezTo>
                  <a:pt x="10693239" y="1871943"/>
                  <a:pt x="10691104" y="1869072"/>
                  <a:pt x="10688085" y="1868630"/>
                </a:cubicBezTo>
                <a:lnTo>
                  <a:pt x="10567343" y="1849930"/>
                </a:lnTo>
                <a:cubicBezTo>
                  <a:pt x="10564398" y="1849415"/>
                  <a:pt x="10561453" y="1851550"/>
                  <a:pt x="10561011" y="1854568"/>
                </a:cubicBezTo>
                <a:cubicBezTo>
                  <a:pt x="10560496" y="1857587"/>
                  <a:pt x="10562632" y="1860458"/>
                  <a:pt x="10565649" y="1860900"/>
                </a:cubicBezTo>
                <a:lnTo>
                  <a:pt x="10686392" y="1879600"/>
                </a:lnTo>
                <a:cubicBezTo>
                  <a:pt x="10686686" y="1879674"/>
                  <a:pt x="10686980" y="1879674"/>
                  <a:pt x="10687275" y="1879674"/>
                </a:cubicBezTo>
                <a:cubicBezTo>
                  <a:pt x="10689999" y="1879674"/>
                  <a:pt x="10692356" y="1877760"/>
                  <a:pt x="10692723" y="1874962"/>
                </a:cubicBezTo>
                <a:close/>
                <a:moveTo>
                  <a:pt x="10571907" y="1856851"/>
                </a:moveTo>
                <a:cubicBezTo>
                  <a:pt x="10572644" y="1853832"/>
                  <a:pt x="10570877" y="1850814"/>
                  <a:pt x="10567932" y="1850077"/>
                </a:cubicBezTo>
                <a:lnTo>
                  <a:pt x="10453521" y="1820775"/>
                </a:lnTo>
                <a:cubicBezTo>
                  <a:pt x="10450503" y="1819965"/>
                  <a:pt x="10447485" y="1821806"/>
                  <a:pt x="10446748" y="1824751"/>
                </a:cubicBezTo>
                <a:cubicBezTo>
                  <a:pt x="10446012" y="1827769"/>
                  <a:pt x="10447779" y="1830788"/>
                  <a:pt x="10450724" y="1831524"/>
                </a:cubicBezTo>
                <a:lnTo>
                  <a:pt x="10565134" y="1860826"/>
                </a:lnTo>
                <a:cubicBezTo>
                  <a:pt x="10565649" y="1860974"/>
                  <a:pt x="10566092" y="1860974"/>
                  <a:pt x="10566533" y="1860974"/>
                </a:cubicBezTo>
                <a:cubicBezTo>
                  <a:pt x="10568963" y="1860974"/>
                  <a:pt x="10571245" y="1859354"/>
                  <a:pt x="10571907" y="1856851"/>
                </a:cubicBezTo>
                <a:close/>
                <a:moveTo>
                  <a:pt x="10457350" y="1827990"/>
                </a:moveTo>
                <a:cubicBezTo>
                  <a:pt x="10458381" y="1825119"/>
                  <a:pt x="10456835" y="1821880"/>
                  <a:pt x="10453890" y="1820923"/>
                </a:cubicBezTo>
                <a:lnTo>
                  <a:pt x="10355823" y="1786982"/>
                </a:lnTo>
                <a:cubicBezTo>
                  <a:pt x="10352952" y="1786025"/>
                  <a:pt x="10349713" y="1787498"/>
                  <a:pt x="10348756" y="1790443"/>
                </a:cubicBezTo>
                <a:cubicBezTo>
                  <a:pt x="10347725" y="1793314"/>
                  <a:pt x="10349271" y="1796553"/>
                  <a:pt x="10352216" y="1797510"/>
                </a:cubicBezTo>
                <a:lnTo>
                  <a:pt x="10450283" y="1831451"/>
                </a:lnTo>
                <a:cubicBezTo>
                  <a:pt x="10450871" y="1831671"/>
                  <a:pt x="10451534" y="1831745"/>
                  <a:pt x="10452123" y="1831745"/>
                </a:cubicBezTo>
                <a:cubicBezTo>
                  <a:pt x="10454405" y="1831745"/>
                  <a:pt x="10456540" y="1830273"/>
                  <a:pt x="10457350" y="1827990"/>
                </a:cubicBezTo>
                <a:close/>
                <a:moveTo>
                  <a:pt x="10359357" y="1793903"/>
                </a:moveTo>
                <a:cubicBezTo>
                  <a:pt x="10360314" y="1790958"/>
                  <a:pt x="10358695" y="1787866"/>
                  <a:pt x="10355750" y="1786909"/>
                </a:cubicBezTo>
                <a:lnTo>
                  <a:pt x="10273513" y="1760331"/>
                </a:lnTo>
                <a:cubicBezTo>
                  <a:pt x="10270494" y="1759374"/>
                  <a:pt x="10267402" y="1760993"/>
                  <a:pt x="10266518" y="1763938"/>
                </a:cubicBezTo>
                <a:cubicBezTo>
                  <a:pt x="10265561" y="1766883"/>
                  <a:pt x="10267182" y="1769975"/>
                  <a:pt x="10270126" y="1770932"/>
                </a:cubicBezTo>
                <a:lnTo>
                  <a:pt x="10352363" y="1797510"/>
                </a:lnTo>
                <a:cubicBezTo>
                  <a:pt x="10352952" y="1797731"/>
                  <a:pt x="10353542" y="1797805"/>
                  <a:pt x="10354130" y="1797805"/>
                </a:cubicBezTo>
                <a:cubicBezTo>
                  <a:pt x="10356413" y="1797731"/>
                  <a:pt x="10358621" y="1796259"/>
                  <a:pt x="10359357" y="1793903"/>
                </a:cubicBezTo>
                <a:close/>
                <a:moveTo>
                  <a:pt x="10277342" y="1766220"/>
                </a:moveTo>
                <a:cubicBezTo>
                  <a:pt x="10277636" y="1763128"/>
                  <a:pt x="10275427" y="1760404"/>
                  <a:pt x="10272409" y="1760110"/>
                </a:cubicBezTo>
                <a:lnTo>
                  <a:pt x="10205412" y="1752968"/>
                </a:lnTo>
                <a:cubicBezTo>
                  <a:pt x="10202393" y="1752674"/>
                  <a:pt x="10199595" y="1754883"/>
                  <a:pt x="10199300" y="1757901"/>
                </a:cubicBezTo>
                <a:cubicBezTo>
                  <a:pt x="10199007" y="1760920"/>
                  <a:pt x="10201215" y="1763717"/>
                  <a:pt x="10204233" y="1764012"/>
                </a:cubicBezTo>
                <a:lnTo>
                  <a:pt x="10271230" y="1771080"/>
                </a:lnTo>
                <a:cubicBezTo>
                  <a:pt x="10271451" y="1771080"/>
                  <a:pt x="10271673" y="1771080"/>
                  <a:pt x="10271893" y="1771080"/>
                </a:cubicBezTo>
                <a:cubicBezTo>
                  <a:pt x="10274618" y="1771227"/>
                  <a:pt x="10277047" y="1769092"/>
                  <a:pt x="10277342" y="1766220"/>
                </a:cubicBezTo>
                <a:close/>
                <a:moveTo>
                  <a:pt x="10143789" y="1769754"/>
                </a:moveTo>
                <a:lnTo>
                  <a:pt x="10205338" y="1764085"/>
                </a:lnTo>
                <a:cubicBezTo>
                  <a:pt x="10208430" y="1763791"/>
                  <a:pt x="10210639" y="1761067"/>
                  <a:pt x="10210344" y="1758048"/>
                </a:cubicBezTo>
                <a:cubicBezTo>
                  <a:pt x="10210050" y="1754956"/>
                  <a:pt x="10207326" y="1752674"/>
                  <a:pt x="10204307" y="1753042"/>
                </a:cubicBezTo>
                <a:lnTo>
                  <a:pt x="10142758" y="1758711"/>
                </a:lnTo>
                <a:cubicBezTo>
                  <a:pt x="10139666" y="1759005"/>
                  <a:pt x="10137458" y="1761729"/>
                  <a:pt x="10137752" y="1764748"/>
                </a:cubicBezTo>
                <a:cubicBezTo>
                  <a:pt x="10138046" y="1767619"/>
                  <a:pt x="10140476" y="1769828"/>
                  <a:pt x="10143347" y="1769828"/>
                </a:cubicBezTo>
                <a:cubicBezTo>
                  <a:pt x="10143421" y="1769754"/>
                  <a:pt x="10143568" y="1769754"/>
                  <a:pt x="10143789" y="1769754"/>
                </a:cubicBezTo>
                <a:close/>
                <a:moveTo>
                  <a:pt x="10078559" y="1781387"/>
                </a:moveTo>
                <a:lnTo>
                  <a:pt x="10144230" y="1769607"/>
                </a:lnTo>
                <a:cubicBezTo>
                  <a:pt x="10147249" y="1769092"/>
                  <a:pt x="10149237" y="1766147"/>
                  <a:pt x="10148721" y="1763128"/>
                </a:cubicBezTo>
                <a:cubicBezTo>
                  <a:pt x="10148206" y="1760110"/>
                  <a:pt x="10145261" y="1758122"/>
                  <a:pt x="10142242" y="1758637"/>
                </a:cubicBezTo>
                <a:lnTo>
                  <a:pt x="10076571" y="1770417"/>
                </a:lnTo>
                <a:cubicBezTo>
                  <a:pt x="10073552" y="1770932"/>
                  <a:pt x="10071564" y="1773877"/>
                  <a:pt x="10072080" y="1776896"/>
                </a:cubicBezTo>
                <a:cubicBezTo>
                  <a:pt x="10072595" y="1779620"/>
                  <a:pt x="10074951" y="1781534"/>
                  <a:pt x="10077602" y="1781461"/>
                </a:cubicBezTo>
                <a:cubicBezTo>
                  <a:pt x="10077896" y="1781534"/>
                  <a:pt x="10078191" y="1781461"/>
                  <a:pt x="10078559" y="1781387"/>
                </a:cubicBezTo>
                <a:close/>
                <a:moveTo>
                  <a:pt x="10083124" y="1776086"/>
                </a:moveTo>
                <a:cubicBezTo>
                  <a:pt x="10083197" y="1772994"/>
                  <a:pt x="10080767" y="1770491"/>
                  <a:pt x="10077676" y="1770417"/>
                </a:cubicBezTo>
                <a:lnTo>
                  <a:pt x="10005598" y="1768797"/>
                </a:lnTo>
                <a:cubicBezTo>
                  <a:pt x="10002358" y="1768576"/>
                  <a:pt x="10000003" y="1771153"/>
                  <a:pt x="9999929" y="1774245"/>
                </a:cubicBezTo>
                <a:cubicBezTo>
                  <a:pt x="9999855" y="1777338"/>
                  <a:pt x="10002285" y="1779841"/>
                  <a:pt x="10005377" y="1779914"/>
                </a:cubicBezTo>
                <a:lnTo>
                  <a:pt x="10077455" y="1781534"/>
                </a:lnTo>
                <a:cubicBezTo>
                  <a:pt x="10077528" y="1781534"/>
                  <a:pt x="10077528" y="1781534"/>
                  <a:pt x="10077602" y="1781534"/>
                </a:cubicBezTo>
                <a:cubicBezTo>
                  <a:pt x="10080620" y="1781461"/>
                  <a:pt x="10083050" y="1779105"/>
                  <a:pt x="10083124" y="1776086"/>
                </a:cubicBezTo>
                <a:close/>
                <a:moveTo>
                  <a:pt x="10010604" y="1776454"/>
                </a:moveTo>
                <a:cubicBezTo>
                  <a:pt x="10011782" y="1773583"/>
                  <a:pt x="10010458" y="1770343"/>
                  <a:pt x="10007660" y="1769165"/>
                </a:cubicBezTo>
                <a:lnTo>
                  <a:pt x="9926895" y="1734857"/>
                </a:lnTo>
                <a:cubicBezTo>
                  <a:pt x="9924023" y="1733605"/>
                  <a:pt x="9920784" y="1735004"/>
                  <a:pt x="9919606" y="1737802"/>
                </a:cubicBezTo>
                <a:cubicBezTo>
                  <a:pt x="9918429" y="1740673"/>
                  <a:pt x="9919753" y="1743913"/>
                  <a:pt x="9922551" y="1745091"/>
                </a:cubicBezTo>
                <a:lnTo>
                  <a:pt x="10003316" y="1779399"/>
                </a:lnTo>
                <a:cubicBezTo>
                  <a:pt x="10004052" y="1779694"/>
                  <a:pt x="10004789" y="1779841"/>
                  <a:pt x="10005525" y="1779841"/>
                </a:cubicBezTo>
                <a:cubicBezTo>
                  <a:pt x="10007660" y="1779841"/>
                  <a:pt x="10009721" y="1778589"/>
                  <a:pt x="10010604" y="1776454"/>
                </a:cubicBezTo>
                <a:close/>
                <a:moveTo>
                  <a:pt x="9929325" y="1743176"/>
                </a:moveTo>
                <a:cubicBezTo>
                  <a:pt x="9931092" y="1740673"/>
                  <a:pt x="9930429" y="1737213"/>
                  <a:pt x="9927925" y="1735446"/>
                </a:cubicBezTo>
                <a:lnTo>
                  <a:pt x="9866892" y="1693186"/>
                </a:lnTo>
                <a:cubicBezTo>
                  <a:pt x="9864389" y="1691419"/>
                  <a:pt x="9860929" y="1692082"/>
                  <a:pt x="9859162" y="1694585"/>
                </a:cubicBezTo>
                <a:cubicBezTo>
                  <a:pt x="9857395" y="1697088"/>
                  <a:pt x="9858057" y="1700549"/>
                  <a:pt x="9860560" y="1702316"/>
                </a:cubicBezTo>
                <a:lnTo>
                  <a:pt x="9921594" y="1744575"/>
                </a:lnTo>
                <a:cubicBezTo>
                  <a:pt x="9922551" y="1745238"/>
                  <a:pt x="9923656" y="1745606"/>
                  <a:pt x="9924834" y="1745532"/>
                </a:cubicBezTo>
                <a:cubicBezTo>
                  <a:pt x="9926527" y="1745532"/>
                  <a:pt x="9928220" y="1744723"/>
                  <a:pt x="9929325" y="1743176"/>
                </a:cubicBezTo>
                <a:close/>
                <a:moveTo>
                  <a:pt x="9868291" y="1700917"/>
                </a:moveTo>
                <a:cubicBezTo>
                  <a:pt x="9870058" y="1698414"/>
                  <a:pt x="9869395" y="1694953"/>
                  <a:pt x="9866892" y="1693186"/>
                </a:cubicBezTo>
                <a:lnTo>
                  <a:pt x="9861150" y="1689211"/>
                </a:lnTo>
                <a:cubicBezTo>
                  <a:pt x="9858647" y="1687444"/>
                  <a:pt x="9855186" y="1688106"/>
                  <a:pt x="9853419" y="1690610"/>
                </a:cubicBezTo>
                <a:cubicBezTo>
                  <a:pt x="9851652" y="1693113"/>
                  <a:pt x="9852314" y="1696573"/>
                  <a:pt x="9854818" y="1698340"/>
                </a:cubicBezTo>
                <a:lnTo>
                  <a:pt x="9860560" y="1702316"/>
                </a:lnTo>
                <a:cubicBezTo>
                  <a:pt x="9861517" y="1702978"/>
                  <a:pt x="9862622" y="1703346"/>
                  <a:pt x="9863800" y="1703273"/>
                </a:cubicBezTo>
                <a:cubicBezTo>
                  <a:pt x="9865493" y="1703273"/>
                  <a:pt x="9867186" y="1702463"/>
                  <a:pt x="9868291" y="1700917"/>
                </a:cubicBezTo>
                <a:close/>
                <a:moveTo>
                  <a:pt x="9862548" y="1696941"/>
                </a:moveTo>
                <a:cubicBezTo>
                  <a:pt x="9864315" y="1694438"/>
                  <a:pt x="9863653" y="1690904"/>
                  <a:pt x="9861150" y="1689211"/>
                </a:cubicBezTo>
                <a:lnTo>
                  <a:pt x="9858793" y="1687591"/>
                </a:lnTo>
                <a:cubicBezTo>
                  <a:pt x="9856290" y="1685824"/>
                  <a:pt x="9852830" y="1686413"/>
                  <a:pt x="9851063" y="1688990"/>
                </a:cubicBezTo>
                <a:cubicBezTo>
                  <a:pt x="9849296" y="1691493"/>
                  <a:pt x="9849959" y="1695027"/>
                  <a:pt x="9852462" y="1696720"/>
                </a:cubicBezTo>
                <a:lnTo>
                  <a:pt x="9854818" y="1698340"/>
                </a:lnTo>
                <a:cubicBezTo>
                  <a:pt x="9855775" y="1699003"/>
                  <a:pt x="9856953" y="1699371"/>
                  <a:pt x="9858057" y="1699371"/>
                </a:cubicBezTo>
                <a:cubicBezTo>
                  <a:pt x="9859750" y="1699297"/>
                  <a:pt x="9861443" y="1698487"/>
                  <a:pt x="9862548" y="1696941"/>
                </a:cubicBezTo>
                <a:close/>
                <a:moveTo>
                  <a:pt x="9858793" y="1696720"/>
                </a:moveTo>
                <a:cubicBezTo>
                  <a:pt x="9861297" y="1694953"/>
                  <a:pt x="9861959" y="1691493"/>
                  <a:pt x="9860192" y="1688990"/>
                </a:cubicBezTo>
                <a:lnTo>
                  <a:pt x="9853566" y="1679492"/>
                </a:lnTo>
                <a:cubicBezTo>
                  <a:pt x="9851799" y="1676989"/>
                  <a:pt x="9848339" y="1676327"/>
                  <a:pt x="9845835" y="1678093"/>
                </a:cubicBezTo>
                <a:cubicBezTo>
                  <a:pt x="9843332" y="1679860"/>
                  <a:pt x="9842670" y="1683321"/>
                  <a:pt x="9844437" y="1685824"/>
                </a:cubicBezTo>
                <a:lnTo>
                  <a:pt x="9851063" y="1695321"/>
                </a:lnTo>
                <a:cubicBezTo>
                  <a:pt x="9852168" y="1696867"/>
                  <a:pt x="9853935" y="1697751"/>
                  <a:pt x="9855702" y="1697751"/>
                </a:cubicBezTo>
                <a:cubicBezTo>
                  <a:pt x="9856732" y="1697677"/>
                  <a:pt x="9857836" y="1697383"/>
                  <a:pt x="9858793" y="1696720"/>
                </a:cubicBezTo>
                <a:close/>
                <a:moveTo>
                  <a:pt x="9851726" y="1687444"/>
                </a:moveTo>
                <a:cubicBezTo>
                  <a:pt x="9854376" y="1685898"/>
                  <a:pt x="9855333" y="1682511"/>
                  <a:pt x="9853861" y="1679860"/>
                </a:cubicBezTo>
                <a:lnTo>
                  <a:pt x="9837443" y="1650632"/>
                </a:lnTo>
                <a:cubicBezTo>
                  <a:pt x="9835970" y="1647908"/>
                  <a:pt x="9832510" y="1647025"/>
                  <a:pt x="9829860" y="1648497"/>
                </a:cubicBezTo>
                <a:cubicBezTo>
                  <a:pt x="9827209" y="1650043"/>
                  <a:pt x="9826252" y="1653430"/>
                  <a:pt x="9827724" y="1656080"/>
                </a:cubicBezTo>
                <a:lnTo>
                  <a:pt x="9844142" y="1685309"/>
                </a:lnTo>
                <a:cubicBezTo>
                  <a:pt x="9845173" y="1687149"/>
                  <a:pt x="9847087" y="1688180"/>
                  <a:pt x="9849075" y="1688180"/>
                </a:cubicBezTo>
                <a:cubicBezTo>
                  <a:pt x="9849959" y="1688180"/>
                  <a:pt x="9850842" y="1687959"/>
                  <a:pt x="9851726" y="1687444"/>
                </a:cubicBezTo>
                <a:close/>
                <a:moveTo>
                  <a:pt x="9836412" y="1657332"/>
                </a:moveTo>
                <a:cubicBezTo>
                  <a:pt x="9838620" y="1655197"/>
                  <a:pt x="9838620" y="1651663"/>
                  <a:pt x="9836486" y="1649454"/>
                </a:cubicBezTo>
                <a:lnTo>
                  <a:pt x="9796435" y="1608299"/>
                </a:lnTo>
                <a:cubicBezTo>
                  <a:pt x="9794299" y="1606090"/>
                  <a:pt x="9790765" y="1606016"/>
                  <a:pt x="9788557" y="1608225"/>
                </a:cubicBezTo>
                <a:cubicBezTo>
                  <a:pt x="9786348" y="1610360"/>
                  <a:pt x="9786348" y="1613894"/>
                  <a:pt x="9788484" y="1616103"/>
                </a:cubicBezTo>
                <a:lnTo>
                  <a:pt x="9828534" y="1657258"/>
                </a:lnTo>
                <a:cubicBezTo>
                  <a:pt x="9829639" y="1658363"/>
                  <a:pt x="9831111" y="1658952"/>
                  <a:pt x="9832584" y="1658952"/>
                </a:cubicBezTo>
                <a:cubicBezTo>
                  <a:pt x="9833982" y="1658952"/>
                  <a:pt x="9835308" y="1658436"/>
                  <a:pt x="9836412" y="1657332"/>
                </a:cubicBezTo>
                <a:close/>
                <a:moveTo>
                  <a:pt x="9797244" y="1614998"/>
                </a:moveTo>
                <a:cubicBezTo>
                  <a:pt x="9798791" y="1612348"/>
                  <a:pt x="9797908" y="1608961"/>
                  <a:pt x="9795256" y="1607415"/>
                </a:cubicBezTo>
                <a:lnTo>
                  <a:pt x="9768385" y="1591734"/>
                </a:lnTo>
                <a:cubicBezTo>
                  <a:pt x="9765733" y="1590187"/>
                  <a:pt x="9762347" y="1591071"/>
                  <a:pt x="9760801" y="1593721"/>
                </a:cubicBezTo>
                <a:cubicBezTo>
                  <a:pt x="9759255" y="1596372"/>
                  <a:pt x="9760139" y="1599758"/>
                  <a:pt x="9762789" y="1601305"/>
                </a:cubicBezTo>
                <a:lnTo>
                  <a:pt x="9789661" y="1616986"/>
                </a:lnTo>
                <a:cubicBezTo>
                  <a:pt x="9790545" y="1617502"/>
                  <a:pt x="9791575" y="1617722"/>
                  <a:pt x="9792532" y="1617722"/>
                </a:cubicBezTo>
                <a:cubicBezTo>
                  <a:pt x="9794373" y="1617796"/>
                  <a:pt x="9796287" y="1616765"/>
                  <a:pt x="9797244" y="1614998"/>
                </a:cubicBezTo>
                <a:close/>
                <a:moveTo>
                  <a:pt x="9768752" y="1601157"/>
                </a:moveTo>
                <a:cubicBezTo>
                  <a:pt x="9771329" y="1599390"/>
                  <a:pt x="9771992" y="1595930"/>
                  <a:pt x="9770225" y="1593427"/>
                </a:cubicBezTo>
                <a:lnTo>
                  <a:pt x="9746298" y="1558235"/>
                </a:lnTo>
                <a:cubicBezTo>
                  <a:pt x="9744531" y="1555658"/>
                  <a:pt x="9741070" y="1554996"/>
                  <a:pt x="9738567" y="1556762"/>
                </a:cubicBezTo>
                <a:cubicBezTo>
                  <a:pt x="9735990" y="1558529"/>
                  <a:pt x="9735328" y="1561990"/>
                  <a:pt x="9737095" y="1564493"/>
                </a:cubicBezTo>
                <a:lnTo>
                  <a:pt x="9761022" y="1599685"/>
                </a:lnTo>
                <a:cubicBezTo>
                  <a:pt x="9762126" y="1601305"/>
                  <a:pt x="9763893" y="1602114"/>
                  <a:pt x="9765661" y="1602114"/>
                </a:cubicBezTo>
                <a:cubicBezTo>
                  <a:pt x="9766690" y="1602114"/>
                  <a:pt x="9767795" y="1601820"/>
                  <a:pt x="9768752" y="1601157"/>
                </a:cubicBezTo>
                <a:close/>
                <a:moveTo>
                  <a:pt x="9746518" y="1564125"/>
                </a:moveTo>
                <a:lnTo>
                  <a:pt x="9831553" y="1417615"/>
                </a:lnTo>
                <a:cubicBezTo>
                  <a:pt x="9833099" y="1414964"/>
                  <a:pt x="9832215" y="1411578"/>
                  <a:pt x="9829565" y="1410032"/>
                </a:cubicBezTo>
                <a:cubicBezTo>
                  <a:pt x="9826915" y="1408485"/>
                  <a:pt x="9823528" y="1409369"/>
                  <a:pt x="9821982" y="1412093"/>
                </a:cubicBezTo>
                <a:lnTo>
                  <a:pt x="9736947" y="1558603"/>
                </a:lnTo>
                <a:cubicBezTo>
                  <a:pt x="9735401" y="1561254"/>
                  <a:pt x="9736284" y="1564640"/>
                  <a:pt x="9739009" y="1566186"/>
                </a:cubicBezTo>
                <a:cubicBezTo>
                  <a:pt x="9739892" y="1566702"/>
                  <a:pt x="9740850" y="1566923"/>
                  <a:pt x="9741880" y="1566923"/>
                </a:cubicBezTo>
                <a:cubicBezTo>
                  <a:pt x="9743646" y="1566923"/>
                  <a:pt x="9745487" y="1565892"/>
                  <a:pt x="9746518" y="1564125"/>
                </a:cubicBezTo>
                <a:close/>
                <a:moveTo>
                  <a:pt x="9831406" y="1417909"/>
                </a:moveTo>
                <a:lnTo>
                  <a:pt x="9917029" y="1287228"/>
                </a:lnTo>
                <a:cubicBezTo>
                  <a:pt x="9918723" y="1284651"/>
                  <a:pt x="9917986" y="1281191"/>
                  <a:pt x="9915410" y="1279498"/>
                </a:cubicBezTo>
                <a:cubicBezTo>
                  <a:pt x="9912833" y="1277804"/>
                  <a:pt x="9909372" y="1278540"/>
                  <a:pt x="9907679" y="1281117"/>
                </a:cubicBezTo>
                <a:lnTo>
                  <a:pt x="9822055" y="1411798"/>
                </a:lnTo>
                <a:cubicBezTo>
                  <a:pt x="9820362" y="1414375"/>
                  <a:pt x="9821098" y="1417836"/>
                  <a:pt x="9823676" y="1419529"/>
                </a:cubicBezTo>
                <a:cubicBezTo>
                  <a:pt x="9824632" y="1420118"/>
                  <a:pt x="9825736" y="1420486"/>
                  <a:pt x="9826767" y="1420412"/>
                </a:cubicBezTo>
                <a:cubicBezTo>
                  <a:pt x="9828608" y="1420412"/>
                  <a:pt x="9830375" y="1419529"/>
                  <a:pt x="9831406" y="1417909"/>
                </a:cubicBezTo>
                <a:close/>
                <a:moveTo>
                  <a:pt x="9913864" y="1289584"/>
                </a:moveTo>
                <a:cubicBezTo>
                  <a:pt x="9916808" y="1288774"/>
                  <a:pt x="9918575" y="1285756"/>
                  <a:pt x="9917765" y="1282737"/>
                </a:cubicBezTo>
                <a:lnTo>
                  <a:pt x="9901569" y="1222734"/>
                </a:lnTo>
                <a:cubicBezTo>
                  <a:pt x="9900759" y="1219789"/>
                  <a:pt x="9897740" y="1217949"/>
                  <a:pt x="9894721" y="1218832"/>
                </a:cubicBezTo>
                <a:cubicBezTo>
                  <a:pt x="9891777" y="1219642"/>
                  <a:pt x="9890009" y="1222661"/>
                  <a:pt x="9890820" y="1225679"/>
                </a:cubicBezTo>
                <a:lnTo>
                  <a:pt x="9907017" y="1285682"/>
                </a:lnTo>
                <a:cubicBezTo>
                  <a:pt x="9907679" y="1288185"/>
                  <a:pt x="9909962" y="1289805"/>
                  <a:pt x="9912465" y="1289805"/>
                </a:cubicBezTo>
                <a:cubicBezTo>
                  <a:pt x="9912907" y="1289731"/>
                  <a:pt x="9913348" y="1289731"/>
                  <a:pt x="9913864" y="1289584"/>
                </a:cubicBezTo>
                <a:close/>
                <a:moveTo>
                  <a:pt x="9900538" y="1227667"/>
                </a:moveTo>
                <a:lnTo>
                  <a:pt x="9989548" y="1115391"/>
                </a:lnTo>
                <a:cubicBezTo>
                  <a:pt x="9991462" y="1112962"/>
                  <a:pt x="9991021" y="1109502"/>
                  <a:pt x="9988665" y="1107587"/>
                </a:cubicBezTo>
                <a:cubicBezTo>
                  <a:pt x="9986235" y="1105673"/>
                  <a:pt x="9982775" y="1106041"/>
                  <a:pt x="9980861" y="1108471"/>
                </a:cubicBezTo>
                <a:lnTo>
                  <a:pt x="9891850" y="1220746"/>
                </a:lnTo>
                <a:cubicBezTo>
                  <a:pt x="9889937" y="1223176"/>
                  <a:pt x="9890378" y="1226636"/>
                  <a:pt x="9892733" y="1228550"/>
                </a:cubicBezTo>
                <a:cubicBezTo>
                  <a:pt x="9893764" y="1229360"/>
                  <a:pt x="9895016" y="1229728"/>
                  <a:pt x="9896268" y="1229728"/>
                </a:cubicBezTo>
                <a:cubicBezTo>
                  <a:pt x="9897814" y="1229802"/>
                  <a:pt x="9899433" y="1229066"/>
                  <a:pt x="9900538" y="1227667"/>
                </a:cubicBezTo>
                <a:close/>
                <a:moveTo>
                  <a:pt x="9989254" y="1115686"/>
                </a:moveTo>
                <a:lnTo>
                  <a:pt x="10079221" y="1019166"/>
                </a:lnTo>
                <a:cubicBezTo>
                  <a:pt x="10081283" y="1016884"/>
                  <a:pt x="10081209" y="1013350"/>
                  <a:pt x="10078927" y="1011288"/>
                </a:cubicBezTo>
                <a:cubicBezTo>
                  <a:pt x="10076645" y="1009153"/>
                  <a:pt x="10073184" y="1009300"/>
                  <a:pt x="10071049" y="1011583"/>
                </a:cubicBezTo>
                <a:lnTo>
                  <a:pt x="9981081" y="1108103"/>
                </a:lnTo>
                <a:cubicBezTo>
                  <a:pt x="9979020" y="1110385"/>
                  <a:pt x="9979094" y="1113919"/>
                  <a:pt x="9981376" y="1115980"/>
                </a:cubicBezTo>
                <a:cubicBezTo>
                  <a:pt x="9982480" y="1117011"/>
                  <a:pt x="9983879" y="1117453"/>
                  <a:pt x="9985205" y="1117453"/>
                </a:cubicBezTo>
                <a:cubicBezTo>
                  <a:pt x="9986750" y="1117453"/>
                  <a:pt x="9988223" y="1116864"/>
                  <a:pt x="9989254" y="1115686"/>
                </a:cubicBezTo>
                <a:close/>
                <a:moveTo>
                  <a:pt x="10080767" y="1015632"/>
                </a:moveTo>
                <a:lnTo>
                  <a:pt x="10082682" y="964317"/>
                </a:lnTo>
                <a:cubicBezTo>
                  <a:pt x="10082829" y="961224"/>
                  <a:pt x="10080400" y="958648"/>
                  <a:pt x="10077307" y="958574"/>
                </a:cubicBezTo>
                <a:cubicBezTo>
                  <a:pt x="10077233" y="958574"/>
                  <a:pt x="10077160" y="958574"/>
                  <a:pt x="10077086" y="958574"/>
                </a:cubicBezTo>
                <a:cubicBezTo>
                  <a:pt x="10074141" y="958574"/>
                  <a:pt x="10071638" y="960930"/>
                  <a:pt x="10071564" y="963948"/>
                </a:cubicBezTo>
                <a:lnTo>
                  <a:pt x="10069650" y="1015264"/>
                </a:lnTo>
                <a:cubicBezTo>
                  <a:pt x="10069503" y="1018356"/>
                  <a:pt x="10071933" y="1020933"/>
                  <a:pt x="10075024" y="1021006"/>
                </a:cubicBezTo>
                <a:cubicBezTo>
                  <a:pt x="10075098" y="1021006"/>
                  <a:pt x="10075172" y="1021006"/>
                  <a:pt x="10075246" y="1021006"/>
                </a:cubicBezTo>
                <a:cubicBezTo>
                  <a:pt x="10078191" y="1020933"/>
                  <a:pt x="10080620" y="1018577"/>
                  <a:pt x="10080767" y="1015632"/>
                </a:cubicBezTo>
                <a:close/>
                <a:moveTo>
                  <a:pt x="10082240" y="966231"/>
                </a:moveTo>
                <a:lnTo>
                  <a:pt x="10101014" y="921173"/>
                </a:lnTo>
                <a:cubicBezTo>
                  <a:pt x="10102192" y="918302"/>
                  <a:pt x="10100866" y="915063"/>
                  <a:pt x="10097995" y="913885"/>
                </a:cubicBezTo>
                <a:cubicBezTo>
                  <a:pt x="10095197" y="912707"/>
                  <a:pt x="10091884" y="914032"/>
                  <a:pt x="10090706" y="916903"/>
                </a:cubicBezTo>
                <a:lnTo>
                  <a:pt x="10071933" y="961961"/>
                </a:lnTo>
                <a:cubicBezTo>
                  <a:pt x="10070755" y="964832"/>
                  <a:pt x="10072080" y="968071"/>
                  <a:pt x="10074951" y="969249"/>
                </a:cubicBezTo>
                <a:cubicBezTo>
                  <a:pt x="10075688" y="969544"/>
                  <a:pt x="10076424" y="969691"/>
                  <a:pt x="10077160" y="969691"/>
                </a:cubicBezTo>
                <a:cubicBezTo>
                  <a:pt x="10079369" y="969617"/>
                  <a:pt x="10081357" y="968366"/>
                  <a:pt x="10082240" y="966231"/>
                </a:cubicBezTo>
                <a:close/>
                <a:moveTo>
                  <a:pt x="10099763" y="923088"/>
                </a:moveTo>
                <a:lnTo>
                  <a:pt x="10138341" y="885908"/>
                </a:lnTo>
                <a:cubicBezTo>
                  <a:pt x="10140549" y="883773"/>
                  <a:pt x="10140623" y="880239"/>
                  <a:pt x="10138488" y="878030"/>
                </a:cubicBezTo>
                <a:cubicBezTo>
                  <a:pt x="10136353" y="875822"/>
                  <a:pt x="10132819" y="875748"/>
                  <a:pt x="10130610" y="877883"/>
                </a:cubicBezTo>
                <a:lnTo>
                  <a:pt x="10092032" y="915063"/>
                </a:lnTo>
                <a:cubicBezTo>
                  <a:pt x="10089823" y="917198"/>
                  <a:pt x="10089749" y="920732"/>
                  <a:pt x="10091884" y="922940"/>
                </a:cubicBezTo>
                <a:cubicBezTo>
                  <a:pt x="10092989" y="924118"/>
                  <a:pt x="10094461" y="924634"/>
                  <a:pt x="10095934" y="924634"/>
                </a:cubicBezTo>
                <a:cubicBezTo>
                  <a:pt x="10097332" y="924634"/>
                  <a:pt x="10098732" y="924118"/>
                  <a:pt x="10099763" y="923088"/>
                </a:cubicBezTo>
                <a:close/>
                <a:moveTo>
                  <a:pt x="10138046" y="886129"/>
                </a:moveTo>
                <a:lnTo>
                  <a:pt x="10162195" y="866030"/>
                </a:lnTo>
                <a:cubicBezTo>
                  <a:pt x="10164550" y="864042"/>
                  <a:pt x="10164919" y="860582"/>
                  <a:pt x="10162931" y="858152"/>
                </a:cubicBezTo>
                <a:cubicBezTo>
                  <a:pt x="10160943" y="855796"/>
                  <a:pt x="10157483" y="855428"/>
                  <a:pt x="10155053" y="857416"/>
                </a:cubicBezTo>
                <a:lnTo>
                  <a:pt x="10130905" y="877515"/>
                </a:lnTo>
                <a:cubicBezTo>
                  <a:pt x="10128549" y="879503"/>
                  <a:pt x="10128181" y="882963"/>
                  <a:pt x="10130168" y="885393"/>
                </a:cubicBezTo>
                <a:cubicBezTo>
                  <a:pt x="10131273" y="886718"/>
                  <a:pt x="10132893" y="887454"/>
                  <a:pt x="10134513" y="887380"/>
                </a:cubicBezTo>
                <a:cubicBezTo>
                  <a:pt x="10135764" y="887454"/>
                  <a:pt x="10137015" y="887012"/>
                  <a:pt x="10138046" y="886129"/>
                </a:cubicBezTo>
                <a:close/>
                <a:moveTo>
                  <a:pt x="10161974" y="866251"/>
                </a:moveTo>
                <a:lnTo>
                  <a:pt x="10185386" y="849096"/>
                </a:lnTo>
                <a:cubicBezTo>
                  <a:pt x="10187889" y="847256"/>
                  <a:pt x="10188404" y="843795"/>
                  <a:pt x="10186564" y="841292"/>
                </a:cubicBezTo>
                <a:cubicBezTo>
                  <a:pt x="10184723" y="838789"/>
                  <a:pt x="10181263" y="838274"/>
                  <a:pt x="10178760" y="840114"/>
                </a:cubicBezTo>
                <a:lnTo>
                  <a:pt x="10155348" y="857269"/>
                </a:lnTo>
                <a:cubicBezTo>
                  <a:pt x="10152845" y="859109"/>
                  <a:pt x="10152329" y="862569"/>
                  <a:pt x="10154169" y="865073"/>
                </a:cubicBezTo>
                <a:cubicBezTo>
                  <a:pt x="10155274" y="866545"/>
                  <a:pt x="10156967" y="867355"/>
                  <a:pt x="10158734" y="867355"/>
                </a:cubicBezTo>
                <a:cubicBezTo>
                  <a:pt x="10159838" y="867355"/>
                  <a:pt x="10161017" y="866987"/>
                  <a:pt x="10161974" y="866251"/>
                </a:cubicBezTo>
                <a:close/>
                <a:moveTo>
                  <a:pt x="10185828" y="848728"/>
                </a:moveTo>
                <a:lnTo>
                  <a:pt x="10218222" y="819573"/>
                </a:lnTo>
                <a:cubicBezTo>
                  <a:pt x="10220504" y="817512"/>
                  <a:pt x="10220725" y="813978"/>
                  <a:pt x="10218663" y="811696"/>
                </a:cubicBezTo>
                <a:cubicBezTo>
                  <a:pt x="10216603" y="809413"/>
                  <a:pt x="10213068" y="809266"/>
                  <a:pt x="10210786" y="811254"/>
                </a:cubicBezTo>
                <a:lnTo>
                  <a:pt x="10178392" y="840409"/>
                </a:lnTo>
                <a:cubicBezTo>
                  <a:pt x="10176110" y="842470"/>
                  <a:pt x="10175889" y="846004"/>
                  <a:pt x="10177950" y="848286"/>
                </a:cubicBezTo>
                <a:cubicBezTo>
                  <a:pt x="10179054" y="849538"/>
                  <a:pt x="10180601" y="850127"/>
                  <a:pt x="10182147" y="850127"/>
                </a:cubicBezTo>
                <a:cubicBezTo>
                  <a:pt x="10183472" y="850201"/>
                  <a:pt x="10184797" y="849685"/>
                  <a:pt x="10185828" y="848728"/>
                </a:cubicBezTo>
                <a:close/>
                <a:moveTo>
                  <a:pt x="10216970" y="820457"/>
                </a:moveTo>
                <a:lnTo>
                  <a:pt x="10266225" y="796014"/>
                </a:lnTo>
                <a:cubicBezTo>
                  <a:pt x="10268949" y="794615"/>
                  <a:pt x="10270126" y="791302"/>
                  <a:pt x="10268727" y="788504"/>
                </a:cubicBezTo>
                <a:cubicBezTo>
                  <a:pt x="10267328" y="785780"/>
                  <a:pt x="10264015" y="784676"/>
                  <a:pt x="10261218" y="786001"/>
                </a:cubicBezTo>
                <a:lnTo>
                  <a:pt x="10211964" y="810518"/>
                </a:lnTo>
                <a:cubicBezTo>
                  <a:pt x="10209240" y="811917"/>
                  <a:pt x="10208062" y="815230"/>
                  <a:pt x="10209460" y="818027"/>
                </a:cubicBezTo>
                <a:cubicBezTo>
                  <a:pt x="10210418" y="820015"/>
                  <a:pt x="10212406" y="821120"/>
                  <a:pt x="10214467" y="821120"/>
                </a:cubicBezTo>
                <a:cubicBezTo>
                  <a:pt x="10215351" y="821046"/>
                  <a:pt x="10216160" y="820825"/>
                  <a:pt x="10216970" y="820457"/>
                </a:cubicBezTo>
                <a:close/>
                <a:moveTo>
                  <a:pt x="10266077" y="796088"/>
                </a:moveTo>
                <a:lnTo>
                  <a:pt x="10345737" y="760012"/>
                </a:lnTo>
                <a:cubicBezTo>
                  <a:pt x="10348535" y="758761"/>
                  <a:pt x="10349787" y="755448"/>
                  <a:pt x="10348535" y="752650"/>
                </a:cubicBezTo>
                <a:cubicBezTo>
                  <a:pt x="10347284" y="749852"/>
                  <a:pt x="10343970" y="748601"/>
                  <a:pt x="10341172" y="749852"/>
                </a:cubicBezTo>
                <a:lnTo>
                  <a:pt x="10261513" y="785928"/>
                </a:lnTo>
                <a:cubicBezTo>
                  <a:pt x="10258715" y="787179"/>
                  <a:pt x="10257463" y="790492"/>
                  <a:pt x="10258715" y="793290"/>
                </a:cubicBezTo>
                <a:cubicBezTo>
                  <a:pt x="10259672" y="795351"/>
                  <a:pt x="10261734" y="796603"/>
                  <a:pt x="10263868" y="796529"/>
                </a:cubicBezTo>
                <a:cubicBezTo>
                  <a:pt x="10264530" y="796529"/>
                  <a:pt x="10265341" y="796382"/>
                  <a:pt x="10266077" y="796088"/>
                </a:cubicBezTo>
                <a:close/>
                <a:moveTo>
                  <a:pt x="10346032" y="759865"/>
                </a:moveTo>
                <a:lnTo>
                  <a:pt x="10398599" y="732772"/>
                </a:lnTo>
                <a:cubicBezTo>
                  <a:pt x="10401323" y="731373"/>
                  <a:pt x="10402427" y="727986"/>
                  <a:pt x="10401028" y="725262"/>
                </a:cubicBezTo>
                <a:cubicBezTo>
                  <a:pt x="10399630" y="722538"/>
                  <a:pt x="10396242" y="721507"/>
                  <a:pt x="10393518" y="722833"/>
                </a:cubicBezTo>
                <a:lnTo>
                  <a:pt x="10340951" y="749926"/>
                </a:lnTo>
                <a:cubicBezTo>
                  <a:pt x="10338227" y="751325"/>
                  <a:pt x="10337124" y="754711"/>
                  <a:pt x="10338522" y="757435"/>
                </a:cubicBezTo>
                <a:cubicBezTo>
                  <a:pt x="10339553" y="759350"/>
                  <a:pt x="10341467" y="760454"/>
                  <a:pt x="10343529" y="760454"/>
                </a:cubicBezTo>
                <a:cubicBezTo>
                  <a:pt x="10344339" y="760454"/>
                  <a:pt x="10345222" y="760233"/>
                  <a:pt x="10346032" y="759865"/>
                </a:cubicBezTo>
                <a:close/>
                <a:moveTo>
                  <a:pt x="10397347" y="733213"/>
                </a:moveTo>
                <a:lnTo>
                  <a:pt x="10476051" y="713777"/>
                </a:lnTo>
                <a:cubicBezTo>
                  <a:pt x="10479069" y="713041"/>
                  <a:pt x="10480835" y="710022"/>
                  <a:pt x="10480099" y="707004"/>
                </a:cubicBezTo>
                <a:cubicBezTo>
                  <a:pt x="10479363" y="703985"/>
                  <a:pt x="10476418" y="702144"/>
                  <a:pt x="10473327" y="702954"/>
                </a:cubicBezTo>
                <a:lnTo>
                  <a:pt x="10394623" y="722391"/>
                </a:lnTo>
                <a:cubicBezTo>
                  <a:pt x="10391604" y="723127"/>
                  <a:pt x="10389837" y="726146"/>
                  <a:pt x="10390574" y="729164"/>
                </a:cubicBezTo>
                <a:cubicBezTo>
                  <a:pt x="10391237" y="731741"/>
                  <a:pt x="10393518" y="733434"/>
                  <a:pt x="10396022" y="733434"/>
                </a:cubicBezTo>
                <a:cubicBezTo>
                  <a:pt x="10396464" y="733361"/>
                  <a:pt x="10396906" y="733287"/>
                  <a:pt x="10397347" y="733213"/>
                </a:cubicBezTo>
                <a:close/>
                <a:moveTo>
                  <a:pt x="10474946" y="713924"/>
                </a:moveTo>
                <a:lnTo>
                  <a:pt x="10517058" y="711936"/>
                </a:lnTo>
                <a:cubicBezTo>
                  <a:pt x="10520151" y="711789"/>
                  <a:pt x="10522506" y="709139"/>
                  <a:pt x="10522359" y="706120"/>
                </a:cubicBezTo>
                <a:cubicBezTo>
                  <a:pt x="10522212" y="703028"/>
                  <a:pt x="10519782" y="701040"/>
                  <a:pt x="10516543" y="700819"/>
                </a:cubicBezTo>
                <a:lnTo>
                  <a:pt x="10474430" y="702807"/>
                </a:lnTo>
                <a:cubicBezTo>
                  <a:pt x="10471339" y="702954"/>
                  <a:pt x="10468982" y="705605"/>
                  <a:pt x="10469130" y="708623"/>
                </a:cubicBezTo>
                <a:cubicBezTo>
                  <a:pt x="10469277" y="711642"/>
                  <a:pt x="10471780" y="713924"/>
                  <a:pt x="10474725" y="713924"/>
                </a:cubicBezTo>
                <a:cubicBezTo>
                  <a:pt x="10474799" y="713924"/>
                  <a:pt x="10474872" y="713924"/>
                  <a:pt x="10474946" y="713924"/>
                </a:cubicBezTo>
                <a:close/>
                <a:moveTo>
                  <a:pt x="10517574" y="711863"/>
                </a:moveTo>
                <a:lnTo>
                  <a:pt x="10539219" y="708697"/>
                </a:lnTo>
                <a:cubicBezTo>
                  <a:pt x="10542238" y="708255"/>
                  <a:pt x="10544372" y="705384"/>
                  <a:pt x="10543931" y="702365"/>
                </a:cubicBezTo>
                <a:cubicBezTo>
                  <a:pt x="10543489" y="699273"/>
                  <a:pt x="10540545" y="697212"/>
                  <a:pt x="10537599" y="697653"/>
                </a:cubicBezTo>
                <a:lnTo>
                  <a:pt x="10515954" y="700819"/>
                </a:lnTo>
                <a:cubicBezTo>
                  <a:pt x="10512936" y="701261"/>
                  <a:pt x="10510801" y="704132"/>
                  <a:pt x="10511242" y="707151"/>
                </a:cubicBezTo>
                <a:cubicBezTo>
                  <a:pt x="10511684" y="709949"/>
                  <a:pt x="10514040" y="711936"/>
                  <a:pt x="10516764" y="711936"/>
                </a:cubicBezTo>
                <a:cubicBezTo>
                  <a:pt x="10517058" y="711936"/>
                  <a:pt x="10517353" y="711863"/>
                  <a:pt x="10517574" y="711863"/>
                </a:cubicBezTo>
                <a:close/>
                <a:moveTo>
                  <a:pt x="10538851" y="708697"/>
                </a:moveTo>
                <a:lnTo>
                  <a:pt x="10566239" y="706488"/>
                </a:lnTo>
                <a:cubicBezTo>
                  <a:pt x="10569331" y="706267"/>
                  <a:pt x="10571613" y="703543"/>
                  <a:pt x="10571319" y="700451"/>
                </a:cubicBezTo>
                <a:cubicBezTo>
                  <a:pt x="10571098" y="697359"/>
                  <a:pt x="10568226" y="695224"/>
                  <a:pt x="10565282" y="695371"/>
                </a:cubicBezTo>
                <a:lnTo>
                  <a:pt x="10537893" y="697580"/>
                </a:lnTo>
                <a:cubicBezTo>
                  <a:pt x="10534802" y="697801"/>
                  <a:pt x="10532519" y="700525"/>
                  <a:pt x="10532814" y="703617"/>
                </a:cubicBezTo>
                <a:cubicBezTo>
                  <a:pt x="10533035" y="706562"/>
                  <a:pt x="10535538" y="708771"/>
                  <a:pt x="10538409" y="708771"/>
                </a:cubicBezTo>
                <a:cubicBezTo>
                  <a:pt x="10538557" y="708771"/>
                  <a:pt x="10538704" y="708771"/>
                  <a:pt x="10538851" y="708697"/>
                </a:cubicBezTo>
                <a:close/>
                <a:moveTo>
                  <a:pt x="10565944" y="706488"/>
                </a:moveTo>
                <a:lnTo>
                  <a:pt x="10616523" y="705163"/>
                </a:lnTo>
                <a:cubicBezTo>
                  <a:pt x="10619616" y="705089"/>
                  <a:pt x="10622045" y="702513"/>
                  <a:pt x="10621971" y="699420"/>
                </a:cubicBezTo>
                <a:cubicBezTo>
                  <a:pt x="10621898" y="696328"/>
                  <a:pt x="10619100" y="693531"/>
                  <a:pt x="10616229" y="693972"/>
                </a:cubicBezTo>
                <a:lnTo>
                  <a:pt x="10565649" y="695298"/>
                </a:lnTo>
                <a:cubicBezTo>
                  <a:pt x="10562558" y="695371"/>
                  <a:pt x="10560128" y="697948"/>
                  <a:pt x="10560201" y="701040"/>
                </a:cubicBezTo>
                <a:cubicBezTo>
                  <a:pt x="10560275" y="704059"/>
                  <a:pt x="10562778" y="706488"/>
                  <a:pt x="10565797" y="706488"/>
                </a:cubicBezTo>
                <a:cubicBezTo>
                  <a:pt x="10565871" y="706488"/>
                  <a:pt x="10565944" y="706488"/>
                  <a:pt x="10565944" y="706488"/>
                </a:cubicBezTo>
                <a:close/>
                <a:moveTo>
                  <a:pt x="10721879" y="704132"/>
                </a:moveTo>
                <a:cubicBezTo>
                  <a:pt x="10722025" y="701040"/>
                  <a:pt x="10719596" y="698463"/>
                  <a:pt x="10716577" y="698316"/>
                </a:cubicBezTo>
                <a:lnTo>
                  <a:pt x="10616671" y="694046"/>
                </a:lnTo>
                <a:cubicBezTo>
                  <a:pt x="10616597" y="694046"/>
                  <a:pt x="10616450" y="694046"/>
                  <a:pt x="10616376" y="694046"/>
                </a:cubicBezTo>
                <a:cubicBezTo>
                  <a:pt x="10613431" y="694046"/>
                  <a:pt x="10611002" y="696402"/>
                  <a:pt x="10610854" y="699347"/>
                </a:cubicBezTo>
                <a:cubicBezTo>
                  <a:pt x="10610707" y="702439"/>
                  <a:pt x="10613137" y="705016"/>
                  <a:pt x="10616155" y="705163"/>
                </a:cubicBezTo>
                <a:lnTo>
                  <a:pt x="10716062" y="709433"/>
                </a:lnTo>
                <a:cubicBezTo>
                  <a:pt x="10716136" y="709433"/>
                  <a:pt x="10716283" y="709433"/>
                  <a:pt x="10716357" y="709433"/>
                </a:cubicBezTo>
                <a:cubicBezTo>
                  <a:pt x="10719301" y="709433"/>
                  <a:pt x="10721805" y="707077"/>
                  <a:pt x="10721879" y="704132"/>
                </a:cubicBezTo>
                <a:close/>
                <a:moveTo>
                  <a:pt x="10754419" y="710096"/>
                </a:moveTo>
                <a:cubicBezTo>
                  <a:pt x="10754935" y="707077"/>
                  <a:pt x="10752874" y="704206"/>
                  <a:pt x="10749781" y="703691"/>
                </a:cubicBezTo>
                <a:lnTo>
                  <a:pt x="10717240" y="698390"/>
                </a:lnTo>
                <a:cubicBezTo>
                  <a:pt x="10714295" y="697948"/>
                  <a:pt x="10711350" y="699936"/>
                  <a:pt x="10710835" y="703028"/>
                </a:cubicBezTo>
                <a:cubicBezTo>
                  <a:pt x="10710319" y="706046"/>
                  <a:pt x="10712381" y="708918"/>
                  <a:pt x="10715472" y="709433"/>
                </a:cubicBezTo>
                <a:lnTo>
                  <a:pt x="10748014" y="714734"/>
                </a:lnTo>
                <a:cubicBezTo>
                  <a:pt x="10748309" y="714808"/>
                  <a:pt x="10748677" y="714808"/>
                  <a:pt x="10748971" y="714808"/>
                </a:cubicBezTo>
                <a:cubicBezTo>
                  <a:pt x="10751622" y="714734"/>
                  <a:pt x="10753978" y="712820"/>
                  <a:pt x="10754419" y="710096"/>
                </a:cubicBezTo>
                <a:close/>
                <a:moveTo>
                  <a:pt x="10820533" y="720918"/>
                </a:moveTo>
                <a:cubicBezTo>
                  <a:pt x="10821049" y="717900"/>
                  <a:pt x="10818987" y="715029"/>
                  <a:pt x="10815895" y="714513"/>
                </a:cubicBezTo>
                <a:lnTo>
                  <a:pt x="10749781" y="703691"/>
                </a:lnTo>
                <a:cubicBezTo>
                  <a:pt x="10746762" y="703175"/>
                  <a:pt x="10743892" y="705237"/>
                  <a:pt x="10743376" y="708329"/>
                </a:cubicBezTo>
                <a:cubicBezTo>
                  <a:pt x="10742861" y="711347"/>
                  <a:pt x="10744922" y="714219"/>
                  <a:pt x="10748014" y="714734"/>
                </a:cubicBezTo>
                <a:lnTo>
                  <a:pt x="10814128" y="725557"/>
                </a:lnTo>
                <a:cubicBezTo>
                  <a:pt x="10814423" y="725630"/>
                  <a:pt x="10814791" y="725630"/>
                  <a:pt x="10815085" y="725630"/>
                </a:cubicBezTo>
                <a:cubicBezTo>
                  <a:pt x="10817735" y="725557"/>
                  <a:pt x="10820092" y="723642"/>
                  <a:pt x="10820533" y="720918"/>
                </a:cubicBezTo>
                <a:close/>
                <a:moveTo>
                  <a:pt x="10865959" y="735201"/>
                </a:moveTo>
                <a:cubicBezTo>
                  <a:pt x="10866842" y="732256"/>
                  <a:pt x="10865149" y="729164"/>
                  <a:pt x="10862204" y="728281"/>
                </a:cubicBezTo>
                <a:lnTo>
                  <a:pt x="10816558" y="714660"/>
                </a:lnTo>
                <a:cubicBezTo>
                  <a:pt x="10813613" y="713777"/>
                  <a:pt x="10810520" y="715470"/>
                  <a:pt x="10809637" y="718415"/>
                </a:cubicBezTo>
                <a:cubicBezTo>
                  <a:pt x="10808753" y="721360"/>
                  <a:pt x="10810447" y="724452"/>
                  <a:pt x="10813392" y="725336"/>
                </a:cubicBezTo>
                <a:lnTo>
                  <a:pt x="10859038" y="738956"/>
                </a:lnTo>
                <a:cubicBezTo>
                  <a:pt x="10859554" y="739103"/>
                  <a:pt x="10860142" y="739177"/>
                  <a:pt x="10860658" y="739177"/>
                </a:cubicBezTo>
                <a:cubicBezTo>
                  <a:pt x="10863087" y="739177"/>
                  <a:pt x="10865296" y="737631"/>
                  <a:pt x="10865959" y="735201"/>
                </a:cubicBezTo>
                <a:close/>
                <a:moveTo>
                  <a:pt x="10866695" y="738882"/>
                </a:moveTo>
                <a:cubicBezTo>
                  <a:pt x="10868683" y="736526"/>
                  <a:pt x="10868462" y="733066"/>
                  <a:pt x="10866106" y="731005"/>
                </a:cubicBezTo>
                <a:lnTo>
                  <a:pt x="10864266" y="729385"/>
                </a:lnTo>
                <a:cubicBezTo>
                  <a:pt x="10861909" y="727324"/>
                  <a:pt x="10858449" y="727618"/>
                  <a:pt x="10856387" y="729974"/>
                </a:cubicBezTo>
                <a:cubicBezTo>
                  <a:pt x="10854400" y="732330"/>
                  <a:pt x="10854620" y="735790"/>
                  <a:pt x="10856977" y="737852"/>
                </a:cubicBezTo>
                <a:lnTo>
                  <a:pt x="10858818" y="739471"/>
                </a:lnTo>
                <a:cubicBezTo>
                  <a:pt x="10859848" y="740428"/>
                  <a:pt x="10861173" y="740870"/>
                  <a:pt x="10862499" y="740870"/>
                </a:cubicBezTo>
                <a:cubicBezTo>
                  <a:pt x="10864044" y="740797"/>
                  <a:pt x="10865590" y="740134"/>
                  <a:pt x="10866695" y="738882"/>
                </a:cubicBezTo>
                <a:close/>
                <a:moveTo>
                  <a:pt x="10870302" y="739177"/>
                </a:moveTo>
                <a:cubicBezTo>
                  <a:pt x="10871702" y="736453"/>
                  <a:pt x="10870597" y="733066"/>
                  <a:pt x="10867873" y="731667"/>
                </a:cubicBezTo>
                <a:lnTo>
                  <a:pt x="10865002" y="730195"/>
                </a:lnTo>
                <a:cubicBezTo>
                  <a:pt x="10862278" y="728796"/>
                  <a:pt x="10858891" y="729900"/>
                  <a:pt x="10857492" y="732624"/>
                </a:cubicBezTo>
                <a:cubicBezTo>
                  <a:pt x="10856093" y="735348"/>
                  <a:pt x="10857197" y="738735"/>
                  <a:pt x="10859922" y="740134"/>
                </a:cubicBezTo>
                <a:lnTo>
                  <a:pt x="10862793" y="741606"/>
                </a:lnTo>
                <a:cubicBezTo>
                  <a:pt x="10863603" y="742048"/>
                  <a:pt x="10864487" y="742195"/>
                  <a:pt x="10865370" y="742195"/>
                </a:cubicBezTo>
                <a:cubicBezTo>
                  <a:pt x="10867357" y="742269"/>
                  <a:pt x="10869345" y="741091"/>
                  <a:pt x="10870302" y="739177"/>
                </a:cubicBezTo>
                <a:close/>
                <a:moveTo>
                  <a:pt x="10881567" y="747496"/>
                </a:moveTo>
                <a:cubicBezTo>
                  <a:pt x="10883260" y="744920"/>
                  <a:pt x="10882598" y="741459"/>
                  <a:pt x="10880021" y="739766"/>
                </a:cubicBezTo>
                <a:lnTo>
                  <a:pt x="10868462" y="732035"/>
                </a:lnTo>
                <a:cubicBezTo>
                  <a:pt x="10865885" y="730342"/>
                  <a:pt x="10862425" y="731005"/>
                  <a:pt x="10860732" y="733582"/>
                </a:cubicBezTo>
                <a:cubicBezTo>
                  <a:pt x="10859038" y="736158"/>
                  <a:pt x="10859701" y="739619"/>
                  <a:pt x="10862278" y="741312"/>
                </a:cubicBezTo>
                <a:lnTo>
                  <a:pt x="10873836" y="749042"/>
                </a:lnTo>
                <a:cubicBezTo>
                  <a:pt x="10874793" y="749705"/>
                  <a:pt x="10875898" y="750000"/>
                  <a:pt x="10877002" y="750000"/>
                </a:cubicBezTo>
                <a:cubicBezTo>
                  <a:pt x="10878695" y="749926"/>
                  <a:pt x="10880462" y="749042"/>
                  <a:pt x="10881567" y="747496"/>
                </a:cubicBezTo>
                <a:close/>
                <a:moveTo>
                  <a:pt x="10910059" y="766123"/>
                </a:moveTo>
                <a:cubicBezTo>
                  <a:pt x="10911752" y="763546"/>
                  <a:pt x="10911016" y="760086"/>
                  <a:pt x="10908439" y="758393"/>
                </a:cubicBezTo>
                <a:lnTo>
                  <a:pt x="10879947" y="739692"/>
                </a:lnTo>
                <a:cubicBezTo>
                  <a:pt x="10877371" y="737999"/>
                  <a:pt x="10873910" y="738735"/>
                  <a:pt x="10872217" y="741312"/>
                </a:cubicBezTo>
                <a:cubicBezTo>
                  <a:pt x="10870523" y="743889"/>
                  <a:pt x="10871259" y="747349"/>
                  <a:pt x="10873836" y="749042"/>
                </a:cubicBezTo>
                <a:lnTo>
                  <a:pt x="10902328" y="767743"/>
                </a:lnTo>
                <a:cubicBezTo>
                  <a:pt x="10903285" y="768332"/>
                  <a:pt x="10904390" y="768700"/>
                  <a:pt x="10905421" y="768626"/>
                </a:cubicBezTo>
                <a:cubicBezTo>
                  <a:pt x="10907188" y="768626"/>
                  <a:pt x="10908954" y="767743"/>
                  <a:pt x="10910059" y="766123"/>
                </a:cubicBezTo>
                <a:close/>
                <a:moveTo>
                  <a:pt x="10916390" y="770393"/>
                </a:moveTo>
                <a:cubicBezTo>
                  <a:pt x="10918084" y="767816"/>
                  <a:pt x="10917421" y="764356"/>
                  <a:pt x="10914845" y="762663"/>
                </a:cubicBezTo>
                <a:lnTo>
                  <a:pt x="10908513" y="758466"/>
                </a:lnTo>
                <a:cubicBezTo>
                  <a:pt x="10905937" y="756773"/>
                  <a:pt x="10902476" y="757435"/>
                  <a:pt x="10900782" y="760012"/>
                </a:cubicBezTo>
                <a:cubicBezTo>
                  <a:pt x="10899089" y="762589"/>
                  <a:pt x="10899752" y="766049"/>
                  <a:pt x="10902328" y="767743"/>
                </a:cubicBezTo>
                <a:lnTo>
                  <a:pt x="10908661" y="771939"/>
                </a:lnTo>
                <a:cubicBezTo>
                  <a:pt x="10909618" y="772602"/>
                  <a:pt x="10910721" y="772896"/>
                  <a:pt x="10911826" y="772896"/>
                </a:cubicBezTo>
                <a:cubicBezTo>
                  <a:pt x="10913593" y="772896"/>
                  <a:pt x="10915286" y="772013"/>
                  <a:pt x="10916390" y="770393"/>
                </a:cubicBezTo>
                <a:close/>
                <a:moveTo>
                  <a:pt x="11007315" y="796750"/>
                </a:moveTo>
                <a:cubicBezTo>
                  <a:pt x="11008198" y="793805"/>
                  <a:pt x="11006579" y="790713"/>
                  <a:pt x="11003634" y="789756"/>
                </a:cubicBezTo>
                <a:lnTo>
                  <a:pt x="10913372" y="761926"/>
                </a:lnTo>
                <a:cubicBezTo>
                  <a:pt x="10910427" y="761043"/>
                  <a:pt x="10907335" y="762663"/>
                  <a:pt x="10906378" y="765608"/>
                </a:cubicBezTo>
                <a:cubicBezTo>
                  <a:pt x="10905494" y="768553"/>
                  <a:pt x="10907114" y="771645"/>
                  <a:pt x="10910059" y="772602"/>
                </a:cubicBezTo>
                <a:lnTo>
                  <a:pt x="11000321" y="800431"/>
                </a:lnTo>
                <a:cubicBezTo>
                  <a:pt x="11000910" y="800579"/>
                  <a:pt x="11001426" y="800652"/>
                  <a:pt x="11002014" y="800652"/>
                </a:cubicBezTo>
                <a:cubicBezTo>
                  <a:pt x="11004371" y="800726"/>
                  <a:pt x="11006579" y="799180"/>
                  <a:pt x="11007315" y="796750"/>
                </a:cubicBezTo>
                <a:close/>
                <a:moveTo>
                  <a:pt x="11010407" y="799106"/>
                </a:moveTo>
                <a:cubicBezTo>
                  <a:pt x="11011733" y="796309"/>
                  <a:pt x="11010481" y="792995"/>
                  <a:pt x="11007757" y="791670"/>
                </a:cubicBezTo>
                <a:lnTo>
                  <a:pt x="11004371" y="790124"/>
                </a:lnTo>
                <a:cubicBezTo>
                  <a:pt x="11001573" y="788799"/>
                  <a:pt x="10998259" y="790051"/>
                  <a:pt x="10996935" y="792848"/>
                </a:cubicBezTo>
                <a:cubicBezTo>
                  <a:pt x="10995609" y="795646"/>
                  <a:pt x="10996861" y="798959"/>
                  <a:pt x="10999659" y="800284"/>
                </a:cubicBezTo>
                <a:lnTo>
                  <a:pt x="11003045" y="801830"/>
                </a:lnTo>
                <a:cubicBezTo>
                  <a:pt x="11003855" y="802198"/>
                  <a:pt x="11004665" y="802346"/>
                  <a:pt x="11005474" y="802346"/>
                </a:cubicBezTo>
                <a:cubicBezTo>
                  <a:pt x="11007462" y="802272"/>
                  <a:pt x="11009450" y="801094"/>
                  <a:pt x="11010407" y="799106"/>
                </a:cubicBezTo>
                <a:close/>
                <a:moveTo>
                  <a:pt x="11064079" y="825463"/>
                </a:moveTo>
                <a:cubicBezTo>
                  <a:pt x="11065404" y="822666"/>
                  <a:pt x="11064299" y="819353"/>
                  <a:pt x="11061501" y="818027"/>
                </a:cubicBezTo>
                <a:lnTo>
                  <a:pt x="11007757" y="791744"/>
                </a:lnTo>
                <a:cubicBezTo>
                  <a:pt x="11005033" y="790345"/>
                  <a:pt x="11001647" y="791523"/>
                  <a:pt x="11000321" y="794321"/>
                </a:cubicBezTo>
                <a:cubicBezTo>
                  <a:pt x="10998995" y="797118"/>
                  <a:pt x="11000100" y="800431"/>
                  <a:pt x="11002898" y="801757"/>
                </a:cubicBezTo>
                <a:lnTo>
                  <a:pt x="11056643" y="828040"/>
                </a:lnTo>
                <a:cubicBezTo>
                  <a:pt x="11057453" y="828408"/>
                  <a:pt x="11058262" y="828629"/>
                  <a:pt x="11059146" y="828629"/>
                </a:cubicBezTo>
                <a:cubicBezTo>
                  <a:pt x="11061134" y="828555"/>
                  <a:pt x="11063122" y="827451"/>
                  <a:pt x="11064079" y="825463"/>
                </a:cubicBezTo>
                <a:close/>
                <a:moveTo>
                  <a:pt x="11088816" y="840630"/>
                </a:moveTo>
                <a:cubicBezTo>
                  <a:pt x="11090362" y="837979"/>
                  <a:pt x="11089479" y="834593"/>
                  <a:pt x="11086828" y="832973"/>
                </a:cubicBezTo>
                <a:lnTo>
                  <a:pt x="11061870" y="818175"/>
                </a:lnTo>
                <a:cubicBezTo>
                  <a:pt x="11059220" y="816628"/>
                  <a:pt x="11055833" y="817512"/>
                  <a:pt x="11054213" y="820162"/>
                </a:cubicBezTo>
                <a:cubicBezTo>
                  <a:pt x="11052667" y="822813"/>
                  <a:pt x="11053550" y="826200"/>
                  <a:pt x="11056201" y="827819"/>
                </a:cubicBezTo>
                <a:lnTo>
                  <a:pt x="11081159" y="842617"/>
                </a:lnTo>
                <a:cubicBezTo>
                  <a:pt x="11082043" y="843133"/>
                  <a:pt x="11083073" y="843427"/>
                  <a:pt x="11084031" y="843427"/>
                </a:cubicBezTo>
                <a:cubicBezTo>
                  <a:pt x="11085945" y="843354"/>
                  <a:pt x="11087785" y="842397"/>
                  <a:pt x="11088816" y="840630"/>
                </a:cubicBezTo>
                <a:close/>
                <a:moveTo>
                  <a:pt x="11121799" y="873686"/>
                </a:moveTo>
                <a:cubicBezTo>
                  <a:pt x="11123935" y="871478"/>
                  <a:pt x="11123861" y="867944"/>
                  <a:pt x="11121578" y="865809"/>
                </a:cubicBezTo>
                <a:lnTo>
                  <a:pt x="11087859" y="833783"/>
                </a:lnTo>
                <a:cubicBezTo>
                  <a:pt x="11085650" y="831721"/>
                  <a:pt x="11082116" y="831721"/>
                  <a:pt x="11079981" y="834004"/>
                </a:cubicBezTo>
                <a:cubicBezTo>
                  <a:pt x="11077846" y="836212"/>
                  <a:pt x="11077920" y="839746"/>
                  <a:pt x="11080202" y="841881"/>
                </a:cubicBezTo>
                <a:lnTo>
                  <a:pt x="11113922" y="873907"/>
                </a:lnTo>
                <a:cubicBezTo>
                  <a:pt x="11115026" y="874938"/>
                  <a:pt x="11116425" y="875453"/>
                  <a:pt x="11117823" y="875453"/>
                </a:cubicBezTo>
                <a:cubicBezTo>
                  <a:pt x="11119296" y="875453"/>
                  <a:pt x="11120768" y="874864"/>
                  <a:pt x="11121799" y="873686"/>
                </a:cubicBezTo>
                <a:close/>
                <a:moveTo>
                  <a:pt x="11133064" y="884509"/>
                </a:moveTo>
                <a:cubicBezTo>
                  <a:pt x="11135198" y="882300"/>
                  <a:pt x="11135125" y="878766"/>
                  <a:pt x="11132916" y="876631"/>
                </a:cubicBezTo>
                <a:lnTo>
                  <a:pt x="11121652" y="865809"/>
                </a:lnTo>
                <a:cubicBezTo>
                  <a:pt x="11119444" y="863674"/>
                  <a:pt x="11115909" y="863747"/>
                  <a:pt x="11113775" y="865956"/>
                </a:cubicBezTo>
                <a:cubicBezTo>
                  <a:pt x="11111639" y="868165"/>
                  <a:pt x="11111713" y="871699"/>
                  <a:pt x="11113922" y="873834"/>
                </a:cubicBezTo>
                <a:lnTo>
                  <a:pt x="11125186" y="884656"/>
                </a:lnTo>
                <a:cubicBezTo>
                  <a:pt x="11126290" y="885687"/>
                  <a:pt x="11127690" y="886202"/>
                  <a:pt x="11129088" y="886202"/>
                </a:cubicBezTo>
                <a:cubicBezTo>
                  <a:pt x="11130487" y="886202"/>
                  <a:pt x="11131959" y="885687"/>
                  <a:pt x="11133064" y="884509"/>
                </a:cubicBezTo>
                <a:close/>
                <a:moveTo>
                  <a:pt x="11152353" y="901516"/>
                </a:moveTo>
                <a:cubicBezTo>
                  <a:pt x="11154415" y="899234"/>
                  <a:pt x="11154194" y="895700"/>
                  <a:pt x="11151911" y="893638"/>
                </a:cubicBezTo>
                <a:lnTo>
                  <a:pt x="11132769" y="876484"/>
                </a:lnTo>
                <a:cubicBezTo>
                  <a:pt x="11130487" y="874423"/>
                  <a:pt x="11126953" y="874644"/>
                  <a:pt x="11124892" y="876926"/>
                </a:cubicBezTo>
                <a:cubicBezTo>
                  <a:pt x="11122830" y="879208"/>
                  <a:pt x="11123051" y="882742"/>
                  <a:pt x="11125333" y="884804"/>
                </a:cubicBezTo>
                <a:lnTo>
                  <a:pt x="11144475" y="901958"/>
                </a:lnTo>
                <a:cubicBezTo>
                  <a:pt x="11145579" y="902915"/>
                  <a:pt x="11146905" y="903357"/>
                  <a:pt x="11148230" y="903357"/>
                </a:cubicBezTo>
                <a:cubicBezTo>
                  <a:pt x="11149703" y="903357"/>
                  <a:pt x="11151249" y="902768"/>
                  <a:pt x="11152353" y="901516"/>
                </a:cubicBezTo>
                <a:close/>
                <a:moveTo>
                  <a:pt x="11187103" y="932659"/>
                </a:moveTo>
                <a:cubicBezTo>
                  <a:pt x="11189165" y="930376"/>
                  <a:pt x="11188944" y="926842"/>
                  <a:pt x="11186661" y="924781"/>
                </a:cubicBezTo>
                <a:lnTo>
                  <a:pt x="11151911" y="893638"/>
                </a:lnTo>
                <a:cubicBezTo>
                  <a:pt x="11149629" y="891577"/>
                  <a:pt x="11146095" y="891798"/>
                  <a:pt x="11144034" y="894080"/>
                </a:cubicBezTo>
                <a:cubicBezTo>
                  <a:pt x="11141972" y="896362"/>
                  <a:pt x="11142193" y="899896"/>
                  <a:pt x="11144475" y="901958"/>
                </a:cubicBezTo>
                <a:lnTo>
                  <a:pt x="11179226" y="933100"/>
                </a:lnTo>
                <a:cubicBezTo>
                  <a:pt x="11180329" y="934058"/>
                  <a:pt x="11181655" y="934499"/>
                  <a:pt x="11182980" y="934499"/>
                </a:cubicBezTo>
                <a:cubicBezTo>
                  <a:pt x="11184453" y="934499"/>
                  <a:pt x="11185999" y="933910"/>
                  <a:pt x="11187103" y="932659"/>
                </a:cubicBezTo>
                <a:close/>
                <a:moveTo>
                  <a:pt x="11187177" y="944218"/>
                </a:moveTo>
                <a:cubicBezTo>
                  <a:pt x="11190122" y="943408"/>
                  <a:pt x="11191889" y="940315"/>
                  <a:pt x="11191079" y="937371"/>
                </a:cubicBezTo>
                <a:lnTo>
                  <a:pt x="11188355" y="927505"/>
                </a:lnTo>
                <a:cubicBezTo>
                  <a:pt x="11187545" y="924560"/>
                  <a:pt x="11184526" y="922793"/>
                  <a:pt x="11181508" y="923603"/>
                </a:cubicBezTo>
                <a:cubicBezTo>
                  <a:pt x="11178563" y="924413"/>
                  <a:pt x="11176796" y="927505"/>
                  <a:pt x="11177605" y="930450"/>
                </a:cubicBezTo>
                <a:lnTo>
                  <a:pt x="11180329" y="940315"/>
                </a:lnTo>
                <a:cubicBezTo>
                  <a:pt x="11180993" y="942819"/>
                  <a:pt x="11183275" y="944438"/>
                  <a:pt x="11185705" y="944438"/>
                </a:cubicBezTo>
                <a:cubicBezTo>
                  <a:pt x="11186146" y="944438"/>
                  <a:pt x="11186661" y="944365"/>
                  <a:pt x="11187177" y="944218"/>
                </a:cubicBezTo>
                <a:close/>
                <a:moveTo>
                  <a:pt x="11229879" y="987802"/>
                </a:moveTo>
                <a:cubicBezTo>
                  <a:pt x="11232160" y="985741"/>
                  <a:pt x="11232308" y="982207"/>
                  <a:pt x="11230246" y="979925"/>
                </a:cubicBezTo>
                <a:lnTo>
                  <a:pt x="11189753" y="935088"/>
                </a:lnTo>
                <a:cubicBezTo>
                  <a:pt x="11187692" y="932806"/>
                  <a:pt x="11184158" y="932585"/>
                  <a:pt x="11181876" y="934720"/>
                </a:cubicBezTo>
                <a:cubicBezTo>
                  <a:pt x="11179593" y="936782"/>
                  <a:pt x="11179446" y="940315"/>
                  <a:pt x="11181508" y="942598"/>
                </a:cubicBezTo>
                <a:lnTo>
                  <a:pt x="11222000" y="987434"/>
                </a:lnTo>
                <a:cubicBezTo>
                  <a:pt x="11223105" y="988686"/>
                  <a:pt x="11224651" y="989275"/>
                  <a:pt x="11226197" y="989275"/>
                </a:cubicBezTo>
                <a:cubicBezTo>
                  <a:pt x="11227522" y="989275"/>
                  <a:pt x="11228848" y="988760"/>
                  <a:pt x="11229879" y="987802"/>
                </a:cubicBezTo>
                <a:close/>
                <a:moveTo>
                  <a:pt x="11256014" y="1038529"/>
                </a:moveTo>
                <a:cubicBezTo>
                  <a:pt x="11258738" y="1037056"/>
                  <a:pt x="11259695" y="1033670"/>
                  <a:pt x="11258223" y="1030946"/>
                </a:cubicBezTo>
                <a:lnTo>
                  <a:pt x="11230982" y="981029"/>
                </a:lnTo>
                <a:cubicBezTo>
                  <a:pt x="11229510" y="978305"/>
                  <a:pt x="11226124" y="977274"/>
                  <a:pt x="11223400" y="978820"/>
                </a:cubicBezTo>
                <a:cubicBezTo>
                  <a:pt x="11220676" y="980293"/>
                  <a:pt x="11219719" y="983680"/>
                  <a:pt x="11221191" y="986404"/>
                </a:cubicBezTo>
                <a:lnTo>
                  <a:pt x="11248431" y="1036320"/>
                </a:lnTo>
                <a:cubicBezTo>
                  <a:pt x="11249462" y="1038161"/>
                  <a:pt x="11251376" y="1039265"/>
                  <a:pt x="11253364" y="1039191"/>
                </a:cubicBezTo>
                <a:cubicBezTo>
                  <a:pt x="11254321" y="1039191"/>
                  <a:pt x="11255205" y="1038971"/>
                  <a:pt x="11256014" y="1038529"/>
                </a:cubicBezTo>
                <a:close/>
                <a:moveTo>
                  <a:pt x="11274567" y="1088224"/>
                </a:moveTo>
                <a:cubicBezTo>
                  <a:pt x="11277439" y="1087120"/>
                  <a:pt x="11278837" y="1083881"/>
                  <a:pt x="11277734" y="1081009"/>
                </a:cubicBezTo>
                <a:lnTo>
                  <a:pt x="11258517" y="1031608"/>
                </a:lnTo>
                <a:cubicBezTo>
                  <a:pt x="11257414" y="1028737"/>
                  <a:pt x="11254174" y="1027338"/>
                  <a:pt x="11251302" y="1028442"/>
                </a:cubicBezTo>
                <a:cubicBezTo>
                  <a:pt x="11248431" y="1029547"/>
                  <a:pt x="11247032" y="1032786"/>
                  <a:pt x="11248137" y="1035658"/>
                </a:cubicBezTo>
                <a:lnTo>
                  <a:pt x="11267353" y="1085059"/>
                </a:lnTo>
                <a:cubicBezTo>
                  <a:pt x="11268236" y="1087267"/>
                  <a:pt x="11270371" y="1088666"/>
                  <a:pt x="11272579" y="1088593"/>
                </a:cubicBezTo>
                <a:cubicBezTo>
                  <a:pt x="11273242" y="1088593"/>
                  <a:pt x="11273979" y="1088445"/>
                  <a:pt x="11274567" y="1088224"/>
                </a:cubicBezTo>
                <a:close/>
                <a:moveTo>
                  <a:pt x="11276040" y="1092274"/>
                </a:moveTo>
                <a:cubicBezTo>
                  <a:pt x="11278911" y="1091169"/>
                  <a:pt x="11280384" y="1088004"/>
                  <a:pt x="11279279" y="1085132"/>
                </a:cubicBezTo>
                <a:lnTo>
                  <a:pt x="11277734" y="1081083"/>
                </a:lnTo>
                <a:cubicBezTo>
                  <a:pt x="11276629" y="1078212"/>
                  <a:pt x="11273389" y="1076739"/>
                  <a:pt x="11270591" y="1077844"/>
                </a:cubicBezTo>
                <a:cubicBezTo>
                  <a:pt x="11267720" y="1078948"/>
                  <a:pt x="11266248" y="1082114"/>
                  <a:pt x="11267353" y="1084985"/>
                </a:cubicBezTo>
                <a:lnTo>
                  <a:pt x="11268898" y="1089034"/>
                </a:lnTo>
                <a:cubicBezTo>
                  <a:pt x="11269708" y="1091317"/>
                  <a:pt x="11271917" y="1092642"/>
                  <a:pt x="11274125" y="1092642"/>
                </a:cubicBezTo>
                <a:cubicBezTo>
                  <a:pt x="11274789" y="1092642"/>
                  <a:pt x="11275451" y="1092495"/>
                  <a:pt x="11276040" y="1092274"/>
                </a:cubicBezTo>
                <a:close/>
                <a:moveTo>
                  <a:pt x="11286126" y="1135196"/>
                </a:moveTo>
                <a:cubicBezTo>
                  <a:pt x="11289145" y="1134460"/>
                  <a:pt x="11290912" y="1131441"/>
                  <a:pt x="11290176" y="1128423"/>
                </a:cubicBezTo>
                <a:lnTo>
                  <a:pt x="11279501" y="1085648"/>
                </a:lnTo>
                <a:cubicBezTo>
                  <a:pt x="11278764" y="1082629"/>
                  <a:pt x="11275746" y="1080862"/>
                  <a:pt x="11272727" y="1081598"/>
                </a:cubicBezTo>
                <a:cubicBezTo>
                  <a:pt x="11269708" y="1082335"/>
                  <a:pt x="11267941" y="1085353"/>
                  <a:pt x="11268677" y="1088372"/>
                </a:cubicBezTo>
                <a:lnTo>
                  <a:pt x="11279353" y="1131147"/>
                </a:lnTo>
                <a:cubicBezTo>
                  <a:pt x="11280015" y="1133724"/>
                  <a:pt x="11282298" y="1135417"/>
                  <a:pt x="11284801" y="1135343"/>
                </a:cubicBezTo>
                <a:cubicBezTo>
                  <a:pt x="11285242" y="1135343"/>
                  <a:pt x="11285685" y="1135343"/>
                  <a:pt x="11286126" y="1135196"/>
                </a:cubicBezTo>
                <a:close/>
                <a:moveTo>
                  <a:pt x="11292090" y="1177529"/>
                </a:moveTo>
                <a:cubicBezTo>
                  <a:pt x="11295109" y="1177088"/>
                  <a:pt x="11297243" y="1174216"/>
                  <a:pt x="11296728" y="1171198"/>
                </a:cubicBezTo>
                <a:lnTo>
                  <a:pt x="11290249" y="1128938"/>
                </a:lnTo>
                <a:cubicBezTo>
                  <a:pt x="11289733" y="1125846"/>
                  <a:pt x="11286937" y="1123858"/>
                  <a:pt x="11283918" y="1124300"/>
                </a:cubicBezTo>
                <a:cubicBezTo>
                  <a:pt x="11280899" y="1124742"/>
                  <a:pt x="11278764" y="1127613"/>
                  <a:pt x="11279279" y="1130632"/>
                </a:cubicBezTo>
                <a:lnTo>
                  <a:pt x="11285758" y="1172891"/>
                </a:lnTo>
                <a:cubicBezTo>
                  <a:pt x="11286200" y="1175689"/>
                  <a:pt x="11288556" y="1177603"/>
                  <a:pt x="11291280" y="1177603"/>
                </a:cubicBezTo>
                <a:cubicBezTo>
                  <a:pt x="11291501" y="1177603"/>
                  <a:pt x="11291795" y="1177603"/>
                  <a:pt x="11292090" y="1177529"/>
                </a:cubicBezTo>
                <a:close/>
                <a:moveTo>
                  <a:pt x="11316901" y="1245778"/>
                </a:moveTo>
                <a:cubicBezTo>
                  <a:pt x="11319846" y="1244747"/>
                  <a:pt x="11321318" y="1241582"/>
                  <a:pt x="11320361" y="1238710"/>
                </a:cubicBezTo>
                <a:lnTo>
                  <a:pt x="11296507" y="1170241"/>
                </a:lnTo>
                <a:cubicBezTo>
                  <a:pt x="11295476" y="1167296"/>
                  <a:pt x="11292311" y="1165823"/>
                  <a:pt x="11289439" y="1166780"/>
                </a:cubicBezTo>
                <a:cubicBezTo>
                  <a:pt x="11286494" y="1167811"/>
                  <a:pt x="11285022" y="1170977"/>
                  <a:pt x="11285979" y="1173848"/>
                </a:cubicBezTo>
                <a:lnTo>
                  <a:pt x="11309833" y="1242318"/>
                </a:lnTo>
                <a:cubicBezTo>
                  <a:pt x="11310643" y="1244600"/>
                  <a:pt x="11312851" y="1246073"/>
                  <a:pt x="11315134" y="1246073"/>
                </a:cubicBezTo>
                <a:cubicBezTo>
                  <a:pt x="11315723" y="1246073"/>
                  <a:pt x="11316312" y="1245999"/>
                  <a:pt x="11316901" y="1245778"/>
                </a:cubicBezTo>
                <a:close/>
                <a:moveTo>
                  <a:pt x="11317269" y="1327500"/>
                </a:moveTo>
                <a:cubicBezTo>
                  <a:pt x="11320361" y="1327426"/>
                  <a:pt x="11322791" y="1324849"/>
                  <a:pt x="11322717" y="1321757"/>
                </a:cubicBezTo>
                <a:lnTo>
                  <a:pt x="11320656" y="1240330"/>
                </a:lnTo>
                <a:cubicBezTo>
                  <a:pt x="11320582" y="1237238"/>
                  <a:pt x="11318373" y="1235029"/>
                  <a:pt x="11314913" y="1234882"/>
                </a:cubicBezTo>
                <a:cubicBezTo>
                  <a:pt x="11311820" y="1234956"/>
                  <a:pt x="11309391" y="1237532"/>
                  <a:pt x="11309465" y="1240624"/>
                </a:cubicBezTo>
                <a:lnTo>
                  <a:pt x="11311526" y="1322052"/>
                </a:lnTo>
                <a:cubicBezTo>
                  <a:pt x="11311600" y="1325070"/>
                  <a:pt x="11314103" y="1327500"/>
                  <a:pt x="11317122" y="1327500"/>
                </a:cubicBezTo>
                <a:cubicBezTo>
                  <a:pt x="11317196" y="1327500"/>
                  <a:pt x="11317269" y="1327500"/>
                  <a:pt x="11317269" y="1327500"/>
                </a:cubicBezTo>
                <a:close/>
                <a:moveTo>
                  <a:pt x="11311379" y="1357391"/>
                </a:moveTo>
                <a:lnTo>
                  <a:pt x="11322496" y="1323671"/>
                </a:lnTo>
                <a:cubicBezTo>
                  <a:pt x="11323453" y="1320727"/>
                  <a:pt x="11321908" y="1317561"/>
                  <a:pt x="11318962" y="1316604"/>
                </a:cubicBezTo>
                <a:cubicBezTo>
                  <a:pt x="11316017" y="1315647"/>
                  <a:pt x="11312851" y="1317266"/>
                  <a:pt x="11311894" y="1320138"/>
                </a:cubicBezTo>
                <a:lnTo>
                  <a:pt x="11300777" y="1353857"/>
                </a:lnTo>
                <a:cubicBezTo>
                  <a:pt x="11299821" y="1356802"/>
                  <a:pt x="11301366" y="1359968"/>
                  <a:pt x="11304311" y="1360925"/>
                </a:cubicBezTo>
                <a:cubicBezTo>
                  <a:pt x="11304900" y="1361146"/>
                  <a:pt x="11305489" y="1361219"/>
                  <a:pt x="11306078" y="1361219"/>
                </a:cubicBezTo>
                <a:cubicBezTo>
                  <a:pt x="11308434" y="1361219"/>
                  <a:pt x="11310569" y="1359747"/>
                  <a:pt x="11311379" y="1357391"/>
                </a:cubicBezTo>
                <a:close/>
                <a:moveTo>
                  <a:pt x="11286200" y="1386251"/>
                </a:moveTo>
                <a:lnTo>
                  <a:pt x="11310201" y="1359379"/>
                </a:lnTo>
                <a:cubicBezTo>
                  <a:pt x="11312262" y="1357096"/>
                  <a:pt x="11312041" y="1353563"/>
                  <a:pt x="11309760" y="1351501"/>
                </a:cubicBezTo>
                <a:cubicBezTo>
                  <a:pt x="11307477" y="1349513"/>
                  <a:pt x="11303943" y="1349661"/>
                  <a:pt x="11301881" y="1351943"/>
                </a:cubicBezTo>
                <a:lnTo>
                  <a:pt x="11277880" y="1378889"/>
                </a:lnTo>
                <a:cubicBezTo>
                  <a:pt x="11275819" y="1381171"/>
                  <a:pt x="11276040" y="1384705"/>
                  <a:pt x="11278322" y="1386767"/>
                </a:cubicBezTo>
                <a:cubicBezTo>
                  <a:pt x="11279427" y="1387724"/>
                  <a:pt x="11280752" y="1388165"/>
                  <a:pt x="11282077" y="1388165"/>
                </a:cubicBezTo>
                <a:cubicBezTo>
                  <a:pt x="11283623" y="1388092"/>
                  <a:pt x="11285169" y="1387503"/>
                  <a:pt x="11286200" y="1386251"/>
                </a:cubicBezTo>
                <a:close/>
                <a:moveTo>
                  <a:pt x="11266101" y="1471286"/>
                </a:moveTo>
                <a:lnTo>
                  <a:pt x="11287451" y="1383895"/>
                </a:lnTo>
                <a:cubicBezTo>
                  <a:pt x="11288188" y="1380877"/>
                  <a:pt x="11286347" y="1377858"/>
                  <a:pt x="11283328" y="1377196"/>
                </a:cubicBezTo>
                <a:cubicBezTo>
                  <a:pt x="11280310" y="1376386"/>
                  <a:pt x="11277291" y="1378300"/>
                  <a:pt x="11276629" y="1381318"/>
                </a:cubicBezTo>
                <a:lnTo>
                  <a:pt x="11255278" y="1468709"/>
                </a:lnTo>
                <a:cubicBezTo>
                  <a:pt x="11254542" y="1471728"/>
                  <a:pt x="11256383" y="1474746"/>
                  <a:pt x="11259401" y="1475409"/>
                </a:cubicBezTo>
                <a:cubicBezTo>
                  <a:pt x="11259843" y="1475556"/>
                  <a:pt x="11260284" y="1475556"/>
                  <a:pt x="11260800" y="1475556"/>
                </a:cubicBezTo>
                <a:cubicBezTo>
                  <a:pt x="11263229" y="1475483"/>
                  <a:pt x="11265512" y="1473789"/>
                  <a:pt x="11266101" y="1471286"/>
                </a:cubicBezTo>
                <a:close/>
                <a:moveTo>
                  <a:pt x="11234811" y="1566039"/>
                </a:moveTo>
                <a:lnTo>
                  <a:pt x="11265953" y="1471654"/>
                </a:lnTo>
                <a:cubicBezTo>
                  <a:pt x="11266910" y="1468709"/>
                  <a:pt x="11265365" y="1465617"/>
                  <a:pt x="11262419" y="1464586"/>
                </a:cubicBezTo>
                <a:cubicBezTo>
                  <a:pt x="11259474" y="1463629"/>
                  <a:pt x="11256383" y="1465175"/>
                  <a:pt x="11255352" y="1468120"/>
                </a:cubicBezTo>
                <a:lnTo>
                  <a:pt x="11224209" y="1562505"/>
                </a:lnTo>
                <a:cubicBezTo>
                  <a:pt x="11223252" y="1565450"/>
                  <a:pt x="11224798" y="1568542"/>
                  <a:pt x="11227743" y="1569573"/>
                </a:cubicBezTo>
                <a:cubicBezTo>
                  <a:pt x="11228332" y="1569794"/>
                  <a:pt x="11228921" y="1569867"/>
                  <a:pt x="11229510" y="1569867"/>
                </a:cubicBezTo>
                <a:cubicBezTo>
                  <a:pt x="11231866" y="1569867"/>
                  <a:pt x="11234075" y="1568395"/>
                  <a:pt x="11234811" y="1566039"/>
                </a:cubicBezTo>
                <a:close/>
                <a:moveTo>
                  <a:pt x="11200061" y="1662338"/>
                </a:moveTo>
                <a:lnTo>
                  <a:pt x="11234737" y="1566186"/>
                </a:lnTo>
                <a:cubicBezTo>
                  <a:pt x="11235768" y="1563315"/>
                  <a:pt x="11234296" y="1560076"/>
                  <a:pt x="11231351" y="1559045"/>
                </a:cubicBezTo>
                <a:cubicBezTo>
                  <a:pt x="11228479" y="1558014"/>
                  <a:pt x="11225240" y="1559487"/>
                  <a:pt x="11224209" y="1562432"/>
                </a:cubicBezTo>
                <a:lnTo>
                  <a:pt x="11189532" y="1658583"/>
                </a:lnTo>
                <a:cubicBezTo>
                  <a:pt x="11188501" y="1661455"/>
                  <a:pt x="11189974" y="1664694"/>
                  <a:pt x="11192846" y="1665725"/>
                </a:cubicBezTo>
                <a:cubicBezTo>
                  <a:pt x="11193508" y="1665946"/>
                  <a:pt x="11194097" y="1666093"/>
                  <a:pt x="11194760" y="1666093"/>
                </a:cubicBezTo>
                <a:cubicBezTo>
                  <a:pt x="11197116" y="1666019"/>
                  <a:pt x="11199251" y="1664621"/>
                  <a:pt x="11200061" y="1662338"/>
                </a:cubicBezTo>
                <a:close/>
                <a:moveTo>
                  <a:pt x="11148082" y="1679345"/>
                </a:moveTo>
                <a:lnTo>
                  <a:pt x="11196380" y="1665872"/>
                </a:lnTo>
                <a:cubicBezTo>
                  <a:pt x="11199325" y="1665062"/>
                  <a:pt x="11201092" y="1661970"/>
                  <a:pt x="11200282" y="1659025"/>
                </a:cubicBezTo>
                <a:cubicBezTo>
                  <a:pt x="11199472" y="1656080"/>
                  <a:pt x="11196453" y="1654313"/>
                  <a:pt x="11193435" y="1655123"/>
                </a:cubicBezTo>
                <a:lnTo>
                  <a:pt x="11145138" y="1668596"/>
                </a:lnTo>
                <a:cubicBezTo>
                  <a:pt x="11142193" y="1669406"/>
                  <a:pt x="11140426" y="1672498"/>
                  <a:pt x="11141236" y="1675443"/>
                </a:cubicBezTo>
                <a:cubicBezTo>
                  <a:pt x="11141898" y="1677946"/>
                  <a:pt x="11144181" y="1679566"/>
                  <a:pt x="11146610" y="1679492"/>
                </a:cubicBezTo>
                <a:cubicBezTo>
                  <a:pt x="11147125" y="1679492"/>
                  <a:pt x="11147567" y="1679492"/>
                  <a:pt x="11148082" y="1679345"/>
                </a:cubicBezTo>
                <a:close/>
                <a:moveTo>
                  <a:pt x="11112228" y="1762539"/>
                </a:moveTo>
                <a:lnTo>
                  <a:pt x="11151617" y="1676253"/>
                </a:lnTo>
                <a:cubicBezTo>
                  <a:pt x="11152868" y="1673455"/>
                  <a:pt x="11151690" y="1670142"/>
                  <a:pt x="11148893" y="1668891"/>
                </a:cubicBezTo>
                <a:cubicBezTo>
                  <a:pt x="11146095" y="1667565"/>
                  <a:pt x="11142782" y="1668817"/>
                  <a:pt x="11141531" y="1671615"/>
                </a:cubicBezTo>
                <a:lnTo>
                  <a:pt x="11102142" y="1757901"/>
                </a:lnTo>
                <a:cubicBezTo>
                  <a:pt x="11100891" y="1760699"/>
                  <a:pt x="11102068" y="1764012"/>
                  <a:pt x="11104866" y="1765263"/>
                </a:cubicBezTo>
                <a:cubicBezTo>
                  <a:pt x="11105603" y="1765632"/>
                  <a:pt x="11106412" y="1765779"/>
                  <a:pt x="11107222" y="1765779"/>
                </a:cubicBezTo>
                <a:cubicBezTo>
                  <a:pt x="11109284" y="1765779"/>
                  <a:pt x="11111345" y="1764601"/>
                  <a:pt x="11112228" y="1762539"/>
                </a:cubicBezTo>
                <a:close/>
                <a:moveTo>
                  <a:pt x="11038237" y="1779031"/>
                </a:moveTo>
                <a:lnTo>
                  <a:pt x="11108179" y="1765779"/>
                </a:lnTo>
                <a:cubicBezTo>
                  <a:pt x="11111197" y="1765190"/>
                  <a:pt x="11113185" y="1762245"/>
                  <a:pt x="11112596" y="1759226"/>
                </a:cubicBezTo>
                <a:cubicBezTo>
                  <a:pt x="11112008" y="1756208"/>
                  <a:pt x="11109063" y="1754294"/>
                  <a:pt x="11106044" y="1754809"/>
                </a:cubicBezTo>
                <a:lnTo>
                  <a:pt x="11036102" y="1768061"/>
                </a:lnTo>
                <a:cubicBezTo>
                  <a:pt x="11033083" y="1768650"/>
                  <a:pt x="11031096" y="1771595"/>
                  <a:pt x="11031685" y="1774614"/>
                </a:cubicBezTo>
                <a:cubicBezTo>
                  <a:pt x="11032200" y="1777264"/>
                  <a:pt x="11034556" y="1779178"/>
                  <a:pt x="11037206" y="1779178"/>
                </a:cubicBezTo>
                <a:cubicBezTo>
                  <a:pt x="11037574" y="1779105"/>
                  <a:pt x="11037942" y="1779031"/>
                  <a:pt x="11038237" y="1779031"/>
                </a:cubicBezTo>
                <a:close/>
                <a:moveTo>
                  <a:pt x="10948932" y="1791768"/>
                </a:moveTo>
                <a:lnTo>
                  <a:pt x="11038090" y="1779031"/>
                </a:lnTo>
                <a:cubicBezTo>
                  <a:pt x="11041109" y="1778589"/>
                  <a:pt x="11043243" y="1775792"/>
                  <a:pt x="11042802" y="1772699"/>
                </a:cubicBezTo>
                <a:cubicBezTo>
                  <a:pt x="11042360" y="1769607"/>
                  <a:pt x="11039562" y="1767398"/>
                  <a:pt x="11036470" y="1767987"/>
                </a:cubicBezTo>
                <a:lnTo>
                  <a:pt x="10947313" y="1780724"/>
                </a:lnTo>
                <a:cubicBezTo>
                  <a:pt x="10944294" y="1781166"/>
                  <a:pt x="10942159" y="1783964"/>
                  <a:pt x="10942601" y="1787056"/>
                </a:cubicBezTo>
                <a:cubicBezTo>
                  <a:pt x="10942968" y="1789854"/>
                  <a:pt x="10945398" y="1791841"/>
                  <a:pt x="10948122" y="1791841"/>
                </a:cubicBezTo>
                <a:cubicBezTo>
                  <a:pt x="10948416" y="1791768"/>
                  <a:pt x="10948637" y="1791768"/>
                  <a:pt x="10948932" y="1791768"/>
                </a:cubicBezTo>
                <a:close/>
                <a:moveTo>
                  <a:pt x="10843724" y="1798247"/>
                </a:moveTo>
                <a:lnTo>
                  <a:pt x="10948416" y="1791841"/>
                </a:lnTo>
                <a:cubicBezTo>
                  <a:pt x="10951509" y="1791621"/>
                  <a:pt x="10953864" y="1789044"/>
                  <a:pt x="10953644" y="1785952"/>
                </a:cubicBezTo>
                <a:cubicBezTo>
                  <a:pt x="10953423" y="1782859"/>
                  <a:pt x="10951214" y="1780283"/>
                  <a:pt x="10947754" y="1780724"/>
                </a:cubicBezTo>
                <a:lnTo>
                  <a:pt x="10843062" y="1787130"/>
                </a:lnTo>
                <a:cubicBezTo>
                  <a:pt x="10839970" y="1787350"/>
                  <a:pt x="10837614" y="1789927"/>
                  <a:pt x="10837835" y="1793019"/>
                </a:cubicBezTo>
                <a:cubicBezTo>
                  <a:pt x="10838055" y="1795964"/>
                  <a:pt x="10840485" y="1798247"/>
                  <a:pt x="10843430" y="1798247"/>
                </a:cubicBezTo>
                <a:cubicBezTo>
                  <a:pt x="10843577" y="1798247"/>
                  <a:pt x="10843651" y="1798247"/>
                  <a:pt x="10843724" y="1798247"/>
                </a:cubicBezTo>
                <a:close/>
                <a:moveTo>
                  <a:pt x="10849025" y="1792872"/>
                </a:moveTo>
                <a:cubicBezTo>
                  <a:pt x="10849099" y="1789780"/>
                  <a:pt x="10846743" y="1787203"/>
                  <a:pt x="10843651" y="1787130"/>
                </a:cubicBezTo>
                <a:lnTo>
                  <a:pt x="10728063" y="1783375"/>
                </a:lnTo>
                <a:cubicBezTo>
                  <a:pt x="10725191" y="1783375"/>
                  <a:pt x="10722394" y="1785731"/>
                  <a:pt x="10722320" y="1788749"/>
                </a:cubicBezTo>
                <a:cubicBezTo>
                  <a:pt x="10722246" y="1791841"/>
                  <a:pt x="10724603" y="1794418"/>
                  <a:pt x="10727694" y="1794492"/>
                </a:cubicBezTo>
                <a:lnTo>
                  <a:pt x="10843283" y="1798247"/>
                </a:lnTo>
                <a:cubicBezTo>
                  <a:pt x="10843357" y="1798247"/>
                  <a:pt x="10843430" y="1798247"/>
                  <a:pt x="10843503" y="1798247"/>
                </a:cubicBezTo>
                <a:cubicBezTo>
                  <a:pt x="10846448" y="1798247"/>
                  <a:pt x="10848879" y="1795817"/>
                  <a:pt x="10849025" y="1792872"/>
                </a:cubicBezTo>
                <a:close/>
                <a:moveTo>
                  <a:pt x="10733363" y="1789706"/>
                </a:moveTo>
                <a:cubicBezTo>
                  <a:pt x="10733805" y="1786688"/>
                  <a:pt x="10731744" y="1783816"/>
                  <a:pt x="10728651" y="1783375"/>
                </a:cubicBezTo>
                <a:lnTo>
                  <a:pt x="10607468" y="1765484"/>
                </a:lnTo>
                <a:cubicBezTo>
                  <a:pt x="10604523" y="1765043"/>
                  <a:pt x="10601578" y="1767178"/>
                  <a:pt x="10601136" y="1770196"/>
                </a:cubicBezTo>
                <a:cubicBezTo>
                  <a:pt x="10600694" y="1773215"/>
                  <a:pt x="10602756" y="1776086"/>
                  <a:pt x="10605848" y="1776528"/>
                </a:cubicBezTo>
                <a:lnTo>
                  <a:pt x="10727032" y="1794418"/>
                </a:lnTo>
                <a:cubicBezTo>
                  <a:pt x="10727327" y="1794492"/>
                  <a:pt x="10727620" y="1794492"/>
                  <a:pt x="10727915" y="1794492"/>
                </a:cubicBezTo>
                <a:cubicBezTo>
                  <a:pt x="10730566" y="1794492"/>
                  <a:pt x="10732922" y="1792504"/>
                  <a:pt x="10733363" y="1789706"/>
                </a:cubicBezTo>
                <a:close/>
                <a:moveTo>
                  <a:pt x="10612106" y="1772258"/>
                </a:moveTo>
                <a:cubicBezTo>
                  <a:pt x="10612768" y="1769239"/>
                  <a:pt x="10610854" y="1766294"/>
                  <a:pt x="10607909" y="1765632"/>
                </a:cubicBezTo>
                <a:lnTo>
                  <a:pt x="10489008" y="1738980"/>
                </a:lnTo>
                <a:cubicBezTo>
                  <a:pt x="10486063" y="1738317"/>
                  <a:pt x="10483044" y="1740231"/>
                  <a:pt x="10482382" y="1743176"/>
                </a:cubicBezTo>
                <a:cubicBezTo>
                  <a:pt x="10481719" y="1746195"/>
                  <a:pt x="10483633" y="1749140"/>
                  <a:pt x="10486578" y="1749803"/>
                </a:cubicBezTo>
                <a:lnTo>
                  <a:pt x="10605480" y="1776454"/>
                </a:lnTo>
                <a:cubicBezTo>
                  <a:pt x="10605922" y="1776528"/>
                  <a:pt x="10606290" y="1776601"/>
                  <a:pt x="10606732" y="1776601"/>
                </a:cubicBezTo>
                <a:cubicBezTo>
                  <a:pt x="10609235" y="1776601"/>
                  <a:pt x="10611517" y="1774834"/>
                  <a:pt x="10612106" y="1772258"/>
                </a:cubicBezTo>
                <a:close/>
                <a:moveTo>
                  <a:pt x="10493131" y="1745901"/>
                </a:moveTo>
                <a:cubicBezTo>
                  <a:pt x="10493941" y="1742956"/>
                  <a:pt x="10492174" y="1739863"/>
                  <a:pt x="10489229" y="1739054"/>
                </a:cubicBezTo>
                <a:lnTo>
                  <a:pt x="10380561" y="1709089"/>
                </a:lnTo>
                <a:cubicBezTo>
                  <a:pt x="10377543" y="1708279"/>
                  <a:pt x="10374524" y="1710046"/>
                  <a:pt x="10373714" y="1712991"/>
                </a:cubicBezTo>
                <a:cubicBezTo>
                  <a:pt x="10372904" y="1715936"/>
                  <a:pt x="10374671" y="1719028"/>
                  <a:pt x="10377616" y="1719838"/>
                </a:cubicBezTo>
                <a:lnTo>
                  <a:pt x="10486284" y="1749803"/>
                </a:lnTo>
                <a:cubicBezTo>
                  <a:pt x="10486799" y="1749950"/>
                  <a:pt x="10487314" y="1750023"/>
                  <a:pt x="10487830" y="1750023"/>
                </a:cubicBezTo>
                <a:cubicBezTo>
                  <a:pt x="10490186" y="1749950"/>
                  <a:pt x="10492468" y="1748330"/>
                  <a:pt x="10493131" y="1745901"/>
                </a:cubicBezTo>
                <a:close/>
                <a:moveTo>
                  <a:pt x="10384463" y="1715936"/>
                </a:moveTo>
                <a:cubicBezTo>
                  <a:pt x="10385273" y="1712991"/>
                  <a:pt x="10383579" y="1709899"/>
                  <a:pt x="10380634" y="1709015"/>
                </a:cubicBezTo>
                <a:lnTo>
                  <a:pt x="10287354" y="1682658"/>
                </a:lnTo>
                <a:cubicBezTo>
                  <a:pt x="10284336" y="1681775"/>
                  <a:pt x="10281317" y="1683542"/>
                  <a:pt x="10280433" y="1686487"/>
                </a:cubicBezTo>
                <a:cubicBezTo>
                  <a:pt x="10279624" y="1689432"/>
                  <a:pt x="10281317" y="1692524"/>
                  <a:pt x="10284262" y="1693407"/>
                </a:cubicBezTo>
                <a:lnTo>
                  <a:pt x="10377543" y="1719764"/>
                </a:lnTo>
                <a:cubicBezTo>
                  <a:pt x="10378058" y="1719912"/>
                  <a:pt x="10378574" y="1719985"/>
                  <a:pt x="10379089" y="1719985"/>
                </a:cubicBezTo>
                <a:cubicBezTo>
                  <a:pt x="10381591" y="1719985"/>
                  <a:pt x="10383801" y="1718439"/>
                  <a:pt x="10384463" y="1715936"/>
                </a:cubicBezTo>
                <a:close/>
                <a:moveTo>
                  <a:pt x="10291256" y="1689284"/>
                </a:moveTo>
                <a:cubicBezTo>
                  <a:pt x="10291919" y="1686266"/>
                  <a:pt x="10290005" y="1683321"/>
                  <a:pt x="10286986" y="1682658"/>
                </a:cubicBezTo>
                <a:lnTo>
                  <a:pt x="10214172" y="1666682"/>
                </a:lnTo>
                <a:cubicBezTo>
                  <a:pt x="10211154" y="1666019"/>
                  <a:pt x="10208209" y="1667934"/>
                  <a:pt x="10207546" y="1670952"/>
                </a:cubicBezTo>
                <a:cubicBezTo>
                  <a:pt x="10206884" y="1673971"/>
                  <a:pt x="10208798" y="1676916"/>
                  <a:pt x="10211817" y="1677578"/>
                </a:cubicBezTo>
                <a:lnTo>
                  <a:pt x="10284630" y="1693554"/>
                </a:lnTo>
                <a:cubicBezTo>
                  <a:pt x="10285072" y="1693628"/>
                  <a:pt x="10285440" y="1693702"/>
                  <a:pt x="10285881" y="1693702"/>
                </a:cubicBezTo>
                <a:cubicBezTo>
                  <a:pt x="10288458" y="1693628"/>
                  <a:pt x="10290741" y="1691861"/>
                  <a:pt x="10291256" y="1689284"/>
                </a:cubicBezTo>
                <a:close/>
                <a:moveTo>
                  <a:pt x="10218516" y="1673087"/>
                </a:moveTo>
                <a:cubicBezTo>
                  <a:pt x="10219106" y="1670069"/>
                  <a:pt x="10217044" y="1667124"/>
                  <a:pt x="10214025" y="1666608"/>
                </a:cubicBezTo>
                <a:lnTo>
                  <a:pt x="10153875" y="1655418"/>
                </a:lnTo>
                <a:cubicBezTo>
                  <a:pt x="10150857" y="1654902"/>
                  <a:pt x="10147912" y="1656816"/>
                  <a:pt x="10147397" y="1659909"/>
                </a:cubicBezTo>
                <a:cubicBezTo>
                  <a:pt x="10146807" y="1662927"/>
                  <a:pt x="10148795" y="1665872"/>
                  <a:pt x="10151888" y="1666387"/>
                </a:cubicBezTo>
                <a:lnTo>
                  <a:pt x="10212038" y="1677578"/>
                </a:lnTo>
                <a:cubicBezTo>
                  <a:pt x="10212406" y="1677652"/>
                  <a:pt x="10212774" y="1677652"/>
                  <a:pt x="10213142" y="1677652"/>
                </a:cubicBezTo>
                <a:cubicBezTo>
                  <a:pt x="10215719" y="1677652"/>
                  <a:pt x="10218001" y="1675738"/>
                  <a:pt x="10218516" y="1673087"/>
                </a:cubicBezTo>
                <a:close/>
                <a:moveTo>
                  <a:pt x="10158293" y="1662044"/>
                </a:moveTo>
                <a:cubicBezTo>
                  <a:pt x="10158955" y="1659025"/>
                  <a:pt x="10157041" y="1656080"/>
                  <a:pt x="10154023" y="1655418"/>
                </a:cubicBezTo>
                <a:lnTo>
                  <a:pt x="10098878" y="1643417"/>
                </a:lnTo>
                <a:cubicBezTo>
                  <a:pt x="10095860" y="1642754"/>
                  <a:pt x="10092915" y="1644669"/>
                  <a:pt x="10092253" y="1647687"/>
                </a:cubicBezTo>
                <a:cubicBezTo>
                  <a:pt x="10091590" y="1650706"/>
                  <a:pt x="10093504" y="1653651"/>
                  <a:pt x="10096523" y="1654313"/>
                </a:cubicBezTo>
                <a:lnTo>
                  <a:pt x="10151666" y="1666314"/>
                </a:lnTo>
                <a:cubicBezTo>
                  <a:pt x="10152109" y="1666387"/>
                  <a:pt x="10152476" y="1666461"/>
                  <a:pt x="10152918" y="1666461"/>
                </a:cubicBezTo>
                <a:cubicBezTo>
                  <a:pt x="10155495" y="1666387"/>
                  <a:pt x="10157777" y="1664621"/>
                  <a:pt x="10158293" y="1662044"/>
                </a:cubicBezTo>
                <a:close/>
                <a:moveTo>
                  <a:pt x="10102928" y="1650853"/>
                </a:moveTo>
                <a:cubicBezTo>
                  <a:pt x="10104032" y="1647982"/>
                  <a:pt x="10102633" y="1644742"/>
                  <a:pt x="10099763" y="1643638"/>
                </a:cubicBezTo>
                <a:lnTo>
                  <a:pt x="10043808" y="1621993"/>
                </a:lnTo>
                <a:cubicBezTo>
                  <a:pt x="10040937" y="1620815"/>
                  <a:pt x="10037698" y="1622287"/>
                  <a:pt x="10036593" y="1625159"/>
                </a:cubicBezTo>
                <a:cubicBezTo>
                  <a:pt x="10035489" y="1628030"/>
                  <a:pt x="10036888" y="1631269"/>
                  <a:pt x="10039760" y="1632374"/>
                </a:cubicBezTo>
                <a:lnTo>
                  <a:pt x="10095713" y="1654019"/>
                </a:lnTo>
                <a:cubicBezTo>
                  <a:pt x="10096375" y="1654313"/>
                  <a:pt x="10097111" y="1654387"/>
                  <a:pt x="10097775" y="1654387"/>
                </a:cubicBezTo>
                <a:cubicBezTo>
                  <a:pt x="10099983" y="1654387"/>
                  <a:pt x="10102118" y="1653062"/>
                  <a:pt x="10102928" y="1650853"/>
                </a:cubicBezTo>
                <a:close/>
                <a:moveTo>
                  <a:pt x="10046532" y="1630238"/>
                </a:moveTo>
                <a:cubicBezTo>
                  <a:pt x="10048226" y="1627662"/>
                  <a:pt x="10047416" y="1624201"/>
                  <a:pt x="10044839" y="1622508"/>
                </a:cubicBezTo>
                <a:lnTo>
                  <a:pt x="9982407" y="1582604"/>
                </a:lnTo>
                <a:cubicBezTo>
                  <a:pt x="9979830" y="1580985"/>
                  <a:pt x="9976370" y="1581721"/>
                  <a:pt x="9974676" y="1584298"/>
                </a:cubicBezTo>
                <a:cubicBezTo>
                  <a:pt x="9972983" y="1586874"/>
                  <a:pt x="9973793" y="1590335"/>
                  <a:pt x="9976370" y="1592028"/>
                </a:cubicBezTo>
                <a:lnTo>
                  <a:pt x="10038802" y="1631932"/>
                </a:lnTo>
                <a:cubicBezTo>
                  <a:pt x="10039760" y="1632521"/>
                  <a:pt x="10040790" y="1632815"/>
                  <a:pt x="10041820" y="1632815"/>
                </a:cubicBezTo>
                <a:cubicBezTo>
                  <a:pt x="10043661" y="1632815"/>
                  <a:pt x="10045429" y="1631858"/>
                  <a:pt x="10046532" y="1630238"/>
                </a:cubicBezTo>
                <a:close/>
                <a:moveTo>
                  <a:pt x="9983659" y="1590924"/>
                </a:moveTo>
                <a:cubicBezTo>
                  <a:pt x="9985647" y="1588568"/>
                  <a:pt x="9985352" y="1585034"/>
                  <a:pt x="9983069" y="1583046"/>
                </a:cubicBezTo>
                <a:lnTo>
                  <a:pt x="9921815" y="1530847"/>
                </a:lnTo>
                <a:cubicBezTo>
                  <a:pt x="9919459" y="1528859"/>
                  <a:pt x="9915925" y="1529080"/>
                  <a:pt x="9913937" y="1531436"/>
                </a:cubicBezTo>
                <a:cubicBezTo>
                  <a:pt x="9911950" y="1533792"/>
                  <a:pt x="9912244" y="1537326"/>
                  <a:pt x="9914526" y="1539314"/>
                </a:cubicBezTo>
                <a:lnTo>
                  <a:pt x="9975781" y="1591513"/>
                </a:lnTo>
                <a:cubicBezTo>
                  <a:pt x="9976811" y="1592396"/>
                  <a:pt x="9978137" y="1592838"/>
                  <a:pt x="9979462" y="1592838"/>
                </a:cubicBezTo>
                <a:cubicBezTo>
                  <a:pt x="9981008" y="1592838"/>
                  <a:pt x="9982554" y="1592175"/>
                  <a:pt x="9983659" y="1590924"/>
                </a:cubicBezTo>
                <a:close/>
                <a:moveTo>
                  <a:pt x="9921889" y="1539240"/>
                </a:moveTo>
                <a:cubicBezTo>
                  <a:pt x="9924171" y="1537179"/>
                  <a:pt x="9924392" y="1533645"/>
                  <a:pt x="9922330" y="1531363"/>
                </a:cubicBezTo>
                <a:lnTo>
                  <a:pt x="9869690" y="1472758"/>
                </a:lnTo>
                <a:cubicBezTo>
                  <a:pt x="9867628" y="1470476"/>
                  <a:pt x="9864095" y="1470255"/>
                  <a:pt x="9861812" y="1472317"/>
                </a:cubicBezTo>
                <a:cubicBezTo>
                  <a:pt x="9859530" y="1474378"/>
                  <a:pt x="9859309" y="1477912"/>
                  <a:pt x="9861371" y="1480194"/>
                </a:cubicBezTo>
                <a:lnTo>
                  <a:pt x="9914011" y="1538798"/>
                </a:lnTo>
                <a:cubicBezTo>
                  <a:pt x="9915115" y="1540050"/>
                  <a:pt x="9916661" y="1540639"/>
                  <a:pt x="9918208" y="1540639"/>
                </a:cubicBezTo>
                <a:cubicBezTo>
                  <a:pt x="9919459" y="1540639"/>
                  <a:pt x="9920784" y="1540197"/>
                  <a:pt x="9921889" y="1539240"/>
                </a:cubicBezTo>
                <a:close/>
                <a:moveTo>
                  <a:pt x="9868512" y="1481151"/>
                </a:moveTo>
                <a:cubicBezTo>
                  <a:pt x="9871089" y="1479532"/>
                  <a:pt x="9871898" y="1476072"/>
                  <a:pt x="9870279" y="1473495"/>
                </a:cubicBezTo>
                <a:lnTo>
                  <a:pt x="9831479" y="1411946"/>
                </a:lnTo>
                <a:cubicBezTo>
                  <a:pt x="9829860" y="1409369"/>
                  <a:pt x="9826400" y="1408559"/>
                  <a:pt x="9823822" y="1410179"/>
                </a:cubicBezTo>
                <a:cubicBezTo>
                  <a:pt x="9821246" y="1411798"/>
                  <a:pt x="9820436" y="1415259"/>
                  <a:pt x="9822055" y="1417836"/>
                </a:cubicBezTo>
                <a:lnTo>
                  <a:pt x="9860855" y="1479385"/>
                </a:lnTo>
                <a:cubicBezTo>
                  <a:pt x="9861959" y="1481078"/>
                  <a:pt x="9863726" y="1481961"/>
                  <a:pt x="9865641" y="1481961"/>
                </a:cubicBezTo>
                <a:cubicBezTo>
                  <a:pt x="9866598" y="1482035"/>
                  <a:pt x="9867555" y="1481740"/>
                  <a:pt x="9868512" y="1481151"/>
                </a:cubicBezTo>
                <a:close/>
                <a:moveTo>
                  <a:pt x="9828460" y="1420191"/>
                </a:moveTo>
                <a:cubicBezTo>
                  <a:pt x="9831406" y="1419234"/>
                  <a:pt x="9833025" y="1416069"/>
                  <a:pt x="9832068" y="1413197"/>
                </a:cubicBezTo>
                <a:lnTo>
                  <a:pt x="9812264" y="1352090"/>
                </a:lnTo>
                <a:cubicBezTo>
                  <a:pt x="9811307" y="1349145"/>
                  <a:pt x="9808214" y="1347599"/>
                  <a:pt x="9805270" y="1348483"/>
                </a:cubicBezTo>
                <a:cubicBezTo>
                  <a:pt x="9802325" y="1349440"/>
                  <a:pt x="9800704" y="1352605"/>
                  <a:pt x="9801661" y="1355477"/>
                </a:cubicBezTo>
                <a:lnTo>
                  <a:pt x="9821467" y="1416584"/>
                </a:lnTo>
                <a:cubicBezTo>
                  <a:pt x="9822203" y="1418940"/>
                  <a:pt x="9824412" y="1420486"/>
                  <a:pt x="9826841" y="1420412"/>
                </a:cubicBezTo>
                <a:cubicBezTo>
                  <a:pt x="9827357" y="1420412"/>
                  <a:pt x="9827872" y="1420339"/>
                  <a:pt x="9828460" y="1420191"/>
                </a:cubicBezTo>
                <a:close/>
                <a:moveTo>
                  <a:pt x="9811528" y="1356949"/>
                </a:moveTo>
                <a:lnTo>
                  <a:pt x="9900759" y="1227372"/>
                </a:lnTo>
                <a:cubicBezTo>
                  <a:pt x="9902526" y="1224869"/>
                  <a:pt x="9901863" y="1221335"/>
                  <a:pt x="9899286" y="1219642"/>
                </a:cubicBezTo>
                <a:cubicBezTo>
                  <a:pt x="9896783" y="1217949"/>
                  <a:pt x="9893323" y="1218538"/>
                  <a:pt x="9891556" y="1221114"/>
                </a:cubicBezTo>
                <a:lnTo>
                  <a:pt x="9802325" y="1350691"/>
                </a:lnTo>
                <a:cubicBezTo>
                  <a:pt x="9800558" y="1353194"/>
                  <a:pt x="9801220" y="1356728"/>
                  <a:pt x="9803797" y="1358422"/>
                </a:cubicBezTo>
                <a:cubicBezTo>
                  <a:pt x="9804754" y="1359084"/>
                  <a:pt x="9805859" y="1359379"/>
                  <a:pt x="9806963" y="1359379"/>
                </a:cubicBezTo>
                <a:cubicBezTo>
                  <a:pt x="9808730" y="1359305"/>
                  <a:pt x="9810497" y="1358495"/>
                  <a:pt x="9811528" y="1356949"/>
                </a:cubicBezTo>
                <a:close/>
                <a:moveTo>
                  <a:pt x="9901790" y="1224427"/>
                </a:moveTo>
                <a:lnTo>
                  <a:pt x="9903777" y="1167811"/>
                </a:lnTo>
                <a:cubicBezTo>
                  <a:pt x="9903851" y="1164719"/>
                  <a:pt x="9901495" y="1162142"/>
                  <a:pt x="9898402" y="1162069"/>
                </a:cubicBezTo>
                <a:cubicBezTo>
                  <a:pt x="9895311" y="1162216"/>
                  <a:pt x="9892733" y="1164351"/>
                  <a:pt x="9892661" y="1167443"/>
                </a:cubicBezTo>
                <a:lnTo>
                  <a:pt x="9890673" y="1224059"/>
                </a:lnTo>
                <a:cubicBezTo>
                  <a:pt x="9890599" y="1227151"/>
                  <a:pt x="9892954" y="1229728"/>
                  <a:pt x="9896047" y="1229802"/>
                </a:cubicBezTo>
                <a:cubicBezTo>
                  <a:pt x="9896121" y="1229802"/>
                  <a:pt x="9896194" y="1229802"/>
                  <a:pt x="9896268" y="1229802"/>
                </a:cubicBezTo>
                <a:cubicBezTo>
                  <a:pt x="9899212" y="1229728"/>
                  <a:pt x="9901642" y="1227372"/>
                  <a:pt x="9901790" y="1224427"/>
                </a:cubicBezTo>
                <a:close/>
                <a:moveTo>
                  <a:pt x="9902452" y="1171124"/>
                </a:moveTo>
                <a:lnTo>
                  <a:pt x="9980345" y="1075414"/>
                </a:lnTo>
                <a:cubicBezTo>
                  <a:pt x="9982259" y="1073058"/>
                  <a:pt x="9981892" y="1069524"/>
                  <a:pt x="9979535" y="1067536"/>
                </a:cubicBezTo>
                <a:cubicBezTo>
                  <a:pt x="9977180" y="1065622"/>
                  <a:pt x="9973646" y="1065917"/>
                  <a:pt x="9971658" y="1068346"/>
                </a:cubicBezTo>
                <a:lnTo>
                  <a:pt x="9893764" y="1164056"/>
                </a:lnTo>
                <a:cubicBezTo>
                  <a:pt x="9891850" y="1166412"/>
                  <a:pt x="9892218" y="1169946"/>
                  <a:pt x="9894574" y="1171934"/>
                </a:cubicBezTo>
                <a:cubicBezTo>
                  <a:pt x="9895605" y="1172818"/>
                  <a:pt x="9896857" y="1173186"/>
                  <a:pt x="9898109" y="1173186"/>
                </a:cubicBezTo>
                <a:cubicBezTo>
                  <a:pt x="9899802" y="1173186"/>
                  <a:pt x="9901348" y="1172523"/>
                  <a:pt x="9902452" y="1171124"/>
                </a:cubicBezTo>
                <a:close/>
                <a:moveTo>
                  <a:pt x="9980345" y="1075488"/>
                </a:moveTo>
                <a:lnTo>
                  <a:pt x="9992125" y="1060984"/>
                </a:lnTo>
                <a:cubicBezTo>
                  <a:pt x="9994039" y="1058628"/>
                  <a:pt x="9993671" y="1055094"/>
                  <a:pt x="9991315" y="1053106"/>
                </a:cubicBezTo>
                <a:cubicBezTo>
                  <a:pt x="9988959" y="1051192"/>
                  <a:pt x="9985426" y="1051487"/>
                  <a:pt x="9983438" y="1053916"/>
                </a:cubicBezTo>
                <a:lnTo>
                  <a:pt x="9971658" y="1068420"/>
                </a:lnTo>
                <a:cubicBezTo>
                  <a:pt x="9969744" y="1070776"/>
                  <a:pt x="9970111" y="1074310"/>
                  <a:pt x="9972468" y="1076298"/>
                </a:cubicBezTo>
                <a:cubicBezTo>
                  <a:pt x="9973499" y="1077181"/>
                  <a:pt x="9974750" y="1077549"/>
                  <a:pt x="9976002" y="1077549"/>
                </a:cubicBezTo>
                <a:cubicBezTo>
                  <a:pt x="9977621" y="1077549"/>
                  <a:pt x="9979241" y="1076813"/>
                  <a:pt x="9980345" y="1075488"/>
                </a:cubicBezTo>
                <a:close/>
                <a:moveTo>
                  <a:pt x="9991831" y="1061352"/>
                </a:moveTo>
                <a:lnTo>
                  <a:pt x="10070607" y="979041"/>
                </a:lnTo>
                <a:cubicBezTo>
                  <a:pt x="10072743" y="976833"/>
                  <a:pt x="10072669" y="973299"/>
                  <a:pt x="10070460" y="971164"/>
                </a:cubicBezTo>
                <a:cubicBezTo>
                  <a:pt x="10068252" y="969028"/>
                  <a:pt x="10064718" y="969102"/>
                  <a:pt x="10062583" y="971311"/>
                </a:cubicBezTo>
                <a:lnTo>
                  <a:pt x="9983806" y="1053622"/>
                </a:lnTo>
                <a:cubicBezTo>
                  <a:pt x="9981671" y="1055830"/>
                  <a:pt x="9981744" y="1059364"/>
                  <a:pt x="9983953" y="1061499"/>
                </a:cubicBezTo>
                <a:cubicBezTo>
                  <a:pt x="9985057" y="1062530"/>
                  <a:pt x="9986456" y="1063045"/>
                  <a:pt x="9987855" y="1063045"/>
                </a:cubicBezTo>
                <a:cubicBezTo>
                  <a:pt x="9989254" y="1063045"/>
                  <a:pt x="9990726" y="1062456"/>
                  <a:pt x="9991831" y="1061352"/>
                </a:cubicBezTo>
                <a:close/>
                <a:moveTo>
                  <a:pt x="10070607" y="978968"/>
                </a:moveTo>
                <a:lnTo>
                  <a:pt x="10081209" y="967924"/>
                </a:lnTo>
                <a:cubicBezTo>
                  <a:pt x="10083344" y="965715"/>
                  <a:pt x="10083270" y="962182"/>
                  <a:pt x="10081062" y="960046"/>
                </a:cubicBezTo>
                <a:cubicBezTo>
                  <a:pt x="10078853" y="957911"/>
                  <a:pt x="10075319" y="957985"/>
                  <a:pt x="10073184" y="960194"/>
                </a:cubicBezTo>
                <a:lnTo>
                  <a:pt x="10062583" y="971237"/>
                </a:lnTo>
                <a:cubicBezTo>
                  <a:pt x="10060447" y="973446"/>
                  <a:pt x="10060521" y="976980"/>
                  <a:pt x="10062730" y="979115"/>
                </a:cubicBezTo>
                <a:cubicBezTo>
                  <a:pt x="10063834" y="980146"/>
                  <a:pt x="10065233" y="980661"/>
                  <a:pt x="10066632" y="980661"/>
                </a:cubicBezTo>
                <a:cubicBezTo>
                  <a:pt x="10068031" y="980661"/>
                  <a:pt x="10069503" y="980146"/>
                  <a:pt x="10070607" y="978968"/>
                </a:cubicBezTo>
                <a:close/>
                <a:moveTo>
                  <a:pt x="10080767" y="968366"/>
                </a:moveTo>
                <a:lnTo>
                  <a:pt x="10162269" y="898718"/>
                </a:lnTo>
                <a:cubicBezTo>
                  <a:pt x="10164624" y="896731"/>
                  <a:pt x="10164919" y="893197"/>
                  <a:pt x="10162857" y="890841"/>
                </a:cubicBezTo>
                <a:cubicBezTo>
                  <a:pt x="10160869" y="888485"/>
                  <a:pt x="10157336" y="888264"/>
                  <a:pt x="10154980" y="890252"/>
                </a:cubicBezTo>
                <a:lnTo>
                  <a:pt x="10073479" y="959899"/>
                </a:lnTo>
                <a:cubicBezTo>
                  <a:pt x="10071123" y="961887"/>
                  <a:pt x="10070828" y="965421"/>
                  <a:pt x="10072890" y="967777"/>
                </a:cubicBezTo>
                <a:cubicBezTo>
                  <a:pt x="10073994" y="969102"/>
                  <a:pt x="10075614" y="969765"/>
                  <a:pt x="10077160" y="969691"/>
                </a:cubicBezTo>
                <a:cubicBezTo>
                  <a:pt x="10078412" y="969691"/>
                  <a:pt x="10079736" y="969176"/>
                  <a:pt x="10080767" y="968366"/>
                </a:cubicBezTo>
                <a:close/>
                <a:moveTo>
                  <a:pt x="10162269" y="898645"/>
                </a:moveTo>
                <a:lnTo>
                  <a:pt x="10170661" y="891503"/>
                </a:lnTo>
                <a:cubicBezTo>
                  <a:pt x="10173017" y="889515"/>
                  <a:pt x="10173312" y="885982"/>
                  <a:pt x="10171250" y="883626"/>
                </a:cubicBezTo>
                <a:cubicBezTo>
                  <a:pt x="10169262" y="881270"/>
                  <a:pt x="10165729" y="881049"/>
                  <a:pt x="10163372" y="883037"/>
                </a:cubicBezTo>
                <a:lnTo>
                  <a:pt x="10154980" y="890178"/>
                </a:lnTo>
                <a:cubicBezTo>
                  <a:pt x="10152624" y="892166"/>
                  <a:pt x="10152329" y="895700"/>
                  <a:pt x="10154390" y="898056"/>
                </a:cubicBezTo>
                <a:cubicBezTo>
                  <a:pt x="10155495" y="899381"/>
                  <a:pt x="10157114" y="900044"/>
                  <a:pt x="10158661" y="899970"/>
                </a:cubicBezTo>
                <a:cubicBezTo>
                  <a:pt x="10159912" y="899970"/>
                  <a:pt x="10161238" y="899528"/>
                  <a:pt x="10162269" y="898645"/>
                </a:cubicBezTo>
                <a:close/>
                <a:moveTo>
                  <a:pt x="10170072" y="891945"/>
                </a:moveTo>
                <a:lnTo>
                  <a:pt x="10261365" y="831500"/>
                </a:lnTo>
                <a:cubicBezTo>
                  <a:pt x="10263942" y="829807"/>
                  <a:pt x="10264604" y="826347"/>
                  <a:pt x="10262911" y="823770"/>
                </a:cubicBezTo>
                <a:cubicBezTo>
                  <a:pt x="10261218" y="821193"/>
                  <a:pt x="10257758" y="820531"/>
                  <a:pt x="10255181" y="822224"/>
                </a:cubicBezTo>
                <a:lnTo>
                  <a:pt x="10163888" y="882669"/>
                </a:lnTo>
                <a:cubicBezTo>
                  <a:pt x="10161311" y="884362"/>
                  <a:pt x="10160648" y="887822"/>
                  <a:pt x="10162342" y="890399"/>
                </a:cubicBezTo>
                <a:cubicBezTo>
                  <a:pt x="10163446" y="892019"/>
                  <a:pt x="10165213" y="892902"/>
                  <a:pt x="10167053" y="892902"/>
                </a:cubicBezTo>
                <a:cubicBezTo>
                  <a:pt x="10168084" y="892828"/>
                  <a:pt x="10169115" y="892534"/>
                  <a:pt x="10170072" y="891945"/>
                </a:cubicBezTo>
                <a:close/>
                <a:moveTo>
                  <a:pt x="10263794" y="827672"/>
                </a:moveTo>
                <a:lnTo>
                  <a:pt x="10269316" y="791818"/>
                </a:lnTo>
                <a:cubicBezTo>
                  <a:pt x="10269758" y="788799"/>
                  <a:pt x="10267697" y="785928"/>
                  <a:pt x="10264678" y="785486"/>
                </a:cubicBezTo>
                <a:cubicBezTo>
                  <a:pt x="10261660" y="785044"/>
                  <a:pt x="10258789" y="787106"/>
                  <a:pt x="10258346" y="790124"/>
                </a:cubicBezTo>
                <a:lnTo>
                  <a:pt x="10252825" y="825979"/>
                </a:lnTo>
                <a:cubicBezTo>
                  <a:pt x="10252383" y="828997"/>
                  <a:pt x="10254444" y="831868"/>
                  <a:pt x="10257463" y="832310"/>
                </a:cubicBezTo>
                <a:cubicBezTo>
                  <a:pt x="10257758" y="832384"/>
                  <a:pt x="10258052" y="832384"/>
                  <a:pt x="10258346" y="832384"/>
                </a:cubicBezTo>
                <a:cubicBezTo>
                  <a:pt x="10260997" y="832384"/>
                  <a:pt x="10263353" y="830396"/>
                  <a:pt x="10263794" y="827672"/>
                </a:cubicBezTo>
                <a:close/>
                <a:moveTo>
                  <a:pt x="10267255" y="795351"/>
                </a:moveTo>
                <a:lnTo>
                  <a:pt x="10290962" y="776283"/>
                </a:lnTo>
                <a:cubicBezTo>
                  <a:pt x="10293391" y="774369"/>
                  <a:pt x="10293760" y="770835"/>
                  <a:pt x="10291772" y="768479"/>
                </a:cubicBezTo>
                <a:cubicBezTo>
                  <a:pt x="10289857" y="766049"/>
                  <a:pt x="10286324" y="765681"/>
                  <a:pt x="10283967" y="767595"/>
                </a:cubicBezTo>
                <a:lnTo>
                  <a:pt x="10260261" y="786664"/>
                </a:lnTo>
                <a:cubicBezTo>
                  <a:pt x="10257831" y="788578"/>
                  <a:pt x="10257463" y="792112"/>
                  <a:pt x="10259451" y="794468"/>
                </a:cubicBezTo>
                <a:cubicBezTo>
                  <a:pt x="10260555" y="795867"/>
                  <a:pt x="10262175" y="796529"/>
                  <a:pt x="10263794" y="796529"/>
                </a:cubicBezTo>
                <a:cubicBezTo>
                  <a:pt x="10265046" y="796529"/>
                  <a:pt x="10266225" y="796161"/>
                  <a:pt x="10267255" y="795351"/>
                </a:cubicBezTo>
                <a:close/>
                <a:moveTo>
                  <a:pt x="10289269" y="777166"/>
                </a:moveTo>
                <a:lnTo>
                  <a:pt x="10344927" y="758613"/>
                </a:lnTo>
                <a:cubicBezTo>
                  <a:pt x="10347872" y="757656"/>
                  <a:pt x="10349418" y="754491"/>
                  <a:pt x="10348461" y="751546"/>
                </a:cubicBezTo>
                <a:cubicBezTo>
                  <a:pt x="10347504" y="748601"/>
                  <a:pt x="10344339" y="747055"/>
                  <a:pt x="10341394" y="748012"/>
                </a:cubicBezTo>
                <a:lnTo>
                  <a:pt x="10285734" y="766565"/>
                </a:lnTo>
                <a:cubicBezTo>
                  <a:pt x="10282790" y="767522"/>
                  <a:pt x="10281243" y="770688"/>
                  <a:pt x="10282200" y="773633"/>
                </a:cubicBezTo>
                <a:cubicBezTo>
                  <a:pt x="10283010" y="775989"/>
                  <a:pt x="10285145" y="777461"/>
                  <a:pt x="10287502" y="777461"/>
                </a:cubicBezTo>
                <a:cubicBezTo>
                  <a:pt x="10288090" y="777461"/>
                  <a:pt x="10288679" y="777387"/>
                  <a:pt x="10289269" y="777166"/>
                </a:cubicBezTo>
                <a:close/>
                <a:moveTo>
                  <a:pt x="10344706" y="758687"/>
                </a:moveTo>
                <a:lnTo>
                  <a:pt x="10431140" y="733434"/>
                </a:lnTo>
                <a:cubicBezTo>
                  <a:pt x="10434085" y="732551"/>
                  <a:pt x="10435778" y="729459"/>
                  <a:pt x="10434895" y="726514"/>
                </a:cubicBezTo>
                <a:cubicBezTo>
                  <a:pt x="10434011" y="723569"/>
                  <a:pt x="10430920" y="721802"/>
                  <a:pt x="10427974" y="722759"/>
                </a:cubicBezTo>
                <a:lnTo>
                  <a:pt x="10341541" y="748012"/>
                </a:lnTo>
                <a:cubicBezTo>
                  <a:pt x="10338596" y="748895"/>
                  <a:pt x="10336903" y="751987"/>
                  <a:pt x="10337786" y="754932"/>
                </a:cubicBezTo>
                <a:cubicBezTo>
                  <a:pt x="10338522" y="757362"/>
                  <a:pt x="10340731" y="758982"/>
                  <a:pt x="10343160" y="758908"/>
                </a:cubicBezTo>
                <a:cubicBezTo>
                  <a:pt x="10343675" y="758908"/>
                  <a:pt x="10344191" y="758834"/>
                  <a:pt x="10344706" y="758687"/>
                </a:cubicBezTo>
                <a:close/>
                <a:moveTo>
                  <a:pt x="10430772" y="733508"/>
                </a:moveTo>
                <a:lnTo>
                  <a:pt x="10520518" y="712967"/>
                </a:lnTo>
                <a:cubicBezTo>
                  <a:pt x="10523537" y="712304"/>
                  <a:pt x="10525378" y="709286"/>
                  <a:pt x="10524715" y="706267"/>
                </a:cubicBezTo>
                <a:cubicBezTo>
                  <a:pt x="10524052" y="703322"/>
                  <a:pt x="10521182" y="701408"/>
                  <a:pt x="10518015" y="702071"/>
                </a:cubicBezTo>
                <a:lnTo>
                  <a:pt x="10428269" y="722612"/>
                </a:lnTo>
                <a:cubicBezTo>
                  <a:pt x="10425250" y="723274"/>
                  <a:pt x="10423410" y="726293"/>
                  <a:pt x="10424072" y="729311"/>
                </a:cubicBezTo>
                <a:cubicBezTo>
                  <a:pt x="10424661" y="731888"/>
                  <a:pt x="10427017" y="733655"/>
                  <a:pt x="10429520" y="733655"/>
                </a:cubicBezTo>
                <a:cubicBezTo>
                  <a:pt x="10429962" y="733655"/>
                  <a:pt x="10430404" y="733582"/>
                  <a:pt x="10430772" y="733508"/>
                </a:cubicBezTo>
                <a:close/>
                <a:moveTo>
                  <a:pt x="10560054" y="726882"/>
                </a:moveTo>
                <a:cubicBezTo>
                  <a:pt x="10561380" y="724084"/>
                  <a:pt x="10560201" y="720771"/>
                  <a:pt x="10557404" y="719446"/>
                </a:cubicBezTo>
                <a:lnTo>
                  <a:pt x="10521697" y="702439"/>
                </a:lnTo>
                <a:cubicBezTo>
                  <a:pt x="10518899" y="701114"/>
                  <a:pt x="10515586" y="702292"/>
                  <a:pt x="10514261" y="705089"/>
                </a:cubicBezTo>
                <a:cubicBezTo>
                  <a:pt x="10512936" y="707887"/>
                  <a:pt x="10514113" y="711200"/>
                  <a:pt x="10516911" y="712525"/>
                </a:cubicBezTo>
                <a:lnTo>
                  <a:pt x="10552618" y="729532"/>
                </a:lnTo>
                <a:cubicBezTo>
                  <a:pt x="10553429" y="729900"/>
                  <a:pt x="10554238" y="730048"/>
                  <a:pt x="10555048" y="730048"/>
                </a:cubicBezTo>
                <a:cubicBezTo>
                  <a:pt x="10557183" y="730048"/>
                  <a:pt x="10559097" y="728943"/>
                  <a:pt x="10560054" y="726882"/>
                </a:cubicBezTo>
                <a:close/>
                <a:moveTo>
                  <a:pt x="10555489" y="730048"/>
                </a:moveTo>
                <a:lnTo>
                  <a:pt x="10660624" y="721434"/>
                </a:lnTo>
                <a:cubicBezTo>
                  <a:pt x="10663716" y="721213"/>
                  <a:pt x="10665998" y="718489"/>
                  <a:pt x="10665704" y="715397"/>
                </a:cubicBezTo>
                <a:cubicBezTo>
                  <a:pt x="10665483" y="712304"/>
                  <a:pt x="10662612" y="710096"/>
                  <a:pt x="10659666" y="710317"/>
                </a:cubicBezTo>
                <a:lnTo>
                  <a:pt x="10554532" y="718931"/>
                </a:lnTo>
                <a:cubicBezTo>
                  <a:pt x="10551441" y="719151"/>
                  <a:pt x="10549158" y="721875"/>
                  <a:pt x="10549453" y="724968"/>
                </a:cubicBezTo>
                <a:cubicBezTo>
                  <a:pt x="10549674" y="727913"/>
                  <a:pt x="10552177" y="730121"/>
                  <a:pt x="10555048" y="730121"/>
                </a:cubicBezTo>
                <a:cubicBezTo>
                  <a:pt x="10555196" y="730121"/>
                  <a:pt x="10555342" y="730121"/>
                  <a:pt x="10555489" y="730048"/>
                </a:cubicBezTo>
                <a:close/>
                <a:moveTo>
                  <a:pt x="10702442" y="750000"/>
                </a:moveTo>
                <a:cubicBezTo>
                  <a:pt x="10704356" y="747570"/>
                  <a:pt x="10703988" y="744110"/>
                  <a:pt x="10701632" y="742195"/>
                </a:cubicBezTo>
                <a:lnTo>
                  <a:pt x="10663716" y="711642"/>
                </a:lnTo>
                <a:cubicBezTo>
                  <a:pt x="10661360" y="709728"/>
                  <a:pt x="10657826" y="710096"/>
                  <a:pt x="10655912" y="712452"/>
                </a:cubicBezTo>
                <a:cubicBezTo>
                  <a:pt x="10653997" y="714881"/>
                  <a:pt x="10654366" y="718342"/>
                  <a:pt x="10656721" y="720256"/>
                </a:cubicBezTo>
                <a:lnTo>
                  <a:pt x="10694637" y="750809"/>
                </a:lnTo>
                <a:cubicBezTo>
                  <a:pt x="10695668" y="751619"/>
                  <a:pt x="10696920" y="752061"/>
                  <a:pt x="10698171" y="752061"/>
                </a:cubicBezTo>
                <a:cubicBezTo>
                  <a:pt x="10699792" y="752061"/>
                  <a:pt x="10701411" y="751325"/>
                  <a:pt x="10702442" y="750000"/>
                </a:cubicBezTo>
                <a:close/>
                <a:moveTo>
                  <a:pt x="10813465" y="750588"/>
                </a:moveTo>
                <a:cubicBezTo>
                  <a:pt x="10813539" y="747496"/>
                  <a:pt x="10811183" y="744920"/>
                  <a:pt x="10808091" y="744846"/>
                </a:cubicBezTo>
                <a:lnTo>
                  <a:pt x="10698319" y="740944"/>
                </a:lnTo>
                <a:cubicBezTo>
                  <a:pt x="10694711" y="741017"/>
                  <a:pt x="10692649" y="743226"/>
                  <a:pt x="10692576" y="746318"/>
                </a:cubicBezTo>
                <a:cubicBezTo>
                  <a:pt x="10692502" y="749411"/>
                  <a:pt x="10694859" y="751987"/>
                  <a:pt x="10697951" y="752061"/>
                </a:cubicBezTo>
                <a:lnTo>
                  <a:pt x="10807723" y="755963"/>
                </a:lnTo>
                <a:cubicBezTo>
                  <a:pt x="10807796" y="755963"/>
                  <a:pt x="10807870" y="755963"/>
                  <a:pt x="10807944" y="755963"/>
                </a:cubicBezTo>
                <a:cubicBezTo>
                  <a:pt x="10810889" y="755889"/>
                  <a:pt x="10813392" y="753533"/>
                  <a:pt x="10813465" y="750588"/>
                </a:cubicBezTo>
                <a:close/>
                <a:moveTo>
                  <a:pt x="10909764" y="767006"/>
                </a:moveTo>
                <a:cubicBezTo>
                  <a:pt x="10910280" y="763988"/>
                  <a:pt x="10908218" y="761117"/>
                  <a:pt x="10905126" y="760601"/>
                </a:cubicBezTo>
                <a:lnTo>
                  <a:pt x="10808753" y="744846"/>
                </a:lnTo>
                <a:cubicBezTo>
                  <a:pt x="10805808" y="744404"/>
                  <a:pt x="10802864" y="746392"/>
                  <a:pt x="10802348" y="749484"/>
                </a:cubicBezTo>
                <a:cubicBezTo>
                  <a:pt x="10801833" y="752503"/>
                  <a:pt x="10803894" y="755374"/>
                  <a:pt x="10806986" y="755889"/>
                </a:cubicBezTo>
                <a:lnTo>
                  <a:pt x="10903359" y="771645"/>
                </a:lnTo>
                <a:cubicBezTo>
                  <a:pt x="10903654" y="771718"/>
                  <a:pt x="10904022" y="771718"/>
                  <a:pt x="10904316" y="771718"/>
                </a:cubicBezTo>
                <a:cubicBezTo>
                  <a:pt x="10906966" y="771645"/>
                  <a:pt x="10909323" y="769731"/>
                  <a:pt x="10909764" y="767006"/>
                </a:cubicBezTo>
                <a:close/>
                <a:moveTo>
                  <a:pt x="11305489" y="1424682"/>
                </a:moveTo>
                <a:cubicBezTo>
                  <a:pt x="11306152" y="1421664"/>
                  <a:pt x="11304311" y="1418719"/>
                  <a:pt x="11301293" y="1417983"/>
                </a:cubicBezTo>
                <a:lnTo>
                  <a:pt x="11299599" y="1417615"/>
                </a:lnTo>
                <a:cubicBezTo>
                  <a:pt x="11296581" y="1417026"/>
                  <a:pt x="11293636" y="1418793"/>
                  <a:pt x="11292900" y="1421811"/>
                </a:cubicBezTo>
                <a:cubicBezTo>
                  <a:pt x="11292237" y="1424830"/>
                  <a:pt x="11294078" y="1427775"/>
                  <a:pt x="11297096" y="1428511"/>
                </a:cubicBezTo>
                <a:lnTo>
                  <a:pt x="11298790" y="1428879"/>
                </a:lnTo>
                <a:cubicBezTo>
                  <a:pt x="11299231" y="1428953"/>
                  <a:pt x="11299673" y="1429026"/>
                  <a:pt x="11300114" y="1429026"/>
                </a:cubicBezTo>
                <a:cubicBezTo>
                  <a:pt x="11302617" y="1429026"/>
                  <a:pt x="11304900" y="1427259"/>
                  <a:pt x="11305489" y="1424682"/>
                </a:cubicBezTo>
                <a:close/>
                <a:moveTo>
                  <a:pt x="11328680" y="1429762"/>
                </a:moveTo>
                <a:cubicBezTo>
                  <a:pt x="11329343" y="1426744"/>
                  <a:pt x="11327429" y="1423799"/>
                  <a:pt x="11324410" y="1423136"/>
                </a:cubicBezTo>
                <a:lnTo>
                  <a:pt x="11301219" y="1417983"/>
                </a:lnTo>
                <a:cubicBezTo>
                  <a:pt x="11298200" y="1417320"/>
                  <a:pt x="11295255" y="1419234"/>
                  <a:pt x="11294593" y="1422253"/>
                </a:cubicBezTo>
                <a:cubicBezTo>
                  <a:pt x="11293930" y="1425271"/>
                  <a:pt x="11295845" y="1428216"/>
                  <a:pt x="11298863" y="1428879"/>
                </a:cubicBezTo>
                <a:lnTo>
                  <a:pt x="11322054" y="1434033"/>
                </a:lnTo>
                <a:cubicBezTo>
                  <a:pt x="11322496" y="1434106"/>
                  <a:pt x="11322864" y="1434180"/>
                  <a:pt x="11323306" y="1434180"/>
                </a:cubicBezTo>
                <a:cubicBezTo>
                  <a:pt x="11325809" y="1434106"/>
                  <a:pt x="11328165" y="1432413"/>
                  <a:pt x="11328680" y="1429762"/>
                </a:cubicBezTo>
                <a:close/>
                <a:moveTo>
                  <a:pt x="11444489" y="1453101"/>
                </a:moveTo>
                <a:cubicBezTo>
                  <a:pt x="11445079" y="1450083"/>
                  <a:pt x="11443165" y="1447138"/>
                  <a:pt x="11440146" y="1446549"/>
                </a:cubicBezTo>
                <a:lnTo>
                  <a:pt x="11324410" y="1423136"/>
                </a:lnTo>
                <a:cubicBezTo>
                  <a:pt x="11321465" y="1422474"/>
                  <a:pt x="11318447" y="1424462"/>
                  <a:pt x="11317858" y="1427480"/>
                </a:cubicBezTo>
                <a:cubicBezTo>
                  <a:pt x="11317269" y="1430499"/>
                  <a:pt x="11319183" y="1433444"/>
                  <a:pt x="11322201" y="1434033"/>
                </a:cubicBezTo>
                <a:lnTo>
                  <a:pt x="11437937" y="1457445"/>
                </a:lnTo>
                <a:cubicBezTo>
                  <a:pt x="11438305" y="1457518"/>
                  <a:pt x="11438748" y="1457592"/>
                  <a:pt x="11439115" y="1457592"/>
                </a:cubicBezTo>
                <a:cubicBezTo>
                  <a:pt x="11441618" y="1457592"/>
                  <a:pt x="11443901" y="1455751"/>
                  <a:pt x="11444489" y="1453101"/>
                </a:cubicBezTo>
                <a:close/>
                <a:moveTo>
                  <a:pt x="11559048" y="1468120"/>
                </a:moveTo>
                <a:cubicBezTo>
                  <a:pt x="11559489" y="1465102"/>
                  <a:pt x="11557354" y="1462230"/>
                  <a:pt x="11554262" y="1461862"/>
                </a:cubicBezTo>
                <a:lnTo>
                  <a:pt x="11439777" y="1446475"/>
                </a:lnTo>
                <a:cubicBezTo>
                  <a:pt x="11436686" y="1446180"/>
                  <a:pt x="11433888" y="1448242"/>
                  <a:pt x="11433520" y="1451260"/>
                </a:cubicBezTo>
                <a:cubicBezTo>
                  <a:pt x="11433078" y="1454279"/>
                  <a:pt x="11435213" y="1457150"/>
                  <a:pt x="11438305" y="1457518"/>
                </a:cubicBezTo>
                <a:lnTo>
                  <a:pt x="11552790" y="1472906"/>
                </a:lnTo>
                <a:cubicBezTo>
                  <a:pt x="11553084" y="1472906"/>
                  <a:pt x="11553305" y="1472979"/>
                  <a:pt x="11553599" y="1472979"/>
                </a:cubicBezTo>
                <a:cubicBezTo>
                  <a:pt x="11556324" y="1472906"/>
                  <a:pt x="11558679" y="1470918"/>
                  <a:pt x="11559048" y="1468120"/>
                </a:cubicBezTo>
                <a:close/>
                <a:moveTo>
                  <a:pt x="11668009" y="1471728"/>
                </a:moveTo>
                <a:cubicBezTo>
                  <a:pt x="11668157" y="1468636"/>
                  <a:pt x="11665727" y="1466059"/>
                  <a:pt x="11662635" y="1465985"/>
                </a:cubicBezTo>
                <a:lnTo>
                  <a:pt x="11553673" y="1461862"/>
                </a:lnTo>
                <a:cubicBezTo>
                  <a:pt x="11550212" y="1461641"/>
                  <a:pt x="11548004" y="1464145"/>
                  <a:pt x="11547930" y="1467237"/>
                </a:cubicBezTo>
                <a:cubicBezTo>
                  <a:pt x="11547783" y="1470329"/>
                  <a:pt x="11550212" y="1472906"/>
                  <a:pt x="11553305" y="1472979"/>
                </a:cubicBezTo>
                <a:lnTo>
                  <a:pt x="11662267" y="1477102"/>
                </a:lnTo>
                <a:cubicBezTo>
                  <a:pt x="11662341" y="1477102"/>
                  <a:pt x="11662415" y="1477102"/>
                  <a:pt x="11662488" y="1477102"/>
                </a:cubicBezTo>
                <a:cubicBezTo>
                  <a:pt x="11665433" y="1477102"/>
                  <a:pt x="11667937" y="1474746"/>
                  <a:pt x="11668009" y="1471728"/>
                </a:cubicBezTo>
                <a:close/>
                <a:moveTo>
                  <a:pt x="11663003" y="1477102"/>
                </a:moveTo>
                <a:lnTo>
                  <a:pt x="11762174" y="1467016"/>
                </a:lnTo>
                <a:cubicBezTo>
                  <a:pt x="11765266" y="1466721"/>
                  <a:pt x="11767474" y="1463997"/>
                  <a:pt x="11767180" y="1460905"/>
                </a:cubicBezTo>
                <a:cubicBezTo>
                  <a:pt x="11766886" y="1457813"/>
                  <a:pt x="11764014" y="1455751"/>
                  <a:pt x="11761069" y="1455899"/>
                </a:cubicBezTo>
                <a:lnTo>
                  <a:pt x="11661899" y="1465985"/>
                </a:lnTo>
                <a:cubicBezTo>
                  <a:pt x="11658806" y="1466280"/>
                  <a:pt x="11656598" y="1469004"/>
                  <a:pt x="11656893" y="1472096"/>
                </a:cubicBezTo>
                <a:cubicBezTo>
                  <a:pt x="11657187" y="1474967"/>
                  <a:pt x="11659617" y="1477102"/>
                  <a:pt x="11662488" y="1477102"/>
                </a:cubicBezTo>
                <a:cubicBezTo>
                  <a:pt x="11662635" y="1477102"/>
                  <a:pt x="11662856" y="1477102"/>
                  <a:pt x="11663003" y="1477102"/>
                </a:cubicBezTo>
                <a:close/>
                <a:moveTo>
                  <a:pt x="8889471" y="1473347"/>
                </a:moveTo>
                <a:cubicBezTo>
                  <a:pt x="8892563" y="1473274"/>
                  <a:pt x="8894993" y="1470697"/>
                  <a:pt x="8894919" y="1467605"/>
                </a:cubicBezTo>
                <a:lnTo>
                  <a:pt x="8894403" y="1447285"/>
                </a:lnTo>
                <a:cubicBezTo>
                  <a:pt x="8894329" y="1444193"/>
                  <a:pt x="8892048" y="1442131"/>
                  <a:pt x="8888661" y="1441837"/>
                </a:cubicBezTo>
                <a:cubicBezTo>
                  <a:pt x="8885569" y="1441910"/>
                  <a:pt x="8883139" y="1444487"/>
                  <a:pt x="8883212" y="1447579"/>
                </a:cubicBezTo>
                <a:lnTo>
                  <a:pt x="8883728" y="1467899"/>
                </a:lnTo>
                <a:cubicBezTo>
                  <a:pt x="8883802" y="1470918"/>
                  <a:pt x="8886305" y="1473347"/>
                  <a:pt x="8889324" y="1473347"/>
                </a:cubicBezTo>
                <a:cubicBezTo>
                  <a:pt x="8889397" y="1473347"/>
                  <a:pt x="8889471" y="1473347"/>
                  <a:pt x="8889471" y="1473347"/>
                </a:cubicBezTo>
                <a:close/>
                <a:moveTo>
                  <a:pt x="8897496" y="1514208"/>
                </a:moveTo>
                <a:cubicBezTo>
                  <a:pt x="8900514" y="1513693"/>
                  <a:pt x="8902575" y="1510822"/>
                  <a:pt x="8901986" y="1507729"/>
                </a:cubicBezTo>
                <a:lnTo>
                  <a:pt x="8894845" y="1466795"/>
                </a:lnTo>
                <a:cubicBezTo>
                  <a:pt x="8894329" y="1463776"/>
                  <a:pt x="8891385" y="1461715"/>
                  <a:pt x="8888366" y="1462304"/>
                </a:cubicBezTo>
                <a:cubicBezTo>
                  <a:pt x="8885348" y="1462819"/>
                  <a:pt x="8883286" y="1465691"/>
                  <a:pt x="8883875" y="1468783"/>
                </a:cubicBezTo>
                <a:lnTo>
                  <a:pt x="8891017" y="1509717"/>
                </a:lnTo>
                <a:cubicBezTo>
                  <a:pt x="8891458" y="1512441"/>
                  <a:pt x="8893888" y="1514356"/>
                  <a:pt x="8896538" y="1514356"/>
                </a:cubicBezTo>
                <a:cubicBezTo>
                  <a:pt x="8896833" y="1514282"/>
                  <a:pt x="8897127" y="1514208"/>
                  <a:pt x="8897496" y="1514208"/>
                </a:cubicBezTo>
                <a:close/>
                <a:moveTo>
                  <a:pt x="8911632" y="1572371"/>
                </a:moveTo>
                <a:cubicBezTo>
                  <a:pt x="8914649" y="1571634"/>
                  <a:pt x="8916490" y="1568690"/>
                  <a:pt x="8915754" y="1565671"/>
                </a:cubicBezTo>
                <a:lnTo>
                  <a:pt x="8901913" y="1507435"/>
                </a:lnTo>
                <a:cubicBezTo>
                  <a:pt x="8901250" y="1504416"/>
                  <a:pt x="8898232" y="1502576"/>
                  <a:pt x="8895213" y="1503312"/>
                </a:cubicBezTo>
                <a:cubicBezTo>
                  <a:pt x="8892195" y="1504048"/>
                  <a:pt x="8890354" y="1506993"/>
                  <a:pt x="8891090" y="1510012"/>
                </a:cubicBezTo>
                <a:lnTo>
                  <a:pt x="8904932" y="1568248"/>
                </a:lnTo>
                <a:cubicBezTo>
                  <a:pt x="8905520" y="1570825"/>
                  <a:pt x="8907877" y="1572518"/>
                  <a:pt x="8910380" y="1572518"/>
                </a:cubicBezTo>
                <a:cubicBezTo>
                  <a:pt x="8910748" y="1572518"/>
                  <a:pt x="8911189" y="1572444"/>
                  <a:pt x="8911632" y="1572371"/>
                </a:cubicBezTo>
                <a:close/>
                <a:moveTo>
                  <a:pt x="8930037" y="1641576"/>
                </a:moveTo>
                <a:cubicBezTo>
                  <a:pt x="8932982" y="1640767"/>
                  <a:pt x="8934822" y="1637748"/>
                  <a:pt x="8934012" y="1634729"/>
                </a:cubicBezTo>
                <a:lnTo>
                  <a:pt x="8915754" y="1565450"/>
                </a:lnTo>
                <a:cubicBezTo>
                  <a:pt x="8914944" y="1562505"/>
                  <a:pt x="8911925" y="1560665"/>
                  <a:pt x="8908908" y="1561474"/>
                </a:cubicBezTo>
                <a:cubicBezTo>
                  <a:pt x="8905962" y="1562284"/>
                  <a:pt x="8904122" y="1565303"/>
                  <a:pt x="8904932" y="1568321"/>
                </a:cubicBezTo>
                <a:lnTo>
                  <a:pt x="8923190" y="1637601"/>
                </a:lnTo>
                <a:cubicBezTo>
                  <a:pt x="8923852" y="1640104"/>
                  <a:pt x="8926135" y="1641797"/>
                  <a:pt x="8928638" y="1641724"/>
                </a:cubicBezTo>
                <a:cubicBezTo>
                  <a:pt x="8929080" y="1641797"/>
                  <a:pt x="8929521" y="1641724"/>
                  <a:pt x="8930037" y="1641576"/>
                </a:cubicBezTo>
                <a:close/>
                <a:moveTo>
                  <a:pt x="8950578" y="1715641"/>
                </a:moveTo>
                <a:cubicBezTo>
                  <a:pt x="8953523" y="1714832"/>
                  <a:pt x="8955290" y="1711739"/>
                  <a:pt x="8954480" y="1708794"/>
                </a:cubicBezTo>
                <a:lnTo>
                  <a:pt x="8934012" y="1634729"/>
                </a:lnTo>
                <a:cubicBezTo>
                  <a:pt x="8933203" y="1631785"/>
                  <a:pt x="8930184" y="1630018"/>
                  <a:pt x="8927166" y="1630827"/>
                </a:cubicBezTo>
                <a:cubicBezTo>
                  <a:pt x="8924221" y="1631637"/>
                  <a:pt x="8922454" y="1634729"/>
                  <a:pt x="8923264" y="1637674"/>
                </a:cubicBezTo>
                <a:lnTo>
                  <a:pt x="8943731" y="1711739"/>
                </a:lnTo>
                <a:cubicBezTo>
                  <a:pt x="8944394" y="1714243"/>
                  <a:pt x="8946675" y="1715862"/>
                  <a:pt x="8949106" y="1715862"/>
                </a:cubicBezTo>
                <a:cubicBezTo>
                  <a:pt x="8949547" y="1715862"/>
                  <a:pt x="8950063" y="1715789"/>
                  <a:pt x="8950578" y="1715641"/>
                </a:cubicBezTo>
                <a:close/>
                <a:moveTo>
                  <a:pt x="8972150" y="1791032"/>
                </a:moveTo>
                <a:cubicBezTo>
                  <a:pt x="8975095" y="1790148"/>
                  <a:pt x="8976788" y="1787130"/>
                  <a:pt x="8975978" y="1784111"/>
                </a:cubicBezTo>
                <a:lnTo>
                  <a:pt x="8954406" y="1708721"/>
                </a:lnTo>
                <a:cubicBezTo>
                  <a:pt x="8953523" y="1705776"/>
                  <a:pt x="8950504" y="1704009"/>
                  <a:pt x="8947486" y="1704892"/>
                </a:cubicBezTo>
                <a:cubicBezTo>
                  <a:pt x="8944541" y="1705776"/>
                  <a:pt x="8942848" y="1708794"/>
                  <a:pt x="8943657" y="1711813"/>
                </a:cubicBezTo>
                <a:lnTo>
                  <a:pt x="8965229" y="1787203"/>
                </a:lnTo>
                <a:cubicBezTo>
                  <a:pt x="8965966" y="1789706"/>
                  <a:pt x="8968174" y="1791252"/>
                  <a:pt x="8970603" y="1791252"/>
                </a:cubicBezTo>
                <a:cubicBezTo>
                  <a:pt x="8971192" y="1791252"/>
                  <a:pt x="8971634" y="1791179"/>
                  <a:pt x="8972150" y="1791032"/>
                </a:cubicBezTo>
                <a:close/>
                <a:moveTo>
                  <a:pt x="8993794" y="1864360"/>
                </a:moveTo>
                <a:cubicBezTo>
                  <a:pt x="8996740" y="1863477"/>
                  <a:pt x="8998433" y="1860385"/>
                  <a:pt x="8997549" y="1857440"/>
                </a:cubicBezTo>
                <a:lnTo>
                  <a:pt x="8975978" y="1784111"/>
                </a:lnTo>
                <a:cubicBezTo>
                  <a:pt x="8975095" y="1781166"/>
                  <a:pt x="8972002" y="1779399"/>
                  <a:pt x="8969057" y="1780356"/>
                </a:cubicBezTo>
                <a:cubicBezTo>
                  <a:pt x="8966112" y="1781240"/>
                  <a:pt x="8964419" y="1784332"/>
                  <a:pt x="8965302" y="1787277"/>
                </a:cubicBezTo>
                <a:lnTo>
                  <a:pt x="8986874" y="1860605"/>
                </a:lnTo>
                <a:cubicBezTo>
                  <a:pt x="8987610" y="1863035"/>
                  <a:pt x="8989819" y="1864655"/>
                  <a:pt x="8992249" y="1864581"/>
                </a:cubicBezTo>
                <a:cubicBezTo>
                  <a:pt x="8992764" y="1864581"/>
                  <a:pt x="8993279" y="1864507"/>
                  <a:pt x="8993794" y="1864360"/>
                </a:cubicBezTo>
                <a:close/>
                <a:moveTo>
                  <a:pt x="9014409" y="1932094"/>
                </a:moveTo>
                <a:cubicBezTo>
                  <a:pt x="9017354" y="1931210"/>
                  <a:pt x="9019048" y="1928118"/>
                  <a:pt x="9018090" y="1925173"/>
                </a:cubicBezTo>
                <a:lnTo>
                  <a:pt x="8997549" y="1857440"/>
                </a:lnTo>
                <a:cubicBezTo>
                  <a:pt x="8996666" y="1854495"/>
                  <a:pt x="8993501" y="1852875"/>
                  <a:pt x="8990629" y="1853758"/>
                </a:cubicBezTo>
                <a:cubicBezTo>
                  <a:pt x="8987684" y="1854642"/>
                  <a:pt x="8985991" y="1857734"/>
                  <a:pt x="8986948" y="1860679"/>
                </a:cubicBezTo>
                <a:lnTo>
                  <a:pt x="9007488" y="1928412"/>
                </a:lnTo>
                <a:cubicBezTo>
                  <a:pt x="9008225" y="1930842"/>
                  <a:pt x="9010433" y="1932388"/>
                  <a:pt x="9012863" y="1932388"/>
                </a:cubicBezTo>
                <a:cubicBezTo>
                  <a:pt x="9013305" y="1932314"/>
                  <a:pt x="9013893" y="1932241"/>
                  <a:pt x="9014409" y="1932094"/>
                </a:cubicBezTo>
                <a:close/>
                <a:moveTo>
                  <a:pt x="9032815" y="1990845"/>
                </a:moveTo>
                <a:cubicBezTo>
                  <a:pt x="9035760" y="1989888"/>
                  <a:pt x="9037380" y="1986795"/>
                  <a:pt x="9036496" y="1983851"/>
                </a:cubicBezTo>
                <a:lnTo>
                  <a:pt x="9018090" y="1925099"/>
                </a:lnTo>
                <a:cubicBezTo>
                  <a:pt x="9017133" y="1922154"/>
                  <a:pt x="9014041" y="1920535"/>
                  <a:pt x="9011096" y="1921418"/>
                </a:cubicBezTo>
                <a:cubicBezTo>
                  <a:pt x="9008151" y="1922375"/>
                  <a:pt x="9006531" y="1925467"/>
                  <a:pt x="9007415" y="1928412"/>
                </a:cubicBezTo>
                <a:lnTo>
                  <a:pt x="9025820" y="1987164"/>
                </a:lnTo>
                <a:cubicBezTo>
                  <a:pt x="9026557" y="1989593"/>
                  <a:pt x="9028765" y="1991066"/>
                  <a:pt x="9031196" y="1991066"/>
                </a:cubicBezTo>
                <a:cubicBezTo>
                  <a:pt x="9031711" y="1991066"/>
                  <a:pt x="9032299" y="1990992"/>
                  <a:pt x="9032815" y="1990845"/>
                </a:cubicBezTo>
                <a:close/>
                <a:moveTo>
                  <a:pt x="9050926" y="2042087"/>
                </a:moveTo>
                <a:cubicBezTo>
                  <a:pt x="9053871" y="2041056"/>
                  <a:pt x="9055343" y="2037890"/>
                  <a:pt x="9054386" y="2035019"/>
                </a:cubicBezTo>
                <a:lnTo>
                  <a:pt x="9036423" y="1983703"/>
                </a:lnTo>
                <a:cubicBezTo>
                  <a:pt x="9035392" y="1980759"/>
                  <a:pt x="9032153" y="1979286"/>
                  <a:pt x="9029355" y="1980243"/>
                </a:cubicBezTo>
                <a:cubicBezTo>
                  <a:pt x="9026410" y="1981274"/>
                  <a:pt x="9024937" y="1984440"/>
                  <a:pt x="9025894" y="1987311"/>
                </a:cubicBezTo>
                <a:lnTo>
                  <a:pt x="9043859" y="2038626"/>
                </a:lnTo>
                <a:cubicBezTo>
                  <a:pt x="9044668" y="2040909"/>
                  <a:pt x="9046877" y="2042381"/>
                  <a:pt x="9049159" y="2042381"/>
                </a:cubicBezTo>
                <a:cubicBezTo>
                  <a:pt x="9049748" y="2042381"/>
                  <a:pt x="9050337" y="2042307"/>
                  <a:pt x="9050926" y="2042087"/>
                </a:cubicBezTo>
                <a:close/>
                <a:moveTo>
                  <a:pt x="9070436" y="2087365"/>
                </a:moveTo>
                <a:cubicBezTo>
                  <a:pt x="9073234" y="2086187"/>
                  <a:pt x="9074560" y="2082874"/>
                  <a:pt x="9073381" y="2080076"/>
                </a:cubicBezTo>
                <a:lnTo>
                  <a:pt x="9054166" y="2034651"/>
                </a:lnTo>
                <a:cubicBezTo>
                  <a:pt x="9052988" y="2031853"/>
                  <a:pt x="9049748" y="2030454"/>
                  <a:pt x="9046877" y="2031706"/>
                </a:cubicBezTo>
                <a:cubicBezTo>
                  <a:pt x="9044080" y="2032884"/>
                  <a:pt x="9042680" y="2036197"/>
                  <a:pt x="9043932" y="2038995"/>
                </a:cubicBezTo>
                <a:lnTo>
                  <a:pt x="9063148" y="2084420"/>
                </a:lnTo>
                <a:cubicBezTo>
                  <a:pt x="9064031" y="2086555"/>
                  <a:pt x="9066167" y="2087807"/>
                  <a:pt x="9068301" y="2087807"/>
                </a:cubicBezTo>
                <a:cubicBezTo>
                  <a:pt x="9069038" y="2087807"/>
                  <a:pt x="9069774" y="2087659"/>
                  <a:pt x="9070436" y="2087365"/>
                </a:cubicBezTo>
                <a:close/>
                <a:moveTo>
                  <a:pt x="9088327" y="2121600"/>
                </a:moveTo>
                <a:cubicBezTo>
                  <a:pt x="9091051" y="2120201"/>
                  <a:pt x="9092155" y="2116814"/>
                  <a:pt x="9090756" y="2114090"/>
                </a:cubicBezTo>
                <a:lnTo>
                  <a:pt x="9073234" y="2079708"/>
                </a:lnTo>
                <a:cubicBezTo>
                  <a:pt x="9071835" y="2076984"/>
                  <a:pt x="9068448" y="2075880"/>
                  <a:pt x="9065724" y="2077278"/>
                </a:cubicBezTo>
                <a:cubicBezTo>
                  <a:pt x="9063000" y="2078677"/>
                  <a:pt x="9061896" y="2082064"/>
                  <a:pt x="9063295" y="2084788"/>
                </a:cubicBezTo>
                <a:lnTo>
                  <a:pt x="9080818" y="2119170"/>
                </a:lnTo>
                <a:cubicBezTo>
                  <a:pt x="9081848" y="2121084"/>
                  <a:pt x="9083763" y="2122262"/>
                  <a:pt x="9085823" y="2122189"/>
                </a:cubicBezTo>
                <a:cubicBezTo>
                  <a:pt x="9086707" y="2122262"/>
                  <a:pt x="9087517" y="2122042"/>
                  <a:pt x="9088327" y="2121600"/>
                </a:cubicBezTo>
                <a:close/>
                <a:moveTo>
                  <a:pt x="9161361" y="2125575"/>
                </a:moveTo>
                <a:cubicBezTo>
                  <a:pt x="9161729" y="2122557"/>
                  <a:pt x="9159520" y="2119759"/>
                  <a:pt x="9156501" y="2119391"/>
                </a:cubicBezTo>
                <a:lnTo>
                  <a:pt x="9086487" y="2111145"/>
                </a:lnTo>
                <a:cubicBezTo>
                  <a:pt x="9083468" y="2110704"/>
                  <a:pt x="9080670" y="2112986"/>
                  <a:pt x="9080302" y="2116004"/>
                </a:cubicBezTo>
                <a:cubicBezTo>
                  <a:pt x="9079934" y="2119023"/>
                  <a:pt x="9082142" y="2121821"/>
                  <a:pt x="9085161" y="2122189"/>
                </a:cubicBezTo>
                <a:lnTo>
                  <a:pt x="9155177" y="2130434"/>
                </a:lnTo>
                <a:cubicBezTo>
                  <a:pt x="9155398" y="2130434"/>
                  <a:pt x="9155618" y="2130508"/>
                  <a:pt x="9155839" y="2130508"/>
                </a:cubicBezTo>
                <a:cubicBezTo>
                  <a:pt x="9158637" y="2130434"/>
                  <a:pt x="9161067" y="2128373"/>
                  <a:pt x="9161361" y="2125575"/>
                </a:cubicBezTo>
                <a:close/>
                <a:moveTo>
                  <a:pt x="9263697" y="2140447"/>
                </a:moveTo>
                <a:cubicBezTo>
                  <a:pt x="9264139" y="2137429"/>
                  <a:pt x="9262004" y="2134557"/>
                  <a:pt x="9258985" y="2134116"/>
                </a:cubicBezTo>
                <a:lnTo>
                  <a:pt x="9156649" y="2119391"/>
                </a:lnTo>
                <a:cubicBezTo>
                  <a:pt x="9153705" y="2118949"/>
                  <a:pt x="9150760" y="2121084"/>
                  <a:pt x="9150317" y="2124103"/>
                </a:cubicBezTo>
                <a:cubicBezTo>
                  <a:pt x="9149876" y="2127122"/>
                  <a:pt x="9152011" y="2129993"/>
                  <a:pt x="9155029" y="2130434"/>
                </a:cubicBezTo>
                <a:lnTo>
                  <a:pt x="9257366" y="2145159"/>
                </a:lnTo>
                <a:cubicBezTo>
                  <a:pt x="9257661" y="2145233"/>
                  <a:pt x="9257954" y="2145233"/>
                  <a:pt x="9258249" y="2145233"/>
                </a:cubicBezTo>
                <a:cubicBezTo>
                  <a:pt x="9260900" y="2145233"/>
                  <a:pt x="9263255" y="2143171"/>
                  <a:pt x="9263697" y="2140447"/>
                </a:cubicBezTo>
                <a:close/>
                <a:moveTo>
                  <a:pt x="9380242" y="2158559"/>
                </a:moveTo>
                <a:cubicBezTo>
                  <a:pt x="9380685" y="2155540"/>
                  <a:pt x="9378623" y="2152669"/>
                  <a:pt x="9375604" y="2152227"/>
                </a:cubicBezTo>
                <a:lnTo>
                  <a:pt x="9258985" y="2134189"/>
                </a:lnTo>
                <a:cubicBezTo>
                  <a:pt x="9255966" y="2133674"/>
                  <a:pt x="9253096" y="2135809"/>
                  <a:pt x="9252654" y="2138828"/>
                </a:cubicBezTo>
                <a:cubicBezTo>
                  <a:pt x="9252139" y="2141846"/>
                  <a:pt x="9254273" y="2144717"/>
                  <a:pt x="9257292" y="2145159"/>
                </a:cubicBezTo>
                <a:lnTo>
                  <a:pt x="9373911" y="2163197"/>
                </a:lnTo>
                <a:cubicBezTo>
                  <a:pt x="9374206" y="2163270"/>
                  <a:pt x="9374501" y="2163270"/>
                  <a:pt x="9374794" y="2163270"/>
                </a:cubicBezTo>
                <a:cubicBezTo>
                  <a:pt x="9377518" y="2163270"/>
                  <a:pt x="9379875" y="2161283"/>
                  <a:pt x="9380242" y="2158559"/>
                </a:cubicBezTo>
                <a:close/>
                <a:moveTo>
                  <a:pt x="9500764" y="2176375"/>
                </a:moveTo>
                <a:cubicBezTo>
                  <a:pt x="9501206" y="2173357"/>
                  <a:pt x="9499144" y="2170486"/>
                  <a:pt x="9496052" y="2170044"/>
                </a:cubicBezTo>
                <a:lnTo>
                  <a:pt x="9375530" y="2152227"/>
                </a:lnTo>
                <a:cubicBezTo>
                  <a:pt x="9372513" y="2151785"/>
                  <a:pt x="9369641" y="2153847"/>
                  <a:pt x="9369199" y="2156939"/>
                </a:cubicBezTo>
                <a:cubicBezTo>
                  <a:pt x="9368758" y="2159957"/>
                  <a:pt x="9370819" y="2162829"/>
                  <a:pt x="9373911" y="2163270"/>
                </a:cubicBezTo>
                <a:lnTo>
                  <a:pt x="9494432" y="2181087"/>
                </a:lnTo>
                <a:cubicBezTo>
                  <a:pt x="9494727" y="2181161"/>
                  <a:pt x="9495022" y="2181161"/>
                  <a:pt x="9495316" y="2181161"/>
                </a:cubicBezTo>
                <a:cubicBezTo>
                  <a:pt x="9498040" y="2181087"/>
                  <a:pt x="9500396" y="2179100"/>
                  <a:pt x="9500764" y="2176375"/>
                </a:cubicBezTo>
                <a:close/>
                <a:moveTo>
                  <a:pt x="9614733" y="2190216"/>
                </a:moveTo>
                <a:cubicBezTo>
                  <a:pt x="9615101" y="2187198"/>
                  <a:pt x="9612965" y="2184400"/>
                  <a:pt x="9609874" y="2184032"/>
                </a:cubicBezTo>
                <a:lnTo>
                  <a:pt x="9495979" y="2169970"/>
                </a:lnTo>
                <a:cubicBezTo>
                  <a:pt x="9493034" y="2169528"/>
                  <a:pt x="9490162" y="2171811"/>
                  <a:pt x="9489794" y="2174829"/>
                </a:cubicBezTo>
                <a:cubicBezTo>
                  <a:pt x="9489426" y="2177848"/>
                  <a:pt x="9491561" y="2180646"/>
                  <a:pt x="9494653" y="2181014"/>
                </a:cubicBezTo>
                <a:lnTo>
                  <a:pt x="9608548" y="2195076"/>
                </a:lnTo>
                <a:cubicBezTo>
                  <a:pt x="9608769" y="2195076"/>
                  <a:pt x="9609064" y="2195149"/>
                  <a:pt x="9609284" y="2195149"/>
                </a:cubicBezTo>
                <a:cubicBezTo>
                  <a:pt x="9612009" y="2195149"/>
                  <a:pt x="9614365" y="2193088"/>
                  <a:pt x="9614733" y="2190216"/>
                </a:cubicBezTo>
                <a:close/>
                <a:moveTo>
                  <a:pt x="9713241" y="2202806"/>
                </a:moveTo>
                <a:cubicBezTo>
                  <a:pt x="9713608" y="2199788"/>
                  <a:pt x="9711473" y="2196990"/>
                  <a:pt x="9708381" y="2196548"/>
                </a:cubicBezTo>
                <a:lnTo>
                  <a:pt x="9609874" y="2184032"/>
                </a:lnTo>
                <a:cubicBezTo>
                  <a:pt x="9606855" y="2183517"/>
                  <a:pt x="9604057" y="2185799"/>
                  <a:pt x="9603616" y="2188891"/>
                </a:cubicBezTo>
                <a:cubicBezTo>
                  <a:pt x="9603247" y="2191910"/>
                  <a:pt x="9605383" y="2194708"/>
                  <a:pt x="9608474" y="2195149"/>
                </a:cubicBezTo>
                <a:lnTo>
                  <a:pt x="9706982" y="2207665"/>
                </a:lnTo>
                <a:cubicBezTo>
                  <a:pt x="9707203" y="2207739"/>
                  <a:pt x="9707498" y="2207739"/>
                  <a:pt x="9707719" y="2207739"/>
                </a:cubicBezTo>
                <a:cubicBezTo>
                  <a:pt x="9710516" y="2207665"/>
                  <a:pt x="9712872" y="2205604"/>
                  <a:pt x="9713241" y="2202806"/>
                </a:cubicBezTo>
                <a:close/>
                <a:moveTo>
                  <a:pt x="9787820" y="2216353"/>
                </a:moveTo>
                <a:cubicBezTo>
                  <a:pt x="9788336" y="2213334"/>
                  <a:pt x="9786348" y="2210463"/>
                  <a:pt x="9783329" y="2209874"/>
                </a:cubicBezTo>
                <a:lnTo>
                  <a:pt x="9708675" y="2196548"/>
                </a:lnTo>
                <a:cubicBezTo>
                  <a:pt x="9705731" y="2196033"/>
                  <a:pt x="9702786" y="2198021"/>
                  <a:pt x="9702197" y="2201039"/>
                </a:cubicBezTo>
                <a:cubicBezTo>
                  <a:pt x="9701682" y="2204058"/>
                  <a:pt x="9703670" y="2206929"/>
                  <a:pt x="9706688" y="2207518"/>
                </a:cubicBezTo>
                <a:lnTo>
                  <a:pt x="9781342" y="2220844"/>
                </a:lnTo>
                <a:cubicBezTo>
                  <a:pt x="9781710" y="2220917"/>
                  <a:pt x="9782005" y="2220917"/>
                  <a:pt x="9782372" y="2220917"/>
                </a:cubicBezTo>
                <a:cubicBezTo>
                  <a:pt x="9785023" y="2220917"/>
                  <a:pt x="9787379" y="2219077"/>
                  <a:pt x="9787820" y="2216353"/>
                </a:cubicBezTo>
                <a:close/>
                <a:moveTo>
                  <a:pt x="9830448" y="2228795"/>
                </a:moveTo>
                <a:cubicBezTo>
                  <a:pt x="9831258" y="2225850"/>
                  <a:pt x="9829565" y="2222758"/>
                  <a:pt x="9826546" y="2221948"/>
                </a:cubicBezTo>
                <a:lnTo>
                  <a:pt x="9783845" y="2210021"/>
                </a:lnTo>
                <a:cubicBezTo>
                  <a:pt x="9780826" y="2209138"/>
                  <a:pt x="9777808" y="2210905"/>
                  <a:pt x="9776998" y="2213923"/>
                </a:cubicBezTo>
                <a:cubicBezTo>
                  <a:pt x="9776188" y="2216868"/>
                  <a:pt x="9777881" y="2219960"/>
                  <a:pt x="9780900" y="2220770"/>
                </a:cubicBezTo>
                <a:lnTo>
                  <a:pt x="9823602" y="2232697"/>
                </a:lnTo>
                <a:cubicBezTo>
                  <a:pt x="9824117" y="2232844"/>
                  <a:pt x="9824632" y="2232918"/>
                  <a:pt x="9825148" y="2232918"/>
                </a:cubicBezTo>
                <a:cubicBezTo>
                  <a:pt x="9827577" y="2232844"/>
                  <a:pt x="9829786" y="2231298"/>
                  <a:pt x="9830448" y="2228795"/>
                </a:cubicBezTo>
                <a:close/>
                <a:moveTo>
                  <a:pt x="9828829" y="2231446"/>
                </a:moveTo>
                <a:lnTo>
                  <a:pt x="9859898" y="2203248"/>
                </a:lnTo>
                <a:cubicBezTo>
                  <a:pt x="9862180" y="2201186"/>
                  <a:pt x="9862328" y="2197652"/>
                  <a:pt x="9860266" y="2195370"/>
                </a:cubicBezTo>
                <a:cubicBezTo>
                  <a:pt x="9858205" y="2193088"/>
                  <a:pt x="9854671" y="2192941"/>
                  <a:pt x="9852388" y="2195002"/>
                </a:cubicBezTo>
                <a:lnTo>
                  <a:pt x="9821319" y="2223200"/>
                </a:lnTo>
                <a:cubicBezTo>
                  <a:pt x="9819037" y="2225261"/>
                  <a:pt x="9818890" y="2228795"/>
                  <a:pt x="9820951" y="2231077"/>
                </a:cubicBezTo>
                <a:cubicBezTo>
                  <a:pt x="9822055" y="2232329"/>
                  <a:pt x="9823602" y="2232918"/>
                  <a:pt x="9825148" y="2232918"/>
                </a:cubicBezTo>
                <a:cubicBezTo>
                  <a:pt x="9826472" y="2232844"/>
                  <a:pt x="9827798" y="2232403"/>
                  <a:pt x="9828829" y="2231446"/>
                </a:cubicBezTo>
                <a:close/>
                <a:moveTo>
                  <a:pt x="9860634" y="2202438"/>
                </a:moveTo>
                <a:lnTo>
                  <a:pt x="9889421" y="2163859"/>
                </a:lnTo>
                <a:cubicBezTo>
                  <a:pt x="9891261" y="2161430"/>
                  <a:pt x="9890746" y="2157896"/>
                  <a:pt x="9888316" y="2156055"/>
                </a:cubicBezTo>
                <a:cubicBezTo>
                  <a:pt x="9885887" y="2154215"/>
                  <a:pt x="9882353" y="2154730"/>
                  <a:pt x="9880513" y="2157160"/>
                </a:cubicBezTo>
                <a:lnTo>
                  <a:pt x="9851726" y="2195738"/>
                </a:lnTo>
                <a:cubicBezTo>
                  <a:pt x="9849885" y="2198168"/>
                  <a:pt x="9850400" y="2201702"/>
                  <a:pt x="9852830" y="2203542"/>
                </a:cubicBezTo>
                <a:cubicBezTo>
                  <a:pt x="9853861" y="2204279"/>
                  <a:pt x="9855038" y="2204647"/>
                  <a:pt x="9856217" y="2204647"/>
                </a:cubicBezTo>
                <a:cubicBezTo>
                  <a:pt x="9857836" y="2204647"/>
                  <a:pt x="9859530" y="2203911"/>
                  <a:pt x="9860634" y="2202438"/>
                </a:cubicBezTo>
                <a:close/>
                <a:moveTo>
                  <a:pt x="9890083" y="2162608"/>
                </a:moveTo>
                <a:lnTo>
                  <a:pt x="9908342" y="2116667"/>
                </a:lnTo>
                <a:cubicBezTo>
                  <a:pt x="9909520" y="2113796"/>
                  <a:pt x="9908048" y="2110556"/>
                  <a:pt x="9905250" y="2109452"/>
                </a:cubicBezTo>
                <a:cubicBezTo>
                  <a:pt x="9902378" y="2108274"/>
                  <a:pt x="9899139" y="2109746"/>
                  <a:pt x="9898035" y="2112544"/>
                </a:cubicBezTo>
                <a:lnTo>
                  <a:pt x="9879776" y="2158485"/>
                </a:lnTo>
                <a:cubicBezTo>
                  <a:pt x="9878598" y="2161356"/>
                  <a:pt x="9880070" y="2164596"/>
                  <a:pt x="9882868" y="2165700"/>
                </a:cubicBezTo>
                <a:cubicBezTo>
                  <a:pt x="9883530" y="2165995"/>
                  <a:pt x="9884267" y="2166068"/>
                  <a:pt x="9884930" y="2166068"/>
                </a:cubicBezTo>
                <a:cubicBezTo>
                  <a:pt x="9887139" y="2166142"/>
                  <a:pt x="9889200" y="2164817"/>
                  <a:pt x="9890083" y="2162608"/>
                </a:cubicBezTo>
                <a:close/>
                <a:moveTo>
                  <a:pt x="7925081" y="2515778"/>
                </a:moveTo>
                <a:cubicBezTo>
                  <a:pt x="7926774" y="2513201"/>
                  <a:pt x="7926038" y="2509741"/>
                  <a:pt x="7923534" y="2508048"/>
                </a:cubicBezTo>
                <a:lnTo>
                  <a:pt x="7907264" y="2497299"/>
                </a:lnTo>
                <a:cubicBezTo>
                  <a:pt x="7904761" y="2495606"/>
                  <a:pt x="7901226" y="2496268"/>
                  <a:pt x="7899533" y="2498845"/>
                </a:cubicBezTo>
                <a:cubicBezTo>
                  <a:pt x="7897840" y="2501422"/>
                  <a:pt x="7898576" y="2504882"/>
                  <a:pt x="7901080" y="2506575"/>
                </a:cubicBezTo>
                <a:lnTo>
                  <a:pt x="7917350" y="2517325"/>
                </a:lnTo>
                <a:cubicBezTo>
                  <a:pt x="7918307" y="2517987"/>
                  <a:pt x="7919412" y="2518281"/>
                  <a:pt x="7920443" y="2518281"/>
                </a:cubicBezTo>
                <a:cubicBezTo>
                  <a:pt x="7922283" y="2518281"/>
                  <a:pt x="7924050" y="2517398"/>
                  <a:pt x="7925081" y="2515778"/>
                </a:cubicBezTo>
                <a:close/>
                <a:moveTo>
                  <a:pt x="7783798" y="2511435"/>
                </a:moveTo>
                <a:lnTo>
                  <a:pt x="7904319" y="2507532"/>
                </a:lnTo>
                <a:cubicBezTo>
                  <a:pt x="7907411" y="2507459"/>
                  <a:pt x="7909841" y="2504882"/>
                  <a:pt x="7909693" y="2501790"/>
                </a:cubicBezTo>
                <a:cubicBezTo>
                  <a:pt x="7909619" y="2498771"/>
                  <a:pt x="7907117" y="2496342"/>
                  <a:pt x="7904098" y="2496415"/>
                </a:cubicBezTo>
                <a:cubicBezTo>
                  <a:pt x="7904024" y="2496415"/>
                  <a:pt x="7904024" y="2496415"/>
                  <a:pt x="7903951" y="2496415"/>
                </a:cubicBezTo>
                <a:lnTo>
                  <a:pt x="7783429" y="2500317"/>
                </a:lnTo>
                <a:cubicBezTo>
                  <a:pt x="7780338" y="2500391"/>
                  <a:pt x="7777908" y="2502968"/>
                  <a:pt x="7778055" y="2506060"/>
                </a:cubicBezTo>
                <a:cubicBezTo>
                  <a:pt x="7778129" y="2509079"/>
                  <a:pt x="7780632" y="2511508"/>
                  <a:pt x="7783650" y="2511435"/>
                </a:cubicBezTo>
                <a:cubicBezTo>
                  <a:pt x="7783650" y="2511435"/>
                  <a:pt x="7783724" y="2511435"/>
                  <a:pt x="7783798" y="2511435"/>
                </a:cubicBezTo>
                <a:close/>
                <a:moveTo>
                  <a:pt x="7676529" y="2549130"/>
                </a:moveTo>
                <a:lnTo>
                  <a:pt x="7785417" y="2511066"/>
                </a:lnTo>
                <a:cubicBezTo>
                  <a:pt x="7788362" y="2510036"/>
                  <a:pt x="7789835" y="2506870"/>
                  <a:pt x="7788878" y="2503998"/>
                </a:cubicBezTo>
                <a:cubicBezTo>
                  <a:pt x="7787847" y="2501054"/>
                  <a:pt x="7784607" y="2499581"/>
                  <a:pt x="7781810" y="2500538"/>
                </a:cubicBezTo>
                <a:lnTo>
                  <a:pt x="7672922" y="2538601"/>
                </a:lnTo>
                <a:cubicBezTo>
                  <a:pt x="7669977" y="2539632"/>
                  <a:pt x="7668504" y="2542798"/>
                  <a:pt x="7669461" y="2545669"/>
                </a:cubicBezTo>
                <a:cubicBezTo>
                  <a:pt x="7670270" y="2547952"/>
                  <a:pt x="7672479" y="2549424"/>
                  <a:pt x="7674762" y="2549424"/>
                </a:cubicBezTo>
                <a:cubicBezTo>
                  <a:pt x="7675351" y="2549498"/>
                  <a:pt x="7675940" y="2549350"/>
                  <a:pt x="7676529" y="2549130"/>
                </a:cubicBezTo>
                <a:close/>
                <a:moveTo>
                  <a:pt x="7656798" y="2565474"/>
                </a:moveTo>
                <a:lnTo>
                  <a:pt x="7678222" y="2548246"/>
                </a:lnTo>
                <a:cubicBezTo>
                  <a:pt x="7680578" y="2546332"/>
                  <a:pt x="7681020" y="2542798"/>
                  <a:pt x="7679106" y="2540368"/>
                </a:cubicBezTo>
                <a:cubicBezTo>
                  <a:pt x="7677191" y="2538013"/>
                  <a:pt x="7673658" y="2537644"/>
                  <a:pt x="7671228" y="2539485"/>
                </a:cubicBezTo>
                <a:lnTo>
                  <a:pt x="7649804" y="2556713"/>
                </a:lnTo>
                <a:cubicBezTo>
                  <a:pt x="7647447" y="2558627"/>
                  <a:pt x="7647006" y="2562161"/>
                  <a:pt x="7648920" y="2564590"/>
                </a:cubicBezTo>
                <a:cubicBezTo>
                  <a:pt x="7650024" y="2565989"/>
                  <a:pt x="7651644" y="2566652"/>
                  <a:pt x="7653338" y="2566652"/>
                </a:cubicBezTo>
                <a:cubicBezTo>
                  <a:pt x="7654516" y="2566652"/>
                  <a:pt x="7655767" y="2566284"/>
                  <a:pt x="7656798" y="2565474"/>
                </a:cubicBezTo>
                <a:close/>
                <a:moveTo>
                  <a:pt x="9374353" y="3315842"/>
                </a:moveTo>
                <a:cubicBezTo>
                  <a:pt x="9376120" y="3313338"/>
                  <a:pt x="9375604" y="3309878"/>
                  <a:pt x="9373101" y="3308038"/>
                </a:cubicBezTo>
                <a:lnTo>
                  <a:pt x="9357272" y="3296626"/>
                </a:lnTo>
                <a:cubicBezTo>
                  <a:pt x="9354769" y="3294859"/>
                  <a:pt x="9351309" y="3295374"/>
                  <a:pt x="9349468" y="3297878"/>
                </a:cubicBezTo>
                <a:cubicBezTo>
                  <a:pt x="9347702" y="3300381"/>
                  <a:pt x="9348217" y="3303841"/>
                  <a:pt x="9350719" y="3305682"/>
                </a:cubicBezTo>
                <a:lnTo>
                  <a:pt x="9366549" y="3317093"/>
                </a:lnTo>
                <a:cubicBezTo>
                  <a:pt x="9367579" y="3317829"/>
                  <a:pt x="9368684" y="3318124"/>
                  <a:pt x="9369862" y="3318124"/>
                </a:cubicBezTo>
                <a:cubicBezTo>
                  <a:pt x="9371555" y="3318198"/>
                  <a:pt x="9373249" y="3317388"/>
                  <a:pt x="9374353" y="3315842"/>
                </a:cubicBezTo>
                <a:close/>
                <a:moveTo>
                  <a:pt x="9501868" y="3386667"/>
                </a:moveTo>
                <a:cubicBezTo>
                  <a:pt x="9503341" y="3383943"/>
                  <a:pt x="9502384" y="3380556"/>
                  <a:pt x="9499734" y="3379084"/>
                </a:cubicBezTo>
                <a:lnTo>
                  <a:pt x="9372513" y="3307743"/>
                </a:lnTo>
                <a:cubicBezTo>
                  <a:pt x="9369862" y="3306270"/>
                  <a:pt x="9366401" y="3307228"/>
                  <a:pt x="9364929" y="3309878"/>
                </a:cubicBezTo>
                <a:cubicBezTo>
                  <a:pt x="9363457" y="3312602"/>
                  <a:pt x="9364414" y="3315989"/>
                  <a:pt x="9367064" y="3317461"/>
                </a:cubicBezTo>
                <a:lnTo>
                  <a:pt x="9494285" y="3388802"/>
                </a:lnTo>
                <a:cubicBezTo>
                  <a:pt x="9495168" y="3389317"/>
                  <a:pt x="9496125" y="3389539"/>
                  <a:pt x="9497082" y="3389539"/>
                </a:cubicBezTo>
                <a:cubicBezTo>
                  <a:pt x="9498997" y="3389539"/>
                  <a:pt x="9500837" y="3388508"/>
                  <a:pt x="9501868" y="3386667"/>
                </a:cubicBezTo>
                <a:close/>
                <a:moveTo>
                  <a:pt x="9640942" y="3446155"/>
                </a:moveTo>
                <a:cubicBezTo>
                  <a:pt x="9642194" y="3443357"/>
                  <a:pt x="9640869" y="3440044"/>
                  <a:pt x="9638071" y="3438792"/>
                </a:cubicBezTo>
                <a:lnTo>
                  <a:pt x="9499291" y="3378789"/>
                </a:lnTo>
                <a:cubicBezTo>
                  <a:pt x="9496420" y="3377538"/>
                  <a:pt x="9493181" y="3378863"/>
                  <a:pt x="9491929" y="3381661"/>
                </a:cubicBezTo>
                <a:cubicBezTo>
                  <a:pt x="9490677" y="3384458"/>
                  <a:pt x="9492003" y="3387771"/>
                  <a:pt x="9494801" y="3389023"/>
                </a:cubicBezTo>
                <a:lnTo>
                  <a:pt x="9633580" y="3449026"/>
                </a:lnTo>
                <a:cubicBezTo>
                  <a:pt x="9634316" y="3449321"/>
                  <a:pt x="9635052" y="3449468"/>
                  <a:pt x="9635863" y="3449468"/>
                </a:cubicBezTo>
                <a:cubicBezTo>
                  <a:pt x="9637997" y="3449541"/>
                  <a:pt x="9640059" y="3448290"/>
                  <a:pt x="9640942" y="3446155"/>
                </a:cubicBezTo>
                <a:close/>
                <a:moveTo>
                  <a:pt x="9783993" y="3489445"/>
                </a:moveTo>
                <a:cubicBezTo>
                  <a:pt x="9784876" y="3486500"/>
                  <a:pt x="9783256" y="3483408"/>
                  <a:pt x="9780311" y="3482451"/>
                </a:cubicBezTo>
                <a:lnTo>
                  <a:pt x="9637482" y="3438571"/>
                </a:lnTo>
                <a:cubicBezTo>
                  <a:pt x="9634537" y="3437688"/>
                  <a:pt x="9631445" y="3439308"/>
                  <a:pt x="9630488" y="3442253"/>
                </a:cubicBezTo>
                <a:cubicBezTo>
                  <a:pt x="9629604" y="3445198"/>
                  <a:pt x="9631225" y="3448290"/>
                  <a:pt x="9634169" y="3449247"/>
                </a:cubicBezTo>
                <a:lnTo>
                  <a:pt x="9776998" y="3493126"/>
                </a:lnTo>
                <a:cubicBezTo>
                  <a:pt x="9777587" y="3493274"/>
                  <a:pt x="9778102" y="3493347"/>
                  <a:pt x="9778691" y="3493347"/>
                </a:cubicBezTo>
                <a:cubicBezTo>
                  <a:pt x="9781048" y="3493421"/>
                  <a:pt x="9783256" y="3491875"/>
                  <a:pt x="9783993" y="3489445"/>
                </a:cubicBezTo>
                <a:close/>
                <a:moveTo>
                  <a:pt x="9923582" y="3511753"/>
                </a:moveTo>
                <a:cubicBezTo>
                  <a:pt x="9924097" y="3508734"/>
                  <a:pt x="9922036" y="3505863"/>
                  <a:pt x="9919017" y="3505348"/>
                </a:cubicBezTo>
                <a:lnTo>
                  <a:pt x="9779575" y="3482304"/>
                </a:lnTo>
                <a:cubicBezTo>
                  <a:pt x="9776557" y="3481788"/>
                  <a:pt x="9773685" y="3483850"/>
                  <a:pt x="9773169" y="3486868"/>
                </a:cubicBezTo>
                <a:cubicBezTo>
                  <a:pt x="9772654" y="3489887"/>
                  <a:pt x="9774716" y="3492758"/>
                  <a:pt x="9777734" y="3493274"/>
                </a:cubicBezTo>
                <a:lnTo>
                  <a:pt x="9917177" y="3516317"/>
                </a:lnTo>
                <a:cubicBezTo>
                  <a:pt x="9917472" y="3516391"/>
                  <a:pt x="9917839" y="3516391"/>
                  <a:pt x="9918134" y="3516391"/>
                </a:cubicBezTo>
                <a:cubicBezTo>
                  <a:pt x="9920784" y="3516465"/>
                  <a:pt x="9923140" y="3514477"/>
                  <a:pt x="9923582" y="3511753"/>
                </a:cubicBezTo>
                <a:close/>
                <a:moveTo>
                  <a:pt x="9918208" y="3516465"/>
                </a:moveTo>
                <a:lnTo>
                  <a:pt x="10046680" y="3514109"/>
                </a:lnTo>
                <a:cubicBezTo>
                  <a:pt x="10049772" y="3514035"/>
                  <a:pt x="10052201" y="3511532"/>
                  <a:pt x="10052128" y="3508440"/>
                </a:cubicBezTo>
                <a:cubicBezTo>
                  <a:pt x="10052054" y="3505348"/>
                  <a:pt x="10049551" y="3502918"/>
                  <a:pt x="10046532" y="3502992"/>
                </a:cubicBezTo>
                <a:cubicBezTo>
                  <a:pt x="10046532" y="3502992"/>
                  <a:pt x="10046459" y="3502992"/>
                  <a:pt x="10046459" y="3502992"/>
                </a:cubicBezTo>
                <a:lnTo>
                  <a:pt x="9917986" y="3505348"/>
                </a:lnTo>
                <a:cubicBezTo>
                  <a:pt x="9914894" y="3505421"/>
                  <a:pt x="9912465" y="3507925"/>
                  <a:pt x="9912538" y="3511017"/>
                </a:cubicBezTo>
                <a:cubicBezTo>
                  <a:pt x="9912612" y="3514035"/>
                  <a:pt x="9915115" y="3516465"/>
                  <a:pt x="9918208" y="3516465"/>
                </a:cubicBezTo>
                <a:cubicBezTo>
                  <a:pt x="9918134" y="3516465"/>
                  <a:pt x="9918208" y="3516465"/>
                  <a:pt x="9918208" y="3516465"/>
                </a:cubicBezTo>
                <a:close/>
                <a:moveTo>
                  <a:pt x="10047858" y="3513962"/>
                </a:moveTo>
                <a:lnTo>
                  <a:pt x="10161826" y="3488414"/>
                </a:lnTo>
                <a:cubicBezTo>
                  <a:pt x="10164845" y="3487752"/>
                  <a:pt x="10166686" y="3484733"/>
                  <a:pt x="10166023" y="3481788"/>
                </a:cubicBezTo>
                <a:cubicBezTo>
                  <a:pt x="10165360" y="3478770"/>
                  <a:pt x="10162342" y="3476929"/>
                  <a:pt x="10159397" y="3477592"/>
                </a:cubicBezTo>
                <a:lnTo>
                  <a:pt x="10045429" y="3503065"/>
                </a:lnTo>
                <a:cubicBezTo>
                  <a:pt x="10042410" y="3503728"/>
                  <a:pt x="10040569" y="3506747"/>
                  <a:pt x="10041232" y="3509691"/>
                </a:cubicBezTo>
                <a:cubicBezTo>
                  <a:pt x="10041820" y="3512268"/>
                  <a:pt x="10044103" y="3514035"/>
                  <a:pt x="10046680" y="3514035"/>
                </a:cubicBezTo>
                <a:cubicBezTo>
                  <a:pt x="10047048" y="3514109"/>
                  <a:pt x="10047416" y="3514035"/>
                  <a:pt x="10047858" y="3513962"/>
                </a:cubicBezTo>
                <a:close/>
                <a:moveTo>
                  <a:pt x="10165139" y="3486279"/>
                </a:moveTo>
                <a:lnTo>
                  <a:pt x="10239205" y="3383943"/>
                </a:lnTo>
                <a:cubicBezTo>
                  <a:pt x="10240971" y="3381440"/>
                  <a:pt x="10240456" y="3377980"/>
                  <a:pt x="10237953" y="3376139"/>
                </a:cubicBezTo>
                <a:cubicBezTo>
                  <a:pt x="10235523" y="3374372"/>
                  <a:pt x="10231990" y="3374887"/>
                  <a:pt x="10230149" y="3377390"/>
                </a:cubicBezTo>
                <a:lnTo>
                  <a:pt x="10156084" y="3479727"/>
                </a:lnTo>
                <a:cubicBezTo>
                  <a:pt x="10154317" y="3482230"/>
                  <a:pt x="10154833" y="3485690"/>
                  <a:pt x="10157336" y="3487531"/>
                </a:cubicBezTo>
                <a:cubicBezTo>
                  <a:pt x="10158366" y="3488267"/>
                  <a:pt x="10159471" y="3488562"/>
                  <a:pt x="10160648" y="3488562"/>
                </a:cubicBezTo>
                <a:cubicBezTo>
                  <a:pt x="10162342" y="3488562"/>
                  <a:pt x="10164036" y="3487752"/>
                  <a:pt x="10165139" y="3486279"/>
                </a:cubicBezTo>
                <a:close/>
                <a:moveTo>
                  <a:pt x="10236849" y="3385710"/>
                </a:moveTo>
                <a:lnTo>
                  <a:pt x="10332706" y="3343229"/>
                </a:lnTo>
                <a:cubicBezTo>
                  <a:pt x="10335503" y="3341978"/>
                  <a:pt x="10336755" y="3338665"/>
                  <a:pt x="10335577" y="3335867"/>
                </a:cubicBezTo>
                <a:cubicBezTo>
                  <a:pt x="10334326" y="3333069"/>
                  <a:pt x="10331012" y="3331818"/>
                  <a:pt x="10328215" y="3332996"/>
                </a:cubicBezTo>
                <a:lnTo>
                  <a:pt x="10232357" y="3375476"/>
                </a:lnTo>
                <a:cubicBezTo>
                  <a:pt x="10229559" y="3376728"/>
                  <a:pt x="10228308" y="3380041"/>
                  <a:pt x="10229487" y="3382839"/>
                </a:cubicBezTo>
                <a:cubicBezTo>
                  <a:pt x="10230444" y="3384900"/>
                  <a:pt x="10232505" y="3386152"/>
                  <a:pt x="10234640" y="3386152"/>
                </a:cubicBezTo>
                <a:cubicBezTo>
                  <a:pt x="10235376" y="3386225"/>
                  <a:pt x="10236186" y="3386078"/>
                  <a:pt x="10236849" y="3385710"/>
                </a:cubicBezTo>
                <a:close/>
                <a:moveTo>
                  <a:pt x="10334031" y="3342419"/>
                </a:moveTo>
                <a:lnTo>
                  <a:pt x="10407433" y="3281975"/>
                </a:lnTo>
                <a:cubicBezTo>
                  <a:pt x="10409790" y="3279987"/>
                  <a:pt x="10410157" y="3276527"/>
                  <a:pt x="10408169" y="3274097"/>
                </a:cubicBezTo>
                <a:cubicBezTo>
                  <a:pt x="10406182" y="3271741"/>
                  <a:pt x="10402648" y="3271373"/>
                  <a:pt x="10400292" y="3273361"/>
                </a:cubicBezTo>
                <a:lnTo>
                  <a:pt x="10326890" y="3333806"/>
                </a:lnTo>
                <a:cubicBezTo>
                  <a:pt x="10324534" y="3335793"/>
                  <a:pt x="10324166" y="3339254"/>
                  <a:pt x="10326154" y="3341683"/>
                </a:cubicBezTo>
                <a:cubicBezTo>
                  <a:pt x="10327258" y="3343009"/>
                  <a:pt x="10328878" y="3343745"/>
                  <a:pt x="10330497" y="3343745"/>
                </a:cubicBezTo>
                <a:cubicBezTo>
                  <a:pt x="10331748" y="3343671"/>
                  <a:pt x="10333000" y="3343303"/>
                  <a:pt x="10334031" y="3342419"/>
                </a:cubicBezTo>
                <a:close/>
                <a:moveTo>
                  <a:pt x="9433473" y="3217407"/>
                </a:moveTo>
                <a:cubicBezTo>
                  <a:pt x="9435240" y="3214831"/>
                  <a:pt x="9434576" y="3211370"/>
                  <a:pt x="9432000" y="3209677"/>
                </a:cubicBezTo>
                <a:lnTo>
                  <a:pt x="9417349" y="3199738"/>
                </a:lnTo>
                <a:cubicBezTo>
                  <a:pt x="9414846" y="3197971"/>
                  <a:pt x="9411312" y="3198633"/>
                  <a:pt x="9409618" y="3201210"/>
                </a:cubicBezTo>
                <a:cubicBezTo>
                  <a:pt x="9407851" y="3203787"/>
                  <a:pt x="9408514" y="3207247"/>
                  <a:pt x="9411091" y="3208941"/>
                </a:cubicBezTo>
                <a:lnTo>
                  <a:pt x="9425742" y="3218880"/>
                </a:lnTo>
                <a:cubicBezTo>
                  <a:pt x="9426699" y="3219542"/>
                  <a:pt x="9427804" y="3219837"/>
                  <a:pt x="9428907" y="3219837"/>
                </a:cubicBezTo>
                <a:cubicBezTo>
                  <a:pt x="9430675" y="3219837"/>
                  <a:pt x="9432368" y="3219027"/>
                  <a:pt x="9433473" y="3217407"/>
                </a:cubicBezTo>
                <a:close/>
                <a:moveTo>
                  <a:pt x="9564080" y="3285288"/>
                </a:moveTo>
                <a:cubicBezTo>
                  <a:pt x="9565479" y="3282564"/>
                  <a:pt x="9564448" y="3279177"/>
                  <a:pt x="9561724" y="3277778"/>
                </a:cubicBezTo>
                <a:lnTo>
                  <a:pt x="9431411" y="3209383"/>
                </a:lnTo>
                <a:cubicBezTo>
                  <a:pt x="9428687" y="3207984"/>
                  <a:pt x="9425300" y="3209014"/>
                  <a:pt x="9423901" y="3211738"/>
                </a:cubicBezTo>
                <a:cubicBezTo>
                  <a:pt x="9422502" y="3214462"/>
                  <a:pt x="9423533" y="3217849"/>
                  <a:pt x="9426257" y="3219248"/>
                </a:cubicBezTo>
                <a:lnTo>
                  <a:pt x="9556571" y="3287644"/>
                </a:lnTo>
                <a:cubicBezTo>
                  <a:pt x="9557380" y="3288086"/>
                  <a:pt x="9558337" y="3288307"/>
                  <a:pt x="9559221" y="3288307"/>
                </a:cubicBezTo>
                <a:cubicBezTo>
                  <a:pt x="9561135" y="3288307"/>
                  <a:pt x="9563049" y="3287202"/>
                  <a:pt x="9564080" y="3285288"/>
                </a:cubicBezTo>
                <a:close/>
                <a:moveTo>
                  <a:pt x="9706394" y="3342051"/>
                </a:moveTo>
                <a:cubicBezTo>
                  <a:pt x="9707572" y="3339180"/>
                  <a:pt x="9706172" y="3335941"/>
                  <a:pt x="9703301" y="3334836"/>
                </a:cubicBezTo>
                <a:lnTo>
                  <a:pt x="9561209" y="3277557"/>
                </a:lnTo>
                <a:cubicBezTo>
                  <a:pt x="9558337" y="3276379"/>
                  <a:pt x="9555098" y="3277778"/>
                  <a:pt x="9553994" y="3280650"/>
                </a:cubicBezTo>
                <a:cubicBezTo>
                  <a:pt x="9552816" y="3283521"/>
                  <a:pt x="9554214" y="3286760"/>
                  <a:pt x="9557085" y="3287865"/>
                </a:cubicBezTo>
                <a:lnTo>
                  <a:pt x="9699179" y="3345144"/>
                </a:lnTo>
                <a:cubicBezTo>
                  <a:pt x="9699841" y="3345438"/>
                  <a:pt x="9700577" y="3345585"/>
                  <a:pt x="9701313" y="3345585"/>
                </a:cubicBezTo>
                <a:cubicBezTo>
                  <a:pt x="9703448" y="3345512"/>
                  <a:pt x="9705510" y="3344187"/>
                  <a:pt x="9706394" y="3342051"/>
                </a:cubicBezTo>
                <a:close/>
                <a:moveTo>
                  <a:pt x="9852609" y="3383428"/>
                </a:moveTo>
                <a:cubicBezTo>
                  <a:pt x="9853493" y="3380483"/>
                  <a:pt x="9851726" y="3377390"/>
                  <a:pt x="9848781" y="3376507"/>
                </a:cubicBezTo>
                <a:lnTo>
                  <a:pt x="9702712" y="3334615"/>
                </a:lnTo>
                <a:cubicBezTo>
                  <a:pt x="9699694" y="3333806"/>
                  <a:pt x="9696676" y="3335499"/>
                  <a:pt x="9695791" y="3338444"/>
                </a:cubicBezTo>
                <a:cubicBezTo>
                  <a:pt x="9694908" y="3341389"/>
                  <a:pt x="9696676" y="3344481"/>
                  <a:pt x="9699620" y="3345365"/>
                </a:cubicBezTo>
                <a:lnTo>
                  <a:pt x="9845689" y="3387256"/>
                </a:lnTo>
                <a:cubicBezTo>
                  <a:pt x="9846204" y="3387403"/>
                  <a:pt x="9846719" y="3387477"/>
                  <a:pt x="9847235" y="3387477"/>
                </a:cubicBezTo>
                <a:cubicBezTo>
                  <a:pt x="9849664" y="3387477"/>
                  <a:pt x="9851873" y="3385857"/>
                  <a:pt x="9852609" y="3383428"/>
                </a:cubicBezTo>
                <a:close/>
                <a:moveTo>
                  <a:pt x="9994850" y="3405220"/>
                </a:moveTo>
                <a:cubicBezTo>
                  <a:pt x="9995365" y="3402201"/>
                  <a:pt x="9993229" y="3399330"/>
                  <a:pt x="9990211" y="3398815"/>
                </a:cubicBezTo>
                <a:lnTo>
                  <a:pt x="9848118" y="3376360"/>
                </a:lnTo>
                <a:cubicBezTo>
                  <a:pt x="9845026" y="3375844"/>
                  <a:pt x="9842228" y="3377980"/>
                  <a:pt x="9841713" y="3380998"/>
                </a:cubicBezTo>
                <a:cubicBezTo>
                  <a:pt x="9841197" y="3384017"/>
                  <a:pt x="9843332" y="3386888"/>
                  <a:pt x="9846351" y="3387403"/>
                </a:cubicBezTo>
                <a:lnTo>
                  <a:pt x="9988443" y="3409858"/>
                </a:lnTo>
                <a:cubicBezTo>
                  <a:pt x="9988738" y="3409932"/>
                  <a:pt x="9989033" y="3409932"/>
                  <a:pt x="9989401" y="3409932"/>
                </a:cubicBezTo>
                <a:cubicBezTo>
                  <a:pt x="9992125" y="3409932"/>
                  <a:pt x="9994407" y="3407944"/>
                  <a:pt x="9994850" y="3405220"/>
                </a:cubicBezTo>
                <a:close/>
                <a:moveTo>
                  <a:pt x="6781271" y="4540711"/>
                </a:moveTo>
                <a:lnTo>
                  <a:pt x="6796732" y="4533790"/>
                </a:lnTo>
                <a:cubicBezTo>
                  <a:pt x="6799529" y="4532539"/>
                  <a:pt x="6800781" y="4529226"/>
                  <a:pt x="6799529" y="4526428"/>
                </a:cubicBezTo>
                <a:cubicBezTo>
                  <a:pt x="6798278" y="4523630"/>
                  <a:pt x="6794965" y="4522379"/>
                  <a:pt x="6792167" y="4523630"/>
                </a:cubicBezTo>
                <a:lnTo>
                  <a:pt x="6776706" y="4530551"/>
                </a:lnTo>
                <a:cubicBezTo>
                  <a:pt x="6773909" y="4531802"/>
                  <a:pt x="6772657" y="4535115"/>
                  <a:pt x="6773909" y="4537913"/>
                </a:cubicBezTo>
                <a:cubicBezTo>
                  <a:pt x="6774866" y="4539975"/>
                  <a:pt x="6776927" y="4541226"/>
                  <a:pt x="6779062" y="4541226"/>
                </a:cubicBezTo>
                <a:cubicBezTo>
                  <a:pt x="6779798" y="4541153"/>
                  <a:pt x="6780534" y="4541005"/>
                  <a:pt x="6781271" y="4540711"/>
                </a:cubicBezTo>
                <a:close/>
                <a:moveTo>
                  <a:pt x="6697193" y="4556687"/>
                </a:moveTo>
                <a:lnTo>
                  <a:pt x="6780093" y="4541079"/>
                </a:lnTo>
                <a:cubicBezTo>
                  <a:pt x="6783111" y="4540490"/>
                  <a:pt x="6785099" y="4537619"/>
                  <a:pt x="6784510" y="4534600"/>
                </a:cubicBezTo>
                <a:cubicBezTo>
                  <a:pt x="6783921" y="4531582"/>
                  <a:pt x="6780977" y="4529667"/>
                  <a:pt x="6778031" y="4530183"/>
                </a:cubicBezTo>
                <a:lnTo>
                  <a:pt x="6695132" y="4545791"/>
                </a:lnTo>
                <a:cubicBezTo>
                  <a:pt x="6692113" y="4546380"/>
                  <a:pt x="6690125" y="4549251"/>
                  <a:pt x="6690714" y="4552270"/>
                </a:cubicBezTo>
                <a:cubicBezTo>
                  <a:pt x="6691230" y="4554994"/>
                  <a:pt x="6693585" y="4556834"/>
                  <a:pt x="6696236" y="4556834"/>
                </a:cubicBezTo>
                <a:cubicBezTo>
                  <a:pt x="6696531" y="4556834"/>
                  <a:pt x="6696825" y="4556761"/>
                  <a:pt x="6697193" y="4556687"/>
                </a:cubicBezTo>
                <a:close/>
                <a:moveTo>
                  <a:pt x="6614588" y="4572295"/>
                </a:moveTo>
                <a:lnTo>
                  <a:pt x="6697193" y="4556687"/>
                </a:lnTo>
                <a:cubicBezTo>
                  <a:pt x="6700212" y="4556098"/>
                  <a:pt x="6702200" y="4553227"/>
                  <a:pt x="6701611" y="4550208"/>
                </a:cubicBezTo>
                <a:cubicBezTo>
                  <a:pt x="6701021" y="4547190"/>
                  <a:pt x="6698077" y="4545275"/>
                  <a:pt x="6695132" y="4545791"/>
                </a:cubicBezTo>
                <a:lnTo>
                  <a:pt x="6612527" y="4561399"/>
                </a:lnTo>
                <a:cubicBezTo>
                  <a:pt x="6609508" y="4561988"/>
                  <a:pt x="6607520" y="4564859"/>
                  <a:pt x="6608109" y="4567878"/>
                </a:cubicBezTo>
                <a:cubicBezTo>
                  <a:pt x="6608624" y="4570602"/>
                  <a:pt x="6610980" y="4572442"/>
                  <a:pt x="6613631" y="4572442"/>
                </a:cubicBezTo>
                <a:cubicBezTo>
                  <a:pt x="6613926" y="4572442"/>
                  <a:pt x="6614220" y="4572369"/>
                  <a:pt x="6614588" y="4572295"/>
                </a:cubicBezTo>
                <a:close/>
                <a:moveTo>
                  <a:pt x="6565776" y="4589670"/>
                </a:moveTo>
                <a:lnTo>
                  <a:pt x="6615398" y="4572074"/>
                </a:lnTo>
                <a:cubicBezTo>
                  <a:pt x="6618269" y="4571044"/>
                  <a:pt x="6619815" y="4567878"/>
                  <a:pt x="6618784" y="4564933"/>
                </a:cubicBezTo>
                <a:cubicBezTo>
                  <a:pt x="6617754" y="4562062"/>
                  <a:pt x="6614588" y="4560515"/>
                  <a:pt x="6611643" y="4561546"/>
                </a:cubicBezTo>
                <a:lnTo>
                  <a:pt x="6562021" y="4579142"/>
                </a:lnTo>
                <a:cubicBezTo>
                  <a:pt x="6559150" y="4580173"/>
                  <a:pt x="6557604" y="4583338"/>
                  <a:pt x="6558634" y="4586284"/>
                </a:cubicBezTo>
                <a:cubicBezTo>
                  <a:pt x="6559444" y="4588566"/>
                  <a:pt x="6561653" y="4590038"/>
                  <a:pt x="6563935" y="4589965"/>
                </a:cubicBezTo>
                <a:cubicBezTo>
                  <a:pt x="6564598" y="4590038"/>
                  <a:pt x="6565187" y="4589891"/>
                  <a:pt x="6565776" y="4589670"/>
                </a:cubicBezTo>
                <a:close/>
                <a:moveTo>
                  <a:pt x="6569457" y="4584958"/>
                </a:moveTo>
                <a:cubicBezTo>
                  <a:pt x="6569752" y="4581866"/>
                  <a:pt x="6567543" y="4579142"/>
                  <a:pt x="6564451" y="4578848"/>
                </a:cubicBezTo>
                <a:lnTo>
                  <a:pt x="6389448" y="4561914"/>
                </a:lnTo>
                <a:cubicBezTo>
                  <a:pt x="6386430" y="4561620"/>
                  <a:pt x="6383632" y="4563829"/>
                  <a:pt x="6383338" y="4566921"/>
                </a:cubicBezTo>
                <a:cubicBezTo>
                  <a:pt x="6383043" y="4570013"/>
                  <a:pt x="6385252" y="4572737"/>
                  <a:pt x="6388344" y="4573031"/>
                </a:cubicBezTo>
                <a:lnTo>
                  <a:pt x="6563346" y="4589965"/>
                </a:lnTo>
                <a:cubicBezTo>
                  <a:pt x="6563567" y="4589965"/>
                  <a:pt x="6563714" y="4589965"/>
                  <a:pt x="6563935" y="4589965"/>
                </a:cubicBezTo>
                <a:cubicBezTo>
                  <a:pt x="6566807" y="4589965"/>
                  <a:pt x="6569236" y="4587830"/>
                  <a:pt x="6569457" y="4584958"/>
                </a:cubicBezTo>
                <a:close/>
                <a:moveTo>
                  <a:pt x="6394234" y="4569129"/>
                </a:moveTo>
                <a:cubicBezTo>
                  <a:pt x="6395191" y="4566185"/>
                  <a:pt x="6393498" y="4563092"/>
                  <a:pt x="6390626" y="4562135"/>
                </a:cubicBezTo>
                <a:lnTo>
                  <a:pt x="6217023" y="4507433"/>
                </a:lnTo>
                <a:cubicBezTo>
                  <a:pt x="6214078" y="4506550"/>
                  <a:pt x="6210986" y="4508169"/>
                  <a:pt x="6210028" y="4511040"/>
                </a:cubicBezTo>
                <a:cubicBezTo>
                  <a:pt x="6209071" y="4513986"/>
                  <a:pt x="6210765" y="4517078"/>
                  <a:pt x="6213636" y="4518035"/>
                </a:cubicBezTo>
                <a:lnTo>
                  <a:pt x="6387239" y="4572737"/>
                </a:lnTo>
                <a:cubicBezTo>
                  <a:pt x="6387829" y="4572884"/>
                  <a:pt x="6388418" y="4573031"/>
                  <a:pt x="6388933" y="4573031"/>
                </a:cubicBezTo>
                <a:cubicBezTo>
                  <a:pt x="6391289" y="4573031"/>
                  <a:pt x="6393498" y="4571559"/>
                  <a:pt x="6394234" y="4569129"/>
                </a:cubicBezTo>
                <a:close/>
                <a:moveTo>
                  <a:pt x="6220262" y="4515384"/>
                </a:moveTo>
                <a:cubicBezTo>
                  <a:pt x="6221661" y="4512660"/>
                  <a:pt x="6220630" y="4509274"/>
                  <a:pt x="6217906" y="4507875"/>
                </a:cubicBezTo>
                <a:lnTo>
                  <a:pt x="6051076" y="4420337"/>
                </a:lnTo>
                <a:cubicBezTo>
                  <a:pt x="6048352" y="4418938"/>
                  <a:pt x="6044965" y="4419969"/>
                  <a:pt x="6043566" y="4422693"/>
                </a:cubicBezTo>
                <a:cubicBezTo>
                  <a:pt x="6042168" y="4425417"/>
                  <a:pt x="6043198" y="4428803"/>
                  <a:pt x="6045922" y="4430202"/>
                </a:cubicBezTo>
                <a:lnTo>
                  <a:pt x="6212752" y="4517740"/>
                </a:lnTo>
                <a:cubicBezTo>
                  <a:pt x="6213563" y="4518182"/>
                  <a:pt x="6214520" y="4518403"/>
                  <a:pt x="6215403" y="4518403"/>
                </a:cubicBezTo>
                <a:cubicBezTo>
                  <a:pt x="6217317" y="4518330"/>
                  <a:pt x="6219231" y="4517225"/>
                  <a:pt x="6220262" y="4515384"/>
                </a:cubicBezTo>
                <a:close/>
                <a:moveTo>
                  <a:pt x="5971268" y="4462891"/>
                </a:moveTo>
                <a:lnTo>
                  <a:pt x="6050561" y="4430423"/>
                </a:lnTo>
                <a:cubicBezTo>
                  <a:pt x="6053432" y="4429245"/>
                  <a:pt x="6054757" y="4426006"/>
                  <a:pt x="6053579" y="4423135"/>
                </a:cubicBezTo>
                <a:cubicBezTo>
                  <a:pt x="6052401" y="4420263"/>
                  <a:pt x="6049162" y="4418938"/>
                  <a:pt x="6046290" y="4420116"/>
                </a:cubicBezTo>
                <a:lnTo>
                  <a:pt x="5966998" y="4452584"/>
                </a:lnTo>
                <a:cubicBezTo>
                  <a:pt x="5964127" y="4453762"/>
                  <a:pt x="5962802" y="4457001"/>
                  <a:pt x="5963980" y="4459873"/>
                </a:cubicBezTo>
                <a:cubicBezTo>
                  <a:pt x="5964863" y="4462008"/>
                  <a:pt x="5966998" y="4463333"/>
                  <a:pt x="5969207" y="4463333"/>
                </a:cubicBezTo>
                <a:cubicBezTo>
                  <a:pt x="5969870" y="4463259"/>
                  <a:pt x="5970606" y="4463112"/>
                  <a:pt x="5971268" y="4462891"/>
                </a:cubicBezTo>
                <a:close/>
                <a:moveTo>
                  <a:pt x="5882405" y="4491751"/>
                </a:moveTo>
                <a:lnTo>
                  <a:pt x="5970900" y="4463038"/>
                </a:lnTo>
                <a:cubicBezTo>
                  <a:pt x="5973846" y="4462081"/>
                  <a:pt x="5975465" y="4458916"/>
                  <a:pt x="5974508" y="4456044"/>
                </a:cubicBezTo>
                <a:cubicBezTo>
                  <a:pt x="5973551" y="4453099"/>
                  <a:pt x="5970459" y="4451553"/>
                  <a:pt x="5967514" y="4452437"/>
                </a:cubicBezTo>
                <a:lnTo>
                  <a:pt x="5879019" y="4481223"/>
                </a:lnTo>
                <a:cubicBezTo>
                  <a:pt x="5876074" y="4482180"/>
                  <a:pt x="5874454" y="4485346"/>
                  <a:pt x="5875411" y="4488217"/>
                </a:cubicBezTo>
                <a:cubicBezTo>
                  <a:pt x="5876147" y="4490573"/>
                  <a:pt x="5878356" y="4492046"/>
                  <a:pt x="5880786" y="4492046"/>
                </a:cubicBezTo>
                <a:cubicBezTo>
                  <a:pt x="5881227" y="4492046"/>
                  <a:pt x="5881817" y="4491972"/>
                  <a:pt x="5882405" y="4491751"/>
                </a:cubicBezTo>
                <a:close/>
                <a:moveTo>
                  <a:pt x="5885792" y="4488585"/>
                </a:moveTo>
                <a:cubicBezTo>
                  <a:pt x="5886970" y="4485714"/>
                  <a:pt x="5885645" y="4482475"/>
                  <a:pt x="5882774" y="4481297"/>
                </a:cubicBezTo>
                <a:lnTo>
                  <a:pt x="5731772" y="4418791"/>
                </a:lnTo>
                <a:cubicBezTo>
                  <a:pt x="5728975" y="4417613"/>
                  <a:pt x="5725662" y="4418938"/>
                  <a:pt x="5724484" y="4421809"/>
                </a:cubicBezTo>
                <a:cubicBezTo>
                  <a:pt x="5723306" y="4424681"/>
                  <a:pt x="5724631" y="4427920"/>
                  <a:pt x="5727502" y="4429098"/>
                </a:cubicBezTo>
                <a:lnTo>
                  <a:pt x="5878503" y="4491604"/>
                </a:lnTo>
                <a:cubicBezTo>
                  <a:pt x="5879239" y="4491899"/>
                  <a:pt x="5879976" y="4492046"/>
                  <a:pt x="5880638" y="4492046"/>
                </a:cubicBezTo>
                <a:cubicBezTo>
                  <a:pt x="5882847" y="4492046"/>
                  <a:pt x="5884909" y="4490721"/>
                  <a:pt x="5885792" y="4488585"/>
                </a:cubicBezTo>
                <a:close/>
                <a:moveTo>
                  <a:pt x="5734643" y="4426374"/>
                </a:moveTo>
                <a:cubicBezTo>
                  <a:pt x="5735969" y="4423576"/>
                  <a:pt x="5734864" y="4420263"/>
                  <a:pt x="5732067" y="4418938"/>
                </a:cubicBezTo>
                <a:lnTo>
                  <a:pt x="5622515" y="4365561"/>
                </a:lnTo>
                <a:cubicBezTo>
                  <a:pt x="5619718" y="4364236"/>
                  <a:pt x="5616405" y="4365340"/>
                  <a:pt x="5615079" y="4368138"/>
                </a:cubicBezTo>
                <a:cubicBezTo>
                  <a:pt x="5613754" y="4370936"/>
                  <a:pt x="5614859" y="4374249"/>
                  <a:pt x="5617656" y="4375574"/>
                </a:cubicBezTo>
                <a:lnTo>
                  <a:pt x="5727208" y="4428951"/>
                </a:lnTo>
                <a:cubicBezTo>
                  <a:pt x="5728018" y="4429319"/>
                  <a:pt x="5728827" y="4429540"/>
                  <a:pt x="5729711" y="4429540"/>
                </a:cubicBezTo>
                <a:cubicBezTo>
                  <a:pt x="5731699" y="4429466"/>
                  <a:pt x="5733687" y="4428362"/>
                  <a:pt x="5734643" y="4426374"/>
                </a:cubicBezTo>
                <a:close/>
                <a:moveTo>
                  <a:pt x="5624724" y="4373660"/>
                </a:moveTo>
                <a:cubicBezTo>
                  <a:pt x="5626418" y="4371083"/>
                  <a:pt x="5625681" y="4367623"/>
                  <a:pt x="5623178" y="4365929"/>
                </a:cubicBezTo>
                <a:lnTo>
                  <a:pt x="5557064" y="4322197"/>
                </a:lnTo>
                <a:cubicBezTo>
                  <a:pt x="5554488" y="4320504"/>
                  <a:pt x="5551027" y="4321166"/>
                  <a:pt x="5549334" y="4323743"/>
                </a:cubicBezTo>
                <a:cubicBezTo>
                  <a:pt x="5547641" y="4326320"/>
                  <a:pt x="5548377" y="4329780"/>
                  <a:pt x="5550880" y="4331474"/>
                </a:cubicBezTo>
                <a:lnTo>
                  <a:pt x="5616994" y="4375206"/>
                </a:lnTo>
                <a:cubicBezTo>
                  <a:pt x="5617951" y="4375868"/>
                  <a:pt x="5619055" y="4376163"/>
                  <a:pt x="5620086" y="4376163"/>
                </a:cubicBezTo>
                <a:cubicBezTo>
                  <a:pt x="5621926" y="4376163"/>
                  <a:pt x="5623694" y="4375280"/>
                  <a:pt x="5624724" y="4373660"/>
                </a:cubicBezTo>
                <a:close/>
                <a:moveTo>
                  <a:pt x="5464299" y="4333314"/>
                </a:moveTo>
                <a:lnTo>
                  <a:pt x="5554046" y="4332431"/>
                </a:lnTo>
                <a:cubicBezTo>
                  <a:pt x="5557138" y="4332431"/>
                  <a:pt x="5559568" y="4329854"/>
                  <a:pt x="5559568" y="4326836"/>
                </a:cubicBezTo>
                <a:cubicBezTo>
                  <a:pt x="5559568" y="4323743"/>
                  <a:pt x="5556991" y="4321314"/>
                  <a:pt x="5553972" y="4321314"/>
                </a:cubicBezTo>
                <a:lnTo>
                  <a:pt x="5553972" y="4321314"/>
                </a:lnTo>
                <a:lnTo>
                  <a:pt x="5464226" y="4322197"/>
                </a:lnTo>
                <a:cubicBezTo>
                  <a:pt x="5461134" y="4322197"/>
                  <a:pt x="5458704" y="4324774"/>
                  <a:pt x="5458704" y="4327793"/>
                </a:cubicBezTo>
                <a:cubicBezTo>
                  <a:pt x="5458704" y="4330885"/>
                  <a:pt x="5461207" y="4333314"/>
                  <a:pt x="5464299" y="4333314"/>
                </a:cubicBezTo>
                <a:lnTo>
                  <a:pt x="5464299" y="4333314"/>
                </a:lnTo>
                <a:close/>
                <a:moveTo>
                  <a:pt x="45117" y="1438671"/>
                </a:moveTo>
                <a:cubicBezTo>
                  <a:pt x="45485" y="1435652"/>
                  <a:pt x="43276" y="1432855"/>
                  <a:pt x="40258" y="1432487"/>
                </a:cubicBezTo>
                <a:lnTo>
                  <a:pt x="23913" y="1430499"/>
                </a:lnTo>
                <a:cubicBezTo>
                  <a:pt x="20895" y="1430131"/>
                  <a:pt x="18097" y="1432266"/>
                  <a:pt x="17729" y="1435358"/>
                </a:cubicBezTo>
                <a:cubicBezTo>
                  <a:pt x="17361" y="1438376"/>
                  <a:pt x="19570" y="1441174"/>
                  <a:pt x="22588" y="1441542"/>
                </a:cubicBezTo>
                <a:lnTo>
                  <a:pt x="38933" y="1443530"/>
                </a:lnTo>
                <a:cubicBezTo>
                  <a:pt x="39153" y="1443530"/>
                  <a:pt x="39448" y="1443604"/>
                  <a:pt x="39669" y="1443604"/>
                </a:cubicBezTo>
                <a:cubicBezTo>
                  <a:pt x="42393" y="1443530"/>
                  <a:pt x="44822" y="1441469"/>
                  <a:pt x="45117" y="1438671"/>
                </a:cubicBezTo>
                <a:close/>
                <a:moveTo>
                  <a:pt x="78910" y="1438524"/>
                </a:moveTo>
                <a:cubicBezTo>
                  <a:pt x="78984" y="1435432"/>
                  <a:pt x="76480" y="1432928"/>
                  <a:pt x="73388" y="1432855"/>
                </a:cubicBezTo>
                <a:lnTo>
                  <a:pt x="39669" y="1432413"/>
                </a:lnTo>
                <a:cubicBezTo>
                  <a:pt x="36945" y="1432560"/>
                  <a:pt x="34073" y="1434843"/>
                  <a:pt x="34000" y="1437935"/>
                </a:cubicBezTo>
                <a:cubicBezTo>
                  <a:pt x="33926" y="1441027"/>
                  <a:pt x="36429" y="1443530"/>
                  <a:pt x="39522" y="1443604"/>
                </a:cubicBezTo>
                <a:lnTo>
                  <a:pt x="73241" y="1444045"/>
                </a:lnTo>
                <a:cubicBezTo>
                  <a:pt x="73241" y="1444045"/>
                  <a:pt x="73315" y="1444045"/>
                  <a:pt x="73315" y="1444045"/>
                </a:cubicBezTo>
                <a:cubicBezTo>
                  <a:pt x="76333" y="1443972"/>
                  <a:pt x="78836" y="1441542"/>
                  <a:pt x="78910" y="1438524"/>
                </a:cubicBezTo>
                <a:close/>
                <a:moveTo>
                  <a:pt x="73536" y="1443972"/>
                </a:moveTo>
                <a:lnTo>
                  <a:pt x="128238" y="1441690"/>
                </a:lnTo>
                <a:cubicBezTo>
                  <a:pt x="131330" y="1441542"/>
                  <a:pt x="133686" y="1438965"/>
                  <a:pt x="133538" y="1435873"/>
                </a:cubicBezTo>
                <a:cubicBezTo>
                  <a:pt x="133391" y="1432781"/>
                  <a:pt x="130667" y="1430351"/>
                  <a:pt x="127722" y="1430572"/>
                </a:cubicBezTo>
                <a:lnTo>
                  <a:pt x="73020" y="1432928"/>
                </a:lnTo>
                <a:cubicBezTo>
                  <a:pt x="69928" y="1433076"/>
                  <a:pt x="67572" y="1435652"/>
                  <a:pt x="67719" y="1438745"/>
                </a:cubicBezTo>
                <a:cubicBezTo>
                  <a:pt x="67867" y="1441763"/>
                  <a:pt x="70370" y="1444119"/>
                  <a:pt x="73315" y="1444045"/>
                </a:cubicBezTo>
                <a:cubicBezTo>
                  <a:pt x="73388" y="1443972"/>
                  <a:pt x="73462" y="1443972"/>
                  <a:pt x="73536" y="1443972"/>
                </a:cubicBezTo>
                <a:close/>
                <a:moveTo>
                  <a:pt x="128311" y="1441690"/>
                </a:moveTo>
                <a:lnTo>
                  <a:pt x="200167" y="1436757"/>
                </a:lnTo>
                <a:cubicBezTo>
                  <a:pt x="203260" y="1436536"/>
                  <a:pt x="205542" y="1433885"/>
                  <a:pt x="205321" y="1430793"/>
                </a:cubicBezTo>
                <a:cubicBezTo>
                  <a:pt x="205100" y="1427701"/>
                  <a:pt x="202450" y="1425271"/>
                  <a:pt x="199358" y="1425640"/>
                </a:cubicBezTo>
                <a:lnTo>
                  <a:pt x="127501" y="1430572"/>
                </a:lnTo>
                <a:cubicBezTo>
                  <a:pt x="124409" y="1430793"/>
                  <a:pt x="122127" y="1433444"/>
                  <a:pt x="122348" y="1436536"/>
                </a:cubicBezTo>
                <a:cubicBezTo>
                  <a:pt x="122569" y="1439481"/>
                  <a:pt x="124998" y="1441763"/>
                  <a:pt x="127943" y="1441763"/>
                </a:cubicBezTo>
                <a:cubicBezTo>
                  <a:pt x="128090" y="1441690"/>
                  <a:pt x="128238" y="1441690"/>
                  <a:pt x="128311" y="1441690"/>
                </a:cubicBezTo>
                <a:close/>
                <a:moveTo>
                  <a:pt x="200315" y="1436683"/>
                </a:moveTo>
                <a:lnTo>
                  <a:pt x="285570" y="1429100"/>
                </a:lnTo>
                <a:cubicBezTo>
                  <a:pt x="288662" y="1428805"/>
                  <a:pt x="290871" y="1426155"/>
                  <a:pt x="290650" y="1423063"/>
                </a:cubicBezTo>
                <a:cubicBezTo>
                  <a:pt x="290356" y="1419971"/>
                  <a:pt x="287632" y="1417688"/>
                  <a:pt x="284613" y="1417983"/>
                </a:cubicBezTo>
                <a:lnTo>
                  <a:pt x="199358" y="1425566"/>
                </a:lnTo>
                <a:cubicBezTo>
                  <a:pt x="196265" y="1425860"/>
                  <a:pt x="194057" y="1428511"/>
                  <a:pt x="194278" y="1431603"/>
                </a:cubicBezTo>
                <a:cubicBezTo>
                  <a:pt x="194498" y="1434548"/>
                  <a:pt x="197002" y="1436683"/>
                  <a:pt x="199873" y="1436683"/>
                </a:cubicBezTo>
                <a:cubicBezTo>
                  <a:pt x="200020" y="1436757"/>
                  <a:pt x="200167" y="1436757"/>
                  <a:pt x="200315" y="1436683"/>
                </a:cubicBezTo>
                <a:close/>
                <a:moveTo>
                  <a:pt x="285644" y="1429173"/>
                </a:moveTo>
                <a:lnTo>
                  <a:pt x="380397" y="1419161"/>
                </a:lnTo>
                <a:cubicBezTo>
                  <a:pt x="383489" y="1418866"/>
                  <a:pt x="385698" y="1416069"/>
                  <a:pt x="385330" y="1413050"/>
                </a:cubicBezTo>
                <a:cubicBezTo>
                  <a:pt x="385035" y="1409958"/>
                  <a:pt x="382238" y="1407896"/>
                  <a:pt x="379219" y="1408117"/>
                </a:cubicBezTo>
                <a:lnTo>
                  <a:pt x="284466" y="1418130"/>
                </a:lnTo>
                <a:cubicBezTo>
                  <a:pt x="281374" y="1418425"/>
                  <a:pt x="279165" y="1421222"/>
                  <a:pt x="279533" y="1424241"/>
                </a:cubicBezTo>
                <a:cubicBezTo>
                  <a:pt x="279828" y="1427112"/>
                  <a:pt x="282257" y="1429247"/>
                  <a:pt x="285129" y="1429247"/>
                </a:cubicBezTo>
                <a:cubicBezTo>
                  <a:pt x="285276" y="1429173"/>
                  <a:pt x="285497" y="1429173"/>
                  <a:pt x="285644" y="1429173"/>
                </a:cubicBezTo>
                <a:close/>
                <a:moveTo>
                  <a:pt x="380544" y="1419087"/>
                </a:moveTo>
                <a:lnTo>
                  <a:pt x="480819" y="1406645"/>
                </a:lnTo>
                <a:cubicBezTo>
                  <a:pt x="483911" y="1406277"/>
                  <a:pt x="486046" y="1403479"/>
                  <a:pt x="485678" y="1400460"/>
                </a:cubicBezTo>
                <a:cubicBezTo>
                  <a:pt x="485310" y="1397368"/>
                  <a:pt x="482439" y="1395307"/>
                  <a:pt x="479494" y="1395601"/>
                </a:cubicBezTo>
                <a:lnTo>
                  <a:pt x="379219" y="1408044"/>
                </a:lnTo>
                <a:cubicBezTo>
                  <a:pt x="376127" y="1408412"/>
                  <a:pt x="373992" y="1411209"/>
                  <a:pt x="374360" y="1414228"/>
                </a:cubicBezTo>
                <a:cubicBezTo>
                  <a:pt x="374728" y="1417099"/>
                  <a:pt x="377158" y="1419161"/>
                  <a:pt x="379955" y="1419087"/>
                </a:cubicBezTo>
                <a:cubicBezTo>
                  <a:pt x="380102" y="1419161"/>
                  <a:pt x="380323" y="1419161"/>
                  <a:pt x="380544" y="1419087"/>
                </a:cubicBezTo>
                <a:close/>
                <a:moveTo>
                  <a:pt x="480745" y="1406719"/>
                </a:moveTo>
                <a:lnTo>
                  <a:pt x="583376" y="1394350"/>
                </a:lnTo>
                <a:cubicBezTo>
                  <a:pt x="586395" y="1393982"/>
                  <a:pt x="588603" y="1391184"/>
                  <a:pt x="588235" y="1388165"/>
                </a:cubicBezTo>
                <a:cubicBezTo>
                  <a:pt x="587867" y="1385073"/>
                  <a:pt x="584996" y="1382938"/>
                  <a:pt x="582051" y="1383306"/>
                </a:cubicBezTo>
                <a:lnTo>
                  <a:pt x="479420" y="1395675"/>
                </a:lnTo>
                <a:cubicBezTo>
                  <a:pt x="476402" y="1396043"/>
                  <a:pt x="474193" y="1398841"/>
                  <a:pt x="474561" y="1401859"/>
                </a:cubicBezTo>
                <a:cubicBezTo>
                  <a:pt x="474929" y="1404731"/>
                  <a:pt x="477359" y="1406792"/>
                  <a:pt x="480156" y="1406792"/>
                </a:cubicBezTo>
                <a:cubicBezTo>
                  <a:pt x="480377" y="1406719"/>
                  <a:pt x="480525" y="1406719"/>
                  <a:pt x="480745" y="1406719"/>
                </a:cubicBezTo>
                <a:close/>
                <a:moveTo>
                  <a:pt x="583303" y="1394350"/>
                </a:moveTo>
                <a:lnTo>
                  <a:pt x="685271" y="1384484"/>
                </a:lnTo>
                <a:cubicBezTo>
                  <a:pt x="688363" y="1384190"/>
                  <a:pt x="690571" y="1381466"/>
                  <a:pt x="690277" y="1378374"/>
                </a:cubicBezTo>
                <a:cubicBezTo>
                  <a:pt x="689982" y="1375281"/>
                  <a:pt x="687185" y="1373146"/>
                  <a:pt x="684166" y="1373367"/>
                </a:cubicBezTo>
                <a:lnTo>
                  <a:pt x="582198" y="1383233"/>
                </a:lnTo>
                <a:cubicBezTo>
                  <a:pt x="579106" y="1383527"/>
                  <a:pt x="576897" y="1386251"/>
                  <a:pt x="577192" y="1389343"/>
                </a:cubicBezTo>
                <a:cubicBezTo>
                  <a:pt x="577486" y="1392215"/>
                  <a:pt x="579916" y="1394423"/>
                  <a:pt x="582787" y="1394350"/>
                </a:cubicBezTo>
                <a:cubicBezTo>
                  <a:pt x="582934" y="1394350"/>
                  <a:pt x="583155" y="1394350"/>
                  <a:pt x="583303" y="1394350"/>
                </a:cubicBezTo>
                <a:close/>
                <a:moveTo>
                  <a:pt x="684902" y="1384558"/>
                </a:moveTo>
                <a:lnTo>
                  <a:pt x="784662" y="1381613"/>
                </a:lnTo>
                <a:cubicBezTo>
                  <a:pt x="787754" y="1381539"/>
                  <a:pt x="790184" y="1378963"/>
                  <a:pt x="790110" y="1375870"/>
                </a:cubicBezTo>
                <a:cubicBezTo>
                  <a:pt x="790036" y="1372778"/>
                  <a:pt x="787607" y="1370496"/>
                  <a:pt x="784367" y="1370422"/>
                </a:cubicBezTo>
                <a:lnTo>
                  <a:pt x="684608" y="1373367"/>
                </a:lnTo>
                <a:cubicBezTo>
                  <a:pt x="681516" y="1373441"/>
                  <a:pt x="679086" y="1376018"/>
                  <a:pt x="679160" y="1379110"/>
                </a:cubicBezTo>
                <a:cubicBezTo>
                  <a:pt x="679234" y="1382128"/>
                  <a:pt x="681737" y="1384558"/>
                  <a:pt x="684755" y="1384558"/>
                </a:cubicBezTo>
                <a:cubicBezTo>
                  <a:pt x="684829" y="1384558"/>
                  <a:pt x="684829" y="1384558"/>
                  <a:pt x="684902" y="1384558"/>
                </a:cubicBezTo>
                <a:close/>
                <a:moveTo>
                  <a:pt x="886041" y="1384926"/>
                </a:moveTo>
                <a:cubicBezTo>
                  <a:pt x="886336" y="1381834"/>
                  <a:pt x="884053" y="1379183"/>
                  <a:pt x="880961" y="1378889"/>
                </a:cubicBezTo>
                <a:lnTo>
                  <a:pt x="784956" y="1370496"/>
                </a:lnTo>
                <a:cubicBezTo>
                  <a:pt x="782085" y="1370349"/>
                  <a:pt x="779214" y="1372484"/>
                  <a:pt x="778919" y="1375576"/>
                </a:cubicBezTo>
                <a:cubicBezTo>
                  <a:pt x="778625" y="1378668"/>
                  <a:pt x="780907" y="1381318"/>
                  <a:pt x="783999" y="1381613"/>
                </a:cubicBezTo>
                <a:lnTo>
                  <a:pt x="880004" y="1390006"/>
                </a:lnTo>
                <a:cubicBezTo>
                  <a:pt x="880151" y="1390006"/>
                  <a:pt x="880372" y="1390006"/>
                  <a:pt x="880519" y="1390006"/>
                </a:cubicBezTo>
                <a:cubicBezTo>
                  <a:pt x="883391" y="1390006"/>
                  <a:pt x="885820" y="1387797"/>
                  <a:pt x="886041" y="1384926"/>
                </a:cubicBezTo>
                <a:close/>
                <a:moveTo>
                  <a:pt x="980500" y="1400902"/>
                </a:moveTo>
                <a:cubicBezTo>
                  <a:pt x="981015" y="1397884"/>
                  <a:pt x="978954" y="1395012"/>
                  <a:pt x="975935" y="1394497"/>
                </a:cubicBezTo>
                <a:lnTo>
                  <a:pt x="881476" y="1378889"/>
                </a:lnTo>
                <a:cubicBezTo>
                  <a:pt x="878458" y="1378374"/>
                  <a:pt x="875587" y="1380435"/>
                  <a:pt x="875071" y="1383454"/>
                </a:cubicBezTo>
                <a:cubicBezTo>
                  <a:pt x="874556" y="1386472"/>
                  <a:pt x="876617" y="1389343"/>
                  <a:pt x="879636" y="1389859"/>
                </a:cubicBezTo>
                <a:lnTo>
                  <a:pt x="974094" y="1405467"/>
                </a:lnTo>
                <a:cubicBezTo>
                  <a:pt x="974389" y="1405541"/>
                  <a:pt x="974757" y="1405541"/>
                  <a:pt x="975051" y="1405541"/>
                </a:cubicBezTo>
                <a:cubicBezTo>
                  <a:pt x="977702" y="1405541"/>
                  <a:pt x="980058" y="1403626"/>
                  <a:pt x="980500" y="1400902"/>
                </a:cubicBezTo>
                <a:close/>
                <a:moveTo>
                  <a:pt x="1075621" y="1419750"/>
                </a:moveTo>
                <a:cubicBezTo>
                  <a:pt x="1076210" y="1416731"/>
                  <a:pt x="1074222" y="1413786"/>
                  <a:pt x="1071203" y="1413197"/>
                </a:cubicBezTo>
                <a:lnTo>
                  <a:pt x="976009" y="1394497"/>
                </a:lnTo>
                <a:cubicBezTo>
                  <a:pt x="973064" y="1393908"/>
                  <a:pt x="970045" y="1395896"/>
                  <a:pt x="969456" y="1398914"/>
                </a:cubicBezTo>
                <a:cubicBezTo>
                  <a:pt x="968867" y="1401933"/>
                  <a:pt x="970855" y="1404878"/>
                  <a:pt x="973874" y="1405467"/>
                </a:cubicBezTo>
                <a:lnTo>
                  <a:pt x="1069068" y="1424167"/>
                </a:lnTo>
                <a:cubicBezTo>
                  <a:pt x="1069436" y="1424241"/>
                  <a:pt x="1069805" y="1424241"/>
                  <a:pt x="1070173" y="1424241"/>
                </a:cubicBezTo>
                <a:cubicBezTo>
                  <a:pt x="1072749" y="1424241"/>
                  <a:pt x="1075105" y="1422400"/>
                  <a:pt x="1075621" y="1419750"/>
                </a:cubicBezTo>
                <a:close/>
                <a:moveTo>
                  <a:pt x="1172435" y="1439407"/>
                </a:moveTo>
                <a:cubicBezTo>
                  <a:pt x="1173024" y="1436389"/>
                  <a:pt x="1171110" y="1433444"/>
                  <a:pt x="1168091" y="1432855"/>
                </a:cubicBezTo>
                <a:lnTo>
                  <a:pt x="1071277" y="1413271"/>
                </a:lnTo>
                <a:cubicBezTo>
                  <a:pt x="1068332" y="1412608"/>
                  <a:pt x="1065314" y="1414596"/>
                  <a:pt x="1064725" y="1417615"/>
                </a:cubicBezTo>
                <a:cubicBezTo>
                  <a:pt x="1064136" y="1420633"/>
                  <a:pt x="1066050" y="1423578"/>
                  <a:pt x="1069068" y="1424167"/>
                </a:cubicBezTo>
                <a:lnTo>
                  <a:pt x="1165883" y="1443751"/>
                </a:lnTo>
                <a:cubicBezTo>
                  <a:pt x="1166251" y="1443825"/>
                  <a:pt x="1166693" y="1443898"/>
                  <a:pt x="1167061" y="1443898"/>
                </a:cubicBezTo>
                <a:cubicBezTo>
                  <a:pt x="1169564" y="1443825"/>
                  <a:pt x="1171920" y="1442058"/>
                  <a:pt x="1172435" y="1439407"/>
                </a:cubicBezTo>
                <a:close/>
                <a:moveTo>
                  <a:pt x="1271974" y="1457592"/>
                </a:moveTo>
                <a:cubicBezTo>
                  <a:pt x="1272563" y="1454574"/>
                  <a:pt x="1270501" y="1451629"/>
                  <a:pt x="1267483" y="1451113"/>
                </a:cubicBezTo>
                <a:lnTo>
                  <a:pt x="1167944" y="1432855"/>
                </a:lnTo>
                <a:cubicBezTo>
                  <a:pt x="1164999" y="1432266"/>
                  <a:pt x="1161981" y="1434327"/>
                  <a:pt x="1161465" y="1437346"/>
                </a:cubicBezTo>
                <a:cubicBezTo>
                  <a:pt x="1160876" y="1440364"/>
                  <a:pt x="1162938" y="1443309"/>
                  <a:pt x="1165956" y="1443825"/>
                </a:cubicBezTo>
                <a:lnTo>
                  <a:pt x="1265495" y="1462083"/>
                </a:lnTo>
                <a:cubicBezTo>
                  <a:pt x="1265863" y="1462157"/>
                  <a:pt x="1266231" y="1462157"/>
                  <a:pt x="1266526" y="1462157"/>
                </a:cubicBezTo>
                <a:cubicBezTo>
                  <a:pt x="1269176" y="1462083"/>
                  <a:pt x="1271532" y="1460242"/>
                  <a:pt x="1271974" y="1457592"/>
                </a:cubicBezTo>
                <a:close/>
                <a:moveTo>
                  <a:pt x="1372322" y="1474157"/>
                </a:moveTo>
                <a:cubicBezTo>
                  <a:pt x="1372838" y="1471139"/>
                  <a:pt x="1370776" y="1468267"/>
                  <a:pt x="1367758" y="1467752"/>
                </a:cubicBezTo>
                <a:lnTo>
                  <a:pt x="1267409" y="1451113"/>
                </a:lnTo>
                <a:cubicBezTo>
                  <a:pt x="1264317" y="1450524"/>
                  <a:pt x="1261519" y="1452659"/>
                  <a:pt x="1261004" y="1455678"/>
                </a:cubicBezTo>
                <a:cubicBezTo>
                  <a:pt x="1260489" y="1458696"/>
                  <a:pt x="1262550" y="1461568"/>
                  <a:pt x="1265569" y="1462083"/>
                </a:cubicBezTo>
                <a:lnTo>
                  <a:pt x="1365917" y="1478722"/>
                </a:lnTo>
                <a:cubicBezTo>
                  <a:pt x="1366212" y="1478796"/>
                  <a:pt x="1366580" y="1478796"/>
                  <a:pt x="1366874" y="1478796"/>
                </a:cubicBezTo>
                <a:cubicBezTo>
                  <a:pt x="1369525" y="1478796"/>
                  <a:pt x="1371881" y="1476881"/>
                  <a:pt x="1372322" y="1474157"/>
                </a:cubicBezTo>
                <a:close/>
                <a:moveTo>
                  <a:pt x="1471566" y="1488808"/>
                </a:moveTo>
                <a:cubicBezTo>
                  <a:pt x="1472008" y="1485790"/>
                  <a:pt x="1469947" y="1482918"/>
                  <a:pt x="1466854" y="1482477"/>
                </a:cubicBezTo>
                <a:lnTo>
                  <a:pt x="1367610" y="1467678"/>
                </a:lnTo>
                <a:cubicBezTo>
                  <a:pt x="1364592" y="1467237"/>
                  <a:pt x="1361720" y="1469298"/>
                  <a:pt x="1361279" y="1472390"/>
                </a:cubicBezTo>
                <a:cubicBezTo>
                  <a:pt x="1360837" y="1475409"/>
                  <a:pt x="1362898" y="1478280"/>
                  <a:pt x="1365991" y="1478722"/>
                </a:cubicBezTo>
                <a:lnTo>
                  <a:pt x="1465235" y="1493520"/>
                </a:lnTo>
                <a:cubicBezTo>
                  <a:pt x="1465529" y="1493594"/>
                  <a:pt x="1465824" y="1493594"/>
                  <a:pt x="1466118" y="1493594"/>
                </a:cubicBezTo>
                <a:cubicBezTo>
                  <a:pt x="1468842" y="1493520"/>
                  <a:pt x="1471198" y="1491606"/>
                  <a:pt x="1471566" y="1488808"/>
                </a:cubicBezTo>
                <a:close/>
                <a:moveTo>
                  <a:pt x="1567939" y="1501398"/>
                </a:moveTo>
                <a:cubicBezTo>
                  <a:pt x="1568307" y="1498379"/>
                  <a:pt x="1566172" y="1495582"/>
                  <a:pt x="1563154" y="1495140"/>
                </a:cubicBezTo>
                <a:lnTo>
                  <a:pt x="1466854" y="1482477"/>
                </a:lnTo>
                <a:cubicBezTo>
                  <a:pt x="1463910" y="1482109"/>
                  <a:pt x="1461038" y="1484244"/>
                  <a:pt x="1460596" y="1487262"/>
                </a:cubicBezTo>
                <a:cubicBezTo>
                  <a:pt x="1460228" y="1490281"/>
                  <a:pt x="1462363" y="1493078"/>
                  <a:pt x="1465382" y="1493520"/>
                </a:cubicBezTo>
                <a:lnTo>
                  <a:pt x="1561681" y="1506183"/>
                </a:lnTo>
                <a:cubicBezTo>
                  <a:pt x="1561976" y="1506183"/>
                  <a:pt x="1562196" y="1506257"/>
                  <a:pt x="1562417" y="1506257"/>
                </a:cubicBezTo>
                <a:cubicBezTo>
                  <a:pt x="1565141" y="1506183"/>
                  <a:pt x="1567571" y="1504196"/>
                  <a:pt x="1567939" y="1501398"/>
                </a:cubicBezTo>
                <a:close/>
                <a:moveTo>
                  <a:pt x="1659600" y="1511558"/>
                </a:moveTo>
                <a:cubicBezTo>
                  <a:pt x="1659968" y="1508466"/>
                  <a:pt x="1657759" y="1505742"/>
                  <a:pt x="1654667" y="1505374"/>
                </a:cubicBezTo>
                <a:lnTo>
                  <a:pt x="1563006" y="1495066"/>
                </a:lnTo>
                <a:cubicBezTo>
                  <a:pt x="1560061" y="1494698"/>
                  <a:pt x="1557190" y="1496907"/>
                  <a:pt x="1556822" y="1499999"/>
                </a:cubicBezTo>
                <a:cubicBezTo>
                  <a:pt x="1556454" y="1503091"/>
                  <a:pt x="1558663" y="1505815"/>
                  <a:pt x="1561755" y="1506183"/>
                </a:cubicBezTo>
                <a:lnTo>
                  <a:pt x="1653416" y="1516491"/>
                </a:lnTo>
                <a:cubicBezTo>
                  <a:pt x="1653636" y="1516491"/>
                  <a:pt x="1653857" y="1516564"/>
                  <a:pt x="1654078" y="1516564"/>
                </a:cubicBezTo>
                <a:cubicBezTo>
                  <a:pt x="1656876" y="1516491"/>
                  <a:pt x="1659232" y="1514356"/>
                  <a:pt x="1659600" y="1511558"/>
                </a:cubicBezTo>
                <a:close/>
                <a:moveTo>
                  <a:pt x="1745739" y="1519215"/>
                </a:moveTo>
                <a:cubicBezTo>
                  <a:pt x="1746034" y="1516122"/>
                  <a:pt x="1743751" y="1513472"/>
                  <a:pt x="1740659" y="1513178"/>
                </a:cubicBezTo>
                <a:lnTo>
                  <a:pt x="1654520" y="1505447"/>
                </a:lnTo>
                <a:cubicBezTo>
                  <a:pt x="1651501" y="1505300"/>
                  <a:pt x="1648777" y="1507435"/>
                  <a:pt x="1648483" y="1510527"/>
                </a:cubicBezTo>
                <a:cubicBezTo>
                  <a:pt x="1648188" y="1513619"/>
                  <a:pt x="1650471" y="1516270"/>
                  <a:pt x="1653563" y="1516564"/>
                </a:cubicBezTo>
                <a:lnTo>
                  <a:pt x="1739702" y="1524295"/>
                </a:lnTo>
                <a:cubicBezTo>
                  <a:pt x="1739923" y="1524295"/>
                  <a:pt x="1740070" y="1524295"/>
                  <a:pt x="1740291" y="1524295"/>
                </a:cubicBezTo>
                <a:cubicBezTo>
                  <a:pt x="1743089" y="1524221"/>
                  <a:pt x="1745445" y="1522086"/>
                  <a:pt x="1745739" y="1519215"/>
                </a:cubicBezTo>
                <a:close/>
                <a:moveTo>
                  <a:pt x="1825620" y="1524074"/>
                </a:moveTo>
                <a:cubicBezTo>
                  <a:pt x="1825841" y="1520982"/>
                  <a:pt x="1823485" y="1518331"/>
                  <a:pt x="1820393" y="1518184"/>
                </a:cubicBezTo>
                <a:lnTo>
                  <a:pt x="1740512" y="1513104"/>
                </a:lnTo>
                <a:cubicBezTo>
                  <a:pt x="1737788" y="1512809"/>
                  <a:pt x="1734769" y="1515239"/>
                  <a:pt x="1734622" y="1518331"/>
                </a:cubicBezTo>
                <a:cubicBezTo>
                  <a:pt x="1734401" y="1521423"/>
                  <a:pt x="1736757" y="1524074"/>
                  <a:pt x="1739849" y="1524221"/>
                </a:cubicBezTo>
                <a:lnTo>
                  <a:pt x="1819730" y="1529301"/>
                </a:lnTo>
                <a:cubicBezTo>
                  <a:pt x="1819878" y="1529301"/>
                  <a:pt x="1820025" y="1529301"/>
                  <a:pt x="1820099" y="1529301"/>
                </a:cubicBezTo>
                <a:cubicBezTo>
                  <a:pt x="1822970" y="1529301"/>
                  <a:pt x="1825399" y="1527019"/>
                  <a:pt x="1825620" y="1524074"/>
                </a:cubicBezTo>
                <a:close/>
                <a:moveTo>
                  <a:pt x="1898434" y="1526282"/>
                </a:moveTo>
                <a:cubicBezTo>
                  <a:pt x="1898507" y="1523190"/>
                  <a:pt x="1896151" y="1520613"/>
                  <a:pt x="1893059" y="1520540"/>
                </a:cubicBezTo>
                <a:lnTo>
                  <a:pt x="1820246" y="1518184"/>
                </a:lnTo>
                <a:cubicBezTo>
                  <a:pt x="1820172" y="1518184"/>
                  <a:pt x="1820099" y="1518184"/>
                  <a:pt x="1820025" y="1518184"/>
                </a:cubicBezTo>
                <a:cubicBezTo>
                  <a:pt x="1817006" y="1518184"/>
                  <a:pt x="1814577" y="1520540"/>
                  <a:pt x="1814503" y="1523558"/>
                </a:cubicBezTo>
                <a:cubicBezTo>
                  <a:pt x="1814430" y="1526651"/>
                  <a:pt x="1816785" y="1529227"/>
                  <a:pt x="1819878" y="1529301"/>
                </a:cubicBezTo>
                <a:lnTo>
                  <a:pt x="1892691" y="1531657"/>
                </a:lnTo>
                <a:cubicBezTo>
                  <a:pt x="1892764" y="1531657"/>
                  <a:pt x="1892838" y="1531657"/>
                  <a:pt x="1892912" y="1531657"/>
                </a:cubicBezTo>
                <a:cubicBezTo>
                  <a:pt x="1895930" y="1531657"/>
                  <a:pt x="1898360" y="1529227"/>
                  <a:pt x="1898434" y="1526282"/>
                </a:cubicBezTo>
                <a:close/>
                <a:moveTo>
                  <a:pt x="1892912" y="1531657"/>
                </a:moveTo>
                <a:lnTo>
                  <a:pt x="1957995" y="1531068"/>
                </a:lnTo>
                <a:cubicBezTo>
                  <a:pt x="1961087" y="1531068"/>
                  <a:pt x="1963516" y="1528491"/>
                  <a:pt x="1963516" y="1525473"/>
                </a:cubicBezTo>
                <a:cubicBezTo>
                  <a:pt x="1963516" y="1522380"/>
                  <a:pt x="1960940" y="1519951"/>
                  <a:pt x="1957921" y="1519951"/>
                </a:cubicBezTo>
                <a:lnTo>
                  <a:pt x="1957921" y="1519951"/>
                </a:lnTo>
                <a:lnTo>
                  <a:pt x="1892838" y="1520540"/>
                </a:lnTo>
                <a:cubicBezTo>
                  <a:pt x="1889746" y="1520540"/>
                  <a:pt x="1887316" y="1523117"/>
                  <a:pt x="1887316" y="1526135"/>
                </a:cubicBezTo>
                <a:cubicBezTo>
                  <a:pt x="1887316" y="1529227"/>
                  <a:pt x="1889893" y="1531657"/>
                  <a:pt x="1892912" y="1531657"/>
                </a:cubicBezTo>
                <a:lnTo>
                  <a:pt x="1892912" y="1531657"/>
                </a:lnTo>
                <a:close/>
                <a:moveTo>
                  <a:pt x="1958289" y="1531068"/>
                </a:moveTo>
                <a:lnTo>
                  <a:pt x="2014979" y="1528344"/>
                </a:lnTo>
                <a:cubicBezTo>
                  <a:pt x="2018071" y="1528197"/>
                  <a:pt x="2020427" y="1525546"/>
                  <a:pt x="2020280" y="1522528"/>
                </a:cubicBezTo>
                <a:cubicBezTo>
                  <a:pt x="2020133" y="1519436"/>
                  <a:pt x="2017335" y="1517300"/>
                  <a:pt x="2014464" y="1517227"/>
                </a:cubicBezTo>
                <a:lnTo>
                  <a:pt x="1957774" y="1519951"/>
                </a:lnTo>
                <a:cubicBezTo>
                  <a:pt x="1954682" y="1520098"/>
                  <a:pt x="1952326" y="1522749"/>
                  <a:pt x="1952473" y="1525767"/>
                </a:cubicBezTo>
                <a:cubicBezTo>
                  <a:pt x="1952620" y="1528786"/>
                  <a:pt x="1955123" y="1531068"/>
                  <a:pt x="1958068" y="1531068"/>
                </a:cubicBezTo>
                <a:cubicBezTo>
                  <a:pt x="1958142" y="1531068"/>
                  <a:pt x="1958216" y="1531068"/>
                  <a:pt x="1958289" y="1531068"/>
                </a:cubicBezTo>
                <a:close/>
                <a:moveTo>
                  <a:pt x="2015200" y="1528270"/>
                </a:moveTo>
                <a:lnTo>
                  <a:pt x="2062908" y="1524074"/>
                </a:lnTo>
                <a:cubicBezTo>
                  <a:pt x="2066000" y="1523779"/>
                  <a:pt x="2068209" y="1521129"/>
                  <a:pt x="2067988" y="1518037"/>
                </a:cubicBezTo>
                <a:cubicBezTo>
                  <a:pt x="2067693" y="1514945"/>
                  <a:pt x="2064969" y="1512809"/>
                  <a:pt x="2061951" y="1512957"/>
                </a:cubicBezTo>
                <a:lnTo>
                  <a:pt x="2014243" y="1517153"/>
                </a:lnTo>
                <a:cubicBezTo>
                  <a:pt x="2011151" y="1517448"/>
                  <a:pt x="2008942" y="1520098"/>
                  <a:pt x="2009163" y="1523190"/>
                </a:cubicBezTo>
                <a:cubicBezTo>
                  <a:pt x="2009384" y="1526135"/>
                  <a:pt x="2011887" y="1528270"/>
                  <a:pt x="2014758" y="1528270"/>
                </a:cubicBezTo>
                <a:cubicBezTo>
                  <a:pt x="2014906" y="1528270"/>
                  <a:pt x="2015053" y="1528270"/>
                  <a:pt x="2015200" y="1528270"/>
                </a:cubicBezTo>
                <a:close/>
                <a:moveTo>
                  <a:pt x="2063129" y="1524074"/>
                </a:moveTo>
                <a:lnTo>
                  <a:pt x="2101339" y="1519215"/>
                </a:lnTo>
                <a:cubicBezTo>
                  <a:pt x="2104431" y="1518847"/>
                  <a:pt x="2106566" y="1516049"/>
                  <a:pt x="2106125" y="1512957"/>
                </a:cubicBezTo>
                <a:cubicBezTo>
                  <a:pt x="2105757" y="1509865"/>
                  <a:pt x="2102738" y="1507656"/>
                  <a:pt x="2099867" y="1508171"/>
                </a:cubicBezTo>
                <a:lnTo>
                  <a:pt x="2061656" y="1513030"/>
                </a:lnTo>
                <a:cubicBezTo>
                  <a:pt x="2058564" y="1513398"/>
                  <a:pt x="2056429" y="1516196"/>
                  <a:pt x="2056871" y="1519288"/>
                </a:cubicBezTo>
                <a:cubicBezTo>
                  <a:pt x="2057239" y="1522086"/>
                  <a:pt x="2059668" y="1524147"/>
                  <a:pt x="2062392" y="1524147"/>
                </a:cubicBezTo>
                <a:cubicBezTo>
                  <a:pt x="2062687" y="1524147"/>
                  <a:pt x="2062908" y="1524147"/>
                  <a:pt x="2063129" y="1524074"/>
                </a:cubicBezTo>
                <a:close/>
                <a:moveTo>
                  <a:pt x="2101634" y="1519141"/>
                </a:moveTo>
                <a:lnTo>
                  <a:pt x="2129831" y="1514208"/>
                </a:lnTo>
                <a:cubicBezTo>
                  <a:pt x="2132850" y="1513693"/>
                  <a:pt x="2134911" y="1510822"/>
                  <a:pt x="2134322" y="1507729"/>
                </a:cubicBezTo>
                <a:cubicBezTo>
                  <a:pt x="2133807" y="1504711"/>
                  <a:pt x="2130862" y="1502723"/>
                  <a:pt x="2127844" y="1503238"/>
                </a:cubicBezTo>
                <a:lnTo>
                  <a:pt x="2099646" y="1508171"/>
                </a:lnTo>
                <a:cubicBezTo>
                  <a:pt x="2096627" y="1508687"/>
                  <a:pt x="2094566" y="1511558"/>
                  <a:pt x="2095155" y="1514650"/>
                </a:cubicBezTo>
                <a:cubicBezTo>
                  <a:pt x="2095596" y="1517374"/>
                  <a:pt x="2098026" y="1519288"/>
                  <a:pt x="2100677" y="1519288"/>
                </a:cubicBezTo>
                <a:cubicBezTo>
                  <a:pt x="2100971" y="1519215"/>
                  <a:pt x="2101265" y="1519215"/>
                  <a:pt x="2101634" y="1519141"/>
                </a:cubicBezTo>
                <a:close/>
                <a:moveTo>
                  <a:pt x="2130052" y="1514135"/>
                </a:moveTo>
                <a:lnTo>
                  <a:pt x="2152065" y="1509128"/>
                </a:lnTo>
                <a:cubicBezTo>
                  <a:pt x="2155084" y="1508466"/>
                  <a:pt x="2156925" y="1505447"/>
                  <a:pt x="2156262" y="1502502"/>
                </a:cubicBezTo>
                <a:cubicBezTo>
                  <a:pt x="2155599" y="1499484"/>
                  <a:pt x="2152655" y="1497643"/>
                  <a:pt x="2149636" y="1498306"/>
                </a:cubicBezTo>
                <a:lnTo>
                  <a:pt x="2127623" y="1503312"/>
                </a:lnTo>
                <a:cubicBezTo>
                  <a:pt x="2124604" y="1503975"/>
                  <a:pt x="2122764" y="1506993"/>
                  <a:pt x="2123426" y="1509938"/>
                </a:cubicBezTo>
                <a:cubicBezTo>
                  <a:pt x="2124015" y="1512515"/>
                  <a:pt x="2126297" y="1514282"/>
                  <a:pt x="2128874" y="1514282"/>
                </a:cubicBezTo>
                <a:cubicBezTo>
                  <a:pt x="2129242" y="1514282"/>
                  <a:pt x="2129610" y="1514282"/>
                  <a:pt x="2130052" y="1514135"/>
                </a:cubicBezTo>
                <a:close/>
                <a:moveTo>
                  <a:pt x="10740652" y="2720524"/>
                </a:moveTo>
                <a:cubicBezTo>
                  <a:pt x="10741609" y="2717579"/>
                  <a:pt x="10740063" y="2714487"/>
                  <a:pt x="10737118" y="2713457"/>
                </a:cubicBezTo>
                <a:lnTo>
                  <a:pt x="10723424" y="2708818"/>
                </a:lnTo>
                <a:cubicBezTo>
                  <a:pt x="10720553" y="2707861"/>
                  <a:pt x="10717313" y="2709407"/>
                  <a:pt x="10716357" y="2712352"/>
                </a:cubicBezTo>
                <a:cubicBezTo>
                  <a:pt x="10715400" y="2715297"/>
                  <a:pt x="10716945" y="2718389"/>
                  <a:pt x="10719891" y="2719420"/>
                </a:cubicBezTo>
                <a:lnTo>
                  <a:pt x="10733584" y="2724058"/>
                </a:lnTo>
                <a:cubicBezTo>
                  <a:pt x="10734173" y="2724279"/>
                  <a:pt x="10734763" y="2724353"/>
                  <a:pt x="10735425" y="2724353"/>
                </a:cubicBezTo>
                <a:cubicBezTo>
                  <a:pt x="10737707" y="2724353"/>
                  <a:pt x="10739842" y="2722880"/>
                  <a:pt x="10740652" y="2720524"/>
                </a:cubicBezTo>
                <a:close/>
                <a:moveTo>
                  <a:pt x="10854032" y="2739666"/>
                </a:moveTo>
                <a:cubicBezTo>
                  <a:pt x="10854547" y="2736648"/>
                  <a:pt x="10852560" y="2733777"/>
                  <a:pt x="10849541" y="2733188"/>
                </a:cubicBezTo>
                <a:lnTo>
                  <a:pt x="10736308" y="2713236"/>
                </a:lnTo>
                <a:cubicBezTo>
                  <a:pt x="10733290" y="2712794"/>
                  <a:pt x="10730418" y="2714708"/>
                  <a:pt x="10729830" y="2717727"/>
                </a:cubicBezTo>
                <a:cubicBezTo>
                  <a:pt x="10729314" y="2720745"/>
                  <a:pt x="10731302" y="2723617"/>
                  <a:pt x="10734320" y="2724206"/>
                </a:cubicBezTo>
                <a:lnTo>
                  <a:pt x="10847553" y="2744158"/>
                </a:lnTo>
                <a:cubicBezTo>
                  <a:pt x="10847921" y="2744231"/>
                  <a:pt x="10848215" y="2744231"/>
                  <a:pt x="10848584" y="2744231"/>
                </a:cubicBezTo>
                <a:cubicBezTo>
                  <a:pt x="10851234" y="2744305"/>
                  <a:pt x="10853590" y="2742390"/>
                  <a:pt x="10854032" y="2739666"/>
                </a:cubicBezTo>
                <a:close/>
                <a:moveTo>
                  <a:pt x="10851970" y="2743127"/>
                </a:moveTo>
                <a:lnTo>
                  <a:pt x="10945692" y="2671050"/>
                </a:lnTo>
                <a:cubicBezTo>
                  <a:pt x="10948122" y="2669135"/>
                  <a:pt x="10948564" y="2665675"/>
                  <a:pt x="10946723" y="2663246"/>
                </a:cubicBezTo>
                <a:cubicBezTo>
                  <a:pt x="10944809" y="2660816"/>
                  <a:pt x="10941349" y="2660374"/>
                  <a:pt x="10938920" y="2662215"/>
                </a:cubicBezTo>
                <a:lnTo>
                  <a:pt x="10845197" y="2734292"/>
                </a:lnTo>
                <a:cubicBezTo>
                  <a:pt x="10842767" y="2736206"/>
                  <a:pt x="10842326" y="2739666"/>
                  <a:pt x="10844167" y="2742096"/>
                </a:cubicBezTo>
                <a:cubicBezTo>
                  <a:pt x="10845270" y="2743568"/>
                  <a:pt x="10846964" y="2744305"/>
                  <a:pt x="10848657" y="2744305"/>
                </a:cubicBezTo>
                <a:cubicBezTo>
                  <a:pt x="10849762" y="2744305"/>
                  <a:pt x="10850939" y="2743937"/>
                  <a:pt x="10851970" y="2743127"/>
                </a:cubicBezTo>
                <a:close/>
                <a:moveTo>
                  <a:pt x="11053624" y="2668694"/>
                </a:moveTo>
                <a:cubicBezTo>
                  <a:pt x="11053698" y="2665602"/>
                  <a:pt x="11051195" y="2663098"/>
                  <a:pt x="11048176" y="2663025"/>
                </a:cubicBezTo>
                <a:lnTo>
                  <a:pt x="10942453" y="2661111"/>
                </a:lnTo>
                <a:cubicBezTo>
                  <a:pt x="10942380" y="2661111"/>
                  <a:pt x="10942380" y="2661111"/>
                  <a:pt x="10942306" y="2661111"/>
                </a:cubicBezTo>
                <a:cubicBezTo>
                  <a:pt x="10939287" y="2661111"/>
                  <a:pt x="10936858" y="2663540"/>
                  <a:pt x="10936784" y="2666559"/>
                </a:cubicBezTo>
                <a:cubicBezTo>
                  <a:pt x="10936711" y="2669651"/>
                  <a:pt x="10939213" y="2672154"/>
                  <a:pt x="10942232" y="2672228"/>
                </a:cubicBezTo>
                <a:lnTo>
                  <a:pt x="11047955" y="2674142"/>
                </a:lnTo>
                <a:cubicBezTo>
                  <a:pt x="11048029" y="2674142"/>
                  <a:pt x="11048029" y="2674142"/>
                  <a:pt x="11048102" y="2674142"/>
                </a:cubicBezTo>
                <a:cubicBezTo>
                  <a:pt x="11051048" y="2674142"/>
                  <a:pt x="11053550" y="2671712"/>
                  <a:pt x="11053624" y="2668694"/>
                </a:cubicBezTo>
                <a:close/>
                <a:moveTo>
                  <a:pt x="11049133" y="2673995"/>
                </a:moveTo>
                <a:lnTo>
                  <a:pt x="11141531" y="2654853"/>
                </a:lnTo>
                <a:cubicBezTo>
                  <a:pt x="11144549" y="2654263"/>
                  <a:pt x="11146463" y="2651245"/>
                  <a:pt x="11145874" y="2648300"/>
                </a:cubicBezTo>
                <a:cubicBezTo>
                  <a:pt x="11145212" y="2645281"/>
                  <a:pt x="11142267" y="2643294"/>
                  <a:pt x="11139322" y="2643956"/>
                </a:cubicBezTo>
                <a:lnTo>
                  <a:pt x="11046924" y="2663098"/>
                </a:lnTo>
                <a:cubicBezTo>
                  <a:pt x="11043906" y="2663687"/>
                  <a:pt x="11041992" y="2666706"/>
                  <a:pt x="11042581" y="2669651"/>
                </a:cubicBezTo>
                <a:cubicBezTo>
                  <a:pt x="11043169" y="2672301"/>
                  <a:pt x="11045452" y="2674142"/>
                  <a:pt x="11048102" y="2674068"/>
                </a:cubicBezTo>
                <a:cubicBezTo>
                  <a:pt x="11048397" y="2674142"/>
                  <a:pt x="11048765" y="2674068"/>
                  <a:pt x="11049133" y="2673995"/>
                </a:cubicBezTo>
                <a:close/>
                <a:moveTo>
                  <a:pt x="11142929" y="2654411"/>
                </a:moveTo>
                <a:lnTo>
                  <a:pt x="11220381" y="2615611"/>
                </a:lnTo>
                <a:cubicBezTo>
                  <a:pt x="11223105" y="2614212"/>
                  <a:pt x="11224209" y="2610900"/>
                  <a:pt x="11222884" y="2608102"/>
                </a:cubicBezTo>
                <a:cubicBezTo>
                  <a:pt x="11221485" y="2605378"/>
                  <a:pt x="11218172" y="2604273"/>
                  <a:pt x="11215374" y="2605599"/>
                </a:cubicBezTo>
                <a:lnTo>
                  <a:pt x="11137922" y="2644398"/>
                </a:lnTo>
                <a:cubicBezTo>
                  <a:pt x="11135198" y="2645797"/>
                  <a:pt x="11134095" y="2649110"/>
                  <a:pt x="11135419" y="2651908"/>
                </a:cubicBezTo>
                <a:cubicBezTo>
                  <a:pt x="11136377" y="2653895"/>
                  <a:pt x="11138365" y="2655000"/>
                  <a:pt x="11140426" y="2655000"/>
                </a:cubicBezTo>
                <a:cubicBezTo>
                  <a:pt x="11141310" y="2655000"/>
                  <a:pt x="11142119" y="2654779"/>
                  <a:pt x="11142929" y="2654411"/>
                </a:cubicBezTo>
                <a:close/>
                <a:moveTo>
                  <a:pt x="11221338" y="2615022"/>
                </a:moveTo>
                <a:lnTo>
                  <a:pt x="11276703" y="2570186"/>
                </a:lnTo>
                <a:cubicBezTo>
                  <a:pt x="11279058" y="2568272"/>
                  <a:pt x="11279501" y="2564738"/>
                  <a:pt x="11277513" y="2562382"/>
                </a:cubicBezTo>
                <a:cubicBezTo>
                  <a:pt x="11275598" y="2560026"/>
                  <a:pt x="11272064" y="2559658"/>
                  <a:pt x="11269708" y="2561572"/>
                </a:cubicBezTo>
                <a:lnTo>
                  <a:pt x="11214343" y="2606408"/>
                </a:lnTo>
                <a:cubicBezTo>
                  <a:pt x="11211988" y="2608323"/>
                  <a:pt x="11211546" y="2611857"/>
                  <a:pt x="11213534" y="2614212"/>
                </a:cubicBezTo>
                <a:cubicBezTo>
                  <a:pt x="11214638" y="2615611"/>
                  <a:pt x="11216258" y="2616274"/>
                  <a:pt x="11217878" y="2616274"/>
                </a:cubicBezTo>
                <a:cubicBezTo>
                  <a:pt x="11219129" y="2616200"/>
                  <a:pt x="11220381" y="2615832"/>
                  <a:pt x="11221338" y="2615022"/>
                </a:cubicBezTo>
                <a:close/>
                <a:moveTo>
                  <a:pt x="11276776" y="2570112"/>
                </a:moveTo>
                <a:lnTo>
                  <a:pt x="11310937" y="2542283"/>
                </a:lnTo>
                <a:cubicBezTo>
                  <a:pt x="11313293" y="2540368"/>
                  <a:pt x="11313661" y="2536835"/>
                  <a:pt x="11311748" y="2534405"/>
                </a:cubicBezTo>
                <a:cubicBezTo>
                  <a:pt x="11309833" y="2532049"/>
                  <a:pt x="11306299" y="2531681"/>
                  <a:pt x="11303869" y="2533595"/>
                </a:cubicBezTo>
                <a:lnTo>
                  <a:pt x="11269708" y="2561425"/>
                </a:lnTo>
                <a:cubicBezTo>
                  <a:pt x="11267353" y="2563339"/>
                  <a:pt x="11266984" y="2566873"/>
                  <a:pt x="11268898" y="2569302"/>
                </a:cubicBezTo>
                <a:cubicBezTo>
                  <a:pt x="11270003" y="2570701"/>
                  <a:pt x="11271622" y="2571364"/>
                  <a:pt x="11273242" y="2571364"/>
                </a:cubicBezTo>
                <a:cubicBezTo>
                  <a:pt x="11274494" y="2571364"/>
                  <a:pt x="11275746" y="2570922"/>
                  <a:pt x="11276776" y="2570112"/>
                </a:cubicBezTo>
                <a:close/>
                <a:moveTo>
                  <a:pt x="11311158" y="2542062"/>
                </a:moveTo>
                <a:lnTo>
                  <a:pt x="11370793" y="2486918"/>
                </a:lnTo>
                <a:cubicBezTo>
                  <a:pt x="11373075" y="2484857"/>
                  <a:pt x="11373223" y="2481323"/>
                  <a:pt x="11371087" y="2479040"/>
                </a:cubicBezTo>
                <a:cubicBezTo>
                  <a:pt x="11369026" y="2476758"/>
                  <a:pt x="11365492" y="2476611"/>
                  <a:pt x="11363210" y="2478746"/>
                </a:cubicBezTo>
                <a:lnTo>
                  <a:pt x="11303575" y="2533890"/>
                </a:lnTo>
                <a:cubicBezTo>
                  <a:pt x="11301293" y="2535951"/>
                  <a:pt x="11301145" y="2539485"/>
                  <a:pt x="11303281" y="2541767"/>
                </a:cubicBezTo>
                <a:cubicBezTo>
                  <a:pt x="11304385" y="2542945"/>
                  <a:pt x="11305931" y="2543534"/>
                  <a:pt x="11307403" y="2543534"/>
                </a:cubicBezTo>
                <a:cubicBezTo>
                  <a:pt x="11308802" y="2543534"/>
                  <a:pt x="11310127" y="2543019"/>
                  <a:pt x="11311158" y="2542062"/>
                </a:cubicBezTo>
                <a:close/>
                <a:moveTo>
                  <a:pt x="11370866" y="2486918"/>
                </a:moveTo>
                <a:lnTo>
                  <a:pt x="11400537" y="2459089"/>
                </a:lnTo>
                <a:cubicBezTo>
                  <a:pt x="11402746" y="2456953"/>
                  <a:pt x="11402893" y="2453419"/>
                  <a:pt x="11400758" y="2451211"/>
                </a:cubicBezTo>
                <a:cubicBezTo>
                  <a:pt x="11398622" y="2448928"/>
                  <a:pt x="11395089" y="2448855"/>
                  <a:pt x="11392880" y="2450990"/>
                </a:cubicBezTo>
                <a:lnTo>
                  <a:pt x="11363210" y="2478819"/>
                </a:lnTo>
                <a:cubicBezTo>
                  <a:pt x="11361001" y="2480955"/>
                  <a:pt x="11360854" y="2484488"/>
                  <a:pt x="11362989" y="2486697"/>
                </a:cubicBezTo>
                <a:cubicBezTo>
                  <a:pt x="11364093" y="2487875"/>
                  <a:pt x="11365566" y="2488464"/>
                  <a:pt x="11367111" y="2488464"/>
                </a:cubicBezTo>
                <a:cubicBezTo>
                  <a:pt x="11368437" y="2488390"/>
                  <a:pt x="11369763" y="2487875"/>
                  <a:pt x="11370866" y="2486918"/>
                </a:cubicBezTo>
                <a:close/>
                <a:moveTo>
                  <a:pt x="11400389" y="2459162"/>
                </a:moveTo>
                <a:lnTo>
                  <a:pt x="11453104" y="2413000"/>
                </a:lnTo>
                <a:cubicBezTo>
                  <a:pt x="11455386" y="2410939"/>
                  <a:pt x="11455680" y="2407479"/>
                  <a:pt x="11453619" y="2405123"/>
                </a:cubicBezTo>
                <a:cubicBezTo>
                  <a:pt x="11451558" y="2402840"/>
                  <a:pt x="11448023" y="2402619"/>
                  <a:pt x="11445741" y="2404607"/>
                </a:cubicBezTo>
                <a:lnTo>
                  <a:pt x="11393027" y="2450769"/>
                </a:lnTo>
                <a:cubicBezTo>
                  <a:pt x="11390745" y="2452831"/>
                  <a:pt x="11390524" y="2456291"/>
                  <a:pt x="11392512" y="2458647"/>
                </a:cubicBezTo>
                <a:cubicBezTo>
                  <a:pt x="11393616" y="2459898"/>
                  <a:pt x="11395162" y="2460561"/>
                  <a:pt x="11396782" y="2460561"/>
                </a:cubicBezTo>
                <a:cubicBezTo>
                  <a:pt x="11398034" y="2460561"/>
                  <a:pt x="11399358" y="2460119"/>
                  <a:pt x="11400389" y="2459162"/>
                </a:cubicBezTo>
                <a:close/>
                <a:moveTo>
                  <a:pt x="7967635" y="2442891"/>
                </a:moveTo>
                <a:cubicBezTo>
                  <a:pt x="7968813" y="2440020"/>
                  <a:pt x="7967414" y="2436781"/>
                  <a:pt x="7964617" y="2435603"/>
                </a:cubicBezTo>
                <a:lnTo>
                  <a:pt x="7953131" y="2430891"/>
                </a:lnTo>
                <a:cubicBezTo>
                  <a:pt x="7950260" y="2429713"/>
                  <a:pt x="7947021" y="2431112"/>
                  <a:pt x="7945842" y="2433909"/>
                </a:cubicBezTo>
                <a:cubicBezTo>
                  <a:pt x="7944664" y="2436781"/>
                  <a:pt x="7946064" y="2440020"/>
                  <a:pt x="7948861" y="2441198"/>
                </a:cubicBezTo>
                <a:lnTo>
                  <a:pt x="7960346" y="2445910"/>
                </a:lnTo>
                <a:cubicBezTo>
                  <a:pt x="7961082" y="2446204"/>
                  <a:pt x="7961819" y="2446352"/>
                  <a:pt x="7962481" y="2446352"/>
                </a:cubicBezTo>
                <a:cubicBezTo>
                  <a:pt x="7964690" y="2446352"/>
                  <a:pt x="7966751" y="2445026"/>
                  <a:pt x="7967635" y="2442891"/>
                </a:cubicBezTo>
                <a:close/>
                <a:moveTo>
                  <a:pt x="7956371" y="2437296"/>
                </a:moveTo>
                <a:cubicBezTo>
                  <a:pt x="7957033" y="2434278"/>
                  <a:pt x="7955193" y="2431332"/>
                  <a:pt x="7952174" y="2430596"/>
                </a:cubicBezTo>
                <a:lnTo>
                  <a:pt x="7820315" y="2399822"/>
                </a:lnTo>
                <a:cubicBezTo>
                  <a:pt x="7817297" y="2399159"/>
                  <a:pt x="7814352" y="2401000"/>
                  <a:pt x="7813615" y="2404018"/>
                </a:cubicBezTo>
                <a:cubicBezTo>
                  <a:pt x="7812952" y="2407037"/>
                  <a:pt x="7814793" y="2409982"/>
                  <a:pt x="7817812" y="2410718"/>
                </a:cubicBezTo>
                <a:lnTo>
                  <a:pt x="7949671" y="2441492"/>
                </a:lnTo>
                <a:cubicBezTo>
                  <a:pt x="7950112" y="2441566"/>
                  <a:pt x="7950554" y="2441640"/>
                  <a:pt x="7950996" y="2441640"/>
                </a:cubicBezTo>
                <a:cubicBezTo>
                  <a:pt x="7953500" y="2441640"/>
                  <a:pt x="7955781" y="2439873"/>
                  <a:pt x="7956371" y="2437296"/>
                </a:cubicBezTo>
                <a:close/>
                <a:moveTo>
                  <a:pt x="7824659" y="2405343"/>
                </a:moveTo>
                <a:cubicBezTo>
                  <a:pt x="7824733" y="2402251"/>
                  <a:pt x="7822303" y="2399748"/>
                  <a:pt x="7819211" y="2399675"/>
                </a:cubicBezTo>
                <a:lnTo>
                  <a:pt x="7693757" y="2397171"/>
                </a:lnTo>
                <a:cubicBezTo>
                  <a:pt x="7693683" y="2397171"/>
                  <a:pt x="7693683" y="2397171"/>
                  <a:pt x="7693609" y="2397171"/>
                </a:cubicBezTo>
                <a:cubicBezTo>
                  <a:pt x="7690591" y="2397171"/>
                  <a:pt x="7688161" y="2399601"/>
                  <a:pt x="7688088" y="2402619"/>
                </a:cubicBezTo>
                <a:cubicBezTo>
                  <a:pt x="7688014" y="2405712"/>
                  <a:pt x="7690444" y="2408215"/>
                  <a:pt x="7693536" y="2408288"/>
                </a:cubicBezTo>
                <a:lnTo>
                  <a:pt x="7818990" y="2410792"/>
                </a:lnTo>
                <a:cubicBezTo>
                  <a:pt x="7819064" y="2410792"/>
                  <a:pt x="7819064" y="2410792"/>
                  <a:pt x="7819137" y="2410792"/>
                </a:cubicBezTo>
                <a:cubicBezTo>
                  <a:pt x="7822155" y="2410792"/>
                  <a:pt x="7824585" y="2408362"/>
                  <a:pt x="7824659" y="2405343"/>
                </a:cubicBezTo>
                <a:close/>
                <a:moveTo>
                  <a:pt x="7621753" y="2426473"/>
                </a:moveTo>
                <a:lnTo>
                  <a:pt x="7695009" y="2408141"/>
                </a:lnTo>
                <a:cubicBezTo>
                  <a:pt x="7697953" y="2407405"/>
                  <a:pt x="7699793" y="2404386"/>
                  <a:pt x="7699057" y="2401368"/>
                </a:cubicBezTo>
                <a:cubicBezTo>
                  <a:pt x="7698321" y="2398423"/>
                  <a:pt x="7695376" y="2396656"/>
                  <a:pt x="7692285" y="2397319"/>
                </a:cubicBezTo>
                <a:lnTo>
                  <a:pt x="7619029" y="2415651"/>
                </a:lnTo>
                <a:cubicBezTo>
                  <a:pt x="7616084" y="2416387"/>
                  <a:pt x="7614243" y="2419406"/>
                  <a:pt x="7614980" y="2422424"/>
                </a:cubicBezTo>
                <a:cubicBezTo>
                  <a:pt x="7615643" y="2425001"/>
                  <a:pt x="7617924" y="2426694"/>
                  <a:pt x="7620428" y="2426621"/>
                </a:cubicBezTo>
                <a:cubicBezTo>
                  <a:pt x="7620870" y="2426621"/>
                  <a:pt x="7621312" y="2426547"/>
                  <a:pt x="7621753" y="2426473"/>
                </a:cubicBezTo>
                <a:close/>
                <a:moveTo>
                  <a:pt x="7624256" y="2425075"/>
                </a:moveTo>
                <a:cubicBezTo>
                  <a:pt x="7626465" y="2422940"/>
                  <a:pt x="7626539" y="2419406"/>
                  <a:pt x="7624403" y="2417197"/>
                </a:cubicBezTo>
                <a:lnTo>
                  <a:pt x="7617704" y="2410129"/>
                </a:lnTo>
                <a:cubicBezTo>
                  <a:pt x="7615569" y="2407920"/>
                  <a:pt x="7612035" y="2407847"/>
                  <a:pt x="7609826" y="2409982"/>
                </a:cubicBezTo>
                <a:cubicBezTo>
                  <a:pt x="7607618" y="2412117"/>
                  <a:pt x="7607544" y="2415651"/>
                  <a:pt x="7609679" y="2417859"/>
                </a:cubicBezTo>
                <a:lnTo>
                  <a:pt x="7616379" y="2424927"/>
                </a:lnTo>
                <a:cubicBezTo>
                  <a:pt x="7617483" y="2426105"/>
                  <a:pt x="7618955" y="2426694"/>
                  <a:pt x="7620428" y="2426621"/>
                </a:cubicBezTo>
                <a:cubicBezTo>
                  <a:pt x="7621827" y="2426621"/>
                  <a:pt x="7623152" y="2426105"/>
                  <a:pt x="7624256" y="2425075"/>
                </a:cubicBezTo>
                <a:close/>
                <a:moveTo>
                  <a:pt x="7615053" y="2419406"/>
                </a:moveTo>
                <a:cubicBezTo>
                  <a:pt x="7617998" y="2418596"/>
                  <a:pt x="7619839" y="2415577"/>
                  <a:pt x="7619029" y="2412559"/>
                </a:cubicBezTo>
                <a:lnTo>
                  <a:pt x="7594513" y="2319646"/>
                </a:lnTo>
                <a:cubicBezTo>
                  <a:pt x="7593703" y="2316701"/>
                  <a:pt x="7590758" y="2314861"/>
                  <a:pt x="7587665" y="2315670"/>
                </a:cubicBezTo>
                <a:cubicBezTo>
                  <a:pt x="7584720" y="2316480"/>
                  <a:pt x="7582880" y="2319499"/>
                  <a:pt x="7583690" y="2322517"/>
                </a:cubicBezTo>
                <a:lnTo>
                  <a:pt x="7608207" y="2415430"/>
                </a:lnTo>
                <a:cubicBezTo>
                  <a:pt x="7608869" y="2417933"/>
                  <a:pt x="7611152" y="2419626"/>
                  <a:pt x="7613655" y="2419553"/>
                </a:cubicBezTo>
                <a:cubicBezTo>
                  <a:pt x="7614170" y="2419553"/>
                  <a:pt x="7614612" y="2419553"/>
                  <a:pt x="7615053" y="2419406"/>
                </a:cubicBezTo>
                <a:close/>
                <a:moveTo>
                  <a:pt x="7591126" y="2326346"/>
                </a:moveTo>
                <a:cubicBezTo>
                  <a:pt x="7593997" y="2325315"/>
                  <a:pt x="7595470" y="2322076"/>
                  <a:pt x="7594439" y="2319204"/>
                </a:cubicBezTo>
                <a:lnTo>
                  <a:pt x="7594071" y="2318174"/>
                </a:lnTo>
                <a:cubicBezTo>
                  <a:pt x="7592966" y="2315302"/>
                  <a:pt x="7589801" y="2313830"/>
                  <a:pt x="7586929" y="2314861"/>
                </a:cubicBezTo>
                <a:cubicBezTo>
                  <a:pt x="7584058" y="2315891"/>
                  <a:pt x="7582586" y="2319131"/>
                  <a:pt x="7583617" y="2322002"/>
                </a:cubicBezTo>
                <a:lnTo>
                  <a:pt x="7583984" y="2323033"/>
                </a:lnTo>
                <a:cubicBezTo>
                  <a:pt x="7584794" y="2325315"/>
                  <a:pt x="7587003" y="2326714"/>
                  <a:pt x="7589285" y="2326640"/>
                </a:cubicBezTo>
                <a:cubicBezTo>
                  <a:pt x="7589874" y="2326714"/>
                  <a:pt x="7590463" y="2326567"/>
                  <a:pt x="7591126" y="2326346"/>
                </a:cubicBezTo>
                <a:close/>
                <a:moveTo>
                  <a:pt x="7592820" y="2323843"/>
                </a:moveTo>
                <a:cubicBezTo>
                  <a:pt x="7594954" y="2321560"/>
                  <a:pt x="7594807" y="2318100"/>
                  <a:pt x="7592525" y="2315965"/>
                </a:cubicBezTo>
                <a:lnTo>
                  <a:pt x="7551296" y="2277386"/>
                </a:lnTo>
                <a:cubicBezTo>
                  <a:pt x="7549087" y="2275325"/>
                  <a:pt x="7545553" y="2275399"/>
                  <a:pt x="7543418" y="2277681"/>
                </a:cubicBezTo>
                <a:cubicBezTo>
                  <a:pt x="7541283" y="2279963"/>
                  <a:pt x="7541430" y="2283423"/>
                  <a:pt x="7543713" y="2285559"/>
                </a:cubicBezTo>
                <a:lnTo>
                  <a:pt x="7584941" y="2324137"/>
                </a:lnTo>
                <a:cubicBezTo>
                  <a:pt x="7586046" y="2325168"/>
                  <a:pt x="7587372" y="2325683"/>
                  <a:pt x="7588770" y="2325610"/>
                </a:cubicBezTo>
                <a:cubicBezTo>
                  <a:pt x="7590316" y="2325610"/>
                  <a:pt x="7591789" y="2325021"/>
                  <a:pt x="7592820" y="2323843"/>
                </a:cubicBezTo>
                <a:close/>
                <a:moveTo>
                  <a:pt x="7552473" y="2284086"/>
                </a:moveTo>
                <a:cubicBezTo>
                  <a:pt x="7553873" y="2281362"/>
                  <a:pt x="7552842" y="2277975"/>
                  <a:pt x="7550118" y="2276577"/>
                </a:cubicBezTo>
                <a:lnTo>
                  <a:pt x="7488569" y="2244624"/>
                </a:lnTo>
                <a:cubicBezTo>
                  <a:pt x="7485845" y="2243225"/>
                  <a:pt x="7482458" y="2244256"/>
                  <a:pt x="7481059" y="2246980"/>
                </a:cubicBezTo>
                <a:cubicBezTo>
                  <a:pt x="7479660" y="2249704"/>
                  <a:pt x="7480691" y="2253091"/>
                  <a:pt x="7483415" y="2254490"/>
                </a:cubicBezTo>
                <a:lnTo>
                  <a:pt x="7544965" y="2286442"/>
                </a:lnTo>
                <a:cubicBezTo>
                  <a:pt x="7545774" y="2286884"/>
                  <a:pt x="7546658" y="2287105"/>
                  <a:pt x="7547541" y="2287031"/>
                </a:cubicBezTo>
                <a:cubicBezTo>
                  <a:pt x="7549603" y="2287031"/>
                  <a:pt x="7551516" y="2286000"/>
                  <a:pt x="7552473" y="2284086"/>
                </a:cubicBezTo>
                <a:close/>
                <a:moveTo>
                  <a:pt x="7491367" y="2251250"/>
                </a:moveTo>
                <a:cubicBezTo>
                  <a:pt x="7492324" y="2248305"/>
                  <a:pt x="7490704" y="2245213"/>
                  <a:pt x="7487759" y="2244256"/>
                </a:cubicBezTo>
                <a:lnTo>
                  <a:pt x="7408909" y="2219077"/>
                </a:lnTo>
                <a:cubicBezTo>
                  <a:pt x="7405963" y="2218193"/>
                  <a:pt x="7402871" y="2219739"/>
                  <a:pt x="7401914" y="2222684"/>
                </a:cubicBezTo>
                <a:cubicBezTo>
                  <a:pt x="7400957" y="2225629"/>
                  <a:pt x="7402577" y="2228721"/>
                  <a:pt x="7405522" y="2229679"/>
                </a:cubicBezTo>
                <a:lnTo>
                  <a:pt x="7484372" y="2254858"/>
                </a:lnTo>
                <a:cubicBezTo>
                  <a:pt x="7484961" y="2255005"/>
                  <a:pt x="7485550" y="2255152"/>
                  <a:pt x="7486139" y="2255152"/>
                </a:cubicBezTo>
                <a:cubicBezTo>
                  <a:pt x="7488422" y="2255152"/>
                  <a:pt x="7490556" y="2253606"/>
                  <a:pt x="7491367" y="2251250"/>
                </a:cubicBezTo>
                <a:close/>
                <a:moveTo>
                  <a:pt x="7412663" y="2225482"/>
                </a:moveTo>
                <a:cubicBezTo>
                  <a:pt x="7413252" y="2222463"/>
                  <a:pt x="7411265" y="2219519"/>
                  <a:pt x="7408246" y="2218930"/>
                </a:cubicBezTo>
                <a:lnTo>
                  <a:pt x="7315260" y="2200745"/>
                </a:lnTo>
                <a:cubicBezTo>
                  <a:pt x="7312315" y="2200156"/>
                  <a:pt x="7309296" y="2202143"/>
                  <a:pt x="7308708" y="2205162"/>
                </a:cubicBezTo>
                <a:cubicBezTo>
                  <a:pt x="7308118" y="2208181"/>
                  <a:pt x="7310106" y="2211125"/>
                  <a:pt x="7313125" y="2211715"/>
                </a:cubicBezTo>
                <a:lnTo>
                  <a:pt x="7406111" y="2229899"/>
                </a:lnTo>
                <a:cubicBezTo>
                  <a:pt x="7406479" y="2229973"/>
                  <a:pt x="7406847" y="2229973"/>
                  <a:pt x="7407215" y="2229973"/>
                </a:cubicBezTo>
                <a:cubicBezTo>
                  <a:pt x="7409866" y="2229973"/>
                  <a:pt x="7412148" y="2228133"/>
                  <a:pt x="7412663" y="2225482"/>
                </a:cubicBezTo>
                <a:close/>
                <a:moveTo>
                  <a:pt x="7319751" y="2206782"/>
                </a:moveTo>
                <a:cubicBezTo>
                  <a:pt x="7320045" y="2203690"/>
                  <a:pt x="7317837" y="2200966"/>
                  <a:pt x="7314818" y="2200671"/>
                </a:cubicBezTo>
                <a:lnTo>
                  <a:pt x="7210788" y="2189480"/>
                </a:lnTo>
                <a:cubicBezTo>
                  <a:pt x="7207696" y="2189186"/>
                  <a:pt x="7204972" y="2191394"/>
                  <a:pt x="7204678" y="2194413"/>
                </a:cubicBezTo>
                <a:cubicBezTo>
                  <a:pt x="7204383" y="2197505"/>
                  <a:pt x="7206592" y="2200229"/>
                  <a:pt x="7209611" y="2200597"/>
                </a:cubicBezTo>
                <a:lnTo>
                  <a:pt x="7313566" y="2211788"/>
                </a:lnTo>
                <a:cubicBezTo>
                  <a:pt x="7313788" y="2211788"/>
                  <a:pt x="7314008" y="2211788"/>
                  <a:pt x="7314229" y="2211788"/>
                </a:cubicBezTo>
                <a:cubicBezTo>
                  <a:pt x="7317027" y="2211788"/>
                  <a:pt x="7319456" y="2209653"/>
                  <a:pt x="7319751" y="2206782"/>
                </a:cubicBezTo>
                <a:close/>
                <a:moveTo>
                  <a:pt x="7215795" y="2195223"/>
                </a:moveTo>
                <a:cubicBezTo>
                  <a:pt x="7215942" y="2192131"/>
                  <a:pt x="7213513" y="2189554"/>
                  <a:pt x="7210420" y="2189407"/>
                </a:cubicBezTo>
                <a:lnTo>
                  <a:pt x="7098734" y="2185284"/>
                </a:lnTo>
                <a:cubicBezTo>
                  <a:pt x="7095274" y="2185210"/>
                  <a:pt x="7093065" y="2187566"/>
                  <a:pt x="7092991" y="2190658"/>
                </a:cubicBezTo>
                <a:cubicBezTo>
                  <a:pt x="7092844" y="2193750"/>
                  <a:pt x="7095274" y="2196327"/>
                  <a:pt x="7098366" y="2196474"/>
                </a:cubicBezTo>
                <a:lnTo>
                  <a:pt x="7210052" y="2200597"/>
                </a:lnTo>
                <a:cubicBezTo>
                  <a:pt x="7210126" y="2200597"/>
                  <a:pt x="7210200" y="2200597"/>
                  <a:pt x="7210273" y="2200597"/>
                </a:cubicBezTo>
                <a:cubicBezTo>
                  <a:pt x="7213218" y="2200524"/>
                  <a:pt x="7215648" y="2198168"/>
                  <a:pt x="7215795" y="2195223"/>
                </a:cubicBezTo>
                <a:close/>
                <a:moveTo>
                  <a:pt x="6982336" y="2199419"/>
                </a:moveTo>
                <a:lnTo>
                  <a:pt x="7098660" y="2196401"/>
                </a:lnTo>
                <a:cubicBezTo>
                  <a:pt x="7101752" y="2196327"/>
                  <a:pt x="7104182" y="2193750"/>
                  <a:pt x="7104108" y="2190658"/>
                </a:cubicBezTo>
                <a:cubicBezTo>
                  <a:pt x="7104035" y="2187566"/>
                  <a:pt x="7101016" y="2185357"/>
                  <a:pt x="7098366" y="2185210"/>
                </a:cubicBezTo>
                <a:lnTo>
                  <a:pt x="6982041" y="2188229"/>
                </a:lnTo>
                <a:cubicBezTo>
                  <a:pt x="6978949" y="2188302"/>
                  <a:pt x="6976520" y="2190879"/>
                  <a:pt x="6976593" y="2193971"/>
                </a:cubicBezTo>
                <a:cubicBezTo>
                  <a:pt x="6976667" y="2196990"/>
                  <a:pt x="6979170" y="2199419"/>
                  <a:pt x="6982188" y="2199419"/>
                </a:cubicBezTo>
                <a:cubicBezTo>
                  <a:pt x="6982262" y="2199419"/>
                  <a:pt x="6982262" y="2199419"/>
                  <a:pt x="6982336" y="2199419"/>
                </a:cubicBezTo>
                <a:close/>
                <a:moveTo>
                  <a:pt x="6864907" y="2209506"/>
                </a:moveTo>
                <a:lnTo>
                  <a:pt x="6982630" y="2199419"/>
                </a:lnTo>
                <a:cubicBezTo>
                  <a:pt x="6985723" y="2199125"/>
                  <a:pt x="6988005" y="2196474"/>
                  <a:pt x="6987710" y="2193382"/>
                </a:cubicBezTo>
                <a:cubicBezTo>
                  <a:pt x="6987416" y="2190290"/>
                  <a:pt x="6984839" y="2188229"/>
                  <a:pt x="6981673" y="2188302"/>
                </a:cubicBezTo>
                <a:lnTo>
                  <a:pt x="6863950" y="2198389"/>
                </a:lnTo>
                <a:cubicBezTo>
                  <a:pt x="6860858" y="2198683"/>
                  <a:pt x="6858575" y="2201334"/>
                  <a:pt x="6858870" y="2204426"/>
                </a:cubicBezTo>
                <a:cubicBezTo>
                  <a:pt x="6859091" y="2207371"/>
                  <a:pt x="6861594" y="2209579"/>
                  <a:pt x="6864465" y="2209506"/>
                </a:cubicBezTo>
                <a:cubicBezTo>
                  <a:pt x="6864612" y="2209506"/>
                  <a:pt x="6864759" y="2209506"/>
                  <a:pt x="6864907" y="2209506"/>
                </a:cubicBezTo>
                <a:close/>
                <a:moveTo>
                  <a:pt x="6749318" y="2226660"/>
                </a:moveTo>
                <a:lnTo>
                  <a:pt x="6865275" y="2209432"/>
                </a:lnTo>
                <a:cubicBezTo>
                  <a:pt x="6868294" y="2208991"/>
                  <a:pt x="6870428" y="2206119"/>
                  <a:pt x="6869987" y="2203101"/>
                </a:cubicBezTo>
                <a:cubicBezTo>
                  <a:pt x="6869545" y="2200008"/>
                  <a:pt x="6866674" y="2198021"/>
                  <a:pt x="6863655" y="2198389"/>
                </a:cubicBezTo>
                <a:lnTo>
                  <a:pt x="6747699" y="2215617"/>
                </a:lnTo>
                <a:cubicBezTo>
                  <a:pt x="6744680" y="2216058"/>
                  <a:pt x="6742545" y="2218930"/>
                  <a:pt x="6742987" y="2221948"/>
                </a:cubicBezTo>
                <a:cubicBezTo>
                  <a:pt x="6743428" y="2224746"/>
                  <a:pt x="6745784" y="2226734"/>
                  <a:pt x="6748508" y="2226734"/>
                </a:cubicBezTo>
                <a:cubicBezTo>
                  <a:pt x="6748803" y="2226734"/>
                  <a:pt x="6749098" y="2226734"/>
                  <a:pt x="6749318" y="2226660"/>
                </a:cubicBezTo>
                <a:close/>
                <a:moveTo>
                  <a:pt x="6638810" y="2250808"/>
                </a:moveTo>
                <a:lnTo>
                  <a:pt x="6749687" y="2226586"/>
                </a:lnTo>
                <a:cubicBezTo>
                  <a:pt x="6752705" y="2225924"/>
                  <a:pt x="6754619" y="2222979"/>
                  <a:pt x="6753957" y="2219960"/>
                </a:cubicBezTo>
                <a:cubicBezTo>
                  <a:pt x="6753294" y="2216942"/>
                  <a:pt x="6750275" y="2215101"/>
                  <a:pt x="6747331" y="2215690"/>
                </a:cubicBezTo>
                <a:lnTo>
                  <a:pt x="6636454" y="2239912"/>
                </a:lnTo>
                <a:cubicBezTo>
                  <a:pt x="6633435" y="2240575"/>
                  <a:pt x="6631521" y="2243520"/>
                  <a:pt x="6632184" y="2246538"/>
                </a:cubicBezTo>
                <a:cubicBezTo>
                  <a:pt x="6632773" y="2249189"/>
                  <a:pt x="6635055" y="2250956"/>
                  <a:pt x="6637632" y="2250882"/>
                </a:cubicBezTo>
                <a:cubicBezTo>
                  <a:pt x="6638074" y="2250956"/>
                  <a:pt x="6638442" y="2250882"/>
                  <a:pt x="6638810" y="2250808"/>
                </a:cubicBezTo>
                <a:close/>
                <a:moveTo>
                  <a:pt x="6533602" y="2282835"/>
                </a:moveTo>
                <a:lnTo>
                  <a:pt x="6639252" y="2250735"/>
                </a:lnTo>
                <a:cubicBezTo>
                  <a:pt x="6642197" y="2249851"/>
                  <a:pt x="6643890" y="2246759"/>
                  <a:pt x="6642933" y="2243814"/>
                </a:cubicBezTo>
                <a:cubicBezTo>
                  <a:pt x="6642049" y="2240869"/>
                  <a:pt x="6638883" y="2239250"/>
                  <a:pt x="6636012" y="2240133"/>
                </a:cubicBezTo>
                <a:lnTo>
                  <a:pt x="6530437" y="2272159"/>
                </a:lnTo>
                <a:cubicBezTo>
                  <a:pt x="6527492" y="2273043"/>
                  <a:pt x="6525798" y="2276135"/>
                  <a:pt x="6526755" y="2279080"/>
                </a:cubicBezTo>
                <a:cubicBezTo>
                  <a:pt x="6527492" y="2281509"/>
                  <a:pt x="6529701" y="2283055"/>
                  <a:pt x="6532130" y="2283055"/>
                </a:cubicBezTo>
                <a:cubicBezTo>
                  <a:pt x="6532572" y="2283055"/>
                  <a:pt x="6533087" y="2282982"/>
                  <a:pt x="6533602" y="2282835"/>
                </a:cubicBezTo>
                <a:close/>
                <a:moveTo>
                  <a:pt x="6433769" y="2323475"/>
                </a:moveTo>
                <a:lnTo>
                  <a:pt x="6534118" y="2282687"/>
                </a:lnTo>
                <a:cubicBezTo>
                  <a:pt x="6536989" y="2281509"/>
                  <a:pt x="6538314" y="2278270"/>
                  <a:pt x="6537210" y="2275399"/>
                </a:cubicBezTo>
                <a:cubicBezTo>
                  <a:pt x="6536032" y="2272527"/>
                  <a:pt x="6532793" y="2271202"/>
                  <a:pt x="6529921" y="2272307"/>
                </a:cubicBezTo>
                <a:lnTo>
                  <a:pt x="6429573" y="2313094"/>
                </a:lnTo>
                <a:cubicBezTo>
                  <a:pt x="6426701" y="2314272"/>
                  <a:pt x="6425376" y="2317511"/>
                  <a:pt x="6426481" y="2320382"/>
                </a:cubicBezTo>
                <a:cubicBezTo>
                  <a:pt x="6427364" y="2322591"/>
                  <a:pt x="6429499" y="2323843"/>
                  <a:pt x="6431708" y="2323843"/>
                </a:cubicBezTo>
                <a:cubicBezTo>
                  <a:pt x="6432444" y="2323843"/>
                  <a:pt x="6433107" y="2323769"/>
                  <a:pt x="6433769" y="2323475"/>
                </a:cubicBezTo>
                <a:close/>
                <a:moveTo>
                  <a:pt x="6339311" y="2373538"/>
                </a:moveTo>
                <a:lnTo>
                  <a:pt x="6434285" y="2323180"/>
                </a:lnTo>
                <a:cubicBezTo>
                  <a:pt x="6437009" y="2321708"/>
                  <a:pt x="6438040" y="2318394"/>
                  <a:pt x="6436567" y="2315670"/>
                </a:cubicBezTo>
                <a:cubicBezTo>
                  <a:pt x="6435095" y="2312946"/>
                  <a:pt x="6431781" y="2311916"/>
                  <a:pt x="6429057" y="2313388"/>
                </a:cubicBezTo>
                <a:lnTo>
                  <a:pt x="6334084" y="2363746"/>
                </a:lnTo>
                <a:cubicBezTo>
                  <a:pt x="6331360" y="2365219"/>
                  <a:pt x="6330329" y="2368532"/>
                  <a:pt x="6331801" y="2371256"/>
                </a:cubicBezTo>
                <a:cubicBezTo>
                  <a:pt x="6332832" y="2373170"/>
                  <a:pt x="6334746" y="2374201"/>
                  <a:pt x="6336734" y="2374201"/>
                </a:cubicBezTo>
                <a:cubicBezTo>
                  <a:pt x="6337617" y="2374201"/>
                  <a:pt x="6338501" y="2373980"/>
                  <a:pt x="6339311" y="2373538"/>
                </a:cubicBezTo>
                <a:close/>
                <a:moveTo>
                  <a:pt x="6250227" y="2433836"/>
                </a:moveTo>
                <a:lnTo>
                  <a:pt x="6339900" y="2373244"/>
                </a:lnTo>
                <a:cubicBezTo>
                  <a:pt x="6342476" y="2371550"/>
                  <a:pt x="6343139" y="2368090"/>
                  <a:pt x="6341372" y="2365513"/>
                </a:cubicBezTo>
                <a:cubicBezTo>
                  <a:pt x="6339679" y="2362937"/>
                  <a:pt x="6336145" y="2362274"/>
                  <a:pt x="6333642" y="2364041"/>
                </a:cubicBezTo>
                <a:lnTo>
                  <a:pt x="6243969" y="2424633"/>
                </a:lnTo>
                <a:cubicBezTo>
                  <a:pt x="6241392" y="2426326"/>
                  <a:pt x="6240730" y="2429786"/>
                  <a:pt x="6242496" y="2432363"/>
                </a:cubicBezTo>
                <a:cubicBezTo>
                  <a:pt x="6243601" y="2433983"/>
                  <a:pt x="6245368" y="2434793"/>
                  <a:pt x="6247135" y="2434793"/>
                </a:cubicBezTo>
                <a:cubicBezTo>
                  <a:pt x="6248165" y="2434793"/>
                  <a:pt x="6249270" y="2434498"/>
                  <a:pt x="6250227" y="2433836"/>
                </a:cubicBezTo>
                <a:close/>
                <a:moveTo>
                  <a:pt x="6611716" y="4060540"/>
                </a:moveTo>
                <a:lnTo>
                  <a:pt x="6622834" y="4059730"/>
                </a:lnTo>
                <a:cubicBezTo>
                  <a:pt x="6625926" y="4059510"/>
                  <a:pt x="6628208" y="4056859"/>
                  <a:pt x="6627987" y="4053767"/>
                </a:cubicBezTo>
                <a:cubicBezTo>
                  <a:pt x="6627766" y="4050675"/>
                  <a:pt x="6624969" y="4048319"/>
                  <a:pt x="6622024" y="4048613"/>
                </a:cubicBezTo>
                <a:lnTo>
                  <a:pt x="6610907" y="4049423"/>
                </a:lnTo>
                <a:cubicBezTo>
                  <a:pt x="6607815" y="4049644"/>
                  <a:pt x="6605532" y="4052294"/>
                  <a:pt x="6605753" y="4055387"/>
                </a:cubicBezTo>
                <a:cubicBezTo>
                  <a:pt x="6605974" y="4058331"/>
                  <a:pt x="6608404" y="4060540"/>
                  <a:pt x="6611348" y="4060540"/>
                </a:cubicBezTo>
                <a:cubicBezTo>
                  <a:pt x="6611422" y="4060540"/>
                  <a:pt x="6611570" y="4060540"/>
                  <a:pt x="6611716" y="4060540"/>
                </a:cubicBezTo>
                <a:close/>
                <a:moveTo>
                  <a:pt x="6591323" y="4075486"/>
                </a:moveTo>
                <a:lnTo>
                  <a:pt x="6614440" y="4059583"/>
                </a:lnTo>
                <a:cubicBezTo>
                  <a:pt x="6616944" y="4057816"/>
                  <a:pt x="6617607" y="4054356"/>
                  <a:pt x="6615913" y="4051852"/>
                </a:cubicBezTo>
                <a:cubicBezTo>
                  <a:pt x="6614146" y="4049350"/>
                  <a:pt x="6610686" y="4048687"/>
                  <a:pt x="6608183" y="4050380"/>
                </a:cubicBezTo>
                <a:lnTo>
                  <a:pt x="6585065" y="4066283"/>
                </a:lnTo>
                <a:cubicBezTo>
                  <a:pt x="6582562" y="4068050"/>
                  <a:pt x="6581899" y="4071510"/>
                  <a:pt x="6583592" y="4074013"/>
                </a:cubicBezTo>
                <a:cubicBezTo>
                  <a:pt x="6584697" y="4075559"/>
                  <a:pt x="6586464" y="4076443"/>
                  <a:pt x="6588231" y="4076443"/>
                </a:cubicBezTo>
                <a:cubicBezTo>
                  <a:pt x="6589261" y="4076443"/>
                  <a:pt x="6590366" y="4076148"/>
                  <a:pt x="6591323" y="4075486"/>
                </a:cubicBezTo>
                <a:close/>
                <a:moveTo>
                  <a:pt x="6582267" y="4079830"/>
                </a:moveTo>
                <a:lnTo>
                  <a:pt x="6590513" y="4075927"/>
                </a:lnTo>
                <a:cubicBezTo>
                  <a:pt x="6593311" y="4074602"/>
                  <a:pt x="6594489" y="4071289"/>
                  <a:pt x="6593164" y="4068491"/>
                </a:cubicBezTo>
                <a:cubicBezTo>
                  <a:pt x="6591839" y="4065694"/>
                  <a:pt x="6588525" y="4064516"/>
                  <a:pt x="6585728" y="4065841"/>
                </a:cubicBezTo>
                <a:lnTo>
                  <a:pt x="6577482" y="4069743"/>
                </a:lnTo>
                <a:cubicBezTo>
                  <a:pt x="6574684" y="4071068"/>
                  <a:pt x="6573506" y="4074381"/>
                  <a:pt x="6574832" y="4077179"/>
                </a:cubicBezTo>
                <a:cubicBezTo>
                  <a:pt x="6575788" y="4079241"/>
                  <a:pt x="6577850" y="4080418"/>
                  <a:pt x="6579911" y="4080345"/>
                </a:cubicBezTo>
                <a:cubicBezTo>
                  <a:pt x="6580721" y="4080345"/>
                  <a:pt x="6581531" y="4080124"/>
                  <a:pt x="6582267" y="4079830"/>
                </a:cubicBezTo>
                <a:close/>
                <a:moveTo>
                  <a:pt x="6538756" y="4100444"/>
                </a:moveTo>
                <a:lnTo>
                  <a:pt x="6582267" y="4079830"/>
                </a:lnTo>
                <a:cubicBezTo>
                  <a:pt x="6585065" y="4078504"/>
                  <a:pt x="6586243" y="4075191"/>
                  <a:pt x="6584918" y="4072394"/>
                </a:cubicBezTo>
                <a:cubicBezTo>
                  <a:pt x="6583592" y="4069596"/>
                  <a:pt x="6580280" y="4068418"/>
                  <a:pt x="6577482" y="4069743"/>
                </a:cubicBezTo>
                <a:lnTo>
                  <a:pt x="6533970" y="4090358"/>
                </a:lnTo>
                <a:cubicBezTo>
                  <a:pt x="6531173" y="4091683"/>
                  <a:pt x="6529995" y="4094996"/>
                  <a:pt x="6531320" y="4097794"/>
                </a:cubicBezTo>
                <a:cubicBezTo>
                  <a:pt x="6532277" y="4099781"/>
                  <a:pt x="6534265" y="4100959"/>
                  <a:pt x="6536400" y="4100959"/>
                </a:cubicBezTo>
                <a:cubicBezTo>
                  <a:pt x="6537210" y="4100959"/>
                  <a:pt x="6538020" y="4100812"/>
                  <a:pt x="6538756" y="4100444"/>
                </a:cubicBezTo>
                <a:close/>
                <a:moveTo>
                  <a:pt x="6491416" y="4122825"/>
                </a:moveTo>
                <a:lnTo>
                  <a:pt x="6538756" y="4100370"/>
                </a:lnTo>
                <a:cubicBezTo>
                  <a:pt x="6541554" y="4099045"/>
                  <a:pt x="6542732" y="4095732"/>
                  <a:pt x="6541406" y="4092934"/>
                </a:cubicBezTo>
                <a:cubicBezTo>
                  <a:pt x="6540081" y="4090137"/>
                  <a:pt x="6536768" y="4088959"/>
                  <a:pt x="6533970" y="4090284"/>
                </a:cubicBezTo>
                <a:lnTo>
                  <a:pt x="6486631" y="4112739"/>
                </a:lnTo>
                <a:cubicBezTo>
                  <a:pt x="6483833" y="4114064"/>
                  <a:pt x="6482655" y="4117377"/>
                  <a:pt x="6483980" y="4120175"/>
                </a:cubicBezTo>
                <a:cubicBezTo>
                  <a:pt x="6484938" y="4122163"/>
                  <a:pt x="6486926" y="4123341"/>
                  <a:pt x="6489060" y="4123341"/>
                </a:cubicBezTo>
                <a:cubicBezTo>
                  <a:pt x="6489796" y="4123341"/>
                  <a:pt x="6490607" y="4123193"/>
                  <a:pt x="6491416" y="4122825"/>
                </a:cubicBezTo>
                <a:close/>
                <a:moveTo>
                  <a:pt x="6466164" y="4134752"/>
                </a:moveTo>
                <a:lnTo>
                  <a:pt x="6491343" y="4122825"/>
                </a:lnTo>
                <a:cubicBezTo>
                  <a:pt x="6494140" y="4121500"/>
                  <a:pt x="6495318" y="4118187"/>
                  <a:pt x="6493993" y="4115389"/>
                </a:cubicBezTo>
                <a:cubicBezTo>
                  <a:pt x="6492668" y="4112592"/>
                  <a:pt x="6489355" y="4111414"/>
                  <a:pt x="6486557" y="4112739"/>
                </a:cubicBezTo>
                <a:lnTo>
                  <a:pt x="6461378" y="4124666"/>
                </a:lnTo>
                <a:cubicBezTo>
                  <a:pt x="6458580" y="4125991"/>
                  <a:pt x="6457403" y="4129304"/>
                  <a:pt x="6458728" y="4132102"/>
                </a:cubicBezTo>
                <a:cubicBezTo>
                  <a:pt x="6459685" y="4134090"/>
                  <a:pt x="6461672" y="4135268"/>
                  <a:pt x="6463808" y="4135268"/>
                </a:cubicBezTo>
                <a:cubicBezTo>
                  <a:pt x="6464617" y="4135268"/>
                  <a:pt x="6465427" y="4135120"/>
                  <a:pt x="6466164" y="4134752"/>
                </a:cubicBezTo>
                <a:close/>
                <a:moveTo>
                  <a:pt x="6437819" y="4148593"/>
                </a:moveTo>
                <a:lnTo>
                  <a:pt x="6466237" y="4134752"/>
                </a:lnTo>
                <a:cubicBezTo>
                  <a:pt x="6469035" y="4133427"/>
                  <a:pt x="6470139" y="4130040"/>
                  <a:pt x="6468814" y="4127316"/>
                </a:cubicBezTo>
                <a:cubicBezTo>
                  <a:pt x="6467489" y="4124519"/>
                  <a:pt x="6464102" y="4123341"/>
                  <a:pt x="6461378" y="4124740"/>
                </a:cubicBezTo>
                <a:lnTo>
                  <a:pt x="6432960" y="4138581"/>
                </a:lnTo>
                <a:cubicBezTo>
                  <a:pt x="6430162" y="4139906"/>
                  <a:pt x="6429057" y="4143293"/>
                  <a:pt x="6430383" y="4146017"/>
                </a:cubicBezTo>
                <a:cubicBezTo>
                  <a:pt x="6431340" y="4148004"/>
                  <a:pt x="6433328" y="4149183"/>
                  <a:pt x="6435463" y="4149183"/>
                </a:cubicBezTo>
                <a:cubicBezTo>
                  <a:pt x="6436199" y="4149109"/>
                  <a:pt x="6437009" y="4148961"/>
                  <a:pt x="6437819" y="4148593"/>
                </a:cubicBezTo>
                <a:close/>
                <a:moveTo>
                  <a:pt x="6404835" y="4164570"/>
                </a:moveTo>
                <a:lnTo>
                  <a:pt x="6437745" y="4148593"/>
                </a:lnTo>
                <a:cubicBezTo>
                  <a:pt x="6440543" y="4147268"/>
                  <a:pt x="6441647" y="4143881"/>
                  <a:pt x="6440322" y="4141157"/>
                </a:cubicBezTo>
                <a:cubicBezTo>
                  <a:pt x="6438997" y="4138360"/>
                  <a:pt x="6435684" y="4137256"/>
                  <a:pt x="6432886" y="4138581"/>
                </a:cubicBezTo>
                <a:lnTo>
                  <a:pt x="6399977" y="4154557"/>
                </a:lnTo>
                <a:cubicBezTo>
                  <a:pt x="6397179" y="4155882"/>
                  <a:pt x="6396074" y="4159269"/>
                  <a:pt x="6397399" y="4161993"/>
                </a:cubicBezTo>
                <a:cubicBezTo>
                  <a:pt x="6398357" y="4163981"/>
                  <a:pt x="6400345" y="4165159"/>
                  <a:pt x="6402479" y="4165159"/>
                </a:cubicBezTo>
                <a:cubicBezTo>
                  <a:pt x="6403289" y="4165159"/>
                  <a:pt x="6404099" y="4164938"/>
                  <a:pt x="6404835" y="4164570"/>
                </a:cubicBezTo>
                <a:close/>
                <a:moveTo>
                  <a:pt x="6372515" y="4173036"/>
                </a:moveTo>
                <a:lnTo>
                  <a:pt x="6403805" y="4165011"/>
                </a:lnTo>
                <a:cubicBezTo>
                  <a:pt x="6406750" y="4164275"/>
                  <a:pt x="6408590" y="4161183"/>
                  <a:pt x="6407781" y="4158238"/>
                </a:cubicBezTo>
                <a:cubicBezTo>
                  <a:pt x="6407044" y="4155220"/>
                  <a:pt x="6404026" y="4153453"/>
                  <a:pt x="6401007" y="4154263"/>
                </a:cubicBezTo>
                <a:lnTo>
                  <a:pt x="6369717" y="4162287"/>
                </a:lnTo>
                <a:cubicBezTo>
                  <a:pt x="6366772" y="4163024"/>
                  <a:pt x="6364932" y="4166116"/>
                  <a:pt x="6365742" y="4169061"/>
                </a:cubicBezTo>
                <a:cubicBezTo>
                  <a:pt x="6366404" y="4171564"/>
                  <a:pt x="6368687" y="4173258"/>
                  <a:pt x="6371190" y="4173258"/>
                </a:cubicBezTo>
                <a:cubicBezTo>
                  <a:pt x="6371631" y="4173184"/>
                  <a:pt x="6372073" y="4173110"/>
                  <a:pt x="6372515" y="4173036"/>
                </a:cubicBezTo>
                <a:close/>
                <a:moveTo>
                  <a:pt x="10346694" y="763841"/>
                </a:moveTo>
                <a:cubicBezTo>
                  <a:pt x="10349566" y="762810"/>
                  <a:pt x="10351111" y="759571"/>
                  <a:pt x="10350008" y="756699"/>
                </a:cubicBezTo>
                <a:lnTo>
                  <a:pt x="10347284" y="749263"/>
                </a:lnTo>
                <a:cubicBezTo>
                  <a:pt x="10346253" y="746392"/>
                  <a:pt x="10343013" y="744846"/>
                  <a:pt x="10340142" y="745950"/>
                </a:cubicBezTo>
                <a:cubicBezTo>
                  <a:pt x="10337270" y="746981"/>
                  <a:pt x="10335724" y="750220"/>
                  <a:pt x="10336829" y="753092"/>
                </a:cubicBezTo>
                <a:lnTo>
                  <a:pt x="10339553" y="760528"/>
                </a:lnTo>
                <a:cubicBezTo>
                  <a:pt x="10340363" y="762810"/>
                  <a:pt x="10342572" y="764209"/>
                  <a:pt x="10344854" y="764209"/>
                </a:cubicBezTo>
                <a:cubicBezTo>
                  <a:pt x="10345443" y="764135"/>
                  <a:pt x="10346106" y="764062"/>
                  <a:pt x="10346694" y="763841"/>
                </a:cubicBezTo>
                <a:close/>
                <a:moveTo>
                  <a:pt x="10354646" y="785707"/>
                </a:moveTo>
                <a:cubicBezTo>
                  <a:pt x="10357517" y="784676"/>
                  <a:pt x="10359063" y="781437"/>
                  <a:pt x="10357959" y="778565"/>
                </a:cubicBezTo>
                <a:lnTo>
                  <a:pt x="10350008" y="756626"/>
                </a:lnTo>
                <a:cubicBezTo>
                  <a:pt x="10348977" y="753754"/>
                  <a:pt x="10345737" y="752208"/>
                  <a:pt x="10342866" y="753313"/>
                </a:cubicBezTo>
                <a:cubicBezTo>
                  <a:pt x="10339994" y="754343"/>
                  <a:pt x="10338448" y="757583"/>
                  <a:pt x="10339553" y="760454"/>
                </a:cubicBezTo>
                <a:lnTo>
                  <a:pt x="10347504" y="782394"/>
                </a:lnTo>
                <a:cubicBezTo>
                  <a:pt x="10348314" y="784676"/>
                  <a:pt x="10350523" y="786075"/>
                  <a:pt x="10352805" y="786075"/>
                </a:cubicBezTo>
                <a:cubicBezTo>
                  <a:pt x="10353394" y="786075"/>
                  <a:pt x="10353983" y="785928"/>
                  <a:pt x="10354646" y="785707"/>
                </a:cubicBezTo>
                <a:close/>
                <a:moveTo>
                  <a:pt x="10367309" y="822003"/>
                </a:moveTo>
                <a:cubicBezTo>
                  <a:pt x="10370254" y="820972"/>
                  <a:pt x="10371726" y="817806"/>
                  <a:pt x="10370695" y="814935"/>
                </a:cubicBezTo>
                <a:lnTo>
                  <a:pt x="10357959" y="778713"/>
                </a:lnTo>
                <a:cubicBezTo>
                  <a:pt x="10356928" y="775768"/>
                  <a:pt x="10353763" y="774295"/>
                  <a:pt x="10350891" y="775326"/>
                </a:cubicBezTo>
                <a:cubicBezTo>
                  <a:pt x="10347946" y="776357"/>
                  <a:pt x="10346473" y="779522"/>
                  <a:pt x="10347504" y="782394"/>
                </a:cubicBezTo>
                <a:lnTo>
                  <a:pt x="10360241" y="818616"/>
                </a:lnTo>
                <a:cubicBezTo>
                  <a:pt x="10361051" y="820899"/>
                  <a:pt x="10363186" y="822371"/>
                  <a:pt x="10365542" y="822371"/>
                </a:cubicBezTo>
                <a:cubicBezTo>
                  <a:pt x="10366131" y="822298"/>
                  <a:pt x="10366719" y="822224"/>
                  <a:pt x="10367309" y="822003"/>
                </a:cubicBezTo>
                <a:close/>
                <a:moveTo>
                  <a:pt x="10383653" y="868680"/>
                </a:moveTo>
                <a:cubicBezTo>
                  <a:pt x="10386525" y="867649"/>
                  <a:pt x="10388070" y="864484"/>
                  <a:pt x="10387040" y="861612"/>
                </a:cubicBezTo>
                <a:lnTo>
                  <a:pt x="10370695" y="814935"/>
                </a:lnTo>
                <a:cubicBezTo>
                  <a:pt x="10369665" y="812064"/>
                  <a:pt x="10366499" y="810518"/>
                  <a:pt x="10363628" y="811549"/>
                </a:cubicBezTo>
                <a:cubicBezTo>
                  <a:pt x="10360756" y="812579"/>
                  <a:pt x="10359211" y="815745"/>
                  <a:pt x="10360241" y="818616"/>
                </a:cubicBezTo>
                <a:lnTo>
                  <a:pt x="10376586" y="865293"/>
                </a:lnTo>
                <a:cubicBezTo>
                  <a:pt x="10377395" y="867576"/>
                  <a:pt x="10379531" y="869048"/>
                  <a:pt x="10381886" y="869048"/>
                </a:cubicBezTo>
                <a:cubicBezTo>
                  <a:pt x="10382475" y="868975"/>
                  <a:pt x="10383064" y="868901"/>
                  <a:pt x="10383653" y="868680"/>
                </a:cubicBezTo>
                <a:close/>
                <a:moveTo>
                  <a:pt x="10402501" y="921910"/>
                </a:moveTo>
                <a:cubicBezTo>
                  <a:pt x="10405372" y="920879"/>
                  <a:pt x="10406918" y="917713"/>
                  <a:pt x="10405888" y="914768"/>
                </a:cubicBezTo>
                <a:lnTo>
                  <a:pt x="10387113" y="861465"/>
                </a:lnTo>
                <a:cubicBezTo>
                  <a:pt x="10386082" y="858594"/>
                  <a:pt x="10382917" y="857048"/>
                  <a:pt x="10379972" y="858078"/>
                </a:cubicBezTo>
                <a:cubicBezTo>
                  <a:pt x="10377101" y="859109"/>
                  <a:pt x="10375555" y="862275"/>
                  <a:pt x="10376586" y="865220"/>
                </a:cubicBezTo>
                <a:lnTo>
                  <a:pt x="10395359" y="918523"/>
                </a:lnTo>
                <a:cubicBezTo>
                  <a:pt x="10396169" y="920805"/>
                  <a:pt x="10398378" y="922278"/>
                  <a:pt x="10400661" y="922204"/>
                </a:cubicBezTo>
                <a:cubicBezTo>
                  <a:pt x="10401249" y="922278"/>
                  <a:pt x="10401838" y="922131"/>
                  <a:pt x="10402501" y="921910"/>
                </a:cubicBezTo>
                <a:close/>
                <a:moveTo>
                  <a:pt x="10422894" y="978379"/>
                </a:moveTo>
                <a:cubicBezTo>
                  <a:pt x="10425765" y="977348"/>
                  <a:pt x="10427312" y="974109"/>
                  <a:pt x="10426281" y="971237"/>
                </a:cubicBezTo>
                <a:lnTo>
                  <a:pt x="10405888" y="914768"/>
                </a:lnTo>
                <a:cubicBezTo>
                  <a:pt x="10404857" y="911823"/>
                  <a:pt x="10401618" y="910351"/>
                  <a:pt x="10398746" y="911382"/>
                </a:cubicBezTo>
                <a:cubicBezTo>
                  <a:pt x="10395875" y="912412"/>
                  <a:pt x="10394328" y="915652"/>
                  <a:pt x="10395359" y="918523"/>
                </a:cubicBezTo>
                <a:lnTo>
                  <a:pt x="10415753" y="974992"/>
                </a:lnTo>
                <a:cubicBezTo>
                  <a:pt x="10416563" y="977274"/>
                  <a:pt x="10418772" y="978673"/>
                  <a:pt x="10421053" y="978673"/>
                </a:cubicBezTo>
                <a:cubicBezTo>
                  <a:pt x="10421643" y="978747"/>
                  <a:pt x="10422232" y="978600"/>
                  <a:pt x="10422894" y="978379"/>
                </a:cubicBezTo>
                <a:close/>
                <a:moveTo>
                  <a:pt x="10444024" y="1034553"/>
                </a:moveTo>
                <a:cubicBezTo>
                  <a:pt x="10446895" y="1033449"/>
                  <a:pt x="10448368" y="1030283"/>
                  <a:pt x="10447264" y="1027412"/>
                </a:cubicBezTo>
                <a:lnTo>
                  <a:pt x="10426208" y="971164"/>
                </a:lnTo>
                <a:cubicBezTo>
                  <a:pt x="10425103" y="968292"/>
                  <a:pt x="10421937" y="966820"/>
                  <a:pt x="10419066" y="967924"/>
                </a:cubicBezTo>
                <a:cubicBezTo>
                  <a:pt x="10416195" y="969028"/>
                  <a:pt x="10414722" y="972194"/>
                  <a:pt x="10415826" y="975066"/>
                </a:cubicBezTo>
                <a:lnTo>
                  <a:pt x="10436883" y="1031314"/>
                </a:lnTo>
                <a:cubicBezTo>
                  <a:pt x="10437692" y="1033596"/>
                  <a:pt x="10439901" y="1034921"/>
                  <a:pt x="10442110" y="1034921"/>
                </a:cubicBezTo>
                <a:cubicBezTo>
                  <a:pt x="10442773" y="1034921"/>
                  <a:pt x="10443435" y="1034848"/>
                  <a:pt x="10444024" y="1034553"/>
                </a:cubicBezTo>
                <a:close/>
                <a:moveTo>
                  <a:pt x="10465081" y="1087120"/>
                </a:moveTo>
                <a:cubicBezTo>
                  <a:pt x="10467951" y="1085942"/>
                  <a:pt x="10469351" y="1082776"/>
                  <a:pt x="10468172" y="1079905"/>
                </a:cubicBezTo>
                <a:lnTo>
                  <a:pt x="10447264" y="1027338"/>
                </a:lnTo>
                <a:cubicBezTo>
                  <a:pt x="10446085" y="1024467"/>
                  <a:pt x="10442846" y="1023068"/>
                  <a:pt x="10440049" y="1024246"/>
                </a:cubicBezTo>
                <a:cubicBezTo>
                  <a:pt x="10437177" y="1025350"/>
                  <a:pt x="10435778" y="1028590"/>
                  <a:pt x="10436956" y="1031461"/>
                </a:cubicBezTo>
                <a:lnTo>
                  <a:pt x="10457865" y="1084028"/>
                </a:lnTo>
                <a:cubicBezTo>
                  <a:pt x="10458748" y="1086237"/>
                  <a:pt x="10460884" y="1087562"/>
                  <a:pt x="10463093" y="1087562"/>
                </a:cubicBezTo>
                <a:cubicBezTo>
                  <a:pt x="10463682" y="1087488"/>
                  <a:pt x="10464418" y="1087341"/>
                  <a:pt x="10465081" y="1087120"/>
                </a:cubicBezTo>
                <a:close/>
                <a:moveTo>
                  <a:pt x="10485032" y="1132472"/>
                </a:moveTo>
                <a:cubicBezTo>
                  <a:pt x="10487830" y="1131220"/>
                  <a:pt x="10489155" y="1127981"/>
                  <a:pt x="10487904" y="1125110"/>
                </a:cubicBezTo>
                <a:lnTo>
                  <a:pt x="10468099" y="1079611"/>
                </a:lnTo>
                <a:cubicBezTo>
                  <a:pt x="10466848" y="1076813"/>
                  <a:pt x="10463608" y="1075488"/>
                  <a:pt x="10460736" y="1076739"/>
                </a:cubicBezTo>
                <a:cubicBezTo>
                  <a:pt x="10457939" y="1077991"/>
                  <a:pt x="10456614" y="1081230"/>
                  <a:pt x="10457865" y="1084102"/>
                </a:cubicBezTo>
                <a:lnTo>
                  <a:pt x="10477670" y="1129601"/>
                </a:lnTo>
                <a:cubicBezTo>
                  <a:pt x="10478554" y="1131736"/>
                  <a:pt x="10480689" y="1132987"/>
                  <a:pt x="10482823" y="1132914"/>
                </a:cubicBezTo>
                <a:cubicBezTo>
                  <a:pt x="10483559" y="1132987"/>
                  <a:pt x="10484370" y="1132840"/>
                  <a:pt x="10485032" y="1132472"/>
                </a:cubicBezTo>
                <a:close/>
                <a:moveTo>
                  <a:pt x="10506236" y="1172744"/>
                </a:moveTo>
                <a:cubicBezTo>
                  <a:pt x="10508960" y="1171345"/>
                  <a:pt x="10510064" y="1167958"/>
                  <a:pt x="10508665" y="1165234"/>
                </a:cubicBezTo>
                <a:lnTo>
                  <a:pt x="10487830" y="1124815"/>
                </a:lnTo>
                <a:cubicBezTo>
                  <a:pt x="10486431" y="1122091"/>
                  <a:pt x="10483044" y="1121060"/>
                  <a:pt x="10480320" y="1122386"/>
                </a:cubicBezTo>
                <a:cubicBezTo>
                  <a:pt x="10477596" y="1123785"/>
                  <a:pt x="10476492" y="1127171"/>
                  <a:pt x="10477891" y="1129895"/>
                </a:cubicBezTo>
                <a:lnTo>
                  <a:pt x="10498726" y="1170314"/>
                </a:lnTo>
                <a:cubicBezTo>
                  <a:pt x="10499757" y="1172229"/>
                  <a:pt x="10501671" y="1173333"/>
                  <a:pt x="10503733" y="1173333"/>
                </a:cubicBezTo>
                <a:cubicBezTo>
                  <a:pt x="10504543" y="1173407"/>
                  <a:pt x="10505426" y="1173186"/>
                  <a:pt x="10506236" y="1172744"/>
                </a:cubicBezTo>
                <a:close/>
                <a:moveTo>
                  <a:pt x="10530752" y="1209997"/>
                </a:moveTo>
                <a:cubicBezTo>
                  <a:pt x="10533329" y="1208304"/>
                  <a:pt x="10534139" y="1204917"/>
                  <a:pt x="10532445" y="1202267"/>
                </a:cubicBezTo>
                <a:lnTo>
                  <a:pt x="10508444" y="1164719"/>
                </a:lnTo>
                <a:cubicBezTo>
                  <a:pt x="10506825" y="1162142"/>
                  <a:pt x="10503365" y="1161406"/>
                  <a:pt x="10500714" y="1163026"/>
                </a:cubicBezTo>
                <a:cubicBezTo>
                  <a:pt x="10498138" y="1164719"/>
                  <a:pt x="10497401" y="1168106"/>
                  <a:pt x="10499021" y="1170756"/>
                </a:cubicBezTo>
                <a:lnTo>
                  <a:pt x="10523022" y="1208304"/>
                </a:lnTo>
                <a:cubicBezTo>
                  <a:pt x="10524052" y="1209997"/>
                  <a:pt x="10525893" y="1210881"/>
                  <a:pt x="10527733" y="1210881"/>
                </a:cubicBezTo>
                <a:cubicBezTo>
                  <a:pt x="10528764" y="1210881"/>
                  <a:pt x="10529795" y="1210586"/>
                  <a:pt x="10530752" y="1209997"/>
                </a:cubicBezTo>
                <a:close/>
                <a:moveTo>
                  <a:pt x="10553355" y="1239667"/>
                </a:moveTo>
                <a:cubicBezTo>
                  <a:pt x="10555784" y="1237827"/>
                  <a:pt x="10556299" y="1234367"/>
                  <a:pt x="10554459" y="1231863"/>
                </a:cubicBezTo>
                <a:lnTo>
                  <a:pt x="10532151" y="1201972"/>
                </a:lnTo>
                <a:cubicBezTo>
                  <a:pt x="10530311" y="1199469"/>
                  <a:pt x="10526850" y="1199027"/>
                  <a:pt x="10524347" y="1200868"/>
                </a:cubicBezTo>
                <a:cubicBezTo>
                  <a:pt x="10521918" y="1202709"/>
                  <a:pt x="10521402" y="1206169"/>
                  <a:pt x="10523242" y="1208672"/>
                </a:cubicBezTo>
                <a:lnTo>
                  <a:pt x="10545550" y="1238563"/>
                </a:lnTo>
                <a:cubicBezTo>
                  <a:pt x="10546655" y="1240035"/>
                  <a:pt x="10548348" y="1240772"/>
                  <a:pt x="10550041" y="1240772"/>
                </a:cubicBezTo>
                <a:cubicBezTo>
                  <a:pt x="10551220" y="1240772"/>
                  <a:pt x="10552398" y="1240404"/>
                  <a:pt x="10553355" y="1239667"/>
                </a:cubicBezTo>
                <a:close/>
                <a:moveTo>
                  <a:pt x="5417917" y="2681651"/>
                </a:moveTo>
                <a:cubicBezTo>
                  <a:pt x="5419242" y="2678854"/>
                  <a:pt x="5418137" y="2675541"/>
                  <a:pt x="5415340" y="2674216"/>
                </a:cubicBezTo>
                <a:lnTo>
                  <a:pt x="5408272" y="2670829"/>
                </a:lnTo>
                <a:cubicBezTo>
                  <a:pt x="5405474" y="2669504"/>
                  <a:pt x="5402161" y="2670682"/>
                  <a:pt x="5400836" y="2673406"/>
                </a:cubicBezTo>
                <a:cubicBezTo>
                  <a:pt x="5399511" y="2676203"/>
                  <a:pt x="5400615" y="2679516"/>
                  <a:pt x="5403413" y="2680842"/>
                </a:cubicBezTo>
                <a:lnTo>
                  <a:pt x="5410481" y="2684228"/>
                </a:lnTo>
                <a:cubicBezTo>
                  <a:pt x="5411290" y="2684596"/>
                  <a:pt x="5412100" y="2684817"/>
                  <a:pt x="5412910" y="2684817"/>
                </a:cubicBezTo>
                <a:cubicBezTo>
                  <a:pt x="5414972" y="2684817"/>
                  <a:pt x="5416960" y="2683639"/>
                  <a:pt x="5417917" y="2681651"/>
                </a:cubicBezTo>
                <a:close/>
                <a:moveTo>
                  <a:pt x="5243503" y="2683934"/>
                </a:moveTo>
                <a:lnTo>
                  <a:pt x="5405916" y="2681357"/>
                </a:lnTo>
                <a:cubicBezTo>
                  <a:pt x="5409008" y="2681283"/>
                  <a:pt x="5411438" y="2678780"/>
                  <a:pt x="5411438" y="2675688"/>
                </a:cubicBezTo>
                <a:cubicBezTo>
                  <a:pt x="5411364" y="2672596"/>
                  <a:pt x="5408861" y="2670313"/>
                  <a:pt x="5405769" y="2670166"/>
                </a:cubicBezTo>
                <a:lnTo>
                  <a:pt x="5243356" y="2672743"/>
                </a:lnTo>
                <a:cubicBezTo>
                  <a:pt x="5240264" y="2672817"/>
                  <a:pt x="5237834" y="2675320"/>
                  <a:pt x="5237834" y="2678412"/>
                </a:cubicBezTo>
                <a:cubicBezTo>
                  <a:pt x="5237834" y="2681504"/>
                  <a:pt x="5240338" y="2684007"/>
                  <a:pt x="5243503" y="2683934"/>
                </a:cubicBezTo>
                <a:cubicBezTo>
                  <a:pt x="5243430" y="2683934"/>
                  <a:pt x="5243503" y="2683934"/>
                  <a:pt x="5243503" y="2683934"/>
                </a:cubicBezTo>
                <a:close/>
                <a:moveTo>
                  <a:pt x="5084256" y="2716622"/>
                </a:moveTo>
                <a:lnTo>
                  <a:pt x="5244534" y="2683786"/>
                </a:lnTo>
                <a:cubicBezTo>
                  <a:pt x="5247553" y="2683198"/>
                  <a:pt x="5249467" y="2680252"/>
                  <a:pt x="5248878" y="2677234"/>
                </a:cubicBezTo>
                <a:cubicBezTo>
                  <a:pt x="5248289" y="2674216"/>
                  <a:pt x="5245270" y="2672228"/>
                  <a:pt x="5242325" y="2672890"/>
                </a:cubicBezTo>
                <a:lnTo>
                  <a:pt x="5082048" y="2705726"/>
                </a:lnTo>
                <a:cubicBezTo>
                  <a:pt x="5079029" y="2706315"/>
                  <a:pt x="5077115" y="2709260"/>
                  <a:pt x="5077704" y="2712279"/>
                </a:cubicBezTo>
                <a:cubicBezTo>
                  <a:pt x="5078219" y="2714929"/>
                  <a:pt x="5080575" y="2716770"/>
                  <a:pt x="5083226" y="2716770"/>
                </a:cubicBezTo>
                <a:cubicBezTo>
                  <a:pt x="5083520" y="2716770"/>
                  <a:pt x="5083888" y="2716770"/>
                  <a:pt x="5084256" y="2716622"/>
                </a:cubicBezTo>
                <a:close/>
                <a:moveTo>
                  <a:pt x="4934801" y="2777509"/>
                </a:moveTo>
                <a:lnTo>
                  <a:pt x="5085214" y="2716401"/>
                </a:lnTo>
                <a:cubicBezTo>
                  <a:pt x="5088085" y="2715223"/>
                  <a:pt x="5089410" y="2711984"/>
                  <a:pt x="5088306" y="2709113"/>
                </a:cubicBezTo>
                <a:cubicBezTo>
                  <a:pt x="5087128" y="2706241"/>
                  <a:pt x="5083888" y="2704916"/>
                  <a:pt x="5081017" y="2706021"/>
                </a:cubicBezTo>
                <a:lnTo>
                  <a:pt x="4930605" y="2767128"/>
                </a:lnTo>
                <a:cubicBezTo>
                  <a:pt x="4927733" y="2768306"/>
                  <a:pt x="4926408" y="2771545"/>
                  <a:pt x="4927513" y="2774417"/>
                </a:cubicBezTo>
                <a:cubicBezTo>
                  <a:pt x="4928396" y="2776625"/>
                  <a:pt x="4930531" y="2777877"/>
                  <a:pt x="4932740" y="2777877"/>
                </a:cubicBezTo>
                <a:cubicBezTo>
                  <a:pt x="4933403" y="2777877"/>
                  <a:pt x="4934139" y="2777730"/>
                  <a:pt x="4934801" y="2777509"/>
                </a:cubicBezTo>
                <a:close/>
                <a:moveTo>
                  <a:pt x="4937820" y="2774490"/>
                </a:moveTo>
                <a:cubicBezTo>
                  <a:pt x="4938998" y="2771619"/>
                  <a:pt x="4937672" y="2768379"/>
                  <a:pt x="4934875" y="2767201"/>
                </a:cubicBezTo>
                <a:lnTo>
                  <a:pt x="4893720" y="2749900"/>
                </a:lnTo>
                <a:cubicBezTo>
                  <a:pt x="4890922" y="2748648"/>
                  <a:pt x="4887609" y="2750047"/>
                  <a:pt x="4886431" y="2752845"/>
                </a:cubicBezTo>
                <a:cubicBezTo>
                  <a:pt x="4885253" y="2755716"/>
                  <a:pt x="4886578" y="2758956"/>
                  <a:pt x="4889376" y="2760134"/>
                </a:cubicBezTo>
                <a:lnTo>
                  <a:pt x="4930531" y="2777435"/>
                </a:lnTo>
                <a:cubicBezTo>
                  <a:pt x="4931267" y="2777730"/>
                  <a:pt x="4932004" y="2777877"/>
                  <a:pt x="4932740" y="2777877"/>
                </a:cubicBezTo>
                <a:cubicBezTo>
                  <a:pt x="4934875" y="2777877"/>
                  <a:pt x="4936936" y="2776625"/>
                  <a:pt x="4937820" y="2774490"/>
                </a:cubicBezTo>
                <a:close/>
                <a:moveTo>
                  <a:pt x="4896591" y="2757262"/>
                </a:moveTo>
                <a:cubicBezTo>
                  <a:pt x="4897842" y="2754465"/>
                  <a:pt x="4896591" y="2751152"/>
                  <a:pt x="4893793" y="2749900"/>
                </a:cubicBezTo>
                <a:lnTo>
                  <a:pt x="4845643" y="2728402"/>
                </a:lnTo>
                <a:cubicBezTo>
                  <a:pt x="4842846" y="2727151"/>
                  <a:pt x="4839533" y="2728402"/>
                  <a:pt x="4838281" y="2731200"/>
                </a:cubicBezTo>
                <a:cubicBezTo>
                  <a:pt x="4837030" y="2733998"/>
                  <a:pt x="4838281" y="2737310"/>
                  <a:pt x="4841079" y="2738562"/>
                </a:cubicBezTo>
                <a:lnTo>
                  <a:pt x="4889229" y="2760060"/>
                </a:lnTo>
                <a:cubicBezTo>
                  <a:pt x="4889965" y="2760428"/>
                  <a:pt x="4890774" y="2760575"/>
                  <a:pt x="4891511" y="2760575"/>
                </a:cubicBezTo>
                <a:cubicBezTo>
                  <a:pt x="4893646" y="2760575"/>
                  <a:pt x="4895708" y="2759324"/>
                  <a:pt x="4896591" y="2757262"/>
                </a:cubicBezTo>
                <a:close/>
                <a:moveTo>
                  <a:pt x="4708557" y="2823965"/>
                </a:moveTo>
                <a:lnTo>
                  <a:pt x="4846306" y="2738268"/>
                </a:lnTo>
                <a:cubicBezTo>
                  <a:pt x="4848883" y="2736648"/>
                  <a:pt x="4849693" y="2733188"/>
                  <a:pt x="4848073" y="2730611"/>
                </a:cubicBezTo>
                <a:cubicBezTo>
                  <a:pt x="4846454" y="2727960"/>
                  <a:pt x="4842993" y="2727224"/>
                  <a:pt x="4840416" y="2728844"/>
                </a:cubicBezTo>
                <a:lnTo>
                  <a:pt x="4702667" y="2814541"/>
                </a:lnTo>
                <a:cubicBezTo>
                  <a:pt x="4700091" y="2816161"/>
                  <a:pt x="4699281" y="2819621"/>
                  <a:pt x="4700900" y="2822198"/>
                </a:cubicBezTo>
                <a:cubicBezTo>
                  <a:pt x="4702005" y="2823891"/>
                  <a:pt x="4703772" y="2824849"/>
                  <a:pt x="4705686" y="2824849"/>
                </a:cubicBezTo>
                <a:cubicBezTo>
                  <a:pt x="4706643" y="2824775"/>
                  <a:pt x="4707674" y="2824554"/>
                  <a:pt x="4708557" y="2823965"/>
                </a:cubicBezTo>
                <a:close/>
                <a:moveTo>
                  <a:pt x="4598638" y="2930792"/>
                </a:moveTo>
                <a:lnTo>
                  <a:pt x="4709514" y="2823229"/>
                </a:lnTo>
                <a:cubicBezTo>
                  <a:pt x="4711723" y="2821094"/>
                  <a:pt x="4711796" y="2817560"/>
                  <a:pt x="4709662" y="2815351"/>
                </a:cubicBezTo>
                <a:cubicBezTo>
                  <a:pt x="4707527" y="2813142"/>
                  <a:pt x="4703992" y="2813069"/>
                  <a:pt x="4701784" y="2815204"/>
                </a:cubicBezTo>
                <a:lnTo>
                  <a:pt x="4590907" y="2922767"/>
                </a:lnTo>
                <a:cubicBezTo>
                  <a:pt x="4588699" y="2924902"/>
                  <a:pt x="4588625" y="2928436"/>
                  <a:pt x="4590760" y="2930645"/>
                </a:cubicBezTo>
                <a:cubicBezTo>
                  <a:pt x="4591864" y="2931749"/>
                  <a:pt x="4593337" y="2932338"/>
                  <a:pt x="4594810" y="2932338"/>
                </a:cubicBezTo>
                <a:cubicBezTo>
                  <a:pt x="4596208" y="2932338"/>
                  <a:pt x="4597534" y="2931823"/>
                  <a:pt x="4598638" y="2930792"/>
                </a:cubicBezTo>
                <a:close/>
                <a:moveTo>
                  <a:pt x="4516695" y="3056541"/>
                </a:moveTo>
                <a:lnTo>
                  <a:pt x="4599447" y="2929835"/>
                </a:lnTo>
                <a:cubicBezTo>
                  <a:pt x="4601141" y="2927258"/>
                  <a:pt x="4600405" y="2923798"/>
                  <a:pt x="4597828" y="2922105"/>
                </a:cubicBezTo>
                <a:cubicBezTo>
                  <a:pt x="4595251" y="2920411"/>
                  <a:pt x="4591791" y="2921148"/>
                  <a:pt x="4590098" y="2923724"/>
                </a:cubicBezTo>
                <a:lnTo>
                  <a:pt x="4507345" y="3050430"/>
                </a:lnTo>
                <a:cubicBezTo>
                  <a:pt x="4505652" y="3053007"/>
                  <a:pt x="4506388" y="3056467"/>
                  <a:pt x="4508965" y="3058160"/>
                </a:cubicBezTo>
                <a:cubicBezTo>
                  <a:pt x="4509922" y="3058749"/>
                  <a:pt x="4510953" y="3059044"/>
                  <a:pt x="4512057" y="3059044"/>
                </a:cubicBezTo>
                <a:cubicBezTo>
                  <a:pt x="4513824" y="3059118"/>
                  <a:pt x="4515591" y="3058234"/>
                  <a:pt x="4516695" y="3056541"/>
                </a:cubicBezTo>
                <a:close/>
                <a:moveTo>
                  <a:pt x="4463907" y="3198707"/>
                </a:moveTo>
                <a:lnTo>
                  <a:pt x="4517210" y="3055510"/>
                </a:lnTo>
                <a:cubicBezTo>
                  <a:pt x="4518315" y="3052639"/>
                  <a:pt x="4516842" y="3049399"/>
                  <a:pt x="4513897" y="3048368"/>
                </a:cubicBezTo>
                <a:cubicBezTo>
                  <a:pt x="4511026" y="3047338"/>
                  <a:pt x="4507787" y="3048737"/>
                  <a:pt x="4506756" y="3051682"/>
                </a:cubicBezTo>
                <a:lnTo>
                  <a:pt x="4453453" y="3194879"/>
                </a:lnTo>
                <a:cubicBezTo>
                  <a:pt x="4452348" y="3197750"/>
                  <a:pt x="4453821" y="3200989"/>
                  <a:pt x="4456766" y="3202020"/>
                </a:cubicBezTo>
                <a:cubicBezTo>
                  <a:pt x="4457428" y="3202241"/>
                  <a:pt x="4458091" y="3202388"/>
                  <a:pt x="4458754" y="3202388"/>
                </a:cubicBezTo>
                <a:cubicBezTo>
                  <a:pt x="4460962" y="3202315"/>
                  <a:pt x="4463098" y="3200916"/>
                  <a:pt x="4463907" y="3198707"/>
                </a:cubicBezTo>
                <a:close/>
                <a:moveTo>
                  <a:pt x="4441452" y="3354641"/>
                </a:moveTo>
                <a:lnTo>
                  <a:pt x="4464202" y="3197603"/>
                </a:lnTo>
                <a:cubicBezTo>
                  <a:pt x="4464643" y="3194584"/>
                  <a:pt x="4462508" y="3191713"/>
                  <a:pt x="4459490" y="3191271"/>
                </a:cubicBezTo>
                <a:cubicBezTo>
                  <a:pt x="4456545" y="3190903"/>
                  <a:pt x="4453600" y="3192964"/>
                  <a:pt x="4453158" y="3195983"/>
                </a:cubicBezTo>
                <a:lnTo>
                  <a:pt x="4430409" y="3353021"/>
                </a:lnTo>
                <a:cubicBezTo>
                  <a:pt x="4429967" y="3356040"/>
                  <a:pt x="4432102" y="3358911"/>
                  <a:pt x="4435121" y="3359353"/>
                </a:cubicBezTo>
                <a:cubicBezTo>
                  <a:pt x="4435415" y="3359426"/>
                  <a:pt x="4435710" y="3359426"/>
                  <a:pt x="4436004" y="3359426"/>
                </a:cubicBezTo>
                <a:cubicBezTo>
                  <a:pt x="4438655" y="3359353"/>
                  <a:pt x="4441011" y="3357365"/>
                  <a:pt x="4441452" y="3354641"/>
                </a:cubicBezTo>
                <a:close/>
                <a:moveTo>
                  <a:pt x="4445207" y="3527655"/>
                </a:moveTo>
                <a:cubicBezTo>
                  <a:pt x="4448299" y="3527508"/>
                  <a:pt x="4450655" y="3524858"/>
                  <a:pt x="4450434" y="3521766"/>
                </a:cubicBezTo>
                <a:lnTo>
                  <a:pt x="4441452" y="3353463"/>
                </a:lnTo>
                <a:cubicBezTo>
                  <a:pt x="4441305" y="3350371"/>
                  <a:pt x="4438581" y="3347794"/>
                  <a:pt x="4435563" y="3348236"/>
                </a:cubicBezTo>
                <a:cubicBezTo>
                  <a:pt x="4432470" y="3348383"/>
                  <a:pt x="4430114" y="3351033"/>
                  <a:pt x="4430335" y="3354126"/>
                </a:cubicBezTo>
                <a:lnTo>
                  <a:pt x="4439317" y="3522428"/>
                </a:lnTo>
                <a:cubicBezTo>
                  <a:pt x="4439464" y="3525373"/>
                  <a:pt x="4441968" y="3527729"/>
                  <a:pt x="4444912" y="3527729"/>
                </a:cubicBezTo>
                <a:cubicBezTo>
                  <a:pt x="4445060" y="3527655"/>
                  <a:pt x="4445134" y="3527655"/>
                  <a:pt x="4445207" y="3527655"/>
                </a:cubicBezTo>
                <a:close/>
                <a:moveTo>
                  <a:pt x="4482461" y="3697210"/>
                </a:moveTo>
                <a:cubicBezTo>
                  <a:pt x="4485479" y="3696547"/>
                  <a:pt x="4487393" y="3693602"/>
                  <a:pt x="4486730" y="3690584"/>
                </a:cubicBezTo>
                <a:lnTo>
                  <a:pt x="4450360" y="3520882"/>
                </a:lnTo>
                <a:cubicBezTo>
                  <a:pt x="4449698" y="3517864"/>
                  <a:pt x="4446679" y="3515876"/>
                  <a:pt x="4443735" y="3516612"/>
                </a:cubicBezTo>
                <a:cubicBezTo>
                  <a:pt x="4440716" y="3517275"/>
                  <a:pt x="4438802" y="3520220"/>
                  <a:pt x="4439464" y="3523238"/>
                </a:cubicBezTo>
                <a:lnTo>
                  <a:pt x="4475834" y="3692940"/>
                </a:lnTo>
                <a:cubicBezTo>
                  <a:pt x="4476423" y="3695590"/>
                  <a:pt x="4478706" y="3697357"/>
                  <a:pt x="4481282" y="3697357"/>
                </a:cubicBezTo>
                <a:cubicBezTo>
                  <a:pt x="4481724" y="3697283"/>
                  <a:pt x="4482093" y="3697283"/>
                  <a:pt x="4482461" y="3697210"/>
                </a:cubicBezTo>
                <a:close/>
                <a:moveTo>
                  <a:pt x="4483933" y="3698903"/>
                </a:moveTo>
                <a:cubicBezTo>
                  <a:pt x="4486804" y="3697799"/>
                  <a:pt x="4488277" y="3694633"/>
                  <a:pt x="4487172" y="3691762"/>
                </a:cubicBezTo>
                <a:lnTo>
                  <a:pt x="4486436" y="3689847"/>
                </a:lnTo>
                <a:cubicBezTo>
                  <a:pt x="4485331" y="3686976"/>
                  <a:pt x="4482166" y="3685504"/>
                  <a:pt x="4479295" y="3686608"/>
                </a:cubicBezTo>
                <a:cubicBezTo>
                  <a:pt x="4476423" y="3687712"/>
                  <a:pt x="4474951" y="3690878"/>
                  <a:pt x="4476055" y="3693749"/>
                </a:cubicBezTo>
                <a:lnTo>
                  <a:pt x="4476791" y="3695664"/>
                </a:lnTo>
                <a:cubicBezTo>
                  <a:pt x="4477601" y="3697946"/>
                  <a:pt x="4479810" y="3699271"/>
                  <a:pt x="4482019" y="3699271"/>
                </a:cubicBezTo>
                <a:cubicBezTo>
                  <a:pt x="4482681" y="3699271"/>
                  <a:pt x="4483344" y="3699124"/>
                  <a:pt x="4483933" y="3698903"/>
                </a:cubicBezTo>
                <a:close/>
                <a:moveTo>
                  <a:pt x="4542463" y="3858224"/>
                </a:moveTo>
                <a:cubicBezTo>
                  <a:pt x="4545335" y="3857193"/>
                  <a:pt x="4546807" y="3853953"/>
                  <a:pt x="4545776" y="3851082"/>
                </a:cubicBezTo>
                <a:lnTo>
                  <a:pt x="4487246" y="3691762"/>
                </a:lnTo>
                <a:cubicBezTo>
                  <a:pt x="4486215" y="3688890"/>
                  <a:pt x="4482976" y="3687418"/>
                  <a:pt x="4480105" y="3688448"/>
                </a:cubicBezTo>
                <a:cubicBezTo>
                  <a:pt x="4477233" y="3689479"/>
                  <a:pt x="4475761" y="3692719"/>
                  <a:pt x="4476791" y="3695590"/>
                </a:cubicBezTo>
                <a:lnTo>
                  <a:pt x="4535322" y="3854910"/>
                </a:lnTo>
                <a:cubicBezTo>
                  <a:pt x="4536132" y="3857193"/>
                  <a:pt x="4538340" y="3858592"/>
                  <a:pt x="4540623" y="3858592"/>
                </a:cubicBezTo>
                <a:cubicBezTo>
                  <a:pt x="4541212" y="3858518"/>
                  <a:pt x="4541874" y="3858445"/>
                  <a:pt x="4542463" y="3858224"/>
                </a:cubicBezTo>
                <a:close/>
                <a:moveTo>
                  <a:pt x="4619031" y="3997077"/>
                </a:moveTo>
                <a:cubicBezTo>
                  <a:pt x="4621755" y="3995605"/>
                  <a:pt x="4622713" y="3992218"/>
                  <a:pt x="4621240" y="3989494"/>
                </a:cubicBezTo>
                <a:lnTo>
                  <a:pt x="4545482" y="3850272"/>
                </a:lnTo>
                <a:cubicBezTo>
                  <a:pt x="4544009" y="3847548"/>
                  <a:pt x="4540623" y="3846591"/>
                  <a:pt x="4537899" y="3848064"/>
                </a:cubicBezTo>
                <a:cubicBezTo>
                  <a:pt x="4535175" y="3849536"/>
                  <a:pt x="4534217" y="3852923"/>
                  <a:pt x="4535690" y="3855647"/>
                </a:cubicBezTo>
                <a:lnTo>
                  <a:pt x="4611448" y="3994868"/>
                </a:lnTo>
                <a:cubicBezTo>
                  <a:pt x="4612479" y="3996709"/>
                  <a:pt x="4614393" y="3997813"/>
                  <a:pt x="4616381" y="3997740"/>
                </a:cubicBezTo>
                <a:cubicBezTo>
                  <a:pt x="4617265" y="3997740"/>
                  <a:pt x="4618148" y="3997519"/>
                  <a:pt x="4619031" y="3997077"/>
                </a:cubicBezTo>
                <a:close/>
                <a:moveTo>
                  <a:pt x="4620872" y="4000537"/>
                </a:moveTo>
                <a:cubicBezTo>
                  <a:pt x="4623596" y="3999065"/>
                  <a:pt x="4624627" y="3995678"/>
                  <a:pt x="4623154" y="3992954"/>
                </a:cubicBezTo>
                <a:lnTo>
                  <a:pt x="4621240" y="3989494"/>
                </a:lnTo>
                <a:cubicBezTo>
                  <a:pt x="4619768" y="3986770"/>
                  <a:pt x="4616381" y="3985739"/>
                  <a:pt x="4613657" y="3987212"/>
                </a:cubicBezTo>
                <a:cubicBezTo>
                  <a:pt x="4610933" y="3988684"/>
                  <a:pt x="4609902" y="3992070"/>
                  <a:pt x="4611375" y="3994794"/>
                </a:cubicBezTo>
                <a:lnTo>
                  <a:pt x="4613289" y="3998255"/>
                </a:lnTo>
                <a:cubicBezTo>
                  <a:pt x="4614319" y="4000096"/>
                  <a:pt x="4616234" y="4001200"/>
                  <a:pt x="4618222" y="4001200"/>
                </a:cubicBezTo>
                <a:cubicBezTo>
                  <a:pt x="4619179" y="4001200"/>
                  <a:pt x="4620062" y="4001053"/>
                  <a:pt x="4620872" y="4000537"/>
                </a:cubicBezTo>
                <a:close/>
                <a:moveTo>
                  <a:pt x="4625510" y="4004660"/>
                </a:moveTo>
                <a:cubicBezTo>
                  <a:pt x="4627940" y="4002746"/>
                  <a:pt x="4628308" y="3999212"/>
                  <a:pt x="4626320" y="3996856"/>
                </a:cubicBezTo>
                <a:lnTo>
                  <a:pt x="4622565" y="3992144"/>
                </a:lnTo>
                <a:cubicBezTo>
                  <a:pt x="4620651" y="3989788"/>
                  <a:pt x="4617117" y="3989346"/>
                  <a:pt x="4614761" y="3991334"/>
                </a:cubicBezTo>
                <a:cubicBezTo>
                  <a:pt x="4612331" y="3993249"/>
                  <a:pt x="4611963" y="3996782"/>
                  <a:pt x="4613951" y="3999138"/>
                </a:cubicBezTo>
                <a:lnTo>
                  <a:pt x="4617706" y="4003850"/>
                </a:lnTo>
                <a:cubicBezTo>
                  <a:pt x="4618810" y="4005249"/>
                  <a:pt x="4620430" y="4005912"/>
                  <a:pt x="4622124" y="4005912"/>
                </a:cubicBezTo>
                <a:cubicBezTo>
                  <a:pt x="4623228" y="4005912"/>
                  <a:pt x="4624479" y="4005470"/>
                  <a:pt x="4625510" y="4004660"/>
                </a:cubicBezTo>
                <a:close/>
                <a:moveTo>
                  <a:pt x="4709882" y="4110089"/>
                </a:moveTo>
                <a:cubicBezTo>
                  <a:pt x="4712312" y="4108174"/>
                  <a:pt x="4712680" y="4104641"/>
                  <a:pt x="4710766" y="4102285"/>
                </a:cubicBezTo>
                <a:lnTo>
                  <a:pt x="4626320" y="3996930"/>
                </a:lnTo>
                <a:cubicBezTo>
                  <a:pt x="4624406" y="3994500"/>
                  <a:pt x="4620872" y="3994132"/>
                  <a:pt x="4618516" y="3996046"/>
                </a:cubicBezTo>
                <a:cubicBezTo>
                  <a:pt x="4616086" y="3997961"/>
                  <a:pt x="4615718" y="4001494"/>
                  <a:pt x="4617633" y="4003850"/>
                </a:cubicBezTo>
                <a:lnTo>
                  <a:pt x="4702078" y="4109205"/>
                </a:lnTo>
                <a:cubicBezTo>
                  <a:pt x="4703183" y="4110604"/>
                  <a:pt x="4704803" y="4111340"/>
                  <a:pt x="4706496" y="4111266"/>
                </a:cubicBezTo>
                <a:cubicBezTo>
                  <a:pt x="4707674" y="4111266"/>
                  <a:pt x="4708852" y="4110898"/>
                  <a:pt x="4709882" y="4110089"/>
                </a:cubicBezTo>
                <a:close/>
                <a:moveTo>
                  <a:pt x="4713195" y="4114212"/>
                </a:moveTo>
                <a:cubicBezTo>
                  <a:pt x="4715625" y="4112297"/>
                  <a:pt x="4715993" y="4108764"/>
                  <a:pt x="4714079" y="4106408"/>
                </a:cubicBezTo>
                <a:lnTo>
                  <a:pt x="4710766" y="4102285"/>
                </a:lnTo>
                <a:cubicBezTo>
                  <a:pt x="4708852" y="4099855"/>
                  <a:pt x="4705318" y="4099487"/>
                  <a:pt x="4702962" y="4101401"/>
                </a:cubicBezTo>
                <a:cubicBezTo>
                  <a:pt x="4700532" y="4103315"/>
                  <a:pt x="4700164" y="4106849"/>
                  <a:pt x="4702078" y="4109205"/>
                </a:cubicBezTo>
                <a:lnTo>
                  <a:pt x="4705391" y="4113328"/>
                </a:lnTo>
                <a:cubicBezTo>
                  <a:pt x="4706496" y="4114727"/>
                  <a:pt x="4708115" y="4115463"/>
                  <a:pt x="4709809" y="4115389"/>
                </a:cubicBezTo>
                <a:cubicBezTo>
                  <a:pt x="4710987" y="4115389"/>
                  <a:pt x="4712165" y="4115021"/>
                  <a:pt x="4713195" y="4114212"/>
                </a:cubicBezTo>
                <a:close/>
                <a:moveTo>
                  <a:pt x="4726374" y="4123267"/>
                </a:moveTo>
                <a:cubicBezTo>
                  <a:pt x="4728288" y="4120837"/>
                  <a:pt x="4727920" y="4117377"/>
                  <a:pt x="4725564" y="4115463"/>
                </a:cubicBezTo>
                <a:lnTo>
                  <a:pt x="4713269" y="4105524"/>
                </a:lnTo>
                <a:cubicBezTo>
                  <a:pt x="4710913" y="4103610"/>
                  <a:pt x="4707379" y="4103978"/>
                  <a:pt x="4705465" y="4106334"/>
                </a:cubicBezTo>
                <a:cubicBezTo>
                  <a:pt x="4703551" y="4108764"/>
                  <a:pt x="4703919" y="4112224"/>
                  <a:pt x="4706275" y="4114138"/>
                </a:cubicBezTo>
                <a:lnTo>
                  <a:pt x="4718570" y="4124077"/>
                </a:lnTo>
                <a:cubicBezTo>
                  <a:pt x="4719601" y="4124887"/>
                  <a:pt x="4720852" y="4125329"/>
                  <a:pt x="4722104" y="4125329"/>
                </a:cubicBezTo>
                <a:cubicBezTo>
                  <a:pt x="4723650" y="4125329"/>
                  <a:pt x="4725270" y="4124592"/>
                  <a:pt x="4726374" y="4123267"/>
                </a:cubicBezTo>
                <a:close/>
                <a:moveTo>
                  <a:pt x="4784389" y="4165527"/>
                </a:moveTo>
                <a:cubicBezTo>
                  <a:pt x="4786230" y="4163024"/>
                  <a:pt x="4785714" y="4159563"/>
                  <a:pt x="4783211" y="4157723"/>
                </a:cubicBezTo>
                <a:lnTo>
                  <a:pt x="4725343" y="4115169"/>
                </a:lnTo>
                <a:cubicBezTo>
                  <a:pt x="4722840" y="4113328"/>
                  <a:pt x="4719380" y="4113844"/>
                  <a:pt x="4717539" y="4116346"/>
                </a:cubicBezTo>
                <a:cubicBezTo>
                  <a:pt x="4715699" y="4118850"/>
                  <a:pt x="4716214" y="4122310"/>
                  <a:pt x="4718717" y="4124151"/>
                </a:cubicBezTo>
                <a:lnTo>
                  <a:pt x="4776585" y="4166705"/>
                </a:lnTo>
                <a:cubicBezTo>
                  <a:pt x="4777616" y="4167441"/>
                  <a:pt x="4778794" y="4167809"/>
                  <a:pt x="4779898" y="4167809"/>
                </a:cubicBezTo>
                <a:cubicBezTo>
                  <a:pt x="4781592" y="4167809"/>
                  <a:pt x="4783285" y="4167073"/>
                  <a:pt x="4784389" y="4165527"/>
                </a:cubicBezTo>
                <a:close/>
                <a:moveTo>
                  <a:pt x="4817004" y="4186510"/>
                </a:moveTo>
                <a:cubicBezTo>
                  <a:pt x="4818698" y="4183933"/>
                  <a:pt x="4817961" y="4180472"/>
                  <a:pt x="4815384" y="4178779"/>
                </a:cubicBezTo>
                <a:lnTo>
                  <a:pt x="4782917" y="4157576"/>
                </a:lnTo>
                <a:cubicBezTo>
                  <a:pt x="4780340" y="4155956"/>
                  <a:pt x="4776880" y="4156619"/>
                  <a:pt x="4775186" y="4159195"/>
                </a:cubicBezTo>
                <a:cubicBezTo>
                  <a:pt x="4773493" y="4161772"/>
                  <a:pt x="4774229" y="4165232"/>
                  <a:pt x="4776806" y="4166926"/>
                </a:cubicBezTo>
                <a:lnTo>
                  <a:pt x="4809274" y="4188129"/>
                </a:lnTo>
                <a:cubicBezTo>
                  <a:pt x="4810231" y="4188718"/>
                  <a:pt x="4811261" y="4189013"/>
                  <a:pt x="4812366" y="4189013"/>
                </a:cubicBezTo>
                <a:cubicBezTo>
                  <a:pt x="4814207" y="4189013"/>
                  <a:pt x="4815973" y="4188129"/>
                  <a:pt x="4817004" y="4186510"/>
                </a:cubicBezTo>
                <a:close/>
                <a:moveTo>
                  <a:pt x="5710790" y="2778024"/>
                </a:moveTo>
                <a:cubicBezTo>
                  <a:pt x="5711673" y="2775079"/>
                  <a:pt x="5709906" y="2771987"/>
                  <a:pt x="5706961" y="2771104"/>
                </a:cubicBezTo>
                <a:lnTo>
                  <a:pt x="5700261" y="2769189"/>
                </a:lnTo>
                <a:cubicBezTo>
                  <a:pt x="5697317" y="2768379"/>
                  <a:pt x="5694224" y="2770073"/>
                  <a:pt x="5693341" y="2773018"/>
                </a:cubicBezTo>
                <a:cubicBezTo>
                  <a:pt x="5692457" y="2775963"/>
                  <a:pt x="5694224" y="2779055"/>
                  <a:pt x="5697169" y="2779938"/>
                </a:cubicBezTo>
                <a:lnTo>
                  <a:pt x="5703869" y="2781853"/>
                </a:lnTo>
                <a:cubicBezTo>
                  <a:pt x="5704384" y="2782000"/>
                  <a:pt x="5704900" y="2782073"/>
                  <a:pt x="5705415" y="2782073"/>
                </a:cubicBezTo>
                <a:cubicBezTo>
                  <a:pt x="5707845" y="2782000"/>
                  <a:pt x="5710054" y="2780454"/>
                  <a:pt x="5710790" y="2778024"/>
                </a:cubicBezTo>
                <a:close/>
                <a:moveTo>
                  <a:pt x="5698421" y="2780748"/>
                </a:moveTo>
                <a:lnTo>
                  <a:pt x="5700924" y="2779644"/>
                </a:lnTo>
                <a:cubicBezTo>
                  <a:pt x="5703722" y="2778392"/>
                  <a:pt x="5705047" y="2775153"/>
                  <a:pt x="5703795" y="2772281"/>
                </a:cubicBezTo>
                <a:cubicBezTo>
                  <a:pt x="5702544" y="2769484"/>
                  <a:pt x="5699304" y="2768159"/>
                  <a:pt x="5696433" y="2769410"/>
                </a:cubicBezTo>
                <a:lnTo>
                  <a:pt x="5693930" y="2770515"/>
                </a:lnTo>
                <a:cubicBezTo>
                  <a:pt x="5691132" y="2771766"/>
                  <a:pt x="5689807" y="2775006"/>
                  <a:pt x="5691059" y="2777877"/>
                </a:cubicBezTo>
                <a:cubicBezTo>
                  <a:pt x="5691942" y="2780012"/>
                  <a:pt x="5694077" y="2781263"/>
                  <a:pt x="5696212" y="2781190"/>
                </a:cubicBezTo>
                <a:cubicBezTo>
                  <a:pt x="5697022" y="2781190"/>
                  <a:pt x="5697759" y="2781043"/>
                  <a:pt x="5698421" y="2780748"/>
                </a:cubicBezTo>
                <a:close/>
                <a:moveTo>
                  <a:pt x="5565973" y="2838616"/>
                </a:moveTo>
                <a:lnTo>
                  <a:pt x="5698421" y="2780748"/>
                </a:lnTo>
                <a:cubicBezTo>
                  <a:pt x="5701219" y="2779497"/>
                  <a:pt x="5702544" y="2776257"/>
                  <a:pt x="5701292" y="2773386"/>
                </a:cubicBezTo>
                <a:cubicBezTo>
                  <a:pt x="5700041" y="2770588"/>
                  <a:pt x="5696728" y="2769337"/>
                  <a:pt x="5693930" y="2770515"/>
                </a:cubicBezTo>
                <a:lnTo>
                  <a:pt x="5561482" y="2828383"/>
                </a:lnTo>
                <a:cubicBezTo>
                  <a:pt x="5558684" y="2829634"/>
                  <a:pt x="5557359" y="2832873"/>
                  <a:pt x="5558611" y="2835745"/>
                </a:cubicBezTo>
                <a:cubicBezTo>
                  <a:pt x="5559568" y="2837880"/>
                  <a:pt x="5561629" y="2839131"/>
                  <a:pt x="5563764" y="2839058"/>
                </a:cubicBezTo>
                <a:cubicBezTo>
                  <a:pt x="5564500" y="2839131"/>
                  <a:pt x="5565237" y="2838984"/>
                  <a:pt x="5565973" y="2838616"/>
                </a:cubicBezTo>
                <a:close/>
                <a:moveTo>
                  <a:pt x="5449133" y="2921958"/>
                </a:moveTo>
                <a:lnTo>
                  <a:pt x="5566930" y="2838027"/>
                </a:lnTo>
                <a:cubicBezTo>
                  <a:pt x="5569433" y="2836260"/>
                  <a:pt x="5570022" y="2832726"/>
                  <a:pt x="5568255" y="2830223"/>
                </a:cubicBezTo>
                <a:cubicBezTo>
                  <a:pt x="5566488" y="2827720"/>
                  <a:pt x="5562955" y="2827131"/>
                  <a:pt x="5560451" y="2828898"/>
                </a:cubicBezTo>
                <a:lnTo>
                  <a:pt x="5442654" y="2912828"/>
                </a:lnTo>
                <a:cubicBezTo>
                  <a:pt x="5440151" y="2914595"/>
                  <a:pt x="5439562" y="2918129"/>
                  <a:pt x="5441329" y="2920632"/>
                </a:cubicBezTo>
                <a:cubicBezTo>
                  <a:pt x="5442433" y="2922178"/>
                  <a:pt x="5444127" y="2922988"/>
                  <a:pt x="5445893" y="2922988"/>
                </a:cubicBezTo>
                <a:cubicBezTo>
                  <a:pt x="5447071" y="2922988"/>
                  <a:pt x="5448176" y="2922694"/>
                  <a:pt x="5449133" y="2921958"/>
                </a:cubicBezTo>
                <a:close/>
                <a:moveTo>
                  <a:pt x="5356662" y="3028417"/>
                </a:moveTo>
                <a:lnTo>
                  <a:pt x="5450164" y="2921074"/>
                </a:lnTo>
                <a:cubicBezTo>
                  <a:pt x="5452151" y="2918718"/>
                  <a:pt x="5451931" y="2915258"/>
                  <a:pt x="5449648" y="2913196"/>
                </a:cubicBezTo>
                <a:cubicBezTo>
                  <a:pt x="5447366" y="2911209"/>
                  <a:pt x="5443832" y="2911429"/>
                  <a:pt x="5441771" y="2913712"/>
                </a:cubicBezTo>
                <a:lnTo>
                  <a:pt x="5348269" y="3021054"/>
                </a:lnTo>
                <a:cubicBezTo>
                  <a:pt x="5346281" y="3023410"/>
                  <a:pt x="5346502" y="3026871"/>
                  <a:pt x="5348784" y="3028932"/>
                </a:cubicBezTo>
                <a:cubicBezTo>
                  <a:pt x="5349815" y="3029889"/>
                  <a:pt x="5351140" y="3030331"/>
                  <a:pt x="5352466" y="3030331"/>
                </a:cubicBezTo>
                <a:cubicBezTo>
                  <a:pt x="5354012" y="3030331"/>
                  <a:pt x="5355558" y="3029668"/>
                  <a:pt x="5356662" y="3028417"/>
                </a:cubicBezTo>
                <a:close/>
                <a:moveTo>
                  <a:pt x="5289518" y="3152987"/>
                </a:moveTo>
                <a:lnTo>
                  <a:pt x="5357325" y="3027386"/>
                </a:lnTo>
                <a:cubicBezTo>
                  <a:pt x="5358797" y="3024662"/>
                  <a:pt x="5357766" y="3021275"/>
                  <a:pt x="5355042" y="3019803"/>
                </a:cubicBezTo>
                <a:cubicBezTo>
                  <a:pt x="5352318" y="3018330"/>
                  <a:pt x="5348932" y="3019361"/>
                  <a:pt x="5347459" y="3022085"/>
                </a:cubicBezTo>
                <a:lnTo>
                  <a:pt x="5279652" y="3147686"/>
                </a:lnTo>
                <a:cubicBezTo>
                  <a:pt x="5278180" y="3150410"/>
                  <a:pt x="5279210" y="3153797"/>
                  <a:pt x="5281934" y="3155269"/>
                </a:cubicBezTo>
                <a:cubicBezTo>
                  <a:pt x="5282818" y="3155711"/>
                  <a:pt x="5283701" y="3155932"/>
                  <a:pt x="5284659" y="3155932"/>
                </a:cubicBezTo>
                <a:cubicBezTo>
                  <a:pt x="5286646" y="3155932"/>
                  <a:pt x="5288561" y="3154828"/>
                  <a:pt x="5289518" y="3152987"/>
                </a:cubicBezTo>
                <a:close/>
                <a:moveTo>
                  <a:pt x="5249319" y="3290515"/>
                </a:moveTo>
                <a:lnTo>
                  <a:pt x="5289960" y="3151956"/>
                </a:lnTo>
                <a:cubicBezTo>
                  <a:pt x="5290843" y="3149011"/>
                  <a:pt x="5289150" y="3145919"/>
                  <a:pt x="5286205" y="3145036"/>
                </a:cubicBezTo>
                <a:cubicBezTo>
                  <a:pt x="5283260" y="3144152"/>
                  <a:pt x="5280168" y="3145846"/>
                  <a:pt x="5279284" y="3148791"/>
                </a:cubicBezTo>
                <a:lnTo>
                  <a:pt x="5238644" y="3287349"/>
                </a:lnTo>
                <a:cubicBezTo>
                  <a:pt x="5237761" y="3290294"/>
                  <a:pt x="5239454" y="3293386"/>
                  <a:pt x="5242399" y="3294270"/>
                </a:cubicBezTo>
                <a:cubicBezTo>
                  <a:pt x="5242914" y="3294417"/>
                  <a:pt x="5243503" y="3294491"/>
                  <a:pt x="5244019" y="3294491"/>
                </a:cubicBezTo>
                <a:cubicBezTo>
                  <a:pt x="5246375" y="3294491"/>
                  <a:pt x="5248583" y="3292945"/>
                  <a:pt x="5249319" y="3290515"/>
                </a:cubicBezTo>
                <a:close/>
                <a:moveTo>
                  <a:pt x="5237614" y="3435479"/>
                </a:moveTo>
                <a:lnTo>
                  <a:pt x="5249467" y="3289411"/>
                </a:lnTo>
                <a:cubicBezTo>
                  <a:pt x="5249687" y="3286319"/>
                  <a:pt x="5247405" y="3283668"/>
                  <a:pt x="5244387" y="3283374"/>
                </a:cubicBezTo>
                <a:cubicBezTo>
                  <a:pt x="5241442" y="3283153"/>
                  <a:pt x="5238644" y="3285435"/>
                  <a:pt x="5238350" y="3288454"/>
                </a:cubicBezTo>
                <a:lnTo>
                  <a:pt x="5226496" y="3434522"/>
                </a:lnTo>
                <a:cubicBezTo>
                  <a:pt x="5226275" y="3437614"/>
                  <a:pt x="5228558" y="3440265"/>
                  <a:pt x="5231576" y="3440559"/>
                </a:cubicBezTo>
                <a:cubicBezTo>
                  <a:pt x="5231723" y="3440559"/>
                  <a:pt x="5231871" y="3440559"/>
                  <a:pt x="5232092" y="3440559"/>
                </a:cubicBezTo>
                <a:cubicBezTo>
                  <a:pt x="5234963" y="3440559"/>
                  <a:pt x="5237393" y="3438350"/>
                  <a:pt x="5237614" y="3435479"/>
                </a:cubicBezTo>
                <a:close/>
                <a:moveTo>
                  <a:pt x="5251160" y="3588395"/>
                </a:moveTo>
                <a:cubicBezTo>
                  <a:pt x="5254179" y="3588027"/>
                  <a:pt x="5256387" y="3585229"/>
                  <a:pt x="5256019" y="3582137"/>
                </a:cubicBezTo>
                <a:lnTo>
                  <a:pt x="5237614" y="3434228"/>
                </a:lnTo>
                <a:cubicBezTo>
                  <a:pt x="5237245" y="3431209"/>
                  <a:pt x="5234447" y="3429074"/>
                  <a:pt x="5231355" y="3429368"/>
                </a:cubicBezTo>
                <a:cubicBezTo>
                  <a:pt x="5228337" y="3429737"/>
                  <a:pt x="5226128" y="3432534"/>
                  <a:pt x="5226496" y="3435626"/>
                </a:cubicBezTo>
                <a:lnTo>
                  <a:pt x="5244902" y="3583535"/>
                </a:lnTo>
                <a:cubicBezTo>
                  <a:pt x="5245270" y="3586333"/>
                  <a:pt x="5247700" y="3588468"/>
                  <a:pt x="5250498" y="3588395"/>
                </a:cubicBezTo>
                <a:cubicBezTo>
                  <a:pt x="5250718" y="3588468"/>
                  <a:pt x="5250939" y="3588468"/>
                  <a:pt x="5251160" y="3588395"/>
                </a:cubicBezTo>
                <a:close/>
                <a:moveTo>
                  <a:pt x="5298573" y="3732328"/>
                </a:moveTo>
                <a:cubicBezTo>
                  <a:pt x="5301519" y="3731371"/>
                  <a:pt x="5303138" y="3728279"/>
                  <a:pt x="5302181" y="3725334"/>
                </a:cubicBezTo>
                <a:lnTo>
                  <a:pt x="5255798" y="3581180"/>
                </a:lnTo>
                <a:cubicBezTo>
                  <a:pt x="5254841" y="3578235"/>
                  <a:pt x="5251749" y="3576689"/>
                  <a:pt x="5248804" y="3577572"/>
                </a:cubicBezTo>
                <a:cubicBezTo>
                  <a:pt x="5245859" y="3578529"/>
                  <a:pt x="5244239" y="3581695"/>
                  <a:pt x="5245197" y="3584566"/>
                </a:cubicBezTo>
                <a:lnTo>
                  <a:pt x="5291579" y="3728720"/>
                </a:lnTo>
                <a:cubicBezTo>
                  <a:pt x="5292316" y="3731076"/>
                  <a:pt x="5294524" y="3732622"/>
                  <a:pt x="5296954" y="3732622"/>
                </a:cubicBezTo>
                <a:cubicBezTo>
                  <a:pt x="5297469" y="3732622"/>
                  <a:pt x="5297984" y="3732549"/>
                  <a:pt x="5298573" y="3732328"/>
                </a:cubicBezTo>
                <a:close/>
                <a:moveTo>
                  <a:pt x="5371461" y="3866690"/>
                </a:moveTo>
                <a:cubicBezTo>
                  <a:pt x="5374185" y="3865218"/>
                  <a:pt x="5375215" y="3861831"/>
                  <a:pt x="5373743" y="3859181"/>
                </a:cubicBezTo>
                <a:lnTo>
                  <a:pt x="5301739" y="3724450"/>
                </a:lnTo>
                <a:cubicBezTo>
                  <a:pt x="5300267" y="3721726"/>
                  <a:pt x="5296880" y="3720695"/>
                  <a:pt x="5294230" y="3722168"/>
                </a:cubicBezTo>
                <a:cubicBezTo>
                  <a:pt x="5291505" y="3723640"/>
                  <a:pt x="5290475" y="3727027"/>
                  <a:pt x="5291948" y="3729678"/>
                </a:cubicBezTo>
                <a:lnTo>
                  <a:pt x="5363951" y="3864408"/>
                </a:lnTo>
                <a:cubicBezTo>
                  <a:pt x="5364982" y="3866322"/>
                  <a:pt x="5366896" y="3867353"/>
                  <a:pt x="5368883" y="3867353"/>
                </a:cubicBezTo>
                <a:cubicBezTo>
                  <a:pt x="5369767" y="3867353"/>
                  <a:pt x="5370650" y="3867132"/>
                  <a:pt x="5371461" y="3866690"/>
                </a:cubicBezTo>
                <a:close/>
                <a:moveTo>
                  <a:pt x="11142267" y="1858618"/>
                </a:moveTo>
                <a:lnTo>
                  <a:pt x="11148746" y="1854716"/>
                </a:lnTo>
                <a:cubicBezTo>
                  <a:pt x="11151396" y="1853096"/>
                  <a:pt x="11152206" y="1849709"/>
                  <a:pt x="11150660" y="1847059"/>
                </a:cubicBezTo>
                <a:cubicBezTo>
                  <a:pt x="11149040" y="1844408"/>
                  <a:pt x="11145653" y="1843599"/>
                  <a:pt x="11143003" y="1845145"/>
                </a:cubicBezTo>
                <a:lnTo>
                  <a:pt x="11136524" y="1849047"/>
                </a:lnTo>
                <a:cubicBezTo>
                  <a:pt x="11133874" y="1850666"/>
                  <a:pt x="11133064" y="1854053"/>
                  <a:pt x="11134610" y="1856703"/>
                </a:cubicBezTo>
                <a:cubicBezTo>
                  <a:pt x="11135641" y="1858470"/>
                  <a:pt x="11137555" y="1859427"/>
                  <a:pt x="11139395" y="1859427"/>
                </a:cubicBezTo>
                <a:cubicBezTo>
                  <a:pt x="11140353" y="1859354"/>
                  <a:pt x="11141383" y="1859133"/>
                  <a:pt x="11142267" y="1858618"/>
                </a:cubicBezTo>
                <a:close/>
                <a:moveTo>
                  <a:pt x="11216479" y="1861342"/>
                </a:moveTo>
                <a:cubicBezTo>
                  <a:pt x="11216994" y="1858323"/>
                  <a:pt x="11214933" y="1855452"/>
                  <a:pt x="11211840" y="1854936"/>
                </a:cubicBezTo>
                <a:lnTo>
                  <a:pt x="11146684" y="1844408"/>
                </a:lnTo>
                <a:cubicBezTo>
                  <a:pt x="11143886" y="1843893"/>
                  <a:pt x="11140794" y="1845954"/>
                  <a:pt x="11140279" y="1849047"/>
                </a:cubicBezTo>
                <a:cubicBezTo>
                  <a:pt x="11139763" y="1852065"/>
                  <a:pt x="11141825" y="1854936"/>
                  <a:pt x="11144917" y="1855452"/>
                </a:cubicBezTo>
                <a:lnTo>
                  <a:pt x="11210073" y="1865980"/>
                </a:lnTo>
                <a:cubicBezTo>
                  <a:pt x="11210368" y="1866054"/>
                  <a:pt x="11210662" y="1866054"/>
                  <a:pt x="11211031" y="1866054"/>
                </a:cubicBezTo>
                <a:cubicBezTo>
                  <a:pt x="11213681" y="1865980"/>
                  <a:pt x="11216037" y="1864066"/>
                  <a:pt x="11216479" y="1861342"/>
                </a:cubicBezTo>
                <a:close/>
                <a:moveTo>
                  <a:pt x="11331994" y="1879748"/>
                </a:moveTo>
                <a:cubicBezTo>
                  <a:pt x="11332509" y="1876729"/>
                  <a:pt x="11330373" y="1873858"/>
                  <a:pt x="11327356" y="1873342"/>
                </a:cubicBezTo>
                <a:lnTo>
                  <a:pt x="11211840" y="1854863"/>
                </a:lnTo>
                <a:cubicBezTo>
                  <a:pt x="11208822" y="1854347"/>
                  <a:pt x="11205951" y="1856409"/>
                  <a:pt x="11205435" y="1859501"/>
                </a:cubicBezTo>
                <a:cubicBezTo>
                  <a:pt x="11204920" y="1862520"/>
                  <a:pt x="11207055" y="1865391"/>
                  <a:pt x="11210073" y="1865906"/>
                </a:cubicBezTo>
                <a:lnTo>
                  <a:pt x="11325589" y="1884386"/>
                </a:lnTo>
                <a:cubicBezTo>
                  <a:pt x="11325883" y="1884459"/>
                  <a:pt x="11326177" y="1884459"/>
                  <a:pt x="11326545" y="1884459"/>
                </a:cubicBezTo>
                <a:cubicBezTo>
                  <a:pt x="11329196" y="1884459"/>
                  <a:pt x="11331552" y="1882545"/>
                  <a:pt x="11331994" y="1879748"/>
                </a:cubicBezTo>
                <a:close/>
                <a:moveTo>
                  <a:pt x="11444048" y="1892411"/>
                </a:moveTo>
                <a:cubicBezTo>
                  <a:pt x="11444416" y="1889318"/>
                  <a:pt x="11442208" y="1886594"/>
                  <a:pt x="11439115" y="1886226"/>
                </a:cubicBezTo>
                <a:lnTo>
                  <a:pt x="11327134" y="1873342"/>
                </a:lnTo>
                <a:cubicBezTo>
                  <a:pt x="11324189" y="1872974"/>
                  <a:pt x="11321318" y="1875183"/>
                  <a:pt x="11320950" y="1878275"/>
                </a:cubicBezTo>
                <a:cubicBezTo>
                  <a:pt x="11320582" y="1881367"/>
                  <a:pt x="11322791" y="1884091"/>
                  <a:pt x="11325883" y="1884459"/>
                </a:cubicBezTo>
                <a:lnTo>
                  <a:pt x="11437864" y="1897343"/>
                </a:lnTo>
                <a:cubicBezTo>
                  <a:pt x="11438084" y="1897343"/>
                  <a:pt x="11438305" y="1897417"/>
                  <a:pt x="11438526" y="1897417"/>
                </a:cubicBezTo>
                <a:cubicBezTo>
                  <a:pt x="11441324" y="1897343"/>
                  <a:pt x="11443753" y="1895208"/>
                  <a:pt x="11444048" y="1892411"/>
                </a:cubicBezTo>
                <a:close/>
                <a:moveTo>
                  <a:pt x="11548372" y="1897417"/>
                </a:moveTo>
                <a:cubicBezTo>
                  <a:pt x="11548519" y="1894325"/>
                  <a:pt x="11546163" y="1891748"/>
                  <a:pt x="11543071" y="1891601"/>
                </a:cubicBezTo>
                <a:lnTo>
                  <a:pt x="11438820" y="1886226"/>
                </a:lnTo>
                <a:cubicBezTo>
                  <a:pt x="11435655" y="1885932"/>
                  <a:pt x="11433152" y="1888435"/>
                  <a:pt x="11433005" y="1891527"/>
                </a:cubicBezTo>
                <a:cubicBezTo>
                  <a:pt x="11432857" y="1894619"/>
                  <a:pt x="11435213" y="1897196"/>
                  <a:pt x="11438305" y="1897343"/>
                </a:cubicBezTo>
                <a:lnTo>
                  <a:pt x="11542556" y="1902718"/>
                </a:lnTo>
                <a:cubicBezTo>
                  <a:pt x="11542630" y="1902718"/>
                  <a:pt x="11542777" y="1902718"/>
                  <a:pt x="11542850" y="1902718"/>
                </a:cubicBezTo>
                <a:cubicBezTo>
                  <a:pt x="11545721" y="1902718"/>
                  <a:pt x="11548151" y="1900436"/>
                  <a:pt x="11548372" y="1897417"/>
                </a:cubicBezTo>
                <a:close/>
                <a:moveTo>
                  <a:pt x="11542997" y="1902718"/>
                </a:moveTo>
                <a:lnTo>
                  <a:pt x="11635026" y="1898742"/>
                </a:lnTo>
                <a:cubicBezTo>
                  <a:pt x="11638119" y="1898595"/>
                  <a:pt x="11640474" y="1896018"/>
                  <a:pt x="11640328" y="1892926"/>
                </a:cubicBezTo>
                <a:cubicBezTo>
                  <a:pt x="11640180" y="1889834"/>
                  <a:pt x="11637603" y="1887404"/>
                  <a:pt x="11634511" y="1887625"/>
                </a:cubicBezTo>
                <a:lnTo>
                  <a:pt x="11542482" y="1891601"/>
                </a:lnTo>
                <a:cubicBezTo>
                  <a:pt x="11539390" y="1891748"/>
                  <a:pt x="11537034" y="1894325"/>
                  <a:pt x="11537182" y="1897417"/>
                </a:cubicBezTo>
                <a:cubicBezTo>
                  <a:pt x="11537328" y="1900436"/>
                  <a:pt x="11539832" y="1902792"/>
                  <a:pt x="11542777" y="1902792"/>
                </a:cubicBezTo>
                <a:cubicBezTo>
                  <a:pt x="11542850" y="1902718"/>
                  <a:pt x="11542924" y="1902718"/>
                  <a:pt x="11542997" y="1902718"/>
                </a:cubicBezTo>
                <a:close/>
                <a:moveTo>
                  <a:pt x="11635762" y="1898669"/>
                </a:moveTo>
                <a:lnTo>
                  <a:pt x="11710196" y="1885711"/>
                </a:lnTo>
                <a:cubicBezTo>
                  <a:pt x="11713214" y="1885196"/>
                  <a:pt x="11715276" y="1882324"/>
                  <a:pt x="11714761" y="1879232"/>
                </a:cubicBezTo>
                <a:cubicBezTo>
                  <a:pt x="11714245" y="1876214"/>
                  <a:pt x="11711226" y="1874152"/>
                  <a:pt x="11708282" y="1874668"/>
                </a:cubicBezTo>
                <a:lnTo>
                  <a:pt x="11633849" y="1887625"/>
                </a:lnTo>
                <a:cubicBezTo>
                  <a:pt x="11630830" y="1888140"/>
                  <a:pt x="11628768" y="1891012"/>
                  <a:pt x="11629284" y="1894104"/>
                </a:cubicBezTo>
                <a:cubicBezTo>
                  <a:pt x="11629726" y="1896828"/>
                  <a:pt x="11632155" y="1898742"/>
                  <a:pt x="11634806" y="1898742"/>
                </a:cubicBezTo>
                <a:cubicBezTo>
                  <a:pt x="11635100" y="1898742"/>
                  <a:pt x="11635468" y="1898742"/>
                  <a:pt x="11635762" y="1898669"/>
                </a:cubicBezTo>
                <a:close/>
                <a:moveTo>
                  <a:pt x="11711447" y="1885343"/>
                </a:moveTo>
                <a:lnTo>
                  <a:pt x="11762468" y="1863624"/>
                </a:lnTo>
                <a:cubicBezTo>
                  <a:pt x="11765266" y="1862446"/>
                  <a:pt x="11766591" y="1859133"/>
                  <a:pt x="11765414" y="1856335"/>
                </a:cubicBezTo>
                <a:cubicBezTo>
                  <a:pt x="11764235" y="1853464"/>
                  <a:pt x="11760922" y="1852212"/>
                  <a:pt x="11758125" y="1853390"/>
                </a:cubicBezTo>
                <a:lnTo>
                  <a:pt x="11707104" y="1875109"/>
                </a:lnTo>
                <a:cubicBezTo>
                  <a:pt x="11704306" y="1876287"/>
                  <a:pt x="11702980" y="1879600"/>
                  <a:pt x="11704159" y="1882398"/>
                </a:cubicBezTo>
                <a:cubicBezTo>
                  <a:pt x="11705042" y="1884533"/>
                  <a:pt x="11707177" y="1885785"/>
                  <a:pt x="11709313" y="1885785"/>
                </a:cubicBezTo>
                <a:cubicBezTo>
                  <a:pt x="11710049" y="1885785"/>
                  <a:pt x="11710711" y="1885637"/>
                  <a:pt x="11711447" y="1885343"/>
                </a:cubicBezTo>
                <a:close/>
                <a:moveTo>
                  <a:pt x="11765560" y="1860311"/>
                </a:moveTo>
                <a:lnTo>
                  <a:pt x="11813857" y="1716083"/>
                </a:lnTo>
                <a:cubicBezTo>
                  <a:pt x="11814814" y="1713138"/>
                  <a:pt x="11813269" y="1709972"/>
                  <a:pt x="11810324" y="1709015"/>
                </a:cubicBezTo>
                <a:cubicBezTo>
                  <a:pt x="11807378" y="1708058"/>
                  <a:pt x="11804286" y="1709604"/>
                  <a:pt x="11803255" y="1712549"/>
                </a:cubicBezTo>
                <a:lnTo>
                  <a:pt x="11754959" y="1856777"/>
                </a:lnTo>
                <a:cubicBezTo>
                  <a:pt x="11754002" y="1859722"/>
                  <a:pt x="11755547" y="1862888"/>
                  <a:pt x="11758493" y="1863845"/>
                </a:cubicBezTo>
                <a:cubicBezTo>
                  <a:pt x="11759081" y="1864066"/>
                  <a:pt x="11759671" y="1864139"/>
                  <a:pt x="11760333" y="1864139"/>
                </a:cubicBezTo>
                <a:cubicBezTo>
                  <a:pt x="11762690" y="1864066"/>
                  <a:pt x="11764824" y="1862667"/>
                  <a:pt x="11765560" y="1860311"/>
                </a:cubicBezTo>
                <a:close/>
                <a:moveTo>
                  <a:pt x="11812974" y="1717776"/>
                </a:moveTo>
                <a:lnTo>
                  <a:pt x="11835429" y="1689800"/>
                </a:lnTo>
                <a:cubicBezTo>
                  <a:pt x="11837343" y="1687370"/>
                  <a:pt x="11836975" y="1683910"/>
                  <a:pt x="11834545" y="1681996"/>
                </a:cubicBezTo>
                <a:cubicBezTo>
                  <a:pt x="11832116" y="1680081"/>
                  <a:pt x="11828656" y="1680449"/>
                  <a:pt x="11826741" y="1682879"/>
                </a:cubicBezTo>
                <a:lnTo>
                  <a:pt x="11804286" y="1710856"/>
                </a:lnTo>
                <a:cubicBezTo>
                  <a:pt x="11802372" y="1713285"/>
                  <a:pt x="11802740" y="1716746"/>
                  <a:pt x="11805169" y="1718660"/>
                </a:cubicBezTo>
                <a:cubicBezTo>
                  <a:pt x="11806200" y="1719470"/>
                  <a:pt x="11807452" y="1719912"/>
                  <a:pt x="11808704" y="1719912"/>
                </a:cubicBezTo>
                <a:cubicBezTo>
                  <a:pt x="11810250" y="1719838"/>
                  <a:pt x="11811869" y="1719102"/>
                  <a:pt x="11812974" y="1717776"/>
                </a:cubicBezTo>
                <a:close/>
                <a:moveTo>
                  <a:pt x="2041999" y="1884607"/>
                </a:moveTo>
                <a:lnTo>
                  <a:pt x="2042882" y="1878054"/>
                </a:lnTo>
                <a:cubicBezTo>
                  <a:pt x="2043324" y="1875036"/>
                  <a:pt x="2041189" y="1872164"/>
                  <a:pt x="2038097" y="1871796"/>
                </a:cubicBezTo>
                <a:cubicBezTo>
                  <a:pt x="2035005" y="1871502"/>
                  <a:pt x="2032207" y="1873563"/>
                  <a:pt x="2031839" y="1876582"/>
                </a:cubicBezTo>
                <a:lnTo>
                  <a:pt x="2030955" y="1883134"/>
                </a:lnTo>
                <a:cubicBezTo>
                  <a:pt x="2030514" y="1886153"/>
                  <a:pt x="2032649" y="1889024"/>
                  <a:pt x="2035741" y="1889392"/>
                </a:cubicBezTo>
                <a:cubicBezTo>
                  <a:pt x="2036035" y="1889392"/>
                  <a:pt x="2036256" y="1889466"/>
                  <a:pt x="2036551" y="1889466"/>
                </a:cubicBezTo>
                <a:cubicBezTo>
                  <a:pt x="2039275" y="1889392"/>
                  <a:pt x="2041631" y="1887331"/>
                  <a:pt x="2041999" y="1884607"/>
                </a:cubicBezTo>
                <a:close/>
                <a:moveTo>
                  <a:pt x="3764781" y="3289337"/>
                </a:moveTo>
                <a:cubicBezTo>
                  <a:pt x="3764781" y="3286245"/>
                  <a:pt x="3762278" y="3283815"/>
                  <a:pt x="3759186" y="3283815"/>
                </a:cubicBezTo>
                <a:lnTo>
                  <a:pt x="3758671" y="3283815"/>
                </a:lnTo>
                <a:cubicBezTo>
                  <a:pt x="3755579" y="3283815"/>
                  <a:pt x="3753370" y="3286319"/>
                  <a:pt x="3753370" y="3289411"/>
                </a:cubicBezTo>
                <a:cubicBezTo>
                  <a:pt x="3753370" y="3292503"/>
                  <a:pt x="3756167" y="3294933"/>
                  <a:pt x="3759260" y="3294933"/>
                </a:cubicBezTo>
                <a:cubicBezTo>
                  <a:pt x="3762352" y="3294933"/>
                  <a:pt x="3764855" y="3292356"/>
                  <a:pt x="3764781" y="3289337"/>
                </a:cubicBezTo>
                <a:close/>
                <a:moveTo>
                  <a:pt x="1650102" y="2022724"/>
                </a:moveTo>
                <a:cubicBezTo>
                  <a:pt x="1650471" y="2019632"/>
                  <a:pt x="1648262" y="2016908"/>
                  <a:pt x="1645170" y="2016539"/>
                </a:cubicBezTo>
                <a:cubicBezTo>
                  <a:pt x="1642225" y="2016171"/>
                  <a:pt x="1639354" y="2018380"/>
                  <a:pt x="1638985" y="2021472"/>
                </a:cubicBezTo>
                <a:lnTo>
                  <a:pt x="1638912" y="2022282"/>
                </a:lnTo>
                <a:cubicBezTo>
                  <a:pt x="1638544" y="2025374"/>
                  <a:pt x="1640826" y="2027656"/>
                  <a:pt x="1643845" y="2028025"/>
                </a:cubicBezTo>
                <a:cubicBezTo>
                  <a:pt x="1644065" y="2028025"/>
                  <a:pt x="1644213" y="2028025"/>
                  <a:pt x="1644434" y="2028025"/>
                </a:cubicBezTo>
                <a:cubicBezTo>
                  <a:pt x="1647305" y="2028098"/>
                  <a:pt x="1649808" y="2025595"/>
                  <a:pt x="1650102" y="2022724"/>
                </a:cubicBezTo>
                <a:close/>
                <a:moveTo>
                  <a:pt x="7381300" y="3220794"/>
                </a:moveTo>
                <a:lnTo>
                  <a:pt x="7383435" y="3220720"/>
                </a:lnTo>
                <a:cubicBezTo>
                  <a:pt x="7386527" y="3220647"/>
                  <a:pt x="7388957" y="3218070"/>
                  <a:pt x="7388883" y="3214978"/>
                </a:cubicBezTo>
                <a:cubicBezTo>
                  <a:pt x="7388810" y="3211886"/>
                  <a:pt x="7386454" y="3208941"/>
                  <a:pt x="7383140" y="3209530"/>
                </a:cubicBezTo>
                <a:lnTo>
                  <a:pt x="7381006" y="3209603"/>
                </a:lnTo>
                <a:cubicBezTo>
                  <a:pt x="7377913" y="3209677"/>
                  <a:pt x="7375484" y="3212254"/>
                  <a:pt x="7375557" y="3215346"/>
                </a:cubicBezTo>
                <a:cubicBezTo>
                  <a:pt x="7375631" y="3218365"/>
                  <a:pt x="7378134" y="3220794"/>
                  <a:pt x="7381152" y="3220794"/>
                </a:cubicBezTo>
                <a:cubicBezTo>
                  <a:pt x="7381226" y="3220794"/>
                  <a:pt x="7381226" y="3220794"/>
                  <a:pt x="7381300" y="3220794"/>
                </a:cubicBezTo>
                <a:close/>
                <a:moveTo>
                  <a:pt x="7386601" y="3216082"/>
                </a:moveTo>
                <a:cubicBezTo>
                  <a:pt x="7387116" y="3213064"/>
                  <a:pt x="7385055" y="3210192"/>
                  <a:pt x="7382036" y="3209677"/>
                </a:cubicBezTo>
                <a:lnTo>
                  <a:pt x="7380122" y="3209383"/>
                </a:lnTo>
                <a:cubicBezTo>
                  <a:pt x="7377103" y="3208867"/>
                  <a:pt x="7374232" y="3210929"/>
                  <a:pt x="7373716" y="3213947"/>
                </a:cubicBezTo>
                <a:cubicBezTo>
                  <a:pt x="7373201" y="3216966"/>
                  <a:pt x="7375263" y="3219837"/>
                  <a:pt x="7378281" y="3220352"/>
                </a:cubicBezTo>
                <a:lnTo>
                  <a:pt x="7380195" y="3220647"/>
                </a:lnTo>
                <a:cubicBezTo>
                  <a:pt x="7380490" y="3220720"/>
                  <a:pt x="7380858" y="3220720"/>
                  <a:pt x="7381152" y="3220720"/>
                </a:cubicBezTo>
                <a:cubicBezTo>
                  <a:pt x="7383803" y="3220794"/>
                  <a:pt x="7386159" y="3218806"/>
                  <a:pt x="7386601" y="3216082"/>
                </a:cubicBezTo>
                <a:close/>
                <a:moveTo>
                  <a:pt x="7363188" y="3233236"/>
                </a:moveTo>
                <a:lnTo>
                  <a:pt x="7382404" y="3219469"/>
                </a:lnTo>
                <a:cubicBezTo>
                  <a:pt x="7384907" y="3217702"/>
                  <a:pt x="7385496" y="3214168"/>
                  <a:pt x="7383656" y="3211665"/>
                </a:cubicBezTo>
                <a:cubicBezTo>
                  <a:pt x="7381889" y="3209162"/>
                  <a:pt x="7378428" y="3208573"/>
                  <a:pt x="7375852" y="3210413"/>
                </a:cubicBezTo>
                <a:lnTo>
                  <a:pt x="7356636" y="3224181"/>
                </a:lnTo>
                <a:cubicBezTo>
                  <a:pt x="7354133" y="3225948"/>
                  <a:pt x="7353544" y="3229482"/>
                  <a:pt x="7355384" y="3231985"/>
                </a:cubicBezTo>
                <a:cubicBezTo>
                  <a:pt x="7356489" y="3233531"/>
                  <a:pt x="7358182" y="3234341"/>
                  <a:pt x="7359949" y="3234341"/>
                </a:cubicBezTo>
                <a:cubicBezTo>
                  <a:pt x="7361127" y="3234267"/>
                  <a:pt x="7362231" y="3233899"/>
                  <a:pt x="7363188" y="3233236"/>
                </a:cubicBezTo>
                <a:close/>
                <a:moveTo>
                  <a:pt x="7362084" y="3235887"/>
                </a:moveTo>
                <a:lnTo>
                  <a:pt x="7364735" y="3231543"/>
                </a:lnTo>
                <a:cubicBezTo>
                  <a:pt x="7366354" y="3228893"/>
                  <a:pt x="7365471" y="3225506"/>
                  <a:pt x="7362894" y="3223886"/>
                </a:cubicBezTo>
                <a:cubicBezTo>
                  <a:pt x="7360244" y="3222340"/>
                  <a:pt x="7356857" y="3223076"/>
                  <a:pt x="7355237" y="3225727"/>
                </a:cubicBezTo>
                <a:lnTo>
                  <a:pt x="7352587" y="3230071"/>
                </a:lnTo>
                <a:cubicBezTo>
                  <a:pt x="7350967" y="3232721"/>
                  <a:pt x="7351851" y="3236108"/>
                  <a:pt x="7354427" y="3237727"/>
                </a:cubicBezTo>
                <a:cubicBezTo>
                  <a:pt x="7355311" y="3238243"/>
                  <a:pt x="7356342" y="3238537"/>
                  <a:pt x="7357372" y="3238537"/>
                </a:cubicBezTo>
                <a:cubicBezTo>
                  <a:pt x="7359287" y="3238537"/>
                  <a:pt x="7361054" y="3237654"/>
                  <a:pt x="7362084" y="3235887"/>
                </a:cubicBezTo>
                <a:close/>
                <a:moveTo>
                  <a:pt x="7355973" y="3240672"/>
                </a:moveTo>
                <a:lnTo>
                  <a:pt x="7360464" y="3237580"/>
                </a:lnTo>
                <a:cubicBezTo>
                  <a:pt x="7362968" y="3235813"/>
                  <a:pt x="7363630" y="3232353"/>
                  <a:pt x="7361863" y="3229850"/>
                </a:cubicBezTo>
                <a:cubicBezTo>
                  <a:pt x="7360096" y="3227346"/>
                  <a:pt x="7356636" y="3226684"/>
                  <a:pt x="7354133" y="3228377"/>
                </a:cubicBezTo>
                <a:lnTo>
                  <a:pt x="7349642" y="3231469"/>
                </a:lnTo>
                <a:cubicBezTo>
                  <a:pt x="7347139" y="3233236"/>
                  <a:pt x="7346476" y="3236697"/>
                  <a:pt x="7348169" y="3239200"/>
                </a:cubicBezTo>
                <a:cubicBezTo>
                  <a:pt x="7349274" y="3240746"/>
                  <a:pt x="7351041" y="3241629"/>
                  <a:pt x="7352808" y="3241629"/>
                </a:cubicBezTo>
                <a:cubicBezTo>
                  <a:pt x="7353986" y="3241703"/>
                  <a:pt x="7355016" y="3241335"/>
                  <a:pt x="7355973" y="3240672"/>
                </a:cubicBezTo>
                <a:close/>
                <a:moveTo>
                  <a:pt x="7326745" y="3261729"/>
                </a:moveTo>
                <a:lnTo>
                  <a:pt x="7356121" y="3240672"/>
                </a:lnTo>
                <a:cubicBezTo>
                  <a:pt x="7358624" y="3238905"/>
                  <a:pt x="7359213" y="3235372"/>
                  <a:pt x="7357372" y="3232868"/>
                </a:cubicBezTo>
                <a:cubicBezTo>
                  <a:pt x="7355532" y="3230365"/>
                  <a:pt x="7352071" y="3229850"/>
                  <a:pt x="7349568" y="3231617"/>
                </a:cubicBezTo>
                <a:lnTo>
                  <a:pt x="7320266" y="3252673"/>
                </a:lnTo>
                <a:cubicBezTo>
                  <a:pt x="7317763" y="3254440"/>
                  <a:pt x="7317174" y="3257974"/>
                  <a:pt x="7319014" y="3260477"/>
                </a:cubicBezTo>
                <a:cubicBezTo>
                  <a:pt x="7320119" y="3262023"/>
                  <a:pt x="7321812" y="3262833"/>
                  <a:pt x="7323579" y="3262833"/>
                </a:cubicBezTo>
                <a:cubicBezTo>
                  <a:pt x="7324684" y="3262759"/>
                  <a:pt x="7325788" y="3262391"/>
                  <a:pt x="7326745" y="3261729"/>
                </a:cubicBezTo>
                <a:close/>
                <a:moveTo>
                  <a:pt x="7302229" y="3283079"/>
                </a:moveTo>
                <a:lnTo>
                  <a:pt x="7327187" y="3261360"/>
                </a:lnTo>
                <a:cubicBezTo>
                  <a:pt x="7329543" y="3259373"/>
                  <a:pt x="7329764" y="3255839"/>
                  <a:pt x="7327776" y="3253483"/>
                </a:cubicBezTo>
                <a:cubicBezTo>
                  <a:pt x="7325714" y="3251200"/>
                  <a:pt x="7322254" y="3250906"/>
                  <a:pt x="7319898" y="3252894"/>
                </a:cubicBezTo>
                <a:lnTo>
                  <a:pt x="7294940" y="3274613"/>
                </a:lnTo>
                <a:cubicBezTo>
                  <a:pt x="7292584" y="3276600"/>
                  <a:pt x="7292363" y="3280134"/>
                  <a:pt x="7294351" y="3282490"/>
                </a:cubicBezTo>
                <a:cubicBezTo>
                  <a:pt x="7295455" y="3283742"/>
                  <a:pt x="7297001" y="3284404"/>
                  <a:pt x="7298621" y="3284404"/>
                </a:cubicBezTo>
                <a:cubicBezTo>
                  <a:pt x="7299873" y="3284478"/>
                  <a:pt x="7301198" y="3284036"/>
                  <a:pt x="7302229" y="3283079"/>
                </a:cubicBezTo>
                <a:close/>
                <a:moveTo>
                  <a:pt x="7271086" y="3302221"/>
                </a:moveTo>
                <a:lnTo>
                  <a:pt x="7301492" y="3283668"/>
                </a:lnTo>
                <a:cubicBezTo>
                  <a:pt x="7304143" y="3282049"/>
                  <a:pt x="7304953" y="3278662"/>
                  <a:pt x="7303333" y="3276011"/>
                </a:cubicBezTo>
                <a:cubicBezTo>
                  <a:pt x="7301713" y="3273361"/>
                  <a:pt x="7298326" y="3272625"/>
                  <a:pt x="7295676" y="3274171"/>
                </a:cubicBezTo>
                <a:lnTo>
                  <a:pt x="7265270" y="3292724"/>
                </a:lnTo>
                <a:cubicBezTo>
                  <a:pt x="7262619" y="3294344"/>
                  <a:pt x="7261810" y="3297730"/>
                  <a:pt x="7263429" y="3300381"/>
                </a:cubicBezTo>
                <a:cubicBezTo>
                  <a:pt x="7264460" y="3302148"/>
                  <a:pt x="7266374" y="3303031"/>
                  <a:pt x="7268215" y="3303031"/>
                </a:cubicBezTo>
                <a:cubicBezTo>
                  <a:pt x="7269172" y="3303031"/>
                  <a:pt x="7270202" y="3302737"/>
                  <a:pt x="7271086" y="3302221"/>
                </a:cubicBezTo>
                <a:close/>
                <a:moveTo>
                  <a:pt x="7228752" y="3317535"/>
                </a:moveTo>
                <a:lnTo>
                  <a:pt x="7270055" y="3302663"/>
                </a:lnTo>
                <a:cubicBezTo>
                  <a:pt x="7272926" y="3301632"/>
                  <a:pt x="7274473" y="3298466"/>
                  <a:pt x="7273442" y="3295522"/>
                </a:cubicBezTo>
                <a:cubicBezTo>
                  <a:pt x="7272411" y="3292650"/>
                  <a:pt x="7269245" y="3291104"/>
                  <a:pt x="7266300" y="3292135"/>
                </a:cubicBezTo>
                <a:lnTo>
                  <a:pt x="7224998" y="3307007"/>
                </a:lnTo>
                <a:cubicBezTo>
                  <a:pt x="7222127" y="3308038"/>
                  <a:pt x="7220580" y="3311277"/>
                  <a:pt x="7221611" y="3314148"/>
                </a:cubicBezTo>
                <a:cubicBezTo>
                  <a:pt x="7222421" y="3316430"/>
                  <a:pt x="7224630" y="3317829"/>
                  <a:pt x="7226912" y="3317829"/>
                </a:cubicBezTo>
                <a:cubicBezTo>
                  <a:pt x="7227501" y="3317903"/>
                  <a:pt x="7228090" y="3317756"/>
                  <a:pt x="7228752" y="3317535"/>
                </a:cubicBezTo>
                <a:close/>
                <a:moveTo>
                  <a:pt x="7137239" y="3360163"/>
                </a:moveTo>
                <a:lnTo>
                  <a:pt x="7229194" y="3317314"/>
                </a:lnTo>
                <a:cubicBezTo>
                  <a:pt x="7231992" y="3315989"/>
                  <a:pt x="7233170" y="3312676"/>
                  <a:pt x="7231919" y="3309878"/>
                </a:cubicBezTo>
                <a:cubicBezTo>
                  <a:pt x="7230593" y="3307080"/>
                  <a:pt x="7227354" y="3305902"/>
                  <a:pt x="7224483" y="3307154"/>
                </a:cubicBezTo>
                <a:lnTo>
                  <a:pt x="7132527" y="3350003"/>
                </a:lnTo>
                <a:cubicBezTo>
                  <a:pt x="7129730" y="3351328"/>
                  <a:pt x="7128551" y="3354641"/>
                  <a:pt x="7129803" y="3357439"/>
                </a:cubicBezTo>
                <a:cubicBezTo>
                  <a:pt x="7130760" y="3359500"/>
                  <a:pt x="7132822" y="3360678"/>
                  <a:pt x="7134883" y="3360678"/>
                </a:cubicBezTo>
                <a:cubicBezTo>
                  <a:pt x="7135693" y="3360678"/>
                  <a:pt x="7136503" y="3360531"/>
                  <a:pt x="7137239" y="3360163"/>
                </a:cubicBezTo>
                <a:close/>
                <a:moveTo>
                  <a:pt x="7136135" y="3360678"/>
                </a:moveTo>
                <a:lnTo>
                  <a:pt x="7137239" y="3360163"/>
                </a:lnTo>
                <a:cubicBezTo>
                  <a:pt x="7140037" y="3358911"/>
                  <a:pt x="7141288" y="3355598"/>
                  <a:pt x="7139963" y="3352800"/>
                </a:cubicBezTo>
                <a:cubicBezTo>
                  <a:pt x="7138711" y="3350003"/>
                  <a:pt x="7135325" y="3348751"/>
                  <a:pt x="7132601" y="3350076"/>
                </a:cubicBezTo>
                <a:lnTo>
                  <a:pt x="7131496" y="3350592"/>
                </a:lnTo>
                <a:cubicBezTo>
                  <a:pt x="7128699" y="3351843"/>
                  <a:pt x="7127447" y="3355156"/>
                  <a:pt x="7128772" y="3357954"/>
                </a:cubicBezTo>
                <a:cubicBezTo>
                  <a:pt x="7129730" y="3360016"/>
                  <a:pt x="7131791" y="3361194"/>
                  <a:pt x="7133852" y="3361194"/>
                </a:cubicBezTo>
                <a:cubicBezTo>
                  <a:pt x="7134589" y="3361194"/>
                  <a:pt x="7135398" y="3361046"/>
                  <a:pt x="7136135" y="3360678"/>
                </a:cubicBezTo>
                <a:close/>
                <a:moveTo>
                  <a:pt x="7133484" y="3361856"/>
                </a:moveTo>
                <a:lnTo>
                  <a:pt x="7136135" y="3360604"/>
                </a:lnTo>
                <a:cubicBezTo>
                  <a:pt x="7138932" y="3359279"/>
                  <a:pt x="7140110" y="3355966"/>
                  <a:pt x="7138859" y="3353169"/>
                </a:cubicBezTo>
                <a:cubicBezTo>
                  <a:pt x="7137534" y="3350371"/>
                  <a:pt x="7134220" y="3349119"/>
                  <a:pt x="7131423" y="3350444"/>
                </a:cubicBezTo>
                <a:lnTo>
                  <a:pt x="7128772" y="3351696"/>
                </a:lnTo>
                <a:cubicBezTo>
                  <a:pt x="7125975" y="3353021"/>
                  <a:pt x="7124796" y="3356334"/>
                  <a:pt x="7126048" y="3359132"/>
                </a:cubicBezTo>
                <a:cubicBezTo>
                  <a:pt x="7127006" y="3361194"/>
                  <a:pt x="7128993" y="3362372"/>
                  <a:pt x="7131128" y="3362372"/>
                </a:cubicBezTo>
                <a:cubicBezTo>
                  <a:pt x="7132012" y="3362372"/>
                  <a:pt x="7132748" y="3362224"/>
                  <a:pt x="7133484" y="3361856"/>
                </a:cubicBezTo>
                <a:close/>
                <a:moveTo>
                  <a:pt x="7102783" y="3398152"/>
                </a:moveTo>
                <a:lnTo>
                  <a:pt x="7135398" y="3360457"/>
                </a:lnTo>
                <a:cubicBezTo>
                  <a:pt x="7137386" y="3358101"/>
                  <a:pt x="7137165" y="3354641"/>
                  <a:pt x="7134810" y="3352580"/>
                </a:cubicBezTo>
                <a:cubicBezTo>
                  <a:pt x="7132454" y="3350592"/>
                  <a:pt x="7128993" y="3350813"/>
                  <a:pt x="7126932" y="3353169"/>
                </a:cubicBezTo>
                <a:lnTo>
                  <a:pt x="7094317" y="3390864"/>
                </a:lnTo>
                <a:cubicBezTo>
                  <a:pt x="7092329" y="3393220"/>
                  <a:pt x="7092549" y="3396680"/>
                  <a:pt x="7094905" y="3398741"/>
                </a:cubicBezTo>
                <a:cubicBezTo>
                  <a:pt x="7095936" y="3399625"/>
                  <a:pt x="7097261" y="3400140"/>
                  <a:pt x="7098587" y="3400067"/>
                </a:cubicBezTo>
                <a:cubicBezTo>
                  <a:pt x="7100133" y="3400067"/>
                  <a:pt x="7101679" y="3399404"/>
                  <a:pt x="7102783" y="3398152"/>
                </a:cubicBezTo>
                <a:close/>
                <a:moveTo>
                  <a:pt x="6954138" y="3439087"/>
                </a:moveTo>
                <a:lnTo>
                  <a:pt x="7099986" y="3399919"/>
                </a:lnTo>
                <a:cubicBezTo>
                  <a:pt x="7102931" y="3399109"/>
                  <a:pt x="7104698" y="3396091"/>
                  <a:pt x="7103888" y="3393072"/>
                </a:cubicBezTo>
                <a:cubicBezTo>
                  <a:pt x="7103078" y="3390127"/>
                  <a:pt x="7100059" y="3388287"/>
                  <a:pt x="7097041" y="3389170"/>
                </a:cubicBezTo>
                <a:lnTo>
                  <a:pt x="6951193" y="3428338"/>
                </a:lnTo>
                <a:cubicBezTo>
                  <a:pt x="6948248" y="3429148"/>
                  <a:pt x="6946481" y="3432166"/>
                  <a:pt x="6947291" y="3435185"/>
                </a:cubicBezTo>
                <a:cubicBezTo>
                  <a:pt x="6947954" y="3437688"/>
                  <a:pt x="6950236" y="3439308"/>
                  <a:pt x="6952739" y="3439308"/>
                </a:cubicBezTo>
                <a:cubicBezTo>
                  <a:pt x="6953181" y="3439234"/>
                  <a:pt x="6953696" y="3439160"/>
                  <a:pt x="6954138" y="3439087"/>
                </a:cubicBezTo>
                <a:close/>
                <a:moveTo>
                  <a:pt x="6907019" y="3492464"/>
                </a:moveTo>
                <a:lnTo>
                  <a:pt x="6956862" y="3437467"/>
                </a:lnTo>
                <a:cubicBezTo>
                  <a:pt x="6958924" y="3435185"/>
                  <a:pt x="6958776" y="3431651"/>
                  <a:pt x="6956494" y="3429589"/>
                </a:cubicBezTo>
                <a:cubicBezTo>
                  <a:pt x="6954212" y="3427528"/>
                  <a:pt x="6950678" y="3427675"/>
                  <a:pt x="6948616" y="3429958"/>
                </a:cubicBezTo>
                <a:lnTo>
                  <a:pt x="6898774" y="3484954"/>
                </a:lnTo>
                <a:cubicBezTo>
                  <a:pt x="6896712" y="3487236"/>
                  <a:pt x="6896859" y="3490770"/>
                  <a:pt x="6899142" y="3492832"/>
                </a:cubicBezTo>
                <a:cubicBezTo>
                  <a:pt x="6900246" y="3493789"/>
                  <a:pt x="6901571" y="3494304"/>
                  <a:pt x="6902897" y="3494304"/>
                </a:cubicBezTo>
                <a:cubicBezTo>
                  <a:pt x="6904369" y="3494230"/>
                  <a:pt x="6905915" y="3493642"/>
                  <a:pt x="6907019" y="3492464"/>
                </a:cubicBezTo>
                <a:close/>
                <a:moveTo>
                  <a:pt x="6752705" y="3500488"/>
                </a:moveTo>
                <a:lnTo>
                  <a:pt x="6903043" y="3494304"/>
                </a:lnTo>
                <a:cubicBezTo>
                  <a:pt x="6906136" y="3494157"/>
                  <a:pt x="6908492" y="3491580"/>
                  <a:pt x="6908418" y="3488488"/>
                </a:cubicBezTo>
                <a:cubicBezTo>
                  <a:pt x="6908271" y="3485396"/>
                  <a:pt x="6905547" y="3483187"/>
                  <a:pt x="6902602" y="3483114"/>
                </a:cubicBezTo>
                <a:lnTo>
                  <a:pt x="6752263" y="3489298"/>
                </a:lnTo>
                <a:cubicBezTo>
                  <a:pt x="6749171" y="3489445"/>
                  <a:pt x="6746815" y="3492022"/>
                  <a:pt x="6746889" y="3495114"/>
                </a:cubicBezTo>
                <a:cubicBezTo>
                  <a:pt x="6747036" y="3498133"/>
                  <a:pt x="6749539" y="3500488"/>
                  <a:pt x="6752484" y="3500488"/>
                </a:cubicBezTo>
                <a:cubicBezTo>
                  <a:pt x="6752631" y="3500488"/>
                  <a:pt x="6752631" y="3500488"/>
                  <a:pt x="6752705" y="3500488"/>
                </a:cubicBezTo>
                <a:close/>
                <a:moveTo>
                  <a:pt x="6698297" y="3564173"/>
                </a:moveTo>
                <a:lnTo>
                  <a:pt x="6756607" y="3498574"/>
                </a:lnTo>
                <a:cubicBezTo>
                  <a:pt x="6758669" y="3496292"/>
                  <a:pt x="6758447" y="3492758"/>
                  <a:pt x="6756165" y="3490697"/>
                </a:cubicBezTo>
                <a:cubicBezTo>
                  <a:pt x="6753883" y="3488635"/>
                  <a:pt x="6750349" y="3488856"/>
                  <a:pt x="6748288" y="3491138"/>
                </a:cubicBezTo>
                <a:lnTo>
                  <a:pt x="6689978" y="3556737"/>
                </a:lnTo>
                <a:cubicBezTo>
                  <a:pt x="6687917" y="3559019"/>
                  <a:pt x="6688137" y="3562553"/>
                  <a:pt x="6690420" y="3564614"/>
                </a:cubicBezTo>
                <a:cubicBezTo>
                  <a:pt x="6691524" y="3565571"/>
                  <a:pt x="6692849" y="3566013"/>
                  <a:pt x="6694175" y="3566013"/>
                </a:cubicBezTo>
                <a:cubicBezTo>
                  <a:pt x="6695721" y="3566087"/>
                  <a:pt x="6697267" y="3565424"/>
                  <a:pt x="6698297" y="3564173"/>
                </a:cubicBezTo>
                <a:close/>
                <a:moveTo>
                  <a:pt x="6699696" y="3561448"/>
                </a:moveTo>
                <a:cubicBezTo>
                  <a:pt x="6700212" y="3558430"/>
                  <a:pt x="6698150" y="3555559"/>
                  <a:pt x="6695132" y="3555043"/>
                </a:cubicBezTo>
                <a:lnTo>
                  <a:pt x="6541848" y="3528833"/>
                </a:lnTo>
                <a:cubicBezTo>
                  <a:pt x="6538903" y="3528318"/>
                  <a:pt x="6535958" y="3530379"/>
                  <a:pt x="6535443" y="3533398"/>
                </a:cubicBezTo>
                <a:cubicBezTo>
                  <a:pt x="6534928" y="3536417"/>
                  <a:pt x="6536989" y="3539288"/>
                  <a:pt x="6540008" y="3539803"/>
                </a:cubicBezTo>
                <a:lnTo>
                  <a:pt x="6693291" y="3566013"/>
                </a:lnTo>
                <a:cubicBezTo>
                  <a:pt x="6693659" y="3566087"/>
                  <a:pt x="6693954" y="3566087"/>
                  <a:pt x="6694248" y="3566087"/>
                </a:cubicBezTo>
                <a:cubicBezTo>
                  <a:pt x="6696899" y="3566013"/>
                  <a:pt x="6699181" y="3564099"/>
                  <a:pt x="6699696" y="3561448"/>
                </a:cubicBezTo>
                <a:close/>
                <a:moveTo>
                  <a:pt x="6546118" y="3536122"/>
                </a:moveTo>
                <a:cubicBezTo>
                  <a:pt x="6547149" y="3533251"/>
                  <a:pt x="6545603" y="3530011"/>
                  <a:pt x="6542732" y="3528981"/>
                </a:cubicBezTo>
                <a:lnTo>
                  <a:pt x="6391362" y="3475751"/>
                </a:lnTo>
                <a:cubicBezTo>
                  <a:pt x="6388491" y="3474794"/>
                  <a:pt x="6385252" y="3476267"/>
                  <a:pt x="6384221" y="3479138"/>
                </a:cubicBezTo>
                <a:cubicBezTo>
                  <a:pt x="6383190" y="3482009"/>
                  <a:pt x="6384737" y="3485249"/>
                  <a:pt x="6387607" y="3486279"/>
                </a:cubicBezTo>
                <a:lnTo>
                  <a:pt x="6538977" y="3539509"/>
                </a:lnTo>
                <a:cubicBezTo>
                  <a:pt x="6539566" y="3539730"/>
                  <a:pt x="6540229" y="3539803"/>
                  <a:pt x="6540891" y="3539803"/>
                </a:cubicBezTo>
                <a:cubicBezTo>
                  <a:pt x="6543247" y="3539803"/>
                  <a:pt x="6545382" y="3538404"/>
                  <a:pt x="6546118" y="3536122"/>
                </a:cubicBezTo>
                <a:close/>
                <a:moveTo>
                  <a:pt x="6394381" y="3483702"/>
                </a:moveTo>
                <a:cubicBezTo>
                  <a:pt x="6395853" y="3480978"/>
                  <a:pt x="6394823" y="3477592"/>
                  <a:pt x="6392099" y="3476193"/>
                </a:cubicBezTo>
                <a:lnTo>
                  <a:pt x="6248902" y="3399404"/>
                </a:lnTo>
                <a:cubicBezTo>
                  <a:pt x="6246178" y="3397931"/>
                  <a:pt x="6242791" y="3398962"/>
                  <a:pt x="6241392" y="3401686"/>
                </a:cubicBezTo>
                <a:cubicBezTo>
                  <a:pt x="6239919" y="3404410"/>
                  <a:pt x="6240950" y="3407797"/>
                  <a:pt x="6243674" y="3409196"/>
                </a:cubicBezTo>
                <a:lnTo>
                  <a:pt x="6386871" y="3485985"/>
                </a:lnTo>
                <a:cubicBezTo>
                  <a:pt x="6387755" y="3486426"/>
                  <a:pt x="6388638" y="3486647"/>
                  <a:pt x="6389522" y="3486647"/>
                </a:cubicBezTo>
                <a:cubicBezTo>
                  <a:pt x="6391510" y="3486574"/>
                  <a:pt x="6393424" y="3485543"/>
                  <a:pt x="6394381" y="3483702"/>
                </a:cubicBezTo>
                <a:close/>
                <a:moveTo>
                  <a:pt x="6250816" y="3407576"/>
                </a:moveTo>
                <a:cubicBezTo>
                  <a:pt x="6252656" y="3405073"/>
                  <a:pt x="6252141" y="3401613"/>
                  <a:pt x="6249638" y="3399772"/>
                </a:cubicBezTo>
                <a:lnTo>
                  <a:pt x="6120797" y="3304577"/>
                </a:lnTo>
                <a:cubicBezTo>
                  <a:pt x="6118368" y="3302737"/>
                  <a:pt x="6114834" y="3303252"/>
                  <a:pt x="6112993" y="3305755"/>
                </a:cubicBezTo>
                <a:cubicBezTo>
                  <a:pt x="6111152" y="3308258"/>
                  <a:pt x="6111668" y="3311719"/>
                  <a:pt x="6114171" y="3313559"/>
                </a:cubicBezTo>
                <a:lnTo>
                  <a:pt x="6243012" y="3408754"/>
                </a:lnTo>
                <a:cubicBezTo>
                  <a:pt x="6244042" y="3409490"/>
                  <a:pt x="6245220" y="3409858"/>
                  <a:pt x="6246398" y="3409858"/>
                </a:cubicBezTo>
                <a:cubicBezTo>
                  <a:pt x="6248018" y="3409858"/>
                  <a:pt x="6249711" y="3409049"/>
                  <a:pt x="6250816" y="3407576"/>
                </a:cubicBezTo>
                <a:close/>
                <a:moveTo>
                  <a:pt x="6121386" y="3313044"/>
                </a:moveTo>
                <a:cubicBezTo>
                  <a:pt x="6123595" y="3310909"/>
                  <a:pt x="6123521" y="3307375"/>
                  <a:pt x="6121386" y="3305166"/>
                </a:cubicBezTo>
                <a:lnTo>
                  <a:pt x="6013234" y="3197161"/>
                </a:lnTo>
                <a:cubicBezTo>
                  <a:pt x="6011099" y="3194952"/>
                  <a:pt x="6007565" y="3195026"/>
                  <a:pt x="6005356" y="3197161"/>
                </a:cubicBezTo>
                <a:cubicBezTo>
                  <a:pt x="6003147" y="3199296"/>
                  <a:pt x="6003221" y="3202830"/>
                  <a:pt x="6005356" y="3205039"/>
                </a:cubicBezTo>
                <a:lnTo>
                  <a:pt x="6113508" y="3313044"/>
                </a:lnTo>
                <a:cubicBezTo>
                  <a:pt x="6114613" y="3314148"/>
                  <a:pt x="6116012" y="3314664"/>
                  <a:pt x="6117484" y="3314664"/>
                </a:cubicBezTo>
                <a:cubicBezTo>
                  <a:pt x="6118957" y="3314664"/>
                  <a:pt x="6120355" y="3314148"/>
                  <a:pt x="6121386" y="3313044"/>
                </a:cubicBezTo>
                <a:close/>
                <a:moveTo>
                  <a:pt x="6012571" y="3205554"/>
                </a:moveTo>
                <a:cubicBezTo>
                  <a:pt x="6015074" y="3203787"/>
                  <a:pt x="6015590" y="3200253"/>
                  <a:pt x="6013823" y="3197750"/>
                </a:cubicBezTo>
                <a:lnTo>
                  <a:pt x="5929156" y="3081205"/>
                </a:lnTo>
                <a:cubicBezTo>
                  <a:pt x="5927316" y="3078701"/>
                  <a:pt x="5923855" y="3078186"/>
                  <a:pt x="5921352" y="3079953"/>
                </a:cubicBezTo>
                <a:cubicBezTo>
                  <a:pt x="5918849" y="3081720"/>
                  <a:pt x="5918333" y="3085254"/>
                  <a:pt x="5920100" y="3087757"/>
                </a:cubicBezTo>
                <a:lnTo>
                  <a:pt x="6004767" y="3204303"/>
                </a:lnTo>
                <a:cubicBezTo>
                  <a:pt x="6005871" y="3205849"/>
                  <a:pt x="6007565" y="3206585"/>
                  <a:pt x="6009331" y="3206585"/>
                </a:cubicBezTo>
                <a:cubicBezTo>
                  <a:pt x="6010510" y="3206658"/>
                  <a:pt x="6011614" y="3206290"/>
                  <a:pt x="6012571" y="3205554"/>
                </a:cubicBezTo>
                <a:close/>
                <a:moveTo>
                  <a:pt x="5927021" y="3089524"/>
                </a:moveTo>
                <a:cubicBezTo>
                  <a:pt x="5929819" y="3088199"/>
                  <a:pt x="5930923" y="3084812"/>
                  <a:pt x="5929598" y="3082088"/>
                </a:cubicBezTo>
                <a:lnTo>
                  <a:pt x="5870846" y="2961125"/>
                </a:lnTo>
                <a:cubicBezTo>
                  <a:pt x="5869521" y="2958327"/>
                  <a:pt x="5866135" y="2957149"/>
                  <a:pt x="5863411" y="2958548"/>
                </a:cubicBezTo>
                <a:cubicBezTo>
                  <a:pt x="5860613" y="2959873"/>
                  <a:pt x="5859508" y="2963260"/>
                  <a:pt x="5860834" y="2965984"/>
                </a:cubicBezTo>
                <a:lnTo>
                  <a:pt x="5919585" y="3086947"/>
                </a:lnTo>
                <a:cubicBezTo>
                  <a:pt x="5920542" y="3088935"/>
                  <a:pt x="5922530" y="3090113"/>
                  <a:pt x="5924665" y="3090113"/>
                </a:cubicBezTo>
                <a:cubicBezTo>
                  <a:pt x="5925475" y="3090039"/>
                  <a:pt x="5926285" y="3089892"/>
                  <a:pt x="5927021" y="3089524"/>
                </a:cubicBezTo>
                <a:close/>
                <a:moveTo>
                  <a:pt x="5867239" y="2969003"/>
                </a:moveTo>
                <a:cubicBezTo>
                  <a:pt x="5870184" y="2968267"/>
                  <a:pt x="5872025" y="2965248"/>
                  <a:pt x="5871288" y="2962229"/>
                </a:cubicBezTo>
                <a:lnTo>
                  <a:pt x="5840735" y="2840898"/>
                </a:lnTo>
                <a:cubicBezTo>
                  <a:pt x="5839998" y="2837953"/>
                  <a:pt x="5836980" y="2836113"/>
                  <a:pt x="5833961" y="2836849"/>
                </a:cubicBezTo>
                <a:cubicBezTo>
                  <a:pt x="5831016" y="2837585"/>
                  <a:pt x="5829176" y="2840604"/>
                  <a:pt x="5829912" y="2843622"/>
                </a:cubicBezTo>
                <a:lnTo>
                  <a:pt x="5860466" y="2964953"/>
                </a:lnTo>
                <a:cubicBezTo>
                  <a:pt x="5861128" y="2967457"/>
                  <a:pt x="5863411" y="2969150"/>
                  <a:pt x="5865914" y="2969150"/>
                </a:cubicBezTo>
                <a:cubicBezTo>
                  <a:pt x="5866355" y="2969150"/>
                  <a:pt x="5866797" y="2969076"/>
                  <a:pt x="5867239" y="2969003"/>
                </a:cubicBezTo>
                <a:close/>
                <a:moveTo>
                  <a:pt x="5840808" y="2842223"/>
                </a:moveTo>
                <a:lnTo>
                  <a:pt x="5840440" y="2724279"/>
                </a:lnTo>
                <a:cubicBezTo>
                  <a:pt x="5840440" y="2721187"/>
                  <a:pt x="5837937" y="2718684"/>
                  <a:pt x="5834845" y="2718757"/>
                </a:cubicBezTo>
                <a:cubicBezTo>
                  <a:pt x="5834845" y="2718757"/>
                  <a:pt x="5834845" y="2718757"/>
                  <a:pt x="5834845" y="2718757"/>
                </a:cubicBezTo>
                <a:cubicBezTo>
                  <a:pt x="5831752" y="2718757"/>
                  <a:pt x="5829323" y="2721261"/>
                  <a:pt x="5829323" y="2724353"/>
                </a:cubicBezTo>
                <a:lnTo>
                  <a:pt x="5829691" y="2842297"/>
                </a:lnTo>
                <a:cubicBezTo>
                  <a:pt x="5829691" y="2845389"/>
                  <a:pt x="5832194" y="2847893"/>
                  <a:pt x="5835287" y="2847819"/>
                </a:cubicBezTo>
                <a:cubicBezTo>
                  <a:pt x="5835287" y="2847819"/>
                  <a:pt x="5835287" y="2847819"/>
                  <a:pt x="5835287" y="2847819"/>
                </a:cubicBezTo>
                <a:cubicBezTo>
                  <a:pt x="5838379" y="2847819"/>
                  <a:pt x="5840882" y="2845316"/>
                  <a:pt x="5840808" y="2842223"/>
                </a:cubicBezTo>
                <a:close/>
                <a:moveTo>
                  <a:pt x="5840367" y="2725604"/>
                </a:moveTo>
                <a:lnTo>
                  <a:pt x="5867534" y="2615759"/>
                </a:lnTo>
                <a:cubicBezTo>
                  <a:pt x="5868270" y="2612740"/>
                  <a:pt x="5866429" y="2609722"/>
                  <a:pt x="5863484" y="2608985"/>
                </a:cubicBezTo>
                <a:cubicBezTo>
                  <a:pt x="5860466" y="2608175"/>
                  <a:pt x="5857447" y="2610090"/>
                  <a:pt x="5856711" y="2613035"/>
                </a:cubicBezTo>
                <a:lnTo>
                  <a:pt x="5829544" y="2722880"/>
                </a:lnTo>
                <a:cubicBezTo>
                  <a:pt x="5828808" y="2725899"/>
                  <a:pt x="5830648" y="2728917"/>
                  <a:pt x="5833593" y="2729654"/>
                </a:cubicBezTo>
                <a:cubicBezTo>
                  <a:pt x="5834035" y="2729801"/>
                  <a:pt x="5834550" y="2729801"/>
                  <a:pt x="5834992" y="2729801"/>
                </a:cubicBezTo>
                <a:cubicBezTo>
                  <a:pt x="5837422" y="2729875"/>
                  <a:pt x="5839704" y="2728181"/>
                  <a:pt x="5840367" y="2725604"/>
                </a:cubicBezTo>
                <a:close/>
                <a:moveTo>
                  <a:pt x="5866944" y="2617084"/>
                </a:moveTo>
                <a:lnTo>
                  <a:pt x="5918775" y="2519975"/>
                </a:lnTo>
                <a:cubicBezTo>
                  <a:pt x="5920248" y="2517251"/>
                  <a:pt x="5919217" y="2513864"/>
                  <a:pt x="5916493" y="2512465"/>
                </a:cubicBezTo>
                <a:cubicBezTo>
                  <a:pt x="5913842" y="2511066"/>
                  <a:pt x="5910382" y="2512024"/>
                  <a:pt x="5908983" y="2514748"/>
                </a:cubicBezTo>
                <a:lnTo>
                  <a:pt x="5857152" y="2611857"/>
                </a:lnTo>
                <a:cubicBezTo>
                  <a:pt x="5855680" y="2614581"/>
                  <a:pt x="5856711" y="2617967"/>
                  <a:pt x="5859435" y="2619366"/>
                </a:cubicBezTo>
                <a:cubicBezTo>
                  <a:pt x="5860245" y="2619808"/>
                  <a:pt x="5861202" y="2620029"/>
                  <a:pt x="5862085" y="2620029"/>
                </a:cubicBezTo>
                <a:cubicBezTo>
                  <a:pt x="5864073" y="2620029"/>
                  <a:pt x="5865987" y="2618998"/>
                  <a:pt x="5866944" y="2617084"/>
                </a:cubicBezTo>
                <a:close/>
                <a:moveTo>
                  <a:pt x="6031050" y="2399895"/>
                </a:moveTo>
                <a:lnTo>
                  <a:pt x="6034143" y="2398570"/>
                </a:lnTo>
                <a:cubicBezTo>
                  <a:pt x="6037014" y="2397392"/>
                  <a:pt x="6038339" y="2394153"/>
                  <a:pt x="6037161" y="2391281"/>
                </a:cubicBezTo>
                <a:cubicBezTo>
                  <a:pt x="6035983" y="2388484"/>
                  <a:pt x="6032670" y="2387085"/>
                  <a:pt x="6029873" y="2388263"/>
                </a:cubicBezTo>
                <a:lnTo>
                  <a:pt x="6026781" y="2389588"/>
                </a:lnTo>
                <a:cubicBezTo>
                  <a:pt x="6023909" y="2390766"/>
                  <a:pt x="6022584" y="2394006"/>
                  <a:pt x="6023762" y="2396877"/>
                </a:cubicBezTo>
                <a:cubicBezTo>
                  <a:pt x="6024645" y="2399012"/>
                  <a:pt x="6026781" y="2400337"/>
                  <a:pt x="6028916" y="2400337"/>
                </a:cubicBezTo>
                <a:cubicBezTo>
                  <a:pt x="6029652" y="2400263"/>
                  <a:pt x="6030314" y="2400116"/>
                  <a:pt x="6031050" y="2399895"/>
                </a:cubicBezTo>
                <a:close/>
                <a:moveTo>
                  <a:pt x="6029357" y="2400779"/>
                </a:moveTo>
                <a:lnTo>
                  <a:pt x="6031492" y="2399675"/>
                </a:lnTo>
                <a:cubicBezTo>
                  <a:pt x="6034216" y="2398202"/>
                  <a:pt x="6035247" y="2394815"/>
                  <a:pt x="6033774" y="2392165"/>
                </a:cubicBezTo>
                <a:cubicBezTo>
                  <a:pt x="6032302" y="2389441"/>
                  <a:pt x="6028916" y="2388410"/>
                  <a:pt x="6026265" y="2389883"/>
                </a:cubicBezTo>
                <a:lnTo>
                  <a:pt x="6024130" y="2390987"/>
                </a:lnTo>
                <a:cubicBezTo>
                  <a:pt x="6021406" y="2392459"/>
                  <a:pt x="6020375" y="2395846"/>
                  <a:pt x="6021848" y="2398497"/>
                </a:cubicBezTo>
                <a:cubicBezTo>
                  <a:pt x="6022878" y="2400411"/>
                  <a:pt x="6024793" y="2401441"/>
                  <a:pt x="6026781" y="2401441"/>
                </a:cubicBezTo>
                <a:cubicBezTo>
                  <a:pt x="6027664" y="2401441"/>
                  <a:pt x="6028547" y="2401221"/>
                  <a:pt x="6029357" y="2400779"/>
                </a:cubicBezTo>
                <a:close/>
                <a:moveTo>
                  <a:pt x="6011761" y="2409982"/>
                </a:moveTo>
                <a:lnTo>
                  <a:pt x="6029357" y="2400779"/>
                </a:lnTo>
                <a:cubicBezTo>
                  <a:pt x="6032081" y="2399380"/>
                  <a:pt x="6033112" y="2395993"/>
                  <a:pt x="6031713" y="2393269"/>
                </a:cubicBezTo>
                <a:cubicBezTo>
                  <a:pt x="6030314" y="2390545"/>
                  <a:pt x="6026928" y="2389515"/>
                  <a:pt x="6024204" y="2390913"/>
                </a:cubicBezTo>
                <a:lnTo>
                  <a:pt x="6006607" y="2400116"/>
                </a:lnTo>
                <a:cubicBezTo>
                  <a:pt x="6003883" y="2401515"/>
                  <a:pt x="6002853" y="2404902"/>
                  <a:pt x="6004252" y="2407626"/>
                </a:cubicBezTo>
                <a:cubicBezTo>
                  <a:pt x="6005282" y="2409540"/>
                  <a:pt x="6007197" y="2410644"/>
                  <a:pt x="6009258" y="2410644"/>
                </a:cubicBezTo>
                <a:cubicBezTo>
                  <a:pt x="6010068" y="2410644"/>
                  <a:pt x="6010951" y="2410423"/>
                  <a:pt x="6011761" y="2409982"/>
                </a:cubicBezTo>
                <a:close/>
                <a:moveTo>
                  <a:pt x="5913180" y="2461739"/>
                </a:moveTo>
                <a:lnTo>
                  <a:pt x="6011761" y="2410055"/>
                </a:lnTo>
                <a:cubicBezTo>
                  <a:pt x="6014485" y="2408657"/>
                  <a:pt x="6015516" y="2405270"/>
                  <a:pt x="6014117" y="2402546"/>
                </a:cubicBezTo>
                <a:cubicBezTo>
                  <a:pt x="6012718" y="2399822"/>
                  <a:pt x="6009331" y="2398791"/>
                  <a:pt x="6006607" y="2400190"/>
                </a:cubicBezTo>
                <a:lnTo>
                  <a:pt x="5908026" y="2451873"/>
                </a:lnTo>
                <a:cubicBezTo>
                  <a:pt x="5905302" y="2453272"/>
                  <a:pt x="5904272" y="2456659"/>
                  <a:pt x="5905670" y="2459383"/>
                </a:cubicBezTo>
                <a:cubicBezTo>
                  <a:pt x="5906701" y="2461297"/>
                  <a:pt x="5908615" y="2462401"/>
                  <a:pt x="5910677" y="2462328"/>
                </a:cubicBezTo>
                <a:cubicBezTo>
                  <a:pt x="5911486" y="2462328"/>
                  <a:pt x="5912296" y="2462107"/>
                  <a:pt x="5913180" y="2461739"/>
                </a:cubicBezTo>
                <a:close/>
                <a:moveTo>
                  <a:pt x="5820709" y="2506870"/>
                </a:moveTo>
                <a:lnTo>
                  <a:pt x="5913033" y="2461813"/>
                </a:lnTo>
                <a:cubicBezTo>
                  <a:pt x="5915830" y="2460487"/>
                  <a:pt x="5916934" y="2457101"/>
                  <a:pt x="5915609" y="2454377"/>
                </a:cubicBezTo>
                <a:cubicBezTo>
                  <a:pt x="5914284" y="2451579"/>
                  <a:pt x="5910897" y="2450475"/>
                  <a:pt x="5908173" y="2451800"/>
                </a:cubicBezTo>
                <a:lnTo>
                  <a:pt x="5815850" y="2496857"/>
                </a:lnTo>
                <a:cubicBezTo>
                  <a:pt x="5813052" y="2498182"/>
                  <a:pt x="5811948" y="2501569"/>
                  <a:pt x="5813273" y="2504293"/>
                </a:cubicBezTo>
                <a:cubicBezTo>
                  <a:pt x="5814230" y="2506281"/>
                  <a:pt x="5816218" y="2507459"/>
                  <a:pt x="5818353" y="2507459"/>
                </a:cubicBezTo>
                <a:cubicBezTo>
                  <a:pt x="5819089" y="2507385"/>
                  <a:pt x="5819973" y="2507238"/>
                  <a:pt x="5820709" y="2506870"/>
                </a:cubicBezTo>
                <a:close/>
                <a:moveTo>
                  <a:pt x="5737073" y="2524687"/>
                </a:moveTo>
                <a:lnTo>
                  <a:pt x="5819384" y="2507238"/>
                </a:lnTo>
                <a:cubicBezTo>
                  <a:pt x="5822403" y="2506575"/>
                  <a:pt x="5824317" y="2503630"/>
                  <a:pt x="5823728" y="2500612"/>
                </a:cubicBezTo>
                <a:cubicBezTo>
                  <a:pt x="5823065" y="2497593"/>
                  <a:pt x="5820047" y="2495679"/>
                  <a:pt x="5817101" y="2496268"/>
                </a:cubicBezTo>
                <a:lnTo>
                  <a:pt x="5734791" y="2513717"/>
                </a:lnTo>
                <a:cubicBezTo>
                  <a:pt x="5731772" y="2514379"/>
                  <a:pt x="5729858" y="2517325"/>
                  <a:pt x="5730447" y="2520343"/>
                </a:cubicBezTo>
                <a:cubicBezTo>
                  <a:pt x="5731036" y="2522993"/>
                  <a:pt x="5733318" y="2524760"/>
                  <a:pt x="5735969" y="2524760"/>
                </a:cubicBezTo>
                <a:cubicBezTo>
                  <a:pt x="5736337" y="2524834"/>
                  <a:pt x="5736705" y="2524834"/>
                  <a:pt x="5737073" y="2524687"/>
                </a:cubicBezTo>
                <a:close/>
                <a:moveTo>
                  <a:pt x="5741417" y="2520564"/>
                </a:moveTo>
                <a:cubicBezTo>
                  <a:pt x="5742079" y="2517545"/>
                  <a:pt x="5740239" y="2514600"/>
                  <a:pt x="5737220" y="2513864"/>
                </a:cubicBezTo>
                <a:lnTo>
                  <a:pt x="5648873" y="2493176"/>
                </a:lnTo>
                <a:cubicBezTo>
                  <a:pt x="5645854" y="2492587"/>
                  <a:pt x="5642909" y="2494354"/>
                  <a:pt x="5642173" y="2497372"/>
                </a:cubicBezTo>
                <a:cubicBezTo>
                  <a:pt x="5641510" y="2500391"/>
                  <a:pt x="5643351" y="2503336"/>
                  <a:pt x="5646369" y="2504072"/>
                </a:cubicBezTo>
                <a:lnTo>
                  <a:pt x="5734717" y="2524760"/>
                </a:lnTo>
                <a:cubicBezTo>
                  <a:pt x="5735159" y="2524834"/>
                  <a:pt x="5735601" y="2524908"/>
                  <a:pt x="5736042" y="2524908"/>
                </a:cubicBezTo>
                <a:cubicBezTo>
                  <a:pt x="5738546" y="2524834"/>
                  <a:pt x="5740754" y="2523067"/>
                  <a:pt x="5741417" y="2520564"/>
                </a:cubicBezTo>
                <a:close/>
                <a:moveTo>
                  <a:pt x="5652701" y="2500833"/>
                </a:moveTo>
                <a:cubicBezTo>
                  <a:pt x="5653953" y="2498035"/>
                  <a:pt x="5652701" y="2494722"/>
                  <a:pt x="5649903" y="2493470"/>
                </a:cubicBezTo>
                <a:lnTo>
                  <a:pt x="5545726" y="2446204"/>
                </a:lnTo>
                <a:cubicBezTo>
                  <a:pt x="5542929" y="2444953"/>
                  <a:pt x="5539616" y="2446204"/>
                  <a:pt x="5538364" y="2449002"/>
                </a:cubicBezTo>
                <a:cubicBezTo>
                  <a:pt x="5537113" y="2451800"/>
                  <a:pt x="5538364" y="2455113"/>
                  <a:pt x="5541162" y="2456365"/>
                </a:cubicBezTo>
                <a:lnTo>
                  <a:pt x="5645339" y="2503630"/>
                </a:lnTo>
                <a:cubicBezTo>
                  <a:pt x="5646075" y="2503998"/>
                  <a:pt x="5646885" y="2504146"/>
                  <a:pt x="5647694" y="2504146"/>
                </a:cubicBezTo>
                <a:cubicBezTo>
                  <a:pt x="5649756" y="2504146"/>
                  <a:pt x="5651744" y="2502894"/>
                  <a:pt x="5652701" y="2500833"/>
                </a:cubicBezTo>
                <a:close/>
                <a:moveTo>
                  <a:pt x="5544254" y="2456806"/>
                </a:moveTo>
                <a:cubicBezTo>
                  <a:pt x="5547273" y="2456291"/>
                  <a:pt x="5549334" y="2453493"/>
                  <a:pt x="5548892" y="2450401"/>
                </a:cubicBezTo>
                <a:lnTo>
                  <a:pt x="5523050" y="2288872"/>
                </a:lnTo>
                <a:cubicBezTo>
                  <a:pt x="5522535" y="2285853"/>
                  <a:pt x="5519664" y="2283792"/>
                  <a:pt x="5516645" y="2284233"/>
                </a:cubicBezTo>
                <a:cubicBezTo>
                  <a:pt x="5513627" y="2284749"/>
                  <a:pt x="5511565" y="2287546"/>
                  <a:pt x="5512007" y="2290639"/>
                </a:cubicBezTo>
                <a:lnTo>
                  <a:pt x="5537849" y="2452168"/>
                </a:lnTo>
                <a:cubicBezTo>
                  <a:pt x="5538290" y="2454966"/>
                  <a:pt x="5540646" y="2456880"/>
                  <a:pt x="5543370" y="2456880"/>
                </a:cubicBezTo>
                <a:cubicBezTo>
                  <a:pt x="5543739" y="2456880"/>
                  <a:pt x="5544033" y="2456880"/>
                  <a:pt x="5544254" y="2456806"/>
                </a:cubicBezTo>
                <a:close/>
                <a:moveTo>
                  <a:pt x="5517897" y="2295350"/>
                </a:moveTo>
                <a:cubicBezTo>
                  <a:pt x="5520989" y="2295203"/>
                  <a:pt x="5523345" y="2292553"/>
                  <a:pt x="5523124" y="2289461"/>
                </a:cubicBezTo>
                <a:lnTo>
                  <a:pt x="5514658" y="2140815"/>
                </a:lnTo>
                <a:cubicBezTo>
                  <a:pt x="5514510" y="2137723"/>
                  <a:pt x="5512007" y="2135220"/>
                  <a:pt x="5508768" y="2135588"/>
                </a:cubicBezTo>
                <a:cubicBezTo>
                  <a:pt x="5505675" y="2135735"/>
                  <a:pt x="5503319" y="2138386"/>
                  <a:pt x="5503541" y="2141478"/>
                </a:cubicBezTo>
                <a:lnTo>
                  <a:pt x="5512007" y="2290123"/>
                </a:lnTo>
                <a:cubicBezTo>
                  <a:pt x="5512154" y="2293068"/>
                  <a:pt x="5514658" y="2295424"/>
                  <a:pt x="5517602" y="2295350"/>
                </a:cubicBezTo>
                <a:cubicBezTo>
                  <a:pt x="5517676" y="2295424"/>
                  <a:pt x="5517823" y="2295424"/>
                  <a:pt x="5517897" y="2295350"/>
                </a:cubicBezTo>
                <a:close/>
                <a:moveTo>
                  <a:pt x="5514658" y="2141773"/>
                </a:moveTo>
                <a:lnTo>
                  <a:pt x="5530708" y="1987973"/>
                </a:lnTo>
                <a:cubicBezTo>
                  <a:pt x="5531002" y="1984881"/>
                  <a:pt x="5528793" y="1982157"/>
                  <a:pt x="5525774" y="1981863"/>
                </a:cubicBezTo>
                <a:cubicBezTo>
                  <a:pt x="5522535" y="1981495"/>
                  <a:pt x="5519958" y="1983777"/>
                  <a:pt x="5519664" y="1986795"/>
                </a:cubicBezTo>
                <a:lnTo>
                  <a:pt x="5503614" y="2140595"/>
                </a:lnTo>
                <a:cubicBezTo>
                  <a:pt x="5503319" y="2143687"/>
                  <a:pt x="5505528" y="2146411"/>
                  <a:pt x="5508547" y="2146705"/>
                </a:cubicBezTo>
                <a:cubicBezTo>
                  <a:pt x="5508768" y="2146705"/>
                  <a:pt x="5508989" y="2146705"/>
                  <a:pt x="5509209" y="2146705"/>
                </a:cubicBezTo>
                <a:cubicBezTo>
                  <a:pt x="5511933" y="2146779"/>
                  <a:pt x="5514363" y="2144644"/>
                  <a:pt x="5514658" y="2141773"/>
                </a:cubicBezTo>
                <a:close/>
                <a:moveTo>
                  <a:pt x="5528498" y="1991876"/>
                </a:moveTo>
                <a:cubicBezTo>
                  <a:pt x="5531002" y="1990035"/>
                  <a:pt x="5531444" y="1986575"/>
                  <a:pt x="5529603" y="1984071"/>
                </a:cubicBezTo>
                <a:lnTo>
                  <a:pt x="5409229" y="1822910"/>
                </a:lnTo>
                <a:cubicBezTo>
                  <a:pt x="5407389" y="1820407"/>
                  <a:pt x="5403854" y="1819965"/>
                  <a:pt x="5401425" y="1821806"/>
                </a:cubicBezTo>
                <a:cubicBezTo>
                  <a:pt x="5398922" y="1823647"/>
                  <a:pt x="5398480" y="1827107"/>
                  <a:pt x="5400321" y="1829610"/>
                </a:cubicBezTo>
                <a:lnTo>
                  <a:pt x="5520694" y="1990771"/>
                </a:lnTo>
                <a:cubicBezTo>
                  <a:pt x="5521799" y="1992244"/>
                  <a:pt x="5523492" y="1993054"/>
                  <a:pt x="5525186" y="1992980"/>
                </a:cubicBezTo>
                <a:cubicBezTo>
                  <a:pt x="5526364" y="1992980"/>
                  <a:pt x="5527468" y="1992612"/>
                  <a:pt x="5528498" y="1991876"/>
                </a:cubicBezTo>
                <a:close/>
                <a:moveTo>
                  <a:pt x="5408419" y="1830494"/>
                </a:moveTo>
                <a:cubicBezTo>
                  <a:pt x="5410775" y="1828506"/>
                  <a:pt x="5411070" y="1824972"/>
                  <a:pt x="5409008" y="1822616"/>
                </a:cubicBezTo>
                <a:lnTo>
                  <a:pt x="5300561" y="1696131"/>
                </a:lnTo>
                <a:cubicBezTo>
                  <a:pt x="5298573" y="1693775"/>
                  <a:pt x="5295040" y="1693554"/>
                  <a:pt x="5292684" y="1695542"/>
                </a:cubicBezTo>
                <a:cubicBezTo>
                  <a:pt x="5290328" y="1697530"/>
                  <a:pt x="5290033" y="1701064"/>
                  <a:pt x="5292095" y="1703420"/>
                </a:cubicBezTo>
                <a:lnTo>
                  <a:pt x="5400542" y="1829905"/>
                </a:lnTo>
                <a:cubicBezTo>
                  <a:pt x="5401646" y="1831230"/>
                  <a:pt x="5403266" y="1831892"/>
                  <a:pt x="5404812" y="1831819"/>
                </a:cubicBezTo>
                <a:cubicBezTo>
                  <a:pt x="5406064" y="1831819"/>
                  <a:pt x="5407389" y="1831377"/>
                  <a:pt x="5408419" y="1830494"/>
                </a:cubicBezTo>
                <a:close/>
                <a:moveTo>
                  <a:pt x="5301813" y="1700622"/>
                </a:moveTo>
                <a:cubicBezTo>
                  <a:pt x="5302328" y="1697604"/>
                  <a:pt x="5300193" y="1694732"/>
                  <a:pt x="5297175" y="1694217"/>
                </a:cubicBezTo>
                <a:lnTo>
                  <a:pt x="5102073" y="1663811"/>
                </a:lnTo>
                <a:cubicBezTo>
                  <a:pt x="5099055" y="1663295"/>
                  <a:pt x="5096183" y="1665430"/>
                  <a:pt x="5095742" y="1668449"/>
                </a:cubicBezTo>
                <a:cubicBezTo>
                  <a:pt x="5095226" y="1671467"/>
                  <a:pt x="5097361" y="1674339"/>
                  <a:pt x="5100380" y="1674780"/>
                </a:cubicBezTo>
                <a:lnTo>
                  <a:pt x="5295481" y="1705187"/>
                </a:lnTo>
                <a:cubicBezTo>
                  <a:pt x="5295776" y="1705260"/>
                  <a:pt x="5296070" y="1705260"/>
                  <a:pt x="5296365" y="1705260"/>
                </a:cubicBezTo>
                <a:cubicBezTo>
                  <a:pt x="5299089" y="1705334"/>
                  <a:pt x="5301371" y="1703420"/>
                  <a:pt x="5301813" y="1700622"/>
                </a:cubicBezTo>
                <a:close/>
                <a:moveTo>
                  <a:pt x="5104650" y="1673750"/>
                </a:moveTo>
                <a:cubicBezTo>
                  <a:pt x="5107079" y="1671836"/>
                  <a:pt x="5107521" y="1668375"/>
                  <a:pt x="5105607" y="1665946"/>
                </a:cubicBezTo>
                <a:lnTo>
                  <a:pt x="5003933" y="1535633"/>
                </a:lnTo>
                <a:cubicBezTo>
                  <a:pt x="5002019" y="1533203"/>
                  <a:pt x="4998559" y="1532761"/>
                  <a:pt x="4996129" y="1534676"/>
                </a:cubicBezTo>
                <a:cubicBezTo>
                  <a:pt x="4993700" y="1536590"/>
                  <a:pt x="4993258" y="1540050"/>
                  <a:pt x="4995172" y="1542480"/>
                </a:cubicBezTo>
                <a:lnTo>
                  <a:pt x="5096846" y="1672793"/>
                </a:lnTo>
                <a:cubicBezTo>
                  <a:pt x="5097950" y="1674191"/>
                  <a:pt x="5099643" y="1674928"/>
                  <a:pt x="5101263" y="1674928"/>
                </a:cubicBezTo>
                <a:cubicBezTo>
                  <a:pt x="5102441" y="1674928"/>
                  <a:pt x="5103693" y="1674560"/>
                  <a:pt x="5104650" y="1673750"/>
                </a:cubicBezTo>
                <a:close/>
                <a:moveTo>
                  <a:pt x="5002829" y="1543584"/>
                </a:moveTo>
                <a:cubicBezTo>
                  <a:pt x="5005332" y="1541817"/>
                  <a:pt x="5005921" y="1538283"/>
                  <a:pt x="5004154" y="1535780"/>
                </a:cubicBezTo>
                <a:lnTo>
                  <a:pt x="4902628" y="1393687"/>
                </a:lnTo>
                <a:cubicBezTo>
                  <a:pt x="4900861" y="1391184"/>
                  <a:pt x="4897327" y="1390595"/>
                  <a:pt x="4894824" y="1392362"/>
                </a:cubicBezTo>
                <a:cubicBezTo>
                  <a:pt x="4892321" y="1394129"/>
                  <a:pt x="4891732" y="1397663"/>
                  <a:pt x="4893498" y="1400166"/>
                </a:cubicBezTo>
                <a:lnTo>
                  <a:pt x="4995025" y="1542332"/>
                </a:lnTo>
                <a:cubicBezTo>
                  <a:pt x="4996129" y="1543878"/>
                  <a:pt x="4997823" y="1544688"/>
                  <a:pt x="4999590" y="1544688"/>
                </a:cubicBezTo>
                <a:cubicBezTo>
                  <a:pt x="5000768" y="1544615"/>
                  <a:pt x="5001872" y="1544320"/>
                  <a:pt x="5002829" y="1543584"/>
                </a:cubicBezTo>
                <a:close/>
                <a:moveTo>
                  <a:pt x="4901008" y="1401638"/>
                </a:moveTo>
                <a:cubicBezTo>
                  <a:pt x="4903659" y="1400019"/>
                  <a:pt x="4904469" y="1396558"/>
                  <a:pt x="4902849" y="1393982"/>
                </a:cubicBezTo>
                <a:lnTo>
                  <a:pt x="4801691" y="1228550"/>
                </a:lnTo>
                <a:cubicBezTo>
                  <a:pt x="4800071" y="1225900"/>
                  <a:pt x="4796684" y="1225090"/>
                  <a:pt x="4794034" y="1226710"/>
                </a:cubicBezTo>
                <a:cubicBezTo>
                  <a:pt x="4791383" y="1228329"/>
                  <a:pt x="4790573" y="1231716"/>
                  <a:pt x="4792193" y="1234367"/>
                </a:cubicBezTo>
                <a:lnTo>
                  <a:pt x="4893352" y="1399798"/>
                </a:lnTo>
                <a:cubicBezTo>
                  <a:pt x="4894382" y="1401565"/>
                  <a:pt x="4896296" y="1402448"/>
                  <a:pt x="4898137" y="1402448"/>
                </a:cubicBezTo>
                <a:cubicBezTo>
                  <a:pt x="4899094" y="1402448"/>
                  <a:pt x="4900125" y="1402227"/>
                  <a:pt x="4901008" y="1401638"/>
                </a:cubicBezTo>
                <a:close/>
                <a:moveTo>
                  <a:pt x="4799556" y="1236428"/>
                </a:moveTo>
                <a:cubicBezTo>
                  <a:pt x="4802280" y="1235029"/>
                  <a:pt x="4803310" y="1231642"/>
                  <a:pt x="4801911" y="1228918"/>
                </a:cubicBezTo>
                <a:lnTo>
                  <a:pt x="4708042" y="1050014"/>
                </a:lnTo>
                <a:cubicBezTo>
                  <a:pt x="4706643" y="1047290"/>
                  <a:pt x="4703256" y="1046259"/>
                  <a:pt x="4700532" y="1047658"/>
                </a:cubicBezTo>
                <a:cubicBezTo>
                  <a:pt x="4697808" y="1049057"/>
                  <a:pt x="4696778" y="1052444"/>
                  <a:pt x="4698176" y="1055168"/>
                </a:cubicBezTo>
                <a:lnTo>
                  <a:pt x="4792046" y="1234072"/>
                </a:lnTo>
                <a:cubicBezTo>
                  <a:pt x="4793077" y="1235986"/>
                  <a:pt x="4794991" y="1237091"/>
                  <a:pt x="4797052" y="1237017"/>
                </a:cubicBezTo>
                <a:cubicBezTo>
                  <a:pt x="4797862" y="1237017"/>
                  <a:pt x="4798745" y="1236870"/>
                  <a:pt x="4799556" y="1236428"/>
                </a:cubicBezTo>
                <a:close/>
                <a:moveTo>
                  <a:pt x="4705318" y="1057671"/>
                </a:moveTo>
                <a:cubicBezTo>
                  <a:pt x="4708115" y="1056419"/>
                  <a:pt x="4709440" y="1053180"/>
                  <a:pt x="4708189" y="1050309"/>
                </a:cubicBezTo>
                <a:lnTo>
                  <a:pt x="4628087" y="867208"/>
                </a:lnTo>
                <a:cubicBezTo>
                  <a:pt x="4626835" y="864410"/>
                  <a:pt x="4623522" y="863085"/>
                  <a:pt x="4620725" y="864336"/>
                </a:cubicBezTo>
                <a:cubicBezTo>
                  <a:pt x="4617927" y="865588"/>
                  <a:pt x="4616602" y="868827"/>
                  <a:pt x="4617853" y="871699"/>
                </a:cubicBezTo>
                <a:lnTo>
                  <a:pt x="4697955" y="1054800"/>
                </a:lnTo>
                <a:cubicBezTo>
                  <a:pt x="4698912" y="1056935"/>
                  <a:pt x="4700974" y="1058186"/>
                  <a:pt x="4703109" y="1058113"/>
                </a:cubicBezTo>
                <a:cubicBezTo>
                  <a:pt x="4703846" y="1058113"/>
                  <a:pt x="4704582" y="1057965"/>
                  <a:pt x="4705318" y="1057671"/>
                </a:cubicBezTo>
                <a:close/>
                <a:moveTo>
                  <a:pt x="4628234" y="871404"/>
                </a:moveTo>
                <a:cubicBezTo>
                  <a:pt x="4629339" y="868533"/>
                  <a:pt x="4627793" y="865293"/>
                  <a:pt x="4624921" y="864263"/>
                </a:cubicBezTo>
                <a:lnTo>
                  <a:pt x="4418556" y="787989"/>
                </a:lnTo>
                <a:cubicBezTo>
                  <a:pt x="4415611" y="786958"/>
                  <a:pt x="4412445" y="788357"/>
                  <a:pt x="4411414" y="791302"/>
                </a:cubicBezTo>
                <a:cubicBezTo>
                  <a:pt x="4410383" y="794173"/>
                  <a:pt x="4411856" y="797413"/>
                  <a:pt x="4414727" y="798444"/>
                </a:cubicBezTo>
                <a:lnTo>
                  <a:pt x="4621093" y="874717"/>
                </a:lnTo>
                <a:cubicBezTo>
                  <a:pt x="4621755" y="874938"/>
                  <a:pt x="4622418" y="875085"/>
                  <a:pt x="4623081" y="875085"/>
                </a:cubicBezTo>
                <a:cubicBezTo>
                  <a:pt x="4625289" y="875085"/>
                  <a:pt x="4627425" y="873686"/>
                  <a:pt x="4628234" y="871404"/>
                </a:cubicBezTo>
                <a:close/>
                <a:moveTo>
                  <a:pt x="4418629" y="798444"/>
                </a:moveTo>
                <a:cubicBezTo>
                  <a:pt x="4421500" y="797339"/>
                  <a:pt x="4422899" y="794100"/>
                  <a:pt x="4421795" y="791229"/>
                </a:cubicBezTo>
                <a:lnTo>
                  <a:pt x="4350896" y="608937"/>
                </a:lnTo>
                <a:cubicBezTo>
                  <a:pt x="4349791" y="606066"/>
                  <a:pt x="4346552" y="604667"/>
                  <a:pt x="4343681" y="605772"/>
                </a:cubicBezTo>
                <a:cubicBezTo>
                  <a:pt x="4340810" y="606876"/>
                  <a:pt x="4339411" y="610115"/>
                  <a:pt x="4340515" y="612987"/>
                </a:cubicBezTo>
                <a:lnTo>
                  <a:pt x="4411414" y="795278"/>
                </a:lnTo>
                <a:cubicBezTo>
                  <a:pt x="4412297" y="797486"/>
                  <a:pt x="4414433" y="798885"/>
                  <a:pt x="4416641" y="798812"/>
                </a:cubicBezTo>
                <a:cubicBezTo>
                  <a:pt x="4417304" y="798812"/>
                  <a:pt x="4417967" y="798664"/>
                  <a:pt x="4418629" y="798444"/>
                </a:cubicBezTo>
                <a:close/>
                <a:moveTo>
                  <a:pt x="4347288" y="616300"/>
                </a:moveTo>
                <a:cubicBezTo>
                  <a:pt x="4350233" y="615416"/>
                  <a:pt x="4351926" y="612324"/>
                  <a:pt x="4351043" y="609379"/>
                </a:cubicBezTo>
                <a:lnTo>
                  <a:pt x="4302010" y="444905"/>
                </a:lnTo>
                <a:cubicBezTo>
                  <a:pt x="4301127" y="441960"/>
                  <a:pt x="4298035" y="440267"/>
                  <a:pt x="4295089" y="441150"/>
                </a:cubicBezTo>
                <a:cubicBezTo>
                  <a:pt x="4292144" y="442034"/>
                  <a:pt x="4290451" y="445126"/>
                  <a:pt x="4291335" y="448071"/>
                </a:cubicBezTo>
                <a:lnTo>
                  <a:pt x="4340368" y="612545"/>
                </a:lnTo>
                <a:cubicBezTo>
                  <a:pt x="4341104" y="614975"/>
                  <a:pt x="4343313" y="616521"/>
                  <a:pt x="4345742" y="616521"/>
                </a:cubicBezTo>
                <a:cubicBezTo>
                  <a:pt x="4346258" y="616521"/>
                  <a:pt x="4346773" y="616447"/>
                  <a:pt x="4347288" y="616300"/>
                </a:cubicBezTo>
                <a:close/>
                <a:moveTo>
                  <a:pt x="4297740" y="451899"/>
                </a:moveTo>
                <a:cubicBezTo>
                  <a:pt x="4300759" y="451310"/>
                  <a:pt x="4302746" y="448365"/>
                  <a:pt x="4302157" y="445347"/>
                </a:cubicBezTo>
                <a:lnTo>
                  <a:pt x="4275064" y="308039"/>
                </a:lnTo>
                <a:cubicBezTo>
                  <a:pt x="4274475" y="305021"/>
                  <a:pt x="4271456" y="303033"/>
                  <a:pt x="4268512" y="303622"/>
                </a:cubicBezTo>
                <a:cubicBezTo>
                  <a:pt x="4265493" y="304211"/>
                  <a:pt x="4263505" y="307156"/>
                  <a:pt x="4264094" y="310175"/>
                </a:cubicBezTo>
                <a:lnTo>
                  <a:pt x="4291187" y="447482"/>
                </a:lnTo>
                <a:cubicBezTo>
                  <a:pt x="4291703" y="450132"/>
                  <a:pt x="4294059" y="451973"/>
                  <a:pt x="4296709" y="451973"/>
                </a:cubicBezTo>
                <a:cubicBezTo>
                  <a:pt x="4297004" y="451973"/>
                  <a:pt x="4297372" y="451973"/>
                  <a:pt x="4297740" y="451899"/>
                </a:cubicBezTo>
                <a:close/>
                <a:moveTo>
                  <a:pt x="4269837" y="314739"/>
                </a:moveTo>
                <a:cubicBezTo>
                  <a:pt x="4272929" y="314592"/>
                  <a:pt x="4275285" y="311941"/>
                  <a:pt x="4275137" y="308923"/>
                </a:cubicBezTo>
                <a:lnTo>
                  <a:pt x="4269984" y="207470"/>
                </a:lnTo>
                <a:cubicBezTo>
                  <a:pt x="4269837" y="204378"/>
                  <a:pt x="4267039" y="202096"/>
                  <a:pt x="4264168" y="202169"/>
                </a:cubicBezTo>
                <a:cubicBezTo>
                  <a:pt x="4261076" y="202317"/>
                  <a:pt x="4258720" y="204967"/>
                  <a:pt x="4258867" y="207986"/>
                </a:cubicBezTo>
                <a:lnTo>
                  <a:pt x="4264020" y="309438"/>
                </a:lnTo>
                <a:cubicBezTo>
                  <a:pt x="4264168" y="312457"/>
                  <a:pt x="4266671" y="314739"/>
                  <a:pt x="4269616" y="314739"/>
                </a:cubicBezTo>
                <a:cubicBezTo>
                  <a:pt x="4269689" y="314739"/>
                  <a:pt x="4269763" y="314739"/>
                  <a:pt x="4269837" y="314739"/>
                </a:cubicBezTo>
                <a:close/>
                <a:moveTo>
                  <a:pt x="4269763" y="209164"/>
                </a:moveTo>
                <a:lnTo>
                  <a:pt x="4284929" y="154020"/>
                </a:lnTo>
                <a:cubicBezTo>
                  <a:pt x="4285739" y="151075"/>
                  <a:pt x="4283972" y="147983"/>
                  <a:pt x="4281027" y="147173"/>
                </a:cubicBezTo>
                <a:cubicBezTo>
                  <a:pt x="4278082" y="146363"/>
                  <a:pt x="4274990" y="148130"/>
                  <a:pt x="4274180" y="151075"/>
                </a:cubicBezTo>
                <a:lnTo>
                  <a:pt x="4259014" y="206219"/>
                </a:lnTo>
                <a:cubicBezTo>
                  <a:pt x="4258204" y="209164"/>
                  <a:pt x="4259971" y="212256"/>
                  <a:pt x="4262916" y="213066"/>
                </a:cubicBezTo>
                <a:cubicBezTo>
                  <a:pt x="4263432" y="213213"/>
                  <a:pt x="4263947" y="213286"/>
                  <a:pt x="4264462" y="213286"/>
                </a:cubicBezTo>
                <a:cubicBezTo>
                  <a:pt x="4266818" y="213286"/>
                  <a:pt x="4269100" y="211667"/>
                  <a:pt x="4269763" y="209164"/>
                </a:cubicBezTo>
                <a:close/>
                <a:moveTo>
                  <a:pt x="3991983" y="3573375"/>
                </a:moveTo>
                <a:cubicBezTo>
                  <a:pt x="3994559" y="3571682"/>
                  <a:pt x="3995369" y="3568296"/>
                  <a:pt x="3993676" y="3565645"/>
                </a:cubicBezTo>
                <a:lnTo>
                  <a:pt x="3898629" y="3416705"/>
                </a:lnTo>
                <a:cubicBezTo>
                  <a:pt x="3896935" y="3414129"/>
                  <a:pt x="3893475" y="3413392"/>
                  <a:pt x="3890898" y="3415012"/>
                </a:cubicBezTo>
                <a:cubicBezTo>
                  <a:pt x="3888321" y="3416705"/>
                  <a:pt x="3887511" y="3420092"/>
                  <a:pt x="3889205" y="3422742"/>
                </a:cubicBezTo>
                <a:lnTo>
                  <a:pt x="3984252" y="3571682"/>
                </a:lnTo>
                <a:cubicBezTo>
                  <a:pt x="3985356" y="3573375"/>
                  <a:pt x="3987123" y="3574259"/>
                  <a:pt x="3988964" y="3574259"/>
                </a:cubicBezTo>
                <a:cubicBezTo>
                  <a:pt x="3990068" y="3574259"/>
                  <a:pt x="3991099" y="3573965"/>
                  <a:pt x="3991983" y="3573375"/>
                </a:cubicBezTo>
                <a:close/>
                <a:moveTo>
                  <a:pt x="3896935" y="3424436"/>
                </a:moveTo>
                <a:cubicBezTo>
                  <a:pt x="3899512" y="3422742"/>
                  <a:pt x="3900322" y="3419356"/>
                  <a:pt x="3898629" y="3416705"/>
                </a:cubicBezTo>
                <a:lnTo>
                  <a:pt x="3861081" y="3357880"/>
                </a:lnTo>
                <a:cubicBezTo>
                  <a:pt x="3859387" y="3355304"/>
                  <a:pt x="3855927" y="3354567"/>
                  <a:pt x="3853350" y="3356187"/>
                </a:cubicBezTo>
                <a:cubicBezTo>
                  <a:pt x="3850774" y="3357880"/>
                  <a:pt x="3849963" y="3361267"/>
                  <a:pt x="3851657" y="3363918"/>
                </a:cubicBezTo>
                <a:lnTo>
                  <a:pt x="3889205" y="3422742"/>
                </a:lnTo>
                <a:cubicBezTo>
                  <a:pt x="3890309" y="3424436"/>
                  <a:pt x="3892076" y="3425319"/>
                  <a:pt x="3893917" y="3425319"/>
                </a:cubicBezTo>
                <a:cubicBezTo>
                  <a:pt x="3895021" y="3425319"/>
                  <a:pt x="3896052" y="3425025"/>
                  <a:pt x="3896935" y="3424436"/>
                </a:cubicBezTo>
                <a:close/>
                <a:moveTo>
                  <a:pt x="9307061" y="3388434"/>
                </a:moveTo>
                <a:cubicBezTo>
                  <a:pt x="9308902" y="3386005"/>
                  <a:pt x="9308460" y="3382471"/>
                  <a:pt x="9306031" y="3380630"/>
                </a:cubicBezTo>
                <a:lnTo>
                  <a:pt x="9304411" y="3379378"/>
                </a:lnTo>
                <a:cubicBezTo>
                  <a:pt x="9301981" y="3377538"/>
                  <a:pt x="9298447" y="3377980"/>
                  <a:pt x="9296607" y="3380409"/>
                </a:cubicBezTo>
                <a:cubicBezTo>
                  <a:pt x="9294766" y="3382839"/>
                  <a:pt x="9295208" y="3386373"/>
                  <a:pt x="9297637" y="3388213"/>
                </a:cubicBezTo>
                <a:lnTo>
                  <a:pt x="9299257" y="3389465"/>
                </a:lnTo>
                <a:cubicBezTo>
                  <a:pt x="9300288" y="3390275"/>
                  <a:pt x="9301466" y="3390643"/>
                  <a:pt x="9302718" y="3390569"/>
                </a:cubicBezTo>
                <a:cubicBezTo>
                  <a:pt x="9304337" y="3390643"/>
                  <a:pt x="9306031" y="3389907"/>
                  <a:pt x="9307061" y="3388434"/>
                </a:cubicBezTo>
                <a:close/>
                <a:moveTo>
                  <a:pt x="9318105" y="3396827"/>
                </a:moveTo>
                <a:cubicBezTo>
                  <a:pt x="9319945" y="3394397"/>
                  <a:pt x="9319503" y="3390864"/>
                  <a:pt x="9317074" y="3389023"/>
                </a:cubicBezTo>
                <a:lnTo>
                  <a:pt x="9306104" y="3380630"/>
                </a:lnTo>
                <a:cubicBezTo>
                  <a:pt x="9303675" y="3378789"/>
                  <a:pt x="9300140" y="3379231"/>
                  <a:pt x="9298300" y="3381661"/>
                </a:cubicBezTo>
                <a:cubicBezTo>
                  <a:pt x="9296459" y="3384090"/>
                  <a:pt x="9296901" y="3387624"/>
                  <a:pt x="9299331" y="3389465"/>
                </a:cubicBezTo>
                <a:lnTo>
                  <a:pt x="9310300" y="3397858"/>
                </a:lnTo>
                <a:cubicBezTo>
                  <a:pt x="9311331" y="3398668"/>
                  <a:pt x="9312509" y="3399036"/>
                  <a:pt x="9313761" y="3398962"/>
                </a:cubicBezTo>
                <a:cubicBezTo>
                  <a:pt x="9315307" y="3399036"/>
                  <a:pt x="9317000" y="3398299"/>
                  <a:pt x="9318105" y="3396827"/>
                </a:cubicBezTo>
                <a:close/>
                <a:moveTo>
                  <a:pt x="9441424" y="3469714"/>
                </a:moveTo>
                <a:cubicBezTo>
                  <a:pt x="9442970" y="3467064"/>
                  <a:pt x="9442160" y="3463677"/>
                  <a:pt x="9439509" y="3462057"/>
                </a:cubicBezTo>
                <a:lnTo>
                  <a:pt x="9316559" y="3388655"/>
                </a:lnTo>
                <a:cubicBezTo>
                  <a:pt x="9313982" y="3387109"/>
                  <a:pt x="9310521" y="3387992"/>
                  <a:pt x="9308902" y="3390569"/>
                </a:cubicBezTo>
                <a:cubicBezTo>
                  <a:pt x="9307356" y="3393220"/>
                  <a:pt x="9308166" y="3396606"/>
                  <a:pt x="9310816" y="3398226"/>
                </a:cubicBezTo>
                <a:lnTo>
                  <a:pt x="9433767" y="3471628"/>
                </a:lnTo>
                <a:cubicBezTo>
                  <a:pt x="9434650" y="3472144"/>
                  <a:pt x="9435681" y="3472438"/>
                  <a:pt x="9436638" y="3472438"/>
                </a:cubicBezTo>
                <a:cubicBezTo>
                  <a:pt x="9438552" y="3472365"/>
                  <a:pt x="9440319" y="3471407"/>
                  <a:pt x="9441424" y="3469714"/>
                </a:cubicBezTo>
                <a:close/>
                <a:moveTo>
                  <a:pt x="9575786" y="3530527"/>
                </a:moveTo>
                <a:cubicBezTo>
                  <a:pt x="9577038" y="3527729"/>
                  <a:pt x="9575860" y="3524416"/>
                  <a:pt x="9573062" y="3523165"/>
                </a:cubicBezTo>
                <a:lnTo>
                  <a:pt x="9438921" y="3461836"/>
                </a:lnTo>
                <a:cubicBezTo>
                  <a:pt x="9436123" y="3460511"/>
                  <a:pt x="9432810" y="3461763"/>
                  <a:pt x="9431558" y="3464560"/>
                </a:cubicBezTo>
                <a:cubicBezTo>
                  <a:pt x="9430307" y="3467358"/>
                  <a:pt x="9431485" y="3470671"/>
                  <a:pt x="9434283" y="3471923"/>
                </a:cubicBezTo>
                <a:lnTo>
                  <a:pt x="9568424" y="3533251"/>
                </a:lnTo>
                <a:cubicBezTo>
                  <a:pt x="9569160" y="3533619"/>
                  <a:pt x="9569970" y="3533766"/>
                  <a:pt x="9570779" y="3533766"/>
                </a:cubicBezTo>
                <a:cubicBezTo>
                  <a:pt x="9572915" y="3533766"/>
                  <a:pt x="9574903" y="3532515"/>
                  <a:pt x="9575786" y="3530527"/>
                </a:cubicBezTo>
                <a:close/>
                <a:moveTo>
                  <a:pt x="9714492" y="3574185"/>
                </a:moveTo>
                <a:cubicBezTo>
                  <a:pt x="9715449" y="3571240"/>
                  <a:pt x="9713830" y="3568148"/>
                  <a:pt x="9710884" y="3567191"/>
                </a:cubicBezTo>
                <a:lnTo>
                  <a:pt x="9572400" y="3522870"/>
                </a:lnTo>
                <a:cubicBezTo>
                  <a:pt x="9569455" y="3521913"/>
                  <a:pt x="9566288" y="3523533"/>
                  <a:pt x="9565405" y="3526477"/>
                </a:cubicBezTo>
                <a:cubicBezTo>
                  <a:pt x="9564448" y="3529423"/>
                  <a:pt x="9566067" y="3532515"/>
                  <a:pt x="9569012" y="3533472"/>
                </a:cubicBezTo>
                <a:lnTo>
                  <a:pt x="9707498" y="3577793"/>
                </a:lnTo>
                <a:cubicBezTo>
                  <a:pt x="9708087" y="3578014"/>
                  <a:pt x="9708675" y="3578087"/>
                  <a:pt x="9709265" y="3578087"/>
                </a:cubicBezTo>
                <a:cubicBezTo>
                  <a:pt x="9711547" y="3578087"/>
                  <a:pt x="9713756" y="3576541"/>
                  <a:pt x="9714492" y="3574185"/>
                </a:cubicBezTo>
                <a:close/>
                <a:moveTo>
                  <a:pt x="5078293" y="4311595"/>
                </a:moveTo>
                <a:cubicBezTo>
                  <a:pt x="5079397" y="4308724"/>
                  <a:pt x="5077925" y="4305485"/>
                  <a:pt x="5075054" y="4304454"/>
                </a:cubicBezTo>
                <a:lnTo>
                  <a:pt x="5036917" y="4290171"/>
                </a:lnTo>
                <a:cubicBezTo>
                  <a:pt x="5034045" y="4289140"/>
                  <a:pt x="5030806" y="4290539"/>
                  <a:pt x="5029775" y="4293410"/>
                </a:cubicBezTo>
                <a:cubicBezTo>
                  <a:pt x="5028671" y="4296282"/>
                  <a:pt x="5030143" y="4299521"/>
                  <a:pt x="5033014" y="4300552"/>
                </a:cubicBezTo>
                <a:lnTo>
                  <a:pt x="5071151" y="4314835"/>
                </a:lnTo>
                <a:cubicBezTo>
                  <a:pt x="5071814" y="4315056"/>
                  <a:pt x="5072476" y="4315203"/>
                  <a:pt x="5073139" y="4315203"/>
                </a:cubicBezTo>
                <a:cubicBezTo>
                  <a:pt x="5075348" y="4315203"/>
                  <a:pt x="5077483" y="4313804"/>
                  <a:pt x="5078293" y="4311595"/>
                </a:cubicBezTo>
                <a:close/>
                <a:moveTo>
                  <a:pt x="5040230" y="4297018"/>
                </a:moveTo>
                <a:cubicBezTo>
                  <a:pt x="5041187" y="4294073"/>
                  <a:pt x="5039567" y="4290981"/>
                  <a:pt x="5036622" y="4290024"/>
                </a:cubicBezTo>
                <a:lnTo>
                  <a:pt x="5011517" y="4281925"/>
                </a:lnTo>
                <a:cubicBezTo>
                  <a:pt x="5008572" y="4280968"/>
                  <a:pt x="5005479" y="4282588"/>
                  <a:pt x="5004522" y="4285533"/>
                </a:cubicBezTo>
                <a:cubicBezTo>
                  <a:pt x="5003565" y="4288478"/>
                  <a:pt x="5005185" y="4291570"/>
                  <a:pt x="5008130" y="4292527"/>
                </a:cubicBezTo>
                <a:lnTo>
                  <a:pt x="5033236" y="4300626"/>
                </a:lnTo>
                <a:cubicBezTo>
                  <a:pt x="5033824" y="4300846"/>
                  <a:pt x="5034413" y="4300920"/>
                  <a:pt x="5035002" y="4300920"/>
                </a:cubicBezTo>
                <a:cubicBezTo>
                  <a:pt x="5037358" y="4300846"/>
                  <a:pt x="5039493" y="4299374"/>
                  <a:pt x="5040230" y="4297018"/>
                </a:cubicBezTo>
                <a:close/>
                <a:moveTo>
                  <a:pt x="5014977" y="4289287"/>
                </a:moveTo>
                <a:cubicBezTo>
                  <a:pt x="5016081" y="4286416"/>
                  <a:pt x="5014682" y="4283177"/>
                  <a:pt x="5011811" y="4282072"/>
                </a:cubicBezTo>
                <a:lnTo>
                  <a:pt x="4988105" y="4272722"/>
                </a:lnTo>
                <a:cubicBezTo>
                  <a:pt x="4985233" y="4271618"/>
                  <a:pt x="4981994" y="4273017"/>
                  <a:pt x="4980890" y="4275888"/>
                </a:cubicBezTo>
                <a:cubicBezTo>
                  <a:pt x="4979785" y="4278759"/>
                  <a:pt x="4981184" y="4281999"/>
                  <a:pt x="4984055" y="4283103"/>
                </a:cubicBezTo>
                <a:lnTo>
                  <a:pt x="5007762" y="4292454"/>
                </a:lnTo>
                <a:cubicBezTo>
                  <a:pt x="5008425" y="4292748"/>
                  <a:pt x="5009161" y="4292822"/>
                  <a:pt x="5009823" y="4292822"/>
                </a:cubicBezTo>
                <a:cubicBezTo>
                  <a:pt x="5012032" y="4292822"/>
                  <a:pt x="5014167" y="4291496"/>
                  <a:pt x="5014977" y="4289287"/>
                </a:cubicBezTo>
                <a:close/>
                <a:moveTo>
                  <a:pt x="4991270" y="4279938"/>
                </a:moveTo>
                <a:cubicBezTo>
                  <a:pt x="4992375" y="4277066"/>
                  <a:pt x="4990976" y="4273827"/>
                  <a:pt x="4988105" y="4272722"/>
                </a:cubicBezTo>
                <a:lnTo>
                  <a:pt x="4975147" y="4267642"/>
                </a:lnTo>
                <a:cubicBezTo>
                  <a:pt x="4972275" y="4266538"/>
                  <a:pt x="4969036" y="4267937"/>
                  <a:pt x="4967932" y="4270808"/>
                </a:cubicBezTo>
                <a:cubicBezTo>
                  <a:pt x="4966827" y="4273679"/>
                  <a:pt x="4968226" y="4276919"/>
                  <a:pt x="4971098" y="4278023"/>
                </a:cubicBezTo>
                <a:lnTo>
                  <a:pt x="4984055" y="4283103"/>
                </a:lnTo>
                <a:cubicBezTo>
                  <a:pt x="4984718" y="4283398"/>
                  <a:pt x="4985454" y="4283471"/>
                  <a:pt x="4986117" y="4283471"/>
                </a:cubicBezTo>
                <a:cubicBezTo>
                  <a:pt x="4988399" y="4283471"/>
                  <a:pt x="4990461" y="4282072"/>
                  <a:pt x="4991270" y="4279938"/>
                </a:cubicBezTo>
                <a:close/>
                <a:moveTo>
                  <a:pt x="4978460" y="4274563"/>
                </a:moveTo>
                <a:cubicBezTo>
                  <a:pt x="4979417" y="4271618"/>
                  <a:pt x="4977871" y="4268526"/>
                  <a:pt x="4974926" y="4267495"/>
                </a:cubicBezTo>
                <a:lnTo>
                  <a:pt x="4959097" y="4262268"/>
                </a:lnTo>
                <a:cubicBezTo>
                  <a:pt x="4956152" y="4261311"/>
                  <a:pt x="4953060" y="4262857"/>
                  <a:pt x="4952029" y="4265802"/>
                </a:cubicBezTo>
                <a:cubicBezTo>
                  <a:pt x="4951072" y="4268747"/>
                  <a:pt x="4952618" y="4271839"/>
                  <a:pt x="4955563" y="4272870"/>
                </a:cubicBezTo>
                <a:lnTo>
                  <a:pt x="4971392" y="4278097"/>
                </a:lnTo>
                <a:cubicBezTo>
                  <a:pt x="4971981" y="4278318"/>
                  <a:pt x="4972570" y="4278391"/>
                  <a:pt x="4973159" y="4278391"/>
                </a:cubicBezTo>
                <a:cubicBezTo>
                  <a:pt x="4975515" y="4278318"/>
                  <a:pt x="4977650" y="4276845"/>
                  <a:pt x="4978460" y="4274563"/>
                </a:cubicBezTo>
                <a:close/>
                <a:moveTo>
                  <a:pt x="4962484" y="4269630"/>
                </a:moveTo>
                <a:cubicBezTo>
                  <a:pt x="4963662" y="4266759"/>
                  <a:pt x="4962263" y="4263519"/>
                  <a:pt x="4959391" y="4262415"/>
                </a:cubicBezTo>
                <a:lnTo>
                  <a:pt x="4948716" y="4258145"/>
                </a:lnTo>
                <a:cubicBezTo>
                  <a:pt x="4945919" y="4257040"/>
                  <a:pt x="4942605" y="4258366"/>
                  <a:pt x="4941501" y="4261237"/>
                </a:cubicBezTo>
                <a:cubicBezTo>
                  <a:pt x="4940323" y="4264108"/>
                  <a:pt x="4941722" y="4267348"/>
                  <a:pt x="4944593" y="4268452"/>
                </a:cubicBezTo>
                <a:lnTo>
                  <a:pt x="4955268" y="4272722"/>
                </a:lnTo>
                <a:cubicBezTo>
                  <a:pt x="4955931" y="4273017"/>
                  <a:pt x="4956667" y="4273091"/>
                  <a:pt x="4957404" y="4273091"/>
                </a:cubicBezTo>
                <a:cubicBezTo>
                  <a:pt x="4959539" y="4273091"/>
                  <a:pt x="4961674" y="4271765"/>
                  <a:pt x="4962484" y="4269630"/>
                </a:cubicBezTo>
                <a:close/>
                <a:moveTo>
                  <a:pt x="4951808" y="4265360"/>
                </a:moveTo>
                <a:cubicBezTo>
                  <a:pt x="4952986" y="4262489"/>
                  <a:pt x="4951587" y="4259249"/>
                  <a:pt x="4948790" y="4258071"/>
                </a:cubicBezTo>
                <a:lnTo>
                  <a:pt x="4947096" y="4257335"/>
                </a:lnTo>
                <a:cubicBezTo>
                  <a:pt x="4944299" y="4256157"/>
                  <a:pt x="4940986" y="4257556"/>
                  <a:pt x="4939808" y="4260354"/>
                </a:cubicBezTo>
                <a:cubicBezTo>
                  <a:pt x="4938630" y="4263225"/>
                  <a:pt x="4940028" y="4266464"/>
                  <a:pt x="4942826" y="4267642"/>
                </a:cubicBezTo>
                <a:lnTo>
                  <a:pt x="4944520" y="4268379"/>
                </a:lnTo>
                <a:cubicBezTo>
                  <a:pt x="4945182" y="4268673"/>
                  <a:pt x="4945992" y="4268820"/>
                  <a:pt x="4946655" y="4268820"/>
                </a:cubicBezTo>
                <a:cubicBezTo>
                  <a:pt x="4948863" y="4268820"/>
                  <a:pt x="4950925" y="4267495"/>
                  <a:pt x="4951808" y="4265360"/>
                </a:cubicBezTo>
                <a:close/>
                <a:moveTo>
                  <a:pt x="4950336" y="4263961"/>
                </a:moveTo>
                <a:cubicBezTo>
                  <a:pt x="4951072" y="4260943"/>
                  <a:pt x="4949305" y="4257924"/>
                  <a:pt x="4946360" y="4257188"/>
                </a:cubicBezTo>
                <a:lnTo>
                  <a:pt x="4929059" y="4252697"/>
                </a:lnTo>
                <a:cubicBezTo>
                  <a:pt x="4925967" y="4251887"/>
                  <a:pt x="4923021" y="4253728"/>
                  <a:pt x="4922285" y="4256672"/>
                </a:cubicBezTo>
                <a:cubicBezTo>
                  <a:pt x="4921549" y="4259691"/>
                  <a:pt x="4923316" y="4262710"/>
                  <a:pt x="4926261" y="4263446"/>
                </a:cubicBezTo>
                <a:lnTo>
                  <a:pt x="4943563" y="4267937"/>
                </a:lnTo>
                <a:cubicBezTo>
                  <a:pt x="4944078" y="4268084"/>
                  <a:pt x="4944520" y="4268084"/>
                  <a:pt x="4945035" y="4268084"/>
                </a:cubicBezTo>
                <a:cubicBezTo>
                  <a:pt x="4947464" y="4268158"/>
                  <a:pt x="4949673" y="4266464"/>
                  <a:pt x="4950336" y="4263961"/>
                </a:cubicBezTo>
                <a:close/>
                <a:moveTo>
                  <a:pt x="4933035" y="4259470"/>
                </a:moveTo>
                <a:cubicBezTo>
                  <a:pt x="4933771" y="4256525"/>
                  <a:pt x="4932004" y="4253433"/>
                  <a:pt x="4929059" y="4252697"/>
                </a:cubicBezTo>
                <a:lnTo>
                  <a:pt x="4921034" y="4250635"/>
                </a:lnTo>
                <a:cubicBezTo>
                  <a:pt x="4918015" y="4249825"/>
                  <a:pt x="4914997" y="4251666"/>
                  <a:pt x="4914260" y="4254611"/>
                </a:cubicBezTo>
                <a:cubicBezTo>
                  <a:pt x="4913451" y="4257556"/>
                  <a:pt x="4915291" y="4260648"/>
                  <a:pt x="4918236" y="4261384"/>
                </a:cubicBezTo>
                <a:lnTo>
                  <a:pt x="4926261" y="4263446"/>
                </a:lnTo>
                <a:cubicBezTo>
                  <a:pt x="4926776" y="4263593"/>
                  <a:pt x="4927218" y="4263593"/>
                  <a:pt x="4927733" y="4263593"/>
                </a:cubicBezTo>
                <a:cubicBezTo>
                  <a:pt x="4930163" y="4263667"/>
                  <a:pt x="4932372" y="4261973"/>
                  <a:pt x="4933035" y="4259470"/>
                </a:cubicBezTo>
                <a:close/>
                <a:moveTo>
                  <a:pt x="4925009" y="4257409"/>
                </a:moveTo>
                <a:cubicBezTo>
                  <a:pt x="4925745" y="4254390"/>
                  <a:pt x="4923979" y="4251372"/>
                  <a:pt x="4921034" y="4250635"/>
                </a:cubicBezTo>
                <a:lnTo>
                  <a:pt x="4821790" y="4225014"/>
                </a:lnTo>
                <a:cubicBezTo>
                  <a:pt x="4818771" y="4224205"/>
                  <a:pt x="4815752" y="4226045"/>
                  <a:pt x="4815016" y="4228990"/>
                </a:cubicBezTo>
                <a:cubicBezTo>
                  <a:pt x="4814280" y="4232009"/>
                  <a:pt x="4816047" y="4235027"/>
                  <a:pt x="4818992" y="4235764"/>
                </a:cubicBezTo>
                <a:lnTo>
                  <a:pt x="4918236" y="4261384"/>
                </a:lnTo>
                <a:cubicBezTo>
                  <a:pt x="4918752" y="4261532"/>
                  <a:pt x="4919193" y="4261532"/>
                  <a:pt x="4919708" y="4261532"/>
                </a:cubicBezTo>
                <a:cubicBezTo>
                  <a:pt x="4922138" y="4261605"/>
                  <a:pt x="4924347" y="4259912"/>
                  <a:pt x="4925009" y="4257409"/>
                </a:cubicBezTo>
                <a:close/>
                <a:moveTo>
                  <a:pt x="4825765" y="4231788"/>
                </a:moveTo>
                <a:cubicBezTo>
                  <a:pt x="4826502" y="4228769"/>
                  <a:pt x="4824735" y="4225751"/>
                  <a:pt x="4821790" y="4225014"/>
                </a:cubicBezTo>
                <a:lnTo>
                  <a:pt x="4807433" y="4221333"/>
                </a:lnTo>
                <a:cubicBezTo>
                  <a:pt x="4804341" y="4220524"/>
                  <a:pt x="4801396" y="4222364"/>
                  <a:pt x="4800660" y="4225309"/>
                </a:cubicBezTo>
                <a:cubicBezTo>
                  <a:pt x="4799924" y="4228328"/>
                  <a:pt x="4801691" y="4231346"/>
                  <a:pt x="4804636" y="4232082"/>
                </a:cubicBezTo>
                <a:lnTo>
                  <a:pt x="4818992" y="4235764"/>
                </a:lnTo>
                <a:cubicBezTo>
                  <a:pt x="4819507" y="4235911"/>
                  <a:pt x="4819949" y="4235911"/>
                  <a:pt x="4820464" y="4235911"/>
                </a:cubicBezTo>
                <a:cubicBezTo>
                  <a:pt x="4822894" y="4235911"/>
                  <a:pt x="4825103" y="4234291"/>
                  <a:pt x="4825765" y="4231788"/>
                </a:cubicBezTo>
                <a:close/>
                <a:moveTo>
                  <a:pt x="4811261" y="4228696"/>
                </a:moveTo>
                <a:cubicBezTo>
                  <a:pt x="4812366" y="4225824"/>
                  <a:pt x="4810893" y="4222585"/>
                  <a:pt x="4808022" y="4221481"/>
                </a:cubicBezTo>
                <a:lnTo>
                  <a:pt x="4716877" y="4186657"/>
                </a:lnTo>
                <a:cubicBezTo>
                  <a:pt x="4714006" y="4185552"/>
                  <a:pt x="4710766" y="4187025"/>
                  <a:pt x="4709662" y="4189896"/>
                </a:cubicBezTo>
                <a:cubicBezTo>
                  <a:pt x="4708557" y="4192767"/>
                  <a:pt x="4710030" y="4196007"/>
                  <a:pt x="4712901" y="4197111"/>
                </a:cubicBezTo>
                <a:lnTo>
                  <a:pt x="4804047" y="4231935"/>
                </a:lnTo>
                <a:cubicBezTo>
                  <a:pt x="4804709" y="4232156"/>
                  <a:pt x="4805372" y="4232303"/>
                  <a:pt x="4806108" y="4232303"/>
                </a:cubicBezTo>
                <a:cubicBezTo>
                  <a:pt x="4808317" y="4232229"/>
                  <a:pt x="4810378" y="4230904"/>
                  <a:pt x="4811261" y="4228696"/>
                </a:cubicBezTo>
                <a:close/>
                <a:moveTo>
                  <a:pt x="4719969" y="4194093"/>
                </a:moveTo>
                <a:cubicBezTo>
                  <a:pt x="4721220" y="4191295"/>
                  <a:pt x="4719895" y="4187982"/>
                  <a:pt x="4717098" y="4186730"/>
                </a:cubicBezTo>
                <a:lnTo>
                  <a:pt x="4665267" y="4163907"/>
                </a:lnTo>
                <a:cubicBezTo>
                  <a:pt x="4662469" y="4162656"/>
                  <a:pt x="4659156" y="4163981"/>
                  <a:pt x="4657904" y="4166779"/>
                </a:cubicBezTo>
                <a:cubicBezTo>
                  <a:pt x="4656653" y="4169576"/>
                  <a:pt x="4657978" y="4172889"/>
                  <a:pt x="4660776" y="4174141"/>
                </a:cubicBezTo>
                <a:lnTo>
                  <a:pt x="4712607" y="4196964"/>
                </a:lnTo>
                <a:cubicBezTo>
                  <a:pt x="4713343" y="4197332"/>
                  <a:pt x="4714152" y="4197479"/>
                  <a:pt x="4714889" y="4197406"/>
                </a:cubicBezTo>
                <a:cubicBezTo>
                  <a:pt x="4717024" y="4197406"/>
                  <a:pt x="4719085" y="4196154"/>
                  <a:pt x="4719969" y="4194093"/>
                </a:cubicBezTo>
                <a:close/>
                <a:moveTo>
                  <a:pt x="4668138" y="4171343"/>
                </a:moveTo>
                <a:cubicBezTo>
                  <a:pt x="4669389" y="4168546"/>
                  <a:pt x="4668138" y="4165232"/>
                  <a:pt x="4665267" y="4163981"/>
                </a:cubicBezTo>
                <a:lnTo>
                  <a:pt x="4650321" y="4157355"/>
                </a:lnTo>
                <a:cubicBezTo>
                  <a:pt x="4647524" y="4156103"/>
                  <a:pt x="4644210" y="4157355"/>
                  <a:pt x="4642959" y="4160226"/>
                </a:cubicBezTo>
                <a:cubicBezTo>
                  <a:pt x="4641708" y="4163024"/>
                  <a:pt x="4642959" y="4166337"/>
                  <a:pt x="4645830" y="4167588"/>
                </a:cubicBezTo>
                <a:lnTo>
                  <a:pt x="4660776" y="4174214"/>
                </a:lnTo>
                <a:cubicBezTo>
                  <a:pt x="4661512" y="4174509"/>
                  <a:pt x="4662322" y="4174730"/>
                  <a:pt x="4663058" y="4174656"/>
                </a:cubicBezTo>
                <a:cubicBezTo>
                  <a:pt x="4665193" y="4174656"/>
                  <a:pt x="4667181" y="4173404"/>
                  <a:pt x="4668138" y="4171343"/>
                </a:cubicBezTo>
                <a:close/>
                <a:moveTo>
                  <a:pt x="4653266" y="4164496"/>
                </a:moveTo>
                <a:cubicBezTo>
                  <a:pt x="4654370" y="4161625"/>
                  <a:pt x="4652972" y="4158385"/>
                  <a:pt x="4650100" y="4157281"/>
                </a:cubicBezTo>
                <a:lnTo>
                  <a:pt x="4625658" y="4147636"/>
                </a:lnTo>
                <a:cubicBezTo>
                  <a:pt x="4622860" y="4146532"/>
                  <a:pt x="4619547" y="4147931"/>
                  <a:pt x="4618442" y="4150802"/>
                </a:cubicBezTo>
                <a:cubicBezTo>
                  <a:pt x="4617338" y="4153673"/>
                  <a:pt x="4618737" y="4156913"/>
                  <a:pt x="4621608" y="4158017"/>
                </a:cubicBezTo>
                <a:lnTo>
                  <a:pt x="4646051" y="4167662"/>
                </a:lnTo>
                <a:cubicBezTo>
                  <a:pt x="4646714" y="4167956"/>
                  <a:pt x="4647450" y="4168030"/>
                  <a:pt x="4648113" y="4168030"/>
                </a:cubicBezTo>
                <a:cubicBezTo>
                  <a:pt x="4650321" y="4168030"/>
                  <a:pt x="4652383" y="4166705"/>
                  <a:pt x="4653266" y="4164496"/>
                </a:cubicBezTo>
                <a:close/>
                <a:moveTo>
                  <a:pt x="4628602" y="4155367"/>
                </a:moveTo>
                <a:cubicBezTo>
                  <a:pt x="4630001" y="4152643"/>
                  <a:pt x="4628897" y="4149256"/>
                  <a:pt x="4626173" y="4147857"/>
                </a:cubicBezTo>
                <a:lnTo>
                  <a:pt x="4579864" y="4124151"/>
                </a:lnTo>
                <a:cubicBezTo>
                  <a:pt x="4577140" y="4122752"/>
                  <a:pt x="4573753" y="4123856"/>
                  <a:pt x="4572354" y="4126580"/>
                </a:cubicBezTo>
                <a:cubicBezTo>
                  <a:pt x="4570955" y="4129304"/>
                  <a:pt x="4572060" y="4132691"/>
                  <a:pt x="4574784" y="4134090"/>
                </a:cubicBezTo>
                <a:lnTo>
                  <a:pt x="4621093" y="4157796"/>
                </a:lnTo>
                <a:cubicBezTo>
                  <a:pt x="4621903" y="4158238"/>
                  <a:pt x="4622786" y="4158385"/>
                  <a:pt x="4623670" y="4158385"/>
                </a:cubicBezTo>
                <a:cubicBezTo>
                  <a:pt x="4625731" y="4158385"/>
                  <a:pt x="4627645" y="4157281"/>
                  <a:pt x="4628602" y="4155367"/>
                </a:cubicBezTo>
                <a:close/>
                <a:moveTo>
                  <a:pt x="4581999" y="4132176"/>
                </a:moveTo>
                <a:cubicBezTo>
                  <a:pt x="4583692" y="4129599"/>
                  <a:pt x="4583030" y="4126138"/>
                  <a:pt x="4580453" y="4124445"/>
                </a:cubicBezTo>
                <a:lnTo>
                  <a:pt x="4542243" y="4099119"/>
                </a:lnTo>
                <a:cubicBezTo>
                  <a:pt x="4539665" y="4097425"/>
                  <a:pt x="4536205" y="4098088"/>
                  <a:pt x="4534512" y="4100665"/>
                </a:cubicBezTo>
                <a:cubicBezTo>
                  <a:pt x="4532819" y="4103242"/>
                  <a:pt x="4533481" y="4106702"/>
                  <a:pt x="4536058" y="4108395"/>
                </a:cubicBezTo>
                <a:lnTo>
                  <a:pt x="4574268" y="4133721"/>
                </a:lnTo>
                <a:cubicBezTo>
                  <a:pt x="4575226" y="4134384"/>
                  <a:pt x="4576330" y="4134679"/>
                  <a:pt x="4577360" y="4134679"/>
                </a:cubicBezTo>
                <a:cubicBezTo>
                  <a:pt x="4579128" y="4134679"/>
                  <a:pt x="4580895" y="4133795"/>
                  <a:pt x="4581999" y="4132176"/>
                </a:cubicBezTo>
                <a:close/>
                <a:moveTo>
                  <a:pt x="4543641" y="4106997"/>
                </a:moveTo>
                <a:cubicBezTo>
                  <a:pt x="4545482" y="4104493"/>
                  <a:pt x="4544893" y="4101033"/>
                  <a:pt x="4542389" y="4099193"/>
                </a:cubicBezTo>
                <a:lnTo>
                  <a:pt x="4534217" y="4093229"/>
                </a:lnTo>
                <a:cubicBezTo>
                  <a:pt x="4531714" y="4091462"/>
                  <a:pt x="4528254" y="4091977"/>
                  <a:pt x="4526413" y="4094481"/>
                </a:cubicBezTo>
                <a:cubicBezTo>
                  <a:pt x="4524573" y="4096984"/>
                  <a:pt x="4525162" y="4100444"/>
                  <a:pt x="4527665" y="4102285"/>
                </a:cubicBezTo>
                <a:lnTo>
                  <a:pt x="4535837" y="4108248"/>
                </a:lnTo>
                <a:cubicBezTo>
                  <a:pt x="4536868" y="4108984"/>
                  <a:pt x="4538046" y="4109352"/>
                  <a:pt x="4539150" y="4109279"/>
                </a:cubicBezTo>
                <a:cubicBezTo>
                  <a:pt x="4540917" y="4109279"/>
                  <a:pt x="4542537" y="4108469"/>
                  <a:pt x="4543641" y="4106997"/>
                </a:cubicBezTo>
                <a:close/>
                <a:moveTo>
                  <a:pt x="3654052" y="3135538"/>
                </a:moveTo>
                <a:cubicBezTo>
                  <a:pt x="3656703" y="3133919"/>
                  <a:pt x="3657512" y="3130458"/>
                  <a:pt x="3655893" y="3127882"/>
                </a:cubicBezTo>
                <a:lnTo>
                  <a:pt x="3649929" y="3118237"/>
                </a:lnTo>
                <a:cubicBezTo>
                  <a:pt x="3648310" y="3115586"/>
                  <a:pt x="3644849" y="3114850"/>
                  <a:pt x="3642272" y="3116396"/>
                </a:cubicBezTo>
                <a:cubicBezTo>
                  <a:pt x="3639622" y="3118016"/>
                  <a:pt x="3638812" y="3121476"/>
                  <a:pt x="3640432" y="3124053"/>
                </a:cubicBezTo>
                <a:lnTo>
                  <a:pt x="3646395" y="3133698"/>
                </a:lnTo>
                <a:cubicBezTo>
                  <a:pt x="3647500" y="3135391"/>
                  <a:pt x="3649340" y="3136348"/>
                  <a:pt x="3651181" y="3136348"/>
                </a:cubicBezTo>
                <a:cubicBezTo>
                  <a:pt x="3652212" y="3136422"/>
                  <a:pt x="3653169" y="3136127"/>
                  <a:pt x="3654052" y="3135538"/>
                </a:cubicBezTo>
                <a:close/>
                <a:moveTo>
                  <a:pt x="3648162" y="3125894"/>
                </a:moveTo>
                <a:cubicBezTo>
                  <a:pt x="3650739" y="3124274"/>
                  <a:pt x="3651549" y="3120814"/>
                  <a:pt x="3649929" y="3118237"/>
                </a:cubicBezTo>
                <a:lnTo>
                  <a:pt x="3625560" y="3078922"/>
                </a:lnTo>
                <a:cubicBezTo>
                  <a:pt x="3623940" y="3076272"/>
                  <a:pt x="3620480" y="3075462"/>
                  <a:pt x="3617903" y="3077155"/>
                </a:cubicBezTo>
                <a:cubicBezTo>
                  <a:pt x="3615326" y="3078775"/>
                  <a:pt x="3614517" y="3082235"/>
                  <a:pt x="3616136" y="3084812"/>
                </a:cubicBezTo>
                <a:lnTo>
                  <a:pt x="3640506" y="3124127"/>
                </a:lnTo>
                <a:cubicBezTo>
                  <a:pt x="3641536" y="3125820"/>
                  <a:pt x="3643377" y="3126777"/>
                  <a:pt x="3645291" y="3126777"/>
                </a:cubicBezTo>
                <a:cubicBezTo>
                  <a:pt x="3646248" y="3126704"/>
                  <a:pt x="3647205" y="3126483"/>
                  <a:pt x="3648162" y="3125894"/>
                </a:cubicBezTo>
                <a:close/>
                <a:moveTo>
                  <a:pt x="3623719" y="3086579"/>
                </a:moveTo>
                <a:cubicBezTo>
                  <a:pt x="3626370" y="3084959"/>
                  <a:pt x="3627180" y="3081499"/>
                  <a:pt x="3625560" y="3078922"/>
                </a:cubicBezTo>
                <a:lnTo>
                  <a:pt x="3620480" y="3070750"/>
                </a:lnTo>
                <a:cubicBezTo>
                  <a:pt x="3618860" y="3068100"/>
                  <a:pt x="3615400" y="3067290"/>
                  <a:pt x="3612823" y="3068909"/>
                </a:cubicBezTo>
                <a:cubicBezTo>
                  <a:pt x="3610173" y="3070529"/>
                  <a:pt x="3609363" y="3073989"/>
                  <a:pt x="3610983" y="3076566"/>
                </a:cubicBezTo>
                <a:lnTo>
                  <a:pt x="3616063" y="3084738"/>
                </a:lnTo>
                <a:cubicBezTo>
                  <a:pt x="3617093" y="3086432"/>
                  <a:pt x="3618934" y="3087389"/>
                  <a:pt x="3620848" y="3087389"/>
                </a:cubicBezTo>
                <a:cubicBezTo>
                  <a:pt x="3621805" y="3087389"/>
                  <a:pt x="3622836" y="3087094"/>
                  <a:pt x="3623719" y="3086579"/>
                </a:cubicBezTo>
                <a:close/>
                <a:moveTo>
                  <a:pt x="3618713" y="3078333"/>
                </a:moveTo>
                <a:cubicBezTo>
                  <a:pt x="3621290" y="3076640"/>
                  <a:pt x="3622026" y="3073253"/>
                  <a:pt x="3620406" y="3070603"/>
                </a:cubicBezTo>
                <a:lnTo>
                  <a:pt x="3606565" y="3049031"/>
                </a:lnTo>
                <a:cubicBezTo>
                  <a:pt x="3604872" y="3046454"/>
                  <a:pt x="3601412" y="3045718"/>
                  <a:pt x="3598835" y="3047338"/>
                </a:cubicBezTo>
                <a:cubicBezTo>
                  <a:pt x="3596258" y="3049031"/>
                  <a:pt x="3595522" y="3052418"/>
                  <a:pt x="3597141" y="3055068"/>
                </a:cubicBezTo>
                <a:lnTo>
                  <a:pt x="3610983" y="3076640"/>
                </a:lnTo>
                <a:cubicBezTo>
                  <a:pt x="3612013" y="3078333"/>
                  <a:pt x="3613854" y="3079217"/>
                  <a:pt x="3615695" y="3079217"/>
                </a:cubicBezTo>
                <a:cubicBezTo>
                  <a:pt x="3616799" y="3079143"/>
                  <a:pt x="3617830" y="3078849"/>
                  <a:pt x="3618713" y="3078333"/>
                </a:cubicBezTo>
                <a:close/>
                <a:moveTo>
                  <a:pt x="3604798" y="3056762"/>
                </a:moveTo>
                <a:cubicBezTo>
                  <a:pt x="3607375" y="3055142"/>
                  <a:pt x="3608185" y="3051682"/>
                  <a:pt x="3606565" y="3049105"/>
                </a:cubicBezTo>
                <a:lnTo>
                  <a:pt x="3572993" y="2994918"/>
                </a:lnTo>
                <a:cubicBezTo>
                  <a:pt x="3571373" y="2992268"/>
                  <a:pt x="3567913" y="2991458"/>
                  <a:pt x="3565336" y="2993151"/>
                </a:cubicBezTo>
                <a:cubicBezTo>
                  <a:pt x="3562759" y="2994771"/>
                  <a:pt x="3561949" y="2998231"/>
                  <a:pt x="3563569" y="3000808"/>
                </a:cubicBezTo>
                <a:lnTo>
                  <a:pt x="3597141" y="3054995"/>
                </a:lnTo>
                <a:cubicBezTo>
                  <a:pt x="3598172" y="3056688"/>
                  <a:pt x="3600013" y="3057645"/>
                  <a:pt x="3601927" y="3057645"/>
                </a:cubicBezTo>
                <a:cubicBezTo>
                  <a:pt x="3602958" y="3057645"/>
                  <a:pt x="3603915" y="3057350"/>
                  <a:pt x="3604798" y="3056762"/>
                </a:cubicBezTo>
                <a:close/>
                <a:moveTo>
                  <a:pt x="3571152" y="3002648"/>
                </a:moveTo>
                <a:cubicBezTo>
                  <a:pt x="3573803" y="3001102"/>
                  <a:pt x="3574686" y="2997642"/>
                  <a:pt x="3573067" y="2994992"/>
                </a:cubicBezTo>
                <a:lnTo>
                  <a:pt x="3558931" y="2971359"/>
                </a:lnTo>
                <a:cubicBezTo>
                  <a:pt x="3557311" y="2968708"/>
                  <a:pt x="3553925" y="2967898"/>
                  <a:pt x="3551274" y="2969444"/>
                </a:cubicBezTo>
                <a:cubicBezTo>
                  <a:pt x="3548624" y="2970991"/>
                  <a:pt x="3547740" y="2974451"/>
                  <a:pt x="3549360" y="2977101"/>
                </a:cubicBezTo>
                <a:lnTo>
                  <a:pt x="3563496" y="3000734"/>
                </a:lnTo>
                <a:cubicBezTo>
                  <a:pt x="3564526" y="3002501"/>
                  <a:pt x="3566441" y="3003458"/>
                  <a:pt x="3568281" y="3003458"/>
                </a:cubicBezTo>
                <a:cubicBezTo>
                  <a:pt x="3569312" y="3003385"/>
                  <a:pt x="3570269" y="3003164"/>
                  <a:pt x="3571152" y="3002648"/>
                </a:cubicBezTo>
                <a:close/>
                <a:moveTo>
                  <a:pt x="3557091" y="2978942"/>
                </a:moveTo>
                <a:cubicBezTo>
                  <a:pt x="3559667" y="2977322"/>
                  <a:pt x="3560477" y="2973862"/>
                  <a:pt x="3558857" y="2971285"/>
                </a:cubicBezTo>
                <a:lnTo>
                  <a:pt x="3543838" y="2947431"/>
                </a:lnTo>
                <a:cubicBezTo>
                  <a:pt x="3542219" y="2944854"/>
                  <a:pt x="3538758" y="2944044"/>
                  <a:pt x="3536181" y="2945664"/>
                </a:cubicBezTo>
                <a:cubicBezTo>
                  <a:pt x="3533605" y="2947284"/>
                  <a:pt x="3532795" y="2950744"/>
                  <a:pt x="3534414" y="2953321"/>
                </a:cubicBezTo>
                <a:lnTo>
                  <a:pt x="3549434" y="2977175"/>
                </a:lnTo>
                <a:cubicBezTo>
                  <a:pt x="3550464" y="2978868"/>
                  <a:pt x="3552305" y="2979825"/>
                  <a:pt x="3554219" y="2979752"/>
                </a:cubicBezTo>
                <a:cubicBezTo>
                  <a:pt x="3555176" y="2979752"/>
                  <a:pt x="3556207" y="2979531"/>
                  <a:pt x="3557091" y="2978942"/>
                </a:cubicBezTo>
                <a:close/>
                <a:moveTo>
                  <a:pt x="3541998" y="2955162"/>
                </a:moveTo>
                <a:cubicBezTo>
                  <a:pt x="3544648" y="2953615"/>
                  <a:pt x="3545532" y="2950155"/>
                  <a:pt x="3543912" y="2947505"/>
                </a:cubicBezTo>
                <a:lnTo>
                  <a:pt x="3504744" y="2882054"/>
                </a:lnTo>
                <a:cubicBezTo>
                  <a:pt x="3503125" y="2879403"/>
                  <a:pt x="3499738" y="2878593"/>
                  <a:pt x="3497087" y="2880140"/>
                </a:cubicBezTo>
                <a:cubicBezTo>
                  <a:pt x="3494437" y="2881686"/>
                  <a:pt x="3493554" y="2885146"/>
                  <a:pt x="3495173" y="2887796"/>
                </a:cubicBezTo>
                <a:lnTo>
                  <a:pt x="3534341" y="2953247"/>
                </a:lnTo>
                <a:cubicBezTo>
                  <a:pt x="3535372" y="2955014"/>
                  <a:pt x="3537286" y="2955971"/>
                  <a:pt x="3539126" y="2955971"/>
                </a:cubicBezTo>
                <a:cubicBezTo>
                  <a:pt x="3540157" y="2955898"/>
                  <a:pt x="3541114" y="2955677"/>
                  <a:pt x="3541998" y="2955162"/>
                </a:cubicBezTo>
                <a:close/>
                <a:moveTo>
                  <a:pt x="3502757" y="2889784"/>
                </a:moveTo>
                <a:cubicBezTo>
                  <a:pt x="3505407" y="2888238"/>
                  <a:pt x="3506364" y="2884851"/>
                  <a:pt x="3504891" y="2882201"/>
                </a:cubicBezTo>
                <a:lnTo>
                  <a:pt x="3485971" y="2848629"/>
                </a:lnTo>
                <a:cubicBezTo>
                  <a:pt x="3484424" y="2845905"/>
                  <a:pt x="3481038" y="2845021"/>
                  <a:pt x="3478387" y="2846494"/>
                </a:cubicBezTo>
                <a:cubicBezTo>
                  <a:pt x="3475737" y="2848040"/>
                  <a:pt x="3474780" y="2851426"/>
                  <a:pt x="3476252" y="2854077"/>
                </a:cubicBezTo>
                <a:lnTo>
                  <a:pt x="3495173" y="2887649"/>
                </a:lnTo>
                <a:cubicBezTo>
                  <a:pt x="3496204" y="2889490"/>
                  <a:pt x="3498118" y="2890520"/>
                  <a:pt x="3500106" y="2890520"/>
                </a:cubicBezTo>
                <a:cubicBezTo>
                  <a:pt x="3500989" y="2890520"/>
                  <a:pt x="3501873" y="2890299"/>
                  <a:pt x="3502757" y="2889784"/>
                </a:cubicBezTo>
                <a:close/>
                <a:moveTo>
                  <a:pt x="3483835" y="2856212"/>
                </a:moveTo>
                <a:cubicBezTo>
                  <a:pt x="3486559" y="2854666"/>
                  <a:pt x="3487517" y="2851279"/>
                  <a:pt x="3485971" y="2848629"/>
                </a:cubicBezTo>
                <a:lnTo>
                  <a:pt x="3472129" y="2823891"/>
                </a:lnTo>
                <a:cubicBezTo>
                  <a:pt x="3470583" y="2821167"/>
                  <a:pt x="3467196" y="2820284"/>
                  <a:pt x="3464546" y="2821756"/>
                </a:cubicBezTo>
                <a:cubicBezTo>
                  <a:pt x="3461822" y="2823302"/>
                  <a:pt x="3460938" y="2826689"/>
                  <a:pt x="3462411" y="2829339"/>
                </a:cubicBezTo>
                <a:lnTo>
                  <a:pt x="3476252" y="2854077"/>
                </a:lnTo>
                <a:cubicBezTo>
                  <a:pt x="3477283" y="2855918"/>
                  <a:pt x="3479197" y="2856948"/>
                  <a:pt x="3481185" y="2856948"/>
                </a:cubicBezTo>
                <a:cubicBezTo>
                  <a:pt x="3482068" y="2856948"/>
                  <a:pt x="3482952" y="2856727"/>
                  <a:pt x="3483835" y="2856212"/>
                </a:cubicBezTo>
                <a:close/>
                <a:moveTo>
                  <a:pt x="3468669" y="2831990"/>
                </a:moveTo>
                <a:cubicBezTo>
                  <a:pt x="3471614" y="2831180"/>
                  <a:pt x="3473381" y="2828088"/>
                  <a:pt x="3472571" y="2825143"/>
                </a:cubicBezTo>
                <a:lnTo>
                  <a:pt x="3453724" y="2755348"/>
                </a:lnTo>
                <a:cubicBezTo>
                  <a:pt x="3452914" y="2752403"/>
                  <a:pt x="3449821" y="2750563"/>
                  <a:pt x="3446877" y="2751446"/>
                </a:cubicBezTo>
                <a:cubicBezTo>
                  <a:pt x="3443932" y="2752256"/>
                  <a:pt x="3442165" y="2755348"/>
                  <a:pt x="3442975" y="2758293"/>
                </a:cubicBezTo>
                <a:lnTo>
                  <a:pt x="3461822" y="2828088"/>
                </a:lnTo>
                <a:cubicBezTo>
                  <a:pt x="3462485" y="2830591"/>
                  <a:pt x="3464767" y="2832211"/>
                  <a:pt x="3467270" y="2832211"/>
                </a:cubicBezTo>
                <a:cubicBezTo>
                  <a:pt x="3467712" y="2832211"/>
                  <a:pt x="3468227" y="2832137"/>
                  <a:pt x="3468669" y="2831990"/>
                </a:cubicBezTo>
                <a:close/>
                <a:moveTo>
                  <a:pt x="3448791" y="2762416"/>
                </a:moveTo>
                <a:cubicBezTo>
                  <a:pt x="3451883" y="2762195"/>
                  <a:pt x="3454165" y="2759471"/>
                  <a:pt x="3453944" y="2756452"/>
                </a:cubicBezTo>
                <a:lnTo>
                  <a:pt x="3447760" y="2674657"/>
                </a:lnTo>
                <a:cubicBezTo>
                  <a:pt x="3447539" y="2671565"/>
                  <a:pt x="3444741" y="2669062"/>
                  <a:pt x="3441797" y="2669504"/>
                </a:cubicBezTo>
                <a:cubicBezTo>
                  <a:pt x="3438704" y="2669724"/>
                  <a:pt x="3436422" y="2672448"/>
                  <a:pt x="3436643" y="2675467"/>
                </a:cubicBezTo>
                <a:lnTo>
                  <a:pt x="3442827" y="2757262"/>
                </a:lnTo>
                <a:cubicBezTo>
                  <a:pt x="3443048" y="2760207"/>
                  <a:pt x="3445551" y="2762416"/>
                  <a:pt x="3448423" y="2762416"/>
                </a:cubicBezTo>
                <a:cubicBezTo>
                  <a:pt x="3448496" y="2762416"/>
                  <a:pt x="3448643" y="2762416"/>
                  <a:pt x="3448791" y="2762416"/>
                </a:cubicBezTo>
                <a:close/>
                <a:moveTo>
                  <a:pt x="3445257" y="2679737"/>
                </a:moveTo>
                <a:cubicBezTo>
                  <a:pt x="3447834" y="2678044"/>
                  <a:pt x="3448570" y="2674584"/>
                  <a:pt x="3446877" y="2672007"/>
                </a:cubicBezTo>
                <a:lnTo>
                  <a:pt x="3358676" y="2536466"/>
                </a:lnTo>
                <a:cubicBezTo>
                  <a:pt x="3356983" y="2533890"/>
                  <a:pt x="3353522" y="2533153"/>
                  <a:pt x="3350946" y="2534847"/>
                </a:cubicBezTo>
                <a:cubicBezTo>
                  <a:pt x="3348369" y="2536540"/>
                  <a:pt x="3347632" y="2540000"/>
                  <a:pt x="3349326" y="2542577"/>
                </a:cubicBezTo>
                <a:lnTo>
                  <a:pt x="3437526" y="2678118"/>
                </a:lnTo>
                <a:cubicBezTo>
                  <a:pt x="3438631" y="2679811"/>
                  <a:pt x="3440398" y="2680694"/>
                  <a:pt x="3442238" y="2680621"/>
                </a:cubicBezTo>
                <a:cubicBezTo>
                  <a:pt x="3443269" y="2680621"/>
                  <a:pt x="3444300" y="2680326"/>
                  <a:pt x="3445257" y="2679737"/>
                </a:cubicBezTo>
                <a:close/>
                <a:moveTo>
                  <a:pt x="3359559" y="2539779"/>
                </a:moveTo>
                <a:lnTo>
                  <a:pt x="3364124" y="2450548"/>
                </a:lnTo>
                <a:cubicBezTo>
                  <a:pt x="3364271" y="2447456"/>
                  <a:pt x="3361915" y="2444879"/>
                  <a:pt x="3358823" y="2444732"/>
                </a:cubicBezTo>
                <a:cubicBezTo>
                  <a:pt x="3355805" y="2444290"/>
                  <a:pt x="3353154" y="2446941"/>
                  <a:pt x="3353007" y="2450033"/>
                </a:cubicBezTo>
                <a:lnTo>
                  <a:pt x="3348442" y="2539264"/>
                </a:lnTo>
                <a:cubicBezTo>
                  <a:pt x="3348295" y="2542356"/>
                  <a:pt x="3350651" y="2544933"/>
                  <a:pt x="3353743" y="2545080"/>
                </a:cubicBezTo>
                <a:cubicBezTo>
                  <a:pt x="3353817" y="2545080"/>
                  <a:pt x="3353964" y="2545080"/>
                  <a:pt x="3354038" y="2545080"/>
                </a:cubicBezTo>
                <a:cubicBezTo>
                  <a:pt x="3356983" y="2545007"/>
                  <a:pt x="3359412" y="2542724"/>
                  <a:pt x="3359559" y="2539779"/>
                </a:cubicBezTo>
                <a:close/>
                <a:moveTo>
                  <a:pt x="3364051" y="2451505"/>
                </a:moveTo>
                <a:lnTo>
                  <a:pt x="3385917" y="2356163"/>
                </a:lnTo>
                <a:cubicBezTo>
                  <a:pt x="3386579" y="2353145"/>
                  <a:pt x="3384739" y="2350200"/>
                  <a:pt x="3381720" y="2349463"/>
                </a:cubicBezTo>
                <a:cubicBezTo>
                  <a:pt x="3378701" y="2348727"/>
                  <a:pt x="3375757" y="2350641"/>
                  <a:pt x="3375020" y="2353660"/>
                </a:cubicBezTo>
                <a:lnTo>
                  <a:pt x="3353154" y="2449002"/>
                </a:lnTo>
                <a:cubicBezTo>
                  <a:pt x="3352492" y="2452021"/>
                  <a:pt x="3354332" y="2454966"/>
                  <a:pt x="3357351" y="2455702"/>
                </a:cubicBezTo>
                <a:cubicBezTo>
                  <a:pt x="3357793" y="2455775"/>
                  <a:pt x="3358234" y="2455849"/>
                  <a:pt x="3358602" y="2455849"/>
                </a:cubicBezTo>
                <a:cubicBezTo>
                  <a:pt x="3361179" y="2455849"/>
                  <a:pt x="3363461" y="2454082"/>
                  <a:pt x="3364051" y="2451505"/>
                </a:cubicBezTo>
                <a:close/>
                <a:moveTo>
                  <a:pt x="3385769" y="2356679"/>
                </a:moveTo>
                <a:lnTo>
                  <a:pt x="3418679" y="2254195"/>
                </a:lnTo>
                <a:cubicBezTo>
                  <a:pt x="3419636" y="2251250"/>
                  <a:pt x="3418016" y="2248158"/>
                  <a:pt x="3415071" y="2247201"/>
                </a:cubicBezTo>
                <a:cubicBezTo>
                  <a:pt x="3412126" y="2246244"/>
                  <a:pt x="3409034" y="2247864"/>
                  <a:pt x="3408077" y="2250808"/>
                </a:cubicBezTo>
                <a:lnTo>
                  <a:pt x="3375167" y="2353292"/>
                </a:lnTo>
                <a:cubicBezTo>
                  <a:pt x="3374210" y="2356237"/>
                  <a:pt x="3375830" y="2359329"/>
                  <a:pt x="3378775" y="2360286"/>
                </a:cubicBezTo>
                <a:cubicBezTo>
                  <a:pt x="3379364" y="2360507"/>
                  <a:pt x="3379953" y="2360581"/>
                  <a:pt x="3380542" y="2360581"/>
                </a:cubicBezTo>
                <a:cubicBezTo>
                  <a:pt x="3382898" y="2360507"/>
                  <a:pt x="3385033" y="2359035"/>
                  <a:pt x="3385769" y="2356679"/>
                </a:cubicBezTo>
                <a:close/>
                <a:moveTo>
                  <a:pt x="3418679" y="2254195"/>
                </a:moveTo>
                <a:lnTo>
                  <a:pt x="3456153" y="2143245"/>
                </a:lnTo>
                <a:cubicBezTo>
                  <a:pt x="3457110" y="2140300"/>
                  <a:pt x="3455564" y="2137208"/>
                  <a:pt x="3452619" y="2136177"/>
                </a:cubicBezTo>
                <a:cubicBezTo>
                  <a:pt x="3449748" y="2135220"/>
                  <a:pt x="3446508" y="2136766"/>
                  <a:pt x="3445551" y="2139711"/>
                </a:cubicBezTo>
                <a:lnTo>
                  <a:pt x="3408077" y="2250661"/>
                </a:lnTo>
                <a:cubicBezTo>
                  <a:pt x="3407120" y="2253606"/>
                  <a:pt x="3408666" y="2256698"/>
                  <a:pt x="3411611" y="2257729"/>
                </a:cubicBezTo>
                <a:cubicBezTo>
                  <a:pt x="3412200" y="2257950"/>
                  <a:pt x="3412863" y="2258024"/>
                  <a:pt x="3413452" y="2258024"/>
                </a:cubicBezTo>
                <a:cubicBezTo>
                  <a:pt x="3415734" y="2258024"/>
                  <a:pt x="3417943" y="2256551"/>
                  <a:pt x="3418679" y="2254195"/>
                </a:cubicBezTo>
                <a:close/>
                <a:moveTo>
                  <a:pt x="3456227" y="2143024"/>
                </a:moveTo>
                <a:lnTo>
                  <a:pt x="3491566" y="2022576"/>
                </a:lnTo>
                <a:cubicBezTo>
                  <a:pt x="3492449" y="2019632"/>
                  <a:pt x="3490756" y="2016539"/>
                  <a:pt x="3487811" y="2015656"/>
                </a:cubicBezTo>
                <a:cubicBezTo>
                  <a:pt x="3484793" y="2014772"/>
                  <a:pt x="3481774" y="2016466"/>
                  <a:pt x="3480890" y="2019411"/>
                </a:cubicBezTo>
                <a:lnTo>
                  <a:pt x="3445551" y="2139858"/>
                </a:lnTo>
                <a:cubicBezTo>
                  <a:pt x="3444668" y="2142803"/>
                  <a:pt x="3446361" y="2145895"/>
                  <a:pt x="3449306" y="2146779"/>
                </a:cubicBezTo>
                <a:cubicBezTo>
                  <a:pt x="3449821" y="2146926"/>
                  <a:pt x="3450410" y="2147000"/>
                  <a:pt x="3450926" y="2147000"/>
                </a:cubicBezTo>
                <a:cubicBezTo>
                  <a:pt x="3453355" y="2147073"/>
                  <a:pt x="3455564" y="2145454"/>
                  <a:pt x="3456227" y="2143024"/>
                </a:cubicBezTo>
                <a:close/>
                <a:moveTo>
                  <a:pt x="3491713" y="2022135"/>
                </a:moveTo>
                <a:lnTo>
                  <a:pt x="3518217" y="1890938"/>
                </a:lnTo>
                <a:cubicBezTo>
                  <a:pt x="3518806" y="1887920"/>
                  <a:pt x="3516892" y="1884975"/>
                  <a:pt x="3513874" y="1884386"/>
                </a:cubicBezTo>
                <a:cubicBezTo>
                  <a:pt x="3510929" y="1883723"/>
                  <a:pt x="3507910" y="1885711"/>
                  <a:pt x="3507321" y="1888730"/>
                </a:cubicBezTo>
                <a:lnTo>
                  <a:pt x="3480817" y="2019926"/>
                </a:lnTo>
                <a:cubicBezTo>
                  <a:pt x="3480228" y="2022945"/>
                  <a:pt x="3482142" y="2025890"/>
                  <a:pt x="3485161" y="2026479"/>
                </a:cubicBezTo>
                <a:cubicBezTo>
                  <a:pt x="3485529" y="2026552"/>
                  <a:pt x="3485971" y="2026626"/>
                  <a:pt x="3486339" y="2026626"/>
                </a:cubicBezTo>
                <a:cubicBezTo>
                  <a:pt x="3488842" y="2026552"/>
                  <a:pt x="3491198" y="2024712"/>
                  <a:pt x="3491713" y="2022135"/>
                </a:cubicBezTo>
                <a:close/>
                <a:moveTo>
                  <a:pt x="3518291" y="1890423"/>
                </a:moveTo>
                <a:lnTo>
                  <a:pt x="3534782" y="1743692"/>
                </a:lnTo>
                <a:cubicBezTo>
                  <a:pt x="3535151" y="1740600"/>
                  <a:pt x="3532942" y="1737876"/>
                  <a:pt x="3529850" y="1737507"/>
                </a:cubicBezTo>
                <a:cubicBezTo>
                  <a:pt x="3526905" y="1737139"/>
                  <a:pt x="3524034" y="1739348"/>
                  <a:pt x="3523666" y="1742440"/>
                </a:cubicBezTo>
                <a:lnTo>
                  <a:pt x="3507174" y="1889171"/>
                </a:lnTo>
                <a:cubicBezTo>
                  <a:pt x="3506806" y="1892263"/>
                  <a:pt x="3509014" y="1894988"/>
                  <a:pt x="3512107" y="1895356"/>
                </a:cubicBezTo>
                <a:cubicBezTo>
                  <a:pt x="3512328" y="1895356"/>
                  <a:pt x="3512548" y="1895429"/>
                  <a:pt x="3512769" y="1895429"/>
                </a:cubicBezTo>
                <a:cubicBezTo>
                  <a:pt x="3515567" y="1895356"/>
                  <a:pt x="3517923" y="1893294"/>
                  <a:pt x="3518291" y="1890423"/>
                </a:cubicBezTo>
                <a:close/>
                <a:moveTo>
                  <a:pt x="3534782" y="1743324"/>
                </a:moveTo>
                <a:lnTo>
                  <a:pt x="3540304" y="1576567"/>
                </a:lnTo>
                <a:cubicBezTo>
                  <a:pt x="3540378" y="1573475"/>
                  <a:pt x="3538022" y="1570898"/>
                  <a:pt x="3534930" y="1570825"/>
                </a:cubicBezTo>
                <a:cubicBezTo>
                  <a:pt x="3532132" y="1570825"/>
                  <a:pt x="3529261" y="1573180"/>
                  <a:pt x="3529187" y="1576199"/>
                </a:cubicBezTo>
                <a:lnTo>
                  <a:pt x="3523666" y="1742956"/>
                </a:lnTo>
                <a:cubicBezTo>
                  <a:pt x="3523592" y="1746048"/>
                  <a:pt x="3525948" y="1748625"/>
                  <a:pt x="3529040" y="1748698"/>
                </a:cubicBezTo>
                <a:cubicBezTo>
                  <a:pt x="3529114" y="1748698"/>
                  <a:pt x="3529187" y="1748698"/>
                  <a:pt x="3529261" y="1748698"/>
                </a:cubicBezTo>
                <a:cubicBezTo>
                  <a:pt x="3532279" y="1748698"/>
                  <a:pt x="3534709" y="1746269"/>
                  <a:pt x="3534782" y="1743324"/>
                </a:cubicBezTo>
                <a:close/>
                <a:moveTo>
                  <a:pt x="3535372" y="1581868"/>
                </a:moveTo>
                <a:cubicBezTo>
                  <a:pt x="3538390" y="1581500"/>
                  <a:pt x="3540599" y="1578776"/>
                  <a:pt x="3540231" y="1575684"/>
                </a:cubicBezTo>
                <a:lnTo>
                  <a:pt x="3517849" y="1383527"/>
                </a:lnTo>
                <a:cubicBezTo>
                  <a:pt x="3517481" y="1380435"/>
                  <a:pt x="3514684" y="1378300"/>
                  <a:pt x="3511665" y="1378668"/>
                </a:cubicBezTo>
                <a:cubicBezTo>
                  <a:pt x="3508573" y="1379036"/>
                  <a:pt x="3506438" y="1381760"/>
                  <a:pt x="3506806" y="1384852"/>
                </a:cubicBezTo>
                <a:lnTo>
                  <a:pt x="3529187" y="1577009"/>
                </a:lnTo>
                <a:cubicBezTo>
                  <a:pt x="3529555" y="1579880"/>
                  <a:pt x="3531985" y="1581942"/>
                  <a:pt x="3534782" y="1581942"/>
                </a:cubicBezTo>
                <a:cubicBezTo>
                  <a:pt x="3535004" y="1581868"/>
                  <a:pt x="3535151" y="1581868"/>
                  <a:pt x="3535372" y="1581868"/>
                </a:cubicBezTo>
                <a:close/>
                <a:moveTo>
                  <a:pt x="3513947" y="1389491"/>
                </a:moveTo>
                <a:cubicBezTo>
                  <a:pt x="3516892" y="1388607"/>
                  <a:pt x="3518586" y="1385515"/>
                  <a:pt x="3517702" y="1382570"/>
                </a:cubicBezTo>
                <a:lnTo>
                  <a:pt x="3451073" y="1160449"/>
                </a:lnTo>
                <a:cubicBezTo>
                  <a:pt x="3450190" y="1157504"/>
                  <a:pt x="3447097" y="1155811"/>
                  <a:pt x="3444152" y="1156694"/>
                </a:cubicBezTo>
                <a:cubicBezTo>
                  <a:pt x="3441207" y="1157578"/>
                  <a:pt x="3439514" y="1160670"/>
                  <a:pt x="3440398" y="1163615"/>
                </a:cubicBezTo>
                <a:lnTo>
                  <a:pt x="3507027" y="1385736"/>
                </a:lnTo>
                <a:cubicBezTo>
                  <a:pt x="3507763" y="1388165"/>
                  <a:pt x="3509972" y="1389711"/>
                  <a:pt x="3512401" y="1389711"/>
                </a:cubicBezTo>
                <a:cubicBezTo>
                  <a:pt x="3512917" y="1389711"/>
                  <a:pt x="3513432" y="1389638"/>
                  <a:pt x="3513947" y="1389491"/>
                </a:cubicBezTo>
                <a:close/>
                <a:moveTo>
                  <a:pt x="3447760" y="1167149"/>
                </a:moveTo>
                <a:cubicBezTo>
                  <a:pt x="3450631" y="1165971"/>
                  <a:pt x="3452030" y="1162731"/>
                  <a:pt x="3450852" y="1159934"/>
                </a:cubicBezTo>
                <a:lnTo>
                  <a:pt x="3358529" y="931039"/>
                </a:lnTo>
                <a:cubicBezTo>
                  <a:pt x="3357351" y="928168"/>
                  <a:pt x="3354111" y="926769"/>
                  <a:pt x="3351314" y="927947"/>
                </a:cubicBezTo>
                <a:cubicBezTo>
                  <a:pt x="3348442" y="929125"/>
                  <a:pt x="3347043" y="932364"/>
                  <a:pt x="3348221" y="935162"/>
                </a:cubicBezTo>
                <a:lnTo>
                  <a:pt x="3440545" y="1164056"/>
                </a:lnTo>
                <a:cubicBezTo>
                  <a:pt x="3441428" y="1166265"/>
                  <a:pt x="3443563" y="1167590"/>
                  <a:pt x="3445772" y="1167517"/>
                </a:cubicBezTo>
                <a:cubicBezTo>
                  <a:pt x="3446435" y="1167517"/>
                  <a:pt x="3447097" y="1167443"/>
                  <a:pt x="3447760" y="1167149"/>
                </a:cubicBezTo>
                <a:close/>
                <a:moveTo>
                  <a:pt x="3355731" y="938180"/>
                </a:moveTo>
                <a:cubicBezTo>
                  <a:pt x="3358529" y="936855"/>
                  <a:pt x="3359707" y="933542"/>
                  <a:pt x="3358381" y="930744"/>
                </a:cubicBezTo>
                <a:lnTo>
                  <a:pt x="3258401" y="716943"/>
                </a:lnTo>
                <a:cubicBezTo>
                  <a:pt x="3257076" y="714145"/>
                  <a:pt x="3253763" y="712967"/>
                  <a:pt x="3250965" y="714292"/>
                </a:cubicBezTo>
                <a:cubicBezTo>
                  <a:pt x="3248167" y="715617"/>
                  <a:pt x="3246989" y="718931"/>
                  <a:pt x="3248315" y="721728"/>
                </a:cubicBezTo>
                <a:lnTo>
                  <a:pt x="3348295" y="935530"/>
                </a:lnTo>
                <a:cubicBezTo>
                  <a:pt x="3349252" y="937591"/>
                  <a:pt x="3351240" y="938769"/>
                  <a:pt x="3353375" y="938769"/>
                </a:cubicBezTo>
                <a:cubicBezTo>
                  <a:pt x="3354185" y="938696"/>
                  <a:pt x="3354921" y="938549"/>
                  <a:pt x="3355731" y="938180"/>
                </a:cubicBezTo>
                <a:close/>
                <a:moveTo>
                  <a:pt x="3255972" y="724231"/>
                </a:moveTo>
                <a:cubicBezTo>
                  <a:pt x="3258696" y="722759"/>
                  <a:pt x="3259726" y="719372"/>
                  <a:pt x="3258254" y="716648"/>
                </a:cubicBezTo>
                <a:lnTo>
                  <a:pt x="3155108" y="525522"/>
                </a:lnTo>
                <a:cubicBezTo>
                  <a:pt x="3153635" y="522798"/>
                  <a:pt x="3150322" y="521768"/>
                  <a:pt x="3147525" y="523240"/>
                </a:cubicBezTo>
                <a:cubicBezTo>
                  <a:pt x="3144801" y="524713"/>
                  <a:pt x="3143770" y="528099"/>
                  <a:pt x="3145242" y="530823"/>
                </a:cubicBezTo>
                <a:lnTo>
                  <a:pt x="3248388" y="721949"/>
                </a:lnTo>
                <a:cubicBezTo>
                  <a:pt x="3249419" y="723790"/>
                  <a:pt x="3251333" y="724894"/>
                  <a:pt x="3253321" y="724894"/>
                </a:cubicBezTo>
                <a:cubicBezTo>
                  <a:pt x="3254278" y="724894"/>
                  <a:pt x="3255162" y="724673"/>
                  <a:pt x="3255972" y="724231"/>
                </a:cubicBezTo>
                <a:close/>
                <a:moveTo>
                  <a:pt x="3153120" y="532885"/>
                </a:moveTo>
                <a:cubicBezTo>
                  <a:pt x="3155697" y="531265"/>
                  <a:pt x="3156507" y="527805"/>
                  <a:pt x="3154887" y="525154"/>
                </a:cubicBezTo>
                <a:lnTo>
                  <a:pt x="3052919" y="363919"/>
                </a:lnTo>
                <a:cubicBezTo>
                  <a:pt x="3051299" y="361343"/>
                  <a:pt x="3047839" y="360606"/>
                  <a:pt x="3045188" y="362226"/>
                </a:cubicBezTo>
                <a:cubicBezTo>
                  <a:pt x="3042612" y="363846"/>
                  <a:pt x="3041802" y="367306"/>
                  <a:pt x="3043495" y="369957"/>
                </a:cubicBezTo>
                <a:lnTo>
                  <a:pt x="3145463" y="531191"/>
                </a:lnTo>
                <a:cubicBezTo>
                  <a:pt x="3146568" y="532885"/>
                  <a:pt x="3148334" y="533768"/>
                  <a:pt x="3150249" y="533768"/>
                </a:cubicBezTo>
                <a:cubicBezTo>
                  <a:pt x="3151206" y="533768"/>
                  <a:pt x="3152236" y="533474"/>
                  <a:pt x="3153120" y="532885"/>
                </a:cubicBezTo>
                <a:close/>
                <a:moveTo>
                  <a:pt x="3051667" y="371208"/>
                </a:moveTo>
                <a:cubicBezTo>
                  <a:pt x="3054023" y="369294"/>
                  <a:pt x="3054465" y="365760"/>
                  <a:pt x="3052551" y="363404"/>
                </a:cubicBezTo>
                <a:lnTo>
                  <a:pt x="2951613" y="237729"/>
                </a:lnTo>
                <a:cubicBezTo>
                  <a:pt x="2949699" y="235300"/>
                  <a:pt x="2946165" y="234932"/>
                  <a:pt x="2943809" y="236846"/>
                </a:cubicBezTo>
                <a:cubicBezTo>
                  <a:pt x="2941453" y="238760"/>
                  <a:pt x="2941012" y="242294"/>
                  <a:pt x="2942999" y="244650"/>
                </a:cubicBezTo>
                <a:lnTo>
                  <a:pt x="3043937" y="370325"/>
                </a:lnTo>
                <a:cubicBezTo>
                  <a:pt x="3045041" y="371724"/>
                  <a:pt x="3046661" y="372386"/>
                  <a:pt x="3048354" y="372386"/>
                </a:cubicBezTo>
                <a:cubicBezTo>
                  <a:pt x="3049459" y="372460"/>
                  <a:pt x="3050637" y="372092"/>
                  <a:pt x="3051667" y="371208"/>
                </a:cubicBezTo>
                <a:close/>
                <a:moveTo>
                  <a:pt x="2951540" y="244871"/>
                </a:moveTo>
                <a:cubicBezTo>
                  <a:pt x="2953528" y="242515"/>
                  <a:pt x="2953233" y="238981"/>
                  <a:pt x="2950877" y="236993"/>
                </a:cubicBezTo>
                <a:lnTo>
                  <a:pt x="2850602" y="152179"/>
                </a:lnTo>
                <a:cubicBezTo>
                  <a:pt x="2848246" y="150191"/>
                  <a:pt x="2844712" y="150486"/>
                  <a:pt x="2842725" y="152842"/>
                </a:cubicBezTo>
                <a:cubicBezTo>
                  <a:pt x="2840737" y="155198"/>
                  <a:pt x="2841031" y="158732"/>
                  <a:pt x="2843387" y="160719"/>
                </a:cubicBezTo>
                <a:lnTo>
                  <a:pt x="2943662" y="245533"/>
                </a:lnTo>
                <a:cubicBezTo>
                  <a:pt x="2944693" y="246417"/>
                  <a:pt x="2946018" y="246859"/>
                  <a:pt x="2947343" y="246859"/>
                </a:cubicBezTo>
                <a:cubicBezTo>
                  <a:pt x="2948889" y="246785"/>
                  <a:pt x="2950435" y="246122"/>
                  <a:pt x="2951540" y="244871"/>
                </a:cubicBezTo>
                <a:close/>
                <a:moveTo>
                  <a:pt x="2852222" y="158437"/>
                </a:moveTo>
                <a:cubicBezTo>
                  <a:pt x="2853326" y="155566"/>
                  <a:pt x="2851927" y="152326"/>
                  <a:pt x="2849056" y="151222"/>
                </a:cubicBezTo>
                <a:lnTo>
                  <a:pt x="2744732" y="110508"/>
                </a:lnTo>
                <a:cubicBezTo>
                  <a:pt x="2741861" y="109404"/>
                  <a:pt x="2738621" y="110803"/>
                  <a:pt x="2737517" y="113674"/>
                </a:cubicBezTo>
                <a:cubicBezTo>
                  <a:pt x="2736413" y="116546"/>
                  <a:pt x="2737811" y="119785"/>
                  <a:pt x="2740683" y="120889"/>
                </a:cubicBezTo>
                <a:lnTo>
                  <a:pt x="2845007" y="161603"/>
                </a:lnTo>
                <a:cubicBezTo>
                  <a:pt x="2845670" y="161824"/>
                  <a:pt x="2846406" y="161971"/>
                  <a:pt x="2847068" y="161971"/>
                </a:cubicBezTo>
                <a:cubicBezTo>
                  <a:pt x="2849277" y="161971"/>
                  <a:pt x="2851339" y="160646"/>
                  <a:pt x="2852222" y="158437"/>
                </a:cubicBezTo>
                <a:close/>
                <a:moveTo>
                  <a:pt x="2647697" y="134510"/>
                </a:moveTo>
                <a:lnTo>
                  <a:pt x="2743481" y="121257"/>
                </a:lnTo>
                <a:cubicBezTo>
                  <a:pt x="2746499" y="120816"/>
                  <a:pt x="2748634" y="118018"/>
                  <a:pt x="2748266" y="114999"/>
                </a:cubicBezTo>
                <a:cubicBezTo>
                  <a:pt x="2747824" y="111907"/>
                  <a:pt x="2744953" y="109846"/>
                  <a:pt x="2742008" y="110214"/>
                </a:cubicBezTo>
                <a:lnTo>
                  <a:pt x="2646224" y="123466"/>
                </a:lnTo>
                <a:cubicBezTo>
                  <a:pt x="2643206" y="123908"/>
                  <a:pt x="2641071" y="126706"/>
                  <a:pt x="2641439" y="129724"/>
                </a:cubicBezTo>
                <a:cubicBezTo>
                  <a:pt x="2641807" y="132522"/>
                  <a:pt x="2644236" y="134583"/>
                  <a:pt x="2646960" y="134510"/>
                </a:cubicBezTo>
                <a:cubicBezTo>
                  <a:pt x="2647181" y="134583"/>
                  <a:pt x="2647402" y="134583"/>
                  <a:pt x="2647697" y="134510"/>
                </a:cubicBezTo>
                <a:close/>
                <a:moveTo>
                  <a:pt x="5393989" y="2605378"/>
                </a:moveTo>
                <a:cubicBezTo>
                  <a:pt x="5394357" y="2602359"/>
                  <a:pt x="5392149" y="2599561"/>
                  <a:pt x="5389130" y="2599193"/>
                </a:cubicBezTo>
                <a:lnTo>
                  <a:pt x="5370503" y="2596985"/>
                </a:lnTo>
                <a:cubicBezTo>
                  <a:pt x="5367485" y="2596543"/>
                  <a:pt x="5364687" y="2598825"/>
                  <a:pt x="5364319" y="2601844"/>
                </a:cubicBezTo>
                <a:cubicBezTo>
                  <a:pt x="5363951" y="2604862"/>
                  <a:pt x="5366159" y="2607660"/>
                  <a:pt x="5369178" y="2608028"/>
                </a:cubicBezTo>
                <a:lnTo>
                  <a:pt x="5387805" y="2610237"/>
                </a:lnTo>
                <a:cubicBezTo>
                  <a:pt x="5388026" y="2610237"/>
                  <a:pt x="5388246" y="2610310"/>
                  <a:pt x="5388541" y="2610310"/>
                </a:cubicBezTo>
                <a:cubicBezTo>
                  <a:pt x="5391265" y="2610310"/>
                  <a:pt x="5393694" y="2608249"/>
                  <a:pt x="5393989" y="2605378"/>
                </a:cubicBezTo>
                <a:close/>
                <a:moveTo>
                  <a:pt x="5374994" y="2604568"/>
                </a:moveTo>
                <a:cubicBezTo>
                  <a:pt x="5376099" y="2601697"/>
                  <a:pt x="5374700" y="2598457"/>
                  <a:pt x="5371829" y="2597353"/>
                </a:cubicBezTo>
                <a:lnTo>
                  <a:pt x="5310427" y="2572984"/>
                </a:lnTo>
                <a:cubicBezTo>
                  <a:pt x="5307556" y="2571879"/>
                  <a:pt x="5304316" y="2573278"/>
                  <a:pt x="5303212" y="2576149"/>
                </a:cubicBezTo>
                <a:cubicBezTo>
                  <a:pt x="5302107" y="2579021"/>
                  <a:pt x="5303506" y="2582260"/>
                  <a:pt x="5306377" y="2583365"/>
                </a:cubicBezTo>
                <a:lnTo>
                  <a:pt x="5367779" y="2607734"/>
                </a:lnTo>
                <a:cubicBezTo>
                  <a:pt x="5368442" y="2608028"/>
                  <a:pt x="5369178" y="2608102"/>
                  <a:pt x="5369841" y="2608102"/>
                </a:cubicBezTo>
                <a:cubicBezTo>
                  <a:pt x="5372049" y="2608102"/>
                  <a:pt x="5374111" y="2606777"/>
                  <a:pt x="5374994" y="2604568"/>
                </a:cubicBezTo>
                <a:close/>
                <a:moveTo>
                  <a:pt x="5313887" y="2579168"/>
                </a:moveTo>
                <a:cubicBezTo>
                  <a:pt x="5314403" y="2576149"/>
                  <a:pt x="5312341" y="2573278"/>
                  <a:pt x="5309323" y="2572763"/>
                </a:cubicBezTo>
                <a:lnTo>
                  <a:pt x="5296954" y="2570628"/>
                </a:lnTo>
                <a:cubicBezTo>
                  <a:pt x="5293935" y="2570186"/>
                  <a:pt x="5291064" y="2572174"/>
                  <a:pt x="5290549" y="2575192"/>
                </a:cubicBezTo>
                <a:cubicBezTo>
                  <a:pt x="5290033" y="2578211"/>
                  <a:pt x="5292095" y="2581082"/>
                  <a:pt x="5295113" y="2581597"/>
                </a:cubicBezTo>
                <a:lnTo>
                  <a:pt x="5307482" y="2583733"/>
                </a:lnTo>
                <a:cubicBezTo>
                  <a:pt x="5307850" y="2583806"/>
                  <a:pt x="5308144" y="2583806"/>
                  <a:pt x="5308439" y="2583806"/>
                </a:cubicBezTo>
                <a:cubicBezTo>
                  <a:pt x="5311089" y="2583733"/>
                  <a:pt x="5313445" y="2581818"/>
                  <a:pt x="5313887" y="2579168"/>
                </a:cubicBezTo>
                <a:close/>
                <a:moveTo>
                  <a:pt x="5301519" y="2577033"/>
                </a:moveTo>
                <a:cubicBezTo>
                  <a:pt x="5302034" y="2574014"/>
                  <a:pt x="5299972" y="2571143"/>
                  <a:pt x="5296954" y="2570628"/>
                </a:cubicBezTo>
                <a:lnTo>
                  <a:pt x="5157732" y="2546847"/>
                </a:lnTo>
                <a:cubicBezTo>
                  <a:pt x="5154640" y="2546332"/>
                  <a:pt x="5151842" y="2548394"/>
                  <a:pt x="5151327" y="2551412"/>
                </a:cubicBezTo>
                <a:cubicBezTo>
                  <a:pt x="5150812" y="2554430"/>
                  <a:pt x="5152873" y="2557302"/>
                  <a:pt x="5155892" y="2557817"/>
                </a:cubicBezTo>
                <a:lnTo>
                  <a:pt x="5295113" y="2581597"/>
                </a:lnTo>
                <a:cubicBezTo>
                  <a:pt x="5295481" y="2581671"/>
                  <a:pt x="5295776" y="2581671"/>
                  <a:pt x="5296070" y="2581671"/>
                </a:cubicBezTo>
                <a:cubicBezTo>
                  <a:pt x="5298721" y="2581671"/>
                  <a:pt x="5301077" y="2579757"/>
                  <a:pt x="5301519" y="2577033"/>
                </a:cubicBezTo>
                <a:close/>
                <a:moveTo>
                  <a:pt x="5161781" y="2554872"/>
                </a:moveTo>
                <a:cubicBezTo>
                  <a:pt x="5163180" y="2552148"/>
                  <a:pt x="5162076" y="2548762"/>
                  <a:pt x="5159352" y="2547363"/>
                </a:cubicBezTo>
                <a:lnTo>
                  <a:pt x="5113043" y="2523582"/>
                </a:lnTo>
                <a:cubicBezTo>
                  <a:pt x="5110319" y="2522183"/>
                  <a:pt x="5106932" y="2523288"/>
                  <a:pt x="5105534" y="2526012"/>
                </a:cubicBezTo>
                <a:cubicBezTo>
                  <a:pt x="5104135" y="2528736"/>
                  <a:pt x="5105239" y="2532123"/>
                  <a:pt x="5107963" y="2533521"/>
                </a:cubicBezTo>
                <a:lnTo>
                  <a:pt x="5154272" y="2557302"/>
                </a:lnTo>
                <a:cubicBezTo>
                  <a:pt x="5155082" y="2557744"/>
                  <a:pt x="5155965" y="2557891"/>
                  <a:pt x="5156849" y="2557891"/>
                </a:cubicBezTo>
                <a:cubicBezTo>
                  <a:pt x="5158837" y="2557891"/>
                  <a:pt x="5160824" y="2556786"/>
                  <a:pt x="5161781" y="2554872"/>
                </a:cubicBezTo>
                <a:close/>
                <a:moveTo>
                  <a:pt x="5115252" y="2531386"/>
                </a:moveTo>
                <a:cubicBezTo>
                  <a:pt x="5116871" y="2528736"/>
                  <a:pt x="5116062" y="2525349"/>
                  <a:pt x="5113411" y="2523730"/>
                </a:cubicBezTo>
                <a:lnTo>
                  <a:pt x="5084035" y="2505618"/>
                </a:lnTo>
                <a:cubicBezTo>
                  <a:pt x="5081459" y="2503998"/>
                  <a:pt x="5077998" y="2504808"/>
                  <a:pt x="5076379" y="2507459"/>
                </a:cubicBezTo>
                <a:cubicBezTo>
                  <a:pt x="5074759" y="2510109"/>
                  <a:pt x="5075569" y="2513496"/>
                  <a:pt x="5078219" y="2515116"/>
                </a:cubicBezTo>
                <a:lnTo>
                  <a:pt x="5107595" y="2533227"/>
                </a:lnTo>
                <a:cubicBezTo>
                  <a:pt x="5108478" y="2533816"/>
                  <a:pt x="5109583" y="2534037"/>
                  <a:pt x="5110540" y="2534037"/>
                </a:cubicBezTo>
                <a:cubicBezTo>
                  <a:pt x="5112381" y="2534037"/>
                  <a:pt x="5114147" y="2533080"/>
                  <a:pt x="5115252" y="2531386"/>
                </a:cubicBezTo>
                <a:close/>
                <a:moveTo>
                  <a:pt x="5084992" y="2514379"/>
                </a:moveTo>
                <a:cubicBezTo>
                  <a:pt x="5087201" y="2512244"/>
                  <a:pt x="5087348" y="2508710"/>
                  <a:pt x="5085214" y="2506502"/>
                </a:cubicBezTo>
                <a:lnTo>
                  <a:pt x="5063421" y="2483531"/>
                </a:lnTo>
                <a:cubicBezTo>
                  <a:pt x="5061286" y="2481323"/>
                  <a:pt x="5057752" y="2481249"/>
                  <a:pt x="5055543" y="2483310"/>
                </a:cubicBezTo>
                <a:cubicBezTo>
                  <a:pt x="5053335" y="2485446"/>
                  <a:pt x="5053187" y="2488980"/>
                  <a:pt x="5055323" y="2491188"/>
                </a:cubicBezTo>
                <a:lnTo>
                  <a:pt x="5077115" y="2514159"/>
                </a:lnTo>
                <a:cubicBezTo>
                  <a:pt x="5078219" y="2515337"/>
                  <a:pt x="5079692" y="2515926"/>
                  <a:pt x="5081164" y="2515926"/>
                </a:cubicBezTo>
                <a:cubicBezTo>
                  <a:pt x="5082563" y="2515926"/>
                  <a:pt x="5083888" y="2515410"/>
                  <a:pt x="5084992" y="2514379"/>
                </a:cubicBezTo>
                <a:close/>
                <a:moveTo>
                  <a:pt x="5062243" y="2492145"/>
                </a:moveTo>
                <a:cubicBezTo>
                  <a:pt x="5064893" y="2490526"/>
                  <a:pt x="5065703" y="2487139"/>
                  <a:pt x="5064084" y="2484488"/>
                </a:cubicBezTo>
                <a:lnTo>
                  <a:pt x="5040892" y="2446572"/>
                </a:lnTo>
                <a:cubicBezTo>
                  <a:pt x="5039273" y="2443922"/>
                  <a:pt x="5035886" y="2443186"/>
                  <a:pt x="5033236" y="2444732"/>
                </a:cubicBezTo>
                <a:cubicBezTo>
                  <a:pt x="5030585" y="2446352"/>
                  <a:pt x="5029775" y="2449738"/>
                  <a:pt x="5031395" y="2452389"/>
                </a:cubicBezTo>
                <a:lnTo>
                  <a:pt x="5054586" y="2490305"/>
                </a:lnTo>
                <a:cubicBezTo>
                  <a:pt x="5055617" y="2492072"/>
                  <a:pt x="5057531" y="2492955"/>
                  <a:pt x="5059372" y="2492955"/>
                </a:cubicBezTo>
                <a:cubicBezTo>
                  <a:pt x="5060329" y="2492955"/>
                  <a:pt x="5061286" y="2492734"/>
                  <a:pt x="5062243" y="2492145"/>
                </a:cubicBezTo>
                <a:close/>
                <a:moveTo>
                  <a:pt x="5038684" y="2454377"/>
                </a:moveTo>
                <a:cubicBezTo>
                  <a:pt x="5041408" y="2452904"/>
                  <a:pt x="5042438" y="2449591"/>
                  <a:pt x="5040966" y="2446867"/>
                </a:cubicBezTo>
                <a:lnTo>
                  <a:pt x="5007688" y="2384214"/>
                </a:lnTo>
                <a:cubicBezTo>
                  <a:pt x="5006216" y="2381490"/>
                  <a:pt x="5002903" y="2380459"/>
                  <a:pt x="5000179" y="2381931"/>
                </a:cubicBezTo>
                <a:cubicBezTo>
                  <a:pt x="4997455" y="2383404"/>
                  <a:pt x="4996424" y="2386717"/>
                  <a:pt x="4997897" y="2389441"/>
                </a:cubicBezTo>
                <a:lnTo>
                  <a:pt x="5031174" y="2452094"/>
                </a:lnTo>
                <a:cubicBezTo>
                  <a:pt x="5032205" y="2454009"/>
                  <a:pt x="5034119" y="2455039"/>
                  <a:pt x="5036107" y="2455039"/>
                </a:cubicBezTo>
                <a:cubicBezTo>
                  <a:pt x="5036990" y="2455039"/>
                  <a:pt x="5037874" y="2454818"/>
                  <a:pt x="5038684" y="2454377"/>
                </a:cubicBezTo>
                <a:close/>
                <a:moveTo>
                  <a:pt x="5005406" y="2391723"/>
                </a:moveTo>
                <a:cubicBezTo>
                  <a:pt x="5008130" y="2390251"/>
                  <a:pt x="5009161" y="2386864"/>
                  <a:pt x="5007688" y="2384214"/>
                </a:cubicBezTo>
                <a:lnTo>
                  <a:pt x="4956152" y="2287841"/>
                </a:lnTo>
                <a:cubicBezTo>
                  <a:pt x="4954679" y="2285117"/>
                  <a:pt x="4951293" y="2284086"/>
                  <a:pt x="4948643" y="2285559"/>
                </a:cubicBezTo>
                <a:cubicBezTo>
                  <a:pt x="4945919" y="2287031"/>
                  <a:pt x="4944888" y="2290418"/>
                  <a:pt x="4946360" y="2293068"/>
                </a:cubicBezTo>
                <a:lnTo>
                  <a:pt x="4997897" y="2389441"/>
                </a:lnTo>
                <a:cubicBezTo>
                  <a:pt x="4998927" y="2391355"/>
                  <a:pt x="5000841" y="2392386"/>
                  <a:pt x="5002829" y="2392386"/>
                </a:cubicBezTo>
                <a:cubicBezTo>
                  <a:pt x="5003713" y="2392386"/>
                  <a:pt x="5004596" y="2392165"/>
                  <a:pt x="5005406" y="2391723"/>
                </a:cubicBezTo>
                <a:close/>
                <a:moveTo>
                  <a:pt x="4953943" y="2295277"/>
                </a:moveTo>
                <a:cubicBezTo>
                  <a:pt x="4956667" y="2293804"/>
                  <a:pt x="4957624" y="2290418"/>
                  <a:pt x="4956152" y="2287694"/>
                </a:cubicBezTo>
                <a:lnTo>
                  <a:pt x="4889817" y="2167246"/>
                </a:lnTo>
                <a:cubicBezTo>
                  <a:pt x="4888345" y="2164522"/>
                  <a:pt x="4884958" y="2163565"/>
                  <a:pt x="4882234" y="2165037"/>
                </a:cubicBezTo>
                <a:cubicBezTo>
                  <a:pt x="4879510" y="2166510"/>
                  <a:pt x="4878553" y="2169897"/>
                  <a:pt x="4880026" y="2172621"/>
                </a:cubicBezTo>
                <a:lnTo>
                  <a:pt x="4946360" y="2293068"/>
                </a:lnTo>
                <a:cubicBezTo>
                  <a:pt x="4947391" y="2294909"/>
                  <a:pt x="4949305" y="2295940"/>
                  <a:pt x="4951293" y="2295940"/>
                </a:cubicBezTo>
                <a:cubicBezTo>
                  <a:pt x="4952250" y="2295940"/>
                  <a:pt x="4953134" y="2295719"/>
                  <a:pt x="4953943" y="2295277"/>
                </a:cubicBezTo>
                <a:close/>
                <a:moveTo>
                  <a:pt x="4887756" y="2174756"/>
                </a:moveTo>
                <a:cubicBezTo>
                  <a:pt x="4890406" y="2173210"/>
                  <a:pt x="4891364" y="2169823"/>
                  <a:pt x="4889817" y="2167172"/>
                </a:cubicBezTo>
                <a:lnTo>
                  <a:pt x="4812145" y="2032074"/>
                </a:lnTo>
                <a:cubicBezTo>
                  <a:pt x="4810599" y="2029350"/>
                  <a:pt x="4807212" y="2028466"/>
                  <a:pt x="4804562" y="2030012"/>
                </a:cubicBezTo>
                <a:cubicBezTo>
                  <a:pt x="4801911" y="2031559"/>
                  <a:pt x="4800955" y="2034945"/>
                  <a:pt x="4802500" y="2037596"/>
                </a:cubicBezTo>
                <a:lnTo>
                  <a:pt x="4880173" y="2172694"/>
                </a:lnTo>
                <a:cubicBezTo>
                  <a:pt x="4881204" y="2174535"/>
                  <a:pt x="4883118" y="2175492"/>
                  <a:pt x="4885032" y="2175492"/>
                </a:cubicBezTo>
                <a:cubicBezTo>
                  <a:pt x="4885916" y="2175492"/>
                  <a:pt x="4886873" y="2175271"/>
                  <a:pt x="4887756" y="2174756"/>
                </a:cubicBezTo>
                <a:close/>
                <a:moveTo>
                  <a:pt x="4810157" y="2039583"/>
                </a:moveTo>
                <a:cubicBezTo>
                  <a:pt x="4812808" y="2037964"/>
                  <a:pt x="4813617" y="2034577"/>
                  <a:pt x="4811998" y="2031927"/>
                </a:cubicBezTo>
                <a:lnTo>
                  <a:pt x="4726079" y="1891012"/>
                </a:lnTo>
                <a:cubicBezTo>
                  <a:pt x="4724460" y="1888361"/>
                  <a:pt x="4720999" y="1887552"/>
                  <a:pt x="4718423" y="1889171"/>
                </a:cubicBezTo>
                <a:cubicBezTo>
                  <a:pt x="4715772" y="1890791"/>
                  <a:pt x="4714962" y="1894178"/>
                  <a:pt x="4716582" y="1896828"/>
                </a:cubicBezTo>
                <a:lnTo>
                  <a:pt x="4802500" y="2037743"/>
                </a:lnTo>
                <a:cubicBezTo>
                  <a:pt x="4803531" y="2039510"/>
                  <a:pt x="4805372" y="2040467"/>
                  <a:pt x="4807286" y="2040393"/>
                </a:cubicBezTo>
                <a:cubicBezTo>
                  <a:pt x="4808317" y="2040393"/>
                  <a:pt x="4809274" y="2040099"/>
                  <a:pt x="4810157" y="2039583"/>
                </a:cubicBezTo>
                <a:close/>
                <a:moveTo>
                  <a:pt x="4724460" y="1898521"/>
                </a:moveTo>
                <a:cubicBezTo>
                  <a:pt x="4727037" y="1896828"/>
                  <a:pt x="4727773" y="1893368"/>
                  <a:pt x="4726079" y="1890791"/>
                </a:cubicBezTo>
                <a:lnTo>
                  <a:pt x="4634787" y="1752232"/>
                </a:lnTo>
                <a:cubicBezTo>
                  <a:pt x="4633093" y="1749655"/>
                  <a:pt x="4629633" y="1748993"/>
                  <a:pt x="4627056" y="1750612"/>
                </a:cubicBezTo>
                <a:cubicBezTo>
                  <a:pt x="4624479" y="1752306"/>
                  <a:pt x="4623743" y="1755766"/>
                  <a:pt x="4625437" y="1758343"/>
                </a:cubicBezTo>
                <a:lnTo>
                  <a:pt x="4716656" y="1896975"/>
                </a:lnTo>
                <a:cubicBezTo>
                  <a:pt x="4717760" y="1898595"/>
                  <a:pt x="4719527" y="1899478"/>
                  <a:pt x="4721368" y="1899478"/>
                </a:cubicBezTo>
                <a:cubicBezTo>
                  <a:pt x="4722472" y="1899478"/>
                  <a:pt x="4723503" y="1899110"/>
                  <a:pt x="4724460" y="1898521"/>
                </a:cubicBezTo>
                <a:close/>
                <a:moveTo>
                  <a:pt x="4633241" y="1759889"/>
                </a:moveTo>
                <a:cubicBezTo>
                  <a:pt x="4635817" y="1758196"/>
                  <a:pt x="4636480" y="1754735"/>
                  <a:pt x="4634787" y="1752159"/>
                </a:cubicBezTo>
                <a:lnTo>
                  <a:pt x="4538782" y="1608888"/>
                </a:lnTo>
                <a:cubicBezTo>
                  <a:pt x="4537089" y="1606311"/>
                  <a:pt x="4533629" y="1605648"/>
                  <a:pt x="4531052" y="1607342"/>
                </a:cubicBezTo>
                <a:cubicBezTo>
                  <a:pt x="4528475" y="1609035"/>
                  <a:pt x="4527812" y="1612495"/>
                  <a:pt x="4529505" y="1615072"/>
                </a:cubicBezTo>
                <a:lnTo>
                  <a:pt x="4625510" y="1758343"/>
                </a:lnTo>
                <a:cubicBezTo>
                  <a:pt x="4626614" y="1759963"/>
                  <a:pt x="4628382" y="1760846"/>
                  <a:pt x="4630149" y="1760846"/>
                </a:cubicBezTo>
                <a:cubicBezTo>
                  <a:pt x="4631253" y="1760846"/>
                  <a:pt x="4632284" y="1760552"/>
                  <a:pt x="4633241" y="1759889"/>
                </a:cubicBezTo>
                <a:close/>
                <a:moveTo>
                  <a:pt x="5491393" y="2665013"/>
                </a:moveTo>
                <a:cubicBezTo>
                  <a:pt x="5491982" y="2661994"/>
                  <a:pt x="5489920" y="2659049"/>
                  <a:pt x="5486902" y="2658534"/>
                </a:cubicBezTo>
                <a:lnTo>
                  <a:pt x="5446409" y="2651098"/>
                </a:lnTo>
                <a:cubicBezTo>
                  <a:pt x="5443464" y="2650582"/>
                  <a:pt x="5440445" y="2652570"/>
                  <a:pt x="5439930" y="2655589"/>
                </a:cubicBezTo>
                <a:cubicBezTo>
                  <a:pt x="5439341" y="2658607"/>
                  <a:pt x="5441403" y="2661552"/>
                  <a:pt x="5444421" y="2662068"/>
                </a:cubicBezTo>
                <a:lnTo>
                  <a:pt x="5484914" y="2669504"/>
                </a:lnTo>
                <a:cubicBezTo>
                  <a:pt x="5485282" y="2669577"/>
                  <a:pt x="5485650" y="2669577"/>
                  <a:pt x="5485944" y="2669577"/>
                </a:cubicBezTo>
                <a:cubicBezTo>
                  <a:pt x="5488595" y="2669577"/>
                  <a:pt x="5490951" y="2667737"/>
                  <a:pt x="5491393" y="2665013"/>
                </a:cubicBezTo>
                <a:close/>
                <a:moveTo>
                  <a:pt x="5450900" y="2657577"/>
                </a:moveTo>
                <a:cubicBezTo>
                  <a:pt x="5451489" y="2654558"/>
                  <a:pt x="5449427" y="2651613"/>
                  <a:pt x="5446409" y="2651098"/>
                </a:cubicBezTo>
                <a:lnTo>
                  <a:pt x="5330158" y="2629673"/>
                </a:lnTo>
                <a:cubicBezTo>
                  <a:pt x="5327066" y="2629084"/>
                  <a:pt x="5324194" y="2631146"/>
                  <a:pt x="5323679" y="2634164"/>
                </a:cubicBezTo>
                <a:cubicBezTo>
                  <a:pt x="5323090" y="2637183"/>
                  <a:pt x="5325151" y="2640128"/>
                  <a:pt x="5328170" y="2640643"/>
                </a:cubicBezTo>
                <a:lnTo>
                  <a:pt x="5444421" y="2662068"/>
                </a:lnTo>
                <a:cubicBezTo>
                  <a:pt x="5444789" y="2662141"/>
                  <a:pt x="5445157" y="2662141"/>
                  <a:pt x="5445525" y="2662141"/>
                </a:cubicBezTo>
                <a:cubicBezTo>
                  <a:pt x="5448102" y="2662141"/>
                  <a:pt x="5450384" y="2660227"/>
                  <a:pt x="5450900" y="2657577"/>
                </a:cubicBezTo>
                <a:close/>
                <a:moveTo>
                  <a:pt x="5334207" y="2637551"/>
                </a:moveTo>
                <a:cubicBezTo>
                  <a:pt x="5335532" y="2634753"/>
                  <a:pt x="5334428" y="2631440"/>
                  <a:pt x="5331630" y="2630115"/>
                </a:cubicBezTo>
                <a:lnTo>
                  <a:pt x="5275971" y="2603095"/>
                </a:lnTo>
                <a:cubicBezTo>
                  <a:pt x="5273247" y="2601770"/>
                  <a:pt x="5269861" y="2602875"/>
                  <a:pt x="5268535" y="2605672"/>
                </a:cubicBezTo>
                <a:cubicBezTo>
                  <a:pt x="5267210" y="2608470"/>
                  <a:pt x="5268314" y="2611783"/>
                  <a:pt x="5271112" y="2613108"/>
                </a:cubicBezTo>
                <a:lnTo>
                  <a:pt x="5326771" y="2640128"/>
                </a:lnTo>
                <a:cubicBezTo>
                  <a:pt x="5327581" y="2640496"/>
                  <a:pt x="5328391" y="2640717"/>
                  <a:pt x="5329274" y="2640717"/>
                </a:cubicBezTo>
                <a:cubicBezTo>
                  <a:pt x="5331262" y="2640643"/>
                  <a:pt x="5333250" y="2639539"/>
                  <a:pt x="5334207" y="2637551"/>
                </a:cubicBezTo>
                <a:close/>
                <a:moveTo>
                  <a:pt x="5108920" y="2618483"/>
                </a:moveTo>
                <a:lnTo>
                  <a:pt x="5273689" y="2613697"/>
                </a:lnTo>
                <a:cubicBezTo>
                  <a:pt x="5276781" y="2613624"/>
                  <a:pt x="5279210" y="2611047"/>
                  <a:pt x="5279137" y="2607955"/>
                </a:cubicBezTo>
                <a:cubicBezTo>
                  <a:pt x="5279064" y="2604936"/>
                  <a:pt x="5276560" y="2602506"/>
                  <a:pt x="5273542" y="2602506"/>
                </a:cubicBezTo>
                <a:cubicBezTo>
                  <a:pt x="5273468" y="2602506"/>
                  <a:pt x="5273468" y="2602506"/>
                  <a:pt x="5273394" y="2602506"/>
                </a:cubicBezTo>
                <a:lnTo>
                  <a:pt x="5108699" y="2607292"/>
                </a:lnTo>
                <a:cubicBezTo>
                  <a:pt x="5105607" y="2607366"/>
                  <a:pt x="5103178" y="2609942"/>
                  <a:pt x="5103251" y="2613035"/>
                </a:cubicBezTo>
                <a:cubicBezTo>
                  <a:pt x="5103325" y="2616053"/>
                  <a:pt x="5105828" y="2618483"/>
                  <a:pt x="5108846" y="2618483"/>
                </a:cubicBezTo>
                <a:cubicBezTo>
                  <a:pt x="5108846" y="2618483"/>
                  <a:pt x="5108846" y="2618483"/>
                  <a:pt x="5108920" y="2618483"/>
                </a:cubicBezTo>
                <a:close/>
                <a:moveTo>
                  <a:pt x="5113779" y="2615243"/>
                </a:moveTo>
                <a:cubicBezTo>
                  <a:pt x="5115105" y="2612446"/>
                  <a:pt x="5113853" y="2609133"/>
                  <a:pt x="5111055" y="2607807"/>
                </a:cubicBezTo>
                <a:lnTo>
                  <a:pt x="5052304" y="2580567"/>
                </a:lnTo>
                <a:cubicBezTo>
                  <a:pt x="5049506" y="2579315"/>
                  <a:pt x="5046193" y="2580493"/>
                  <a:pt x="5044868" y="2583291"/>
                </a:cubicBezTo>
                <a:cubicBezTo>
                  <a:pt x="5043543" y="2586089"/>
                  <a:pt x="5044794" y="2589401"/>
                  <a:pt x="5047592" y="2590727"/>
                </a:cubicBezTo>
                <a:lnTo>
                  <a:pt x="5106343" y="2617967"/>
                </a:lnTo>
                <a:cubicBezTo>
                  <a:pt x="5107153" y="2618336"/>
                  <a:pt x="5107890" y="2618483"/>
                  <a:pt x="5108699" y="2618483"/>
                </a:cubicBezTo>
                <a:cubicBezTo>
                  <a:pt x="5110908" y="2618409"/>
                  <a:pt x="5112896" y="2617231"/>
                  <a:pt x="5113779" y="2615243"/>
                </a:cubicBezTo>
                <a:close/>
                <a:moveTo>
                  <a:pt x="5055028" y="2588003"/>
                </a:moveTo>
                <a:cubicBezTo>
                  <a:pt x="5056353" y="2585205"/>
                  <a:pt x="5055175" y="2581892"/>
                  <a:pt x="5052377" y="2580567"/>
                </a:cubicBezTo>
                <a:lnTo>
                  <a:pt x="4997160" y="2554357"/>
                </a:lnTo>
                <a:cubicBezTo>
                  <a:pt x="4994362" y="2553032"/>
                  <a:pt x="4991049" y="2554210"/>
                  <a:pt x="4989724" y="2557007"/>
                </a:cubicBezTo>
                <a:cubicBezTo>
                  <a:pt x="4988399" y="2559805"/>
                  <a:pt x="4989577" y="2563118"/>
                  <a:pt x="4992375" y="2564443"/>
                </a:cubicBezTo>
                <a:lnTo>
                  <a:pt x="5047592" y="2590653"/>
                </a:lnTo>
                <a:cubicBezTo>
                  <a:pt x="5048402" y="2591021"/>
                  <a:pt x="5049212" y="2591169"/>
                  <a:pt x="5050021" y="2591169"/>
                </a:cubicBezTo>
                <a:cubicBezTo>
                  <a:pt x="5052083" y="2591169"/>
                  <a:pt x="5054071" y="2590064"/>
                  <a:pt x="5055028" y="2588003"/>
                </a:cubicBezTo>
                <a:close/>
                <a:moveTo>
                  <a:pt x="4999737" y="2561940"/>
                </a:moveTo>
                <a:cubicBezTo>
                  <a:pt x="5001136" y="2559216"/>
                  <a:pt x="5000031" y="2555829"/>
                  <a:pt x="4997307" y="2554430"/>
                </a:cubicBezTo>
                <a:lnTo>
                  <a:pt x="4952176" y="2531313"/>
                </a:lnTo>
                <a:cubicBezTo>
                  <a:pt x="4949452" y="2529914"/>
                  <a:pt x="4946066" y="2531018"/>
                  <a:pt x="4944667" y="2533742"/>
                </a:cubicBezTo>
                <a:cubicBezTo>
                  <a:pt x="4943268" y="2536466"/>
                  <a:pt x="4944372" y="2539853"/>
                  <a:pt x="4947096" y="2541252"/>
                </a:cubicBezTo>
                <a:lnTo>
                  <a:pt x="4992227" y="2564370"/>
                </a:lnTo>
                <a:cubicBezTo>
                  <a:pt x="4993037" y="2564811"/>
                  <a:pt x="4993921" y="2564959"/>
                  <a:pt x="4994804" y="2564959"/>
                </a:cubicBezTo>
                <a:cubicBezTo>
                  <a:pt x="4996866" y="2564959"/>
                  <a:pt x="4998780" y="2563854"/>
                  <a:pt x="4999737" y="2561940"/>
                </a:cubicBezTo>
                <a:close/>
                <a:moveTo>
                  <a:pt x="4954459" y="2539264"/>
                </a:moveTo>
                <a:cubicBezTo>
                  <a:pt x="4956078" y="2536687"/>
                  <a:pt x="4955342" y="2533227"/>
                  <a:pt x="4952692" y="2531607"/>
                </a:cubicBezTo>
                <a:lnTo>
                  <a:pt x="4923905" y="2513570"/>
                </a:lnTo>
                <a:cubicBezTo>
                  <a:pt x="4921328" y="2511950"/>
                  <a:pt x="4917868" y="2512760"/>
                  <a:pt x="4916248" y="2515337"/>
                </a:cubicBezTo>
                <a:cubicBezTo>
                  <a:pt x="4914629" y="2517913"/>
                  <a:pt x="4915365" y="2521374"/>
                  <a:pt x="4918015" y="2522993"/>
                </a:cubicBezTo>
                <a:lnTo>
                  <a:pt x="4946802" y="2541031"/>
                </a:lnTo>
                <a:cubicBezTo>
                  <a:pt x="4947759" y="2541620"/>
                  <a:pt x="4948790" y="2541915"/>
                  <a:pt x="4949820" y="2541915"/>
                </a:cubicBezTo>
                <a:cubicBezTo>
                  <a:pt x="4951587" y="2541841"/>
                  <a:pt x="4953354" y="2540957"/>
                  <a:pt x="4954459" y="2539264"/>
                </a:cubicBezTo>
                <a:close/>
                <a:moveTo>
                  <a:pt x="4759578" y="2559510"/>
                </a:moveTo>
                <a:lnTo>
                  <a:pt x="4922138" y="2523656"/>
                </a:lnTo>
                <a:cubicBezTo>
                  <a:pt x="4925157" y="2522993"/>
                  <a:pt x="4927071" y="2520049"/>
                  <a:pt x="4926408" y="2517030"/>
                </a:cubicBezTo>
                <a:cubicBezTo>
                  <a:pt x="4925745" y="2514011"/>
                  <a:pt x="4922727" y="2512171"/>
                  <a:pt x="4919782" y="2512760"/>
                </a:cubicBezTo>
                <a:lnTo>
                  <a:pt x="4757222" y="2548614"/>
                </a:lnTo>
                <a:cubicBezTo>
                  <a:pt x="4754204" y="2549277"/>
                  <a:pt x="4752289" y="2552222"/>
                  <a:pt x="4752952" y="2555240"/>
                </a:cubicBezTo>
                <a:cubicBezTo>
                  <a:pt x="4753541" y="2557817"/>
                  <a:pt x="4755823" y="2559658"/>
                  <a:pt x="4758400" y="2559584"/>
                </a:cubicBezTo>
                <a:cubicBezTo>
                  <a:pt x="4758842" y="2559658"/>
                  <a:pt x="4759210" y="2559584"/>
                  <a:pt x="4759578" y="2559510"/>
                </a:cubicBezTo>
                <a:close/>
                <a:moveTo>
                  <a:pt x="4603865" y="2619734"/>
                </a:moveTo>
                <a:lnTo>
                  <a:pt x="4760388" y="2559290"/>
                </a:lnTo>
                <a:cubicBezTo>
                  <a:pt x="4763259" y="2558185"/>
                  <a:pt x="4764658" y="2554946"/>
                  <a:pt x="4763554" y="2552075"/>
                </a:cubicBezTo>
                <a:cubicBezTo>
                  <a:pt x="4762449" y="2549203"/>
                  <a:pt x="4759210" y="2547804"/>
                  <a:pt x="4756339" y="2548909"/>
                </a:cubicBezTo>
                <a:lnTo>
                  <a:pt x="4599816" y="2609353"/>
                </a:lnTo>
                <a:cubicBezTo>
                  <a:pt x="4596944" y="2610458"/>
                  <a:pt x="4595546" y="2613697"/>
                  <a:pt x="4596650" y="2616568"/>
                </a:cubicBezTo>
                <a:cubicBezTo>
                  <a:pt x="4597534" y="2618777"/>
                  <a:pt x="4599669" y="2620176"/>
                  <a:pt x="4601877" y="2620102"/>
                </a:cubicBezTo>
                <a:cubicBezTo>
                  <a:pt x="4602614" y="2620102"/>
                  <a:pt x="4603276" y="2620029"/>
                  <a:pt x="4603865" y="2619734"/>
                </a:cubicBezTo>
                <a:close/>
                <a:moveTo>
                  <a:pt x="4462656" y="2701088"/>
                </a:moveTo>
                <a:lnTo>
                  <a:pt x="4604675" y="2619440"/>
                </a:lnTo>
                <a:cubicBezTo>
                  <a:pt x="4607325" y="2617894"/>
                  <a:pt x="4608282" y="2614507"/>
                  <a:pt x="4606737" y="2611857"/>
                </a:cubicBezTo>
                <a:cubicBezTo>
                  <a:pt x="4605190" y="2609133"/>
                  <a:pt x="4601803" y="2608249"/>
                  <a:pt x="4599153" y="2609795"/>
                </a:cubicBezTo>
                <a:lnTo>
                  <a:pt x="4457134" y="2691443"/>
                </a:lnTo>
                <a:cubicBezTo>
                  <a:pt x="4454484" y="2692989"/>
                  <a:pt x="4453527" y="2696376"/>
                  <a:pt x="4455072" y="2699026"/>
                </a:cubicBezTo>
                <a:cubicBezTo>
                  <a:pt x="4456103" y="2700867"/>
                  <a:pt x="4458018" y="2701824"/>
                  <a:pt x="4459932" y="2701824"/>
                </a:cubicBezTo>
                <a:cubicBezTo>
                  <a:pt x="4460815" y="2701824"/>
                  <a:pt x="4461772" y="2701530"/>
                  <a:pt x="4462656" y="2701088"/>
                </a:cubicBezTo>
                <a:close/>
                <a:moveTo>
                  <a:pt x="4344491" y="2799817"/>
                </a:moveTo>
                <a:lnTo>
                  <a:pt x="4463466" y="2700499"/>
                </a:lnTo>
                <a:cubicBezTo>
                  <a:pt x="4465822" y="2698511"/>
                  <a:pt x="4466116" y="2695051"/>
                  <a:pt x="4464202" y="2692621"/>
                </a:cubicBezTo>
                <a:cubicBezTo>
                  <a:pt x="4462214" y="2690265"/>
                  <a:pt x="4458754" y="2689897"/>
                  <a:pt x="4456324" y="2691885"/>
                </a:cubicBezTo>
                <a:lnTo>
                  <a:pt x="4337349" y="2791203"/>
                </a:lnTo>
                <a:cubicBezTo>
                  <a:pt x="4334993" y="2793191"/>
                  <a:pt x="4334699" y="2796651"/>
                  <a:pt x="4336613" y="2799080"/>
                </a:cubicBezTo>
                <a:cubicBezTo>
                  <a:pt x="4337717" y="2800406"/>
                  <a:pt x="4339337" y="2801068"/>
                  <a:pt x="4340957" y="2801068"/>
                </a:cubicBezTo>
                <a:cubicBezTo>
                  <a:pt x="4342208" y="2801068"/>
                  <a:pt x="4343460" y="2800700"/>
                  <a:pt x="4344491" y="2799817"/>
                </a:cubicBezTo>
                <a:close/>
                <a:moveTo>
                  <a:pt x="4252609" y="2915184"/>
                </a:moveTo>
                <a:lnTo>
                  <a:pt x="4345300" y="2799007"/>
                </a:lnTo>
                <a:cubicBezTo>
                  <a:pt x="4347215" y="2796577"/>
                  <a:pt x="4346846" y="2793117"/>
                  <a:pt x="4344417" y="2791203"/>
                </a:cubicBezTo>
                <a:cubicBezTo>
                  <a:pt x="4341987" y="2789288"/>
                  <a:pt x="4338527" y="2789657"/>
                  <a:pt x="4336613" y="2792086"/>
                </a:cubicBezTo>
                <a:lnTo>
                  <a:pt x="4243921" y="2908263"/>
                </a:lnTo>
                <a:cubicBezTo>
                  <a:pt x="4242007" y="2910693"/>
                  <a:pt x="4242375" y="2914153"/>
                  <a:pt x="4244805" y="2916068"/>
                </a:cubicBezTo>
                <a:cubicBezTo>
                  <a:pt x="4245835" y="2916878"/>
                  <a:pt x="4247087" y="2917319"/>
                  <a:pt x="4248339" y="2917319"/>
                </a:cubicBezTo>
                <a:cubicBezTo>
                  <a:pt x="4249885" y="2917319"/>
                  <a:pt x="4251505" y="2916583"/>
                  <a:pt x="4252609" y="2915184"/>
                </a:cubicBezTo>
                <a:close/>
                <a:moveTo>
                  <a:pt x="4189808" y="3046528"/>
                </a:moveTo>
                <a:lnTo>
                  <a:pt x="4253272" y="2914153"/>
                </a:lnTo>
                <a:cubicBezTo>
                  <a:pt x="4254597" y="2911356"/>
                  <a:pt x="4253418" y="2908043"/>
                  <a:pt x="4250694" y="2906717"/>
                </a:cubicBezTo>
                <a:cubicBezTo>
                  <a:pt x="4247897" y="2905392"/>
                  <a:pt x="4244584" y="2906570"/>
                  <a:pt x="4243259" y="2909294"/>
                </a:cubicBezTo>
                <a:lnTo>
                  <a:pt x="4179795" y="3041669"/>
                </a:lnTo>
                <a:cubicBezTo>
                  <a:pt x="4178470" y="3044466"/>
                  <a:pt x="4179648" y="3047780"/>
                  <a:pt x="4182372" y="3049105"/>
                </a:cubicBezTo>
                <a:cubicBezTo>
                  <a:pt x="4183182" y="3049473"/>
                  <a:pt x="4183992" y="3049694"/>
                  <a:pt x="4184802" y="3049620"/>
                </a:cubicBezTo>
                <a:cubicBezTo>
                  <a:pt x="4186863" y="3049694"/>
                  <a:pt x="4188851" y="3048516"/>
                  <a:pt x="4189808" y="3046528"/>
                </a:cubicBezTo>
                <a:close/>
                <a:moveTo>
                  <a:pt x="4158886" y="3193333"/>
                </a:moveTo>
                <a:lnTo>
                  <a:pt x="4190250" y="3045276"/>
                </a:lnTo>
                <a:cubicBezTo>
                  <a:pt x="4190912" y="3042258"/>
                  <a:pt x="4188998" y="3039313"/>
                  <a:pt x="4185980" y="3038650"/>
                </a:cubicBezTo>
                <a:cubicBezTo>
                  <a:pt x="4182961" y="3038061"/>
                  <a:pt x="4180016" y="3039975"/>
                  <a:pt x="4179353" y="3042920"/>
                </a:cubicBezTo>
                <a:lnTo>
                  <a:pt x="4147990" y="3190977"/>
                </a:lnTo>
                <a:cubicBezTo>
                  <a:pt x="4147328" y="3193995"/>
                  <a:pt x="4149242" y="3196940"/>
                  <a:pt x="4152260" y="3197603"/>
                </a:cubicBezTo>
                <a:cubicBezTo>
                  <a:pt x="4152629" y="3197676"/>
                  <a:pt x="4153070" y="3197750"/>
                  <a:pt x="4153438" y="3197750"/>
                </a:cubicBezTo>
                <a:cubicBezTo>
                  <a:pt x="4156015" y="3197750"/>
                  <a:pt x="4158297" y="3195909"/>
                  <a:pt x="4158886" y="3193333"/>
                </a:cubicBezTo>
                <a:close/>
                <a:moveTo>
                  <a:pt x="4157120" y="3360973"/>
                </a:moveTo>
                <a:cubicBezTo>
                  <a:pt x="4160212" y="3360899"/>
                  <a:pt x="4162641" y="3358322"/>
                  <a:pt x="4162568" y="3355304"/>
                </a:cubicBezTo>
                <a:lnTo>
                  <a:pt x="4158960" y="3192081"/>
                </a:lnTo>
                <a:cubicBezTo>
                  <a:pt x="4158886" y="3189062"/>
                  <a:pt x="4156383" y="3186633"/>
                  <a:pt x="4153365" y="3186633"/>
                </a:cubicBezTo>
                <a:cubicBezTo>
                  <a:pt x="4153365" y="3186633"/>
                  <a:pt x="4153291" y="3186633"/>
                  <a:pt x="4153291" y="3186633"/>
                </a:cubicBezTo>
                <a:cubicBezTo>
                  <a:pt x="4150199" y="3186706"/>
                  <a:pt x="4147769" y="3189283"/>
                  <a:pt x="4147843" y="3192302"/>
                </a:cubicBezTo>
                <a:lnTo>
                  <a:pt x="4151450" y="3355524"/>
                </a:lnTo>
                <a:cubicBezTo>
                  <a:pt x="4151524" y="3358543"/>
                  <a:pt x="4154027" y="3360973"/>
                  <a:pt x="4157046" y="3360973"/>
                </a:cubicBezTo>
                <a:cubicBezTo>
                  <a:pt x="4157120" y="3360973"/>
                  <a:pt x="4157120" y="3360973"/>
                  <a:pt x="4157120" y="3360973"/>
                </a:cubicBezTo>
                <a:close/>
                <a:moveTo>
                  <a:pt x="4192311" y="3529791"/>
                </a:moveTo>
                <a:cubicBezTo>
                  <a:pt x="4195330" y="3529201"/>
                  <a:pt x="4197318" y="3526257"/>
                  <a:pt x="4196655" y="3523238"/>
                </a:cubicBezTo>
                <a:lnTo>
                  <a:pt x="4162494" y="3354346"/>
                </a:lnTo>
                <a:cubicBezTo>
                  <a:pt x="4161905" y="3351328"/>
                  <a:pt x="4158886" y="3349414"/>
                  <a:pt x="4155941" y="3350003"/>
                </a:cubicBezTo>
                <a:cubicBezTo>
                  <a:pt x="4152923" y="3350592"/>
                  <a:pt x="4150935" y="3353537"/>
                  <a:pt x="4151598" y="3356555"/>
                </a:cubicBezTo>
                <a:lnTo>
                  <a:pt x="4185759" y="3525447"/>
                </a:lnTo>
                <a:cubicBezTo>
                  <a:pt x="4186274" y="3528097"/>
                  <a:pt x="4188630" y="3529938"/>
                  <a:pt x="4191281" y="3529938"/>
                </a:cubicBezTo>
                <a:cubicBezTo>
                  <a:pt x="4191575" y="3529864"/>
                  <a:pt x="4191943" y="3529864"/>
                  <a:pt x="4192311" y="3529791"/>
                </a:cubicBezTo>
                <a:close/>
                <a:moveTo>
                  <a:pt x="4253640" y="3694486"/>
                </a:moveTo>
                <a:cubicBezTo>
                  <a:pt x="4256511" y="3693455"/>
                  <a:pt x="4257983" y="3690216"/>
                  <a:pt x="4256953" y="3687344"/>
                </a:cubicBezTo>
                <a:lnTo>
                  <a:pt x="4196434" y="3522355"/>
                </a:lnTo>
                <a:cubicBezTo>
                  <a:pt x="4195404" y="3519483"/>
                  <a:pt x="4192164" y="3518011"/>
                  <a:pt x="4189293" y="3519042"/>
                </a:cubicBezTo>
                <a:cubicBezTo>
                  <a:pt x="4186421" y="3520072"/>
                  <a:pt x="4184949" y="3523312"/>
                  <a:pt x="4185980" y="3526183"/>
                </a:cubicBezTo>
                <a:lnTo>
                  <a:pt x="4246498" y="3691173"/>
                </a:lnTo>
                <a:cubicBezTo>
                  <a:pt x="4247308" y="3693455"/>
                  <a:pt x="4249517" y="3694854"/>
                  <a:pt x="4251799" y="3694854"/>
                </a:cubicBezTo>
                <a:cubicBezTo>
                  <a:pt x="4252388" y="3694854"/>
                  <a:pt x="4253050" y="3694707"/>
                  <a:pt x="4253640" y="3694486"/>
                </a:cubicBezTo>
                <a:close/>
                <a:moveTo>
                  <a:pt x="4300759" y="3712008"/>
                </a:moveTo>
                <a:cubicBezTo>
                  <a:pt x="4302084" y="3709210"/>
                  <a:pt x="4300832" y="3705897"/>
                  <a:pt x="4298035" y="3704572"/>
                </a:cubicBezTo>
                <a:lnTo>
                  <a:pt x="4254081" y="3684178"/>
                </a:lnTo>
                <a:cubicBezTo>
                  <a:pt x="4251284" y="3682927"/>
                  <a:pt x="4247970" y="3684105"/>
                  <a:pt x="4246645" y="3686902"/>
                </a:cubicBezTo>
                <a:cubicBezTo>
                  <a:pt x="4245320" y="3689700"/>
                  <a:pt x="4246572" y="3693013"/>
                  <a:pt x="4249369" y="3694338"/>
                </a:cubicBezTo>
                <a:lnTo>
                  <a:pt x="4293323" y="3714732"/>
                </a:lnTo>
                <a:cubicBezTo>
                  <a:pt x="4294132" y="3715100"/>
                  <a:pt x="4294868" y="3715247"/>
                  <a:pt x="4295679" y="3715247"/>
                </a:cubicBezTo>
                <a:cubicBezTo>
                  <a:pt x="4297813" y="3715174"/>
                  <a:pt x="4299801" y="3713996"/>
                  <a:pt x="4300759" y="3712008"/>
                </a:cubicBezTo>
                <a:close/>
                <a:moveTo>
                  <a:pt x="4356418" y="3741678"/>
                </a:moveTo>
                <a:cubicBezTo>
                  <a:pt x="4357890" y="3738954"/>
                  <a:pt x="4356786" y="3735568"/>
                  <a:pt x="4354062" y="3734169"/>
                </a:cubicBezTo>
                <a:lnTo>
                  <a:pt x="4298255" y="3704719"/>
                </a:lnTo>
                <a:cubicBezTo>
                  <a:pt x="4295531" y="3703321"/>
                  <a:pt x="4292144" y="3704351"/>
                  <a:pt x="4290745" y="3707075"/>
                </a:cubicBezTo>
                <a:cubicBezTo>
                  <a:pt x="4289273" y="3709799"/>
                  <a:pt x="4290377" y="3713186"/>
                  <a:pt x="4293101" y="3714585"/>
                </a:cubicBezTo>
                <a:lnTo>
                  <a:pt x="4348908" y="3744034"/>
                </a:lnTo>
                <a:cubicBezTo>
                  <a:pt x="4349718" y="3744476"/>
                  <a:pt x="4350675" y="3744697"/>
                  <a:pt x="4351558" y="3744697"/>
                </a:cubicBezTo>
                <a:cubicBezTo>
                  <a:pt x="4353546" y="3744623"/>
                  <a:pt x="4355461" y="3743592"/>
                  <a:pt x="4356418" y="3741678"/>
                </a:cubicBezTo>
                <a:close/>
                <a:moveTo>
                  <a:pt x="4419292" y="3777606"/>
                </a:moveTo>
                <a:cubicBezTo>
                  <a:pt x="4420838" y="3774956"/>
                  <a:pt x="4419881" y="3771496"/>
                  <a:pt x="4417230" y="3770023"/>
                </a:cubicBezTo>
                <a:lnTo>
                  <a:pt x="4354282" y="3734242"/>
                </a:lnTo>
                <a:cubicBezTo>
                  <a:pt x="4351632" y="3732696"/>
                  <a:pt x="4348172" y="3733653"/>
                  <a:pt x="4346699" y="3736304"/>
                </a:cubicBezTo>
                <a:cubicBezTo>
                  <a:pt x="4345153" y="3738954"/>
                  <a:pt x="4346110" y="3742414"/>
                  <a:pt x="4348761" y="3743887"/>
                </a:cubicBezTo>
                <a:lnTo>
                  <a:pt x="4411708" y="3779668"/>
                </a:lnTo>
                <a:cubicBezTo>
                  <a:pt x="4412592" y="3780183"/>
                  <a:pt x="4413549" y="3780404"/>
                  <a:pt x="4414506" y="3780404"/>
                </a:cubicBezTo>
                <a:cubicBezTo>
                  <a:pt x="4416420" y="3780404"/>
                  <a:pt x="4418335" y="3779373"/>
                  <a:pt x="4419292" y="3777606"/>
                </a:cubicBezTo>
                <a:close/>
                <a:moveTo>
                  <a:pt x="4484227" y="3816774"/>
                </a:moveTo>
                <a:cubicBezTo>
                  <a:pt x="4485774" y="3814123"/>
                  <a:pt x="4484963" y="3810737"/>
                  <a:pt x="4482313" y="3809117"/>
                </a:cubicBezTo>
                <a:lnTo>
                  <a:pt x="4417377" y="3770023"/>
                </a:lnTo>
                <a:cubicBezTo>
                  <a:pt x="4414801" y="3768477"/>
                  <a:pt x="4411340" y="3769287"/>
                  <a:pt x="4409721" y="3771937"/>
                </a:cubicBezTo>
                <a:cubicBezTo>
                  <a:pt x="4408175" y="3774588"/>
                  <a:pt x="4408984" y="3777975"/>
                  <a:pt x="4411635" y="3779594"/>
                </a:cubicBezTo>
                <a:lnTo>
                  <a:pt x="4476571" y="3818688"/>
                </a:lnTo>
                <a:cubicBezTo>
                  <a:pt x="4477454" y="3819203"/>
                  <a:pt x="4478485" y="3819498"/>
                  <a:pt x="4479515" y="3819498"/>
                </a:cubicBezTo>
                <a:cubicBezTo>
                  <a:pt x="4481356" y="3819498"/>
                  <a:pt x="4483197" y="3818541"/>
                  <a:pt x="4484227" y="3816774"/>
                </a:cubicBezTo>
                <a:close/>
                <a:moveTo>
                  <a:pt x="4545261" y="3855941"/>
                </a:moveTo>
                <a:cubicBezTo>
                  <a:pt x="4546955" y="3853365"/>
                  <a:pt x="4546144" y="3849904"/>
                  <a:pt x="4543568" y="3848211"/>
                </a:cubicBezTo>
                <a:lnTo>
                  <a:pt x="4482461" y="3809191"/>
                </a:lnTo>
                <a:cubicBezTo>
                  <a:pt x="4479883" y="3807571"/>
                  <a:pt x="4476423" y="3808307"/>
                  <a:pt x="4474730" y="3810884"/>
                </a:cubicBezTo>
                <a:cubicBezTo>
                  <a:pt x="4473037" y="3813461"/>
                  <a:pt x="4473846" y="3816921"/>
                  <a:pt x="4476423" y="3818614"/>
                </a:cubicBezTo>
                <a:lnTo>
                  <a:pt x="4537531" y="3857634"/>
                </a:lnTo>
                <a:cubicBezTo>
                  <a:pt x="4538488" y="3858224"/>
                  <a:pt x="4539519" y="3858518"/>
                  <a:pt x="4540549" y="3858518"/>
                </a:cubicBezTo>
                <a:cubicBezTo>
                  <a:pt x="4542389" y="3858518"/>
                  <a:pt x="4544230" y="3857634"/>
                  <a:pt x="4545261" y="3855941"/>
                </a:cubicBezTo>
                <a:close/>
                <a:moveTo>
                  <a:pt x="4596208" y="3891501"/>
                </a:moveTo>
                <a:cubicBezTo>
                  <a:pt x="4597975" y="3888998"/>
                  <a:pt x="4597313" y="3885538"/>
                  <a:pt x="4594810" y="3883771"/>
                </a:cubicBezTo>
                <a:lnTo>
                  <a:pt x="4543715" y="3848432"/>
                </a:lnTo>
                <a:cubicBezTo>
                  <a:pt x="4541212" y="3846665"/>
                  <a:pt x="4537752" y="3847327"/>
                  <a:pt x="4535984" y="3849830"/>
                </a:cubicBezTo>
                <a:cubicBezTo>
                  <a:pt x="4534217" y="3852334"/>
                  <a:pt x="4534880" y="3855794"/>
                  <a:pt x="4537383" y="3857561"/>
                </a:cubicBezTo>
                <a:lnTo>
                  <a:pt x="4588478" y="3892900"/>
                </a:lnTo>
                <a:cubicBezTo>
                  <a:pt x="4589435" y="3893563"/>
                  <a:pt x="4590539" y="3893931"/>
                  <a:pt x="4591717" y="3893857"/>
                </a:cubicBezTo>
                <a:cubicBezTo>
                  <a:pt x="4593484" y="3893931"/>
                  <a:pt x="4595178" y="3893048"/>
                  <a:pt x="4596208" y="3891501"/>
                </a:cubicBezTo>
                <a:close/>
                <a:moveTo>
                  <a:pt x="4640382" y="3920288"/>
                </a:moveTo>
                <a:cubicBezTo>
                  <a:pt x="4642076" y="3917711"/>
                  <a:pt x="4641339" y="3914251"/>
                  <a:pt x="4638762" y="3912558"/>
                </a:cubicBezTo>
                <a:lnTo>
                  <a:pt x="4594662" y="3883624"/>
                </a:lnTo>
                <a:cubicBezTo>
                  <a:pt x="4592085" y="3881930"/>
                  <a:pt x="4588625" y="3882667"/>
                  <a:pt x="4586932" y="3885243"/>
                </a:cubicBezTo>
                <a:cubicBezTo>
                  <a:pt x="4585238" y="3887820"/>
                  <a:pt x="4585975" y="3891280"/>
                  <a:pt x="4588551" y="3892974"/>
                </a:cubicBezTo>
                <a:lnTo>
                  <a:pt x="4632652" y="3921908"/>
                </a:lnTo>
                <a:cubicBezTo>
                  <a:pt x="4633609" y="3922497"/>
                  <a:pt x="4634713" y="3922865"/>
                  <a:pt x="4635744" y="3922791"/>
                </a:cubicBezTo>
                <a:cubicBezTo>
                  <a:pt x="4637585" y="3922791"/>
                  <a:pt x="4639352" y="3921908"/>
                  <a:pt x="4640382" y="3920288"/>
                </a:cubicBezTo>
                <a:close/>
                <a:moveTo>
                  <a:pt x="4645683" y="3935454"/>
                </a:moveTo>
                <a:cubicBezTo>
                  <a:pt x="4648407" y="3933982"/>
                  <a:pt x="4649364" y="3930595"/>
                  <a:pt x="4647892" y="3927871"/>
                </a:cubicBezTo>
                <a:lnTo>
                  <a:pt x="4640603" y="3914545"/>
                </a:lnTo>
                <a:cubicBezTo>
                  <a:pt x="4639130" y="3911821"/>
                  <a:pt x="4635744" y="3910864"/>
                  <a:pt x="4633020" y="3912337"/>
                </a:cubicBezTo>
                <a:cubicBezTo>
                  <a:pt x="4630296" y="3913809"/>
                  <a:pt x="4629339" y="3917196"/>
                  <a:pt x="4630811" y="3919920"/>
                </a:cubicBezTo>
                <a:lnTo>
                  <a:pt x="4638100" y="3933246"/>
                </a:lnTo>
                <a:cubicBezTo>
                  <a:pt x="4639130" y="3935086"/>
                  <a:pt x="4641045" y="3936191"/>
                  <a:pt x="4643033" y="3936117"/>
                </a:cubicBezTo>
                <a:cubicBezTo>
                  <a:pt x="4643916" y="3936117"/>
                  <a:pt x="4644873" y="3935970"/>
                  <a:pt x="4645683" y="3935454"/>
                </a:cubicBezTo>
                <a:close/>
                <a:moveTo>
                  <a:pt x="4714815" y="4062602"/>
                </a:moveTo>
                <a:cubicBezTo>
                  <a:pt x="4717539" y="4061129"/>
                  <a:pt x="4718496" y="4057743"/>
                  <a:pt x="4717024" y="4055019"/>
                </a:cubicBezTo>
                <a:lnTo>
                  <a:pt x="4647892" y="3927871"/>
                </a:lnTo>
                <a:cubicBezTo>
                  <a:pt x="4646419" y="3925147"/>
                  <a:pt x="4642959" y="3924190"/>
                  <a:pt x="4640309" y="3925663"/>
                </a:cubicBezTo>
                <a:cubicBezTo>
                  <a:pt x="4637585" y="3927135"/>
                  <a:pt x="4636628" y="3930522"/>
                  <a:pt x="4638100" y="3933246"/>
                </a:cubicBezTo>
                <a:lnTo>
                  <a:pt x="4707232" y="4060393"/>
                </a:lnTo>
                <a:cubicBezTo>
                  <a:pt x="4708263" y="4062234"/>
                  <a:pt x="4710177" y="4063338"/>
                  <a:pt x="4712165" y="4063338"/>
                </a:cubicBezTo>
                <a:cubicBezTo>
                  <a:pt x="4713122" y="4063264"/>
                  <a:pt x="4714006" y="4063117"/>
                  <a:pt x="4714815" y="4062602"/>
                </a:cubicBezTo>
                <a:close/>
                <a:moveTo>
                  <a:pt x="4744853" y="4097278"/>
                </a:moveTo>
                <a:cubicBezTo>
                  <a:pt x="4747209" y="4095290"/>
                  <a:pt x="4747578" y="4091830"/>
                  <a:pt x="4745590" y="4089401"/>
                </a:cubicBezTo>
                <a:lnTo>
                  <a:pt x="4716508" y="4054135"/>
                </a:lnTo>
                <a:cubicBezTo>
                  <a:pt x="4714521" y="4051779"/>
                  <a:pt x="4711060" y="4051484"/>
                  <a:pt x="4708631" y="4053399"/>
                </a:cubicBezTo>
                <a:cubicBezTo>
                  <a:pt x="4706275" y="4055387"/>
                  <a:pt x="4705907" y="4058847"/>
                  <a:pt x="4707895" y="4061276"/>
                </a:cubicBezTo>
                <a:lnTo>
                  <a:pt x="4736976" y="4096542"/>
                </a:lnTo>
                <a:cubicBezTo>
                  <a:pt x="4738080" y="4097867"/>
                  <a:pt x="4739700" y="4098603"/>
                  <a:pt x="4741319" y="4098603"/>
                </a:cubicBezTo>
                <a:cubicBezTo>
                  <a:pt x="4742571" y="4098603"/>
                  <a:pt x="4743823" y="4098162"/>
                  <a:pt x="4744853" y="4097278"/>
                </a:cubicBezTo>
                <a:close/>
                <a:moveTo>
                  <a:pt x="4807065" y="4172668"/>
                </a:moveTo>
                <a:cubicBezTo>
                  <a:pt x="4809421" y="4170680"/>
                  <a:pt x="4809789" y="4167220"/>
                  <a:pt x="4807801" y="4164791"/>
                </a:cubicBezTo>
                <a:lnTo>
                  <a:pt x="4745516" y="4089401"/>
                </a:lnTo>
                <a:cubicBezTo>
                  <a:pt x="4743528" y="4086971"/>
                  <a:pt x="4740068" y="4086677"/>
                  <a:pt x="4737638" y="4088664"/>
                </a:cubicBezTo>
                <a:cubicBezTo>
                  <a:pt x="4735282" y="4090652"/>
                  <a:pt x="4734914" y="4094113"/>
                  <a:pt x="4736902" y="4096542"/>
                </a:cubicBezTo>
                <a:lnTo>
                  <a:pt x="4799187" y="4171932"/>
                </a:lnTo>
                <a:cubicBezTo>
                  <a:pt x="4800292" y="4173258"/>
                  <a:pt x="4801911" y="4173994"/>
                  <a:pt x="4803531" y="4173994"/>
                </a:cubicBezTo>
                <a:cubicBezTo>
                  <a:pt x="4804856" y="4173994"/>
                  <a:pt x="4806108" y="4173552"/>
                  <a:pt x="4807065" y="4172668"/>
                </a:cubicBezTo>
                <a:close/>
                <a:moveTo>
                  <a:pt x="4827311" y="4186289"/>
                </a:moveTo>
                <a:cubicBezTo>
                  <a:pt x="4829152" y="4183859"/>
                  <a:pt x="4828710" y="4180325"/>
                  <a:pt x="4826207" y="4178484"/>
                </a:cubicBezTo>
                <a:lnTo>
                  <a:pt x="4806918" y="4163907"/>
                </a:lnTo>
                <a:cubicBezTo>
                  <a:pt x="4804488" y="4162067"/>
                  <a:pt x="4800955" y="4162508"/>
                  <a:pt x="4799114" y="4165011"/>
                </a:cubicBezTo>
                <a:cubicBezTo>
                  <a:pt x="4797273" y="4167441"/>
                  <a:pt x="4797715" y="4170975"/>
                  <a:pt x="4800218" y="4172816"/>
                </a:cubicBezTo>
                <a:lnTo>
                  <a:pt x="4819507" y="4187393"/>
                </a:lnTo>
                <a:cubicBezTo>
                  <a:pt x="4820538" y="4188203"/>
                  <a:pt x="4821716" y="4188497"/>
                  <a:pt x="4822894" y="4188497"/>
                </a:cubicBezTo>
                <a:cubicBezTo>
                  <a:pt x="4824514" y="4188497"/>
                  <a:pt x="4826207" y="4187761"/>
                  <a:pt x="4827311" y="4186289"/>
                </a:cubicBezTo>
                <a:close/>
                <a:moveTo>
                  <a:pt x="4845496" y="4205578"/>
                </a:moveTo>
                <a:cubicBezTo>
                  <a:pt x="4847705" y="4203369"/>
                  <a:pt x="4847631" y="4199835"/>
                  <a:pt x="4845496" y="4197700"/>
                </a:cubicBezTo>
                <a:lnTo>
                  <a:pt x="4826796" y="4179074"/>
                </a:lnTo>
                <a:cubicBezTo>
                  <a:pt x="4824661" y="4176939"/>
                  <a:pt x="4821127" y="4176865"/>
                  <a:pt x="4818919" y="4179074"/>
                </a:cubicBezTo>
                <a:cubicBezTo>
                  <a:pt x="4816710" y="4181282"/>
                  <a:pt x="4816783" y="4184816"/>
                  <a:pt x="4818919" y="4186951"/>
                </a:cubicBezTo>
                <a:lnTo>
                  <a:pt x="4837619" y="4205578"/>
                </a:lnTo>
                <a:cubicBezTo>
                  <a:pt x="4838723" y="4206682"/>
                  <a:pt x="4840122" y="4207198"/>
                  <a:pt x="4841594" y="4207198"/>
                </a:cubicBezTo>
                <a:cubicBezTo>
                  <a:pt x="4842993" y="4207198"/>
                  <a:pt x="4844392" y="4206609"/>
                  <a:pt x="4845496" y="4205578"/>
                </a:cubicBezTo>
                <a:close/>
                <a:moveTo>
                  <a:pt x="4854626" y="4218168"/>
                </a:moveTo>
                <a:cubicBezTo>
                  <a:pt x="4857055" y="4216253"/>
                  <a:pt x="4857423" y="4212720"/>
                  <a:pt x="4855509" y="4210364"/>
                </a:cubicBezTo>
                <a:lnTo>
                  <a:pt x="4845864" y="4198216"/>
                </a:lnTo>
                <a:cubicBezTo>
                  <a:pt x="4843950" y="4195786"/>
                  <a:pt x="4840416" y="4195418"/>
                  <a:pt x="4838060" y="4197332"/>
                </a:cubicBezTo>
                <a:cubicBezTo>
                  <a:pt x="4835631" y="4199246"/>
                  <a:pt x="4835263" y="4202780"/>
                  <a:pt x="4837177" y="4205136"/>
                </a:cubicBezTo>
                <a:lnTo>
                  <a:pt x="4846822" y="4217284"/>
                </a:lnTo>
                <a:cubicBezTo>
                  <a:pt x="4847926" y="4218683"/>
                  <a:pt x="4849546" y="4219419"/>
                  <a:pt x="4851239" y="4219419"/>
                </a:cubicBezTo>
                <a:cubicBezTo>
                  <a:pt x="4852417" y="4219345"/>
                  <a:pt x="4853595" y="4218904"/>
                  <a:pt x="4854626" y="4218168"/>
                </a:cubicBezTo>
                <a:close/>
                <a:moveTo>
                  <a:pt x="9854450" y="1684057"/>
                </a:moveTo>
                <a:lnTo>
                  <a:pt x="9923213" y="1537400"/>
                </a:lnTo>
                <a:cubicBezTo>
                  <a:pt x="9924539" y="1534602"/>
                  <a:pt x="9923287" y="1531289"/>
                  <a:pt x="9920563" y="1529964"/>
                </a:cubicBezTo>
                <a:cubicBezTo>
                  <a:pt x="9917765" y="1528638"/>
                  <a:pt x="9914453" y="1529890"/>
                  <a:pt x="9913127" y="1532614"/>
                </a:cubicBezTo>
                <a:lnTo>
                  <a:pt x="9844363" y="1679271"/>
                </a:lnTo>
                <a:cubicBezTo>
                  <a:pt x="9843038" y="1682069"/>
                  <a:pt x="9844290" y="1685382"/>
                  <a:pt x="9847014" y="1686708"/>
                </a:cubicBezTo>
                <a:cubicBezTo>
                  <a:pt x="9847823" y="1687076"/>
                  <a:pt x="9848633" y="1687223"/>
                  <a:pt x="9849444" y="1687223"/>
                </a:cubicBezTo>
                <a:cubicBezTo>
                  <a:pt x="9851505" y="1687296"/>
                  <a:pt x="9853493" y="1686119"/>
                  <a:pt x="9854450" y="1684057"/>
                </a:cubicBezTo>
                <a:close/>
                <a:moveTo>
                  <a:pt x="9923067" y="1537694"/>
                </a:moveTo>
                <a:lnTo>
                  <a:pt x="9994186" y="1405982"/>
                </a:lnTo>
                <a:cubicBezTo>
                  <a:pt x="9995659" y="1403258"/>
                  <a:pt x="9994628" y="1399871"/>
                  <a:pt x="9991904" y="1398399"/>
                </a:cubicBezTo>
                <a:cubicBezTo>
                  <a:pt x="9989180" y="1396927"/>
                  <a:pt x="9985793" y="1397957"/>
                  <a:pt x="9984321" y="1400681"/>
                </a:cubicBezTo>
                <a:lnTo>
                  <a:pt x="9913201" y="1532393"/>
                </a:lnTo>
                <a:cubicBezTo>
                  <a:pt x="9911729" y="1535117"/>
                  <a:pt x="9912760" y="1538504"/>
                  <a:pt x="9915484" y="1539976"/>
                </a:cubicBezTo>
                <a:cubicBezTo>
                  <a:pt x="9916367" y="1540418"/>
                  <a:pt x="9917250" y="1540639"/>
                  <a:pt x="9918208" y="1540639"/>
                </a:cubicBezTo>
                <a:cubicBezTo>
                  <a:pt x="9920122" y="1540639"/>
                  <a:pt x="9922036" y="1539608"/>
                  <a:pt x="9923067" y="1537694"/>
                </a:cubicBezTo>
                <a:close/>
                <a:moveTo>
                  <a:pt x="9993965" y="1406350"/>
                </a:moveTo>
                <a:lnTo>
                  <a:pt x="10067295" y="1291572"/>
                </a:lnTo>
                <a:cubicBezTo>
                  <a:pt x="10068988" y="1288995"/>
                  <a:pt x="10068178" y="1285535"/>
                  <a:pt x="10065601" y="1283841"/>
                </a:cubicBezTo>
                <a:cubicBezTo>
                  <a:pt x="10063024" y="1282222"/>
                  <a:pt x="10059564" y="1282958"/>
                  <a:pt x="10057871" y="1285535"/>
                </a:cubicBezTo>
                <a:lnTo>
                  <a:pt x="9984542" y="1400313"/>
                </a:lnTo>
                <a:cubicBezTo>
                  <a:pt x="9982849" y="1402890"/>
                  <a:pt x="9983659" y="1406350"/>
                  <a:pt x="9986235" y="1408044"/>
                </a:cubicBezTo>
                <a:cubicBezTo>
                  <a:pt x="9987192" y="1408633"/>
                  <a:pt x="9988223" y="1408927"/>
                  <a:pt x="9989254" y="1408927"/>
                </a:cubicBezTo>
                <a:cubicBezTo>
                  <a:pt x="9991095" y="1408927"/>
                  <a:pt x="9992935" y="1408044"/>
                  <a:pt x="9993965" y="1406350"/>
                </a:cubicBezTo>
                <a:close/>
                <a:moveTo>
                  <a:pt x="10067073" y="1292014"/>
                </a:moveTo>
                <a:lnTo>
                  <a:pt x="10144820" y="1191592"/>
                </a:lnTo>
                <a:cubicBezTo>
                  <a:pt x="10146661" y="1189162"/>
                  <a:pt x="10146292" y="1185628"/>
                  <a:pt x="10143789" y="1183787"/>
                </a:cubicBezTo>
                <a:cubicBezTo>
                  <a:pt x="10141359" y="1181947"/>
                  <a:pt x="10137825" y="1182315"/>
                  <a:pt x="10135985" y="1184818"/>
                </a:cubicBezTo>
                <a:lnTo>
                  <a:pt x="10058239" y="1285240"/>
                </a:lnTo>
                <a:cubicBezTo>
                  <a:pt x="10056398" y="1287670"/>
                  <a:pt x="10056766" y="1291204"/>
                  <a:pt x="10059270" y="1293044"/>
                </a:cubicBezTo>
                <a:cubicBezTo>
                  <a:pt x="10060300" y="1293854"/>
                  <a:pt x="10061478" y="1294222"/>
                  <a:pt x="10062730" y="1294222"/>
                </a:cubicBezTo>
                <a:cubicBezTo>
                  <a:pt x="10064349" y="1294222"/>
                  <a:pt x="10065969" y="1293486"/>
                  <a:pt x="10067073" y="1292014"/>
                </a:cubicBezTo>
                <a:close/>
                <a:moveTo>
                  <a:pt x="10144304" y="1192107"/>
                </a:moveTo>
                <a:lnTo>
                  <a:pt x="10228529" y="1105968"/>
                </a:lnTo>
                <a:cubicBezTo>
                  <a:pt x="10230664" y="1103759"/>
                  <a:pt x="10230664" y="1100225"/>
                  <a:pt x="10228456" y="1098090"/>
                </a:cubicBezTo>
                <a:cubicBezTo>
                  <a:pt x="10226247" y="1095881"/>
                  <a:pt x="10222713" y="1095955"/>
                  <a:pt x="10220578" y="1098164"/>
                </a:cubicBezTo>
                <a:lnTo>
                  <a:pt x="10136353" y="1184303"/>
                </a:lnTo>
                <a:cubicBezTo>
                  <a:pt x="10134218" y="1186511"/>
                  <a:pt x="10134218" y="1190045"/>
                  <a:pt x="10136427" y="1192180"/>
                </a:cubicBezTo>
                <a:cubicBezTo>
                  <a:pt x="10137530" y="1193285"/>
                  <a:pt x="10138930" y="1193800"/>
                  <a:pt x="10140402" y="1193800"/>
                </a:cubicBezTo>
                <a:cubicBezTo>
                  <a:pt x="10141801" y="1193800"/>
                  <a:pt x="10143273" y="1193211"/>
                  <a:pt x="10144304" y="1192107"/>
                </a:cubicBezTo>
                <a:close/>
                <a:moveTo>
                  <a:pt x="10228014" y="1106483"/>
                </a:moveTo>
                <a:lnTo>
                  <a:pt x="10320852" y="1034774"/>
                </a:lnTo>
                <a:cubicBezTo>
                  <a:pt x="10323283" y="1032860"/>
                  <a:pt x="10323724" y="1029400"/>
                  <a:pt x="10321883" y="1026970"/>
                </a:cubicBezTo>
                <a:cubicBezTo>
                  <a:pt x="10320043" y="1024540"/>
                  <a:pt x="10316509" y="1024099"/>
                  <a:pt x="10314080" y="1025939"/>
                </a:cubicBezTo>
                <a:lnTo>
                  <a:pt x="10221241" y="1097648"/>
                </a:lnTo>
                <a:cubicBezTo>
                  <a:pt x="10218811" y="1099563"/>
                  <a:pt x="10218369" y="1103023"/>
                  <a:pt x="10220210" y="1105452"/>
                </a:cubicBezTo>
                <a:cubicBezTo>
                  <a:pt x="10221314" y="1106851"/>
                  <a:pt x="10223008" y="1107661"/>
                  <a:pt x="10224627" y="1107587"/>
                </a:cubicBezTo>
                <a:cubicBezTo>
                  <a:pt x="10225805" y="1107661"/>
                  <a:pt x="10226983" y="1107293"/>
                  <a:pt x="10228014" y="1106483"/>
                </a:cubicBezTo>
                <a:close/>
                <a:moveTo>
                  <a:pt x="10320116" y="1035289"/>
                </a:moveTo>
                <a:lnTo>
                  <a:pt x="10423705" y="978011"/>
                </a:lnTo>
                <a:cubicBezTo>
                  <a:pt x="10426429" y="976538"/>
                  <a:pt x="10427386" y="973151"/>
                  <a:pt x="10425913" y="970427"/>
                </a:cubicBezTo>
                <a:cubicBezTo>
                  <a:pt x="10424441" y="967703"/>
                  <a:pt x="10420980" y="966746"/>
                  <a:pt x="10418329" y="968219"/>
                </a:cubicBezTo>
                <a:lnTo>
                  <a:pt x="10314742" y="1025497"/>
                </a:lnTo>
                <a:cubicBezTo>
                  <a:pt x="10312018" y="1026970"/>
                  <a:pt x="10311061" y="1030357"/>
                  <a:pt x="10312533" y="1033081"/>
                </a:cubicBezTo>
                <a:cubicBezTo>
                  <a:pt x="10313564" y="1034921"/>
                  <a:pt x="10315478" y="1035952"/>
                  <a:pt x="10317466" y="1035952"/>
                </a:cubicBezTo>
                <a:cubicBezTo>
                  <a:pt x="10318349" y="1035952"/>
                  <a:pt x="10319307" y="1035731"/>
                  <a:pt x="10320116" y="1035289"/>
                </a:cubicBezTo>
                <a:close/>
                <a:moveTo>
                  <a:pt x="10422894" y="978379"/>
                </a:moveTo>
                <a:lnTo>
                  <a:pt x="10539219" y="935530"/>
                </a:lnTo>
                <a:cubicBezTo>
                  <a:pt x="10542090" y="934499"/>
                  <a:pt x="10543563" y="931260"/>
                  <a:pt x="10542532" y="928389"/>
                </a:cubicBezTo>
                <a:cubicBezTo>
                  <a:pt x="10541502" y="925517"/>
                  <a:pt x="10538262" y="924045"/>
                  <a:pt x="10535390" y="925075"/>
                </a:cubicBezTo>
                <a:lnTo>
                  <a:pt x="10419066" y="967924"/>
                </a:lnTo>
                <a:cubicBezTo>
                  <a:pt x="10416195" y="968955"/>
                  <a:pt x="10414722" y="972194"/>
                  <a:pt x="10415753" y="975066"/>
                </a:cubicBezTo>
                <a:cubicBezTo>
                  <a:pt x="10416563" y="977348"/>
                  <a:pt x="10418772" y="978747"/>
                  <a:pt x="10421053" y="978747"/>
                </a:cubicBezTo>
                <a:cubicBezTo>
                  <a:pt x="10421643" y="978747"/>
                  <a:pt x="10422305" y="978600"/>
                  <a:pt x="10422894" y="978379"/>
                </a:cubicBezTo>
                <a:close/>
                <a:moveTo>
                  <a:pt x="10538557" y="935751"/>
                </a:moveTo>
                <a:lnTo>
                  <a:pt x="10662023" y="907480"/>
                </a:lnTo>
                <a:cubicBezTo>
                  <a:pt x="10665041" y="906817"/>
                  <a:pt x="10666881" y="903798"/>
                  <a:pt x="10666219" y="900780"/>
                </a:cubicBezTo>
                <a:cubicBezTo>
                  <a:pt x="10665557" y="897835"/>
                  <a:pt x="10662685" y="895921"/>
                  <a:pt x="10659519" y="896583"/>
                </a:cubicBezTo>
                <a:lnTo>
                  <a:pt x="10536053" y="924855"/>
                </a:lnTo>
                <a:cubicBezTo>
                  <a:pt x="10533035" y="925517"/>
                  <a:pt x="10531194" y="928536"/>
                  <a:pt x="10531857" y="931554"/>
                </a:cubicBezTo>
                <a:cubicBezTo>
                  <a:pt x="10532445" y="934131"/>
                  <a:pt x="10534802" y="935898"/>
                  <a:pt x="10537305" y="935898"/>
                </a:cubicBezTo>
                <a:cubicBezTo>
                  <a:pt x="10537747" y="935898"/>
                  <a:pt x="10538114" y="935824"/>
                  <a:pt x="10538557" y="935751"/>
                </a:cubicBezTo>
                <a:close/>
                <a:moveTo>
                  <a:pt x="10661433" y="907627"/>
                </a:moveTo>
                <a:lnTo>
                  <a:pt x="10786519" y="893933"/>
                </a:lnTo>
                <a:cubicBezTo>
                  <a:pt x="10789612" y="893638"/>
                  <a:pt x="10791821" y="890841"/>
                  <a:pt x="10791452" y="887822"/>
                </a:cubicBezTo>
                <a:cubicBezTo>
                  <a:pt x="10791084" y="884730"/>
                  <a:pt x="10788286" y="882521"/>
                  <a:pt x="10785342" y="882889"/>
                </a:cubicBezTo>
                <a:lnTo>
                  <a:pt x="10660255" y="896583"/>
                </a:lnTo>
                <a:cubicBezTo>
                  <a:pt x="10657163" y="896878"/>
                  <a:pt x="10654954" y="899675"/>
                  <a:pt x="10655323" y="902694"/>
                </a:cubicBezTo>
                <a:cubicBezTo>
                  <a:pt x="10655618" y="905565"/>
                  <a:pt x="10658047" y="907700"/>
                  <a:pt x="10660918" y="907627"/>
                </a:cubicBezTo>
                <a:cubicBezTo>
                  <a:pt x="10660992" y="907627"/>
                  <a:pt x="10661212" y="907627"/>
                  <a:pt x="10661433" y="907627"/>
                </a:cubicBezTo>
                <a:close/>
                <a:moveTo>
                  <a:pt x="10912194" y="889368"/>
                </a:moveTo>
                <a:cubicBezTo>
                  <a:pt x="10912194" y="886276"/>
                  <a:pt x="10909764" y="883773"/>
                  <a:pt x="10906673" y="883773"/>
                </a:cubicBezTo>
                <a:lnTo>
                  <a:pt x="10785930" y="882889"/>
                </a:lnTo>
                <a:cubicBezTo>
                  <a:pt x="10785930" y="882889"/>
                  <a:pt x="10785857" y="882889"/>
                  <a:pt x="10785857" y="882889"/>
                </a:cubicBezTo>
                <a:cubicBezTo>
                  <a:pt x="10782838" y="882889"/>
                  <a:pt x="10780335" y="885393"/>
                  <a:pt x="10780335" y="888411"/>
                </a:cubicBezTo>
                <a:cubicBezTo>
                  <a:pt x="10780335" y="891503"/>
                  <a:pt x="10782764" y="894006"/>
                  <a:pt x="10785857" y="894006"/>
                </a:cubicBezTo>
                <a:lnTo>
                  <a:pt x="10906599" y="894890"/>
                </a:lnTo>
                <a:cubicBezTo>
                  <a:pt x="10906599" y="894890"/>
                  <a:pt x="10906673" y="894890"/>
                  <a:pt x="10906673" y="894890"/>
                </a:cubicBezTo>
                <a:cubicBezTo>
                  <a:pt x="10909690" y="894890"/>
                  <a:pt x="10912194" y="892387"/>
                  <a:pt x="10912194" y="889368"/>
                </a:cubicBezTo>
                <a:close/>
                <a:moveTo>
                  <a:pt x="11022997" y="905418"/>
                </a:moveTo>
                <a:cubicBezTo>
                  <a:pt x="11023439" y="902400"/>
                  <a:pt x="11021303" y="899528"/>
                  <a:pt x="11018212" y="899160"/>
                </a:cubicBezTo>
                <a:lnTo>
                  <a:pt x="10907409" y="883847"/>
                </a:lnTo>
                <a:cubicBezTo>
                  <a:pt x="10904390" y="883478"/>
                  <a:pt x="10901518" y="885540"/>
                  <a:pt x="10901151" y="888632"/>
                </a:cubicBezTo>
                <a:cubicBezTo>
                  <a:pt x="10900709" y="891651"/>
                  <a:pt x="10902844" y="894522"/>
                  <a:pt x="10905937" y="894890"/>
                </a:cubicBezTo>
                <a:lnTo>
                  <a:pt x="11016739" y="910204"/>
                </a:lnTo>
                <a:cubicBezTo>
                  <a:pt x="11017034" y="910204"/>
                  <a:pt x="11017255" y="910277"/>
                  <a:pt x="11017549" y="910277"/>
                </a:cubicBezTo>
                <a:cubicBezTo>
                  <a:pt x="11020199" y="910204"/>
                  <a:pt x="11022629" y="908216"/>
                  <a:pt x="11022997" y="905418"/>
                </a:cubicBezTo>
                <a:close/>
                <a:moveTo>
                  <a:pt x="11043169" y="961519"/>
                </a:moveTo>
                <a:cubicBezTo>
                  <a:pt x="11045967" y="960267"/>
                  <a:pt x="11047219" y="956954"/>
                  <a:pt x="11045967" y="954157"/>
                </a:cubicBezTo>
                <a:lnTo>
                  <a:pt x="11022555" y="902400"/>
                </a:lnTo>
                <a:cubicBezTo>
                  <a:pt x="11021303" y="899602"/>
                  <a:pt x="11017991" y="898350"/>
                  <a:pt x="11015193" y="899602"/>
                </a:cubicBezTo>
                <a:cubicBezTo>
                  <a:pt x="11012395" y="900853"/>
                  <a:pt x="11011143" y="904166"/>
                  <a:pt x="11012395" y="906964"/>
                </a:cubicBezTo>
                <a:lnTo>
                  <a:pt x="11035807" y="958721"/>
                </a:lnTo>
                <a:cubicBezTo>
                  <a:pt x="11036764" y="960783"/>
                  <a:pt x="11038826" y="962034"/>
                  <a:pt x="11040961" y="962034"/>
                </a:cubicBezTo>
                <a:cubicBezTo>
                  <a:pt x="11041697" y="961961"/>
                  <a:pt x="11042433" y="961813"/>
                  <a:pt x="11043169" y="961519"/>
                </a:cubicBezTo>
                <a:close/>
                <a:moveTo>
                  <a:pt x="11060765" y="1012761"/>
                </a:moveTo>
                <a:cubicBezTo>
                  <a:pt x="11063637" y="1011730"/>
                  <a:pt x="11065183" y="1008564"/>
                  <a:pt x="11064153" y="1005619"/>
                </a:cubicBezTo>
                <a:lnTo>
                  <a:pt x="11046114" y="954525"/>
                </a:lnTo>
                <a:cubicBezTo>
                  <a:pt x="11045084" y="951653"/>
                  <a:pt x="11041918" y="950107"/>
                  <a:pt x="11038973" y="951138"/>
                </a:cubicBezTo>
                <a:cubicBezTo>
                  <a:pt x="11036102" y="952169"/>
                  <a:pt x="11034556" y="955335"/>
                  <a:pt x="11035587" y="958280"/>
                </a:cubicBezTo>
                <a:lnTo>
                  <a:pt x="11053624" y="1009374"/>
                </a:lnTo>
                <a:cubicBezTo>
                  <a:pt x="11054434" y="1011656"/>
                  <a:pt x="11056643" y="1013129"/>
                  <a:pt x="11058925" y="1013129"/>
                </a:cubicBezTo>
                <a:cubicBezTo>
                  <a:pt x="11059514" y="1013055"/>
                  <a:pt x="11060177" y="1012982"/>
                  <a:pt x="11060765" y="1012761"/>
                </a:cubicBezTo>
                <a:close/>
                <a:moveTo>
                  <a:pt x="11073723" y="1061058"/>
                </a:moveTo>
                <a:cubicBezTo>
                  <a:pt x="11076668" y="1060248"/>
                  <a:pt x="11078435" y="1057155"/>
                  <a:pt x="11077625" y="1054211"/>
                </a:cubicBezTo>
                <a:lnTo>
                  <a:pt x="11064299" y="1006061"/>
                </a:lnTo>
                <a:cubicBezTo>
                  <a:pt x="11063489" y="1003116"/>
                  <a:pt x="11060398" y="1001349"/>
                  <a:pt x="11057453" y="1002159"/>
                </a:cubicBezTo>
                <a:cubicBezTo>
                  <a:pt x="11054508" y="1002969"/>
                  <a:pt x="11052741" y="1006061"/>
                  <a:pt x="11053550" y="1009006"/>
                </a:cubicBezTo>
                <a:lnTo>
                  <a:pt x="11066877" y="1057155"/>
                </a:lnTo>
                <a:cubicBezTo>
                  <a:pt x="11067539" y="1059659"/>
                  <a:pt x="11069821" y="1061278"/>
                  <a:pt x="11072251" y="1061278"/>
                </a:cubicBezTo>
                <a:cubicBezTo>
                  <a:pt x="11072766" y="1061278"/>
                  <a:pt x="11073282" y="1061205"/>
                  <a:pt x="11073723" y="1061058"/>
                </a:cubicBezTo>
                <a:close/>
                <a:moveTo>
                  <a:pt x="11079687" y="1111048"/>
                </a:moveTo>
                <a:cubicBezTo>
                  <a:pt x="11082705" y="1110606"/>
                  <a:pt x="11084914" y="1107808"/>
                  <a:pt x="11084473" y="1104790"/>
                </a:cubicBezTo>
                <a:lnTo>
                  <a:pt x="11077773" y="1054947"/>
                </a:lnTo>
                <a:cubicBezTo>
                  <a:pt x="11077331" y="1051855"/>
                  <a:pt x="11074533" y="1049720"/>
                  <a:pt x="11071515" y="1050161"/>
                </a:cubicBezTo>
                <a:cubicBezTo>
                  <a:pt x="11068496" y="1050603"/>
                  <a:pt x="11066287" y="1053401"/>
                  <a:pt x="11066729" y="1056419"/>
                </a:cubicBezTo>
                <a:lnTo>
                  <a:pt x="11073429" y="1106262"/>
                </a:lnTo>
                <a:cubicBezTo>
                  <a:pt x="11073797" y="1109060"/>
                  <a:pt x="11076226" y="1111121"/>
                  <a:pt x="11078951" y="1111121"/>
                </a:cubicBezTo>
                <a:cubicBezTo>
                  <a:pt x="11079245" y="1111121"/>
                  <a:pt x="11079466" y="1111121"/>
                  <a:pt x="11079687" y="1111048"/>
                </a:cubicBezTo>
                <a:close/>
                <a:moveTo>
                  <a:pt x="11083073" y="1161848"/>
                </a:moveTo>
                <a:lnTo>
                  <a:pt x="11084473" y="1105747"/>
                </a:lnTo>
                <a:cubicBezTo>
                  <a:pt x="11084546" y="1102655"/>
                  <a:pt x="11082116" y="1100078"/>
                  <a:pt x="11079024" y="1100004"/>
                </a:cubicBezTo>
                <a:cubicBezTo>
                  <a:pt x="11078951" y="1100004"/>
                  <a:pt x="11078877" y="1100004"/>
                  <a:pt x="11078804" y="1100004"/>
                </a:cubicBezTo>
                <a:cubicBezTo>
                  <a:pt x="11075785" y="1100004"/>
                  <a:pt x="11073356" y="1102434"/>
                  <a:pt x="11073282" y="1105452"/>
                </a:cubicBezTo>
                <a:lnTo>
                  <a:pt x="11071883" y="1161553"/>
                </a:lnTo>
                <a:cubicBezTo>
                  <a:pt x="11071809" y="1164645"/>
                  <a:pt x="11074239" y="1167222"/>
                  <a:pt x="11077331" y="1167296"/>
                </a:cubicBezTo>
                <a:cubicBezTo>
                  <a:pt x="11077404" y="1167296"/>
                  <a:pt x="11077478" y="1167296"/>
                  <a:pt x="11077552" y="1167296"/>
                </a:cubicBezTo>
                <a:cubicBezTo>
                  <a:pt x="11080571" y="1167222"/>
                  <a:pt x="11083000" y="1164866"/>
                  <a:pt x="11083073" y="1161848"/>
                </a:cubicBezTo>
                <a:close/>
                <a:moveTo>
                  <a:pt x="11071515" y="1229507"/>
                </a:moveTo>
                <a:lnTo>
                  <a:pt x="11083073" y="1162658"/>
                </a:lnTo>
                <a:cubicBezTo>
                  <a:pt x="11083588" y="1159639"/>
                  <a:pt x="11081528" y="1156768"/>
                  <a:pt x="11078509" y="1156179"/>
                </a:cubicBezTo>
                <a:cubicBezTo>
                  <a:pt x="11075490" y="1155663"/>
                  <a:pt x="11072619" y="1157725"/>
                  <a:pt x="11072030" y="1160743"/>
                </a:cubicBezTo>
                <a:lnTo>
                  <a:pt x="11060472" y="1227593"/>
                </a:lnTo>
                <a:cubicBezTo>
                  <a:pt x="11059956" y="1230612"/>
                  <a:pt x="11062017" y="1233483"/>
                  <a:pt x="11065036" y="1234072"/>
                </a:cubicBezTo>
                <a:cubicBezTo>
                  <a:pt x="11065404" y="1234146"/>
                  <a:pt x="11065698" y="1234146"/>
                  <a:pt x="11066067" y="1234146"/>
                </a:cubicBezTo>
                <a:cubicBezTo>
                  <a:pt x="11068717" y="1234072"/>
                  <a:pt x="11070999" y="1232158"/>
                  <a:pt x="11071515" y="1229507"/>
                </a:cubicBezTo>
                <a:close/>
                <a:moveTo>
                  <a:pt x="11048471" y="1312113"/>
                </a:moveTo>
                <a:lnTo>
                  <a:pt x="11071368" y="1230023"/>
                </a:lnTo>
                <a:cubicBezTo>
                  <a:pt x="11072177" y="1227078"/>
                  <a:pt x="11070484" y="1223986"/>
                  <a:pt x="11067465" y="1223176"/>
                </a:cubicBezTo>
                <a:cubicBezTo>
                  <a:pt x="11064520" y="1222292"/>
                  <a:pt x="11061429" y="1224059"/>
                  <a:pt x="11060618" y="1227078"/>
                </a:cubicBezTo>
                <a:lnTo>
                  <a:pt x="11037721" y="1309168"/>
                </a:lnTo>
                <a:cubicBezTo>
                  <a:pt x="11036912" y="1312113"/>
                  <a:pt x="11038605" y="1315205"/>
                  <a:pt x="11041624" y="1316015"/>
                </a:cubicBezTo>
                <a:cubicBezTo>
                  <a:pt x="11042139" y="1316162"/>
                  <a:pt x="11042654" y="1316236"/>
                  <a:pt x="11043169" y="1316236"/>
                </a:cubicBezTo>
                <a:cubicBezTo>
                  <a:pt x="11045526" y="1316162"/>
                  <a:pt x="11047734" y="1314616"/>
                  <a:pt x="11048471" y="1312113"/>
                </a:cubicBezTo>
                <a:close/>
                <a:moveTo>
                  <a:pt x="11016150" y="1405172"/>
                </a:moveTo>
                <a:lnTo>
                  <a:pt x="11048324" y="1312481"/>
                </a:lnTo>
                <a:cubicBezTo>
                  <a:pt x="11049354" y="1309609"/>
                  <a:pt x="11047808" y="1306370"/>
                  <a:pt x="11044863" y="1305413"/>
                </a:cubicBezTo>
                <a:cubicBezTo>
                  <a:pt x="11041992" y="1304382"/>
                  <a:pt x="11038752" y="1305928"/>
                  <a:pt x="11037795" y="1308873"/>
                </a:cubicBezTo>
                <a:lnTo>
                  <a:pt x="11005622" y="1401565"/>
                </a:lnTo>
                <a:cubicBezTo>
                  <a:pt x="11004591" y="1404436"/>
                  <a:pt x="11006138" y="1407676"/>
                  <a:pt x="11009082" y="1408633"/>
                </a:cubicBezTo>
                <a:cubicBezTo>
                  <a:pt x="11009671" y="1408854"/>
                  <a:pt x="11010334" y="1408927"/>
                  <a:pt x="11010922" y="1408927"/>
                </a:cubicBezTo>
                <a:cubicBezTo>
                  <a:pt x="11013205" y="1408927"/>
                  <a:pt x="11015340" y="1407455"/>
                  <a:pt x="11016150" y="1405172"/>
                </a:cubicBezTo>
                <a:close/>
                <a:moveTo>
                  <a:pt x="10977572" y="1504196"/>
                </a:moveTo>
                <a:lnTo>
                  <a:pt x="11016077" y="1405393"/>
                </a:lnTo>
                <a:cubicBezTo>
                  <a:pt x="11017181" y="1402522"/>
                  <a:pt x="11015782" y="1399282"/>
                  <a:pt x="11012910" y="1398178"/>
                </a:cubicBezTo>
                <a:cubicBezTo>
                  <a:pt x="11010039" y="1397074"/>
                  <a:pt x="11006800" y="1398473"/>
                  <a:pt x="11005695" y="1401344"/>
                </a:cubicBezTo>
                <a:lnTo>
                  <a:pt x="10967191" y="1500146"/>
                </a:lnTo>
                <a:cubicBezTo>
                  <a:pt x="10966086" y="1503018"/>
                  <a:pt x="10967485" y="1506257"/>
                  <a:pt x="10970357" y="1507361"/>
                </a:cubicBezTo>
                <a:cubicBezTo>
                  <a:pt x="10971019" y="1507582"/>
                  <a:pt x="10971755" y="1507729"/>
                  <a:pt x="10972418" y="1507729"/>
                </a:cubicBezTo>
                <a:cubicBezTo>
                  <a:pt x="10974627" y="1507729"/>
                  <a:pt x="10976762" y="1506404"/>
                  <a:pt x="10977572" y="1504196"/>
                </a:cubicBezTo>
                <a:close/>
                <a:moveTo>
                  <a:pt x="10935091" y="1604838"/>
                </a:moveTo>
                <a:lnTo>
                  <a:pt x="10977572" y="1504343"/>
                </a:lnTo>
                <a:cubicBezTo>
                  <a:pt x="10978749" y="1501472"/>
                  <a:pt x="10977424" y="1498232"/>
                  <a:pt x="10974627" y="1497054"/>
                </a:cubicBezTo>
                <a:cubicBezTo>
                  <a:pt x="10971755" y="1495802"/>
                  <a:pt x="10968516" y="1497201"/>
                  <a:pt x="10967338" y="1499999"/>
                </a:cubicBezTo>
                <a:lnTo>
                  <a:pt x="10924857" y="1600495"/>
                </a:lnTo>
                <a:cubicBezTo>
                  <a:pt x="10923679" y="1603366"/>
                  <a:pt x="10925005" y="1606605"/>
                  <a:pt x="10927802" y="1607783"/>
                </a:cubicBezTo>
                <a:cubicBezTo>
                  <a:pt x="10928538" y="1608078"/>
                  <a:pt x="10929275" y="1608225"/>
                  <a:pt x="10930011" y="1608225"/>
                </a:cubicBezTo>
                <a:cubicBezTo>
                  <a:pt x="10932146" y="1608225"/>
                  <a:pt x="10934208" y="1606900"/>
                  <a:pt x="10935091" y="1604838"/>
                </a:cubicBezTo>
                <a:close/>
                <a:moveTo>
                  <a:pt x="10891212" y="1702757"/>
                </a:moveTo>
                <a:lnTo>
                  <a:pt x="10935017" y="1604912"/>
                </a:lnTo>
                <a:cubicBezTo>
                  <a:pt x="10936269" y="1602114"/>
                  <a:pt x="10935017" y="1598801"/>
                  <a:pt x="10932220" y="1597550"/>
                </a:cubicBezTo>
                <a:cubicBezTo>
                  <a:pt x="10929422" y="1596298"/>
                  <a:pt x="10926109" y="1597550"/>
                  <a:pt x="10924857" y="1600347"/>
                </a:cubicBezTo>
                <a:lnTo>
                  <a:pt x="10881052" y="1698193"/>
                </a:lnTo>
                <a:cubicBezTo>
                  <a:pt x="10879800" y="1700990"/>
                  <a:pt x="10881052" y="1704303"/>
                  <a:pt x="10883850" y="1705555"/>
                </a:cubicBezTo>
                <a:cubicBezTo>
                  <a:pt x="10884586" y="1705923"/>
                  <a:pt x="10885395" y="1706070"/>
                  <a:pt x="10886205" y="1706070"/>
                </a:cubicBezTo>
                <a:cubicBezTo>
                  <a:pt x="10888267" y="1705997"/>
                  <a:pt x="10890255" y="1704819"/>
                  <a:pt x="10891212" y="1702757"/>
                </a:cubicBezTo>
                <a:close/>
                <a:moveTo>
                  <a:pt x="10848436" y="1795007"/>
                </a:moveTo>
                <a:lnTo>
                  <a:pt x="10891138" y="1702831"/>
                </a:lnTo>
                <a:cubicBezTo>
                  <a:pt x="10892463" y="1700033"/>
                  <a:pt x="10891212" y="1696720"/>
                  <a:pt x="10888414" y="1695469"/>
                </a:cubicBezTo>
                <a:cubicBezTo>
                  <a:pt x="10885690" y="1694217"/>
                  <a:pt x="10882303" y="1695395"/>
                  <a:pt x="10881052" y="1698193"/>
                </a:cubicBezTo>
                <a:lnTo>
                  <a:pt x="10838350" y="1790369"/>
                </a:lnTo>
                <a:cubicBezTo>
                  <a:pt x="10837024" y="1793167"/>
                  <a:pt x="10838276" y="1796480"/>
                  <a:pt x="10841074" y="1797731"/>
                </a:cubicBezTo>
                <a:cubicBezTo>
                  <a:pt x="10841810" y="1798099"/>
                  <a:pt x="10842620" y="1798247"/>
                  <a:pt x="10843430" y="1798247"/>
                </a:cubicBezTo>
                <a:cubicBezTo>
                  <a:pt x="10845565" y="1798247"/>
                  <a:pt x="10847553" y="1796995"/>
                  <a:pt x="10848436" y="1795007"/>
                </a:cubicBezTo>
                <a:close/>
                <a:moveTo>
                  <a:pt x="10809342" y="1878717"/>
                </a:moveTo>
                <a:lnTo>
                  <a:pt x="10848436" y="1795007"/>
                </a:lnTo>
                <a:cubicBezTo>
                  <a:pt x="10849762" y="1792209"/>
                  <a:pt x="10848510" y="1788896"/>
                  <a:pt x="10845712" y="1787571"/>
                </a:cubicBezTo>
                <a:cubicBezTo>
                  <a:pt x="10842915" y="1786246"/>
                  <a:pt x="10839602" y="1787498"/>
                  <a:pt x="10838276" y="1790222"/>
                </a:cubicBezTo>
                <a:lnTo>
                  <a:pt x="10799183" y="1873931"/>
                </a:lnTo>
                <a:cubicBezTo>
                  <a:pt x="10797857" y="1876729"/>
                  <a:pt x="10799109" y="1880042"/>
                  <a:pt x="10801907" y="1881367"/>
                </a:cubicBezTo>
                <a:cubicBezTo>
                  <a:pt x="10802717" y="1881735"/>
                  <a:pt x="10803526" y="1881883"/>
                  <a:pt x="10804336" y="1881883"/>
                </a:cubicBezTo>
                <a:cubicBezTo>
                  <a:pt x="10806472" y="1881883"/>
                  <a:pt x="10808459" y="1880705"/>
                  <a:pt x="10809342" y="1878717"/>
                </a:cubicBezTo>
                <a:close/>
                <a:moveTo>
                  <a:pt x="10776727" y="1950941"/>
                </a:moveTo>
                <a:lnTo>
                  <a:pt x="10809416" y="1878643"/>
                </a:lnTo>
                <a:cubicBezTo>
                  <a:pt x="10810668" y="1875845"/>
                  <a:pt x="10809416" y="1872532"/>
                  <a:pt x="10806618" y="1871281"/>
                </a:cubicBezTo>
                <a:cubicBezTo>
                  <a:pt x="10803820" y="1870029"/>
                  <a:pt x="10800508" y="1871281"/>
                  <a:pt x="10799256" y="1874079"/>
                </a:cubicBezTo>
                <a:lnTo>
                  <a:pt x="10766567" y="1946376"/>
                </a:lnTo>
                <a:cubicBezTo>
                  <a:pt x="10765316" y="1949174"/>
                  <a:pt x="10766567" y="1952487"/>
                  <a:pt x="10769365" y="1953739"/>
                </a:cubicBezTo>
                <a:cubicBezTo>
                  <a:pt x="10770101" y="1954107"/>
                  <a:pt x="10770911" y="1954254"/>
                  <a:pt x="10771721" y="1954254"/>
                </a:cubicBezTo>
                <a:cubicBezTo>
                  <a:pt x="10773782" y="1954180"/>
                  <a:pt x="10775844" y="1952929"/>
                  <a:pt x="10776727" y="1950941"/>
                </a:cubicBezTo>
                <a:close/>
                <a:moveTo>
                  <a:pt x="10752874" y="2008809"/>
                </a:moveTo>
                <a:lnTo>
                  <a:pt x="10776801" y="1950794"/>
                </a:lnTo>
                <a:cubicBezTo>
                  <a:pt x="10777979" y="1947922"/>
                  <a:pt x="10776580" y="1944683"/>
                  <a:pt x="10773782" y="1943505"/>
                </a:cubicBezTo>
                <a:cubicBezTo>
                  <a:pt x="10770911" y="1942327"/>
                  <a:pt x="10767672" y="1943726"/>
                  <a:pt x="10766494" y="1946524"/>
                </a:cubicBezTo>
                <a:lnTo>
                  <a:pt x="10742566" y="2004539"/>
                </a:lnTo>
                <a:cubicBezTo>
                  <a:pt x="10741388" y="2007410"/>
                  <a:pt x="10742787" y="2010650"/>
                  <a:pt x="10745585" y="2011828"/>
                </a:cubicBezTo>
                <a:cubicBezTo>
                  <a:pt x="10746321" y="2012122"/>
                  <a:pt x="10747057" y="2012269"/>
                  <a:pt x="10747719" y="2012269"/>
                </a:cubicBezTo>
                <a:cubicBezTo>
                  <a:pt x="10749929" y="2012196"/>
                  <a:pt x="10751990" y="2010944"/>
                  <a:pt x="10752874" y="2008809"/>
                </a:cubicBezTo>
                <a:close/>
                <a:moveTo>
                  <a:pt x="10730197" y="2067781"/>
                </a:moveTo>
                <a:lnTo>
                  <a:pt x="10752947" y="2008662"/>
                </a:lnTo>
                <a:cubicBezTo>
                  <a:pt x="10754052" y="2005790"/>
                  <a:pt x="10752579" y="2002551"/>
                  <a:pt x="10749707" y="2001447"/>
                </a:cubicBezTo>
                <a:cubicBezTo>
                  <a:pt x="10746836" y="2000342"/>
                  <a:pt x="10743597" y="2001815"/>
                  <a:pt x="10742493" y="2004686"/>
                </a:cubicBezTo>
                <a:lnTo>
                  <a:pt x="10719743" y="2063806"/>
                </a:lnTo>
                <a:cubicBezTo>
                  <a:pt x="10718639" y="2066677"/>
                  <a:pt x="10720111" y="2069916"/>
                  <a:pt x="10722982" y="2071020"/>
                </a:cubicBezTo>
                <a:cubicBezTo>
                  <a:pt x="10723645" y="2071241"/>
                  <a:pt x="10724381" y="2071389"/>
                  <a:pt x="10725044" y="2071389"/>
                </a:cubicBezTo>
                <a:cubicBezTo>
                  <a:pt x="10727253" y="2071389"/>
                  <a:pt x="10729314" y="2069990"/>
                  <a:pt x="10730197" y="2067781"/>
                </a:cubicBezTo>
                <a:close/>
                <a:moveTo>
                  <a:pt x="10701337" y="2143171"/>
                </a:moveTo>
                <a:lnTo>
                  <a:pt x="10730197" y="2067781"/>
                </a:lnTo>
                <a:cubicBezTo>
                  <a:pt x="10731302" y="2064910"/>
                  <a:pt x="10729830" y="2061670"/>
                  <a:pt x="10726958" y="2060566"/>
                </a:cubicBezTo>
                <a:cubicBezTo>
                  <a:pt x="10724087" y="2059462"/>
                  <a:pt x="10720848" y="2060861"/>
                  <a:pt x="10719743" y="2063806"/>
                </a:cubicBezTo>
                <a:lnTo>
                  <a:pt x="10690883" y="2139196"/>
                </a:lnTo>
                <a:cubicBezTo>
                  <a:pt x="10689778" y="2142067"/>
                  <a:pt x="10691251" y="2145307"/>
                  <a:pt x="10694122" y="2146411"/>
                </a:cubicBezTo>
                <a:cubicBezTo>
                  <a:pt x="10694785" y="2146632"/>
                  <a:pt x="10695521" y="2146779"/>
                  <a:pt x="10696183" y="2146779"/>
                </a:cubicBezTo>
                <a:cubicBezTo>
                  <a:pt x="10698392" y="2146705"/>
                  <a:pt x="10700454" y="2145380"/>
                  <a:pt x="10701337" y="2143171"/>
                </a:cubicBezTo>
                <a:close/>
                <a:moveTo>
                  <a:pt x="10658857" y="2249630"/>
                </a:moveTo>
                <a:lnTo>
                  <a:pt x="10701264" y="2143245"/>
                </a:lnTo>
                <a:cubicBezTo>
                  <a:pt x="10702442" y="2140374"/>
                  <a:pt x="10701043" y="2137134"/>
                  <a:pt x="10698171" y="2136030"/>
                </a:cubicBezTo>
                <a:cubicBezTo>
                  <a:pt x="10695373" y="2134852"/>
                  <a:pt x="10692061" y="2136251"/>
                  <a:pt x="10690956" y="2139122"/>
                </a:cubicBezTo>
                <a:lnTo>
                  <a:pt x="10648549" y="2245508"/>
                </a:lnTo>
                <a:cubicBezTo>
                  <a:pt x="10647371" y="2248379"/>
                  <a:pt x="10648770" y="2251618"/>
                  <a:pt x="10651642" y="2252723"/>
                </a:cubicBezTo>
                <a:cubicBezTo>
                  <a:pt x="10652304" y="2253017"/>
                  <a:pt x="10653040" y="2253091"/>
                  <a:pt x="10653777" y="2253091"/>
                </a:cubicBezTo>
                <a:cubicBezTo>
                  <a:pt x="10655912" y="2253091"/>
                  <a:pt x="10657973" y="2251766"/>
                  <a:pt x="10658857" y="2249630"/>
                </a:cubicBezTo>
                <a:close/>
                <a:moveTo>
                  <a:pt x="10595688" y="2401441"/>
                </a:moveTo>
                <a:lnTo>
                  <a:pt x="10658783" y="2249704"/>
                </a:lnTo>
                <a:cubicBezTo>
                  <a:pt x="10659961" y="2246833"/>
                  <a:pt x="10658636" y="2243593"/>
                  <a:pt x="10655764" y="2242415"/>
                </a:cubicBezTo>
                <a:cubicBezTo>
                  <a:pt x="10652966" y="2241238"/>
                  <a:pt x="10649654" y="2242563"/>
                  <a:pt x="10648476" y="2245434"/>
                </a:cubicBezTo>
                <a:lnTo>
                  <a:pt x="10585381" y="2397171"/>
                </a:lnTo>
                <a:cubicBezTo>
                  <a:pt x="10584203" y="2400043"/>
                  <a:pt x="10585528" y="2403282"/>
                  <a:pt x="10588400" y="2404460"/>
                </a:cubicBezTo>
                <a:cubicBezTo>
                  <a:pt x="10589136" y="2404755"/>
                  <a:pt x="10589872" y="2404902"/>
                  <a:pt x="10590608" y="2404902"/>
                </a:cubicBezTo>
                <a:cubicBezTo>
                  <a:pt x="10592743" y="2404828"/>
                  <a:pt x="10594805" y="2403577"/>
                  <a:pt x="10595688" y="2401441"/>
                </a:cubicBezTo>
                <a:close/>
                <a:moveTo>
                  <a:pt x="10518825" y="2581597"/>
                </a:moveTo>
                <a:lnTo>
                  <a:pt x="10595688" y="2401515"/>
                </a:lnTo>
                <a:cubicBezTo>
                  <a:pt x="10596866" y="2398717"/>
                  <a:pt x="10595615" y="2395404"/>
                  <a:pt x="10592743" y="2394227"/>
                </a:cubicBezTo>
                <a:cubicBezTo>
                  <a:pt x="10589945" y="2392975"/>
                  <a:pt x="10586632" y="2394300"/>
                  <a:pt x="10585455" y="2397171"/>
                </a:cubicBezTo>
                <a:lnTo>
                  <a:pt x="10508591" y="2577254"/>
                </a:lnTo>
                <a:cubicBezTo>
                  <a:pt x="10507414" y="2580051"/>
                  <a:pt x="10508665" y="2583365"/>
                  <a:pt x="10511537" y="2584542"/>
                </a:cubicBezTo>
                <a:cubicBezTo>
                  <a:pt x="10512273" y="2584837"/>
                  <a:pt x="10513009" y="2584984"/>
                  <a:pt x="10513746" y="2584984"/>
                </a:cubicBezTo>
                <a:cubicBezTo>
                  <a:pt x="10515880" y="2584984"/>
                  <a:pt x="10517942" y="2583733"/>
                  <a:pt x="10518825" y="2581597"/>
                </a:cubicBezTo>
                <a:close/>
                <a:moveTo>
                  <a:pt x="10435042" y="2773607"/>
                </a:moveTo>
                <a:lnTo>
                  <a:pt x="10518825" y="2581671"/>
                </a:lnTo>
                <a:cubicBezTo>
                  <a:pt x="10520077" y="2578873"/>
                  <a:pt x="10518752" y="2575560"/>
                  <a:pt x="10515954" y="2574309"/>
                </a:cubicBezTo>
                <a:cubicBezTo>
                  <a:pt x="10513156" y="2573057"/>
                  <a:pt x="10509843" y="2574382"/>
                  <a:pt x="10508591" y="2577180"/>
                </a:cubicBezTo>
                <a:lnTo>
                  <a:pt x="10424808" y="2769116"/>
                </a:lnTo>
                <a:cubicBezTo>
                  <a:pt x="10423557" y="2771913"/>
                  <a:pt x="10424882" y="2775227"/>
                  <a:pt x="10427680" y="2776478"/>
                </a:cubicBezTo>
                <a:cubicBezTo>
                  <a:pt x="10428416" y="2776773"/>
                  <a:pt x="10429153" y="2776920"/>
                  <a:pt x="10429962" y="2776920"/>
                </a:cubicBezTo>
                <a:cubicBezTo>
                  <a:pt x="10432097" y="2776920"/>
                  <a:pt x="10434159" y="2775668"/>
                  <a:pt x="10435042" y="2773607"/>
                </a:cubicBezTo>
                <a:close/>
                <a:moveTo>
                  <a:pt x="10350818" y="2961493"/>
                </a:moveTo>
                <a:lnTo>
                  <a:pt x="10435042" y="2773607"/>
                </a:lnTo>
                <a:cubicBezTo>
                  <a:pt x="10436294" y="2770809"/>
                  <a:pt x="10435042" y="2767496"/>
                  <a:pt x="10432244" y="2766245"/>
                </a:cubicBezTo>
                <a:cubicBezTo>
                  <a:pt x="10429447" y="2764993"/>
                  <a:pt x="10426134" y="2766245"/>
                  <a:pt x="10424882" y="2769042"/>
                </a:cubicBezTo>
                <a:lnTo>
                  <a:pt x="10340657" y="2956929"/>
                </a:lnTo>
                <a:cubicBezTo>
                  <a:pt x="10339406" y="2959726"/>
                  <a:pt x="10340657" y="2963039"/>
                  <a:pt x="10343455" y="2964291"/>
                </a:cubicBezTo>
                <a:cubicBezTo>
                  <a:pt x="10344191" y="2964659"/>
                  <a:pt x="10345001" y="2964806"/>
                  <a:pt x="10345811" y="2964806"/>
                </a:cubicBezTo>
                <a:cubicBezTo>
                  <a:pt x="10347872" y="2964806"/>
                  <a:pt x="10349934" y="2963555"/>
                  <a:pt x="10350818" y="2961493"/>
                </a:cubicBezTo>
                <a:close/>
                <a:moveTo>
                  <a:pt x="5671917" y="2666043"/>
                </a:moveTo>
                <a:cubicBezTo>
                  <a:pt x="5674935" y="2665602"/>
                  <a:pt x="5677070" y="2662804"/>
                  <a:pt x="5676702" y="2659785"/>
                </a:cubicBezTo>
                <a:lnTo>
                  <a:pt x="5676334" y="2657282"/>
                </a:lnTo>
                <a:cubicBezTo>
                  <a:pt x="5675892" y="2654263"/>
                  <a:pt x="5673021" y="2652055"/>
                  <a:pt x="5670076" y="2652497"/>
                </a:cubicBezTo>
                <a:cubicBezTo>
                  <a:pt x="5667057" y="2652938"/>
                  <a:pt x="5664922" y="2655736"/>
                  <a:pt x="5665290" y="2658755"/>
                </a:cubicBezTo>
                <a:lnTo>
                  <a:pt x="5665659" y="2661258"/>
                </a:lnTo>
                <a:cubicBezTo>
                  <a:pt x="5666027" y="2664055"/>
                  <a:pt x="5668456" y="2666117"/>
                  <a:pt x="5671180" y="2666043"/>
                </a:cubicBezTo>
                <a:cubicBezTo>
                  <a:pt x="5671401" y="2666117"/>
                  <a:pt x="5671622" y="2666117"/>
                  <a:pt x="5671917" y="2666043"/>
                </a:cubicBezTo>
                <a:close/>
                <a:moveTo>
                  <a:pt x="5671549" y="2663540"/>
                </a:moveTo>
                <a:cubicBezTo>
                  <a:pt x="5674567" y="2663098"/>
                  <a:pt x="5676702" y="2660301"/>
                  <a:pt x="5676260" y="2657209"/>
                </a:cubicBezTo>
                <a:lnTo>
                  <a:pt x="5653069" y="2497741"/>
                </a:lnTo>
                <a:cubicBezTo>
                  <a:pt x="5652628" y="2494722"/>
                  <a:pt x="5649682" y="2492661"/>
                  <a:pt x="5646737" y="2493029"/>
                </a:cubicBezTo>
                <a:cubicBezTo>
                  <a:pt x="5643719" y="2493470"/>
                  <a:pt x="5641584" y="2496268"/>
                  <a:pt x="5642026" y="2499360"/>
                </a:cubicBezTo>
                <a:lnTo>
                  <a:pt x="5665217" y="2658828"/>
                </a:lnTo>
                <a:cubicBezTo>
                  <a:pt x="5665585" y="2661626"/>
                  <a:pt x="5668014" y="2663614"/>
                  <a:pt x="5670739" y="2663614"/>
                </a:cubicBezTo>
                <a:cubicBezTo>
                  <a:pt x="5671033" y="2663614"/>
                  <a:pt x="5671328" y="2663614"/>
                  <a:pt x="5671549" y="2663540"/>
                </a:cubicBezTo>
                <a:close/>
                <a:moveTo>
                  <a:pt x="5648210" y="2504146"/>
                </a:moveTo>
                <a:cubicBezTo>
                  <a:pt x="5651302" y="2503851"/>
                  <a:pt x="5653511" y="2501127"/>
                  <a:pt x="5653216" y="2498035"/>
                </a:cubicBezTo>
                <a:lnTo>
                  <a:pt x="5638050" y="2350421"/>
                </a:lnTo>
                <a:cubicBezTo>
                  <a:pt x="5637755" y="2347328"/>
                  <a:pt x="5634958" y="2345341"/>
                  <a:pt x="5631939" y="2345414"/>
                </a:cubicBezTo>
                <a:cubicBezTo>
                  <a:pt x="5628847" y="2345709"/>
                  <a:pt x="5626638" y="2348433"/>
                  <a:pt x="5626933" y="2351525"/>
                </a:cubicBezTo>
                <a:lnTo>
                  <a:pt x="5642099" y="2499140"/>
                </a:lnTo>
                <a:cubicBezTo>
                  <a:pt x="5642394" y="2502011"/>
                  <a:pt x="5644823" y="2504146"/>
                  <a:pt x="5647694" y="2504146"/>
                </a:cubicBezTo>
                <a:cubicBezTo>
                  <a:pt x="5647842" y="2504146"/>
                  <a:pt x="5647989" y="2504146"/>
                  <a:pt x="5648210" y="2504146"/>
                </a:cubicBezTo>
                <a:close/>
                <a:moveTo>
                  <a:pt x="5637977" y="2351599"/>
                </a:moveTo>
                <a:lnTo>
                  <a:pt x="5652701" y="2232182"/>
                </a:lnTo>
                <a:cubicBezTo>
                  <a:pt x="5653069" y="2229163"/>
                  <a:pt x="5650934" y="2226365"/>
                  <a:pt x="5647842" y="2225997"/>
                </a:cubicBezTo>
                <a:cubicBezTo>
                  <a:pt x="5644823" y="2225556"/>
                  <a:pt x="5642026" y="2227838"/>
                  <a:pt x="5641658" y="2230857"/>
                </a:cubicBezTo>
                <a:lnTo>
                  <a:pt x="5626933" y="2350273"/>
                </a:lnTo>
                <a:cubicBezTo>
                  <a:pt x="5626565" y="2353292"/>
                  <a:pt x="5628700" y="2356090"/>
                  <a:pt x="5631792" y="2356458"/>
                </a:cubicBezTo>
                <a:cubicBezTo>
                  <a:pt x="5632013" y="2356458"/>
                  <a:pt x="5632307" y="2356531"/>
                  <a:pt x="5632528" y="2356531"/>
                </a:cubicBezTo>
                <a:cubicBezTo>
                  <a:pt x="5635252" y="2356531"/>
                  <a:pt x="5637608" y="2354470"/>
                  <a:pt x="5637977" y="2351599"/>
                </a:cubicBezTo>
                <a:close/>
                <a:moveTo>
                  <a:pt x="5651744" y="2234759"/>
                </a:moveTo>
                <a:lnTo>
                  <a:pt x="5711747" y="2148178"/>
                </a:lnTo>
                <a:cubicBezTo>
                  <a:pt x="5713514" y="2145675"/>
                  <a:pt x="5712851" y="2142141"/>
                  <a:pt x="5710348" y="2140447"/>
                </a:cubicBezTo>
                <a:cubicBezTo>
                  <a:pt x="5707845" y="2138680"/>
                  <a:pt x="5704311" y="2139343"/>
                  <a:pt x="5702617" y="2141846"/>
                </a:cubicBezTo>
                <a:lnTo>
                  <a:pt x="5642614" y="2228427"/>
                </a:lnTo>
                <a:cubicBezTo>
                  <a:pt x="5640848" y="2230930"/>
                  <a:pt x="5641510" y="2234464"/>
                  <a:pt x="5644013" y="2236158"/>
                </a:cubicBezTo>
                <a:cubicBezTo>
                  <a:pt x="5644970" y="2236820"/>
                  <a:pt x="5646149" y="2237188"/>
                  <a:pt x="5647253" y="2237114"/>
                </a:cubicBezTo>
                <a:cubicBezTo>
                  <a:pt x="5648946" y="2237114"/>
                  <a:pt x="5650640" y="2236231"/>
                  <a:pt x="5651744" y="2234759"/>
                </a:cubicBezTo>
                <a:close/>
                <a:moveTo>
                  <a:pt x="5709317" y="2150092"/>
                </a:moveTo>
                <a:lnTo>
                  <a:pt x="5830059" y="2100617"/>
                </a:lnTo>
                <a:cubicBezTo>
                  <a:pt x="5832931" y="2099439"/>
                  <a:pt x="5834256" y="2096200"/>
                  <a:pt x="5833078" y="2093328"/>
                </a:cubicBezTo>
                <a:cubicBezTo>
                  <a:pt x="5831900" y="2090457"/>
                  <a:pt x="5828660" y="2089132"/>
                  <a:pt x="5825789" y="2090310"/>
                </a:cubicBezTo>
                <a:lnTo>
                  <a:pt x="5705047" y="2139785"/>
                </a:lnTo>
                <a:cubicBezTo>
                  <a:pt x="5702176" y="2140963"/>
                  <a:pt x="5700851" y="2144202"/>
                  <a:pt x="5702028" y="2147073"/>
                </a:cubicBezTo>
                <a:cubicBezTo>
                  <a:pt x="5702912" y="2149209"/>
                  <a:pt x="5705047" y="2150534"/>
                  <a:pt x="5707256" y="2150534"/>
                </a:cubicBezTo>
                <a:cubicBezTo>
                  <a:pt x="5707919" y="2150534"/>
                  <a:pt x="5708581" y="2150386"/>
                  <a:pt x="5709317" y="2150092"/>
                </a:cubicBezTo>
                <a:close/>
                <a:moveTo>
                  <a:pt x="5671180" y="2664865"/>
                </a:moveTo>
                <a:lnTo>
                  <a:pt x="5744803" y="2661626"/>
                </a:lnTo>
                <a:cubicBezTo>
                  <a:pt x="5747896" y="2661479"/>
                  <a:pt x="5750252" y="2658902"/>
                  <a:pt x="5750105" y="2655810"/>
                </a:cubicBezTo>
                <a:cubicBezTo>
                  <a:pt x="5749957" y="2652717"/>
                  <a:pt x="5747822" y="2650214"/>
                  <a:pt x="5744288" y="2650509"/>
                </a:cubicBezTo>
                <a:lnTo>
                  <a:pt x="5670665" y="2653748"/>
                </a:lnTo>
                <a:cubicBezTo>
                  <a:pt x="5667573" y="2653895"/>
                  <a:pt x="5665217" y="2656472"/>
                  <a:pt x="5665364" y="2659564"/>
                </a:cubicBezTo>
                <a:cubicBezTo>
                  <a:pt x="5665512" y="2662583"/>
                  <a:pt x="5668014" y="2664939"/>
                  <a:pt x="5670960" y="2664865"/>
                </a:cubicBezTo>
                <a:cubicBezTo>
                  <a:pt x="5671033" y="2664865"/>
                  <a:pt x="5671107" y="2664865"/>
                  <a:pt x="5671180" y="2664865"/>
                </a:cubicBezTo>
                <a:close/>
                <a:moveTo>
                  <a:pt x="5676481" y="2659270"/>
                </a:moveTo>
                <a:cubicBezTo>
                  <a:pt x="5676481" y="2656178"/>
                  <a:pt x="5673978" y="2653675"/>
                  <a:pt x="5670886" y="2653748"/>
                </a:cubicBezTo>
                <a:lnTo>
                  <a:pt x="5641289" y="2653895"/>
                </a:lnTo>
                <a:cubicBezTo>
                  <a:pt x="5641289" y="2653895"/>
                  <a:pt x="5641289" y="2653895"/>
                  <a:pt x="5641289" y="2653895"/>
                </a:cubicBezTo>
                <a:cubicBezTo>
                  <a:pt x="5638197" y="2653895"/>
                  <a:pt x="5635768" y="2656399"/>
                  <a:pt x="5635768" y="2659491"/>
                </a:cubicBezTo>
                <a:cubicBezTo>
                  <a:pt x="5635768" y="2662583"/>
                  <a:pt x="5638271" y="2665086"/>
                  <a:pt x="5641363" y="2665013"/>
                </a:cubicBezTo>
                <a:lnTo>
                  <a:pt x="5670960" y="2664865"/>
                </a:lnTo>
                <a:cubicBezTo>
                  <a:pt x="5670960" y="2664865"/>
                  <a:pt x="5670960" y="2664865"/>
                  <a:pt x="5670960" y="2664865"/>
                </a:cubicBezTo>
                <a:cubicBezTo>
                  <a:pt x="5674052" y="2664865"/>
                  <a:pt x="5676555" y="2662362"/>
                  <a:pt x="5676481" y="2659270"/>
                </a:cubicBezTo>
                <a:close/>
                <a:moveTo>
                  <a:pt x="5584305" y="2667810"/>
                </a:moveTo>
                <a:lnTo>
                  <a:pt x="5641658" y="2665086"/>
                </a:lnTo>
                <a:cubicBezTo>
                  <a:pt x="5644750" y="2664939"/>
                  <a:pt x="5647106" y="2662288"/>
                  <a:pt x="5646958" y="2659270"/>
                </a:cubicBezTo>
                <a:cubicBezTo>
                  <a:pt x="5646811" y="2656178"/>
                  <a:pt x="5644161" y="2654190"/>
                  <a:pt x="5641142" y="2653969"/>
                </a:cubicBezTo>
                <a:lnTo>
                  <a:pt x="5583790" y="2656693"/>
                </a:lnTo>
                <a:cubicBezTo>
                  <a:pt x="5580698" y="2656840"/>
                  <a:pt x="5578342" y="2659491"/>
                  <a:pt x="5578489" y="2662509"/>
                </a:cubicBezTo>
                <a:cubicBezTo>
                  <a:pt x="5578636" y="2665528"/>
                  <a:pt x="5581139" y="2667810"/>
                  <a:pt x="5584084" y="2667810"/>
                </a:cubicBezTo>
                <a:cubicBezTo>
                  <a:pt x="5584158" y="2667810"/>
                  <a:pt x="5584231" y="2667810"/>
                  <a:pt x="5584305" y="2667810"/>
                </a:cubicBezTo>
                <a:close/>
                <a:moveTo>
                  <a:pt x="5568771" y="2668546"/>
                </a:moveTo>
                <a:lnTo>
                  <a:pt x="5584305" y="2667810"/>
                </a:lnTo>
                <a:cubicBezTo>
                  <a:pt x="5587397" y="2667663"/>
                  <a:pt x="5589753" y="2665013"/>
                  <a:pt x="5589606" y="2661994"/>
                </a:cubicBezTo>
                <a:cubicBezTo>
                  <a:pt x="5589459" y="2658902"/>
                  <a:pt x="5586882" y="2656767"/>
                  <a:pt x="5583790" y="2656693"/>
                </a:cubicBezTo>
                <a:lnTo>
                  <a:pt x="5568255" y="2657429"/>
                </a:lnTo>
                <a:cubicBezTo>
                  <a:pt x="5565163" y="2657577"/>
                  <a:pt x="5562807" y="2660227"/>
                  <a:pt x="5562955" y="2663246"/>
                </a:cubicBezTo>
                <a:cubicBezTo>
                  <a:pt x="5563101" y="2666264"/>
                  <a:pt x="5565605" y="2668546"/>
                  <a:pt x="5568549" y="2668546"/>
                </a:cubicBezTo>
                <a:cubicBezTo>
                  <a:pt x="5568623" y="2668546"/>
                  <a:pt x="5568697" y="2668546"/>
                  <a:pt x="5568771" y="2668546"/>
                </a:cubicBezTo>
                <a:close/>
                <a:moveTo>
                  <a:pt x="5530781" y="2670387"/>
                </a:moveTo>
                <a:lnTo>
                  <a:pt x="5568697" y="2668546"/>
                </a:lnTo>
                <a:cubicBezTo>
                  <a:pt x="5571789" y="2668399"/>
                  <a:pt x="5574145" y="2665749"/>
                  <a:pt x="5573998" y="2662730"/>
                </a:cubicBezTo>
                <a:cubicBezTo>
                  <a:pt x="5573851" y="2659638"/>
                  <a:pt x="5571127" y="2657282"/>
                  <a:pt x="5568181" y="2657429"/>
                </a:cubicBezTo>
                <a:lnTo>
                  <a:pt x="5530266" y="2659270"/>
                </a:lnTo>
                <a:cubicBezTo>
                  <a:pt x="5527173" y="2659417"/>
                  <a:pt x="5524817" y="2662068"/>
                  <a:pt x="5524965" y="2665086"/>
                </a:cubicBezTo>
                <a:cubicBezTo>
                  <a:pt x="5525112" y="2668105"/>
                  <a:pt x="5527615" y="2670387"/>
                  <a:pt x="5530560" y="2670387"/>
                </a:cubicBezTo>
                <a:cubicBezTo>
                  <a:pt x="5530634" y="2670387"/>
                  <a:pt x="5530708" y="2670387"/>
                  <a:pt x="5530781" y="2670387"/>
                </a:cubicBezTo>
                <a:close/>
                <a:moveTo>
                  <a:pt x="5515246" y="2672964"/>
                </a:moveTo>
                <a:lnTo>
                  <a:pt x="5531517" y="2670313"/>
                </a:lnTo>
                <a:cubicBezTo>
                  <a:pt x="5534536" y="2669798"/>
                  <a:pt x="5536597" y="2666927"/>
                  <a:pt x="5536082" y="2663908"/>
                </a:cubicBezTo>
                <a:cubicBezTo>
                  <a:pt x="5535566" y="2660890"/>
                  <a:pt x="5532695" y="2658828"/>
                  <a:pt x="5529677" y="2659343"/>
                </a:cubicBezTo>
                <a:lnTo>
                  <a:pt x="5513406" y="2661994"/>
                </a:lnTo>
                <a:cubicBezTo>
                  <a:pt x="5510387" y="2662509"/>
                  <a:pt x="5508326" y="2665381"/>
                  <a:pt x="5508841" y="2668399"/>
                </a:cubicBezTo>
                <a:cubicBezTo>
                  <a:pt x="5509283" y="2671123"/>
                  <a:pt x="5511713" y="2673111"/>
                  <a:pt x="5514363" y="2673038"/>
                </a:cubicBezTo>
                <a:cubicBezTo>
                  <a:pt x="5514658" y="2673038"/>
                  <a:pt x="5514952" y="2673038"/>
                  <a:pt x="5515246" y="2672964"/>
                </a:cubicBezTo>
                <a:close/>
                <a:moveTo>
                  <a:pt x="5519664" y="2669062"/>
                </a:moveTo>
                <a:cubicBezTo>
                  <a:pt x="5520547" y="2666117"/>
                  <a:pt x="5518854" y="2663025"/>
                  <a:pt x="5515909" y="2662141"/>
                </a:cubicBezTo>
                <a:lnTo>
                  <a:pt x="5512522" y="2661111"/>
                </a:lnTo>
                <a:cubicBezTo>
                  <a:pt x="5509578" y="2660153"/>
                  <a:pt x="5506485" y="2661847"/>
                  <a:pt x="5505602" y="2664865"/>
                </a:cubicBezTo>
                <a:cubicBezTo>
                  <a:pt x="5504718" y="2667810"/>
                  <a:pt x="5506412" y="2670902"/>
                  <a:pt x="5509357" y="2671786"/>
                </a:cubicBezTo>
                <a:lnTo>
                  <a:pt x="5512743" y="2672817"/>
                </a:lnTo>
                <a:cubicBezTo>
                  <a:pt x="5513259" y="2672964"/>
                  <a:pt x="5513848" y="2673038"/>
                  <a:pt x="5514363" y="2673038"/>
                </a:cubicBezTo>
                <a:cubicBezTo>
                  <a:pt x="5516719" y="2673038"/>
                  <a:pt x="5518928" y="2671491"/>
                  <a:pt x="5519664" y="2669062"/>
                </a:cubicBezTo>
                <a:close/>
                <a:moveTo>
                  <a:pt x="5515983" y="2668841"/>
                </a:moveTo>
                <a:cubicBezTo>
                  <a:pt x="5517308" y="2666043"/>
                  <a:pt x="5516130" y="2662730"/>
                  <a:pt x="5513332" y="2661405"/>
                </a:cubicBezTo>
                <a:lnTo>
                  <a:pt x="5505749" y="2657797"/>
                </a:lnTo>
                <a:cubicBezTo>
                  <a:pt x="5502951" y="2656472"/>
                  <a:pt x="5499638" y="2657650"/>
                  <a:pt x="5498313" y="2660448"/>
                </a:cubicBezTo>
                <a:cubicBezTo>
                  <a:pt x="5496988" y="2663246"/>
                  <a:pt x="5498166" y="2666559"/>
                  <a:pt x="5500963" y="2667884"/>
                </a:cubicBezTo>
                <a:lnTo>
                  <a:pt x="5508547" y="2671491"/>
                </a:lnTo>
                <a:cubicBezTo>
                  <a:pt x="5509357" y="2671860"/>
                  <a:pt x="5510166" y="2672007"/>
                  <a:pt x="5510977" y="2672007"/>
                </a:cubicBezTo>
                <a:cubicBezTo>
                  <a:pt x="5513038" y="2672007"/>
                  <a:pt x="5515026" y="2670829"/>
                  <a:pt x="5515983" y="2668841"/>
                </a:cubicBezTo>
                <a:close/>
                <a:moveTo>
                  <a:pt x="5508768" y="2664276"/>
                </a:moveTo>
                <a:cubicBezTo>
                  <a:pt x="5509578" y="2661331"/>
                  <a:pt x="5507810" y="2658239"/>
                  <a:pt x="5504792" y="2657429"/>
                </a:cubicBezTo>
                <a:lnTo>
                  <a:pt x="5490951" y="2653748"/>
                </a:lnTo>
                <a:cubicBezTo>
                  <a:pt x="5487932" y="2653012"/>
                  <a:pt x="5484914" y="2654705"/>
                  <a:pt x="5484104" y="2657724"/>
                </a:cubicBezTo>
                <a:cubicBezTo>
                  <a:pt x="5483294" y="2660669"/>
                  <a:pt x="5485061" y="2663761"/>
                  <a:pt x="5488079" y="2664571"/>
                </a:cubicBezTo>
                <a:lnTo>
                  <a:pt x="5501921" y="2668252"/>
                </a:lnTo>
                <a:cubicBezTo>
                  <a:pt x="5502436" y="2668399"/>
                  <a:pt x="5502878" y="2668473"/>
                  <a:pt x="5503393" y="2668473"/>
                </a:cubicBezTo>
                <a:cubicBezTo>
                  <a:pt x="5505897" y="2668399"/>
                  <a:pt x="5508105" y="2666779"/>
                  <a:pt x="5508768" y="2664276"/>
                </a:cubicBezTo>
                <a:close/>
                <a:moveTo>
                  <a:pt x="5494926" y="2660521"/>
                </a:moveTo>
                <a:cubicBezTo>
                  <a:pt x="5495663" y="2657577"/>
                  <a:pt x="5493896" y="2654484"/>
                  <a:pt x="5490951" y="2653748"/>
                </a:cubicBezTo>
                <a:lnTo>
                  <a:pt x="5468275" y="2647932"/>
                </a:lnTo>
                <a:cubicBezTo>
                  <a:pt x="5465256" y="2647122"/>
                  <a:pt x="5462238" y="2648963"/>
                  <a:pt x="5461502" y="2651981"/>
                </a:cubicBezTo>
                <a:cubicBezTo>
                  <a:pt x="5460765" y="2654926"/>
                  <a:pt x="5462532" y="2658018"/>
                  <a:pt x="5465551" y="2658755"/>
                </a:cubicBezTo>
                <a:lnTo>
                  <a:pt x="5488227" y="2664571"/>
                </a:lnTo>
                <a:cubicBezTo>
                  <a:pt x="5488742" y="2664718"/>
                  <a:pt x="5489184" y="2664718"/>
                  <a:pt x="5489626" y="2664718"/>
                </a:cubicBezTo>
                <a:cubicBezTo>
                  <a:pt x="5492055" y="2664718"/>
                  <a:pt x="5494264" y="2663098"/>
                  <a:pt x="5494926" y="2660521"/>
                </a:cubicBezTo>
                <a:close/>
                <a:moveTo>
                  <a:pt x="5470704" y="2657356"/>
                </a:moveTo>
                <a:cubicBezTo>
                  <a:pt x="5472913" y="2655221"/>
                  <a:pt x="5472987" y="2651687"/>
                  <a:pt x="5470852" y="2649478"/>
                </a:cubicBezTo>
                <a:lnTo>
                  <a:pt x="5464520" y="2642926"/>
                </a:lnTo>
                <a:cubicBezTo>
                  <a:pt x="5462385" y="2640717"/>
                  <a:pt x="5458851" y="2640643"/>
                  <a:pt x="5456643" y="2642778"/>
                </a:cubicBezTo>
                <a:cubicBezTo>
                  <a:pt x="5454434" y="2644913"/>
                  <a:pt x="5454360" y="2648447"/>
                  <a:pt x="5456495" y="2650656"/>
                </a:cubicBezTo>
                <a:lnTo>
                  <a:pt x="5462827" y="2657209"/>
                </a:lnTo>
                <a:cubicBezTo>
                  <a:pt x="5463931" y="2658386"/>
                  <a:pt x="5465404" y="2658902"/>
                  <a:pt x="5466876" y="2658902"/>
                </a:cubicBezTo>
                <a:cubicBezTo>
                  <a:pt x="5468275" y="2658902"/>
                  <a:pt x="5469674" y="2658386"/>
                  <a:pt x="5470704" y="2657356"/>
                </a:cubicBezTo>
                <a:close/>
                <a:moveTo>
                  <a:pt x="5460912" y="2652349"/>
                </a:moveTo>
                <a:cubicBezTo>
                  <a:pt x="5464005" y="2652129"/>
                  <a:pt x="5466287" y="2649478"/>
                  <a:pt x="5466066" y="2646386"/>
                </a:cubicBezTo>
                <a:lnTo>
                  <a:pt x="5465698" y="2641306"/>
                </a:lnTo>
                <a:cubicBezTo>
                  <a:pt x="5465477" y="2638214"/>
                  <a:pt x="5462606" y="2635931"/>
                  <a:pt x="5459735" y="2636152"/>
                </a:cubicBezTo>
                <a:cubicBezTo>
                  <a:pt x="5456643" y="2636373"/>
                  <a:pt x="5454360" y="2639024"/>
                  <a:pt x="5454581" y="2642116"/>
                </a:cubicBezTo>
                <a:lnTo>
                  <a:pt x="5454949" y="2647196"/>
                </a:lnTo>
                <a:cubicBezTo>
                  <a:pt x="5455170" y="2650141"/>
                  <a:pt x="5457600" y="2652349"/>
                  <a:pt x="5460544" y="2652349"/>
                </a:cubicBezTo>
                <a:cubicBezTo>
                  <a:pt x="5460692" y="2652349"/>
                  <a:pt x="5460839" y="2652349"/>
                  <a:pt x="5460912" y="2652349"/>
                </a:cubicBezTo>
                <a:close/>
                <a:moveTo>
                  <a:pt x="5462900" y="2646533"/>
                </a:moveTo>
                <a:cubicBezTo>
                  <a:pt x="5465551" y="2644987"/>
                  <a:pt x="5466508" y="2641600"/>
                  <a:pt x="5464962" y="2638950"/>
                </a:cubicBezTo>
                <a:lnTo>
                  <a:pt x="5463268" y="2635931"/>
                </a:lnTo>
                <a:cubicBezTo>
                  <a:pt x="5461723" y="2633207"/>
                  <a:pt x="5458262" y="2632324"/>
                  <a:pt x="5455685" y="2633870"/>
                </a:cubicBezTo>
                <a:cubicBezTo>
                  <a:pt x="5453035" y="2635416"/>
                  <a:pt x="5452078" y="2638803"/>
                  <a:pt x="5453624" y="2641453"/>
                </a:cubicBezTo>
                <a:lnTo>
                  <a:pt x="5455317" y="2644472"/>
                </a:lnTo>
                <a:cubicBezTo>
                  <a:pt x="5456348" y="2646312"/>
                  <a:pt x="5458262" y="2647269"/>
                  <a:pt x="5460176" y="2647269"/>
                </a:cubicBezTo>
                <a:cubicBezTo>
                  <a:pt x="5461134" y="2647269"/>
                  <a:pt x="5462091" y="2647049"/>
                  <a:pt x="5462900" y="2646533"/>
                </a:cubicBezTo>
                <a:close/>
                <a:moveTo>
                  <a:pt x="5459072" y="2644251"/>
                </a:moveTo>
                <a:cubicBezTo>
                  <a:pt x="5462164" y="2643883"/>
                  <a:pt x="5464373" y="2641159"/>
                  <a:pt x="5464005" y="2638140"/>
                </a:cubicBezTo>
                <a:lnTo>
                  <a:pt x="5459219" y="2594555"/>
                </a:lnTo>
                <a:cubicBezTo>
                  <a:pt x="5458851" y="2591463"/>
                  <a:pt x="5455832" y="2589181"/>
                  <a:pt x="5453108" y="2589622"/>
                </a:cubicBezTo>
                <a:cubicBezTo>
                  <a:pt x="5450016" y="2589991"/>
                  <a:pt x="5447808" y="2592715"/>
                  <a:pt x="5448176" y="2595733"/>
                </a:cubicBezTo>
                <a:lnTo>
                  <a:pt x="5452961" y="2639318"/>
                </a:lnTo>
                <a:cubicBezTo>
                  <a:pt x="5453256" y="2642189"/>
                  <a:pt x="5455685" y="2644325"/>
                  <a:pt x="5458556" y="2644251"/>
                </a:cubicBezTo>
                <a:cubicBezTo>
                  <a:pt x="5458630" y="2644325"/>
                  <a:pt x="5458851" y="2644251"/>
                  <a:pt x="5459072" y="2644251"/>
                </a:cubicBezTo>
                <a:close/>
                <a:moveTo>
                  <a:pt x="5454360" y="2600666"/>
                </a:moveTo>
                <a:cubicBezTo>
                  <a:pt x="5457452" y="2600298"/>
                  <a:pt x="5459587" y="2597500"/>
                  <a:pt x="5459146" y="2594408"/>
                </a:cubicBezTo>
                <a:lnTo>
                  <a:pt x="5449207" y="2516735"/>
                </a:lnTo>
                <a:cubicBezTo>
                  <a:pt x="5448839" y="2513643"/>
                  <a:pt x="5445967" y="2511435"/>
                  <a:pt x="5442948" y="2511950"/>
                </a:cubicBezTo>
                <a:cubicBezTo>
                  <a:pt x="5439856" y="2512318"/>
                  <a:pt x="5437721" y="2515116"/>
                  <a:pt x="5438163" y="2518208"/>
                </a:cubicBezTo>
                <a:lnTo>
                  <a:pt x="5448102" y="2595880"/>
                </a:lnTo>
                <a:cubicBezTo>
                  <a:pt x="5448470" y="2598678"/>
                  <a:pt x="5450900" y="2600739"/>
                  <a:pt x="5453624" y="2600739"/>
                </a:cubicBezTo>
                <a:cubicBezTo>
                  <a:pt x="5453919" y="2600666"/>
                  <a:pt x="5454139" y="2600666"/>
                  <a:pt x="5454360" y="2600666"/>
                </a:cubicBezTo>
                <a:close/>
                <a:moveTo>
                  <a:pt x="5445010" y="2522920"/>
                </a:moveTo>
                <a:cubicBezTo>
                  <a:pt x="5448028" y="2522183"/>
                  <a:pt x="5449869" y="2519239"/>
                  <a:pt x="5449133" y="2516220"/>
                </a:cubicBezTo>
                <a:lnTo>
                  <a:pt x="5418800" y="2387968"/>
                </a:lnTo>
                <a:cubicBezTo>
                  <a:pt x="5418064" y="2384950"/>
                  <a:pt x="5415119" y="2383109"/>
                  <a:pt x="5412100" y="2383846"/>
                </a:cubicBezTo>
                <a:cubicBezTo>
                  <a:pt x="5409082" y="2384582"/>
                  <a:pt x="5407241" y="2387527"/>
                  <a:pt x="5407977" y="2390545"/>
                </a:cubicBezTo>
                <a:lnTo>
                  <a:pt x="5438310" y="2518797"/>
                </a:lnTo>
                <a:cubicBezTo>
                  <a:pt x="5438899" y="2521374"/>
                  <a:pt x="5441255" y="2523141"/>
                  <a:pt x="5443759" y="2523067"/>
                </a:cubicBezTo>
                <a:cubicBezTo>
                  <a:pt x="5444200" y="2523067"/>
                  <a:pt x="5444568" y="2522993"/>
                  <a:pt x="5445010" y="2522920"/>
                </a:cubicBezTo>
                <a:close/>
                <a:moveTo>
                  <a:pt x="5418579" y="2391281"/>
                </a:moveTo>
                <a:cubicBezTo>
                  <a:pt x="5419684" y="2388410"/>
                  <a:pt x="5418285" y="2385171"/>
                  <a:pt x="5415413" y="2384066"/>
                </a:cubicBezTo>
                <a:lnTo>
                  <a:pt x="5268314" y="2326714"/>
                </a:lnTo>
                <a:cubicBezTo>
                  <a:pt x="5265443" y="2325610"/>
                  <a:pt x="5262204" y="2327008"/>
                  <a:pt x="5261099" y="2329880"/>
                </a:cubicBezTo>
                <a:cubicBezTo>
                  <a:pt x="5259995" y="2332751"/>
                  <a:pt x="5261394" y="2335991"/>
                  <a:pt x="5264265" y="2337095"/>
                </a:cubicBezTo>
                <a:lnTo>
                  <a:pt x="5411364" y="2394447"/>
                </a:lnTo>
                <a:cubicBezTo>
                  <a:pt x="5412027" y="2394668"/>
                  <a:pt x="5412763" y="2394815"/>
                  <a:pt x="5413426" y="2394815"/>
                </a:cubicBezTo>
                <a:cubicBezTo>
                  <a:pt x="5415634" y="2394815"/>
                  <a:pt x="5417769" y="2393417"/>
                  <a:pt x="5418579" y="2391281"/>
                </a:cubicBezTo>
                <a:close/>
                <a:moveTo>
                  <a:pt x="5271774" y="2333046"/>
                </a:moveTo>
                <a:cubicBezTo>
                  <a:pt x="5272437" y="2330027"/>
                  <a:pt x="5270523" y="2327082"/>
                  <a:pt x="5267505" y="2326419"/>
                </a:cubicBezTo>
                <a:lnTo>
                  <a:pt x="5111865" y="2293215"/>
                </a:lnTo>
                <a:cubicBezTo>
                  <a:pt x="5108846" y="2292553"/>
                  <a:pt x="5105902" y="2294541"/>
                  <a:pt x="5105239" y="2297486"/>
                </a:cubicBezTo>
                <a:cubicBezTo>
                  <a:pt x="5104576" y="2300504"/>
                  <a:pt x="5106491" y="2303449"/>
                  <a:pt x="5109509" y="2304112"/>
                </a:cubicBezTo>
                <a:lnTo>
                  <a:pt x="5265149" y="2337316"/>
                </a:lnTo>
                <a:cubicBezTo>
                  <a:pt x="5265517" y="2337389"/>
                  <a:pt x="5265958" y="2337463"/>
                  <a:pt x="5266326" y="2337463"/>
                </a:cubicBezTo>
                <a:cubicBezTo>
                  <a:pt x="5268977" y="2337389"/>
                  <a:pt x="5271259" y="2335622"/>
                  <a:pt x="5271774" y="2333046"/>
                </a:cubicBezTo>
                <a:close/>
                <a:moveTo>
                  <a:pt x="5113117" y="2303670"/>
                </a:moveTo>
                <a:cubicBezTo>
                  <a:pt x="5115914" y="2302345"/>
                  <a:pt x="5117093" y="2299032"/>
                  <a:pt x="5115694" y="2296234"/>
                </a:cubicBezTo>
                <a:lnTo>
                  <a:pt x="5054660" y="2169381"/>
                </a:lnTo>
                <a:cubicBezTo>
                  <a:pt x="5053335" y="2166583"/>
                  <a:pt x="5050021" y="2165479"/>
                  <a:pt x="5047224" y="2166804"/>
                </a:cubicBezTo>
                <a:cubicBezTo>
                  <a:pt x="5044426" y="2168130"/>
                  <a:pt x="5043248" y="2171443"/>
                  <a:pt x="5044647" y="2174240"/>
                </a:cubicBezTo>
                <a:lnTo>
                  <a:pt x="5105681" y="2301093"/>
                </a:lnTo>
                <a:cubicBezTo>
                  <a:pt x="5106638" y="2303081"/>
                  <a:pt x="5108626" y="2304259"/>
                  <a:pt x="5110761" y="2304259"/>
                </a:cubicBezTo>
                <a:cubicBezTo>
                  <a:pt x="5111497" y="2304259"/>
                  <a:pt x="5112307" y="2304038"/>
                  <a:pt x="5113117" y="2303670"/>
                </a:cubicBezTo>
                <a:close/>
                <a:moveTo>
                  <a:pt x="5052157" y="2176744"/>
                </a:moveTo>
                <a:cubicBezTo>
                  <a:pt x="5054881" y="2175345"/>
                  <a:pt x="5055985" y="2171958"/>
                  <a:pt x="5054513" y="2169234"/>
                </a:cubicBezTo>
                <a:lnTo>
                  <a:pt x="4982067" y="2029276"/>
                </a:lnTo>
                <a:cubicBezTo>
                  <a:pt x="4980669" y="2026552"/>
                  <a:pt x="4977282" y="2025448"/>
                  <a:pt x="4974558" y="2026920"/>
                </a:cubicBezTo>
                <a:cubicBezTo>
                  <a:pt x="4971834" y="2028319"/>
                  <a:pt x="4970730" y="2031706"/>
                  <a:pt x="4972202" y="2034430"/>
                </a:cubicBezTo>
                <a:lnTo>
                  <a:pt x="5044647" y="2174388"/>
                </a:lnTo>
                <a:cubicBezTo>
                  <a:pt x="5045604" y="2176302"/>
                  <a:pt x="5047592" y="2177406"/>
                  <a:pt x="5049653" y="2177406"/>
                </a:cubicBezTo>
                <a:cubicBezTo>
                  <a:pt x="5050537" y="2177406"/>
                  <a:pt x="5051420" y="2177185"/>
                  <a:pt x="5052157" y="2176744"/>
                </a:cubicBezTo>
                <a:close/>
                <a:moveTo>
                  <a:pt x="4979932" y="2036712"/>
                </a:moveTo>
                <a:cubicBezTo>
                  <a:pt x="4982583" y="2035166"/>
                  <a:pt x="4983540" y="2031779"/>
                  <a:pt x="4981994" y="2029129"/>
                </a:cubicBezTo>
                <a:lnTo>
                  <a:pt x="4900714" y="1886521"/>
                </a:lnTo>
                <a:cubicBezTo>
                  <a:pt x="4899168" y="1883870"/>
                  <a:pt x="4895781" y="1882913"/>
                  <a:pt x="4893130" y="1884459"/>
                </a:cubicBezTo>
                <a:cubicBezTo>
                  <a:pt x="4890480" y="1886006"/>
                  <a:pt x="4889523" y="1889392"/>
                  <a:pt x="4891069" y="1892042"/>
                </a:cubicBezTo>
                <a:lnTo>
                  <a:pt x="4972349" y="2034651"/>
                </a:lnTo>
                <a:cubicBezTo>
                  <a:pt x="4973380" y="2036491"/>
                  <a:pt x="4975294" y="2037448"/>
                  <a:pt x="4977208" y="2037448"/>
                </a:cubicBezTo>
                <a:cubicBezTo>
                  <a:pt x="4978165" y="2037448"/>
                  <a:pt x="4979122" y="2037154"/>
                  <a:pt x="4979932" y="2036712"/>
                </a:cubicBezTo>
                <a:close/>
                <a:moveTo>
                  <a:pt x="4898947" y="1893957"/>
                </a:moveTo>
                <a:cubicBezTo>
                  <a:pt x="4901524" y="1892263"/>
                  <a:pt x="4902260" y="1888803"/>
                  <a:pt x="4900566" y="1886226"/>
                </a:cubicBezTo>
                <a:lnTo>
                  <a:pt x="4812734" y="1750686"/>
                </a:lnTo>
                <a:cubicBezTo>
                  <a:pt x="4811041" y="1748109"/>
                  <a:pt x="4807580" y="1747373"/>
                  <a:pt x="4805004" y="1749066"/>
                </a:cubicBezTo>
                <a:cubicBezTo>
                  <a:pt x="4802427" y="1750760"/>
                  <a:pt x="4801691" y="1754220"/>
                  <a:pt x="4803384" y="1756797"/>
                </a:cubicBezTo>
                <a:lnTo>
                  <a:pt x="4891216" y="1892337"/>
                </a:lnTo>
                <a:cubicBezTo>
                  <a:pt x="4892321" y="1894030"/>
                  <a:pt x="4894088" y="1894914"/>
                  <a:pt x="4895928" y="1894914"/>
                </a:cubicBezTo>
                <a:cubicBezTo>
                  <a:pt x="4896959" y="1894840"/>
                  <a:pt x="4897990" y="1894546"/>
                  <a:pt x="4898947" y="1893957"/>
                </a:cubicBezTo>
                <a:close/>
                <a:moveTo>
                  <a:pt x="4811188" y="1758269"/>
                </a:moveTo>
                <a:cubicBezTo>
                  <a:pt x="4813691" y="1756502"/>
                  <a:pt x="4814354" y="1753042"/>
                  <a:pt x="4812660" y="1750539"/>
                </a:cubicBezTo>
                <a:lnTo>
                  <a:pt x="4719233" y="1613747"/>
                </a:lnTo>
                <a:cubicBezTo>
                  <a:pt x="4717466" y="1611170"/>
                  <a:pt x="4714006" y="1610581"/>
                  <a:pt x="4711502" y="1612274"/>
                </a:cubicBezTo>
                <a:cubicBezTo>
                  <a:pt x="4708999" y="1614041"/>
                  <a:pt x="4708336" y="1617502"/>
                  <a:pt x="4710030" y="1620005"/>
                </a:cubicBezTo>
                <a:lnTo>
                  <a:pt x="4803457" y="1756797"/>
                </a:lnTo>
                <a:cubicBezTo>
                  <a:pt x="4804562" y="1758416"/>
                  <a:pt x="4806329" y="1759226"/>
                  <a:pt x="4808096" y="1759226"/>
                </a:cubicBezTo>
                <a:cubicBezTo>
                  <a:pt x="4809200" y="1759226"/>
                  <a:pt x="4810231" y="1758932"/>
                  <a:pt x="4811188" y="1758269"/>
                </a:cubicBezTo>
                <a:close/>
                <a:moveTo>
                  <a:pt x="4717760" y="1621551"/>
                </a:moveTo>
                <a:cubicBezTo>
                  <a:pt x="4720337" y="1619858"/>
                  <a:pt x="4720999" y="1616397"/>
                  <a:pt x="4719306" y="1613820"/>
                </a:cubicBezTo>
                <a:lnTo>
                  <a:pt x="4621166" y="1467899"/>
                </a:lnTo>
                <a:cubicBezTo>
                  <a:pt x="4619399" y="1465323"/>
                  <a:pt x="4615939" y="1464660"/>
                  <a:pt x="4613436" y="1466353"/>
                </a:cubicBezTo>
                <a:cubicBezTo>
                  <a:pt x="4610859" y="1468047"/>
                  <a:pt x="4610197" y="1471507"/>
                  <a:pt x="4611890" y="1474084"/>
                </a:cubicBezTo>
                <a:lnTo>
                  <a:pt x="4710030" y="1620005"/>
                </a:lnTo>
                <a:cubicBezTo>
                  <a:pt x="4711134" y="1621625"/>
                  <a:pt x="4712901" y="1622508"/>
                  <a:pt x="4714668" y="1622434"/>
                </a:cubicBezTo>
                <a:cubicBezTo>
                  <a:pt x="4715699" y="1622434"/>
                  <a:pt x="4716803" y="1622140"/>
                  <a:pt x="4717760" y="1621551"/>
                </a:cubicBezTo>
                <a:close/>
                <a:moveTo>
                  <a:pt x="4622050" y="1471360"/>
                </a:moveTo>
                <a:cubicBezTo>
                  <a:pt x="4622271" y="1468267"/>
                  <a:pt x="4619989" y="1465617"/>
                  <a:pt x="4616897" y="1465396"/>
                </a:cubicBezTo>
                <a:lnTo>
                  <a:pt x="4434311" y="1451923"/>
                </a:lnTo>
                <a:cubicBezTo>
                  <a:pt x="4431219" y="1451702"/>
                  <a:pt x="4428568" y="1453985"/>
                  <a:pt x="4428347" y="1457077"/>
                </a:cubicBezTo>
                <a:cubicBezTo>
                  <a:pt x="4428127" y="1460169"/>
                  <a:pt x="4430409" y="1462819"/>
                  <a:pt x="4433501" y="1463040"/>
                </a:cubicBezTo>
                <a:lnTo>
                  <a:pt x="4616086" y="1476513"/>
                </a:lnTo>
                <a:cubicBezTo>
                  <a:pt x="4616234" y="1476513"/>
                  <a:pt x="4616381" y="1476513"/>
                  <a:pt x="4616528" y="1476513"/>
                </a:cubicBezTo>
                <a:cubicBezTo>
                  <a:pt x="4619399" y="1476513"/>
                  <a:pt x="4621829" y="1474305"/>
                  <a:pt x="4622050" y="1471360"/>
                </a:cubicBezTo>
                <a:close/>
                <a:moveTo>
                  <a:pt x="4263284" y="1474010"/>
                </a:moveTo>
                <a:lnTo>
                  <a:pt x="4434237" y="1463040"/>
                </a:lnTo>
                <a:cubicBezTo>
                  <a:pt x="4437329" y="1462819"/>
                  <a:pt x="4439612" y="1460169"/>
                  <a:pt x="4439464" y="1457150"/>
                </a:cubicBezTo>
                <a:cubicBezTo>
                  <a:pt x="4439244" y="1454058"/>
                  <a:pt x="4436888" y="1451849"/>
                  <a:pt x="4433575" y="1451923"/>
                </a:cubicBezTo>
                <a:lnTo>
                  <a:pt x="4262621" y="1462893"/>
                </a:lnTo>
                <a:cubicBezTo>
                  <a:pt x="4259529" y="1463114"/>
                  <a:pt x="4257247" y="1465764"/>
                  <a:pt x="4257394" y="1468783"/>
                </a:cubicBezTo>
                <a:cubicBezTo>
                  <a:pt x="4257615" y="1471728"/>
                  <a:pt x="4260045" y="1474010"/>
                  <a:pt x="4262990" y="1474010"/>
                </a:cubicBezTo>
                <a:cubicBezTo>
                  <a:pt x="4263064" y="1474010"/>
                  <a:pt x="4263210" y="1474010"/>
                  <a:pt x="4263284" y="1474010"/>
                </a:cubicBezTo>
                <a:close/>
                <a:moveTo>
                  <a:pt x="4105583" y="1509423"/>
                </a:moveTo>
                <a:lnTo>
                  <a:pt x="4264168" y="1473863"/>
                </a:lnTo>
                <a:cubicBezTo>
                  <a:pt x="4267186" y="1473200"/>
                  <a:pt x="4269027" y="1470182"/>
                  <a:pt x="4268364" y="1467237"/>
                </a:cubicBezTo>
                <a:cubicBezTo>
                  <a:pt x="4267701" y="1464218"/>
                  <a:pt x="4264757" y="1462304"/>
                  <a:pt x="4261738" y="1463040"/>
                </a:cubicBezTo>
                <a:lnTo>
                  <a:pt x="4103154" y="1498600"/>
                </a:lnTo>
                <a:cubicBezTo>
                  <a:pt x="4100135" y="1499263"/>
                  <a:pt x="4098295" y="1502281"/>
                  <a:pt x="4098957" y="1505226"/>
                </a:cubicBezTo>
                <a:cubicBezTo>
                  <a:pt x="4099546" y="1507803"/>
                  <a:pt x="4101828" y="1509570"/>
                  <a:pt x="4104405" y="1509570"/>
                </a:cubicBezTo>
                <a:cubicBezTo>
                  <a:pt x="4104774" y="1509570"/>
                  <a:pt x="4105215" y="1509496"/>
                  <a:pt x="4105583" y="1509423"/>
                </a:cubicBezTo>
                <a:close/>
                <a:moveTo>
                  <a:pt x="3961355" y="1569352"/>
                </a:moveTo>
                <a:lnTo>
                  <a:pt x="4106540" y="1509128"/>
                </a:lnTo>
                <a:cubicBezTo>
                  <a:pt x="4109411" y="1507950"/>
                  <a:pt x="4110737" y="1504711"/>
                  <a:pt x="4109559" y="1501840"/>
                </a:cubicBezTo>
                <a:cubicBezTo>
                  <a:pt x="4108381" y="1498968"/>
                  <a:pt x="4105142" y="1497643"/>
                  <a:pt x="4102270" y="1498821"/>
                </a:cubicBezTo>
                <a:lnTo>
                  <a:pt x="3957085" y="1559045"/>
                </a:lnTo>
                <a:cubicBezTo>
                  <a:pt x="3954214" y="1560223"/>
                  <a:pt x="3952889" y="1563462"/>
                  <a:pt x="3954067" y="1566334"/>
                </a:cubicBezTo>
                <a:cubicBezTo>
                  <a:pt x="3954950" y="1568469"/>
                  <a:pt x="3957085" y="1569794"/>
                  <a:pt x="3959220" y="1569794"/>
                </a:cubicBezTo>
                <a:cubicBezTo>
                  <a:pt x="3959956" y="1569794"/>
                  <a:pt x="3960693" y="1569647"/>
                  <a:pt x="3961355" y="1569352"/>
                </a:cubicBezTo>
                <a:close/>
                <a:moveTo>
                  <a:pt x="3848049" y="1662927"/>
                </a:moveTo>
                <a:lnTo>
                  <a:pt x="3962754" y="1568542"/>
                </a:lnTo>
                <a:cubicBezTo>
                  <a:pt x="3965110" y="1566554"/>
                  <a:pt x="3965478" y="1563094"/>
                  <a:pt x="3963491" y="1560665"/>
                </a:cubicBezTo>
                <a:cubicBezTo>
                  <a:pt x="3961503" y="1558309"/>
                  <a:pt x="3957969" y="1557940"/>
                  <a:pt x="3955613" y="1559928"/>
                </a:cubicBezTo>
                <a:lnTo>
                  <a:pt x="3840908" y="1654313"/>
                </a:lnTo>
                <a:cubicBezTo>
                  <a:pt x="3838552" y="1656301"/>
                  <a:pt x="3838184" y="1659761"/>
                  <a:pt x="3840172" y="1662191"/>
                </a:cubicBezTo>
                <a:cubicBezTo>
                  <a:pt x="3841276" y="1663516"/>
                  <a:pt x="3842896" y="1664252"/>
                  <a:pt x="3844515" y="1664252"/>
                </a:cubicBezTo>
                <a:cubicBezTo>
                  <a:pt x="3845767" y="1664179"/>
                  <a:pt x="3847019" y="1663737"/>
                  <a:pt x="3848049" y="1662927"/>
                </a:cubicBezTo>
                <a:close/>
                <a:moveTo>
                  <a:pt x="3782304" y="1798983"/>
                </a:moveTo>
                <a:lnTo>
                  <a:pt x="3849448" y="1661013"/>
                </a:lnTo>
                <a:cubicBezTo>
                  <a:pt x="3850774" y="1658215"/>
                  <a:pt x="3849669" y="1654902"/>
                  <a:pt x="3846871" y="1653577"/>
                </a:cubicBezTo>
                <a:cubicBezTo>
                  <a:pt x="3844147" y="1652252"/>
                  <a:pt x="3840760" y="1653356"/>
                  <a:pt x="3839435" y="1656154"/>
                </a:cubicBezTo>
                <a:lnTo>
                  <a:pt x="3772291" y="1794124"/>
                </a:lnTo>
                <a:cubicBezTo>
                  <a:pt x="3770966" y="1796921"/>
                  <a:pt x="3772070" y="1800234"/>
                  <a:pt x="3774868" y="1801560"/>
                </a:cubicBezTo>
                <a:cubicBezTo>
                  <a:pt x="3775678" y="1801928"/>
                  <a:pt x="3776488" y="1802149"/>
                  <a:pt x="3777371" y="1802149"/>
                </a:cubicBezTo>
                <a:cubicBezTo>
                  <a:pt x="3779433" y="1802075"/>
                  <a:pt x="3781346" y="1800971"/>
                  <a:pt x="3782304" y="1798983"/>
                </a:cubicBezTo>
                <a:close/>
                <a:moveTo>
                  <a:pt x="3741958" y="1954696"/>
                </a:moveTo>
                <a:lnTo>
                  <a:pt x="3782745" y="1797952"/>
                </a:lnTo>
                <a:cubicBezTo>
                  <a:pt x="3783556" y="1795007"/>
                  <a:pt x="3781715" y="1791915"/>
                  <a:pt x="3778770" y="1791179"/>
                </a:cubicBezTo>
                <a:cubicBezTo>
                  <a:pt x="3775825" y="1790443"/>
                  <a:pt x="3772733" y="1792209"/>
                  <a:pt x="3771997" y="1795154"/>
                </a:cubicBezTo>
                <a:lnTo>
                  <a:pt x="3731209" y="1951898"/>
                </a:lnTo>
                <a:cubicBezTo>
                  <a:pt x="3730473" y="1954843"/>
                  <a:pt x="3732240" y="1957935"/>
                  <a:pt x="3735185" y="1958672"/>
                </a:cubicBezTo>
                <a:cubicBezTo>
                  <a:pt x="3735700" y="1958819"/>
                  <a:pt x="3736142" y="1958819"/>
                  <a:pt x="3736657" y="1958819"/>
                </a:cubicBezTo>
                <a:cubicBezTo>
                  <a:pt x="3739087" y="1958892"/>
                  <a:pt x="3741296" y="1957199"/>
                  <a:pt x="3741958" y="1954696"/>
                </a:cubicBezTo>
                <a:close/>
                <a:moveTo>
                  <a:pt x="3706472" y="2104887"/>
                </a:moveTo>
                <a:lnTo>
                  <a:pt x="3741958" y="1954549"/>
                </a:lnTo>
                <a:cubicBezTo>
                  <a:pt x="3742695" y="1951530"/>
                  <a:pt x="3740780" y="1948585"/>
                  <a:pt x="3737835" y="1947849"/>
                </a:cubicBezTo>
                <a:cubicBezTo>
                  <a:pt x="3734817" y="1947113"/>
                  <a:pt x="3731872" y="1949027"/>
                  <a:pt x="3731136" y="1951972"/>
                </a:cubicBezTo>
                <a:lnTo>
                  <a:pt x="3695649" y="2102310"/>
                </a:lnTo>
                <a:cubicBezTo>
                  <a:pt x="3694913" y="2105329"/>
                  <a:pt x="3696827" y="2108274"/>
                  <a:pt x="3699772" y="2109010"/>
                </a:cubicBezTo>
                <a:cubicBezTo>
                  <a:pt x="3700214" y="2109084"/>
                  <a:pt x="3700656" y="2109157"/>
                  <a:pt x="3701097" y="2109157"/>
                </a:cubicBezTo>
                <a:cubicBezTo>
                  <a:pt x="3703601" y="2109157"/>
                  <a:pt x="3705883" y="2107464"/>
                  <a:pt x="3706472" y="2104887"/>
                </a:cubicBezTo>
                <a:close/>
                <a:moveTo>
                  <a:pt x="3671869" y="2248673"/>
                </a:moveTo>
                <a:lnTo>
                  <a:pt x="3706472" y="2104961"/>
                </a:lnTo>
                <a:cubicBezTo>
                  <a:pt x="3707208" y="2101942"/>
                  <a:pt x="3705368" y="2098924"/>
                  <a:pt x="3702349" y="2098261"/>
                </a:cubicBezTo>
                <a:cubicBezTo>
                  <a:pt x="3699330" y="2097525"/>
                  <a:pt x="3696312" y="2099365"/>
                  <a:pt x="3695649" y="2102384"/>
                </a:cubicBezTo>
                <a:lnTo>
                  <a:pt x="3661046" y="2246096"/>
                </a:lnTo>
                <a:cubicBezTo>
                  <a:pt x="3660310" y="2249115"/>
                  <a:pt x="3662151" y="2252134"/>
                  <a:pt x="3665169" y="2252796"/>
                </a:cubicBezTo>
                <a:cubicBezTo>
                  <a:pt x="3665611" y="2252870"/>
                  <a:pt x="3666053" y="2252944"/>
                  <a:pt x="3666494" y="2252944"/>
                </a:cubicBezTo>
                <a:cubicBezTo>
                  <a:pt x="3668998" y="2252944"/>
                  <a:pt x="3671280" y="2251250"/>
                  <a:pt x="3671869" y="2248673"/>
                </a:cubicBezTo>
                <a:close/>
                <a:moveTo>
                  <a:pt x="3749762" y="2400337"/>
                </a:moveTo>
                <a:cubicBezTo>
                  <a:pt x="3752486" y="2398865"/>
                  <a:pt x="3753443" y="2395478"/>
                  <a:pt x="3751971" y="2392754"/>
                </a:cubicBezTo>
                <a:lnTo>
                  <a:pt x="3671354" y="2244624"/>
                </a:lnTo>
                <a:cubicBezTo>
                  <a:pt x="3669881" y="2241900"/>
                  <a:pt x="3666494" y="2240943"/>
                  <a:pt x="3663770" y="2242415"/>
                </a:cubicBezTo>
                <a:cubicBezTo>
                  <a:pt x="3661046" y="2243888"/>
                  <a:pt x="3660089" y="2247274"/>
                  <a:pt x="3661562" y="2249998"/>
                </a:cubicBezTo>
                <a:lnTo>
                  <a:pt x="3742179" y="2398129"/>
                </a:lnTo>
                <a:cubicBezTo>
                  <a:pt x="3743210" y="2399969"/>
                  <a:pt x="3745124" y="2401073"/>
                  <a:pt x="3747112" y="2401000"/>
                </a:cubicBezTo>
                <a:cubicBezTo>
                  <a:pt x="3748069" y="2401000"/>
                  <a:pt x="3748953" y="2400853"/>
                  <a:pt x="3749762" y="2400337"/>
                </a:cubicBezTo>
                <a:close/>
                <a:moveTo>
                  <a:pt x="3712288" y="2540589"/>
                </a:moveTo>
                <a:lnTo>
                  <a:pt x="3752486" y="2397024"/>
                </a:lnTo>
                <a:cubicBezTo>
                  <a:pt x="3753296" y="2394079"/>
                  <a:pt x="3751603" y="2390987"/>
                  <a:pt x="3748658" y="2390177"/>
                </a:cubicBezTo>
                <a:cubicBezTo>
                  <a:pt x="3745639" y="2389294"/>
                  <a:pt x="3742621" y="2391061"/>
                  <a:pt x="3741811" y="2394006"/>
                </a:cubicBezTo>
                <a:lnTo>
                  <a:pt x="3701613" y="2537571"/>
                </a:lnTo>
                <a:cubicBezTo>
                  <a:pt x="3700803" y="2540516"/>
                  <a:pt x="3702496" y="2543608"/>
                  <a:pt x="3705441" y="2544418"/>
                </a:cubicBezTo>
                <a:cubicBezTo>
                  <a:pt x="3705956" y="2544565"/>
                  <a:pt x="3706472" y="2544639"/>
                  <a:pt x="3706987" y="2544639"/>
                </a:cubicBezTo>
                <a:cubicBezTo>
                  <a:pt x="3709343" y="2544639"/>
                  <a:pt x="3711552" y="2543019"/>
                  <a:pt x="3712288" y="2540589"/>
                </a:cubicBezTo>
                <a:close/>
                <a:moveTo>
                  <a:pt x="3781788" y="2704622"/>
                </a:moveTo>
                <a:cubicBezTo>
                  <a:pt x="3784586" y="2703370"/>
                  <a:pt x="3785838" y="2700057"/>
                  <a:pt x="3784586" y="2697259"/>
                </a:cubicBezTo>
                <a:lnTo>
                  <a:pt x="3711994" y="2536761"/>
                </a:lnTo>
                <a:cubicBezTo>
                  <a:pt x="3710742" y="2533963"/>
                  <a:pt x="3707429" y="2532712"/>
                  <a:pt x="3704631" y="2533963"/>
                </a:cubicBezTo>
                <a:cubicBezTo>
                  <a:pt x="3701834" y="2535215"/>
                  <a:pt x="3700582" y="2538528"/>
                  <a:pt x="3701834" y="2541326"/>
                </a:cubicBezTo>
                <a:lnTo>
                  <a:pt x="3774426" y="2701824"/>
                </a:lnTo>
                <a:cubicBezTo>
                  <a:pt x="3775383" y="2703886"/>
                  <a:pt x="3777445" y="2705137"/>
                  <a:pt x="3779580" y="2705064"/>
                </a:cubicBezTo>
                <a:cubicBezTo>
                  <a:pt x="3780242" y="2705137"/>
                  <a:pt x="3781052" y="2704990"/>
                  <a:pt x="3781788" y="2704622"/>
                </a:cubicBezTo>
                <a:close/>
                <a:moveTo>
                  <a:pt x="3848786" y="2858200"/>
                </a:moveTo>
                <a:cubicBezTo>
                  <a:pt x="3851583" y="2856948"/>
                  <a:pt x="3852908" y="2853709"/>
                  <a:pt x="3851657" y="2850837"/>
                </a:cubicBezTo>
                <a:lnTo>
                  <a:pt x="3784586" y="2697333"/>
                </a:lnTo>
                <a:cubicBezTo>
                  <a:pt x="3783334" y="2694535"/>
                  <a:pt x="3780095" y="2693284"/>
                  <a:pt x="3777224" y="2694462"/>
                </a:cubicBezTo>
                <a:cubicBezTo>
                  <a:pt x="3774426" y="2695713"/>
                  <a:pt x="3773101" y="2698953"/>
                  <a:pt x="3774353" y="2701824"/>
                </a:cubicBezTo>
                <a:lnTo>
                  <a:pt x="3841423" y="2855328"/>
                </a:lnTo>
                <a:cubicBezTo>
                  <a:pt x="3842307" y="2857464"/>
                  <a:pt x="3844442" y="2858715"/>
                  <a:pt x="3846577" y="2858642"/>
                </a:cubicBezTo>
                <a:cubicBezTo>
                  <a:pt x="3847313" y="2858642"/>
                  <a:pt x="3848049" y="2858494"/>
                  <a:pt x="3848786" y="2858200"/>
                </a:cubicBezTo>
                <a:close/>
                <a:moveTo>
                  <a:pt x="3828907" y="3010673"/>
                </a:moveTo>
                <a:lnTo>
                  <a:pt x="3852099" y="2853930"/>
                </a:lnTo>
                <a:cubicBezTo>
                  <a:pt x="3852540" y="2850911"/>
                  <a:pt x="3850479" y="2848040"/>
                  <a:pt x="3847387" y="2847598"/>
                </a:cubicBezTo>
                <a:cubicBezTo>
                  <a:pt x="3844295" y="2847156"/>
                  <a:pt x="3841497" y="2849291"/>
                  <a:pt x="3841055" y="2852310"/>
                </a:cubicBezTo>
                <a:lnTo>
                  <a:pt x="3817864" y="3009054"/>
                </a:lnTo>
                <a:cubicBezTo>
                  <a:pt x="3817422" y="3012072"/>
                  <a:pt x="3819484" y="3014944"/>
                  <a:pt x="3822576" y="3015385"/>
                </a:cubicBezTo>
                <a:cubicBezTo>
                  <a:pt x="3822870" y="3015459"/>
                  <a:pt x="3823165" y="3015459"/>
                  <a:pt x="3823459" y="3015459"/>
                </a:cubicBezTo>
                <a:cubicBezTo>
                  <a:pt x="3826109" y="3015385"/>
                  <a:pt x="3828465" y="3013397"/>
                  <a:pt x="3828907" y="3010673"/>
                </a:cubicBezTo>
                <a:close/>
                <a:moveTo>
                  <a:pt x="3827435" y="3172571"/>
                </a:moveTo>
                <a:lnTo>
                  <a:pt x="3828907" y="3009864"/>
                </a:lnTo>
                <a:cubicBezTo>
                  <a:pt x="3828907" y="3006771"/>
                  <a:pt x="3826478" y="3004268"/>
                  <a:pt x="3823385" y="3004268"/>
                </a:cubicBezTo>
                <a:cubicBezTo>
                  <a:pt x="3819999" y="3004195"/>
                  <a:pt x="3817790" y="3006698"/>
                  <a:pt x="3817790" y="3009790"/>
                </a:cubicBezTo>
                <a:lnTo>
                  <a:pt x="3816317" y="3172497"/>
                </a:lnTo>
                <a:cubicBezTo>
                  <a:pt x="3816317" y="3175589"/>
                  <a:pt x="3818747" y="3178093"/>
                  <a:pt x="3821839" y="3178093"/>
                </a:cubicBezTo>
                <a:cubicBezTo>
                  <a:pt x="3821839" y="3178093"/>
                  <a:pt x="3821913" y="3178093"/>
                  <a:pt x="3821913" y="3178093"/>
                </a:cubicBezTo>
                <a:cubicBezTo>
                  <a:pt x="3824932" y="3178093"/>
                  <a:pt x="3827435" y="3175663"/>
                  <a:pt x="3827435" y="3172571"/>
                </a:cubicBezTo>
                <a:close/>
                <a:moveTo>
                  <a:pt x="3857399" y="3366421"/>
                </a:moveTo>
                <a:cubicBezTo>
                  <a:pt x="3860418" y="3365832"/>
                  <a:pt x="3862406" y="3362960"/>
                  <a:pt x="3861890" y="3359942"/>
                </a:cubicBezTo>
                <a:lnTo>
                  <a:pt x="3827361" y="3171540"/>
                </a:lnTo>
                <a:cubicBezTo>
                  <a:pt x="3826772" y="3168522"/>
                  <a:pt x="3823827" y="3166386"/>
                  <a:pt x="3820882" y="3167049"/>
                </a:cubicBezTo>
                <a:cubicBezTo>
                  <a:pt x="3817864" y="3167638"/>
                  <a:pt x="3815876" y="3170509"/>
                  <a:pt x="3816391" y="3173528"/>
                </a:cubicBezTo>
                <a:lnTo>
                  <a:pt x="3850920" y="3361930"/>
                </a:lnTo>
                <a:cubicBezTo>
                  <a:pt x="3851436" y="3364654"/>
                  <a:pt x="3853792" y="3366494"/>
                  <a:pt x="3856442" y="3366494"/>
                </a:cubicBezTo>
                <a:cubicBezTo>
                  <a:pt x="3856737" y="3366494"/>
                  <a:pt x="3857105" y="3366494"/>
                  <a:pt x="3857399" y="3366421"/>
                </a:cubicBezTo>
                <a:close/>
                <a:moveTo>
                  <a:pt x="3857105" y="3398668"/>
                </a:moveTo>
                <a:lnTo>
                  <a:pt x="3861964" y="3361635"/>
                </a:lnTo>
                <a:cubicBezTo>
                  <a:pt x="3862332" y="3358617"/>
                  <a:pt x="3860197" y="3355819"/>
                  <a:pt x="3857179" y="3355377"/>
                </a:cubicBezTo>
                <a:cubicBezTo>
                  <a:pt x="3854160" y="3355083"/>
                  <a:pt x="3851362" y="3357071"/>
                  <a:pt x="3850920" y="3360163"/>
                </a:cubicBezTo>
                <a:lnTo>
                  <a:pt x="3846062" y="3397195"/>
                </a:lnTo>
                <a:cubicBezTo>
                  <a:pt x="3845694" y="3400214"/>
                  <a:pt x="3847828" y="3403011"/>
                  <a:pt x="3850847" y="3403453"/>
                </a:cubicBezTo>
                <a:cubicBezTo>
                  <a:pt x="3851142" y="3403453"/>
                  <a:pt x="3851362" y="3403527"/>
                  <a:pt x="3851657" y="3403527"/>
                </a:cubicBezTo>
                <a:cubicBezTo>
                  <a:pt x="3854307" y="3403527"/>
                  <a:pt x="3856737" y="3401465"/>
                  <a:pt x="3857105" y="3398668"/>
                </a:cubicBezTo>
                <a:close/>
                <a:moveTo>
                  <a:pt x="3864320" y="3434228"/>
                </a:moveTo>
                <a:cubicBezTo>
                  <a:pt x="3867265" y="3433197"/>
                  <a:pt x="3868737" y="3430031"/>
                  <a:pt x="3867707" y="3427160"/>
                </a:cubicBezTo>
                <a:lnTo>
                  <a:pt x="3856810" y="3396165"/>
                </a:lnTo>
                <a:cubicBezTo>
                  <a:pt x="3855780" y="3393220"/>
                  <a:pt x="3852614" y="3391747"/>
                  <a:pt x="3849743" y="3392778"/>
                </a:cubicBezTo>
                <a:cubicBezTo>
                  <a:pt x="3846798" y="3393809"/>
                  <a:pt x="3845325" y="3396974"/>
                  <a:pt x="3846356" y="3399846"/>
                </a:cubicBezTo>
                <a:lnTo>
                  <a:pt x="3857252" y="3430841"/>
                </a:lnTo>
                <a:cubicBezTo>
                  <a:pt x="3858062" y="3433123"/>
                  <a:pt x="3860197" y="3434596"/>
                  <a:pt x="3862553" y="3434596"/>
                </a:cubicBezTo>
                <a:cubicBezTo>
                  <a:pt x="3863068" y="3434522"/>
                  <a:pt x="3863731" y="3434448"/>
                  <a:pt x="3864320" y="3434228"/>
                </a:cubicBezTo>
                <a:close/>
                <a:moveTo>
                  <a:pt x="3873670" y="3442032"/>
                </a:moveTo>
                <a:cubicBezTo>
                  <a:pt x="3876026" y="3440044"/>
                  <a:pt x="3876247" y="3436510"/>
                  <a:pt x="3874259" y="3434154"/>
                </a:cubicBezTo>
                <a:lnTo>
                  <a:pt x="3866676" y="3425319"/>
                </a:lnTo>
                <a:cubicBezTo>
                  <a:pt x="3864688" y="3422963"/>
                  <a:pt x="3861154" y="3422742"/>
                  <a:pt x="3858798" y="3424730"/>
                </a:cubicBezTo>
                <a:cubicBezTo>
                  <a:pt x="3856442" y="3426718"/>
                  <a:pt x="3856222" y="3430252"/>
                  <a:pt x="3858209" y="3432608"/>
                </a:cubicBezTo>
                <a:lnTo>
                  <a:pt x="3865793" y="3441443"/>
                </a:lnTo>
                <a:cubicBezTo>
                  <a:pt x="3866897" y="3442768"/>
                  <a:pt x="3868517" y="3443357"/>
                  <a:pt x="3870063" y="3443357"/>
                </a:cubicBezTo>
                <a:cubicBezTo>
                  <a:pt x="3871388" y="3443357"/>
                  <a:pt x="3872639" y="3442915"/>
                  <a:pt x="3873670" y="3442032"/>
                </a:cubicBezTo>
                <a:close/>
                <a:moveTo>
                  <a:pt x="3928520" y="3502329"/>
                </a:moveTo>
                <a:cubicBezTo>
                  <a:pt x="3930875" y="3500341"/>
                  <a:pt x="3931244" y="3496881"/>
                  <a:pt x="3929329" y="3494452"/>
                </a:cubicBezTo>
                <a:lnTo>
                  <a:pt x="3871977" y="3424362"/>
                </a:lnTo>
                <a:cubicBezTo>
                  <a:pt x="3869989" y="3422006"/>
                  <a:pt x="3866529" y="3421638"/>
                  <a:pt x="3864099" y="3423552"/>
                </a:cubicBezTo>
                <a:cubicBezTo>
                  <a:pt x="3861743" y="3425540"/>
                  <a:pt x="3861375" y="3429000"/>
                  <a:pt x="3863289" y="3431430"/>
                </a:cubicBezTo>
                <a:lnTo>
                  <a:pt x="3920642" y="3501519"/>
                </a:lnTo>
                <a:cubicBezTo>
                  <a:pt x="3921746" y="3502918"/>
                  <a:pt x="3923366" y="3503581"/>
                  <a:pt x="3924985" y="3503581"/>
                </a:cubicBezTo>
                <a:cubicBezTo>
                  <a:pt x="3926237" y="3503581"/>
                  <a:pt x="3927489" y="3503139"/>
                  <a:pt x="3928520" y="3502329"/>
                </a:cubicBezTo>
                <a:close/>
                <a:moveTo>
                  <a:pt x="3986093" y="3581253"/>
                </a:moveTo>
                <a:cubicBezTo>
                  <a:pt x="3988596" y="3579413"/>
                  <a:pt x="3989111" y="3575952"/>
                  <a:pt x="3987271" y="3573449"/>
                </a:cubicBezTo>
                <a:lnTo>
                  <a:pt x="3929403" y="3494672"/>
                </a:lnTo>
                <a:cubicBezTo>
                  <a:pt x="3927562" y="3492169"/>
                  <a:pt x="3924102" y="3491654"/>
                  <a:pt x="3921599" y="3493494"/>
                </a:cubicBezTo>
                <a:cubicBezTo>
                  <a:pt x="3919096" y="3495335"/>
                  <a:pt x="3918580" y="3498795"/>
                  <a:pt x="3920421" y="3501298"/>
                </a:cubicBezTo>
                <a:lnTo>
                  <a:pt x="3978289" y="3580075"/>
                </a:lnTo>
                <a:cubicBezTo>
                  <a:pt x="3979393" y="3581548"/>
                  <a:pt x="3981086" y="3582357"/>
                  <a:pt x="3982853" y="3582357"/>
                </a:cubicBezTo>
                <a:cubicBezTo>
                  <a:pt x="3983958" y="3582357"/>
                  <a:pt x="3985136" y="3581989"/>
                  <a:pt x="3986093" y="3581253"/>
                </a:cubicBezTo>
                <a:close/>
                <a:moveTo>
                  <a:pt x="4000523" y="3600911"/>
                </a:moveTo>
                <a:cubicBezTo>
                  <a:pt x="4003026" y="3599070"/>
                  <a:pt x="4003542" y="3595610"/>
                  <a:pt x="4001701" y="3593107"/>
                </a:cubicBezTo>
                <a:lnTo>
                  <a:pt x="3987344" y="3573523"/>
                </a:lnTo>
                <a:cubicBezTo>
                  <a:pt x="3985504" y="3571020"/>
                  <a:pt x="3982043" y="3570504"/>
                  <a:pt x="3979540" y="3572345"/>
                </a:cubicBezTo>
                <a:cubicBezTo>
                  <a:pt x="3977037" y="3574185"/>
                  <a:pt x="3976522" y="3577646"/>
                  <a:pt x="3978362" y="3580149"/>
                </a:cubicBezTo>
                <a:lnTo>
                  <a:pt x="3992719" y="3599733"/>
                </a:lnTo>
                <a:cubicBezTo>
                  <a:pt x="3993823" y="3601205"/>
                  <a:pt x="3995517" y="3602015"/>
                  <a:pt x="3997283" y="3602015"/>
                </a:cubicBezTo>
                <a:cubicBezTo>
                  <a:pt x="3998388" y="3601941"/>
                  <a:pt x="3999492" y="3601647"/>
                  <a:pt x="4000523" y="3600911"/>
                </a:cubicBezTo>
                <a:close/>
                <a:moveTo>
                  <a:pt x="4034978" y="3639195"/>
                </a:moveTo>
                <a:cubicBezTo>
                  <a:pt x="4037261" y="3637133"/>
                  <a:pt x="4037482" y="3633599"/>
                  <a:pt x="4035494" y="3631317"/>
                </a:cubicBezTo>
                <a:lnTo>
                  <a:pt x="4001333" y="3592738"/>
                </a:lnTo>
                <a:cubicBezTo>
                  <a:pt x="3999271" y="3590383"/>
                  <a:pt x="3995737" y="3590162"/>
                  <a:pt x="3993455" y="3592223"/>
                </a:cubicBezTo>
                <a:cubicBezTo>
                  <a:pt x="3991173" y="3594285"/>
                  <a:pt x="3990952" y="3597818"/>
                  <a:pt x="3992940" y="3600101"/>
                </a:cubicBezTo>
                <a:lnTo>
                  <a:pt x="4027101" y="3638679"/>
                </a:lnTo>
                <a:cubicBezTo>
                  <a:pt x="4028205" y="3639931"/>
                  <a:pt x="4029751" y="3640593"/>
                  <a:pt x="4031297" y="3640593"/>
                </a:cubicBezTo>
                <a:cubicBezTo>
                  <a:pt x="4032696" y="3640593"/>
                  <a:pt x="4033948" y="3640078"/>
                  <a:pt x="4034978" y="3639195"/>
                </a:cubicBezTo>
                <a:close/>
                <a:moveTo>
                  <a:pt x="4106099" y="3714364"/>
                </a:moveTo>
                <a:cubicBezTo>
                  <a:pt x="4108381" y="3712229"/>
                  <a:pt x="4108455" y="3708695"/>
                  <a:pt x="4106319" y="3706486"/>
                </a:cubicBezTo>
                <a:lnTo>
                  <a:pt x="4035420" y="3631170"/>
                </a:lnTo>
                <a:cubicBezTo>
                  <a:pt x="4033285" y="3628887"/>
                  <a:pt x="4029751" y="3628814"/>
                  <a:pt x="4027542" y="3630949"/>
                </a:cubicBezTo>
                <a:cubicBezTo>
                  <a:pt x="4025260" y="3633084"/>
                  <a:pt x="4025186" y="3636618"/>
                  <a:pt x="4027322" y="3638827"/>
                </a:cubicBezTo>
                <a:lnTo>
                  <a:pt x="4098221" y="3714143"/>
                </a:lnTo>
                <a:cubicBezTo>
                  <a:pt x="4099325" y="3715321"/>
                  <a:pt x="4100798" y="3715910"/>
                  <a:pt x="4102344" y="3715910"/>
                </a:cubicBezTo>
                <a:cubicBezTo>
                  <a:pt x="4103669" y="3715836"/>
                  <a:pt x="4104994" y="3715395"/>
                  <a:pt x="4106099" y="3714364"/>
                </a:cubicBezTo>
                <a:close/>
                <a:moveTo>
                  <a:pt x="4188115" y="3806835"/>
                </a:moveTo>
                <a:cubicBezTo>
                  <a:pt x="4190397" y="3804773"/>
                  <a:pt x="4190618" y="3801239"/>
                  <a:pt x="4188556" y="3798957"/>
                </a:cubicBezTo>
                <a:lnTo>
                  <a:pt x="4106393" y="3706560"/>
                </a:lnTo>
                <a:cubicBezTo>
                  <a:pt x="4104331" y="3704278"/>
                  <a:pt x="4100798" y="3704057"/>
                  <a:pt x="4098515" y="3706118"/>
                </a:cubicBezTo>
                <a:cubicBezTo>
                  <a:pt x="4096233" y="3708180"/>
                  <a:pt x="4096012" y="3711713"/>
                  <a:pt x="4098074" y="3713996"/>
                </a:cubicBezTo>
                <a:lnTo>
                  <a:pt x="4180237" y="3806393"/>
                </a:lnTo>
                <a:cubicBezTo>
                  <a:pt x="4181341" y="3807644"/>
                  <a:pt x="4182888" y="3808307"/>
                  <a:pt x="4184433" y="3808234"/>
                </a:cubicBezTo>
                <a:cubicBezTo>
                  <a:pt x="4185759" y="3808234"/>
                  <a:pt x="4187084" y="3807792"/>
                  <a:pt x="4188115" y="3806835"/>
                </a:cubicBezTo>
                <a:close/>
                <a:moveTo>
                  <a:pt x="4231700" y="3858739"/>
                </a:moveTo>
                <a:cubicBezTo>
                  <a:pt x="4234056" y="3856751"/>
                  <a:pt x="4234350" y="3853217"/>
                  <a:pt x="4232362" y="3850861"/>
                </a:cubicBezTo>
                <a:lnTo>
                  <a:pt x="4188704" y="3799104"/>
                </a:lnTo>
                <a:cubicBezTo>
                  <a:pt x="4186716" y="3796748"/>
                  <a:pt x="4183182" y="3796454"/>
                  <a:pt x="4180826" y="3798442"/>
                </a:cubicBezTo>
                <a:cubicBezTo>
                  <a:pt x="4178470" y="3800430"/>
                  <a:pt x="4178176" y="3803963"/>
                  <a:pt x="4180164" y="3806319"/>
                </a:cubicBezTo>
                <a:lnTo>
                  <a:pt x="4223822" y="3858077"/>
                </a:lnTo>
                <a:cubicBezTo>
                  <a:pt x="4224926" y="3859402"/>
                  <a:pt x="4226546" y="3860064"/>
                  <a:pt x="4228093" y="3860064"/>
                </a:cubicBezTo>
                <a:cubicBezTo>
                  <a:pt x="4229418" y="3860064"/>
                  <a:pt x="4230669" y="3859622"/>
                  <a:pt x="4231700" y="3858739"/>
                </a:cubicBezTo>
                <a:close/>
                <a:moveTo>
                  <a:pt x="4297961" y="3917343"/>
                </a:moveTo>
                <a:cubicBezTo>
                  <a:pt x="4300022" y="3915061"/>
                  <a:pt x="4299801" y="3911527"/>
                  <a:pt x="4297519" y="3909465"/>
                </a:cubicBezTo>
                <a:lnTo>
                  <a:pt x="4231774" y="3850272"/>
                </a:lnTo>
                <a:cubicBezTo>
                  <a:pt x="4229491" y="3848211"/>
                  <a:pt x="4225957" y="3848432"/>
                  <a:pt x="4223896" y="3850714"/>
                </a:cubicBezTo>
                <a:cubicBezTo>
                  <a:pt x="4221834" y="3852997"/>
                  <a:pt x="4222055" y="3856530"/>
                  <a:pt x="4224338" y="3858592"/>
                </a:cubicBezTo>
                <a:lnTo>
                  <a:pt x="4290083" y="3917785"/>
                </a:lnTo>
                <a:cubicBezTo>
                  <a:pt x="4291187" y="3918742"/>
                  <a:pt x="4292513" y="3919257"/>
                  <a:pt x="4293838" y="3919184"/>
                </a:cubicBezTo>
                <a:cubicBezTo>
                  <a:pt x="4295384" y="3919184"/>
                  <a:pt x="4296856" y="3918595"/>
                  <a:pt x="4297961" y="3917343"/>
                </a:cubicBezTo>
                <a:close/>
                <a:moveTo>
                  <a:pt x="4367829" y="3973959"/>
                </a:moveTo>
                <a:cubicBezTo>
                  <a:pt x="4369743" y="3971603"/>
                  <a:pt x="4369375" y="3968069"/>
                  <a:pt x="4367019" y="3966082"/>
                </a:cubicBezTo>
                <a:lnTo>
                  <a:pt x="4297298" y="3909244"/>
                </a:lnTo>
                <a:cubicBezTo>
                  <a:pt x="4294942" y="3907330"/>
                  <a:pt x="4291408" y="3907625"/>
                  <a:pt x="4289420" y="3910055"/>
                </a:cubicBezTo>
                <a:cubicBezTo>
                  <a:pt x="4287506" y="3912410"/>
                  <a:pt x="4287874" y="3915944"/>
                  <a:pt x="4290230" y="3917932"/>
                </a:cubicBezTo>
                <a:lnTo>
                  <a:pt x="4359951" y="3974769"/>
                </a:lnTo>
                <a:cubicBezTo>
                  <a:pt x="4360982" y="3975653"/>
                  <a:pt x="4362234" y="3976021"/>
                  <a:pt x="4363485" y="3976021"/>
                </a:cubicBezTo>
                <a:cubicBezTo>
                  <a:pt x="4365179" y="3976021"/>
                  <a:pt x="4366725" y="3975285"/>
                  <a:pt x="4367829" y="3973959"/>
                </a:cubicBezTo>
                <a:close/>
                <a:moveTo>
                  <a:pt x="4432102" y="4020195"/>
                </a:moveTo>
                <a:cubicBezTo>
                  <a:pt x="4433943" y="4017692"/>
                  <a:pt x="4433354" y="4014231"/>
                  <a:pt x="4430851" y="4012391"/>
                </a:cubicBezTo>
                <a:lnTo>
                  <a:pt x="4366798" y="3965934"/>
                </a:lnTo>
                <a:cubicBezTo>
                  <a:pt x="4364295" y="3964094"/>
                  <a:pt x="4360835" y="3964683"/>
                  <a:pt x="4358994" y="3967186"/>
                </a:cubicBezTo>
                <a:cubicBezTo>
                  <a:pt x="4357154" y="3969689"/>
                  <a:pt x="4357743" y="3973149"/>
                  <a:pt x="4360246" y="3974990"/>
                </a:cubicBezTo>
                <a:lnTo>
                  <a:pt x="4424298" y="4021446"/>
                </a:lnTo>
                <a:cubicBezTo>
                  <a:pt x="4425329" y="4022183"/>
                  <a:pt x="4426433" y="4022551"/>
                  <a:pt x="4427611" y="4022477"/>
                </a:cubicBezTo>
                <a:cubicBezTo>
                  <a:pt x="4429304" y="4022477"/>
                  <a:pt x="4430998" y="4021667"/>
                  <a:pt x="4432102" y="4020195"/>
                </a:cubicBezTo>
                <a:close/>
                <a:moveTo>
                  <a:pt x="4480694" y="4047509"/>
                </a:moveTo>
                <a:cubicBezTo>
                  <a:pt x="4482239" y="4044859"/>
                  <a:pt x="4481282" y="4041398"/>
                  <a:pt x="4478632" y="4039926"/>
                </a:cubicBezTo>
                <a:lnTo>
                  <a:pt x="4430335" y="4012096"/>
                </a:lnTo>
                <a:cubicBezTo>
                  <a:pt x="4427611" y="4010550"/>
                  <a:pt x="4424224" y="4011507"/>
                  <a:pt x="4422752" y="4014157"/>
                </a:cubicBezTo>
                <a:cubicBezTo>
                  <a:pt x="4421206" y="4016808"/>
                  <a:pt x="4422163" y="4020268"/>
                  <a:pt x="4424813" y="4021741"/>
                </a:cubicBezTo>
                <a:lnTo>
                  <a:pt x="4473110" y="4049570"/>
                </a:lnTo>
                <a:cubicBezTo>
                  <a:pt x="4473994" y="4050086"/>
                  <a:pt x="4474951" y="4050307"/>
                  <a:pt x="4475908" y="4050307"/>
                </a:cubicBezTo>
                <a:cubicBezTo>
                  <a:pt x="4477749" y="4050233"/>
                  <a:pt x="4479663" y="4049276"/>
                  <a:pt x="4480694" y="4047509"/>
                </a:cubicBezTo>
                <a:close/>
                <a:moveTo>
                  <a:pt x="4493357" y="4055902"/>
                </a:moveTo>
                <a:cubicBezTo>
                  <a:pt x="4494977" y="4053325"/>
                  <a:pt x="4494240" y="4049865"/>
                  <a:pt x="4491663" y="4048171"/>
                </a:cubicBezTo>
                <a:lnTo>
                  <a:pt x="4478853" y="4039999"/>
                </a:lnTo>
                <a:cubicBezTo>
                  <a:pt x="4476276" y="4038380"/>
                  <a:pt x="4472816" y="4039116"/>
                  <a:pt x="4471122" y="4041692"/>
                </a:cubicBezTo>
                <a:cubicBezTo>
                  <a:pt x="4469503" y="4044270"/>
                  <a:pt x="4470239" y="4047730"/>
                  <a:pt x="4472816" y="4049423"/>
                </a:cubicBezTo>
                <a:lnTo>
                  <a:pt x="4485626" y="4057595"/>
                </a:lnTo>
                <a:cubicBezTo>
                  <a:pt x="4486583" y="4058184"/>
                  <a:pt x="4487614" y="4058479"/>
                  <a:pt x="4488645" y="4058479"/>
                </a:cubicBezTo>
                <a:cubicBezTo>
                  <a:pt x="4490485" y="4058405"/>
                  <a:pt x="4492326" y="4057522"/>
                  <a:pt x="4493357" y="4055902"/>
                </a:cubicBezTo>
                <a:close/>
                <a:moveTo>
                  <a:pt x="4553433" y="4094260"/>
                </a:moveTo>
                <a:cubicBezTo>
                  <a:pt x="4555127" y="4091683"/>
                  <a:pt x="4554317" y="4088222"/>
                  <a:pt x="4551740" y="4086529"/>
                </a:cubicBezTo>
                <a:lnTo>
                  <a:pt x="4491663" y="4048171"/>
                </a:lnTo>
                <a:cubicBezTo>
                  <a:pt x="4489086" y="4046552"/>
                  <a:pt x="4485626" y="4047288"/>
                  <a:pt x="4483933" y="4049865"/>
                </a:cubicBezTo>
                <a:cubicBezTo>
                  <a:pt x="4482239" y="4052442"/>
                  <a:pt x="4483049" y="4055902"/>
                  <a:pt x="4485626" y="4057595"/>
                </a:cubicBezTo>
                <a:lnTo>
                  <a:pt x="4545703" y="4095953"/>
                </a:lnTo>
                <a:cubicBezTo>
                  <a:pt x="4546660" y="4096542"/>
                  <a:pt x="4547691" y="4096837"/>
                  <a:pt x="4548721" y="4096837"/>
                </a:cubicBezTo>
                <a:cubicBezTo>
                  <a:pt x="4550562" y="4096837"/>
                  <a:pt x="4552329" y="4095879"/>
                  <a:pt x="4553433" y="4094260"/>
                </a:cubicBezTo>
                <a:close/>
                <a:moveTo>
                  <a:pt x="4615571" y="4133943"/>
                </a:moveTo>
                <a:cubicBezTo>
                  <a:pt x="4617191" y="4131366"/>
                  <a:pt x="4616455" y="4127905"/>
                  <a:pt x="4613878" y="4126212"/>
                </a:cubicBezTo>
                <a:lnTo>
                  <a:pt x="4551740" y="4086529"/>
                </a:lnTo>
                <a:cubicBezTo>
                  <a:pt x="4549163" y="4084910"/>
                  <a:pt x="4545703" y="4085646"/>
                  <a:pt x="4544009" y="4088222"/>
                </a:cubicBezTo>
                <a:cubicBezTo>
                  <a:pt x="4542389" y="4090799"/>
                  <a:pt x="4543126" y="4094260"/>
                  <a:pt x="4545703" y="4095953"/>
                </a:cubicBezTo>
                <a:lnTo>
                  <a:pt x="4607914" y="4135636"/>
                </a:lnTo>
                <a:cubicBezTo>
                  <a:pt x="4608871" y="4136225"/>
                  <a:pt x="4609902" y="4136519"/>
                  <a:pt x="4610933" y="4136519"/>
                </a:cubicBezTo>
                <a:cubicBezTo>
                  <a:pt x="4612774" y="4136519"/>
                  <a:pt x="4614541" y="4135562"/>
                  <a:pt x="4615571" y="4133943"/>
                </a:cubicBezTo>
                <a:close/>
                <a:moveTo>
                  <a:pt x="4650100" y="4139464"/>
                </a:moveTo>
                <a:cubicBezTo>
                  <a:pt x="4650763" y="4136446"/>
                  <a:pt x="4648849" y="4133501"/>
                  <a:pt x="4645830" y="4132838"/>
                </a:cubicBezTo>
                <a:lnTo>
                  <a:pt x="4612037" y="4125476"/>
                </a:lnTo>
                <a:cubicBezTo>
                  <a:pt x="4609019" y="4124813"/>
                  <a:pt x="4606074" y="4126728"/>
                  <a:pt x="4605411" y="4129746"/>
                </a:cubicBezTo>
                <a:cubicBezTo>
                  <a:pt x="4604749" y="4132765"/>
                  <a:pt x="4606663" y="4135709"/>
                  <a:pt x="4609681" y="4136372"/>
                </a:cubicBezTo>
                <a:lnTo>
                  <a:pt x="4643474" y="4143735"/>
                </a:lnTo>
                <a:cubicBezTo>
                  <a:pt x="4643916" y="4143808"/>
                  <a:pt x="4644284" y="4143881"/>
                  <a:pt x="4644726" y="4143881"/>
                </a:cubicBezTo>
                <a:cubicBezTo>
                  <a:pt x="4647303" y="4143881"/>
                  <a:pt x="4649585" y="4142041"/>
                  <a:pt x="4650100" y="4139464"/>
                </a:cubicBezTo>
                <a:close/>
                <a:moveTo>
                  <a:pt x="4681759" y="4143587"/>
                </a:moveTo>
                <a:cubicBezTo>
                  <a:pt x="4682200" y="4140569"/>
                  <a:pt x="4680065" y="4137697"/>
                  <a:pt x="4677047" y="4137256"/>
                </a:cubicBezTo>
                <a:lnTo>
                  <a:pt x="4645462" y="4132691"/>
                </a:lnTo>
                <a:cubicBezTo>
                  <a:pt x="4642444" y="4132176"/>
                  <a:pt x="4639572" y="4134384"/>
                  <a:pt x="4639130" y="4137403"/>
                </a:cubicBezTo>
                <a:cubicBezTo>
                  <a:pt x="4638689" y="4140421"/>
                  <a:pt x="4640824" y="4143293"/>
                  <a:pt x="4643842" y="4143735"/>
                </a:cubicBezTo>
                <a:lnTo>
                  <a:pt x="4675427" y="4148299"/>
                </a:lnTo>
                <a:cubicBezTo>
                  <a:pt x="4675721" y="4148373"/>
                  <a:pt x="4676016" y="4148373"/>
                  <a:pt x="4676237" y="4148373"/>
                </a:cubicBezTo>
                <a:cubicBezTo>
                  <a:pt x="4679035" y="4148373"/>
                  <a:pt x="4681390" y="4146385"/>
                  <a:pt x="4681759" y="4143587"/>
                </a:cubicBezTo>
                <a:close/>
                <a:moveTo>
                  <a:pt x="4729834" y="4158827"/>
                </a:moveTo>
                <a:cubicBezTo>
                  <a:pt x="4730718" y="4155882"/>
                  <a:pt x="4729025" y="4152790"/>
                  <a:pt x="4726079" y="4151907"/>
                </a:cubicBezTo>
                <a:lnTo>
                  <a:pt x="4677783" y="4137476"/>
                </a:lnTo>
                <a:cubicBezTo>
                  <a:pt x="4674838" y="4136593"/>
                  <a:pt x="4671745" y="4138286"/>
                  <a:pt x="4670862" y="4141231"/>
                </a:cubicBezTo>
                <a:cubicBezTo>
                  <a:pt x="4669979" y="4144176"/>
                  <a:pt x="4671672" y="4147268"/>
                  <a:pt x="4674617" y="4148152"/>
                </a:cubicBezTo>
                <a:lnTo>
                  <a:pt x="4722914" y="4162582"/>
                </a:lnTo>
                <a:cubicBezTo>
                  <a:pt x="4723429" y="4162729"/>
                  <a:pt x="4724018" y="4162803"/>
                  <a:pt x="4724534" y="4162803"/>
                </a:cubicBezTo>
                <a:cubicBezTo>
                  <a:pt x="4726963" y="4162803"/>
                  <a:pt x="4729172" y="4161257"/>
                  <a:pt x="4729834" y="4158827"/>
                </a:cubicBezTo>
                <a:close/>
                <a:moveTo>
                  <a:pt x="4764216" y="4166337"/>
                </a:moveTo>
                <a:cubicBezTo>
                  <a:pt x="4764879" y="4163318"/>
                  <a:pt x="4763038" y="4160373"/>
                  <a:pt x="4760020" y="4159637"/>
                </a:cubicBezTo>
                <a:lnTo>
                  <a:pt x="4725785" y="4151759"/>
                </a:lnTo>
                <a:cubicBezTo>
                  <a:pt x="4722840" y="4151023"/>
                  <a:pt x="4719822" y="4152937"/>
                  <a:pt x="4719085" y="4155956"/>
                </a:cubicBezTo>
                <a:cubicBezTo>
                  <a:pt x="4718423" y="4158975"/>
                  <a:pt x="4720263" y="4161919"/>
                  <a:pt x="4723282" y="4162656"/>
                </a:cubicBezTo>
                <a:lnTo>
                  <a:pt x="4757517" y="4170533"/>
                </a:lnTo>
                <a:cubicBezTo>
                  <a:pt x="4757958" y="4170607"/>
                  <a:pt x="4758400" y="4170680"/>
                  <a:pt x="4758768" y="4170680"/>
                </a:cubicBezTo>
                <a:cubicBezTo>
                  <a:pt x="4761345" y="4170680"/>
                  <a:pt x="4763628" y="4168914"/>
                  <a:pt x="4764216" y="4166337"/>
                </a:cubicBezTo>
                <a:close/>
                <a:moveTo>
                  <a:pt x="4781812" y="4169723"/>
                </a:moveTo>
                <a:cubicBezTo>
                  <a:pt x="4782401" y="4166705"/>
                  <a:pt x="4780487" y="4163760"/>
                  <a:pt x="4777469" y="4163171"/>
                </a:cubicBezTo>
                <a:lnTo>
                  <a:pt x="4759873" y="4159637"/>
                </a:lnTo>
                <a:cubicBezTo>
                  <a:pt x="4756928" y="4158975"/>
                  <a:pt x="4753909" y="4160962"/>
                  <a:pt x="4753320" y="4163981"/>
                </a:cubicBezTo>
                <a:cubicBezTo>
                  <a:pt x="4752731" y="4166999"/>
                  <a:pt x="4754645" y="4169944"/>
                  <a:pt x="4757664" y="4170533"/>
                </a:cubicBezTo>
                <a:lnTo>
                  <a:pt x="4775260" y="4174067"/>
                </a:lnTo>
                <a:cubicBezTo>
                  <a:pt x="4775628" y="4174141"/>
                  <a:pt x="4775996" y="4174214"/>
                  <a:pt x="4776438" y="4174214"/>
                </a:cubicBezTo>
                <a:cubicBezTo>
                  <a:pt x="4779014" y="4174214"/>
                  <a:pt x="4781297" y="4172374"/>
                  <a:pt x="4781812" y="4169723"/>
                </a:cubicBezTo>
                <a:close/>
                <a:moveTo>
                  <a:pt x="4799040" y="4180546"/>
                </a:moveTo>
                <a:cubicBezTo>
                  <a:pt x="4800513" y="4177822"/>
                  <a:pt x="4799408" y="4174435"/>
                  <a:pt x="4796684" y="4173036"/>
                </a:cubicBezTo>
                <a:lnTo>
                  <a:pt x="4778941" y="4163686"/>
                </a:lnTo>
                <a:cubicBezTo>
                  <a:pt x="4776217" y="4162214"/>
                  <a:pt x="4772830" y="4163318"/>
                  <a:pt x="4771432" y="4166042"/>
                </a:cubicBezTo>
                <a:cubicBezTo>
                  <a:pt x="4769959" y="4168766"/>
                  <a:pt x="4771064" y="4172153"/>
                  <a:pt x="4773788" y="4173552"/>
                </a:cubicBezTo>
                <a:lnTo>
                  <a:pt x="4791531" y="4182902"/>
                </a:lnTo>
                <a:cubicBezTo>
                  <a:pt x="4792340" y="4183344"/>
                  <a:pt x="4793297" y="4183564"/>
                  <a:pt x="4794181" y="4183564"/>
                </a:cubicBezTo>
                <a:cubicBezTo>
                  <a:pt x="4796095" y="4183564"/>
                  <a:pt x="4798009" y="4182460"/>
                  <a:pt x="4799040" y="4180546"/>
                </a:cubicBezTo>
                <a:close/>
                <a:moveTo>
                  <a:pt x="4801985" y="4188424"/>
                </a:moveTo>
                <a:cubicBezTo>
                  <a:pt x="4804415" y="4186583"/>
                  <a:pt x="4804930" y="4183049"/>
                  <a:pt x="4803016" y="4180620"/>
                </a:cubicBezTo>
                <a:lnTo>
                  <a:pt x="4798451" y="4174656"/>
                </a:lnTo>
                <a:cubicBezTo>
                  <a:pt x="4796537" y="4172227"/>
                  <a:pt x="4793077" y="4171711"/>
                  <a:pt x="4790647" y="4173626"/>
                </a:cubicBezTo>
                <a:cubicBezTo>
                  <a:pt x="4788217" y="4175466"/>
                  <a:pt x="4787702" y="4179000"/>
                  <a:pt x="4789616" y="4181430"/>
                </a:cubicBezTo>
                <a:lnTo>
                  <a:pt x="4794181" y="4187393"/>
                </a:lnTo>
                <a:cubicBezTo>
                  <a:pt x="4795285" y="4188866"/>
                  <a:pt x="4796979" y="4189602"/>
                  <a:pt x="4798672" y="4189602"/>
                </a:cubicBezTo>
                <a:cubicBezTo>
                  <a:pt x="4799850" y="4189528"/>
                  <a:pt x="4801028" y="4189160"/>
                  <a:pt x="4801985" y="4188424"/>
                </a:cubicBezTo>
                <a:close/>
                <a:moveTo>
                  <a:pt x="4818624" y="4190706"/>
                </a:moveTo>
                <a:cubicBezTo>
                  <a:pt x="4819581" y="4187761"/>
                  <a:pt x="4818035" y="4184595"/>
                  <a:pt x="4815090" y="4183638"/>
                </a:cubicBezTo>
                <a:lnTo>
                  <a:pt x="4800365" y="4178706"/>
                </a:lnTo>
                <a:cubicBezTo>
                  <a:pt x="4797420" y="4177748"/>
                  <a:pt x="4794255" y="4179294"/>
                  <a:pt x="4793297" y="4182239"/>
                </a:cubicBezTo>
                <a:cubicBezTo>
                  <a:pt x="4792340" y="4185184"/>
                  <a:pt x="4793887" y="4188350"/>
                  <a:pt x="4796832" y="4189307"/>
                </a:cubicBezTo>
                <a:lnTo>
                  <a:pt x="4811556" y="4194240"/>
                </a:lnTo>
                <a:cubicBezTo>
                  <a:pt x="4812145" y="4194461"/>
                  <a:pt x="4812808" y="4194534"/>
                  <a:pt x="4813397" y="4194534"/>
                </a:cubicBezTo>
                <a:cubicBezTo>
                  <a:pt x="4815679" y="4194461"/>
                  <a:pt x="4817814" y="4192988"/>
                  <a:pt x="4818624" y="4190706"/>
                </a:cubicBezTo>
                <a:close/>
                <a:moveTo>
                  <a:pt x="4835999" y="4200572"/>
                </a:moveTo>
                <a:cubicBezTo>
                  <a:pt x="4837398" y="4197848"/>
                  <a:pt x="4836367" y="4194461"/>
                  <a:pt x="4833570" y="4193062"/>
                </a:cubicBezTo>
                <a:lnTo>
                  <a:pt x="4815900" y="4183933"/>
                </a:lnTo>
                <a:cubicBezTo>
                  <a:pt x="4813176" y="4182534"/>
                  <a:pt x="4809789" y="4183564"/>
                  <a:pt x="4808390" y="4186362"/>
                </a:cubicBezTo>
                <a:cubicBezTo>
                  <a:pt x="4806991" y="4189086"/>
                  <a:pt x="4808022" y="4192473"/>
                  <a:pt x="4810820" y="4193872"/>
                </a:cubicBezTo>
                <a:lnTo>
                  <a:pt x="4828490" y="4203001"/>
                </a:lnTo>
                <a:cubicBezTo>
                  <a:pt x="4829299" y="4203443"/>
                  <a:pt x="4830183" y="4203664"/>
                  <a:pt x="4831066" y="4203590"/>
                </a:cubicBezTo>
                <a:cubicBezTo>
                  <a:pt x="4833054" y="4203590"/>
                  <a:pt x="4834968" y="4202486"/>
                  <a:pt x="4835999" y="4200572"/>
                </a:cubicBezTo>
                <a:close/>
                <a:moveTo>
                  <a:pt x="4846822" y="4203443"/>
                </a:moveTo>
                <a:cubicBezTo>
                  <a:pt x="4847852" y="4200498"/>
                  <a:pt x="4846233" y="4197332"/>
                  <a:pt x="4843361" y="4196375"/>
                </a:cubicBezTo>
                <a:lnTo>
                  <a:pt x="4832833" y="4192767"/>
                </a:lnTo>
                <a:cubicBezTo>
                  <a:pt x="4829962" y="4191737"/>
                  <a:pt x="4826723" y="4193356"/>
                  <a:pt x="4825765" y="4196228"/>
                </a:cubicBezTo>
                <a:cubicBezTo>
                  <a:pt x="4824735" y="4199173"/>
                  <a:pt x="4826354" y="4202338"/>
                  <a:pt x="4829226" y="4203296"/>
                </a:cubicBezTo>
                <a:lnTo>
                  <a:pt x="4839754" y="4206903"/>
                </a:lnTo>
                <a:cubicBezTo>
                  <a:pt x="4840343" y="4207124"/>
                  <a:pt x="4841006" y="4207198"/>
                  <a:pt x="4841594" y="4207198"/>
                </a:cubicBezTo>
                <a:cubicBezTo>
                  <a:pt x="4843877" y="4207198"/>
                  <a:pt x="4846012" y="4205725"/>
                  <a:pt x="4846822" y="4203443"/>
                </a:cubicBezTo>
                <a:close/>
                <a:moveTo>
                  <a:pt x="4877743" y="4223689"/>
                </a:moveTo>
                <a:cubicBezTo>
                  <a:pt x="4879363" y="4221039"/>
                  <a:pt x="4878479" y="4217652"/>
                  <a:pt x="4875903" y="4216033"/>
                </a:cubicBezTo>
                <a:lnTo>
                  <a:pt x="4844466" y="4196817"/>
                </a:lnTo>
                <a:cubicBezTo>
                  <a:pt x="4841889" y="4195271"/>
                  <a:pt x="4838428" y="4196081"/>
                  <a:pt x="4836809" y="4198657"/>
                </a:cubicBezTo>
                <a:cubicBezTo>
                  <a:pt x="4835189" y="4201308"/>
                  <a:pt x="4836072" y="4204694"/>
                  <a:pt x="4838650" y="4206314"/>
                </a:cubicBezTo>
                <a:lnTo>
                  <a:pt x="4870086" y="4225530"/>
                </a:lnTo>
                <a:cubicBezTo>
                  <a:pt x="4870970" y="4226119"/>
                  <a:pt x="4872001" y="4226340"/>
                  <a:pt x="4873031" y="4226340"/>
                </a:cubicBezTo>
                <a:cubicBezTo>
                  <a:pt x="4874872" y="4226340"/>
                  <a:pt x="4876639" y="4225383"/>
                  <a:pt x="4877743" y="4223689"/>
                </a:cubicBezTo>
                <a:close/>
                <a:moveTo>
                  <a:pt x="4882750" y="4228180"/>
                </a:moveTo>
                <a:cubicBezTo>
                  <a:pt x="4884590" y="4225751"/>
                  <a:pt x="4884149" y="4222217"/>
                  <a:pt x="4881645" y="4220376"/>
                </a:cubicBezTo>
                <a:lnTo>
                  <a:pt x="4876345" y="4216327"/>
                </a:lnTo>
                <a:cubicBezTo>
                  <a:pt x="4873915" y="4214486"/>
                  <a:pt x="4870381" y="4214928"/>
                  <a:pt x="4868541" y="4217432"/>
                </a:cubicBezTo>
                <a:cubicBezTo>
                  <a:pt x="4866700" y="4219861"/>
                  <a:pt x="4867142" y="4223395"/>
                  <a:pt x="4869645" y="4225236"/>
                </a:cubicBezTo>
                <a:lnTo>
                  <a:pt x="4874946" y="4229285"/>
                </a:lnTo>
                <a:cubicBezTo>
                  <a:pt x="4875977" y="4230095"/>
                  <a:pt x="4877154" y="4230389"/>
                  <a:pt x="4878332" y="4230389"/>
                </a:cubicBezTo>
                <a:cubicBezTo>
                  <a:pt x="4880026" y="4230389"/>
                  <a:pt x="4881645" y="4229653"/>
                  <a:pt x="4882750" y="4228180"/>
                </a:cubicBezTo>
                <a:close/>
                <a:moveTo>
                  <a:pt x="5433893" y="2695640"/>
                </a:moveTo>
                <a:lnTo>
                  <a:pt x="5494558" y="2679884"/>
                </a:lnTo>
                <a:cubicBezTo>
                  <a:pt x="5497503" y="2679075"/>
                  <a:pt x="5499344" y="2676056"/>
                  <a:pt x="5498534" y="2673111"/>
                </a:cubicBezTo>
                <a:cubicBezTo>
                  <a:pt x="5497724" y="2670166"/>
                  <a:pt x="5494706" y="2668326"/>
                  <a:pt x="5491761" y="2669135"/>
                </a:cubicBezTo>
                <a:lnTo>
                  <a:pt x="5431095" y="2684891"/>
                </a:lnTo>
                <a:cubicBezTo>
                  <a:pt x="5428150" y="2685701"/>
                  <a:pt x="5426310" y="2688719"/>
                  <a:pt x="5427120" y="2691664"/>
                </a:cubicBezTo>
                <a:cubicBezTo>
                  <a:pt x="5427782" y="2694167"/>
                  <a:pt x="5430064" y="2695861"/>
                  <a:pt x="5432568" y="2695861"/>
                </a:cubicBezTo>
                <a:cubicBezTo>
                  <a:pt x="5432936" y="2695787"/>
                  <a:pt x="5433451" y="2695713"/>
                  <a:pt x="5433893" y="2695640"/>
                </a:cubicBezTo>
                <a:close/>
                <a:moveTo>
                  <a:pt x="5388983" y="2707272"/>
                </a:moveTo>
                <a:lnTo>
                  <a:pt x="5433893" y="2695640"/>
                </a:lnTo>
                <a:cubicBezTo>
                  <a:pt x="5436838" y="2694830"/>
                  <a:pt x="5438679" y="2691811"/>
                  <a:pt x="5437868" y="2688866"/>
                </a:cubicBezTo>
                <a:cubicBezTo>
                  <a:pt x="5437059" y="2685922"/>
                  <a:pt x="5434040" y="2684081"/>
                  <a:pt x="5431095" y="2684891"/>
                </a:cubicBezTo>
                <a:lnTo>
                  <a:pt x="5386185" y="2696523"/>
                </a:lnTo>
                <a:cubicBezTo>
                  <a:pt x="5383240" y="2697259"/>
                  <a:pt x="5381399" y="2700352"/>
                  <a:pt x="5382209" y="2703297"/>
                </a:cubicBezTo>
                <a:cubicBezTo>
                  <a:pt x="5382872" y="2705800"/>
                  <a:pt x="5385154" y="2707493"/>
                  <a:pt x="5387658" y="2707493"/>
                </a:cubicBezTo>
                <a:cubicBezTo>
                  <a:pt x="5388026" y="2707419"/>
                  <a:pt x="5388541" y="2707346"/>
                  <a:pt x="5388983" y="2707272"/>
                </a:cubicBezTo>
                <a:close/>
                <a:moveTo>
                  <a:pt x="5257197" y="2772281"/>
                </a:moveTo>
                <a:lnTo>
                  <a:pt x="5390087" y="2706831"/>
                </a:lnTo>
                <a:cubicBezTo>
                  <a:pt x="5392885" y="2705505"/>
                  <a:pt x="5393989" y="2702119"/>
                  <a:pt x="5392590" y="2699395"/>
                </a:cubicBezTo>
                <a:cubicBezTo>
                  <a:pt x="5391265" y="2696670"/>
                  <a:pt x="5387878" y="2695493"/>
                  <a:pt x="5385154" y="2696891"/>
                </a:cubicBezTo>
                <a:lnTo>
                  <a:pt x="5252265" y="2762342"/>
                </a:lnTo>
                <a:cubicBezTo>
                  <a:pt x="5249541" y="2763668"/>
                  <a:pt x="5248362" y="2767054"/>
                  <a:pt x="5249761" y="2769778"/>
                </a:cubicBezTo>
                <a:cubicBezTo>
                  <a:pt x="5250718" y="2771766"/>
                  <a:pt x="5252706" y="2772871"/>
                  <a:pt x="5254768" y="2772871"/>
                </a:cubicBezTo>
                <a:cubicBezTo>
                  <a:pt x="5255578" y="2772871"/>
                  <a:pt x="5256387" y="2772723"/>
                  <a:pt x="5257197" y="2772281"/>
                </a:cubicBezTo>
                <a:close/>
                <a:moveTo>
                  <a:pt x="5260289" y="2767349"/>
                </a:moveTo>
                <a:cubicBezTo>
                  <a:pt x="5260289" y="2764257"/>
                  <a:pt x="5257786" y="2761753"/>
                  <a:pt x="5254694" y="2761753"/>
                </a:cubicBezTo>
                <a:lnTo>
                  <a:pt x="5195501" y="2761680"/>
                </a:lnTo>
                <a:cubicBezTo>
                  <a:pt x="5195501" y="2761680"/>
                  <a:pt x="5195427" y="2761680"/>
                  <a:pt x="5195427" y="2761680"/>
                </a:cubicBezTo>
                <a:cubicBezTo>
                  <a:pt x="5192335" y="2761680"/>
                  <a:pt x="5189905" y="2764183"/>
                  <a:pt x="5189905" y="2767275"/>
                </a:cubicBezTo>
                <a:cubicBezTo>
                  <a:pt x="5189905" y="2770367"/>
                  <a:pt x="5192409" y="2772871"/>
                  <a:pt x="5195501" y="2772871"/>
                </a:cubicBezTo>
                <a:lnTo>
                  <a:pt x="5254694" y="2772944"/>
                </a:lnTo>
                <a:cubicBezTo>
                  <a:pt x="5254694" y="2772944"/>
                  <a:pt x="5254768" y="2772944"/>
                  <a:pt x="5254768" y="2772944"/>
                </a:cubicBezTo>
                <a:cubicBezTo>
                  <a:pt x="5257786" y="2772871"/>
                  <a:pt x="5260289" y="2770367"/>
                  <a:pt x="5260289" y="2767349"/>
                </a:cubicBezTo>
                <a:close/>
                <a:moveTo>
                  <a:pt x="5143744" y="2776478"/>
                </a:moveTo>
                <a:lnTo>
                  <a:pt x="5195869" y="2772797"/>
                </a:lnTo>
                <a:cubicBezTo>
                  <a:pt x="5198961" y="2772576"/>
                  <a:pt x="5201244" y="2769926"/>
                  <a:pt x="5201023" y="2766833"/>
                </a:cubicBezTo>
                <a:cubicBezTo>
                  <a:pt x="5200802" y="2763741"/>
                  <a:pt x="5198446" y="2761312"/>
                  <a:pt x="5195059" y="2761680"/>
                </a:cubicBezTo>
                <a:lnTo>
                  <a:pt x="5142934" y="2765361"/>
                </a:lnTo>
                <a:cubicBezTo>
                  <a:pt x="5139842" y="2765582"/>
                  <a:pt x="5137560" y="2768232"/>
                  <a:pt x="5137781" y="2771325"/>
                </a:cubicBezTo>
                <a:cubicBezTo>
                  <a:pt x="5138001" y="2774269"/>
                  <a:pt x="5140431" y="2776552"/>
                  <a:pt x="5143376" y="2776478"/>
                </a:cubicBezTo>
                <a:cubicBezTo>
                  <a:pt x="5143523" y="2776478"/>
                  <a:pt x="5143670" y="2776478"/>
                  <a:pt x="5143744" y="2776478"/>
                </a:cubicBezTo>
                <a:close/>
                <a:moveTo>
                  <a:pt x="5123939" y="2792454"/>
                </a:moveTo>
                <a:lnTo>
                  <a:pt x="5146762" y="2775300"/>
                </a:lnTo>
                <a:cubicBezTo>
                  <a:pt x="5149192" y="2773459"/>
                  <a:pt x="5149708" y="2769926"/>
                  <a:pt x="5147867" y="2767496"/>
                </a:cubicBezTo>
                <a:cubicBezTo>
                  <a:pt x="5146026" y="2765067"/>
                  <a:pt x="5142492" y="2764551"/>
                  <a:pt x="5140063" y="2766392"/>
                </a:cubicBezTo>
                <a:lnTo>
                  <a:pt x="5117239" y="2783546"/>
                </a:lnTo>
                <a:cubicBezTo>
                  <a:pt x="5114810" y="2785386"/>
                  <a:pt x="5114295" y="2788920"/>
                  <a:pt x="5116135" y="2791350"/>
                </a:cubicBezTo>
                <a:cubicBezTo>
                  <a:pt x="5117239" y="2792822"/>
                  <a:pt x="5118933" y="2793559"/>
                  <a:pt x="5120626" y="2793559"/>
                </a:cubicBezTo>
                <a:cubicBezTo>
                  <a:pt x="5121804" y="2793559"/>
                  <a:pt x="5122909" y="2793191"/>
                  <a:pt x="5123939" y="2792454"/>
                </a:cubicBezTo>
                <a:close/>
                <a:moveTo>
                  <a:pt x="5033456" y="2860482"/>
                </a:moveTo>
                <a:lnTo>
                  <a:pt x="5123939" y="2792528"/>
                </a:lnTo>
                <a:cubicBezTo>
                  <a:pt x="5126369" y="2790687"/>
                  <a:pt x="5126884" y="2787153"/>
                  <a:pt x="5125043" y="2784724"/>
                </a:cubicBezTo>
                <a:cubicBezTo>
                  <a:pt x="5123203" y="2782294"/>
                  <a:pt x="5119669" y="2781779"/>
                  <a:pt x="5117239" y="2783619"/>
                </a:cubicBezTo>
                <a:lnTo>
                  <a:pt x="5026757" y="2851574"/>
                </a:lnTo>
                <a:cubicBezTo>
                  <a:pt x="5024327" y="2853414"/>
                  <a:pt x="5023812" y="2856948"/>
                  <a:pt x="5025652" y="2859378"/>
                </a:cubicBezTo>
                <a:cubicBezTo>
                  <a:pt x="5026757" y="2860850"/>
                  <a:pt x="5028450" y="2861586"/>
                  <a:pt x="5030143" y="2861586"/>
                </a:cubicBezTo>
                <a:cubicBezTo>
                  <a:pt x="5031248" y="2861586"/>
                  <a:pt x="5032426" y="2861218"/>
                  <a:pt x="5033456" y="2860482"/>
                </a:cubicBezTo>
                <a:close/>
                <a:moveTo>
                  <a:pt x="5028524" y="2864090"/>
                </a:moveTo>
                <a:lnTo>
                  <a:pt x="5033383" y="2860408"/>
                </a:lnTo>
                <a:cubicBezTo>
                  <a:pt x="5035886" y="2858568"/>
                  <a:pt x="5036328" y="2855034"/>
                  <a:pt x="5034487" y="2852604"/>
                </a:cubicBezTo>
                <a:cubicBezTo>
                  <a:pt x="5032646" y="2850175"/>
                  <a:pt x="5029113" y="2849659"/>
                  <a:pt x="5026683" y="2851500"/>
                </a:cubicBezTo>
                <a:lnTo>
                  <a:pt x="5021824" y="2855181"/>
                </a:lnTo>
                <a:cubicBezTo>
                  <a:pt x="5019321" y="2857022"/>
                  <a:pt x="5018879" y="2860556"/>
                  <a:pt x="5020720" y="2862985"/>
                </a:cubicBezTo>
                <a:cubicBezTo>
                  <a:pt x="5021824" y="2864458"/>
                  <a:pt x="5023517" y="2865194"/>
                  <a:pt x="5025210" y="2865194"/>
                </a:cubicBezTo>
                <a:cubicBezTo>
                  <a:pt x="5026389" y="2865194"/>
                  <a:pt x="5027566" y="2864826"/>
                  <a:pt x="5028524" y="2864090"/>
                </a:cubicBezTo>
                <a:close/>
                <a:moveTo>
                  <a:pt x="4981920" y="2871378"/>
                </a:moveTo>
                <a:lnTo>
                  <a:pt x="5025947" y="2865194"/>
                </a:lnTo>
                <a:cubicBezTo>
                  <a:pt x="5028965" y="2864752"/>
                  <a:pt x="5031100" y="2861955"/>
                  <a:pt x="5030732" y="2858936"/>
                </a:cubicBezTo>
                <a:cubicBezTo>
                  <a:pt x="5030290" y="2855844"/>
                  <a:pt x="5027272" y="2853709"/>
                  <a:pt x="5024401" y="2854151"/>
                </a:cubicBezTo>
                <a:lnTo>
                  <a:pt x="4980374" y="2860335"/>
                </a:lnTo>
                <a:cubicBezTo>
                  <a:pt x="4977282" y="2860777"/>
                  <a:pt x="4975220" y="2863574"/>
                  <a:pt x="4975589" y="2866666"/>
                </a:cubicBezTo>
                <a:cubicBezTo>
                  <a:pt x="4975957" y="2869464"/>
                  <a:pt x="4978386" y="2871526"/>
                  <a:pt x="4981110" y="2871452"/>
                </a:cubicBezTo>
                <a:cubicBezTo>
                  <a:pt x="4981405" y="2871378"/>
                  <a:pt x="4981699" y="2871378"/>
                  <a:pt x="4981920" y="2871378"/>
                </a:cubicBezTo>
                <a:close/>
                <a:moveTo>
                  <a:pt x="4975810" y="2880581"/>
                </a:moveTo>
                <a:lnTo>
                  <a:pt x="4985381" y="2869464"/>
                </a:lnTo>
                <a:cubicBezTo>
                  <a:pt x="4987368" y="2867108"/>
                  <a:pt x="4987147" y="2863574"/>
                  <a:pt x="4984791" y="2861586"/>
                </a:cubicBezTo>
                <a:cubicBezTo>
                  <a:pt x="4982435" y="2859599"/>
                  <a:pt x="4978902" y="2859893"/>
                  <a:pt x="4976914" y="2862176"/>
                </a:cubicBezTo>
                <a:lnTo>
                  <a:pt x="4967343" y="2873292"/>
                </a:lnTo>
                <a:cubicBezTo>
                  <a:pt x="4965355" y="2875648"/>
                  <a:pt x="4965576" y="2879182"/>
                  <a:pt x="4967932" y="2881170"/>
                </a:cubicBezTo>
                <a:cubicBezTo>
                  <a:pt x="4968962" y="2882054"/>
                  <a:pt x="4970288" y="2882495"/>
                  <a:pt x="4971613" y="2882495"/>
                </a:cubicBezTo>
                <a:cubicBezTo>
                  <a:pt x="4973233" y="2882569"/>
                  <a:pt x="4974779" y="2881906"/>
                  <a:pt x="4975810" y="2880581"/>
                </a:cubicBezTo>
                <a:close/>
                <a:moveTo>
                  <a:pt x="4890038" y="2980635"/>
                </a:moveTo>
                <a:lnTo>
                  <a:pt x="4975810" y="2880581"/>
                </a:lnTo>
                <a:cubicBezTo>
                  <a:pt x="4977797" y="2878225"/>
                  <a:pt x="4977576" y="2874691"/>
                  <a:pt x="4975220" y="2872704"/>
                </a:cubicBezTo>
                <a:cubicBezTo>
                  <a:pt x="4972864" y="2870716"/>
                  <a:pt x="4969331" y="2871010"/>
                  <a:pt x="4967343" y="2873292"/>
                </a:cubicBezTo>
                <a:lnTo>
                  <a:pt x="4881572" y="2973346"/>
                </a:lnTo>
                <a:cubicBezTo>
                  <a:pt x="4879584" y="2975702"/>
                  <a:pt x="4879805" y="2979236"/>
                  <a:pt x="4882161" y="2981224"/>
                </a:cubicBezTo>
                <a:cubicBezTo>
                  <a:pt x="4883191" y="2982108"/>
                  <a:pt x="4884517" y="2982549"/>
                  <a:pt x="4885842" y="2982549"/>
                </a:cubicBezTo>
                <a:cubicBezTo>
                  <a:pt x="4887388" y="2982549"/>
                  <a:pt x="4888934" y="2981887"/>
                  <a:pt x="4890038" y="2980635"/>
                </a:cubicBezTo>
                <a:close/>
                <a:moveTo>
                  <a:pt x="4885989" y="2985347"/>
                </a:moveTo>
                <a:lnTo>
                  <a:pt x="4890038" y="2980635"/>
                </a:lnTo>
                <a:cubicBezTo>
                  <a:pt x="4892026" y="2978279"/>
                  <a:pt x="4891732" y="2974819"/>
                  <a:pt x="4889449" y="2972757"/>
                </a:cubicBezTo>
                <a:cubicBezTo>
                  <a:pt x="4887093" y="2970770"/>
                  <a:pt x="4883633" y="2971064"/>
                  <a:pt x="4881572" y="2973346"/>
                </a:cubicBezTo>
                <a:lnTo>
                  <a:pt x="4877522" y="2978058"/>
                </a:lnTo>
                <a:cubicBezTo>
                  <a:pt x="4875534" y="2980414"/>
                  <a:pt x="4875829" y="2983875"/>
                  <a:pt x="4878111" y="2985936"/>
                </a:cubicBezTo>
                <a:cubicBezTo>
                  <a:pt x="4879142" y="2986820"/>
                  <a:pt x="4880467" y="2987261"/>
                  <a:pt x="4881793" y="2987261"/>
                </a:cubicBezTo>
                <a:cubicBezTo>
                  <a:pt x="4883339" y="2987261"/>
                  <a:pt x="4884958" y="2986599"/>
                  <a:pt x="4885989" y="2985347"/>
                </a:cubicBezTo>
                <a:close/>
                <a:moveTo>
                  <a:pt x="4843361" y="2994256"/>
                </a:moveTo>
                <a:lnTo>
                  <a:pt x="4882750" y="2987188"/>
                </a:lnTo>
                <a:cubicBezTo>
                  <a:pt x="4885768" y="2986672"/>
                  <a:pt x="4887830" y="2983727"/>
                  <a:pt x="4887241" y="2980709"/>
                </a:cubicBezTo>
                <a:cubicBezTo>
                  <a:pt x="4886725" y="2977690"/>
                  <a:pt x="4883707" y="2975629"/>
                  <a:pt x="4880762" y="2976218"/>
                </a:cubicBezTo>
                <a:lnTo>
                  <a:pt x="4841374" y="2983286"/>
                </a:lnTo>
                <a:cubicBezTo>
                  <a:pt x="4838355" y="2983801"/>
                  <a:pt x="4836294" y="2986746"/>
                  <a:pt x="4836882" y="2989764"/>
                </a:cubicBezTo>
                <a:cubicBezTo>
                  <a:pt x="4837398" y="2992488"/>
                  <a:pt x="4839754" y="2994403"/>
                  <a:pt x="4842404" y="2994329"/>
                </a:cubicBezTo>
                <a:cubicBezTo>
                  <a:pt x="4842699" y="2994329"/>
                  <a:pt x="4842993" y="2994329"/>
                  <a:pt x="4843361" y="2994256"/>
                </a:cubicBezTo>
                <a:close/>
                <a:moveTo>
                  <a:pt x="4806918" y="2999336"/>
                </a:moveTo>
                <a:lnTo>
                  <a:pt x="4843140" y="2994256"/>
                </a:lnTo>
                <a:cubicBezTo>
                  <a:pt x="4846159" y="2993814"/>
                  <a:pt x="4848294" y="2991016"/>
                  <a:pt x="4847852" y="2987998"/>
                </a:cubicBezTo>
                <a:cubicBezTo>
                  <a:pt x="4847411" y="2984979"/>
                  <a:pt x="4844539" y="2982697"/>
                  <a:pt x="4841594" y="2983286"/>
                </a:cubicBezTo>
                <a:lnTo>
                  <a:pt x="4805372" y="2988366"/>
                </a:lnTo>
                <a:cubicBezTo>
                  <a:pt x="4802353" y="2988807"/>
                  <a:pt x="4800218" y="2991605"/>
                  <a:pt x="4800660" y="2994624"/>
                </a:cubicBezTo>
                <a:cubicBezTo>
                  <a:pt x="4801028" y="2997421"/>
                  <a:pt x="4803457" y="2999409"/>
                  <a:pt x="4806181" y="2999409"/>
                </a:cubicBezTo>
                <a:cubicBezTo>
                  <a:pt x="4806403" y="2999409"/>
                  <a:pt x="4806697" y="2999409"/>
                  <a:pt x="4806918" y="2999336"/>
                </a:cubicBezTo>
                <a:close/>
                <a:moveTo>
                  <a:pt x="4807139" y="3003458"/>
                </a:moveTo>
                <a:lnTo>
                  <a:pt x="4811041" y="2996685"/>
                </a:lnTo>
                <a:cubicBezTo>
                  <a:pt x="4812587" y="2994035"/>
                  <a:pt x="4811630" y="2990574"/>
                  <a:pt x="4808979" y="2989102"/>
                </a:cubicBezTo>
                <a:cubicBezTo>
                  <a:pt x="4806329" y="2987556"/>
                  <a:pt x="4802868" y="2988513"/>
                  <a:pt x="4801396" y="2991163"/>
                </a:cubicBezTo>
                <a:lnTo>
                  <a:pt x="4797494" y="2997937"/>
                </a:lnTo>
                <a:cubicBezTo>
                  <a:pt x="4795948" y="3000587"/>
                  <a:pt x="4796905" y="3004047"/>
                  <a:pt x="4799556" y="3005520"/>
                </a:cubicBezTo>
                <a:cubicBezTo>
                  <a:pt x="4800439" y="3006035"/>
                  <a:pt x="4801396" y="3006256"/>
                  <a:pt x="4802353" y="3006256"/>
                </a:cubicBezTo>
                <a:cubicBezTo>
                  <a:pt x="4804267" y="3006256"/>
                  <a:pt x="4806108" y="3005225"/>
                  <a:pt x="4807139" y="3003458"/>
                </a:cubicBezTo>
                <a:close/>
                <a:moveTo>
                  <a:pt x="4732853" y="3133551"/>
                </a:moveTo>
                <a:lnTo>
                  <a:pt x="4807139" y="3003385"/>
                </a:lnTo>
                <a:cubicBezTo>
                  <a:pt x="4808685" y="3000734"/>
                  <a:pt x="4807728" y="2997274"/>
                  <a:pt x="4805077" y="2995802"/>
                </a:cubicBezTo>
                <a:cubicBezTo>
                  <a:pt x="4802427" y="2994256"/>
                  <a:pt x="4798967" y="2995212"/>
                  <a:pt x="4797494" y="2997863"/>
                </a:cubicBezTo>
                <a:lnTo>
                  <a:pt x="4723208" y="3128029"/>
                </a:lnTo>
                <a:cubicBezTo>
                  <a:pt x="4721662" y="3130679"/>
                  <a:pt x="4722619" y="3134140"/>
                  <a:pt x="4725270" y="3135612"/>
                </a:cubicBezTo>
                <a:cubicBezTo>
                  <a:pt x="4726153" y="3136127"/>
                  <a:pt x="4727110" y="3136348"/>
                  <a:pt x="4728067" y="3136348"/>
                </a:cubicBezTo>
                <a:cubicBezTo>
                  <a:pt x="4729982" y="3136348"/>
                  <a:pt x="4731822" y="3135391"/>
                  <a:pt x="4732853" y="3133551"/>
                </a:cubicBezTo>
                <a:close/>
                <a:moveTo>
                  <a:pt x="4681759" y="3285803"/>
                </a:moveTo>
                <a:lnTo>
                  <a:pt x="4733295" y="3132593"/>
                </a:lnTo>
                <a:cubicBezTo>
                  <a:pt x="4734252" y="3129648"/>
                  <a:pt x="4732706" y="3126483"/>
                  <a:pt x="4729761" y="3125526"/>
                </a:cubicBezTo>
                <a:cubicBezTo>
                  <a:pt x="4726890" y="3124568"/>
                  <a:pt x="4723650" y="3126114"/>
                  <a:pt x="4722693" y="3129060"/>
                </a:cubicBezTo>
                <a:lnTo>
                  <a:pt x="4671157" y="3282269"/>
                </a:lnTo>
                <a:cubicBezTo>
                  <a:pt x="4670200" y="3285214"/>
                  <a:pt x="4671745" y="3288380"/>
                  <a:pt x="4674691" y="3289337"/>
                </a:cubicBezTo>
                <a:cubicBezTo>
                  <a:pt x="4675280" y="3289558"/>
                  <a:pt x="4675942" y="3289632"/>
                  <a:pt x="4676531" y="3289632"/>
                </a:cubicBezTo>
                <a:cubicBezTo>
                  <a:pt x="4678813" y="3289632"/>
                  <a:pt x="4680948" y="3288159"/>
                  <a:pt x="4681759" y="3285803"/>
                </a:cubicBezTo>
                <a:close/>
                <a:moveTo>
                  <a:pt x="4659524" y="3448805"/>
                </a:moveTo>
                <a:lnTo>
                  <a:pt x="4681979" y="3284846"/>
                </a:lnTo>
                <a:cubicBezTo>
                  <a:pt x="4682421" y="3281828"/>
                  <a:pt x="4680286" y="3278956"/>
                  <a:pt x="4677194" y="3278588"/>
                </a:cubicBezTo>
                <a:cubicBezTo>
                  <a:pt x="4674175" y="3278220"/>
                  <a:pt x="4671304" y="3280281"/>
                  <a:pt x="4670936" y="3283374"/>
                </a:cubicBezTo>
                <a:lnTo>
                  <a:pt x="4648481" y="3447333"/>
                </a:lnTo>
                <a:cubicBezTo>
                  <a:pt x="4648039" y="3450351"/>
                  <a:pt x="4650174" y="3453223"/>
                  <a:pt x="4653266" y="3453591"/>
                </a:cubicBezTo>
                <a:cubicBezTo>
                  <a:pt x="4653561" y="3453591"/>
                  <a:pt x="4653781" y="3453664"/>
                  <a:pt x="4654076" y="3453664"/>
                </a:cubicBezTo>
                <a:cubicBezTo>
                  <a:pt x="4656726" y="3453591"/>
                  <a:pt x="4659082" y="3451603"/>
                  <a:pt x="4659524" y="3448805"/>
                </a:cubicBezTo>
                <a:close/>
                <a:moveTo>
                  <a:pt x="4663426" y="3622629"/>
                </a:moveTo>
                <a:cubicBezTo>
                  <a:pt x="4666519" y="3622482"/>
                  <a:pt x="4668874" y="3619832"/>
                  <a:pt x="4668653" y="3616740"/>
                </a:cubicBezTo>
                <a:lnTo>
                  <a:pt x="4659524" y="3447701"/>
                </a:lnTo>
                <a:cubicBezTo>
                  <a:pt x="4659377" y="3444609"/>
                  <a:pt x="4656874" y="3441884"/>
                  <a:pt x="4653634" y="3442473"/>
                </a:cubicBezTo>
                <a:cubicBezTo>
                  <a:pt x="4650542" y="3442621"/>
                  <a:pt x="4648186" y="3445271"/>
                  <a:pt x="4648407" y="3448363"/>
                </a:cubicBezTo>
                <a:lnTo>
                  <a:pt x="4657536" y="3617402"/>
                </a:lnTo>
                <a:cubicBezTo>
                  <a:pt x="4657684" y="3620347"/>
                  <a:pt x="4660187" y="3622703"/>
                  <a:pt x="4663132" y="3622703"/>
                </a:cubicBezTo>
                <a:cubicBezTo>
                  <a:pt x="4663205" y="3622629"/>
                  <a:pt x="4663279" y="3622629"/>
                  <a:pt x="4663426" y="3622629"/>
                </a:cubicBezTo>
                <a:close/>
                <a:moveTo>
                  <a:pt x="4701048" y="3788429"/>
                </a:moveTo>
                <a:cubicBezTo>
                  <a:pt x="4704066" y="3787766"/>
                  <a:pt x="4705980" y="3784748"/>
                  <a:pt x="4705318" y="3781803"/>
                </a:cubicBezTo>
                <a:lnTo>
                  <a:pt x="4668580" y="3615856"/>
                </a:lnTo>
                <a:cubicBezTo>
                  <a:pt x="4667917" y="3612838"/>
                  <a:pt x="4664972" y="3610997"/>
                  <a:pt x="4661954" y="3611586"/>
                </a:cubicBezTo>
                <a:cubicBezTo>
                  <a:pt x="4658935" y="3612249"/>
                  <a:pt x="4657021" y="3615267"/>
                  <a:pt x="4657684" y="3618212"/>
                </a:cubicBezTo>
                <a:lnTo>
                  <a:pt x="4694422" y="3784159"/>
                </a:lnTo>
                <a:cubicBezTo>
                  <a:pt x="4695011" y="3786809"/>
                  <a:pt x="4697293" y="3788576"/>
                  <a:pt x="4699870" y="3788503"/>
                </a:cubicBezTo>
                <a:cubicBezTo>
                  <a:pt x="4700238" y="3788576"/>
                  <a:pt x="4700679" y="3788503"/>
                  <a:pt x="4701048" y="3788429"/>
                </a:cubicBezTo>
                <a:close/>
                <a:moveTo>
                  <a:pt x="4762229" y="3942743"/>
                </a:moveTo>
                <a:cubicBezTo>
                  <a:pt x="4765100" y="3941639"/>
                  <a:pt x="4766498" y="3938399"/>
                  <a:pt x="4765394" y="3935528"/>
                </a:cubicBezTo>
                <a:lnTo>
                  <a:pt x="4705023" y="3780993"/>
                </a:lnTo>
                <a:cubicBezTo>
                  <a:pt x="4703919" y="3778121"/>
                  <a:pt x="4700679" y="3776723"/>
                  <a:pt x="4697808" y="3777827"/>
                </a:cubicBezTo>
                <a:cubicBezTo>
                  <a:pt x="4694937" y="3778932"/>
                  <a:pt x="4693538" y="3782171"/>
                  <a:pt x="4694643" y="3785042"/>
                </a:cubicBezTo>
                <a:lnTo>
                  <a:pt x="4755013" y="3939577"/>
                </a:lnTo>
                <a:cubicBezTo>
                  <a:pt x="4755897" y="3941786"/>
                  <a:pt x="4758032" y="3943111"/>
                  <a:pt x="4760241" y="3943111"/>
                </a:cubicBezTo>
                <a:cubicBezTo>
                  <a:pt x="4760903" y="3943111"/>
                  <a:pt x="4761566" y="3943038"/>
                  <a:pt x="4762229" y="3942743"/>
                </a:cubicBezTo>
                <a:close/>
                <a:moveTo>
                  <a:pt x="4842772" y="4077326"/>
                </a:moveTo>
                <a:cubicBezTo>
                  <a:pt x="4845423" y="4075780"/>
                  <a:pt x="4846306" y="4072320"/>
                  <a:pt x="4844760" y="4069670"/>
                </a:cubicBezTo>
                <a:lnTo>
                  <a:pt x="4764953" y="3934718"/>
                </a:lnTo>
                <a:cubicBezTo>
                  <a:pt x="4763406" y="3932068"/>
                  <a:pt x="4759946" y="3931184"/>
                  <a:pt x="4757296" y="3932730"/>
                </a:cubicBezTo>
                <a:cubicBezTo>
                  <a:pt x="4754645" y="3934276"/>
                  <a:pt x="4753762" y="3937737"/>
                  <a:pt x="4755308" y="3940387"/>
                </a:cubicBezTo>
                <a:lnTo>
                  <a:pt x="4835115" y="4075338"/>
                </a:lnTo>
                <a:cubicBezTo>
                  <a:pt x="4836146" y="4077106"/>
                  <a:pt x="4838060" y="4078062"/>
                  <a:pt x="4839975" y="4078062"/>
                </a:cubicBezTo>
                <a:cubicBezTo>
                  <a:pt x="4841006" y="4078136"/>
                  <a:pt x="4841962" y="4077842"/>
                  <a:pt x="4842772" y="4077326"/>
                </a:cubicBezTo>
                <a:close/>
                <a:moveTo>
                  <a:pt x="4938777" y="4183859"/>
                </a:moveTo>
                <a:cubicBezTo>
                  <a:pt x="4941059" y="4181798"/>
                  <a:pt x="4941280" y="4178264"/>
                  <a:pt x="4939219" y="4175982"/>
                </a:cubicBezTo>
                <a:lnTo>
                  <a:pt x="4844171" y="4068786"/>
                </a:lnTo>
                <a:cubicBezTo>
                  <a:pt x="4842110" y="4066504"/>
                  <a:pt x="4838576" y="4066283"/>
                  <a:pt x="4836294" y="4068344"/>
                </a:cubicBezTo>
                <a:cubicBezTo>
                  <a:pt x="4834011" y="4070406"/>
                  <a:pt x="4833790" y="4073939"/>
                  <a:pt x="4835852" y="4076222"/>
                </a:cubicBezTo>
                <a:lnTo>
                  <a:pt x="4930899" y="4183417"/>
                </a:lnTo>
                <a:cubicBezTo>
                  <a:pt x="4932004" y="4184669"/>
                  <a:pt x="4933549" y="4185331"/>
                  <a:pt x="4935096" y="4185258"/>
                </a:cubicBezTo>
                <a:cubicBezTo>
                  <a:pt x="4936421" y="4185258"/>
                  <a:pt x="4937672" y="4184816"/>
                  <a:pt x="4938777" y="4183859"/>
                </a:cubicBezTo>
                <a:close/>
                <a:moveTo>
                  <a:pt x="5049138" y="4259912"/>
                </a:moveTo>
                <a:cubicBezTo>
                  <a:pt x="5050905" y="4257409"/>
                  <a:pt x="5050316" y="4253948"/>
                  <a:pt x="5047813" y="4252108"/>
                </a:cubicBezTo>
                <a:lnTo>
                  <a:pt x="4938261" y="4175098"/>
                </a:lnTo>
                <a:cubicBezTo>
                  <a:pt x="4935759" y="4173331"/>
                  <a:pt x="4932298" y="4173920"/>
                  <a:pt x="4930457" y="4176423"/>
                </a:cubicBezTo>
                <a:cubicBezTo>
                  <a:pt x="4928691" y="4178926"/>
                  <a:pt x="4929280" y="4182387"/>
                  <a:pt x="4931783" y="4184227"/>
                </a:cubicBezTo>
                <a:lnTo>
                  <a:pt x="5041334" y="4261237"/>
                </a:lnTo>
                <a:cubicBezTo>
                  <a:pt x="5042365" y="4261900"/>
                  <a:pt x="5043469" y="4262268"/>
                  <a:pt x="5044573" y="4262268"/>
                </a:cubicBezTo>
                <a:cubicBezTo>
                  <a:pt x="5046340" y="4262268"/>
                  <a:pt x="5048034" y="4261458"/>
                  <a:pt x="5049138" y="4259912"/>
                </a:cubicBezTo>
                <a:close/>
                <a:moveTo>
                  <a:pt x="5172899" y="4303129"/>
                </a:moveTo>
                <a:cubicBezTo>
                  <a:pt x="5173929" y="4300258"/>
                  <a:pt x="5172457" y="4297018"/>
                  <a:pt x="5169585" y="4295987"/>
                </a:cubicBezTo>
                <a:lnTo>
                  <a:pt x="5046488" y="4251445"/>
                </a:lnTo>
                <a:cubicBezTo>
                  <a:pt x="5043616" y="4250415"/>
                  <a:pt x="5040377" y="4251887"/>
                  <a:pt x="5039346" y="4254758"/>
                </a:cubicBezTo>
                <a:cubicBezTo>
                  <a:pt x="5038316" y="4257630"/>
                  <a:pt x="5039788" y="4260869"/>
                  <a:pt x="5042659" y="4261900"/>
                </a:cubicBezTo>
                <a:lnTo>
                  <a:pt x="5165757" y="4306442"/>
                </a:lnTo>
                <a:cubicBezTo>
                  <a:pt x="5166420" y="4306663"/>
                  <a:pt x="5167082" y="4306810"/>
                  <a:pt x="5167672" y="4306810"/>
                </a:cubicBezTo>
                <a:cubicBezTo>
                  <a:pt x="5169954" y="4306810"/>
                  <a:pt x="5172089" y="4305411"/>
                  <a:pt x="5172899" y="4303129"/>
                </a:cubicBezTo>
                <a:close/>
                <a:moveTo>
                  <a:pt x="5169585" y="4306442"/>
                </a:moveTo>
                <a:lnTo>
                  <a:pt x="5223478" y="4286416"/>
                </a:lnTo>
                <a:cubicBezTo>
                  <a:pt x="5226349" y="4285386"/>
                  <a:pt x="5227822" y="4282146"/>
                  <a:pt x="5226791" y="4279275"/>
                </a:cubicBezTo>
                <a:cubicBezTo>
                  <a:pt x="5225760" y="4276403"/>
                  <a:pt x="5222521" y="4274931"/>
                  <a:pt x="5219650" y="4275962"/>
                </a:cubicBezTo>
                <a:lnTo>
                  <a:pt x="5165757" y="4295987"/>
                </a:lnTo>
                <a:cubicBezTo>
                  <a:pt x="5162886" y="4297018"/>
                  <a:pt x="5161413" y="4300258"/>
                  <a:pt x="5162444" y="4303129"/>
                </a:cubicBezTo>
                <a:cubicBezTo>
                  <a:pt x="5163254" y="4305411"/>
                  <a:pt x="5165463" y="4306810"/>
                  <a:pt x="5167672" y="4306736"/>
                </a:cubicBezTo>
                <a:cubicBezTo>
                  <a:pt x="5168334" y="4306810"/>
                  <a:pt x="5168997" y="4306736"/>
                  <a:pt x="5169585" y="4306442"/>
                </a:cubicBezTo>
                <a:close/>
                <a:moveTo>
                  <a:pt x="5223625" y="4286416"/>
                </a:moveTo>
                <a:lnTo>
                  <a:pt x="5283186" y="4262120"/>
                </a:lnTo>
                <a:cubicBezTo>
                  <a:pt x="5286057" y="4260943"/>
                  <a:pt x="5287383" y="4257703"/>
                  <a:pt x="5286205" y="4254832"/>
                </a:cubicBezTo>
                <a:cubicBezTo>
                  <a:pt x="5285027" y="4251961"/>
                  <a:pt x="5281788" y="4250562"/>
                  <a:pt x="5278916" y="4251813"/>
                </a:cubicBezTo>
                <a:lnTo>
                  <a:pt x="5219355" y="4276109"/>
                </a:lnTo>
                <a:cubicBezTo>
                  <a:pt x="5216484" y="4277287"/>
                  <a:pt x="5215158" y="4280526"/>
                  <a:pt x="5216336" y="4283398"/>
                </a:cubicBezTo>
                <a:cubicBezTo>
                  <a:pt x="5217220" y="4285533"/>
                  <a:pt x="5219355" y="4286858"/>
                  <a:pt x="5221563" y="4286858"/>
                </a:cubicBezTo>
                <a:cubicBezTo>
                  <a:pt x="5222300" y="4286784"/>
                  <a:pt x="5222962" y="4286637"/>
                  <a:pt x="5223625" y="4286416"/>
                </a:cubicBezTo>
                <a:close/>
                <a:moveTo>
                  <a:pt x="5282965" y="4262194"/>
                </a:moveTo>
                <a:lnTo>
                  <a:pt x="5349300" y="4238488"/>
                </a:lnTo>
                <a:cubicBezTo>
                  <a:pt x="5352171" y="4237457"/>
                  <a:pt x="5353717" y="4234291"/>
                  <a:pt x="5352687" y="4231346"/>
                </a:cubicBezTo>
                <a:cubicBezTo>
                  <a:pt x="5351656" y="4228475"/>
                  <a:pt x="5348490" y="4226929"/>
                  <a:pt x="5345545" y="4227960"/>
                </a:cubicBezTo>
                <a:lnTo>
                  <a:pt x="5279210" y="4251666"/>
                </a:lnTo>
                <a:cubicBezTo>
                  <a:pt x="5276339" y="4252697"/>
                  <a:pt x="5274793" y="4255863"/>
                  <a:pt x="5275824" y="4258808"/>
                </a:cubicBezTo>
                <a:cubicBezTo>
                  <a:pt x="5276634" y="4261090"/>
                  <a:pt x="5278769" y="4262489"/>
                  <a:pt x="5281125" y="4262489"/>
                </a:cubicBezTo>
                <a:cubicBezTo>
                  <a:pt x="5281788" y="4262489"/>
                  <a:pt x="5282376" y="4262415"/>
                  <a:pt x="5282965" y="4262194"/>
                </a:cubicBezTo>
                <a:close/>
                <a:moveTo>
                  <a:pt x="5348784" y="4238708"/>
                </a:moveTo>
                <a:lnTo>
                  <a:pt x="5422997" y="4220597"/>
                </a:lnTo>
                <a:cubicBezTo>
                  <a:pt x="5426015" y="4219861"/>
                  <a:pt x="5427782" y="4216842"/>
                  <a:pt x="5427120" y="4213897"/>
                </a:cubicBezTo>
                <a:cubicBezTo>
                  <a:pt x="5426383" y="4210879"/>
                  <a:pt x="5423365" y="4209038"/>
                  <a:pt x="5420420" y="4209774"/>
                </a:cubicBezTo>
                <a:lnTo>
                  <a:pt x="5346208" y="4227886"/>
                </a:lnTo>
                <a:cubicBezTo>
                  <a:pt x="5343189" y="4228622"/>
                  <a:pt x="5341422" y="4231641"/>
                  <a:pt x="5342085" y="4234585"/>
                </a:cubicBezTo>
                <a:cubicBezTo>
                  <a:pt x="5342674" y="4237163"/>
                  <a:pt x="5345030" y="4238856"/>
                  <a:pt x="5347533" y="4238856"/>
                </a:cubicBezTo>
                <a:cubicBezTo>
                  <a:pt x="5347901" y="4238856"/>
                  <a:pt x="5348343" y="4238782"/>
                  <a:pt x="5348784" y="4238708"/>
                </a:cubicBezTo>
                <a:close/>
                <a:moveTo>
                  <a:pt x="5562365" y="4229137"/>
                </a:moveTo>
                <a:cubicBezTo>
                  <a:pt x="5562660" y="4226045"/>
                  <a:pt x="5560451" y="4223321"/>
                  <a:pt x="5557359" y="4223027"/>
                </a:cubicBezTo>
                <a:lnTo>
                  <a:pt x="5422260" y="4209628"/>
                </a:lnTo>
                <a:cubicBezTo>
                  <a:pt x="5419316" y="4209333"/>
                  <a:pt x="5416444" y="4211541"/>
                  <a:pt x="5416150" y="4214634"/>
                </a:cubicBezTo>
                <a:cubicBezTo>
                  <a:pt x="5415855" y="4217726"/>
                  <a:pt x="5418064" y="4220450"/>
                  <a:pt x="5421156" y="4220744"/>
                </a:cubicBezTo>
                <a:lnTo>
                  <a:pt x="5556255" y="4234144"/>
                </a:lnTo>
                <a:cubicBezTo>
                  <a:pt x="5556476" y="4234144"/>
                  <a:pt x="5556623" y="4234144"/>
                  <a:pt x="5556844" y="4234144"/>
                </a:cubicBezTo>
                <a:cubicBezTo>
                  <a:pt x="5559641" y="4234144"/>
                  <a:pt x="5562071" y="4232009"/>
                  <a:pt x="5562365" y="4229137"/>
                </a:cubicBezTo>
                <a:close/>
                <a:moveTo>
                  <a:pt x="5557580" y="4234144"/>
                </a:moveTo>
                <a:lnTo>
                  <a:pt x="5639449" y="4222585"/>
                </a:lnTo>
                <a:cubicBezTo>
                  <a:pt x="5642467" y="4222143"/>
                  <a:pt x="5644602" y="4219345"/>
                  <a:pt x="5644161" y="4216327"/>
                </a:cubicBezTo>
                <a:cubicBezTo>
                  <a:pt x="5643719" y="4213235"/>
                  <a:pt x="5640848" y="4211026"/>
                  <a:pt x="5637903" y="4211615"/>
                </a:cubicBezTo>
                <a:lnTo>
                  <a:pt x="5556034" y="4223174"/>
                </a:lnTo>
                <a:cubicBezTo>
                  <a:pt x="5553015" y="4223616"/>
                  <a:pt x="5550880" y="4226413"/>
                  <a:pt x="5551322" y="4229432"/>
                </a:cubicBezTo>
                <a:cubicBezTo>
                  <a:pt x="5551690" y="4232229"/>
                  <a:pt x="5554120" y="4234217"/>
                  <a:pt x="5556844" y="4234217"/>
                </a:cubicBezTo>
                <a:cubicBezTo>
                  <a:pt x="5557064" y="4234144"/>
                  <a:pt x="5557359" y="4234144"/>
                  <a:pt x="5557580" y="4234144"/>
                </a:cubicBezTo>
                <a:close/>
                <a:moveTo>
                  <a:pt x="5639375" y="4222585"/>
                </a:moveTo>
                <a:lnTo>
                  <a:pt x="5647621" y="4221554"/>
                </a:lnTo>
                <a:cubicBezTo>
                  <a:pt x="5650713" y="4221186"/>
                  <a:pt x="5652848" y="4218388"/>
                  <a:pt x="5652406" y="4215296"/>
                </a:cubicBezTo>
                <a:cubicBezTo>
                  <a:pt x="5652038" y="4212204"/>
                  <a:pt x="5649167" y="4209996"/>
                  <a:pt x="5646149" y="4210511"/>
                </a:cubicBezTo>
                <a:lnTo>
                  <a:pt x="5637903" y="4211541"/>
                </a:lnTo>
                <a:cubicBezTo>
                  <a:pt x="5634810" y="4211910"/>
                  <a:pt x="5632675" y="4214707"/>
                  <a:pt x="5633043" y="4217800"/>
                </a:cubicBezTo>
                <a:cubicBezTo>
                  <a:pt x="5633412" y="4220597"/>
                  <a:pt x="5635841" y="4222659"/>
                  <a:pt x="5638565" y="4222659"/>
                </a:cubicBezTo>
                <a:cubicBezTo>
                  <a:pt x="5638933" y="4222585"/>
                  <a:pt x="5639154" y="4222585"/>
                  <a:pt x="5639375" y="4222585"/>
                </a:cubicBezTo>
                <a:close/>
                <a:moveTo>
                  <a:pt x="9147226" y="3653183"/>
                </a:moveTo>
                <a:cubicBezTo>
                  <a:pt x="9148993" y="3650680"/>
                  <a:pt x="9148329" y="3647146"/>
                  <a:pt x="9145753" y="3645453"/>
                </a:cubicBezTo>
                <a:lnTo>
                  <a:pt x="9145164" y="3645085"/>
                </a:lnTo>
                <a:cubicBezTo>
                  <a:pt x="9142661" y="3643317"/>
                  <a:pt x="9139421" y="3644201"/>
                  <a:pt x="9137728" y="3646704"/>
                </a:cubicBezTo>
                <a:cubicBezTo>
                  <a:pt x="9135961" y="3649207"/>
                  <a:pt x="9136918" y="3652889"/>
                  <a:pt x="9139421" y="3654655"/>
                </a:cubicBezTo>
                <a:cubicBezTo>
                  <a:pt x="9140378" y="3655318"/>
                  <a:pt x="9141483" y="3655613"/>
                  <a:pt x="9142587" y="3655613"/>
                </a:cubicBezTo>
                <a:cubicBezTo>
                  <a:pt x="9144428" y="3655613"/>
                  <a:pt x="9146195" y="3654803"/>
                  <a:pt x="9147226" y="3653183"/>
                </a:cubicBezTo>
                <a:close/>
                <a:moveTo>
                  <a:pt x="9183964" y="3678141"/>
                </a:moveTo>
                <a:cubicBezTo>
                  <a:pt x="9185731" y="3675564"/>
                  <a:pt x="9185067" y="3672104"/>
                  <a:pt x="9182491" y="3670411"/>
                </a:cubicBezTo>
                <a:lnTo>
                  <a:pt x="9145753" y="3645453"/>
                </a:lnTo>
                <a:cubicBezTo>
                  <a:pt x="9143176" y="3643686"/>
                  <a:pt x="9139716" y="3644348"/>
                  <a:pt x="9138023" y="3646925"/>
                </a:cubicBezTo>
                <a:cubicBezTo>
                  <a:pt x="9136255" y="3649502"/>
                  <a:pt x="9136918" y="3652962"/>
                  <a:pt x="9139495" y="3654655"/>
                </a:cubicBezTo>
                <a:lnTo>
                  <a:pt x="9176233" y="3679614"/>
                </a:lnTo>
                <a:cubicBezTo>
                  <a:pt x="9177190" y="3680276"/>
                  <a:pt x="9178295" y="3680571"/>
                  <a:pt x="9179399" y="3680571"/>
                </a:cubicBezTo>
                <a:cubicBezTo>
                  <a:pt x="9181166" y="3680571"/>
                  <a:pt x="9182859" y="3679687"/>
                  <a:pt x="9183964" y="3678141"/>
                </a:cubicBezTo>
                <a:close/>
                <a:moveTo>
                  <a:pt x="9304632" y="3735641"/>
                </a:moveTo>
                <a:cubicBezTo>
                  <a:pt x="9305957" y="3732843"/>
                  <a:pt x="9304852" y="3729530"/>
                  <a:pt x="9302055" y="3728205"/>
                </a:cubicBezTo>
                <a:lnTo>
                  <a:pt x="9181828" y="3669969"/>
                </a:lnTo>
                <a:cubicBezTo>
                  <a:pt x="9179104" y="3668644"/>
                  <a:pt x="9175718" y="3669748"/>
                  <a:pt x="9174392" y="3672546"/>
                </a:cubicBezTo>
                <a:cubicBezTo>
                  <a:pt x="9173067" y="3675344"/>
                  <a:pt x="9174171" y="3678657"/>
                  <a:pt x="9176969" y="3679982"/>
                </a:cubicBezTo>
                <a:lnTo>
                  <a:pt x="9297196" y="3738218"/>
                </a:lnTo>
                <a:cubicBezTo>
                  <a:pt x="9298006" y="3738586"/>
                  <a:pt x="9298816" y="3738807"/>
                  <a:pt x="9299625" y="3738807"/>
                </a:cubicBezTo>
                <a:cubicBezTo>
                  <a:pt x="9301687" y="3738807"/>
                  <a:pt x="9303675" y="3737629"/>
                  <a:pt x="9304632" y="3735641"/>
                </a:cubicBezTo>
                <a:close/>
                <a:moveTo>
                  <a:pt x="9430528" y="3772600"/>
                </a:moveTo>
                <a:cubicBezTo>
                  <a:pt x="9431411" y="3769655"/>
                  <a:pt x="9429718" y="3766563"/>
                  <a:pt x="9426773" y="3765679"/>
                </a:cubicBezTo>
                <a:lnTo>
                  <a:pt x="9301171" y="3727984"/>
                </a:lnTo>
                <a:cubicBezTo>
                  <a:pt x="9298226" y="3727101"/>
                  <a:pt x="9295134" y="3728794"/>
                  <a:pt x="9294251" y="3731739"/>
                </a:cubicBezTo>
                <a:cubicBezTo>
                  <a:pt x="9293368" y="3734684"/>
                  <a:pt x="9295061" y="3737776"/>
                  <a:pt x="9298006" y="3738660"/>
                </a:cubicBezTo>
                <a:lnTo>
                  <a:pt x="9423607" y="3776355"/>
                </a:lnTo>
                <a:cubicBezTo>
                  <a:pt x="9424122" y="3776502"/>
                  <a:pt x="9424711" y="3776576"/>
                  <a:pt x="9425226" y="3776576"/>
                </a:cubicBezTo>
                <a:cubicBezTo>
                  <a:pt x="9427583" y="3776502"/>
                  <a:pt x="9429792" y="3774956"/>
                  <a:pt x="9430528" y="3772600"/>
                </a:cubicBezTo>
                <a:close/>
                <a:moveTo>
                  <a:pt x="9427656" y="3775987"/>
                </a:moveTo>
                <a:lnTo>
                  <a:pt x="9499365" y="3740279"/>
                </a:lnTo>
                <a:cubicBezTo>
                  <a:pt x="9502089" y="3738880"/>
                  <a:pt x="9503267" y="3735568"/>
                  <a:pt x="9501868" y="3732770"/>
                </a:cubicBezTo>
                <a:cubicBezTo>
                  <a:pt x="9500470" y="3730046"/>
                  <a:pt x="9497156" y="3728941"/>
                  <a:pt x="9494358" y="3730267"/>
                </a:cubicBezTo>
                <a:lnTo>
                  <a:pt x="9422649" y="3765974"/>
                </a:lnTo>
                <a:cubicBezTo>
                  <a:pt x="9419925" y="3767373"/>
                  <a:pt x="9418748" y="3770685"/>
                  <a:pt x="9420147" y="3773483"/>
                </a:cubicBezTo>
                <a:cubicBezTo>
                  <a:pt x="9421104" y="3775471"/>
                  <a:pt x="9423092" y="3776576"/>
                  <a:pt x="9425153" y="3776576"/>
                </a:cubicBezTo>
                <a:cubicBezTo>
                  <a:pt x="9426037" y="3776502"/>
                  <a:pt x="9426846" y="3776355"/>
                  <a:pt x="9427656" y="3775987"/>
                </a:cubicBezTo>
                <a:close/>
                <a:moveTo>
                  <a:pt x="9628942" y="3751912"/>
                </a:moveTo>
                <a:cubicBezTo>
                  <a:pt x="9629310" y="3748820"/>
                  <a:pt x="9627175" y="3746096"/>
                  <a:pt x="9624082" y="3745654"/>
                </a:cubicBezTo>
                <a:lnTo>
                  <a:pt x="9497598" y="3729751"/>
                </a:lnTo>
                <a:cubicBezTo>
                  <a:pt x="9494579" y="3729383"/>
                  <a:pt x="9491782" y="3731518"/>
                  <a:pt x="9491340" y="3734610"/>
                </a:cubicBezTo>
                <a:cubicBezTo>
                  <a:pt x="9490972" y="3737702"/>
                  <a:pt x="9493107" y="3740426"/>
                  <a:pt x="9496199" y="3740868"/>
                </a:cubicBezTo>
                <a:lnTo>
                  <a:pt x="9622684" y="3756771"/>
                </a:lnTo>
                <a:cubicBezTo>
                  <a:pt x="9622905" y="3756771"/>
                  <a:pt x="9623199" y="3756845"/>
                  <a:pt x="9623420" y="3756845"/>
                </a:cubicBezTo>
                <a:cubicBezTo>
                  <a:pt x="9626144" y="3756771"/>
                  <a:pt x="9628574" y="3754709"/>
                  <a:pt x="9628942" y="3751912"/>
                </a:cubicBezTo>
                <a:close/>
                <a:moveTo>
                  <a:pt x="9623936" y="3756697"/>
                </a:moveTo>
                <a:lnTo>
                  <a:pt x="9745414" y="3744255"/>
                </a:lnTo>
                <a:cubicBezTo>
                  <a:pt x="9748506" y="3743960"/>
                  <a:pt x="9750715" y="3741236"/>
                  <a:pt x="9750420" y="3738144"/>
                </a:cubicBezTo>
                <a:cubicBezTo>
                  <a:pt x="9750125" y="3735052"/>
                  <a:pt x="9747255" y="3732991"/>
                  <a:pt x="9744310" y="3733138"/>
                </a:cubicBezTo>
                <a:lnTo>
                  <a:pt x="9622831" y="3745580"/>
                </a:lnTo>
                <a:cubicBezTo>
                  <a:pt x="9619739" y="3745875"/>
                  <a:pt x="9617531" y="3748599"/>
                  <a:pt x="9617825" y="3751691"/>
                </a:cubicBezTo>
                <a:cubicBezTo>
                  <a:pt x="9618119" y="3754562"/>
                  <a:pt x="9620549" y="3756697"/>
                  <a:pt x="9623420" y="3756697"/>
                </a:cubicBezTo>
                <a:cubicBezTo>
                  <a:pt x="9623567" y="3756771"/>
                  <a:pt x="9623789" y="3756771"/>
                  <a:pt x="9623936" y="3756697"/>
                </a:cubicBezTo>
                <a:close/>
                <a:moveTo>
                  <a:pt x="9746665" y="3743960"/>
                </a:moveTo>
                <a:lnTo>
                  <a:pt x="9841051" y="3711934"/>
                </a:lnTo>
                <a:cubicBezTo>
                  <a:pt x="9843995" y="3710977"/>
                  <a:pt x="9845542" y="3707811"/>
                  <a:pt x="9844511" y="3704867"/>
                </a:cubicBezTo>
                <a:cubicBezTo>
                  <a:pt x="9843554" y="3701922"/>
                  <a:pt x="9840387" y="3700375"/>
                  <a:pt x="9837443" y="3701406"/>
                </a:cubicBezTo>
                <a:lnTo>
                  <a:pt x="9743058" y="3733432"/>
                </a:lnTo>
                <a:cubicBezTo>
                  <a:pt x="9740113" y="3734390"/>
                  <a:pt x="9738567" y="3737555"/>
                  <a:pt x="9739598" y="3740500"/>
                </a:cubicBezTo>
                <a:cubicBezTo>
                  <a:pt x="9740407" y="3742856"/>
                  <a:pt x="9742543" y="3744328"/>
                  <a:pt x="9744898" y="3744255"/>
                </a:cubicBezTo>
                <a:cubicBezTo>
                  <a:pt x="9745487" y="3744255"/>
                  <a:pt x="9746077" y="3744181"/>
                  <a:pt x="9746665" y="3743960"/>
                </a:cubicBezTo>
                <a:close/>
                <a:moveTo>
                  <a:pt x="9841051" y="3711934"/>
                </a:moveTo>
                <a:lnTo>
                  <a:pt x="9858941" y="3705897"/>
                </a:lnTo>
                <a:cubicBezTo>
                  <a:pt x="9861886" y="3704940"/>
                  <a:pt x="9863431" y="3701774"/>
                  <a:pt x="9862401" y="3698829"/>
                </a:cubicBezTo>
                <a:cubicBezTo>
                  <a:pt x="9861443" y="3695885"/>
                  <a:pt x="9858278" y="3694338"/>
                  <a:pt x="9855333" y="3695369"/>
                </a:cubicBezTo>
                <a:lnTo>
                  <a:pt x="9837443" y="3701406"/>
                </a:lnTo>
                <a:cubicBezTo>
                  <a:pt x="9834498" y="3702363"/>
                  <a:pt x="9832951" y="3705529"/>
                  <a:pt x="9833982" y="3708474"/>
                </a:cubicBezTo>
                <a:cubicBezTo>
                  <a:pt x="9834792" y="3710830"/>
                  <a:pt x="9836927" y="3712303"/>
                  <a:pt x="9839284" y="3712229"/>
                </a:cubicBezTo>
                <a:cubicBezTo>
                  <a:pt x="9839872" y="3712229"/>
                  <a:pt x="9840461" y="3712155"/>
                  <a:pt x="9841051" y="3711934"/>
                </a:cubicBezTo>
                <a:close/>
                <a:moveTo>
                  <a:pt x="9859383" y="3705676"/>
                </a:moveTo>
                <a:lnTo>
                  <a:pt x="9934331" y="3672031"/>
                </a:lnTo>
                <a:cubicBezTo>
                  <a:pt x="9937128" y="3670779"/>
                  <a:pt x="9938380" y="3667466"/>
                  <a:pt x="9937128" y="3664668"/>
                </a:cubicBezTo>
                <a:cubicBezTo>
                  <a:pt x="9935877" y="3661871"/>
                  <a:pt x="9932564" y="3660619"/>
                  <a:pt x="9929766" y="3661871"/>
                </a:cubicBezTo>
                <a:lnTo>
                  <a:pt x="9854818" y="3695516"/>
                </a:lnTo>
                <a:cubicBezTo>
                  <a:pt x="9852020" y="3696768"/>
                  <a:pt x="9850768" y="3700081"/>
                  <a:pt x="9852020" y="3702879"/>
                </a:cubicBezTo>
                <a:cubicBezTo>
                  <a:pt x="9852978" y="3704940"/>
                  <a:pt x="9855038" y="3706192"/>
                  <a:pt x="9857174" y="3706192"/>
                </a:cubicBezTo>
                <a:cubicBezTo>
                  <a:pt x="9857910" y="3706192"/>
                  <a:pt x="9858719" y="3706045"/>
                  <a:pt x="9859383" y="3705676"/>
                </a:cubicBezTo>
                <a:close/>
                <a:moveTo>
                  <a:pt x="6356612" y="4177086"/>
                </a:moveTo>
                <a:lnTo>
                  <a:pt x="6371042" y="4173404"/>
                </a:lnTo>
                <a:cubicBezTo>
                  <a:pt x="6373987" y="4172668"/>
                  <a:pt x="6375828" y="4169576"/>
                  <a:pt x="6375018" y="4166631"/>
                </a:cubicBezTo>
                <a:cubicBezTo>
                  <a:pt x="6374282" y="4163613"/>
                  <a:pt x="6371263" y="4161846"/>
                  <a:pt x="6368245" y="4162656"/>
                </a:cubicBezTo>
                <a:lnTo>
                  <a:pt x="6353815" y="4166337"/>
                </a:lnTo>
                <a:cubicBezTo>
                  <a:pt x="6350870" y="4167073"/>
                  <a:pt x="6349029" y="4170165"/>
                  <a:pt x="6349839" y="4173110"/>
                </a:cubicBezTo>
                <a:cubicBezTo>
                  <a:pt x="6350502" y="4175613"/>
                  <a:pt x="6352784" y="4177307"/>
                  <a:pt x="6355287" y="4177307"/>
                </a:cubicBezTo>
                <a:cubicBezTo>
                  <a:pt x="6355655" y="4177233"/>
                  <a:pt x="6356097" y="4177233"/>
                  <a:pt x="6356612" y="4177086"/>
                </a:cubicBezTo>
                <a:close/>
                <a:moveTo>
                  <a:pt x="6376196" y="4175466"/>
                </a:moveTo>
                <a:cubicBezTo>
                  <a:pt x="6378478" y="4173404"/>
                  <a:pt x="6378699" y="4169944"/>
                  <a:pt x="6376711" y="4167588"/>
                </a:cubicBezTo>
                <a:lnTo>
                  <a:pt x="6373766" y="4164275"/>
                </a:lnTo>
                <a:cubicBezTo>
                  <a:pt x="6371705" y="4161993"/>
                  <a:pt x="6368171" y="4161772"/>
                  <a:pt x="6365889" y="4163760"/>
                </a:cubicBezTo>
                <a:cubicBezTo>
                  <a:pt x="6363607" y="4165821"/>
                  <a:pt x="6363386" y="4169282"/>
                  <a:pt x="6365374" y="4171638"/>
                </a:cubicBezTo>
                <a:lnTo>
                  <a:pt x="6368318" y="4174951"/>
                </a:lnTo>
                <a:cubicBezTo>
                  <a:pt x="6369423" y="4176202"/>
                  <a:pt x="6370969" y="4176865"/>
                  <a:pt x="6372515" y="4176865"/>
                </a:cubicBezTo>
                <a:cubicBezTo>
                  <a:pt x="6373840" y="4176865"/>
                  <a:pt x="6375165" y="4176423"/>
                  <a:pt x="6376196" y="4175466"/>
                </a:cubicBezTo>
                <a:close/>
                <a:moveTo>
                  <a:pt x="6457623" y="4189675"/>
                </a:moveTo>
                <a:cubicBezTo>
                  <a:pt x="6458286" y="4186657"/>
                  <a:pt x="6456372" y="4183712"/>
                  <a:pt x="6453353" y="4183049"/>
                </a:cubicBezTo>
                <a:lnTo>
                  <a:pt x="6373693" y="4165821"/>
                </a:lnTo>
                <a:cubicBezTo>
                  <a:pt x="6370674" y="4165232"/>
                  <a:pt x="6367730" y="4167073"/>
                  <a:pt x="6367067" y="4170091"/>
                </a:cubicBezTo>
                <a:cubicBezTo>
                  <a:pt x="6366404" y="4173110"/>
                  <a:pt x="6368318" y="4176055"/>
                  <a:pt x="6371337" y="4176718"/>
                </a:cubicBezTo>
                <a:lnTo>
                  <a:pt x="6450997" y="4193946"/>
                </a:lnTo>
                <a:cubicBezTo>
                  <a:pt x="6451439" y="4194019"/>
                  <a:pt x="6451807" y="4194093"/>
                  <a:pt x="6452249" y="4194093"/>
                </a:cubicBezTo>
                <a:cubicBezTo>
                  <a:pt x="6454752" y="4194093"/>
                  <a:pt x="6457035" y="4192252"/>
                  <a:pt x="6457623" y="4189675"/>
                </a:cubicBezTo>
                <a:close/>
                <a:moveTo>
                  <a:pt x="6524326" y="4199982"/>
                </a:moveTo>
                <a:cubicBezTo>
                  <a:pt x="6524841" y="4196964"/>
                  <a:pt x="6522706" y="4194093"/>
                  <a:pt x="6519687" y="4193577"/>
                </a:cubicBezTo>
                <a:lnTo>
                  <a:pt x="6453059" y="4182975"/>
                </a:lnTo>
                <a:cubicBezTo>
                  <a:pt x="6450114" y="4182460"/>
                  <a:pt x="6447169" y="4184595"/>
                  <a:pt x="6446653" y="4187614"/>
                </a:cubicBezTo>
                <a:cubicBezTo>
                  <a:pt x="6446138" y="4190632"/>
                  <a:pt x="6448273" y="4193504"/>
                  <a:pt x="6451292" y="4194019"/>
                </a:cubicBezTo>
                <a:lnTo>
                  <a:pt x="6517921" y="4204621"/>
                </a:lnTo>
                <a:cubicBezTo>
                  <a:pt x="6518215" y="4204694"/>
                  <a:pt x="6518510" y="4204694"/>
                  <a:pt x="6518878" y="4204694"/>
                </a:cubicBezTo>
                <a:cubicBezTo>
                  <a:pt x="6521528" y="4204694"/>
                  <a:pt x="6523884" y="4202707"/>
                  <a:pt x="6524326" y="4199982"/>
                </a:cubicBezTo>
                <a:close/>
                <a:moveTo>
                  <a:pt x="6582267" y="4206535"/>
                </a:moveTo>
                <a:cubicBezTo>
                  <a:pt x="6582636" y="4203443"/>
                  <a:pt x="6580427" y="4200719"/>
                  <a:pt x="6577408" y="4200351"/>
                </a:cubicBezTo>
                <a:lnTo>
                  <a:pt x="6519541" y="4193577"/>
                </a:lnTo>
                <a:cubicBezTo>
                  <a:pt x="6516448" y="4193135"/>
                  <a:pt x="6513724" y="4195418"/>
                  <a:pt x="6513356" y="4198437"/>
                </a:cubicBezTo>
                <a:cubicBezTo>
                  <a:pt x="6512988" y="4201529"/>
                  <a:pt x="6515197" y="4204253"/>
                  <a:pt x="6518215" y="4204621"/>
                </a:cubicBezTo>
                <a:lnTo>
                  <a:pt x="6576083" y="4211394"/>
                </a:lnTo>
                <a:cubicBezTo>
                  <a:pt x="6576304" y="4211394"/>
                  <a:pt x="6576525" y="4211468"/>
                  <a:pt x="6576745" y="4211468"/>
                </a:cubicBezTo>
                <a:cubicBezTo>
                  <a:pt x="6579543" y="4211468"/>
                  <a:pt x="6581899" y="4209333"/>
                  <a:pt x="6582267" y="4206535"/>
                </a:cubicBezTo>
                <a:close/>
                <a:moveTo>
                  <a:pt x="6634540" y="4207934"/>
                </a:moveTo>
                <a:cubicBezTo>
                  <a:pt x="6634614" y="4204842"/>
                  <a:pt x="6632258" y="4202265"/>
                  <a:pt x="6629165" y="4202191"/>
                </a:cubicBezTo>
                <a:lnTo>
                  <a:pt x="6576893" y="4200351"/>
                </a:lnTo>
                <a:cubicBezTo>
                  <a:pt x="6576819" y="4200351"/>
                  <a:pt x="6576745" y="4200351"/>
                  <a:pt x="6576672" y="4200351"/>
                </a:cubicBezTo>
                <a:cubicBezTo>
                  <a:pt x="6573727" y="4200351"/>
                  <a:pt x="6571224" y="4202707"/>
                  <a:pt x="6571150" y="4205725"/>
                </a:cubicBezTo>
                <a:cubicBezTo>
                  <a:pt x="6571077" y="4208817"/>
                  <a:pt x="6573433" y="4211394"/>
                  <a:pt x="6576525" y="4211468"/>
                </a:cubicBezTo>
                <a:lnTo>
                  <a:pt x="6628797" y="4213309"/>
                </a:lnTo>
                <a:cubicBezTo>
                  <a:pt x="6628871" y="4213309"/>
                  <a:pt x="6628944" y="4213309"/>
                  <a:pt x="6629018" y="4213309"/>
                </a:cubicBezTo>
                <a:cubicBezTo>
                  <a:pt x="6632037" y="4213235"/>
                  <a:pt x="6634466" y="4210879"/>
                  <a:pt x="6634540" y="4207934"/>
                </a:cubicBezTo>
                <a:close/>
                <a:moveTo>
                  <a:pt x="6629460" y="4213235"/>
                </a:moveTo>
                <a:lnTo>
                  <a:pt x="6679524" y="4209112"/>
                </a:lnTo>
                <a:cubicBezTo>
                  <a:pt x="6682616" y="4208891"/>
                  <a:pt x="6684898" y="4206167"/>
                  <a:pt x="6684604" y="4203075"/>
                </a:cubicBezTo>
                <a:cubicBezTo>
                  <a:pt x="6684383" y="4199982"/>
                  <a:pt x="6681732" y="4197700"/>
                  <a:pt x="6678566" y="4197995"/>
                </a:cubicBezTo>
                <a:lnTo>
                  <a:pt x="6628503" y="4202118"/>
                </a:lnTo>
                <a:cubicBezTo>
                  <a:pt x="6625411" y="4202338"/>
                  <a:pt x="6623128" y="4205062"/>
                  <a:pt x="6623423" y="4208155"/>
                </a:cubicBezTo>
                <a:cubicBezTo>
                  <a:pt x="6623643" y="4211100"/>
                  <a:pt x="6626147" y="4213309"/>
                  <a:pt x="6629018" y="4213309"/>
                </a:cubicBezTo>
                <a:cubicBezTo>
                  <a:pt x="6629165" y="4213309"/>
                  <a:pt x="6629313" y="4213309"/>
                  <a:pt x="6629460" y="4213235"/>
                </a:cubicBezTo>
                <a:close/>
                <a:moveTo>
                  <a:pt x="6680186" y="4209038"/>
                </a:moveTo>
                <a:lnTo>
                  <a:pt x="6731502" y="4197995"/>
                </a:lnTo>
                <a:cubicBezTo>
                  <a:pt x="6734520" y="4197332"/>
                  <a:pt x="6736434" y="4194387"/>
                  <a:pt x="6735772" y="4191369"/>
                </a:cubicBezTo>
                <a:cubicBezTo>
                  <a:pt x="6735109" y="4188350"/>
                  <a:pt x="6732091" y="4186436"/>
                  <a:pt x="6729146" y="4187098"/>
                </a:cubicBezTo>
                <a:lnTo>
                  <a:pt x="6677830" y="4198142"/>
                </a:lnTo>
                <a:cubicBezTo>
                  <a:pt x="6674812" y="4198805"/>
                  <a:pt x="6672897" y="4201750"/>
                  <a:pt x="6673560" y="4204768"/>
                </a:cubicBezTo>
                <a:cubicBezTo>
                  <a:pt x="6674149" y="4207418"/>
                  <a:pt x="6676432" y="4209185"/>
                  <a:pt x="6679008" y="4209185"/>
                </a:cubicBezTo>
                <a:cubicBezTo>
                  <a:pt x="6679450" y="4209185"/>
                  <a:pt x="6679818" y="4209185"/>
                  <a:pt x="6680186" y="4209038"/>
                </a:cubicBezTo>
                <a:close/>
                <a:moveTo>
                  <a:pt x="6731943" y="4197921"/>
                </a:moveTo>
                <a:lnTo>
                  <a:pt x="6784952" y="4181724"/>
                </a:lnTo>
                <a:cubicBezTo>
                  <a:pt x="6787897" y="4180840"/>
                  <a:pt x="6789517" y="4177675"/>
                  <a:pt x="6788633" y="4174730"/>
                </a:cubicBezTo>
                <a:cubicBezTo>
                  <a:pt x="6787750" y="4171785"/>
                  <a:pt x="6784658" y="4170165"/>
                  <a:pt x="6781639" y="4171048"/>
                </a:cubicBezTo>
                <a:lnTo>
                  <a:pt x="6728630" y="4187246"/>
                </a:lnTo>
                <a:cubicBezTo>
                  <a:pt x="6725685" y="4188129"/>
                  <a:pt x="6724066" y="4191295"/>
                  <a:pt x="6724949" y="4194240"/>
                </a:cubicBezTo>
                <a:cubicBezTo>
                  <a:pt x="6725685" y="4196670"/>
                  <a:pt x="6727894" y="4198216"/>
                  <a:pt x="6730324" y="4198216"/>
                </a:cubicBezTo>
                <a:cubicBezTo>
                  <a:pt x="6730912" y="4198142"/>
                  <a:pt x="6731428" y="4198069"/>
                  <a:pt x="6731943" y="4197921"/>
                </a:cubicBezTo>
                <a:close/>
                <a:moveTo>
                  <a:pt x="6785173" y="4181650"/>
                </a:moveTo>
                <a:lnTo>
                  <a:pt x="6840390" y="4162140"/>
                </a:lnTo>
                <a:cubicBezTo>
                  <a:pt x="6843261" y="4161109"/>
                  <a:pt x="6844808" y="4157944"/>
                  <a:pt x="6843777" y="4154999"/>
                </a:cubicBezTo>
                <a:cubicBezTo>
                  <a:pt x="6842746" y="4152127"/>
                  <a:pt x="6839580" y="4150581"/>
                  <a:pt x="6836636" y="4151612"/>
                </a:cubicBezTo>
                <a:lnTo>
                  <a:pt x="6781418" y="4171122"/>
                </a:lnTo>
                <a:cubicBezTo>
                  <a:pt x="6778547" y="4172153"/>
                  <a:pt x="6777001" y="4175319"/>
                  <a:pt x="6778031" y="4178264"/>
                </a:cubicBezTo>
                <a:cubicBezTo>
                  <a:pt x="6778841" y="4180546"/>
                  <a:pt x="6781050" y="4182019"/>
                  <a:pt x="6783332" y="4181945"/>
                </a:cubicBezTo>
                <a:cubicBezTo>
                  <a:pt x="6783995" y="4181945"/>
                  <a:pt x="6784584" y="4181871"/>
                  <a:pt x="6785173" y="4181650"/>
                </a:cubicBezTo>
                <a:close/>
                <a:moveTo>
                  <a:pt x="6840464" y="4162067"/>
                </a:moveTo>
                <a:lnTo>
                  <a:pt x="6898405" y="4141011"/>
                </a:lnTo>
                <a:cubicBezTo>
                  <a:pt x="6901277" y="4139980"/>
                  <a:pt x="6902749" y="4136740"/>
                  <a:pt x="6901718" y="4133869"/>
                </a:cubicBezTo>
                <a:cubicBezTo>
                  <a:pt x="6900687" y="4130997"/>
                  <a:pt x="6897448" y="4129452"/>
                  <a:pt x="6894577" y="4130556"/>
                </a:cubicBezTo>
                <a:lnTo>
                  <a:pt x="6836636" y="4151612"/>
                </a:lnTo>
                <a:cubicBezTo>
                  <a:pt x="6833764" y="4152643"/>
                  <a:pt x="6832292" y="4155882"/>
                  <a:pt x="6833323" y="4158753"/>
                </a:cubicBezTo>
                <a:cubicBezTo>
                  <a:pt x="6834132" y="4161036"/>
                  <a:pt x="6836267" y="4162435"/>
                  <a:pt x="6838623" y="4162435"/>
                </a:cubicBezTo>
                <a:cubicBezTo>
                  <a:pt x="6839212" y="4162435"/>
                  <a:pt x="6839875" y="4162287"/>
                  <a:pt x="6840464" y="4162067"/>
                </a:cubicBezTo>
                <a:close/>
                <a:moveTo>
                  <a:pt x="6898258" y="4141084"/>
                </a:moveTo>
                <a:lnTo>
                  <a:pt x="6959586" y="4120396"/>
                </a:lnTo>
                <a:cubicBezTo>
                  <a:pt x="6962531" y="4119439"/>
                  <a:pt x="6964077" y="4116273"/>
                  <a:pt x="6963120" y="4113328"/>
                </a:cubicBezTo>
                <a:cubicBezTo>
                  <a:pt x="6962163" y="4110383"/>
                  <a:pt x="6958997" y="4108764"/>
                  <a:pt x="6956052" y="4109794"/>
                </a:cubicBezTo>
                <a:lnTo>
                  <a:pt x="6894724" y="4130482"/>
                </a:lnTo>
                <a:cubicBezTo>
                  <a:pt x="6891779" y="4131439"/>
                  <a:pt x="6890233" y="4134605"/>
                  <a:pt x="6891190" y="4137550"/>
                </a:cubicBezTo>
                <a:cubicBezTo>
                  <a:pt x="6892000" y="4139906"/>
                  <a:pt x="6894135" y="4141379"/>
                  <a:pt x="6896491" y="4141379"/>
                </a:cubicBezTo>
                <a:cubicBezTo>
                  <a:pt x="6897080" y="4141379"/>
                  <a:pt x="6897669" y="4141231"/>
                  <a:pt x="6898258" y="4141084"/>
                </a:cubicBezTo>
                <a:close/>
                <a:moveTo>
                  <a:pt x="6959365" y="4120469"/>
                </a:moveTo>
                <a:lnTo>
                  <a:pt x="7022902" y="4101548"/>
                </a:lnTo>
                <a:cubicBezTo>
                  <a:pt x="7025847" y="4100665"/>
                  <a:pt x="7027541" y="4097573"/>
                  <a:pt x="7026657" y="4094628"/>
                </a:cubicBezTo>
                <a:cubicBezTo>
                  <a:pt x="7025774" y="4091683"/>
                  <a:pt x="7022681" y="4089990"/>
                  <a:pt x="7019737" y="4090873"/>
                </a:cubicBezTo>
                <a:lnTo>
                  <a:pt x="6956200" y="4109794"/>
                </a:lnTo>
                <a:cubicBezTo>
                  <a:pt x="6953255" y="4110678"/>
                  <a:pt x="6951561" y="4113770"/>
                  <a:pt x="6952445" y="4116714"/>
                </a:cubicBezTo>
                <a:cubicBezTo>
                  <a:pt x="6953181" y="4119144"/>
                  <a:pt x="6955389" y="4120690"/>
                  <a:pt x="6957819" y="4120690"/>
                </a:cubicBezTo>
                <a:cubicBezTo>
                  <a:pt x="6958335" y="4120690"/>
                  <a:pt x="6958850" y="4120617"/>
                  <a:pt x="6959365" y="4120469"/>
                </a:cubicBezTo>
                <a:close/>
                <a:moveTo>
                  <a:pt x="7022607" y="4101548"/>
                </a:moveTo>
                <a:lnTo>
                  <a:pt x="7087028" y="4085719"/>
                </a:lnTo>
                <a:cubicBezTo>
                  <a:pt x="7090047" y="4084983"/>
                  <a:pt x="7091887" y="4081965"/>
                  <a:pt x="7091151" y="4079019"/>
                </a:cubicBezTo>
                <a:cubicBezTo>
                  <a:pt x="7090415" y="4076001"/>
                  <a:pt x="7087323" y="4074161"/>
                  <a:pt x="7084451" y="4074897"/>
                </a:cubicBezTo>
                <a:lnTo>
                  <a:pt x="7020031" y="4090726"/>
                </a:lnTo>
                <a:cubicBezTo>
                  <a:pt x="7017012" y="4091462"/>
                  <a:pt x="7015172" y="4094481"/>
                  <a:pt x="7015908" y="4097425"/>
                </a:cubicBezTo>
                <a:cubicBezTo>
                  <a:pt x="7016571" y="4100002"/>
                  <a:pt x="7018853" y="4101696"/>
                  <a:pt x="7021356" y="4101696"/>
                </a:cubicBezTo>
                <a:cubicBezTo>
                  <a:pt x="7021798" y="4101696"/>
                  <a:pt x="7022239" y="4101696"/>
                  <a:pt x="7022607" y="4101548"/>
                </a:cubicBezTo>
                <a:close/>
                <a:moveTo>
                  <a:pt x="7086660" y="4085866"/>
                </a:moveTo>
                <a:lnTo>
                  <a:pt x="7150638" y="4074676"/>
                </a:lnTo>
                <a:cubicBezTo>
                  <a:pt x="7153657" y="4074161"/>
                  <a:pt x="7155718" y="4071289"/>
                  <a:pt x="7155129" y="4068197"/>
                </a:cubicBezTo>
                <a:cubicBezTo>
                  <a:pt x="7154614" y="4065178"/>
                  <a:pt x="7151743" y="4063117"/>
                  <a:pt x="7148650" y="4063706"/>
                </a:cubicBezTo>
                <a:lnTo>
                  <a:pt x="7084672" y="4074897"/>
                </a:lnTo>
                <a:cubicBezTo>
                  <a:pt x="7081653" y="4075412"/>
                  <a:pt x="7079592" y="4078283"/>
                  <a:pt x="7080181" y="4081375"/>
                </a:cubicBezTo>
                <a:cubicBezTo>
                  <a:pt x="7080623" y="4084099"/>
                  <a:pt x="7083052" y="4086014"/>
                  <a:pt x="7085703" y="4086014"/>
                </a:cubicBezTo>
                <a:cubicBezTo>
                  <a:pt x="7086071" y="4085940"/>
                  <a:pt x="7086365" y="4085866"/>
                  <a:pt x="7086660" y="4085866"/>
                </a:cubicBezTo>
                <a:close/>
                <a:moveTo>
                  <a:pt x="7150197" y="4074750"/>
                </a:moveTo>
                <a:lnTo>
                  <a:pt x="7212187" y="4069743"/>
                </a:lnTo>
                <a:cubicBezTo>
                  <a:pt x="7215280" y="4069522"/>
                  <a:pt x="7217562" y="4066798"/>
                  <a:pt x="7217267" y="4063706"/>
                </a:cubicBezTo>
                <a:cubicBezTo>
                  <a:pt x="7217047" y="4060614"/>
                  <a:pt x="7214249" y="4058258"/>
                  <a:pt x="7211230" y="4058626"/>
                </a:cubicBezTo>
                <a:lnTo>
                  <a:pt x="7149239" y="4063632"/>
                </a:lnTo>
                <a:cubicBezTo>
                  <a:pt x="7146147" y="4063853"/>
                  <a:pt x="7143865" y="4066577"/>
                  <a:pt x="7144159" y="4069670"/>
                </a:cubicBezTo>
                <a:cubicBezTo>
                  <a:pt x="7144381" y="4072614"/>
                  <a:pt x="7146883" y="4074823"/>
                  <a:pt x="7149755" y="4074823"/>
                </a:cubicBezTo>
                <a:cubicBezTo>
                  <a:pt x="7149902" y="4074750"/>
                  <a:pt x="7150049" y="4074750"/>
                  <a:pt x="7150197" y="4074750"/>
                </a:cubicBezTo>
                <a:close/>
                <a:moveTo>
                  <a:pt x="7211967" y="4069743"/>
                </a:moveTo>
                <a:lnTo>
                  <a:pt x="7272706" y="4067093"/>
                </a:lnTo>
                <a:cubicBezTo>
                  <a:pt x="7275798" y="4066946"/>
                  <a:pt x="7278154" y="4064369"/>
                  <a:pt x="7278006" y="4061276"/>
                </a:cubicBezTo>
                <a:cubicBezTo>
                  <a:pt x="7277859" y="4058258"/>
                  <a:pt x="7275356" y="4055902"/>
                  <a:pt x="7272411" y="4055975"/>
                </a:cubicBezTo>
                <a:cubicBezTo>
                  <a:pt x="7272338" y="4055975"/>
                  <a:pt x="7272264" y="4055975"/>
                  <a:pt x="7272190" y="4055975"/>
                </a:cubicBezTo>
                <a:lnTo>
                  <a:pt x="7211451" y="4058626"/>
                </a:lnTo>
                <a:cubicBezTo>
                  <a:pt x="7208359" y="4058773"/>
                  <a:pt x="7206003" y="4061350"/>
                  <a:pt x="7206150" y="4064442"/>
                </a:cubicBezTo>
                <a:cubicBezTo>
                  <a:pt x="7206297" y="4067461"/>
                  <a:pt x="7208801" y="4069817"/>
                  <a:pt x="7211745" y="4069743"/>
                </a:cubicBezTo>
                <a:cubicBezTo>
                  <a:pt x="7211819" y="4069743"/>
                  <a:pt x="7211893" y="4069743"/>
                  <a:pt x="7211967" y="4069743"/>
                </a:cubicBezTo>
                <a:close/>
                <a:moveTo>
                  <a:pt x="7272853" y="4067019"/>
                </a:moveTo>
                <a:lnTo>
                  <a:pt x="7332929" y="4062602"/>
                </a:lnTo>
                <a:cubicBezTo>
                  <a:pt x="7336021" y="4062381"/>
                  <a:pt x="7338304" y="4059730"/>
                  <a:pt x="7338083" y="4056638"/>
                </a:cubicBezTo>
                <a:cubicBezTo>
                  <a:pt x="7337862" y="4053546"/>
                  <a:pt x="7335359" y="4051116"/>
                  <a:pt x="7332120" y="4051484"/>
                </a:cubicBezTo>
                <a:lnTo>
                  <a:pt x="7272043" y="4055902"/>
                </a:lnTo>
                <a:cubicBezTo>
                  <a:pt x="7268951" y="4056123"/>
                  <a:pt x="7266669" y="4058773"/>
                  <a:pt x="7266890" y="4061866"/>
                </a:cubicBezTo>
                <a:cubicBezTo>
                  <a:pt x="7267110" y="4064810"/>
                  <a:pt x="7269540" y="4067019"/>
                  <a:pt x="7272485" y="4067019"/>
                </a:cubicBezTo>
                <a:cubicBezTo>
                  <a:pt x="7272632" y="4067019"/>
                  <a:pt x="7272706" y="4067019"/>
                  <a:pt x="7272853" y="4067019"/>
                </a:cubicBezTo>
                <a:close/>
                <a:moveTo>
                  <a:pt x="7333519" y="4062528"/>
                </a:moveTo>
                <a:lnTo>
                  <a:pt x="7393669" y="4052294"/>
                </a:lnTo>
                <a:cubicBezTo>
                  <a:pt x="7396687" y="4051779"/>
                  <a:pt x="7398749" y="4048908"/>
                  <a:pt x="7398233" y="4045889"/>
                </a:cubicBezTo>
                <a:cubicBezTo>
                  <a:pt x="7397718" y="4042871"/>
                  <a:pt x="7394699" y="4040736"/>
                  <a:pt x="7391828" y="4041324"/>
                </a:cubicBezTo>
                <a:lnTo>
                  <a:pt x="7331678" y="4051558"/>
                </a:lnTo>
                <a:cubicBezTo>
                  <a:pt x="7328659" y="4052074"/>
                  <a:pt x="7326598" y="4054945"/>
                  <a:pt x="7327113" y="4057963"/>
                </a:cubicBezTo>
                <a:cubicBezTo>
                  <a:pt x="7327555" y="4060687"/>
                  <a:pt x="7329984" y="4062602"/>
                  <a:pt x="7332635" y="4062602"/>
                </a:cubicBezTo>
                <a:cubicBezTo>
                  <a:pt x="7332856" y="4062602"/>
                  <a:pt x="7333224" y="4062602"/>
                  <a:pt x="7333519" y="4062528"/>
                </a:cubicBezTo>
                <a:close/>
                <a:moveTo>
                  <a:pt x="7394478" y="4052074"/>
                </a:moveTo>
                <a:lnTo>
                  <a:pt x="7455512" y="4031680"/>
                </a:lnTo>
                <a:cubicBezTo>
                  <a:pt x="7458457" y="4030723"/>
                  <a:pt x="7460003" y="4027557"/>
                  <a:pt x="7459046" y="4024612"/>
                </a:cubicBezTo>
                <a:cubicBezTo>
                  <a:pt x="7458089" y="4021667"/>
                  <a:pt x="7454923" y="4020121"/>
                  <a:pt x="7451978" y="4021078"/>
                </a:cubicBezTo>
                <a:lnTo>
                  <a:pt x="7390944" y="4041472"/>
                </a:lnTo>
                <a:cubicBezTo>
                  <a:pt x="7387999" y="4042429"/>
                  <a:pt x="7386454" y="4045595"/>
                  <a:pt x="7387411" y="4048540"/>
                </a:cubicBezTo>
                <a:cubicBezTo>
                  <a:pt x="7388220" y="4050895"/>
                  <a:pt x="7390355" y="4052368"/>
                  <a:pt x="7392711" y="4052368"/>
                </a:cubicBezTo>
                <a:cubicBezTo>
                  <a:pt x="7393374" y="4052368"/>
                  <a:pt x="7393963" y="4052294"/>
                  <a:pt x="7394478" y="4052074"/>
                </a:cubicBezTo>
                <a:close/>
                <a:moveTo>
                  <a:pt x="7456469" y="4031238"/>
                </a:moveTo>
                <a:lnTo>
                  <a:pt x="7518902" y="3996709"/>
                </a:lnTo>
                <a:cubicBezTo>
                  <a:pt x="7521626" y="3995236"/>
                  <a:pt x="7522583" y="3991850"/>
                  <a:pt x="7521110" y="3989126"/>
                </a:cubicBezTo>
                <a:cubicBezTo>
                  <a:pt x="7519638" y="3986402"/>
                  <a:pt x="7516178" y="3985445"/>
                  <a:pt x="7513527" y="3986917"/>
                </a:cubicBezTo>
                <a:lnTo>
                  <a:pt x="7451095" y="4021446"/>
                </a:lnTo>
                <a:cubicBezTo>
                  <a:pt x="7448370" y="4022919"/>
                  <a:pt x="7447413" y="4026305"/>
                  <a:pt x="7448886" y="4029029"/>
                </a:cubicBezTo>
                <a:cubicBezTo>
                  <a:pt x="7449917" y="4030870"/>
                  <a:pt x="7451831" y="4031901"/>
                  <a:pt x="7453819" y="4031901"/>
                </a:cubicBezTo>
                <a:cubicBezTo>
                  <a:pt x="7454702" y="4031975"/>
                  <a:pt x="7455659" y="4031753"/>
                  <a:pt x="7456469" y="4031238"/>
                </a:cubicBezTo>
                <a:close/>
                <a:moveTo>
                  <a:pt x="7519785" y="3996193"/>
                </a:moveTo>
                <a:lnTo>
                  <a:pt x="7584132" y="3943553"/>
                </a:lnTo>
                <a:cubicBezTo>
                  <a:pt x="7586487" y="3941639"/>
                  <a:pt x="7586856" y="3938105"/>
                  <a:pt x="7584868" y="3935675"/>
                </a:cubicBezTo>
                <a:cubicBezTo>
                  <a:pt x="7582953" y="3933319"/>
                  <a:pt x="7579420" y="3932951"/>
                  <a:pt x="7576990" y="3934939"/>
                </a:cubicBezTo>
                <a:lnTo>
                  <a:pt x="7512643" y="3987580"/>
                </a:lnTo>
                <a:cubicBezTo>
                  <a:pt x="7510288" y="3989494"/>
                  <a:pt x="7509919" y="3993028"/>
                  <a:pt x="7511907" y="3995457"/>
                </a:cubicBezTo>
                <a:cubicBezTo>
                  <a:pt x="7513012" y="3996782"/>
                  <a:pt x="7514631" y="3997519"/>
                  <a:pt x="7516251" y="3997519"/>
                </a:cubicBezTo>
                <a:cubicBezTo>
                  <a:pt x="7517503" y="3997445"/>
                  <a:pt x="7518754" y="3997077"/>
                  <a:pt x="7519785" y="3996193"/>
                </a:cubicBezTo>
                <a:close/>
                <a:moveTo>
                  <a:pt x="7584720" y="3942890"/>
                </a:moveTo>
                <a:lnTo>
                  <a:pt x="7651423" y="3867868"/>
                </a:lnTo>
                <a:cubicBezTo>
                  <a:pt x="7653485" y="3865586"/>
                  <a:pt x="7653264" y="3862052"/>
                  <a:pt x="7650981" y="3859990"/>
                </a:cubicBezTo>
                <a:cubicBezTo>
                  <a:pt x="7648699" y="3857929"/>
                  <a:pt x="7645166" y="3858150"/>
                  <a:pt x="7643104" y="3860432"/>
                </a:cubicBezTo>
                <a:lnTo>
                  <a:pt x="7576401" y="3935454"/>
                </a:lnTo>
                <a:cubicBezTo>
                  <a:pt x="7574340" y="3937737"/>
                  <a:pt x="7574560" y="3941271"/>
                  <a:pt x="7576843" y="3943332"/>
                </a:cubicBezTo>
                <a:cubicBezTo>
                  <a:pt x="7577948" y="3944289"/>
                  <a:pt x="7579272" y="3944731"/>
                  <a:pt x="7580598" y="3944731"/>
                </a:cubicBezTo>
                <a:cubicBezTo>
                  <a:pt x="7582144" y="3944805"/>
                  <a:pt x="7583617" y="3944142"/>
                  <a:pt x="7584720" y="3942890"/>
                </a:cubicBezTo>
                <a:close/>
                <a:moveTo>
                  <a:pt x="7651865" y="3867353"/>
                </a:moveTo>
                <a:lnTo>
                  <a:pt x="7721439" y="3765827"/>
                </a:lnTo>
                <a:cubicBezTo>
                  <a:pt x="7723206" y="3763250"/>
                  <a:pt x="7722544" y="3759789"/>
                  <a:pt x="7719966" y="3758096"/>
                </a:cubicBezTo>
                <a:cubicBezTo>
                  <a:pt x="7717389" y="3756403"/>
                  <a:pt x="7713929" y="3756992"/>
                  <a:pt x="7712236" y="3759569"/>
                </a:cubicBezTo>
                <a:lnTo>
                  <a:pt x="7642662" y="3861095"/>
                </a:lnTo>
                <a:cubicBezTo>
                  <a:pt x="7640895" y="3863672"/>
                  <a:pt x="7641558" y="3867132"/>
                  <a:pt x="7644135" y="3868825"/>
                </a:cubicBezTo>
                <a:cubicBezTo>
                  <a:pt x="7645092" y="3869488"/>
                  <a:pt x="7646196" y="3869782"/>
                  <a:pt x="7647300" y="3869782"/>
                </a:cubicBezTo>
                <a:cubicBezTo>
                  <a:pt x="7649067" y="3869782"/>
                  <a:pt x="7650835" y="3868899"/>
                  <a:pt x="7651865" y="3867353"/>
                </a:cubicBezTo>
                <a:close/>
                <a:moveTo>
                  <a:pt x="7721660" y="3765532"/>
                </a:moveTo>
                <a:lnTo>
                  <a:pt x="7795357" y="3641403"/>
                </a:lnTo>
                <a:cubicBezTo>
                  <a:pt x="7796903" y="3638753"/>
                  <a:pt x="7796093" y="3635366"/>
                  <a:pt x="7793443" y="3633747"/>
                </a:cubicBezTo>
                <a:cubicBezTo>
                  <a:pt x="7790865" y="3632200"/>
                  <a:pt x="7787405" y="3633010"/>
                  <a:pt x="7785786" y="3635661"/>
                </a:cubicBezTo>
                <a:lnTo>
                  <a:pt x="7712089" y="3759789"/>
                </a:lnTo>
                <a:cubicBezTo>
                  <a:pt x="7710543" y="3762440"/>
                  <a:pt x="7711353" y="3765827"/>
                  <a:pt x="7714003" y="3767446"/>
                </a:cubicBezTo>
                <a:cubicBezTo>
                  <a:pt x="7714887" y="3767962"/>
                  <a:pt x="7715917" y="3768256"/>
                  <a:pt x="7716874" y="3768256"/>
                </a:cubicBezTo>
                <a:cubicBezTo>
                  <a:pt x="7718789" y="3768256"/>
                  <a:pt x="7720629" y="3767299"/>
                  <a:pt x="7721660" y="3765532"/>
                </a:cubicBezTo>
                <a:close/>
                <a:moveTo>
                  <a:pt x="7795430" y="3641256"/>
                </a:moveTo>
                <a:lnTo>
                  <a:pt x="7874428" y="3498354"/>
                </a:lnTo>
                <a:cubicBezTo>
                  <a:pt x="7875900" y="3495629"/>
                  <a:pt x="7874943" y="3492243"/>
                  <a:pt x="7872219" y="3490770"/>
                </a:cubicBezTo>
                <a:cubicBezTo>
                  <a:pt x="7869495" y="3489298"/>
                  <a:pt x="7866109" y="3490255"/>
                  <a:pt x="7864636" y="3492979"/>
                </a:cubicBezTo>
                <a:lnTo>
                  <a:pt x="7785638" y="3635882"/>
                </a:lnTo>
                <a:cubicBezTo>
                  <a:pt x="7784166" y="3638606"/>
                  <a:pt x="7785123" y="3641992"/>
                  <a:pt x="7787847" y="3643465"/>
                </a:cubicBezTo>
                <a:cubicBezTo>
                  <a:pt x="7788731" y="3643980"/>
                  <a:pt x="7789688" y="3644201"/>
                  <a:pt x="7790571" y="3644201"/>
                </a:cubicBezTo>
                <a:cubicBezTo>
                  <a:pt x="7792559" y="3644127"/>
                  <a:pt x="7794400" y="3643023"/>
                  <a:pt x="7795430" y="3641256"/>
                </a:cubicBezTo>
                <a:close/>
                <a:moveTo>
                  <a:pt x="7874428" y="3498280"/>
                </a:moveTo>
                <a:lnTo>
                  <a:pt x="7960125" y="3340432"/>
                </a:lnTo>
                <a:cubicBezTo>
                  <a:pt x="7961598" y="3337708"/>
                  <a:pt x="7960567" y="3334321"/>
                  <a:pt x="7957917" y="3332849"/>
                </a:cubicBezTo>
                <a:cubicBezTo>
                  <a:pt x="7955193" y="3331376"/>
                  <a:pt x="7951806" y="3332333"/>
                  <a:pt x="7950333" y="3335057"/>
                </a:cubicBezTo>
                <a:lnTo>
                  <a:pt x="7864636" y="3492905"/>
                </a:lnTo>
                <a:cubicBezTo>
                  <a:pt x="7863164" y="3495629"/>
                  <a:pt x="7864195" y="3499016"/>
                  <a:pt x="7866845" y="3500488"/>
                </a:cubicBezTo>
                <a:cubicBezTo>
                  <a:pt x="7867728" y="3500930"/>
                  <a:pt x="7868612" y="3501151"/>
                  <a:pt x="7869569" y="3501151"/>
                </a:cubicBezTo>
                <a:cubicBezTo>
                  <a:pt x="7871557" y="3501151"/>
                  <a:pt x="7873397" y="3500120"/>
                  <a:pt x="7874428" y="3498280"/>
                </a:cubicBezTo>
                <a:close/>
                <a:moveTo>
                  <a:pt x="7960125" y="3340505"/>
                </a:moveTo>
                <a:lnTo>
                  <a:pt x="8054068" y="3171614"/>
                </a:lnTo>
                <a:cubicBezTo>
                  <a:pt x="8055541" y="3168890"/>
                  <a:pt x="8054584" y="3165503"/>
                  <a:pt x="8051934" y="3164031"/>
                </a:cubicBezTo>
                <a:cubicBezTo>
                  <a:pt x="8049210" y="3162558"/>
                  <a:pt x="8045822" y="3163515"/>
                  <a:pt x="8044350" y="3166166"/>
                </a:cubicBezTo>
                <a:lnTo>
                  <a:pt x="7950407" y="3335057"/>
                </a:lnTo>
                <a:cubicBezTo>
                  <a:pt x="7948935" y="3337781"/>
                  <a:pt x="7949892" y="3341168"/>
                  <a:pt x="7952542" y="3342640"/>
                </a:cubicBezTo>
                <a:cubicBezTo>
                  <a:pt x="7953426" y="3343156"/>
                  <a:pt x="7954383" y="3343377"/>
                  <a:pt x="7955266" y="3343303"/>
                </a:cubicBezTo>
                <a:cubicBezTo>
                  <a:pt x="7957181" y="3343377"/>
                  <a:pt x="7959095" y="3342346"/>
                  <a:pt x="7960125" y="3340505"/>
                </a:cubicBezTo>
                <a:close/>
                <a:moveTo>
                  <a:pt x="8053994" y="3171614"/>
                </a:moveTo>
                <a:lnTo>
                  <a:pt x="8152576" y="2996096"/>
                </a:lnTo>
                <a:cubicBezTo>
                  <a:pt x="8154049" y="2993372"/>
                  <a:pt x="8153166" y="2989985"/>
                  <a:pt x="8150442" y="2988513"/>
                </a:cubicBezTo>
                <a:cubicBezTo>
                  <a:pt x="8147791" y="2987040"/>
                  <a:pt x="8144330" y="2987924"/>
                  <a:pt x="8142858" y="2990648"/>
                </a:cubicBezTo>
                <a:lnTo>
                  <a:pt x="8044277" y="3166166"/>
                </a:lnTo>
                <a:cubicBezTo>
                  <a:pt x="8042804" y="3168890"/>
                  <a:pt x="8043688" y="3172276"/>
                  <a:pt x="8046412" y="3173749"/>
                </a:cubicBezTo>
                <a:cubicBezTo>
                  <a:pt x="8047295" y="3174264"/>
                  <a:pt x="8048253" y="3174485"/>
                  <a:pt x="8049210" y="3174485"/>
                </a:cubicBezTo>
                <a:cubicBezTo>
                  <a:pt x="8051124" y="3174485"/>
                  <a:pt x="8052965" y="3173454"/>
                  <a:pt x="8053994" y="3171614"/>
                </a:cubicBezTo>
                <a:close/>
                <a:moveTo>
                  <a:pt x="8152576" y="2996170"/>
                </a:moveTo>
                <a:lnTo>
                  <a:pt x="8252115" y="2818811"/>
                </a:lnTo>
                <a:cubicBezTo>
                  <a:pt x="8253588" y="2816087"/>
                  <a:pt x="8252631" y="2812701"/>
                  <a:pt x="8249980" y="2811228"/>
                </a:cubicBezTo>
                <a:cubicBezTo>
                  <a:pt x="8247329" y="2809756"/>
                  <a:pt x="8243869" y="2810639"/>
                  <a:pt x="8242397" y="2813363"/>
                </a:cubicBezTo>
                <a:lnTo>
                  <a:pt x="8142858" y="2990722"/>
                </a:lnTo>
                <a:cubicBezTo>
                  <a:pt x="8141386" y="2993446"/>
                  <a:pt x="8142342" y="2996832"/>
                  <a:pt x="8144994" y="2998305"/>
                </a:cubicBezTo>
                <a:cubicBezTo>
                  <a:pt x="8145877" y="2998820"/>
                  <a:pt x="8146834" y="2999041"/>
                  <a:pt x="8147791" y="2999041"/>
                </a:cubicBezTo>
                <a:cubicBezTo>
                  <a:pt x="8149705" y="2998967"/>
                  <a:pt x="8151545" y="2997937"/>
                  <a:pt x="8152576" y="2996170"/>
                </a:cubicBezTo>
                <a:close/>
                <a:moveTo>
                  <a:pt x="8252262" y="2818664"/>
                </a:moveTo>
                <a:lnTo>
                  <a:pt x="8342451" y="2646386"/>
                </a:lnTo>
                <a:cubicBezTo>
                  <a:pt x="8343850" y="2643662"/>
                  <a:pt x="8342819" y="2640275"/>
                  <a:pt x="8340095" y="2638876"/>
                </a:cubicBezTo>
                <a:cubicBezTo>
                  <a:pt x="8337371" y="2637477"/>
                  <a:pt x="8333984" y="2638508"/>
                  <a:pt x="8332585" y="2641232"/>
                </a:cubicBezTo>
                <a:lnTo>
                  <a:pt x="8242397" y="2813510"/>
                </a:lnTo>
                <a:cubicBezTo>
                  <a:pt x="8240998" y="2816234"/>
                  <a:pt x="8242028" y="2819621"/>
                  <a:pt x="8244752" y="2821020"/>
                </a:cubicBezTo>
                <a:cubicBezTo>
                  <a:pt x="8245562" y="2821462"/>
                  <a:pt x="8246519" y="2821683"/>
                  <a:pt x="8247403" y="2821683"/>
                </a:cubicBezTo>
                <a:cubicBezTo>
                  <a:pt x="8249317" y="2821609"/>
                  <a:pt x="8251231" y="2820505"/>
                  <a:pt x="8252262" y="2818664"/>
                </a:cubicBezTo>
                <a:close/>
                <a:moveTo>
                  <a:pt x="8342598" y="2646018"/>
                </a:moveTo>
                <a:lnTo>
                  <a:pt x="8412466" y="2486403"/>
                </a:lnTo>
                <a:cubicBezTo>
                  <a:pt x="8413718" y="2483605"/>
                  <a:pt x="8412392" y="2480292"/>
                  <a:pt x="8409595" y="2479040"/>
                </a:cubicBezTo>
                <a:cubicBezTo>
                  <a:pt x="8406797" y="2477789"/>
                  <a:pt x="8403484" y="2479114"/>
                  <a:pt x="8402232" y="2481912"/>
                </a:cubicBezTo>
                <a:lnTo>
                  <a:pt x="8332364" y="2641527"/>
                </a:lnTo>
                <a:cubicBezTo>
                  <a:pt x="8331112" y="2644325"/>
                  <a:pt x="8332438" y="2647637"/>
                  <a:pt x="8335236" y="2648889"/>
                </a:cubicBezTo>
                <a:cubicBezTo>
                  <a:pt x="8335972" y="2649183"/>
                  <a:pt x="8336781" y="2649331"/>
                  <a:pt x="8337517" y="2649331"/>
                </a:cubicBezTo>
                <a:cubicBezTo>
                  <a:pt x="8339653" y="2649404"/>
                  <a:pt x="8341641" y="2648153"/>
                  <a:pt x="8342598" y="2646018"/>
                </a:cubicBezTo>
                <a:close/>
                <a:moveTo>
                  <a:pt x="8412466" y="2486476"/>
                </a:moveTo>
                <a:lnTo>
                  <a:pt x="8474677" y="2343574"/>
                </a:lnTo>
                <a:cubicBezTo>
                  <a:pt x="8475929" y="2340776"/>
                  <a:pt x="8474604" y="2337463"/>
                  <a:pt x="8471806" y="2336211"/>
                </a:cubicBezTo>
                <a:cubicBezTo>
                  <a:pt x="8469009" y="2334960"/>
                  <a:pt x="8465695" y="2336285"/>
                  <a:pt x="8464443" y="2339083"/>
                </a:cubicBezTo>
                <a:lnTo>
                  <a:pt x="8402232" y="2481985"/>
                </a:lnTo>
                <a:cubicBezTo>
                  <a:pt x="8400980" y="2484783"/>
                  <a:pt x="8402306" y="2488096"/>
                  <a:pt x="8405104" y="2489348"/>
                </a:cubicBezTo>
                <a:cubicBezTo>
                  <a:pt x="8405840" y="2489642"/>
                  <a:pt x="8406576" y="2489789"/>
                  <a:pt x="8407386" y="2489789"/>
                </a:cubicBezTo>
                <a:cubicBezTo>
                  <a:pt x="8409521" y="2489789"/>
                  <a:pt x="8411509" y="2488538"/>
                  <a:pt x="8412466" y="2486476"/>
                </a:cubicBezTo>
                <a:close/>
                <a:moveTo>
                  <a:pt x="8474457" y="2344015"/>
                </a:moveTo>
                <a:lnTo>
                  <a:pt x="8542190" y="2221654"/>
                </a:lnTo>
                <a:cubicBezTo>
                  <a:pt x="8543662" y="2218930"/>
                  <a:pt x="8542705" y="2215543"/>
                  <a:pt x="8539981" y="2214071"/>
                </a:cubicBezTo>
                <a:cubicBezTo>
                  <a:pt x="8537331" y="2212598"/>
                  <a:pt x="8533871" y="2213555"/>
                  <a:pt x="8532398" y="2216279"/>
                </a:cubicBezTo>
                <a:lnTo>
                  <a:pt x="8464665" y="2338641"/>
                </a:lnTo>
                <a:cubicBezTo>
                  <a:pt x="8463192" y="2341365"/>
                  <a:pt x="8464150" y="2344752"/>
                  <a:pt x="8466874" y="2346224"/>
                </a:cubicBezTo>
                <a:cubicBezTo>
                  <a:pt x="8467757" y="2346739"/>
                  <a:pt x="8468641" y="2346960"/>
                  <a:pt x="8469598" y="2346960"/>
                </a:cubicBezTo>
                <a:cubicBezTo>
                  <a:pt x="8471512" y="2346887"/>
                  <a:pt x="8473426" y="2345856"/>
                  <a:pt x="8474457" y="2344015"/>
                </a:cubicBezTo>
                <a:close/>
                <a:moveTo>
                  <a:pt x="8541895" y="2222169"/>
                </a:moveTo>
                <a:lnTo>
                  <a:pt x="8615518" y="2118655"/>
                </a:lnTo>
                <a:cubicBezTo>
                  <a:pt x="8617285" y="2116152"/>
                  <a:pt x="8616697" y="2112691"/>
                  <a:pt x="8614194" y="2110851"/>
                </a:cubicBezTo>
                <a:cubicBezTo>
                  <a:pt x="8611690" y="2109084"/>
                  <a:pt x="8608230" y="2109673"/>
                  <a:pt x="8606389" y="2112176"/>
                </a:cubicBezTo>
                <a:lnTo>
                  <a:pt x="8532766" y="2215690"/>
                </a:lnTo>
                <a:cubicBezTo>
                  <a:pt x="8530999" y="2218193"/>
                  <a:pt x="8531589" y="2221654"/>
                  <a:pt x="8534092" y="2223494"/>
                </a:cubicBezTo>
                <a:cubicBezTo>
                  <a:pt x="8535122" y="2224230"/>
                  <a:pt x="8536226" y="2224525"/>
                  <a:pt x="8537331" y="2224525"/>
                </a:cubicBezTo>
                <a:cubicBezTo>
                  <a:pt x="8539098" y="2224525"/>
                  <a:pt x="8540792" y="2223715"/>
                  <a:pt x="8541895" y="2222169"/>
                </a:cubicBezTo>
                <a:close/>
                <a:moveTo>
                  <a:pt x="8615077" y="2119170"/>
                </a:moveTo>
                <a:lnTo>
                  <a:pt x="8695032" y="2032737"/>
                </a:lnTo>
                <a:cubicBezTo>
                  <a:pt x="8697093" y="2030454"/>
                  <a:pt x="8697020" y="2026920"/>
                  <a:pt x="8694737" y="2024859"/>
                </a:cubicBezTo>
                <a:cubicBezTo>
                  <a:pt x="8692529" y="2022797"/>
                  <a:pt x="8688994" y="2022871"/>
                  <a:pt x="8686860" y="2025153"/>
                </a:cubicBezTo>
                <a:lnTo>
                  <a:pt x="8606905" y="2111587"/>
                </a:lnTo>
                <a:cubicBezTo>
                  <a:pt x="8604843" y="2113869"/>
                  <a:pt x="8604917" y="2117403"/>
                  <a:pt x="8607199" y="2119465"/>
                </a:cubicBezTo>
                <a:cubicBezTo>
                  <a:pt x="8608303" y="2120495"/>
                  <a:pt x="8609629" y="2120937"/>
                  <a:pt x="8611028" y="2120937"/>
                </a:cubicBezTo>
                <a:cubicBezTo>
                  <a:pt x="8612501" y="2121011"/>
                  <a:pt x="8613973" y="2120348"/>
                  <a:pt x="8615077" y="2119170"/>
                </a:cubicBezTo>
                <a:close/>
                <a:moveTo>
                  <a:pt x="8694443" y="2033325"/>
                </a:moveTo>
                <a:lnTo>
                  <a:pt x="8783085" y="1962721"/>
                </a:lnTo>
                <a:cubicBezTo>
                  <a:pt x="8785515" y="1960807"/>
                  <a:pt x="8785883" y="1957273"/>
                  <a:pt x="8783968" y="1954917"/>
                </a:cubicBezTo>
                <a:cubicBezTo>
                  <a:pt x="8782054" y="1952487"/>
                  <a:pt x="8778520" y="1952119"/>
                  <a:pt x="8776165" y="1954033"/>
                </a:cubicBezTo>
                <a:lnTo>
                  <a:pt x="8687522" y="2024638"/>
                </a:lnTo>
                <a:cubicBezTo>
                  <a:pt x="8685093" y="2026552"/>
                  <a:pt x="8684724" y="2030086"/>
                  <a:pt x="8686639" y="2032442"/>
                </a:cubicBezTo>
                <a:cubicBezTo>
                  <a:pt x="8687743" y="2033841"/>
                  <a:pt x="8689363" y="2034577"/>
                  <a:pt x="8691056" y="2034577"/>
                </a:cubicBezTo>
                <a:cubicBezTo>
                  <a:pt x="8692234" y="2034577"/>
                  <a:pt x="8693412" y="2034135"/>
                  <a:pt x="8694443" y="2033325"/>
                </a:cubicBezTo>
                <a:close/>
                <a:moveTo>
                  <a:pt x="8782349" y="1963236"/>
                </a:moveTo>
                <a:lnTo>
                  <a:pt x="8882035" y="1907062"/>
                </a:lnTo>
                <a:cubicBezTo>
                  <a:pt x="8884759" y="1905516"/>
                  <a:pt x="8885642" y="1902129"/>
                  <a:pt x="8884169" y="1899478"/>
                </a:cubicBezTo>
                <a:cubicBezTo>
                  <a:pt x="8882624" y="1896828"/>
                  <a:pt x="8879237" y="1895871"/>
                  <a:pt x="8876587" y="1897343"/>
                </a:cubicBezTo>
                <a:lnTo>
                  <a:pt x="8776901" y="1953518"/>
                </a:lnTo>
                <a:cubicBezTo>
                  <a:pt x="8774177" y="1955064"/>
                  <a:pt x="8773293" y="1958451"/>
                  <a:pt x="8774765" y="1961101"/>
                </a:cubicBezTo>
                <a:cubicBezTo>
                  <a:pt x="8775796" y="1962942"/>
                  <a:pt x="8777711" y="1963972"/>
                  <a:pt x="8779698" y="1963972"/>
                </a:cubicBezTo>
                <a:cubicBezTo>
                  <a:pt x="8780582" y="1963899"/>
                  <a:pt x="8781465" y="1963678"/>
                  <a:pt x="8782349" y="1963236"/>
                </a:cubicBezTo>
                <a:close/>
                <a:moveTo>
                  <a:pt x="8881225" y="1907356"/>
                </a:moveTo>
                <a:lnTo>
                  <a:pt x="8994163" y="1864213"/>
                </a:lnTo>
                <a:cubicBezTo>
                  <a:pt x="8997034" y="1863109"/>
                  <a:pt x="8998506" y="1859869"/>
                  <a:pt x="8997402" y="1856998"/>
                </a:cubicBezTo>
                <a:cubicBezTo>
                  <a:pt x="8996298" y="1854127"/>
                  <a:pt x="8993058" y="1852654"/>
                  <a:pt x="8990187" y="1853758"/>
                </a:cubicBezTo>
                <a:lnTo>
                  <a:pt x="8877249" y="1896902"/>
                </a:lnTo>
                <a:cubicBezTo>
                  <a:pt x="8874378" y="1898006"/>
                  <a:pt x="8872906" y="1901245"/>
                  <a:pt x="8874009" y="1904117"/>
                </a:cubicBezTo>
                <a:cubicBezTo>
                  <a:pt x="8874893" y="1906325"/>
                  <a:pt x="8877028" y="1907724"/>
                  <a:pt x="8879237" y="1907724"/>
                </a:cubicBezTo>
                <a:cubicBezTo>
                  <a:pt x="8879973" y="1907724"/>
                  <a:pt x="8880636" y="1907651"/>
                  <a:pt x="8881225" y="1907356"/>
                </a:cubicBezTo>
                <a:close/>
                <a:moveTo>
                  <a:pt x="8993574" y="1864434"/>
                </a:moveTo>
                <a:lnTo>
                  <a:pt x="9122046" y="1832997"/>
                </a:lnTo>
                <a:cubicBezTo>
                  <a:pt x="9125065" y="1832260"/>
                  <a:pt x="9126832" y="1829242"/>
                  <a:pt x="9126169" y="1826297"/>
                </a:cubicBezTo>
                <a:cubicBezTo>
                  <a:pt x="9125433" y="1823278"/>
                  <a:pt x="9122415" y="1821438"/>
                  <a:pt x="9119470" y="1822174"/>
                </a:cubicBezTo>
                <a:lnTo>
                  <a:pt x="8990997" y="1853611"/>
                </a:lnTo>
                <a:cubicBezTo>
                  <a:pt x="8987979" y="1854347"/>
                  <a:pt x="8986212" y="1857366"/>
                  <a:pt x="8986874" y="1860311"/>
                </a:cubicBezTo>
                <a:cubicBezTo>
                  <a:pt x="8987537" y="1862888"/>
                  <a:pt x="8989819" y="1864581"/>
                  <a:pt x="8992322" y="1864581"/>
                </a:cubicBezTo>
                <a:cubicBezTo>
                  <a:pt x="8992690" y="1864581"/>
                  <a:pt x="8993132" y="1864507"/>
                  <a:pt x="8993574" y="1864434"/>
                </a:cubicBezTo>
                <a:close/>
                <a:moveTo>
                  <a:pt x="9121458" y="1833070"/>
                </a:moveTo>
                <a:lnTo>
                  <a:pt x="9258912" y="1814296"/>
                </a:lnTo>
                <a:cubicBezTo>
                  <a:pt x="9261930" y="1813855"/>
                  <a:pt x="9264066" y="1811057"/>
                  <a:pt x="9263697" y="1808038"/>
                </a:cubicBezTo>
                <a:cubicBezTo>
                  <a:pt x="9263255" y="1805020"/>
                  <a:pt x="9260458" y="1802811"/>
                  <a:pt x="9257439" y="1803253"/>
                </a:cubicBezTo>
                <a:lnTo>
                  <a:pt x="9119985" y="1822027"/>
                </a:lnTo>
                <a:cubicBezTo>
                  <a:pt x="9116966" y="1822469"/>
                  <a:pt x="9114831" y="1825266"/>
                  <a:pt x="9115199" y="1828285"/>
                </a:cubicBezTo>
                <a:cubicBezTo>
                  <a:pt x="9115567" y="1831083"/>
                  <a:pt x="9117997" y="1833144"/>
                  <a:pt x="9120721" y="1833070"/>
                </a:cubicBezTo>
                <a:cubicBezTo>
                  <a:pt x="9121015" y="1833144"/>
                  <a:pt x="9121237" y="1833070"/>
                  <a:pt x="9121458" y="1833070"/>
                </a:cubicBezTo>
                <a:close/>
                <a:moveTo>
                  <a:pt x="9258397" y="1814296"/>
                </a:moveTo>
                <a:lnTo>
                  <a:pt x="9398207" y="1809143"/>
                </a:lnTo>
                <a:cubicBezTo>
                  <a:pt x="9401299" y="1808996"/>
                  <a:pt x="9403655" y="1806419"/>
                  <a:pt x="9403581" y="1803400"/>
                </a:cubicBezTo>
                <a:cubicBezTo>
                  <a:pt x="9403508" y="1800308"/>
                  <a:pt x="9401152" y="1797952"/>
                  <a:pt x="9397838" y="1798026"/>
                </a:cubicBezTo>
                <a:lnTo>
                  <a:pt x="9258028" y="1803179"/>
                </a:lnTo>
                <a:cubicBezTo>
                  <a:pt x="9254937" y="1803327"/>
                  <a:pt x="9252580" y="1805903"/>
                  <a:pt x="9252654" y="1808922"/>
                </a:cubicBezTo>
                <a:cubicBezTo>
                  <a:pt x="9252727" y="1811941"/>
                  <a:pt x="9255230" y="1814296"/>
                  <a:pt x="9258249" y="1814296"/>
                </a:cubicBezTo>
                <a:cubicBezTo>
                  <a:pt x="9258323" y="1814296"/>
                  <a:pt x="9258323" y="1814296"/>
                  <a:pt x="9258397" y="1814296"/>
                </a:cubicBezTo>
                <a:close/>
                <a:moveTo>
                  <a:pt x="9538974" y="1813266"/>
                </a:moveTo>
                <a:cubicBezTo>
                  <a:pt x="9539196" y="1810174"/>
                  <a:pt x="9536839" y="1807523"/>
                  <a:pt x="9533820" y="1807302"/>
                </a:cubicBezTo>
                <a:lnTo>
                  <a:pt x="9398428" y="1798026"/>
                </a:lnTo>
                <a:cubicBezTo>
                  <a:pt x="9395409" y="1797878"/>
                  <a:pt x="9392685" y="1800161"/>
                  <a:pt x="9392464" y="1803179"/>
                </a:cubicBezTo>
                <a:cubicBezTo>
                  <a:pt x="9392243" y="1806271"/>
                  <a:pt x="9394599" y="1808922"/>
                  <a:pt x="9397617" y="1809143"/>
                </a:cubicBezTo>
                <a:lnTo>
                  <a:pt x="9533011" y="1818419"/>
                </a:lnTo>
                <a:cubicBezTo>
                  <a:pt x="9533158" y="1818419"/>
                  <a:pt x="9533305" y="1818419"/>
                  <a:pt x="9533453" y="1818419"/>
                </a:cubicBezTo>
                <a:cubicBezTo>
                  <a:pt x="9536398" y="1818419"/>
                  <a:pt x="9538753" y="1816211"/>
                  <a:pt x="9538974" y="1813266"/>
                </a:cubicBezTo>
                <a:close/>
                <a:moveTo>
                  <a:pt x="9663029" y="1838518"/>
                </a:moveTo>
                <a:cubicBezTo>
                  <a:pt x="9663618" y="1835500"/>
                  <a:pt x="9661631" y="1832555"/>
                  <a:pt x="9658612" y="1831966"/>
                </a:cubicBezTo>
                <a:lnTo>
                  <a:pt x="9534484" y="1807449"/>
                </a:lnTo>
                <a:cubicBezTo>
                  <a:pt x="9531465" y="1806860"/>
                  <a:pt x="9528520" y="1808775"/>
                  <a:pt x="9527931" y="1811867"/>
                </a:cubicBezTo>
                <a:cubicBezTo>
                  <a:pt x="9527342" y="1814885"/>
                  <a:pt x="9529329" y="1817830"/>
                  <a:pt x="9532348" y="1818419"/>
                </a:cubicBezTo>
                <a:lnTo>
                  <a:pt x="9656477" y="1842936"/>
                </a:lnTo>
                <a:cubicBezTo>
                  <a:pt x="9656845" y="1843010"/>
                  <a:pt x="9657213" y="1843010"/>
                  <a:pt x="9657581" y="1843010"/>
                </a:cubicBezTo>
                <a:cubicBezTo>
                  <a:pt x="9660158" y="1843010"/>
                  <a:pt x="9662514" y="1841169"/>
                  <a:pt x="9663029" y="1838518"/>
                </a:cubicBezTo>
                <a:close/>
                <a:moveTo>
                  <a:pt x="9771182" y="1877318"/>
                </a:moveTo>
                <a:cubicBezTo>
                  <a:pt x="9772212" y="1874447"/>
                  <a:pt x="9770666" y="1871207"/>
                  <a:pt x="9767795" y="1870176"/>
                </a:cubicBezTo>
                <a:lnTo>
                  <a:pt x="9659422" y="1832113"/>
                </a:lnTo>
                <a:cubicBezTo>
                  <a:pt x="9656550" y="1831156"/>
                  <a:pt x="9653311" y="1832629"/>
                  <a:pt x="9652281" y="1835500"/>
                </a:cubicBezTo>
                <a:cubicBezTo>
                  <a:pt x="9651250" y="1838371"/>
                  <a:pt x="9652796" y="1841611"/>
                  <a:pt x="9655667" y="1842641"/>
                </a:cubicBezTo>
                <a:lnTo>
                  <a:pt x="9764040" y="1880705"/>
                </a:lnTo>
                <a:cubicBezTo>
                  <a:pt x="9764630" y="1880925"/>
                  <a:pt x="9765292" y="1880999"/>
                  <a:pt x="9765954" y="1880999"/>
                </a:cubicBezTo>
                <a:cubicBezTo>
                  <a:pt x="9768237" y="1881073"/>
                  <a:pt x="9770372" y="1879600"/>
                  <a:pt x="9771182" y="1877318"/>
                </a:cubicBezTo>
                <a:close/>
                <a:moveTo>
                  <a:pt x="9858941" y="1928044"/>
                </a:moveTo>
                <a:cubicBezTo>
                  <a:pt x="9860487" y="1925394"/>
                  <a:pt x="9859530" y="1921933"/>
                  <a:pt x="9856806" y="1920461"/>
                </a:cubicBezTo>
                <a:lnTo>
                  <a:pt x="9768605" y="1870618"/>
                </a:lnTo>
                <a:cubicBezTo>
                  <a:pt x="9765954" y="1869072"/>
                  <a:pt x="9762494" y="1870029"/>
                  <a:pt x="9761022" y="1872753"/>
                </a:cubicBezTo>
                <a:cubicBezTo>
                  <a:pt x="9759476" y="1875404"/>
                  <a:pt x="9760433" y="1878864"/>
                  <a:pt x="9763157" y="1880336"/>
                </a:cubicBezTo>
                <a:lnTo>
                  <a:pt x="9851357" y="1930179"/>
                </a:lnTo>
                <a:cubicBezTo>
                  <a:pt x="9852241" y="1930695"/>
                  <a:pt x="9853198" y="1930916"/>
                  <a:pt x="9854155" y="1930916"/>
                </a:cubicBezTo>
                <a:cubicBezTo>
                  <a:pt x="9856069" y="1930916"/>
                  <a:pt x="9857983" y="1929885"/>
                  <a:pt x="9858941" y="1928044"/>
                </a:cubicBezTo>
                <a:close/>
                <a:moveTo>
                  <a:pt x="9922183" y="1988857"/>
                </a:moveTo>
                <a:cubicBezTo>
                  <a:pt x="9924244" y="1986575"/>
                  <a:pt x="9924171" y="1983114"/>
                  <a:pt x="9921889" y="1980979"/>
                </a:cubicBezTo>
                <a:lnTo>
                  <a:pt x="9857910" y="1921271"/>
                </a:lnTo>
                <a:cubicBezTo>
                  <a:pt x="9855628" y="1919136"/>
                  <a:pt x="9852168" y="1919283"/>
                  <a:pt x="9850032" y="1921565"/>
                </a:cubicBezTo>
                <a:cubicBezTo>
                  <a:pt x="9847971" y="1923848"/>
                  <a:pt x="9848044" y="1927308"/>
                  <a:pt x="9850327" y="1929443"/>
                </a:cubicBezTo>
                <a:lnTo>
                  <a:pt x="9914305" y="1989151"/>
                </a:lnTo>
                <a:cubicBezTo>
                  <a:pt x="9915410" y="1990182"/>
                  <a:pt x="9916808" y="1990624"/>
                  <a:pt x="9918134" y="1990624"/>
                </a:cubicBezTo>
                <a:cubicBezTo>
                  <a:pt x="9919680" y="1990624"/>
                  <a:pt x="9921079" y="1990035"/>
                  <a:pt x="9922183" y="1988857"/>
                </a:cubicBezTo>
                <a:close/>
                <a:moveTo>
                  <a:pt x="9956639" y="2057916"/>
                </a:moveTo>
                <a:cubicBezTo>
                  <a:pt x="9959363" y="2056517"/>
                  <a:pt x="9960394" y="2053130"/>
                  <a:pt x="9958921" y="2050406"/>
                </a:cubicBezTo>
                <a:lnTo>
                  <a:pt x="9923067" y="1982525"/>
                </a:lnTo>
                <a:cubicBezTo>
                  <a:pt x="9921668" y="1979801"/>
                  <a:pt x="9918208" y="1978771"/>
                  <a:pt x="9915557" y="1980169"/>
                </a:cubicBezTo>
                <a:cubicBezTo>
                  <a:pt x="9912833" y="1981642"/>
                  <a:pt x="9911802" y="1984955"/>
                  <a:pt x="9913275" y="1987679"/>
                </a:cubicBezTo>
                <a:lnTo>
                  <a:pt x="9949129" y="2055560"/>
                </a:lnTo>
                <a:cubicBezTo>
                  <a:pt x="9950160" y="2057474"/>
                  <a:pt x="9952074" y="2058578"/>
                  <a:pt x="9954062" y="2058505"/>
                </a:cubicBezTo>
                <a:cubicBezTo>
                  <a:pt x="9954945" y="2058578"/>
                  <a:pt x="9955829" y="2058357"/>
                  <a:pt x="9956639" y="2057916"/>
                </a:cubicBezTo>
                <a:close/>
                <a:moveTo>
                  <a:pt x="9966136" y="2134852"/>
                </a:moveTo>
                <a:cubicBezTo>
                  <a:pt x="9969154" y="2134410"/>
                  <a:pt x="9971290" y="2131539"/>
                  <a:pt x="9970848" y="2128520"/>
                </a:cubicBezTo>
                <a:lnTo>
                  <a:pt x="9959510" y="2052099"/>
                </a:lnTo>
                <a:cubicBezTo>
                  <a:pt x="9959068" y="2049081"/>
                  <a:pt x="9956197" y="2047019"/>
                  <a:pt x="9953179" y="2047387"/>
                </a:cubicBezTo>
                <a:cubicBezTo>
                  <a:pt x="9950160" y="2047829"/>
                  <a:pt x="9948024" y="2050701"/>
                  <a:pt x="9948467" y="2053719"/>
                </a:cubicBezTo>
                <a:lnTo>
                  <a:pt x="9959805" y="2130140"/>
                </a:lnTo>
                <a:cubicBezTo>
                  <a:pt x="9960246" y="2132938"/>
                  <a:pt x="9962603" y="2134926"/>
                  <a:pt x="9965327" y="2134926"/>
                </a:cubicBezTo>
                <a:cubicBezTo>
                  <a:pt x="9965620" y="2134926"/>
                  <a:pt x="9965915" y="2134926"/>
                  <a:pt x="9966136" y="2134852"/>
                </a:cubicBezTo>
                <a:close/>
                <a:moveTo>
                  <a:pt x="6975489" y="4546454"/>
                </a:moveTo>
                <a:cubicBezTo>
                  <a:pt x="6976225" y="4543509"/>
                  <a:pt x="6974458" y="4540416"/>
                  <a:pt x="6971513" y="4539680"/>
                </a:cubicBezTo>
                <a:lnTo>
                  <a:pt x="6875803" y="4514869"/>
                </a:lnTo>
                <a:cubicBezTo>
                  <a:pt x="6872784" y="4514133"/>
                  <a:pt x="6869766" y="4515900"/>
                  <a:pt x="6869030" y="4518845"/>
                </a:cubicBezTo>
                <a:cubicBezTo>
                  <a:pt x="6868294" y="4521790"/>
                  <a:pt x="6870060" y="4524882"/>
                  <a:pt x="6873006" y="4525618"/>
                </a:cubicBezTo>
                <a:lnTo>
                  <a:pt x="6968716" y="4550429"/>
                </a:lnTo>
                <a:cubicBezTo>
                  <a:pt x="6969231" y="4550577"/>
                  <a:pt x="6969672" y="4550577"/>
                  <a:pt x="6970188" y="4550577"/>
                </a:cubicBezTo>
                <a:cubicBezTo>
                  <a:pt x="6972617" y="4550650"/>
                  <a:pt x="6974826" y="4548957"/>
                  <a:pt x="6975489" y="4546454"/>
                </a:cubicBezTo>
                <a:close/>
                <a:moveTo>
                  <a:pt x="6879852" y="4521642"/>
                </a:moveTo>
                <a:cubicBezTo>
                  <a:pt x="6880589" y="4518698"/>
                  <a:pt x="6878822" y="4515605"/>
                  <a:pt x="6875877" y="4514869"/>
                </a:cubicBezTo>
                <a:lnTo>
                  <a:pt x="6831997" y="4503457"/>
                </a:lnTo>
                <a:cubicBezTo>
                  <a:pt x="6828979" y="4502721"/>
                  <a:pt x="6825960" y="4504488"/>
                  <a:pt x="6825224" y="4507433"/>
                </a:cubicBezTo>
                <a:cubicBezTo>
                  <a:pt x="6824414" y="4510378"/>
                  <a:pt x="6826255" y="4513470"/>
                  <a:pt x="6829200" y="4514207"/>
                </a:cubicBezTo>
                <a:lnTo>
                  <a:pt x="6873079" y="4525618"/>
                </a:lnTo>
                <a:cubicBezTo>
                  <a:pt x="6873594" y="4525765"/>
                  <a:pt x="6874036" y="4525765"/>
                  <a:pt x="6874551" y="4525765"/>
                </a:cubicBezTo>
                <a:cubicBezTo>
                  <a:pt x="6876981" y="4525839"/>
                  <a:pt x="6879190" y="4524146"/>
                  <a:pt x="6879852" y="4521642"/>
                </a:cubicBezTo>
                <a:close/>
                <a:moveTo>
                  <a:pt x="6835384" y="4511630"/>
                </a:moveTo>
                <a:cubicBezTo>
                  <a:pt x="6836930" y="4508979"/>
                  <a:pt x="6836047" y="4505592"/>
                  <a:pt x="6833323" y="4504047"/>
                </a:cubicBezTo>
                <a:lnTo>
                  <a:pt x="6732164" y="4445590"/>
                </a:lnTo>
                <a:cubicBezTo>
                  <a:pt x="6729514" y="4444044"/>
                  <a:pt x="6726127" y="4444927"/>
                  <a:pt x="6724581" y="4447651"/>
                </a:cubicBezTo>
                <a:cubicBezTo>
                  <a:pt x="6723035" y="4450301"/>
                  <a:pt x="6723919" y="4453688"/>
                  <a:pt x="6726643" y="4455234"/>
                </a:cubicBezTo>
                <a:lnTo>
                  <a:pt x="6827801" y="4513691"/>
                </a:lnTo>
                <a:cubicBezTo>
                  <a:pt x="6828684" y="4514207"/>
                  <a:pt x="6829641" y="4514427"/>
                  <a:pt x="6830599" y="4514427"/>
                </a:cubicBezTo>
                <a:cubicBezTo>
                  <a:pt x="6832513" y="4514427"/>
                  <a:pt x="6834353" y="4513470"/>
                  <a:pt x="6835384" y="4511630"/>
                </a:cubicBezTo>
                <a:close/>
                <a:moveTo>
                  <a:pt x="6734299" y="4453246"/>
                </a:moveTo>
                <a:cubicBezTo>
                  <a:pt x="6735846" y="4450596"/>
                  <a:pt x="6734888" y="4447209"/>
                  <a:pt x="6732238" y="4445663"/>
                </a:cubicBezTo>
                <a:lnTo>
                  <a:pt x="6707868" y="4431601"/>
                </a:lnTo>
                <a:cubicBezTo>
                  <a:pt x="6705218" y="4430129"/>
                  <a:pt x="6701832" y="4430939"/>
                  <a:pt x="6700285" y="4433663"/>
                </a:cubicBezTo>
                <a:cubicBezTo>
                  <a:pt x="6698739" y="4436313"/>
                  <a:pt x="6699696" y="4439700"/>
                  <a:pt x="6702347" y="4441246"/>
                </a:cubicBezTo>
                <a:lnTo>
                  <a:pt x="6726716" y="4455308"/>
                </a:lnTo>
                <a:cubicBezTo>
                  <a:pt x="6727600" y="4455823"/>
                  <a:pt x="6728556" y="4456044"/>
                  <a:pt x="6729514" y="4456044"/>
                </a:cubicBezTo>
                <a:cubicBezTo>
                  <a:pt x="6731428" y="4455970"/>
                  <a:pt x="6733268" y="4455013"/>
                  <a:pt x="6734299" y="4453246"/>
                </a:cubicBezTo>
                <a:close/>
                <a:moveTo>
                  <a:pt x="6709047" y="4440289"/>
                </a:moveTo>
                <a:cubicBezTo>
                  <a:pt x="6711181" y="4438080"/>
                  <a:pt x="6711181" y="4434546"/>
                  <a:pt x="6709047" y="4432411"/>
                </a:cubicBezTo>
                <a:lnTo>
                  <a:pt x="6608183" y="4332652"/>
                </a:lnTo>
                <a:cubicBezTo>
                  <a:pt x="6605974" y="4330443"/>
                  <a:pt x="6602440" y="4330517"/>
                  <a:pt x="6600305" y="4332652"/>
                </a:cubicBezTo>
                <a:cubicBezTo>
                  <a:pt x="6598096" y="4334860"/>
                  <a:pt x="6598170" y="4338394"/>
                  <a:pt x="6600305" y="4340529"/>
                </a:cubicBezTo>
                <a:lnTo>
                  <a:pt x="6701169" y="4440289"/>
                </a:lnTo>
                <a:cubicBezTo>
                  <a:pt x="6702273" y="4441393"/>
                  <a:pt x="6703672" y="4441909"/>
                  <a:pt x="6705144" y="4441909"/>
                </a:cubicBezTo>
                <a:cubicBezTo>
                  <a:pt x="6706543" y="4441909"/>
                  <a:pt x="6708016" y="4441393"/>
                  <a:pt x="6709047" y="4440289"/>
                </a:cubicBezTo>
                <a:close/>
                <a:moveTo>
                  <a:pt x="6608183" y="4340529"/>
                </a:moveTo>
                <a:cubicBezTo>
                  <a:pt x="6610318" y="4338321"/>
                  <a:pt x="6610318" y="4334787"/>
                  <a:pt x="6608109" y="4332652"/>
                </a:cubicBezTo>
                <a:lnTo>
                  <a:pt x="6603176" y="4327719"/>
                </a:lnTo>
                <a:cubicBezTo>
                  <a:pt x="6600968" y="4325584"/>
                  <a:pt x="6597434" y="4325584"/>
                  <a:pt x="6595299" y="4327793"/>
                </a:cubicBezTo>
                <a:cubicBezTo>
                  <a:pt x="6593164" y="4330001"/>
                  <a:pt x="6593164" y="4333535"/>
                  <a:pt x="6595372" y="4335670"/>
                </a:cubicBezTo>
                <a:lnTo>
                  <a:pt x="6600305" y="4340603"/>
                </a:lnTo>
                <a:cubicBezTo>
                  <a:pt x="6601409" y="4341707"/>
                  <a:pt x="6602808" y="4342222"/>
                  <a:pt x="6604281" y="4342222"/>
                </a:cubicBezTo>
                <a:cubicBezTo>
                  <a:pt x="6605679" y="4342149"/>
                  <a:pt x="6607152" y="4341634"/>
                  <a:pt x="6608183" y="4340529"/>
                </a:cubicBezTo>
                <a:close/>
                <a:moveTo>
                  <a:pt x="6602146" y="4336480"/>
                </a:moveTo>
                <a:cubicBezTo>
                  <a:pt x="6604796" y="4334860"/>
                  <a:pt x="6605606" y="4331474"/>
                  <a:pt x="6603986" y="4328823"/>
                </a:cubicBezTo>
                <a:lnTo>
                  <a:pt x="6526461" y="4201087"/>
                </a:lnTo>
                <a:cubicBezTo>
                  <a:pt x="6524841" y="4198437"/>
                  <a:pt x="6521455" y="4197627"/>
                  <a:pt x="6518804" y="4199246"/>
                </a:cubicBezTo>
                <a:cubicBezTo>
                  <a:pt x="6516154" y="4200866"/>
                  <a:pt x="6515344" y="4204253"/>
                  <a:pt x="6516963" y="4206903"/>
                </a:cubicBezTo>
                <a:lnTo>
                  <a:pt x="6594489" y="4334640"/>
                </a:lnTo>
                <a:cubicBezTo>
                  <a:pt x="6595520" y="4336406"/>
                  <a:pt x="6597434" y="4337364"/>
                  <a:pt x="6599274" y="4337290"/>
                </a:cubicBezTo>
                <a:cubicBezTo>
                  <a:pt x="6600305" y="4337290"/>
                  <a:pt x="6601262" y="4336996"/>
                  <a:pt x="6602146" y="4336480"/>
                </a:cubicBezTo>
                <a:close/>
                <a:moveTo>
                  <a:pt x="6524621" y="4208744"/>
                </a:moveTo>
                <a:cubicBezTo>
                  <a:pt x="6527271" y="4207124"/>
                  <a:pt x="6528081" y="4203737"/>
                  <a:pt x="6526534" y="4201087"/>
                </a:cubicBezTo>
                <a:lnTo>
                  <a:pt x="6523590" y="4196228"/>
                </a:lnTo>
                <a:cubicBezTo>
                  <a:pt x="6521970" y="4193577"/>
                  <a:pt x="6518583" y="4192767"/>
                  <a:pt x="6515933" y="4194314"/>
                </a:cubicBezTo>
                <a:cubicBezTo>
                  <a:pt x="6513282" y="4195933"/>
                  <a:pt x="6512473" y="4199320"/>
                  <a:pt x="6514019" y="4201970"/>
                </a:cubicBezTo>
                <a:lnTo>
                  <a:pt x="6516963" y="4206830"/>
                </a:lnTo>
                <a:cubicBezTo>
                  <a:pt x="6517994" y="4208597"/>
                  <a:pt x="6519909" y="4209554"/>
                  <a:pt x="6521749" y="4209480"/>
                </a:cubicBezTo>
                <a:cubicBezTo>
                  <a:pt x="6522706" y="4209554"/>
                  <a:pt x="6523737" y="4209259"/>
                  <a:pt x="6524621" y="4208744"/>
                </a:cubicBezTo>
                <a:close/>
                <a:moveTo>
                  <a:pt x="6520718" y="4204400"/>
                </a:moveTo>
                <a:cubicBezTo>
                  <a:pt x="6523590" y="4203369"/>
                  <a:pt x="6525062" y="4200130"/>
                  <a:pt x="6524031" y="4197258"/>
                </a:cubicBezTo>
                <a:lnTo>
                  <a:pt x="6494214" y="4115905"/>
                </a:lnTo>
                <a:cubicBezTo>
                  <a:pt x="6493183" y="4113033"/>
                  <a:pt x="6489944" y="4111561"/>
                  <a:pt x="6487072" y="4112592"/>
                </a:cubicBezTo>
                <a:cubicBezTo>
                  <a:pt x="6484201" y="4113622"/>
                  <a:pt x="6482729" y="4116862"/>
                  <a:pt x="6483759" y="4119733"/>
                </a:cubicBezTo>
                <a:lnTo>
                  <a:pt x="6513577" y="4201087"/>
                </a:lnTo>
                <a:cubicBezTo>
                  <a:pt x="6514387" y="4203369"/>
                  <a:pt x="6516595" y="4204768"/>
                  <a:pt x="6518878" y="4204768"/>
                </a:cubicBezTo>
                <a:cubicBezTo>
                  <a:pt x="6519467" y="4204694"/>
                  <a:pt x="6520129" y="4204621"/>
                  <a:pt x="6520718" y="4204400"/>
                </a:cubicBezTo>
                <a:close/>
                <a:moveTo>
                  <a:pt x="6490975" y="4122973"/>
                </a:moveTo>
                <a:cubicBezTo>
                  <a:pt x="6493846" y="4121868"/>
                  <a:pt x="6495318" y="4118702"/>
                  <a:pt x="6494214" y="4115831"/>
                </a:cubicBezTo>
                <a:lnTo>
                  <a:pt x="6493699" y="4114359"/>
                </a:lnTo>
                <a:cubicBezTo>
                  <a:pt x="6492594" y="4111488"/>
                  <a:pt x="6489355" y="4110015"/>
                  <a:pt x="6486557" y="4111120"/>
                </a:cubicBezTo>
                <a:cubicBezTo>
                  <a:pt x="6483686" y="4112224"/>
                  <a:pt x="6482214" y="4115389"/>
                  <a:pt x="6483318" y="4118261"/>
                </a:cubicBezTo>
                <a:lnTo>
                  <a:pt x="6483833" y="4119733"/>
                </a:lnTo>
                <a:cubicBezTo>
                  <a:pt x="6484643" y="4122016"/>
                  <a:pt x="6486852" y="4123341"/>
                  <a:pt x="6489060" y="4123341"/>
                </a:cubicBezTo>
                <a:cubicBezTo>
                  <a:pt x="6489650" y="4123341"/>
                  <a:pt x="6490312" y="4123267"/>
                  <a:pt x="6490975" y="4122973"/>
                </a:cubicBezTo>
                <a:close/>
                <a:moveTo>
                  <a:pt x="6725391" y="4539238"/>
                </a:moveTo>
                <a:lnTo>
                  <a:pt x="6762644" y="4530772"/>
                </a:lnTo>
                <a:cubicBezTo>
                  <a:pt x="6765663" y="4530109"/>
                  <a:pt x="6767503" y="4527091"/>
                  <a:pt x="6766841" y="4524072"/>
                </a:cubicBezTo>
                <a:cubicBezTo>
                  <a:pt x="6766178" y="4521054"/>
                  <a:pt x="6763233" y="4519213"/>
                  <a:pt x="6760141" y="4519875"/>
                </a:cubicBezTo>
                <a:lnTo>
                  <a:pt x="6722888" y="4528342"/>
                </a:lnTo>
                <a:cubicBezTo>
                  <a:pt x="6719869" y="4529005"/>
                  <a:pt x="6718028" y="4532023"/>
                  <a:pt x="6718691" y="4535042"/>
                </a:cubicBezTo>
                <a:cubicBezTo>
                  <a:pt x="6719280" y="4537619"/>
                  <a:pt x="6721563" y="4539386"/>
                  <a:pt x="6724139" y="4539386"/>
                </a:cubicBezTo>
                <a:cubicBezTo>
                  <a:pt x="6724581" y="4539386"/>
                  <a:pt x="6724949" y="4539312"/>
                  <a:pt x="6725391" y="4539238"/>
                </a:cubicBezTo>
                <a:close/>
                <a:moveTo>
                  <a:pt x="6659645" y="4554110"/>
                </a:moveTo>
                <a:lnTo>
                  <a:pt x="6725317" y="4539238"/>
                </a:lnTo>
                <a:cubicBezTo>
                  <a:pt x="6728336" y="4538576"/>
                  <a:pt x="6730176" y="4535557"/>
                  <a:pt x="6729514" y="4532612"/>
                </a:cubicBezTo>
                <a:cubicBezTo>
                  <a:pt x="6728851" y="4529594"/>
                  <a:pt x="6725832" y="4527753"/>
                  <a:pt x="6722888" y="4528416"/>
                </a:cubicBezTo>
                <a:lnTo>
                  <a:pt x="6657216" y="4543287"/>
                </a:lnTo>
                <a:cubicBezTo>
                  <a:pt x="6654197" y="4543950"/>
                  <a:pt x="6652357" y="4546969"/>
                  <a:pt x="6653019" y="4549914"/>
                </a:cubicBezTo>
                <a:cubicBezTo>
                  <a:pt x="6653608" y="4552490"/>
                  <a:pt x="6655890" y="4554258"/>
                  <a:pt x="6658467" y="4554258"/>
                </a:cubicBezTo>
                <a:cubicBezTo>
                  <a:pt x="6658835" y="4554258"/>
                  <a:pt x="6659277" y="4554184"/>
                  <a:pt x="6659645" y="4554110"/>
                </a:cubicBezTo>
                <a:close/>
                <a:moveTo>
                  <a:pt x="6663989" y="4549030"/>
                </a:moveTo>
                <a:cubicBezTo>
                  <a:pt x="6664210" y="4545938"/>
                  <a:pt x="6661854" y="4543287"/>
                  <a:pt x="6658835" y="4543067"/>
                </a:cubicBezTo>
                <a:lnTo>
                  <a:pt x="6497527" y="4532023"/>
                </a:lnTo>
                <a:cubicBezTo>
                  <a:pt x="6494361" y="4531729"/>
                  <a:pt x="6491784" y="4534158"/>
                  <a:pt x="6491563" y="4537177"/>
                </a:cubicBezTo>
                <a:cubicBezTo>
                  <a:pt x="6491343" y="4540269"/>
                  <a:pt x="6493699" y="4542919"/>
                  <a:pt x="6496717" y="4543140"/>
                </a:cubicBezTo>
                <a:lnTo>
                  <a:pt x="6658026" y="4554184"/>
                </a:lnTo>
                <a:cubicBezTo>
                  <a:pt x="6658173" y="4554184"/>
                  <a:pt x="6658320" y="4554184"/>
                  <a:pt x="6658467" y="4554184"/>
                </a:cubicBezTo>
                <a:cubicBezTo>
                  <a:pt x="6661339" y="4554184"/>
                  <a:pt x="6663768" y="4551975"/>
                  <a:pt x="6663989" y="4549030"/>
                </a:cubicBezTo>
                <a:close/>
                <a:moveTo>
                  <a:pt x="6502386" y="4539459"/>
                </a:moveTo>
                <a:cubicBezTo>
                  <a:pt x="6503417" y="4536514"/>
                  <a:pt x="6501871" y="4533348"/>
                  <a:pt x="6498926" y="4532391"/>
                </a:cubicBezTo>
                <a:lnTo>
                  <a:pt x="6343875" y="4479088"/>
                </a:lnTo>
                <a:cubicBezTo>
                  <a:pt x="6341004" y="4478057"/>
                  <a:pt x="6337765" y="4479677"/>
                  <a:pt x="6336808" y="4482548"/>
                </a:cubicBezTo>
                <a:cubicBezTo>
                  <a:pt x="6335777" y="4485493"/>
                  <a:pt x="6337323" y="4488659"/>
                  <a:pt x="6340268" y="4489616"/>
                </a:cubicBezTo>
                <a:lnTo>
                  <a:pt x="6495318" y="4542919"/>
                </a:lnTo>
                <a:cubicBezTo>
                  <a:pt x="6495907" y="4543140"/>
                  <a:pt x="6496570" y="4543214"/>
                  <a:pt x="6497159" y="4543214"/>
                </a:cubicBezTo>
                <a:cubicBezTo>
                  <a:pt x="6499441" y="4543214"/>
                  <a:pt x="6501650" y="4541742"/>
                  <a:pt x="6502386" y="4539459"/>
                </a:cubicBezTo>
                <a:close/>
                <a:moveTo>
                  <a:pt x="6346820" y="4487334"/>
                </a:moveTo>
                <a:cubicBezTo>
                  <a:pt x="6348514" y="4484757"/>
                  <a:pt x="6347704" y="4481297"/>
                  <a:pt x="6345127" y="4479677"/>
                </a:cubicBezTo>
                <a:lnTo>
                  <a:pt x="6202961" y="4389489"/>
                </a:lnTo>
                <a:cubicBezTo>
                  <a:pt x="6200384" y="4387795"/>
                  <a:pt x="6196924" y="4388605"/>
                  <a:pt x="6195304" y="4391182"/>
                </a:cubicBezTo>
                <a:cubicBezTo>
                  <a:pt x="6193611" y="4393759"/>
                  <a:pt x="6194420" y="4397219"/>
                  <a:pt x="6196997" y="4398839"/>
                </a:cubicBezTo>
                <a:lnTo>
                  <a:pt x="6339164" y="4489027"/>
                </a:lnTo>
                <a:cubicBezTo>
                  <a:pt x="6340121" y="4489616"/>
                  <a:pt x="6341151" y="4489911"/>
                  <a:pt x="6342182" y="4489911"/>
                </a:cubicBezTo>
                <a:cubicBezTo>
                  <a:pt x="6343949" y="4489911"/>
                  <a:pt x="6345790" y="4489027"/>
                  <a:pt x="6346820" y="4487334"/>
                </a:cubicBezTo>
                <a:close/>
                <a:moveTo>
                  <a:pt x="6203844" y="4398176"/>
                </a:moveTo>
                <a:cubicBezTo>
                  <a:pt x="6206053" y="4396041"/>
                  <a:pt x="6206127" y="4392507"/>
                  <a:pt x="6203918" y="4390299"/>
                </a:cubicBezTo>
                <a:lnTo>
                  <a:pt x="6084648" y="4267716"/>
                </a:lnTo>
                <a:cubicBezTo>
                  <a:pt x="6082513" y="4265507"/>
                  <a:pt x="6078979" y="4265434"/>
                  <a:pt x="6076771" y="4267642"/>
                </a:cubicBezTo>
                <a:cubicBezTo>
                  <a:pt x="6074562" y="4269778"/>
                  <a:pt x="6074488" y="4273311"/>
                  <a:pt x="6076697" y="4275520"/>
                </a:cubicBezTo>
                <a:lnTo>
                  <a:pt x="6195967" y="4398103"/>
                </a:lnTo>
                <a:cubicBezTo>
                  <a:pt x="6197071" y="4399207"/>
                  <a:pt x="6198543" y="4399796"/>
                  <a:pt x="6200016" y="4399796"/>
                </a:cubicBezTo>
                <a:cubicBezTo>
                  <a:pt x="6201415" y="4399722"/>
                  <a:pt x="6202740" y="4399207"/>
                  <a:pt x="6203844" y="4398176"/>
                </a:cubicBezTo>
                <a:close/>
                <a:moveTo>
                  <a:pt x="6083397" y="4276403"/>
                </a:moveTo>
                <a:cubicBezTo>
                  <a:pt x="6086047" y="4274858"/>
                  <a:pt x="6087004" y="4271471"/>
                  <a:pt x="6085458" y="4268820"/>
                </a:cubicBezTo>
                <a:lnTo>
                  <a:pt x="6057040" y="4219493"/>
                </a:lnTo>
                <a:cubicBezTo>
                  <a:pt x="6055493" y="4216769"/>
                  <a:pt x="6052107" y="4215885"/>
                  <a:pt x="6049456" y="4217432"/>
                </a:cubicBezTo>
                <a:cubicBezTo>
                  <a:pt x="6046806" y="4218977"/>
                  <a:pt x="6045849" y="4222364"/>
                  <a:pt x="6047395" y="4225014"/>
                </a:cubicBezTo>
                <a:lnTo>
                  <a:pt x="6075813" y="4274342"/>
                </a:lnTo>
                <a:cubicBezTo>
                  <a:pt x="6076844" y="4276183"/>
                  <a:pt x="6078759" y="4277140"/>
                  <a:pt x="6080672" y="4277140"/>
                </a:cubicBezTo>
                <a:cubicBezTo>
                  <a:pt x="6081630" y="4277140"/>
                  <a:pt x="6082587" y="4276919"/>
                  <a:pt x="6083397" y="4276403"/>
                </a:cubicBezTo>
                <a:close/>
                <a:moveTo>
                  <a:pt x="6055052" y="4227076"/>
                </a:moveTo>
                <a:cubicBezTo>
                  <a:pt x="6057702" y="4225530"/>
                  <a:pt x="6058585" y="4222143"/>
                  <a:pt x="6057040" y="4219419"/>
                </a:cubicBezTo>
                <a:lnTo>
                  <a:pt x="6056156" y="4217947"/>
                </a:lnTo>
                <a:cubicBezTo>
                  <a:pt x="6054610" y="4215296"/>
                  <a:pt x="6051223" y="4214413"/>
                  <a:pt x="6048499" y="4215959"/>
                </a:cubicBezTo>
                <a:cubicBezTo>
                  <a:pt x="6045849" y="4217505"/>
                  <a:pt x="6044965" y="4220892"/>
                  <a:pt x="6046512" y="4223616"/>
                </a:cubicBezTo>
                <a:lnTo>
                  <a:pt x="6047395" y="4225088"/>
                </a:lnTo>
                <a:cubicBezTo>
                  <a:pt x="6048426" y="4226855"/>
                  <a:pt x="6050340" y="4227886"/>
                  <a:pt x="6052254" y="4227886"/>
                </a:cubicBezTo>
                <a:cubicBezTo>
                  <a:pt x="6053211" y="4227812"/>
                  <a:pt x="6054168" y="4227591"/>
                  <a:pt x="6055052" y="4227076"/>
                </a:cubicBezTo>
                <a:close/>
                <a:moveTo>
                  <a:pt x="3556575" y="2980856"/>
                </a:moveTo>
                <a:cubicBezTo>
                  <a:pt x="3559225" y="2979310"/>
                  <a:pt x="3560109" y="2975923"/>
                  <a:pt x="3558563" y="2973199"/>
                </a:cubicBezTo>
                <a:lnTo>
                  <a:pt x="3543985" y="2948315"/>
                </a:lnTo>
                <a:cubicBezTo>
                  <a:pt x="3542439" y="2945664"/>
                  <a:pt x="3538979" y="2944781"/>
                  <a:pt x="3536329" y="2946327"/>
                </a:cubicBezTo>
                <a:cubicBezTo>
                  <a:pt x="3533678" y="2947873"/>
                  <a:pt x="3532795" y="2951259"/>
                  <a:pt x="3534341" y="2953984"/>
                </a:cubicBezTo>
                <a:lnTo>
                  <a:pt x="3548918" y="2978868"/>
                </a:lnTo>
                <a:cubicBezTo>
                  <a:pt x="3549949" y="2980635"/>
                  <a:pt x="3551863" y="2981666"/>
                  <a:pt x="3553777" y="2981666"/>
                </a:cubicBezTo>
                <a:cubicBezTo>
                  <a:pt x="3554808" y="2981666"/>
                  <a:pt x="3555765" y="2981371"/>
                  <a:pt x="3556575" y="2980856"/>
                </a:cubicBezTo>
                <a:close/>
                <a:moveTo>
                  <a:pt x="3542145" y="2955898"/>
                </a:moveTo>
                <a:cubicBezTo>
                  <a:pt x="3544795" y="2954278"/>
                  <a:pt x="3545605" y="2950891"/>
                  <a:pt x="3543985" y="2948241"/>
                </a:cubicBezTo>
                <a:lnTo>
                  <a:pt x="3502462" y="2880728"/>
                </a:lnTo>
                <a:cubicBezTo>
                  <a:pt x="3500842" y="2878078"/>
                  <a:pt x="3497456" y="2877268"/>
                  <a:pt x="3494805" y="2878888"/>
                </a:cubicBezTo>
                <a:cubicBezTo>
                  <a:pt x="3492155" y="2880508"/>
                  <a:pt x="3491345" y="2883894"/>
                  <a:pt x="3492965" y="2886545"/>
                </a:cubicBezTo>
                <a:lnTo>
                  <a:pt x="3534488" y="2954057"/>
                </a:lnTo>
                <a:cubicBezTo>
                  <a:pt x="3535519" y="2955751"/>
                  <a:pt x="3537359" y="2956708"/>
                  <a:pt x="3539274" y="2956708"/>
                </a:cubicBezTo>
                <a:cubicBezTo>
                  <a:pt x="3540231" y="2956708"/>
                  <a:pt x="3541261" y="2956487"/>
                  <a:pt x="3542145" y="2955898"/>
                </a:cubicBezTo>
                <a:close/>
                <a:moveTo>
                  <a:pt x="3056011" y="2264061"/>
                </a:moveTo>
                <a:cubicBezTo>
                  <a:pt x="3057925" y="2261631"/>
                  <a:pt x="3057483" y="2258097"/>
                  <a:pt x="3055054" y="2256256"/>
                </a:cubicBezTo>
                <a:lnTo>
                  <a:pt x="3036206" y="2241532"/>
                </a:lnTo>
                <a:cubicBezTo>
                  <a:pt x="3033777" y="2239618"/>
                  <a:pt x="3030316" y="2240060"/>
                  <a:pt x="3028402" y="2242489"/>
                </a:cubicBezTo>
                <a:cubicBezTo>
                  <a:pt x="3026488" y="2244919"/>
                  <a:pt x="3026930" y="2248452"/>
                  <a:pt x="3029359" y="2250293"/>
                </a:cubicBezTo>
                <a:lnTo>
                  <a:pt x="3048207" y="2265018"/>
                </a:lnTo>
                <a:cubicBezTo>
                  <a:pt x="3049238" y="2265828"/>
                  <a:pt x="3050489" y="2266196"/>
                  <a:pt x="3051667" y="2266196"/>
                </a:cubicBezTo>
                <a:cubicBezTo>
                  <a:pt x="3053361" y="2266196"/>
                  <a:pt x="3054980" y="2265459"/>
                  <a:pt x="3056011" y="2264061"/>
                </a:cubicBezTo>
                <a:close/>
                <a:moveTo>
                  <a:pt x="3037237" y="2249336"/>
                </a:moveTo>
                <a:cubicBezTo>
                  <a:pt x="3039151" y="2246906"/>
                  <a:pt x="3038710" y="2243372"/>
                  <a:pt x="3036280" y="2241532"/>
                </a:cubicBezTo>
                <a:lnTo>
                  <a:pt x="2964792" y="2185505"/>
                </a:lnTo>
                <a:cubicBezTo>
                  <a:pt x="2962362" y="2183590"/>
                  <a:pt x="2958902" y="2184032"/>
                  <a:pt x="2956988" y="2186462"/>
                </a:cubicBezTo>
                <a:cubicBezTo>
                  <a:pt x="2955074" y="2188891"/>
                  <a:pt x="2955515" y="2192425"/>
                  <a:pt x="2957945" y="2194266"/>
                </a:cubicBezTo>
                <a:lnTo>
                  <a:pt x="3029433" y="2250293"/>
                </a:lnTo>
                <a:cubicBezTo>
                  <a:pt x="3030464" y="2251103"/>
                  <a:pt x="3031715" y="2251471"/>
                  <a:pt x="3032893" y="2251471"/>
                </a:cubicBezTo>
                <a:cubicBezTo>
                  <a:pt x="3034513" y="2251397"/>
                  <a:pt x="3036133" y="2250661"/>
                  <a:pt x="3037237" y="2249336"/>
                </a:cubicBezTo>
                <a:close/>
                <a:moveTo>
                  <a:pt x="7508079" y="4485420"/>
                </a:moveTo>
                <a:lnTo>
                  <a:pt x="7571248" y="4469002"/>
                </a:lnTo>
                <a:cubicBezTo>
                  <a:pt x="7574193" y="4468265"/>
                  <a:pt x="7576033" y="4465173"/>
                  <a:pt x="7575224" y="4462229"/>
                </a:cubicBezTo>
                <a:cubicBezTo>
                  <a:pt x="7574488" y="4459284"/>
                  <a:pt x="7571469" y="4457443"/>
                  <a:pt x="7568450" y="4458253"/>
                </a:cubicBezTo>
                <a:lnTo>
                  <a:pt x="7505281" y="4474671"/>
                </a:lnTo>
                <a:cubicBezTo>
                  <a:pt x="7502336" y="4475407"/>
                  <a:pt x="7500496" y="4478499"/>
                  <a:pt x="7501306" y="4481444"/>
                </a:cubicBezTo>
                <a:cubicBezTo>
                  <a:pt x="7501968" y="4483947"/>
                  <a:pt x="7504251" y="4485641"/>
                  <a:pt x="7506754" y="4485641"/>
                </a:cubicBezTo>
                <a:cubicBezTo>
                  <a:pt x="7507122" y="4485641"/>
                  <a:pt x="7507637" y="4485567"/>
                  <a:pt x="7508079" y="4485420"/>
                </a:cubicBezTo>
                <a:close/>
                <a:moveTo>
                  <a:pt x="7451316" y="4501911"/>
                </a:moveTo>
                <a:lnTo>
                  <a:pt x="7508152" y="4485420"/>
                </a:lnTo>
                <a:cubicBezTo>
                  <a:pt x="7511098" y="4484536"/>
                  <a:pt x="7512791" y="4481444"/>
                  <a:pt x="7511981" y="4478499"/>
                </a:cubicBezTo>
                <a:cubicBezTo>
                  <a:pt x="7511098" y="4475554"/>
                  <a:pt x="7508079" y="4473861"/>
                  <a:pt x="7505060" y="4474671"/>
                </a:cubicBezTo>
                <a:lnTo>
                  <a:pt x="7448223" y="4491163"/>
                </a:lnTo>
                <a:cubicBezTo>
                  <a:pt x="7445278" y="4492046"/>
                  <a:pt x="7443585" y="4495138"/>
                  <a:pt x="7444395" y="4498083"/>
                </a:cubicBezTo>
                <a:cubicBezTo>
                  <a:pt x="7445131" y="4500512"/>
                  <a:pt x="7447340" y="4502132"/>
                  <a:pt x="7449769" y="4502132"/>
                </a:cubicBezTo>
                <a:cubicBezTo>
                  <a:pt x="7450358" y="4502132"/>
                  <a:pt x="7450800" y="4502059"/>
                  <a:pt x="7451316" y="4501911"/>
                </a:cubicBezTo>
                <a:close/>
                <a:moveTo>
                  <a:pt x="7455365" y="4496537"/>
                </a:moveTo>
                <a:cubicBezTo>
                  <a:pt x="7455365" y="4493445"/>
                  <a:pt x="7452861" y="4490941"/>
                  <a:pt x="7449769" y="4490941"/>
                </a:cubicBezTo>
                <a:lnTo>
                  <a:pt x="7304069" y="4490868"/>
                </a:lnTo>
                <a:cubicBezTo>
                  <a:pt x="7304069" y="4490868"/>
                  <a:pt x="7304069" y="4490868"/>
                  <a:pt x="7303996" y="4490868"/>
                </a:cubicBezTo>
                <a:cubicBezTo>
                  <a:pt x="7300903" y="4490868"/>
                  <a:pt x="7298474" y="4493371"/>
                  <a:pt x="7298474" y="4496463"/>
                </a:cubicBezTo>
                <a:cubicBezTo>
                  <a:pt x="7298474" y="4499555"/>
                  <a:pt x="7300977" y="4502059"/>
                  <a:pt x="7304069" y="4502059"/>
                </a:cubicBezTo>
                <a:lnTo>
                  <a:pt x="7449769" y="4502132"/>
                </a:lnTo>
                <a:cubicBezTo>
                  <a:pt x="7449769" y="4502132"/>
                  <a:pt x="7449769" y="4502132"/>
                  <a:pt x="7449843" y="4502132"/>
                </a:cubicBezTo>
                <a:cubicBezTo>
                  <a:pt x="7452861" y="4502059"/>
                  <a:pt x="7455365" y="4499629"/>
                  <a:pt x="7455365" y="4496537"/>
                </a:cubicBezTo>
                <a:close/>
                <a:moveTo>
                  <a:pt x="7309444" y="4497936"/>
                </a:moveTo>
                <a:cubicBezTo>
                  <a:pt x="7310253" y="4494991"/>
                  <a:pt x="7308486" y="4491899"/>
                  <a:pt x="7305468" y="4491089"/>
                </a:cubicBezTo>
                <a:lnTo>
                  <a:pt x="7165584" y="4453982"/>
                </a:lnTo>
                <a:cubicBezTo>
                  <a:pt x="7162639" y="4453246"/>
                  <a:pt x="7159547" y="4455013"/>
                  <a:pt x="7158737" y="4457958"/>
                </a:cubicBezTo>
                <a:cubicBezTo>
                  <a:pt x="7157927" y="4460903"/>
                  <a:pt x="7159694" y="4463996"/>
                  <a:pt x="7162713" y="4464805"/>
                </a:cubicBezTo>
                <a:lnTo>
                  <a:pt x="7302597" y="4501911"/>
                </a:lnTo>
                <a:cubicBezTo>
                  <a:pt x="7303112" y="4502059"/>
                  <a:pt x="7303554" y="4502132"/>
                  <a:pt x="7304069" y="4502132"/>
                </a:cubicBezTo>
                <a:cubicBezTo>
                  <a:pt x="7306572" y="4502059"/>
                  <a:pt x="7308781" y="4500365"/>
                  <a:pt x="7309444" y="4497936"/>
                </a:cubicBezTo>
                <a:close/>
                <a:moveTo>
                  <a:pt x="7169044" y="4462081"/>
                </a:moveTo>
                <a:cubicBezTo>
                  <a:pt x="7170517" y="4459357"/>
                  <a:pt x="7169560" y="4455970"/>
                  <a:pt x="7166909" y="4454498"/>
                </a:cubicBezTo>
                <a:lnTo>
                  <a:pt x="7038731" y="4383378"/>
                </a:lnTo>
                <a:cubicBezTo>
                  <a:pt x="7036007" y="4381906"/>
                  <a:pt x="7032621" y="4382863"/>
                  <a:pt x="7031148" y="4385513"/>
                </a:cubicBezTo>
                <a:cubicBezTo>
                  <a:pt x="7029675" y="4388237"/>
                  <a:pt x="7030633" y="4391624"/>
                  <a:pt x="7033283" y="4393096"/>
                </a:cubicBezTo>
                <a:lnTo>
                  <a:pt x="7161461" y="4464216"/>
                </a:lnTo>
                <a:cubicBezTo>
                  <a:pt x="7162345" y="4464732"/>
                  <a:pt x="7163302" y="4464953"/>
                  <a:pt x="7164185" y="4464879"/>
                </a:cubicBezTo>
                <a:cubicBezTo>
                  <a:pt x="7166173" y="4464953"/>
                  <a:pt x="7168013" y="4463922"/>
                  <a:pt x="7169044" y="4462081"/>
                </a:cubicBezTo>
                <a:close/>
                <a:moveTo>
                  <a:pt x="7040130" y="4392066"/>
                </a:moveTo>
                <a:cubicBezTo>
                  <a:pt x="7042191" y="4389783"/>
                  <a:pt x="7042044" y="4386249"/>
                  <a:pt x="7039835" y="4384188"/>
                </a:cubicBezTo>
                <a:lnTo>
                  <a:pt x="6929327" y="4282220"/>
                </a:lnTo>
                <a:cubicBezTo>
                  <a:pt x="6927045" y="4280158"/>
                  <a:pt x="6923511" y="4280232"/>
                  <a:pt x="6921449" y="4282514"/>
                </a:cubicBezTo>
                <a:cubicBezTo>
                  <a:pt x="6919388" y="4284796"/>
                  <a:pt x="6919535" y="4288330"/>
                  <a:pt x="6921744" y="4290392"/>
                </a:cubicBezTo>
                <a:lnTo>
                  <a:pt x="7032252" y="4392360"/>
                </a:lnTo>
                <a:cubicBezTo>
                  <a:pt x="7033357" y="4393391"/>
                  <a:pt x="7034682" y="4393832"/>
                  <a:pt x="7036081" y="4393832"/>
                </a:cubicBezTo>
                <a:cubicBezTo>
                  <a:pt x="7037553" y="4393832"/>
                  <a:pt x="7039026" y="4393243"/>
                  <a:pt x="7040130" y="4392066"/>
                </a:cubicBezTo>
                <a:close/>
                <a:moveTo>
                  <a:pt x="6928591" y="4290907"/>
                </a:moveTo>
                <a:cubicBezTo>
                  <a:pt x="6931168" y="4289214"/>
                  <a:pt x="6931830" y="4285754"/>
                  <a:pt x="6930137" y="4283177"/>
                </a:cubicBezTo>
                <a:lnTo>
                  <a:pt x="6843188" y="4153673"/>
                </a:lnTo>
                <a:cubicBezTo>
                  <a:pt x="6841495" y="4151097"/>
                  <a:pt x="6838035" y="4150434"/>
                  <a:pt x="6835457" y="4152127"/>
                </a:cubicBezTo>
                <a:cubicBezTo>
                  <a:pt x="6832881" y="4153821"/>
                  <a:pt x="6832218" y="4157281"/>
                  <a:pt x="6833911" y="4159858"/>
                </a:cubicBezTo>
                <a:lnTo>
                  <a:pt x="6920861" y="4289361"/>
                </a:lnTo>
                <a:cubicBezTo>
                  <a:pt x="6921965" y="4290981"/>
                  <a:pt x="6923732" y="4291864"/>
                  <a:pt x="6925498" y="4291864"/>
                </a:cubicBezTo>
                <a:cubicBezTo>
                  <a:pt x="6926603" y="4291864"/>
                  <a:pt x="6927708" y="4291570"/>
                  <a:pt x="6928591" y="4290907"/>
                </a:cubicBezTo>
                <a:close/>
                <a:moveTo>
                  <a:pt x="6840759" y="4161993"/>
                </a:moveTo>
                <a:cubicBezTo>
                  <a:pt x="6843556" y="4160741"/>
                  <a:pt x="6844881" y="4157502"/>
                  <a:pt x="6843703" y="4154704"/>
                </a:cubicBezTo>
                <a:lnTo>
                  <a:pt x="6780461" y="4007752"/>
                </a:lnTo>
                <a:cubicBezTo>
                  <a:pt x="6779209" y="4004881"/>
                  <a:pt x="6775970" y="4003629"/>
                  <a:pt x="6773172" y="4004808"/>
                </a:cubicBezTo>
                <a:cubicBezTo>
                  <a:pt x="6770375" y="4006059"/>
                  <a:pt x="6769049" y="4009299"/>
                  <a:pt x="6770227" y="4012170"/>
                </a:cubicBezTo>
                <a:lnTo>
                  <a:pt x="6833469" y="4159122"/>
                </a:lnTo>
                <a:cubicBezTo>
                  <a:pt x="6834353" y="4161257"/>
                  <a:pt x="6836488" y="4162508"/>
                  <a:pt x="6838623" y="4162508"/>
                </a:cubicBezTo>
                <a:cubicBezTo>
                  <a:pt x="6839286" y="4162435"/>
                  <a:pt x="6840022" y="4162287"/>
                  <a:pt x="6840759" y="4161993"/>
                </a:cubicBezTo>
                <a:close/>
                <a:moveTo>
                  <a:pt x="6776706" y="4015262"/>
                </a:moveTo>
                <a:cubicBezTo>
                  <a:pt x="6779651" y="4014526"/>
                  <a:pt x="6781492" y="4011507"/>
                  <a:pt x="6780755" y="4008489"/>
                </a:cubicBezTo>
                <a:lnTo>
                  <a:pt x="6764338" y="3943921"/>
                </a:lnTo>
                <a:cubicBezTo>
                  <a:pt x="6763601" y="3940976"/>
                  <a:pt x="6760583" y="3939135"/>
                  <a:pt x="6757564" y="3939872"/>
                </a:cubicBezTo>
                <a:cubicBezTo>
                  <a:pt x="6754619" y="3940608"/>
                  <a:pt x="6752779" y="3943627"/>
                  <a:pt x="6753515" y="3946645"/>
                </a:cubicBezTo>
                <a:lnTo>
                  <a:pt x="6769933" y="4011213"/>
                </a:lnTo>
                <a:cubicBezTo>
                  <a:pt x="6770595" y="4013716"/>
                  <a:pt x="6772878" y="4015409"/>
                  <a:pt x="6775381" y="4015409"/>
                </a:cubicBezTo>
                <a:cubicBezTo>
                  <a:pt x="6775823" y="4015483"/>
                  <a:pt x="6776265" y="4015409"/>
                  <a:pt x="6776706" y="4015262"/>
                </a:cubicBezTo>
                <a:close/>
                <a:moveTo>
                  <a:pt x="5573630" y="2665086"/>
                </a:moveTo>
                <a:cubicBezTo>
                  <a:pt x="5574808" y="2662215"/>
                  <a:pt x="5573483" y="2658975"/>
                  <a:pt x="5570611" y="2657797"/>
                </a:cubicBezTo>
                <a:cubicBezTo>
                  <a:pt x="5567813" y="2656619"/>
                  <a:pt x="5564500" y="2657945"/>
                  <a:pt x="5563323" y="2660816"/>
                </a:cubicBezTo>
                <a:lnTo>
                  <a:pt x="5563175" y="2661111"/>
                </a:lnTo>
                <a:cubicBezTo>
                  <a:pt x="5561997" y="2663982"/>
                  <a:pt x="5563396" y="2667074"/>
                  <a:pt x="5566267" y="2668252"/>
                </a:cubicBezTo>
                <a:cubicBezTo>
                  <a:pt x="5566930" y="2668546"/>
                  <a:pt x="5567666" y="2668620"/>
                  <a:pt x="5568329" y="2668620"/>
                </a:cubicBezTo>
                <a:cubicBezTo>
                  <a:pt x="5570611" y="2668620"/>
                  <a:pt x="5572746" y="2667295"/>
                  <a:pt x="5573630" y="2665086"/>
                </a:cubicBezTo>
                <a:close/>
                <a:moveTo>
                  <a:pt x="5573630" y="2665086"/>
                </a:moveTo>
                <a:lnTo>
                  <a:pt x="5583569" y="2641159"/>
                </a:lnTo>
                <a:cubicBezTo>
                  <a:pt x="5584747" y="2638287"/>
                  <a:pt x="5583422" y="2635048"/>
                  <a:pt x="5580550" y="2633870"/>
                </a:cubicBezTo>
                <a:cubicBezTo>
                  <a:pt x="5577679" y="2632692"/>
                  <a:pt x="5574440" y="2634017"/>
                  <a:pt x="5573261" y="2636889"/>
                </a:cubicBezTo>
                <a:lnTo>
                  <a:pt x="5563323" y="2660816"/>
                </a:lnTo>
                <a:cubicBezTo>
                  <a:pt x="5562144" y="2663687"/>
                  <a:pt x="5563469" y="2666927"/>
                  <a:pt x="5566341" y="2668105"/>
                </a:cubicBezTo>
                <a:cubicBezTo>
                  <a:pt x="5567077" y="2668399"/>
                  <a:pt x="5567813" y="2668546"/>
                  <a:pt x="5568549" y="2668546"/>
                </a:cubicBezTo>
                <a:cubicBezTo>
                  <a:pt x="5570685" y="2668546"/>
                  <a:pt x="5572746" y="2667221"/>
                  <a:pt x="5573630" y="2665086"/>
                </a:cubicBezTo>
                <a:close/>
                <a:moveTo>
                  <a:pt x="5579446" y="2644472"/>
                </a:moveTo>
                <a:cubicBezTo>
                  <a:pt x="5582464" y="2643883"/>
                  <a:pt x="5584452" y="2641011"/>
                  <a:pt x="5583937" y="2637993"/>
                </a:cubicBezTo>
                <a:lnTo>
                  <a:pt x="5548966" y="2450254"/>
                </a:lnTo>
                <a:cubicBezTo>
                  <a:pt x="5548377" y="2447235"/>
                  <a:pt x="5545432" y="2445247"/>
                  <a:pt x="5542487" y="2445763"/>
                </a:cubicBezTo>
                <a:cubicBezTo>
                  <a:pt x="5539469" y="2446352"/>
                  <a:pt x="5537481" y="2449223"/>
                  <a:pt x="5537996" y="2452241"/>
                </a:cubicBezTo>
                <a:lnTo>
                  <a:pt x="5572967" y="2639981"/>
                </a:lnTo>
                <a:cubicBezTo>
                  <a:pt x="5573483" y="2642705"/>
                  <a:pt x="5575839" y="2644545"/>
                  <a:pt x="5578489" y="2644545"/>
                </a:cubicBezTo>
                <a:cubicBezTo>
                  <a:pt x="5578783" y="2644619"/>
                  <a:pt x="5579078" y="2644545"/>
                  <a:pt x="5579446" y="2644472"/>
                </a:cubicBezTo>
                <a:close/>
                <a:moveTo>
                  <a:pt x="5548451" y="2453714"/>
                </a:moveTo>
                <a:cubicBezTo>
                  <a:pt x="5549776" y="2450916"/>
                  <a:pt x="5548598" y="2447603"/>
                  <a:pt x="5545800" y="2446278"/>
                </a:cubicBezTo>
                <a:lnTo>
                  <a:pt x="5415781" y="2384214"/>
                </a:lnTo>
                <a:cubicBezTo>
                  <a:pt x="5413057" y="2382888"/>
                  <a:pt x="5409671" y="2384066"/>
                  <a:pt x="5408346" y="2386864"/>
                </a:cubicBezTo>
                <a:cubicBezTo>
                  <a:pt x="5407020" y="2389662"/>
                  <a:pt x="5408198" y="2392975"/>
                  <a:pt x="5410996" y="2394300"/>
                </a:cubicBezTo>
                <a:lnTo>
                  <a:pt x="5541014" y="2456365"/>
                </a:lnTo>
                <a:cubicBezTo>
                  <a:pt x="5541824" y="2456733"/>
                  <a:pt x="5542634" y="2456953"/>
                  <a:pt x="5543444" y="2456880"/>
                </a:cubicBezTo>
                <a:cubicBezTo>
                  <a:pt x="5545505" y="2456880"/>
                  <a:pt x="5547493" y="2455702"/>
                  <a:pt x="5548451" y="2453714"/>
                </a:cubicBezTo>
                <a:close/>
                <a:moveTo>
                  <a:pt x="5414751" y="2394595"/>
                </a:moveTo>
                <a:cubicBezTo>
                  <a:pt x="5417769" y="2393858"/>
                  <a:pt x="5419536" y="2390840"/>
                  <a:pt x="5418800" y="2387821"/>
                </a:cubicBezTo>
                <a:lnTo>
                  <a:pt x="5380074" y="2234759"/>
                </a:lnTo>
                <a:cubicBezTo>
                  <a:pt x="5379338" y="2231814"/>
                  <a:pt x="5376319" y="2229973"/>
                  <a:pt x="5373301" y="2230709"/>
                </a:cubicBezTo>
                <a:cubicBezTo>
                  <a:pt x="5370282" y="2231446"/>
                  <a:pt x="5368515" y="2234464"/>
                  <a:pt x="5369252" y="2237483"/>
                </a:cubicBezTo>
                <a:lnTo>
                  <a:pt x="5407977" y="2390545"/>
                </a:lnTo>
                <a:cubicBezTo>
                  <a:pt x="5408640" y="2393122"/>
                  <a:pt x="5410922" y="2394742"/>
                  <a:pt x="5413426" y="2394742"/>
                </a:cubicBezTo>
                <a:cubicBezTo>
                  <a:pt x="5413868" y="2394815"/>
                  <a:pt x="5414309" y="2394742"/>
                  <a:pt x="5414751" y="2394595"/>
                </a:cubicBezTo>
                <a:close/>
                <a:moveTo>
                  <a:pt x="1448080" y="465151"/>
                </a:moveTo>
                <a:cubicBezTo>
                  <a:pt x="1448817" y="462133"/>
                  <a:pt x="1446976" y="459114"/>
                  <a:pt x="1443958" y="458452"/>
                </a:cubicBezTo>
                <a:lnTo>
                  <a:pt x="1405232" y="449175"/>
                </a:lnTo>
                <a:cubicBezTo>
                  <a:pt x="1402213" y="448439"/>
                  <a:pt x="1399195" y="450279"/>
                  <a:pt x="1398532" y="453298"/>
                </a:cubicBezTo>
                <a:cubicBezTo>
                  <a:pt x="1397796" y="456317"/>
                  <a:pt x="1399636" y="459335"/>
                  <a:pt x="1402655" y="459998"/>
                </a:cubicBezTo>
                <a:lnTo>
                  <a:pt x="1441381" y="469274"/>
                </a:lnTo>
                <a:cubicBezTo>
                  <a:pt x="1441823" y="469348"/>
                  <a:pt x="1442264" y="469421"/>
                  <a:pt x="1442706" y="469421"/>
                </a:cubicBezTo>
                <a:cubicBezTo>
                  <a:pt x="1445209" y="469421"/>
                  <a:pt x="1447492" y="467728"/>
                  <a:pt x="1448080" y="465151"/>
                </a:cubicBezTo>
                <a:close/>
                <a:moveTo>
                  <a:pt x="1483199" y="470820"/>
                </a:moveTo>
                <a:cubicBezTo>
                  <a:pt x="1483714" y="467802"/>
                  <a:pt x="1481653" y="464931"/>
                  <a:pt x="1478634" y="464415"/>
                </a:cubicBezTo>
                <a:lnTo>
                  <a:pt x="1443590" y="458452"/>
                </a:lnTo>
                <a:cubicBezTo>
                  <a:pt x="1440571" y="458010"/>
                  <a:pt x="1437700" y="459998"/>
                  <a:pt x="1437184" y="463016"/>
                </a:cubicBezTo>
                <a:cubicBezTo>
                  <a:pt x="1436669" y="466035"/>
                  <a:pt x="1438730" y="468906"/>
                  <a:pt x="1441749" y="469421"/>
                </a:cubicBezTo>
                <a:lnTo>
                  <a:pt x="1476794" y="475385"/>
                </a:lnTo>
                <a:cubicBezTo>
                  <a:pt x="1477162" y="475459"/>
                  <a:pt x="1477456" y="475459"/>
                  <a:pt x="1477751" y="475459"/>
                </a:cubicBezTo>
                <a:cubicBezTo>
                  <a:pt x="1480401" y="475385"/>
                  <a:pt x="1482757" y="473471"/>
                  <a:pt x="1483199" y="470820"/>
                </a:cubicBezTo>
                <a:close/>
                <a:moveTo>
                  <a:pt x="1504181" y="477888"/>
                </a:moveTo>
                <a:cubicBezTo>
                  <a:pt x="1505065" y="474943"/>
                  <a:pt x="1503372" y="471851"/>
                  <a:pt x="1500427" y="470968"/>
                </a:cubicBezTo>
                <a:lnTo>
                  <a:pt x="1479223" y="464562"/>
                </a:lnTo>
                <a:cubicBezTo>
                  <a:pt x="1476278" y="463605"/>
                  <a:pt x="1473186" y="465372"/>
                  <a:pt x="1472303" y="468317"/>
                </a:cubicBezTo>
                <a:cubicBezTo>
                  <a:pt x="1471419" y="471262"/>
                  <a:pt x="1473039" y="474354"/>
                  <a:pt x="1476057" y="475238"/>
                </a:cubicBezTo>
                <a:lnTo>
                  <a:pt x="1497261" y="481643"/>
                </a:lnTo>
                <a:cubicBezTo>
                  <a:pt x="1497776" y="481790"/>
                  <a:pt x="1498365" y="481864"/>
                  <a:pt x="1498881" y="481864"/>
                </a:cubicBezTo>
                <a:cubicBezTo>
                  <a:pt x="1501310" y="481790"/>
                  <a:pt x="1503445" y="480244"/>
                  <a:pt x="1504181" y="477888"/>
                </a:cubicBezTo>
                <a:close/>
                <a:moveTo>
                  <a:pt x="1571988" y="498282"/>
                </a:moveTo>
                <a:cubicBezTo>
                  <a:pt x="1572872" y="495337"/>
                  <a:pt x="1571178" y="492245"/>
                  <a:pt x="1568234" y="491361"/>
                </a:cubicBezTo>
                <a:lnTo>
                  <a:pt x="1500500" y="470968"/>
                </a:lnTo>
                <a:cubicBezTo>
                  <a:pt x="1497555" y="470010"/>
                  <a:pt x="1494463" y="471704"/>
                  <a:pt x="1493580" y="474722"/>
                </a:cubicBezTo>
                <a:cubicBezTo>
                  <a:pt x="1492696" y="477667"/>
                  <a:pt x="1494390" y="480760"/>
                  <a:pt x="1497334" y="481643"/>
                </a:cubicBezTo>
                <a:lnTo>
                  <a:pt x="1565068" y="502037"/>
                </a:lnTo>
                <a:cubicBezTo>
                  <a:pt x="1565583" y="502184"/>
                  <a:pt x="1566172" y="502257"/>
                  <a:pt x="1566687" y="502257"/>
                </a:cubicBezTo>
                <a:cubicBezTo>
                  <a:pt x="1569043" y="502184"/>
                  <a:pt x="1571252" y="500638"/>
                  <a:pt x="1571988" y="498282"/>
                </a:cubicBezTo>
                <a:close/>
                <a:moveTo>
                  <a:pt x="1590468" y="503877"/>
                </a:moveTo>
                <a:cubicBezTo>
                  <a:pt x="1591351" y="500932"/>
                  <a:pt x="1589732" y="497840"/>
                  <a:pt x="1586713" y="496957"/>
                </a:cubicBezTo>
                <a:lnTo>
                  <a:pt x="1568234" y="491288"/>
                </a:lnTo>
                <a:cubicBezTo>
                  <a:pt x="1565215" y="490330"/>
                  <a:pt x="1562196" y="492097"/>
                  <a:pt x="1561313" y="495042"/>
                </a:cubicBezTo>
                <a:cubicBezTo>
                  <a:pt x="1560430" y="497987"/>
                  <a:pt x="1562049" y="501079"/>
                  <a:pt x="1565068" y="501963"/>
                </a:cubicBezTo>
                <a:lnTo>
                  <a:pt x="1583547" y="507558"/>
                </a:lnTo>
                <a:cubicBezTo>
                  <a:pt x="1584136" y="507706"/>
                  <a:pt x="1584651" y="507779"/>
                  <a:pt x="1585240" y="507779"/>
                </a:cubicBezTo>
                <a:cubicBezTo>
                  <a:pt x="1587523" y="507779"/>
                  <a:pt x="1589732" y="506233"/>
                  <a:pt x="1590468" y="503877"/>
                </a:cubicBezTo>
                <a:close/>
                <a:moveTo>
                  <a:pt x="1610567" y="514700"/>
                </a:moveTo>
                <a:cubicBezTo>
                  <a:pt x="1611892" y="511902"/>
                  <a:pt x="1610788" y="508589"/>
                  <a:pt x="1607990" y="507264"/>
                </a:cubicBezTo>
                <a:lnTo>
                  <a:pt x="1587523" y="497251"/>
                </a:lnTo>
                <a:cubicBezTo>
                  <a:pt x="1584799" y="495852"/>
                  <a:pt x="1581412" y="497030"/>
                  <a:pt x="1580087" y="499828"/>
                </a:cubicBezTo>
                <a:cubicBezTo>
                  <a:pt x="1578762" y="502626"/>
                  <a:pt x="1579866" y="505939"/>
                  <a:pt x="1582664" y="507264"/>
                </a:cubicBezTo>
                <a:lnTo>
                  <a:pt x="1603131" y="517277"/>
                </a:lnTo>
                <a:cubicBezTo>
                  <a:pt x="1603941" y="517645"/>
                  <a:pt x="1604751" y="517866"/>
                  <a:pt x="1605634" y="517866"/>
                </a:cubicBezTo>
                <a:cubicBezTo>
                  <a:pt x="1607696" y="517792"/>
                  <a:pt x="1609610" y="516614"/>
                  <a:pt x="1610567" y="514700"/>
                </a:cubicBezTo>
                <a:close/>
                <a:moveTo>
                  <a:pt x="1620285" y="518234"/>
                </a:moveTo>
                <a:cubicBezTo>
                  <a:pt x="1621463" y="515362"/>
                  <a:pt x="1620064" y="512123"/>
                  <a:pt x="1617193" y="510945"/>
                </a:cubicBezTo>
                <a:lnTo>
                  <a:pt x="1607622" y="507043"/>
                </a:lnTo>
                <a:cubicBezTo>
                  <a:pt x="1604824" y="505939"/>
                  <a:pt x="1601511" y="507264"/>
                  <a:pt x="1600333" y="510135"/>
                </a:cubicBezTo>
                <a:cubicBezTo>
                  <a:pt x="1599155" y="513006"/>
                  <a:pt x="1600554" y="516246"/>
                  <a:pt x="1603425" y="517424"/>
                </a:cubicBezTo>
                <a:lnTo>
                  <a:pt x="1612996" y="521326"/>
                </a:lnTo>
                <a:cubicBezTo>
                  <a:pt x="1613659" y="521620"/>
                  <a:pt x="1614395" y="521768"/>
                  <a:pt x="1615131" y="521768"/>
                </a:cubicBezTo>
                <a:cubicBezTo>
                  <a:pt x="1617340" y="521694"/>
                  <a:pt x="1619402" y="520369"/>
                  <a:pt x="1620285" y="518234"/>
                </a:cubicBezTo>
                <a:close/>
                <a:moveTo>
                  <a:pt x="1616604" y="521473"/>
                </a:moveTo>
                <a:lnTo>
                  <a:pt x="1623819" y="519485"/>
                </a:lnTo>
                <a:cubicBezTo>
                  <a:pt x="1626764" y="518675"/>
                  <a:pt x="1628531" y="515583"/>
                  <a:pt x="1627721" y="512638"/>
                </a:cubicBezTo>
                <a:cubicBezTo>
                  <a:pt x="1626911" y="509693"/>
                  <a:pt x="1623819" y="507926"/>
                  <a:pt x="1620874" y="508736"/>
                </a:cubicBezTo>
                <a:lnTo>
                  <a:pt x="1613659" y="510724"/>
                </a:lnTo>
                <a:cubicBezTo>
                  <a:pt x="1610714" y="511534"/>
                  <a:pt x="1608947" y="514626"/>
                  <a:pt x="1609757" y="517571"/>
                </a:cubicBezTo>
                <a:cubicBezTo>
                  <a:pt x="1610420" y="520074"/>
                  <a:pt x="1612702" y="521694"/>
                  <a:pt x="1615131" y="521694"/>
                </a:cubicBezTo>
                <a:cubicBezTo>
                  <a:pt x="1615647" y="521694"/>
                  <a:pt x="1616162" y="521620"/>
                  <a:pt x="1616604" y="521473"/>
                </a:cubicBezTo>
                <a:close/>
                <a:moveTo>
                  <a:pt x="1641930" y="520958"/>
                </a:moveTo>
                <a:cubicBezTo>
                  <a:pt x="1642961" y="518086"/>
                  <a:pt x="1641415" y="514847"/>
                  <a:pt x="1638470" y="513890"/>
                </a:cubicBezTo>
                <a:lnTo>
                  <a:pt x="1624187" y="508884"/>
                </a:lnTo>
                <a:cubicBezTo>
                  <a:pt x="1621316" y="507853"/>
                  <a:pt x="1618076" y="509399"/>
                  <a:pt x="1617119" y="512344"/>
                </a:cubicBezTo>
                <a:cubicBezTo>
                  <a:pt x="1616089" y="515215"/>
                  <a:pt x="1617635" y="518455"/>
                  <a:pt x="1620580" y="519412"/>
                </a:cubicBezTo>
                <a:lnTo>
                  <a:pt x="1634863" y="524418"/>
                </a:lnTo>
                <a:cubicBezTo>
                  <a:pt x="1635452" y="524639"/>
                  <a:pt x="1636114" y="524713"/>
                  <a:pt x="1636703" y="524713"/>
                </a:cubicBezTo>
                <a:cubicBezTo>
                  <a:pt x="1639059" y="524639"/>
                  <a:pt x="1641194" y="523240"/>
                  <a:pt x="1641930" y="520958"/>
                </a:cubicBezTo>
                <a:close/>
                <a:moveTo>
                  <a:pt x="1658422" y="525081"/>
                </a:moveTo>
                <a:cubicBezTo>
                  <a:pt x="1659232" y="522136"/>
                  <a:pt x="1657465" y="519044"/>
                  <a:pt x="1654520" y="518234"/>
                </a:cubicBezTo>
                <a:lnTo>
                  <a:pt x="1638176" y="513743"/>
                </a:lnTo>
                <a:cubicBezTo>
                  <a:pt x="1635231" y="512933"/>
                  <a:pt x="1632138" y="514700"/>
                  <a:pt x="1631329" y="517645"/>
                </a:cubicBezTo>
                <a:cubicBezTo>
                  <a:pt x="1630519" y="520590"/>
                  <a:pt x="1632286" y="523682"/>
                  <a:pt x="1635231" y="524492"/>
                </a:cubicBezTo>
                <a:lnTo>
                  <a:pt x="1651575" y="528983"/>
                </a:lnTo>
                <a:cubicBezTo>
                  <a:pt x="1652090" y="529130"/>
                  <a:pt x="1652606" y="529204"/>
                  <a:pt x="1653121" y="529204"/>
                </a:cubicBezTo>
                <a:cubicBezTo>
                  <a:pt x="1655477" y="529130"/>
                  <a:pt x="1657686" y="527510"/>
                  <a:pt x="1658422" y="525081"/>
                </a:cubicBezTo>
                <a:close/>
                <a:moveTo>
                  <a:pt x="1672410" y="529866"/>
                </a:moveTo>
                <a:cubicBezTo>
                  <a:pt x="1673367" y="526921"/>
                  <a:pt x="1671748" y="523829"/>
                  <a:pt x="1668803" y="522872"/>
                </a:cubicBezTo>
                <a:lnTo>
                  <a:pt x="1654667" y="518307"/>
                </a:lnTo>
                <a:cubicBezTo>
                  <a:pt x="1651722" y="517350"/>
                  <a:pt x="1648556" y="518970"/>
                  <a:pt x="1647673" y="521915"/>
                </a:cubicBezTo>
                <a:cubicBezTo>
                  <a:pt x="1646716" y="524860"/>
                  <a:pt x="1648336" y="527952"/>
                  <a:pt x="1651280" y="528909"/>
                </a:cubicBezTo>
                <a:lnTo>
                  <a:pt x="1665416" y="533474"/>
                </a:lnTo>
                <a:cubicBezTo>
                  <a:pt x="1666005" y="533695"/>
                  <a:pt x="1666594" y="533768"/>
                  <a:pt x="1667183" y="533768"/>
                </a:cubicBezTo>
                <a:cubicBezTo>
                  <a:pt x="1669539" y="533695"/>
                  <a:pt x="1671674" y="532222"/>
                  <a:pt x="1672410" y="529866"/>
                </a:cubicBezTo>
                <a:close/>
                <a:moveTo>
                  <a:pt x="1692141" y="543192"/>
                </a:moveTo>
                <a:cubicBezTo>
                  <a:pt x="1693687" y="540542"/>
                  <a:pt x="1692878" y="537155"/>
                  <a:pt x="1690227" y="535535"/>
                </a:cubicBezTo>
                <a:lnTo>
                  <a:pt x="1669981" y="523387"/>
                </a:lnTo>
                <a:cubicBezTo>
                  <a:pt x="1667330" y="521841"/>
                  <a:pt x="1663944" y="522651"/>
                  <a:pt x="1662324" y="525302"/>
                </a:cubicBezTo>
                <a:cubicBezTo>
                  <a:pt x="1660778" y="527952"/>
                  <a:pt x="1661588" y="531339"/>
                  <a:pt x="1664238" y="532958"/>
                </a:cubicBezTo>
                <a:lnTo>
                  <a:pt x="1684485" y="545106"/>
                </a:lnTo>
                <a:cubicBezTo>
                  <a:pt x="1685368" y="545622"/>
                  <a:pt x="1686399" y="545916"/>
                  <a:pt x="1687430" y="545916"/>
                </a:cubicBezTo>
                <a:cubicBezTo>
                  <a:pt x="1689270" y="545916"/>
                  <a:pt x="1691111" y="544959"/>
                  <a:pt x="1692141" y="543192"/>
                </a:cubicBezTo>
                <a:close/>
                <a:moveTo>
                  <a:pt x="1713271" y="548861"/>
                </a:moveTo>
                <a:cubicBezTo>
                  <a:pt x="1714228" y="545916"/>
                  <a:pt x="1712682" y="542824"/>
                  <a:pt x="1709737" y="541793"/>
                </a:cubicBezTo>
                <a:lnTo>
                  <a:pt x="1689123" y="535020"/>
                </a:lnTo>
                <a:cubicBezTo>
                  <a:pt x="1686178" y="534063"/>
                  <a:pt x="1683012" y="535609"/>
                  <a:pt x="1682055" y="538554"/>
                </a:cubicBezTo>
                <a:cubicBezTo>
                  <a:pt x="1681098" y="541499"/>
                  <a:pt x="1682644" y="544591"/>
                  <a:pt x="1685589" y="545622"/>
                </a:cubicBezTo>
                <a:lnTo>
                  <a:pt x="1706203" y="552395"/>
                </a:lnTo>
                <a:cubicBezTo>
                  <a:pt x="1706792" y="552616"/>
                  <a:pt x="1707381" y="552689"/>
                  <a:pt x="1707970" y="552689"/>
                </a:cubicBezTo>
                <a:cubicBezTo>
                  <a:pt x="1710326" y="552689"/>
                  <a:pt x="1712461" y="551217"/>
                  <a:pt x="1713271" y="548861"/>
                </a:cubicBezTo>
                <a:close/>
                <a:moveTo>
                  <a:pt x="1747432" y="560273"/>
                </a:moveTo>
                <a:cubicBezTo>
                  <a:pt x="1748390" y="557328"/>
                  <a:pt x="1746843" y="554235"/>
                  <a:pt x="1743898" y="553205"/>
                </a:cubicBezTo>
                <a:lnTo>
                  <a:pt x="1709737" y="541793"/>
                </a:lnTo>
                <a:cubicBezTo>
                  <a:pt x="1706866" y="540836"/>
                  <a:pt x="1703700" y="542382"/>
                  <a:pt x="1702669" y="545327"/>
                </a:cubicBezTo>
                <a:cubicBezTo>
                  <a:pt x="1701712" y="548272"/>
                  <a:pt x="1703258" y="551364"/>
                  <a:pt x="1706203" y="552395"/>
                </a:cubicBezTo>
                <a:lnTo>
                  <a:pt x="1740365" y="563806"/>
                </a:lnTo>
                <a:cubicBezTo>
                  <a:pt x="1740954" y="564027"/>
                  <a:pt x="1741542" y="564101"/>
                  <a:pt x="1742131" y="564101"/>
                </a:cubicBezTo>
                <a:cubicBezTo>
                  <a:pt x="1744487" y="564101"/>
                  <a:pt x="1746623" y="562628"/>
                  <a:pt x="1747432" y="560273"/>
                </a:cubicBezTo>
                <a:close/>
                <a:moveTo>
                  <a:pt x="1782330" y="566457"/>
                </a:moveTo>
                <a:cubicBezTo>
                  <a:pt x="1782919" y="563438"/>
                  <a:pt x="1780931" y="560493"/>
                  <a:pt x="1777912" y="559904"/>
                </a:cubicBezTo>
                <a:lnTo>
                  <a:pt x="1743162" y="553057"/>
                </a:lnTo>
                <a:cubicBezTo>
                  <a:pt x="1740144" y="552468"/>
                  <a:pt x="1737199" y="554383"/>
                  <a:pt x="1736610" y="557475"/>
                </a:cubicBezTo>
                <a:cubicBezTo>
                  <a:pt x="1736021" y="560493"/>
                  <a:pt x="1738009" y="563438"/>
                  <a:pt x="1741027" y="564027"/>
                </a:cubicBezTo>
                <a:lnTo>
                  <a:pt x="1775777" y="570874"/>
                </a:lnTo>
                <a:cubicBezTo>
                  <a:pt x="1776145" y="570948"/>
                  <a:pt x="1776513" y="570948"/>
                  <a:pt x="1776882" y="570948"/>
                </a:cubicBezTo>
                <a:cubicBezTo>
                  <a:pt x="1779532" y="570948"/>
                  <a:pt x="1781814" y="569107"/>
                  <a:pt x="1782330" y="566457"/>
                </a:cubicBezTo>
                <a:close/>
                <a:moveTo>
                  <a:pt x="1825178" y="570874"/>
                </a:moveTo>
                <a:cubicBezTo>
                  <a:pt x="1825547" y="567856"/>
                  <a:pt x="1823338" y="565058"/>
                  <a:pt x="1820246" y="564690"/>
                </a:cubicBezTo>
                <a:lnTo>
                  <a:pt x="1777471" y="559831"/>
                </a:lnTo>
                <a:cubicBezTo>
                  <a:pt x="1774452" y="559463"/>
                  <a:pt x="1771654" y="561671"/>
                  <a:pt x="1771286" y="564764"/>
                </a:cubicBezTo>
                <a:cubicBezTo>
                  <a:pt x="1770918" y="567782"/>
                  <a:pt x="1773127" y="570580"/>
                  <a:pt x="1776219" y="570948"/>
                </a:cubicBezTo>
                <a:lnTo>
                  <a:pt x="1818994" y="575807"/>
                </a:lnTo>
                <a:cubicBezTo>
                  <a:pt x="1819215" y="575807"/>
                  <a:pt x="1819436" y="575881"/>
                  <a:pt x="1819657" y="575881"/>
                </a:cubicBezTo>
                <a:cubicBezTo>
                  <a:pt x="1822454" y="575807"/>
                  <a:pt x="1824884" y="573672"/>
                  <a:pt x="1825178" y="570874"/>
                </a:cubicBezTo>
                <a:close/>
                <a:moveTo>
                  <a:pt x="1878261" y="572936"/>
                </a:moveTo>
                <a:cubicBezTo>
                  <a:pt x="1878408" y="569844"/>
                  <a:pt x="1876052" y="567267"/>
                  <a:pt x="1872960" y="567119"/>
                </a:cubicBezTo>
                <a:lnTo>
                  <a:pt x="1819951" y="564616"/>
                </a:lnTo>
                <a:cubicBezTo>
                  <a:pt x="1816491" y="564322"/>
                  <a:pt x="1814282" y="566825"/>
                  <a:pt x="1814135" y="569917"/>
                </a:cubicBezTo>
                <a:cubicBezTo>
                  <a:pt x="1813988" y="573009"/>
                  <a:pt x="1816344" y="575586"/>
                  <a:pt x="1819436" y="575733"/>
                </a:cubicBezTo>
                <a:lnTo>
                  <a:pt x="1872445" y="578237"/>
                </a:lnTo>
                <a:cubicBezTo>
                  <a:pt x="1872518" y="578237"/>
                  <a:pt x="1872665" y="578237"/>
                  <a:pt x="1872739" y="578237"/>
                </a:cubicBezTo>
                <a:cubicBezTo>
                  <a:pt x="1875684" y="578237"/>
                  <a:pt x="1878114" y="575954"/>
                  <a:pt x="1878261" y="572936"/>
                </a:cubicBezTo>
                <a:close/>
                <a:moveTo>
                  <a:pt x="1938558" y="572347"/>
                </a:moveTo>
                <a:cubicBezTo>
                  <a:pt x="1938558" y="569255"/>
                  <a:pt x="1936055" y="566751"/>
                  <a:pt x="1932963" y="566825"/>
                </a:cubicBezTo>
                <a:lnTo>
                  <a:pt x="1872665" y="567193"/>
                </a:lnTo>
                <a:lnTo>
                  <a:pt x="1872665" y="567193"/>
                </a:lnTo>
                <a:cubicBezTo>
                  <a:pt x="1869573" y="567193"/>
                  <a:pt x="1867144" y="569696"/>
                  <a:pt x="1867144" y="572789"/>
                </a:cubicBezTo>
                <a:cubicBezTo>
                  <a:pt x="1867144" y="575881"/>
                  <a:pt x="1869647" y="578384"/>
                  <a:pt x="1872739" y="578310"/>
                </a:cubicBezTo>
                <a:lnTo>
                  <a:pt x="1933036" y="577942"/>
                </a:lnTo>
                <a:lnTo>
                  <a:pt x="1933036" y="577942"/>
                </a:lnTo>
                <a:cubicBezTo>
                  <a:pt x="1936055" y="577942"/>
                  <a:pt x="1938558" y="575439"/>
                  <a:pt x="1938558" y="572347"/>
                </a:cubicBezTo>
                <a:close/>
                <a:moveTo>
                  <a:pt x="1933257" y="577942"/>
                </a:moveTo>
                <a:lnTo>
                  <a:pt x="1998046" y="574555"/>
                </a:lnTo>
                <a:cubicBezTo>
                  <a:pt x="2001138" y="574408"/>
                  <a:pt x="2003494" y="571758"/>
                  <a:pt x="2003347" y="568739"/>
                </a:cubicBezTo>
                <a:cubicBezTo>
                  <a:pt x="2003199" y="565647"/>
                  <a:pt x="2000843" y="562849"/>
                  <a:pt x="1997530" y="563438"/>
                </a:cubicBezTo>
                <a:lnTo>
                  <a:pt x="1932668" y="566825"/>
                </a:lnTo>
                <a:cubicBezTo>
                  <a:pt x="1929576" y="566972"/>
                  <a:pt x="1927220" y="569623"/>
                  <a:pt x="1927367" y="572641"/>
                </a:cubicBezTo>
                <a:cubicBezTo>
                  <a:pt x="1927515" y="575660"/>
                  <a:pt x="1930018" y="577942"/>
                  <a:pt x="1932963" y="577942"/>
                </a:cubicBezTo>
                <a:cubicBezTo>
                  <a:pt x="1933110" y="577942"/>
                  <a:pt x="1933184" y="577942"/>
                  <a:pt x="1933257" y="577942"/>
                </a:cubicBezTo>
                <a:close/>
                <a:moveTo>
                  <a:pt x="1998414" y="574482"/>
                </a:moveTo>
                <a:lnTo>
                  <a:pt x="2065043" y="567635"/>
                </a:lnTo>
                <a:cubicBezTo>
                  <a:pt x="2068135" y="567340"/>
                  <a:pt x="2070344" y="564616"/>
                  <a:pt x="2070049" y="561524"/>
                </a:cubicBezTo>
                <a:cubicBezTo>
                  <a:pt x="2069755" y="558432"/>
                  <a:pt x="2067031" y="556371"/>
                  <a:pt x="2063938" y="556518"/>
                </a:cubicBezTo>
                <a:lnTo>
                  <a:pt x="1997309" y="563365"/>
                </a:lnTo>
                <a:cubicBezTo>
                  <a:pt x="1994217" y="563659"/>
                  <a:pt x="1992009" y="566383"/>
                  <a:pt x="1992303" y="569475"/>
                </a:cubicBezTo>
                <a:cubicBezTo>
                  <a:pt x="1992598" y="572347"/>
                  <a:pt x="1995027" y="574482"/>
                  <a:pt x="1997898" y="574482"/>
                </a:cubicBezTo>
                <a:cubicBezTo>
                  <a:pt x="1998046" y="574555"/>
                  <a:pt x="1998193" y="574555"/>
                  <a:pt x="1998414" y="574482"/>
                </a:cubicBezTo>
                <a:close/>
                <a:moveTo>
                  <a:pt x="2065337" y="567635"/>
                </a:moveTo>
                <a:lnTo>
                  <a:pt x="2131156" y="556960"/>
                </a:lnTo>
                <a:cubicBezTo>
                  <a:pt x="2134175" y="556444"/>
                  <a:pt x="2136236" y="553573"/>
                  <a:pt x="2135795" y="550554"/>
                </a:cubicBezTo>
                <a:cubicBezTo>
                  <a:pt x="2135279" y="547536"/>
                  <a:pt x="2132408" y="545474"/>
                  <a:pt x="2129390" y="545916"/>
                </a:cubicBezTo>
                <a:lnTo>
                  <a:pt x="2063570" y="556591"/>
                </a:lnTo>
                <a:cubicBezTo>
                  <a:pt x="2060552" y="557107"/>
                  <a:pt x="2058490" y="559978"/>
                  <a:pt x="2058932" y="562997"/>
                </a:cubicBezTo>
                <a:cubicBezTo>
                  <a:pt x="2059374" y="565721"/>
                  <a:pt x="2061730" y="567708"/>
                  <a:pt x="2064454" y="567708"/>
                </a:cubicBezTo>
                <a:cubicBezTo>
                  <a:pt x="2064748" y="567708"/>
                  <a:pt x="2065043" y="567635"/>
                  <a:pt x="2065337" y="567635"/>
                </a:cubicBezTo>
                <a:close/>
                <a:moveTo>
                  <a:pt x="2131451" y="556886"/>
                </a:moveTo>
                <a:lnTo>
                  <a:pt x="2195209" y="543339"/>
                </a:lnTo>
                <a:cubicBezTo>
                  <a:pt x="2198227" y="542677"/>
                  <a:pt x="2200141" y="539732"/>
                  <a:pt x="2199479" y="536713"/>
                </a:cubicBezTo>
                <a:cubicBezTo>
                  <a:pt x="2198816" y="533695"/>
                  <a:pt x="2195871" y="531780"/>
                  <a:pt x="2192853" y="532443"/>
                </a:cubicBezTo>
                <a:lnTo>
                  <a:pt x="2129095" y="545990"/>
                </a:lnTo>
                <a:cubicBezTo>
                  <a:pt x="2126076" y="546652"/>
                  <a:pt x="2124162" y="549597"/>
                  <a:pt x="2124825" y="552616"/>
                </a:cubicBezTo>
                <a:cubicBezTo>
                  <a:pt x="2125414" y="555266"/>
                  <a:pt x="2127696" y="557033"/>
                  <a:pt x="2130347" y="557033"/>
                </a:cubicBezTo>
                <a:cubicBezTo>
                  <a:pt x="2130715" y="557033"/>
                  <a:pt x="2131083" y="556960"/>
                  <a:pt x="2131451" y="556886"/>
                </a:cubicBezTo>
                <a:close/>
                <a:moveTo>
                  <a:pt x="2195430" y="543266"/>
                </a:moveTo>
                <a:lnTo>
                  <a:pt x="2255874" y="527510"/>
                </a:lnTo>
                <a:cubicBezTo>
                  <a:pt x="2258893" y="526774"/>
                  <a:pt x="2260660" y="523682"/>
                  <a:pt x="2259850" y="520737"/>
                </a:cubicBezTo>
                <a:cubicBezTo>
                  <a:pt x="2259114" y="517792"/>
                  <a:pt x="2256095" y="515951"/>
                  <a:pt x="2253076" y="516761"/>
                </a:cubicBezTo>
                <a:lnTo>
                  <a:pt x="2192632" y="532517"/>
                </a:lnTo>
                <a:cubicBezTo>
                  <a:pt x="2189613" y="533253"/>
                  <a:pt x="2187846" y="536345"/>
                  <a:pt x="2188656" y="539290"/>
                </a:cubicBezTo>
                <a:cubicBezTo>
                  <a:pt x="2189319" y="541793"/>
                  <a:pt x="2191601" y="543486"/>
                  <a:pt x="2194104" y="543486"/>
                </a:cubicBezTo>
                <a:cubicBezTo>
                  <a:pt x="2194472" y="543486"/>
                  <a:pt x="2194914" y="543413"/>
                  <a:pt x="2195430" y="543266"/>
                </a:cubicBezTo>
                <a:close/>
                <a:moveTo>
                  <a:pt x="2256095" y="527510"/>
                </a:moveTo>
                <a:lnTo>
                  <a:pt x="2312122" y="510430"/>
                </a:lnTo>
                <a:cubicBezTo>
                  <a:pt x="2315067" y="509546"/>
                  <a:pt x="2316687" y="506380"/>
                  <a:pt x="2315804" y="503435"/>
                </a:cubicBezTo>
                <a:cubicBezTo>
                  <a:pt x="2314920" y="500491"/>
                  <a:pt x="2311828" y="498871"/>
                  <a:pt x="2308809" y="499754"/>
                </a:cubicBezTo>
                <a:lnTo>
                  <a:pt x="2252782" y="516835"/>
                </a:lnTo>
                <a:cubicBezTo>
                  <a:pt x="2249837" y="517718"/>
                  <a:pt x="2248217" y="520884"/>
                  <a:pt x="2249101" y="523829"/>
                </a:cubicBezTo>
                <a:cubicBezTo>
                  <a:pt x="2249837" y="526259"/>
                  <a:pt x="2252046" y="527805"/>
                  <a:pt x="2254475" y="527805"/>
                </a:cubicBezTo>
                <a:cubicBezTo>
                  <a:pt x="2254991" y="527731"/>
                  <a:pt x="2255506" y="527657"/>
                  <a:pt x="2256095" y="527510"/>
                </a:cubicBezTo>
                <a:close/>
                <a:moveTo>
                  <a:pt x="2312270" y="510356"/>
                </a:moveTo>
                <a:lnTo>
                  <a:pt x="2362775" y="492613"/>
                </a:lnTo>
                <a:cubicBezTo>
                  <a:pt x="2365720" y="491582"/>
                  <a:pt x="2367192" y="488416"/>
                  <a:pt x="2366162" y="485545"/>
                </a:cubicBezTo>
                <a:cubicBezTo>
                  <a:pt x="2365131" y="482600"/>
                  <a:pt x="2361965" y="481054"/>
                  <a:pt x="2359094" y="482158"/>
                </a:cubicBezTo>
                <a:lnTo>
                  <a:pt x="2308588" y="499902"/>
                </a:lnTo>
                <a:cubicBezTo>
                  <a:pt x="2305643" y="500932"/>
                  <a:pt x="2304171" y="504098"/>
                  <a:pt x="2305202" y="506969"/>
                </a:cubicBezTo>
                <a:cubicBezTo>
                  <a:pt x="2306012" y="509252"/>
                  <a:pt x="2308147" y="510724"/>
                  <a:pt x="2310503" y="510724"/>
                </a:cubicBezTo>
                <a:cubicBezTo>
                  <a:pt x="2311092" y="510650"/>
                  <a:pt x="2311681" y="510503"/>
                  <a:pt x="2312270" y="510356"/>
                </a:cubicBezTo>
                <a:close/>
                <a:moveTo>
                  <a:pt x="2362996" y="492539"/>
                </a:moveTo>
                <a:lnTo>
                  <a:pt x="2409158" y="474428"/>
                </a:lnTo>
                <a:cubicBezTo>
                  <a:pt x="2412029" y="473324"/>
                  <a:pt x="2413428" y="470084"/>
                  <a:pt x="2412323" y="467213"/>
                </a:cubicBezTo>
                <a:cubicBezTo>
                  <a:pt x="2411219" y="464342"/>
                  <a:pt x="2407980" y="462943"/>
                  <a:pt x="2405108" y="464047"/>
                </a:cubicBezTo>
                <a:lnTo>
                  <a:pt x="2358947" y="482158"/>
                </a:lnTo>
                <a:cubicBezTo>
                  <a:pt x="2356075" y="483263"/>
                  <a:pt x="2354677" y="486502"/>
                  <a:pt x="2355781" y="489373"/>
                </a:cubicBezTo>
                <a:cubicBezTo>
                  <a:pt x="2356664" y="491582"/>
                  <a:pt x="2358799" y="492907"/>
                  <a:pt x="2361008" y="492907"/>
                </a:cubicBezTo>
                <a:cubicBezTo>
                  <a:pt x="2361671" y="492907"/>
                  <a:pt x="2362333" y="492760"/>
                  <a:pt x="2362996" y="492539"/>
                </a:cubicBezTo>
                <a:close/>
                <a:moveTo>
                  <a:pt x="2519887" y="551217"/>
                </a:moveTo>
                <a:cubicBezTo>
                  <a:pt x="2521728" y="548714"/>
                  <a:pt x="2521138" y="545253"/>
                  <a:pt x="2518635" y="543413"/>
                </a:cubicBezTo>
                <a:lnTo>
                  <a:pt x="2410409" y="464710"/>
                </a:lnTo>
                <a:cubicBezTo>
                  <a:pt x="2407906" y="462943"/>
                  <a:pt x="2404446" y="463458"/>
                  <a:pt x="2402605" y="465961"/>
                </a:cubicBezTo>
                <a:cubicBezTo>
                  <a:pt x="2400765" y="468464"/>
                  <a:pt x="2401354" y="471925"/>
                  <a:pt x="2403857" y="473765"/>
                </a:cubicBezTo>
                <a:lnTo>
                  <a:pt x="2512083" y="552468"/>
                </a:lnTo>
                <a:cubicBezTo>
                  <a:pt x="2513114" y="553205"/>
                  <a:pt x="2514218" y="553573"/>
                  <a:pt x="2515396" y="553499"/>
                </a:cubicBezTo>
                <a:cubicBezTo>
                  <a:pt x="2517089" y="553499"/>
                  <a:pt x="2518782" y="552689"/>
                  <a:pt x="2519887" y="551217"/>
                </a:cubicBezTo>
                <a:close/>
                <a:moveTo>
                  <a:pt x="2517089" y="553278"/>
                </a:moveTo>
                <a:lnTo>
                  <a:pt x="2559643" y="539437"/>
                </a:lnTo>
                <a:cubicBezTo>
                  <a:pt x="2562588" y="538480"/>
                  <a:pt x="2564134" y="535314"/>
                  <a:pt x="2563251" y="532443"/>
                </a:cubicBezTo>
                <a:cubicBezTo>
                  <a:pt x="2562294" y="529498"/>
                  <a:pt x="2559202" y="527952"/>
                  <a:pt x="2556257" y="528835"/>
                </a:cubicBezTo>
                <a:lnTo>
                  <a:pt x="2513703" y="542677"/>
                </a:lnTo>
                <a:cubicBezTo>
                  <a:pt x="2510758" y="543634"/>
                  <a:pt x="2509138" y="546799"/>
                  <a:pt x="2510095" y="549671"/>
                </a:cubicBezTo>
                <a:cubicBezTo>
                  <a:pt x="2510831" y="552027"/>
                  <a:pt x="2513040" y="553499"/>
                  <a:pt x="2515470" y="553499"/>
                </a:cubicBezTo>
                <a:cubicBezTo>
                  <a:pt x="2515985" y="553499"/>
                  <a:pt x="2516500" y="553426"/>
                  <a:pt x="2517089" y="553278"/>
                </a:cubicBezTo>
                <a:close/>
                <a:moveTo>
                  <a:pt x="2559643" y="539437"/>
                </a:moveTo>
                <a:lnTo>
                  <a:pt x="2599768" y="526406"/>
                </a:lnTo>
                <a:cubicBezTo>
                  <a:pt x="2602713" y="525449"/>
                  <a:pt x="2604259" y="522283"/>
                  <a:pt x="2603376" y="519412"/>
                </a:cubicBezTo>
                <a:cubicBezTo>
                  <a:pt x="2602419" y="516467"/>
                  <a:pt x="2599326" y="514921"/>
                  <a:pt x="2596381" y="515804"/>
                </a:cubicBezTo>
                <a:lnTo>
                  <a:pt x="2556257" y="528835"/>
                </a:lnTo>
                <a:cubicBezTo>
                  <a:pt x="2553312" y="529793"/>
                  <a:pt x="2551766" y="532958"/>
                  <a:pt x="2552649" y="535830"/>
                </a:cubicBezTo>
                <a:cubicBezTo>
                  <a:pt x="2553385" y="538186"/>
                  <a:pt x="2555594" y="539658"/>
                  <a:pt x="2558024" y="539658"/>
                </a:cubicBezTo>
                <a:cubicBezTo>
                  <a:pt x="2558539" y="539732"/>
                  <a:pt x="2559054" y="539584"/>
                  <a:pt x="2559643" y="539437"/>
                </a:cubicBezTo>
                <a:close/>
                <a:moveTo>
                  <a:pt x="2599695" y="526406"/>
                </a:moveTo>
                <a:lnTo>
                  <a:pt x="2638199" y="514553"/>
                </a:lnTo>
                <a:cubicBezTo>
                  <a:pt x="2641144" y="513669"/>
                  <a:pt x="2642764" y="510503"/>
                  <a:pt x="2641880" y="507558"/>
                </a:cubicBezTo>
                <a:cubicBezTo>
                  <a:pt x="2640997" y="504613"/>
                  <a:pt x="2637905" y="502920"/>
                  <a:pt x="2634886" y="503877"/>
                </a:cubicBezTo>
                <a:lnTo>
                  <a:pt x="2596381" y="515731"/>
                </a:lnTo>
                <a:cubicBezTo>
                  <a:pt x="2593437" y="516614"/>
                  <a:pt x="2591817" y="519780"/>
                  <a:pt x="2592700" y="522725"/>
                </a:cubicBezTo>
                <a:cubicBezTo>
                  <a:pt x="2593437" y="525154"/>
                  <a:pt x="2595645" y="526700"/>
                  <a:pt x="2598075" y="526627"/>
                </a:cubicBezTo>
                <a:cubicBezTo>
                  <a:pt x="2598590" y="526700"/>
                  <a:pt x="2599105" y="526627"/>
                  <a:pt x="2599695" y="526406"/>
                </a:cubicBezTo>
                <a:close/>
                <a:moveTo>
                  <a:pt x="2638199" y="514553"/>
                </a:moveTo>
                <a:lnTo>
                  <a:pt x="2679207" y="501742"/>
                </a:lnTo>
                <a:cubicBezTo>
                  <a:pt x="2682152" y="500785"/>
                  <a:pt x="2683772" y="497693"/>
                  <a:pt x="2682889" y="494748"/>
                </a:cubicBezTo>
                <a:cubicBezTo>
                  <a:pt x="2681932" y="491803"/>
                  <a:pt x="2678839" y="490183"/>
                  <a:pt x="2675895" y="491067"/>
                </a:cubicBezTo>
                <a:lnTo>
                  <a:pt x="2634886" y="503877"/>
                </a:lnTo>
                <a:cubicBezTo>
                  <a:pt x="2631942" y="504834"/>
                  <a:pt x="2630322" y="507926"/>
                  <a:pt x="2631205" y="510871"/>
                </a:cubicBezTo>
                <a:cubicBezTo>
                  <a:pt x="2631942" y="513301"/>
                  <a:pt x="2634150" y="514773"/>
                  <a:pt x="2636580" y="514773"/>
                </a:cubicBezTo>
                <a:cubicBezTo>
                  <a:pt x="2637095" y="514847"/>
                  <a:pt x="2637684" y="514773"/>
                  <a:pt x="2638199" y="514553"/>
                </a:cubicBezTo>
                <a:close/>
                <a:moveTo>
                  <a:pt x="2679281" y="501742"/>
                </a:moveTo>
                <a:lnTo>
                  <a:pt x="2726842" y="485839"/>
                </a:lnTo>
                <a:cubicBezTo>
                  <a:pt x="2729787" y="484882"/>
                  <a:pt x="2731333" y="481717"/>
                  <a:pt x="2730376" y="478772"/>
                </a:cubicBezTo>
                <a:cubicBezTo>
                  <a:pt x="2729419" y="475827"/>
                  <a:pt x="2726253" y="474281"/>
                  <a:pt x="2723308" y="475238"/>
                </a:cubicBezTo>
                <a:lnTo>
                  <a:pt x="2675747" y="491140"/>
                </a:lnTo>
                <a:cubicBezTo>
                  <a:pt x="2672802" y="492097"/>
                  <a:pt x="2671256" y="495263"/>
                  <a:pt x="2672213" y="498208"/>
                </a:cubicBezTo>
                <a:cubicBezTo>
                  <a:pt x="2673023" y="500564"/>
                  <a:pt x="2675158" y="502037"/>
                  <a:pt x="2677514" y="502037"/>
                </a:cubicBezTo>
                <a:cubicBezTo>
                  <a:pt x="2678103" y="502037"/>
                  <a:pt x="2678692" y="501889"/>
                  <a:pt x="2679281" y="501742"/>
                </a:cubicBezTo>
                <a:close/>
                <a:moveTo>
                  <a:pt x="2726989" y="485766"/>
                </a:moveTo>
                <a:lnTo>
                  <a:pt x="2785078" y="464636"/>
                </a:lnTo>
                <a:cubicBezTo>
                  <a:pt x="2787949" y="463605"/>
                  <a:pt x="2789495" y="460366"/>
                  <a:pt x="2788391" y="457495"/>
                </a:cubicBezTo>
                <a:cubicBezTo>
                  <a:pt x="2787360" y="454623"/>
                  <a:pt x="2784121" y="453077"/>
                  <a:pt x="2781249" y="454181"/>
                </a:cubicBezTo>
                <a:lnTo>
                  <a:pt x="2723161" y="475311"/>
                </a:lnTo>
                <a:cubicBezTo>
                  <a:pt x="2720289" y="476342"/>
                  <a:pt x="2718743" y="479582"/>
                  <a:pt x="2719848" y="482453"/>
                </a:cubicBezTo>
                <a:cubicBezTo>
                  <a:pt x="2720657" y="484735"/>
                  <a:pt x="2722793" y="486134"/>
                  <a:pt x="2725149" y="486134"/>
                </a:cubicBezTo>
                <a:cubicBezTo>
                  <a:pt x="2725737" y="486134"/>
                  <a:pt x="2726326" y="485987"/>
                  <a:pt x="2726989" y="485766"/>
                </a:cubicBezTo>
                <a:close/>
                <a:moveTo>
                  <a:pt x="2785151" y="464636"/>
                </a:moveTo>
                <a:lnTo>
                  <a:pt x="2857597" y="436291"/>
                </a:lnTo>
                <a:cubicBezTo>
                  <a:pt x="2860468" y="435187"/>
                  <a:pt x="2861867" y="431947"/>
                  <a:pt x="2860762" y="429076"/>
                </a:cubicBezTo>
                <a:cubicBezTo>
                  <a:pt x="2859658" y="426205"/>
                  <a:pt x="2856419" y="424806"/>
                  <a:pt x="2853547" y="425910"/>
                </a:cubicBezTo>
                <a:lnTo>
                  <a:pt x="2781102" y="454255"/>
                </a:lnTo>
                <a:cubicBezTo>
                  <a:pt x="2778231" y="455359"/>
                  <a:pt x="2776832" y="458599"/>
                  <a:pt x="2777936" y="461470"/>
                </a:cubicBezTo>
                <a:cubicBezTo>
                  <a:pt x="2778820" y="463679"/>
                  <a:pt x="2780955" y="465004"/>
                  <a:pt x="2783163" y="465004"/>
                </a:cubicBezTo>
                <a:cubicBezTo>
                  <a:pt x="2783826" y="465004"/>
                  <a:pt x="2784489" y="464857"/>
                  <a:pt x="2785151" y="464636"/>
                </a:cubicBezTo>
                <a:close/>
                <a:moveTo>
                  <a:pt x="2857449" y="436291"/>
                </a:moveTo>
                <a:lnTo>
                  <a:pt x="2945429" y="404339"/>
                </a:lnTo>
                <a:cubicBezTo>
                  <a:pt x="2948300" y="403308"/>
                  <a:pt x="2949846" y="400068"/>
                  <a:pt x="2948742" y="397197"/>
                </a:cubicBezTo>
                <a:cubicBezTo>
                  <a:pt x="2947711" y="394326"/>
                  <a:pt x="2944472" y="392780"/>
                  <a:pt x="2941601" y="393884"/>
                </a:cubicBezTo>
                <a:lnTo>
                  <a:pt x="2853621" y="425837"/>
                </a:lnTo>
                <a:cubicBezTo>
                  <a:pt x="2850750" y="426867"/>
                  <a:pt x="2849203" y="430107"/>
                  <a:pt x="2850308" y="432978"/>
                </a:cubicBezTo>
                <a:cubicBezTo>
                  <a:pt x="2851118" y="435260"/>
                  <a:pt x="2853253" y="436659"/>
                  <a:pt x="2855609" y="436659"/>
                </a:cubicBezTo>
                <a:cubicBezTo>
                  <a:pt x="2856198" y="436586"/>
                  <a:pt x="2856860" y="436512"/>
                  <a:pt x="2857449" y="436291"/>
                </a:cubicBezTo>
                <a:close/>
                <a:moveTo>
                  <a:pt x="2945208" y="404339"/>
                </a:moveTo>
                <a:lnTo>
                  <a:pt x="3049827" y="372165"/>
                </a:lnTo>
                <a:cubicBezTo>
                  <a:pt x="3052772" y="371282"/>
                  <a:pt x="3054391" y="368116"/>
                  <a:pt x="3053508" y="365171"/>
                </a:cubicBezTo>
                <a:cubicBezTo>
                  <a:pt x="3052624" y="362226"/>
                  <a:pt x="3049532" y="360533"/>
                  <a:pt x="3046514" y="361490"/>
                </a:cubicBezTo>
                <a:lnTo>
                  <a:pt x="2941895" y="393663"/>
                </a:lnTo>
                <a:cubicBezTo>
                  <a:pt x="2938950" y="394547"/>
                  <a:pt x="2937330" y="397713"/>
                  <a:pt x="2938214" y="400657"/>
                </a:cubicBezTo>
                <a:cubicBezTo>
                  <a:pt x="2938950" y="403087"/>
                  <a:pt x="2941159" y="404633"/>
                  <a:pt x="2943588" y="404559"/>
                </a:cubicBezTo>
                <a:cubicBezTo>
                  <a:pt x="2944104" y="404633"/>
                  <a:pt x="2944693" y="404559"/>
                  <a:pt x="2945208" y="404339"/>
                </a:cubicBezTo>
                <a:close/>
                <a:moveTo>
                  <a:pt x="3049459" y="372313"/>
                </a:moveTo>
                <a:lnTo>
                  <a:pt x="3171820" y="343452"/>
                </a:lnTo>
                <a:cubicBezTo>
                  <a:pt x="3174839" y="342716"/>
                  <a:pt x="3176679" y="339771"/>
                  <a:pt x="3175943" y="336753"/>
                </a:cubicBezTo>
                <a:cubicBezTo>
                  <a:pt x="3175281" y="333734"/>
                  <a:pt x="3172262" y="331820"/>
                  <a:pt x="3169243" y="332630"/>
                </a:cubicBezTo>
                <a:lnTo>
                  <a:pt x="3046882" y="361490"/>
                </a:lnTo>
                <a:cubicBezTo>
                  <a:pt x="3043863" y="362226"/>
                  <a:pt x="3042023" y="365171"/>
                  <a:pt x="3042759" y="368190"/>
                </a:cubicBezTo>
                <a:cubicBezTo>
                  <a:pt x="3043348" y="370766"/>
                  <a:pt x="3045704" y="372533"/>
                  <a:pt x="3048207" y="372460"/>
                </a:cubicBezTo>
                <a:cubicBezTo>
                  <a:pt x="3048649" y="372460"/>
                  <a:pt x="3049091" y="372460"/>
                  <a:pt x="3049459" y="372313"/>
                </a:cubicBezTo>
                <a:close/>
                <a:moveTo>
                  <a:pt x="3171379" y="343526"/>
                </a:moveTo>
                <a:lnTo>
                  <a:pt x="3312367" y="321292"/>
                </a:lnTo>
                <a:cubicBezTo>
                  <a:pt x="3315385" y="320776"/>
                  <a:pt x="3317447" y="317979"/>
                  <a:pt x="3317005" y="314886"/>
                </a:cubicBezTo>
                <a:cubicBezTo>
                  <a:pt x="3316490" y="311868"/>
                  <a:pt x="3313692" y="309806"/>
                  <a:pt x="3310600" y="310248"/>
                </a:cubicBezTo>
                <a:lnTo>
                  <a:pt x="3169612" y="332482"/>
                </a:lnTo>
                <a:cubicBezTo>
                  <a:pt x="3166593" y="332998"/>
                  <a:pt x="3164532" y="335795"/>
                  <a:pt x="3164973" y="338888"/>
                </a:cubicBezTo>
                <a:cubicBezTo>
                  <a:pt x="3165415" y="341685"/>
                  <a:pt x="3167771" y="343599"/>
                  <a:pt x="3170495" y="343599"/>
                </a:cubicBezTo>
                <a:cubicBezTo>
                  <a:pt x="3170863" y="343599"/>
                  <a:pt x="3171084" y="343599"/>
                  <a:pt x="3171379" y="343526"/>
                </a:cubicBezTo>
                <a:close/>
                <a:moveTo>
                  <a:pt x="3311925" y="321439"/>
                </a:moveTo>
                <a:lnTo>
                  <a:pt x="3471614" y="310322"/>
                </a:lnTo>
                <a:cubicBezTo>
                  <a:pt x="3474706" y="310101"/>
                  <a:pt x="3476988" y="307450"/>
                  <a:pt x="3476768" y="304358"/>
                </a:cubicBezTo>
                <a:cubicBezTo>
                  <a:pt x="3476547" y="301266"/>
                  <a:pt x="3474043" y="298837"/>
                  <a:pt x="3470804" y="299205"/>
                </a:cubicBezTo>
                <a:lnTo>
                  <a:pt x="3311115" y="310322"/>
                </a:lnTo>
                <a:cubicBezTo>
                  <a:pt x="3308023" y="310543"/>
                  <a:pt x="3305741" y="313193"/>
                  <a:pt x="3305962" y="316285"/>
                </a:cubicBezTo>
                <a:cubicBezTo>
                  <a:pt x="3306183" y="319230"/>
                  <a:pt x="3308612" y="321512"/>
                  <a:pt x="3311557" y="321439"/>
                </a:cubicBezTo>
                <a:cubicBezTo>
                  <a:pt x="3311631" y="321439"/>
                  <a:pt x="3311778" y="321439"/>
                  <a:pt x="3311925" y="321439"/>
                </a:cubicBezTo>
                <a:close/>
                <a:moveTo>
                  <a:pt x="9976149" y="1057376"/>
                </a:moveTo>
                <a:lnTo>
                  <a:pt x="10012961" y="1012613"/>
                </a:lnTo>
                <a:cubicBezTo>
                  <a:pt x="10014949" y="1010258"/>
                  <a:pt x="10014580" y="1006724"/>
                  <a:pt x="10012225" y="1004736"/>
                </a:cubicBezTo>
                <a:cubicBezTo>
                  <a:pt x="10009868" y="1002822"/>
                  <a:pt x="10006334" y="1003116"/>
                  <a:pt x="10004346" y="1005472"/>
                </a:cubicBezTo>
                <a:lnTo>
                  <a:pt x="9967535" y="1050235"/>
                </a:lnTo>
                <a:cubicBezTo>
                  <a:pt x="9965547" y="1052591"/>
                  <a:pt x="9965915" y="1056125"/>
                  <a:pt x="9968271" y="1058113"/>
                </a:cubicBezTo>
                <a:cubicBezTo>
                  <a:pt x="9969302" y="1058996"/>
                  <a:pt x="9970554" y="1059364"/>
                  <a:pt x="9971878" y="1059364"/>
                </a:cubicBezTo>
                <a:cubicBezTo>
                  <a:pt x="9973425" y="1059438"/>
                  <a:pt x="9975044" y="1058702"/>
                  <a:pt x="9976149" y="1057376"/>
                </a:cubicBezTo>
                <a:close/>
                <a:moveTo>
                  <a:pt x="9924171" y="1120619"/>
                </a:moveTo>
                <a:lnTo>
                  <a:pt x="9976149" y="1057450"/>
                </a:lnTo>
                <a:cubicBezTo>
                  <a:pt x="9978137" y="1055094"/>
                  <a:pt x="9977768" y="1051560"/>
                  <a:pt x="9975413" y="1049572"/>
                </a:cubicBezTo>
                <a:cubicBezTo>
                  <a:pt x="9973056" y="1047658"/>
                  <a:pt x="9969523" y="1047953"/>
                  <a:pt x="9967535" y="1050309"/>
                </a:cubicBezTo>
                <a:lnTo>
                  <a:pt x="9915557" y="1113477"/>
                </a:lnTo>
                <a:cubicBezTo>
                  <a:pt x="9913569" y="1115833"/>
                  <a:pt x="9913937" y="1119367"/>
                  <a:pt x="9916293" y="1121355"/>
                </a:cubicBezTo>
                <a:cubicBezTo>
                  <a:pt x="9917324" y="1122238"/>
                  <a:pt x="9918575" y="1122607"/>
                  <a:pt x="9919901" y="1122607"/>
                </a:cubicBezTo>
                <a:cubicBezTo>
                  <a:pt x="9921520" y="1122607"/>
                  <a:pt x="9923067" y="1121944"/>
                  <a:pt x="9924171" y="1120619"/>
                </a:cubicBezTo>
                <a:close/>
                <a:moveTo>
                  <a:pt x="9903409" y="1149553"/>
                </a:moveTo>
                <a:lnTo>
                  <a:pt x="9924392" y="1120324"/>
                </a:lnTo>
                <a:cubicBezTo>
                  <a:pt x="9926159" y="1117821"/>
                  <a:pt x="9925644" y="1114361"/>
                  <a:pt x="9923140" y="1112520"/>
                </a:cubicBezTo>
                <a:cubicBezTo>
                  <a:pt x="9920637" y="1110753"/>
                  <a:pt x="9917177" y="1111269"/>
                  <a:pt x="9915336" y="1113772"/>
                </a:cubicBezTo>
                <a:lnTo>
                  <a:pt x="9894354" y="1143000"/>
                </a:lnTo>
                <a:cubicBezTo>
                  <a:pt x="9892587" y="1145503"/>
                  <a:pt x="9893102" y="1148964"/>
                  <a:pt x="9895605" y="1150804"/>
                </a:cubicBezTo>
                <a:cubicBezTo>
                  <a:pt x="9896636" y="1151540"/>
                  <a:pt x="9897740" y="1151835"/>
                  <a:pt x="9898918" y="1151835"/>
                </a:cubicBezTo>
                <a:cubicBezTo>
                  <a:pt x="9900685" y="1151835"/>
                  <a:pt x="9902378" y="1151025"/>
                  <a:pt x="9903409" y="1149553"/>
                </a:cubicBezTo>
                <a:close/>
                <a:moveTo>
                  <a:pt x="9886182" y="1173627"/>
                </a:moveTo>
                <a:lnTo>
                  <a:pt x="9903409" y="1149553"/>
                </a:lnTo>
                <a:cubicBezTo>
                  <a:pt x="9905176" y="1147049"/>
                  <a:pt x="9904661" y="1143589"/>
                  <a:pt x="9902157" y="1141749"/>
                </a:cubicBezTo>
                <a:cubicBezTo>
                  <a:pt x="9899654" y="1139982"/>
                  <a:pt x="9896194" y="1140497"/>
                  <a:pt x="9894354" y="1143000"/>
                </a:cubicBezTo>
                <a:lnTo>
                  <a:pt x="9877125" y="1167075"/>
                </a:lnTo>
                <a:cubicBezTo>
                  <a:pt x="9875358" y="1169578"/>
                  <a:pt x="9875874" y="1173038"/>
                  <a:pt x="9878377" y="1174879"/>
                </a:cubicBezTo>
                <a:cubicBezTo>
                  <a:pt x="9879408" y="1175615"/>
                  <a:pt x="9880513" y="1175910"/>
                  <a:pt x="9881690" y="1175910"/>
                </a:cubicBezTo>
                <a:cubicBezTo>
                  <a:pt x="9883384" y="1175910"/>
                  <a:pt x="9885077" y="1175100"/>
                  <a:pt x="9886182" y="1173627"/>
                </a:cubicBezTo>
                <a:close/>
                <a:moveTo>
                  <a:pt x="9833394" y="1247251"/>
                </a:moveTo>
                <a:lnTo>
                  <a:pt x="9886182" y="1173627"/>
                </a:lnTo>
                <a:cubicBezTo>
                  <a:pt x="9887949" y="1171124"/>
                  <a:pt x="9887433" y="1167664"/>
                  <a:pt x="9884930" y="1165823"/>
                </a:cubicBezTo>
                <a:cubicBezTo>
                  <a:pt x="9882427" y="1164056"/>
                  <a:pt x="9878966" y="1164572"/>
                  <a:pt x="9877125" y="1167075"/>
                </a:cubicBezTo>
                <a:lnTo>
                  <a:pt x="9824338" y="1240698"/>
                </a:lnTo>
                <a:cubicBezTo>
                  <a:pt x="9822571" y="1243201"/>
                  <a:pt x="9823086" y="1246662"/>
                  <a:pt x="9825589" y="1248502"/>
                </a:cubicBezTo>
                <a:cubicBezTo>
                  <a:pt x="9826620" y="1249238"/>
                  <a:pt x="9827724" y="1249533"/>
                  <a:pt x="9828903" y="1249533"/>
                </a:cubicBezTo>
                <a:cubicBezTo>
                  <a:pt x="9830596" y="1249533"/>
                  <a:pt x="9832289" y="1248723"/>
                  <a:pt x="9833394" y="1247251"/>
                </a:cubicBezTo>
                <a:close/>
                <a:moveTo>
                  <a:pt x="9812116" y="1280602"/>
                </a:moveTo>
                <a:lnTo>
                  <a:pt x="9833615" y="1247030"/>
                </a:lnTo>
                <a:cubicBezTo>
                  <a:pt x="9835308" y="1244453"/>
                  <a:pt x="9834498" y="1240993"/>
                  <a:pt x="9831921" y="1239299"/>
                </a:cubicBezTo>
                <a:cubicBezTo>
                  <a:pt x="9829344" y="1237680"/>
                  <a:pt x="9825884" y="1238416"/>
                  <a:pt x="9824191" y="1240993"/>
                </a:cubicBezTo>
                <a:lnTo>
                  <a:pt x="9802692" y="1274565"/>
                </a:lnTo>
                <a:cubicBezTo>
                  <a:pt x="9800999" y="1277142"/>
                  <a:pt x="9801809" y="1280602"/>
                  <a:pt x="9804386" y="1282295"/>
                </a:cubicBezTo>
                <a:cubicBezTo>
                  <a:pt x="9805343" y="1282884"/>
                  <a:pt x="9806373" y="1283179"/>
                  <a:pt x="9807404" y="1283179"/>
                </a:cubicBezTo>
                <a:cubicBezTo>
                  <a:pt x="9809245" y="1283105"/>
                  <a:pt x="9811012" y="1282222"/>
                  <a:pt x="9812116" y="1280602"/>
                </a:cubicBezTo>
                <a:close/>
                <a:moveTo>
                  <a:pt x="9795404" y="1306664"/>
                </a:moveTo>
                <a:lnTo>
                  <a:pt x="9812116" y="1280602"/>
                </a:lnTo>
                <a:cubicBezTo>
                  <a:pt x="9813810" y="1278025"/>
                  <a:pt x="9813000" y="1274565"/>
                  <a:pt x="9810423" y="1272871"/>
                </a:cubicBezTo>
                <a:cubicBezTo>
                  <a:pt x="9807846" y="1271252"/>
                  <a:pt x="9804386" y="1271988"/>
                  <a:pt x="9802692" y="1274565"/>
                </a:cubicBezTo>
                <a:lnTo>
                  <a:pt x="9785980" y="1300627"/>
                </a:lnTo>
                <a:cubicBezTo>
                  <a:pt x="9784287" y="1303204"/>
                  <a:pt x="9785096" y="1306664"/>
                  <a:pt x="9787674" y="1308358"/>
                </a:cubicBezTo>
                <a:cubicBezTo>
                  <a:pt x="9788631" y="1308947"/>
                  <a:pt x="9789661" y="1309241"/>
                  <a:pt x="9790692" y="1309241"/>
                </a:cubicBezTo>
                <a:cubicBezTo>
                  <a:pt x="9792606" y="1309241"/>
                  <a:pt x="9794373" y="1308284"/>
                  <a:pt x="9795404" y="1306664"/>
                </a:cubicBezTo>
                <a:close/>
                <a:moveTo>
                  <a:pt x="9739598" y="1394055"/>
                </a:moveTo>
                <a:lnTo>
                  <a:pt x="9795404" y="1306664"/>
                </a:lnTo>
                <a:cubicBezTo>
                  <a:pt x="9797097" y="1304088"/>
                  <a:pt x="9796287" y="1300627"/>
                  <a:pt x="9793711" y="1298934"/>
                </a:cubicBezTo>
                <a:cubicBezTo>
                  <a:pt x="9791134" y="1297314"/>
                  <a:pt x="9787674" y="1298051"/>
                  <a:pt x="9785980" y="1300627"/>
                </a:cubicBezTo>
                <a:lnTo>
                  <a:pt x="9730174" y="1388018"/>
                </a:lnTo>
                <a:cubicBezTo>
                  <a:pt x="9728480" y="1390595"/>
                  <a:pt x="9729290" y="1394055"/>
                  <a:pt x="9731867" y="1395749"/>
                </a:cubicBezTo>
                <a:cubicBezTo>
                  <a:pt x="9732824" y="1396338"/>
                  <a:pt x="9733855" y="1396632"/>
                  <a:pt x="9734886" y="1396632"/>
                </a:cubicBezTo>
                <a:cubicBezTo>
                  <a:pt x="9736800" y="1396558"/>
                  <a:pt x="9738567" y="1395675"/>
                  <a:pt x="9739598" y="1394055"/>
                </a:cubicBezTo>
                <a:close/>
                <a:moveTo>
                  <a:pt x="9719572" y="1445592"/>
                </a:moveTo>
                <a:lnTo>
                  <a:pt x="9740039" y="1393098"/>
                </a:lnTo>
                <a:cubicBezTo>
                  <a:pt x="9741143" y="1390227"/>
                  <a:pt x="9739745" y="1386987"/>
                  <a:pt x="9736874" y="1385883"/>
                </a:cubicBezTo>
                <a:cubicBezTo>
                  <a:pt x="9734002" y="1384779"/>
                  <a:pt x="9730762" y="1386178"/>
                  <a:pt x="9729659" y="1389049"/>
                </a:cubicBezTo>
                <a:lnTo>
                  <a:pt x="9709191" y="1441542"/>
                </a:lnTo>
                <a:cubicBezTo>
                  <a:pt x="9708087" y="1444414"/>
                  <a:pt x="9709486" y="1447653"/>
                  <a:pt x="9712357" y="1448757"/>
                </a:cubicBezTo>
                <a:cubicBezTo>
                  <a:pt x="9713020" y="1448978"/>
                  <a:pt x="9713756" y="1449125"/>
                  <a:pt x="9714418" y="1449125"/>
                </a:cubicBezTo>
                <a:cubicBezTo>
                  <a:pt x="9716627" y="1449125"/>
                  <a:pt x="9718763" y="1447800"/>
                  <a:pt x="9719572" y="1445592"/>
                </a:cubicBezTo>
                <a:close/>
                <a:moveTo>
                  <a:pt x="9716627" y="1507656"/>
                </a:moveTo>
                <a:cubicBezTo>
                  <a:pt x="9719719" y="1507582"/>
                  <a:pt x="9722149" y="1504932"/>
                  <a:pt x="9722002" y="1501913"/>
                </a:cubicBezTo>
                <a:lnTo>
                  <a:pt x="9719940" y="1443383"/>
                </a:lnTo>
                <a:cubicBezTo>
                  <a:pt x="9719866" y="1440291"/>
                  <a:pt x="9717290" y="1437714"/>
                  <a:pt x="9714197" y="1438008"/>
                </a:cubicBezTo>
                <a:cubicBezTo>
                  <a:pt x="9711106" y="1438082"/>
                  <a:pt x="9708675" y="1440732"/>
                  <a:pt x="9708823" y="1443751"/>
                </a:cubicBezTo>
                <a:lnTo>
                  <a:pt x="9710884" y="1502281"/>
                </a:lnTo>
                <a:cubicBezTo>
                  <a:pt x="9710958" y="1505300"/>
                  <a:pt x="9713461" y="1507656"/>
                  <a:pt x="9716480" y="1507656"/>
                </a:cubicBezTo>
                <a:cubicBezTo>
                  <a:pt x="9716554" y="1507656"/>
                  <a:pt x="9716627" y="1507656"/>
                  <a:pt x="9716627" y="1507656"/>
                </a:cubicBezTo>
                <a:close/>
                <a:moveTo>
                  <a:pt x="9737168" y="1556100"/>
                </a:moveTo>
                <a:cubicBezTo>
                  <a:pt x="9740039" y="1554996"/>
                  <a:pt x="9741512" y="1551756"/>
                  <a:pt x="9740407" y="1548885"/>
                </a:cubicBezTo>
                <a:lnTo>
                  <a:pt x="9721707" y="1499999"/>
                </a:lnTo>
                <a:cubicBezTo>
                  <a:pt x="9720603" y="1497128"/>
                  <a:pt x="9717363" y="1495655"/>
                  <a:pt x="9714492" y="1496760"/>
                </a:cubicBezTo>
                <a:cubicBezTo>
                  <a:pt x="9711620" y="1497864"/>
                  <a:pt x="9710148" y="1501103"/>
                  <a:pt x="9711253" y="1503975"/>
                </a:cubicBezTo>
                <a:lnTo>
                  <a:pt x="9729953" y="1552860"/>
                </a:lnTo>
                <a:cubicBezTo>
                  <a:pt x="9730836" y="1555069"/>
                  <a:pt x="9732971" y="1556468"/>
                  <a:pt x="9735180" y="1556468"/>
                </a:cubicBezTo>
                <a:cubicBezTo>
                  <a:pt x="9735916" y="1556468"/>
                  <a:pt x="9736505" y="1556394"/>
                  <a:pt x="9737168" y="1556100"/>
                </a:cubicBezTo>
                <a:close/>
                <a:moveTo>
                  <a:pt x="5508473" y="2665160"/>
                </a:moveTo>
                <a:cubicBezTo>
                  <a:pt x="5509725" y="2662362"/>
                  <a:pt x="5508473" y="2659049"/>
                  <a:pt x="5505675" y="2657797"/>
                </a:cubicBezTo>
                <a:lnTo>
                  <a:pt x="5469306" y="2641527"/>
                </a:lnTo>
                <a:cubicBezTo>
                  <a:pt x="5466508" y="2640275"/>
                  <a:pt x="5463195" y="2641527"/>
                  <a:pt x="5461943" y="2644325"/>
                </a:cubicBezTo>
                <a:cubicBezTo>
                  <a:pt x="5460692" y="2647122"/>
                  <a:pt x="5461943" y="2650435"/>
                  <a:pt x="5464741" y="2651687"/>
                </a:cubicBezTo>
                <a:lnTo>
                  <a:pt x="5501111" y="2667957"/>
                </a:lnTo>
                <a:cubicBezTo>
                  <a:pt x="5501847" y="2668326"/>
                  <a:pt x="5502657" y="2668473"/>
                  <a:pt x="5503467" y="2668473"/>
                </a:cubicBezTo>
                <a:cubicBezTo>
                  <a:pt x="5505528" y="2668399"/>
                  <a:pt x="5507590" y="2667221"/>
                  <a:pt x="5508473" y="2665160"/>
                </a:cubicBezTo>
                <a:close/>
                <a:moveTo>
                  <a:pt x="5461943" y="2653012"/>
                </a:moveTo>
                <a:lnTo>
                  <a:pt x="5467833" y="2652129"/>
                </a:lnTo>
                <a:cubicBezTo>
                  <a:pt x="5470852" y="2651687"/>
                  <a:pt x="5472987" y="2648815"/>
                  <a:pt x="5472471" y="2645797"/>
                </a:cubicBezTo>
                <a:cubicBezTo>
                  <a:pt x="5472030" y="2642705"/>
                  <a:pt x="5469085" y="2640717"/>
                  <a:pt x="5466140" y="2641159"/>
                </a:cubicBezTo>
                <a:lnTo>
                  <a:pt x="5460250" y="2642042"/>
                </a:lnTo>
                <a:cubicBezTo>
                  <a:pt x="5457231" y="2642484"/>
                  <a:pt x="5455096" y="2645355"/>
                  <a:pt x="5455612" y="2648374"/>
                </a:cubicBezTo>
                <a:cubicBezTo>
                  <a:pt x="5456054" y="2651171"/>
                  <a:pt x="5458409" y="2653159"/>
                  <a:pt x="5461134" y="2653085"/>
                </a:cubicBezTo>
                <a:cubicBezTo>
                  <a:pt x="5461428" y="2653012"/>
                  <a:pt x="5461723" y="2653012"/>
                  <a:pt x="5461943" y="2653012"/>
                </a:cubicBezTo>
                <a:close/>
                <a:moveTo>
                  <a:pt x="5466360" y="2649331"/>
                </a:moveTo>
                <a:cubicBezTo>
                  <a:pt x="5467391" y="2646459"/>
                  <a:pt x="5465846" y="2643220"/>
                  <a:pt x="5462900" y="2642263"/>
                </a:cubicBezTo>
                <a:lnTo>
                  <a:pt x="5430653" y="2630999"/>
                </a:lnTo>
                <a:cubicBezTo>
                  <a:pt x="5427708" y="2630042"/>
                  <a:pt x="5424543" y="2631514"/>
                  <a:pt x="5423585" y="2634459"/>
                </a:cubicBezTo>
                <a:cubicBezTo>
                  <a:pt x="5422555" y="2637330"/>
                  <a:pt x="5424101" y="2640570"/>
                  <a:pt x="5427046" y="2641527"/>
                </a:cubicBezTo>
                <a:lnTo>
                  <a:pt x="5459367" y="2652791"/>
                </a:lnTo>
                <a:cubicBezTo>
                  <a:pt x="5459955" y="2653012"/>
                  <a:pt x="5460618" y="2653085"/>
                  <a:pt x="5461207" y="2653085"/>
                </a:cubicBezTo>
                <a:cubicBezTo>
                  <a:pt x="5463490" y="2653012"/>
                  <a:pt x="5465624" y="2651613"/>
                  <a:pt x="5466360" y="2649331"/>
                </a:cubicBezTo>
                <a:close/>
                <a:moveTo>
                  <a:pt x="5434335" y="2637183"/>
                </a:moveTo>
                <a:cubicBezTo>
                  <a:pt x="5434850" y="2634164"/>
                  <a:pt x="5432862" y="2631293"/>
                  <a:pt x="5429844" y="2630704"/>
                </a:cubicBezTo>
                <a:lnTo>
                  <a:pt x="5413499" y="2627759"/>
                </a:lnTo>
                <a:cubicBezTo>
                  <a:pt x="5410628" y="2627244"/>
                  <a:pt x="5407609" y="2629232"/>
                  <a:pt x="5407020" y="2632250"/>
                </a:cubicBezTo>
                <a:cubicBezTo>
                  <a:pt x="5406505" y="2635269"/>
                  <a:pt x="5408493" y="2638140"/>
                  <a:pt x="5411512" y="2638729"/>
                </a:cubicBezTo>
                <a:lnTo>
                  <a:pt x="5427856" y="2641674"/>
                </a:lnTo>
                <a:cubicBezTo>
                  <a:pt x="5428224" y="2641748"/>
                  <a:pt x="5428519" y="2641748"/>
                  <a:pt x="5428887" y="2641748"/>
                </a:cubicBezTo>
                <a:cubicBezTo>
                  <a:pt x="5431537" y="2641748"/>
                  <a:pt x="5433819" y="2639833"/>
                  <a:pt x="5434335" y="2637183"/>
                </a:cubicBezTo>
                <a:close/>
                <a:moveTo>
                  <a:pt x="5417990" y="2634238"/>
                </a:moveTo>
                <a:cubicBezTo>
                  <a:pt x="5418579" y="2631220"/>
                  <a:pt x="5416518" y="2628274"/>
                  <a:pt x="5413499" y="2627759"/>
                </a:cubicBezTo>
                <a:lnTo>
                  <a:pt x="5274425" y="2602580"/>
                </a:lnTo>
                <a:cubicBezTo>
                  <a:pt x="5271406" y="2601991"/>
                  <a:pt x="5268462" y="2604053"/>
                  <a:pt x="5267946" y="2607071"/>
                </a:cubicBezTo>
                <a:cubicBezTo>
                  <a:pt x="5267357" y="2610090"/>
                  <a:pt x="5269418" y="2613035"/>
                  <a:pt x="5272437" y="2613550"/>
                </a:cubicBezTo>
                <a:lnTo>
                  <a:pt x="5411438" y="2638729"/>
                </a:lnTo>
                <a:cubicBezTo>
                  <a:pt x="5411806" y="2638803"/>
                  <a:pt x="5412100" y="2638803"/>
                  <a:pt x="5412469" y="2638803"/>
                </a:cubicBezTo>
                <a:cubicBezTo>
                  <a:pt x="5415193" y="2638803"/>
                  <a:pt x="5417549" y="2636962"/>
                  <a:pt x="5417990" y="2634238"/>
                </a:cubicBezTo>
                <a:close/>
                <a:moveTo>
                  <a:pt x="5278548" y="2610458"/>
                </a:moveTo>
                <a:cubicBezTo>
                  <a:pt x="5279873" y="2607660"/>
                  <a:pt x="5278695" y="2604347"/>
                  <a:pt x="5275897" y="2603022"/>
                </a:cubicBezTo>
                <a:lnTo>
                  <a:pt x="5215895" y="2574603"/>
                </a:lnTo>
                <a:cubicBezTo>
                  <a:pt x="5213097" y="2573278"/>
                  <a:pt x="5209784" y="2574456"/>
                  <a:pt x="5208459" y="2577254"/>
                </a:cubicBezTo>
                <a:cubicBezTo>
                  <a:pt x="5207134" y="2580051"/>
                  <a:pt x="5208311" y="2583365"/>
                  <a:pt x="5211109" y="2584690"/>
                </a:cubicBezTo>
                <a:lnTo>
                  <a:pt x="5271112" y="2613108"/>
                </a:lnTo>
                <a:cubicBezTo>
                  <a:pt x="5271922" y="2613476"/>
                  <a:pt x="5272732" y="2613624"/>
                  <a:pt x="5273542" y="2613624"/>
                </a:cubicBezTo>
                <a:cubicBezTo>
                  <a:pt x="5275603" y="2613624"/>
                  <a:pt x="5277591" y="2612519"/>
                  <a:pt x="5278548" y="2610458"/>
                </a:cubicBezTo>
                <a:close/>
                <a:moveTo>
                  <a:pt x="5218545" y="2582039"/>
                </a:moveTo>
                <a:cubicBezTo>
                  <a:pt x="5219870" y="2579241"/>
                  <a:pt x="5218692" y="2575929"/>
                  <a:pt x="5215968" y="2574603"/>
                </a:cubicBezTo>
                <a:lnTo>
                  <a:pt x="5159278" y="2547289"/>
                </a:lnTo>
                <a:cubicBezTo>
                  <a:pt x="5156481" y="2545964"/>
                  <a:pt x="5153168" y="2547142"/>
                  <a:pt x="5151842" y="2549866"/>
                </a:cubicBezTo>
                <a:cubicBezTo>
                  <a:pt x="5150517" y="2552664"/>
                  <a:pt x="5151695" y="2555977"/>
                  <a:pt x="5154419" y="2557302"/>
                </a:cubicBezTo>
                <a:lnTo>
                  <a:pt x="5211109" y="2584616"/>
                </a:lnTo>
                <a:cubicBezTo>
                  <a:pt x="5211919" y="2584984"/>
                  <a:pt x="5212729" y="2585205"/>
                  <a:pt x="5213539" y="2585131"/>
                </a:cubicBezTo>
                <a:cubicBezTo>
                  <a:pt x="5215600" y="2585205"/>
                  <a:pt x="5217588" y="2584027"/>
                  <a:pt x="5218545" y="2582039"/>
                </a:cubicBezTo>
                <a:close/>
                <a:moveTo>
                  <a:pt x="4995025" y="2564959"/>
                </a:moveTo>
                <a:lnTo>
                  <a:pt x="5157070" y="2557891"/>
                </a:lnTo>
                <a:cubicBezTo>
                  <a:pt x="5160162" y="2557744"/>
                  <a:pt x="5162518" y="2555167"/>
                  <a:pt x="5162370" y="2552075"/>
                </a:cubicBezTo>
                <a:cubicBezTo>
                  <a:pt x="5162223" y="2548982"/>
                  <a:pt x="5160236" y="2546553"/>
                  <a:pt x="5156554" y="2546774"/>
                </a:cubicBezTo>
                <a:lnTo>
                  <a:pt x="4994510" y="2553842"/>
                </a:lnTo>
                <a:cubicBezTo>
                  <a:pt x="4991418" y="2553989"/>
                  <a:pt x="4989062" y="2556566"/>
                  <a:pt x="4989209" y="2559658"/>
                </a:cubicBezTo>
                <a:cubicBezTo>
                  <a:pt x="4989356" y="2562676"/>
                  <a:pt x="4991859" y="2565032"/>
                  <a:pt x="4994804" y="2564959"/>
                </a:cubicBezTo>
                <a:cubicBezTo>
                  <a:pt x="4994878" y="2564959"/>
                  <a:pt x="4994951" y="2564959"/>
                  <a:pt x="4995025" y="2564959"/>
                </a:cubicBezTo>
                <a:close/>
                <a:moveTo>
                  <a:pt x="4832244" y="2601255"/>
                </a:moveTo>
                <a:lnTo>
                  <a:pt x="4996056" y="2564811"/>
                </a:lnTo>
                <a:cubicBezTo>
                  <a:pt x="4999074" y="2564149"/>
                  <a:pt x="5000915" y="2561130"/>
                  <a:pt x="5000252" y="2558185"/>
                </a:cubicBezTo>
                <a:cubicBezTo>
                  <a:pt x="4999590" y="2555167"/>
                  <a:pt x="4996718" y="2553326"/>
                  <a:pt x="4993626" y="2553989"/>
                </a:cubicBezTo>
                <a:lnTo>
                  <a:pt x="4829815" y="2590432"/>
                </a:lnTo>
                <a:cubicBezTo>
                  <a:pt x="4826796" y="2591095"/>
                  <a:pt x="4824955" y="2594113"/>
                  <a:pt x="4825618" y="2597058"/>
                </a:cubicBezTo>
                <a:cubicBezTo>
                  <a:pt x="4826207" y="2599635"/>
                  <a:pt x="4828490" y="2601402"/>
                  <a:pt x="4831066" y="2601402"/>
                </a:cubicBezTo>
                <a:cubicBezTo>
                  <a:pt x="4831434" y="2601402"/>
                  <a:pt x="4831803" y="2601328"/>
                  <a:pt x="4832244" y="2601255"/>
                </a:cubicBezTo>
                <a:close/>
                <a:moveTo>
                  <a:pt x="4835926" y="2598383"/>
                </a:moveTo>
                <a:cubicBezTo>
                  <a:pt x="4837324" y="2595659"/>
                  <a:pt x="4836294" y="2592273"/>
                  <a:pt x="4833570" y="2590874"/>
                </a:cubicBezTo>
                <a:lnTo>
                  <a:pt x="4789322" y="2567904"/>
                </a:lnTo>
                <a:cubicBezTo>
                  <a:pt x="4786598" y="2566505"/>
                  <a:pt x="4783211" y="2567535"/>
                  <a:pt x="4781812" y="2570259"/>
                </a:cubicBezTo>
                <a:cubicBezTo>
                  <a:pt x="4780413" y="2572984"/>
                  <a:pt x="4781444" y="2576370"/>
                  <a:pt x="4784168" y="2577769"/>
                </a:cubicBezTo>
                <a:lnTo>
                  <a:pt x="4828416" y="2600739"/>
                </a:lnTo>
                <a:cubicBezTo>
                  <a:pt x="4829226" y="2601181"/>
                  <a:pt x="4830109" y="2601402"/>
                  <a:pt x="4830992" y="2601328"/>
                </a:cubicBezTo>
                <a:cubicBezTo>
                  <a:pt x="4833054" y="2601402"/>
                  <a:pt x="4834968" y="2600298"/>
                  <a:pt x="4835926" y="2598383"/>
                </a:cubicBezTo>
                <a:close/>
                <a:moveTo>
                  <a:pt x="4791457" y="2575929"/>
                </a:moveTo>
                <a:cubicBezTo>
                  <a:pt x="4793150" y="2573352"/>
                  <a:pt x="4792414" y="2569891"/>
                  <a:pt x="4789911" y="2568198"/>
                </a:cubicBezTo>
                <a:lnTo>
                  <a:pt x="4761492" y="2549424"/>
                </a:lnTo>
                <a:cubicBezTo>
                  <a:pt x="4758989" y="2547731"/>
                  <a:pt x="4755455" y="2548394"/>
                  <a:pt x="4753762" y="2550970"/>
                </a:cubicBezTo>
                <a:cubicBezTo>
                  <a:pt x="4752069" y="2553547"/>
                  <a:pt x="4752805" y="2557007"/>
                  <a:pt x="4755308" y="2558701"/>
                </a:cubicBezTo>
                <a:lnTo>
                  <a:pt x="4783726" y="2577475"/>
                </a:lnTo>
                <a:cubicBezTo>
                  <a:pt x="4784684" y="2578137"/>
                  <a:pt x="4785788" y="2578432"/>
                  <a:pt x="4786819" y="2578432"/>
                </a:cubicBezTo>
                <a:cubicBezTo>
                  <a:pt x="4788585" y="2578432"/>
                  <a:pt x="4790353" y="2577548"/>
                  <a:pt x="4791457" y="2575929"/>
                </a:cubicBezTo>
                <a:close/>
                <a:moveTo>
                  <a:pt x="4762155" y="2558185"/>
                </a:moveTo>
                <a:cubicBezTo>
                  <a:pt x="4764437" y="2556124"/>
                  <a:pt x="4764658" y="2552590"/>
                  <a:pt x="4762597" y="2550308"/>
                </a:cubicBezTo>
                <a:lnTo>
                  <a:pt x="4741614" y="2526895"/>
                </a:lnTo>
                <a:cubicBezTo>
                  <a:pt x="4739553" y="2524613"/>
                  <a:pt x="4736019" y="2524392"/>
                  <a:pt x="4733737" y="2526454"/>
                </a:cubicBezTo>
                <a:cubicBezTo>
                  <a:pt x="4731454" y="2528515"/>
                  <a:pt x="4731233" y="2532049"/>
                  <a:pt x="4733295" y="2534331"/>
                </a:cubicBezTo>
                <a:lnTo>
                  <a:pt x="4754277" y="2557744"/>
                </a:lnTo>
                <a:cubicBezTo>
                  <a:pt x="4755382" y="2558995"/>
                  <a:pt x="4756928" y="2559584"/>
                  <a:pt x="4758474" y="2559584"/>
                </a:cubicBezTo>
                <a:cubicBezTo>
                  <a:pt x="4759725" y="2559658"/>
                  <a:pt x="4761050" y="2559142"/>
                  <a:pt x="4762155" y="2558185"/>
                </a:cubicBezTo>
                <a:close/>
                <a:moveTo>
                  <a:pt x="4740215" y="2535436"/>
                </a:moveTo>
                <a:cubicBezTo>
                  <a:pt x="4742866" y="2533890"/>
                  <a:pt x="4743749" y="2530429"/>
                  <a:pt x="4742129" y="2527779"/>
                </a:cubicBezTo>
                <a:lnTo>
                  <a:pt x="4720411" y="2491262"/>
                </a:lnTo>
                <a:cubicBezTo>
                  <a:pt x="4718864" y="2488611"/>
                  <a:pt x="4715404" y="2487802"/>
                  <a:pt x="4712754" y="2489348"/>
                </a:cubicBezTo>
                <a:cubicBezTo>
                  <a:pt x="4710103" y="2490894"/>
                  <a:pt x="4709220" y="2494354"/>
                  <a:pt x="4710839" y="2497004"/>
                </a:cubicBezTo>
                <a:lnTo>
                  <a:pt x="4732558" y="2533521"/>
                </a:lnTo>
                <a:cubicBezTo>
                  <a:pt x="4733589" y="2535288"/>
                  <a:pt x="4735503" y="2536245"/>
                  <a:pt x="4737418" y="2536245"/>
                </a:cubicBezTo>
                <a:cubicBezTo>
                  <a:pt x="4738375" y="2536245"/>
                  <a:pt x="4739331" y="2535951"/>
                  <a:pt x="4740215" y="2535436"/>
                </a:cubicBezTo>
                <a:close/>
                <a:moveTo>
                  <a:pt x="4718202" y="2499066"/>
                </a:moveTo>
                <a:cubicBezTo>
                  <a:pt x="4720926" y="2497667"/>
                  <a:pt x="4721957" y="2494280"/>
                  <a:pt x="4720558" y="2491556"/>
                </a:cubicBezTo>
                <a:lnTo>
                  <a:pt x="4690446" y="2433762"/>
                </a:lnTo>
                <a:cubicBezTo>
                  <a:pt x="4689047" y="2431038"/>
                  <a:pt x="4685660" y="2430007"/>
                  <a:pt x="4682936" y="2431406"/>
                </a:cubicBezTo>
                <a:cubicBezTo>
                  <a:pt x="4680212" y="2432805"/>
                  <a:pt x="4679181" y="2436192"/>
                  <a:pt x="4680580" y="2438916"/>
                </a:cubicBezTo>
                <a:lnTo>
                  <a:pt x="4710692" y="2496710"/>
                </a:lnTo>
                <a:cubicBezTo>
                  <a:pt x="4711723" y="2498624"/>
                  <a:pt x="4713637" y="2499728"/>
                  <a:pt x="4715699" y="2499728"/>
                </a:cubicBezTo>
                <a:cubicBezTo>
                  <a:pt x="4716582" y="2499728"/>
                  <a:pt x="4717392" y="2499508"/>
                  <a:pt x="4718202" y="2499066"/>
                </a:cubicBezTo>
                <a:close/>
                <a:moveTo>
                  <a:pt x="4688090" y="2441272"/>
                </a:moveTo>
                <a:cubicBezTo>
                  <a:pt x="4690814" y="2439799"/>
                  <a:pt x="4691845" y="2436486"/>
                  <a:pt x="4690372" y="2433762"/>
                </a:cubicBezTo>
                <a:lnTo>
                  <a:pt x="4644358" y="2347107"/>
                </a:lnTo>
                <a:cubicBezTo>
                  <a:pt x="4642959" y="2344383"/>
                  <a:pt x="4639572" y="2343353"/>
                  <a:pt x="4636848" y="2344825"/>
                </a:cubicBezTo>
                <a:cubicBezTo>
                  <a:pt x="4634124" y="2346298"/>
                  <a:pt x="4633093" y="2349611"/>
                  <a:pt x="4634566" y="2352335"/>
                </a:cubicBezTo>
                <a:lnTo>
                  <a:pt x="4680580" y="2438989"/>
                </a:lnTo>
                <a:cubicBezTo>
                  <a:pt x="4681611" y="2440904"/>
                  <a:pt x="4683525" y="2441934"/>
                  <a:pt x="4685513" y="2441934"/>
                </a:cubicBezTo>
                <a:cubicBezTo>
                  <a:pt x="4686397" y="2441934"/>
                  <a:pt x="4687280" y="2441713"/>
                  <a:pt x="4688090" y="2441272"/>
                </a:cubicBezTo>
                <a:close/>
                <a:moveTo>
                  <a:pt x="4642223" y="2354544"/>
                </a:moveTo>
                <a:cubicBezTo>
                  <a:pt x="4644947" y="2353071"/>
                  <a:pt x="4645904" y="2349684"/>
                  <a:pt x="4644432" y="2346960"/>
                </a:cubicBezTo>
                <a:lnTo>
                  <a:pt x="4583913" y="2237409"/>
                </a:lnTo>
                <a:cubicBezTo>
                  <a:pt x="4582440" y="2234685"/>
                  <a:pt x="4578980" y="2233728"/>
                  <a:pt x="4576330" y="2235200"/>
                </a:cubicBezTo>
                <a:cubicBezTo>
                  <a:pt x="4573606" y="2236673"/>
                  <a:pt x="4572649" y="2240060"/>
                  <a:pt x="4574121" y="2242784"/>
                </a:cubicBezTo>
                <a:lnTo>
                  <a:pt x="4634640" y="2352335"/>
                </a:lnTo>
                <a:cubicBezTo>
                  <a:pt x="4635670" y="2354175"/>
                  <a:pt x="4637585" y="2355206"/>
                  <a:pt x="4639572" y="2355206"/>
                </a:cubicBezTo>
                <a:cubicBezTo>
                  <a:pt x="4640456" y="2355280"/>
                  <a:pt x="4641339" y="2355059"/>
                  <a:pt x="4642223" y="2354544"/>
                </a:cubicBezTo>
                <a:close/>
                <a:moveTo>
                  <a:pt x="4581852" y="2244919"/>
                </a:moveTo>
                <a:cubicBezTo>
                  <a:pt x="4584502" y="2243372"/>
                  <a:pt x="4585386" y="2239986"/>
                  <a:pt x="4583839" y="2237262"/>
                </a:cubicBezTo>
                <a:lnTo>
                  <a:pt x="4510069" y="2110630"/>
                </a:lnTo>
                <a:cubicBezTo>
                  <a:pt x="4508523" y="2107979"/>
                  <a:pt x="4505136" y="2107096"/>
                  <a:pt x="4502412" y="2108642"/>
                </a:cubicBezTo>
                <a:cubicBezTo>
                  <a:pt x="4499762" y="2110188"/>
                  <a:pt x="4498878" y="2113575"/>
                  <a:pt x="4500425" y="2116299"/>
                </a:cubicBezTo>
                <a:lnTo>
                  <a:pt x="4574195" y="2242931"/>
                </a:lnTo>
                <a:cubicBezTo>
                  <a:pt x="4575226" y="2244698"/>
                  <a:pt x="4577140" y="2245728"/>
                  <a:pt x="4579054" y="2245728"/>
                </a:cubicBezTo>
                <a:cubicBezTo>
                  <a:pt x="4580011" y="2245655"/>
                  <a:pt x="4580968" y="2245434"/>
                  <a:pt x="4581852" y="2244919"/>
                </a:cubicBezTo>
                <a:close/>
                <a:moveTo>
                  <a:pt x="4508155" y="2118213"/>
                </a:moveTo>
                <a:cubicBezTo>
                  <a:pt x="4510732" y="2116593"/>
                  <a:pt x="4511542" y="2113133"/>
                  <a:pt x="4509922" y="2110556"/>
                </a:cubicBezTo>
                <a:lnTo>
                  <a:pt x="4424077" y="1972365"/>
                </a:lnTo>
                <a:cubicBezTo>
                  <a:pt x="4422457" y="1969715"/>
                  <a:pt x="4418997" y="1968905"/>
                  <a:pt x="4416420" y="1970599"/>
                </a:cubicBezTo>
                <a:cubicBezTo>
                  <a:pt x="4413844" y="1972218"/>
                  <a:pt x="4413034" y="1975679"/>
                  <a:pt x="4414653" y="1978255"/>
                </a:cubicBezTo>
                <a:lnTo>
                  <a:pt x="4500498" y="2116446"/>
                </a:lnTo>
                <a:cubicBezTo>
                  <a:pt x="4501602" y="2118140"/>
                  <a:pt x="4503369" y="2119096"/>
                  <a:pt x="4505284" y="2119096"/>
                </a:cubicBezTo>
                <a:cubicBezTo>
                  <a:pt x="4506241" y="2119096"/>
                  <a:pt x="4507272" y="2118802"/>
                  <a:pt x="4508155" y="2118213"/>
                </a:cubicBezTo>
                <a:close/>
                <a:moveTo>
                  <a:pt x="4422531" y="1979949"/>
                </a:moveTo>
                <a:cubicBezTo>
                  <a:pt x="4425108" y="1978255"/>
                  <a:pt x="4425771" y="1974795"/>
                  <a:pt x="4424077" y="1972218"/>
                </a:cubicBezTo>
                <a:lnTo>
                  <a:pt x="4327263" y="1827401"/>
                </a:lnTo>
                <a:cubicBezTo>
                  <a:pt x="4325570" y="1824825"/>
                  <a:pt x="4322035" y="1824162"/>
                  <a:pt x="4319532" y="1825855"/>
                </a:cubicBezTo>
                <a:cubicBezTo>
                  <a:pt x="4316955" y="1827549"/>
                  <a:pt x="4316293" y="1831009"/>
                  <a:pt x="4317986" y="1833586"/>
                </a:cubicBezTo>
                <a:lnTo>
                  <a:pt x="4414801" y="1978403"/>
                </a:lnTo>
                <a:cubicBezTo>
                  <a:pt x="4415905" y="1980022"/>
                  <a:pt x="4417672" y="1980906"/>
                  <a:pt x="4419513" y="1980906"/>
                </a:cubicBezTo>
                <a:cubicBezTo>
                  <a:pt x="4420543" y="1980832"/>
                  <a:pt x="4421574" y="1980538"/>
                  <a:pt x="4422531" y="1979949"/>
                </a:cubicBezTo>
                <a:close/>
                <a:moveTo>
                  <a:pt x="4325716" y="1835058"/>
                </a:moveTo>
                <a:cubicBezTo>
                  <a:pt x="4328294" y="1833365"/>
                  <a:pt x="4328956" y="1829831"/>
                  <a:pt x="4327189" y="1827328"/>
                </a:cubicBezTo>
                <a:lnTo>
                  <a:pt x="4221540" y="1671615"/>
                </a:lnTo>
                <a:cubicBezTo>
                  <a:pt x="4219773" y="1669038"/>
                  <a:pt x="4216313" y="1668375"/>
                  <a:pt x="4213810" y="1670142"/>
                </a:cubicBezTo>
                <a:cubicBezTo>
                  <a:pt x="4211233" y="1671836"/>
                  <a:pt x="4210570" y="1675369"/>
                  <a:pt x="4212337" y="1677873"/>
                </a:cubicBezTo>
                <a:lnTo>
                  <a:pt x="4317986" y="1833586"/>
                </a:lnTo>
                <a:cubicBezTo>
                  <a:pt x="4319091" y="1835205"/>
                  <a:pt x="4320858" y="1836015"/>
                  <a:pt x="4322624" y="1836015"/>
                </a:cubicBezTo>
                <a:cubicBezTo>
                  <a:pt x="4323729" y="1836015"/>
                  <a:pt x="4324759" y="1835721"/>
                  <a:pt x="4325716" y="1835058"/>
                </a:cubicBezTo>
                <a:close/>
                <a:moveTo>
                  <a:pt x="4219994" y="1679345"/>
                </a:moveTo>
                <a:cubicBezTo>
                  <a:pt x="4222571" y="1677652"/>
                  <a:pt x="4223233" y="1674191"/>
                  <a:pt x="4221540" y="1671615"/>
                </a:cubicBezTo>
                <a:lnTo>
                  <a:pt x="4109043" y="1500883"/>
                </a:lnTo>
                <a:cubicBezTo>
                  <a:pt x="4107350" y="1498306"/>
                  <a:pt x="4103890" y="1497643"/>
                  <a:pt x="4101313" y="1499336"/>
                </a:cubicBezTo>
                <a:cubicBezTo>
                  <a:pt x="4098736" y="1501030"/>
                  <a:pt x="4098074" y="1504490"/>
                  <a:pt x="4099767" y="1507067"/>
                </a:cubicBezTo>
                <a:lnTo>
                  <a:pt x="4212263" y="1677799"/>
                </a:lnTo>
                <a:cubicBezTo>
                  <a:pt x="4213368" y="1679419"/>
                  <a:pt x="4215135" y="1680302"/>
                  <a:pt x="4216975" y="1680302"/>
                </a:cubicBezTo>
                <a:cubicBezTo>
                  <a:pt x="4218006" y="1680302"/>
                  <a:pt x="4219037" y="1680008"/>
                  <a:pt x="4219994" y="1679345"/>
                </a:cubicBezTo>
                <a:close/>
                <a:moveTo>
                  <a:pt x="4107276" y="1508760"/>
                </a:moveTo>
                <a:cubicBezTo>
                  <a:pt x="4109927" y="1507141"/>
                  <a:pt x="4110810" y="1503754"/>
                  <a:pt x="4109191" y="1501103"/>
                </a:cubicBezTo>
                <a:lnTo>
                  <a:pt x="3994854" y="1310787"/>
                </a:lnTo>
                <a:cubicBezTo>
                  <a:pt x="3993234" y="1308137"/>
                  <a:pt x="3989847" y="1307327"/>
                  <a:pt x="3987197" y="1308873"/>
                </a:cubicBezTo>
                <a:cubicBezTo>
                  <a:pt x="3984547" y="1310493"/>
                  <a:pt x="3983663" y="1313880"/>
                  <a:pt x="3985283" y="1316530"/>
                </a:cubicBezTo>
                <a:lnTo>
                  <a:pt x="4099620" y="1506846"/>
                </a:lnTo>
                <a:cubicBezTo>
                  <a:pt x="4100650" y="1508613"/>
                  <a:pt x="4102564" y="1509570"/>
                  <a:pt x="4104405" y="1509570"/>
                </a:cubicBezTo>
                <a:cubicBezTo>
                  <a:pt x="4105362" y="1509570"/>
                  <a:pt x="4106393" y="1509349"/>
                  <a:pt x="4107276" y="1508760"/>
                </a:cubicBezTo>
                <a:close/>
                <a:moveTo>
                  <a:pt x="3992645" y="1318592"/>
                </a:moveTo>
                <a:cubicBezTo>
                  <a:pt x="3995369" y="1317193"/>
                  <a:pt x="3996474" y="1313806"/>
                  <a:pt x="3995001" y="1311082"/>
                </a:cubicBezTo>
                <a:lnTo>
                  <a:pt x="3883683" y="1096691"/>
                </a:lnTo>
                <a:cubicBezTo>
                  <a:pt x="3882284" y="1093967"/>
                  <a:pt x="3878897" y="1092936"/>
                  <a:pt x="3876173" y="1094335"/>
                </a:cubicBezTo>
                <a:cubicBezTo>
                  <a:pt x="3873449" y="1095734"/>
                  <a:pt x="3872345" y="1099121"/>
                  <a:pt x="3873817" y="1101845"/>
                </a:cubicBezTo>
                <a:lnTo>
                  <a:pt x="3985136" y="1316236"/>
                </a:lnTo>
                <a:cubicBezTo>
                  <a:pt x="3986093" y="1318150"/>
                  <a:pt x="3988081" y="1319254"/>
                  <a:pt x="3990142" y="1319254"/>
                </a:cubicBezTo>
                <a:cubicBezTo>
                  <a:pt x="3990952" y="1319254"/>
                  <a:pt x="3991835" y="1319033"/>
                  <a:pt x="3992645" y="1318592"/>
                </a:cubicBezTo>
                <a:close/>
                <a:moveTo>
                  <a:pt x="3881180" y="1104274"/>
                </a:moveTo>
                <a:cubicBezTo>
                  <a:pt x="3883977" y="1102949"/>
                  <a:pt x="3885082" y="1099563"/>
                  <a:pt x="3883757" y="1096838"/>
                </a:cubicBezTo>
                <a:lnTo>
                  <a:pt x="3775383" y="874570"/>
                </a:lnTo>
                <a:cubicBezTo>
                  <a:pt x="3774058" y="871772"/>
                  <a:pt x="3770671" y="870668"/>
                  <a:pt x="3767947" y="871993"/>
                </a:cubicBezTo>
                <a:cubicBezTo>
                  <a:pt x="3765150" y="873318"/>
                  <a:pt x="3764045" y="876705"/>
                  <a:pt x="3765370" y="879429"/>
                </a:cubicBezTo>
                <a:lnTo>
                  <a:pt x="3873744" y="1101698"/>
                </a:lnTo>
                <a:cubicBezTo>
                  <a:pt x="3874701" y="1103685"/>
                  <a:pt x="3876689" y="1104863"/>
                  <a:pt x="3878824" y="1104863"/>
                </a:cubicBezTo>
                <a:cubicBezTo>
                  <a:pt x="3879634" y="1104863"/>
                  <a:pt x="3880443" y="1104642"/>
                  <a:pt x="3881180" y="1104274"/>
                </a:cubicBezTo>
                <a:close/>
                <a:moveTo>
                  <a:pt x="3772880" y="882006"/>
                </a:moveTo>
                <a:cubicBezTo>
                  <a:pt x="3775678" y="880681"/>
                  <a:pt x="3776782" y="877294"/>
                  <a:pt x="3775457" y="874570"/>
                </a:cubicBezTo>
                <a:lnTo>
                  <a:pt x="3670176" y="660106"/>
                </a:lnTo>
                <a:cubicBezTo>
                  <a:pt x="3668850" y="657308"/>
                  <a:pt x="3665464" y="656204"/>
                  <a:pt x="3662740" y="657529"/>
                </a:cubicBezTo>
                <a:cubicBezTo>
                  <a:pt x="3659942" y="658854"/>
                  <a:pt x="3658838" y="662241"/>
                  <a:pt x="3660163" y="664965"/>
                </a:cubicBezTo>
                <a:lnTo>
                  <a:pt x="3765444" y="879429"/>
                </a:lnTo>
                <a:cubicBezTo>
                  <a:pt x="3766401" y="881417"/>
                  <a:pt x="3768389" y="882595"/>
                  <a:pt x="3770450" y="882521"/>
                </a:cubicBezTo>
                <a:cubicBezTo>
                  <a:pt x="3771260" y="882521"/>
                  <a:pt x="3772070" y="882374"/>
                  <a:pt x="3772880" y="882006"/>
                </a:cubicBezTo>
                <a:close/>
                <a:moveTo>
                  <a:pt x="3667672" y="667468"/>
                </a:moveTo>
                <a:cubicBezTo>
                  <a:pt x="3670397" y="666069"/>
                  <a:pt x="3671501" y="662682"/>
                  <a:pt x="3670102" y="659958"/>
                </a:cubicBezTo>
                <a:lnTo>
                  <a:pt x="3569754" y="465372"/>
                </a:lnTo>
                <a:cubicBezTo>
                  <a:pt x="3568355" y="462648"/>
                  <a:pt x="3564968" y="461617"/>
                  <a:pt x="3562244" y="462943"/>
                </a:cubicBezTo>
                <a:cubicBezTo>
                  <a:pt x="3559520" y="464342"/>
                  <a:pt x="3558416" y="467728"/>
                  <a:pt x="3559815" y="470452"/>
                </a:cubicBezTo>
                <a:lnTo>
                  <a:pt x="3660163" y="665038"/>
                </a:lnTo>
                <a:cubicBezTo>
                  <a:pt x="3661194" y="666953"/>
                  <a:pt x="3663108" y="668057"/>
                  <a:pt x="3665169" y="668057"/>
                </a:cubicBezTo>
                <a:cubicBezTo>
                  <a:pt x="3665979" y="668131"/>
                  <a:pt x="3666863" y="667910"/>
                  <a:pt x="3667672" y="667468"/>
                </a:cubicBezTo>
                <a:close/>
                <a:moveTo>
                  <a:pt x="3567471" y="472808"/>
                </a:moveTo>
                <a:cubicBezTo>
                  <a:pt x="3570122" y="471262"/>
                  <a:pt x="3571079" y="467875"/>
                  <a:pt x="3569533" y="465225"/>
                </a:cubicBezTo>
                <a:lnTo>
                  <a:pt x="3476031" y="302002"/>
                </a:lnTo>
                <a:cubicBezTo>
                  <a:pt x="3474485" y="299278"/>
                  <a:pt x="3471025" y="298395"/>
                  <a:pt x="3468448" y="299941"/>
                </a:cubicBezTo>
                <a:cubicBezTo>
                  <a:pt x="3465798" y="301487"/>
                  <a:pt x="3464840" y="304874"/>
                  <a:pt x="3466387" y="307524"/>
                </a:cubicBezTo>
                <a:lnTo>
                  <a:pt x="3559888" y="470747"/>
                </a:lnTo>
                <a:cubicBezTo>
                  <a:pt x="3560919" y="472587"/>
                  <a:pt x="3562833" y="473544"/>
                  <a:pt x="3564747" y="473544"/>
                </a:cubicBezTo>
                <a:cubicBezTo>
                  <a:pt x="3565704" y="473544"/>
                  <a:pt x="3566661" y="473250"/>
                  <a:pt x="3567471" y="472808"/>
                </a:cubicBezTo>
                <a:close/>
                <a:moveTo>
                  <a:pt x="9573357" y="2963113"/>
                </a:moveTo>
                <a:cubicBezTo>
                  <a:pt x="9574682" y="2960315"/>
                  <a:pt x="9573430" y="2957002"/>
                  <a:pt x="9570706" y="2955677"/>
                </a:cubicBezTo>
                <a:lnTo>
                  <a:pt x="9570485" y="2955530"/>
                </a:lnTo>
                <a:cubicBezTo>
                  <a:pt x="9567688" y="2954205"/>
                  <a:pt x="9564521" y="2955456"/>
                  <a:pt x="9563197" y="2958254"/>
                </a:cubicBezTo>
                <a:cubicBezTo>
                  <a:pt x="9561871" y="2961051"/>
                  <a:pt x="9563197" y="2964438"/>
                  <a:pt x="9565994" y="2965690"/>
                </a:cubicBezTo>
                <a:cubicBezTo>
                  <a:pt x="9566804" y="2966058"/>
                  <a:pt x="9567614" y="2966205"/>
                  <a:pt x="9568424" y="2966205"/>
                </a:cubicBezTo>
                <a:cubicBezTo>
                  <a:pt x="9570412" y="2966279"/>
                  <a:pt x="9572400" y="2965101"/>
                  <a:pt x="9573357" y="2963113"/>
                </a:cubicBezTo>
                <a:close/>
                <a:moveTo>
                  <a:pt x="9698589" y="3021938"/>
                </a:moveTo>
                <a:cubicBezTo>
                  <a:pt x="9699915" y="3019140"/>
                  <a:pt x="9698663" y="3015827"/>
                  <a:pt x="9695939" y="3014502"/>
                </a:cubicBezTo>
                <a:lnTo>
                  <a:pt x="9570706" y="2955677"/>
                </a:lnTo>
                <a:cubicBezTo>
                  <a:pt x="9567908" y="2954352"/>
                  <a:pt x="9564595" y="2955603"/>
                  <a:pt x="9563270" y="2958327"/>
                </a:cubicBezTo>
                <a:cubicBezTo>
                  <a:pt x="9561945" y="2961125"/>
                  <a:pt x="9563197" y="2964438"/>
                  <a:pt x="9565921" y="2965763"/>
                </a:cubicBezTo>
                <a:lnTo>
                  <a:pt x="9691154" y="3024588"/>
                </a:lnTo>
                <a:cubicBezTo>
                  <a:pt x="9691964" y="3024956"/>
                  <a:pt x="9692773" y="3025104"/>
                  <a:pt x="9693583" y="3025104"/>
                </a:cubicBezTo>
                <a:cubicBezTo>
                  <a:pt x="9695645" y="3025104"/>
                  <a:pt x="9697632" y="3023926"/>
                  <a:pt x="9698589" y="3021938"/>
                </a:cubicBezTo>
                <a:close/>
                <a:moveTo>
                  <a:pt x="9843922" y="3072738"/>
                </a:moveTo>
                <a:cubicBezTo>
                  <a:pt x="9844952" y="3069866"/>
                  <a:pt x="9843406" y="3066627"/>
                  <a:pt x="9840535" y="3065596"/>
                </a:cubicBezTo>
                <a:lnTo>
                  <a:pt x="9695424" y="3014281"/>
                </a:lnTo>
                <a:cubicBezTo>
                  <a:pt x="9692552" y="3013250"/>
                  <a:pt x="9689313" y="3014796"/>
                  <a:pt x="9688283" y="3017668"/>
                </a:cubicBezTo>
                <a:cubicBezTo>
                  <a:pt x="9687252" y="3020539"/>
                  <a:pt x="9688797" y="3023778"/>
                  <a:pt x="9691669" y="3024809"/>
                </a:cubicBezTo>
                <a:lnTo>
                  <a:pt x="9836780" y="3076125"/>
                </a:lnTo>
                <a:cubicBezTo>
                  <a:pt x="9837369" y="3076345"/>
                  <a:pt x="9838032" y="3076419"/>
                  <a:pt x="9838694" y="3076419"/>
                </a:cubicBezTo>
                <a:cubicBezTo>
                  <a:pt x="9840977" y="3076419"/>
                  <a:pt x="9843111" y="3075020"/>
                  <a:pt x="9843922" y="3072738"/>
                </a:cubicBezTo>
                <a:close/>
                <a:moveTo>
                  <a:pt x="9993303" y="3109255"/>
                </a:moveTo>
                <a:cubicBezTo>
                  <a:pt x="9994039" y="3106236"/>
                  <a:pt x="9992198" y="3103218"/>
                  <a:pt x="9989254" y="3102482"/>
                </a:cubicBezTo>
                <a:lnTo>
                  <a:pt x="9840020" y="3065375"/>
                </a:lnTo>
                <a:cubicBezTo>
                  <a:pt x="9837001" y="3064639"/>
                  <a:pt x="9833982" y="3066480"/>
                  <a:pt x="9833246" y="3069425"/>
                </a:cubicBezTo>
                <a:cubicBezTo>
                  <a:pt x="9832510" y="3072443"/>
                  <a:pt x="9834351" y="3075462"/>
                  <a:pt x="9837296" y="3076198"/>
                </a:cubicBezTo>
                <a:lnTo>
                  <a:pt x="9986530" y="3113304"/>
                </a:lnTo>
                <a:cubicBezTo>
                  <a:pt x="9986971" y="3113452"/>
                  <a:pt x="9987487" y="3113452"/>
                  <a:pt x="9987929" y="3113452"/>
                </a:cubicBezTo>
                <a:cubicBezTo>
                  <a:pt x="9990358" y="3113452"/>
                  <a:pt x="9992641" y="3111758"/>
                  <a:pt x="9993303" y="3109255"/>
                </a:cubicBezTo>
                <a:close/>
                <a:moveTo>
                  <a:pt x="10138930" y="3128544"/>
                </a:moveTo>
                <a:cubicBezTo>
                  <a:pt x="10139371" y="3125526"/>
                  <a:pt x="10137237" y="3122654"/>
                  <a:pt x="10134144" y="3122286"/>
                </a:cubicBezTo>
                <a:lnTo>
                  <a:pt x="9988665" y="3102408"/>
                </a:lnTo>
                <a:cubicBezTo>
                  <a:pt x="9985647" y="3102040"/>
                  <a:pt x="9982775" y="3104101"/>
                  <a:pt x="9982407" y="3107194"/>
                </a:cubicBezTo>
                <a:cubicBezTo>
                  <a:pt x="9981966" y="3110212"/>
                  <a:pt x="9984100" y="3113083"/>
                  <a:pt x="9987192" y="3113452"/>
                </a:cubicBezTo>
                <a:lnTo>
                  <a:pt x="10132672" y="3133330"/>
                </a:lnTo>
                <a:cubicBezTo>
                  <a:pt x="10132966" y="3133330"/>
                  <a:pt x="10133187" y="3133403"/>
                  <a:pt x="10133482" y="3133403"/>
                </a:cubicBezTo>
                <a:cubicBezTo>
                  <a:pt x="10136132" y="3133403"/>
                  <a:pt x="10138488" y="3131342"/>
                  <a:pt x="10138930" y="3128544"/>
                </a:cubicBezTo>
                <a:close/>
                <a:moveTo>
                  <a:pt x="10272924" y="3127734"/>
                </a:moveTo>
                <a:cubicBezTo>
                  <a:pt x="10272924" y="3124642"/>
                  <a:pt x="10270421" y="3122139"/>
                  <a:pt x="10267328" y="3122139"/>
                </a:cubicBezTo>
                <a:lnTo>
                  <a:pt x="10133334" y="3122212"/>
                </a:lnTo>
                <a:cubicBezTo>
                  <a:pt x="10133334" y="3122212"/>
                  <a:pt x="10133334" y="3122212"/>
                  <a:pt x="10133334" y="3122212"/>
                </a:cubicBezTo>
                <a:cubicBezTo>
                  <a:pt x="10130242" y="3122212"/>
                  <a:pt x="10127813" y="3124716"/>
                  <a:pt x="10127813" y="3127808"/>
                </a:cubicBezTo>
                <a:cubicBezTo>
                  <a:pt x="10127813" y="3130900"/>
                  <a:pt x="10130316" y="3133403"/>
                  <a:pt x="10133408" y="3133403"/>
                </a:cubicBezTo>
                <a:lnTo>
                  <a:pt x="10267402" y="3133330"/>
                </a:lnTo>
                <a:cubicBezTo>
                  <a:pt x="10267402" y="3133330"/>
                  <a:pt x="10267402" y="3133330"/>
                  <a:pt x="10267402" y="3133330"/>
                </a:cubicBezTo>
                <a:cubicBezTo>
                  <a:pt x="10270421" y="3133256"/>
                  <a:pt x="10272924" y="3130826"/>
                  <a:pt x="10272924" y="3127734"/>
                </a:cubicBezTo>
                <a:close/>
                <a:moveTo>
                  <a:pt x="10268212" y="3133256"/>
                </a:moveTo>
                <a:lnTo>
                  <a:pt x="10386230" y="3114261"/>
                </a:lnTo>
                <a:cubicBezTo>
                  <a:pt x="10389249" y="3113746"/>
                  <a:pt x="10391310" y="3110948"/>
                  <a:pt x="10390868" y="3107856"/>
                </a:cubicBezTo>
                <a:cubicBezTo>
                  <a:pt x="10390353" y="3104838"/>
                  <a:pt x="10387555" y="3102776"/>
                  <a:pt x="10384463" y="3103218"/>
                </a:cubicBezTo>
                <a:lnTo>
                  <a:pt x="10266445" y="3122212"/>
                </a:lnTo>
                <a:cubicBezTo>
                  <a:pt x="10263427" y="3122728"/>
                  <a:pt x="10261365" y="3125526"/>
                  <a:pt x="10261806" y="3128618"/>
                </a:cubicBezTo>
                <a:cubicBezTo>
                  <a:pt x="10262249" y="3131342"/>
                  <a:pt x="10264604" y="3133330"/>
                  <a:pt x="10267328" y="3133330"/>
                </a:cubicBezTo>
                <a:cubicBezTo>
                  <a:pt x="10267697" y="3133330"/>
                  <a:pt x="10267918" y="3133256"/>
                  <a:pt x="10268212" y="3133256"/>
                </a:cubicBezTo>
                <a:close/>
                <a:moveTo>
                  <a:pt x="10390427" y="3111169"/>
                </a:moveTo>
                <a:lnTo>
                  <a:pt x="10471265" y="2942793"/>
                </a:lnTo>
                <a:cubicBezTo>
                  <a:pt x="10472590" y="2939995"/>
                  <a:pt x="10471412" y="2936682"/>
                  <a:pt x="10468688" y="2935357"/>
                </a:cubicBezTo>
                <a:cubicBezTo>
                  <a:pt x="10465964" y="2934032"/>
                  <a:pt x="10462577" y="2935210"/>
                  <a:pt x="10461252" y="2937934"/>
                </a:cubicBezTo>
                <a:lnTo>
                  <a:pt x="10380414" y="3106310"/>
                </a:lnTo>
                <a:cubicBezTo>
                  <a:pt x="10379089" y="3109108"/>
                  <a:pt x="10380267" y="3112421"/>
                  <a:pt x="10382991" y="3113746"/>
                </a:cubicBezTo>
                <a:cubicBezTo>
                  <a:pt x="10383801" y="3114114"/>
                  <a:pt x="10384610" y="3114335"/>
                  <a:pt x="10385420" y="3114261"/>
                </a:cubicBezTo>
                <a:cubicBezTo>
                  <a:pt x="10387482" y="3114261"/>
                  <a:pt x="10389470" y="3113157"/>
                  <a:pt x="10390427" y="3111169"/>
                </a:cubicBezTo>
                <a:close/>
                <a:moveTo>
                  <a:pt x="10471265" y="2942646"/>
                </a:moveTo>
                <a:lnTo>
                  <a:pt x="10558729" y="2753213"/>
                </a:lnTo>
                <a:cubicBezTo>
                  <a:pt x="10560054" y="2750415"/>
                  <a:pt x="10558803" y="2747102"/>
                  <a:pt x="10556005" y="2745851"/>
                </a:cubicBezTo>
                <a:cubicBezTo>
                  <a:pt x="10553208" y="2744599"/>
                  <a:pt x="10549894" y="2745777"/>
                  <a:pt x="10548643" y="2748575"/>
                </a:cubicBezTo>
                <a:lnTo>
                  <a:pt x="10461179" y="2938007"/>
                </a:lnTo>
                <a:cubicBezTo>
                  <a:pt x="10459853" y="2940805"/>
                  <a:pt x="10461105" y="2944118"/>
                  <a:pt x="10463903" y="2945370"/>
                </a:cubicBezTo>
                <a:cubicBezTo>
                  <a:pt x="10464639" y="2945738"/>
                  <a:pt x="10465448" y="2945885"/>
                  <a:pt x="10466258" y="2945885"/>
                </a:cubicBezTo>
                <a:cubicBezTo>
                  <a:pt x="10468394" y="2945885"/>
                  <a:pt x="10470381" y="2944707"/>
                  <a:pt x="10471265" y="2942646"/>
                </a:cubicBezTo>
                <a:close/>
                <a:moveTo>
                  <a:pt x="10555637" y="2756158"/>
                </a:moveTo>
                <a:lnTo>
                  <a:pt x="10658857" y="2718831"/>
                </a:lnTo>
                <a:cubicBezTo>
                  <a:pt x="10661728" y="2717800"/>
                  <a:pt x="10663274" y="2714561"/>
                  <a:pt x="10662169" y="2711690"/>
                </a:cubicBezTo>
                <a:cubicBezTo>
                  <a:pt x="10661139" y="2708818"/>
                  <a:pt x="10657900" y="2707272"/>
                  <a:pt x="10655028" y="2708377"/>
                </a:cubicBezTo>
                <a:lnTo>
                  <a:pt x="10551808" y="2745704"/>
                </a:lnTo>
                <a:cubicBezTo>
                  <a:pt x="10548937" y="2746734"/>
                  <a:pt x="10547391" y="2749974"/>
                  <a:pt x="10548496" y="2752845"/>
                </a:cubicBezTo>
                <a:cubicBezTo>
                  <a:pt x="10549305" y="2755127"/>
                  <a:pt x="10551514" y="2756526"/>
                  <a:pt x="10553796" y="2756526"/>
                </a:cubicBezTo>
                <a:cubicBezTo>
                  <a:pt x="10554386" y="2756452"/>
                  <a:pt x="10554974" y="2756379"/>
                  <a:pt x="10555637" y="2756158"/>
                </a:cubicBezTo>
                <a:close/>
                <a:moveTo>
                  <a:pt x="10660035" y="2718169"/>
                </a:moveTo>
                <a:lnTo>
                  <a:pt x="10737044" y="2666191"/>
                </a:lnTo>
                <a:cubicBezTo>
                  <a:pt x="10739621" y="2664497"/>
                  <a:pt x="10740284" y="2661037"/>
                  <a:pt x="10738517" y="2658460"/>
                </a:cubicBezTo>
                <a:cubicBezTo>
                  <a:pt x="10736823" y="2655883"/>
                  <a:pt x="10733363" y="2655221"/>
                  <a:pt x="10730787" y="2656988"/>
                </a:cubicBezTo>
                <a:lnTo>
                  <a:pt x="10653777" y="2708966"/>
                </a:lnTo>
                <a:cubicBezTo>
                  <a:pt x="10651200" y="2710659"/>
                  <a:pt x="10650537" y="2714119"/>
                  <a:pt x="10652304" y="2716696"/>
                </a:cubicBezTo>
                <a:cubicBezTo>
                  <a:pt x="10653409" y="2718316"/>
                  <a:pt x="10655176" y="2719125"/>
                  <a:pt x="10656942" y="2719125"/>
                </a:cubicBezTo>
                <a:cubicBezTo>
                  <a:pt x="10658047" y="2719125"/>
                  <a:pt x="10659078" y="2718831"/>
                  <a:pt x="10660035" y="2718169"/>
                </a:cubicBezTo>
                <a:close/>
                <a:moveTo>
                  <a:pt x="10738959" y="2663982"/>
                </a:moveTo>
                <a:lnTo>
                  <a:pt x="10759500" y="2621575"/>
                </a:lnTo>
                <a:cubicBezTo>
                  <a:pt x="10760825" y="2618777"/>
                  <a:pt x="10759720" y="2615464"/>
                  <a:pt x="10756922" y="2614139"/>
                </a:cubicBezTo>
                <a:cubicBezTo>
                  <a:pt x="10754198" y="2612814"/>
                  <a:pt x="10750812" y="2613992"/>
                  <a:pt x="10749487" y="2616716"/>
                </a:cubicBezTo>
                <a:lnTo>
                  <a:pt x="10728946" y="2659123"/>
                </a:lnTo>
                <a:cubicBezTo>
                  <a:pt x="10727620" y="2661920"/>
                  <a:pt x="10728725" y="2665233"/>
                  <a:pt x="10731523" y="2666559"/>
                </a:cubicBezTo>
                <a:cubicBezTo>
                  <a:pt x="10732332" y="2666927"/>
                  <a:pt x="10733142" y="2667148"/>
                  <a:pt x="10733952" y="2667148"/>
                </a:cubicBezTo>
                <a:cubicBezTo>
                  <a:pt x="10736014" y="2667148"/>
                  <a:pt x="10738002" y="2665970"/>
                  <a:pt x="10738959" y="2663982"/>
                </a:cubicBezTo>
                <a:close/>
                <a:moveTo>
                  <a:pt x="10759500" y="2621575"/>
                </a:moveTo>
                <a:lnTo>
                  <a:pt x="10794324" y="2549350"/>
                </a:lnTo>
                <a:cubicBezTo>
                  <a:pt x="10795648" y="2546553"/>
                  <a:pt x="10794471" y="2543240"/>
                  <a:pt x="10791747" y="2541915"/>
                </a:cubicBezTo>
                <a:cubicBezTo>
                  <a:pt x="10788949" y="2540589"/>
                  <a:pt x="10785636" y="2541767"/>
                  <a:pt x="10784311" y="2544491"/>
                </a:cubicBezTo>
                <a:lnTo>
                  <a:pt x="10749487" y="2616716"/>
                </a:lnTo>
                <a:cubicBezTo>
                  <a:pt x="10748162" y="2619513"/>
                  <a:pt x="10749340" y="2622826"/>
                  <a:pt x="10752064" y="2624152"/>
                </a:cubicBezTo>
                <a:cubicBezTo>
                  <a:pt x="10752874" y="2624520"/>
                  <a:pt x="10753683" y="2624741"/>
                  <a:pt x="10754493" y="2624667"/>
                </a:cubicBezTo>
                <a:cubicBezTo>
                  <a:pt x="10756555" y="2624667"/>
                  <a:pt x="10758543" y="2623563"/>
                  <a:pt x="10759500" y="2621575"/>
                </a:cubicBezTo>
                <a:close/>
                <a:moveTo>
                  <a:pt x="10794324" y="2549277"/>
                </a:moveTo>
                <a:lnTo>
                  <a:pt x="10806324" y="2524319"/>
                </a:lnTo>
                <a:cubicBezTo>
                  <a:pt x="10807649" y="2521521"/>
                  <a:pt x="10806472" y="2518208"/>
                  <a:pt x="10803748" y="2516883"/>
                </a:cubicBezTo>
                <a:cubicBezTo>
                  <a:pt x="10801023" y="2515557"/>
                  <a:pt x="10797636" y="2516735"/>
                  <a:pt x="10796311" y="2519459"/>
                </a:cubicBezTo>
                <a:lnTo>
                  <a:pt x="10784311" y="2544418"/>
                </a:lnTo>
                <a:cubicBezTo>
                  <a:pt x="10782985" y="2547216"/>
                  <a:pt x="10784163" y="2550528"/>
                  <a:pt x="10786888" y="2551854"/>
                </a:cubicBezTo>
                <a:cubicBezTo>
                  <a:pt x="10787697" y="2552222"/>
                  <a:pt x="10788507" y="2552443"/>
                  <a:pt x="10789317" y="2552369"/>
                </a:cubicBezTo>
                <a:cubicBezTo>
                  <a:pt x="10791378" y="2552443"/>
                  <a:pt x="10793366" y="2551265"/>
                  <a:pt x="10794324" y="2549277"/>
                </a:cubicBezTo>
                <a:close/>
                <a:moveTo>
                  <a:pt x="10806324" y="2524319"/>
                </a:moveTo>
                <a:lnTo>
                  <a:pt x="10838055" y="2458573"/>
                </a:lnTo>
                <a:cubicBezTo>
                  <a:pt x="10839381" y="2455775"/>
                  <a:pt x="10838203" y="2452462"/>
                  <a:pt x="10835479" y="2451137"/>
                </a:cubicBezTo>
                <a:cubicBezTo>
                  <a:pt x="10832681" y="2449812"/>
                  <a:pt x="10829368" y="2450990"/>
                  <a:pt x="10828043" y="2453714"/>
                </a:cubicBezTo>
                <a:lnTo>
                  <a:pt x="10796311" y="2519459"/>
                </a:lnTo>
                <a:cubicBezTo>
                  <a:pt x="10794986" y="2522257"/>
                  <a:pt x="10796164" y="2525570"/>
                  <a:pt x="10798888" y="2526895"/>
                </a:cubicBezTo>
                <a:cubicBezTo>
                  <a:pt x="10799698" y="2527263"/>
                  <a:pt x="10800508" y="2527484"/>
                  <a:pt x="10801317" y="2527411"/>
                </a:cubicBezTo>
                <a:cubicBezTo>
                  <a:pt x="10803379" y="2527484"/>
                  <a:pt x="10805367" y="2526307"/>
                  <a:pt x="10806324" y="2524319"/>
                </a:cubicBezTo>
                <a:close/>
                <a:moveTo>
                  <a:pt x="10838055" y="2458573"/>
                </a:moveTo>
                <a:lnTo>
                  <a:pt x="10855651" y="2422350"/>
                </a:lnTo>
                <a:cubicBezTo>
                  <a:pt x="10856977" y="2419553"/>
                  <a:pt x="10855799" y="2416240"/>
                  <a:pt x="10853075" y="2414915"/>
                </a:cubicBezTo>
                <a:cubicBezTo>
                  <a:pt x="10850351" y="2413589"/>
                  <a:pt x="10846964" y="2414694"/>
                  <a:pt x="10845639" y="2417491"/>
                </a:cubicBezTo>
                <a:lnTo>
                  <a:pt x="10828043" y="2453714"/>
                </a:lnTo>
                <a:cubicBezTo>
                  <a:pt x="10826718" y="2456512"/>
                  <a:pt x="10827822" y="2459825"/>
                  <a:pt x="10830619" y="2461150"/>
                </a:cubicBezTo>
                <a:cubicBezTo>
                  <a:pt x="10831429" y="2461518"/>
                  <a:pt x="10832240" y="2461739"/>
                  <a:pt x="10833123" y="2461739"/>
                </a:cubicBezTo>
                <a:cubicBezTo>
                  <a:pt x="10835110" y="2461739"/>
                  <a:pt x="10837098" y="2460561"/>
                  <a:pt x="10838055" y="2458573"/>
                </a:cubicBezTo>
                <a:close/>
                <a:moveTo>
                  <a:pt x="10855578" y="2422350"/>
                </a:moveTo>
                <a:lnTo>
                  <a:pt x="10911163" y="2308824"/>
                </a:lnTo>
                <a:cubicBezTo>
                  <a:pt x="10912488" y="2306026"/>
                  <a:pt x="10911385" y="2302713"/>
                  <a:pt x="10908587" y="2301388"/>
                </a:cubicBezTo>
                <a:cubicBezTo>
                  <a:pt x="10905863" y="2299989"/>
                  <a:pt x="10902476" y="2301167"/>
                  <a:pt x="10901151" y="2303964"/>
                </a:cubicBezTo>
                <a:lnTo>
                  <a:pt x="10845565" y="2417491"/>
                </a:lnTo>
                <a:cubicBezTo>
                  <a:pt x="10844240" y="2420289"/>
                  <a:pt x="10845344" y="2423602"/>
                  <a:pt x="10848142" y="2424927"/>
                </a:cubicBezTo>
                <a:cubicBezTo>
                  <a:pt x="10848951" y="2425296"/>
                  <a:pt x="10849762" y="2425516"/>
                  <a:pt x="10850645" y="2425516"/>
                </a:cubicBezTo>
                <a:cubicBezTo>
                  <a:pt x="10852706" y="2425443"/>
                  <a:pt x="10854620" y="2424338"/>
                  <a:pt x="10855578" y="2422350"/>
                </a:cubicBezTo>
                <a:close/>
                <a:moveTo>
                  <a:pt x="10911163" y="2308824"/>
                </a:moveTo>
                <a:lnTo>
                  <a:pt x="10940097" y="2249410"/>
                </a:lnTo>
                <a:cubicBezTo>
                  <a:pt x="10941423" y="2246612"/>
                  <a:pt x="10940318" y="2243299"/>
                  <a:pt x="10937520" y="2241974"/>
                </a:cubicBezTo>
                <a:cubicBezTo>
                  <a:pt x="10934796" y="2240648"/>
                  <a:pt x="10931410" y="2241753"/>
                  <a:pt x="10930084" y="2244550"/>
                </a:cubicBezTo>
                <a:lnTo>
                  <a:pt x="10901151" y="2303964"/>
                </a:lnTo>
                <a:cubicBezTo>
                  <a:pt x="10899825" y="2306762"/>
                  <a:pt x="10900930" y="2310075"/>
                  <a:pt x="10903727" y="2311400"/>
                </a:cubicBezTo>
                <a:cubicBezTo>
                  <a:pt x="10904537" y="2311768"/>
                  <a:pt x="10905347" y="2311989"/>
                  <a:pt x="10906230" y="2311989"/>
                </a:cubicBezTo>
                <a:cubicBezTo>
                  <a:pt x="10908218" y="2311916"/>
                  <a:pt x="10910206" y="2310811"/>
                  <a:pt x="10911163" y="2308824"/>
                </a:cubicBezTo>
                <a:close/>
                <a:moveTo>
                  <a:pt x="10939729" y="2249998"/>
                </a:moveTo>
                <a:lnTo>
                  <a:pt x="10970724" y="2202585"/>
                </a:lnTo>
                <a:cubicBezTo>
                  <a:pt x="10972418" y="2200008"/>
                  <a:pt x="10971682" y="2196548"/>
                  <a:pt x="10969105" y="2194855"/>
                </a:cubicBezTo>
                <a:cubicBezTo>
                  <a:pt x="10966528" y="2193162"/>
                  <a:pt x="10963067" y="2193898"/>
                  <a:pt x="10961374" y="2196474"/>
                </a:cubicBezTo>
                <a:lnTo>
                  <a:pt x="10930379" y="2243888"/>
                </a:lnTo>
                <a:cubicBezTo>
                  <a:pt x="10928686" y="2246465"/>
                  <a:pt x="10929422" y="2249925"/>
                  <a:pt x="10931999" y="2251618"/>
                </a:cubicBezTo>
                <a:cubicBezTo>
                  <a:pt x="10932956" y="2252207"/>
                  <a:pt x="10933986" y="2252575"/>
                  <a:pt x="10935091" y="2252502"/>
                </a:cubicBezTo>
                <a:cubicBezTo>
                  <a:pt x="10936932" y="2252502"/>
                  <a:pt x="10938698" y="2251618"/>
                  <a:pt x="10939729" y="2249998"/>
                </a:cubicBezTo>
                <a:close/>
                <a:moveTo>
                  <a:pt x="10970209" y="2203248"/>
                </a:moveTo>
                <a:lnTo>
                  <a:pt x="10984124" y="2187787"/>
                </a:lnTo>
                <a:cubicBezTo>
                  <a:pt x="10986185" y="2185505"/>
                  <a:pt x="10985965" y="2181971"/>
                  <a:pt x="10983682" y="2179909"/>
                </a:cubicBezTo>
                <a:cubicBezTo>
                  <a:pt x="10981400" y="2177848"/>
                  <a:pt x="10977866" y="2178069"/>
                  <a:pt x="10975805" y="2180351"/>
                </a:cubicBezTo>
                <a:lnTo>
                  <a:pt x="10961890" y="2195812"/>
                </a:lnTo>
                <a:cubicBezTo>
                  <a:pt x="10959828" y="2198094"/>
                  <a:pt x="10960049" y="2201628"/>
                  <a:pt x="10962331" y="2203690"/>
                </a:cubicBezTo>
                <a:cubicBezTo>
                  <a:pt x="10963436" y="2204647"/>
                  <a:pt x="10964761" y="2205162"/>
                  <a:pt x="10966086" y="2205089"/>
                </a:cubicBezTo>
                <a:cubicBezTo>
                  <a:pt x="10967632" y="2205089"/>
                  <a:pt x="10969105" y="2204499"/>
                  <a:pt x="10970209" y="2203248"/>
                </a:cubicBezTo>
                <a:close/>
                <a:moveTo>
                  <a:pt x="4822158" y="4196817"/>
                </a:moveTo>
                <a:cubicBezTo>
                  <a:pt x="4822673" y="4193798"/>
                  <a:pt x="4820170" y="4190853"/>
                  <a:pt x="4817151" y="4190338"/>
                </a:cubicBezTo>
                <a:cubicBezTo>
                  <a:pt x="4814133" y="4189749"/>
                  <a:pt x="4811261" y="4191884"/>
                  <a:pt x="4810746" y="4194903"/>
                </a:cubicBezTo>
                <a:cubicBezTo>
                  <a:pt x="4810231" y="4197921"/>
                  <a:pt x="4812292" y="4200793"/>
                  <a:pt x="4815311" y="4201308"/>
                </a:cubicBezTo>
                <a:lnTo>
                  <a:pt x="4816194" y="4201455"/>
                </a:lnTo>
                <a:cubicBezTo>
                  <a:pt x="4816489" y="4201529"/>
                  <a:pt x="4816783" y="4201529"/>
                  <a:pt x="4817151" y="4201529"/>
                </a:cubicBezTo>
                <a:cubicBezTo>
                  <a:pt x="4819655" y="4201529"/>
                  <a:pt x="4821643" y="4199541"/>
                  <a:pt x="4822158" y="4196817"/>
                </a:cubicBezTo>
                <a:close/>
                <a:moveTo>
                  <a:pt x="4821716" y="4196670"/>
                </a:moveTo>
                <a:cubicBezTo>
                  <a:pt x="4822158" y="4193651"/>
                  <a:pt x="4820096" y="4190779"/>
                  <a:pt x="4817004" y="4190338"/>
                </a:cubicBezTo>
                <a:lnTo>
                  <a:pt x="4756044" y="4181356"/>
                </a:lnTo>
                <a:cubicBezTo>
                  <a:pt x="4753099" y="4180914"/>
                  <a:pt x="4750154" y="4183049"/>
                  <a:pt x="4749713" y="4186068"/>
                </a:cubicBezTo>
                <a:cubicBezTo>
                  <a:pt x="4749271" y="4189086"/>
                  <a:pt x="4751332" y="4191958"/>
                  <a:pt x="4754425" y="4192399"/>
                </a:cubicBezTo>
                <a:lnTo>
                  <a:pt x="4815384" y="4201381"/>
                </a:lnTo>
                <a:cubicBezTo>
                  <a:pt x="4815679" y="4201455"/>
                  <a:pt x="4815973" y="4201455"/>
                  <a:pt x="4816268" y="4201455"/>
                </a:cubicBezTo>
                <a:cubicBezTo>
                  <a:pt x="4818919" y="4201381"/>
                  <a:pt x="4821274" y="4199394"/>
                  <a:pt x="4821716" y="4196670"/>
                </a:cubicBezTo>
                <a:close/>
                <a:moveTo>
                  <a:pt x="4760462" y="4188866"/>
                </a:moveTo>
                <a:cubicBezTo>
                  <a:pt x="4761566" y="4185994"/>
                  <a:pt x="4760167" y="4182755"/>
                  <a:pt x="4757296" y="4181650"/>
                </a:cubicBezTo>
                <a:lnTo>
                  <a:pt x="4673733" y="4149256"/>
                </a:lnTo>
                <a:cubicBezTo>
                  <a:pt x="4670862" y="4148152"/>
                  <a:pt x="4667623" y="4149551"/>
                  <a:pt x="4666519" y="4152422"/>
                </a:cubicBezTo>
                <a:cubicBezTo>
                  <a:pt x="4665414" y="4155293"/>
                  <a:pt x="4666813" y="4158533"/>
                  <a:pt x="4669684" y="4159637"/>
                </a:cubicBezTo>
                <a:lnTo>
                  <a:pt x="4753246" y="4192031"/>
                </a:lnTo>
                <a:cubicBezTo>
                  <a:pt x="4753909" y="4192326"/>
                  <a:pt x="4754645" y="4192399"/>
                  <a:pt x="4755308" y="4192399"/>
                </a:cubicBezTo>
                <a:cubicBezTo>
                  <a:pt x="4757517" y="4192399"/>
                  <a:pt x="4759652" y="4191074"/>
                  <a:pt x="4760462" y="4188866"/>
                </a:cubicBezTo>
                <a:close/>
                <a:moveTo>
                  <a:pt x="4676899" y="4156471"/>
                </a:moveTo>
                <a:cubicBezTo>
                  <a:pt x="4678004" y="4153600"/>
                  <a:pt x="4676605" y="4150360"/>
                  <a:pt x="4673733" y="4149256"/>
                </a:cubicBezTo>
                <a:lnTo>
                  <a:pt x="4623302" y="4129746"/>
                </a:lnTo>
                <a:cubicBezTo>
                  <a:pt x="4620504" y="4128642"/>
                  <a:pt x="4617191" y="4130040"/>
                  <a:pt x="4616086" y="4132912"/>
                </a:cubicBezTo>
                <a:cubicBezTo>
                  <a:pt x="4614982" y="4135783"/>
                  <a:pt x="4616381" y="4139023"/>
                  <a:pt x="4619252" y="4140127"/>
                </a:cubicBezTo>
                <a:lnTo>
                  <a:pt x="4669684" y="4159637"/>
                </a:lnTo>
                <a:cubicBezTo>
                  <a:pt x="4670347" y="4159932"/>
                  <a:pt x="4671083" y="4160005"/>
                  <a:pt x="4671745" y="4160005"/>
                </a:cubicBezTo>
                <a:cubicBezTo>
                  <a:pt x="4673955" y="4160005"/>
                  <a:pt x="4676016" y="4158680"/>
                  <a:pt x="4676899" y="4156471"/>
                </a:cubicBezTo>
                <a:close/>
                <a:moveTo>
                  <a:pt x="4626467" y="4136961"/>
                </a:moveTo>
                <a:cubicBezTo>
                  <a:pt x="4627572" y="4134090"/>
                  <a:pt x="4626173" y="4130850"/>
                  <a:pt x="4623302" y="4129746"/>
                </a:cubicBezTo>
                <a:lnTo>
                  <a:pt x="4612921" y="4125770"/>
                </a:lnTo>
                <a:cubicBezTo>
                  <a:pt x="4610049" y="4124666"/>
                  <a:pt x="4606810" y="4126065"/>
                  <a:pt x="4605706" y="4128936"/>
                </a:cubicBezTo>
                <a:cubicBezTo>
                  <a:pt x="4604601" y="4131808"/>
                  <a:pt x="4606000" y="4135047"/>
                  <a:pt x="4608871" y="4136151"/>
                </a:cubicBezTo>
                <a:lnTo>
                  <a:pt x="4619252" y="4140127"/>
                </a:lnTo>
                <a:cubicBezTo>
                  <a:pt x="4619915" y="4140421"/>
                  <a:pt x="4620651" y="4140495"/>
                  <a:pt x="4621314" y="4140495"/>
                </a:cubicBezTo>
                <a:cubicBezTo>
                  <a:pt x="4623522" y="4140495"/>
                  <a:pt x="4625584" y="4139170"/>
                  <a:pt x="4626467" y="4136961"/>
                </a:cubicBezTo>
                <a:close/>
                <a:moveTo>
                  <a:pt x="5549334" y="2922399"/>
                </a:moveTo>
                <a:lnTo>
                  <a:pt x="5624798" y="2872483"/>
                </a:lnTo>
                <a:cubicBezTo>
                  <a:pt x="5627375" y="2870789"/>
                  <a:pt x="5628037" y="2867329"/>
                  <a:pt x="5626344" y="2864752"/>
                </a:cubicBezTo>
                <a:cubicBezTo>
                  <a:pt x="5624650" y="2862176"/>
                  <a:pt x="5621190" y="2861513"/>
                  <a:pt x="5618614" y="2863206"/>
                </a:cubicBezTo>
                <a:lnTo>
                  <a:pt x="5543150" y="2913123"/>
                </a:lnTo>
                <a:cubicBezTo>
                  <a:pt x="5540573" y="2914816"/>
                  <a:pt x="5539910" y="2918276"/>
                  <a:pt x="5541604" y="2920853"/>
                </a:cubicBezTo>
                <a:cubicBezTo>
                  <a:pt x="5542708" y="2922473"/>
                  <a:pt x="5544475" y="2923356"/>
                  <a:pt x="5546316" y="2923356"/>
                </a:cubicBezTo>
                <a:cubicBezTo>
                  <a:pt x="5547346" y="2923356"/>
                  <a:pt x="5548377" y="2923062"/>
                  <a:pt x="5549334" y="2922399"/>
                </a:cubicBezTo>
                <a:close/>
                <a:moveTo>
                  <a:pt x="5499197" y="2928436"/>
                </a:moveTo>
                <a:lnTo>
                  <a:pt x="5546904" y="2923356"/>
                </a:lnTo>
                <a:cubicBezTo>
                  <a:pt x="5549997" y="2923062"/>
                  <a:pt x="5552205" y="2920264"/>
                  <a:pt x="5551837" y="2917246"/>
                </a:cubicBezTo>
                <a:cubicBezTo>
                  <a:pt x="5551543" y="2914153"/>
                  <a:pt x="5548745" y="2911871"/>
                  <a:pt x="5545726" y="2912313"/>
                </a:cubicBezTo>
                <a:lnTo>
                  <a:pt x="5498019" y="2917393"/>
                </a:lnTo>
                <a:cubicBezTo>
                  <a:pt x="5494926" y="2917687"/>
                  <a:pt x="5492718" y="2920485"/>
                  <a:pt x="5493086" y="2923504"/>
                </a:cubicBezTo>
                <a:cubicBezTo>
                  <a:pt x="5493381" y="2926375"/>
                  <a:pt x="5495810" y="2928510"/>
                  <a:pt x="5498681" y="2928510"/>
                </a:cubicBezTo>
                <a:cubicBezTo>
                  <a:pt x="5498829" y="2928436"/>
                  <a:pt x="5498976" y="2928436"/>
                  <a:pt x="5499197" y="2928436"/>
                </a:cubicBezTo>
                <a:close/>
                <a:moveTo>
                  <a:pt x="5504129" y="2923430"/>
                </a:moveTo>
                <a:cubicBezTo>
                  <a:pt x="5504424" y="2920338"/>
                  <a:pt x="5502215" y="2917614"/>
                  <a:pt x="5499123" y="2917319"/>
                </a:cubicBezTo>
                <a:lnTo>
                  <a:pt x="5446483" y="2911871"/>
                </a:lnTo>
                <a:cubicBezTo>
                  <a:pt x="5443464" y="2911503"/>
                  <a:pt x="5440666" y="2913785"/>
                  <a:pt x="5440372" y="2916878"/>
                </a:cubicBezTo>
                <a:cubicBezTo>
                  <a:pt x="5440077" y="2919970"/>
                  <a:pt x="5442286" y="2922694"/>
                  <a:pt x="5445378" y="2922988"/>
                </a:cubicBezTo>
                <a:lnTo>
                  <a:pt x="5498019" y="2928436"/>
                </a:lnTo>
                <a:cubicBezTo>
                  <a:pt x="5498239" y="2928436"/>
                  <a:pt x="5498461" y="2928436"/>
                  <a:pt x="5498607" y="2928436"/>
                </a:cubicBezTo>
                <a:cubicBezTo>
                  <a:pt x="5501405" y="2928436"/>
                  <a:pt x="5503835" y="2926301"/>
                  <a:pt x="5504129" y="2923430"/>
                </a:cubicBezTo>
                <a:close/>
                <a:moveTo>
                  <a:pt x="5451415" y="2918644"/>
                </a:moveTo>
                <a:cubicBezTo>
                  <a:pt x="5452078" y="2915626"/>
                  <a:pt x="5450164" y="2912681"/>
                  <a:pt x="5447145" y="2912018"/>
                </a:cubicBezTo>
                <a:lnTo>
                  <a:pt x="5390308" y="2899871"/>
                </a:lnTo>
                <a:cubicBezTo>
                  <a:pt x="5387216" y="2899208"/>
                  <a:pt x="5384345" y="2901196"/>
                  <a:pt x="5383682" y="2904141"/>
                </a:cubicBezTo>
                <a:cubicBezTo>
                  <a:pt x="5383019" y="2907159"/>
                  <a:pt x="5384933" y="2910104"/>
                  <a:pt x="5387952" y="2910767"/>
                </a:cubicBezTo>
                <a:lnTo>
                  <a:pt x="5444789" y="2922915"/>
                </a:lnTo>
                <a:cubicBezTo>
                  <a:pt x="5445231" y="2922988"/>
                  <a:pt x="5445599" y="2923062"/>
                  <a:pt x="5445967" y="2923062"/>
                </a:cubicBezTo>
                <a:cubicBezTo>
                  <a:pt x="5448544" y="2922988"/>
                  <a:pt x="5450826" y="2921221"/>
                  <a:pt x="5451415" y="2918644"/>
                </a:cubicBezTo>
                <a:close/>
                <a:moveTo>
                  <a:pt x="5394505" y="2906644"/>
                </a:moveTo>
                <a:cubicBezTo>
                  <a:pt x="5395241" y="2903625"/>
                  <a:pt x="5393474" y="2900607"/>
                  <a:pt x="5390455" y="2899871"/>
                </a:cubicBezTo>
                <a:lnTo>
                  <a:pt x="5330231" y="2884778"/>
                </a:lnTo>
                <a:cubicBezTo>
                  <a:pt x="5327213" y="2884042"/>
                  <a:pt x="5324194" y="2885809"/>
                  <a:pt x="5323458" y="2888827"/>
                </a:cubicBezTo>
                <a:cubicBezTo>
                  <a:pt x="5322722" y="2891846"/>
                  <a:pt x="5324489" y="2894864"/>
                  <a:pt x="5327507" y="2895600"/>
                </a:cubicBezTo>
                <a:lnTo>
                  <a:pt x="5387731" y="2910693"/>
                </a:lnTo>
                <a:cubicBezTo>
                  <a:pt x="5388173" y="2910840"/>
                  <a:pt x="5388688" y="2910840"/>
                  <a:pt x="5389130" y="2910840"/>
                </a:cubicBezTo>
                <a:cubicBezTo>
                  <a:pt x="5391633" y="2910914"/>
                  <a:pt x="5393916" y="2909221"/>
                  <a:pt x="5394505" y="2906644"/>
                </a:cubicBezTo>
                <a:close/>
                <a:moveTo>
                  <a:pt x="5334281" y="2891477"/>
                </a:moveTo>
                <a:cubicBezTo>
                  <a:pt x="5334943" y="2888459"/>
                  <a:pt x="5333103" y="2885514"/>
                  <a:pt x="5330084" y="2884778"/>
                </a:cubicBezTo>
                <a:lnTo>
                  <a:pt x="5267210" y="2870348"/>
                </a:lnTo>
                <a:cubicBezTo>
                  <a:pt x="5264191" y="2869611"/>
                  <a:pt x="5261246" y="2871526"/>
                  <a:pt x="5260510" y="2874544"/>
                </a:cubicBezTo>
                <a:cubicBezTo>
                  <a:pt x="5259848" y="2877563"/>
                  <a:pt x="5261688" y="2880508"/>
                  <a:pt x="5264707" y="2881244"/>
                </a:cubicBezTo>
                <a:lnTo>
                  <a:pt x="5327581" y="2895674"/>
                </a:lnTo>
                <a:cubicBezTo>
                  <a:pt x="5328023" y="2895748"/>
                  <a:pt x="5328464" y="2895821"/>
                  <a:pt x="5328832" y="2895821"/>
                </a:cubicBezTo>
                <a:cubicBezTo>
                  <a:pt x="5331409" y="2895748"/>
                  <a:pt x="5333692" y="2894054"/>
                  <a:pt x="5334281" y="2891477"/>
                </a:cubicBezTo>
                <a:close/>
                <a:moveTo>
                  <a:pt x="1724020" y="517866"/>
                </a:moveTo>
                <a:cubicBezTo>
                  <a:pt x="1724462" y="514847"/>
                  <a:pt x="1722327" y="511976"/>
                  <a:pt x="1719308" y="511608"/>
                </a:cubicBezTo>
                <a:lnTo>
                  <a:pt x="1694865" y="508147"/>
                </a:lnTo>
                <a:cubicBezTo>
                  <a:pt x="1691921" y="507706"/>
                  <a:pt x="1688976" y="509841"/>
                  <a:pt x="1688608" y="512859"/>
                </a:cubicBezTo>
                <a:cubicBezTo>
                  <a:pt x="1688166" y="515878"/>
                  <a:pt x="1690301" y="518749"/>
                  <a:pt x="1693319" y="519117"/>
                </a:cubicBezTo>
                <a:lnTo>
                  <a:pt x="1717762" y="522577"/>
                </a:lnTo>
                <a:cubicBezTo>
                  <a:pt x="1718057" y="522651"/>
                  <a:pt x="1718351" y="522651"/>
                  <a:pt x="1718572" y="522651"/>
                </a:cubicBezTo>
                <a:cubicBezTo>
                  <a:pt x="1721296" y="522651"/>
                  <a:pt x="1723652" y="520663"/>
                  <a:pt x="1724020" y="517866"/>
                </a:cubicBezTo>
                <a:close/>
                <a:moveTo>
                  <a:pt x="1818847" y="531265"/>
                </a:moveTo>
                <a:cubicBezTo>
                  <a:pt x="1819289" y="528246"/>
                  <a:pt x="1817154" y="525375"/>
                  <a:pt x="1814135" y="525007"/>
                </a:cubicBezTo>
                <a:lnTo>
                  <a:pt x="1719308" y="511608"/>
                </a:lnTo>
                <a:cubicBezTo>
                  <a:pt x="1716290" y="511166"/>
                  <a:pt x="1713418" y="513301"/>
                  <a:pt x="1713050" y="516319"/>
                </a:cubicBezTo>
                <a:cubicBezTo>
                  <a:pt x="1712609" y="519338"/>
                  <a:pt x="1714744" y="522209"/>
                  <a:pt x="1717762" y="522577"/>
                </a:cubicBezTo>
                <a:lnTo>
                  <a:pt x="1812589" y="535977"/>
                </a:lnTo>
                <a:cubicBezTo>
                  <a:pt x="1812883" y="536050"/>
                  <a:pt x="1813178" y="536050"/>
                  <a:pt x="1813399" y="536050"/>
                </a:cubicBezTo>
                <a:cubicBezTo>
                  <a:pt x="1816123" y="536050"/>
                  <a:pt x="1818479" y="534063"/>
                  <a:pt x="1818847" y="531265"/>
                </a:cubicBezTo>
                <a:close/>
                <a:moveTo>
                  <a:pt x="1938264" y="574187"/>
                </a:moveTo>
                <a:cubicBezTo>
                  <a:pt x="1939294" y="571242"/>
                  <a:pt x="1937748" y="568077"/>
                  <a:pt x="1934877" y="567046"/>
                </a:cubicBezTo>
                <a:lnTo>
                  <a:pt x="1815239" y="525154"/>
                </a:lnTo>
                <a:cubicBezTo>
                  <a:pt x="1812368" y="524197"/>
                  <a:pt x="1809129" y="525670"/>
                  <a:pt x="1808098" y="528541"/>
                </a:cubicBezTo>
                <a:cubicBezTo>
                  <a:pt x="1807067" y="531486"/>
                  <a:pt x="1808613" y="534652"/>
                  <a:pt x="1811485" y="535682"/>
                </a:cubicBezTo>
                <a:lnTo>
                  <a:pt x="1931122" y="577574"/>
                </a:lnTo>
                <a:cubicBezTo>
                  <a:pt x="1931711" y="577795"/>
                  <a:pt x="1932374" y="577868"/>
                  <a:pt x="1933036" y="577868"/>
                </a:cubicBezTo>
                <a:cubicBezTo>
                  <a:pt x="1935319" y="577942"/>
                  <a:pt x="1937454" y="576470"/>
                  <a:pt x="1938264" y="574187"/>
                </a:cubicBezTo>
                <a:close/>
                <a:moveTo>
                  <a:pt x="2053042" y="639859"/>
                </a:moveTo>
                <a:cubicBezTo>
                  <a:pt x="2054515" y="637209"/>
                  <a:pt x="2053631" y="633749"/>
                  <a:pt x="2050907" y="632276"/>
                </a:cubicBezTo>
                <a:lnTo>
                  <a:pt x="1935687" y="567488"/>
                </a:lnTo>
                <a:cubicBezTo>
                  <a:pt x="1933036" y="566015"/>
                  <a:pt x="1929576" y="566899"/>
                  <a:pt x="1928104" y="569623"/>
                </a:cubicBezTo>
                <a:cubicBezTo>
                  <a:pt x="1926631" y="572273"/>
                  <a:pt x="1927515" y="575733"/>
                  <a:pt x="1930239" y="577206"/>
                </a:cubicBezTo>
                <a:lnTo>
                  <a:pt x="2045459" y="641994"/>
                </a:lnTo>
                <a:cubicBezTo>
                  <a:pt x="2046343" y="642510"/>
                  <a:pt x="2047300" y="642731"/>
                  <a:pt x="2048257" y="642731"/>
                </a:cubicBezTo>
                <a:cubicBezTo>
                  <a:pt x="2050171" y="642657"/>
                  <a:pt x="2052011" y="641626"/>
                  <a:pt x="2053042" y="639859"/>
                </a:cubicBezTo>
                <a:close/>
                <a:moveTo>
                  <a:pt x="2158397" y="725998"/>
                </a:moveTo>
                <a:cubicBezTo>
                  <a:pt x="2160311" y="723569"/>
                  <a:pt x="2159943" y="720108"/>
                  <a:pt x="2157587" y="718194"/>
                </a:cubicBezTo>
                <a:lnTo>
                  <a:pt x="2051717" y="632791"/>
                </a:lnTo>
                <a:cubicBezTo>
                  <a:pt x="2049287" y="630877"/>
                  <a:pt x="2045827" y="631245"/>
                  <a:pt x="2043913" y="633601"/>
                </a:cubicBezTo>
                <a:cubicBezTo>
                  <a:pt x="2041999" y="636031"/>
                  <a:pt x="2042367" y="639491"/>
                  <a:pt x="2044723" y="641405"/>
                </a:cubicBezTo>
                <a:lnTo>
                  <a:pt x="2150593" y="726808"/>
                </a:lnTo>
                <a:cubicBezTo>
                  <a:pt x="2151624" y="727618"/>
                  <a:pt x="2152875" y="728060"/>
                  <a:pt x="2154127" y="728060"/>
                </a:cubicBezTo>
                <a:cubicBezTo>
                  <a:pt x="2155747" y="728060"/>
                  <a:pt x="2157293" y="727324"/>
                  <a:pt x="2158397" y="725998"/>
                </a:cubicBezTo>
                <a:close/>
                <a:moveTo>
                  <a:pt x="2249248" y="830322"/>
                </a:moveTo>
                <a:cubicBezTo>
                  <a:pt x="2251530" y="828261"/>
                  <a:pt x="2251751" y="824727"/>
                  <a:pt x="2249764" y="822445"/>
                </a:cubicBezTo>
                <a:lnTo>
                  <a:pt x="2158250" y="718783"/>
                </a:lnTo>
                <a:cubicBezTo>
                  <a:pt x="2156188" y="716501"/>
                  <a:pt x="2152655" y="716206"/>
                  <a:pt x="2150372" y="718268"/>
                </a:cubicBezTo>
                <a:cubicBezTo>
                  <a:pt x="2148090" y="720329"/>
                  <a:pt x="2147869" y="723863"/>
                  <a:pt x="2149857" y="726146"/>
                </a:cubicBezTo>
                <a:lnTo>
                  <a:pt x="2241370" y="829807"/>
                </a:lnTo>
                <a:cubicBezTo>
                  <a:pt x="2242475" y="831059"/>
                  <a:pt x="2244021" y="831721"/>
                  <a:pt x="2245567" y="831721"/>
                </a:cubicBezTo>
                <a:cubicBezTo>
                  <a:pt x="2246892" y="831721"/>
                  <a:pt x="2248217" y="831280"/>
                  <a:pt x="2249248" y="830322"/>
                </a:cubicBezTo>
                <a:close/>
                <a:moveTo>
                  <a:pt x="2323681" y="948120"/>
                </a:moveTo>
                <a:cubicBezTo>
                  <a:pt x="2326258" y="946426"/>
                  <a:pt x="2326994" y="943040"/>
                  <a:pt x="2325374" y="940389"/>
                </a:cubicBezTo>
                <a:lnTo>
                  <a:pt x="2250279" y="823107"/>
                </a:lnTo>
                <a:cubicBezTo>
                  <a:pt x="2248659" y="820531"/>
                  <a:pt x="2245199" y="819794"/>
                  <a:pt x="2242548" y="821414"/>
                </a:cubicBezTo>
                <a:cubicBezTo>
                  <a:pt x="2239972" y="823107"/>
                  <a:pt x="2239235" y="826494"/>
                  <a:pt x="2240855" y="829144"/>
                </a:cubicBezTo>
                <a:lnTo>
                  <a:pt x="2315951" y="946426"/>
                </a:lnTo>
                <a:cubicBezTo>
                  <a:pt x="2316982" y="948120"/>
                  <a:pt x="2318822" y="949003"/>
                  <a:pt x="2320663" y="949003"/>
                </a:cubicBezTo>
                <a:cubicBezTo>
                  <a:pt x="2321767" y="949003"/>
                  <a:pt x="2322724" y="948782"/>
                  <a:pt x="2323681" y="948120"/>
                </a:cubicBezTo>
                <a:close/>
                <a:moveTo>
                  <a:pt x="2379561" y="1074972"/>
                </a:moveTo>
                <a:cubicBezTo>
                  <a:pt x="2382359" y="1073721"/>
                  <a:pt x="2383610" y="1070408"/>
                  <a:pt x="2382359" y="1067610"/>
                </a:cubicBezTo>
                <a:lnTo>
                  <a:pt x="2325743" y="941199"/>
                </a:lnTo>
                <a:cubicBezTo>
                  <a:pt x="2324491" y="938401"/>
                  <a:pt x="2321178" y="937150"/>
                  <a:pt x="2318380" y="938401"/>
                </a:cubicBezTo>
                <a:cubicBezTo>
                  <a:pt x="2315583" y="939653"/>
                  <a:pt x="2314331" y="942966"/>
                  <a:pt x="2315583" y="945764"/>
                </a:cubicBezTo>
                <a:lnTo>
                  <a:pt x="2372199" y="1072175"/>
                </a:lnTo>
                <a:cubicBezTo>
                  <a:pt x="2373156" y="1074236"/>
                  <a:pt x="2375217" y="1075488"/>
                  <a:pt x="2377352" y="1075488"/>
                </a:cubicBezTo>
                <a:cubicBezTo>
                  <a:pt x="2378089" y="1075414"/>
                  <a:pt x="2378898" y="1075267"/>
                  <a:pt x="2379561" y="1074972"/>
                </a:cubicBezTo>
                <a:close/>
                <a:moveTo>
                  <a:pt x="2414974" y="1205874"/>
                </a:moveTo>
                <a:cubicBezTo>
                  <a:pt x="2417919" y="1205064"/>
                  <a:pt x="2419686" y="1201972"/>
                  <a:pt x="2418876" y="1199027"/>
                </a:cubicBezTo>
                <a:lnTo>
                  <a:pt x="2382727" y="1068346"/>
                </a:lnTo>
                <a:cubicBezTo>
                  <a:pt x="2381917" y="1065401"/>
                  <a:pt x="2378825" y="1063634"/>
                  <a:pt x="2375880" y="1064444"/>
                </a:cubicBezTo>
                <a:cubicBezTo>
                  <a:pt x="2372935" y="1065254"/>
                  <a:pt x="2371168" y="1068346"/>
                  <a:pt x="2371978" y="1071291"/>
                </a:cubicBezTo>
                <a:lnTo>
                  <a:pt x="2408127" y="1201972"/>
                </a:lnTo>
                <a:cubicBezTo>
                  <a:pt x="2408790" y="1204476"/>
                  <a:pt x="2411072" y="1206095"/>
                  <a:pt x="2413501" y="1206095"/>
                </a:cubicBezTo>
                <a:cubicBezTo>
                  <a:pt x="2414017" y="1206095"/>
                  <a:pt x="2414532" y="1206022"/>
                  <a:pt x="2414974" y="1205874"/>
                </a:cubicBezTo>
                <a:close/>
                <a:moveTo>
                  <a:pt x="2427858" y="1336335"/>
                </a:moveTo>
                <a:cubicBezTo>
                  <a:pt x="2430950" y="1336040"/>
                  <a:pt x="2433159" y="1333242"/>
                  <a:pt x="2432791" y="1330224"/>
                </a:cubicBezTo>
                <a:lnTo>
                  <a:pt x="2419023" y="1199985"/>
                </a:lnTo>
                <a:cubicBezTo>
                  <a:pt x="2418729" y="1196892"/>
                  <a:pt x="2415931" y="1194831"/>
                  <a:pt x="2412913" y="1195052"/>
                </a:cubicBezTo>
                <a:cubicBezTo>
                  <a:pt x="2409820" y="1195346"/>
                  <a:pt x="2407612" y="1198144"/>
                  <a:pt x="2407980" y="1201162"/>
                </a:cubicBezTo>
                <a:lnTo>
                  <a:pt x="2421747" y="1331402"/>
                </a:lnTo>
                <a:cubicBezTo>
                  <a:pt x="2422042" y="1334273"/>
                  <a:pt x="2424471" y="1336408"/>
                  <a:pt x="2427343" y="1336408"/>
                </a:cubicBezTo>
                <a:cubicBezTo>
                  <a:pt x="2427490" y="1336335"/>
                  <a:pt x="2427637" y="1336335"/>
                  <a:pt x="2427858" y="1336335"/>
                </a:cubicBezTo>
                <a:close/>
                <a:moveTo>
                  <a:pt x="2424913" y="1456340"/>
                </a:moveTo>
                <a:lnTo>
                  <a:pt x="2432791" y="1331107"/>
                </a:lnTo>
                <a:cubicBezTo>
                  <a:pt x="2433012" y="1328015"/>
                  <a:pt x="2430656" y="1325365"/>
                  <a:pt x="2427563" y="1325218"/>
                </a:cubicBezTo>
                <a:cubicBezTo>
                  <a:pt x="2424839" y="1324923"/>
                  <a:pt x="2421821" y="1327353"/>
                  <a:pt x="2421674" y="1330445"/>
                </a:cubicBezTo>
                <a:lnTo>
                  <a:pt x="2413796" y="1455678"/>
                </a:lnTo>
                <a:cubicBezTo>
                  <a:pt x="2413575" y="1458770"/>
                  <a:pt x="2415931" y="1461420"/>
                  <a:pt x="2419023" y="1461568"/>
                </a:cubicBezTo>
                <a:cubicBezTo>
                  <a:pt x="2419170" y="1461568"/>
                  <a:pt x="2419318" y="1461568"/>
                  <a:pt x="2419391" y="1461568"/>
                </a:cubicBezTo>
                <a:cubicBezTo>
                  <a:pt x="2422263" y="1461494"/>
                  <a:pt x="2424692" y="1459285"/>
                  <a:pt x="2424913" y="1456340"/>
                </a:cubicBezTo>
                <a:close/>
                <a:moveTo>
                  <a:pt x="2395979" y="1573033"/>
                </a:moveTo>
                <a:lnTo>
                  <a:pt x="2424766" y="1457298"/>
                </a:lnTo>
                <a:cubicBezTo>
                  <a:pt x="2425502" y="1454279"/>
                  <a:pt x="2423661" y="1451260"/>
                  <a:pt x="2420717" y="1450524"/>
                </a:cubicBezTo>
                <a:cubicBezTo>
                  <a:pt x="2417698" y="1449788"/>
                  <a:pt x="2414679" y="1451629"/>
                  <a:pt x="2413943" y="1454574"/>
                </a:cubicBezTo>
                <a:lnTo>
                  <a:pt x="2385156" y="1570309"/>
                </a:lnTo>
                <a:cubicBezTo>
                  <a:pt x="2384420" y="1573328"/>
                  <a:pt x="2386261" y="1576346"/>
                  <a:pt x="2389206" y="1577083"/>
                </a:cubicBezTo>
                <a:cubicBezTo>
                  <a:pt x="2389648" y="1577230"/>
                  <a:pt x="2390163" y="1577230"/>
                  <a:pt x="2390605" y="1577230"/>
                </a:cubicBezTo>
                <a:cubicBezTo>
                  <a:pt x="2393108" y="1577303"/>
                  <a:pt x="2395390" y="1575610"/>
                  <a:pt x="2395979" y="1573033"/>
                </a:cubicBezTo>
                <a:close/>
                <a:moveTo>
                  <a:pt x="2346873" y="1675958"/>
                </a:moveTo>
                <a:lnTo>
                  <a:pt x="2395611" y="1574138"/>
                </a:lnTo>
                <a:cubicBezTo>
                  <a:pt x="2396936" y="1571340"/>
                  <a:pt x="2395758" y="1568027"/>
                  <a:pt x="2392960" y="1566702"/>
                </a:cubicBezTo>
                <a:cubicBezTo>
                  <a:pt x="2390236" y="1565450"/>
                  <a:pt x="2386850" y="1566554"/>
                  <a:pt x="2385525" y="1569352"/>
                </a:cubicBezTo>
                <a:lnTo>
                  <a:pt x="2336786" y="1671173"/>
                </a:lnTo>
                <a:cubicBezTo>
                  <a:pt x="2335461" y="1673971"/>
                  <a:pt x="2336639" y="1677284"/>
                  <a:pt x="2339437" y="1678609"/>
                </a:cubicBezTo>
                <a:cubicBezTo>
                  <a:pt x="2340246" y="1678977"/>
                  <a:pt x="2341056" y="1679198"/>
                  <a:pt x="2341866" y="1679124"/>
                </a:cubicBezTo>
                <a:cubicBezTo>
                  <a:pt x="2343927" y="1679051"/>
                  <a:pt x="2345915" y="1677946"/>
                  <a:pt x="2346873" y="1675958"/>
                </a:cubicBezTo>
                <a:close/>
                <a:moveTo>
                  <a:pt x="2294158" y="1690241"/>
                </a:moveTo>
                <a:lnTo>
                  <a:pt x="2343118" y="1678903"/>
                </a:lnTo>
                <a:cubicBezTo>
                  <a:pt x="2346136" y="1678241"/>
                  <a:pt x="2347977" y="1675222"/>
                  <a:pt x="2347314" y="1672204"/>
                </a:cubicBezTo>
                <a:cubicBezTo>
                  <a:pt x="2346652" y="1669185"/>
                  <a:pt x="2343707" y="1667418"/>
                  <a:pt x="2340615" y="1668007"/>
                </a:cubicBezTo>
                <a:lnTo>
                  <a:pt x="2291655" y="1679345"/>
                </a:lnTo>
                <a:cubicBezTo>
                  <a:pt x="2288637" y="1680008"/>
                  <a:pt x="2286796" y="1683026"/>
                  <a:pt x="2287459" y="1686045"/>
                </a:cubicBezTo>
                <a:cubicBezTo>
                  <a:pt x="2288047" y="1688622"/>
                  <a:pt x="2290403" y="1690389"/>
                  <a:pt x="2292907" y="1690389"/>
                </a:cubicBezTo>
                <a:cubicBezTo>
                  <a:pt x="2293348" y="1690389"/>
                  <a:pt x="2293717" y="1690389"/>
                  <a:pt x="2294158" y="1690241"/>
                </a:cubicBezTo>
                <a:close/>
                <a:moveTo>
                  <a:pt x="2249690" y="1702095"/>
                </a:moveTo>
                <a:lnTo>
                  <a:pt x="2294305" y="1690241"/>
                </a:lnTo>
                <a:cubicBezTo>
                  <a:pt x="2297250" y="1689432"/>
                  <a:pt x="2299017" y="1686413"/>
                  <a:pt x="2298281" y="1683394"/>
                </a:cubicBezTo>
                <a:cubicBezTo>
                  <a:pt x="2297471" y="1680449"/>
                  <a:pt x="2294453" y="1678609"/>
                  <a:pt x="2291434" y="1679419"/>
                </a:cubicBezTo>
                <a:lnTo>
                  <a:pt x="2246819" y="1691272"/>
                </a:lnTo>
                <a:cubicBezTo>
                  <a:pt x="2243874" y="1692082"/>
                  <a:pt x="2242107" y="1695101"/>
                  <a:pt x="2242843" y="1698119"/>
                </a:cubicBezTo>
                <a:cubicBezTo>
                  <a:pt x="2243506" y="1700622"/>
                  <a:pt x="2245788" y="1702316"/>
                  <a:pt x="2248291" y="1702242"/>
                </a:cubicBezTo>
                <a:cubicBezTo>
                  <a:pt x="2248806" y="1702242"/>
                  <a:pt x="2249248" y="1702168"/>
                  <a:pt x="2249690" y="1702095"/>
                </a:cubicBezTo>
                <a:close/>
                <a:moveTo>
                  <a:pt x="2209344" y="1712034"/>
                </a:moveTo>
                <a:lnTo>
                  <a:pt x="2249616" y="1702095"/>
                </a:lnTo>
                <a:cubicBezTo>
                  <a:pt x="2252635" y="1701358"/>
                  <a:pt x="2254402" y="1698340"/>
                  <a:pt x="2253666" y="1695321"/>
                </a:cubicBezTo>
                <a:cubicBezTo>
                  <a:pt x="2252929" y="1692303"/>
                  <a:pt x="2249911" y="1690462"/>
                  <a:pt x="2246892" y="1691272"/>
                </a:cubicBezTo>
                <a:lnTo>
                  <a:pt x="2206620" y="1701211"/>
                </a:lnTo>
                <a:cubicBezTo>
                  <a:pt x="2203602" y="1701947"/>
                  <a:pt x="2201835" y="1704966"/>
                  <a:pt x="2202571" y="1707985"/>
                </a:cubicBezTo>
                <a:cubicBezTo>
                  <a:pt x="2203234" y="1710561"/>
                  <a:pt x="2205516" y="1712255"/>
                  <a:pt x="2208019" y="1712255"/>
                </a:cubicBezTo>
                <a:cubicBezTo>
                  <a:pt x="2208461" y="1712181"/>
                  <a:pt x="2208903" y="1712107"/>
                  <a:pt x="2209344" y="1712034"/>
                </a:cubicBezTo>
                <a:close/>
                <a:moveTo>
                  <a:pt x="2173269" y="1720721"/>
                </a:moveTo>
                <a:lnTo>
                  <a:pt x="2209271" y="1712034"/>
                </a:lnTo>
                <a:cubicBezTo>
                  <a:pt x="2212289" y="1711298"/>
                  <a:pt x="2214130" y="1708279"/>
                  <a:pt x="2213394" y="1705334"/>
                </a:cubicBezTo>
                <a:cubicBezTo>
                  <a:pt x="2212657" y="1702316"/>
                  <a:pt x="2209712" y="1700475"/>
                  <a:pt x="2206694" y="1701211"/>
                </a:cubicBezTo>
                <a:lnTo>
                  <a:pt x="2170692" y="1709899"/>
                </a:lnTo>
                <a:cubicBezTo>
                  <a:pt x="2167674" y="1710635"/>
                  <a:pt x="2165833" y="1713654"/>
                  <a:pt x="2166569" y="1716599"/>
                </a:cubicBezTo>
                <a:cubicBezTo>
                  <a:pt x="2167232" y="1719175"/>
                  <a:pt x="2169514" y="1720869"/>
                  <a:pt x="2172017" y="1720869"/>
                </a:cubicBezTo>
                <a:cubicBezTo>
                  <a:pt x="2172459" y="1720869"/>
                  <a:pt x="2172901" y="1720795"/>
                  <a:pt x="2173269" y="1720721"/>
                </a:cubicBezTo>
                <a:close/>
                <a:moveTo>
                  <a:pt x="2141464" y="1728820"/>
                </a:moveTo>
                <a:lnTo>
                  <a:pt x="2173416" y="1720648"/>
                </a:lnTo>
                <a:cubicBezTo>
                  <a:pt x="2176435" y="1719912"/>
                  <a:pt x="2178202" y="1716819"/>
                  <a:pt x="2177465" y="1713874"/>
                </a:cubicBezTo>
                <a:cubicBezTo>
                  <a:pt x="2176729" y="1710929"/>
                  <a:pt x="2173711" y="1709089"/>
                  <a:pt x="2170692" y="1709825"/>
                </a:cubicBezTo>
                <a:lnTo>
                  <a:pt x="2138740" y="1717997"/>
                </a:lnTo>
                <a:cubicBezTo>
                  <a:pt x="2135721" y="1718734"/>
                  <a:pt x="2133954" y="1721826"/>
                  <a:pt x="2134690" y="1724771"/>
                </a:cubicBezTo>
                <a:cubicBezTo>
                  <a:pt x="2135353" y="1727274"/>
                  <a:pt x="2137635" y="1728967"/>
                  <a:pt x="2140138" y="1728967"/>
                </a:cubicBezTo>
                <a:cubicBezTo>
                  <a:pt x="2140580" y="1729041"/>
                  <a:pt x="2141022" y="1728967"/>
                  <a:pt x="2141464" y="1728820"/>
                </a:cubicBezTo>
                <a:close/>
                <a:moveTo>
                  <a:pt x="2113634" y="1737139"/>
                </a:moveTo>
                <a:lnTo>
                  <a:pt x="2141685" y="1728820"/>
                </a:lnTo>
                <a:cubicBezTo>
                  <a:pt x="2144630" y="1727936"/>
                  <a:pt x="2146323" y="1724844"/>
                  <a:pt x="2145439" y="1721899"/>
                </a:cubicBezTo>
                <a:cubicBezTo>
                  <a:pt x="2144556" y="1718954"/>
                  <a:pt x="2141464" y="1717261"/>
                  <a:pt x="2138519" y="1718145"/>
                </a:cubicBezTo>
                <a:lnTo>
                  <a:pt x="2110468" y="1726464"/>
                </a:lnTo>
                <a:cubicBezTo>
                  <a:pt x="2107523" y="1727347"/>
                  <a:pt x="2105830" y="1730440"/>
                  <a:pt x="2106714" y="1733385"/>
                </a:cubicBezTo>
                <a:cubicBezTo>
                  <a:pt x="2107450" y="1735814"/>
                  <a:pt x="2109659" y="1737360"/>
                  <a:pt x="2112088" y="1737360"/>
                </a:cubicBezTo>
                <a:cubicBezTo>
                  <a:pt x="2112603" y="1737360"/>
                  <a:pt x="2113119" y="1737287"/>
                  <a:pt x="2113634" y="1737139"/>
                </a:cubicBezTo>
                <a:close/>
                <a:moveTo>
                  <a:pt x="2089559" y="1746269"/>
                </a:moveTo>
                <a:lnTo>
                  <a:pt x="2114002" y="1736992"/>
                </a:lnTo>
                <a:cubicBezTo>
                  <a:pt x="2116874" y="1735888"/>
                  <a:pt x="2118346" y="1732648"/>
                  <a:pt x="2117242" y="1729777"/>
                </a:cubicBezTo>
                <a:cubicBezTo>
                  <a:pt x="2116137" y="1726906"/>
                  <a:pt x="2112972" y="1725433"/>
                  <a:pt x="2110027" y="1726538"/>
                </a:cubicBezTo>
                <a:lnTo>
                  <a:pt x="2085584" y="1735814"/>
                </a:lnTo>
                <a:cubicBezTo>
                  <a:pt x="2082712" y="1736918"/>
                  <a:pt x="2081240" y="1740158"/>
                  <a:pt x="2082344" y="1743029"/>
                </a:cubicBezTo>
                <a:cubicBezTo>
                  <a:pt x="2083154" y="1745238"/>
                  <a:pt x="2085363" y="1746637"/>
                  <a:pt x="2087572" y="1746637"/>
                </a:cubicBezTo>
                <a:cubicBezTo>
                  <a:pt x="2088308" y="1746637"/>
                  <a:pt x="2088970" y="1746490"/>
                  <a:pt x="2089559" y="1746269"/>
                </a:cubicBezTo>
                <a:close/>
                <a:moveTo>
                  <a:pt x="2066000" y="1755987"/>
                </a:moveTo>
                <a:lnTo>
                  <a:pt x="2089706" y="1746121"/>
                </a:lnTo>
                <a:cubicBezTo>
                  <a:pt x="2092578" y="1744943"/>
                  <a:pt x="2093903" y="1741704"/>
                  <a:pt x="2092725" y="1738833"/>
                </a:cubicBezTo>
                <a:cubicBezTo>
                  <a:pt x="2091547" y="1735961"/>
                  <a:pt x="2088308" y="1734636"/>
                  <a:pt x="2085436" y="1735814"/>
                </a:cubicBezTo>
                <a:lnTo>
                  <a:pt x="2061730" y="1745680"/>
                </a:lnTo>
                <a:cubicBezTo>
                  <a:pt x="2058859" y="1746858"/>
                  <a:pt x="2057533" y="1750097"/>
                  <a:pt x="2058711" y="1752968"/>
                </a:cubicBezTo>
                <a:cubicBezTo>
                  <a:pt x="2059595" y="1755103"/>
                  <a:pt x="2061730" y="1756429"/>
                  <a:pt x="2063865" y="1756429"/>
                </a:cubicBezTo>
                <a:cubicBezTo>
                  <a:pt x="2064601" y="1756429"/>
                  <a:pt x="2065337" y="1756281"/>
                  <a:pt x="2066000" y="1755987"/>
                </a:cubicBezTo>
                <a:close/>
                <a:moveTo>
                  <a:pt x="2062613" y="1761803"/>
                </a:moveTo>
                <a:lnTo>
                  <a:pt x="2068356" y="1754220"/>
                </a:lnTo>
                <a:cubicBezTo>
                  <a:pt x="2070196" y="1751790"/>
                  <a:pt x="2069681" y="1748256"/>
                  <a:pt x="2067252" y="1746416"/>
                </a:cubicBezTo>
                <a:cubicBezTo>
                  <a:pt x="2064822" y="1744575"/>
                  <a:pt x="2061288" y="1745091"/>
                  <a:pt x="2059447" y="1747520"/>
                </a:cubicBezTo>
                <a:lnTo>
                  <a:pt x="2053705" y="1755103"/>
                </a:lnTo>
                <a:cubicBezTo>
                  <a:pt x="2051864" y="1757533"/>
                  <a:pt x="2052380" y="1761067"/>
                  <a:pt x="2054809" y="1762907"/>
                </a:cubicBezTo>
                <a:cubicBezTo>
                  <a:pt x="2055840" y="1763644"/>
                  <a:pt x="2057018" y="1764012"/>
                  <a:pt x="2058196" y="1764012"/>
                </a:cubicBezTo>
                <a:cubicBezTo>
                  <a:pt x="2059889" y="1764012"/>
                  <a:pt x="2061509" y="1763276"/>
                  <a:pt x="2062613" y="1761803"/>
                </a:cubicBezTo>
                <a:close/>
                <a:moveTo>
                  <a:pt x="2011077" y="1829978"/>
                </a:moveTo>
                <a:lnTo>
                  <a:pt x="2062613" y="1761803"/>
                </a:lnTo>
                <a:cubicBezTo>
                  <a:pt x="2064454" y="1759374"/>
                  <a:pt x="2064012" y="1755840"/>
                  <a:pt x="2061509" y="1753999"/>
                </a:cubicBezTo>
                <a:cubicBezTo>
                  <a:pt x="2059079" y="1752159"/>
                  <a:pt x="2055545" y="1752600"/>
                  <a:pt x="2053705" y="1755103"/>
                </a:cubicBezTo>
                <a:lnTo>
                  <a:pt x="2002169" y="1823278"/>
                </a:lnTo>
                <a:cubicBezTo>
                  <a:pt x="2000328" y="1825708"/>
                  <a:pt x="2000770" y="1829242"/>
                  <a:pt x="2003273" y="1831083"/>
                </a:cubicBezTo>
                <a:cubicBezTo>
                  <a:pt x="2004304" y="1831892"/>
                  <a:pt x="2005482" y="1832187"/>
                  <a:pt x="2006660" y="1832187"/>
                </a:cubicBezTo>
                <a:cubicBezTo>
                  <a:pt x="2008353" y="1832187"/>
                  <a:pt x="2009973" y="1831451"/>
                  <a:pt x="2011077" y="1829978"/>
                </a:cubicBezTo>
                <a:close/>
                <a:moveTo>
                  <a:pt x="1997825" y="1847574"/>
                </a:moveTo>
                <a:lnTo>
                  <a:pt x="2011077" y="1830052"/>
                </a:lnTo>
                <a:cubicBezTo>
                  <a:pt x="2012918" y="1827622"/>
                  <a:pt x="2012476" y="1824088"/>
                  <a:pt x="2009973" y="1822248"/>
                </a:cubicBezTo>
                <a:cubicBezTo>
                  <a:pt x="2007543" y="1820407"/>
                  <a:pt x="2004009" y="1820849"/>
                  <a:pt x="2002169" y="1823352"/>
                </a:cubicBezTo>
                <a:lnTo>
                  <a:pt x="1988917" y="1840874"/>
                </a:lnTo>
                <a:cubicBezTo>
                  <a:pt x="1987076" y="1843304"/>
                  <a:pt x="1987518" y="1846838"/>
                  <a:pt x="1990021" y="1848679"/>
                </a:cubicBezTo>
                <a:cubicBezTo>
                  <a:pt x="1991051" y="1849488"/>
                  <a:pt x="1992229" y="1849783"/>
                  <a:pt x="1993407" y="1849783"/>
                </a:cubicBezTo>
                <a:cubicBezTo>
                  <a:pt x="1995101" y="1849783"/>
                  <a:pt x="1996721" y="1848973"/>
                  <a:pt x="1997825" y="1847574"/>
                </a:cubicBezTo>
                <a:close/>
                <a:moveTo>
                  <a:pt x="1993775" y="1852875"/>
                </a:moveTo>
                <a:lnTo>
                  <a:pt x="1997825" y="1847501"/>
                </a:lnTo>
                <a:cubicBezTo>
                  <a:pt x="1999665" y="1845071"/>
                  <a:pt x="1999224" y="1841537"/>
                  <a:pt x="1996721" y="1839696"/>
                </a:cubicBezTo>
                <a:cubicBezTo>
                  <a:pt x="1994291" y="1837856"/>
                  <a:pt x="1990757" y="1838298"/>
                  <a:pt x="1988917" y="1840801"/>
                </a:cubicBezTo>
                <a:lnTo>
                  <a:pt x="1984867" y="1846175"/>
                </a:lnTo>
                <a:cubicBezTo>
                  <a:pt x="1983027" y="1848605"/>
                  <a:pt x="1983468" y="1852139"/>
                  <a:pt x="1985971" y="1853979"/>
                </a:cubicBezTo>
                <a:cubicBezTo>
                  <a:pt x="1987002" y="1854716"/>
                  <a:pt x="1988180" y="1855084"/>
                  <a:pt x="1989358" y="1855084"/>
                </a:cubicBezTo>
                <a:cubicBezTo>
                  <a:pt x="1991051" y="1855084"/>
                  <a:pt x="1992671" y="1854347"/>
                  <a:pt x="1993775" y="1852875"/>
                </a:cubicBezTo>
                <a:close/>
                <a:moveTo>
                  <a:pt x="1962780" y="1866054"/>
                </a:moveTo>
                <a:lnTo>
                  <a:pt x="1991420" y="1854789"/>
                </a:lnTo>
                <a:cubicBezTo>
                  <a:pt x="1994291" y="1853685"/>
                  <a:pt x="1995690" y="1850445"/>
                  <a:pt x="1994585" y="1847574"/>
                </a:cubicBezTo>
                <a:cubicBezTo>
                  <a:pt x="1993407" y="1844703"/>
                  <a:pt x="1990168" y="1843304"/>
                  <a:pt x="1987370" y="1844408"/>
                </a:cubicBezTo>
                <a:lnTo>
                  <a:pt x="1958731" y="1855673"/>
                </a:lnTo>
                <a:cubicBezTo>
                  <a:pt x="1955860" y="1856777"/>
                  <a:pt x="1954461" y="1860016"/>
                  <a:pt x="1955565" y="1862888"/>
                </a:cubicBezTo>
                <a:cubicBezTo>
                  <a:pt x="1956449" y="1865096"/>
                  <a:pt x="1958584" y="1866422"/>
                  <a:pt x="1960792" y="1866422"/>
                </a:cubicBezTo>
                <a:cubicBezTo>
                  <a:pt x="1961455" y="1866422"/>
                  <a:pt x="1962118" y="1866274"/>
                  <a:pt x="1962780" y="1866054"/>
                </a:cubicBezTo>
                <a:close/>
                <a:moveTo>
                  <a:pt x="1928545" y="1877465"/>
                </a:moveTo>
                <a:lnTo>
                  <a:pt x="1962486" y="1866127"/>
                </a:lnTo>
                <a:cubicBezTo>
                  <a:pt x="1965431" y="1865170"/>
                  <a:pt x="1966977" y="1862004"/>
                  <a:pt x="1966020" y="1859059"/>
                </a:cubicBezTo>
                <a:cubicBezTo>
                  <a:pt x="1965062" y="1856114"/>
                  <a:pt x="1961897" y="1854568"/>
                  <a:pt x="1958952" y="1855525"/>
                </a:cubicBezTo>
                <a:lnTo>
                  <a:pt x="1925011" y="1866863"/>
                </a:lnTo>
                <a:cubicBezTo>
                  <a:pt x="1922067" y="1867820"/>
                  <a:pt x="1920521" y="1870986"/>
                  <a:pt x="1921478" y="1873931"/>
                </a:cubicBezTo>
                <a:cubicBezTo>
                  <a:pt x="1922287" y="1876287"/>
                  <a:pt x="1924423" y="1877760"/>
                  <a:pt x="1926779" y="1877760"/>
                </a:cubicBezTo>
                <a:cubicBezTo>
                  <a:pt x="1927441" y="1877760"/>
                  <a:pt x="1927956" y="1877686"/>
                  <a:pt x="1928545" y="1877465"/>
                </a:cubicBezTo>
                <a:close/>
                <a:moveTo>
                  <a:pt x="1886138" y="1888656"/>
                </a:moveTo>
                <a:lnTo>
                  <a:pt x="1928251" y="1877539"/>
                </a:lnTo>
                <a:cubicBezTo>
                  <a:pt x="1931196" y="1876729"/>
                  <a:pt x="1933036" y="1873710"/>
                  <a:pt x="1932227" y="1870692"/>
                </a:cubicBezTo>
                <a:cubicBezTo>
                  <a:pt x="1931417" y="1867747"/>
                  <a:pt x="1928398" y="1865906"/>
                  <a:pt x="1925453" y="1866716"/>
                </a:cubicBezTo>
                <a:lnTo>
                  <a:pt x="1883341" y="1877833"/>
                </a:lnTo>
                <a:cubicBezTo>
                  <a:pt x="1880396" y="1878643"/>
                  <a:pt x="1878555" y="1881662"/>
                  <a:pt x="1879365" y="1884680"/>
                </a:cubicBezTo>
                <a:cubicBezTo>
                  <a:pt x="1880028" y="1887183"/>
                  <a:pt x="1882310" y="1888877"/>
                  <a:pt x="1884813" y="1888803"/>
                </a:cubicBezTo>
                <a:cubicBezTo>
                  <a:pt x="1885181" y="1888877"/>
                  <a:pt x="1885623" y="1888803"/>
                  <a:pt x="1886138" y="1888656"/>
                </a:cubicBezTo>
                <a:close/>
                <a:moveTo>
                  <a:pt x="1835854" y="1898521"/>
                </a:moveTo>
                <a:lnTo>
                  <a:pt x="1885770" y="1888730"/>
                </a:lnTo>
                <a:cubicBezTo>
                  <a:pt x="1888789" y="1888140"/>
                  <a:pt x="1890777" y="1885196"/>
                  <a:pt x="1890188" y="1882177"/>
                </a:cubicBezTo>
                <a:cubicBezTo>
                  <a:pt x="1889599" y="1879159"/>
                  <a:pt x="1886580" y="1877171"/>
                  <a:pt x="1883635" y="1877760"/>
                </a:cubicBezTo>
                <a:lnTo>
                  <a:pt x="1833719" y="1887552"/>
                </a:lnTo>
                <a:cubicBezTo>
                  <a:pt x="1830700" y="1888140"/>
                  <a:pt x="1828712" y="1891085"/>
                  <a:pt x="1829301" y="1894104"/>
                </a:cubicBezTo>
                <a:cubicBezTo>
                  <a:pt x="1829817" y="1896754"/>
                  <a:pt x="1832173" y="1898595"/>
                  <a:pt x="1834823" y="1898595"/>
                </a:cubicBezTo>
                <a:cubicBezTo>
                  <a:pt x="1835191" y="1898595"/>
                  <a:pt x="1835559" y="1898595"/>
                  <a:pt x="1835854" y="1898521"/>
                </a:cubicBezTo>
                <a:close/>
                <a:moveTo>
                  <a:pt x="1778280" y="1905810"/>
                </a:moveTo>
                <a:lnTo>
                  <a:pt x="1835559" y="1898521"/>
                </a:lnTo>
                <a:cubicBezTo>
                  <a:pt x="1838651" y="1898153"/>
                  <a:pt x="1840787" y="1895356"/>
                  <a:pt x="1840345" y="1892263"/>
                </a:cubicBezTo>
                <a:cubicBezTo>
                  <a:pt x="1839977" y="1889171"/>
                  <a:pt x="1837105" y="1886962"/>
                  <a:pt x="1834087" y="1887478"/>
                </a:cubicBezTo>
                <a:lnTo>
                  <a:pt x="1776808" y="1894766"/>
                </a:lnTo>
                <a:cubicBezTo>
                  <a:pt x="1773716" y="1895135"/>
                  <a:pt x="1771581" y="1897932"/>
                  <a:pt x="1772022" y="1901025"/>
                </a:cubicBezTo>
                <a:cubicBezTo>
                  <a:pt x="1772391" y="1903822"/>
                  <a:pt x="1774820" y="1905884"/>
                  <a:pt x="1777544" y="1905884"/>
                </a:cubicBezTo>
                <a:cubicBezTo>
                  <a:pt x="1777839" y="1905884"/>
                  <a:pt x="1777986" y="1905884"/>
                  <a:pt x="1778280" y="1905810"/>
                </a:cubicBezTo>
                <a:close/>
                <a:moveTo>
                  <a:pt x="1775041" y="1909344"/>
                </a:moveTo>
                <a:lnTo>
                  <a:pt x="1781005" y="1904632"/>
                </a:lnTo>
                <a:cubicBezTo>
                  <a:pt x="1783434" y="1902718"/>
                  <a:pt x="1783876" y="1899258"/>
                  <a:pt x="1781962" y="1896828"/>
                </a:cubicBezTo>
                <a:cubicBezTo>
                  <a:pt x="1780047" y="1894398"/>
                  <a:pt x="1776513" y="1894030"/>
                  <a:pt x="1774158" y="1895871"/>
                </a:cubicBezTo>
                <a:lnTo>
                  <a:pt x="1768194" y="1900583"/>
                </a:lnTo>
                <a:cubicBezTo>
                  <a:pt x="1765765" y="1902497"/>
                  <a:pt x="1765323" y="1905957"/>
                  <a:pt x="1767237" y="1908387"/>
                </a:cubicBezTo>
                <a:cubicBezTo>
                  <a:pt x="1768341" y="1909786"/>
                  <a:pt x="1769961" y="1910522"/>
                  <a:pt x="1771654" y="1910522"/>
                </a:cubicBezTo>
                <a:cubicBezTo>
                  <a:pt x="1772832" y="1910596"/>
                  <a:pt x="1774084" y="1910154"/>
                  <a:pt x="1775041" y="1909344"/>
                </a:cubicBezTo>
                <a:close/>
                <a:moveTo>
                  <a:pt x="1678889" y="1985102"/>
                </a:moveTo>
                <a:lnTo>
                  <a:pt x="1775041" y="1909344"/>
                </a:lnTo>
                <a:cubicBezTo>
                  <a:pt x="1777471" y="1907430"/>
                  <a:pt x="1777912" y="1903969"/>
                  <a:pt x="1775998" y="1901540"/>
                </a:cubicBezTo>
                <a:cubicBezTo>
                  <a:pt x="1774084" y="1899110"/>
                  <a:pt x="1770550" y="1898669"/>
                  <a:pt x="1768194" y="1900583"/>
                </a:cubicBezTo>
                <a:lnTo>
                  <a:pt x="1672042" y="1976341"/>
                </a:lnTo>
                <a:cubicBezTo>
                  <a:pt x="1669613" y="1978255"/>
                  <a:pt x="1669171" y="1981716"/>
                  <a:pt x="1671085" y="1984145"/>
                </a:cubicBezTo>
                <a:cubicBezTo>
                  <a:pt x="1672189" y="1985544"/>
                  <a:pt x="1673809" y="1986280"/>
                  <a:pt x="1675503" y="1986280"/>
                </a:cubicBezTo>
                <a:cubicBezTo>
                  <a:pt x="1676680" y="1986280"/>
                  <a:pt x="1677932" y="1985912"/>
                  <a:pt x="1678889" y="1985102"/>
                </a:cubicBezTo>
                <a:close/>
                <a:moveTo>
                  <a:pt x="1667846" y="1990403"/>
                </a:moveTo>
                <a:lnTo>
                  <a:pt x="1677785" y="1985765"/>
                </a:lnTo>
                <a:cubicBezTo>
                  <a:pt x="1680582" y="1984440"/>
                  <a:pt x="1681760" y="1981127"/>
                  <a:pt x="1680509" y="1978329"/>
                </a:cubicBezTo>
                <a:cubicBezTo>
                  <a:pt x="1679184" y="1975531"/>
                  <a:pt x="1675944" y="1974353"/>
                  <a:pt x="1673073" y="1975605"/>
                </a:cubicBezTo>
                <a:lnTo>
                  <a:pt x="1663134" y="1980243"/>
                </a:lnTo>
                <a:cubicBezTo>
                  <a:pt x="1660336" y="1981568"/>
                  <a:pt x="1659158" y="1984808"/>
                  <a:pt x="1660410" y="1987679"/>
                </a:cubicBezTo>
                <a:cubicBezTo>
                  <a:pt x="1661367" y="1989741"/>
                  <a:pt x="1663428" y="1990919"/>
                  <a:pt x="1665490" y="1990919"/>
                </a:cubicBezTo>
                <a:cubicBezTo>
                  <a:pt x="1666300" y="1990919"/>
                  <a:pt x="1667109" y="1990771"/>
                  <a:pt x="1667846" y="1990403"/>
                </a:cubicBezTo>
                <a:close/>
                <a:moveTo>
                  <a:pt x="1650250" y="1998575"/>
                </a:moveTo>
                <a:lnTo>
                  <a:pt x="1667846" y="1990403"/>
                </a:lnTo>
                <a:cubicBezTo>
                  <a:pt x="1670643" y="1989078"/>
                  <a:pt x="1671821" y="1985765"/>
                  <a:pt x="1670570" y="1982967"/>
                </a:cubicBezTo>
                <a:cubicBezTo>
                  <a:pt x="1669245" y="1980169"/>
                  <a:pt x="1666005" y="1978991"/>
                  <a:pt x="1663134" y="1980243"/>
                </a:cubicBezTo>
                <a:lnTo>
                  <a:pt x="1645538" y="1988415"/>
                </a:lnTo>
                <a:cubicBezTo>
                  <a:pt x="1642740" y="1989741"/>
                  <a:pt x="1641562" y="1993054"/>
                  <a:pt x="1642814" y="1995851"/>
                </a:cubicBezTo>
                <a:cubicBezTo>
                  <a:pt x="1643771" y="1997913"/>
                  <a:pt x="1645832" y="1999091"/>
                  <a:pt x="1647894" y="1999091"/>
                </a:cubicBezTo>
                <a:cubicBezTo>
                  <a:pt x="1648777" y="1999091"/>
                  <a:pt x="1649513" y="1998870"/>
                  <a:pt x="1650250" y="1998575"/>
                </a:cubicBezTo>
                <a:close/>
                <a:moveTo>
                  <a:pt x="1596947" y="2023313"/>
                </a:moveTo>
                <a:lnTo>
                  <a:pt x="1650250" y="1998575"/>
                </a:lnTo>
                <a:cubicBezTo>
                  <a:pt x="1653047" y="1997250"/>
                  <a:pt x="1654225" y="1993937"/>
                  <a:pt x="1652974" y="1991139"/>
                </a:cubicBezTo>
                <a:cubicBezTo>
                  <a:pt x="1651649" y="1988342"/>
                  <a:pt x="1648409" y="1987164"/>
                  <a:pt x="1645538" y="1988415"/>
                </a:cubicBezTo>
                <a:lnTo>
                  <a:pt x="1592235" y="2013153"/>
                </a:lnTo>
                <a:cubicBezTo>
                  <a:pt x="1589437" y="2014478"/>
                  <a:pt x="1588259" y="2017791"/>
                  <a:pt x="1589511" y="2020589"/>
                </a:cubicBezTo>
                <a:cubicBezTo>
                  <a:pt x="1590468" y="2022650"/>
                  <a:pt x="1592529" y="2023828"/>
                  <a:pt x="1594591" y="2023828"/>
                </a:cubicBezTo>
                <a:cubicBezTo>
                  <a:pt x="1595474" y="2023828"/>
                  <a:pt x="1596210" y="2023607"/>
                  <a:pt x="1596947" y="2023313"/>
                </a:cubicBezTo>
                <a:close/>
                <a:moveTo>
                  <a:pt x="1560650" y="2042676"/>
                </a:moveTo>
                <a:lnTo>
                  <a:pt x="1597315" y="2023165"/>
                </a:lnTo>
                <a:cubicBezTo>
                  <a:pt x="1600039" y="2021693"/>
                  <a:pt x="1601070" y="2018306"/>
                  <a:pt x="1599597" y="2015582"/>
                </a:cubicBezTo>
                <a:cubicBezTo>
                  <a:pt x="1598125" y="2012858"/>
                  <a:pt x="1594738" y="2011901"/>
                  <a:pt x="1592014" y="2013300"/>
                </a:cubicBezTo>
                <a:lnTo>
                  <a:pt x="1555349" y="2032810"/>
                </a:lnTo>
                <a:cubicBezTo>
                  <a:pt x="1552625" y="2034283"/>
                  <a:pt x="1551595" y="2037669"/>
                  <a:pt x="1553067" y="2040393"/>
                </a:cubicBezTo>
                <a:cubicBezTo>
                  <a:pt x="1554098" y="2042307"/>
                  <a:pt x="1556012" y="2043338"/>
                  <a:pt x="1558000" y="2043338"/>
                </a:cubicBezTo>
                <a:cubicBezTo>
                  <a:pt x="1558883" y="2043338"/>
                  <a:pt x="1559767" y="2043117"/>
                  <a:pt x="1560650" y="2042676"/>
                </a:cubicBezTo>
                <a:close/>
                <a:moveTo>
                  <a:pt x="1547325" y="2045768"/>
                </a:moveTo>
                <a:lnTo>
                  <a:pt x="1559178" y="2043191"/>
                </a:lnTo>
                <a:cubicBezTo>
                  <a:pt x="1562196" y="2042528"/>
                  <a:pt x="1564111" y="2039583"/>
                  <a:pt x="1563448" y="2036565"/>
                </a:cubicBezTo>
                <a:cubicBezTo>
                  <a:pt x="1562785" y="2033546"/>
                  <a:pt x="1559767" y="2031559"/>
                  <a:pt x="1556822" y="2032295"/>
                </a:cubicBezTo>
                <a:lnTo>
                  <a:pt x="1544969" y="2034872"/>
                </a:lnTo>
                <a:cubicBezTo>
                  <a:pt x="1541950" y="2035534"/>
                  <a:pt x="1540036" y="2038479"/>
                  <a:pt x="1540698" y="2041498"/>
                </a:cubicBezTo>
                <a:cubicBezTo>
                  <a:pt x="1541287" y="2044148"/>
                  <a:pt x="1543570" y="2045915"/>
                  <a:pt x="1546147" y="2045915"/>
                </a:cubicBezTo>
                <a:cubicBezTo>
                  <a:pt x="1546588" y="2045841"/>
                  <a:pt x="1546956" y="2045841"/>
                  <a:pt x="1547325" y="2045768"/>
                </a:cubicBezTo>
                <a:close/>
                <a:moveTo>
                  <a:pt x="1538858" y="2048713"/>
                </a:moveTo>
                <a:lnTo>
                  <a:pt x="1547987" y="2045547"/>
                </a:lnTo>
                <a:cubicBezTo>
                  <a:pt x="1550858" y="2044516"/>
                  <a:pt x="1552405" y="2041350"/>
                  <a:pt x="1551447" y="2038479"/>
                </a:cubicBezTo>
                <a:cubicBezTo>
                  <a:pt x="1550417" y="2035534"/>
                  <a:pt x="1547251" y="2034062"/>
                  <a:pt x="1544380" y="2035019"/>
                </a:cubicBezTo>
                <a:lnTo>
                  <a:pt x="1535250" y="2038185"/>
                </a:lnTo>
                <a:cubicBezTo>
                  <a:pt x="1532379" y="2039215"/>
                  <a:pt x="1530833" y="2042381"/>
                  <a:pt x="1531790" y="2045252"/>
                </a:cubicBezTo>
                <a:cubicBezTo>
                  <a:pt x="1532600" y="2047535"/>
                  <a:pt x="1534809" y="2049007"/>
                  <a:pt x="1537091" y="2049007"/>
                </a:cubicBezTo>
                <a:cubicBezTo>
                  <a:pt x="1537680" y="2049007"/>
                  <a:pt x="1538269" y="2048933"/>
                  <a:pt x="1538858" y="2048713"/>
                </a:cubicBezTo>
                <a:close/>
                <a:moveTo>
                  <a:pt x="1504844" y="2055339"/>
                </a:moveTo>
                <a:lnTo>
                  <a:pt x="1538048" y="2049007"/>
                </a:lnTo>
                <a:cubicBezTo>
                  <a:pt x="1541067" y="2048418"/>
                  <a:pt x="1543054" y="2045473"/>
                  <a:pt x="1542465" y="2042455"/>
                </a:cubicBezTo>
                <a:cubicBezTo>
                  <a:pt x="1541876" y="2039436"/>
                  <a:pt x="1539005" y="2037522"/>
                  <a:pt x="1535913" y="2038037"/>
                </a:cubicBezTo>
                <a:lnTo>
                  <a:pt x="1502709" y="2044369"/>
                </a:lnTo>
                <a:cubicBezTo>
                  <a:pt x="1499690" y="2044958"/>
                  <a:pt x="1497703" y="2047903"/>
                  <a:pt x="1498292" y="2050921"/>
                </a:cubicBezTo>
                <a:cubicBezTo>
                  <a:pt x="1498807" y="2053572"/>
                  <a:pt x="1501163" y="2055486"/>
                  <a:pt x="1503813" y="2055412"/>
                </a:cubicBezTo>
                <a:cubicBezTo>
                  <a:pt x="1504181" y="2055412"/>
                  <a:pt x="1504550" y="2055339"/>
                  <a:pt x="1504844" y="2055339"/>
                </a:cubicBezTo>
                <a:close/>
                <a:moveTo>
                  <a:pt x="1462363" y="2061670"/>
                </a:moveTo>
                <a:lnTo>
                  <a:pt x="1504623" y="2055339"/>
                </a:lnTo>
                <a:cubicBezTo>
                  <a:pt x="1507642" y="2054897"/>
                  <a:pt x="1509777" y="2052026"/>
                  <a:pt x="1509335" y="2049007"/>
                </a:cubicBezTo>
                <a:cubicBezTo>
                  <a:pt x="1508893" y="2045989"/>
                  <a:pt x="1506096" y="2043927"/>
                  <a:pt x="1503003" y="2044295"/>
                </a:cubicBezTo>
                <a:lnTo>
                  <a:pt x="1460744" y="2050627"/>
                </a:lnTo>
                <a:cubicBezTo>
                  <a:pt x="1457725" y="2051069"/>
                  <a:pt x="1455590" y="2053940"/>
                  <a:pt x="1456032" y="2056959"/>
                </a:cubicBezTo>
                <a:cubicBezTo>
                  <a:pt x="1456474" y="2059756"/>
                  <a:pt x="1458829" y="2061744"/>
                  <a:pt x="1461554" y="2061744"/>
                </a:cubicBezTo>
                <a:cubicBezTo>
                  <a:pt x="1461848" y="2061670"/>
                  <a:pt x="1462069" y="2061670"/>
                  <a:pt x="1462363" y="2061670"/>
                </a:cubicBezTo>
                <a:close/>
                <a:moveTo>
                  <a:pt x="1425405" y="2069548"/>
                </a:moveTo>
                <a:lnTo>
                  <a:pt x="1462732" y="2061597"/>
                </a:lnTo>
                <a:cubicBezTo>
                  <a:pt x="1465750" y="2060934"/>
                  <a:pt x="1467664" y="2057989"/>
                  <a:pt x="1467002" y="2054971"/>
                </a:cubicBezTo>
                <a:cubicBezTo>
                  <a:pt x="1466339" y="2051952"/>
                  <a:pt x="1463247" y="2049964"/>
                  <a:pt x="1460376" y="2050701"/>
                </a:cubicBezTo>
                <a:lnTo>
                  <a:pt x="1423049" y="2058652"/>
                </a:lnTo>
                <a:cubicBezTo>
                  <a:pt x="1420030" y="2059314"/>
                  <a:pt x="1418116" y="2062259"/>
                  <a:pt x="1418778" y="2065278"/>
                </a:cubicBezTo>
                <a:cubicBezTo>
                  <a:pt x="1419294" y="2067928"/>
                  <a:pt x="1421650" y="2069695"/>
                  <a:pt x="1424227" y="2069695"/>
                </a:cubicBezTo>
                <a:cubicBezTo>
                  <a:pt x="1424668" y="2069695"/>
                  <a:pt x="1425036" y="2069622"/>
                  <a:pt x="1425405" y="2069548"/>
                </a:cubicBezTo>
                <a:close/>
                <a:moveTo>
                  <a:pt x="1362457" y="2075732"/>
                </a:moveTo>
                <a:lnTo>
                  <a:pt x="1424742" y="2069695"/>
                </a:lnTo>
                <a:cubicBezTo>
                  <a:pt x="1427834" y="2069401"/>
                  <a:pt x="1430043" y="2066677"/>
                  <a:pt x="1429748" y="2063585"/>
                </a:cubicBezTo>
                <a:cubicBezTo>
                  <a:pt x="1429454" y="2060492"/>
                  <a:pt x="1426730" y="2058284"/>
                  <a:pt x="1423638" y="2058578"/>
                </a:cubicBezTo>
                <a:lnTo>
                  <a:pt x="1361352" y="2064615"/>
                </a:lnTo>
                <a:cubicBezTo>
                  <a:pt x="1358260" y="2064910"/>
                  <a:pt x="1356051" y="2067634"/>
                  <a:pt x="1356346" y="2070726"/>
                </a:cubicBezTo>
                <a:cubicBezTo>
                  <a:pt x="1356640" y="2073597"/>
                  <a:pt x="1359070" y="2075806"/>
                  <a:pt x="1361941" y="2075732"/>
                </a:cubicBezTo>
                <a:cubicBezTo>
                  <a:pt x="1362162" y="2075732"/>
                  <a:pt x="1362309" y="2075732"/>
                  <a:pt x="1362457" y="2075732"/>
                </a:cubicBezTo>
                <a:close/>
                <a:moveTo>
                  <a:pt x="1298405" y="2079119"/>
                </a:moveTo>
                <a:lnTo>
                  <a:pt x="1362236" y="2075732"/>
                </a:lnTo>
                <a:cubicBezTo>
                  <a:pt x="1365328" y="2075585"/>
                  <a:pt x="1367684" y="2072935"/>
                  <a:pt x="1367463" y="2069843"/>
                </a:cubicBezTo>
                <a:cubicBezTo>
                  <a:pt x="1367316" y="2066750"/>
                  <a:pt x="1364739" y="2064174"/>
                  <a:pt x="1361573" y="2064615"/>
                </a:cubicBezTo>
                <a:lnTo>
                  <a:pt x="1297742" y="2068002"/>
                </a:lnTo>
                <a:cubicBezTo>
                  <a:pt x="1294650" y="2068149"/>
                  <a:pt x="1292294" y="2070800"/>
                  <a:pt x="1292515" y="2073892"/>
                </a:cubicBezTo>
                <a:cubicBezTo>
                  <a:pt x="1292662" y="2076837"/>
                  <a:pt x="1295165" y="2079193"/>
                  <a:pt x="1298110" y="2079193"/>
                </a:cubicBezTo>
                <a:cubicBezTo>
                  <a:pt x="1298257" y="2079193"/>
                  <a:pt x="1298331" y="2079193"/>
                  <a:pt x="1298405" y="2079119"/>
                </a:cubicBezTo>
                <a:close/>
                <a:moveTo>
                  <a:pt x="1303705" y="2073671"/>
                </a:moveTo>
                <a:cubicBezTo>
                  <a:pt x="1303779" y="2070579"/>
                  <a:pt x="1301276" y="2068076"/>
                  <a:pt x="1298184" y="2068002"/>
                </a:cubicBezTo>
                <a:lnTo>
                  <a:pt x="1231481" y="2067118"/>
                </a:lnTo>
                <a:cubicBezTo>
                  <a:pt x="1231407" y="2067118"/>
                  <a:pt x="1231407" y="2067118"/>
                  <a:pt x="1231334" y="2067118"/>
                </a:cubicBezTo>
                <a:cubicBezTo>
                  <a:pt x="1228315" y="2067118"/>
                  <a:pt x="1225812" y="2069548"/>
                  <a:pt x="1225812" y="2072640"/>
                </a:cubicBezTo>
                <a:cubicBezTo>
                  <a:pt x="1225738" y="2075732"/>
                  <a:pt x="1228242" y="2078236"/>
                  <a:pt x="1231334" y="2078309"/>
                </a:cubicBezTo>
                <a:lnTo>
                  <a:pt x="1298036" y="2079193"/>
                </a:lnTo>
                <a:cubicBezTo>
                  <a:pt x="1298110" y="2079193"/>
                  <a:pt x="1298110" y="2079193"/>
                  <a:pt x="1298184" y="2079193"/>
                </a:cubicBezTo>
                <a:cubicBezTo>
                  <a:pt x="1301202" y="2079119"/>
                  <a:pt x="1303632" y="2076690"/>
                  <a:pt x="1303705" y="2073671"/>
                </a:cubicBezTo>
                <a:close/>
                <a:moveTo>
                  <a:pt x="1236929" y="2073229"/>
                </a:moveTo>
                <a:cubicBezTo>
                  <a:pt x="1237224" y="2070137"/>
                  <a:pt x="1235015" y="2067487"/>
                  <a:pt x="1231923" y="2067192"/>
                </a:cubicBezTo>
                <a:lnTo>
                  <a:pt x="1160950" y="2060419"/>
                </a:lnTo>
                <a:cubicBezTo>
                  <a:pt x="1157932" y="2060124"/>
                  <a:pt x="1155207" y="2062333"/>
                  <a:pt x="1154913" y="2065425"/>
                </a:cubicBezTo>
                <a:cubicBezTo>
                  <a:pt x="1154619" y="2068517"/>
                  <a:pt x="1156827" y="2071168"/>
                  <a:pt x="1159919" y="2071462"/>
                </a:cubicBezTo>
                <a:lnTo>
                  <a:pt x="1230892" y="2078236"/>
                </a:lnTo>
                <a:cubicBezTo>
                  <a:pt x="1231113" y="2078236"/>
                  <a:pt x="1231260" y="2078236"/>
                  <a:pt x="1231481" y="2078236"/>
                </a:cubicBezTo>
                <a:cubicBezTo>
                  <a:pt x="1234279" y="2078236"/>
                  <a:pt x="1236708" y="2076100"/>
                  <a:pt x="1236929" y="2073229"/>
                </a:cubicBezTo>
                <a:close/>
                <a:moveTo>
                  <a:pt x="1165956" y="2066971"/>
                </a:moveTo>
                <a:cubicBezTo>
                  <a:pt x="1166545" y="2063953"/>
                  <a:pt x="1164484" y="2061008"/>
                  <a:pt x="1161465" y="2060492"/>
                </a:cubicBezTo>
                <a:lnTo>
                  <a:pt x="1084750" y="2046209"/>
                </a:lnTo>
                <a:cubicBezTo>
                  <a:pt x="1081879" y="2045694"/>
                  <a:pt x="1078787" y="2047608"/>
                  <a:pt x="1078271" y="2050701"/>
                </a:cubicBezTo>
                <a:cubicBezTo>
                  <a:pt x="1077682" y="2053719"/>
                  <a:pt x="1079744" y="2056664"/>
                  <a:pt x="1082762" y="2057179"/>
                </a:cubicBezTo>
                <a:lnTo>
                  <a:pt x="1159478" y="2071462"/>
                </a:lnTo>
                <a:cubicBezTo>
                  <a:pt x="1159846" y="2071536"/>
                  <a:pt x="1160214" y="2071536"/>
                  <a:pt x="1160582" y="2071536"/>
                </a:cubicBezTo>
                <a:cubicBezTo>
                  <a:pt x="1163085" y="2071462"/>
                  <a:pt x="1165441" y="2069622"/>
                  <a:pt x="1165956" y="2066971"/>
                </a:cubicBezTo>
                <a:close/>
                <a:moveTo>
                  <a:pt x="1089094" y="2053130"/>
                </a:moveTo>
                <a:cubicBezTo>
                  <a:pt x="1089904" y="2050185"/>
                  <a:pt x="1088210" y="2047093"/>
                  <a:pt x="1085265" y="2046283"/>
                </a:cubicBezTo>
                <a:lnTo>
                  <a:pt x="1001261" y="2022724"/>
                </a:lnTo>
                <a:cubicBezTo>
                  <a:pt x="998243" y="2021840"/>
                  <a:pt x="995224" y="2023607"/>
                  <a:pt x="994414" y="2026552"/>
                </a:cubicBezTo>
                <a:cubicBezTo>
                  <a:pt x="993605" y="2029497"/>
                  <a:pt x="995298" y="2032589"/>
                  <a:pt x="998243" y="2033399"/>
                </a:cubicBezTo>
                <a:lnTo>
                  <a:pt x="1082247" y="2056959"/>
                </a:lnTo>
                <a:cubicBezTo>
                  <a:pt x="1082762" y="2057106"/>
                  <a:pt x="1083278" y="2057179"/>
                  <a:pt x="1083793" y="2057179"/>
                </a:cubicBezTo>
                <a:cubicBezTo>
                  <a:pt x="1086223" y="2057179"/>
                  <a:pt x="1088431" y="2055560"/>
                  <a:pt x="1089094" y="2053130"/>
                </a:cubicBezTo>
                <a:close/>
                <a:moveTo>
                  <a:pt x="889501" y="2050480"/>
                </a:moveTo>
                <a:lnTo>
                  <a:pt x="1000599" y="2033620"/>
                </a:lnTo>
                <a:cubicBezTo>
                  <a:pt x="1003617" y="2033178"/>
                  <a:pt x="1005752" y="2030307"/>
                  <a:pt x="1005311" y="2027288"/>
                </a:cubicBezTo>
                <a:cubicBezTo>
                  <a:pt x="1004869" y="2024270"/>
                  <a:pt x="1001924" y="2022208"/>
                  <a:pt x="998979" y="2022576"/>
                </a:cubicBezTo>
                <a:lnTo>
                  <a:pt x="887882" y="2039436"/>
                </a:lnTo>
                <a:cubicBezTo>
                  <a:pt x="884863" y="2039878"/>
                  <a:pt x="882728" y="2042749"/>
                  <a:pt x="883170" y="2045768"/>
                </a:cubicBezTo>
                <a:cubicBezTo>
                  <a:pt x="883612" y="2048565"/>
                  <a:pt x="885967" y="2050553"/>
                  <a:pt x="888691" y="2050480"/>
                </a:cubicBezTo>
                <a:cubicBezTo>
                  <a:pt x="888986" y="2050553"/>
                  <a:pt x="889207" y="2050480"/>
                  <a:pt x="889501" y="2050480"/>
                </a:cubicBezTo>
                <a:close/>
                <a:moveTo>
                  <a:pt x="893845" y="2046946"/>
                </a:moveTo>
                <a:cubicBezTo>
                  <a:pt x="894949" y="2044075"/>
                  <a:pt x="893477" y="2040835"/>
                  <a:pt x="890606" y="2039731"/>
                </a:cubicBezTo>
                <a:lnTo>
                  <a:pt x="808148" y="2008367"/>
                </a:lnTo>
                <a:cubicBezTo>
                  <a:pt x="805276" y="2007263"/>
                  <a:pt x="802037" y="2008735"/>
                  <a:pt x="800933" y="2011607"/>
                </a:cubicBezTo>
                <a:cubicBezTo>
                  <a:pt x="799828" y="2014478"/>
                  <a:pt x="801301" y="2017717"/>
                  <a:pt x="804172" y="2018822"/>
                </a:cubicBezTo>
                <a:lnTo>
                  <a:pt x="886630" y="2050185"/>
                </a:lnTo>
                <a:cubicBezTo>
                  <a:pt x="887293" y="2050406"/>
                  <a:pt x="887955" y="2050553"/>
                  <a:pt x="888618" y="2050553"/>
                </a:cubicBezTo>
                <a:cubicBezTo>
                  <a:pt x="890900" y="2050553"/>
                  <a:pt x="893035" y="2049154"/>
                  <a:pt x="893845" y="2046946"/>
                </a:cubicBezTo>
                <a:close/>
                <a:moveTo>
                  <a:pt x="811829" y="2013594"/>
                </a:moveTo>
                <a:cubicBezTo>
                  <a:pt x="811829" y="2010502"/>
                  <a:pt x="809326" y="2007999"/>
                  <a:pt x="806234" y="2007999"/>
                </a:cubicBezTo>
                <a:lnTo>
                  <a:pt x="705149" y="2007926"/>
                </a:lnTo>
                <a:cubicBezTo>
                  <a:pt x="705149" y="2007926"/>
                  <a:pt x="705149" y="2007926"/>
                  <a:pt x="705075" y="2007926"/>
                </a:cubicBezTo>
                <a:cubicBezTo>
                  <a:pt x="701983" y="2007926"/>
                  <a:pt x="699554" y="2010429"/>
                  <a:pt x="699554" y="2013521"/>
                </a:cubicBezTo>
                <a:cubicBezTo>
                  <a:pt x="699554" y="2016613"/>
                  <a:pt x="702057" y="2019116"/>
                  <a:pt x="705149" y="2019116"/>
                </a:cubicBezTo>
                <a:lnTo>
                  <a:pt x="806234" y="2019190"/>
                </a:lnTo>
                <a:cubicBezTo>
                  <a:pt x="806234" y="2019190"/>
                  <a:pt x="806234" y="2019190"/>
                  <a:pt x="806307" y="2019190"/>
                </a:cubicBezTo>
                <a:cubicBezTo>
                  <a:pt x="809326" y="2019190"/>
                  <a:pt x="811829" y="2016687"/>
                  <a:pt x="811829" y="2013594"/>
                </a:cubicBezTo>
                <a:close/>
                <a:moveTo>
                  <a:pt x="710082" y="2016098"/>
                </a:moveTo>
                <a:cubicBezTo>
                  <a:pt x="711480" y="2013374"/>
                  <a:pt x="710376" y="2009987"/>
                  <a:pt x="707578" y="2008588"/>
                </a:cubicBezTo>
                <a:lnTo>
                  <a:pt x="629096" y="1969273"/>
                </a:lnTo>
                <a:cubicBezTo>
                  <a:pt x="626372" y="1967875"/>
                  <a:pt x="622985" y="1968979"/>
                  <a:pt x="621587" y="1971777"/>
                </a:cubicBezTo>
                <a:cubicBezTo>
                  <a:pt x="620188" y="1974501"/>
                  <a:pt x="621292" y="1977887"/>
                  <a:pt x="624090" y="1979286"/>
                </a:cubicBezTo>
                <a:lnTo>
                  <a:pt x="702572" y="2018601"/>
                </a:lnTo>
                <a:cubicBezTo>
                  <a:pt x="703382" y="2019042"/>
                  <a:pt x="704265" y="2019190"/>
                  <a:pt x="705149" y="2019190"/>
                </a:cubicBezTo>
                <a:cubicBezTo>
                  <a:pt x="707210" y="2019116"/>
                  <a:pt x="709125" y="2018012"/>
                  <a:pt x="710082" y="2016098"/>
                </a:cubicBezTo>
                <a:close/>
                <a:moveTo>
                  <a:pt x="632188" y="1975089"/>
                </a:moveTo>
                <a:cubicBezTo>
                  <a:pt x="632630" y="1972071"/>
                  <a:pt x="630495" y="1969200"/>
                  <a:pt x="627403" y="1968832"/>
                </a:cubicBezTo>
                <a:lnTo>
                  <a:pt x="540748" y="1956904"/>
                </a:lnTo>
                <a:cubicBezTo>
                  <a:pt x="537730" y="1956536"/>
                  <a:pt x="534858" y="1958598"/>
                  <a:pt x="534490" y="1961690"/>
                </a:cubicBezTo>
                <a:cubicBezTo>
                  <a:pt x="534049" y="1964709"/>
                  <a:pt x="536184" y="1967580"/>
                  <a:pt x="539276" y="1967948"/>
                </a:cubicBezTo>
                <a:lnTo>
                  <a:pt x="625930" y="1979875"/>
                </a:lnTo>
                <a:cubicBezTo>
                  <a:pt x="626225" y="1979875"/>
                  <a:pt x="626446" y="1979949"/>
                  <a:pt x="626740" y="1979949"/>
                </a:cubicBezTo>
                <a:cubicBezTo>
                  <a:pt x="629464" y="1979875"/>
                  <a:pt x="631820" y="1977814"/>
                  <a:pt x="632188" y="1975089"/>
                </a:cubicBezTo>
                <a:close/>
                <a:moveTo>
                  <a:pt x="544724" y="1965298"/>
                </a:moveTo>
                <a:cubicBezTo>
                  <a:pt x="546344" y="1962721"/>
                  <a:pt x="545534" y="1959260"/>
                  <a:pt x="542957" y="1957641"/>
                </a:cubicBezTo>
                <a:lnTo>
                  <a:pt x="469849" y="1911921"/>
                </a:lnTo>
                <a:cubicBezTo>
                  <a:pt x="467272" y="1910301"/>
                  <a:pt x="463812" y="1911111"/>
                  <a:pt x="462192" y="1913688"/>
                </a:cubicBezTo>
                <a:cubicBezTo>
                  <a:pt x="460573" y="1916338"/>
                  <a:pt x="461382" y="1919725"/>
                  <a:pt x="463959" y="1921345"/>
                </a:cubicBezTo>
                <a:lnTo>
                  <a:pt x="537067" y="1967065"/>
                </a:lnTo>
                <a:cubicBezTo>
                  <a:pt x="538024" y="1967654"/>
                  <a:pt x="539055" y="1967948"/>
                  <a:pt x="540086" y="1967948"/>
                </a:cubicBezTo>
                <a:cubicBezTo>
                  <a:pt x="541853" y="1967875"/>
                  <a:pt x="543693" y="1966991"/>
                  <a:pt x="544724" y="1965298"/>
                </a:cubicBezTo>
                <a:close/>
                <a:moveTo>
                  <a:pt x="472279" y="1918031"/>
                </a:moveTo>
                <a:cubicBezTo>
                  <a:pt x="473089" y="1915087"/>
                  <a:pt x="471322" y="1911995"/>
                  <a:pt x="468303" y="1911185"/>
                </a:cubicBezTo>
                <a:lnTo>
                  <a:pt x="398508" y="1892484"/>
                </a:lnTo>
                <a:cubicBezTo>
                  <a:pt x="395490" y="1891748"/>
                  <a:pt x="392471" y="1893441"/>
                  <a:pt x="391661" y="1896460"/>
                </a:cubicBezTo>
                <a:cubicBezTo>
                  <a:pt x="390851" y="1899405"/>
                  <a:pt x="392618" y="1902497"/>
                  <a:pt x="395637" y="1903307"/>
                </a:cubicBezTo>
                <a:lnTo>
                  <a:pt x="465432" y="1922007"/>
                </a:lnTo>
                <a:cubicBezTo>
                  <a:pt x="465947" y="1922154"/>
                  <a:pt x="466389" y="1922228"/>
                  <a:pt x="466904" y="1922228"/>
                </a:cubicBezTo>
                <a:cubicBezTo>
                  <a:pt x="469407" y="1922154"/>
                  <a:pt x="471616" y="1920535"/>
                  <a:pt x="472279" y="1918031"/>
                </a:cubicBezTo>
                <a:close/>
                <a:moveTo>
                  <a:pt x="401600" y="1901245"/>
                </a:moveTo>
                <a:cubicBezTo>
                  <a:pt x="403441" y="1898742"/>
                  <a:pt x="402852" y="1895282"/>
                  <a:pt x="400422" y="1893441"/>
                </a:cubicBezTo>
                <a:lnTo>
                  <a:pt x="348224" y="1855305"/>
                </a:lnTo>
                <a:cubicBezTo>
                  <a:pt x="345720" y="1853538"/>
                  <a:pt x="342260" y="1854053"/>
                  <a:pt x="340420" y="1856483"/>
                </a:cubicBezTo>
                <a:cubicBezTo>
                  <a:pt x="338579" y="1858986"/>
                  <a:pt x="339168" y="1862446"/>
                  <a:pt x="341598" y="1864287"/>
                </a:cubicBezTo>
                <a:lnTo>
                  <a:pt x="393796" y="1902423"/>
                </a:lnTo>
                <a:cubicBezTo>
                  <a:pt x="394827" y="1903160"/>
                  <a:pt x="396005" y="1903528"/>
                  <a:pt x="397109" y="1903528"/>
                </a:cubicBezTo>
                <a:cubicBezTo>
                  <a:pt x="398876" y="1903528"/>
                  <a:pt x="400570" y="1902718"/>
                  <a:pt x="401600" y="1901245"/>
                </a:cubicBezTo>
                <a:close/>
                <a:moveTo>
                  <a:pt x="349402" y="1863035"/>
                </a:moveTo>
                <a:cubicBezTo>
                  <a:pt x="351242" y="1860532"/>
                  <a:pt x="350653" y="1857072"/>
                  <a:pt x="348224" y="1855231"/>
                </a:cubicBezTo>
                <a:lnTo>
                  <a:pt x="334088" y="1844924"/>
                </a:lnTo>
                <a:cubicBezTo>
                  <a:pt x="331658" y="1843157"/>
                  <a:pt x="328125" y="1843599"/>
                  <a:pt x="326284" y="1846102"/>
                </a:cubicBezTo>
                <a:cubicBezTo>
                  <a:pt x="324443" y="1848605"/>
                  <a:pt x="325032" y="1852065"/>
                  <a:pt x="327462" y="1853906"/>
                </a:cubicBezTo>
                <a:lnTo>
                  <a:pt x="341598" y="1864213"/>
                </a:lnTo>
                <a:cubicBezTo>
                  <a:pt x="342628" y="1864949"/>
                  <a:pt x="343733" y="1865317"/>
                  <a:pt x="344911" y="1865317"/>
                </a:cubicBezTo>
                <a:cubicBezTo>
                  <a:pt x="346678" y="1865317"/>
                  <a:pt x="348297" y="1864581"/>
                  <a:pt x="349402" y="1863035"/>
                </a:cubicBezTo>
                <a:close/>
                <a:moveTo>
                  <a:pt x="334971" y="1853170"/>
                </a:moveTo>
                <a:cubicBezTo>
                  <a:pt x="337033" y="1850887"/>
                  <a:pt x="336812" y="1847353"/>
                  <a:pt x="334530" y="1845292"/>
                </a:cubicBezTo>
                <a:lnTo>
                  <a:pt x="280049" y="1796185"/>
                </a:lnTo>
                <a:cubicBezTo>
                  <a:pt x="277766" y="1794124"/>
                  <a:pt x="274232" y="1794271"/>
                  <a:pt x="272171" y="1796627"/>
                </a:cubicBezTo>
                <a:cubicBezTo>
                  <a:pt x="270109" y="1798909"/>
                  <a:pt x="270330" y="1802443"/>
                  <a:pt x="272613" y="1804505"/>
                </a:cubicBezTo>
                <a:lnTo>
                  <a:pt x="327094" y="1853611"/>
                </a:lnTo>
                <a:cubicBezTo>
                  <a:pt x="328198" y="1854568"/>
                  <a:pt x="329523" y="1855084"/>
                  <a:pt x="330849" y="1855010"/>
                </a:cubicBezTo>
                <a:cubicBezTo>
                  <a:pt x="332321" y="1855010"/>
                  <a:pt x="333867" y="1854347"/>
                  <a:pt x="334971" y="1853170"/>
                </a:cubicBezTo>
                <a:close/>
                <a:moveTo>
                  <a:pt x="280490" y="1804063"/>
                </a:moveTo>
                <a:cubicBezTo>
                  <a:pt x="282552" y="1801780"/>
                  <a:pt x="282331" y="1798247"/>
                  <a:pt x="280049" y="1796185"/>
                </a:cubicBezTo>
                <a:lnTo>
                  <a:pt x="271361" y="1788381"/>
                </a:lnTo>
                <a:cubicBezTo>
                  <a:pt x="269079" y="1786320"/>
                  <a:pt x="265545" y="1786541"/>
                  <a:pt x="263483" y="1788823"/>
                </a:cubicBezTo>
                <a:cubicBezTo>
                  <a:pt x="261422" y="1791105"/>
                  <a:pt x="261643" y="1794639"/>
                  <a:pt x="263925" y="1796700"/>
                </a:cubicBezTo>
                <a:lnTo>
                  <a:pt x="272613" y="1804505"/>
                </a:lnTo>
                <a:cubicBezTo>
                  <a:pt x="273717" y="1805462"/>
                  <a:pt x="275042" y="1805977"/>
                  <a:pt x="276367" y="1805903"/>
                </a:cubicBezTo>
                <a:cubicBezTo>
                  <a:pt x="277840" y="1805903"/>
                  <a:pt x="279386" y="1805314"/>
                  <a:pt x="280490" y="1804063"/>
                </a:cubicBezTo>
                <a:close/>
                <a:moveTo>
                  <a:pt x="272907" y="1794271"/>
                </a:moveTo>
                <a:cubicBezTo>
                  <a:pt x="273864" y="1791326"/>
                  <a:pt x="272245" y="1788234"/>
                  <a:pt x="269300" y="1787277"/>
                </a:cubicBezTo>
                <a:lnTo>
                  <a:pt x="223727" y="1772478"/>
                </a:lnTo>
                <a:cubicBezTo>
                  <a:pt x="220782" y="1771521"/>
                  <a:pt x="217690" y="1773141"/>
                  <a:pt x="216733" y="1776086"/>
                </a:cubicBezTo>
                <a:cubicBezTo>
                  <a:pt x="215776" y="1779031"/>
                  <a:pt x="217395" y="1782123"/>
                  <a:pt x="220340" y="1783080"/>
                </a:cubicBezTo>
                <a:lnTo>
                  <a:pt x="265913" y="1797878"/>
                </a:lnTo>
                <a:cubicBezTo>
                  <a:pt x="266502" y="1798099"/>
                  <a:pt x="267091" y="1798173"/>
                  <a:pt x="267680" y="1798173"/>
                </a:cubicBezTo>
                <a:cubicBezTo>
                  <a:pt x="269962" y="1798099"/>
                  <a:pt x="272171" y="1796553"/>
                  <a:pt x="272907" y="1794271"/>
                </a:cubicBezTo>
                <a:close/>
                <a:moveTo>
                  <a:pt x="225641" y="1781902"/>
                </a:moveTo>
                <a:cubicBezTo>
                  <a:pt x="227997" y="1779841"/>
                  <a:pt x="228218" y="1776380"/>
                  <a:pt x="226230" y="1774025"/>
                </a:cubicBezTo>
                <a:lnTo>
                  <a:pt x="177344" y="1717850"/>
                </a:lnTo>
                <a:cubicBezTo>
                  <a:pt x="175283" y="1715568"/>
                  <a:pt x="171749" y="1715273"/>
                  <a:pt x="169467" y="1717261"/>
                </a:cubicBezTo>
                <a:cubicBezTo>
                  <a:pt x="167111" y="1719323"/>
                  <a:pt x="166890" y="1722783"/>
                  <a:pt x="168878" y="1725139"/>
                </a:cubicBezTo>
                <a:lnTo>
                  <a:pt x="217763" y="1781313"/>
                </a:lnTo>
                <a:cubicBezTo>
                  <a:pt x="218868" y="1782565"/>
                  <a:pt x="220414" y="1783228"/>
                  <a:pt x="222033" y="1783228"/>
                </a:cubicBezTo>
                <a:cubicBezTo>
                  <a:pt x="223359" y="1783228"/>
                  <a:pt x="224610" y="1782786"/>
                  <a:pt x="225641" y="1781902"/>
                </a:cubicBezTo>
                <a:close/>
                <a:moveTo>
                  <a:pt x="176755" y="1725801"/>
                </a:moveTo>
                <a:cubicBezTo>
                  <a:pt x="179111" y="1723814"/>
                  <a:pt x="179332" y="1720280"/>
                  <a:pt x="177344" y="1717924"/>
                </a:cubicBezTo>
                <a:lnTo>
                  <a:pt x="171749" y="1711445"/>
                </a:lnTo>
                <a:cubicBezTo>
                  <a:pt x="169761" y="1709162"/>
                  <a:pt x="166153" y="1708868"/>
                  <a:pt x="163871" y="1710856"/>
                </a:cubicBezTo>
                <a:cubicBezTo>
                  <a:pt x="161515" y="1712844"/>
                  <a:pt x="161294" y="1716378"/>
                  <a:pt x="163282" y="1718734"/>
                </a:cubicBezTo>
                <a:lnTo>
                  <a:pt x="168878" y="1725212"/>
                </a:lnTo>
                <a:cubicBezTo>
                  <a:pt x="169982" y="1726464"/>
                  <a:pt x="171528" y="1727127"/>
                  <a:pt x="173148" y="1727127"/>
                </a:cubicBezTo>
                <a:cubicBezTo>
                  <a:pt x="174473" y="1727127"/>
                  <a:pt x="175725" y="1726685"/>
                  <a:pt x="176755" y="1725801"/>
                </a:cubicBezTo>
                <a:close/>
                <a:moveTo>
                  <a:pt x="172191" y="1718071"/>
                </a:moveTo>
                <a:cubicBezTo>
                  <a:pt x="173884" y="1715494"/>
                  <a:pt x="173074" y="1712034"/>
                  <a:pt x="170497" y="1710340"/>
                </a:cubicBezTo>
                <a:lnTo>
                  <a:pt x="142300" y="1692229"/>
                </a:lnTo>
                <a:cubicBezTo>
                  <a:pt x="139723" y="1690610"/>
                  <a:pt x="136262" y="1691346"/>
                  <a:pt x="134569" y="1693923"/>
                </a:cubicBezTo>
                <a:cubicBezTo>
                  <a:pt x="132876" y="1696499"/>
                  <a:pt x="133686" y="1699960"/>
                  <a:pt x="136262" y="1701653"/>
                </a:cubicBezTo>
                <a:lnTo>
                  <a:pt x="164460" y="1719764"/>
                </a:lnTo>
                <a:cubicBezTo>
                  <a:pt x="165417" y="1720353"/>
                  <a:pt x="166448" y="1720648"/>
                  <a:pt x="167479" y="1720648"/>
                </a:cubicBezTo>
                <a:cubicBezTo>
                  <a:pt x="169393" y="1720648"/>
                  <a:pt x="171160" y="1719764"/>
                  <a:pt x="172191" y="1718071"/>
                </a:cubicBezTo>
                <a:close/>
                <a:moveTo>
                  <a:pt x="142300" y="1701727"/>
                </a:moveTo>
                <a:cubicBezTo>
                  <a:pt x="144876" y="1700107"/>
                  <a:pt x="145686" y="1696647"/>
                  <a:pt x="144067" y="1694070"/>
                </a:cubicBezTo>
                <a:lnTo>
                  <a:pt x="105562" y="1633036"/>
                </a:lnTo>
                <a:cubicBezTo>
                  <a:pt x="103942" y="1630459"/>
                  <a:pt x="100482" y="1629650"/>
                  <a:pt x="97905" y="1631269"/>
                </a:cubicBezTo>
                <a:cubicBezTo>
                  <a:pt x="95328" y="1632889"/>
                  <a:pt x="94518" y="1636349"/>
                  <a:pt x="96138" y="1638926"/>
                </a:cubicBezTo>
                <a:lnTo>
                  <a:pt x="134643" y="1699960"/>
                </a:lnTo>
                <a:cubicBezTo>
                  <a:pt x="135747" y="1701653"/>
                  <a:pt x="137514" y="1702536"/>
                  <a:pt x="139428" y="1702536"/>
                </a:cubicBezTo>
                <a:cubicBezTo>
                  <a:pt x="140385" y="1702536"/>
                  <a:pt x="141342" y="1702316"/>
                  <a:pt x="142300" y="1701727"/>
                </a:cubicBezTo>
                <a:close/>
                <a:moveTo>
                  <a:pt x="103795" y="1640693"/>
                </a:moveTo>
                <a:cubicBezTo>
                  <a:pt x="106371" y="1639073"/>
                  <a:pt x="107181" y="1635613"/>
                  <a:pt x="105562" y="1633036"/>
                </a:cubicBezTo>
                <a:lnTo>
                  <a:pt x="99893" y="1623981"/>
                </a:lnTo>
                <a:cubicBezTo>
                  <a:pt x="98273" y="1621404"/>
                  <a:pt x="94813" y="1620594"/>
                  <a:pt x="92236" y="1622214"/>
                </a:cubicBezTo>
                <a:cubicBezTo>
                  <a:pt x="89659" y="1623833"/>
                  <a:pt x="88849" y="1627294"/>
                  <a:pt x="90469" y="1629870"/>
                </a:cubicBezTo>
                <a:lnTo>
                  <a:pt x="96138" y="1638926"/>
                </a:lnTo>
                <a:cubicBezTo>
                  <a:pt x="97242" y="1640619"/>
                  <a:pt x="99009" y="1641576"/>
                  <a:pt x="100923" y="1641503"/>
                </a:cubicBezTo>
                <a:cubicBezTo>
                  <a:pt x="101880" y="1641576"/>
                  <a:pt x="102838" y="1641282"/>
                  <a:pt x="103795" y="1640693"/>
                </a:cubicBezTo>
                <a:close/>
                <a:moveTo>
                  <a:pt x="9486113" y="3855868"/>
                </a:moveTo>
                <a:lnTo>
                  <a:pt x="9497966" y="3849315"/>
                </a:lnTo>
                <a:cubicBezTo>
                  <a:pt x="9500690" y="3847843"/>
                  <a:pt x="9501647" y="3844456"/>
                  <a:pt x="9500101" y="3841732"/>
                </a:cubicBezTo>
                <a:cubicBezTo>
                  <a:pt x="9498629" y="3839008"/>
                  <a:pt x="9495168" y="3838051"/>
                  <a:pt x="9492518" y="3839597"/>
                </a:cubicBezTo>
                <a:lnTo>
                  <a:pt x="9480665" y="3846149"/>
                </a:lnTo>
                <a:cubicBezTo>
                  <a:pt x="9477941" y="3847622"/>
                  <a:pt x="9476983" y="3851009"/>
                  <a:pt x="9478530" y="3853733"/>
                </a:cubicBezTo>
                <a:cubicBezTo>
                  <a:pt x="9479560" y="3855573"/>
                  <a:pt x="9481474" y="3856604"/>
                  <a:pt x="9483462" y="3856604"/>
                </a:cubicBezTo>
                <a:cubicBezTo>
                  <a:pt x="9484346" y="3856604"/>
                  <a:pt x="9485303" y="3856383"/>
                  <a:pt x="9486113" y="3855868"/>
                </a:cubicBezTo>
                <a:close/>
                <a:moveTo>
                  <a:pt x="9424343" y="3893416"/>
                </a:moveTo>
                <a:lnTo>
                  <a:pt x="9486334" y="3855794"/>
                </a:lnTo>
                <a:cubicBezTo>
                  <a:pt x="9488984" y="3854174"/>
                  <a:pt x="9489794" y="3850788"/>
                  <a:pt x="9488174" y="3848137"/>
                </a:cubicBezTo>
                <a:cubicBezTo>
                  <a:pt x="9486555" y="3845487"/>
                  <a:pt x="9483168" y="3844677"/>
                  <a:pt x="9480517" y="3846297"/>
                </a:cubicBezTo>
                <a:lnTo>
                  <a:pt x="9418527" y="3883918"/>
                </a:lnTo>
                <a:cubicBezTo>
                  <a:pt x="9415877" y="3885538"/>
                  <a:pt x="9415067" y="3888924"/>
                  <a:pt x="9416686" y="3891575"/>
                </a:cubicBezTo>
                <a:cubicBezTo>
                  <a:pt x="9417717" y="3893342"/>
                  <a:pt x="9419558" y="3894299"/>
                  <a:pt x="9421472" y="3894225"/>
                </a:cubicBezTo>
                <a:cubicBezTo>
                  <a:pt x="9422429" y="3894225"/>
                  <a:pt x="9423459" y="3894004"/>
                  <a:pt x="9424343" y="3893416"/>
                </a:cubicBezTo>
                <a:close/>
                <a:moveTo>
                  <a:pt x="9415067" y="3898790"/>
                </a:moveTo>
                <a:lnTo>
                  <a:pt x="9424196" y="3893489"/>
                </a:lnTo>
                <a:cubicBezTo>
                  <a:pt x="9426846" y="3891943"/>
                  <a:pt x="9427730" y="3888556"/>
                  <a:pt x="9426183" y="3885832"/>
                </a:cubicBezTo>
                <a:cubicBezTo>
                  <a:pt x="9424637" y="3883182"/>
                  <a:pt x="9421251" y="3882298"/>
                  <a:pt x="9418527" y="3883845"/>
                </a:cubicBezTo>
                <a:lnTo>
                  <a:pt x="9409398" y="3889145"/>
                </a:lnTo>
                <a:cubicBezTo>
                  <a:pt x="9406748" y="3890692"/>
                  <a:pt x="9405864" y="3894078"/>
                  <a:pt x="9407410" y="3896802"/>
                </a:cubicBezTo>
                <a:cubicBezTo>
                  <a:pt x="9408441" y="3898569"/>
                  <a:pt x="9410355" y="3899600"/>
                  <a:pt x="9412269" y="3899600"/>
                </a:cubicBezTo>
                <a:cubicBezTo>
                  <a:pt x="9413299" y="3899526"/>
                  <a:pt x="9414256" y="3899305"/>
                  <a:pt x="9415067" y="3898790"/>
                </a:cubicBezTo>
                <a:close/>
                <a:moveTo>
                  <a:pt x="9352045" y="3938178"/>
                </a:moveTo>
                <a:lnTo>
                  <a:pt x="9415213" y="3898716"/>
                </a:lnTo>
                <a:cubicBezTo>
                  <a:pt x="9417791" y="3897097"/>
                  <a:pt x="9418601" y="3893636"/>
                  <a:pt x="9416980" y="3891060"/>
                </a:cubicBezTo>
                <a:cubicBezTo>
                  <a:pt x="9415361" y="3888409"/>
                  <a:pt x="9411901" y="3887673"/>
                  <a:pt x="9409324" y="3889293"/>
                </a:cubicBezTo>
                <a:lnTo>
                  <a:pt x="9346155" y="3928755"/>
                </a:lnTo>
                <a:cubicBezTo>
                  <a:pt x="9343578" y="3930374"/>
                  <a:pt x="9342768" y="3933835"/>
                  <a:pt x="9344388" y="3936411"/>
                </a:cubicBezTo>
                <a:cubicBezTo>
                  <a:pt x="9345493" y="3938105"/>
                  <a:pt x="9347259" y="3939062"/>
                  <a:pt x="9349174" y="3939062"/>
                </a:cubicBezTo>
                <a:cubicBezTo>
                  <a:pt x="9350131" y="3939062"/>
                  <a:pt x="9351162" y="3938767"/>
                  <a:pt x="9352045" y="3938178"/>
                </a:cubicBezTo>
                <a:close/>
                <a:moveTo>
                  <a:pt x="9334891" y="3948191"/>
                </a:moveTo>
                <a:lnTo>
                  <a:pt x="9351898" y="3938326"/>
                </a:lnTo>
                <a:cubicBezTo>
                  <a:pt x="9354548" y="3936779"/>
                  <a:pt x="9355431" y="3933393"/>
                  <a:pt x="9353959" y="3930669"/>
                </a:cubicBezTo>
                <a:cubicBezTo>
                  <a:pt x="9352414" y="3928019"/>
                  <a:pt x="9348953" y="3927135"/>
                  <a:pt x="9346302" y="3928681"/>
                </a:cubicBezTo>
                <a:lnTo>
                  <a:pt x="9329296" y="3938547"/>
                </a:lnTo>
                <a:cubicBezTo>
                  <a:pt x="9326645" y="3940093"/>
                  <a:pt x="9325762" y="3943479"/>
                  <a:pt x="9327308" y="3946203"/>
                </a:cubicBezTo>
                <a:cubicBezTo>
                  <a:pt x="9328339" y="3947970"/>
                  <a:pt x="9330253" y="3949001"/>
                  <a:pt x="9332167" y="3949001"/>
                </a:cubicBezTo>
                <a:cubicBezTo>
                  <a:pt x="9333051" y="3948927"/>
                  <a:pt x="9334008" y="3948707"/>
                  <a:pt x="9334891" y="3948191"/>
                </a:cubicBezTo>
                <a:close/>
                <a:moveTo>
                  <a:pt x="9240874" y="4002820"/>
                </a:moveTo>
                <a:lnTo>
                  <a:pt x="9334891" y="3948118"/>
                </a:lnTo>
                <a:cubicBezTo>
                  <a:pt x="9337542" y="3946571"/>
                  <a:pt x="9338425" y="3943185"/>
                  <a:pt x="9336878" y="3940534"/>
                </a:cubicBezTo>
                <a:cubicBezTo>
                  <a:pt x="9335332" y="3937884"/>
                  <a:pt x="9331872" y="3937000"/>
                  <a:pt x="9329296" y="3938547"/>
                </a:cubicBezTo>
                <a:lnTo>
                  <a:pt x="9235279" y="3993249"/>
                </a:lnTo>
                <a:cubicBezTo>
                  <a:pt x="9232628" y="3994794"/>
                  <a:pt x="9231745" y="3998181"/>
                  <a:pt x="9233291" y="4000832"/>
                </a:cubicBezTo>
                <a:cubicBezTo>
                  <a:pt x="9234322" y="4002599"/>
                  <a:pt x="9236236" y="4003629"/>
                  <a:pt x="9238150" y="4003629"/>
                </a:cubicBezTo>
                <a:cubicBezTo>
                  <a:pt x="9239034" y="4003629"/>
                  <a:pt x="9239991" y="4003335"/>
                  <a:pt x="9240874" y="4002820"/>
                </a:cubicBezTo>
                <a:close/>
                <a:moveTo>
                  <a:pt x="9116746" y="4041104"/>
                </a:moveTo>
                <a:lnTo>
                  <a:pt x="9239696" y="4003409"/>
                </a:lnTo>
                <a:cubicBezTo>
                  <a:pt x="9242641" y="4002525"/>
                  <a:pt x="9244261" y="3999359"/>
                  <a:pt x="9243377" y="3996414"/>
                </a:cubicBezTo>
                <a:cubicBezTo>
                  <a:pt x="9242494" y="3993469"/>
                  <a:pt x="9239401" y="3991850"/>
                  <a:pt x="9236383" y="3992733"/>
                </a:cubicBezTo>
                <a:lnTo>
                  <a:pt x="9113432" y="4030428"/>
                </a:lnTo>
                <a:cubicBezTo>
                  <a:pt x="9110487" y="4031312"/>
                  <a:pt x="9108867" y="4034478"/>
                  <a:pt x="9109751" y="4037423"/>
                </a:cubicBezTo>
                <a:cubicBezTo>
                  <a:pt x="9110487" y="4039852"/>
                  <a:pt x="9112696" y="4041398"/>
                  <a:pt x="9115125" y="4041324"/>
                </a:cubicBezTo>
                <a:cubicBezTo>
                  <a:pt x="9115715" y="4041324"/>
                  <a:pt x="9116230" y="4041251"/>
                  <a:pt x="9116746" y="4041104"/>
                </a:cubicBezTo>
                <a:close/>
                <a:moveTo>
                  <a:pt x="8985696" y="4049128"/>
                </a:moveTo>
                <a:lnTo>
                  <a:pt x="9115494" y="4041324"/>
                </a:lnTo>
                <a:cubicBezTo>
                  <a:pt x="9118586" y="4041104"/>
                  <a:pt x="9120868" y="4038527"/>
                  <a:pt x="9120721" y="4035435"/>
                </a:cubicBezTo>
                <a:cubicBezTo>
                  <a:pt x="9120574" y="4032343"/>
                  <a:pt x="9117849" y="4029766"/>
                  <a:pt x="9114831" y="4030207"/>
                </a:cubicBezTo>
                <a:lnTo>
                  <a:pt x="8985034" y="4038011"/>
                </a:lnTo>
                <a:cubicBezTo>
                  <a:pt x="8981941" y="4038232"/>
                  <a:pt x="8979586" y="4040809"/>
                  <a:pt x="8979806" y="4043901"/>
                </a:cubicBezTo>
                <a:cubicBezTo>
                  <a:pt x="8979953" y="4046846"/>
                  <a:pt x="8982457" y="4049128"/>
                  <a:pt x="8985401" y="4049128"/>
                </a:cubicBezTo>
                <a:cubicBezTo>
                  <a:pt x="8985475" y="4049128"/>
                  <a:pt x="8985549" y="4049128"/>
                  <a:pt x="8985696" y="4049128"/>
                </a:cubicBezTo>
                <a:close/>
                <a:moveTo>
                  <a:pt x="8919583" y="4097425"/>
                </a:moveTo>
                <a:lnTo>
                  <a:pt x="8988567" y="4048098"/>
                </a:lnTo>
                <a:cubicBezTo>
                  <a:pt x="8991070" y="4046331"/>
                  <a:pt x="8991660" y="4042797"/>
                  <a:pt x="8989893" y="4040294"/>
                </a:cubicBezTo>
                <a:cubicBezTo>
                  <a:pt x="8988125" y="4037791"/>
                  <a:pt x="8984591" y="4037202"/>
                  <a:pt x="8982089" y="4038968"/>
                </a:cubicBezTo>
                <a:lnTo>
                  <a:pt x="8913104" y="4088296"/>
                </a:lnTo>
                <a:cubicBezTo>
                  <a:pt x="8910601" y="4090063"/>
                  <a:pt x="8910011" y="4093597"/>
                  <a:pt x="8911778" y="4096100"/>
                </a:cubicBezTo>
                <a:cubicBezTo>
                  <a:pt x="8912883" y="4097646"/>
                  <a:pt x="8914649" y="4098456"/>
                  <a:pt x="8916343" y="4098456"/>
                </a:cubicBezTo>
                <a:cubicBezTo>
                  <a:pt x="8917447" y="4098456"/>
                  <a:pt x="8918625" y="4098162"/>
                  <a:pt x="8919583" y="4097425"/>
                </a:cubicBezTo>
                <a:close/>
                <a:moveTo>
                  <a:pt x="8854574" y="4136077"/>
                </a:moveTo>
                <a:lnTo>
                  <a:pt x="8919214" y="4097646"/>
                </a:lnTo>
                <a:cubicBezTo>
                  <a:pt x="8921864" y="4096100"/>
                  <a:pt x="8922748" y="4092640"/>
                  <a:pt x="8921128" y="4089990"/>
                </a:cubicBezTo>
                <a:cubicBezTo>
                  <a:pt x="8919583" y="4087339"/>
                  <a:pt x="8916122" y="4086529"/>
                  <a:pt x="8913472" y="4088075"/>
                </a:cubicBezTo>
                <a:lnTo>
                  <a:pt x="8848831" y="4126507"/>
                </a:lnTo>
                <a:cubicBezTo>
                  <a:pt x="8846180" y="4128053"/>
                  <a:pt x="8845297" y="4131513"/>
                  <a:pt x="8846916" y="4134164"/>
                </a:cubicBezTo>
                <a:cubicBezTo>
                  <a:pt x="8847947" y="4135930"/>
                  <a:pt x="8849862" y="4136888"/>
                  <a:pt x="8851776" y="4136888"/>
                </a:cubicBezTo>
                <a:cubicBezTo>
                  <a:pt x="8852733" y="4136888"/>
                  <a:pt x="8853690" y="4136593"/>
                  <a:pt x="8854574" y="4136077"/>
                </a:cubicBezTo>
                <a:close/>
                <a:moveTo>
                  <a:pt x="8792361" y="4164791"/>
                </a:moveTo>
                <a:lnTo>
                  <a:pt x="8853984" y="4136372"/>
                </a:lnTo>
                <a:cubicBezTo>
                  <a:pt x="8856782" y="4135120"/>
                  <a:pt x="8858034" y="4131808"/>
                  <a:pt x="8856708" y="4129010"/>
                </a:cubicBezTo>
                <a:cubicBezTo>
                  <a:pt x="8855457" y="4126212"/>
                  <a:pt x="8852070" y="4125034"/>
                  <a:pt x="8849346" y="4126286"/>
                </a:cubicBezTo>
                <a:lnTo>
                  <a:pt x="8787723" y="4154704"/>
                </a:lnTo>
                <a:cubicBezTo>
                  <a:pt x="8784925" y="4155956"/>
                  <a:pt x="8783674" y="4159269"/>
                  <a:pt x="8784999" y="4162067"/>
                </a:cubicBezTo>
                <a:cubicBezTo>
                  <a:pt x="8785956" y="4164128"/>
                  <a:pt x="8787944" y="4165306"/>
                  <a:pt x="8790080" y="4165306"/>
                </a:cubicBezTo>
                <a:cubicBezTo>
                  <a:pt x="8790889" y="4165306"/>
                  <a:pt x="8791625" y="4165159"/>
                  <a:pt x="8792361" y="4164791"/>
                </a:cubicBezTo>
                <a:close/>
                <a:moveTo>
                  <a:pt x="8731770" y="4184448"/>
                </a:moveTo>
                <a:lnTo>
                  <a:pt x="8791773" y="4165011"/>
                </a:lnTo>
                <a:cubicBezTo>
                  <a:pt x="8794718" y="4164055"/>
                  <a:pt x="8796337" y="4160888"/>
                  <a:pt x="8795380" y="4158017"/>
                </a:cubicBezTo>
                <a:cubicBezTo>
                  <a:pt x="8794423" y="4155072"/>
                  <a:pt x="8791331" y="4153526"/>
                  <a:pt x="8788386" y="4154410"/>
                </a:cubicBezTo>
                <a:lnTo>
                  <a:pt x="8728383" y="4173846"/>
                </a:lnTo>
                <a:cubicBezTo>
                  <a:pt x="8725438" y="4174803"/>
                  <a:pt x="8723819" y="4177969"/>
                  <a:pt x="8724776" y="4180840"/>
                </a:cubicBezTo>
                <a:cubicBezTo>
                  <a:pt x="8725512" y="4183196"/>
                  <a:pt x="8727720" y="4184743"/>
                  <a:pt x="8730150" y="4184669"/>
                </a:cubicBezTo>
                <a:cubicBezTo>
                  <a:pt x="8730665" y="4184743"/>
                  <a:pt x="8731255" y="4184669"/>
                  <a:pt x="8731770" y="4184448"/>
                </a:cubicBezTo>
                <a:close/>
                <a:moveTo>
                  <a:pt x="8735598" y="4179957"/>
                </a:moveTo>
                <a:cubicBezTo>
                  <a:pt x="8736040" y="4176939"/>
                  <a:pt x="8733905" y="4174067"/>
                  <a:pt x="8730886" y="4173626"/>
                </a:cubicBezTo>
                <a:lnTo>
                  <a:pt x="8726248" y="4172963"/>
                </a:lnTo>
                <a:cubicBezTo>
                  <a:pt x="8723229" y="4172521"/>
                  <a:pt x="8720358" y="4174583"/>
                  <a:pt x="8719916" y="4177675"/>
                </a:cubicBezTo>
                <a:cubicBezTo>
                  <a:pt x="8719474" y="4180693"/>
                  <a:pt x="8721610" y="4183564"/>
                  <a:pt x="8724628" y="4184006"/>
                </a:cubicBezTo>
                <a:lnTo>
                  <a:pt x="8729267" y="4184669"/>
                </a:lnTo>
                <a:cubicBezTo>
                  <a:pt x="8729561" y="4184743"/>
                  <a:pt x="8729855" y="4184743"/>
                  <a:pt x="8730150" y="4184743"/>
                </a:cubicBezTo>
                <a:cubicBezTo>
                  <a:pt x="8732801" y="4184743"/>
                  <a:pt x="8735156" y="4182755"/>
                  <a:pt x="8735598" y="4179957"/>
                </a:cubicBezTo>
                <a:close/>
                <a:moveTo>
                  <a:pt x="1778428" y="1981863"/>
                </a:moveTo>
                <a:lnTo>
                  <a:pt x="1822086" y="1960659"/>
                </a:lnTo>
                <a:cubicBezTo>
                  <a:pt x="1824884" y="1959334"/>
                  <a:pt x="1825988" y="1955948"/>
                  <a:pt x="1824663" y="1953223"/>
                </a:cubicBezTo>
                <a:cubicBezTo>
                  <a:pt x="1823338" y="1950426"/>
                  <a:pt x="1819951" y="1949248"/>
                  <a:pt x="1817227" y="1950647"/>
                </a:cubicBezTo>
                <a:lnTo>
                  <a:pt x="1773569" y="1971850"/>
                </a:lnTo>
                <a:cubicBezTo>
                  <a:pt x="1770771" y="1973175"/>
                  <a:pt x="1769667" y="1976562"/>
                  <a:pt x="1770992" y="1979286"/>
                </a:cubicBezTo>
                <a:cubicBezTo>
                  <a:pt x="1771949" y="1981274"/>
                  <a:pt x="1773937" y="1982452"/>
                  <a:pt x="1776072" y="1982452"/>
                </a:cubicBezTo>
                <a:cubicBezTo>
                  <a:pt x="1776882" y="1982378"/>
                  <a:pt x="1777691" y="1982231"/>
                  <a:pt x="1778428" y="1981863"/>
                </a:cubicBezTo>
                <a:close/>
                <a:moveTo>
                  <a:pt x="1822160" y="1960659"/>
                </a:moveTo>
                <a:lnTo>
                  <a:pt x="1831289" y="1956242"/>
                </a:lnTo>
                <a:cubicBezTo>
                  <a:pt x="1834087" y="1954917"/>
                  <a:pt x="1835191" y="1951530"/>
                  <a:pt x="1833866" y="1948806"/>
                </a:cubicBezTo>
                <a:cubicBezTo>
                  <a:pt x="1832541" y="1946008"/>
                  <a:pt x="1829154" y="1944904"/>
                  <a:pt x="1826430" y="1946229"/>
                </a:cubicBezTo>
                <a:lnTo>
                  <a:pt x="1817374" y="1950647"/>
                </a:lnTo>
                <a:cubicBezTo>
                  <a:pt x="1814577" y="1951972"/>
                  <a:pt x="1813472" y="1955358"/>
                  <a:pt x="1814798" y="1958082"/>
                </a:cubicBezTo>
                <a:cubicBezTo>
                  <a:pt x="1815755" y="1960070"/>
                  <a:pt x="1817743" y="1961248"/>
                  <a:pt x="1819878" y="1961248"/>
                </a:cubicBezTo>
                <a:cubicBezTo>
                  <a:pt x="1820540" y="1961175"/>
                  <a:pt x="1821350" y="1961027"/>
                  <a:pt x="1822160" y="1960659"/>
                </a:cubicBezTo>
                <a:close/>
                <a:moveTo>
                  <a:pt x="1832320" y="1955579"/>
                </a:moveTo>
                <a:lnTo>
                  <a:pt x="1837694" y="1951236"/>
                </a:lnTo>
                <a:cubicBezTo>
                  <a:pt x="1840050" y="1949321"/>
                  <a:pt x="1840492" y="1945788"/>
                  <a:pt x="1838504" y="1943358"/>
                </a:cubicBezTo>
                <a:cubicBezTo>
                  <a:pt x="1836590" y="1941002"/>
                  <a:pt x="1833056" y="1940634"/>
                  <a:pt x="1830627" y="1942548"/>
                </a:cubicBezTo>
                <a:lnTo>
                  <a:pt x="1825252" y="1946892"/>
                </a:lnTo>
                <a:cubicBezTo>
                  <a:pt x="1822896" y="1948806"/>
                  <a:pt x="1822454" y="1952340"/>
                  <a:pt x="1824442" y="1954770"/>
                </a:cubicBezTo>
                <a:cubicBezTo>
                  <a:pt x="1825547" y="1956168"/>
                  <a:pt x="1827166" y="1956831"/>
                  <a:pt x="1828786" y="1956831"/>
                </a:cubicBezTo>
                <a:cubicBezTo>
                  <a:pt x="1830038" y="1956831"/>
                  <a:pt x="1831289" y="1956389"/>
                  <a:pt x="1832320" y="1955579"/>
                </a:cubicBezTo>
                <a:close/>
                <a:moveTo>
                  <a:pt x="1837621" y="1951236"/>
                </a:moveTo>
                <a:lnTo>
                  <a:pt x="1862064" y="1931505"/>
                </a:lnTo>
                <a:cubicBezTo>
                  <a:pt x="1864420" y="1929590"/>
                  <a:pt x="1864861" y="1926056"/>
                  <a:pt x="1862874" y="1923627"/>
                </a:cubicBezTo>
                <a:cubicBezTo>
                  <a:pt x="1860959" y="1921197"/>
                  <a:pt x="1857425" y="1920903"/>
                  <a:pt x="1854996" y="1922817"/>
                </a:cubicBezTo>
                <a:lnTo>
                  <a:pt x="1830553" y="1942548"/>
                </a:lnTo>
                <a:cubicBezTo>
                  <a:pt x="1828197" y="1944462"/>
                  <a:pt x="1827755" y="1947996"/>
                  <a:pt x="1829743" y="1950426"/>
                </a:cubicBezTo>
                <a:cubicBezTo>
                  <a:pt x="1830847" y="1951824"/>
                  <a:pt x="1832467" y="1952487"/>
                  <a:pt x="1834087" y="1952487"/>
                </a:cubicBezTo>
                <a:cubicBezTo>
                  <a:pt x="1835412" y="1952487"/>
                  <a:pt x="1836664" y="1952046"/>
                  <a:pt x="1837621" y="1951236"/>
                </a:cubicBezTo>
                <a:close/>
                <a:moveTo>
                  <a:pt x="1862064" y="1931505"/>
                </a:moveTo>
                <a:lnTo>
                  <a:pt x="1916766" y="1887404"/>
                </a:lnTo>
                <a:cubicBezTo>
                  <a:pt x="1919122" y="1885490"/>
                  <a:pt x="1919563" y="1881956"/>
                  <a:pt x="1917576" y="1879527"/>
                </a:cubicBezTo>
                <a:cubicBezTo>
                  <a:pt x="1915661" y="1877097"/>
                  <a:pt x="1912127" y="1876803"/>
                  <a:pt x="1909698" y="1878717"/>
                </a:cubicBezTo>
                <a:lnTo>
                  <a:pt x="1854996" y="1922817"/>
                </a:lnTo>
                <a:cubicBezTo>
                  <a:pt x="1852640" y="1924731"/>
                  <a:pt x="1852198" y="1928265"/>
                  <a:pt x="1854186" y="1930695"/>
                </a:cubicBezTo>
                <a:cubicBezTo>
                  <a:pt x="1855290" y="1932094"/>
                  <a:pt x="1856910" y="1932756"/>
                  <a:pt x="1858530" y="1932756"/>
                </a:cubicBezTo>
                <a:cubicBezTo>
                  <a:pt x="1859855" y="1932756"/>
                  <a:pt x="1861033" y="1932388"/>
                  <a:pt x="1862064" y="1931505"/>
                </a:cubicBezTo>
                <a:close/>
                <a:moveTo>
                  <a:pt x="1916839" y="1887404"/>
                </a:moveTo>
                <a:lnTo>
                  <a:pt x="1930312" y="1876508"/>
                </a:lnTo>
                <a:cubicBezTo>
                  <a:pt x="1932668" y="1874594"/>
                  <a:pt x="1933110" y="1871060"/>
                  <a:pt x="1931122" y="1868630"/>
                </a:cubicBezTo>
                <a:cubicBezTo>
                  <a:pt x="1929208" y="1866274"/>
                  <a:pt x="1925674" y="1865906"/>
                  <a:pt x="1923245" y="1867820"/>
                </a:cubicBezTo>
                <a:lnTo>
                  <a:pt x="1909772" y="1878717"/>
                </a:lnTo>
                <a:cubicBezTo>
                  <a:pt x="1907416" y="1880631"/>
                  <a:pt x="1906974" y="1884165"/>
                  <a:pt x="1908962" y="1886594"/>
                </a:cubicBezTo>
                <a:cubicBezTo>
                  <a:pt x="1910066" y="1887993"/>
                  <a:pt x="1911686" y="1888656"/>
                  <a:pt x="1913379" y="1888656"/>
                </a:cubicBezTo>
                <a:cubicBezTo>
                  <a:pt x="1914557" y="1888656"/>
                  <a:pt x="1915809" y="1888214"/>
                  <a:pt x="1916839" y="1887404"/>
                </a:cubicBezTo>
                <a:close/>
                <a:moveTo>
                  <a:pt x="1931196" y="1875625"/>
                </a:moveTo>
                <a:lnTo>
                  <a:pt x="2007985" y="1777927"/>
                </a:lnTo>
                <a:cubicBezTo>
                  <a:pt x="2009899" y="1775497"/>
                  <a:pt x="2009457" y="1772037"/>
                  <a:pt x="2007028" y="1770122"/>
                </a:cubicBezTo>
                <a:cubicBezTo>
                  <a:pt x="2004598" y="1768208"/>
                  <a:pt x="2001138" y="1768650"/>
                  <a:pt x="1999224" y="1771080"/>
                </a:cubicBezTo>
                <a:lnTo>
                  <a:pt x="1922435" y="1868778"/>
                </a:lnTo>
                <a:cubicBezTo>
                  <a:pt x="1920521" y="1871207"/>
                  <a:pt x="1920962" y="1874668"/>
                  <a:pt x="1923392" y="1876582"/>
                </a:cubicBezTo>
                <a:cubicBezTo>
                  <a:pt x="1924423" y="1877392"/>
                  <a:pt x="1925674" y="1877760"/>
                  <a:pt x="1926852" y="1877760"/>
                </a:cubicBezTo>
                <a:cubicBezTo>
                  <a:pt x="1928472" y="1877760"/>
                  <a:pt x="1930091" y="1877023"/>
                  <a:pt x="1931196" y="1875625"/>
                </a:cubicBezTo>
                <a:close/>
                <a:moveTo>
                  <a:pt x="2007985" y="1777927"/>
                </a:moveTo>
                <a:lnTo>
                  <a:pt x="2010562" y="1774687"/>
                </a:lnTo>
                <a:cubicBezTo>
                  <a:pt x="2012476" y="1772258"/>
                  <a:pt x="2012034" y="1768797"/>
                  <a:pt x="2009605" y="1766883"/>
                </a:cubicBezTo>
                <a:cubicBezTo>
                  <a:pt x="2007175" y="1764969"/>
                  <a:pt x="2003715" y="1765411"/>
                  <a:pt x="2001801" y="1767840"/>
                </a:cubicBezTo>
                <a:lnTo>
                  <a:pt x="1999224" y="1771080"/>
                </a:lnTo>
                <a:cubicBezTo>
                  <a:pt x="1997309" y="1773509"/>
                  <a:pt x="1997751" y="1776969"/>
                  <a:pt x="2000181" y="1778884"/>
                </a:cubicBezTo>
                <a:cubicBezTo>
                  <a:pt x="2001212" y="1779694"/>
                  <a:pt x="2002463" y="1780062"/>
                  <a:pt x="2003641" y="1780062"/>
                </a:cubicBezTo>
                <a:cubicBezTo>
                  <a:pt x="2005261" y="1780062"/>
                  <a:pt x="2006880" y="1779325"/>
                  <a:pt x="2007985" y="1777927"/>
                </a:cubicBezTo>
                <a:close/>
                <a:moveTo>
                  <a:pt x="2011224" y="1773656"/>
                </a:moveTo>
                <a:lnTo>
                  <a:pt x="2068356" y="1655123"/>
                </a:lnTo>
                <a:cubicBezTo>
                  <a:pt x="2069681" y="1652325"/>
                  <a:pt x="2068503" y="1649012"/>
                  <a:pt x="2065779" y="1647687"/>
                </a:cubicBezTo>
                <a:cubicBezTo>
                  <a:pt x="2062981" y="1646362"/>
                  <a:pt x="2059668" y="1647540"/>
                  <a:pt x="2058343" y="1650264"/>
                </a:cubicBezTo>
                <a:lnTo>
                  <a:pt x="2001212" y="1768797"/>
                </a:lnTo>
                <a:cubicBezTo>
                  <a:pt x="1999886" y="1771595"/>
                  <a:pt x="2001064" y="1774908"/>
                  <a:pt x="2003788" y="1776233"/>
                </a:cubicBezTo>
                <a:cubicBezTo>
                  <a:pt x="2004598" y="1776601"/>
                  <a:pt x="2005408" y="1776822"/>
                  <a:pt x="2006218" y="1776749"/>
                </a:cubicBezTo>
                <a:cubicBezTo>
                  <a:pt x="2008279" y="1776749"/>
                  <a:pt x="2010267" y="1775644"/>
                  <a:pt x="2011224" y="1773656"/>
                </a:cubicBezTo>
                <a:close/>
                <a:moveTo>
                  <a:pt x="2068356" y="1655050"/>
                </a:moveTo>
                <a:lnTo>
                  <a:pt x="2069534" y="1652546"/>
                </a:lnTo>
                <a:cubicBezTo>
                  <a:pt x="2070859" y="1649749"/>
                  <a:pt x="2069681" y="1646436"/>
                  <a:pt x="2066883" y="1645110"/>
                </a:cubicBezTo>
                <a:cubicBezTo>
                  <a:pt x="2064159" y="1643785"/>
                  <a:pt x="2060773" y="1644963"/>
                  <a:pt x="2059447" y="1647761"/>
                </a:cubicBezTo>
                <a:lnTo>
                  <a:pt x="2058269" y="1650264"/>
                </a:lnTo>
                <a:cubicBezTo>
                  <a:pt x="2056944" y="1653062"/>
                  <a:pt x="2058122" y="1656375"/>
                  <a:pt x="2060920" y="1657700"/>
                </a:cubicBezTo>
                <a:cubicBezTo>
                  <a:pt x="2061730" y="1658068"/>
                  <a:pt x="2062540" y="1658289"/>
                  <a:pt x="2063349" y="1658215"/>
                </a:cubicBezTo>
                <a:cubicBezTo>
                  <a:pt x="2065411" y="1658215"/>
                  <a:pt x="2067399" y="1657037"/>
                  <a:pt x="2068356" y="1655050"/>
                </a:cubicBezTo>
                <a:close/>
                <a:moveTo>
                  <a:pt x="2069902" y="1651589"/>
                </a:moveTo>
                <a:lnTo>
                  <a:pt x="2106051" y="1515092"/>
                </a:lnTo>
                <a:cubicBezTo>
                  <a:pt x="2106861" y="1512147"/>
                  <a:pt x="2105094" y="1509055"/>
                  <a:pt x="2102075" y="1508245"/>
                </a:cubicBezTo>
                <a:cubicBezTo>
                  <a:pt x="2099057" y="1507435"/>
                  <a:pt x="2096038" y="1509276"/>
                  <a:pt x="2095228" y="1512220"/>
                </a:cubicBezTo>
                <a:lnTo>
                  <a:pt x="2059079" y="1648718"/>
                </a:lnTo>
                <a:cubicBezTo>
                  <a:pt x="2058269" y="1651663"/>
                  <a:pt x="2060036" y="1654755"/>
                  <a:pt x="2063055" y="1655565"/>
                </a:cubicBezTo>
                <a:cubicBezTo>
                  <a:pt x="2063570" y="1655712"/>
                  <a:pt x="2064012" y="1655786"/>
                  <a:pt x="2064527" y="1655786"/>
                </a:cubicBezTo>
                <a:cubicBezTo>
                  <a:pt x="2067031" y="1655712"/>
                  <a:pt x="2069239" y="1654092"/>
                  <a:pt x="2069902" y="1651589"/>
                </a:cubicBezTo>
                <a:close/>
                <a:moveTo>
                  <a:pt x="2106198" y="1514135"/>
                </a:moveTo>
                <a:lnTo>
                  <a:pt x="2118862" y="1366815"/>
                </a:lnTo>
                <a:cubicBezTo>
                  <a:pt x="2119156" y="1363722"/>
                  <a:pt x="2116874" y="1361072"/>
                  <a:pt x="2113781" y="1360778"/>
                </a:cubicBezTo>
                <a:cubicBezTo>
                  <a:pt x="2110616" y="1360630"/>
                  <a:pt x="2108039" y="1362765"/>
                  <a:pt x="2107744" y="1365858"/>
                </a:cubicBezTo>
                <a:lnTo>
                  <a:pt x="2095081" y="1513178"/>
                </a:lnTo>
                <a:cubicBezTo>
                  <a:pt x="2094787" y="1516270"/>
                  <a:pt x="2097069" y="1518920"/>
                  <a:pt x="2100161" y="1519215"/>
                </a:cubicBezTo>
                <a:cubicBezTo>
                  <a:pt x="2100382" y="1519215"/>
                  <a:pt x="2100529" y="1519215"/>
                  <a:pt x="2100677" y="1519215"/>
                </a:cubicBezTo>
                <a:cubicBezTo>
                  <a:pt x="2103548" y="1519215"/>
                  <a:pt x="2105977" y="1517006"/>
                  <a:pt x="2106198" y="1514135"/>
                </a:cubicBezTo>
                <a:close/>
                <a:moveTo>
                  <a:pt x="2113781" y="1371895"/>
                </a:moveTo>
                <a:cubicBezTo>
                  <a:pt x="2116874" y="1371674"/>
                  <a:pt x="2119156" y="1368950"/>
                  <a:pt x="2118935" y="1365931"/>
                </a:cubicBezTo>
                <a:lnTo>
                  <a:pt x="2107008" y="1212574"/>
                </a:lnTo>
                <a:cubicBezTo>
                  <a:pt x="2106787" y="1209482"/>
                  <a:pt x="2103842" y="1207126"/>
                  <a:pt x="2101045" y="1207420"/>
                </a:cubicBezTo>
                <a:cubicBezTo>
                  <a:pt x="2097953" y="1207641"/>
                  <a:pt x="2095670" y="1210365"/>
                  <a:pt x="2095891" y="1213384"/>
                </a:cubicBezTo>
                <a:lnTo>
                  <a:pt x="2107818" y="1366741"/>
                </a:lnTo>
                <a:cubicBezTo>
                  <a:pt x="2108039" y="1369686"/>
                  <a:pt x="2110542" y="1371895"/>
                  <a:pt x="2113413" y="1371895"/>
                </a:cubicBezTo>
                <a:cubicBezTo>
                  <a:pt x="2113487" y="1371895"/>
                  <a:pt x="2113634" y="1371895"/>
                  <a:pt x="2113781" y="1371895"/>
                </a:cubicBezTo>
                <a:close/>
                <a:moveTo>
                  <a:pt x="2102738" y="1218390"/>
                </a:moveTo>
                <a:cubicBezTo>
                  <a:pt x="2105757" y="1217654"/>
                  <a:pt x="2107523" y="1214636"/>
                  <a:pt x="2106861" y="1211691"/>
                </a:cubicBezTo>
                <a:lnTo>
                  <a:pt x="2069166" y="1057082"/>
                </a:lnTo>
                <a:cubicBezTo>
                  <a:pt x="2068430" y="1054063"/>
                  <a:pt x="2065485" y="1052223"/>
                  <a:pt x="2062466" y="1052959"/>
                </a:cubicBezTo>
                <a:cubicBezTo>
                  <a:pt x="2059447" y="1053695"/>
                  <a:pt x="2057681" y="1056714"/>
                  <a:pt x="2058343" y="1059659"/>
                </a:cubicBezTo>
                <a:lnTo>
                  <a:pt x="2096038" y="1214267"/>
                </a:lnTo>
                <a:cubicBezTo>
                  <a:pt x="2096627" y="1216844"/>
                  <a:pt x="2098983" y="1218538"/>
                  <a:pt x="2101486" y="1218538"/>
                </a:cubicBezTo>
                <a:cubicBezTo>
                  <a:pt x="2101855" y="1218611"/>
                  <a:pt x="2102296" y="1218538"/>
                  <a:pt x="2102738" y="1218390"/>
                </a:cubicBezTo>
                <a:close/>
                <a:moveTo>
                  <a:pt x="2065853" y="1063487"/>
                </a:moveTo>
                <a:cubicBezTo>
                  <a:pt x="2068724" y="1062309"/>
                  <a:pt x="2070049" y="1058996"/>
                  <a:pt x="2068871" y="1056198"/>
                </a:cubicBezTo>
                <a:lnTo>
                  <a:pt x="2068209" y="1054652"/>
                </a:lnTo>
                <a:cubicBezTo>
                  <a:pt x="2067031" y="1051855"/>
                  <a:pt x="2063718" y="1050456"/>
                  <a:pt x="2060920" y="1051634"/>
                </a:cubicBezTo>
                <a:cubicBezTo>
                  <a:pt x="2058049" y="1052812"/>
                  <a:pt x="2056723" y="1056125"/>
                  <a:pt x="2057901" y="1058922"/>
                </a:cubicBezTo>
                <a:lnTo>
                  <a:pt x="2058564" y="1060469"/>
                </a:lnTo>
                <a:cubicBezTo>
                  <a:pt x="2059447" y="1062604"/>
                  <a:pt x="2061583" y="1063929"/>
                  <a:pt x="2063718" y="1063929"/>
                </a:cubicBezTo>
                <a:cubicBezTo>
                  <a:pt x="2064454" y="1063929"/>
                  <a:pt x="2065116" y="1063782"/>
                  <a:pt x="2065853" y="1063487"/>
                </a:cubicBezTo>
                <a:close/>
                <a:moveTo>
                  <a:pt x="2065190" y="1062015"/>
                </a:moveTo>
                <a:cubicBezTo>
                  <a:pt x="2068061" y="1060837"/>
                  <a:pt x="2069387" y="1057597"/>
                  <a:pt x="2068209" y="1054726"/>
                </a:cubicBezTo>
                <a:lnTo>
                  <a:pt x="2007690" y="907332"/>
                </a:lnTo>
                <a:cubicBezTo>
                  <a:pt x="2006512" y="904461"/>
                  <a:pt x="2003273" y="903136"/>
                  <a:pt x="2000402" y="904314"/>
                </a:cubicBezTo>
                <a:cubicBezTo>
                  <a:pt x="1997530" y="905492"/>
                  <a:pt x="1996205" y="908731"/>
                  <a:pt x="1997383" y="911602"/>
                </a:cubicBezTo>
                <a:lnTo>
                  <a:pt x="2057901" y="1058996"/>
                </a:lnTo>
                <a:cubicBezTo>
                  <a:pt x="2058785" y="1061131"/>
                  <a:pt x="2060920" y="1062456"/>
                  <a:pt x="2063129" y="1062456"/>
                </a:cubicBezTo>
                <a:cubicBezTo>
                  <a:pt x="2063791" y="1062456"/>
                  <a:pt x="2064454" y="1062309"/>
                  <a:pt x="2065190" y="1062015"/>
                </a:cubicBezTo>
                <a:close/>
                <a:moveTo>
                  <a:pt x="2005408" y="914253"/>
                </a:moveTo>
                <a:cubicBezTo>
                  <a:pt x="2008058" y="912707"/>
                  <a:pt x="2008942" y="909246"/>
                  <a:pt x="2007322" y="906596"/>
                </a:cubicBezTo>
                <a:lnTo>
                  <a:pt x="2005923" y="904166"/>
                </a:lnTo>
                <a:cubicBezTo>
                  <a:pt x="2004377" y="901516"/>
                  <a:pt x="2000917" y="900706"/>
                  <a:pt x="1998267" y="902252"/>
                </a:cubicBezTo>
                <a:cubicBezTo>
                  <a:pt x="1995616" y="903798"/>
                  <a:pt x="1994733" y="907259"/>
                  <a:pt x="1996352" y="909909"/>
                </a:cubicBezTo>
                <a:lnTo>
                  <a:pt x="1997751" y="912339"/>
                </a:lnTo>
                <a:cubicBezTo>
                  <a:pt x="1998782" y="914106"/>
                  <a:pt x="2000696" y="915063"/>
                  <a:pt x="2002537" y="915063"/>
                </a:cubicBezTo>
                <a:cubicBezTo>
                  <a:pt x="2003494" y="914989"/>
                  <a:pt x="2004451" y="914768"/>
                  <a:pt x="2005408" y="914253"/>
                </a:cubicBezTo>
                <a:close/>
                <a:moveTo>
                  <a:pt x="2003936" y="911823"/>
                </a:moveTo>
                <a:cubicBezTo>
                  <a:pt x="2006586" y="910204"/>
                  <a:pt x="2007396" y="906817"/>
                  <a:pt x="2005850" y="904166"/>
                </a:cubicBezTo>
                <a:lnTo>
                  <a:pt x="1925011" y="770172"/>
                </a:lnTo>
                <a:cubicBezTo>
                  <a:pt x="1923392" y="767522"/>
                  <a:pt x="1920005" y="766712"/>
                  <a:pt x="1917355" y="768258"/>
                </a:cubicBezTo>
                <a:cubicBezTo>
                  <a:pt x="1914704" y="769878"/>
                  <a:pt x="1913895" y="773264"/>
                  <a:pt x="1915441" y="775915"/>
                </a:cubicBezTo>
                <a:lnTo>
                  <a:pt x="1996279" y="909909"/>
                </a:lnTo>
                <a:cubicBezTo>
                  <a:pt x="1997309" y="911676"/>
                  <a:pt x="1999224" y="912633"/>
                  <a:pt x="2001064" y="912633"/>
                </a:cubicBezTo>
                <a:cubicBezTo>
                  <a:pt x="2002095" y="912633"/>
                  <a:pt x="2003052" y="912339"/>
                  <a:pt x="2003936" y="911823"/>
                </a:cubicBezTo>
                <a:close/>
                <a:moveTo>
                  <a:pt x="1923833" y="777314"/>
                </a:moveTo>
                <a:cubicBezTo>
                  <a:pt x="1926189" y="775326"/>
                  <a:pt x="1926410" y="771792"/>
                  <a:pt x="1924423" y="769436"/>
                </a:cubicBezTo>
                <a:lnTo>
                  <a:pt x="1918753" y="762884"/>
                </a:lnTo>
                <a:cubicBezTo>
                  <a:pt x="1916766" y="760528"/>
                  <a:pt x="1913232" y="760307"/>
                  <a:pt x="1910876" y="762295"/>
                </a:cubicBezTo>
                <a:cubicBezTo>
                  <a:pt x="1908520" y="764282"/>
                  <a:pt x="1908299" y="767816"/>
                  <a:pt x="1910287" y="770172"/>
                </a:cubicBezTo>
                <a:lnTo>
                  <a:pt x="1915956" y="776725"/>
                </a:lnTo>
                <a:cubicBezTo>
                  <a:pt x="1917060" y="777976"/>
                  <a:pt x="1918606" y="778639"/>
                  <a:pt x="1920226" y="778639"/>
                </a:cubicBezTo>
                <a:cubicBezTo>
                  <a:pt x="1921551" y="778639"/>
                  <a:pt x="1922803" y="778197"/>
                  <a:pt x="1923833" y="777314"/>
                </a:cubicBezTo>
                <a:close/>
                <a:moveTo>
                  <a:pt x="1918165" y="770761"/>
                </a:moveTo>
                <a:cubicBezTo>
                  <a:pt x="1920521" y="768773"/>
                  <a:pt x="1920741" y="765240"/>
                  <a:pt x="1918753" y="762884"/>
                </a:cubicBezTo>
                <a:lnTo>
                  <a:pt x="1823264" y="652449"/>
                </a:lnTo>
                <a:cubicBezTo>
                  <a:pt x="1821203" y="650093"/>
                  <a:pt x="1817743" y="649872"/>
                  <a:pt x="1815387" y="651860"/>
                </a:cubicBezTo>
                <a:cubicBezTo>
                  <a:pt x="1813031" y="653848"/>
                  <a:pt x="1812810" y="657382"/>
                  <a:pt x="1814798" y="659737"/>
                </a:cubicBezTo>
                <a:lnTo>
                  <a:pt x="1910287" y="770172"/>
                </a:lnTo>
                <a:cubicBezTo>
                  <a:pt x="1911391" y="771424"/>
                  <a:pt x="1912937" y="772086"/>
                  <a:pt x="1914557" y="772086"/>
                </a:cubicBezTo>
                <a:cubicBezTo>
                  <a:pt x="1915882" y="772086"/>
                  <a:pt x="1917134" y="771645"/>
                  <a:pt x="1918165" y="770761"/>
                </a:cubicBezTo>
                <a:close/>
                <a:moveTo>
                  <a:pt x="1823485" y="659517"/>
                </a:moveTo>
                <a:cubicBezTo>
                  <a:pt x="1825399" y="657087"/>
                  <a:pt x="1824958" y="653553"/>
                  <a:pt x="1822454" y="651713"/>
                </a:cubicBezTo>
                <a:lnTo>
                  <a:pt x="1812589" y="644056"/>
                </a:lnTo>
                <a:cubicBezTo>
                  <a:pt x="1810159" y="642215"/>
                  <a:pt x="1806699" y="642583"/>
                  <a:pt x="1804785" y="645086"/>
                </a:cubicBezTo>
                <a:cubicBezTo>
                  <a:pt x="1802871" y="647516"/>
                  <a:pt x="1803312" y="651050"/>
                  <a:pt x="1805816" y="652891"/>
                </a:cubicBezTo>
                <a:lnTo>
                  <a:pt x="1815681" y="660547"/>
                </a:lnTo>
                <a:cubicBezTo>
                  <a:pt x="1816712" y="661357"/>
                  <a:pt x="1817890" y="661725"/>
                  <a:pt x="1819141" y="661725"/>
                </a:cubicBezTo>
                <a:cubicBezTo>
                  <a:pt x="1820761" y="661652"/>
                  <a:pt x="1822381" y="660915"/>
                  <a:pt x="1823485" y="659517"/>
                </a:cubicBezTo>
                <a:close/>
                <a:moveTo>
                  <a:pt x="1813620" y="651860"/>
                </a:moveTo>
                <a:cubicBezTo>
                  <a:pt x="1815534" y="649430"/>
                  <a:pt x="1815019" y="645896"/>
                  <a:pt x="1812589" y="644056"/>
                </a:cubicBezTo>
                <a:lnTo>
                  <a:pt x="1704878" y="560862"/>
                </a:lnTo>
                <a:cubicBezTo>
                  <a:pt x="1702449" y="559021"/>
                  <a:pt x="1698915" y="559389"/>
                  <a:pt x="1697074" y="561892"/>
                </a:cubicBezTo>
                <a:cubicBezTo>
                  <a:pt x="1695234" y="564322"/>
                  <a:pt x="1695675" y="567856"/>
                  <a:pt x="1698105" y="569696"/>
                </a:cubicBezTo>
                <a:lnTo>
                  <a:pt x="1805816" y="652891"/>
                </a:lnTo>
                <a:cubicBezTo>
                  <a:pt x="1806846" y="653700"/>
                  <a:pt x="1808024" y="654068"/>
                  <a:pt x="1809276" y="654068"/>
                </a:cubicBezTo>
                <a:cubicBezTo>
                  <a:pt x="1810896" y="653995"/>
                  <a:pt x="1812515" y="653259"/>
                  <a:pt x="1813620" y="651860"/>
                </a:cubicBezTo>
                <a:close/>
                <a:moveTo>
                  <a:pt x="1706498" y="567782"/>
                </a:moveTo>
                <a:cubicBezTo>
                  <a:pt x="1707897" y="565058"/>
                  <a:pt x="1706792" y="561671"/>
                  <a:pt x="1704068" y="560273"/>
                </a:cubicBezTo>
                <a:lnTo>
                  <a:pt x="1687724" y="551953"/>
                </a:lnTo>
                <a:cubicBezTo>
                  <a:pt x="1685000" y="550554"/>
                  <a:pt x="1681613" y="551659"/>
                  <a:pt x="1680214" y="554383"/>
                </a:cubicBezTo>
                <a:cubicBezTo>
                  <a:pt x="1678816" y="557107"/>
                  <a:pt x="1679920" y="560493"/>
                  <a:pt x="1682644" y="561892"/>
                </a:cubicBezTo>
                <a:lnTo>
                  <a:pt x="1698988" y="570212"/>
                </a:lnTo>
                <a:cubicBezTo>
                  <a:pt x="1699798" y="570653"/>
                  <a:pt x="1700682" y="570801"/>
                  <a:pt x="1701565" y="570801"/>
                </a:cubicBezTo>
                <a:cubicBezTo>
                  <a:pt x="1703553" y="570874"/>
                  <a:pt x="1705541" y="569696"/>
                  <a:pt x="1706498" y="567782"/>
                </a:cubicBezTo>
                <a:close/>
                <a:moveTo>
                  <a:pt x="1690154" y="559463"/>
                </a:moveTo>
                <a:cubicBezTo>
                  <a:pt x="1691552" y="556739"/>
                  <a:pt x="1690448" y="553352"/>
                  <a:pt x="1687724" y="551953"/>
                </a:cubicBezTo>
                <a:lnTo>
                  <a:pt x="1613512" y="514184"/>
                </a:lnTo>
                <a:cubicBezTo>
                  <a:pt x="1610788" y="512786"/>
                  <a:pt x="1607401" y="513890"/>
                  <a:pt x="1606002" y="516614"/>
                </a:cubicBezTo>
                <a:cubicBezTo>
                  <a:pt x="1604603" y="519338"/>
                  <a:pt x="1605708" y="522725"/>
                  <a:pt x="1608432" y="524124"/>
                </a:cubicBezTo>
                <a:lnTo>
                  <a:pt x="1682644" y="561892"/>
                </a:lnTo>
                <a:cubicBezTo>
                  <a:pt x="1683454" y="562334"/>
                  <a:pt x="1684337" y="562481"/>
                  <a:pt x="1685221" y="562481"/>
                </a:cubicBezTo>
                <a:cubicBezTo>
                  <a:pt x="1687209" y="562555"/>
                  <a:pt x="1689196" y="561377"/>
                  <a:pt x="1690154" y="559463"/>
                </a:cubicBezTo>
                <a:close/>
                <a:moveTo>
                  <a:pt x="1859266" y="1948953"/>
                </a:moveTo>
                <a:cubicBezTo>
                  <a:pt x="1861990" y="1947481"/>
                  <a:pt x="1862947" y="1944094"/>
                  <a:pt x="1861475" y="1941370"/>
                </a:cubicBezTo>
                <a:cubicBezTo>
                  <a:pt x="1860002" y="1938646"/>
                  <a:pt x="1856616" y="1937615"/>
                  <a:pt x="1853892" y="1939162"/>
                </a:cubicBezTo>
                <a:lnTo>
                  <a:pt x="1853744" y="1939235"/>
                </a:lnTo>
                <a:cubicBezTo>
                  <a:pt x="1851020" y="1940708"/>
                  <a:pt x="1850137" y="1944020"/>
                  <a:pt x="1851609" y="1946745"/>
                </a:cubicBezTo>
                <a:cubicBezTo>
                  <a:pt x="1852640" y="1948585"/>
                  <a:pt x="1854554" y="1949616"/>
                  <a:pt x="1856542" y="1949616"/>
                </a:cubicBezTo>
                <a:cubicBezTo>
                  <a:pt x="1857499" y="1949616"/>
                  <a:pt x="1858383" y="1949395"/>
                  <a:pt x="1859266" y="1948953"/>
                </a:cubicBezTo>
                <a:close/>
                <a:moveTo>
                  <a:pt x="1859045" y="1949027"/>
                </a:moveTo>
                <a:lnTo>
                  <a:pt x="1867659" y="1944683"/>
                </a:lnTo>
                <a:cubicBezTo>
                  <a:pt x="1870383" y="1943284"/>
                  <a:pt x="1871487" y="1939971"/>
                  <a:pt x="1870162" y="1937174"/>
                </a:cubicBezTo>
                <a:cubicBezTo>
                  <a:pt x="1868763" y="1934450"/>
                  <a:pt x="1865450" y="1933272"/>
                  <a:pt x="1862653" y="1934670"/>
                </a:cubicBezTo>
                <a:lnTo>
                  <a:pt x="1854039" y="1939014"/>
                </a:lnTo>
                <a:cubicBezTo>
                  <a:pt x="1851315" y="1940413"/>
                  <a:pt x="1850210" y="1943726"/>
                  <a:pt x="1851536" y="1946524"/>
                </a:cubicBezTo>
                <a:cubicBezTo>
                  <a:pt x="1852493" y="1948512"/>
                  <a:pt x="1854481" y="1949616"/>
                  <a:pt x="1856542" y="1949616"/>
                </a:cubicBezTo>
                <a:cubicBezTo>
                  <a:pt x="1857425" y="1949616"/>
                  <a:pt x="1858309" y="1949395"/>
                  <a:pt x="1859045" y="1949027"/>
                </a:cubicBezTo>
                <a:close/>
                <a:moveTo>
                  <a:pt x="1867954" y="1944536"/>
                </a:moveTo>
                <a:lnTo>
                  <a:pt x="1895710" y="1928781"/>
                </a:lnTo>
                <a:cubicBezTo>
                  <a:pt x="1898360" y="1927234"/>
                  <a:pt x="1899317" y="1923848"/>
                  <a:pt x="1897771" y="1921197"/>
                </a:cubicBezTo>
                <a:cubicBezTo>
                  <a:pt x="1896225" y="1918473"/>
                  <a:pt x="1892838" y="1917590"/>
                  <a:pt x="1890188" y="1919136"/>
                </a:cubicBezTo>
                <a:lnTo>
                  <a:pt x="1862432" y="1934891"/>
                </a:lnTo>
                <a:cubicBezTo>
                  <a:pt x="1859781" y="1936437"/>
                  <a:pt x="1858824" y="1939824"/>
                  <a:pt x="1860370" y="1942474"/>
                </a:cubicBezTo>
                <a:cubicBezTo>
                  <a:pt x="1861401" y="1944315"/>
                  <a:pt x="1863315" y="1945272"/>
                  <a:pt x="1865229" y="1945272"/>
                </a:cubicBezTo>
                <a:cubicBezTo>
                  <a:pt x="1866113" y="1945272"/>
                  <a:pt x="1867070" y="1945051"/>
                  <a:pt x="1867954" y="1944536"/>
                </a:cubicBezTo>
                <a:close/>
                <a:moveTo>
                  <a:pt x="1896151" y="1928486"/>
                </a:moveTo>
                <a:lnTo>
                  <a:pt x="1950706" y="1889466"/>
                </a:lnTo>
                <a:cubicBezTo>
                  <a:pt x="1953209" y="1887699"/>
                  <a:pt x="1953798" y="1884165"/>
                  <a:pt x="1952031" y="1881662"/>
                </a:cubicBezTo>
                <a:cubicBezTo>
                  <a:pt x="1950264" y="1879159"/>
                  <a:pt x="1946730" y="1878570"/>
                  <a:pt x="1944227" y="1880336"/>
                </a:cubicBezTo>
                <a:lnTo>
                  <a:pt x="1889672" y="1919357"/>
                </a:lnTo>
                <a:cubicBezTo>
                  <a:pt x="1887169" y="1921124"/>
                  <a:pt x="1886580" y="1924658"/>
                  <a:pt x="1888347" y="1927161"/>
                </a:cubicBezTo>
                <a:cubicBezTo>
                  <a:pt x="1889452" y="1928707"/>
                  <a:pt x="1891145" y="1929517"/>
                  <a:pt x="1892912" y="1929517"/>
                </a:cubicBezTo>
                <a:cubicBezTo>
                  <a:pt x="1894016" y="1929517"/>
                  <a:pt x="1895194" y="1929149"/>
                  <a:pt x="1896151" y="1928486"/>
                </a:cubicBezTo>
                <a:close/>
                <a:moveTo>
                  <a:pt x="1951074" y="1889171"/>
                </a:moveTo>
                <a:lnTo>
                  <a:pt x="1982364" y="1862740"/>
                </a:lnTo>
                <a:cubicBezTo>
                  <a:pt x="1984720" y="1860753"/>
                  <a:pt x="1985014" y="1857219"/>
                  <a:pt x="1983027" y="1854863"/>
                </a:cubicBezTo>
                <a:cubicBezTo>
                  <a:pt x="1981039" y="1852507"/>
                  <a:pt x="1977505" y="1852212"/>
                  <a:pt x="1975149" y="1854200"/>
                </a:cubicBezTo>
                <a:lnTo>
                  <a:pt x="1943859" y="1880631"/>
                </a:lnTo>
                <a:cubicBezTo>
                  <a:pt x="1941503" y="1882619"/>
                  <a:pt x="1941209" y="1886153"/>
                  <a:pt x="1943196" y="1888509"/>
                </a:cubicBezTo>
                <a:cubicBezTo>
                  <a:pt x="1944301" y="1889834"/>
                  <a:pt x="1945920" y="1890496"/>
                  <a:pt x="1947467" y="1890496"/>
                </a:cubicBezTo>
                <a:cubicBezTo>
                  <a:pt x="1948792" y="1890496"/>
                  <a:pt x="1950043" y="1890055"/>
                  <a:pt x="1951074" y="1889171"/>
                </a:cubicBezTo>
                <a:close/>
                <a:moveTo>
                  <a:pt x="1981112" y="1863550"/>
                </a:moveTo>
                <a:lnTo>
                  <a:pt x="1996131" y="1856483"/>
                </a:lnTo>
                <a:cubicBezTo>
                  <a:pt x="1998929" y="1855157"/>
                  <a:pt x="2000107" y="1851844"/>
                  <a:pt x="1998782" y="1849047"/>
                </a:cubicBezTo>
                <a:cubicBezTo>
                  <a:pt x="1997457" y="1846249"/>
                  <a:pt x="1994144" y="1845071"/>
                  <a:pt x="1991346" y="1846396"/>
                </a:cubicBezTo>
                <a:lnTo>
                  <a:pt x="1976327" y="1853464"/>
                </a:lnTo>
                <a:cubicBezTo>
                  <a:pt x="1973529" y="1854789"/>
                  <a:pt x="1972351" y="1858102"/>
                  <a:pt x="1973677" y="1860900"/>
                </a:cubicBezTo>
                <a:cubicBezTo>
                  <a:pt x="1974634" y="1862961"/>
                  <a:pt x="1976695" y="1864139"/>
                  <a:pt x="1978757" y="1864139"/>
                </a:cubicBezTo>
                <a:cubicBezTo>
                  <a:pt x="1979566" y="1864066"/>
                  <a:pt x="1980376" y="1863845"/>
                  <a:pt x="1981112" y="1863550"/>
                </a:cubicBezTo>
                <a:close/>
                <a:moveTo>
                  <a:pt x="1996573" y="1856262"/>
                </a:moveTo>
                <a:lnTo>
                  <a:pt x="2018218" y="1843304"/>
                </a:lnTo>
                <a:cubicBezTo>
                  <a:pt x="2020869" y="1841758"/>
                  <a:pt x="2021752" y="1838298"/>
                  <a:pt x="2020133" y="1835647"/>
                </a:cubicBezTo>
                <a:cubicBezTo>
                  <a:pt x="2018513" y="1832997"/>
                  <a:pt x="2015126" y="1832113"/>
                  <a:pt x="2012476" y="1833733"/>
                </a:cubicBezTo>
                <a:lnTo>
                  <a:pt x="1990831" y="1846691"/>
                </a:lnTo>
                <a:cubicBezTo>
                  <a:pt x="1988180" y="1848237"/>
                  <a:pt x="1987297" y="1851697"/>
                  <a:pt x="1988917" y="1854347"/>
                </a:cubicBezTo>
                <a:cubicBezTo>
                  <a:pt x="1989947" y="1856114"/>
                  <a:pt x="1991861" y="1857072"/>
                  <a:pt x="1993702" y="1857072"/>
                </a:cubicBezTo>
                <a:cubicBezTo>
                  <a:pt x="1994733" y="1856998"/>
                  <a:pt x="1995690" y="1856777"/>
                  <a:pt x="1996573" y="1856262"/>
                </a:cubicBezTo>
                <a:close/>
                <a:moveTo>
                  <a:pt x="2019838" y="1841832"/>
                </a:moveTo>
                <a:lnTo>
                  <a:pt x="2040747" y="1813634"/>
                </a:lnTo>
                <a:cubicBezTo>
                  <a:pt x="2042588" y="1811131"/>
                  <a:pt x="2042072" y="1807670"/>
                  <a:pt x="2039569" y="1805830"/>
                </a:cubicBezTo>
                <a:cubicBezTo>
                  <a:pt x="2037140" y="1803989"/>
                  <a:pt x="2033606" y="1804505"/>
                  <a:pt x="2031765" y="1807008"/>
                </a:cubicBezTo>
                <a:lnTo>
                  <a:pt x="2010856" y="1835205"/>
                </a:lnTo>
                <a:cubicBezTo>
                  <a:pt x="2009016" y="1837709"/>
                  <a:pt x="2009531" y="1841169"/>
                  <a:pt x="2012034" y="1843010"/>
                </a:cubicBezTo>
                <a:cubicBezTo>
                  <a:pt x="2013065" y="1843746"/>
                  <a:pt x="2014243" y="1844114"/>
                  <a:pt x="2015421" y="1844114"/>
                </a:cubicBezTo>
                <a:cubicBezTo>
                  <a:pt x="2017114" y="1844040"/>
                  <a:pt x="2018734" y="1843230"/>
                  <a:pt x="2019838" y="1841832"/>
                </a:cubicBezTo>
                <a:close/>
                <a:moveTo>
                  <a:pt x="2040747" y="1813634"/>
                </a:moveTo>
                <a:lnTo>
                  <a:pt x="2088234" y="1749582"/>
                </a:lnTo>
                <a:cubicBezTo>
                  <a:pt x="2090075" y="1747078"/>
                  <a:pt x="2089559" y="1743618"/>
                  <a:pt x="2087056" y="1741778"/>
                </a:cubicBezTo>
                <a:cubicBezTo>
                  <a:pt x="2084627" y="1739937"/>
                  <a:pt x="2081093" y="1740452"/>
                  <a:pt x="2079252" y="1742956"/>
                </a:cubicBezTo>
                <a:lnTo>
                  <a:pt x="2031765" y="1807008"/>
                </a:lnTo>
                <a:cubicBezTo>
                  <a:pt x="2029925" y="1809511"/>
                  <a:pt x="2030440" y="1812971"/>
                  <a:pt x="2032943" y="1814812"/>
                </a:cubicBezTo>
                <a:cubicBezTo>
                  <a:pt x="2033974" y="1815548"/>
                  <a:pt x="2035152" y="1815916"/>
                  <a:pt x="2036330" y="1815916"/>
                </a:cubicBezTo>
                <a:cubicBezTo>
                  <a:pt x="2038023" y="1815843"/>
                  <a:pt x="2039717" y="1815106"/>
                  <a:pt x="2040747" y="1813634"/>
                </a:cubicBezTo>
                <a:close/>
                <a:moveTo>
                  <a:pt x="2088234" y="1749582"/>
                </a:moveTo>
                <a:lnTo>
                  <a:pt x="2092062" y="1744354"/>
                </a:lnTo>
                <a:cubicBezTo>
                  <a:pt x="2093903" y="1741851"/>
                  <a:pt x="2093388" y="1738391"/>
                  <a:pt x="2090884" y="1736550"/>
                </a:cubicBezTo>
                <a:cubicBezTo>
                  <a:pt x="2088381" y="1734710"/>
                  <a:pt x="2084921" y="1735225"/>
                  <a:pt x="2083080" y="1737728"/>
                </a:cubicBezTo>
                <a:lnTo>
                  <a:pt x="2079252" y="1742956"/>
                </a:lnTo>
                <a:cubicBezTo>
                  <a:pt x="2077412" y="1745459"/>
                  <a:pt x="2077927" y="1748919"/>
                  <a:pt x="2080430" y="1750760"/>
                </a:cubicBezTo>
                <a:cubicBezTo>
                  <a:pt x="2081461" y="1751496"/>
                  <a:pt x="2082639" y="1751864"/>
                  <a:pt x="2083817" y="1751864"/>
                </a:cubicBezTo>
                <a:cubicBezTo>
                  <a:pt x="2085510" y="1751790"/>
                  <a:pt x="2087130" y="1750981"/>
                  <a:pt x="2088234" y="1749582"/>
                </a:cubicBezTo>
                <a:close/>
                <a:moveTo>
                  <a:pt x="2092652" y="1743324"/>
                </a:moveTo>
                <a:lnTo>
                  <a:pt x="2100750" y="1725507"/>
                </a:lnTo>
                <a:cubicBezTo>
                  <a:pt x="2102002" y="1722709"/>
                  <a:pt x="2100750" y="1719396"/>
                  <a:pt x="2097953" y="1718145"/>
                </a:cubicBezTo>
                <a:cubicBezTo>
                  <a:pt x="2095155" y="1716893"/>
                  <a:pt x="2091842" y="1718145"/>
                  <a:pt x="2090590" y="1720942"/>
                </a:cubicBezTo>
                <a:lnTo>
                  <a:pt x="2082492" y="1738759"/>
                </a:lnTo>
                <a:cubicBezTo>
                  <a:pt x="2081240" y="1741557"/>
                  <a:pt x="2082492" y="1744870"/>
                  <a:pt x="2085289" y="1746121"/>
                </a:cubicBezTo>
                <a:cubicBezTo>
                  <a:pt x="2086025" y="1746490"/>
                  <a:pt x="2086835" y="1746637"/>
                  <a:pt x="2087645" y="1746637"/>
                </a:cubicBezTo>
                <a:cubicBezTo>
                  <a:pt x="2089780" y="1746563"/>
                  <a:pt x="2091768" y="1745385"/>
                  <a:pt x="2092652" y="1743324"/>
                </a:cubicBezTo>
                <a:close/>
                <a:moveTo>
                  <a:pt x="2100750" y="1725581"/>
                </a:moveTo>
                <a:lnTo>
                  <a:pt x="2144261" y="1629576"/>
                </a:lnTo>
                <a:cubicBezTo>
                  <a:pt x="2145513" y="1626778"/>
                  <a:pt x="2144261" y="1623465"/>
                  <a:pt x="2141464" y="1622214"/>
                </a:cubicBezTo>
                <a:cubicBezTo>
                  <a:pt x="2138666" y="1620962"/>
                  <a:pt x="2135353" y="1622214"/>
                  <a:pt x="2134101" y="1625011"/>
                </a:cubicBezTo>
                <a:lnTo>
                  <a:pt x="2090590" y="1721016"/>
                </a:lnTo>
                <a:cubicBezTo>
                  <a:pt x="2089338" y="1723814"/>
                  <a:pt x="2090590" y="1727127"/>
                  <a:pt x="2093388" y="1728378"/>
                </a:cubicBezTo>
                <a:cubicBezTo>
                  <a:pt x="2094124" y="1728746"/>
                  <a:pt x="2094934" y="1728894"/>
                  <a:pt x="2095744" y="1728894"/>
                </a:cubicBezTo>
                <a:cubicBezTo>
                  <a:pt x="2097805" y="1728820"/>
                  <a:pt x="2099867" y="1727568"/>
                  <a:pt x="2100750" y="1725581"/>
                </a:cubicBezTo>
                <a:close/>
                <a:moveTo>
                  <a:pt x="2144630" y="1628913"/>
                </a:moveTo>
                <a:cubicBezTo>
                  <a:pt x="2145881" y="1626116"/>
                  <a:pt x="2144703" y="1622803"/>
                  <a:pt x="2141906" y="1621551"/>
                </a:cubicBezTo>
                <a:cubicBezTo>
                  <a:pt x="2139108" y="1620226"/>
                  <a:pt x="2135795" y="1621477"/>
                  <a:pt x="2134543" y="1624275"/>
                </a:cubicBezTo>
                <a:lnTo>
                  <a:pt x="2134249" y="1624938"/>
                </a:lnTo>
                <a:cubicBezTo>
                  <a:pt x="2132997" y="1627735"/>
                  <a:pt x="2134322" y="1630680"/>
                  <a:pt x="2137120" y="1632005"/>
                </a:cubicBezTo>
                <a:cubicBezTo>
                  <a:pt x="2137782" y="1632300"/>
                  <a:pt x="2138519" y="1632447"/>
                  <a:pt x="2139255" y="1632447"/>
                </a:cubicBezTo>
                <a:cubicBezTo>
                  <a:pt x="2141464" y="1632447"/>
                  <a:pt x="2143599" y="1631048"/>
                  <a:pt x="2144630" y="1628913"/>
                </a:cubicBezTo>
                <a:close/>
                <a:moveTo>
                  <a:pt x="2144998" y="1627883"/>
                </a:moveTo>
                <a:lnTo>
                  <a:pt x="2147943" y="1615587"/>
                </a:lnTo>
                <a:cubicBezTo>
                  <a:pt x="2148679" y="1612569"/>
                  <a:pt x="2146838" y="1609550"/>
                  <a:pt x="2143820" y="1608888"/>
                </a:cubicBezTo>
                <a:cubicBezTo>
                  <a:pt x="2140801" y="1608151"/>
                  <a:pt x="2137782" y="1609992"/>
                  <a:pt x="2137120" y="1613011"/>
                </a:cubicBezTo>
                <a:lnTo>
                  <a:pt x="2134175" y="1625306"/>
                </a:lnTo>
                <a:cubicBezTo>
                  <a:pt x="2133439" y="1628324"/>
                  <a:pt x="2135279" y="1631343"/>
                  <a:pt x="2138298" y="1632005"/>
                </a:cubicBezTo>
                <a:cubicBezTo>
                  <a:pt x="2138740" y="1632079"/>
                  <a:pt x="2139181" y="1632153"/>
                  <a:pt x="2139623" y="1632153"/>
                </a:cubicBezTo>
                <a:cubicBezTo>
                  <a:pt x="2142053" y="1632153"/>
                  <a:pt x="2144335" y="1630459"/>
                  <a:pt x="2144998" y="1627883"/>
                </a:cubicBezTo>
                <a:close/>
                <a:moveTo>
                  <a:pt x="2147943" y="1615587"/>
                </a:moveTo>
                <a:lnTo>
                  <a:pt x="2175699" y="1500662"/>
                </a:lnTo>
                <a:cubicBezTo>
                  <a:pt x="2176435" y="1497643"/>
                  <a:pt x="2174594" y="1494625"/>
                  <a:pt x="2171576" y="1493962"/>
                </a:cubicBezTo>
                <a:cubicBezTo>
                  <a:pt x="2168557" y="1493299"/>
                  <a:pt x="2165539" y="1495066"/>
                  <a:pt x="2164876" y="1498085"/>
                </a:cubicBezTo>
                <a:lnTo>
                  <a:pt x="2137120" y="1613011"/>
                </a:lnTo>
                <a:cubicBezTo>
                  <a:pt x="2136384" y="1616029"/>
                  <a:pt x="2138224" y="1619048"/>
                  <a:pt x="2141243" y="1619710"/>
                </a:cubicBezTo>
                <a:cubicBezTo>
                  <a:pt x="2141685" y="1619784"/>
                  <a:pt x="2142126" y="1619858"/>
                  <a:pt x="2142568" y="1619858"/>
                </a:cubicBezTo>
                <a:cubicBezTo>
                  <a:pt x="2145071" y="1619858"/>
                  <a:pt x="2147354" y="1618164"/>
                  <a:pt x="2147943" y="1615587"/>
                </a:cubicBezTo>
                <a:close/>
                <a:moveTo>
                  <a:pt x="2175846" y="1500146"/>
                </a:moveTo>
                <a:cubicBezTo>
                  <a:pt x="2176582" y="1497128"/>
                  <a:pt x="2174815" y="1494109"/>
                  <a:pt x="2171870" y="1493373"/>
                </a:cubicBezTo>
                <a:cubicBezTo>
                  <a:pt x="2168851" y="1492563"/>
                  <a:pt x="2165833" y="1494404"/>
                  <a:pt x="2165097" y="1497349"/>
                </a:cubicBezTo>
                <a:lnTo>
                  <a:pt x="2164949" y="1497938"/>
                </a:lnTo>
                <a:cubicBezTo>
                  <a:pt x="2164213" y="1500956"/>
                  <a:pt x="2166054" y="1503680"/>
                  <a:pt x="2168999" y="1504416"/>
                </a:cubicBezTo>
                <a:cubicBezTo>
                  <a:pt x="2169441" y="1504490"/>
                  <a:pt x="2169882" y="1504564"/>
                  <a:pt x="2170324" y="1504564"/>
                </a:cubicBezTo>
                <a:cubicBezTo>
                  <a:pt x="2172827" y="1504637"/>
                  <a:pt x="2175183" y="1502723"/>
                  <a:pt x="2175846" y="1500146"/>
                </a:cubicBezTo>
                <a:close/>
                <a:moveTo>
                  <a:pt x="2175993" y="1499189"/>
                </a:moveTo>
                <a:lnTo>
                  <a:pt x="2185196" y="1361735"/>
                </a:lnTo>
                <a:cubicBezTo>
                  <a:pt x="2185417" y="1358642"/>
                  <a:pt x="2183061" y="1355992"/>
                  <a:pt x="2179969" y="1355771"/>
                </a:cubicBezTo>
                <a:cubicBezTo>
                  <a:pt x="2176877" y="1355550"/>
                  <a:pt x="2174226" y="1357906"/>
                  <a:pt x="2174005" y="1360998"/>
                </a:cubicBezTo>
                <a:lnTo>
                  <a:pt x="2164802" y="1498453"/>
                </a:lnTo>
                <a:cubicBezTo>
                  <a:pt x="2164581" y="1501545"/>
                  <a:pt x="2166937" y="1504196"/>
                  <a:pt x="2170029" y="1504416"/>
                </a:cubicBezTo>
                <a:cubicBezTo>
                  <a:pt x="2170177" y="1504416"/>
                  <a:pt x="2170324" y="1504416"/>
                  <a:pt x="2170471" y="1504416"/>
                </a:cubicBezTo>
                <a:cubicBezTo>
                  <a:pt x="2173416" y="1504343"/>
                  <a:pt x="2175846" y="1502061"/>
                  <a:pt x="2175993" y="1499189"/>
                </a:cubicBezTo>
                <a:close/>
                <a:moveTo>
                  <a:pt x="2180190" y="1366888"/>
                </a:moveTo>
                <a:cubicBezTo>
                  <a:pt x="2183282" y="1366594"/>
                  <a:pt x="2185490" y="1363870"/>
                  <a:pt x="2185196" y="1360851"/>
                </a:cubicBezTo>
                <a:lnTo>
                  <a:pt x="2172091" y="1217507"/>
                </a:lnTo>
                <a:cubicBezTo>
                  <a:pt x="2171797" y="1214415"/>
                  <a:pt x="2168999" y="1212206"/>
                  <a:pt x="2166054" y="1212500"/>
                </a:cubicBezTo>
                <a:cubicBezTo>
                  <a:pt x="2162962" y="1212795"/>
                  <a:pt x="2160753" y="1215519"/>
                  <a:pt x="2161047" y="1218538"/>
                </a:cubicBezTo>
                <a:lnTo>
                  <a:pt x="2174152" y="1361882"/>
                </a:lnTo>
                <a:cubicBezTo>
                  <a:pt x="2174447" y="1364753"/>
                  <a:pt x="2176877" y="1366962"/>
                  <a:pt x="2179748" y="1366962"/>
                </a:cubicBezTo>
                <a:cubicBezTo>
                  <a:pt x="2179895" y="1366888"/>
                  <a:pt x="2180042" y="1366888"/>
                  <a:pt x="2180190" y="1366888"/>
                </a:cubicBezTo>
                <a:close/>
                <a:moveTo>
                  <a:pt x="2167968" y="1223397"/>
                </a:moveTo>
                <a:cubicBezTo>
                  <a:pt x="2170913" y="1222661"/>
                  <a:pt x="2172754" y="1219642"/>
                  <a:pt x="2172017" y="1216623"/>
                </a:cubicBezTo>
                <a:lnTo>
                  <a:pt x="2145439" y="1109207"/>
                </a:lnTo>
                <a:cubicBezTo>
                  <a:pt x="2144703" y="1106262"/>
                  <a:pt x="2141758" y="1104422"/>
                  <a:pt x="2138666" y="1105158"/>
                </a:cubicBezTo>
                <a:cubicBezTo>
                  <a:pt x="2135721" y="1105894"/>
                  <a:pt x="2133880" y="1108913"/>
                  <a:pt x="2134617" y="1111931"/>
                </a:cubicBezTo>
                <a:lnTo>
                  <a:pt x="2161195" y="1219347"/>
                </a:lnTo>
                <a:cubicBezTo>
                  <a:pt x="2161857" y="1221924"/>
                  <a:pt x="2164140" y="1223618"/>
                  <a:pt x="2166643" y="1223544"/>
                </a:cubicBezTo>
                <a:cubicBezTo>
                  <a:pt x="2167085" y="1223544"/>
                  <a:pt x="2167526" y="1223470"/>
                  <a:pt x="2167968" y="1223397"/>
                </a:cubicBezTo>
                <a:close/>
                <a:moveTo>
                  <a:pt x="2141316" y="1115980"/>
                </a:moveTo>
                <a:cubicBezTo>
                  <a:pt x="2144335" y="1115244"/>
                  <a:pt x="2146102" y="1112226"/>
                  <a:pt x="2145366" y="1109207"/>
                </a:cubicBezTo>
                <a:lnTo>
                  <a:pt x="2136457" y="1073279"/>
                </a:lnTo>
                <a:cubicBezTo>
                  <a:pt x="2135721" y="1070260"/>
                  <a:pt x="2132703" y="1068494"/>
                  <a:pt x="2129684" y="1069230"/>
                </a:cubicBezTo>
                <a:cubicBezTo>
                  <a:pt x="2126666" y="1069966"/>
                  <a:pt x="2124898" y="1072985"/>
                  <a:pt x="2125635" y="1076003"/>
                </a:cubicBezTo>
                <a:lnTo>
                  <a:pt x="2134543" y="1111931"/>
                </a:lnTo>
                <a:cubicBezTo>
                  <a:pt x="2135206" y="1114508"/>
                  <a:pt x="2137488" y="1116201"/>
                  <a:pt x="2139991" y="1116201"/>
                </a:cubicBezTo>
                <a:cubicBezTo>
                  <a:pt x="2140433" y="1116128"/>
                  <a:pt x="2140875" y="1116128"/>
                  <a:pt x="2141316" y="1115980"/>
                </a:cubicBezTo>
                <a:close/>
                <a:moveTo>
                  <a:pt x="2132408" y="1080052"/>
                </a:moveTo>
                <a:cubicBezTo>
                  <a:pt x="2135427" y="1079316"/>
                  <a:pt x="2137194" y="1076298"/>
                  <a:pt x="2136457" y="1073279"/>
                </a:cubicBezTo>
                <a:lnTo>
                  <a:pt x="2135942" y="1071144"/>
                </a:lnTo>
                <a:cubicBezTo>
                  <a:pt x="2135206" y="1068199"/>
                  <a:pt x="2132187" y="1066285"/>
                  <a:pt x="2129169" y="1067095"/>
                </a:cubicBezTo>
                <a:cubicBezTo>
                  <a:pt x="2126150" y="1067831"/>
                  <a:pt x="2124383" y="1070849"/>
                  <a:pt x="2125120" y="1073868"/>
                </a:cubicBezTo>
                <a:lnTo>
                  <a:pt x="2125635" y="1076003"/>
                </a:lnTo>
                <a:cubicBezTo>
                  <a:pt x="2126297" y="1078580"/>
                  <a:pt x="2128580" y="1080273"/>
                  <a:pt x="2131083" y="1080273"/>
                </a:cubicBezTo>
                <a:cubicBezTo>
                  <a:pt x="2131525" y="1080200"/>
                  <a:pt x="2131966" y="1080126"/>
                  <a:pt x="2132408" y="1080052"/>
                </a:cubicBezTo>
                <a:close/>
                <a:moveTo>
                  <a:pt x="2132703" y="1077623"/>
                </a:moveTo>
                <a:cubicBezTo>
                  <a:pt x="2135574" y="1076445"/>
                  <a:pt x="2136899" y="1073205"/>
                  <a:pt x="2135721" y="1070334"/>
                </a:cubicBezTo>
                <a:lnTo>
                  <a:pt x="2133807" y="1065549"/>
                </a:lnTo>
                <a:cubicBezTo>
                  <a:pt x="2132629" y="1062677"/>
                  <a:pt x="2129390" y="1061352"/>
                  <a:pt x="2126518" y="1062530"/>
                </a:cubicBezTo>
                <a:cubicBezTo>
                  <a:pt x="2123647" y="1063708"/>
                  <a:pt x="2122322" y="1066947"/>
                  <a:pt x="2123500" y="1069819"/>
                </a:cubicBezTo>
                <a:lnTo>
                  <a:pt x="2125414" y="1074604"/>
                </a:lnTo>
                <a:cubicBezTo>
                  <a:pt x="2126297" y="1076739"/>
                  <a:pt x="2128432" y="1078064"/>
                  <a:pt x="2130641" y="1078064"/>
                </a:cubicBezTo>
                <a:cubicBezTo>
                  <a:pt x="2131304" y="1078064"/>
                  <a:pt x="2131966" y="1077917"/>
                  <a:pt x="2132703" y="1077623"/>
                </a:cubicBezTo>
                <a:close/>
                <a:moveTo>
                  <a:pt x="2130715" y="1072911"/>
                </a:moveTo>
                <a:cubicBezTo>
                  <a:pt x="2133586" y="1071733"/>
                  <a:pt x="2134911" y="1068494"/>
                  <a:pt x="2133807" y="1065622"/>
                </a:cubicBezTo>
                <a:lnTo>
                  <a:pt x="2094050" y="968071"/>
                </a:lnTo>
                <a:cubicBezTo>
                  <a:pt x="2092872" y="965200"/>
                  <a:pt x="2089633" y="963875"/>
                  <a:pt x="2086762" y="964979"/>
                </a:cubicBezTo>
                <a:cubicBezTo>
                  <a:pt x="2083890" y="966157"/>
                  <a:pt x="2082565" y="969397"/>
                  <a:pt x="2083670" y="972268"/>
                </a:cubicBezTo>
                <a:lnTo>
                  <a:pt x="2123426" y="1069819"/>
                </a:lnTo>
                <a:cubicBezTo>
                  <a:pt x="2124310" y="1071954"/>
                  <a:pt x="2126445" y="1073279"/>
                  <a:pt x="2128653" y="1073279"/>
                </a:cubicBezTo>
                <a:cubicBezTo>
                  <a:pt x="2129316" y="1073279"/>
                  <a:pt x="2130052" y="1073205"/>
                  <a:pt x="2130715" y="1072911"/>
                </a:cubicBezTo>
                <a:close/>
                <a:moveTo>
                  <a:pt x="2090958" y="975360"/>
                </a:moveTo>
                <a:cubicBezTo>
                  <a:pt x="2093830" y="974182"/>
                  <a:pt x="2095155" y="970943"/>
                  <a:pt x="2094050" y="968071"/>
                </a:cubicBezTo>
                <a:lnTo>
                  <a:pt x="2078221" y="929125"/>
                </a:lnTo>
                <a:cubicBezTo>
                  <a:pt x="2077043" y="926253"/>
                  <a:pt x="2073804" y="924928"/>
                  <a:pt x="2070933" y="926033"/>
                </a:cubicBezTo>
                <a:cubicBezTo>
                  <a:pt x="2068061" y="927211"/>
                  <a:pt x="2066736" y="930450"/>
                  <a:pt x="2067840" y="933321"/>
                </a:cubicBezTo>
                <a:lnTo>
                  <a:pt x="2083670" y="972268"/>
                </a:lnTo>
                <a:cubicBezTo>
                  <a:pt x="2084553" y="974403"/>
                  <a:pt x="2086688" y="975728"/>
                  <a:pt x="2088897" y="975728"/>
                </a:cubicBezTo>
                <a:cubicBezTo>
                  <a:pt x="2089633" y="975728"/>
                  <a:pt x="2090296" y="975581"/>
                  <a:pt x="2090958" y="975360"/>
                </a:cubicBezTo>
                <a:close/>
                <a:moveTo>
                  <a:pt x="2075866" y="936045"/>
                </a:moveTo>
                <a:cubicBezTo>
                  <a:pt x="2078516" y="934499"/>
                  <a:pt x="2079399" y="931039"/>
                  <a:pt x="2077853" y="928389"/>
                </a:cubicBezTo>
                <a:lnTo>
                  <a:pt x="2072920" y="920069"/>
                </a:lnTo>
                <a:cubicBezTo>
                  <a:pt x="2071301" y="917419"/>
                  <a:pt x="2067914" y="916535"/>
                  <a:pt x="2065264" y="918081"/>
                </a:cubicBezTo>
                <a:cubicBezTo>
                  <a:pt x="2062613" y="919627"/>
                  <a:pt x="2061730" y="923088"/>
                  <a:pt x="2063276" y="925738"/>
                </a:cubicBezTo>
                <a:lnTo>
                  <a:pt x="2068209" y="934058"/>
                </a:lnTo>
                <a:cubicBezTo>
                  <a:pt x="2069239" y="935824"/>
                  <a:pt x="2071154" y="936782"/>
                  <a:pt x="2073068" y="936782"/>
                </a:cubicBezTo>
                <a:cubicBezTo>
                  <a:pt x="2074025" y="936855"/>
                  <a:pt x="2074982" y="936561"/>
                  <a:pt x="2075866" y="936045"/>
                </a:cubicBezTo>
                <a:close/>
                <a:moveTo>
                  <a:pt x="2070933" y="927726"/>
                </a:moveTo>
                <a:cubicBezTo>
                  <a:pt x="2073583" y="926180"/>
                  <a:pt x="2074467" y="922720"/>
                  <a:pt x="2072847" y="920069"/>
                </a:cubicBezTo>
                <a:lnTo>
                  <a:pt x="2028231" y="844900"/>
                </a:lnTo>
                <a:cubicBezTo>
                  <a:pt x="2026685" y="842249"/>
                  <a:pt x="2023225" y="841366"/>
                  <a:pt x="2020574" y="842986"/>
                </a:cubicBezTo>
                <a:cubicBezTo>
                  <a:pt x="2017924" y="844532"/>
                  <a:pt x="2017040" y="847992"/>
                  <a:pt x="2018660" y="850642"/>
                </a:cubicBezTo>
                <a:lnTo>
                  <a:pt x="2063276" y="925812"/>
                </a:lnTo>
                <a:cubicBezTo>
                  <a:pt x="2064307" y="927579"/>
                  <a:pt x="2066221" y="928536"/>
                  <a:pt x="2068135" y="928536"/>
                </a:cubicBezTo>
                <a:cubicBezTo>
                  <a:pt x="2069092" y="928462"/>
                  <a:pt x="2070049" y="928241"/>
                  <a:pt x="2070933" y="927726"/>
                </a:cubicBezTo>
                <a:close/>
                <a:moveTo>
                  <a:pt x="2026317" y="852557"/>
                </a:moveTo>
                <a:cubicBezTo>
                  <a:pt x="2028967" y="851011"/>
                  <a:pt x="2029851" y="847550"/>
                  <a:pt x="2028231" y="844900"/>
                </a:cubicBezTo>
                <a:lnTo>
                  <a:pt x="2002169" y="800947"/>
                </a:lnTo>
                <a:cubicBezTo>
                  <a:pt x="2000623" y="798296"/>
                  <a:pt x="1997162" y="797413"/>
                  <a:pt x="1994512" y="799033"/>
                </a:cubicBezTo>
                <a:cubicBezTo>
                  <a:pt x="1991861" y="800579"/>
                  <a:pt x="1990978" y="804039"/>
                  <a:pt x="1992598" y="806689"/>
                </a:cubicBezTo>
                <a:lnTo>
                  <a:pt x="2018660" y="850642"/>
                </a:lnTo>
                <a:cubicBezTo>
                  <a:pt x="2019691" y="852409"/>
                  <a:pt x="2021605" y="853367"/>
                  <a:pt x="2023519" y="853367"/>
                </a:cubicBezTo>
                <a:cubicBezTo>
                  <a:pt x="2024476" y="853367"/>
                  <a:pt x="2025434" y="853072"/>
                  <a:pt x="2026317" y="852557"/>
                </a:cubicBezTo>
                <a:close/>
                <a:moveTo>
                  <a:pt x="2002978" y="804039"/>
                </a:moveTo>
                <a:lnTo>
                  <a:pt x="2003273" y="796677"/>
                </a:lnTo>
                <a:cubicBezTo>
                  <a:pt x="2003420" y="793584"/>
                  <a:pt x="2000991" y="791008"/>
                  <a:pt x="1997898" y="790860"/>
                </a:cubicBezTo>
                <a:cubicBezTo>
                  <a:pt x="1995027" y="790419"/>
                  <a:pt x="1992229" y="793143"/>
                  <a:pt x="1992082" y="796235"/>
                </a:cubicBezTo>
                <a:lnTo>
                  <a:pt x="1991788" y="803597"/>
                </a:lnTo>
                <a:cubicBezTo>
                  <a:pt x="1991641" y="806689"/>
                  <a:pt x="1994070" y="809266"/>
                  <a:pt x="1997162" y="809413"/>
                </a:cubicBezTo>
                <a:cubicBezTo>
                  <a:pt x="1997236" y="809413"/>
                  <a:pt x="1997309" y="809413"/>
                  <a:pt x="1997457" y="809413"/>
                </a:cubicBezTo>
                <a:cubicBezTo>
                  <a:pt x="2000402" y="809340"/>
                  <a:pt x="2002831" y="807058"/>
                  <a:pt x="2002978" y="804039"/>
                </a:cubicBezTo>
                <a:close/>
                <a:moveTo>
                  <a:pt x="2001064" y="800873"/>
                </a:moveTo>
                <a:cubicBezTo>
                  <a:pt x="2003494" y="798959"/>
                  <a:pt x="2003936" y="795499"/>
                  <a:pt x="2002095" y="793069"/>
                </a:cubicBezTo>
                <a:lnTo>
                  <a:pt x="1942092" y="715102"/>
                </a:lnTo>
                <a:cubicBezTo>
                  <a:pt x="1940178" y="712673"/>
                  <a:pt x="1936718" y="712231"/>
                  <a:pt x="1934288" y="714071"/>
                </a:cubicBezTo>
                <a:cubicBezTo>
                  <a:pt x="1931859" y="715986"/>
                  <a:pt x="1931417" y="719446"/>
                  <a:pt x="1933257" y="721875"/>
                </a:cubicBezTo>
                <a:lnTo>
                  <a:pt x="1993260" y="799842"/>
                </a:lnTo>
                <a:cubicBezTo>
                  <a:pt x="1994365" y="801241"/>
                  <a:pt x="1996058" y="802051"/>
                  <a:pt x="1997751" y="801977"/>
                </a:cubicBezTo>
                <a:cubicBezTo>
                  <a:pt x="1998929" y="802051"/>
                  <a:pt x="2000107" y="801683"/>
                  <a:pt x="2001064" y="800873"/>
                </a:cubicBezTo>
                <a:close/>
                <a:moveTo>
                  <a:pt x="7172652" y="3445713"/>
                </a:moveTo>
                <a:lnTo>
                  <a:pt x="7177290" y="3439897"/>
                </a:lnTo>
                <a:cubicBezTo>
                  <a:pt x="7179204" y="3437467"/>
                  <a:pt x="7178762" y="3434007"/>
                  <a:pt x="7176406" y="3432093"/>
                </a:cubicBezTo>
                <a:cubicBezTo>
                  <a:pt x="7173977" y="3430178"/>
                  <a:pt x="7170517" y="3430546"/>
                  <a:pt x="7168602" y="3432976"/>
                </a:cubicBezTo>
                <a:lnTo>
                  <a:pt x="7163964" y="3438792"/>
                </a:lnTo>
                <a:cubicBezTo>
                  <a:pt x="7162050" y="3441222"/>
                  <a:pt x="7162492" y="3444682"/>
                  <a:pt x="7164848" y="3446596"/>
                </a:cubicBezTo>
                <a:cubicBezTo>
                  <a:pt x="7165878" y="3447406"/>
                  <a:pt x="7167130" y="3447848"/>
                  <a:pt x="7168382" y="3447774"/>
                </a:cubicBezTo>
                <a:cubicBezTo>
                  <a:pt x="7169928" y="3447848"/>
                  <a:pt x="7171547" y="3447112"/>
                  <a:pt x="7172652" y="3445713"/>
                </a:cubicBezTo>
                <a:close/>
                <a:moveTo>
                  <a:pt x="7131128" y="3497912"/>
                </a:moveTo>
                <a:lnTo>
                  <a:pt x="7172652" y="3445787"/>
                </a:lnTo>
                <a:cubicBezTo>
                  <a:pt x="7174566" y="3443357"/>
                  <a:pt x="7174198" y="3439897"/>
                  <a:pt x="7171768" y="3437982"/>
                </a:cubicBezTo>
                <a:cubicBezTo>
                  <a:pt x="7169339" y="3436068"/>
                  <a:pt x="7165878" y="3436436"/>
                  <a:pt x="7163964" y="3438866"/>
                </a:cubicBezTo>
                <a:lnTo>
                  <a:pt x="7122440" y="3490991"/>
                </a:lnTo>
                <a:cubicBezTo>
                  <a:pt x="7120527" y="3493421"/>
                  <a:pt x="7120895" y="3496881"/>
                  <a:pt x="7123324" y="3498795"/>
                </a:cubicBezTo>
                <a:cubicBezTo>
                  <a:pt x="7124355" y="3499605"/>
                  <a:pt x="7125607" y="3500047"/>
                  <a:pt x="7126858" y="3500047"/>
                </a:cubicBezTo>
                <a:cubicBezTo>
                  <a:pt x="7128404" y="3499973"/>
                  <a:pt x="7130024" y="3499237"/>
                  <a:pt x="7131128" y="3497912"/>
                </a:cubicBezTo>
                <a:close/>
                <a:moveTo>
                  <a:pt x="7099470" y="3539730"/>
                </a:moveTo>
                <a:lnTo>
                  <a:pt x="7131128" y="3497764"/>
                </a:lnTo>
                <a:cubicBezTo>
                  <a:pt x="7132969" y="3495335"/>
                  <a:pt x="7132527" y="3491801"/>
                  <a:pt x="7130024" y="3489960"/>
                </a:cubicBezTo>
                <a:cubicBezTo>
                  <a:pt x="7127594" y="3488120"/>
                  <a:pt x="7124060" y="3488562"/>
                  <a:pt x="7122220" y="3491065"/>
                </a:cubicBezTo>
                <a:lnTo>
                  <a:pt x="7090562" y="3533030"/>
                </a:lnTo>
                <a:cubicBezTo>
                  <a:pt x="7088721" y="3535460"/>
                  <a:pt x="7089163" y="3538993"/>
                  <a:pt x="7091666" y="3540834"/>
                </a:cubicBezTo>
                <a:cubicBezTo>
                  <a:pt x="7092697" y="3541644"/>
                  <a:pt x="7093875" y="3541938"/>
                  <a:pt x="7095053" y="3541938"/>
                </a:cubicBezTo>
                <a:cubicBezTo>
                  <a:pt x="7096746" y="3541938"/>
                  <a:pt x="7098440" y="3541202"/>
                  <a:pt x="7099470" y="3539730"/>
                </a:cubicBezTo>
                <a:close/>
                <a:moveTo>
                  <a:pt x="7058315" y="3594505"/>
                </a:moveTo>
                <a:lnTo>
                  <a:pt x="7099470" y="3539803"/>
                </a:lnTo>
                <a:cubicBezTo>
                  <a:pt x="7101311" y="3537374"/>
                  <a:pt x="7100795" y="3533840"/>
                  <a:pt x="7098366" y="3531999"/>
                </a:cubicBezTo>
                <a:cubicBezTo>
                  <a:pt x="7095936" y="3530159"/>
                  <a:pt x="7092403" y="3530674"/>
                  <a:pt x="7090562" y="3533104"/>
                </a:cubicBezTo>
                <a:lnTo>
                  <a:pt x="7049406" y="3587806"/>
                </a:lnTo>
                <a:cubicBezTo>
                  <a:pt x="7047566" y="3590235"/>
                  <a:pt x="7048081" y="3593769"/>
                  <a:pt x="7050511" y="3595610"/>
                </a:cubicBezTo>
                <a:cubicBezTo>
                  <a:pt x="7051542" y="3596346"/>
                  <a:pt x="7052720" y="3596714"/>
                  <a:pt x="7053897" y="3596714"/>
                </a:cubicBezTo>
                <a:cubicBezTo>
                  <a:pt x="7055591" y="3596714"/>
                  <a:pt x="7057284" y="3595904"/>
                  <a:pt x="7058315" y="3594505"/>
                </a:cubicBezTo>
                <a:close/>
                <a:moveTo>
                  <a:pt x="7020252" y="3615046"/>
                </a:moveTo>
                <a:lnTo>
                  <a:pt x="7056474" y="3596051"/>
                </a:lnTo>
                <a:cubicBezTo>
                  <a:pt x="7059198" y="3594653"/>
                  <a:pt x="7060229" y="3591266"/>
                  <a:pt x="7058830" y="3588542"/>
                </a:cubicBezTo>
                <a:cubicBezTo>
                  <a:pt x="7057432" y="3585818"/>
                  <a:pt x="7054045" y="3584787"/>
                  <a:pt x="7051321" y="3586186"/>
                </a:cubicBezTo>
                <a:lnTo>
                  <a:pt x="7015098" y="3605181"/>
                </a:lnTo>
                <a:cubicBezTo>
                  <a:pt x="7012374" y="3606580"/>
                  <a:pt x="7011343" y="3609966"/>
                  <a:pt x="7012742" y="3612690"/>
                </a:cubicBezTo>
                <a:cubicBezTo>
                  <a:pt x="7013699" y="3614604"/>
                  <a:pt x="7015687" y="3615709"/>
                  <a:pt x="7017749" y="3615709"/>
                </a:cubicBezTo>
                <a:cubicBezTo>
                  <a:pt x="7018558" y="3615635"/>
                  <a:pt x="7019368" y="3615488"/>
                  <a:pt x="7020252" y="3615046"/>
                </a:cubicBezTo>
                <a:close/>
                <a:moveTo>
                  <a:pt x="6962457" y="3654067"/>
                </a:moveTo>
                <a:lnTo>
                  <a:pt x="7020694" y="3614752"/>
                </a:lnTo>
                <a:cubicBezTo>
                  <a:pt x="7023270" y="3613058"/>
                  <a:pt x="7023933" y="3609598"/>
                  <a:pt x="7022166" y="3607021"/>
                </a:cubicBezTo>
                <a:cubicBezTo>
                  <a:pt x="7020473" y="3604444"/>
                  <a:pt x="7016939" y="3603782"/>
                  <a:pt x="7014435" y="3605549"/>
                </a:cubicBezTo>
                <a:lnTo>
                  <a:pt x="6956200" y="3644864"/>
                </a:lnTo>
                <a:cubicBezTo>
                  <a:pt x="6953623" y="3646557"/>
                  <a:pt x="6952960" y="3650017"/>
                  <a:pt x="6954727" y="3652594"/>
                </a:cubicBezTo>
                <a:cubicBezTo>
                  <a:pt x="6955832" y="3654214"/>
                  <a:pt x="6957599" y="3655097"/>
                  <a:pt x="6959365" y="3655024"/>
                </a:cubicBezTo>
                <a:cubicBezTo>
                  <a:pt x="6960469" y="3654950"/>
                  <a:pt x="6961574" y="3654655"/>
                  <a:pt x="6962457" y="3654067"/>
                </a:cubicBezTo>
                <a:close/>
                <a:moveTo>
                  <a:pt x="6896786" y="3742856"/>
                </a:moveTo>
                <a:lnTo>
                  <a:pt x="6963856" y="3652741"/>
                </a:lnTo>
                <a:cubicBezTo>
                  <a:pt x="6965697" y="3650238"/>
                  <a:pt x="6965181" y="3646778"/>
                  <a:pt x="6962679" y="3644937"/>
                </a:cubicBezTo>
                <a:cubicBezTo>
                  <a:pt x="6960175" y="3643170"/>
                  <a:pt x="6956715" y="3643612"/>
                  <a:pt x="6954874" y="3646115"/>
                </a:cubicBezTo>
                <a:lnTo>
                  <a:pt x="6887803" y="3736230"/>
                </a:lnTo>
                <a:cubicBezTo>
                  <a:pt x="6885963" y="3738733"/>
                  <a:pt x="6886478" y="3742194"/>
                  <a:pt x="6888982" y="3744034"/>
                </a:cubicBezTo>
                <a:cubicBezTo>
                  <a:pt x="6890012" y="3744770"/>
                  <a:pt x="6891190" y="3745138"/>
                  <a:pt x="6892368" y="3745138"/>
                </a:cubicBezTo>
                <a:cubicBezTo>
                  <a:pt x="6894062" y="3745065"/>
                  <a:pt x="6895681" y="3744328"/>
                  <a:pt x="6896786" y="3742856"/>
                </a:cubicBezTo>
                <a:close/>
                <a:moveTo>
                  <a:pt x="6778031" y="3789460"/>
                </a:moveTo>
                <a:lnTo>
                  <a:pt x="6894282" y="3744697"/>
                </a:lnTo>
                <a:cubicBezTo>
                  <a:pt x="6897154" y="3743592"/>
                  <a:pt x="6898626" y="3740353"/>
                  <a:pt x="6897448" y="3737482"/>
                </a:cubicBezTo>
                <a:cubicBezTo>
                  <a:pt x="6896344" y="3734610"/>
                  <a:pt x="6893105" y="3733138"/>
                  <a:pt x="6890233" y="3734242"/>
                </a:cubicBezTo>
                <a:lnTo>
                  <a:pt x="6773982" y="3779005"/>
                </a:lnTo>
                <a:cubicBezTo>
                  <a:pt x="6771111" y="3780109"/>
                  <a:pt x="6769638" y="3783349"/>
                  <a:pt x="6770743" y="3786220"/>
                </a:cubicBezTo>
                <a:cubicBezTo>
                  <a:pt x="6771626" y="3788429"/>
                  <a:pt x="6773761" y="3789828"/>
                  <a:pt x="6775970" y="3789828"/>
                </a:cubicBezTo>
                <a:cubicBezTo>
                  <a:pt x="6776706" y="3789828"/>
                  <a:pt x="6777369" y="3789754"/>
                  <a:pt x="6778031" y="3789460"/>
                </a:cubicBezTo>
                <a:close/>
                <a:moveTo>
                  <a:pt x="6715672" y="3875746"/>
                </a:moveTo>
                <a:lnTo>
                  <a:pt x="6780461" y="3787619"/>
                </a:lnTo>
                <a:cubicBezTo>
                  <a:pt x="6782302" y="3785116"/>
                  <a:pt x="6781786" y="3781656"/>
                  <a:pt x="6779283" y="3779815"/>
                </a:cubicBezTo>
                <a:cubicBezTo>
                  <a:pt x="6776780" y="3777975"/>
                  <a:pt x="6773319" y="3778490"/>
                  <a:pt x="6771479" y="3780993"/>
                </a:cubicBezTo>
                <a:lnTo>
                  <a:pt x="6706691" y="3869120"/>
                </a:lnTo>
                <a:cubicBezTo>
                  <a:pt x="6704850" y="3871623"/>
                  <a:pt x="6705365" y="3875084"/>
                  <a:pt x="6707868" y="3876924"/>
                </a:cubicBezTo>
                <a:cubicBezTo>
                  <a:pt x="6708899" y="3877660"/>
                  <a:pt x="6710077" y="3878028"/>
                  <a:pt x="6711181" y="3878028"/>
                </a:cubicBezTo>
                <a:cubicBezTo>
                  <a:pt x="6712948" y="3877955"/>
                  <a:pt x="6714642" y="3877218"/>
                  <a:pt x="6715672" y="3875746"/>
                </a:cubicBezTo>
                <a:close/>
                <a:moveTo>
                  <a:pt x="6652578" y="3958057"/>
                </a:moveTo>
                <a:lnTo>
                  <a:pt x="6715672" y="3875820"/>
                </a:lnTo>
                <a:cubicBezTo>
                  <a:pt x="6717513" y="3873390"/>
                  <a:pt x="6717071" y="3869856"/>
                  <a:pt x="6714642" y="3868016"/>
                </a:cubicBezTo>
                <a:cubicBezTo>
                  <a:pt x="6712212" y="3866175"/>
                  <a:pt x="6708679" y="3866617"/>
                  <a:pt x="6706838" y="3869046"/>
                </a:cubicBezTo>
                <a:lnTo>
                  <a:pt x="6643743" y="3951283"/>
                </a:lnTo>
                <a:cubicBezTo>
                  <a:pt x="6641902" y="3953713"/>
                  <a:pt x="6642344" y="3957247"/>
                  <a:pt x="6644774" y="3959087"/>
                </a:cubicBezTo>
                <a:cubicBezTo>
                  <a:pt x="6645804" y="3959897"/>
                  <a:pt x="6646982" y="3960265"/>
                  <a:pt x="6648234" y="3960265"/>
                </a:cubicBezTo>
                <a:cubicBezTo>
                  <a:pt x="6649853" y="3960265"/>
                  <a:pt x="6651473" y="3959455"/>
                  <a:pt x="6652578" y="3958057"/>
                </a:cubicBezTo>
                <a:close/>
                <a:moveTo>
                  <a:pt x="6515344" y="3986107"/>
                </a:moveTo>
                <a:lnTo>
                  <a:pt x="6649191" y="3960192"/>
                </a:lnTo>
                <a:cubicBezTo>
                  <a:pt x="6652209" y="3959603"/>
                  <a:pt x="6654197" y="3956658"/>
                  <a:pt x="6653608" y="3953639"/>
                </a:cubicBezTo>
                <a:cubicBezTo>
                  <a:pt x="6653019" y="3950621"/>
                  <a:pt x="6650074" y="3948633"/>
                  <a:pt x="6647056" y="3949222"/>
                </a:cubicBezTo>
                <a:lnTo>
                  <a:pt x="6513209" y="3975137"/>
                </a:lnTo>
                <a:cubicBezTo>
                  <a:pt x="6510190" y="3975726"/>
                  <a:pt x="6508202" y="3978671"/>
                  <a:pt x="6508791" y="3981690"/>
                </a:cubicBezTo>
                <a:cubicBezTo>
                  <a:pt x="6509307" y="3984340"/>
                  <a:pt x="6511663" y="3986254"/>
                  <a:pt x="6514313" y="3986181"/>
                </a:cubicBezTo>
                <a:cubicBezTo>
                  <a:pt x="6514681" y="3986181"/>
                  <a:pt x="6514976" y="3986181"/>
                  <a:pt x="6515344" y="3986107"/>
                </a:cubicBezTo>
                <a:close/>
                <a:moveTo>
                  <a:pt x="6455415" y="4058773"/>
                </a:moveTo>
                <a:lnTo>
                  <a:pt x="6518583" y="3984193"/>
                </a:lnTo>
                <a:cubicBezTo>
                  <a:pt x="6520571" y="3981837"/>
                  <a:pt x="6520277" y="3978303"/>
                  <a:pt x="6517921" y="3976315"/>
                </a:cubicBezTo>
                <a:cubicBezTo>
                  <a:pt x="6515565" y="3974327"/>
                  <a:pt x="6512031" y="3974622"/>
                  <a:pt x="6510043" y="3976978"/>
                </a:cubicBezTo>
                <a:lnTo>
                  <a:pt x="6446874" y="4051558"/>
                </a:lnTo>
                <a:cubicBezTo>
                  <a:pt x="6444887" y="4053914"/>
                  <a:pt x="6445181" y="4057448"/>
                  <a:pt x="6447537" y="4059436"/>
                </a:cubicBezTo>
                <a:cubicBezTo>
                  <a:pt x="6448568" y="4060319"/>
                  <a:pt x="6449893" y="4060761"/>
                  <a:pt x="6451218" y="4060761"/>
                </a:cubicBezTo>
                <a:cubicBezTo>
                  <a:pt x="6452764" y="4060761"/>
                  <a:pt x="6454310" y="4060098"/>
                  <a:pt x="6455415" y="4058773"/>
                </a:cubicBezTo>
                <a:close/>
                <a:moveTo>
                  <a:pt x="6307874" y="4062381"/>
                </a:moveTo>
                <a:lnTo>
                  <a:pt x="6451218" y="4060761"/>
                </a:lnTo>
                <a:cubicBezTo>
                  <a:pt x="6454310" y="4060761"/>
                  <a:pt x="6456740" y="4058184"/>
                  <a:pt x="6456740" y="4055092"/>
                </a:cubicBezTo>
                <a:cubicBezTo>
                  <a:pt x="6456740" y="4052000"/>
                  <a:pt x="6454163" y="4049570"/>
                  <a:pt x="6451144" y="4049570"/>
                </a:cubicBezTo>
                <a:cubicBezTo>
                  <a:pt x="6451144" y="4049570"/>
                  <a:pt x="6451144" y="4049570"/>
                  <a:pt x="6451144" y="4049570"/>
                </a:cubicBezTo>
                <a:lnTo>
                  <a:pt x="6307800" y="4051190"/>
                </a:lnTo>
                <a:cubicBezTo>
                  <a:pt x="6304708" y="4051190"/>
                  <a:pt x="6302278" y="4053767"/>
                  <a:pt x="6302278" y="4056859"/>
                </a:cubicBezTo>
                <a:cubicBezTo>
                  <a:pt x="6302205" y="4059951"/>
                  <a:pt x="6304781" y="4062381"/>
                  <a:pt x="6307874" y="4062381"/>
                </a:cubicBezTo>
                <a:cubicBezTo>
                  <a:pt x="6307800" y="4062381"/>
                  <a:pt x="6307800" y="4062381"/>
                  <a:pt x="6307874" y="4062381"/>
                </a:cubicBezTo>
                <a:close/>
                <a:moveTo>
                  <a:pt x="6313248" y="4057816"/>
                </a:moveTo>
                <a:cubicBezTo>
                  <a:pt x="6313837" y="4054798"/>
                  <a:pt x="6311776" y="4051852"/>
                  <a:pt x="6308757" y="4051338"/>
                </a:cubicBezTo>
                <a:lnTo>
                  <a:pt x="6162615" y="4024171"/>
                </a:lnTo>
                <a:cubicBezTo>
                  <a:pt x="6159597" y="4023655"/>
                  <a:pt x="6156725" y="4025569"/>
                  <a:pt x="6156136" y="4028661"/>
                </a:cubicBezTo>
                <a:cubicBezTo>
                  <a:pt x="6155547" y="4031680"/>
                  <a:pt x="6157609" y="4034625"/>
                  <a:pt x="6160628" y="4035140"/>
                </a:cubicBezTo>
                <a:lnTo>
                  <a:pt x="6306769" y="4062307"/>
                </a:lnTo>
                <a:cubicBezTo>
                  <a:pt x="6307137" y="4062381"/>
                  <a:pt x="6307505" y="4062381"/>
                  <a:pt x="6307874" y="4062381"/>
                </a:cubicBezTo>
                <a:cubicBezTo>
                  <a:pt x="6310451" y="4062381"/>
                  <a:pt x="6312733" y="4060467"/>
                  <a:pt x="6313248" y="4057816"/>
                </a:cubicBezTo>
                <a:close/>
                <a:moveTo>
                  <a:pt x="6166885" y="4031606"/>
                </a:moveTo>
                <a:cubicBezTo>
                  <a:pt x="6167916" y="4028735"/>
                  <a:pt x="6166444" y="4025496"/>
                  <a:pt x="6163572" y="4024465"/>
                </a:cubicBezTo>
                <a:lnTo>
                  <a:pt x="6019713" y="3971456"/>
                </a:lnTo>
                <a:cubicBezTo>
                  <a:pt x="6016768" y="3970352"/>
                  <a:pt x="6013602" y="3971824"/>
                  <a:pt x="6012571" y="3974769"/>
                </a:cubicBezTo>
                <a:cubicBezTo>
                  <a:pt x="6011467" y="3977641"/>
                  <a:pt x="6013013" y="3980880"/>
                  <a:pt x="6015884" y="3981910"/>
                </a:cubicBezTo>
                <a:lnTo>
                  <a:pt x="6159744" y="4034919"/>
                </a:lnTo>
                <a:cubicBezTo>
                  <a:pt x="6160406" y="4035140"/>
                  <a:pt x="6161069" y="4035287"/>
                  <a:pt x="6161732" y="4035287"/>
                </a:cubicBezTo>
                <a:cubicBezTo>
                  <a:pt x="6163940" y="4035214"/>
                  <a:pt x="6166076" y="4033815"/>
                  <a:pt x="6166885" y="4031606"/>
                </a:cubicBezTo>
                <a:close/>
                <a:moveTo>
                  <a:pt x="6022731" y="3979334"/>
                </a:moveTo>
                <a:cubicBezTo>
                  <a:pt x="6024204" y="3976610"/>
                  <a:pt x="6023246" y="3973223"/>
                  <a:pt x="6020596" y="3971750"/>
                </a:cubicBezTo>
                <a:lnTo>
                  <a:pt x="5884099" y="3895845"/>
                </a:lnTo>
                <a:cubicBezTo>
                  <a:pt x="5881375" y="3894373"/>
                  <a:pt x="5877988" y="3895330"/>
                  <a:pt x="5876515" y="3897980"/>
                </a:cubicBezTo>
                <a:cubicBezTo>
                  <a:pt x="5875043" y="3900704"/>
                  <a:pt x="5876000" y="3904091"/>
                  <a:pt x="5878650" y="3905563"/>
                </a:cubicBezTo>
                <a:lnTo>
                  <a:pt x="6015148" y="3981469"/>
                </a:lnTo>
                <a:cubicBezTo>
                  <a:pt x="6016031" y="3981984"/>
                  <a:pt x="6016989" y="3982205"/>
                  <a:pt x="6017872" y="3982132"/>
                </a:cubicBezTo>
                <a:cubicBezTo>
                  <a:pt x="6019786" y="3982205"/>
                  <a:pt x="6021701" y="3981174"/>
                  <a:pt x="6022731" y="3979334"/>
                </a:cubicBezTo>
                <a:close/>
                <a:moveTo>
                  <a:pt x="5885792" y="3904164"/>
                </a:moveTo>
                <a:cubicBezTo>
                  <a:pt x="5887633" y="3901735"/>
                  <a:pt x="5887191" y="3898201"/>
                  <a:pt x="5884761" y="3896360"/>
                </a:cubicBezTo>
                <a:lnTo>
                  <a:pt x="5760853" y="3800724"/>
                </a:lnTo>
                <a:cubicBezTo>
                  <a:pt x="5758424" y="3798810"/>
                  <a:pt x="5754890" y="3799251"/>
                  <a:pt x="5753049" y="3801755"/>
                </a:cubicBezTo>
                <a:cubicBezTo>
                  <a:pt x="5751209" y="3804184"/>
                  <a:pt x="5751650" y="3807718"/>
                  <a:pt x="5754080" y="3809559"/>
                </a:cubicBezTo>
                <a:lnTo>
                  <a:pt x="5877988" y="3905195"/>
                </a:lnTo>
                <a:cubicBezTo>
                  <a:pt x="5879019" y="3906005"/>
                  <a:pt x="5880197" y="3906373"/>
                  <a:pt x="5881448" y="3906373"/>
                </a:cubicBezTo>
                <a:cubicBezTo>
                  <a:pt x="5883068" y="3906300"/>
                  <a:pt x="5884687" y="3905563"/>
                  <a:pt x="5885792" y="3904164"/>
                </a:cubicBezTo>
                <a:close/>
                <a:moveTo>
                  <a:pt x="5761295" y="3809117"/>
                </a:moveTo>
                <a:cubicBezTo>
                  <a:pt x="5763504" y="3806982"/>
                  <a:pt x="5763651" y="3803448"/>
                  <a:pt x="5761516" y="3801239"/>
                </a:cubicBezTo>
                <a:lnTo>
                  <a:pt x="5655278" y="3689185"/>
                </a:lnTo>
                <a:cubicBezTo>
                  <a:pt x="5653143" y="3686976"/>
                  <a:pt x="5649609" y="3686829"/>
                  <a:pt x="5647400" y="3688964"/>
                </a:cubicBezTo>
                <a:cubicBezTo>
                  <a:pt x="5645191" y="3691099"/>
                  <a:pt x="5645044" y="3694633"/>
                  <a:pt x="5647179" y="3696842"/>
                </a:cubicBezTo>
                <a:lnTo>
                  <a:pt x="5753418" y="3808896"/>
                </a:lnTo>
                <a:cubicBezTo>
                  <a:pt x="5754522" y="3810074"/>
                  <a:pt x="5755994" y="3810663"/>
                  <a:pt x="5757467" y="3810663"/>
                </a:cubicBezTo>
                <a:cubicBezTo>
                  <a:pt x="5758792" y="3810663"/>
                  <a:pt x="5760191" y="3810148"/>
                  <a:pt x="5761295" y="3809117"/>
                </a:cubicBezTo>
                <a:close/>
                <a:moveTo>
                  <a:pt x="5654321" y="3697651"/>
                </a:moveTo>
                <a:cubicBezTo>
                  <a:pt x="5656897" y="3695958"/>
                  <a:pt x="5657560" y="3692424"/>
                  <a:pt x="5655793" y="3689921"/>
                </a:cubicBezTo>
                <a:lnTo>
                  <a:pt x="5571568" y="3566013"/>
                </a:lnTo>
                <a:cubicBezTo>
                  <a:pt x="5569875" y="3563436"/>
                  <a:pt x="5566341" y="3562774"/>
                  <a:pt x="5563838" y="3564541"/>
                </a:cubicBezTo>
                <a:cubicBezTo>
                  <a:pt x="5561261" y="3566234"/>
                  <a:pt x="5560599" y="3569768"/>
                  <a:pt x="5562365" y="3572271"/>
                </a:cubicBezTo>
                <a:lnTo>
                  <a:pt x="5646590" y="3696179"/>
                </a:lnTo>
                <a:cubicBezTo>
                  <a:pt x="5647694" y="3697799"/>
                  <a:pt x="5649462" y="3698609"/>
                  <a:pt x="5651229" y="3698609"/>
                </a:cubicBezTo>
                <a:cubicBezTo>
                  <a:pt x="5652259" y="3698609"/>
                  <a:pt x="5653364" y="3698314"/>
                  <a:pt x="5654321" y="3697651"/>
                </a:cubicBezTo>
                <a:close/>
                <a:moveTo>
                  <a:pt x="5569139" y="3574185"/>
                </a:moveTo>
                <a:cubicBezTo>
                  <a:pt x="5571936" y="3572934"/>
                  <a:pt x="5573188" y="3569621"/>
                  <a:pt x="5572010" y="3566823"/>
                </a:cubicBezTo>
                <a:lnTo>
                  <a:pt x="5513921" y="3435479"/>
                </a:lnTo>
                <a:cubicBezTo>
                  <a:pt x="5512670" y="3432682"/>
                  <a:pt x="5509430" y="3431430"/>
                  <a:pt x="5506559" y="3432608"/>
                </a:cubicBezTo>
                <a:cubicBezTo>
                  <a:pt x="5503761" y="3433860"/>
                  <a:pt x="5502510" y="3437172"/>
                  <a:pt x="5503687" y="3439970"/>
                </a:cubicBezTo>
                <a:lnTo>
                  <a:pt x="5561776" y="3571314"/>
                </a:lnTo>
                <a:cubicBezTo>
                  <a:pt x="5562733" y="3573375"/>
                  <a:pt x="5564795" y="3574627"/>
                  <a:pt x="5566930" y="3574627"/>
                </a:cubicBezTo>
                <a:cubicBezTo>
                  <a:pt x="5567666" y="3574701"/>
                  <a:pt x="5568476" y="3574553"/>
                  <a:pt x="5569139" y="3574185"/>
                </a:cubicBezTo>
                <a:close/>
                <a:moveTo>
                  <a:pt x="5509946" y="3443283"/>
                </a:moveTo>
                <a:cubicBezTo>
                  <a:pt x="5512964" y="3442621"/>
                  <a:pt x="5514878" y="3439676"/>
                  <a:pt x="5514289" y="3436657"/>
                </a:cubicBezTo>
                <a:lnTo>
                  <a:pt x="5486239" y="3302368"/>
                </a:lnTo>
                <a:cubicBezTo>
                  <a:pt x="5485576" y="3299350"/>
                  <a:pt x="5482631" y="3297436"/>
                  <a:pt x="5479613" y="3298025"/>
                </a:cubicBezTo>
                <a:cubicBezTo>
                  <a:pt x="5476594" y="3298687"/>
                  <a:pt x="5474680" y="3301632"/>
                  <a:pt x="5475269" y="3304651"/>
                </a:cubicBezTo>
                <a:lnTo>
                  <a:pt x="5503319" y="3438940"/>
                </a:lnTo>
                <a:cubicBezTo>
                  <a:pt x="5503909" y="3441590"/>
                  <a:pt x="5506191" y="3443357"/>
                  <a:pt x="5508841" y="3443357"/>
                </a:cubicBezTo>
                <a:cubicBezTo>
                  <a:pt x="5509209" y="3443357"/>
                  <a:pt x="5509578" y="3443357"/>
                  <a:pt x="5509946" y="3443283"/>
                </a:cubicBezTo>
                <a:close/>
                <a:moveTo>
                  <a:pt x="5485061" y="3307080"/>
                </a:moveTo>
                <a:lnTo>
                  <a:pt x="5532548" y="3249433"/>
                </a:lnTo>
                <a:cubicBezTo>
                  <a:pt x="5534536" y="3247078"/>
                  <a:pt x="5534168" y="3243544"/>
                  <a:pt x="5531812" y="3241556"/>
                </a:cubicBezTo>
                <a:cubicBezTo>
                  <a:pt x="5529456" y="3239642"/>
                  <a:pt x="5525922" y="3239936"/>
                  <a:pt x="5523934" y="3242292"/>
                </a:cubicBezTo>
                <a:lnTo>
                  <a:pt x="5476447" y="3299939"/>
                </a:lnTo>
                <a:cubicBezTo>
                  <a:pt x="5474459" y="3302295"/>
                  <a:pt x="5474827" y="3305829"/>
                  <a:pt x="5477183" y="3307817"/>
                </a:cubicBezTo>
                <a:cubicBezTo>
                  <a:pt x="5478214" y="3308700"/>
                  <a:pt x="5479466" y="3309068"/>
                  <a:pt x="5480791" y="3309068"/>
                </a:cubicBezTo>
                <a:cubicBezTo>
                  <a:pt x="5482337" y="3309068"/>
                  <a:pt x="5483957" y="3308406"/>
                  <a:pt x="5485061" y="3307080"/>
                </a:cubicBezTo>
                <a:close/>
                <a:moveTo>
                  <a:pt x="5532695" y="3249139"/>
                </a:moveTo>
                <a:lnTo>
                  <a:pt x="5582391" y="3182142"/>
                </a:lnTo>
                <a:cubicBezTo>
                  <a:pt x="5584231" y="3179639"/>
                  <a:pt x="5583716" y="3176178"/>
                  <a:pt x="5581213" y="3174338"/>
                </a:cubicBezTo>
                <a:cubicBezTo>
                  <a:pt x="5578783" y="3172497"/>
                  <a:pt x="5575249" y="3173013"/>
                  <a:pt x="5573409" y="3175516"/>
                </a:cubicBezTo>
                <a:lnTo>
                  <a:pt x="5523713" y="3242513"/>
                </a:lnTo>
                <a:cubicBezTo>
                  <a:pt x="5521873" y="3245016"/>
                  <a:pt x="5522388" y="3248476"/>
                  <a:pt x="5524891" y="3250317"/>
                </a:cubicBezTo>
                <a:cubicBezTo>
                  <a:pt x="5525922" y="3251053"/>
                  <a:pt x="5527100" y="3251421"/>
                  <a:pt x="5528278" y="3251421"/>
                </a:cubicBezTo>
                <a:cubicBezTo>
                  <a:pt x="5529971" y="3251421"/>
                  <a:pt x="5531665" y="3250611"/>
                  <a:pt x="5532695" y="3249139"/>
                </a:cubicBezTo>
                <a:close/>
                <a:moveTo>
                  <a:pt x="5583495" y="3178902"/>
                </a:moveTo>
                <a:lnTo>
                  <a:pt x="5584526" y="3053007"/>
                </a:lnTo>
                <a:cubicBezTo>
                  <a:pt x="5584526" y="3049915"/>
                  <a:pt x="5582096" y="3047412"/>
                  <a:pt x="5579004" y="3047412"/>
                </a:cubicBezTo>
                <a:cubicBezTo>
                  <a:pt x="5579004" y="3047412"/>
                  <a:pt x="5578931" y="3047412"/>
                  <a:pt x="5578931" y="3047412"/>
                </a:cubicBezTo>
                <a:cubicBezTo>
                  <a:pt x="5575912" y="3047412"/>
                  <a:pt x="5573409" y="3049915"/>
                  <a:pt x="5573409" y="3052933"/>
                </a:cubicBezTo>
                <a:lnTo>
                  <a:pt x="5572378" y="3178829"/>
                </a:lnTo>
                <a:cubicBezTo>
                  <a:pt x="5572378" y="3181921"/>
                  <a:pt x="5574808" y="3184424"/>
                  <a:pt x="5577900" y="3184424"/>
                </a:cubicBezTo>
                <a:cubicBezTo>
                  <a:pt x="5577900" y="3184424"/>
                  <a:pt x="5577973" y="3184424"/>
                  <a:pt x="5577973" y="3184424"/>
                </a:cubicBezTo>
                <a:cubicBezTo>
                  <a:pt x="5580992" y="3184424"/>
                  <a:pt x="5583495" y="3181995"/>
                  <a:pt x="5583495" y="3178902"/>
                </a:cubicBezTo>
                <a:close/>
                <a:moveTo>
                  <a:pt x="5584305" y="3054406"/>
                </a:moveTo>
                <a:lnTo>
                  <a:pt x="5615079" y="2936240"/>
                </a:lnTo>
                <a:cubicBezTo>
                  <a:pt x="5615816" y="2933222"/>
                  <a:pt x="5614049" y="2930203"/>
                  <a:pt x="5611104" y="2929467"/>
                </a:cubicBezTo>
                <a:cubicBezTo>
                  <a:pt x="5608159" y="2928804"/>
                  <a:pt x="5605067" y="2930498"/>
                  <a:pt x="5604331" y="2933443"/>
                </a:cubicBezTo>
                <a:lnTo>
                  <a:pt x="5573556" y="3051608"/>
                </a:lnTo>
                <a:cubicBezTo>
                  <a:pt x="5572746" y="3054626"/>
                  <a:pt x="5574587" y="3057645"/>
                  <a:pt x="5577532" y="3058381"/>
                </a:cubicBezTo>
                <a:cubicBezTo>
                  <a:pt x="5578047" y="3058528"/>
                  <a:pt x="5578489" y="3058528"/>
                  <a:pt x="5579004" y="3058528"/>
                </a:cubicBezTo>
                <a:cubicBezTo>
                  <a:pt x="5581434" y="3058528"/>
                  <a:pt x="5583643" y="3056835"/>
                  <a:pt x="5584305" y="3054406"/>
                </a:cubicBezTo>
                <a:close/>
                <a:moveTo>
                  <a:pt x="5614638" y="2937418"/>
                </a:moveTo>
                <a:lnTo>
                  <a:pt x="5651376" y="2869906"/>
                </a:lnTo>
                <a:cubicBezTo>
                  <a:pt x="5652848" y="2867182"/>
                  <a:pt x="5651817" y="2863795"/>
                  <a:pt x="5649167" y="2862323"/>
                </a:cubicBezTo>
                <a:cubicBezTo>
                  <a:pt x="5646443" y="2860850"/>
                  <a:pt x="5643056" y="2861807"/>
                  <a:pt x="5641584" y="2864531"/>
                </a:cubicBezTo>
                <a:lnTo>
                  <a:pt x="5604846" y="2932044"/>
                </a:lnTo>
                <a:cubicBezTo>
                  <a:pt x="5603374" y="2934768"/>
                  <a:pt x="5604404" y="2938154"/>
                  <a:pt x="5607055" y="2939627"/>
                </a:cubicBezTo>
                <a:cubicBezTo>
                  <a:pt x="5607938" y="2940069"/>
                  <a:pt x="5608822" y="2940290"/>
                  <a:pt x="5609779" y="2940290"/>
                </a:cubicBezTo>
                <a:cubicBezTo>
                  <a:pt x="5611693" y="2940363"/>
                  <a:pt x="5613607" y="2939259"/>
                  <a:pt x="5614638" y="2937418"/>
                </a:cubicBezTo>
                <a:close/>
                <a:moveTo>
                  <a:pt x="5651302" y="2869906"/>
                </a:moveTo>
                <a:lnTo>
                  <a:pt x="5652554" y="2867624"/>
                </a:lnTo>
                <a:cubicBezTo>
                  <a:pt x="5654026" y="2864900"/>
                  <a:pt x="5652996" y="2861513"/>
                  <a:pt x="5650272" y="2860040"/>
                </a:cubicBezTo>
                <a:cubicBezTo>
                  <a:pt x="5647547" y="2858568"/>
                  <a:pt x="5644161" y="2859599"/>
                  <a:pt x="5642688" y="2862323"/>
                </a:cubicBezTo>
                <a:lnTo>
                  <a:pt x="5641437" y="2864605"/>
                </a:lnTo>
                <a:cubicBezTo>
                  <a:pt x="5639964" y="2867329"/>
                  <a:pt x="5640995" y="2870716"/>
                  <a:pt x="5643719" y="2872188"/>
                </a:cubicBezTo>
                <a:cubicBezTo>
                  <a:pt x="5644602" y="2872630"/>
                  <a:pt x="5645486" y="2872851"/>
                  <a:pt x="5646443" y="2872851"/>
                </a:cubicBezTo>
                <a:cubicBezTo>
                  <a:pt x="5648431" y="2872851"/>
                  <a:pt x="5650272" y="2871746"/>
                  <a:pt x="5651302" y="2869906"/>
                </a:cubicBezTo>
                <a:close/>
                <a:moveTo>
                  <a:pt x="5652554" y="2867624"/>
                </a:moveTo>
                <a:lnTo>
                  <a:pt x="5661020" y="2852015"/>
                </a:lnTo>
                <a:cubicBezTo>
                  <a:pt x="5662493" y="2849291"/>
                  <a:pt x="5661462" y="2845905"/>
                  <a:pt x="5658812" y="2844432"/>
                </a:cubicBezTo>
                <a:cubicBezTo>
                  <a:pt x="5656088" y="2842960"/>
                  <a:pt x="5652701" y="2843917"/>
                  <a:pt x="5651229" y="2846641"/>
                </a:cubicBezTo>
                <a:lnTo>
                  <a:pt x="5642762" y="2862249"/>
                </a:lnTo>
                <a:cubicBezTo>
                  <a:pt x="5641289" y="2864973"/>
                  <a:pt x="5642320" y="2868360"/>
                  <a:pt x="5644970" y="2869832"/>
                </a:cubicBezTo>
                <a:cubicBezTo>
                  <a:pt x="5645854" y="2870274"/>
                  <a:pt x="5646737" y="2870495"/>
                  <a:pt x="5647694" y="2870495"/>
                </a:cubicBezTo>
                <a:cubicBezTo>
                  <a:pt x="5649682" y="2870495"/>
                  <a:pt x="5651523" y="2869464"/>
                  <a:pt x="5652554" y="2867624"/>
                </a:cubicBezTo>
                <a:close/>
                <a:moveTo>
                  <a:pt x="1894458" y="449028"/>
                </a:moveTo>
                <a:lnTo>
                  <a:pt x="1939736" y="424290"/>
                </a:lnTo>
                <a:cubicBezTo>
                  <a:pt x="1942460" y="422818"/>
                  <a:pt x="1943417" y="419431"/>
                  <a:pt x="1941945" y="416707"/>
                </a:cubicBezTo>
                <a:cubicBezTo>
                  <a:pt x="1940472" y="413983"/>
                  <a:pt x="1937086" y="413026"/>
                  <a:pt x="1934362" y="414499"/>
                </a:cubicBezTo>
                <a:lnTo>
                  <a:pt x="1889083" y="439236"/>
                </a:lnTo>
                <a:cubicBezTo>
                  <a:pt x="1886359" y="440708"/>
                  <a:pt x="1885402" y="444095"/>
                  <a:pt x="1886875" y="446819"/>
                </a:cubicBezTo>
                <a:cubicBezTo>
                  <a:pt x="1887906" y="448660"/>
                  <a:pt x="1889820" y="449764"/>
                  <a:pt x="1891808" y="449691"/>
                </a:cubicBezTo>
                <a:cubicBezTo>
                  <a:pt x="1892764" y="449691"/>
                  <a:pt x="1893648" y="449470"/>
                  <a:pt x="1894458" y="449028"/>
                </a:cubicBezTo>
                <a:close/>
                <a:moveTo>
                  <a:pt x="1938485" y="424806"/>
                </a:moveTo>
                <a:lnTo>
                  <a:pt x="1948645" y="422155"/>
                </a:lnTo>
                <a:cubicBezTo>
                  <a:pt x="1951590" y="421346"/>
                  <a:pt x="1953430" y="418327"/>
                  <a:pt x="1952620" y="415382"/>
                </a:cubicBezTo>
                <a:cubicBezTo>
                  <a:pt x="1951810" y="412437"/>
                  <a:pt x="1948792" y="410597"/>
                  <a:pt x="1945847" y="411406"/>
                </a:cubicBezTo>
                <a:lnTo>
                  <a:pt x="1935687" y="414057"/>
                </a:lnTo>
                <a:cubicBezTo>
                  <a:pt x="1932742" y="414793"/>
                  <a:pt x="1930901" y="417885"/>
                  <a:pt x="1931711" y="420830"/>
                </a:cubicBezTo>
                <a:cubicBezTo>
                  <a:pt x="1932374" y="423333"/>
                  <a:pt x="1934656" y="425027"/>
                  <a:pt x="1937159" y="425027"/>
                </a:cubicBezTo>
                <a:cubicBezTo>
                  <a:pt x="1937601" y="424953"/>
                  <a:pt x="1938043" y="424879"/>
                  <a:pt x="1938485" y="424806"/>
                </a:cubicBezTo>
                <a:close/>
                <a:moveTo>
                  <a:pt x="1948645" y="422155"/>
                </a:moveTo>
                <a:lnTo>
                  <a:pt x="2056871" y="394105"/>
                </a:lnTo>
                <a:cubicBezTo>
                  <a:pt x="2059815" y="393295"/>
                  <a:pt x="2061656" y="390277"/>
                  <a:pt x="2060846" y="387332"/>
                </a:cubicBezTo>
                <a:cubicBezTo>
                  <a:pt x="2060036" y="384387"/>
                  <a:pt x="2057091" y="382620"/>
                  <a:pt x="2054073" y="383356"/>
                </a:cubicBezTo>
                <a:lnTo>
                  <a:pt x="1945847" y="411406"/>
                </a:lnTo>
                <a:cubicBezTo>
                  <a:pt x="1942902" y="412216"/>
                  <a:pt x="1941061" y="415235"/>
                  <a:pt x="1941871" y="418180"/>
                </a:cubicBezTo>
                <a:cubicBezTo>
                  <a:pt x="1942534" y="420683"/>
                  <a:pt x="1944816" y="422376"/>
                  <a:pt x="1947319" y="422376"/>
                </a:cubicBezTo>
                <a:cubicBezTo>
                  <a:pt x="1947688" y="422303"/>
                  <a:pt x="1948129" y="422229"/>
                  <a:pt x="1948645" y="422155"/>
                </a:cubicBezTo>
                <a:close/>
                <a:moveTo>
                  <a:pt x="2179380" y="388362"/>
                </a:moveTo>
                <a:cubicBezTo>
                  <a:pt x="2179380" y="385270"/>
                  <a:pt x="2176877" y="382767"/>
                  <a:pt x="2173784" y="382841"/>
                </a:cubicBezTo>
                <a:lnTo>
                  <a:pt x="2055472" y="383135"/>
                </a:lnTo>
                <a:cubicBezTo>
                  <a:pt x="2055472" y="383135"/>
                  <a:pt x="2055472" y="383135"/>
                  <a:pt x="2055472" y="383135"/>
                </a:cubicBezTo>
                <a:cubicBezTo>
                  <a:pt x="2052380" y="383135"/>
                  <a:pt x="2049950" y="385638"/>
                  <a:pt x="2049950" y="388730"/>
                </a:cubicBezTo>
                <a:cubicBezTo>
                  <a:pt x="2049950" y="391823"/>
                  <a:pt x="2052453" y="394326"/>
                  <a:pt x="2055545" y="394252"/>
                </a:cubicBezTo>
                <a:lnTo>
                  <a:pt x="2173858" y="393958"/>
                </a:lnTo>
                <a:cubicBezTo>
                  <a:pt x="2173858" y="393958"/>
                  <a:pt x="2173858" y="393958"/>
                  <a:pt x="2173858" y="393958"/>
                </a:cubicBezTo>
                <a:cubicBezTo>
                  <a:pt x="2176950" y="393958"/>
                  <a:pt x="2179380" y="391455"/>
                  <a:pt x="2179380" y="388362"/>
                </a:cubicBezTo>
                <a:close/>
                <a:moveTo>
                  <a:pt x="2297545" y="416928"/>
                </a:moveTo>
                <a:cubicBezTo>
                  <a:pt x="2298207" y="413910"/>
                  <a:pt x="2296367" y="410891"/>
                  <a:pt x="2293348" y="410228"/>
                </a:cubicBezTo>
                <a:lnTo>
                  <a:pt x="2175036" y="382988"/>
                </a:lnTo>
                <a:cubicBezTo>
                  <a:pt x="2172017" y="382252"/>
                  <a:pt x="2168999" y="384166"/>
                  <a:pt x="2168336" y="387184"/>
                </a:cubicBezTo>
                <a:cubicBezTo>
                  <a:pt x="2167674" y="390203"/>
                  <a:pt x="2169514" y="393221"/>
                  <a:pt x="2172533" y="393884"/>
                </a:cubicBezTo>
                <a:lnTo>
                  <a:pt x="2290845" y="421125"/>
                </a:lnTo>
                <a:cubicBezTo>
                  <a:pt x="2291287" y="421198"/>
                  <a:pt x="2291729" y="421272"/>
                  <a:pt x="2292170" y="421272"/>
                </a:cubicBezTo>
                <a:cubicBezTo>
                  <a:pt x="2294674" y="421198"/>
                  <a:pt x="2296956" y="419431"/>
                  <a:pt x="2297545" y="416928"/>
                </a:cubicBezTo>
                <a:close/>
                <a:moveTo>
                  <a:pt x="2412176" y="471630"/>
                </a:moveTo>
                <a:cubicBezTo>
                  <a:pt x="2413501" y="468833"/>
                  <a:pt x="2412250" y="465519"/>
                  <a:pt x="2409452" y="464194"/>
                </a:cubicBezTo>
                <a:lnTo>
                  <a:pt x="2294453" y="410597"/>
                </a:lnTo>
                <a:cubicBezTo>
                  <a:pt x="2291655" y="409271"/>
                  <a:pt x="2288342" y="410523"/>
                  <a:pt x="2287017" y="413321"/>
                </a:cubicBezTo>
                <a:cubicBezTo>
                  <a:pt x="2285692" y="416118"/>
                  <a:pt x="2286943" y="419431"/>
                  <a:pt x="2289741" y="420757"/>
                </a:cubicBezTo>
                <a:lnTo>
                  <a:pt x="2404740" y="474354"/>
                </a:lnTo>
                <a:cubicBezTo>
                  <a:pt x="2405550" y="474722"/>
                  <a:pt x="2406360" y="474870"/>
                  <a:pt x="2407170" y="474870"/>
                </a:cubicBezTo>
                <a:cubicBezTo>
                  <a:pt x="2409231" y="474796"/>
                  <a:pt x="2411219" y="473618"/>
                  <a:pt x="2412176" y="471630"/>
                </a:cubicBezTo>
                <a:close/>
                <a:moveTo>
                  <a:pt x="2409305" y="474354"/>
                </a:moveTo>
                <a:lnTo>
                  <a:pt x="2452154" y="456169"/>
                </a:lnTo>
                <a:cubicBezTo>
                  <a:pt x="2454951" y="454991"/>
                  <a:pt x="2456276" y="451678"/>
                  <a:pt x="2455098" y="448881"/>
                </a:cubicBezTo>
                <a:cubicBezTo>
                  <a:pt x="2453920" y="446083"/>
                  <a:pt x="2450608" y="444758"/>
                  <a:pt x="2447810" y="445936"/>
                </a:cubicBezTo>
                <a:lnTo>
                  <a:pt x="2404961" y="464121"/>
                </a:lnTo>
                <a:cubicBezTo>
                  <a:pt x="2402163" y="465299"/>
                  <a:pt x="2400838" y="468612"/>
                  <a:pt x="2402016" y="471409"/>
                </a:cubicBezTo>
                <a:cubicBezTo>
                  <a:pt x="2402900" y="473544"/>
                  <a:pt x="2405035" y="474796"/>
                  <a:pt x="2407170" y="474796"/>
                </a:cubicBezTo>
                <a:cubicBezTo>
                  <a:pt x="2407906" y="474796"/>
                  <a:pt x="2408569" y="474649"/>
                  <a:pt x="2409305" y="474354"/>
                </a:cubicBezTo>
                <a:close/>
                <a:moveTo>
                  <a:pt x="2452227" y="456169"/>
                </a:moveTo>
                <a:lnTo>
                  <a:pt x="2492720" y="438205"/>
                </a:lnTo>
                <a:cubicBezTo>
                  <a:pt x="2495518" y="436954"/>
                  <a:pt x="2496769" y="433641"/>
                  <a:pt x="2495591" y="430843"/>
                </a:cubicBezTo>
                <a:cubicBezTo>
                  <a:pt x="2494340" y="428045"/>
                  <a:pt x="2491027" y="426794"/>
                  <a:pt x="2488229" y="427972"/>
                </a:cubicBezTo>
                <a:lnTo>
                  <a:pt x="2447736" y="445936"/>
                </a:lnTo>
                <a:cubicBezTo>
                  <a:pt x="2444938" y="447187"/>
                  <a:pt x="2443687" y="450500"/>
                  <a:pt x="2444865" y="453298"/>
                </a:cubicBezTo>
                <a:cubicBezTo>
                  <a:pt x="2445822" y="455359"/>
                  <a:pt x="2447884" y="456611"/>
                  <a:pt x="2450018" y="456611"/>
                </a:cubicBezTo>
                <a:cubicBezTo>
                  <a:pt x="2450755" y="456685"/>
                  <a:pt x="2451491" y="456537"/>
                  <a:pt x="2452227" y="456169"/>
                </a:cubicBezTo>
                <a:close/>
                <a:moveTo>
                  <a:pt x="2492646" y="438279"/>
                </a:moveTo>
                <a:lnTo>
                  <a:pt x="2531740" y="420904"/>
                </a:lnTo>
                <a:cubicBezTo>
                  <a:pt x="2534538" y="419652"/>
                  <a:pt x="2535790" y="416339"/>
                  <a:pt x="2534538" y="413541"/>
                </a:cubicBezTo>
                <a:cubicBezTo>
                  <a:pt x="2533286" y="410744"/>
                  <a:pt x="2529973" y="409492"/>
                  <a:pt x="2527176" y="410744"/>
                </a:cubicBezTo>
                <a:lnTo>
                  <a:pt x="2488082" y="428119"/>
                </a:lnTo>
                <a:cubicBezTo>
                  <a:pt x="2485284" y="429370"/>
                  <a:pt x="2484033" y="432684"/>
                  <a:pt x="2485284" y="435481"/>
                </a:cubicBezTo>
                <a:cubicBezTo>
                  <a:pt x="2486167" y="437543"/>
                  <a:pt x="2488303" y="438794"/>
                  <a:pt x="2490438" y="438794"/>
                </a:cubicBezTo>
                <a:cubicBezTo>
                  <a:pt x="2491174" y="438721"/>
                  <a:pt x="2491984" y="438573"/>
                  <a:pt x="2492646" y="438279"/>
                </a:cubicBezTo>
                <a:close/>
                <a:moveTo>
                  <a:pt x="2531814" y="420904"/>
                </a:moveTo>
                <a:lnTo>
                  <a:pt x="2573632" y="402130"/>
                </a:lnTo>
                <a:cubicBezTo>
                  <a:pt x="2576430" y="400878"/>
                  <a:pt x="2577681" y="397565"/>
                  <a:pt x="2576430" y="394768"/>
                </a:cubicBezTo>
                <a:cubicBezTo>
                  <a:pt x="2575178" y="391970"/>
                  <a:pt x="2571865" y="390718"/>
                  <a:pt x="2569067" y="391970"/>
                </a:cubicBezTo>
                <a:lnTo>
                  <a:pt x="2527249" y="410744"/>
                </a:lnTo>
                <a:cubicBezTo>
                  <a:pt x="2524452" y="411995"/>
                  <a:pt x="2523200" y="415308"/>
                  <a:pt x="2524452" y="418106"/>
                </a:cubicBezTo>
                <a:cubicBezTo>
                  <a:pt x="2525409" y="420168"/>
                  <a:pt x="2527470" y="421419"/>
                  <a:pt x="2529605" y="421419"/>
                </a:cubicBezTo>
                <a:cubicBezTo>
                  <a:pt x="2530341" y="421419"/>
                  <a:pt x="2531078" y="421198"/>
                  <a:pt x="2531814" y="420904"/>
                </a:cubicBezTo>
                <a:close/>
                <a:moveTo>
                  <a:pt x="2573632" y="402130"/>
                </a:moveTo>
                <a:lnTo>
                  <a:pt x="2622076" y="380043"/>
                </a:lnTo>
                <a:cubicBezTo>
                  <a:pt x="2624874" y="378791"/>
                  <a:pt x="2626125" y="375478"/>
                  <a:pt x="2624874" y="372681"/>
                </a:cubicBezTo>
                <a:cubicBezTo>
                  <a:pt x="2623622" y="369883"/>
                  <a:pt x="2620309" y="368631"/>
                  <a:pt x="2617511" y="369883"/>
                </a:cubicBezTo>
                <a:lnTo>
                  <a:pt x="2569067" y="391970"/>
                </a:lnTo>
                <a:cubicBezTo>
                  <a:pt x="2566270" y="393221"/>
                  <a:pt x="2565018" y="396535"/>
                  <a:pt x="2566270" y="399332"/>
                </a:cubicBezTo>
                <a:cubicBezTo>
                  <a:pt x="2567227" y="401394"/>
                  <a:pt x="2569288" y="402645"/>
                  <a:pt x="2571423" y="402572"/>
                </a:cubicBezTo>
                <a:cubicBezTo>
                  <a:pt x="2572086" y="402645"/>
                  <a:pt x="2572896" y="402498"/>
                  <a:pt x="2573632" y="402130"/>
                </a:cubicBezTo>
                <a:close/>
                <a:moveTo>
                  <a:pt x="2622076" y="380043"/>
                </a:moveTo>
                <a:lnTo>
                  <a:pt x="2681048" y="352876"/>
                </a:lnTo>
                <a:cubicBezTo>
                  <a:pt x="2683846" y="351551"/>
                  <a:pt x="2685097" y="348311"/>
                  <a:pt x="2683772" y="345440"/>
                </a:cubicBezTo>
                <a:cubicBezTo>
                  <a:pt x="2682447" y="342642"/>
                  <a:pt x="2679134" y="341464"/>
                  <a:pt x="2676336" y="342716"/>
                </a:cubicBezTo>
                <a:lnTo>
                  <a:pt x="2617364" y="369883"/>
                </a:lnTo>
                <a:cubicBezTo>
                  <a:pt x="2614566" y="371208"/>
                  <a:pt x="2613315" y="374448"/>
                  <a:pt x="2614640" y="377319"/>
                </a:cubicBezTo>
                <a:cubicBezTo>
                  <a:pt x="2615597" y="379380"/>
                  <a:pt x="2617659" y="380558"/>
                  <a:pt x="2619720" y="380558"/>
                </a:cubicBezTo>
                <a:cubicBezTo>
                  <a:pt x="2620603" y="380558"/>
                  <a:pt x="2621340" y="380411"/>
                  <a:pt x="2622076" y="380043"/>
                </a:cubicBezTo>
                <a:close/>
                <a:moveTo>
                  <a:pt x="2681122" y="352876"/>
                </a:moveTo>
                <a:lnTo>
                  <a:pt x="2754377" y="318788"/>
                </a:lnTo>
                <a:cubicBezTo>
                  <a:pt x="2757174" y="317463"/>
                  <a:pt x="2758352" y="314150"/>
                  <a:pt x="2757101" y="311353"/>
                </a:cubicBezTo>
                <a:cubicBezTo>
                  <a:pt x="2755776" y="308555"/>
                  <a:pt x="2752463" y="307377"/>
                  <a:pt x="2749665" y="308628"/>
                </a:cubicBezTo>
                <a:lnTo>
                  <a:pt x="2676410" y="342716"/>
                </a:lnTo>
                <a:cubicBezTo>
                  <a:pt x="2673612" y="344041"/>
                  <a:pt x="2672434" y="347354"/>
                  <a:pt x="2673686" y="350152"/>
                </a:cubicBezTo>
                <a:cubicBezTo>
                  <a:pt x="2674643" y="352213"/>
                  <a:pt x="2676704" y="353391"/>
                  <a:pt x="2678766" y="353391"/>
                </a:cubicBezTo>
                <a:cubicBezTo>
                  <a:pt x="2679576" y="353391"/>
                  <a:pt x="2680385" y="353244"/>
                  <a:pt x="2681122" y="352876"/>
                </a:cubicBezTo>
                <a:close/>
                <a:moveTo>
                  <a:pt x="2754156" y="318862"/>
                </a:moveTo>
                <a:lnTo>
                  <a:pt x="2843166" y="281977"/>
                </a:lnTo>
                <a:cubicBezTo>
                  <a:pt x="2846038" y="280799"/>
                  <a:pt x="2847363" y="277559"/>
                  <a:pt x="2846185" y="274688"/>
                </a:cubicBezTo>
                <a:cubicBezTo>
                  <a:pt x="2845007" y="271817"/>
                  <a:pt x="2841768" y="270418"/>
                  <a:pt x="2838896" y="271670"/>
                </a:cubicBezTo>
                <a:lnTo>
                  <a:pt x="2749886" y="308555"/>
                </a:lnTo>
                <a:cubicBezTo>
                  <a:pt x="2747014" y="309733"/>
                  <a:pt x="2745689" y="312972"/>
                  <a:pt x="2746867" y="315844"/>
                </a:cubicBezTo>
                <a:cubicBezTo>
                  <a:pt x="2747751" y="317979"/>
                  <a:pt x="2749886" y="319304"/>
                  <a:pt x="2752021" y="319304"/>
                </a:cubicBezTo>
                <a:cubicBezTo>
                  <a:pt x="2752757" y="319304"/>
                  <a:pt x="2753420" y="319157"/>
                  <a:pt x="2754156" y="318862"/>
                </a:cubicBezTo>
                <a:close/>
                <a:moveTo>
                  <a:pt x="2842798" y="282124"/>
                </a:moveTo>
                <a:lnTo>
                  <a:pt x="2949036" y="246564"/>
                </a:lnTo>
                <a:cubicBezTo>
                  <a:pt x="2951982" y="245607"/>
                  <a:pt x="2953528" y="242441"/>
                  <a:pt x="2952570" y="239496"/>
                </a:cubicBezTo>
                <a:cubicBezTo>
                  <a:pt x="2951613" y="236551"/>
                  <a:pt x="2948448" y="235005"/>
                  <a:pt x="2945503" y="235962"/>
                </a:cubicBezTo>
                <a:lnTo>
                  <a:pt x="2839264" y="271522"/>
                </a:lnTo>
                <a:cubicBezTo>
                  <a:pt x="2836319" y="272479"/>
                  <a:pt x="2834773" y="275645"/>
                  <a:pt x="2835730" y="278590"/>
                </a:cubicBezTo>
                <a:cubicBezTo>
                  <a:pt x="2836540" y="280946"/>
                  <a:pt x="2838675" y="282419"/>
                  <a:pt x="2841031" y="282419"/>
                </a:cubicBezTo>
                <a:cubicBezTo>
                  <a:pt x="2841694" y="282419"/>
                  <a:pt x="2842209" y="282345"/>
                  <a:pt x="2842798" y="282124"/>
                </a:cubicBezTo>
                <a:close/>
                <a:moveTo>
                  <a:pt x="2948595" y="246638"/>
                </a:moveTo>
                <a:lnTo>
                  <a:pt x="3073239" y="216305"/>
                </a:lnTo>
                <a:cubicBezTo>
                  <a:pt x="3076257" y="215569"/>
                  <a:pt x="3078024" y="212550"/>
                  <a:pt x="3077362" y="209605"/>
                </a:cubicBezTo>
                <a:cubicBezTo>
                  <a:pt x="3076626" y="206660"/>
                  <a:pt x="3073754" y="204746"/>
                  <a:pt x="3070662" y="205482"/>
                </a:cubicBezTo>
                <a:lnTo>
                  <a:pt x="2946018" y="235815"/>
                </a:lnTo>
                <a:cubicBezTo>
                  <a:pt x="2942999" y="236551"/>
                  <a:pt x="2941232" y="239570"/>
                  <a:pt x="2941895" y="242515"/>
                </a:cubicBezTo>
                <a:cubicBezTo>
                  <a:pt x="2942484" y="245092"/>
                  <a:pt x="2944840" y="246785"/>
                  <a:pt x="2947343" y="246785"/>
                </a:cubicBezTo>
                <a:cubicBezTo>
                  <a:pt x="2947711" y="246785"/>
                  <a:pt x="2948153" y="246785"/>
                  <a:pt x="2948595" y="246638"/>
                </a:cubicBezTo>
                <a:close/>
                <a:moveTo>
                  <a:pt x="5617288" y="2848555"/>
                </a:moveTo>
                <a:lnTo>
                  <a:pt x="5674052" y="2825437"/>
                </a:lnTo>
                <a:cubicBezTo>
                  <a:pt x="5676923" y="2824259"/>
                  <a:pt x="5678248" y="2821020"/>
                  <a:pt x="5677070" y="2818149"/>
                </a:cubicBezTo>
                <a:cubicBezTo>
                  <a:pt x="5675892" y="2815278"/>
                  <a:pt x="5672653" y="2813879"/>
                  <a:pt x="5669781" y="2815130"/>
                </a:cubicBezTo>
                <a:lnTo>
                  <a:pt x="5613018" y="2838248"/>
                </a:lnTo>
                <a:cubicBezTo>
                  <a:pt x="5610147" y="2839426"/>
                  <a:pt x="5608822" y="2842665"/>
                  <a:pt x="5609999" y="2845537"/>
                </a:cubicBezTo>
                <a:cubicBezTo>
                  <a:pt x="5610883" y="2847672"/>
                  <a:pt x="5613018" y="2848997"/>
                  <a:pt x="5615227" y="2848997"/>
                </a:cubicBezTo>
                <a:cubicBezTo>
                  <a:pt x="5615963" y="2848923"/>
                  <a:pt x="5616626" y="2848850"/>
                  <a:pt x="5617288" y="2848555"/>
                </a:cubicBezTo>
                <a:close/>
                <a:moveTo>
                  <a:pt x="5615447" y="2849954"/>
                </a:moveTo>
                <a:lnTo>
                  <a:pt x="5618393" y="2847966"/>
                </a:lnTo>
                <a:cubicBezTo>
                  <a:pt x="5620896" y="2846199"/>
                  <a:pt x="5621558" y="2842739"/>
                  <a:pt x="5619865" y="2840236"/>
                </a:cubicBezTo>
                <a:cubicBezTo>
                  <a:pt x="5618098" y="2837659"/>
                  <a:pt x="5614638" y="2837070"/>
                  <a:pt x="5612135" y="2838763"/>
                </a:cubicBezTo>
                <a:lnTo>
                  <a:pt x="5609190" y="2840751"/>
                </a:lnTo>
                <a:cubicBezTo>
                  <a:pt x="5606687" y="2842518"/>
                  <a:pt x="5606024" y="2845978"/>
                  <a:pt x="5607717" y="2848481"/>
                </a:cubicBezTo>
                <a:cubicBezTo>
                  <a:pt x="5608822" y="2850101"/>
                  <a:pt x="5610589" y="2850911"/>
                  <a:pt x="5612355" y="2850911"/>
                </a:cubicBezTo>
                <a:cubicBezTo>
                  <a:pt x="5613386" y="2850911"/>
                  <a:pt x="5614491" y="2850617"/>
                  <a:pt x="5615447" y="2849954"/>
                </a:cubicBezTo>
                <a:close/>
                <a:moveTo>
                  <a:pt x="5501700" y="2927479"/>
                </a:moveTo>
                <a:lnTo>
                  <a:pt x="5615447" y="2849954"/>
                </a:lnTo>
                <a:cubicBezTo>
                  <a:pt x="5618025" y="2848261"/>
                  <a:pt x="5618687" y="2844727"/>
                  <a:pt x="5616920" y="2842223"/>
                </a:cubicBezTo>
                <a:cubicBezTo>
                  <a:pt x="5615153" y="2839647"/>
                  <a:pt x="5611693" y="2839058"/>
                  <a:pt x="5609190" y="2840751"/>
                </a:cubicBezTo>
                <a:lnTo>
                  <a:pt x="5495442" y="2918276"/>
                </a:lnTo>
                <a:cubicBezTo>
                  <a:pt x="5492865" y="2919970"/>
                  <a:pt x="5492202" y="2923504"/>
                  <a:pt x="5493969" y="2926007"/>
                </a:cubicBezTo>
                <a:cubicBezTo>
                  <a:pt x="5495074" y="2927626"/>
                  <a:pt x="5496841" y="2928436"/>
                  <a:pt x="5498607" y="2928436"/>
                </a:cubicBezTo>
                <a:cubicBezTo>
                  <a:pt x="5499712" y="2928436"/>
                  <a:pt x="5500743" y="2928142"/>
                  <a:pt x="5501700" y="2927479"/>
                </a:cubicBezTo>
                <a:close/>
                <a:moveTo>
                  <a:pt x="5409892" y="3030257"/>
                </a:moveTo>
                <a:lnTo>
                  <a:pt x="5502730" y="2926596"/>
                </a:lnTo>
                <a:cubicBezTo>
                  <a:pt x="5504792" y="2924314"/>
                  <a:pt x="5504571" y="2920780"/>
                  <a:pt x="5502289" y="2918718"/>
                </a:cubicBezTo>
                <a:cubicBezTo>
                  <a:pt x="5500006" y="2916657"/>
                  <a:pt x="5496473" y="2916878"/>
                  <a:pt x="5494411" y="2919160"/>
                </a:cubicBezTo>
                <a:lnTo>
                  <a:pt x="5401572" y="3022821"/>
                </a:lnTo>
                <a:cubicBezTo>
                  <a:pt x="5399511" y="3025104"/>
                  <a:pt x="5399732" y="3028637"/>
                  <a:pt x="5402014" y="3030699"/>
                </a:cubicBezTo>
                <a:cubicBezTo>
                  <a:pt x="5403118" y="3031656"/>
                  <a:pt x="5404444" y="3032098"/>
                  <a:pt x="5405769" y="3032098"/>
                </a:cubicBezTo>
                <a:cubicBezTo>
                  <a:pt x="5407241" y="3032098"/>
                  <a:pt x="5408788" y="3031435"/>
                  <a:pt x="5409892" y="3030257"/>
                </a:cubicBezTo>
                <a:close/>
                <a:moveTo>
                  <a:pt x="5411290" y="3026723"/>
                </a:moveTo>
                <a:cubicBezTo>
                  <a:pt x="5411364" y="3023631"/>
                  <a:pt x="5409008" y="3021054"/>
                  <a:pt x="5405916" y="3020981"/>
                </a:cubicBezTo>
                <a:lnTo>
                  <a:pt x="5352613" y="3019214"/>
                </a:lnTo>
                <a:cubicBezTo>
                  <a:pt x="5350036" y="3019435"/>
                  <a:pt x="5346944" y="3021496"/>
                  <a:pt x="5346870" y="3024588"/>
                </a:cubicBezTo>
                <a:cubicBezTo>
                  <a:pt x="5346796" y="3027680"/>
                  <a:pt x="5349152" y="3030257"/>
                  <a:pt x="5352245" y="3030331"/>
                </a:cubicBezTo>
                <a:lnTo>
                  <a:pt x="5405548" y="3032098"/>
                </a:lnTo>
                <a:cubicBezTo>
                  <a:pt x="5405621" y="3032098"/>
                  <a:pt x="5405695" y="3032098"/>
                  <a:pt x="5405769" y="3032098"/>
                </a:cubicBezTo>
                <a:cubicBezTo>
                  <a:pt x="5408714" y="3032098"/>
                  <a:pt x="5411217" y="3029742"/>
                  <a:pt x="5411290" y="3026723"/>
                </a:cubicBezTo>
                <a:close/>
                <a:moveTo>
                  <a:pt x="5357987" y="3025619"/>
                </a:moveTo>
                <a:cubicBezTo>
                  <a:pt x="5358429" y="3022600"/>
                  <a:pt x="5356368" y="3019729"/>
                  <a:pt x="5353275" y="3019287"/>
                </a:cubicBezTo>
                <a:lnTo>
                  <a:pt x="5296217" y="3010821"/>
                </a:lnTo>
                <a:cubicBezTo>
                  <a:pt x="5293199" y="3010379"/>
                  <a:pt x="5290328" y="3012440"/>
                  <a:pt x="5289886" y="3015533"/>
                </a:cubicBezTo>
                <a:cubicBezTo>
                  <a:pt x="5289444" y="3018551"/>
                  <a:pt x="5291505" y="3021423"/>
                  <a:pt x="5294598" y="3021864"/>
                </a:cubicBezTo>
                <a:lnTo>
                  <a:pt x="5351656" y="3030331"/>
                </a:lnTo>
                <a:cubicBezTo>
                  <a:pt x="5351950" y="3030404"/>
                  <a:pt x="5352245" y="3030404"/>
                  <a:pt x="5352539" y="3030404"/>
                </a:cubicBezTo>
                <a:cubicBezTo>
                  <a:pt x="5355190" y="3030331"/>
                  <a:pt x="5357546" y="3028343"/>
                  <a:pt x="5357987" y="3025619"/>
                </a:cubicBezTo>
                <a:close/>
                <a:moveTo>
                  <a:pt x="5300856" y="3017373"/>
                </a:moveTo>
                <a:cubicBezTo>
                  <a:pt x="5301445" y="3014355"/>
                  <a:pt x="5299457" y="3011410"/>
                  <a:pt x="5296438" y="3010821"/>
                </a:cubicBezTo>
                <a:lnTo>
                  <a:pt x="5236141" y="2998894"/>
                </a:lnTo>
                <a:cubicBezTo>
                  <a:pt x="5233122" y="2998305"/>
                  <a:pt x="5230178" y="3000219"/>
                  <a:pt x="5229589" y="3003311"/>
                </a:cubicBezTo>
                <a:cubicBezTo>
                  <a:pt x="5228999" y="3006330"/>
                  <a:pt x="5230987" y="3009275"/>
                  <a:pt x="5234006" y="3009864"/>
                </a:cubicBezTo>
                <a:lnTo>
                  <a:pt x="5294303" y="3021791"/>
                </a:lnTo>
                <a:cubicBezTo>
                  <a:pt x="5294672" y="3021864"/>
                  <a:pt x="5295040" y="3021864"/>
                  <a:pt x="5295408" y="3021864"/>
                </a:cubicBezTo>
                <a:cubicBezTo>
                  <a:pt x="5298058" y="3021864"/>
                  <a:pt x="5300340" y="3020024"/>
                  <a:pt x="5300856" y="3017373"/>
                </a:cubicBezTo>
                <a:close/>
                <a:moveTo>
                  <a:pt x="5240558" y="3005373"/>
                </a:moveTo>
                <a:cubicBezTo>
                  <a:pt x="5241147" y="3002354"/>
                  <a:pt x="5239159" y="2999409"/>
                  <a:pt x="5236141" y="2998820"/>
                </a:cubicBezTo>
                <a:lnTo>
                  <a:pt x="5173046" y="2986599"/>
                </a:lnTo>
                <a:cubicBezTo>
                  <a:pt x="5170101" y="2986010"/>
                  <a:pt x="5167082" y="2987998"/>
                  <a:pt x="5166493" y="2991016"/>
                </a:cubicBezTo>
                <a:cubicBezTo>
                  <a:pt x="5165904" y="2994035"/>
                  <a:pt x="5167892" y="2996980"/>
                  <a:pt x="5170911" y="2997568"/>
                </a:cubicBezTo>
                <a:lnTo>
                  <a:pt x="5234006" y="3009790"/>
                </a:lnTo>
                <a:cubicBezTo>
                  <a:pt x="5234374" y="3009864"/>
                  <a:pt x="5234742" y="3009864"/>
                  <a:pt x="5235110" y="3009864"/>
                </a:cubicBezTo>
                <a:cubicBezTo>
                  <a:pt x="5237687" y="3009864"/>
                  <a:pt x="5240043" y="3008023"/>
                  <a:pt x="5240558" y="3005373"/>
                </a:cubicBezTo>
                <a:close/>
                <a:moveTo>
                  <a:pt x="5177537" y="2992930"/>
                </a:moveTo>
                <a:cubicBezTo>
                  <a:pt x="5177979" y="2989912"/>
                  <a:pt x="5175844" y="2987040"/>
                  <a:pt x="5172825" y="2986599"/>
                </a:cubicBezTo>
                <a:lnTo>
                  <a:pt x="5107447" y="2977249"/>
                </a:lnTo>
                <a:cubicBezTo>
                  <a:pt x="5104429" y="2976733"/>
                  <a:pt x="5101558" y="2978942"/>
                  <a:pt x="5101116" y="2981960"/>
                </a:cubicBezTo>
                <a:cubicBezTo>
                  <a:pt x="5100674" y="2984979"/>
                  <a:pt x="5102810" y="2987850"/>
                  <a:pt x="5105828" y="2988292"/>
                </a:cubicBezTo>
                <a:lnTo>
                  <a:pt x="5171205" y="2997642"/>
                </a:lnTo>
                <a:cubicBezTo>
                  <a:pt x="5171500" y="2997716"/>
                  <a:pt x="5171794" y="2997716"/>
                  <a:pt x="5172015" y="2997716"/>
                </a:cubicBezTo>
                <a:cubicBezTo>
                  <a:pt x="5174739" y="2997716"/>
                  <a:pt x="5177095" y="2995728"/>
                  <a:pt x="5177537" y="2992930"/>
                </a:cubicBezTo>
                <a:close/>
                <a:moveTo>
                  <a:pt x="12502" y="1210660"/>
                </a:moveTo>
                <a:lnTo>
                  <a:pt x="27889" y="1139613"/>
                </a:lnTo>
                <a:cubicBezTo>
                  <a:pt x="28552" y="1136595"/>
                  <a:pt x="26638" y="1133650"/>
                  <a:pt x="23619" y="1132987"/>
                </a:cubicBezTo>
                <a:cubicBezTo>
                  <a:pt x="20600" y="1132325"/>
                  <a:pt x="17656" y="1134239"/>
                  <a:pt x="16993" y="1137258"/>
                </a:cubicBezTo>
                <a:lnTo>
                  <a:pt x="1679" y="1208304"/>
                </a:lnTo>
                <a:cubicBezTo>
                  <a:pt x="1017" y="1211322"/>
                  <a:pt x="2931" y="1214267"/>
                  <a:pt x="5949" y="1214930"/>
                </a:cubicBezTo>
                <a:cubicBezTo>
                  <a:pt x="6391" y="1215004"/>
                  <a:pt x="6759" y="1215077"/>
                  <a:pt x="7201" y="1215077"/>
                </a:cubicBezTo>
                <a:cubicBezTo>
                  <a:pt x="9631" y="1215004"/>
                  <a:pt x="11913" y="1213237"/>
                  <a:pt x="12502" y="1210660"/>
                </a:cubicBezTo>
                <a:close/>
                <a:moveTo>
                  <a:pt x="27816" y="1139540"/>
                </a:moveTo>
                <a:lnTo>
                  <a:pt x="36135" y="1098532"/>
                </a:lnTo>
                <a:cubicBezTo>
                  <a:pt x="36724" y="1095513"/>
                  <a:pt x="34810" y="1092568"/>
                  <a:pt x="31791" y="1091979"/>
                </a:cubicBezTo>
                <a:cubicBezTo>
                  <a:pt x="28846" y="1091317"/>
                  <a:pt x="25828" y="1093305"/>
                  <a:pt x="25239" y="1096323"/>
                </a:cubicBezTo>
                <a:lnTo>
                  <a:pt x="16919" y="1137331"/>
                </a:lnTo>
                <a:cubicBezTo>
                  <a:pt x="16330" y="1140350"/>
                  <a:pt x="18245" y="1143295"/>
                  <a:pt x="21263" y="1143884"/>
                </a:cubicBezTo>
                <a:cubicBezTo>
                  <a:pt x="21631" y="1143957"/>
                  <a:pt x="22073" y="1144031"/>
                  <a:pt x="22441" y="1144031"/>
                </a:cubicBezTo>
                <a:cubicBezTo>
                  <a:pt x="25018" y="1143957"/>
                  <a:pt x="27300" y="1142117"/>
                  <a:pt x="27816" y="1139540"/>
                </a:cubicBezTo>
                <a:close/>
                <a:moveTo>
                  <a:pt x="35840" y="1099415"/>
                </a:moveTo>
                <a:lnTo>
                  <a:pt x="74419" y="1002012"/>
                </a:lnTo>
                <a:cubicBezTo>
                  <a:pt x="75523" y="999140"/>
                  <a:pt x="74125" y="995901"/>
                  <a:pt x="71253" y="994797"/>
                </a:cubicBezTo>
                <a:cubicBezTo>
                  <a:pt x="68382" y="993692"/>
                  <a:pt x="65142" y="995091"/>
                  <a:pt x="64038" y="997962"/>
                </a:cubicBezTo>
                <a:lnTo>
                  <a:pt x="25460" y="1095366"/>
                </a:lnTo>
                <a:cubicBezTo>
                  <a:pt x="24355" y="1098237"/>
                  <a:pt x="25754" y="1101477"/>
                  <a:pt x="28625" y="1102581"/>
                </a:cubicBezTo>
                <a:cubicBezTo>
                  <a:pt x="29288" y="1102876"/>
                  <a:pt x="30024" y="1102949"/>
                  <a:pt x="30687" y="1102949"/>
                </a:cubicBezTo>
                <a:cubicBezTo>
                  <a:pt x="32896" y="1102949"/>
                  <a:pt x="34957" y="1101624"/>
                  <a:pt x="35840" y="1099415"/>
                </a:cubicBezTo>
                <a:close/>
                <a:moveTo>
                  <a:pt x="74419" y="1002012"/>
                </a:moveTo>
                <a:lnTo>
                  <a:pt x="76186" y="997594"/>
                </a:lnTo>
                <a:cubicBezTo>
                  <a:pt x="77290" y="994723"/>
                  <a:pt x="75891" y="991484"/>
                  <a:pt x="73020" y="990379"/>
                </a:cubicBezTo>
                <a:cubicBezTo>
                  <a:pt x="70222" y="989275"/>
                  <a:pt x="66909" y="990674"/>
                  <a:pt x="65805" y="993545"/>
                </a:cubicBezTo>
                <a:lnTo>
                  <a:pt x="64038" y="997962"/>
                </a:lnTo>
                <a:cubicBezTo>
                  <a:pt x="62934" y="1000834"/>
                  <a:pt x="64333" y="1004073"/>
                  <a:pt x="67204" y="1005178"/>
                </a:cubicBezTo>
                <a:cubicBezTo>
                  <a:pt x="67867" y="1005472"/>
                  <a:pt x="68603" y="1005546"/>
                  <a:pt x="69265" y="1005546"/>
                </a:cubicBezTo>
                <a:cubicBezTo>
                  <a:pt x="71474" y="1005546"/>
                  <a:pt x="73536" y="1004220"/>
                  <a:pt x="74419" y="1002012"/>
                </a:cubicBezTo>
                <a:close/>
                <a:moveTo>
                  <a:pt x="73094" y="1000686"/>
                </a:moveTo>
                <a:lnTo>
                  <a:pt x="76996" y="999067"/>
                </a:lnTo>
                <a:cubicBezTo>
                  <a:pt x="79867" y="997889"/>
                  <a:pt x="81192" y="994649"/>
                  <a:pt x="80014" y="991778"/>
                </a:cubicBezTo>
                <a:cubicBezTo>
                  <a:pt x="78836" y="988907"/>
                  <a:pt x="75523" y="987582"/>
                  <a:pt x="72726" y="988760"/>
                </a:cubicBezTo>
                <a:lnTo>
                  <a:pt x="68824" y="990379"/>
                </a:lnTo>
                <a:cubicBezTo>
                  <a:pt x="65952" y="991557"/>
                  <a:pt x="64627" y="994797"/>
                  <a:pt x="65805" y="997668"/>
                </a:cubicBezTo>
                <a:cubicBezTo>
                  <a:pt x="66689" y="999803"/>
                  <a:pt x="68824" y="1001128"/>
                  <a:pt x="71032" y="1001128"/>
                </a:cubicBezTo>
                <a:cubicBezTo>
                  <a:pt x="71695" y="1001128"/>
                  <a:pt x="72431" y="1000981"/>
                  <a:pt x="73094" y="1000686"/>
                </a:cubicBezTo>
                <a:close/>
                <a:moveTo>
                  <a:pt x="79720" y="996711"/>
                </a:moveTo>
                <a:lnTo>
                  <a:pt x="80824" y="994723"/>
                </a:lnTo>
                <a:cubicBezTo>
                  <a:pt x="82297" y="992073"/>
                  <a:pt x="81413" y="988612"/>
                  <a:pt x="78689" y="987140"/>
                </a:cubicBezTo>
                <a:cubicBezTo>
                  <a:pt x="76039" y="985667"/>
                  <a:pt x="72578" y="986551"/>
                  <a:pt x="71106" y="989275"/>
                </a:cubicBezTo>
                <a:lnTo>
                  <a:pt x="70002" y="991263"/>
                </a:lnTo>
                <a:cubicBezTo>
                  <a:pt x="68529" y="993913"/>
                  <a:pt x="69413" y="997373"/>
                  <a:pt x="72137" y="998846"/>
                </a:cubicBezTo>
                <a:cubicBezTo>
                  <a:pt x="73020" y="999361"/>
                  <a:pt x="73977" y="999582"/>
                  <a:pt x="74934" y="999582"/>
                </a:cubicBezTo>
                <a:cubicBezTo>
                  <a:pt x="76849" y="999508"/>
                  <a:pt x="78689" y="998478"/>
                  <a:pt x="79720" y="996711"/>
                </a:cubicBezTo>
                <a:close/>
                <a:moveTo>
                  <a:pt x="80824" y="994649"/>
                </a:moveTo>
                <a:lnTo>
                  <a:pt x="129710" y="905492"/>
                </a:lnTo>
                <a:cubicBezTo>
                  <a:pt x="131182" y="902768"/>
                  <a:pt x="130225" y="899381"/>
                  <a:pt x="127501" y="897909"/>
                </a:cubicBezTo>
                <a:cubicBezTo>
                  <a:pt x="124777" y="896436"/>
                  <a:pt x="121464" y="897393"/>
                  <a:pt x="119918" y="900117"/>
                </a:cubicBezTo>
                <a:lnTo>
                  <a:pt x="71032" y="989275"/>
                </a:lnTo>
                <a:cubicBezTo>
                  <a:pt x="69560" y="991999"/>
                  <a:pt x="70517" y="995386"/>
                  <a:pt x="73241" y="996858"/>
                </a:cubicBezTo>
                <a:cubicBezTo>
                  <a:pt x="74125" y="997300"/>
                  <a:pt x="75008" y="997521"/>
                  <a:pt x="75965" y="997521"/>
                </a:cubicBezTo>
                <a:cubicBezTo>
                  <a:pt x="77953" y="997521"/>
                  <a:pt x="79867" y="996490"/>
                  <a:pt x="80824" y="994649"/>
                </a:cubicBezTo>
                <a:close/>
                <a:moveTo>
                  <a:pt x="129563" y="905786"/>
                </a:moveTo>
                <a:lnTo>
                  <a:pt x="141563" y="886939"/>
                </a:lnTo>
                <a:cubicBezTo>
                  <a:pt x="143183" y="884362"/>
                  <a:pt x="142447" y="880902"/>
                  <a:pt x="139870" y="879208"/>
                </a:cubicBezTo>
                <a:cubicBezTo>
                  <a:pt x="137293" y="877588"/>
                  <a:pt x="133833" y="878325"/>
                  <a:pt x="132140" y="880902"/>
                </a:cubicBezTo>
                <a:lnTo>
                  <a:pt x="120139" y="899749"/>
                </a:lnTo>
                <a:cubicBezTo>
                  <a:pt x="118519" y="902326"/>
                  <a:pt x="119256" y="905786"/>
                  <a:pt x="121832" y="907480"/>
                </a:cubicBezTo>
                <a:cubicBezTo>
                  <a:pt x="122789" y="908068"/>
                  <a:pt x="123820" y="908363"/>
                  <a:pt x="124851" y="908363"/>
                </a:cubicBezTo>
                <a:cubicBezTo>
                  <a:pt x="126691" y="908363"/>
                  <a:pt x="128458" y="907480"/>
                  <a:pt x="129563" y="905786"/>
                </a:cubicBezTo>
                <a:close/>
                <a:moveTo>
                  <a:pt x="141342" y="887233"/>
                </a:moveTo>
                <a:lnTo>
                  <a:pt x="170792" y="845489"/>
                </a:lnTo>
                <a:cubicBezTo>
                  <a:pt x="172559" y="842986"/>
                  <a:pt x="171970" y="839525"/>
                  <a:pt x="169467" y="837758"/>
                </a:cubicBezTo>
                <a:cubicBezTo>
                  <a:pt x="166963" y="835991"/>
                  <a:pt x="163503" y="836580"/>
                  <a:pt x="161736" y="839084"/>
                </a:cubicBezTo>
                <a:lnTo>
                  <a:pt x="132287" y="880828"/>
                </a:lnTo>
                <a:cubicBezTo>
                  <a:pt x="130520" y="883331"/>
                  <a:pt x="131109" y="886791"/>
                  <a:pt x="133612" y="888558"/>
                </a:cubicBezTo>
                <a:cubicBezTo>
                  <a:pt x="134569" y="889295"/>
                  <a:pt x="135747" y="889589"/>
                  <a:pt x="136851" y="889589"/>
                </a:cubicBezTo>
                <a:cubicBezTo>
                  <a:pt x="138618" y="889589"/>
                  <a:pt x="140312" y="888779"/>
                  <a:pt x="141342" y="887233"/>
                </a:cubicBezTo>
                <a:close/>
                <a:moveTo>
                  <a:pt x="170424" y="845931"/>
                </a:moveTo>
                <a:lnTo>
                  <a:pt x="184780" y="829513"/>
                </a:lnTo>
                <a:cubicBezTo>
                  <a:pt x="186842" y="827157"/>
                  <a:pt x="186547" y="823696"/>
                  <a:pt x="184265" y="821635"/>
                </a:cubicBezTo>
                <a:cubicBezTo>
                  <a:pt x="181909" y="819647"/>
                  <a:pt x="178449" y="819868"/>
                  <a:pt x="176387" y="822150"/>
                </a:cubicBezTo>
                <a:lnTo>
                  <a:pt x="162031" y="838568"/>
                </a:lnTo>
                <a:cubicBezTo>
                  <a:pt x="159969" y="840924"/>
                  <a:pt x="160264" y="844384"/>
                  <a:pt x="162546" y="846446"/>
                </a:cubicBezTo>
                <a:cubicBezTo>
                  <a:pt x="163650" y="847403"/>
                  <a:pt x="164976" y="847845"/>
                  <a:pt x="166227" y="847845"/>
                </a:cubicBezTo>
                <a:cubicBezTo>
                  <a:pt x="167847" y="847845"/>
                  <a:pt x="169319" y="847182"/>
                  <a:pt x="170424" y="845931"/>
                </a:cubicBezTo>
                <a:close/>
                <a:moveTo>
                  <a:pt x="183749" y="830470"/>
                </a:moveTo>
                <a:lnTo>
                  <a:pt x="197885" y="820751"/>
                </a:lnTo>
                <a:cubicBezTo>
                  <a:pt x="200462" y="818984"/>
                  <a:pt x="201051" y="815524"/>
                  <a:pt x="199358" y="813021"/>
                </a:cubicBezTo>
                <a:cubicBezTo>
                  <a:pt x="197591" y="810444"/>
                  <a:pt x="194130" y="809855"/>
                  <a:pt x="191627" y="811549"/>
                </a:cubicBezTo>
                <a:lnTo>
                  <a:pt x="177491" y="821267"/>
                </a:lnTo>
                <a:cubicBezTo>
                  <a:pt x="174915" y="823034"/>
                  <a:pt x="174326" y="826494"/>
                  <a:pt x="176019" y="828997"/>
                </a:cubicBezTo>
                <a:cubicBezTo>
                  <a:pt x="177123" y="830617"/>
                  <a:pt x="178890" y="831427"/>
                  <a:pt x="180657" y="831427"/>
                </a:cubicBezTo>
                <a:cubicBezTo>
                  <a:pt x="181688" y="831427"/>
                  <a:pt x="182792" y="831132"/>
                  <a:pt x="183749" y="830470"/>
                </a:cubicBezTo>
                <a:close/>
                <a:moveTo>
                  <a:pt x="196045" y="821635"/>
                </a:moveTo>
                <a:lnTo>
                  <a:pt x="203407" y="819868"/>
                </a:lnTo>
                <a:cubicBezTo>
                  <a:pt x="206425" y="819132"/>
                  <a:pt x="208192" y="816113"/>
                  <a:pt x="207530" y="813168"/>
                </a:cubicBezTo>
                <a:cubicBezTo>
                  <a:pt x="206793" y="810150"/>
                  <a:pt x="203775" y="808309"/>
                  <a:pt x="200830" y="809045"/>
                </a:cubicBezTo>
                <a:lnTo>
                  <a:pt x="193468" y="810812"/>
                </a:lnTo>
                <a:cubicBezTo>
                  <a:pt x="190449" y="811549"/>
                  <a:pt x="188682" y="814567"/>
                  <a:pt x="189345" y="817512"/>
                </a:cubicBezTo>
                <a:cubicBezTo>
                  <a:pt x="189934" y="820089"/>
                  <a:pt x="192290" y="821782"/>
                  <a:pt x="194793" y="821782"/>
                </a:cubicBezTo>
                <a:cubicBezTo>
                  <a:pt x="195161" y="821782"/>
                  <a:pt x="195603" y="821709"/>
                  <a:pt x="196045" y="821635"/>
                </a:cubicBezTo>
                <a:close/>
                <a:moveTo>
                  <a:pt x="206499" y="817806"/>
                </a:moveTo>
                <a:lnTo>
                  <a:pt x="251851" y="758761"/>
                </a:lnTo>
                <a:cubicBezTo>
                  <a:pt x="253691" y="756331"/>
                  <a:pt x="253250" y="752797"/>
                  <a:pt x="250820" y="750957"/>
                </a:cubicBezTo>
                <a:cubicBezTo>
                  <a:pt x="248391" y="749116"/>
                  <a:pt x="244857" y="749558"/>
                  <a:pt x="243016" y="751987"/>
                </a:cubicBezTo>
                <a:lnTo>
                  <a:pt x="197664" y="811033"/>
                </a:lnTo>
                <a:cubicBezTo>
                  <a:pt x="195824" y="813463"/>
                  <a:pt x="196265" y="816997"/>
                  <a:pt x="198695" y="818837"/>
                </a:cubicBezTo>
                <a:cubicBezTo>
                  <a:pt x="199726" y="819647"/>
                  <a:pt x="200904" y="820015"/>
                  <a:pt x="202155" y="820015"/>
                </a:cubicBezTo>
                <a:cubicBezTo>
                  <a:pt x="203775" y="819942"/>
                  <a:pt x="205395" y="819205"/>
                  <a:pt x="206499" y="817806"/>
                </a:cubicBezTo>
                <a:close/>
                <a:moveTo>
                  <a:pt x="251556" y="759202"/>
                </a:moveTo>
                <a:lnTo>
                  <a:pt x="281963" y="726955"/>
                </a:lnTo>
                <a:cubicBezTo>
                  <a:pt x="284098" y="724747"/>
                  <a:pt x="283951" y="721213"/>
                  <a:pt x="281742" y="719078"/>
                </a:cubicBezTo>
                <a:cubicBezTo>
                  <a:pt x="279533" y="716943"/>
                  <a:pt x="275999" y="717090"/>
                  <a:pt x="273864" y="719299"/>
                </a:cubicBezTo>
                <a:lnTo>
                  <a:pt x="243458" y="751546"/>
                </a:lnTo>
                <a:cubicBezTo>
                  <a:pt x="241323" y="753754"/>
                  <a:pt x="241470" y="757288"/>
                  <a:pt x="243679" y="759423"/>
                </a:cubicBezTo>
                <a:cubicBezTo>
                  <a:pt x="244783" y="760454"/>
                  <a:pt x="246182" y="760969"/>
                  <a:pt x="247581" y="760969"/>
                </a:cubicBezTo>
                <a:cubicBezTo>
                  <a:pt x="248980" y="760896"/>
                  <a:pt x="250452" y="760307"/>
                  <a:pt x="251556" y="759202"/>
                </a:cubicBezTo>
                <a:close/>
                <a:moveTo>
                  <a:pt x="281079" y="727692"/>
                </a:moveTo>
                <a:lnTo>
                  <a:pt x="307436" y="709433"/>
                </a:lnTo>
                <a:cubicBezTo>
                  <a:pt x="309940" y="707666"/>
                  <a:pt x="310602" y="704206"/>
                  <a:pt x="308835" y="701703"/>
                </a:cubicBezTo>
                <a:cubicBezTo>
                  <a:pt x="307068" y="699200"/>
                  <a:pt x="303608" y="698537"/>
                  <a:pt x="301105" y="700304"/>
                </a:cubicBezTo>
                <a:lnTo>
                  <a:pt x="274674" y="718562"/>
                </a:lnTo>
                <a:cubicBezTo>
                  <a:pt x="272171" y="720329"/>
                  <a:pt x="271508" y="723790"/>
                  <a:pt x="273275" y="726293"/>
                </a:cubicBezTo>
                <a:cubicBezTo>
                  <a:pt x="274380" y="727839"/>
                  <a:pt x="276147" y="728722"/>
                  <a:pt x="277914" y="728722"/>
                </a:cubicBezTo>
                <a:cubicBezTo>
                  <a:pt x="279018" y="728649"/>
                  <a:pt x="280122" y="728354"/>
                  <a:pt x="281079" y="727692"/>
                </a:cubicBezTo>
                <a:close/>
                <a:moveTo>
                  <a:pt x="307584" y="709286"/>
                </a:moveTo>
                <a:lnTo>
                  <a:pt x="314651" y="703838"/>
                </a:lnTo>
                <a:cubicBezTo>
                  <a:pt x="317081" y="701924"/>
                  <a:pt x="317523" y="698463"/>
                  <a:pt x="315682" y="696034"/>
                </a:cubicBezTo>
                <a:cubicBezTo>
                  <a:pt x="313768" y="693604"/>
                  <a:pt x="310308" y="693162"/>
                  <a:pt x="307878" y="695003"/>
                </a:cubicBezTo>
                <a:lnTo>
                  <a:pt x="300810" y="700451"/>
                </a:lnTo>
                <a:cubicBezTo>
                  <a:pt x="298381" y="702365"/>
                  <a:pt x="297939" y="705826"/>
                  <a:pt x="299780" y="708255"/>
                </a:cubicBezTo>
                <a:cubicBezTo>
                  <a:pt x="300884" y="709728"/>
                  <a:pt x="302577" y="710464"/>
                  <a:pt x="304271" y="710464"/>
                </a:cubicBezTo>
                <a:cubicBezTo>
                  <a:pt x="305449" y="710464"/>
                  <a:pt x="306627" y="710022"/>
                  <a:pt x="307584" y="709286"/>
                </a:cubicBezTo>
                <a:close/>
                <a:moveTo>
                  <a:pt x="314651" y="703911"/>
                </a:moveTo>
                <a:lnTo>
                  <a:pt x="357500" y="671075"/>
                </a:lnTo>
                <a:cubicBezTo>
                  <a:pt x="359930" y="669161"/>
                  <a:pt x="360371" y="665701"/>
                  <a:pt x="358531" y="663271"/>
                </a:cubicBezTo>
                <a:cubicBezTo>
                  <a:pt x="356617" y="660842"/>
                  <a:pt x="353156" y="660400"/>
                  <a:pt x="350727" y="662241"/>
                </a:cubicBezTo>
                <a:lnTo>
                  <a:pt x="307878" y="695077"/>
                </a:lnTo>
                <a:cubicBezTo>
                  <a:pt x="305449" y="696991"/>
                  <a:pt x="305007" y="700451"/>
                  <a:pt x="306847" y="702881"/>
                </a:cubicBezTo>
                <a:cubicBezTo>
                  <a:pt x="307952" y="704353"/>
                  <a:pt x="309645" y="705089"/>
                  <a:pt x="311338" y="705089"/>
                </a:cubicBezTo>
                <a:cubicBezTo>
                  <a:pt x="312516" y="705016"/>
                  <a:pt x="313694" y="704648"/>
                  <a:pt x="314651" y="703911"/>
                </a:cubicBezTo>
                <a:close/>
                <a:moveTo>
                  <a:pt x="356469" y="671664"/>
                </a:moveTo>
                <a:lnTo>
                  <a:pt x="386876" y="657750"/>
                </a:lnTo>
                <a:cubicBezTo>
                  <a:pt x="389673" y="656498"/>
                  <a:pt x="390925" y="653185"/>
                  <a:pt x="389600" y="650387"/>
                </a:cubicBezTo>
                <a:cubicBezTo>
                  <a:pt x="388348" y="647590"/>
                  <a:pt x="384962" y="646338"/>
                  <a:pt x="382238" y="647663"/>
                </a:cubicBezTo>
                <a:lnTo>
                  <a:pt x="351831" y="661578"/>
                </a:lnTo>
                <a:cubicBezTo>
                  <a:pt x="349034" y="662830"/>
                  <a:pt x="347782" y="666143"/>
                  <a:pt x="349107" y="668940"/>
                </a:cubicBezTo>
                <a:cubicBezTo>
                  <a:pt x="350064" y="671002"/>
                  <a:pt x="352126" y="672180"/>
                  <a:pt x="354187" y="672180"/>
                </a:cubicBezTo>
                <a:cubicBezTo>
                  <a:pt x="354923" y="672180"/>
                  <a:pt x="355733" y="672033"/>
                  <a:pt x="356469" y="671664"/>
                </a:cubicBezTo>
                <a:close/>
                <a:moveTo>
                  <a:pt x="386213" y="657971"/>
                </a:moveTo>
                <a:lnTo>
                  <a:pt x="421920" y="646559"/>
                </a:lnTo>
                <a:cubicBezTo>
                  <a:pt x="424865" y="645602"/>
                  <a:pt x="426485" y="642510"/>
                  <a:pt x="425528" y="639565"/>
                </a:cubicBezTo>
                <a:cubicBezTo>
                  <a:pt x="424571" y="636620"/>
                  <a:pt x="421405" y="635000"/>
                  <a:pt x="418534" y="635957"/>
                </a:cubicBezTo>
                <a:lnTo>
                  <a:pt x="382827" y="647369"/>
                </a:lnTo>
                <a:cubicBezTo>
                  <a:pt x="379882" y="648326"/>
                  <a:pt x="378262" y="651418"/>
                  <a:pt x="379219" y="654363"/>
                </a:cubicBezTo>
                <a:cubicBezTo>
                  <a:pt x="379955" y="656719"/>
                  <a:pt x="382164" y="658265"/>
                  <a:pt x="384593" y="658265"/>
                </a:cubicBezTo>
                <a:cubicBezTo>
                  <a:pt x="385109" y="658265"/>
                  <a:pt x="385624" y="658191"/>
                  <a:pt x="386213" y="657971"/>
                </a:cubicBezTo>
                <a:close/>
                <a:moveTo>
                  <a:pt x="421111" y="646780"/>
                </a:moveTo>
                <a:lnTo>
                  <a:pt x="464327" y="639859"/>
                </a:lnTo>
                <a:cubicBezTo>
                  <a:pt x="467346" y="639344"/>
                  <a:pt x="469407" y="636546"/>
                  <a:pt x="468966" y="633454"/>
                </a:cubicBezTo>
                <a:cubicBezTo>
                  <a:pt x="468450" y="630435"/>
                  <a:pt x="465726" y="628374"/>
                  <a:pt x="462560" y="628816"/>
                </a:cubicBezTo>
                <a:lnTo>
                  <a:pt x="419344" y="635736"/>
                </a:lnTo>
                <a:cubicBezTo>
                  <a:pt x="416325" y="636252"/>
                  <a:pt x="414264" y="639049"/>
                  <a:pt x="414705" y="642142"/>
                </a:cubicBezTo>
                <a:cubicBezTo>
                  <a:pt x="415147" y="644866"/>
                  <a:pt x="417503" y="646853"/>
                  <a:pt x="420227" y="646853"/>
                </a:cubicBezTo>
                <a:cubicBezTo>
                  <a:pt x="420522" y="646853"/>
                  <a:pt x="420816" y="646853"/>
                  <a:pt x="421111" y="646780"/>
                </a:cubicBezTo>
                <a:close/>
                <a:moveTo>
                  <a:pt x="463518" y="639933"/>
                </a:moveTo>
                <a:lnTo>
                  <a:pt x="516305" y="639417"/>
                </a:lnTo>
                <a:cubicBezTo>
                  <a:pt x="519398" y="639417"/>
                  <a:pt x="521827" y="636841"/>
                  <a:pt x="521827" y="633822"/>
                </a:cubicBezTo>
                <a:cubicBezTo>
                  <a:pt x="521827" y="630730"/>
                  <a:pt x="519250" y="628300"/>
                  <a:pt x="516232" y="628300"/>
                </a:cubicBezTo>
                <a:lnTo>
                  <a:pt x="516232" y="628300"/>
                </a:lnTo>
                <a:lnTo>
                  <a:pt x="463444" y="628816"/>
                </a:lnTo>
                <a:cubicBezTo>
                  <a:pt x="460352" y="628816"/>
                  <a:pt x="457922" y="631393"/>
                  <a:pt x="457922" y="634411"/>
                </a:cubicBezTo>
                <a:cubicBezTo>
                  <a:pt x="457922" y="637430"/>
                  <a:pt x="460425" y="639933"/>
                  <a:pt x="463518" y="639933"/>
                </a:cubicBezTo>
                <a:lnTo>
                  <a:pt x="463518" y="639933"/>
                </a:lnTo>
                <a:close/>
                <a:moveTo>
                  <a:pt x="586321" y="642510"/>
                </a:moveTo>
                <a:cubicBezTo>
                  <a:pt x="586689" y="639491"/>
                  <a:pt x="584554" y="636693"/>
                  <a:pt x="581462" y="636325"/>
                </a:cubicBezTo>
                <a:lnTo>
                  <a:pt x="516968" y="628374"/>
                </a:lnTo>
                <a:cubicBezTo>
                  <a:pt x="514097" y="628006"/>
                  <a:pt x="511152" y="630141"/>
                  <a:pt x="510784" y="633233"/>
                </a:cubicBezTo>
                <a:cubicBezTo>
                  <a:pt x="510416" y="636252"/>
                  <a:pt x="512551" y="639049"/>
                  <a:pt x="515643" y="639417"/>
                </a:cubicBezTo>
                <a:lnTo>
                  <a:pt x="580137" y="647369"/>
                </a:lnTo>
                <a:cubicBezTo>
                  <a:pt x="580358" y="647369"/>
                  <a:pt x="580652" y="647442"/>
                  <a:pt x="580873" y="647442"/>
                </a:cubicBezTo>
                <a:cubicBezTo>
                  <a:pt x="583523" y="647369"/>
                  <a:pt x="585953" y="645307"/>
                  <a:pt x="586321" y="642510"/>
                </a:cubicBezTo>
                <a:close/>
                <a:moveTo>
                  <a:pt x="583892" y="646412"/>
                </a:moveTo>
                <a:lnTo>
                  <a:pt x="646471" y="603269"/>
                </a:lnTo>
                <a:cubicBezTo>
                  <a:pt x="648974" y="601502"/>
                  <a:pt x="649637" y="598041"/>
                  <a:pt x="647870" y="595538"/>
                </a:cubicBezTo>
                <a:cubicBezTo>
                  <a:pt x="646103" y="593035"/>
                  <a:pt x="642643" y="592372"/>
                  <a:pt x="640140" y="594139"/>
                </a:cubicBezTo>
                <a:lnTo>
                  <a:pt x="577560" y="637282"/>
                </a:lnTo>
                <a:cubicBezTo>
                  <a:pt x="575057" y="639049"/>
                  <a:pt x="574394" y="642510"/>
                  <a:pt x="576161" y="645013"/>
                </a:cubicBezTo>
                <a:cubicBezTo>
                  <a:pt x="577265" y="646559"/>
                  <a:pt x="579032" y="647442"/>
                  <a:pt x="580799" y="647442"/>
                </a:cubicBezTo>
                <a:cubicBezTo>
                  <a:pt x="581904" y="647369"/>
                  <a:pt x="582934" y="647074"/>
                  <a:pt x="583892" y="646412"/>
                </a:cubicBezTo>
                <a:close/>
                <a:moveTo>
                  <a:pt x="646103" y="603489"/>
                </a:moveTo>
                <a:lnTo>
                  <a:pt x="713910" y="564690"/>
                </a:lnTo>
                <a:cubicBezTo>
                  <a:pt x="716560" y="563144"/>
                  <a:pt x="717518" y="559757"/>
                  <a:pt x="715971" y="557107"/>
                </a:cubicBezTo>
                <a:cubicBezTo>
                  <a:pt x="714425" y="554383"/>
                  <a:pt x="710965" y="553499"/>
                  <a:pt x="708388" y="555045"/>
                </a:cubicBezTo>
                <a:lnTo>
                  <a:pt x="640581" y="593845"/>
                </a:lnTo>
                <a:cubicBezTo>
                  <a:pt x="637931" y="595391"/>
                  <a:pt x="636974" y="598777"/>
                  <a:pt x="638520" y="601428"/>
                </a:cubicBezTo>
                <a:cubicBezTo>
                  <a:pt x="639551" y="603269"/>
                  <a:pt x="641465" y="604226"/>
                  <a:pt x="643379" y="604226"/>
                </a:cubicBezTo>
                <a:cubicBezTo>
                  <a:pt x="644263" y="604226"/>
                  <a:pt x="645220" y="604005"/>
                  <a:pt x="646103" y="603489"/>
                </a:cubicBezTo>
                <a:close/>
                <a:moveTo>
                  <a:pt x="713542" y="564911"/>
                </a:moveTo>
                <a:lnTo>
                  <a:pt x="783631" y="530750"/>
                </a:lnTo>
                <a:cubicBezTo>
                  <a:pt x="786429" y="529424"/>
                  <a:pt x="787533" y="526038"/>
                  <a:pt x="786208" y="523314"/>
                </a:cubicBezTo>
                <a:cubicBezTo>
                  <a:pt x="784883" y="520516"/>
                  <a:pt x="781496" y="519412"/>
                  <a:pt x="778772" y="520737"/>
                </a:cubicBezTo>
                <a:lnTo>
                  <a:pt x="708683" y="554898"/>
                </a:lnTo>
                <a:cubicBezTo>
                  <a:pt x="705885" y="556223"/>
                  <a:pt x="704781" y="559610"/>
                  <a:pt x="706106" y="562334"/>
                </a:cubicBezTo>
                <a:cubicBezTo>
                  <a:pt x="707063" y="564322"/>
                  <a:pt x="709051" y="565500"/>
                  <a:pt x="711186" y="565500"/>
                </a:cubicBezTo>
                <a:cubicBezTo>
                  <a:pt x="711922" y="565426"/>
                  <a:pt x="712732" y="565279"/>
                  <a:pt x="713542" y="564911"/>
                </a:cubicBezTo>
                <a:close/>
                <a:moveTo>
                  <a:pt x="876912" y="548566"/>
                </a:moveTo>
                <a:cubicBezTo>
                  <a:pt x="877648" y="545548"/>
                  <a:pt x="875807" y="542529"/>
                  <a:pt x="872789" y="541867"/>
                </a:cubicBezTo>
                <a:lnTo>
                  <a:pt x="782527" y="520295"/>
                </a:lnTo>
                <a:cubicBezTo>
                  <a:pt x="779435" y="519559"/>
                  <a:pt x="776490" y="521473"/>
                  <a:pt x="775827" y="524418"/>
                </a:cubicBezTo>
                <a:cubicBezTo>
                  <a:pt x="775091" y="527437"/>
                  <a:pt x="776931" y="530455"/>
                  <a:pt x="779950" y="531118"/>
                </a:cubicBezTo>
                <a:lnTo>
                  <a:pt x="870212" y="552689"/>
                </a:lnTo>
                <a:cubicBezTo>
                  <a:pt x="870654" y="552763"/>
                  <a:pt x="871096" y="552837"/>
                  <a:pt x="871537" y="552837"/>
                </a:cubicBezTo>
                <a:cubicBezTo>
                  <a:pt x="874040" y="552837"/>
                  <a:pt x="876323" y="551143"/>
                  <a:pt x="876912" y="548566"/>
                </a:cubicBezTo>
                <a:close/>
                <a:moveTo>
                  <a:pt x="873525" y="552468"/>
                </a:moveTo>
                <a:lnTo>
                  <a:pt x="948032" y="523535"/>
                </a:lnTo>
                <a:cubicBezTo>
                  <a:pt x="950903" y="522430"/>
                  <a:pt x="952302" y="519191"/>
                  <a:pt x="951198" y="516319"/>
                </a:cubicBezTo>
                <a:cubicBezTo>
                  <a:pt x="950093" y="513448"/>
                  <a:pt x="946854" y="512049"/>
                  <a:pt x="943983" y="513154"/>
                </a:cubicBezTo>
                <a:lnTo>
                  <a:pt x="869476" y="542088"/>
                </a:lnTo>
                <a:cubicBezTo>
                  <a:pt x="866605" y="543192"/>
                  <a:pt x="865206" y="546431"/>
                  <a:pt x="866310" y="549303"/>
                </a:cubicBezTo>
                <a:cubicBezTo>
                  <a:pt x="867194" y="551511"/>
                  <a:pt x="869329" y="552910"/>
                  <a:pt x="871537" y="552837"/>
                </a:cubicBezTo>
                <a:cubicBezTo>
                  <a:pt x="872200" y="552837"/>
                  <a:pt x="872863" y="552763"/>
                  <a:pt x="873525" y="552468"/>
                </a:cubicBezTo>
                <a:close/>
                <a:moveTo>
                  <a:pt x="947811" y="523608"/>
                </a:moveTo>
                <a:lnTo>
                  <a:pt x="1019446" y="499607"/>
                </a:lnTo>
                <a:cubicBezTo>
                  <a:pt x="1022391" y="498650"/>
                  <a:pt x="1023937" y="495484"/>
                  <a:pt x="1022980" y="492539"/>
                </a:cubicBezTo>
                <a:cubicBezTo>
                  <a:pt x="1022023" y="489594"/>
                  <a:pt x="1018857" y="488048"/>
                  <a:pt x="1015912" y="489005"/>
                </a:cubicBezTo>
                <a:lnTo>
                  <a:pt x="944277" y="513006"/>
                </a:lnTo>
                <a:cubicBezTo>
                  <a:pt x="941332" y="513964"/>
                  <a:pt x="939786" y="517129"/>
                  <a:pt x="940743" y="520074"/>
                </a:cubicBezTo>
                <a:cubicBezTo>
                  <a:pt x="941553" y="522430"/>
                  <a:pt x="943762" y="523903"/>
                  <a:pt x="946044" y="523903"/>
                </a:cubicBezTo>
                <a:cubicBezTo>
                  <a:pt x="946633" y="523903"/>
                  <a:pt x="947222" y="523829"/>
                  <a:pt x="947811" y="523608"/>
                </a:cubicBezTo>
                <a:close/>
                <a:moveTo>
                  <a:pt x="1129292" y="538627"/>
                </a:moveTo>
                <a:cubicBezTo>
                  <a:pt x="1130396" y="535756"/>
                  <a:pt x="1128998" y="532517"/>
                  <a:pt x="1126126" y="531412"/>
                </a:cubicBezTo>
                <a:lnTo>
                  <a:pt x="1019667" y="489153"/>
                </a:lnTo>
                <a:cubicBezTo>
                  <a:pt x="1016796" y="488048"/>
                  <a:pt x="1013556" y="489447"/>
                  <a:pt x="1012452" y="492318"/>
                </a:cubicBezTo>
                <a:cubicBezTo>
                  <a:pt x="1011348" y="495190"/>
                  <a:pt x="1012747" y="498429"/>
                  <a:pt x="1015618" y="499533"/>
                </a:cubicBezTo>
                <a:lnTo>
                  <a:pt x="1122077" y="541793"/>
                </a:lnTo>
                <a:cubicBezTo>
                  <a:pt x="1122740" y="542088"/>
                  <a:pt x="1123476" y="542161"/>
                  <a:pt x="1124138" y="542161"/>
                </a:cubicBezTo>
                <a:cubicBezTo>
                  <a:pt x="1126347" y="542088"/>
                  <a:pt x="1128409" y="540762"/>
                  <a:pt x="1129292" y="538627"/>
                </a:cubicBezTo>
                <a:close/>
                <a:moveTo>
                  <a:pt x="1125464" y="541940"/>
                </a:moveTo>
                <a:lnTo>
                  <a:pt x="1195921" y="524197"/>
                </a:lnTo>
                <a:cubicBezTo>
                  <a:pt x="1198866" y="523461"/>
                  <a:pt x="1200707" y="520442"/>
                  <a:pt x="1199970" y="517424"/>
                </a:cubicBezTo>
                <a:cubicBezTo>
                  <a:pt x="1199234" y="514479"/>
                  <a:pt x="1196216" y="512638"/>
                  <a:pt x="1193197" y="513375"/>
                </a:cubicBezTo>
                <a:lnTo>
                  <a:pt x="1122740" y="531118"/>
                </a:lnTo>
                <a:cubicBezTo>
                  <a:pt x="1119795" y="531854"/>
                  <a:pt x="1117954" y="534873"/>
                  <a:pt x="1118690" y="537891"/>
                </a:cubicBezTo>
                <a:cubicBezTo>
                  <a:pt x="1119353" y="540394"/>
                  <a:pt x="1121635" y="542088"/>
                  <a:pt x="1124138" y="542088"/>
                </a:cubicBezTo>
                <a:cubicBezTo>
                  <a:pt x="1124580" y="542161"/>
                  <a:pt x="1125022" y="542088"/>
                  <a:pt x="1125464" y="541940"/>
                </a:cubicBezTo>
                <a:close/>
                <a:moveTo>
                  <a:pt x="1195627" y="524271"/>
                </a:moveTo>
                <a:lnTo>
                  <a:pt x="1261151" y="511019"/>
                </a:lnTo>
                <a:cubicBezTo>
                  <a:pt x="1264170" y="510430"/>
                  <a:pt x="1266158" y="507485"/>
                  <a:pt x="1265495" y="504466"/>
                </a:cubicBezTo>
                <a:cubicBezTo>
                  <a:pt x="1264906" y="501448"/>
                  <a:pt x="1261887" y="499533"/>
                  <a:pt x="1258943" y="500122"/>
                </a:cubicBezTo>
                <a:lnTo>
                  <a:pt x="1193418" y="513375"/>
                </a:lnTo>
                <a:cubicBezTo>
                  <a:pt x="1190399" y="513964"/>
                  <a:pt x="1188412" y="516908"/>
                  <a:pt x="1189074" y="519927"/>
                </a:cubicBezTo>
                <a:cubicBezTo>
                  <a:pt x="1189590" y="522577"/>
                  <a:pt x="1191945" y="524418"/>
                  <a:pt x="1194596" y="524418"/>
                </a:cubicBezTo>
                <a:cubicBezTo>
                  <a:pt x="1194890" y="524344"/>
                  <a:pt x="1195258" y="524344"/>
                  <a:pt x="1195627" y="524271"/>
                </a:cubicBezTo>
                <a:close/>
                <a:moveTo>
                  <a:pt x="1378875" y="576102"/>
                </a:moveTo>
                <a:cubicBezTo>
                  <a:pt x="1380421" y="573451"/>
                  <a:pt x="1379611" y="570064"/>
                  <a:pt x="1376961" y="568445"/>
                </a:cubicBezTo>
                <a:lnTo>
                  <a:pt x="1262918" y="500711"/>
                </a:lnTo>
                <a:cubicBezTo>
                  <a:pt x="1260268" y="499165"/>
                  <a:pt x="1256881" y="499975"/>
                  <a:pt x="1255261" y="502626"/>
                </a:cubicBezTo>
                <a:cubicBezTo>
                  <a:pt x="1253715" y="505276"/>
                  <a:pt x="1254525" y="508663"/>
                  <a:pt x="1257176" y="510282"/>
                </a:cubicBezTo>
                <a:lnTo>
                  <a:pt x="1371218" y="578016"/>
                </a:lnTo>
                <a:cubicBezTo>
                  <a:pt x="1372101" y="578531"/>
                  <a:pt x="1373132" y="578826"/>
                  <a:pt x="1374089" y="578826"/>
                </a:cubicBezTo>
                <a:cubicBezTo>
                  <a:pt x="1376077" y="578826"/>
                  <a:pt x="1377844" y="577795"/>
                  <a:pt x="1378875" y="576102"/>
                </a:cubicBezTo>
                <a:close/>
                <a:moveTo>
                  <a:pt x="1374825" y="578752"/>
                </a:moveTo>
                <a:lnTo>
                  <a:pt x="1439835" y="570727"/>
                </a:lnTo>
                <a:cubicBezTo>
                  <a:pt x="1442927" y="570359"/>
                  <a:pt x="1445062" y="567561"/>
                  <a:pt x="1444694" y="564543"/>
                </a:cubicBezTo>
                <a:cubicBezTo>
                  <a:pt x="1444326" y="561451"/>
                  <a:pt x="1441454" y="559315"/>
                  <a:pt x="1438510" y="559684"/>
                </a:cubicBezTo>
                <a:lnTo>
                  <a:pt x="1373500" y="567708"/>
                </a:lnTo>
                <a:cubicBezTo>
                  <a:pt x="1370408" y="568077"/>
                  <a:pt x="1368273" y="570874"/>
                  <a:pt x="1368641" y="573893"/>
                </a:cubicBezTo>
                <a:cubicBezTo>
                  <a:pt x="1369009" y="576764"/>
                  <a:pt x="1371439" y="578826"/>
                  <a:pt x="1374236" y="578752"/>
                </a:cubicBezTo>
                <a:cubicBezTo>
                  <a:pt x="1374384" y="578826"/>
                  <a:pt x="1374605" y="578826"/>
                  <a:pt x="1374825" y="578752"/>
                </a:cubicBezTo>
                <a:close/>
                <a:moveTo>
                  <a:pt x="1553362" y="661652"/>
                </a:moveTo>
                <a:cubicBezTo>
                  <a:pt x="1555349" y="659296"/>
                  <a:pt x="1555055" y="655762"/>
                  <a:pt x="1552699" y="653774"/>
                </a:cubicBezTo>
                <a:lnTo>
                  <a:pt x="1442780" y="560935"/>
                </a:lnTo>
                <a:cubicBezTo>
                  <a:pt x="1440424" y="558947"/>
                  <a:pt x="1436890" y="559242"/>
                  <a:pt x="1434902" y="561598"/>
                </a:cubicBezTo>
                <a:cubicBezTo>
                  <a:pt x="1432914" y="563954"/>
                  <a:pt x="1433209" y="567488"/>
                  <a:pt x="1435565" y="569475"/>
                </a:cubicBezTo>
                <a:lnTo>
                  <a:pt x="1545484" y="662314"/>
                </a:lnTo>
                <a:cubicBezTo>
                  <a:pt x="1546515" y="663198"/>
                  <a:pt x="1547840" y="663640"/>
                  <a:pt x="1549091" y="663640"/>
                </a:cubicBezTo>
                <a:cubicBezTo>
                  <a:pt x="1550711" y="663640"/>
                  <a:pt x="1552257" y="662977"/>
                  <a:pt x="1553362" y="661652"/>
                </a:cubicBezTo>
                <a:close/>
                <a:moveTo>
                  <a:pt x="1549460" y="663640"/>
                </a:moveTo>
                <a:lnTo>
                  <a:pt x="1613659" y="659296"/>
                </a:lnTo>
                <a:cubicBezTo>
                  <a:pt x="1616751" y="659075"/>
                  <a:pt x="1619034" y="656424"/>
                  <a:pt x="1618813" y="653332"/>
                </a:cubicBezTo>
                <a:cubicBezTo>
                  <a:pt x="1618592" y="650240"/>
                  <a:pt x="1616162" y="647811"/>
                  <a:pt x="1612849" y="648179"/>
                </a:cubicBezTo>
                <a:lnTo>
                  <a:pt x="1548650" y="652522"/>
                </a:lnTo>
                <a:cubicBezTo>
                  <a:pt x="1545558" y="652743"/>
                  <a:pt x="1543275" y="655394"/>
                  <a:pt x="1543496" y="658486"/>
                </a:cubicBezTo>
                <a:cubicBezTo>
                  <a:pt x="1543717" y="661431"/>
                  <a:pt x="1546147" y="663713"/>
                  <a:pt x="1549091" y="663713"/>
                </a:cubicBezTo>
                <a:cubicBezTo>
                  <a:pt x="1549239" y="663640"/>
                  <a:pt x="1549312" y="663640"/>
                  <a:pt x="1549460" y="663640"/>
                </a:cubicBezTo>
                <a:close/>
                <a:moveTo>
                  <a:pt x="1613585" y="659296"/>
                </a:moveTo>
                <a:lnTo>
                  <a:pt x="1674104" y="656351"/>
                </a:lnTo>
                <a:cubicBezTo>
                  <a:pt x="1677196" y="656204"/>
                  <a:pt x="1679552" y="653553"/>
                  <a:pt x="1679405" y="650535"/>
                </a:cubicBezTo>
                <a:cubicBezTo>
                  <a:pt x="1679257" y="647442"/>
                  <a:pt x="1676607" y="645234"/>
                  <a:pt x="1673588" y="645234"/>
                </a:cubicBezTo>
                <a:lnTo>
                  <a:pt x="1613070" y="648179"/>
                </a:lnTo>
                <a:cubicBezTo>
                  <a:pt x="1609978" y="648326"/>
                  <a:pt x="1607622" y="650976"/>
                  <a:pt x="1607769" y="653995"/>
                </a:cubicBezTo>
                <a:cubicBezTo>
                  <a:pt x="1607916" y="657013"/>
                  <a:pt x="1610420" y="659296"/>
                  <a:pt x="1613365" y="659296"/>
                </a:cubicBezTo>
                <a:cubicBezTo>
                  <a:pt x="1613438" y="659296"/>
                  <a:pt x="1613512" y="659296"/>
                  <a:pt x="1613585" y="659296"/>
                </a:cubicBezTo>
                <a:close/>
                <a:moveTo>
                  <a:pt x="1673883" y="656351"/>
                </a:moveTo>
                <a:lnTo>
                  <a:pt x="1729247" y="655394"/>
                </a:lnTo>
                <a:cubicBezTo>
                  <a:pt x="1732340" y="655320"/>
                  <a:pt x="1734769" y="652817"/>
                  <a:pt x="1734696" y="649725"/>
                </a:cubicBezTo>
                <a:cubicBezTo>
                  <a:pt x="1734622" y="646633"/>
                  <a:pt x="1731677" y="644497"/>
                  <a:pt x="1729027" y="644277"/>
                </a:cubicBezTo>
                <a:lnTo>
                  <a:pt x="1673662" y="645234"/>
                </a:lnTo>
                <a:cubicBezTo>
                  <a:pt x="1670570" y="645307"/>
                  <a:pt x="1668140" y="647811"/>
                  <a:pt x="1668214" y="650903"/>
                </a:cubicBezTo>
                <a:cubicBezTo>
                  <a:pt x="1668287" y="653921"/>
                  <a:pt x="1670791" y="656424"/>
                  <a:pt x="1673883" y="656351"/>
                </a:cubicBezTo>
                <a:cubicBezTo>
                  <a:pt x="1673883" y="656351"/>
                  <a:pt x="1673883" y="656351"/>
                  <a:pt x="1673883" y="656351"/>
                </a:cubicBezTo>
                <a:close/>
                <a:moveTo>
                  <a:pt x="1783581" y="651565"/>
                </a:moveTo>
                <a:cubicBezTo>
                  <a:pt x="1783655" y="648473"/>
                  <a:pt x="1781299" y="645896"/>
                  <a:pt x="1778207" y="645823"/>
                </a:cubicBezTo>
                <a:lnTo>
                  <a:pt x="1729321" y="644277"/>
                </a:lnTo>
                <a:cubicBezTo>
                  <a:pt x="1725934" y="644277"/>
                  <a:pt x="1723652" y="646633"/>
                  <a:pt x="1723579" y="649651"/>
                </a:cubicBezTo>
                <a:cubicBezTo>
                  <a:pt x="1723505" y="652743"/>
                  <a:pt x="1725861" y="655320"/>
                  <a:pt x="1728953" y="655394"/>
                </a:cubicBezTo>
                <a:lnTo>
                  <a:pt x="1777839" y="656940"/>
                </a:lnTo>
                <a:cubicBezTo>
                  <a:pt x="1777912" y="656940"/>
                  <a:pt x="1777986" y="656940"/>
                  <a:pt x="1778060" y="656940"/>
                </a:cubicBezTo>
                <a:cubicBezTo>
                  <a:pt x="1781005" y="656940"/>
                  <a:pt x="1783434" y="654584"/>
                  <a:pt x="1783581" y="651565"/>
                </a:cubicBezTo>
                <a:close/>
                <a:moveTo>
                  <a:pt x="1824590" y="656719"/>
                </a:moveTo>
                <a:cubicBezTo>
                  <a:pt x="1824958" y="653700"/>
                  <a:pt x="1822749" y="650903"/>
                  <a:pt x="1819657" y="650535"/>
                </a:cubicBezTo>
                <a:lnTo>
                  <a:pt x="1778575" y="645896"/>
                </a:lnTo>
                <a:cubicBezTo>
                  <a:pt x="1775630" y="645528"/>
                  <a:pt x="1772759" y="647737"/>
                  <a:pt x="1772391" y="650829"/>
                </a:cubicBezTo>
                <a:cubicBezTo>
                  <a:pt x="1772022" y="653848"/>
                  <a:pt x="1774231" y="656645"/>
                  <a:pt x="1777323" y="657013"/>
                </a:cubicBezTo>
                <a:lnTo>
                  <a:pt x="1818405" y="661652"/>
                </a:lnTo>
                <a:cubicBezTo>
                  <a:pt x="1818626" y="661652"/>
                  <a:pt x="1818847" y="661725"/>
                  <a:pt x="1819068" y="661725"/>
                </a:cubicBezTo>
                <a:cubicBezTo>
                  <a:pt x="1821939" y="661652"/>
                  <a:pt x="1824295" y="659517"/>
                  <a:pt x="1824590" y="656719"/>
                </a:cubicBezTo>
                <a:close/>
                <a:moveTo>
                  <a:pt x="1856616" y="665775"/>
                </a:moveTo>
                <a:cubicBezTo>
                  <a:pt x="1857425" y="662830"/>
                  <a:pt x="1855585" y="659737"/>
                  <a:pt x="1852640" y="659001"/>
                </a:cubicBezTo>
                <a:lnTo>
                  <a:pt x="1820540" y="650682"/>
                </a:lnTo>
                <a:cubicBezTo>
                  <a:pt x="1817522" y="649946"/>
                  <a:pt x="1814503" y="651713"/>
                  <a:pt x="1813767" y="654657"/>
                </a:cubicBezTo>
                <a:cubicBezTo>
                  <a:pt x="1813031" y="657602"/>
                  <a:pt x="1814798" y="660695"/>
                  <a:pt x="1817743" y="661431"/>
                </a:cubicBezTo>
                <a:lnTo>
                  <a:pt x="1849842" y="669750"/>
                </a:lnTo>
                <a:cubicBezTo>
                  <a:pt x="1850358" y="669897"/>
                  <a:pt x="1850799" y="669897"/>
                  <a:pt x="1851315" y="669897"/>
                </a:cubicBezTo>
                <a:cubicBezTo>
                  <a:pt x="1853671" y="669971"/>
                  <a:pt x="1855953" y="668278"/>
                  <a:pt x="1856616" y="665775"/>
                </a:cubicBezTo>
                <a:close/>
                <a:moveTo>
                  <a:pt x="1882236" y="677186"/>
                </a:moveTo>
                <a:cubicBezTo>
                  <a:pt x="1883414" y="674315"/>
                  <a:pt x="1882016" y="671075"/>
                  <a:pt x="1879218" y="669897"/>
                </a:cubicBezTo>
                <a:lnTo>
                  <a:pt x="1853376" y="659222"/>
                </a:lnTo>
                <a:cubicBezTo>
                  <a:pt x="1850579" y="658044"/>
                  <a:pt x="1847265" y="659443"/>
                  <a:pt x="1846088" y="662241"/>
                </a:cubicBezTo>
                <a:cubicBezTo>
                  <a:pt x="1844910" y="665112"/>
                  <a:pt x="1846308" y="668351"/>
                  <a:pt x="1849106" y="669529"/>
                </a:cubicBezTo>
                <a:lnTo>
                  <a:pt x="1874948" y="680205"/>
                </a:lnTo>
                <a:cubicBezTo>
                  <a:pt x="1875684" y="680499"/>
                  <a:pt x="1876420" y="680646"/>
                  <a:pt x="1877083" y="680646"/>
                </a:cubicBezTo>
                <a:cubicBezTo>
                  <a:pt x="1879292" y="680646"/>
                  <a:pt x="1881353" y="679321"/>
                  <a:pt x="1882236" y="677186"/>
                </a:cubicBezTo>
                <a:close/>
                <a:moveTo>
                  <a:pt x="1904323" y="689481"/>
                </a:moveTo>
                <a:cubicBezTo>
                  <a:pt x="1905796" y="686757"/>
                  <a:pt x="1904692" y="683371"/>
                  <a:pt x="1902041" y="681972"/>
                </a:cubicBezTo>
                <a:lnTo>
                  <a:pt x="1879660" y="670192"/>
                </a:lnTo>
                <a:cubicBezTo>
                  <a:pt x="1876936" y="668793"/>
                  <a:pt x="1873549" y="669824"/>
                  <a:pt x="1872150" y="672474"/>
                </a:cubicBezTo>
                <a:cubicBezTo>
                  <a:pt x="1870678" y="675198"/>
                  <a:pt x="1871782" y="678585"/>
                  <a:pt x="1874432" y="679984"/>
                </a:cubicBezTo>
                <a:lnTo>
                  <a:pt x="1896814" y="691764"/>
                </a:lnTo>
                <a:cubicBezTo>
                  <a:pt x="1897697" y="692205"/>
                  <a:pt x="1898581" y="692426"/>
                  <a:pt x="1899464" y="692426"/>
                </a:cubicBezTo>
                <a:cubicBezTo>
                  <a:pt x="1901452" y="692426"/>
                  <a:pt x="1903366" y="691395"/>
                  <a:pt x="1904323" y="689481"/>
                </a:cubicBezTo>
                <a:close/>
                <a:moveTo>
                  <a:pt x="1912275" y="702144"/>
                </a:moveTo>
                <a:cubicBezTo>
                  <a:pt x="1914631" y="700157"/>
                  <a:pt x="1914925" y="696623"/>
                  <a:pt x="1912937" y="694267"/>
                </a:cubicBezTo>
                <a:lnTo>
                  <a:pt x="1903661" y="683297"/>
                </a:lnTo>
                <a:cubicBezTo>
                  <a:pt x="1901673" y="680941"/>
                  <a:pt x="1898139" y="680646"/>
                  <a:pt x="1895783" y="682634"/>
                </a:cubicBezTo>
                <a:cubicBezTo>
                  <a:pt x="1893427" y="684622"/>
                  <a:pt x="1893133" y="688156"/>
                  <a:pt x="1895120" y="690512"/>
                </a:cubicBezTo>
                <a:lnTo>
                  <a:pt x="1904397" y="701482"/>
                </a:lnTo>
                <a:cubicBezTo>
                  <a:pt x="1905501" y="702807"/>
                  <a:pt x="1907121" y="703470"/>
                  <a:pt x="1908667" y="703470"/>
                </a:cubicBezTo>
                <a:cubicBezTo>
                  <a:pt x="1909992" y="703396"/>
                  <a:pt x="1911244" y="702954"/>
                  <a:pt x="1912275" y="702144"/>
                </a:cubicBezTo>
                <a:close/>
                <a:moveTo>
                  <a:pt x="1950853" y="747791"/>
                </a:moveTo>
                <a:cubicBezTo>
                  <a:pt x="1953209" y="745803"/>
                  <a:pt x="1953504" y="742269"/>
                  <a:pt x="1951516" y="739913"/>
                </a:cubicBezTo>
                <a:lnTo>
                  <a:pt x="1912937" y="694193"/>
                </a:lnTo>
                <a:cubicBezTo>
                  <a:pt x="1910949" y="691837"/>
                  <a:pt x="1907416" y="691543"/>
                  <a:pt x="1905060" y="693531"/>
                </a:cubicBezTo>
                <a:cubicBezTo>
                  <a:pt x="1902704" y="695518"/>
                  <a:pt x="1902409" y="699052"/>
                  <a:pt x="1904397" y="701408"/>
                </a:cubicBezTo>
                <a:lnTo>
                  <a:pt x="1942976" y="747128"/>
                </a:lnTo>
                <a:cubicBezTo>
                  <a:pt x="1944080" y="748453"/>
                  <a:pt x="1945700" y="749116"/>
                  <a:pt x="1947246" y="749116"/>
                </a:cubicBezTo>
                <a:cubicBezTo>
                  <a:pt x="1948571" y="749116"/>
                  <a:pt x="1949822" y="748674"/>
                  <a:pt x="1950853" y="747791"/>
                </a:cubicBezTo>
                <a:close/>
                <a:moveTo>
                  <a:pt x="1983542" y="794026"/>
                </a:moveTo>
                <a:cubicBezTo>
                  <a:pt x="1986045" y="792259"/>
                  <a:pt x="1986634" y="788725"/>
                  <a:pt x="1984793" y="786222"/>
                </a:cubicBezTo>
                <a:lnTo>
                  <a:pt x="1951810" y="740281"/>
                </a:lnTo>
                <a:cubicBezTo>
                  <a:pt x="1950043" y="737778"/>
                  <a:pt x="1946510" y="737189"/>
                  <a:pt x="1944006" y="739030"/>
                </a:cubicBezTo>
                <a:cubicBezTo>
                  <a:pt x="1941503" y="740797"/>
                  <a:pt x="1940914" y="744331"/>
                  <a:pt x="1942755" y="746834"/>
                </a:cubicBezTo>
                <a:lnTo>
                  <a:pt x="1975738" y="792775"/>
                </a:lnTo>
                <a:cubicBezTo>
                  <a:pt x="1976842" y="794321"/>
                  <a:pt x="1978536" y="795131"/>
                  <a:pt x="1980303" y="795057"/>
                </a:cubicBezTo>
                <a:cubicBezTo>
                  <a:pt x="1981407" y="795057"/>
                  <a:pt x="1982511" y="794689"/>
                  <a:pt x="1983542" y="794026"/>
                </a:cubicBezTo>
                <a:close/>
                <a:moveTo>
                  <a:pt x="2002831" y="798517"/>
                </a:moveTo>
                <a:cubicBezTo>
                  <a:pt x="2004009" y="795646"/>
                  <a:pt x="2002610" y="792406"/>
                  <a:pt x="1999739" y="791302"/>
                </a:cubicBezTo>
                <a:lnTo>
                  <a:pt x="1982290" y="784308"/>
                </a:lnTo>
                <a:cubicBezTo>
                  <a:pt x="1979493" y="783204"/>
                  <a:pt x="1976180" y="784529"/>
                  <a:pt x="1975075" y="787400"/>
                </a:cubicBezTo>
                <a:cubicBezTo>
                  <a:pt x="1973897" y="790271"/>
                  <a:pt x="1975296" y="793511"/>
                  <a:pt x="1978167" y="794615"/>
                </a:cubicBezTo>
                <a:lnTo>
                  <a:pt x="1995616" y="801609"/>
                </a:lnTo>
                <a:cubicBezTo>
                  <a:pt x="1996279" y="801904"/>
                  <a:pt x="1997015" y="801977"/>
                  <a:pt x="1997751" y="801977"/>
                </a:cubicBezTo>
                <a:cubicBezTo>
                  <a:pt x="1999886" y="802051"/>
                  <a:pt x="2002021" y="800726"/>
                  <a:pt x="2002831" y="798517"/>
                </a:cubicBezTo>
                <a:close/>
                <a:moveTo>
                  <a:pt x="2019838" y="814346"/>
                </a:moveTo>
                <a:cubicBezTo>
                  <a:pt x="2021752" y="811917"/>
                  <a:pt x="2021384" y="808456"/>
                  <a:pt x="2019028" y="806542"/>
                </a:cubicBezTo>
                <a:lnTo>
                  <a:pt x="2001212" y="792186"/>
                </a:lnTo>
                <a:cubicBezTo>
                  <a:pt x="1998782" y="790271"/>
                  <a:pt x="1995322" y="790640"/>
                  <a:pt x="1993407" y="792995"/>
                </a:cubicBezTo>
                <a:cubicBezTo>
                  <a:pt x="1991493" y="795425"/>
                  <a:pt x="1991861" y="798885"/>
                  <a:pt x="1994217" y="800799"/>
                </a:cubicBezTo>
                <a:lnTo>
                  <a:pt x="2012034" y="815156"/>
                </a:lnTo>
                <a:cubicBezTo>
                  <a:pt x="2013065" y="815966"/>
                  <a:pt x="2014316" y="816408"/>
                  <a:pt x="2015568" y="816408"/>
                </a:cubicBezTo>
                <a:cubicBezTo>
                  <a:pt x="2017114" y="816408"/>
                  <a:pt x="2018734" y="815671"/>
                  <a:pt x="2019838" y="814346"/>
                </a:cubicBezTo>
                <a:close/>
                <a:moveTo>
                  <a:pt x="2043103" y="821561"/>
                </a:moveTo>
                <a:cubicBezTo>
                  <a:pt x="2044207" y="818690"/>
                  <a:pt x="2042809" y="815451"/>
                  <a:pt x="2039937" y="814346"/>
                </a:cubicBezTo>
                <a:lnTo>
                  <a:pt x="2017556" y="805659"/>
                </a:lnTo>
                <a:cubicBezTo>
                  <a:pt x="2014685" y="804554"/>
                  <a:pt x="2011445" y="805953"/>
                  <a:pt x="2010341" y="808824"/>
                </a:cubicBezTo>
                <a:cubicBezTo>
                  <a:pt x="2009236" y="811696"/>
                  <a:pt x="2010635" y="814935"/>
                  <a:pt x="2013507" y="816039"/>
                </a:cubicBezTo>
                <a:lnTo>
                  <a:pt x="2035888" y="824727"/>
                </a:lnTo>
                <a:cubicBezTo>
                  <a:pt x="2036551" y="825022"/>
                  <a:pt x="2037287" y="825095"/>
                  <a:pt x="2037949" y="825095"/>
                </a:cubicBezTo>
                <a:cubicBezTo>
                  <a:pt x="2040158" y="825095"/>
                  <a:pt x="2042220" y="823770"/>
                  <a:pt x="2043103" y="821561"/>
                </a:cubicBezTo>
                <a:close/>
                <a:moveTo>
                  <a:pt x="2069976" y="827598"/>
                </a:moveTo>
                <a:cubicBezTo>
                  <a:pt x="2070712" y="824653"/>
                  <a:pt x="2068945" y="821561"/>
                  <a:pt x="2065926" y="820825"/>
                </a:cubicBezTo>
                <a:lnTo>
                  <a:pt x="2039275" y="814125"/>
                </a:lnTo>
                <a:cubicBezTo>
                  <a:pt x="2036256" y="813389"/>
                  <a:pt x="2033238" y="815156"/>
                  <a:pt x="2032501" y="818175"/>
                </a:cubicBezTo>
                <a:cubicBezTo>
                  <a:pt x="2031765" y="821120"/>
                  <a:pt x="2033532" y="824212"/>
                  <a:pt x="2036551" y="824948"/>
                </a:cubicBezTo>
                <a:lnTo>
                  <a:pt x="2063202" y="831648"/>
                </a:lnTo>
                <a:cubicBezTo>
                  <a:pt x="2063644" y="831795"/>
                  <a:pt x="2064159" y="831795"/>
                  <a:pt x="2064601" y="831795"/>
                </a:cubicBezTo>
                <a:cubicBezTo>
                  <a:pt x="2067104" y="831795"/>
                  <a:pt x="2069313" y="830102"/>
                  <a:pt x="2069976" y="827598"/>
                </a:cubicBezTo>
                <a:close/>
                <a:moveTo>
                  <a:pt x="2102885" y="831280"/>
                </a:moveTo>
                <a:cubicBezTo>
                  <a:pt x="2103253" y="828261"/>
                  <a:pt x="2101118" y="825390"/>
                  <a:pt x="2098100" y="825022"/>
                </a:cubicBezTo>
                <a:lnTo>
                  <a:pt x="2065264" y="820678"/>
                </a:lnTo>
                <a:cubicBezTo>
                  <a:pt x="2062319" y="820310"/>
                  <a:pt x="2059374" y="822445"/>
                  <a:pt x="2059006" y="825463"/>
                </a:cubicBezTo>
                <a:cubicBezTo>
                  <a:pt x="2058637" y="828482"/>
                  <a:pt x="2060773" y="831353"/>
                  <a:pt x="2063791" y="831721"/>
                </a:cubicBezTo>
                <a:lnTo>
                  <a:pt x="2096627" y="836065"/>
                </a:lnTo>
                <a:cubicBezTo>
                  <a:pt x="2096922" y="836065"/>
                  <a:pt x="2097143" y="836139"/>
                  <a:pt x="2097437" y="836139"/>
                </a:cubicBezTo>
                <a:cubicBezTo>
                  <a:pt x="2100161" y="836139"/>
                  <a:pt x="2102517" y="834077"/>
                  <a:pt x="2102885" y="831280"/>
                </a:cubicBezTo>
                <a:close/>
                <a:moveTo>
                  <a:pt x="2143672" y="832237"/>
                </a:moveTo>
                <a:cubicBezTo>
                  <a:pt x="2143746" y="829144"/>
                  <a:pt x="2141390" y="826568"/>
                  <a:pt x="2138298" y="826494"/>
                </a:cubicBezTo>
                <a:lnTo>
                  <a:pt x="2097584" y="825022"/>
                </a:lnTo>
                <a:cubicBezTo>
                  <a:pt x="2094639" y="825169"/>
                  <a:pt x="2091915" y="827304"/>
                  <a:pt x="2091842" y="830396"/>
                </a:cubicBezTo>
                <a:cubicBezTo>
                  <a:pt x="2091768" y="833488"/>
                  <a:pt x="2094124" y="836065"/>
                  <a:pt x="2097216" y="836139"/>
                </a:cubicBezTo>
                <a:lnTo>
                  <a:pt x="2137930" y="837611"/>
                </a:lnTo>
                <a:cubicBezTo>
                  <a:pt x="2138004" y="837611"/>
                  <a:pt x="2138077" y="837611"/>
                  <a:pt x="2138151" y="837611"/>
                </a:cubicBezTo>
                <a:cubicBezTo>
                  <a:pt x="2141096" y="837611"/>
                  <a:pt x="2143599" y="835255"/>
                  <a:pt x="2143672" y="832237"/>
                </a:cubicBezTo>
                <a:close/>
                <a:moveTo>
                  <a:pt x="2138298" y="837611"/>
                </a:moveTo>
                <a:lnTo>
                  <a:pt x="2188583" y="835844"/>
                </a:lnTo>
                <a:cubicBezTo>
                  <a:pt x="2191675" y="835771"/>
                  <a:pt x="2194104" y="833120"/>
                  <a:pt x="2193957" y="830102"/>
                </a:cubicBezTo>
                <a:cubicBezTo>
                  <a:pt x="2193884" y="827009"/>
                  <a:pt x="2191233" y="825022"/>
                  <a:pt x="2188214" y="824727"/>
                </a:cubicBezTo>
                <a:lnTo>
                  <a:pt x="2137930" y="826494"/>
                </a:lnTo>
                <a:cubicBezTo>
                  <a:pt x="2134838" y="826568"/>
                  <a:pt x="2132408" y="829218"/>
                  <a:pt x="2132555" y="832237"/>
                </a:cubicBezTo>
                <a:cubicBezTo>
                  <a:pt x="2132629" y="835255"/>
                  <a:pt x="2135132" y="837611"/>
                  <a:pt x="2138151" y="837611"/>
                </a:cubicBezTo>
                <a:cubicBezTo>
                  <a:pt x="2138224" y="837611"/>
                  <a:pt x="2138224" y="837611"/>
                  <a:pt x="2138298" y="837611"/>
                </a:cubicBezTo>
                <a:close/>
                <a:moveTo>
                  <a:pt x="2188804" y="835844"/>
                </a:moveTo>
                <a:lnTo>
                  <a:pt x="2246009" y="831721"/>
                </a:lnTo>
                <a:cubicBezTo>
                  <a:pt x="2249101" y="831500"/>
                  <a:pt x="2251383" y="828850"/>
                  <a:pt x="2251162" y="825758"/>
                </a:cubicBezTo>
                <a:cubicBezTo>
                  <a:pt x="2250942" y="822666"/>
                  <a:pt x="2247996" y="820310"/>
                  <a:pt x="2245199" y="820604"/>
                </a:cubicBezTo>
                <a:lnTo>
                  <a:pt x="2187994" y="824727"/>
                </a:lnTo>
                <a:cubicBezTo>
                  <a:pt x="2184902" y="824948"/>
                  <a:pt x="2182619" y="827598"/>
                  <a:pt x="2182840" y="830691"/>
                </a:cubicBezTo>
                <a:cubicBezTo>
                  <a:pt x="2183061" y="833635"/>
                  <a:pt x="2185490" y="835918"/>
                  <a:pt x="2188435" y="835844"/>
                </a:cubicBezTo>
                <a:cubicBezTo>
                  <a:pt x="2188583" y="835844"/>
                  <a:pt x="2188656" y="835844"/>
                  <a:pt x="2188804" y="835844"/>
                </a:cubicBezTo>
                <a:close/>
                <a:moveTo>
                  <a:pt x="2246082" y="831721"/>
                </a:moveTo>
                <a:lnTo>
                  <a:pt x="2307484" y="825979"/>
                </a:lnTo>
                <a:cubicBezTo>
                  <a:pt x="2310576" y="825684"/>
                  <a:pt x="2312785" y="822960"/>
                  <a:pt x="2312490" y="819942"/>
                </a:cubicBezTo>
                <a:cubicBezTo>
                  <a:pt x="2312196" y="816849"/>
                  <a:pt x="2309398" y="814641"/>
                  <a:pt x="2306453" y="814935"/>
                </a:cubicBezTo>
                <a:lnTo>
                  <a:pt x="2245052" y="820678"/>
                </a:lnTo>
                <a:cubicBezTo>
                  <a:pt x="2241959" y="820972"/>
                  <a:pt x="2239751" y="823696"/>
                  <a:pt x="2240045" y="826715"/>
                </a:cubicBezTo>
                <a:cubicBezTo>
                  <a:pt x="2240340" y="829586"/>
                  <a:pt x="2242769" y="831795"/>
                  <a:pt x="2245641" y="831795"/>
                </a:cubicBezTo>
                <a:cubicBezTo>
                  <a:pt x="2245788" y="831721"/>
                  <a:pt x="2245935" y="831721"/>
                  <a:pt x="2246082" y="831721"/>
                </a:cubicBezTo>
                <a:close/>
                <a:moveTo>
                  <a:pt x="2307558" y="825979"/>
                </a:moveTo>
                <a:lnTo>
                  <a:pt x="2370653" y="819573"/>
                </a:lnTo>
                <a:cubicBezTo>
                  <a:pt x="2373745" y="819279"/>
                  <a:pt x="2375954" y="816555"/>
                  <a:pt x="2375659" y="813463"/>
                </a:cubicBezTo>
                <a:cubicBezTo>
                  <a:pt x="2375365" y="810371"/>
                  <a:pt x="2372346" y="808309"/>
                  <a:pt x="2369548" y="808456"/>
                </a:cubicBezTo>
                <a:lnTo>
                  <a:pt x="2306453" y="814862"/>
                </a:lnTo>
                <a:cubicBezTo>
                  <a:pt x="2303361" y="815156"/>
                  <a:pt x="2301152" y="817880"/>
                  <a:pt x="2301447" y="820972"/>
                </a:cubicBezTo>
                <a:cubicBezTo>
                  <a:pt x="2301741" y="823844"/>
                  <a:pt x="2304171" y="825979"/>
                  <a:pt x="2307042" y="825979"/>
                </a:cubicBezTo>
                <a:cubicBezTo>
                  <a:pt x="2307190" y="825979"/>
                  <a:pt x="2307410" y="825979"/>
                  <a:pt x="2307558" y="825979"/>
                </a:cubicBezTo>
                <a:close/>
                <a:moveTo>
                  <a:pt x="2370653" y="819500"/>
                </a:moveTo>
                <a:lnTo>
                  <a:pt x="2433012" y="813095"/>
                </a:lnTo>
                <a:cubicBezTo>
                  <a:pt x="2436104" y="812800"/>
                  <a:pt x="2438312" y="810076"/>
                  <a:pt x="2438018" y="806984"/>
                </a:cubicBezTo>
                <a:cubicBezTo>
                  <a:pt x="2437724" y="803892"/>
                  <a:pt x="2434705" y="801830"/>
                  <a:pt x="2431907" y="801977"/>
                </a:cubicBezTo>
                <a:lnTo>
                  <a:pt x="2369548" y="808383"/>
                </a:lnTo>
                <a:cubicBezTo>
                  <a:pt x="2366456" y="808677"/>
                  <a:pt x="2364247" y="811401"/>
                  <a:pt x="2364542" y="814493"/>
                </a:cubicBezTo>
                <a:cubicBezTo>
                  <a:pt x="2364837" y="817365"/>
                  <a:pt x="2367266" y="819500"/>
                  <a:pt x="2370137" y="819500"/>
                </a:cubicBezTo>
                <a:cubicBezTo>
                  <a:pt x="2370358" y="819573"/>
                  <a:pt x="2370506" y="819500"/>
                  <a:pt x="2370653" y="819500"/>
                </a:cubicBezTo>
                <a:close/>
                <a:moveTo>
                  <a:pt x="2433085" y="813168"/>
                </a:moveTo>
                <a:lnTo>
                  <a:pt x="2493530" y="806763"/>
                </a:lnTo>
                <a:cubicBezTo>
                  <a:pt x="2496622" y="806469"/>
                  <a:pt x="2498831" y="803671"/>
                  <a:pt x="2498463" y="800652"/>
                </a:cubicBezTo>
                <a:cubicBezTo>
                  <a:pt x="2498094" y="797560"/>
                  <a:pt x="2495370" y="795499"/>
                  <a:pt x="2492352" y="795720"/>
                </a:cubicBezTo>
                <a:lnTo>
                  <a:pt x="2431907" y="802125"/>
                </a:lnTo>
                <a:cubicBezTo>
                  <a:pt x="2428815" y="802419"/>
                  <a:pt x="2426606" y="805217"/>
                  <a:pt x="2426975" y="808235"/>
                </a:cubicBezTo>
                <a:cubicBezTo>
                  <a:pt x="2427269" y="811107"/>
                  <a:pt x="2429699" y="813242"/>
                  <a:pt x="2432570" y="813242"/>
                </a:cubicBezTo>
                <a:cubicBezTo>
                  <a:pt x="2432717" y="813168"/>
                  <a:pt x="2432864" y="813168"/>
                  <a:pt x="2433085" y="813168"/>
                </a:cubicBezTo>
                <a:close/>
                <a:moveTo>
                  <a:pt x="2493603" y="806689"/>
                </a:moveTo>
                <a:lnTo>
                  <a:pt x="2551103" y="800211"/>
                </a:lnTo>
                <a:cubicBezTo>
                  <a:pt x="2554195" y="799842"/>
                  <a:pt x="2556330" y="797118"/>
                  <a:pt x="2556036" y="794026"/>
                </a:cubicBezTo>
                <a:cubicBezTo>
                  <a:pt x="2555668" y="790934"/>
                  <a:pt x="2552870" y="788725"/>
                  <a:pt x="2549851" y="789093"/>
                </a:cubicBezTo>
                <a:lnTo>
                  <a:pt x="2492352" y="795572"/>
                </a:lnTo>
                <a:cubicBezTo>
                  <a:pt x="2489260" y="795940"/>
                  <a:pt x="2487125" y="798664"/>
                  <a:pt x="2487419" y="801757"/>
                </a:cubicBezTo>
                <a:cubicBezTo>
                  <a:pt x="2487714" y="804628"/>
                  <a:pt x="2490143" y="806689"/>
                  <a:pt x="2493014" y="806689"/>
                </a:cubicBezTo>
                <a:cubicBezTo>
                  <a:pt x="2493162" y="806763"/>
                  <a:pt x="2493383" y="806763"/>
                  <a:pt x="2493603" y="806689"/>
                </a:cubicBezTo>
                <a:close/>
                <a:moveTo>
                  <a:pt x="2551103" y="800211"/>
                </a:moveTo>
                <a:lnTo>
                  <a:pt x="2604554" y="793584"/>
                </a:lnTo>
                <a:cubicBezTo>
                  <a:pt x="2607572" y="793216"/>
                  <a:pt x="2609781" y="790419"/>
                  <a:pt x="2609413" y="787326"/>
                </a:cubicBezTo>
                <a:cubicBezTo>
                  <a:pt x="2609045" y="784308"/>
                  <a:pt x="2606321" y="782173"/>
                  <a:pt x="2603155" y="782467"/>
                </a:cubicBezTo>
                <a:lnTo>
                  <a:pt x="2549704" y="789093"/>
                </a:lnTo>
                <a:cubicBezTo>
                  <a:pt x="2546686" y="789462"/>
                  <a:pt x="2544477" y="792259"/>
                  <a:pt x="2544845" y="795351"/>
                </a:cubicBezTo>
                <a:cubicBezTo>
                  <a:pt x="2545213" y="798149"/>
                  <a:pt x="2547643" y="800284"/>
                  <a:pt x="2550441" y="800211"/>
                </a:cubicBezTo>
                <a:cubicBezTo>
                  <a:pt x="2550661" y="800284"/>
                  <a:pt x="2550882" y="800211"/>
                  <a:pt x="2551103" y="800211"/>
                </a:cubicBezTo>
                <a:close/>
                <a:moveTo>
                  <a:pt x="2604701" y="793511"/>
                </a:moveTo>
                <a:lnTo>
                  <a:pt x="2653145" y="786590"/>
                </a:lnTo>
                <a:cubicBezTo>
                  <a:pt x="2656163" y="786148"/>
                  <a:pt x="2658299" y="783351"/>
                  <a:pt x="2657857" y="780259"/>
                </a:cubicBezTo>
                <a:cubicBezTo>
                  <a:pt x="2657415" y="777240"/>
                  <a:pt x="2654691" y="774958"/>
                  <a:pt x="2651525" y="775547"/>
                </a:cubicBezTo>
                <a:lnTo>
                  <a:pt x="2603081" y="782467"/>
                </a:lnTo>
                <a:cubicBezTo>
                  <a:pt x="2600063" y="782909"/>
                  <a:pt x="2597927" y="785707"/>
                  <a:pt x="2598369" y="788799"/>
                </a:cubicBezTo>
                <a:cubicBezTo>
                  <a:pt x="2598737" y="791597"/>
                  <a:pt x="2601167" y="793584"/>
                  <a:pt x="2603891" y="793584"/>
                </a:cubicBezTo>
                <a:cubicBezTo>
                  <a:pt x="2604185" y="793584"/>
                  <a:pt x="2604406" y="793584"/>
                  <a:pt x="2604701" y="793511"/>
                </a:cubicBezTo>
                <a:close/>
                <a:moveTo>
                  <a:pt x="2653071" y="786664"/>
                </a:moveTo>
                <a:lnTo>
                  <a:pt x="2697908" y="780332"/>
                </a:lnTo>
                <a:cubicBezTo>
                  <a:pt x="2700926" y="779891"/>
                  <a:pt x="2703062" y="777093"/>
                  <a:pt x="2702620" y="774001"/>
                </a:cubicBezTo>
                <a:cubicBezTo>
                  <a:pt x="2702178" y="770982"/>
                  <a:pt x="2699307" y="768773"/>
                  <a:pt x="2696288" y="769289"/>
                </a:cubicBezTo>
                <a:lnTo>
                  <a:pt x="2651452" y="775620"/>
                </a:lnTo>
                <a:cubicBezTo>
                  <a:pt x="2648433" y="776062"/>
                  <a:pt x="2646298" y="778860"/>
                  <a:pt x="2646740" y="781952"/>
                </a:cubicBezTo>
                <a:cubicBezTo>
                  <a:pt x="2647108" y="784750"/>
                  <a:pt x="2649537" y="786737"/>
                  <a:pt x="2652261" y="786737"/>
                </a:cubicBezTo>
                <a:cubicBezTo>
                  <a:pt x="2652556" y="786664"/>
                  <a:pt x="2652850" y="786664"/>
                  <a:pt x="2653071" y="786664"/>
                </a:cubicBezTo>
                <a:close/>
                <a:moveTo>
                  <a:pt x="2697834" y="780332"/>
                </a:moveTo>
                <a:lnTo>
                  <a:pt x="2740536" y="775473"/>
                </a:lnTo>
                <a:cubicBezTo>
                  <a:pt x="2743628" y="775105"/>
                  <a:pt x="2745763" y="772381"/>
                  <a:pt x="2745468" y="769289"/>
                </a:cubicBezTo>
                <a:cubicBezTo>
                  <a:pt x="2745100" y="766197"/>
                  <a:pt x="2742303" y="764062"/>
                  <a:pt x="2739284" y="764356"/>
                </a:cubicBezTo>
                <a:lnTo>
                  <a:pt x="2696583" y="769215"/>
                </a:lnTo>
                <a:cubicBezTo>
                  <a:pt x="2693490" y="769583"/>
                  <a:pt x="2691355" y="772307"/>
                  <a:pt x="2691650" y="775400"/>
                </a:cubicBezTo>
                <a:cubicBezTo>
                  <a:pt x="2691944" y="778271"/>
                  <a:pt x="2694374" y="780332"/>
                  <a:pt x="2697245" y="780332"/>
                </a:cubicBezTo>
                <a:cubicBezTo>
                  <a:pt x="2697392" y="780406"/>
                  <a:pt x="2697613" y="780332"/>
                  <a:pt x="2697834" y="780332"/>
                </a:cubicBezTo>
                <a:close/>
                <a:moveTo>
                  <a:pt x="2740167" y="775547"/>
                </a:moveTo>
                <a:lnTo>
                  <a:pt x="2782059" y="773117"/>
                </a:lnTo>
                <a:cubicBezTo>
                  <a:pt x="2785151" y="772970"/>
                  <a:pt x="2787507" y="770319"/>
                  <a:pt x="2787286" y="767227"/>
                </a:cubicBezTo>
                <a:cubicBezTo>
                  <a:pt x="2787139" y="764135"/>
                  <a:pt x="2784857" y="761632"/>
                  <a:pt x="2781397" y="762000"/>
                </a:cubicBezTo>
                <a:lnTo>
                  <a:pt x="2739505" y="764503"/>
                </a:lnTo>
                <a:cubicBezTo>
                  <a:pt x="2736413" y="764651"/>
                  <a:pt x="2734057" y="767301"/>
                  <a:pt x="2734278" y="770393"/>
                </a:cubicBezTo>
                <a:cubicBezTo>
                  <a:pt x="2734425" y="773338"/>
                  <a:pt x="2736928" y="775694"/>
                  <a:pt x="2739873" y="775620"/>
                </a:cubicBezTo>
                <a:cubicBezTo>
                  <a:pt x="2740020" y="775547"/>
                  <a:pt x="2740094" y="775547"/>
                  <a:pt x="2740167" y="775547"/>
                </a:cubicBezTo>
                <a:close/>
                <a:moveTo>
                  <a:pt x="2829693" y="768332"/>
                </a:moveTo>
                <a:cubicBezTo>
                  <a:pt x="2829767" y="765240"/>
                  <a:pt x="2827264" y="762736"/>
                  <a:pt x="2824245" y="762663"/>
                </a:cubicBezTo>
                <a:lnTo>
                  <a:pt x="2781912" y="761926"/>
                </a:lnTo>
                <a:cubicBezTo>
                  <a:pt x="2778820" y="762368"/>
                  <a:pt x="2776316" y="764356"/>
                  <a:pt x="2776243" y="767375"/>
                </a:cubicBezTo>
                <a:cubicBezTo>
                  <a:pt x="2776169" y="770467"/>
                  <a:pt x="2778672" y="772970"/>
                  <a:pt x="2781691" y="773044"/>
                </a:cubicBezTo>
                <a:lnTo>
                  <a:pt x="2824024" y="773780"/>
                </a:lnTo>
                <a:cubicBezTo>
                  <a:pt x="2824098" y="773780"/>
                  <a:pt x="2824098" y="773780"/>
                  <a:pt x="2824172" y="773780"/>
                </a:cubicBezTo>
                <a:cubicBezTo>
                  <a:pt x="2827116" y="773780"/>
                  <a:pt x="2829620" y="771350"/>
                  <a:pt x="2829693" y="768332"/>
                </a:cubicBezTo>
                <a:close/>
                <a:moveTo>
                  <a:pt x="2875634" y="769878"/>
                </a:moveTo>
                <a:cubicBezTo>
                  <a:pt x="2875708" y="766786"/>
                  <a:pt x="2873278" y="764209"/>
                  <a:pt x="2870260" y="764135"/>
                </a:cubicBezTo>
                <a:lnTo>
                  <a:pt x="2824319" y="762663"/>
                </a:lnTo>
                <a:cubicBezTo>
                  <a:pt x="2824245" y="762663"/>
                  <a:pt x="2824172" y="762663"/>
                  <a:pt x="2824098" y="762663"/>
                </a:cubicBezTo>
                <a:cubicBezTo>
                  <a:pt x="2821153" y="762663"/>
                  <a:pt x="2818650" y="765019"/>
                  <a:pt x="2818576" y="768037"/>
                </a:cubicBezTo>
                <a:cubicBezTo>
                  <a:pt x="2818503" y="771129"/>
                  <a:pt x="2820932" y="773706"/>
                  <a:pt x="2823951" y="773780"/>
                </a:cubicBezTo>
                <a:lnTo>
                  <a:pt x="2869891" y="775252"/>
                </a:lnTo>
                <a:cubicBezTo>
                  <a:pt x="2869965" y="775252"/>
                  <a:pt x="2870039" y="775252"/>
                  <a:pt x="2870112" y="775252"/>
                </a:cubicBezTo>
                <a:cubicBezTo>
                  <a:pt x="2873057" y="775252"/>
                  <a:pt x="2875487" y="772896"/>
                  <a:pt x="2875634" y="769878"/>
                </a:cubicBezTo>
                <a:close/>
                <a:moveTo>
                  <a:pt x="2928201" y="769436"/>
                </a:moveTo>
                <a:cubicBezTo>
                  <a:pt x="2928201" y="766344"/>
                  <a:pt x="2925698" y="763914"/>
                  <a:pt x="2922606" y="763914"/>
                </a:cubicBezTo>
                <a:lnTo>
                  <a:pt x="2869965" y="764135"/>
                </a:lnTo>
                <a:lnTo>
                  <a:pt x="2869965" y="764135"/>
                </a:lnTo>
                <a:cubicBezTo>
                  <a:pt x="2866873" y="764135"/>
                  <a:pt x="2864443" y="766638"/>
                  <a:pt x="2864443" y="769731"/>
                </a:cubicBezTo>
                <a:cubicBezTo>
                  <a:pt x="2864443" y="772823"/>
                  <a:pt x="2866947" y="775252"/>
                  <a:pt x="2870039" y="775252"/>
                </a:cubicBezTo>
                <a:lnTo>
                  <a:pt x="2922679" y="775031"/>
                </a:lnTo>
                <a:lnTo>
                  <a:pt x="2922679" y="775031"/>
                </a:lnTo>
                <a:cubicBezTo>
                  <a:pt x="2925772" y="774958"/>
                  <a:pt x="2928275" y="772455"/>
                  <a:pt x="2928201" y="769436"/>
                </a:cubicBezTo>
                <a:close/>
                <a:moveTo>
                  <a:pt x="2923047" y="775031"/>
                </a:moveTo>
                <a:lnTo>
                  <a:pt x="2985406" y="770688"/>
                </a:lnTo>
                <a:cubicBezTo>
                  <a:pt x="2988499" y="770467"/>
                  <a:pt x="2990781" y="767816"/>
                  <a:pt x="2990560" y="764724"/>
                </a:cubicBezTo>
                <a:cubicBezTo>
                  <a:pt x="2990339" y="761632"/>
                  <a:pt x="2988057" y="759202"/>
                  <a:pt x="2984597" y="759571"/>
                </a:cubicBezTo>
                <a:lnTo>
                  <a:pt x="2922238" y="763914"/>
                </a:lnTo>
                <a:cubicBezTo>
                  <a:pt x="2919145" y="764135"/>
                  <a:pt x="2916863" y="766786"/>
                  <a:pt x="2917084" y="769878"/>
                </a:cubicBezTo>
                <a:cubicBezTo>
                  <a:pt x="2917305" y="772823"/>
                  <a:pt x="2919735" y="775105"/>
                  <a:pt x="2922679" y="775031"/>
                </a:cubicBezTo>
                <a:cubicBezTo>
                  <a:pt x="2922827" y="775031"/>
                  <a:pt x="2922900" y="775031"/>
                  <a:pt x="2923047" y="775031"/>
                </a:cubicBezTo>
                <a:close/>
                <a:moveTo>
                  <a:pt x="2985848" y="770614"/>
                </a:moveTo>
                <a:lnTo>
                  <a:pt x="3060944" y="759791"/>
                </a:lnTo>
                <a:cubicBezTo>
                  <a:pt x="3063962" y="759350"/>
                  <a:pt x="3066097" y="756552"/>
                  <a:pt x="3065656" y="753460"/>
                </a:cubicBezTo>
                <a:cubicBezTo>
                  <a:pt x="3065214" y="750441"/>
                  <a:pt x="3062343" y="748380"/>
                  <a:pt x="3059324" y="748748"/>
                </a:cubicBezTo>
                <a:lnTo>
                  <a:pt x="2984228" y="759571"/>
                </a:lnTo>
                <a:cubicBezTo>
                  <a:pt x="2981210" y="760012"/>
                  <a:pt x="2979075" y="762810"/>
                  <a:pt x="2979517" y="765902"/>
                </a:cubicBezTo>
                <a:cubicBezTo>
                  <a:pt x="2979885" y="768700"/>
                  <a:pt x="2982314" y="770688"/>
                  <a:pt x="2985038" y="770688"/>
                </a:cubicBezTo>
                <a:cubicBezTo>
                  <a:pt x="2985333" y="770614"/>
                  <a:pt x="2985554" y="770614"/>
                  <a:pt x="2985848" y="770614"/>
                </a:cubicBezTo>
                <a:close/>
                <a:moveTo>
                  <a:pt x="3061091" y="759718"/>
                </a:moveTo>
                <a:lnTo>
                  <a:pt x="3150175" y="743962"/>
                </a:lnTo>
                <a:cubicBezTo>
                  <a:pt x="3153194" y="743447"/>
                  <a:pt x="3155255" y="740502"/>
                  <a:pt x="3154666" y="737484"/>
                </a:cubicBezTo>
                <a:cubicBezTo>
                  <a:pt x="3154151" y="734465"/>
                  <a:pt x="3151206" y="732404"/>
                  <a:pt x="3148187" y="732993"/>
                </a:cubicBezTo>
                <a:lnTo>
                  <a:pt x="3059103" y="748748"/>
                </a:lnTo>
                <a:cubicBezTo>
                  <a:pt x="3056085" y="749263"/>
                  <a:pt x="3054023" y="752208"/>
                  <a:pt x="3054612" y="755227"/>
                </a:cubicBezTo>
                <a:cubicBezTo>
                  <a:pt x="3055127" y="757951"/>
                  <a:pt x="3057483" y="759865"/>
                  <a:pt x="3060134" y="759791"/>
                </a:cubicBezTo>
                <a:cubicBezTo>
                  <a:pt x="3060502" y="759791"/>
                  <a:pt x="3060797" y="759791"/>
                  <a:pt x="3061091" y="759718"/>
                </a:cubicBezTo>
                <a:close/>
                <a:moveTo>
                  <a:pt x="3150175" y="743962"/>
                </a:moveTo>
                <a:lnTo>
                  <a:pt x="3254352" y="724820"/>
                </a:lnTo>
                <a:cubicBezTo>
                  <a:pt x="3257370" y="724231"/>
                  <a:pt x="3259358" y="721360"/>
                  <a:pt x="3258843" y="718342"/>
                </a:cubicBezTo>
                <a:cubicBezTo>
                  <a:pt x="3258254" y="715323"/>
                  <a:pt x="3255309" y="713262"/>
                  <a:pt x="3252364" y="713851"/>
                </a:cubicBezTo>
                <a:lnTo>
                  <a:pt x="3148187" y="732993"/>
                </a:lnTo>
                <a:cubicBezTo>
                  <a:pt x="3145169" y="733582"/>
                  <a:pt x="3143181" y="736453"/>
                  <a:pt x="3143696" y="739471"/>
                </a:cubicBezTo>
                <a:cubicBezTo>
                  <a:pt x="3144212" y="742195"/>
                  <a:pt x="3146568" y="744036"/>
                  <a:pt x="3149218" y="744036"/>
                </a:cubicBezTo>
                <a:cubicBezTo>
                  <a:pt x="3149512" y="744036"/>
                  <a:pt x="3149880" y="744036"/>
                  <a:pt x="3150175" y="743962"/>
                </a:cubicBezTo>
                <a:close/>
                <a:moveTo>
                  <a:pt x="3254278" y="724820"/>
                </a:moveTo>
                <a:lnTo>
                  <a:pt x="3374652" y="703838"/>
                </a:lnTo>
                <a:cubicBezTo>
                  <a:pt x="3377671" y="703322"/>
                  <a:pt x="3379732" y="700451"/>
                  <a:pt x="3379217" y="697359"/>
                </a:cubicBezTo>
                <a:cubicBezTo>
                  <a:pt x="3378701" y="694340"/>
                  <a:pt x="3375757" y="692279"/>
                  <a:pt x="3372738" y="692794"/>
                </a:cubicBezTo>
                <a:lnTo>
                  <a:pt x="3252364" y="713777"/>
                </a:lnTo>
                <a:cubicBezTo>
                  <a:pt x="3249345" y="714292"/>
                  <a:pt x="3247284" y="717164"/>
                  <a:pt x="3247799" y="720256"/>
                </a:cubicBezTo>
                <a:cubicBezTo>
                  <a:pt x="3248241" y="722980"/>
                  <a:pt x="3250671" y="724894"/>
                  <a:pt x="3253321" y="724894"/>
                </a:cubicBezTo>
                <a:cubicBezTo>
                  <a:pt x="3253689" y="724894"/>
                  <a:pt x="3253984" y="724894"/>
                  <a:pt x="3254278" y="724820"/>
                </a:cubicBezTo>
                <a:close/>
                <a:moveTo>
                  <a:pt x="3374579" y="703838"/>
                </a:moveTo>
                <a:lnTo>
                  <a:pt x="3512180" y="682561"/>
                </a:lnTo>
                <a:cubicBezTo>
                  <a:pt x="3515199" y="682119"/>
                  <a:pt x="3517334" y="679248"/>
                  <a:pt x="3516819" y="676155"/>
                </a:cubicBezTo>
                <a:cubicBezTo>
                  <a:pt x="3516303" y="673137"/>
                  <a:pt x="3513579" y="671149"/>
                  <a:pt x="3510413" y="671517"/>
                </a:cubicBezTo>
                <a:lnTo>
                  <a:pt x="3372811" y="692794"/>
                </a:lnTo>
                <a:cubicBezTo>
                  <a:pt x="3369793" y="693310"/>
                  <a:pt x="3367658" y="696107"/>
                  <a:pt x="3368173" y="699200"/>
                </a:cubicBezTo>
                <a:cubicBezTo>
                  <a:pt x="3368615" y="701997"/>
                  <a:pt x="3370971" y="703911"/>
                  <a:pt x="3373695" y="703911"/>
                </a:cubicBezTo>
                <a:cubicBezTo>
                  <a:pt x="3373989" y="703911"/>
                  <a:pt x="3374284" y="703911"/>
                  <a:pt x="3374579" y="703838"/>
                </a:cubicBezTo>
                <a:close/>
                <a:moveTo>
                  <a:pt x="3511886" y="682634"/>
                </a:moveTo>
                <a:lnTo>
                  <a:pt x="3665685" y="668057"/>
                </a:lnTo>
                <a:cubicBezTo>
                  <a:pt x="3668777" y="667762"/>
                  <a:pt x="3670985" y="665038"/>
                  <a:pt x="3670691" y="661946"/>
                </a:cubicBezTo>
                <a:cubicBezTo>
                  <a:pt x="3670397" y="658854"/>
                  <a:pt x="3667820" y="656719"/>
                  <a:pt x="3664580" y="656940"/>
                </a:cubicBezTo>
                <a:lnTo>
                  <a:pt x="3510781" y="671517"/>
                </a:lnTo>
                <a:cubicBezTo>
                  <a:pt x="3507689" y="671812"/>
                  <a:pt x="3505481" y="674536"/>
                  <a:pt x="3505775" y="677628"/>
                </a:cubicBezTo>
                <a:cubicBezTo>
                  <a:pt x="3506069" y="680499"/>
                  <a:pt x="3508499" y="682708"/>
                  <a:pt x="3511370" y="682708"/>
                </a:cubicBezTo>
                <a:cubicBezTo>
                  <a:pt x="3511518" y="682634"/>
                  <a:pt x="3511665" y="682634"/>
                  <a:pt x="3511886" y="682634"/>
                </a:cubicBezTo>
                <a:close/>
                <a:moveTo>
                  <a:pt x="3839435" y="661578"/>
                </a:moveTo>
                <a:cubicBezTo>
                  <a:pt x="3839435" y="658486"/>
                  <a:pt x="3836932" y="656056"/>
                  <a:pt x="3833840" y="656056"/>
                </a:cubicBezTo>
                <a:lnTo>
                  <a:pt x="3665096" y="656940"/>
                </a:lnTo>
                <a:lnTo>
                  <a:pt x="3665096" y="656940"/>
                </a:lnTo>
                <a:cubicBezTo>
                  <a:pt x="3662004" y="656940"/>
                  <a:pt x="3659574" y="659443"/>
                  <a:pt x="3659574" y="662535"/>
                </a:cubicBezTo>
                <a:cubicBezTo>
                  <a:pt x="3659574" y="665627"/>
                  <a:pt x="3662077" y="668057"/>
                  <a:pt x="3665169" y="668057"/>
                </a:cubicBezTo>
                <a:lnTo>
                  <a:pt x="3833914" y="667173"/>
                </a:lnTo>
                <a:lnTo>
                  <a:pt x="3833914" y="667173"/>
                </a:lnTo>
                <a:cubicBezTo>
                  <a:pt x="3837006" y="667173"/>
                  <a:pt x="3839435" y="664670"/>
                  <a:pt x="3839435" y="661578"/>
                </a:cubicBezTo>
                <a:close/>
                <a:moveTo>
                  <a:pt x="4022242" y="681677"/>
                </a:moveTo>
                <a:cubicBezTo>
                  <a:pt x="4022536" y="678585"/>
                  <a:pt x="4020328" y="675861"/>
                  <a:pt x="4017309" y="675566"/>
                </a:cubicBezTo>
                <a:lnTo>
                  <a:pt x="3834503" y="656056"/>
                </a:lnTo>
                <a:cubicBezTo>
                  <a:pt x="3831484" y="655762"/>
                  <a:pt x="3828687" y="657971"/>
                  <a:pt x="3828392" y="660989"/>
                </a:cubicBezTo>
                <a:cubicBezTo>
                  <a:pt x="3828097" y="664081"/>
                  <a:pt x="3830306" y="666805"/>
                  <a:pt x="3833324" y="667100"/>
                </a:cubicBezTo>
                <a:lnTo>
                  <a:pt x="4016131" y="686610"/>
                </a:lnTo>
                <a:cubicBezTo>
                  <a:pt x="4016352" y="686610"/>
                  <a:pt x="4016573" y="686610"/>
                  <a:pt x="4016794" y="686610"/>
                </a:cubicBezTo>
                <a:cubicBezTo>
                  <a:pt x="4019591" y="686684"/>
                  <a:pt x="4021947" y="684549"/>
                  <a:pt x="4022242" y="681677"/>
                </a:cubicBezTo>
                <a:close/>
                <a:moveTo>
                  <a:pt x="4218227" y="729017"/>
                </a:moveTo>
                <a:cubicBezTo>
                  <a:pt x="4218963" y="725998"/>
                  <a:pt x="4217122" y="722980"/>
                  <a:pt x="4214104" y="722317"/>
                </a:cubicBezTo>
                <a:lnTo>
                  <a:pt x="4018045" y="675640"/>
                </a:lnTo>
                <a:cubicBezTo>
                  <a:pt x="4015027" y="674904"/>
                  <a:pt x="4012008" y="676744"/>
                  <a:pt x="4011346" y="679763"/>
                </a:cubicBezTo>
                <a:cubicBezTo>
                  <a:pt x="4010609" y="682782"/>
                  <a:pt x="4012450" y="685800"/>
                  <a:pt x="4015469" y="686463"/>
                </a:cubicBezTo>
                <a:lnTo>
                  <a:pt x="4211527" y="733140"/>
                </a:lnTo>
                <a:cubicBezTo>
                  <a:pt x="4211969" y="733213"/>
                  <a:pt x="4212411" y="733287"/>
                  <a:pt x="4212852" y="733287"/>
                </a:cubicBezTo>
                <a:cubicBezTo>
                  <a:pt x="4215355" y="733287"/>
                  <a:pt x="4217638" y="731594"/>
                  <a:pt x="4218227" y="729017"/>
                </a:cubicBezTo>
                <a:close/>
                <a:moveTo>
                  <a:pt x="4421942" y="794983"/>
                </a:moveTo>
                <a:cubicBezTo>
                  <a:pt x="4422899" y="792038"/>
                  <a:pt x="4421280" y="788946"/>
                  <a:pt x="4418335" y="787989"/>
                </a:cubicBezTo>
                <a:lnTo>
                  <a:pt x="4214472" y="722538"/>
                </a:lnTo>
                <a:cubicBezTo>
                  <a:pt x="4211527" y="721581"/>
                  <a:pt x="4208435" y="723201"/>
                  <a:pt x="4207478" y="726146"/>
                </a:cubicBezTo>
                <a:cubicBezTo>
                  <a:pt x="4206521" y="729091"/>
                  <a:pt x="4208140" y="732183"/>
                  <a:pt x="4211085" y="733140"/>
                </a:cubicBezTo>
                <a:lnTo>
                  <a:pt x="4414948" y="798591"/>
                </a:lnTo>
                <a:cubicBezTo>
                  <a:pt x="4415537" y="798812"/>
                  <a:pt x="4416126" y="798885"/>
                  <a:pt x="4416715" y="798885"/>
                </a:cubicBezTo>
                <a:cubicBezTo>
                  <a:pt x="4418997" y="798812"/>
                  <a:pt x="4421132" y="797339"/>
                  <a:pt x="4421942" y="794983"/>
                </a:cubicBezTo>
                <a:close/>
                <a:moveTo>
                  <a:pt x="4506314" y="988760"/>
                </a:moveTo>
                <a:cubicBezTo>
                  <a:pt x="4509112" y="987508"/>
                  <a:pt x="4510364" y="984195"/>
                  <a:pt x="4509038" y="981397"/>
                </a:cubicBezTo>
                <a:lnTo>
                  <a:pt x="4421648" y="790934"/>
                </a:lnTo>
                <a:cubicBezTo>
                  <a:pt x="4420396" y="788136"/>
                  <a:pt x="4417009" y="786885"/>
                  <a:pt x="4414285" y="788210"/>
                </a:cubicBezTo>
                <a:cubicBezTo>
                  <a:pt x="4411488" y="789462"/>
                  <a:pt x="4410236" y="792775"/>
                  <a:pt x="4411561" y="795572"/>
                </a:cubicBezTo>
                <a:lnTo>
                  <a:pt x="4498952" y="986035"/>
                </a:lnTo>
                <a:cubicBezTo>
                  <a:pt x="4499909" y="988097"/>
                  <a:pt x="4501970" y="989275"/>
                  <a:pt x="4504032" y="989275"/>
                </a:cubicBezTo>
                <a:cubicBezTo>
                  <a:pt x="4504842" y="989275"/>
                  <a:pt x="4505578" y="989128"/>
                  <a:pt x="4506314" y="988760"/>
                </a:cubicBezTo>
                <a:close/>
                <a:moveTo>
                  <a:pt x="4604822" y="1177235"/>
                </a:moveTo>
                <a:cubicBezTo>
                  <a:pt x="4607546" y="1175836"/>
                  <a:pt x="4608650" y="1172449"/>
                  <a:pt x="4607178" y="1169725"/>
                </a:cubicBezTo>
                <a:lnTo>
                  <a:pt x="4508965" y="981176"/>
                </a:lnTo>
                <a:cubicBezTo>
                  <a:pt x="4507566" y="978452"/>
                  <a:pt x="4504179" y="977422"/>
                  <a:pt x="4501455" y="978820"/>
                </a:cubicBezTo>
                <a:cubicBezTo>
                  <a:pt x="4498731" y="980219"/>
                  <a:pt x="4497627" y="983606"/>
                  <a:pt x="4499099" y="986330"/>
                </a:cubicBezTo>
                <a:lnTo>
                  <a:pt x="4597313" y="1174953"/>
                </a:lnTo>
                <a:cubicBezTo>
                  <a:pt x="4598343" y="1176867"/>
                  <a:pt x="4600258" y="1177971"/>
                  <a:pt x="4602319" y="1177971"/>
                </a:cubicBezTo>
                <a:cubicBezTo>
                  <a:pt x="4603129" y="1177898"/>
                  <a:pt x="4604012" y="1177677"/>
                  <a:pt x="4604822" y="1177235"/>
                </a:cubicBezTo>
                <a:close/>
                <a:moveTo>
                  <a:pt x="4802280" y="1233115"/>
                </a:moveTo>
                <a:cubicBezTo>
                  <a:pt x="4803163" y="1230170"/>
                  <a:pt x="4801543" y="1227078"/>
                  <a:pt x="4798525" y="1226194"/>
                </a:cubicBezTo>
                <a:lnTo>
                  <a:pt x="4603791" y="1167001"/>
                </a:lnTo>
                <a:cubicBezTo>
                  <a:pt x="4600846" y="1166118"/>
                  <a:pt x="4597754" y="1167738"/>
                  <a:pt x="4596871" y="1170756"/>
                </a:cubicBezTo>
                <a:cubicBezTo>
                  <a:pt x="4595987" y="1173701"/>
                  <a:pt x="4597681" y="1176793"/>
                  <a:pt x="4600626" y="1177677"/>
                </a:cubicBezTo>
                <a:lnTo>
                  <a:pt x="4795359" y="1236870"/>
                </a:lnTo>
                <a:cubicBezTo>
                  <a:pt x="4795874" y="1237017"/>
                  <a:pt x="4796463" y="1237091"/>
                  <a:pt x="4797052" y="1237091"/>
                </a:cubicBezTo>
                <a:cubicBezTo>
                  <a:pt x="4799335" y="1237017"/>
                  <a:pt x="4801543" y="1235471"/>
                  <a:pt x="4802280" y="1233115"/>
                </a:cubicBezTo>
                <a:close/>
                <a:moveTo>
                  <a:pt x="4995614" y="1292971"/>
                </a:moveTo>
                <a:cubicBezTo>
                  <a:pt x="4996498" y="1290026"/>
                  <a:pt x="4994878" y="1286934"/>
                  <a:pt x="4991933" y="1285976"/>
                </a:cubicBezTo>
                <a:lnTo>
                  <a:pt x="4798599" y="1226121"/>
                </a:lnTo>
                <a:cubicBezTo>
                  <a:pt x="4795580" y="1225237"/>
                  <a:pt x="4792561" y="1226857"/>
                  <a:pt x="4791604" y="1229802"/>
                </a:cubicBezTo>
                <a:cubicBezTo>
                  <a:pt x="4790721" y="1232747"/>
                  <a:pt x="4792340" y="1235839"/>
                  <a:pt x="4795285" y="1236796"/>
                </a:cubicBezTo>
                <a:lnTo>
                  <a:pt x="4988620" y="1296652"/>
                </a:lnTo>
                <a:cubicBezTo>
                  <a:pt x="4989209" y="1296799"/>
                  <a:pt x="4989724" y="1296873"/>
                  <a:pt x="4990313" y="1296873"/>
                </a:cubicBezTo>
                <a:cubicBezTo>
                  <a:pt x="4992669" y="1296873"/>
                  <a:pt x="4994878" y="1295327"/>
                  <a:pt x="4995614" y="1292971"/>
                </a:cubicBezTo>
                <a:close/>
                <a:moveTo>
                  <a:pt x="5184163" y="1344949"/>
                </a:moveTo>
                <a:cubicBezTo>
                  <a:pt x="5184973" y="1342004"/>
                  <a:pt x="5183280" y="1338911"/>
                  <a:pt x="5180261" y="1338102"/>
                </a:cubicBezTo>
                <a:lnTo>
                  <a:pt x="4991786" y="1285903"/>
                </a:lnTo>
                <a:cubicBezTo>
                  <a:pt x="4988767" y="1285019"/>
                  <a:pt x="4985749" y="1286786"/>
                  <a:pt x="4984939" y="1289805"/>
                </a:cubicBezTo>
                <a:cubicBezTo>
                  <a:pt x="4984129" y="1292750"/>
                  <a:pt x="4985822" y="1295842"/>
                  <a:pt x="4988841" y="1296652"/>
                </a:cubicBezTo>
                <a:lnTo>
                  <a:pt x="5177316" y="1348851"/>
                </a:lnTo>
                <a:cubicBezTo>
                  <a:pt x="5177832" y="1348998"/>
                  <a:pt x="5178347" y="1349072"/>
                  <a:pt x="5178862" y="1349072"/>
                </a:cubicBezTo>
                <a:cubicBezTo>
                  <a:pt x="5181218" y="1349072"/>
                  <a:pt x="5183500" y="1347452"/>
                  <a:pt x="5184163" y="1344949"/>
                </a:cubicBezTo>
                <a:close/>
                <a:moveTo>
                  <a:pt x="5279432" y="1491532"/>
                </a:moveTo>
                <a:cubicBezTo>
                  <a:pt x="5282008" y="1489839"/>
                  <a:pt x="5282671" y="1486305"/>
                  <a:pt x="5280904" y="1483802"/>
                </a:cubicBezTo>
                <a:lnTo>
                  <a:pt x="5183427" y="1340384"/>
                </a:lnTo>
                <a:cubicBezTo>
                  <a:pt x="5181733" y="1337807"/>
                  <a:pt x="5178273" y="1337144"/>
                  <a:pt x="5175696" y="1338911"/>
                </a:cubicBezTo>
                <a:cubicBezTo>
                  <a:pt x="5173120" y="1340605"/>
                  <a:pt x="5172457" y="1344139"/>
                  <a:pt x="5174224" y="1346642"/>
                </a:cubicBezTo>
                <a:lnTo>
                  <a:pt x="5271701" y="1490060"/>
                </a:lnTo>
                <a:cubicBezTo>
                  <a:pt x="5272805" y="1491680"/>
                  <a:pt x="5274572" y="1492489"/>
                  <a:pt x="5276339" y="1492489"/>
                </a:cubicBezTo>
                <a:cubicBezTo>
                  <a:pt x="5277370" y="1492489"/>
                  <a:pt x="5278474" y="1492121"/>
                  <a:pt x="5279432" y="1491532"/>
                </a:cubicBezTo>
                <a:close/>
                <a:moveTo>
                  <a:pt x="5463195" y="1522601"/>
                </a:moveTo>
                <a:cubicBezTo>
                  <a:pt x="5463784" y="1519583"/>
                  <a:pt x="5461796" y="1516638"/>
                  <a:pt x="5458778" y="1516049"/>
                </a:cubicBezTo>
                <a:lnTo>
                  <a:pt x="5277296" y="1481372"/>
                </a:lnTo>
                <a:cubicBezTo>
                  <a:pt x="5274204" y="1480783"/>
                  <a:pt x="5271333" y="1482771"/>
                  <a:pt x="5270744" y="1485790"/>
                </a:cubicBezTo>
                <a:cubicBezTo>
                  <a:pt x="5270155" y="1488808"/>
                  <a:pt x="5272143" y="1491753"/>
                  <a:pt x="5275161" y="1492342"/>
                </a:cubicBezTo>
                <a:lnTo>
                  <a:pt x="5456643" y="1527019"/>
                </a:lnTo>
                <a:cubicBezTo>
                  <a:pt x="5457011" y="1527092"/>
                  <a:pt x="5457379" y="1527092"/>
                  <a:pt x="5457747" y="1527092"/>
                </a:cubicBezTo>
                <a:cubicBezTo>
                  <a:pt x="5460397" y="1527092"/>
                  <a:pt x="5462679" y="1525252"/>
                  <a:pt x="5463195" y="1522601"/>
                </a:cubicBezTo>
                <a:close/>
                <a:moveTo>
                  <a:pt x="5562439" y="1637601"/>
                </a:moveTo>
                <a:cubicBezTo>
                  <a:pt x="5564721" y="1635539"/>
                  <a:pt x="5564868" y="1632005"/>
                  <a:pt x="5562881" y="1629723"/>
                </a:cubicBezTo>
                <a:lnTo>
                  <a:pt x="5461870" y="1517816"/>
                </a:lnTo>
                <a:cubicBezTo>
                  <a:pt x="5459808" y="1515534"/>
                  <a:pt x="5456274" y="1515386"/>
                  <a:pt x="5453992" y="1517374"/>
                </a:cubicBezTo>
                <a:cubicBezTo>
                  <a:pt x="5451710" y="1519436"/>
                  <a:pt x="5451563" y="1522969"/>
                  <a:pt x="5453550" y="1525252"/>
                </a:cubicBezTo>
                <a:lnTo>
                  <a:pt x="5554561" y="1637159"/>
                </a:lnTo>
                <a:cubicBezTo>
                  <a:pt x="5555665" y="1638411"/>
                  <a:pt x="5557212" y="1639000"/>
                  <a:pt x="5558758" y="1639000"/>
                </a:cubicBezTo>
                <a:cubicBezTo>
                  <a:pt x="5560083" y="1639073"/>
                  <a:pt x="5561408" y="1638558"/>
                  <a:pt x="5562439" y="1637601"/>
                </a:cubicBezTo>
                <a:close/>
                <a:moveTo>
                  <a:pt x="5740313" y="1655418"/>
                </a:moveTo>
                <a:cubicBezTo>
                  <a:pt x="5740681" y="1652399"/>
                  <a:pt x="5738472" y="1649601"/>
                  <a:pt x="5735454" y="1649233"/>
                </a:cubicBezTo>
                <a:lnTo>
                  <a:pt x="5559420" y="1627956"/>
                </a:lnTo>
                <a:cubicBezTo>
                  <a:pt x="5556402" y="1627514"/>
                  <a:pt x="5553604" y="1629797"/>
                  <a:pt x="5553236" y="1632815"/>
                </a:cubicBezTo>
                <a:cubicBezTo>
                  <a:pt x="5552868" y="1635834"/>
                  <a:pt x="5555077" y="1638632"/>
                  <a:pt x="5558095" y="1639000"/>
                </a:cubicBezTo>
                <a:lnTo>
                  <a:pt x="5734128" y="1660277"/>
                </a:lnTo>
                <a:cubicBezTo>
                  <a:pt x="5734349" y="1660277"/>
                  <a:pt x="5734643" y="1660350"/>
                  <a:pt x="5734864" y="1660350"/>
                </a:cubicBezTo>
                <a:cubicBezTo>
                  <a:pt x="5737589" y="1660277"/>
                  <a:pt x="5739944" y="1658215"/>
                  <a:pt x="5740313" y="1655418"/>
                </a:cubicBezTo>
                <a:close/>
                <a:moveTo>
                  <a:pt x="5843459" y="1751275"/>
                </a:moveTo>
                <a:cubicBezTo>
                  <a:pt x="5845520" y="1748993"/>
                  <a:pt x="5845299" y="1745459"/>
                  <a:pt x="5843017" y="1743397"/>
                </a:cubicBezTo>
                <a:lnTo>
                  <a:pt x="5738472" y="1650558"/>
                </a:lnTo>
                <a:cubicBezTo>
                  <a:pt x="5736190" y="1648497"/>
                  <a:pt x="5732656" y="1648718"/>
                  <a:pt x="5730594" y="1651000"/>
                </a:cubicBezTo>
                <a:cubicBezTo>
                  <a:pt x="5728533" y="1653283"/>
                  <a:pt x="5728754" y="1656816"/>
                  <a:pt x="5731036" y="1658878"/>
                </a:cubicBezTo>
                <a:lnTo>
                  <a:pt x="5835581" y="1751717"/>
                </a:lnTo>
                <a:cubicBezTo>
                  <a:pt x="5836685" y="1752674"/>
                  <a:pt x="5838011" y="1753116"/>
                  <a:pt x="5839336" y="1753116"/>
                </a:cubicBezTo>
                <a:cubicBezTo>
                  <a:pt x="5840882" y="1753189"/>
                  <a:pt x="5842354" y="1752527"/>
                  <a:pt x="5843459" y="1751275"/>
                </a:cubicBezTo>
                <a:close/>
                <a:moveTo>
                  <a:pt x="6017209" y="1762245"/>
                </a:moveTo>
                <a:cubicBezTo>
                  <a:pt x="6017430" y="1759153"/>
                  <a:pt x="6015148" y="1756502"/>
                  <a:pt x="6012129" y="1756208"/>
                </a:cubicBezTo>
                <a:lnTo>
                  <a:pt x="5839778" y="1741998"/>
                </a:lnTo>
                <a:cubicBezTo>
                  <a:pt x="5836759" y="1741778"/>
                  <a:pt x="5834035" y="1743986"/>
                  <a:pt x="5833740" y="1747078"/>
                </a:cubicBezTo>
                <a:cubicBezTo>
                  <a:pt x="5833520" y="1750171"/>
                  <a:pt x="5835802" y="1752821"/>
                  <a:pt x="5838820" y="1753116"/>
                </a:cubicBezTo>
                <a:lnTo>
                  <a:pt x="6011172" y="1767325"/>
                </a:lnTo>
                <a:cubicBezTo>
                  <a:pt x="6011319" y="1767325"/>
                  <a:pt x="6011541" y="1767325"/>
                  <a:pt x="6011687" y="1767325"/>
                </a:cubicBezTo>
                <a:cubicBezTo>
                  <a:pt x="6014559" y="1767398"/>
                  <a:pt x="6016989" y="1765190"/>
                  <a:pt x="6017209" y="1762245"/>
                </a:cubicBezTo>
                <a:close/>
                <a:moveTo>
                  <a:pt x="6187132" y="1779620"/>
                </a:moveTo>
                <a:cubicBezTo>
                  <a:pt x="6187426" y="1776528"/>
                  <a:pt x="6185217" y="1773804"/>
                  <a:pt x="6182125" y="1773509"/>
                </a:cubicBezTo>
                <a:lnTo>
                  <a:pt x="6012203" y="1756208"/>
                </a:lnTo>
                <a:cubicBezTo>
                  <a:pt x="6009331" y="1755913"/>
                  <a:pt x="6006387" y="1758122"/>
                  <a:pt x="6006093" y="1761214"/>
                </a:cubicBezTo>
                <a:cubicBezTo>
                  <a:pt x="6005798" y="1764306"/>
                  <a:pt x="6008006" y="1767030"/>
                  <a:pt x="6011099" y="1767325"/>
                </a:cubicBezTo>
                <a:lnTo>
                  <a:pt x="6181021" y="1784626"/>
                </a:lnTo>
                <a:cubicBezTo>
                  <a:pt x="6181242" y="1784626"/>
                  <a:pt x="6181389" y="1784626"/>
                  <a:pt x="6181610" y="1784626"/>
                </a:cubicBezTo>
                <a:cubicBezTo>
                  <a:pt x="6184481" y="1784626"/>
                  <a:pt x="6186837" y="1782491"/>
                  <a:pt x="6187132" y="1779620"/>
                </a:cubicBezTo>
                <a:close/>
                <a:moveTo>
                  <a:pt x="6354772" y="1797584"/>
                </a:moveTo>
                <a:cubicBezTo>
                  <a:pt x="6355066" y="1794492"/>
                  <a:pt x="6352858" y="1791768"/>
                  <a:pt x="6349839" y="1791473"/>
                </a:cubicBezTo>
                <a:lnTo>
                  <a:pt x="6182199" y="1773583"/>
                </a:lnTo>
                <a:cubicBezTo>
                  <a:pt x="6179254" y="1773288"/>
                  <a:pt x="6176383" y="1775497"/>
                  <a:pt x="6176088" y="1778516"/>
                </a:cubicBezTo>
                <a:cubicBezTo>
                  <a:pt x="6175794" y="1781608"/>
                  <a:pt x="6178002" y="1784332"/>
                  <a:pt x="6181021" y="1784626"/>
                </a:cubicBezTo>
                <a:lnTo>
                  <a:pt x="6348661" y="1802517"/>
                </a:lnTo>
                <a:cubicBezTo>
                  <a:pt x="6348882" y="1802517"/>
                  <a:pt x="6349103" y="1802517"/>
                  <a:pt x="6349324" y="1802517"/>
                </a:cubicBezTo>
                <a:cubicBezTo>
                  <a:pt x="6352048" y="1802590"/>
                  <a:pt x="6354404" y="1800455"/>
                  <a:pt x="6354772" y="1797584"/>
                </a:cubicBezTo>
                <a:close/>
                <a:moveTo>
                  <a:pt x="6465354" y="1888509"/>
                </a:moveTo>
                <a:cubicBezTo>
                  <a:pt x="6467268" y="1886079"/>
                  <a:pt x="6466826" y="1882545"/>
                  <a:pt x="6464397" y="1880705"/>
                </a:cubicBezTo>
                <a:lnTo>
                  <a:pt x="6352563" y="1792651"/>
                </a:lnTo>
                <a:cubicBezTo>
                  <a:pt x="6350134" y="1790737"/>
                  <a:pt x="6346673" y="1791179"/>
                  <a:pt x="6344759" y="1793608"/>
                </a:cubicBezTo>
                <a:cubicBezTo>
                  <a:pt x="6342845" y="1796038"/>
                  <a:pt x="6343287" y="1799572"/>
                  <a:pt x="6345716" y="1801412"/>
                </a:cubicBezTo>
                <a:lnTo>
                  <a:pt x="6457549" y="1889466"/>
                </a:lnTo>
                <a:cubicBezTo>
                  <a:pt x="6458580" y="1890276"/>
                  <a:pt x="6459832" y="1890644"/>
                  <a:pt x="6461010" y="1890644"/>
                </a:cubicBezTo>
                <a:cubicBezTo>
                  <a:pt x="6462703" y="1890570"/>
                  <a:pt x="6464323" y="1889834"/>
                  <a:pt x="6465354" y="1888509"/>
                </a:cubicBezTo>
                <a:close/>
                <a:moveTo>
                  <a:pt x="6569825" y="1989667"/>
                </a:moveTo>
                <a:cubicBezTo>
                  <a:pt x="6571960" y="1987458"/>
                  <a:pt x="6571887" y="1983924"/>
                  <a:pt x="6569678" y="1981789"/>
                </a:cubicBezTo>
                <a:lnTo>
                  <a:pt x="6464839" y="1880999"/>
                </a:lnTo>
                <a:cubicBezTo>
                  <a:pt x="6462630" y="1878864"/>
                  <a:pt x="6459096" y="1878938"/>
                  <a:pt x="6456961" y="1881146"/>
                </a:cubicBezTo>
                <a:cubicBezTo>
                  <a:pt x="6454825" y="1883355"/>
                  <a:pt x="6454899" y="1886889"/>
                  <a:pt x="6457108" y="1889024"/>
                </a:cubicBezTo>
                <a:lnTo>
                  <a:pt x="6561948" y="1989814"/>
                </a:lnTo>
                <a:cubicBezTo>
                  <a:pt x="6563052" y="1990845"/>
                  <a:pt x="6564451" y="1991360"/>
                  <a:pt x="6565849" y="1991360"/>
                </a:cubicBezTo>
                <a:cubicBezTo>
                  <a:pt x="6567322" y="1991360"/>
                  <a:pt x="6568794" y="1990771"/>
                  <a:pt x="6569825" y="1989667"/>
                </a:cubicBezTo>
                <a:close/>
                <a:moveTo>
                  <a:pt x="6566144" y="1991360"/>
                </a:moveTo>
                <a:lnTo>
                  <a:pt x="6572034" y="1991066"/>
                </a:lnTo>
                <a:cubicBezTo>
                  <a:pt x="6575126" y="1990919"/>
                  <a:pt x="6577482" y="1988268"/>
                  <a:pt x="6577261" y="1985176"/>
                </a:cubicBezTo>
                <a:cubicBezTo>
                  <a:pt x="6577114" y="1982084"/>
                  <a:pt x="6574316" y="1979433"/>
                  <a:pt x="6571371" y="1979949"/>
                </a:cubicBezTo>
                <a:lnTo>
                  <a:pt x="6565481" y="1980243"/>
                </a:lnTo>
                <a:cubicBezTo>
                  <a:pt x="6562389" y="1980390"/>
                  <a:pt x="6560033" y="1983041"/>
                  <a:pt x="6560254" y="1986133"/>
                </a:cubicBezTo>
                <a:cubicBezTo>
                  <a:pt x="6560401" y="1989078"/>
                  <a:pt x="6562904" y="1991434"/>
                  <a:pt x="6565849" y="1991434"/>
                </a:cubicBezTo>
                <a:cubicBezTo>
                  <a:pt x="6565997" y="1991360"/>
                  <a:pt x="6566070" y="1991360"/>
                  <a:pt x="6566144" y="1991360"/>
                </a:cubicBezTo>
                <a:close/>
                <a:moveTo>
                  <a:pt x="2095965" y="1859943"/>
                </a:moveTo>
                <a:lnTo>
                  <a:pt x="2141316" y="1823499"/>
                </a:lnTo>
                <a:cubicBezTo>
                  <a:pt x="2143746" y="1821585"/>
                  <a:pt x="2144114" y="1818051"/>
                  <a:pt x="2142126" y="1815695"/>
                </a:cubicBezTo>
                <a:cubicBezTo>
                  <a:pt x="2140212" y="1813266"/>
                  <a:pt x="2136678" y="1812898"/>
                  <a:pt x="2134322" y="1814812"/>
                </a:cubicBezTo>
                <a:lnTo>
                  <a:pt x="2088970" y="1851255"/>
                </a:lnTo>
                <a:cubicBezTo>
                  <a:pt x="2086541" y="1853170"/>
                  <a:pt x="2086173" y="1856703"/>
                  <a:pt x="2088160" y="1859059"/>
                </a:cubicBezTo>
                <a:cubicBezTo>
                  <a:pt x="2089265" y="1860458"/>
                  <a:pt x="2090884" y="1861121"/>
                  <a:pt x="2092578" y="1861121"/>
                </a:cubicBezTo>
                <a:cubicBezTo>
                  <a:pt x="2093756" y="1861121"/>
                  <a:pt x="2094934" y="1860753"/>
                  <a:pt x="2095965" y="1859943"/>
                </a:cubicBezTo>
                <a:close/>
                <a:moveTo>
                  <a:pt x="2141316" y="1823499"/>
                </a:moveTo>
                <a:lnTo>
                  <a:pt x="2182325" y="1790516"/>
                </a:lnTo>
                <a:cubicBezTo>
                  <a:pt x="2184754" y="1788602"/>
                  <a:pt x="2185122" y="1785068"/>
                  <a:pt x="2183134" y="1782712"/>
                </a:cubicBezTo>
                <a:cubicBezTo>
                  <a:pt x="2181220" y="1780283"/>
                  <a:pt x="2177686" y="1779914"/>
                  <a:pt x="2175330" y="1781829"/>
                </a:cubicBezTo>
                <a:lnTo>
                  <a:pt x="2134322" y="1814812"/>
                </a:lnTo>
                <a:cubicBezTo>
                  <a:pt x="2131893" y="1816726"/>
                  <a:pt x="2131525" y="1820260"/>
                  <a:pt x="2133512" y="1822616"/>
                </a:cubicBezTo>
                <a:cubicBezTo>
                  <a:pt x="2134617" y="1824015"/>
                  <a:pt x="2136236" y="1824677"/>
                  <a:pt x="2137856" y="1824677"/>
                </a:cubicBezTo>
                <a:cubicBezTo>
                  <a:pt x="2139034" y="1824677"/>
                  <a:pt x="2140286" y="1824309"/>
                  <a:pt x="2141316" y="1823499"/>
                </a:cubicBezTo>
                <a:close/>
                <a:moveTo>
                  <a:pt x="2182914" y="1790001"/>
                </a:moveTo>
                <a:cubicBezTo>
                  <a:pt x="2185343" y="1788087"/>
                  <a:pt x="2185711" y="1784553"/>
                  <a:pt x="2183797" y="1782197"/>
                </a:cubicBezTo>
                <a:cubicBezTo>
                  <a:pt x="2181883" y="1779767"/>
                  <a:pt x="2178349" y="1779399"/>
                  <a:pt x="2175993" y="1781313"/>
                </a:cubicBezTo>
                <a:lnTo>
                  <a:pt x="2175330" y="1781829"/>
                </a:lnTo>
                <a:cubicBezTo>
                  <a:pt x="2172901" y="1783743"/>
                  <a:pt x="2172827" y="1786982"/>
                  <a:pt x="2174741" y="1789412"/>
                </a:cubicBezTo>
                <a:cubicBezTo>
                  <a:pt x="2175772" y="1790737"/>
                  <a:pt x="2177392" y="1791400"/>
                  <a:pt x="2179085" y="1791400"/>
                </a:cubicBezTo>
                <a:cubicBezTo>
                  <a:pt x="2180484" y="1791326"/>
                  <a:pt x="2181809" y="1790884"/>
                  <a:pt x="2182914" y="1790001"/>
                </a:cubicBezTo>
                <a:close/>
                <a:moveTo>
                  <a:pt x="2183871" y="1789117"/>
                </a:moveTo>
                <a:lnTo>
                  <a:pt x="2185490" y="1787056"/>
                </a:lnTo>
                <a:cubicBezTo>
                  <a:pt x="2187331" y="1784626"/>
                  <a:pt x="2186889" y="1781092"/>
                  <a:pt x="2184460" y="1779252"/>
                </a:cubicBezTo>
                <a:cubicBezTo>
                  <a:pt x="2182030" y="1777411"/>
                  <a:pt x="2178496" y="1777779"/>
                  <a:pt x="2176656" y="1780283"/>
                </a:cubicBezTo>
                <a:lnTo>
                  <a:pt x="2175036" y="1782344"/>
                </a:lnTo>
                <a:cubicBezTo>
                  <a:pt x="2173195" y="1784774"/>
                  <a:pt x="2173637" y="1788307"/>
                  <a:pt x="2176067" y="1790148"/>
                </a:cubicBezTo>
                <a:cubicBezTo>
                  <a:pt x="2177097" y="1790958"/>
                  <a:pt x="2178275" y="1791326"/>
                  <a:pt x="2179527" y="1791326"/>
                </a:cubicBezTo>
                <a:cubicBezTo>
                  <a:pt x="2181147" y="1791252"/>
                  <a:pt x="2182766" y="1790516"/>
                  <a:pt x="2183871" y="1789117"/>
                </a:cubicBezTo>
                <a:close/>
                <a:moveTo>
                  <a:pt x="2185490" y="1786982"/>
                </a:moveTo>
                <a:lnTo>
                  <a:pt x="2252488" y="1700328"/>
                </a:lnTo>
                <a:cubicBezTo>
                  <a:pt x="2254402" y="1697898"/>
                  <a:pt x="2253960" y="1694364"/>
                  <a:pt x="2251457" y="1692524"/>
                </a:cubicBezTo>
                <a:cubicBezTo>
                  <a:pt x="2249027" y="1690683"/>
                  <a:pt x="2245567" y="1691051"/>
                  <a:pt x="2243653" y="1693554"/>
                </a:cubicBezTo>
                <a:lnTo>
                  <a:pt x="2176656" y="1780209"/>
                </a:lnTo>
                <a:cubicBezTo>
                  <a:pt x="2174815" y="1782639"/>
                  <a:pt x="2175183" y="1786172"/>
                  <a:pt x="2177686" y="1788013"/>
                </a:cubicBezTo>
                <a:cubicBezTo>
                  <a:pt x="2178717" y="1788823"/>
                  <a:pt x="2179895" y="1789191"/>
                  <a:pt x="2181147" y="1789191"/>
                </a:cubicBezTo>
                <a:cubicBezTo>
                  <a:pt x="2182766" y="1789191"/>
                  <a:pt x="2184386" y="1788381"/>
                  <a:pt x="2185490" y="1786982"/>
                </a:cubicBezTo>
                <a:close/>
                <a:moveTo>
                  <a:pt x="2252708" y="1700033"/>
                </a:moveTo>
                <a:cubicBezTo>
                  <a:pt x="2254549" y="1697604"/>
                  <a:pt x="2254107" y="1694070"/>
                  <a:pt x="2251604" y="1692229"/>
                </a:cubicBezTo>
                <a:cubicBezTo>
                  <a:pt x="2249174" y="1690389"/>
                  <a:pt x="2245641" y="1690830"/>
                  <a:pt x="2243800" y="1693334"/>
                </a:cubicBezTo>
                <a:lnTo>
                  <a:pt x="2243579" y="1693628"/>
                </a:lnTo>
                <a:cubicBezTo>
                  <a:pt x="2241739" y="1696058"/>
                  <a:pt x="2242328" y="1699444"/>
                  <a:pt x="2244757" y="1701285"/>
                </a:cubicBezTo>
                <a:cubicBezTo>
                  <a:pt x="2245714" y="1702021"/>
                  <a:pt x="2246892" y="1702389"/>
                  <a:pt x="2248070" y="1702389"/>
                </a:cubicBezTo>
                <a:cubicBezTo>
                  <a:pt x="2249837" y="1702316"/>
                  <a:pt x="2251604" y="1701506"/>
                  <a:pt x="2252708" y="1700033"/>
                </a:cubicBezTo>
                <a:close/>
                <a:moveTo>
                  <a:pt x="2253371" y="1699003"/>
                </a:moveTo>
                <a:lnTo>
                  <a:pt x="2301668" y="1592691"/>
                </a:lnTo>
                <a:cubicBezTo>
                  <a:pt x="2302919" y="1589893"/>
                  <a:pt x="2301668" y="1586580"/>
                  <a:pt x="2298870" y="1585328"/>
                </a:cubicBezTo>
                <a:cubicBezTo>
                  <a:pt x="2296072" y="1584077"/>
                  <a:pt x="2292759" y="1585328"/>
                  <a:pt x="2291508" y="1588126"/>
                </a:cubicBezTo>
                <a:lnTo>
                  <a:pt x="2243211" y="1694438"/>
                </a:lnTo>
                <a:cubicBezTo>
                  <a:pt x="2241959" y="1697236"/>
                  <a:pt x="2243211" y="1700549"/>
                  <a:pt x="2246009" y="1701800"/>
                </a:cubicBezTo>
                <a:cubicBezTo>
                  <a:pt x="2246745" y="1702168"/>
                  <a:pt x="2247555" y="1702316"/>
                  <a:pt x="2248365" y="1702316"/>
                </a:cubicBezTo>
                <a:cubicBezTo>
                  <a:pt x="2250426" y="1702242"/>
                  <a:pt x="2252414" y="1701064"/>
                  <a:pt x="2253371" y="1699003"/>
                </a:cubicBezTo>
                <a:close/>
                <a:moveTo>
                  <a:pt x="2302036" y="1591586"/>
                </a:moveTo>
                <a:lnTo>
                  <a:pt x="2329276" y="1472243"/>
                </a:lnTo>
                <a:cubicBezTo>
                  <a:pt x="2329939" y="1469225"/>
                  <a:pt x="2328098" y="1466280"/>
                  <a:pt x="2325080" y="1465543"/>
                </a:cubicBezTo>
                <a:cubicBezTo>
                  <a:pt x="2322062" y="1464807"/>
                  <a:pt x="2319116" y="1466721"/>
                  <a:pt x="2318380" y="1469740"/>
                </a:cubicBezTo>
                <a:lnTo>
                  <a:pt x="2291140" y="1589083"/>
                </a:lnTo>
                <a:cubicBezTo>
                  <a:pt x="2290477" y="1592102"/>
                  <a:pt x="2292318" y="1595047"/>
                  <a:pt x="2295336" y="1595783"/>
                </a:cubicBezTo>
                <a:cubicBezTo>
                  <a:pt x="2295778" y="1595856"/>
                  <a:pt x="2296220" y="1595930"/>
                  <a:pt x="2296588" y="1595930"/>
                </a:cubicBezTo>
                <a:cubicBezTo>
                  <a:pt x="2299165" y="1595930"/>
                  <a:pt x="2301447" y="1594163"/>
                  <a:pt x="2302036" y="1591586"/>
                </a:cubicBezTo>
                <a:close/>
                <a:moveTo>
                  <a:pt x="2329350" y="1471286"/>
                </a:moveTo>
                <a:lnTo>
                  <a:pt x="2335019" y="1343255"/>
                </a:lnTo>
                <a:cubicBezTo>
                  <a:pt x="2335166" y="1340163"/>
                  <a:pt x="2332810" y="1337586"/>
                  <a:pt x="2329718" y="1337439"/>
                </a:cubicBezTo>
                <a:cubicBezTo>
                  <a:pt x="2326258" y="1337071"/>
                  <a:pt x="2324049" y="1339721"/>
                  <a:pt x="2323902" y="1342740"/>
                </a:cubicBezTo>
                <a:lnTo>
                  <a:pt x="2318233" y="1470771"/>
                </a:lnTo>
                <a:cubicBezTo>
                  <a:pt x="2318086" y="1473863"/>
                  <a:pt x="2320442" y="1476440"/>
                  <a:pt x="2323534" y="1476587"/>
                </a:cubicBezTo>
                <a:cubicBezTo>
                  <a:pt x="2323608" y="1476587"/>
                  <a:pt x="2323755" y="1476587"/>
                  <a:pt x="2323828" y="1476587"/>
                </a:cubicBezTo>
                <a:cubicBezTo>
                  <a:pt x="2326773" y="1476587"/>
                  <a:pt x="2329276" y="1474305"/>
                  <a:pt x="2329350" y="1471286"/>
                </a:cubicBezTo>
                <a:close/>
                <a:moveTo>
                  <a:pt x="2330160" y="1348556"/>
                </a:moveTo>
                <a:cubicBezTo>
                  <a:pt x="2333252" y="1348188"/>
                  <a:pt x="2335387" y="1345390"/>
                  <a:pt x="2335019" y="1342372"/>
                </a:cubicBezTo>
                <a:lnTo>
                  <a:pt x="2318675" y="1209997"/>
                </a:lnTo>
                <a:cubicBezTo>
                  <a:pt x="2318307" y="1206905"/>
                  <a:pt x="2315435" y="1204844"/>
                  <a:pt x="2312490" y="1205138"/>
                </a:cubicBezTo>
                <a:cubicBezTo>
                  <a:pt x="2309472" y="1205506"/>
                  <a:pt x="2307263" y="1208304"/>
                  <a:pt x="2307631" y="1211322"/>
                </a:cubicBezTo>
                <a:lnTo>
                  <a:pt x="2323976" y="1343697"/>
                </a:lnTo>
                <a:cubicBezTo>
                  <a:pt x="2324344" y="1346568"/>
                  <a:pt x="2326773" y="1348630"/>
                  <a:pt x="2329571" y="1348556"/>
                </a:cubicBezTo>
                <a:cubicBezTo>
                  <a:pt x="2329718" y="1348556"/>
                  <a:pt x="2329939" y="1348556"/>
                  <a:pt x="2330160" y="1348556"/>
                </a:cubicBezTo>
                <a:close/>
                <a:moveTo>
                  <a:pt x="2314699" y="1216034"/>
                </a:moveTo>
                <a:cubicBezTo>
                  <a:pt x="2317644" y="1215151"/>
                  <a:pt x="2319337" y="1212059"/>
                  <a:pt x="2318454" y="1209114"/>
                </a:cubicBezTo>
                <a:lnTo>
                  <a:pt x="2279802" y="1076960"/>
                </a:lnTo>
                <a:cubicBezTo>
                  <a:pt x="2278918" y="1074015"/>
                  <a:pt x="2275900" y="1072248"/>
                  <a:pt x="2272881" y="1073205"/>
                </a:cubicBezTo>
                <a:cubicBezTo>
                  <a:pt x="2269936" y="1074089"/>
                  <a:pt x="2268243" y="1077181"/>
                  <a:pt x="2269126" y="1080126"/>
                </a:cubicBezTo>
                <a:lnTo>
                  <a:pt x="2307779" y="1212280"/>
                </a:lnTo>
                <a:cubicBezTo>
                  <a:pt x="2308515" y="1214709"/>
                  <a:pt x="2310724" y="1216329"/>
                  <a:pt x="2313153" y="1216255"/>
                </a:cubicBezTo>
                <a:cubicBezTo>
                  <a:pt x="2313742" y="1216255"/>
                  <a:pt x="2314257" y="1216182"/>
                  <a:pt x="2314699" y="1216034"/>
                </a:cubicBezTo>
                <a:close/>
                <a:moveTo>
                  <a:pt x="2276857" y="1083586"/>
                </a:moveTo>
                <a:cubicBezTo>
                  <a:pt x="2279655" y="1082261"/>
                  <a:pt x="2280833" y="1079022"/>
                  <a:pt x="2279581" y="1076150"/>
                </a:cubicBezTo>
                <a:lnTo>
                  <a:pt x="2220535" y="948488"/>
                </a:lnTo>
                <a:cubicBezTo>
                  <a:pt x="2219283" y="945690"/>
                  <a:pt x="2215971" y="944512"/>
                  <a:pt x="2213099" y="945764"/>
                </a:cubicBezTo>
                <a:cubicBezTo>
                  <a:pt x="2210301" y="947089"/>
                  <a:pt x="2209123" y="950328"/>
                  <a:pt x="2210375" y="953200"/>
                </a:cubicBezTo>
                <a:lnTo>
                  <a:pt x="2269421" y="1080862"/>
                </a:lnTo>
                <a:cubicBezTo>
                  <a:pt x="2270378" y="1082924"/>
                  <a:pt x="2272439" y="1084102"/>
                  <a:pt x="2274501" y="1084102"/>
                </a:cubicBezTo>
                <a:cubicBezTo>
                  <a:pt x="2275311" y="1084102"/>
                  <a:pt x="2276121" y="1083881"/>
                  <a:pt x="2276857" y="1083586"/>
                </a:cubicBezTo>
                <a:close/>
                <a:moveTo>
                  <a:pt x="2218474" y="955482"/>
                </a:moveTo>
                <a:cubicBezTo>
                  <a:pt x="2221051" y="953789"/>
                  <a:pt x="2221787" y="950328"/>
                  <a:pt x="2220093" y="947751"/>
                </a:cubicBezTo>
                <a:lnTo>
                  <a:pt x="2142789" y="828997"/>
                </a:lnTo>
                <a:cubicBezTo>
                  <a:pt x="2141096" y="826420"/>
                  <a:pt x="2137635" y="825684"/>
                  <a:pt x="2135058" y="827377"/>
                </a:cubicBezTo>
                <a:cubicBezTo>
                  <a:pt x="2132482" y="829071"/>
                  <a:pt x="2131746" y="832531"/>
                  <a:pt x="2133439" y="835108"/>
                </a:cubicBezTo>
                <a:lnTo>
                  <a:pt x="2210743" y="953862"/>
                </a:lnTo>
                <a:cubicBezTo>
                  <a:pt x="2211848" y="955555"/>
                  <a:pt x="2213615" y="956439"/>
                  <a:pt x="2215455" y="956365"/>
                </a:cubicBezTo>
                <a:cubicBezTo>
                  <a:pt x="2216486" y="956439"/>
                  <a:pt x="2217590" y="956144"/>
                  <a:pt x="2218474" y="955482"/>
                </a:cubicBezTo>
                <a:close/>
                <a:moveTo>
                  <a:pt x="2141832" y="836212"/>
                </a:moveTo>
                <a:cubicBezTo>
                  <a:pt x="2144114" y="834151"/>
                  <a:pt x="2144335" y="830617"/>
                  <a:pt x="2142274" y="828335"/>
                </a:cubicBezTo>
                <a:lnTo>
                  <a:pt x="2050760" y="725041"/>
                </a:lnTo>
                <a:cubicBezTo>
                  <a:pt x="2048699" y="722685"/>
                  <a:pt x="2045165" y="722538"/>
                  <a:pt x="2042882" y="724600"/>
                </a:cubicBezTo>
                <a:cubicBezTo>
                  <a:pt x="2040600" y="726661"/>
                  <a:pt x="2040379" y="730195"/>
                  <a:pt x="2042441" y="732477"/>
                </a:cubicBezTo>
                <a:lnTo>
                  <a:pt x="2133954" y="835771"/>
                </a:lnTo>
                <a:cubicBezTo>
                  <a:pt x="2135058" y="837022"/>
                  <a:pt x="2136605" y="837685"/>
                  <a:pt x="2138151" y="837611"/>
                </a:cubicBezTo>
                <a:cubicBezTo>
                  <a:pt x="2139476" y="837611"/>
                  <a:pt x="2140728" y="837169"/>
                  <a:pt x="2141832" y="836212"/>
                </a:cubicBezTo>
                <a:close/>
                <a:moveTo>
                  <a:pt x="2050318" y="732993"/>
                </a:moveTo>
                <a:cubicBezTo>
                  <a:pt x="2052601" y="730931"/>
                  <a:pt x="2052821" y="727397"/>
                  <a:pt x="2050833" y="725115"/>
                </a:cubicBezTo>
                <a:lnTo>
                  <a:pt x="2048772" y="722759"/>
                </a:lnTo>
                <a:cubicBezTo>
                  <a:pt x="2046711" y="720403"/>
                  <a:pt x="2043177" y="720182"/>
                  <a:pt x="2040895" y="722244"/>
                </a:cubicBezTo>
                <a:cubicBezTo>
                  <a:pt x="2038612" y="724305"/>
                  <a:pt x="2038391" y="727839"/>
                  <a:pt x="2040379" y="730121"/>
                </a:cubicBezTo>
                <a:lnTo>
                  <a:pt x="2042441" y="732477"/>
                </a:lnTo>
                <a:cubicBezTo>
                  <a:pt x="2043545" y="733729"/>
                  <a:pt x="2045091" y="734391"/>
                  <a:pt x="2046637" y="734391"/>
                </a:cubicBezTo>
                <a:cubicBezTo>
                  <a:pt x="2047962" y="734318"/>
                  <a:pt x="2049214" y="733876"/>
                  <a:pt x="2050318" y="732993"/>
                </a:cubicBezTo>
                <a:close/>
                <a:moveTo>
                  <a:pt x="2048846" y="729974"/>
                </a:moveTo>
                <a:cubicBezTo>
                  <a:pt x="2050760" y="727618"/>
                  <a:pt x="2050465" y="724084"/>
                  <a:pt x="2048036" y="722096"/>
                </a:cubicBezTo>
                <a:lnTo>
                  <a:pt x="1943491" y="636473"/>
                </a:lnTo>
                <a:cubicBezTo>
                  <a:pt x="1941135" y="634558"/>
                  <a:pt x="1937601" y="634853"/>
                  <a:pt x="1935613" y="637282"/>
                </a:cubicBezTo>
                <a:cubicBezTo>
                  <a:pt x="1933699" y="639638"/>
                  <a:pt x="1933993" y="643172"/>
                  <a:pt x="1936423" y="645160"/>
                </a:cubicBezTo>
                <a:lnTo>
                  <a:pt x="2040968" y="730784"/>
                </a:lnTo>
                <a:cubicBezTo>
                  <a:pt x="2041999" y="731667"/>
                  <a:pt x="2043250" y="732035"/>
                  <a:pt x="2044502" y="732035"/>
                </a:cubicBezTo>
                <a:cubicBezTo>
                  <a:pt x="2046195" y="731962"/>
                  <a:pt x="2047741" y="731299"/>
                  <a:pt x="2048846" y="729974"/>
                </a:cubicBezTo>
                <a:close/>
                <a:moveTo>
                  <a:pt x="1944301" y="644350"/>
                </a:moveTo>
                <a:cubicBezTo>
                  <a:pt x="1946289" y="641994"/>
                  <a:pt x="1945920" y="638460"/>
                  <a:pt x="1943491" y="636473"/>
                </a:cubicBezTo>
                <a:lnTo>
                  <a:pt x="1940325" y="633896"/>
                </a:lnTo>
                <a:cubicBezTo>
                  <a:pt x="1937969" y="631982"/>
                  <a:pt x="1934435" y="632276"/>
                  <a:pt x="1932447" y="634706"/>
                </a:cubicBezTo>
                <a:cubicBezTo>
                  <a:pt x="1930460" y="637062"/>
                  <a:pt x="1930828" y="640595"/>
                  <a:pt x="1933257" y="642583"/>
                </a:cubicBezTo>
                <a:lnTo>
                  <a:pt x="1936423" y="645160"/>
                </a:lnTo>
                <a:cubicBezTo>
                  <a:pt x="1937454" y="646044"/>
                  <a:pt x="1938705" y="646412"/>
                  <a:pt x="1939957" y="646412"/>
                </a:cubicBezTo>
                <a:cubicBezTo>
                  <a:pt x="1941650" y="646412"/>
                  <a:pt x="1943196" y="645675"/>
                  <a:pt x="1944301" y="644350"/>
                </a:cubicBezTo>
                <a:close/>
                <a:moveTo>
                  <a:pt x="1941650" y="640964"/>
                </a:moveTo>
                <a:cubicBezTo>
                  <a:pt x="1943196" y="638313"/>
                  <a:pt x="1942313" y="634926"/>
                  <a:pt x="1939589" y="633380"/>
                </a:cubicBezTo>
                <a:lnTo>
                  <a:pt x="1835265" y="572862"/>
                </a:lnTo>
                <a:cubicBezTo>
                  <a:pt x="1832614" y="571316"/>
                  <a:pt x="1829228" y="572200"/>
                  <a:pt x="1827682" y="574850"/>
                </a:cubicBezTo>
                <a:cubicBezTo>
                  <a:pt x="1826136" y="577500"/>
                  <a:pt x="1827019" y="580887"/>
                  <a:pt x="1829743" y="582433"/>
                </a:cubicBezTo>
                <a:lnTo>
                  <a:pt x="1934067" y="642951"/>
                </a:lnTo>
                <a:cubicBezTo>
                  <a:pt x="1934951" y="643467"/>
                  <a:pt x="1935908" y="643688"/>
                  <a:pt x="1936938" y="643688"/>
                </a:cubicBezTo>
                <a:cubicBezTo>
                  <a:pt x="1938779" y="643761"/>
                  <a:pt x="1940620" y="642804"/>
                  <a:pt x="1941650" y="640964"/>
                </a:cubicBezTo>
                <a:close/>
                <a:moveTo>
                  <a:pt x="1837326" y="580445"/>
                </a:moveTo>
                <a:cubicBezTo>
                  <a:pt x="1838872" y="577795"/>
                  <a:pt x="1837989" y="574408"/>
                  <a:pt x="1835265" y="572862"/>
                </a:cubicBezTo>
                <a:lnTo>
                  <a:pt x="1827166" y="568150"/>
                </a:lnTo>
                <a:cubicBezTo>
                  <a:pt x="1824516" y="566604"/>
                  <a:pt x="1821129" y="567488"/>
                  <a:pt x="1819583" y="570138"/>
                </a:cubicBezTo>
                <a:cubicBezTo>
                  <a:pt x="1818037" y="572789"/>
                  <a:pt x="1818921" y="576175"/>
                  <a:pt x="1821645" y="577721"/>
                </a:cubicBezTo>
                <a:lnTo>
                  <a:pt x="1829743" y="582433"/>
                </a:lnTo>
                <a:cubicBezTo>
                  <a:pt x="1830627" y="582948"/>
                  <a:pt x="1831584" y="583169"/>
                  <a:pt x="1832614" y="583169"/>
                </a:cubicBezTo>
                <a:cubicBezTo>
                  <a:pt x="1834381" y="583243"/>
                  <a:pt x="1836296" y="582212"/>
                  <a:pt x="1837326" y="580445"/>
                </a:cubicBezTo>
                <a:close/>
                <a:moveTo>
                  <a:pt x="1829154" y="575733"/>
                </a:moveTo>
                <a:cubicBezTo>
                  <a:pt x="1830700" y="573083"/>
                  <a:pt x="1829817" y="569696"/>
                  <a:pt x="1827093" y="568150"/>
                </a:cubicBezTo>
                <a:lnTo>
                  <a:pt x="1822381" y="565426"/>
                </a:lnTo>
                <a:cubicBezTo>
                  <a:pt x="1819730" y="563880"/>
                  <a:pt x="1816270" y="564764"/>
                  <a:pt x="1814798" y="567414"/>
                </a:cubicBezTo>
                <a:cubicBezTo>
                  <a:pt x="1813252" y="570064"/>
                  <a:pt x="1814135" y="573451"/>
                  <a:pt x="1816859" y="574997"/>
                </a:cubicBezTo>
                <a:lnTo>
                  <a:pt x="1821571" y="577721"/>
                </a:lnTo>
                <a:cubicBezTo>
                  <a:pt x="1822454" y="578237"/>
                  <a:pt x="1823412" y="578457"/>
                  <a:pt x="1824442" y="578457"/>
                </a:cubicBezTo>
                <a:cubicBezTo>
                  <a:pt x="1826283" y="578531"/>
                  <a:pt x="1828123" y="577500"/>
                  <a:pt x="1829154" y="575733"/>
                </a:cubicBezTo>
                <a:close/>
                <a:moveTo>
                  <a:pt x="1824884" y="572126"/>
                </a:moveTo>
                <a:cubicBezTo>
                  <a:pt x="1825988" y="569255"/>
                  <a:pt x="1824442" y="566015"/>
                  <a:pt x="1821571" y="564984"/>
                </a:cubicBezTo>
                <a:lnTo>
                  <a:pt x="1727628" y="530382"/>
                </a:lnTo>
                <a:cubicBezTo>
                  <a:pt x="1724756" y="529277"/>
                  <a:pt x="1721517" y="530750"/>
                  <a:pt x="1720486" y="533695"/>
                </a:cubicBezTo>
                <a:cubicBezTo>
                  <a:pt x="1719382" y="536566"/>
                  <a:pt x="1720928" y="539805"/>
                  <a:pt x="1723799" y="540836"/>
                </a:cubicBezTo>
                <a:lnTo>
                  <a:pt x="1817743" y="575439"/>
                </a:lnTo>
                <a:cubicBezTo>
                  <a:pt x="1818405" y="575660"/>
                  <a:pt x="1819068" y="575807"/>
                  <a:pt x="1819730" y="575807"/>
                </a:cubicBezTo>
                <a:cubicBezTo>
                  <a:pt x="1821939" y="575807"/>
                  <a:pt x="1824074" y="574408"/>
                  <a:pt x="1824884" y="572126"/>
                </a:cubicBezTo>
                <a:close/>
                <a:moveTo>
                  <a:pt x="1730941" y="537523"/>
                </a:moveTo>
                <a:cubicBezTo>
                  <a:pt x="1732045" y="534652"/>
                  <a:pt x="1730499" y="531412"/>
                  <a:pt x="1727628" y="530382"/>
                </a:cubicBezTo>
                <a:lnTo>
                  <a:pt x="1699651" y="520074"/>
                </a:lnTo>
                <a:cubicBezTo>
                  <a:pt x="1696780" y="518970"/>
                  <a:pt x="1693540" y="520442"/>
                  <a:pt x="1692510" y="523387"/>
                </a:cubicBezTo>
                <a:cubicBezTo>
                  <a:pt x="1691405" y="526259"/>
                  <a:pt x="1692951" y="529498"/>
                  <a:pt x="1695823" y="530529"/>
                </a:cubicBezTo>
                <a:lnTo>
                  <a:pt x="1723799" y="540836"/>
                </a:lnTo>
                <a:cubicBezTo>
                  <a:pt x="1724462" y="541057"/>
                  <a:pt x="1725125" y="541204"/>
                  <a:pt x="1725787" y="541204"/>
                </a:cubicBezTo>
                <a:cubicBezTo>
                  <a:pt x="1727996" y="541204"/>
                  <a:pt x="1730131" y="539805"/>
                  <a:pt x="1730941" y="537523"/>
                </a:cubicBezTo>
                <a:close/>
                <a:moveTo>
                  <a:pt x="1703258" y="526111"/>
                </a:moveTo>
                <a:cubicBezTo>
                  <a:pt x="1703700" y="523093"/>
                  <a:pt x="1701565" y="520222"/>
                  <a:pt x="1698547" y="519853"/>
                </a:cubicBezTo>
                <a:lnTo>
                  <a:pt x="1651060" y="513154"/>
                </a:lnTo>
                <a:cubicBezTo>
                  <a:pt x="1648041" y="512712"/>
                  <a:pt x="1645170" y="514847"/>
                  <a:pt x="1644802" y="517866"/>
                </a:cubicBezTo>
                <a:cubicBezTo>
                  <a:pt x="1644360" y="520884"/>
                  <a:pt x="1646495" y="523755"/>
                  <a:pt x="1649513" y="524124"/>
                </a:cubicBezTo>
                <a:lnTo>
                  <a:pt x="1697001" y="530823"/>
                </a:lnTo>
                <a:cubicBezTo>
                  <a:pt x="1697295" y="530897"/>
                  <a:pt x="1697590" y="530897"/>
                  <a:pt x="1697810" y="530897"/>
                </a:cubicBezTo>
                <a:cubicBezTo>
                  <a:pt x="1700534" y="530897"/>
                  <a:pt x="1702890" y="528909"/>
                  <a:pt x="1703258" y="526111"/>
                </a:cubicBezTo>
                <a:close/>
                <a:moveTo>
                  <a:pt x="1655772" y="519706"/>
                </a:moveTo>
                <a:cubicBezTo>
                  <a:pt x="1656361" y="516688"/>
                  <a:pt x="1654373" y="513743"/>
                  <a:pt x="1651354" y="513154"/>
                </a:cubicBezTo>
                <a:lnTo>
                  <a:pt x="1630224" y="509104"/>
                </a:lnTo>
                <a:cubicBezTo>
                  <a:pt x="1627279" y="508515"/>
                  <a:pt x="1624261" y="510503"/>
                  <a:pt x="1623672" y="513522"/>
                </a:cubicBezTo>
                <a:cubicBezTo>
                  <a:pt x="1623083" y="516540"/>
                  <a:pt x="1625071" y="519485"/>
                  <a:pt x="1628089" y="520074"/>
                </a:cubicBezTo>
                <a:lnTo>
                  <a:pt x="1649219" y="524124"/>
                </a:lnTo>
                <a:cubicBezTo>
                  <a:pt x="1649587" y="524197"/>
                  <a:pt x="1649955" y="524197"/>
                  <a:pt x="1650323" y="524197"/>
                </a:cubicBezTo>
                <a:cubicBezTo>
                  <a:pt x="1652900" y="524197"/>
                  <a:pt x="1655256" y="522357"/>
                  <a:pt x="1655772" y="519706"/>
                </a:cubicBezTo>
                <a:close/>
                <a:moveTo>
                  <a:pt x="1855143" y="478404"/>
                </a:moveTo>
                <a:lnTo>
                  <a:pt x="1863389" y="475974"/>
                </a:lnTo>
                <a:cubicBezTo>
                  <a:pt x="1866334" y="475090"/>
                  <a:pt x="1868027" y="471998"/>
                  <a:pt x="1867217" y="469053"/>
                </a:cubicBezTo>
                <a:cubicBezTo>
                  <a:pt x="1866334" y="466108"/>
                  <a:pt x="1863315" y="464415"/>
                  <a:pt x="1860297" y="465225"/>
                </a:cubicBezTo>
                <a:lnTo>
                  <a:pt x="1852051" y="467655"/>
                </a:lnTo>
                <a:cubicBezTo>
                  <a:pt x="1849106" y="468538"/>
                  <a:pt x="1847413" y="471630"/>
                  <a:pt x="1848223" y="474575"/>
                </a:cubicBezTo>
                <a:cubicBezTo>
                  <a:pt x="1848959" y="477005"/>
                  <a:pt x="1851167" y="478624"/>
                  <a:pt x="1853597" y="478551"/>
                </a:cubicBezTo>
                <a:cubicBezTo>
                  <a:pt x="1854186" y="478624"/>
                  <a:pt x="1854628" y="478551"/>
                  <a:pt x="1855143" y="478404"/>
                </a:cubicBezTo>
                <a:close/>
                <a:moveTo>
                  <a:pt x="1863463" y="476048"/>
                </a:moveTo>
                <a:lnTo>
                  <a:pt x="1873843" y="473029"/>
                </a:lnTo>
                <a:cubicBezTo>
                  <a:pt x="1876788" y="472146"/>
                  <a:pt x="1878482" y="469053"/>
                  <a:pt x="1877672" y="466108"/>
                </a:cubicBezTo>
                <a:cubicBezTo>
                  <a:pt x="1876788" y="463164"/>
                  <a:pt x="1873696" y="461470"/>
                  <a:pt x="1870751" y="462280"/>
                </a:cubicBezTo>
                <a:lnTo>
                  <a:pt x="1860370" y="465299"/>
                </a:lnTo>
                <a:cubicBezTo>
                  <a:pt x="1857425" y="466182"/>
                  <a:pt x="1855732" y="469274"/>
                  <a:pt x="1856542" y="472219"/>
                </a:cubicBezTo>
                <a:cubicBezTo>
                  <a:pt x="1857278" y="474649"/>
                  <a:pt x="1859487" y="476268"/>
                  <a:pt x="1861916" y="476268"/>
                </a:cubicBezTo>
                <a:cubicBezTo>
                  <a:pt x="1862432" y="476268"/>
                  <a:pt x="1862947" y="476195"/>
                  <a:pt x="1863463" y="476048"/>
                </a:cubicBezTo>
                <a:close/>
                <a:moveTo>
                  <a:pt x="1873843" y="473029"/>
                </a:moveTo>
                <a:lnTo>
                  <a:pt x="1964621" y="446598"/>
                </a:lnTo>
                <a:cubicBezTo>
                  <a:pt x="1967566" y="445715"/>
                  <a:pt x="1969259" y="442623"/>
                  <a:pt x="1968449" y="439678"/>
                </a:cubicBezTo>
                <a:cubicBezTo>
                  <a:pt x="1967566" y="436733"/>
                  <a:pt x="1964547" y="435039"/>
                  <a:pt x="1961529" y="435849"/>
                </a:cubicBezTo>
                <a:lnTo>
                  <a:pt x="1870751" y="462280"/>
                </a:lnTo>
                <a:cubicBezTo>
                  <a:pt x="1867806" y="463164"/>
                  <a:pt x="1866113" y="466256"/>
                  <a:pt x="1866923" y="469201"/>
                </a:cubicBezTo>
                <a:cubicBezTo>
                  <a:pt x="1867659" y="471630"/>
                  <a:pt x="1869868" y="473250"/>
                  <a:pt x="1872297" y="473176"/>
                </a:cubicBezTo>
                <a:cubicBezTo>
                  <a:pt x="1872813" y="473176"/>
                  <a:pt x="1873328" y="473176"/>
                  <a:pt x="1873843" y="473029"/>
                </a:cubicBezTo>
                <a:close/>
                <a:moveTo>
                  <a:pt x="1963296" y="446819"/>
                </a:moveTo>
                <a:lnTo>
                  <a:pt x="2078737" y="442107"/>
                </a:lnTo>
                <a:cubicBezTo>
                  <a:pt x="2081829" y="441960"/>
                  <a:pt x="2084185" y="439383"/>
                  <a:pt x="2084111" y="436291"/>
                </a:cubicBezTo>
                <a:cubicBezTo>
                  <a:pt x="2083964" y="433199"/>
                  <a:pt x="2081829" y="430622"/>
                  <a:pt x="2078295" y="430917"/>
                </a:cubicBezTo>
                <a:lnTo>
                  <a:pt x="1962854" y="435628"/>
                </a:lnTo>
                <a:cubicBezTo>
                  <a:pt x="1959762" y="435776"/>
                  <a:pt x="1957406" y="438353"/>
                  <a:pt x="1957479" y="441445"/>
                </a:cubicBezTo>
                <a:cubicBezTo>
                  <a:pt x="1957627" y="444463"/>
                  <a:pt x="1960130" y="446819"/>
                  <a:pt x="1963075" y="446819"/>
                </a:cubicBezTo>
                <a:cubicBezTo>
                  <a:pt x="1963148" y="446819"/>
                  <a:pt x="1963222" y="446819"/>
                  <a:pt x="1963296" y="446819"/>
                </a:cubicBezTo>
                <a:close/>
                <a:moveTo>
                  <a:pt x="2201025" y="459114"/>
                </a:moveTo>
                <a:cubicBezTo>
                  <a:pt x="2201614" y="456096"/>
                  <a:pt x="2199552" y="453151"/>
                  <a:pt x="2196534" y="452635"/>
                </a:cubicBezTo>
                <a:lnTo>
                  <a:pt x="2079547" y="431064"/>
                </a:lnTo>
                <a:cubicBezTo>
                  <a:pt x="2076454" y="430548"/>
                  <a:pt x="2073583" y="432536"/>
                  <a:pt x="2073068" y="435555"/>
                </a:cubicBezTo>
                <a:cubicBezTo>
                  <a:pt x="2072479" y="438573"/>
                  <a:pt x="2074540" y="441518"/>
                  <a:pt x="2077559" y="442034"/>
                </a:cubicBezTo>
                <a:lnTo>
                  <a:pt x="2194546" y="463605"/>
                </a:lnTo>
                <a:cubicBezTo>
                  <a:pt x="2194914" y="463679"/>
                  <a:pt x="2195282" y="463679"/>
                  <a:pt x="2195650" y="463679"/>
                </a:cubicBezTo>
                <a:cubicBezTo>
                  <a:pt x="2198227" y="463679"/>
                  <a:pt x="2200510" y="461765"/>
                  <a:pt x="2201025" y="459114"/>
                </a:cubicBezTo>
                <a:close/>
                <a:moveTo>
                  <a:pt x="2315656" y="507190"/>
                </a:moveTo>
                <a:cubicBezTo>
                  <a:pt x="2316834" y="504319"/>
                  <a:pt x="2315435" y="501079"/>
                  <a:pt x="2312564" y="499902"/>
                </a:cubicBezTo>
                <a:lnTo>
                  <a:pt x="2197638" y="452930"/>
                </a:lnTo>
                <a:cubicBezTo>
                  <a:pt x="2194840" y="451826"/>
                  <a:pt x="2191528" y="453151"/>
                  <a:pt x="2190350" y="456022"/>
                </a:cubicBezTo>
                <a:cubicBezTo>
                  <a:pt x="2189172" y="458893"/>
                  <a:pt x="2190570" y="462133"/>
                  <a:pt x="2193442" y="463311"/>
                </a:cubicBezTo>
                <a:lnTo>
                  <a:pt x="2308368" y="510282"/>
                </a:lnTo>
                <a:cubicBezTo>
                  <a:pt x="2309030" y="510577"/>
                  <a:pt x="2309766" y="510724"/>
                  <a:pt x="2310503" y="510724"/>
                </a:cubicBezTo>
                <a:cubicBezTo>
                  <a:pt x="2312711" y="510650"/>
                  <a:pt x="2314773" y="509325"/>
                  <a:pt x="2315656" y="507190"/>
                </a:cubicBezTo>
                <a:close/>
                <a:moveTo>
                  <a:pt x="2424103" y="579488"/>
                </a:moveTo>
                <a:cubicBezTo>
                  <a:pt x="2425797" y="576911"/>
                  <a:pt x="2425060" y="573451"/>
                  <a:pt x="2422483" y="571758"/>
                </a:cubicBezTo>
                <a:lnTo>
                  <a:pt x="2313521" y="500343"/>
                </a:lnTo>
                <a:cubicBezTo>
                  <a:pt x="2310944" y="498650"/>
                  <a:pt x="2307484" y="499386"/>
                  <a:pt x="2305791" y="501963"/>
                </a:cubicBezTo>
                <a:cubicBezTo>
                  <a:pt x="2304097" y="504540"/>
                  <a:pt x="2304834" y="508000"/>
                  <a:pt x="2307410" y="509693"/>
                </a:cubicBezTo>
                <a:lnTo>
                  <a:pt x="2416373" y="581108"/>
                </a:lnTo>
                <a:cubicBezTo>
                  <a:pt x="2417330" y="581697"/>
                  <a:pt x="2418434" y="582065"/>
                  <a:pt x="2419465" y="581991"/>
                </a:cubicBezTo>
                <a:cubicBezTo>
                  <a:pt x="2421305" y="581991"/>
                  <a:pt x="2423072" y="581108"/>
                  <a:pt x="2424103" y="579488"/>
                </a:cubicBezTo>
                <a:close/>
                <a:moveTo>
                  <a:pt x="2421011" y="581844"/>
                </a:moveTo>
                <a:lnTo>
                  <a:pt x="2471075" y="567561"/>
                </a:lnTo>
                <a:cubicBezTo>
                  <a:pt x="2474020" y="566751"/>
                  <a:pt x="2475713" y="563659"/>
                  <a:pt x="2474903" y="560641"/>
                </a:cubicBezTo>
                <a:cubicBezTo>
                  <a:pt x="2474093" y="557696"/>
                  <a:pt x="2471075" y="555929"/>
                  <a:pt x="2467983" y="556812"/>
                </a:cubicBezTo>
                <a:lnTo>
                  <a:pt x="2417919" y="571095"/>
                </a:lnTo>
                <a:cubicBezTo>
                  <a:pt x="2414974" y="571905"/>
                  <a:pt x="2413207" y="574997"/>
                  <a:pt x="2414091" y="578016"/>
                </a:cubicBezTo>
                <a:cubicBezTo>
                  <a:pt x="2414753" y="580445"/>
                  <a:pt x="2417035" y="582065"/>
                  <a:pt x="2419465" y="582065"/>
                </a:cubicBezTo>
                <a:cubicBezTo>
                  <a:pt x="2419980" y="581991"/>
                  <a:pt x="2420496" y="581918"/>
                  <a:pt x="2421011" y="581844"/>
                </a:cubicBezTo>
                <a:close/>
                <a:moveTo>
                  <a:pt x="2471149" y="567488"/>
                </a:moveTo>
                <a:lnTo>
                  <a:pt x="2517016" y="553278"/>
                </a:lnTo>
                <a:cubicBezTo>
                  <a:pt x="2519960" y="552395"/>
                  <a:pt x="2521580" y="549229"/>
                  <a:pt x="2520697" y="546284"/>
                </a:cubicBezTo>
                <a:cubicBezTo>
                  <a:pt x="2519813" y="543339"/>
                  <a:pt x="2516648" y="541720"/>
                  <a:pt x="2513703" y="542603"/>
                </a:cubicBezTo>
                <a:lnTo>
                  <a:pt x="2467835" y="556812"/>
                </a:lnTo>
                <a:cubicBezTo>
                  <a:pt x="2464890" y="557696"/>
                  <a:pt x="2463271" y="560862"/>
                  <a:pt x="2464154" y="563806"/>
                </a:cubicBezTo>
                <a:cubicBezTo>
                  <a:pt x="2464890" y="566236"/>
                  <a:pt x="2467099" y="567782"/>
                  <a:pt x="2469529" y="567708"/>
                </a:cubicBezTo>
                <a:cubicBezTo>
                  <a:pt x="2470118" y="567782"/>
                  <a:pt x="2470633" y="567708"/>
                  <a:pt x="2471149" y="567488"/>
                </a:cubicBezTo>
                <a:close/>
                <a:moveTo>
                  <a:pt x="7533700" y="3186706"/>
                </a:moveTo>
                <a:lnTo>
                  <a:pt x="7547615" y="3166239"/>
                </a:lnTo>
                <a:cubicBezTo>
                  <a:pt x="7549382" y="3163662"/>
                  <a:pt x="7548719" y="3160202"/>
                  <a:pt x="7546142" y="3158509"/>
                </a:cubicBezTo>
                <a:cubicBezTo>
                  <a:pt x="7543565" y="3156742"/>
                  <a:pt x="7540105" y="3157404"/>
                  <a:pt x="7538412" y="3159981"/>
                </a:cubicBezTo>
                <a:lnTo>
                  <a:pt x="7524497" y="3180448"/>
                </a:lnTo>
                <a:cubicBezTo>
                  <a:pt x="7522730" y="3183025"/>
                  <a:pt x="7523393" y="3186486"/>
                  <a:pt x="7525969" y="3188179"/>
                </a:cubicBezTo>
                <a:cubicBezTo>
                  <a:pt x="7526926" y="3188842"/>
                  <a:pt x="7528031" y="3189136"/>
                  <a:pt x="7529135" y="3189136"/>
                </a:cubicBezTo>
                <a:cubicBezTo>
                  <a:pt x="7530902" y="3189136"/>
                  <a:pt x="7532669" y="3188326"/>
                  <a:pt x="7533700" y="3186706"/>
                </a:cubicBezTo>
                <a:close/>
                <a:moveTo>
                  <a:pt x="7483931" y="3259962"/>
                </a:moveTo>
                <a:lnTo>
                  <a:pt x="7533774" y="3186706"/>
                </a:lnTo>
                <a:cubicBezTo>
                  <a:pt x="7535541" y="3184130"/>
                  <a:pt x="7534878" y="3180669"/>
                  <a:pt x="7532301" y="3178976"/>
                </a:cubicBezTo>
                <a:cubicBezTo>
                  <a:pt x="7529724" y="3177209"/>
                  <a:pt x="7526264" y="3177872"/>
                  <a:pt x="7524571" y="3180448"/>
                </a:cubicBezTo>
                <a:lnTo>
                  <a:pt x="7474728" y="3253704"/>
                </a:lnTo>
                <a:cubicBezTo>
                  <a:pt x="7472961" y="3256280"/>
                  <a:pt x="7473623" y="3259741"/>
                  <a:pt x="7476200" y="3261434"/>
                </a:cubicBezTo>
                <a:cubicBezTo>
                  <a:pt x="7477157" y="3262097"/>
                  <a:pt x="7478261" y="3262391"/>
                  <a:pt x="7479366" y="3262391"/>
                </a:cubicBezTo>
                <a:cubicBezTo>
                  <a:pt x="7481059" y="3262391"/>
                  <a:pt x="7482826" y="3261508"/>
                  <a:pt x="7483931" y="3259962"/>
                </a:cubicBezTo>
                <a:close/>
                <a:moveTo>
                  <a:pt x="7445646" y="3371280"/>
                </a:moveTo>
                <a:lnTo>
                  <a:pt x="7484520" y="3258636"/>
                </a:lnTo>
                <a:cubicBezTo>
                  <a:pt x="7485550" y="3255691"/>
                  <a:pt x="7484004" y="3252526"/>
                  <a:pt x="7481059" y="3251568"/>
                </a:cubicBezTo>
                <a:cubicBezTo>
                  <a:pt x="7478114" y="3250611"/>
                  <a:pt x="7474948" y="3252084"/>
                  <a:pt x="7473991" y="3255029"/>
                </a:cubicBezTo>
                <a:lnTo>
                  <a:pt x="7435118" y="3367672"/>
                </a:lnTo>
                <a:cubicBezTo>
                  <a:pt x="7434088" y="3370617"/>
                  <a:pt x="7435634" y="3373783"/>
                  <a:pt x="7438578" y="3374740"/>
                </a:cubicBezTo>
                <a:cubicBezTo>
                  <a:pt x="7439168" y="3374961"/>
                  <a:pt x="7439830" y="3375035"/>
                  <a:pt x="7440419" y="3375035"/>
                </a:cubicBezTo>
                <a:cubicBezTo>
                  <a:pt x="7442701" y="3375035"/>
                  <a:pt x="7444837" y="3373562"/>
                  <a:pt x="7445646" y="3371280"/>
                </a:cubicBezTo>
                <a:close/>
                <a:moveTo>
                  <a:pt x="7435413" y="3499531"/>
                </a:moveTo>
                <a:lnTo>
                  <a:pt x="7445941" y="3369881"/>
                </a:lnTo>
                <a:cubicBezTo>
                  <a:pt x="7446162" y="3366789"/>
                  <a:pt x="7443880" y="3364138"/>
                  <a:pt x="7440861" y="3363844"/>
                </a:cubicBezTo>
                <a:cubicBezTo>
                  <a:pt x="7437916" y="3363549"/>
                  <a:pt x="7435118" y="3365905"/>
                  <a:pt x="7434824" y="3368924"/>
                </a:cubicBezTo>
                <a:lnTo>
                  <a:pt x="7424296" y="3498574"/>
                </a:lnTo>
                <a:cubicBezTo>
                  <a:pt x="7424075" y="3501666"/>
                  <a:pt x="7426357" y="3504317"/>
                  <a:pt x="7429376" y="3504611"/>
                </a:cubicBezTo>
                <a:cubicBezTo>
                  <a:pt x="7429523" y="3504611"/>
                  <a:pt x="7429670" y="3504611"/>
                  <a:pt x="7429891" y="3504611"/>
                </a:cubicBezTo>
                <a:cubicBezTo>
                  <a:pt x="7432762" y="3504611"/>
                  <a:pt x="7435118" y="3502476"/>
                  <a:pt x="7435413" y="3499531"/>
                </a:cubicBezTo>
                <a:close/>
                <a:moveTo>
                  <a:pt x="7451904" y="3649207"/>
                </a:moveTo>
                <a:cubicBezTo>
                  <a:pt x="7454923" y="3648766"/>
                  <a:pt x="7457058" y="3645894"/>
                  <a:pt x="7456616" y="3642876"/>
                </a:cubicBezTo>
                <a:lnTo>
                  <a:pt x="7435413" y="3498280"/>
                </a:lnTo>
                <a:cubicBezTo>
                  <a:pt x="7434971" y="3495261"/>
                  <a:pt x="7432100" y="3493126"/>
                  <a:pt x="7429081" y="3493568"/>
                </a:cubicBezTo>
                <a:cubicBezTo>
                  <a:pt x="7426063" y="3494010"/>
                  <a:pt x="7423928" y="3496881"/>
                  <a:pt x="7424369" y="3499900"/>
                </a:cubicBezTo>
                <a:lnTo>
                  <a:pt x="7445573" y="3644495"/>
                </a:lnTo>
                <a:cubicBezTo>
                  <a:pt x="7446014" y="3647293"/>
                  <a:pt x="7448370" y="3649281"/>
                  <a:pt x="7451095" y="3649281"/>
                </a:cubicBezTo>
                <a:cubicBezTo>
                  <a:pt x="7451389" y="3649281"/>
                  <a:pt x="7451610" y="3649281"/>
                  <a:pt x="7451904" y="3649207"/>
                </a:cubicBezTo>
                <a:close/>
                <a:moveTo>
                  <a:pt x="7503809" y="3798883"/>
                </a:moveTo>
                <a:cubicBezTo>
                  <a:pt x="7506754" y="3797926"/>
                  <a:pt x="7508300" y="3794760"/>
                  <a:pt x="7507269" y="3791816"/>
                </a:cubicBezTo>
                <a:lnTo>
                  <a:pt x="7456322" y="3641845"/>
                </a:lnTo>
                <a:cubicBezTo>
                  <a:pt x="7455365" y="3638900"/>
                  <a:pt x="7452199" y="3637354"/>
                  <a:pt x="7449254" y="3638385"/>
                </a:cubicBezTo>
                <a:cubicBezTo>
                  <a:pt x="7446309" y="3639342"/>
                  <a:pt x="7444763" y="3642508"/>
                  <a:pt x="7445794" y="3645453"/>
                </a:cubicBezTo>
                <a:lnTo>
                  <a:pt x="7496741" y="3795423"/>
                </a:lnTo>
                <a:cubicBezTo>
                  <a:pt x="7497551" y="3797779"/>
                  <a:pt x="7499686" y="3799251"/>
                  <a:pt x="7502042" y="3799178"/>
                </a:cubicBezTo>
                <a:cubicBezTo>
                  <a:pt x="7502631" y="3799178"/>
                  <a:pt x="7503294" y="3799104"/>
                  <a:pt x="7503809" y="3798883"/>
                </a:cubicBezTo>
                <a:close/>
                <a:moveTo>
                  <a:pt x="7583175" y="3944142"/>
                </a:moveTo>
                <a:cubicBezTo>
                  <a:pt x="7585899" y="3942670"/>
                  <a:pt x="7586929" y="3939283"/>
                  <a:pt x="7585457" y="3936559"/>
                </a:cubicBezTo>
                <a:lnTo>
                  <a:pt x="7506975" y="3791006"/>
                </a:lnTo>
                <a:cubicBezTo>
                  <a:pt x="7505502" y="3788282"/>
                  <a:pt x="7502189" y="3787251"/>
                  <a:pt x="7499391" y="3788723"/>
                </a:cubicBezTo>
                <a:cubicBezTo>
                  <a:pt x="7496667" y="3790196"/>
                  <a:pt x="7495636" y="3793583"/>
                  <a:pt x="7497109" y="3796307"/>
                </a:cubicBezTo>
                <a:lnTo>
                  <a:pt x="7575591" y="3941859"/>
                </a:lnTo>
                <a:cubicBezTo>
                  <a:pt x="7576622" y="3943700"/>
                  <a:pt x="7578536" y="3944805"/>
                  <a:pt x="7580524" y="3944805"/>
                </a:cubicBezTo>
                <a:cubicBezTo>
                  <a:pt x="7581481" y="3944805"/>
                  <a:pt x="7582365" y="3944584"/>
                  <a:pt x="7583175" y="3944142"/>
                </a:cubicBezTo>
                <a:close/>
                <a:moveTo>
                  <a:pt x="7687793" y="4074970"/>
                </a:moveTo>
                <a:cubicBezTo>
                  <a:pt x="7690223" y="4073056"/>
                  <a:pt x="7690664" y="4069596"/>
                  <a:pt x="7688750" y="4067166"/>
                </a:cubicBezTo>
                <a:lnTo>
                  <a:pt x="7585015" y="3935749"/>
                </a:lnTo>
                <a:cubicBezTo>
                  <a:pt x="7583101" y="3933319"/>
                  <a:pt x="7579567" y="3932878"/>
                  <a:pt x="7577212" y="3934792"/>
                </a:cubicBezTo>
                <a:cubicBezTo>
                  <a:pt x="7574781" y="3936706"/>
                  <a:pt x="7574340" y="3940166"/>
                  <a:pt x="7576254" y="3942596"/>
                </a:cubicBezTo>
                <a:lnTo>
                  <a:pt x="7679989" y="4074013"/>
                </a:lnTo>
                <a:cubicBezTo>
                  <a:pt x="7681094" y="4075412"/>
                  <a:pt x="7682713" y="4076148"/>
                  <a:pt x="7684406" y="4076148"/>
                </a:cubicBezTo>
                <a:cubicBezTo>
                  <a:pt x="7685585" y="4076148"/>
                  <a:pt x="7686763" y="4075780"/>
                  <a:pt x="7687793" y="4074970"/>
                </a:cubicBezTo>
                <a:close/>
                <a:moveTo>
                  <a:pt x="7815088" y="4181650"/>
                </a:moveTo>
                <a:cubicBezTo>
                  <a:pt x="7817076" y="4179294"/>
                  <a:pt x="7816781" y="4175760"/>
                  <a:pt x="7814425" y="4173772"/>
                </a:cubicBezTo>
                <a:lnTo>
                  <a:pt x="7687866" y="4066356"/>
                </a:lnTo>
                <a:cubicBezTo>
                  <a:pt x="7685511" y="4064369"/>
                  <a:pt x="7681977" y="4064663"/>
                  <a:pt x="7679989" y="4067019"/>
                </a:cubicBezTo>
                <a:cubicBezTo>
                  <a:pt x="7678001" y="4069375"/>
                  <a:pt x="7678296" y="4072909"/>
                  <a:pt x="7680652" y="4074897"/>
                </a:cubicBezTo>
                <a:lnTo>
                  <a:pt x="7807210" y="4182313"/>
                </a:lnTo>
                <a:cubicBezTo>
                  <a:pt x="7808241" y="4183196"/>
                  <a:pt x="7809566" y="4183638"/>
                  <a:pt x="7810891" y="4183638"/>
                </a:cubicBezTo>
                <a:cubicBezTo>
                  <a:pt x="7812437" y="4183564"/>
                  <a:pt x="7813983" y="4182902"/>
                  <a:pt x="7815088" y="4181650"/>
                </a:cubicBezTo>
                <a:close/>
                <a:moveTo>
                  <a:pt x="7958138" y="4262268"/>
                </a:moveTo>
                <a:cubicBezTo>
                  <a:pt x="7959684" y="4259617"/>
                  <a:pt x="7958726" y="4256157"/>
                  <a:pt x="7956076" y="4254685"/>
                </a:cubicBezTo>
                <a:lnTo>
                  <a:pt x="7813615" y="4173258"/>
                </a:lnTo>
                <a:cubicBezTo>
                  <a:pt x="7810965" y="4171711"/>
                  <a:pt x="7807504" y="4172668"/>
                  <a:pt x="7806032" y="4175319"/>
                </a:cubicBezTo>
                <a:cubicBezTo>
                  <a:pt x="7804486" y="4177969"/>
                  <a:pt x="7805443" y="4181430"/>
                  <a:pt x="7808094" y="4182902"/>
                </a:cubicBezTo>
                <a:lnTo>
                  <a:pt x="7950554" y="4264329"/>
                </a:lnTo>
                <a:cubicBezTo>
                  <a:pt x="7951438" y="4264845"/>
                  <a:pt x="7952395" y="4265066"/>
                  <a:pt x="7953352" y="4265066"/>
                </a:cubicBezTo>
                <a:cubicBezTo>
                  <a:pt x="7955266" y="4265066"/>
                  <a:pt x="7957181" y="4264035"/>
                  <a:pt x="7958138" y="4262268"/>
                </a:cubicBezTo>
                <a:close/>
                <a:moveTo>
                  <a:pt x="8110023" y="4314909"/>
                </a:moveTo>
                <a:cubicBezTo>
                  <a:pt x="8111052" y="4312037"/>
                  <a:pt x="8109507" y="4308798"/>
                  <a:pt x="8106635" y="4307767"/>
                </a:cubicBezTo>
                <a:lnTo>
                  <a:pt x="7955193" y="4254169"/>
                </a:lnTo>
                <a:cubicBezTo>
                  <a:pt x="7952321" y="4253139"/>
                  <a:pt x="7949081" y="4254685"/>
                  <a:pt x="7948051" y="4257556"/>
                </a:cubicBezTo>
                <a:cubicBezTo>
                  <a:pt x="7947021" y="4260427"/>
                  <a:pt x="7948566" y="4263667"/>
                  <a:pt x="7951438" y="4264698"/>
                </a:cubicBezTo>
                <a:lnTo>
                  <a:pt x="8102880" y="4318295"/>
                </a:lnTo>
                <a:cubicBezTo>
                  <a:pt x="8103470" y="4318516"/>
                  <a:pt x="8104132" y="4318590"/>
                  <a:pt x="8104795" y="4318590"/>
                </a:cubicBezTo>
                <a:cubicBezTo>
                  <a:pt x="8107151" y="4318663"/>
                  <a:pt x="8109212" y="4317191"/>
                  <a:pt x="8110023" y="4314909"/>
                </a:cubicBezTo>
                <a:close/>
                <a:moveTo>
                  <a:pt x="9674294" y="2811375"/>
                </a:moveTo>
                <a:cubicBezTo>
                  <a:pt x="9675545" y="2808578"/>
                  <a:pt x="9674294" y="2805265"/>
                  <a:pt x="9671496" y="2804013"/>
                </a:cubicBezTo>
                <a:lnTo>
                  <a:pt x="9670539" y="2803571"/>
                </a:lnTo>
                <a:cubicBezTo>
                  <a:pt x="9667741" y="2802320"/>
                  <a:pt x="9664944" y="2803792"/>
                  <a:pt x="9663618" y="2806590"/>
                </a:cubicBezTo>
                <a:cubicBezTo>
                  <a:pt x="9662367" y="2809388"/>
                  <a:pt x="9664060" y="2812922"/>
                  <a:pt x="9666932" y="2814173"/>
                </a:cubicBezTo>
                <a:cubicBezTo>
                  <a:pt x="9667668" y="2814541"/>
                  <a:pt x="9668477" y="2814688"/>
                  <a:pt x="9669287" y="2814688"/>
                </a:cubicBezTo>
                <a:cubicBezTo>
                  <a:pt x="9671349" y="2814615"/>
                  <a:pt x="9673410" y="2813363"/>
                  <a:pt x="9674294" y="2811375"/>
                </a:cubicBezTo>
                <a:close/>
                <a:moveTo>
                  <a:pt x="9773685" y="2856875"/>
                </a:moveTo>
                <a:cubicBezTo>
                  <a:pt x="9774936" y="2854077"/>
                  <a:pt x="9773759" y="2850764"/>
                  <a:pt x="9770961" y="2849512"/>
                </a:cubicBezTo>
                <a:lnTo>
                  <a:pt x="9671570" y="2804013"/>
                </a:lnTo>
                <a:cubicBezTo>
                  <a:pt x="9668772" y="2802762"/>
                  <a:pt x="9665459" y="2803940"/>
                  <a:pt x="9664208" y="2806737"/>
                </a:cubicBezTo>
                <a:cubicBezTo>
                  <a:pt x="9662956" y="2809535"/>
                  <a:pt x="9664134" y="2812848"/>
                  <a:pt x="9666932" y="2814100"/>
                </a:cubicBezTo>
                <a:lnTo>
                  <a:pt x="9766323" y="2859599"/>
                </a:lnTo>
                <a:cubicBezTo>
                  <a:pt x="9767133" y="2859967"/>
                  <a:pt x="9767869" y="2860114"/>
                  <a:pt x="9768678" y="2860114"/>
                </a:cubicBezTo>
                <a:cubicBezTo>
                  <a:pt x="9770740" y="2860114"/>
                  <a:pt x="9772802" y="2858936"/>
                  <a:pt x="9773685" y="2856875"/>
                </a:cubicBezTo>
                <a:close/>
                <a:moveTo>
                  <a:pt x="9919017" y="2906423"/>
                </a:moveTo>
                <a:cubicBezTo>
                  <a:pt x="9920048" y="2903552"/>
                  <a:pt x="9918501" y="2900312"/>
                  <a:pt x="9915557" y="2899355"/>
                </a:cubicBezTo>
                <a:lnTo>
                  <a:pt x="9770445" y="2849365"/>
                </a:lnTo>
                <a:cubicBezTo>
                  <a:pt x="9767574" y="2848408"/>
                  <a:pt x="9764335" y="2849880"/>
                  <a:pt x="9763378" y="2852825"/>
                </a:cubicBezTo>
                <a:cubicBezTo>
                  <a:pt x="9762347" y="2855697"/>
                  <a:pt x="9763893" y="2858936"/>
                  <a:pt x="9766838" y="2859893"/>
                </a:cubicBezTo>
                <a:lnTo>
                  <a:pt x="9911950" y="2909883"/>
                </a:lnTo>
                <a:cubicBezTo>
                  <a:pt x="9912538" y="2910104"/>
                  <a:pt x="9913201" y="2910178"/>
                  <a:pt x="9913790" y="2910178"/>
                </a:cubicBezTo>
                <a:cubicBezTo>
                  <a:pt x="9916072" y="2910104"/>
                  <a:pt x="9918208" y="2908705"/>
                  <a:pt x="9919017" y="2906423"/>
                </a:cubicBezTo>
                <a:close/>
                <a:moveTo>
                  <a:pt x="10068619" y="2941909"/>
                </a:moveTo>
                <a:cubicBezTo>
                  <a:pt x="10069356" y="2938891"/>
                  <a:pt x="10067516" y="2935872"/>
                  <a:pt x="10064497" y="2935210"/>
                </a:cubicBezTo>
                <a:lnTo>
                  <a:pt x="9915041" y="2899208"/>
                </a:lnTo>
                <a:cubicBezTo>
                  <a:pt x="9912023" y="2898545"/>
                  <a:pt x="9909005" y="2900386"/>
                  <a:pt x="9908342" y="2903331"/>
                </a:cubicBezTo>
                <a:cubicBezTo>
                  <a:pt x="9907605" y="2906349"/>
                  <a:pt x="9909446" y="2909368"/>
                  <a:pt x="9912465" y="2910031"/>
                </a:cubicBezTo>
                <a:lnTo>
                  <a:pt x="10061920" y="2946032"/>
                </a:lnTo>
                <a:cubicBezTo>
                  <a:pt x="10062361" y="2946106"/>
                  <a:pt x="10062804" y="2946180"/>
                  <a:pt x="10063245" y="2946180"/>
                </a:cubicBezTo>
                <a:cubicBezTo>
                  <a:pt x="10065748" y="2946106"/>
                  <a:pt x="10068031" y="2944413"/>
                  <a:pt x="10068619" y="2941909"/>
                </a:cubicBezTo>
                <a:close/>
                <a:moveTo>
                  <a:pt x="10215203" y="2960462"/>
                </a:moveTo>
                <a:cubicBezTo>
                  <a:pt x="10215572" y="2957444"/>
                  <a:pt x="10213436" y="2954573"/>
                  <a:pt x="10210418" y="2954205"/>
                </a:cubicBezTo>
                <a:lnTo>
                  <a:pt x="10063907" y="2935062"/>
                </a:lnTo>
                <a:cubicBezTo>
                  <a:pt x="10060963" y="2934768"/>
                  <a:pt x="10058092" y="2936829"/>
                  <a:pt x="10057649" y="2939848"/>
                </a:cubicBezTo>
                <a:cubicBezTo>
                  <a:pt x="10057282" y="2942866"/>
                  <a:pt x="10059416" y="2945738"/>
                  <a:pt x="10062435" y="2946106"/>
                </a:cubicBezTo>
                <a:lnTo>
                  <a:pt x="10208945" y="2965248"/>
                </a:lnTo>
                <a:cubicBezTo>
                  <a:pt x="10209240" y="2965248"/>
                  <a:pt x="10209460" y="2965321"/>
                  <a:pt x="10209755" y="2965321"/>
                </a:cubicBezTo>
                <a:cubicBezTo>
                  <a:pt x="10212479" y="2965248"/>
                  <a:pt x="10214835" y="2963260"/>
                  <a:pt x="10215203" y="2960462"/>
                </a:cubicBezTo>
                <a:close/>
                <a:moveTo>
                  <a:pt x="10351332" y="2959211"/>
                </a:moveTo>
                <a:cubicBezTo>
                  <a:pt x="10351332" y="2956119"/>
                  <a:pt x="10348830" y="2953615"/>
                  <a:pt x="10345737" y="2953689"/>
                </a:cubicBezTo>
                <a:lnTo>
                  <a:pt x="10209682" y="2954205"/>
                </a:lnTo>
                <a:cubicBezTo>
                  <a:pt x="10209682" y="2954205"/>
                  <a:pt x="10209682" y="2954205"/>
                  <a:pt x="10209682" y="2954205"/>
                </a:cubicBezTo>
                <a:cubicBezTo>
                  <a:pt x="10206589" y="2954205"/>
                  <a:pt x="10204160" y="2956708"/>
                  <a:pt x="10204160" y="2959800"/>
                </a:cubicBezTo>
                <a:cubicBezTo>
                  <a:pt x="10204160" y="2962892"/>
                  <a:pt x="10206663" y="2965395"/>
                  <a:pt x="10209755" y="2965321"/>
                </a:cubicBezTo>
                <a:lnTo>
                  <a:pt x="10345811" y="2964806"/>
                </a:lnTo>
                <a:cubicBezTo>
                  <a:pt x="10345811" y="2964806"/>
                  <a:pt x="10345811" y="2964806"/>
                  <a:pt x="10345811" y="2964806"/>
                </a:cubicBezTo>
                <a:cubicBezTo>
                  <a:pt x="10348830" y="2964806"/>
                  <a:pt x="10351332" y="2962303"/>
                  <a:pt x="10351332" y="2959211"/>
                </a:cubicBezTo>
                <a:close/>
                <a:moveTo>
                  <a:pt x="6453795" y="2075880"/>
                </a:moveTo>
                <a:lnTo>
                  <a:pt x="6470434" y="2058431"/>
                </a:lnTo>
                <a:cubicBezTo>
                  <a:pt x="6472569" y="2056222"/>
                  <a:pt x="6472495" y="2052688"/>
                  <a:pt x="6470213" y="2050553"/>
                </a:cubicBezTo>
                <a:cubicBezTo>
                  <a:pt x="6468004" y="2048492"/>
                  <a:pt x="6464470" y="2048492"/>
                  <a:pt x="6462335" y="2050774"/>
                </a:cubicBezTo>
                <a:lnTo>
                  <a:pt x="6445696" y="2068223"/>
                </a:lnTo>
                <a:cubicBezTo>
                  <a:pt x="6443561" y="2070432"/>
                  <a:pt x="6443635" y="2073966"/>
                  <a:pt x="6445917" y="2076100"/>
                </a:cubicBezTo>
                <a:cubicBezTo>
                  <a:pt x="6447021" y="2077131"/>
                  <a:pt x="6448420" y="2077647"/>
                  <a:pt x="6449819" y="2077647"/>
                </a:cubicBezTo>
                <a:cubicBezTo>
                  <a:pt x="6451218" y="2077573"/>
                  <a:pt x="6452691" y="2077058"/>
                  <a:pt x="6453795" y="2075880"/>
                </a:cubicBezTo>
                <a:close/>
                <a:moveTo>
                  <a:pt x="6420959" y="2110409"/>
                </a:moveTo>
                <a:lnTo>
                  <a:pt x="6453795" y="2075880"/>
                </a:lnTo>
                <a:cubicBezTo>
                  <a:pt x="6455930" y="2073671"/>
                  <a:pt x="6455856" y="2070137"/>
                  <a:pt x="6453574" y="2068002"/>
                </a:cubicBezTo>
                <a:cubicBezTo>
                  <a:pt x="6451365" y="2065940"/>
                  <a:pt x="6447832" y="2065940"/>
                  <a:pt x="6445696" y="2068223"/>
                </a:cubicBezTo>
                <a:lnTo>
                  <a:pt x="6412861" y="2102752"/>
                </a:lnTo>
                <a:cubicBezTo>
                  <a:pt x="6410725" y="2104961"/>
                  <a:pt x="6410799" y="2108495"/>
                  <a:pt x="6413081" y="2110630"/>
                </a:cubicBezTo>
                <a:cubicBezTo>
                  <a:pt x="6414186" y="2111661"/>
                  <a:pt x="6415585" y="2112176"/>
                  <a:pt x="6416983" y="2112176"/>
                </a:cubicBezTo>
                <a:cubicBezTo>
                  <a:pt x="6418456" y="2112102"/>
                  <a:pt x="6419854" y="2111513"/>
                  <a:pt x="6420959" y="2110409"/>
                </a:cubicBezTo>
                <a:close/>
                <a:moveTo>
                  <a:pt x="6376711" y="2188450"/>
                </a:moveTo>
                <a:lnTo>
                  <a:pt x="6421769" y="2109231"/>
                </a:lnTo>
                <a:cubicBezTo>
                  <a:pt x="6423315" y="2106581"/>
                  <a:pt x="6422358" y="2103194"/>
                  <a:pt x="6419708" y="2101648"/>
                </a:cubicBezTo>
                <a:cubicBezTo>
                  <a:pt x="6417057" y="2100102"/>
                  <a:pt x="6413670" y="2101059"/>
                  <a:pt x="6412124" y="2103709"/>
                </a:cubicBezTo>
                <a:lnTo>
                  <a:pt x="6367067" y="2182928"/>
                </a:lnTo>
                <a:cubicBezTo>
                  <a:pt x="6365521" y="2185578"/>
                  <a:pt x="6366478" y="2188965"/>
                  <a:pt x="6369128" y="2190511"/>
                </a:cubicBezTo>
                <a:cubicBezTo>
                  <a:pt x="6370012" y="2191026"/>
                  <a:pt x="6370969" y="2191247"/>
                  <a:pt x="6371926" y="2191247"/>
                </a:cubicBezTo>
                <a:cubicBezTo>
                  <a:pt x="6373840" y="2191321"/>
                  <a:pt x="6375681" y="2190290"/>
                  <a:pt x="6376711" y="2188450"/>
                </a:cubicBezTo>
                <a:close/>
                <a:moveTo>
                  <a:pt x="6350428" y="2275840"/>
                </a:moveTo>
                <a:lnTo>
                  <a:pt x="6377227" y="2187345"/>
                </a:lnTo>
                <a:cubicBezTo>
                  <a:pt x="6378110" y="2184400"/>
                  <a:pt x="6376491" y="2181308"/>
                  <a:pt x="6373472" y="2180425"/>
                </a:cubicBezTo>
                <a:cubicBezTo>
                  <a:pt x="6370454" y="2179468"/>
                  <a:pt x="6367435" y="2181234"/>
                  <a:pt x="6366551" y="2184180"/>
                </a:cubicBezTo>
                <a:lnTo>
                  <a:pt x="6339752" y="2272675"/>
                </a:lnTo>
                <a:cubicBezTo>
                  <a:pt x="6338869" y="2275619"/>
                  <a:pt x="6340489" y="2278712"/>
                  <a:pt x="6343507" y="2279595"/>
                </a:cubicBezTo>
                <a:cubicBezTo>
                  <a:pt x="6344096" y="2279742"/>
                  <a:pt x="6344612" y="2279816"/>
                  <a:pt x="6345127" y="2279816"/>
                </a:cubicBezTo>
                <a:cubicBezTo>
                  <a:pt x="6347483" y="2279816"/>
                  <a:pt x="6349692" y="2278270"/>
                  <a:pt x="6350428" y="2275840"/>
                </a:cubicBezTo>
                <a:close/>
                <a:moveTo>
                  <a:pt x="6342256" y="2369121"/>
                </a:moveTo>
                <a:lnTo>
                  <a:pt x="6350649" y="2274736"/>
                </a:lnTo>
                <a:cubicBezTo>
                  <a:pt x="6350943" y="2271644"/>
                  <a:pt x="6348661" y="2268993"/>
                  <a:pt x="6345569" y="2268699"/>
                </a:cubicBezTo>
                <a:cubicBezTo>
                  <a:pt x="6342624" y="2268552"/>
                  <a:pt x="6339826" y="2270687"/>
                  <a:pt x="6339532" y="2273779"/>
                </a:cubicBezTo>
                <a:lnTo>
                  <a:pt x="6331212" y="2368164"/>
                </a:lnTo>
                <a:cubicBezTo>
                  <a:pt x="6330918" y="2371256"/>
                  <a:pt x="6333200" y="2373906"/>
                  <a:pt x="6336292" y="2374201"/>
                </a:cubicBezTo>
                <a:cubicBezTo>
                  <a:pt x="6336513" y="2374201"/>
                  <a:pt x="6336660" y="2374201"/>
                  <a:pt x="6336808" y="2374201"/>
                </a:cubicBezTo>
                <a:cubicBezTo>
                  <a:pt x="6339605" y="2374201"/>
                  <a:pt x="6342035" y="2371992"/>
                  <a:pt x="6342256" y="2369121"/>
                </a:cubicBezTo>
                <a:close/>
                <a:moveTo>
                  <a:pt x="6347483" y="2471015"/>
                </a:moveTo>
                <a:cubicBezTo>
                  <a:pt x="6350575" y="2470721"/>
                  <a:pt x="6352784" y="2467923"/>
                  <a:pt x="6352416" y="2464905"/>
                </a:cubicBezTo>
                <a:lnTo>
                  <a:pt x="6342256" y="2368090"/>
                </a:lnTo>
                <a:cubicBezTo>
                  <a:pt x="6341961" y="2364998"/>
                  <a:pt x="6339237" y="2362937"/>
                  <a:pt x="6336145" y="2363158"/>
                </a:cubicBezTo>
                <a:cubicBezTo>
                  <a:pt x="6333053" y="2363452"/>
                  <a:pt x="6330844" y="2366250"/>
                  <a:pt x="6331212" y="2369268"/>
                </a:cubicBezTo>
                <a:lnTo>
                  <a:pt x="6341372" y="2466083"/>
                </a:lnTo>
                <a:cubicBezTo>
                  <a:pt x="6341667" y="2468954"/>
                  <a:pt x="6344096" y="2471089"/>
                  <a:pt x="6346968" y="2471089"/>
                </a:cubicBezTo>
                <a:cubicBezTo>
                  <a:pt x="6347115" y="2471015"/>
                  <a:pt x="6347262" y="2471015"/>
                  <a:pt x="6347483" y="2471015"/>
                </a:cubicBezTo>
                <a:close/>
                <a:moveTo>
                  <a:pt x="6372147" y="2565842"/>
                </a:moveTo>
                <a:cubicBezTo>
                  <a:pt x="6375092" y="2565106"/>
                  <a:pt x="6376932" y="2562087"/>
                  <a:pt x="6376196" y="2559069"/>
                </a:cubicBezTo>
                <a:lnTo>
                  <a:pt x="6352268" y="2464095"/>
                </a:lnTo>
                <a:cubicBezTo>
                  <a:pt x="6351532" y="2461150"/>
                  <a:pt x="6348514" y="2459309"/>
                  <a:pt x="6345495" y="2460046"/>
                </a:cubicBezTo>
                <a:cubicBezTo>
                  <a:pt x="6342550" y="2460782"/>
                  <a:pt x="6340710" y="2463800"/>
                  <a:pt x="6341446" y="2466819"/>
                </a:cubicBezTo>
                <a:lnTo>
                  <a:pt x="6365374" y="2561793"/>
                </a:lnTo>
                <a:cubicBezTo>
                  <a:pt x="6366036" y="2564296"/>
                  <a:pt x="6368318" y="2565989"/>
                  <a:pt x="6370822" y="2565989"/>
                </a:cubicBezTo>
                <a:cubicBezTo>
                  <a:pt x="6371263" y="2565989"/>
                  <a:pt x="6371705" y="2565916"/>
                  <a:pt x="6372147" y="2565842"/>
                </a:cubicBezTo>
                <a:close/>
                <a:moveTo>
                  <a:pt x="6405719" y="2654558"/>
                </a:moveTo>
                <a:cubicBezTo>
                  <a:pt x="6408590" y="2653527"/>
                  <a:pt x="6410063" y="2650288"/>
                  <a:pt x="6409032" y="2647417"/>
                </a:cubicBezTo>
                <a:lnTo>
                  <a:pt x="6376049" y="2558553"/>
                </a:lnTo>
                <a:cubicBezTo>
                  <a:pt x="6375018" y="2555682"/>
                  <a:pt x="6371779" y="2554210"/>
                  <a:pt x="6368907" y="2555240"/>
                </a:cubicBezTo>
                <a:cubicBezTo>
                  <a:pt x="6366036" y="2556271"/>
                  <a:pt x="6364563" y="2559510"/>
                  <a:pt x="6365594" y="2562382"/>
                </a:cubicBezTo>
                <a:lnTo>
                  <a:pt x="6398578" y="2651245"/>
                </a:lnTo>
                <a:cubicBezTo>
                  <a:pt x="6399387" y="2653527"/>
                  <a:pt x="6401596" y="2654926"/>
                  <a:pt x="6403805" y="2654853"/>
                </a:cubicBezTo>
                <a:cubicBezTo>
                  <a:pt x="6404467" y="2654853"/>
                  <a:pt x="6405130" y="2654779"/>
                  <a:pt x="6405719" y="2654558"/>
                </a:cubicBezTo>
                <a:close/>
                <a:moveTo>
                  <a:pt x="6443267" y="2732746"/>
                </a:moveTo>
                <a:cubicBezTo>
                  <a:pt x="6446064" y="2731421"/>
                  <a:pt x="6447243" y="2728108"/>
                  <a:pt x="6445917" y="2725310"/>
                </a:cubicBezTo>
                <a:lnTo>
                  <a:pt x="6408811" y="2646901"/>
                </a:lnTo>
                <a:cubicBezTo>
                  <a:pt x="6407486" y="2644104"/>
                  <a:pt x="6404173" y="2642926"/>
                  <a:pt x="6401375" y="2644251"/>
                </a:cubicBezTo>
                <a:cubicBezTo>
                  <a:pt x="6398578" y="2645576"/>
                  <a:pt x="6397399" y="2648889"/>
                  <a:pt x="6398725" y="2651687"/>
                </a:cubicBezTo>
                <a:lnTo>
                  <a:pt x="6435831" y="2730095"/>
                </a:lnTo>
                <a:cubicBezTo>
                  <a:pt x="6436788" y="2732083"/>
                  <a:pt x="6438776" y="2733261"/>
                  <a:pt x="6440911" y="2733261"/>
                </a:cubicBezTo>
                <a:cubicBezTo>
                  <a:pt x="6441721" y="2733335"/>
                  <a:pt x="6442531" y="2733114"/>
                  <a:pt x="6443267" y="2732746"/>
                </a:cubicBezTo>
                <a:close/>
                <a:moveTo>
                  <a:pt x="6479931" y="2796209"/>
                </a:moveTo>
                <a:cubicBezTo>
                  <a:pt x="6482582" y="2794663"/>
                  <a:pt x="6483539" y="2791276"/>
                  <a:pt x="6481992" y="2788626"/>
                </a:cubicBezTo>
                <a:lnTo>
                  <a:pt x="6445696" y="2725015"/>
                </a:lnTo>
                <a:cubicBezTo>
                  <a:pt x="6444150" y="2722291"/>
                  <a:pt x="6440764" y="2721408"/>
                  <a:pt x="6438113" y="2722954"/>
                </a:cubicBezTo>
                <a:cubicBezTo>
                  <a:pt x="6435463" y="2724500"/>
                  <a:pt x="6434505" y="2727887"/>
                  <a:pt x="6436052" y="2730537"/>
                </a:cubicBezTo>
                <a:lnTo>
                  <a:pt x="6472348" y="2794148"/>
                </a:lnTo>
                <a:cubicBezTo>
                  <a:pt x="6473379" y="2795988"/>
                  <a:pt x="6475293" y="2796945"/>
                  <a:pt x="6477207" y="2796945"/>
                </a:cubicBezTo>
                <a:cubicBezTo>
                  <a:pt x="6478164" y="2796872"/>
                  <a:pt x="6479048" y="2796651"/>
                  <a:pt x="6479931" y="2796209"/>
                </a:cubicBezTo>
                <a:close/>
                <a:moveTo>
                  <a:pt x="6522853" y="2848408"/>
                </a:moveTo>
                <a:cubicBezTo>
                  <a:pt x="6525283" y="2846494"/>
                  <a:pt x="6525651" y="2842960"/>
                  <a:pt x="6523737" y="2840604"/>
                </a:cubicBezTo>
                <a:lnTo>
                  <a:pt x="6481551" y="2787890"/>
                </a:lnTo>
                <a:cubicBezTo>
                  <a:pt x="6479636" y="2785460"/>
                  <a:pt x="6476103" y="2785092"/>
                  <a:pt x="6473747" y="2787006"/>
                </a:cubicBezTo>
                <a:cubicBezTo>
                  <a:pt x="6471317" y="2788920"/>
                  <a:pt x="6470949" y="2792454"/>
                  <a:pt x="6472863" y="2794810"/>
                </a:cubicBezTo>
                <a:lnTo>
                  <a:pt x="6515049" y="2847524"/>
                </a:lnTo>
                <a:cubicBezTo>
                  <a:pt x="6516154" y="2848923"/>
                  <a:pt x="6517774" y="2849659"/>
                  <a:pt x="6519467" y="2849586"/>
                </a:cubicBezTo>
                <a:cubicBezTo>
                  <a:pt x="6520571" y="2849659"/>
                  <a:pt x="6521823" y="2849218"/>
                  <a:pt x="6522853" y="2848408"/>
                </a:cubicBezTo>
                <a:close/>
                <a:moveTo>
                  <a:pt x="6578365" y="2893613"/>
                </a:moveTo>
                <a:cubicBezTo>
                  <a:pt x="6580353" y="2891257"/>
                  <a:pt x="6580059" y="2887723"/>
                  <a:pt x="6577703" y="2885735"/>
                </a:cubicBezTo>
                <a:lnTo>
                  <a:pt x="6522927" y="2839720"/>
                </a:lnTo>
                <a:cubicBezTo>
                  <a:pt x="6520571" y="2837733"/>
                  <a:pt x="6517037" y="2838027"/>
                  <a:pt x="6515049" y="2840383"/>
                </a:cubicBezTo>
                <a:cubicBezTo>
                  <a:pt x="6513062" y="2842739"/>
                  <a:pt x="6513356" y="2846273"/>
                  <a:pt x="6515712" y="2848261"/>
                </a:cubicBezTo>
                <a:lnTo>
                  <a:pt x="6570488" y="2894275"/>
                </a:lnTo>
                <a:cubicBezTo>
                  <a:pt x="6571519" y="2895159"/>
                  <a:pt x="6572844" y="2895600"/>
                  <a:pt x="6574095" y="2895600"/>
                </a:cubicBezTo>
                <a:cubicBezTo>
                  <a:pt x="6575715" y="2895600"/>
                  <a:pt x="6577335" y="2894938"/>
                  <a:pt x="6578365" y="2893613"/>
                </a:cubicBezTo>
                <a:close/>
                <a:moveTo>
                  <a:pt x="6653093" y="2936240"/>
                </a:moveTo>
                <a:cubicBezTo>
                  <a:pt x="6654639" y="2933590"/>
                  <a:pt x="6653755" y="2930203"/>
                  <a:pt x="6651105" y="2928584"/>
                </a:cubicBezTo>
                <a:lnTo>
                  <a:pt x="6576967" y="2885220"/>
                </a:lnTo>
                <a:cubicBezTo>
                  <a:pt x="6574316" y="2883673"/>
                  <a:pt x="6570929" y="2884557"/>
                  <a:pt x="6569310" y="2887207"/>
                </a:cubicBezTo>
                <a:cubicBezTo>
                  <a:pt x="6567764" y="2889858"/>
                  <a:pt x="6568647" y="2893245"/>
                  <a:pt x="6571297" y="2894864"/>
                </a:cubicBezTo>
                <a:lnTo>
                  <a:pt x="6645436" y="2938228"/>
                </a:lnTo>
                <a:cubicBezTo>
                  <a:pt x="6646319" y="2938744"/>
                  <a:pt x="6647350" y="2938964"/>
                  <a:pt x="6648307" y="2938964"/>
                </a:cubicBezTo>
                <a:cubicBezTo>
                  <a:pt x="6650222" y="2939038"/>
                  <a:pt x="6652062" y="2938007"/>
                  <a:pt x="6653093" y="2936240"/>
                </a:cubicBezTo>
                <a:close/>
                <a:moveTo>
                  <a:pt x="6753589" y="2980635"/>
                </a:moveTo>
                <a:cubicBezTo>
                  <a:pt x="6754840" y="2977837"/>
                  <a:pt x="6753589" y="2974524"/>
                  <a:pt x="6750791" y="2973273"/>
                </a:cubicBezTo>
                <a:lnTo>
                  <a:pt x="6650590" y="2928363"/>
                </a:lnTo>
                <a:cubicBezTo>
                  <a:pt x="6647792" y="2927111"/>
                  <a:pt x="6644479" y="2928363"/>
                  <a:pt x="6643227" y="2931160"/>
                </a:cubicBezTo>
                <a:cubicBezTo>
                  <a:pt x="6641976" y="2933958"/>
                  <a:pt x="6643227" y="2937271"/>
                  <a:pt x="6646025" y="2938523"/>
                </a:cubicBezTo>
                <a:lnTo>
                  <a:pt x="6746226" y="2983433"/>
                </a:lnTo>
                <a:cubicBezTo>
                  <a:pt x="6746962" y="2983801"/>
                  <a:pt x="6747772" y="2983948"/>
                  <a:pt x="6748582" y="2983948"/>
                </a:cubicBezTo>
                <a:cubicBezTo>
                  <a:pt x="6750643" y="2983875"/>
                  <a:pt x="6752631" y="2982697"/>
                  <a:pt x="6753589" y="2980635"/>
                </a:cubicBezTo>
                <a:close/>
                <a:moveTo>
                  <a:pt x="6871459" y="3021349"/>
                </a:moveTo>
                <a:cubicBezTo>
                  <a:pt x="6872490" y="3018404"/>
                  <a:pt x="6870944" y="3015238"/>
                  <a:pt x="6868072" y="3014207"/>
                </a:cubicBezTo>
                <a:lnTo>
                  <a:pt x="6750349" y="2973052"/>
                </a:lnTo>
                <a:cubicBezTo>
                  <a:pt x="6747478" y="2972021"/>
                  <a:pt x="6744238" y="2973567"/>
                  <a:pt x="6743208" y="2976439"/>
                </a:cubicBezTo>
                <a:cubicBezTo>
                  <a:pt x="6742177" y="2979384"/>
                  <a:pt x="6743723" y="2982549"/>
                  <a:pt x="6746594" y="2983580"/>
                </a:cubicBezTo>
                <a:lnTo>
                  <a:pt x="6864318" y="3024735"/>
                </a:lnTo>
                <a:cubicBezTo>
                  <a:pt x="6864907" y="3024956"/>
                  <a:pt x="6865570" y="3025030"/>
                  <a:pt x="6866232" y="3025030"/>
                </a:cubicBezTo>
                <a:cubicBezTo>
                  <a:pt x="6868514" y="3025104"/>
                  <a:pt x="6870650" y="3023631"/>
                  <a:pt x="6871459" y="3021349"/>
                </a:cubicBezTo>
                <a:close/>
                <a:moveTo>
                  <a:pt x="6998165" y="3053007"/>
                </a:moveTo>
                <a:cubicBezTo>
                  <a:pt x="6998901" y="3049988"/>
                  <a:pt x="6997134" y="3046970"/>
                  <a:pt x="6994115" y="3046234"/>
                </a:cubicBezTo>
                <a:lnTo>
                  <a:pt x="6867557" y="3014134"/>
                </a:lnTo>
                <a:cubicBezTo>
                  <a:pt x="6864539" y="3013324"/>
                  <a:pt x="6861520" y="3015165"/>
                  <a:pt x="6860784" y="3018183"/>
                </a:cubicBezTo>
                <a:cubicBezTo>
                  <a:pt x="6860048" y="3021201"/>
                  <a:pt x="6861815" y="3024220"/>
                  <a:pt x="6864833" y="3024956"/>
                </a:cubicBezTo>
                <a:lnTo>
                  <a:pt x="6991391" y="3057056"/>
                </a:lnTo>
                <a:cubicBezTo>
                  <a:pt x="6991907" y="3057203"/>
                  <a:pt x="6992348" y="3057203"/>
                  <a:pt x="6992790" y="3057203"/>
                </a:cubicBezTo>
                <a:cubicBezTo>
                  <a:pt x="6995220" y="3057203"/>
                  <a:pt x="6997502" y="3055510"/>
                  <a:pt x="6998165" y="3053007"/>
                </a:cubicBezTo>
                <a:close/>
                <a:moveTo>
                  <a:pt x="7125018" y="3070308"/>
                </a:moveTo>
                <a:cubicBezTo>
                  <a:pt x="7125459" y="3067290"/>
                  <a:pt x="7123324" y="3064418"/>
                  <a:pt x="7120306" y="3064050"/>
                </a:cubicBezTo>
                <a:lnTo>
                  <a:pt x="6993527" y="3046160"/>
                </a:lnTo>
                <a:cubicBezTo>
                  <a:pt x="6990582" y="3045718"/>
                  <a:pt x="6987636" y="3047853"/>
                  <a:pt x="6987268" y="3050872"/>
                </a:cubicBezTo>
                <a:cubicBezTo>
                  <a:pt x="6986827" y="3053890"/>
                  <a:pt x="6988962" y="3056762"/>
                  <a:pt x="6991980" y="3057130"/>
                </a:cubicBezTo>
                <a:lnTo>
                  <a:pt x="7118759" y="3075020"/>
                </a:lnTo>
                <a:cubicBezTo>
                  <a:pt x="7119054" y="3075094"/>
                  <a:pt x="7119348" y="3075094"/>
                  <a:pt x="7119570" y="3075094"/>
                </a:cubicBezTo>
                <a:cubicBezTo>
                  <a:pt x="7122294" y="3075094"/>
                  <a:pt x="7124650" y="3073032"/>
                  <a:pt x="7125018" y="3070308"/>
                </a:cubicBezTo>
                <a:close/>
                <a:moveTo>
                  <a:pt x="7119570" y="3075094"/>
                </a:moveTo>
                <a:lnTo>
                  <a:pt x="7237882" y="3073474"/>
                </a:lnTo>
                <a:cubicBezTo>
                  <a:pt x="7240974" y="3073400"/>
                  <a:pt x="7243404" y="3070897"/>
                  <a:pt x="7243404" y="3067805"/>
                </a:cubicBezTo>
                <a:cubicBezTo>
                  <a:pt x="7243330" y="3064713"/>
                  <a:pt x="7241268" y="3062357"/>
                  <a:pt x="7237735" y="3062283"/>
                </a:cubicBezTo>
                <a:lnTo>
                  <a:pt x="7119422" y="3063977"/>
                </a:lnTo>
                <a:cubicBezTo>
                  <a:pt x="7116330" y="3064050"/>
                  <a:pt x="7113900" y="3066553"/>
                  <a:pt x="7113900" y="3069646"/>
                </a:cubicBezTo>
                <a:cubicBezTo>
                  <a:pt x="7113974" y="3072664"/>
                  <a:pt x="7116477" y="3075094"/>
                  <a:pt x="7119570" y="3075094"/>
                </a:cubicBezTo>
                <a:cubicBezTo>
                  <a:pt x="7119570" y="3075094"/>
                  <a:pt x="7119570" y="3075094"/>
                  <a:pt x="7119570" y="3075094"/>
                </a:cubicBezTo>
                <a:close/>
                <a:moveTo>
                  <a:pt x="7238692" y="3073400"/>
                </a:moveTo>
                <a:lnTo>
                  <a:pt x="7345298" y="3057424"/>
                </a:lnTo>
                <a:cubicBezTo>
                  <a:pt x="7348317" y="3056982"/>
                  <a:pt x="7350452" y="3054111"/>
                  <a:pt x="7350010" y="3051093"/>
                </a:cubicBezTo>
                <a:cubicBezTo>
                  <a:pt x="7349568" y="3048000"/>
                  <a:pt x="7346697" y="3045939"/>
                  <a:pt x="7343679" y="3046381"/>
                </a:cubicBezTo>
                <a:lnTo>
                  <a:pt x="7237072" y="3062357"/>
                </a:lnTo>
                <a:cubicBezTo>
                  <a:pt x="7234054" y="3062799"/>
                  <a:pt x="7231919" y="3065670"/>
                  <a:pt x="7232360" y="3068688"/>
                </a:cubicBezTo>
                <a:cubicBezTo>
                  <a:pt x="7232802" y="3071486"/>
                  <a:pt x="7235158" y="3073474"/>
                  <a:pt x="7237882" y="3073474"/>
                </a:cubicBezTo>
                <a:cubicBezTo>
                  <a:pt x="7238176" y="3073474"/>
                  <a:pt x="7238397" y="3073474"/>
                  <a:pt x="7238692" y="3073400"/>
                </a:cubicBezTo>
                <a:close/>
                <a:moveTo>
                  <a:pt x="7349495" y="3054258"/>
                </a:moveTo>
                <a:lnTo>
                  <a:pt x="7381152" y="2986525"/>
                </a:lnTo>
                <a:cubicBezTo>
                  <a:pt x="7382478" y="2983727"/>
                  <a:pt x="7381226" y="2980414"/>
                  <a:pt x="7378428" y="2979089"/>
                </a:cubicBezTo>
                <a:cubicBezTo>
                  <a:pt x="7375631" y="2977764"/>
                  <a:pt x="7372318" y="2978942"/>
                  <a:pt x="7370992" y="2981813"/>
                </a:cubicBezTo>
                <a:lnTo>
                  <a:pt x="7339335" y="3049546"/>
                </a:lnTo>
                <a:cubicBezTo>
                  <a:pt x="7338009" y="3052344"/>
                  <a:pt x="7339261" y="3055657"/>
                  <a:pt x="7342059" y="3056982"/>
                </a:cubicBezTo>
                <a:cubicBezTo>
                  <a:pt x="7342868" y="3057350"/>
                  <a:pt x="7343679" y="3057498"/>
                  <a:pt x="7344488" y="3057498"/>
                </a:cubicBezTo>
                <a:cubicBezTo>
                  <a:pt x="7346549" y="3057424"/>
                  <a:pt x="7348537" y="3056246"/>
                  <a:pt x="7349495" y="3054258"/>
                </a:cubicBezTo>
                <a:close/>
                <a:moveTo>
                  <a:pt x="7381374" y="2986157"/>
                </a:moveTo>
                <a:lnTo>
                  <a:pt x="7406553" y="2919822"/>
                </a:lnTo>
                <a:cubicBezTo>
                  <a:pt x="7407657" y="2916951"/>
                  <a:pt x="7406185" y="2913712"/>
                  <a:pt x="7403313" y="2912607"/>
                </a:cubicBezTo>
                <a:cubicBezTo>
                  <a:pt x="7400442" y="2911503"/>
                  <a:pt x="7397202" y="2912975"/>
                  <a:pt x="7396098" y="2915847"/>
                </a:cubicBezTo>
                <a:lnTo>
                  <a:pt x="7370919" y="2982181"/>
                </a:lnTo>
                <a:cubicBezTo>
                  <a:pt x="7369815" y="2985053"/>
                  <a:pt x="7371287" y="2988292"/>
                  <a:pt x="7374158" y="2989396"/>
                </a:cubicBezTo>
                <a:cubicBezTo>
                  <a:pt x="7374821" y="2989617"/>
                  <a:pt x="7375484" y="2989764"/>
                  <a:pt x="7376146" y="2989764"/>
                </a:cubicBezTo>
                <a:cubicBezTo>
                  <a:pt x="7378428" y="2989764"/>
                  <a:pt x="7380490" y="2988366"/>
                  <a:pt x="7381374" y="2986157"/>
                </a:cubicBezTo>
                <a:close/>
                <a:moveTo>
                  <a:pt x="7406626" y="2919528"/>
                </a:moveTo>
                <a:lnTo>
                  <a:pt x="7425547" y="2857684"/>
                </a:lnTo>
                <a:cubicBezTo>
                  <a:pt x="7426431" y="2854740"/>
                  <a:pt x="7424811" y="2851647"/>
                  <a:pt x="7421866" y="2850764"/>
                </a:cubicBezTo>
                <a:cubicBezTo>
                  <a:pt x="7418921" y="2849807"/>
                  <a:pt x="7415829" y="2851500"/>
                  <a:pt x="7414946" y="2854445"/>
                </a:cubicBezTo>
                <a:lnTo>
                  <a:pt x="7396025" y="2916288"/>
                </a:lnTo>
                <a:cubicBezTo>
                  <a:pt x="7395141" y="2919233"/>
                  <a:pt x="7396761" y="2922326"/>
                  <a:pt x="7399706" y="2923283"/>
                </a:cubicBezTo>
                <a:cubicBezTo>
                  <a:pt x="7400295" y="2923430"/>
                  <a:pt x="7400810" y="2923504"/>
                  <a:pt x="7401399" y="2923504"/>
                </a:cubicBezTo>
                <a:cubicBezTo>
                  <a:pt x="7403681" y="2923430"/>
                  <a:pt x="7405890" y="2921884"/>
                  <a:pt x="7406626" y="2919528"/>
                </a:cubicBezTo>
                <a:close/>
                <a:moveTo>
                  <a:pt x="7425621" y="2857464"/>
                </a:moveTo>
                <a:lnTo>
                  <a:pt x="7440566" y="2801952"/>
                </a:lnTo>
                <a:cubicBezTo>
                  <a:pt x="7441376" y="2799007"/>
                  <a:pt x="7439609" y="2795915"/>
                  <a:pt x="7436665" y="2795105"/>
                </a:cubicBezTo>
                <a:cubicBezTo>
                  <a:pt x="7433646" y="2794295"/>
                  <a:pt x="7430628" y="2796062"/>
                  <a:pt x="7429817" y="2799007"/>
                </a:cubicBezTo>
                <a:lnTo>
                  <a:pt x="7414872" y="2854519"/>
                </a:lnTo>
                <a:cubicBezTo>
                  <a:pt x="7414062" y="2857464"/>
                  <a:pt x="7415829" y="2860556"/>
                  <a:pt x="7418774" y="2861366"/>
                </a:cubicBezTo>
                <a:cubicBezTo>
                  <a:pt x="7419289" y="2861513"/>
                  <a:pt x="7419805" y="2861586"/>
                  <a:pt x="7420246" y="2861586"/>
                </a:cubicBezTo>
                <a:cubicBezTo>
                  <a:pt x="7422750" y="2861513"/>
                  <a:pt x="7424958" y="2859893"/>
                  <a:pt x="7425621" y="2857464"/>
                </a:cubicBezTo>
                <a:close/>
                <a:moveTo>
                  <a:pt x="7440493" y="2802025"/>
                </a:moveTo>
                <a:lnTo>
                  <a:pt x="7453745" y="2754906"/>
                </a:lnTo>
                <a:cubicBezTo>
                  <a:pt x="7454555" y="2751962"/>
                  <a:pt x="7452861" y="2748869"/>
                  <a:pt x="7449917" y="2748060"/>
                </a:cubicBezTo>
                <a:cubicBezTo>
                  <a:pt x="7446972" y="2747176"/>
                  <a:pt x="7443880" y="2748943"/>
                  <a:pt x="7443070" y="2751888"/>
                </a:cubicBezTo>
                <a:lnTo>
                  <a:pt x="7429817" y="2799007"/>
                </a:lnTo>
                <a:cubicBezTo>
                  <a:pt x="7429008" y="2801952"/>
                  <a:pt x="7430701" y="2805044"/>
                  <a:pt x="7433646" y="2805854"/>
                </a:cubicBezTo>
                <a:cubicBezTo>
                  <a:pt x="7434161" y="2806001"/>
                  <a:pt x="7434677" y="2806075"/>
                  <a:pt x="7435192" y="2806075"/>
                </a:cubicBezTo>
                <a:cubicBezTo>
                  <a:pt x="7437621" y="2806075"/>
                  <a:pt x="7439830" y="2804455"/>
                  <a:pt x="7440493" y="2802025"/>
                </a:cubicBezTo>
                <a:close/>
                <a:moveTo>
                  <a:pt x="7453819" y="2754538"/>
                </a:moveTo>
                <a:lnTo>
                  <a:pt x="7463758" y="2708966"/>
                </a:lnTo>
                <a:cubicBezTo>
                  <a:pt x="7464420" y="2705947"/>
                  <a:pt x="7462506" y="2703002"/>
                  <a:pt x="7459488" y="2702339"/>
                </a:cubicBezTo>
                <a:cubicBezTo>
                  <a:pt x="7456543" y="2701751"/>
                  <a:pt x="7453524" y="2703591"/>
                  <a:pt x="7452861" y="2706610"/>
                </a:cubicBezTo>
                <a:lnTo>
                  <a:pt x="7442922" y="2752182"/>
                </a:lnTo>
                <a:cubicBezTo>
                  <a:pt x="7442260" y="2755201"/>
                  <a:pt x="7444174" y="2758146"/>
                  <a:pt x="7447193" y="2758808"/>
                </a:cubicBezTo>
                <a:cubicBezTo>
                  <a:pt x="7447561" y="2758882"/>
                  <a:pt x="7448002" y="2758956"/>
                  <a:pt x="7448444" y="2758956"/>
                </a:cubicBezTo>
                <a:cubicBezTo>
                  <a:pt x="7451021" y="2758956"/>
                  <a:pt x="7453303" y="2757189"/>
                  <a:pt x="7453819" y="2754538"/>
                </a:cubicBezTo>
                <a:close/>
                <a:moveTo>
                  <a:pt x="7463832" y="2708303"/>
                </a:moveTo>
                <a:lnTo>
                  <a:pt x="7468764" y="2657209"/>
                </a:lnTo>
                <a:cubicBezTo>
                  <a:pt x="7469059" y="2654116"/>
                  <a:pt x="7466850" y="2651392"/>
                  <a:pt x="7463758" y="2651098"/>
                </a:cubicBezTo>
                <a:cubicBezTo>
                  <a:pt x="7460813" y="2650730"/>
                  <a:pt x="7457941" y="2653012"/>
                  <a:pt x="7457647" y="2656104"/>
                </a:cubicBezTo>
                <a:lnTo>
                  <a:pt x="7452714" y="2707199"/>
                </a:lnTo>
                <a:cubicBezTo>
                  <a:pt x="7452420" y="2710291"/>
                  <a:pt x="7454629" y="2713015"/>
                  <a:pt x="7457721" y="2713309"/>
                </a:cubicBezTo>
                <a:cubicBezTo>
                  <a:pt x="7457941" y="2713309"/>
                  <a:pt x="7458089" y="2713309"/>
                  <a:pt x="7458310" y="2713309"/>
                </a:cubicBezTo>
                <a:cubicBezTo>
                  <a:pt x="7461181" y="2713383"/>
                  <a:pt x="7463611" y="2711174"/>
                  <a:pt x="7463832" y="2708303"/>
                </a:cubicBezTo>
                <a:close/>
                <a:moveTo>
                  <a:pt x="7468764" y="2656693"/>
                </a:moveTo>
                <a:lnTo>
                  <a:pt x="7468838" y="2593451"/>
                </a:lnTo>
                <a:cubicBezTo>
                  <a:pt x="7468838" y="2590359"/>
                  <a:pt x="7466335" y="2587855"/>
                  <a:pt x="7463243" y="2587855"/>
                </a:cubicBezTo>
                <a:cubicBezTo>
                  <a:pt x="7463243" y="2587855"/>
                  <a:pt x="7463243" y="2587855"/>
                  <a:pt x="7463169" y="2587855"/>
                </a:cubicBezTo>
                <a:cubicBezTo>
                  <a:pt x="7460077" y="2587855"/>
                  <a:pt x="7457647" y="2590359"/>
                  <a:pt x="7457647" y="2593451"/>
                </a:cubicBezTo>
                <a:lnTo>
                  <a:pt x="7457573" y="2656693"/>
                </a:lnTo>
                <a:cubicBezTo>
                  <a:pt x="7457573" y="2659785"/>
                  <a:pt x="7460077" y="2662288"/>
                  <a:pt x="7463169" y="2662288"/>
                </a:cubicBezTo>
                <a:cubicBezTo>
                  <a:pt x="7463169" y="2662288"/>
                  <a:pt x="7463169" y="2662288"/>
                  <a:pt x="7463243" y="2662288"/>
                </a:cubicBezTo>
                <a:cubicBezTo>
                  <a:pt x="7466335" y="2662288"/>
                  <a:pt x="7468764" y="2659785"/>
                  <a:pt x="7468764" y="2656693"/>
                </a:cubicBezTo>
                <a:close/>
                <a:moveTo>
                  <a:pt x="7463611" y="2599046"/>
                </a:moveTo>
                <a:cubicBezTo>
                  <a:pt x="7466703" y="2598899"/>
                  <a:pt x="7469059" y="2596249"/>
                  <a:pt x="7468838" y="2593156"/>
                </a:cubicBezTo>
                <a:lnTo>
                  <a:pt x="7464273" y="2510919"/>
                </a:lnTo>
                <a:cubicBezTo>
                  <a:pt x="7464126" y="2507827"/>
                  <a:pt x="7461696" y="2505324"/>
                  <a:pt x="7458383" y="2505692"/>
                </a:cubicBezTo>
                <a:cubicBezTo>
                  <a:pt x="7455291" y="2505839"/>
                  <a:pt x="7452935" y="2508490"/>
                  <a:pt x="7453156" y="2511582"/>
                </a:cubicBezTo>
                <a:lnTo>
                  <a:pt x="7457721" y="2593819"/>
                </a:lnTo>
                <a:cubicBezTo>
                  <a:pt x="7457868" y="2596764"/>
                  <a:pt x="7460371" y="2599120"/>
                  <a:pt x="7463316" y="2599046"/>
                </a:cubicBezTo>
                <a:cubicBezTo>
                  <a:pt x="7463389" y="2599046"/>
                  <a:pt x="7463537" y="2599046"/>
                  <a:pt x="7463611" y="2599046"/>
                </a:cubicBezTo>
                <a:close/>
                <a:moveTo>
                  <a:pt x="7459340" y="2516809"/>
                </a:moveTo>
                <a:cubicBezTo>
                  <a:pt x="7462433" y="2516515"/>
                  <a:pt x="7464641" y="2513717"/>
                  <a:pt x="7464273" y="2510698"/>
                </a:cubicBezTo>
                <a:lnTo>
                  <a:pt x="7454040" y="2416902"/>
                </a:lnTo>
                <a:cubicBezTo>
                  <a:pt x="7453672" y="2413810"/>
                  <a:pt x="7450874" y="2411675"/>
                  <a:pt x="7447929" y="2411970"/>
                </a:cubicBezTo>
                <a:cubicBezTo>
                  <a:pt x="7444837" y="2412264"/>
                  <a:pt x="7442628" y="2415062"/>
                  <a:pt x="7442996" y="2418080"/>
                </a:cubicBezTo>
                <a:lnTo>
                  <a:pt x="7453230" y="2511876"/>
                </a:lnTo>
                <a:cubicBezTo>
                  <a:pt x="7453524" y="2514748"/>
                  <a:pt x="7455954" y="2516883"/>
                  <a:pt x="7458825" y="2516809"/>
                </a:cubicBezTo>
                <a:cubicBezTo>
                  <a:pt x="7458972" y="2516809"/>
                  <a:pt x="7459120" y="2516809"/>
                  <a:pt x="7459340" y="2516809"/>
                </a:cubicBezTo>
                <a:close/>
                <a:moveTo>
                  <a:pt x="7449401" y="2422940"/>
                </a:moveTo>
                <a:cubicBezTo>
                  <a:pt x="7452420" y="2422424"/>
                  <a:pt x="7454481" y="2419553"/>
                  <a:pt x="7453966" y="2416534"/>
                </a:cubicBezTo>
                <a:lnTo>
                  <a:pt x="7437106" y="2318468"/>
                </a:lnTo>
                <a:cubicBezTo>
                  <a:pt x="7436591" y="2315450"/>
                  <a:pt x="7433646" y="2313314"/>
                  <a:pt x="7430701" y="2313904"/>
                </a:cubicBezTo>
                <a:cubicBezTo>
                  <a:pt x="7427682" y="2314419"/>
                  <a:pt x="7425621" y="2317290"/>
                  <a:pt x="7426136" y="2320309"/>
                </a:cubicBezTo>
                <a:lnTo>
                  <a:pt x="7442996" y="2418375"/>
                </a:lnTo>
                <a:cubicBezTo>
                  <a:pt x="7443438" y="2421099"/>
                  <a:pt x="7445868" y="2423013"/>
                  <a:pt x="7448518" y="2423013"/>
                </a:cubicBezTo>
                <a:cubicBezTo>
                  <a:pt x="7448812" y="2423013"/>
                  <a:pt x="7449107" y="2423013"/>
                  <a:pt x="7449401" y="2422940"/>
                </a:cubicBezTo>
                <a:close/>
                <a:moveTo>
                  <a:pt x="10917274" y="768258"/>
                </a:moveTo>
                <a:cubicBezTo>
                  <a:pt x="10917790" y="765240"/>
                  <a:pt x="10915728" y="762368"/>
                  <a:pt x="10912709" y="761853"/>
                </a:cubicBezTo>
                <a:lnTo>
                  <a:pt x="10905200" y="760601"/>
                </a:lnTo>
                <a:cubicBezTo>
                  <a:pt x="10902182" y="760086"/>
                  <a:pt x="10899310" y="762147"/>
                  <a:pt x="10898794" y="765166"/>
                </a:cubicBezTo>
                <a:cubicBezTo>
                  <a:pt x="10898279" y="768184"/>
                  <a:pt x="10900341" y="771056"/>
                  <a:pt x="10903359" y="771571"/>
                </a:cubicBezTo>
                <a:lnTo>
                  <a:pt x="10910869" y="772823"/>
                </a:lnTo>
                <a:cubicBezTo>
                  <a:pt x="10911163" y="772896"/>
                  <a:pt x="10911531" y="772896"/>
                  <a:pt x="10911826" y="772896"/>
                </a:cubicBezTo>
                <a:cubicBezTo>
                  <a:pt x="10914476" y="772896"/>
                  <a:pt x="10916759" y="770982"/>
                  <a:pt x="10917274" y="768258"/>
                </a:cubicBezTo>
                <a:close/>
                <a:moveTo>
                  <a:pt x="10957178" y="811843"/>
                </a:moveTo>
                <a:cubicBezTo>
                  <a:pt x="10959313" y="809634"/>
                  <a:pt x="10959313" y="806100"/>
                  <a:pt x="10957104" y="803965"/>
                </a:cubicBezTo>
                <a:lnTo>
                  <a:pt x="10915581" y="763399"/>
                </a:lnTo>
                <a:cubicBezTo>
                  <a:pt x="10913372" y="761264"/>
                  <a:pt x="10909838" y="761264"/>
                  <a:pt x="10907703" y="763473"/>
                </a:cubicBezTo>
                <a:cubicBezTo>
                  <a:pt x="10905568" y="765681"/>
                  <a:pt x="10905568" y="769215"/>
                  <a:pt x="10907777" y="771350"/>
                </a:cubicBezTo>
                <a:lnTo>
                  <a:pt x="10949300" y="811917"/>
                </a:lnTo>
                <a:cubicBezTo>
                  <a:pt x="10950404" y="813021"/>
                  <a:pt x="10951804" y="813536"/>
                  <a:pt x="10953276" y="813536"/>
                </a:cubicBezTo>
                <a:cubicBezTo>
                  <a:pt x="10954675" y="813463"/>
                  <a:pt x="10956147" y="812947"/>
                  <a:pt x="10957178" y="811843"/>
                </a:cubicBezTo>
                <a:close/>
                <a:moveTo>
                  <a:pt x="11054360" y="839746"/>
                </a:moveTo>
                <a:cubicBezTo>
                  <a:pt x="11055317" y="836801"/>
                  <a:pt x="11053624" y="833709"/>
                  <a:pt x="11050753" y="832752"/>
                </a:cubicBezTo>
                <a:lnTo>
                  <a:pt x="10954969" y="802640"/>
                </a:lnTo>
                <a:cubicBezTo>
                  <a:pt x="10952098" y="801683"/>
                  <a:pt x="10948932" y="803376"/>
                  <a:pt x="10947975" y="806248"/>
                </a:cubicBezTo>
                <a:cubicBezTo>
                  <a:pt x="10947018" y="809193"/>
                  <a:pt x="10948711" y="812285"/>
                  <a:pt x="10951583" y="813242"/>
                </a:cubicBezTo>
                <a:lnTo>
                  <a:pt x="11047366" y="843354"/>
                </a:lnTo>
                <a:cubicBezTo>
                  <a:pt x="11047955" y="843501"/>
                  <a:pt x="11048545" y="843648"/>
                  <a:pt x="11049060" y="843648"/>
                </a:cubicBezTo>
                <a:cubicBezTo>
                  <a:pt x="11051415" y="843648"/>
                  <a:pt x="11053550" y="842102"/>
                  <a:pt x="11054360" y="839746"/>
                </a:cubicBezTo>
                <a:close/>
                <a:moveTo>
                  <a:pt x="11121726" y="876779"/>
                </a:moveTo>
                <a:cubicBezTo>
                  <a:pt x="11123198" y="874055"/>
                  <a:pt x="11122168" y="870668"/>
                  <a:pt x="11119444" y="869269"/>
                </a:cubicBezTo>
                <a:lnTo>
                  <a:pt x="11051636" y="833194"/>
                </a:lnTo>
                <a:cubicBezTo>
                  <a:pt x="11048912" y="831721"/>
                  <a:pt x="11045526" y="832752"/>
                  <a:pt x="11044126" y="835476"/>
                </a:cubicBezTo>
                <a:cubicBezTo>
                  <a:pt x="11042654" y="838200"/>
                  <a:pt x="11043685" y="841587"/>
                  <a:pt x="11046409" y="842986"/>
                </a:cubicBezTo>
                <a:lnTo>
                  <a:pt x="11114216" y="879061"/>
                </a:lnTo>
                <a:cubicBezTo>
                  <a:pt x="11115099" y="879503"/>
                  <a:pt x="11115983" y="879724"/>
                  <a:pt x="11116866" y="879724"/>
                </a:cubicBezTo>
                <a:cubicBezTo>
                  <a:pt x="11118854" y="879724"/>
                  <a:pt x="11120695" y="878619"/>
                  <a:pt x="11121726" y="876779"/>
                </a:cubicBezTo>
                <a:close/>
                <a:moveTo>
                  <a:pt x="6968716" y="3715542"/>
                </a:moveTo>
                <a:lnTo>
                  <a:pt x="6991686" y="3678951"/>
                </a:lnTo>
                <a:cubicBezTo>
                  <a:pt x="6993306" y="3676301"/>
                  <a:pt x="6992570" y="3672914"/>
                  <a:pt x="6989919" y="3671294"/>
                </a:cubicBezTo>
                <a:cubicBezTo>
                  <a:pt x="6987342" y="3669675"/>
                  <a:pt x="6983882" y="3670484"/>
                  <a:pt x="6982262" y="3673061"/>
                </a:cubicBezTo>
                <a:lnTo>
                  <a:pt x="6959292" y="3709652"/>
                </a:lnTo>
                <a:cubicBezTo>
                  <a:pt x="6957672" y="3712229"/>
                  <a:pt x="6958408" y="3715689"/>
                  <a:pt x="6961059" y="3717309"/>
                </a:cubicBezTo>
                <a:cubicBezTo>
                  <a:pt x="6962016" y="3717898"/>
                  <a:pt x="6963047" y="3718192"/>
                  <a:pt x="6964077" y="3718192"/>
                </a:cubicBezTo>
                <a:cubicBezTo>
                  <a:pt x="6965844" y="3718119"/>
                  <a:pt x="6967685" y="3717162"/>
                  <a:pt x="6968716" y="3715542"/>
                </a:cubicBezTo>
                <a:close/>
                <a:moveTo>
                  <a:pt x="6974090" y="3799399"/>
                </a:moveTo>
                <a:cubicBezTo>
                  <a:pt x="6977182" y="3799031"/>
                  <a:pt x="6979317" y="3796307"/>
                  <a:pt x="6979023" y="3793214"/>
                </a:cubicBezTo>
                <a:lnTo>
                  <a:pt x="6969599" y="3711861"/>
                </a:lnTo>
                <a:cubicBezTo>
                  <a:pt x="6969231" y="3708769"/>
                  <a:pt x="6966286" y="3706560"/>
                  <a:pt x="6963415" y="3706928"/>
                </a:cubicBezTo>
                <a:cubicBezTo>
                  <a:pt x="6960323" y="3707296"/>
                  <a:pt x="6958187" y="3710020"/>
                  <a:pt x="6958482" y="3713112"/>
                </a:cubicBezTo>
                <a:lnTo>
                  <a:pt x="6967905" y="3794466"/>
                </a:lnTo>
                <a:cubicBezTo>
                  <a:pt x="6968200" y="3797337"/>
                  <a:pt x="6970630" y="3799399"/>
                  <a:pt x="6973501" y="3799399"/>
                </a:cubicBezTo>
                <a:cubicBezTo>
                  <a:pt x="6973648" y="3799472"/>
                  <a:pt x="6973869" y="3799472"/>
                  <a:pt x="6974090" y="3799399"/>
                </a:cubicBezTo>
                <a:close/>
                <a:moveTo>
                  <a:pt x="7019000" y="3945982"/>
                </a:moveTo>
                <a:cubicBezTo>
                  <a:pt x="7021945" y="3945099"/>
                  <a:pt x="7023638" y="3942007"/>
                  <a:pt x="7022755" y="3939062"/>
                </a:cubicBezTo>
                <a:lnTo>
                  <a:pt x="6978802" y="3792331"/>
                </a:lnTo>
                <a:cubicBezTo>
                  <a:pt x="6977919" y="3789386"/>
                  <a:pt x="6974826" y="3787766"/>
                  <a:pt x="6971881" y="3788576"/>
                </a:cubicBezTo>
                <a:cubicBezTo>
                  <a:pt x="6968936" y="3789460"/>
                  <a:pt x="6967243" y="3792552"/>
                  <a:pt x="6968127" y="3795497"/>
                </a:cubicBezTo>
                <a:lnTo>
                  <a:pt x="7012079" y="3942228"/>
                </a:lnTo>
                <a:cubicBezTo>
                  <a:pt x="7012816" y="3944657"/>
                  <a:pt x="7015025" y="3946203"/>
                  <a:pt x="7017454" y="3946203"/>
                </a:cubicBezTo>
                <a:cubicBezTo>
                  <a:pt x="7017896" y="3946203"/>
                  <a:pt x="7018411" y="3946130"/>
                  <a:pt x="7019000" y="3945982"/>
                </a:cubicBezTo>
                <a:close/>
                <a:moveTo>
                  <a:pt x="7088206" y="4085351"/>
                </a:moveTo>
                <a:cubicBezTo>
                  <a:pt x="7091004" y="4084026"/>
                  <a:pt x="7092108" y="4080639"/>
                  <a:pt x="7090783" y="4077915"/>
                </a:cubicBezTo>
                <a:lnTo>
                  <a:pt x="7022387" y="3938178"/>
                </a:lnTo>
                <a:cubicBezTo>
                  <a:pt x="7020988" y="3935381"/>
                  <a:pt x="7017675" y="3934276"/>
                  <a:pt x="7014951" y="3935602"/>
                </a:cubicBezTo>
                <a:cubicBezTo>
                  <a:pt x="7012153" y="3936927"/>
                  <a:pt x="7011049" y="3940314"/>
                  <a:pt x="7012374" y="3943038"/>
                </a:cubicBezTo>
                <a:lnTo>
                  <a:pt x="7080770" y="4082774"/>
                </a:lnTo>
                <a:cubicBezTo>
                  <a:pt x="7081727" y="4084762"/>
                  <a:pt x="7083788" y="4085940"/>
                  <a:pt x="7085850" y="4085866"/>
                </a:cubicBezTo>
                <a:cubicBezTo>
                  <a:pt x="7086586" y="4085940"/>
                  <a:pt x="7087396" y="4085719"/>
                  <a:pt x="7088206" y="4085351"/>
                </a:cubicBezTo>
                <a:close/>
                <a:moveTo>
                  <a:pt x="7179130" y="4209628"/>
                </a:moveTo>
                <a:cubicBezTo>
                  <a:pt x="7181634" y="4207860"/>
                  <a:pt x="7182149" y="4204326"/>
                  <a:pt x="7180382" y="4201823"/>
                </a:cubicBezTo>
                <a:lnTo>
                  <a:pt x="7090267" y="4077032"/>
                </a:lnTo>
                <a:cubicBezTo>
                  <a:pt x="7088427" y="4074529"/>
                  <a:pt x="7084967" y="4074013"/>
                  <a:pt x="7082463" y="4075780"/>
                </a:cubicBezTo>
                <a:cubicBezTo>
                  <a:pt x="7079960" y="4077547"/>
                  <a:pt x="7079445" y="4081081"/>
                  <a:pt x="7081212" y="4083584"/>
                </a:cubicBezTo>
                <a:lnTo>
                  <a:pt x="7171326" y="4208376"/>
                </a:lnTo>
                <a:cubicBezTo>
                  <a:pt x="7172431" y="4209922"/>
                  <a:pt x="7174124" y="4210732"/>
                  <a:pt x="7175891" y="4210658"/>
                </a:cubicBezTo>
                <a:cubicBezTo>
                  <a:pt x="7176996" y="4210732"/>
                  <a:pt x="7178173" y="4210364"/>
                  <a:pt x="7179130" y="4209628"/>
                </a:cubicBezTo>
                <a:close/>
                <a:moveTo>
                  <a:pt x="7289050" y="4311080"/>
                </a:moveTo>
                <a:cubicBezTo>
                  <a:pt x="7291185" y="4308798"/>
                  <a:pt x="7291038" y="4305264"/>
                  <a:pt x="7288829" y="4303202"/>
                </a:cubicBezTo>
                <a:lnTo>
                  <a:pt x="7179720" y="4201087"/>
                </a:lnTo>
                <a:cubicBezTo>
                  <a:pt x="7177437" y="4199026"/>
                  <a:pt x="7173903" y="4199099"/>
                  <a:pt x="7171842" y="4201308"/>
                </a:cubicBezTo>
                <a:cubicBezTo>
                  <a:pt x="7169707" y="4203590"/>
                  <a:pt x="7169854" y="4207124"/>
                  <a:pt x="7172063" y="4209185"/>
                </a:cubicBezTo>
                <a:lnTo>
                  <a:pt x="7281172" y="4311301"/>
                </a:lnTo>
                <a:cubicBezTo>
                  <a:pt x="7282277" y="4312332"/>
                  <a:pt x="7283675" y="4312847"/>
                  <a:pt x="7285001" y="4312773"/>
                </a:cubicBezTo>
                <a:cubicBezTo>
                  <a:pt x="7286473" y="4312773"/>
                  <a:pt x="7287946" y="4312185"/>
                  <a:pt x="7289050" y="4311080"/>
                </a:cubicBezTo>
                <a:close/>
                <a:moveTo>
                  <a:pt x="7413841" y="4385439"/>
                </a:moveTo>
                <a:cubicBezTo>
                  <a:pt x="7415461" y="4382789"/>
                  <a:pt x="7414578" y="4379403"/>
                  <a:pt x="7412001" y="4377783"/>
                </a:cubicBezTo>
                <a:lnTo>
                  <a:pt x="7287872" y="4302466"/>
                </a:lnTo>
                <a:cubicBezTo>
                  <a:pt x="7285222" y="4300920"/>
                  <a:pt x="7281835" y="4301730"/>
                  <a:pt x="7280215" y="4304307"/>
                </a:cubicBezTo>
                <a:cubicBezTo>
                  <a:pt x="7278595" y="4306957"/>
                  <a:pt x="7279479" y="4310344"/>
                  <a:pt x="7282056" y="4311963"/>
                </a:cubicBezTo>
                <a:lnTo>
                  <a:pt x="7406185" y="4387280"/>
                </a:lnTo>
                <a:cubicBezTo>
                  <a:pt x="7407068" y="4387795"/>
                  <a:pt x="7408099" y="4388090"/>
                  <a:pt x="7409129" y="4388090"/>
                </a:cubicBezTo>
                <a:cubicBezTo>
                  <a:pt x="7410970" y="4388164"/>
                  <a:pt x="7412810" y="4387207"/>
                  <a:pt x="7413841" y="4385439"/>
                </a:cubicBezTo>
                <a:close/>
                <a:moveTo>
                  <a:pt x="7549382" y="4429025"/>
                </a:moveTo>
                <a:cubicBezTo>
                  <a:pt x="7550339" y="4426079"/>
                  <a:pt x="7548792" y="4422987"/>
                  <a:pt x="7545848" y="4421957"/>
                </a:cubicBezTo>
                <a:lnTo>
                  <a:pt x="7410823" y="4377267"/>
                </a:lnTo>
                <a:cubicBezTo>
                  <a:pt x="7407878" y="4376310"/>
                  <a:pt x="7404712" y="4377856"/>
                  <a:pt x="7403755" y="4380801"/>
                </a:cubicBezTo>
                <a:cubicBezTo>
                  <a:pt x="7402798" y="4383746"/>
                  <a:pt x="7404344" y="4386838"/>
                  <a:pt x="7407289" y="4387869"/>
                </a:cubicBezTo>
                <a:lnTo>
                  <a:pt x="7542313" y="4432558"/>
                </a:lnTo>
                <a:cubicBezTo>
                  <a:pt x="7542903" y="4432779"/>
                  <a:pt x="7543492" y="4432853"/>
                  <a:pt x="7544081" y="4432853"/>
                </a:cubicBezTo>
                <a:cubicBezTo>
                  <a:pt x="7546437" y="4432779"/>
                  <a:pt x="7548572" y="4431307"/>
                  <a:pt x="7549382" y="4429025"/>
                </a:cubicBezTo>
                <a:close/>
                <a:moveTo>
                  <a:pt x="7691474" y="4437786"/>
                </a:moveTo>
                <a:cubicBezTo>
                  <a:pt x="7691695" y="4434693"/>
                  <a:pt x="7689413" y="4432043"/>
                  <a:pt x="7686321" y="4431822"/>
                </a:cubicBezTo>
                <a:lnTo>
                  <a:pt x="7544449" y="4421662"/>
                </a:lnTo>
                <a:cubicBezTo>
                  <a:pt x="7541725" y="4421515"/>
                  <a:pt x="7538706" y="4423723"/>
                  <a:pt x="7538485" y="4426816"/>
                </a:cubicBezTo>
                <a:cubicBezTo>
                  <a:pt x="7538265" y="4429908"/>
                  <a:pt x="7540546" y="4432558"/>
                  <a:pt x="7543639" y="4432779"/>
                </a:cubicBezTo>
                <a:lnTo>
                  <a:pt x="7685511" y="4442939"/>
                </a:lnTo>
                <a:cubicBezTo>
                  <a:pt x="7685658" y="4442939"/>
                  <a:pt x="7685806" y="4442939"/>
                  <a:pt x="7685952" y="4442939"/>
                </a:cubicBezTo>
                <a:cubicBezTo>
                  <a:pt x="7688824" y="4442939"/>
                  <a:pt x="7691254" y="4440730"/>
                  <a:pt x="7691474" y="4437786"/>
                </a:cubicBezTo>
                <a:close/>
                <a:moveTo>
                  <a:pt x="10185828" y="848728"/>
                </a:moveTo>
                <a:lnTo>
                  <a:pt x="10218222" y="819573"/>
                </a:lnTo>
                <a:cubicBezTo>
                  <a:pt x="10220504" y="817512"/>
                  <a:pt x="10220725" y="813978"/>
                  <a:pt x="10218663" y="811696"/>
                </a:cubicBezTo>
                <a:cubicBezTo>
                  <a:pt x="10216603" y="809413"/>
                  <a:pt x="10213068" y="809266"/>
                  <a:pt x="10210786" y="811254"/>
                </a:cubicBezTo>
                <a:lnTo>
                  <a:pt x="10178392" y="840409"/>
                </a:lnTo>
                <a:cubicBezTo>
                  <a:pt x="10176110" y="842470"/>
                  <a:pt x="10175889" y="846004"/>
                  <a:pt x="10177950" y="848286"/>
                </a:cubicBezTo>
                <a:cubicBezTo>
                  <a:pt x="10179054" y="849538"/>
                  <a:pt x="10180601" y="850127"/>
                  <a:pt x="10182147" y="850127"/>
                </a:cubicBezTo>
                <a:cubicBezTo>
                  <a:pt x="10183472" y="850201"/>
                  <a:pt x="10184797" y="849685"/>
                  <a:pt x="10185828" y="848728"/>
                </a:cubicBezTo>
                <a:close/>
                <a:moveTo>
                  <a:pt x="10172281" y="889147"/>
                </a:moveTo>
                <a:lnTo>
                  <a:pt x="10187373" y="846446"/>
                </a:lnTo>
                <a:cubicBezTo>
                  <a:pt x="10188404" y="843575"/>
                  <a:pt x="10186859" y="840335"/>
                  <a:pt x="10183987" y="839304"/>
                </a:cubicBezTo>
                <a:cubicBezTo>
                  <a:pt x="10181116" y="838274"/>
                  <a:pt x="10177877" y="839746"/>
                  <a:pt x="10176846" y="842691"/>
                </a:cubicBezTo>
                <a:lnTo>
                  <a:pt x="10161753" y="885319"/>
                </a:lnTo>
                <a:cubicBezTo>
                  <a:pt x="10160722" y="888190"/>
                  <a:pt x="10162269" y="891430"/>
                  <a:pt x="10165139" y="892460"/>
                </a:cubicBezTo>
                <a:cubicBezTo>
                  <a:pt x="10165729" y="892681"/>
                  <a:pt x="10166391" y="892755"/>
                  <a:pt x="10167053" y="892755"/>
                </a:cubicBezTo>
                <a:cubicBezTo>
                  <a:pt x="10169336" y="892828"/>
                  <a:pt x="10171472" y="891430"/>
                  <a:pt x="10172281" y="889147"/>
                </a:cubicBezTo>
                <a:close/>
                <a:moveTo>
                  <a:pt x="10167643" y="939800"/>
                </a:moveTo>
                <a:cubicBezTo>
                  <a:pt x="10170735" y="939800"/>
                  <a:pt x="10173165" y="937223"/>
                  <a:pt x="10173165" y="934131"/>
                </a:cubicBezTo>
                <a:lnTo>
                  <a:pt x="10172575" y="887160"/>
                </a:lnTo>
                <a:cubicBezTo>
                  <a:pt x="10172575" y="884067"/>
                  <a:pt x="10169999" y="881638"/>
                  <a:pt x="10166980" y="881638"/>
                </a:cubicBezTo>
                <a:cubicBezTo>
                  <a:pt x="10166980" y="881638"/>
                  <a:pt x="10166980" y="881638"/>
                  <a:pt x="10166980" y="881638"/>
                </a:cubicBezTo>
                <a:cubicBezTo>
                  <a:pt x="10163888" y="881638"/>
                  <a:pt x="10161458" y="884215"/>
                  <a:pt x="10161458" y="887307"/>
                </a:cubicBezTo>
                <a:lnTo>
                  <a:pt x="10162048" y="934278"/>
                </a:lnTo>
                <a:cubicBezTo>
                  <a:pt x="10162048" y="937371"/>
                  <a:pt x="10164550" y="939874"/>
                  <a:pt x="10167643" y="939800"/>
                </a:cubicBezTo>
                <a:cubicBezTo>
                  <a:pt x="10167643" y="939800"/>
                  <a:pt x="10167643" y="939800"/>
                  <a:pt x="10167643" y="939800"/>
                </a:cubicBezTo>
                <a:close/>
                <a:moveTo>
                  <a:pt x="10180601" y="992514"/>
                </a:moveTo>
                <a:cubicBezTo>
                  <a:pt x="10183619" y="991852"/>
                  <a:pt x="10185459" y="988833"/>
                  <a:pt x="10184797" y="985888"/>
                </a:cubicBezTo>
                <a:lnTo>
                  <a:pt x="10172944" y="933027"/>
                </a:lnTo>
                <a:cubicBezTo>
                  <a:pt x="10172281" y="930008"/>
                  <a:pt x="10169336" y="928094"/>
                  <a:pt x="10166317" y="928830"/>
                </a:cubicBezTo>
                <a:cubicBezTo>
                  <a:pt x="10163299" y="929493"/>
                  <a:pt x="10161458" y="932511"/>
                  <a:pt x="10162121" y="935456"/>
                </a:cubicBezTo>
                <a:lnTo>
                  <a:pt x="10173974" y="988318"/>
                </a:lnTo>
                <a:cubicBezTo>
                  <a:pt x="10174563" y="990895"/>
                  <a:pt x="10176846" y="992662"/>
                  <a:pt x="10179423" y="992662"/>
                </a:cubicBezTo>
                <a:cubicBezTo>
                  <a:pt x="10179864" y="992662"/>
                  <a:pt x="10180232" y="992588"/>
                  <a:pt x="10180601" y="992514"/>
                </a:cubicBezTo>
                <a:close/>
                <a:moveTo>
                  <a:pt x="10200994" y="1049278"/>
                </a:moveTo>
                <a:cubicBezTo>
                  <a:pt x="10203865" y="1048247"/>
                  <a:pt x="10205412" y="1045081"/>
                  <a:pt x="10204455" y="1042210"/>
                </a:cubicBezTo>
                <a:lnTo>
                  <a:pt x="10184649" y="985226"/>
                </a:lnTo>
                <a:cubicBezTo>
                  <a:pt x="10183619" y="982354"/>
                  <a:pt x="10180527" y="980808"/>
                  <a:pt x="10177582" y="981765"/>
                </a:cubicBezTo>
                <a:cubicBezTo>
                  <a:pt x="10174711" y="982796"/>
                  <a:pt x="10173165" y="985962"/>
                  <a:pt x="10174122" y="988833"/>
                </a:cubicBezTo>
                <a:lnTo>
                  <a:pt x="10193926" y="1045818"/>
                </a:lnTo>
                <a:cubicBezTo>
                  <a:pt x="10194736" y="1048100"/>
                  <a:pt x="10196945" y="1049572"/>
                  <a:pt x="10199227" y="1049572"/>
                </a:cubicBezTo>
                <a:cubicBezTo>
                  <a:pt x="10199816" y="1049646"/>
                  <a:pt x="10200405" y="1049499"/>
                  <a:pt x="10200994" y="1049278"/>
                </a:cubicBezTo>
                <a:close/>
                <a:moveTo>
                  <a:pt x="10226835" y="1107219"/>
                </a:moveTo>
                <a:cubicBezTo>
                  <a:pt x="10229633" y="1105968"/>
                  <a:pt x="10230959" y="1102728"/>
                  <a:pt x="10229707" y="1099857"/>
                </a:cubicBezTo>
                <a:lnTo>
                  <a:pt x="10204307" y="1041768"/>
                </a:lnTo>
                <a:cubicBezTo>
                  <a:pt x="10203055" y="1038971"/>
                  <a:pt x="10199743" y="1037645"/>
                  <a:pt x="10196945" y="1038897"/>
                </a:cubicBezTo>
                <a:cubicBezTo>
                  <a:pt x="10194147" y="1040149"/>
                  <a:pt x="10192822" y="1043388"/>
                  <a:pt x="10194073" y="1046259"/>
                </a:cubicBezTo>
                <a:lnTo>
                  <a:pt x="10219473" y="1104348"/>
                </a:lnTo>
                <a:cubicBezTo>
                  <a:pt x="10220430" y="1106483"/>
                  <a:pt x="10222492" y="1107735"/>
                  <a:pt x="10224627" y="1107661"/>
                </a:cubicBezTo>
                <a:cubicBezTo>
                  <a:pt x="10225363" y="1107661"/>
                  <a:pt x="10226099" y="1107514"/>
                  <a:pt x="10226835" y="1107219"/>
                </a:cubicBezTo>
                <a:close/>
                <a:moveTo>
                  <a:pt x="10255770" y="1163173"/>
                </a:moveTo>
                <a:cubicBezTo>
                  <a:pt x="10258494" y="1161774"/>
                  <a:pt x="10259598" y="1158387"/>
                  <a:pt x="10258199" y="1155663"/>
                </a:cubicBezTo>
                <a:lnTo>
                  <a:pt x="10229559" y="1099563"/>
                </a:lnTo>
                <a:cubicBezTo>
                  <a:pt x="10228161" y="1096765"/>
                  <a:pt x="10224775" y="1095734"/>
                  <a:pt x="10222051" y="1097133"/>
                </a:cubicBezTo>
                <a:cubicBezTo>
                  <a:pt x="10219327" y="1098532"/>
                  <a:pt x="10218222" y="1101918"/>
                  <a:pt x="10219620" y="1104642"/>
                </a:cubicBezTo>
                <a:lnTo>
                  <a:pt x="10248260" y="1160743"/>
                </a:lnTo>
                <a:cubicBezTo>
                  <a:pt x="10249217" y="1162731"/>
                  <a:pt x="10251205" y="1163836"/>
                  <a:pt x="10253267" y="1163762"/>
                </a:cubicBezTo>
                <a:cubicBezTo>
                  <a:pt x="10254150" y="1163762"/>
                  <a:pt x="10254960" y="1163615"/>
                  <a:pt x="10255770" y="1163173"/>
                </a:cubicBezTo>
                <a:close/>
                <a:moveTo>
                  <a:pt x="10285514" y="1214120"/>
                </a:moveTo>
                <a:cubicBezTo>
                  <a:pt x="10288164" y="1212574"/>
                  <a:pt x="10289121" y="1209187"/>
                  <a:pt x="10287575" y="1206537"/>
                </a:cubicBezTo>
                <a:lnTo>
                  <a:pt x="10258125" y="1155443"/>
                </a:lnTo>
                <a:cubicBezTo>
                  <a:pt x="10256579" y="1152792"/>
                  <a:pt x="10253193" y="1151835"/>
                  <a:pt x="10250543" y="1153381"/>
                </a:cubicBezTo>
                <a:cubicBezTo>
                  <a:pt x="10247892" y="1154927"/>
                  <a:pt x="10246935" y="1158314"/>
                  <a:pt x="10248481" y="1160964"/>
                </a:cubicBezTo>
                <a:lnTo>
                  <a:pt x="10277930" y="1212059"/>
                </a:lnTo>
                <a:cubicBezTo>
                  <a:pt x="10278961" y="1213826"/>
                  <a:pt x="10280875" y="1214856"/>
                  <a:pt x="10282790" y="1214856"/>
                </a:cubicBezTo>
                <a:cubicBezTo>
                  <a:pt x="10283673" y="1214856"/>
                  <a:pt x="10284630" y="1214636"/>
                  <a:pt x="10285514" y="1214120"/>
                </a:cubicBezTo>
                <a:close/>
                <a:moveTo>
                  <a:pt x="10313637" y="1256895"/>
                </a:moveTo>
                <a:cubicBezTo>
                  <a:pt x="10316214" y="1255202"/>
                  <a:pt x="10316951" y="1251742"/>
                  <a:pt x="10315257" y="1249165"/>
                </a:cubicBezTo>
                <a:lnTo>
                  <a:pt x="10287354" y="1206242"/>
                </a:lnTo>
                <a:cubicBezTo>
                  <a:pt x="10285661" y="1203666"/>
                  <a:pt x="10282200" y="1202929"/>
                  <a:pt x="10279624" y="1204623"/>
                </a:cubicBezTo>
                <a:cubicBezTo>
                  <a:pt x="10277047" y="1206316"/>
                  <a:pt x="10276311" y="1209776"/>
                  <a:pt x="10278004" y="1212353"/>
                </a:cubicBezTo>
                <a:lnTo>
                  <a:pt x="10305908" y="1255276"/>
                </a:lnTo>
                <a:cubicBezTo>
                  <a:pt x="10306937" y="1256969"/>
                  <a:pt x="10308778" y="1257852"/>
                  <a:pt x="10310619" y="1257779"/>
                </a:cubicBezTo>
                <a:cubicBezTo>
                  <a:pt x="10311649" y="1257779"/>
                  <a:pt x="10312680" y="1257484"/>
                  <a:pt x="10313637" y="1256895"/>
                </a:cubicBezTo>
                <a:close/>
                <a:moveTo>
                  <a:pt x="10347284" y="1292308"/>
                </a:moveTo>
                <a:cubicBezTo>
                  <a:pt x="10349566" y="1290247"/>
                  <a:pt x="10349713" y="1286713"/>
                  <a:pt x="10347651" y="1284430"/>
                </a:cubicBezTo>
                <a:lnTo>
                  <a:pt x="10314742" y="1248429"/>
                </a:lnTo>
                <a:cubicBezTo>
                  <a:pt x="10312680" y="1246146"/>
                  <a:pt x="10309147" y="1245999"/>
                  <a:pt x="10306864" y="1248060"/>
                </a:cubicBezTo>
                <a:cubicBezTo>
                  <a:pt x="10304582" y="1250122"/>
                  <a:pt x="10304435" y="1253656"/>
                  <a:pt x="10306496" y="1255938"/>
                </a:cubicBezTo>
                <a:lnTo>
                  <a:pt x="10339406" y="1291940"/>
                </a:lnTo>
                <a:cubicBezTo>
                  <a:pt x="10340510" y="1293118"/>
                  <a:pt x="10342056" y="1293780"/>
                  <a:pt x="10343529" y="1293780"/>
                </a:cubicBezTo>
                <a:cubicBezTo>
                  <a:pt x="10344927" y="1293780"/>
                  <a:pt x="10346253" y="1293339"/>
                  <a:pt x="10347284" y="1292308"/>
                </a:cubicBezTo>
                <a:close/>
                <a:moveTo>
                  <a:pt x="10392856" y="1321536"/>
                </a:moveTo>
                <a:cubicBezTo>
                  <a:pt x="10394549" y="1318960"/>
                  <a:pt x="10393887" y="1315499"/>
                  <a:pt x="10391384" y="1313806"/>
                </a:cubicBezTo>
                <a:lnTo>
                  <a:pt x="10346694" y="1283621"/>
                </a:lnTo>
                <a:cubicBezTo>
                  <a:pt x="10344118" y="1281927"/>
                  <a:pt x="10340657" y="1282590"/>
                  <a:pt x="10338964" y="1285093"/>
                </a:cubicBezTo>
                <a:cubicBezTo>
                  <a:pt x="10337270" y="1287670"/>
                  <a:pt x="10337933" y="1291130"/>
                  <a:pt x="10340436" y="1292823"/>
                </a:cubicBezTo>
                <a:lnTo>
                  <a:pt x="10385125" y="1323009"/>
                </a:lnTo>
                <a:cubicBezTo>
                  <a:pt x="10386082" y="1323671"/>
                  <a:pt x="10387187" y="1323966"/>
                  <a:pt x="10388291" y="1323966"/>
                </a:cubicBezTo>
                <a:cubicBezTo>
                  <a:pt x="10390058" y="1323966"/>
                  <a:pt x="10391752" y="1323156"/>
                  <a:pt x="10392856" y="1321536"/>
                </a:cubicBezTo>
                <a:close/>
                <a:moveTo>
                  <a:pt x="10458160" y="1344581"/>
                </a:moveTo>
                <a:cubicBezTo>
                  <a:pt x="10459264" y="1341709"/>
                  <a:pt x="10457791" y="1338470"/>
                  <a:pt x="10454921" y="1337439"/>
                </a:cubicBezTo>
                <a:lnTo>
                  <a:pt x="10390206" y="1313291"/>
                </a:lnTo>
                <a:cubicBezTo>
                  <a:pt x="10387334" y="1312186"/>
                  <a:pt x="10384095" y="1313659"/>
                  <a:pt x="10383064" y="1316530"/>
                </a:cubicBezTo>
                <a:cubicBezTo>
                  <a:pt x="10381960" y="1319401"/>
                  <a:pt x="10383432" y="1322641"/>
                  <a:pt x="10386303" y="1323671"/>
                </a:cubicBezTo>
                <a:lnTo>
                  <a:pt x="10451019" y="1347820"/>
                </a:lnTo>
                <a:cubicBezTo>
                  <a:pt x="10451681" y="1348041"/>
                  <a:pt x="10452343" y="1348188"/>
                  <a:pt x="10453007" y="1348188"/>
                </a:cubicBezTo>
                <a:cubicBezTo>
                  <a:pt x="10455215" y="1348188"/>
                  <a:pt x="10457350" y="1346789"/>
                  <a:pt x="10458160" y="1344581"/>
                </a:cubicBezTo>
                <a:close/>
                <a:moveTo>
                  <a:pt x="10551441" y="1361661"/>
                </a:moveTo>
                <a:cubicBezTo>
                  <a:pt x="10552029" y="1358642"/>
                  <a:pt x="10550041" y="1355698"/>
                  <a:pt x="10547023" y="1355109"/>
                </a:cubicBezTo>
                <a:lnTo>
                  <a:pt x="10453964" y="1337071"/>
                </a:lnTo>
                <a:cubicBezTo>
                  <a:pt x="10451019" y="1336482"/>
                  <a:pt x="10448000" y="1338470"/>
                  <a:pt x="10447411" y="1341488"/>
                </a:cubicBezTo>
                <a:cubicBezTo>
                  <a:pt x="10446822" y="1344507"/>
                  <a:pt x="10448810" y="1347452"/>
                  <a:pt x="10451828" y="1348041"/>
                </a:cubicBezTo>
                <a:lnTo>
                  <a:pt x="10544888" y="1366078"/>
                </a:lnTo>
                <a:cubicBezTo>
                  <a:pt x="10545256" y="1366152"/>
                  <a:pt x="10545624" y="1366152"/>
                  <a:pt x="10545993" y="1366152"/>
                </a:cubicBezTo>
                <a:cubicBezTo>
                  <a:pt x="10548643" y="1366152"/>
                  <a:pt x="10550925" y="1364311"/>
                  <a:pt x="10551441" y="1361661"/>
                </a:cubicBezTo>
                <a:close/>
                <a:moveTo>
                  <a:pt x="10663716" y="1375134"/>
                </a:moveTo>
                <a:cubicBezTo>
                  <a:pt x="10664084" y="1372116"/>
                  <a:pt x="10661949" y="1369318"/>
                  <a:pt x="10658857" y="1368950"/>
                </a:cubicBezTo>
                <a:lnTo>
                  <a:pt x="10546655" y="1355182"/>
                </a:lnTo>
                <a:cubicBezTo>
                  <a:pt x="10543636" y="1354814"/>
                  <a:pt x="10540838" y="1357023"/>
                  <a:pt x="10540471" y="1360041"/>
                </a:cubicBezTo>
                <a:cubicBezTo>
                  <a:pt x="10540102" y="1363060"/>
                  <a:pt x="10542238" y="1365858"/>
                  <a:pt x="10545329" y="1366226"/>
                </a:cubicBezTo>
                <a:lnTo>
                  <a:pt x="10657531" y="1379993"/>
                </a:lnTo>
                <a:cubicBezTo>
                  <a:pt x="10657752" y="1379993"/>
                  <a:pt x="10658047" y="1380067"/>
                  <a:pt x="10658268" y="1380067"/>
                </a:cubicBezTo>
                <a:cubicBezTo>
                  <a:pt x="10660992" y="1379993"/>
                  <a:pt x="10663348" y="1377932"/>
                  <a:pt x="10663716" y="1375134"/>
                </a:cubicBezTo>
                <a:close/>
                <a:moveTo>
                  <a:pt x="10785636" y="1386546"/>
                </a:moveTo>
                <a:cubicBezTo>
                  <a:pt x="10785930" y="1383454"/>
                  <a:pt x="10783721" y="1380803"/>
                  <a:pt x="10780630" y="1380509"/>
                </a:cubicBezTo>
                <a:lnTo>
                  <a:pt x="10658636" y="1368876"/>
                </a:lnTo>
                <a:cubicBezTo>
                  <a:pt x="10655690" y="1368508"/>
                  <a:pt x="10652893" y="1370790"/>
                  <a:pt x="10652599" y="1373883"/>
                </a:cubicBezTo>
                <a:cubicBezTo>
                  <a:pt x="10652304" y="1376975"/>
                  <a:pt x="10654513" y="1379625"/>
                  <a:pt x="10657605" y="1379920"/>
                </a:cubicBezTo>
                <a:lnTo>
                  <a:pt x="10779599" y="1391552"/>
                </a:lnTo>
                <a:cubicBezTo>
                  <a:pt x="10779820" y="1391552"/>
                  <a:pt x="10779966" y="1391552"/>
                  <a:pt x="10780188" y="1391552"/>
                </a:cubicBezTo>
                <a:cubicBezTo>
                  <a:pt x="10782985" y="1391626"/>
                  <a:pt x="10785415" y="1389417"/>
                  <a:pt x="10785636" y="1386546"/>
                </a:cubicBezTo>
                <a:close/>
                <a:moveTo>
                  <a:pt x="10906820" y="1396117"/>
                </a:moveTo>
                <a:cubicBezTo>
                  <a:pt x="10907040" y="1393025"/>
                  <a:pt x="10904758" y="1390374"/>
                  <a:pt x="10901666" y="1390153"/>
                </a:cubicBezTo>
                <a:lnTo>
                  <a:pt x="10780556" y="1380582"/>
                </a:lnTo>
                <a:cubicBezTo>
                  <a:pt x="10777611" y="1380509"/>
                  <a:pt x="10774813" y="1382644"/>
                  <a:pt x="10774592" y="1385736"/>
                </a:cubicBezTo>
                <a:cubicBezTo>
                  <a:pt x="10774371" y="1388828"/>
                  <a:pt x="10776654" y="1391478"/>
                  <a:pt x="10779673" y="1391699"/>
                </a:cubicBezTo>
                <a:lnTo>
                  <a:pt x="10900782" y="1401270"/>
                </a:lnTo>
                <a:cubicBezTo>
                  <a:pt x="10900930" y="1401270"/>
                  <a:pt x="10901077" y="1401270"/>
                  <a:pt x="10901298" y="1401270"/>
                </a:cubicBezTo>
                <a:cubicBezTo>
                  <a:pt x="10904169" y="1401197"/>
                  <a:pt x="10906599" y="1398988"/>
                  <a:pt x="10906820" y="1396117"/>
                </a:cubicBezTo>
                <a:close/>
                <a:moveTo>
                  <a:pt x="11016444" y="1403774"/>
                </a:moveTo>
                <a:cubicBezTo>
                  <a:pt x="11016665" y="1400681"/>
                  <a:pt x="11014383" y="1398031"/>
                  <a:pt x="11011291" y="1397810"/>
                </a:cubicBezTo>
                <a:lnTo>
                  <a:pt x="10901666" y="1390080"/>
                </a:lnTo>
                <a:cubicBezTo>
                  <a:pt x="10898721" y="1389785"/>
                  <a:pt x="10895923" y="1392141"/>
                  <a:pt x="10895703" y="1395233"/>
                </a:cubicBezTo>
                <a:cubicBezTo>
                  <a:pt x="10895482" y="1398325"/>
                  <a:pt x="10897764" y="1400976"/>
                  <a:pt x="10900856" y="1401197"/>
                </a:cubicBezTo>
                <a:lnTo>
                  <a:pt x="11010481" y="1408927"/>
                </a:lnTo>
                <a:cubicBezTo>
                  <a:pt x="11010628" y="1408927"/>
                  <a:pt x="11010776" y="1408927"/>
                  <a:pt x="11010922" y="1408927"/>
                </a:cubicBezTo>
                <a:cubicBezTo>
                  <a:pt x="11013794" y="1408927"/>
                  <a:pt x="11016224" y="1406645"/>
                  <a:pt x="11016444" y="1403774"/>
                </a:cubicBezTo>
                <a:close/>
                <a:moveTo>
                  <a:pt x="11111566" y="1408191"/>
                </a:moveTo>
                <a:cubicBezTo>
                  <a:pt x="11111713" y="1405099"/>
                  <a:pt x="11109357" y="1402522"/>
                  <a:pt x="11106265" y="1402375"/>
                </a:cubicBezTo>
                <a:lnTo>
                  <a:pt x="11011143" y="1397810"/>
                </a:lnTo>
                <a:cubicBezTo>
                  <a:pt x="11008272" y="1397736"/>
                  <a:pt x="11005474" y="1400019"/>
                  <a:pt x="11005328" y="1403111"/>
                </a:cubicBezTo>
                <a:cubicBezTo>
                  <a:pt x="11005180" y="1406203"/>
                  <a:pt x="11007536" y="1408780"/>
                  <a:pt x="11010628" y="1408927"/>
                </a:cubicBezTo>
                <a:lnTo>
                  <a:pt x="11105749" y="1413492"/>
                </a:lnTo>
                <a:cubicBezTo>
                  <a:pt x="11105823" y="1413492"/>
                  <a:pt x="11105970" y="1413492"/>
                  <a:pt x="11106044" y="1413492"/>
                </a:cubicBezTo>
                <a:cubicBezTo>
                  <a:pt x="11108989" y="1413492"/>
                  <a:pt x="11111418" y="1411209"/>
                  <a:pt x="11111566" y="1408191"/>
                </a:cubicBezTo>
                <a:close/>
                <a:moveTo>
                  <a:pt x="11188796" y="1408117"/>
                </a:moveTo>
                <a:cubicBezTo>
                  <a:pt x="11188796" y="1405025"/>
                  <a:pt x="11186293" y="1402522"/>
                  <a:pt x="11183201" y="1402522"/>
                </a:cubicBezTo>
                <a:lnTo>
                  <a:pt x="11105970" y="1402375"/>
                </a:lnTo>
                <a:cubicBezTo>
                  <a:pt x="11105970" y="1402375"/>
                  <a:pt x="11105896" y="1402375"/>
                  <a:pt x="11105896" y="1402375"/>
                </a:cubicBezTo>
                <a:cubicBezTo>
                  <a:pt x="11102805" y="1402375"/>
                  <a:pt x="11100375" y="1404878"/>
                  <a:pt x="11100375" y="1407970"/>
                </a:cubicBezTo>
                <a:cubicBezTo>
                  <a:pt x="11100375" y="1411062"/>
                  <a:pt x="11102879" y="1413565"/>
                  <a:pt x="11105970" y="1413565"/>
                </a:cubicBezTo>
                <a:lnTo>
                  <a:pt x="11183201" y="1413713"/>
                </a:lnTo>
                <a:cubicBezTo>
                  <a:pt x="11183201" y="1413713"/>
                  <a:pt x="11183275" y="1413713"/>
                  <a:pt x="11183275" y="1413713"/>
                </a:cubicBezTo>
                <a:cubicBezTo>
                  <a:pt x="11186293" y="1413639"/>
                  <a:pt x="11188796" y="1411136"/>
                  <a:pt x="11188796" y="1408117"/>
                </a:cubicBezTo>
                <a:close/>
                <a:moveTo>
                  <a:pt x="11183864" y="1413565"/>
                </a:moveTo>
                <a:lnTo>
                  <a:pt x="11242689" y="1406130"/>
                </a:lnTo>
                <a:cubicBezTo>
                  <a:pt x="11245781" y="1405761"/>
                  <a:pt x="11247916" y="1402964"/>
                  <a:pt x="11247547" y="1399945"/>
                </a:cubicBezTo>
                <a:cubicBezTo>
                  <a:pt x="11247180" y="1396853"/>
                  <a:pt x="11244087" y="1394644"/>
                  <a:pt x="11241363" y="1395086"/>
                </a:cubicBezTo>
                <a:lnTo>
                  <a:pt x="11182538" y="1402522"/>
                </a:lnTo>
                <a:cubicBezTo>
                  <a:pt x="11179446" y="1402890"/>
                  <a:pt x="11177311" y="1405688"/>
                  <a:pt x="11177679" y="1408706"/>
                </a:cubicBezTo>
                <a:cubicBezTo>
                  <a:pt x="11178048" y="1411578"/>
                  <a:pt x="11180477" y="1413639"/>
                  <a:pt x="11183201" y="1413565"/>
                </a:cubicBezTo>
                <a:cubicBezTo>
                  <a:pt x="11183422" y="1413639"/>
                  <a:pt x="11183643" y="1413639"/>
                  <a:pt x="11183864" y="1413565"/>
                </a:cubicBezTo>
                <a:close/>
                <a:moveTo>
                  <a:pt x="11244308" y="1405761"/>
                </a:moveTo>
                <a:lnTo>
                  <a:pt x="11284359" y="1387650"/>
                </a:lnTo>
                <a:cubicBezTo>
                  <a:pt x="11287157" y="1386398"/>
                  <a:pt x="11288409" y="1383085"/>
                  <a:pt x="11287157" y="1380288"/>
                </a:cubicBezTo>
                <a:cubicBezTo>
                  <a:pt x="11285906" y="1377490"/>
                  <a:pt x="11282592" y="1376238"/>
                  <a:pt x="11279794" y="1377490"/>
                </a:cubicBezTo>
                <a:lnTo>
                  <a:pt x="11239744" y="1395601"/>
                </a:lnTo>
                <a:cubicBezTo>
                  <a:pt x="11236946" y="1396853"/>
                  <a:pt x="11235694" y="1400166"/>
                  <a:pt x="11236946" y="1402964"/>
                </a:cubicBezTo>
                <a:cubicBezTo>
                  <a:pt x="11237903" y="1405025"/>
                  <a:pt x="11239965" y="1406277"/>
                  <a:pt x="11242099" y="1406203"/>
                </a:cubicBezTo>
                <a:cubicBezTo>
                  <a:pt x="11242835" y="1406203"/>
                  <a:pt x="11243572" y="1406056"/>
                  <a:pt x="11244308" y="1405761"/>
                </a:cubicBezTo>
                <a:close/>
                <a:moveTo>
                  <a:pt x="6276878" y="2186241"/>
                </a:moveTo>
                <a:lnTo>
                  <a:pt x="6325691" y="2134484"/>
                </a:lnTo>
                <a:cubicBezTo>
                  <a:pt x="6327825" y="2132275"/>
                  <a:pt x="6327679" y="2128741"/>
                  <a:pt x="6325469" y="2126606"/>
                </a:cubicBezTo>
                <a:cubicBezTo>
                  <a:pt x="6323261" y="2124471"/>
                  <a:pt x="6319727" y="2124618"/>
                  <a:pt x="6317592" y="2126827"/>
                </a:cubicBezTo>
                <a:lnTo>
                  <a:pt x="6268780" y="2178584"/>
                </a:lnTo>
                <a:cubicBezTo>
                  <a:pt x="6266645" y="2180793"/>
                  <a:pt x="6266792" y="2184327"/>
                  <a:pt x="6269001" y="2186462"/>
                </a:cubicBezTo>
                <a:cubicBezTo>
                  <a:pt x="6270105" y="2187492"/>
                  <a:pt x="6271504" y="2188008"/>
                  <a:pt x="6272903" y="2188008"/>
                </a:cubicBezTo>
                <a:cubicBezTo>
                  <a:pt x="6274375" y="2187934"/>
                  <a:pt x="6275774" y="2187345"/>
                  <a:pt x="6276878" y="2186241"/>
                </a:cubicBezTo>
                <a:close/>
                <a:moveTo>
                  <a:pt x="6254939" y="2209432"/>
                </a:moveTo>
                <a:lnTo>
                  <a:pt x="6276878" y="2186167"/>
                </a:lnTo>
                <a:cubicBezTo>
                  <a:pt x="6279013" y="2183959"/>
                  <a:pt x="6278866" y="2180425"/>
                  <a:pt x="6276658" y="2178290"/>
                </a:cubicBezTo>
                <a:cubicBezTo>
                  <a:pt x="6274449" y="2176154"/>
                  <a:pt x="6270915" y="2176302"/>
                  <a:pt x="6268780" y="2178510"/>
                </a:cubicBezTo>
                <a:lnTo>
                  <a:pt x="6246840" y="2201775"/>
                </a:lnTo>
                <a:cubicBezTo>
                  <a:pt x="6244705" y="2203984"/>
                  <a:pt x="6244852" y="2207518"/>
                  <a:pt x="6247061" y="2209653"/>
                </a:cubicBezTo>
                <a:cubicBezTo>
                  <a:pt x="6248165" y="2210684"/>
                  <a:pt x="6249564" y="2211199"/>
                  <a:pt x="6250890" y="2211199"/>
                </a:cubicBezTo>
                <a:cubicBezTo>
                  <a:pt x="6252435" y="2211199"/>
                  <a:pt x="6253834" y="2210610"/>
                  <a:pt x="6254939" y="2209432"/>
                </a:cubicBezTo>
                <a:close/>
                <a:moveTo>
                  <a:pt x="6204580" y="2297191"/>
                </a:moveTo>
                <a:lnTo>
                  <a:pt x="6255749" y="2208401"/>
                </a:lnTo>
                <a:cubicBezTo>
                  <a:pt x="6257295" y="2205751"/>
                  <a:pt x="6256338" y="2202291"/>
                  <a:pt x="6253687" y="2200818"/>
                </a:cubicBezTo>
                <a:cubicBezTo>
                  <a:pt x="6250963" y="2199272"/>
                  <a:pt x="6247576" y="2200229"/>
                  <a:pt x="6246104" y="2202880"/>
                </a:cubicBezTo>
                <a:lnTo>
                  <a:pt x="6194936" y="2291669"/>
                </a:lnTo>
                <a:cubicBezTo>
                  <a:pt x="6193389" y="2294320"/>
                  <a:pt x="6194347" y="2297780"/>
                  <a:pt x="6196997" y="2299252"/>
                </a:cubicBezTo>
                <a:cubicBezTo>
                  <a:pt x="6197881" y="2299768"/>
                  <a:pt x="6198838" y="2299989"/>
                  <a:pt x="6199795" y="2299989"/>
                </a:cubicBezTo>
                <a:cubicBezTo>
                  <a:pt x="6201709" y="2299989"/>
                  <a:pt x="6203549" y="2298958"/>
                  <a:pt x="6204580" y="2297191"/>
                </a:cubicBezTo>
                <a:close/>
                <a:moveTo>
                  <a:pt x="6118073" y="2366765"/>
                </a:moveTo>
                <a:lnTo>
                  <a:pt x="6203255" y="2298811"/>
                </a:lnTo>
                <a:cubicBezTo>
                  <a:pt x="6205685" y="2296897"/>
                  <a:pt x="6206053" y="2293363"/>
                  <a:pt x="6204139" y="2291007"/>
                </a:cubicBezTo>
                <a:cubicBezTo>
                  <a:pt x="6202224" y="2288577"/>
                  <a:pt x="6198691" y="2288209"/>
                  <a:pt x="6196335" y="2290123"/>
                </a:cubicBezTo>
                <a:lnTo>
                  <a:pt x="6111152" y="2358077"/>
                </a:lnTo>
                <a:cubicBezTo>
                  <a:pt x="6108723" y="2359992"/>
                  <a:pt x="6108355" y="2363526"/>
                  <a:pt x="6110269" y="2365882"/>
                </a:cubicBezTo>
                <a:cubicBezTo>
                  <a:pt x="6111374" y="2367280"/>
                  <a:pt x="6112993" y="2368017"/>
                  <a:pt x="6114687" y="2368017"/>
                </a:cubicBezTo>
                <a:cubicBezTo>
                  <a:pt x="6115864" y="2367943"/>
                  <a:pt x="6117042" y="2367575"/>
                  <a:pt x="6118073" y="2366765"/>
                </a:cubicBezTo>
                <a:close/>
                <a:moveTo>
                  <a:pt x="6089875" y="2467334"/>
                </a:moveTo>
                <a:lnTo>
                  <a:pt x="6119987" y="2363894"/>
                </a:lnTo>
                <a:cubicBezTo>
                  <a:pt x="6120871" y="2360949"/>
                  <a:pt x="6119104" y="2357857"/>
                  <a:pt x="6116159" y="2356973"/>
                </a:cubicBezTo>
                <a:cubicBezTo>
                  <a:pt x="6113214" y="2356163"/>
                  <a:pt x="6110122" y="2357857"/>
                  <a:pt x="6109238" y="2360802"/>
                </a:cubicBezTo>
                <a:lnTo>
                  <a:pt x="6079200" y="2464242"/>
                </a:lnTo>
                <a:cubicBezTo>
                  <a:pt x="6078317" y="2467187"/>
                  <a:pt x="6080084" y="2470279"/>
                  <a:pt x="6083028" y="2471163"/>
                </a:cubicBezTo>
                <a:cubicBezTo>
                  <a:pt x="6083544" y="2471310"/>
                  <a:pt x="6084133" y="2471383"/>
                  <a:pt x="6084648" y="2471383"/>
                </a:cubicBezTo>
                <a:cubicBezTo>
                  <a:pt x="6086931" y="2471383"/>
                  <a:pt x="6089139" y="2469764"/>
                  <a:pt x="6089875" y="2467334"/>
                </a:cubicBezTo>
                <a:close/>
                <a:moveTo>
                  <a:pt x="6083912" y="2576738"/>
                </a:moveTo>
                <a:lnTo>
                  <a:pt x="6090096" y="2466156"/>
                </a:lnTo>
                <a:cubicBezTo>
                  <a:pt x="6090244" y="2463064"/>
                  <a:pt x="6087888" y="2460487"/>
                  <a:pt x="6084869" y="2460267"/>
                </a:cubicBezTo>
                <a:cubicBezTo>
                  <a:pt x="6081409" y="2459972"/>
                  <a:pt x="6079200" y="2462475"/>
                  <a:pt x="6078979" y="2465494"/>
                </a:cubicBezTo>
                <a:lnTo>
                  <a:pt x="6072795" y="2576076"/>
                </a:lnTo>
                <a:cubicBezTo>
                  <a:pt x="6072648" y="2579168"/>
                  <a:pt x="6075004" y="2581745"/>
                  <a:pt x="6078022" y="2581966"/>
                </a:cubicBezTo>
                <a:cubicBezTo>
                  <a:pt x="6078169" y="2581966"/>
                  <a:pt x="6078243" y="2581966"/>
                  <a:pt x="6078390" y="2581966"/>
                </a:cubicBezTo>
                <a:cubicBezTo>
                  <a:pt x="6081335" y="2581966"/>
                  <a:pt x="6083765" y="2579683"/>
                  <a:pt x="6083912" y="2576738"/>
                </a:cubicBezTo>
                <a:close/>
                <a:moveTo>
                  <a:pt x="6000571" y="2664424"/>
                </a:moveTo>
                <a:lnTo>
                  <a:pt x="6082366" y="2580272"/>
                </a:lnTo>
                <a:cubicBezTo>
                  <a:pt x="6084501" y="2578064"/>
                  <a:pt x="6084427" y="2574530"/>
                  <a:pt x="6082219" y="2572395"/>
                </a:cubicBezTo>
                <a:cubicBezTo>
                  <a:pt x="6080010" y="2570259"/>
                  <a:pt x="6076476" y="2570333"/>
                  <a:pt x="6074341" y="2572542"/>
                </a:cubicBezTo>
                <a:lnTo>
                  <a:pt x="5992546" y="2656693"/>
                </a:lnTo>
                <a:cubicBezTo>
                  <a:pt x="5990411" y="2658902"/>
                  <a:pt x="5990484" y="2662436"/>
                  <a:pt x="5992693" y="2664571"/>
                </a:cubicBezTo>
                <a:cubicBezTo>
                  <a:pt x="5993797" y="2665602"/>
                  <a:pt x="5995196" y="2666117"/>
                  <a:pt x="5996595" y="2666117"/>
                </a:cubicBezTo>
                <a:cubicBezTo>
                  <a:pt x="5997994" y="2666117"/>
                  <a:pt x="5999466" y="2665602"/>
                  <a:pt x="6000571" y="2664424"/>
                </a:cubicBezTo>
                <a:close/>
                <a:moveTo>
                  <a:pt x="6021259" y="2784356"/>
                </a:moveTo>
                <a:cubicBezTo>
                  <a:pt x="6024277" y="2783767"/>
                  <a:pt x="6026265" y="2780822"/>
                  <a:pt x="6025602" y="2777803"/>
                </a:cubicBezTo>
                <a:lnTo>
                  <a:pt x="6001969" y="2659491"/>
                </a:lnTo>
                <a:cubicBezTo>
                  <a:pt x="6001381" y="2656472"/>
                  <a:pt x="5998435" y="2654558"/>
                  <a:pt x="5995417" y="2655147"/>
                </a:cubicBezTo>
                <a:cubicBezTo>
                  <a:pt x="5992398" y="2655736"/>
                  <a:pt x="5990411" y="2658681"/>
                  <a:pt x="5991073" y="2661699"/>
                </a:cubicBezTo>
                <a:lnTo>
                  <a:pt x="6014706" y="2780012"/>
                </a:lnTo>
                <a:cubicBezTo>
                  <a:pt x="6015222" y="2782662"/>
                  <a:pt x="6017578" y="2784503"/>
                  <a:pt x="6020228" y="2784503"/>
                </a:cubicBezTo>
                <a:cubicBezTo>
                  <a:pt x="6020596" y="2784503"/>
                  <a:pt x="6020890" y="2784429"/>
                  <a:pt x="6021259" y="2784356"/>
                </a:cubicBezTo>
                <a:close/>
                <a:moveTo>
                  <a:pt x="6071617" y="2903478"/>
                </a:moveTo>
                <a:cubicBezTo>
                  <a:pt x="6074488" y="2902300"/>
                  <a:pt x="6075813" y="2899061"/>
                  <a:pt x="6074636" y="2896189"/>
                </a:cubicBezTo>
                <a:lnTo>
                  <a:pt x="6025308" y="2776773"/>
                </a:lnTo>
                <a:cubicBezTo>
                  <a:pt x="6024130" y="2773901"/>
                  <a:pt x="6020817" y="2772576"/>
                  <a:pt x="6018019" y="2773754"/>
                </a:cubicBezTo>
                <a:cubicBezTo>
                  <a:pt x="6015148" y="2774932"/>
                  <a:pt x="6013823" y="2778171"/>
                  <a:pt x="6015001" y="2781043"/>
                </a:cubicBezTo>
                <a:lnTo>
                  <a:pt x="6064328" y="2900459"/>
                </a:lnTo>
                <a:cubicBezTo>
                  <a:pt x="6065212" y="2902595"/>
                  <a:pt x="6067347" y="2903920"/>
                  <a:pt x="6069556" y="2903920"/>
                </a:cubicBezTo>
                <a:cubicBezTo>
                  <a:pt x="6070218" y="2903920"/>
                  <a:pt x="6070955" y="2903773"/>
                  <a:pt x="6071617" y="2903478"/>
                </a:cubicBezTo>
                <a:close/>
                <a:moveTo>
                  <a:pt x="6145534" y="3020981"/>
                </a:moveTo>
                <a:cubicBezTo>
                  <a:pt x="6148111" y="3019361"/>
                  <a:pt x="6148921" y="3015901"/>
                  <a:pt x="6147302" y="3013324"/>
                </a:cubicBezTo>
                <a:lnTo>
                  <a:pt x="6074194" y="2895453"/>
                </a:lnTo>
                <a:cubicBezTo>
                  <a:pt x="6072574" y="2892803"/>
                  <a:pt x="6069114" y="2891993"/>
                  <a:pt x="6066537" y="2893686"/>
                </a:cubicBezTo>
                <a:cubicBezTo>
                  <a:pt x="6063960" y="2895306"/>
                  <a:pt x="6063150" y="2898766"/>
                  <a:pt x="6064770" y="2901343"/>
                </a:cubicBezTo>
                <a:lnTo>
                  <a:pt x="6137878" y="3019214"/>
                </a:lnTo>
                <a:cubicBezTo>
                  <a:pt x="6138909" y="3020907"/>
                  <a:pt x="6140749" y="3021864"/>
                  <a:pt x="6142663" y="3021864"/>
                </a:cubicBezTo>
                <a:cubicBezTo>
                  <a:pt x="6143621" y="3021791"/>
                  <a:pt x="6144651" y="3021496"/>
                  <a:pt x="6145534" y="3020981"/>
                </a:cubicBezTo>
                <a:close/>
                <a:moveTo>
                  <a:pt x="6252803" y="3141060"/>
                </a:moveTo>
                <a:cubicBezTo>
                  <a:pt x="6255086" y="3138999"/>
                  <a:pt x="6255307" y="3135465"/>
                  <a:pt x="6253319" y="3133182"/>
                </a:cubicBezTo>
                <a:lnTo>
                  <a:pt x="6146786" y="3012514"/>
                </a:lnTo>
                <a:cubicBezTo>
                  <a:pt x="6144725" y="3010232"/>
                  <a:pt x="6141191" y="3009937"/>
                  <a:pt x="6138909" y="3011999"/>
                </a:cubicBezTo>
                <a:cubicBezTo>
                  <a:pt x="6136626" y="3014060"/>
                  <a:pt x="6136405" y="3017594"/>
                  <a:pt x="6138393" y="3019876"/>
                </a:cubicBezTo>
                <a:lnTo>
                  <a:pt x="6244926" y="3140545"/>
                </a:lnTo>
                <a:cubicBezTo>
                  <a:pt x="6246030" y="3141796"/>
                  <a:pt x="6247576" y="3142459"/>
                  <a:pt x="6249122" y="3142459"/>
                </a:cubicBezTo>
                <a:cubicBezTo>
                  <a:pt x="6250447" y="3142459"/>
                  <a:pt x="6251773" y="3142017"/>
                  <a:pt x="6252803" y="3141060"/>
                </a:cubicBezTo>
                <a:close/>
                <a:moveTo>
                  <a:pt x="6253540" y="3141870"/>
                </a:moveTo>
                <a:cubicBezTo>
                  <a:pt x="6255822" y="3139809"/>
                  <a:pt x="6256117" y="3136348"/>
                  <a:pt x="6254055" y="3133992"/>
                </a:cubicBezTo>
                <a:lnTo>
                  <a:pt x="6253319" y="3133182"/>
                </a:lnTo>
                <a:cubicBezTo>
                  <a:pt x="6251331" y="3130900"/>
                  <a:pt x="6248165" y="3131047"/>
                  <a:pt x="6245810" y="3133109"/>
                </a:cubicBezTo>
                <a:cubicBezTo>
                  <a:pt x="6243527" y="3135170"/>
                  <a:pt x="6243601" y="3139072"/>
                  <a:pt x="6245662" y="3141355"/>
                </a:cubicBezTo>
                <a:cubicBezTo>
                  <a:pt x="6246766" y="3142606"/>
                  <a:pt x="6248313" y="3143269"/>
                  <a:pt x="6249859" y="3143269"/>
                </a:cubicBezTo>
                <a:cubicBezTo>
                  <a:pt x="6251184" y="3143269"/>
                  <a:pt x="6252435" y="3142827"/>
                  <a:pt x="6253540" y="3141870"/>
                </a:cubicBezTo>
                <a:close/>
                <a:moveTo>
                  <a:pt x="6366257" y="3268723"/>
                </a:moveTo>
                <a:cubicBezTo>
                  <a:pt x="6368539" y="3266661"/>
                  <a:pt x="6368760" y="3263127"/>
                  <a:pt x="6366699" y="3260845"/>
                </a:cubicBezTo>
                <a:lnTo>
                  <a:pt x="6253982" y="3133992"/>
                </a:lnTo>
                <a:cubicBezTo>
                  <a:pt x="6251920" y="3131636"/>
                  <a:pt x="6248386" y="3131489"/>
                  <a:pt x="6246104" y="3133551"/>
                </a:cubicBezTo>
                <a:cubicBezTo>
                  <a:pt x="6243822" y="3135612"/>
                  <a:pt x="6243601" y="3139146"/>
                  <a:pt x="6245662" y="3141428"/>
                </a:cubicBezTo>
                <a:lnTo>
                  <a:pt x="6358379" y="3268281"/>
                </a:lnTo>
                <a:cubicBezTo>
                  <a:pt x="6359484" y="3269533"/>
                  <a:pt x="6361030" y="3270195"/>
                  <a:pt x="6362576" y="3270122"/>
                </a:cubicBezTo>
                <a:cubicBezTo>
                  <a:pt x="6363975" y="3270122"/>
                  <a:pt x="6365226" y="3269680"/>
                  <a:pt x="6366257" y="3268723"/>
                </a:cubicBezTo>
                <a:close/>
                <a:moveTo>
                  <a:pt x="6371337" y="3274392"/>
                </a:moveTo>
                <a:cubicBezTo>
                  <a:pt x="6373619" y="3272330"/>
                  <a:pt x="6373840" y="3268796"/>
                  <a:pt x="6371779" y="3266514"/>
                </a:cubicBezTo>
                <a:lnTo>
                  <a:pt x="6366699" y="3260845"/>
                </a:lnTo>
                <a:cubicBezTo>
                  <a:pt x="6364637" y="3258563"/>
                  <a:pt x="6361103" y="3258342"/>
                  <a:pt x="6358821" y="3260403"/>
                </a:cubicBezTo>
                <a:cubicBezTo>
                  <a:pt x="6356539" y="3262465"/>
                  <a:pt x="6356318" y="3265999"/>
                  <a:pt x="6358379" y="3268281"/>
                </a:cubicBezTo>
                <a:lnTo>
                  <a:pt x="6363459" y="3273950"/>
                </a:lnTo>
                <a:cubicBezTo>
                  <a:pt x="6364563" y="3275201"/>
                  <a:pt x="6366110" y="3275791"/>
                  <a:pt x="6367656" y="3275791"/>
                </a:cubicBezTo>
                <a:cubicBezTo>
                  <a:pt x="6368981" y="3275791"/>
                  <a:pt x="6370306" y="3275349"/>
                  <a:pt x="6371337" y="3274392"/>
                </a:cubicBezTo>
                <a:close/>
                <a:moveTo>
                  <a:pt x="6507393" y="3361414"/>
                </a:moveTo>
                <a:cubicBezTo>
                  <a:pt x="6509086" y="3358838"/>
                  <a:pt x="6508350" y="3355377"/>
                  <a:pt x="6505773" y="3353684"/>
                </a:cubicBezTo>
                <a:lnTo>
                  <a:pt x="6370674" y="3265557"/>
                </a:lnTo>
                <a:cubicBezTo>
                  <a:pt x="6368098" y="3263937"/>
                  <a:pt x="6364637" y="3264600"/>
                  <a:pt x="6362944" y="3267177"/>
                </a:cubicBezTo>
                <a:cubicBezTo>
                  <a:pt x="6361251" y="3269753"/>
                  <a:pt x="6361987" y="3273214"/>
                  <a:pt x="6364563" y="3274907"/>
                </a:cubicBezTo>
                <a:lnTo>
                  <a:pt x="6499662" y="3363034"/>
                </a:lnTo>
                <a:cubicBezTo>
                  <a:pt x="6500619" y="3363623"/>
                  <a:pt x="6501650" y="3363918"/>
                  <a:pt x="6502754" y="3363918"/>
                </a:cubicBezTo>
                <a:cubicBezTo>
                  <a:pt x="6504595" y="3363918"/>
                  <a:pt x="6506362" y="3363034"/>
                  <a:pt x="6507393" y="3361414"/>
                </a:cubicBezTo>
                <a:close/>
                <a:moveTo>
                  <a:pt x="6655302" y="3417957"/>
                </a:moveTo>
                <a:cubicBezTo>
                  <a:pt x="6656406" y="3415086"/>
                  <a:pt x="6655007" y="3411846"/>
                  <a:pt x="6652136" y="3410742"/>
                </a:cubicBezTo>
                <a:lnTo>
                  <a:pt x="6504742" y="3353169"/>
                </a:lnTo>
                <a:cubicBezTo>
                  <a:pt x="6501871" y="3352064"/>
                  <a:pt x="6498631" y="3353463"/>
                  <a:pt x="6497527" y="3356334"/>
                </a:cubicBezTo>
                <a:cubicBezTo>
                  <a:pt x="6496423" y="3359206"/>
                  <a:pt x="6497822" y="3362445"/>
                  <a:pt x="6500693" y="3363549"/>
                </a:cubicBezTo>
                <a:lnTo>
                  <a:pt x="6648086" y="3421123"/>
                </a:lnTo>
                <a:cubicBezTo>
                  <a:pt x="6648749" y="3421344"/>
                  <a:pt x="6649485" y="3421491"/>
                  <a:pt x="6650148" y="3421491"/>
                </a:cubicBezTo>
                <a:cubicBezTo>
                  <a:pt x="6652357" y="3421491"/>
                  <a:pt x="6654492" y="3420166"/>
                  <a:pt x="6655302" y="3417957"/>
                </a:cubicBezTo>
                <a:close/>
                <a:moveTo>
                  <a:pt x="6808070" y="3442400"/>
                </a:moveTo>
                <a:cubicBezTo>
                  <a:pt x="6808585" y="3439381"/>
                  <a:pt x="6806524" y="3436510"/>
                  <a:pt x="6803505" y="3435995"/>
                </a:cubicBezTo>
                <a:lnTo>
                  <a:pt x="6651105" y="3410447"/>
                </a:lnTo>
                <a:cubicBezTo>
                  <a:pt x="6648086" y="3409858"/>
                  <a:pt x="6645215" y="3411993"/>
                  <a:pt x="6644700" y="3415012"/>
                </a:cubicBezTo>
                <a:cubicBezTo>
                  <a:pt x="6644185" y="3418031"/>
                  <a:pt x="6646246" y="3420902"/>
                  <a:pt x="6649265" y="3421417"/>
                </a:cubicBezTo>
                <a:lnTo>
                  <a:pt x="6801665" y="3446965"/>
                </a:lnTo>
                <a:cubicBezTo>
                  <a:pt x="6801959" y="3447038"/>
                  <a:pt x="6802327" y="3447038"/>
                  <a:pt x="6802621" y="3447038"/>
                </a:cubicBezTo>
                <a:cubicBezTo>
                  <a:pt x="6805272" y="3447038"/>
                  <a:pt x="6807628" y="3445124"/>
                  <a:pt x="6808070" y="3442400"/>
                </a:cubicBezTo>
                <a:close/>
                <a:moveTo>
                  <a:pt x="6806524" y="3445418"/>
                </a:moveTo>
                <a:lnTo>
                  <a:pt x="6845249" y="3406693"/>
                </a:lnTo>
                <a:cubicBezTo>
                  <a:pt x="6847458" y="3404484"/>
                  <a:pt x="6847384" y="3400950"/>
                  <a:pt x="6845249" y="3398815"/>
                </a:cubicBezTo>
                <a:cubicBezTo>
                  <a:pt x="6843041" y="3396680"/>
                  <a:pt x="6839507" y="3396680"/>
                  <a:pt x="6837372" y="3398815"/>
                </a:cubicBezTo>
                <a:lnTo>
                  <a:pt x="6798646" y="3437541"/>
                </a:lnTo>
                <a:cubicBezTo>
                  <a:pt x="6796437" y="3439749"/>
                  <a:pt x="6796511" y="3443283"/>
                  <a:pt x="6798646" y="3445418"/>
                </a:cubicBezTo>
                <a:cubicBezTo>
                  <a:pt x="6799750" y="3446523"/>
                  <a:pt x="6801223" y="3447038"/>
                  <a:pt x="6802621" y="3447038"/>
                </a:cubicBezTo>
                <a:cubicBezTo>
                  <a:pt x="6804020" y="3447038"/>
                  <a:pt x="6805419" y="3446523"/>
                  <a:pt x="6806524" y="3445418"/>
                </a:cubicBezTo>
                <a:close/>
                <a:moveTo>
                  <a:pt x="6845102" y="3406840"/>
                </a:moveTo>
                <a:lnTo>
                  <a:pt x="6877055" y="3376139"/>
                </a:lnTo>
                <a:cubicBezTo>
                  <a:pt x="6879263" y="3374004"/>
                  <a:pt x="6879337" y="3370470"/>
                  <a:pt x="6877202" y="3368261"/>
                </a:cubicBezTo>
                <a:cubicBezTo>
                  <a:pt x="6875067" y="3366053"/>
                  <a:pt x="6871533" y="3365979"/>
                  <a:pt x="6869324" y="3368114"/>
                </a:cubicBezTo>
                <a:lnTo>
                  <a:pt x="6837372" y="3398815"/>
                </a:lnTo>
                <a:cubicBezTo>
                  <a:pt x="6835163" y="3400950"/>
                  <a:pt x="6835089" y="3404484"/>
                  <a:pt x="6837224" y="3406693"/>
                </a:cubicBezTo>
                <a:cubicBezTo>
                  <a:pt x="6838329" y="3407871"/>
                  <a:pt x="6839801" y="3408386"/>
                  <a:pt x="6841274" y="3408386"/>
                </a:cubicBezTo>
                <a:cubicBezTo>
                  <a:pt x="6842672" y="3408386"/>
                  <a:pt x="6843998" y="3407871"/>
                  <a:pt x="6845102" y="3406840"/>
                </a:cubicBezTo>
                <a:close/>
                <a:moveTo>
                  <a:pt x="6877055" y="3376065"/>
                </a:moveTo>
                <a:lnTo>
                  <a:pt x="6907019" y="3346763"/>
                </a:lnTo>
                <a:cubicBezTo>
                  <a:pt x="6909228" y="3344628"/>
                  <a:pt x="6909228" y="3341094"/>
                  <a:pt x="6907093" y="3338886"/>
                </a:cubicBezTo>
                <a:cubicBezTo>
                  <a:pt x="6904958" y="3336677"/>
                  <a:pt x="6901424" y="3336677"/>
                  <a:pt x="6899215" y="3338812"/>
                </a:cubicBezTo>
                <a:lnTo>
                  <a:pt x="6869251" y="3368114"/>
                </a:lnTo>
                <a:cubicBezTo>
                  <a:pt x="6867042" y="3370249"/>
                  <a:pt x="6866968" y="3373783"/>
                  <a:pt x="6869177" y="3375992"/>
                </a:cubicBezTo>
                <a:cubicBezTo>
                  <a:pt x="6870281" y="3377096"/>
                  <a:pt x="6871754" y="3377685"/>
                  <a:pt x="6873226" y="3377685"/>
                </a:cubicBezTo>
                <a:cubicBezTo>
                  <a:pt x="6874625" y="3377685"/>
                  <a:pt x="6876024" y="3377096"/>
                  <a:pt x="6877055" y="3376065"/>
                </a:cubicBezTo>
                <a:close/>
                <a:moveTo>
                  <a:pt x="6907240" y="3346616"/>
                </a:moveTo>
                <a:lnTo>
                  <a:pt x="6940150" y="3311792"/>
                </a:lnTo>
                <a:cubicBezTo>
                  <a:pt x="6942285" y="3309584"/>
                  <a:pt x="6942137" y="3306050"/>
                  <a:pt x="6939929" y="3303915"/>
                </a:cubicBezTo>
                <a:cubicBezTo>
                  <a:pt x="6937720" y="3301780"/>
                  <a:pt x="6934186" y="3301927"/>
                  <a:pt x="6932051" y="3304136"/>
                </a:cubicBezTo>
                <a:lnTo>
                  <a:pt x="6899142" y="3338959"/>
                </a:lnTo>
                <a:cubicBezTo>
                  <a:pt x="6897006" y="3341168"/>
                  <a:pt x="6897154" y="3344702"/>
                  <a:pt x="6899362" y="3346837"/>
                </a:cubicBezTo>
                <a:cubicBezTo>
                  <a:pt x="6900467" y="3347868"/>
                  <a:pt x="6901866" y="3348383"/>
                  <a:pt x="6903191" y="3348383"/>
                </a:cubicBezTo>
                <a:cubicBezTo>
                  <a:pt x="6904663" y="3348309"/>
                  <a:pt x="6906136" y="3347720"/>
                  <a:pt x="6907240" y="3346616"/>
                </a:cubicBezTo>
                <a:close/>
                <a:moveTo>
                  <a:pt x="6940297" y="3311571"/>
                </a:moveTo>
                <a:lnTo>
                  <a:pt x="6981158" y="3264232"/>
                </a:lnTo>
                <a:cubicBezTo>
                  <a:pt x="6983146" y="3261876"/>
                  <a:pt x="6982925" y="3258415"/>
                  <a:pt x="6980569" y="3256354"/>
                </a:cubicBezTo>
                <a:cubicBezTo>
                  <a:pt x="6978213" y="3254366"/>
                  <a:pt x="6974752" y="3254587"/>
                  <a:pt x="6972691" y="3256943"/>
                </a:cubicBezTo>
                <a:lnTo>
                  <a:pt x="6931830" y="3304283"/>
                </a:lnTo>
                <a:cubicBezTo>
                  <a:pt x="6929842" y="3306639"/>
                  <a:pt x="6930064" y="3310099"/>
                  <a:pt x="6932419" y="3312160"/>
                </a:cubicBezTo>
                <a:cubicBezTo>
                  <a:pt x="6933450" y="3313044"/>
                  <a:pt x="6934775" y="3313559"/>
                  <a:pt x="6936100" y="3313486"/>
                </a:cubicBezTo>
                <a:cubicBezTo>
                  <a:pt x="6937646" y="3313486"/>
                  <a:pt x="6939193" y="3312823"/>
                  <a:pt x="6940297" y="3311571"/>
                </a:cubicBezTo>
                <a:close/>
                <a:moveTo>
                  <a:pt x="6981305" y="3264085"/>
                </a:moveTo>
                <a:lnTo>
                  <a:pt x="7027393" y="3206806"/>
                </a:lnTo>
                <a:cubicBezTo>
                  <a:pt x="7029307" y="3204376"/>
                  <a:pt x="7028939" y="3200916"/>
                  <a:pt x="7026510" y="3198928"/>
                </a:cubicBezTo>
                <a:cubicBezTo>
                  <a:pt x="7024154" y="3197014"/>
                  <a:pt x="7020620" y="3197382"/>
                  <a:pt x="7018632" y="3199811"/>
                </a:cubicBezTo>
                <a:lnTo>
                  <a:pt x="6972544" y="3257090"/>
                </a:lnTo>
                <a:cubicBezTo>
                  <a:pt x="6970630" y="3259520"/>
                  <a:pt x="6970998" y="3262980"/>
                  <a:pt x="6973427" y="3264968"/>
                </a:cubicBezTo>
                <a:cubicBezTo>
                  <a:pt x="6974458" y="3265778"/>
                  <a:pt x="6975710" y="3266220"/>
                  <a:pt x="6976961" y="3266220"/>
                </a:cubicBezTo>
                <a:cubicBezTo>
                  <a:pt x="6978581" y="3266146"/>
                  <a:pt x="6980201" y="3265410"/>
                  <a:pt x="6981305" y="3264085"/>
                </a:cubicBezTo>
                <a:close/>
                <a:moveTo>
                  <a:pt x="7027467" y="3206658"/>
                </a:moveTo>
                <a:lnTo>
                  <a:pt x="7075911" y="3142017"/>
                </a:lnTo>
                <a:cubicBezTo>
                  <a:pt x="7077752" y="3139588"/>
                  <a:pt x="7077236" y="3136054"/>
                  <a:pt x="7074807" y="3134213"/>
                </a:cubicBezTo>
                <a:cubicBezTo>
                  <a:pt x="7072377" y="3132373"/>
                  <a:pt x="7068843" y="3132888"/>
                  <a:pt x="7067002" y="3135317"/>
                </a:cubicBezTo>
                <a:lnTo>
                  <a:pt x="7018558" y="3199959"/>
                </a:lnTo>
                <a:cubicBezTo>
                  <a:pt x="7016718" y="3202388"/>
                  <a:pt x="7017233" y="3205922"/>
                  <a:pt x="7019663" y="3207763"/>
                </a:cubicBezTo>
                <a:cubicBezTo>
                  <a:pt x="7020694" y="3208499"/>
                  <a:pt x="7021871" y="3208867"/>
                  <a:pt x="7023049" y="3208867"/>
                </a:cubicBezTo>
                <a:cubicBezTo>
                  <a:pt x="7024743" y="3208867"/>
                  <a:pt x="7026362" y="3208131"/>
                  <a:pt x="7027467" y="3206658"/>
                </a:cubicBezTo>
                <a:close/>
                <a:moveTo>
                  <a:pt x="7071641" y="3144299"/>
                </a:moveTo>
                <a:lnTo>
                  <a:pt x="7194665" y="3141575"/>
                </a:lnTo>
                <a:cubicBezTo>
                  <a:pt x="7197757" y="3141502"/>
                  <a:pt x="7200187" y="3138925"/>
                  <a:pt x="7200113" y="3135907"/>
                </a:cubicBezTo>
                <a:cubicBezTo>
                  <a:pt x="7200040" y="3132888"/>
                  <a:pt x="7197536" y="3130458"/>
                  <a:pt x="7194518" y="3130458"/>
                </a:cubicBezTo>
                <a:cubicBezTo>
                  <a:pt x="7194518" y="3130458"/>
                  <a:pt x="7194444" y="3130458"/>
                  <a:pt x="7194444" y="3130458"/>
                </a:cubicBezTo>
                <a:lnTo>
                  <a:pt x="7071420" y="3133182"/>
                </a:lnTo>
                <a:cubicBezTo>
                  <a:pt x="7068328" y="3133256"/>
                  <a:pt x="7065898" y="3135833"/>
                  <a:pt x="7065972" y="3138851"/>
                </a:cubicBezTo>
                <a:cubicBezTo>
                  <a:pt x="7066045" y="3141870"/>
                  <a:pt x="7068549" y="3144299"/>
                  <a:pt x="7071567" y="3144299"/>
                </a:cubicBezTo>
                <a:cubicBezTo>
                  <a:pt x="7071567" y="3144299"/>
                  <a:pt x="7071567" y="3144299"/>
                  <a:pt x="7071641" y="3144299"/>
                </a:cubicBezTo>
                <a:close/>
                <a:moveTo>
                  <a:pt x="7199230" y="3138925"/>
                </a:moveTo>
                <a:lnTo>
                  <a:pt x="7242594" y="3070897"/>
                </a:lnTo>
                <a:cubicBezTo>
                  <a:pt x="7244214" y="3068320"/>
                  <a:pt x="7243477" y="3064860"/>
                  <a:pt x="7240900" y="3063167"/>
                </a:cubicBezTo>
                <a:cubicBezTo>
                  <a:pt x="7238324" y="3061547"/>
                  <a:pt x="7234863" y="3062283"/>
                  <a:pt x="7233170" y="3064860"/>
                </a:cubicBezTo>
                <a:lnTo>
                  <a:pt x="7189806" y="3132888"/>
                </a:lnTo>
                <a:cubicBezTo>
                  <a:pt x="7188186" y="3135465"/>
                  <a:pt x="7188922" y="3138925"/>
                  <a:pt x="7191499" y="3140618"/>
                </a:cubicBezTo>
                <a:cubicBezTo>
                  <a:pt x="7192456" y="3141207"/>
                  <a:pt x="7193487" y="3141502"/>
                  <a:pt x="7194518" y="3141502"/>
                </a:cubicBezTo>
                <a:cubicBezTo>
                  <a:pt x="7196358" y="3141502"/>
                  <a:pt x="7198125" y="3140618"/>
                  <a:pt x="7199230" y="3138925"/>
                </a:cubicBezTo>
                <a:close/>
                <a:moveTo>
                  <a:pt x="7242741" y="3070603"/>
                </a:moveTo>
                <a:lnTo>
                  <a:pt x="7280804" y="3000513"/>
                </a:lnTo>
                <a:cubicBezTo>
                  <a:pt x="7282277" y="2997789"/>
                  <a:pt x="7281246" y="2994403"/>
                  <a:pt x="7278595" y="2992930"/>
                </a:cubicBezTo>
                <a:cubicBezTo>
                  <a:pt x="7275871" y="2991458"/>
                  <a:pt x="7272485" y="2992415"/>
                  <a:pt x="7271012" y="2995139"/>
                </a:cubicBezTo>
                <a:lnTo>
                  <a:pt x="7232949" y="3065228"/>
                </a:lnTo>
                <a:cubicBezTo>
                  <a:pt x="7231476" y="3067952"/>
                  <a:pt x="7232507" y="3071339"/>
                  <a:pt x="7235158" y="3072811"/>
                </a:cubicBezTo>
                <a:cubicBezTo>
                  <a:pt x="7236041" y="3073253"/>
                  <a:pt x="7236925" y="3073474"/>
                  <a:pt x="7237882" y="3073474"/>
                </a:cubicBezTo>
                <a:cubicBezTo>
                  <a:pt x="7239870" y="3073474"/>
                  <a:pt x="7241784" y="3072443"/>
                  <a:pt x="7242741" y="3070603"/>
                </a:cubicBezTo>
                <a:close/>
                <a:moveTo>
                  <a:pt x="7280951" y="3000219"/>
                </a:moveTo>
                <a:lnTo>
                  <a:pt x="7313419" y="2930719"/>
                </a:lnTo>
                <a:cubicBezTo>
                  <a:pt x="7314745" y="2927921"/>
                  <a:pt x="7313493" y="2924608"/>
                  <a:pt x="7310695" y="2923283"/>
                </a:cubicBezTo>
                <a:cubicBezTo>
                  <a:pt x="7307897" y="2921958"/>
                  <a:pt x="7304585" y="2923209"/>
                  <a:pt x="7303259" y="2926007"/>
                </a:cubicBezTo>
                <a:lnTo>
                  <a:pt x="7270791" y="2995507"/>
                </a:lnTo>
                <a:cubicBezTo>
                  <a:pt x="7269466" y="2998305"/>
                  <a:pt x="7270718" y="3001618"/>
                  <a:pt x="7273442" y="3002943"/>
                </a:cubicBezTo>
                <a:cubicBezTo>
                  <a:pt x="7274252" y="3003311"/>
                  <a:pt x="7275062" y="3003458"/>
                  <a:pt x="7275871" y="3003458"/>
                </a:cubicBezTo>
                <a:cubicBezTo>
                  <a:pt x="7278006" y="3003385"/>
                  <a:pt x="7279994" y="3002207"/>
                  <a:pt x="7280951" y="3000219"/>
                </a:cubicBezTo>
                <a:close/>
                <a:moveTo>
                  <a:pt x="7313566" y="2930424"/>
                </a:moveTo>
                <a:lnTo>
                  <a:pt x="7340218" y="2864310"/>
                </a:lnTo>
                <a:cubicBezTo>
                  <a:pt x="7341396" y="2861439"/>
                  <a:pt x="7339997" y="2858200"/>
                  <a:pt x="7337126" y="2857022"/>
                </a:cubicBezTo>
                <a:cubicBezTo>
                  <a:pt x="7334255" y="2855918"/>
                  <a:pt x="7331015" y="2857243"/>
                  <a:pt x="7329837" y="2860114"/>
                </a:cubicBezTo>
                <a:lnTo>
                  <a:pt x="7303186" y="2926228"/>
                </a:lnTo>
                <a:cubicBezTo>
                  <a:pt x="7302008" y="2929099"/>
                  <a:pt x="7303406" y="2932338"/>
                  <a:pt x="7306278" y="2933516"/>
                </a:cubicBezTo>
                <a:cubicBezTo>
                  <a:pt x="7306940" y="2933811"/>
                  <a:pt x="7307677" y="2933884"/>
                  <a:pt x="7308413" y="2933884"/>
                </a:cubicBezTo>
                <a:cubicBezTo>
                  <a:pt x="7310621" y="2933884"/>
                  <a:pt x="7312683" y="2932559"/>
                  <a:pt x="7313566" y="2930424"/>
                </a:cubicBezTo>
                <a:close/>
                <a:moveTo>
                  <a:pt x="7340292" y="2864016"/>
                </a:moveTo>
                <a:lnTo>
                  <a:pt x="7360832" y="2803940"/>
                </a:lnTo>
                <a:cubicBezTo>
                  <a:pt x="7361863" y="2800995"/>
                  <a:pt x="7360244" y="2797829"/>
                  <a:pt x="7357372" y="2796872"/>
                </a:cubicBezTo>
                <a:cubicBezTo>
                  <a:pt x="7354427" y="2795841"/>
                  <a:pt x="7351261" y="2797461"/>
                  <a:pt x="7350304" y="2800332"/>
                </a:cubicBezTo>
                <a:lnTo>
                  <a:pt x="7329764" y="2860408"/>
                </a:lnTo>
                <a:cubicBezTo>
                  <a:pt x="7328733" y="2863354"/>
                  <a:pt x="7330353" y="2866519"/>
                  <a:pt x="7333224" y="2867476"/>
                </a:cubicBezTo>
                <a:cubicBezTo>
                  <a:pt x="7333813" y="2867697"/>
                  <a:pt x="7334476" y="2867771"/>
                  <a:pt x="7335064" y="2867771"/>
                </a:cubicBezTo>
                <a:cubicBezTo>
                  <a:pt x="7337347" y="2867771"/>
                  <a:pt x="7339482" y="2866298"/>
                  <a:pt x="7340292" y="2864016"/>
                </a:cubicBezTo>
                <a:close/>
                <a:moveTo>
                  <a:pt x="7360906" y="2803645"/>
                </a:moveTo>
                <a:lnTo>
                  <a:pt x="7375042" y="2752477"/>
                </a:lnTo>
                <a:cubicBezTo>
                  <a:pt x="7375852" y="2749532"/>
                  <a:pt x="7374158" y="2746440"/>
                  <a:pt x="7371140" y="2745630"/>
                </a:cubicBezTo>
                <a:cubicBezTo>
                  <a:pt x="7368121" y="2744746"/>
                  <a:pt x="7365103" y="2746513"/>
                  <a:pt x="7364293" y="2749532"/>
                </a:cubicBezTo>
                <a:lnTo>
                  <a:pt x="7350157" y="2800700"/>
                </a:lnTo>
                <a:cubicBezTo>
                  <a:pt x="7349347" y="2803645"/>
                  <a:pt x="7351041" y="2806737"/>
                  <a:pt x="7354059" y="2807547"/>
                </a:cubicBezTo>
                <a:cubicBezTo>
                  <a:pt x="7354575" y="2807694"/>
                  <a:pt x="7355090" y="2807768"/>
                  <a:pt x="7355605" y="2807768"/>
                </a:cubicBezTo>
                <a:cubicBezTo>
                  <a:pt x="7358035" y="2807768"/>
                  <a:pt x="7360244" y="2806148"/>
                  <a:pt x="7360906" y="2803645"/>
                </a:cubicBezTo>
                <a:close/>
                <a:moveTo>
                  <a:pt x="7375189" y="2751962"/>
                </a:moveTo>
                <a:lnTo>
                  <a:pt x="7383361" y="2702855"/>
                </a:lnTo>
                <a:cubicBezTo>
                  <a:pt x="7383877" y="2699836"/>
                  <a:pt x="7381815" y="2696965"/>
                  <a:pt x="7378796" y="2696450"/>
                </a:cubicBezTo>
                <a:cubicBezTo>
                  <a:pt x="7375704" y="2695861"/>
                  <a:pt x="7372907" y="2697996"/>
                  <a:pt x="7372391" y="2701014"/>
                </a:cubicBezTo>
                <a:lnTo>
                  <a:pt x="7364219" y="2750121"/>
                </a:lnTo>
                <a:cubicBezTo>
                  <a:pt x="7363704" y="2753140"/>
                  <a:pt x="7365765" y="2756011"/>
                  <a:pt x="7368784" y="2756526"/>
                </a:cubicBezTo>
                <a:cubicBezTo>
                  <a:pt x="7369078" y="2756600"/>
                  <a:pt x="7369447" y="2756600"/>
                  <a:pt x="7369741" y="2756600"/>
                </a:cubicBezTo>
                <a:cubicBezTo>
                  <a:pt x="7372391" y="2756600"/>
                  <a:pt x="7374747" y="2754686"/>
                  <a:pt x="7375189" y="2751962"/>
                </a:cubicBezTo>
                <a:close/>
                <a:moveTo>
                  <a:pt x="7383435" y="2702192"/>
                </a:moveTo>
                <a:lnTo>
                  <a:pt x="7385938" y="2648153"/>
                </a:lnTo>
                <a:cubicBezTo>
                  <a:pt x="7386085" y="2645061"/>
                  <a:pt x="7383730" y="2642484"/>
                  <a:pt x="7380637" y="2642337"/>
                </a:cubicBezTo>
                <a:cubicBezTo>
                  <a:pt x="7377471" y="2642189"/>
                  <a:pt x="7374968" y="2644545"/>
                  <a:pt x="7374821" y="2647637"/>
                </a:cubicBezTo>
                <a:lnTo>
                  <a:pt x="7372318" y="2701677"/>
                </a:lnTo>
                <a:cubicBezTo>
                  <a:pt x="7372171" y="2704769"/>
                  <a:pt x="7374527" y="2707346"/>
                  <a:pt x="7377619" y="2707493"/>
                </a:cubicBezTo>
                <a:cubicBezTo>
                  <a:pt x="7377692" y="2707493"/>
                  <a:pt x="7377839" y="2707493"/>
                  <a:pt x="7377913" y="2707493"/>
                </a:cubicBezTo>
                <a:cubicBezTo>
                  <a:pt x="7380858" y="2707493"/>
                  <a:pt x="7383288" y="2705137"/>
                  <a:pt x="7383435" y="2702192"/>
                </a:cubicBezTo>
                <a:close/>
                <a:moveTo>
                  <a:pt x="7380637" y="2653454"/>
                </a:moveTo>
                <a:cubicBezTo>
                  <a:pt x="7383730" y="2653307"/>
                  <a:pt x="7386085" y="2650730"/>
                  <a:pt x="7386012" y="2647637"/>
                </a:cubicBezTo>
                <a:lnTo>
                  <a:pt x="7383288" y="2581818"/>
                </a:lnTo>
                <a:cubicBezTo>
                  <a:pt x="7383140" y="2578726"/>
                  <a:pt x="7380343" y="2576297"/>
                  <a:pt x="7377471" y="2576444"/>
                </a:cubicBezTo>
                <a:cubicBezTo>
                  <a:pt x="7374379" y="2576591"/>
                  <a:pt x="7372023" y="2579168"/>
                  <a:pt x="7372097" y="2582260"/>
                </a:cubicBezTo>
                <a:lnTo>
                  <a:pt x="7374821" y="2648079"/>
                </a:lnTo>
                <a:cubicBezTo>
                  <a:pt x="7374968" y="2651098"/>
                  <a:pt x="7377471" y="2653454"/>
                  <a:pt x="7380416" y="2653454"/>
                </a:cubicBezTo>
                <a:cubicBezTo>
                  <a:pt x="7380490" y="2653454"/>
                  <a:pt x="7380563" y="2653454"/>
                  <a:pt x="7380637" y="2653454"/>
                </a:cubicBezTo>
                <a:close/>
                <a:moveTo>
                  <a:pt x="7378208" y="2587635"/>
                </a:moveTo>
                <a:cubicBezTo>
                  <a:pt x="7381300" y="2587340"/>
                  <a:pt x="7383508" y="2584690"/>
                  <a:pt x="7383288" y="2581597"/>
                </a:cubicBezTo>
                <a:lnTo>
                  <a:pt x="7375778" y="2497078"/>
                </a:lnTo>
                <a:cubicBezTo>
                  <a:pt x="7375484" y="2493986"/>
                  <a:pt x="7372907" y="2491777"/>
                  <a:pt x="7369741" y="2491998"/>
                </a:cubicBezTo>
                <a:cubicBezTo>
                  <a:pt x="7366649" y="2492292"/>
                  <a:pt x="7364440" y="2494943"/>
                  <a:pt x="7364661" y="2498035"/>
                </a:cubicBezTo>
                <a:lnTo>
                  <a:pt x="7372171" y="2582555"/>
                </a:lnTo>
                <a:cubicBezTo>
                  <a:pt x="7372465" y="2585426"/>
                  <a:pt x="7374895" y="2587635"/>
                  <a:pt x="7377766" y="2587635"/>
                </a:cubicBezTo>
                <a:cubicBezTo>
                  <a:pt x="7377839" y="2587635"/>
                  <a:pt x="7377987" y="2587635"/>
                  <a:pt x="7378208" y="2587635"/>
                </a:cubicBezTo>
                <a:close/>
                <a:moveTo>
                  <a:pt x="7370919" y="2503042"/>
                </a:moveTo>
                <a:cubicBezTo>
                  <a:pt x="7374011" y="2502673"/>
                  <a:pt x="7376146" y="2499802"/>
                  <a:pt x="7375704" y="2496784"/>
                </a:cubicBezTo>
                <a:lnTo>
                  <a:pt x="7362968" y="2401000"/>
                </a:lnTo>
                <a:cubicBezTo>
                  <a:pt x="7362526" y="2397908"/>
                  <a:pt x="7359728" y="2395773"/>
                  <a:pt x="7356710" y="2396214"/>
                </a:cubicBezTo>
                <a:cubicBezTo>
                  <a:pt x="7353617" y="2396582"/>
                  <a:pt x="7351483" y="2399454"/>
                  <a:pt x="7351924" y="2402472"/>
                </a:cubicBezTo>
                <a:lnTo>
                  <a:pt x="7364661" y="2498256"/>
                </a:lnTo>
                <a:cubicBezTo>
                  <a:pt x="7365029" y="2501054"/>
                  <a:pt x="7367459" y="2503115"/>
                  <a:pt x="7370183" y="2503115"/>
                </a:cubicBezTo>
                <a:cubicBezTo>
                  <a:pt x="7370477" y="2503115"/>
                  <a:pt x="7370698" y="2503115"/>
                  <a:pt x="7370919" y="2503042"/>
                </a:cubicBezTo>
                <a:close/>
                <a:moveTo>
                  <a:pt x="7358403" y="2407258"/>
                </a:moveTo>
                <a:cubicBezTo>
                  <a:pt x="7361422" y="2406669"/>
                  <a:pt x="7363409" y="2403797"/>
                  <a:pt x="7362894" y="2400779"/>
                </a:cubicBezTo>
                <a:lnTo>
                  <a:pt x="7344415" y="2301240"/>
                </a:lnTo>
                <a:cubicBezTo>
                  <a:pt x="7343825" y="2298222"/>
                  <a:pt x="7340881" y="2296234"/>
                  <a:pt x="7337936" y="2296749"/>
                </a:cubicBezTo>
                <a:cubicBezTo>
                  <a:pt x="7334917" y="2297338"/>
                  <a:pt x="7332929" y="2300210"/>
                  <a:pt x="7333445" y="2303228"/>
                </a:cubicBezTo>
                <a:lnTo>
                  <a:pt x="7351924" y="2402767"/>
                </a:lnTo>
                <a:cubicBezTo>
                  <a:pt x="7352440" y="2405491"/>
                  <a:pt x="7354795" y="2407331"/>
                  <a:pt x="7357446" y="2407331"/>
                </a:cubicBezTo>
                <a:cubicBezTo>
                  <a:pt x="7357740" y="2407331"/>
                  <a:pt x="7358108" y="2407331"/>
                  <a:pt x="7358403" y="2407258"/>
                </a:cubicBezTo>
                <a:close/>
                <a:moveTo>
                  <a:pt x="7340292" y="2307646"/>
                </a:moveTo>
                <a:cubicBezTo>
                  <a:pt x="7343237" y="2306836"/>
                  <a:pt x="7345077" y="2303817"/>
                  <a:pt x="7344267" y="2300872"/>
                </a:cubicBezTo>
                <a:lnTo>
                  <a:pt x="7319530" y="2204868"/>
                </a:lnTo>
                <a:cubicBezTo>
                  <a:pt x="7318720" y="2201849"/>
                  <a:pt x="7315775" y="2200082"/>
                  <a:pt x="7312757" y="2200818"/>
                </a:cubicBezTo>
                <a:cubicBezTo>
                  <a:pt x="7309812" y="2201628"/>
                  <a:pt x="7307971" y="2204647"/>
                  <a:pt x="7308781" y="2207592"/>
                </a:cubicBezTo>
                <a:lnTo>
                  <a:pt x="7333519" y="2303596"/>
                </a:lnTo>
                <a:cubicBezTo>
                  <a:pt x="7334181" y="2306100"/>
                  <a:pt x="7336463" y="2307793"/>
                  <a:pt x="7338967" y="2307793"/>
                </a:cubicBezTo>
                <a:cubicBezTo>
                  <a:pt x="7339408" y="2307793"/>
                  <a:pt x="7339850" y="2307719"/>
                  <a:pt x="7340292" y="2307646"/>
                </a:cubicBezTo>
                <a:close/>
                <a:moveTo>
                  <a:pt x="7316143" y="2211420"/>
                </a:moveTo>
                <a:cubicBezTo>
                  <a:pt x="7319014" y="2210389"/>
                  <a:pt x="7320487" y="2207150"/>
                  <a:pt x="7319456" y="2204279"/>
                </a:cubicBezTo>
                <a:lnTo>
                  <a:pt x="7288093" y="2119023"/>
                </a:lnTo>
                <a:cubicBezTo>
                  <a:pt x="7287062" y="2116152"/>
                  <a:pt x="7283749" y="2114679"/>
                  <a:pt x="7280951" y="2115710"/>
                </a:cubicBezTo>
                <a:cubicBezTo>
                  <a:pt x="7278080" y="2116741"/>
                  <a:pt x="7276607" y="2119980"/>
                  <a:pt x="7277638" y="2122851"/>
                </a:cubicBezTo>
                <a:lnTo>
                  <a:pt x="7309002" y="2208107"/>
                </a:lnTo>
                <a:cubicBezTo>
                  <a:pt x="7309812" y="2210389"/>
                  <a:pt x="7312020" y="2211788"/>
                  <a:pt x="7314303" y="2211788"/>
                </a:cubicBezTo>
                <a:cubicBezTo>
                  <a:pt x="7314892" y="2211788"/>
                  <a:pt x="7315481" y="2211641"/>
                  <a:pt x="7316143" y="2211420"/>
                </a:cubicBezTo>
                <a:close/>
                <a:moveTo>
                  <a:pt x="7285369" y="2125944"/>
                </a:moveTo>
                <a:cubicBezTo>
                  <a:pt x="7288093" y="2124545"/>
                  <a:pt x="7289197" y="2121232"/>
                  <a:pt x="7287872" y="2118434"/>
                </a:cubicBezTo>
                <a:lnTo>
                  <a:pt x="7251650" y="2046062"/>
                </a:lnTo>
                <a:cubicBezTo>
                  <a:pt x="7250251" y="2043338"/>
                  <a:pt x="7246938" y="2042234"/>
                  <a:pt x="7244140" y="2043559"/>
                </a:cubicBezTo>
                <a:cubicBezTo>
                  <a:pt x="7241416" y="2044958"/>
                  <a:pt x="7240311" y="2048271"/>
                  <a:pt x="7241636" y="2051069"/>
                </a:cubicBezTo>
                <a:lnTo>
                  <a:pt x="7277859" y="2123440"/>
                </a:lnTo>
                <a:cubicBezTo>
                  <a:pt x="7278817" y="2125428"/>
                  <a:pt x="7280804" y="2126532"/>
                  <a:pt x="7282866" y="2126532"/>
                </a:cubicBezTo>
                <a:cubicBezTo>
                  <a:pt x="7283675" y="2126532"/>
                  <a:pt x="7284559" y="2126385"/>
                  <a:pt x="7285369" y="2125944"/>
                </a:cubicBezTo>
                <a:close/>
                <a:moveTo>
                  <a:pt x="7249809" y="2053204"/>
                </a:moveTo>
                <a:cubicBezTo>
                  <a:pt x="7252312" y="2051437"/>
                  <a:pt x="7252975" y="2047977"/>
                  <a:pt x="7251281" y="2045473"/>
                </a:cubicBezTo>
                <a:lnTo>
                  <a:pt x="7211967" y="1987973"/>
                </a:lnTo>
                <a:cubicBezTo>
                  <a:pt x="7210200" y="1985397"/>
                  <a:pt x="7206739" y="1984808"/>
                  <a:pt x="7204236" y="1986501"/>
                </a:cubicBezTo>
                <a:cubicBezTo>
                  <a:pt x="7201733" y="1988268"/>
                  <a:pt x="7201070" y="1991728"/>
                  <a:pt x="7202764" y="1994232"/>
                </a:cubicBezTo>
                <a:lnTo>
                  <a:pt x="7242078" y="2051731"/>
                </a:lnTo>
                <a:cubicBezTo>
                  <a:pt x="7243183" y="2053351"/>
                  <a:pt x="7244950" y="2054161"/>
                  <a:pt x="7246716" y="2054161"/>
                </a:cubicBezTo>
                <a:cubicBezTo>
                  <a:pt x="7247747" y="2054161"/>
                  <a:pt x="7248852" y="2053866"/>
                  <a:pt x="7249809" y="2053204"/>
                </a:cubicBezTo>
                <a:close/>
                <a:moveTo>
                  <a:pt x="7211230" y="1995041"/>
                </a:moveTo>
                <a:cubicBezTo>
                  <a:pt x="7213439" y="1992833"/>
                  <a:pt x="7213439" y="1989299"/>
                  <a:pt x="7211230" y="1987164"/>
                </a:cubicBezTo>
                <a:lnTo>
                  <a:pt x="7170517" y="1946450"/>
                </a:lnTo>
                <a:cubicBezTo>
                  <a:pt x="7168382" y="1944241"/>
                  <a:pt x="7164774" y="1944315"/>
                  <a:pt x="7162639" y="1946450"/>
                </a:cubicBezTo>
                <a:cubicBezTo>
                  <a:pt x="7160430" y="1948659"/>
                  <a:pt x="7160430" y="1952193"/>
                  <a:pt x="7162639" y="1954328"/>
                </a:cubicBezTo>
                <a:lnTo>
                  <a:pt x="7203353" y="1995041"/>
                </a:lnTo>
                <a:cubicBezTo>
                  <a:pt x="7204457" y="1996146"/>
                  <a:pt x="7205929" y="1996661"/>
                  <a:pt x="7207328" y="1996661"/>
                </a:cubicBezTo>
                <a:cubicBezTo>
                  <a:pt x="7208801" y="1996661"/>
                  <a:pt x="7210200" y="1996072"/>
                  <a:pt x="7211230" y="1995041"/>
                </a:cubicBezTo>
                <a:close/>
                <a:moveTo>
                  <a:pt x="7172136" y="1951015"/>
                </a:moveTo>
                <a:cubicBezTo>
                  <a:pt x="7172505" y="1947922"/>
                  <a:pt x="7170369" y="1945198"/>
                  <a:pt x="7167277" y="1944757"/>
                </a:cubicBezTo>
                <a:lnTo>
                  <a:pt x="7071641" y="1932683"/>
                </a:lnTo>
                <a:cubicBezTo>
                  <a:pt x="7068622" y="1932167"/>
                  <a:pt x="7065824" y="1934450"/>
                  <a:pt x="7065383" y="1937542"/>
                </a:cubicBezTo>
                <a:cubicBezTo>
                  <a:pt x="7065014" y="1940634"/>
                  <a:pt x="7067150" y="1943358"/>
                  <a:pt x="7070242" y="1943800"/>
                </a:cubicBezTo>
                <a:lnTo>
                  <a:pt x="7165878" y="1955874"/>
                </a:lnTo>
                <a:cubicBezTo>
                  <a:pt x="7166099" y="1955948"/>
                  <a:pt x="7166394" y="1955948"/>
                  <a:pt x="7166614" y="1955948"/>
                </a:cubicBezTo>
                <a:cubicBezTo>
                  <a:pt x="7169412" y="1955874"/>
                  <a:pt x="7171768" y="1953812"/>
                  <a:pt x="7172136" y="1951015"/>
                </a:cubicBezTo>
                <a:close/>
                <a:moveTo>
                  <a:pt x="7075837" y="1940855"/>
                </a:moveTo>
                <a:cubicBezTo>
                  <a:pt x="7077310" y="1938131"/>
                  <a:pt x="7076279" y="1934744"/>
                  <a:pt x="7073555" y="1933272"/>
                </a:cubicBezTo>
                <a:lnTo>
                  <a:pt x="7030559" y="1910154"/>
                </a:lnTo>
                <a:cubicBezTo>
                  <a:pt x="7027835" y="1908681"/>
                  <a:pt x="7024448" y="1909712"/>
                  <a:pt x="7022976" y="1912436"/>
                </a:cubicBezTo>
                <a:cubicBezTo>
                  <a:pt x="7021503" y="1915160"/>
                  <a:pt x="7022534" y="1918547"/>
                  <a:pt x="7025258" y="1920019"/>
                </a:cubicBezTo>
                <a:lnTo>
                  <a:pt x="7068254" y="1943137"/>
                </a:lnTo>
                <a:cubicBezTo>
                  <a:pt x="7069137" y="1943579"/>
                  <a:pt x="7070021" y="1943800"/>
                  <a:pt x="7070904" y="1943800"/>
                </a:cubicBezTo>
                <a:cubicBezTo>
                  <a:pt x="7072966" y="1943800"/>
                  <a:pt x="7074880" y="1942769"/>
                  <a:pt x="7075837" y="1940855"/>
                </a:cubicBezTo>
                <a:close/>
                <a:moveTo>
                  <a:pt x="7033504" y="1915160"/>
                </a:moveTo>
                <a:cubicBezTo>
                  <a:pt x="7033504" y="1912068"/>
                  <a:pt x="7031074" y="1909565"/>
                  <a:pt x="7027982" y="1909565"/>
                </a:cubicBezTo>
                <a:lnTo>
                  <a:pt x="6961721" y="1909123"/>
                </a:lnTo>
                <a:cubicBezTo>
                  <a:pt x="6958850" y="1909344"/>
                  <a:pt x="6956126" y="1911553"/>
                  <a:pt x="6956126" y="1914645"/>
                </a:cubicBezTo>
                <a:cubicBezTo>
                  <a:pt x="6956126" y="1917737"/>
                  <a:pt x="6958556" y="1920240"/>
                  <a:pt x="6961648" y="1920240"/>
                </a:cubicBezTo>
                <a:lnTo>
                  <a:pt x="7027909" y="1920682"/>
                </a:lnTo>
                <a:cubicBezTo>
                  <a:pt x="7027909" y="1920682"/>
                  <a:pt x="7027982" y="1920682"/>
                  <a:pt x="7027982" y="1920682"/>
                </a:cubicBezTo>
                <a:cubicBezTo>
                  <a:pt x="7031001" y="1920682"/>
                  <a:pt x="7033504" y="1918179"/>
                  <a:pt x="7033504" y="1915160"/>
                </a:cubicBezTo>
                <a:close/>
                <a:moveTo>
                  <a:pt x="7581039" y="3127366"/>
                </a:moveTo>
                <a:lnTo>
                  <a:pt x="7589432" y="3117574"/>
                </a:lnTo>
                <a:cubicBezTo>
                  <a:pt x="7591420" y="3115218"/>
                  <a:pt x="7591199" y="3111758"/>
                  <a:pt x="7588844" y="3109697"/>
                </a:cubicBezTo>
                <a:cubicBezTo>
                  <a:pt x="7586487" y="3107709"/>
                  <a:pt x="7582953" y="3108003"/>
                  <a:pt x="7580965" y="3110286"/>
                </a:cubicBezTo>
                <a:lnTo>
                  <a:pt x="7572573" y="3120078"/>
                </a:lnTo>
                <a:cubicBezTo>
                  <a:pt x="7570585" y="3122433"/>
                  <a:pt x="7570806" y="3125894"/>
                  <a:pt x="7573162" y="3127955"/>
                </a:cubicBezTo>
                <a:cubicBezTo>
                  <a:pt x="7574193" y="3128839"/>
                  <a:pt x="7575517" y="3129280"/>
                  <a:pt x="7576843" y="3129280"/>
                </a:cubicBezTo>
                <a:cubicBezTo>
                  <a:pt x="7578389" y="3129354"/>
                  <a:pt x="7579936" y="3128691"/>
                  <a:pt x="7581039" y="3127366"/>
                </a:cubicBezTo>
                <a:close/>
                <a:moveTo>
                  <a:pt x="7574560" y="3134949"/>
                </a:moveTo>
                <a:lnTo>
                  <a:pt x="7581039" y="3127366"/>
                </a:lnTo>
                <a:cubicBezTo>
                  <a:pt x="7583027" y="3125010"/>
                  <a:pt x="7582806" y="3121476"/>
                  <a:pt x="7580451" y="3119488"/>
                </a:cubicBezTo>
                <a:cubicBezTo>
                  <a:pt x="7578095" y="3117427"/>
                  <a:pt x="7574560" y="3117722"/>
                  <a:pt x="7572573" y="3120078"/>
                </a:cubicBezTo>
                <a:lnTo>
                  <a:pt x="7566094" y="3127661"/>
                </a:lnTo>
                <a:cubicBezTo>
                  <a:pt x="7564106" y="3130017"/>
                  <a:pt x="7564327" y="3133551"/>
                  <a:pt x="7566683" y="3135538"/>
                </a:cubicBezTo>
                <a:cubicBezTo>
                  <a:pt x="7567714" y="3136422"/>
                  <a:pt x="7569039" y="3136864"/>
                  <a:pt x="7570364" y="3136864"/>
                </a:cubicBezTo>
                <a:cubicBezTo>
                  <a:pt x="7571910" y="3136864"/>
                  <a:pt x="7573457" y="3136201"/>
                  <a:pt x="7574560" y="3134949"/>
                </a:cubicBezTo>
                <a:close/>
                <a:moveTo>
                  <a:pt x="7543565" y="3152398"/>
                </a:moveTo>
                <a:lnTo>
                  <a:pt x="7573014" y="3136201"/>
                </a:lnTo>
                <a:cubicBezTo>
                  <a:pt x="7575739" y="3134729"/>
                  <a:pt x="7576696" y="3131342"/>
                  <a:pt x="7575224" y="3128618"/>
                </a:cubicBezTo>
                <a:cubicBezTo>
                  <a:pt x="7573751" y="3125894"/>
                  <a:pt x="7570290" y="3124937"/>
                  <a:pt x="7567640" y="3126409"/>
                </a:cubicBezTo>
                <a:lnTo>
                  <a:pt x="7538191" y="3142606"/>
                </a:lnTo>
                <a:cubicBezTo>
                  <a:pt x="7535467" y="3144079"/>
                  <a:pt x="7534510" y="3147465"/>
                  <a:pt x="7535982" y="3150189"/>
                </a:cubicBezTo>
                <a:cubicBezTo>
                  <a:pt x="7537013" y="3152030"/>
                  <a:pt x="7538927" y="3153134"/>
                  <a:pt x="7540915" y="3153061"/>
                </a:cubicBezTo>
                <a:cubicBezTo>
                  <a:pt x="7541798" y="3153061"/>
                  <a:pt x="7542682" y="3152840"/>
                  <a:pt x="7543565" y="3152398"/>
                </a:cubicBezTo>
                <a:close/>
                <a:moveTo>
                  <a:pt x="7532448" y="3162558"/>
                </a:moveTo>
                <a:lnTo>
                  <a:pt x="7544596" y="3151662"/>
                </a:lnTo>
                <a:cubicBezTo>
                  <a:pt x="7546879" y="3149600"/>
                  <a:pt x="7547099" y="3146067"/>
                  <a:pt x="7545038" y="3143784"/>
                </a:cubicBezTo>
                <a:cubicBezTo>
                  <a:pt x="7542977" y="3141502"/>
                  <a:pt x="7539443" y="3141281"/>
                  <a:pt x="7537160" y="3143343"/>
                </a:cubicBezTo>
                <a:lnTo>
                  <a:pt x="7525012" y="3154239"/>
                </a:lnTo>
                <a:cubicBezTo>
                  <a:pt x="7522730" y="3156300"/>
                  <a:pt x="7522509" y="3159834"/>
                  <a:pt x="7524571" y="3162116"/>
                </a:cubicBezTo>
                <a:cubicBezTo>
                  <a:pt x="7525675" y="3163368"/>
                  <a:pt x="7527221" y="3163957"/>
                  <a:pt x="7528767" y="3163957"/>
                </a:cubicBezTo>
                <a:cubicBezTo>
                  <a:pt x="7530019" y="3163957"/>
                  <a:pt x="7531344" y="3163515"/>
                  <a:pt x="7532448" y="3162558"/>
                </a:cubicBezTo>
                <a:close/>
                <a:moveTo>
                  <a:pt x="7530239" y="3164472"/>
                </a:moveTo>
                <a:lnTo>
                  <a:pt x="7532448" y="3162484"/>
                </a:lnTo>
                <a:cubicBezTo>
                  <a:pt x="7534730" y="3160423"/>
                  <a:pt x="7534951" y="3156889"/>
                  <a:pt x="7532890" y="3154607"/>
                </a:cubicBezTo>
                <a:cubicBezTo>
                  <a:pt x="7530829" y="3152325"/>
                  <a:pt x="7527295" y="3152104"/>
                  <a:pt x="7525012" y="3154165"/>
                </a:cubicBezTo>
                <a:lnTo>
                  <a:pt x="7522803" y="3156153"/>
                </a:lnTo>
                <a:cubicBezTo>
                  <a:pt x="7520521" y="3158214"/>
                  <a:pt x="7520300" y="3161748"/>
                  <a:pt x="7522362" y="3164031"/>
                </a:cubicBezTo>
                <a:cubicBezTo>
                  <a:pt x="7523466" y="3165282"/>
                  <a:pt x="7525012" y="3165871"/>
                  <a:pt x="7526558" y="3165871"/>
                </a:cubicBezTo>
                <a:cubicBezTo>
                  <a:pt x="7527883" y="3165945"/>
                  <a:pt x="7529135" y="3165429"/>
                  <a:pt x="7530239" y="3164472"/>
                </a:cubicBezTo>
                <a:close/>
                <a:moveTo>
                  <a:pt x="7453524" y="3233163"/>
                </a:moveTo>
                <a:lnTo>
                  <a:pt x="7530239" y="3164472"/>
                </a:lnTo>
                <a:cubicBezTo>
                  <a:pt x="7532522" y="3162411"/>
                  <a:pt x="7532743" y="3158877"/>
                  <a:pt x="7530681" y="3156595"/>
                </a:cubicBezTo>
                <a:cubicBezTo>
                  <a:pt x="7528620" y="3154312"/>
                  <a:pt x="7525086" y="3154091"/>
                  <a:pt x="7522803" y="3156153"/>
                </a:cubicBezTo>
                <a:lnTo>
                  <a:pt x="7446088" y="3224843"/>
                </a:lnTo>
                <a:cubicBezTo>
                  <a:pt x="7443806" y="3226905"/>
                  <a:pt x="7443585" y="3230439"/>
                  <a:pt x="7445646" y="3232721"/>
                </a:cubicBezTo>
                <a:cubicBezTo>
                  <a:pt x="7446751" y="3233973"/>
                  <a:pt x="7448297" y="3234562"/>
                  <a:pt x="7449843" y="3234562"/>
                </a:cubicBezTo>
                <a:cubicBezTo>
                  <a:pt x="7451095" y="3234635"/>
                  <a:pt x="7452420" y="3234120"/>
                  <a:pt x="7453524" y="3233163"/>
                </a:cubicBezTo>
                <a:close/>
                <a:moveTo>
                  <a:pt x="7399117" y="3252010"/>
                </a:moveTo>
                <a:lnTo>
                  <a:pt x="7451536" y="3234341"/>
                </a:lnTo>
                <a:cubicBezTo>
                  <a:pt x="7454481" y="3233384"/>
                  <a:pt x="7456027" y="3230218"/>
                  <a:pt x="7455070" y="3227273"/>
                </a:cubicBezTo>
                <a:cubicBezTo>
                  <a:pt x="7454113" y="3224328"/>
                  <a:pt x="7450948" y="3222782"/>
                  <a:pt x="7448002" y="3223739"/>
                </a:cubicBezTo>
                <a:lnTo>
                  <a:pt x="7395583" y="3241408"/>
                </a:lnTo>
                <a:cubicBezTo>
                  <a:pt x="7392638" y="3242366"/>
                  <a:pt x="7391092" y="3245531"/>
                  <a:pt x="7392049" y="3248476"/>
                </a:cubicBezTo>
                <a:cubicBezTo>
                  <a:pt x="7392859" y="3250832"/>
                  <a:pt x="7394994" y="3252305"/>
                  <a:pt x="7397350" y="3252305"/>
                </a:cubicBezTo>
                <a:cubicBezTo>
                  <a:pt x="7397939" y="3252305"/>
                  <a:pt x="7398527" y="3252231"/>
                  <a:pt x="7399117" y="3252010"/>
                </a:cubicBezTo>
                <a:close/>
                <a:moveTo>
                  <a:pt x="7329984" y="3354641"/>
                </a:moveTo>
                <a:lnTo>
                  <a:pt x="7401914" y="3249875"/>
                </a:lnTo>
                <a:cubicBezTo>
                  <a:pt x="7403681" y="3247372"/>
                  <a:pt x="7403019" y="3243838"/>
                  <a:pt x="7400442" y="3242145"/>
                </a:cubicBezTo>
                <a:cubicBezTo>
                  <a:pt x="7397939" y="3240452"/>
                  <a:pt x="7394478" y="3241040"/>
                  <a:pt x="7392711" y="3243617"/>
                </a:cubicBezTo>
                <a:lnTo>
                  <a:pt x="7320781" y="3348383"/>
                </a:lnTo>
                <a:cubicBezTo>
                  <a:pt x="7319014" y="3350886"/>
                  <a:pt x="7319677" y="3354420"/>
                  <a:pt x="7322254" y="3356114"/>
                </a:cubicBezTo>
                <a:cubicBezTo>
                  <a:pt x="7323211" y="3356776"/>
                  <a:pt x="7324316" y="3357071"/>
                  <a:pt x="7325420" y="3357071"/>
                </a:cubicBezTo>
                <a:cubicBezTo>
                  <a:pt x="7327187" y="3356997"/>
                  <a:pt x="7328954" y="3356187"/>
                  <a:pt x="7329984" y="3354641"/>
                </a:cubicBezTo>
                <a:close/>
                <a:moveTo>
                  <a:pt x="7269466" y="3368040"/>
                </a:moveTo>
                <a:lnTo>
                  <a:pt x="7326451" y="3356923"/>
                </a:lnTo>
                <a:cubicBezTo>
                  <a:pt x="7329469" y="3356334"/>
                  <a:pt x="7331457" y="3353389"/>
                  <a:pt x="7330868" y="3350371"/>
                </a:cubicBezTo>
                <a:cubicBezTo>
                  <a:pt x="7330279" y="3347352"/>
                  <a:pt x="7327334" y="3345365"/>
                  <a:pt x="7324316" y="3345953"/>
                </a:cubicBezTo>
                <a:lnTo>
                  <a:pt x="7267331" y="3357071"/>
                </a:lnTo>
                <a:cubicBezTo>
                  <a:pt x="7264313" y="3357660"/>
                  <a:pt x="7262325" y="3360604"/>
                  <a:pt x="7262914" y="3363623"/>
                </a:cubicBezTo>
                <a:cubicBezTo>
                  <a:pt x="7263429" y="3366274"/>
                  <a:pt x="7265785" y="3368188"/>
                  <a:pt x="7268435" y="3368114"/>
                </a:cubicBezTo>
                <a:cubicBezTo>
                  <a:pt x="7268803" y="3368114"/>
                  <a:pt x="7269172" y="3368114"/>
                  <a:pt x="7269466" y="3368040"/>
                </a:cubicBezTo>
                <a:close/>
                <a:moveTo>
                  <a:pt x="7225955" y="3488046"/>
                </a:moveTo>
                <a:lnTo>
                  <a:pt x="7273663" y="3364580"/>
                </a:lnTo>
                <a:cubicBezTo>
                  <a:pt x="7274767" y="3361709"/>
                  <a:pt x="7273368" y="3358470"/>
                  <a:pt x="7270497" y="3357365"/>
                </a:cubicBezTo>
                <a:cubicBezTo>
                  <a:pt x="7267626" y="3356187"/>
                  <a:pt x="7264386" y="3357660"/>
                  <a:pt x="7263282" y="3360531"/>
                </a:cubicBezTo>
                <a:lnTo>
                  <a:pt x="7215574" y="3483997"/>
                </a:lnTo>
                <a:cubicBezTo>
                  <a:pt x="7214469" y="3486868"/>
                  <a:pt x="7215868" y="3490108"/>
                  <a:pt x="7218740" y="3491212"/>
                </a:cubicBezTo>
                <a:cubicBezTo>
                  <a:pt x="7219403" y="3491506"/>
                  <a:pt x="7220139" y="3491580"/>
                  <a:pt x="7220801" y="3491580"/>
                </a:cubicBezTo>
                <a:cubicBezTo>
                  <a:pt x="7223010" y="3491580"/>
                  <a:pt x="7225071" y="3490255"/>
                  <a:pt x="7225955" y="3488046"/>
                </a:cubicBezTo>
                <a:close/>
                <a:moveTo>
                  <a:pt x="7207255" y="3622998"/>
                </a:moveTo>
                <a:lnTo>
                  <a:pt x="7226249" y="3486795"/>
                </a:lnTo>
                <a:cubicBezTo>
                  <a:pt x="7226691" y="3483776"/>
                  <a:pt x="7224556" y="3480905"/>
                  <a:pt x="7221464" y="3480537"/>
                </a:cubicBezTo>
                <a:cubicBezTo>
                  <a:pt x="7218519" y="3480242"/>
                  <a:pt x="7215574" y="3482230"/>
                  <a:pt x="7215206" y="3485322"/>
                </a:cubicBezTo>
                <a:lnTo>
                  <a:pt x="7196211" y="3621525"/>
                </a:lnTo>
                <a:cubicBezTo>
                  <a:pt x="7195769" y="3624544"/>
                  <a:pt x="7197904" y="3627415"/>
                  <a:pt x="7200997" y="3627783"/>
                </a:cubicBezTo>
                <a:cubicBezTo>
                  <a:pt x="7201291" y="3627783"/>
                  <a:pt x="7201512" y="3627857"/>
                  <a:pt x="7201807" y="3627857"/>
                </a:cubicBezTo>
                <a:cubicBezTo>
                  <a:pt x="7204457" y="3627783"/>
                  <a:pt x="7206887" y="3625795"/>
                  <a:pt x="7207255" y="3622998"/>
                </a:cubicBezTo>
                <a:close/>
                <a:moveTo>
                  <a:pt x="7216457" y="3773631"/>
                </a:moveTo>
                <a:cubicBezTo>
                  <a:pt x="7219549" y="3773336"/>
                  <a:pt x="7221759" y="3770612"/>
                  <a:pt x="7221464" y="3767520"/>
                </a:cubicBezTo>
                <a:lnTo>
                  <a:pt x="7207255" y="3621746"/>
                </a:lnTo>
                <a:cubicBezTo>
                  <a:pt x="7206960" y="3618654"/>
                  <a:pt x="7204236" y="3616519"/>
                  <a:pt x="7201144" y="3616740"/>
                </a:cubicBezTo>
                <a:cubicBezTo>
                  <a:pt x="7198052" y="3617034"/>
                  <a:pt x="7195843" y="3619758"/>
                  <a:pt x="7196137" y="3622850"/>
                </a:cubicBezTo>
                <a:lnTo>
                  <a:pt x="7210347" y="3768624"/>
                </a:lnTo>
                <a:cubicBezTo>
                  <a:pt x="7210641" y="3771496"/>
                  <a:pt x="7213071" y="3773704"/>
                  <a:pt x="7215942" y="3773631"/>
                </a:cubicBezTo>
                <a:cubicBezTo>
                  <a:pt x="7216163" y="3773631"/>
                  <a:pt x="7216310" y="3773631"/>
                  <a:pt x="7216457" y="3773631"/>
                </a:cubicBezTo>
                <a:close/>
                <a:moveTo>
                  <a:pt x="7262178" y="3920951"/>
                </a:moveTo>
                <a:cubicBezTo>
                  <a:pt x="7265122" y="3920067"/>
                  <a:pt x="7266816" y="3916975"/>
                  <a:pt x="7265859" y="3914030"/>
                </a:cubicBezTo>
                <a:lnTo>
                  <a:pt x="7221243" y="3766489"/>
                </a:lnTo>
                <a:cubicBezTo>
                  <a:pt x="7220360" y="3763544"/>
                  <a:pt x="7217267" y="3761925"/>
                  <a:pt x="7214323" y="3762808"/>
                </a:cubicBezTo>
                <a:cubicBezTo>
                  <a:pt x="7211377" y="3763691"/>
                  <a:pt x="7209684" y="3766784"/>
                  <a:pt x="7210641" y="3769729"/>
                </a:cubicBezTo>
                <a:lnTo>
                  <a:pt x="7255257" y="3917270"/>
                </a:lnTo>
                <a:cubicBezTo>
                  <a:pt x="7255993" y="3919699"/>
                  <a:pt x="7258202" y="3921245"/>
                  <a:pt x="7260631" y="3921245"/>
                </a:cubicBezTo>
                <a:cubicBezTo>
                  <a:pt x="7261073" y="3921171"/>
                  <a:pt x="7261589" y="3921098"/>
                  <a:pt x="7262178" y="3920951"/>
                </a:cubicBezTo>
                <a:close/>
                <a:moveTo>
                  <a:pt x="7335064" y="4062013"/>
                </a:moveTo>
                <a:cubicBezTo>
                  <a:pt x="7337788" y="4060614"/>
                  <a:pt x="7338893" y="4057227"/>
                  <a:pt x="7337494" y="4054503"/>
                </a:cubicBezTo>
                <a:lnTo>
                  <a:pt x="7265491" y="3913073"/>
                </a:lnTo>
                <a:cubicBezTo>
                  <a:pt x="7264092" y="3910349"/>
                  <a:pt x="7260705" y="3909244"/>
                  <a:pt x="7257981" y="3910643"/>
                </a:cubicBezTo>
                <a:cubicBezTo>
                  <a:pt x="7255257" y="3912042"/>
                  <a:pt x="7254152" y="3915429"/>
                  <a:pt x="7255551" y="3918153"/>
                </a:cubicBezTo>
                <a:lnTo>
                  <a:pt x="7327555" y="4059583"/>
                </a:lnTo>
                <a:cubicBezTo>
                  <a:pt x="7328585" y="4061497"/>
                  <a:pt x="7330500" y="4062675"/>
                  <a:pt x="7332561" y="4062602"/>
                </a:cubicBezTo>
                <a:cubicBezTo>
                  <a:pt x="7333445" y="4062602"/>
                  <a:pt x="7334255" y="4062454"/>
                  <a:pt x="7335064" y="4062013"/>
                </a:cubicBezTo>
                <a:close/>
                <a:moveTo>
                  <a:pt x="7432394" y="4189013"/>
                </a:moveTo>
                <a:cubicBezTo>
                  <a:pt x="7434824" y="4187172"/>
                  <a:pt x="7435339" y="4183638"/>
                  <a:pt x="7433498" y="4181208"/>
                </a:cubicBezTo>
                <a:lnTo>
                  <a:pt x="7337052" y="4053693"/>
                </a:lnTo>
                <a:cubicBezTo>
                  <a:pt x="7335138" y="4051190"/>
                  <a:pt x="7331678" y="4050748"/>
                  <a:pt x="7329248" y="4052589"/>
                </a:cubicBezTo>
                <a:cubicBezTo>
                  <a:pt x="7326819" y="4054430"/>
                  <a:pt x="7326303" y="4057963"/>
                  <a:pt x="7328144" y="4060393"/>
                </a:cubicBezTo>
                <a:lnTo>
                  <a:pt x="7424590" y="4187908"/>
                </a:lnTo>
                <a:cubicBezTo>
                  <a:pt x="7425694" y="4189381"/>
                  <a:pt x="7427388" y="4190117"/>
                  <a:pt x="7429081" y="4190117"/>
                </a:cubicBezTo>
                <a:cubicBezTo>
                  <a:pt x="7430186" y="4190117"/>
                  <a:pt x="7431364" y="4189749"/>
                  <a:pt x="7432394" y="4189013"/>
                </a:cubicBezTo>
                <a:close/>
                <a:moveTo>
                  <a:pt x="7551001" y="4293999"/>
                </a:moveTo>
                <a:cubicBezTo>
                  <a:pt x="7553063" y="4291717"/>
                  <a:pt x="7552842" y="4288183"/>
                  <a:pt x="7550560" y="4286122"/>
                </a:cubicBezTo>
                <a:lnTo>
                  <a:pt x="7432689" y="4180399"/>
                </a:lnTo>
                <a:cubicBezTo>
                  <a:pt x="7430406" y="4178338"/>
                  <a:pt x="7426873" y="4178558"/>
                  <a:pt x="7424811" y="4180840"/>
                </a:cubicBezTo>
                <a:cubicBezTo>
                  <a:pt x="7422750" y="4183123"/>
                  <a:pt x="7422970" y="4186657"/>
                  <a:pt x="7425253" y="4188718"/>
                </a:cubicBezTo>
                <a:lnTo>
                  <a:pt x="7543124" y="4294441"/>
                </a:lnTo>
                <a:cubicBezTo>
                  <a:pt x="7544228" y="4295398"/>
                  <a:pt x="7545553" y="4295840"/>
                  <a:pt x="7546879" y="4295840"/>
                </a:cubicBezTo>
                <a:cubicBezTo>
                  <a:pt x="7548425" y="4295840"/>
                  <a:pt x="7549897" y="4295251"/>
                  <a:pt x="7551001" y="4293999"/>
                </a:cubicBezTo>
                <a:close/>
                <a:moveTo>
                  <a:pt x="7684480" y="4373954"/>
                </a:moveTo>
                <a:cubicBezTo>
                  <a:pt x="7686100" y="4371304"/>
                  <a:pt x="7685216" y="4367917"/>
                  <a:pt x="7682640" y="4366297"/>
                </a:cubicBezTo>
                <a:lnTo>
                  <a:pt x="7549749" y="4285533"/>
                </a:lnTo>
                <a:cubicBezTo>
                  <a:pt x="7547173" y="4283987"/>
                  <a:pt x="7543713" y="4284796"/>
                  <a:pt x="7542093" y="4287374"/>
                </a:cubicBezTo>
                <a:cubicBezTo>
                  <a:pt x="7540473" y="4290024"/>
                  <a:pt x="7541357" y="4293410"/>
                  <a:pt x="7543934" y="4295030"/>
                </a:cubicBezTo>
                <a:lnTo>
                  <a:pt x="7676823" y="4375795"/>
                </a:lnTo>
                <a:cubicBezTo>
                  <a:pt x="7677706" y="4376310"/>
                  <a:pt x="7678737" y="4376605"/>
                  <a:pt x="7679768" y="4376605"/>
                </a:cubicBezTo>
                <a:cubicBezTo>
                  <a:pt x="7681609" y="4376605"/>
                  <a:pt x="7683449" y="4375648"/>
                  <a:pt x="7684480" y="4373954"/>
                </a:cubicBezTo>
                <a:close/>
                <a:moveTo>
                  <a:pt x="7813983" y="4420999"/>
                </a:moveTo>
                <a:cubicBezTo>
                  <a:pt x="7815088" y="4418128"/>
                  <a:pt x="7813615" y="4414889"/>
                  <a:pt x="7810670" y="4413858"/>
                </a:cubicBezTo>
                <a:lnTo>
                  <a:pt x="7681682" y="4365856"/>
                </a:lnTo>
                <a:cubicBezTo>
                  <a:pt x="7678811" y="4364825"/>
                  <a:pt x="7675572" y="4366224"/>
                  <a:pt x="7674541" y="4369169"/>
                </a:cubicBezTo>
                <a:cubicBezTo>
                  <a:pt x="7673437" y="4372040"/>
                  <a:pt x="7674909" y="4375280"/>
                  <a:pt x="7677854" y="4376310"/>
                </a:cubicBezTo>
                <a:lnTo>
                  <a:pt x="7806842" y="4424313"/>
                </a:lnTo>
                <a:cubicBezTo>
                  <a:pt x="7807504" y="4424533"/>
                  <a:pt x="7808167" y="4424681"/>
                  <a:pt x="7808830" y="4424681"/>
                </a:cubicBezTo>
                <a:cubicBezTo>
                  <a:pt x="7811038" y="4424607"/>
                  <a:pt x="7813100" y="4423208"/>
                  <a:pt x="7813983" y="4420999"/>
                </a:cubicBezTo>
                <a:close/>
                <a:moveTo>
                  <a:pt x="7825836" y="4432926"/>
                </a:moveTo>
                <a:cubicBezTo>
                  <a:pt x="7827751" y="4430570"/>
                  <a:pt x="7827383" y="4427037"/>
                  <a:pt x="7825027" y="4425049"/>
                </a:cubicBezTo>
                <a:lnTo>
                  <a:pt x="7812290" y="4414668"/>
                </a:lnTo>
                <a:cubicBezTo>
                  <a:pt x="7809861" y="4412754"/>
                  <a:pt x="7806401" y="4413048"/>
                  <a:pt x="7804413" y="4415478"/>
                </a:cubicBezTo>
                <a:cubicBezTo>
                  <a:pt x="7802498" y="4417834"/>
                  <a:pt x="7802866" y="4421367"/>
                  <a:pt x="7805222" y="4423355"/>
                </a:cubicBezTo>
                <a:lnTo>
                  <a:pt x="7817959" y="4433736"/>
                </a:lnTo>
                <a:cubicBezTo>
                  <a:pt x="7818990" y="4434620"/>
                  <a:pt x="7820241" y="4434988"/>
                  <a:pt x="7821493" y="4434988"/>
                </a:cubicBezTo>
                <a:cubicBezTo>
                  <a:pt x="7823112" y="4434988"/>
                  <a:pt x="7824733" y="4434251"/>
                  <a:pt x="7825836" y="4432926"/>
                </a:cubicBezTo>
                <a:close/>
                <a:moveTo>
                  <a:pt x="7898208" y="4442056"/>
                </a:moveTo>
                <a:cubicBezTo>
                  <a:pt x="7898723" y="4439037"/>
                  <a:pt x="7896662" y="4436166"/>
                  <a:pt x="7893644" y="4435650"/>
                </a:cubicBezTo>
                <a:lnTo>
                  <a:pt x="7822450" y="4423945"/>
                </a:lnTo>
                <a:cubicBezTo>
                  <a:pt x="7819357" y="4423429"/>
                  <a:pt x="7816560" y="4425490"/>
                  <a:pt x="7816045" y="4428509"/>
                </a:cubicBezTo>
                <a:cubicBezTo>
                  <a:pt x="7815530" y="4431527"/>
                  <a:pt x="7817591" y="4434399"/>
                  <a:pt x="7820609" y="4434914"/>
                </a:cubicBezTo>
                <a:lnTo>
                  <a:pt x="7891803" y="4446620"/>
                </a:lnTo>
                <a:cubicBezTo>
                  <a:pt x="7892097" y="4446694"/>
                  <a:pt x="7892466" y="4446694"/>
                  <a:pt x="7892760" y="4446694"/>
                </a:cubicBezTo>
                <a:cubicBezTo>
                  <a:pt x="7895411" y="4446694"/>
                  <a:pt x="7897766" y="4444780"/>
                  <a:pt x="7898208" y="4442056"/>
                </a:cubicBezTo>
                <a:close/>
                <a:moveTo>
                  <a:pt x="11110535" y="260111"/>
                </a:moveTo>
                <a:lnTo>
                  <a:pt x="11116278" y="252086"/>
                </a:lnTo>
                <a:cubicBezTo>
                  <a:pt x="11118044" y="249583"/>
                  <a:pt x="11117529" y="246122"/>
                  <a:pt x="11115026" y="244282"/>
                </a:cubicBezTo>
                <a:cubicBezTo>
                  <a:pt x="11112523" y="242515"/>
                  <a:pt x="11109063" y="243030"/>
                  <a:pt x="11107222" y="245533"/>
                </a:cubicBezTo>
                <a:lnTo>
                  <a:pt x="11101479" y="253558"/>
                </a:lnTo>
                <a:cubicBezTo>
                  <a:pt x="11099712" y="256061"/>
                  <a:pt x="11100227" y="259522"/>
                  <a:pt x="11102731" y="261362"/>
                </a:cubicBezTo>
                <a:cubicBezTo>
                  <a:pt x="11103762" y="262099"/>
                  <a:pt x="11104866" y="262393"/>
                  <a:pt x="11106044" y="262393"/>
                </a:cubicBezTo>
                <a:cubicBezTo>
                  <a:pt x="11107811" y="262393"/>
                  <a:pt x="11109504" y="261583"/>
                  <a:pt x="11110535" y="260111"/>
                </a:cubicBezTo>
                <a:close/>
                <a:moveTo>
                  <a:pt x="11095148" y="282713"/>
                </a:moveTo>
                <a:lnTo>
                  <a:pt x="11110682" y="260037"/>
                </a:lnTo>
                <a:cubicBezTo>
                  <a:pt x="11112449" y="257534"/>
                  <a:pt x="11111787" y="254000"/>
                  <a:pt x="11109210" y="252307"/>
                </a:cubicBezTo>
                <a:cubicBezTo>
                  <a:pt x="11106706" y="250613"/>
                  <a:pt x="11103172" y="251202"/>
                  <a:pt x="11101479" y="253779"/>
                </a:cubicBezTo>
                <a:lnTo>
                  <a:pt x="11085945" y="276455"/>
                </a:lnTo>
                <a:cubicBezTo>
                  <a:pt x="11084178" y="278958"/>
                  <a:pt x="11084840" y="282492"/>
                  <a:pt x="11087417" y="284186"/>
                </a:cubicBezTo>
                <a:cubicBezTo>
                  <a:pt x="11088374" y="284848"/>
                  <a:pt x="11089479" y="285143"/>
                  <a:pt x="11090583" y="285143"/>
                </a:cubicBezTo>
                <a:cubicBezTo>
                  <a:pt x="11092350" y="285069"/>
                  <a:pt x="11094043" y="284259"/>
                  <a:pt x="11095148" y="282713"/>
                </a:cubicBezTo>
                <a:close/>
                <a:moveTo>
                  <a:pt x="11095074" y="283228"/>
                </a:moveTo>
                <a:lnTo>
                  <a:pt x="11095736" y="281609"/>
                </a:lnTo>
                <a:cubicBezTo>
                  <a:pt x="11096915" y="278737"/>
                  <a:pt x="11095516" y="275498"/>
                  <a:pt x="11092645" y="274394"/>
                </a:cubicBezTo>
                <a:cubicBezTo>
                  <a:pt x="11089773" y="273289"/>
                  <a:pt x="11086534" y="274615"/>
                  <a:pt x="11085429" y="277486"/>
                </a:cubicBezTo>
                <a:lnTo>
                  <a:pt x="11084767" y="279106"/>
                </a:lnTo>
                <a:cubicBezTo>
                  <a:pt x="11083588" y="281977"/>
                  <a:pt x="11084988" y="285216"/>
                  <a:pt x="11087859" y="286321"/>
                </a:cubicBezTo>
                <a:cubicBezTo>
                  <a:pt x="11088521" y="286615"/>
                  <a:pt x="11089258" y="286689"/>
                  <a:pt x="11089994" y="286689"/>
                </a:cubicBezTo>
                <a:cubicBezTo>
                  <a:pt x="11092055" y="286689"/>
                  <a:pt x="11094191" y="285364"/>
                  <a:pt x="11095074" y="283228"/>
                </a:cubicBezTo>
                <a:close/>
                <a:moveTo>
                  <a:pt x="11094853" y="283744"/>
                </a:moveTo>
                <a:lnTo>
                  <a:pt x="11095000" y="283302"/>
                </a:lnTo>
                <a:cubicBezTo>
                  <a:pt x="11096179" y="280431"/>
                  <a:pt x="11094706" y="277412"/>
                  <a:pt x="11091908" y="276234"/>
                </a:cubicBezTo>
                <a:cubicBezTo>
                  <a:pt x="11089037" y="275130"/>
                  <a:pt x="11085724" y="276602"/>
                  <a:pt x="11084546" y="279474"/>
                </a:cubicBezTo>
                <a:cubicBezTo>
                  <a:pt x="11083368" y="282345"/>
                  <a:pt x="11084767" y="285584"/>
                  <a:pt x="11087564" y="286762"/>
                </a:cubicBezTo>
                <a:cubicBezTo>
                  <a:pt x="11088300" y="287057"/>
                  <a:pt x="11089037" y="287204"/>
                  <a:pt x="11089700" y="287204"/>
                </a:cubicBezTo>
                <a:cubicBezTo>
                  <a:pt x="11091908" y="287130"/>
                  <a:pt x="11093970" y="285805"/>
                  <a:pt x="11094853" y="283744"/>
                </a:cubicBezTo>
                <a:close/>
                <a:moveTo>
                  <a:pt x="11092350" y="315549"/>
                </a:moveTo>
                <a:lnTo>
                  <a:pt x="11095295" y="282050"/>
                </a:lnTo>
                <a:cubicBezTo>
                  <a:pt x="11095589" y="278958"/>
                  <a:pt x="11093307" y="276308"/>
                  <a:pt x="11090215" y="276013"/>
                </a:cubicBezTo>
                <a:cubicBezTo>
                  <a:pt x="11087417" y="275866"/>
                  <a:pt x="11084473" y="278001"/>
                  <a:pt x="11084178" y="281093"/>
                </a:cubicBezTo>
                <a:lnTo>
                  <a:pt x="11081233" y="314592"/>
                </a:lnTo>
                <a:cubicBezTo>
                  <a:pt x="11080938" y="317684"/>
                  <a:pt x="11083221" y="320335"/>
                  <a:pt x="11086313" y="320629"/>
                </a:cubicBezTo>
                <a:cubicBezTo>
                  <a:pt x="11086460" y="320629"/>
                  <a:pt x="11086681" y="320629"/>
                  <a:pt x="11086828" y="320629"/>
                </a:cubicBezTo>
                <a:cubicBezTo>
                  <a:pt x="11089626" y="320629"/>
                  <a:pt x="11092055" y="318420"/>
                  <a:pt x="11092350" y="315549"/>
                </a:cubicBezTo>
                <a:close/>
                <a:moveTo>
                  <a:pt x="11101479" y="354790"/>
                </a:moveTo>
                <a:cubicBezTo>
                  <a:pt x="11104351" y="353759"/>
                  <a:pt x="11105823" y="350520"/>
                  <a:pt x="11104792" y="347649"/>
                </a:cubicBezTo>
                <a:lnTo>
                  <a:pt x="11092055" y="313119"/>
                </a:lnTo>
                <a:cubicBezTo>
                  <a:pt x="11091024" y="310248"/>
                  <a:pt x="11087785" y="308776"/>
                  <a:pt x="11084914" y="309806"/>
                </a:cubicBezTo>
                <a:cubicBezTo>
                  <a:pt x="11082043" y="310837"/>
                  <a:pt x="11080571" y="314077"/>
                  <a:pt x="11081601" y="316948"/>
                </a:cubicBezTo>
                <a:lnTo>
                  <a:pt x="11094338" y="351477"/>
                </a:lnTo>
                <a:cubicBezTo>
                  <a:pt x="11095148" y="353759"/>
                  <a:pt x="11097283" y="355158"/>
                  <a:pt x="11099565" y="355085"/>
                </a:cubicBezTo>
                <a:cubicBezTo>
                  <a:pt x="11100227" y="355085"/>
                  <a:pt x="11100817" y="355011"/>
                  <a:pt x="11101479" y="354790"/>
                </a:cubicBezTo>
                <a:close/>
                <a:moveTo>
                  <a:pt x="11127910" y="388215"/>
                </a:moveTo>
                <a:cubicBezTo>
                  <a:pt x="11130414" y="386375"/>
                  <a:pt x="11130929" y="382914"/>
                  <a:pt x="11129088" y="380411"/>
                </a:cubicBezTo>
                <a:lnTo>
                  <a:pt x="11103982" y="346176"/>
                </a:lnTo>
                <a:cubicBezTo>
                  <a:pt x="11102142" y="343673"/>
                  <a:pt x="11098682" y="343158"/>
                  <a:pt x="11096179" y="344998"/>
                </a:cubicBezTo>
                <a:cubicBezTo>
                  <a:pt x="11093676" y="346839"/>
                  <a:pt x="11093160" y="350299"/>
                  <a:pt x="11095000" y="352802"/>
                </a:cubicBezTo>
                <a:lnTo>
                  <a:pt x="11120106" y="387037"/>
                </a:lnTo>
                <a:cubicBezTo>
                  <a:pt x="11121211" y="388510"/>
                  <a:pt x="11122904" y="389319"/>
                  <a:pt x="11124671" y="389319"/>
                </a:cubicBezTo>
                <a:cubicBezTo>
                  <a:pt x="11125775" y="389319"/>
                  <a:pt x="11126953" y="388951"/>
                  <a:pt x="11127910" y="388215"/>
                </a:cubicBezTo>
                <a:close/>
                <a:moveTo>
                  <a:pt x="11163102" y="420462"/>
                </a:moveTo>
                <a:cubicBezTo>
                  <a:pt x="11165237" y="418253"/>
                  <a:pt x="11165163" y="414719"/>
                  <a:pt x="11162881" y="412584"/>
                </a:cubicBezTo>
                <a:lnTo>
                  <a:pt x="11128426" y="379675"/>
                </a:lnTo>
                <a:cubicBezTo>
                  <a:pt x="11126217" y="377540"/>
                  <a:pt x="11122683" y="377613"/>
                  <a:pt x="11120547" y="379896"/>
                </a:cubicBezTo>
                <a:cubicBezTo>
                  <a:pt x="11118413" y="382104"/>
                  <a:pt x="11118487" y="385638"/>
                  <a:pt x="11120768" y="387773"/>
                </a:cubicBezTo>
                <a:lnTo>
                  <a:pt x="11155225" y="420683"/>
                </a:lnTo>
                <a:cubicBezTo>
                  <a:pt x="11156328" y="421714"/>
                  <a:pt x="11157727" y="422229"/>
                  <a:pt x="11159126" y="422229"/>
                </a:cubicBezTo>
                <a:cubicBezTo>
                  <a:pt x="11160525" y="422229"/>
                  <a:pt x="11161997" y="421640"/>
                  <a:pt x="11163102" y="420462"/>
                </a:cubicBezTo>
                <a:close/>
                <a:moveTo>
                  <a:pt x="11203373" y="450721"/>
                </a:moveTo>
                <a:cubicBezTo>
                  <a:pt x="11205214" y="448292"/>
                  <a:pt x="11204773" y="444758"/>
                  <a:pt x="11202343" y="442917"/>
                </a:cubicBezTo>
                <a:lnTo>
                  <a:pt x="11162439" y="412216"/>
                </a:lnTo>
                <a:cubicBezTo>
                  <a:pt x="11160009" y="410376"/>
                  <a:pt x="11156476" y="410817"/>
                  <a:pt x="11154635" y="413247"/>
                </a:cubicBezTo>
                <a:cubicBezTo>
                  <a:pt x="11152794" y="415677"/>
                  <a:pt x="11153237" y="419210"/>
                  <a:pt x="11155666" y="421051"/>
                </a:cubicBezTo>
                <a:lnTo>
                  <a:pt x="11195570" y="451752"/>
                </a:lnTo>
                <a:cubicBezTo>
                  <a:pt x="11196601" y="452562"/>
                  <a:pt x="11197778" y="452930"/>
                  <a:pt x="11199030" y="452930"/>
                </a:cubicBezTo>
                <a:cubicBezTo>
                  <a:pt x="11200649" y="452930"/>
                  <a:pt x="11202270" y="452120"/>
                  <a:pt x="11203373" y="450721"/>
                </a:cubicBezTo>
                <a:close/>
                <a:moveTo>
                  <a:pt x="11246517" y="478477"/>
                </a:moveTo>
                <a:cubicBezTo>
                  <a:pt x="11248211" y="475900"/>
                  <a:pt x="11247474" y="472440"/>
                  <a:pt x="11244897" y="470747"/>
                </a:cubicBezTo>
                <a:lnTo>
                  <a:pt x="11201975" y="442696"/>
                </a:lnTo>
                <a:cubicBezTo>
                  <a:pt x="11199398" y="441003"/>
                  <a:pt x="11195937" y="441739"/>
                  <a:pt x="11194244" y="444316"/>
                </a:cubicBezTo>
                <a:cubicBezTo>
                  <a:pt x="11192551" y="446893"/>
                  <a:pt x="11193287" y="450353"/>
                  <a:pt x="11195864" y="452046"/>
                </a:cubicBezTo>
                <a:lnTo>
                  <a:pt x="11238787" y="480097"/>
                </a:lnTo>
                <a:cubicBezTo>
                  <a:pt x="11239744" y="480686"/>
                  <a:pt x="11240848" y="481054"/>
                  <a:pt x="11241878" y="480980"/>
                </a:cubicBezTo>
                <a:cubicBezTo>
                  <a:pt x="11243719" y="480980"/>
                  <a:pt x="11245487" y="480097"/>
                  <a:pt x="11246517" y="478477"/>
                </a:cubicBezTo>
                <a:close/>
                <a:moveTo>
                  <a:pt x="11289513" y="503362"/>
                </a:moveTo>
                <a:cubicBezTo>
                  <a:pt x="11291059" y="500711"/>
                  <a:pt x="11290176" y="497325"/>
                  <a:pt x="11287525" y="495705"/>
                </a:cubicBezTo>
                <a:lnTo>
                  <a:pt x="11244676" y="470599"/>
                </a:lnTo>
                <a:cubicBezTo>
                  <a:pt x="11242026" y="469053"/>
                  <a:pt x="11238639" y="469937"/>
                  <a:pt x="11237020" y="472587"/>
                </a:cubicBezTo>
                <a:cubicBezTo>
                  <a:pt x="11235473" y="475238"/>
                  <a:pt x="11236357" y="478624"/>
                  <a:pt x="11239008" y="480244"/>
                </a:cubicBezTo>
                <a:lnTo>
                  <a:pt x="11281856" y="505350"/>
                </a:lnTo>
                <a:cubicBezTo>
                  <a:pt x="11282740" y="505865"/>
                  <a:pt x="11283770" y="506086"/>
                  <a:pt x="11284727" y="506086"/>
                </a:cubicBezTo>
                <a:cubicBezTo>
                  <a:pt x="11286642" y="506086"/>
                  <a:pt x="11288482" y="505129"/>
                  <a:pt x="11289513" y="503362"/>
                </a:cubicBezTo>
                <a:close/>
                <a:moveTo>
                  <a:pt x="11329270" y="525081"/>
                </a:moveTo>
                <a:cubicBezTo>
                  <a:pt x="11330742" y="522357"/>
                  <a:pt x="11329785" y="518970"/>
                  <a:pt x="11327061" y="517497"/>
                </a:cubicBezTo>
                <a:lnTo>
                  <a:pt x="11287378" y="495705"/>
                </a:lnTo>
                <a:cubicBezTo>
                  <a:pt x="11284654" y="494233"/>
                  <a:pt x="11281267" y="495190"/>
                  <a:pt x="11279794" y="497914"/>
                </a:cubicBezTo>
                <a:cubicBezTo>
                  <a:pt x="11278322" y="500638"/>
                  <a:pt x="11279279" y="504024"/>
                  <a:pt x="11282003" y="505497"/>
                </a:cubicBezTo>
                <a:lnTo>
                  <a:pt x="11321686" y="527289"/>
                </a:lnTo>
                <a:cubicBezTo>
                  <a:pt x="11322570" y="527731"/>
                  <a:pt x="11323453" y="527952"/>
                  <a:pt x="11324410" y="527952"/>
                </a:cubicBezTo>
                <a:cubicBezTo>
                  <a:pt x="11326398" y="527952"/>
                  <a:pt x="11328313" y="526921"/>
                  <a:pt x="11329270" y="525081"/>
                </a:cubicBezTo>
                <a:close/>
                <a:moveTo>
                  <a:pt x="11362989" y="543266"/>
                </a:moveTo>
                <a:cubicBezTo>
                  <a:pt x="11364461" y="540542"/>
                  <a:pt x="11363430" y="537155"/>
                  <a:pt x="11360780" y="535682"/>
                </a:cubicBezTo>
                <a:lnTo>
                  <a:pt x="11327134" y="517497"/>
                </a:lnTo>
                <a:cubicBezTo>
                  <a:pt x="11324410" y="516025"/>
                  <a:pt x="11321023" y="517056"/>
                  <a:pt x="11319551" y="519706"/>
                </a:cubicBezTo>
                <a:cubicBezTo>
                  <a:pt x="11318079" y="522430"/>
                  <a:pt x="11319110" y="525817"/>
                  <a:pt x="11321760" y="527289"/>
                </a:cubicBezTo>
                <a:lnTo>
                  <a:pt x="11355406" y="545548"/>
                </a:lnTo>
                <a:cubicBezTo>
                  <a:pt x="11356289" y="545990"/>
                  <a:pt x="11357172" y="546211"/>
                  <a:pt x="11358130" y="546211"/>
                </a:cubicBezTo>
                <a:cubicBezTo>
                  <a:pt x="11360044" y="546137"/>
                  <a:pt x="11361958" y="545106"/>
                  <a:pt x="11362989" y="543266"/>
                </a:cubicBezTo>
                <a:close/>
                <a:moveTo>
                  <a:pt x="11397077" y="558432"/>
                </a:moveTo>
                <a:cubicBezTo>
                  <a:pt x="11398328" y="555634"/>
                  <a:pt x="11397150" y="552321"/>
                  <a:pt x="11394353" y="551070"/>
                </a:cubicBezTo>
                <a:lnTo>
                  <a:pt x="11360412" y="535535"/>
                </a:lnTo>
                <a:cubicBezTo>
                  <a:pt x="11357615" y="534210"/>
                  <a:pt x="11354301" y="535462"/>
                  <a:pt x="11353050" y="538259"/>
                </a:cubicBezTo>
                <a:cubicBezTo>
                  <a:pt x="11351798" y="541057"/>
                  <a:pt x="11352976" y="544370"/>
                  <a:pt x="11355774" y="545622"/>
                </a:cubicBezTo>
                <a:lnTo>
                  <a:pt x="11389714" y="561156"/>
                </a:lnTo>
                <a:cubicBezTo>
                  <a:pt x="11390450" y="561524"/>
                  <a:pt x="11391260" y="561671"/>
                  <a:pt x="11392070" y="561671"/>
                </a:cubicBezTo>
                <a:cubicBezTo>
                  <a:pt x="11394205" y="561671"/>
                  <a:pt x="11396193" y="560493"/>
                  <a:pt x="11397077" y="558432"/>
                </a:cubicBezTo>
                <a:close/>
                <a:moveTo>
                  <a:pt x="11437275" y="571758"/>
                </a:moveTo>
                <a:cubicBezTo>
                  <a:pt x="11438305" y="568813"/>
                  <a:pt x="11436760" y="565647"/>
                  <a:pt x="11433814" y="564690"/>
                </a:cubicBezTo>
                <a:lnTo>
                  <a:pt x="11393837" y="550849"/>
                </a:lnTo>
                <a:cubicBezTo>
                  <a:pt x="11390892" y="549892"/>
                  <a:pt x="11387800" y="551364"/>
                  <a:pt x="11386769" y="554309"/>
                </a:cubicBezTo>
                <a:cubicBezTo>
                  <a:pt x="11385738" y="557254"/>
                  <a:pt x="11387284" y="560420"/>
                  <a:pt x="11390229" y="561377"/>
                </a:cubicBezTo>
                <a:lnTo>
                  <a:pt x="11430207" y="575218"/>
                </a:lnTo>
                <a:cubicBezTo>
                  <a:pt x="11430796" y="575439"/>
                  <a:pt x="11431458" y="575513"/>
                  <a:pt x="11432048" y="575513"/>
                </a:cubicBezTo>
                <a:cubicBezTo>
                  <a:pt x="11434329" y="575513"/>
                  <a:pt x="11436465" y="574040"/>
                  <a:pt x="11437275" y="571758"/>
                </a:cubicBezTo>
                <a:close/>
                <a:moveTo>
                  <a:pt x="11489842" y="584421"/>
                </a:moveTo>
                <a:cubicBezTo>
                  <a:pt x="11490578" y="581402"/>
                  <a:pt x="11488737" y="578384"/>
                  <a:pt x="11485792" y="577648"/>
                </a:cubicBezTo>
                <a:lnTo>
                  <a:pt x="11433299" y="564543"/>
                </a:lnTo>
                <a:cubicBezTo>
                  <a:pt x="11430281" y="563806"/>
                  <a:pt x="11427262" y="565573"/>
                  <a:pt x="11426526" y="568592"/>
                </a:cubicBezTo>
                <a:cubicBezTo>
                  <a:pt x="11425790" y="571611"/>
                  <a:pt x="11427630" y="574629"/>
                  <a:pt x="11430575" y="575365"/>
                </a:cubicBezTo>
                <a:lnTo>
                  <a:pt x="11483068" y="588470"/>
                </a:lnTo>
                <a:cubicBezTo>
                  <a:pt x="11483510" y="588617"/>
                  <a:pt x="11484025" y="588617"/>
                  <a:pt x="11484467" y="588617"/>
                </a:cubicBezTo>
                <a:cubicBezTo>
                  <a:pt x="11486970" y="588617"/>
                  <a:pt x="11489179" y="586924"/>
                  <a:pt x="11489842" y="584421"/>
                </a:cubicBezTo>
                <a:close/>
                <a:moveTo>
                  <a:pt x="11560888" y="597379"/>
                </a:moveTo>
                <a:cubicBezTo>
                  <a:pt x="11561477" y="594360"/>
                  <a:pt x="11559415" y="591415"/>
                  <a:pt x="11556397" y="590900"/>
                </a:cubicBezTo>
                <a:lnTo>
                  <a:pt x="11485424" y="577574"/>
                </a:lnTo>
                <a:cubicBezTo>
                  <a:pt x="11482406" y="577059"/>
                  <a:pt x="11479460" y="578973"/>
                  <a:pt x="11478945" y="582065"/>
                </a:cubicBezTo>
                <a:cubicBezTo>
                  <a:pt x="11478357" y="585084"/>
                  <a:pt x="11480344" y="588029"/>
                  <a:pt x="11483436" y="588544"/>
                </a:cubicBezTo>
                <a:lnTo>
                  <a:pt x="11554409" y="601870"/>
                </a:lnTo>
                <a:cubicBezTo>
                  <a:pt x="11554777" y="601943"/>
                  <a:pt x="11555145" y="601943"/>
                  <a:pt x="11555514" y="601943"/>
                </a:cubicBezTo>
                <a:cubicBezTo>
                  <a:pt x="11558090" y="601870"/>
                  <a:pt x="11560372" y="600029"/>
                  <a:pt x="11560888" y="597379"/>
                </a:cubicBezTo>
                <a:close/>
                <a:moveTo>
                  <a:pt x="11645260" y="608717"/>
                </a:moveTo>
                <a:cubicBezTo>
                  <a:pt x="11645702" y="605698"/>
                  <a:pt x="11643567" y="602827"/>
                  <a:pt x="11640474" y="602459"/>
                </a:cubicBezTo>
                <a:lnTo>
                  <a:pt x="11556176" y="590826"/>
                </a:lnTo>
                <a:cubicBezTo>
                  <a:pt x="11553231" y="590458"/>
                  <a:pt x="11550286" y="592520"/>
                  <a:pt x="11549918" y="595612"/>
                </a:cubicBezTo>
                <a:cubicBezTo>
                  <a:pt x="11549476" y="598630"/>
                  <a:pt x="11551612" y="601502"/>
                  <a:pt x="11554704" y="601870"/>
                </a:cubicBezTo>
                <a:lnTo>
                  <a:pt x="11639002" y="613502"/>
                </a:lnTo>
                <a:cubicBezTo>
                  <a:pt x="11639297" y="613502"/>
                  <a:pt x="11639517" y="613576"/>
                  <a:pt x="11639812" y="613576"/>
                </a:cubicBezTo>
                <a:cubicBezTo>
                  <a:pt x="11642462" y="613502"/>
                  <a:pt x="11644892" y="611514"/>
                  <a:pt x="11645260" y="608717"/>
                </a:cubicBezTo>
                <a:close/>
                <a:moveTo>
                  <a:pt x="11737731" y="616300"/>
                </a:moveTo>
                <a:cubicBezTo>
                  <a:pt x="11738025" y="613208"/>
                  <a:pt x="11735743" y="610557"/>
                  <a:pt x="11732651" y="610263"/>
                </a:cubicBezTo>
                <a:lnTo>
                  <a:pt x="11640180" y="602385"/>
                </a:lnTo>
                <a:cubicBezTo>
                  <a:pt x="11637088" y="602238"/>
                  <a:pt x="11634438" y="604373"/>
                  <a:pt x="11634143" y="607465"/>
                </a:cubicBezTo>
                <a:cubicBezTo>
                  <a:pt x="11633849" y="610557"/>
                  <a:pt x="11636131" y="613208"/>
                  <a:pt x="11639223" y="613502"/>
                </a:cubicBezTo>
                <a:lnTo>
                  <a:pt x="11731694" y="621380"/>
                </a:lnTo>
                <a:cubicBezTo>
                  <a:pt x="11731841" y="621380"/>
                  <a:pt x="11732062" y="621380"/>
                  <a:pt x="11732209" y="621380"/>
                </a:cubicBezTo>
                <a:cubicBezTo>
                  <a:pt x="11735081" y="621380"/>
                  <a:pt x="11737436" y="619171"/>
                  <a:pt x="11737731" y="616300"/>
                </a:cubicBezTo>
                <a:close/>
                <a:moveTo>
                  <a:pt x="11832852" y="618214"/>
                </a:moveTo>
                <a:cubicBezTo>
                  <a:pt x="11832925" y="615122"/>
                  <a:pt x="11830496" y="612545"/>
                  <a:pt x="11827404" y="612471"/>
                </a:cubicBezTo>
                <a:lnTo>
                  <a:pt x="11732357" y="610263"/>
                </a:lnTo>
                <a:cubicBezTo>
                  <a:pt x="11732283" y="610263"/>
                  <a:pt x="11732209" y="610263"/>
                  <a:pt x="11732209" y="610263"/>
                </a:cubicBezTo>
                <a:cubicBezTo>
                  <a:pt x="11729191" y="610263"/>
                  <a:pt x="11726761" y="612692"/>
                  <a:pt x="11726688" y="615711"/>
                </a:cubicBezTo>
                <a:cubicBezTo>
                  <a:pt x="11726614" y="618803"/>
                  <a:pt x="11729043" y="621380"/>
                  <a:pt x="11732136" y="621453"/>
                </a:cubicBezTo>
                <a:lnTo>
                  <a:pt x="11827183" y="623662"/>
                </a:lnTo>
                <a:cubicBezTo>
                  <a:pt x="11827256" y="623662"/>
                  <a:pt x="11827330" y="623662"/>
                  <a:pt x="11827330" y="623662"/>
                </a:cubicBezTo>
                <a:cubicBezTo>
                  <a:pt x="11830275" y="623588"/>
                  <a:pt x="11832778" y="621233"/>
                  <a:pt x="11832852" y="618214"/>
                </a:cubicBezTo>
                <a:close/>
                <a:moveTo>
                  <a:pt x="11827551" y="623662"/>
                </a:moveTo>
                <a:lnTo>
                  <a:pt x="11920096" y="618214"/>
                </a:lnTo>
                <a:cubicBezTo>
                  <a:pt x="11923188" y="618067"/>
                  <a:pt x="11925544" y="615416"/>
                  <a:pt x="11925323" y="612324"/>
                </a:cubicBezTo>
                <a:cubicBezTo>
                  <a:pt x="11925102" y="609232"/>
                  <a:pt x="11922673" y="606582"/>
                  <a:pt x="11919433" y="607097"/>
                </a:cubicBezTo>
                <a:lnTo>
                  <a:pt x="11826889" y="612545"/>
                </a:lnTo>
                <a:cubicBezTo>
                  <a:pt x="11823796" y="612692"/>
                  <a:pt x="11821441" y="615343"/>
                  <a:pt x="11821661" y="618435"/>
                </a:cubicBezTo>
                <a:cubicBezTo>
                  <a:pt x="11821808" y="621380"/>
                  <a:pt x="11824312" y="623736"/>
                  <a:pt x="11827256" y="623662"/>
                </a:cubicBezTo>
                <a:cubicBezTo>
                  <a:pt x="11827404" y="623662"/>
                  <a:pt x="11827477" y="623662"/>
                  <a:pt x="11827551" y="623662"/>
                </a:cubicBezTo>
                <a:close/>
                <a:moveTo>
                  <a:pt x="11920464" y="618140"/>
                </a:moveTo>
                <a:lnTo>
                  <a:pt x="12005425" y="607318"/>
                </a:lnTo>
                <a:cubicBezTo>
                  <a:pt x="12008444" y="606950"/>
                  <a:pt x="12010652" y="604152"/>
                  <a:pt x="12010211" y="601060"/>
                </a:cubicBezTo>
                <a:cubicBezTo>
                  <a:pt x="12009842" y="597968"/>
                  <a:pt x="12006897" y="595759"/>
                  <a:pt x="12003952" y="596274"/>
                </a:cubicBezTo>
                <a:lnTo>
                  <a:pt x="11918991" y="607097"/>
                </a:lnTo>
                <a:cubicBezTo>
                  <a:pt x="11915899" y="607465"/>
                  <a:pt x="11913764" y="610263"/>
                  <a:pt x="11914132" y="613355"/>
                </a:cubicBezTo>
                <a:cubicBezTo>
                  <a:pt x="11914501" y="616153"/>
                  <a:pt x="11916930" y="618214"/>
                  <a:pt x="11919654" y="618214"/>
                </a:cubicBezTo>
                <a:cubicBezTo>
                  <a:pt x="11920022" y="618214"/>
                  <a:pt x="11920242" y="618214"/>
                  <a:pt x="11920464" y="618140"/>
                </a:cubicBezTo>
                <a:close/>
                <a:moveTo>
                  <a:pt x="12005793" y="607244"/>
                </a:moveTo>
                <a:lnTo>
                  <a:pt x="12078386" y="593035"/>
                </a:lnTo>
                <a:cubicBezTo>
                  <a:pt x="12081404" y="592446"/>
                  <a:pt x="12083392" y="589501"/>
                  <a:pt x="12082803" y="586482"/>
                </a:cubicBezTo>
                <a:cubicBezTo>
                  <a:pt x="12082213" y="583464"/>
                  <a:pt x="12079196" y="581550"/>
                  <a:pt x="12076250" y="582065"/>
                </a:cubicBezTo>
                <a:lnTo>
                  <a:pt x="12003658" y="596274"/>
                </a:lnTo>
                <a:cubicBezTo>
                  <a:pt x="12000639" y="596863"/>
                  <a:pt x="11998651" y="599808"/>
                  <a:pt x="11999241" y="602827"/>
                </a:cubicBezTo>
                <a:cubicBezTo>
                  <a:pt x="11999756" y="605477"/>
                  <a:pt x="12002111" y="607318"/>
                  <a:pt x="12004763" y="607318"/>
                </a:cubicBezTo>
                <a:cubicBezTo>
                  <a:pt x="12005130" y="607391"/>
                  <a:pt x="12005499" y="607318"/>
                  <a:pt x="12005793" y="607244"/>
                </a:cubicBezTo>
                <a:close/>
                <a:moveTo>
                  <a:pt x="12078827" y="592961"/>
                </a:moveTo>
                <a:lnTo>
                  <a:pt x="12134266" y="577574"/>
                </a:lnTo>
                <a:cubicBezTo>
                  <a:pt x="12137211" y="576764"/>
                  <a:pt x="12138978" y="573672"/>
                  <a:pt x="12138168" y="570727"/>
                </a:cubicBezTo>
                <a:cubicBezTo>
                  <a:pt x="12137357" y="567782"/>
                  <a:pt x="12134266" y="566015"/>
                  <a:pt x="12131320" y="566825"/>
                </a:cubicBezTo>
                <a:lnTo>
                  <a:pt x="12075882" y="582212"/>
                </a:lnTo>
                <a:cubicBezTo>
                  <a:pt x="12072937" y="583022"/>
                  <a:pt x="12071170" y="586114"/>
                  <a:pt x="12071980" y="589059"/>
                </a:cubicBezTo>
                <a:cubicBezTo>
                  <a:pt x="12072643" y="591562"/>
                  <a:pt x="12074925" y="593182"/>
                  <a:pt x="12077355" y="593182"/>
                </a:cubicBezTo>
                <a:cubicBezTo>
                  <a:pt x="12077870" y="593182"/>
                  <a:pt x="12078386" y="593108"/>
                  <a:pt x="12078827" y="592961"/>
                </a:cubicBezTo>
                <a:close/>
                <a:moveTo>
                  <a:pt x="12134928" y="577353"/>
                </a:moveTo>
                <a:lnTo>
                  <a:pt x="12168647" y="562923"/>
                </a:lnTo>
                <a:cubicBezTo>
                  <a:pt x="12171445" y="561745"/>
                  <a:pt x="12172770" y="558432"/>
                  <a:pt x="12171592" y="555634"/>
                </a:cubicBezTo>
                <a:cubicBezTo>
                  <a:pt x="12170415" y="552837"/>
                  <a:pt x="12167101" y="551511"/>
                  <a:pt x="12164303" y="552689"/>
                </a:cubicBezTo>
                <a:lnTo>
                  <a:pt x="12130584" y="567119"/>
                </a:lnTo>
                <a:cubicBezTo>
                  <a:pt x="12127787" y="568297"/>
                  <a:pt x="12126461" y="571611"/>
                  <a:pt x="12127639" y="574408"/>
                </a:cubicBezTo>
                <a:cubicBezTo>
                  <a:pt x="12128523" y="576543"/>
                  <a:pt x="12130658" y="577795"/>
                  <a:pt x="12132793" y="577795"/>
                </a:cubicBezTo>
                <a:cubicBezTo>
                  <a:pt x="12133529" y="577795"/>
                  <a:pt x="12134266" y="577648"/>
                  <a:pt x="12134928" y="577353"/>
                </a:cubicBezTo>
                <a:close/>
                <a:moveTo>
                  <a:pt x="12170782" y="561451"/>
                </a:moveTo>
                <a:lnTo>
                  <a:pt x="12184697" y="545253"/>
                </a:lnTo>
                <a:cubicBezTo>
                  <a:pt x="12186685" y="542897"/>
                  <a:pt x="12186464" y="539364"/>
                  <a:pt x="12184109" y="537376"/>
                </a:cubicBezTo>
                <a:cubicBezTo>
                  <a:pt x="12181752" y="535388"/>
                  <a:pt x="12178218" y="535682"/>
                  <a:pt x="12176230" y="537965"/>
                </a:cubicBezTo>
                <a:lnTo>
                  <a:pt x="12162316" y="554162"/>
                </a:lnTo>
                <a:cubicBezTo>
                  <a:pt x="12160328" y="556518"/>
                  <a:pt x="12160549" y="560052"/>
                  <a:pt x="12162905" y="562039"/>
                </a:cubicBezTo>
                <a:cubicBezTo>
                  <a:pt x="12163936" y="562923"/>
                  <a:pt x="12165261" y="563365"/>
                  <a:pt x="12166586" y="563365"/>
                </a:cubicBezTo>
                <a:cubicBezTo>
                  <a:pt x="12168132" y="563365"/>
                  <a:pt x="12169678" y="562702"/>
                  <a:pt x="12170782" y="561451"/>
                </a:cubicBezTo>
                <a:close/>
                <a:moveTo>
                  <a:pt x="59253" y="1548296"/>
                </a:moveTo>
                <a:cubicBezTo>
                  <a:pt x="62050" y="1547044"/>
                  <a:pt x="63302" y="1543731"/>
                  <a:pt x="61977" y="1540934"/>
                </a:cubicBezTo>
                <a:lnTo>
                  <a:pt x="59768" y="1536148"/>
                </a:lnTo>
                <a:cubicBezTo>
                  <a:pt x="58516" y="1533350"/>
                  <a:pt x="55203" y="1532099"/>
                  <a:pt x="52406" y="1533424"/>
                </a:cubicBezTo>
                <a:cubicBezTo>
                  <a:pt x="49608" y="1534676"/>
                  <a:pt x="48356" y="1537989"/>
                  <a:pt x="49682" y="1540786"/>
                </a:cubicBezTo>
                <a:lnTo>
                  <a:pt x="51890" y="1545572"/>
                </a:lnTo>
                <a:cubicBezTo>
                  <a:pt x="52847" y="1547633"/>
                  <a:pt x="54909" y="1548811"/>
                  <a:pt x="56970" y="1548811"/>
                </a:cubicBezTo>
                <a:cubicBezTo>
                  <a:pt x="57780" y="1548811"/>
                  <a:pt x="58516" y="1548664"/>
                  <a:pt x="59253" y="1548296"/>
                </a:cubicBezTo>
                <a:close/>
                <a:moveTo>
                  <a:pt x="97389" y="1632005"/>
                </a:moveTo>
                <a:cubicBezTo>
                  <a:pt x="100187" y="1630754"/>
                  <a:pt x="101439" y="1627441"/>
                  <a:pt x="100113" y="1624643"/>
                </a:cubicBezTo>
                <a:lnTo>
                  <a:pt x="61977" y="1540934"/>
                </a:lnTo>
                <a:cubicBezTo>
                  <a:pt x="60725" y="1538136"/>
                  <a:pt x="57412" y="1536884"/>
                  <a:pt x="54614" y="1538209"/>
                </a:cubicBezTo>
                <a:cubicBezTo>
                  <a:pt x="51817" y="1539461"/>
                  <a:pt x="50565" y="1542774"/>
                  <a:pt x="51890" y="1545572"/>
                </a:cubicBezTo>
                <a:lnTo>
                  <a:pt x="90027" y="1629281"/>
                </a:lnTo>
                <a:cubicBezTo>
                  <a:pt x="90984" y="1631343"/>
                  <a:pt x="93046" y="1632594"/>
                  <a:pt x="95107" y="1632521"/>
                </a:cubicBezTo>
                <a:cubicBezTo>
                  <a:pt x="95917" y="1632521"/>
                  <a:pt x="96653" y="1632374"/>
                  <a:pt x="97389" y="1632005"/>
                </a:cubicBezTo>
                <a:close/>
                <a:moveTo>
                  <a:pt x="122716" y="1640840"/>
                </a:moveTo>
                <a:cubicBezTo>
                  <a:pt x="124115" y="1638116"/>
                  <a:pt x="123010" y="1634729"/>
                  <a:pt x="120213" y="1633331"/>
                </a:cubicBezTo>
                <a:lnTo>
                  <a:pt x="97610" y="1621919"/>
                </a:lnTo>
                <a:cubicBezTo>
                  <a:pt x="94886" y="1620520"/>
                  <a:pt x="91500" y="1621625"/>
                  <a:pt x="90101" y="1624422"/>
                </a:cubicBezTo>
                <a:cubicBezTo>
                  <a:pt x="88702" y="1627146"/>
                  <a:pt x="89806" y="1630533"/>
                  <a:pt x="92604" y="1631932"/>
                </a:cubicBezTo>
                <a:lnTo>
                  <a:pt x="115206" y="1643343"/>
                </a:lnTo>
                <a:cubicBezTo>
                  <a:pt x="116016" y="1643785"/>
                  <a:pt x="116900" y="1643932"/>
                  <a:pt x="117783" y="1643932"/>
                </a:cubicBezTo>
                <a:cubicBezTo>
                  <a:pt x="119771" y="1643859"/>
                  <a:pt x="121759" y="1642754"/>
                  <a:pt x="122716" y="1640840"/>
                </a:cubicBezTo>
                <a:close/>
                <a:moveTo>
                  <a:pt x="123599" y="1647319"/>
                </a:moveTo>
                <a:cubicBezTo>
                  <a:pt x="126176" y="1645626"/>
                  <a:pt x="126912" y="1642165"/>
                  <a:pt x="125219" y="1639589"/>
                </a:cubicBezTo>
                <a:lnTo>
                  <a:pt x="122421" y="1635245"/>
                </a:lnTo>
                <a:cubicBezTo>
                  <a:pt x="120728" y="1632668"/>
                  <a:pt x="117268" y="1631932"/>
                  <a:pt x="114691" y="1633625"/>
                </a:cubicBezTo>
                <a:cubicBezTo>
                  <a:pt x="112114" y="1635318"/>
                  <a:pt x="111378" y="1638779"/>
                  <a:pt x="113071" y="1641356"/>
                </a:cubicBezTo>
                <a:lnTo>
                  <a:pt x="115869" y="1645699"/>
                </a:lnTo>
                <a:cubicBezTo>
                  <a:pt x="116900" y="1647393"/>
                  <a:pt x="118740" y="1648276"/>
                  <a:pt x="120581" y="1648202"/>
                </a:cubicBezTo>
                <a:cubicBezTo>
                  <a:pt x="121611" y="1648202"/>
                  <a:pt x="122642" y="1647908"/>
                  <a:pt x="123599" y="1647319"/>
                </a:cubicBezTo>
                <a:close/>
                <a:moveTo>
                  <a:pt x="170497" y="1719764"/>
                </a:moveTo>
                <a:cubicBezTo>
                  <a:pt x="173074" y="1718071"/>
                  <a:pt x="173810" y="1714611"/>
                  <a:pt x="172117" y="1712034"/>
                </a:cubicBezTo>
                <a:lnTo>
                  <a:pt x="125219" y="1639662"/>
                </a:lnTo>
                <a:cubicBezTo>
                  <a:pt x="123526" y="1637085"/>
                  <a:pt x="120065" y="1636349"/>
                  <a:pt x="117489" y="1638043"/>
                </a:cubicBezTo>
                <a:cubicBezTo>
                  <a:pt x="114912" y="1639736"/>
                  <a:pt x="114176" y="1643196"/>
                  <a:pt x="115869" y="1645773"/>
                </a:cubicBezTo>
                <a:lnTo>
                  <a:pt x="162840" y="1718218"/>
                </a:lnTo>
                <a:cubicBezTo>
                  <a:pt x="163945" y="1719912"/>
                  <a:pt x="165712" y="1720795"/>
                  <a:pt x="167552" y="1720795"/>
                </a:cubicBezTo>
                <a:cubicBezTo>
                  <a:pt x="168583" y="1720648"/>
                  <a:pt x="169614" y="1720353"/>
                  <a:pt x="170497" y="1719764"/>
                </a:cubicBezTo>
                <a:close/>
                <a:moveTo>
                  <a:pt x="214156" y="1726022"/>
                </a:moveTo>
                <a:cubicBezTo>
                  <a:pt x="214818" y="1723004"/>
                  <a:pt x="212978" y="1720059"/>
                  <a:pt x="209959" y="1719323"/>
                </a:cubicBezTo>
                <a:lnTo>
                  <a:pt x="168730" y="1709678"/>
                </a:lnTo>
                <a:cubicBezTo>
                  <a:pt x="165712" y="1709089"/>
                  <a:pt x="162767" y="1710856"/>
                  <a:pt x="162031" y="1713874"/>
                </a:cubicBezTo>
                <a:cubicBezTo>
                  <a:pt x="161368" y="1716893"/>
                  <a:pt x="163209" y="1719838"/>
                  <a:pt x="166227" y="1720574"/>
                </a:cubicBezTo>
                <a:lnTo>
                  <a:pt x="207456" y="1730219"/>
                </a:lnTo>
                <a:cubicBezTo>
                  <a:pt x="207898" y="1730292"/>
                  <a:pt x="208340" y="1730366"/>
                  <a:pt x="208781" y="1730366"/>
                </a:cubicBezTo>
                <a:cubicBezTo>
                  <a:pt x="211285" y="1730292"/>
                  <a:pt x="213567" y="1728525"/>
                  <a:pt x="214156" y="1726022"/>
                </a:cubicBezTo>
                <a:close/>
                <a:moveTo>
                  <a:pt x="271287" y="1796700"/>
                </a:moveTo>
                <a:cubicBezTo>
                  <a:pt x="273643" y="1794713"/>
                  <a:pt x="273864" y="1791179"/>
                  <a:pt x="271876" y="1788823"/>
                </a:cubicBezTo>
                <a:lnTo>
                  <a:pt x="212978" y="1721016"/>
                </a:lnTo>
                <a:cubicBezTo>
                  <a:pt x="210990" y="1718660"/>
                  <a:pt x="207456" y="1718439"/>
                  <a:pt x="205100" y="1720427"/>
                </a:cubicBezTo>
                <a:cubicBezTo>
                  <a:pt x="202744" y="1722415"/>
                  <a:pt x="202523" y="1725949"/>
                  <a:pt x="204511" y="1728305"/>
                </a:cubicBezTo>
                <a:lnTo>
                  <a:pt x="263410" y="1796112"/>
                </a:lnTo>
                <a:cubicBezTo>
                  <a:pt x="264514" y="1797363"/>
                  <a:pt x="266060" y="1798026"/>
                  <a:pt x="267680" y="1798026"/>
                </a:cubicBezTo>
                <a:cubicBezTo>
                  <a:pt x="268931" y="1798099"/>
                  <a:pt x="270257" y="1797658"/>
                  <a:pt x="271287" y="1796700"/>
                </a:cubicBezTo>
                <a:close/>
                <a:moveTo>
                  <a:pt x="334898" y="1803179"/>
                </a:moveTo>
                <a:cubicBezTo>
                  <a:pt x="335413" y="1800161"/>
                  <a:pt x="333278" y="1797289"/>
                  <a:pt x="330260" y="1796774"/>
                </a:cubicBezTo>
                <a:lnTo>
                  <a:pt x="268490" y="1786982"/>
                </a:lnTo>
                <a:cubicBezTo>
                  <a:pt x="265398" y="1786467"/>
                  <a:pt x="262600" y="1788602"/>
                  <a:pt x="262085" y="1791621"/>
                </a:cubicBezTo>
                <a:cubicBezTo>
                  <a:pt x="261643" y="1794639"/>
                  <a:pt x="263704" y="1797510"/>
                  <a:pt x="266723" y="1798026"/>
                </a:cubicBezTo>
                <a:lnTo>
                  <a:pt x="328493" y="1807818"/>
                </a:lnTo>
                <a:cubicBezTo>
                  <a:pt x="328787" y="1807891"/>
                  <a:pt x="329082" y="1807891"/>
                  <a:pt x="329450" y="1807891"/>
                </a:cubicBezTo>
                <a:cubicBezTo>
                  <a:pt x="332100" y="1807891"/>
                  <a:pt x="334456" y="1805903"/>
                  <a:pt x="334898" y="1803179"/>
                </a:cubicBezTo>
                <a:close/>
                <a:moveTo>
                  <a:pt x="400349" y="1867673"/>
                </a:moveTo>
                <a:cubicBezTo>
                  <a:pt x="402410" y="1865391"/>
                  <a:pt x="402263" y="1861857"/>
                  <a:pt x="400054" y="1859796"/>
                </a:cubicBezTo>
                <a:lnTo>
                  <a:pt x="333205" y="1798173"/>
                </a:lnTo>
                <a:cubicBezTo>
                  <a:pt x="330922" y="1796112"/>
                  <a:pt x="327388" y="1796259"/>
                  <a:pt x="325327" y="1798467"/>
                </a:cubicBezTo>
                <a:cubicBezTo>
                  <a:pt x="323265" y="1800750"/>
                  <a:pt x="323413" y="1804284"/>
                  <a:pt x="325621" y="1806345"/>
                </a:cubicBezTo>
                <a:lnTo>
                  <a:pt x="392471" y="1867968"/>
                </a:lnTo>
                <a:cubicBezTo>
                  <a:pt x="393576" y="1868998"/>
                  <a:pt x="394901" y="1869440"/>
                  <a:pt x="396300" y="1869440"/>
                </a:cubicBezTo>
                <a:cubicBezTo>
                  <a:pt x="397772" y="1869514"/>
                  <a:pt x="399245" y="1868851"/>
                  <a:pt x="400349" y="1867673"/>
                </a:cubicBezTo>
                <a:close/>
                <a:moveTo>
                  <a:pt x="471395" y="1919946"/>
                </a:moveTo>
                <a:cubicBezTo>
                  <a:pt x="473236" y="1917516"/>
                  <a:pt x="472720" y="1913982"/>
                  <a:pt x="470291" y="1912142"/>
                </a:cubicBezTo>
                <a:lnTo>
                  <a:pt x="399686" y="1859427"/>
                </a:lnTo>
                <a:cubicBezTo>
                  <a:pt x="397257" y="1857587"/>
                  <a:pt x="393723" y="1858102"/>
                  <a:pt x="391882" y="1860532"/>
                </a:cubicBezTo>
                <a:cubicBezTo>
                  <a:pt x="390042" y="1862961"/>
                  <a:pt x="390557" y="1866495"/>
                  <a:pt x="392987" y="1868336"/>
                </a:cubicBezTo>
                <a:lnTo>
                  <a:pt x="463591" y="1921050"/>
                </a:lnTo>
                <a:cubicBezTo>
                  <a:pt x="464622" y="1921786"/>
                  <a:pt x="465800" y="1922154"/>
                  <a:pt x="466978" y="1922154"/>
                </a:cubicBezTo>
                <a:cubicBezTo>
                  <a:pt x="468598" y="1922154"/>
                  <a:pt x="470291" y="1921418"/>
                  <a:pt x="471395" y="1919946"/>
                </a:cubicBezTo>
                <a:close/>
                <a:moveTo>
                  <a:pt x="554074" y="1926793"/>
                </a:moveTo>
                <a:cubicBezTo>
                  <a:pt x="554442" y="1923701"/>
                  <a:pt x="552234" y="1920977"/>
                  <a:pt x="549215" y="1920608"/>
                </a:cubicBezTo>
                <a:lnTo>
                  <a:pt x="467567" y="1911111"/>
                </a:lnTo>
                <a:cubicBezTo>
                  <a:pt x="464548" y="1910669"/>
                  <a:pt x="461751" y="1912951"/>
                  <a:pt x="461382" y="1915970"/>
                </a:cubicBezTo>
                <a:cubicBezTo>
                  <a:pt x="461014" y="1919062"/>
                  <a:pt x="463223" y="1921786"/>
                  <a:pt x="466242" y="1922154"/>
                </a:cubicBezTo>
                <a:lnTo>
                  <a:pt x="547890" y="1931652"/>
                </a:lnTo>
                <a:cubicBezTo>
                  <a:pt x="548111" y="1931652"/>
                  <a:pt x="548331" y="1931725"/>
                  <a:pt x="548552" y="1931725"/>
                </a:cubicBezTo>
                <a:cubicBezTo>
                  <a:pt x="551350" y="1931725"/>
                  <a:pt x="553780" y="1929590"/>
                  <a:pt x="554074" y="1926793"/>
                </a:cubicBezTo>
                <a:close/>
                <a:moveTo>
                  <a:pt x="631452" y="1977225"/>
                </a:moveTo>
                <a:cubicBezTo>
                  <a:pt x="633072" y="1974574"/>
                  <a:pt x="632262" y="1971187"/>
                  <a:pt x="629612" y="1969568"/>
                </a:cubicBezTo>
                <a:lnTo>
                  <a:pt x="551497" y="1921418"/>
                </a:lnTo>
                <a:cubicBezTo>
                  <a:pt x="548847" y="1919799"/>
                  <a:pt x="545460" y="1920608"/>
                  <a:pt x="543840" y="1923259"/>
                </a:cubicBezTo>
                <a:cubicBezTo>
                  <a:pt x="542221" y="1925909"/>
                  <a:pt x="543031" y="1929296"/>
                  <a:pt x="545681" y="1930916"/>
                </a:cubicBezTo>
                <a:lnTo>
                  <a:pt x="623795" y="1979065"/>
                </a:lnTo>
                <a:cubicBezTo>
                  <a:pt x="624752" y="1979654"/>
                  <a:pt x="625783" y="1979875"/>
                  <a:pt x="626740" y="1979875"/>
                </a:cubicBezTo>
                <a:cubicBezTo>
                  <a:pt x="628581" y="1979875"/>
                  <a:pt x="630421" y="1978918"/>
                  <a:pt x="631452" y="1977225"/>
                </a:cubicBezTo>
                <a:close/>
                <a:moveTo>
                  <a:pt x="626740" y="1979875"/>
                </a:moveTo>
                <a:lnTo>
                  <a:pt x="722009" y="1978476"/>
                </a:lnTo>
                <a:cubicBezTo>
                  <a:pt x="725101" y="1978403"/>
                  <a:pt x="727530" y="1975899"/>
                  <a:pt x="727530" y="1972807"/>
                </a:cubicBezTo>
                <a:cubicBezTo>
                  <a:pt x="727457" y="1969715"/>
                  <a:pt x="725101" y="1967285"/>
                  <a:pt x="721861" y="1967285"/>
                </a:cubicBezTo>
                <a:lnTo>
                  <a:pt x="626593" y="1968684"/>
                </a:lnTo>
                <a:cubicBezTo>
                  <a:pt x="623501" y="1968758"/>
                  <a:pt x="621071" y="1971261"/>
                  <a:pt x="621071" y="1974353"/>
                </a:cubicBezTo>
                <a:cubicBezTo>
                  <a:pt x="621145" y="1977445"/>
                  <a:pt x="623648" y="1979875"/>
                  <a:pt x="626740" y="1979875"/>
                </a:cubicBezTo>
                <a:cubicBezTo>
                  <a:pt x="626740" y="1979875"/>
                  <a:pt x="626740" y="1979875"/>
                  <a:pt x="626740" y="1979875"/>
                </a:cubicBezTo>
                <a:close/>
                <a:moveTo>
                  <a:pt x="722966" y="1978329"/>
                </a:moveTo>
                <a:lnTo>
                  <a:pt x="823314" y="1959850"/>
                </a:lnTo>
                <a:cubicBezTo>
                  <a:pt x="826333" y="1959260"/>
                  <a:pt x="828320" y="1956389"/>
                  <a:pt x="827805" y="1953371"/>
                </a:cubicBezTo>
                <a:cubicBezTo>
                  <a:pt x="827216" y="1950352"/>
                  <a:pt x="824271" y="1948291"/>
                  <a:pt x="821326" y="1948880"/>
                </a:cubicBezTo>
                <a:lnTo>
                  <a:pt x="720978" y="1967359"/>
                </a:lnTo>
                <a:cubicBezTo>
                  <a:pt x="717959" y="1967948"/>
                  <a:pt x="715971" y="1970819"/>
                  <a:pt x="716487" y="1973838"/>
                </a:cubicBezTo>
                <a:cubicBezTo>
                  <a:pt x="717002" y="1976562"/>
                  <a:pt x="719358" y="1978403"/>
                  <a:pt x="722009" y="1978403"/>
                </a:cubicBezTo>
                <a:cubicBezTo>
                  <a:pt x="722303" y="1978476"/>
                  <a:pt x="722671" y="1978403"/>
                  <a:pt x="722966" y="1978329"/>
                </a:cubicBezTo>
                <a:close/>
                <a:moveTo>
                  <a:pt x="916595" y="1997913"/>
                </a:moveTo>
                <a:cubicBezTo>
                  <a:pt x="917920" y="1995115"/>
                  <a:pt x="916668" y="1991802"/>
                  <a:pt x="913871" y="1990550"/>
                </a:cubicBezTo>
                <a:lnTo>
                  <a:pt x="824639" y="1949395"/>
                </a:lnTo>
                <a:cubicBezTo>
                  <a:pt x="821842" y="1948143"/>
                  <a:pt x="818529" y="1949321"/>
                  <a:pt x="817277" y="1952119"/>
                </a:cubicBezTo>
                <a:cubicBezTo>
                  <a:pt x="815952" y="1954917"/>
                  <a:pt x="817203" y="1958230"/>
                  <a:pt x="820001" y="1959481"/>
                </a:cubicBezTo>
                <a:lnTo>
                  <a:pt x="909232" y="2000637"/>
                </a:lnTo>
                <a:cubicBezTo>
                  <a:pt x="910042" y="2001005"/>
                  <a:pt x="910778" y="2001152"/>
                  <a:pt x="911588" y="2001152"/>
                </a:cubicBezTo>
                <a:cubicBezTo>
                  <a:pt x="913650" y="2001152"/>
                  <a:pt x="915638" y="1999901"/>
                  <a:pt x="916595" y="1997913"/>
                </a:cubicBezTo>
                <a:close/>
                <a:moveTo>
                  <a:pt x="1004943" y="2030012"/>
                </a:moveTo>
                <a:cubicBezTo>
                  <a:pt x="1006047" y="2027141"/>
                  <a:pt x="1004501" y="2023902"/>
                  <a:pt x="1001629" y="2022871"/>
                </a:cubicBezTo>
                <a:lnTo>
                  <a:pt x="913429" y="1990403"/>
                </a:lnTo>
                <a:cubicBezTo>
                  <a:pt x="910484" y="1989299"/>
                  <a:pt x="907318" y="1990771"/>
                  <a:pt x="906287" y="1993716"/>
                </a:cubicBezTo>
                <a:cubicBezTo>
                  <a:pt x="905257" y="1996588"/>
                  <a:pt x="906729" y="1999827"/>
                  <a:pt x="909600" y="2000858"/>
                </a:cubicBezTo>
                <a:lnTo>
                  <a:pt x="997801" y="2033325"/>
                </a:lnTo>
                <a:cubicBezTo>
                  <a:pt x="998464" y="2033546"/>
                  <a:pt x="999126" y="2033694"/>
                  <a:pt x="999789" y="2033694"/>
                </a:cubicBezTo>
                <a:cubicBezTo>
                  <a:pt x="1001998" y="2033620"/>
                  <a:pt x="1004133" y="2032221"/>
                  <a:pt x="1004943" y="2030012"/>
                </a:cubicBezTo>
                <a:close/>
                <a:moveTo>
                  <a:pt x="1001629" y="2033325"/>
                </a:moveTo>
                <a:lnTo>
                  <a:pt x="1110739" y="1993127"/>
                </a:lnTo>
                <a:cubicBezTo>
                  <a:pt x="1113610" y="1992096"/>
                  <a:pt x="1115083" y="1988857"/>
                  <a:pt x="1114052" y="1985986"/>
                </a:cubicBezTo>
                <a:cubicBezTo>
                  <a:pt x="1113021" y="1983114"/>
                  <a:pt x="1109782" y="1981642"/>
                  <a:pt x="1106911" y="1982673"/>
                </a:cubicBezTo>
                <a:lnTo>
                  <a:pt x="997801" y="2022871"/>
                </a:lnTo>
                <a:cubicBezTo>
                  <a:pt x="994930" y="2023902"/>
                  <a:pt x="993457" y="2027141"/>
                  <a:pt x="994488" y="2030012"/>
                </a:cubicBezTo>
                <a:cubicBezTo>
                  <a:pt x="995298" y="2032295"/>
                  <a:pt x="997507" y="2033694"/>
                  <a:pt x="999789" y="2033694"/>
                </a:cubicBezTo>
                <a:cubicBezTo>
                  <a:pt x="1000378" y="2033620"/>
                  <a:pt x="1001041" y="2033546"/>
                  <a:pt x="1001629" y="2033325"/>
                </a:cubicBezTo>
                <a:close/>
                <a:moveTo>
                  <a:pt x="1202768" y="2014036"/>
                </a:moveTo>
                <a:cubicBezTo>
                  <a:pt x="1203578" y="2011091"/>
                  <a:pt x="1201885" y="2007999"/>
                  <a:pt x="1198866" y="2007189"/>
                </a:cubicBezTo>
                <a:lnTo>
                  <a:pt x="1110371" y="1982525"/>
                </a:lnTo>
                <a:cubicBezTo>
                  <a:pt x="1107352" y="1981642"/>
                  <a:pt x="1104334" y="1983409"/>
                  <a:pt x="1103524" y="1986427"/>
                </a:cubicBezTo>
                <a:cubicBezTo>
                  <a:pt x="1102714" y="1989372"/>
                  <a:pt x="1104407" y="1992465"/>
                  <a:pt x="1107426" y="1993274"/>
                </a:cubicBezTo>
                <a:lnTo>
                  <a:pt x="1195921" y="2017938"/>
                </a:lnTo>
                <a:cubicBezTo>
                  <a:pt x="1196436" y="2018085"/>
                  <a:pt x="1196952" y="2018159"/>
                  <a:pt x="1197467" y="2018159"/>
                </a:cubicBezTo>
                <a:cubicBezTo>
                  <a:pt x="1199823" y="2018159"/>
                  <a:pt x="1202032" y="2016539"/>
                  <a:pt x="1202768" y="2014036"/>
                </a:cubicBezTo>
                <a:close/>
                <a:moveTo>
                  <a:pt x="1284784" y="2030233"/>
                </a:moveTo>
                <a:cubicBezTo>
                  <a:pt x="1285373" y="2027215"/>
                  <a:pt x="1283459" y="2024270"/>
                  <a:pt x="1280441" y="2023681"/>
                </a:cubicBezTo>
                <a:lnTo>
                  <a:pt x="1198498" y="2007116"/>
                </a:lnTo>
                <a:cubicBezTo>
                  <a:pt x="1195553" y="2006453"/>
                  <a:pt x="1192534" y="2008441"/>
                  <a:pt x="1191945" y="2011459"/>
                </a:cubicBezTo>
                <a:cubicBezTo>
                  <a:pt x="1191356" y="2014478"/>
                  <a:pt x="1193271" y="2017423"/>
                  <a:pt x="1196289" y="2018012"/>
                </a:cubicBezTo>
                <a:lnTo>
                  <a:pt x="1278232" y="2034577"/>
                </a:lnTo>
                <a:cubicBezTo>
                  <a:pt x="1278600" y="2034651"/>
                  <a:pt x="1279042" y="2034724"/>
                  <a:pt x="1279410" y="2034724"/>
                </a:cubicBezTo>
                <a:cubicBezTo>
                  <a:pt x="1281913" y="2034724"/>
                  <a:pt x="1284195" y="2032884"/>
                  <a:pt x="1284784" y="2030233"/>
                </a:cubicBezTo>
                <a:close/>
                <a:moveTo>
                  <a:pt x="1360984" y="2039436"/>
                </a:moveTo>
                <a:cubicBezTo>
                  <a:pt x="1361352" y="2036418"/>
                  <a:pt x="1359217" y="2033620"/>
                  <a:pt x="1356125" y="2033178"/>
                </a:cubicBezTo>
                <a:lnTo>
                  <a:pt x="1279925" y="2023607"/>
                </a:lnTo>
                <a:cubicBezTo>
                  <a:pt x="1277054" y="2023239"/>
                  <a:pt x="1274109" y="2025374"/>
                  <a:pt x="1273667" y="2028466"/>
                </a:cubicBezTo>
                <a:cubicBezTo>
                  <a:pt x="1273299" y="2031485"/>
                  <a:pt x="1275434" y="2034283"/>
                  <a:pt x="1278526" y="2034724"/>
                </a:cubicBezTo>
                <a:lnTo>
                  <a:pt x="1354726" y="2044295"/>
                </a:lnTo>
                <a:cubicBezTo>
                  <a:pt x="1354947" y="2044295"/>
                  <a:pt x="1355242" y="2044369"/>
                  <a:pt x="1355463" y="2044369"/>
                </a:cubicBezTo>
                <a:cubicBezTo>
                  <a:pt x="1358260" y="2044295"/>
                  <a:pt x="1360616" y="2042234"/>
                  <a:pt x="1360984" y="2039436"/>
                </a:cubicBezTo>
                <a:close/>
                <a:moveTo>
                  <a:pt x="1432178" y="2042602"/>
                </a:moveTo>
                <a:cubicBezTo>
                  <a:pt x="1432325" y="2039510"/>
                  <a:pt x="1429969" y="2036933"/>
                  <a:pt x="1426877" y="2036786"/>
                </a:cubicBezTo>
                <a:lnTo>
                  <a:pt x="1355683" y="2033178"/>
                </a:lnTo>
                <a:cubicBezTo>
                  <a:pt x="1352591" y="2032884"/>
                  <a:pt x="1350014" y="2035387"/>
                  <a:pt x="1349867" y="2038479"/>
                </a:cubicBezTo>
                <a:cubicBezTo>
                  <a:pt x="1349720" y="2041571"/>
                  <a:pt x="1352076" y="2044148"/>
                  <a:pt x="1355168" y="2044295"/>
                </a:cubicBezTo>
                <a:lnTo>
                  <a:pt x="1426362" y="2047903"/>
                </a:lnTo>
                <a:cubicBezTo>
                  <a:pt x="1426435" y="2047903"/>
                  <a:pt x="1426582" y="2047903"/>
                  <a:pt x="1426656" y="2047903"/>
                </a:cubicBezTo>
                <a:cubicBezTo>
                  <a:pt x="1429601" y="2047903"/>
                  <a:pt x="1432031" y="2045547"/>
                  <a:pt x="1432178" y="2042602"/>
                </a:cubicBezTo>
                <a:close/>
                <a:moveTo>
                  <a:pt x="1426730" y="2047903"/>
                </a:moveTo>
                <a:lnTo>
                  <a:pt x="1493580" y="2046578"/>
                </a:lnTo>
                <a:cubicBezTo>
                  <a:pt x="1496672" y="2046504"/>
                  <a:pt x="1499101" y="2044001"/>
                  <a:pt x="1499028" y="2040909"/>
                </a:cubicBezTo>
                <a:cubicBezTo>
                  <a:pt x="1498954" y="2037817"/>
                  <a:pt x="1496083" y="2035387"/>
                  <a:pt x="1493359" y="2035461"/>
                </a:cubicBezTo>
                <a:lnTo>
                  <a:pt x="1426509" y="2036786"/>
                </a:lnTo>
                <a:cubicBezTo>
                  <a:pt x="1423417" y="2036859"/>
                  <a:pt x="1420987" y="2039363"/>
                  <a:pt x="1421061" y="2042455"/>
                </a:cubicBezTo>
                <a:cubicBezTo>
                  <a:pt x="1421134" y="2045473"/>
                  <a:pt x="1423638" y="2047903"/>
                  <a:pt x="1426730" y="2047903"/>
                </a:cubicBezTo>
                <a:cubicBezTo>
                  <a:pt x="1426656" y="2047903"/>
                  <a:pt x="1426730" y="2047903"/>
                  <a:pt x="1426730" y="2047903"/>
                </a:cubicBezTo>
                <a:close/>
                <a:moveTo>
                  <a:pt x="1493948" y="2046578"/>
                </a:moveTo>
                <a:lnTo>
                  <a:pt x="1557190" y="2041350"/>
                </a:lnTo>
                <a:cubicBezTo>
                  <a:pt x="1560282" y="2041056"/>
                  <a:pt x="1562565" y="2038405"/>
                  <a:pt x="1562270" y="2035313"/>
                </a:cubicBezTo>
                <a:cubicBezTo>
                  <a:pt x="1561976" y="2032221"/>
                  <a:pt x="1559325" y="2030012"/>
                  <a:pt x="1556233" y="2030233"/>
                </a:cubicBezTo>
                <a:lnTo>
                  <a:pt x="1492991" y="2035461"/>
                </a:lnTo>
                <a:cubicBezTo>
                  <a:pt x="1489898" y="2035755"/>
                  <a:pt x="1487616" y="2038405"/>
                  <a:pt x="1487911" y="2041498"/>
                </a:cubicBezTo>
                <a:cubicBezTo>
                  <a:pt x="1488131" y="2044443"/>
                  <a:pt x="1490635" y="2046651"/>
                  <a:pt x="1493506" y="2046651"/>
                </a:cubicBezTo>
                <a:cubicBezTo>
                  <a:pt x="1493653" y="2046578"/>
                  <a:pt x="1493801" y="2046578"/>
                  <a:pt x="1493948" y="2046578"/>
                </a:cubicBezTo>
                <a:close/>
                <a:moveTo>
                  <a:pt x="1557411" y="2041350"/>
                </a:moveTo>
                <a:lnTo>
                  <a:pt x="1592971" y="2037301"/>
                </a:lnTo>
                <a:cubicBezTo>
                  <a:pt x="1596063" y="2036933"/>
                  <a:pt x="1598198" y="2034209"/>
                  <a:pt x="1597904" y="2031117"/>
                </a:cubicBezTo>
                <a:cubicBezTo>
                  <a:pt x="1597536" y="2028025"/>
                  <a:pt x="1594738" y="2025890"/>
                  <a:pt x="1591719" y="2026184"/>
                </a:cubicBezTo>
                <a:lnTo>
                  <a:pt x="1556159" y="2030233"/>
                </a:lnTo>
                <a:cubicBezTo>
                  <a:pt x="1553067" y="2030601"/>
                  <a:pt x="1550932" y="2033325"/>
                  <a:pt x="1551227" y="2036418"/>
                </a:cubicBezTo>
                <a:cubicBezTo>
                  <a:pt x="1551521" y="2039289"/>
                  <a:pt x="1553951" y="2041350"/>
                  <a:pt x="1556822" y="2041350"/>
                </a:cubicBezTo>
                <a:cubicBezTo>
                  <a:pt x="1556969" y="2041350"/>
                  <a:pt x="1557190" y="2041350"/>
                  <a:pt x="1557411" y="2041350"/>
                </a:cubicBezTo>
                <a:close/>
                <a:moveTo>
                  <a:pt x="1592971" y="2037301"/>
                </a:moveTo>
                <a:lnTo>
                  <a:pt x="1612260" y="2034945"/>
                </a:lnTo>
                <a:cubicBezTo>
                  <a:pt x="1615352" y="2034577"/>
                  <a:pt x="1617487" y="2031779"/>
                  <a:pt x="1617119" y="2028761"/>
                </a:cubicBezTo>
                <a:cubicBezTo>
                  <a:pt x="1616751" y="2025669"/>
                  <a:pt x="1613880" y="2023607"/>
                  <a:pt x="1610935" y="2023902"/>
                </a:cubicBezTo>
                <a:lnTo>
                  <a:pt x="1591646" y="2026258"/>
                </a:lnTo>
                <a:cubicBezTo>
                  <a:pt x="1588554" y="2026626"/>
                  <a:pt x="1586418" y="2029423"/>
                  <a:pt x="1586787" y="2032442"/>
                </a:cubicBezTo>
                <a:cubicBezTo>
                  <a:pt x="1587155" y="2035313"/>
                  <a:pt x="1589584" y="2037375"/>
                  <a:pt x="1592382" y="2037301"/>
                </a:cubicBezTo>
                <a:cubicBezTo>
                  <a:pt x="1592529" y="2037301"/>
                  <a:pt x="1592750" y="2037301"/>
                  <a:pt x="1592971" y="2037301"/>
                </a:cubicBezTo>
                <a:close/>
                <a:moveTo>
                  <a:pt x="1612628" y="2034872"/>
                </a:moveTo>
                <a:lnTo>
                  <a:pt x="1637587" y="2030160"/>
                </a:lnTo>
                <a:cubicBezTo>
                  <a:pt x="1640605" y="2029571"/>
                  <a:pt x="1642593" y="2026699"/>
                  <a:pt x="1642004" y="2023681"/>
                </a:cubicBezTo>
                <a:cubicBezTo>
                  <a:pt x="1641415" y="2020662"/>
                  <a:pt x="1638470" y="2018674"/>
                  <a:pt x="1635525" y="2019263"/>
                </a:cubicBezTo>
                <a:lnTo>
                  <a:pt x="1610567" y="2023975"/>
                </a:lnTo>
                <a:cubicBezTo>
                  <a:pt x="1607548" y="2024564"/>
                  <a:pt x="1605561" y="2027436"/>
                  <a:pt x="1606149" y="2030454"/>
                </a:cubicBezTo>
                <a:cubicBezTo>
                  <a:pt x="1606665" y="2033105"/>
                  <a:pt x="1609021" y="2035019"/>
                  <a:pt x="1611671" y="2035019"/>
                </a:cubicBezTo>
                <a:cubicBezTo>
                  <a:pt x="1611966" y="2034945"/>
                  <a:pt x="1612334" y="2034945"/>
                  <a:pt x="1612628" y="2034872"/>
                </a:cubicBezTo>
                <a:close/>
                <a:moveTo>
                  <a:pt x="1637807" y="2030160"/>
                </a:moveTo>
                <a:lnTo>
                  <a:pt x="1644213" y="2028761"/>
                </a:lnTo>
                <a:cubicBezTo>
                  <a:pt x="1647231" y="2028098"/>
                  <a:pt x="1649072" y="2025080"/>
                  <a:pt x="1648409" y="2022135"/>
                </a:cubicBezTo>
                <a:cubicBezTo>
                  <a:pt x="1647747" y="2019116"/>
                  <a:pt x="1644802" y="2017349"/>
                  <a:pt x="1641783" y="2017938"/>
                </a:cubicBezTo>
                <a:lnTo>
                  <a:pt x="1635378" y="2019337"/>
                </a:lnTo>
                <a:cubicBezTo>
                  <a:pt x="1632359" y="2020000"/>
                  <a:pt x="1630519" y="2023018"/>
                  <a:pt x="1631181" y="2025963"/>
                </a:cubicBezTo>
                <a:cubicBezTo>
                  <a:pt x="1631770" y="2028540"/>
                  <a:pt x="1634053" y="2030307"/>
                  <a:pt x="1636629" y="2030307"/>
                </a:cubicBezTo>
                <a:cubicBezTo>
                  <a:pt x="1636998" y="2030307"/>
                  <a:pt x="1637366" y="2030233"/>
                  <a:pt x="1637807" y="2030160"/>
                </a:cubicBezTo>
                <a:close/>
                <a:moveTo>
                  <a:pt x="1644139" y="2028761"/>
                </a:moveTo>
                <a:lnTo>
                  <a:pt x="1645611" y="2028466"/>
                </a:lnTo>
                <a:cubicBezTo>
                  <a:pt x="1648630" y="2027804"/>
                  <a:pt x="1650544" y="2024859"/>
                  <a:pt x="1649882" y="2021840"/>
                </a:cubicBezTo>
                <a:cubicBezTo>
                  <a:pt x="1649219" y="2018822"/>
                  <a:pt x="1646200" y="2016981"/>
                  <a:pt x="1643256" y="2017570"/>
                </a:cubicBezTo>
                <a:lnTo>
                  <a:pt x="1641783" y="2017864"/>
                </a:lnTo>
                <a:cubicBezTo>
                  <a:pt x="1638765" y="2018527"/>
                  <a:pt x="1636850" y="2021472"/>
                  <a:pt x="1637513" y="2024491"/>
                </a:cubicBezTo>
                <a:cubicBezTo>
                  <a:pt x="1638102" y="2027141"/>
                  <a:pt x="1640384" y="2028908"/>
                  <a:pt x="1642961" y="2028834"/>
                </a:cubicBezTo>
                <a:cubicBezTo>
                  <a:pt x="1643403" y="2028834"/>
                  <a:pt x="1643771" y="2028834"/>
                  <a:pt x="1644139" y="2028761"/>
                </a:cubicBezTo>
                <a:close/>
                <a:moveTo>
                  <a:pt x="1645685" y="2028393"/>
                </a:moveTo>
                <a:lnTo>
                  <a:pt x="1669465" y="2023092"/>
                </a:lnTo>
                <a:cubicBezTo>
                  <a:pt x="1672484" y="2022429"/>
                  <a:pt x="1674325" y="2019411"/>
                  <a:pt x="1673662" y="2016466"/>
                </a:cubicBezTo>
                <a:cubicBezTo>
                  <a:pt x="1672999" y="2013447"/>
                  <a:pt x="1670054" y="2011533"/>
                  <a:pt x="1667036" y="2012269"/>
                </a:cubicBezTo>
                <a:lnTo>
                  <a:pt x="1643256" y="2017570"/>
                </a:lnTo>
                <a:cubicBezTo>
                  <a:pt x="1640237" y="2018233"/>
                  <a:pt x="1638396" y="2021251"/>
                  <a:pt x="1639059" y="2024196"/>
                </a:cubicBezTo>
                <a:cubicBezTo>
                  <a:pt x="1639648" y="2026773"/>
                  <a:pt x="1641930" y="2028540"/>
                  <a:pt x="1644507" y="2028540"/>
                </a:cubicBezTo>
                <a:cubicBezTo>
                  <a:pt x="1644875" y="2028540"/>
                  <a:pt x="1645317" y="2028466"/>
                  <a:pt x="1645685" y="2028393"/>
                </a:cubicBezTo>
                <a:close/>
                <a:moveTo>
                  <a:pt x="1670128" y="2022871"/>
                </a:moveTo>
                <a:lnTo>
                  <a:pt x="1706571" y="2009913"/>
                </a:lnTo>
                <a:cubicBezTo>
                  <a:pt x="1709443" y="2008882"/>
                  <a:pt x="1710989" y="2005717"/>
                  <a:pt x="1709958" y="2002772"/>
                </a:cubicBezTo>
                <a:cubicBezTo>
                  <a:pt x="1708927" y="1999827"/>
                  <a:pt x="1705688" y="1998354"/>
                  <a:pt x="1702817" y="1999385"/>
                </a:cubicBezTo>
                <a:lnTo>
                  <a:pt x="1666373" y="2012343"/>
                </a:lnTo>
                <a:cubicBezTo>
                  <a:pt x="1663502" y="2013374"/>
                  <a:pt x="1661956" y="2016539"/>
                  <a:pt x="1662987" y="2019484"/>
                </a:cubicBezTo>
                <a:cubicBezTo>
                  <a:pt x="1663796" y="2021767"/>
                  <a:pt x="1666005" y="2023239"/>
                  <a:pt x="1668287" y="2023165"/>
                </a:cubicBezTo>
                <a:cubicBezTo>
                  <a:pt x="1668876" y="2023239"/>
                  <a:pt x="1669539" y="2023092"/>
                  <a:pt x="1670128" y="2022871"/>
                </a:cubicBezTo>
                <a:close/>
                <a:moveTo>
                  <a:pt x="1719971" y="2007852"/>
                </a:moveTo>
                <a:cubicBezTo>
                  <a:pt x="1720560" y="2004833"/>
                  <a:pt x="1718646" y="2001888"/>
                  <a:pt x="1715627" y="2001299"/>
                </a:cubicBezTo>
                <a:lnTo>
                  <a:pt x="1705762" y="1999238"/>
                </a:lnTo>
                <a:cubicBezTo>
                  <a:pt x="1702817" y="1998723"/>
                  <a:pt x="1699798" y="2000563"/>
                  <a:pt x="1699209" y="2003582"/>
                </a:cubicBezTo>
                <a:cubicBezTo>
                  <a:pt x="1698620" y="2006600"/>
                  <a:pt x="1700534" y="2009545"/>
                  <a:pt x="1703553" y="2010134"/>
                </a:cubicBezTo>
                <a:lnTo>
                  <a:pt x="1713418" y="2012196"/>
                </a:lnTo>
                <a:cubicBezTo>
                  <a:pt x="1713787" y="2012269"/>
                  <a:pt x="1714228" y="2012343"/>
                  <a:pt x="1714596" y="2012343"/>
                </a:cubicBezTo>
                <a:cubicBezTo>
                  <a:pt x="1717173" y="2012269"/>
                  <a:pt x="1719456" y="2010429"/>
                  <a:pt x="1719971" y="2007852"/>
                </a:cubicBezTo>
                <a:close/>
                <a:moveTo>
                  <a:pt x="1716952" y="2011754"/>
                </a:moveTo>
                <a:lnTo>
                  <a:pt x="1754500" y="1993495"/>
                </a:lnTo>
                <a:cubicBezTo>
                  <a:pt x="1757298" y="1992170"/>
                  <a:pt x="1758402" y="1988783"/>
                  <a:pt x="1757077" y="1986059"/>
                </a:cubicBezTo>
                <a:cubicBezTo>
                  <a:pt x="1755752" y="1983262"/>
                  <a:pt x="1752365" y="1982157"/>
                  <a:pt x="1749641" y="1983483"/>
                </a:cubicBezTo>
                <a:lnTo>
                  <a:pt x="1712093" y="2001741"/>
                </a:lnTo>
                <a:cubicBezTo>
                  <a:pt x="1709296" y="2003066"/>
                  <a:pt x="1708191" y="2006453"/>
                  <a:pt x="1709516" y="2009177"/>
                </a:cubicBezTo>
                <a:cubicBezTo>
                  <a:pt x="1710474" y="2011165"/>
                  <a:pt x="1712461" y="2012343"/>
                  <a:pt x="1714596" y="2012343"/>
                </a:cubicBezTo>
                <a:cubicBezTo>
                  <a:pt x="1715406" y="2012269"/>
                  <a:pt x="1716216" y="2012122"/>
                  <a:pt x="1716952" y="2011754"/>
                </a:cubicBezTo>
                <a:close/>
                <a:moveTo>
                  <a:pt x="1753838" y="1993790"/>
                </a:moveTo>
                <a:lnTo>
                  <a:pt x="1777323" y="1986133"/>
                </a:lnTo>
                <a:cubicBezTo>
                  <a:pt x="1780268" y="1985176"/>
                  <a:pt x="1781814" y="1982010"/>
                  <a:pt x="1780931" y="1979139"/>
                </a:cubicBezTo>
                <a:cubicBezTo>
                  <a:pt x="1779974" y="1976194"/>
                  <a:pt x="1776882" y="1974648"/>
                  <a:pt x="1773937" y="1975531"/>
                </a:cubicBezTo>
                <a:lnTo>
                  <a:pt x="1750451" y="1983188"/>
                </a:lnTo>
                <a:cubicBezTo>
                  <a:pt x="1747506" y="1984145"/>
                  <a:pt x="1745960" y="1987311"/>
                  <a:pt x="1746843" y="1990182"/>
                </a:cubicBezTo>
                <a:cubicBezTo>
                  <a:pt x="1747580" y="1992538"/>
                  <a:pt x="1749788" y="1994011"/>
                  <a:pt x="1752218" y="1994011"/>
                </a:cubicBezTo>
                <a:cubicBezTo>
                  <a:pt x="1752660" y="1994011"/>
                  <a:pt x="1753249" y="1993937"/>
                  <a:pt x="1753838" y="1993790"/>
                </a:cubicBezTo>
                <a:close/>
                <a:moveTo>
                  <a:pt x="1777544" y="1986059"/>
                </a:moveTo>
                <a:lnTo>
                  <a:pt x="1808760" y="1974133"/>
                </a:lnTo>
                <a:cubicBezTo>
                  <a:pt x="1811632" y="1973028"/>
                  <a:pt x="1813104" y="1969789"/>
                  <a:pt x="1812000" y="1966917"/>
                </a:cubicBezTo>
                <a:cubicBezTo>
                  <a:pt x="1810896" y="1964046"/>
                  <a:pt x="1807730" y="1962574"/>
                  <a:pt x="1804785" y="1963678"/>
                </a:cubicBezTo>
                <a:lnTo>
                  <a:pt x="1773569" y="1975605"/>
                </a:lnTo>
                <a:cubicBezTo>
                  <a:pt x="1770697" y="1976709"/>
                  <a:pt x="1769225" y="1979949"/>
                  <a:pt x="1770329" y="1982820"/>
                </a:cubicBezTo>
                <a:cubicBezTo>
                  <a:pt x="1771213" y="1985029"/>
                  <a:pt x="1773348" y="1986427"/>
                  <a:pt x="1775556" y="1986427"/>
                </a:cubicBezTo>
                <a:cubicBezTo>
                  <a:pt x="1776293" y="1986427"/>
                  <a:pt x="1776955" y="1986280"/>
                  <a:pt x="1777544" y="1986059"/>
                </a:cubicBezTo>
                <a:close/>
                <a:moveTo>
                  <a:pt x="1809349" y="1973911"/>
                </a:moveTo>
                <a:lnTo>
                  <a:pt x="1844910" y="1956095"/>
                </a:lnTo>
                <a:cubicBezTo>
                  <a:pt x="1847634" y="1954696"/>
                  <a:pt x="1848738" y="1951383"/>
                  <a:pt x="1847413" y="1948585"/>
                </a:cubicBezTo>
                <a:cubicBezTo>
                  <a:pt x="1846014" y="1945861"/>
                  <a:pt x="1842701" y="1944683"/>
                  <a:pt x="1839903" y="1946082"/>
                </a:cubicBezTo>
                <a:lnTo>
                  <a:pt x="1804343" y="1963899"/>
                </a:lnTo>
                <a:cubicBezTo>
                  <a:pt x="1801619" y="1965298"/>
                  <a:pt x="1800515" y="1968611"/>
                  <a:pt x="1801840" y="1971408"/>
                </a:cubicBezTo>
                <a:cubicBezTo>
                  <a:pt x="1802797" y="1973396"/>
                  <a:pt x="1804785" y="1974501"/>
                  <a:pt x="1806846" y="1974501"/>
                </a:cubicBezTo>
                <a:cubicBezTo>
                  <a:pt x="1807656" y="1974501"/>
                  <a:pt x="1808540" y="1974353"/>
                  <a:pt x="1809349" y="1973911"/>
                </a:cubicBezTo>
                <a:close/>
                <a:moveTo>
                  <a:pt x="1843363" y="1956610"/>
                </a:moveTo>
                <a:lnTo>
                  <a:pt x="1856910" y="1954180"/>
                </a:lnTo>
                <a:cubicBezTo>
                  <a:pt x="1859929" y="1953592"/>
                  <a:pt x="1861990" y="1950720"/>
                  <a:pt x="1861401" y="1947702"/>
                </a:cubicBezTo>
                <a:cubicBezTo>
                  <a:pt x="1860886" y="1944683"/>
                  <a:pt x="1857867" y="1942622"/>
                  <a:pt x="1854922" y="1943211"/>
                </a:cubicBezTo>
                <a:lnTo>
                  <a:pt x="1841376" y="1945640"/>
                </a:lnTo>
                <a:cubicBezTo>
                  <a:pt x="1838357" y="1946229"/>
                  <a:pt x="1836296" y="1949100"/>
                  <a:pt x="1836885" y="1952119"/>
                </a:cubicBezTo>
                <a:cubicBezTo>
                  <a:pt x="1837400" y="1954843"/>
                  <a:pt x="1839756" y="1956757"/>
                  <a:pt x="1842406" y="1956684"/>
                </a:cubicBezTo>
                <a:cubicBezTo>
                  <a:pt x="1842774" y="1956684"/>
                  <a:pt x="1843069" y="1956684"/>
                  <a:pt x="1843363" y="1956610"/>
                </a:cubicBezTo>
                <a:close/>
                <a:moveTo>
                  <a:pt x="1858162" y="1953812"/>
                </a:moveTo>
                <a:lnTo>
                  <a:pt x="1882089" y="1943579"/>
                </a:lnTo>
                <a:cubicBezTo>
                  <a:pt x="1884887" y="1942401"/>
                  <a:pt x="1886212" y="1939088"/>
                  <a:pt x="1885034" y="1936290"/>
                </a:cubicBezTo>
                <a:cubicBezTo>
                  <a:pt x="1883856" y="1933419"/>
                  <a:pt x="1880543" y="1932167"/>
                  <a:pt x="1877745" y="1933345"/>
                </a:cubicBezTo>
                <a:lnTo>
                  <a:pt x="1853818" y="1943579"/>
                </a:lnTo>
                <a:cubicBezTo>
                  <a:pt x="1851020" y="1944757"/>
                  <a:pt x="1849695" y="1948070"/>
                  <a:pt x="1850873" y="1950868"/>
                </a:cubicBezTo>
                <a:cubicBezTo>
                  <a:pt x="1851756" y="1953002"/>
                  <a:pt x="1853892" y="1954254"/>
                  <a:pt x="1856027" y="1954254"/>
                </a:cubicBezTo>
                <a:cubicBezTo>
                  <a:pt x="1856689" y="1954254"/>
                  <a:pt x="1857425" y="1954107"/>
                  <a:pt x="1858162" y="1953812"/>
                </a:cubicBezTo>
                <a:close/>
                <a:moveTo>
                  <a:pt x="1881500" y="1943800"/>
                </a:moveTo>
                <a:lnTo>
                  <a:pt x="1899759" y="1938352"/>
                </a:lnTo>
                <a:cubicBezTo>
                  <a:pt x="1902704" y="1937468"/>
                  <a:pt x="1904397" y="1934376"/>
                  <a:pt x="1903514" y="1931431"/>
                </a:cubicBezTo>
                <a:cubicBezTo>
                  <a:pt x="1902630" y="1928486"/>
                  <a:pt x="1899538" y="1926793"/>
                  <a:pt x="1896593" y="1927676"/>
                </a:cubicBezTo>
                <a:lnTo>
                  <a:pt x="1878334" y="1933124"/>
                </a:lnTo>
                <a:cubicBezTo>
                  <a:pt x="1875390" y="1934008"/>
                  <a:pt x="1873696" y="1937100"/>
                  <a:pt x="1874580" y="1940045"/>
                </a:cubicBezTo>
                <a:cubicBezTo>
                  <a:pt x="1875316" y="1942474"/>
                  <a:pt x="1877525" y="1944020"/>
                  <a:pt x="1879954" y="1944020"/>
                </a:cubicBezTo>
                <a:cubicBezTo>
                  <a:pt x="1880470" y="1944020"/>
                  <a:pt x="1880985" y="1944020"/>
                  <a:pt x="1881500" y="1943800"/>
                </a:cubicBezTo>
                <a:close/>
                <a:moveTo>
                  <a:pt x="1900716" y="1938057"/>
                </a:moveTo>
                <a:lnTo>
                  <a:pt x="1936202" y="1920387"/>
                </a:lnTo>
                <a:cubicBezTo>
                  <a:pt x="1938926" y="1918989"/>
                  <a:pt x="1940104" y="1915676"/>
                  <a:pt x="1938705" y="1912878"/>
                </a:cubicBezTo>
                <a:cubicBezTo>
                  <a:pt x="1937307" y="1910154"/>
                  <a:pt x="1933993" y="1909049"/>
                  <a:pt x="1931196" y="1910375"/>
                </a:cubicBezTo>
                <a:lnTo>
                  <a:pt x="1895710" y="1928044"/>
                </a:lnTo>
                <a:cubicBezTo>
                  <a:pt x="1892985" y="1929443"/>
                  <a:pt x="1891808" y="1932756"/>
                  <a:pt x="1893206" y="1935554"/>
                </a:cubicBezTo>
                <a:cubicBezTo>
                  <a:pt x="1894163" y="1937542"/>
                  <a:pt x="1896151" y="1938646"/>
                  <a:pt x="1898213" y="1938646"/>
                </a:cubicBezTo>
                <a:cubicBezTo>
                  <a:pt x="1899096" y="1938646"/>
                  <a:pt x="1899906" y="1938425"/>
                  <a:pt x="1900716" y="1938057"/>
                </a:cubicBezTo>
                <a:close/>
                <a:moveTo>
                  <a:pt x="1938190" y="1918621"/>
                </a:moveTo>
                <a:lnTo>
                  <a:pt x="1950264" y="1901761"/>
                </a:lnTo>
                <a:cubicBezTo>
                  <a:pt x="1952031" y="1899258"/>
                  <a:pt x="1951516" y="1895797"/>
                  <a:pt x="1949013" y="1893957"/>
                </a:cubicBezTo>
                <a:cubicBezTo>
                  <a:pt x="1946510" y="1892190"/>
                  <a:pt x="1943049" y="1892705"/>
                  <a:pt x="1941209" y="1895208"/>
                </a:cubicBezTo>
                <a:lnTo>
                  <a:pt x="1929134" y="1912068"/>
                </a:lnTo>
                <a:cubicBezTo>
                  <a:pt x="1927367" y="1914571"/>
                  <a:pt x="1927883" y="1918031"/>
                  <a:pt x="1930386" y="1919872"/>
                </a:cubicBezTo>
                <a:cubicBezTo>
                  <a:pt x="1931417" y="1920608"/>
                  <a:pt x="1932521" y="1920903"/>
                  <a:pt x="1933699" y="1920903"/>
                </a:cubicBezTo>
                <a:cubicBezTo>
                  <a:pt x="1935466" y="1920977"/>
                  <a:pt x="1937159" y="1920167"/>
                  <a:pt x="1938190" y="1918621"/>
                </a:cubicBezTo>
                <a:close/>
                <a:moveTo>
                  <a:pt x="1949675" y="1902497"/>
                </a:moveTo>
                <a:lnTo>
                  <a:pt x="1997604" y="1855378"/>
                </a:lnTo>
                <a:cubicBezTo>
                  <a:pt x="1999813" y="1853243"/>
                  <a:pt x="1999813" y="1849709"/>
                  <a:pt x="1997678" y="1847501"/>
                </a:cubicBezTo>
                <a:cubicBezTo>
                  <a:pt x="1995543" y="1845292"/>
                  <a:pt x="1992009" y="1845292"/>
                  <a:pt x="1989800" y="1847427"/>
                </a:cubicBezTo>
                <a:lnTo>
                  <a:pt x="1941871" y="1894546"/>
                </a:lnTo>
                <a:cubicBezTo>
                  <a:pt x="1939663" y="1896681"/>
                  <a:pt x="1939663" y="1900215"/>
                  <a:pt x="1941798" y="1902423"/>
                </a:cubicBezTo>
                <a:cubicBezTo>
                  <a:pt x="1942902" y="1903528"/>
                  <a:pt x="1944374" y="1904117"/>
                  <a:pt x="1945847" y="1904117"/>
                </a:cubicBezTo>
                <a:cubicBezTo>
                  <a:pt x="1947172" y="1904117"/>
                  <a:pt x="1948571" y="1903601"/>
                  <a:pt x="1949675" y="1902497"/>
                </a:cubicBezTo>
                <a:close/>
                <a:moveTo>
                  <a:pt x="1996573" y="1856262"/>
                </a:moveTo>
                <a:lnTo>
                  <a:pt x="2018218" y="1843304"/>
                </a:lnTo>
                <a:cubicBezTo>
                  <a:pt x="2020869" y="1841758"/>
                  <a:pt x="2021752" y="1838298"/>
                  <a:pt x="2020133" y="1835647"/>
                </a:cubicBezTo>
                <a:cubicBezTo>
                  <a:pt x="2018513" y="1832997"/>
                  <a:pt x="2015126" y="1832113"/>
                  <a:pt x="2012476" y="1833733"/>
                </a:cubicBezTo>
                <a:lnTo>
                  <a:pt x="1990831" y="1846691"/>
                </a:lnTo>
                <a:cubicBezTo>
                  <a:pt x="1988180" y="1848237"/>
                  <a:pt x="1987297" y="1851697"/>
                  <a:pt x="1988917" y="1854347"/>
                </a:cubicBezTo>
                <a:cubicBezTo>
                  <a:pt x="1989947" y="1856114"/>
                  <a:pt x="1991861" y="1857072"/>
                  <a:pt x="1993702" y="1857072"/>
                </a:cubicBezTo>
                <a:cubicBezTo>
                  <a:pt x="1994733" y="1856998"/>
                  <a:pt x="1995690" y="1856777"/>
                  <a:pt x="1996573" y="1856262"/>
                </a:cubicBezTo>
                <a:close/>
                <a:moveTo>
                  <a:pt x="2017482" y="1843672"/>
                </a:moveTo>
                <a:lnTo>
                  <a:pt x="2043692" y="1833144"/>
                </a:lnTo>
                <a:cubicBezTo>
                  <a:pt x="2046563" y="1831966"/>
                  <a:pt x="2047962" y="1828727"/>
                  <a:pt x="2046784" y="1825929"/>
                </a:cubicBezTo>
                <a:cubicBezTo>
                  <a:pt x="2045606" y="1823058"/>
                  <a:pt x="2042367" y="1821659"/>
                  <a:pt x="2039569" y="1822837"/>
                </a:cubicBezTo>
                <a:lnTo>
                  <a:pt x="2013359" y="1833365"/>
                </a:lnTo>
                <a:cubicBezTo>
                  <a:pt x="2010488" y="1834543"/>
                  <a:pt x="2009089" y="1837782"/>
                  <a:pt x="2010267" y="1840580"/>
                </a:cubicBezTo>
                <a:cubicBezTo>
                  <a:pt x="2011151" y="1842789"/>
                  <a:pt x="2013286" y="1844114"/>
                  <a:pt x="2015494" y="1844114"/>
                </a:cubicBezTo>
                <a:cubicBezTo>
                  <a:pt x="2016083" y="1844040"/>
                  <a:pt x="2016820" y="1843893"/>
                  <a:pt x="2017482" y="1843672"/>
                </a:cubicBezTo>
                <a:close/>
                <a:moveTo>
                  <a:pt x="2043398" y="1833218"/>
                </a:moveTo>
                <a:lnTo>
                  <a:pt x="2072405" y="1823426"/>
                </a:lnTo>
                <a:cubicBezTo>
                  <a:pt x="2075350" y="1822469"/>
                  <a:pt x="2076896" y="1819303"/>
                  <a:pt x="2075939" y="1816358"/>
                </a:cubicBezTo>
                <a:cubicBezTo>
                  <a:pt x="2074982" y="1813413"/>
                  <a:pt x="2071816" y="1811867"/>
                  <a:pt x="2068871" y="1812824"/>
                </a:cubicBezTo>
                <a:lnTo>
                  <a:pt x="2039864" y="1822616"/>
                </a:lnTo>
                <a:cubicBezTo>
                  <a:pt x="2036919" y="1823573"/>
                  <a:pt x="2035373" y="1826739"/>
                  <a:pt x="2036330" y="1829684"/>
                </a:cubicBezTo>
                <a:cubicBezTo>
                  <a:pt x="2037140" y="1832040"/>
                  <a:pt x="2039275" y="1833512"/>
                  <a:pt x="2041631" y="1833512"/>
                </a:cubicBezTo>
                <a:cubicBezTo>
                  <a:pt x="2042220" y="1833512"/>
                  <a:pt x="2042809" y="1833438"/>
                  <a:pt x="2043398" y="1833218"/>
                </a:cubicBezTo>
                <a:close/>
                <a:moveTo>
                  <a:pt x="2072258" y="1823499"/>
                </a:moveTo>
                <a:lnTo>
                  <a:pt x="2104579" y="1813708"/>
                </a:lnTo>
                <a:cubicBezTo>
                  <a:pt x="2107523" y="1812824"/>
                  <a:pt x="2109217" y="1809732"/>
                  <a:pt x="2108260" y="1806787"/>
                </a:cubicBezTo>
                <a:cubicBezTo>
                  <a:pt x="2107376" y="1803842"/>
                  <a:pt x="2104210" y="1802222"/>
                  <a:pt x="2101339" y="1803106"/>
                </a:cubicBezTo>
                <a:lnTo>
                  <a:pt x="2069018" y="1812898"/>
                </a:lnTo>
                <a:cubicBezTo>
                  <a:pt x="2066074" y="1813781"/>
                  <a:pt x="2064380" y="1816873"/>
                  <a:pt x="2065337" y="1819818"/>
                </a:cubicBezTo>
                <a:cubicBezTo>
                  <a:pt x="2066074" y="1822248"/>
                  <a:pt x="2068282" y="1823794"/>
                  <a:pt x="2070712" y="1823794"/>
                </a:cubicBezTo>
                <a:cubicBezTo>
                  <a:pt x="2071154" y="1823794"/>
                  <a:pt x="2071743" y="1823647"/>
                  <a:pt x="2072258" y="1823499"/>
                </a:cubicBezTo>
                <a:close/>
                <a:moveTo>
                  <a:pt x="2104505" y="1813781"/>
                </a:moveTo>
                <a:lnTo>
                  <a:pt x="2140654" y="1803179"/>
                </a:lnTo>
                <a:cubicBezTo>
                  <a:pt x="2143599" y="1802296"/>
                  <a:pt x="2145292" y="1799204"/>
                  <a:pt x="2144409" y="1796259"/>
                </a:cubicBezTo>
                <a:cubicBezTo>
                  <a:pt x="2143525" y="1793314"/>
                  <a:pt x="2140507" y="1791547"/>
                  <a:pt x="2137488" y="1792504"/>
                </a:cubicBezTo>
                <a:lnTo>
                  <a:pt x="2101339" y="1803106"/>
                </a:lnTo>
                <a:cubicBezTo>
                  <a:pt x="2098394" y="1803989"/>
                  <a:pt x="2096701" y="1807081"/>
                  <a:pt x="2097584" y="1810026"/>
                </a:cubicBezTo>
                <a:cubicBezTo>
                  <a:pt x="2098321" y="1812456"/>
                  <a:pt x="2100529" y="1814076"/>
                  <a:pt x="2102959" y="1814002"/>
                </a:cubicBezTo>
                <a:cubicBezTo>
                  <a:pt x="2103474" y="1814002"/>
                  <a:pt x="2103989" y="1813928"/>
                  <a:pt x="2104505" y="1813781"/>
                </a:cubicBezTo>
                <a:close/>
                <a:moveTo>
                  <a:pt x="2140654" y="1803179"/>
                </a:moveTo>
                <a:lnTo>
                  <a:pt x="2180999" y="1791032"/>
                </a:lnTo>
                <a:cubicBezTo>
                  <a:pt x="2183944" y="1790148"/>
                  <a:pt x="2185638" y="1787056"/>
                  <a:pt x="2184754" y="1784111"/>
                </a:cubicBezTo>
                <a:cubicBezTo>
                  <a:pt x="2183871" y="1781166"/>
                  <a:pt x="2180779" y="1779473"/>
                  <a:pt x="2177834" y="1780356"/>
                </a:cubicBezTo>
                <a:lnTo>
                  <a:pt x="2137488" y="1792504"/>
                </a:lnTo>
                <a:cubicBezTo>
                  <a:pt x="2134543" y="1793387"/>
                  <a:pt x="2132850" y="1796480"/>
                  <a:pt x="2133733" y="1799425"/>
                </a:cubicBezTo>
                <a:cubicBezTo>
                  <a:pt x="2134470" y="1801854"/>
                  <a:pt x="2136678" y="1803400"/>
                  <a:pt x="2139108" y="1803400"/>
                </a:cubicBezTo>
                <a:cubicBezTo>
                  <a:pt x="2139623" y="1803400"/>
                  <a:pt x="2140138" y="1803327"/>
                  <a:pt x="2140654" y="1803179"/>
                </a:cubicBezTo>
                <a:close/>
                <a:moveTo>
                  <a:pt x="2181147" y="1790958"/>
                </a:moveTo>
                <a:lnTo>
                  <a:pt x="2226130" y="1776528"/>
                </a:lnTo>
                <a:cubicBezTo>
                  <a:pt x="2229075" y="1775571"/>
                  <a:pt x="2230695" y="1772478"/>
                  <a:pt x="2229738" y="1769534"/>
                </a:cubicBezTo>
                <a:cubicBezTo>
                  <a:pt x="2228781" y="1766589"/>
                  <a:pt x="2225689" y="1764969"/>
                  <a:pt x="2222744" y="1765926"/>
                </a:cubicBezTo>
                <a:lnTo>
                  <a:pt x="2177760" y="1780356"/>
                </a:lnTo>
                <a:cubicBezTo>
                  <a:pt x="2174815" y="1781313"/>
                  <a:pt x="2173195" y="1784405"/>
                  <a:pt x="2174152" y="1787350"/>
                </a:cubicBezTo>
                <a:cubicBezTo>
                  <a:pt x="2174889" y="1789706"/>
                  <a:pt x="2177097" y="1791252"/>
                  <a:pt x="2179527" y="1791252"/>
                </a:cubicBezTo>
                <a:cubicBezTo>
                  <a:pt x="2180042" y="1791252"/>
                  <a:pt x="2180558" y="1791179"/>
                  <a:pt x="2181147" y="1790958"/>
                </a:cubicBezTo>
                <a:close/>
                <a:moveTo>
                  <a:pt x="2225983" y="1776601"/>
                </a:moveTo>
                <a:lnTo>
                  <a:pt x="2275605" y="1762466"/>
                </a:lnTo>
                <a:cubicBezTo>
                  <a:pt x="2278550" y="1761656"/>
                  <a:pt x="2280317" y="1758564"/>
                  <a:pt x="2279434" y="1755619"/>
                </a:cubicBezTo>
                <a:cubicBezTo>
                  <a:pt x="2278624" y="1752674"/>
                  <a:pt x="2275532" y="1750907"/>
                  <a:pt x="2272587" y="1751790"/>
                </a:cubicBezTo>
                <a:lnTo>
                  <a:pt x="2222965" y="1765926"/>
                </a:lnTo>
                <a:cubicBezTo>
                  <a:pt x="2220020" y="1766736"/>
                  <a:pt x="2218253" y="1769828"/>
                  <a:pt x="2219136" y="1772773"/>
                </a:cubicBezTo>
                <a:cubicBezTo>
                  <a:pt x="2219799" y="1775203"/>
                  <a:pt x="2222081" y="1776822"/>
                  <a:pt x="2224511" y="1776822"/>
                </a:cubicBezTo>
                <a:cubicBezTo>
                  <a:pt x="2224953" y="1776822"/>
                  <a:pt x="2225468" y="1776749"/>
                  <a:pt x="2225983" y="1776601"/>
                </a:cubicBezTo>
                <a:close/>
                <a:moveTo>
                  <a:pt x="2275163" y="1762613"/>
                </a:moveTo>
                <a:lnTo>
                  <a:pt x="2329424" y="1751349"/>
                </a:lnTo>
                <a:cubicBezTo>
                  <a:pt x="2332442" y="1750686"/>
                  <a:pt x="2334356" y="1747741"/>
                  <a:pt x="2333768" y="1744723"/>
                </a:cubicBezTo>
                <a:cubicBezTo>
                  <a:pt x="2333105" y="1741704"/>
                  <a:pt x="2330160" y="1739790"/>
                  <a:pt x="2327141" y="1740379"/>
                </a:cubicBezTo>
                <a:lnTo>
                  <a:pt x="2272881" y="1751643"/>
                </a:lnTo>
                <a:cubicBezTo>
                  <a:pt x="2269863" y="1752306"/>
                  <a:pt x="2267948" y="1755251"/>
                  <a:pt x="2268537" y="1758269"/>
                </a:cubicBezTo>
                <a:cubicBezTo>
                  <a:pt x="2269126" y="1760920"/>
                  <a:pt x="2271409" y="1762760"/>
                  <a:pt x="2274059" y="1762687"/>
                </a:cubicBezTo>
                <a:cubicBezTo>
                  <a:pt x="2274427" y="1762687"/>
                  <a:pt x="2274795" y="1762687"/>
                  <a:pt x="2275163" y="1762613"/>
                </a:cubicBezTo>
                <a:close/>
                <a:moveTo>
                  <a:pt x="2328835" y="1751422"/>
                </a:moveTo>
                <a:lnTo>
                  <a:pt x="2387733" y="1745385"/>
                </a:lnTo>
                <a:cubicBezTo>
                  <a:pt x="2390826" y="1745091"/>
                  <a:pt x="2393034" y="1742367"/>
                  <a:pt x="2392740" y="1739274"/>
                </a:cubicBezTo>
                <a:cubicBezTo>
                  <a:pt x="2392445" y="1736182"/>
                  <a:pt x="2389427" y="1734121"/>
                  <a:pt x="2386629" y="1734268"/>
                </a:cubicBezTo>
                <a:lnTo>
                  <a:pt x="2327730" y="1740305"/>
                </a:lnTo>
                <a:cubicBezTo>
                  <a:pt x="2324638" y="1740600"/>
                  <a:pt x="2322430" y="1743324"/>
                  <a:pt x="2322724" y="1746416"/>
                </a:cubicBezTo>
                <a:cubicBezTo>
                  <a:pt x="2323018" y="1749287"/>
                  <a:pt x="2325448" y="1751422"/>
                  <a:pt x="2328319" y="1751422"/>
                </a:cubicBezTo>
                <a:cubicBezTo>
                  <a:pt x="2328540" y="1751422"/>
                  <a:pt x="2328688" y="1751422"/>
                  <a:pt x="2328835" y="1751422"/>
                </a:cubicBezTo>
                <a:close/>
                <a:moveTo>
                  <a:pt x="2456350" y="1741630"/>
                </a:moveTo>
                <a:cubicBezTo>
                  <a:pt x="2456424" y="1738538"/>
                  <a:pt x="2453994" y="1735961"/>
                  <a:pt x="2450902" y="1735888"/>
                </a:cubicBezTo>
                <a:lnTo>
                  <a:pt x="2387292" y="1734268"/>
                </a:lnTo>
                <a:cubicBezTo>
                  <a:pt x="2383905" y="1734342"/>
                  <a:pt x="2381623" y="1736624"/>
                  <a:pt x="2381549" y="1739716"/>
                </a:cubicBezTo>
                <a:cubicBezTo>
                  <a:pt x="2381475" y="1742808"/>
                  <a:pt x="2383905" y="1745385"/>
                  <a:pt x="2386997" y="1745459"/>
                </a:cubicBezTo>
                <a:lnTo>
                  <a:pt x="2450608" y="1747078"/>
                </a:lnTo>
                <a:cubicBezTo>
                  <a:pt x="2450681" y="1747078"/>
                  <a:pt x="2450755" y="1747078"/>
                  <a:pt x="2450755" y="1747078"/>
                </a:cubicBezTo>
                <a:cubicBezTo>
                  <a:pt x="2453847" y="1747005"/>
                  <a:pt x="2456276" y="1744649"/>
                  <a:pt x="2456350" y="1741630"/>
                </a:cubicBezTo>
                <a:close/>
                <a:moveTo>
                  <a:pt x="2522243" y="1748993"/>
                </a:moveTo>
                <a:cubicBezTo>
                  <a:pt x="2522537" y="1745901"/>
                  <a:pt x="2520329" y="1743176"/>
                  <a:pt x="2517310" y="1742882"/>
                </a:cubicBezTo>
                <a:lnTo>
                  <a:pt x="2451417" y="1735888"/>
                </a:lnTo>
                <a:cubicBezTo>
                  <a:pt x="2448399" y="1735593"/>
                  <a:pt x="2445601" y="1737802"/>
                  <a:pt x="2445307" y="1740820"/>
                </a:cubicBezTo>
                <a:cubicBezTo>
                  <a:pt x="2445012" y="1743913"/>
                  <a:pt x="2447221" y="1746637"/>
                  <a:pt x="2450239" y="1746931"/>
                </a:cubicBezTo>
                <a:lnTo>
                  <a:pt x="2516132" y="1753925"/>
                </a:lnTo>
                <a:cubicBezTo>
                  <a:pt x="2516353" y="1753925"/>
                  <a:pt x="2516574" y="1753925"/>
                  <a:pt x="2516795" y="1753925"/>
                </a:cubicBezTo>
                <a:cubicBezTo>
                  <a:pt x="2519519" y="1753999"/>
                  <a:pt x="2521875" y="1751864"/>
                  <a:pt x="2522243" y="1748993"/>
                </a:cubicBezTo>
                <a:close/>
                <a:moveTo>
                  <a:pt x="2587915" y="1759447"/>
                </a:moveTo>
                <a:cubicBezTo>
                  <a:pt x="2588430" y="1756429"/>
                  <a:pt x="2586295" y="1753557"/>
                  <a:pt x="2583276" y="1753116"/>
                </a:cubicBezTo>
                <a:lnTo>
                  <a:pt x="2517531" y="1742956"/>
                </a:lnTo>
                <a:cubicBezTo>
                  <a:pt x="2514512" y="1742440"/>
                  <a:pt x="2511641" y="1744575"/>
                  <a:pt x="2511199" y="1747594"/>
                </a:cubicBezTo>
                <a:cubicBezTo>
                  <a:pt x="2510684" y="1750612"/>
                  <a:pt x="2512819" y="1753484"/>
                  <a:pt x="2515838" y="1753925"/>
                </a:cubicBezTo>
                <a:lnTo>
                  <a:pt x="2581583" y="1764085"/>
                </a:lnTo>
                <a:cubicBezTo>
                  <a:pt x="2581878" y="1764159"/>
                  <a:pt x="2582172" y="1764159"/>
                  <a:pt x="2582467" y="1764159"/>
                </a:cubicBezTo>
                <a:cubicBezTo>
                  <a:pt x="2585117" y="1764159"/>
                  <a:pt x="2587473" y="1762171"/>
                  <a:pt x="2587915" y="1759447"/>
                </a:cubicBezTo>
                <a:close/>
                <a:moveTo>
                  <a:pt x="2651304" y="1770785"/>
                </a:moveTo>
                <a:cubicBezTo>
                  <a:pt x="2651820" y="1767767"/>
                  <a:pt x="2649832" y="1764895"/>
                  <a:pt x="2646813" y="1764306"/>
                </a:cubicBezTo>
                <a:lnTo>
                  <a:pt x="2583424" y="1753042"/>
                </a:lnTo>
                <a:cubicBezTo>
                  <a:pt x="2580405" y="1752453"/>
                  <a:pt x="2577460" y="1754514"/>
                  <a:pt x="2576945" y="1757533"/>
                </a:cubicBezTo>
                <a:cubicBezTo>
                  <a:pt x="2576430" y="1760552"/>
                  <a:pt x="2578417" y="1763423"/>
                  <a:pt x="2581436" y="1764012"/>
                </a:cubicBezTo>
                <a:lnTo>
                  <a:pt x="2644826" y="1775276"/>
                </a:lnTo>
                <a:cubicBezTo>
                  <a:pt x="2645194" y="1775350"/>
                  <a:pt x="2645488" y="1775350"/>
                  <a:pt x="2645856" y="1775350"/>
                </a:cubicBezTo>
                <a:cubicBezTo>
                  <a:pt x="2648507" y="1775350"/>
                  <a:pt x="2650789" y="1773509"/>
                  <a:pt x="2651304" y="1770785"/>
                </a:cubicBezTo>
                <a:close/>
                <a:moveTo>
                  <a:pt x="2710129" y="1781019"/>
                </a:moveTo>
                <a:cubicBezTo>
                  <a:pt x="2710645" y="1778000"/>
                  <a:pt x="2708657" y="1775129"/>
                  <a:pt x="2705565" y="1774540"/>
                </a:cubicBezTo>
                <a:lnTo>
                  <a:pt x="2646740" y="1764306"/>
                </a:lnTo>
                <a:cubicBezTo>
                  <a:pt x="2643721" y="1763791"/>
                  <a:pt x="2640850" y="1765779"/>
                  <a:pt x="2640261" y="1768871"/>
                </a:cubicBezTo>
                <a:cubicBezTo>
                  <a:pt x="2639746" y="1771889"/>
                  <a:pt x="2641733" y="1774761"/>
                  <a:pt x="2644826" y="1775350"/>
                </a:cubicBezTo>
                <a:lnTo>
                  <a:pt x="2703650" y="1785583"/>
                </a:lnTo>
                <a:cubicBezTo>
                  <a:pt x="2704018" y="1785657"/>
                  <a:pt x="2704313" y="1785657"/>
                  <a:pt x="2704681" y="1785657"/>
                </a:cubicBezTo>
                <a:cubicBezTo>
                  <a:pt x="2707332" y="1785657"/>
                  <a:pt x="2709688" y="1783743"/>
                  <a:pt x="2710129" y="1781019"/>
                </a:cubicBezTo>
                <a:close/>
                <a:moveTo>
                  <a:pt x="2766893" y="1791989"/>
                </a:moveTo>
                <a:cubicBezTo>
                  <a:pt x="2767482" y="1788970"/>
                  <a:pt x="2765494" y="1786025"/>
                  <a:pt x="2762475" y="1785436"/>
                </a:cubicBezTo>
                <a:lnTo>
                  <a:pt x="2705712" y="1774614"/>
                </a:lnTo>
                <a:cubicBezTo>
                  <a:pt x="2702693" y="1774025"/>
                  <a:pt x="2699748" y="1776012"/>
                  <a:pt x="2699159" y="1779031"/>
                </a:cubicBezTo>
                <a:cubicBezTo>
                  <a:pt x="2698570" y="1782050"/>
                  <a:pt x="2700558" y="1784994"/>
                  <a:pt x="2703577" y="1785583"/>
                </a:cubicBezTo>
                <a:lnTo>
                  <a:pt x="2760340" y="1796406"/>
                </a:lnTo>
                <a:cubicBezTo>
                  <a:pt x="2760708" y="1796480"/>
                  <a:pt x="2761076" y="1796480"/>
                  <a:pt x="2761445" y="1796480"/>
                </a:cubicBezTo>
                <a:cubicBezTo>
                  <a:pt x="2764095" y="1796480"/>
                  <a:pt x="2766377" y="1794639"/>
                  <a:pt x="2766893" y="1791989"/>
                </a:cubicBezTo>
                <a:close/>
                <a:moveTo>
                  <a:pt x="2823804" y="1805020"/>
                </a:moveTo>
                <a:cubicBezTo>
                  <a:pt x="2824466" y="1802001"/>
                  <a:pt x="2822626" y="1799056"/>
                  <a:pt x="2819607" y="1798320"/>
                </a:cubicBezTo>
                <a:lnTo>
                  <a:pt x="2762623" y="1785436"/>
                </a:lnTo>
                <a:cubicBezTo>
                  <a:pt x="2759530" y="1784774"/>
                  <a:pt x="2756659" y="1786688"/>
                  <a:pt x="2755923" y="1789633"/>
                </a:cubicBezTo>
                <a:cubicBezTo>
                  <a:pt x="2755260" y="1792651"/>
                  <a:pt x="2757101" y="1795596"/>
                  <a:pt x="2760120" y="1796332"/>
                </a:cubicBezTo>
                <a:lnTo>
                  <a:pt x="2817104" y="1809216"/>
                </a:lnTo>
                <a:cubicBezTo>
                  <a:pt x="2817546" y="1809290"/>
                  <a:pt x="2817987" y="1809364"/>
                  <a:pt x="2818355" y="1809364"/>
                </a:cubicBezTo>
                <a:cubicBezTo>
                  <a:pt x="2820932" y="1809364"/>
                  <a:pt x="2823214" y="1807597"/>
                  <a:pt x="2823804" y="1805020"/>
                </a:cubicBezTo>
                <a:close/>
                <a:moveTo>
                  <a:pt x="1991861" y="1909859"/>
                </a:moveTo>
                <a:lnTo>
                  <a:pt x="2038391" y="1890496"/>
                </a:lnTo>
                <a:cubicBezTo>
                  <a:pt x="2041263" y="1889318"/>
                  <a:pt x="2042588" y="1886079"/>
                  <a:pt x="2041410" y="1883208"/>
                </a:cubicBezTo>
                <a:cubicBezTo>
                  <a:pt x="2040232" y="1880336"/>
                  <a:pt x="2036919" y="1879011"/>
                  <a:pt x="2034121" y="1880189"/>
                </a:cubicBezTo>
                <a:lnTo>
                  <a:pt x="1987591" y="1899552"/>
                </a:lnTo>
                <a:cubicBezTo>
                  <a:pt x="1984720" y="1900730"/>
                  <a:pt x="1983395" y="1903969"/>
                  <a:pt x="1984573" y="1906841"/>
                </a:cubicBezTo>
                <a:cubicBezTo>
                  <a:pt x="1985456" y="1908976"/>
                  <a:pt x="1987591" y="1910301"/>
                  <a:pt x="1989726" y="1910301"/>
                </a:cubicBezTo>
                <a:cubicBezTo>
                  <a:pt x="1990463" y="1910301"/>
                  <a:pt x="1991199" y="1910154"/>
                  <a:pt x="1991861" y="1909859"/>
                </a:cubicBezTo>
                <a:close/>
                <a:moveTo>
                  <a:pt x="2038391" y="1890570"/>
                </a:moveTo>
                <a:lnTo>
                  <a:pt x="2039937" y="1889908"/>
                </a:lnTo>
                <a:cubicBezTo>
                  <a:pt x="2042809" y="1888730"/>
                  <a:pt x="2044134" y="1885490"/>
                  <a:pt x="2042956" y="1882619"/>
                </a:cubicBezTo>
                <a:cubicBezTo>
                  <a:pt x="2041778" y="1879748"/>
                  <a:pt x="2038539" y="1878422"/>
                  <a:pt x="2035667" y="1879600"/>
                </a:cubicBezTo>
                <a:lnTo>
                  <a:pt x="2034121" y="1880263"/>
                </a:lnTo>
                <a:cubicBezTo>
                  <a:pt x="2031250" y="1881441"/>
                  <a:pt x="2029925" y="1884680"/>
                  <a:pt x="2031102" y="1887552"/>
                </a:cubicBezTo>
                <a:cubicBezTo>
                  <a:pt x="2031986" y="1889687"/>
                  <a:pt x="2034121" y="1891012"/>
                  <a:pt x="2036256" y="1891012"/>
                </a:cubicBezTo>
                <a:cubicBezTo>
                  <a:pt x="2036992" y="1890938"/>
                  <a:pt x="2037729" y="1890791"/>
                  <a:pt x="2038391" y="1890570"/>
                </a:cubicBezTo>
                <a:close/>
                <a:moveTo>
                  <a:pt x="2040158" y="1889834"/>
                </a:moveTo>
                <a:lnTo>
                  <a:pt x="2092946" y="1865833"/>
                </a:lnTo>
                <a:cubicBezTo>
                  <a:pt x="2095744" y="1864581"/>
                  <a:pt x="2096995" y="1861268"/>
                  <a:pt x="2095744" y="1858470"/>
                </a:cubicBezTo>
                <a:cubicBezTo>
                  <a:pt x="2094492" y="1855673"/>
                  <a:pt x="2091105" y="1854421"/>
                  <a:pt x="2088381" y="1855673"/>
                </a:cubicBezTo>
                <a:lnTo>
                  <a:pt x="2035594" y="1879674"/>
                </a:lnTo>
                <a:cubicBezTo>
                  <a:pt x="2032796" y="1880925"/>
                  <a:pt x="2031544" y="1884238"/>
                  <a:pt x="2032796" y="1887036"/>
                </a:cubicBezTo>
                <a:cubicBezTo>
                  <a:pt x="2033753" y="1889098"/>
                  <a:pt x="2035814" y="1890349"/>
                  <a:pt x="2037949" y="1890276"/>
                </a:cubicBezTo>
                <a:cubicBezTo>
                  <a:pt x="2038686" y="1890276"/>
                  <a:pt x="2039422" y="1890128"/>
                  <a:pt x="2040158" y="1889834"/>
                </a:cubicBezTo>
                <a:close/>
                <a:moveTo>
                  <a:pt x="2095891" y="1862593"/>
                </a:moveTo>
                <a:lnTo>
                  <a:pt x="2097732" y="1857440"/>
                </a:lnTo>
                <a:cubicBezTo>
                  <a:pt x="2098762" y="1854568"/>
                  <a:pt x="2097216" y="1851329"/>
                  <a:pt x="2094345" y="1850298"/>
                </a:cubicBezTo>
                <a:cubicBezTo>
                  <a:pt x="2091474" y="1849267"/>
                  <a:pt x="2088234" y="1850814"/>
                  <a:pt x="2087203" y="1853685"/>
                </a:cubicBezTo>
                <a:lnTo>
                  <a:pt x="2085363" y="1858838"/>
                </a:lnTo>
                <a:cubicBezTo>
                  <a:pt x="2084332" y="1861710"/>
                  <a:pt x="2085878" y="1864949"/>
                  <a:pt x="2088750" y="1865980"/>
                </a:cubicBezTo>
                <a:cubicBezTo>
                  <a:pt x="2089338" y="1866201"/>
                  <a:pt x="2090001" y="1866274"/>
                  <a:pt x="2090664" y="1866274"/>
                </a:cubicBezTo>
                <a:cubicBezTo>
                  <a:pt x="2092946" y="1866274"/>
                  <a:pt x="2095081" y="1864876"/>
                  <a:pt x="2095891" y="1862593"/>
                </a:cubicBezTo>
                <a:close/>
                <a:moveTo>
                  <a:pt x="2094418" y="1860826"/>
                </a:moveTo>
                <a:lnTo>
                  <a:pt x="2136678" y="1844997"/>
                </a:lnTo>
                <a:cubicBezTo>
                  <a:pt x="2139550" y="1843893"/>
                  <a:pt x="2141022" y="1840727"/>
                  <a:pt x="2139918" y="1837856"/>
                </a:cubicBezTo>
                <a:cubicBezTo>
                  <a:pt x="2138813" y="1834985"/>
                  <a:pt x="2135648" y="1833512"/>
                  <a:pt x="2132776" y="1834616"/>
                </a:cubicBezTo>
                <a:lnTo>
                  <a:pt x="2090516" y="1850445"/>
                </a:lnTo>
                <a:cubicBezTo>
                  <a:pt x="2087645" y="1851550"/>
                  <a:pt x="2086173" y="1854716"/>
                  <a:pt x="2087277" y="1857587"/>
                </a:cubicBezTo>
                <a:cubicBezTo>
                  <a:pt x="2088087" y="1859869"/>
                  <a:pt x="2090296" y="1861194"/>
                  <a:pt x="2092504" y="1861194"/>
                </a:cubicBezTo>
                <a:cubicBezTo>
                  <a:pt x="2093167" y="1861194"/>
                  <a:pt x="2093830" y="1861047"/>
                  <a:pt x="2094418" y="1860826"/>
                </a:cubicBezTo>
                <a:close/>
                <a:moveTo>
                  <a:pt x="2136678" y="1844997"/>
                </a:moveTo>
                <a:lnTo>
                  <a:pt x="2140507" y="1843599"/>
                </a:lnTo>
                <a:cubicBezTo>
                  <a:pt x="2143378" y="1842494"/>
                  <a:pt x="2144850" y="1839328"/>
                  <a:pt x="2143820" y="1836457"/>
                </a:cubicBezTo>
                <a:cubicBezTo>
                  <a:pt x="2142715" y="1833586"/>
                  <a:pt x="2139550" y="1832113"/>
                  <a:pt x="2136678" y="1833144"/>
                </a:cubicBezTo>
                <a:lnTo>
                  <a:pt x="2132850" y="1834543"/>
                </a:lnTo>
                <a:cubicBezTo>
                  <a:pt x="2129978" y="1835647"/>
                  <a:pt x="2128506" y="1838813"/>
                  <a:pt x="2129537" y="1841684"/>
                </a:cubicBezTo>
                <a:cubicBezTo>
                  <a:pt x="2130347" y="1843967"/>
                  <a:pt x="2132555" y="1845365"/>
                  <a:pt x="2134764" y="1845292"/>
                </a:cubicBezTo>
                <a:cubicBezTo>
                  <a:pt x="2135427" y="1845365"/>
                  <a:pt x="2136089" y="1845218"/>
                  <a:pt x="2136678" y="1844997"/>
                </a:cubicBezTo>
                <a:close/>
                <a:moveTo>
                  <a:pt x="2142494" y="1842347"/>
                </a:moveTo>
                <a:cubicBezTo>
                  <a:pt x="2144777" y="1840359"/>
                  <a:pt x="2145071" y="1836825"/>
                  <a:pt x="2143010" y="1834469"/>
                </a:cubicBezTo>
                <a:cubicBezTo>
                  <a:pt x="2140948" y="1832187"/>
                  <a:pt x="2137488" y="1831892"/>
                  <a:pt x="2135132" y="1833954"/>
                </a:cubicBezTo>
                <a:lnTo>
                  <a:pt x="2134911" y="1834175"/>
                </a:lnTo>
                <a:cubicBezTo>
                  <a:pt x="2132629" y="1836162"/>
                  <a:pt x="2132482" y="1839623"/>
                  <a:pt x="2134543" y="1841905"/>
                </a:cubicBezTo>
                <a:cubicBezTo>
                  <a:pt x="2135648" y="1843157"/>
                  <a:pt x="2137194" y="1843746"/>
                  <a:pt x="2138740" y="1843746"/>
                </a:cubicBezTo>
                <a:cubicBezTo>
                  <a:pt x="2140065" y="1843746"/>
                  <a:pt x="2141464" y="1843304"/>
                  <a:pt x="2142494" y="1842347"/>
                </a:cubicBezTo>
                <a:close/>
                <a:moveTo>
                  <a:pt x="2142274" y="1842568"/>
                </a:moveTo>
                <a:lnTo>
                  <a:pt x="2166127" y="1823941"/>
                </a:lnTo>
                <a:cubicBezTo>
                  <a:pt x="2168557" y="1822027"/>
                  <a:pt x="2168999" y="1818567"/>
                  <a:pt x="2167085" y="1816137"/>
                </a:cubicBezTo>
                <a:cubicBezTo>
                  <a:pt x="2165170" y="1813708"/>
                  <a:pt x="2161710" y="1813266"/>
                  <a:pt x="2159281" y="1815180"/>
                </a:cubicBezTo>
                <a:lnTo>
                  <a:pt x="2135427" y="1833807"/>
                </a:lnTo>
                <a:cubicBezTo>
                  <a:pt x="2132997" y="1835721"/>
                  <a:pt x="2132555" y="1839181"/>
                  <a:pt x="2134470" y="1841611"/>
                </a:cubicBezTo>
                <a:cubicBezTo>
                  <a:pt x="2135574" y="1843010"/>
                  <a:pt x="2137267" y="1843746"/>
                  <a:pt x="2138887" y="1843746"/>
                </a:cubicBezTo>
                <a:cubicBezTo>
                  <a:pt x="2140065" y="1843746"/>
                  <a:pt x="2141243" y="1843304"/>
                  <a:pt x="2142274" y="1842568"/>
                </a:cubicBezTo>
                <a:close/>
                <a:moveTo>
                  <a:pt x="2166127" y="1823941"/>
                </a:moveTo>
                <a:lnTo>
                  <a:pt x="2226057" y="1777043"/>
                </a:lnTo>
                <a:cubicBezTo>
                  <a:pt x="2228486" y="1775129"/>
                  <a:pt x="2228928" y="1771669"/>
                  <a:pt x="2227014" y="1769239"/>
                </a:cubicBezTo>
                <a:cubicBezTo>
                  <a:pt x="2225100" y="1766809"/>
                  <a:pt x="2221639" y="1766368"/>
                  <a:pt x="2219210" y="1768282"/>
                </a:cubicBezTo>
                <a:lnTo>
                  <a:pt x="2159281" y="1815180"/>
                </a:lnTo>
                <a:cubicBezTo>
                  <a:pt x="2156851" y="1817094"/>
                  <a:pt x="2156409" y="1820554"/>
                  <a:pt x="2158323" y="1822984"/>
                </a:cubicBezTo>
                <a:cubicBezTo>
                  <a:pt x="2159428" y="1824383"/>
                  <a:pt x="2161121" y="1825119"/>
                  <a:pt x="2162741" y="1825119"/>
                </a:cubicBezTo>
                <a:cubicBezTo>
                  <a:pt x="2163919" y="1825119"/>
                  <a:pt x="2165097" y="1824677"/>
                  <a:pt x="2166127" y="1823941"/>
                </a:cubicBezTo>
                <a:close/>
                <a:moveTo>
                  <a:pt x="2226057" y="1777043"/>
                </a:moveTo>
                <a:lnTo>
                  <a:pt x="2227897" y="1775644"/>
                </a:lnTo>
                <a:cubicBezTo>
                  <a:pt x="2230327" y="1773730"/>
                  <a:pt x="2230769" y="1770270"/>
                  <a:pt x="2228855" y="1767840"/>
                </a:cubicBezTo>
                <a:cubicBezTo>
                  <a:pt x="2226940" y="1765411"/>
                  <a:pt x="2223406" y="1764969"/>
                  <a:pt x="2221051" y="1766883"/>
                </a:cubicBezTo>
                <a:lnTo>
                  <a:pt x="2219210" y="1768282"/>
                </a:lnTo>
                <a:cubicBezTo>
                  <a:pt x="2216780" y="1770196"/>
                  <a:pt x="2216339" y="1773656"/>
                  <a:pt x="2218253" y="1776086"/>
                </a:cubicBezTo>
                <a:cubicBezTo>
                  <a:pt x="2219357" y="1777485"/>
                  <a:pt x="2220977" y="1778221"/>
                  <a:pt x="2222670" y="1778221"/>
                </a:cubicBezTo>
                <a:cubicBezTo>
                  <a:pt x="2223848" y="1778221"/>
                  <a:pt x="2225026" y="1777853"/>
                  <a:pt x="2226057" y="1777043"/>
                </a:cubicBezTo>
                <a:close/>
                <a:moveTo>
                  <a:pt x="2228781" y="1774687"/>
                </a:moveTo>
                <a:lnTo>
                  <a:pt x="2232388" y="1770122"/>
                </a:lnTo>
                <a:cubicBezTo>
                  <a:pt x="2234303" y="1767693"/>
                  <a:pt x="2233935" y="1764233"/>
                  <a:pt x="2231505" y="1762318"/>
                </a:cubicBezTo>
                <a:cubicBezTo>
                  <a:pt x="2229075" y="1760404"/>
                  <a:pt x="2225615" y="1760772"/>
                  <a:pt x="2223701" y="1763202"/>
                </a:cubicBezTo>
                <a:lnTo>
                  <a:pt x="2220093" y="1767767"/>
                </a:lnTo>
                <a:cubicBezTo>
                  <a:pt x="2218179" y="1770196"/>
                  <a:pt x="2218547" y="1773656"/>
                  <a:pt x="2220977" y="1775571"/>
                </a:cubicBezTo>
                <a:cubicBezTo>
                  <a:pt x="2222007" y="1776380"/>
                  <a:pt x="2223259" y="1776822"/>
                  <a:pt x="2224511" y="1776822"/>
                </a:cubicBezTo>
                <a:cubicBezTo>
                  <a:pt x="2226057" y="1776822"/>
                  <a:pt x="2227677" y="1776086"/>
                  <a:pt x="2228781" y="1774687"/>
                </a:cubicBezTo>
                <a:close/>
                <a:moveTo>
                  <a:pt x="2232388" y="1770122"/>
                </a:moveTo>
                <a:lnTo>
                  <a:pt x="2296441" y="1689284"/>
                </a:lnTo>
                <a:cubicBezTo>
                  <a:pt x="2298355" y="1686855"/>
                  <a:pt x="2297913" y="1683394"/>
                  <a:pt x="2295557" y="1681480"/>
                </a:cubicBezTo>
                <a:cubicBezTo>
                  <a:pt x="2293127" y="1679566"/>
                  <a:pt x="2289667" y="1679934"/>
                  <a:pt x="2287753" y="1682364"/>
                </a:cubicBezTo>
                <a:lnTo>
                  <a:pt x="2223701" y="1763202"/>
                </a:lnTo>
                <a:cubicBezTo>
                  <a:pt x="2221787" y="1765632"/>
                  <a:pt x="2222228" y="1769092"/>
                  <a:pt x="2224584" y="1771006"/>
                </a:cubicBezTo>
                <a:cubicBezTo>
                  <a:pt x="2225615" y="1771816"/>
                  <a:pt x="2226867" y="1772184"/>
                  <a:pt x="2228118" y="1772184"/>
                </a:cubicBezTo>
                <a:cubicBezTo>
                  <a:pt x="2229738" y="1772258"/>
                  <a:pt x="2231358" y="1771521"/>
                  <a:pt x="2232388" y="1770122"/>
                </a:cubicBezTo>
                <a:close/>
                <a:moveTo>
                  <a:pt x="2296441" y="1689358"/>
                </a:moveTo>
                <a:lnTo>
                  <a:pt x="2297250" y="1688327"/>
                </a:lnTo>
                <a:cubicBezTo>
                  <a:pt x="2299165" y="1685898"/>
                  <a:pt x="2298797" y="1682437"/>
                  <a:pt x="2296367" y="1680523"/>
                </a:cubicBezTo>
                <a:cubicBezTo>
                  <a:pt x="2294011" y="1678609"/>
                  <a:pt x="2290477" y="1678977"/>
                  <a:pt x="2288563" y="1681407"/>
                </a:cubicBezTo>
                <a:lnTo>
                  <a:pt x="2287753" y="1682437"/>
                </a:lnTo>
                <a:cubicBezTo>
                  <a:pt x="2285839" y="1684867"/>
                  <a:pt x="2286207" y="1688327"/>
                  <a:pt x="2288637" y="1690241"/>
                </a:cubicBezTo>
                <a:cubicBezTo>
                  <a:pt x="2289667" y="1691051"/>
                  <a:pt x="2290919" y="1691419"/>
                  <a:pt x="2292170" y="1691419"/>
                </a:cubicBezTo>
                <a:cubicBezTo>
                  <a:pt x="2293790" y="1691419"/>
                  <a:pt x="2295336" y="1690683"/>
                  <a:pt x="2296441" y="1689358"/>
                </a:cubicBezTo>
                <a:close/>
                <a:moveTo>
                  <a:pt x="2297987" y="1687223"/>
                </a:moveTo>
                <a:lnTo>
                  <a:pt x="2299754" y="1683394"/>
                </a:lnTo>
                <a:cubicBezTo>
                  <a:pt x="2301079" y="1680597"/>
                  <a:pt x="2299827" y="1677284"/>
                  <a:pt x="2297029" y="1675958"/>
                </a:cubicBezTo>
                <a:cubicBezTo>
                  <a:pt x="2294305" y="1674707"/>
                  <a:pt x="2290919" y="1675885"/>
                  <a:pt x="2289594" y="1678682"/>
                </a:cubicBezTo>
                <a:lnTo>
                  <a:pt x="2287827" y="1682511"/>
                </a:lnTo>
                <a:cubicBezTo>
                  <a:pt x="2286501" y="1685309"/>
                  <a:pt x="2287753" y="1688622"/>
                  <a:pt x="2290551" y="1689947"/>
                </a:cubicBezTo>
                <a:cubicBezTo>
                  <a:pt x="2291287" y="1690315"/>
                  <a:pt x="2292097" y="1690462"/>
                  <a:pt x="2292907" y="1690462"/>
                </a:cubicBezTo>
                <a:cubicBezTo>
                  <a:pt x="2295042" y="1690389"/>
                  <a:pt x="2297029" y="1689211"/>
                  <a:pt x="2297987" y="1687223"/>
                </a:cubicBezTo>
                <a:close/>
                <a:moveTo>
                  <a:pt x="2299754" y="1683394"/>
                </a:moveTo>
                <a:lnTo>
                  <a:pt x="2346210" y="1583709"/>
                </a:lnTo>
                <a:cubicBezTo>
                  <a:pt x="2347535" y="1580911"/>
                  <a:pt x="2346283" y="1577598"/>
                  <a:pt x="2343486" y="1576273"/>
                </a:cubicBezTo>
                <a:cubicBezTo>
                  <a:pt x="2340688" y="1574947"/>
                  <a:pt x="2337375" y="1576199"/>
                  <a:pt x="2336050" y="1578923"/>
                </a:cubicBezTo>
                <a:lnTo>
                  <a:pt x="2289594" y="1678609"/>
                </a:lnTo>
                <a:cubicBezTo>
                  <a:pt x="2288268" y="1681407"/>
                  <a:pt x="2289520" y="1684720"/>
                  <a:pt x="2292318" y="1686045"/>
                </a:cubicBezTo>
                <a:cubicBezTo>
                  <a:pt x="2293127" y="1686413"/>
                  <a:pt x="2293937" y="1686560"/>
                  <a:pt x="2294747" y="1686560"/>
                </a:cubicBezTo>
                <a:cubicBezTo>
                  <a:pt x="2296809" y="1686634"/>
                  <a:pt x="2298797" y="1685382"/>
                  <a:pt x="2299754" y="1683394"/>
                </a:cubicBezTo>
                <a:close/>
                <a:moveTo>
                  <a:pt x="2346504" y="1583046"/>
                </a:moveTo>
                <a:cubicBezTo>
                  <a:pt x="2347756" y="1580248"/>
                  <a:pt x="2346578" y="1576935"/>
                  <a:pt x="2343780" y="1575684"/>
                </a:cubicBezTo>
                <a:cubicBezTo>
                  <a:pt x="2340983" y="1574432"/>
                  <a:pt x="2337670" y="1575610"/>
                  <a:pt x="2336418" y="1578408"/>
                </a:cubicBezTo>
                <a:lnTo>
                  <a:pt x="2336123" y="1579070"/>
                </a:lnTo>
                <a:cubicBezTo>
                  <a:pt x="2334872" y="1581868"/>
                  <a:pt x="2336197" y="1584887"/>
                  <a:pt x="2338995" y="1586138"/>
                </a:cubicBezTo>
                <a:cubicBezTo>
                  <a:pt x="2339731" y="1586433"/>
                  <a:pt x="2340394" y="1586580"/>
                  <a:pt x="2341130" y="1586580"/>
                </a:cubicBezTo>
                <a:cubicBezTo>
                  <a:pt x="2343339" y="1586580"/>
                  <a:pt x="2345547" y="1585181"/>
                  <a:pt x="2346504" y="1583046"/>
                </a:cubicBezTo>
                <a:close/>
                <a:moveTo>
                  <a:pt x="2346873" y="1582015"/>
                </a:moveTo>
                <a:lnTo>
                  <a:pt x="2374776" y="1464513"/>
                </a:lnTo>
                <a:cubicBezTo>
                  <a:pt x="2375512" y="1461494"/>
                  <a:pt x="2373671" y="1458476"/>
                  <a:pt x="2370653" y="1457813"/>
                </a:cubicBezTo>
                <a:cubicBezTo>
                  <a:pt x="2367634" y="1457150"/>
                  <a:pt x="2364616" y="1458991"/>
                  <a:pt x="2363953" y="1461936"/>
                </a:cubicBezTo>
                <a:lnTo>
                  <a:pt x="2336050" y="1579438"/>
                </a:lnTo>
                <a:cubicBezTo>
                  <a:pt x="2335314" y="1582457"/>
                  <a:pt x="2337154" y="1585476"/>
                  <a:pt x="2340173" y="1586138"/>
                </a:cubicBezTo>
                <a:cubicBezTo>
                  <a:pt x="2340615" y="1586212"/>
                  <a:pt x="2341056" y="1586285"/>
                  <a:pt x="2341498" y="1586285"/>
                </a:cubicBezTo>
                <a:cubicBezTo>
                  <a:pt x="2344001" y="1586285"/>
                  <a:pt x="2346283" y="1584592"/>
                  <a:pt x="2346873" y="1582015"/>
                </a:cubicBezTo>
                <a:close/>
                <a:moveTo>
                  <a:pt x="2374923" y="1463482"/>
                </a:moveTo>
                <a:lnTo>
                  <a:pt x="2381549" y="1336924"/>
                </a:lnTo>
                <a:cubicBezTo>
                  <a:pt x="2381696" y="1333831"/>
                  <a:pt x="2379340" y="1331255"/>
                  <a:pt x="2376248" y="1331034"/>
                </a:cubicBezTo>
                <a:cubicBezTo>
                  <a:pt x="2372788" y="1330887"/>
                  <a:pt x="2370506" y="1333242"/>
                  <a:pt x="2370358" y="1336335"/>
                </a:cubicBezTo>
                <a:lnTo>
                  <a:pt x="2363732" y="1462893"/>
                </a:lnTo>
                <a:cubicBezTo>
                  <a:pt x="2363585" y="1465985"/>
                  <a:pt x="2365941" y="1468562"/>
                  <a:pt x="2369033" y="1468783"/>
                </a:cubicBezTo>
                <a:cubicBezTo>
                  <a:pt x="2369180" y="1468783"/>
                  <a:pt x="2369254" y="1468783"/>
                  <a:pt x="2369401" y="1468783"/>
                </a:cubicBezTo>
                <a:cubicBezTo>
                  <a:pt x="2372346" y="1468783"/>
                  <a:pt x="2374776" y="1466427"/>
                  <a:pt x="2374923" y="1463482"/>
                </a:cubicBezTo>
                <a:close/>
                <a:moveTo>
                  <a:pt x="2376616" y="1342225"/>
                </a:moveTo>
                <a:cubicBezTo>
                  <a:pt x="2379708" y="1341856"/>
                  <a:pt x="2381844" y="1339132"/>
                  <a:pt x="2381475" y="1336040"/>
                </a:cubicBezTo>
                <a:lnTo>
                  <a:pt x="2366235" y="1204991"/>
                </a:lnTo>
                <a:cubicBezTo>
                  <a:pt x="2365867" y="1201899"/>
                  <a:pt x="2363069" y="1199690"/>
                  <a:pt x="2360051" y="1200132"/>
                </a:cubicBezTo>
                <a:cubicBezTo>
                  <a:pt x="2356959" y="1200500"/>
                  <a:pt x="2354824" y="1203224"/>
                  <a:pt x="2355192" y="1206316"/>
                </a:cubicBezTo>
                <a:lnTo>
                  <a:pt x="2370432" y="1337365"/>
                </a:lnTo>
                <a:cubicBezTo>
                  <a:pt x="2370800" y="1340237"/>
                  <a:pt x="2373230" y="1342298"/>
                  <a:pt x="2376027" y="1342298"/>
                </a:cubicBezTo>
                <a:cubicBezTo>
                  <a:pt x="2376248" y="1342225"/>
                  <a:pt x="2376469" y="1342225"/>
                  <a:pt x="2376616" y="1342225"/>
                </a:cubicBezTo>
                <a:close/>
                <a:moveTo>
                  <a:pt x="2362260" y="1210954"/>
                </a:moveTo>
                <a:cubicBezTo>
                  <a:pt x="2365205" y="1210071"/>
                  <a:pt x="2366898" y="1206979"/>
                  <a:pt x="2366088" y="1204034"/>
                </a:cubicBezTo>
                <a:lnTo>
                  <a:pt x="2328393" y="1072985"/>
                </a:lnTo>
                <a:cubicBezTo>
                  <a:pt x="2327510" y="1070040"/>
                  <a:pt x="2324491" y="1068273"/>
                  <a:pt x="2321472" y="1069156"/>
                </a:cubicBezTo>
                <a:cubicBezTo>
                  <a:pt x="2318528" y="1070040"/>
                  <a:pt x="2316834" y="1073132"/>
                  <a:pt x="2317644" y="1076077"/>
                </a:cubicBezTo>
                <a:lnTo>
                  <a:pt x="2355339" y="1207126"/>
                </a:lnTo>
                <a:cubicBezTo>
                  <a:pt x="2356075" y="1209555"/>
                  <a:pt x="2358284" y="1211175"/>
                  <a:pt x="2360714" y="1211175"/>
                </a:cubicBezTo>
                <a:cubicBezTo>
                  <a:pt x="2361303" y="1211175"/>
                  <a:pt x="2361818" y="1211102"/>
                  <a:pt x="2362260" y="1210954"/>
                </a:cubicBezTo>
                <a:close/>
                <a:moveTo>
                  <a:pt x="2325374" y="1079611"/>
                </a:moveTo>
                <a:cubicBezTo>
                  <a:pt x="2328172" y="1078359"/>
                  <a:pt x="2329424" y="1074972"/>
                  <a:pt x="2328098" y="1072248"/>
                </a:cubicBezTo>
                <a:lnTo>
                  <a:pt x="2269936" y="945690"/>
                </a:lnTo>
                <a:cubicBezTo>
                  <a:pt x="2268611" y="942892"/>
                  <a:pt x="2265298" y="941641"/>
                  <a:pt x="2262574" y="942966"/>
                </a:cubicBezTo>
                <a:cubicBezTo>
                  <a:pt x="2259776" y="944218"/>
                  <a:pt x="2258525" y="947604"/>
                  <a:pt x="2259850" y="950328"/>
                </a:cubicBezTo>
                <a:lnTo>
                  <a:pt x="2318012" y="1076887"/>
                </a:lnTo>
                <a:cubicBezTo>
                  <a:pt x="2318969" y="1078948"/>
                  <a:pt x="2321031" y="1080126"/>
                  <a:pt x="2323092" y="1080126"/>
                </a:cubicBezTo>
                <a:cubicBezTo>
                  <a:pt x="2323828" y="1080126"/>
                  <a:pt x="2324638" y="1079979"/>
                  <a:pt x="2325374" y="1079611"/>
                </a:cubicBezTo>
                <a:close/>
                <a:moveTo>
                  <a:pt x="2267948" y="952611"/>
                </a:moveTo>
                <a:cubicBezTo>
                  <a:pt x="2270525" y="950917"/>
                  <a:pt x="2271261" y="947457"/>
                  <a:pt x="2269568" y="944880"/>
                </a:cubicBezTo>
                <a:lnTo>
                  <a:pt x="2193074" y="827230"/>
                </a:lnTo>
                <a:cubicBezTo>
                  <a:pt x="2191380" y="824653"/>
                  <a:pt x="2187920" y="823917"/>
                  <a:pt x="2185343" y="825611"/>
                </a:cubicBezTo>
                <a:cubicBezTo>
                  <a:pt x="2182766" y="827304"/>
                  <a:pt x="2182030" y="830764"/>
                  <a:pt x="2183724" y="833341"/>
                </a:cubicBezTo>
                <a:lnTo>
                  <a:pt x="2260218" y="950991"/>
                </a:lnTo>
                <a:cubicBezTo>
                  <a:pt x="2261249" y="952684"/>
                  <a:pt x="2263089" y="953568"/>
                  <a:pt x="2264930" y="953494"/>
                </a:cubicBezTo>
                <a:cubicBezTo>
                  <a:pt x="2265960" y="953568"/>
                  <a:pt x="2266991" y="953273"/>
                  <a:pt x="2267948" y="952611"/>
                </a:cubicBezTo>
                <a:close/>
                <a:moveTo>
                  <a:pt x="2192116" y="834445"/>
                </a:moveTo>
                <a:cubicBezTo>
                  <a:pt x="2194399" y="832384"/>
                  <a:pt x="2194620" y="828850"/>
                  <a:pt x="2192558" y="826568"/>
                </a:cubicBezTo>
                <a:lnTo>
                  <a:pt x="2099867" y="722244"/>
                </a:lnTo>
                <a:cubicBezTo>
                  <a:pt x="2097805" y="719961"/>
                  <a:pt x="2094271" y="719740"/>
                  <a:pt x="2091989" y="721802"/>
                </a:cubicBezTo>
                <a:cubicBezTo>
                  <a:pt x="2089706" y="723863"/>
                  <a:pt x="2089486" y="727397"/>
                  <a:pt x="2091547" y="729680"/>
                </a:cubicBezTo>
                <a:lnTo>
                  <a:pt x="2184239" y="834077"/>
                </a:lnTo>
                <a:cubicBezTo>
                  <a:pt x="2185343" y="835329"/>
                  <a:pt x="2186889" y="835991"/>
                  <a:pt x="2188435" y="835918"/>
                </a:cubicBezTo>
                <a:cubicBezTo>
                  <a:pt x="2189761" y="835844"/>
                  <a:pt x="2191012" y="835402"/>
                  <a:pt x="2192116" y="834445"/>
                </a:cubicBezTo>
                <a:close/>
                <a:moveTo>
                  <a:pt x="2100014" y="729459"/>
                </a:moveTo>
                <a:cubicBezTo>
                  <a:pt x="2101928" y="727029"/>
                  <a:pt x="2101560" y="723569"/>
                  <a:pt x="2099204" y="721581"/>
                </a:cubicBezTo>
                <a:lnTo>
                  <a:pt x="1992377" y="634853"/>
                </a:lnTo>
                <a:cubicBezTo>
                  <a:pt x="1989947" y="632939"/>
                  <a:pt x="1986487" y="633307"/>
                  <a:pt x="1984499" y="635663"/>
                </a:cubicBezTo>
                <a:cubicBezTo>
                  <a:pt x="1982585" y="638092"/>
                  <a:pt x="1982953" y="641553"/>
                  <a:pt x="1985309" y="643540"/>
                </a:cubicBezTo>
                <a:lnTo>
                  <a:pt x="2092136" y="730269"/>
                </a:lnTo>
                <a:cubicBezTo>
                  <a:pt x="2093167" y="731152"/>
                  <a:pt x="2094418" y="731520"/>
                  <a:pt x="2095670" y="731520"/>
                </a:cubicBezTo>
                <a:cubicBezTo>
                  <a:pt x="2097290" y="731446"/>
                  <a:pt x="2098909" y="730784"/>
                  <a:pt x="2100014" y="729459"/>
                </a:cubicBezTo>
                <a:close/>
                <a:moveTo>
                  <a:pt x="1993702" y="641921"/>
                </a:moveTo>
                <a:cubicBezTo>
                  <a:pt x="1995248" y="639270"/>
                  <a:pt x="1994291" y="635884"/>
                  <a:pt x="1991641" y="634338"/>
                </a:cubicBezTo>
                <a:lnTo>
                  <a:pt x="1880028" y="570506"/>
                </a:lnTo>
                <a:cubicBezTo>
                  <a:pt x="1877377" y="568960"/>
                  <a:pt x="1873991" y="569917"/>
                  <a:pt x="1872445" y="572568"/>
                </a:cubicBezTo>
                <a:cubicBezTo>
                  <a:pt x="1870898" y="575218"/>
                  <a:pt x="1871856" y="578605"/>
                  <a:pt x="1874506" y="580151"/>
                </a:cubicBezTo>
                <a:lnTo>
                  <a:pt x="1986119" y="643982"/>
                </a:lnTo>
                <a:cubicBezTo>
                  <a:pt x="1987002" y="644497"/>
                  <a:pt x="1987959" y="644718"/>
                  <a:pt x="1988917" y="644718"/>
                </a:cubicBezTo>
                <a:cubicBezTo>
                  <a:pt x="1990757" y="644718"/>
                  <a:pt x="1992671" y="643688"/>
                  <a:pt x="1993702" y="641921"/>
                </a:cubicBezTo>
                <a:close/>
                <a:moveTo>
                  <a:pt x="1882089" y="578089"/>
                </a:moveTo>
                <a:cubicBezTo>
                  <a:pt x="1883635" y="575439"/>
                  <a:pt x="1882678" y="571979"/>
                  <a:pt x="1880028" y="570506"/>
                </a:cubicBezTo>
                <a:lnTo>
                  <a:pt x="1875463" y="567929"/>
                </a:lnTo>
                <a:cubicBezTo>
                  <a:pt x="1872813" y="566383"/>
                  <a:pt x="1869352" y="567340"/>
                  <a:pt x="1867880" y="569991"/>
                </a:cubicBezTo>
                <a:cubicBezTo>
                  <a:pt x="1866407" y="572641"/>
                  <a:pt x="1867291" y="576102"/>
                  <a:pt x="1869941" y="577574"/>
                </a:cubicBezTo>
                <a:lnTo>
                  <a:pt x="1874506" y="580151"/>
                </a:lnTo>
                <a:cubicBezTo>
                  <a:pt x="1875390" y="580666"/>
                  <a:pt x="1876347" y="580887"/>
                  <a:pt x="1877304" y="580887"/>
                </a:cubicBezTo>
                <a:cubicBezTo>
                  <a:pt x="1879218" y="580887"/>
                  <a:pt x="1881059" y="579856"/>
                  <a:pt x="1882089" y="578089"/>
                </a:cubicBezTo>
                <a:close/>
                <a:moveTo>
                  <a:pt x="1877893" y="574629"/>
                </a:moveTo>
                <a:cubicBezTo>
                  <a:pt x="1878923" y="571758"/>
                  <a:pt x="1877451" y="568518"/>
                  <a:pt x="1874506" y="567488"/>
                </a:cubicBezTo>
                <a:lnTo>
                  <a:pt x="1761936" y="526921"/>
                </a:lnTo>
                <a:cubicBezTo>
                  <a:pt x="1759065" y="525891"/>
                  <a:pt x="1755825" y="527363"/>
                  <a:pt x="1754795" y="530308"/>
                </a:cubicBezTo>
                <a:cubicBezTo>
                  <a:pt x="1753764" y="533179"/>
                  <a:pt x="1755236" y="536419"/>
                  <a:pt x="1758108" y="537449"/>
                </a:cubicBezTo>
                <a:lnTo>
                  <a:pt x="1870678" y="578016"/>
                </a:lnTo>
                <a:cubicBezTo>
                  <a:pt x="1871340" y="578237"/>
                  <a:pt x="1871929" y="578384"/>
                  <a:pt x="1872592" y="578384"/>
                </a:cubicBezTo>
                <a:cubicBezTo>
                  <a:pt x="1874948" y="578237"/>
                  <a:pt x="1877083" y="576838"/>
                  <a:pt x="1877893" y="574629"/>
                </a:cubicBezTo>
                <a:close/>
                <a:moveTo>
                  <a:pt x="1765323" y="533989"/>
                </a:moveTo>
                <a:cubicBezTo>
                  <a:pt x="1766354" y="531118"/>
                  <a:pt x="1764881" y="527878"/>
                  <a:pt x="1761936" y="526848"/>
                </a:cubicBezTo>
                <a:lnTo>
                  <a:pt x="1753764" y="523903"/>
                </a:lnTo>
                <a:cubicBezTo>
                  <a:pt x="1750893" y="522872"/>
                  <a:pt x="1747653" y="524344"/>
                  <a:pt x="1746623" y="527216"/>
                </a:cubicBezTo>
                <a:cubicBezTo>
                  <a:pt x="1745592" y="530087"/>
                  <a:pt x="1747064" y="533326"/>
                  <a:pt x="1749936" y="534357"/>
                </a:cubicBezTo>
                <a:lnTo>
                  <a:pt x="1758108" y="537302"/>
                </a:lnTo>
                <a:cubicBezTo>
                  <a:pt x="1758770" y="537523"/>
                  <a:pt x="1759359" y="537670"/>
                  <a:pt x="1760022" y="537670"/>
                </a:cubicBezTo>
                <a:cubicBezTo>
                  <a:pt x="1762378" y="537670"/>
                  <a:pt x="1764513" y="536271"/>
                  <a:pt x="1765323" y="533989"/>
                </a:cubicBezTo>
                <a:close/>
                <a:moveTo>
                  <a:pt x="1757372" y="529940"/>
                </a:moveTo>
                <a:cubicBezTo>
                  <a:pt x="1757813" y="526921"/>
                  <a:pt x="1755752" y="524050"/>
                  <a:pt x="1752660" y="523608"/>
                </a:cubicBezTo>
                <a:lnTo>
                  <a:pt x="1678889" y="512565"/>
                </a:lnTo>
                <a:cubicBezTo>
                  <a:pt x="1676018" y="512123"/>
                  <a:pt x="1672999" y="514184"/>
                  <a:pt x="1672558" y="517277"/>
                </a:cubicBezTo>
                <a:cubicBezTo>
                  <a:pt x="1672116" y="520295"/>
                  <a:pt x="1674177" y="523166"/>
                  <a:pt x="1677269" y="523608"/>
                </a:cubicBezTo>
                <a:lnTo>
                  <a:pt x="1751040" y="534652"/>
                </a:lnTo>
                <a:cubicBezTo>
                  <a:pt x="1751334" y="534725"/>
                  <a:pt x="1751629" y="534725"/>
                  <a:pt x="1751923" y="534725"/>
                </a:cubicBezTo>
                <a:cubicBezTo>
                  <a:pt x="1754648" y="534725"/>
                  <a:pt x="1757003" y="532737"/>
                  <a:pt x="1757372" y="529940"/>
                </a:cubicBezTo>
                <a:close/>
                <a:moveTo>
                  <a:pt x="1683601" y="518896"/>
                </a:moveTo>
                <a:cubicBezTo>
                  <a:pt x="1684043" y="515878"/>
                  <a:pt x="1681981" y="513006"/>
                  <a:pt x="1678889" y="512565"/>
                </a:cubicBezTo>
                <a:lnTo>
                  <a:pt x="1631991" y="505570"/>
                </a:lnTo>
                <a:cubicBezTo>
                  <a:pt x="1629120" y="505129"/>
                  <a:pt x="1626101" y="507190"/>
                  <a:pt x="1625660" y="510282"/>
                </a:cubicBezTo>
                <a:cubicBezTo>
                  <a:pt x="1625218" y="513301"/>
                  <a:pt x="1627279" y="516172"/>
                  <a:pt x="1630372" y="516614"/>
                </a:cubicBezTo>
                <a:lnTo>
                  <a:pt x="1677269" y="523608"/>
                </a:lnTo>
                <a:cubicBezTo>
                  <a:pt x="1677564" y="523682"/>
                  <a:pt x="1677858" y="523682"/>
                  <a:pt x="1678153" y="523682"/>
                </a:cubicBezTo>
                <a:cubicBezTo>
                  <a:pt x="1680877" y="523682"/>
                  <a:pt x="1683233" y="521694"/>
                  <a:pt x="1683601" y="518896"/>
                </a:cubicBezTo>
                <a:close/>
                <a:moveTo>
                  <a:pt x="7609973" y="3143269"/>
                </a:moveTo>
                <a:lnTo>
                  <a:pt x="7625876" y="3068394"/>
                </a:lnTo>
                <a:cubicBezTo>
                  <a:pt x="7626539" y="3065375"/>
                  <a:pt x="7624624" y="3062430"/>
                  <a:pt x="7621606" y="3061768"/>
                </a:cubicBezTo>
                <a:cubicBezTo>
                  <a:pt x="7618588" y="3061105"/>
                  <a:pt x="7615643" y="3063093"/>
                  <a:pt x="7614980" y="3066038"/>
                </a:cubicBezTo>
                <a:lnTo>
                  <a:pt x="7599077" y="3140913"/>
                </a:lnTo>
                <a:cubicBezTo>
                  <a:pt x="7598415" y="3143931"/>
                  <a:pt x="7600328" y="3146876"/>
                  <a:pt x="7603347" y="3147539"/>
                </a:cubicBezTo>
                <a:cubicBezTo>
                  <a:pt x="7603716" y="3147613"/>
                  <a:pt x="7604157" y="3147686"/>
                  <a:pt x="7604525" y="3147686"/>
                </a:cubicBezTo>
                <a:cubicBezTo>
                  <a:pt x="7607102" y="3147613"/>
                  <a:pt x="7609385" y="3145846"/>
                  <a:pt x="7609973" y="3143269"/>
                </a:cubicBezTo>
                <a:close/>
                <a:moveTo>
                  <a:pt x="7611299" y="3255691"/>
                </a:moveTo>
                <a:cubicBezTo>
                  <a:pt x="7614391" y="3255471"/>
                  <a:pt x="7616747" y="3252894"/>
                  <a:pt x="7616526" y="3249802"/>
                </a:cubicBezTo>
                <a:lnTo>
                  <a:pt x="7609973" y="3141723"/>
                </a:lnTo>
                <a:cubicBezTo>
                  <a:pt x="7609826" y="3138631"/>
                  <a:pt x="7607176" y="3136348"/>
                  <a:pt x="7604083" y="3136495"/>
                </a:cubicBezTo>
                <a:cubicBezTo>
                  <a:pt x="7600992" y="3136716"/>
                  <a:pt x="7598635" y="3139293"/>
                  <a:pt x="7598856" y="3142385"/>
                </a:cubicBezTo>
                <a:lnTo>
                  <a:pt x="7605335" y="3250464"/>
                </a:lnTo>
                <a:cubicBezTo>
                  <a:pt x="7605483" y="3253409"/>
                  <a:pt x="7607986" y="3255691"/>
                  <a:pt x="7610931" y="3255691"/>
                </a:cubicBezTo>
                <a:cubicBezTo>
                  <a:pt x="7611152" y="3255765"/>
                  <a:pt x="7611225" y="3255765"/>
                  <a:pt x="7611299" y="3255691"/>
                </a:cubicBezTo>
                <a:close/>
                <a:moveTo>
                  <a:pt x="7646196" y="3380188"/>
                </a:moveTo>
                <a:cubicBezTo>
                  <a:pt x="7649141" y="3379378"/>
                  <a:pt x="7650908" y="3376286"/>
                  <a:pt x="7650098" y="3373341"/>
                </a:cubicBezTo>
                <a:lnTo>
                  <a:pt x="7616379" y="3248697"/>
                </a:lnTo>
                <a:cubicBezTo>
                  <a:pt x="7615569" y="3245752"/>
                  <a:pt x="7612476" y="3243912"/>
                  <a:pt x="7609531" y="3244795"/>
                </a:cubicBezTo>
                <a:cubicBezTo>
                  <a:pt x="7606587" y="3245605"/>
                  <a:pt x="7604820" y="3248697"/>
                  <a:pt x="7605630" y="3251642"/>
                </a:cubicBezTo>
                <a:lnTo>
                  <a:pt x="7639349" y="3376286"/>
                </a:lnTo>
                <a:cubicBezTo>
                  <a:pt x="7640011" y="3378789"/>
                  <a:pt x="7642294" y="3380409"/>
                  <a:pt x="7644797" y="3380409"/>
                </a:cubicBezTo>
                <a:cubicBezTo>
                  <a:pt x="7645239" y="3380409"/>
                  <a:pt x="7645754" y="3380336"/>
                  <a:pt x="7646196" y="3380188"/>
                </a:cubicBezTo>
                <a:close/>
                <a:moveTo>
                  <a:pt x="7707229" y="3512415"/>
                </a:moveTo>
                <a:cubicBezTo>
                  <a:pt x="7710027" y="3511164"/>
                  <a:pt x="7711279" y="3507851"/>
                  <a:pt x="7710027" y="3505053"/>
                </a:cubicBezTo>
                <a:lnTo>
                  <a:pt x="7649804" y="3372605"/>
                </a:lnTo>
                <a:cubicBezTo>
                  <a:pt x="7648552" y="3369807"/>
                  <a:pt x="7645166" y="3368556"/>
                  <a:pt x="7642442" y="3369807"/>
                </a:cubicBezTo>
                <a:cubicBezTo>
                  <a:pt x="7639644" y="3371059"/>
                  <a:pt x="7638392" y="3374372"/>
                  <a:pt x="7639644" y="3377170"/>
                </a:cubicBezTo>
                <a:lnTo>
                  <a:pt x="7699867" y="3509618"/>
                </a:lnTo>
                <a:cubicBezTo>
                  <a:pt x="7700824" y="3511679"/>
                  <a:pt x="7702886" y="3512931"/>
                  <a:pt x="7705021" y="3512857"/>
                </a:cubicBezTo>
                <a:cubicBezTo>
                  <a:pt x="7705757" y="3512857"/>
                  <a:pt x="7706493" y="3512710"/>
                  <a:pt x="7707229" y="3512415"/>
                </a:cubicBezTo>
                <a:close/>
                <a:moveTo>
                  <a:pt x="7793589" y="3643170"/>
                </a:moveTo>
                <a:cubicBezTo>
                  <a:pt x="7796167" y="3641477"/>
                  <a:pt x="7796903" y="3638017"/>
                  <a:pt x="7795210" y="3635440"/>
                </a:cubicBezTo>
                <a:lnTo>
                  <a:pt x="7709586" y="3504243"/>
                </a:lnTo>
                <a:cubicBezTo>
                  <a:pt x="7707893" y="3501666"/>
                  <a:pt x="7704432" y="3500930"/>
                  <a:pt x="7701855" y="3502624"/>
                </a:cubicBezTo>
                <a:cubicBezTo>
                  <a:pt x="7699278" y="3504317"/>
                  <a:pt x="7698542" y="3507777"/>
                  <a:pt x="7700236" y="3510354"/>
                </a:cubicBezTo>
                <a:lnTo>
                  <a:pt x="7785859" y="3641551"/>
                </a:lnTo>
                <a:cubicBezTo>
                  <a:pt x="7786964" y="3643170"/>
                  <a:pt x="7788731" y="3644054"/>
                  <a:pt x="7790571" y="3644054"/>
                </a:cubicBezTo>
                <a:cubicBezTo>
                  <a:pt x="7791602" y="3644127"/>
                  <a:pt x="7792632" y="3643833"/>
                  <a:pt x="7793589" y="3643170"/>
                </a:cubicBezTo>
                <a:close/>
                <a:moveTo>
                  <a:pt x="7904171" y="3763544"/>
                </a:moveTo>
                <a:cubicBezTo>
                  <a:pt x="7906454" y="3761483"/>
                  <a:pt x="7906602" y="3757949"/>
                  <a:pt x="7904540" y="3755667"/>
                </a:cubicBezTo>
                <a:lnTo>
                  <a:pt x="7794694" y="3634777"/>
                </a:lnTo>
                <a:cubicBezTo>
                  <a:pt x="7792632" y="3632495"/>
                  <a:pt x="7789098" y="3632348"/>
                  <a:pt x="7786817" y="3634409"/>
                </a:cubicBezTo>
                <a:cubicBezTo>
                  <a:pt x="7784534" y="3636471"/>
                  <a:pt x="7784386" y="3640005"/>
                  <a:pt x="7786448" y="3642287"/>
                </a:cubicBezTo>
                <a:lnTo>
                  <a:pt x="7896294" y="3763176"/>
                </a:lnTo>
                <a:cubicBezTo>
                  <a:pt x="7897399" y="3764428"/>
                  <a:pt x="7898944" y="3765017"/>
                  <a:pt x="7900490" y="3765017"/>
                </a:cubicBezTo>
                <a:cubicBezTo>
                  <a:pt x="7901816" y="3764943"/>
                  <a:pt x="7903141" y="3764501"/>
                  <a:pt x="7904171" y="3763544"/>
                </a:cubicBezTo>
                <a:close/>
                <a:moveTo>
                  <a:pt x="8037724" y="3864040"/>
                </a:moveTo>
                <a:cubicBezTo>
                  <a:pt x="8039565" y="3861610"/>
                  <a:pt x="8039123" y="3858077"/>
                  <a:pt x="8036693" y="3856236"/>
                </a:cubicBezTo>
                <a:lnTo>
                  <a:pt x="7903804" y="3754930"/>
                </a:lnTo>
                <a:cubicBezTo>
                  <a:pt x="7901374" y="3753090"/>
                  <a:pt x="7897840" y="3753531"/>
                  <a:pt x="7895999" y="3755961"/>
                </a:cubicBezTo>
                <a:cubicBezTo>
                  <a:pt x="7894159" y="3758391"/>
                  <a:pt x="7894601" y="3761925"/>
                  <a:pt x="7897030" y="3763765"/>
                </a:cubicBezTo>
                <a:lnTo>
                  <a:pt x="8029920" y="3865070"/>
                </a:lnTo>
                <a:cubicBezTo>
                  <a:pt x="8030951" y="3865881"/>
                  <a:pt x="8032129" y="3866249"/>
                  <a:pt x="8033307" y="3866175"/>
                </a:cubicBezTo>
                <a:cubicBezTo>
                  <a:pt x="8035000" y="3866249"/>
                  <a:pt x="8036619" y="3865512"/>
                  <a:pt x="8037724" y="3864040"/>
                </a:cubicBezTo>
                <a:close/>
                <a:moveTo>
                  <a:pt x="8187106" y="3942154"/>
                </a:moveTo>
                <a:cubicBezTo>
                  <a:pt x="8188578" y="3939430"/>
                  <a:pt x="8187473" y="3936043"/>
                  <a:pt x="8184823" y="3934644"/>
                </a:cubicBezTo>
                <a:lnTo>
                  <a:pt x="8035957" y="3855794"/>
                </a:lnTo>
                <a:cubicBezTo>
                  <a:pt x="8033233" y="3854395"/>
                  <a:pt x="8029847" y="3855352"/>
                  <a:pt x="8028447" y="3858077"/>
                </a:cubicBezTo>
                <a:cubicBezTo>
                  <a:pt x="8026975" y="3860801"/>
                  <a:pt x="8028080" y="3864187"/>
                  <a:pt x="8030804" y="3865586"/>
                </a:cubicBezTo>
                <a:lnTo>
                  <a:pt x="8179670" y="3944436"/>
                </a:lnTo>
                <a:cubicBezTo>
                  <a:pt x="8180479" y="3944878"/>
                  <a:pt x="8181437" y="3945099"/>
                  <a:pt x="8182320" y="3945099"/>
                </a:cubicBezTo>
                <a:cubicBezTo>
                  <a:pt x="8184234" y="3945099"/>
                  <a:pt x="8186149" y="3943995"/>
                  <a:pt x="8187106" y="3942154"/>
                </a:cubicBezTo>
                <a:close/>
                <a:moveTo>
                  <a:pt x="8345322" y="3995016"/>
                </a:moveTo>
                <a:cubicBezTo>
                  <a:pt x="8346279" y="3992070"/>
                  <a:pt x="8344733" y="3988905"/>
                  <a:pt x="8341862" y="3987948"/>
                </a:cubicBezTo>
                <a:lnTo>
                  <a:pt x="8184013" y="3934276"/>
                </a:lnTo>
                <a:cubicBezTo>
                  <a:pt x="8181142" y="3933319"/>
                  <a:pt x="8177977" y="3934866"/>
                  <a:pt x="8176946" y="3937737"/>
                </a:cubicBezTo>
                <a:cubicBezTo>
                  <a:pt x="8175989" y="3940682"/>
                  <a:pt x="8177534" y="3943847"/>
                  <a:pt x="8180406" y="3944805"/>
                </a:cubicBezTo>
                <a:lnTo>
                  <a:pt x="8338254" y="3998476"/>
                </a:lnTo>
                <a:cubicBezTo>
                  <a:pt x="8338843" y="3998697"/>
                  <a:pt x="8339505" y="3998770"/>
                  <a:pt x="8340095" y="3998770"/>
                </a:cubicBezTo>
                <a:cubicBezTo>
                  <a:pt x="8342377" y="3998770"/>
                  <a:pt x="8344512" y="3997298"/>
                  <a:pt x="8345322" y="3995016"/>
                </a:cubicBezTo>
                <a:close/>
                <a:moveTo>
                  <a:pt x="8505231" y="4019974"/>
                </a:moveTo>
                <a:cubicBezTo>
                  <a:pt x="8505747" y="4016955"/>
                  <a:pt x="8503685" y="4014084"/>
                  <a:pt x="8500593" y="4013569"/>
                </a:cubicBezTo>
                <a:lnTo>
                  <a:pt x="8340905" y="3987727"/>
                </a:lnTo>
                <a:cubicBezTo>
                  <a:pt x="8337886" y="3987285"/>
                  <a:pt x="8335014" y="3989273"/>
                  <a:pt x="8334500" y="3992365"/>
                </a:cubicBezTo>
                <a:cubicBezTo>
                  <a:pt x="8333984" y="3995384"/>
                  <a:pt x="8336045" y="3998255"/>
                  <a:pt x="8339138" y="3998770"/>
                </a:cubicBezTo>
                <a:lnTo>
                  <a:pt x="8498826" y="4024612"/>
                </a:lnTo>
                <a:cubicBezTo>
                  <a:pt x="8499121" y="4024685"/>
                  <a:pt x="8499488" y="4024685"/>
                  <a:pt x="8499783" y="4024685"/>
                </a:cubicBezTo>
                <a:cubicBezTo>
                  <a:pt x="8502433" y="4024612"/>
                  <a:pt x="8504790" y="4022698"/>
                  <a:pt x="8505231" y="4019974"/>
                </a:cubicBezTo>
                <a:close/>
                <a:moveTo>
                  <a:pt x="6810426" y="3906594"/>
                </a:moveTo>
                <a:lnTo>
                  <a:pt x="6812634" y="3904975"/>
                </a:lnTo>
                <a:cubicBezTo>
                  <a:pt x="6815137" y="3903134"/>
                  <a:pt x="6815653" y="3899673"/>
                  <a:pt x="6813886" y="3897171"/>
                </a:cubicBezTo>
                <a:cubicBezTo>
                  <a:pt x="6812045" y="3894667"/>
                  <a:pt x="6808585" y="3894152"/>
                  <a:pt x="6806082" y="3895919"/>
                </a:cubicBezTo>
                <a:lnTo>
                  <a:pt x="6803873" y="3897539"/>
                </a:lnTo>
                <a:cubicBezTo>
                  <a:pt x="6801370" y="3899379"/>
                  <a:pt x="6800854" y="3902839"/>
                  <a:pt x="6802621" y="3905343"/>
                </a:cubicBezTo>
                <a:cubicBezTo>
                  <a:pt x="6803726" y="3906888"/>
                  <a:pt x="6805419" y="3907625"/>
                  <a:pt x="6807186" y="3907625"/>
                </a:cubicBezTo>
                <a:cubicBezTo>
                  <a:pt x="6808290" y="3907699"/>
                  <a:pt x="6809395" y="3907330"/>
                  <a:pt x="6810426" y="3906594"/>
                </a:cubicBezTo>
                <a:close/>
                <a:moveTo>
                  <a:pt x="6761466" y="3946203"/>
                </a:moveTo>
                <a:lnTo>
                  <a:pt x="6810573" y="3906447"/>
                </a:lnTo>
                <a:cubicBezTo>
                  <a:pt x="6812929" y="3904533"/>
                  <a:pt x="6813370" y="3900999"/>
                  <a:pt x="6811383" y="3898643"/>
                </a:cubicBezTo>
                <a:cubicBezTo>
                  <a:pt x="6809469" y="3896213"/>
                  <a:pt x="6805934" y="3895919"/>
                  <a:pt x="6803578" y="3897833"/>
                </a:cubicBezTo>
                <a:lnTo>
                  <a:pt x="6754472" y="3937590"/>
                </a:lnTo>
                <a:cubicBezTo>
                  <a:pt x="6752116" y="3939504"/>
                  <a:pt x="6751674" y="3943038"/>
                  <a:pt x="6753662" y="3945394"/>
                </a:cubicBezTo>
                <a:cubicBezTo>
                  <a:pt x="6754766" y="3946792"/>
                  <a:pt x="6756386" y="3947455"/>
                  <a:pt x="6758006" y="3947455"/>
                </a:cubicBezTo>
                <a:cubicBezTo>
                  <a:pt x="6759258" y="3947455"/>
                  <a:pt x="6760509" y="3947087"/>
                  <a:pt x="6761466" y="3946203"/>
                </a:cubicBezTo>
                <a:close/>
                <a:moveTo>
                  <a:pt x="6756975" y="3954155"/>
                </a:moveTo>
                <a:lnTo>
                  <a:pt x="6762718" y="3944878"/>
                </a:lnTo>
                <a:cubicBezTo>
                  <a:pt x="6764338" y="3942301"/>
                  <a:pt x="6763527" y="3938841"/>
                  <a:pt x="6760951" y="3937222"/>
                </a:cubicBezTo>
                <a:cubicBezTo>
                  <a:pt x="6758374" y="3935602"/>
                  <a:pt x="6754914" y="3936411"/>
                  <a:pt x="6753294" y="3938988"/>
                </a:cubicBezTo>
                <a:lnTo>
                  <a:pt x="6747551" y="3948265"/>
                </a:lnTo>
                <a:cubicBezTo>
                  <a:pt x="6745932" y="3950842"/>
                  <a:pt x="6746742" y="3954302"/>
                  <a:pt x="6749318" y="3955922"/>
                </a:cubicBezTo>
                <a:cubicBezTo>
                  <a:pt x="6750275" y="3956511"/>
                  <a:pt x="6751306" y="3956731"/>
                  <a:pt x="6752263" y="3956731"/>
                </a:cubicBezTo>
                <a:cubicBezTo>
                  <a:pt x="6754104" y="3956731"/>
                  <a:pt x="6755944" y="3955848"/>
                  <a:pt x="6756975" y="3954155"/>
                </a:cubicBezTo>
                <a:close/>
                <a:moveTo>
                  <a:pt x="6742692" y="3965345"/>
                </a:moveTo>
                <a:lnTo>
                  <a:pt x="6755576" y="3955627"/>
                </a:lnTo>
                <a:cubicBezTo>
                  <a:pt x="6758006" y="3953787"/>
                  <a:pt x="6758521" y="3950253"/>
                  <a:pt x="6756681" y="3947823"/>
                </a:cubicBezTo>
                <a:cubicBezTo>
                  <a:pt x="6754840" y="3945394"/>
                  <a:pt x="6751380" y="3944878"/>
                  <a:pt x="6748877" y="3946719"/>
                </a:cubicBezTo>
                <a:lnTo>
                  <a:pt x="6735992" y="3956437"/>
                </a:lnTo>
                <a:cubicBezTo>
                  <a:pt x="6733563" y="3958278"/>
                  <a:pt x="6733048" y="3961811"/>
                  <a:pt x="6734888" y="3964241"/>
                </a:cubicBezTo>
                <a:cubicBezTo>
                  <a:pt x="6735992" y="3965714"/>
                  <a:pt x="6737686" y="3966450"/>
                  <a:pt x="6739379" y="3966450"/>
                </a:cubicBezTo>
                <a:cubicBezTo>
                  <a:pt x="6740557" y="3966450"/>
                  <a:pt x="6741735" y="3966082"/>
                  <a:pt x="6742692" y="3965345"/>
                </a:cubicBezTo>
                <a:close/>
                <a:moveTo>
                  <a:pt x="6714936" y="3986254"/>
                </a:moveTo>
                <a:lnTo>
                  <a:pt x="6742766" y="3965345"/>
                </a:lnTo>
                <a:cubicBezTo>
                  <a:pt x="6745195" y="3963505"/>
                  <a:pt x="6745711" y="3959971"/>
                  <a:pt x="6743870" y="3957541"/>
                </a:cubicBezTo>
                <a:cubicBezTo>
                  <a:pt x="6742030" y="3955038"/>
                  <a:pt x="6738570" y="3954597"/>
                  <a:pt x="6736066" y="3956437"/>
                </a:cubicBezTo>
                <a:lnTo>
                  <a:pt x="6708237" y="3977346"/>
                </a:lnTo>
                <a:cubicBezTo>
                  <a:pt x="6705807" y="3979186"/>
                  <a:pt x="6705292" y="3982721"/>
                  <a:pt x="6707132" y="3985150"/>
                </a:cubicBezTo>
                <a:cubicBezTo>
                  <a:pt x="6708237" y="3986622"/>
                  <a:pt x="6709930" y="3987359"/>
                  <a:pt x="6711623" y="3987359"/>
                </a:cubicBezTo>
                <a:cubicBezTo>
                  <a:pt x="6712728" y="3987359"/>
                  <a:pt x="6713905" y="3986990"/>
                  <a:pt x="6714936" y="3986254"/>
                </a:cubicBezTo>
                <a:close/>
                <a:moveTo>
                  <a:pt x="6708679" y="3990966"/>
                </a:moveTo>
                <a:lnTo>
                  <a:pt x="6714936" y="3986254"/>
                </a:lnTo>
                <a:cubicBezTo>
                  <a:pt x="6717366" y="3984414"/>
                  <a:pt x="6717881" y="3980880"/>
                  <a:pt x="6716041" y="3978450"/>
                </a:cubicBezTo>
                <a:cubicBezTo>
                  <a:pt x="6714200" y="3976021"/>
                  <a:pt x="6710740" y="3975505"/>
                  <a:pt x="6708237" y="3977346"/>
                </a:cubicBezTo>
                <a:lnTo>
                  <a:pt x="6701979" y="3982058"/>
                </a:lnTo>
                <a:cubicBezTo>
                  <a:pt x="6699549" y="3983898"/>
                  <a:pt x="6699034" y="3987432"/>
                  <a:pt x="6700874" y="3989862"/>
                </a:cubicBezTo>
                <a:cubicBezTo>
                  <a:pt x="6701979" y="3991334"/>
                  <a:pt x="6703672" y="3992070"/>
                  <a:pt x="6705365" y="3992070"/>
                </a:cubicBezTo>
                <a:cubicBezTo>
                  <a:pt x="6706469" y="3992070"/>
                  <a:pt x="6707648" y="3991702"/>
                  <a:pt x="6708679" y="3990966"/>
                </a:cubicBezTo>
                <a:close/>
                <a:moveTo>
                  <a:pt x="6669216" y="4020710"/>
                </a:moveTo>
                <a:lnTo>
                  <a:pt x="6708679" y="3990966"/>
                </a:lnTo>
                <a:cubicBezTo>
                  <a:pt x="6711108" y="3989126"/>
                  <a:pt x="6711623" y="3985592"/>
                  <a:pt x="6709783" y="3983162"/>
                </a:cubicBezTo>
                <a:cubicBezTo>
                  <a:pt x="6707942" y="3980733"/>
                  <a:pt x="6704482" y="3980217"/>
                  <a:pt x="6701979" y="3982058"/>
                </a:cubicBezTo>
                <a:lnTo>
                  <a:pt x="6662517" y="4011801"/>
                </a:lnTo>
                <a:cubicBezTo>
                  <a:pt x="6660087" y="4013642"/>
                  <a:pt x="6659572" y="4017176"/>
                  <a:pt x="6661412" y="4019605"/>
                </a:cubicBezTo>
                <a:cubicBezTo>
                  <a:pt x="6662517" y="4021078"/>
                  <a:pt x="6664210" y="4021815"/>
                  <a:pt x="6665903" y="4021815"/>
                </a:cubicBezTo>
                <a:cubicBezTo>
                  <a:pt x="6667081" y="4021815"/>
                  <a:pt x="6668186" y="4021446"/>
                  <a:pt x="6669216" y="4020710"/>
                </a:cubicBezTo>
                <a:close/>
                <a:moveTo>
                  <a:pt x="6651179" y="4034257"/>
                </a:moveTo>
                <a:lnTo>
                  <a:pt x="6669216" y="4020636"/>
                </a:lnTo>
                <a:cubicBezTo>
                  <a:pt x="6671646" y="4018796"/>
                  <a:pt x="6672161" y="4015262"/>
                  <a:pt x="6670321" y="4012832"/>
                </a:cubicBezTo>
                <a:cubicBezTo>
                  <a:pt x="6668480" y="4010329"/>
                  <a:pt x="6665020" y="4009888"/>
                  <a:pt x="6662517" y="4011728"/>
                </a:cubicBezTo>
                <a:lnTo>
                  <a:pt x="6644479" y="4025348"/>
                </a:lnTo>
                <a:cubicBezTo>
                  <a:pt x="6642049" y="4027189"/>
                  <a:pt x="6641534" y="4030723"/>
                  <a:pt x="6643375" y="4033152"/>
                </a:cubicBezTo>
                <a:cubicBezTo>
                  <a:pt x="6644479" y="4034625"/>
                  <a:pt x="6646172" y="4035361"/>
                  <a:pt x="6647866" y="4035361"/>
                </a:cubicBezTo>
                <a:cubicBezTo>
                  <a:pt x="6649043" y="4035361"/>
                  <a:pt x="6650222" y="4035067"/>
                  <a:pt x="6651179" y="4034257"/>
                </a:cubicBezTo>
                <a:close/>
                <a:moveTo>
                  <a:pt x="6624380" y="4052736"/>
                </a:moveTo>
                <a:lnTo>
                  <a:pt x="6651031" y="4034404"/>
                </a:lnTo>
                <a:cubicBezTo>
                  <a:pt x="6653534" y="4032637"/>
                  <a:pt x="6654197" y="4029177"/>
                  <a:pt x="6652504" y="4026673"/>
                </a:cubicBezTo>
                <a:cubicBezTo>
                  <a:pt x="6650737" y="4024171"/>
                  <a:pt x="6647277" y="4023508"/>
                  <a:pt x="6644774" y="4025201"/>
                </a:cubicBezTo>
                <a:lnTo>
                  <a:pt x="6618122" y="4043533"/>
                </a:lnTo>
                <a:cubicBezTo>
                  <a:pt x="6615619" y="4045300"/>
                  <a:pt x="6614956" y="4048760"/>
                  <a:pt x="6616650" y="4051264"/>
                </a:cubicBezTo>
                <a:cubicBezTo>
                  <a:pt x="6617754" y="4052810"/>
                  <a:pt x="6619521" y="4053693"/>
                  <a:pt x="6621288" y="4053693"/>
                </a:cubicBezTo>
                <a:cubicBezTo>
                  <a:pt x="6622318" y="4053693"/>
                  <a:pt x="6623423" y="4053399"/>
                  <a:pt x="6624380" y="4052736"/>
                </a:cubicBezTo>
                <a:close/>
                <a:moveTo>
                  <a:pt x="9873003" y="2450254"/>
                </a:moveTo>
                <a:lnTo>
                  <a:pt x="9878966" y="2433541"/>
                </a:lnTo>
                <a:cubicBezTo>
                  <a:pt x="9879997" y="2430670"/>
                  <a:pt x="9878525" y="2427430"/>
                  <a:pt x="9875579" y="2426400"/>
                </a:cubicBezTo>
                <a:cubicBezTo>
                  <a:pt x="9872708" y="2425369"/>
                  <a:pt x="9869469" y="2426842"/>
                  <a:pt x="9868438" y="2429786"/>
                </a:cubicBezTo>
                <a:lnTo>
                  <a:pt x="9862474" y="2446499"/>
                </a:lnTo>
                <a:cubicBezTo>
                  <a:pt x="9861443" y="2449370"/>
                  <a:pt x="9862916" y="2452610"/>
                  <a:pt x="9865862" y="2453640"/>
                </a:cubicBezTo>
                <a:cubicBezTo>
                  <a:pt x="9866524" y="2453861"/>
                  <a:pt x="9867113" y="2453935"/>
                  <a:pt x="9867776" y="2453935"/>
                </a:cubicBezTo>
                <a:cubicBezTo>
                  <a:pt x="9870058" y="2453935"/>
                  <a:pt x="9872193" y="2452536"/>
                  <a:pt x="9873003" y="2450254"/>
                </a:cubicBezTo>
                <a:close/>
                <a:moveTo>
                  <a:pt x="9830154" y="2474549"/>
                </a:moveTo>
                <a:lnTo>
                  <a:pt x="9870353" y="2453346"/>
                </a:lnTo>
                <a:cubicBezTo>
                  <a:pt x="9873077" y="2451873"/>
                  <a:pt x="9874107" y="2448560"/>
                  <a:pt x="9872708" y="2445836"/>
                </a:cubicBezTo>
                <a:cubicBezTo>
                  <a:pt x="9871236" y="2443112"/>
                  <a:pt x="9867922" y="2442082"/>
                  <a:pt x="9865198" y="2443480"/>
                </a:cubicBezTo>
                <a:lnTo>
                  <a:pt x="9825000" y="2464684"/>
                </a:lnTo>
                <a:cubicBezTo>
                  <a:pt x="9822276" y="2466156"/>
                  <a:pt x="9821246" y="2469469"/>
                  <a:pt x="9822645" y="2472193"/>
                </a:cubicBezTo>
                <a:cubicBezTo>
                  <a:pt x="9823676" y="2474107"/>
                  <a:pt x="9825589" y="2475212"/>
                  <a:pt x="9827651" y="2475138"/>
                </a:cubicBezTo>
                <a:cubicBezTo>
                  <a:pt x="9828460" y="2475212"/>
                  <a:pt x="9829344" y="2474991"/>
                  <a:pt x="9830154" y="2474549"/>
                </a:cubicBezTo>
                <a:close/>
                <a:moveTo>
                  <a:pt x="9770078" y="2491556"/>
                </a:moveTo>
                <a:lnTo>
                  <a:pt x="9829050" y="2474991"/>
                </a:lnTo>
                <a:cubicBezTo>
                  <a:pt x="9831994" y="2474181"/>
                  <a:pt x="9833762" y="2471089"/>
                  <a:pt x="9832879" y="2468144"/>
                </a:cubicBezTo>
                <a:cubicBezTo>
                  <a:pt x="9832068" y="2465199"/>
                  <a:pt x="9828976" y="2463506"/>
                  <a:pt x="9826031" y="2464316"/>
                </a:cubicBezTo>
                <a:lnTo>
                  <a:pt x="9767059" y="2480881"/>
                </a:lnTo>
                <a:cubicBezTo>
                  <a:pt x="9764114" y="2481691"/>
                  <a:pt x="9762347" y="2484783"/>
                  <a:pt x="9763230" y="2487728"/>
                </a:cubicBezTo>
                <a:cubicBezTo>
                  <a:pt x="9763893" y="2490231"/>
                  <a:pt x="9766176" y="2491777"/>
                  <a:pt x="9768605" y="2491777"/>
                </a:cubicBezTo>
                <a:cubicBezTo>
                  <a:pt x="9769047" y="2491777"/>
                  <a:pt x="9769562" y="2491704"/>
                  <a:pt x="9770078" y="2491556"/>
                </a:cubicBezTo>
                <a:close/>
                <a:moveTo>
                  <a:pt x="9734517" y="2571732"/>
                </a:moveTo>
                <a:lnTo>
                  <a:pt x="9773612" y="2488538"/>
                </a:lnTo>
                <a:cubicBezTo>
                  <a:pt x="9774936" y="2485740"/>
                  <a:pt x="9773685" y="2482427"/>
                  <a:pt x="9770961" y="2481102"/>
                </a:cubicBezTo>
                <a:cubicBezTo>
                  <a:pt x="9768163" y="2479777"/>
                  <a:pt x="9764850" y="2481028"/>
                  <a:pt x="9763525" y="2483752"/>
                </a:cubicBezTo>
                <a:lnTo>
                  <a:pt x="9724431" y="2566946"/>
                </a:lnTo>
                <a:cubicBezTo>
                  <a:pt x="9723106" y="2569744"/>
                  <a:pt x="9724357" y="2573057"/>
                  <a:pt x="9727081" y="2574382"/>
                </a:cubicBezTo>
                <a:cubicBezTo>
                  <a:pt x="9727892" y="2574751"/>
                  <a:pt x="9728702" y="2574898"/>
                  <a:pt x="9729511" y="2574898"/>
                </a:cubicBezTo>
                <a:cubicBezTo>
                  <a:pt x="9731573" y="2574971"/>
                  <a:pt x="9733560" y="2573793"/>
                  <a:pt x="9734517" y="2571732"/>
                </a:cubicBezTo>
                <a:close/>
                <a:moveTo>
                  <a:pt x="9689534" y="2651171"/>
                </a:moveTo>
                <a:lnTo>
                  <a:pt x="9734297" y="2572174"/>
                </a:lnTo>
                <a:cubicBezTo>
                  <a:pt x="9735843" y="2569523"/>
                  <a:pt x="9734886" y="2566063"/>
                  <a:pt x="9732162" y="2564590"/>
                </a:cubicBezTo>
                <a:cubicBezTo>
                  <a:pt x="9729438" y="2563044"/>
                  <a:pt x="9726051" y="2564002"/>
                  <a:pt x="9724578" y="2566726"/>
                </a:cubicBezTo>
                <a:lnTo>
                  <a:pt x="9679816" y="2645723"/>
                </a:lnTo>
                <a:cubicBezTo>
                  <a:pt x="9678270" y="2648374"/>
                  <a:pt x="9679226" y="2651834"/>
                  <a:pt x="9681951" y="2653307"/>
                </a:cubicBezTo>
                <a:cubicBezTo>
                  <a:pt x="9682834" y="2653822"/>
                  <a:pt x="9683792" y="2654043"/>
                  <a:pt x="9684748" y="2654043"/>
                </a:cubicBezTo>
                <a:cubicBezTo>
                  <a:pt x="9686662" y="2653969"/>
                  <a:pt x="9688503" y="2652938"/>
                  <a:pt x="9689534" y="2651171"/>
                </a:cubicBezTo>
                <a:close/>
                <a:moveTo>
                  <a:pt x="9603468" y="2669577"/>
                </a:moveTo>
                <a:lnTo>
                  <a:pt x="9685705" y="2653895"/>
                </a:lnTo>
                <a:cubicBezTo>
                  <a:pt x="9688724" y="2653307"/>
                  <a:pt x="9690712" y="2650435"/>
                  <a:pt x="9690123" y="2647343"/>
                </a:cubicBezTo>
                <a:cubicBezTo>
                  <a:pt x="9689534" y="2644325"/>
                  <a:pt x="9686588" y="2642410"/>
                  <a:pt x="9683571" y="2642926"/>
                </a:cubicBezTo>
                <a:lnTo>
                  <a:pt x="9601333" y="2658607"/>
                </a:lnTo>
                <a:cubicBezTo>
                  <a:pt x="9598314" y="2659196"/>
                  <a:pt x="9596327" y="2662141"/>
                  <a:pt x="9596916" y="2665160"/>
                </a:cubicBezTo>
                <a:cubicBezTo>
                  <a:pt x="9597431" y="2667810"/>
                  <a:pt x="9599787" y="2669724"/>
                  <a:pt x="9602438" y="2669724"/>
                </a:cubicBezTo>
                <a:cubicBezTo>
                  <a:pt x="9602806" y="2669651"/>
                  <a:pt x="9603174" y="2669577"/>
                  <a:pt x="9603468" y="2669577"/>
                </a:cubicBezTo>
                <a:close/>
                <a:moveTo>
                  <a:pt x="9563564" y="2736280"/>
                </a:moveTo>
                <a:lnTo>
                  <a:pt x="9607150" y="2667074"/>
                </a:lnTo>
                <a:cubicBezTo>
                  <a:pt x="9608769" y="2664497"/>
                  <a:pt x="9608033" y="2661037"/>
                  <a:pt x="9605383" y="2659417"/>
                </a:cubicBezTo>
                <a:cubicBezTo>
                  <a:pt x="9602806" y="2657797"/>
                  <a:pt x="9599345" y="2658534"/>
                  <a:pt x="9597726" y="2661184"/>
                </a:cubicBezTo>
                <a:lnTo>
                  <a:pt x="9554140" y="2730390"/>
                </a:lnTo>
                <a:cubicBezTo>
                  <a:pt x="9552521" y="2732967"/>
                  <a:pt x="9553257" y="2736427"/>
                  <a:pt x="9555907" y="2738047"/>
                </a:cubicBezTo>
                <a:cubicBezTo>
                  <a:pt x="9556864" y="2738636"/>
                  <a:pt x="9557895" y="2738930"/>
                  <a:pt x="9558926" y="2738930"/>
                </a:cubicBezTo>
                <a:cubicBezTo>
                  <a:pt x="9560693" y="2738857"/>
                  <a:pt x="9562534" y="2737973"/>
                  <a:pt x="9563564" y="2736280"/>
                </a:cubicBezTo>
                <a:close/>
                <a:moveTo>
                  <a:pt x="9530876" y="2792970"/>
                </a:moveTo>
                <a:lnTo>
                  <a:pt x="9563638" y="2736059"/>
                </a:lnTo>
                <a:cubicBezTo>
                  <a:pt x="9565184" y="2733408"/>
                  <a:pt x="9564227" y="2729948"/>
                  <a:pt x="9561576" y="2728476"/>
                </a:cubicBezTo>
                <a:cubicBezTo>
                  <a:pt x="9558852" y="2726930"/>
                  <a:pt x="9555540" y="2727887"/>
                  <a:pt x="9553994" y="2730537"/>
                </a:cubicBezTo>
                <a:lnTo>
                  <a:pt x="9521231" y="2787448"/>
                </a:lnTo>
                <a:cubicBezTo>
                  <a:pt x="9519685" y="2790098"/>
                  <a:pt x="9520642" y="2793559"/>
                  <a:pt x="9523293" y="2795031"/>
                </a:cubicBezTo>
                <a:cubicBezTo>
                  <a:pt x="9524176" y="2795546"/>
                  <a:pt x="9525133" y="2795767"/>
                  <a:pt x="9526090" y="2795767"/>
                </a:cubicBezTo>
                <a:cubicBezTo>
                  <a:pt x="9528005" y="2795767"/>
                  <a:pt x="9529845" y="2794737"/>
                  <a:pt x="9530876" y="2792970"/>
                </a:cubicBezTo>
                <a:close/>
                <a:moveTo>
                  <a:pt x="9426773" y="2820726"/>
                </a:moveTo>
                <a:lnTo>
                  <a:pt x="9527415" y="2795546"/>
                </a:lnTo>
                <a:cubicBezTo>
                  <a:pt x="9530360" y="2794810"/>
                  <a:pt x="9532201" y="2791792"/>
                  <a:pt x="9531465" y="2788773"/>
                </a:cubicBezTo>
                <a:cubicBezTo>
                  <a:pt x="9530729" y="2785828"/>
                  <a:pt x="9527784" y="2784061"/>
                  <a:pt x="9524691" y="2784724"/>
                </a:cubicBezTo>
                <a:lnTo>
                  <a:pt x="9424049" y="2809903"/>
                </a:lnTo>
                <a:cubicBezTo>
                  <a:pt x="9421104" y="2810639"/>
                  <a:pt x="9419263" y="2813658"/>
                  <a:pt x="9419999" y="2816676"/>
                </a:cubicBezTo>
                <a:cubicBezTo>
                  <a:pt x="9420661" y="2819253"/>
                  <a:pt x="9422944" y="2820946"/>
                  <a:pt x="9425447" y="2820873"/>
                </a:cubicBezTo>
                <a:cubicBezTo>
                  <a:pt x="9425889" y="2820873"/>
                  <a:pt x="9426331" y="2820799"/>
                  <a:pt x="9426773" y="2820726"/>
                </a:cubicBezTo>
                <a:close/>
                <a:moveTo>
                  <a:pt x="9304264" y="2832432"/>
                </a:moveTo>
                <a:lnTo>
                  <a:pt x="9425963" y="2820799"/>
                </a:lnTo>
                <a:cubicBezTo>
                  <a:pt x="9429055" y="2820505"/>
                  <a:pt x="9431264" y="2817781"/>
                  <a:pt x="9430969" y="2814688"/>
                </a:cubicBezTo>
                <a:cubicBezTo>
                  <a:pt x="9430675" y="2811596"/>
                  <a:pt x="9427877" y="2809388"/>
                  <a:pt x="9424859" y="2809682"/>
                </a:cubicBezTo>
                <a:lnTo>
                  <a:pt x="9303085" y="2821315"/>
                </a:lnTo>
                <a:cubicBezTo>
                  <a:pt x="9299994" y="2821609"/>
                  <a:pt x="9297785" y="2824333"/>
                  <a:pt x="9298080" y="2827425"/>
                </a:cubicBezTo>
                <a:cubicBezTo>
                  <a:pt x="9298373" y="2830297"/>
                  <a:pt x="9300804" y="2832505"/>
                  <a:pt x="9303675" y="2832505"/>
                </a:cubicBezTo>
                <a:cubicBezTo>
                  <a:pt x="9303895" y="2832505"/>
                  <a:pt x="9304043" y="2832505"/>
                  <a:pt x="9304264" y="2832432"/>
                </a:cubicBezTo>
                <a:close/>
                <a:moveTo>
                  <a:pt x="9309270" y="2827278"/>
                </a:moveTo>
                <a:cubicBezTo>
                  <a:pt x="9309491" y="2824186"/>
                  <a:pt x="9307135" y="2821535"/>
                  <a:pt x="9304043" y="2821315"/>
                </a:cubicBezTo>
                <a:lnTo>
                  <a:pt x="9171153" y="2812553"/>
                </a:lnTo>
                <a:cubicBezTo>
                  <a:pt x="9168208" y="2812332"/>
                  <a:pt x="9165410" y="2814688"/>
                  <a:pt x="9165189" y="2817781"/>
                </a:cubicBezTo>
                <a:cubicBezTo>
                  <a:pt x="9164968" y="2820873"/>
                  <a:pt x="9167325" y="2823523"/>
                  <a:pt x="9170416" y="2823744"/>
                </a:cubicBezTo>
                <a:lnTo>
                  <a:pt x="9303307" y="2832505"/>
                </a:lnTo>
                <a:cubicBezTo>
                  <a:pt x="9303454" y="2832505"/>
                  <a:pt x="9303601" y="2832505"/>
                  <a:pt x="9303748" y="2832505"/>
                </a:cubicBezTo>
                <a:cubicBezTo>
                  <a:pt x="9306619" y="2832505"/>
                  <a:pt x="9309049" y="2830223"/>
                  <a:pt x="9309270" y="2827278"/>
                </a:cubicBezTo>
                <a:close/>
                <a:moveTo>
                  <a:pt x="9176233" y="2819621"/>
                </a:moveTo>
                <a:cubicBezTo>
                  <a:pt x="9177043" y="2816676"/>
                  <a:pt x="9175276" y="2813584"/>
                  <a:pt x="9172257" y="2812774"/>
                </a:cubicBezTo>
                <a:lnTo>
                  <a:pt x="9038558" y="2776920"/>
                </a:lnTo>
                <a:cubicBezTo>
                  <a:pt x="9035613" y="2776110"/>
                  <a:pt x="9032520" y="2777877"/>
                  <a:pt x="9031711" y="2780895"/>
                </a:cubicBezTo>
                <a:cubicBezTo>
                  <a:pt x="9030901" y="2783840"/>
                  <a:pt x="9032668" y="2786933"/>
                  <a:pt x="9035686" y="2787742"/>
                </a:cubicBezTo>
                <a:lnTo>
                  <a:pt x="9169386" y="2823597"/>
                </a:lnTo>
                <a:cubicBezTo>
                  <a:pt x="9169901" y="2823744"/>
                  <a:pt x="9170343" y="2823818"/>
                  <a:pt x="9170859" y="2823818"/>
                </a:cubicBezTo>
                <a:cubicBezTo>
                  <a:pt x="9173288" y="2823744"/>
                  <a:pt x="9175571" y="2822051"/>
                  <a:pt x="9176233" y="2819621"/>
                </a:cubicBezTo>
                <a:close/>
                <a:moveTo>
                  <a:pt x="9042239" y="2784503"/>
                </a:moveTo>
                <a:cubicBezTo>
                  <a:pt x="9043490" y="2781705"/>
                  <a:pt x="9042165" y="2778392"/>
                  <a:pt x="9039368" y="2777141"/>
                </a:cubicBezTo>
                <a:lnTo>
                  <a:pt x="8917889" y="2724426"/>
                </a:lnTo>
                <a:cubicBezTo>
                  <a:pt x="8915092" y="2723249"/>
                  <a:pt x="8911778" y="2724500"/>
                  <a:pt x="8910527" y="2727298"/>
                </a:cubicBezTo>
                <a:cubicBezTo>
                  <a:pt x="8909275" y="2730095"/>
                  <a:pt x="8910601" y="2733408"/>
                  <a:pt x="8913398" y="2734660"/>
                </a:cubicBezTo>
                <a:lnTo>
                  <a:pt x="9034877" y="2787374"/>
                </a:lnTo>
                <a:cubicBezTo>
                  <a:pt x="9035613" y="2787669"/>
                  <a:pt x="9036349" y="2787816"/>
                  <a:pt x="9037159" y="2787816"/>
                </a:cubicBezTo>
                <a:cubicBezTo>
                  <a:pt x="9039294" y="2787816"/>
                  <a:pt x="9041356" y="2786564"/>
                  <a:pt x="9042239" y="2784503"/>
                </a:cubicBezTo>
                <a:close/>
                <a:moveTo>
                  <a:pt x="8920392" y="2732451"/>
                </a:moveTo>
                <a:cubicBezTo>
                  <a:pt x="8922012" y="2729801"/>
                  <a:pt x="8921202" y="2726414"/>
                  <a:pt x="8918552" y="2724795"/>
                </a:cubicBezTo>
                <a:lnTo>
                  <a:pt x="8822106" y="2665454"/>
                </a:lnTo>
                <a:cubicBezTo>
                  <a:pt x="8819455" y="2663835"/>
                  <a:pt x="8816068" y="2664644"/>
                  <a:pt x="8814448" y="2667295"/>
                </a:cubicBezTo>
                <a:cubicBezTo>
                  <a:pt x="8812829" y="2669945"/>
                  <a:pt x="8813639" y="2673332"/>
                  <a:pt x="8816289" y="2674952"/>
                </a:cubicBezTo>
                <a:lnTo>
                  <a:pt x="8912735" y="2734292"/>
                </a:lnTo>
                <a:cubicBezTo>
                  <a:pt x="8913692" y="2734881"/>
                  <a:pt x="8914723" y="2735102"/>
                  <a:pt x="8915680" y="2735102"/>
                </a:cubicBezTo>
                <a:cubicBezTo>
                  <a:pt x="8917521" y="2735102"/>
                  <a:pt x="8919288" y="2734145"/>
                  <a:pt x="8920392" y="2732451"/>
                </a:cubicBezTo>
                <a:close/>
                <a:moveTo>
                  <a:pt x="8823430" y="2673774"/>
                </a:moveTo>
                <a:cubicBezTo>
                  <a:pt x="8825418" y="2671418"/>
                  <a:pt x="8825124" y="2667884"/>
                  <a:pt x="8822768" y="2665896"/>
                </a:cubicBezTo>
                <a:lnTo>
                  <a:pt x="8765195" y="2617378"/>
                </a:lnTo>
                <a:cubicBezTo>
                  <a:pt x="8762838" y="2615390"/>
                  <a:pt x="8759305" y="2615685"/>
                  <a:pt x="8757317" y="2618041"/>
                </a:cubicBezTo>
                <a:cubicBezTo>
                  <a:pt x="8755329" y="2620397"/>
                  <a:pt x="8755624" y="2623931"/>
                  <a:pt x="8757980" y="2625919"/>
                </a:cubicBezTo>
                <a:lnTo>
                  <a:pt x="8815553" y="2674436"/>
                </a:lnTo>
                <a:cubicBezTo>
                  <a:pt x="8816584" y="2675320"/>
                  <a:pt x="8817908" y="2675762"/>
                  <a:pt x="8819160" y="2675762"/>
                </a:cubicBezTo>
                <a:cubicBezTo>
                  <a:pt x="8820780" y="2675762"/>
                  <a:pt x="8822327" y="2675099"/>
                  <a:pt x="8823430" y="2673774"/>
                </a:cubicBezTo>
                <a:close/>
                <a:moveTo>
                  <a:pt x="8761661" y="2627244"/>
                </a:moveTo>
                <a:cubicBezTo>
                  <a:pt x="8764753" y="2627170"/>
                  <a:pt x="8767183" y="2624667"/>
                  <a:pt x="8767183" y="2621575"/>
                </a:cubicBezTo>
                <a:lnTo>
                  <a:pt x="8766299" y="2563265"/>
                </a:lnTo>
                <a:cubicBezTo>
                  <a:pt x="8766226" y="2560173"/>
                  <a:pt x="8763722" y="2557744"/>
                  <a:pt x="8760704" y="2557744"/>
                </a:cubicBezTo>
                <a:cubicBezTo>
                  <a:pt x="8760704" y="2557744"/>
                  <a:pt x="8760704" y="2557744"/>
                  <a:pt x="8760630" y="2557744"/>
                </a:cubicBezTo>
                <a:cubicBezTo>
                  <a:pt x="8757538" y="2557817"/>
                  <a:pt x="8755109" y="2560320"/>
                  <a:pt x="8755109" y="2563412"/>
                </a:cubicBezTo>
                <a:lnTo>
                  <a:pt x="8755992" y="2621722"/>
                </a:lnTo>
                <a:cubicBezTo>
                  <a:pt x="8756066" y="2624814"/>
                  <a:pt x="8758569" y="2627244"/>
                  <a:pt x="8761661" y="2627244"/>
                </a:cubicBezTo>
                <a:cubicBezTo>
                  <a:pt x="8761661" y="2627244"/>
                  <a:pt x="8761661" y="2627244"/>
                  <a:pt x="8761661" y="2627244"/>
                </a:cubicBezTo>
                <a:close/>
                <a:moveTo>
                  <a:pt x="8766152" y="2564443"/>
                </a:moveTo>
                <a:lnTo>
                  <a:pt x="8782275" y="2485004"/>
                </a:lnTo>
                <a:cubicBezTo>
                  <a:pt x="8782864" y="2481985"/>
                  <a:pt x="8780950" y="2479040"/>
                  <a:pt x="8777932" y="2478451"/>
                </a:cubicBezTo>
                <a:cubicBezTo>
                  <a:pt x="8774986" y="2477936"/>
                  <a:pt x="8771968" y="2479777"/>
                  <a:pt x="8771379" y="2482795"/>
                </a:cubicBezTo>
                <a:lnTo>
                  <a:pt x="8755182" y="2562234"/>
                </a:lnTo>
                <a:cubicBezTo>
                  <a:pt x="8754593" y="2565253"/>
                  <a:pt x="8756507" y="2568198"/>
                  <a:pt x="8759526" y="2568787"/>
                </a:cubicBezTo>
                <a:cubicBezTo>
                  <a:pt x="8759893" y="2568861"/>
                  <a:pt x="8760336" y="2568934"/>
                  <a:pt x="8760704" y="2568861"/>
                </a:cubicBezTo>
                <a:cubicBezTo>
                  <a:pt x="8763281" y="2568934"/>
                  <a:pt x="8765636" y="2567094"/>
                  <a:pt x="8766152" y="2564443"/>
                </a:cubicBezTo>
                <a:close/>
                <a:moveTo>
                  <a:pt x="8781980" y="2486035"/>
                </a:moveTo>
                <a:lnTo>
                  <a:pt x="8816657" y="2401736"/>
                </a:lnTo>
                <a:cubicBezTo>
                  <a:pt x="8817835" y="2398865"/>
                  <a:pt x="8816436" y="2395625"/>
                  <a:pt x="8813639" y="2394447"/>
                </a:cubicBezTo>
                <a:cubicBezTo>
                  <a:pt x="8810767" y="2393269"/>
                  <a:pt x="8807528" y="2394668"/>
                  <a:pt x="8806350" y="2397466"/>
                </a:cubicBezTo>
                <a:lnTo>
                  <a:pt x="8771674" y="2481764"/>
                </a:lnTo>
                <a:cubicBezTo>
                  <a:pt x="8770496" y="2484636"/>
                  <a:pt x="8771894" y="2487875"/>
                  <a:pt x="8774692" y="2489053"/>
                </a:cubicBezTo>
                <a:cubicBezTo>
                  <a:pt x="8775429" y="2489348"/>
                  <a:pt x="8776165" y="2489495"/>
                  <a:pt x="8776827" y="2489495"/>
                </a:cubicBezTo>
                <a:cubicBezTo>
                  <a:pt x="8779036" y="2489495"/>
                  <a:pt x="8781097" y="2488170"/>
                  <a:pt x="8781980" y="2486035"/>
                </a:cubicBezTo>
                <a:close/>
                <a:moveTo>
                  <a:pt x="8816289" y="2402472"/>
                </a:moveTo>
                <a:lnTo>
                  <a:pt x="8864144" y="2321192"/>
                </a:lnTo>
                <a:cubicBezTo>
                  <a:pt x="8865690" y="2318542"/>
                  <a:pt x="8864806" y="2315155"/>
                  <a:pt x="8862156" y="2313535"/>
                </a:cubicBezTo>
                <a:cubicBezTo>
                  <a:pt x="8859506" y="2311916"/>
                  <a:pt x="8856119" y="2312873"/>
                  <a:pt x="8854500" y="2315523"/>
                </a:cubicBezTo>
                <a:lnTo>
                  <a:pt x="8806645" y="2396803"/>
                </a:lnTo>
                <a:cubicBezTo>
                  <a:pt x="8805098" y="2399454"/>
                  <a:pt x="8805982" y="2402840"/>
                  <a:pt x="8808632" y="2404460"/>
                </a:cubicBezTo>
                <a:cubicBezTo>
                  <a:pt x="8809516" y="2404975"/>
                  <a:pt x="8810546" y="2405270"/>
                  <a:pt x="8811503" y="2405270"/>
                </a:cubicBezTo>
                <a:cubicBezTo>
                  <a:pt x="8813418" y="2405196"/>
                  <a:pt x="8815258" y="2404239"/>
                  <a:pt x="8816289" y="2402472"/>
                </a:cubicBezTo>
                <a:close/>
                <a:moveTo>
                  <a:pt x="8863703" y="2321855"/>
                </a:moveTo>
                <a:lnTo>
                  <a:pt x="8919509" y="2251766"/>
                </a:lnTo>
                <a:cubicBezTo>
                  <a:pt x="8921423" y="2249336"/>
                  <a:pt x="8921055" y="2245876"/>
                  <a:pt x="8918625" y="2243962"/>
                </a:cubicBezTo>
                <a:cubicBezTo>
                  <a:pt x="8916196" y="2242047"/>
                  <a:pt x="8912735" y="2242415"/>
                  <a:pt x="8910821" y="2244845"/>
                </a:cubicBezTo>
                <a:lnTo>
                  <a:pt x="8855015" y="2314934"/>
                </a:lnTo>
                <a:cubicBezTo>
                  <a:pt x="8853101" y="2317364"/>
                  <a:pt x="8853469" y="2320824"/>
                  <a:pt x="8855898" y="2322738"/>
                </a:cubicBezTo>
                <a:cubicBezTo>
                  <a:pt x="8856929" y="2323548"/>
                  <a:pt x="8858181" y="2323990"/>
                  <a:pt x="8859432" y="2323990"/>
                </a:cubicBezTo>
                <a:cubicBezTo>
                  <a:pt x="8861052" y="2323916"/>
                  <a:pt x="8862672" y="2323254"/>
                  <a:pt x="8863703" y="2321855"/>
                </a:cubicBezTo>
                <a:close/>
                <a:moveTo>
                  <a:pt x="8919067" y="2252281"/>
                </a:moveTo>
                <a:lnTo>
                  <a:pt x="8979291" y="2194192"/>
                </a:lnTo>
                <a:cubicBezTo>
                  <a:pt x="8981500" y="2192057"/>
                  <a:pt x="8981574" y="2188523"/>
                  <a:pt x="8979438" y="2186314"/>
                </a:cubicBezTo>
                <a:cubicBezTo>
                  <a:pt x="8977303" y="2184106"/>
                  <a:pt x="8973769" y="2184032"/>
                  <a:pt x="8971560" y="2186167"/>
                </a:cubicBezTo>
                <a:lnTo>
                  <a:pt x="8911337" y="2244256"/>
                </a:lnTo>
                <a:cubicBezTo>
                  <a:pt x="8909128" y="2246391"/>
                  <a:pt x="8909054" y="2249925"/>
                  <a:pt x="8911189" y="2252134"/>
                </a:cubicBezTo>
                <a:cubicBezTo>
                  <a:pt x="8912294" y="2253312"/>
                  <a:pt x="8913766" y="2253827"/>
                  <a:pt x="8915239" y="2253827"/>
                </a:cubicBezTo>
                <a:cubicBezTo>
                  <a:pt x="8916564" y="2253827"/>
                  <a:pt x="8917963" y="2253312"/>
                  <a:pt x="8919067" y="2252281"/>
                </a:cubicBezTo>
                <a:close/>
                <a:moveTo>
                  <a:pt x="8978702" y="2194634"/>
                </a:moveTo>
                <a:lnTo>
                  <a:pt x="9039809" y="2149356"/>
                </a:lnTo>
                <a:cubicBezTo>
                  <a:pt x="9042313" y="2147515"/>
                  <a:pt x="9042828" y="2144055"/>
                  <a:pt x="9040987" y="2141552"/>
                </a:cubicBezTo>
                <a:cubicBezTo>
                  <a:pt x="9039147" y="2139048"/>
                  <a:pt x="9035686" y="2138607"/>
                  <a:pt x="9033183" y="2140374"/>
                </a:cubicBezTo>
                <a:lnTo>
                  <a:pt x="8972076" y="2185652"/>
                </a:lnTo>
                <a:cubicBezTo>
                  <a:pt x="8969573" y="2187492"/>
                  <a:pt x="8969057" y="2190953"/>
                  <a:pt x="8970898" y="2193456"/>
                </a:cubicBezTo>
                <a:cubicBezTo>
                  <a:pt x="8972002" y="2194928"/>
                  <a:pt x="8973695" y="2195738"/>
                  <a:pt x="8975389" y="2195738"/>
                </a:cubicBezTo>
                <a:cubicBezTo>
                  <a:pt x="8976567" y="2195738"/>
                  <a:pt x="8977745" y="2195370"/>
                  <a:pt x="8978702" y="2194634"/>
                </a:cubicBezTo>
                <a:close/>
                <a:moveTo>
                  <a:pt x="9123592" y="2177701"/>
                </a:moveTo>
                <a:cubicBezTo>
                  <a:pt x="9124697" y="2174829"/>
                  <a:pt x="9123225" y="2171590"/>
                  <a:pt x="9120353" y="2170486"/>
                </a:cubicBezTo>
                <a:lnTo>
                  <a:pt x="9038484" y="2139637"/>
                </a:lnTo>
                <a:cubicBezTo>
                  <a:pt x="9035613" y="2138607"/>
                  <a:pt x="9032373" y="2140006"/>
                  <a:pt x="9031269" y="2142877"/>
                </a:cubicBezTo>
                <a:cubicBezTo>
                  <a:pt x="9030165" y="2145748"/>
                  <a:pt x="9031637" y="2148988"/>
                  <a:pt x="9034508" y="2150092"/>
                </a:cubicBezTo>
                <a:lnTo>
                  <a:pt x="9116377" y="2180940"/>
                </a:lnTo>
                <a:cubicBezTo>
                  <a:pt x="9117040" y="2181161"/>
                  <a:pt x="9117703" y="2181308"/>
                  <a:pt x="9118365" y="2181308"/>
                </a:cubicBezTo>
                <a:cubicBezTo>
                  <a:pt x="9120647" y="2181308"/>
                  <a:pt x="9122709" y="2179909"/>
                  <a:pt x="9123592" y="2177701"/>
                </a:cubicBezTo>
                <a:close/>
                <a:moveTo>
                  <a:pt x="9228211" y="2204794"/>
                </a:moveTo>
                <a:cubicBezTo>
                  <a:pt x="9229021" y="2201849"/>
                  <a:pt x="9227254" y="2198757"/>
                  <a:pt x="9224235" y="2198021"/>
                </a:cubicBezTo>
                <a:lnTo>
                  <a:pt x="9119764" y="2170412"/>
                </a:lnTo>
                <a:cubicBezTo>
                  <a:pt x="9116819" y="2169676"/>
                  <a:pt x="9113727" y="2171443"/>
                  <a:pt x="9112991" y="2174388"/>
                </a:cubicBezTo>
                <a:cubicBezTo>
                  <a:pt x="9112181" y="2177332"/>
                  <a:pt x="9113948" y="2180425"/>
                  <a:pt x="9116966" y="2181161"/>
                </a:cubicBezTo>
                <a:lnTo>
                  <a:pt x="9221438" y="2208770"/>
                </a:lnTo>
                <a:cubicBezTo>
                  <a:pt x="9221953" y="2208917"/>
                  <a:pt x="9222395" y="2208991"/>
                  <a:pt x="9222910" y="2208991"/>
                </a:cubicBezTo>
                <a:cubicBezTo>
                  <a:pt x="9225340" y="2208917"/>
                  <a:pt x="9227548" y="2207297"/>
                  <a:pt x="9228211" y="2204794"/>
                </a:cubicBezTo>
                <a:close/>
                <a:moveTo>
                  <a:pt x="9346671" y="2231372"/>
                </a:moveTo>
                <a:cubicBezTo>
                  <a:pt x="9347333" y="2228353"/>
                  <a:pt x="9345493" y="2225408"/>
                  <a:pt x="9342474" y="2224672"/>
                </a:cubicBezTo>
                <a:lnTo>
                  <a:pt x="9224014" y="2197873"/>
                </a:lnTo>
                <a:cubicBezTo>
                  <a:pt x="9220995" y="2197211"/>
                  <a:pt x="9218051" y="2199125"/>
                  <a:pt x="9217314" y="2202070"/>
                </a:cubicBezTo>
                <a:cubicBezTo>
                  <a:pt x="9216652" y="2205089"/>
                  <a:pt x="9218493" y="2208033"/>
                  <a:pt x="9221511" y="2208770"/>
                </a:cubicBezTo>
                <a:lnTo>
                  <a:pt x="9339971" y="2235568"/>
                </a:lnTo>
                <a:cubicBezTo>
                  <a:pt x="9340413" y="2235642"/>
                  <a:pt x="9340854" y="2235716"/>
                  <a:pt x="9341223" y="2235716"/>
                </a:cubicBezTo>
                <a:cubicBezTo>
                  <a:pt x="9343873" y="2235716"/>
                  <a:pt x="9346081" y="2233949"/>
                  <a:pt x="9346671" y="2231372"/>
                </a:cubicBezTo>
                <a:close/>
                <a:moveTo>
                  <a:pt x="9469180" y="2253164"/>
                </a:moveTo>
                <a:cubicBezTo>
                  <a:pt x="9469695" y="2250146"/>
                  <a:pt x="9467707" y="2247274"/>
                  <a:pt x="9464689" y="2246686"/>
                </a:cubicBezTo>
                <a:lnTo>
                  <a:pt x="9342254" y="2224672"/>
                </a:lnTo>
                <a:cubicBezTo>
                  <a:pt x="9339235" y="2224157"/>
                  <a:pt x="9336363" y="2226145"/>
                  <a:pt x="9335775" y="2229163"/>
                </a:cubicBezTo>
                <a:cubicBezTo>
                  <a:pt x="9335259" y="2232182"/>
                  <a:pt x="9337247" y="2235053"/>
                  <a:pt x="9340266" y="2235642"/>
                </a:cubicBezTo>
                <a:lnTo>
                  <a:pt x="9462701" y="2257655"/>
                </a:lnTo>
                <a:cubicBezTo>
                  <a:pt x="9463069" y="2257729"/>
                  <a:pt x="9463363" y="2257729"/>
                  <a:pt x="9463732" y="2257729"/>
                </a:cubicBezTo>
                <a:cubicBezTo>
                  <a:pt x="9466382" y="2257729"/>
                  <a:pt x="9468738" y="2255815"/>
                  <a:pt x="9469180" y="2253164"/>
                </a:cubicBezTo>
                <a:close/>
                <a:moveTo>
                  <a:pt x="9585651" y="2266049"/>
                </a:moveTo>
                <a:cubicBezTo>
                  <a:pt x="9586020" y="2262956"/>
                  <a:pt x="9583811" y="2260232"/>
                  <a:pt x="9580719" y="2259864"/>
                </a:cubicBezTo>
                <a:lnTo>
                  <a:pt x="9464320" y="2246612"/>
                </a:lnTo>
                <a:cubicBezTo>
                  <a:pt x="9461375" y="2246244"/>
                  <a:pt x="9458504" y="2248452"/>
                  <a:pt x="9458136" y="2251545"/>
                </a:cubicBezTo>
                <a:cubicBezTo>
                  <a:pt x="9457768" y="2254637"/>
                  <a:pt x="9459977" y="2257361"/>
                  <a:pt x="9463069" y="2257729"/>
                </a:cubicBezTo>
                <a:lnTo>
                  <a:pt x="9579467" y="2270981"/>
                </a:lnTo>
                <a:cubicBezTo>
                  <a:pt x="9579688" y="2270981"/>
                  <a:pt x="9579908" y="2271055"/>
                  <a:pt x="9580130" y="2271055"/>
                </a:cubicBezTo>
                <a:cubicBezTo>
                  <a:pt x="9582927" y="2270981"/>
                  <a:pt x="9585357" y="2268920"/>
                  <a:pt x="9585651" y="2266049"/>
                </a:cubicBezTo>
                <a:close/>
                <a:moveTo>
                  <a:pt x="9688797" y="2272748"/>
                </a:moveTo>
                <a:cubicBezTo>
                  <a:pt x="9689019" y="2269656"/>
                  <a:pt x="9686662" y="2267006"/>
                  <a:pt x="9683571" y="2266785"/>
                </a:cubicBezTo>
                <a:lnTo>
                  <a:pt x="9580424" y="2259864"/>
                </a:lnTo>
                <a:cubicBezTo>
                  <a:pt x="9577479" y="2259570"/>
                  <a:pt x="9574682" y="2261999"/>
                  <a:pt x="9574460" y="2265091"/>
                </a:cubicBezTo>
                <a:cubicBezTo>
                  <a:pt x="9574240" y="2268183"/>
                  <a:pt x="9576596" y="2270834"/>
                  <a:pt x="9579688" y="2271055"/>
                </a:cubicBezTo>
                <a:lnTo>
                  <a:pt x="9682834" y="2277975"/>
                </a:lnTo>
                <a:cubicBezTo>
                  <a:pt x="9682981" y="2277975"/>
                  <a:pt x="9683128" y="2277975"/>
                  <a:pt x="9683276" y="2277975"/>
                </a:cubicBezTo>
                <a:cubicBezTo>
                  <a:pt x="9686147" y="2277902"/>
                  <a:pt x="9688576" y="2275619"/>
                  <a:pt x="9688797" y="2272748"/>
                </a:cubicBezTo>
                <a:close/>
                <a:moveTo>
                  <a:pt x="9771624" y="2275399"/>
                </a:moveTo>
                <a:cubicBezTo>
                  <a:pt x="9771697" y="2272307"/>
                  <a:pt x="9769342" y="2269730"/>
                  <a:pt x="9766249" y="2269656"/>
                </a:cubicBezTo>
                <a:lnTo>
                  <a:pt x="9683423" y="2266785"/>
                </a:lnTo>
                <a:cubicBezTo>
                  <a:pt x="9680257" y="2266785"/>
                  <a:pt x="9677754" y="2269067"/>
                  <a:pt x="9677680" y="2272159"/>
                </a:cubicBezTo>
                <a:cubicBezTo>
                  <a:pt x="9677607" y="2275251"/>
                  <a:pt x="9679963" y="2277828"/>
                  <a:pt x="9683055" y="2277902"/>
                </a:cubicBezTo>
                <a:lnTo>
                  <a:pt x="9765881" y="2280773"/>
                </a:lnTo>
                <a:cubicBezTo>
                  <a:pt x="9765954" y="2280773"/>
                  <a:pt x="9766028" y="2280773"/>
                  <a:pt x="9766102" y="2280773"/>
                </a:cubicBezTo>
                <a:cubicBezTo>
                  <a:pt x="9769121" y="2280773"/>
                  <a:pt x="9771550" y="2278417"/>
                  <a:pt x="9771624" y="2275399"/>
                </a:cubicBezTo>
                <a:close/>
                <a:moveTo>
                  <a:pt x="9766618" y="2280773"/>
                </a:moveTo>
                <a:lnTo>
                  <a:pt x="9831038" y="2274662"/>
                </a:lnTo>
                <a:cubicBezTo>
                  <a:pt x="9834130" y="2274368"/>
                  <a:pt x="9836339" y="2271644"/>
                  <a:pt x="9836044" y="2268552"/>
                </a:cubicBezTo>
                <a:cubicBezTo>
                  <a:pt x="9835749" y="2265459"/>
                  <a:pt x="9833099" y="2263177"/>
                  <a:pt x="9829933" y="2263545"/>
                </a:cubicBezTo>
                <a:lnTo>
                  <a:pt x="9765513" y="2269656"/>
                </a:lnTo>
                <a:cubicBezTo>
                  <a:pt x="9762421" y="2269951"/>
                  <a:pt x="9760212" y="2272675"/>
                  <a:pt x="9760506" y="2275767"/>
                </a:cubicBezTo>
                <a:cubicBezTo>
                  <a:pt x="9760801" y="2278638"/>
                  <a:pt x="9763230" y="2280847"/>
                  <a:pt x="9766102" y="2280773"/>
                </a:cubicBezTo>
                <a:cubicBezTo>
                  <a:pt x="9766249" y="2280773"/>
                  <a:pt x="9766470" y="2280773"/>
                  <a:pt x="9766618" y="2280773"/>
                </a:cubicBezTo>
                <a:close/>
                <a:moveTo>
                  <a:pt x="9832657" y="2274221"/>
                </a:moveTo>
                <a:lnTo>
                  <a:pt x="9880513" y="2254269"/>
                </a:lnTo>
                <a:cubicBezTo>
                  <a:pt x="9883310" y="2253091"/>
                  <a:pt x="9884709" y="2249851"/>
                  <a:pt x="9883530" y="2246980"/>
                </a:cubicBezTo>
                <a:cubicBezTo>
                  <a:pt x="9882353" y="2244109"/>
                  <a:pt x="9879113" y="2242784"/>
                  <a:pt x="9876242" y="2243962"/>
                </a:cubicBezTo>
                <a:lnTo>
                  <a:pt x="9828387" y="2263913"/>
                </a:lnTo>
                <a:cubicBezTo>
                  <a:pt x="9825589" y="2265091"/>
                  <a:pt x="9824191" y="2268331"/>
                  <a:pt x="9825369" y="2271202"/>
                </a:cubicBezTo>
                <a:cubicBezTo>
                  <a:pt x="9826252" y="2273337"/>
                  <a:pt x="9828387" y="2274662"/>
                  <a:pt x="9830522" y="2274662"/>
                </a:cubicBezTo>
                <a:cubicBezTo>
                  <a:pt x="9831258" y="2274662"/>
                  <a:pt x="9831921" y="2274515"/>
                  <a:pt x="9832657" y="2274221"/>
                </a:cubicBezTo>
                <a:close/>
                <a:moveTo>
                  <a:pt x="9882132" y="2253238"/>
                </a:moveTo>
                <a:lnTo>
                  <a:pt x="9915705" y="2221654"/>
                </a:lnTo>
                <a:cubicBezTo>
                  <a:pt x="9917986" y="2219519"/>
                  <a:pt x="9918060" y="2215985"/>
                  <a:pt x="9915925" y="2213776"/>
                </a:cubicBezTo>
                <a:cubicBezTo>
                  <a:pt x="9913790" y="2211494"/>
                  <a:pt x="9910256" y="2211420"/>
                  <a:pt x="9908048" y="2213555"/>
                </a:cubicBezTo>
                <a:lnTo>
                  <a:pt x="9874475" y="2245140"/>
                </a:lnTo>
                <a:cubicBezTo>
                  <a:pt x="9872193" y="2247274"/>
                  <a:pt x="9872119" y="2250808"/>
                  <a:pt x="9874255" y="2253017"/>
                </a:cubicBezTo>
                <a:cubicBezTo>
                  <a:pt x="9875358" y="2254195"/>
                  <a:pt x="9876831" y="2254784"/>
                  <a:pt x="9878377" y="2254784"/>
                </a:cubicBezTo>
                <a:cubicBezTo>
                  <a:pt x="9879703" y="2254710"/>
                  <a:pt x="9881101" y="2254195"/>
                  <a:pt x="9882132" y="2253238"/>
                </a:cubicBezTo>
                <a:close/>
                <a:moveTo>
                  <a:pt x="9916808" y="2220181"/>
                </a:moveTo>
                <a:lnTo>
                  <a:pt x="9938307" y="2179247"/>
                </a:lnTo>
                <a:cubicBezTo>
                  <a:pt x="9939705" y="2176523"/>
                  <a:pt x="9938675" y="2173136"/>
                  <a:pt x="9935951" y="2171737"/>
                </a:cubicBezTo>
                <a:cubicBezTo>
                  <a:pt x="9933226" y="2170338"/>
                  <a:pt x="9929840" y="2171369"/>
                  <a:pt x="9928441" y="2174093"/>
                </a:cubicBezTo>
                <a:lnTo>
                  <a:pt x="9906943" y="2215027"/>
                </a:lnTo>
                <a:cubicBezTo>
                  <a:pt x="9905545" y="2217752"/>
                  <a:pt x="9906575" y="2221138"/>
                  <a:pt x="9909299" y="2222537"/>
                </a:cubicBezTo>
                <a:cubicBezTo>
                  <a:pt x="9910109" y="2222979"/>
                  <a:pt x="9911066" y="2223200"/>
                  <a:pt x="9911950" y="2223200"/>
                </a:cubicBezTo>
                <a:cubicBezTo>
                  <a:pt x="9913864" y="2223126"/>
                  <a:pt x="9915777" y="2222095"/>
                  <a:pt x="9916808" y="2220181"/>
                </a:cubicBezTo>
                <a:close/>
                <a:moveTo>
                  <a:pt x="9935804" y="2181676"/>
                </a:moveTo>
                <a:cubicBezTo>
                  <a:pt x="9938601" y="2180351"/>
                  <a:pt x="9939705" y="2176964"/>
                  <a:pt x="9938380" y="2174240"/>
                </a:cubicBezTo>
                <a:lnTo>
                  <a:pt x="9908195" y="2112176"/>
                </a:lnTo>
                <a:cubicBezTo>
                  <a:pt x="9906869" y="2109378"/>
                  <a:pt x="9903483" y="2108274"/>
                  <a:pt x="9900759" y="2109599"/>
                </a:cubicBezTo>
                <a:cubicBezTo>
                  <a:pt x="9897961" y="2110924"/>
                  <a:pt x="9896857" y="2114311"/>
                  <a:pt x="9898182" y="2117035"/>
                </a:cubicBezTo>
                <a:lnTo>
                  <a:pt x="9928368" y="2179100"/>
                </a:lnTo>
                <a:cubicBezTo>
                  <a:pt x="9929325" y="2181087"/>
                  <a:pt x="9931313" y="2182265"/>
                  <a:pt x="9933447" y="2182265"/>
                </a:cubicBezTo>
                <a:cubicBezTo>
                  <a:pt x="9934183" y="2182265"/>
                  <a:pt x="9935067" y="2182044"/>
                  <a:pt x="9935804" y="2181676"/>
                </a:cubicBezTo>
                <a:close/>
                <a:moveTo>
                  <a:pt x="9908636" y="2115636"/>
                </a:moveTo>
                <a:lnTo>
                  <a:pt x="9918870" y="2058431"/>
                </a:lnTo>
                <a:cubicBezTo>
                  <a:pt x="9919386" y="2055412"/>
                  <a:pt x="9917398" y="2052467"/>
                  <a:pt x="9914379" y="2051952"/>
                </a:cubicBezTo>
                <a:cubicBezTo>
                  <a:pt x="9911434" y="2051363"/>
                  <a:pt x="9908415" y="2053425"/>
                  <a:pt x="9907900" y="2056443"/>
                </a:cubicBezTo>
                <a:lnTo>
                  <a:pt x="9897666" y="2113648"/>
                </a:lnTo>
                <a:cubicBezTo>
                  <a:pt x="9897151" y="2116667"/>
                  <a:pt x="9899139" y="2119612"/>
                  <a:pt x="9902157" y="2120127"/>
                </a:cubicBezTo>
                <a:cubicBezTo>
                  <a:pt x="9902526" y="2120201"/>
                  <a:pt x="9902821" y="2120201"/>
                  <a:pt x="9903188" y="2120201"/>
                </a:cubicBezTo>
                <a:cubicBezTo>
                  <a:pt x="9905838" y="2120201"/>
                  <a:pt x="9908195" y="2118287"/>
                  <a:pt x="9908636" y="2115636"/>
                </a:cubicBezTo>
                <a:close/>
                <a:moveTo>
                  <a:pt x="9917472" y="2061155"/>
                </a:moveTo>
                <a:cubicBezTo>
                  <a:pt x="9919532" y="2058873"/>
                  <a:pt x="9919386" y="2055339"/>
                  <a:pt x="9917177" y="2053277"/>
                </a:cubicBezTo>
                <a:lnTo>
                  <a:pt x="9855480" y="1996367"/>
                </a:lnTo>
                <a:cubicBezTo>
                  <a:pt x="9853198" y="1994305"/>
                  <a:pt x="9849664" y="1994452"/>
                  <a:pt x="9847603" y="1996661"/>
                </a:cubicBezTo>
                <a:cubicBezTo>
                  <a:pt x="9845542" y="1998943"/>
                  <a:pt x="9845689" y="2002477"/>
                  <a:pt x="9847897" y="2004539"/>
                </a:cubicBezTo>
                <a:lnTo>
                  <a:pt x="9909593" y="2061450"/>
                </a:lnTo>
                <a:cubicBezTo>
                  <a:pt x="9910698" y="2062480"/>
                  <a:pt x="9912023" y="2062922"/>
                  <a:pt x="9913422" y="2062922"/>
                </a:cubicBezTo>
                <a:cubicBezTo>
                  <a:pt x="9914894" y="2062996"/>
                  <a:pt x="9916367" y="2062407"/>
                  <a:pt x="9917472" y="2061155"/>
                </a:cubicBezTo>
                <a:close/>
                <a:moveTo>
                  <a:pt x="9856585" y="2003214"/>
                </a:moveTo>
                <a:cubicBezTo>
                  <a:pt x="9858057" y="2000490"/>
                  <a:pt x="9857026" y="1997103"/>
                  <a:pt x="9854376" y="1995630"/>
                </a:cubicBezTo>
                <a:lnTo>
                  <a:pt x="9768163" y="1948585"/>
                </a:lnTo>
                <a:cubicBezTo>
                  <a:pt x="9765439" y="1947113"/>
                  <a:pt x="9762052" y="1948070"/>
                  <a:pt x="9760580" y="1950794"/>
                </a:cubicBezTo>
                <a:cubicBezTo>
                  <a:pt x="9759108" y="1953518"/>
                  <a:pt x="9760139" y="1956904"/>
                  <a:pt x="9762789" y="1958377"/>
                </a:cubicBezTo>
                <a:lnTo>
                  <a:pt x="9849002" y="2005422"/>
                </a:lnTo>
                <a:cubicBezTo>
                  <a:pt x="9849885" y="2005864"/>
                  <a:pt x="9850768" y="2006085"/>
                  <a:pt x="9851726" y="2006085"/>
                </a:cubicBezTo>
                <a:cubicBezTo>
                  <a:pt x="9853714" y="2006085"/>
                  <a:pt x="9855628" y="2005054"/>
                  <a:pt x="9856585" y="2003214"/>
                </a:cubicBezTo>
                <a:close/>
                <a:moveTo>
                  <a:pt x="9770814" y="1955211"/>
                </a:moveTo>
                <a:cubicBezTo>
                  <a:pt x="9771771" y="1952266"/>
                  <a:pt x="9770225" y="1949100"/>
                  <a:pt x="9767354" y="1948143"/>
                </a:cubicBezTo>
                <a:lnTo>
                  <a:pt x="9661115" y="1911995"/>
                </a:lnTo>
                <a:cubicBezTo>
                  <a:pt x="9658244" y="1911037"/>
                  <a:pt x="9655078" y="1912583"/>
                  <a:pt x="9654048" y="1915455"/>
                </a:cubicBezTo>
                <a:cubicBezTo>
                  <a:pt x="9653090" y="1918400"/>
                  <a:pt x="9654636" y="1921565"/>
                  <a:pt x="9657508" y="1922523"/>
                </a:cubicBezTo>
                <a:lnTo>
                  <a:pt x="9763746" y="1958672"/>
                </a:lnTo>
                <a:cubicBezTo>
                  <a:pt x="9764335" y="1958892"/>
                  <a:pt x="9764997" y="1958966"/>
                  <a:pt x="9765587" y="1958966"/>
                </a:cubicBezTo>
                <a:cubicBezTo>
                  <a:pt x="9767869" y="1958966"/>
                  <a:pt x="9770004" y="1957567"/>
                  <a:pt x="9770814" y="1955211"/>
                </a:cubicBezTo>
                <a:close/>
                <a:moveTo>
                  <a:pt x="9664723" y="1918400"/>
                </a:moveTo>
                <a:cubicBezTo>
                  <a:pt x="9665312" y="1915381"/>
                  <a:pt x="9663324" y="1912436"/>
                  <a:pt x="9660305" y="1911847"/>
                </a:cubicBezTo>
                <a:lnTo>
                  <a:pt x="9538680" y="1887920"/>
                </a:lnTo>
                <a:cubicBezTo>
                  <a:pt x="9535588" y="1887331"/>
                  <a:pt x="9532717" y="1889318"/>
                  <a:pt x="9532127" y="1892337"/>
                </a:cubicBezTo>
                <a:cubicBezTo>
                  <a:pt x="9531538" y="1895356"/>
                  <a:pt x="9533526" y="1898300"/>
                  <a:pt x="9536545" y="1898890"/>
                </a:cubicBezTo>
                <a:lnTo>
                  <a:pt x="9658170" y="1922817"/>
                </a:lnTo>
                <a:cubicBezTo>
                  <a:pt x="9658538" y="1922891"/>
                  <a:pt x="9658907" y="1922891"/>
                  <a:pt x="9659275" y="1922891"/>
                </a:cubicBezTo>
                <a:cubicBezTo>
                  <a:pt x="9661925" y="1922891"/>
                  <a:pt x="9664208" y="1921050"/>
                  <a:pt x="9664723" y="1918400"/>
                </a:cubicBezTo>
                <a:close/>
                <a:moveTo>
                  <a:pt x="9543171" y="1893810"/>
                </a:moveTo>
                <a:cubicBezTo>
                  <a:pt x="9543392" y="1890717"/>
                  <a:pt x="9541110" y="1888067"/>
                  <a:pt x="9538091" y="1887772"/>
                </a:cubicBezTo>
                <a:lnTo>
                  <a:pt x="9405937" y="1877097"/>
                </a:lnTo>
                <a:cubicBezTo>
                  <a:pt x="9403066" y="1876876"/>
                  <a:pt x="9400195" y="1879085"/>
                  <a:pt x="9399900" y="1882177"/>
                </a:cubicBezTo>
                <a:cubicBezTo>
                  <a:pt x="9399679" y="1885269"/>
                  <a:pt x="9401962" y="1887920"/>
                  <a:pt x="9404980" y="1888214"/>
                </a:cubicBezTo>
                <a:lnTo>
                  <a:pt x="9537134" y="1898890"/>
                </a:lnTo>
                <a:cubicBezTo>
                  <a:pt x="9537281" y="1898890"/>
                  <a:pt x="9537501" y="1898890"/>
                  <a:pt x="9537649" y="1898890"/>
                </a:cubicBezTo>
                <a:cubicBezTo>
                  <a:pt x="9540520" y="1898890"/>
                  <a:pt x="9542950" y="1896681"/>
                  <a:pt x="9543171" y="1893810"/>
                </a:cubicBezTo>
                <a:close/>
                <a:moveTo>
                  <a:pt x="9269587" y="1890496"/>
                </a:moveTo>
                <a:lnTo>
                  <a:pt x="9405569" y="1888214"/>
                </a:lnTo>
                <a:cubicBezTo>
                  <a:pt x="9408661" y="1888140"/>
                  <a:pt x="9411091" y="1885637"/>
                  <a:pt x="9411017" y="1882545"/>
                </a:cubicBezTo>
                <a:cubicBezTo>
                  <a:pt x="9410944" y="1879453"/>
                  <a:pt x="9408661" y="1876876"/>
                  <a:pt x="9405348" y="1877097"/>
                </a:cubicBezTo>
                <a:lnTo>
                  <a:pt x="9269366" y="1879379"/>
                </a:lnTo>
                <a:cubicBezTo>
                  <a:pt x="9266274" y="1879453"/>
                  <a:pt x="9263845" y="1881956"/>
                  <a:pt x="9263918" y="1885048"/>
                </a:cubicBezTo>
                <a:cubicBezTo>
                  <a:pt x="9263992" y="1888067"/>
                  <a:pt x="9266495" y="1890496"/>
                  <a:pt x="9269587" y="1890496"/>
                </a:cubicBezTo>
                <a:cubicBezTo>
                  <a:pt x="9269514" y="1890496"/>
                  <a:pt x="9269587" y="1890496"/>
                  <a:pt x="9269587" y="1890496"/>
                </a:cubicBezTo>
                <a:close/>
                <a:moveTo>
                  <a:pt x="9136992" y="1905295"/>
                </a:moveTo>
                <a:lnTo>
                  <a:pt x="9270102" y="1890423"/>
                </a:lnTo>
                <a:cubicBezTo>
                  <a:pt x="9273195" y="1890055"/>
                  <a:pt x="9275403" y="1887331"/>
                  <a:pt x="9275036" y="1884238"/>
                </a:cubicBezTo>
                <a:cubicBezTo>
                  <a:pt x="9274667" y="1881146"/>
                  <a:pt x="9271943" y="1878938"/>
                  <a:pt x="9268851" y="1879306"/>
                </a:cubicBezTo>
                <a:lnTo>
                  <a:pt x="9135740" y="1894178"/>
                </a:lnTo>
                <a:cubicBezTo>
                  <a:pt x="9132648" y="1894546"/>
                  <a:pt x="9130439" y="1897270"/>
                  <a:pt x="9130807" y="1900362"/>
                </a:cubicBezTo>
                <a:cubicBezTo>
                  <a:pt x="9131102" y="1903233"/>
                  <a:pt x="9133531" y="1905368"/>
                  <a:pt x="9136402" y="1905295"/>
                </a:cubicBezTo>
                <a:cubicBezTo>
                  <a:pt x="9136624" y="1905368"/>
                  <a:pt x="9136845" y="1905368"/>
                  <a:pt x="9136992" y="1905295"/>
                </a:cubicBezTo>
                <a:close/>
                <a:moveTo>
                  <a:pt x="9013967" y="1932241"/>
                </a:moveTo>
                <a:lnTo>
                  <a:pt x="9137581" y="1905221"/>
                </a:lnTo>
                <a:cubicBezTo>
                  <a:pt x="9140599" y="1904559"/>
                  <a:pt x="9142514" y="1901614"/>
                  <a:pt x="9141851" y="1898595"/>
                </a:cubicBezTo>
                <a:cubicBezTo>
                  <a:pt x="9141188" y="1895576"/>
                  <a:pt x="9138243" y="1893736"/>
                  <a:pt x="9135225" y="1894325"/>
                </a:cubicBezTo>
                <a:lnTo>
                  <a:pt x="9011612" y="1921345"/>
                </a:lnTo>
                <a:cubicBezTo>
                  <a:pt x="9008593" y="1922007"/>
                  <a:pt x="9006678" y="1924952"/>
                  <a:pt x="9007342" y="1927971"/>
                </a:cubicBezTo>
                <a:cubicBezTo>
                  <a:pt x="9007930" y="1930621"/>
                  <a:pt x="9010212" y="1932388"/>
                  <a:pt x="9012790" y="1932388"/>
                </a:cubicBezTo>
                <a:cubicBezTo>
                  <a:pt x="9013157" y="1932314"/>
                  <a:pt x="9013599" y="1932314"/>
                  <a:pt x="9013967" y="1932241"/>
                </a:cubicBezTo>
                <a:close/>
                <a:moveTo>
                  <a:pt x="8906846" y="1970672"/>
                </a:moveTo>
                <a:lnTo>
                  <a:pt x="9014630" y="1932020"/>
                </a:lnTo>
                <a:cubicBezTo>
                  <a:pt x="9017502" y="1930989"/>
                  <a:pt x="9019048" y="1927750"/>
                  <a:pt x="9018017" y="1924879"/>
                </a:cubicBezTo>
                <a:cubicBezTo>
                  <a:pt x="9016986" y="1922007"/>
                  <a:pt x="9013821" y="1920461"/>
                  <a:pt x="9010875" y="1921492"/>
                </a:cubicBezTo>
                <a:lnTo>
                  <a:pt x="8903091" y="1960144"/>
                </a:lnTo>
                <a:cubicBezTo>
                  <a:pt x="8900220" y="1961175"/>
                  <a:pt x="8898674" y="1964414"/>
                  <a:pt x="8899705" y="1967285"/>
                </a:cubicBezTo>
                <a:cubicBezTo>
                  <a:pt x="8900514" y="1969568"/>
                  <a:pt x="8902723" y="1970967"/>
                  <a:pt x="8905005" y="1970967"/>
                </a:cubicBezTo>
                <a:cubicBezTo>
                  <a:pt x="8905668" y="1971040"/>
                  <a:pt x="8906256" y="1970893"/>
                  <a:pt x="8906846" y="1970672"/>
                </a:cubicBezTo>
                <a:close/>
                <a:moveTo>
                  <a:pt x="8813639" y="2022208"/>
                </a:moveTo>
                <a:lnTo>
                  <a:pt x="8907729" y="1970304"/>
                </a:lnTo>
                <a:cubicBezTo>
                  <a:pt x="8910453" y="1968832"/>
                  <a:pt x="8911410" y="1965445"/>
                  <a:pt x="8909937" y="1962721"/>
                </a:cubicBezTo>
                <a:cubicBezTo>
                  <a:pt x="8908465" y="1959997"/>
                  <a:pt x="8905079" y="1959040"/>
                  <a:pt x="8902355" y="1960512"/>
                </a:cubicBezTo>
                <a:lnTo>
                  <a:pt x="8808264" y="2012416"/>
                </a:lnTo>
                <a:cubicBezTo>
                  <a:pt x="8805540" y="2013889"/>
                  <a:pt x="8804583" y="2017276"/>
                  <a:pt x="8806055" y="2020000"/>
                </a:cubicBezTo>
                <a:cubicBezTo>
                  <a:pt x="8807086" y="2021840"/>
                  <a:pt x="8809000" y="2022871"/>
                  <a:pt x="8810988" y="2022871"/>
                </a:cubicBezTo>
                <a:cubicBezTo>
                  <a:pt x="8811872" y="2022871"/>
                  <a:pt x="8812755" y="2022650"/>
                  <a:pt x="8813639" y="2022208"/>
                </a:cubicBezTo>
                <a:close/>
                <a:moveTo>
                  <a:pt x="8731843" y="2088396"/>
                </a:moveTo>
                <a:lnTo>
                  <a:pt x="8814448" y="2021693"/>
                </a:lnTo>
                <a:cubicBezTo>
                  <a:pt x="8816805" y="2019779"/>
                  <a:pt x="8817246" y="2016245"/>
                  <a:pt x="8815258" y="2013815"/>
                </a:cubicBezTo>
                <a:cubicBezTo>
                  <a:pt x="8813270" y="2011386"/>
                  <a:pt x="8809810" y="2011091"/>
                  <a:pt x="8807381" y="2013006"/>
                </a:cubicBezTo>
                <a:lnTo>
                  <a:pt x="8724776" y="2079708"/>
                </a:lnTo>
                <a:cubicBezTo>
                  <a:pt x="8722419" y="2081622"/>
                  <a:pt x="8721978" y="2085156"/>
                  <a:pt x="8723965" y="2087586"/>
                </a:cubicBezTo>
                <a:cubicBezTo>
                  <a:pt x="8725070" y="2088985"/>
                  <a:pt x="8726690" y="2089647"/>
                  <a:pt x="8728310" y="2089647"/>
                </a:cubicBezTo>
                <a:cubicBezTo>
                  <a:pt x="8729634" y="2089574"/>
                  <a:pt x="8730813" y="2089205"/>
                  <a:pt x="8731843" y="2088396"/>
                </a:cubicBezTo>
                <a:close/>
                <a:moveTo>
                  <a:pt x="8659104" y="2170854"/>
                </a:moveTo>
                <a:lnTo>
                  <a:pt x="8732506" y="2087733"/>
                </a:lnTo>
                <a:cubicBezTo>
                  <a:pt x="8734567" y="2085451"/>
                  <a:pt x="8734346" y="2081917"/>
                  <a:pt x="8731991" y="2079855"/>
                </a:cubicBezTo>
                <a:cubicBezTo>
                  <a:pt x="8729708" y="2077794"/>
                  <a:pt x="8726174" y="2078015"/>
                  <a:pt x="8724113" y="2080371"/>
                </a:cubicBezTo>
                <a:lnTo>
                  <a:pt x="8650711" y="2163491"/>
                </a:lnTo>
                <a:cubicBezTo>
                  <a:pt x="8648649" y="2165774"/>
                  <a:pt x="8648870" y="2169308"/>
                  <a:pt x="8651226" y="2171369"/>
                </a:cubicBezTo>
                <a:cubicBezTo>
                  <a:pt x="8652330" y="2172326"/>
                  <a:pt x="8653656" y="2172768"/>
                  <a:pt x="8654980" y="2172768"/>
                </a:cubicBezTo>
                <a:cubicBezTo>
                  <a:pt x="8656527" y="2172694"/>
                  <a:pt x="8658073" y="2172105"/>
                  <a:pt x="8659104" y="2170854"/>
                </a:cubicBezTo>
                <a:close/>
                <a:moveTo>
                  <a:pt x="8593138" y="2271349"/>
                </a:moveTo>
                <a:lnTo>
                  <a:pt x="8659692" y="2170265"/>
                </a:lnTo>
                <a:cubicBezTo>
                  <a:pt x="8661386" y="2167688"/>
                  <a:pt x="8660649" y="2164227"/>
                  <a:pt x="8658073" y="2162534"/>
                </a:cubicBezTo>
                <a:cubicBezTo>
                  <a:pt x="8655496" y="2160841"/>
                  <a:pt x="8652036" y="2161577"/>
                  <a:pt x="8650342" y="2164154"/>
                </a:cubicBezTo>
                <a:lnTo>
                  <a:pt x="8583787" y="2265239"/>
                </a:lnTo>
                <a:cubicBezTo>
                  <a:pt x="8582094" y="2267815"/>
                  <a:pt x="8582830" y="2271276"/>
                  <a:pt x="8585407" y="2272969"/>
                </a:cubicBezTo>
                <a:cubicBezTo>
                  <a:pt x="8586364" y="2273558"/>
                  <a:pt x="8587468" y="2273926"/>
                  <a:pt x="8588499" y="2273853"/>
                </a:cubicBezTo>
                <a:cubicBezTo>
                  <a:pt x="8590266" y="2273779"/>
                  <a:pt x="8592033" y="2272895"/>
                  <a:pt x="8593138" y="2271349"/>
                </a:cubicBezTo>
                <a:close/>
                <a:moveTo>
                  <a:pt x="8536742" y="2391871"/>
                </a:moveTo>
                <a:lnTo>
                  <a:pt x="8593431" y="2270613"/>
                </a:lnTo>
                <a:cubicBezTo>
                  <a:pt x="8594757" y="2267815"/>
                  <a:pt x="8593505" y="2264502"/>
                  <a:pt x="8590707" y="2263177"/>
                </a:cubicBezTo>
                <a:cubicBezTo>
                  <a:pt x="8587910" y="2261852"/>
                  <a:pt x="8584597" y="2263104"/>
                  <a:pt x="8583271" y="2265901"/>
                </a:cubicBezTo>
                <a:lnTo>
                  <a:pt x="8526582" y="2387159"/>
                </a:lnTo>
                <a:cubicBezTo>
                  <a:pt x="8525256" y="2389956"/>
                  <a:pt x="8526508" y="2393269"/>
                  <a:pt x="8529306" y="2394595"/>
                </a:cubicBezTo>
                <a:cubicBezTo>
                  <a:pt x="8530116" y="2394963"/>
                  <a:pt x="8530925" y="2395110"/>
                  <a:pt x="8531735" y="2395110"/>
                </a:cubicBezTo>
                <a:cubicBezTo>
                  <a:pt x="8533871" y="2395036"/>
                  <a:pt x="8535859" y="2393858"/>
                  <a:pt x="8536742" y="2391871"/>
                </a:cubicBezTo>
                <a:close/>
                <a:moveTo>
                  <a:pt x="8493083" y="2534699"/>
                </a:moveTo>
                <a:lnTo>
                  <a:pt x="8537110" y="2391134"/>
                </a:lnTo>
                <a:cubicBezTo>
                  <a:pt x="8537994" y="2388189"/>
                  <a:pt x="8536373" y="2385097"/>
                  <a:pt x="8533429" y="2384140"/>
                </a:cubicBezTo>
                <a:cubicBezTo>
                  <a:pt x="8530484" y="2383257"/>
                  <a:pt x="8527392" y="2384876"/>
                  <a:pt x="8526435" y="2387821"/>
                </a:cubicBezTo>
                <a:lnTo>
                  <a:pt x="8482408" y="2531386"/>
                </a:lnTo>
                <a:cubicBezTo>
                  <a:pt x="8481525" y="2534331"/>
                  <a:pt x="8483144" y="2537423"/>
                  <a:pt x="8486089" y="2538381"/>
                </a:cubicBezTo>
                <a:cubicBezTo>
                  <a:pt x="8486678" y="2538528"/>
                  <a:pt x="8487194" y="2538601"/>
                  <a:pt x="8487782" y="2538601"/>
                </a:cubicBezTo>
                <a:cubicBezTo>
                  <a:pt x="8490139" y="2538601"/>
                  <a:pt x="8492347" y="2537055"/>
                  <a:pt x="8493083" y="2534699"/>
                </a:cubicBezTo>
                <a:close/>
                <a:moveTo>
                  <a:pt x="8467095" y="2722954"/>
                </a:moveTo>
                <a:lnTo>
                  <a:pt x="8493230" y="2533816"/>
                </a:lnTo>
                <a:cubicBezTo>
                  <a:pt x="8493673" y="2530797"/>
                  <a:pt x="8491537" y="2527926"/>
                  <a:pt x="8488445" y="2527558"/>
                </a:cubicBezTo>
                <a:cubicBezTo>
                  <a:pt x="8485501" y="2527190"/>
                  <a:pt x="8482555" y="2529251"/>
                  <a:pt x="8482187" y="2532343"/>
                </a:cubicBezTo>
                <a:lnTo>
                  <a:pt x="8456051" y="2721481"/>
                </a:lnTo>
                <a:cubicBezTo>
                  <a:pt x="8455609" y="2724500"/>
                  <a:pt x="8457744" y="2727371"/>
                  <a:pt x="8460836" y="2727739"/>
                </a:cubicBezTo>
                <a:cubicBezTo>
                  <a:pt x="8461131" y="2727739"/>
                  <a:pt x="8461352" y="2727813"/>
                  <a:pt x="8461647" y="2727813"/>
                </a:cubicBezTo>
                <a:cubicBezTo>
                  <a:pt x="8464371" y="2727739"/>
                  <a:pt x="8466726" y="2725752"/>
                  <a:pt x="8467095" y="2722954"/>
                </a:cubicBezTo>
                <a:close/>
                <a:moveTo>
                  <a:pt x="8364980" y="2913638"/>
                </a:moveTo>
                <a:lnTo>
                  <a:pt x="8466431" y="2724868"/>
                </a:lnTo>
                <a:cubicBezTo>
                  <a:pt x="8467904" y="2722144"/>
                  <a:pt x="8466874" y="2718757"/>
                  <a:pt x="8464150" y="2717285"/>
                </a:cubicBezTo>
                <a:cubicBezTo>
                  <a:pt x="8461426" y="2715813"/>
                  <a:pt x="8458038" y="2716843"/>
                  <a:pt x="8456566" y="2719567"/>
                </a:cubicBezTo>
                <a:lnTo>
                  <a:pt x="8355113" y="2908337"/>
                </a:lnTo>
                <a:cubicBezTo>
                  <a:pt x="8353641" y="2911061"/>
                  <a:pt x="8354672" y="2914448"/>
                  <a:pt x="8357396" y="2915920"/>
                </a:cubicBezTo>
                <a:cubicBezTo>
                  <a:pt x="8358280" y="2916362"/>
                  <a:pt x="8359163" y="2916583"/>
                  <a:pt x="8360047" y="2916583"/>
                </a:cubicBezTo>
                <a:cubicBezTo>
                  <a:pt x="8362108" y="2916583"/>
                  <a:pt x="8364023" y="2915479"/>
                  <a:pt x="8364980" y="2913638"/>
                </a:cubicBezTo>
                <a:close/>
                <a:moveTo>
                  <a:pt x="8266030" y="3094825"/>
                </a:moveTo>
                <a:lnTo>
                  <a:pt x="8365052" y="2913638"/>
                </a:lnTo>
                <a:cubicBezTo>
                  <a:pt x="8366525" y="2910914"/>
                  <a:pt x="8365568" y="2907527"/>
                  <a:pt x="8362844" y="2906055"/>
                </a:cubicBezTo>
                <a:cubicBezTo>
                  <a:pt x="8360120" y="2904582"/>
                  <a:pt x="8356734" y="2905539"/>
                  <a:pt x="8355261" y="2908263"/>
                </a:cubicBezTo>
                <a:lnTo>
                  <a:pt x="8256238" y="3089450"/>
                </a:lnTo>
                <a:cubicBezTo>
                  <a:pt x="8254765" y="3092174"/>
                  <a:pt x="8255796" y="3095561"/>
                  <a:pt x="8258446" y="3097033"/>
                </a:cubicBezTo>
                <a:cubicBezTo>
                  <a:pt x="8259330" y="3097475"/>
                  <a:pt x="8260213" y="3097696"/>
                  <a:pt x="8261170" y="3097696"/>
                </a:cubicBezTo>
                <a:cubicBezTo>
                  <a:pt x="8263084" y="3097696"/>
                  <a:pt x="8264999" y="3096665"/>
                  <a:pt x="8266030" y="3094825"/>
                </a:cubicBezTo>
                <a:close/>
                <a:moveTo>
                  <a:pt x="8167595" y="3275054"/>
                </a:moveTo>
                <a:lnTo>
                  <a:pt x="8266030" y="3094825"/>
                </a:lnTo>
                <a:cubicBezTo>
                  <a:pt x="8267502" y="3092101"/>
                  <a:pt x="8266472" y="3088714"/>
                  <a:pt x="8263821" y="3087241"/>
                </a:cubicBezTo>
                <a:cubicBezTo>
                  <a:pt x="8261097" y="3085769"/>
                  <a:pt x="8257710" y="3086726"/>
                  <a:pt x="8256238" y="3089450"/>
                </a:cubicBezTo>
                <a:lnTo>
                  <a:pt x="8157804" y="3269680"/>
                </a:lnTo>
                <a:cubicBezTo>
                  <a:pt x="8156331" y="3272404"/>
                  <a:pt x="8157362" y="3275791"/>
                  <a:pt x="8160012" y="3277263"/>
                </a:cubicBezTo>
                <a:cubicBezTo>
                  <a:pt x="8160895" y="3277705"/>
                  <a:pt x="8161779" y="3277926"/>
                  <a:pt x="8162736" y="3277926"/>
                </a:cubicBezTo>
                <a:cubicBezTo>
                  <a:pt x="8164650" y="3277926"/>
                  <a:pt x="8166565" y="3276895"/>
                  <a:pt x="8167595" y="3275054"/>
                </a:cubicBezTo>
                <a:close/>
                <a:moveTo>
                  <a:pt x="8073211" y="3449394"/>
                </a:moveTo>
                <a:lnTo>
                  <a:pt x="8167595" y="3275054"/>
                </a:lnTo>
                <a:cubicBezTo>
                  <a:pt x="8169068" y="3272330"/>
                  <a:pt x="8168038" y="3268944"/>
                  <a:pt x="8165386" y="3267471"/>
                </a:cubicBezTo>
                <a:cubicBezTo>
                  <a:pt x="8162736" y="3265999"/>
                  <a:pt x="8159276" y="3267029"/>
                  <a:pt x="8157804" y="3269680"/>
                </a:cubicBezTo>
                <a:lnTo>
                  <a:pt x="8063418" y="3444020"/>
                </a:lnTo>
                <a:cubicBezTo>
                  <a:pt x="8061946" y="3446744"/>
                  <a:pt x="8062977" y="3450130"/>
                  <a:pt x="8065628" y="3451603"/>
                </a:cubicBezTo>
                <a:cubicBezTo>
                  <a:pt x="8066511" y="3452045"/>
                  <a:pt x="8067394" y="3452265"/>
                  <a:pt x="8068352" y="3452265"/>
                </a:cubicBezTo>
                <a:cubicBezTo>
                  <a:pt x="8070266" y="3452265"/>
                  <a:pt x="8072180" y="3451235"/>
                  <a:pt x="8073211" y="3449394"/>
                </a:cubicBezTo>
                <a:close/>
                <a:moveTo>
                  <a:pt x="7986188" y="3613206"/>
                </a:moveTo>
                <a:lnTo>
                  <a:pt x="8073211" y="3449394"/>
                </a:lnTo>
                <a:cubicBezTo>
                  <a:pt x="8074683" y="3446670"/>
                  <a:pt x="8073652" y="3443283"/>
                  <a:pt x="8070928" y="3441884"/>
                </a:cubicBezTo>
                <a:cubicBezTo>
                  <a:pt x="8068278" y="3440412"/>
                  <a:pt x="8064818" y="3441443"/>
                  <a:pt x="8063418" y="3444167"/>
                </a:cubicBezTo>
                <a:lnTo>
                  <a:pt x="7976396" y="3607978"/>
                </a:lnTo>
                <a:cubicBezTo>
                  <a:pt x="7974923" y="3610702"/>
                  <a:pt x="7975954" y="3614089"/>
                  <a:pt x="7978678" y="3615488"/>
                </a:cubicBezTo>
                <a:cubicBezTo>
                  <a:pt x="7979488" y="3615930"/>
                  <a:pt x="7980445" y="3616151"/>
                  <a:pt x="7981328" y="3616151"/>
                </a:cubicBezTo>
                <a:cubicBezTo>
                  <a:pt x="7983316" y="3616151"/>
                  <a:pt x="7985157" y="3615046"/>
                  <a:pt x="7986188" y="3613206"/>
                </a:cubicBezTo>
                <a:close/>
                <a:moveTo>
                  <a:pt x="7905276" y="3762072"/>
                </a:moveTo>
                <a:lnTo>
                  <a:pt x="7986114" y="3613279"/>
                </a:lnTo>
                <a:cubicBezTo>
                  <a:pt x="7987587" y="3610555"/>
                  <a:pt x="7986556" y="3607169"/>
                  <a:pt x="7983906" y="3605696"/>
                </a:cubicBezTo>
                <a:cubicBezTo>
                  <a:pt x="7981182" y="3604224"/>
                  <a:pt x="7977795" y="3605181"/>
                  <a:pt x="7976323" y="3607905"/>
                </a:cubicBezTo>
                <a:lnTo>
                  <a:pt x="7895484" y="3756697"/>
                </a:lnTo>
                <a:cubicBezTo>
                  <a:pt x="7894011" y="3759421"/>
                  <a:pt x="7895042" y="3762808"/>
                  <a:pt x="7897693" y="3764281"/>
                </a:cubicBezTo>
                <a:cubicBezTo>
                  <a:pt x="7898576" y="3764722"/>
                  <a:pt x="7899459" y="3764943"/>
                  <a:pt x="7900417" y="3764943"/>
                </a:cubicBezTo>
                <a:cubicBezTo>
                  <a:pt x="7902405" y="3764943"/>
                  <a:pt x="7904319" y="3763912"/>
                  <a:pt x="7905276" y="3762072"/>
                </a:cubicBezTo>
                <a:close/>
                <a:moveTo>
                  <a:pt x="7829444" y="3891501"/>
                </a:moveTo>
                <a:lnTo>
                  <a:pt x="7905202" y="3762219"/>
                </a:lnTo>
                <a:cubicBezTo>
                  <a:pt x="7906748" y="3759569"/>
                  <a:pt x="7905865" y="3756182"/>
                  <a:pt x="7903214" y="3754562"/>
                </a:cubicBezTo>
                <a:cubicBezTo>
                  <a:pt x="7900564" y="3753016"/>
                  <a:pt x="7897178" y="3753900"/>
                  <a:pt x="7895558" y="3756550"/>
                </a:cubicBezTo>
                <a:lnTo>
                  <a:pt x="7819800" y="3885832"/>
                </a:lnTo>
                <a:cubicBezTo>
                  <a:pt x="7818254" y="3888483"/>
                  <a:pt x="7819137" y="3891869"/>
                  <a:pt x="7821788" y="3893489"/>
                </a:cubicBezTo>
                <a:cubicBezTo>
                  <a:pt x="7822671" y="3894004"/>
                  <a:pt x="7823702" y="3894225"/>
                  <a:pt x="7824659" y="3894225"/>
                </a:cubicBezTo>
                <a:cubicBezTo>
                  <a:pt x="7826573" y="3894225"/>
                  <a:pt x="7828414" y="3893268"/>
                  <a:pt x="7829444" y="3891501"/>
                </a:cubicBezTo>
                <a:close/>
                <a:moveTo>
                  <a:pt x="7757515" y="3997004"/>
                </a:moveTo>
                <a:lnTo>
                  <a:pt x="7829224" y="3891796"/>
                </a:lnTo>
                <a:cubicBezTo>
                  <a:pt x="7830990" y="3889293"/>
                  <a:pt x="7830328" y="3885759"/>
                  <a:pt x="7827751" y="3884065"/>
                </a:cubicBezTo>
                <a:cubicBezTo>
                  <a:pt x="7825248" y="3882298"/>
                  <a:pt x="7821714" y="3882961"/>
                  <a:pt x="7820021" y="3885538"/>
                </a:cubicBezTo>
                <a:lnTo>
                  <a:pt x="7748312" y="3990745"/>
                </a:lnTo>
                <a:cubicBezTo>
                  <a:pt x="7746545" y="3993249"/>
                  <a:pt x="7747207" y="3996782"/>
                  <a:pt x="7749784" y="3998476"/>
                </a:cubicBezTo>
                <a:cubicBezTo>
                  <a:pt x="7750741" y="3999138"/>
                  <a:pt x="7751846" y="3999433"/>
                  <a:pt x="7752950" y="3999433"/>
                </a:cubicBezTo>
                <a:cubicBezTo>
                  <a:pt x="7754717" y="3999433"/>
                  <a:pt x="7756484" y="3998549"/>
                  <a:pt x="7757515" y="3997004"/>
                </a:cubicBezTo>
                <a:close/>
                <a:moveTo>
                  <a:pt x="7688456" y="4074308"/>
                </a:moveTo>
                <a:lnTo>
                  <a:pt x="7757072" y="3997592"/>
                </a:lnTo>
                <a:cubicBezTo>
                  <a:pt x="7759134" y="3995310"/>
                  <a:pt x="7758913" y="3991776"/>
                  <a:pt x="7756631" y="3989714"/>
                </a:cubicBezTo>
                <a:cubicBezTo>
                  <a:pt x="7754348" y="3987653"/>
                  <a:pt x="7750815" y="3987874"/>
                  <a:pt x="7748753" y="3990156"/>
                </a:cubicBezTo>
                <a:lnTo>
                  <a:pt x="7680137" y="4066872"/>
                </a:lnTo>
                <a:cubicBezTo>
                  <a:pt x="7678075" y="4069154"/>
                  <a:pt x="7678296" y="4072688"/>
                  <a:pt x="7680578" y="4074750"/>
                </a:cubicBezTo>
                <a:cubicBezTo>
                  <a:pt x="7681682" y="4075707"/>
                  <a:pt x="7683008" y="4076148"/>
                  <a:pt x="7684333" y="4076148"/>
                </a:cubicBezTo>
                <a:cubicBezTo>
                  <a:pt x="7685879" y="4076148"/>
                  <a:pt x="7687352" y="4075559"/>
                  <a:pt x="7688456" y="4074308"/>
                </a:cubicBezTo>
                <a:close/>
                <a:moveTo>
                  <a:pt x="7621753" y="4127832"/>
                </a:moveTo>
                <a:lnTo>
                  <a:pt x="7687793" y="4074970"/>
                </a:lnTo>
                <a:cubicBezTo>
                  <a:pt x="7690223" y="4073056"/>
                  <a:pt x="7690591" y="4069522"/>
                  <a:pt x="7688676" y="4067166"/>
                </a:cubicBezTo>
                <a:cubicBezTo>
                  <a:pt x="7686763" y="4064737"/>
                  <a:pt x="7683228" y="4064369"/>
                  <a:pt x="7680873" y="4066283"/>
                </a:cubicBezTo>
                <a:lnTo>
                  <a:pt x="7614833" y="4119144"/>
                </a:lnTo>
                <a:cubicBezTo>
                  <a:pt x="7612403" y="4121058"/>
                  <a:pt x="7612035" y="4124592"/>
                  <a:pt x="7613949" y="4126948"/>
                </a:cubicBezTo>
                <a:cubicBezTo>
                  <a:pt x="7615053" y="4128347"/>
                  <a:pt x="7616673" y="4129084"/>
                  <a:pt x="7618367" y="4129010"/>
                </a:cubicBezTo>
                <a:cubicBezTo>
                  <a:pt x="7619471" y="4129010"/>
                  <a:pt x="7620722" y="4128642"/>
                  <a:pt x="7621753" y="4127832"/>
                </a:cubicBezTo>
                <a:close/>
                <a:moveTo>
                  <a:pt x="7556670" y="4162067"/>
                </a:moveTo>
                <a:lnTo>
                  <a:pt x="7620796" y="4128421"/>
                </a:lnTo>
                <a:cubicBezTo>
                  <a:pt x="7623520" y="4127022"/>
                  <a:pt x="7624551" y="4123635"/>
                  <a:pt x="7623152" y="4120911"/>
                </a:cubicBezTo>
                <a:cubicBezTo>
                  <a:pt x="7621753" y="4118187"/>
                  <a:pt x="7618367" y="4117156"/>
                  <a:pt x="7615643" y="4118555"/>
                </a:cubicBezTo>
                <a:lnTo>
                  <a:pt x="7551516" y="4152201"/>
                </a:lnTo>
                <a:cubicBezTo>
                  <a:pt x="7548792" y="4153600"/>
                  <a:pt x="7547762" y="4156987"/>
                  <a:pt x="7549161" y="4159711"/>
                </a:cubicBezTo>
                <a:cubicBezTo>
                  <a:pt x="7550191" y="4161625"/>
                  <a:pt x="7552106" y="4162729"/>
                  <a:pt x="7554167" y="4162729"/>
                </a:cubicBezTo>
                <a:cubicBezTo>
                  <a:pt x="7554977" y="4162656"/>
                  <a:pt x="7555861" y="4162435"/>
                  <a:pt x="7556670" y="4162067"/>
                </a:cubicBezTo>
                <a:close/>
                <a:moveTo>
                  <a:pt x="7492839" y="4181282"/>
                </a:moveTo>
                <a:lnTo>
                  <a:pt x="7555713" y="4162435"/>
                </a:lnTo>
                <a:cubicBezTo>
                  <a:pt x="7558658" y="4161551"/>
                  <a:pt x="7560352" y="4158459"/>
                  <a:pt x="7559468" y="4155514"/>
                </a:cubicBezTo>
                <a:cubicBezTo>
                  <a:pt x="7558585" y="4152569"/>
                  <a:pt x="7555492" y="4150876"/>
                  <a:pt x="7552547" y="4151759"/>
                </a:cubicBezTo>
                <a:lnTo>
                  <a:pt x="7489673" y="4170607"/>
                </a:lnTo>
                <a:cubicBezTo>
                  <a:pt x="7486728" y="4171490"/>
                  <a:pt x="7485035" y="4174583"/>
                  <a:pt x="7485919" y="4177527"/>
                </a:cubicBezTo>
                <a:cubicBezTo>
                  <a:pt x="7486655" y="4179957"/>
                  <a:pt x="7488863" y="4181503"/>
                  <a:pt x="7491293" y="4181503"/>
                </a:cubicBezTo>
                <a:cubicBezTo>
                  <a:pt x="7491808" y="4181577"/>
                  <a:pt x="7492324" y="4181503"/>
                  <a:pt x="7492839" y="4181282"/>
                </a:cubicBezTo>
                <a:close/>
                <a:moveTo>
                  <a:pt x="7429744" y="4190043"/>
                </a:moveTo>
                <a:lnTo>
                  <a:pt x="7491955" y="4181503"/>
                </a:lnTo>
                <a:cubicBezTo>
                  <a:pt x="7494974" y="4181062"/>
                  <a:pt x="7497109" y="4178264"/>
                  <a:pt x="7496741" y="4175245"/>
                </a:cubicBezTo>
                <a:cubicBezTo>
                  <a:pt x="7496299" y="4172227"/>
                  <a:pt x="7493428" y="4170091"/>
                  <a:pt x="7490483" y="4170460"/>
                </a:cubicBezTo>
                <a:lnTo>
                  <a:pt x="7428272" y="4179000"/>
                </a:lnTo>
                <a:cubicBezTo>
                  <a:pt x="7425179" y="4179442"/>
                  <a:pt x="7423118" y="4182239"/>
                  <a:pt x="7423486" y="4185258"/>
                </a:cubicBezTo>
                <a:cubicBezTo>
                  <a:pt x="7423854" y="4188055"/>
                  <a:pt x="7426284" y="4190117"/>
                  <a:pt x="7429008" y="4190043"/>
                </a:cubicBezTo>
                <a:cubicBezTo>
                  <a:pt x="7429302" y="4190117"/>
                  <a:pt x="7429523" y="4190117"/>
                  <a:pt x="7429744" y="4190043"/>
                </a:cubicBezTo>
                <a:close/>
                <a:moveTo>
                  <a:pt x="7367091" y="4192915"/>
                </a:moveTo>
                <a:lnTo>
                  <a:pt x="7429229" y="4190117"/>
                </a:lnTo>
                <a:cubicBezTo>
                  <a:pt x="7432321" y="4189970"/>
                  <a:pt x="7434677" y="4187393"/>
                  <a:pt x="7434529" y="4184301"/>
                </a:cubicBezTo>
                <a:cubicBezTo>
                  <a:pt x="7434382" y="4181208"/>
                  <a:pt x="7431658" y="4178779"/>
                  <a:pt x="7428713" y="4179000"/>
                </a:cubicBezTo>
                <a:lnTo>
                  <a:pt x="7366575" y="4181798"/>
                </a:lnTo>
                <a:cubicBezTo>
                  <a:pt x="7363483" y="4181945"/>
                  <a:pt x="7361127" y="4184522"/>
                  <a:pt x="7361274" y="4187614"/>
                </a:cubicBezTo>
                <a:cubicBezTo>
                  <a:pt x="7361422" y="4190632"/>
                  <a:pt x="7363925" y="4192988"/>
                  <a:pt x="7366870" y="4192915"/>
                </a:cubicBezTo>
                <a:cubicBezTo>
                  <a:pt x="7366943" y="4192915"/>
                  <a:pt x="7367017" y="4192915"/>
                  <a:pt x="7367091" y="4192915"/>
                </a:cubicBezTo>
                <a:close/>
                <a:moveTo>
                  <a:pt x="7304364" y="4194461"/>
                </a:moveTo>
                <a:lnTo>
                  <a:pt x="7366943" y="4192915"/>
                </a:lnTo>
                <a:cubicBezTo>
                  <a:pt x="7370035" y="4192841"/>
                  <a:pt x="7372465" y="4190264"/>
                  <a:pt x="7372391" y="4187172"/>
                </a:cubicBezTo>
                <a:cubicBezTo>
                  <a:pt x="7372318" y="4184080"/>
                  <a:pt x="7370109" y="4181945"/>
                  <a:pt x="7366649" y="4181724"/>
                </a:cubicBezTo>
                <a:lnTo>
                  <a:pt x="7304069" y="4183270"/>
                </a:lnTo>
                <a:cubicBezTo>
                  <a:pt x="7300977" y="4183344"/>
                  <a:pt x="7298547" y="4185920"/>
                  <a:pt x="7298621" y="4189013"/>
                </a:cubicBezTo>
                <a:cubicBezTo>
                  <a:pt x="7298694" y="4192031"/>
                  <a:pt x="7301198" y="4194461"/>
                  <a:pt x="7304216" y="4194461"/>
                </a:cubicBezTo>
                <a:cubicBezTo>
                  <a:pt x="7304364" y="4194461"/>
                  <a:pt x="7304364" y="4194461"/>
                  <a:pt x="7304364" y="4194461"/>
                </a:cubicBezTo>
                <a:close/>
                <a:moveTo>
                  <a:pt x="7241195" y="4199026"/>
                </a:moveTo>
                <a:lnTo>
                  <a:pt x="7304732" y="4194461"/>
                </a:lnTo>
                <a:cubicBezTo>
                  <a:pt x="7307824" y="4194240"/>
                  <a:pt x="7310106" y="4191590"/>
                  <a:pt x="7309885" y="4188497"/>
                </a:cubicBezTo>
                <a:cubicBezTo>
                  <a:pt x="7309665" y="4185405"/>
                  <a:pt x="7306867" y="4183049"/>
                  <a:pt x="7303922" y="4183344"/>
                </a:cubicBezTo>
                <a:lnTo>
                  <a:pt x="7240385" y="4187908"/>
                </a:lnTo>
                <a:cubicBezTo>
                  <a:pt x="7237293" y="4188129"/>
                  <a:pt x="7235011" y="4190779"/>
                  <a:pt x="7235231" y="4193872"/>
                </a:cubicBezTo>
                <a:cubicBezTo>
                  <a:pt x="7235452" y="4196817"/>
                  <a:pt x="7237882" y="4199099"/>
                  <a:pt x="7240827" y="4199026"/>
                </a:cubicBezTo>
                <a:cubicBezTo>
                  <a:pt x="7240900" y="4199026"/>
                  <a:pt x="7241048" y="4199026"/>
                  <a:pt x="7241195" y="4199026"/>
                </a:cubicBezTo>
                <a:close/>
                <a:moveTo>
                  <a:pt x="7176848" y="4210658"/>
                </a:moveTo>
                <a:lnTo>
                  <a:pt x="7241784" y="4198952"/>
                </a:lnTo>
                <a:cubicBezTo>
                  <a:pt x="7244803" y="4198363"/>
                  <a:pt x="7246864" y="4195492"/>
                  <a:pt x="7246275" y="4192473"/>
                </a:cubicBezTo>
                <a:cubicBezTo>
                  <a:pt x="7245686" y="4189454"/>
                  <a:pt x="7242741" y="4187467"/>
                  <a:pt x="7239796" y="4187982"/>
                </a:cubicBezTo>
                <a:lnTo>
                  <a:pt x="7174861" y="4199688"/>
                </a:lnTo>
                <a:cubicBezTo>
                  <a:pt x="7171842" y="4200277"/>
                  <a:pt x="7169781" y="4203149"/>
                  <a:pt x="7170369" y="4206167"/>
                </a:cubicBezTo>
                <a:cubicBezTo>
                  <a:pt x="7170885" y="4208891"/>
                  <a:pt x="7173241" y="4210805"/>
                  <a:pt x="7175891" y="4210732"/>
                </a:cubicBezTo>
                <a:cubicBezTo>
                  <a:pt x="7176186" y="4210732"/>
                  <a:pt x="7176554" y="4210658"/>
                  <a:pt x="7176848" y="4210658"/>
                </a:cubicBezTo>
                <a:close/>
                <a:moveTo>
                  <a:pt x="7112207" y="4227518"/>
                </a:moveTo>
                <a:lnTo>
                  <a:pt x="7177290" y="4210511"/>
                </a:lnTo>
                <a:cubicBezTo>
                  <a:pt x="7180235" y="4209774"/>
                  <a:pt x="7182076" y="4206682"/>
                  <a:pt x="7181266" y="4203737"/>
                </a:cubicBezTo>
                <a:cubicBezTo>
                  <a:pt x="7180529" y="4200793"/>
                  <a:pt x="7177437" y="4198952"/>
                  <a:pt x="7174492" y="4199762"/>
                </a:cubicBezTo>
                <a:lnTo>
                  <a:pt x="7109409" y="4216769"/>
                </a:lnTo>
                <a:cubicBezTo>
                  <a:pt x="7106464" y="4217578"/>
                  <a:pt x="7104624" y="4220597"/>
                  <a:pt x="7105434" y="4223542"/>
                </a:cubicBezTo>
                <a:cubicBezTo>
                  <a:pt x="7106096" y="4226045"/>
                  <a:pt x="7108379" y="4227739"/>
                  <a:pt x="7110882" y="4227739"/>
                </a:cubicBezTo>
                <a:cubicBezTo>
                  <a:pt x="7111250" y="4227665"/>
                  <a:pt x="7111765" y="4227665"/>
                  <a:pt x="7112207" y="4227518"/>
                </a:cubicBezTo>
                <a:close/>
                <a:moveTo>
                  <a:pt x="7048376" y="4247764"/>
                </a:moveTo>
                <a:lnTo>
                  <a:pt x="7112502" y="4227444"/>
                </a:lnTo>
                <a:cubicBezTo>
                  <a:pt x="7115447" y="4226487"/>
                  <a:pt x="7117066" y="4223395"/>
                  <a:pt x="7116109" y="4220450"/>
                </a:cubicBezTo>
                <a:cubicBezTo>
                  <a:pt x="7115152" y="4217505"/>
                  <a:pt x="7112060" y="4215885"/>
                  <a:pt x="7109115" y="4216842"/>
                </a:cubicBezTo>
                <a:lnTo>
                  <a:pt x="7044989" y="4237163"/>
                </a:lnTo>
                <a:cubicBezTo>
                  <a:pt x="7042044" y="4238120"/>
                  <a:pt x="7040425" y="4241212"/>
                  <a:pt x="7041382" y="4244156"/>
                </a:cubicBezTo>
                <a:cubicBezTo>
                  <a:pt x="7042118" y="4246512"/>
                  <a:pt x="7044326" y="4248059"/>
                  <a:pt x="7046756" y="4248059"/>
                </a:cubicBezTo>
                <a:cubicBezTo>
                  <a:pt x="7047272" y="4247985"/>
                  <a:pt x="7047861" y="4247911"/>
                  <a:pt x="7048376" y="4247764"/>
                </a:cubicBezTo>
                <a:close/>
                <a:moveTo>
                  <a:pt x="6986459" y="4269704"/>
                </a:moveTo>
                <a:lnTo>
                  <a:pt x="7048523" y="4247764"/>
                </a:lnTo>
                <a:cubicBezTo>
                  <a:pt x="7051468" y="4246733"/>
                  <a:pt x="7052940" y="4243568"/>
                  <a:pt x="7051910" y="4240623"/>
                </a:cubicBezTo>
                <a:cubicBezTo>
                  <a:pt x="7050879" y="4237751"/>
                  <a:pt x="7047713" y="4236205"/>
                  <a:pt x="7044768" y="4237236"/>
                </a:cubicBezTo>
                <a:lnTo>
                  <a:pt x="6982704" y="4259176"/>
                </a:lnTo>
                <a:cubicBezTo>
                  <a:pt x="6979759" y="4260207"/>
                  <a:pt x="6978287" y="4263372"/>
                  <a:pt x="6979317" y="4266317"/>
                </a:cubicBezTo>
                <a:cubicBezTo>
                  <a:pt x="6980127" y="4268599"/>
                  <a:pt x="6982336" y="4270072"/>
                  <a:pt x="6984618" y="4269998"/>
                </a:cubicBezTo>
                <a:cubicBezTo>
                  <a:pt x="6985281" y="4269998"/>
                  <a:pt x="6985870" y="4269851"/>
                  <a:pt x="6986459" y="4269704"/>
                </a:cubicBezTo>
                <a:close/>
                <a:moveTo>
                  <a:pt x="6927413" y="4291570"/>
                </a:moveTo>
                <a:lnTo>
                  <a:pt x="6986532" y="4269704"/>
                </a:lnTo>
                <a:cubicBezTo>
                  <a:pt x="6989404" y="4268673"/>
                  <a:pt x="6990876" y="4265434"/>
                  <a:pt x="6989846" y="4262562"/>
                </a:cubicBezTo>
                <a:cubicBezTo>
                  <a:pt x="6988815" y="4259691"/>
                  <a:pt x="6985502" y="4258219"/>
                  <a:pt x="6982704" y="4259249"/>
                </a:cubicBezTo>
                <a:lnTo>
                  <a:pt x="6923585" y="4281115"/>
                </a:lnTo>
                <a:cubicBezTo>
                  <a:pt x="6920713" y="4282146"/>
                  <a:pt x="6919241" y="4285386"/>
                  <a:pt x="6920272" y="4288257"/>
                </a:cubicBezTo>
                <a:cubicBezTo>
                  <a:pt x="6921081" y="4290539"/>
                  <a:pt x="6923290" y="4291938"/>
                  <a:pt x="6925498" y="4291864"/>
                </a:cubicBezTo>
                <a:cubicBezTo>
                  <a:pt x="6926161" y="4291864"/>
                  <a:pt x="6926824" y="4291791"/>
                  <a:pt x="6927413" y="4291570"/>
                </a:cubicBezTo>
                <a:close/>
                <a:moveTo>
                  <a:pt x="6870796" y="4311669"/>
                </a:moveTo>
                <a:lnTo>
                  <a:pt x="6927339" y="4291570"/>
                </a:lnTo>
                <a:cubicBezTo>
                  <a:pt x="6930210" y="4290539"/>
                  <a:pt x="6931757" y="4287374"/>
                  <a:pt x="6930726" y="4284428"/>
                </a:cubicBezTo>
                <a:cubicBezTo>
                  <a:pt x="6929695" y="4281557"/>
                  <a:pt x="6926529" y="4280011"/>
                  <a:pt x="6923585" y="4281042"/>
                </a:cubicBezTo>
                <a:lnTo>
                  <a:pt x="6867042" y="4301141"/>
                </a:lnTo>
                <a:cubicBezTo>
                  <a:pt x="6864171" y="4302171"/>
                  <a:pt x="6862624" y="4305338"/>
                  <a:pt x="6863655" y="4308282"/>
                </a:cubicBezTo>
                <a:cubicBezTo>
                  <a:pt x="6864465" y="4310565"/>
                  <a:pt x="6866674" y="4312037"/>
                  <a:pt x="6868956" y="4311963"/>
                </a:cubicBezTo>
                <a:cubicBezTo>
                  <a:pt x="6869619" y="4311963"/>
                  <a:pt x="6870208" y="4311890"/>
                  <a:pt x="6870796" y="4311669"/>
                </a:cubicBezTo>
                <a:close/>
                <a:moveTo>
                  <a:pt x="6816095" y="4328308"/>
                </a:moveTo>
                <a:lnTo>
                  <a:pt x="6870576" y="4311743"/>
                </a:lnTo>
                <a:cubicBezTo>
                  <a:pt x="6873521" y="4310859"/>
                  <a:pt x="6875140" y="4307767"/>
                  <a:pt x="6874257" y="4304749"/>
                </a:cubicBezTo>
                <a:cubicBezTo>
                  <a:pt x="6873374" y="4301803"/>
                  <a:pt x="6870281" y="4300184"/>
                  <a:pt x="6867263" y="4301067"/>
                </a:cubicBezTo>
                <a:lnTo>
                  <a:pt x="6812781" y="4317633"/>
                </a:lnTo>
                <a:cubicBezTo>
                  <a:pt x="6809837" y="4318516"/>
                  <a:pt x="6808217" y="4321608"/>
                  <a:pt x="6809100" y="4324627"/>
                </a:cubicBezTo>
                <a:cubicBezTo>
                  <a:pt x="6809837" y="4327056"/>
                  <a:pt x="6812045" y="4328602"/>
                  <a:pt x="6814475" y="4328602"/>
                </a:cubicBezTo>
                <a:cubicBezTo>
                  <a:pt x="6814990" y="4328529"/>
                  <a:pt x="6815579" y="4328455"/>
                  <a:pt x="6816095" y="4328308"/>
                </a:cubicBezTo>
                <a:close/>
                <a:moveTo>
                  <a:pt x="6762939" y="4339867"/>
                </a:moveTo>
                <a:lnTo>
                  <a:pt x="6815653" y="4328455"/>
                </a:lnTo>
                <a:cubicBezTo>
                  <a:pt x="6818672" y="4327793"/>
                  <a:pt x="6820585" y="4324848"/>
                  <a:pt x="6819923" y="4321829"/>
                </a:cubicBezTo>
                <a:cubicBezTo>
                  <a:pt x="6819260" y="4318810"/>
                  <a:pt x="6816316" y="4316896"/>
                  <a:pt x="6813297" y="4317559"/>
                </a:cubicBezTo>
                <a:lnTo>
                  <a:pt x="6760583" y="4328970"/>
                </a:lnTo>
                <a:cubicBezTo>
                  <a:pt x="6757564" y="4329633"/>
                  <a:pt x="6755650" y="4332578"/>
                  <a:pt x="6756313" y="4335597"/>
                </a:cubicBezTo>
                <a:cubicBezTo>
                  <a:pt x="6756902" y="4338247"/>
                  <a:pt x="6759184" y="4340014"/>
                  <a:pt x="6761761" y="4340014"/>
                </a:cubicBezTo>
                <a:cubicBezTo>
                  <a:pt x="6762129" y="4339940"/>
                  <a:pt x="6762497" y="4339940"/>
                  <a:pt x="6762939" y="4339867"/>
                </a:cubicBezTo>
                <a:close/>
                <a:moveTo>
                  <a:pt x="6710961" y="4344578"/>
                </a:moveTo>
                <a:lnTo>
                  <a:pt x="6762202" y="4339940"/>
                </a:lnTo>
                <a:cubicBezTo>
                  <a:pt x="6765295" y="4339646"/>
                  <a:pt x="6767503" y="4336922"/>
                  <a:pt x="6767282" y="4333903"/>
                </a:cubicBezTo>
                <a:cubicBezTo>
                  <a:pt x="6766988" y="4330811"/>
                  <a:pt x="6764043" y="4328529"/>
                  <a:pt x="6761245" y="4328823"/>
                </a:cubicBezTo>
                <a:lnTo>
                  <a:pt x="6710004" y="4333461"/>
                </a:lnTo>
                <a:cubicBezTo>
                  <a:pt x="6706911" y="4333756"/>
                  <a:pt x="6704703" y="4336480"/>
                  <a:pt x="6704924" y="4339498"/>
                </a:cubicBezTo>
                <a:cubicBezTo>
                  <a:pt x="6705218" y="4342444"/>
                  <a:pt x="6707648" y="4344578"/>
                  <a:pt x="6710519" y="4344578"/>
                </a:cubicBezTo>
                <a:cubicBezTo>
                  <a:pt x="6710666" y="4344578"/>
                  <a:pt x="6710813" y="4344578"/>
                  <a:pt x="6710961" y="4344578"/>
                </a:cubicBezTo>
                <a:close/>
                <a:moveTo>
                  <a:pt x="6716041" y="4339130"/>
                </a:moveTo>
                <a:cubicBezTo>
                  <a:pt x="6716114" y="4336038"/>
                  <a:pt x="6713685" y="4333535"/>
                  <a:pt x="6710592" y="4333461"/>
                </a:cubicBezTo>
                <a:lnTo>
                  <a:pt x="6657510" y="4332284"/>
                </a:lnTo>
                <a:cubicBezTo>
                  <a:pt x="6654639" y="4332284"/>
                  <a:pt x="6651915" y="4334640"/>
                  <a:pt x="6651841" y="4337732"/>
                </a:cubicBezTo>
                <a:cubicBezTo>
                  <a:pt x="6651768" y="4340824"/>
                  <a:pt x="6654197" y="4343327"/>
                  <a:pt x="6657289" y="4343401"/>
                </a:cubicBezTo>
                <a:lnTo>
                  <a:pt x="6710372" y="4344578"/>
                </a:lnTo>
                <a:cubicBezTo>
                  <a:pt x="6710445" y="4344578"/>
                  <a:pt x="6710445" y="4344578"/>
                  <a:pt x="6710519" y="4344578"/>
                </a:cubicBezTo>
                <a:cubicBezTo>
                  <a:pt x="6713537" y="4344578"/>
                  <a:pt x="6715967" y="4342149"/>
                  <a:pt x="6716041" y="4339130"/>
                </a:cubicBezTo>
                <a:close/>
                <a:moveTo>
                  <a:pt x="6662885" y="4338394"/>
                </a:moveTo>
                <a:cubicBezTo>
                  <a:pt x="6663179" y="4335302"/>
                  <a:pt x="6660970" y="4332578"/>
                  <a:pt x="6657952" y="4332284"/>
                </a:cubicBezTo>
                <a:lnTo>
                  <a:pt x="6599863" y="4326173"/>
                </a:lnTo>
                <a:cubicBezTo>
                  <a:pt x="6596845" y="4325878"/>
                  <a:pt x="6594047" y="4328087"/>
                  <a:pt x="6593752" y="4331106"/>
                </a:cubicBezTo>
                <a:cubicBezTo>
                  <a:pt x="6593458" y="4334198"/>
                  <a:pt x="6595667" y="4336922"/>
                  <a:pt x="6598685" y="4337216"/>
                </a:cubicBezTo>
                <a:lnTo>
                  <a:pt x="6656774" y="4343327"/>
                </a:lnTo>
                <a:cubicBezTo>
                  <a:pt x="6656995" y="4343327"/>
                  <a:pt x="6657216" y="4343327"/>
                  <a:pt x="6657437" y="4343327"/>
                </a:cubicBezTo>
                <a:cubicBezTo>
                  <a:pt x="6660234" y="4343401"/>
                  <a:pt x="6662590" y="4341265"/>
                  <a:pt x="6662885" y="4338394"/>
                </a:cubicBezTo>
                <a:close/>
                <a:moveTo>
                  <a:pt x="6604796" y="4332578"/>
                </a:moveTo>
                <a:cubicBezTo>
                  <a:pt x="6605238" y="4329560"/>
                  <a:pt x="6603176" y="4326688"/>
                  <a:pt x="6600158" y="4326246"/>
                </a:cubicBezTo>
                <a:lnTo>
                  <a:pt x="6534191" y="4316234"/>
                </a:lnTo>
                <a:cubicBezTo>
                  <a:pt x="6531099" y="4315792"/>
                  <a:pt x="6528302" y="4317853"/>
                  <a:pt x="6527860" y="4320872"/>
                </a:cubicBezTo>
                <a:cubicBezTo>
                  <a:pt x="6527418" y="4323890"/>
                  <a:pt x="6529479" y="4326762"/>
                  <a:pt x="6532498" y="4327204"/>
                </a:cubicBezTo>
                <a:lnTo>
                  <a:pt x="6598464" y="4337216"/>
                </a:lnTo>
                <a:cubicBezTo>
                  <a:pt x="6598759" y="4337290"/>
                  <a:pt x="6599054" y="4337290"/>
                  <a:pt x="6599348" y="4337290"/>
                </a:cubicBezTo>
                <a:cubicBezTo>
                  <a:pt x="6601998" y="4337290"/>
                  <a:pt x="6604354" y="4335302"/>
                  <a:pt x="6604796" y="4332578"/>
                </a:cubicBezTo>
                <a:close/>
                <a:moveTo>
                  <a:pt x="6538830" y="4322639"/>
                </a:moveTo>
                <a:cubicBezTo>
                  <a:pt x="6539345" y="4319620"/>
                  <a:pt x="6537284" y="4316749"/>
                  <a:pt x="6534265" y="4316234"/>
                </a:cubicBezTo>
                <a:lnTo>
                  <a:pt x="6457771" y="4303276"/>
                </a:lnTo>
                <a:cubicBezTo>
                  <a:pt x="6454825" y="4302687"/>
                  <a:pt x="6451881" y="4304822"/>
                  <a:pt x="6451365" y="4307841"/>
                </a:cubicBezTo>
                <a:cubicBezTo>
                  <a:pt x="6450850" y="4310859"/>
                  <a:pt x="6452911" y="4313730"/>
                  <a:pt x="6455930" y="4314246"/>
                </a:cubicBezTo>
                <a:lnTo>
                  <a:pt x="6532425" y="4327204"/>
                </a:lnTo>
                <a:cubicBezTo>
                  <a:pt x="6532719" y="4327277"/>
                  <a:pt x="6533087" y="4327277"/>
                  <a:pt x="6533382" y="4327277"/>
                </a:cubicBezTo>
                <a:cubicBezTo>
                  <a:pt x="6536032" y="4327204"/>
                  <a:pt x="6538388" y="4325289"/>
                  <a:pt x="6538830" y="4322639"/>
                </a:cubicBezTo>
                <a:close/>
                <a:moveTo>
                  <a:pt x="6462335" y="4309607"/>
                </a:moveTo>
                <a:cubicBezTo>
                  <a:pt x="6462851" y="4306589"/>
                  <a:pt x="6460789" y="4303718"/>
                  <a:pt x="6457771" y="4303202"/>
                </a:cubicBezTo>
                <a:lnTo>
                  <a:pt x="6376343" y="4289508"/>
                </a:lnTo>
                <a:cubicBezTo>
                  <a:pt x="6373325" y="4288919"/>
                  <a:pt x="6370454" y="4291055"/>
                  <a:pt x="6369938" y="4294073"/>
                </a:cubicBezTo>
                <a:cubicBezTo>
                  <a:pt x="6369423" y="4297091"/>
                  <a:pt x="6371484" y="4299963"/>
                  <a:pt x="6374503" y="4300478"/>
                </a:cubicBezTo>
                <a:lnTo>
                  <a:pt x="6455930" y="4314172"/>
                </a:lnTo>
                <a:cubicBezTo>
                  <a:pt x="6456224" y="4314246"/>
                  <a:pt x="6456592" y="4314246"/>
                  <a:pt x="6456887" y="4314246"/>
                </a:cubicBezTo>
                <a:cubicBezTo>
                  <a:pt x="6459537" y="4314246"/>
                  <a:pt x="6461893" y="4312332"/>
                  <a:pt x="6462335" y="4309607"/>
                </a:cubicBezTo>
                <a:close/>
                <a:moveTo>
                  <a:pt x="6380982" y="4295840"/>
                </a:moveTo>
                <a:cubicBezTo>
                  <a:pt x="6381423" y="4292822"/>
                  <a:pt x="6379362" y="4289950"/>
                  <a:pt x="6376270" y="4289508"/>
                </a:cubicBezTo>
                <a:lnTo>
                  <a:pt x="6295064" y="4277214"/>
                </a:lnTo>
                <a:cubicBezTo>
                  <a:pt x="6292045" y="4276772"/>
                  <a:pt x="6289173" y="4278833"/>
                  <a:pt x="6288732" y="4281925"/>
                </a:cubicBezTo>
                <a:cubicBezTo>
                  <a:pt x="6288290" y="4284944"/>
                  <a:pt x="6290352" y="4287815"/>
                  <a:pt x="6293444" y="4288257"/>
                </a:cubicBezTo>
                <a:lnTo>
                  <a:pt x="6374650" y="4300552"/>
                </a:lnTo>
                <a:cubicBezTo>
                  <a:pt x="6374944" y="4300626"/>
                  <a:pt x="6375239" y="4300626"/>
                  <a:pt x="6375534" y="4300626"/>
                </a:cubicBezTo>
                <a:cubicBezTo>
                  <a:pt x="6378184" y="4300552"/>
                  <a:pt x="6380540" y="4298564"/>
                  <a:pt x="6380982" y="4295840"/>
                </a:cubicBezTo>
                <a:close/>
                <a:moveTo>
                  <a:pt x="6299701" y="4283324"/>
                </a:moveTo>
                <a:cubicBezTo>
                  <a:pt x="6300070" y="4280306"/>
                  <a:pt x="6297861" y="4277508"/>
                  <a:pt x="6294842" y="4277140"/>
                </a:cubicBezTo>
                <a:lnTo>
                  <a:pt x="6218348" y="4268158"/>
                </a:lnTo>
                <a:cubicBezTo>
                  <a:pt x="6215256" y="4267716"/>
                  <a:pt x="6212532" y="4269998"/>
                  <a:pt x="6212164" y="4273017"/>
                </a:cubicBezTo>
                <a:cubicBezTo>
                  <a:pt x="6211795" y="4276035"/>
                  <a:pt x="6214004" y="4278833"/>
                  <a:pt x="6217023" y="4279201"/>
                </a:cubicBezTo>
                <a:lnTo>
                  <a:pt x="6293517" y="4288183"/>
                </a:lnTo>
                <a:cubicBezTo>
                  <a:pt x="6293738" y="4288183"/>
                  <a:pt x="6293959" y="4288257"/>
                  <a:pt x="6294180" y="4288257"/>
                </a:cubicBezTo>
                <a:cubicBezTo>
                  <a:pt x="6296977" y="4288257"/>
                  <a:pt x="6299407" y="4286195"/>
                  <a:pt x="6299701" y="4283324"/>
                </a:cubicBezTo>
                <a:close/>
                <a:moveTo>
                  <a:pt x="6223281" y="4274048"/>
                </a:moveTo>
                <a:cubicBezTo>
                  <a:pt x="6223428" y="4270955"/>
                  <a:pt x="6221072" y="4268379"/>
                  <a:pt x="6218054" y="4268158"/>
                </a:cubicBezTo>
                <a:lnTo>
                  <a:pt x="6150394" y="4264403"/>
                </a:lnTo>
                <a:cubicBezTo>
                  <a:pt x="6146933" y="4264182"/>
                  <a:pt x="6144651" y="4266612"/>
                  <a:pt x="6144504" y="4269630"/>
                </a:cubicBezTo>
                <a:cubicBezTo>
                  <a:pt x="6144357" y="4272722"/>
                  <a:pt x="6146713" y="4275299"/>
                  <a:pt x="6149731" y="4275520"/>
                </a:cubicBezTo>
                <a:lnTo>
                  <a:pt x="6217391" y="4279275"/>
                </a:lnTo>
                <a:cubicBezTo>
                  <a:pt x="6217538" y="4279275"/>
                  <a:pt x="6217612" y="4279275"/>
                  <a:pt x="6217759" y="4279275"/>
                </a:cubicBezTo>
                <a:cubicBezTo>
                  <a:pt x="6220630" y="4279275"/>
                  <a:pt x="6223060" y="4276992"/>
                  <a:pt x="6223281" y="4274048"/>
                </a:cubicBezTo>
                <a:close/>
                <a:moveTo>
                  <a:pt x="6080746" y="4277140"/>
                </a:moveTo>
                <a:lnTo>
                  <a:pt x="6150099" y="4275520"/>
                </a:lnTo>
                <a:cubicBezTo>
                  <a:pt x="6153191" y="4275446"/>
                  <a:pt x="6155621" y="4272870"/>
                  <a:pt x="6155547" y="4269851"/>
                </a:cubicBezTo>
                <a:cubicBezTo>
                  <a:pt x="6155474" y="4266759"/>
                  <a:pt x="6152970" y="4264476"/>
                  <a:pt x="6149878" y="4264403"/>
                </a:cubicBezTo>
                <a:lnTo>
                  <a:pt x="6080525" y="4266023"/>
                </a:lnTo>
                <a:cubicBezTo>
                  <a:pt x="6077433" y="4266096"/>
                  <a:pt x="6075004" y="4268673"/>
                  <a:pt x="6075077" y="4271692"/>
                </a:cubicBezTo>
                <a:cubicBezTo>
                  <a:pt x="6075151" y="4274710"/>
                  <a:pt x="6077654" y="4277140"/>
                  <a:pt x="6080672" y="4277140"/>
                </a:cubicBezTo>
                <a:cubicBezTo>
                  <a:pt x="6080746" y="4277140"/>
                  <a:pt x="6080746" y="4277140"/>
                  <a:pt x="6080746" y="4277140"/>
                </a:cubicBezTo>
                <a:close/>
                <a:moveTo>
                  <a:pt x="6000202" y="4284355"/>
                </a:moveTo>
                <a:lnTo>
                  <a:pt x="6081114" y="4277214"/>
                </a:lnTo>
                <a:cubicBezTo>
                  <a:pt x="6084207" y="4276919"/>
                  <a:pt x="6086415" y="4274268"/>
                  <a:pt x="6086194" y="4271176"/>
                </a:cubicBezTo>
                <a:cubicBezTo>
                  <a:pt x="6085900" y="4268084"/>
                  <a:pt x="6083470" y="4265949"/>
                  <a:pt x="6080157" y="4266096"/>
                </a:cubicBezTo>
                <a:lnTo>
                  <a:pt x="5999245" y="4273238"/>
                </a:lnTo>
                <a:cubicBezTo>
                  <a:pt x="5996153" y="4273532"/>
                  <a:pt x="5993944" y="4276183"/>
                  <a:pt x="5994165" y="4279275"/>
                </a:cubicBezTo>
                <a:cubicBezTo>
                  <a:pt x="5994386" y="4282146"/>
                  <a:pt x="5996890" y="4284355"/>
                  <a:pt x="5999761" y="4284355"/>
                </a:cubicBezTo>
                <a:cubicBezTo>
                  <a:pt x="5999908" y="4284355"/>
                  <a:pt x="6000055" y="4284355"/>
                  <a:pt x="6000202" y="4284355"/>
                </a:cubicBezTo>
                <a:close/>
                <a:moveTo>
                  <a:pt x="5883804" y="4300478"/>
                </a:moveTo>
                <a:lnTo>
                  <a:pt x="6000497" y="4284281"/>
                </a:lnTo>
                <a:cubicBezTo>
                  <a:pt x="6003515" y="4283839"/>
                  <a:pt x="6005650" y="4281042"/>
                  <a:pt x="6005282" y="4278023"/>
                </a:cubicBezTo>
                <a:cubicBezTo>
                  <a:pt x="6004841" y="4274931"/>
                  <a:pt x="6001969" y="4272796"/>
                  <a:pt x="5999025" y="4273238"/>
                </a:cubicBezTo>
                <a:lnTo>
                  <a:pt x="5882331" y="4289435"/>
                </a:lnTo>
                <a:cubicBezTo>
                  <a:pt x="5879313" y="4289877"/>
                  <a:pt x="5877178" y="4292674"/>
                  <a:pt x="5877546" y="4295693"/>
                </a:cubicBezTo>
                <a:cubicBezTo>
                  <a:pt x="5877914" y="4298490"/>
                  <a:pt x="5880344" y="4300552"/>
                  <a:pt x="5883068" y="4300478"/>
                </a:cubicBezTo>
                <a:cubicBezTo>
                  <a:pt x="5883289" y="4300478"/>
                  <a:pt x="5883583" y="4300478"/>
                  <a:pt x="5883804" y="4300478"/>
                </a:cubicBezTo>
                <a:close/>
                <a:moveTo>
                  <a:pt x="5821077" y="4383599"/>
                </a:moveTo>
                <a:lnTo>
                  <a:pt x="5887412" y="4298343"/>
                </a:lnTo>
                <a:cubicBezTo>
                  <a:pt x="5889326" y="4295914"/>
                  <a:pt x="5888884" y="4292380"/>
                  <a:pt x="5886455" y="4290539"/>
                </a:cubicBezTo>
                <a:cubicBezTo>
                  <a:pt x="5884025" y="4288699"/>
                  <a:pt x="5880565" y="4289067"/>
                  <a:pt x="5878650" y="4291496"/>
                </a:cubicBezTo>
                <a:lnTo>
                  <a:pt x="5812316" y="4376752"/>
                </a:lnTo>
                <a:cubicBezTo>
                  <a:pt x="5810402" y="4379181"/>
                  <a:pt x="5810844" y="4382715"/>
                  <a:pt x="5813273" y="4384556"/>
                </a:cubicBezTo>
                <a:cubicBezTo>
                  <a:pt x="5814304" y="4385366"/>
                  <a:pt x="5815556" y="4385734"/>
                  <a:pt x="5816733" y="4385734"/>
                </a:cubicBezTo>
                <a:cubicBezTo>
                  <a:pt x="5818353" y="4385734"/>
                  <a:pt x="5820047" y="4384998"/>
                  <a:pt x="5821077" y="4383599"/>
                </a:cubicBezTo>
                <a:close/>
                <a:moveTo>
                  <a:pt x="5732140" y="4428951"/>
                </a:moveTo>
                <a:lnTo>
                  <a:pt x="5819237" y="4385219"/>
                </a:lnTo>
                <a:cubicBezTo>
                  <a:pt x="5821961" y="4383820"/>
                  <a:pt x="5823065" y="4380507"/>
                  <a:pt x="5821740" y="4377709"/>
                </a:cubicBezTo>
                <a:cubicBezTo>
                  <a:pt x="5820341" y="4374985"/>
                  <a:pt x="5817028" y="4373881"/>
                  <a:pt x="5814230" y="4375206"/>
                </a:cubicBezTo>
                <a:lnTo>
                  <a:pt x="5727208" y="4418938"/>
                </a:lnTo>
                <a:cubicBezTo>
                  <a:pt x="5724484" y="4420337"/>
                  <a:pt x="5723379" y="4423650"/>
                  <a:pt x="5724704" y="4426447"/>
                </a:cubicBezTo>
                <a:cubicBezTo>
                  <a:pt x="5725662" y="4428435"/>
                  <a:pt x="5727650" y="4429540"/>
                  <a:pt x="5729711" y="4429540"/>
                </a:cubicBezTo>
                <a:cubicBezTo>
                  <a:pt x="5730521" y="4429540"/>
                  <a:pt x="5731331" y="4429319"/>
                  <a:pt x="5732140" y="4428951"/>
                </a:cubicBezTo>
                <a:close/>
                <a:moveTo>
                  <a:pt x="5612797" y="4444044"/>
                </a:moveTo>
                <a:lnTo>
                  <a:pt x="5730300" y="4429466"/>
                </a:lnTo>
                <a:cubicBezTo>
                  <a:pt x="5733392" y="4429098"/>
                  <a:pt x="5735527" y="4426301"/>
                  <a:pt x="5735159" y="4423282"/>
                </a:cubicBezTo>
                <a:cubicBezTo>
                  <a:pt x="5734791" y="4420190"/>
                  <a:pt x="5731919" y="4418055"/>
                  <a:pt x="5728975" y="4418423"/>
                </a:cubicBezTo>
                <a:lnTo>
                  <a:pt x="5611472" y="4433000"/>
                </a:lnTo>
                <a:cubicBezTo>
                  <a:pt x="5608380" y="4433368"/>
                  <a:pt x="5606245" y="4436166"/>
                  <a:pt x="5606613" y="4439185"/>
                </a:cubicBezTo>
                <a:cubicBezTo>
                  <a:pt x="5606981" y="4442056"/>
                  <a:pt x="5609411" y="4444117"/>
                  <a:pt x="5612208" y="4444044"/>
                </a:cubicBezTo>
                <a:cubicBezTo>
                  <a:pt x="5612355" y="4444117"/>
                  <a:pt x="5612576" y="4444117"/>
                  <a:pt x="5612797" y="4444044"/>
                </a:cubicBezTo>
                <a:close/>
                <a:moveTo>
                  <a:pt x="5617067" y="4441098"/>
                </a:moveTo>
                <a:cubicBezTo>
                  <a:pt x="5618466" y="4438374"/>
                  <a:pt x="5617435" y="4434988"/>
                  <a:pt x="5614711" y="4433589"/>
                </a:cubicBezTo>
                <a:lnTo>
                  <a:pt x="5513848" y="4380801"/>
                </a:lnTo>
                <a:cubicBezTo>
                  <a:pt x="5511124" y="4379403"/>
                  <a:pt x="5507737" y="4380433"/>
                  <a:pt x="5506338" y="4383157"/>
                </a:cubicBezTo>
                <a:cubicBezTo>
                  <a:pt x="5504939" y="4385881"/>
                  <a:pt x="5505970" y="4389268"/>
                  <a:pt x="5508694" y="4390667"/>
                </a:cubicBezTo>
                <a:lnTo>
                  <a:pt x="5609558" y="4443454"/>
                </a:lnTo>
                <a:cubicBezTo>
                  <a:pt x="5610368" y="4443896"/>
                  <a:pt x="5611325" y="4444117"/>
                  <a:pt x="5612208" y="4444117"/>
                </a:cubicBezTo>
                <a:cubicBezTo>
                  <a:pt x="5614122" y="4444117"/>
                  <a:pt x="5616037" y="4443013"/>
                  <a:pt x="5617067" y="4441098"/>
                </a:cubicBezTo>
                <a:close/>
                <a:moveTo>
                  <a:pt x="5516793" y="4386249"/>
                </a:moveTo>
                <a:cubicBezTo>
                  <a:pt x="5517087" y="4383157"/>
                  <a:pt x="5514805" y="4380507"/>
                  <a:pt x="5511713" y="4380212"/>
                </a:cubicBezTo>
                <a:lnTo>
                  <a:pt x="5364614" y="4367328"/>
                </a:lnTo>
                <a:cubicBezTo>
                  <a:pt x="5361742" y="4367107"/>
                  <a:pt x="5358871" y="4369316"/>
                  <a:pt x="5358576" y="4372408"/>
                </a:cubicBezTo>
                <a:cubicBezTo>
                  <a:pt x="5358282" y="4375500"/>
                  <a:pt x="5360564" y="4378151"/>
                  <a:pt x="5363656" y="4378445"/>
                </a:cubicBezTo>
                <a:lnTo>
                  <a:pt x="5510755" y="4391329"/>
                </a:lnTo>
                <a:cubicBezTo>
                  <a:pt x="5510903" y="4391329"/>
                  <a:pt x="5511124" y="4391329"/>
                  <a:pt x="5511271" y="4391329"/>
                </a:cubicBezTo>
                <a:cubicBezTo>
                  <a:pt x="5514142" y="4391329"/>
                  <a:pt x="5516572" y="4389120"/>
                  <a:pt x="5516793" y="4386249"/>
                </a:cubicBezTo>
                <a:close/>
                <a:moveTo>
                  <a:pt x="5366969" y="4377709"/>
                </a:moveTo>
                <a:cubicBezTo>
                  <a:pt x="5369620" y="4376163"/>
                  <a:pt x="5370577" y="4372776"/>
                  <a:pt x="5369031" y="4370126"/>
                </a:cubicBezTo>
                <a:lnTo>
                  <a:pt x="5337594" y="4314982"/>
                </a:lnTo>
                <a:cubicBezTo>
                  <a:pt x="5336048" y="4312258"/>
                  <a:pt x="5332661" y="4311374"/>
                  <a:pt x="5330011" y="4312921"/>
                </a:cubicBezTo>
                <a:cubicBezTo>
                  <a:pt x="5327360" y="4314467"/>
                  <a:pt x="5326403" y="4317853"/>
                  <a:pt x="5327949" y="4320504"/>
                </a:cubicBezTo>
                <a:lnTo>
                  <a:pt x="5359386" y="4375648"/>
                </a:lnTo>
                <a:cubicBezTo>
                  <a:pt x="5360417" y="4377488"/>
                  <a:pt x="5362331" y="4378445"/>
                  <a:pt x="5364245" y="4378445"/>
                </a:cubicBezTo>
                <a:cubicBezTo>
                  <a:pt x="5365129" y="4378445"/>
                  <a:pt x="5366086" y="4378224"/>
                  <a:pt x="5366969" y="4377709"/>
                </a:cubicBezTo>
                <a:close/>
                <a:moveTo>
                  <a:pt x="5338330" y="4318295"/>
                </a:moveTo>
                <a:cubicBezTo>
                  <a:pt x="5338624" y="4315203"/>
                  <a:pt x="5336342" y="4312479"/>
                  <a:pt x="5333324" y="4312258"/>
                </a:cubicBezTo>
                <a:lnTo>
                  <a:pt x="5300635" y="4309166"/>
                </a:lnTo>
                <a:cubicBezTo>
                  <a:pt x="5297543" y="4308871"/>
                  <a:pt x="5294892" y="4311080"/>
                  <a:pt x="5294598" y="4314172"/>
                </a:cubicBezTo>
                <a:cubicBezTo>
                  <a:pt x="5294303" y="4317265"/>
                  <a:pt x="5296585" y="4319989"/>
                  <a:pt x="5299604" y="4320209"/>
                </a:cubicBezTo>
                <a:lnTo>
                  <a:pt x="5332293" y="4323301"/>
                </a:lnTo>
                <a:cubicBezTo>
                  <a:pt x="5332514" y="4323301"/>
                  <a:pt x="5332661" y="4323301"/>
                  <a:pt x="5332882" y="4323301"/>
                </a:cubicBezTo>
                <a:cubicBezTo>
                  <a:pt x="5335679" y="4323301"/>
                  <a:pt x="5338035" y="4321166"/>
                  <a:pt x="5338330" y="4318295"/>
                </a:cubicBezTo>
                <a:close/>
                <a:moveTo>
                  <a:pt x="5254915" y="4328087"/>
                </a:moveTo>
                <a:lnTo>
                  <a:pt x="5301003" y="4320136"/>
                </a:lnTo>
                <a:cubicBezTo>
                  <a:pt x="5304021" y="4319620"/>
                  <a:pt x="5306083" y="4316749"/>
                  <a:pt x="5305568" y="4313730"/>
                </a:cubicBezTo>
                <a:cubicBezTo>
                  <a:pt x="5305052" y="4310712"/>
                  <a:pt x="5302107" y="4308650"/>
                  <a:pt x="5299163" y="4309166"/>
                </a:cubicBezTo>
                <a:lnTo>
                  <a:pt x="5253074" y="4317117"/>
                </a:lnTo>
                <a:cubicBezTo>
                  <a:pt x="5250056" y="4317633"/>
                  <a:pt x="5247994" y="4320504"/>
                  <a:pt x="5248510" y="4323522"/>
                </a:cubicBezTo>
                <a:cubicBezTo>
                  <a:pt x="5248951" y="4326246"/>
                  <a:pt x="5251381" y="4328161"/>
                  <a:pt x="5254031" y="4328161"/>
                </a:cubicBezTo>
                <a:cubicBezTo>
                  <a:pt x="5254326" y="4328161"/>
                  <a:pt x="5254621" y="4328161"/>
                  <a:pt x="5254915" y="4328087"/>
                </a:cubicBezTo>
                <a:close/>
                <a:moveTo>
                  <a:pt x="5259553" y="4322639"/>
                </a:moveTo>
                <a:cubicBezTo>
                  <a:pt x="5259627" y="4319547"/>
                  <a:pt x="5257124" y="4317043"/>
                  <a:pt x="5254031" y="4316970"/>
                </a:cubicBezTo>
                <a:lnTo>
                  <a:pt x="5207207" y="4316381"/>
                </a:lnTo>
                <a:cubicBezTo>
                  <a:pt x="5204041" y="4316749"/>
                  <a:pt x="5201612" y="4318810"/>
                  <a:pt x="5201538" y="4321903"/>
                </a:cubicBezTo>
                <a:cubicBezTo>
                  <a:pt x="5201464" y="4324995"/>
                  <a:pt x="5203968" y="4327498"/>
                  <a:pt x="5207060" y="4327572"/>
                </a:cubicBezTo>
                <a:lnTo>
                  <a:pt x="5253884" y="4328161"/>
                </a:lnTo>
                <a:cubicBezTo>
                  <a:pt x="5253884" y="4328161"/>
                  <a:pt x="5253958" y="4328161"/>
                  <a:pt x="5253958" y="4328161"/>
                </a:cubicBezTo>
                <a:cubicBezTo>
                  <a:pt x="5257050" y="4328161"/>
                  <a:pt x="5259479" y="4325731"/>
                  <a:pt x="5259553" y="4322639"/>
                </a:cubicBezTo>
                <a:close/>
                <a:moveTo>
                  <a:pt x="5212655" y="4322713"/>
                </a:moveTo>
                <a:cubicBezTo>
                  <a:pt x="5213023" y="4319620"/>
                  <a:pt x="5210888" y="4316896"/>
                  <a:pt x="5207870" y="4316454"/>
                </a:cubicBezTo>
                <a:lnTo>
                  <a:pt x="5174150" y="4312111"/>
                </a:lnTo>
                <a:cubicBezTo>
                  <a:pt x="5171058" y="4311595"/>
                  <a:pt x="5168260" y="4313878"/>
                  <a:pt x="5167892" y="4316896"/>
                </a:cubicBezTo>
                <a:cubicBezTo>
                  <a:pt x="5167524" y="4319989"/>
                  <a:pt x="5169659" y="4322713"/>
                  <a:pt x="5172678" y="4323154"/>
                </a:cubicBezTo>
                <a:lnTo>
                  <a:pt x="5206397" y="4327498"/>
                </a:lnTo>
                <a:cubicBezTo>
                  <a:pt x="5206692" y="4327572"/>
                  <a:pt x="5206912" y="4327572"/>
                  <a:pt x="5207134" y="4327572"/>
                </a:cubicBezTo>
                <a:cubicBezTo>
                  <a:pt x="5209931" y="4327498"/>
                  <a:pt x="5212360" y="4325510"/>
                  <a:pt x="5212655" y="4322713"/>
                </a:cubicBezTo>
                <a:close/>
                <a:moveTo>
                  <a:pt x="5179009" y="4318148"/>
                </a:moveTo>
                <a:cubicBezTo>
                  <a:pt x="5179304" y="4315056"/>
                  <a:pt x="5177021" y="4312405"/>
                  <a:pt x="5173929" y="4312111"/>
                </a:cubicBezTo>
                <a:lnTo>
                  <a:pt x="5116577" y="4307251"/>
                </a:lnTo>
                <a:cubicBezTo>
                  <a:pt x="5113558" y="4307105"/>
                  <a:pt x="5110834" y="4309239"/>
                  <a:pt x="5110540" y="4312332"/>
                </a:cubicBezTo>
                <a:cubicBezTo>
                  <a:pt x="5110245" y="4315424"/>
                  <a:pt x="5112527" y="4318074"/>
                  <a:pt x="5115620" y="4318369"/>
                </a:cubicBezTo>
                <a:lnTo>
                  <a:pt x="5172972" y="4323228"/>
                </a:lnTo>
                <a:cubicBezTo>
                  <a:pt x="5173120" y="4323228"/>
                  <a:pt x="5173340" y="4323228"/>
                  <a:pt x="5173488" y="4323228"/>
                </a:cubicBezTo>
                <a:cubicBezTo>
                  <a:pt x="5176285" y="4323228"/>
                  <a:pt x="5178715" y="4321019"/>
                  <a:pt x="5179009" y="4318148"/>
                </a:cubicBezTo>
                <a:close/>
                <a:moveTo>
                  <a:pt x="5121583" y="4313215"/>
                </a:moveTo>
                <a:cubicBezTo>
                  <a:pt x="5121804" y="4310123"/>
                  <a:pt x="5119522" y="4307473"/>
                  <a:pt x="5116430" y="4307251"/>
                </a:cubicBezTo>
                <a:lnTo>
                  <a:pt x="5073434" y="4304086"/>
                </a:lnTo>
                <a:cubicBezTo>
                  <a:pt x="5070415" y="4303865"/>
                  <a:pt x="5067691" y="4306147"/>
                  <a:pt x="5067470" y="4309239"/>
                </a:cubicBezTo>
                <a:cubicBezTo>
                  <a:pt x="5067249" y="4312332"/>
                  <a:pt x="5069532" y="4314982"/>
                  <a:pt x="5072624" y="4315203"/>
                </a:cubicBezTo>
                <a:lnTo>
                  <a:pt x="5115620" y="4318369"/>
                </a:lnTo>
                <a:cubicBezTo>
                  <a:pt x="5115767" y="4318369"/>
                  <a:pt x="5115914" y="4318369"/>
                  <a:pt x="5116062" y="4318369"/>
                </a:cubicBezTo>
                <a:cubicBezTo>
                  <a:pt x="5119006" y="4318369"/>
                  <a:pt x="5121436" y="4316086"/>
                  <a:pt x="5121583" y="4313215"/>
                </a:cubicBezTo>
                <a:close/>
                <a:moveTo>
                  <a:pt x="5078293" y="4311595"/>
                </a:moveTo>
                <a:cubicBezTo>
                  <a:pt x="5079397" y="4308724"/>
                  <a:pt x="5077925" y="4305485"/>
                  <a:pt x="5075054" y="4304381"/>
                </a:cubicBezTo>
                <a:lnTo>
                  <a:pt x="5036401" y="4289729"/>
                </a:lnTo>
                <a:cubicBezTo>
                  <a:pt x="5033530" y="4288625"/>
                  <a:pt x="5030290" y="4290098"/>
                  <a:pt x="5029186" y="4292969"/>
                </a:cubicBezTo>
                <a:cubicBezTo>
                  <a:pt x="5028082" y="4295840"/>
                  <a:pt x="5029554" y="4299079"/>
                  <a:pt x="5032426" y="4300184"/>
                </a:cubicBezTo>
                <a:lnTo>
                  <a:pt x="5071078" y="4314835"/>
                </a:lnTo>
                <a:cubicBezTo>
                  <a:pt x="5071740" y="4315056"/>
                  <a:pt x="5072403" y="4315203"/>
                  <a:pt x="5073066" y="4315203"/>
                </a:cubicBezTo>
                <a:cubicBezTo>
                  <a:pt x="5075348" y="4315203"/>
                  <a:pt x="5077483" y="4313804"/>
                  <a:pt x="5078293" y="4311595"/>
                </a:cubicBezTo>
                <a:close/>
                <a:moveTo>
                  <a:pt x="5039714" y="4296797"/>
                </a:moveTo>
                <a:cubicBezTo>
                  <a:pt x="5040745" y="4293926"/>
                  <a:pt x="5039199" y="4290686"/>
                  <a:pt x="5036328" y="4289656"/>
                </a:cubicBezTo>
                <a:lnTo>
                  <a:pt x="4987957" y="4272575"/>
                </a:lnTo>
                <a:cubicBezTo>
                  <a:pt x="4985086" y="4271544"/>
                  <a:pt x="4981846" y="4273091"/>
                  <a:pt x="4980816" y="4275962"/>
                </a:cubicBezTo>
                <a:cubicBezTo>
                  <a:pt x="4979785" y="4278833"/>
                  <a:pt x="4981331" y="4282072"/>
                  <a:pt x="4984202" y="4283103"/>
                </a:cubicBezTo>
                <a:lnTo>
                  <a:pt x="5032573" y="4300184"/>
                </a:lnTo>
                <a:cubicBezTo>
                  <a:pt x="5033162" y="4300405"/>
                  <a:pt x="5033824" y="4300478"/>
                  <a:pt x="5034487" y="4300478"/>
                </a:cubicBezTo>
                <a:cubicBezTo>
                  <a:pt x="5036769" y="4300552"/>
                  <a:pt x="5038904" y="4299079"/>
                  <a:pt x="5039714" y="4296797"/>
                </a:cubicBezTo>
                <a:close/>
                <a:moveTo>
                  <a:pt x="4991270" y="4279938"/>
                </a:moveTo>
                <a:cubicBezTo>
                  <a:pt x="4992375" y="4277066"/>
                  <a:pt x="4990976" y="4273827"/>
                  <a:pt x="4988105" y="4272722"/>
                </a:cubicBezTo>
                <a:lnTo>
                  <a:pt x="4975147" y="4267642"/>
                </a:lnTo>
                <a:cubicBezTo>
                  <a:pt x="4972275" y="4266538"/>
                  <a:pt x="4969036" y="4267937"/>
                  <a:pt x="4967932" y="4270808"/>
                </a:cubicBezTo>
                <a:cubicBezTo>
                  <a:pt x="4966827" y="4273679"/>
                  <a:pt x="4968226" y="4276919"/>
                  <a:pt x="4971098" y="4278023"/>
                </a:cubicBezTo>
                <a:lnTo>
                  <a:pt x="4984055" y="4283103"/>
                </a:lnTo>
                <a:cubicBezTo>
                  <a:pt x="4984718" y="4283398"/>
                  <a:pt x="4985454" y="4283471"/>
                  <a:pt x="4986117" y="4283471"/>
                </a:cubicBezTo>
                <a:cubicBezTo>
                  <a:pt x="4988399" y="4283471"/>
                  <a:pt x="4990461" y="4282072"/>
                  <a:pt x="4991270" y="4279938"/>
                </a:cubicBezTo>
                <a:close/>
                <a:moveTo>
                  <a:pt x="4978239" y="4275004"/>
                </a:moveTo>
                <a:cubicBezTo>
                  <a:pt x="4979417" y="4272207"/>
                  <a:pt x="4978165" y="4268894"/>
                  <a:pt x="4975294" y="4267642"/>
                </a:cubicBezTo>
                <a:lnTo>
                  <a:pt x="4954311" y="4258587"/>
                </a:lnTo>
                <a:cubicBezTo>
                  <a:pt x="4951514" y="4257409"/>
                  <a:pt x="4948201" y="4258660"/>
                  <a:pt x="4946949" y="4261532"/>
                </a:cubicBezTo>
                <a:cubicBezTo>
                  <a:pt x="4945771" y="4264329"/>
                  <a:pt x="4947023" y="4267642"/>
                  <a:pt x="4949894" y="4268894"/>
                </a:cubicBezTo>
                <a:lnTo>
                  <a:pt x="4970877" y="4277950"/>
                </a:lnTo>
                <a:cubicBezTo>
                  <a:pt x="4971613" y="4278244"/>
                  <a:pt x="4972349" y="4278391"/>
                  <a:pt x="4973085" y="4278391"/>
                </a:cubicBezTo>
                <a:cubicBezTo>
                  <a:pt x="4975294" y="4278318"/>
                  <a:pt x="4977355" y="4277066"/>
                  <a:pt x="4978239" y="4275004"/>
                </a:cubicBezTo>
                <a:close/>
                <a:moveTo>
                  <a:pt x="4956594" y="4267054"/>
                </a:moveTo>
                <a:cubicBezTo>
                  <a:pt x="4958434" y="4264550"/>
                  <a:pt x="4957846" y="4261090"/>
                  <a:pt x="4955416" y="4259249"/>
                </a:cubicBezTo>
                <a:lnTo>
                  <a:pt x="4952765" y="4257261"/>
                </a:lnTo>
                <a:cubicBezTo>
                  <a:pt x="4950336" y="4255495"/>
                  <a:pt x="4946802" y="4255936"/>
                  <a:pt x="4944961" y="4258439"/>
                </a:cubicBezTo>
                <a:cubicBezTo>
                  <a:pt x="4943121" y="4260943"/>
                  <a:pt x="4943710" y="4264403"/>
                  <a:pt x="4946139" y="4266243"/>
                </a:cubicBezTo>
                <a:lnTo>
                  <a:pt x="4948790" y="4268231"/>
                </a:lnTo>
                <a:cubicBezTo>
                  <a:pt x="4949820" y="4268968"/>
                  <a:pt x="4950925" y="4269336"/>
                  <a:pt x="4952103" y="4269336"/>
                </a:cubicBezTo>
                <a:cubicBezTo>
                  <a:pt x="4953870" y="4269336"/>
                  <a:pt x="4955563" y="4268526"/>
                  <a:pt x="4956594" y="4267054"/>
                </a:cubicBezTo>
                <a:close/>
                <a:moveTo>
                  <a:pt x="4953943" y="4265066"/>
                </a:moveTo>
                <a:cubicBezTo>
                  <a:pt x="4955784" y="4262562"/>
                  <a:pt x="4955195" y="4259102"/>
                  <a:pt x="4952765" y="4257261"/>
                </a:cubicBezTo>
                <a:lnTo>
                  <a:pt x="4918825" y="4232451"/>
                </a:lnTo>
                <a:cubicBezTo>
                  <a:pt x="4916322" y="4230684"/>
                  <a:pt x="4912861" y="4231199"/>
                  <a:pt x="4911021" y="4233628"/>
                </a:cubicBezTo>
                <a:cubicBezTo>
                  <a:pt x="4909180" y="4236132"/>
                  <a:pt x="4909769" y="4239592"/>
                  <a:pt x="4912199" y="4241432"/>
                </a:cubicBezTo>
                <a:lnTo>
                  <a:pt x="4946139" y="4266243"/>
                </a:lnTo>
                <a:cubicBezTo>
                  <a:pt x="4947170" y="4266980"/>
                  <a:pt x="4948348" y="4267348"/>
                  <a:pt x="4949452" y="4267348"/>
                </a:cubicBezTo>
                <a:cubicBezTo>
                  <a:pt x="4951146" y="4267348"/>
                  <a:pt x="4952839" y="4266538"/>
                  <a:pt x="4953943" y="4265066"/>
                </a:cubicBezTo>
                <a:close/>
                <a:moveTo>
                  <a:pt x="4920003" y="4240255"/>
                </a:moveTo>
                <a:cubicBezTo>
                  <a:pt x="4921844" y="4237751"/>
                  <a:pt x="4921255" y="4234291"/>
                  <a:pt x="4918825" y="4232451"/>
                </a:cubicBezTo>
                <a:lnTo>
                  <a:pt x="4892615" y="4213309"/>
                </a:lnTo>
                <a:cubicBezTo>
                  <a:pt x="4890112" y="4211468"/>
                  <a:pt x="4886652" y="4212057"/>
                  <a:pt x="4884811" y="4214486"/>
                </a:cubicBezTo>
                <a:cubicBezTo>
                  <a:pt x="4882970" y="4216990"/>
                  <a:pt x="4883560" y="4220450"/>
                  <a:pt x="4885989" y="4222290"/>
                </a:cubicBezTo>
                <a:lnTo>
                  <a:pt x="4912199" y="4241432"/>
                </a:lnTo>
                <a:cubicBezTo>
                  <a:pt x="4913230" y="4242169"/>
                  <a:pt x="4914408" y="4242537"/>
                  <a:pt x="4915512" y="4242537"/>
                </a:cubicBezTo>
                <a:cubicBezTo>
                  <a:pt x="4917279" y="4242537"/>
                  <a:pt x="4918972" y="4241727"/>
                  <a:pt x="4920003" y="4240255"/>
                </a:cubicBezTo>
                <a:close/>
                <a:moveTo>
                  <a:pt x="4893793" y="4221113"/>
                </a:moveTo>
                <a:cubicBezTo>
                  <a:pt x="4895634" y="4218609"/>
                  <a:pt x="4895045" y="4215149"/>
                  <a:pt x="4892615" y="4213309"/>
                </a:cubicBezTo>
                <a:lnTo>
                  <a:pt x="4863461" y="4191958"/>
                </a:lnTo>
                <a:cubicBezTo>
                  <a:pt x="4861031" y="4190191"/>
                  <a:pt x="4857497" y="4190632"/>
                  <a:pt x="4855656" y="4193135"/>
                </a:cubicBezTo>
                <a:cubicBezTo>
                  <a:pt x="4853816" y="4195639"/>
                  <a:pt x="4854405" y="4199099"/>
                  <a:pt x="4856834" y="4200940"/>
                </a:cubicBezTo>
                <a:lnTo>
                  <a:pt x="4885989" y="4222290"/>
                </a:lnTo>
                <a:cubicBezTo>
                  <a:pt x="4887020" y="4223027"/>
                  <a:pt x="4888124" y="4223395"/>
                  <a:pt x="4889302" y="4223395"/>
                </a:cubicBezTo>
                <a:cubicBezTo>
                  <a:pt x="4891069" y="4223395"/>
                  <a:pt x="4892689" y="4222585"/>
                  <a:pt x="4893793" y="4221113"/>
                </a:cubicBezTo>
                <a:close/>
                <a:moveTo>
                  <a:pt x="4864638" y="4199762"/>
                </a:moveTo>
                <a:cubicBezTo>
                  <a:pt x="4866479" y="4197258"/>
                  <a:pt x="4865890" y="4193798"/>
                  <a:pt x="4863461" y="4191958"/>
                </a:cubicBezTo>
                <a:lnTo>
                  <a:pt x="4848441" y="4180988"/>
                </a:lnTo>
                <a:cubicBezTo>
                  <a:pt x="4845938" y="4179221"/>
                  <a:pt x="4842478" y="4179736"/>
                  <a:pt x="4840637" y="4182166"/>
                </a:cubicBezTo>
                <a:cubicBezTo>
                  <a:pt x="4838796" y="4184669"/>
                  <a:pt x="4839386" y="4188129"/>
                  <a:pt x="4841815" y="4189970"/>
                </a:cubicBezTo>
                <a:lnTo>
                  <a:pt x="4856834" y="4200940"/>
                </a:lnTo>
                <a:cubicBezTo>
                  <a:pt x="4857865" y="4201676"/>
                  <a:pt x="4859043" y="4202044"/>
                  <a:pt x="4860147" y="4202044"/>
                </a:cubicBezTo>
                <a:cubicBezTo>
                  <a:pt x="4861841" y="4202044"/>
                  <a:pt x="4863534" y="4201234"/>
                  <a:pt x="4864638" y="4199762"/>
                </a:cubicBezTo>
                <a:close/>
                <a:moveTo>
                  <a:pt x="4848662" y="4189749"/>
                </a:moveTo>
                <a:cubicBezTo>
                  <a:pt x="4851018" y="4187761"/>
                  <a:pt x="4851313" y="4184227"/>
                  <a:pt x="4849325" y="4181871"/>
                </a:cubicBezTo>
                <a:lnTo>
                  <a:pt x="4845570" y="4177454"/>
                </a:lnTo>
                <a:cubicBezTo>
                  <a:pt x="4843582" y="4175098"/>
                  <a:pt x="4840048" y="4174803"/>
                  <a:pt x="4837692" y="4176791"/>
                </a:cubicBezTo>
                <a:cubicBezTo>
                  <a:pt x="4835336" y="4178779"/>
                  <a:pt x="4835042" y="4182313"/>
                  <a:pt x="4837030" y="4184669"/>
                </a:cubicBezTo>
                <a:lnTo>
                  <a:pt x="4840784" y="4189086"/>
                </a:lnTo>
                <a:cubicBezTo>
                  <a:pt x="4841889" y="4190411"/>
                  <a:pt x="4843508" y="4191074"/>
                  <a:pt x="4845055" y="4191074"/>
                </a:cubicBezTo>
                <a:cubicBezTo>
                  <a:pt x="4846380" y="4191074"/>
                  <a:pt x="4847631" y="4190632"/>
                  <a:pt x="4848662" y="4189749"/>
                </a:cubicBezTo>
                <a:close/>
                <a:moveTo>
                  <a:pt x="4844981" y="4185331"/>
                </a:moveTo>
                <a:cubicBezTo>
                  <a:pt x="4847337" y="4183344"/>
                  <a:pt x="4847631" y="4179810"/>
                  <a:pt x="4845643" y="4177454"/>
                </a:cubicBezTo>
                <a:lnTo>
                  <a:pt x="4767529" y="4084836"/>
                </a:lnTo>
                <a:cubicBezTo>
                  <a:pt x="4765542" y="4082480"/>
                  <a:pt x="4762008" y="4082185"/>
                  <a:pt x="4759652" y="4084173"/>
                </a:cubicBezTo>
                <a:cubicBezTo>
                  <a:pt x="4757296" y="4086161"/>
                  <a:pt x="4757001" y="4089695"/>
                  <a:pt x="4758989" y="4092051"/>
                </a:cubicBezTo>
                <a:lnTo>
                  <a:pt x="4837103" y="4184669"/>
                </a:lnTo>
                <a:cubicBezTo>
                  <a:pt x="4838208" y="4185994"/>
                  <a:pt x="4839827" y="4186657"/>
                  <a:pt x="4841374" y="4186657"/>
                </a:cubicBezTo>
                <a:cubicBezTo>
                  <a:pt x="4842625" y="4186583"/>
                  <a:pt x="4843950" y="4186215"/>
                  <a:pt x="4844981" y="4185331"/>
                </a:cubicBezTo>
                <a:close/>
                <a:moveTo>
                  <a:pt x="4766867" y="4092714"/>
                </a:moveTo>
                <a:cubicBezTo>
                  <a:pt x="4769223" y="4090726"/>
                  <a:pt x="4769517" y="4087192"/>
                  <a:pt x="4767529" y="4084836"/>
                </a:cubicBezTo>
                <a:lnTo>
                  <a:pt x="4757149" y="4072467"/>
                </a:lnTo>
                <a:cubicBezTo>
                  <a:pt x="4755161" y="4070111"/>
                  <a:pt x="4751627" y="4069817"/>
                  <a:pt x="4749271" y="4071805"/>
                </a:cubicBezTo>
                <a:cubicBezTo>
                  <a:pt x="4746915" y="4073792"/>
                  <a:pt x="4746621" y="4077326"/>
                  <a:pt x="4748608" y="4079682"/>
                </a:cubicBezTo>
                <a:lnTo>
                  <a:pt x="4758989" y="4092051"/>
                </a:lnTo>
                <a:cubicBezTo>
                  <a:pt x="4760093" y="4093376"/>
                  <a:pt x="4761713" y="4094039"/>
                  <a:pt x="4763259" y="4094039"/>
                </a:cubicBezTo>
                <a:cubicBezTo>
                  <a:pt x="4764511" y="4094039"/>
                  <a:pt x="4765836" y="4093597"/>
                  <a:pt x="4766867" y="4092714"/>
                </a:cubicBezTo>
                <a:close/>
                <a:moveTo>
                  <a:pt x="4757885" y="4078431"/>
                </a:moveTo>
                <a:cubicBezTo>
                  <a:pt x="4759136" y="4075633"/>
                  <a:pt x="4757885" y="4072320"/>
                  <a:pt x="4755087" y="4071068"/>
                </a:cubicBezTo>
                <a:lnTo>
                  <a:pt x="4714447" y="4052663"/>
                </a:lnTo>
                <a:cubicBezTo>
                  <a:pt x="4711650" y="4051411"/>
                  <a:pt x="4708336" y="4052663"/>
                  <a:pt x="4707085" y="4055460"/>
                </a:cubicBezTo>
                <a:cubicBezTo>
                  <a:pt x="4705833" y="4058258"/>
                  <a:pt x="4707085" y="4061571"/>
                  <a:pt x="4709882" y="4062823"/>
                </a:cubicBezTo>
                <a:lnTo>
                  <a:pt x="4750522" y="4081229"/>
                </a:lnTo>
                <a:cubicBezTo>
                  <a:pt x="4751259" y="4081597"/>
                  <a:pt x="4752069" y="4081743"/>
                  <a:pt x="4752878" y="4081743"/>
                </a:cubicBezTo>
                <a:cubicBezTo>
                  <a:pt x="4754940" y="4081670"/>
                  <a:pt x="4757001" y="4080492"/>
                  <a:pt x="4757885" y="4078431"/>
                </a:cubicBezTo>
                <a:close/>
                <a:moveTo>
                  <a:pt x="4716877" y="4060687"/>
                </a:moveTo>
                <a:cubicBezTo>
                  <a:pt x="4718496" y="4058111"/>
                  <a:pt x="4717760" y="4054650"/>
                  <a:pt x="4715183" y="4052957"/>
                </a:cubicBezTo>
                <a:lnTo>
                  <a:pt x="4671451" y="4025127"/>
                </a:lnTo>
                <a:cubicBezTo>
                  <a:pt x="4668874" y="4023508"/>
                  <a:pt x="4665414" y="4024244"/>
                  <a:pt x="4663721" y="4026821"/>
                </a:cubicBezTo>
                <a:cubicBezTo>
                  <a:pt x="4662101" y="4029397"/>
                  <a:pt x="4662837" y="4032858"/>
                  <a:pt x="4665414" y="4034551"/>
                </a:cubicBezTo>
                <a:lnTo>
                  <a:pt x="4709146" y="4062381"/>
                </a:lnTo>
                <a:cubicBezTo>
                  <a:pt x="4710103" y="4062970"/>
                  <a:pt x="4711134" y="4063264"/>
                  <a:pt x="4712165" y="4063264"/>
                </a:cubicBezTo>
                <a:cubicBezTo>
                  <a:pt x="4714006" y="4063264"/>
                  <a:pt x="4715772" y="4062381"/>
                  <a:pt x="4716877" y="4060687"/>
                </a:cubicBezTo>
                <a:close/>
                <a:moveTo>
                  <a:pt x="4673071" y="4033079"/>
                </a:moveTo>
                <a:cubicBezTo>
                  <a:pt x="4674838" y="4030502"/>
                  <a:pt x="4674175" y="4027041"/>
                  <a:pt x="4671599" y="4025348"/>
                </a:cubicBezTo>
                <a:lnTo>
                  <a:pt x="4621387" y="3991113"/>
                </a:lnTo>
                <a:cubicBezTo>
                  <a:pt x="4618810" y="3989346"/>
                  <a:pt x="4615350" y="3990009"/>
                  <a:pt x="4613657" y="3992586"/>
                </a:cubicBezTo>
                <a:cubicBezTo>
                  <a:pt x="4611890" y="3995163"/>
                  <a:pt x="4612553" y="3998623"/>
                  <a:pt x="4615129" y="4000316"/>
                </a:cubicBezTo>
                <a:lnTo>
                  <a:pt x="4665340" y="4034551"/>
                </a:lnTo>
                <a:cubicBezTo>
                  <a:pt x="4666297" y="4035214"/>
                  <a:pt x="4667402" y="4035508"/>
                  <a:pt x="4668506" y="4035508"/>
                </a:cubicBezTo>
                <a:cubicBezTo>
                  <a:pt x="4670273" y="4035508"/>
                  <a:pt x="4671967" y="4034625"/>
                  <a:pt x="4673071" y="4033079"/>
                </a:cubicBezTo>
                <a:close/>
                <a:moveTo>
                  <a:pt x="4622933" y="3998623"/>
                </a:moveTo>
                <a:cubicBezTo>
                  <a:pt x="4624553" y="3995973"/>
                  <a:pt x="4623817" y="3992586"/>
                  <a:pt x="4621166" y="3990966"/>
                </a:cubicBezTo>
                <a:lnTo>
                  <a:pt x="4561311" y="3953271"/>
                </a:lnTo>
                <a:cubicBezTo>
                  <a:pt x="4558660" y="3951651"/>
                  <a:pt x="4555274" y="3952388"/>
                  <a:pt x="4553654" y="3955038"/>
                </a:cubicBezTo>
                <a:cubicBezTo>
                  <a:pt x="4552035" y="3957615"/>
                  <a:pt x="4552771" y="3961075"/>
                  <a:pt x="4555421" y="3962695"/>
                </a:cubicBezTo>
                <a:lnTo>
                  <a:pt x="4615277" y="4000390"/>
                </a:lnTo>
                <a:cubicBezTo>
                  <a:pt x="4616234" y="4000979"/>
                  <a:pt x="4617265" y="4001273"/>
                  <a:pt x="4618295" y="4001273"/>
                </a:cubicBezTo>
                <a:cubicBezTo>
                  <a:pt x="4620136" y="4001200"/>
                  <a:pt x="4621903" y="4000316"/>
                  <a:pt x="4622933" y="3998623"/>
                </a:cubicBezTo>
                <a:close/>
                <a:moveTo>
                  <a:pt x="4563151" y="3960854"/>
                </a:moveTo>
                <a:cubicBezTo>
                  <a:pt x="4564698" y="3958204"/>
                  <a:pt x="4563814" y="3954817"/>
                  <a:pt x="4561164" y="3953198"/>
                </a:cubicBezTo>
                <a:lnTo>
                  <a:pt x="4497627" y="3915797"/>
                </a:lnTo>
                <a:cubicBezTo>
                  <a:pt x="4494977" y="3914251"/>
                  <a:pt x="4491590" y="3915135"/>
                  <a:pt x="4489970" y="3917785"/>
                </a:cubicBezTo>
                <a:cubicBezTo>
                  <a:pt x="4488424" y="3920435"/>
                  <a:pt x="4489307" y="3923822"/>
                  <a:pt x="4491958" y="3925442"/>
                </a:cubicBezTo>
                <a:lnTo>
                  <a:pt x="4555495" y="3962842"/>
                </a:lnTo>
                <a:cubicBezTo>
                  <a:pt x="4556378" y="3963358"/>
                  <a:pt x="4557409" y="3963652"/>
                  <a:pt x="4558366" y="3963652"/>
                </a:cubicBezTo>
                <a:cubicBezTo>
                  <a:pt x="4560280" y="3963578"/>
                  <a:pt x="4562121" y="3962548"/>
                  <a:pt x="4563151" y="3960854"/>
                </a:cubicBezTo>
                <a:close/>
                <a:moveTo>
                  <a:pt x="4499688" y="3923233"/>
                </a:moveTo>
                <a:cubicBezTo>
                  <a:pt x="4501161" y="3920509"/>
                  <a:pt x="4500204" y="3917122"/>
                  <a:pt x="4497479" y="3915650"/>
                </a:cubicBezTo>
                <a:lnTo>
                  <a:pt x="4435710" y="3881636"/>
                </a:lnTo>
                <a:cubicBezTo>
                  <a:pt x="4432986" y="3880164"/>
                  <a:pt x="4429599" y="3881120"/>
                  <a:pt x="4428127" y="3883845"/>
                </a:cubicBezTo>
                <a:cubicBezTo>
                  <a:pt x="4426654" y="3886569"/>
                  <a:pt x="4427611" y="3889955"/>
                  <a:pt x="4430335" y="3891428"/>
                </a:cubicBezTo>
                <a:lnTo>
                  <a:pt x="4492105" y="3925442"/>
                </a:lnTo>
                <a:cubicBezTo>
                  <a:pt x="4492989" y="3925883"/>
                  <a:pt x="4493872" y="3926104"/>
                  <a:pt x="4494829" y="3926104"/>
                </a:cubicBezTo>
                <a:cubicBezTo>
                  <a:pt x="4496743" y="3926104"/>
                  <a:pt x="4498658" y="3925074"/>
                  <a:pt x="4499688" y="3923233"/>
                </a:cubicBezTo>
                <a:close/>
                <a:moveTo>
                  <a:pt x="4437992" y="3889072"/>
                </a:moveTo>
                <a:cubicBezTo>
                  <a:pt x="4439391" y="3886348"/>
                  <a:pt x="4438287" y="3882961"/>
                  <a:pt x="4435489" y="3881562"/>
                </a:cubicBezTo>
                <a:lnTo>
                  <a:pt x="4380492" y="3854027"/>
                </a:lnTo>
                <a:cubicBezTo>
                  <a:pt x="4377768" y="3852628"/>
                  <a:pt x="4374382" y="3853733"/>
                  <a:pt x="4372983" y="3856530"/>
                </a:cubicBezTo>
                <a:cubicBezTo>
                  <a:pt x="4371584" y="3859254"/>
                  <a:pt x="4372688" y="3862641"/>
                  <a:pt x="4375486" y="3864040"/>
                </a:cubicBezTo>
                <a:lnTo>
                  <a:pt x="4430483" y="3891575"/>
                </a:lnTo>
                <a:cubicBezTo>
                  <a:pt x="4431292" y="3892017"/>
                  <a:pt x="4432176" y="3892164"/>
                  <a:pt x="4433059" y="3892164"/>
                </a:cubicBezTo>
                <a:cubicBezTo>
                  <a:pt x="4435121" y="3892164"/>
                  <a:pt x="4437035" y="3890986"/>
                  <a:pt x="4437992" y="3889072"/>
                </a:cubicBezTo>
                <a:close/>
                <a:moveTo>
                  <a:pt x="4383216" y="3861169"/>
                </a:moveTo>
                <a:cubicBezTo>
                  <a:pt x="4384394" y="3858297"/>
                  <a:pt x="4383069" y="3855058"/>
                  <a:pt x="4380272" y="3853880"/>
                </a:cubicBezTo>
                <a:lnTo>
                  <a:pt x="4336539" y="3835547"/>
                </a:lnTo>
                <a:cubicBezTo>
                  <a:pt x="4333742" y="3834370"/>
                  <a:pt x="4330428" y="3835695"/>
                  <a:pt x="4329251" y="3838493"/>
                </a:cubicBezTo>
                <a:cubicBezTo>
                  <a:pt x="4328072" y="3841364"/>
                  <a:pt x="4329398" y="3844603"/>
                  <a:pt x="4332195" y="3845781"/>
                </a:cubicBezTo>
                <a:lnTo>
                  <a:pt x="4375928" y="3864113"/>
                </a:lnTo>
                <a:cubicBezTo>
                  <a:pt x="4376664" y="3864408"/>
                  <a:pt x="4377400" y="3864555"/>
                  <a:pt x="4378136" y="3864555"/>
                </a:cubicBezTo>
                <a:cubicBezTo>
                  <a:pt x="4380198" y="3864555"/>
                  <a:pt x="4382259" y="3863304"/>
                  <a:pt x="4383216" y="3861169"/>
                </a:cubicBezTo>
                <a:close/>
                <a:moveTo>
                  <a:pt x="4339411" y="3842984"/>
                </a:moveTo>
                <a:cubicBezTo>
                  <a:pt x="4340662" y="3840186"/>
                  <a:pt x="4339484" y="3836873"/>
                  <a:pt x="4336687" y="3835621"/>
                </a:cubicBezTo>
                <a:lnTo>
                  <a:pt x="4296930" y="3817363"/>
                </a:lnTo>
                <a:cubicBezTo>
                  <a:pt x="4294132" y="3816111"/>
                  <a:pt x="4290819" y="3817289"/>
                  <a:pt x="4289568" y="3820087"/>
                </a:cubicBezTo>
                <a:cubicBezTo>
                  <a:pt x="4288316" y="3822885"/>
                  <a:pt x="4289494" y="3826198"/>
                  <a:pt x="4292292" y="3827449"/>
                </a:cubicBezTo>
                <a:lnTo>
                  <a:pt x="4332048" y="3845708"/>
                </a:lnTo>
                <a:cubicBezTo>
                  <a:pt x="4332784" y="3846076"/>
                  <a:pt x="4333594" y="3846223"/>
                  <a:pt x="4334404" y="3846223"/>
                </a:cubicBezTo>
                <a:cubicBezTo>
                  <a:pt x="4336466" y="3846223"/>
                  <a:pt x="4338454" y="3844971"/>
                  <a:pt x="4339411" y="3842984"/>
                </a:cubicBezTo>
                <a:close/>
                <a:moveTo>
                  <a:pt x="4299286" y="3825314"/>
                </a:moveTo>
                <a:cubicBezTo>
                  <a:pt x="4300905" y="3822737"/>
                  <a:pt x="4300169" y="3819277"/>
                  <a:pt x="4297519" y="3817657"/>
                </a:cubicBezTo>
                <a:lnTo>
                  <a:pt x="4254891" y="3790859"/>
                </a:lnTo>
                <a:cubicBezTo>
                  <a:pt x="4252314" y="3789239"/>
                  <a:pt x="4248854" y="3789975"/>
                  <a:pt x="4247234" y="3792625"/>
                </a:cubicBezTo>
                <a:cubicBezTo>
                  <a:pt x="4245614" y="3795202"/>
                  <a:pt x="4246351" y="3798663"/>
                  <a:pt x="4249001" y="3800282"/>
                </a:cubicBezTo>
                <a:lnTo>
                  <a:pt x="4291629" y="3827081"/>
                </a:lnTo>
                <a:cubicBezTo>
                  <a:pt x="4292586" y="3827670"/>
                  <a:pt x="4293617" y="3827965"/>
                  <a:pt x="4294648" y="3827965"/>
                </a:cubicBezTo>
                <a:cubicBezTo>
                  <a:pt x="4296415" y="3827965"/>
                  <a:pt x="4298255" y="3827007"/>
                  <a:pt x="4299286" y="3825314"/>
                </a:cubicBezTo>
                <a:close/>
                <a:moveTo>
                  <a:pt x="4256216" y="3799104"/>
                </a:moveTo>
                <a:cubicBezTo>
                  <a:pt x="4258204" y="3796748"/>
                  <a:pt x="4257910" y="3793214"/>
                  <a:pt x="4255554" y="3791227"/>
                </a:cubicBezTo>
                <a:lnTo>
                  <a:pt x="4203576" y="3747568"/>
                </a:lnTo>
                <a:cubicBezTo>
                  <a:pt x="4201220" y="3745580"/>
                  <a:pt x="4197759" y="3745875"/>
                  <a:pt x="4195698" y="3748230"/>
                </a:cubicBezTo>
                <a:cubicBezTo>
                  <a:pt x="4193710" y="3750586"/>
                  <a:pt x="4194005" y="3754120"/>
                  <a:pt x="4196360" y="3756108"/>
                </a:cubicBezTo>
                <a:lnTo>
                  <a:pt x="4248339" y="3799767"/>
                </a:lnTo>
                <a:cubicBezTo>
                  <a:pt x="4249369" y="3800650"/>
                  <a:pt x="4250694" y="3801092"/>
                  <a:pt x="4251946" y="3801092"/>
                </a:cubicBezTo>
                <a:cubicBezTo>
                  <a:pt x="4253566" y="3801092"/>
                  <a:pt x="4255112" y="3800430"/>
                  <a:pt x="4256216" y="3799104"/>
                </a:cubicBezTo>
                <a:close/>
                <a:moveTo>
                  <a:pt x="4203870" y="3755887"/>
                </a:moveTo>
                <a:cubicBezTo>
                  <a:pt x="4206079" y="3753752"/>
                  <a:pt x="4206079" y="3750218"/>
                  <a:pt x="4203944" y="3748010"/>
                </a:cubicBezTo>
                <a:lnTo>
                  <a:pt x="4136799" y="3679835"/>
                </a:lnTo>
                <a:cubicBezTo>
                  <a:pt x="4134665" y="3677626"/>
                  <a:pt x="4131130" y="3677626"/>
                  <a:pt x="4128922" y="3679761"/>
                </a:cubicBezTo>
                <a:cubicBezTo>
                  <a:pt x="4126713" y="3681896"/>
                  <a:pt x="4126713" y="3685430"/>
                  <a:pt x="4128848" y="3687639"/>
                </a:cubicBezTo>
                <a:lnTo>
                  <a:pt x="4195992" y="3755814"/>
                </a:lnTo>
                <a:cubicBezTo>
                  <a:pt x="4197097" y="3756918"/>
                  <a:pt x="4198570" y="3757507"/>
                  <a:pt x="4199968" y="3757507"/>
                </a:cubicBezTo>
                <a:cubicBezTo>
                  <a:pt x="4201440" y="3757433"/>
                  <a:pt x="4202839" y="3756918"/>
                  <a:pt x="4203870" y="3755887"/>
                </a:cubicBezTo>
                <a:close/>
                <a:moveTo>
                  <a:pt x="4136578" y="3687860"/>
                </a:moveTo>
                <a:cubicBezTo>
                  <a:pt x="4138861" y="3685798"/>
                  <a:pt x="4139082" y="3682264"/>
                  <a:pt x="4137020" y="3679982"/>
                </a:cubicBezTo>
                <a:lnTo>
                  <a:pt x="4057507" y="3591266"/>
                </a:lnTo>
                <a:cubicBezTo>
                  <a:pt x="4055446" y="3588984"/>
                  <a:pt x="4051912" y="3588763"/>
                  <a:pt x="4049629" y="3590824"/>
                </a:cubicBezTo>
                <a:cubicBezTo>
                  <a:pt x="4047347" y="3592886"/>
                  <a:pt x="4047126" y="3596420"/>
                  <a:pt x="4049188" y="3598702"/>
                </a:cubicBezTo>
                <a:lnTo>
                  <a:pt x="4128701" y="3687418"/>
                </a:lnTo>
                <a:cubicBezTo>
                  <a:pt x="4129805" y="3688669"/>
                  <a:pt x="4131351" y="3689258"/>
                  <a:pt x="4132897" y="3689258"/>
                </a:cubicBezTo>
                <a:cubicBezTo>
                  <a:pt x="4134223" y="3689258"/>
                  <a:pt x="4135548" y="3688817"/>
                  <a:pt x="4136578" y="3687860"/>
                </a:cubicBezTo>
                <a:close/>
                <a:moveTo>
                  <a:pt x="4056918" y="3599217"/>
                </a:moveTo>
                <a:cubicBezTo>
                  <a:pt x="4059274" y="3597229"/>
                  <a:pt x="4059569" y="3593695"/>
                  <a:pt x="4057581" y="3591339"/>
                </a:cubicBezTo>
                <a:lnTo>
                  <a:pt x="3968350" y="3485985"/>
                </a:lnTo>
                <a:cubicBezTo>
                  <a:pt x="3966362" y="3483629"/>
                  <a:pt x="3962828" y="3483334"/>
                  <a:pt x="3960472" y="3485322"/>
                </a:cubicBezTo>
                <a:cubicBezTo>
                  <a:pt x="3958116" y="3487310"/>
                  <a:pt x="3957821" y="3490844"/>
                  <a:pt x="3959809" y="3493200"/>
                </a:cubicBezTo>
                <a:lnTo>
                  <a:pt x="4049041" y="3598555"/>
                </a:lnTo>
                <a:cubicBezTo>
                  <a:pt x="4050145" y="3599880"/>
                  <a:pt x="4051765" y="3600542"/>
                  <a:pt x="4053311" y="3600542"/>
                </a:cubicBezTo>
                <a:cubicBezTo>
                  <a:pt x="4054636" y="3600542"/>
                  <a:pt x="4055888" y="3600101"/>
                  <a:pt x="4056918" y="3599217"/>
                </a:cubicBezTo>
                <a:close/>
                <a:moveTo>
                  <a:pt x="3967687" y="3493862"/>
                </a:moveTo>
                <a:cubicBezTo>
                  <a:pt x="3970043" y="3491875"/>
                  <a:pt x="3970338" y="3488341"/>
                  <a:pt x="3968350" y="3485985"/>
                </a:cubicBezTo>
                <a:lnTo>
                  <a:pt x="3907463" y="3413245"/>
                </a:lnTo>
                <a:cubicBezTo>
                  <a:pt x="3905476" y="3410889"/>
                  <a:pt x="3901941" y="3410595"/>
                  <a:pt x="3899585" y="3412582"/>
                </a:cubicBezTo>
                <a:cubicBezTo>
                  <a:pt x="3897230" y="3414570"/>
                  <a:pt x="3896935" y="3418104"/>
                  <a:pt x="3898923" y="3420460"/>
                </a:cubicBezTo>
                <a:lnTo>
                  <a:pt x="3959809" y="3493200"/>
                </a:lnTo>
                <a:cubicBezTo>
                  <a:pt x="3960914" y="3494525"/>
                  <a:pt x="3962533" y="3495188"/>
                  <a:pt x="3964153" y="3495188"/>
                </a:cubicBezTo>
                <a:cubicBezTo>
                  <a:pt x="3965404" y="3495188"/>
                  <a:pt x="3966656" y="3494746"/>
                  <a:pt x="3967687" y="3493862"/>
                </a:cubicBezTo>
                <a:close/>
                <a:moveTo>
                  <a:pt x="3906801" y="3421196"/>
                </a:moveTo>
                <a:cubicBezTo>
                  <a:pt x="3909157" y="3419209"/>
                  <a:pt x="3909451" y="3415675"/>
                  <a:pt x="3907463" y="3413319"/>
                </a:cubicBezTo>
                <a:lnTo>
                  <a:pt x="3860639" y="3357365"/>
                </a:lnTo>
                <a:cubicBezTo>
                  <a:pt x="3858651" y="3355009"/>
                  <a:pt x="3855117" y="3354715"/>
                  <a:pt x="3852761" y="3356702"/>
                </a:cubicBezTo>
                <a:cubicBezTo>
                  <a:pt x="3850405" y="3358690"/>
                  <a:pt x="3850111" y="3362224"/>
                  <a:pt x="3852099" y="3364580"/>
                </a:cubicBezTo>
                <a:lnTo>
                  <a:pt x="3898923" y="3420534"/>
                </a:lnTo>
                <a:cubicBezTo>
                  <a:pt x="3900027" y="3421859"/>
                  <a:pt x="3901647" y="3422522"/>
                  <a:pt x="3903266" y="3422522"/>
                </a:cubicBezTo>
                <a:cubicBezTo>
                  <a:pt x="3904518" y="3422448"/>
                  <a:pt x="3905770" y="3422006"/>
                  <a:pt x="3906801" y="3421196"/>
                </a:cubicBezTo>
                <a:close/>
                <a:moveTo>
                  <a:pt x="3859019" y="3365905"/>
                </a:moveTo>
                <a:cubicBezTo>
                  <a:pt x="3861743" y="3364506"/>
                  <a:pt x="3862774" y="3361120"/>
                  <a:pt x="3861375" y="3358396"/>
                </a:cubicBezTo>
                <a:lnTo>
                  <a:pt x="3831999" y="3302663"/>
                </a:lnTo>
                <a:cubicBezTo>
                  <a:pt x="3830600" y="3299939"/>
                  <a:pt x="3827140" y="3298908"/>
                  <a:pt x="3824490" y="3300307"/>
                </a:cubicBezTo>
                <a:cubicBezTo>
                  <a:pt x="3821766" y="3301780"/>
                  <a:pt x="3820735" y="3305093"/>
                  <a:pt x="3822134" y="3307817"/>
                </a:cubicBezTo>
                <a:lnTo>
                  <a:pt x="3851510" y="3363549"/>
                </a:lnTo>
                <a:cubicBezTo>
                  <a:pt x="3852540" y="3365464"/>
                  <a:pt x="3854455" y="3366568"/>
                  <a:pt x="3856516" y="3366494"/>
                </a:cubicBezTo>
                <a:cubicBezTo>
                  <a:pt x="3857326" y="3366494"/>
                  <a:pt x="3858209" y="3366274"/>
                  <a:pt x="3859019" y="3365905"/>
                </a:cubicBezTo>
                <a:close/>
                <a:moveTo>
                  <a:pt x="3829643" y="3310099"/>
                </a:moveTo>
                <a:cubicBezTo>
                  <a:pt x="3832368" y="3308700"/>
                  <a:pt x="3833398" y="3305314"/>
                  <a:pt x="3831999" y="3302589"/>
                </a:cubicBezTo>
                <a:lnTo>
                  <a:pt x="3823312" y="3286098"/>
                </a:lnTo>
                <a:cubicBezTo>
                  <a:pt x="3821839" y="3283374"/>
                  <a:pt x="3818453" y="3282343"/>
                  <a:pt x="3815803" y="3283742"/>
                </a:cubicBezTo>
                <a:cubicBezTo>
                  <a:pt x="3813078" y="3285141"/>
                  <a:pt x="3812048" y="3288527"/>
                  <a:pt x="3813447" y="3291251"/>
                </a:cubicBezTo>
                <a:lnTo>
                  <a:pt x="3822134" y="3307743"/>
                </a:lnTo>
                <a:cubicBezTo>
                  <a:pt x="3823165" y="3309657"/>
                  <a:pt x="3825079" y="3310762"/>
                  <a:pt x="3827140" y="3310688"/>
                </a:cubicBezTo>
                <a:cubicBezTo>
                  <a:pt x="3827950" y="3310762"/>
                  <a:pt x="3828834" y="3310541"/>
                  <a:pt x="3829643" y="3310099"/>
                </a:cubicBezTo>
                <a:close/>
                <a:moveTo>
                  <a:pt x="3820956" y="3293681"/>
                </a:moveTo>
                <a:cubicBezTo>
                  <a:pt x="3823680" y="3292282"/>
                  <a:pt x="3824711" y="3288895"/>
                  <a:pt x="3823312" y="3286171"/>
                </a:cubicBezTo>
                <a:lnTo>
                  <a:pt x="3807925" y="3256943"/>
                </a:lnTo>
                <a:cubicBezTo>
                  <a:pt x="3806526" y="3254219"/>
                  <a:pt x="3803065" y="3253188"/>
                  <a:pt x="3800415" y="3254587"/>
                </a:cubicBezTo>
                <a:cubicBezTo>
                  <a:pt x="3797691" y="3255986"/>
                  <a:pt x="3796660" y="3259373"/>
                  <a:pt x="3798059" y="3262097"/>
                </a:cubicBezTo>
                <a:lnTo>
                  <a:pt x="3813447" y="3291325"/>
                </a:lnTo>
                <a:cubicBezTo>
                  <a:pt x="3814477" y="3293239"/>
                  <a:pt x="3816391" y="3294344"/>
                  <a:pt x="3818453" y="3294270"/>
                </a:cubicBezTo>
                <a:cubicBezTo>
                  <a:pt x="3819263" y="3294270"/>
                  <a:pt x="3820146" y="3294049"/>
                  <a:pt x="3820956" y="3293681"/>
                </a:cubicBezTo>
                <a:close/>
                <a:moveTo>
                  <a:pt x="3805569" y="3264379"/>
                </a:moveTo>
                <a:cubicBezTo>
                  <a:pt x="3808293" y="3262980"/>
                  <a:pt x="3809324" y="3259593"/>
                  <a:pt x="3807925" y="3256869"/>
                </a:cubicBezTo>
                <a:lnTo>
                  <a:pt x="3733123" y="3114850"/>
                </a:lnTo>
                <a:cubicBezTo>
                  <a:pt x="3731725" y="3112126"/>
                  <a:pt x="3728264" y="3111096"/>
                  <a:pt x="3725614" y="3112494"/>
                </a:cubicBezTo>
                <a:cubicBezTo>
                  <a:pt x="3722890" y="3113893"/>
                  <a:pt x="3721859" y="3117280"/>
                  <a:pt x="3723258" y="3120004"/>
                </a:cubicBezTo>
                <a:lnTo>
                  <a:pt x="3798059" y="3262023"/>
                </a:lnTo>
                <a:cubicBezTo>
                  <a:pt x="3799090" y="3263937"/>
                  <a:pt x="3801004" y="3265042"/>
                  <a:pt x="3803065" y="3264968"/>
                </a:cubicBezTo>
                <a:cubicBezTo>
                  <a:pt x="3803875" y="3265042"/>
                  <a:pt x="3804759" y="3264821"/>
                  <a:pt x="3805569" y="3264379"/>
                </a:cubicBezTo>
                <a:close/>
                <a:moveTo>
                  <a:pt x="3733786" y="3117722"/>
                </a:moveTo>
                <a:lnTo>
                  <a:pt x="3738866" y="2993814"/>
                </a:lnTo>
                <a:cubicBezTo>
                  <a:pt x="3739013" y="2990722"/>
                  <a:pt x="3736584" y="2988145"/>
                  <a:pt x="3733565" y="2987998"/>
                </a:cubicBezTo>
                <a:cubicBezTo>
                  <a:pt x="3730105" y="2987556"/>
                  <a:pt x="3727896" y="2990280"/>
                  <a:pt x="3727749" y="2993298"/>
                </a:cubicBezTo>
                <a:lnTo>
                  <a:pt x="3722669" y="3117206"/>
                </a:lnTo>
                <a:cubicBezTo>
                  <a:pt x="3722522" y="3120298"/>
                  <a:pt x="3724951" y="3122875"/>
                  <a:pt x="3727970" y="3123022"/>
                </a:cubicBezTo>
                <a:cubicBezTo>
                  <a:pt x="3728043" y="3123022"/>
                  <a:pt x="3728191" y="3123022"/>
                  <a:pt x="3728264" y="3123022"/>
                </a:cubicBezTo>
                <a:cubicBezTo>
                  <a:pt x="3731209" y="3123022"/>
                  <a:pt x="3733639" y="3120666"/>
                  <a:pt x="3733786" y="3117722"/>
                </a:cubicBezTo>
                <a:close/>
                <a:moveTo>
                  <a:pt x="3738793" y="2994182"/>
                </a:moveTo>
                <a:lnTo>
                  <a:pt x="3754474" y="2847672"/>
                </a:lnTo>
                <a:cubicBezTo>
                  <a:pt x="3754769" y="2844579"/>
                  <a:pt x="3752560" y="2841855"/>
                  <a:pt x="3749541" y="2841561"/>
                </a:cubicBezTo>
                <a:cubicBezTo>
                  <a:pt x="3746523" y="2841340"/>
                  <a:pt x="3743725" y="2843475"/>
                  <a:pt x="3743431" y="2846494"/>
                </a:cubicBezTo>
                <a:lnTo>
                  <a:pt x="3727749" y="2993004"/>
                </a:lnTo>
                <a:cubicBezTo>
                  <a:pt x="3727454" y="2996096"/>
                  <a:pt x="3729663" y="2998820"/>
                  <a:pt x="3732682" y="2999114"/>
                </a:cubicBezTo>
                <a:cubicBezTo>
                  <a:pt x="3732903" y="2999114"/>
                  <a:pt x="3733123" y="2999114"/>
                  <a:pt x="3733344" y="2999114"/>
                </a:cubicBezTo>
                <a:cubicBezTo>
                  <a:pt x="3736068" y="2999114"/>
                  <a:pt x="3738498" y="2997053"/>
                  <a:pt x="3738793" y="2994182"/>
                </a:cubicBezTo>
                <a:close/>
                <a:moveTo>
                  <a:pt x="3754327" y="2848261"/>
                </a:moveTo>
                <a:lnTo>
                  <a:pt x="3784881" y="2700720"/>
                </a:lnTo>
                <a:cubicBezTo>
                  <a:pt x="3785469" y="2697701"/>
                  <a:pt x="3783556" y="2694756"/>
                  <a:pt x="3780537" y="2694167"/>
                </a:cubicBezTo>
                <a:cubicBezTo>
                  <a:pt x="3777518" y="2693578"/>
                  <a:pt x="3774573" y="2695493"/>
                  <a:pt x="3773984" y="2698511"/>
                </a:cubicBezTo>
                <a:lnTo>
                  <a:pt x="3743431" y="2846052"/>
                </a:lnTo>
                <a:cubicBezTo>
                  <a:pt x="3742842" y="2849071"/>
                  <a:pt x="3744756" y="2852015"/>
                  <a:pt x="3747775" y="2852604"/>
                </a:cubicBezTo>
                <a:cubicBezTo>
                  <a:pt x="3748143" y="2852678"/>
                  <a:pt x="3748584" y="2852752"/>
                  <a:pt x="3748953" y="2852752"/>
                </a:cubicBezTo>
                <a:cubicBezTo>
                  <a:pt x="3751529" y="2852678"/>
                  <a:pt x="3753811" y="2850837"/>
                  <a:pt x="3754327" y="2848261"/>
                </a:cubicBezTo>
                <a:close/>
                <a:moveTo>
                  <a:pt x="3784807" y="2701014"/>
                </a:moveTo>
                <a:lnTo>
                  <a:pt x="3826109" y="2552148"/>
                </a:lnTo>
                <a:cubicBezTo>
                  <a:pt x="3826919" y="2549203"/>
                  <a:pt x="3825226" y="2546111"/>
                  <a:pt x="3822208" y="2545301"/>
                </a:cubicBezTo>
                <a:cubicBezTo>
                  <a:pt x="3819263" y="2544418"/>
                  <a:pt x="3816171" y="2546258"/>
                  <a:pt x="3815360" y="2549203"/>
                </a:cubicBezTo>
                <a:lnTo>
                  <a:pt x="3774058" y="2698069"/>
                </a:lnTo>
                <a:cubicBezTo>
                  <a:pt x="3773248" y="2701014"/>
                  <a:pt x="3774941" y="2704107"/>
                  <a:pt x="3777960" y="2704916"/>
                </a:cubicBezTo>
                <a:cubicBezTo>
                  <a:pt x="3778476" y="2705064"/>
                  <a:pt x="3778991" y="2705137"/>
                  <a:pt x="3779506" y="2705137"/>
                </a:cubicBezTo>
                <a:cubicBezTo>
                  <a:pt x="3781936" y="2705137"/>
                  <a:pt x="3784144" y="2703517"/>
                  <a:pt x="3784807" y="2701014"/>
                </a:cubicBezTo>
                <a:close/>
                <a:moveTo>
                  <a:pt x="3823165" y="2555682"/>
                </a:moveTo>
                <a:cubicBezTo>
                  <a:pt x="3825962" y="2554357"/>
                  <a:pt x="3827140" y="2551044"/>
                  <a:pt x="3825815" y="2548246"/>
                </a:cubicBezTo>
                <a:lnTo>
                  <a:pt x="3752118" y="2393049"/>
                </a:lnTo>
                <a:cubicBezTo>
                  <a:pt x="3750793" y="2390251"/>
                  <a:pt x="3747480" y="2389073"/>
                  <a:pt x="3744682" y="2390398"/>
                </a:cubicBezTo>
                <a:cubicBezTo>
                  <a:pt x="3741885" y="2391723"/>
                  <a:pt x="3740707" y="2395036"/>
                  <a:pt x="3742032" y="2397834"/>
                </a:cubicBezTo>
                <a:lnTo>
                  <a:pt x="3815729" y="2553032"/>
                </a:lnTo>
                <a:cubicBezTo>
                  <a:pt x="3816686" y="2555093"/>
                  <a:pt x="3818673" y="2556198"/>
                  <a:pt x="3820809" y="2556198"/>
                </a:cubicBezTo>
                <a:cubicBezTo>
                  <a:pt x="3821619" y="2556271"/>
                  <a:pt x="3822428" y="2556050"/>
                  <a:pt x="3823165" y="2555682"/>
                </a:cubicBezTo>
                <a:close/>
                <a:moveTo>
                  <a:pt x="3752486" y="2396951"/>
                </a:moveTo>
                <a:lnTo>
                  <a:pt x="3793789" y="2249189"/>
                </a:lnTo>
                <a:cubicBezTo>
                  <a:pt x="3794599" y="2246244"/>
                  <a:pt x="3792905" y="2243152"/>
                  <a:pt x="3789887" y="2242342"/>
                </a:cubicBezTo>
                <a:cubicBezTo>
                  <a:pt x="3786942" y="2241458"/>
                  <a:pt x="3783850" y="2243225"/>
                  <a:pt x="3783040" y="2246244"/>
                </a:cubicBezTo>
                <a:lnTo>
                  <a:pt x="3741737" y="2394006"/>
                </a:lnTo>
                <a:cubicBezTo>
                  <a:pt x="3740927" y="2396951"/>
                  <a:pt x="3742621" y="2400043"/>
                  <a:pt x="3745639" y="2400853"/>
                </a:cubicBezTo>
                <a:cubicBezTo>
                  <a:pt x="3746155" y="2401000"/>
                  <a:pt x="3746670" y="2401073"/>
                  <a:pt x="3747185" y="2401073"/>
                </a:cubicBezTo>
                <a:cubicBezTo>
                  <a:pt x="3749541" y="2401000"/>
                  <a:pt x="3751824" y="2399454"/>
                  <a:pt x="3752486" y="2396951"/>
                </a:cubicBezTo>
                <a:close/>
                <a:moveTo>
                  <a:pt x="3793716" y="2249410"/>
                </a:moveTo>
                <a:lnTo>
                  <a:pt x="3841276" y="2102531"/>
                </a:lnTo>
                <a:cubicBezTo>
                  <a:pt x="3842233" y="2099586"/>
                  <a:pt x="3840614" y="2096494"/>
                  <a:pt x="3837668" y="2095537"/>
                </a:cubicBezTo>
                <a:cubicBezTo>
                  <a:pt x="3834723" y="2094580"/>
                  <a:pt x="3831558" y="2096200"/>
                  <a:pt x="3830674" y="2099145"/>
                </a:cubicBezTo>
                <a:lnTo>
                  <a:pt x="3783114" y="2246023"/>
                </a:lnTo>
                <a:cubicBezTo>
                  <a:pt x="3782157" y="2248968"/>
                  <a:pt x="3783776" y="2252060"/>
                  <a:pt x="3786721" y="2253017"/>
                </a:cubicBezTo>
                <a:cubicBezTo>
                  <a:pt x="3787310" y="2253238"/>
                  <a:pt x="3787899" y="2253312"/>
                  <a:pt x="3788488" y="2253312"/>
                </a:cubicBezTo>
                <a:cubicBezTo>
                  <a:pt x="3790770" y="2253238"/>
                  <a:pt x="3792979" y="2251766"/>
                  <a:pt x="3793716" y="2249410"/>
                </a:cubicBezTo>
                <a:close/>
                <a:moveTo>
                  <a:pt x="3841128" y="2102973"/>
                </a:moveTo>
                <a:lnTo>
                  <a:pt x="3899954" y="1962132"/>
                </a:lnTo>
                <a:cubicBezTo>
                  <a:pt x="3901132" y="1959260"/>
                  <a:pt x="3899806" y="1956021"/>
                  <a:pt x="3896935" y="1954843"/>
                </a:cubicBezTo>
                <a:cubicBezTo>
                  <a:pt x="3894064" y="1953665"/>
                  <a:pt x="3890824" y="1954990"/>
                  <a:pt x="3889646" y="1957862"/>
                </a:cubicBezTo>
                <a:lnTo>
                  <a:pt x="3830821" y="2098703"/>
                </a:lnTo>
                <a:cubicBezTo>
                  <a:pt x="3829643" y="2101574"/>
                  <a:pt x="3830969" y="2104814"/>
                  <a:pt x="3833840" y="2105992"/>
                </a:cubicBezTo>
                <a:cubicBezTo>
                  <a:pt x="3834576" y="2106286"/>
                  <a:pt x="3835312" y="2106433"/>
                  <a:pt x="3836049" y="2106433"/>
                </a:cubicBezTo>
                <a:cubicBezTo>
                  <a:pt x="3838184" y="2106360"/>
                  <a:pt x="3840245" y="2105035"/>
                  <a:pt x="3841128" y="2102973"/>
                </a:cubicBezTo>
                <a:close/>
                <a:moveTo>
                  <a:pt x="3898039" y="1964488"/>
                </a:moveTo>
                <a:cubicBezTo>
                  <a:pt x="3900542" y="1962721"/>
                  <a:pt x="3901132" y="1959187"/>
                  <a:pt x="3899291" y="1956684"/>
                </a:cubicBezTo>
                <a:lnTo>
                  <a:pt x="3781788" y="1793240"/>
                </a:lnTo>
                <a:cubicBezTo>
                  <a:pt x="3780021" y="1790737"/>
                  <a:pt x="3776488" y="1790222"/>
                  <a:pt x="3773984" y="1791989"/>
                </a:cubicBezTo>
                <a:cubicBezTo>
                  <a:pt x="3771481" y="1793756"/>
                  <a:pt x="3770892" y="1797289"/>
                  <a:pt x="3772733" y="1799793"/>
                </a:cubicBezTo>
                <a:lnTo>
                  <a:pt x="3890235" y="1963236"/>
                </a:lnTo>
                <a:cubicBezTo>
                  <a:pt x="3891340" y="1964782"/>
                  <a:pt x="3893033" y="1965592"/>
                  <a:pt x="3894800" y="1965592"/>
                </a:cubicBezTo>
                <a:cubicBezTo>
                  <a:pt x="3895978" y="1965519"/>
                  <a:pt x="3897082" y="1965224"/>
                  <a:pt x="3898039" y="1964488"/>
                </a:cubicBezTo>
                <a:close/>
                <a:moveTo>
                  <a:pt x="3781052" y="1800676"/>
                </a:moveTo>
                <a:cubicBezTo>
                  <a:pt x="3783334" y="1798615"/>
                  <a:pt x="3783556" y="1795081"/>
                  <a:pt x="3781494" y="1792798"/>
                </a:cubicBezTo>
                <a:lnTo>
                  <a:pt x="3658764" y="1655270"/>
                </a:lnTo>
                <a:cubicBezTo>
                  <a:pt x="3656703" y="1652988"/>
                  <a:pt x="3653169" y="1652767"/>
                  <a:pt x="3650886" y="1654829"/>
                </a:cubicBezTo>
                <a:cubicBezTo>
                  <a:pt x="3648604" y="1656890"/>
                  <a:pt x="3648383" y="1660424"/>
                  <a:pt x="3650445" y="1662706"/>
                </a:cubicBezTo>
                <a:lnTo>
                  <a:pt x="3773174" y="1800234"/>
                </a:lnTo>
                <a:cubicBezTo>
                  <a:pt x="3774279" y="1801486"/>
                  <a:pt x="3775825" y="1802075"/>
                  <a:pt x="3777371" y="1802075"/>
                </a:cubicBezTo>
                <a:cubicBezTo>
                  <a:pt x="3778622" y="1802075"/>
                  <a:pt x="3779948" y="1801633"/>
                  <a:pt x="3781052" y="1800676"/>
                </a:cubicBezTo>
                <a:close/>
                <a:moveTo>
                  <a:pt x="3660089" y="1659614"/>
                </a:moveTo>
                <a:lnTo>
                  <a:pt x="3684532" y="1444855"/>
                </a:lnTo>
                <a:cubicBezTo>
                  <a:pt x="3684900" y="1441763"/>
                  <a:pt x="3682692" y="1439039"/>
                  <a:pt x="3679599" y="1438671"/>
                </a:cubicBezTo>
                <a:cubicBezTo>
                  <a:pt x="3676581" y="1438303"/>
                  <a:pt x="3673783" y="1440512"/>
                  <a:pt x="3673415" y="1443604"/>
                </a:cubicBezTo>
                <a:lnTo>
                  <a:pt x="3648972" y="1658363"/>
                </a:lnTo>
                <a:cubicBezTo>
                  <a:pt x="3648604" y="1661455"/>
                  <a:pt x="3650813" y="1664179"/>
                  <a:pt x="3653905" y="1664547"/>
                </a:cubicBezTo>
                <a:cubicBezTo>
                  <a:pt x="3654126" y="1664547"/>
                  <a:pt x="3654347" y="1664621"/>
                  <a:pt x="3654568" y="1664621"/>
                </a:cubicBezTo>
                <a:cubicBezTo>
                  <a:pt x="3657439" y="1664547"/>
                  <a:pt x="3659795" y="1662485"/>
                  <a:pt x="3660089" y="1659614"/>
                </a:cubicBezTo>
                <a:close/>
                <a:moveTo>
                  <a:pt x="3681587" y="1449199"/>
                </a:moveTo>
                <a:lnTo>
                  <a:pt x="3837079" y="1368140"/>
                </a:lnTo>
                <a:cubicBezTo>
                  <a:pt x="3839803" y="1366741"/>
                  <a:pt x="3840908" y="1363354"/>
                  <a:pt x="3839435" y="1360630"/>
                </a:cubicBezTo>
                <a:cubicBezTo>
                  <a:pt x="3838036" y="1357906"/>
                  <a:pt x="3834576" y="1356876"/>
                  <a:pt x="3831926" y="1358274"/>
                </a:cubicBezTo>
                <a:lnTo>
                  <a:pt x="3676434" y="1439334"/>
                </a:lnTo>
                <a:cubicBezTo>
                  <a:pt x="3673710" y="1440732"/>
                  <a:pt x="3672605" y="1444119"/>
                  <a:pt x="3674078" y="1446843"/>
                </a:cubicBezTo>
                <a:cubicBezTo>
                  <a:pt x="3675108" y="1448757"/>
                  <a:pt x="3677023" y="1449862"/>
                  <a:pt x="3679084" y="1449862"/>
                </a:cubicBezTo>
                <a:cubicBezTo>
                  <a:pt x="3679894" y="1449788"/>
                  <a:pt x="3680777" y="1449567"/>
                  <a:pt x="3681587" y="1449199"/>
                </a:cubicBezTo>
                <a:close/>
                <a:moveTo>
                  <a:pt x="3836196" y="1368508"/>
                </a:moveTo>
                <a:lnTo>
                  <a:pt x="3991762" y="1319033"/>
                </a:lnTo>
                <a:cubicBezTo>
                  <a:pt x="3994707" y="1318076"/>
                  <a:pt x="3996326" y="1314984"/>
                  <a:pt x="3995369" y="1312039"/>
                </a:cubicBezTo>
                <a:cubicBezTo>
                  <a:pt x="3994412" y="1309094"/>
                  <a:pt x="3991320" y="1307474"/>
                  <a:pt x="3988375" y="1308431"/>
                </a:cubicBezTo>
                <a:lnTo>
                  <a:pt x="3832809" y="1357906"/>
                </a:lnTo>
                <a:cubicBezTo>
                  <a:pt x="3829864" y="1358863"/>
                  <a:pt x="3828244" y="1361956"/>
                  <a:pt x="3829202" y="1364900"/>
                </a:cubicBezTo>
                <a:cubicBezTo>
                  <a:pt x="3829938" y="1367256"/>
                  <a:pt x="3832147" y="1368802"/>
                  <a:pt x="3834576" y="1368802"/>
                </a:cubicBezTo>
                <a:cubicBezTo>
                  <a:pt x="3835092" y="1368729"/>
                  <a:pt x="3835607" y="1368655"/>
                  <a:pt x="3836196" y="1368508"/>
                </a:cubicBezTo>
                <a:close/>
                <a:moveTo>
                  <a:pt x="3990952" y="1319180"/>
                </a:moveTo>
                <a:lnTo>
                  <a:pt x="4156089" y="1292897"/>
                </a:lnTo>
                <a:cubicBezTo>
                  <a:pt x="4159107" y="1292382"/>
                  <a:pt x="4161169" y="1289584"/>
                  <a:pt x="4160727" y="1286492"/>
                </a:cubicBezTo>
                <a:cubicBezTo>
                  <a:pt x="4160212" y="1283473"/>
                  <a:pt x="4157340" y="1281412"/>
                  <a:pt x="4154322" y="1281854"/>
                </a:cubicBezTo>
                <a:lnTo>
                  <a:pt x="3989185" y="1308137"/>
                </a:lnTo>
                <a:cubicBezTo>
                  <a:pt x="3986166" y="1308652"/>
                  <a:pt x="3984105" y="1311450"/>
                  <a:pt x="3984547" y="1314542"/>
                </a:cubicBezTo>
                <a:cubicBezTo>
                  <a:pt x="3984988" y="1317266"/>
                  <a:pt x="3987344" y="1319254"/>
                  <a:pt x="3990068" y="1319254"/>
                </a:cubicBezTo>
                <a:cubicBezTo>
                  <a:pt x="3990363" y="1319254"/>
                  <a:pt x="3990658" y="1319254"/>
                  <a:pt x="3990952" y="1319180"/>
                </a:cubicBezTo>
                <a:close/>
                <a:moveTo>
                  <a:pt x="4155279" y="1292971"/>
                </a:moveTo>
                <a:lnTo>
                  <a:pt x="4330060" y="1290909"/>
                </a:lnTo>
                <a:cubicBezTo>
                  <a:pt x="4333152" y="1290909"/>
                  <a:pt x="4335582" y="1288332"/>
                  <a:pt x="4335582" y="1285240"/>
                </a:cubicBezTo>
                <a:cubicBezTo>
                  <a:pt x="4335582" y="1282148"/>
                  <a:pt x="4333006" y="1279718"/>
                  <a:pt x="4329987" y="1279718"/>
                </a:cubicBezTo>
                <a:cubicBezTo>
                  <a:pt x="4329987" y="1279718"/>
                  <a:pt x="4329987" y="1279718"/>
                  <a:pt x="4329987" y="1279718"/>
                </a:cubicBezTo>
                <a:lnTo>
                  <a:pt x="4155205" y="1281780"/>
                </a:lnTo>
                <a:cubicBezTo>
                  <a:pt x="4152113" y="1281780"/>
                  <a:pt x="4149684" y="1284357"/>
                  <a:pt x="4149684" y="1287449"/>
                </a:cubicBezTo>
                <a:cubicBezTo>
                  <a:pt x="4149684" y="1290541"/>
                  <a:pt x="4152186" y="1292971"/>
                  <a:pt x="4155279" y="1292971"/>
                </a:cubicBezTo>
                <a:cubicBezTo>
                  <a:pt x="4155279" y="1292971"/>
                  <a:pt x="4155279" y="1292971"/>
                  <a:pt x="4155279" y="1292971"/>
                </a:cubicBezTo>
                <a:close/>
                <a:moveTo>
                  <a:pt x="4520082" y="1309094"/>
                </a:moveTo>
                <a:cubicBezTo>
                  <a:pt x="4520450" y="1306075"/>
                  <a:pt x="4518315" y="1303278"/>
                  <a:pt x="4515223" y="1302836"/>
                </a:cubicBezTo>
                <a:lnTo>
                  <a:pt x="4330650" y="1279718"/>
                </a:lnTo>
                <a:cubicBezTo>
                  <a:pt x="4327631" y="1279350"/>
                  <a:pt x="4324833" y="1281485"/>
                  <a:pt x="4324391" y="1284578"/>
                </a:cubicBezTo>
                <a:cubicBezTo>
                  <a:pt x="4324023" y="1287596"/>
                  <a:pt x="4326158" y="1290394"/>
                  <a:pt x="4329251" y="1290836"/>
                </a:cubicBezTo>
                <a:lnTo>
                  <a:pt x="4513824" y="1313953"/>
                </a:lnTo>
                <a:cubicBezTo>
                  <a:pt x="4514045" y="1313953"/>
                  <a:pt x="4514339" y="1314027"/>
                  <a:pt x="4514560" y="1314027"/>
                </a:cubicBezTo>
                <a:cubicBezTo>
                  <a:pt x="4517358" y="1313953"/>
                  <a:pt x="4519714" y="1311892"/>
                  <a:pt x="4520082" y="1309094"/>
                </a:cubicBezTo>
                <a:close/>
                <a:moveTo>
                  <a:pt x="4619473" y="1475703"/>
                </a:moveTo>
                <a:cubicBezTo>
                  <a:pt x="4622050" y="1474084"/>
                  <a:pt x="4622860" y="1470623"/>
                  <a:pt x="4621240" y="1468047"/>
                </a:cubicBezTo>
                <a:lnTo>
                  <a:pt x="4519272" y="1305487"/>
                </a:lnTo>
                <a:cubicBezTo>
                  <a:pt x="4517652" y="1302910"/>
                  <a:pt x="4514192" y="1302100"/>
                  <a:pt x="4511615" y="1303720"/>
                </a:cubicBezTo>
                <a:cubicBezTo>
                  <a:pt x="4509038" y="1305339"/>
                  <a:pt x="4508229" y="1308800"/>
                  <a:pt x="4509848" y="1311376"/>
                </a:cubicBezTo>
                <a:lnTo>
                  <a:pt x="4611817" y="1473936"/>
                </a:lnTo>
                <a:cubicBezTo>
                  <a:pt x="4612921" y="1475630"/>
                  <a:pt x="4614687" y="1476587"/>
                  <a:pt x="4616602" y="1476513"/>
                </a:cubicBezTo>
                <a:cubicBezTo>
                  <a:pt x="4617559" y="1476513"/>
                  <a:pt x="4618590" y="1476292"/>
                  <a:pt x="4619473" y="1475703"/>
                </a:cubicBezTo>
                <a:close/>
                <a:moveTo>
                  <a:pt x="4811998" y="1501692"/>
                </a:moveTo>
                <a:cubicBezTo>
                  <a:pt x="4812513" y="1498674"/>
                  <a:pt x="4810378" y="1495802"/>
                  <a:pt x="4807360" y="1495361"/>
                </a:cubicBezTo>
                <a:lnTo>
                  <a:pt x="4617338" y="1465470"/>
                </a:lnTo>
                <a:cubicBezTo>
                  <a:pt x="4614319" y="1464954"/>
                  <a:pt x="4611448" y="1467089"/>
                  <a:pt x="4611006" y="1470108"/>
                </a:cubicBezTo>
                <a:cubicBezTo>
                  <a:pt x="4610491" y="1473127"/>
                  <a:pt x="4612626" y="1475998"/>
                  <a:pt x="4615645" y="1476440"/>
                </a:cubicBezTo>
                <a:lnTo>
                  <a:pt x="4805666" y="1506331"/>
                </a:lnTo>
                <a:cubicBezTo>
                  <a:pt x="4805961" y="1506404"/>
                  <a:pt x="4806255" y="1506404"/>
                  <a:pt x="4806549" y="1506404"/>
                </a:cubicBezTo>
                <a:cubicBezTo>
                  <a:pt x="4809200" y="1506404"/>
                  <a:pt x="4811556" y="1504490"/>
                  <a:pt x="4811998" y="1501692"/>
                </a:cubicBezTo>
                <a:close/>
                <a:moveTo>
                  <a:pt x="5005111" y="1540124"/>
                </a:moveTo>
                <a:cubicBezTo>
                  <a:pt x="5005701" y="1537105"/>
                  <a:pt x="5003713" y="1534160"/>
                  <a:pt x="5000694" y="1533571"/>
                </a:cubicBezTo>
                <a:lnTo>
                  <a:pt x="4807580" y="1495361"/>
                </a:lnTo>
                <a:cubicBezTo>
                  <a:pt x="4804636" y="1494772"/>
                  <a:pt x="4801617" y="1496686"/>
                  <a:pt x="4801028" y="1499778"/>
                </a:cubicBezTo>
                <a:cubicBezTo>
                  <a:pt x="4800439" y="1502797"/>
                  <a:pt x="4802427" y="1505742"/>
                  <a:pt x="4805445" y="1506331"/>
                </a:cubicBezTo>
                <a:lnTo>
                  <a:pt x="4998559" y="1544541"/>
                </a:lnTo>
                <a:cubicBezTo>
                  <a:pt x="4998927" y="1544615"/>
                  <a:pt x="4999295" y="1544615"/>
                  <a:pt x="4999663" y="1544615"/>
                </a:cubicBezTo>
                <a:cubicBezTo>
                  <a:pt x="5002240" y="1544615"/>
                  <a:pt x="5004522" y="1542774"/>
                  <a:pt x="5005111" y="1540124"/>
                </a:cubicBezTo>
                <a:close/>
                <a:moveTo>
                  <a:pt x="5196973" y="1578702"/>
                </a:moveTo>
                <a:cubicBezTo>
                  <a:pt x="5197563" y="1575684"/>
                  <a:pt x="5195648" y="1572739"/>
                  <a:pt x="5192630" y="1572150"/>
                </a:cubicBezTo>
                <a:lnTo>
                  <a:pt x="5000694" y="1533645"/>
                </a:lnTo>
                <a:cubicBezTo>
                  <a:pt x="4997749" y="1532982"/>
                  <a:pt x="4994730" y="1534970"/>
                  <a:pt x="4994142" y="1537989"/>
                </a:cubicBezTo>
                <a:cubicBezTo>
                  <a:pt x="4993553" y="1541007"/>
                  <a:pt x="4995467" y="1543952"/>
                  <a:pt x="4998485" y="1544541"/>
                </a:cubicBezTo>
                <a:lnTo>
                  <a:pt x="5190421" y="1583046"/>
                </a:lnTo>
                <a:cubicBezTo>
                  <a:pt x="5190789" y="1583120"/>
                  <a:pt x="5191157" y="1583193"/>
                  <a:pt x="5191599" y="1583193"/>
                </a:cubicBezTo>
                <a:cubicBezTo>
                  <a:pt x="5194102" y="1583120"/>
                  <a:pt x="5196458" y="1581353"/>
                  <a:pt x="5196973" y="1578702"/>
                </a:cubicBezTo>
                <a:close/>
                <a:moveTo>
                  <a:pt x="5383314" y="1609329"/>
                </a:moveTo>
                <a:cubicBezTo>
                  <a:pt x="5383829" y="1606311"/>
                  <a:pt x="5381768" y="1603440"/>
                  <a:pt x="5378749" y="1602924"/>
                </a:cubicBezTo>
                <a:lnTo>
                  <a:pt x="5192483" y="1572150"/>
                </a:lnTo>
                <a:cubicBezTo>
                  <a:pt x="5189464" y="1571634"/>
                  <a:pt x="5186592" y="1573696"/>
                  <a:pt x="5186077" y="1576714"/>
                </a:cubicBezTo>
                <a:cubicBezTo>
                  <a:pt x="5185562" y="1579733"/>
                  <a:pt x="5187623" y="1582604"/>
                  <a:pt x="5190642" y="1583120"/>
                </a:cubicBezTo>
                <a:lnTo>
                  <a:pt x="5376909" y="1613894"/>
                </a:lnTo>
                <a:cubicBezTo>
                  <a:pt x="5377203" y="1613968"/>
                  <a:pt x="5377571" y="1613968"/>
                  <a:pt x="5377866" y="1613968"/>
                </a:cubicBezTo>
                <a:cubicBezTo>
                  <a:pt x="5380516" y="1613968"/>
                  <a:pt x="5382872" y="1612054"/>
                  <a:pt x="5383314" y="1609329"/>
                </a:cubicBezTo>
                <a:close/>
                <a:moveTo>
                  <a:pt x="5486975" y="1723961"/>
                </a:moveTo>
                <a:cubicBezTo>
                  <a:pt x="5489184" y="1721826"/>
                  <a:pt x="5489331" y="1718292"/>
                  <a:pt x="5487196" y="1716083"/>
                </a:cubicBezTo>
                <a:lnTo>
                  <a:pt x="5381841" y="1604544"/>
                </a:lnTo>
                <a:cubicBezTo>
                  <a:pt x="5379706" y="1602335"/>
                  <a:pt x="5376172" y="1602188"/>
                  <a:pt x="5373963" y="1604323"/>
                </a:cubicBezTo>
                <a:cubicBezTo>
                  <a:pt x="5371755" y="1606458"/>
                  <a:pt x="5371607" y="1609992"/>
                  <a:pt x="5373743" y="1612201"/>
                </a:cubicBezTo>
                <a:lnTo>
                  <a:pt x="5479098" y="1723740"/>
                </a:lnTo>
                <a:cubicBezTo>
                  <a:pt x="5480202" y="1724918"/>
                  <a:pt x="5481674" y="1725507"/>
                  <a:pt x="5483220" y="1725507"/>
                </a:cubicBezTo>
                <a:cubicBezTo>
                  <a:pt x="5484546" y="1725507"/>
                  <a:pt x="5485871" y="1724992"/>
                  <a:pt x="5486975" y="1723961"/>
                </a:cubicBezTo>
                <a:close/>
                <a:moveTo>
                  <a:pt x="5668972" y="1734783"/>
                </a:moveTo>
                <a:cubicBezTo>
                  <a:pt x="5669193" y="1731691"/>
                  <a:pt x="5666910" y="1729041"/>
                  <a:pt x="5663892" y="1728746"/>
                </a:cubicBezTo>
                <a:lnTo>
                  <a:pt x="5483589" y="1714316"/>
                </a:lnTo>
                <a:cubicBezTo>
                  <a:pt x="5480496" y="1714243"/>
                  <a:pt x="5477846" y="1716378"/>
                  <a:pt x="5477551" y="1719396"/>
                </a:cubicBezTo>
                <a:cubicBezTo>
                  <a:pt x="5477331" y="1722488"/>
                  <a:pt x="5479613" y="1725139"/>
                  <a:pt x="5482631" y="1725433"/>
                </a:cubicBezTo>
                <a:lnTo>
                  <a:pt x="5662934" y="1739863"/>
                </a:lnTo>
                <a:cubicBezTo>
                  <a:pt x="5663082" y="1739863"/>
                  <a:pt x="5663303" y="1739863"/>
                  <a:pt x="5663450" y="1739863"/>
                </a:cubicBezTo>
                <a:cubicBezTo>
                  <a:pt x="5666321" y="1739937"/>
                  <a:pt x="5668751" y="1737728"/>
                  <a:pt x="5668972" y="1734783"/>
                </a:cubicBezTo>
                <a:close/>
                <a:moveTo>
                  <a:pt x="5774106" y="1838445"/>
                </a:moveTo>
                <a:cubicBezTo>
                  <a:pt x="5776241" y="1836236"/>
                  <a:pt x="5776093" y="1832702"/>
                  <a:pt x="5773885" y="1830567"/>
                </a:cubicBezTo>
                <a:lnTo>
                  <a:pt x="5667278" y="1730292"/>
                </a:lnTo>
                <a:cubicBezTo>
                  <a:pt x="5665070" y="1728157"/>
                  <a:pt x="5661536" y="1728305"/>
                  <a:pt x="5659401" y="1730513"/>
                </a:cubicBezTo>
                <a:cubicBezTo>
                  <a:pt x="5657266" y="1732722"/>
                  <a:pt x="5657413" y="1736256"/>
                  <a:pt x="5659621" y="1738391"/>
                </a:cubicBezTo>
                <a:lnTo>
                  <a:pt x="5766228" y="1838666"/>
                </a:lnTo>
                <a:cubicBezTo>
                  <a:pt x="5767332" y="1839696"/>
                  <a:pt x="5768731" y="1840212"/>
                  <a:pt x="5770056" y="1840212"/>
                </a:cubicBezTo>
                <a:cubicBezTo>
                  <a:pt x="5771602" y="1840212"/>
                  <a:pt x="5773001" y="1839623"/>
                  <a:pt x="5774106" y="1838445"/>
                </a:cubicBezTo>
                <a:close/>
                <a:moveTo>
                  <a:pt x="5950286" y="1839107"/>
                </a:moveTo>
                <a:cubicBezTo>
                  <a:pt x="5950360" y="1836015"/>
                  <a:pt x="5947930" y="1833438"/>
                  <a:pt x="5944838" y="1833365"/>
                </a:cubicBezTo>
                <a:lnTo>
                  <a:pt x="5770204" y="1829021"/>
                </a:lnTo>
                <a:cubicBezTo>
                  <a:pt x="5766890" y="1828874"/>
                  <a:pt x="5764534" y="1831377"/>
                  <a:pt x="5764461" y="1834469"/>
                </a:cubicBezTo>
                <a:cubicBezTo>
                  <a:pt x="5764387" y="1837561"/>
                  <a:pt x="5766817" y="1840138"/>
                  <a:pt x="5769909" y="1840212"/>
                </a:cubicBezTo>
                <a:lnTo>
                  <a:pt x="5944617" y="1844556"/>
                </a:lnTo>
                <a:cubicBezTo>
                  <a:pt x="5944691" y="1844556"/>
                  <a:pt x="5944764" y="1844556"/>
                  <a:pt x="5944764" y="1844556"/>
                </a:cubicBezTo>
                <a:cubicBezTo>
                  <a:pt x="5947783" y="1844556"/>
                  <a:pt x="5950212" y="1842126"/>
                  <a:pt x="5950286" y="1839107"/>
                </a:cubicBezTo>
                <a:close/>
                <a:moveTo>
                  <a:pt x="6052107" y="1942695"/>
                </a:moveTo>
                <a:cubicBezTo>
                  <a:pt x="6054242" y="1940487"/>
                  <a:pt x="6054168" y="1936953"/>
                  <a:pt x="6051960" y="1934818"/>
                </a:cubicBezTo>
                <a:lnTo>
                  <a:pt x="5948592" y="1834985"/>
                </a:lnTo>
                <a:cubicBezTo>
                  <a:pt x="5946384" y="1832849"/>
                  <a:pt x="5942850" y="1832923"/>
                  <a:pt x="5940715" y="1835132"/>
                </a:cubicBezTo>
                <a:cubicBezTo>
                  <a:pt x="5938580" y="1837340"/>
                  <a:pt x="5938653" y="1840874"/>
                  <a:pt x="5940862" y="1843010"/>
                </a:cubicBezTo>
                <a:lnTo>
                  <a:pt x="6044229" y="1942843"/>
                </a:lnTo>
                <a:cubicBezTo>
                  <a:pt x="6045333" y="1943873"/>
                  <a:pt x="6046732" y="1944389"/>
                  <a:pt x="6048131" y="1944389"/>
                </a:cubicBezTo>
                <a:cubicBezTo>
                  <a:pt x="6049530" y="1944389"/>
                  <a:pt x="6051002" y="1943800"/>
                  <a:pt x="6052107" y="1942695"/>
                </a:cubicBezTo>
                <a:close/>
                <a:moveTo>
                  <a:pt x="6149510" y="2061597"/>
                </a:moveTo>
                <a:cubicBezTo>
                  <a:pt x="6151866" y="2059609"/>
                  <a:pt x="6152234" y="2056149"/>
                  <a:pt x="6150246" y="2053719"/>
                </a:cubicBezTo>
                <a:lnTo>
                  <a:pt x="6052328" y="1935186"/>
                </a:lnTo>
                <a:cubicBezTo>
                  <a:pt x="6050340" y="1932756"/>
                  <a:pt x="6046880" y="1932462"/>
                  <a:pt x="6044450" y="1934450"/>
                </a:cubicBezTo>
                <a:cubicBezTo>
                  <a:pt x="6042094" y="1936437"/>
                  <a:pt x="6041726" y="1939898"/>
                  <a:pt x="6043714" y="1942327"/>
                </a:cubicBezTo>
                <a:lnTo>
                  <a:pt x="6141633" y="2060861"/>
                </a:lnTo>
                <a:cubicBezTo>
                  <a:pt x="6142737" y="2062186"/>
                  <a:pt x="6144357" y="2062922"/>
                  <a:pt x="6145977" y="2062922"/>
                </a:cubicBezTo>
                <a:cubicBezTo>
                  <a:pt x="6147302" y="2062922"/>
                  <a:pt x="6148479" y="2062480"/>
                  <a:pt x="6149510" y="2061597"/>
                </a:cubicBezTo>
                <a:close/>
                <a:moveTo>
                  <a:pt x="6319359" y="2058431"/>
                </a:moveTo>
                <a:cubicBezTo>
                  <a:pt x="6319359" y="2055339"/>
                  <a:pt x="6316929" y="2052836"/>
                  <a:pt x="6313837" y="2052836"/>
                </a:cubicBezTo>
                <a:lnTo>
                  <a:pt x="6146050" y="2051805"/>
                </a:lnTo>
                <a:cubicBezTo>
                  <a:pt x="6146050" y="2051805"/>
                  <a:pt x="6145977" y="2051805"/>
                  <a:pt x="6145977" y="2051805"/>
                </a:cubicBezTo>
                <a:cubicBezTo>
                  <a:pt x="6142958" y="2051805"/>
                  <a:pt x="6140455" y="2054308"/>
                  <a:pt x="6140455" y="2057327"/>
                </a:cubicBezTo>
                <a:cubicBezTo>
                  <a:pt x="6140455" y="2060419"/>
                  <a:pt x="6142884" y="2062922"/>
                  <a:pt x="6145977" y="2062922"/>
                </a:cubicBezTo>
                <a:lnTo>
                  <a:pt x="6313764" y="2063953"/>
                </a:lnTo>
                <a:cubicBezTo>
                  <a:pt x="6313764" y="2063953"/>
                  <a:pt x="6313837" y="2063953"/>
                  <a:pt x="6313837" y="2063953"/>
                </a:cubicBezTo>
                <a:cubicBezTo>
                  <a:pt x="6316856" y="2063953"/>
                  <a:pt x="6319359" y="2061450"/>
                  <a:pt x="6319359" y="2058431"/>
                </a:cubicBezTo>
                <a:close/>
                <a:moveTo>
                  <a:pt x="6354477" y="2116520"/>
                </a:moveTo>
                <a:cubicBezTo>
                  <a:pt x="6356980" y="2114753"/>
                  <a:pt x="6357643" y="2111292"/>
                  <a:pt x="6355876" y="2108716"/>
                </a:cubicBezTo>
                <a:lnTo>
                  <a:pt x="6318402" y="2055118"/>
                </a:lnTo>
                <a:cubicBezTo>
                  <a:pt x="6316635" y="2052615"/>
                  <a:pt x="6313175" y="2052026"/>
                  <a:pt x="6310598" y="2053719"/>
                </a:cubicBezTo>
                <a:cubicBezTo>
                  <a:pt x="6308095" y="2055486"/>
                  <a:pt x="6307432" y="2058946"/>
                  <a:pt x="6309199" y="2061523"/>
                </a:cubicBezTo>
                <a:lnTo>
                  <a:pt x="6346673" y="2115121"/>
                </a:lnTo>
                <a:cubicBezTo>
                  <a:pt x="6347778" y="2116667"/>
                  <a:pt x="6349544" y="2117477"/>
                  <a:pt x="6351311" y="2117477"/>
                </a:cubicBezTo>
                <a:cubicBezTo>
                  <a:pt x="6352416" y="2117550"/>
                  <a:pt x="6353520" y="2117256"/>
                  <a:pt x="6354477" y="2116520"/>
                </a:cubicBezTo>
                <a:close/>
                <a:moveTo>
                  <a:pt x="6945156" y="3751028"/>
                </a:moveTo>
                <a:lnTo>
                  <a:pt x="6968936" y="3720548"/>
                </a:lnTo>
                <a:cubicBezTo>
                  <a:pt x="6970851" y="3718119"/>
                  <a:pt x="6970409" y="3714585"/>
                  <a:pt x="6967979" y="3712744"/>
                </a:cubicBezTo>
                <a:cubicBezTo>
                  <a:pt x="6965549" y="3710830"/>
                  <a:pt x="6962089" y="3711272"/>
                  <a:pt x="6960175" y="3713701"/>
                </a:cubicBezTo>
                <a:lnTo>
                  <a:pt x="6936395" y="3744181"/>
                </a:lnTo>
                <a:cubicBezTo>
                  <a:pt x="6934481" y="3746611"/>
                  <a:pt x="6934922" y="3750145"/>
                  <a:pt x="6937352" y="3751985"/>
                </a:cubicBezTo>
                <a:cubicBezTo>
                  <a:pt x="6938383" y="3752795"/>
                  <a:pt x="6939634" y="3753163"/>
                  <a:pt x="6940812" y="3753163"/>
                </a:cubicBezTo>
                <a:cubicBezTo>
                  <a:pt x="6942432" y="3753163"/>
                  <a:pt x="6944052" y="3752427"/>
                  <a:pt x="6945156" y="3751028"/>
                </a:cubicBezTo>
                <a:close/>
                <a:moveTo>
                  <a:pt x="6941180" y="3755740"/>
                </a:moveTo>
                <a:lnTo>
                  <a:pt x="6944935" y="3751249"/>
                </a:lnTo>
                <a:cubicBezTo>
                  <a:pt x="6946923" y="3748893"/>
                  <a:pt x="6946629" y="3745359"/>
                  <a:pt x="6944273" y="3743372"/>
                </a:cubicBezTo>
                <a:cubicBezTo>
                  <a:pt x="6941917" y="3741384"/>
                  <a:pt x="6938456" y="3741678"/>
                  <a:pt x="6936395" y="3744034"/>
                </a:cubicBezTo>
                <a:lnTo>
                  <a:pt x="6932640" y="3748525"/>
                </a:lnTo>
                <a:cubicBezTo>
                  <a:pt x="6930652" y="3750881"/>
                  <a:pt x="6930947" y="3754415"/>
                  <a:pt x="6933303" y="3756403"/>
                </a:cubicBezTo>
                <a:cubicBezTo>
                  <a:pt x="6934333" y="3757286"/>
                  <a:pt x="6935659" y="3757728"/>
                  <a:pt x="6936910" y="3757728"/>
                </a:cubicBezTo>
                <a:cubicBezTo>
                  <a:pt x="6938530" y="3757654"/>
                  <a:pt x="6940150" y="3756992"/>
                  <a:pt x="6941180" y="3755740"/>
                </a:cubicBezTo>
                <a:close/>
                <a:moveTo>
                  <a:pt x="6911878" y="3790638"/>
                </a:moveTo>
                <a:lnTo>
                  <a:pt x="6941254" y="3755740"/>
                </a:lnTo>
                <a:cubicBezTo>
                  <a:pt x="6943242" y="3753384"/>
                  <a:pt x="6942948" y="3749850"/>
                  <a:pt x="6940592" y="3747862"/>
                </a:cubicBezTo>
                <a:cubicBezTo>
                  <a:pt x="6938236" y="3745875"/>
                  <a:pt x="6934775" y="3746169"/>
                  <a:pt x="6932714" y="3748525"/>
                </a:cubicBezTo>
                <a:lnTo>
                  <a:pt x="6903338" y="3783423"/>
                </a:lnTo>
                <a:cubicBezTo>
                  <a:pt x="6901350" y="3785779"/>
                  <a:pt x="6901645" y="3789312"/>
                  <a:pt x="6904001" y="3791300"/>
                </a:cubicBezTo>
                <a:cubicBezTo>
                  <a:pt x="6905031" y="3792184"/>
                  <a:pt x="6906357" y="3792625"/>
                  <a:pt x="6907608" y="3792625"/>
                </a:cubicBezTo>
                <a:cubicBezTo>
                  <a:pt x="6909228" y="3792625"/>
                  <a:pt x="6910774" y="3791963"/>
                  <a:pt x="6911878" y="3790638"/>
                </a:cubicBezTo>
                <a:close/>
                <a:moveTo>
                  <a:pt x="6910553" y="3811841"/>
                </a:moveTo>
                <a:cubicBezTo>
                  <a:pt x="6913645" y="3811473"/>
                  <a:pt x="6915781" y="3808675"/>
                  <a:pt x="6915412" y="3805656"/>
                </a:cubicBezTo>
                <a:lnTo>
                  <a:pt x="6913130" y="3786441"/>
                </a:lnTo>
                <a:cubicBezTo>
                  <a:pt x="6912762" y="3783349"/>
                  <a:pt x="6909890" y="3781214"/>
                  <a:pt x="6906946" y="3781582"/>
                </a:cubicBezTo>
                <a:cubicBezTo>
                  <a:pt x="6903927" y="3781950"/>
                  <a:pt x="6901718" y="3784748"/>
                  <a:pt x="6902086" y="3787766"/>
                </a:cubicBezTo>
                <a:lnTo>
                  <a:pt x="6904369" y="3806982"/>
                </a:lnTo>
                <a:cubicBezTo>
                  <a:pt x="6904737" y="3809853"/>
                  <a:pt x="6907166" y="3811915"/>
                  <a:pt x="6909964" y="3811915"/>
                </a:cubicBezTo>
                <a:cubicBezTo>
                  <a:pt x="6910111" y="3811841"/>
                  <a:pt x="6910332" y="3811841"/>
                  <a:pt x="6910553" y="3811841"/>
                </a:cubicBezTo>
                <a:close/>
                <a:moveTo>
                  <a:pt x="6955243" y="3960045"/>
                </a:moveTo>
                <a:cubicBezTo>
                  <a:pt x="6958187" y="3959161"/>
                  <a:pt x="6959881" y="3956069"/>
                  <a:pt x="6958997" y="3953124"/>
                </a:cubicBezTo>
                <a:lnTo>
                  <a:pt x="6915265" y="3804700"/>
                </a:lnTo>
                <a:cubicBezTo>
                  <a:pt x="6914382" y="3801755"/>
                  <a:pt x="6911289" y="3799988"/>
                  <a:pt x="6908345" y="3800945"/>
                </a:cubicBezTo>
                <a:cubicBezTo>
                  <a:pt x="6905399" y="3801828"/>
                  <a:pt x="6903706" y="3804920"/>
                  <a:pt x="6904590" y="3807866"/>
                </a:cubicBezTo>
                <a:lnTo>
                  <a:pt x="6948322" y="3956290"/>
                </a:lnTo>
                <a:cubicBezTo>
                  <a:pt x="6949058" y="3958719"/>
                  <a:pt x="6951267" y="3960339"/>
                  <a:pt x="6953696" y="3960265"/>
                </a:cubicBezTo>
                <a:cubicBezTo>
                  <a:pt x="6954138" y="3960339"/>
                  <a:pt x="6954727" y="3960265"/>
                  <a:pt x="6955243" y="3960045"/>
                </a:cubicBezTo>
                <a:close/>
                <a:moveTo>
                  <a:pt x="7023712" y="4101180"/>
                </a:moveTo>
                <a:cubicBezTo>
                  <a:pt x="7026510" y="4099855"/>
                  <a:pt x="7027687" y="4096542"/>
                  <a:pt x="7026289" y="4093744"/>
                </a:cubicBezTo>
                <a:lnTo>
                  <a:pt x="6958629" y="3952314"/>
                </a:lnTo>
                <a:cubicBezTo>
                  <a:pt x="6957304" y="3949517"/>
                  <a:pt x="6953991" y="3948338"/>
                  <a:pt x="6951193" y="3949737"/>
                </a:cubicBezTo>
                <a:cubicBezTo>
                  <a:pt x="6948396" y="3951062"/>
                  <a:pt x="6947217" y="3954375"/>
                  <a:pt x="6948543" y="3957173"/>
                </a:cubicBezTo>
                <a:lnTo>
                  <a:pt x="7016202" y="4098603"/>
                </a:lnTo>
                <a:cubicBezTo>
                  <a:pt x="7017159" y="4100591"/>
                  <a:pt x="7019147" y="4101769"/>
                  <a:pt x="7021282" y="4101769"/>
                </a:cubicBezTo>
                <a:cubicBezTo>
                  <a:pt x="7022166" y="4101696"/>
                  <a:pt x="7022976" y="4101548"/>
                  <a:pt x="7023712" y="4101180"/>
                </a:cubicBezTo>
                <a:close/>
                <a:moveTo>
                  <a:pt x="7113974" y="4226634"/>
                </a:moveTo>
                <a:cubicBezTo>
                  <a:pt x="7116477" y="4224867"/>
                  <a:pt x="7117066" y="4221333"/>
                  <a:pt x="7115299" y="4218830"/>
                </a:cubicBezTo>
                <a:lnTo>
                  <a:pt x="7025847" y="4092861"/>
                </a:lnTo>
                <a:cubicBezTo>
                  <a:pt x="7024006" y="4090358"/>
                  <a:pt x="7020546" y="4089769"/>
                  <a:pt x="7018043" y="4091535"/>
                </a:cubicBezTo>
                <a:cubicBezTo>
                  <a:pt x="7015540" y="4093302"/>
                  <a:pt x="7014951" y="4096837"/>
                  <a:pt x="7016718" y="4099340"/>
                </a:cubicBezTo>
                <a:lnTo>
                  <a:pt x="7106170" y="4225309"/>
                </a:lnTo>
                <a:cubicBezTo>
                  <a:pt x="7107274" y="4226855"/>
                  <a:pt x="7109041" y="4227665"/>
                  <a:pt x="7110735" y="4227665"/>
                </a:cubicBezTo>
                <a:cubicBezTo>
                  <a:pt x="7111912" y="4227665"/>
                  <a:pt x="7113017" y="4227370"/>
                  <a:pt x="7113974" y="4226634"/>
                </a:cubicBezTo>
                <a:close/>
                <a:moveTo>
                  <a:pt x="7223893" y="4327940"/>
                </a:moveTo>
                <a:cubicBezTo>
                  <a:pt x="7226028" y="4325657"/>
                  <a:pt x="7225881" y="4322197"/>
                  <a:pt x="7223599" y="4320062"/>
                </a:cubicBezTo>
                <a:lnTo>
                  <a:pt x="7114563" y="4218020"/>
                </a:lnTo>
                <a:cubicBezTo>
                  <a:pt x="7112354" y="4215959"/>
                  <a:pt x="7108820" y="4216033"/>
                  <a:pt x="7106685" y="4218315"/>
                </a:cubicBezTo>
                <a:cubicBezTo>
                  <a:pt x="7104550" y="4220597"/>
                  <a:pt x="7104698" y="4224057"/>
                  <a:pt x="7106980" y="4226193"/>
                </a:cubicBezTo>
                <a:lnTo>
                  <a:pt x="7216016" y="4328234"/>
                </a:lnTo>
                <a:cubicBezTo>
                  <a:pt x="7217120" y="4329265"/>
                  <a:pt x="7218445" y="4329780"/>
                  <a:pt x="7219844" y="4329707"/>
                </a:cubicBezTo>
                <a:cubicBezTo>
                  <a:pt x="7221317" y="4329707"/>
                  <a:pt x="7222789" y="4329118"/>
                  <a:pt x="7223893" y="4327940"/>
                </a:cubicBezTo>
                <a:close/>
                <a:moveTo>
                  <a:pt x="7348979" y="4401195"/>
                </a:moveTo>
                <a:cubicBezTo>
                  <a:pt x="7350525" y="4398544"/>
                  <a:pt x="7349716" y="4395158"/>
                  <a:pt x="7347065" y="4393538"/>
                </a:cubicBezTo>
                <a:lnTo>
                  <a:pt x="7222716" y="4319326"/>
                </a:lnTo>
                <a:cubicBezTo>
                  <a:pt x="7220139" y="4317780"/>
                  <a:pt x="7216679" y="4318590"/>
                  <a:pt x="7215059" y="4321240"/>
                </a:cubicBezTo>
                <a:cubicBezTo>
                  <a:pt x="7213513" y="4323890"/>
                  <a:pt x="7214323" y="4327277"/>
                  <a:pt x="7216973" y="4328897"/>
                </a:cubicBezTo>
                <a:lnTo>
                  <a:pt x="7341323" y="4403109"/>
                </a:lnTo>
                <a:cubicBezTo>
                  <a:pt x="7342206" y="4403624"/>
                  <a:pt x="7343237" y="4403919"/>
                  <a:pt x="7344194" y="4403919"/>
                </a:cubicBezTo>
                <a:cubicBezTo>
                  <a:pt x="7346108" y="4403919"/>
                  <a:pt x="7347948" y="4402962"/>
                  <a:pt x="7348979" y="4401195"/>
                </a:cubicBezTo>
                <a:close/>
                <a:moveTo>
                  <a:pt x="7484961" y="4442718"/>
                </a:moveTo>
                <a:cubicBezTo>
                  <a:pt x="7485919" y="4439773"/>
                  <a:pt x="7484225" y="4436681"/>
                  <a:pt x="7481354" y="4435724"/>
                </a:cubicBezTo>
                <a:lnTo>
                  <a:pt x="7345887" y="4393023"/>
                </a:lnTo>
                <a:cubicBezTo>
                  <a:pt x="7342942" y="4392139"/>
                  <a:pt x="7339850" y="4393759"/>
                  <a:pt x="7338893" y="4396630"/>
                </a:cubicBezTo>
                <a:cubicBezTo>
                  <a:pt x="7337936" y="4399575"/>
                  <a:pt x="7339629" y="4402667"/>
                  <a:pt x="7342500" y="4403624"/>
                </a:cubicBezTo>
                <a:lnTo>
                  <a:pt x="7477967" y="4446326"/>
                </a:lnTo>
                <a:cubicBezTo>
                  <a:pt x="7478556" y="4446473"/>
                  <a:pt x="7479145" y="4446620"/>
                  <a:pt x="7479660" y="4446620"/>
                </a:cubicBezTo>
                <a:cubicBezTo>
                  <a:pt x="7482090" y="4446547"/>
                  <a:pt x="7484225" y="4445074"/>
                  <a:pt x="7484961" y="4442718"/>
                </a:cubicBezTo>
                <a:close/>
                <a:moveTo>
                  <a:pt x="7629558" y="4448903"/>
                </a:moveTo>
                <a:cubicBezTo>
                  <a:pt x="7629705" y="4445810"/>
                  <a:pt x="7627348" y="4443234"/>
                  <a:pt x="7624256" y="4443086"/>
                </a:cubicBezTo>
                <a:lnTo>
                  <a:pt x="7479955" y="4435503"/>
                </a:lnTo>
                <a:cubicBezTo>
                  <a:pt x="7476936" y="4435135"/>
                  <a:pt x="7474286" y="4437712"/>
                  <a:pt x="7474139" y="4440804"/>
                </a:cubicBezTo>
                <a:cubicBezTo>
                  <a:pt x="7473991" y="4443896"/>
                  <a:pt x="7476347" y="4446473"/>
                  <a:pt x="7479440" y="4446620"/>
                </a:cubicBezTo>
                <a:lnTo>
                  <a:pt x="7623741" y="4454204"/>
                </a:lnTo>
                <a:cubicBezTo>
                  <a:pt x="7623815" y="4454204"/>
                  <a:pt x="7623962" y="4454204"/>
                  <a:pt x="7624036" y="4454204"/>
                </a:cubicBezTo>
                <a:cubicBezTo>
                  <a:pt x="7626980" y="4454130"/>
                  <a:pt x="7629410" y="4451848"/>
                  <a:pt x="7629558" y="4448903"/>
                </a:cubicBezTo>
                <a:close/>
                <a:moveTo>
                  <a:pt x="7625139" y="4454056"/>
                </a:moveTo>
                <a:lnTo>
                  <a:pt x="7638392" y="4451332"/>
                </a:lnTo>
                <a:cubicBezTo>
                  <a:pt x="7641411" y="4450743"/>
                  <a:pt x="7643325" y="4447725"/>
                  <a:pt x="7642735" y="4444780"/>
                </a:cubicBezTo>
                <a:cubicBezTo>
                  <a:pt x="7642147" y="4441761"/>
                  <a:pt x="7639128" y="4439847"/>
                  <a:pt x="7636183" y="4440436"/>
                </a:cubicBezTo>
                <a:lnTo>
                  <a:pt x="7622931" y="4443160"/>
                </a:lnTo>
                <a:cubicBezTo>
                  <a:pt x="7619912" y="4443749"/>
                  <a:pt x="7617998" y="4446768"/>
                  <a:pt x="7618588" y="4449713"/>
                </a:cubicBezTo>
                <a:cubicBezTo>
                  <a:pt x="7619103" y="4452363"/>
                  <a:pt x="7621458" y="4454204"/>
                  <a:pt x="7624109" y="4454130"/>
                </a:cubicBezTo>
                <a:cubicBezTo>
                  <a:pt x="7624403" y="4454130"/>
                  <a:pt x="7624772" y="4454130"/>
                  <a:pt x="7625139" y="4454056"/>
                </a:cubicBezTo>
                <a:close/>
                <a:moveTo>
                  <a:pt x="4766793" y="4170312"/>
                </a:moveTo>
                <a:cubicBezTo>
                  <a:pt x="4767897" y="4167441"/>
                  <a:pt x="4766498" y="4164202"/>
                  <a:pt x="4763628" y="4163097"/>
                </a:cubicBezTo>
                <a:lnTo>
                  <a:pt x="4762523" y="4162656"/>
                </a:lnTo>
                <a:cubicBezTo>
                  <a:pt x="4759652" y="4161551"/>
                  <a:pt x="4756412" y="4162950"/>
                  <a:pt x="4755308" y="4165821"/>
                </a:cubicBezTo>
                <a:cubicBezTo>
                  <a:pt x="4754204" y="4168692"/>
                  <a:pt x="4755602" y="4171932"/>
                  <a:pt x="4758474" y="4173036"/>
                </a:cubicBezTo>
                <a:lnTo>
                  <a:pt x="4759578" y="4173478"/>
                </a:lnTo>
                <a:cubicBezTo>
                  <a:pt x="4760241" y="4173772"/>
                  <a:pt x="4760977" y="4173846"/>
                  <a:pt x="4761640" y="4173846"/>
                </a:cubicBezTo>
                <a:cubicBezTo>
                  <a:pt x="4763848" y="4173846"/>
                  <a:pt x="4765910" y="4172521"/>
                  <a:pt x="4766793" y="4170312"/>
                </a:cubicBezTo>
                <a:close/>
                <a:moveTo>
                  <a:pt x="4765762" y="4169723"/>
                </a:moveTo>
                <a:cubicBezTo>
                  <a:pt x="4766793" y="4166852"/>
                  <a:pt x="4765321" y="4163613"/>
                  <a:pt x="4762376" y="4162582"/>
                </a:cubicBezTo>
                <a:lnTo>
                  <a:pt x="4714226" y="4145207"/>
                </a:lnTo>
                <a:cubicBezTo>
                  <a:pt x="4711355" y="4144176"/>
                  <a:pt x="4708115" y="4145649"/>
                  <a:pt x="4707085" y="4148593"/>
                </a:cubicBezTo>
                <a:cubicBezTo>
                  <a:pt x="4706054" y="4151465"/>
                  <a:pt x="4707527" y="4154704"/>
                  <a:pt x="4710471" y="4155735"/>
                </a:cubicBezTo>
                <a:lnTo>
                  <a:pt x="4758621" y="4173110"/>
                </a:lnTo>
                <a:cubicBezTo>
                  <a:pt x="4759284" y="4173331"/>
                  <a:pt x="4759873" y="4173478"/>
                  <a:pt x="4760535" y="4173478"/>
                </a:cubicBezTo>
                <a:cubicBezTo>
                  <a:pt x="4762817" y="4173404"/>
                  <a:pt x="4764953" y="4172006"/>
                  <a:pt x="4765762" y="4169723"/>
                </a:cubicBezTo>
                <a:close/>
                <a:moveTo>
                  <a:pt x="4717245" y="4153232"/>
                </a:moveTo>
                <a:cubicBezTo>
                  <a:pt x="4718717" y="4150508"/>
                  <a:pt x="4717760" y="4147121"/>
                  <a:pt x="4715036" y="4145649"/>
                </a:cubicBezTo>
                <a:lnTo>
                  <a:pt x="4708926" y="4142262"/>
                </a:lnTo>
                <a:cubicBezTo>
                  <a:pt x="4706201" y="4140789"/>
                  <a:pt x="4702815" y="4141747"/>
                  <a:pt x="4701342" y="4144471"/>
                </a:cubicBezTo>
                <a:cubicBezTo>
                  <a:pt x="4699870" y="4147195"/>
                  <a:pt x="4700827" y="4150581"/>
                  <a:pt x="4703551" y="4152054"/>
                </a:cubicBezTo>
                <a:lnTo>
                  <a:pt x="4709662" y="4155440"/>
                </a:lnTo>
                <a:cubicBezTo>
                  <a:pt x="4710545" y="4155956"/>
                  <a:pt x="4711502" y="4156177"/>
                  <a:pt x="4712386" y="4156103"/>
                </a:cubicBezTo>
                <a:cubicBezTo>
                  <a:pt x="4714374" y="4156029"/>
                  <a:pt x="4716214" y="4154999"/>
                  <a:pt x="4717245" y="4153232"/>
                </a:cubicBezTo>
                <a:close/>
                <a:moveTo>
                  <a:pt x="4711134" y="4149845"/>
                </a:moveTo>
                <a:cubicBezTo>
                  <a:pt x="4712607" y="4147121"/>
                  <a:pt x="4711650" y="4143735"/>
                  <a:pt x="4708926" y="4142262"/>
                </a:cubicBezTo>
                <a:lnTo>
                  <a:pt x="4663868" y="4117377"/>
                </a:lnTo>
                <a:cubicBezTo>
                  <a:pt x="4661144" y="4115831"/>
                  <a:pt x="4657757" y="4116862"/>
                  <a:pt x="4656285" y="4119586"/>
                </a:cubicBezTo>
                <a:cubicBezTo>
                  <a:pt x="4654812" y="4122310"/>
                  <a:pt x="4655769" y="4125697"/>
                  <a:pt x="4658493" y="4127169"/>
                </a:cubicBezTo>
                <a:lnTo>
                  <a:pt x="4703551" y="4152054"/>
                </a:lnTo>
                <a:cubicBezTo>
                  <a:pt x="4704434" y="4152569"/>
                  <a:pt x="4705391" y="4152790"/>
                  <a:pt x="4706275" y="4152716"/>
                </a:cubicBezTo>
                <a:cubicBezTo>
                  <a:pt x="4708263" y="4152716"/>
                  <a:pt x="4710103" y="4151612"/>
                  <a:pt x="4711134" y="4149845"/>
                </a:cubicBezTo>
                <a:close/>
                <a:moveTo>
                  <a:pt x="4666077" y="4124887"/>
                </a:moveTo>
                <a:cubicBezTo>
                  <a:pt x="4667549" y="4122163"/>
                  <a:pt x="4666592" y="4118776"/>
                  <a:pt x="4663868" y="4117304"/>
                </a:cubicBezTo>
                <a:lnTo>
                  <a:pt x="4591496" y="4077253"/>
                </a:lnTo>
                <a:cubicBezTo>
                  <a:pt x="4588772" y="4075707"/>
                  <a:pt x="4585386" y="4076737"/>
                  <a:pt x="4583913" y="4079461"/>
                </a:cubicBezTo>
                <a:cubicBezTo>
                  <a:pt x="4582440" y="4082185"/>
                  <a:pt x="4583398" y="4085572"/>
                  <a:pt x="4586122" y="4087045"/>
                </a:cubicBezTo>
                <a:lnTo>
                  <a:pt x="4658493" y="4127096"/>
                </a:lnTo>
                <a:cubicBezTo>
                  <a:pt x="4659377" y="4127611"/>
                  <a:pt x="4660334" y="4127832"/>
                  <a:pt x="4661217" y="4127758"/>
                </a:cubicBezTo>
                <a:cubicBezTo>
                  <a:pt x="4663205" y="4127758"/>
                  <a:pt x="4665046" y="4126728"/>
                  <a:pt x="4666077" y="4124887"/>
                </a:cubicBezTo>
                <a:close/>
                <a:moveTo>
                  <a:pt x="4592969" y="4085866"/>
                </a:moveTo>
                <a:cubicBezTo>
                  <a:pt x="4594957" y="4083511"/>
                  <a:pt x="4594736" y="4080050"/>
                  <a:pt x="4592454" y="4077989"/>
                </a:cubicBezTo>
                <a:lnTo>
                  <a:pt x="4588404" y="4074455"/>
                </a:lnTo>
                <a:cubicBezTo>
                  <a:pt x="4586122" y="4072467"/>
                  <a:pt x="4582588" y="4072688"/>
                  <a:pt x="4580527" y="4074970"/>
                </a:cubicBezTo>
                <a:cubicBezTo>
                  <a:pt x="4578539" y="4077326"/>
                  <a:pt x="4578759" y="4080787"/>
                  <a:pt x="4581042" y="4082848"/>
                </a:cubicBezTo>
                <a:lnTo>
                  <a:pt x="4585091" y="4086382"/>
                </a:lnTo>
                <a:cubicBezTo>
                  <a:pt x="4586122" y="4087339"/>
                  <a:pt x="4587447" y="4087781"/>
                  <a:pt x="4588772" y="4087781"/>
                </a:cubicBezTo>
                <a:cubicBezTo>
                  <a:pt x="4590392" y="4087781"/>
                  <a:pt x="4591864" y="4087118"/>
                  <a:pt x="4592969" y="4085866"/>
                </a:cubicBezTo>
                <a:close/>
                <a:moveTo>
                  <a:pt x="4588919" y="4082333"/>
                </a:moveTo>
                <a:cubicBezTo>
                  <a:pt x="4590981" y="4079977"/>
                  <a:pt x="4590687" y="4076517"/>
                  <a:pt x="4588404" y="4074455"/>
                </a:cubicBezTo>
                <a:lnTo>
                  <a:pt x="4480252" y="3979923"/>
                </a:lnTo>
                <a:cubicBezTo>
                  <a:pt x="4477896" y="3977861"/>
                  <a:pt x="4474435" y="3978082"/>
                  <a:pt x="4472374" y="3980438"/>
                </a:cubicBezTo>
                <a:cubicBezTo>
                  <a:pt x="4470313" y="3982794"/>
                  <a:pt x="4470607" y="3986254"/>
                  <a:pt x="4472890" y="3988316"/>
                </a:cubicBezTo>
                <a:lnTo>
                  <a:pt x="4581042" y="4082848"/>
                </a:lnTo>
                <a:cubicBezTo>
                  <a:pt x="4582146" y="4083805"/>
                  <a:pt x="4583471" y="4084247"/>
                  <a:pt x="4584723" y="4084247"/>
                </a:cubicBezTo>
                <a:cubicBezTo>
                  <a:pt x="4586269" y="4084173"/>
                  <a:pt x="4587815" y="4083584"/>
                  <a:pt x="4588919" y="4082333"/>
                </a:cubicBezTo>
                <a:close/>
                <a:moveTo>
                  <a:pt x="4480031" y="3988537"/>
                </a:moveTo>
                <a:cubicBezTo>
                  <a:pt x="4482461" y="3986622"/>
                  <a:pt x="4482902" y="3983162"/>
                  <a:pt x="4480988" y="3980733"/>
                </a:cubicBezTo>
                <a:lnTo>
                  <a:pt x="4382480" y="3855573"/>
                </a:lnTo>
                <a:cubicBezTo>
                  <a:pt x="4380566" y="3853144"/>
                  <a:pt x="4377106" y="3852776"/>
                  <a:pt x="4374676" y="3854616"/>
                </a:cubicBezTo>
                <a:cubicBezTo>
                  <a:pt x="4372246" y="3856530"/>
                  <a:pt x="4371805" y="3859990"/>
                  <a:pt x="4373719" y="3862420"/>
                </a:cubicBezTo>
                <a:lnTo>
                  <a:pt x="4472227" y="3987580"/>
                </a:lnTo>
                <a:cubicBezTo>
                  <a:pt x="4473331" y="3988978"/>
                  <a:pt x="4475025" y="3989714"/>
                  <a:pt x="4476644" y="3989714"/>
                </a:cubicBezTo>
                <a:cubicBezTo>
                  <a:pt x="4477749" y="3989714"/>
                  <a:pt x="4479000" y="3989273"/>
                  <a:pt x="4480031" y="3988537"/>
                </a:cubicBezTo>
                <a:close/>
                <a:moveTo>
                  <a:pt x="4380713" y="3863893"/>
                </a:moveTo>
                <a:cubicBezTo>
                  <a:pt x="4383437" y="3862420"/>
                  <a:pt x="4384394" y="3859033"/>
                  <a:pt x="4382922" y="3856309"/>
                </a:cubicBezTo>
                <a:lnTo>
                  <a:pt x="4300537" y="3706928"/>
                </a:lnTo>
                <a:cubicBezTo>
                  <a:pt x="4299065" y="3704204"/>
                  <a:pt x="4295679" y="3703247"/>
                  <a:pt x="4292955" y="3704719"/>
                </a:cubicBezTo>
                <a:cubicBezTo>
                  <a:pt x="4290230" y="3706192"/>
                  <a:pt x="4289273" y="3709578"/>
                  <a:pt x="4290745" y="3712303"/>
                </a:cubicBezTo>
                <a:lnTo>
                  <a:pt x="4373130" y="3861684"/>
                </a:lnTo>
                <a:cubicBezTo>
                  <a:pt x="4374161" y="3863525"/>
                  <a:pt x="4376075" y="3864555"/>
                  <a:pt x="4378063" y="3864555"/>
                </a:cubicBezTo>
                <a:cubicBezTo>
                  <a:pt x="4378946" y="3864555"/>
                  <a:pt x="4379903" y="3864334"/>
                  <a:pt x="4380713" y="3863893"/>
                </a:cubicBezTo>
                <a:close/>
                <a:moveTo>
                  <a:pt x="4297666" y="3714879"/>
                </a:moveTo>
                <a:cubicBezTo>
                  <a:pt x="4300537" y="3713775"/>
                  <a:pt x="4302010" y="3710609"/>
                  <a:pt x="4300905" y="3707664"/>
                </a:cubicBezTo>
                <a:lnTo>
                  <a:pt x="4239357" y="3544000"/>
                </a:lnTo>
                <a:cubicBezTo>
                  <a:pt x="4238252" y="3541129"/>
                  <a:pt x="4235086" y="3539656"/>
                  <a:pt x="4232142" y="3540760"/>
                </a:cubicBezTo>
                <a:cubicBezTo>
                  <a:pt x="4229270" y="3541865"/>
                  <a:pt x="4227798" y="3545031"/>
                  <a:pt x="4228902" y="3547976"/>
                </a:cubicBezTo>
                <a:lnTo>
                  <a:pt x="4290451" y="3711640"/>
                </a:lnTo>
                <a:cubicBezTo>
                  <a:pt x="4291335" y="3713922"/>
                  <a:pt x="4293469" y="3715247"/>
                  <a:pt x="4295679" y="3715247"/>
                </a:cubicBezTo>
                <a:cubicBezTo>
                  <a:pt x="4296341" y="3715174"/>
                  <a:pt x="4297004" y="3715100"/>
                  <a:pt x="4297666" y="3714879"/>
                </a:cubicBezTo>
                <a:close/>
                <a:moveTo>
                  <a:pt x="4235307" y="3551362"/>
                </a:moveTo>
                <a:cubicBezTo>
                  <a:pt x="4238326" y="3550700"/>
                  <a:pt x="4240240" y="3547755"/>
                  <a:pt x="4239578" y="3544736"/>
                </a:cubicBezTo>
                <a:lnTo>
                  <a:pt x="4203502" y="3376507"/>
                </a:lnTo>
                <a:cubicBezTo>
                  <a:pt x="4202839" y="3373488"/>
                  <a:pt x="4199821" y="3371501"/>
                  <a:pt x="4196876" y="3372237"/>
                </a:cubicBezTo>
                <a:cubicBezTo>
                  <a:pt x="4193857" y="3372900"/>
                  <a:pt x="4191943" y="3375844"/>
                  <a:pt x="4192606" y="3378863"/>
                </a:cubicBezTo>
                <a:lnTo>
                  <a:pt x="4228681" y="3547092"/>
                </a:lnTo>
                <a:cubicBezTo>
                  <a:pt x="4229270" y="3549742"/>
                  <a:pt x="4231553" y="3551510"/>
                  <a:pt x="4234129" y="3551510"/>
                </a:cubicBezTo>
                <a:cubicBezTo>
                  <a:pt x="4234571" y="3551510"/>
                  <a:pt x="4234939" y="3551510"/>
                  <a:pt x="4235307" y="3551362"/>
                </a:cubicBezTo>
                <a:close/>
                <a:moveTo>
                  <a:pt x="4198275" y="3383280"/>
                </a:moveTo>
                <a:cubicBezTo>
                  <a:pt x="4201367" y="3383133"/>
                  <a:pt x="4203723" y="3380556"/>
                  <a:pt x="4203650" y="3377538"/>
                </a:cubicBezTo>
                <a:lnTo>
                  <a:pt x="4197612" y="3214610"/>
                </a:lnTo>
                <a:cubicBezTo>
                  <a:pt x="4197465" y="3211517"/>
                  <a:pt x="4194962" y="3209456"/>
                  <a:pt x="4191869" y="3209235"/>
                </a:cubicBezTo>
                <a:cubicBezTo>
                  <a:pt x="4188777" y="3209383"/>
                  <a:pt x="4186421" y="3211959"/>
                  <a:pt x="4186495" y="3214978"/>
                </a:cubicBezTo>
                <a:lnTo>
                  <a:pt x="4192532" y="3377906"/>
                </a:lnTo>
                <a:cubicBezTo>
                  <a:pt x="4192679" y="3380924"/>
                  <a:pt x="4195109" y="3383280"/>
                  <a:pt x="4198128" y="3383280"/>
                </a:cubicBezTo>
                <a:cubicBezTo>
                  <a:pt x="4198201" y="3383280"/>
                  <a:pt x="4198275" y="3383280"/>
                  <a:pt x="4198275" y="3383280"/>
                </a:cubicBezTo>
                <a:close/>
                <a:moveTo>
                  <a:pt x="4197539" y="3215861"/>
                </a:moveTo>
                <a:lnTo>
                  <a:pt x="4226178" y="3067879"/>
                </a:lnTo>
                <a:cubicBezTo>
                  <a:pt x="4226767" y="3064860"/>
                  <a:pt x="4224779" y="3061915"/>
                  <a:pt x="4221761" y="3061326"/>
                </a:cubicBezTo>
                <a:cubicBezTo>
                  <a:pt x="4218816" y="3060737"/>
                  <a:pt x="4215797" y="3062725"/>
                  <a:pt x="4215208" y="3065744"/>
                </a:cubicBezTo>
                <a:lnTo>
                  <a:pt x="4186569" y="3213726"/>
                </a:lnTo>
                <a:cubicBezTo>
                  <a:pt x="4185980" y="3216745"/>
                  <a:pt x="4187968" y="3219690"/>
                  <a:pt x="4190986" y="3220279"/>
                </a:cubicBezTo>
                <a:cubicBezTo>
                  <a:pt x="4191354" y="3220352"/>
                  <a:pt x="4191723" y="3220352"/>
                  <a:pt x="4192091" y="3220352"/>
                </a:cubicBezTo>
                <a:cubicBezTo>
                  <a:pt x="4194667" y="3220352"/>
                  <a:pt x="4197023" y="3218512"/>
                  <a:pt x="4197539" y="3215861"/>
                </a:cubicBezTo>
                <a:close/>
                <a:moveTo>
                  <a:pt x="4225737" y="3069204"/>
                </a:moveTo>
                <a:lnTo>
                  <a:pt x="4286549" y="2936608"/>
                </a:lnTo>
                <a:cubicBezTo>
                  <a:pt x="4287801" y="2933811"/>
                  <a:pt x="4286623" y="2930498"/>
                  <a:pt x="4283825" y="2929246"/>
                </a:cubicBezTo>
                <a:cubicBezTo>
                  <a:pt x="4281027" y="2927995"/>
                  <a:pt x="4277714" y="2929172"/>
                  <a:pt x="4276463" y="2931970"/>
                </a:cubicBezTo>
                <a:lnTo>
                  <a:pt x="4215650" y="3064566"/>
                </a:lnTo>
                <a:cubicBezTo>
                  <a:pt x="4214398" y="3067363"/>
                  <a:pt x="4215576" y="3070676"/>
                  <a:pt x="4218374" y="3071928"/>
                </a:cubicBezTo>
                <a:cubicBezTo>
                  <a:pt x="4219110" y="3072296"/>
                  <a:pt x="4219920" y="3072443"/>
                  <a:pt x="4220730" y="3072443"/>
                </a:cubicBezTo>
                <a:cubicBezTo>
                  <a:pt x="4222791" y="3072443"/>
                  <a:pt x="4224853" y="3071265"/>
                  <a:pt x="4225737" y="3069204"/>
                </a:cubicBezTo>
                <a:close/>
                <a:moveTo>
                  <a:pt x="4285887" y="2937639"/>
                </a:moveTo>
                <a:lnTo>
                  <a:pt x="4376222" y="2820873"/>
                </a:lnTo>
                <a:cubicBezTo>
                  <a:pt x="4378136" y="2818443"/>
                  <a:pt x="4377694" y="2814909"/>
                  <a:pt x="4375191" y="2813069"/>
                </a:cubicBezTo>
                <a:cubicBezTo>
                  <a:pt x="4372835" y="2811228"/>
                  <a:pt x="4369302" y="2811596"/>
                  <a:pt x="4367387" y="2814100"/>
                </a:cubicBezTo>
                <a:lnTo>
                  <a:pt x="4277052" y="2930866"/>
                </a:lnTo>
                <a:cubicBezTo>
                  <a:pt x="4275211" y="2933296"/>
                  <a:pt x="4275579" y="2936829"/>
                  <a:pt x="4278082" y="2938670"/>
                </a:cubicBezTo>
                <a:cubicBezTo>
                  <a:pt x="4279113" y="2939480"/>
                  <a:pt x="4280291" y="2939848"/>
                  <a:pt x="4281543" y="2939848"/>
                </a:cubicBezTo>
                <a:cubicBezTo>
                  <a:pt x="4283163" y="2939848"/>
                  <a:pt x="4284782" y="2939112"/>
                  <a:pt x="4285887" y="2937639"/>
                </a:cubicBezTo>
                <a:close/>
                <a:moveTo>
                  <a:pt x="4375486" y="2821756"/>
                </a:moveTo>
                <a:lnTo>
                  <a:pt x="4492768" y="2721629"/>
                </a:lnTo>
                <a:cubicBezTo>
                  <a:pt x="4495124" y="2719641"/>
                  <a:pt x="4495418" y="2716107"/>
                  <a:pt x="4493357" y="2713751"/>
                </a:cubicBezTo>
                <a:cubicBezTo>
                  <a:pt x="4491369" y="2711395"/>
                  <a:pt x="4487835" y="2711101"/>
                  <a:pt x="4485479" y="2713162"/>
                </a:cubicBezTo>
                <a:lnTo>
                  <a:pt x="4368197" y="2813290"/>
                </a:lnTo>
                <a:cubicBezTo>
                  <a:pt x="4365841" y="2815278"/>
                  <a:pt x="4365547" y="2818811"/>
                  <a:pt x="4367608" y="2821167"/>
                </a:cubicBezTo>
                <a:cubicBezTo>
                  <a:pt x="4368713" y="2822493"/>
                  <a:pt x="4370332" y="2823155"/>
                  <a:pt x="4371878" y="2823082"/>
                </a:cubicBezTo>
                <a:cubicBezTo>
                  <a:pt x="4373130" y="2823082"/>
                  <a:pt x="4374455" y="2822640"/>
                  <a:pt x="4375486" y="2821756"/>
                </a:cubicBezTo>
                <a:close/>
                <a:moveTo>
                  <a:pt x="4491884" y="2722144"/>
                </a:moveTo>
                <a:lnTo>
                  <a:pt x="4633167" y="2639318"/>
                </a:lnTo>
                <a:cubicBezTo>
                  <a:pt x="4635817" y="2637772"/>
                  <a:pt x="4636701" y="2634385"/>
                  <a:pt x="4635155" y="2631661"/>
                </a:cubicBezTo>
                <a:cubicBezTo>
                  <a:pt x="4633609" y="2629011"/>
                  <a:pt x="4630222" y="2628127"/>
                  <a:pt x="4627498" y="2629673"/>
                </a:cubicBezTo>
                <a:lnTo>
                  <a:pt x="4486215" y="2712499"/>
                </a:lnTo>
                <a:cubicBezTo>
                  <a:pt x="4483565" y="2714046"/>
                  <a:pt x="4482681" y="2717432"/>
                  <a:pt x="4484227" y="2720156"/>
                </a:cubicBezTo>
                <a:cubicBezTo>
                  <a:pt x="4485258" y="2721923"/>
                  <a:pt x="4487172" y="2722954"/>
                  <a:pt x="4489086" y="2722880"/>
                </a:cubicBezTo>
                <a:cubicBezTo>
                  <a:pt x="4490043" y="2722954"/>
                  <a:pt x="4491001" y="2722659"/>
                  <a:pt x="4491884" y="2722144"/>
                </a:cubicBezTo>
                <a:close/>
                <a:moveTo>
                  <a:pt x="4679181" y="2660448"/>
                </a:moveTo>
                <a:cubicBezTo>
                  <a:pt x="4680654" y="2657724"/>
                  <a:pt x="4679549" y="2654337"/>
                  <a:pt x="4676825" y="2652938"/>
                </a:cubicBezTo>
                <a:lnTo>
                  <a:pt x="4632873" y="2629600"/>
                </a:lnTo>
                <a:cubicBezTo>
                  <a:pt x="4630149" y="2628201"/>
                  <a:pt x="4626762" y="2629158"/>
                  <a:pt x="4625363" y="2631882"/>
                </a:cubicBezTo>
                <a:cubicBezTo>
                  <a:pt x="4623890" y="2634606"/>
                  <a:pt x="4624995" y="2637993"/>
                  <a:pt x="4627719" y="2639392"/>
                </a:cubicBezTo>
                <a:lnTo>
                  <a:pt x="4671672" y="2662730"/>
                </a:lnTo>
                <a:cubicBezTo>
                  <a:pt x="4672482" y="2663172"/>
                  <a:pt x="4673439" y="2663393"/>
                  <a:pt x="4674323" y="2663393"/>
                </a:cubicBezTo>
                <a:cubicBezTo>
                  <a:pt x="4676310" y="2663393"/>
                  <a:pt x="4678224" y="2662288"/>
                  <a:pt x="4679181" y="2660448"/>
                </a:cubicBezTo>
                <a:close/>
                <a:moveTo>
                  <a:pt x="4676310" y="2662951"/>
                </a:moveTo>
                <a:lnTo>
                  <a:pt x="4833054" y="2600960"/>
                </a:lnTo>
                <a:cubicBezTo>
                  <a:pt x="4835926" y="2599856"/>
                  <a:pt x="4837324" y="2596617"/>
                  <a:pt x="4836146" y="2593745"/>
                </a:cubicBezTo>
                <a:cubicBezTo>
                  <a:pt x="4835042" y="2590874"/>
                  <a:pt x="4831803" y="2589475"/>
                  <a:pt x="4828931" y="2590653"/>
                </a:cubicBezTo>
                <a:lnTo>
                  <a:pt x="4672187" y="2652644"/>
                </a:lnTo>
                <a:cubicBezTo>
                  <a:pt x="4669316" y="2653748"/>
                  <a:pt x="4667917" y="2656988"/>
                  <a:pt x="4669095" y="2659859"/>
                </a:cubicBezTo>
                <a:cubicBezTo>
                  <a:pt x="4669979" y="2662068"/>
                  <a:pt x="4672114" y="2663393"/>
                  <a:pt x="4674323" y="2663393"/>
                </a:cubicBezTo>
                <a:cubicBezTo>
                  <a:pt x="4674985" y="2663393"/>
                  <a:pt x="4675648" y="2663246"/>
                  <a:pt x="4676310" y="2662951"/>
                </a:cubicBezTo>
                <a:close/>
                <a:moveTo>
                  <a:pt x="4890333" y="2623710"/>
                </a:moveTo>
                <a:cubicBezTo>
                  <a:pt x="4891658" y="2620912"/>
                  <a:pt x="4890406" y="2617599"/>
                  <a:pt x="4887682" y="2616274"/>
                </a:cubicBezTo>
                <a:lnTo>
                  <a:pt x="4833422" y="2590800"/>
                </a:lnTo>
                <a:cubicBezTo>
                  <a:pt x="4830624" y="2589475"/>
                  <a:pt x="4827311" y="2590653"/>
                  <a:pt x="4825986" y="2593451"/>
                </a:cubicBezTo>
                <a:cubicBezTo>
                  <a:pt x="4824661" y="2596249"/>
                  <a:pt x="4825912" y="2599561"/>
                  <a:pt x="4828636" y="2600887"/>
                </a:cubicBezTo>
                <a:lnTo>
                  <a:pt x="4882897" y="2626360"/>
                </a:lnTo>
                <a:cubicBezTo>
                  <a:pt x="4883707" y="2626728"/>
                  <a:pt x="4884517" y="2626876"/>
                  <a:pt x="4885326" y="2626876"/>
                </a:cubicBezTo>
                <a:cubicBezTo>
                  <a:pt x="4887388" y="2626876"/>
                  <a:pt x="4889376" y="2625698"/>
                  <a:pt x="4890333" y="2623710"/>
                </a:cubicBezTo>
                <a:close/>
                <a:moveTo>
                  <a:pt x="4948643" y="2649846"/>
                </a:moveTo>
                <a:cubicBezTo>
                  <a:pt x="4949894" y="2647049"/>
                  <a:pt x="4948643" y="2643735"/>
                  <a:pt x="4945845" y="2642484"/>
                </a:cubicBezTo>
                <a:lnTo>
                  <a:pt x="4887609" y="2616274"/>
                </a:lnTo>
                <a:cubicBezTo>
                  <a:pt x="4884811" y="2615022"/>
                  <a:pt x="4881498" y="2616274"/>
                  <a:pt x="4880246" y="2619072"/>
                </a:cubicBezTo>
                <a:cubicBezTo>
                  <a:pt x="4878995" y="2621869"/>
                  <a:pt x="4880246" y="2625182"/>
                  <a:pt x="4883044" y="2626434"/>
                </a:cubicBezTo>
                <a:lnTo>
                  <a:pt x="4941280" y="2652644"/>
                </a:lnTo>
                <a:cubicBezTo>
                  <a:pt x="4942016" y="2653012"/>
                  <a:pt x="4942826" y="2653159"/>
                  <a:pt x="4943636" y="2653159"/>
                </a:cubicBezTo>
                <a:cubicBezTo>
                  <a:pt x="4945698" y="2653085"/>
                  <a:pt x="4947685" y="2651834"/>
                  <a:pt x="4948643" y="2649846"/>
                </a:cubicBezTo>
                <a:close/>
                <a:moveTo>
                  <a:pt x="4944667" y="2653012"/>
                </a:moveTo>
                <a:lnTo>
                  <a:pt x="5109877" y="2618336"/>
                </a:lnTo>
                <a:cubicBezTo>
                  <a:pt x="5112896" y="2617673"/>
                  <a:pt x="5114810" y="2614728"/>
                  <a:pt x="5114221" y="2611709"/>
                </a:cubicBezTo>
                <a:cubicBezTo>
                  <a:pt x="5113558" y="2608691"/>
                  <a:pt x="5110614" y="2606777"/>
                  <a:pt x="5107595" y="2607366"/>
                </a:cubicBezTo>
                <a:lnTo>
                  <a:pt x="4942384" y="2642042"/>
                </a:lnTo>
                <a:cubicBezTo>
                  <a:pt x="4939366" y="2642705"/>
                  <a:pt x="4937452" y="2645650"/>
                  <a:pt x="4938041" y="2648668"/>
                </a:cubicBezTo>
                <a:cubicBezTo>
                  <a:pt x="4938630" y="2651319"/>
                  <a:pt x="4940912" y="2653159"/>
                  <a:pt x="4943563" y="2653085"/>
                </a:cubicBezTo>
                <a:cubicBezTo>
                  <a:pt x="4943931" y="2653085"/>
                  <a:pt x="4944299" y="2653085"/>
                  <a:pt x="4944667" y="2653012"/>
                </a:cubicBezTo>
                <a:close/>
                <a:moveTo>
                  <a:pt x="5169070" y="2641159"/>
                </a:moveTo>
                <a:cubicBezTo>
                  <a:pt x="5170396" y="2638361"/>
                  <a:pt x="5169144" y="2635048"/>
                  <a:pt x="5166420" y="2633723"/>
                </a:cubicBezTo>
                <a:lnTo>
                  <a:pt x="5111202" y="2607807"/>
                </a:lnTo>
                <a:cubicBezTo>
                  <a:pt x="5108405" y="2606482"/>
                  <a:pt x="5105092" y="2607660"/>
                  <a:pt x="5103766" y="2610458"/>
                </a:cubicBezTo>
                <a:cubicBezTo>
                  <a:pt x="5102441" y="2613256"/>
                  <a:pt x="5103693" y="2616568"/>
                  <a:pt x="5106417" y="2617894"/>
                </a:cubicBezTo>
                <a:lnTo>
                  <a:pt x="5161634" y="2643809"/>
                </a:lnTo>
                <a:cubicBezTo>
                  <a:pt x="5162444" y="2644177"/>
                  <a:pt x="5163254" y="2644325"/>
                  <a:pt x="5164064" y="2644325"/>
                </a:cubicBezTo>
                <a:cubicBezTo>
                  <a:pt x="5166125" y="2644325"/>
                  <a:pt x="5168113" y="2643147"/>
                  <a:pt x="5169070" y="2641159"/>
                </a:cubicBezTo>
                <a:close/>
                <a:moveTo>
                  <a:pt x="5213097" y="2663319"/>
                </a:moveTo>
                <a:cubicBezTo>
                  <a:pt x="5214496" y="2660595"/>
                  <a:pt x="5213391" y="2657209"/>
                  <a:pt x="5210594" y="2655883"/>
                </a:cubicBezTo>
                <a:lnTo>
                  <a:pt x="5166493" y="2633796"/>
                </a:lnTo>
                <a:cubicBezTo>
                  <a:pt x="5163769" y="2632397"/>
                  <a:pt x="5160383" y="2633502"/>
                  <a:pt x="5158984" y="2636299"/>
                </a:cubicBezTo>
                <a:cubicBezTo>
                  <a:pt x="5157585" y="2639024"/>
                  <a:pt x="5158689" y="2642410"/>
                  <a:pt x="5161487" y="2643735"/>
                </a:cubicBezTo>
                <a:lnTo>
                  <a:pt x="5205587" y="2665822"/>
                </a:lnTo>
                <a:cubicBezTo>
                  <a:pt x="5206397" y="2666264"/>
                  <a:pt x="5207281" y="2666411"/>
                  <a:pt x="5208091" y="2666411"/>
                </a:cubicBezTo>
                <a:cubicBezTo>
                  <a:pt x="5210226" y="2666411"/>
                  <a:pt x="5212140" y="2665307"/>
                  <a:pt x="5213097" y="2663319"/>
                </a:cubicBezTo>
                <a:close/>
                <a:moveTo>
                  <a:pt x="5248362" y="2680842"/>
                </a:moveTo>
                <a:cubicBezTo>
                  <a:pt x="5249761" y="2678118"/>
                  <a:pt x="5248583" y="2674731"/>
                  <a:pt x="5245859" y="2673406"/>
                </a:cubicBezTo>
                <a:lnTo>
                  <a:pt x="5210594" y="2655883"/>
                </a:lnTo>
                <a:cubicBezTo>
                  <a:pt x="5207796" y="2654558"/>
                  <a:pt x="5204483" y="2655662"/>
                  <a:pt x="5203158" y="2658386"/>
                </a:cubicBezTo>
                <a:cubicBezTo>
                  <a:pt x="5201759" y="2661111"/>
                  <a:pt x="5202937" y="2664497"/>
                  <a:pt x="5205661" y="2665822"/>
                </a:cubicBezTo>
                <a:lnTo>
                  <a:pt x="5240926" y="2683345"/>
                </a:lnTo>
                <a:cubicBezTo>
                  <a:pt x="5241737" y="2683713"/>
                  <a:pt x="5242620" y="2683934"/>
                  <a:pt x="5243430" y="2683934"/>
                </a:cubicBezTo>
                <a:cubicBezTo>
                  <a:pt x="5245491" y="2683934"/>
                  <a:pt x="5247405" y="2682829"/>
                  <a:pt x="5248362" y="2680842"/>
                </a:cubicBezTo>
                <a:close/>
                <a:moveTo>
                  <a:pt x="5277444" y="2692916"/>
                </a:moveTo>
                <a:cubicBezTo>
                  <a:pt x="5278621" y="2690118"/>
                  <a:pt x="5277370" y="2686805"/>
                  <a:pt x="5274498" y="2685627"/>
                </a:cubicBezTo>
                <a:lnTo>
                  <a:pt x="5245565" y="2673258"/>
                </a:lnTo>
                <a:cubicBezTo>
                  <a:pt x="5242767" y="2672080"/>
                  <a:pt x="5239454" y="2673332"/>
                  <a:pt x="5238276" y="2676203"/>
                </a:cubicBezTo>
                <a:cubicBezTo>
                  <a:pt x="5237098" y="2679001"/>
                  <a:pt x="5238350" y="2682314"/>
                  <a:pt x="5241221" y="2683492"/>
                </a:cubicBezTo>
                <a:lnTo>
                  <a:pt x="5270155" y="2695861"/>
                </a:lnTo>
                <a:cubicBezTo>
                  <a:pt x="5270891" y="2696155"/>
                  <a:pt x="5271628" y="2696302"/>
                  <a:pt x="5272364" y="2696302"/>
                </a:cubicBezTo>
                <a:cubicBezTo>
                  <a:pt x="5274498" y="2696302"/>
                  <a:pt x="5276486" y="2695051"/>
                  <a:pt x="5277444" y="2692916"/>
                </a:cubicBezTo>
                <a:close/>
                <a:moveTo>
                  <a:pt x="5272364" y="2696302"/>
                </a:moveTo>
                <a:lnTo>
                  <a:pt x="5368147" y="2694977"/>
                </a:lnTo>
                <a:cubicBezTo>
                  <a:pt x="5371239" y="2694904"/>
                  <a:pt x="5373669" y="2692400"/>
                  <a:pt x="5373669" y="2689308"/>
                </a:cubicBezTo>
                <a:cubicBezTo>
                  <a:pt x="5373595" y="2686216"/>
                  <a:pt x="5371093" y="2683786"/>
                  <a:pt x="5368074" y="2683786"/>
                </a:cubicBezTo>
                <a:cubicBezTo>
                  <a:pt x="5368074" y="2683786"/>
                  <a:pt x="5368074" y="2683786"/>
                  <a:pt x="5368000" y="2683786"/>
                </a:cubicBezTo>
                <a:lnTo>
                  <a:pt x="5272216" y="2685112"/>
                </a:lnTo>
                <a:cubicBezTo>
                  <a:pt x="5269124" y="2685185"/>
                  <a:pt x="5266694" y="2687688"/>
                  <a:pt x="5266694" y="2690781"/>
                </a:cubicBezTo>
                <a:cubicBezTo>
                  <a:pt x="5266768" y="2693873"/>
                  <a:pt x="5269272" y="2696376"/>
                  <a:pt x="5272364" y="2696302"/>
                </a:cubicBezTo>
                <a:cubicBezTo>
                  <a:pt x="5272364" y="2696302"/>
                  <a:pt x="5272364" y="2696302"/>
                  <a:pt x="5272364" y="2696302"/>
                </a:cubicBezTo>
                <a:close/>
                <a:moveTo>
                  <a:pt x="5369325" y="2694830"/>
                </a:moveTo>
                <a:lnTo>
                  <a:pt x="5414088" y="2684670"/>
                </a:lnTo>
                <a:cubicBezTo>
                  <a:pt x="5417107" y="2684007"/>
                  <a:pt x="5418948" y="2680989"/>
                  <a:pt x="5418285" y="2678044"/>
                </a:cubicBezTo>
                <a:cubicBezTo>
                  <a:pt x="5417622" y="2675025"/>
                  <a:pt x="5414604" y="2673185"/>
                  <a:pt x="5411659" y="2673847"/>
                </a:cubicBezTo>
                <a:lnTo>
                  <a:pt x="5366896" y="2684007"/>
                </a:lnTo>
                <a:cubicBezTo>
                  <a:pt x="5363877" y="2684670"/>
                  <a:pt x="5362037" y="2687688"/>
                  <a:pt x="5362699" y="2690633"/>
                </a:cubicBezTo>
                <a:cubicBezTo>
                  <a:pt x="5363288" y="2693210"/>
                  <a:pt x="5365571" y="2694977"/>
                  <a:pt x="5368147" y="2694977"/>
                </a:cubicBezTo>
                <a:cubicBezTo>
                  <a:pt x="5368515" y="2694977"/>
                  <a:pt x="5368957" y="2694904"/>
                  <a:pt x="5369325" y="2694830"/>
                </a:cubicBezTo>
                <a:close/>
                <a:moveTo>
                  <a:pt x="5414088" y="2684670"/>
                </a:moveTo>
                <a:lnTo>
                  <a:pt x="5419095" y="2683566"/>
                </a:lnTo>
                <a:cubicBezTo>
                  <a:pt x="5422113" y="2682903"/>
                  <a:pt x="5423954" y="2679884"/>
                  <a:pt x="5423291" y="2676940"/>
                </a:cubicBezTo>
                <a:cubicBezTo>
                  <a:pt x="5422629" y="2673921"/>
                  <a:pt x="5419684" y="2672080"/>
                  <a:pt x="5416665" y="2672743"/>
                </a:cubicBezTo>
                <a:lnTo>
                  <a:pt x="5411659" y="2673847"/>
                </a:lnTo>
                <a:cubicBezTo>
                  <a:pt x="5408640" y="2674510"/>
                  <a:pt x="5406800" y="2677528"/>
                  <a:pt x="5407462" y="2680473"/>
                </a:cubicBezTo>
                <a:cubicBezTo>
                  <a:pt x="5408051" y="2683050"/>
                  <a:pt x="5410333" y="2684817"/>
                  <a:pt x="5412910" y="2684817"/>
                </a:cubicBezTo>
                <a:cubicBezTo>
                  <a:pt x="5413278" y="2684817"/>
                  <a:pt x="5413720" y="2684817"/>
                  <a:pt x="5414088" y="2684670"/>
                </a:cubicBezTo>
                <a:close/>
                <a:moveTo>
                  <a:pt x="5420125" y="2683345"/>
                </a:moveTo>
                <a:cubicBezTo>
                  <a:pt x="5423144" y="2682682"/>
                  <a:pt x="5425058" y="2679737"/>
                  <a:pt x="5424396" y="2676719"/>
                </a:cubicBezTo>
                <a:cubicBezTo>
                  <a:pt x="5423733" y="2673700"/>
                  <a:pt x="5420714" y="2671860"/>
                  <a:pt x="5417769" y="2672448"/>
                </a:cubicBezTo>
                <a:lnTo>
                  <a:pt x="5416665" y="2672669"/>
                </a:lnTo>
                <a:cubicBezTo>
                  <a:pt x="5413646" y="2673332"/>
                  <a:pt x="5412321" y="2676203"/>
                  <a:pt x="5412984" y="2679222"/>
                </a:cubicBezTo>
                <a:cubicBezTo>
                  <a:pt x="5413573" y="2681799"/>
                  <a:pt x="5416223" y="2683492"/>
                  <a:pt x="5418948" y="2683492"/>
                </a:cubicBezTo>
                <a:cubicBezTo>
                  <a:pt x="5419316" y="2683492"/>
                  <a:pt x="5419684" y="2683418"/>
                  <a:pt x="5420125" y="2683345"/>
                </a:cubicBezTo>
                <a:close/>
                <a:moveTo>
                  <a:pt x="5419684" y="2683418"/>
                </a:moveTo>
                <a:lnTo>
                  <a:pt x="5454507" y="2678633"/>
                </a:lnTo>
                <a:cubicBezTo>
                  <a:pt x="5457526" y="2678191"/>
                  <a:pt x="5459661" y="2675394"/>
                  <a:pt x="5459293" y="2672375"/>
                </a:cubicBezTo>
                <a:cubicBezTo>
                  <a:pt x="5458851" y="2669283"/>
                  <a:pt x="5456127" y="2667148"/>
                  <a:pt x="5453035" y="2667589"/>
                </a:cubicBezTo>
                <a:lnTo>
                  <a:pt x="5418211" y="2672375"/>
                </a:lnTo>
                <a:cubicBezTo>
                  <a:pt x="5415193" y="2672817"/>
                  <a:pt x="5413057" y="2675614"/>
                  <a:pt x="5413426" y="2678633"/>
                </a:cubicBezTo>
                <a:cubicBezTo>
                  <a:pt x="5413794" y="2681430"/>
                  <a:pt x="5416223" y="2683492"/>
                  <a:pt x="5418948" y="2683418"/>
                </a:cubicBezTo>
                <a:cubicBezTo>
                  <a:pt x="5419168" y="2683492"/>
                  <a:pt x="5419463" y="2683492"/>
                  <a:pt x="5419684" y="2683418"/>
                </a:cubicBezTo>
                <a:close/>
                <a:moveTo>
                  <a:pt x="5454802" y="2678633"/>
                </a:moveTo>
                <a:lnTo>
                  <a:pt x="5471440" y="2675394"/>
                </a:lnTo>
                <a:cubicBezTo>
                  <a:pt x="5474459" y="2674804"/>
                  <a:pt x="5476447" y="2671860"/>
                  <a:pt x="5475858" y="2668841"/>
                </a:cubicBezTo>
                <a:cubicBezTo>
                  <a:pt x="5475269" y="2665822"/>
                  <a:pt x="5472251" y="2663835"/>
                  <a:pt x="5469306" y="2664424"/>
                </a:cubicBezTo>
                <a:lnTo>
                  <a:pt x="5452667" y="2667663"/>
                </a:lnTo>
                <a:cubicBezTo>
                  <a:pt x="5449648" y="2668252"/>
                  <a:pt x="5447660" y="2671197"/>
                  <a:pt x="5448249" y="2674216"/>
                </a:cubicBezTo>
                <a:cubicBezTo>
                  <a:pt x="5448765" y="2676866"/>
                  <a:pt x="5451121" y="2678780"/>
                  <a:pt x="5453771" y="2678706"/>
                </a:cubicBezTo>
                <a:cubicBezTo>
                  <a:pt x="5454139" y="2678706"/>
                  <a:pt x="5454507" y="2678633"/>
                  <a:pt x="5454802" y="2678633"/>
                </a:cubicBezTo>
                <a:close/>
                <a:moveTo>
                  <a:pt x="7108158" y="3476414"/>
                </a:moveTo>
                <a:lnTo>
                  <a:pt x="7196653" y="3411920"/>
                </a:lnTo>
                <a:cubicBezTo>
                  <a:pt x="7199156" y="3410079"/>
                  <a:pt x="7199672" y="3406619"/>
                  <a:pt x="7197904" y="3404116"/>
                </a:cubicBezTo>
                <a:cubicBezTo>
                  <a:pt x="7196064" y="3401613"/>
                  <a:pt x="7192604" y="3401097"/>
                  <a:pt x="7190100" y="3402864"/>
                </a:cubicBezTo>
                <a:lnTo>
                  <a:pt x="7101605" y="3467358"/>
                </a:lnTo>
                <a:cubicBezTo>
                  <a:pt x="7099102" y="3469199"/>
                  <a:pt x="7098587" y="3472659"/>
                  <a:pt x="7100354" y="3475162"/>
                </a:cubicBezTo>
                <a:cubicBezTo>
                  <a:pt x="7101458" y="3476635"/>
                  <a:pt x="7103151" y="3477444"/>
                  <a:pt x="7104919" y="3477444"/>
                </a:cubicBezTo>
                <a:cubicBezTo>
                  <a:pt x="7106023" y="3477444"/>
                  <a:pt x="7107201" y="3477150"/>
                  <a:pt x="7108158" y="3476414"/>
                </a:cubicBezTo>
                <a:close/>
                <a:moveTo>
                  <a:pt x="6984250" y="3530748"/>
                </a:moveTo>
                <a:lnTo>
                  <a:pt x="7107127" y="3477003"/>
                </a:lnTo>
                <a:cubicBezTo>
                  <a:pt x="7109925" y="3475751"/>
                  <a:pt x="7111250" y="3472512"/>
                  <a:pt x="7109998" y="3469640"/>
                </a:cubicBezTo>
                <a:cubicBezTo>
                  <a:pt x="7108747" y="3466843"/>
                  <a:pt x="7105434" y="3465591"/>
                  <a:pt x="7102636" y="3466769"/>
                </a:cubicBezTo>
                <a:lnTo>
                  <a:pt x="6979759" y="3520514"/>
                </a:lnTo>
                <a:cubicBezTo>
                  <a:pt x="6976961" y="3521766"/>
                  <a:pt x="6975636" y="3525005"/>
                  <a:pt x="6976888" y="3527876"/>
                </a:cubicBezTo>
                <a:cubicBezTo>
                  <a:pt x="6977845" y="3530011"/>
                  <a:pt x="6979906" y="3531263"/>
                  <a:pt x="6982041" y="3531189"/>
                </a:cubicBezTo>
                <a:cubicBezTo>
                  <a:pt x="6982778" y="3531263"/>
                  <a:pt x="6983514" y="3531116"/>
                  <a:pt x="6984250" y="3530748"/>
                </a:cubicBezTo>
                <a:close/>
                <a:moveTo>
                  <a:pt x="6844366" y="3561817"/>
                </a:moveTo>
                <a:lnTo>
                  <a:pt x="6983219" y="3531042"/>
                </a:lnTo>
                <a:cubicBezTo>
                  <a:pt x="6986238" y="3530379"/>
                  <a:pt x="6988152" y="3527361"/>
                  <a:pt x="6987490" y="3524416"/>
                </a:cubicBezTo>
                <a:cubicBezTo>
                  <a:pt x="6986827" y="3521397"/>
                  <a:pt x="6983808" y="3519557"/>
                  <a:pt x="6980863" y="3520146"/>
                </a:cubicBezTo>
                <a:lnTo>
                  <a:pt x="6842010" y="3550920"/>
                </a:lnTo>
                <a:cubicBezTo>
                  <a:pt x="6838991" y="3551583"/>
                  <a:pt x="6837077" y="3554602"/>
                  <a:pt x="6837740" y="3557546"/>
                </a:cubicBezTo>
                <a:cubicBezTo>
                  <a:pt x="6838329" y="3560197"/>
                  <a:pt x="6840611" y="3561964"/>
                  <a:pt x="6843188" y="3561890"/>
                </a:cubicBezTo>
                <a:cubicBezTo>
                  <a:pt x="6843630" y="3561964"/>
                  <a:pt x="6843998" y="3561890"/>
                  <a:pt x="6844366" y="3561817"/>
                </a:cubicBezTo>
                <a:close/>
                <a:moveTo>
                  <a:pt x="6781786" y="3637575"/>
                </a:moveTo>
                <a:lnTo>
                  <a:pt x="6847458" y="3559976"/>
                </a:lnTo>
                <a:cubicBezTo>
                  <a:pt x="6849446" y="3557620"/>
                  <a:pt x="6849151" y="3554086"/>
                  <a:pt x="6846795" y="3552098"/>
                </a:cubicBezTo>
                <a:cubicBezTo>
                  <a:pt x="6844440" y="3550111"/>
                  <a:pt x="6840905" y="3550405"/>
                  <a:pt x="6838918" y="3552761"/>
                </a:cubicBezTo>
                <a:lnTo>
                  <a:pt x="6773246" y="3630360"/>
                </a:lnTo>
                <a:cubicBezTo>
                  <a:pt x="6771258" y="3632716"/>
                  <a:pt x="6771553" y="3636250"/>
                  <a:pt x="6773909" y="3638238"/>
                </a:cubicBezTo>
                <a:cubicBezTo>
                  <a:pt x="6774939" y="3639121"/>
                  <a:pt x="6776265" y="3639563"/>
                  <a:pt x="6777516" y="3639563"/>
                </a:cubicBezTo>
                <a:cubicBezTo>
                  <a:pt x="6779136" y="3639563"/>
                  <a:pt x="6780682" y="3638827"/>
                  <a:pt x="6781786" y="3637575"/>
                </a:cubicBezTo>
                <a:close/>
                <a:moveTo>
                  <a:pt x="6630711" y="3641551"/>
                </a:moveTo>
                <a:lnTo>
                  <a:pt x="6777590" y="3639563"/>
                </a:lnTo>
                <a:cubicBezTo>
                  <a:pt x="6780682" y="3639489"/>
                  <a:pt x="6783111" y="3636986"/>
                  <a:pt x="6783111" y="3633894"/>
                </a:cubicBezTo>
                <a:cubicBezTo>
                  <a:pt x="6783038" y="3630802"/>
                  <a:pt x="6780534" y="3628372"/>
                  <a:pt x="6777516" y="3628372"/>
                </a:cubicBezTo>
                <a:cubicBezTo>
                  <a:pt x="6777516" y="3628372"/>
                  <a:pt x="6777516" y="3628372"/>
                  <a:pt x="6777516" y="3628372"/>
                </a:cubicBezTo>
                <a:lnTo>
                  <a:pt x="6630638" y="3630360"/>
                </a:lnTo>
                <a:cubicBezTo>
                  <a:pt x="6627546" y="3630433"/>
                  <a:pt x="6625116" y="3632937"/>
                  <a:pt x="6625116" y="3636029"/>
                </a:cubicBezTo>
                <a:cubicBezTo>
                  <a:pt x="6625116" y="3639121"/>
                  <a:pt x="6627619" y="3641551"/>
                  <a:pt x="6630711" y="3641551"/>
                </a:cubicBezTo>
                <a:cubicBezTo>
                  <a:pt x="6630711" y="3641551"/>
                  <a:pt x="6630711" y="3641551"/>
                  <a:pt x="6630711" y="3641551"/>
                </a:cubicBezTo>
                <a:close/>
                <a:moveTo>
                  <a:pt x="6569236" y="3722536"/>
                </a:moveTo>
                <a:lnTo>
                  <a:pt x="6634982" y="3639415"/>
                </a:lnTo>
                <a:cubicBezTo>
                  <a:pt x="6636896" y="3636986"/>
                  <a:pt x="6636454" y="3633526"/>
                  <a:pt x="6634098" y="3631611"/>
                </a:cubicBezTo>
                <a:cubicBezTo>
                  <a:pt x="6631669" y="3629697"/>
                  <a:pt x="6628208" y="3630139"/>
                  <a:pt x="6626294" y="3632495"/>
                </a:cubicBezTo>
                <a:lnTo>
                  <a:pt x="6560549" y="3715615"/>
                </a:lnTo>
                <a:cubicBezTo>
                  <a:pt x="6558634" y="3718045"/>
                  <a:pt x="6559076" y="3721505"/>
                  <a:pt x="6561432" y="3723420"/>
                </a:cubicBezTo>
                <a:cubicBezTo>
                  <a:pt x="6562463" y="3724229"/>
                  <a:pt x="6563714" y="3724598"/>
                  <a:pt x="6564966" y="3724598"/>
                </a:cubicBezTo>
                <a:cubicBezTo>
                  <a:pt x="6566585" y="3724598"/>
                  <a:pt x="6568205" y="3723935"/>
                  <a:pt x="6569236" y="3722536"/>
                </a:cubicBezTo>
                <a:close/>
                <a:moveTo>
                  <a:pt x="6504300" y="3810810"/>
                </a:moveTo>
                <a:lnTo>
                  <a:pt x="6569383" y="3722315"/>
                </a:lnTo>
                <a:cubicBezTo>
                  <a:pt x="6571224" y="3719812"/>
                  <a:pt x="6570708" y="3716352"/>
                  <a:pt x="6568205" y="3714511"/>
                </a:cubicBezTo>
                <a:cubicBezTo>
                  <a:pt x="6565702" y="3712671"/>
                  <a:pt x="6562242" y="3713186"/>
                  <a:pt x="6560401" y="3715689"/>
                </a:cubicBezTo>
                <a:lnTo>
                  <a:pt x="6495318" y="3804184"/>
                </a:lnTo>
                <a:cubicBezTo>
                  <a:pt x="6493478" y="3806687"/>
                  <a:pt x="6493993" y="3810148"/>
                  <a:pt x="6496496" y="3811988"/>
                </a:cubicBezTo>
                <a:cubicBezTo>
                  <a:pt x="6497527" y="3812724"/>
                  <a:pt x="6498705" y="3813093"/>
                  <a:pt x="6499810" y="3813093"/>
                </a:cubicBezTo>
                <a:cubicBezTo>
                  <a:pt x="6501503" y="3813093"/>
                  <a:pt x="6503196" y="3812283"/>
                  <a:pt x="6504300" y="3810810"/>
                </a:cubicBezTo>
                <a:close/>
                <a:moveTo>
                  <a:pt x="6439807" y="3899747"/>
                </a:moveTo>
                <a:lnTo>
                  <a:pt x="6504300" y="3810810"/>
                </a:lnTo>
                <a:cubicBezTo>
                  <a:pt x="6506141" y="3808307"/>
                  <a:pt x="6505552" y="3804847"/>
                  <a:pt x="6503049" y="3803006"/>
                </a:cubicBezTo>
                <a:cubicBezTo>
                  <a:pt x="6500546" y="3801166"/>
                  <a:pt x="6497085" y="3801755"/>
                  <a:pt x="6495245" y="3804258"/>
                </a:cubicBezTo>
                <a:lnTo>
                  <a:pt x="6430751" y="3893195"/>
                </a:lnTo>
                <a:cubicBezTo>
                  <a:pt x="6428910" y="3895698"/>
                  <a:pt x="6429499" y="3899158"/>
                  <a:pt x="6432002" y="3900999"/>
                </a:cubicBezTo>
                <a:cubicBezTo>
                  <a:pt x="6433033" y="3901735"/>
                  <a:pt x="6434137" y="3902103"/>
                  <a:pt x="6435316" y="3902029"/>
                </a:cubicBezTo>
                <a:cubicBezTo>
                  <a:pt x="6437009" y="3902029"/>
                  <a:pt x="6438702" y="3901220"/>
                  <a:pt x="6439807" y="3899747"/>
                </a:cubicBezTo>
                <a:close/>
                <a:moveTo>
                  <a:pt x="6375754" y="3984488"/>
                </a:moveTo>
                <a:lnTo>
                  <a:pt x="6439733" y="3899895"/>
                </a:lnTo>
                <a:cubicBezTo>
                  <a:pt x="6441573" y="3897465"/>
                  <a:pt x="6441132" y="3893931"/>
                  <a:pt x="6438629" y="3892091"/>
                </a:cubicBezTo>
                <a:cubicBezTo>
                  <a:pt x="6436199" y="3890250"/>
                  <a:pt x="6432665" y="3890692"/>
                  <a:pt x="6430824" y="3893195"/>
                </a:cubicBezTo>
                <a:lnTo>
                  <a:pt x="6366846" y="3977788"/>
                </a:lnTo>
                <a:cubicBezTo>
                  <a:pt x="6365006" y="3980217"/>
                  <a:pt x="6365447" y="3983751"/>
                  <a:pt x="6367950" y="3985592"/>
                </a:cubicBezTo>
                <a:cubicBezTo>
                  <a:pt x="6368981" y="3986402"/>
                  <a:pt x="6370159" y="3986696"/>
                  <a:pt x="6371337" y="3986696"/>
                </a:cubicBezTo>
                <a:cubicBezTo>
                  <a:pt x="6373030" y="3986696"/>
                  <a:pt x="6374650" y="3985886"/>
                  <a:pt x="6375754" y="3984488"/>
                </a:cubicBezTo>
                <a:close/>
                <a:moveTo>
                  <a:pt x="3311631" y="2571879"/>
                </a:moveTo>
                <a:cubicBezTo>
                  <a:pt x="3314428" y="2570628"/>
                  <a:pt x="3315680" y="2567314"/>
                  <a:pt x="3314428" y="2564517"/>
                </a:cubicBezTo>
                <a:lnTo>
                  <a:pt x="3283801" y="2495606"/>
                </a:lnTo>
                <a:cubicBezTo>
                  <a:pt x="3282550" y="2492808"/>
                  <a:pt x="3279236" y="2491556"/>
                  <a:pt x="3276439" y="2492808"/>
                </a:cubicBezTo>
                <a:cubicBezTo>
                  <a:pt x="3273641" y="2494060"/>
                  <a:pt x="3272390" y="2497372"/>
                  <a:pt x="3273641" y="2500170"/>
                </a:cubicBezTo>
                <a:lnTo>
                  <a:pt x="3304268" y="2569082"/>
                </a:lnTo>
                <a:cubicBezTo>
                  <a:pt x="3305225" y="2571143"/>
                  <a:pt x="3307287" y="2572395"/>
                  <a:pt x="3309422" y="2572395"/>
                </a:cubicBezTo>
                <a:cubicBezTo>
                  <a:pt x="3310158" y="2572321"/>
                  <a:pt x="3310895" y="2572174"/>
                  <a:pt x="3311631" y="2571879"/>
                </a:cubicBezTo>
                <a:close/>
                <a:moveTo>
                  <a:pt x="3279973" y="2503262"/>
                </a:moveTo>
                <a:cubicBezTo>
                  <a:pt x="3282991" y="2502526"/>
                  <a:pt x="3284758" y="2499508"/>
                  <a:pt x="3284096" y="2496563"/>
                </a:cubicBezTo>
                <a:lnTo>
                  <a:pt x="3265027" y="2418228"/>
                </a:lnTo>
                <a:cubicBezTo>
                  <a:pt x="3264291" y="2415283"/>
                  <a:pt x="3261272" y="2413368"/>
                  <a:pt x="3258328" y="2414105"/>
                </a:cubicBezTo>
                <a:cubicBezTo>
                  <a:pt x="3255309" y="2414841"/>
                  <a:pt x="3253542" y="2417859"/>
                  <a:pt x="3254205" y="2420804"/>
                </a:cubicBezTo>
                <a:lnTo>
                  <a:pt x="3273273" y="2499140"/>
                </a:lnTo>
                <a:cubicBezTo>
                  <a:pt x="3273862" y="2501716"/>
                  <a:pt x="3276218" y="2503410"/>
                  <a:pt x="3278721" y="2503410"/>
                </a:cubicBezTo>
                <a:cubicBezTo>
                  <a:pt x="3279163" y="2503483"/>
                  <a:pt x="3279531" y="2503410"/>
                  <a:pt x="3279973" y="2503262"/>
                </a:cubicBezTo>
                <a:close/>
                <a:moveTo>
                  <a:pt x="3259653" y="2425148"/>
                </a:moveTo>
                <a:cubicBezTo>
                  <a:pt x="3262745" y="2425075"/>
                  <a:pt x="3265174" y="2422571"/>
                  <a:pt x="3265174" y="2419479"/>
                </a:cubicBezTo>
                <a:lnTo>
                  <a:pt x="3263849" y="2335843"/>
                </a:lnTo>
                <a:cubicBezTo>
                  <a:pt x="3263776" y="2332751"/>
                  <a:pt x="3261272" y="2330321"/>
                  <a:pt x="3258254" y="2330321"/>
                </a:cubicBezTo>
                <a:cubicBezTo>
                  <a:pt x="3258254" y="2330321"/>
                  <a:pt x="3258254" y="2330321"/>
                  <a:pt x="3258180" y="2330321"/>
                </a:cubicBezTo>
                <a:cubicBezTo>
                  <a:pt x="3255088" y="2330395"/>
                  <a:pt x="3252659" y="2332898"/>
                  <a:pt x="3252659" y="2335991"/>
                </a:cubicBezTo>
                <a:lnTo>
                  <a:pt x="3253984" y="2419626"/>
                </a:lnTo>
                <a:cubicBezTo>
                  <a:pt x="3254057" y="2422719"/>
                  <a:pt x="3256561" y="2425148"/>
                  <a:pt x="3259653" y="2425148"/>
                </a:cubicBezTo>
                <a:cubicBezTo>
                  <a:pt x="3259653" y="2425148"/>
                  <a:pt x="3259653" y="2425148"/>
                  <a:pt x="3259653" y="2425148"/>
                </a:cubicBezTo>
                <a:close/>
                <a:moveTo>
                  <a:pt x="3262377" y="2339672"/>
                </a:moveTo>
                <a:cubicBezTo>
                  <a:pt x="3264438" y="2337389"/>
                  <a:pt x="3264217" y="2333855"/>
                  <a:pt x="3261935" y="2331794"/>
                </a:cubicBezTo>
                <a:lnTo>
                  <a:pt x="3146936" y="2229384"/>
                </a:lnTo>
                <a:cubicBezTo>
                  <a:pt x="3144653" y="2227323"/>
                  <a:pt x="3141120" y="2227543"/>
                  <a:pt x="3139058" y="2229826"/>
                </a:cubicBezTo>
                <a:cubicBezTo>
                  <a:pt x="3136996" y="2232108"/>
                  <a:pt x="3137217" y="2235642"/>
                  <a:pt x="3139500" y="2237704"/>
                </a:cubicBezTo>
                <a:lnTo>
                  <a:pt x="3254499" y="2340113"/>
                </a:lnTo>
                <a:cubicBezTo>
                  <a:pt x="3255603" y="2341071"/>
                  <a:pt x="3256929" y="2341512"/>
                  <a:pt x="3258254" y="2341512"/>
                </a:cubicBezTo>
                <a:cubicBezTo>
                  <a:pt x="3259800" y="2341512"/>
                  <a:pt x="3261346" y="2340923"/>
                  <a:pt x="3262377" y="2339672"/>
                </a:cubicBezTo>
                <a:close/>
                <a:moveTo>
                  <a:pt x="3147893" y="2236673"/>
                </a:moveTo>
                <a:cubicBezTo>
                  <a:pt x="3149586" y="2234096"/>
                  <a:pt x="3148924" y="2230636"/>
                  <a:pt x="3146347" y="2228942"/>
                </a:cubicBezTo>
                <a:lnTo>
                  <a:pt x="2992769" y="2125649"/>
                </a:lnTo>
                <a:cubicBezTo>
                  <a:pt x="2990192" y="2123956"/>
                  <a:pt x="2986732" y="2124618"/>
                  <a:pt x="2985038" y="2127195"/>
                </a:cubicBezTo>
                <a:cubicBezTo>
                  <a:pt x="2983345" y="2129772"/>
                  <a:pt x="2984007" y="2133232"/>
                  <a:pt x="2986584" y="2134926"/>
                </a:cubicBezTo>
                <a:lnTo>
                  <a:pt x="3140162" y="2238145"/>
                </a:lnTo>
                <a:cubicBezTo>
                  <a:pt x="3141120" y="2238808"/>
                  <a:pt x="3142224" y="2239102"/>
                  <a:pt x="3143328" y="2239102"/>
                </a:cubicBezTo>
                <a:cubicBezTo>
                  <a:pt x="3145095" y="2239102"/>
                  <a:pt x="3146788" y="2238219"/>
                  <a:pt x="3147893" y="2236673"/>
                </a:cubicBezTo>
                <a:close/>
                <a:moveTo>
                  <a:pt x="2994904" y="2132128"/>
                </a:moveTo>
                <a:cubicBezTo>
                  <a:pt x="2995935" y="2129183"/>
                  <a:pt x="2994388" y="2126017"/>
                  <a:pt x="2991517" y="2124986"/>
                </a:cubicBezTo>
                <a:lnTo>
                  <a:pt x="2888003" y="2088764"/>
                </a:lnTo>
                <a:cubicBezTo>
                  <a:pt x="2885132" y="2087807"/>
                  <a:pt x="2881892" y="2089279"/>
                  <a:pt x="2880862" y="2092150"/>
                </a:cubicBezTo>
                <a:cubicBezTo>
                  <a:pt x="2879831" y="2095095"/>
                  <a:pt x="2881377" y="2098261"/>
                  <a:pt x="2884248" y="2099292"/>
                </a:cubicBezTo>
                <a:lnTo>
                  <a:pt x="2987762" y="2135514"/>
                </a:lnTo>
                <a:cubicBezTo>
                  <a:pt x="2988351" y="2135735"/>
                  <a:pt x="2989014" y="2135809"/>
                  <a:pt x="2989677" y="2135809"/>
                </a:cubicBezTo>
                <a:cubicBezTo>
                  <a:pt x="2992033" y="2135809"/>
                  <a:pt x="2994167" y="2134410"/>
                  <a:pt x="2994904" y="2132128"/>
                </a:cubicBezTo>
                <a:close/>
                <a:moveTo>
                  <a:pt x="2891390" y="2095905"/>
                </a:moveTo>
                <a:cubicBezTo>
                  <a:pt x="2892420" y="2093034"/>
                  <a:pt x="2890874" y="2089794"/>
                  <a:pt x="2887929" y="2088837"/>
                </a:cubicBezTo>
                <a:lnTo>
                  <a:pt x="2831976" y="2069327"/>
                </a:lnTo>
                <a:cubicBezTo>
                  <a:pt x="2829104" y="2068370"/>
                  <a:pt x="2825938" y="2069843"/>
                  <a:pt x="2824908" y="2072788"/>
                </a:cubicBezTo>
                <a:cubicBezTo>
                  <a:pt x="2823877" y="2075659"/>
                  <a:pt x="2825423" y="2078898"/>
                  <a:pt x="2828368" y="2079855"/>
                </a:cubicBezTo>
                <a:lnTo>
                  <a:pt x="2884322" y="2099365"/>
                </a:lnTo>
                <a:cubicBezTo>
                  <a:pt x="2884911" y="2099586"/>
                  <a:pt x="2885573" y="2099660"/>
                  <a:pt x="2886162" y="2099660"/>
                </a:cubicBezTo>
                <a:cubicBezTo>
                  <a:pt x="2888445" y="2099586"/>
                  <a:pt x="2890580" y="2098187"/>
                  <a:pt x="2891390" y="2095905"/>
                </a:cubicBezTo>
                <a:close/>
                <a:moveTo>
                  <a:pt x="2835510" y="2076395"/>
                </a:moveTo>
                <a:cubicBezTo>
                  <a:pt x="2836540" y="2073524"/>
                  <a:pt x="2834994" y="2070284"/>
                  <a:pt x="2832123" y="2069254"/>
                </a:cubicBezTo>
                <a:lnTo>
                  <a:pt x="2823067" y="2066088"/>
                </a:lnTo>
                <a:cubicBezTo>
                  <a:pt x="2820196" y="2065131"/>
                  <a:pt x="2816956" y="2066603"/>
                  <a:pt x="2815926" y="2069474"/>
                </a:cubicBezTo>
                <a:cubicBezTo>
                  <a:pt x="2814895" y="2072346"/>
                  <a:pt x="2816441" y="2075585"/>
                  <a:pt x="2819312" y="2076616"/>
                </a:cubicBezTo>
                <a:lnTo>
                  <a:pt x="2828368" y="2079782"/>
                </a:lnTo>
                <a:cubicBezTo>
                  <a:pt x="2828957" y="2080002"/>
                  <a:pt x="2829620" y="2080076"/>
                  <a:pt x="2830282" y="2080076"/>
                </a:cubicBezTo>
                <a:cubicBezTo>
                  <a:pt x="2832565" y="2080076"/>
                  <a:pt x="2834700" y="2078677"/>
                  <a:pt x="2835510" y="2076395"/>
                </a:cubicBezTo>
                <a:close/>
                <a:moveTo>
                  <a:pt x="2826233" y="2073671"/>
                </a:moveTo>
                <a:cubicBezTo>
                  <a:pt x="2827485" y="2070873"/>
                  <a:pt x="2826307" y="2067560"/>
                  <a:pt x="2823509" y="2066309"/>
                </a:cubicBezTo>
                <a:lnTo>
                  <a:pt x="2746867" y="2031117"/>
                </a:lnTo>
                <a:cubicBezTo>
                  <a:pt x="2744069" y="2029865"/>
                  <a:pt x="2740757" y="2031043"/>
                  <a:pt x="2739505" y="2033841"/>
                </a:cubicBezTo>
                <a:cubicBezTo>
                  <a:pt x="2738253" y="2036639"/>
                  <a:pt x="2739431" y="2039951"/>
                  <a:pt x="2742229" y="2041203"/>
                </a:cubicBezTo>
                <a:lnTo>
                  <a:pt x="2818871" y="2076395"/>
                </a:lnTo>
                <a:cubicBezTo>
                  <a:pt x="2819607" y="2076763"/>
                  <a:pt x="2820417" y="2076910"/>
                  <a:pt x="2821227" y="2076910"/>
                </a:cubicBezTo>
                <a:cubicBezTo>
                  <a:pt x="2823288" y="2076910"/>
                  <a:pt x="2825276" y="2075659"/>
                  <a:pt x="2826233" y="2073671"/>
                </a:cubicBezTo>
                <a:close/>
                <a:moveTo>
                  <a:pt x="6745784" y="4523778"/>
                </a:moveTo>
                <a:cubicBezTo>
                  <a:pt x="6746006" y="4520686"/>
                  <a:pt x="6743650" y="4518035"/>
                  <a:pt x="6740631" y="4517814"/>
                </a:cubicBezTo>
                <a:lnTo>
                  <a:pt x="6672235" y="4513028"/>
                </a:lnTo>
                <a:cubicBezTo>
                  <a:pt x="6669511" y="4512513"/>
                  <a:pt x="6666492" y="4515090"/>
                  <a:pt x="6666272" y="4518182"/>
                </a:cubicBezTo>
                <a:cubicBezTo>
                  <a:pt x="6666050" y="4521274"/>
                  <a:pt x="6668406" y="4523924"/>
                  <a:pt x="6671425" y="4524146"/>
                </a:cubicBezTo>
                <a:lnTo>
                  <a:pt x="6739821" y="4528931"/>
                </a:lnTo>
                <a:cubicBezTo>
                  <a:pt x="6739968" y="4528931"/>
                  <a:pt x="6740115" y="4528931"/>
                  <a:pt x="6740263" y="4528931"/>
                </a:cubicBezTo>
                <a:cubicBezTo>
                  <a:pt x="6743134" y="4529005"/>
                  <a:pt x="6745563" y="4526722"/>
                  <a:pt x="6745784" y="4523778"/>
                </a:cubicBezTo>
                <a:close/>
                <a:moveTo>
                  <a:pt x="6677168" y="4520317"/>
                </a:moveTo>
                <a:cubicBezTo>
                  <a:pt x="6678051" y="4517372"/>
                  <a:pt x="6676432" y="4514280"/>
                  <a:pt x="6673486" y="4513323"/>
                </a:cubicBezTo>
                <a:lnTo>
                  <a:pt x="6662443" y="4509863"/>
                </a:lnTo>
                <a:cubicBezTo>
                  <a:pt x="6659498" y="4508979"/>
                  <a:pt x="6656406" y="4510599"/>
                  <a:pt x="6655449" y="4513544"/>
                </a:cubicBezTo>
                <a:cubicBezTo>
                  <a:pt x="6654565" y="4516489"/>
                  <a:pt x="6656185" y="4519581"/>
                  <a:pt x="6659130" y="4520538"/>
                </a:cubicBezTo>
                <a:lnTo>
                  <a:pt x="6670173" y="4523998"/>
                </a:lnTo>
                <a:cubicBezTo>
                  <a:pt x="6670762" y="4524146"/>
                  <a:pt x="6671278" y="4524219"/>
                  <a:pt x="6671867" y="4524219"/>
                </a:cubicBezTo>
                <a:cubicBezTo>
                  <a:pt x="6674223" y="4524219"/>
                  <a:pt x="6676432" y="4522673"/>
                  <a:pt x="6677168" y="4520317"/>
                </a:cubicBezTo>
                <a:close/>
                <a:moveTo>
                  <a:pt x="6666124" y="4516857"/>
                </a:moveTo>
                <a:cubicBezTo>
                  <a:pt x="6667008" y="4513912"/>
                  <a:pt x="6665388" y="4510820"/>
                  <a:pt x="6662443" y="4509863"/>
                </a:cubicBezTo>
                <a:lnTo>
                  <a:pt x="6532793" y="4469444"/>
                </a:lnTo>
                <a:cubicBezTo>
                  <a:pt x="6529848" y="4468560"/>
                  <a:pt x="6526755" y="4470180"/>
                  <a:pt x="6525798" y="4473125"/>
                </a:cubicBezTo>
                <a:cubicBezTo>
                  <a:pt x="6524915" y="4476069"/>
                  <a:pt x="6526534" y="4479162"/>
                  <a:pt x="6529479" y="4480119"/>
                </a:cubicBezTo>
                <a:lnTo>
                  <a:pt x="6659130" y="4520538"/>
                </a:lnTo>
                <a:cubicBezTo>
                  <a:pt x="6659719" y="4520686"/>
                  <a:pt x="6660234" y="4520759"/>
                  <a:pt x="6660823" y="4520759"/>
                </a:cubicBezTo>
                <a:cubicBezTo>
                  <a:pt x="6663179" y="4520759"/>
                  <a:pt x="6665388" y="4519213"/>
                  <a:pt x="6666124" y="4516857"/>
                </a:cubicBezTo>
                <a:close/>
                <a:moveTo>
                  <a:pt x="6535811" y="4477763"/>
                </a:moveTo>
                <a:cubicBezTo>
                  <a:pt x="6537431" y="4475186"/>
                  <a:pt x="6536694" y="4471726"/>
                  <a:pt x="6534044" y="4470033"/>
                </a:cubicBezTo>
                <a:lnTo>
                  <a:pt x="6523369" y="4463259"/>
                </a:lnTo>
                <a:cubicBezTo>
                  <a:pt x="6520718" y="4461640"/>
                  <a:pt x="6517331" y="4462376"/>
                  <a:pt x="6515638" y="4465026"/>
                </a:cubicBezTo>
                <a:cubicBezTo>
                  <a:pt x="6514019" y="4467603"/>
                  <a:pt x="6514755" y="4471063"/>
                  <a:pt x="6517405" y="4472757"/>
                </a:cubicBezTo>
                <a:lnTo>
                  <a:pt x="6528081" y="4479530"/>
                </a:lnTo>
                <a:cubicBezTo>
                  <a:pt x="6529038" y="4480119"/>
                  <a:pt x="6530069" y="4480413"/>
                  <a:pt x="6531099" y="4480413"/>
                </a:cubicBezTo>
                <a:cubicBezTo>
                  <a:pt x="6533013" y="4480340"/>
                  <a:pt x="6534781" y="4479456"/>
                  <a:pt x="6535811" y="4477763"/>
                </a:cubicBezTo>
                <a:close/>
                <a:moveTo>
                  <a:pt x="6525209" y="4470990"/>
                </a:moveTo>
                <a:cubicBezTo>
                  <a:pt x="6526829" y="4468413"/>
                  <a:pt x="6526093" y="4464953"/>
                  <a:pt x="6523442" y="4463259"/>
                </a:cubicBezTo>
                <a:lnTo>
                  <a:pt x="6406676" y="4389415"/>
                </a:lnTo>
                <a:cubicBezTo>
                  <a:pt x="6404099" y="4387795"/>
                  <a:pt x="6400639" y="4388532"/>
                  <a:pt x="6398946" y="4391182"/>
                </a:cubicBezTo>
                <a:cubicBezTo>
                  <a:pt x="6397326" y="4393759"/>
                  <a:pt x="6398062" y="4397219"/>
                  <a:pt x="6400713" y="4398912"/>
                </a:cubicBezTo>
                <a:lnTo>
                  <a:pt x="6517479" y="4472757"/>
                </a:lnTo>
                <a:cubicBezTo>
                  <a:pt x="6518436" y="4473345"/>
                  <a:pt x="6519467" y="4473640"/>
                  <a:pt x="6520498" y="4473640"/>
                </a:cubicBezTo>
                <a:cubicBezTo>
                  <a:pt x="6522338" y="4473566"/>
                  <a:pt x="6524105" y="4472683"/>
                  <a:pt x="6525209" y="4470990"/>
                </a:cubicBezTo>
                <a:close/>
                <a:moveTo>
                  <a:pt x="6407633" y="4398176"/>
                </a:moveTo>
                <a:cubicBezTo>
                  <a:pt x="6409842" y="4396041"/>
                  <a:pt x="6409842" y="4392507"/>
                  <a:pt x="6407707" y="4390299"/>
                </a:cubicBezTo>
                <a:lnTo>
                  <a:pt x="6401670" y="4384114"/>
                </a:lnTo>
                <a:cubicBezTo>
                  <a:pt x="6399534" y="4381906"/>
                  <a:pt x="6396001" y="4381906"/>
                  <a:pt x="6393792" y="4384040"/>
                </a:cubicBezTo>
                <a:cubicBezTo>
                  <a:pt x="6391583" y="4386176"/>
                  <a:pt x="6391583" y="4389710"/>
                  <a:pt x="6393718" y="4391918"/>
                </a:cubicBezTo>
                <a:lnTo>
                  <a:pt x="6399755" y="4398103"/>
                </a:lnTo>
                <a:cubicBezTo>
                  <a:pt x="6400860" y="4399207"/>
                  <a:pt x="6402332" y="4399796"/>
                  <a:pt x="6403805" y="4399796"/>
                </a:cubicBezTo>
                <a:cubicBezTo>
                  <a:pt x="6405130" y="4399722"/>
                  <a:pt x="6406529" y="4399207"/>
                  <a:pt x="6407633" y="4398176"/>
                </a:cubicBezTo>
                <a:close/>
                <a:moveTo>
                  <a:pt x="6401596" y="4391992"/>
                </a:moveTo>
                <a:cubicBezTo>
                  <a:pt x="6403805" y="4389857"/>
                  <a:pt x="6403805" y="4386323"/>
                  <a:pt x="6401670" y="4384114"/>
                </a:cubicBezTo>
                <a:lnTo>
                  <a:pt x="6298229" y="4278833"/>
                </a:lnTo>
                <a:cubicBezTo>
                  <a:pt x="6296094" y="4276624"/>
                  <a:pt x="6292560" y="4276624"/>
                  <a:pt x="6290352" y="4278759"/>
                </a:cubicBezTo>
                <a:cubicBezTo>
                  <a:pt x="6288143" y="4280895"/>
                  <a:pt x="6288143" y="4284428"/>
                  <a:pt x="6290278" y="4286637"/>
                </a:cubicBezTo>
                <a:lnTo>
                  <a:pt x="6393718" y="4391918"/>
                </a:lnTo>
                <a:cubicBezTo>
                  <a:pt x="6394823" y="4393023"/>
                  <a:pt x="6396295" y="4393612"/>
                  <a:pt x="6397768" y="4393612"/>
                </a:cubicBezTo>
                <a:cubicBezTo>
                  <a:pt x="6399093" y="4393538"/>
                  <a:pt x="6400492" y="4393023"/>
                  <a:pt x="6401596" y="4391992"/>
                </a:cubicBezTo>
                <a:close/>
                <a:moveTo>
                  <a:pt x="6297198" y="4287374"/>
                </a:moveTo>
                <a:cubicBezTo>
                  <a:pt x="6299775" y="4285754"/>
                  <a:pt x="6300585" y="4282294"/>
                  <a:pt x="6298892" y="4279716"/>
                </a:cubicBezTo>
                <a:lnTo>
                  <a:pt x="6246914" y="4198363"/>
                </a:lnTo>
                <a:cubicBezTo>
                  <a:pt x="6245220" y="4195786"/>
                  <a:pt x="6241760" y="4194976"/>
                  <a:pt x="6239257" y="4196670"/>
                </a:cubicBezTo>
                <a:cubicBezTo>
                  <a:pt x="6236680" y="4198289"/>
                  <a:pt x="6235870" y="4201750"/>
                  <a:pt x="6237563" y="4204326"/>
                </a:cubicBezTo>
                <a:lnTo>
                  <a:pt x="6289542" y="4285680"/>
                </a:lnTo>
                <a:cubicBezTo>
                  <a:pt x="6290646" y="4287374"/>
                  <a:pt x="6292413" y="4288257"/>
                  <a:pt x="6294253" y="4288257"/>
                </a:cubicBezTo>
                <a:cubicBezTo>
                  <a:pt x="6295284" y="4288257"/>
                  <a:pt x="6296315" y="4287962"/>
                  <a:pt x="6297198" y="4287374"/>
                </a:cubicBezTo>
                <a:close/>
                <a:moveTo>
                  <a:pt x="3618713" y="3078333"/>
                </a:moveTo>
                <a:cubicBezTo>
                  <a:pt x="3621290" y="3076640"/>
                  <a:pt x="3622026" y="3073253"/>
                  <a:pt x="3620406" y="3070603"/>
                </a:cubicBezTo>
                <a:lnTo>
                  <a:pt x="3606565" y="3049031"/>
                </a:lnTo>
                <a:cubicBezTo>
                  <a:pt x="3604872" y="3046454"/>
                  <a:pt x="3601412" y="3045718"/>
                  <a:pt x="3598835" y="3047338"/>
                </a:cubicBezTo>
                <a:cubicBezTo>
                  <a:pt x="3596258" y="3049031"/>
                  <a:pt x="3595522" y="3052418"/>
                  <a:pt x="3597141" y="3055068"/>
                </a:cubicBezTo>
                <a:lnTo>
                  <a:pt x="3610983" y="3076640"/>
                </a:lnTo>
                <a:cubicBezTo>
                  <a:pt x="3612013" y="3078333"/>
                  <a:pt x="3613854" y="3079217"/>
                  <a:pt x="3615695" y="3079217"/>
                </a:cubicBezTo>
                <a:cubicBezTo>
                  <a:pt x="3616799" y="3079143"/>
                  <a:pt x="3617830" y="3078849"/>
                  <a:pt x="3618713" y="3078333"/>
                </a:cubicBezTo>
                <a:close/>
                <a:moveTo>
                  <a:pt x="3605019" y="3056688"/>
                </a:moveTo>
                <a:cubicBezTo>
                  <a:pt x="3607596" y="3054995"/>
                  <a:pt x="3608259" y="3051461"/>
                  <a:pt x="3606492" y="3048958"/>
                </a:cubicBezTo>
                <a:lnTo>
                  <a:pt x="3588012" y="3021717"/>
                </a:lnTo>
                <a:cubicBezTo>
                  <a:pt x="3586245" y="3019140"/>
                  <a:pt x="3582785" y="3018477"/>
                  <a:pt x="3580282" y="3020245"/>
                </a:cubicBezTo>
                <a:cubicBezTo>
                  <a:pt x="3577705" y="3021938"/>
                  <a:pt x="3577042" y="3025472"/>
                  <a:pt x="3578809" y="3027975"/>
                </a:cubicBezTo>
                <a:lnTo>
                  <a:pt x="3597289" y="3055216"/>
                </a:lnTo>
                <a:cubicBezTo>
                  <a:pt x="3598393" y="3056835"/>
                  <a:pt x="3600160" y="3057645"/>
                  <a:pt x="3601927" y="3057645"/>
                </a:cubicBezTo>
                <a:cubicBezTo>
                  <a:pt x="3603031" y="3057645"/>
                  <a:pt x="3604062" y="3057277"/>
                  <a:pt x="3605019" y="3056688"/>
                </a:cubicBezTo>
                <a:close/>
                <a:moveTo>
                  <a:pt x="3586098" y="3029668"/>
                </a:moveTo>
                <a:cubicBezTo>
                  <a:pt x="3588822" y="3028196"/>
                  <a:pt x="3589706" y="3024809"/>
                  <a:pt x="3588233" y="3022085"/>
                </a:cubicBezTo>
                <a:lnTo>
                  <a:pt x="3573140" y="2995139"/>
                </a:lnTo>
                <a:cubicBezTo>
                  <a:pt x="3571594" y="2992415"/>
                  <a:pt x="3568207" y="2991458"/>
                  <a:pt x="3565557" y="2993004"/>
                </a:cubicBezTo>
                <a:cubicBezTo>
                  <a:pt x="3562833" y="2994476"/>
                  <a:pt x="3561949" y="2997863"/>
                  <a:pt x="3563422" y="3000587"/>
                </a:cubicBezTo>
                <a:lnTo>
                  <a:pt x="3578515" y="3027533"/>
                </a:lnTo>
                <a:cubicBezTo>
                  <a:pt x="3579546" y="3029374"/>
                  <a:pt x="3581460" y="3030404"/>
                  <a:pt x="3583448" y="3030404"/>
                </a:cubicBezTo>
                <a:cubicBezTo>
                  <a:pt x="3584331" y="3030331"/>
                  <a:pt x="3585288" y="3030110"/>
                  <a:pt x="3586098" y="3029668"/>
                </a:cubicBezTo>
                <a:close/>
                <a:moveTo>
                  <a:pt x="3571152" y="3002648"/>
                </a:moveTo>
                <a:cubicBezTo>
                  <a:pt x="3573803" y="3001102"/>
                  <a:pt x="3574686" y="2997642"/>
                  <a:pt x="3573067" y="2994992"/>
                </a:cubicBezTo>
                <a:lnTo>
                  <a:pt x="3558931" y="2971359"/>
                </a:lnTo>
                <a:cubicBezTo>
                  <a:pt x="3557311" y="2968708"/>
                  <a:pt x="3553925" y="2967898"/>
                  <a:pt x="3551274" y="2969444"/>
                </a:cubicBezTo>
                <a:cubicBezTo>
                  <a:pt x="3548624" y="2970991"/>
                  <a:pt x="3547740" y="2974451"/>
                  <a:pt x="3549360" y="2977101"/>
                </a:cubicBezTo>
                <a:lnTo>
                  <a:pt x="3563496" y="3000734"/>
                </a:lnTo>
                <a:cubicBezTo>
                  <a:pt x="3564526" y="3002501"/>
                  <a:pt x="3566441" y="3003458"/>
                  <a:pt x="3568281" y="3003458"/>
                </a:cubicBezTo>
                <a:cubicBezTo>
                  <a:pt x="3569312" y="3003385"/>
                  <a:pt x="3570269" y="3003164"/>
                  <a:pt x="3571152" y="3002648"/>
                </a:cubicBezTo>
                <a:close/>
                <a:moveTo>
                  <a:pt x="3555618" y="2979604"/>
                </a:moveTo>
                <a:cubicBezTo>
                  <a:pt x="3558563" y="2978795"/>
                  <a:pt x="3560330" y="2975702"/>
                  <a:pt x="3559520" y="2972757"/>
                </a:cubicBezTo>
                <a:lnTo>
                  <a:pt x="3541630" y="2908263"/>
                </a:lnTo>
                <a:cubicBezTo>
                  <a:pt x="3540820" y="2905319"/>
                  <a:pt x="3537728" y="2903552"/>
                  <a:pt x="3534782" y="2904361"/>
                </a:cubicBezTo>
                <a:cubicBezTo>
                  <a:pt x="3531838" y="2905171"/>
                  <a:pt x="3530071" y="2908263"/>
                  <a:pt x="3530880" y="2911209"/>
                </a:cubicBezTo>
                <a:lnTo>
                  <a:pt x="3548771" y="2975702"/>
                </a:lnTo>
                <a:cubicBezTo>
                  <a:pt x="3549434" y="2978206"/>
                  <a:pt x="3551716" y="2979825"/>
                  <a:pt x="3554145" y="2979825"/>
                </a:cubicBezTo>
                <a:cubicBezTo>
                  <a:pt x="3554661" y="2979825"/>
                  <a:pt x="3555176" y="2979752"/>
                  <a:pt x="3555618" y="2979604"/>
                </a:cubicBezTo>
                <a:close/>
                <a:moveTo>
                  <a:pt x="3539053" y="2914522"/>
                </a:moveTo>
                <a:cubicBezTo>
                  <a:pt x="3541703" y="2912975"/>
                  <a:pt x="3542660" y="2909589"/>
                  <a:pt x="3541114" y="2906938"/>
                </a:cubicBezTo>
                <a:lnTo>
                  <a:pt x="3530586" y="2888606"/>
                </a:lnTo>
                <a:cubicBezTo>
                  <a:pt x="3529040" y="2885882"/>
                  <a:pt x="3525653" y="2884999"/>
                  <a:pt x="3523003" y="2886545"/>
                </a:cubicBezTo>
                <a:cubicBezTo>
                  <a:pt x="3520352" y="2888091"/>
                  <a:pt x="3519395" y="2891477"/>
                  <a:pt x="3520942" y="2894128"/>
                </a:cubicBezTo>
                <a:lnTo>
                  <a:pt x="3531470" y="2912460"/>
                </a:lnTo>
                <a:cubicBezTo>
                  <a:pt x="3532500" y="2914301"/>
                  <a:pt x="3534414" y="2915258"/>
                  <a:pt x="3536329" y="2915258"/>
                </a:cubicBezTo>
                <a:cubicBezTo>
                  <a:pt x="3537212" y="2915258"/>
                  <a:pt x="3538169" y="2915037"/>
                  <a:pt x="3539053" y="2914522"/>
                </a:cubicBezTo>
                <a:close/>
                <a:moveTo>
                  <a:pt x="3528451" y="2896189"/>
                </a:moveTo>
                <a:cubicBezTo>
                  <a:pt x="3531101" y="2894643"/>
                  <a:pt x="3532058" y="2891257"/>
                  <a:pt x="3530512" y="2888606"/>
                </a:cubicBezTo>
                <a:lnTo>
                  <a:pt x="3500180" y="2835818"/>
                </a:lnTo>
                <a:cubicBezTo>
                  <a:pt x="3498634" y="2833094"/>
                  <a:pt x="3495247" y="2832211"/>
                  <a:pt x="3492597" y="2833757"/>
                </a:cubicBezTo>
                <a:cubicBezTo>
                  <a:pt x="3489946" y="2835303"/>
                  <a:pt x="3488989" y="2838690"/>
                  <a:pt x="3490535" y="2841340"/>
                </a:cubicBezTo>
                <a:lnTo>
                  <a:pt x="3520868" y="2894128"/>
                </a:lnTo>
                <a:cubicBezTo>
                  <a:pt x="3521898" y="2895969"/>
                  <a:pt x="3523813" y="2896926"/>
                  <a:pt x="3525727" y="2896926"/>
                </a:cubicBezTo>
                <a:cubicBezTo>
                  <a:pt x="3526684" y="2896926"/>
                  <a:pt x="3527641" y="2896705"/>
                  <a:pt x="3528451" y="2896189"/>
                </a:cubicBezTo>
                <a:close/>
                <a:moveTo>
                  <a:pt x="3498118" y="2843401"/>
                </a:moveTo>
                <a:cubicBezTo>
                  <a:pt x="3500769" y="2841855"/>
                  <a:pt x="3501726" y="2838469"/>
                  <a:pt x="3500180" y="2835818"/>
                </a:cubicBezTo>
                <a:lnTo>
                  <a:pt x="3453208" y="2754097"/>
                </a:lnTo>
                <a:cubicBezTo>
                  <a:pt x="3451662" y="2751372"/>
                  <a:pt x="3448275" y="2750489"/>
                  <a:pt x="3445625" y="2752035"/>
                </a:cubicBezTo>
                <a:cubicBezTo>
                  <a:pt x="3442975" y="2753581"/>
                  <a:pt x="3442017" y="2756968"/>
                  <a:pt x="3443563" y="2759618"/>
                </a:cubicBezTo>
                <a:lnTo>
                  <a:pt x="3490535" y="2841340"/>
                </a:lnTo>
                <a:cubicBezTo>
                  <a:pt x="3491566" y="2843181"/>
                  <a:pt x="3493480" y="2844138"/>
                  <a:pt x="3495394" y="2844138"/>
                </a:cubicBezTo>
                <a:cubicBezTo>
                  <a:pt x="3496351" y="2844138"/>
                  <a:pt x="3497235" y="2843917"/>
                  <a:pt x="3498118" y="2843401"/>
                </a:cubicBezTo>
                <a:close/>
                <a:moveTo>
                  <a:pt x="3451294" y="2761606"/>
                </a:moveTo>
                <a:cubicBezTo>
                  <a:pt x="3453944" y="2759986"/>
                  <a:pt x="3454754" y="2756600"/>
                  <a:pt x="3453134" y="2753949"/>
                </a:cubicBezTo>
                <a:lnTo>
                  <a:pt x="3413672" y="2689824"/>
                </a:lnTo>
                <a:cubicBezTo>
                  <a:pt x="3412053" y="2687173"/>
                  <a:pt x="3408592" y="2686437"/>
                  <a:pt x="3406016" y="2687983"/>
                </a:cubicBezTo>
                <a:cubicBezTo>
                  <a:pt x="3403365" y="2689603"/>
                  <a:pt x="3402555" y="2692989"/>
                  <a:pt x="3404175" y="2695640"/>
                </a:cubicBezTo>
                <a:lnTo>
                  <a:pt x="3443637" y="2759766"/>
                </a:lnTo>
                <a:cubicBezTo>
                  <a:pt x="3444668" y="2761459"/>
                  <a:pt x="3446508" y="2762416"/>
                  <a:pt x="3448423" y="2762416"/>
                </a:cubicBezTo>
                <a:cubicBezTo>
                  <a:pt x="3449380" y="2762416"/>
                  <a:pt x="3450410" y="2762122"/>
                  <a:pt x="3451294" y="2761606"/>
                </a:cubicBezTo>
                <a:close/>
                <a:moveTo>
                  <a:pt x="3411758" y="2697480"/>
                </a:moveTo>
                <a:cubicBezTo>
                  <a:pt x="3414409" y="2695861"/>
                  <a:pt x="3415219" y="2692400"/>
                  <a:pt x="3413599" y="2689824"/>
                </a:cubicBezTo>
                <a:lnTo>
                  <a:pt x="3369204" y="2617746"/>
                </a:lnTo>
                <a:cubicBezTo>
                  <a:pt x="3367584" y="2615096"/>
                  <a:pt x="3364124" y="2614286"/>
                  <a:pt x="3361547" y="2615906"/>
                </a:cubicBezTo>
                <a:cubicBezTo>
                  <a:pt x="3358897" y="2617526"/>
                  <a:pt x="3358087" y="2620986"/>
                  <a:pt x="3359707" y="2623563"/>
                </a:cubicBezTo>
                <a:lnTo>
                  <a:pt x="3404101" y="2695640"/>
                </a:lnTo>
                <a:cubicBezTo>
                  <a:pt x="3405132" y="2697333"/>
                  <a:pt x="3406973" y="2698290"/>
                  <a:pt x="3408887" y="2698290"/>
                </a:cubicBezTo>
                <a:cubicBezTo>
                  <a:pt x="3409918" y="2698290"/>
                  <a:pt x="3410875" y="2697996"/>
                  <a:pt x="3411758" y="2697480"/>
                </a:cubicBezTo>
                <a:close/>
                <a:moveTo>
                  <a:pt x="3365228" y="2626140"/>
                </a:moveTo>
                <a:cubicBezTo>
                  <a:pt x="3368321" y="2625771"/>
                  <a:pt x="3370456" y="2622974"/>
                  <a:pt x="3370014" y="2619882"/>
                </a:cubicBezTo>
                <a:lnTo>
                  <a:pt x="3359559" y="2538749"/>
                </a:lnTo>
                <a:cubicBezTo>
                  <a:pt x="3359191" y="2535657"/>
                  <a:pt x="3356320" y="2533448"/>
                  <a:pt x="3353301" y="2533963"/>
                </a:cubicBezTo>
                <a:cubicBezTo>
                  <a:pt x="3350209" y="2534331"/>
                  <a:pt x="3348074" y="2537129"/>
                  <a:pt x="3348516" y="2540221"/>
                </a:cubicBezTo>
                <a:lnTo>
                  <a:pt x="3358971" y="2621354"/>
                </a:lnTo>
                <a:cubicBezTo>
                  <a:pt x="3359339" y="2624152"/>
                  <a:pt x="3361768" y="2626213"/>
                  <a:pt x="3364492" y="2626213"/>
                </a:cubicBezTo>
                <a:cubicBezTo>
                  <a:pt x="3364713" y="2626213"/>
                  <a:pt x="3365007" y="2626140"/>
                  <a:pt x="3365228" y="2626140"/>
                </a:cubicBezTo>
                <a:close/>
                <a:moveTo>
                  <a:pt x="3357424" y="2543902"/>
                </a:moveTo>
                <a:cubicBezTo>
                  <a:pt x="3359854" y="2541988"/>
                  <a:pt x="3360296" y="2538528"/>
                  <a:pt x="3358381" y="2536098"/>
                </a:cubicBezTo>
                <a:lnTo>
                  <a:pt x="3263996" y="2416166"/>
                </a:lnTo>
                <a:cubicBezTo>
                  <a:pt x="3262082" y="2413737"/>
                  <a:pt x="3258548" y="2413368"/>
                  <a:pt x="3256192" y="2415209"/>
                </a:cubicBezTo>
                <a:cubicBezTo>
                  <a:pt x="3253763" y="2417123"/>
                  <a:pt x="3253395" y="2420584"/>
                  <a:pt x="3255235" y="2423013"/>
                </a:cubicBezTo>
                <a:lnTo>
                  <a:pt x="3349694" y="2542945"/>
                </a:lnTo>
                <a:cubicBezTo>
                  <a:pt x="3350798" y="2544344"/>
                  <a:pt x="3352492" y="2545080"/>
                  <a:pt x="3354111" y="2545080"/>
                </a:cubicBezTo>
                <a:cubicBezTo>
                  <a:pt x="3355216" y="2545080"/>
                  <a:pt x="3356467" y="2544639"/>
                  <a:pt x="3357424" y="2543902"/>
                </a:cubicBezTo>
                <a:close/>
                <a:moveTo>
                  <a:pt x="3263481" y="2423528"/>
                </a:moveTo>
                <a:cubicBezTo>
                  <a:pt x="3265690" y="2421393"/>
                  <a:pt x="3265690" y="2417859"/>
                  <a:pt x="3263555" y="2415651"/>
                </a:cubicBezTo>
                <a:lnTo>
                  <a:pt x="3245296" y="2397024"/>
                </a:lnTo>
                <a:cubicBezTo>
                  <a:pt x="3243161" y="2394815"/>
                  <a:pt x="3239627" y="2394815"/>
                  <a:pt x="3237419" y="2396951"/>
                </a:cubicBezTo>
                <a:cubicBezTo>
                  <a:pt x="3235210" y="2399085"/>
                  <a:pt x="3235210" y="2402619"/>
                  <a:pt x="3237345" y="2404828"/>
                </a:cubicBezTo>
                <a:lnTo>
                  <a:pt x="3255603" y="2423455"/>
                </a:lnTo>
                <a:cubicBezTo>
                  <a:pt x="3256708" y="2424559"/>
                  <a:pt x="3258180" y="2425148"/>
                  <a:pt x="3259653" y="2425148"/>
                </a:cubicBezTo>
                <a:cubicBezTo>
                  <a:pt x="3260978" y="2425148"/>
                  <a:pt x="3262377" y="2424633"/>
                  <a:pt x="3263481" y="2423528"/>
                </a:cubicBezTo>
                <a:close/>
                <a:moveTo>
                  <a:pt x="3245223" y="2404975"/>
                </a:moveTo>
                <a:cubicBezTo>
                  <a:pt x="3247431" y="2402840"/>
                  <a:pt x="3247431" y="2399307"/>
                  <a:pt x="3245296" y="2397098"/>
                </a:cubicBezTo>
                <a:lnTo>
                  <a:pt x="3156507" y="2306688"/>
                </a:lnTo>
                <a:cubicBezTo>
                  <a:pt x="3154372" y="2304480"/>
                  <a:pt x="3150838" y="2304480"/>
                  <a:pt x="3148629" y="2306615"/>
                </a:cubicBezTo>
                <a:cubicBezTo>
                  <a:pt x="3146420" y="2308750"/>
                  <a:pt x="3146420" y="2312284"/>
                  <a:pt x="3148555" y="2314492"/>
                </a:cubicBezTo>
                <a:lnTo>
                  <a:pt x="3237345" y="2404902"/>
                </a:lnTo>
                <a:cubicBezTo>
                  <a:pt x="3238449" y="2406006"/>
                  <a:pt x="3239922" y="2406595"/>
                  <a:pt x="3241394" y="2406595"/>
                </a:cubicBezTo>
                <a:cubicBezTo>
                  <a:pt x="3242793" y="2406521"/>
                  <a:pt x="3244192" y="2406006"/>
                  <a:pt x="3245223" y="2404975"/>
                </a:cubicBezTo>
                <a:close/>
                <a:moveTo>
                  <a:pt x="3153194" y="2316112"/>
                </a:moveTo>
                <a:cubicBezTo>
                  <a:pt x="3156286" y="2315744"/>
                  <a:pt x="3158421" y="2312946"/>
                  <a:pt x="3158053" y="2309928"/>
                </a:cubicBezTo>
                <a:lnTo>
                  <a:pt x="3148776" y="2232918"/>
                </a:lnTo>
                <a:cubicBezTo>
                  <a:pt x="3148408" y="2229826"/>
                  <a:pt x="3145537" y="2227691"/>
                  <a:pt x="3142592" y="2228059"/>
                </a:cubicBezTo>
                <a:cubicBezTo>
                  <a:pt x="3139500" y="2228427"/>
                  <a:pt x="3137365" y="2231225"/>
                  <a:pt x="3137733" y="2234243"/>
                </a:cubicBezTo>
                <a:lnTo>
                  <a:pt x="3147009" y="2311253"/>
                </a:lnTo>
                <a:cubicBezTo>
                  <a:pt x="3147377" y="2314124"/>
                  <a:pt x="3149807" y="2316186"/>
                  <a:pt x="3152605" y="2316186"/>
                </a:cubicBezTo>
                <a:cubicBezTo>
                  <a:pt x="3152752" y="2316112"/>
                  <a:pt x="3152973" y="2316112"/>
                  <a:pt x="3153194" y="2316112"/>
                </a:cubicBezTo>
                <a:close/>
                <a:moveTo>
                  <a:pt x="3148482" y="2235568"/>
                </a:moveTo>
                <a:lnTo>
                  <a:pt x="3176532" y="2162755"/>
                </a:lnTo>
                <a:cubicBezTo>
                  <a:pt x="3177637" y="2159884"/>
                  <a:pt x="3176238" y="2156644"/>
                  <a:pt x="3173366" y="2155540"/>
                </a:cubicBezTo>
                <a:cubicBezTo>
                  <a:pt x="3170495" y="2154362"/>
                  <a:pt x="3167256" y="2155835"/>
                  <a:pt x="3166151" y="2158706"/>
                </a:cubicBezTo>
                <a:lnTo>
                  <a:pt x="3138101" y="2231519"/>
                </a:lnTo>
                <a:cubicBezTo>
                  <a:pt x="3136996" y="2234390"/>
                  <a:pt x="3138395" y="2237630"/>
                  <a:pt x="3141267" y="2238734"/>
                </a:cubicBezTo>
                <a:cubicBezTo>
                  <a:pt x="3141929" y="2239029"/>
                  <a:pt x="3142666" y="2239102"/>
                  <a:pt x="3143328" y="2239102"/>
                </a:cubicBezTo>
                <a:cubicBezTo>
                  <a:pt x="3145537" y="2239102"/>
                  <a:pt x="3147598" y="2237777"/>
                  <a:pt x="3148482" y="2235568"/>
                </a:cubicBezTo>
                <a:close/>
                <a:moveTo>
                  <a:pt x="3176091" y="2163565"/>
                </a:moveTo>
                <a:lnTo>
                  <a:pt x="3221810" y="2086776"/>
                </a:lnTo>
                <a:cubicBezTo>
                  <a:pt x="3223356" y="2084125"/>
                  <a:pt x="3222547" y="2080739"/>
                  <a:pt x="3219896" y="2079119"/>
                </a:cubicBezTo>
                <a:cubicBezTo>
                  <a:pt x="3217246" y="2077573"/>
                  <a:pt x="3213859" y="2078383"/>
                  <a:pt x="3212239" y="2081033"/>
                </a:cubicBezTo>
                <a:lnTo>
                  <a:pt x="3166519" y="2157822"/>
                </a:lnTo>
                <a:cubicBezTo>
                  <a:pt x="3164973" y="2160473"/>
                  <a:pt x="3165783" y="2163859"/>
                  <a:pt x="3168434" y="2165479"/>
                </a:cubicBezTo>
                <a:cubicBezTo>
                  <a:pt x="3169317" y="2165995"/>
                  <a:pt x="3170348" y="2166289"/>
                  <a:pt x="3171305" y="2166289"/>
                </a:cubicBezTo>
                <a:cubicBezTo>
                  <a:pt x="3173219" y="2166289"/>
                  <a:pt x="3175060" y="2165332"/>
                  <a:pt x="3176091" y="2163565"/>
                </a:cubicBezTo>
                <a:close/>
                <a:moveTo>
                  <a:pt x="3222105" y="2086334"/>
                </a:moveTo>
                <a:lnTo>
                  <a:pt x="3264880" y="1997250"/>
                </a:lnTo>
                <a:cubicBezTo>
                  <a:pt x="3266205" y="1994452"/>
                  <a:pt x="3265027" y="1991139"/>
                  <a:pt x="3262303" y="1989814"/>
                </a:cubicBezTo>
                <a:cubicBezTo>
                  <a:pt x="3259579" y="1988489"/>
                  <a:pt x="3256192" y="1989667"/>
                  <a:pt x="3254867" y="1992391"/>
                </a:cubicBezTo>
                <a:lnTo>
                  <a:pt x="3212092" y="2081475"/>
                </a:lnTo>
                <a:cubicBezTo>
                  <a:pt x="3210767" y="2084273"/>
                  <a:pt x="3211945" y="2087586"/>
                  <a:pt x="3214669" y="2088911"/>
                </a:cubicBezTo>
                <a:cubicBezTo>
                  <a:pt x="3215479" y="2089279"/>
                  <a:pt x="3216289" y="2089500"/>
                  <a:pt x="3217098" y="2089426"/>
                </a:cubicBezTo>
                <a:cubicBezTo>
                  <a:pt x="3219160" y="2089500"/>
                  <a:pt x="3221148" y="2088322"/>
                  <a:pt x="3222105" y="2086334"/>
                </a:cubicBezTo>
                <a:close/>
                <a:moveTo>
                  <a:pt x="3265101" y="1996735"/>
                </a:moveTo>
                <a:lnTo>
                  <a:pt x="3301323" y="1894472"/>
                </a:lnTo>
                <a:cubicBezTo>
                  <a:pt x="3302354" y="1891601"/>
                  <a:pt x="3300808" y="1888361"/>
                  <a:pt x="3297937" y="1887331"/>
                </a:cubicBezTo>
                <a:cubicBezTo>
                  <a:pt x="3295065" y="1886300"/>
                  <a:pt x="3291826" y="1887846"/>
                  <a:pt x="3290795" y="1890717"/>
                </a:cubicBezTo>
                <a:lnTo>
                  <a:pt x="3254573" y="1992980"/>
                </a:lnTo>
                <a:cubicBezTo>
                  <a:pt x="3253542" y="1995851"/>
                  <a:pt x="3255088" y="1999091"/>
                  <a:pt x="3257959" y="2000121"/>
                </a:cubicBezTo>
                <a:cubicBezTo>
                  <a:pt x="3258548" y="2000342"/>
                  <a:pt x="3259211" y="2000416"/>
                  <a:pt x="3259874" y="2000416"/>
                </a:cubicBezTo>
                <a:cubicBezTo>
                  <a:pt x="3262156" y="2000416"/>
                  <a:pt x="3264291" y="1999017"/>
                  <a:pt x="3265101" y="1996735"/>
                </a:cubicBezTo>
                <a:close/>
                <a:moveTo>
                  <a:pt x="3301471" y="1893810"/>
                </a:moveTo>
                <a:lnTo>
                  <a:pt x="3327533" y="1777411"/>
                </a:lnTo>
                <a:cubicBezTo>
                  <a:pt x="3328196" y="1774393"/>
                  <a:pt x="3326282" y="1771448"/>
                  <a:pt x="3323337" y="1770785"/>
                </a:cubicBezTo>
                <a:cubicBezTo>
                  <a:pt x="3320392" y="1770122"/>
                  <a:pt x="3317373" y="1772037"/>
                  <a:pt x="3316711" y="1774982"/>
                </a:cubicBezTo>
                <a:lnTo>
                  <a:pt x="3290648" y="1891380"/>
                </a:lnTo>
                <a:cubicBezTo>
                  <a:pt x="3289985" y="1894398"/>
                  <a:pt x="3291900" y="1897343"/>
                  <a:pt x="3294845" y="1898006"/>
                </a:cubicBezTo>
                <a:cubicBezTo>
                  <a:pt x="3295286" y="1898080"/>
                  <a:pt x="3295655" y="1898153"/>
                  <a:pt x="3296096" y="1898153"/>
                </a:cubicBezTo>
                <a:cubicBezTo>
                  <a:pt x="3298599" y="1898153"/>
                  <a:pt x="3300882" y="1896386"/>
                  <a:pt x="3301471" y="1893810"/>
                </a:cubicBezTo>
                <a:close/>
                <a:moveTo>
                  <a:pt x="3327681" y="1776675"/>
                </a:moveTo>
                <a:lnTo>
                  <a:pt x="3339018" y="1644448"/>
                </a:lnTo>
                <a:cubicBezTo>
                  <a:pt x="3339313" y="1641356"/>
                  <a:pt x="3337031" y="1638705"/>
                  <a:pt x="3333938" y="1638411"/>
                </a:cubicBezTo>
                <a:cubicBezTo>
                  <a:pt x="3330920" y="1638337"/>
                  <a:pt x="3328196" y="1640398"/>
                  <a:pt x="3327902" y="1643491"/>
                </a:cubicBezTo>
                <a:lnTo>
                  <a:pt x="3316563" y="1775718"/>
                </a:lnTo>
                <a:cubicBezTo>
                  <a:pt x="3316269" y="1778810"/>
                  <a:pt x="3318551" y="1781461"/>
                  <a:pt x="3321643" y="1781755"/>
                </a:cubicBezTo>
                <a:cubicBezTo>
                  <a:pt x="3321791" y="1781755"/>
                  <a:pt x="3322012" y="1781755"/>
                  <a:pt x="3322159" y="1781755"/>
                </a:cubicBezTo>
                <a:cubicBezTo>
                  <a:pt x="3324956" y="1781755"/>
                  <a:pt x="3327386" y="1779546"/>
                  <a:pt x="3327681" y="1776675"/>
                </a:cubicBezTo>
                <a:close/>
                <a:moveTo>
                  <a:pt x="3333718" y="1649528"/>
                </a:moveTo>
                <a:cubicBezTo>
                  <a:pt x="3336810" y="1649380"/>
                  <a:pt x="3339166" y="1646730"/>
                  <a:pt x="3338945" y="1643638"/>
                </a:cubicBezTo>
                <a:lnTo>
                  <a:pt x="3330994" y="1494109"/>
                </a:lnTo>
                <a:cubicBezTo>
                  <a:pt x="3330846" y="1491017"/>
                  <a:pt x="3328270" y="1488367"/>
                  <a:pt x="3325104" y="1488882"/>
                </a:cubicBezTo>
                <a:cubicBezTo>
                  <a:pt x="3322012" y="1489029"/>
                  <a:pt x="3319656" y="1491680"/>
                  <a:pt x="3319877" y="1494772"/>
                </a:cubicBezTo>
                <a:lnTo>
                  <a:pt x="3327828" y="1644300"/>
                </a:lnTo>
                <a:cubicBezTo>
                  <a:pt x="3327975" y="1647245"/>
                  <a:pt x="3330478" y="1649601"/>
                  <a:pt x="3333423" y="1649601"/>
                </a:cubicBezTo>
                <a:cubicBezTo>
                  <a:pt x="3333497" y="1649528"/>
                  <a:pt x="3333644" y="1649528"/>
                  <a:pt x="3333718" y="1649528"/>
                </a:cubicBezTo>
                <a:close/>
                <a:moveTo>
                  <a:pt x="3326429" y="1499925"/>
                </a:moveTo>
                <a:cubicBezTo>
                  <a:pt x="3329448" y="1499336"/>
                  <a:pt x="3331435" y="1496465"/>
                  <a:pt x="3330846" y="1493447"/>
                </a:cubicBezTo>
                <a:lnTo>
                  <a:pt x="3299262" y="1325512"/>
                </a:lnTo>
                <a:cubicBezTo>
                  <a:pt x="3298673" y="1322494"/>
                  <a:pt x="3295728" y="1320506"/>
                  <a:pt x="3292783" y="1321095"/>
                </a:cubicBezTo>
                <a:cubicBezTo>
                  <a:pt x="3289765" y="1321684"/>
                  <a:pt x="3287777" y="1324555"/>
                  <a:pt x="3288366" y="1327574"/>
                </a:cubicBezTo>
                <a:lnTo>
                  <a:pt x="3319950" y="1495508"/>
                </a:lnTo>
                <a:cubicBezTo>
                  <a:pt x="3320465" y="1498158"/>
                  <a:pt x="3322821" y="1500073"/>
                  <a:pt x="3325472" y="1500073"/>
                </a:cubicBezTo>
                <a:cubicBezTo>
                  <a:pt x="3325766" y="1499999"/>
                  <a:pt x="3326134" y="1499999"/>
                  <a:pt x="3326429" y="1499925"/>
                </a:cubicBezTo>
                <a:close/>
                <a:moveTo>
                  <a:pt x="3295581" y="1331844"/>
                </a:moveTo>
                <a:cubicBezTo>
                  <a:pt x="3298526" y="1330887"/>
                  <a:pt x="3300145" y="1327794"/>
                  <a:pt x="3299188" y="1324849"/>
                </a:cubicBezTo>
                <a:lnTo>
                  <a:pt x="3239922" y="1137552"/>
                </a:lnTo>
                <a:cubicBezTo>
                  <a:pt x="3238965" y="1134607"/>
                  <a:pt x="3235873" y="1132987"/>
                  <a:pt x="3232927" y="1133945"/>
                </a:cubicBezTo>
                <a:cubicBezTo>
                  <a:pt x="3229983" y="1134902"/>
                  <a:pt x="3228363" y="1137994"/>
                  <a:pt x="3229320" y="1140939"/>
                </a:cubicBezTo>
                <a:lnTo>
                  <a:pt x="3288587" y="1328236"/>
                </a:lnTo>
                <a:cubicBezTo>
                  <a:pt x="3289323" y="1330592"/>
                  <a:pt x="3291532" y="1332138"/>
                  <a:pt x="3293961" y="1332138"/>
                </a:cubicBezTo>
                <a:cubicBezTo>
                  <a:pt x="3294477" y="1332064"/>
                  <a:pt x="3294992" y="1331991"/>
                  <a:pt x="3295581" y="1331844"/>
                </a:cubicBezTo>
                <a:close/>
                <a:moveTo>
                  <a:pt x="3236756" y="1144325"/>
                </a:moveTo>
                <a:cubicBezTo>
                  <a:pt x="3239627" y="1143147"/>
                  <a:pt x="3240953" y="1139908"/>
                  <a:pt x="3239775" y="1137037"/>
                </a:cubicBezTo>
                <a:lnTo>
                  <a:pt x="3159599" y="942377"/>
                </a:lnTo>
                <a:cubicBezTo>
                  <a:pt x="3158421" y="939506"/>
                  <a:pt x="3155181" y="938180"/>
                  <a:pt x="3152310" y="939358"/>
                </a:cubicBezTo>
                <a:cubicBezTo>
                  <a:pt x="3149439" y="940536"/>
                  <a:pt x="3148114" y="943776"/>
                  <a:pt x="3149292" y="946647"/>
                </a:cubicBezTo>
                <a:lnTo>
                  <a:pt x="3229467" y="1141307"/>
                </a:lnTo>
                <a:cubicBezTo>
                  <a:pt x="3230351" y="1143442"/>
                  <a:pt x="3232486" y="1144767"/>
                  <a:pt x="3234695" y="1144767"/>
                </a:cubicBezTo>
                <a:cubicBezTo>
                  <a:pt x="3235357" y="1144767"/>
                  <a:pt x="3236020" y="1144620"/>
                  <a:pt x="3236756" y="1144325"/>
                </a:cubicBezTo>
                <a:close/>
                <a:moveTo>
                  <a:pt x="3156875" y="949518"/>
                </a:moveTo>
                <a:cubicBezTo>
                  <a:pt x="3159599" y="948193"/>
                  <a:pt x="3160777" y="944807"/>
                  <a:pt x="3159378" y="942082"/>
                </a:cubicBezTo>
                <a:lnTo>
                  <a:pt x="3065067" y="751766"/>
                </a:lnTo>
                <a:cubicBezTo>
                  <a:pt x="3063668" y="748969"/>
                  <a:pt x="3060355" y="747864"/>
                  <a:pt x="3057631" y="749263"/>
                </a:cubicBezTo>
                <a:cubicBezTo>
                  <a:pt x="3054907" y="750588"/>
                  <a:pt x="3053729" y="753975"/>
                  <a:pt x="3055127" y="756699"/>
                </a:cubicBezTo>
                <a:lnTo>
                  <a:pt x="3149439" y="947015"/>
                </a:lnTo>
                <a:cubicBezTo>
                  <a:pt x="3150396" y="949003"/>
                  <a:pt x="3152384" y="950107"/>
                  <a:pt x="3154445" y="950107"/>
                </a:cubicBezTo>
                <a:cubicBezTo>
                  <a:pt x="3155329" y="950107"/>
                  <a:pt x="3156138" y="949887"/>
                  <a:pt x="3156875" y="949518"/>
                </a:cubicBezTo>
                <a:close/>
                <a:moveTo>
                  <a:pt x="3062932" y="759055"/>
                </a:moveTo>
                <a:cubicBezTo>
                  <a:pt x="3065582" y="757509"/>
                  <a:pt x="3066465" y="754122"/>
                  <a:pt x="3064919" y="751472"/>
                </a:cubicBezTo>
                <a:lnTo>
                  <a:pt x="2963172" y="576764"/>
                </a:lnTo>
                <a:cubicBezTo>
                  <a:pt x="2961626" y="574040"/>
                  <a:pt x="2958166" y="573230"/>
                  <a:pt x="2955589" y="574776"/>
                </a:cubicBezTo>
                <a:cubicBezTo>
                  <a:pt x="2952938" y="576322"/>
                  <a:pt x="2952055" y="579709"/>
                  <a:pt x="2953601" y="582359"/>
                </a:cubicBezTo>
                <a:lnTo>
                  <a:pt x="3055348" y="757067"/>
                </a:lnTo>
                <a:cubicBezTo>
                  <a:pt x="3056379" y="758834"/>
                  <a:pt x="3058293" y="759865"/>
                  <a:pt x="3060207" y="759865"/>
                </a:cubicBezTo>
                <a:cubicBezTo>
                  <a:pt x="3061091" y="759791"/>
                  <a:pt x="3062048" y="759571"/>
                  <a:pt x="3062932" y="759055"/>
                </a:cubicBezTo>
                <a:close/>
                <a:moveTo>
                  <a:pt x="2961552" y="584126"/>
                </a:moveTo>
                <a:cubicBezTo>
                  <a:pt x="2964056" y="582359"/>
                  <a:pt x="2964718" y="578899"/>
                  <a:pt x="2962951" y="576396"/>
                </a:cubicBezTo>
                <a:lnTo>
                  <a:pt x="2860173" y="427898"/>
                </a:lnTo>
                <a:cubicBezTo>
                  <a:pt x="2858406" y="425321"/>
                  <a:pt x="2854946" y="424732"/>
                  <a:pt x="2852443" y="426499"/>
                </a:cubicBezTo>
                <a:cubicBezTo>
                  <a:pt x="2849940" y="428266"/>
                  <a:pt x="2849277" y="431726"/>
                  <a:pt x="2851044" y="434230"/>
                </a:cubicBezTo>
                <a:lnTo>
                  <a:pt x="2953822" y="582728"/>
                </a:lnTo>
                <a:cubicBezTo>
                  <a:pt x="2954926" y="584274"/>
                  <a:pt x="2956693" y="585157"/>
                  <a:pt x="2958460" y="585157"/>
                </a:cubicBezTo>
                <a:cubicBezTo>
                  <a:pt x="2959491" y="585084"/>
                  <a:pt x="2960595" y="584715"/>
                  <a:pt x="2961552" y="584126"/>
                </a:cubicBezTo>
                <a:close/>
                <a:moveTo>
                  <a:pt x="2859290" y="435187"/>
                </a:moveTo>
                <a:cubicBezTo>
                  <a:pt x="2861572" y="433125"/>
                  <a:pt x="2861793" y="429591"/>
                  <a:pt x="2859805" y="427309"/>
                </a:cubicBezTo>
                <a:lnTo>
                  <a:pt x="2756217" y="309954"/>
                </a:lnTo>
                <a:cubicBezTo>
                  <a:pt x="2754156" y="307671"/>
                  <a:pt x="2750622" y="307450"/>
                  <a:pt x="2748340" y="309438"/>
                </a:cubicBezTo>
                <a:cubicBezTo>
                  <a:pt x="2746057" y="311500"/>
                  <a:pt x="2745837" y="315034"/>
                  <a:pt x="2747824" y="317316"/>
                </a:cubicBezTo>
                <a:lnTo>
                  <a:pt x="2851412" y="434671"/>
                </a:lnTo>
                <a:cubicBezTo>
                  <a:pt x="2852517" y="435923"/>
                  <a:pt x="2854063" y="436586"/>
                  <a:pt x="2855609" y="436586"/>
                </a:cubicBezTo>
                <a:cubicBezTo>
                  <a:pt x="2856934" y="436586"/>
                  <a:pt x="2858185" y="436144"/>
                  <a:pt x="2859290" y="435187"/>
                </a:cubicBezTo>
                <a:close/>
                <a:moveTo>
                  <a:pt x="2756365" y="317169"/>
                </a:moveTo>
                <a:cubicBezTo>
                  <a:pt x="2758279" y="314739"/>
                  <a:pt x="2757837" y="311205"/>
                  <a:pt x="2755408" y="309365"/>
                </a:cubicBezTo>
                <a:lnTo>
                  <a:pt x="2651304" y="227717"/>
                </a:lnTo>
                <a:cubicBezTo>
                  <a:pt x="2648875" y="225876"/>
                  <a:pt x="2645341" y="226244"/>
                  <a:pt x="2643500" y="228674"/>
                </a:cubicBezTo>
                <a:cubicBezTo>
                  <a:pt x="2641586" y="231103"/>
                  <a:pt x="2642028" y="234637"/>
                  <a:pt x="2644457" y="236478"/>
                </a:cubicBezTo>
                <a:lnTo>
                  <a:pt x="2748561" y="318126"/>
                </a:lnTo>
                <a:cubicBezTo>
                  <a:pt x="2749591" y="318936"/>
                  <a:pt x="2750843" y="319304"/>
                  <a:pt x="2752021" y="319304"/>
                </a:cubicBezTo>
                <a:cubicBezTo>
                  <a:pt x="2753714" y="319304"/>
                  <a:pt x="2755334" y="318568"/>
                  <a:pt x="2756365" y="317169"/>
                </a:cubicBezTo>
                <a:close/>
                <a:moveTo>
                  <a:pt x="2653071" y="234122"/>
                </a:moveTo>
                <a:cubicBezTo>
                  <a:pt x="2654249" y="231250"/>
                  <a:pt x="2652850" y="228011"/>
                  <a:pt x="2649979" y="226907"/>
                </a:cubicBezTo>
                <a:lnTo>
                  <a:pt x="2545361" y="185236"/>
                </a:lnTo>
                <a:cubicBezTo>
                  <a:pt x="2542489" y="184058"/>
                  <a:pt x="2539250" y="185457"/>
                  <a:pt x="2538145" y="188328"/>
                </a:cubicBezTo>
                <a:cubicBezTo>
                  <a:pt x="2536967" y="191199"/>
                  <a:pt x="2538366" y="194439"/>
                  <a:pt x="2541238" y="195543"/>
                </a:cubicBezTo>
                <a:lnTo>
                  <a:pt x="2645856" y="237214"/>
                </a:lnTo>
                <a:cubicBezTo>
                  <a:pt x="2646519" y="237508"/>
                  <a:pt x="2647255" y="237582"/>
                  <a:pt x="2647991" y="237582"/>
                </a:cubicBezTo>
                <a:cubicBezTo>
                  <a:pt x="2650126" y="237582"/>
                  <a:pt x="2652188" y="236257"/>
                  <a:pt x="2653071" y="234122"/>
                </a:cubicBezTo>
                <a:close/>
                <a:moveTo>
                  <a:pt x="2438239" y="198267"/>
                </a:moveTo>
                <a:lnTo>
                  <a:pt x="2543373" y="195911"/>
                </a:lnTo>
                <a:cubicBezTo>
                  <a:pt x="2546465" y="195838"/>
                  <a:pt x="2548895" y="193261"/>
                  <a:pt x="2548821" y="190242"/>
                </a:cubicBezTo>
                <a:cubicBezTo>
                  <a:pt x="2548747" y="187224"/>
                  <a:pt x="2546244" y="184794"/>
                  <a:pt x="2543225" y="184794"/>
                </a:cubicBezTo>
                <a:cubicBezTo>
                  <a:pt x="2543225" y="184794"/>
                  <a:pt x="2543152" y="184794"/>
                  <a:pt x="2543152" y="184794"/>
                </a:cubicBezTo>
                <a:lnTo>
                  <a:pt x="2438018" y="187150"/>
                </a:lnTo>
                <a:cubicBezTo>
                  <a:pt x="2434926" y="187224"/>
                  <a:pt x="2432496" y="189801"/>
                  <a:pt x="2432570" y="192819"/>
                </a:cubicBezTo>
                <a:cubicBezTo>
                  <a:pt x="2432643" y="195838"/>
                  <a:pt x="2435147" y="198267"/>
                  <a:pt x="2438165" y="198267"/>
                </a:cubicBezTo>
                <a:cubicBezTo>
                  <a:pt x="2438165" y="198267"/>
                  <a:pt x="2438239" y="198267"/>
                  <a:pt x="2438239" y="198267"/>
                </a:cubicBezTo>
                <a:close/>
                <a:moveTo>
                  <a:pt x="3603547" y="3056246"/>
                </a:moveTo>
                <a:cubicBezTo>
                  <a:pt x="3606123" y="3054626"/>
                  <a:pt x="3606860" y="3051166"/>
                  <a:pt x="3605240" y="3048516"/>
                </a:cubicBezTo>
                <a:lnTo>
                  <a:pt x="3588159" y="3021717"/>
                </a:lnTo>
                <a:cubicBezTo>
                  <a:pt x="3586540" y="3019140"/>
                  <a:pt x="3583080" y="3018330"/>
                  <a:pt x="3580429" y="3020024"/>
                </a:cubicBezTo>
                <a:cubicBezTo>
                  <a:pt x="3577852" y="3021643"/>
                  <a:pt x="3577116" y="3025104"/>
                  <a:pt x="3578736" y="3027754"/>
                </a:cubicBezTo>
                <a:lnTo>
                  <a:pt x="3595816" y="3054553"/>
                </a:lnTo>
                <a:cubicBezTo>
                  <a:pt x="3596920" y="3056246"/>
                  <a:pt x="3598688" y="3057130"/>
                  <a:pt x="3600528" y="3057130"/>
                </a:cubicBezTo>
                <a:cubicBezTo>
                  <a:pt x="3601559" y="3057130"/>
                  <a:pt x="3602590" y="3056835"/>
                  <a:pt x="3603547" y="3056246"/>
                </a:cubicBezTo>
                <a:close/>
                <a:moveTo>
                  <a:pt x="3586319" y="3029521"/>
                </a:moveTo>
                <a:cubicBezTo>
                  <a:pt x="3588969" y="3027901"/>
                  <a:pt x="3589779" y="3024515"/>
                  <a:pt x="3588159" y="3021864"/>
                </a:cubicBezTo>
                <a:lnTo>
                  <a:pt x="3572183" y="2995581"/>
                </a:lnTo>
                <a:cubicBezTo>
                  <a:pt x="3570563" y="2992930"/>
                  <a:pt x="3567177" y="2992120"/>
                  <a:pt x="3564526" y="2993740"/>
                </a:cubicBezTo>
                <a:cubicBezTo>
                  <a:pt x="3561876" y="2995360"/>
                  <a:pt x="3561066" y="2998746"/>
                  <a:pt x="3562686" y="3001397"/>
                </a:cubicBezTo>
                <a:lnTo>
                  <a:pt x="3578662" y="3027680"/>
                </a:lnTo>
                <a:cubicBezTo>
                  <a:pt x="3579693" y="3029447"/>
                  <a:pt x="3581533" y="3030404"/>
                  <a:pt x="3583448" y="3030331"/>
                </a:cubicBezTo>
                <a:cubicBezTo>
                  <a:pt x="3584405" y="3030331"/>
                  <a:pt x="3585362" y="3030110"/>
                  <a:pt x="3586319" y="3029521"/>
                </a:cubicBezTo>
                <a:close/>
                <a:moveTo>
                  <a:pt x="3570343" y="3003311"/>
                </a:moveTo>
                <a:cubicBezTo>
                  <a:pt x="3572993" y="3001691"/>
                  <a:pt x="3573803" y="2998305"/>
                  <a:pt x="3572257" y="2995654"/>
                </a:cubicBezTo>
                <a:lnTo>
                  <a:pt x="3560256" y="2975850"/>
                </a:lnTo>
                <a:cubicBezTo>
                  <a:pt x="3558637" y="2973199"/>
                  <a:pt x="3555176" y="2972389"/>
                  <a:pt x="3552599" y="2973935"/>
                </a:cubicBezTo>
                <a:cubicBezTo>
                  <a:pt x="3549949" y="2975555"/>
                  <a:pt x="3549139" y="2978942"/>
                  <a:pt x="3550685" y="2981592"/>
                </a:cubicBezTo>
                <a:lnTo>
                  <a:pt x="3562686" y="3001397"/>
                </a:lnTo>
                <a:cubicBezTo>
                  <a:pt x="3563717" y="3003164"/>
                  <a:pt x="3565631" y="3004121"/>
                  <a:pt x="3567471" y="3004047"/>
                </a:cubicBezTo>
                <a:cubicBezTo>
                  <a:pt x="3568428" y="3004121"/>
                  <a:pt x="3569459" y="3003826"/>
                  <a:pt x="3570343" y="3003311"/>
                </a:cubicBezTo>
                <a:close/>
                <a:moveTo>
                  <a:pt x="3558342" y="2983433"/>
                </a:moveTo>
                <a:cubicBezTo>
                  <a:pt x="3560993" y="2981813"/>
                  <a:pt x="3561802" y="2978426"/>
                  <a:pt x="3560183" y="2975776"/>
                </a:cubicBezTo>
                <a:lnTo>
                  <a:pt x="3558563" y="2973126"/>
                </a:lnTo>
                <a:cubicBezTo>
                  <a:pt x="3556943" y="2970475"/>
                  <a:pt x="3553483" y="2969665"/>
                  <a:pt x="3550906" y="2971285"/>
                </a:cubicBezTo>
                <a:cubicBezTo>
                  <a:pt x="3548256" y="2972905"/>
                  <a:pt x="3547446" y="2976291"/>
                  <a:pt x="3549065" y="2978942"/>
                </a:cubicBezTo>
                <a:lnTo>
                  <a:pt x="3550685" y="2981592"/>
                </a:lnTo>
                <a:cubicBezTo>
                  <a:pt x="3551716" y="2983359"/>
                  <a:pt x="3553557" y="2984243"/>
                  <a:pt x="3555471" y="2984243"/>
                </a:cubicBezTo>
                <a:cubicBezTo>
                  <a:pt x="3556428" y="2984243"/>
                  <a:pt x="3557459" y="2984022"/>
                  <a:pt x="3558342" y="2983433"/>
                </a:cubicBezTo>
                <a:close/>
                <a:moveTo>
                  <a:pt x="2965675" y="2193309"/>
                </a:moveTo>
                <a:cubicBezTo>
                  <a:pt x="2967590" y="2190879"/>
                  <a:pt x="2967148" y="2187345"/>
                  <a:pt x="2964718" y="2185505"/>
                </a:cubicBezTo>
                <a:lnTo>
                  <a:pt x="2960006" y="2181824"/>
                </a:lnTo>
                <a:cubicBezTo>
                  <a:pt x="2957577" y="2179909"/>
                  <a:pt x="2954043" y="2180351"/>
                  <a:pt x="2952202" y="2182781"/>
                </a:cubicBezTo>
                <a:cubicBezTo>
                  <a:pt x="2950288" y="2185210"/>
                  <a:pt x="2950730" y="2188744"/>
                  <a:pt x="2953159" y="2190585"/>
                </a:cubicBezTo>
                <a:lnTo>
                  <a:pt x="2957871" y="2194266"/>
                </a:lnTo>
                <a:cubicBezTo>
                  <a:pt x="2958902" y="2195076"/>
                  <a:pt x="2960154" y="2195444"/>
                  <a:pt x="2961332" y="2195444"/>
                </a:cubicBezTo>
                <a:cubicBezTo>
                  <a:pt x="2962951" y="2195370"/>
                  <a:pt x="2964645" y="2194708"/>
                  <a:pt x="2965675" y="2193309"/>
                </a:cubicBezTo>
                <a:close/>
                <a:moveTo>
                  <a:pt x="2961037" y="2189554"/>
                </a:moveTo>
                <a:cubicBezTo>
                  <a:pt x="2962951" y="2187124"/>
                  <a:pt x="2962510" y="2183590"/>
                  <a:pt x="2960080" y="2181750"/>
                </a:cubicBezTo>
                <a:lnTo>
                  <a:pt x="2958681" y="2180646"/>
                </a:lnTo>
                <a:cubicBezTo>
                  <a:pt x="2956252" y="2178805"/>
                  <a:pt x="2952791" y="2179173"/>
                  <a:pt x="2950877" y="2181603"/>
                </a:cubicBezTo>
                <a:cubicBezTo>
                  <a:pt x="2948963" y="2184032"/>
                  <a:pt x="2949405" y="2187566"/>
                  <a:pt x="2951834" y="2189407"/>
                </a:cubicBezTo>
                <a:lnTo>
                  <a:pt x="2953233" y="2190511"/>
                </a:lnTo>
                <a:cubicBezTo>
                  <a:pt x="2954264" y="2191321"/>
                  <a:pt x="2955442" y="2191689"/>
                  <a:pt x="2956693" y="2191689"/>
                </a:cubicBezTo>
                <a:cubicBezTo>
                  <a:pt x="2958313" y="2191689"/>
                  <a:pt x="2959933" y="2190953"/>
                  <a:pt x="2961037" y="2189554"/>
                </a:cubicBezTo>
                <a:close/>
                <a:moveTo>
                  <a:pt x="2959344" y="2188744"/>
                </a:moveTo>
                <a:cubicBezTo>
                  <a:pt x="2961405" y="2186462"/>
                  <a:pt x="2961184" y="2182928"/>
                  <a:pt x="2958828" y="2180866"/>
                </a:cubicBezTo>
                <a:lnTo>
                  <a:pt x="2896101" y="2125354"/>
                </a:lnTo>
                <a:cubicBezTo>
                  <a:pt x="2893819" y="2123293"/>
                  <a:pt x="2890285" y="2123514"/>
                  <a:pt x="2888224" y="2125870"/>
                </a:cubicBezTo>
                <a:cubicBezTo>
                  <a:pt x="2886162" y="2128152"/>
                  <a:pt x="2886383" y="2131686"/>
                  <a:pt x="2888739" y="2133748"/>
                </a:cubicBezTo>
                <a:lnTo>
                  <a:pt x="2951466" y="2189259"/>
                </a:lnTo>
                <a:cubicBezTo>
                  <a:pt x="2952570" y="2190216"/>
                  <a:pt x="2953896" y="2190658"/>
                  <a:pt x="2955221" y="2190658"/>
                </a:cubicBezTo>
                <a:cubicBezTo>
                  <a:pt x="2956767" y="2190585"/>
                  <a:pt x="2958239" y="2189996"/>
                  <a:pt x="2959344" y="2188744"/>
                </a:cubicBezTo>
                <a:close/>
                <a:moveTo>
                  <a:pt x="2896617" y="2133232"/>
                </a:moveTo>
                <a:cubicBezTo>
                  <a:pt x="2898678" y="2130950"/>
                  <a:pt x="2898457" y="2127416"/>
                  <a:pt x="2896101" y="2125354"/>
                </a:cubicBezTo>
                <a:lnTo>
                  <a:pt x="2893746" y="2123293"/>
                </a:lnTo>
                <a:cubicBezTo>
                  <a:pt x="2891463" y="2121232"/>
                  <a:pt x="2887929" y="2121452"/>
                  <a:pt x="2885868" y="2123808"/>
                </a:cubicBezTo>
                <a:cubicBezTo>
                  <a:pt x="2883806" y="2126091"/>
                  <a:pt x="2884027" y="2129625"/>
                  <a:pt x="2886383" y="2131686"/>
                </a:cubicBezTo>
                <a:lnTo>
                  <a:pt x="2888739" y="2133748"/>
                </a:lnTo>
                <a:cubicBezTo>
                  <a:pt x="2889844" y="2134705"/>
                  <a:pt x="2891169" y="2135146"/>
                  <a:pt x="2892494" y="2135146"/>
                </a:cubicBezTo>
                <a:cubicBezTo>
                  <a:pt x="2894040" y="2135146"/>
                  <a:pt x="2895512" y="2134484"/>
                  <a:pt x="2896617" y="2133232"/>
                </a:cubicBezTo>
                <a:close/>
                <a:moveTo>
                  <a:pt x="2895071" y="2130214"/>
                </a:moveTo>
                <a:cubicBezTo>
                  <a:pt x="2896543" y="2127490"/>
                  <a:pt x="2895512" y="2124103"/>
                  <a:pt x="2892862" y="2122630"/>
                </a:cubicBezTo>
                <a:lnTo>
                  <a:pt x="2858995" y="2104225"/>
                </a:lnTo>
                <a:cubicBezTo>
                  <a:pt x="2856271" y="2102752"/>
                  <a:pt x="2852885" y="2103783"/>
                  <a:pt x="2851412" y="2106433"/>
                </a:cubicBezTo>
                <a:cubicBezTo>
                  <a:pt x="2849940" y="2109157"/>
                  <a:pt x="2850971" y="2112544"/>
                  <a:pt x="2853621" y="2114017"/>
                </a:cubicBezTo>
                <a:lnTo>
                  <a:pt x="2887488" y="2132422"/>
                </a:lnTo>
                <a:cubicBezTo>
                  <a:pt x="2888371" y="2132864"/>
                  <a:pt x="2889254" y="2133085"/>
                  <a:pt x="2890212" y="2133085"/>
                </a:cubicBezTo>
                <a:cubicBezTo>
                  <a:pt x="2892126" y="2133085"/>
                  <a:pt x="2894040" y="2132054"/>
                  <a:pt x="2895071" y="2130214"/>
                </a:cubicBezTo>
                <a:close/>
                <a:moveTo>
                  <a:pt x="2407023" y="1879306"/>
                </a:moveTo>
                <a:cubicBezTo>
                  <a:pt x="2407685" y="1876287"/>
                  <a:pt x="2405771" y="1873342"/>
                  <a:pt x="2402826" y="1872680"/>
                </a:cubicBezTo>
                <a:lnTo>
                  <a:pt x="2321693" y="1854568"/>
                </a:lnTo>
                <a:cubicBezTo>
                  <a:pt x="2318675" y="1853906"/>
                  <a:pt x="2315730" y="1855820"/>
                  <a:pt x="2315067" y="1858765"/>
                </a:cubicBezTo>
                <a:cubicBezTo>
                  <a:pt x="2314405" y="1861783"/>
                  <a:pt x="2316319" y="1864728"/>
                  <a:pt x="2319264" y="1865391"/>
                </a:cubicBezTo>
                <a:lnTo>
                  <a:pt x="2400397" y="1883502"/>
                </a:lnTo>
                <a:cubicBezTo>
                  <a:pt x="2400838" y="1883576"/>
                  <a:pt x="2401206" y="1883650"/>
                  <a:pt x="2401648" y="1883650"/>
                </a:cubicBezTo>
                <a:cubicBezTo>
                  <a:pt x="2404151" y="1883650"/>
                  <a:pt x="2406434" y="1881883"/>
                  <a:pt x="2407023" y="1879306"/>
                </a:cubicBezTo>
                <a:close/>
                <a:moveTo>
                  <a:pt x="2520255" y="1885048"/>
                </a:moveTo>
                <a:cubicBezTo>
                  <a:pt x="2520402" y="1881956"/>
                  <a:pt x="2518120" y="1879306"/>
                  <a:pt x="2515028" y="1879159"/>
                </a:cubicBezTo>
                <a:lnTo>
                  <a:pt x="2401943" y="1872532"/>
                </a:lnTo>
                <a:cubicBezTo>
                  <a:pt x="2398777" y="1872385"/>
                  <a:pt x="2396200" y="1874668"/>
                  <a:pt x="2396053" y="1877760"/>
                </a:cubicBezTo>
                <a:cubicBezTo>
                  <a:pt x="2395906" y="1880852"/>
                  <a:pt x="2398188" y="1883502"/>
                  <a:pt x="2401280" y="1883650"/>
                </a:cubicBezTo>
                <a:lnTo>
                  <a:pt x="2514365" y="1890276"/>
                </a:lnTo>
                <a:cubicBezTo>
                  <a:pt x="2514512" y="1890276"/>
                  <a:pt x="2514586" y="1890276"/>
                  <a:pt x="2514733" y="1890276"/>
                </a:cubicBezTo>
                <a:cubicBezTo>
                  <a:pt x="2517678" y="1890276"/>
                  <a:pt x="2520108" y="1887993"/>
                  <a:pt x="2520255" y="1885048"/>
                </a:cubicBezTo>
                <a:close/>
                <a:moveTo>
                  <a:pt x="2515322" y="1890276"/>
                </a:moveTo>
                <a:lnTo>
                  <a:pt x="2613020" y="1879159"/>
                </a:lnTo>
                <a:cubicBezTo>
                  <a:pt x="2616112" y="1878790"/>
                  <a:pt x="2618247" y="1876066"/>
                  <a:pt x="2617953" y="1872974"/>
                </a:cubicBezTo>
                <a:cubicBezTo>
                  <a:pt x="2617585" y="1869882"/>
                  <a:pt x="2614787" y="1867747"/>
                  <a:pt x="2611769" y="1868041"/>
                </a:cubicBezTo>
                <a:lnTo>
                  <a:pt x="2514071" y="1879159"/>
                </a:lnTo>
                <a:cubicBezTo>
                  <a:pt x="2510978" y="1879527"/>
                  <a:pt x="2508844" y="1882251"/>
                  <a:pt x="2509138" y="1885343"/>
                </a:cubicBezTo>
                <a:cubicBezTo>
                  <a:pt x="2509432" y="1888214"/>
                  <a:pt x="2511862" y="1890276"/>
                  <a:pt x="2514733" y="1890276"/>
                </a:cubicBezTo>
                <a:cubicBezTo>
                  <a:pt x="2514954" y="1890276"/>
                  <a:pt x="2515101" y="1890276"/>
                  <a:pt x="2515322" y="1890276"/>
                </a:cubicBezTo>
                <a:close/>
                <a:moveTo>
                  <a:pt x="2614345" y="1878864"/>
                </a:moveTo>
                <a:lnTo>
                  <a:pt x="2696583" y="1848163"/>
                </a:lnTo>
                <a:cubicBezTo>
                  <a:pt x="2699454" y="1847059"/>
                  <a:pt x="2700926" y="1843893"/>
                  <a:pt x="2699822" y="1841022"/>
                </a:cubicBezTo>
                <a:cubicBezTo>
                  <a:pt x="2698718" y="1838150"/>
                  <a:pt x="2695552" y="1836678"/>
                  <a:pt x="2692681" y="1837782"/>
                </a:cubicBezTo>
                <a:lnTo>
                  <a:pt x="2610443" y="1868483"/>
                </a:lnTo>
                <a:cubicBezTo>
                  <a:pt x="2607572" y="1869587"/>
                  <a:pt x="2606100" y="1872753"/>
                  <a:pt x="2607204" y="1875625"/>
                </a:cubicBezTo>
                <a:cubicBezTo>
                  <a:pt x="2608014" y="1877907"/>
                  <a:pt x="2610223" y="1879232"/>
                  <a:pt x="2612431" y="1879232"/>
                </a:cubicBezTo>
                <a:cubicBezTo>
                  <a:pt x="2613020" y="1879159"/>
                  <a:pt x="2613683" y="1879085"/>
                  <a:pt x="2614345" y="1878864"/>
                </a:cubicBezTo>
                <a:close/>
                <a:moveTo>
                  <a:pt x="2698055" y="1847280"/>
                </a:moveTo>
                <a:lnTo>
                  <a:pt x="2764831" y="1795302"/>
                </a:lnTo>
                <a:cubicBezTo>
                  <a:pt x="2767261" y="1793387"/>
                  <a:pt x="2767703" y="1789927"/>
                  <a:pt x="2765788" y="1787498"/>
                </a:cubicBezTo>
                <a:cubicBezTo>
                  <a:pt x="2763874" y="1785068"/>
                  <a:pt x="2760414" y="1784626"/>
                  <a:pt x="2757984" y="1786541"/>
                </a:cubicBezTo>
                <a:lnTo>
                  <a:pt x="2691208" y="1838518"/>
                </a:lnTo>
                <a:cubicBezTo>
                  <a:pt x="2688779" y="1840433"/>
                  <a:pt x="2688337" y="1843893"/>
                  <a:pt x="2690251" y="1846323"/>
                </a:cubicBezTo>
                <a:cubicBezTo>
                  <a:pt x="2691355" y="1847721"/>
                  <a:pt x="2693049" y="1848458"/>
                  <a:pt x="2694668" y="1848458"/>
                </a:cubicBezTo>
                <a:cubicBezTo>
                  <a:pt x="2695846" y="1848458"/>
                  <a:pt x="2697024" y="1848090"/>
                  <a:pt x="2698055" y="1847280"/>
                </a:cubicBezTo>
                <a:close/>
                <a:moveTo>
                  <a:pt x="2766009" y="1794050"/>
                </a:moveTo>
                <a:lnTo>
                  <a:pt x="2817251" y="1718954"/>
                </a:lnTo>
                <a:cubicBezTo>
                  <a:pt x="2819018" y="1716378"/>
                  <a:pt x="2818355" y="1712917"/>
                  <a:pt x="2815779" y="1711224"/>
                </a:cubicBezTo>
                <a:cubicBezTo>
                  <a:pt x="2813202" y="1709531"/>
                  <a:pt x="2809741" y="1710120"/>
                  <a:pt x="2808048" y="1712696"/>
                </a:cubicBezTo>
                <a:lnTo>
                  <a:pt x="2756806" y="1787792"/>
                </a:lnTo>
                <a:cubicBezTo>
                  <a:pt x="2755039" y="1790369"/>
                  <a:pt x="2755702" y="1793829"/>
                  <a:pt x="2758279" y="1795523"/>
                </a:cubicBezTo>
                <a:cubicBezTo>
                  <a:pt x="2759236" y="1796185"/>
                  <a:pt x="2760340" y="1796480"/>
                  <a:pt x="2761445" y="1796480"/>
                </a:cubicBezTo>
                <a:cubicBezTo>
                  <a:pt x="2763212" y="1796480"/>
                  <a:pt x="2764978" y="1795670"/>
                  <a:pt x="2766009" y="1794050"/>
                </a:cubicBezTo>
                <a:close/>
                <a:moveTo>
                  <a:pt x="2817914" y="1717703"/>
                </a:moveTo>
                <a:lnTo>
                  <a:pt x="2853547" y="1617943"/>
                </a:lnTo>
                <a:cubicBezTo>
                  <a:pt x="2854578" y="1615072"/>
                  <a:pt x="2853032" y="1611833"/>
                  <a:pt x="2850161" y="1610802"/>
                </a:cubicBezTo>
                <a:cubicBezTo>
                  <a:pt x="2847216" y="1609771"/>
                  <a:pt x="2844050" y="1611317"/>
                  <a:pt x="2843019" y="1614189"/>
                </a:cubicBezTo>
                <a:lnTo>
                  <a:pt x="2807385" y="1713948"/>
                </a:lnTo>
                <a:cubicBezTo>
                  <a:pt x="2806355" y="1716819"/>
                  <a:pt x="2807901" y="1720059"/>
                  <a:pt x="2810772" y="1721090"/>
                </a:cubicBezTo>
                <a:cubicBezTo>
                  <a:pt x="2811435" y="1721310"/>
                  <a:pt x="2812024" y="1721384"/>
                  <a:pt x="2812686" y="1721384"/>
                </a:cubicBezTo>
                <a:cubicBezTo>
                  <a:pt x="2814969" y="1721384"/>
                  <a:pt x="2817104" y="1719985"/>
                  <a:pt x="2817914" y="1717703"/>
                </a:cubicBezTo>
                <a:close/>
                <a:moveTo>
                  <a:pt x="2853842" y="1616986"/>
                </a:moveTo>
                <a:lnTo>
                  <a:pt x="2872910" y="1497054"/>
                </a:lnTo>
                <a:cubicBezTo>
                  <a:pt x="2873425" y="1494036"/>
                  <a:pt x="2871290" y="1491164"/>
                  <a:pt x="2868272" y="1490649"/>
                </a:cubicBezTo>
                <a:cubicBezTo>
                  <a:pt x="2865327" y="1490133"/>
                  <a:pt x="2862382" y="1492195"/>
                  <a:pt x="2861867" y="1495287"/>
                </a:cubicBezTo>
                <a:lnTo>
                  <a:pt x="2842798" y="1615219"/>
                </a:lnTo>
                <a:cubicBezTo>
                  <a:pt x="2842283" y="1618238"/>
                  <a:pt x="2844418" y="1621109"/>
                  <a:pt x="2847437" y="1621625"/>
                </a:cubicBezTo>
                <a:cubicBezTo>
                  <a:pt x="2847731" y="1621698"/>
                  <a:pt x="2848025" y="1621698"/>
                  <a:pt x="2848394" y="1621698"/>
                </a:cubicBezTo>
                <a:cubicBezTo>
                  <a:pt x="2851044" y="1621625"/>
                  <a:pt x="2853400" y="1619710"/>
                  <a:pt x="2853842" y="1616986"/>
                </a:cubicBezTo>
                <a:close/>
                <a:moveTo>
                  <a:pt x="2872984" y="1496171"/>
                </a:moveTo>
                <a:lnTo>
                  <a:pt x="2874751" y="1360778"/>
                </a:lnTo>
                <a:cubicBezTo>
                  <a:pt x="2874824" y="1357685"/>
                  <a:pt x="2872321" y="1355182"/>
                  <a:pt x="2869229" y="1355109"/>
                </a:cubicBezTo>
                <a:cubicBezTo>
                  <a:pt x="2865989" y="1355035"/>
                  <a:pt x="2863634" y="1357538"/>
                  <a:pt x="2863560" y="1360630"/>
                </a:cubicBezTo>
                <a:lnTo>
                  <a:pt x="2861793" y="1496023"/>
                </a:lnTo>
                <a:cubicBezTo>
                  <a:pt x="2861719" y="1499116"/>
                  <a:pt x="2864223" y="1501619"/>
                  <a:pt x="2867315" y="1501692"/>
                </a:cubicBezTo>
                <a:cubicBezTo>
                  <a:pt x="2867315" y="1501692"/>
                  <a:pt x="2867388" y="1501692"/>
                  <a:pt x="2867388" y="1501692"/>
                </a:cubicBezTo>
                <a:cubicBezTo>
                  <a:pt x="2870481" y="1501692"/>
                  <a:pt x="2872910" y="1499263"/>
                  <a:pt x="2872984" y="1496171"/>
                </a:cubicBezTo>
                <a:close/>
                <a:moveTo>
                  <a:pt x="2869818" y="1366226"/>
                </a:moveTo>
                <a:cubicBezTo>
                  <a:pt x="2872910" y="1365858"/>
                  <a:pt x="2875119" y="1363133"/>
                  <a:pt x="2874751" y="1360041"/>
                </a:cubicBezTo>
                <a:lnTo>
                  <a:pt x="2858554" y="1214267"/>
                </a:lnTo>
                <a:cubicBezTo>
                  <a:pt x="2858185" y="1211175"/>
                  <a:pt x="2855388" y="1208967"/>
                  <a:pt x="2852369" y="1209335"/>
                </a:cubicBezTo>
                <a:cubicBezTo>
                  <a:pt x="2849277" y="1209703"/>
                  <a:pt x="2847068" y="1212427"/>
                  <a:pt x="2847437" y="1215519"/>
                </a:cubicBezTo>
                <a:lnTo>
                  <a:pt x="2863634" y="1361293"/>
                </a:lnTo>
                <a:cubicBezTo>
                  <a:pt x="2863928" y="1364164"/>
                  <a:pt x="2866358" y="1366299"/>
                  <a:pt x="2869229" y="1366226"/>
                </a:cubicBezTo>
                <a:cubicBezTo>
                  <a:pt x="2869450" y="1366299"/>
                  <a:pt x="2869597" y="1366299"/>
                  <a:pt x="2869818" y="1366226"/>
                </a:cubicBezTo>
                <a:close/>
                <a:moveTo>
                  <a:pt x="2854210" y="1220378"/>
                </a:moveTo>
                <a:cubicBezTo>
                  <a:pt x="2857228" y="1219716"/>
                  <a:pt x="2859069" y="1216697"/>
                  <a:pt x="2858406" y="1213678"/>
                </a:cubicBezTo>
                <a:lnTo>
                  <a:pt x="2823656" y="1062677"/>
                </a:lnTo>
                <a:cubicBezTo>
                  <a:pt x="2822994" y="1059659"/>
                  <a:pt x="2820049" y="1057818"/>
                  <a:pt x="2816956" y="1058481"/>
                </a:cubicBezTo>
                <a:cubicBezTo>
                  <a:pt x="2813938" y="1059143"/>
                  <a:pt x="2812097" y="1062162"/>
                  <a:pt x="2812760" y="1065180"/>
                </a:cubicBezTo>
                <a:lnTo>
                  <a:pt x="2847510" y="1216182"/>
                </a:lnTo>
                <a:cubicBezTo>
                  <a:pt x="2848099" y="1218758"/>
                  <a:pt x="2850455" y="1220525"/>
                  <a:pt x="2852958" y="1220525"/>
                </a:cubicBezTo>
                <a:cubicBezTo>
                  <a:pt x="2853400" y="1220452"/>
                  <a:pt x="2853842" y="1220452"/>
                  <a:pt x="2854210" y="1220378"/>
                </a:cubicBezTo>
                <a:close/>
                <a:moveTo>
                  <a:pt x="2819975" y="1068862"/>
                </a:moveTo>
                <a:cubicBezTo>
                  <a:pt x="2822846" y="1067831"/>
                  <a:pt x="2824245" y="1064223"/>
                  <a:pt x="2823141" y="1061352"/>
                </a:cubicBezTo>
                <a:cubicBezTo>
                  <a:pt x="2822110" y="1058481"/>
                  <a:pt x="2818871" y="1057008"/>
                  <a:pt x="2815999" y="1058039"/>
                </a:cubicBezTo>
                <a:cubicBezTo>
                  <a:pt x="2813128" y="1059070"/>
                  <a:pt x="2811656" y="1062309"/>
                  <a:pt x="2812686" y="1065180"/>
                </a:cubicBezTo>
                <a:lnTo>
                  <a:pt x="2812907" y="1065843"/>
                </a:lnTo>
                <a:cubicBezTo>
                  <a:pt x="2813717" y="1068052"/>
                  <a:pt x="2815705" y="1069230"/>
                  <a:pt x="2817840" y="1069230"/>
                </a:cubicBezTo>
                <a:cubicBezTo>
                  <a:pt x="2818576" y="1069230"/>
                  <a:pt x="2819312" y="1069083"/>
                  <a:pt x="2819975" y="1068862"/>
                </a:cubicBezTo>
                <a:close/>
                <a:moveTo>
                  <a:pt x="2819754" y="1068494"/>
                </a:moveTo>
                <a:cubicBezTo>
                  <a:pt x="2822699" y="1067463"/>
                  <a:pt x="2824172" y="1064297"/>
                  <a:pt x="2823141" y="1061426"/>
                </a:cubicBezTo>
                <a:lnTo>
                  <a:pt x="2771089" y="913075"/>
                </a:lnTo>
                <a:cubicBezTo>
                  <a:pt x="2770058" y="910130"/>
                  <a:pt x="2766893" y="908657"/>
                  <a:pt x="2764022" y="909688"/>
                </a:cubicBezTo>
                <a:cubicBezTo>
                  <a:pt x="2761076" y="910719"/>
                  <a:pt x="2759604" y="913885"/>
                  <a:pt x="2760635" y="916756"/>
                </a:cubicBezTo>
                <a:lnTo>
                  <a:pt x="2812686" y="1065107"/>
                </a:lnTo>
                <a:cubicBezTo>
                  <a:pt x="2813496" y="1067389"/>
                  <a:pt x="2815631" y="1068862"/>
                  <a:pt x="2817987" y="1068862"/>
                </a:cubicBezTo>
                <a:cubicBezTo>
                  <a:pt x="2818576" y="1068788"/>
                  <a:pt x="2819165" y="1068714"/>
                  <a:pt x="2819754" y="1068494"/>
                </a:cubicBezTo>
                <a:close/>
                <a:moveTo>
                  <a:pt x="2768292" y="919922"/>
                </a:moveTo>
                <a:cubicBezTo>
                  <a:pt x="2771089" y="918597"/>
                  <a:pt x="2772194" y="915210"/>
                  <a:pt x="2770868" y="912486"/>
                </a:cubicBezTo>
                <a:lnTo>
                  <a:pt x="2702178" y="772381"/>
                </a:lnTo>
                <a:cubicBezTo>
                  <a:pt x="2700853" y="769583"/>
                  <a:pt x="2697466" y="768479"/>
                  <a:pt x="2694742" y="769804"/>
                </a:cubicBezTo>
                <a:cubicBezTo>
                  <a:pt x="2691944" y="771129"/>
                  <a:pt x="2690840" y="774516"/>
                  <a:pt x="2692165" y="777240"/>
                </a:cubicBezTo>
                <a:lnTo>
                  <a:pt x="2760856" y="917345"/>
                </a:lnTo>
                <a:cubicBezTo>
                  <a:pt x="2761813" y="919333"/>
                  <a:pt x="2763801" y="920511"/>
                  <a:pt x="2765862" y="920437"/>
                </a:cubicBezTo>
                <a:cubicBezTo>
                  <a:pt x="2766746" y="920437"/>
                  <a:pt x="2767555" y="920290"/>
                  <a:pt x="2768292" y="919922"/>
                </a:cubicBezTo>
                <a:close/>
                <a:moveTo>
                  <a:pt x="2700264" y="779449"/>
                </a:moveTo>
                <a:cubicBezTo>
                  <a:pt x="2702840" y="777755"/>
                  <a:pt x="2703503" y="774295"/>
                  <a:pt x="2701810" y="771718"/>
                </a:cubicBezTo>
                <a:lnTo>
                  <a:pt x="2617879" y="647222"/>
                </a:lnTo>
                <a:cubicBezTo>
                  <a:pt x="2616112" y="644645"/>
                  <a:pt x="2612652" y="643982"/>
                  <a:pt x="2610149" y="645675"/>
                </a:cubicBezTo>
                <a:cubicBezTo>
                  <a:pt x="2607572" y="647369"/>
                  <a:pt x="2606909" y="650829"/>
                  <a:pt x="2608603" y="653406"/>
                </a:cubicBezTo>
                <a:lnTo>
                  <a:pt x="2692533" y="777903"/>
                </a:lnTo>
                <a:cubicBezTo>
                  <a:pt x="2693638" y="779522"/>
                  <a:pt x="2695405" y="780406"/>
                  <a:pt x="2697172" y="780332"/>
                </a:cubicBezTo>
                <a:cubicBezTo>
                  <a:pt x="2698276" y="780406"/>
                  <a:pt x="2699380" y="780038"/>
                  <a:pt x="2700264" y="779449"/>
                </a:cubicBezTo>
                <a:close/>
                <a:moveTo>
                  <a:pt x="2617143" y="654363"/>
                </a:moveTo>
                <a:cubicBezTo>
                  <a:pt x="2619352" y="652228"/>
                  <a:pt x="2619425" y="648694"/>
                  <a:pt x="2617290" y="646485"/>
                </a:cubicBezTo>
                <a:lnTo>
                  <a:pt x="2519372" y="544075"/>
                </a:lnTo>
                <a:cubicBezTo>
                  <a:pt x="2517236" y="541867"/>
                  <a:pt x="2513703" y="541793"/>
                  <a:pt x="2511494" y="543928"/>
                </a:cubicBezTo>
                <a:cubicBezTo>
                  <a:pt x="2509285" y="546063"/>
                  <a:pt x="2509212" y="549597"/>
                  <a:pt x="2511347" y="551806"/>
                </a:cubicBezTo>
                <a:lnTo>
                  <a:pt x="2609265" y="654216"/>
                </a:lnTo>
                <a:cubicBezTo>
                  <a:pt x="2610370" y="655394"/>
                  <a:pt x="2611842" y="655983"/>
                  <a:pt x="2613315" y="655909"/>
                </a:cubicBezTo>
                <a:cubicBezTo>
                  <a:pt x="2614714" y="655909"/>
                  <a:pt x="2616039" y="655394"/>
                  <a:pt x="2617143" y="654363"/>
                </a:cubicBezTo>
                <a:close/>
                <a:moveTo>
                  <a:pt x="1946951" y="1914719"/>
                </a:moveTo>
                <a:lnTo>
                  <a:pt x="1955344" y="1910301"/>
                </a:lnTo>
                <a:cubicBezTo>
                  <a:pt x="1958068" y="1908829"/>
                  <a:pt x="1959099" y="1905516"/>
                  <a:pt x="1957627" y="1902792"/>
                </a:cubicBezTo>
                <a:cubicBezTo>
                  <a:pt x="1956228" y="1900067"/>
                  <a:pt x="1952768" y="1899037"/>
                  <a:pt x="1950117" y="1900509"/>
                </a:cubicBezTo>
                <a:lnTo>
                  <a:pt x="1941724" y="1904927"/>
                </a:lnTo>
                <a:cubicBezTo>
                  <a:pt x="1939000" y="1906399"/>
                  <a:pt x="1937969" y="1909712"/>
                  <a:pt x="1939442" y="1912436"/>
                </a:cubicBezTo>
                <a:cubicBezTo>
                  <a:pt x="1940472" y="1914350"/>
                  <a:pt x="1942387" y="1915381"/>
                  <a:pt x="1944374" y="1915381"/>
                </a:cubicBezTo>
                <a:cubicBezTo>
                  <a:pt x="1945258" y="1915381"/>
                  <a:pt x="1946141" y="1915160"/>
                  <a:pt x="1946951" y="1914719"/>
                </a:cubicBezTo>
                <a:close/>
                <a:moveTo>
                  <a:pt x="1954608" y="1910596"/>
                </a:moveTo>
                <a:lnTo>
                  <a:pt x="1984499" y="1899626"/>
                </a:lnTo>
                <a:cubicBezTo>
                  <a:pt x="1987370" y="1898595"/>
                  <a:pt x="1988843" y="1895356"/>
                  <a:pt x="1987812" y="1892484"/>
                </a:cubicBezTo>
                <a:cubicBezTo>
                  <a:pt x="1986781" y="1889613"/>
                  <a:pt x="1983542" y="1888140"/>
                  <a:pt x="1980671" y="1889171"/>
                </a:cubicBezTo>
                <a:lnTo>
                  <a:pt x="1950780" y="1900141"/>
                </a:lnTo>
                <a:cubicBezTo>
                  <a:pt x="1947908" y="1901172"/>
                  <a:pt x="1946436" y="1904411"/>
                  <a:pt x="1947467" y="1907283"/>
                </a:cubicBezTo>
                <a:cubicBezTo>
                  <a:pt x="1948276" y="1909565"/>
                  <a:pt x="1950485" y="1910964"/>
                  <a:pt x="1952768" y="1910964"/>
                </a:cubicBezTo>
                <a:cubicBezTo>
                  <a:pt x="1953356" y="1910964"/>
                  <a:pt x="1954019" y="1910817"/>
                  <a:pt x="1954608" y="1910596"/>
                </a:cubicBezTo>
                <a:close/>
                <a:moveTo>
                  <a:pt x="1986192" y="1898595"/>
                </a:moveTo>
                <a:lnTo>
                  <a:pt x="2014611" y="1874005"/>
                </a:lnTo>
                <a:cubicBezTo>
                  <a:pt x="2016967" y="1872017"/>
                  <a:pt x="2017188" y="1868483"/>
                  <a:pt x="2015200" y="1866127"/>
                </a:cubicBezTo>
                <a:cubicBezTo>
                  <a:pt x="2013212" y="1863771"/>
                  <a:pt x="2009678" y="1863550"/>
                  <a:pt x="2007322" y="1865538"/>
                </a:cubicBezTo>
                <a:lnTo>
                  <a:pt x="1978904" y="1890128"/>
                </a:lnTo>
                <a:cubicBezTo>
                  <a:pt x="1976548" y="1892116"/>
                  <a:pt x="1976327" y="1895650"/>
                  <a:pt x="1978315" y="1898006"/>
                </a:cubicBezTo>
                <a:cubicBezTo>
                  <a:pt x="1979419" y="1899258"/>
                  <a:pt x="1980965" y="1899920"/>
                  <a:pt x="1982585" y="1899920"/>
                </a:cubicBezTo>
                <a:cubicBezTo>
                  <a:pt x="1983910" y="1899920"/>
                  <a:pt x="1985162" y="1899478"/>
                  <a:pt x="1986192" y="1898595"/>
                </a:cubicBezTo>
                <a:close/>
                <a:moveTo>
                  <a:pt x="2014611" y="1874005"/>
                </a:moveTo>
                <a:lnTo>
                  <a:pt x="2074246" y="1822395"/>
                </a:lnTo>
                <a:cubicBezTo>
                  <a:pt x="2076602" y="1820407"/>
                  <a:pt x="2076822" y="1816873"/>
                  <a:pt x="2074835" y="1814517"/>
                </a:cubicBezTo>
                <a:cubicBezTo>
                  <a:pt x="2072773" y="1812161"/>
                  <a:pt x="2069313" y="1811941"/>
                  <a:pt x="2066957" y="1813928"/>
                </a:cubicBezTo>
                <a:lnTo>
                  <a:pt x="2007322" y="1865538"/>
                </a:lnTo>
                <a:cubicBezTo>
                  <a:pt x="2004966" y="1867526"/>
                  <a:pt x="2004745" y="1871060"/>
                  <a:pt x="2006733" y="1873416"/>
                </a:cubicBezTo>
                <a:cubicBezTo>
                  <a:pt x="2007838" y="1874668"/>
                  <a:pt x="2009384" y="1875330"/>
                  <a:pt x="2011004" y="1875330"/>
                </a:cubicBezTo>
                <a:cubicBezTo>
                  <a:pt x="2012329" y="1875330"/>
                  <a:pt x="2013580" y="1874888"/>
                  <a:pt x="2014611" y="1874005"/>
                </a:cubicBezTo>
                <a:close/>
                <a:moveTo>
                  <a:pt x="2075129" y="1821512"/>
                </a:moveTo>
                <a:lnTo>
                  <a:pt x="2082639" y="1811278"/>
                </a:lnTo>
                <a:cubicBezTo>
                  <a:pt x="2084479" y="1808775"/>
                  <a:pt x="2083890" y="1805314"/>
                  <a:pt x="2081461" y="1803474"/>
                </a:cubicBezTo>
                <a:cubicBezTo>
                  <a:pt x="2079031" y="1801707"/>
                  <a:pt x="2075497" y="1802149"/>
                  <a:pt x="2073657" y="1804652"/>
                </a:cubicBezTo>
                <a:lnTo>
                  <a:pt x="2066147" y="1814885"/>
                </a:lnTo>
                <a:cubicBezTo>
                  <a:pt x="2064307" y="1817389"/>
                  <a:pt x="2064896" y="1820849"/>
                  <a:pt x="2067325" y="1822690"/>
                </a:cubicBezTo>
                <a:cubicBezTo>
                  <a:pt x="2068356" y="1823426"/>
                  <a:pt x="2069460" y="1823794"/>
                  <a:pt x="2070638" y="1823794"/>
                </a:cubicBezTo>
                <a:cubicBezTo>
                  <a:pt x="2072332" y="1823720"/>
                  <a:pt x="2074025" y="1822984"/>
                  <a:pt x="2075129" y="1821512"/>
                </a:cubicBezTo>
                <a:close/>
                <a:moveTo>
                  <a:pt x="2082639" y="1811278"/>
                </a:moveTo>
                <a:lnTo>
                  <a:pt x="2144630" y="1726758"/>
                </a:lnTo>
                <a:cubicBezTo>
                  <a:pt x="2146470" y="1724255"/>
                  <a:pt x="2145881" y="1720795"/>
                  <a:pt x="2143452" y="1718954"/>
                </a:cubicBezTo>
                <a:cubicBezTo>
                  <a:pt x="2140948" y="1717188"/>
                  <a:pt x="2137488" y="1717629"/>
                  <a:pt x="2135648" y="1720132"/>
                </a:cubicBezTo>
                <a:lnTo>
                  <a:pt x="2073657" y="1804652"/>
                </a:lnTo>
                <a:cubicBezTo>
                  <a:pt x="2071816" y="1807155"/>
                  <a:pt x="2072405" y="1810615"/>
                  <a:pt x="2074835" y="1812456"/>
                </a:cubicBezTo>
                <a:cubicBezTo>
                  <a:pt x="2075866" y="1813192"/>
                  <a:pt x="2077043" y="1813560"/>
                  <a:pt x="2078148" y="1813560"/>
                </a:cubicBezTo>
                <a:cubicBezTo>
                  <a:pt x="2079841" y="1813487"/>
                  <a:pt x="2081534" y="1812750"/>
                  <a:pt x="2082639" y="1811278"/>
                </a:cubicBezTo>
                <a:close/>
                <a:moveTo>
                  <a:pt x="2145439" y="1725065"/>
                </a:moveTo>
                <a:cubicBezTo>
                  <a:pt x="2146617" y="1722194"/>
                  <a:pt x="2145219" y="1718954"/>
                  <a:pt x="2142347" y="1717850"/>
                </a:cubicBezTo>
                <a:cubicBezTo>
                  <a:pt x="2139550" y="1716672"/>
                  <a:pt x="2136236" y="1718071"/>
                  <a:pt x="2135132" y="1720942"/>
                </a:cubicBezTo>
                <a:lnTo>
                  <a:pt x="2134911" y="1721458"/>
                </a:lnTo>
                <a:cubicBezTo>
                  <a:pt x="2133733" y="1724329"/>
                  <a:pt x="2135206" y="1727274"/>
                  <a:pt x="2138077" y="1728452"/>
                </a:cubicBezTo>
                <a:cubicBezTo>
                  <a:pt x="2138740" y="1728746"/>
                  <a:pt x="2139402" y="1728820"/>
                  <a:pt x="2140065" y="1728820"/>
                </a:cubicBezTo>
                <a:cubicBezTo>
                  <a:pt x="2142347" y="1728746"/>
                  <a:pt x="2144556" y="1727274"/>
                  <a:pt x="2145439" y="1725065"/>
                </a:cubicBezTo>
                <a:close/>
                <a:moveTo>
                  <a:pt x="2145366" y="1725212"/>
                </a:moveTo>
                <a:lnTo>
                  <a:pt x="2194104" y="1614704"/>
                </a:lnTo>
                <a:cubicBezTo>
                  <a:pt x="2195356" y="1611906"/>
                  <a:pt x="2194104" y="1608593"/>
                  <a:pt x="2191233" y="1607342"/>
                </a:cubicBezTo>
                <a:cubicBezTo>
                  <a:pt x="2188435" y="1606090"/>
                  <a:pt x="2185122" y="1607342"/>
                  <a:pt x="2183871" y="1610213"/>
                </a:cubicBezTo>
                <a:lnTo>
                  <a:pt x="2135132" y="1720721"/>
                </a:lnTo>
                <a:cubicBezTo>
                  <a:pt x="2133880" y="1723519"/>
                  <a:pt x="2135132" y="1726832"/>
                  <a:pt x="2138004" y="1728084"/>
                </a:cubicBezTo>
                <a:cubicBezTo>
                  <a:pt x="2138740" y="1728452"/>
                  <a:pt x="2139550" y="1728599"/>
                  <a:pt x="2140286" y="1728525"/>
                </a:cubicBezTo>
                <a:cubicBezTo>
                  <a:pt x="2142421" y="1728525"/>
                  <a:pt x="2144482" y="1727274"/>
                  <a:pt x="2145366" y="1725212"/>
                </a:cubicBezTo>
                <a:close/>
                <a:moveTo>
                  <a:pt x="2194472" y="1613673"/>
                </a:moveTo>
                <a:lnTo>
                  <a:pt x="2222449" y="1490060"/>
                </a:lnTo>
                <a:cubicBezTo>
                  <a:pt x="2223112" y="1487041"/>
                  <a:pt x="2221271" y="1484096"/>
                  <a:pt x="2218253" y="1483360"/>
                </a:cubicBezTo>
                <a:cubicBezTo>
                  <a:pt x="2215161" y="1482698"/>
                  <a:pt x="2212289" y="1484612"/>
                  <a:pt x="2211553" y="1487557"/>
                </a:cubicBezTo>
                <a:lnTo>
                  <a:pt x="2183576" y="1611170"/>
                </a:lnTo>
                <a:cubicBezTo>
                  <a:pt x="2182914" y="1614189"/>
                  <a:pt x="2184754" y="1617133"/>
                  <a:pt x="2187773" y="1617870"/>
                </a:cubicBezTo>
                <a:cubicBezTo>
                  <a:pt x="2188214" y="1617943"/>
                  <a:pt x="2188656" y="1618017"/>
                  <a:pt x="2189024" y="1618017"/>
                </a:cubicBezTo>
                <a:cubicBezTo>
                  <a:pt x="2191601" y="1618017"/>
                  <a:pt x="2193884" y="1616250"/>
                  <a:pt x="2194472" y="1613673"/>
                </a:cubicBezTo>
                <a:close/>
                <a:moveTo>
                  <a:pt x="2222597" y="1489103"/>
                </a:moveTo>
                <a:lnTo>
                  <a:pt x="2229296" y="1356581"/>
                </a:lnTo>
                <a:cubicBezTo>
                  <a:pt x="2229443" y="1353489"/>
                  <a:pt x="2227087" y="1350912"/>
                  <a:pt x="2223995" y="1350765"/>
                </a:cubicBezTo>
                <a:cubicBezTo>
                  <a:pt x="2223848" y="1350765"/>
                  <a:pt x="2223775" y="1350765"/>
                  <a:pt x="2223701" y="1350765"/>
                </a:cubicBezTo>
                <a:cubicBezTo>
                  <a:pt x="2220756" y="1350765"/>
                  <a:pt x="2218326" y="1353121"/>
                  <a:pt x="2218179" y="1356066"/>
                </a:cubicBezTo>
                <a:lnTo>
                  <a:pt x="2211479" y="1488587"/>
                </a:lnTo>
                <a:cubicBezTo>
                  <a:pt x="2211332" y="1491680"/>
                  <a:pt x="2213688" y="1494256"/>
                  <a:pt x="2216780" y="1494404"/>
                </a:cubicBezTo>
                <a:cubicBezTo>
                  <a:pt x="2216927" y="1494404"/>
                  <a:pt x="2217001" y="1494404"/>
                  <a:pt x="2217075" y="1494404"/>
                </a:cubicBezTo>
                <a:cubicBezTo>
                  <a:pt x="2220020" y="1494404"/>
                  <a:pt x="2222449" y="1492121"/>
                  <a:pt x="2222597" y="1489103"/>
                </a:cubicBezTo>
                <a:close/>
                <a:moveTo>
                  <a:pt x="2224290" y="1361882"/>
                </a:moveTo>
                <a:cubicBezTo>
                  <a:pt x="2227382" y="1361587"/>
                  <a:pt x="2229591" y="1358790"/>
                  <a:pt x="2229223" y="1355771"/>
                </a:cubicBezTo>
                <a:lnTo>
                  <a:pt x="2214277" y="1218169"/>
                </a:lnTo>
                <a:cubicBezTo>
                  <a:pt x="2213983" y="1215077"/>
                  <a:pt x="2211111" y="1212869"/>
                  <a:pt x="2208166" y="1213237"/>
                </a:cubicBezTo>
                <a:cubicBezTo>
                  <a:pt x="2205074" y="1213531"/>
                  <a:pt x="2202866" y="1216329"/>
                  <a:pt x="2203234" y="1219347"/>
                </a:cubicBezTo>
                <a:lnTo>
                  <a:pt x="2218179" y="1356949"/>
                </a:lnTo>
                <a:cubicBezTo>
                  <a:pt x="2218474" y="1359820"/>
                  <a:pt x="2220903" y="1361956"/>
                  <a:pt x="2223775" y="1361882"/>
                </a:cubicBezTo>
                <a:cubicBezTo>
                  <a:pt x="2223922" y="1361956"/>
                  <a:pt x="2224143" y="1361882"/>
                  <a:pt x="2224290" y="1361882"/>
                </a:cubicBezTo>
                <a:close/>
                <a:moveTo>
                  <a:pt x="2210228" y="1224133"/>
                </a:moveTo>
                <a:cubicBezTo>
                  <a:pt x="2213173" y="1223323"/>
                  <a:pt x="2214940" y="1220305"/>
                  <a:pt x="2214203" y="1217286"/>
                </a:cubicBezTo>
                <a:lnTo>
                  <a:pt x="2177686" y="1079979"/>
                </a:lnTo>
                <a:cubicBezTo>
                  <a:pt x="2176877" y="1077034"/>
                  <a:pt x="2173858" y="1075267"/>
                  <a:pt x="2170839" y="1076003"/>
                </a:cubicBezTo>
                <a:cubicBezTo>
                  <a:pt x="2167895" y="1076813"/>
                  <a:pt x="2166127" y="1079831"/>
                  <a:pt x="2166864" y="1082850"/>
                </a:cubicBezTo>
                <a:lnTo>
                  <a:pt x="2203381" y="1220157"/>
                </a:lnTo>
                <a:cubicBezTo>
                  <a:pt x="2204043" y="1222661"/>
                  <a:pt x="2206326" y="1224280"/>
                  <a:pt x="2208829" y="1224280"/>
                </a:cubicBezTo>
                <a:cubicBezTo>
                  <a:pt x="2209271" y="1224280"/>
                  <a:pt x="2209712" y="1224207"/>
                  <a:pt x="2210228" y="1224133"/>
                </a:cubicBezTo>
                <a:close/>
                <a:moveTo>
                  <a:pt x="2173711" y="1086752"/>
                </a:moveTo>
                <a:cubicBezTo>
                  <a:pt x="2176656" y="1085942"/>
                  <a:pt x="2178423" y="1082924"/>
                  <a:pt x="2177686" y="1079905"/>
                </a:cubicBezTo>
                <a:lnTo>
                  <a:pt x="2177245" y="1078285"/>
                </a:lnTo>
                <a:cubicBezTo>
                  <a:pt x="2176435" y="1075340"/>
                  <a:pt x="2173416" y="1073574"/>
                  <a:pt x="2170398" y="1074310"/>
                </a:cubicBezTo>
                <a:cubicBezTo>
                  <a:pt x="2167453" y="1075120"/>
                  <a:pt x="2165686" y="1078138"/>
                  <a:pt x="2166422" y="1081157"/>
                </a:cubicBezTo>
                <a:lnTo>
                  <a:pt x="2166864" y="1082776"/>
                </a:lnTo>
                <a:cubicBezTo>
                  <a:pt x="2167526" y="1085280"/>
                  <a:pt x="2169809" y="1086899"/>
                  <a:pt x="2172312" y="1086899"/>
                </a:cubicBezTo>
                <a:cubicBezTo>
                  <a:pt x="2172754" y="1086973"/>
                  <a:pt x="2173269" y="1086899"/>
                  <a:pt x="2173711" y="1086752"/>
                </a:cubicBezTo>
                <a:close/>
                <a:moveTo>
                  <a:pt x="2174005" y="1084911"/>
                </a:moveTo>
                <a:cubicBezTo>
                  <a:pt x="2176803" y="1083733"/>
                  <a:pt x="2178128" y="1080420"/>
                  <a:pt x="2176950" y="1077623"/>
                </a:cubicBezTo>
                <a:lnTo>
                  <a:pt x="2122248" y="949224"/>
                </a:lnTo>
                <a:cubicBezTo>
                  <a:pt x="2121070" y="946426"/>
                  <a:pt x="2117757" y="945101"/>
                  <a:pt x="2114959" y="946279"/>
                </a:cubicBezTo>
                <a:cubicBezTo>
                  <a:pt x="2112162" y="947457"/>
                  <a:pt x="2110837" y="950770"/>
                  <a:pt x="2112014" y="953568"/>
                </a:cubicBezTo>
                <a:lnTo>
                  <a:pt x="2166717" y="1081967"/>
                </a:lnTo>
                <a:cubicBezTo>
                  <a:pt x="2167600" y="1084102"/>
                  <a:pt x="2169735" y="1085353"/>
                  <a:pt x="2171870" y="1085353"/>
                </a:cubicBezTo>
                <a:cubicBezTo>
                  <a:pt x="2172606" y="1085353"/>
                  <a:pt x="2173343" y="1085206"/>
                  <a:pt x="2174005" y="1084911"/>
                </a:cubicBezTo>
                <a:close/>
                <a:moveTo>
                  <a:pt x="2119377" y="956513"/>
                </a:moveTo>
                <a:cubicBezTo>
                  <a:pt x="2122174" y="955335"/>
                  <a:pt x="2123500" y="952022"/>
                  <a:pt x="2122322" y="949224"/>
                </a:cubicBezTo>
                <a:lnTo>
                  <a:pt x="2119524" y="942745"/>
                </a:lnTo>
                <a:cubicBezTo>
                  <a:pt x="2118346" y="939947"/>
                  <a:pt x="2115033" y="938622"/>
                  <a:pt x="2112235" y="939800"/>
                </a:cubicBezTo>
                <a:cubicBezTo>
                  <a:pt x="2109438" y="940978"/>
                  <a:pt x="2108112" y="944291"/>
                  <a:pt x="2109290" y="947089"/>
                </a:cubicBezTo>
                <a:lnTo>
                  <a:pt x="2112088" y="953568"/>
                </a:lnTo>
                <a:cubicBezTo>
                  <a:pt x="2112972" y="955703"/>
                  <a:pt x="2115107" y="956954"/>
                  <a:pt x="2117242" y="956954"/>
                </a:cubicBezTo>
                <a:cubicBezTo>
                  <a:pt x="2117904" y="956954"/>
                  <a:pt x="2118641" y="956807"/>
                  <a:pt x="2119377" y="956513"/>
                </a:cubicBezTo>
                <a:close/>
                <a:moveTo>
                  <a:pt x="2117242" y="949666"/>
                </a:moveTo>
                <a:cubicBezTo>
                  <a:pt x="2119892" y="948046"/>
                  <a:pt x="2120702" y="944659"/>
                  <a:pt x="2119156" y="942009"/>
                </a:cubicBezTo>
                <a:lnTo>
                  <a:pt x="2118199" y="940463"/>
                </a:lnTo>
                <a:cubicBezTo>
                  <a:pt x="2116579" y="937812"/>
                  <a:pt x="2113119" y="937002"/>
                  <a:pt x="2110542" y="938549"/>
                </a:cubicBezTo>
                <a:cubicBezTo>
                  <a:pt x="2107891" y="940168"/>
                  <a:pt x="2107082" y="943555"/>
                  <a:pt x="2108628" y="946205"/>
                </a:cubicBezTo>
                <a:lnTo>
                  <a:pt x="2109585" y="947751"/>
                </a:lnTo>
                <a:cubicBezTo>
                  <a:pt x="2110616" y="949518"/>
                  <a:pt x="2112530" y="950476"/>
                  <a:pt x="2114370" y="950402"/>
                </a:cubicBezTo>
                <a:cubicBezTo>
                  <a:pt x="2115401" y="950476"/>
                  <a:pt x="2116358" y="950255"/>
                  <a:pt x="2117242" y="949666"/>
                </a:cubicBezTo>
                <a:close/>
                <a:moveTo>
                  <a:pt x="2116358" y="948120"/>
                </a:moveTo>
                <a:cubicBezTo>
                  <a:pt x="2119009" y="946500"/>
                  <a:pt x="2119819" y="943113"/>
                  <a:pt x="2118199" y="940463"/>
                </a:cubicBezTo>
                <a:lnTo>
                  <a:pt x="2057533" y="841071"/>
                </a:lnTo>
                <a:cubicBezTo>
                  <a:pt x="2055913" y="838421"/>
                  <a:pt x="2052453" y="837611"/>
                  <a:pt x="2049877" y="839231"/>
                </a:cubicBezTo>
                <a:cubicBezTo>
                  <a:pt x="2047226" y="840851"/>
                  <a:pt x="2046416" y="844237"/>
                  <a:pt x="2048036" y="846888"/>
                </a:cubicBezTo>
                <a:lnTo>
                  <a:pt x="2108701" y="946279"/>
                </a:lnTo>
                <a:cubicBezTo>
                  <a:pt x="2109732" y="948046"/>
                  <a:pt x="2111646" y="949003"/>
                  <a:pt x="2113487" y="948929"/>
                </a:cubicBezTo>
                <a:cubicBezTo>
                  <a:pt x="2114444" y="948929"/>
                  <a:pt x="2115475" y="948709"/>
                  <a:pt x="2116358" y="948120"/>
                </a:cubicBezTo>
                <a:close/>
                <a:moveTo>
                  <a:pt x="2055766" y="848728"/>
                </a:moveTo>
                <a:cubicBezTo>
                  <a:pt x="2058417" y="847108"/>
                  <a:pt x="2059227" y="843722"/>
                  <a:pt x="2057607" y="841071"/>
                </a:cubicBezTo>
                <a:lnTo>
                  <a:pt x="2048183" y="825684"/>
                </a:lnTo>
                <a:cubicBezTo>
                  <a:pt x="2046563" y="823107"/>
                  <a:pt x="2043177" y="822298"/>
                  <a:pt x="2040526" y="823844"/>
                </a:cubicBezTo>
                <a:cubicBezTo>
                  <a:pt x="2037876" y="825463"/>
                  <a:pt x="2037066" y="828850"/>
                  <a:pt x="2038686" y="831500"/>
                </a:cubicBezTo>
                <a:lnTo>
                  <a:pt x="2048109" y="846888"/>
                </a:lnTo>
                <a:cubicBezTo>
                  <a:pt x="2049140" y="848581"/>
                  <a:pt x="2051054" y="849538"/>
                  <a:pt x="2052895" y="849538"/>
                </a:cubicBezTo>
                <a:cubicBezTo>
                  <a:pt x="2053852" y="849538"/>
                  <a:pt x="2054809" y="849317"/>
                  <a:pt x="2055766" y="848728"/>
                </a:cubicBezTo>
                <a:close/>
                <a:moveTo>
                  <a:pt x="2046343" y="833341"/>
                </a:moveTo>
                <a:cubicBezTo>
                  <a:pt x="2048993" y="831721"/>
                  <a:pt x="2049803" y="828335"/>
                  <a:pt x="2048183" y="825684"/>
                </a:cubicBezTo>
                <a:lnTo>
                  <a:pt x="2042661" y="816628"/>
                </a:lnTo>
                <a:cubicBezTo>
                  <a:pt x="2041042" y="814052"/>
                  <a:pt x="2037655" y="813168"/>
                  <a:pt x="2035005" y="814788"/>
                </a:cubicBezTo>
                <a:cubicBezTo>
                  <a:pt x="2032354" y="816408"/>
                  <a:pt x="2031544" y="819794"/>
                  <a:pt x="2033164" y="822445"/>
                </a:cubicBezTo>
                <a:lnTo>
                  <a:pt x="2038686" y="831500"/>
                </a:lnTo>
                <a:cubicBezTo>
                  <a:pt x="2039717" y="833194"/>
                  <a:pt x="2041631" y="834151"/>
                  <a:pt x="2043471" y="834151"/>
                </a:cubicBezTo>
                <a:cubicBezTo>
                  <a:pt x="2044428" y="834151"/>
                  <a:pt x="2045459" y="833856"/>
                  <a:pt x="2046343" y="833341"/>
                </a:cubicBezTo>
                <a:close/>
                <a:moveTo>
                  <a:pt x="2041483" y="823770"/>
                </a:moveTo>
                <a:cubicBezTo>
                  <a:pt x="2043839" y="821782"/>
                  <a:pt x="2044134" y="818248"/>
                  <a:pt x="2042146" y="815892"/>
                </a:cubicBezTo>
                <a:lnTo>
                  <a:pt x="1984205" y="747864"/>
                </a:lnTo>
                <a:cubicBezTo>
                  <a:pt x="1982217" y="745509"/>
                  <a:pt x="1978683" y="745214"/>
                  <a:pt x="1976327" y="747202"/>
                </a:cubicBezTo>
                <a:cubicBezTo>
                  <a:pt x="1973971" y="749190"/>
                  <a:pt x="1973677" y="752724"/>
                  <a:pt x="1975664" y="755080"/>
                </a:cubicBezTo>
                <a:lnTo>
                  <a:pt x="2033606" y="823107"/>
                </a:lnTo>
                <a:cubicBezTo>
                  <a:pt x="2034710" y="824433"/>
                  <a:pt x="2036330" y="825095"/>
                  <a:pt x="2037876" y="825095"/>
                </a:cubicBezTo>
                <a:cubicBezTo>
                  <a:pt x="2039201" y="825095"/>
                  <a:pt x="2040453" y="824653"/>
                  <a:pt x="2041483" y="823770"/>
                </a:cubicBezTo>
                <a:close/>
                <a:moveTo>
                  <a:pt x="1983616" y="755668"/>
                </a:moveTo>
                <a:cubicBezTo>
                  <a:pt x="1985971" y="753681"/>
                  <a:pt x="1986266" y="750147"/>
                  <a:pt x="1984278" y="747791"/>
                </a:cubicBezTo>
                <a:lnTo>
                  <a:pt x="1951663" y="709507"/>
                </a:lnTo>
                <a:cubicBezTo>
                  <a:pt x="1949675" y="707151"/>
                  <a:pt x="1946141" y="706856"/>
                  <a:pt x="1943786" y="708844"/>
                </a:cubicBezTo>
                <a:cubicBezTo>
                  <a:pt x="1941430" y="710832"/>
                  <a:pt x="1941135" y="714366"/>
                  <a:pt x="1943123" y="716722"/>
                </a:cubicBezTo>
                <a:lnTo>
                  <a:pt x="1975738" y="755006"/>
                </a:lnTo>
                <a:cubicBezTo>
                  <a:pt x="1976842" y="756331"/>
                  <a:pt x="1978462" y="756994"/>
                  <a:pt x="1980008" y="756994"/>
                </a:cubicBezTo>
                <a:cubicBezTo>
                  <a:pt x="1981260" y="756994"/>
                  <a:pt x="1982585" y="756626"/>
                  <a:pt x="1983616" y="755668"/>
                </a:cubicBezTo>
                <a:close/>
                <a:moveTo>
                  <a:pt x="1951000" y="717384"/>
                </a:moveTo>
                <a:cubicBezTo>
                  <a:pt x="1953356" y="715397"/>
                  <a:pt x="1953651" y="711863"/>
                  <a:pt x="1951663" y="709507"/>
                </a:cubicBezTo>
                <a:lnTo>
                  <a:pt x="1948056" y="705310"/>
                </a:lnTo>
                <a:cubicBezTo>
                  <a:pt x="1946068" y="702954"/>
                  <a:pt x="1942534" y="702660"/>
                  <a:pt x="1940178" y="704648"/>
                </a:cubicBezTo>
                <a:cubicBezTo>
                  <a:pt x="1937822" y="706635"/>
                  <a:pt x="1937527" y="710169"/>
                  <a:pt x="1939515" y="712525"/>
                </a:cubicBezTo>
                <a:lnTo>
                  <a:pt x="1943123" y="716722"/>
                </a:lnTo>
                <a:cubicBezTo>
                  <a:pt x="1944227" y="718047"/>
                  <a:pt x="1945847" y="718710"/>
                  <a:pt x="1947393" y="718710"/>
                </a:cubicBezTo>
                <a:cubicBezTo>
                  <a:pt x="1948718" y="718710"/>
                  <a:pt x="1949970" y="718268"/>
                  <a:pt x="1951000" y="717384"/>
                </a:cubicBezTo>
                <a:close/>
                <a:moveTo>
                  <a:pt x="1948866" y="711274"/>
                </a:moveTo>
                <a:cubicBezTo>
                  <a:pt x="1950117" y="708476"/>
                  <a:pt x="1948866" y="705163"/>
                  <a:pt x="1946068" y="703911"/>
                </a:cubicBezTo>
                <a:lnTo>
                  <a:pt x="1923097" y="693531"/>
                </a:lnTo>
                <a:cubicBezTo>
                  <a:pt x="1920300" y="692279"/>
                  <a:pt x="1916987" y="693531"/>
                  <a:pt x="1915735" y="696328"/>
                </a:cubicBezTo>
                <a:cubicBezTo>
                  <a:pt x="1914483" y="699126"/>
                  <a:pt x="1915735" y="702439"/>
                  <a:pt x="1918533" y="703691"/>
                </a:cubicBezTo>
                <a:lnTo>
                  <a:pt x="1941503" y="714071"/>
                </a:lnTo>
                <a:cubicBezTo>
                  <a:pt x="1942239" y="714440"/>
                  <a:pt x="1943049" y="714587"/>
                  <a:pt x="1943859" y="714587"/>
                </a:cubicBezTo>
                <a:cubicBezTo>
                  <a:pt x="1945994" y="714513"/>
                  <a:pt x="1947982" y="713262"/>
                  <a:pt x="1948866" y="711274"/>
                </a:cubicBezTo>
                <a:close/>
                <a:moveTo>
                  <a:pt x="1925159" y="702071"/>
                </a:moveTo>
                <a:cubicBezTo>
                  <a:pt x="1927073" y="699641"/>
                  <a:pt x="1926705" y="696181"/>
                  <a:pt x="1924349" y="694193"/>
                </a:cubicBezTo>
                <a:lnTo>
                  <a:pt x="1923024" y="693089"/>
                </a:lnTo>
                <a:cubicBezTo>
                  <a:pt x="1920668" y="691175"/>
                  <a:pt x="1917134" y="691543"/>
                  <a:pt x="1915146" y="693899"/>
                </a:cubicBezTo>
                <a:cubicBezTo>
                  <a:pt x="1913232" y="696328"/>
                  <a:pt x="1913600" y="699789"/>
                  <a:pt x="1915956" y="701776"/>
                </a:cubicBezTo>
                <a:lnTo>
                  <a:pt x="1917281" y="702881"/>
                </a:lnTo>
                <a:cubicBezTo>
                  <a:pt x="1918312" y="703691"/>
                  <a:pt x="1919563" y="704132"/>
                  <a:pt x="1920815" y="704132"/>
                </a:cubicBezTo>
                <a:cubicBezTo>
                  <a:pt x="1922435" y="704132"/>
                  <a:pt x="1924054" y="703470"/>
                  <a:pt x="1925159" y="702071"/>
                </a:cubicBezTo>
                <a:close/>
                <a:moveTo>
                  <a:pt x="1924054" y="700746"/>
                </a:moveTo>
                <a:cubicBezTo>
                  <a:pt x="1925821" y="698242"/>
                  <a:pt x="1925232" y="694782"/>
                  <a:pt x="1922729" y="692942"/>
                </a:cubicBezTo>
                <a:lnTo>
                  <a:pt x="1895489" y="673652"/>
                </a:lnTo>
                <a:cubicBezTo>
                  <a:pt x="1892985" y="671885"/>
                  <a:pt x="1889525" y="672474"/>
                  <a:pt x="1887685" y="674977"/>
                </a:cubicBezTo>
                <a:cubicBezTo>
                  <a:pt x="1885918" y="677481"/>
                  <a:pt x="1886507" y="680941"/>
                  <a:pt x="1889010" y="682782"/>
                </a:cubicBezTo>
                <a:lnTo>
                  <a:pt x="1916250" y="702071"/>
                </a:lnTo>
                <a:cubicBezTo>
                  <a:pt x="1917281" y="702807"/>
                  <a:pt x="1918385" y="703102"/>
                  <a:pt x="1919490" y="703102"/>
                </a:cubicBezTo>
                <a:cubicBezTo>
                  <a:pt x="1921257" y="703028"/>
                  <a:pt x="1922950" y="702218"/>
                  <a:pt x="1924054" y="700746"/>
                </a:cubicBezTo>
                <a:close/>
                <a:moveTo>
                  <a:pt x="1896740" y="681456"/>
                </a:moveTo>
                <a:cubicBezTo>
                  <a:pt x="1898507" y="678953"/>
                  <a:pt x="1897918" y="675493"/>
                  <a:pt x="1895415" y="673652"/>
                </a:cubicBezTo>
                <a:lnTo>
                  <a:pt x="1864051" y="651418"/>
                </a:lnTo>
                <a:cubicBezTo>
                  <a:pt x="1861548" y="649651"/>
                  <a:pt x="1858088" y="650240"/>
                  <a:pt x="1856247" y="652743"/>
                </a:cubicBezTo>
                <a:cubicBezTo>
                  <a:pt x="1854481" y="655246"/>
                  <a:pt x="1855070" y="658707"/>
                  <a:pt x="1857573" y="660547"/>
                </a:cubicBezTo>
                <a:lnTo>
                  <a:pt x="1888936" y="682782"/>
                </a:lnTo>
                <a:cubicBezTo>
                  <a:pt x="1889967" y="683518"/>
                  <a:pt x="1891071" y="683812"/>
                  <a:pt x="1892176" y="683812"/>
                </a:cubicBezTo>
                <a:cubicBezTo>
                  <a:pt x="1894016" y="683739"/>
                  <a:pt x="1895710" y="682929"/>
                  <a:pt x="1896740" y="681456"/>
                </a:cubicBezTo>
                <a:close/>
                <a:moveTo>
                  <a:pt x="1865009" y="659664"/>
                </a:moveTo>
                <a:cubicBezTo>
                  <a:pt x="1866996" y="657308"/>
                  <a:pt x="1866776" y="653848"/>
                  <a:pt x="1864420" y="651786"/>
                </a:cubicBezTo>
                <a:lnTo>
                  <a:pt x="1811779" y="606140"/>
                </a:lnTo>
                <a:cubicBezTo>
                  <a:pt x="1809423" y="604152"/>
                  <a:pt x="1805963" y="604373"/>
                  <a:pt x="1803901" y="606729"/>
                </a:cubicBezTo>
                <a:cubicBezTo>
                  <a:pt x="1801914" y="609085"/>
                  <a:pt x="1802134" y="612545"/>
                  <a:pt x="1804490" y="614606"/>
                </a:cubicBezTo>
                <a:lnTo>
                  <a:pt x="1857131" y="660253"/>
                </a:lnTo>
                <a:cubicBezTo>
                  <a:pt x="1858162" y="661136"/>
                  <a:pt x="1859487" y="661652"/>
                  <a:pt x="1860812" y="661578"/>
                </a:cubicBezTo>
                <a:cubicBezTo>
                  <a:pt x="1862432" y="661578"/>
                  <a:pt x="1863904" y="660915"/>
                  <a:pt x="1865009" y="659664"/>
                </a:cubicBezTo>
                <a:close/>
                <a:moveTo>
                  <a:pt x="1812810" y="613428"/>
                </a:moveTo>
                <a:cubicBezTo>
                  <a:pt x="1814503" y="610852"/>
                  <a:pt x="1813767" y="607391"/>
                  <a:pt x="1811264" y="605698"/>
                </a:cubicBezTo>
                <a:lnTo>
                  <a:pt x="1787042" y="589722"/>
                </a:lnTo>
                <a:cubicBezTo>
                  <a:pt x="1784465" y="588029"/>
                  <a:pt x="1781005" y="588765"/>
                  <a:pt x="1779311" y="591268"/>
                </a:cubicBezTo>
                <a:cubicBezTo>
                  <a:pt x="1777618" y="593845"/>
                  <a:pt x="1778354" y="597305"/>
                  <a:pt x="1780857" y="598998"/>
                </a:cubicBezTo>
                <a:lnTo>
                  <a:pt x="1805079" y="614975"/>
                </a:lnTo>
                <a:cubicBezTo>
                  <a:pt x="1806036" y="615637"/>
                  <a:pt x="1807141" y="615932"/>
                  <a:pt x="1808171" y="615932"/>
                </a:cubicBezTo>
                <a:cubicBezTo>
                  <a:pt x="1810012" y="615932"/>
                  <a:pt x="1811779" y="615048"/>
                  <a:pt x="1812810" y="613428"/>
                </a:cubicBezTo>
                <a:close/>
                <a:moveTo>
                  <a:pt x="1788514" y="597599"/>
                </a:moveTo>
                <a:cubicBezTo>
                  <a:pt x="1790281" y="595096"/>
                  <a:pt x="1789619" y="591562"/>
                  <a:pt x="1787115" y="589869"/>
                </a:cubicBezTo>
                <a:lnTo>
                  <a:pt x="1782845" y="586924"/>
                </a:lnTo>
                <a:cubicBezTo>
                  <a:pt x="1780342" y="585157"/>
                  <a:pt x="1776808" y="585820"/>
                  <a:pt x="1775115" y="588323"/>
                </a:cubicBezTo>
                <a:cubicBezTo>
                  <a:pt x="1773348" y="590826"/>
                  <a:pt x="1774010" y="594360"/>
                  <a:pt x="1776513" y="596053"/>
                </a:cubicBezTo>
                <a:lnTo>
                  <a:pt x="1780784" y="598998"/>
                </a:lnTo>
                <a:cubicBezTo>
                  <a:pt x="1781741" y="599661"/>
                  <a:pt x="1782919" y="600029"/>
                  <a:pt x="1784023" y="599955"/>
                </a:cubicBezTo>
                <a:cubicBezTo>
                  <a:pt x="1785716" y="599955"/>
                  <a:pt x="1787410" y="599146"/>
                  <a:pt x="1788514" y="597599"/>
                </a:cubicBezTo>
                <a:close/>
                <a:moveTo>
                  <a:pt x="1784612" y="594066"/>
                </a:moveTo>
                <a:cubicBezTo>
                  <a:pt x="1786011" y="591342"/>
                  <a:pt x="1784980" y="587955"/>
                  <a:pt x="1782256" y="586556"/>
                </a:cubicBezTo>
                <a:lnTo>
                  <a:pt x="1754574" y="572052"/>
                </a:lnTo>
                <a:cubicBezTo>
                  <a:pt x="1751850" y="570653"/>
                  <a:pt x="1748463" y="571684"/>
                  <a:pt x="1747064" y="574408"/>
                </a:cubicBezTo>
                <a:cubicBezTo>
                  <a:pt x="1745665" y="577132"/>
                  <a:pt x="1746696" y="580519"/>
                  <a:pt x="1749420" y="581918"/>
                </a:cubicBezTo>
                <a:lnTo>
                  <a:pt x="1777102" y="596422"/>
                </a:lnTo>
                <a:cubicBezTo>
                  <a:pt x="1777912" y="596863"/>
                  <a:pt x="1778869" y="597084"/>
                  <a:pt x="1779753" y="597084"/>
                </a:cubicBezTo>
                <a:cubicBezTo>
                  <a:pt x="1781667" y="597010"/>
                  <a:pt x="1783581" y="595906"/>
                  <a:pt x="1784612" y="594066"/>
                </a:cubicBezTo>
                <a:close/>
                <a:moveTo>
                  <a:pt x="1757003" y="579415"/>
                </a:moveTo>
                <a:cubicBezTo>
                  <a:pt x="1758329" y="576617"/>
                  <a:pt x="1757151" y="573304"/>
                  <a:pt x="1754427" y="571979"/>
                </a:cubicBezTo>
                <a:lnTo>
                  <a:pt x="1720560" y="555634"/>
                </a:lnTo>
                <a:cubicBezTo>
                  <a:pt x="1717762" y="554383"/>
                  <a:pt x="1714449" y="555487"/>
                  <a:pt x="1713124" y="558211"/>
                </a:cubicBezTo>
                <a:cubicBezTo>
                  <a:pt x="1711799" y="561009"/>
                  <a:pt x="1712977" y="564322"/>
                  <a:pt x="1715701" y="565647"/>
                </a:cubicBezTo>
                <a:lnTo>
                  <a:pt x="1749567" y="581991"/>
                </a:lnTo>
                <a:cubicBezTo>
                  <a:pt x="1750377" y="582359"/>
                  <a:pt x="1751187" y="582580"/>
                  <a:pt x="1751997" y="582507"/>
                </a:cubicBezTo>
                <a:cubicBezTo>
                  <a:pt x="1754059" y="582507"/>
                  <a:pt x="1756046" y="581329"/>
                  <a:pt x="1757003" y="579415"/>
                </a:cubicBezTo>
                <a:close/>
                <a:moveTo>
                  <a:pt x="1722990" y="563217"/>
                </a:moveTo>
                <a:cubicBezTo>
                  <a:pt x="1724462" y="560493"/>
                  <a:pt x="1723358" y="557107"/>
                  <a:pt x="1720707" y="555708"/>
                </a:cubicBezTo>
                <a:lnTo>
                  <a:pt x="1674693" y="531339"/>
                </a:lnTo>
                <a:cubicBezTo>
                  <a:pt x="1671969" y="529940"/>
                  <a:pt x="1668582" y="530897"/>
                  <a:pt x="1667183" y="533621"/>
                </a:cubicBezTo>
                <a:cubicBezTo>
                  <a:pt x="1665711" y="536345"/>
                  <a:pt x="1666815" y="539732"/>
                  <a:pt x="1669465" y="541131"/>
                </a:cubicBezTo>
                <a:lnTo>
                  <a:pt x="1715480" y="565500"/>
                </a:lnTo>
                <a:cubicBezTo>
                  <a:pt x="1716290" y="565942"/>
                  <a:pt x="1717247" y="566162"/>
                  <a:pt x="1718130" y="566162"/>
                </a:cubicBezTo>
                <a:cubicBezTo>
                  <a:pt x="1720118" y="566162"/>
                  <a:pt x="1722032" y="565132"/>
                  <a:pt x="1722990" y="563217"/>
                </a:cubicBezTo>
                <a:close/>
                <a:moveTo>
                  <a:pt x="1676680" y="539364"/>
                </a:moveTo>
                <a:cubicBezTo>
                  <a:pt x="1678374" y="536787"/>
                  <a:pt x="1677711" y="533326"/>
                  <a:pt x="1675208" y="531633"/>
                </a:cubicBezTo>
                <a:lnTo>
                  <a:pt x="1665711" y="525154"/>
                </a:lnTo>
                <a:cubicBezTo>
                  <a:pt x="1663207" y="523461"/>
                  <a:pt x="1659674" y="524050"/>
                  <a:pt x="1657980" y="526627"/>
                </a:cubicBezTo>
                <a:cubicBezTo>
                  <a:pt x="1656287" y="529204"/>
                  <a:pt x="1656950" y="532664"/>
                  <a:pt x="1659453" y="534357"/>
                </a:cubicBezTo>
                <a:lnTo>
                  <a:pt x="1668950" y="540836"/>
                </a:lnTo>
                <a:cubicBezTo>
                  <a:pt x="1669907" y="541499"/>
                  <a:pt x="1671012" y="541793"/>
                  <a:pt x="1672116" y="541793"/>
                </a:cubicBezTo>
                <a:cubicBezTo>
                  <a:pt x="1673883" y="541793"/>
                  <a:pt x="1675576" y="540910"/>
                  <a:pt x="1676680" y="539364"/>
                </a:cubicBezTo>
                <a:close/>
                <a:moveTo>
                  <a:pt x="7844463" y="2658534"/>
                </a:moveTo>
                <a:lnTo>
                  <a:pt x="7855801" y="2637698"/>
                </a:lnTo>
                <a:cubicBezTo>
                  <a:pt x="7857274" y="2634974"/>
                  <a:pt x="7856316" y="2631588"/>
                  <a:pt x="7853592" y="2630115"/>
                </a:cubicBezTo>
                <a:cubicBezTo>
                  <a:pt x="7850942" y="2628643"/>
                  <a:pt x="7847482" y="2629600"/>
                  <a:pt x="7846009" y="2632324"/>
                </a:cubicBezTo>
                <a:lnTo>
                  <a:pt x="7834672" y="2653159"/>
                </a:lnTo>
                <a:cubicBezTo>
                  <a:pt x="7833199" y="2655883"/>
                  <a:pt x="7834156" y="2659270"/>
                  <a:pt x="7836880" y="2660742"/>
                </a:cubicBezTo>
                <a:cubicBezTo>
                  <a:pt x="7837763" y="2661184"/>
                  <a:pt x="7838647" y="2661405"/>
                  <a:pt x="7839604" y="2661405"/>
                </a:cubicBezTo>
                <a:cubicBezTo>
                  <a:pt x="7841518" y="2661479"/>
                  <a:pt x="7843432" y="2660374"/>
                  <a:pt x="7844463" y="2658534"/>
                </a:cubicBezTo>
                <a:close/>
                <a:moveTo>
                  <a:pt x="7829444" y="2686069"/>
                </a:moveTo>
                <a:lnTo>
                  <a:pt x="7844463" y="2658607"/>
                </a:lnTo>
                <a:cubicBezTo>
                  <a:pt x="7845936" y="2655883"/>
                  <a:pt x="7844905" y="2652497"/>
                  <a:pt x="7842255" y="2651024"/>
                </a:cubicBezTo>
                <a:cubicBezTo>
                  <a:pt x="7839531" y="2649552"/>
                  <a:pt x="7836144" y="2650509"/>
                  <a:pt x="7834672" y="2653233"/>
                </a:cubicBezTo>
                <a:lnTo>
                  <a:pt x="7819652" y="2680694"/>
                </a:lnTo>
                <a:cubicBezTo>
                  <a:pt x="7818180" y="2683418"/>
                  <a:pt x="7819137" y="2686805"/>
                  <a:pt x="7821861" y="2688278"/>
                </a:cubicBezTo>
                <a:cubicBezTo>
                  <a:pt x="7822745" y="2688719"/>
                  <a:pt x="7823628" y="2688940"/>
                  <a:pt x="7824585" y="2688940"/>
                </a:cubicBezTo>
                <a:cubicBezTo>
                  <a:pt x="7826500" y="2688940"/>
                  <a:pt x="7828414" y="2687909"/>
                  <a:pt x="7829444" y="2686069"/>
                </a:cubicBezTo>
                <a:close/>
                <a:moveTo>
                  <a:pt x="7803234" y="2733924"/>
                </a:moveTo>
                <a:lnTo>
                  <a:pt x="7829371" y="2686069"/>
                </a:lnTo>
                <a:cubicBezTo>
                  <a:pt x="7830843" y="2683345"/>
                  <a:pt x="7829886" y="2679958"/>
                  <a:pt x="7827162" y="2678486"/>
                </a:cubicBezTo>
                <a:cubicBezTo>
                  <a:pt x="7824438" y="2677013"/>
                  <a:pt x="7821051" y="2677970"/>
                  <a:pt x="7819578" y="2680694"/>
                </a:cubicBezTo>
                <a:lnTo>
                  <a:pt x="7793443" y="2728549"/>
                </a:lnTo>
                <a:cubicBezTo>
                  <a:pt x="7791970" y="2731273"/>
                  <a:pt x="7792927" y="2734660"/>
                  <a:pt x="7795651" y="2736133"/>
                </a:cubicBezTo>
                <a:cubicBezTo>
                  <a:pt x="7796534" y="2736574"/>
                  <a:pt x="7797418" y="2736795"/>
                  <a:pt x="7798375" y="2736795"/>
                </a:cubicBezTo>
                <a:cubicBezTo>
                  <a:pt x="7800363" y="2736795"/>
                  <a:pt x="7802277" y="2735691"/>
                  <a:pt x="7803234" y="2733924"/>
                </a:cubicBezTo>
                <a:close/>
                <a:moveTo>
                  <a:pt x="7777761" y="2756526"/>
                </a:moveTo>
                <a:lnTo>
                  <a:pt x="7801982" y="2735396"/>
                </a:lnTo>
                <a:cubicBezTo>
                  <a:pt x="7804339" y="2733408"/>
                  <a:pt x="7804560" y="2729875"/>
                  <a:pt x="7802498" y="2727519"/>
                </a:cubicBezTo>
                <a:cubicBezTo>
                  <a:pt x="7800510" y="2725236"/>
                  <a:pt x="7796977" y="2724942"/>
                  <a:pt x="7794620" y="2727003"/>
                </a:cubicBezTo>
                <a:lnTo>
                  <a:pt x="7770399" y="2748133"/>
                </a:lnTo>
                <a:cubicBezTo>
                  <a:pt x="7768042" y="2750121"/>
                  <a:pt x="7767821" y="2753655"/>
                  <a:pt x="7769883" y="2756011"/>
                </a:cubicBezTo>
                <a:cubicBezTo>
                  <a:pt x="7770987" y="2757262"/>
                  <a:pt x="7772533" y="2757925"/>
                  <a:pt x="7774154" y="2757925"/>
                </a:cubicBezTo>
                <a:cubicBezTo>
                  <a:pt x="7775478" y="2757851"/>
                  <a:pt x="7776730" y="2757410"/>
                  <a:pt x="7777761" y="2756526"/>
                </a:cubicBezTo>
                <a:close/>
                <a:moveTo>
                  <a:pt x="7753318" y="2793632"/>
                </a:moveTo>
                <a:lnTo>
                  <a:pt x="7778792" y="2755422"/>
                </a:lnTo>
                <a:cubicBezTo>
                  <a:pt x="7780485" y="2752845"/>
                  <a:pt x="7779822" y="2749385"/>
                  <a:pt x="7777245" y="2747691"/>
                </a:cubicBezTo>
                <a:cubicBezTo>
                  <a:pt x="7774669" y="2745998"/>
                  <a:pt x="7771208" y="2746661"/>
                  <a:pt x="7769515" y="2749238"/>
                </a:cubicBezTo>
                <a:lnTo>
                  <a:pt x="7744041" y="2787448"/>
                </a:lnTo>
                <a:cubicBezTo>
                  <a:pt x="7742348" y="2790025"/>
                  <a:pt x="7743010" y="2793485"/>
                  <a:pt x="7745588" y="2795178"/>
                </a:cubicBezTo>
                <a:cubicBezTo>
                  <a:pt x="7746545" y="2795841"/>
                  <a:pt x="7747648" y="2796136"/>
                  <a:pt x="7748753" y="2796136"/>
                </a:cubicBezTo>
                <a:cubicBezTo>
                  <a:pt x="7750520" y="2796136"/>
                  <a:pt x="7752287" y="2795252"/>
                  <a:pt x="7753318" y="2793632"/>
                </a:cubicBezTo>
                <a:close/>
                <a:moveTo>
                  <a:pt x="7706052" y="2864605"/>
                </a:moveTo>
                <a:lnTo>
                  <a:pt x="7753318" y="2793632"/>
                </a:lnTo>
                <a:cubicBezTo>
                  <a:pt x="7755011" y="2791055"/>
                  <a:pt x="7754348" y="2787595"/>
                  <a:pt x="7751772" y="2785902"/>
                </a:cubicBezTo>
                <a:cubicBezTo>
                  <a:pt x="7749195" y="2784209"/>
                  <a:pt x="7745734" y="2784871"/>
                  <a:pt x="7744041" y="2787448"/>
                </a:cubicBezTo>
                <a:lnTo>
                  <a:pt x="7696776" y="2858421"/>
                </a:lnTo>
                <a:cubicBezTo>
                  <a:pt x="7695081" y="2860998"/>
                  <a:pt x="7695745" y="2864458"/>
                  <a:pt x="7698321" y="2866151"/>
                </a:cubicBezTo>
                <a:cubicBezTo>
                  <a:pt x="7699278" y="2866814"/>
                  <a:pt x="7700383" y="2867108"/>
                  <a:pt x="7701488" y="2867108"/>
                </a:cubicBezTo>
                <a:cubicBezTo>
                  <a:pt x="7703254" y="2867108"/>
                  <a:pt x="7705021" y="2866225"/>
                  <a:pt x="7706052" y="2864605"/>
                </a:cubicBezTo>
                <a:close/>
                <a:moveTo>
                  <a:pt x="7692137" y="2904877"/>
                </a:moveTo>
                <a:lnTo>
                  <a:pt x="7706714" y="2863427"/>
                </a:lnTo>
                <a:cubicBezTo>
                  <a:pt x="7707745" y="2860556"/>
                  <a:pt x="7706199" y="2857316"/>
                  <a:pt x="7703328" y="2856286"/>
                </a:cubicBezTo>
                <a:cubicBezTo>
                  <a:pt x="7700457" y="2855328"/>
                  <a:pt x="7697217" y="2856801"/>
                  <a:pt x="7696186" y="2859672"/>
                </a:cubicBezTo>
                <a:lnTo>
                  <a:pt x="7681682" y="2901122"/>
                </a:lnTo>
                <a:cubicBezTo>
                  <a:pt x="7680652" y="2903993"/>
                  <a:pt x="7682197" y="2907233"/>
                  <a:pt x="7685069" y="2908263"/>
                </a:cubicBezTo>
                <a:cubicBezTo>
                  <a:pt x="7685658" y="2908484"/>
                  <a:pt x="7686321" y="2908558"/>
                  <a:pt x="7686983" y="2908558"/>
                </a:cubicBezTo>
                <a:cubicBezTo>
                  <a:pt x="7689266" y="2908558"/>
                  <a:pt x="7691400" y="2907159"/>
                  <a:pt x="7692137" y="2904877"/>
                </a:cubicBezTo>
                <a:close/>
                <a:moveTo>
                  <a:pt x="7670492" y="2966647"/>
                </a:moveTo>
                <a:lnTo>
                  <a:pt x="7692211" y="2904803"/>
                </a:lnTo>
                <a:cubicBezTo>
                  <a:pt x="7693241" y="2901932"/>
                  <a:pt x="7691695" y="2898693"/>
                  <a:pt x="7688824" y="2897662"/>
                </a:cubicBezTo>
                <a:cubicBezTo>
                  <a:pt x="7685952" y="2896705"/>
                  <a:pt x="7682713" y="2898177"/>
                  <a:pt x="7681682" y="2901049"/>
                </a:cubicBezTo>
                <a:lnTo>
                  <a:pt x="7659964" y="2962892"/>
                </a:lnTo>
                <a:cubicBezTo>
                  <a:pt x="7658933" y="2965763"/>
                  <a:pt x="7660479" y="2969003"/>
                  <a:pt x="7663350" y="2970033"/>
                </a:cubicBezTo>
                <a:cubicBezTo>
                  <a:pt x="7663939" y="2970254"/>
                  <a:pt x="7664602" y="2970328"/>
                  <a:pt x="7665265" y="2970328"/>
                </a:cubicBezTo>
                <a:cubicBezTo>
                  <a:pt x="7667546" y="2970401"/>
                  <a:pt x="7669682" y="2968929"/>
                  <a:pt x="7670492" y="2966647"/>
                </a:cubicBezTo>
                <a:close/>
                <a:moveTo>
                  <a:pt x="7676676" y="2968635"/>
                </a:moveTo>
                <a:cubicBezTo>
                  <a:pt x="7677633" y="2965690"/>
                  <a:pt x="7676087" y="2962597"/>
                  <a:pt x="7673142" y="2961567"/>
                </a:cubicBezTo>
                <a:lnTo>
                  <a:pt x="7666958" y="2959505"/>
                </a:lnTo>
                <a:cubicBezTo>
                  <a:pt x="7664013" y="2958548"/>
                  <a:pt x="7660847" y="2960094"/>
                  <a:pt x="7659890" y="2963039"/>
                </a:cubicBezTo>
                <a:cubicBezTo>
                  <a:pt x="7658933" y="2965984"/>
                  <a:pt x="7660479" y="2969076"/>
                  <a:pt x="7663424" y="2970107"/>
                </a:cubicBezTo>
                <a:lnTo>
                  <a:pt x="7669608" y="2972169"/>
                </a:lnTo>
                <a:cubicBezTo>
                  <a:pt x="7670198" y="2972389"/>
                  <a:pt x="7670786" y="2972463"/>
                  <a:pt x="7671375" y="2972463"/>
                </a:cubicBezTo>
                <a:cubicBezTo>
                  <a:pt x="7673731" y="2972463"/>
                  <a:pt x="7675866" y="2970917"/>
                  <a:pt x="7676676" y="2968635"/>
                </a:cubicBezTo>
                <a:close/>
                <a:moveTo>
                  <a:pt x="7676234" y="2969592"/>
                </a:moveTo>
                <a:lnTo>
                  <a:pt x="7679547" y="2963702"/>
                </a:lnTo>
                <a:cubicBezTo>
                  <a:pt x="7681094" y="2961051"/>
                  <a:pt x="7680137" y="2957591"/>
                  <a:pt x="7677413" y="2956119"/>
                </a:cubicBezTo>
                <a:cubicBezTo>
                  <a:pt x="7674762" y="2954646"/>
                  <a:pt x="7671301" y="2955530"/>
                  <a:pt x="7669829" y="2958254"/>
                </a:cubicBezTo>
                <a:lnTo>
                  <a:pt x="7666516" y="2964143"/>
                </a:lnTo>
                <a:cubicBezTo>
                  <a:pt x="7664970" y="2966794"/>
                  <a:pt x="7665927" y="2970254"/>
                  <a:pt x="7668651" y="2971727"/>
                </a:cubicBezTo>
                <a:cubicBezTo>
                  <a:pt x="7669534" y="2972242"/>
                  <a:pt x="7670492" y="2972463"/>
                  <a:pt x="7671449" y="2972463"/>
                </a:cubicBezTo>
                <a:cubicBezTo>
                  <a:pt x="7673289" y="2972463"/>
                  <a:pt x="7675204" y="2971432"/>
                  <a:pt x="7676234" y="2969592"/>
                </a:cubicBezTo>
                <a:close/>
                <a:moveTo>
                  <a:pt x="7679547" y="2963702"/>
                </a:moveTo>
                <a:lnTo>
                  <a:pt x="7684480" y="2955014"/>
                </a:lnTo>
                <a:cubicBezTo>
                  <a:pt x="7686026" y="2952364"/>
                  <a:pt x="7685069" y="2948904"/>
                  <a:pt x="7682345" y="2947431"/>
                </a:cubicBezTo>
                <a:cubicBezTo>
                  <a:pt x="7679694" y="2945959"/>
                  <a:pt x="7676234" y="2946842"/>
                  <a:pt x="7674762" y="2949566"/>
                </a:cubicBezTo>
                <a:lnTo>
                  <a:pt x="7669829" y="2958254"/>
                </a:lnTo>
                <a:cubicBezTo>
                  <a:pt x="7668283" y="2960904"/>
                  <a:pt x="7669241" y="2964365"/>
                  <a:pt x="7671965" y="2965837"/>
                </a:cubicBezTo>
                <a:cubicBezTo>
                  <a:pt x="7672848" y="2966352"/>
                  <a:pt x="7673805" y="2966573"/>
                  <a:pt x="7674762" y="2966573"/>
                </a:cubicBezTo>
                <a:cubicBezTo>
                  <a:pt x="7676676" y="2966499"/>
                  <a:pt x="7678516" y="2965469"/>
                  <a:pt x="7679547" y="2963702"/>
                </a:cubicBezTo>
                <a:close/>
                <a:moveTo>
                  <a:pt x="7684480" y="2954941"/>
                </a:moveTo>
                <a:lnTo>
                  <a:pt x="7727992" y="2876826"/>
                </a:lnTo>
                <a:cubicBezTo>
                  <a:pt x="7729464" y="2874102"/>
                  <a:pt x="7728507" y="2870716"/>
                  <a:pt x="7725856" y="2869243"/>
                </a:cubicBezTo>
                <a:cubicBezTo>
                  <a:pt x="7723206" y="2867771"/>
                  <a:pt x="7719820" y="2868728"/>
                  <a:pt x="7718273" y="2871378"/>
                </a:cubicBezTo>
                <a:lnTo>
                  <a:pt x="7674762" y="2949493"/>
                </a:lnTo>
                <a:cubicBezTo>
                  <a:pt x="7673289" y="2952217"/>
                  <a:pt x="7674246" y="2955603"/>
                  <a:pt x="7676897" y="2957076"/>
                </a:cubicBezTo>
                <a:cubicBezTo>
                  <a:pt x="7677780" y="2957591"/>
                  <a:pt x="7678737" y="2957812"/>
                  <a:pt x="7679621" y="2957738"/>
                </a:cubicBezTo>
                <a:cubicBezTo>
                  <a:pt x="7681609" y="2957812"/>
                  <a:pt x="7683449" y="2956781"/>
                  <a:pt x="7684480" y="2954941"/>
                </a:cubicBezTo>
                <a:close/>
                <a:moveTo>
                  <a:pt x="7727992" y="2876826"/>
                </a:moveTo>
                <a:lnTo>
                  <a:pt x="7750005" y="2837291"/>
                </a:lnTo>
                <a:cubicBezTo>
                  <a:pt x="7751477" y="2834567"/>
                  <a:pt x="7750520" y="2831180"/>
                  <a:pt x="7747870" y="2829708"/>
                </a:cubicBezTo>
                <a:cubicBezTo>
                  <a:pt x="7745146" y="2828235"/>
                  <a:pt x="7741759" y="2829119"/>
                  <a:pt x="7740286" y="2831843"/>
                </a:cubicBezTo>
                <a:lnTo>
                  <a:pt x="7718273" y="2871378"/>
                </a:lnTo>
                <a:cubicBezTo>
                  <a:pt x="7716801" y="2874102"/>
                  <a:pt x="7717758" y="2877489"/>
                  <a:pt x="7720408" y="2878962"/>
                </a:cubicBezTo>
                <a:cubicBezTo>
                  <a:pt x="7721292" y="2879477"/>
                  <a:pt x="7722249" y="2879698"/>
                  <a:pt x="7723132" y="2879624"/>
                </a:cubicBezTo>
                <a:cubicBezTo>
                  <a:pt x="7725047" y="2879698"/>
                  <a:pt x="7726961" y="2878667"/>
                  <a:pt x="7727992" y="2876826"/>
                </a:cubicBezTo>
                <a:close/>
                <a:moveTo>
                  <a:pt x="7749931" y="2837291"/>
                </a:moveTo>
                <a:lnTo>
                  <a:pt x="7792191" y="2763299"/>
                </a:lnTo>
                <a:cubicBezTo>
                  <a:pt x="7793737" y="2760649"/>
                  <a:pt x="7792780" y="2757189"/>
                  <a:pt x="7790129" y="2755716"/>
                </a:cubicBezTo>
                <a:cubicBezTo>
                  <a:pt x="7787479" y="2754170"/>
                  <a:pt x="7784019" y="2755127"/>
                  <a:pt x="7782546" y="2757778"/>
                </a:cubicBezTo>
                <a:lnTo>
                  <a:pt x="7740286" y="2831769"/>
                </a:lnTo>
                <a:cubicBezTo>
                  <a:pt x="7738740" y="2834419"/>
                  <a:pt x="7739698" y="2837880"/>
                  <a:pt x="7742348" y="2839352"/>
                </a:cubicBezTo>
                <a:cubicBezTo>
                  <a:pt x="7743231" y="2839868"/>
                  <a:pt x="7744188" y="2840089"/>
                  <a:pt x="7745146" y="2840089"/>
                </a:cubicBezTo>
                <a:cubicBezTo>
                  <a:pt x="7747060" y="2840089"/>
                  <a:pt x="7748900" y="2839058"/>
                  <a:pt x="7749931" y="2837291"/>
                </a:cubicBezTo>
                <a:close/>
                <a:moveTo>
                  <a:pt x="7792191" y="2763299"/>
                </a:moveTo>
                <a:lnTo>
                  <a:pt x="7814573" y="2724132"/>
                </a:lnTo>
                <a:cubicBezTo>
                  <a:pt x="7816118" y="2721481"/>
                  <a:pt x="7815161" y="2718021"/>
                  <a:pt x="7812511" y="2716549"/>
                </a:cubicBezTo>
                <a:cubicBezTo>
                  <a:pt x="7809861" y="2715003"/>
                  <a:pt x="7806401" y="2715960"/>
                  <a:pt x="7804928" y="2718610"/>
                </a:cubicBezTo>
                <a:lnTo>
                  <a:pt x="7782546" y="2757778"/>
                </a:lnTo>
                <a:cubicBezTo>
                  <a:pt x="7781000" y="2760428"/>
                  <a:pt x="7781957" y="2763889"/>
                  <a:pt x="7784607" y="2765361"/>
                </a:cubicBezTo>
                <a:cubicBezTo>
                  <a:pt x="7785491" y="2765876"/>
                  <a:pt x="7786448" y="2766097"/>
                  <a:pt x="7787405" y="2766097"/>
                </a:cubicBezTo>
                <a:cubicBezTo>
                  <a:pt x="7789319" y="2766097"/>
                  <a:pt x="7791160" y="2765067"/>
                  <a:pt x="7792191" y="2763299"/>
                </a:cubicBezTo>
                <a:close/>
                <a:moveTo>
                  <a:pt x="7814573" y="2724132"/>
                </a:moveTo>
                <a:lnTo>
                  <a:pt x="7829002" y="2698806"/>
                </a:lnTo>
                <a:cubicBezTo>
                  <a:pt x="7830548" y="2696155"/>
                  <a:pt x="7829591" y="2692695"/>
                  <a:pt x="7826941" y="2691222"/>
                </a:cubicBezTo>
                <a:cubicBezTo>
                  <a:pt x="7824290" y="2689676"/>
                  <a:pt x="7820830" y="2690633"/>
                  <a:pt x="7819357" y="2693284"/>
                </a:cubicBezTo>
                <a:lnTo>
                  <a:pt x="7804928" y="2718610"/>
                </a:lnTo>
                <a:cubicBezTo>
                  <a:pt x="7803382" y="2721261"/>
                  <a:pt x="7804339" y="2724721"/>
                  <a:pt x="7806989" y="2726193"/>
                </a:cubicBezTo>
                <a:cubicBezTo>
                  <a:pt x="7807873" y="2726709"/>
                  <a:pt x="7808830" y="2726930"/>
                  <a:pt x="7809787" y="2726930"/>
                </a:cubicBezTo>
                <a:cubicBezTo>
                  <a:pt x="7811701" y="2726930"/>
                  <a:pt x="7813542" y="2725899"/>
                  <a:pt x="7814573" y="2724132"/>
                </a:cubicBezTo>
                <a:close/>
                <a:moveTo>
                  <a:pt x="7829150" y="2698585"/>
                </a:moveTo>
                <a:lnTo>
                  <a:pt x="7848439" y="2660816"/>
                </a:lnTo>
                <a:cubicBezTo>
                  <a:pt x="7849838" y="2658092"/>
                  <a:pt x="7848734" y="2654705"/>
                  <a:pt x="7846009" y="2653307"/>
                </a:cubicBezTo>
                <a:cubicBezTo>
                  <a:pt x="7843359" y="2651908"/>
                  <a:pt x="7839899" y="2652938"/>
                  <a:pt x="7838500" y="2655736"/>
                </a:cubicBezTo>
                <a:lnTo>
                  <a:pt x="7819211" y="2693505"/>
                </a:lnTo>
                <a:cubicBezTo>
                  <a:pt x="7817812" y="2696229"/>
                  <a:pt x="7818916" y="2699615"/>
                  <a:pt x="7821640" y="2701014"/>
                </a:cubicBezTo>
                <a:cubicBezTo>
                  <a:pt x="7822450" y="2701456"/>
                  <a:pt x="7823333" y="2701603"/>
                  <a:pt x="7824217" y="2701603"/>
                </a:cubicBezTo>
                <a:cubicBezTo>
                  <a:pt x="7826205" y="2701603"/>
                  <a:pt x="7828119" y="2700499"/>
                  <a:pt x="7829150" y="2698585"/>
                </a:cubicBezTo>
                <a:close/>
                <a:moveTo>
                  <a:pt x="7848807" y="2659933"/>
                </a:moveTo>
                <a:lnTo>
                  <a:pt x="7856243" y="2636741"/>
                </a:lnTo>
                <a:cubicBezTo>
                  <a:pt x="7857200" y="2633796"/>
                  <a:pt x="7855580" y="2630704"/>
                  <a:pt x="7852635" y="2629747"/>
                </a:cubicBezTo>
                <a:cubicBezTo>
                  <a:pt x="7849690" y="2628790"/>
                  <a:pt x="7846525" y="2630410"/>
                  <a:pt x="7845641" y="2633355"/>
                </a:cubicBezTo>
                <a:lnTo>
                  <a:pt x="7838205" y="2656546"/>
                </a:lnTo>
                <a:cubicBezTo>
                  <a:pt x="7837248" y="2659491"/>
                  <a:pt x="7838868" y="2662583"/>
                  <a:pt x="7841813" y="2663540"/>
                </a:cubicBezTo>
                <a:cubicBezTo>
                  <a:pt x="7842401" y="2663761"/>
                  <a:pt x="7842991" y="2663835"/>
                  <a:pt x="7843580" y="2663835"/>
                </a:cubicBezTo>
                <a:cubicBezTo>
                  <a:pt x="7845862" y="2663761"/>
                  <a:pt x="7847997" y="2662288"/>
                  <a:pt x="7848807" y="2659933"/>
                </a:cubicBezTo>
                <a:close/>
                <a:moveTo>
                  <a:pt x="7855728" y="2637772"/>
                </a:moveTo>
                <a:lnTo>
                  <a:pt x="7889227" y="2578800"/>
                </a:lnTo>
                <a:cubicBezTo>
                  <a:pt x="7890772" y="2576149"/>
                  <a:pt x="7889815" y="2572689"/>
                  <a:pt x="7887165" y="2571217"/>
                </a:cubicBezTo>
                <a:cubicBezTo>
                  <a:pt x="7884515" y="2569670"/>
                  <a:pt x="7881127" y="2570628"/>
                  <a:pt x="7879582" y="2573278"/>
                </a:cubicBezTo>
                <a:lnTo>
                  <a:pt x="7846083" y="2632250"/>
                </a:lnTo>
                <a:cubicBezTo>
                  <a:pt x="7844537" y="2634901"/>
                  <a:pt x="7845494" y="2638361"/>
                  <a:pt x="7848144" y="2639833"/>
                </a:cubicBezTo>
                <a:cubicBezTo>
                  <a:pt x="7849028" y="2640349"/>
                  <a:pt x="7849985" y="2640570"/>
                  <a:pt x="7850942" y="2640570"/>
                </a:cubicBezTo>
                <a:cubicBezTo>
                  <a:pt x="7852856" y="2640643"/>
                  <a:pt x="7854697" y="2639613"/>
                  <a:pt x="7855728" y="2637772"/>
                </a:cubicBezTo>
                <a:close/>
                <a:moveTo>
                  <a:pt x="1741984" y="518528"/>
                </a:moveTo>
                <a:lnTo>
                  <a:pt x="1761347" y="518234"/>
                </a:lnTo>
                <a:cubicBezTo>
                  <a:pt x="1764439" y="518160"/>
                  <a:pt x="1766869" y="515657"/>
                  <a:pt x="1766869" y="512565"/>
                </a:cubicBezTo>
                <a:cubicBezTo>
                  <a:pt x="1766795" y="509473"/>
                  <a:pt x="1764292" y="507043"/>
                  <a:pt x="1761274" y="507043"/>
                </a:cubicBezTo>
                <a:cubicBezTo>
                  <a:pt x="1761274" y="507043"/>
                  <a:pt x="1761274" y="507043"/>
                  <a:pt x="1761274" y="507043"/>
                </a:cubicBezTo>
                <a:lnTo>
                  <a:pt x="1741911" y="507337"/>
                </a:lnTo>
                <a:cubicBezTo>
                  <a:pt x="1738818" y="507411"/>
                  <a:pt x="1736389" y="509914"/>
                  <a:pt x="1736389" y="513006"/>
                </a:cubicBezTo>
                <a:cubicBezTo>
                  <a:pt x="1736389" y="516099"/>
                  <a:pt x="1738892" y="518602"/>
                  <a:pt x="1741984" y="518528"/>
                </a:cubicBezTo>
                <a:cubicBezTo>
                  <a:pt x="1741984" y="518528"/>
                  <a:pt x="1741984" y="518528"/>
                  <a:pt x="1741984" y="518528"/>
                </a:cubicBezTo>
                <a:close/>
                <a:moveTo>
                  <a:pt x="1761789" y="518307"/>
                </a:moveTo>
                <a:lnTo>
                  <a:pt x="1830479" y="512565"/>
                </a:lnTo>
                <a:cubicBezTo>
                  <a:pt x="1833571" y="512270"/>
                  <a:pt x="1835854" y="509620"/>
                  <a:pt x="1835559" y="506528"/>
                </a:cubicBezTo>
                <a:cubicBezTo>
                  <a:pt x="1835265" y="503435"/>
                  <a:pt x="1832320" y="501153"/>
                  <a:pt x="1829522" y="501448"/>
                </a:cubicBezTo>
                <a:lnTo>
                  <a:pt x="1760832" y="507190"/>
                </a:lnTo>
                <a:cubicBezTo>
                  <a:pt x="1757740" y="507485"/>
                  <a:pt x="1755457" y="510135"/>
                  <a:pt x="1755752" y="513227"/>
                </a:cubicBezTo>
                <a:cubicBezTo>
                  <a:pt x="1755973" y="516172"/>
                  <a:pt x="1758476" y="518381"/>
                  <a:pt x="1761347" y="518307"/>
                </a:cubicBezTo>
                <a:cubicBezTo>
                  <a:pt x="1761494" y="518307"/>
                  <a:pt x="1761642" y="518307"/>
                  <a:pt x="1761789" y="518307"/>
                </a:cubicBezTo>
                <a:close/>
                <a:moveTo>
                  <a:pt x="1830921" y="512491"/>
                </a:moveTo>
                <a:lnTo>
                  <a:pt x="1898213" y="500785"/>
                </a:lnTo>
                <a:cubicBezTo>
                  <a:pt x="1901231" y="500270"/>
                  <a:pt x="1903293" y="497398"/>
                  <a:pt x="1902777" y="494306"/>
                </a:cubicBezTo>
                <a:cubicBezTo>
                  <a:pt x="1902262" y="491288"/>
                  <a:pt x="1899317" y="489226"/>
                  <a:pt x="1896298" y="489741"/>
                </a:cubicBezTo>
                <a:lnTo>
                  <a:pt x="1829007" y="501448"/>
                </a:lnTo>
                <a:cubicBezTo>
                  <a:pt x="1825988" y="501963"/>
                  <a:pt x="1823927" y="504834"/>
                  <a:pt x="1824442" y="507926"/>
                </a:cubicBezTo>
                <a:cubicBezTo>
                  <a:pt x="1824884" y="510650"/>
                  <a:pt x="1827314" y="512565"/>
                  <a:pt x="1829964" y="512565"/>
                </a:cubicBezTo>
                <a:cubicBezTo>
                  <a:pt x="1830332" y="512565"/>
                  <a:pt x="1830627" y="512491"/>
                  <a:pt x="1830921" y="512491"/>
                </a:cubicBezTo>
                <a:close/>
                <a:moveTo>
                  <a:pt x="1898654" y="500638"/>
                </a:moveTo>
                <a:lnTo>
                  <a:pt x="1963296" y="484220"/>
                </a:lnTo>
                <a:cubicBezTo>
                  <a:pt x="1966240" y="483484"/>
                  <a:pt x="1968081" y="480465"/>
                  <a:pt x="1967345" y="477446"/>
                </a:cubicBezTo>
                <a:cubicBezTo>
                  <a:pt x="1966609" y="474501"/>
                  <a:pt x="1963590" y="472661"/>
                  <a:pt x="1960572" y="473397"/>
                </a:cubicBezTo>
                <a:lnTo>
                  <a:pt x="1895930" y="489815"/>
                </a:lnTo>
                <a:cubicBezTo>
                  <a:pt x="1892985" y="490551"/>
                  <a:pt x="1891145" y="493570"/>
                  <a:pt x="1891881" y="496588"/>
                </a:cubicBezTo>
                <a:cubicBezTo>
                  <a:pt x="1892544" y="499092"/>
                  <a:pt x="1894826" y="500785"/>
                  <a:pt x="1897329" y="500785"/>
                </a:cubicBezTo>
                <a:cubicBezTo>
                  <a:pt x="1897771" y="500785"/>
                  <a:pt x="1898213" y="500785"/>
                  <a:pt x="1898654" y="500638"/>
                </a:cubicBezTo>
                <a:close/>
                <a:moveTo>
                  <a:pt x="1963664" y="484073"/>
                </a:moveTo>
                <a:lnTo>
                  <a:pt x="2024476" y="464121"/>
                </a:lnTo>
                <a:cubicBezTo>
                  <a:pt x="2027421" y="463164"/>
                  <a:pt x="2028967" y="459998"/>
                  <a:pt x="2028010" y="457053"/>
                </a:cubicBezTo>
                <a:cubicBezTo>
                  <a:pt x="2027053" y="454108"/>
                  <a:pt x="2023888" y="452562"/>
                  <a:pt x="2020942" y="453519"/>
                </a:cubicBezTo>
                <a:lnTo>
                  <a:pt x="1960130" y="473471"/>
                </a:lnTo>
                <a:cubicBezTo>
                  <a:pt x="1957185" y="474428"/>
                  <a:pt x="1955639" y="477594"/>
                  <a:pt x="1956596" y="480539"/>
                </a:cubicBezTo>
                <a:cubicBezTo>
                  <a:pt x="1957406" y="482895"/>
                  <a:pt x="1959541" y="484367"/>
                  <a:pt x="1961970" y="484367"/>
                </a:cubicBezTo>
                <a:cubicBezTo>
                  <a:pt x="1962559" y="484367"/>
                  <a:pt x="1963075" y="484293"/>
                  <a:pt x="1963664" y="484073"/>
                </a:cubicBezTo>
                <a:close/>
                <a:moveTo>
                  <a:pt x="2024771" y="464047"/>
                </a:moveTo>
                <a:lnTo>
                  <a:pt x="2080577" y="441739"/>
                </a:lnTo>
                <a:cubicBezTo>
                  <a:pt x="2083449" y="440561"/>
                  <a:pt x="2084848" y="437322"/>
                  <a:pt x="2083670" y="434524"/>
                </a:cubicBezTo>
                <a:cubicBezTo>
                  <a:pt x="2082492" y="431653"/>
                  <a:pt x="2079326" y="430254"/>
                  <a:pt x="2076454" y="431432"/>
                </a:cubicBezTo>
                <a:lnTo>
                  <a:pt x="2020648" y="453740"/>
                </a:lnTo>
                <a:cubicBezTo>
                  <a:pt x="2017777" y="454844"/>
                  <a:pt x="2016378" y="458157"/>
                  <a:pt x="2017556" y="460955"/>
                </a:cubicBezTo>
                <a:cubicBezTo>
                  <a:pt x="2018439" y="463164"/>
                  <a:pt x="2020574" y="464489"/>
                  <a:pt x="2022783" y="464489"/>
                </a:cubicBezTo>
                <a:cubicBezTo>
                  <a:pt x="2023446" y="464415"/>
                  <a:pt x="2024108" y="464268"/>
                  <a:pt x="2024771" y="464047"/>
                </a:cubicBezTo>
                <a:close/>
                <a:moveTo>
                  <a:pt x="2080946" y="441592"/>
                </a:moveTo>
                <a:lnTo>
                  <a:pt x="2130715" y="417959"/>
                </a:lnTo>
                <a:cubicBezTo>
                  <a:pt x="2133512" y="416634"/>
                  <a:pt x="2134690" y="413321"/>
                  <a:pt x="2133365" y="410523"/>
                </a:cubicBezTo>
                <a:cubicBezTo>
                  <a:pt x="2132040" y="407725"/>
                  <a:pt x="2128727" y="406547"/>
                  <a:pt x="2125929" y="407873"/>
                </a:cubicBezTo>
                <a:lnTo>
                  <a:pt x="2076160" y="431506"/>
                </a:lnTo>
                <a:cubicBezTo>
                  <a:pt x="2073362" y="432831"/>
                  <a:pt x="2072184" y="436144"/>
                  <a:pt x="2073510" y="438941"/>
                </a:cubicBezTo>
                <a:cubicBezTo>
                  <a:pt x="2074467" y="441003"/>
                  <a:pt x="2076454" y="442107"/>
                  <a:pt x="2078590" y="442107"/>
                </a:cubicBezTo>
                <a:cubicBezTo>
                  <a:pt x="2079399" y="442107"/>
                  <a:pt x="2080136" y="441886"/>
                  <a:pt x="2080946" y="441592"/>
                </a:cubicBezTo>
                <a:close/>
                <a:moveTo>
                  <a:pt x="2130936" y="417812"/>
                </a:moveTo>
                <a:lnTo>
                  <a:pt x="2176435" y="393295"/>
                </a:lnTo>
                <a:cubicBezTo>
                  <a:pt x="2179159" y="391823"/>
                  <a:pt x="2180190" y="388436"/>
                  <a:pt x="2178717" y="385712"/>
                </a:cubicBezTo>
                <a:cubicBezTo>
                  <a:pt x="2177245" y="382988"/>
                  <a:pt x="2173858" y="381957"/>
                  <a:pt x="2171134" y="383430"/>
                </a:cubicBezTo>
                <a:lnTo>
                  <a:pt x="2125635" y="407946"/>
                </a:lnTo>
                <a:cubicBezTo>
                  <a:pt x="2122911" y="409419"/>
                  <a:pt x="2121880" y="412805"/>
                  <a:pt x="2123352" y="415529"/>
                </a:cubicBezTo>
                <a:cubicBezTo>
                  <a:pt x="2124383" y="417370"/>
                  <a:pt x="2126297" y="418474"/>
                  <a:pt x="2128285" y="418474"/>
                </a:cubicBezTo>
                <a:cubicBezTo>
                  <a:pt x="2129242" y="418474"/>
                  <a:pt x="2130126" y="418253"/>
                  <a:pt x="2130936" y="417812"/>
                </a:cubicBezTo>
                <a:close/>
                <a:moveTo>
                  <a:pt x="2176582" y="393221"/>
                </a:moveTo>
                <a:lnTo>
                  <a:pt x="2219504" y="368263"/>
                </a:lnTo>
                <a:cubicBezTo>
                  <a:pt x="2222155" y="366717"/>
                  <a:pt x="2223038" y="363330"/>
                  <a:pt x="2221492" y="360680"/>
                </a:cubicBezTo>
                <a:cubicBezTo>
                  <a:pt x="2219946" y="357956"/>
                  <a:pt x="2216486" y="357146"/>
                  <a:pt x="2213909" y="358692"/>
                </a:cubicBezTo>
                <a:lnTo>
                  <a:pt x="2170987" y="383650"/>
                </a:lnTo>
                <a:cubicBezTo>
                  <a:pt x="2168336" y="385197"/>
                  <a:pt x="2167453" y="388583"/>
                  <a:pt x="2168999" y="391234"/>
                </a:cubicBezTo>
                <a:cubicBezTo>
                  <a:pt x="2170029" y="393001"/>
                  <a:pt x="2171944" y="394031"/>
                  <a:pt x="2173858" y="394031"/>
                </a:cubicBezTo>
                <a:cubicBezTo>
                  <a:pt x="2174815" y="393958"/>
                  <a:pt x="2175772" y="393663"/>
                  <a:pt x="2176582" y="393221"/>
                </a:cubicBezTo>
                <a:close/>
                <a:moveTo>
                  <a:pt x="2219578" y="368190"/>
                </a:moveTo>
                <a:lnTo>
                  <a:pt x="2261470" y="343231"/>
                </a:lnTo>
                <a:cubicBezTo>
                  <a:pt x="2264120" y="341612"/>
                  <a:pt x="2265004" y="338225"/>
                  <a:pt x="2263384" y="335575"/>
                </a:cubicBezTo>
                <a:cubicBezTo>
                  <a:pt x="2261764" y="332924"/>
                  <a:pt x="2258304" y="332114"/>
                  <a:pt x="2255727" y="333660"/>
                </a:cubicBezTo>
                <a:lnTo>
                  <a:pt x="2213835" y="358619"/>
                </a:lnTo>
                <a:cubicBezTo>
                  <a:pt x="2211185" y="360238"/>
                  <a:pt x="2210301" y="363625"/>
                  <a:pt x="2211921" y="366275"/>
                </a:cubicBezTo>
                <a:cubicBezTo>
                  <a:pt x="2212952" y="368042"/>
                  <a:pt x="2214866" y="368999"/>
                  <a:pt x="2216780" y="368999"/>
                </a:cubicBezTo>
                <a:cubicBezTo>
                  <a:pt x="2217737" y="368926"/>
                  <a:pt x="2218695" y="368705"/>
                  <a:pt x="2219578" y="368190"/>
                </a:cubicBezTo>
                <a:close/>
                <a:moveTo>
                  <a:pt x="2261396" y="343231"/>
                </a:moveTo>
                <a:lnTo>
                  <a:pt x="2303729" y="318641"/>
                </a:lnTo>
                <a:cubicBezTo>
                  <a:pt x="2306380" y="317095"/>
                  <a:pt x="2307263" y="313708"/>
                  <a:pt x="2305791" y="310984"/>
                </a:cubicBezTo>
                <a:cubicBezTo>
                  <a:pt x="2304245" y="308334"/>
                  <a:pt x="2300784" y="307450"/>
                  <a:pt x="2298134" y="308923"/>
                </a:cubicBezTo>
                <a:lnTo>
                  <a:pt x="2255801" y="333513"/>
                </a:lnTo>
                <a:cubicBezTo>
                  <a:pt x="2253150" y="335059"/>
                  <a:pt x="2252267" y="338446"/>
                  <a:pt x="2253813" y="341170"/>
                </a:cubicBezTo>
                <a:cubicBezTo>
                  <a:pt x="2254844" y="342937"/>
                  <a:pt x="2256758" y="343968"/>
                  <a:pt x="2258672" y="343968"/>
                </a:cubicBezTo>
                <a:cubicBezTo>
                  <a:pt x="2259555" y="343968"/>
                  <a:pt x="2260512" y="343747"/>
                  <a:pt x="2261396" y="343231"/>
                </a:cubicBezTo>
                <a:close/>
                <a:moveTo>
                  <a:pt x="2303656" y="318715"/>
                </a:moveTo>
                <a:lnTo>
                  <a:pt x="2349965" y="293094"/>
                </a:lnTo>
                <a:cubicBezTo>
                  <a:pt x="2352689" y="291621"/>
                  <a:pt x="2353646" y="288235"/>
                  <a:pt x="2352173" y="285511"/>
                </a:cubicBezTo>
                <a:cubicBezTo>
                  <a:pt x="2350701" y="282787"/>
                  <a:pt x="2347314" y="281903"/>
                  <a:pt x="2344590" y="283302"/>
                </a:cubicBezTo>
                <a:lnTo>
                  <a:pt x="2298281" y="308923"/>
                </a:lnTo>
                <a:cubicBezTo>
                  <a:pt x="2295557" y="310395"/>
                  <a:pt x="2294600" y="313782"/>
                  <a:pt x="2296072" y="316506"/>
                </a:cubicBezTo>
                <a:cubicBezTo>
                  <a:pt x="2297103" y="318347"/>
                  <a:pt x="2299017" y="319377"/>
                  <a:pt x="2301005" y="319377"/>
                </a:cubicBezTo>
                <a:cubicBezTo>
                  <a:pt x="2301889" y="319377"/>
                  <a:pt x="2302772" y="319157"/>
                  <a:pt x="2303656" y="318715"/>
                </a:cubicBezTo>
                <a:close/>
                <a:moveTo>
                  <a:pt x="2349891" y="293094"/>
                </a:moveTo>
                <a:lnTo>
                  <a:pt x="2403562" y="264896"/>
                </a:lnTo>
                <a:cubicBezTo>
                  <a:pt x="2406286" y="263497"/>
                  <a:pt x="2407317" y="260111"/>
                  <a:pt x="2405918" y="257387"/>
                </a:cubicBezTo>
                <a:cubicBezTo>
                  <a:pt x="2404519" y="254663"/>
                  <a:pt x="2401059" y="253632"/>
                  <a:pt x="2398409" y="255031"/>
                </a:cubicBezTo>
                <a:lnTo>
                  <a:pt x="2344737" y="283228"/>
                </a:lnTo>
                <a:cubicBezTo>
                  <a:pt x="2342013" y="284627"/>
                  <a:pt x="2340983" y="288014"/>
                  <a:pt x="2342381" y="290738"/>
                </a:cubicBezTo>
                <a:cubicBezTo>
                  <a:pt x="2343412" y="292652"/>
                  <a:pt x="2345326" y="293757"/>
                  <a:pt x="2347388" y="293683"/>
                </a:cubicBezTo>
                <a:cubicBezTo>
                  <a:pt x="2348198" y="293757"/>
                  <a:pt x="2349081" y="293536"/>
                  <a:pt x="2349891" y="293094"/>
                </a:cubicBezTo>
                <a:close/>
                <a:moveTo>
                  <a:pt x="2403489" y="264970"/>
                </a:moveTo>
                <a:lnTo>
                  <a:pt x="2467762" y="232797"/>
                </a:lnTo>
                <a:cubicBezTo>
                  <a:pt x="2470486" y="231398"/>
                  <a:pt x="2471590" y="228085"/>
                  <a:pt x="2470265" y="225287"/>
                </a:cubicBezTo>
                <a:cubicBezTo>
                  <a:pt x="2468866" y="222563"/>
                  <a:pt x="2465553" y="221459"/>
                  <a:pt x="2462755" y="222784"/>
                </a:cubicBezTo>
                <a:lnTo>
                  <a:pt x="2398482" y="254957"/>
                </a:lnTo>
                <a:cubicBezTo>
                  <a:pt x="2395758" y="256356"/>
                  <a:pt x="2394654" y="259669"/>
                  <a:pt x="2395979" y="262467"/>
                </a:cubicBezTo>
                <a:cubicBezTo>
                  <a:pt x="2396936" y="264455"/>
                  <a:pt x="2398924" y="265559"/>
                  <a:pt x="2400985" y="265559"/>
                </a:cubicBezTo>
                <a:cubicBezTo>
                  <a:pt x="2401869" y="265485"/>
                  <a:pt x="2402679" y="265338"/>
                  <a:pt x="2403489" y="264970"/>
                </a:cubicBezTo>
                <a:close/>
                <a:moveTo>
                  <a:pt x="2467688" y="232797"/>
                </a:moveTo>
                <a:lnTo>
                  <a:pt x="2545655" y="195396"/>
                </a:lnTo>
                <a:cubicBezTo>
                  <a:pt x="2548453" y="194071"/>
                  <a:pt x="2549631" y="190758"/>
                  <a:pt x="2548305" y="187960"/>
                </a:cubicBezTo>
                <a:cubicBezTo>
                  <a:pt x="2546980" y="185162"/>
                  <a:pt x="2543594" y="184058"/>
                  <a:pt x="2540869" y="185383"/>
                </a:cubicBezTo>
                <a:lnTo>
                  <a:pt x="2462903" y="222784"/>
                </a:lnTo>
                <a:cubicBezTo>
                  <a:pt x="2460105" y="224109"/>
                  <a:pt x="2458927" y="227422"/>
                  <a:pt x="2460252" y="230220"/>
                </a:cubicBezTo>
                <a:cubicBezTo>
                  <a:pt x="2461209" y="232208"/>
                  <a:pt x="2463197" y="233386"/>
                  <a:pt x="2465332" y="233386"/>
                </a:cubicBezTo>
                <a:cubicBezTo>
                  <a:pt x="2466068" y="233386"/>
                  <a:pt x="2466878" y="233165"/>
                  <a:pt x="2467688" y="232797"/>
                </a:cubicBezTo>
                <a:close/>
                <a:moveTo>
                  <a:pt x="2545361" y="195543"/>
                </a:moveTo>
                <a:lnTo>
                  <a:pt x="2638788" y="157333"/>
                </a:lnTo>
                <a:cubicBezTo>
                  <a:pt x="2641660" y="156155"/>
                  <a:pt x="2642985" y="152915"/>
                  <a:pt x="2641807" y="150044"/>
                </a:cubicBezTo>
                <a:cubicBezTo>
                  <a:pt x="2640629" y="147173"/>
                  <a:pt x="2637390" y="145848"/>
                  <a:pt x="2634518" y="147026"/>
                </a:cubicBezTo>
                <a:lnTo>
                  <a:pt x="2541164" y="185236"/>
                </a:lnTo>
                <a:cubicBezTo>
                  <a:pt x="2538293" y="186414"/>
                  <a:pt x="2536967" y="189653"/>
                  <a:pt x="2538145" y="192525"/>
                </a:cubicBezTo>
                <a:cubicBezTo>
                  <a:pt x="2539029" y="194660"/>
                  <a:pt x="2541164" y="195985"/>
                  <a:pt x="2543373" y="195985"/>
                </a:cubicBezTo>
                <a:cubicBezTo>
                  <a:pt x="2543962" y="195911"/>
                  <a:pt x="2544698" y="195764"/>
                  <a:pt x="2545361" y="195543"/>
                </a:cubicBezTo>
                <a:close/>
                <a:moveTo>
                  <a:pt x="2638420" y="157406"/>
                </a:moveTo>
                <a:lnTo>
                  <a:pt x="2744438" y="121037"/>
                </a:lnTo>
                <a:cubicBezTo>
                  <a:pt x="2747383" y="120079"/>
                  <a:pt x="2748929" y="116840"/>
                  <a:pt x="2747898" y="113969"/>
                </a:cubicBezTo>
                <a:cubicBezTo>
                  <a:pt x="2746941" y="111024"/>
                  <a:pt x="2743701" y="109478"/>
                  <a:pt x="2740830" y="110508"/>
                </a:cubicBezTo>
                <a:lnTo>
                  <a:pt x="2634813" y="146878"/>
                </a:lnTo>
                <a:cubicBezTo>
                  <a:pt x="2631868" y="147835"/>
                  <a:pt x="2630322" y="151075"/>
                  <a:pt x="2631352" y="153946"/>
                </a:cubicBezTo>
                <a:cubicBezTo>
                  <a:pt x="2632162" y="156302"/>
                  <a:pt x="2634297" y="157701"/>
                  <a:pt x="2636653" y="157701"/>
                </a:cubicBezTo>
                <a:cubicBezTo>
                  <a:pt x="2637242" y="157701"/>
                  <a:pt x="2637831" y="157627"/>
                  <a:pt x="2638420" y="157406"/>
                </a:cubicBezTo>
                <a:close/>
                <a:moveTo>
                  <a:pt x="2743922" y="121110"/>
                </a:moveTo>
                <a:lnTo>
                  <a:pt x="2780955" y="112349"/>
                </a:lnTo>
                <a:cubicBezTo>
                  <a:pt x="2783973" y="111613"/>
                  <a:pt x="2785814" y="108668"/>
                  <a:pt x="2785078" y="105649"/>
                </a:cubicBezTo>
                <a:cubicBezTo>
                  <a:pt x="2784341" y="102631"/>
                  <a:pt x="2781397" y="100790"/>
                  <a:pt x="2778378" y="101526"/>
                </a:cubicBezTo>
                <a:lnTo>
                  <a:pt x="2741345" y="110288"/>
                </a:lnTo>
                <a:cubicBezTo>
                  <a:pt x="2738327" y="111024"/>
                  <a:pt x="2736486" y="113969"/>
                  <a:pt x="2737223" y="116987"/>
                </a:cubicBezTo>
                <a:cubicBezTo>
                  <a:pt x="2737811" y="119564"/>
                  <a:pt x="2740167" y="121331"/>
                  <a:pt x="2742671" y="121257"/>
                </a:cubicBezTo>
                <a:cubicBezTo>
                  <a:pt x="2743112" y="121257"/>
                  <a:pt x="2743554" y="121257"/>
                  <a:pt x="2743922" y="121110"/>
                </a:cubicBezTo>
                <a:close/>
                <a:moveTo>
                  <a:pt x="2780587" y="112423"/>
                </a:moveTo>
                <a:lnTo>
                  <a:pt x="2876886" y="96005"/>
                </a:lnTo>
                <a:cubicBezTo>
                  <a:pt x="2879904" y="95489"/>
                  <a:pt x="2881966" y="92618"/>
                  <a:pt x="2881450" y="89599"/>
                </a:cubicBezTo>
                <a:cubicBezTo>
                  <a:pt x="2880935" y="86581"/>
                  <a:pt x="2877990" y="84519"/>
                  <a:pt x="2875045" y="85035"/>
                </a:cubicBezTo>
                <a:lnTo>
                  <a:pt x="2778746" y="101453"/>
                </a:lnTo>
                <a:cubicBezTo>
                  <a:pt x="2775728" y="101968"/>
                  <a:pt x="2773666" y="104839"/>
                  <a:pt x="2774181" y="107858"/>
                </a:cubicBezTo>
                <a:cubicBezTo>
                  <a:pt x="2774623" y="110582"/>
                  <a:pt x="2777053" y="112496"/>
                  <a:pt x="2779703" y="112496"/>
                </a:cubicBezTo>
                <a:cubicBezTo>
                  <a:pt x="2779998" y="112496"/>
                  <a:pt x="2780292" y="112496"/>
                  <a:pt x="2780587" y="112423"/>
                </a:cubicBezTo>
                <a:close/>
                <a:moveTo>
                  <a:pt x="2979296" y="128546"/>
                </a:moveTo>
                <a:cubicBezTo>
                  <a:pt x="2980326" y="125675"/>
                  <a:pt x="2978854" y="122435"/>
                  <a:pt x="2975983" y="121405"/>
                </a:cubicBezTo>
                <a:lnTo>
                  <a:pt x="2877843" y="85329"/>
                </a:lnTo>
                <a:cubicBezTo>
                  <a:pt x="2874972" y="84225"/>
                  <a:pt x="2871732" y="85771"/>
                  <a:pt x="2870701" y="88642"/>
                </a:cubicBezTo>
                <a:cubicBezTo>
                  <a:pt x="2869597" y="91514"/>
                  <a:pt x="2871143" y="94753"/>
                  <a:pt x="2874014" y="95784"/>
                </a:cubicBezTo>
                <a:lnTo>
                  <a:pt x="2972154" y="131859"/>
                </a:lnTo>
                <a:cubicBezTo>
                  <a:pt x="2972817" y="132080"/>
                  <a:pt x="2973479" y="132227"/>
                  <a:pt x="2974142" y="132227"/>
                </a:cubicBezTo>
                <a:cubicBezTo>
                  <a:pt x="2976351" y="132154"/>
                  <a:pt x="2978486" y="130755"/>
                  <a:pt x="2979296" y="128546"/>
                </a:cubicBezTo>
                <a:close/>
                <a:moveTo>
                  <a:pt x="2974805" y="132154"/>
                </a:moveTo>
                <a:lnTo>
                  <a:pt x="3122051" y="113085"/>
                </a:lnTo>
                <a:cubicBezTo>
                  <a:pt x="3125143" y="112717"/>
                  <a:pt x="3127278" y="109919"/>
                  <a:pt x="3126837" y="106827"/>
                </a:cubicBezTo>
                <a:cubicBezTo>
                  <a:pt x="3126468" y="103735"/>
                  <a:pt x="3123597" y="101526"/>
                  <a:pt x="3120579" y="102042"/>
                </a:cubicBezTo>
                <a:lnTo>
                  <a:pt x="2973332" y="121110"/>
                </a:lnTo>
                <a:cubicBezTo>
                  <a:pt x="2970240" y="121478"/>
                  <a:pt x="2968105" y="124276"/>
                  <a:pt x="2968547" y="127368"/>
                </a:cubicBezTo>
                <a:cubicBezTo>
                  <a:pt x="2968915" y="130166"/>
                  <a:pt x="2971344" y="132227"/>
                  <a:pt x="2974068" y="132227"/>
                </a:cubicBezTo>
                <a:cubicBezTo>
                  <a:pt x="2974363" y="132227"/>
                  <a:pt x="2974584" y="132154"/>
                  <a:pt x="2974805" y="132154"/>
                </a:cubicBezTo>
                <a:close/>
                <a:moveTo>
                  <a:pt x="3121609" y="113159"/>
                </a:moveTo>
                <a:lnTo>
                  <a:pt x="3291826" y="104766"/>
                </a:lnTo>
                <a:cubicBezTo>
                  <a:pt x="3294918" y="104619"/>
                  <a:pt x="3297274" y="101968"/>
                  <a:pt x="3297127" y="98950"/>
                </a:cubicBezTo>
                <a:cubicBezTo>
                  <a:pt x="3296980" y="95857"/>
                  <a:pt x="3294697" y="93649"/>
                  <a:pt x="3291311" y="93649"/>
                </a:cubicBezTo>
                <a:lnTo>
                  <a:pt x="3121094" y="102042"/>
                </a:lnTo>
                <a:cubicBezTo>
                  <a:pt x="3118002" y="102189"/>
                  <a:pt x="3115646" y="104839"/>
                  <a:pt x="3115793" y="107858"/>
                </a:cubicBezTo>
                <a:cubicBezTo>
                  <a:pt x="3115940" y="110877"/>
                  <a:pt x="3118443" y="113159"/>
                  <a:pt x="3121388" y="113159"/>
                </a:cubicBezTo>
                <a:cubicBezTo>
                  <a:pt x="3121462" y="113159"/>
                  <a:pt x="3121536" y="113159"/>
                  <a:pt x="3121609" y="113159"/>
                </a:cubicBezTo>
                <a:close/>
                <a:moveTo>
                  <a:pt x="3493038" y="101306"/>
                </a:moveTo>
                <a:cubicBezTo>
                  <a:pt x="3493038" y="98213"/>
                  <a:pt x="3490609" y="95710"/>
                  <a:pt x="3487517" y="95637"/>
                </a:cubicBezTo>
                <a:lnTo>
                  <a:pt x="3291679" y="93575"/>
                </a:lnTo>
                <a:cubicBezTo>
                  <a:pt x="3288439" y="93575"/>
                  <a:pt x="3286083" y="96005"/>
                  <a:pt x="3286083" y="99097"/>
                </a:cubicBezTo>
                <a:cubicBezTo>
                  <a:pt x="3286083" y="102189"/>
                  <a:pt x="3288513" y="104692"/>
                  <a:pt x="3291605" y="104766"/>
                </a:cubicBezTo>
                <a:lnTo>
                  <a:pt x="3487443" y="106827"/>
                </a:lnTo>
                <a:cubicBezTo>
                  <a:pt x="3487443" y="106827"/>
                  <a:pt x="3487517" y="106827"/>
                  <a:pt x="3487517" y="106827"/>
                </a:cubicBezTo>
                <a:cubicBezTo>
                  <a:pt x="3490535" y="106754"/>
                  <a:pt x="3493038" y="104324"/>
                  <a:pt x="3493038" y="101306"/>
                </a:cubicBezTo>
                <a:close/>
                <a:moveTo>
                  <a:pt x="3719577" y="118754"/>
                </a:moveTo>
                <a:cubicBezTo>
                  <a:pt x="3719798" y="115662"/>
                  <a:pt x="3717515" y="113012"/>
                  <a:pt x="3714423" y="112791"/>
                </a:cubicBezTo>
                <a:lnTo>
                  <a:pt x="3487885" y="95710"/>
                </a:lnTo>
                <a:cubicBezTo>
                  <a:pt x="3485161" y="95563"/>
                  <a:pt x="3482142" y="97772"/>
                  <a:pt x="3481921" y="100864"/>
                </a:cubicBezTo>
                <a:cubicBezTo>
                  <a:pt x="3481700" y="103956"/>
                  <a:pt x="3483983" y="106606"/>
                  <a:pt x="3487075" y="106827"/>
                </a:cubicBezTo>
                <a:lnTo>
                  <a:pt x="3713613" y="123908"/>
                </a:lnTo>
                <a:cubicBezTo>
                  <a:pt x="3713761" y="123908"/>
                  <a:pt x="3713908" y="123908"/>
                  <a:pt x="3714055" y="123908"/>
                </a:cubicBezTo>
                <a:cubicBezTo>
                  <a:pt x="3716926" y="123834"/>
                  <a:pt x="3719356" y="121626"/>
                  <a:pt x="3719577" y="118754"/>
                </a:cubicBezTo>
                <a:close/>
                <a:moveTo>
                  <a:pt x="3983442" y="155860"/>
                </a:moveTo>
                <a:cubicBezTo>
                  <a:pt x="3983884" y="152842"/>
                  <a:pt x="3981749" y="149970"/>
                  <a:pt x="3978657" y="149602"/>
                </a:cubicBezTo>
                <a:lnTo>
                  <a:pt x="3714718" y="112791"/>
                </a:lnTo>
                <a:cubicBezTo>
                  <a:pt x="3711699" y="112496"/>
                  <a:pt x="3708828" y="114484"/>
                  <a:pt x="3708460" y="117576"/>
                </a:cubicBezTo>
                <a:cubicBezTo>
                  <a:pt x="3708018" y="120595"/>
                  <a:pt x="3710153" y="123466"/>
                  <a:pt x="3713245" y="123834"/>
                </a:cubicBezTo>
                <a:lnTo>
                  <a:pt x="3977184" y="160646"/>
                </a:lnTo>
                <a:cubicBezTo>
                  <a:pt x="3977479" y="160646"/>
                  <a:pt x="3977700" y="160719"/>
                  <a:pt x="3977994" y="160719"/>
                </a:cubicBezTo>
                <a:cubicBezTo>
                  <a:pt x="3980718" y="160646"/>
                  <a:pt x="3983074" y="158658"/>
                  <a:pt x="3983442" y="155860"/>
                </a:cubicBezTo>
                <a:close/>
                <a:moveTo>
                  <a:pt x="4019076" y="253926"/>
                </a:moveTo>
                <a:cubicBezTo>
                  <a:pt x="4021947" y="252748"/>
                  <a:pt x="4023273" y="249509"/>
                  <a:pt x="4022094" y="246638"/>
                </a:cubicBezTo>
                <a:lnTo>
                  <a:pt x="3983074" y="152989"/>
                </a:lnTo>
                <a:cubicBezTo>
                  <a:pt x="3981896" y="150118"/>
                  <a:pt x="3978583" y="148792"/>
                  <a:pt x="3975786" y="149970"/>
                </a:cubicBezTo>
                <a:cubicBezTo>
                  <a:pt x="3972914" y="151148"/>
                  <a:pt x="3971589" y="154388"/>
                  <a:pt x="3972767" y="157259"/>
                </a:cubicBezTo>
                <a:lnTo>
                  <a:pt x="4011714" y="250908"/>
                </a:lnTo>
                <a:cubicBezTo>
                  <a:pt x="4012597" y="253043"/>
                  <a:pt x="4014732" y="254368"/>
                  <a:pt x="4016867" y="254368"/>
                </a:cubicBezTo>
                <a:cubicBezTo>
                  <a:pt x="4017677" y="254295"/>
                  <a:pt x="4018340" y="254221"/>
                  <a:pt x="4019076" y="253926"/>
                </a:cubicBezTo>
                <a:close/>
                <a:moveTo>
                  <a:pt x="4068845" y="385565"/>
                </a:moveTo>
                <a:cubicBezTo>
                  <a:pt x="4071716" y="384460"/>
                  <a:pt x="4073189" y="381221"/>
                  <a:pt x="4072085" y="378350"/>
                </a:cubicBezTo>
                <a:lnTo>
                  <a:pt x="4022094" y="246711"/>
                </a:lnTo>
                <a:cubicBezTo>
                  <a:pt x="4020990" y="243840"/>
                  <a:pt x="4017751" y="242368"/>
                  <a:pt x="4014879" y="243472"/>
                </a:cubicBezTo>
                <a:cubicBezTo>
                  <a:pt x="4012008" y="244576"/>
                  <a:pt x="4010535" y="247816"/>
                  <a:pt x="4011640" y="250687"/>
                </a:cubicBezTo>
                <a:lnTo>
                  <a:pt x="4061630" y="382325"/>
                </a:lnTo>
                <a:cubicBezTo>
                  <a:pt x="4062513" y="384608"/>
                  <a:pt x="4064649" y="385933"/>
                  <a:pt x="4066857" y="385933"/>
                </a:cubicBezTo>
                <a:cubicBezTo>
                  <a:pt x="4067593" y="385933"/>
                  <a:pt x="4068256" y="385859"/>
                  <a:pt x="4068845" y="385565"/>
                </a:cubicBezTo>
                <a:close/>
                <a:moveTo>
                  <a:pt x="4302010" y="447924"/>
                </a:moveTo>
                <a:cubicBezTo>
                  <a:pt x="4302893" y="444979"/>
                  <a:pt x="4301127" y="441886"/>
                  <a:pt x="4298181" y="441003"/>
                </a:cubicBezTo>
                <a:lnTo>
                  <a:pt x="4068404" y="374963"/>
                </a:lnTo>
                <a:cubicBezTo>
                  <a:pt x="4065459" y="374153"/>
                  <a:pt x="4062367" y="375846"/>
                  <a:pt x="4061483" y="378791"/>
                </a:cubicBezTo>
                <a:cubicBezTo>
                  <a:pt x="4060600" y="381736"/>
                  <a:pt x="4062367" y="384828"/>
                  <a:pt x="4065311" y="385712"/>
                </a:cubicBezTo>
                <a:lnTo>
                  <a:pt x="4295089" y="451752"/>
                </a:lnTo>
                <a:cubicBezTo>
                  <a:pt x="4295605" y="451899"/>
                  <a:pt x="4296120" y="451973"/>
                  <a:pt x="4296636" y="451973"/>
                </a:cubicBezTo>
                <a:cubicBezTo>
                  <a:pt x="4299065" y="451973"/>
                  <a:pt x="4301274" y="450427"/>
                  <a:pt x="4302010" y="447924"/>
                </a:cubicBezTo>
                <a:close/>
                <a:moveTo>
                  <a:pt x="4533702" y="527657"/>
                </a:moveTo>
                <a:cubicBezTo>
                  <a:pt x="4534733" y="524713"/>
                  <a:pt x="4533113" y="521547"/>
                  <a:pt x="4530242" y="520590"/>
                </a:cubicBezTo>
                <a:lnTo>
                  <a:pt x="4298476" y="441150"/>
                </a:lnTo>
                <a:cubicBezTo>
                  <a:pt x="4295531" y="440119"/>
                  <a:pt x="4292365" y="441739"/>
                  <a:pt x="4291408" y="444610"/>
                </a:cubicBezTo>
                <a:cubicBezTo>
                  <a:pt x="4290377" y="447555"/>
                  <a:pt x="4291997" y="450721"/>
                  <a:pt x="4294868" y="451678"/>
                </a:cubicBezTo>
                <a:lnTo>
                  <a:pt x="4526634" y="531118"/>
                </a:lnTo>
                <a:cubicBezTo>
                  <a:pt x="4527223" y="531339"/>
                  <a:pt x="4527886" y="531412"/>
                  <a:pt x="4528475" y="531412"/>
                </a:cubicBezTo>
                <a:cubicBezTo>
                  <a:pt x="4530757" y="531412"/>
                  <a:pt x="4532892" y="530013"/>
                  <a:pt x="4533702" y="527657"/>
                </a:cubicBezTo>
                <a:close/>
                <a:moveTo>
                  <a:pt x="4758400" y="615932"/>
                </a:moveTo>
                <a:cubicBezTo>
                  <a:pt x="4759505" y="613060"/>
                  <a:pt x="4758106" y="609821"/>
                  <a:pt x="4755234" y="608717"/>
                </a:cubicBezTo>
                <a:lnTo>
                  <a:pt x="4530389" y="520737"/>
                </a:lnTo>
                <a:cubicBezTo>
                  <a:pt x="4527518" y="519633"/>
                  <a:pt x="4524278" y="521031"/>
                  <a:pt x="4523174" y="523903"/>
                </a:cubicBezTo>
                <a:cubicBezTo>
                  <a:pt x="4522070" y="526774"/>
                  <a:pt x="4523469" y="530013"/>
                  <a:pt x="4526340" y="531118"/>
                </a:cubicBezTo>
                <a:lnTo>
                  <a:pt x="4751185" y="619097"/>
                </a:lnTo>
                <a:cubicBezTo>
                  <a:pt x="4751848" y="619392"/>
                  <a:pt x="4752584" y="619466"/>
                  <a:pt x="4753246" y="619466"/>
                </a:cubicBezTo>
                <a:cubicBezTo>
                  <a:pt x="4755529" y="619392"/>
                  <a:pt x="4757590" y="618067"/>
                  <a:pt x="4758400" y="615932"/>
                </a:cubicBezTo>
                <a:close/>
                <a:moveTo>
                  <a:pt x="4967490" y="707887"/>
                </a:moveTo>
                <a:cubicBezTo>
                  <a:pt x="4968742" y="705089"/>
                  <a:pt x="4967416" y="701776"/>
                  <a:pt x="4964619" y="700525"/>
                </a:cubicBezTo>
                <a:lnTo>
                  <a:pt x="4755529" y="608790"/>
                </a:lnTo>
                <a:cubicBezTo>
                  <a:pt x="4752731" y="607539"/>
                  <a:pt x="4749418" y="608864"/>
                  <a:pt x="4748166" y="611662"/>
                </a:cubicBezTo>
                <a:cubicBezTo>
                  <a:pt x="4746915" y="614459"/>
                  <a:pt x="4748240" y="617772"/>
                  <a:pt x="4751038" y="619024"/>
                </a:cubicBezTo>
                <a:lnTo>
                  <a:pt x="4960128" y="710758"/>
                </a:lnTo>
                <a:cubicBezTo>
                  <a:pt x="4960864" y="711053"/>
                  <a:pt x="4961674" y="711274"/>
                  <a:pt x="4962410" y="711200"/>
                </a:cubicBezTo>
                <a:cubicBezTo>
                  <a:pt x="4964545" y="711200"/>
                  <a:pt x="4966533" y="709949"/>
                  <a:pt x="4967490" y="707887"/>
                </a:cubicBezTo>
                <a:close/>
                <a:moveTo>
                  <a:pt x="5161487" y="798444"/>
                </a:moveTo>
                <a:cubicBezTo>
                  <a:pt x="5162812" y="795646"/>
                  <a:pt x="5161561" y="792333"/>
                  <a:pt x="5158763" y="791008"/>
                </a:cubicBezTo>
                <a:lnTo>
                  <a:pt x="4964692" y="700525"/>
                </a:lnTo>
                <a:cubicBezTo>
                  <a:pt x="4961895" y="699200"/>
                  <a:pt x="4958582" y="700451"/>
                  <a:pt x="4957256" y="703249"/>
                </a:cubicBezTo>
                <a:cubicBezTo>
                  <a:pt x="4955931" y="706046"/>
                  <a:pt x="4957183" y="709360"/>
                  <a:pt x="4959980" y="710685"/>
                </a:cubicBezTo>
                <a:lnTo>
                  <a:pt x="5154051" y="801168"/>
                </a:lnTo>
                <a:cubicBezTo>
                  <a:pt x="5154861" y="801536"/>
                  <a:pt x="5155671" y="801683"/>
                  <a:pt x="5156481" y="801683"/>
                </a:cubicBezTo>
                <a:cubicBezTo>
                  <a:pt x="5158542" y="801609"/>
                  <a:pt x="5160530" y="800431"/>
                  <a:pt x="5161487" y="798444"/>
                </a:cubicBezTo>
                <a:close/>
                <a:moveTo>
                  <a:pt x="5340686" y="882448"/>
                </a:moveTo>
                <a:cubicBezTo>
                  <a:pt x="5342011" y="879650"/>
                  <a:pt x="5340759" y="876337"/>
                  <a:pt x="5338035" y="875012"/>
                </a:cubicBezTo>
                <a:lnTo>
                  <a:pt x="5158837" y="791008"/>
                </a:lnTo>
                <a:cubicBezTo>
                  <a:pt x="5156039" y="789682"/>
                  <a:pt x="5152726" y="790934"/>
                  <a:pt x="5151401" y="793658"/>
                </a:cubicBezTo>
                <a:cubicBezTo>
                  <a:pt x="5150076" y="796456"/>
                  <a:pt x="5151327" y="799769"/>
                  <a:pt x="5154051" y="801094"/>
                </a:cubicBezTo>
                <a:lnTo>
                  <a:pt x="5333250" y="885098"/>
                </a:lnTo>
                <a:cubicBezTo>
                  <a:pt x="5334060" y="885466"/>
                  <a:pt x="5334870" y="885613"/>
                  <a:pt x="5335679" y="885613"/>
                </a:cubicBezTo>
                <a:cubicBezTo>
                  <a:pt x="5337741" y="885613"/>
                  <a:pt x="5339729" y="884435"/>
                  <a:pt x="5340686" y="882448"/>
                </a:cubicBezTo>
                <a:close/>
                <a:moveTo>
                  <a:pt x="5350257" y="1016736"/>
                </a:moveTo>
                <a:cubicBezTo>
                  <a:pt x="5353349" y="1016442"/>
                  <a:pt x="5355558" y="1013644"/>
                  <a:pt x="5355190" y="1010626"/>
                </a:cubicBezTo>
                <a:lnTo>
                  <a:pt x="5341128" y="879576"/>
                </a:lnTo>
                <a:cubicBezTo>
                  <a:pt x="5340833" y="876484"/>
                  <a:pt x="5338109" y="874275"/>
                  <a:pt x="5335017" y="874644"/>
                </a:cubicBezTo>
                <a:cubicBezTo>
                  <a:pt x="5331998" y="874938"/>
                  <a:pt x="5329716" y="877736"/>
                  <a:pt x="5330084" y="880754"/>
                </a:cubicBezTo>
                <a:lnTo>
                  <a:pt x="5344146" y="1011804"/>
                </a:lnTo>
                <a:cubicBezTo>
                  <a:pt x="5344440" y="1014675"/>
                  <a:pt x="5346870" y="1016810"/>
                  <a:pt x="5349742" y="1016810"/>
                </a:cubicBezTo>
                <a:cubicBezTo>
                  <a:pt x="5349889" y="1016736"/>
                  <a:pt x="5350110" y="1016736"/>
                  <a:pt x="5350257" y="1016736"/>
                </a:cubicBezTo>
                <a:close/>
                <a:moveTo>
                  <a:pt x="5393253" y="1155663"/>
                </a:moveTo>
                <a:cubicBezTo>
                  <a:pt x="5396198" y="1154780"/>
                  <a:pt x="5397891" y="1151688"/>
                  <a:pt x="5397008" y="1148743"/>
                </a:cubicBezTo>
                <a:lnTo>
                  <a:pt x="5355042" y="1009521"/>
                </a:lnTo>
                <a:cubicBezTo>
                  <a:pt x="5354159" y="1006576"/>
                  <a:pt x="5351067" y="1004883"/>
                  <a:pt x="5348122" y="1005767"/>
                </a:cubicBezTo>
                <a:cubicBezTo>
                  <a:pt x="5345177" y="1006650"/>
                  <a:pt x="5343484" y="1009742"/>
                  <a:pt x="5344367" y="1012687"/>
                </a:cubicBezTo>
                <a:lnTo>
                  <a:pt x="5386332" y="1151909"/>
                </a:lnTo>
                <a:cubicBezTo>
                  <a:pt x="5387069" y="1154338"/>
                  <a:pt x="5389277" y="1155884"/>
                  <a:pt x="5391707" y="1155884"/>
                </a:cubicBezTo>
                <a:cubicBezTo>
                  <a:pt x="5392222" y="1155958"/>
                  <a:pt x="5392737" y="1155811"/>
                  <a:pt x="5393253" y="1155663"/>
                </a:cubicBezTo>
                <a:close/>
                <a:moveTo>
                  <a:pt x="5567372" y="1202193"/>
                </a:moveTo>
                <a:cubicBezTo>
                  <a:pt x="5568255" y="1199248"/>
                  <a:pt x="5566562" y="1196156"/>
                  <a:pt x="5563617" y="1195273"/>
                </a:cubicBezTo>
                <a:lnTo>
                  <a:pt x="5393253" y="1144988"/>
                </a:lnTo>
                <a:cubicBezTo>
                  <a:pt x="5390308" y="1144104"/>
                  <a:pt x="5387216" y="1145798"/>
                  <a:pt x="5386332" y="1148743"/>
                </a:cubicBezTo>
                <a:cubicBezTo>
                  <a:pt x="5385449" y="1151688"/>
                  <a:pt x="5387142" y="1154780"/>
                  <a:pt x="5390087" y="1155663"/>
                </a:cubicBezTo>
                <a:lnTo>
                  <a:pt x="5560451" y="1205948"/>
                </a:lnTo>
                <a:cubicBezTo>
                  <a:pt x="5560967" y="1206095"/>
                  <a:pt x="5561556" y="1206169"/>
                  <a:pt x="5562071" y="1206169"/>
                </a:cubicBezTo>
                <a:cubicBezTo>
                  <a:pt x="5564427" y="1206169"/>
                  <a:pt x="5566636" y="1204623"/>
                  <a:pt x="5567372" y="1202193"/>
                </a:cubicBezTo>
                <a:close/>
                <a:moveTo>
                  <a:pt x="5630025" y="1337218"/>
                </a:moveTo>
                <a:cubicBezTo>
                  <a:pt x="5632749" y="1335819"/>
                  <a:pt x="5633927" y="1332506"/>
                  <a:pt x="5632528" y="1329709"/>
                </a:cubicBezTo>
                <a:lnTo>
                  <a:pt x="5567004" y="1198070"/>
                </a:lnTo>
                <a:cubicBezTo>
                  <a:pt x="5565605" y="1195273"/>
                  <a:pt x="5562218" y="1194242"/>
                  <a:pt x="5559494" y="1195567"/>
                </a:cubicBezTo>
                <a:cubicBezTo>
                  <a:pt x="5556770" y="1196966"/>
                  <a:pt x="5555592" y="1200279"/>
                  <a:pt x="5556991" y="1203077"/>
                </a:cubicBezTo>
                <a:lnTo>
                  <a:pt x="5622515" y="1334715"/>
                </a:lnTo>
                <a:cubicBezTo>
                  <a:pt x="5623473" y="1336703"/>
                  <a:pt x="5625461" y="1337807"/>
                  <a:pt x="5627522" y="1337807"/>
                </a:cubicBezTo>
                <a:cubicBezTo>
                  <a:pt x="5628405" y="1337807"/>
                  <a:pt x="5629289" y="1337660"/>
                  <a:pt x="5630025" y="1337218"/>
                </a:cubicBezTo>
                <a:close/>
                <a:moveTo>
                  <a:pt x="5795383" y="1366005"/>
                </a:moveTo>
                <a:cubicBezTo>
                  <a:pt x="5795972" y="1362986"/>
                  <a:pt x="5794057" y="1360041"/>
                  <a:pt x="5791039" y="1359452"/>
                </a:cubicBezTo>
                <a:lnTo>
                  <a:pt x="5628700" y="1326764"/>
                </a:lnTo>
                <a:cubicBezTo>
                  <a:pt x="5625681" y="1326101"/>
                  <a:pt x="5622737" y="1328089"/>
                  <a:pt x="5622147" y="1331107"/>
                </a:cubicBezTo>
                <a:cubicBezTo>
                  <a:pt x="5621558" y="1334126"/>
                  <a:pt x="5623473" y="1337071"/>
                  <a:pt x="5626491" y="1337660"/>
                </a:cubicBezTo>
                <a:lnTo>
                  <a:pt x="5788830" y="1370349"/>
                </a:lnTo>
                <a:cubicBezTo>
                  <a:pt x="5789198" y="1370422"/>
                  <a:pt x="5789640" y="1370496"/>
                  <a:pt x="5790008" y="1370422"/>
                </a:cubicBezTo>
                <a:cubicBezTo>
                  <a:pt x="5792512" y="1370496"/>
                  <a:pt x="5794794" y="1368655"/>
                  <a:pt x="5795383" y="1366005"/>
                </a:cubicBezTo>
                <a:close/>
                <a:moveTo>
                  <a:pt x="5950654" y="1390448"/>
                </a:moveTo>
                <a:cubicBezTo>
                  <a:pt x="5951169" y="1387429"/>
                  <a:pt x="5949035" y="1384558"/>
                  <a:pt x="5946016" y="1384043"/>
                </a:cubicBezTo>
                <a:lnTo>
                  <a:pt x="5790745" y="1359379"/>
                </a:lnTo>
                <a:cubicBezTo>
                  <a:pt x="5787800" y="1358863"/>
                  <a:pt x="5784854" y="1360925"/>
                  <a:pt x="5784339" y="1364017"/>
                </a:cubicBezTo>
                <a:cubicBezTo>
                  <a:pt x="5783824" y="1367035"/>
                  <a:pt x="5785959" y="1369907"/>
                  <a:pt x="5788977" y="1370422"/>
                </a:cubicBezTo>
                <a:lnTo>
                  <a:pt x="5944249" y="1395086"/>
                </a:lnTo>
                <a:cubicBezTo>
                  <a:pt x="5944543" y="1395160"/>
                  <a:pt x="5944838" y="1395160"/>
                  <a:pt x="5945206" y="1395160"/>
                </a:cubicBezTo>
                <a:cubicBezTo>
                  <a:pt x="5947856" y="1395160"/>
                  <a:pt x="5950212" y="1393172"/>
                  <a:pt x="5950654" y="1390448"/>
                </a:cubicBezTo>
                <a:close/>
                <a:moveTo>
                  <a:pt x="6100330" y="1407160"/>
                </a:moveTo>
                <a:cubicBezTo>
                  <a:pt x="6100698" y="1404068"/>
                  <a:pt x="6098490" y="1401344"/>
                  <a:pt x="6095397" y="1400976"/>
                </a:cubicBezTo>
                <a:lnTo>
                  <a:pt x="5945721" y="1384043"/>
                </a:lnTo>
                <a:cubicBezTo>
                  <a:pt x="5942703" y="1383674"/>
                  <a:pt x="5939905" y="1385883"/>
                  <a:pt x="5939537" y="1388975"/>
                </a:cubicBezTo>
                <a:cubicBezTo>
                  <a:pt x="5939169" y="1392067"/>
                  <a:pt x="5941377" y="1394791"/>
                  <a:pt x="5944469" y="1395160"/>
                </a:cubicBezTo>
                <a:lnTo>
                  <a:pt x="6094146" y="1412093"/>
                </a:lnTo>
                <a:cubicBezTo>
                  <a:pt x="6094367" y="1412093"/>
                  <a:pt x="6094587" y="1412167"/>
                  <a:pt x="6094808" y="1412167"/>
                </a:cubicBezTo>
                <a:cubicBezTo>
                  <a:pt x="6097679" y="1412093"/>
                  <a:pt x="6100035" y="1409958"/>
                  <a:pt x="6100330" y="1407160"/>
                </a:cubicBezTo>
                <a:close/>
                <a:moveTo>
                  <a:pt x="6245883" y="1416363"/>
                </a:moveTo>
                <a:cubicBezTo>
                  <a:pt x="6246104" y="1413271"/>
                  <a:pt x="6243748" y="1410621"/>
                  <a:pt x="6240656" y="1410400"/>
                </a:cubicBezTo>
                <a:lnTo>
                  <a:pt x="6095176" y="1400976"/>
                </a:lnTo>
                <a:cubicBezTo>
                  <a:pt x="6092158" y="1400902"/>
                  <a:pt x="6089434" y="1403111"/>
                  <a:pt x="6089213" y="1406203"/>
                </a:cubicBezTo>
                <a:cubicBezTo>
                  <a:pt x="6088992" y="1409295"/>
                  <a:pt x="6091348" y="1411946"/>
                  <a:pt x="6094440" y="1412167"/>
                </a:cubicBezTo>
                <a:lnTo>
                  <a:pt x="6239919" y="1421590"/>
                </a:lnTo>
                <a:cubicBezTo>
                  <a:pt x="6240067" y="1421590"/>
                  <a:pt x="6240214" y="1421590"/>
                  <a:pt x="6240361" y="1421590"/>
                </a:cubicBezTo>
                <a:cubicBezTo>
                  <a:pt x="6243233" y="1421517"/>
                  <a:pt x="6245662" y="1419308"/>
                  <a:pt x="6245883" y="1416363"/>
                </a:cubicBezTo>
                <a:close/>
                <a:moveTo>
                  <a:pt x="6388565" y="1418351"/>
                </a:moveTo>
                <a:cubicBezTo>
                  <a:pt x="6388638" y="1415259"/>
                  <a:pt x="6386135" y="1412756"/>
                  <a:pt x="6383117" y="1412682"/>
                </a:cubicBezTo>
                <a:lnTo>
                  <a:pt x="6240435" y="1410400"/>
                </a:lnTo>
                <a:cubicBezTo>
                  <a:pt x="6237784" y="1410252"/>
                  <a:pt x="6234839" y="1412829"/>
                  <a:pt x="6234766" y="1415848"/>
                </a:cubicBezTo>
                <a:cubicBezTo>
                  <a:pt x="6234692" y="1418940"/>
                  <a:pt x="6237195" y="1421443"/>
                  <a:pt x="6240214" y="1421517"/>
                </a:cubicBezTo>
                <a:lnTo>
                  <a:pt x="6382896" y="1423799"/>
                </a:lnTo>
                <a:cubicBezTo>
                  <a:pt x="6382969" y="1423799"/>
                  <a:pt x="6382969" y="1423799"/>
                  <a:pt x="6383043" y="1423799"/>
                </a:cubicBezTo>
                <a:cubicBezTo>
                  <a:pt x="6386062" y="1423799"/>
                  <a:pt x="6388491" y="1421369"/>
                  <a:pt x="6388565" y="1418351"/>
                </a:cubicBezTo>
                <a:close/>
                <a:moveTo>
                  <a:pt x="6383117" y="1423799"/>
                </a:moveTo>
                <a:lnTo>
                  <a:pt x="6523001" y="1419529"/>
                </a:lnTo>
                <a:cubicBezTo>
                  <a:pt x="6526093" y="1419455"/>
                  <a:pt x="6528522" y="1416878"/>
                  <a:pt x="6528375" y="1413786"/>
                </a:cubicBezTo>
                <a:cubicBezTo>
                  <a:pt x="6528302" y="1410694"/>
                  <a:pt x="6525504" y="1408485"/>
                  <a:pt x="6522633" y="1408412"/>
                </a:cubicBezTo>
                <a:lnTo>
                  <a:pt x="6382749" y="1412682"/>
                </a:lnTo>
                <a:cubicBezTo>
                  <a:pt x="6379656" y="1412756"/>
                  <a:pt x="6377227" y="1415332"/>
                  <a:pt x="6377374" y="1418425"/>
                </a:cubicBezTo>
                <a:cubicBezTo>
                  <a:pt x="6377447" y="1421443"/>
                  <a:pt x="6379951" y="1423873"/>
                  <a:pt x="6382969" y="1423799"/>
                </a:cubicBezTo>
                <a:cubicBezTo>
                  <a:pt x="6383043" y="1423799"/>
                  <a:pt x="6383117" y="1423799"/>
                  <a:pt x="6383117" y="1423799"/>
                </a:cubicBezTo>
                <a:close/>
                <a:moveTo>
                  <a:pt x="6523222" y="1419529"/>
                </a:moveTo>
                <a:lnTo>
                  <a:pt x="6660308" y="1409369"/>
                </a:lnTo>
                <a:cubicBezTo>
                  <a:pt x="6663400" y="1409148"/>
                  <a:pt x="6665682" y="1406498"/>
                  <a:pt x="6665462" y="1403405"/>
                </a:cubicBezTo>
                <a:cubicBezTo>
                  <a:pt x="6665241" y="1400313"/>
                  <a:pt x="6662296" y="1398031"/>
                  <a:pt x="6659498" y="1398252"/>
                </a:cubicBezTo>
                <a:lnTo>
                  <a:pt x="6522412" y="1408412"/>
                </a:lnTo>
                <a:cubicBezTo>
                  <a:pt x="6519319" y="1408633"/>
                  <a:pt x="6517037" y="1411283"/>
                  <a:pt x="6517258" y="1414375"/>
                </a:cubicBezTo>
                <a:cubicBezTo>
                  <a:pt x="6517479" y="1417320"/>
                  <a:pt x="6519909" y="1419529"/>
                  <a:pt x="6522853" y="1419529"/>
                </a:cubicBezTo>
                <a:cubicBezTo>
                  <a:pt x="6523001" y="1419529"/>
                  <a:pt x="6523148" y="1419529"/>
                  <a:pt x="6523222" y="1419529"/>
                </a:cubicBezTo>
                <a:close/>
                <a:moveTo>
                  <a:pt x="6660529" y="1409295"/>
                </a:moveTo>
                <a:lnTo>
                  <a:pt x="6794965" y="1393834"/>
                </a:lnTo>
                <a:cubicBezTo>
                  <a:pt x="6798057" y="1393466"/>
                  <a:pt x="6800192" y="1390742"/>
                  <a:pt x="6799897" y="1387650"/>
                </a:cubicBezTo>
                <a:cubicBezTo>
                  <a:pt x="6799529" y="1384558"/>
                  <a:pt x="6796805" y="1382423"/>
                  <a:pt x="6793713" y="1382717"/>
                </a:cubicBezTo>
                <a:lnTo>
                  <a:pt x="6659277" y="1398178"/>
                </a:lnTo>
                <a:cubicBezTo>
                  <a:pt x="6656185" y="1398546"/>
                  <a:pt x="6654050" y="1401270"/>
                  <a:pt x="6654345" y="1404363"/>
                </a:cubicBezTo>
                <a:cubicBezTo>
                  <a:pt x="6654639" y="1407234"/>
                  <a:pt x="6657069" y="1409295"/>
                  <a:pt x="6659940" y="1409295"/>
                </a:cubicBezTo>
                <a:cubicBezTo>
                  <a:pt x="6660161" y="1409369"/>
                  <a:pt x="6660382" y="1409369"/>
                  <a:pt x="6660529" y="1409295"/>
                </a:cubicBezTo>
                <a:close/>
                <a:moveTo>
                  <a:pt x="6911142" y="1505374"/>
                </a:moveTo>
                <a:cubicBezTo>
                  <a:pt x="6913351" y="1503238"/>
                  <a:pt x="6913351" y="1499631"/>
                  <a:pt x="6911142" y="1497496"/>
                </a:cubicBezTo>
                <a:lnTo>
                  <a:pt x="6798278" y="1384484"/>
                </a:lnTo>
                <a:cubicBezTo>
                  <a:pt x="6796069" y="1382276"/>
                  <a:pt x="6792535" y="1382349"/>
                  <a:pt x="6790400" y="1384484"/>
                </a:cubicBezTo>
                <a:cubicBezTo>
                  <a:pt x="6788191" y="1386619"/>
                  <a:pt x="6788191" y="1390227"/>
                  <a:pt x="6790400" y="1392362"/>
                </a:cubicBezTo>
                <a:lnTo>
                  <a:pt x="6903265" y="1505447"/>
                </a:lnTo>
                <a:cubicBezTo>
                  <a:pt x="6904369" y="1506552"/>
                  <a:pt x="6905841" y="1507067"/>
                  <a:pt x="6907240" y="1507067"/>
                </a:cubicBezTo>
                <a:cubicBezTo>
                  <a:pt x="6908639" y="1506993"/>
                  <a:pt x="6910038" y="1506404"/>
                  <a:pt x="6911142" y="1505374"/>
                </a:cubicBezTo>
                <a:close/>
                <a:moveTo>
                  <a:pt x="7028350" y="1612937"/>
                </a:moveTo>
                <a:cubicBezTo>
                  <a:pt x="7030412" y="1610655"/>
                  <a:pt x="7030265" y="1607121"/>
                  <a:pt x="7028056" y="1605059"/>
                </a:cubicBezTo>
                <a:lnTo>
                  <a:pt x="6910995" y="1497275"/>
                </a:lnTo>
                <a:cubicBezTo>
                  <a:pt x="6908713" y="1495214"/>
                  <a:pt x="6905179" y="1495361"/>
                  <a:pt x="6903117" y="1497569"/>
                </a:cubicBezTo>
                <a:cubicBezTo>
                  <a:pt x="6901056" y="1499852"/>
                  <a:pt x="6901203" y="1503386"/>
                  <a:pt x="6903412" y="1505447"/>
                </a:cubicBezTo>
                <a:lnTo>
                  <a:pt x="7020473" y="1613231"/>
                </a:lnTo>
                <a:cubicBezTo>
                  <a:pt x="7021577" y="1614189"/>
                  <a:pt x="7022902" y="1614704"/>
                  <a:pt x="7024301" y="1614704"/>
                </a:cubicBezTo>
                <a:cubicBezTo>
                  <a:pt x="7025774" y="1614704"/>
                  <a:pt x="7027246" y="1614115"/>
                  <a:pt x="7028350" y="1612937"/>
                </a:cubicBezTo>
                <a:close/>
                <a:moveTo>
                  <a:pt x="7024963" y="1614704"/>
                </a:moveTo>
                <a:lnTo>
                  <a:pt x="7168529" y="1596519"/>
                </a:lnTo>
                <a:cubicBezTo>
                  <a:pt x="7171621" y="1596151"/>
                  <a:pt x="7173756" y="1593353"/>
                  <a:pt x="7173314" y="1590261"/>
                </a:cubicBezTo>
                <a:cubicBezTo>
                  <a:pt x="7172946" y="1587242"/>
                  <a:pt x="7170149" y="1584960"/>
                  <a:pt x="7167056" y="1585476"/>
                </a:cubicBezTo>
                <a:lnTo>
                  <a:pt x="7023491" y="1603661"/>
                </a:lnTo>
                <a:cubicBezTo>
                  <a:pt x="7020399" y="1604029"/>
                  <a:pt x="7018264" y="1606826"/>
                  <a:pt x="7018706" y="1609918"/>
                </a:cubicBezTo>
                <a:cubicBezTo>
                  <a:pt x="7019074" y="1612716"/>
                  <a:pt x="7021503" y="1614778"/>
                  <a:pt x="7024227" y="1614778"/>
                </a:cubicBezTo>
                <a:cubicBezTo>
                  <a:pt x="7024522" y="1614704"/>
                  <a:pt x="7024743" y="1614704"/>
                  <a:pt x="7024963" y="1614704"/>
                </a:cubicBezTo>
                <a:close/>
                <a:moveTo>
                  <a:pt x="7168602" y="1596445"/>
                </a:moveTo>
                <a:lnTo>
                  <a:pt x="7312020" y="1576199"/>
                </a:lnTo>
                <a:cubicBezTo>
                  <a:pt x="7315039" y="1575757"/>
                  <a:pt x="7317174" y="1572960"/>
                  <a:pt x="7316732" y="1569941"/>
                </a:cubicBezTo>
                <a:cubicBezTo>
                  <a:pt x="7316290" y="1566923"/>
                  <a:pt x="7313419" y="1564640"/>
                  <a:pt x="7310474" y="1565229"/>
                </a:cubicBezTo>
                <a:lnTo>
                  <a:pt x="7167056" y="1585476"/>
                </a:lnTo>
                <a:cubicBezTo>
                  <a:pt x="7164038" y="1585917"/>
                  <a:pt x="7161903" y="1588715"/>
                  <a:pt x="7162345" y="1591734"/>
                </a:cubicBezTo>
                <a:cubicBezTo>
                  <a:pt x="7162713" y="1594531"/>
                  <a:pt x="7165142" y="1596519"/>
                  <a:pt x="7167866" y="1596519"/>
                </a:cubicBezTo>
                <a:cubicBezTo>
                  <a:pt x="7168087" y="1596519"/>
                  <a:pt x="7168308" y="1596519"/>
                  <a:pt x="7168602" y="1596445"/>
                </a:cubicBezTo>
                <a:close/>
                <a:moveTo>
                  <a:pt x="7312094" y="1576199"/>
                </a:moveTo>
                <a:lnTo>
                  <a:pt x="7455512" y="1554922"/>
                </a:lnTo>
                <a:cubicBezTo>
                  <a:pt x="7458531" y="1554480"/>
                  <a:pt x="7460665" y="1551609"/>
                  <a:pt x="7460224" y="1548590"/>
                </a:cubicBezTo>
                <a:cubicBezTo>
                  <a:pt x="7459782" y="1545572"/>
                  <a:pt x="7456911" y="1543510"/>
                  <a:pt x="7453892" y="1543878"/>
                </a:cubicBezTo>
                <a:lnTo>
                  <a:pt x="7310474" y="1565156"/>
                </a:lnTo>
                <a:cubicBezTo>
                  <a:pt x="7307456" y="1565597"/>
                  <a:pt x="7305321" y="1568469"/>
                  <a:pt x="7305762" y="1571487"/>
                </a:cubicBezTo>
                <a:cubicBezTo>
                  <a:pt x="7306204" y="1574285"/>
                  <a:pt x="7308560" y="1576273"/>
                  <a:pt x="7311284" y="1576273"/>
                </a:cubicBezTo>
                <a:cubicBezTo>
                  <a:pt x="7311505" y="1576273"/>
                  <a:pt x="7311800" y="1576199"/>
                  <a:pt x="7312094" y="1576199"/>
                </a:cubicBezTo>
                <a:close/>
                <a:moveTo>
                  <a:pt x="7455512" y="1554922"/>
                </a:moveTo>
                <a:lnTo>
                  <a:pt x="7599004" y="1533645"/>
                </a:lnTo>
                <a:cubicBezTo>
                  <a:pt x="7602023" y="1533203"/>
                  <a:pt x="7604157" y="1530332"/>
                  <a:pt x="7603716" y="1527313"/>
                </a:cubicBezTo>
                <a:cubicBezTo>
                  <a:pt x="7603274" y="1524295"/>
                  <a:pt x="7600328" y="1522233"/>
                  <a:pt x="7597384" y="1522601"/>
                </a:cubicBezTo>
                <a:lnTo>
                  <a:pt x="7453892" y="1543878"/>
                </a:lnTo>
                <a:cubicBezTo>
                  <a:pt x="7450874" y="1544320"/>
                  <a:pt x="7448739" y="1547191"/>
                  <a:pt x="7449180" y="1550210"/>
                </a:cubicBezTo>
                <a:cubicBezTo>
                  <a:pt x="7449622" y="1553008"/>
                  <a:pt x="7451978" y="1554996"/>
                  <a:pt x="7454702" y="1554996"/>
                </a:cubicBezTo>
                <a:cubicBezTo>
                  <a:pt x="7454997" y="1554996"/>
                  <a:pt x="7455217" y="1554922"/>
                  <a:pt x="7455512" y="1554922"/>
                </a:cubicBezTo>
                <a:close/>
                <a:moveTo>
                  <a:pt x="7599004" y="1533645"/>
                </a:moveTo>
                <a:lnTo>
                  <a:pt x="7742716" y="1513472"/>
                </a:lnTo>
                <a:cubicBezTo>
                  <a:pt x="7745808" y="1513030"/>
                  <a:pt x="7747870" y="1510233"/>
                  <a:pt x="7747502" y="1507214"/>
                </a:cubicBezTo>
                <a:cubicBezTo>
                  <a:pt x="7747060" y="1504122"/>
                  <a:pt x="7744041" y="1501987"/>
                  <a:pt x="7741243" y="1502429"/>
                </a:cubicBezTo>
                <a:lnTo>
                  <a:pt x="7597531" y="1522601"/>
                </a:lnTo>
                <a:cubicBezTo>
                  <a:pt x="7594439" y="1523043"/>
                  <a:pt x="7592377" y="1525841"/>
                  <a:pt x="7592746" y="1528859"/>
                </a:cubicBezTo>
                <a:cubicBezTo>
                  <a:pt x="7593113" y="1531657"/>
                  <a:pt x="7595544" y="1533719"/>
                  <a:pt x="7598268" y="1533645"/>
                </a:cubicBezTo>
                <a:cubicBezTo>
                  <a:pt x="7598488" y="1533719"/>
                  <a:pt x="7598709" y="1533719"/>
                  <a:pt x="7599004" y="1533645"/>
                </a:cubicBezTo>
                <a:close/>
                <a:moveTo>
                  <a:pt x="7880465" y="1627146"/>
                </a:moveTo>
                <a:cubicBezTo>
                  <a:pt x="7882453" y="1624790"/>
                  <a:pt x="7882232" y="1621256"/>
                  <a:pt x="7879876" y="1619269"/>
                </a:cubicBezTo>
                <a:lnTo>
                  <a:pt x="7745514" y="1503754"/>
                </a:lnTo>
                <a:cubicBezTo>
                  <a:pt x="7743158" y="1501766"/>
                  <a:pt x="7739624" y="1501987"/>
                  <a:pt x="7737636" y="1504343"/>
                </a:cubicBezTo>
                <a:cubicBezTo>
                  <a:pt x="7735648" y="1506699"/>
                  <a:pt x="7735869" y="1510233"/>
                  <a:pt x="7738225" y="1512220"/>
                </a:cubicBezTo>
                <a:lnTo>
                  <a:pt x="7872588" y="1627735"/>
                </a:lnTo>
                <a:cubicBezTo>
                  <a:pt x="7873618" y="1628619"/>
                  <a:pt x="7874943" y="1629061"/>
                  <a:pt x="7876269" y="1629061"/>
                </a:cubicBezTo>
                <a:cubicBezTo>
                  <a:pt x="7877888" y="1629061"/>
                  <a:pt x="7879434" y="1628398"/>
                  <a:pt x="7880465" y="1627146"/>
                </a:cubicBezTo>
                <a:close/>
                <a:moveTo>
                  <a:pt x="7876858" y="1629061"/>
                </a:moveTo>
                <a:lnTo>
                  <a:pt x="8018140" y="1614851"/>
                </a:lnTo>
                <a:cubicBezTo>
                  <a:pt x="8021233" y="1614557"/>
                  <a:pt x="8023442" y="1611833"/>
                  <a:pt x="8023147" y="1608740"/>
                </a:cubicBezTo>
                <a:cubicBezTo>
                  <a:pt x="8022852" y="1605648"/>
                  <a:pt x="8020275" y="1603587"/>
                  <a:pt x="8017036" y="1603734"/>
                </a:cubicBezTo>
                <a:lnTo>
                  <a:pt x="7875753" y="1617943"/>
                </a:lnTo>
                <a:cubicBezTo>
                  <a:pt x="7872661" y="1618238"/>
                  <a:pt x="7870452" y="1620962"/>
                  <a:pt x="7870747" y="1624054"/>
                </a:cubicBezTo>
                <a:cubicBezTo>
                  <a:pt x="7871041" y="1626925"/>
                  <a:pt x="7873471" y="1629061"/>
                  <a:pt x="7876343" y="1629061"/>
                </a:cubicBezTo>
                <a:cubicBezTo>
                  <a:pt x="7876489" y="1629061"/>
                  <a:pt x="7876636" y="1629061"/>
                  <a:pt x="7876858" y="1629061"/>
                </a:cubicBezTo>
                <a:close/>
                <a:moveTo>
                  <a:pt x="8017699" y="1614851"/>
                </a:moveTo>
                <a:lnTo>
                  <a:pt x="8154417" y="1611023"/>
                </a:lnTo>
                <a:cubicBezTo>
                  <a:pt x="8157509" y="1610949"/>
                  <a:pt x="8159938" y="1608372"/>
                  <a:pt x="8159865" y="1605280"/>
                </a:cubicBezTo>
                <a:cubicBezTo>
                  <a:pt x="8159792" y="1602262"/>
                  <a:pt x="8157288" y="1599832"/>
                  <a:pt x="8154270" y="1599832"/>
                </a:cubicBezTo>
                <a:cubicBezTo>
                  <a:pt x="8154270" y="1599832"/>
                  <a:pt x="8154196" y="1599832"/>
                  <a:pt x="8154123" y="1599832"/>
                </a:cubicBezTo>
                <a:lnTo>
                  <a:pt x="8017404" y="1603661"/>
                </a:lnTo>
                <a:cubicBezTo>
                  <a:pt x="8014312" y="1603734"/>
                  <a:pt x="8011882" y="1606311"/>
                  <a:pt x="8011956" y="1609403"/>
                </a:cubicBezTo>
                <a:cubicBezTo>
                  <a:pt x="8012030" y="1612422"/>
                  <a:pt x="8014533" y="1614851"/>
                  <a:pt x="8017551" y="1614851"/>
                </a:cubicBezTo>
                <a:cubicBezTo>
                  <a:pt x="8017625" y="1614851"/>
                  <a:pt x="8017625" y="1614851"/>
                  <a:pt x="8017699" y="1614851"/>
                </a:cubicBezTo>
                <a:close/>
                <a:moveTo>
                  <a:pt x="8290619" y="1618311"/>
                </a:moveTo>
                <a:cubicBezTo>
                  <a:pt x="8290914" y="1615219"/>
                  <a:pt x="8288632" y="1612495"/>
                  <a:pt x="8285614" y="1612274"/>
                </a:cubicBezTo>
                <a:lnTo>
                  <a:pt x="8154785" y="1599979"/>
                </a:lnTo>
                <a:cubicBezTo>
                  <a:pt x="8151840" y="1599611"/>
                  <a:pt x="8148969" y="1601967"/>
                  <a:pt x="8148748" y="1604986"/>
                </a:cubicBezTo>
                <a:cubicBezTo>
                  <a:pt x="8148454" y="1608078"/>
                  <a:pt x="8150735" y="1610802"/>
                  <a:pt x="8153754" y="1611023"/>
                </a:cubicBezTo>
                <a:lnTo>
                  <a:pt x="8284583" y="1623318"/>
                </a:lnTo>
                <a:cubicBezTo>
                  <a:pt x="8284804" y="1623318"/>
                  <a:pt x="8284951" y="1623318"/>
                  <a:pt x="8285171" y="1623318"/>
                </a:cubicBezTo>
                <a:cubicBezTo>
                  <a:pt x="8287969" y="1623318"/>
                  <a:pt x="8290399" y="1621183"/>
                  <a:pt x="8290619" y="1618311"/>
                </a:cubicBezTo>
                <a:close/>
                <a:moveTo>
                  <a:pt x="8414085" y="1653209"/>
                </a:moveTo>
                <a:cubicBezTo>
                  <a:pt x="8414895" y="1650264"/>
                  <a:pt x="8413128" y="1647172"/>
                  <a:pt x="8410183" y="1646362"/>
                </a:cubicBezTo>
                <a:lnTo>
                  <a:pt x="8286571" y="1612422"/>
                </a:lnTo>
                <a:cubicBezTo>
                  <a:pt x="8283626" y="1611612"/>
                  <a:pt x="8280533" y="1613379"/>
                  <a:pt x="8279723" y="1616324"/>
                </a:cubicBezTo>
                <a:cubicBezTo>
                  <a:pt x="8278914" y="1619269"/>
                  <a:pt x="8280681" y="1622361"/>
                  <a:pt x="8283626" y="1623171"/>
                </a:cubicBezTo>
                <a:lnTo>
                  <a:pt x="8407239" y="1657111"/>
                </a:lnTo>
                <a:cubicBezTo>
                  <a:pt x="8407754" y="1657258"/>
                  <a:pt x="8408270" y="1657332"/>
                  <a:pt x="8408785" y="1657332"/>
                </a:cubicBezTo>
                <a:cubicBezTo>
                  <a:pt x="8411214" y="1657332"/>
                  <a:pt x="8413423" y="1655712"/>
                  <a:pt x="8414085" y="1653209"/>
                </a:cubicBezTo>
                <a:close/>
                <a:moveTo>
                  <a:pt x="8509796" y="1701285"/>
                </a:moveTo>
                <a:cubicBezTo>
                  <a:pt x="8511121" y="1698487"/>
                  <a:pt x="8510017" y="1695174"/>
                  <a:pt x="8507219" y="1693849"/>
                </a:cubicBezTo>
                <a:lnTo>
                  <a:pt x="8411140" y="1646804"/>
                </a:lnTo>
                <a:cubicBezTo>
                  <a:pt x="8408343" y="1645405"/>
                  <a:pt x="8405030" y="1646583"/>
                  <a:pt x="8403704" y="1649380"/>
                </a:cubicBezTo>
                <a:cubicBezTo>
                  <a:pt x="8402380" y="1652178"/>
                  <a:pt x="8403484" y="1655491"/>
                  <a:pt x="8406282" y="1656816"/>
                </a:cubicBezTo>
                <a:lnTo>
                  <a:pt x="8502360" y="1703862"/>
                </a:lnTo>
                <a:cubicBezTo>
                  <a:pt x="8503169" y="1704230"/>
                  <a:pt x="8504053" y="1704451"/>
                  <a:pt x="8504863" y="1704451"/>
                </a:cubicBezTo>
                <a:cubicBezTo>
                  <a:pt x="8506851" y="1704377"/>
                  <a:pt x="8508838" y="1703199"/>
                  <a:pt x="8509796" y="1701285"/>
                </a:cubicBezTo>
                <a:close/>
                <a:moveTo>
                  <a:pt x="5463784" y="2646018"/>
                </a:moveTo>
                <a:cubicBezTo>
                  <a:pt x="5466140" y="2644030"/>
                  <a:pt x="5466434" y="2640496"/>
                  <a:pt x="5464447" y="2638140"/>
                </a:cubicBezTo>
                <a:lnTo>
                  <a:pt x="5462900" y="2636299"/>
                </a:lnTo>
                <a:cubicBezTo>
                  <a:pt x="5460912" y="2633944"/>
                  <a:pt x="5457379" y="2633649"/>
                  <a:pt x="5455023" y="2635637"/>
                </a:cubicBezTo>
                <a:cubicBezTo>
                  <a:pt x="5452667" y="2637625"/>
                  <a:pt x="5452372" y="2641159"/>
                  <a:pt x="5454360" y="2643515"/>
                </a:cubicBezTo>
                <a:lnTo>
                  <a:pt x="5455906" y="2645355"/>
                </a:lnTo>
                <a:cubicBezTo>
                  <a:pt x="5457011" y="2646680"/>
                  <a:pt x="5458630" y="2647343"/>
                  <a:pt x="5460176" y="2647343"/>
                </a:cubicBezTo>
                <a:cubicBezTo>
                  <a:pt x="5461428" y="2647269"/>
                  <a:pt x="5462753" y="2646828"/>
                  <a:pt x="5463784" y="2646018"/>
                </a:cubicBezTo>
                <a:close/>
                <a:moveTo>
                  <a:pt x="5463121" y="2643147"/>
                </a:moveTo>
                <a:cubicBezTo>
                  <a:pt x="5464962" y="2640643"/>
                  <a:pt x="5464373" y="2637183"/>
                  <a:pt x="5461870" y="2635342"/>
                </a:cubicBezTo>
                <a:lnTo>
                  <a:pt x="5431021" y="2612887"/>
                </a:lnTo>
                <a:cubicBezTo>
                  <a:pt x="5428592" y="2611120"/>
                  <a:pt x="5425058" y="2611636"/>
                  <a:pt x="5423217" y="2614139"/>
                </a:cubicBezTo>
                <a:cubicBezTo>
                  <a:pt x="5421377" y="2616642"/>
                  <a:pt x="5421966" y="2620102"/>
                  <a:pt x="5424469" y="2621943"/>
                </a:cubicBezTo>
                <a:lnTo>
                  <a:pt x="5455317" y="2644398"/>
                </a:lnTo>
                <a:cubicBezTo>
                  <a:pt x="5456348" y="2645134"/>
                  <a:pt x="5457452" y="2645502"/>
                  <a:pt x="5458630" y="2645429"/>
                </a:cubicBezTo>
                <a:cubicBezTo>
                  <a:pt x="5460324" y="2645429"/>
                  <a:pt x="5462017" y="2644619"/>
                  <a:pt x="5463121" y="2643147"/>
                </a:cubicBezTo>
                <a:close/>
                <a:moveTo>
                  <a:pt x="5432273" y="2620618"/>
                </a:moveTo>
                <a:cubicBezTo>
                  <a:pt x="5434040" y="2618114"/>
                  <a:pt x="5433377" y="2614581"/>
                  <a:pt x="5430874" y="2612887"/>
                </a:cubicBezTo>
                <a:lnTo>
                  <a:pt x="5410849" y="2598973"/>
                </a:lnTo>
                <a:cubicBezTo>
                  <a:pt x="5408346" y="2597205"/>
                  <a:pt x="5404812" y="2597868"/>
                  <a:pt x="5403118" y="2600371"/>
                </a:cubicBezTo>
                <a:cubicBezTo>
                  <a:pt x="5401352" y="2602875"/>
                  <a:pt x="5402014" y="2606408"/>
                  <a:pt x="5404517" y="2608102"/>
                </a:cubicBezTo>
                <a:lnTo>
                  <a:pt x="5424543" y="2622017"/>
                </a:lnTo>
                <a:cubicBezTo>
                  <a:pt x="5425500" y="2622679"/>
                  <a:pt x="5426678" y="2623047"/>
                  <a:pt x="5427782" y="2623047"/>
                </a:cubicBezTo>
                <a:cubicBezTo>
                  <a:pt x="5429476" y="2622974"/>
                  <a:pt x="5431243" y="2622164"/>
                  <a:pt x="5432273" y="2620618"/>
                </a:cubicBezTo>
                <a:close/>
                <a:moveTo>
                  <a:pt x="5412248" y="2606703"/>
                </a:moveTo>
                <a:cubicBezTo>
                  <a:pt x="5414014" y="2604200"/>
                  <a:pt x="5413352" y="2600666"/>
                  <a:pt x="5410849" y="2598973"/>
                </a:cubicBezTo>
                <a:lnTo>
                  <a:pt x="5347459" y="2555020"/>
                </a:lnTo>
                <a:cubicBezTo>
                  <a:pt x="5344956" y="2553252"/>
                  <a:pt x="5341496" y="2553915"/>
                  <a:pt x="5339729" y="2556418"/>
                </a:cubicBezTo>
                <a:cubicBezTo>
                  <a:pt x="5337962" y="2558922"/>
                  <a:pt x="5338624" y="2562455"/>
                  <a:pt x="5341128" y="2564149"/>
                </a:cubicBezTo>
                <a:lnTo>
                  <a:pt x="5404517" y="2608102"/>
                </a:lnTo>
                <a:cubicBezTo>
                  <a:pt x="5405474" y="2608764"/>
                  <a:pt x="5406652" y="2609133"/>
                  <a:pt x="5407757" y="2609059"/>
                </a:cubicBezTo>
                <a:cubicBezTo>
                  <a:pt x="5409450" y="2609059"/>
                  <a:pt x="5411217" y="2608249"/>
                  <a:pt x="5412248" y="2606703"/>
                </a:cubicBezTo>
                <a:close/>
                <a:moveTo>
                  <a:pt x="5346281" y="2564811"/>
                </a:moveTo>
                <a:cubicBezTo>
                  <a:pt x="5349152" y="2563781"/>
                  <a:pt x="5350625" y="2560541"/>
                  <a:pt x="5349594" y="2557670"/>
                </a:cubicBezTo>
                <a:lnTo>
                  <a:pt x="5333544" y="2514453"/>
                </a:lnTo>
                <a:cubicBezTo>
                  <a:pt x="5332514" y="2511582"/>
                  <a:pt x="5329274" y="2510109"/>
                  <a:pt x="5326403" y="2511140"/>
                </a:cubicBezTo>
                <a:cubicBezTo>
                  <a:pt x="5323532" y="2512171"/>
                  <a:pt x="5322059" y="2515410"/>
                  <a:pt x="5323090" y="2518281"/>
                </a:cubicBezTo>
                <a:lnTo>
                  <a:pt x="5339140" y="2561498"/>
                </a:lnTo>
                <a:cubicBezTo>
                  <a:pt x="5339950" y="2563781"/>
                  <a:pt x="5342158" y="2565180"/>
                  <a:pt x="5344367" y="2565106"/>
                </a:cubicBezTo>
                <a:cubicBezTo>
                  <a:pt x="5344956" y="2565106"/>
                  <a:pt x="5345619" y="2565032"/>
                  <a:pt x="5346281" y="2564811"/>
                </a:cubicBezTo>
                <a:close/>
                <a:moveTo>
                  <a:pt x="5329937" y="2521668"/>
                </a:moveTo>
                <a:cubicBezTo>
                  <a:pt x="5332882" y="2520711"/>
                  <a:pt x="5334502" y="2517619"/>
                  <a:pt x="5333544" y="2514674"/>
                </a:cubicBezTo>
                <a:lnTo>
                  <a:pt x="5310795" y="2442597"/>
                </a:lnTo>
                <a:cubicBezTo>
                  <a:pt x="5309911" y="2439652"/>
                  <a:pt x="5306745" y="2438032"/>
                  <a:pt x="5303801" y="2438989"/>
                </a:cubicBezTo>
                <a:cubicBezTo>
                  <a:pt x="5300856" y="2439946"/>
                  <a:pt x="5299236" y="2443039"/>
                  <a:pt x="5300193" y="2445984"/>
                </a:cubicBezTo>
                <a:lnTo>
                  <a:pt x="5322943" y="2518061"/>
                </a:lnTo>
                <a:cubicBezTo>
                  <a:pt x="5323679" y="2520490"/>
                  <a:pt x="5325888" y="2521963"/>
                  <a:pt x="5328317" y="2521963"/>
                </a:cubicBezTo>
                <a:cubicBezTo>
                  <a:pt x="5328832" y="2521889"/>
                  <a:pt x="5329422" y="2521815"/>
                  <a:pt x="5329937" y="2521668"/>
                </a:cubicBezTo>
                <a:close/>
                <a:moveTo>
                  <a:pt x="5307408" y="2449517"/>
                </a:moveTo>
                <a:cubicBezTo>
                  <a:pt x="5310353" y="2448487"/>
                  <a:pt x="5311825" y="2445321"/>
                  <a:pt x="5310868" y="2442450"/>
                </a:cubicBezTo>
                <a:lnTo>
                  <a:pt x="5271701" y="2330101"/>
                </a:lnTo>
                <a:cubicBezTo>
                  <a:pt x="5270670" y="2327156"/>
                  <a:pt x="5267505" y="2325683"/>
                  <a:pt x="5264633" y="2326640"/>
                </a:cubicBezTo>
                <a:cubicBezTo>
                  <a:pt x="5261688" y="2327671"/>
                  <a:pt x="5260216" y="2330837"/>
                  <a:pt x="5261173" y="2333708"/>
                </a:cubicBezTo>
                <a:lnTo>
                  <a:pt x="5300340" y="2446057"/>
                </a:lnTo>
                <a:cubicBezTo>
                  <a:pt x="5301150" y="2448339"/>
                  <a:pt x="5303359" y="2449812"/>
                  <a:pt x="5305641" y="2449812"/>
                </a:cubicBezTo>
                <a:cubicBezTo>
                  <a:pt x="5306157" y="2449812"/>
                  <a:pt x="5306745" y="2449665"/>
                  <a:pt x="5307408" y="2449517"/>
                </a:cubicBezTo>
                <a:close/>
                <a:moveTo>
                  <a:pt x="5268314" y="2337095"/>
                </a:moveTo>
                <a:cubicBezTo>
                  <a:pt x="5271186" y="2335991"/>
                  <a:pt x="5272658" y="2332825"/>
                  <a:pt x="5271554" y="2329953"/>
                </a:cubicBezTo>
                <a:lnTo>
                  <a:pt x="5220238" y="2193235"/>
                </a:lnTo>
                <a:cubicBezTo>
                  <a:pt x="5219134" y="2190364"/>
                  <a:pt x="5215895" y="2188891"/>
                  <a:pt x="5213097" y="2189996"/>
                </a:cubicBezTo>
                <a:cubicBezTo>
                  <a:pt x="5210226" y="2191100"/>
                  <a:pt x="5208753" y="2194266"/>
                  <a:pt x="5209858" y="2197137"/>
                </a:cubicBezTo>
                <a:lnTo>
                  <a:pt x="5261173" y="2333855"/>
                </a:lnTo>
                <a:cubicBezTo>
                  <a:pt x="5261983" y="2336138"/>
                  <a:pt x="5264191" y="2337463"/>
                  <a:pt x="5266400" y="2337463"/>
                </a:cubicBezTo>
                <a:cubicBezTo>
                  <a:pt x="5267063" y="2337463"/>
                  <a:pt x="5267652" y="2337316"/>
                  <a:pt x="5268314" y="2337095"/>
                </a:cubicBezTo>
                <a:close/>
                <a:moveTo>
                  <a:pt x="5217146" y="2200303"/>
                </a:moveTo>
                <a:cubicBezTo>
                  <a:pt x="5220018" y="2199125"/>
                  <a:pt x="5221343" y="2195886"/>
                  <a:pt x="5220238" y="2193014"/>
                </a:cubicBezTo>
                <a:lnTo>
                  <a:pt x="5160972" y="2047240"/>
                </a:lnTo>
                <a:cubicBezTo>
                  <a:pt x="5159794" y="2044369"/>
                  <a:pt x="5156554" y="2043044"/>
                  <a:pt x="5153683" y="2044148"/>
                </a:cubicBezTo>
                <a:cubicBezTo>
                  <a:pt x="5150812" y="2045326"/>
                  <a:pt x="5149486" y="2048565"/>
                  <a:pt x="5150591" y="2051437"/>
                </a:cubicBezTo>
                <a:lnTo>
                  <a:pt x="5209858" y="2197211"/>
                </a:lnTo>
                <a:cubicBezTo>
                  <a:pt x="5210741" y="2199419"/>
                  <a:pt x="5212876" y="2200671"/>
                  <a:pt x="5215085" y="2200671"/>
                </a:cubicBezTo>
                <a:cubicBezTo>
                  <a:pt x="5215747" y="2200671"/>
                  <a:pt x="5216484" y="2200524"/>
                  <a:pt x="5217146" y="2200303"/>
                </a:cubicBezTo>
                <a:close/>
                <a:moveTo>
                  <a:pt x="2413869" y="1898006"/>
                </a:moveTo>
                <a:cubicBezTo>
                  <a:pt x="2414753" y="1895061"/>
                  <a:pt x="2412986" y="1891969"/>
                  <a:pt x="2410041" y="1891085"/>
                </a:cubicBezTo>
                <a:lnTo>
                  <a:pt x="2391267" y="1885711"/>
                </a:lnTo>
                <a:cubicBezTo>
                  <a:pt x="2388322" y="1884901"/>
                  <a:pt x="2385230" y="1886594"/>
                  <a:pt x="2384347" y="1889539"/>
                </a:cubicBezTo>
                <a:cubicBezTo>
                  <a:pt x="2383463" y="1892484"/>
                  <a:pt x="2385230" y="1895576"/>
                  <a:pt x="2388175" y="1896460"/>
                </a:cubicBezTo>
                <a:lnTo>
                  <a:pt x="2406949" y="1901834"/>
                </a:lnTo>
                <a:cubicBezTo>
                  <a:pt x="2407464" y="1901982"/>
                  <a:pt x="2407980" y="1902055"/>
                  <a:pt x="2408495" y="1902055"/>
                </a:cubicBezTo>
                <a:cubicBezTo>
                  <a:pt x="2410998" y="1901982"/>
                  <a:pt x="2413207" y="1900436"/>
                  <a:pt x="2413869" y="1898006"/>
                </a:cubicBezTo>
                <a:close/>
                <a:moveTo>
                  <a:pt x="2482118" y="1912436"/>
                </a:moveTo>
                <a:cubicBezTo>
                  <a:pt x="2482781" y="1909418"/>
                  <a:pt x="2480867" y="1906473"/>
                  <a:pt x="2477848" y="1905810"/>
                </a:cubicBezTo>
                <a:lnTo>
                  <a:pt x="2409673" y="1891012"/>
                </a:lnTo>
                <a:cubicBezTo>
                  <a:pt x="2406655" y="1890423"/>
                  <a:pt x="2403710" y="1892263"/>
                  <a:pt x="2403047" y="1895282"/>
                </a:cubicBezTo>
                <a:cubicBezTo>
                  <a:pt x="2402384" y="1898300"/>
                  <a:pt x="2404299" y="1901245"/>
                  <a:pt x="2407317" y="1901908"/>
                </a:cubicBezTo>
                <a:lnTo>
                  <a:pt x="2475492" y="1916706"/>
                </a:lnTo>
                <a:cubicBezTo>
                  <a:pt x="2475934" y="1916780"/>
                  <a:pt x="2476302" y="1916853"/>
                  <a:pt x="2476744" y="1916853"/>
                </a:cubicBezTo>
                <a:cubicBezTo>
                  <a:pt x="2479321" y="1916780"/>
                  <a:pt x="2481603" y="1915013"/>
                  <a:pt x="2482118" y="1912436"/>
                </a:cubicBezTo>
                <a:close/>
                <a:moveTo>
                  <a:pt x="2525703" y="1922596"/>
                </a:moveTo>
                <a:cubicBezTo>
                  <a:pt x="2526366" y="1919578"/>
                  <a:pt x="2524525" y="1916633"/>
                  <a:pt x="2521507" y="1915897"/>
                </a:cubicBezTo>
                <a:lnTo>
                  <a:pt x="2477922" y="1905810"/>
                </a:lnTo>
                <a:cubicBezTo>
                  <a:pt x="2474903" y="1905074"/>
                  <a:pt x="2471885" y="1906988"/>
                  <a:pt x="2471222" y="1910007"/>
                </a:cubicBezTo>
                <a:cubicBezTo>
                  <a:pt x="2470559" y="1913025"/>
                  <a:pt x="2472400" y="1915970"/>
                  <a:pt x="2475419" y="1916706"/>
                </a:cubicBezTo>
                <a:lnTo>
                  <a:pt x="2519004" y="1926793"/>
                </a:lnTo>
                <a:cubicBezTo>
                  <a:pt x="2519445" y="1926866"/>
                  <a:pt x="2519887" y="1926940"/>
                  <a:pt x="2520329" y="1926940"/>
                </a:cubicBezTo>
                <a:cubicBezTo>
                  <a:pt x="2522832" y="1926866"/>
                  <a:pt x="2525114" y="1925173"/>
                  <a:pt x="2525703" y="1922596"/>
                </a:cubicBezTo>
                <a:close/>
                <a:moveTo>
                  <a:pt x="2644089" y="1928339"/>
                </a:moveTo>
                <a:cubicBezTo>
                  <a:pt x="2644236" y="1925247"/>
                  <a:pt x="2641880" y="1922596"/>
                  <a:pt x="2638862" y="1922449"/>
                </a:cubicBezTo>
                <a:lnTo>
                  <a:pt x="2520623" y="1915749"/>
                </a:lnTo>
                <a:cubicBezTo>
                  <a:pt x="2517310" y="1915602"/>
                  <a:pt x="2514880" y="1917958"/>
                  <a:pt x="2514733" y="1920977"/>
                </a:cubicBezTo>
                <a:cubicBezTo>
                  <a:pt x="2514586" y="1924069"/>
                  <a:pt x="2516942" y="1926719"/>
                  <a:pt x="2519960" y="1926866"/>
                </a:cubicBezTo>
                <a:lnTo>
                  <a:pt x="2638199" y="1933566"/>
                </a:lnTo>
                <a:cubicBezTo>
                  <a:pt x="2638347" y="1933566"/>
                  <a:pt x="2638420" y="1933566"/>
                  <a:pt x="2638568" y="1933566"/>
                </a:cubicBezTo>
                <a:cubicBezTo>
                  <a:pt x="2641512" y="1933566"/>
                  <a:pt x="2643942" y="1931284"/>
                  <a:pt x="2644089" y="1928339"/>
                </a:cubicBezTo>
                <a:close/>
                <a:moveTo>
                  <a:pt x="2639377" y="1933566"/>
                </a:moveTo>
                <a:lnTo>
                  <a:pt x="2737443" y="1919283"/>
                </a:lnTo>
                <a:cubicBezTo>
                  <a:pt x="2740462" y="1918841"/>
                  <a:pt x="2742597" y="1916044"/>
                  <a:pt x="2742155" y="1912951"/>
                </a:cubicBezTo>
                <a:cubicBezTo>
                  <a:pt x="2741714" y="1909859"/>
                  <a:pt x="2738842" y="1907798"/>
                  <a:pt x="2735824" y="1908240"/>
                </a:cubicBezTo>
                <a:lnTo>
                  <a:pt x="2637758" y="1922523"/>
                </a:lnTo>
                <a:cubicBezTo>
                  <a:pt x="2634739" y="1922964"/>
                  <a:pt x="2632604" y="1925762"/>
                  <a:pt x="2633046" y="1928854"/>
                </a:cubicBezTo>
                <a:cubicBezTo>
                  <a:pt x="2633414" y="1931652"/>
                  <a:pt x="2635844" y="1933640"/>
                  <a:pt x="2638568" y="1933640"/>
                </a:cubicBezTo>
                <a:cubicBezTo>
                  <a:pt x="2638862" y="1933566"/>
                  <a:pt x="2639083" y="1933566"/>
                  <a:pt x="2639377" y="1933566"/>
                </a:cubicBezTo>
                <a:close/>
                <a:moveTo>
                  <a:pt x="2738916" y="1918768"/>
                </a:moveTo>
                <a:lnTo>
                  <a:pt x="2818208" y="1882987"/>
                </a:lnTo>
                <a:cubicBezTo>
                  <a:pt x="2821006" y="1881735"/>
                  <a:pt x="2822257" y="1878422"/>
                  <a:pt x="2821006" y="1875625"/>
                </a:cubicBezTo>
                <a:cubicBezTo>
                  <a:pt x="2819754" y="1872827"/>
                  <a:pt x="2816441" y="1871575"/>
                  <a:pt x="2813643" y="1872827"/>
                </a:cubicBezTo>
                <a:lnTo>
                  <a:pt x="2734351" y="1908608"/>
                </a:lnTo>
                <a:cubicBezTo>
                  <a:pt x="2731554" y="1909859"/>
                  <a:pt x="2730302" y="1913172"/>
                  <a:pt x="2731554" y="1915970"/>
                </a:cubicBezTo>
                <a:cubicBezTo>
                  <a:pt x="2732511" y="1918031"/>
                  <a:pt x="2734572" y="1919283"/>
                  <a:pt x="2736707" y="1919283"/>
                </a:cubicBezTo>
                <a:cubicBezTo>
                  <a:pt x="2737370" y="1919283"/>
                  <a:pt x="2738180" y="1919136"/>
                  <a:pt x="2738916" y="1918768"/>
                </a:cubicBezTo>
                <a:close/>
                <a:moveTo>
                  <a:pt x="2819681" y="1882030"/>
                </a:moveTo>
                <a:lnTo>
                  <a:pt x="2881524" y="1824383"/>
                </a:lnTo>
                <a:cubicBezTo>
                  <a:pt x="2883806" y="1822321"/>
                  <a:pt x="2883880" y="1818787"/>
                  <a:pt x="2881819" y="1816505"/>
                </a:cubicBezTo>
                <a:cubicBezTo>
                  <a:pt x="2879757" y="1814296"/>
                  <a:pt x="2876223" y="1814149"/>
                  <a:pt x="2873941" y="1816211"/>
                </a:cubicBezTo>
                <a:lnTo>
                  <a:pt x="2812097" y="1873858"/>
                </a:lnTo>
                <a:cubicBezTo>
                  <a:pt x="2809815" y="1875919"/>
                  <a:pt x="2809741" y="1879453"/>
                  <a:pt x="2811803" y="1881735"/>
                </a:cubicBezTo>
                <a:cubicBezTo>
                  <a:pt x="2812907" y="1882913"/>
                  <a:pt x="2814453" y="1883502"/>
                  <a:pt x="2815926" y="1883502"/>
                </a:cubicBezTo>
                <a:cubicBezTo>
                  <a:pt x="2817325" y="1883502"/>
                  <a:pt x="2818650" y="1882987"/>
                  <a:pt x="2819681" y="1882030"/>
                </a:cubicBezTo>
                <a:close/>
                <a:moveTo>
                  <a:pt x="2882555" y="1822984"/>
                </a:moveTo>
                <a:lnTo>
                  <a:pt x="2928275" y="1743029"/>
                </a:lnTo>
                <a:cubicBezTo>
                  <a:pt x="2929821" y="1740379"/>
                  <a:pt x="2928864" y="1736918"/>
                  <a:pt x="2926213" y="1735446"/>
                </a:cubicBezTo>
                <a:cubicBezTo>
                  <a:pt x="2923563" y="1733900"/>
                  <a:pt x="2920103" y="1734857"/>
                  <a:pt x="2918630" y="1737507"/>
                </a:cubicBezTo>
                <a:lnTo>
                  <a:pt x="2872910" y="1817462"/>
                </a:lnTo>
                <a:cubicBezTo>
                  <a:pt x="2871364" y="1820113"/>
                  <a:pt x="2872321" y="1823573"/>
                  <a:pt x="2874972" y="1825045"/>
                </a:cubicBezTo>
                <a:cubicBezTo>
                  <a:pt x="2875855" y="1825561"/>
                  <a:pt x="2876812" y="1825782"/>
                  <a:pt x="2877769" y="1825782"/>
                </a:cubicBezTo>
                <a:cubicBezTo>
                  <a:pt x="2879684" y="1825782"/>
                  <a:pt x="2881598" y="1824825"/>
                  <a:pt x="2882555" y="1822984"/>
                </a:cubicBezTo>
                <a:close/>
                <a:moveTo>
                  <a:pt x="2928790" y="1741925"/>
                </a:moveTo>
                <a:lnTo>
                  <a:pt x="2959712" y="1639589"/>
                </a:lnTo>
                <a:cubicBezTo>
                  <a:pt x="2960595" y="1636644"/>
                  <a:pt x="2958902" y="1633552"/>
                  <a:pt x="2955957" y="1632668"/>
                </a:cubicBezTo>
                <a:cubicBezTo>
                  <a:pt x="2952938" y="1631785"/>
                  <a:pt x="2949920" y="1633478"/>
                  <a:pt x="2949036" y="1636423"/>
                </a:cubicBezTo>
                <a:lnTo>
                  <a:pt x="2918115" y="1738759"/>
                </a:lnTo>
                <a:cubicBezTo>
                  <a:pt x="2917231" y="1741704"/>
                  <a:pt x="2918925" y="1744796"/>
                  <a:pt x="2921869" y="1745680"/>
                </a:cubicBezTo>
                <a:cubicBezTo>
                  <a:pt x="2922459" y="1745827"/>
                  <a:pt x="2922974" y="1745901"/>
                  <a:pt x="2923563" y="1745901"/>
                </a:cubicBezTo>
                <a:cubicBezTo>
                  <a:pt x="2925845" y="1745901"/>
                  <a:pt x="2928054" y="1744281"/>
                  <a:pt x="2928790" y="1741925"/>
                </a:cubicBezTo>
                <a:close/>
                <a:moveTo>
                  <a:pt x="2959933" y="1638632"/>
                </a:moveTo>
                <a:lnTo>
                  <a:pt x="2974952" y="1517080"/>
                </a:lnTo>
                <a:cubicBezTo>
                  <a:pt x="2975320" y="1514061"/>
                  <a:pt x="2973185" y="1511263"/>
                  <a:pt x="2970093" y="1510895"/>
                </a:cubicBezTo>
                <a:cubicBezTo>
                  <a:pt x="2967148" y="1510527"/>
                  <a:pt x="2964276" y="1512736"/>
                  <a:pt x="2963908" y="1515754"/>
                </a:cubicBezTo>
                <a:lnTo>
                  <a:pt x="2948889" y="1637306"/>
                </a:lnTo>
                <a:cubicBezTo>
                  <a:pt x="2948521" y="1640325"/>
                  <a:pt x="2950656" y="1643122"/>
                  <a:pt x="2953748" y="1643491"/>
                </a:cubicBezTo>
                <a:cubicBezTo>
                  <a:pt x="2953969" y="1643491"/>
                  <a:pt x="2954264" y="1643564"/>
                  <a:pt x="2954485" y="1643564"/>
                </a:cubicBezTo>
                <a:cubicBezTo>
                  <a:pt x="2957135" y="1643491"/>
                  <a:pt x="2959565" y="1641429"/>
                  <a:pt x="2959933" y="1638632"/>
                </a:cubicBezTo>
                <a:close/>
                <a:moveTo>
                  <a:pt x="2969430" y="1522012"/>
                </a:moveTo>
                <a:cubicBezTo>
                  <a:pt x="2972522" y="1521939"/>
                  <a:pt x="2974952" y="1519436"/>
                  <a:pt x="2974952" y="1516343"/>
                </a:cubicBezTo>
                <a:lnTo>
                  <a:pt x="2972964" y="1379183"/>
                </a:lnTo>
                <a:cubicBezTo>
                  <a:pt x="2972890" y="1376091"/>
                  <a:pt x="2970387" y="1373662"/>
                  <a:pt x="2967369" y="1373662"/>
                </a:cubicBezTo>
                <a:cubicBezTo>
                  <a:pt x="2967369" y="1373662"/>
                  <a:pt x="2967369" y="1373662"/>
                  <a:pt x="2967295" y="1373662"/>
                </a:cubicBezTo>
                <a:cubicBezTo>
                  <a:pt x="2964203" y="1373735"/>
                  <a:pt x="2961773" y="1376238"/>
                  <a:pt x="2961773" y="1379331"/>
                </a:cubicBezTo>
                <a:lnTo>
                  <a:pt x="2963761" y="1516491"/>
                </a:lnTo>
                <a:cubicBezTo>
                  <a:pt x="2963835" y="1519583"/>
                  <a:pt x="2966338" y="1522012"/>
                  <a:pt x="2969430" y="1522012"/>
                </a:cubicBezTo>
                <a:cubicBezTo>
                  <a:pt x="2969430" y="1522012"/>
                  <a:pt x="2969430" y="1522012"/>
                  <a:pt x="2969430" y="1522012"/>
                </a:cubicBezTo>
                <a:close/>
                <a:moveTo>
                  <a:pt x="2968105" y="1384779"/>
                </a:moveTo>
                <a:cubicBezTo>
                  <a:pt x="2971197" y="1384411"/>
                  <a:pt x="2973332" y="1381539"/>
                  <a:pt x="2972890" y="1378521"/>
                </a:cubicBezTo>
                <a:lnTo>
                  <a:pt x="2953012" y="1229581"/>
                </a:lnTo>
                <a:cubicBezTo>
                  <a:pt x="2952570" y="1226489"/>
                  <a:pt x="2949699" y="1224280"/>
                  <a:pt x="2946754" y="1224796"/>
                </a:cubicBezTo>
                <a:cubicBezTo>
                  <a:pt x="2943662" y="1225164"/>
                  <a:pt x="2941527" y="1228035"/>
                  <a:pt x="2941969" y="1231054"/>
                </a:cubicBezTo>
                <a:lnTo>
                  <a:pt x="2961847" y="1379993"/>
                </a:lnTo>
                <a:cubicBezTo>
                  <a:pt x="2962215" y="1382791"/>
                  <a:pt x="2964645" y="1384852"/>
                  <a:pt x="2967369" y="1384852"/>
                </a:cubicBezTo>
                <a:cubicBezTo>
                  <a:pt x="2967663" y="1384852"/>
                  <a:pt x="2967884" y="1384852"/>
                  <a:pt x="2968105" y="1384779"/>
                </a:cubicBezTo>
                <a:close/>
                <a:moveTo>
                  <a:pt x="2948816" y="1235765"/>
                </a:moveTo>
                <a:cubicBezTo>
                  <a:pt x="2951834" y="1235029"/>
                  <a:pt x="2953601" y="1232011"/>
                  <a:pt x="2952865" y="1228992"/>
                </a:cubicBezTo>
                <a:lnTo>
                  <a:pt x="2914360" y="1072175"/>
                </a:lnTo>
                <a:cubicBezTo>
                  <a:pt x="2913624" y="1069156"/>
                  <a:pt x="2910605" y="1067316"/>
                  <a:pt x="2907587" y="1068125"/>
                </a:cubicBezTo>
                <a:cubicBezTo>
                  <a:pt x="2904568" y="1068862"/>
                  <a:pt x="2902801" y="1071880"/>
                  <a:pt x="2903537" y="1074899"/>
                </a:cubicBezTo>
                <a:lnTo>
                  <a:pt x="2942042" y="1231716"/>
                </a:lnTo>
                <a:cubicBezTo>
                  <a:pt x="2942705" y="1234293"/>
                  <a:pt x="2944987" y="1235986"/>
                  <a:pt x="2947490" y="1235986"/>
                </a:cubicBezTo>
                <a:cubicBezTo>
                  <a:pt x="2948006" y="1235913"/>
                  <a:pt x="2948374" y="1235839"/>
                  <a:pt x="2948816" y="1235765"/>
                </a:cubicBezTo>
                <a:close/>
                <a:moveTo>
                  <a:pt x="2910900" y="1078727"/>
                </a:moveTo>
                <a:cubicBezTo>
                  <a:pt x="2913771" y="1077696"/>
                  <a:pt x="2915317" y="1074457"/>
                  <a:pt x="2914286" y="1071586"/>
                </a:cubicBezTo>
                <a:lnTo>
                  <a:pt x="2912961" y="1067905"/>
                </a:lnTo>
                <a:cubicBezTo>
                  <a:pt x="2911930" y="1065033"/>
                  <a:pt x="2908765" y="1063487"/>
                  <a:pt x="2905820" y="1064518"/>
                </a:cubicBezTo>
                <a:cubicBezTo>
                  <a:pt x="2902948" y="1065549"/>
                  <a:pt x="2901402" y="1068714"/>
                  <a:pt x="2902433" y="1071659"/>
                </a:cubicBezTo>
                <a:lnTo>
                  <a:pt x="2903758" y="1075340"/>
                </a:lnTo>
                <a:cubicBezTo>
                  <a:pt x="2904568" y="1077623"/>
                  <a:pt x="2906777" y="1079022"/>
                  <a:pt x="2909059" y="1079022"/>
                </a:cubicBezTo>
                <a:cubicBezTo>
                  <a:pt x="2909648" y="1079095"/>
                  <a:pt x="2910237" y="1078948"/>
                  <a:pt x="2910900" y="1078727"/>
                </a:cubicBezTo>
                <a:close/>
                <a:moveTo>
                  <a:pt x="2909501" y="1075120"/>
                </a:moveTo>
                <a:cubicBezTo>
                  <a:pt x="2912372" y="1074089"/>
                  <a:pt x="2913918" y="1070923"/>
                  <a:pt x="2912888" y="1067978"/>
                </a:cubicBezTo>
                <a:lnTo>
                  <a:pt x="2858406" y="914842"/>
                </a:lnTo>
                <a:cubicBezTo>
                  <a:pt x="2857376" y="911897"/>
                  <a:pt x="2854210" y="910424"/>
                  <a:pt x="2851265" y="911455"/>
                </a:cubicBezTo>
                <a:cubicBezTo>
                  <a:pt x="2848394" y="912486"/>
                  <a:pt x="2846848" y="915652"/>
                  <a:pt x="2847878" y="918597"/>
                </a:cubicBezTo>
                <a:lnTo>
                  <a:pt x="2902359" y="1071733"/>
                </a:lnTo>
                <a:cubicBezTo>
                  <a:pt x="2903169" y="1074015"/>
                  <a:pt x="2905378" y="1075488"/>
                  <a:pt x="2907660" y="1075414"/>
                </a:cubicBezTo>
                <a:cubicBezTo>
                  <a:pt x="2908323" y="1075414"/>
                  <a:pt x="2908912" y="1075340"/>
                  <a:pt x="2909501" y="1075120"/>
                </a:cubicBezTo>
                <a:close/>
                <a:moveTo>
                  <a:pt x="2855609" y="921762"/>
                </a:moveTo>
                <a:cubicBezTo>
                  <a:pt x="2858406" y="920437"/>
                  <a:pt x="2859584" y="917051"/>
                  <a:pt x="2858185" y="914327"/>
                </a:cubicBezTo>
                <a:lnTo>
                  <a:pt x="2856713" y="911234"/>
                </a:lnTo>
                <a:cubicBezTo>
                  <a:pt x="2855388" y="908437"/>
                  <a:pt x="2852001" y="907332"/>
                  <a:pt x="2849277" y="908657"/>
                </a:cubicBezTo>
                <a:cubicBezTo>
                  <a:pt x="2846479" y="909983"/>
                  <a:pt x="2845375" y="913369"/>
                  <a:pt x="2846700" y="916093"/>
                </a:cubicBezTo>
                <a:lnTo>
                  <a:pt x="2848173" y="919186"/>
                </a:lnTo>
                <a:cubicBezTo>
                  <a:pt x="2849130" y="921173"/>
                  <a:pt x="2851191" y="922351"/>
                  <a:pt x="2853253" y="922351"/>
                </a:cubicBezTo>
                <a:cubicBezTo>
                  <a:pt x="2854063" y="922278"/>
                  <a:pt x="2854873" y="922131"/>
                  <a:pt x="2855609" y="921762"/>
                </a:cubicBezTo>
                <a:close/>
                <a:moveTo>
                  <a:pt x="2854136" y="918670"/>
                </a:moveTo>
                <a:cubicBezTo>
                  <a:pt x="2856934" y="917345"/>
                  <a:pt x="2858112" y="914032"/>
                  <a:pt x="2856787" y="911234"/>
                </a:cubicBezTo>
                <a:lnTo>
                  <a:pt x="2786845" y="765166"/>
                </a:lnTo>
                <a:cubicBezTo>
                  <a:pt x="2785519" y="762368"/>
                  <a:pt x="2782206" y="761264"/>
                  <a:pt x="2779409" y="762515"/>
                </a:cubicBezTo>
                <a:cubicBezTo>
                  <a:pt x="2776611" y="763841"/>
                  <a:pt x="2775433" y="767154"/>
                  <a:pt x="2776758" y="769951"/>
                </a:cubicBezTo>
                <a:lnTo>
                  <a:pt x="2846700" y="916020"/>
                </a:lnTo>
                <a:cubicBezTo>
                  <a:pt x="2847657" y="918008"/>
                  <a:pt x="2849645" y="919186"/>
                  <a:pt x="2851780" y="919186"/>
                </a:cubicBezTo>
                <a:cubicBezTo>
                  <a:pt x="2852517" y="919186"/>
                  <a:pt x="2853326" y="919038"/>
                  <a:pt x="2854136" y="918670"/>
                </a:cubicBezTo>
                <a:close/>
                <a:moveTo>
                  <a:pt x="2784710" y="772234"/>
                </a:moveTo>
                <a:cubicBezTo>
                  <a:pt x="2787286" y="770540"/>
                  <a:pt x="2788096" y="767154"/>
                  <a:pt x="2786403" y="764503"/>
                </a:cubicBezTo>
                <a:lnTo>
                  <a:pt x="2700853" y="630288"/>
                </a:lnTo>
                <a:cubicBezTo>
                  <a:pt x="2699159" y="627711"/>
                  <a:pt x="2695699" y="626975"/>
                  <a:pt x="2693122" y="628595"/>
                </a:cubicBezTo>
                <a:cubicBezTo>
                  <a:pt x="2690546" y="630288"/>
                  <a:pt x="2689736" y="633675"/>
                  <a:pt x="2691429" y="636325"/>
                </a:cubicBezTo>
                <a:lnTo>
                  <a:pt x="2776979" y="770540"/>
                </a:lnTo>
                <a:cubicBezTo>
                  <a:pt x="2778083" y="772234"/>
                  <a:pt x="2779850" y="773117"/>
                  <a:pt x="2781691" y="773117"/>
                </a:cubicBezTo>
                <a:cubicBezTo>
                  <a:pt x="2782795" y="773044"/>
                  <a:pt x="2783826" y="772823"/>
                  <a:pt x="2784710" y="772234"/>
                </a:cubicBezTo>
                <a:close/>
                <a:moveTo>
                  <a:pt x="2699822" y="637503"/>
                </a:moveTo>
                <a:cubicBezTo>
                  <a:pt x="2702104" y="635442"/>
                  <a:pt x="2702399" y="631982"/>
                  <a:pt x="2700337" y="629626"/>
                </a:cubicBezTo>
                <a:lnTo>
                  <a:pt x="2602198" y="517424"/>
                </a:lnTo>
                <a:cubicBezTo>
                  <a:pt x="2600210" y="515068"/>
                  <a:pt x="2596602" y="514847"/>
                  <a:pt x="2594320" y="516908"/>
                </a:cubicBezTo>
                <a:cubicBezTo>
                  <a:pt x="2592038" y="518970"/>
                  <a:pt x="2591743" y="522430"/>
                  <a:pt x="2593805" y="524786"/>
                </a:cubicBezTo>
                <a:lnTo>
                  <a:pt x="2691944" y="636988"/>
                </a:lnTo>
                <a:cubicBezTo>
                  <a:pt x="2693049" y="638240"/>
                  <a:pt x="2694595" y="638902"/>
                  <a:pt x="2696214" y="638902"/>
                </a:cubicBezTo>
                <a:cubicBezTo>
                  <a:pt x="2697540" y="638902"/>
                  <a:pt x="2698791" y="638387"/>
                  <a:pt x="2699822" y="637503"/>
                </a:cubicBezTo>
                <a:close/>
                <a:moveTo>
                  <a:pt x="2602345" y="524639"/>
                </a:moveTo>
                <a:cubicBezTo>
                  <a:pt x="2604333" y="522283"/>
                  <a:pt x="2603965" y="518749"/>
                  <a:pt x="2601535" y="516761"/>
                </a:cubicBezTo>
                <a:lnTo>
                  <a:pt x="2493898" y="428855"/>
                </a:lnTo>
                <a:cubicBezTo>
                  <a:pt x="2491468" y="426941"/>
                  <a:pt x="2488008" y="427235"/>
                  <a:pt x="2486020" y="429665"/>
                </a:cubicBezTo>
                <a:cubicBezTo>
                  <a:pt x="2484033" y="432021"/>
                  <a:pt x="2484401" y="435555"/>
                  <a:pt x="2486830" y="437543"/>
                </a:cubicBezTo>
                <a:lnTo>
                  <a:pt x="2594467" y="525449"/>
                </a:lnTo>
                <a:cubicBezTo>
                  <a:pt x="2595498" y="526332"/>
                  <a:pt x="2596750" y="526700"/>
                  <a:pt x="2598001" y="526700"/>
                </a:cubicBezTo>
                <a:cubicBezTo>
                  <a:pt x="2599695" y="526700"/>
                  <a:pt x="2601241" y="525964"/>
                  <a:pt x="2602345" y="524639"/>
                </a:cubicBezTo>
                <a:close/>
                <a:moveTo>
                  <a:pt x="2495297" y="435776"/>
                </a:moveTo>
                <a:cubicBezTo>
                  <a:pt x="2496769" y="433052"/>
                  <a:pt x="2495739" y="429665"/>
                  <a:pt x="2493014" y="428193"/>
                </a:cubicBezTo>
                <a:lnTo>
                  <a:pt x="2378898" y="366644"/>
                </a:lnTo>
                <a:cubicBezTo>
                  <a:pt x="2376248" y="365171"/>
                  <a:pt x="2372788" y="366202"/>
                  <a:pt x="2371315" y="368926"/>
                </a:cubicBezTo>
                <a:cubicBezTo>
                  <a:pt x="2369843" y="371650"/>
                  <a:pt x="2370874" y="375037"/>
                  <a:pt x="2373598" y="376509"/>
                </a:cubicBezTo>
                <a:lnTo>
                  <a:pt x="2487714" y="438058"/>
                </a:lnTo>
                <a:cubicBezTo>
                  <a:pt x="2488597" y="438500"/>
                  <a:pt x="2489481" y="438721"/>
                  <a:pt x="2490364" y="438721"/>
                </a:cubicBezTo>
                <a:cubicBezTo>
                  <a:pt x="2492425" y="438721"/>
                  <a:pt x="2494340" y="437690"/>
                  <a:pt x="2495297" y="435776"/>
                </a:cubicBezTo>
                <a:close/>
                <a:moveTo>
                  <a:pt x="2381696" y="373196"/>
                </a:moveTo>
                <a:cubicBezTo>
                  <a:pt x="2382506" y="370251"/>
                  <a:pt x="2380813" y="367159"/>
                  <a:pt x="2377868" y="366275"/>
                </a:cubicBezTo>
                <a:lnTo>
                  <a:pt x="2260144" y="333071"/>
                </a:lnTo>
                <a:cubicBezTo>
                  <a:pt x="2257126" y="332188"/>
                  <a:pt x="2254107" y="333955"/>
                  <a:pt x="2253224" y="336900"/>
                </a:cubicBezTo>
                <a:cubicBezTo>
                  <a:pt x="2252414" y="339845"/>
                  <a:pt x="2254107" y="342937"/>
                  <a:pt x="2257052" y="343820"/>
                </a:cubicBezTo>
                <a:lnTo>
                  <a:pt x="2374776" y="377024"/>
                </a:lnTo>
                <a:cubicBezTo>
                  <a:pt x="2375291" y="377172"/>
                  <a:pt x="2375806" y="377245"/>
                  <a:pt x="2376322" y="377245"/>
                </a:cubicBezTo>
                <a:cubicBezTo>
                  <a:pt x="2378751" y="377172"/>
                  <a:pt x="2381034" y="375626"/>
                  <a:pt x="2381696" y="373196"/>
                </a:cubicBezTo>
                <a:close/>
                <a:moveTo>
                  <a:pt x="2264120" y="338593"/>
                </a:moveTo>
                <a:cubicBezTo>
                  <a:pt x="2264194" y="335501"/>
                  <a:pt x="2261764" y="332924"/>
                  <a:pt x="2258672" y="332850"/>
                </a:cubicBezTo>
                <a:lnTo>
                  <a:pt x="2139991" y="329685"/>
                </a:lnTo>
                <a:cubicBezTo>
                  <a:pt x="2137120" y="329832"/>
                  <a:pt x="2134396" y="332041"/>
                  <a:pt x="2134249" y="335133"/>
                </a:cubicBezTo>
                <a:cubicBezTo>
                  <a:pt x="2134175" y="338225"/>
                  <a:pt x="2136605" y="340802"/>
                  <a:pt x="2139697" y="340875"/>
                </a:cubicBezTo>
                <a:lnTo>
                  <a:pt x="2258377" y="344041"/>
                </a:lnTo>
                <a:cubicBezTo>
                  <a:pt x="2258451" y="344041"/>
                  <a:pt x="2258525" y="344041"/>
                  <a:pt x="2258598" y="344041"/>
                </a:cubicBezTo>
                <a:cubicBezTo>
                  <a:pt x="2261617" y="343968"/>
                  <a:pt x="2264046" y="341612"/>
                  <a:pt x="2264120" y="338593"/>
                </a:cubicBezTo>
                <a:close/>
                <a:moveTo>
                  <a:pt x="2038539" y="366275"/>
                </a:moveTo>
                <a:lnTo>
                  <a:pt x="2141243" y="340655"/>
                </a:lnTo>
                <a:cubicBezTo>
                  <a:pt x="2144261" y="339918"/>
                  <a:pt x="2146028" y="336900"/>
                  <a:pt x="2145292" y="333881"/>
                </a:cubicBezTo>
                <a:cubicBezTo>
                  <a:pt x="2144556" y="330863"/>
                  <a:pt x="2141537" y="329096"/>
                  <a:pt x="2138519" y="329832"/>
                </a:cubicBezTo>
                <a:lnTo>
                  <a:pt x="2035814" y="355453"/>
                </a:lnTo>
                <a:cubicBezTo>
                  <a:pt x="2032796" y="356189"/>
                  <a:pt x="2031029" y="359208"/>
                  <a:pt x="2031765" y="362226"/>
                </a:cubicBezTo>
                <a:cubicBezTo>
                  <a:pt x="2032428" y="364803"/>
                  <a:pt x="2034710" y="366496"/>
                  <a:pt x="2037213" y="366423"/>
                </a:cubicBezTo>
                <a:cubicBezTo>
                  <a:pt x="2037655" y="366496"/>
                  <a:pt x="2038097" y="366423"/>
                  <a:pt x="2038539" y="366275"/>
                </a:cubicBezTo>
                <a:close/>
                <a:moveTo>
                  <a:pt x="2027642" y="369073"/>
                </a:moveTo>
                <a:lnTo>
                  <a:pt x="2038539" y="366349"/>
                </a:lnTo>
                <a:cubicBezTo>
                  <a:pt x="2041557" y="365613"/>
                  <a:pt x="2043324" y="362594"/>
                  <a:pt x="2042588" y="359576"/>
                </a:cubicBezTo>
                <a:cubicBezTo>
                  <a:pt x="2041851" y="356631"/>
                  <a:pt x="2038833" y="354864"/>
                  <a:pt x="2035814" y="355526"/>
                </a:cubicBezTo>
                <a:lnTo>
                  <a:pt x="2024918" y="358250"/>
                </a:lnTo>
                <a:cubicBezTo>
                  <a:pt x="2021900" y="358987"/>
                  <a:pt x="2020133" y="362005"/>
                  <a:pt x="2020869" y="365024"/>
                </a:cubicBezTo>
                <a:cubicBezTo>
                  <a:pt x="2021532" y="367601"/>
                  <a:pt x="2023814" y="369294"/>
                  <a:pt x="2026317" y="369220"/>
                </a:cubicBezTo>
                <a:cubicBezTo>
                  <a:pt x="2026759" y="369220"/>
                  <a:pt x="2027200" y="369147"/>
                  <a:pt x="2027642" y="369073"/>
                </a:cubicBezTo>
                <a:close/>
                <a:moveTo>
                  <a:pt x="1984941" y="395504"/>
                </a:moveTo>
                <a:lnTo>
                  <a:pt x="2029262" y="368410"/>
                </a:lnTo>
                <a:cubicBezTo>
                  <a:pt x="2031912" y="366791"/>
                  <a:pt x="2032722" y="363330"/>
                  <a:pt x="2031102" y="360754"/>
                </a:cubicBezTo>
                <a:cubicBezTo>
                  <a:pt x="2029483" y="358103"/>
                  <a:pt x="2026096" y="357367"/>
                  <a:pt x="2023446" y="358913"/>
                </a:cubicBezTo>
                <a:lnTo>
                  <a:pt x="1979125" y="386006"/>
                </a:lnTo>
                <a:cubicBezTo>
                  <a:pt x="1976474" y="387626"/>
                  <a:pt x="1975664" y="391086"/>
                  <a:pt x="1977284" y="393663"/>
                </a:cubicBezTo>
                <a:cubicBezTo>
                  <a:pt x="1978315" y="395430"/>
                  <a:pt x="1980229" y="396314"/>
                  <a:pt x="1982069" y="396314"/>
                </a:cubicBezTo>
                <a:cubicBezTo>
                  <a:pt x="1983027" y="396314"/>
                  <a:pt x="1983984" y="396019"/>
                  <a:pt x="1984941" y="395504"/>
                </a:cubicBezTo>
                <a:close/>
                <a:moveTo>
                  <a:pt x="1939736" y="421787"/>
                </a:moveTo>
                <a:lnTo>
                  <a:pt x="1984793" y="395577"/>
                </a:lnTo>
                <a:cubicBezTo>
                  <a:pt x="1987444" y="394031"/>
                  <a:pt x="1988327" y="390645"/>
                  <a:pt x="1986781" y="387994"/>
                </a:cubicBezTo>
                <a:cubicBezTo>
                  <a:pt x="1985235" y="385344"/>
                  <a:pt x="1981775" y="384460"/>
                  <a:pt x="1979198" y="386006"/>
                </a:cubicBezTo>
                <a:lnTo>
                  <a:pt x="1934141" y="412216"/>
                </a:lnTo>
                <a:cubicBezTo>
                  <a:pt x="1931490" y="413762"/>
                  <a:pt x="1930607" y="417149"/>
                  <a:pt x="1932153" y="419799"/>
                </a:cubicBezTo>
                <a:cubicBezTo>
                  <a:pt x="1933184" y="421566"/>
                  <a:pt x="1935098" y="422597"/>
                  <a:pt x="1937012" y="422597"/>
                </a:cubicBezTo>
                <a:cubicBezTo>
                  <a:pt x="1937896" y="422524"/>
                  <a:pt x="1938853" y="422303"/>
                  <a:pt x="1939736" y="421787"/>
                </a:cubicBezTo>
                <a:close/>
                <a:moveTo>
                  <a:pt x="1926558" y="429665"/>
                </a:moveTo>
                <a:lnTo>
                  <a:pt x="1939810" y="421787"/>
                </a:lnTo>
                <a:cubicBezTo>
                  <a:pt x="1942460" y="420241"/>
                  <a:pt x="1943344" y="416781"/>
                  <a:pt x="1941724" y="414130"/>
                </a:cubicBezTo>
                <a:cubicBezTo>
                  <a:pt x="1940104" y="411480"/>
                  <a:pt x="1936644" y="410597"/>
                  <a:pt x="1934067" y="412216"/>
                </a:cubicBezTo>
                <a:lnTo>
                  <a:pt x="1920815" y="420094"/>
                </a:lnTo>
                <a:cubicBezTo>
                  <a:pt x="1918165" y="421640"/>
                  <a:pt x="1917281" y="425100"/>
                  <a:pt x="1918901" y="427751"/>
                </a:cubicBezTo>
                <a:cubicBezTo>
                  <a:pt x="1919931" y="429518"/>
                  <a:pt x="1921846" y="430475"/>
                  <a:pt x="1923686" y="430475"/>
                </a:cubicBezTo>
                <a:cubicBezTo>
                  <a:pt x="1924717" y="430475"/>
                  <a:pt x="1925674" y="430180"/>
                  <a:pt x="1926558" y="429665"/>
                </a:cubicBezTo>
                <a:close/>
                <a:moveTo>
                  <a:pt x="1894605" y="448807"/>
                </a:moveTo>
                <a:lnTo>
                  <a:pt x="1926558" y="429665"/>
                </a:lnTo>
                <a:cubicBezTo>
                  <a:pt x="1929208" y="428119"/>
                  <a:pt x="1930091" y="424659"/>
                  <a:pt x="1928472" y="422008"/>
                </a:cubicBezTo>
                <a:cubicBezTo>
                  <a:pt x="1926852" y="419358"/>
                  <a:pt x="1923465" y="418548"/>
                  <a:pt x="1920815" y="420094"/>
                </a:cubicBezTo>
                <a:lnTo>
                  <a:pt x="1888862" y="439236"/>
                </a:lnTo>
                <a:cubicBezTo>
                  <a:pt x="1886212" y="440782"/>
                  <a:pt x="1885329" y="444242"/>
                  <a:pt x="1886948" y="446893"/>
                </a:cubicBezTo>
                <a:cubicBezTo>
                  <a:pt x="1887979" y="448660"/>
                  <a:pt x="1889893" y="449617"/>
                  <a:pt x="1891734" y="449617"/>
                </a:cubicBezTo>
                <a:cubicBezTo>
                  <a:pt x="1892764" y="449543"/>
                  <a:pt x="1893722" y="449322"/>
                  <a:pt x="1894605" y="448807"/>
                </a:cubicBezTo>
                <a:close/>
                <a:moveTo>
                  <a:pt x="1883783" y="455212"/>
                </a:moveTo>
                <a:lnTo>
                  <a:pt x="1894605" y="448733"/>
                </a:lnTo>
                <a:cubicBezTo>
                  <a:pt x="1897256" y="447187"/>
                  <a:pt x="1898139" y="443727"/>
                  <a:pt x="1896519" y="441077"/>
                </a:cubicBezTo>
                <a:cubicBezTo>
                  <a:pt x="1894900" y="438426"/>
                  <a:pt x="1891513" y="437543"/>
                  <a:pt x="1888862" y="439162"/>
                </a:cubicBezTo>
                <a:lnTo>
                  <a:pt x="1878040" y="445641"/>
                </a:lnTo>
                <a:cubicBezTo>
                  <a:pt x="1875390" y="447187"/>
                  <a:pt x="1874506" y="450648"/>
                  <a:pt x="1876126" y="453298"/>
                </a:cubicBezTo>
                <a:cubicBezTo>
                  <a:pt x="1877156" y="455065"/>
                  <a:pt x="1879071" y="456022"/>
                  <a:pt x="1880911" y="456022"/>
                </a:cubicBezTo>
                <a:cubicBezTo>
                  <a:pt x="1881942" y="456022"/>
                  <a:pt x="1882899" y="455801"/>
                  <a:pt x="1883783" y="455212"/>
                </a:cubicBezTo>
                <a:close/>
                <a:moveTo>
                  <a:pt x="1845425" y="480980"/>
                </a:moveTo>
                <a:lnTo>
                  <a:pt x="1884003" y="455065"/>
                </a:lnTo>
                <a:cubicBezTo>
                  <a:pt x="1886580" y="453372"/>
                  <a:pt x="1887243" y="449911"/>
                  <a:pt x="1885550" y="447335"/>
                </a:cubicBezTo>
                <a:cubicBezTo>
                  <a:pt x="1883856" y="444758"/>
                  <a:pt x="1880396" y="444095"/>
                  <a:pt x="1877819" y="445788"/>
                </a:cubicBezTo>
                <a:lnTo>
                  <a:pt x="1839240" y="471704"/>
                </a:lnTo>
                <a:cubicBezTo>
                  <a:pt x="1836664" y="473397"/>
                  <a:pt x="1836001" y="476857"/>
                  <a:pt x="1837694" y="479434"/>
                </a:cubicBezTo>
                <a:cubicBezTo>
                  <a:pt x="1838799" y="481054"/>
                  <a:pt x="1840566" y="481937"/>
                  <a:pt x="1842333" y="481937"/>
                </a:cubicBezTo>
                <a:cubicBezTo>
                  <a:pt x="1843437" y="481937"/>
                  <a:pt x="1844541" y="481643"/>
                  <a:pt x="1845425" y="480980"/>
                </a:cubicBezTo>
                <a:close/>
                <a:moveTo>
                  <a:pt x="1842922" y="482526"/>
                </a:moveTo>
                <a:lnTo>
                  <a:pt x="1845278" y="481128"/>
                </a:lnTo>
                <a:cubicBezTo>
                  <a:pt x="1847854" y="479508"/>
                  <a:pt x="1848738" y="476048"/>
                  <a:pt x="1847118" y="473471"/>
                </a:cubicBezTo>
                <a:cubicBezTo>
                  <a:pt x="1845499" y="470820"/>
                  <a:pt x="1842038" y="470084"/>
                  <a:pt x="1839461" y="471630"/>
                </a:cubicBezTo>
                <a:lnTo>
                  <a:pt x="1837105" y="473029"/>
                </a:lnTo>
                <a:cubicBezTo>
                  <a:pt x="1834529" y="474649"/>
                  <a:pt x="1833645" y="478109"/>
                  <a:pt x="1835265" y="480686"/>
                </a:cubicBezTo>
                <a:cubicBezTo>
                  <a:pt x="1836369" y="482379"/>
                  <a:pt x="1838210" y="483336"/>
                  <a:pt x="1840050" y="483336"/>
                </a:cubicBezTo>
                <a:cubicBezTo>
                  <a:pt x="1841081" y="483336"/>
                  <a:pt x="1842038" y="483115"/>
                  <a:pt x="1842922" y="482526"/>
                </a:cubicBezTo>
                <a:close/>
                <a:moveTo>
                  <a:pt x="1832467" y="489668"/>
                </a:moveTo>
                <a:lnTo>
                  <a:pt x="1843143" y="482453"/>
                </a:lnTo>
                <a:cubicBezTo>
                  <a:pt x="1845719" y="480760"/>
                  <a:pt x="1846382" y="477299"/>
                  <a:pt x="1844615" y="474722"/>
                </a:cubicBezTo>
                <a:cubicBezTo>
                  <a:pt x="1842922" y="472146"/>
                  <a:pt x="1839461" y="471483"/>
                  <a:pt x="1836885" y="473250"/>
                </a:cubicBezTo>
                <a:lnTo>
                  <a:pt x="1826209" y="480465"/>
                </a:lnTo>
                <a:cubicBezTo>
                  <a:pt x="1823632" y="482158"/>
                  <a:pt x="1822970" y="485619"/>
                  <a:pt x="1824737" y="488195"/>
                </a:cubicBezTo>
                <a:cubicBezTo>
                  <a:pt x="1825841" y="489815"/>
                  <a:pt x="1827608" y="490625"/>
                  <a:pt x="1829375" y="490625"/>
                </a:cubicBezTo>
                <a:cubicBezTo>
                  <a:pt x="1830406" y="490551"/>
                  <a:pt x="1831510" y="490257"/>
                  <a:pt x="1832467" y="489668"/>
                </a:cubicBezTo>
                <a:close/>
                <a:moveTo>
                  <a:pt x="1831436" y="490183"/>
                </a:moveTo>
                <a:lnTo>
                  <a:pt x="1831878" y="489962"/>
                </a:lnTo>
                <a:cubicBezTo>
                  <a:pt x="1834602" y="488564"/>
                  <a:pt x="1835486" y="485324"/>
                  <a:pt x="1834087" y="482600"/>
                </a:cubicBezTo>
                <a:cubicBezTo>
                  <a:pt x="1832688" y="479876"/>
                  <a:pt x="1829154" y="478845"/>
                  <a:pt x="1826356" y="480244"/>
                </a:cubicBezTo>
                <a:cubicBezTo>
                  <a:pt x="1823632" y="481643"/>
                  <a:pt x="1822528" y="485030"/>
                  <a:pt x="1823927" y="487754"/>
                </a:cubicBezTo>
                <a:cubicBezTo>
                  <a:pt x="1824884" y="489668"/>
                  <a:pt x="1826872" y="490846"/>
                  <a:pt x="1828933" y="490772"/>
                </a:cubicBezTo>
                <a:cubicBezTo>
                  <a:pt x="1829817" y="490772"/>
                  <a:pt x="1830627" y="490625"/>
                  <a:pt x="1831436" y="490183"/>
                </a:cubicBezTo>
                <a:close/>
                <a:moveTo>
                  <a:pt x="1823191" y="494233"/>
                </a:moveTo>
                <a:lnTo>
                  <a:pt x="1831363" y="490257"/>
                </a:lnTo>
                <a:cubicBezTo>
                  <a:pt x="1834087" y="488932"/>
                  <a:pt x="1835265" y="485545"/>
                  <a:pt x="1833866" y="482821"/>
                </a:cubicBezTo>
                <a:cubicBezTo>
                  <a:pt x="1832541" y="480097"/>
                  <a:pt x="1829154" y="478919"/>
                  <a:pt x="1826430" y="480318"/>
                </a:cubicBezTo>
                <a:lnTo>
                  <a:pt x="1818258" y="484293"/>
                </a:lnTo>
                <a:cubicBezTo>
                  <a:pt x="1815534" y="485619"/>
                  <a:pt x="1814356" y="489005"/>
                  <a:pt x="1815755" y="491729"/>
                </a:cubicBezTo>
                <a:cubicBezTo>
                  <a:pt x="1816712" y="493717"/>
                  <a:pt x="1818700" y="494822"/>
                  <a:pt x="1820761" y="494822"/>
                </a:cubicBezTo>
                <a:cubicBezTo>
                  <a:pt x="1821645" y="494822"/>
                  <a:pt x="1822454" y="494601"/>
                  <a:pt x="1823191" y="494233"/>
                </a:cubicBezTo>
                <a:close/>
                <a:moveTo>
                  <a:pt x="1821203" y="495190"/>
                </a:moveTo>
                <a:lnTo>
                  <a:pt x="1823191" y="494233"/>
                </a:lnTo>
                <a:cubicBezTo>
                  <a:pt x="1825988" y="492907"/>
                  <a:pt x="1827093" y="489594"/>
                  <a:pt x="1825767" y="486797"/>
                </a:cubicBezTo>
                <a:cubicBezTo>
                  <a:pt x="1824442" y="483999"/>
                  <a:pt x="1821056" y="482821"/>
                  <a:pt x="1818332" y="484220"/>
                </a:cubicBezTo>
                <a:lnTo>
                  <a:pt x="1816344" y="485177"/>
                </a:lnTo>
                <a:cubicBezTo>
                  <a:pt x="1813546" y="486502"/>
                  <a:pt x="1812442" y="489815"/>
                  <a:pt x="1813767" y="492613"/>
                </a:cubicBezTo>
                <a:cubicBezTo>
                  <a:pt x="1814724" y="494601"/>
                  <a:pt x="1816712" y="495779"/>
                  <a:pt x="1818847" y="495779"/>
                </a:cubicBezTo>
                <a:cubicBezTo>
                  <a:pt x="1819657" y="495779"/>
                  <a:pt x="1820467" y="495558"/>
                  <a:pt x="1821203" y="495190"/>
                </a:cubicBezTo>
                <a:close/>
                <a:moveTo>
                  <a:pt x="1799926" y="505644"/>
                </a:moveTo>
                <a:lnTo>
                  <a:pt x="1821203" y="495190"/>
                </a:lnTo>
                <a:cubicBezTo>
                  <a:pt x="1823927" y="493864"/>
                  <a:pt x="1825105" y="490478"/>
                  <a:pt x="1823706" y="487754"/>
                </a:cubicBezTo>
                <a:cubicBezTo>
                  <a:pt x="1822381" y="484956"/>
                  <a:pt x="1818994" y="483852"/>
                  <a:pt x="1816270" y="485251"/>
                </a:cubicBezTo>
                <a:lnTo>
                  <a:pt x="1794993" y="495705"/>
                </a:lnTo>
                <a:cubicBezTo>
                  <a:pt x="1792269" y="497030"/>
                  <a:pt x="1791091" y="500417"/>
                  <a:pt x="1792490" y="503141"/>
                </a:cubicBezTo>
                <a:cubicBezTo>
                  <a:pt x="1793447" y="505129"/>
                  <a:pt x="1795435" y="506233"/>
                  <a:pt x="1797496" y="506233"/>
                </a:cubicBezTo>
                <a:cubicBezTo>
                  <a:pt x="1798380" y="506233"/>
                  <a:pt x="1799189" y="506086"/>
                  <a:pt x="1799926" y="505644"/>
                </a:cubicBezTo>
                <a:close/>
                <a:moveTo>
                  <a:pt x="1788293" y="509914"/>
                </a:moveTo>
                <a:lnTo>
                  <a:pt x="1799410" y="505939"/>
                </a:lnTo>
                <a:cubicBezTo>
                  <a:pt x="1802282" y="504908"/>
                  <a:pt x="1803828" y="501668"/>
                  <a:pt x="1802797" y="498797"/>
                </a:cubicBezTo>
                <a:cubicBezTo>
                  <a:pt x="1801766" y="495926"/>
                  <a:pt x="1798600" y="494380"/>
                  <a:pt x="1795656" y="495411"/>
                </a:cubicBezTo>
                <a:lnTo>
                  <a:pt x="1784539" y="499386"/>
                </a:lnTo>
                <a:cubicBezTo>
                  <a:pt x="1781667" y="500417"/>
                  <a:pt x="1780121" y="503656"/>
                  <a:pt x="1781152" y="506528"/>
                </a:cubicBezTo>
                <a:cubicBezTo>
                  <a:pt x="1781962" y="508810"/>
                  <a:pt x="1784170" y="510209"/>
                  <a:pt x="1786453" y="510209"/>
                </a:cubicBezTo>
                <a:cubicBezTo>
                  <a:pt x="1787042" y="510209"/>
                  <a:pt x="1787631" y="510135"/>
                  <a:pt x="1788293" y="509914"/>
                </a:cubicBezTo>
                <a:close/>
                <a:moveTo>
                  <a:pt x="1788220" y="509914"/>
                </a:moveTo>
                <a:lnTo>
                  <a:pt x="1788514" y="509767"/>
                </a:lnTo>
                <a:cubicBezTo>
                  <a:pt x="1791385" y="508589"/>
                  <a:pt x="1792563" y="505350"/>
                  <a:pt x="1791385" y="502552"/>
                </a:cubicBezTo>
                <a:cubicBezTo>
                  <a:pt x="1790207" y="499681"/>
                  <a:pt x="1786747" y="498429"/>
                  <a:pt x="1783950" y="499607"/>
                </a:cubicBezTo>
                <a:cubicBezTo>
                  <a:pt x="1781078" y="500785"/>
                  <a:pt x="1779753" y="504024"/>
                  <a:pt x="1780931" y="506896"/>
                </a:cubicBezTo>
                <a:cubicBezTo>
                  <a:pt x="1781814" y="509031"/>
                  <a:pt x="1783950" y="510356"/>
                  <a:pt x="1786085" y="510356"/>
                </a:cubicBezTo>
                <a:cubicBezTo>
                  <a:pt x="1786821" y="510356"/>
                  <a:pt x="1787557" y="510209"/>
                  <a:pt x="1788220" y="509914"/>
                </a:cubicBezTo>
                <a:close/>
                <a:moveTo>
                  <a:pt x="7550486" y="3163000"/>
                </a:moveTo>
                <a:lnTo>
                  <a:pt x="7572867" y="3136864"/>
                </a:lnTo>
                <a:cubicBezTo>
                  <a:pt x="7574855" y="3134508"/>
                  <a:pt x="7574634" y="3130974"/>
                  <a:pt x="7572278" y="3128986"/>
                </a:cubicBezTo>
                <a:cubicBezTo>
                  <a:pt x="7569922" y="3126998"/>
                  <a:pt x="7566388" y="3127292"/>
                  <a:pt x="7564400" y="3129575"/>
                </a:cubicBezTo>
                <a:lnTo>
                  <a:pt x="7542019" y="3155711"/>
                </a:lnTo>
                <a:cubicBezTo>
                  <a:pt x="7540031" y="3158067"/>
                  <a:pt x="7540253" y="3161601"/>
                  <a:pt x="7542608" y="3163589"/>
                </a:cubicBezTo>
                <a:cubicBezTo>
                  <a:pt x="7543639" y="3164472"/>
                  <a:pt x="7544965" y="3164914"/>
                  <a:pt x="7546289" y="3164914"/>
                </a:cubicBezTo>
                <a:cubicBezTo>
                  <a:pt x="7547909" y="3164914"/>
                  <a:pt x="7549382" y="3164251"/>
                  <a:pt x="7550486" y="3163000"/>
                </a:cubicBezTo>
                <a:close/>
                <a:moveTo>
                  <a:pt x="7547246" y="3166755"/>
                </a:moveTo>
                <a:lnTo>
                  <a:pt x="7550486" y="3163000"/>
                </a:lnTo>
                <a:cubicBezTo>
                  <a:pt x="7552473" y="3160644"/>
                  <a:pt x="7552253" y="3157183"/>
                  <a:pt x="7549897" y="3155122"/>
                </a:cubicBezTo>
                <a:cubicBezTo>
                  <a:pt x="7547541" y="3153134"/>
                  <a:pt x="7544007" y="3153355"/>
                  <a:pt x="7542019" y="3155711"/>
                </a:cubicBezTo>
                <a:lnTo>
                  <a:pt x="7538780" y="3159466"/>
                </a:lnTo>
                <a:cubicBezTo>
                  <a:pt x="7536792" y="3161822"/>
                  <a:pt x="7537013" y="3165282"/>
                  <a:pt x="7539369" y="3167344"/>
                </a:cubicBezTo>
                <a:cubicBezTo>
                  <a:pt x="7540400" y="3168227"/>
                  <a:pt x="7541725" y="3168669"/>
                  <a:pt x="7543050" y="3168669"/>
                </a:cubicBezTo>
                <a:cubicBezTo>
                  <a:pt x="7544670" y="3168669"/>
                  <a:pt x="7546216" y="3168006"/>
                  <a:pt x="7547246" y="3166755"/>
                </a:cubicBezTo>
                <a:close/>
                <a:moveTo>
                  <a:pt x="7501747" y="3205554"/>
                </a:moveTo>
                <a:lnTo>
                  <a:pt x="7546658" y="3167344"/>
                </a:lnTo>
                <a:cubicBezTo>
                  <a:pt x="7549013" y="3165356"/>
                  <a:pt x="7549308" y="3161822"/>
                  <a:pt x="7547320" y="3159466"/>
                </a:cubicBezTo>
                <a:cubicBezTo>
                  <a:pt x="7545332" y="3157110"/>
                  <a:pt x="7541798" y="3156815"/>
                  <a:pt x="7539443" y="3158803"/>
                </a:cubicBezTo>
                <a:lnTo>
                  <a:pt x="7494532" y="3197014"/>
                </a:lnTo>
                <a:cubicBezTo>
                  <a:pt x="7492176" y="3199002"/>
                  <a:pt x="7491882" y="3202535"/>
                  <a:pt x="7493870" y="3204891"/>
                </a:cubicBezTo>
                <a:cubicBezTo>
                  <a:pt x="7494974" y="3206217"/>
                  <a:pt x="7496594" y="3206879"/>
                  <a:pt x="7498140" y="3206879"/>
                </a:cubicBezTo>
                <a:cubicBezTo>
                  <a:pt x="7499465" y="3206879"/>
                  <a:pt x="7500716" y="3206511"/>
                  <a:pt x="7501747" y="3205554"/>
                </a:cubicBezTo>
                <a:close/>
                <a:moveTo>
                  <a:pt x="7452567" y="3233899"/>
                </a:moveTo>
                <a:lnTo>
                  <a:pt x="7500938" y="3206217"/>
                </a:lnTo>
                <a:cubicBezTo>
                  <a:pt x="7503588" y="3204671"/>
                  <a:pt x="7504545" y="3201284"/>
                  <a:pt x="7502999" y="3198633"/>
                </a:cubicBezTo>
                <a:cubicBezTo>
                  <a:pt x="7501453" y="3195909"/>
                  <a:pt x="7497992" y="3195026"/>
                  <a:pt x="7495416" y="3196572"/>
                </a:cubicBezTo>
                <a:lnTo>
                  <a:pt x="7447045" y="3224254"/>
                </a:lnTo>
                <a:cubicBezTo>
                  <a:pt x="7444395" y="3225800"/>
                  <a:pt x="7443438" y="3229187"/>
                  <a:pt x="7444984" y="3231838"/>
                </a:cubicBezTo>
                <a:cubicBezTo>
                  <a:pt x="7446014" y="3233678"/>
                  <a:pt x="7447929" y="3234635"/>
                  <a:pt x="7449843" y="3234635"/>
                </a:cubicBezTo>
                <a:cubicBezTo>
                  <a:pt x="7450726" y="3234635"/>
                  <a:pt x="7451684" y="3234341"/>
                  <a:pt x="7452567" y="3233899"/>
                </a:cubicBezTo>
                <a:close/>
                <a:moveTo>
                  <a:pt x="7446456" y="3243544"/>
                </a:moveTo>
                <a:lnTo>
                  <a:pt x="7454334" y="3232206"/>
                </a:lnTo>
                <a:cubicBezTo>
                  <a:pt x="7456101" y="3229702"/>
                  <a:pt x="7455438" y="3226242"/>
                  <a:pt x="7452935" y="3224475"/>
                </a:cubicBezTo>
                <a:cubicBezTo>
                  <a:pt x="7450432" y="3222708"/>
                  <a:pt x="7446972" y="3223297"/>
                  <a:pt x="7445205" y="3225874"/>
                </a:cubicBezTo>
                <a:lnTo>
                  <a:pt x="7437327" y="3237212"/>
                </a:lnTo>
                <a:cubicBezTo>
                  <a:pt x="7435560" y="3239715"/>
                  <a:pt x="7436223" y="3243176"/>
                  <a:pt x="7438726" y="3244942"/>
                </a:cubicBezTo>
                <a:cubicBezTo>
                  <a:pt x="7439683" y="3245605"/>
                  <a:pt x="7440788" y="3245973"/>
                  <a:pt x="7441965" y="3245973"/>
                </a:cubicBezTo>
                <a:cubicBezTo>
                  <a:pt x="7443659" y="3245900"/>
                  <a:pt x="7445426" y="3245090"/>
                  <a:pt x="7446456" y="3243544"/>
                </a:cubicBezTo>
                <a:close/>
                <a:moveTo>
                  <a:pt x="7383730" y="3333879"/>
                </a:moveTo>
                <a:lnTo>
                  <a:pt x="7446530" y="3243470"/>
                </a:lnTo>
                <a:cubicBezTo>
                  <a:pt x="7448297" y="3240967"/>
                  <a:pt x="7447634" y="3237506"/>
                  <a:pt x="7445131" y="3235740"/>
                </a:cubicBezTo>
                <a:cubicBezTo>
                  <a:pt x="7442628" y="3233973"/>
                  <a:pt x="7439094" y="3234562"/>
                  <a:pt x="7437401" y="3237138"/>
                </a:cubicBezTo>
                <a:lnTo>
                  <a:pt x="7374600" y="3327548"/>
                </a:lnTo>
                <a:cubicBezTo>
                  <a:pt x="7372833" y="3330051"/>
                  <a:pt x="7373496" y="3333511"/>
                  <a:pt x="7375999" y="3335278"/>
                </a:cubicBezTo>
                <a:cubicBezTo>
                  <a:pt x="7376956" y="3335941"/>
                  <a:pt x="7378134" y="3336309"/>
                  <a:pt x="7379238" y="3336309"/>
                </a:cubicBezTo>
                <a:cubicBezTo>
                  <a:pt x="7380932" y="3336309"/>
                  <a:pt x="7382625" y="3335425"/>
                  <a:pt x="7383730" y="3333879"/>
                </a:cubicBezTo>
                <a:close/>
                <a:moveTo>
                  <a:pt x="7338304" y="3452045"/>
                </a:moveTo>
                <a:lnTo>
                  <a:pt x="7384318" y="3332701"/>
                </a:lnTo>
                <a:cubicBezTo>
                  <a:pt x="7385423" y="3329830"/>
                  <a:pt x="7384024" y="3326591"/>
                  <a:pt x="7381152" y="3325486"/>
                </a:cubicBezTo>
                <a:cubicBezTo>
                  <a:pt x="7378281" y="3324382"/>
                  <a:pt x="7375042" y="3325781"/>
                  <a:pt x="7373938" y="3328652"/>
                </a:cubicBezTo>
                <a:lnTo>
                  <a:pt x="7327923" y="3447995"/>
                </a:lnTo>
                <a:cubicBezTo>
                  <a:pt x="7326819" y="3450867"/>
                  <a:pt x="7328217" y="3454106"/>
                  <a:pt x="7331089" y="3455210"/>
                </a:cubicBezTo>
                <a:cubicBezTo>
                  <a:pt x="7331752" y="3455505"/>
                  <a:pt x="7332488" y="3455578"/>
                  <a:pt x="7333150" y="3455578"/>
                </a:cubicBezTo>
                <a:cubicBezTo>
                  <a:pt x="7335433" y="3455578"/>
                  <a:pt x="7337494" y="3454253"/>
                  <a:pt x="7338304" y="3452045"/>
                </a:cubicBezTo>
                <a:close/>
                <a:moveTo>
                  <a:pt x="7321592" y="3585155"/>
                </a:moveTo>
                <a:lnTo>
                  <a:pt x="7338672" y="3450719"/>
                </a:lnTo>
                <a:cubicBezTo>
                  <a:pt x="7339040" y="3447701"/>
                  <a:pt x="7336905" y="3444903"/>
                  <a:pt x="7333813" y="3444461"/>
                </a:cubicBezTo>
                <a:cubicBezTo>
                  <a:pt x="7330868" y="3443946"/>
                  <a:pt x="7327997" y="3446228"/>
                  <a:pt x="7327555" y="3449321"/>
                </a:cubicBezTo>
                <a:lnTo>
                  <a:pt x="7310474" y="3583756"/>
                </a:lnTo>
                <a:cubicBezTo>
                  <a:pt x="7310106" y="3586775"/>
                  <a:pt x="7312241" y="3589573"/>
                  <a:pt x="7315333" y="3590014"/>
                </a:cubicBezTo>
                <a:cubicBezTo>
                  <a:pt x="7315554" y="3590088"/>
                  <a:pt x="7315849" y="3590088"/>
                  <a:pt x="7316070" y="3590088"/>
                </a:cubicBezTo>
                <a:cubicBezTo>
                  <a:pt x="7318868" y="3590014"/>
                  <a:pt x="7321223" y="3587953"/>
                  <a:pt x="7321592" y="3585155"/>
                </a:cubicBezTo>
                <a:close/>
                <a:moveTo>
                  <a:pt x="7332782" y="3736672"/>
                </a:moveTo>
                <a:cubicBezTo>
                  <a:pt x="7335874" y="3736377"/>
                  <a:pt x="7338083" y="3733580"/>
                  <a:pt x="7337715" y="3730561"/>
                </a:cubicBezTo>
                <a:lnTo>
                  <a:pt x="7321592" y="3583830"/>
                </a:lnTo>
                <a:cubicBezTo>
                  <a:pt x="7321223" y="3580738"/>
                  <a:pt x="7318499" y="3578529"/>
                  <a:pt x="7315481" y="3578897"/>
                </a:cubicBezTo>
                <a:cubicBezTo>
                  <a:pt x="7312389" y="3579192"/>
                  <a:pt x="7310180" y="3581989"/>
                  <a:pt x="7310548" y="3585008"/>
                </a:cubicBezTo>
                <a:lnTo>
                  <a:pt x="7326672" y="3731739"/>
                </a:lnTo>
                <a:cubicBezTo>
                  <a:pt x="7326966" y="3734610"/>
                  <a:pt x="7329396" y="3736745"/>
                  <a:pt x="7332267" y="3736672"/>
                </a:cubicBezTo>
                <a:cubicBezTo>
                  <a:pt x="7332340" y="3736745"/>
                  <a:pt x="7332561" y="3736745"/>
                  <a:pt x="7332782" y="3736672"/>
                </a:cubicBezTo>
                <a:close/>
                <a:moveTo>
                  <a:pt x="7380563" y="3886789"/>
                </a:moveTo>
                <a:cubicBezTo>
                  <a:pt x="7383508" y="3885906"/>
                  <a:pt x="7385128" y="3882740"/>
                  <a:pt x="7384245" y="3879795"/>
                </a:cubicBezTo>
                <a:lnTo>
                  <a:pt x="7337494" y="3729530"/>
                </a:lnTo>
                <a:cubicBezTo>
                  <a:pt x="7336611" y="3726585"/>
                  <a:pt x="7333445" y="3724966"/>
                  <a:pt x="7330500" y="3725849"/>
                </a:cubicBezTo>
                <a:cubicBezTo>
                  <a:pt x="7327555" y="3726733"/>
                  <a:pt x="7325935" y="3729898"/>
                  <a:pt x="7326819" y="3732843"/>
                </a:cubicBezTo>
                <a:lnTo>
                  <a:pt x="7373570" y="3883108"/>
                </a:lnTo>
                <a:cubicBezTo>
                  <a:pt x="7374306" y="3885538"/>
                  <a:pt x="7376514" y="3887010"/>
                  <a:pt x="7378944" y="3887010"/>
                </a:cubicBezTo>
                <a:cubicBezTo>
                  <a:pt x="7379459" y="3887010"/>
                  <a:pt x="7380048" y="3886937"/>
                  <a:pt x="7380563" y="3886789"/>
                </a:cubicBezTo>
                <a:close/>
                <a:moveTo>
                  <a:pt x="7456322" y="4031385"/>
                </a:moveTo>
                <a:cubicBezTo>
                  <a:pt x="7459046" y="4029987"/>
                  <a:pt x="7460150" y="4026600"/>
                  <a:pt x="7458752" y="4023876"/>
                </a:cubicBezTo>
                <a:lnTo>
                  <a:pt x="7383877" y="3878985"/>
                </a:lnTo>
                <a:cubicBezTo>
                  <a:pt x="7382478" y="3876261"/>
                  <a:pt x="7379091" y="3875231"/>
                  <a:pt x="7376367" y="3876556"/>
                </a:cubicBezTo>
                <a:cubicBezTo>
                  <a:pt x="7373643" y="3877955"/>
                  <a:pt x="7372539" y="3881341"/>
                  <a:pt x="7373938" y="3884065"/>
                </a:cubicBezTo>
                <a:lnTo>
                  <a:pt x="7448812" y="4028956"/>
                </a:lnTo>
                <a:cubicBezTo>
                  <a:pt x="7449843" y="4030870"/>
                  <a:pt x="7451757" y="4031975"/>
                  <a:pt x="7453819" y="4031975"/>
                </a:cubicBezTo>
                <a:cubicBezTo>
                  <a:pt x="7454702" y="4031975"/>
                  <a:pt x="7455512" y="4031753"/>
                  <a:pt x="7456322" y="4031385"/>
                </a:cubicBezTo>
                <a:close/>
                <a:moveTo>
                  <a:pt x="7557480" y="4161551"/>
                </a:moveTo>
                <a:cubicBezTo>
                  <a:pt x="7559909" y="4159711"/>
                  <a:pt x="7560352" y="4156177"/>
                  <a:pt x="7558511" y="4153747"/>
                </a:cubicBezTo>
                <a:lnTo>
                  <a:pt x="7458236" y="4023066"/>
                </a:lnTo>
                <a:cubicBezTo>
                  <a:pt x="7456396" y="4020636"/>
                  <a:pt x="7452861" y="4020195"/>
                  <a:pt x="7450432" y="4022035"/>
                </a:cubicBezTo>
                <a:cubicBezTo>
                  <a:pt x="7448002" y="4023876"/>
                  <a:pt x="7447561" y="4027410"/>
                  <a:pt x="7449401" y="4029839"/>
                </a:cubicBezTo>
                <a:lnTo>
                  <a:pt x="7549676" y="4160520"/>
                </a:lnTo>
                <a:cubicBezTo>
                  <a:pt x="7550780" y="4161993"/>
                  <a:pt x="7552473" y="4162729"/>
                  <a:pt x="7554167" y="4162729"/>
                </a:cubicBezTo>
                <a:cubicBezTo>
                  <a:pt x="7555345" y="4162656"/>
                  <a:pt x="7556449" y="4162287"/>
                  <a:pt x="7557480" y="4161551"/>
                </a:cubicBezTo>
                <a:close/>
                <a:moveTo>
                  <a:pt x="7681241" y="4268379"/>
                </a:moveTo>
                <a:cubicBezTo>
                  <a:pt x="7683302" y="4266023"/>
                  <a:pt x="7683008" y="4262562"/>
                  <a:pt x="7680725" y="4260501"/>
                </a:cubicBezTo>
                <a:lnTo>
                  <a:pt x="7557775" y="4152937"/>
                </a:lnTo>
                <a:cubicBezTo>
                  <a:pt x="7555418" y="4150949"/>
                  <a:pt x="7551958" y="4151171"/>
                  <a:pt x="7549897" y="4153453"/>
                </a:cubicBezTo>
                <a:cubicBezTo>
                  <a:pt x="7547835" y="4155808"/>
                  <a:pt x="7548130" y="4159269"/>
                  <a:pt x="7550413" y="4161330"/>
                </a:cubicBezTo>
                <a:lnTo>
                  <a:pt x="7673363" y="4268894"/>
                </a:lnTo>
                <a:cubicBezTo>
                  <a:pt x="7674467" y="4269851"/>
                  <a:pt x="7675792" y="4270293"/>
                  <a:pt x="7677044" y="4270293"/>
                </a:cubicBezTo>
                <a:cubicBezTo>
                  <a:pt x="7678664" y="4270219"/>
                  <a:pt x="7680137" y="4269630"/>
                  <a:pt x="7681241" y="4268379"/>
                </a:cubicBezTo>
                <a:close/>
                <a:moveTo>
                  <a:pt x="5621338" y="2896852"/>
                </a:moveTo>
                <a:lnTo>
                  <a:pt x="5627963" y="2890962"/>
                </a:lnTo>
                <a:cubicBezTo>
                  <a:pt x="5630246" y="2888901"/>
                  <a:pt x="5630467" y="2885367"/>
                  <a:pt x="5628405" y="2883084"/>
                </a:cubicBezTo>
                <a:cubicBezTo>
                  <a:pt x="5626344" y="2880802"/>
                  <a:pt x="5622810" y="2880581"/>
                  <a:pt x="5620527" y="2882643"/>
                </a:cubicBezTo>
                <a:lnTo>
                  <a:pt x="5613902" y="2888533"/>
                </a:lnTo>
                <a:cubicBezTo>
                  <a:pt x="5611619" y="2890594"/>
                  <a:pt x="5611398" y="2894128"/>
                  <a:pt x="5613460" y="2896410"/>
                </a:cubicBezTo>
                <a:cubicBezTo>
                  <a:pt x="5614564" y="2897662"/>
                  <a:pt x="5616110" y="2898251"/>
                  <a:pt x="5617656" y="2898251"/>
                </a:cubicBezTo>
                <a:cubicBezTo>
                  <a:pt x="5618982" y="2898251"/>
                  <a:pt x="5620233" y="2897809"/>
                  <a:pt x="5621338" y="2896852"/>
                </a:cubicBezTo>
                <a:close/>
                <a:moveTo>
                  <a:pt x="5601975" y="2916215"/>
                </a:moveTo>
                <a:lnTo>
                  <a:pt x="5621558" y="2896705"/>
                </a:lnTo>
                <a:cubicBezTo>
                  <a:pt x="5623767" y="2894570"/>
                  <a:pt x="5623767" y="2890962"/>
                  <a:pt x="5621558" y="2888827"/>
                </a:cubicBezTo>
                <a:cubicBezTo>
                  <a:pt x="5619423" y="2886618"/>
                  <a:pt x="5615890" y="2886692"/>
                  <a:pt x="5613681" y="2888827"/>
                </a:cubicBezTo>
                <a:lnTo>
                  <a:pt x="5594097" y="2908337"/>
                </a:lnTo>
                <a:cubicBezTo>
                  <a:pt x="5591888" y="2910472"/>
                  <a:pt x="5591888" y="2914080"/>
                  <a:pt x="5594097" y="2916215"/>
                </a:cubicBezTo>
                <a:cubicBezTo>
                  <a:pt x="5595201" y="2917319"/>
                  <a:pt x="5596674" y="2917835"/>
                  <a:pt x="5598072" y="2917835"/>
                </a:cubicBezTo>
                <a:cubicBezTo>
                  <a:pt x="5599471" y="2917761"/>
                  <a:pt x="5600870" y="2917246"/>
                  <a:pt x="5601975" y="2916215"/>
                </a:cubicBezTo>
                <a:close/>
                <a:moveTo>
                  <a:pt x="5597557" y="2921000"/>
                </a:moveTo>
                <a:lnTo>
                  <a:pt x="5602195" y="2915994"/>
                </a:lnTo>
                <a:cubicBezTo>
                  <a:pt x="5604257" y="2913712"/>
                  <a:pt x="5604110" y="2910178"/>
                  <a:pt x="5601901" y="2908116"/>
                </a:cubicBezTo>
                <a:cubicBezTo>
                  <a:pt x="5599619" y="2906055"/>
                  <a:pt x="5596085" y="2906202"/>
                  <a:pt x="5594023" y="2908411"/>
                </a:cubicBezTo>
                <a:lnTo>
                  <a:pt x="5589385" y="2913417"/>
                </a:lnTo>
                <a:cubicBezTo>
                  <a:pt x="5587324" y="2915700"/>
                  <a:pt x="5587471" y="2919233"/>
                  <a:pt x="5589679" y="2921295"/>
                </a:cubicBezTo>
                <a:cubicBezTo>
                  <a:pt x="5590784" y="2922252"/>
                  <a:pt x="5592109" y="2922767"/>
                  <a:pt x="5593508" y="2922767"/>
                </a:cubicBezTo>
                <a:cubicBezTo>
                  <a:pt x="5594980" y="2922841"/>
                  <a:pt x="5596453" y="2922178"/>
                  <a:pt x="5597557" y="2921000"/>
                </a:cubicBezTo>
                <a:close/>
                <a:moveTo>
                  <a:pt x="5547199" y="2975482"/>
                </a:moveTo>
                <a:lnTo>
                  <a:pt x="5597557" y="2921000"/>
                </a:lnTo>
                <a:cubicBezTo>
                  <a:pt x="5599619" y="2918718"/>
                  <a:pt x="5599471" y="2915184"/>
                  <a:pt x="5597263" y="2913123"/>
                </a:cubicBezTo>
                <a:cubicBezTo>
                  <a:pt x="5594980" y="2911061"/>
                  <a:pt x="5591447" y="2911135"/>
                  <a:pt x="5589385" y="2913417"/>
                </a:cubicBezTo>
                <a:lnTo>
                  <a:pt x="5539027" y="2967898"/>
                </a:lnTo>
                <a:cubicBezTo>
                  <a:pt x="5536965" y="2970181"/>
                  <a:pt x="5537113" y="2973715"/>
                  <a:pt x="5539321" y="2975776"/>
                </a:cubicBezTo>
                <a:cubicBezTo>
                  <a:pt x="5540426" y="2976733"/>
                  <a:pt x="5541751" y="2977249"/>
                  <a:pt x="5543150" y="2977249"/>
                </a:cubicBezTo>
                <a:cubicBezTo>
                  <a:pt x="5544622" y="2977249"/>
                  <a:pt x="5546095" y="2976659"/>
                  <a:pt x="5547199" y="2975482"/>
                </a:cubicBezTo>
                <a:close/>
                <a:moveTo>
                  <a:pt x="5540131" y="2988513"/>
                </a:moveTo>
                <a:lnTo>
                  <a:pt x="5548009" y="2974451"/>
                </a:lnTo>
                <a:cubicBezTo>
                  <a:pt x="5549481" y="2971800"/>
                  <a:pt x="5548524" y="2968340"/>
                  <a:pt x="5545874" y="2966868"/>
                </a:cubicBezTo>
                <a:cubicBezTo>
                  <a:pt x="5543150" y="2965395"/>
                  <a:pt x="5539763" y="2966279"/>
                  <a:pt x="5538290" y="2969003"/>
                </a:cubicBezTo>
                <a:lnTo>
                  <a:pt x="5530413" y="2983065"/>
                </a:lnTo>
                <a:cubicBezTo>
                  <a:pt x="5528940" y="2985715"/>
                  <a:pt x="5529897" y="2989176"/>
                  <a:pt x="5532548" y="2990648"/>
                </a:cubicBezTo>
                <a:cubicBezTo>
                  <a:pt x="5533432" y="2991163"/>
                  <a:pt x="5534389" y="2991384"/>
                  <a:pt x="5535272" y="2991384"/>
                </a:cubicBezTo>
                <a:cubicBezTo>
                  <a:pt x="5537186" y="2991310"/>
                  <a:pt x="5539100" y="2990280"/>
                  <a:pt x="5540131" y="2988513"/>
                </a:cubicBezTo>
                <a:close/>
                <a:moveTo>
                  <a:pt x="5483957" y="3088788"/>
                </a:moveTo>
                <a:lnTo>
                  <a:pt x="5540131" y="2988513"/>
                </a:lnTo>
                <a:cubicBezTo>
                  <a:pt x="5541604" y="2985862"/>
                  <a:pt x="5540646" y="2982402"/>
                  <a:pt x="5537996" y="2980930"/>
                </a:cubicBezTo>
                <a:cubicBezTo>
                  <a:pt x="5535272" y="2979457"/>
                  <a:pt x="5531885" y="2980341"/>
                  <a:pt x="5530413" y="2983065"/>
                </a:cubicBezTo>
                <a:lnTo>
                  <a:pt x="5474238" y="3083339"/>
                </a:lnTo>
                <a:cubicBezTo>
                  <a:pt x="5472766" y="3085990"/>
                  <a:pt x="5473723" y="3089450"/>
                  <a:pt x="5476374" y="3090923"/>
                </a:cubicBezTo>
                <a:cubicBezTo>
                  <a:pt x="5477257" y="3091438"/>
                  <a:pt x="5478214" y="3091659"/>
                  <a:pt x="5479098" y="3091659"/>
                </a:cubicBezTo>
                <a:cubicBezTo>
                  <a:pt x="5481012" y="3091659"/>
                  <a:pt x="5482926" y="3090628"/>
                  <a:pt x="5483957" y="3088788"/>
                </a:cubicBezTo>
                <a:close/>
                <a:moveTo>
                  <a:pt x="5437795" y="3121550"/>
                </a:moveTo>
                <a:lnTo>
                  <a:pt x="5482263" y="3090628"/>
                </a:lnTo>
                <a:cubicBezTo>
                  <a:pt x="5484766" y="3088861"/>
                  <a:pt x="5485429" y="3085401"/>
                  <a:pt x="5483662" y="3082898"/>
                </a:cubicBezTo>
                <a:cubicBezTo>
                  <a:pt x="5481895" y="3080395"/>
                  <a:pt x="5478435" y="3079732"/>
                  <a:pt x="5475932" y="3081499"/>
                </a:cubicBezTo>
                <a:lnTo>
                  <a:pt x="5431463" y="3112421"/>
                </a:lnTo>
                <a:cubicBezTo>
                  <a:pt x="5428960" y="3114188"/>
                  <a:pt x="5428297" y="3117648"/>
                  <a:pt x="5430064" y="3120151"/>
                </a:cubicBezTo>
                <a:cubicBezTo>
                  <a:pt x="5431169" y="3121697"/>
                  <a:pt x="5432936" y="3122581"/>
                  <a:pt x="5434703" y="3122581"/>
                </a:cubicBezTo>
                <a:cubicBezTo>
                  <a:pt x="5435733" y="3122507"/>
                  <a:pt x="5436838" y="3122212"/>
                  <a:pt x="5437795" y="3121550"/>
                </a:cubicBezTo>
                <a:close/>
                <a:moveTo>
                  <a:pt x="5390161" y="3143048"/>
                </a:moveTo>
                <a:lnTo>
                  <a:pt x="5436911" y="3122065"/>
                </a:lnTo>
                <a:cubicBezTo>
                  <a:pt x="5439709" y="3120814"/>
                  <a:pt x="5440961" y="3117501"/>
                  <a:pt x="5439709" y="3114703"/>
                </a:cubicBezTo>
                <a:cubicBezTo>
                  <a:pt x="5438457" y="3111905"/>
                  <a:pt x="5435144" y="3110654"/>
                  <a:pt x="5432347" y="3111905"/>
                </a:cubicBezTo>
                <a:lnTo>
                  <a:pt x="5385670" y="3132962"/>
                </a:lnTo>
                <a:cubicBezTo>
                  <a:pt x="5382872" y="3134213"/>
                  <a:pt x="5381621" y="3137526"/>
                  <a:pt x="5382872" y="3140324"/>
                </a:cubicBezTo>
                <a:cubicBezTo>
                  <a:pt x="5383829" y="3142385"/>
                  <a:pt x="5385890" y="3143637"/>
                  <a:pt x="5388026" y="3143637"/>
                </a:cubicBezTo>
                <a:cubicBezTo>
                  <a:pt x="5388688" y="3143563"/>
                  <a:pt x="5389425" y="3143416"/>
                  <a:pt x="5390161" y="3143048"/>
                </a:cubicBezTo>
                <a:close/>
                <a:moveTo>
                  <a:pt x="5353202" y="3273287"/>
                </a:moveTo>
                <a:lnTo>
                  <a:pt x="5393253" y="3139588"/>
                </a:lnTo>
                <a:cubicBezTo>
                  <a:pt x="5394136" y="3136643"/>
                  <a:pt x="5392443" y="3133551"/>
                  <a:pt x="5389498" y="3132667"/>
                </a:cubicBezTo>
                <a:cubicBezTo>
                  <a:pt x="5386553" y="3131710"/>
                  <a:pt x="5383461" y="3133477"/>
                  <a:pt x="5382578" y="3136422"/>
                </a:cubicBezTo>
                <a:lnTo>
                  <a:pt x="5342527" y="3270122"/>
                </a:lnTo>
                <a:cubicBezTo>
                  <a:pt x="5341643" y="3273067"/>
                  <a:pt x="5343336" y="3276159"/>
                  <a:pt x="5346281" y="3277042"/>
                </a:cubicBezTo>
                <a:cubicBezTo>
                  <a:pt x="5346796" y="3277189"/>
                  <a:pt x="5347386" y="3277263"/>
                  <a:pt x="5347901" y="3277263"/>
                </a:cubicBezTo>
                <a:cubicBezTo>
                  <a:pt x="5350257" y="3277263"/>
                  <a:pt x="5352466" y="3275717"/>
                  <a:pt x="5353202" y="3273287"/>
                </a:cubicBezTo>
                <a:close/>
                <a:moveTo>
                  <a:pt x="5299015" y="3290662"/>
                </a:moveTo>
                <a:lnTo>
                  <a:pt x="5349300" y="3277042"/>
                </a:lnTo>
                <a:cubicBezTo>
                  <a:pt x="5352245" y="3276232"/>
                  <a:pt x="5354012" y="3273140"/>
                  <a:pt x="5353202" y="3270195"/>
                </a:cubicBezTo>
                <a:cubicBezTo>
                  <a:pt x="5352392" y="3267250"/>
                  <a:pt x="5349374" y="3265410"/>
                  <a:pt x="5346355" y="3266293"/>
                </a:cubicBezTo>
                <a:lnTo>
                  <a:pt x="5296070" y="3279913"/>
                </a:lnTo>
                <a:cubicBezTo>
                  <a:pt x="5293125" y="3280723"/>
                  <a:pt x="5291358" y="3283815"/>
                  <a:pt x="5292168" y="3286760"/>
                </a:cubicBezTo>
                <a:cubicBezTo>
                  <a:pt x="5292831" y="3289264"/>
                  <a:pt x="5295113" y="3290883"/>
                  <a:pt x="5297616" y="3290883"/>
                </a:cubicBezTo>
                <a:cubicBezTo>
                  <a:pt x="5298058" y="3290810"/>
                  <a:pt x="5298573" y="3290810"/>
                  <a:pt x="5299015" y="3290662"/>
                </a:cubicBezTo>
                <a:close/>
                <a:moveTo>
                  <a:pt x="5244313" y="3294491"/>
                </a:moveTo>
                <a:lnTo>
                  <a:pt x="5297911" y="3290810"/>
                </a:lnTo>
                <a:cubicBezTo>
                  <a:pt x="5301003" y="3290589"/>
                  <a:pt x="5303285" y="3287938"/>
                  <a:pt x="5303064" y="3284846"/>
                </a:cubicBezTo>
                <a:cubicBezTo>
                  <a:pt x="5302844" y="3281754"/>
                  <a:pt x="5300193" y="3279251"/>
                  <a:pt x="5297101" y="3279693"/>
                </a:cubicBezTo>
                <a:lnTo>
                  <a:pt x="5243503" y="3283374"/>
                </a:lnTo>
                <a:cubicBezTo>
                  <a:pt x="5240411" y="3283595"/>
                  <a:pt x="5238129" y="3286245"/>
                  <a:pt x="5238350" y="3289337"/>
                </a:cubicBezTo>
                <a:cubicBezTo>
                  <a:pt x="5238571" y="3292282"/>
                  <a:pt x="5241000" y="3294564"/>
                  <a:pt x="5243945" y="3294564"/>
                </a:cubicBezTo>
                <a:cubicBezTo>
                  <a:pt x="5244093" y="3294491"/>
                  <a:pt x="5244239" y="3294491"/>
                  <a:pt x="5244313" y="3294491"/>
                </a:cubicBezTo>
                <a:close/>
                <a:moveTo>
                  <a:pt x="5249541" y="3289264"/>
                </a:moveTo>
                <a:cubicBezTo>
                  <a:pt x="5249687" y="3286171"/>
                  <a:pt x="5247331" y="3283595"/>
                  <a:pt x="5244313" y="3283374"/>
                </a:cubicBezTo>
                <a:lnTo>
                  <a:pt x="5187329" y="3280208"/>
                </a:lnTo>
                <a:cubicBezTo>
                  <a:pt x="5184016" y="3279766"/>
                  <a:pt x="5181586" y="3282417"/>
                  <a:pt x="5181439" y="3285435"/>
                </a:cubicBezTo>
                <a:cubicBezTo>
                  <a:pt x="5181292" y="3288527"/>
                  <a:pt x="5183648" y="3291104"/>
                  <a:pt x="5186666" y="3291325"/>
                </a:cubicBezTo>
                <a:lnTo>
                  <a:pt x="5243650" y="3294491"/>
                </a:lnTo>
                <a:cubicBezTo>
                  <a:pt x="5243798" y="3294491"/>
                  <a:pt x="5243871" y="3294491"/>
                  <a:pt x="5244019" y="3294491"/>
                </a:cubicBezTo>
                <a:cubicBezTo>
                  <a:pt x="5246963" y="3294491"/>
                  <a:pt x="5249393" y="3292209"/>
                  <a:pt x="5249541" y="3289264"/>
                </a:cubicBezTo>
                <a:close/>
                <a:moveTo>
                  <a:pt x="5192483" y="3286392"/>
                </a:moveTo>
                <a:cubicBezTo>
                  <a:pt x="5192851" y="3283300"/>
                  <a:pt x="5190642" y="3280576"/>
                  <a:pt x="5187549" y="3280208"/>
                </a:cubicBezTo>
                <a:lnTo>
                  <a:pt x="5127105" y="3273287"/>
                </a:lnTo>
                <a:cubicBezTo>
                  <a:pt x="5124086" y="3272919"/>
                  <a:pt x="5121289" y="3275128"/>
                  <a:pt x="5120921" y="3278220"/>
                </a:cubicBezTo>
                <a:cubicBezTo>
                  <a:pt x="5120553" y="3281312"/>
                  <a:pt x="5122761" y="3284036"/>
                  <a:pt x="5125853" y="3284404"/>
                </a:cubicBezTo>
                <a:lnTo>
                  <a:pt x="5186298" y="3291325"/>
                </a:lnTo>
                <a:cubicBezTo>
                  <a:pt x="5186519" y="3291325"/>
                  <a:pt x="5186740" y="3291399"/>
                  <a:pt x="5186961" y="3291399"/>
                </a:cubicBezTo>
                <a:cubicBezTo>
                  <a:pt x="5189832" y="3291325"/>
                  <a:pt x="5192188" y="3289264"/>
                  <a:pt x="5192483" y="3286392"/>
                </a:cubicBezTo>
                <a:close/>
                <a:moveTo>
                  <a:pt x="5132038" y="3279472"/>
                </a:moveTo>
                <a:cubicBezTo>
                  <a:pt x="5132406" y="3276379"/>
                  <a:pt x="5130197" y="3273655"/>
                  <a:pt x="5127179" y="3273287"/>
                </a:cubicBezTo>
                <a:lnTo>
                  <a:pt x="5063127" y="3265483"/>
                </a:lnTo>
                <a:cubicBezTo>
                  <a:pt x="5060035" y="3265042"/>
                  <a:pt x="5057310" y="3267324"/>
                  <a:pt x="5056942" y="3270343"/>
                </a:cubicBezTo>
                <a:cubicBezTo>
                  <a:pt x="5056574" y="3273435"/>
                  <a:pt x="5058783" y="3276159"/>
                  <a:pt x="5061801" y="3276527"/>
                </a:cubicBezTo>
                <a:lnTo>
                  <a:pt x="5125853" y="3284331"/>
                </a:lnTo>
                <a:cubicBezTo>
                  <a:pt x="5126074" y="3284331"/>
                  <a:pt x="5126369" y="3284404"/>
                  <a:pt x="5126590" y="3284404"/>
                </a:cubicBezTo>
                <a:cubicBezTo>
                  <a:pt x="5129314" y="3284404"/>
                  <a:pt x="5131670" y="3282343"/>
                  <a:pt x="5132038" y="3279472"/>
                </a:cubicBezTo>
                <a:close/>
                <a:moveTo>
                  <a:pt x="5068059" y="3271447"/>
                </a:moveTo>
                <a:cubicBezTo>
                  <a:pt x="5068354" y="3268355"/>
                  <a:pt x="5066071" y="3265704"/>
                  <a:pt x="5062979" y="3265410"/>
                </a:cubicBezTo>
                <a:lnTo>
                  <a:pt x="4995319" y="3259520"/>
                </a:lnTo>
                <a:cubicBezTo>
                  <a:pt x="4992448" y="3259446"/>
                  <a:pt x="4989577" y="3261508"/>
                  <a:pt x="4989282" y="3264600"/>
                </a:cubicBezTo>
                <a:cubicBezTo>
                  <a:pt x="4988988" y="3267692"/>
                  <a:pt x="4991270" y="3270343"/>
                  <a:pt x="4994362" y="3270637"/>
                </a:cubicBezTo>
                <a:lnTo>
                  <a:pt x="5062022" y="3276527"/>
                </a:lnTo>
                <a:cubicBezTo>
                  <a:pt x="5062169" y="3276527"/>
                  <a:pt x="5062390" y="3276527"/>
                  <a:pt x="5062537" y="3276527"/>
                </a:cubicBezTo>
                <a:cubicBezTo>
                  <a:pt x="5065409" y="3276527"/>
                  <a:pt x="5067765" y="3274392"/>
                  <a:pt x="5068059" y="3271447"/>
                </a:cubicBezTo>
                <a:close/>
                <a:moveTo>
                  <a:pt x="5000399" y="3265336"/>
                </a:moveTo>
                <a:cubicBezTo>
                  <a:pt x="5000547" y="3262244"/>
                  <a:pt x="4998191" y="3259667"/>
                  <a:pt x="4995099" y="3259520"/>
                </a:cubicBezTo>
                <a:lnTo>
                  <a:pt x="4927439" y="3256060"/>
                </a:lnTo>
                <a:cubicBezTo>
                  <a:pt x="4924273" y="3255618"/>
                  <a:pt x="4921770" y="3258268"/>
                  <a:pt x="4921623" y="3261360"/>
                </a:cubicBezTo>
                <a:cubicBezTo>
                  <a:pt x="4921476" y="3264453"/>
                  <a:pt x="4923832" y="3267029"/>
                  <a:pt x="4926924" y="3267177"/>
                </a:cubicBezTo>
                <a:lnTo>
                  <a:pt x="4994583" y="3270637"/>
                </a:lnTo>
                <a:cubicBezTo>
                  <a:pt x="4994657" y="3270637"/>
                  <a:pt x="4994804" y="3270637"/>
                  <a:pt x="4994878" y="3270637"/>
                </a:cubicBezTo>
                <a:cubicBezTo>
                  <a:pt x="4997823" y="3270637"/>
                  <a:pt x="5000252" y="3268355"/>
                  <a:pt x="5000399" y="3265336"/>
                </a:cubicBezTo>
                <a:close/>
                <a:moveTo>
                  <a:pt x="4932666" y="3261655"/>
                </a:moveTo>
                <a:cubicBezTo>
                  <a:pt x="4932666" y="3258563"/>
                  <a:pt x="4930237" y="3256060"/>
                  <a:pt x="4927144" y="3256060"/>
                </a:cubicBezTo>
                <a:lnTo>
                  <a:pt x="4862798" y="3255691"/>
                </a:lnTo>
                <a:cubicBezTo>
                  <a:pt x="4862798" y="3255691"/>
                  <a:pt x="4862724" y="3255691"/>
                  <a:pt x="4862724" y="3255691"/>
                </a:cubicBezTo>
                <a:cubicBezTo>
                  <a:pt x="4859706" y="3255691"/>
                  <a:pt x="4857202" y="3258195"/>
                  <a:pt x="4857202" y="3261213"/>
                </a:cubicBezTo>
                <a:cubicBezTo>
                  <a:pt x="4857202" y="3264305"/>
                  <a:pt x="4859632" y="3266809"/>
                  <a:pt x="4862724" y="3266809"/>
                </a:cubicBezTo>
                <a:lnTo>
                  <a:pt x="4927071" y="3267177"/>
                </a:lnTo>
                <a:cubicBezTo>
                  <a:pt x="4927071" y="3267177"/>
                  <a:pt x="4927144" y="3267177"/>
                  <a:pt x="4927144" y="3267177"/>
                </a:cubicBezTo>
                <a:cubicBezTo>
                  <a:pt x="4930237" y="3267177"/>
                  <a:pt x="4932666" y="3264747"/>
                  <a:pt x="4932666" y="3261655"/>
                </a:cubicBezTo>
                <a:close/>
                <a:moveTo>
                  <a:pt x="4805224" y="3269901"/>
                </a:moveTo>
                <a:lnTo>
                  <a:pt x="4863093" y="3266809"/>
                </a:lnTo>
                <a:cubicBezTo>
                  <a:pt x="4866185" y="3266661"/>
                  <a:pt x="4868541" y="3264011"/>
                  <a:pt x="4868319" y="3260919"/>
                </a:cubicBezTo>
                <a:cubicBezTo>
                  <a:pt x="4868172" y="3257826"/>
                  <a:pt x="4865448" y="3255250"/>
                  <a:pt x="4862430" y="3255691"/>
                </a:cubicBezTo>
                <a:lnTo>
                  <a:pt x="4804562" y="3258784"/>
                </a:lnTo>
                <a:cubicBezTo>
                  <a:pt x="4801469" y="3258931"/>
                  <a:pt x="4799114" y="3261581"/>
                  <a:pt x="4799335" y="3264673"/>
                </a:cubicBezTo>
                <a:cubicBezTo>
                  <a:pt x="4799482" y="3267618"/>
                  <a:pt x="4801985" y="3269974"/>
                  <a:pt x="4804930" y="3269974"/>
                </a:cubicBezTo>
                <a:cubicBezTo>
                  <a:pt x="4805077" y="3269901"/>
                  <a:pt x="4805151" y="3269901"/>
                  <a:pt x="4805224" y="3269901"/>
                </a:cubicBezTo>
                <a:close/>
                <a:moveTo>
                  <a:pt x="4757369" y="3277042"/>
                </a:moveTo>
                <a:lnTo>
                  <a:pt x="4805813" y="3269901"/>
                </a:lnTo>
                <a:cubicBezTo>
                  <a:pt x="4808832" y="3269459"/>
                  <a:pt x="4810967" y="3266588"/>
                  <a:pt x="4810525" y="3263569"/>
                </a:cubicBezTo>
                <a:cubicBezTo>
                  <a:pt x="4810084" y="3260477"/>
                  <a:pt x="4807212" y="3258489"/>
                  <a:pt x="4804194" y="3258857"/>
                </a:cubicBezTo>
                <a:lnTo>
                  <a:pt x="4755750" y="3265999"/>
                </a:lnTo>
                <a:cubicBezTo>
                  <a:pt x="4752731" y="3266441"/>
                  <a:pt x="4750596" y="3269312"/>
                  <a:pt x="4751038" y="3272330"/>
                </a:cubicBezTo>
                <a:cubicBezTo>
                  <a:pt x="4751479" y="3275128"/>
                  <a:pt x="4753835" y="3277116"/>
                  <a:pt x="4756560" y="3277116"/>
                </a:cubicBezTo>
                <a:cubicBezTo>
                  <a:pt x="4756781" y="3277116"/>
                  <a:pt x="4757075" y="3277042"/>
                  <a:pt x="4757369" y="3277042"/>
                </a:cubicBezTo>
                <a:close/>
                <a:moveTo>
                  <a:pt x="11064153" y="825979"/>
                </a:moveTo>
                <a:lnTo>
                  <a:pt x="11064962" y="822886"/>
                </a:lnTo>
                <a:cubicBezTo>
                  <a:pt x="11065772" y="819942"/>
                  <a:pt x="11063932" y="816849"/>
                  <a:pt x="11060986" y="816113"/>
                </a:cubicBezTo>
                <a:cubicBezTo>
                  <a:pt x="11057968" y="815303"/>
                  <a:pt x="11054950" y="817144"/>
                  <a:pt x="11054213" y="820089"/>
                </a:cubicBezTo>
                <a:lnTo>
                  <a:pt x="11053403" y="823181"/>
                </a:lnTo>
                <a:cubicBezTo>
                  <a:pt x="11052667" y="826126"/>
                  <a:pt x="11054434" y="829218"/>
                  <a:pt x="11057379" y="829954"/>
                </a:cubicBezTo>
                <a:cubicBezTo>
                  <a:pt x="11057894" y="830102"/>
                  <a:pt x="11058336" y="830102"/>
                  <a:pt x="11058851" y="830102"/>
                </a:cubicBezTo>
                <a:cubicBezTo>
                  <a:pt x="11061281" y="830102"/>
                  <a:pt x="11063489" y="828482"/>
                  <a:pt x="11064153" y="825979"/>
                </a:cubicBezTo>
                <a:close/>
                <a:moveTo>
                  <a:pt x="11064962" y="822960"/>
                </a:moveTo>
                <a:lnTo>
                  <a:pt x="11080055" y="767964"/>
                </a:lnTo>
                <a:cubicBezTo>
                  <a:pt x="11080864" y="765019"/>
                  <a:pt x="11079098" y="761926"/>
                  <a:pt x="11076153" y="761117"/>
                </a:cubicBezTo>
                <a:cubicBezTo>
                  <a:pt x="11073208" y="760307"/>
                  <a:pt x="11070116" y="762074"/>
                  <a:pt x="11069306" y="765019"/>
                </a:cubicBezTo>
                <a:lnTo>
                  <a:pt x="11054213" y="820015"/>
                </a:lnTo>
                <a:cubicBezTo>
                  <a:pt x="11053403" y="822960"/>
                  <a:pt x="11055170" y="826052"/>
                  <a:pt x="11058115" y="826862"/>
                </a:cubicBezTo>
                <a:cubicBezTo>
                  <a:pt x="11058631" y="827009"/>
                  <a:pt x="11059146" y="827083"/>
                  <a:pt x="11059661" y="827083"/>
                </a:cubicBezTo>
                <a:cubicBezTo>
                  <a:pt x="11062017" y="827009"/>
                  <a:pt x="11064226" y="825390"/>
                  <a:pt x="11064962" y="822960"/>
                </a:cubicBezTo>
                <a:close/>
                <a:moveTo>
                  <a:pt x="11079981" y="768111"/>
                </a:moveTo>
                <a:lnTo>
                  <a:pt x="11115173" y="655541"/>
                </a:lnTo>
                <a:cubicBezTo>
                  <a:pt x="11116056" y="652596"/>
                  <a:pt x="11114437" y="649504"/>
                  <a:pt x="11111492" y="648547"/>
                </a:cubicBezTo>
                <a:cubicBezTo>
                  <a:pt x="11108547" y="647663"/>
                  <a:pt x="11105455" y="649283"/>
                  <a:pt x="11104498" y="652228"/>
                </a:cubicBezTo>
                <a:lnTo>
                  <a:pt x="11069306" y="764798"/>
                </a:lnTo>
                <a:cubicBezTo>
                  <a:pt x="11068423" y="767743"/>
                  <a:pt x="11070042" y="770835"/>
                  <a:pt x="11072987" y="771792"/>
                </a:cubicBezTo>
                <a:cubicBezTo>
                  <a:pt x="11073576" y="771939"/>
                  <a:pt x="11074092" y="772013"/>
                  <a:pt x="11074680" y="772013"/>
                </a:cubicBezTo>
                <a:cubicBezTo>
                  <a:pt x="11077110" y="772013"/>
                  <a:pt x="11079245" y="770467"/>
                  <a:pt x="11079981" y="768111"/>
                </a:cubicBezTo>
                <a:close/>
                <a:moveTo>
                  <a:pt x="11115099" y="655835"/>
                </a:moveTo>
                <a:lnTo>
                  <a:pt x="11155518" y="550554"/>
                </a:lnTo>
                <a:cubicBezTo>
                  <a:pt x="11156623" y="547683"/>
                  <a:pt x="11155151" y="544444"/>
                  <a:pt x="11152279" y="543339"/>
                </a:cubicBezTo>
                <a:cubicBezTo>
                  <a:pt x="11149408" y="542235"/>
                  <a:pt x="11146168" y="543707"/>
                  <a:pt x="11145064" y="546579"/>
                </a:cubicBezTo>
                <a:lnTo>
                  <a:pt x="11104645" y="651860"/>
                </a:lnTo>
                <a:cubicBezTo>
                  <a:pt x="11103541" y="654731"/>
                  <a:pt x="11105013" y="657971"/>
                  <a:pt x="11107884" y="659075"/>
                </a:cubicBezTo>
                <a:cubicBezTo>
                  <a:pt x="11108547" y="659296"/>
                  <a:pt x="11109284" y="659443"/>
                  <a:pt x="11109946" y="659443"/>
                </a:cubicBezTo>
                <a:cubicBezTo>
                  <a:pt x="11112154" y="659443"/>
                  <a:pt x="11114216" y="658044"/>
                  <a:pt x="11115099" y="655835"/>
                </a:cubicBezTo>
                <a:close/>
                <a:moveTo>
                  <a:pt x="11155371" y="550996"/>
                </a:moveTo>
                <a:lnTo>
                  <a:pt x="11204037" y="449764"/>
                </a:lnTo>
                <a:cubicBezTo>
                  <a:pt x="11205361" y="446966"/>
                  <a:pt x="11204183" y="443653"/>
                  <a:pt x="11201459" y="442328"/>
                </a:cubicBezTo>
                <a:cubicBezTo>
                  <a:pt x="11198735" y="441003"/>
                  <a:pt x="11195349" y="442181"/>
                  <a:pt x="11194023" y="444905"/>
                </a:cubicBezTo>
                <a:lnTo>
                  <a:pt x="11145358" y="546137"/>
                </a:lnTo>
                <a:cubicBezTo>
                  <a:pt x="11144034" y="548935"/>
                  <a:pt x="11145212" y="552248"/>
                  <a:pt x="11147936" y="553573"/>
                </a:cubicBezTo>
                <a:cubicBezTo>
                  <a:pt x="11148746" y="553941"/>
                  <a:pt x="11149555" y="554162"/>
                  <a:pt x="11150365" y="554088"/>
                </a:cubicBezTo>
                <a:cubicBezTo>
                  <a:pt x="11152427" y="554162"/>
                  <a:pt x="11154415" y="552984"/>
                  <a:pt x="11155371" y="550996"/>
                </a:cubicBezTo>
                <a:close/>
                <a:moveTo>
                  <a:pt x="11203668" y="450279"/>
                </a:moveTo>
                <a:lnTo>
                  <a:pt x="11261389" y="356410"/>
                </a:lnTo>
                <a:cubicBezTo>
                  <a:pt x="11263009" y="353759"/>
                  <a:pt x="11262198" y="350373"/>
                  <a:pt x="11259548" y="348753"/>
                </a:cubicBezTo>
                <a:cubicBezTo>
                  <a:pt x="11256971" y="347133"/>
                  <a:pt x="11253511" y="347943"/>
                  <a:pt x="11251892" y="350594"/>
                </a:cubicBezTo>
                <a:lnTo>
                  <a:pt x="11194171" y="444463"/>
                </a:lnTo>
                <a:cubicBezTo>
                  <a:pt x="11192551" y="447114"/>
                  <a:pt x="11193361" y="450500"/>
                  <a:pt x="11196011" y="452120"/>
                </a:cubicBezTo>
                <a:cubicBezTo>
                  <a:pt x="11196895" y="452709"/>
                  <a:pt x="11197925" y="452930"/>
                  <a:pt x="11198956" y="452930"/>
                </a:cubicBezTo>
                <a:cubicBezTo>
                  <a:pt x="11200871" y="452930"/>
                  <a:pt x="11202637" y="451973"/>
                  <a:pt x="11203668" y="450279"/>
                </a:cubicBezTo>
                <a:close/>
                <a:moveTo>
                  <a:pt x="11261021" y="356925"/>
                </a:moveTo>
                <a:lnTo>
                  <a:pt x="11327649" y="273731"/>
                </a:lnTo>
                <a:cubicBezTo>
                  <a:pt x="11329564" y="271301"/>
                  <a:pt x="11329196" y="267841"/>
                  <a:pt x="11326766" y="265927"/>
                </a:cubicBezTo>
                <a:cubicBezTo>
                  <a:pt x="11324337" y="264013"/>
                  <a:pt x="11320877" y="264381"/>
                  <a:pt x="11318962" y="266810"/>
                </a:cubicBezTo>
                <a:lnTo>
                  <a:pt x="11252333" y="350005"/>
                </a:lnTo>
                <a:cubicBezTo>
                  <a:pt x="11250419" y="352434"/>
                  <a:pt x="11250787" y="355895"/>
                  <a:pt x="11253217" y="357809"/>
                </a:cubicBezTo>
                <a:cubicBezTo>
                  <a:pt x="11254247" y="358619"/>
                  <a:pt x="11255499" y="359060"/>
                  <a:pt x="11256750" y="359060"/>
                </a:cubicBezTo>
                <a:cubicBezTo>
                  <a:pt x="11258297" y="358987"/>
                  <a:pt x="11259916" y="358324"/>
                  <a:pt x="11261021" y="356925"/>
                </a:cubicBezTo>
                <a:close/>
                <a:moveTo>
                  <a:pt x="11326987" y="274394"/>
                </a:moveTo>
                <a:lnTo>
                  <a:pt x="11402893" y="205335"/>
                </a:lnTo>
                <a:cubicBezTo>
                  <a:pt x="11405175" y="203274"/>
                  <a:pt x="11405322" y="199740"/>
                  <a:pt x="11403261" y="197457"/>
                </a:cubicBezTo>
                <a:cubicBezTo>
                  <a:pt x="11401199" y="195175"/>
                  <a:pt x="11397665" y="195028"/>
                  <a:pt x="11395383" y="197089"/>
                </a:cubicBezTo>
                <a:lnTo>
                  <a:pt x="11319477" y="266148"/>
                </a:lnTo>
                <a:cubicBezTo>
                  <a:pt x="11317196" y="268209"/>
                  <a:pt x="11317048" y="271743"/>
                  <a:pt x="11319110" y="274026"/>
                </a:cubicBezTo>
                <a:cubicBezTo>
                  <a:pt x="11320213" y="275277"/>
                  <a:pt x="11321760" y="275866"/>
                  <a:pt x="11323306" y="275866"/>
                </a:cubicBezTo>
                <a:cubicBezTo>
                  <a:pt x="11324632" y="275866"/>
                  <a:pt x="11325956" y="275351"/>
                  <a:pt x="11326987" y="274394"/>
                </a:cubicBezTo>
                <a:close/>
                <a:moveTo>
                  <a:pt x="11402009" y="205998"/>
                </a:moveTo>
                <a:lnTo>
                  <a:pt x="11487486" y="154535"/>
                </a:lnTo>
                <a:cubicBezTo>
                  <a:pt x="11490136" y="152915"/>
                  <a:pt x="11490946" y="149529"/>
                  <a:pt x="11489400" y="146878"/>
                </a:cubicBezTo>
                <a:cubicBezTo>
                  <a:pt x="11487780" y="144228"/>
                  <a:pt x="11484394" y="143418"/>
                  <a:pt x="11481743" y="144964"/>
                </a:cubicBezTo>
                <a:lnTo>
                  <a:pt x="11396267" y="196427"/>
                </a:lnTo>
                <a:cubicBezTo>
                  <a:pt x="11393616" y="198046"/>
                  <a:pt x="11392806" y="201433"/>
                  <a:pt x="11394353" y="204083"/>
                </a:cubicBezTo>
                <a:cubicBezTo>
                  <a:pt x="11395383" y="205850"/>
                  <a:pt x="11397298" y="206808"/>
                  <a:pt x="11399138" y="206808"/>
                </a:cubicBezTo>
                <a:cubicBezTo>
                  <a:pt x="11400168" y="206808"/>
                  <a:pt x="11401125" y="206513"/>
                  <a:pt x="11402009" y="205998"/>
                </a:cubicBezTo>
                <a:close/>
                <a:moveTo>
                  <a:pt x="11486675" y="154903"/>
                </a:moveTo>
                <a:lnTo>
                  <a:pt x="11577821" y="118975"/>
                </a:lnTo>
                <a:cubicBezTo>
                  <a:pt x="11580692" y="117871"/>
                  <a:pt x="11582092" y="114631"/>
                  <a:pt x="11580987" y="111760"/>
                </a:cubicBezTo>
                <a:cubicBezTo>
                  <a:pt x="11579883" y="108889"/>
                  <a:pt x="11576644" y="107490"/>
                  <a:pt x="11573772" y="108594"/>
                </a:cubicBezTo>
                <a:lnTo>
                  <a:pt x="11482627" y="144522"/>
                </a:lnTo>
                <a:cubicBezTo>
                  <a:pt x="11479755" y="145627"/>
                  <a:pt x="11478357" y="148866"/>
                  <a:pt x="11479460" y="151737"/>
                </a:cubicBezTo>
                <a:cubicBezTo>
                  <a:pt x="11480344" y="153946"/>
                  <a:pt x="11482479" y="155271"/>
                  <a:pt x="11484688" y="155271"/>
                </a:cubicBezTo>
                <a:cubicBezTo>
                  <a:pt x="11485351" y="155345"/>
                  <a:pt x="11486087" y="155198"/>
                  <a:pt x="11486675" y="154903"/>
                </a:cubicBezTo>
                <a:close/>
                <a:moveTo>
                  <a:pt x="11577085" y="119196"/>
                </a:moveTo>
                <a:lnTo>
                  <a:pt x="11669630" y="96741"/>
                </a:lnTo>
                <a:cubicBezTo>
                  <a:pt x="11672648" y="96005"/>
                  <a:pt x="11674488" y="92986"/>
                  <a:pt x="11673752" y="90041"/>
                </a:cubicBezTo>
                <a:cubicBezTo>
                  <a:pt x="11673016" y="87023"/>
                  <a:pt x="11670071" y="85182"/>
                  <a:pt x="11667052" y="85918"/>
                </a:cubicBezTo>
                <a:lnTo>
                  <a:pt x="11574508" y="108373"/>
                </a:lnTo>
                <a:cubicBezTo>
                  <a:pt x="11571489" y="109110"/>
                  <a:pt x="11569649" y="112128"/>
                  <a:pt x="11570386" y="115073"/>
                </a:cubicBezTo>
                <a:cubicBezTo>
                  <a:pt x="11570974" y="117650"/>
                  <a:pt x="11573330" y="119343"/>
                  <a:pt x="11575834" y="119343"/>
                </a:cubicBezTo>
                <a:cubicBezTo>
                  <a:pt x="11576275" y="119343"/>
                  <a:pt x="11576717" y="119270"/>
                  <a:pt x="11577085" y="119196"/>
                </a:cubicBezTo>
                <a:close/>
                <a:moveTo>
                  <a:pt x="11669040" y="96888"/>
                </a:moveTo>
                <a:lnTo>
                  <a:pt x="11759008" y="85845"/>
                </a:lnTo>
                <a:cubicBezTo>
                  <a:pt x="11762100" y="85477"/>
                  <a:pt x="11764235" y="82679"/>
                  <a:pt x="11763867" y="79660"/>
                </a:cubicBezTo>
                <a:cubicBezTo>
                  <a:pt x="11763499" y="76568"/>
                  <a:pt x="11760628" y="74433"/>
                  <a:pt x="11757683" y="74801"/>
                </a:cubicBezTo>
                <a:lnTo>
                  <a:pt x="11667715" y="85845"/>
                </a:lnTo>
                <a:cubicBezTo>
                  <a:pt x="11664623" y="86213"/>
                  <a:pt x="11662488" y="89010"/>
                  <a:pt x="11662856" y="92029"/>
                </a:cubicBezTo>
                <a:cubicBezTo>
                  <a:pt x="11663225" y="94900"/>
                  <a:pt x="11665654" y="96962"/>
                  <a:pt x="11668451" y="96888"/>
                </a:cubicBezTo>
                <a:cubicBezTo>
                  <a:pt x="11668599" y="96888"/>
                  <a:pt x="11668820" y="96888"/>
                  <a:pt x="11669040" y="96888"/>
                </a:cubicBezTo>
                <a:close/>
                <a:moveTo>
                  <a:pt x="11758419" y="85845"/>
                </a:moveTo>
                <a:lnTo>
                  <a:pt x="11841613" y="84078"/>
                </a:lnTo>
                <a:cubicBezTo>
                  <a:pt x="11844705" y="84004"/>
                  <a:pt x="11847135" y="81501"/>
                  <a:pt x="11847061" y="78409"/>
                </a:cubicBezTo>
                <a:cubicBezTo>
                  <a:pt x="11846988" y="75317"/>
                  <a:pt x="11844632" y="72887"/>
                  <a:pt x="11841392" y="72961"/>
                </a:cubicBezTo>
                <a:lnTo>
                  <a:pt x="11758198" y="74728"/>
                </a:lnTo>
                <a:cubicBezTo>
                  <a:pt x="11755106" y="74801"/>
                  <a:pt x="11752676" y="77304"/>
                  <a:pt x="11752750" y="80397"/>
                </a:cubicBezTo>
                <a:cubicBezTo>
                  <a:pt x="11752823" y="83415"/>
                  <a:pt x="11755327" y="85845"/>
                  <a:pt x="11758345" y="85845"/>
                </a:cubicBezTo>
                <a:cubicBezTo>
                  <a:pt x="11758419" y="85845"/>
                  <a:pt x="11758419" y="85845"/>
                  <a:pt x="11758419" y="85845"/>
                </a:cubicBezTo>
                <a:close/>
                <a:moveTo>
                  <a:pt x="11919654" y="89084"/>
                </a:moveTo>
                <a:cubicBezTo>
                  <a:pt x="11920096" y="86066"/>
                  <a:pt x="11917961" y="83194"/>
                  <a:pt x="11914868" y="82826"/>
                </a:cubicBezTo>
                <a:lnTo>
                  <a:pt x="11842276" y="72961"/>
                </a:lnTo>
                <a:cubicBezTo>
                  <a:pt x="11839331" y="72592"/>
                  <a:pt x="11836386" y="74654"/>
                  <a:pt x="11836018" y="77746"/>
                </a:cubicBezTo>
                <a:cubicBezTo>
                  <a:pt x="11835576" y="80765"/>
                  <a:pt x="11837711" y="83636"/>
                  <a:pt x="11840804" y="84004"/>
                </a:cubicBezTo>
                <a:lnTo>
                  <a:pt x="11913396" y="93870"/>
                </a:lnTo>
                <a:cubicBezTo>
                  <a:pt x="11913690" y="93870"/>
                  <a:pt x="11913911" y="93943"/>
                  <a:pt x="11914206" y="93943"/>
                </a:cubicBezTo>
                <a:cubicBezTo>
                  <a:pt x="11916930" y="93943"/>
                  <a:pt x="11919285" y="91882"/>
                  <a:pt x="11919654" y="89084"/>
                </a:cubicBezTo>
                <a:close/>
                <a:moveTo>
                  <a:pt x="11977669" y="114116"/>
                </a:moveTo>
                <a:cubicBezTo>
                  <a:pt x="11978847" y="111245"/>
                  <a:pt x="11977448" y="108005"/>
                  <a:pt x="11974576" y="106827"/>
                </a:cubicBezTo>
                <a:lnTo>
                  <a:pt x="11916194" y="83121"/>
                </a:lnTo>
                <a:cubicBezTo>
                  <a:pt x="11913322" y="81943"/>
                  <a:pt x="11910082" y="83341"/>
                  <a:pt x="11908905" y="86213"/>
                </a:cubicBezTo>
                <a:cubicBezTo>
                  <a:pt x="11907727" y="89084"/>
                  <a:pt x="11909125" y="92323"/>
                  <a:pt x="11911997" y="93501"/>
                </a:cubicBezTo>
                <a:lnTo>
                  <a:pt x="11970380" y="117208"/>
                </a:lnTo>
                <a:cubicBezTo>
                  <a:pt x="11971043" y="117503"/>
                  <a:pt x="11971779" y="117650"/>
                  <a:pt x="11972516" y="117650"/>
                </a:cubicBezTo>
                <a:cubicBezTo>
                  <a:pt x="11974724" y="117576"/>
                  <a:pt x="11976785" y="116251"/>
                  <a:pt x="11977669" y="114116"/>
                </a:cubicBezTo>
                <a:close/>
                <a:moveTo>
                  <a:pt x="1484966" y="2061376"/>
                </a:moveTo>
                <a:lnTo>
                  <a:pt x="1505433" y="2055192"/>
                </a:lnTo>
                <a:cubicBezTo>
                  <a:pt x="1508378" y="2054308"/>
                  <a:pt x="1510071" y="2051216"/>
                  <a:pt x="1509114" y="2048271"/>
                </a:cubicBezTo>
                <a:cubicBezTo>
                  <a:pt x="1508231" y="2045326"/>
                  <a:pt x="1505065" y="2043706"/>
                  <a:pt x="1502194" y="2044590"/>
                </a:cubicBezTo>
                <a:lnTo>
                  <a:pt x="1481726" y="2050774"/>
                </a:lnTo>
                <a:cubicBezTo>
                  <a:pt x="1478781" y="2051658"/>
                  <a:pt x="1477088" y="2054750"/>
                  <a:pt x="1478045" y="2057695"/>
                </a:cubicBezTo>
                <a:cubicBezTo>
                  <a:pt x="1478781" y="2060124"/>
                  <a:pt x="1480990" y="2061670"/>
                  <a:pt x="1483420" y="2061670"/>
                </a:cubicBezTo>
                <a:cubicBezTo>
                  <a:pt x="1483935" y="2061597"/>
                  <a:pt x="1484450" y="2061523"/>
                  <a:pt x="1484966" y="2061376"/>
                </a:cubicBezTo>
                <a:close/>
                <a:moveTo>
                  <a:pt x="1504844" y="2055339"/>
                </a:moveTo>
                <a:lnTo>
                  <a:pt x="1538048" y="2049007"/>
                </a:lnTo>
                <a:cubicBezTo>
                  <a:pt x="1541067" y="2048418"/>
                  <a:pt x="1543054" y="2045473"/>
                  <a:pt x="1542465" y="2042455"/>
                </a:cubicBezTo>
                <a:cubicBezTo>
                  <a:pt x="1541876" y="2039436"/>
                  <a:pt x="1539005" y="2037522"/>
                  <a:pt x="1535913" y="2038037"/>
                </a:cubicBezTo>
                <a:lnTo>
                  <a:pt x="1502709" y="2044369"/>
                </a:lnTo>
                <a:cubicBezTo>
                  <a:pt x="1499690" y="2044958"/>
                  <a:pt x="1497703" y="2047903"/>
                  <a:pt x="1498292" y="2050921"/>
                </a:cubicBezTo>
                <a:cubicBezTo>
                  <a:pt x="1498807" y="2053572"/>
                  <a:pt x="1501163" y="2055486"/>
                  <a:pt x="1503813" y="2055412"/>
                </a:cubicBezTo>
                <a:cubicBezTo>
                  <a:pt x="1504181" y="2055412"/>
                  <a:pt x="1504550" y="2055339"/>
                  <a:pt x="1504844" y="2055339"/>
                </a:cubicBezTo>
                <a:close/>
                <a:moveTo>
                  <a:pt x="1538269" y="2048933"/>
                </a:moveTo>
                <a:lnTo>
                  <a:pt x="1547251" y="2046946"/>
                </a:lnTo>
                <a:cubicBezTo>
                  <a:pt x="1550269" y="2046283"/>
                  <a:pt x="1552184" y="2043338"/>
                  <a:pt x="1551521" y="2040320"/>
                </a:cubicBezTo>
                <a:cubicBezTo>
                  <a:pt x="1550858" y="2037301"/>
                  <a:pt x="1547766" y="2035461"/>
                  <a:pt x="1544895" y="2036049"/>
                </a:cubicBezTo>
                <a:lnTo>
                  <a:pt x="1535913" y="2038037"/>
                </a:lnTo>
                <a:cubicBezTo>
                  <a:pt x="1532894" y="2038700"/>
                  <a:pt x="1530980" y="2041645"/>
                  <a:pt x="1531643" y="2044663"/>
                </a:cubicBezTo>
                <a:cubicBezTo>
                  <a:pt x="1532232" y="2047314"/>
                  <a:pt x="1534514" y="2049081"/>
                  <a:pt x="1537091" y="2049081"/>
                </a:cubicBezTo>
                <a:cubicBezTo>
                  <a:pt x="1537459" y="2049081"/>
                  <a:pt x="1537827" y="2049007"/>
                  <a:pt x="1538269" y="2048933"/>
                </a:cubicBezTo>
                <a:close/>
                <a:moveTo>
                  <a:pt x="1547693" y="2046799"/>
                </a:moveTo>
                <a:lnTo>
                  <a:pt x="1559693" y="2043044"/>
                </a:lnTo>
                <a:cubicBezTo>
                  <a:pt x="1562638" y="2042087"/>
                  <a:pt x="1564258" y="2038995"/>
                  <a:pt x="1563374" y="2036049"/>
                </a:cubicBezTo>
                <a:cubicBezTo>
                  <a:pt x="1562491" y="2033105"/>
                  <a:pt x="1559399" y="2031485"/>
                  <a:pt x="1556380" y="2032368"/>
                </a:cubicBezTo>
                <a:lnTo>
                  <a:pt x="1544380" y="2036123"/>
                </a:lnTo>
                <a:cubicBezTo>
                  <a:pt x="1541435" y="2037080"/>
                  <a:pt x="1539815" y="2040172"/>
                  <a:pt x="1540698" y="2043117"/>
                </a:cubicBezTo>
                <a:cubicBezTo>
                  <a:pt x="1541435" y="2045547"/>
                  <a:pt x="1543643" y="2047019"/>
                  <a:pt x="1546073" y="2047019"/>
                </a:cubicBezTo>
                <a:cubicBezTo>
                  <a:pt x="1546588" y="2047093"/>
                  <a:pt x="1547104" y="2047019"/>
                  <a:pt x="1547693" y="2046799"/>
                </a:cubicBezTo>
                <a:close/>
                <a:moveTo>
                  <a:pt x="1558663" y="2043265"/>
                </a:moveTo>
                <a:lnTo>
                  <a:pt x="1592750" y="2039142"/>
                </a:lnTo>
                <a:cubicBezTo>
                  <a:pt x="1595769" y="2038774"/>
                  <a:pt x="1597977" y="2035976"/>
                  <a:pt x="1597609" y="2032957"/>
                </a:cubicBezTo>
                <a:cubicBezTo>
                  <a:pt x="1597241" y="2029865"/>
                  <a:pt x="1594370" y="2027730"/>
                  <a:pt x="1591425" y="2028098"/>
                </a:cubicBezTo>
                <a:lnTo>
                  <a:pt x="1557337" y="2032221"/>
                </a:lnTo>
                <a:cubicBezTo>
                  <a:pt x="1554245" y="2032589"/>
                  <a:pt x="1552110" y="2035387"/>
                  <a:pt x="1552478" y="2038405"/>
                </a:cubicBezTo>
                <a:cubicBezTo>
                  <a:pt x="1552846" y="2041277"/>
                  <a:pt x="1555276" y="2043338"/>
                  <a:pt x="1558074" y="2043338"/>
                </a:cubicBezTo>
                <a:cubicBezTo>
                  <a:pt x="1558221" y="2043338"/>
                  <a:pt x="1558442" y="2043338"/>
                  <a:pt x="1558663" y="2043265"/>
                </a:cubicBezTo>
                <a:close/>
                <a:moveTo>
                  <a:pt x="1592897" y="2039142"/>
                </a:moveTo>
                <a:lnTo>
                  <a:pt x="1605561" y="2037301"/>
                </a:lnTo>
                <a:cubicBezTo>
                  <a:pt x="1608579" y="2036859"/>
                  <a:pt x="1610714" y="2034062"/>
                  <a:pt x="1610272" y="2030969"/>
                </a:cubicBezTo>
                <a:cubicBezTo>
                  <a:pt x="1609831" y="2027951"/>
                  <a:pt x="1606959" y="2025816"/>
                  <a:pt x="1603941" y="2026258"/>
                </a:cubicBezTo>
                <a:lnTo>
                  <a:pt x="1591278" y="2028098"/>
                </a:lnTo>
                <a:cubicBezTo>
                  <a:pt x="1588259" y="2028540"/>
                  <a:pt x="1586124" y="2031338"/>
                  <a:pt x="1586566" y="2034430"/>
                </a:cubicBezTo>
                <a:cubicBezTo>
                  <a:pt x="1586934" y="2037227"/>
                  <a:pt x="1589363" y="2039215"/>
                  <a:pt x="1592088" y="2039215"/>
                </a:cubicBezTo>
                <a:cubicBezTo>
                  <a:pt x="1592382" y="2039215"/>
                  <a:pt x="1592603" y="2039215"/>
                  <a:pt x="1592897" y="2039142"/>
                </a:cubicBezTo>
                <a:close/>
                <a:moveTo>
                  <a:pt x="1606591" y="2037080"/>
                </a:moveTo>
                <a:lnTo>
                  <a:pt x="1613512" y="2034651"/>
                </a:lnTo>
                <a:cubicBezTo>
                  <a:pt x="1616383" y="2033620"/>
                  <a:pt x="1617929" y="2030454"/>
                  <a:pt x="1616898" y="2027509"/>
                </a:cubicBezTo>
                <a:cubicBezTo>
                  <a:pt x="1615868" y="2024638"/>
                  <a:pt x="1612702" y="2023092"/>
                  <a:pt x="1609757" y="2024123"/>
                </a:cubicBezTo>
                <a:lnTo>
                  <a:pt x="1602836" y="2026552"/>
                </a:lnTo>
                <a:cubicBezTo>
                  <a:pt x="1599965" y="2027583"/>
                  <a:pt x="1598419" y="2030749"/>
                  <a:pt x="1599450" y="2033694"/>
                </a:cubicBezTo>
                <a:cubicBezTo>
                  <a:pt x="1600260" y="2035976"/>
                  <a:pt x="1602468" y="2037448"/>
                  <a:pt x="1604751" y="2037375"/>
                </a:cubicBezTo>
                <a:cubicBezTo>
                  <a:pt x="1605340" y="2037375"/>
                  <a:pt x="1606002" y="2037301"/>
                  <a:pt x="1606591" y="2037080"/>
                </a:cubicBezTo>
                <a:close/>
                <a:moveTo>
                  <a:pt x="1613438" y="2034651"/>
                </a:moveTo>
                <a:lnTo>
                  <a:pt x="1646863" y="2023165"/>
                </a:lnTo>
                <a:cubicBezTo>
                  <a:pt x="1649808" y="2022135"/>
                  <a:pt x="1651280" y="2018969"/>
                  <a:pt x="1650323" y="2016098"/>
                </a:cubicBezTo>
                <a:cubicBezTo>
                  <a:pt x="1649293" y="2013153"/>
                  <a:pt x="1646127" y="2011680"/>
                  <a:pt x="1643256" y="2012637"/>
                </a:cubicBezTo>
                <a:lnTo>
                  <a:pt x="1609831" y="2024123"/>
                </a:lnTo>
                <a:cubicBezTo>
                  <a:pt x="1606886" y="2025153"/>
                  <a:pt x="1605413" y="2028319"/>
                  <a:pt x="1606370" y="2031190"/>
                </a:cubicBezTo>
                <a:cubicBezTo>
                  <a:pt x="1607180" y="2033546"/>
                  <a:pt x="1609315" y="2034945"/>
                  <a:pt x="1611671" y="2034945"/>
                </a:cubicBezTo>
                <a:cubicBezTo>
                  <a:pt x="1612260" y="2034945"/>
                  <a:pt x="1612849" y="2034872"/>
                  <a:pt x="1613438" y="2034651"/>
                </a:cubicBezTo>
                <a:close/>
                <a:moveTo>
                  <a:pt x="1647673" y="2022797"/>
                </a:moveTo>
                <a:lnTo>
                  <a:pt x="1709516" y="1990035"/>
                </a:lnTo>
                <a:cubicBezTo>
                  <a:pt x="1712240" y="1988563"/>
                  <a:pt x="1713271" y="1985249"/>
                  <a:pt x="1711872" y="1982525"/>
                </a:cubicBezTo>
                <a:cubicBezTo>
                  <a:pt x="1710474" y="1979801"/>
                  <a:pt x="1707013" y="1978771"/>
                  <a:pt x="1704363" y="1980243"/>
                </a:cubicBezTo>
                <a:lnTo>
                  <a:pt x="1642519" y="2013006"/>
                </a:lnTo>
                <a:cubicBezTo>
                  <a:pt x="1639795" y="2014404"/>
                  <a:pt x="1638765" y="2017791"/>
                  <a:pt x="1640163" y="2020515"/>
                </a:cubicBezTo>
                <a:cubicBezTo>
                  <a:pt x="1641194" y="2022429"/>
                  <a:pt x="1643108" y="2023534"/>
                  <a:pt x="1645096" y="2023460"/>
                </a:cubicBezTo>
                <a:cubicBezTo>
                  <a:pt x="1645980" y="2023460"/>
                  <a:pt x="1646863" y="2023239"/>
                  <a:pt x="1647673" y="2022797"/>
                </a:cubicBezTo>
                <a:close/>
                <a:moveTo>
                  <a:pt x="1709296" y="1990182"/>
                </a:moveTo>
                <a:lnTo>
                  <a:pt x="1725861" y="1982452"/>
                </a:lnTo>
                <a:cubicBezTo>
                  <a:pt x="1728658" y="1981127"/>
                  <a:pt x="1729836" y="1977814"/>
                  <a:pt x="1728585" y="1975016"/>
                </a:cubicBezTo>
                <a:cubicBezTo>
                  <a:pt x="1727260" y="1972218"/>
                  <a:pt x="1724020" y="1971040"/>
                  <a:pt x="1721149" y="1972292"/>
                </a:cubicBezTo>
                <a:lnTo>
                  <a:pt x="1704584" y="1980022"/>
                </a:lnTo>
                <a:cubicBezTo>
                  <a:pt x="1701786" y="1981347"/>
                  <a:pt x="1700608" y="1984661"/>
                  <a:pt x="1701860" y="1987458"/>
                </a:cubicBezTo>
                <a:cubicBezTo>
                  <a:pt x="1702817" y="1989520"/>
                  <a:pt x="1704878" y="1990698"/>
                  <a:pt x="1706940" y="1990698"/>
                </a:cubicBezTo>
                <a:cubicBezTo>
                  <a:pt x="1707749" y="1990698"/>
                  <a:pt x="1708559" y="1990550"/>
                  <a:pt x="1709296" y="1990182"/>
                </a:cubicBezTo>
                <a:close/>
                <a:moveTo>
                  <a:pt x="1725861" y="1982452"/>
                </a:moveTo>
                <a:lnTo>
                  <a:pt x="1735653" y="1977887"/>
                </a:lnTo>
                <a:cubicBezTo>
                  <a:pt x="1738450" y="1976562"/>
                  <a:pt x="1739628" y="1973249"/>
                  <a:pt x="1738377" y="1970451"/>
                </a:cubicBezTo>
                <a:cubicBezTo>
                  <a:pt x="1737051" y="1967654"/>
                  <a:pt x="1733738" y="1966476"/>
                  <a:pt x="1730941" y="1967727"/>
                </a:cubicBezTo>
                <a:lnTo>
                  <a:pt x="1721149" y="1972292"/>
                </a:lnTo>
                <a:cubicBezTo>
                  <a:pt x="1718351" y="1973617"/>
                  <a:pt x="1717173" y="1976930"/>
                  <a:pt x="1718425" y="1979728"/>
                </a:cubicBezTo>
                <a:cubicBezTo>
                  <a:pt x="1719382" y="1981789"/>
                  <a:pt x="1721443" y="1982967"/>
                  <a:pt x="1723505" y="1982967"/>
                </a:cubicBezTo>
                <a:cubicBezTo>
                  <a:pt x="1724315" y="1982967"/>
                  <a:pt x="1725125" y="1982820"/>
                  <a:pt x="1725861" y="1982452"/>
                </a:cubicBezTo>
                <a:close/>
                <a:moveTo>
                  <a:pt x="1736831" y="1977225"/>
                </a:moveTo>
                <a:lnTo>
                  <a:pt x="1832688" y="1901834"/>
                </a:lnTo>
                <a:cubicBezTo>
                  <a:pt x="1835118" y="1899920"/>
                  <a:pt x="1835559" y="1896460"/>
                  <a:pt x="1833645" y="1894030"/>
                </a:cubicBezTo>
                <a:cubicBezTo>
                  <a:pt x="1831731" y="1891601"/>
                  <a:pt x="1828271" y="1891159"/>
                  <a:pt x="1825841" y="1893073"/>
                </a:cubicBezTo>
                <a:lnTo>
                  <a:pt x="1729984" y="1968463"/>
                </a:lnTo>
                <a:cubicBezTo>
                  <a:pt x="1727554" y="1970378"/>
                  <a:pt x="1727112" y="1973838"/>
                  <a:pt x="1729027" y="1976267"/>
                </a:cubicBezTo>
                <a:cubicBezTo>
                  <a:pt x="1730131" y="1977666"/>
                  <a:pt x="1731751" y="1978403"/>
                  <a:pt x="1733444" y="1978403"/>
                </a:cubicBezTo>
                <a:cubicBezTo>
                  <a:pt x="1734622" y="1978403"/>
                  <a:pt x="1735800" y="1978035"/>
                  <a:pt x="1736831" y="1977225"/>
                </a:cubicBezTo>
                <a:close/>
                <a:moveTo>
                  <a:pt x="1832688" y="1901834"/>
                </a:moveTo>
                <a:lnTo>
                  <a:pt x="1838283" y="1897417"/>
                </a:lnTo>
                <a:cubicBezTo>
                  <a:pt x="1840713" y="1895503"/>
                  <a:pt x="1841155" y="1892042"/>
                  <a:pt x="1839240" y="1889613"/>
                </a:cubicBezTo>
                <a:cubicBezTo>
                  <a:pt x="1837326" y="1887183"/>
                  <a:pt x="1833792" y="1886815"/>
                  <a:pt x="1831436" y="1888656"/>
                </a:cubicBezTo>
                <a:lnTo>
                  <a:pt x="1825841" y="1893073"/>
                </a:lnTo>
                <a:cubicBezTo>
                  <a:pt x="1823412" y="1894988"/>
                  <a:pt x="1822970" y="1898448"/>
                  <a:pt x="1824884" y="1900877"/>
                </a:cubicBezTo>
                <a:cubicBezTo>
                  <a:pt x="1825988" y="1902276"/>
                  <a:pt x="1827608" y="1903012"/>
                  <a:pt x="1829301" y="1903012"/>
                </a:cubicBezTo>
                <a:cubicBezTo>
                  <a:pt x="1830479" y="1903012"/>
                  <a:pt x="1831657" y="1902644"/>
                  <a:pt x="1832688" y="1901834"/>
                </a:cubicBezTo>
                <a:close/>
                <a:moveTo>
                  <a:pt x="1839167" y="1896534"/>
                </a:moveTo>
                <a:lnTo>
                  <a:pt x="1918238" y="1797216"/>
                </a:lnTo>
                <a:cubicBezTo>
                  <a:pt x="1920152" y="1794786"/>
                  <a:pt x="1919784" y="1791326"/>
                  <a:pt x="1917355" y="1789412"/>
                </a:cubicBezTo>
                <a:cubicBezTo>
                  <a:pt x="1914925" y="1787498"/>
                  <a:pt x="1911465" y="1787866"/>
                  <a:pt x="1909551" y="1790295"/>
                </a:cubicBezTo>
                <a:lnTo>
                  <a:pt x="1830479" y="1889613"/>
                </a:lnTo>
                <a:cubicBezTo>
                  <a:pt x="1828565" y="1892042"/>
                  <a:pt x="1828933" y="1895503"/>
                  <a:pt x="1831363" y="1897417"/>
                </a:cubicBezTo>
                <a:cubicBezTo>
                  <a:pt x="1832394" y="1898227"/>
                  <a:pt x="1833645" y="1898669"/>
                  <a:pt x="1834897" y="1898669"/>
                </a:cubicBezTo>
                <a:cubicBezTo>
                  <a:pt x="1836443" y="1898595"/>
                  <a:pt x="1838062" y="1897859"/>
                  <a:pt x="1839167" y="1896534"/>
                </a:cubicBezTo>
                <a:close/>
                <a:moveTo>
                  <a:pt x="1918238" y="1797216"/>
                </a:moveTo>
                <a:lnTo>
                  <a:pt x="1921404" y="1793240"/>
                </a:lnTo>
                <a:cubicBezTo>
                  <a:pt x="1923318" y="1790811"/>
                  <a:pt x="1922950" y="1787350"/>
                  <a:pt x="1920521" y="1785436"/>
                </a:cubicBezTo>
                <a:cubicBezTo>
                  <a:pt x="1918091" y="1783522"/>
                  <a:pt x="1914631" y="1783890"/>
                  <a:pt x="1912717" y="1786320"/>
                </a:cubicBezTo>
                <a:lnTo>
                  <a:pt x="1909551" y="1790295"/>
                </a:lnTo>
                <a:cubicBezTo>
                  <a:pt x="1907636" y="1792725"/>
                  <a:pt x="1908005" y="1796185"/>
                  <a:pt x="1910434" y="1798099"/>
                </a:cubicBezTo>
                <a:cubicBezTo>
                  <a:pt x="1911465" y="1798909"/>
                  <a:pt x="1912717" y="1799351"/>
                  <a:pt x="1913968" y="1799351"/>
                </a:cubicBezTo>
                <a:cubicBezTo>
                  <a:pt x="1915514" y="1799277"/>
                  <a:pt x="1917134" y="1798541"/>
                  <a:pt x="1918238" y="1797216"/>
                </a:cubicBezTo>
                <a:close/>
                <a:moveTo>
                  <a:pt x="1922067" y="1792136"/>
                </a:moveTo>
                <a:lnTo>
                  <a:pt x="1980891" y="1670069"/>
                </a:lnTo>
                <a:cubicBezTo>
                  <a:pt x="1982217" y="1667271"/>
                  <a:pt x="1981039" y="1663958"/>
                  <a:pt x="1978315" y="1662633"/>
                </a:cubicBezTo>
                <a:cubicBezTo>
                  <a:pt x="1975517" y="1661381"/>
                  <a:pt x="1972204" y="1662485"/>
                  <a:pt x="1970879" y="1665209"/>
                </a:cubicBezTo>
                <a:lnTo>
                  <a:pt x="1912054" y="1787277"/>
                </a:lnTo>
                <a:cubicBezTo>
                  <a:pt x="1910729" y="1790074"/>
                  <a:pt x="1911907" y="1793387"/>
                  <a:pt x="1914631" y="1794713"/>
                </a:cubicBezTo>
                <a:cubicBezTo>
                  <a:pt x="1915441" y="1795081"/>
                  <a:pt x="1916250" y="1795302"/>
                  <a:pt x="1917060" y="1795228"/>
                </a:cubicBezTo>
                <a:cubicBezTo>
                  <a:pt x="1919122" y="1795302"/>
                  <a:pt x="1921109" y="1794124"/>
                  <a:pt x="1922067" y="1792136"/>
                </a:cubicBezTo>
                <a:close/>
                <a:moveTo>
                  <a:pt x="1980891" y="1670069"/>
                </a:moveTo>
                <a:lnTo>
                  <a:pt x="1982438" y="1666829"/>
                </a:lnTo>
                <a:cubicBezTo>
                  <a:pt x="1983763" y="1664032"/>
                  <a:pt x="1982585" y="1660719"/>
                  <a:pt x="1979861" y="1659393"/>
                </a:cubicBezTo>
                <a:cubicBezTo>
                  <a:pt x="1977063" y="1658068"/>
                  <a:pt x="1973750" y="1659246"/>
                  <a:pt x="1972425" y="1661970"/>
                </a:cubicBezTo>
                <a:lnTo>
                  <a:pt x="1970879" y="1665209"/>
                </a:lnTo>
                <a:cubicBezTo>
                  <a:pt x="1969554" y="1668007"/>
                  <a:pt x="1970732" y="1671320"/>
                  <a:pt x="1973456" y="1672645"/>
                </a:cubicBezTo>
                <a:cubicBezTo>
                  <a:pt x="1974265" y="1673014"/>
                  <a:pt x="1975075" y="1673234"/>
                  <a:pt x="1975885" y="1673161"/>
                </a:cubicBezTo>
                <a:cubicBezTo>
                  <a:pt x="1977947" y="1673234"/>
                  <a:pt x="1979935" y="1672056"/>
                  <a:pt x="1980891" y="1670069"/>
                </a:cubicBezTo>
                <a:close/>
                <a:moveTo>
                  <a:pt x="1982806" y="1665872"/>
                </a:moveTo>
                <a:lnTo>
                  <a:pt x="2020133" y="1524147"/>
                </a:lnTo>
                <a:cubicBezTo>
                  <a:pt x="2020942" y="1521202"/>
                  <a:pt x="2019176" y="1518110"/>
                  <a:pt x="2016157" y="1517374"/>
                </a:cubicBezTo>
                <a:cubicBezTo>
                  <a:pt x="2013212" y="1516638"/>
                  <a:pt x="2010120" y="1518405"/>
                  <a:pt x="2009384" y="1521350"/>
                </a:cubicBezTo>
                <a:lnTo>
                  <a:pt x="1972057" y="1663074"/>
                </a:lnTo>
                <a:cubicBezTo>
                  <a:pt x="1971247" y="1666019"/>
                  <a:pt x="1973014" y="1669112"/>
                  <a:pt x="1976032" y="1669848"/>
                </a:cubicBezTo>
                <a:cubicBezTo>
                  <a:pt x="1976548" y="1669995"/>
                  <a:pt x="1976989" y="1670069"/>
                  <a:pt x="1977505" y="1670069"/>
                </a:cubicBezTo>
                <a:cubicBezTo>
                  <a:pt x="1979935" y="1669995"/>
                  <a:pt x="1982143" y="1668375"/>
                  <a:pt x="1982806" y="1665872"/>
                </a:cubicBezTo>
                <a:close/>
                <a:moveTo>
                  <a:pt x="2020280" y="1523190"/>
                </a:moveTo>
                <a:lnTo>
                  <a:pt x="2033311" y="1370643"/>
                </a:lnTo>
                <a:cubicBezTo>
                  <a:pt x="2033606" y="1367551"/>
                  <a:pt x="2031323" y="1364900"/>
                  <a:pt x="2028231" y="1364606"/>
                </a:cubicBezTo>
                <a:cubicBezTo>
                  <a:pt x="2025213" y="1364459"/>
                  <a:pt x="2022489" y="1366594"/>
                  <a:pt x="2022194" y="1369686"/>
                </a:cubicBezTo>
                <a:lnTo>
                  <a:pt x="2009163" y="1522233"/>
                </a:lnTo>
                <a:cubicBezTo>
                  <a:pt x="2008868" y="1525325"/>
                  <a:pt x="2011151" y="1527976"/>
                  <a:pt x="2014243" y="1528270"/>
                </a:cubicBezTo>
                <a:cubicBezTo>
                  <a:pt x="2014390" y="1528270"/>
                  <a:pt x="2014611" y="1528270"/>
                  <a:pt x="2014758" y="1528270"/>
                </a:cubicBezTo>
                <a:cubicBezTo>
                  <a:pt x="2017556" y="1528270"/>
                  <a:pt x="2019985" y="1526062"/>
                  <a:pt x="2020280" y="1523190"/>
                </a:cubicBezTo>
                <a:close/>
                <a:moveTo>
                  <a:pt x="2028158" y="1375723"/>
                </a:moveTo>
                <a:cubicBezTo>
                  <a:pt x="2031250" y="1375502"/>
                  <a:pt x="2033532" y="1372778"/>
                  <a:pt x="2033311" y="1369760"/>
                </a:cubicBezTo>
                <a:lnTo>
                  <a:pt x="2021016" y="1212059"/>
                </a:lnTo>
                <a:cubicBezTo>
                  <a:pt x="2020795" y="1208967"/>
                  <a:pt x="2017777" y="1206611"/>
                  <a:pt x="2015053" y="1206905"/>
                </a:cubicBezTo>
                <a:cubicBezTo>
                  <a:pt x="2011960" y="1207126"/>
                  <a:pt x="2009678" y="1209850"/>
                  <a:pt x="2009899" y="1212869"/>
                </a:cubicBezTo>
                <a:lnTo>
                  <a:pt x="2022194" y="1370569"/>
                </a:lnTo>
                <a:cubicBezTo>
                  <a:pt x="2022415" y="1373514"/>
                  <a:pt x="2024918" y="1375723"/>
                  <a:pt x="2027790" y="1375723"/>
                </a:cubicBezTo>
                <a:cubicBezTo>
                  <a:pt x="2027937" y="1375723"/>
                  <a:pt x="2028084" y="1375723"/>
                  <a:pt x="2028158" y="1375723"/>
                </a:cubicBezTo>
                <a:close/>
                <a:moveTo>
                  <a:pt x="2016746" y="1217875"/>
                </a:moveTo>
                <a:cubicBezTo>
                  <a:pt x="2019764" y="1217139"/>
                  <a:pt x="2021532" y="1214120"/>
                  <a:pt x="2020795" y="1211102"/>
                </a:cubicBezTo>
                <a:lnTo>
                  <a:pt x="1981996" y="1053990"/>
                </a:lnTo>
                <a:cubicBezTo>
                  <a:pt x="1981260" y="1050971"/>
                  <a:pt x="1978241" y="1049131"/>
                  <a:pt x="1975223" y="1049940"/>
                </a:cubicBezTo>
                <a:cubicBezTo>
                  <a:pt x="1972204" y="1050677"/>
                  <a:pt x="1970437" y="1053695"/>
                  <a:pt x="1971173" y="1056714"/>
                </a:cubicBezTo>
                <a:lnTo>
                  <a:pt x="2009973" y="1213826"/>
                </a:lnTo>
                <a:cubicBezTo>
                  <a:pt x="2010635" y="1216402"/>
                  <a:pt x="2012918" y="1218096"/>
                  <a:pt x="2015421" y="1218096"/>
                </a:cubicBezTo>
                <a:cubicBezTo>
                  <a:pt x="2015936" y="1218022"/>
                  <a:pt x="2016378" y="1218022"/>
                  <a:pt x="2016746" y="1217875"/>
                </a:cubicBezTo>
                <a:close/>
                <a:moveTo>
                  <a:pt x="1978757" y="1060321"/>
                </a:moveTo>
                <a:cubicBezTo>
                  <a:pt x="1981554" y="1059070"/>
                  <a:pt x="1982806" y="1055683"/>
                  <a:pt x="1981628" y="1052812"/>
                </a:cubicBezTo>
                <a:cubicBezTo>
                  <a:pt x="1980376" y="1050014"/>
                  <a:pt x="1977137" y="1048689"/>
                  <a:pt x="1974265" y="1049867"/>
                </a:cubicBezTo>
                <a:cubicBezTo>
                  <a:pt x="1971468" y="1051118"/>
                  <a:pt x="1970143" y="1054358"/>
                  <a:pt x="1971321" y="1057155"/>
                </a:cubicBezTo>
                <a:lnTo>
                  <a:pt x="1971468" y="1057450"/>
                </a:lnTo>
                <a:cubicBezTo>
                  <a:pt x="1972351" y="1059511"/>
                  <a:pt x="1974339" y="1060689"/>
                  <a:pt x="1976474" y="1060689"/>
                </a:cubicBezTo>
                <a:cubicBezTo>
                  <a:pt x="1977284" y="1060837"/>
                  <a:pt x="1978020" y="1060616"/>
                  <a:pt x="1978757" y="1060321"/>
                </a:cubicBezTo>
                <a:close/>
                <a:moveTo>
                  <a:pt x="1978609" y="1060248"/>
                </a:moveTo>
                <a:cubicBezTo>
                  <a:pt x="1981481" y="1059070"/>
                  <a:pt x="1982806" y="1055830"/>
                  <a:pt x="1981628" y="1052959"/>
                </a:cubicBezTo>
                <a:lnTo>
                  <a:pt x="1919195" y="902989"/>
                </a:lnTo>
                <a:cubicBezTo>
                  <a:pt x="1918017" y="900117"/>
                  <a:pt x="1914704" y="898792"/>
                  <a:pt x="1911907" y="899970"/>
                </a:cubicBezTo>
                <a:cubicBezTo>
                  <a:pt x="1909035" y="901148"/>
                  <a:pt x="1907710" y="904387"/>
                  <a:pt x="1908888" y="907259"/>
                </a:cubicBezTo>
                <a:lnTo>
                  <a:pt x="1971321" y="1057229"/>
                </a:lnTo>
                <a:cubicBezTo>
                  <a:pt x="1972204" y="1059364"/>
                  <a:pt x="1974339" y="1060689"/>
                  <a:pt x="1976474" y="1060689"/>
                </a:cubicBezTo>
                <a:cubicBezTo>
                  <a:pt x="1977284" y="1060616"/>
                  <a:pt x="1977947" y="1060542"/>
                  <a:pt x="1978609" y="1060248"/>
                </a:cubicBezTo>
                <a:close/>
                <a:moveTo>
                  <a:pt x="1916766" y="909467"/>
                </a:moveTo>
                <a:cubicBezTo>
                  <a:pt x="1919416" y="907848"/>
                  <a:pt x="1920005" y="904019"/>
                  <a:pt x="1918385" y="901442"/>
                </a:cubicBezTo>
                <a:cubicBezTo>
                  <a:pt x="1916766" y="898792"/>
                  <a:pt x="1913305" y="897982"/>
                  <a:pt x="1910729" y="899602"/>
                </a:cubicBezTo>
                <a:cubicBezTo>
                  <a:pt x="1908078" y="901222"/>
                  <a:pt x="1907268" y="904608"/>
                  <a:pt x="1908888" y="907259"/>
                </a:cubicBezTo>
                <a:lnTo>
                  <a:pt x="1909330" y="907995"/>
                </a:lnTo>
                <a:cubicBezTo>
                  <a:pt x="1910287" y="909615"/>
                  <a:pt x="1911907" y="910424"/>
                  <a:pt x="1913600" y="910424"/>
                </a:cubicBezTo>
                <a:cubicBezTo>
                  <a:pt x="1914704" y="910351"/>
                  <a:pt x="1915735" y="910056"/>
                  <a:pt x="1916766" y="909467"/>
                </a:cubicBezTo>
                <a:close/>
                <a:moveTo>
                  <a:pt x="1916545" y="909099"/>
                </a:moveTo>
                <a:cubicBezTo>
                  <a:pt x="1919195" y="907480"/>
                  <a:pt x="1920005" y="904093"/>
                  <a:pt x="1918385" y="901442"/>
                </a:cubicBezTo>
                <a:lnTo>
                  <a:pt x="1835412" y="764945"/>
                </a:lnTo>
                <a:cubicBezTo>
                  <a:pt x="1833792" y="762295"/>
                  <a:pt x="1830406" y="761485"/>
                  <a:pt x="1827755" y="763104"/>
                </a:cubicBezTo>
                <a:cubicBezTo>
                  <a:pt x="1825105" y="764724"/>
                  <a:pt x="1824295" y="768111"/>
                  <a:pt x="1825915" y="770761"/>
                </a:cubicBezTo>
                <a:lnTo>
                  <a:pt x="1908888" y="907259"/>
                </a:lnTo>
                <a:cubicBezTo>
                  <a:pt x="1909919" y="909026"/>
                  <a:pt x="1911759" y="909983"/>
                  <a:pt x="1913674" y="909909"/>
                </a:cubicBezTo>
                <a:cubicBezTo>
                  <a:pt x="1914631" y="909909"/>
                  <a:pt x="1915661" y="909615"/>
                  <a:pt x="1916545" y="909099"/>
                </a:cubicBezTo>
                <a:close/>
                <a:moveTo>
                  <a:pt x="1834308" y="772086"/>
                </a:moveTo>
                <a:cubicBezTo>
                  <a:pt x="1836664" y="770099"/>
                  <a:pt x="1836885" y="766565"/>
                  <a:pt x="1834897" y="764209"/>
                </a:cubicBezTo>
                <a:lnTo>
                  <a:pt x="1733370" y="646191"/>
                </a:lnTo>
                <a:cubicBezTo>
                  <a:pt x="1731383" y="643835"/>
                  <a:pt x="1727849" y="643614"/>
                  <a:pt x="1725493" y="645602"/>
                </a:cubicBezTo>
                <a:cubicBezTo>
                  <a:pt x="1723137" y="647590"/>
                  <a:pt x="1722916" y="651124"/>
                  <a:pt x="1724904" y="653480"/>
                </a:cubicBezTo>
                <a:lnTo>
                  <a:pt x="1826430" y="771497"/>
                </a:lnTo>
                <a:cubicBezTo>
                  <a:pt x="1827534" y="772823"/>
                  <a:pt x="1829080" y="773412"/>
                  <a:pt x="1830700" y="773412"/>
                </a:cubicBezTo>
                <a:cubicBezTo>
                  <a:pt x="1831952" y="773412"/>
                  <a:pt x="1833277" y="772970"/>
                  <a:pt x="1834308" y="772086"/>
                </a:cubicBezTo>
                <a:close/>
                <a:moveTo>
                  <a:pt x="1733518" y="653332"/>
                </a:moveTo>
                <a:cubicBezTo>
                  <a:pt x="1735432" y="650903"/>
                  <a:pt x="1734990" y="647442"/>
                  <a:pt x="1732634" y="645528"/>
                </a:cubicBezTo>
                <a:lnTo>
                  <a:pt x="1615868" y="552910"/>
                </a:lnTo>
                <a:cubicBezTo>
                  <a:pt x="1613512" y="550996"/>
                  <a:pt x="1609978" y="551364"/>
                  <a:pt x="1608064" y="553794"/>
                </a:cubicBezTo>
                <a:cubicBezTo>
                  <a:pt x="1606149" y="556223"/>
                  <a:pt x="1606591" y="559684"/>
                  <a:pt x="1608947" y="561598"/>
                </a:cubicBezTo>
                <a:lnTo>
                  <a:pt x="1725714" y="654216"/>
                </a:lnTo>
                <a:cubicBezTo>
                  <a:pt x="1726744" y="655026"/>
                  <a:pt x="1727996" y="655394"/>
                  <a:pt x="1729247" y="655394"/>
                </a:cubicBezTo>
                <a:cubicBezTo>
                  <a:pt x="1730794" y="655394"/>
                  <a:pt x="1732413" y="654657"/>
                  <a:pt x="1733518" y="653332"/>
                </a:cubicBezTo>
                <a:close/>
                <a:moveTo>
                  <a:pt x="1617267" y="559831"/>
                </a:moveTo>
                <a:cubicBezTo>
                  <a:pt x="1618739" y="557107"/>
                  <a:pt x="1617708" y="553720"/>
                  <a:pt x="1614984" y="552321"/>
                </a:cubicBezTo>
                <a:lnTo>
                  <a:pt x="1610861" y="550113"/>
                </a:lnTo>
                <a:cubicBezTo>
                  <a:pt x="1608137" y="548640"/>
                  <a:pt x="1604751" y="549671"/>
                  <a:pt x="1603352" y="552395"/>
                </a:cubicBezTo>
                <a:cubicBezTo>
                  <a:pt x="1601879" y="555119"/>
                  <a:pt x="1602910" y="558506"/>
                  <a:pt x="1605634" y="559904"/>
                </a:cubicBezTo>
                <a:lnTo>
                  <a:pt x="1609757" y="562113"/>
                </a:lnTo>
                <a:cubicBezTo>
                  <a:pt x="1610640" y="562555"/>
                  <a:pt x="1611524" y="562776"/>
                  <a:pt x="1612407" y="562776"/>
                </a:cubicBezTo>
                <a:cubicBezTo>
                  <a:pt x="1614395" y="562776"/>
                  <a:pt x="1616309" y="561671"/>
                  <a:pt x="1617267" y="559831"/>
                </a:cubicBezTo>
                <a:close/>
                <a:moveTo>
                  <a:pt x="1613217" y="557622"/>
                </a:moveTo>
                <a:cubicBezTo>
                  <a:pt x="1614690" y="554898"/>
                  <a:pt x="1613659" y="551511"/>
                  <a:pt x="1610935" y="550113"/>
                </a:cubicBezTo>
                <a:lnTo>
                  <a:pt x="1507863" y="495190"/>
                </a:lnTo>
                <a:cubicBezTo>
                  <a:pt x="1505138" y="493791"/>
                  <a:pt x="1501752" y="494748"/>
                  <a:pt x="1500353" y="497472"/>
                </a:cubicBezTo>
                <a:cubicBezTo>
                  <a:pt x="1498881" y="500196"/>
                  <a:pt x="1499911" y="503583"/>
                  <a:pt x="1502635" y="504981"/>
                </a:cubicBezTo>
                <a:lnTo>
                  <a:pt x="1605708" y="559904"/>
                </a:lnTo>
                <a:cubicBezTo>
                  <a:pt x="1606591" y="560346"/>
                  <a:pt x="1607475" y="560567"/>
                  <a:pt x="1608358" y="560567"/>
                </a:cubicBezTo>
                <a:cubicBezTo>
                  <a:pt x="1610272" y="560567"/>
                  <a:pt x="1612187" y="559536"/>
                  <a:pt x="1613217" y="557622"/>
                </a:cubicBezTo>
                <a:close/>
                <a:moveTo>
                  <a:pt x="1510145" y="502699"/>
                </a:moveTo>
                <a:cubicBezTo>
                  <a:pt x="1511617" y="499975"/>
                  <a:pt x="1510587" y="496588"/>
                  <a:pt x="1507863" y="495190"/>
                </a:cubicBezTo>
                <a:lnTo>
                  <a:pt x="1489457" y="485398"/>
                </a:lnTo>
                <a:cubicBezTo>
                  <a:pt x="1486733" y="483999"/>
                  <a:pt x="1483346" y="484956"/>
                  <a:pt x="1481947" y="487680"/>
                </a:cubicBezTo>
                <a:cubicBezTo>
                  <a:pt x="1480475" y="490404"/>
                  <a:pt x="1481505" y="493791"/>
                  <a:pt x="1484229" y="495190"/>
                </a:cubicBezTo>
                <a:lnTo>
                  <a:pt x="1502635" y="504981"/>
                </a:lnTo>
                <a:cubicBezTo>
                  <a:pt x="1503519" y="505423"/>
                  <a:pt x="1504402" y="505644"/>
                  <a:pt x="1505286" y="505644"/>
                </a:cubicBezTo>
                <a:cubicBezTo>
                  <a:pt x="1507200" y="505644"/>
                  <a:pt x="1509114" y="504540"/>
                  <a:pt x="1510145" y="502699"/>
                </a:cubicBezTo>
                <a:close/>
                <a:moveTo>
                  <a:pt x="1492107" y="491950"/>
                </a:moveTo>
                <a:cubicBezTo>
                  <a:pt x="1493064" y="489005"/>
                  <a:pt x="1491445" y="485913"/>
                  <a:pt x="1488500" y="484956"/>
                </a:cubicBezTo>
                <a:lnTo>
                  <a:pt x="1466486" y="477962"/>
                </a:lnTo>
                <a:cubicBezTo>
                  <a:pt x="1463541" y="477005"/>
                  <a:pt x="1460449" y="478624"/>
                  <a:pt x="1459492" y="481569"/>
                </a:cubicBezTo>
                <a:cubicBezTo>
                  <a:pt x="1458535" y="484514"/>
                  <a:pt x="1460155" y="487606"/>
                  <a:pt x="1463100" y="488564"/>
                </a:cubicBezTo>
                <a:lnTo>
                  <a:pt x="1485113" y="495558"/>
                </a:lnTo>
                <a:cubicBezTo>
                  <a:pt x="1485702" y="495705"/>
                  <a:pt x="1486291" y="495852"/>
                  <a:pt x="1486880" y="495852"/>
                </a:cubicBezTo>
                <a:cubicBezTo>
                  <a:pt x="1489162" y="495852"/>
                  <a:pt x="1491371" y="494306"/>
                  <a:pt x="1492107" y="491950"/>
                </a:cubicBezTo>
                <a:close/>
                <a:moveTo>
                  <a:pt x="1470094" y="484956"/>
                </a:moveTo>
                <a:cubicBezTo>
                  <a:pt x="1471051" y="482011"/>
                  <a:pt x="1469431" y="478919"/>
                  <a:pt x="1466486" y="477962"/>
                </a:cubicBezTo>
                <a:lnTo>
                  <a:pt x="1371144" y="447555"/>
                </a:lnTo>
                <a:cubicBezTo>
                  <a:pt x="1368199" y="446672"/>
                  <a:pt x="1365107" y="448218"/>
                  <a:pt x="1364150" y="451163"/>
                </a:cubicBezTo>
                <a:cubicBezTo>
                  <a:pt x="1363193" y="454108"/>
                  <a:pt x="1364813" y="457200"/>
                  <a:pt x="1367758" y="458157"/>
                </a:cubicBezTo>
                <a:lnTo>
                  <a:pt x="1463100" y="488564"/>
                </a:lnTo>
                <a:cubicBezTo>
                  <a:pt x="1463689" y="488711"/>
                  <a:pt x="1464278" y="488858"/>
                  <a:pt x="1464867" y="488858"/>
                </a:cubicBezTo>
                <a:cubicBezTo>
                  <a:pt x="1467149" y="488784"/>
                  <a:pt x="1469358" y="487312"/>
                  <a:pt x="1470094" y="484956"/>
                </a:cubicBezTo>
                <a:close/>
                <a:moveTo>
                  <a:pt x="1374752" y="454550"/>
                </a:moveTo>
                <a:cubicBezTo>
                  <a:pt x="1375709" y="451605"/>
                  <a:pt x="1374089" y="448513"/>
                  <a:pt x="1371144" y="447555"/>
                </a:cubicBezTo>
                <a:lnTo>
                  <a:pt x="1360542" y="444169"/>
                </a:lnTo>
                <a:cubicBezTo>
                  <a:pt x="1357598" y="443285"/>
                  <a:pt x="1354505" y="444831"/>
                  <a:pt x="1353548" y="447776"/>
                </a:cubicBezTo>
                <a:cubicBezTo>
                  <a:pt x="1352591" y="450721"/>
                  <a:pt x="1354211" y="453813"/>
                  <a:pt x="1357156" y="454770"/>
                </a:cubicBezTo>
                <a:lnTo>
                  <a:pt x="1367758" y="458157"/>
                </a:lnTo>
                <a:cubicBezTo>
                  <a:pt x="1368347" y="458304"/>
                  <a:pt x="1368936" y="458452"/>
                  <a:pt x="1369525" y="458452"/>
                </a:cubicBezTo>
                <a:cubicBezTo>
                  <a:pt x="1371807" y="458378"/>
                  <a:pt x="1373942" y="456906"/>
                  <a:pt x="1374752" y="454550"/>
                </a:cubicBezTo>
                <a:close/>
                <a:moveTo>
                  <a:pt x="1364371" y="450132"/>
                </a:moveTo>
                <a:cubicBezTo>
                  <a:pt x="1364739" y="447040"/>
                  <a:pt x="1362530" y="444316"/>
                  <a:pt x="1359512" y="443948"/>
                </a:cubicBezTo>
                <a:lnTo>
                  <a:pt x="1334112" y="441003"/>
                </a:lnTo>
                <a:cubicBezTo>
                  <a:pt x="1330946" y="440561"/>
                  <a:pt x="1328296" y="442844"/>
                  <a:pt x="1327927" y="445862"/>
                </a:cubicBezTo>
                <a:cubicBezTo>
                  <a:pt x="1327559" y="448954"/>
                  <a:pt x="1329768" y="451678"/>
                  <a:pt x="1332787" y="452046"/>
                </a:cubicBezTo>
                <a:lnTo>
                  <a:pt x="1358187" y="454991"/>
                </a:lnTo>
                <a:cubicBezTo>
                  <a:pt x="1358407" y="454991"/>
                  <a:pt x="1358628" y="455065"/>
                  <a:pt x="1358849" y="455065"/>
                </a:cubicBezTo>
                <a:cubicBezTo>
                  <a:pt x="1361647" y="454991"/>
                  <a:pt x="1364003" y="452930"/>
                  <a:pt x="1364371" y="450132"/>
                </a:cubicBezTo>
                <a:close/>
                <a:moveTo>
                  <a:pt x="1338897" y="447187"/>
                </a:moveTo>
                <a:cubicBezTo>
                  <a:pt x="1339265" y="444095"/>
                  <a:pt x="1337057" y="441371"/>
                  <a:pt x="1334038" y="441003"/>
                </a:cubicBezTo>
                <a:lnTo>
                  <a:pt x="1296049" y="436586"/>
                </a:lnTo>
                <a:cubicBezTo>
                  <a:pt x="1292883" y="436144"/>
                  <a:pt x="1290232" y="438426"/>
                  <a:pt x="1289864" y="441445"/>
                </a:cubicBezTo>
                <a:cubicBezTo>
                  <a:pt x="1289496" y="444537"/>
                  <a:pt x="1291705" y="447261"/>
                  <a:pt x="1294723" y="447629"/>
                </a:cubicBezTo>
                <a:lnTo>
                  <a:pt x="1332713" y="452046"/>
                </a:lnTo>
                <a:cubicBezTo>
                  <a:pt x="1332934" y="452046"/>
                  <a:pt x="1333155" y="452120"/>
                  <a:pt x="1333376" y="452120"/>
                </a:cubicBezTo>
                <a:cubicBezTo>
                  <a:pt x="1336247" y="452046"/>
                  <a:pt x="1338603" y="449985"/>
                  <a:pt x="1338897" y="447187"/>
                </a:cubicBezTo>
                <a:close/>
                <a:moveTo>
                  <a:pt x="1300908" y="442696"/>
                </a:moveTo>
                <a:cubicBezTo>
                  <a:pt x="1301276" y="439604"/>
                  <a:pt x="1299067" y="436880"/>
                  <a:pt x="1296049" y="436512"/>
                </a:cubicBezTo>
                <a:lnTo>
                  <a:pt x="1235309" y="429444"/>
                </a:lnTo>
                <a:cubicBezTo>
                  <a:pt x="1232144" y="429002"/>
                  <a:pt x="1229493" y="431285"/>
                  <a:pt x="1229125" y="434303"/>
                </a:cubicBezTo>
                <a:cubicBezTo>
                  <a:pt x="1228757" y="437395"/>
                  <a:pt x="1230966" y="440119"/>
                  <a:pt x="1233984" y="440488"/>
                </a:cubicBezTo>
                <a:lnTo>
                  <a:pt x="1294723" y="447555"/>
                </a:lnTo>
                <a:cubicBezTo>
                  <a:pt x="1294944" y="447555"/>
                  <a:pt x="1295165" y="447629"/>
                  <a:pt x="1295386" y="447629"/>
                </a:cubicBezTo>
                <a:cubicBezTo>
                  <a:pt x="1298184" y="447629"/>
                  <a:pt x="1300613" y="445568"/>
                  <a:pt x="1300908" y="442696"/>
                </a:cubicBezTo>
                <a:close/>
                <a:moveTo>
                  <a:pt x="1240169" y="435481"/>
                </a:moveTo>
                <a:cubicBezTo>
                  <a:pt x="1240463" y="432389"/>
                  <a:pt x="1238181" y="429739"/>
                  <a:pt x="1235089" y="429444"/>
                </a:cubicBezTo>
                <a:lnTo>
                  <a:pt x="1188191" y="425468"/>
                </a:lnTo>
                <a:cubicBezTo>
                  <a:pt x="1185172" y="425321"/>
                  <a:pt x="1182448" y="427456"/>
                  <a:pt x="1182154" y="430548"/>
                </a:cubicBezTo>
                <a:cubicBezTo>
                  <a:pt x="1181859" y="433641"/>
                  <a:pt x="1184141" y="436291"/>
                  <a:pt x="1187234" y="436586"/>
                </a:cubicBezTo>
                <a:lnTo>
                  <a:pt x="1234131" y="440561"/>
                </a:lnTo>
                <a:cubicBezTo>
                  <a:pt x="1234279" y="440561"/>
                  <a:pt x="1234500" y="440561"/>
                  <a:pt x="1234647" y="440561"/>
                </a:cubicBezTo>
                <a:cubicBezTo>
                  <a:pt x="1237518" y="440635"/>
                  <a:pt x="1239948" y="438426"/>
                  <a:pt x="1240169" y="435481"/>
                </a:cubicBezTo>
                <a:close/>
                <a:moveTo>
                  <a:pt x="6906725" y="4541226"/>
                </a:moveTo>
                <a:cubicBezTo>
                  <a:pt x="6907534" y="4538281"/>
                  <a:pt x="6905768" y="4535189"/>
                  <a:pt x="6902823" y="4534379"/>
                </a:cubicBezTo>
                <a:lnTo>
                  <a:pt x="6863655" y="4523704"/>
                </a:lnTo>
                <a:cubicBezTo>
                  <a:pt x="6860710" y="4522894"/>
                  <a:pt x="6857618" y="4524661"/>
                  <a:pt x="6856808" y="4527606"/>
                </a:cubicBezTo>
                <a:cubicBezTo>
                  <a:pt x="6855998" y="4530551"/>
                  <a:pt x="6857765" y="4533643"/>
                  <a:pt x="6860710" y="4534453"/>
                </a:cubicBezTo>
                <a:lnTo>
                  <a:pt x="6899878" y="4545128"/>
                </a:lnTo>
                <a:cubicBezTo>
                  <a:pt x="6900393" y="4545275"/>
                  <a:pt x="6900909" y="4545349"/>
                  <a:pt x="6901350" y="4545349"/>
                </a:cubicBezTo>
                <a:cubicBezTo>
                  <a:pt x="6903780" y="4545275"/>
                  <a:pt x="6906062" y="4543656"/>
                  <a:pt x="6906725" y="4541226"/>
                </a:cubicBezTo>
                <a:close/>
                <a:moveTo>
                  <a:pt x="6867557" y="4530551"/>
                </a:moveTo>
                <a:cubicBezTo>
                  <a:pt x="6868367" y="4527606"/>
                  <a:pt x="6866600" y="4524514"/>
                  <a:pt x="6863655" y="4523704"/>
                </a:cubicBezTo>
                <a:lnTo>
                  <a:pt x="6843777" y="4518256"/>
                </a:lnTo>
                <a:cubicBezTo>
                  <a:pt x="6840832" y="4517446"/>
                  <a:pt x="6837740" y="4519213"/>
                  <a:pt x="6836930" y="4522158"/>
                </a:cubicBezTo>
                <a:cubicBezTo>
                  <a:pt x="6836120" y="4525103"/>
                  <a:pt x="6837887" y="4528195"/>
                  <a:pt x="6840832" y="4529005"/>
                </a:cubicBezTo>
                <a:lnTo>
                  <a:pt x="6860710" y="4534453"/>
                </a:lnTo>
                <a:cubicBezTo>
                  <a:pt x="6861226" y="4534600"/>
                  <a:pt x="6861741" y="4534674"/>
                  <a:pt x="6862183" y="4534674"/>
                </a:cubicBezTo>
                <a:cubicBezTo>
                  <a:pt x="6864686" y="4534600"/>
                  <a:pt x="6866895" y="4532980"/>
                  <a:pt x="6867557" y="4530551"/>
                </a:cubicBezTo>
                <a:close/>
                <a:moveTo>
                  <a:pt x="6847679" y="4525103"/>
                </a:moveTo>
                <a:cubicBezTo>
                  <a:pt x="6848489" y="4522158"/>
                  <a:pt x="6846722" y="4519066"/>
                  <a:pt x="6843777" y="4518256"/>
                </a:cubicBezTo>
                <a:lnTo>
                  <a:pt x="6778768" y="4500512"/>
                </a:lnTo>
                <a:cubicBezTo>
                  <a:pt x="6775823" y="4499703"/>
                  <a:pt x="6772730" y="4501470"/>
                  <a:pt x="6771921" y="4504415"/>
                </a:cubicBezTo>
                <a:cubicBezTo>
                  <a:pt x="6771111" y="4507359"/>
                  <a:pt x="6772878" y="4510452"/>
                  <a:pt x="6775823" y="4511262"/>
                </a:cubicBezTo>
                <a:lnTo>
                  <a:pt x="6840832" y="4529005"/>
                </a:lnTo>
                <a:cubicBezTo>
                  <a:pt x="6841347" y="4529152"/>
                  <a:pt x="6841863" y="4529226"/>
                  <a:pt x="6842304" y="4529226"/>
                </a:cubicBezTo>
                <a:cubicBezTo>
                  <a:pt x="6844808" y="4529226"/>
                  <a:pt x="6847016" y="4527606"/>
                  <a:pt x="6847679" y="4525103"/>
                </a:cubicBezTo>
                <a:close/>
                <a:moveTo>
                  <a:pt x="6782743" y="4507359"/>
                </a:moveTo>
                <a:cubicBezTo>
                  <a:pt x="6783553" y="4504415"/>
                  <a:pt x="6781786" y="4501323"/>
                  <a:pt x="6778841" y="4500512"/>
                </a:cubicBezTo>
                <a:lnTo>
                  <a:pt x="6764485" y="4496611"/>
                </a:lnTo>
                <a:cubicBezTo>
                  <a:pt x="6761466" y="4495801"/>
                  <a:pt x="6758447" y="4497568"/>
                  <a:pt x="6757638" y="4500512"/>
                </a:cubicBezTo>
                <a:cubicBezTo>
                  <a:pt x="6756828" y="4503457"/>
                  <a:pt x="6758595" y="4506550"/>
                  <a:pt x="6761540" y="4507359"/>
                </a:cubicBezTo>
                <a:lnTo>
                  <a:pt x="6775897" y="4511262"/>
                </a:lnTo>
                <a:cubicBezTo>
                  <a:pt x="6776412" y="4511409"/>
                  <a:pt x="6776927" y="4511483"/>
                  <a:pt x="6777442" y="4511483"/>
                </a:cubicBezTo>
                <a:cubicBezTo>
                  <a:pt x="6779798" y="4511483"/>
                  <a:pt x="6782081" y="4509863"/>
                  <a:pt x="6782743" y="4507359"/>
                </a:cubicBezTo>
                <a:close/>
                <a:moveTo>
                  <a:pt x="6767577" y="4504635"/>
                </a:moveTo>
                <a:cubicBezTo>
                  <a:pt x="6769123" y="4501985"/>
                  <a:pt x="6768019" y="4498451"/>
                  <a:pt x="6765368" y="4496905"/>
                </a:cubicBezTo>
                <a:cubicBezTo>
                  <a:pt x="6762718" y="4495359"/>
                  <a:pt x="6759258" y="4496243"/>
                  <a:pt x="6757785" y="4498967"/>
                </a:cubicBezTo>
                <a:cubicBezTo>
                  <a:pt x="6756239" y="4501617"/>
                  <a:pt x="6757122" y="4505004"/>
                  <a:pt x="6759846" y="4506550"/>
                </a:cubicBezTo>
                <a:lnTo>
                  <a:pt x="6760288" y="4506771"/>
                </a:lnTo>
                <a:cubicBezTo>
                  <a:pt x="6761172" y="4507286"/>
                  <a:pt x="6762055" y="4507507"/>
                  <a:pt x="6762939" y="4507507"/>
                </a:cubicBezTo>
                <a:cubicBezTo>
                  <a:pt x="6764706" y="4507507"/>
                  <a:pt x="6766546" y="4506403"/>
                  <a:pt x="6767577" y="4504635"/>
                </a:cubicBezTo>
                <a:close/>
                <a:moveTo>
                  <a:pt x="6767356" y="4504562"/>
                </a:moveTo>
                <a:cubicBezTo>
                  <a:pt x="6768902" y="4501911"/>
                  <a:pt x="6768093" y="4498525"/>
                  <a:pt x="6765442" y="4496905"/>
                </a:cubicBezTo>
                <a:lnTo>
                  <a:pt x="6647645" y="4426595"/>
                </a:lnTo>
                <a:cubicBezTo>
                  <a:pt x="6644994" y="4425049"/>
                  <a:pt x="6641607" y="4425859"/>
                  <a:pt x="6639988" y="4428509"/>
                </a:cubicBezTo>
                <a:cubicBezTo>
                  <a:pt x="6638442" y="4431159"/>
                  <a:pt x="6639252" y="4434546"/>
                  <a:pt x="6641902" y="4436166"/>
                </a:cubicBezTo>
                <a:lnTo>
                  <a:pt x="6759699" y="4506476"/>
                </a:lnTo>
                <a:cubicBezTo>
                  <a:pt x="6760583" y="4506991"/>
                  <a:pt x="6761614" y="4507286"/>
                  <a:pt x="6762571" y="4507286"/>
                </a:cubicBezTo>
                <a:cubicBezTo>
                  <a:pt x="6764485" y="4507286"/>
                  <a:pt x="6766252" y="4506329"/>
                  <a:pt x="6767356" y="4504562"/>
                </a:cubicBezTo>
                <a:close/>
                <a:moveTo>
                  <a:pt x="6649559" y="4434251"/>
                </a:moveTo>
                <a:cubicBezTo>
                  <a:pt x="6651105" y="4431601"/>
                  <a:pt x="6650295" y="4428214"/>
                  <a:pt x="6647645" y="4426595"/>
                </a:cubicBezTo>
                <a:lnTo>
                  <a:pt x="6641534" y="4422914"/>
                </a:lnTo>
                <a:cubicBezTo>
                  <a:pt x="6638883" y="4421367"/>
                  <a:pt x="6635497" y="4422178"/>
                  <a:pt x="6633877" y="4424828"/>
                </a:cubicBezTo>
                <a:cubicBezTo>
                  <a:pt x="6632331" y="4427478"/>
                  <a:pt x="6633141" y="4430865"/>
                  <a:pt x="6635791" y="4432485"/>
                </a:cubicBezTo>
                <a:lnTo>
                  <a:pt x="6641902" y="4436166"/>
                </a:lnTo>
                <a:cubicBezTo>
                  <a:pt x="6642786" y="4436681"/>
                  <a:pt x="6643817" y="4436976"/>
                  <a:pt x="6644774" y="4436976"/>
                </a:cubicBezTo>
                <a:cubicBezTo>
                  <a:pt x="6646687" y="4436976"/>
                  <a:pt x="6648528" y="4436019"/>
                  <a:pt x="6649559" y="4434251"/>
                </a:cubicBezTo>
                <a:close/>
                <a:moveTo>
                  <a:pt x="6642638" y="4431307"/>
                </a:moveTo>
                <a:cubicBezTo>
                  <a:pt x="6644700" y="4429025"/>
                  <a:pt x="6644405" y="4425417"/>
                  <a:pt x="6642049" y="4423355"/>
                </a:cubicBezTo>
                <a:cubicBezTo>
                  <a:pt x="6639767" y="4421294"/>
                  <a:pt x="6636233" y="4421515"/>
                  <a:pt x="6634172" y="4423797"/>
                </a:cubicBezTo>
                <a:cubicBezTo>
                  <a:pt x="6632110" y="4426079"/>
                  <a:pt x="6632331" y="4429613"/>
                  <a:pt x="6634614" y="4431675"/>
                </a:cubicBezTo>
                <a:lnTo>
                  <a:pt x="6634834" y="4431895"/>
                </a:lnTo>
                <a:cubicBezTo>
                  <a:pt x="6635865" y="4432853"/>
                  <a:pt x="6637190" y="4433294"/>
                  <a:pt x="6638442" y="4433294"/>
                </a:cubicBezTo>
                <a:cubicBezTo>
                  <a:pt x="6639988" y="4433221"/>
                  <a:pt x="6641534" y="4432558"/>
                  <a:pt x="6642638" y="4431307"/>
                </a:cubicBezTo>
                <a:close/>
                <a:moveTo>
                  <a:pt x="6642270" y="4431454"/>
                </a:moveTo>
                <a:cubicBezTo>
                  <a:pt x="6644479" y="4429319"/>
                  <a:pt x="6644479" y="4425785"/>
                  <a:pt x="6642270" y="4423576"/>
                </a:cubicBezTo>
                <a:lnTo>
                  <a:pt x="6540597" y="4321166"/>
                </a:lnTo>
                <a:cubicBezTo>
                  <a:pt x="6538462" y="4318958"/>
                  <a:pt x="6534928" y="4318958"/>
                  <a:pt x="6532719" y="4321166"/>
                </a:cubicBezTo>
                <a:cubicBezTo>
                  <a:pt x="6530510" y="4323301"/>
                  <a:pt x="6530510" y="4326836"/>
                  <a:pt x="6532719" y="4329044"/>
                </a:cubicBezTo>
                <a:lnTo>
                  <a:pt x="6634393" y="4431454"/>
                </a:lnTo>
                <a:cubicBezTo>
                  <a:pt x="6635497" y="4432558"/>
                  <a:pt x="6636969" y="4433147"/>
                  <a:pt x="6638368" y="4433074"/>
                </a:cubicBezTo>
                <a:cubicBezTo>
                  <a:pt x="6639841" y="4433074"/>
                  <a:pt x="6641239" y="4432558"/>
                  <a:pt x="6642270" y="4431454"/>
                </a:cubicBezTo>
                <a:close/>
                <a:moveTo>
                  <a:pt x="6540597" y="4329044"/>
                </a:moveTo>
                <a:cubicBezTo>
                  <a:pt x="6542805" y="4326909"/>
                  <a:pt x="6542805" y="4323375"/>
                  <a:pt x="6540670" y="4321166"/>
                </a:cubicBezTo>
                <a:lnTo>
                  <a:pt x="6537284" y="4317706"/>
                </a:lnTo>
                <a:cubicBezTo>
                  <a:pt x="6535149" y="4315497"/>
                  <a:pt x="6531614" y="4315497"/>
                  <a:pt x="6529406" y="4317633"/>
                </a:cubicBezTo>
                <a:cubicBezTo>
                  <a:pt x="6527197" y="4319768"/>
                  <a:pt x="6527197" y="4323301"/>
                  <a:pt x="6529332" y="4325510"/>
                </a:cubicBezTo>
                <a:lnTo>
                  <a:pt x="6532719" y="4328970"/>
                </a:lnTo>
                <a:cubicBezTo>
                  <a:pt x="6533823" y="4330075"/>
                  <a:pt x="6535296" y="4330664"/>
                  <a:pt x="6536694" y="4330664"/>
                </a:cubicBezTo>
                <a:cubicBezTo>
                  <a:pt x="6538167" y="4330664"/>
                  <a:pt x="6539566" y="4330149"/>
                  <a:pt x="6540597" y="4329044"/>
                </a:cubicBezTo>
                <a:close/>
                <a:moveTo>
                  <a:pt x="6536400" y="4326246"/>
                </a:moveTo>
                <a:cubicBezTo>
                  <a:pt x="6538977" y="4324553"/>
                  <a:pt x="6539566" y="4321019"/>
                  <a:pt x="6537873" y="4318442"/>
                </a:cubicBezTo>
                <a:cubicBezTo>
                  <a:pt x="6536106" y="4315866"/>
                  <a:pt x="6532645" y="4315203"/>
                  <a:pt x="6530142" y="4316970"/>
                </a:cubicBezTo>
                <a:cubicBezTo>
                  <a:pt x="6527565" y="4318663"/>
                  <a:pt x="6526903" y="4322197"/>
                  <a:pt x="6528670" y="4324700"/>
                </a:cubicBezTo>
                <a:lnTo>
                  <a:pt x="6528743" y="4324848"/>
                </a:lnTo>
                <a:cubicBezTo>
                  <a:pt x="6529848" y="4326394"/>
                  <a:pt x="6531541" y="4327277"/>
                  <a:pt x="6533308" y="4327277"/>
                </a:cubicBezTo>
                <a:cubicBezTo>
                  <a:pt x="6534339" y="4327204"/>
                  <a:pt x="6535443" y="4326909"/>
                  <a:pt x="6536400" y="4326246"/>
                </a:cubicBezTo>
                <a:close/>
                <a:moveTo>
                  <a:pt x="6536106" y="4326320"/>
                </a:moveTo>
                <a:cubicBezTo>
                  <a:pt x="6538756" y="4324700"/>
                  <a:pt x="6539566" y="4321314"/>
                  <a:pt x="6537946" y="4318663"/>
                </a:cubicBezTo>
                <a:lnTo>
                  <a:pt x="6458728" y="4188718"/>
                </a:lnTo>
                <a:cubicBezTo>
                  <a:pt x="6457108" y="4186068"/>
                  <a:pt x="6453648" y="4185258"/>
                  <a:pt x="6451071" y="4186878"/>
                </a:cubicBezTo>
                <a:cubicBezTo>
                  <a:pt x="6448420" y="4188497"/>
                  <a:pt x="6447611" y="4191884"/>
                  <a:pt x="6449230" y="4194534"/>
                </a:cubicBezTo>
                <a:lnTo>
                  <a:pt x="6528449" y="4324480"/>
                </a:lnTo>
                <a:cubicBezTo>
                  <a:pt x="6529479" y="4326246"/>
                  <a:pt x="6531320" y="4327204"/>
                  <a:pt x="6533234" y="4327130"/>
                </a:cubicBezTo>
                <a:cubicBezTo>
                  <a:pt x="6534265" y="4327130"/>
                  <a:pt x="6535222" y="4326836"/>
                  <a:pt x="6536106" y="4326320"/>
                </a:cubicBezTo>
                <a:close/>
                <a:moveTo>
                  <a:pt x="6456961" y="4196375"/>
                </a:moveTo>
                <a:cubicBezTo>
                  <a:pt x="6459611" y="4194755"/>
                  <a:pt x="6460421" y="4191369"/>
                  <a:pt x="6458875" y="4188718"/>
                </a:cubicBezTo>
                <a:lnTo>
                  <a:pt x="6457035" y="4185626"/>
                </a:lnTo>
                <a:cubicBezTo>
                  <a:pt x="6455415" y="4182975"/>
                  <a:pt x="6451955" y="4182166"/>
                  <a:pt x="6449377" y="4183712"/>
                </a:cubicBezTo>
                <a:cubicBezTo>
                  <a:pt x="6446727" y="4185331"/>
                  <a:pt x="6445917" y="4188718"/>
                  <a:pt x="6447463" y="4191369"/>
                </a:cubicBezTo>
                <a:lnTo>
                  <a:pt x="6449304" y="4194461"/>
                </a:lnTo>
                <a:cubicBezTo>
                  <a:pt x="6450335" y="4196228"/>
                  <a:pt x="6452249" y="4197185"/>
                  <a:pt x="6454089" y="4197111"/>
                </a:cubicBezTo>
                <a:cubicBezTo>
                  <a:pt x="6455047" y="4197185"/>
                  <a:pt x="6456004" y="4196890"/>
                  <a:pt x="6456961" y="4196375"/>
                </a:cubicBezTo>
                <a:close/>
                <a:moveTo>
                  <a:pt x="6454089" y="4193725"/>
                </a:moveTo>
                <a:cubicBezTo>
                  <a:pt x="6456961" y="4192620"/>
                  <a:pt x="6458433" y="4189454"/>
                  <a:pt x="6457329" y="4186583"/>
                </a:cubicBezTo>
                <a:lnTo>
                  <a:pt x="6440543" y="4141599"/>
                </a:lnTo>
                <a:cubicBezTo>
                  <a:pt x="6439438" y="4138728"/>
                  <a:pt x="6436273" y="4137256"/>
                  <a:pt x="6433401" y="4138360"/>
                </a:cubicBezTo>
                <a:cubicBezTo>
                  <a:pt x="6430530" y="4139464"/>
                  <a:pt x="6429057" y="4142630"/>
                  <a:pt x="6430162" y="4145501"/>
                </a:cubicBezTo>
                <a:lnTo>
                  <a:pt x="6446948" y="4190485"/>
                </a:lnTo>
                <a:cubicBezTo>
                  <a:pt x="6447758" y="4192767"/>
                  <a:pt x="6449967" y="4194093"/>
                  <a:pt x="6452175" y="4194093"/>
                </a:cubicBezTo>
                <a:cubicBezTo>
                  <a:pt x="6452838" y="4194093"/>
                  <a:pt x="6453500" y="4193946"/>
                  <a:pt x="6454089" y="4193725"/>
                </a:cubicBezTo>
                <a:close/>
                <a:moveTo>
                  <a:pt x="1892985" y="1923995"/>
                </a:moveTo>
                <a:lnTo>
                  <a:pt x="1952252" y="1875036"/>
                </a:lnTo>
                <a:cubicBezTo>
                  <a:pt x="1954608" y="1873048"/>
                  <a:pt x="1954976" y="1869587"/>
                  <a:pt x="1952988" y="1867158"/>
                </a:cubicBezTo>
                <a:cubicBezTo>
                  <a:pt x="1951000" y="1864802"/>
                  <a:pt x="1947540" y="1864507"/>
                  <a:pt x="1945111" y="1866422"/>
                </a:cubicBezTo>
                <a:lnTo>
                  <a:pt x="1885844" y="1915381"/>
                </a:lnTo>
                <a:cubicBezTo>
                  <a:pt x="1883488" y="1917369"/>
                  <a:pt x="1883120" y="1920829"/>
                  <a:pt x="1885108" y="1923259"/>
                </a:cubicBezTo>
                <a:cubicBezTo>
                  <a:pt x="1886212" y="1924584"/>
                  <a:pt x="1887832" y="1925320"/>
                  <a:pt x="1889452" y="1925320"/>
                </a:cubicBezTo>
                <a:cubicBezTo>
                  <a:pt x="1890703" y="1925247"/>
                  <a:pt x="1891955" y="1924805"/>
                  <a:pt x="1892985" y="1923995"/>
                </a:cubicBezTo>
                <a:close/>
                <a:moveTo>
                  <a:pt x="1952841" y="1874594"/>
                </a:moveTo>
                <a:cubicBezTo>
                  <a:pt x="1955197" y="1872680"/>
                  <a:pt x="1955565" y="1869146"/>
                  <a:pt x="1953577" y="1866716"/>
                </a:cubicBezTo>
                <a:cubicBezTo>
                  <a:pt x="1951590" y="1864360"/>
                  <a:pt x="1948129" y="1863992"/>
                  <a:pt x="1945700" y="1865980"/>
                </a:cubicBezTo>
                <a:lnTo>
                  <a:pt x="1945111" y="1866422"/>
                </a:lnTo>
                <a:cubicBezTo>
                  <a:pt x="1942755" y="1868336"/>
                  <a:pt x="1942681" y="1871649"/>
                  <a:pt x="1944595" y="1874005"/>
                </a:cubicBezTo>
                <a:cubicBezTo>
                  <a:pt x="1945626" y="1875330"/>
                  <a:pt x="1947246" y="1875919"/>
                  <a:pt x="1948866" y="1875919"/>
                </a:cubicBezTo>
                <a:cubicBezTo>
                  <a:pt x="1950338" y="1875919"/>
                  <a:pt x="1951737" y="1875477"/>
                  <a:pt x="1952841" y="1874594"/>
                </a:cubicBezTo>
                <a:close/>
                <a:moveTo>
                  <a:pt x="1952841" y="1874594"/>
                </a:moveTo>
                <a:lnTo>
                  <a:pt x="1959982" y="1868704"/>
                </a:lnTo>
                <a:cubicBezTo>
                  <a:pt x="1962338" y="1866716"/>
                  <a:pt x="1962706" y="1863256"/>
                  <a:pt x="1960719" y="1860826"/>
                </a:cubicBezTo>
                <a:cubicBezTo>
                  <a:pt x="1958731" y="1858470"/>
                  <a:pt x="1955271" y="1858102"/>
                  <a:pt x="1952841" y="1860090"/>
                </a:cubicBezTo>
                <a:lnTo>
                  <a:pt x="1945700" y="1865980"/>
                </a:lnTo>
                <a:cubicBezTo>
                  <a:pt x="1943344" y="1867968"/>
                  <a:pt x="1942976" y="1871428"/>
                  <a:pt x="1944964" y="1873858"/>
                </a:cubicBezTo>
                <a:cubicBezTo>
                  <a:pt x="1946068" y="1875183"/>
                  <a:pt x="1947688" y="1875919"/>
                  <a:pt x="1949307" y="1875919"/>
                </a:cubicBezTo>
                <a:cubicBezTo>
                  <a:pt x="1950559" y="1875845"/>
                  <a:pt x="1951810" y="1875404"/>
                  <a:pt x="1952841" y="1874594"/>
                </a:cubicBezTo>
                <a:close/>
                <a:moveTo>
                  <a:pt x="1960056" y="1868630"/>
                </a:moveTo>
                <a:lnTo>
                  <a:pt x="1964326" y="1865096"/>
                </a:lnTo>
                <a:cubicBezTo>
                  <a:pt x="1966682" y="1863109"/>
                  <a:pt x="1967050" y="1859648"/>
                  <a:pt x="1965062" y="1857219"/>
                </a:cubicBezTo>
                <a:cubicBezTo>
                  <a:pt x="1963075" y="1854863"/>
                  <a:pt x="1959541" y="1854568"/>
                  <a:pt x="1957185" y="1856483"/>
                </a:cubicBezTo>
                <a:lnTo>
                  <a:pt x="1952915" y="1860016"/>
                </a:lnTo>
                <a:cubicBezTo>
                  <a:pt x="1950559" y="1862004"/>
                  <a:pt x="1950191" y="1865465"/>
                  <a:pt x="1952178" y="1867894"/>
                </a:cubicBezTo>
                <a:cubicBezTo>
                  <a:pt x="1953283" y="1869219"/>
                  <a:pt x="1954902" y="1869956"/>
                  <a:pt x="1956522" y="1869882"/>
                </a:cubicBezTo>
                <a:cubicBezTo>
                  <a:pt x="1957774" y="1869956"/>
                  <a:pt x="1959025" y="1869514"/>
                  <a:pt x="1960056" y="1868630"/>
                </a:cubicBezTo>
                <a:close/>
                <a:moveTo>
                  <a:pt x="1965578" y="1863698"/>
                </a:moveTo>
                <a:cubicBezTo>
                  <a:pt x="1967418" y="1861268"/>
                  <a:pt x="1966977" y="1857734"/>
                  <a:pt x="1964547" y="1855894"/>
                </a:cubicBezTo>
                <a:cubicBezTo>
                  <a:pt x="1962118" y="1854053"/>
                  <a:pt x="1958584" y="1854421"/>
                  <a:pt x="1956743" y="1856924"/>
                </a:cubicBezTo>
                <a:lnTo>
                  <a:pt x="1956301" y="1857513"/>
                </a:lnTo>
                <a:cubicBezTo>
                  <a:pt x="1954387" y="1859943"/>
                  <a:pt x="1955123" y="1863182"/>
                  <a:pt x="1957553" y="1865023"/>
                </a:cubicBezTo>
                <a:cubicBezTo>
                  <a:pt x="1958510" y="1865759"/>
                  <a:pt x="1959688" y="1866127"/>
                  <a:pt x="1960792" y="1866054"/>
                </a:cubicBezTo>
                <a:cubicBezTo>
                  <a:pt x="1962559" y="1866054"/>
                  <a:pt x="1964400" y="1865170"/>
                  <a:pt x="1965578" y="1863698"/>
                </a:cubicBezTo>
                <a:close/>
                <a:moveTo>
                  <a:pt x="1965504" y="1863698"/>
                </a:moveTo>
                <a:lnTo>
                  <a:pt x="1971026" y="1856556"/>
                </a:lnTo>
                <a:cubicBezTo>
                  <a:pt x="1972940" y="1854127"/>
                  <a:pt x="1972499" y="1850593"/>
                  <a:pt x="1970069" y="1848752"/>
                </a:cubicBezTo>
                <a:cubicBezTo>
                  <a:pt x="1967639" y="1846838"/>
                  <a:pt x="1964179" y="1847280"/>
                  <a:pt x="1962265" y="1849709"/>
                </a:cubicBezTo>
                <a:lnTo>
                  <a:pt x="1956743" y="1856851"/>
                </a:lnTo>
                <a:cubicBezTo>
                  <a:pt x="1954829" y="1859280"/>
                  <a:pt x="1955271" y="1862814"/>
                  <a:pt x="1957700" y="1864655"/>
                </a:cubicBezTo>
                <a:cubicBezTo>
                  <a:pt x="1958731" y="1865465"/>
                  <a:pt x="1959909" y="1865833"/>
                  <a:pt x="1961160" y="1865833"/>
                </a:cubicBezTo>
                <a:cubicBezTo>
                  <a:pt x="1962854" y="1865833"/>
                  <a:pt x="1964474" y="1865096"/>
                  <a:pt x="1965504" y="1863698"/>
                </a:cubicBezTo>
                <a:close/>
                <a:moveTo>
                  <a:pt x="1971100" y="1856556"/>
                </a:moveTo>
                <a:lnTo>
                  <a:pt x="2035520" y="1773067"/>
                </a:lnTo>
                <a:cubicBezTo>
                  <a:pt x="2037361" y="1770638"/>
                  <a:pt x="2036919" y="1767104"/>
                  <a:pt x="2034489" y="1765263"/>
                </a:cubicBezTo>
                <a:cubicBezTo>
                  <a:pt x="2032060" y="1763423"/>
                  <a:pt x="2028526" y="1763791"/>
                  <a:pt x="2026685" y="1766294"/>
                </a:cubicBezTo>
                <a:lnTo>
                  <a:pt x="1962265" y="1849783"/>
                </a:lnTo>
                <a:cubicBezTo>
                  <a:pt x="1960424" y="1852212"/>
                  <a:pt x="1960866" y="1855746"/>
                  <a:pt x="1963296" y="1857587"/>
                </a:cubicBezTo>
                <a:cubicBezTo>
                  <a:pt x="1964326" y="1858397"/>
                  <a:pt x="1965504" y="1858765"/>
                  <a:pt x="1966756" y="1858765"/>
                </a:cubicBezTo>
                <a:cubicBezTo>
                  <a:pt x="1968376" y="1858691"/>
                  <a:pt x="1969995" y="1857955"/>
                  <a:pt x="1971100" y="1856556"/>
                </a:cubicBezTo>
                <a:close/>
                <a:moveTo>
                  <a:pt x="2035520" y="1773067"/>
                </a:moveTo>
                <a:lnTo>
                  <a:pt x="2039864" y="1767472"/>
                </a:lnTo>
                <a:cubicBezTo>
                  <a:pt x="2041704" y="1765043"/>
                  <a:pt x="2041336" y="1761509"/>
                  <a:pt x="2038833" y="1759668"/>
                </a:cubicBezTo>
                <a:cubicBezTo>
                  <a:pt x="2036403" y="1757827"/>
                  <a:pt x="2032943" y="1758196"/>
                  <a:pt x="2031029" y="1760699"/>
                </a:cubicBezTo>
                <a:lnTo>
                  <a:pt x="2026685" y="1766294"/>
                </a:lnTo>
                <a:cubicBezTo>
                  <a:pt x="2024844" y="1768724"/>
                  <a:pt x="2025213" y="1772258"/>
                  <a:pt x="2027716" y="1774098"/>
                </a:cubicBezTo>
                <a:cubicBezTo>
                  <a:pt x="2028747" y="1774908"/>
                  <a:pt x="2029925" y="1775276"/>
                  <a:pt x="2031176" y="1775276"/>
                </a:cubicBezTo>
                <a:cubicBezTo>
                  <a:pt x="2032796" y="1775203"/>
                  <a:pt x="2034416" y="1774466"/>
                  <a:pt x="2035520" y="1773067"/>
                </a:cubicBezTo>
                <a:close/>
                <a:moveTo>
                  <a:pt x="2039864" y="1767398"/>
                </a:moveTo>
                <a:lnTo>
                  <a:pt x="2042146" y="1764454"/>
                </a:lnTo>
                <a:cubicBezTo>
                  <a:pt x="2043987" y="1762024"/>
                  <a:pt x="2043545" y="1758490"/>
                  <a:pt x="2041115" y="1756650"/>
                </a:cubicBezTo>
                <a:cubicBezTo>
                  <a:pt x="2038686" y="1754809"/>
                  <a:pt x="2035152" y="1755177"/>
                  <a:pt x="2033311" y="1757680"/>
                </a:cubicBezTo>
                <a:lnTo>
                  <a:pt x="2031029" y="1760625"/>
                </a:lnTo>
                <a:cubicBezTo>
                  <a:pt x="2029188" y="1763055"/>
                  <a:pt x="2029630" y="1766589"/>
                  <a:pt x="2032060" y="1768429"/>
                </a:cubicBezTo>
                <a:cubicBezTo>
                  <a:pt x="2033090" y="1769239"/>
                  <a:pt x="2034268" y="1769607"/>
                  <a:pt x="2035520" y="1769607"/>
                </a:cubicBezTo>
                <a:cubicBezTo>
                  <a:pt x="2037140" y="1769607"/>
                  <a:pt x="2038833" y="1768871"/>
                  <a:pt x="2039864" y="1767398"/>
                </a:cubicBezTo>
                <a:close/>
                <a:moveTo>
                  <a:pt x="2042809" y="1763496"/>
                </a:moveTo>
                <a:lnTo>
                  <a:pt x="2043471" y="1762098"/>
                </a:lnTo>
                <a:cubicBezTo>
                  <a:pt x="2044797" y="1759300"/>
                  <a:pt x="2043692" y="1755987"/>
                  <a:pt x="2040895" y="1754662"/>
                </a:cubicBezTo>
                <a:cubicBezTo>
                  <a:pt x="2038097" y="1753336"/>
                  <a:pt x="2034784" y="1754441"/>
                  <a:pt x="2033458" y="1757238"/>
                </a:cubicBezTo>
                <a:lnTo>
                  <a:pt x="2032796" y="1758637"/>
                </a:lnTo>
                <a:cubicBezTo>
                  <a:pt x="2031471" y="1761435"/>
                  <a:pt x="2032575" y="1764748"/>
                  <a:pt x="2035373" y="1766073"/>
                </a:cubicBezTo>
                <a:cubicBezTo>
                  <a:pt x="2036183" y="1766441"/>
                  <a:pt x="2036992" y="1766662"/>
                  <a:pt x="2037876" y="1766662"/>
                </a:cubicBezTo>
                <a:cubicBezTo>
                  <a:pt x="2039864" y="1766589"/>
                  <a:pt x="2041851" y="1765484"/>
                  <a:pt x="2042809" y="1763496"/>
                </a:cubicBezTo>
                <a:close/>
                <a:moveTo>
                  <a:pt x="2043471" y="1762098"/>
                </a:moveTo>
                <a:lnTo>
                  <a:pt x="2098100" y="1646951"/>
                </a:lnTo>
                <a:cubicBezTo>
                  <a:pt x="2099425" y="1644153"/>
                  <a:pt x="2098247" y="1640840"/>
                  <a:pt x="2095449" y="1639515"/>
                </a:cubicBezTo>
                <a:cubicBezTo>
                  <a:pt x="2092652" y="1638190"/>
                  <a:pt x="2089338" y="1639368"/>
                  <a:pt x="2088013" y="1642165"/>
                </a:cubicBezTo>
                <a:lnTo>
                  <a:pt x="2033385" y="1757312"/>
                </a:lnTo>
                <a:cubicBezTo>
                  <a:pt x="2032060" y="1760110"/>
                  <a:pt x="2033238" y="1763423"/>
                  <a:pt x="2036035" y="1764748"/>
                </a:cubicBezTo>
                <a:cubicBezTo>
                  <a:pt x="2036845" y="1765116"/>
                  <a:pt x="2037655" y="1765263"/>
                  <a:pt x="2038465" y="1765263"/>
                </a:cubicBezTo>
                <a:cubicBezTo>
                  <a:pt x="2040526" y="1765263"/>
                  <a:pt x="2042514" y="1764085"/>
                  <a:pt x="2043471" y="1762098"/>
                </a:cubicBezTo>
                <a:close/>
                <a:moveTo>
                  <a:pt x="2098100" y="1646951"/>
                </a:moveTo>
                <a:lnTo>
                  <a:pt x="2099204" y="1644669"/>
                </a:lnTo>
                <a:cubicBezTo>
                  <a:pt x="2100529" y="1641871"/>
                  <a:pt x="2099278" y="1638558"/>
                  <a:pt x="2096554" y="1637233"/>
                </a:cubicBezTo>
                <a:cubicBezTo>
                  <a:pt x="2093756" y="1635907"/>
                  <a:pt x="2090443" y="1637085"/>
                  <a:pt x="2089118" y="1639883"/>
                </a:cubicBezTo>
                <a:lnTo>
                  <a:pt x="2088013" y="1642165"/>
                </a:lnTo>
                <a:cubicBezTo>
                  <a:pt x="2086688" y="1644963"/>
                  <a:pt x="2087940" y="1648276"/>
                  <a:pt x="2090664" y="1649601"/>
                </a:cubicBezTo>
                <a:cubicBezTo>
                  <a:pt x="2091474" y="1649969"/>
                  <a:pt x="2092283" y="1650117"/>
                  <a:pt x="2093093" y="1650117"/>
                </a:cubicBezTo>
                <a:cubicBezTo>
                  <a:pt x="2095228" y="1650117"/>
                  <a:pt x="2097216" y="1648939"/>
                  <a:pt x="2098100" y="1646951"/>
                </a:cubicBezTo>
                <a:close/>
                <a:moveTo>
                  <a:pt x="2099572" y="1643638"/>
                </a:moveTo>
                <a:lnTo>
                  <a:pt x="2133880" y="1511484"/>
                </a:lnTo>
                <a:cubicBezTo>
                  <a:pt x="2134617" y="1508539"/>
                  <a:pt x="2132850" y="1505447"/>
                  <a:pt x="2129905" y="1504711"/>
                </a:cubicBezTo>
                <a:cubicBezTo>
                  <a:pt x="2126886" y="1503975"/>
                  <a:pt x="2123868" y="1505742"/>
                  <a:pt x="2123132" y="1508687"/>
                </a:cubicBezTo>
                <a:lnTo>
                  <a:pt x="2088823" y="1640840"/>
                </a:lnTo>
                <a:cubicBezTo>
                  <a:pt x="2088013" y="1643785"/>
                  <a:pt x="2089854" y="1646877"/>
                  <a:pt x="2092799" y="1647613"/>
                </a:cubicBezTo>
                <a:cubicBezTo>
                  <a:pt x="2093314" y="1647761"/>
                  <a:pt x="2093756" y="1647761"/>
                  <a:pt x="2094271" y="1647761"/>
                </a:cubicBezTo>
                <a:cubicBezTo>
                  <a:pt x="2096701" y="1647834"/>
                  <a:pt x="2098909" y="1646141"/>
                  <a:pt x="2099572" y="1643638"/>
                </a:cubicBezTo>
                <a:close/>
                <a:moveTo>
                  <a:pt x="2133880" y="1511484"/>
                </a:moveTo>
                <a:lnTo>
                  <a:pt x="2134249" y="1510085"/>
                </a:lnTo>
                <a:cubicBezTo>
                  <a:pt x="2135058" y="1507141"/>
                  <a:pt x="2133218" y="1504048"/>
                  <a:pt x="2130273" y="1503312"/>
                </a:cubicBezTo>
                <a:cubicBezTo>
                  <a:pt x="2127328" y="1502576"/>
                  <a:pt x="2124236" y="1504343"/>
                  <a:pt x="2123500" y="1507288"/>
                </a:cubicBezTo>
                <a:lnTo>
                  <a:pt x="2123132" y="1508687"/>
                </a:lnTo>
                <a:cubicBezTo>
                  <a:pt x="2122322" y="1511632"/>
                  <a:pt x="2124162" y="1514724"/>
                  <a:pt x="2127107" y="1515460"/>
                </a:cubicBezTo>
                <a:cubicBezTo>
                  <a:pt x="2127623" y="1515607"/>
                  <a:pt x="2128064" y="1515681"/>
                  <a:pt x="2128580" y="1515681"/>
                </a:cubicBezTo>
                <a:cubicBezTo>
                  <a:pt x="2130936" y="1515681"/>
                  <a:pt x="2133218" y="1513987"/>
                  <a:pt x="2133880" y="1511484"/>
                </a:cubicBezTo>
                <a:close/>
                <a:moveTo>
                  <a:pt x="2134396" y="1509202"/>
                </a:moveTo>
                <a:lnTo>
                  <a:pt x="2146176" y="1365121"/>
                </a:lnTo>
                <a:cubicBezTo>
                  <a:pt x="2146397" y="1362029"/>
                  <a:pt x="2144114" y="1359379"/>
                  <a:pt x="2141096" y="1359084"/>
                </a:cubicBezTo>
                <a:cubicBezTo>
                  <a:pt x="2138004" y="1358863"/>
                  <a:pt x="2135353" y="1361072"/>
                  <a:pt x="2135058" y="1364164"/>
                </a:cubicBezTo>
                <a:lnTo>
                  <a:pt x="2123279" y="1508245"/>
                </a:lnTo>
                <a:cubicBezTo>
                  <a:pt x="2123058" y="1511337"/>
                  <a:pt x="2125340" y="1513987"/>
                  <a:pt x="2128359" y="1514282"/>
                </a:cubicBezTo>
                <a:cubicBezTo>
                  <a:pt x="2128506" y="1514282"/>
                  <a:pt x="2128727" y="1514282"/>
                  <a:pt x="2128874" y="1514282"/>
                </a:cubicBezTo>
                <a:cubicBezTo>
                  <a:pt x="2131746" y="1514282"/>
                  <a:pt x="2134101" y="1512073"/>
                  <a:pt x="2134396" y="1509202"/>
                </a:cubicBezTo>
                <a:close/>
                <a:moveTo>
                  <a:pt x="2141096" y="1370275"/>
                </a:moveTo>
                <a:cubicBezTo>
                  <a:pt x="2144188" y="1370054"/>
                  <a:pt x="2146470" y="1367330"/>
                  <a:pt x="2146249" y="1364238"/>
                </a:cubicBezTo>
                <a:lnTo>
                  <a:pt x="2134175" y="1214047"/>
                </a:lnTo>
                <a:cubicBezTo>
                  <a:pt x="2133954" y="1210954"/>
                  <a:pt x="2130936" y="1208598"/>
                  <a:pt x="2128138" y="1208893"/>
                </a:cubicBezTo>
                <a:cubicBezTo>
                  <a:pt x="2125046" y="1209114"/>
                  <a:pt x="2122764" y="1211838"/>
                  <a:pt x="2122984" y="1214930"/>
                </a:cubicBezTo>
                <a:lnTo>
                  <a:pt x="2135058" y="1365121"/>
                </a:lnTo>
                <a:cubicBezTo>
                  <a:pt x="2135279" y="1368066"/>
                  <a:pt x="2137782" y="1370275"/>
                  <a:pt x="2140654" y="1370275"/>
                </a:cubicBezTo>
                <a:cubicBezTo>
                  <a:pt x="2140801" y="1370275"/>
                  <a:pt x="2140948" y="1370275"/>
                  <a:pt x="2141096" y="1370275"/>
                </a:cubicBezTo>
                <a:close/>
                <a:moveTo>
                  <a:pt x="2129831" y="1219863"/>
                </a:moveTo>
                <a:cubicBezTo>
                  <a:pt x="2132850" y="1219127"/>
                  <a:pt x="2134690" y="1216182"/>
                  <a:pt x="2133954" y="1213163"/>
                </a:cubicBezTo>
                <a:lnTo>
                  <a:pt x="2133660" y="1212059"/>
                </a:lnTo>
                <a:cubicBezTo>
                  <a:pt x="2132924" y="1209040"/>
                  <a:pt x="2130052" y="1207200"/>
                  <a:pt x="2126960" y="1207936"/>
                </a:cubicBezTo>
                <a:cubicBezTo>
                  <a:pt x="2123942" y="1208672"/>
                  <a:pt x="2122101" y="1211617"/>
                  <a:pt x="2122837" y="1214636"/>
                </a:cubicBezTo>
                <a:lnTo>
                  <a:pt x="2123132" y="1215740"/>
                </a:lnTo>
                <a:cubicBezTo>
                  <a:pt x="2123721" y="1218317"/>
                  <a:pt x="2126076" y="1220084"/>
                  <a:pt x="2128580" y="1220010"/>
                </a:cubicBezTo>
                <a:cubicBezTo>
                  <a:pt x="2129022" y="1220010"/>
                  <a:pt x="2129390" y="1220010"/>
                  <a:pt x="2129831" y="1219863"/>
                </a:cubicBezTo>
                <a:close/>
                <a:moveTo>
                  <a:pt x="2129610" y="1218758"/>
                </a:moveTo>
                <a:cubicBezTo>
                  <a:pt x="2132629" y="1218022"/>
                  <a:pt x="2134470" y="1215004"/>
                  <a:pt x="2133733" y="1212059"/>
                </a:cubicBezTo>
                <a:lnTo>
                  <a:pt x="2096995" y="1061131"/>
                </a:lnTo>
                <a:cubicBezTo>
                  <a:pt x="2096259" y="1058186"/>
                  <a:pt x="2093314" y="1056272"/>
                  <a:pt x="2090296" y="1057008"/>
                </a:cubicBezTo>
                <a:cubicBezTo>
                  <a:pt x="2087277" y="1057744"/>
                  <a:pt x="2085436" y="1060763"/>
                  <a:pt x="2086173" y="1063708"/>
                </a:cubicBezTo>
                <a:lnTo>
                  <a:pt x="2122911" y="1214636"/>
                </a:lnTo>
                <a:cubicBezTo>
                  <a:pt x="2123500" y="1217212"/>
                  <a:pt x="2125856" y="1218906"/>
                  <a:pt x="2128359" y="1218906"/>
                </a:cubicBezTo>
                <a:cubicBezTo>
                  <a:pt x="2128727" y="1218906"/>
                  <a:pt x="2129169" y="1218906"/>
                  <a:pt x="2129610" y="1218758"/>
                </a:cubicBezTo>
                <a:close/>
                <a:moveTo>
                  <a:pt x="2093682" y="1067536"/>
                </a:moveTo>
                <a:cubicBezTo>
                  <a:pt x="2096554" y="1066358"/>
                  <a:pt x="2097879" y="1063119"/>
                  <a:pt x="2096701" y="1060248"/>
                </a:cubicBezTo>
                <a:lnTo>
                  <a:pt x="2095670" y="1057744"/>
                </a:lnTo>
                <a:cubicBezTo>
                  <a:pt x="2094492" y="1054873"/>
                  <a:pt x="2091253" y="1053548"/>
                  <a:pt x="2088381" y="1054726"/>
                </a:cubicBezTo>
                <a:cubicBezTo>
                  <a:pt x="2085510" y="1055904"/>
                  <a:pt x="2084185" y="1059143"/>
                  <a:pt x="2085363" y="1062015"/>
                </a:cubicBezTo>
                <a:lnTo>
                  <a:pt x="2086394" y="1064518"/>
                </a:lnTo>
                <a:cubicBezTo>
                  <a:pt x="2087277" y="1066653"/>
                  <a:pt x="2089412" y="1067978"/>
                  <a:pt x="2091621" y="1067978"/>
                </a:cubicBezTo>
                <a:cubicBezTo>
                  <a:pt x="2092283" y="1067978"/>
                  <a:pt x="2093020" y="1067831"/>
                  <a:pt x="2093682" y="1067536"/>
                </a:cubicBezTo>
                <a:close/>
                <a:moveTo>
                  <a:pt x="2092652" y="1065107"/>
                </a:moveTo>
                <a:cubicBezTo>
                  <a:pt x="2095523" y="1063929"/>
                  <a:pt x="2096848" y="1060689"/>
                  <a:pt x="2095744" y="1057818"/>
                </a:cubicBezTo>
                <a:lnTo>
                  <a:pt x="2036845" y="913369"/>
                </a:lnTo>
                <a:cubicBezTo>
                  <a:pt x="2035667" y="910498"/>
                  <a:pt x="2032428" y="909173"/>
                  <a:pt x="2029556" y="910277"/>
                </a:cubicBezTo>
                <a:cubicBezTo>
                  <a:pt x="2026685" y="911455"/>
                  <a:pt x="2025360" y="914695"/>
                  <a:pt x="2026464" y="917566"/>
                </a:cubicBezTo>
                <a:lnTo>
                  <a:pt x="2085363" y="1062015"/>
                </a:lnTo>
                <a:cubicBezTo>
                  <a:pt x="2086246" y="1064150"/>
                  <a:pt x="2088381" y="1065475"/>
                  <a:pt x="2090590" y="1065475"/>
                </a:cubicBezTo>
                <a:cubicBezTo>
                  <a:pt x="2091326" y="1065475"/>
                  <a:pt x="2091989" y="1065328"/>
                  <a:pt x="2092652" y="1065107"/>
                </a:cubicBezTo>
                <a:close/>
                <a:moveTo>
                  <a:pt x="2034563" y="920216"/>
                </a:moveTo>
                <a:cubicBezTo>
                  <a:pt x="2037213" y="918670"/>
                  <a:pt x="2038097" y="915210"/>
                  <a:pt x="2036477" y="912560"/>
                </a:cubicBezTo>
                <a:lnTo>
                  <a:pt x="2034195" y="908805"/>
                </a:lnTo>
                <a:cubicBezTo>
                  <a:pt x="2032575" y="906154"/>
                  <a:pt x="2029188" y="905271"/>
                  <a:pt x="2026538" y="906891"/>
                </a:cubicBezTo>
                <a:cubicBezTo>
                  <a:pt x="2023888" y="908437"/>
                  <a:pt x="2023004" y="911897"/>
                  <a:pt x="2024624" y="914547"/>
                </a:cubicBezTo>
                <a:lnTo>
                  <a:pt x="2026906" y="918302"/>
                </a:lnTo>
                <a:cubicBezTo>
                  <a:pt x="2027937" y="920069"/>
                  <a:pt x="2029851" y="921026"/>
                  <a:pt x="2031692" y="921026"/>
                </a:cubicBezTo>
                <a:cubicBezTo>
                  <a:pt x="2032722" y="921026"/>
                  <a:pt x="2033679" y="920732"/>
                  <a:pt x="2034563" y="920216"/>
                </a:cubicBezTo>
                <a:close/>
                <a:moveTo>
                  <a:pt x="2032280" y="916462"/>
                </a:moveTo>
                <a:cubicBezTo>
                  <a:pt x="2034931" y="914915"/>
                  <a:pt x="2035814" y="911455"/>
                  <a:pt x="2034195" y="908805"/>
                </a:cubicBezTo>
                <a:lnTo>
                  <a:pt x="2031765" y="904829"/>
                </a:lnTo>
                <a:cubicBezTo>
                  <a:pt x="2030145" y="902179"/>
                  <a:pt x="2026759" y="901295"/>
                  <a:pt x="2024108" y="902915"/>
                </a:cubicBezTo>
                <a:cubicBezTo>
                  <a:pt x="2021458" y="904461"/>
                  <a:pt x="2020574" y="907921"/>
                  <a:pt x="2022194" y="910572"/>
                </a:cubicBezTo>
                <a:lnTo>
                  <a:pt x="2024624" y="914547"/>
                </a:lnTo>
                <a:cubicBezTo>
                  <a:pt x="2025654" y="916314"/>
                  <a:pt x="2027569" y="917271"/>
                  <a:pt x="2029409" y="917271"/>
                </a:cubicBezTo>
                <a:cubicBezTo>
                  <a:pt x="2030440" y="917198"/>
                  <a:pt x="2031397" y="916977"/>
                  <a:pt x="2032280" y="916462"/>
                </a:cubicBezTo>
                <a:close/>
                <a:moveTo>
                  <a:pt x="2029925" y="912412"/>
                </a:moveTo>
                <a:cubicBezTo>
                  <a:pt x="2032575" y="910866"/>
                  <a:pt x="2033458" y="907406"/>
                  <a:pt x="2031839" y="904755"/>
                </a:cubicBezTo>
                <a:lnTo>
                  <a:pt x="1959835" y="784455"/>
                </a:lnTo>
                <a:cubicBezTo>
                  <a:pt x="1958216" y="781805"/>
                  <a:pt x="1954829" y="780995"/>
                  <a:pt x="1952178" y="782541"/>
                </a:cubicBezTo>
                <a:cubicBezTo>
                  <a:pt x="1949528" y="784087"/>
                  <a:pt x="1948645" y="787547"/>
                  <a:pt x="1950264" y="790198"/>
                </a:cubicBezTo>
                <a:lnTo>
                  <a:pt x="2022268" y="910498"/>
                </a:lnTo>
                <a:cubicBezTo>
                  <a:pt x="2023298" y="912265"/>
                  <a:pt x="2025213" y="913222"/>
                  <a:pt x="2027053" y="913222"/>
                </a:cubicBezTo>
                <a:cubicBezTo>
                  <a:pt x="2028010" y="913222"/>
                  <a:pt x="2028967" y="912928"/>
                  <a:pt x="2029925" y="912412"/>
                </a:cubicBezTo>
                <a:close/>
                <a:moveTo>
                  <a:pt x="1957848" y="792186"/>
                </a:moveTo>
                <a:cubicBezTo>
                  <a:pt x="1960498" y="790566"/>
                  <a:pt x="1961381" y="787179"/>
                  <a:pt x="1959762" y="784529"/>
                </a:cubicBezTo>
                <a:lnTo>
                  <a:pt x="1955639" y="777608"/>
                </a:lnTo>
                <a:cubicBezTo>
                  <a:pt x="1954019" y="774958"/>
                  <a:pt x="1950632" y="774148"/>
                  <a:pt x="1947982" y="775694"/>
                </a:cubicBezTo>
                <a:cubicBezTo>
                  <a:pt x="1945332" y="777314"/>
                  <a:pt x="1944448" y="780700"/>
                  <a:pt x="1946068" y="783351"/>
                </a:cubicBezTo>
                <a:lnTo>
                  <a:pt x="1950191" y="790271"/>
                </a:lnTo>
                <a:cubicBezTo>
                  <a:pt x="1951221" y="792038"/>
                  <a:pt x="1953136" y="792995"/>
                  <a:pt x="1954976" y="792995"/>
                </a:cubicBezTo>
                <a:cubicBezTo>
                  <a:pt x="1956007" y="792922"/>
                  <a:pt x="1956964" y="792701"/>
                  <a:pt x="1957848" y="792186"/>
                </a:cubicBezTo>
                <a:close/>
                <a:moveTo>
                  <a:pt x="1954534" y="784750"/>
                </a:moveTo>
                <a:cubicBezTo>
                  <a:pt x="1956890" y="782762"/>
                  <a:pt x="1957111" y="779228"/>
                  <a:pt x="1955123" y="776872"/>
                </a:cubicBezTo>
                <a:lnTo>
                  <a:pt x="1946657" y="767006"/>
                </a:lnTo>
                <a:cubicBezTo>
                  <a:pt x="1944669" y="764651"/>
                  <a:pt x="1941135" y="764430"/>
                  <a:pt x="1938779" y="766417"/>
                </a:cubicBezTo>
                <a:cubicBezTo>
                  <a:pt x="1936423" y="768405"/>
                  <a:pt x="1936202" y="771939"/>
                  <a:pt x="1938190" y="774295"/>
                </a:cubicBezTo>
                <a:lnTo>
                  <a:pt x="1946657" y="784161"/>
                </a:lnTo>
                <a:cubicBezTo>
                  <a:pt x="1947761" y="785486"/>
                  <a:pt x="1949381" y="786075"/>
                  <a:pt x="1950927" y="786075"/>
                </a:cubicBezTo>
                <a:cubicBezTo>
                  <a:pt x="1952178" y="786075"/>
                  <a:pt x="1953504" y="785633"/>
                  <a:pt x="1954534" y="784750"/>
                </a:cubicBezTo>
                <a:close/>
                <a:moveTo>
                  <a:pt x="1946068" y="774884"/>
                </a:moveTo>
                <a:cubicBezTo>
                  <a:pt x="1948424" y="772896"/>
                  <a:pt x="1948645" y="769362"/>
                  <a:pt x="1946657" y="767006"/>
                </a:cubicBezTo>
                <a:lnTo>
                  <a:pt x="1866923" y="674168"/>
                </a:lnTo>
                <a:cubicBezTo>
                  <a:pt x="1864935" y="671812"/>
                  <a:pt x="1861401" y="671591"/>
                  <a:pt x="1859045" y="673579"/>
                </a:cubicBezTo>
                <a:cubicBezTo>
                  <a:pt x="1856689" y="675566"/>
                  <a:pt x="1856468" y="679100"/>
                  <a:pt x="1858456" y="681456"/>
                </a:cubicBezTo>
                <a:lnTo>
                  <a:pt x="1938190" y="774295"/>
                </a:lnTo>
                <a:cubicBezTo>
                  <a:pt x="1939294" y="775620"/>
                  <a:pt x="1940914" y="776209"/>
                  <a:pt x="1942460" y="776209"/>
                </a:cubicBezTo>
                <a:cubicBezTo>
                  <a:pt x="1943712" y="776209"/>
                  <a:pt x="1945037" y="775768"/>
                  <a:pt x="1946068" y="774884"/>
                </a:cubicBezTo>
                <a:close/>
                <a:moveTo>
                  <a:pt x="1866334" y="682045"/>
                </a:moveTo>
                <a:cubicBezTo>
                  <a:pt x="1868690" y="680058"/>
                  <a:pt x="1868911" y="676524"/>
                  <a:pt x="1866923" y="674168"/>
                </a:cubicBezTo>
                <a:lnTo>
                  <a:pt x="1855438" y="660768"/>
                </a:lnTo>
                <a:cubicBezTo>
                  <a:pt x="1853450" y="658412"/>
                  <a:pt x="1849916" y="658191"/>
                  <a:pt x="1847560" y="660179"/>
                </a:cubicBezTo>
                <a:cubicBezTo>
                  <a:pt x="1845204" y="662167"/>
                  <a:pt x="1844983" y="665701"/>
                  <a:pt x="1846971" y="668057"/>
                </a:cubicBezTo>
                <a:lnTo>
                  <a:pt x="1858456" y="681456"/>
                </a:lnTo>
                <a:cubicBezTo>
                  <a:pt x="1859561" y="682708"/>
                  <a:pt x="1861180" y="683371"/>
                  <a:pt x="1862726" y="683371"/>
                </a:cubicBezTo>
                <a:cubicBezTo>
                  <a:pt x="1864051" y="683371"/>
                  <a:pt x="1865303" y="682929"/>
                  <a:pt x="1866334" y="682045"/>
                </a:cubicBezTo>
                <a:close/>
                <a:moveTo>
                  <a:pt x="1855585" y="667836"/>
                </a:moveTo>
                <a:cubicBezTo>
                  <a:pt x="1857499" y="665406"/>
                  <a:pt x="1857057" y="661873"/>
                  <a:pt x="1854628" y="660032"/>
                </a:cubicBezTo>
                <a:lnTo>
                  <a:pt x="1840345" y="648989"/>
                </a:lnTo>
                <a:cubicBezTo>
                  <a:pt x="1837915" y="647148"/>
                  <a:pt x="1834455" y="647516"/>
                  <a:pt x="1832541" y="649946"/>
                </a:cubicBezTo>
                <a:cubicBezTo>
                  <a:pt x="1830627" y="652375"/>
                  <a:pt x="1831068" y="655909"/>
                  <a:pt x="1833498" y="657750"/>
                </a:cubicBezTo>
                <a:lnTo>
                  <a:pt x="1847781" y="668793"/>
                </a:lnTo>
                <a:cubicBezTo>
                  <a:pt x="1848812" y="669603"/>
                  <a:pt x="1850063" y="669971"/>
                  <a:pt x="1851241" y="669971"/>
                </a:cubicBezTo>
                <a:cubicBezTo>
                  <a:pt x="1852861" y="669971"/>
                  <a:pt x="1854481" y="669235"/>
                  <a:pt x="1855585" y="667836"/>
                </a:cubicBezTo>
                <a:close/>
                <a:moveTo>
                  <a:pt x="1841302" y="656719"/>
                </a:moveTo>
                <a:cubicBezTo>
                  <a:pt x="1843216" y="654289"/>
                  <a:pt x="1842774" y="650755"/>
                  <a:pt x="1840345" y="648915"/>
                </a:cubicBezTo>
                <a:lnTo>
                  <a:pt x="1778869" y="601207"/>
                </a:lnTo>
                <a:cubicBezTo>
                  <a:pt x="1776440" y="599366"/>
                  <a:pt x="1772906" y="599735"/>
                  <a:pt x="1771065" y="602164"/>
                </a:cubicBezTo>
                <a:cubicBezTo>
                  <a:pt x="1769151" y="604594"/>
                  <a:pt x="1769593" y="608128"/>
                  <a:pt x="1772022" y="609968"/>
                </a:cubicBezTo>
                <a:lnTo>
                  <a:pt x="1833498" y="657676"/>
                </a:lnTo>
                <a:cubicBezTo>
                  <a:pt x="1834529" y="658486"/>
                  <a:pt x="1835780" y="658854"/>
                  <a:pt x="1836958" y="658854"/>
                </a:cubicBezTo>
                <a:cubicBezTo>
                  <a:pt x="1838651" y="658854"/>
                  <a:pt x="1840271" y="658118"/>
                  <a:pt x="1841302" y="656719"/>
                </a:cubicBezTo>
                <a:close/>
                <a:moveTo>
                  <a:pt x="1779900" y="609085"/>
                </a:moveTo>
                <a:cubicBezTo>
                  <a:pt x="1781814" y="606655"/>
                  <a:pt x="1781373" y="603121"/>
                  <a:pt x="1778943" y="601281"/>
                </a:cubicBezTo>
                <a:lnTo>
                  <a:pt x="1738082" y="569549"/>
                </a:lnTo>
                <a:cubicBezTo>
                  <a:pt x="1735653" y="567635"/>
                  <a:pt x="1732192" y="568077"/>
                  <a:pt x="1730278" y="570506"/>
                </a:cubicBezTo>
                <a:cubicBezTo>
                  <a:pt x="1728364" y="572936"/>
                  <a:pt x="1728806" y="576470"/>
                  <a:pt x="1731235" y="578310"/>
                </a:cubicBezTo>
                <a:lnTo>
                  <a:pt x="1772096" y="610042"/>
                </a:lnTo>
                <a:cubicBezTo>
                  <a:pt x="1773127" y="610852"/>
                  <a:pt x="1774378" y="611220"/>
                  <a:pt x="1775556" y="611220"/>
                </a:cubicBezTo>
                <a:cubicBezTo>
                  <a:pt x="1777176" y="611220"/>
                  <a:pt x="1778796" y="610484"/>
                  <a:pt x="1779900" y="609085"/>
                </a:cubicBezTo>
                <a:close/>
                <a:moveTo>
                  <a:pt x="1739628" y="576470"/>
                </a:moveTo>
                <a:cubicBezTo>
                  <a:pt x="1741027" y="573746"/>
                  <a:pt x="1739923" y="570359"/>
                  <a:pt x="1737199" y="568960"/>
                </a:cubicBezTo>
                <a:lnTo>
                  <a:pt x="1726008" y="563291"/>
                </a:lnTo>
                <a:cubicBezTo>
                  <a:pt x="1723284" y="561892"/>
                  <a:pt x="1719897" y="562997"/>
                  <a:pt x="1718499" y="565721"/>
                </a:cubicBezTo>
                <a:cubicBezTo>
                  <a:pt x="1717100" y="568445"/>
                  <a:pt x="1718204" y="571831"/>
                  <a:pt x="1720928" y="573230"/>
                </a:cubicBezTo>
                <a:lnTo>
                  <a:pt x="1732119" y="578899"/>
                </a:lnTo>
                <a:cubicBezTo>
                  <a:pt x="1732929" y="579341"/>
                  <a:pt x="1733812" y="579488"/>
                  <a:pt x="1734696" y="579488"/>
                </a:cubicBezTo>
                <a:cubicBezTo>
                  <a:pt x="1736683" y="579488"/>
                  <a:pt x="1738598" y="578384"/>
                  <a:pt x="1739628" y="576470"/>
                </a:cubicBezTo>
                <a:close/>
                <a:moveTo>
                  <a:pt x="5368957" y="2588223"/>
                </a:moveTo>
                <a:cubicBezTo>
                  <a:pt x="5370062" y="2585352"/>
                  <a:pt x="5368663" y="2582113"/>
                  <a:pt x="5365791" y="2581009"/>
                </a:cubicBezTo>
                <a:lnTo>
                  <a:pt x="5354601" y="2576591"/>
                </a:lnTo>
                <a:cubicBezTo>
                  <a:pt x="5351730" y="2575487"/>
                  <a:pt x="5348490" y="2576886"/>
                  <a:pt x="5347386" y="2579757"/>
                </a:cubicBezTo>
                <a:cubicBezTo>
                  <a:pt x="5346281" y="2582628"/>
                  <a:pt x="5347680" y="2585868"/>
                  <a:pt x="5350551" y="2586972"/>
                </a:cubicBezTo>
                <a:lnTo>
                  <a:pt x="5361742" y="2591389"/>
                </a:lnTo>
                <a:cubicBezTo>
                  <a:pt x="5362405" y="2591684"/>
                  <a:pt x="5363141" y="2591757"/>
                  <a:pt x="5363803" y="2591757"/>
                </a:cubicBezTo>
                <a:cubicBezTo>
                  <a:pt x="5366012" y="2591757"/>
                  <a:pt x="5368074" y="2590432"/>
                  <a:pt x="5368957" y="2588223"/>
                </a:cubicBezTo>
                <a:close/>
                <a:moveTo>
                  <a:pt x="5357693" y="2583806"/>
                </a:moveTo>
                <a:cubicBezTo>
                  <a:pt x="5358797" y="2580935"/>
                  <a:pt x="5357398" y="2577695"/>
                  <a:pt x="5354527" y="2576591"/>
                </a:cubicBezTo>
                <a:lnTo>
                  <a:pt x="5295702" y="2553400"/>
                </a:lnTo>
                <a:cubicBezTo>
                  <a:pt x="5292831" y="2552296"/>
                  <a:pt x="5289592" y="2553694"/>
                  <a:pt x="5288487" y="2556566"/>
                </a:cubicBezTo>
                <a:cubicBezTo>
                  <a:pt x="5287383" y="2559437"/>
                  <a:pt x="5288781" y="2562676"/>
                  <a:pt x="5291653" y="2563781"/>
                </a:cubicBezTo>
                <a:lnTo>
                  <a:pt x="5350478" y="2586972"/>
                </a:lnTo>
                <a:cubicBezTo>
                  <a:pt x="5351140" y="2587267"/>
                  <a:pt x="5351877" y="2587340"/>
                  <a:pt x="5352539" y="2587340"/>
                </a:cubicBezTo>
                <a:cubicBezTo>
                  <a:pt x="5354748" y="2587340"/>
                  <a:pt x="5356883" y="2585941"/>
                  <a:pt x="5357693" y="2583806"/>
                </a:cubicBezTo>
                <a:close/>
                <a:moveTo>
                  <a:pt x="5298868" y="2560541"/>
                </a:moveTo>
                <a:cubicBezTo>
                  <a:pt x="5299972" y="2557670"/>
                  <a:pt x="5298573" y="2554430"/>
                  <a:pt x="5295702" y="2553326"/>
                </a:cubicBezTo>
                <a:lnTo>
                  <a:pt x="5232754" y="2528515"/>
                </a:lnTo>
                <a:cubicBezTo>
                  <a:pt x="5229957" y="2527411"/>
                  <a:pt x="5226643" y="2528810"/>
                  <a:pt x="5225539" y="2531681"/>
                </a:cubicBezTo>
                <a:cubicBezTo>
                  <a:pt x="5224435" y="2534552"/>
                  <a:pt x="5225834" y="2537792"/>
                  <a:pt x="5228705" y="2538896"/>
                </a:cubicBezTo>
                <a:lnTo>
                  <a:pt x="5291653" y="2563707"/>
                </a:lnTo>
                <a:cubicBezTo>
                  <a:pt x="5292316" y="2564002"/>
                  <a:pt x="5293052" y="2564075"/>
                  <a:pt x="5293714" y="2564075"/>
                </a:cubicBezTo>
                <a:cubicBezTo>
                  <a:pt x="5295923" y="2564075"/>
                  <a:pt x="5297984" y="2562750"/>
                  <a:pt x="5298868" y="2560541"/>
                </a:cubicBezTo>
                <a:close/>
                <a:moveTo>
                  <a:pt x="5234374" y="2537939"/>
                </a:moveTo>
                <a:cubicBezTo>
                  <a:pt x="5236730" y="2535951"/>
                  <a:pt x="5236951" y="2532417"/>
                  <a:pt x="5234963" y="2530061"/>
                </a:cubicBezTo>
                <a:lnTo>
                  <a:pt x="5213686" y="2505324"/>
                </a:lnTo>
                <a:cubicBezTo>
                  <a:pt x="5211698" y="2502968"/>
                  <a:pt x="5208164" y="2502747"/>
                  <a:pt x="5205808" y="2504735"/>
                </a:cubicBezTo>
                <a:cubicBezTo>
                  <a:pt x="5203452" y="2506723"/>
                  <a:pt x="5203231" y="2510257"/>
                  <a:pt x="5205219" y="2512613"/>
                </a:cubicBezTo>
                <a:lnTo>
                  <a:pt x="5226496" y="2537350"/>
                </a:lnTo>
                <a:cubicBezTo>
                  <a:pt x="5227601" y="2538675"/>
                  <a:pt x="5229220" y="2539338"/>
                  <a:pt x="5230766" y="2539264"/>
                </a:cubicBezTo>
                <a:cubicBezTo>
                  <a:pt x="5232092" y="2539264"/>
                  <a:pt x="5233343" y="2538822"/>
                  <a:pt x="5234374" y="2537939"/>
                </a:cubicBezTo>
                <a:close/>
                <a:moveTo>
                  <a:pt x="5212066" y="2513864"/>
                </a:moveTo>
                <a:cubicBezTo>
                  <a:pt x="5214790" y="2512465"/>
                  <a:pt x="5215821" y="2509079"/>
                  <a:pt x="5214348" y="2506354"/>
                </a:cubicBezTo>
                <a:lnTo>
                  <a:pt x="5192851" y="2465641"/>
                </a:lnTo>
                <a:cubicBezTo>
                  <a:pt x="5191452" y="2462917"/>
                  <a:pt x="5187991" y="2461886"/>
                  <a:pt x="5185341" y="2463285"/>
                </a:cubicBezTo>
                <a:cubicBezTo>
                  <a:pt x="5182617" y="2464684"/>
                  <a:pt x="5181586" y="2468071"/>
                  <a:pt x="5183059" y="2470795"/>
                </a:cubicBezTo>
                <a:lnTo>
                  <a:pt x="5204556" y="2511508"/>
                </a:lnTo>
                <a:cubicBezTo>
                  <a:pt x="5205587" y="2513422"/>
                  <a:pt x="5207502" y="2514527"/>
                  <a:pt x="5209490" y="2514453"/>
                </a:cubicBezTo>
                <a:cubicBezTo>
                  <a:pt x="5210373" y="2514527"/>
                  <a:pt x="5211256" y="2514306"/>
                  <a:pt x="5212066" y="2513864"/>
                </a:cubicBezTo>
                <a:close/>
                <a:moveTo>
                  <a:pt x="5190200" y="2473298"/>
                </a:moveTo>
                <a:cubicBezTo>
                  <a:pt x="5192998" y="2472046"/>
                  <a:pt x="5194249" y="2468733"/>
                  <a:pt x="5192998" y="2465935"/>
                </a:cubicBezTo>
                <a:lnTo>
                  <a:pt x="5162739" y="2399012"/>
                </a:lnTo>
                <a:cubicBezTo>
                  <a:pt x="5161487" y="2396214"/>
                  <a:pt x="5158100" y="2394963"/>
                  <a:pt x="5155376" y="2396214"/>
                </a:cubicBezTo>
                <a:cubicBezTo>
                  <a:pt x="5152578" y="2397466"/>
                  <a:pt x="5151327" y="2400779"/>
                  <a:pt x="5152578" y="2403577"/>
                </a:cubicBezTo>
                <a:lnTo>
                  <a:pt x="5182838" y="2470500"/>
                </a:lnTo>
                <a:cubicBezTo>
                  <a:pt x="5183795" y="2472561"/>
                  <a:pt x="5185856" y="2473813"/>
                  <a:pt x="5187991" y="2473813"/>
                </a:cubicBezTo>
                <a:cubicBezTo>
                  <a:pt x="5188728" y="2473813"/>
                  <a:pt x="5189464" y="2473592"/>
                  <a:pt x="5190200" y="2473298"/>
                </a:cubicBezTo>
                <a:close/>
                <a:moveTo>
                  <a:pt x="5160014" y="2406374"/>
                </a:moveTo>
                <a:cubicBezTo>
                  <a:pt x="5162812" y="2405123"/>
                  <a:pt x="5164064" y="2401810"/>
                  <a:pt x="5162739" y="2399012"/>
                </a:cubicBezTo>
                <a:lnTo>
                  <a:pt x="5115694" y="2296381"/>
                </a:lnTo>
                <a:cubicBezTo>
                  <a:pt x="5114442" y="2293584"/>
                  <a:pt x="5111055" y="2292332"/>
                  <a:pt x="5108331" y="2293657"/>
                </a:cubicBezTo>
                <a:cubicBezTo>
                  <a:pt x="5105534" y="2294909"/>
                  <a:pt x="5104282" y="2298222"/>
                  <a:pt x="5105607" y="2301020"/>
                </a:cubicBezTo>
                <a:lnTo>
                  <a:pt x="5152652" y="2403650"/>
                </a:lnTo>
                <a:cubicBezTo>
                  <a:pt x="5153609" y="2405712"/>
                  <a:pt x="5155671" y="2406890"/>
                  <a:pt x="5157732" y="2406890"/>
                </a:cubicBezTo>
                <a:cubicBezTo>
                  <a:pt x="5158469" y="2406890"/>
                  <a:pt x="5159278" y="2406669"/>
                  <a:pt x="5160014" y="2406374"/>
                </a:cubicBezTo>
                <a:close/>
                <a:moveTo>
                  <a:pt x="11324484" y="1276553"/>
                </a:moveTo>
                <a:cubicBezTo>
                  <a:pt x="11325441" y="1273608"/>
                  <a:pt x="11323895" y="1270442"/>
                  <a:pt x="11320950" y="1269485"/>
                </a:cubicBezTo>
                <a:lnTo>
                  <a:pt x="11320140" y="1269190"/>
                </a:lnTo>
                <a:cubicBezTo>
                  <a:pt x="11317269" y="1268233"/>
                  <a:pt x="11314472" y="1269927"/>
                  <a:pt x="11313514" y="1272871"/>
                </a:cubicBezTo>
                <a:cubicBezTo>
                  <a:pt x="11312557" y="1275816"/>
                  <a:pt x="11314545" y="1279056"/>
                  <a:pt x="11317489" y="1280087"/>
                </a:cubicBezTo>
                <a:cubicBezTo>
                  <a:pt x="11318079" y="1280307"/>
                  <a:pt x="11318668" y="1280381"/>
                  <a:pt x="11319256" y="1280381"/>
                </a:cubicBezTo>
                <a:cubicBezTo>
                  <a:pt x="11321539" y="1280381"/>
                  <a:pt x="11323674" y="1278835"/>
                  <a:pt x="11324484" y="1276553"/>
                </a:cubicBezTo>
                <a:close/>
                <a:moveTo>
                  <a:pt x="11359896" y="1288406"/>
                </a:moveTo>
                <a:cubicBezTo>
                  <a:pt x="11360854" y="1285461"/>
                  <a:pt x="11359308" y="1282295"/>
                  <a:pt x="11356363" y="1281338"/>
                </a:cubicBezTo>
                <a:lnTo>
                  <a:pt x="11320950" y="1269485"/>
                </a:lnTo>
                <a:cubicBezTo>
                  <a:pt x="11318005" y="1268454"/>
                  <a:pt x="11314913" y="1270074"/>
                  <a:pt x="11313882" y="1273019"/>
                </a:cubicBezTo>
                <a:cubicBezTo>
                  <a:pt x="11312925" y="1275964"/>
                  <a:pt x="11314472" y="1279129"/>
                  <a:pt x="11317416" y="1280087"/>
                </a:cubicBezTo>
                <a:lnTo>
                  <a:pt x="11352829" y="1291940"/>
                </a:lnTo>
                <a:cubicBezTo>
                  <a:pt x="11353418" y="1292161"/>
                  <a:pt x="11354007" y="1292234"/>
                  <a:pt x="11354670" y="1292234"/>
                </a:cubicBezTo>
                <a:cubicBezTo>
                  <a:pt x="11356951" y="1292234"/>
                  <a:pt x="11359087" y="1290762"/>
                  <a:pt x="11359896" y="1288406"/>
                </a:cubicBezTo>
                <a:close/>
                <a:moveTo>
                  <a:pt x="11474602" y="1324408"/>
                </a:moveTo>
                <a:cubicBezTo>
                  <a:pt x="11475559" y="1321463"/>
                  <a:pt x="11473865" y="1318371"/>
                  <a:pt x="11470994" y="1317414"/>
                </a:cubicBezTo>
                <a:lnTo>
                  <a:pt x="11356363" y="1281412"/>
                </a:lnTo>
                <a:cubicBezTo>
                  <a:pt x="11353491" y="1280455"/>
                  <a:pt x="11350326" y="1282148"/>
                  <a:pt x="11349369" y="1285019"/>
                </a:cubicBezTo>
                <a:cubicBezTo>
                  <a:pt x="11348412" y="1287964"/>
                  <a:pt x="11350105" y="1291056"/>
                  <a:pt x="11352976" y="1292014"/>
                </a:cubicBezTo>
                <a:lnTo>
                  <a:pt x="11467607" y="1328015"/>
                </a:lnTo>
                <a:cubicBezTo>
                  <a:pt x="11468197" y="1328162"/>
                  <a:pt x="11468785" y="1328310"/>
                  <a:pt x="11469300" y="1328310"/>
                </a:cubicBezTo>
                <a:cubicBezTo>
                  <a:pt x="11471657" y="1328236"/>
                  <a:pt x="11473791" y="1326764"/>
                  <a:pt x="11474602" y="1324408"/>
                </a:cubicBezTo>
                <a:close/>
                <a:moveTo>
                  <a:pt x="11588792" y="1344581"/>
                </a:moveTo>
                <a:cubicBezTo>
                  <a:pt x="11589380" y="1341562"/>
                  <a:pt x="11587319" y="1338617"/>
                  <a:pt x="11584300" y="1338102"/>
                </a:cubicBezTo>
                <a:lnTo>
                  <a:pt x="11470258" y="1317266"/>
                </a:lnTo>
                <a:cubicBezTo>
                  <a:pt x="11467166" y="1316751"/>
                  <a:pt x="11464295" y="1318739"/>
                  <a:pt x="11463779" y="1321757"/>
                </a:cubicBezTo>
                <a:cubicBezTo>
                  <a:pt x="11463190" y="1324776"/>
                  <a:pt x="11465252" y="1327721"/>
                  <a:pt x="11468270" y="1328236"/>
                </a:cubicBezTo>
                <a:lnTo>
                  <a:pt x="11582313" y="1349072"/>
                </a:lnTo>
                <a:cubicBezTo>
                  <a:pt x="11582680" y="1349145"/>
                  <a:pt x="11583049" y="1349145"/>
                  <a:pt x="11583343" y="1349145"/>
                </a:cubicBezTo>
                <a:cubicBezTo>
                  <a:pt x="11585994" y="1349072"/>
                  <a:pt x="11588276" y="1347231"/>
                  <a:pt x="11588792" y="1344581"/>
                </a:cubicBezTo>
                <a:close/>
                <a:moveTo>
                  <a:pt x="11698489" y="1348188"/>
                </a:moveTo>
                <a:cubicBezTo>
                  <a:pt x="11698637" y="1345096"/>
                  <a:pt x="11696208" y="1342519"/>
                  <a:pt x="11693115" y="1342372"/>
                </a:cubicBezTo>
                <a:lnTo>
                  <a:pt x="11583490" y="1337881"/>
                </a:lnTo>
                <a:cubicBezTo>
                  <a:pt x="11580545" y="1337513"/>
                  <a:pt x="11577821" y="1340163"/>
                  <a:pt x="11577674" y="1343255"/>
                </a:cubicBezTo>
                <a:cubicBezTo>
                  <a:pt x="11577527" y="1346347"/>
                  <a:pt x="11579956" y="1348924"/>
                  <a:pt x="11583049" y="1349072"/>
                </a:cubicBezTo>
                <a:lnTo>
                  <a:pt x="11692674" y="1353563"/>
                </a:lnTo>
                <a:cubicBezTo>
                  <a:pt x="11692748" y="1353563"/>
                  <a:pt x="11692820" y="1353563"/>
                  <a:pt x="11692968" y="1353563"/>
                </a:cubicBezTo>
                <a:cubicBezTo>
                  <a:pt x="11695913" y="1353563"/>
                  <a:pt x="11698342" y="1351207"/>
                  <a:pt x="11698489" y="1348188"/>
                </a:cubicBezTo>
                <a:close/>
                <a:moveTo>
                  <a:pt x="11693631" y="1353563"/>
                </a:moveTo>
                <a:lnTo>
                  <a:pt x="11794937" y="1340605"/>
                </a:lnTo>
                <a:cubicBezTo>
                  <a:pt x="11798028" y="1340237"/>
                  <a:pt x="11800163" y="1337439"/>
                  <a:pt x="11799795" y="1334347"/>
                </a:cubicBezTo>
                <a:cubicBezTo>
                  <a:pt x="11799427" y="1331255"/>
                  <a:pt x="11796556" y="1329046"/>
                  <a:pt x="11793537" y="1329561"/>
                </a:cubicBezTo>
                <a:lnTo>
                  <a:pt x="11692232" y="1342519"/>
                </a:lnTo>
                <a:cubicBezTo>
                  <a:pt x="11689139" y="1342887"/>
                  <a:pt x="11687005" y="1345685"/>
                  <a:pt x="11687372" y="1348777"/>
                </a:cubicBezTo>
                <a:cubicBezTo>
                  <a:pt x="11687741" y="1351575"/>
                  <a:pt x="11690170" y="1353636"/>
                  <a:pt x="11692894" y="1353636"/>
                </a:cubicBezTo>
                <a:cubicBezTo>
                  <a:pt x="11693189" y="1353563"/>
                  <a:pt x="11693410" y="1353563"/>
                  <a:pt x="11693631" y="1353563"/>
                </a:cubicBezTo>
                <a:close/>
                <a:moveTo>
                  <a:pt x="11796040" y="1340384"/>
                </a:moveTo>
                <a:lnTo>
                  <a:pt x="11883578" y="1310419"/>
                </a:lnTo>
                <a:cubicBezTo>
                  <a:pt x="11886523" y="1309389"/>
                  <a:pt x="11888069" y="1306223"/>
                  <a:pt x="11887038" y="1303351"/>
                </a:cubicBezTo>
                <a:cubicBezTo>
                  <a:pt x="11886008" y="1300407"/>
                  <a:pt x="11882916" y="1298860"/>
                  <a:pt x="11879971" y="1299891"/>
                </a:cubicBezTo>
                <a:lnTo>
                  <a:pt x="11792433" y="1329856"/>
                </a:lnTo>
                <a:cubicBezTo>
                  <a:pt x="11789488" y="1330887"/>
                  <a:pt x="11787942" y="1334052"/>
                  <a:pt x="11788973" y="1336924"/>
                </a:cubicBezTo>
                <a:cubicBezTo>
                  <a:pt x="11789782" y="1339280"/>
                  <a:pt x="11791991" y="1340678"/>
                  <a:pt x="11794273" y="1340678"/>
                </a:cubicBezTo>
                <a:cubicBezTo>
                  <a:pt x="11794863" y="1340678"/>
                  <a:pt x="11795451" y="1340531"/>
                  <a:pt x="11796040" y="1340384"/>
                </a:cubicBezTo>
                <a:close/>
                <a:moveTo>
                  <a:pt x="11884830" y="1309757"/>
                </a:moveTo>
                <a:lnTo>
                  <a:pt x="11953373" y="1263227"/>
                </a:lnTo>
                <a:cubicBezTo>
                  <a:pt x="11955950" y="1261460"/>
                  <a:pt x="11956613" y="1258000"/>
                  <a:pt x="11954846" y="1255496"/>
                </a:cubicBezTo>
                <a:cubicBezTo>
                  <a:pt x="11953079" y="1252920"/>
                  <a:pt x="11949618" y="1252257"/>
                  <a:pt x="11947115" y="1254024"/>
                </a:cubicBezTo>
                <a:lnTo>
                  <a:pt x="11878572" y="1300554"/>
                </a:lnTo>
                <a:cubicBezTo>
                  <a:pt x="11875995" y="1302321"/>
                  <a:pt x="11875332" y="1305781"/>
                  <a:pt x="11877099" y="1308284"/>
                </a:cubicBezTo>
                <a:cubicBezTo>
                  <a:pt x="11878204" y="1309904"/>
                  <a:pt x="11879971" y="1310714"/>
                  <a:pt x="11881738" y="1310714"/>
                </a:cubicBezTo>
                <a:cubicBezTo>
                  <a:pt x="11882842" y="1310714"/>
                  <a:pt x="11883873" y="1310346"/>
                  <a:pt x="11884830" y="1309757"/>
                </a:cubicBezTo>
                <a:close/>
                <a:moveTo>
                  <a:pt x="11955582" y="1260208"/>
                </a:moveTo>
                <a:lnTo>
                  <a:pt x="11992246" y="1139908"/>
                </a:lnTo>
                <a:cubicBezTo>
                  <a:pt x="11993130" y="1136963"/>
                  <a:pt x="11991510" y="1133871"/>
                  <a:pt x="11988565" y="1132914"/>
                </a:cubicBezTo>
                <a:cubicBezTo>
                  <a:pt x="11985546" y="1132030"/>
                  <a:pt x="11982528" y="1133650"/>
                  <a:pt x="11981571" y="1136595"/>
                </a:cubicBezTo>
                <a:lnTo>
                  <a:pt x="11944907" y="1256895"/>
                </a:lnTo>
                <a:cubicBezTo>
                  <a:pt x="11944023" y="1259840"/>
                  <a:pt x="11945643" y="1262932"/>
                  <a:pt x="11948588" y="1263889"/>
                </a:cubicBezTo>
                <a:cubicBezTo>
                  <a:pt x="11949177" y="1264037"/>
                  <a:pt x="11949692" y="1264110"/>
                  <a:pt x="11950281" y="1264110"/>
                </a:cubicBezTo>
                <a:cubicBezTo>
                  <a:pt x="11952711" y="1264110"/>
                  <a:pt x="11954846" y="1262564"/>
                  <a:pt x="11955582" y="1260208"/>
                </a:cubicBezTo>
                <a:close/>
                <a:moveTo>
                  <a:pt x="11991657" y="1141233"/>
                </a:moveTo>
                <a:lnTo>
                  <a:pt x="12003511" y="1122533"/>
                </a:lnTo>
                <a:cubicBezTo>
                  <a:pt x="12005204" y="1119956"/>
                  <a:pt x="12004394" y="1116496"/>
                  <a:pt x="12001818" y="1114876"/>
                </a:cubicBezTo>
                <a:cubicBezTo>
                  <a:pt x="11999241" y="1113183"/>
                  <a:pt x="11995780" y="1113993"/>
                  <a:pt x="11994160" y="1116569"/>
                </a:cubicBezTo>
                <a:lnTo>
                  <a:pt x="11982307" y="1135270"/>
                </a:lnTo>
                <a:cubicBezTo>
                  <a:pt x="11980614" y="1137847"/>
                  <a:pt x="11981424" y="1141307"/>
                  <a:pt x="11984000" y="1142927"/>
                </a:cubicBezTo>
                <a:cubicBezTo>
                  <a:pt x="11984958" y="1143516"/>
                  <a:pt x="11985988" y="1143810"/>
                  <a:pt x="11987019" y="1143810"/>
                </a:cubicBezTo>
                <a:cubicBezTo>
                  <a:pt x="11988786" y="1143810"/>
                  <a:pt x="11990553" y="1142927"/>
                  <a:pt x="11991657" y="1141233"/>
                </a:cubicBezTo>
                <a:close/>
                <a:moveTo>
                  <a:pt x="12003511" y="1122533"/>
                </a:moveTo>
                <a:lnTo>
                  <a:pt x="12051661" y="1046996"/>
                </a:lnTo>
                <a:cubicBezTo>
                  <a:pt x="12053280" y="1044419"/>
                  <a:pt x="12052544" y="1040958"/>
                  <a:pt x="12049966" y="1039265"/>
                </a:cubicBezTo>
                <a:cubicBezTo>
                  <a:pt x="12047390" y="1037645"/>
                  <a:pt x="12043930" y="1038382"/>
                  <a:pt x="12042237" y="1040958"/>
                </a:cubicBezTo>
                <a:lnTo>
                  <a:pt x="11994087" y="1116496"/>
                </a:lnTo>
                <a:cubicBezTo>
                  <a:pt x="11992467" y="1119073"/>
                  <a:pt x="11993203" y="1122533"/>
                  <a:pt x="11995780" y="1124226"/>
                </a:cubicBezTo>
                <a:cubicBezTo>
                  <a:pt x="11996737" y="1124815"/>
                  <a:pt x="11997768" y="1125110"/>
                  <a:pt x="11998799" y="1125110"/>
                </a:cubicBezTo>
                <a:cubicBezTo>
                  <a:pt x="12000639" y="1125110"/>
                  <a:pt x="12002406" y="1124226"/>
                  <a:pt x="12003511" y="1122533"/>
                </a:cubicBezTo>
                <a:close/>
                <a:moveTo>
                  <a:pt x="6752337" y="4525471"/>
                </a:moveTo>
                <a:cubicBezTo>
                  <a:pt x="6753220" y="4522526"/>
                  <a:pt x="6751527" y="4519434"/>
                  <a:pt x="6748582" y="4518550"/>
                </a:cubicBezTo>
                <a:lnTo>
                  <a:pt x="6744607" y="4517372"/>
                </a:lnTo>
                <a:cubicBezTo>
                  <a:pt x="6741588" y="4516489"/>
                  <a:pt x="6738570" y="4518182"/>
                  <a:pt x="6737686" y="4521127"/>
                </a:cubicBezTo>
                <a:cubicBezTo>
                  <a:pt x="6736803" y="4524072"/>
                  <a:pt x="6738496" y="4527164"/>
                  <a:pt x="6741440" y="4528048"/>
                </a:cubicBezTo>
                <a:lnTo>
                  <a:pt x="6745416" y="4529226"/>
                </a:lnTo>
                <a:cubicBezTo>
                  <a:pt x="6745932" y="4529373"/>
                  <a:pt x="6746521" y="4529446"/>
                  <a:pt x="6747036" y="4529446"/>
                </a:cubicBezTo>
                <a:cubicBezTo>
                  <a:pt x="6749392" y="4529446"/>
                  <a:pt x="6751601" y="4527900"/>
                  <a:pt x="6752337" y="4525471"/>
                </a:cubicBezTo>
                <a:close/>
                <a:moveTo>
                  <a:pt x="6748361" y="4524293"/>
                </a:moveTo>
                <a:cubicBezTo>
                  <a:pt x="6749245" y="4521348"/>
                  <a:pt x="6747551" y="4518256"/>
                  <a:pt x="6744607" y="4517372"/>
                </a:cubicBezTo>
                <a:lnTo>
                  <a:pt x="6732532" y="4513765"/>
                </a:lnTo>
                <a:cubicBezTo>
                  <a:pt x="6729587" y="4512808"/>
                  <a:pt x="6726495" y="4514575"/>
                  <a:pt x="6725612" y="4517519"/>
                </a:cubicBezTo>
                <a:cubicBezTo>
                  <a:pt x="6724728" y="4520464"/>
                  <a:pt x="6726422" y="4523556"/>
                  <a:pt x="6729367" y="4524440"/>
                </a:cubicBezTo>
                <a:lnTo>
                  <a:pt x="6741440" y="4528048"/>
                </a:lnTo>
                <a:cubicBezTo>
                  <a:pt x="6741956" y="4528195"/>
                  <a:pt x="6742545" y="4528268"/>
                  <a:pt x="6743060" y="4528268"/>
                </a:cubicBezTo>
                <a:cubicBezTo>
                  <a:pt x="6745416" y="4528268"/>
                  <a:pt x="6747625" y="4526722"/>
                  <a:pt x="6748361" y="4524293"/>
                </a:cubicBezTo>
                <a:close/>
                <a:moveTo>
                  <a:pt x="6735846" y="4520538"/>
                </a:moveTo>
                <a:cubicBezTo>
                  <a:pt x="6736729" y="4517593"/>
                  <a:pt x="6734594" y="4514354"/>
                  <a:pt x="6731649" y="4513470"/>
                </a:cubicBezTo>
                <a:cubicBezTo>
                  <a:pt x="6728630" y="4512660"/>
                  <a:pt x="6725612" y="4514354"/>
                  <a:pt x="6724728" y="4517299"/>
                </a:cubicBezTo>
                <a:cubicBezTo>
                  <a:pt x="6723845" y="4520243"/>
                  <a:pt x="6725612" y="4523336"/>
                  <a:pt x="6728556" y="4524219"/>
                </a:cubicBezTo>
                <a:lnTo>
                  <a:pt x="6729367" y="4524440"/>
                </a:lnTo>
                <a:cubicBezTo>
                  <a:pt x="6729882" y="4524587"/>
                  <a:pt x="6730397" y="4524661"/>
                  <a:pt x="6730839" y="4524661"/>
                </a:cubicBezTo>
                <a:cubicBezTo>
                  <a:pt x="6733195" y="4524587"/>
                  <a:pt x="6735109" y="4522968"/>
                  <a:pt x="6735846" y="4520538"/>
                </a:cubicBezTo>
                <a:close/>
                <a:moveTo>
                  <a:pt x="6735404" y="4520391"/>
                </a:moveTo>
                <a:cubicBezTo>
                  <a:pt x="6736287" y="4517446"/>
                  <a:pt x="6734594" y="4514354"/>
                  <a:pt x="6731649" y="4513470"/>
                </a:cubicBezTo>
                <a:lnTo>
                  <a:pt x="6609729" y="4477027"/>
                </a:lnTo>
                <a:cubicBezTo>
                  <a:pt x="6606784" y="4476069"/>
                  <a:pt x="6603692" y="4477837"/>
                  <a:pt x="6602808" y="4480781"/>
                </a:cubicBezTo>
                <a:cubicBezTo>
                  <a:pt x="6601925" y="4483727"/>
                  <a:pt x="6603618" y="4486819"/>
                  <a:pt x="6606563" y="4487702"/>
                </a:cubicBezTo>
                <a:lnTo>
                  <a:pt x="6728483" y="4524146"/>
                </a:lnTo>
                <a:cubicBezTo>
                  <a:pt x="6728998" y="4524293"/>
                  <a:pt x="6729587" y="4524367"/>
                  <a:pt x="6730103" y="4524367"/>
                </a:cubicBezTo>
                <a:cubicBezTo>
                  <a:pt x="6732459" y="4524367"/>
                  <a:pt x="6734667" y="4522820"/>
                  <a:pt x="6735404" y="4520391"/>
                </a:cubicBezTo>
                <a:close/>
                <a:moveTo>
                  <a:pt x="6612895" y="4485346"/>
                </a:moveTo>
                <a:cubicBezTo>
                  <a:pt x="6614514" y="4482769"/>
                  <a:pt x="6613704" y="4479309"/>
                  <a:pt x="6611128" y="4477689"/>
                </a:cubicBezTo>
                <a:lnTo>
                  <a:pt x="6603765" y="4473051"/>
                </a:lnTo>
                <a:cubicBezTo>
                  <a:pt x="6601188" y="4471432"/>
                  <a:pt x="6597728" y="4472241"/>
                  <a:pt x="6596108" y="4474818"/>
                </a:cubicBezTo>
                <a:cubicBezTo>
                  <a:pt x="6594489" y="4477395"/>
                  <a:pt x="6595299" y="4480855"/>
                  <a:pt x="6597875" y="4482475"/>
                </a:cubicBezTo>
                <a:lnTo>
                  <a:pt x="6605238" y="4487113"/>
                </a:lnTo>
                <a:cubicBezTo>
                  <a:pt x="6606195" y="4487702"/>
                  <a:pt x="6607226" y="4487997"/>
                  <a:pt x="6608256" y="4487997"/>
                </a:cubicBezTo>
                <a:cubicBezTo>
                  <a:pt x="6610023" y="4487923"/>
                  <a:pt x="6611864" y="4487040"/>
                  <a:pt x="6612895" y="4485346"/>
                </a:cubicBezTo>
                <a:close/>
                <a:moveTo>
                  <a:pt x="6605532" y="4480708"/>
                </a:moveTo>
                <a:cubicBezTo>
                  <a:pt x="6607152" y="4478131"/>
                  <a:pt x="6606342" y="4474671"/>
                  <a:pt x="6603765" y="4473051"/>
                </a:cubicBezTo>
                <a:lnTo>
                  <a:pt x="6485821" y="4399502"/>
                </a:lnTo>
                <a:cubicBezTo>
                  <a:pt x="6483244" y="4397882"/>
                  <a:pt x="6479784" y="4398692"/>
                  <a:pt x="6478164" y="4401268"/>
                </a:cubicBezTo>
                <a:cubicBezTo>
                  <a:pt x="6476544" y="4403845"/>
                  <a:pt x="6477354" y="4407306"/>
                  <a:pt x="6479931" y="4408925"/>
                </a:cubicBezTo>
                <a:lnTo>
                  <a:pt x="6597875" y="4482475"/>
                </a:lnTo>
                <a:cubicBezTo>
                  <a:pt x="6598832" y="4483064"/>
                  <a:pt x="6599863" y="4483285"/>
                  <a:pt x="6600894" y="4483285"/>
                </a:cubicBezTo>
                <a:cubicBezTo>
                  <a:pt x="6602661" y="4483358"/>
                  <a:pt x="6604502" y="4482401"/>
                  <a:pt x="6605532" y="4480708"/>
                </a:cubicBezTo>
                <a:close/>
                <a:moveTo>
                  <a:pt x="6486704" y="4408189"/>
                </a:moveTo>
                <a:cubicBezTo>
                  <a:pt x="6488913" y="4406054"/>
                  <a:pt x="6488913" y="4402520"/>
                  <a:pt x="6486778" y="4400311"/>
                </a:cubicBezTo>
                <a:lnTo>
                  <a:pt x="6482876" y="4396336"/>
                </a:lnTo>
                <a:cubicBezTo>
                  <a:pt x="6480741" y="4394127"/>
                  <a:pt x="6477207" y="4394127"/>
                  <a:pt x="6474998" y="4396262"/>
                </a:cubicBezTo>
                <a:cubicBezTo>
                  <a:pt x="6472790" y="4398397"/>
                  <a:pt x="6472790" y="4401931"/>
                  <a:pt x="6474925" y="4404140"/>
                </a:cubicBezTo>
                <a:lnTo>
                  <a:pt x="6478827" y="4408115"/>
                </a:lnTo>
                <a:cubicBezTo>
                  <a:pt x="6479931" y="4409220"/>
                  <a:pt x="6481404" y="4409809"/>
                  <a:pt x="6482876" y="4409809"/>
                </a:cubicBezTo>
                <a:cubicBezTo>
                  <a:pt x="6484275" y="4409809"/>
                  <a:pt x="6485674" y="4409220"/>
                  <a:pt x="6486704" y="4408189"/>
                </a:cubicBezTo>
                <a:close/>
                <a:moveTo>
                  <a:pt x="6482803" y="4404214"/>
                </a:moveTo>
                <a:cubicBezTo>
                  <a:pt x="6485011" y="4402078"/>
                  <a:pt x="6485011" y="4398544"/>
                  <a:pt x="6482876" y="4396336"/>
                </a:cubicBezTo>
                <a:lnTo>
                  <a:pt x="6379362" y="4291055"/>
                </a:lnTo>
                <a:cubicBezTo>
                  <a:pt x="6377227" y="4288846"/>
                  <a:pt x="6373693" y="4288846"/>
                  <a:pt x="6371484" y="4290981"/>
                </a:cubicBezTo>
                <a:cubicBezTo>
                  <a:pt x="6369275" y="4293116"/>
                  <a:pt x="6369275" y="4296650"/>
                  <a:pt x="6371411" y="4298859"/>
                </a:cubicBezTo>
                <a:lnTo>
                  <a:pt x="6474925" y="4404140"/>
                </a:lnTo>
                <a:cubicBezTo>
                  <a:pt x="6476029" y="4405244"/>
                  <a:pt x="6477502" y="4405833"/>
                  <a:pt x="6478974" y="4405833"/>
                </a:cubicBezTo>
                <a:cubicBezTo>
                  <a:pt x="6480373" y="4405833"/>
                  <a:pt x="6481772" y="4405318"/>
                  <a:pt x="6482803" y="4404214"/>
                </a:cubicBezTo>
                <a:close/>
                <a:moveTo>
                  <a:pt x="6378405" y="4299742"/>
                </a:moveTo>
                <a:cubicBezTo>
                  <a:pt x="6380982" y="4298122"/>
                  <a:pt x="6381791" y="4294662"/>
                  <a:pt x="6380172" y="4292085"/>
                </a:cubicBezTo>
                <a:lnTo>
                  <a:pt x="6310303" y="4181503"/>
                </a:lnTo>
                <a:cubicBezTo>
                  <a:pt x="6308684" y="4178926"/>
                  <a:pt x="6305223" y="4178116"/>
                  <a:pt x="6302646" y="4179736"/>
                </a:cubicBezTo>
                <a:cubicBezTo>
                  <a:pt x="6300070" y="4181356"/>
                  <a:pt x="6299260" y="4184816"/>
                  <a:pt x="6300880" y="4187393"/>
                </a:cubicBezTo>
                <a:lnTo>
                  <a:pt x="6370748" y="4297975"/>
                </a:lnTo>
                <a:cubicBezTo>
                  <a:pt x="6371852" y="4299669"/>
                  <a:pt x="6373619" y="4300626"/>
                  <a:pt x="6375534" y="4300552"/>
                </a:cubicBezTo>
                <a:cubicBezTo>
                  <a:pt x="6376491" y="4300552"/>
                  <a:pt x="6377521" y="4300258"/>
                  <a:pt x="6378405" y="4299742"/>
                </a:cubicBezTo>
                <a:close/>
                <a:moveTo>
                  <a:pt x="2225247" y="1839402"/>
                </a:moveTo>
                <a:cubicBezTo>
                  <a:pt x="2228339" y="1839255"/>
                  <a:pt x="2230695" y="1836678"/>
                  <a:pt x="2230548" y="1833586"/>
                </a:cubicBezTo>
                <a:cubicBezTo>
                  <a:pt x="2230401" y="1830494"/>
                  <a:pt x="2228265" y="1828506"/>
                  <a:pt x="2224732" y="1828285"/>
                </a:cubicBezTo>
                <a:lnTo>
                  <a:pt x="2224437" y="1828285"/>
                </a:lnTo>
                <a:cubicBezTo>
                  <a:pt x="2221345" y="1828432"/>
                  <a:pt x="2219136" y="1831009"/>
                  <a:pt x="2219283" y="1834101"/>
                </a:cubicBezTo>
                <a:cubicBezTo>
                  <a:pt x="2219431" y="1837120"/>
                  <a:pt x="2222007" y="1839402"/>
                  <a:pt x="2225026" y="1839402"/>
                </a:cubicBezTo>
                <a:cubicBezTo>
                  <a:pt x="2225100" y="1839402"/>
                  <a:pt x="2225173" y="1839402"/>
                  <a:pt x="2225247" y="1839402"/>
                </a:cubicBezTo>
                <a:close/>
                <a:moveTo>
                  <a:pt x="2234450" y="1839181"/>
                </a:moveTo>
                <a:cubicBezTo>
                  <a:pt x="2235996" y="1836531"/>
                  <a:pt x="2235039" y="1833070"/>
                  <a:pt x="2232315" y="1831598"/>
                </a:cubicBezTo>
                <a:lnTo>
                  <a:pt x="2227750" y="1829021"/>
                </a:lnTo>
                <a:cubicBezTo>
                  <a:pt x="2225026" y="1827549"/>
                  <a:pt x="2221639" y="1828432"/>
                  <a:pt x="2220167" y="1831156"/>
                </a:cubicBezTo>
                <a:cubicBezTo>
                  <a:pt x="2218621" y="1833807"/>
                  <a:pt x="2219578" y="1837267"/>
                  <a:pt x="2222302" y="1838739"/>
                </a:cubicBezTo>
                <a:lnTo>
                  <a:pt x="2226867" y="1841316"/>
                </a:lnTo>
                <a:cubicBezTo>
                  <a:pt x="2227750" y="1841832"/>
                  <a:pt x="2228707" y="1842052"/>
                  <a:pt x="2229664" y="1842052"/>
                </a:cubicBezTo>
                <a:cubicBezTo>
                  <a:pt x="2231579" y="1841979"/>
                  <a:pt x="2233419" y="1840948"/>
                  <a:pt x="2234450" y="1839181"/>
                </a:cubicBezTo>
                <a:close/>
                <a:moveTo>
                  <a:pt x="2255580" y="1842789"/>
                </a:moveTo>
                <a:cubicBezTo>
                  <a:pt x="2256316" y="1839770"/>
                  <a:pt x="2254475" y="1836825"/>
                  <a:pt x="2251457" y="1836089"/>
                </a:cubicBezTo>
                <a:lnTo>
                  <a:pt x="2230842" y="1831083"/>
                </a:lnTo>
                <a:cubicBezTo>
                  <a:pt x="2227824" y="1830346"/>
                  <a:pt x="2224805" y="1832187"/>
                  <a:pt x="2224143" y="1835205"/>
                </a:cubicBezTo>
                <a:cubicBezTo>
                  <a:pt x="2223406" y="1838224"/>
                  <a:pt x="2225247" y="1841243"/>
                  <a:pt x="2228265" y="1841905"/>
                </a:cubicBezTo>
                <a:lnTo>
                  <a:pt x="2248880" y="1846912"/>
                </a:lnTo>
                <a:cubicBezTo>
                  <a:pt x="2249322" y="1847059"/>
                  <a:pt x="2249764" y="1847059"/>
                  <a:pt x="2250205" y="1847059"/>
                </a:cubicBezTo>
                <a:cubicBezTo>
                  <a:pt x="2252708" y="1846985"/>
                  <a:pt x="2254991" y="1845292"/>
                  <a:pt x="2255580" y="1842789"/>
                </a:cubicBezTo>
                <a:close/>
                <a:moveTo>
                  <a:pt x="2263678" y="1841758"/>
                </a:moveTo>
                <a:cubicBezTo>
                  <a:pt x="2263752" y="1838666"/>
                  <a:pt x="2261322" y="1836162"/>
                  <a:pt x="2258230" y="1836089"/>
                </a:cubicBezTo>
                <a:lnTo>
                  <a:pt x="2250279" y="1835942"/>
                </a:lnTo>
                <a:cubicBezTo>
                  <a:pt x="2247408" y="1836015"/>
                  <a:pt x="2244684" y="1838298"/>
                  <a:pt x="2244610" y="1841390"/>
                </a:cubicBezTo>
                <a:cubicBezTo>
                  <a:pt x="2244536" y="1844482"/>
                  <a:pt x="2246966" y="1846985"/>
                  <a:pt x="2250058" y="1847059"/>
                </a:cubicBezTo>
                <a:lnTo>
                  <a:pt x="2258009" y="1847206"/>
                </a:lnTo>
                <a:cubicBezTo>
                  <a:pt x="2258083" y="1847206"/>
                  <a:pt x="2258083" y="1847206"/>
                  <a:pt x="2258156" y="1847206"/>
                </a:cubicBezTo>
                <a:cubicBezTo>
                  <a:pt x="2261175" y="1847206"/>
                  <a:pt x="2263605" y="1844777"/>
                  <a:pt x="2263678" y="1841758"/>
                </a:cubicBezTo>
                <a:close/>
                <a:moveTo>
                  <a:pt x="2259408" y="1847132"/>
                </a:moveTo>
                <a:cubicBezTo>
                  <a:pt x="2262500" y="1846764"/>
                  <a:pt x="2264635" y="1844040"/>
                  <a:pt x="2264341" y="1840948"/>
                </a:cubicBezTo>
                <a:cubicBezTo>
                  <a:pt x="2263973" y="1837856"/>
                  <a:pt x="2261249" y="1835721"/>
                  <a:pt x="2258156" y="1836015"/>
                </a:cubicBezTo>
                <a:lnTo>
                  <a:pt x="2257568" y="1836089"/>
                </a:lnTo>
                <a:cubicBezTo>
                  <a:pt x="2254475" y="1836457"/>
                  <a:pt x="2252635" y="1839181"/>
                  <a:pt x="2253003" y="1842200"/>
                </a:cubicBezTo>
                <a:cubicBezTo>
                  <a:pt x="2253297" y="1845071"/>
                  <a:pt x="2256022" y="1847132"/>
                  <a:pt x="2258893" y="1847132"/>
                </a:cubicBezTo>
                <a:cubicBezTo>
                  <a:pt x="2258966" y="1847132"/>
                  <a:pt x="2259187" y="1847132"/>
                  <a:pt x="2259408" y="1847132"/>
                </a:cubicBezTo>
                <a:close/>
                <a:moveTo>
                  <a:pt x="2259482" y="1847059"/>
                </a:moveTo>
                <a:lnTo>
                  <a:pt x="2326184" y="1837929"/>
                </a:lnTo>
                <a:cubicBezTo>
                  <a:pt x="2329203" y="1837488"/>
                  <a:pt x="2331338" y="1834690"/>
                  <a:pt x="2330970" y="1831671"/>
                </a:cubicBezTo>
                <a:cubicBezTo>
                  <a:pt x="2330528" y="1828653"/>
                  <a:pt x="2327657" y="1826518"/>
                  <a:pt x="2324712" y="1826886"/>
                </a:cubicBezTo>
                <a:lnTo>
                  <a:pt x="2258009" y="1836015"/>
                </a:lnTo>
                <a:cubicBezTo>
                  <a:pt x="2254991" y="1836457"/>
                  <a:pt x="2252856" y="1839255"/>
                  <a:pt x="2253224" y="1842273"/>
                </a:cubicBezTo>
                <a:cubicBezTo>
                  <a:pt x="2253592" y="1845071"/>
                  <a:pt x="2256022" y="1847132"/>
                  <a:pt x="2258746" y="1847059"/>
                </a:cubicBezTo>
                <a:cubicBezTo>
                  <a:pt x="2259040" y="1847132"/>
                  <a:pt x="2259261" y="1847132"/>
                  <a:pt x="2259482" y="1847059"/>
                </a:cubicBezTo>
                <a:close/>
                <a:moveTo>
                  <a:pt x="2325743" y="1838003"/>
                </a:moveTo>
                <a:lnTo>
                  <a:pt x="2352689" y="1836751"/>
                </a:lnTo>
                <a:cubicBezTo>
                  <a:pt x="2355781" y="1836604"/>
                  <a:pt x="2358137" y="1834027"/>
                  <a:pt x="2357989" y="1830935"/>
                </a:cubicBezTo>
                <a:cubicBezTo>
                  <a:pt x="2357842" y="1827843"/>
                  <a:pt x="2355781" y="1825561"/>
                  <a:pt x="2352173" y="1825634"/>
                </a:cubicBezTo>
                <a:lnTo>
                  <a:pt x="2325227" y="1826886"/>
                </a:lnTo>
                <a:cubicBezTo>
                  <a:pt x="2322135" y="1827033"/>
                  <a:pt x="2319779" y="1829610"/>
                  <a:pt x="2319926" y="1832702"/>
                </a:cubicBezTo>
                <a:cubicBezTo>
                  <a:pt x="2320074" y="1835721"/>
                  <a:pt x="2322577" y="1838003"/>
                  <a:pt x="2325522" y="1838003"/>
                </a:cubicBezTo>
                <a:cubicBezTo>
                  <a:pt x="2325595" y="1838003"/>
                  <a:pt x="2325669" y="1838003"/>
                  <a:pt x="2325743" y="1838003"/>
                </a:cubicBezTo>
                <a:close/>
                <a:moveTo>
                  <a:pt x="2354308" y="1836457"/>
                </a:moveTo>
                <a:lnTo>
                  <a:pt x="2442656" y="1805535"/>
                </a:lnTo>
                <a:cubicBezTo>
                  <a:pt x="2445528" y="1804505"/>
                  <a:pt x="2447074" y="1801339"/>
                  <a:pt x="2446043" y="1798467"/>
                </a:cubicBezTo>
                <a:cubicBezTo>
                  <a:pt x="2445012" y="1795596"/>
                  <a:pt x="2441846" y="1794050"/>
                  <a:pt x="2438975" y="1795081"/>
                </a:cubicBezTo>
                <a:lnTo>
                  <a:pt x="2350627" y="1826003"/>
                </a:lnTo>
                <a:cubicBezTo>
                  <a:pt x="2347756" y="1827033"/>
                  <a:pt x="2346210" y="1830199"/>
                  <a:pt x="2347241" y="1833070"/>
                </a:cubicBezTo>
                <a:cubicBezTo>
                  <a:pt x="2348051" y="1835353"/>
                  <a:pt x="2350185" y="1836825"/>
                  <a:pt x="2352541" y="1836825"/>
                </a:cubicBezTo>
                <a:cubicBezTo>
                  <a:pt x="2353057" y="1836751"/>
                  <a:pt x="2353646" y="1836604"/>
                  <a:pt x="2354308" y="1836457"/>
                </a:cubicBezTo>
                <a:close/>
                <a:moveTo>
                  <a:pt x="2443908" y="1804873"/>
                </a:moveTo>
                <a:lnTo>
                  <a:pt x="2519813" y="1753042"/>
                </a:lnTo>
                <a:cubicBezTo>
                  <a:pt x="2522316" y="1751275"/>
                  <a:pt x="2522979" y="1747815"/>
                  <a:pt x="2521286" y="1745312"/>
                </a:cubicBezTo>
                <a:cubicBezTo>
                  <a:pt x="2519519" y="1742735"/>
                  <a:pt x="2516058" y="1742146"/>
                  <a:pt x="2513555" y="1743839"/>
                </a:cubicBezTo>
                <a:lnTo>
                  <a:pt x="2437650" y="1795670"/>
                </a:lnTo>
                <a:cubicBezTo>
                  <a:pt x="2435147" y="1797437"/>
                  <a:pt x="2434484" y="1800897"/>
                  <a:pt x="2436177" y="1803400"/>
                </a:cubicBezTo>
                <a:cubicBezTo>
                  <a:pt x="2437282" y="1805020"/>
                  <a:pt x="2439049" y="1805830"/>
                  <a:pt x="2440816" y="1805830"/>
                </a:cubicBezTo>
                <a:cubicBezTo>
                  <a:pt x="2441846" y="1805830"/>
                  <a:pt x="2442951" y="1805535"/>
                  <a:pt x="2443908" y="1804873"/>
                </a:cubicBezTo>
                <a:close/>
                <a:moveTo>
                  <a:pt x="2520918" y="1752011"/>
                </a:moveTo>
                <a:lnTo>
                  <a:pt x="2582540" y="1678241"/>
                </a:lnTo>
                <a:cubicBezTo>
                  <a:pt x="2584528" y="1675885"/>
                  <a:pt x="2584234" y="1672351"/>
                  <a:pt x="2581804" y="1670363"/>
                </a:cubicBezTo>
                <a:cubicBezTo>
                  <a:pt x="2579448" y="1668375"/>
                  <a:pt x="2575914" y="1668743"/>
                  <a:pt x="2573926" y="1671099"/>
                </a:cubicBezTo>
                <a:lnTo>
                  <a:pt x="2512377" y="1744870"/>
                </a:lnTo>
                <a:cubicBezTo>
                  <a:pt x="2510390" y="1747226"/>
                  <a:pt x="2510758" y="1750760"/>
                  <a:pt x="2513114" y="1752748"/>
                </a:cubicBezTo>
                <a:cubicBezTo>
                  <a:pt x="2514144" y="1753631"/>
                  <a:pt x="2515470" y="1754073"/>
                  <a:pt x="2516721" y="1754073"/>
                </a:cubicBezTo>
                <a:cubicBezTo>
                  <a:pt x="2518267" y="1753999"/>
                  <a:pt x="2519813" y="1753336"/>
                  <a:pt x="2520918" y="1752011"/>
                </a:cubicBezTo>
                <a:close/>
                <a:moveTo>
                  <a:pt x="2583350" y="1676989"/>
                </a:moveTo>
                <a:lnTo>
                  <a:pt x="2628776" y="1580396"/>
                </a:lnTo>
                <a:cubicBezTo>
                  <a:pt x="2630101" y="1577598"/>
                  <a:pt x="2628849" y="1574285"/>
                  <a:pt x="2626125" y="1572960"/>
                </a:cubicBezTo>
                <a:cubicBezTo>
                  <a:pt x="2623328" y="1571634"/>
                  <a:pt x="2620014" y="1572812"/>
                  <a:pt x="2618689" y="1575610"/>
                </a:cubicBezTo>
                <a:lnTo>
                  <a:pt x="2573264" y="1672204"/>
                </a:lnTo>
                <a:cubicBezTo>
                  <a:pt x="2571938" y="1675001"/>
                  <a:pt x="2573190" y="1678314"/>
                  <a:pt x="2575914" y="1679640"/>
                </a:cubicBezTo>
                <a:cubicBezTo>
                  <a:pt x="2576724" y="1680008"/>
                  <a:pt x="2577534" y="1680155"/>
                  <a:pt x="2578344" y="1680155"/>
                </a:cubicBezTo>
                <a:cubicBezTo>
                  <a:pt x="2580405" y="1680229"/>
                  <a:pt x="2582393" y="1679051"/>
                  <a:pt x="2583350" y="1676989"/>
                </a:cubicBezTo>
                <a:close/>
                <a:moveTo>
                  <a:pt x="2629144" y="1579365"/>
                </a:moveTo>
                <a:lnTo>
                  <a:pt x="2656973" y="1464660"/>
                </a:lnTo>
                <a:cubicBezTo>
                  <a:pt x="2657710" y="1461641"/>
                  <a:pt x="2655869" y="1458623"/>
                  <a:pt x="2652850" y="1457960"/>
                </a:cubicBezTo>
                <a:cubicBezTo>
                  <a:pt x="2649906" y="1457224"/>
                  <a:pt x="2646887" y="1459064"/>
                  <a:pt x="2646151" y="1462083"/>
                </a:cubicBezTo>
                <a:lnTo>
                  <a:pt x="2618321" y="1576788"/>
                </a:lnTo>
                <a:cubicBezTo>
                  <a:pt x="2617585" y="1579807"/>
                  <a:pt x="2619425" y="1582825"/>
                  <a:pt x="2622444" y="1583488"/>
                </a:cubicBezTo>
                <a:cubicBezTo>
                  <a:pt x="2622886" y="1583561"/>
                  <a:pt x="2623328" y="1583635"/>
                  <a:pt x="2623769" y="1583635"/>
                </a:cubicBezTo>
                <a:cubicBezTo>
                  <a:pt x="2626272" y="1583561"/>
                  <a:pt x="2628555" y="1581868"/>
                  <a:pt x="2629144" y="1579365"/>
                </a:cubicBezTo>
                <a:close/>
                <a:moveTo>
                  <a:pt x="2657121" y="1463703"/>
                </a:moveTo>
                <a:lnTo>
                  <a:pt x="2665955" y="1335967"/>
                </a:lnTo>
                <a:cubicBezTo>
                  <a:pt x="2666176" y="1332874"/>
                  <a:pt x="2663820" y="1330224"/>
                  <a:pt x="2660802" y="1330003"/>
                </a:cubicBezTo>
                <a:cubicBezTo>
                  <a:pt x="2658004" y="1329929"/>
                  <a:pt x="2655059" y="1332064"/>
                  <a:pt x="2654838" y="1335157"/>
                </a:cubicBezTo>
                <a:lnTo>
                  <a:pt x="2646004" y="1462893"/>
                </a:lnTo>
                <a:cubicBezTo>
                  <a:pt x="2645782" y="1465985"/>
                  <a:pt x="2648138" y="1468636"/>
                  <a:pt x="2651157" y="1468856"/>
                </a:cubicBezTo>
                <a:cubicBezTo>
                  <a:pt x="2651304" y="1468856"/>
                  <a:pt x="2651452" y="1468856"/>
                  <a:pt x="2651599" y="1468856"/>
                </a:cubicBezTo>
                <a:cubicBezTo>
                  <a:pt x="2654544" y="1468856"/>
                  <a:pt x="2656973" y="1466648"/>
                  <a:pt x="2657121" y="1463703"/>
                </a:cubicBezTo>
                <a:close/>
                <a:moveTo>
                  <a:pt x="2660875" y="1341120"/>
                </a:moveTo>
                <a:cubicBezTo>
                  <a:pt x="2663967" y="1340826"/>
                  <a:pt x="2666250" y="1338175"/>
                  <a:pt x="2665955" y="1335083"/>
                </a:cubicBezTo>
                <a:lnTo>
                  <a:pt x="2654544" y="1199322"/>
                </a:lnTo>
                <a:cubicBezTo>
                  <a:pt x="2654249" y="1196230"/>
                  <a:pt x="2651231" y="1193874"/>
                  <a:pt x="2648507" y="1194242"/>
                </a:cubicBezTo>
                <a:cubicBezTo>
                  <a:pt x="2645414" y="1194536"/>
                  <a:pt x="2643132" y="1197187"/>
                  <a:pt x="2643427" y="1200279"/>
                </a:cubicBezTo>
                <a:lnTo>
                  <a:pt x="2654838" y="1336040"/>
                </a:lnTo>
                <a:cubicBezTo>
                  <a:pt x="2655059" y="1338985"/>
                  <a:pt x="2657562" y="1341194"/>
                  <a:pt x="2660434" y="1341120"/>
                </a:cubicBezTo>
                <a:cubicBezTo>
                  <a:pt x="2660655" y="1341120"/>
                  <a:pt x="2660728" y="1341120"/>
                  <a:pt x="2660875" y="1341120"/>
                </a:cubicBezTo>
                <a:close/>
                <a:moveTo>
                  <a:pt x="2650347" y="1205212"/>
                </a:moveTo>
                <a:cubicBezTo>
                  <a:pt x="2653366" y="1204476"/>
                  <a:pt x="2655206" y="1201531"/>
                  <a:pt x="2654470" y="1198512"/>
                </a:cubicBezTo>
                <a:lnTo>
                  <a:pt x="2621634" y="1060100"/>
                </a:lnTo>
                <a:cubicBezTo>
                  <a:pt x="2620898" y="1057082"/>
                  <a:pt x="2618027" y="1055241"/>
                  <a:pt x="2614935" y="1055977"/>
                </a:cubicBezTo>
                <a:cubicBezTo>
                  <a:pt x="2611916" y="1056714"/>
                  <a:pt x="2610075" y="1059659"/>
                  <a:pt x="2610811" y="1062677"/>
                </a:cubicBezTo>
                <a:lnTo>
                  <a:pt x="2643648" y="1201089"/>
                </a:lnTo>
                <a:cubicBezTo>
                  <a:pt x="2644236" y="1203666"/>
                  <a:pt x="2646592" y="1205359"/>
                  <a:pt x="2649096" y="1205359"/>
                </a:cubicBezTo>
                <a:cubicBezTo>
                  <a:pt x="2649464" y="1205359"/>
                  <a:pt x="2649906" y="1205359"/>
                  <a:pt x="2650347" y="1205212"/>
                </a:cubicBezTo>
                <a:close/>
                <a:moveTo>
                  <a:pt x="2618247" y="1066579"/>
                </a:moveTo>
                <a:cubicBezTo>
                  <a:pt x="2621119" y="1065475"/>
                  <a:pt x="2622518" y="1062236"/>
                  <a:pt x="2621413" y="1059364"/>
                </a:cubicBezTo>
                <a:lnTo>
                  <a:pt x="2568773" y="924413"/>
                </a:lnTo>
                <a:cubicBezTo>
                  <a:pt x="2567668" y="921542"/>
                  <a:pt x="2564429" y="920143"/>
                  <a:pt x="2561558" y="921247"/>
                </a:cubicBezTo>
                <a:cubicBezTo>
                  <a:pt x="2558686" y="922351"/>
                  <a:pt x="2557287" y="925591"/>
                  <a:pt x="2558392" y="928462"/>
                </a:cubicBezTo>
                <a:lnTo>
                  <a:pt x="2611033" y="1063414"/>
                </a:lnTo>
                <a:cubicBezTo>
                  <a:pt x="2611916" y="1065622"/>
                  <a:pt x="2614051" y="1066947"/>
                  <a:pt x="2616260" y="1066947"/>
                </a:cubicBezTo>
                <a:cubicBezTo>
                  <a:pt x="2616922" y="1066947"/>
                  <a:pt x="2617585" y="1066800"/>
                  <a:pt x="2618247" y="1066579"/>
                </a:cubicBezTo>
                <a:close/>
                <a:moveTo>
                  <a:pt x="2566343" y="931333"/>
                </a:moveTo>
                <a:cubicBezTo>
                  <a:pt x="2569067" y="929787"/>
                  <a:pt x="2569951" y="926401"/>
                  <a:pt x="2568478" y="923750"/>
                </a:cubicBezTo>
                <a:lnTo>
                  <a:pt x="2497874" y="798444"/>
                </a:lnTo>
                <a:cubicBezTo>
                  <a:pt x="2496328" y="795720"/>
                  <a:pt x="2492941" y="794836"/>
                  <a:pt x="2490290" y="796309"/>
                </a:cubicBezTo>
                <a:cubicBezTo>
                  <a:pt x="2487566" y="797855"/>
                  <a:pt x="2486683" y="801241"/>
                  <a:pt x="2488155" y="803892"/>
                </a:cubicBezTo>
                <a:lnTo>
                  <a:pt x="2558760" y="929198"/>
                </a:lnTo>
                <a:cubicBezTo>
                  <a:pt x="2559791" y="931039"/>
                  <a:pt x="2561705" y="932070"/>
                  <a:pt x="2563693" y="932070"/>
                </a:cubicBezTo>
                <a:cubicBezTo>
                  <a:pt x="2564503" y="932070"/>
                  <a:pt x="2565460" y="931775"/>
                  <a:pt x="2566343" y="931333"/>
                </a:cubicBezTo>
                <a:close/>
                <a:moveTo>
                  <a:pt x="2496401" y="805585"/>
                </a:moveTo>
                <a:cubicBezTo>
                  <a:pt x="2498831" y="803671"/>
                  <a:pt x="2499199" y="800137"/>
                  <a:pt x="2497285" y="797781"/>
                </a:cubicBezTo>
                <a:lnTo>
                  <a:pt x="2410409" y="688156"/>
                </a:lnTo>
                <a:cubicBezTo>
                  <a:pt x="2408495" y="685726"/>
                  <a:pt x="2404961" y="685358"/>
                  <a:pt x="2402605" y="687273"/>
                </a:cubicBezTo>
                <a:cubicBezTo>
                  <a:pt x="2400176" y="689187"/>
                  <a:pt x="2399808" y="692721"/>
                  <a:pt x="2401722" y="695077"/>
                </a:cubicBezTo>
                <a:lnTo>
                  <a:pt x="2488597" y="804702"/>
                </a:lnTo>
                <a:cubicBezTo>
                  <a:pt x="2489701" y="806100"/>
                  <a:pt x="2491321" y="806837"/>
                  <a:pt x="2493014" y="806837"/>
                </a:cubicBezTo>
                <a:cubicBezTo>
                  <a:pt x="2494192" y="806763"/>
                  <a:pt x="2495370" y="806395"/>
                  <a:pt x="2496401" y="805585"/>
                </a:cubicBezTo>
                <a:close/>
                <a:moveTo>
                  <a:pt x="2410262" y="695224"/>
                </a:moveTo>
                <a:cubicBezTo>
                  <a:pt x="2412250" y="692868"/>
                  <a:pt x="2412029" y="689408"/>
                  <a:pt x="2409747" y="687346"/>
                </a:cubicBezTo>
                <a:lnTo>
                  <a:pt x="2308515" y="599146"/>
                </a:lnTo>
                <a:cubicBezTo>
                  <a:pt x="2306232" y="597158"/>
                  <a:pt x="2302699" y="597379"/>
                  <a:pt x="2300637" y="599661"/>
                </a:cubicBezTo>
                <a:cubicBezTo>
                  <a:pt x="2298649" y="602017"/>
                  <a:pt x="2298870" y="605477"/>
                  <a:pt x="2301152" y="607539"/>
                </a:cubicBezTo>
                <a:lnTo>
                  <a:pt x="2402384" y="695739"/>
                </a:lnTo>
                <a:cubicBezTo>
                  <a:pt x="2403415" y="696696"/>
                  <a:pt x="2404740" y="697138"/>
                  <a:pt x="2406065" y="697138"/>
                </a:cubicBezTo>
                <a:cubicBezTo>
                  <a:pt x="2407685" y="697138"/>
                  <a:pt x="2409231" y="696475"/>
                  <a:pt x="2410262" y="695224"/>
                </a:cubicBezTo>
                <a:close/>
                <a:moveTo>
                  <a:pt x="2309693" y="606213"/>
                </a:moveTo>
                <a:cubicBezTo>
                  <a:pt x="2311239" y="603563"/>
                  <a:pt x="2310355" y="600176"/>
                  <a:pt x="2307705" y="598557"/>
                </a:cubicBezTo>
                <a:lnTo>
                  <a:pt x="2196828" y="533032"/>
                </a:lnTo>
                <a:cubicBezTo>
                  <a:pt x="2194178" y="531486"/>
                  <a:pt x="2190791" y="532369"/>
                  <a:pt x="2189172" y="535020"/>
                </a:cubicBezTo>
                <a:cubicBezTo>
                  <a:pt x="2187626" y="537670"/>
                  <a:pt x="2188509" y="541057"/>
                  <a:pt x="2191159" y="542677"/>
                </a:cubicBezTo>
                <a:lnTo>
                  <a:pt x="2302036" y="608201"/>
                </a:lnTo>
                <a:cubicBezTo>
                  <a:pt x="2302919" y="608717"/>
                  <a:pt x="2303950" y="609011"/>
                  <a:pt x="2304907" y="609011"/>
                </a:cubicBezTo>
                <a:cubicBezTo>
                  <a:pt x="2306821" y="608937"/>
                  <a:pt x="2308662" y="607980"/>
                  <a:pt x="2309693" y="606213"/>
                </a:cubicBezTo>
                <a:close/>
                <a:moveTo>
                  <a:pt x="2199258" y="539805"/>
                </a:moveTo>
                <a:cubicBezTo>
                  <a:pt x="2200289" y="536934"/>
                  <a:pt x="2198816" y="533695"/>
                  <a:pt x="2195871" y="532664"/>
                </a:cubicBezTo>
                <a:lnTo>
                  <a:pt x="2080062" y="490846"/>
                </a:lnTo>
                <a:cubicBezTo>
                  <a:pt x="2077191" y="489815"/>
                  <a:pt x="2073951" y="491288"/>
                  <a:pt x="2072920" y="494233"/>
                </a:cubicBezTo>
                <a:cubicBezTo>
                  <a:pt x="2071890" y="497104"/>
                  <a:pt x="2073362" y="500343"/>
                  <a:pt x="2076307" y="501374"/>
                </a:cubicBezTo>
                <a:lnTo>
                  <a:pt x="2192116" y="543192"/>
                </a:lnTo>
                <a:cubicBezTo>
                  <a:pt x="2192779" y="543413"/>
                  <a:pt x="2193368" y="543560"/>
                  <a:pt x="2194031" y="543560"/>
                </a:cubicBezTo>
                <a:cubicBezTo>
                  <a:pt x="2196313" y="543413"/>
                  <a:pt x="2198448" y="542014"/>
                  <a:pt x="2199258" y="539805"/>
                </a:cubicBezTo>
                <a:close/>
                <a:moveTo>
                  <a:pt x="2083743" y="496883"/>
                </a:moveTo>
                <a:cubicBezTo>
                  <a:pt x="2084185" y="493864"/>
                  <a:pt x="2082123" y="490993"/>
                  <a:pt x="2079031" y="490551"/>
                </a:cubicBezTo>
                <a:lnTo>
                  <a:pt x="1962780" y="473324"/>
                </a:lnTo>
                <a:cubicBezTo>
                  <a:pt x="1959762" y="472882"/>
                  <a:pt x="1956890" y="474943"/>
                  <a:pt x="1956449" y="478035"/>
                </a:cubicBezTo>
                <a:cubicBezTo>
                  <a:pt x="1956007" y="481054"/>
                  <a:pt x="1958068" y="483925"/>
                  <a:pt x="1961160" y="484367"/>
                </a:cubicBezTo>
                <a:lnTo>
                  <a:pt x="2077412" y="501595"/>
                </a:lnTo>
                <a:cubicBezTo>
                  <a:pt x="2077706" y="501668"/>
                  <a:pt x="2078000" y="501668"/>
                  <a:pt x="2078295" y="501668"/>
                </a:cubicBezTo>
                <a:cubicBezTo>
                  <a:pt x="2080946" y="501595"/>
                  <a:pt x="2083301" y="499607"/>
                  <a:pt x="2083743" y="496883"/>
                </a:cubicBezTo>
                <a:close/>
                <a:moveTo>
                  <a:pt x="1850063" y="492686"/>
                </a:moveTo>
                <a:lnTo>
                  <a:pt x="1962338" y="484367"/>
                </a:lnTo>
                <a:cubicBezTo>
                  <a:pt x="1965431" y="484146"/>
                  <a:pt x="1967713" y="481496"/>
                  <a:pt x="1967492" y="478404"/>
                </a:cubicBezTo>
                <a:cubicBezTo>
                  <a:pt x="1967271" y="475311"/>
                  <a:pt x="1964621" y="473029"/>
                  <a:pt x="1961529" y="473250"/>
                </a:cubicBezTo>
                <a:lnTo>
                  <a:pt x="1849253" y="481569"/>
                </a:lnTo>
                <a:cubicBezTo>
                  <a:pt x="1846161" y="481790"/>
                  <a:pt x="1843879" y="484441"/>
                  <a:pt x="1844100" y="487533"/>
                </a:cubicBezTo>
                <a:cubicBezTo>
                  <a:pt x="1844321" y="490478"/>
                  <a:pt x="1846750" y="492686"/>
                  <a:pt x="1849695" y="492686"/>
                </a:cubicBezTo>
                <a:cubicBezTo>
                  <a:pt x="1849769" y="492686"/>
                  <a:pt x="1849916" y="492686"/>
                  <a:pt x="1850063" y="492686"/>
                </a:cubicBezTo>
                <a:close/>
                <a:moveTo>
                  <a:pt x="1794698" y="508147"/>
                </a:moveTo>
                <a:lnTo>
                  <a:pt x="1851094" y="492466"/>
                </a:lnTo>
                <a:cubicBezTo>
                  <a:pt x="1854039" y="491656"/>
                  <a:pt x="1855806" y="488564"/>
                  <a:pt x="1854996" y="485619"/>
                </a:cubicBezTo>
                <a:cubicBezTo>
                  <a:pt x="1854186" y="482674"/>
                  <a:pt x="1851094" y="480907"/>
                  <a:pt x="1848149" y="481717"/>
                </a:cubicBezTo>
                <a:lnTo>
                  <a:pt x="1791754" y="497398"/>
                </a:lnTo>
                <a:cubicBezTo>
                  <a:pt x="1788809" y="498208"/>
                  <a:pt x="1787042" y="501300"/>
                  <a:pt x="1787852" y="504245"/>
                </a:cubicBezTo>
                <a:cubicBezTo>
                  <a:pt x="1788514" y="506748"/>
                  <a:pt x="1790796" y="508368"/>
                  <a:pt x="1793226" y="508368"/>
                </a:cubicBezTo>
                <a:cubicBezTo>
                  <a:pt x="1793741" y="508368"/>
                  <a:pt x="1794257" y="508295"/>
                  <a:pt x="1794698" y="508147"/>
                </a:cubicBezTo>
                <a:close/>
                <a:moveTo>
                  <a:pt x="2155967" y="1506257"/>
                </a:moveTo>
                <a:lnTo>
                  <a:pt x="2156262" y="1505079"/>
                </a:lnTo>
                <a:cubicBezTo>
                  <a:pt x="2156998" y="1502061"/>
                  <a:pt x="2155231" y="1499042"/>
                  <a:pt x="2152213" y="1498306"/>
                </a:cubicBezTo>
                <a:cubicBezTo>
                  <a:pt x="2149194" y="1497496"/>
                  <a:pt x="2146176" y="1499336"/>
                  <a:pt x="2145439" y="1502355"/>
                </a:cubicBezTo>
                <a:lnTo>
                  <a:pt x="2145145" y="1503533"/>
                </a:lnTo>
                <a:cubicBezTo>
                  <a:pt x="2144409" y="1506552"/>
                  <a:pt x="2146176" y="1509570"/>
                  <a:pt x="2149194" y="1510306"/>
                </a:cubicBezTo>
                <a:cubicBezTo>
                  <a:pt x="2149710" y="1510454"/>
                  <a:pt x="2150151" y="1510454"/>
                  <a:pt x="2150593" y="1510454"/>
                </a:cubicBezTo>
                <a:cubicBezTo>
                  <a:pt x="2153096" y="1510454"/>
                  <a:pt x="2155305" y="1508834"/>
                  <a:pt x="2155967" y="1506257"/>
                </a:cubicBezTo>
                <a:close/>
                <a:moveTo>
                  <a:pt x="2156409" y="1504196"/>
                </a:moveTo>
                <a:lnTo>
                  <a:pt x="2167011" y="1363575"/>
                </a:lnTo>
                <a:cubicBezTo>
                  <a:pt x="2167232" y="1360483"/>
                  <a:pt x="2164949" y="1357833"/>
                  <a:pt x="2161857" y="1357612"/>
                </a:cubicBezTo>
                <a:cubicBezTo>
                  <a:pt x="2159133" y="1357465"/>
                  <a:pt x="2156115" y="1359673"/>
                  <a:pt x="2155894" y="1362765"/>
                </a:cubicBezTo>
                <a:lnTo>
                  <a:pt x="2145292" y="1503386"/>
                </a:lnTo>
                <a:cubicBezTo>
                  <a:pt x="2145071" y="1506478"/>
                  <a:pt x="2147354" y="1509128"/>
                  <a:pt x="2150446" y="1509349"/>
                </a:cubicBezTo>
                <a:cubicBezTo>
                  <a:pt x="2150593" y="1509349"/>
                  <a:pt x="2150740" y="1509349"/>
                  <a:pt x="2150888" y="1509349"/>
                </a:cubicBezTo>
                <a:cubicBezTo>
                  <a:pt x="2153759" y="1509276"/>
                  <a:pt x="2156188" y="1507067"/>
                  <a:pt x="2156409" y="1504196"/>
                </a:cubicBezTo>
                <a:close/>
                <a:moveTo>
                  <a:pt x="2161931" y="1368655"/>
                </a:moveTo>
                <a:cubicBezTo>
                  <a:pt x="2165023" y="1368434"/>
                  <a:pt x="2167232" y="1365710"/>
                  <a:pt x="2167011" y="1362618"/>
                </a:cubicBezTo>
                <a:lnTo>
                  <a:pt x="2154569" y="1215813"/>
                </a:lnTo>
                <a:cubicBezTo>
                  <a:pt x="2154348" y="1212721"/>
                  <a:pt x="2151550" y="1210218"/>
                  <a:pt x="2148532" y="1210733"/>
                </a:cubicBezTo>
                <a:cubicBezTo>
                  <a:pt x="2145439" y="1210954"/>
                  <a:pt x="2143231" y="1213678"/>
                  <a:pt x="2143452" y="1216771"/>
                </a:cubicBezTo>
                <a:lnTo>
                  <a:pt x="2155894" y="1363575"/>
                </a:lnTo>
                <a:cubicBezTo>
                  <a:pt x="2156115" y="1366520"/>
                  <a:pt x="2158618" y="1368729"/>
                  <a:pt x="2161489" y="1368655"/>
                </a:cubicBezTo>
                <a:cubicBezTo>
                  <a:pt x="2161637" y="1368655"/>
                  <a:pt x="2161784" y="1368655"/>
                  <a:pt x="2161931" y="1368655"/>
                </a:cubicBezTo>
                <a:close/>
                <a:moveTo>
                  <a:pt x="2150225" y="1221335"/>
                </a:moveTo>
                <a:cubicBezTo>
                  <a:pt x="2153243" y="1220599"/>
                  <a:pt x="2154937" y="1217139"/>
                  <a:pt x="2154127" y="1214194"/>
                </a:cubicBezTo>
                <a:cubicBezTo>
                  <a:pt x="2153391" y="1211249"/>
                  <a:pt x="2150372" y="1209408"/>
                  <a:pt x="2147354" y="1210144"/>
                </a:cubicBezTo>
                <a:cubicBezTo>
                  <a:pt x="2144335" y="1210881"/>
                  <a:pt x="2142568" y="1213899"/>
                  <a:pt x="2143304" y="1216918"/>
                </a:cubicBezTo>
                <a:lnTo>
                  <a:pt x="2143525" y="1217654"/>
                </a:lnTo>
                <a:cubicBezTo>
                  <a:pt x="2144188" y="1220157"/>
                  <a:pt x="2146249" y="1221556"/>
                  <a:pt x="2148679" y="1221483"/>
                </a:cubicBezTo>
                <a:cubicBezTo>
                  <a:pt x="2149194" y="1221556"/>
                  <a:pt x="2149710" y="1221483"/>
                  <a:pt x="2150225" y="1221335"/>
                </a:cubicBezTo>
                <a:close/>
                <a:moveTo>
                  <a:pt x="2150078" y="1220967"/>
                </a:moveTo>
                <a:cubicBezTo>
                  <a:pt x="2153096" y="1220231"/>
                  <a:pt x="2154863" y="1217212"/>
                  <a:pt x="2154201" y="1214267"/>
                </a:cubicBezTo>
                <a:lnTo>
                  <a:pt x="2124162" y="1091169"/>
                </a:lnTo>
                <a:cubicBezTo>
                  <a:pt x="2123426" y="1088224"/>
                  <a:pt x="2120408" y="1086310"/>
                  <a:pt x="2117463" y="1087046"/>
                </a:cubicBezTo>
                <a:cubicBezTo>
                  <a:pt x="2114444" y="1087783"/>
                  <a:pt x="2112677" y="1090801"/>
                  <a:pt x="2113340" y="1093746"/>
                </a:cubicBezTo>
                <a:lnTo>
                  <a:pt x="2143378" y="1216844"/>
                </a:lnTo>
                <a:cubicBezTo>
                  <a:pt x="2143967" y="1219421"/>
                  <a:pt x="2146323" y="1221114"/>
                  <a:pt x="2148826" y="1221114"/>
                </a:cubicBezTo>
                <a:cubicBezTo>
                  <a:pt x="2149268" y="1221114"/>
                  <a:pt x="2149710" y="1221041"/>
                  <a:pt x="2150078" y="1220967"/>
                </a:cubicBezTo>
                <a:close/>
                <a:moveTo>
                  <a:pt x="2120039" y="1097869"/>
                </a:moveTo>
                <a:cubicBezTo>
                  <a:pt x="2123058" y="1097133"/>
                  <a:pt x="2124825" y="1094114"/>
                  <a:pt x="2124162" y="1091169"/>
                </a:cubicBezTo>
                <a:lnTo>
                  <a:pt x="2118272" y="1066947"/>
                </a:lnTo>
                <a:cubicBezTo>
                  <a:pt x="2117536" y="1063929"/>
                  <a:pt x="2114518" y="1062088"/>
                  <a:pt x="2111573" y="1062825"/>
                </a:cubicBezTo>
                <a:cubicBezTo>
                  <a:pt x="2108554" y="1063561"/>
                  <a:pt x="2106787" y="1066579"/>
                  <a:pt x="2107450" y="1069524"/>
                </a:cubicBezTo>
                <a:lnTo>
                  <a:pt x="2113340" y="1093746"/>
                </a:lnTo>
                <a:cubicBezTo>
                  <a:pt x="2113929" y="1096323"/>
                  <a:pt x="2116285" y="1098016"/>
                  <a:pt x="2118788" y="1098016"/>
                </a:cubicBezTo>
                <a:cubicBezTo>
                  <a:pt x="2119230" y="1098016"/>
                  <a:pt x="2119671" y="1098016"/>
                  <a:pt x="2120039" y="1097869"/>
                </a:cubicBezTo>
                <a:close/>
                <a:moveTo>
                  <a:pt x="2114002" y="1073279"/>
                </a:moveTo>
                <a:cubicBezTo>
                  <a:pt x="2117021" y="1072543"/>
                  <a:pt x="2118714" y="1069083"/>
                  <a:pt x="2117978" y="1066138"/>
                </a:cubicBezTo>
                <a:cubicBezTo>
                  <a:pt x="2117242" y="1063193"/>
                  <a:pt x="2114297" y="1061278"/>
                  <a:pt x="2111278" y="1062015"/>
                </a:cubicBezTo>
                <a:cubicBezTo>
                  <a:pt x="2108260" y="1062751"/>
                  <a:pt x="2106419" y="1065769"/>
                  <a:pt x="2107155" y="1068714"/>
                </a:cubicBezTo>
                <a:lnTo>
                  <a:pt x="2107376" y="1069598"/>
                </a:lnTo>
                <a:cubicBezTo>
                  <a:pt x="2107965" y="1072101"/>
                  <a:pt x="2110100" y="1073500"/>
                  <a:pt x="2112456" y="1073426"/>
                </a:cubicBezTo>
                <a:cubicBezTo>
                  <a:pt x="2113045" y="1073426"/>
                  <a:pt x="2113561" y="1073353"/>
                  <a:pt x="2114002" y="1073279"/>
                </a:cubicBezTo>
                <a:close/>
                <a:moveTo>
                  <a:pt x="2114739" y="1072543"/>
                </a:moveTo>
                <a:cubicBezTo>
                  <a:pt x="2117610" y="1071365"/>
                  <a:pt x="2118935" y="1068125"/>
                  <a:pt x="2117757" y="1065254"/>
                </a:cubicBezTo>
                <a:lnTo>
                  <a:pt x="2116947" y="1063193"/>
                </a:lnTo>
                <a:cubicBezTo>
                  <a:pt x="2115769" y="1060321"/>
                  <a:pt x="2112530" y="1058922"/>
                  <a:pt x="2109659" y="1060174"/>
                </a:cubicBezTo>
                <a:cubicBezTo>
                  <a:pt x="2106787" y="1061352"/>
                  <a:pt x="2105462" y="1064592"/>
                  <a:pt x="2106640" y="1067463"/>
                </a:cubicBezTo>
                <a:lnTo>
                  <a:pt x="2107450" y="1069524"/>
                </a:lnTo>
                <a:cubicBezTo>
                  <a:pt x="2108333" y="1071659"/>
                  <a:pt x="2110468" y="1072985"/>
                  <a:pt x="2112677" y="1072985"/>
                </a:cubicBezTo>
                <a:cubicBezTo>
                  <a:pt x="2113340" y="1072985"/>
                  <a:pt x="2114076" y="1072837"/>
                  <a:pt x="2114739" y="1072543"/>
                </a:cubicBezTo>
                <a:close/>
                <a:moveTo>
                  <a:pt x="2113855" y="1070481"/>
                </a:moveTo>
                <a:cubicBezTo>
                  <a:pt x="2116726" y="1069303"/>
                  <a:pt x="2118052" y="1066064"/>
                  <a:pt x="2116947" y="1063193"/>
                </a:cubicBezTo>
                <a:lnTo>
                  <a:pt x="2068356" y="943481"/>
                </a:lnTo>
                <a:cubicBezTo>
                  <a:pt x="2067178" y="940610"/>
                  <a:pt x="2063938" y="939285"/>
                  <a:pt x="2061067" y="940389"/>
                </a:cubicBezTo>
                <a:cubicBezTo>
                  <a:pt x="2058196" y="941567"/>
                  <a:pt x="2056871" y="944807"/>
                  <a:pt x="2057975" y="947678"/>
                </a:cubicBezTo>
                <a:lnTo>
                  <a:pt x="2106566" y="1067389"/>
                </a:lnTo>
                <a:cubicBezTo>
                  <a:pt x="2107450" y="1069598"/>
                  <a:pt x="2109585" y="1070849"/>
                  <a:pt x="2111794" y="1070849"/>
                </a:cubicBezTo>
                <a:cubicBezTo>
                  <a:pt x="2112530" y="1070923"/>
                  <a:pt x="2113192" y="1070776"/>
                  <a:pt x="2113855" y="1070481"/>
                </a:cubicBezTo>
                <a:close/>
                <a:moveTo>
                  <a:pt x="2065264" y="950770"/>
                </a:moveTo>
                <a:cubicBezTo>
                  <a:pt x="2068135" y="949592"/>
                  <a:pt x="2069460" y="946353"/>
                  <a:pt x="2068356" y="943481"/>
                </a:cubicBezTo>
                <a:lnTo>
                  <a:pt x="2059227" y="920953"/>
                </a:lnTo>
                <a:cubicBezTo>
                  <a:pt x="2058049" y="918081"/>
                  <a:pt x="2054809" y="916756"/>
                  <a:pt x="2051938" y="917860"/>
                </a:cubicBezTo>
                <a:cubicBezTo>
                  <a:pt x="2049067" y="919038"/>
                  <a:pt x="2047741" y="922278"/>
                  <a:pt x="2048846" y="925149"/>
                </a:cubicBezTo>
                <a:lnTo>
                  <a:pt x="2057975" y="947678"/>
                </a:lnTo>
                <a:cubicBezTo>
                  <a:pt x="2058859" y="949887"/>
                  <a:pt x="2060993" y="951138"/>
                  <a:pt x="2063202" y="951138"/>
                </a:cubicBezTo>
                <a:cubicBezTo>
                  <a:pt x="2063938" y="951212"/>
                  <a:pt x="2064601" y="951064"/>
                  <a:pt x="2065264" y="950770"/>
                </a:cubicBezTo>
                <a:close/>
                <a:moveTo>
                  <a:pt x="2056871" y="927873"/>
                </a:moveTo>
                <a:cubicBezTo>
                  <a:pt x="2059521" y="926327"/>
                  <a:pt x="2060405" y="922867"/>
                  <a:pt x="2058785" y="920216"/>
                </a:cubicBezTo>
                <a:lnTo>
                  <a:pt x="2052895" y="910351"/>
                </a:lnTo>
                <a:cubicBezTo>
                  <a:pt x="2051349" y="907700"/>
                  <a:pt x="2047889" y="906817"/>
                  <a:pt x="2045238" y="908437"/>
                </a:cubicBezTo>
                <a:cubicBezTo>
                  <a:pt x="2042588" y="909983"/>
                  <a:pt x="2041704" y="913443"/>
                  <a:pt x="2043324" y="916093"/>
                </a:cubicBezTo>
                <a:lnTo>
                  <a:pt x="2049214" y="925959"/>
                </a:lnTo>
                <a:cubicBezTo>
                  <a:pt x="2050245" y="927726"/>
                  <a:pt x="2052159" y="928683"/>
                  <a:pt x="2054073" y="928683"/>
                </a:cubicBezTo>
                <a:cubicBezTo>
                  <a:pt x="2055030" y="928683"/>
                  <a:pt x="2055987" y="928389"/>
                  <a:pt x="2056871" y="927873"/>
                </a:cubicBezTo>
                <a:close/>
                <a:moveTo>
                  <a:pt x="2050981" y="918008"/>
                </a:moveTo>
                <a:cubicBezTo>
                  <a:pt x="2053631" y="916462"/>
                  <a:pt x="2054515" y="913001"/>
                  <a:pt x="2052895" y="910351"/>
                </a:cubicBezTo>
                <a:lnTo>
                  <a:pt x="1997678" y="817512"/>
                </a:lnTo>
                <a:cubicBezTo>
                  <a:pt x="1996131" y="814862"/>
                  <a:pt x="1992671" y="814052"/>
                  <a:pt x="1990021" y="815598"/>
                </a:cubicBezTo>
                <a:cubicBezTo>
                  <a:pt x="1987370" y="817144"/>
                  <a:pt x="1986487" y="820604"/>
                  <a:pt x="1988107" y="823255"/>
                </a:cubicBezTo>
                <a:lnTo>
                  <a:pt x="2043324" y="916093"/>
                </a:lnTo>
                <a:cubicBezTo>
                  <a:pt x="2044355" y="917860"/>
                  <a:pt x="2046269" y="918818"/>
                  <a:pt x="2048183" y="918818"/>
                </a:cubicBezTo>
                <a:cubicBezTo>
                  <a:pt x="2049140" y="918744"/>
                  <a:pt x="2050097" y="918523"/>
                  <a:pt x="2050981" y="918008"/>
                </a:cubicBezTo>
                <a:close/>
                <a:moveTo>
                  <a:pt x="1995763" y="825095"/>
                </a:moveTo>
                <a:cubicBezTo>
                  <a:pt x="1998414" y="823549"/>
                  <a:pt x="1999297" y="820089"/>
                  <a:pt x="1997678" y="817438"/>
                </a:cubicBezTo>
                <a:lnTo>
                  <a:pt x="1979714" y="787179"/>
                </a:lnTo>
                <a:cubicBezTo>
                  <a:pt x="1978167" y="784529"/>
                  <a:pt x="1974707" y="783719"/>
                  <a:pt x="1972057" y="785265"/>
                </a:cubicBezTo>
                <a:cubicBezTo>
                  <a:pt x="1969406" y="786811"/>
                  <a:pt x="1968523" y="790271"/>
                  <a:pt x="1970143" y="792922"/>
                </a:cubicBezTo>
                <a:lnTo>
                  <a:pt x="1988107" y="823181"/>
                </a:lnTo>
                <a:cubicBezTo>
                  <a:pt x="1989137" y="824948"/>
                  <a:pt x="1991051" y="825905"/>
                  <a:pt x="1992966" y="825905"/>
                </a:cubicBezTo>
                <a:cubicBezTo>
                  <a:pt x="1993923" y="825905"/>
                  <a:pt x="1994880" y="825611"/>
                  <a:pt x="1995763" y="825095"/>
                </a:cubicBezTo>
                <a:close/>
                <a:moveTo>
                  <a:pt x="1978536" y="794321"/>
                </a:moveTo>
                <a:cubicBezTo>
                  <a:pt x="1980891" y="792333"/>
                  <a:pt x="1981186" y="788799"/>
                  <a:pt x="1979198" y="786443"/>
                </a:cubicBezTo>
                <a:lnTo>
                  <a:pt x="1968376" y="773780"/>
                </a:lnTo>
                <a:cubicBezTo>
                  <a:pt x="1966388" y="771424"/>
                  <a:pt x="1962854" y="771129"/>
                  <a:pt x="1960498" y="773117"/>
                </a:cubicBezTo>
                <a:cubicBezTo>
                  <a:pt x="1958142" y="775105"/>
                  <a:pt x="1957848" y="778639"/>
                  <a:pt x="1959835" y="780995"/>
                </a:cubicBezTo>
                <a:lnTo>
                  <a:pt x="1970658" y="793658"/>
                </a:lnTo>
                <a:cubicBezTo>
                  <a:pt x="1971762" y="794983"/>
                  <a:pt x="1973382" y="795646"/>
                  <a:pt x="1974928" y="795646"/>
                </a:cubicBezTo>
                <a:cubicBezTo>
                  <a:pt x="1976253" y="795646"/>
                  <a:pt x="1977505" y="795204"/>
                  <a:pt x="1978536" y="794321"/>
                </a:cubicBezTo>
                <a:close/>
                <a:moveTo>
                  <a:pt x="1967787" y="781657"/>
                </a:moveTo>
                <a:cubicBezTo>
                  <a:pt x="1970143" y="779670"/>
                  <a:pt x="1970437" y="776136"/>
                  <a:pt x="1968449" y="773780"/>
                </a:cubicBezTo>
                <a:lnTo>
                  <a:pt x="1917502" y="713851"/>
                </a:lnTo>
                <a:cubicBezTo>
                  <a:pt x="1915514" y="711495"/>
                  <a:pt x="1911980" y="711200"/>
                  <a:pt x="1909624" y="713188"/>
                </a:cubicBezTo>
                <a:cubicBezTo>
                  <a:pt x="1907268" y="715176"/>
                  <a:pt x="1906974" y="718710"/>
                  <a:pt x="1908962" y="721066"/>
                </a:cubicBezTo>
                <a:lnTo>
                  <a:pt x="1959909" y="780995"/>
                </a:lnTo>
                <a:cubicBezTo>
                  <a:pt x="1961013" y="782320"/>
                  <a:pt x="1962633" y="782983"/>
                  <a:pt x="1964179" y="782983"/>
                </a:cubicBezTo>
                <a:cubicBezTo>
                  <a:pt x="1965431" y="782983"/>
                  <a:pt x="1966756" y="782541"/>
                  <a:pt x="1967787" y="781657"/>
                </a:cubicBezTo>
                <a:close/>
                <a:moveTo>
                  <a:pt x="1916766" y="721728"/>
                </a:moveTo>
                <a:cubicBezTo>
                  <a:pt x="1919122" y="719740"/>
                  <a:pt x="1919416" y="716206"/>
                  <a:pt x="1917428" y="713851"/>
                </a:cubicBezTo>
                <a:lnTo>
                  <a:pt x="1881353" y="671444"/>
                </a:lnTo>
                <a:cubicBezTo>
                  <a:pt x="1879365" y="669088"/>
                  <a:pt x="1875831" y="668793"/>
                  <a:pt x="1873475" y="670781"/>
                </a:cubicBezTo>
                <a:cubicBezTo>
                  <a:pt x="1871119" y="672769"/>
                  <a:pt x="1870825" y="676303"/>
                  <a:pt x="1872813" y="678659"/>
                </a:cubicBezTo>
                <a:lnTo>
                  <a:pt x="1908888" y="721066"/>
                </a:lnTo>
                <a:cubicBezTo>
                  <a:pt x="1909992" y="722391"/>
                  <a:pt x="1911612" y="723053"/>
                  <a:pt x="1913158" y="723053"/>
                </a:cubicBezTo>
                <a:cubicBezTo>
                  <a:pt x="1914483" y="723053"/>
                  <a:pt x="1915735" y="722612"/>
                  <a:pt x="1916766" y="721728"/>
                </a:cubicBezTo>
                <a:close/>
                <a:moveTo>
                  <a:pt x="1881427" y="678511"/>
                </a:moveTo>
                <a:cubicBezTo>
                  <a:pt x="1883341" y="676082"/>
                  <a:pt x="1882899" y="672622"/>
                  <a:pt x="1880470" y="670707"/>
                </a:cubicBezTo>
                <a:lnTo>
                  <a:pt x="1872886" y="664744"/>
                </a:lnTo>
                <a:cubicBezTo>
                  <a:pt x="1870457" y="662830"/>
                  <a:pt x="1866996" y="663271"/>
                  <a:pt x="1865082" y="665701"/>
                </a:cubicBezTo>
                <a:cubicBezTo>
                  <a:pt x="1863168" y="668131"/>
                  <a:pt x="1863610" y="671591"/>
                  <a:pt x="1866039" y="673505"/>
                </a:cubicBezTo>
                <a:lnTo>
                  <a:pt x="1873623" y="679469"/>
                </a:lnTo>
                <a:cubicBezTo>
                  <a:pt x="1874653" y="680278"/>
                  <a:pt x="1875905" y="680646"/>
                  <a:pt x="1877083" y="680646"/>
                </a:cubicBezTo>
                <a:cubicBezTo>
                  <a:pt x="1878703" y="680646"/>
                  <a:pt x="1880322" y="679910"/>
                  <a:pt x="1881427" y="678511"/>
                </a:cubicBezTo>
                <a:close/>
                <a:moveTo>
                  <a:pt x="1873917" y="672622"/>
                </a:moveTo>
                <a:cubicBezTo>
                  <a:pt x="1875831" y="670192"/>
                  <a:pt x="1875390" y="666732"/>
                  <a:pt x="1872960" y="664818"/>
                </a:cubicBezTo>
                <a:lnTo>
                  <a:pt x="1829007" y="630215"/>
                </a:lnTo>
                <a:cubicBezTo>
                  <a:pt x="1826577" y="628300"/>
                  <a:pt x="1823117" y="628742"/>
                  <a:pt x="1821203" y="631172"/>
                </a:cubicBezTo>
                <a:cubicBezTo>
                  <a:pt x="1819289" y="633601"/>
                  <a:pt x="1819730" y="637062"/>
                  <a:pt x="1822160" y="638976"/>
                </a:cubicBezTo>
                <a:lnTo>
                  <a:pt x="1866113" y="673579"/>
                </a:lnTo>
                <a:cubicBezTo>
                  <a:pt x="1867144" y="674388"/>
                  <a:pt x="1868395" y="674757"/>
                  <a:pt x="1869573" y="674757"/>
                </a:cubicBezTo>
                <a:cubicBezTo>
                  <a:pt x="1871193" y="674683"/>
                  <a:pt x="1872813" y="673947"/>
                  <a:pt x="1873917" y="672622"/>
                </a:cubicBezTo>
                <a:close/>
                <a:moveTo>
                  <a:pt x="1829964" y="638019"/>
                </a:moveTo>
                <a:cubicBezTo>
                  <a:pt x="1831878" y="635589"/>
                  <a:pt x="1831436" y="632055"/>
                  <a:pt x="1829007" y="630215"/>
                </a:cubicBezTo>
                <a:lnTo>
                  <a:pt x="1773569" y="586556"/>
                </a:lnTo>
                <a:cubicBezTo>
                  <a:pt x="1771139" y="584642"/>
                  <a:pt x="1767679" y="585084"/>
                  <a:pt x="1765765" y="587513"/>
                </a:cubicBezTo>
                <a:cubicBezTo>
                  <a:pt x="1763850" y="589943"/>
                  <a:pt x="1764292" y="593477"/>
                  <a:pt x="1766722" y="595317"/>
                </a:cubicBezTo>
                <a:lnTo>
                  <a:pt x="1822160" y="638976"/>
                </a:lnTo>
                <a:cubicBezTo>
                  <a:pt x="1823191" y="639786"/>
                  <a:pt x="1824442" y="640154"/>
                  <a:pt x="1825620" y="640154"/>
                </a:cubicBezTo>
                <a:cubicBezTo>
                  <a:pt x="1827240" y="640080"/>
                  <a:pt x="1828860" y="639344"/>
                  <a:pt x="1829964" y="638019"/>
                </a:cubicBezTo>
                <a:close/>
                <a:moveTo>
                  <a:pt x="1774452" y="594360"/>
                </a:moveTo>
                <a:cubicBezTo>
                  <a:pt x="1776366" y="591931"/>
                  <a:pt x="1775925" y="588470"/>
                  <a:pt x="1773495" y="586556"/>
                </a:cubicBezTo>
                <a:lnTo>
                  <a:pt x="1762893" y="578237"/>
                </a:lnTo>
                <a:cubicBezTo>
                  <a:pt x="1760464" y="576322"/>
                  <a:pt x="1757003" y="576764"/>
                  <a:pt x="1755089" y="579194"/>
                </a:cubicBezTo>
                <a:cubicBezTo>
                  <a:pt x="1753175" y="581623"/>
                  <a:pt x="1753617" y="585084"/>
                  <a:pt x="1756046" y="586998"/>
                </a:cubicBezTo>
                <a:lnTo>
                  <a:pt x="1766648" y="595317"/>
                </a:lnTo>
                <a:cubicBezTo>
                  <a:pt x="1767679" y="596127"/>
                  <a:pt x="1768930" y="596495"/>
                  <a:pt x="1770108" y="596495"/>
                </a:cubicBezTo>
                <a:cubicBezTo>
                  <a:pt x="1771728" y="596422"/>
                  <a:pt x="1773348" y="595685"/>
                  <a:pt x="1774452" y="594360"/>
                </a:cubicBezTo>
                <a:close/>
                <a:moveTo>
                  <a:pt x="1763998" y="585893"/>
                </a:moveTo>
                <a:cubicBezTo>
                  <a:pt x="1765838" y="583390"/>
                  <a:pt x="1765323" y="579930"/>
                  <a:pt x="1762820" y="578089"/>
                </a:cubicBezTo>
                <a:lnTo>
                  <a:pt x="1755236" y="572494"/>
                </a:lnTo>
                <a:cubicBezTo>
                  <a:pt x="1752807" y="570653"/>
                  <a:pt x="1749273" y="571169"/>
                  <a:pt x="1747432" y="573672"/>
                </a:cubicBezTo>
                <a:cubicBezTo>
                  <a:pt x="1745592" y="576175"/>
                  <a:pt x="1746107" y="579635"/>
                  <a:pt x="1748610" y="581476"/>
                </a:cubicBezTo>
                <a:lnTo>
                  <a:pt x="1756194" y="587071"/>
                </a:lnTo>
                <a:cubicBezTo>
                  <a:pt x="1757224" y="587808"/>
                  <a:pt x="1758402" y="588176"/>
                  <a:pt x="1759580" y="588176"/>
                </a:cubicBezTo>
                <a:cubicBezTo>
                  <a:pt x="1761274" y="588102"/>
                  <a:pt x="1762893" y="587366"/>
                  <a:pt x="1763998" y="585893"/>
                </a:cubicBezTo>
                <a:close/>
                <a:moveTo>
                  <a:pt x="1754942" y="581697"/>
                </a:moveTo>
                <a:cubicBezTo>
                  <a:pt x="1757519" y="580077"/>
                  <a:pt x="1758329" y="576617"/>
                  <a:pt x="1756709" y="574040"/>
                </a:cubicBezTo>
                <a:lnTo>
                  <a:pt x="1750083" y="563586"/>
                </a:lnTo>
                <a:cubicBezTo>
                  <a:pt x="1748463" y="561009"/>
                  <a:pt x="1745003" y="560199"/>
                  <a:pt x="1742426" y="561819"/>
                </a:cubicBezTo>
                <a:cubicBezTo>
                  <a:pt x="1739849" y="563438"/>
                  <a:pt x="1739039" y="566899"/>
                  <a:pt x="1740659" y="569475"/>
                </a:cubicBezTo>
                <a:lnTo>
                  <a:pt x="1747285" y="579930"/>
                </a:lnTo>
                <a:cubicBezTo>
                  <a:pt x="1748390" y="581623"/>
                  <a:pt x="1750156" y="582580"/>
                  <a:pt x="1752071" y="582507"/>
                </a:cubicBezTo>
                <a:cubicBezTo>
                  <a:pt x="1753028" y="582507"/>
                  <a:pt x="1754059" y="582212"/>
                  <a:pt x="1754942" y="581697"/>
                </a:cubicBezTo>
                <a:close/>
                <a:moveTo>
                  <a:pt x="1747432" y="571611"/>
                </a:moveTo>
                <a:cubicBezTo>
                  <a:pt x="1750304" y="570433"/>
                  <a:pt x="1751629" y="567193"/>
                  <a:pt x="1750525" y="564322"/>
                </a:cubicBezTo>
                <a:lnTo>
                  <a:pt x="1747285" y="556371"/>
                </a:lnTo>
                <a:cubicBezTo>
                  <a:pt x="1746107" y="553499"/>
                  <a:pt x="1742868" y="552174"/>
                  <a:pt x="1739996" y="553278"/>
                </a:cubicBezTo>
                <a:cubicBezTo>
                  <a:pt x="1737125" y="554456"/>
                  <a:pt x="1735800" y="557696"/>
                  <a:pt x="1736904" y="560567"/>
                </a:cubicBezTo>
                <a:lnTo>
                  <a:pt x="1740144" y="568518"/>
                </a:lnTo>
                <a:cubicBezTo>
                  <a:pt x="1741027" y="570727"/>
                  <a:pt x="1743162" y="571979"/>
                  <a:pt x="1745371" y="571979"/>
                </a:cubicBezTo>
                <a:cubicBezTo>
                  <a:pt x="1746107" y="572052"/>
                  <a:pt x="1746770" y="571905"/>
                  <a:pt x="1747432" y="571611"/>
                </a:cubicBezTo>
                <a:close/>
                <a:moveTo>
                  <a:pt x="1747580" y="559831"/>
                </a:moveTo>
                <a:cubicBezTo>
                  <a:pt x="1748316" y="556812"/>
                  <a:pt x="1746475" y="553794"/>
                  <a:pt x="1743457" y="553131"/>
                </a:cubicBezTo>
                <a:lnTo>
                  <a:pt x="1711946" y="545548"/>
                </a:lnTo>
                <a:cubicBezTo>
                  <a:pt x="1708927" y="544885"/>
                  <a:pt x="1705909" y="546726"/>
                  <a:pt x="1705246" y="549671"/>
                </a:cubicBezTo>
                <a:cubicBezTo>
                  <a:pt x="1704510" y="552689"/>
                  <a:pt x="1706351" y="555708"/>
                  <a:pt x="1709369" y="556371"/>
                </a:cubicBezTo>
                <a:lnTo>
                  <a:pt x="1740880" y="563954"/>
                </a:lnTo>
                <a:cubicBezTo>
                  <a:pt x="1741322" y="564027"/>
                  <a:pt x="1741763" y="564101"/>
                  <a:pt x="1742205" y="564101"/>
                </a:cubicBezTo>
                <a:cubicBezTo>
                  <a:pt x="1744708" y="564101"/>
                  <a:pt x="1746917" y="562408"/>
                  <a:pt x="1747580" y="559831"/>
                </a:cubicBezTo>
                <a:close/>
                <a:moveTo>
                  <a:pt x="1715480" y="553720"/>
                </a:moveTo>
                <a:cubicBezTo>
                  <a:pt x="1717026" y="551070"/>
                  <a:pt x="1716069" y="547609"/>
                  <a:pt x="1713345" y="546137"/>
                </a:cubicBezTo>
                <a:lnTo>
                  <a:pt x="1704805" y="541278"/>
                </a:lnTo>
                <a:cubicBezTo>
                  <a:pt x="1702154" y="539805"/>
                  <a:pt x="1698694" y="540689"/>
                  <a:pt x="1697221" y="543413"/>
                </a:cubicBezTo>
                <a:cubicBezTo>
                  <a:pt x="1695675" y="546063"/>
                  <a:pt x="1696632" y="549524"/>
                  <a:pt x="1699356" y="550996"/>
                </a:cubicBezTo>
                <a:lnTo>
                  <a:pt x="1707897" y="555855"/>
                </a:lnTo>
                <a:cubicBezTo>
                  <a:pt x="1708780" y="556371"/>
                  <a:pt x="1709737" y="556591"/>
                  <a:pt x="1710694" y="556591"/>
                </a:cubicBezTo>
                <a:cubicBezTo>
                  <a:pt x="1712609" y="556518"/>
                  <a:pt x="1714449" y="555487"/>
                  <a:pt x="1715480" y="553720"/>
                </a:cubicBezTo>
                <a:close/>
                <a:moveTo>
                  <a:pt x="1707160" y="548419"/>
                </a:moveTo>
                <a:cubicBezTo>
                  <a:pt x="1708412" y="545622"/>
                  <a:pt x="1707234" y="542309"/>
                  <a:pt x="1704436" y="541057"/>
                </a:cubicBezTo>
                <a:lnTo>
                  <a:pt x="1680656" y="530234"/>
                </a:lnTo>
                <a:cubicBezTo>
                  <a:pt x="1677858" y="528909"/>
                  <a:pt x="1674545" y="530161"/>
                  <a:pt x="1673294" y="532958"/>
                </a:cubicBezTo>
                <a:cubicBezTo>
                  <a:pt x="1672042" y="535756"/>
                  <a:pt x="1673220" y="539069"/>
                  <a:pt x="1676018" y="540321"/>
                </a:cubicBezTo>
                <a:lnTo>
                  <a:pt x="1699798" y="551143"/>
                </a:lnTo>
                <a:cubicBezTo>
                  <a:pt x="1700534" y="551511"/>
                  <a:pt x="1701344" y="551659"/>
                  <a:pt x="1702154" y="551659"/>
                </a:cubicBezTo>
                <a:cubicBezTo>
                  <a:pt x="1704216" y="551659"/>
                  <a:pt x="1706203" y="550481"/>
                  <a:pt x="1707160" y="548419"/>
                </a:cubicBezTo>
                <a:close/>
                <a:moveTo>
                  <a:pt x="11151837" y="212845"/>
                </a:moveTo>
                <a:lnTo>
                  <a:pt x="11175324" y="184941"/>
                </a:lnTo>
                <a:cubicBezTo>
                  <a:pt x="11177311" y="182586"/>
                  <a:pt x="11177017" y="179052"/>
                  <a:pt x="11174661" y="177064"/>
                </a:cubicBezTo>
                <a:cubicBezTo>
                  <a:pt x="11172305" y="175076"/>
                  <a:pt x="11168771" y="175370"/>
                  <a:pt x="11166783" y="177726"/>
                </a:cubicBezTo>
                <a:lnTo>
                  <a:pt x="11143298" y="205630"/>
                </a:lnTo>
                <a:cubicBezTo>
                  <a:pt x="11141310" y="207986"/>
                  <a:pt x="11141604" y="211519"/>
                  <a:pt x="11143960" y="213507"/>
                </a:cubicBezTo>
                <a:cubicBezTo>
                  <a:pt x="11144991" y="214391"/>
                  <a:pt x="11146316" y="214832"/>
                  <a:pt x="11147567" y="214832"/>
                </a:cubicBezTo>
                <a:cubicBezTo>
                  <a:pt x="11149187" y="214832"/>
                  <a:pt x="11150734" y="214170"/>
                  <a:pt x="11151837" y="212845"/>
                </a:cubicBezTo>
                <a:close/>
                <a:moveTo>
                  <a:pt x="11150513" y="238834"/>
                </a:moveTo>
                <a:lnTo>
                  <a:pt x="11153163" y="209752"/>
                </a:lnTo>
                <a:cubicBezTo>
                  <a:pt x="11153458" y="206660"/>
                  <a:pt x="11151175" y="204010"/>
                  <a:pt x="11148082" y="203715"/>
                </a:cubicBezTo>
                <a:cubicBezTo>
                  <a:pt x="11145064" y="203568"/>
                  <a:pt x="11142340" y="205703"/>
                  <a:pt x="11142046" y="208795"/>
                </a:cubicBezTo>
                <a:lnTo>
                  <a:pt x="11139395" y="237877"/>
                </a:lnTo>
                <a:cubicBezTo>
                  <a:pt x="11139101" y="240969"/>
                  <a:pt x="11141383" y="243619"/>
                  <a:pt x="11144475" y="243914"/>
                </a:cubicBezTo>
                <a:cubicBezTo>
                  <a:pt x="11144696" y="243914"/>
                  <a:pt x="11144843" y="243914"/>
                  <a:pt x="11145064" y="243914"/>
                </a:cubicBezTo>
                <a:cubicBezTo>
                  <a:pt x="11147789" y="243914"/>
                  <a:pt x="11150218" y="241705"/>
                  <a:pt x="11150513" y="238834"/>
                </a:cubicBezTo>
                <a:close/>
                <a:moveTo>
                  <a:pt x="11161482" y="270786"/>
                </a:moveTo>
                <a:cubicBezTo>
                  <a:pt x="11164206" y="269387"/>
                  <a:pt x="11165311" y="266001"/>
                  <a:pt x="11163912" y="263277"/>
                </a:cubicBezTo>
                <a:lnTo>
                  <a:pt x="11149849" y="235815"/>
                </a:lnTo>
                <a:cubicBezTo>
                  <a:pt x="11148451" y="233017"/>
                  <a:pt x="11145064" y="231987"/>
                  <a:pt x="11142340" y="233386"/>
                </a:cubicBezTo>
                <a:cubicBezTo>
                  <a:pt x="11139616" y="234784"/>
                  <a:pt x="11138512" y="238171"/>
                  <a:pt x="11139910" y="240895"/>
                </a:cubicBezTo>
                <a:lnTo>
                  <a:pt x="11153973" y="268357"/>
                </a:lnTo>
                <a:cubicBezTo>
                  <a:pt x="11155003" y="270271"/>
                  <a:pt x="11156918" y="271375"/>
                  <a:pt x="11158979" y="271375"/>
                </a:cubicBezTo>
                <a:cubicBezTo>
                  <a:pt x="11159863" y="271375"/>
                  <a:pt x="11160673" y="271228"/>
                  <a:pt x="11161482" y="270786"/>
                </a:cubicBezTo>
                <a:close/>
                <a:moveTo>
                  <a:pt x="11188429" y="298542"/>
                </a:moveTo>
                <a:cubicBezTo>
                  <a:pt x="11190711" y="296481"/>
                  <a:pt x="11190932" y="292947"/>
                  <a:pt x="11188870" y="290664"/>
                </a:cubicBezTo>
                <a:lnTo>
                  <a:pt x="11163176" y="262099"/>
                </a:lnTo>
                <a:cubicBezTo>
                  <a:pt x="11161114" y="259816"/>
                  <a:pt x="11157580" y="259595"/>
                  <a:pt x="11155298" y="261657"/>
                </a:cubicBezTo>
                <a:cubicBezTo>
                  <a:pt x="11153015" y="263718"/>
                  <a:pt x="11152794" y="267252"/>
                  <a:pt x="11154856" y="269535"/>
                </a:cubicBezTo>
                <a:lnTo>
                  <a:pt x="11180550" y="298100"/>
                </a:lnTo>
                <a:cubicBezTo>
                  <a:pt x="11181655" y="299352"/>
                  <a:pt x="11183201" y="299941"/>
                  <a:pt x="11184748" y="299941"/>
                </a:cubicBezTo>
                <a:cubicBezTo>
                  <a:pt x="11186072" y="300015"/>
                  <a:pt x="11187324" y="299499"/>
                  <a:pt x="11188429" y="298542"/>
                </a:cubicBezTo>
                <a:close/>
                <a:moveTo>
                  <a:pt x="11222589" y="327402"/>
                </a:moveTo>
                <a:cubicBezTo>
                  <a:pt x="11224577" y="325046"/>
                  <a:pt x="11224357" y="321586"/>
                  <a:pt x="11222074" y="319525"/>
                </a:cubicBezTo>
                <a:lnTo>
                  <a:pt x="11188355" y="290223"/>
                </a:lnTo>
                <a:cubicBezTo>
                  <a:pt x="11185999" y="288235"/>
                  <a:pt x="11182538" y="288456"/>
                  <a:pt x="11180477" y="290738"/>
                </a:cubicBezTo>
                <a:cubicBezTo>
                  <a:pt x="11178489" y="293094"/>
                  <a:pt x="11178710" y="296554"/>
                  <a:pt x="11180993" y="298616"/>
                </a:cubicBezTo>
                <a:lnTo>
                  <a:pt x="11214712" y="327918"/>
                </a:lnTo>
                <a:cubicBezTo>
                  <a:pt x="11215816" y="328875"/>
                  <a:pt x="11217067" y="329317"/>
                  <a:pt x="11218393" y="329317"/>
                </a:cubicBezTo>
                <a:cubicBezTo>
                  <a:pt x="11220012" y="329317"/>
                  <a:pt x="11221559" y="328654"/>
                  <a:pt x="11222589" y="327402"/>
                </a:cubicBezTo>
                <a:close/>
                <a:moveTo>
                  <a:pt x="11261021" y="356852"/>
                </a:moveTo>
                <a:cubicBezTo>
                  <a:pt x="11262935" y="354422"/>
                  <a:pt x="11262493" y="350888"/>
                  <a:pt x="11260064" y="349048"/>
                </a:cubicBezTo>
                <a:lnTo>
                  <a:pt x="11221853" y="319377"/>
                </a:lnTo>
                <a:cubicBezTo>
                  <a:pt x="11219424" y="317463"/>
                  <a:pt x="11215890" y="317905"/>
                  <a:pt x="11214049" y="320335"/>
                </a:cubicBezTo>
                <a:cubicBezTo>
                  <a:pt x="11212135" y="322764"/>
                  <a:pt x="11212576" y="326298"/>
                  <a:pt x="11215007" y="328139"/>
                </a:cubicBezTo>
                <a:lnTo>
                  <a:pt x="11253217" y="357809"/>
                </a:lnTo>
                <a:cubicBezTo>
                  <a:pt x="11254247" y="358619"/>
                  <a:pt x="11255499" y="358987"/>
                  <a:pt x="11256677" y="358987"/>
                </a:cubicBezTo>
                <a:cubicBezTo>
                  <a:pt x="11258371" y="358987"/>
                  <a:pt x="11259990" y="358250"/>
                  <a:pt x="11261021" y="356852"/>
                </a:cubicBezTo>
                <a:close/>
                <a:moveTo>
                  <a:pt x="11301072" y="385859"/>
                </a:moveTo>
                <a:cubicBezTo>
                  <a:pt x="11302912" y="383356"/>
                  <a:pt x="11302324" y="379896"/>
                  <a:pt x="11299893" y="378055"/>
                </a:cubicBezTo>
                <a:lnTo>
                  <a:pt x="11259990" y="348900"/>
                </a:lnTo>
                <a:cubicBezTo>
                  <a:pt x="11257487" y="347060"/>
                  <a:pt x="11254026" y="347649"/>
                  <a:pt x="11252186" y="350078"/>
                </a:cubicBezTo>
                <a:cubicBezTo>
                  <a:pt x="11250345" y="352581"/>
                  <a:pt x="11250935" y="356042"/>
                  <a:pt x="11253364" y="357882"/>
                </a:cubicBezTo>
                <a:lnTo>
                  <a:pt x="11293268" y="387037"/>
                </a:lnTo>
                <a:cubicBezTo>
                  <a:pt x="11294299" y="387773"/>
                  <a:pt x="11295476" y="388142"/>
                  <a:pt x="11296581" y="388142"/>
                </a:cubicBezTo>
                <a:cubicBezTo>
                  <a:pt x="11298274" y="388142"/>
                  <a:pt x="11299967" y="387332"/>
                  <a:pt x="11301072" y="385859"/>
                </a:cubicBezTo>
                <a:close/>
                <a:moveTo>
                  <a:pt x="11340166" y="413468"/>
                </a:moveTo>
                <a:cubicBezTo>
                  <a:pt x="11341933" y="410965"/>
                  <a:pt x="11341343" y="407504"/>
                  <a:pt x="11338840" y="405664"/>
                </a:cubicBezTo>
                <a:lnTo>
                  <a:pt x="11299821" y="377981"/>
                </a:lnTo>
                <a:cubicBezTo>
                  <a:pt x="11297317" y="376215"/>
                  <a:pt x="11293783" y="376804"/>
                  <a:pt x="11292016" y="379307"/>
                </a:cubicBezTo>
                <a:cubicBezTo>
                  <a:pt x="11290249" y="381810"/>
                  <a:pt x="11290838" y="385270"/>
                  <a:pt x="11293342" y="387111"/>
                </a:cubicBezTo>
                <a:lnTo>
                  <a:pt x="11332361" y="414793"/>
                </a:lnTo>
                <a:cubicBezTo>
                  <a:pt x="11333392" y="415529"/>
                  <a:pt x="11334497" y="415824"/>
                  <a:pt x="11335601" y="415824"/>
                </a:cubicBezTo>
                <a:cubicBezTo>
                  <a:pt x="11337368" y="415824"/>
                  <a:pt x="11339061" y="414940"/>
                  <a:pt x="11340166" y="413468"/>
                </a:cubicBezTo>
                <a:close/>
                <a:moveTo>
                  <a:pt x="11376241" y="438721"/>
                </a:moveTo>
                <a:cubicBezTo>
                  <a:pt x="11378008" y="436217"/>
                  <a:pt x="11377419" y="432757"/>
                  <a:pt x="11374916" y="430990"/>
                </a:cubicBezTo>
                <a:lnTo>
                  <a:pt x="11338840" y="405737"/>
                </a:lnTo>
                <a:cubicBezTo>
                  <a:pt x="11336337" y="403970"/>
                  <a:pt x="11332877" y="404559"/>
                  <a:pt x="11331110" y="407136"/>
                </a:cubicBezTo>
                <a:cubicBezTo>
                  <a:pt x="11329343" y="409639"/>
                  <a:pt x="11329932" y="413100"/>
                  <a:pt x="11332435" y="414867"/>
                </a:cubicBezTo>
                <a:lnTo>
                  <a:pt x="11368511" y="440119"/>
                </a:lnTo>
                <a:cubicBezTo>
                  <a:pt x="11369468" y="440782"/>
                  <a:pt x="11370646" y="441150"/>
                  <a:pt x="11371750" y="441150"/>
                </a:cubicBezTo>
                <a:cubicBezTo>
                  <a:pt x="11373444" y="441077"/>
                  <a:pt x="11375137" y="440193"/>
                  <a:pt x="11376241" y="438721"/>
                </a:cubicBezTo>
                <a:close/>
                <a:moveTo>
                  <a:pt x="11406132" y="460808"/>
                </a:moveTo>
                <a:cubicBezTo>
                  <a:pt x="11407973" y="458304"/>
                  <a:pt x="11407384" y="454844"/>
                  <a:pt x="11404954" y="453004"/>
                </a:cubicBezTo>
                <a:lnTo>
                  <a:pt x="11374916" y="430990"/>
                </a:lnTo>
                <a:cubicBezTo>
                  <a:pt x="11372413" y="429223"/>
                  <a:pt x="11368952" y="429739"/>
                  <a:pt x="11367111" y="432168"/>
                </a:cubicBezTo>
                <a:cubicBezTo>
                  <a:pt x="11365271" y="434671"/>
                  <a:pt x="11365860" y="438132"/>
                  <a:pt x="11368290" y="439972"/>
                </a:cubicBezTo>
                <a:lnTo>
                  <a:pt x="11398328" y="461986"/>
                </a:lnTo>
                <a:cubicBezTo>
                  <a:pt x="11399358" y="462722"/>
                  <a:pt x="11400537" y="463090"/>
                  <a:pt x="11401641" y="463090"/>
                </a:cubicBezTo>
                <a:cubicBezTo>
                  <a:pt x="11403408" y="463016"/>
                  <a:pt x="11405101" y="462280"/>
                  <a:pt x="11406132" y="460808"/>
                </a:cubicBezTo>
                <a:close/>
                <a:moveTo>
                  <a:pt x="11436317" y="479729"/>
                </a:moveTo>
                <a:cubicBezTo>
                  <a:pt x="11438011" y="477152"/>
                  <a:pt x="11437201" y="473692"/>
                  <a:pt x="11434624" y="471998"/>
                </a:cubicBezTo>
                <a:lnTo>
                  <a:pt x="11404660" y="452783"/>
                </a:lnTo>
                <a:cubicBezTo>
                  <a:pt x="11402082" y="451163"/>
                  <a:pt x="11398622" y="451899"/>
                  <a:pt x="11396929" y="454476"/>
                </a:cubicBezTo>
                <a:cubicBezTo>
                  <a:pt x="11395236" y="457053"/>
                  <a:pt x="11396046" y="460513"/>
                  <a:pt x="11398622" y="462206"/>
                </a:cubicBezTo>
                <a:lnTo>
                  <a:pt x="11428587" y="481422"/>
                </a:lnTo>
                <a:cubicBezTo>
                  <a:pt x="11429545" y="482011"/>
                  <a:pt x="11430575" y="482306"/>
                  <a:pt x="11431605" y="482306"/>
                </a:cubicBezTo>
                <a:cubicBezTo>
                  <a:pt x="11433520" y="482306"/>
                  <a:pt x="11435287" y="481348"/>
                  <a:pt x="11436317" y="479729"/>
                </a:cubicBezTo>
                <a:close/>
                <a:moveTo>
                  <a:pt x="11472319" y="496294"/>
                </a:moveTo>
                <a:cubicBezTo>
                  <a:pt x="11473645" y="493496"/>
                  <a:pt x="11472467" y="490183"/>
                  <a:pt x="11469743" y="488858"/>
                </a:cubicBezTo>
                <a:lnTo>
                  <a:pt x="11434109" y="471704"/>
                </a:lnTo>
                <a:cubicBezTo>
                  <a:pt x="11431385" y="470379"/>
                  <a:pt x="11427998" y="471557"/>
                  <a:pt x="11426673" y="474281"/>
                </a:cubicBezTo>
                <a:cubicBezTo>
                  <a:pt x="11425348" y="477078"/>
                  <a:pt x="11426526" y="480391"/>
                  <a:pt x="11429250" y="481717"/>
                </a:cubicBezTo>
                <a:lnTo>
                  <a:pt x="11464883" y="498871"/>
                </a:lnTo>
                <a:cubicBezTo>
                  <a:pt x="11465693" y="499239"/>
                  <a:pt x="11466503" y="499460"/>
                  <a:pt x="11467313" y="499386"/>
                </a:cubicBezTo>
                <a:cubicBezTo>
                  <a:pt x="11469374" y="499460"/>
                  <a:pt x="11471362" y="498282"/>
                  <a:pt x="11472319" y="496294"/>
                </a:cubicBezTo>
                <a:close/>
                <a:moveTo>
                  <a:pt x="11520616" y="509546"/>
                </a:moveTo>
                <a:cubicBezTo>
                  <a:pt x="11521500" y="506601"/>
                  <a:pt x="11519806" y="503509"/>
                  <a:pt x="11516862" y="502626"/>
                </a:cubicBezTo>
                <a:lnTo>
                  <a:pt x="11468933" y="488564"/>
                </a:lnTo>
                <a:cubicBezTo>
                  <a:pt x="11465914" y="487680"/>
                  <a:pt x="11462895" y="489373"/>
                  <a:pt x="11462012" y="492318"/>
                </a:cubicBezTo>
                <a:cubicBezTo>
                  <a:pt x="11461128" y="495263"/>
                  <a:pt x="11462822" y="498355"/>
                  <a:pt x="11465767" y="499239"/>
                </a:cubicBezTo>
                <a:lnTo>
                  <a:pt x="11513695" y="513301"/>
                </a:lnTo>
                <a:cubicBezTo>
                  <a:pt x="11514211" y="513448"/>
                  <a:pt x="11514800" y="513522"/>
                  <a:pt x="11515315" y="513522"/>
                </a:cubicBezTo>
                <a:cubicBezTo>
                  <a:pt x="11517671" y="513522"/>
                  <a:pt x="11519880" y="511976"/>
                  <a:pt x="11520616" y="509546"/>
                </a:cubicBezTo>
                <a:close/>
                <a:moveTo>
                  <a:pt x="11588055" y="518896"/>
                </a:moveTo>
                <a:cubicBezTo>
                  <a:pt x="11588497" y="515878"/>
                  <a:pt x="11586435" y="513006"/>
                  <a:pt x="11583343" y="512565"/>
                </a:cubicBezTo>
                <a:lnTo>
                  <a:pt x="11516052" y="502405"/>
                </a:lnTo>
                <a:cubicBezTo>
                  <a:pt x="11512959" y="501963"/>
                  <a:pt x="11510162" y="504024"/>
                  <a:pt x="11509719" y="507117"/>
                </a:cubicBezTo>
                <a:cubicBezTo>
                  <a:pt x="11509278" y="510135"/>
                  <a:pt x="11511340" y="513006"/>
                  <a:pt x="11514431" y="513448"/>
                </a:cubicBezTo>
                <a:lnTo>
                  <a:pt x="11581723" y="523608"/>
                </a:lnTo>
                <a:cubicBezTo>
                  <a:pt x="11582018" y="523682"/>
                  <a:pt x="11582313" y="523682"/>
                  <a:pt x="11582607" y="523682"/>
                </a:cubicBezTo>
                <a:cubicBezTo>
                  <a:pt x="11585257" y="523682"/>
                  <a:pt x="11587613" y="521694"/>
                  <a:pt x="11588055" y="518896"/>
                </a:cubicBezTo>
                <a:close/>
                <a:moveTo>
                  <a:pt x="11669188" y="525375"/>
                </a:moveTo>
                <a:cubicBezTo>
                  <a:pt x="11669482" y="522283"/>
                  <a:pt x="11667200" y="519633"/>
                  <a:pt x="11664108" y="519338"/>
                </a:cubicBezTo>
                <a:lnTo>
                  <a:pt x="11583049" y="512565"/>
                </a:lnTo>
                <a:cubicBezTo>
                  <a:pt x="11579956" y="512417"/>
                  <a:pt x="11577306" y="514553"/>
                  <a:pt x="11577011" y="517645"/>
                </a:cubicBezTo>
                <a:cubicBezTo>
                  <a:pt x="11576717" y="520737"/>
                  <a:pt x="11578999" y="523387"/>
                  <a:pt x="11582092" y="523682"/>
                </a:cubicBezTo>
                <a:lnTo>
                  <a:pt x="11663225" y="530455"/>
                </a:lnTo>
                <a:cubicBezTo>
                  <a:pt x="11663371" y="530455"/>
                  <a:pt x="11663592" y="530455"/>
                  <a:pt x="11663740" y="530455"/>
                </a:cubicBezTo>
                <a:cubicBezTo>
                  <a:pt x="11666537" y="530455"/>
                  <a:pt x="11668966" y="528246"/>
                  <a:pt x="11669188" y="525375"/>
                </a:cubicBezTo>
                <a:close/>
                <a:moveTo>
                  <a:pt x="11759155" y="529204"/>
                </a:moveTo>
                <a:cubicBezTo>
                  <a:pt x="11759302" y="526111"/>
                  <a:pt x="11756947" y="523535"/>
                  <a:pt x="11753854" y="523387"/>
                </a:cubicBezTo>
                <a:lnTo>
                  <a:pt x="11663961" y="519338"/>
                </a:lnTo>
                <a:cubicBezTo>
                  <a:pt x="11660868" y="518896"/>
                  <a:pt x="11658291" y="521547"/>
                  <a:pt x="11658144" y="524639"/>
                </a:cubicBezTo>
                <a:cubicBezTo>
                  <a:pt x="11657997" y="527731"/>
                  <a:pt x="11660353" y="530308"/>
                  <a:pt x="11663445" y="530455"/>
                </a:cubicBezTo>
                <a:lnTo>
                  <a:pt x="11753339" y="534504"/>
                </a:lnTo>
                <a:cubicBezTo>
                  <a:pt x="11753413" y="534504"/>
                  <a:pt x="11753559" y="534504"/>
                  <a:pt x="11753633" y="534504"/>
                </a:cubicBezTo>
                <a:cubicBezTo>
                  <a:pt x="11756578" y="534504"/>
                  <a:pt x="11759008" y="532222"/>
                  <a:pt x="11759155" y="529204"/>
                </a:cubicBezTo>
                <a:close/>
                <a:moveTo>
                  <a:pt x="11851552" y="529130"/>
                </a:moveTo>
                <a:cubicBezTo>
                  <a:pt x="11851552" y="526038"/>
                  <a:pt x="11849049" y="523535"/>
                  <a:pt x="11845957" y="523535"/>
                </a:cubicBezTo>
                <a:lnTo>
                  <a:pt x="11753559" y="523314"/>
                </a:lnTo>
                <a:cubicBezTo>
                  <a:pt x="11753559" y="523314"/>
                  <a:pt x="11753487" y="523314"/>
                  <a:pt x="11753487" y="523314"/>
                </a:cubicBezTo>
                <a:cubicBezTo>
                  <a:pt x="11750394" y="523314"/>
                  <a:pt x="11747965" y="525817"/>
                  <a:pt x="11747965" y="528909"/>
                </a:cubicBezTo>
                <a:cubicBezTo>
                  <a:pt x="11747965" y="532001"/>
                  <a:pt x="11750468" y="534504"/>
                  <a:pt x="11753559" y="534504"/>
                </a:cubicBezTo>
                <a:lnTo>
                  <a:pt x="11845957" y="534652"/>
                </a:lnTo>
                <a:cubicBezTo>
                  <a:pt x="11845957" y="534652"/>
                  <a:pt x="11846031" y="534652"/>
                  <a:pt x="11846031" y="534652"/>
                </a:cubicBezTo>
                <a:cubicBezTo>
                  <a:pt x="11849049" y="534725"/>
                  <a:pt x="11851479" y="532222"/>
                  <a:pt x="11851552" y="529130"/>
                </a:cubicBezTo>
                <a:close/>
                <a:moveTo>
                  <a:pt x="11846252" y="534725"/>
                </a:moveTo>
                <a:lnTo>
                  <a:pt x="11935409" y="529793"/>
                </a:lnTo>
                <a:cubicBezTo>
                  <a:pt x="11938502" y="529645"/>
                  <a:pt x="11940857" y="526995"/>
                  <a:pt x="11940636" y="523903"/>
                </a:cubicBezTo>
                <a:cubicBezTo>
                  <a:pt x="11940489" y="520810"/>
                  <a:pt x="11937691" y="518381"/>
                  <a:pt x="11934747" y="518675"/>
                </a:cubicBezTo>
                <a:lnTo>
                  <a:pt x="11845588" y="523608"/>
                </a:lnTo>
                <a:cubicBezTo>
                  <a:pt x="11842497" y="523755"/>
                  <a:pt x="11840140" y="526406"/>
                  <a:pt x="11840361" y="529498"/>
                </a:cubicBezTo>
                <a:cubicBezTo>
                  <a:pt x="11840509" y="532517"/>
                  <a:pt x="11843012" y="534799"/>
                  <a:pt x="11845957" y="534799"/>
                </a:cubicBezTo>
                <a:cubicBezTo>
                  <a:pt x="11846104" y="534725"/>
                  <a:pt x="11846178" y="534725"/>
                  <a:pt x="11846252" y="534725"/>
                </a:cubicBezTo>
                <a:close/>
                <a:moveTo>
                  <a:pt x="11935704" y="529793"/>
                </a:moveTo>
                <a:lnTo>
                  <a:pt x="12016690" y="521473"/>
                </a:lnTo>
                <a:cubicBezTo>
                  <a:pt x="12019781" y="521179"/>
                  <a:pt x="12021990" y="518455"/>
                  <a:pt x="12021695" y="515362"/>
                </a:cubicBezTo>
                <a:cubicBezTo>
                  <a:pt x="12021401" y="512270"/>
                  <a:pt x="12018677" y="510209"/>
                  <a:pt x="12015585" y="510356"/>
                </a:cubicBezTo>
                <a:lnTo>
                  <a:pt x="11934599" y="518675"/>
                </a:lnTo>
                <a:cubicBezTo>
                  <a:pt x="11931507" y="518970"/>
                  <a:pt x="11929299" y="521694"/>
                  <a:pt x="11929593" y="524786"/>
                </a:cubicBezTo>
                <a:cubicBezTo>
                  <a:pt x="11929888" y="527657"/>
                  <a:pt x="11932317" y="529793"/>
                  <a:pt x="11935188" y="529793"/>
                </a:cubicBezTo>
                <a:cubicBezTo>
                  <a:pt x="11935336" y="529793"/>
                  <a:pt x="11935557" y="529793"/>
                  <a:pt x="11935704" y="529793"/>
                </a:cubicBezTo>
                <a:close/>
                <a:moveTo>
                  <a:pt x="12016910" y="521473"/>
                </a:moveTo>
                <a:lnTo>
                  <a:pt x="12085011" y="511460"/>
                </a:lnTo>
                <a:cubicBezTo>
                  <a:pt x="12088030" y="511019"/>
                  <a:pt x="12090165" y="508147"/>
                  <a:pt x="12089723" y="505129"/>
                </a:cubicBezTo>
                <a:cubicBezTo>
                  <a:pt x="12089282" y="502037"/>
                  <a:pt x="12086337" y="499975"/>
                  <a:pt x="12083392" y="500417"/>
                </a:cubicBezTo>
                <a:lnTo>
                  <a:pt x="12015290" y="510430"/>
                </a:lnTo>
                <a:cubicBezTo>
                  <a:pt x="12012271" y="510871"/>
                  <a:pt x="12010137" y="513743"/>
                  <a:pt x="12010578" y="516761"/>
                </a:cubicBezTo>
                <a:cubicBezTo>
                  <a:pt x="12011020" y="519559"/>
                  <a:pt x="12013376" y="521547"/>
                  <a:pt x="12016100" y="521547"/>
                </a:cubicBezTo>
                <a:cubicBezTo>
                  <a:pt x="12016395" y="521547"/>
                  <a:pt x="12016690" y="521473"/>
                  <a:pt x="12016910" y="521473"/>
                </a:cubicBezTo>
                <a:close/>
                <a:moveTo>
                  <a:pt x="12085527" y="511313"/>
                </a:moveTo>
                <a:lnTo>
                  <a:pt x="12137652" y="499092"/>
                </a:lnTo>
                <a:cubicBezTo>
                  <a:pt x="12140671" y="498429"/>
                  <a:pt x="12142511" y="495411"/>
                  <a:pt x="12141775" y="492392"/>
                </a:cubicBezTo>
                <a:cubicBezTo>
                  <a:pt x="12141038" y="489373"/>
                  <a:pt x="12138094" y="487459"/>
                  <a:pt x="12135075" y="488269"/>
                </a:cubicBezTo>
                <a:lnTo>
                  <a:pt x="12082950" y="500491"/>
                </a:lnTo>
                <a:cubicBezTo>
                  <a:pt x="12079932" y="501153"/>
                  <a:pt x="12078091" y="504172"/>
                  <a:pt x="12078827" y="507190"/>
                </a:cubicBezTo>
                <a:cubicBezTo>
                  <a:pt x="12079416" y="509767"/>
                  <a:pt x="12081772" y="511534"/>
                  <a:pt x="12084275" y="511460"/>
                </a:cubicBezTo>
                <a:cubicBezTo>
                  <a:pt x="12084717" y="511460"/>
                  <a:pt x="12085085" y="511460"/>
                  <a:pt x="12085527" y="511313"/>
                </a:cubicBezTo>
                <a:close/>
                <a:moveTo>
                  <a:pt x="12138683" y="498724"/>
                </a:moveTo>
                <a:lnTo>
                  <a:pt x="12171445" y="483778"/>
                </a:lnTo>
                <a:cubicBezTo>
                  <a:pt x="12174242" y="482526"/>
                  <a:pt x="12175494" y="479213"/>
                  <a:pt x="12174169" y="476416"/>
                </a:cubicBezTo>
                <a:cubicBezTo>
                  <a:pt x="12172918" y="473618"/>
                  <a:pt x="12169530" y="472366"/>
                  <a:pt x="12166806" y="473692"/>
                </a:cubicBezTo>
                <a:lnTo>
                  <a:pt x="12134044" y="488637"/>
                </a:lnTo>
                <a:cubicBezTo>
                  <a:pt x="12131247" y="489889"/>
                  <a:pt x="12129995" y="493202"/>
                  <a:pt x="12131320" y="495999"/>
                </a:cubicBezTo>
                <a:cubicBezTo>
                  <a:pt x="12132278" y="498061"/>
                  <a:pt x="12134339" y="499313"/>
                  <a:pt x="12136400" y="499239"/>
                </a:cubicBezTo>
                <a:cubicBezTo>
                  <a:pt x="12137211" y="499239"/>
                  <a:pt x="12137947" y="499092"/>
                  <a:pt x="12138683" y="498724"/>
                </a:cubicBezTo>
                <a:close/>
                <a:moveTo>
                  <a:pt x="12173506" y="482232"/>
                </a:moveTo>
                <a:lnTo>
                  <a:pt x="12188231" y="463826"/>
                </a:lnTo>
                <a:cubicBezTo>
                  <a:pt x="12190145" y="461397"/>
                  <a:pt x="12189777" y="457936"/>
                  <a:pt x="12187348" y="456022"/>
                </a:cubicBezTo>
                <a:cubicBezTo>
                  <a:pt x="12184992" y="454108"/>
                  <a:pt x="12181458" y="454476"/>
                  <a:pt x="12179544" y="456906"/>
                </a:cubicBezTo>
                <a:lnTo>
                  <a:pt x="12164819" y="475311"/>
                </a:lnTo>
                <a:cubicBezTo>
                  <a:pt x="12162905" y="477741"/>
                  <a:pt x="12163273" y="481201"/>
                  <a:pt x="12165703" y="483115"/>
                </a:cubicBezTo>
                <a:cubicBezTo>
                  <a:pt x="12166734" y="483925"/>
                  <a:pt x="12167985" y="484367"/>
                  <a:pt x="12169237" y="484367"/>
                </a:cubicBezTo>
                <a:cubicBezTo>
                  <a:pt x="12170782" y="484293"/>
                  <a:pt x="12172402" y="483631"/>
                  <a:pt x="12173506" y="482232"/>
                </a:cubicBezTo>
                <a:close/>
                <a:moveTo>
                  <a:pt x="11249094" y="124497"/>
                </a:moveTo>
                <a:lnTo>
                  <a:pt x="11284801" y="101968"/>
                </a:lnTo>
                <a:cubicBezTo>
                  <a:pt x="11287378" y="100348"/>
                  <a:pt x="11288188" y="96888"/>
                  <a:pt x="11286568" y="94311"/>
                </a:cubicBezTo>
                <a:cubicBezTo>
                  <a:pt x="11284949" y="91735"/>
                  <a:pt x="11281488" y="90925"/>
                  <a:pt x="11278911" y="92544"/>
                </a:cubicBezTo>
                <a:lnTo>
                  <a:pt x="11243204" y="115073"/>
                </a:lnTo>
                <a:cubicBezTo>
                  <a:pt x="11240627" y="116693"/>
                  <a:pt x="11239818" y="120153"/>
                  <a:pt x="11241437" y="122730"/>
                </a:cubicBezTo>
                <a:cubicBezTo>
                  <a:pt x="11242542" y="124423"/>
                  <a:pt x="11244308" y="125307"/>
                  <a:pt x="11246223" y="125307"/>
                </a:cubicBezTo>
                <a:cubicBezTo>
                  <a:pt x="11247180" y="125380"/>
                  <a:pt x="11248211" y="125086"/>
                  <a:pt x="11249094" y="124497"/>
                </a:cubicBezTo>
                <a:close/>
                <a:moveTo>
                  <a:pt x="11283623" y="102483"/>
                </a:moveTo>
                <a:lnTo>
                  <a:pt x="11325735" y="88201"/>
                </a:lnTo>
                <a:cubicBezTo>
                  <a:pt x="11328680" y="87243"/>
                  <a:pt x="11330226" y="84078"/>
                  <a:pt x="11329196" y="81133"/>
                </a:cubicBezTo>
                <a:cubicBezTo>
                  <a:pt x="11328239" y="78188"/>
                  <a:pt x="11325073" y="76642"/>
                  <a:pt x="11322128" y="77672"/>
                </a:cubicBezTo>
                <a:lnTo>
                  <a:pt x="11280015" y="91955"/>
                </a:lnTo>
                <a:cubicBezTo>
                  <a:pt x="11277070" y="92912"/>
                  <a:pt x="11275525" y="96078"/>
                  <a:pt x="11276555" y="99023"/>
                </a:cubicBezTo>
                <a:cubicBezTo>
                  <a:pt x="11277365" y="101379"/>
                  <a:pt x="11279501" y="102852"/>
                  <a:pt x="11281856" y="102778"/>
                </a:cubicBezTo>
                <a:cubicBezTo>
                  <a:pt x="11282445" y="102778"/>
                  <a:pt x="11283034" y="102704"/>
                  <a:pt x="11283623" y="102483"/>
                </a:cubicBezTo>
                <a:close/>
                <a:moveTo>
                  <a:pt x="11367554" y="84004"/>
                </a:moveTo>
                <a:cubicBezTo>
                  <a:pt x="11367627" y="80912"/>
                  <a:pt x="11365197" y="78409"/>
                  <a:pt x="11362106" y="78261"/>
                </a:cubicBezTo>
                <a:lnTo>
                  <a:pt x="11324042" y="77304"/>
                </a:lnTo>
                <a:cubicBezTo>
                  <a:pt x="11320877" y="77083"/>
                  <a:pt x="11318373" y="79660"/>
                  <a:pt x="11318299" y="82752"/>
                </a:cubicBezTo>
                <a:cubicBezTo>
                  <a:pt x="11318226" y="85845"/>
                  <a:pt x="11320656" y="88421"/>
                  <a:pt x="11323748" y="88495"/>
                </a:cubicBezTo>
                <a:lnTo>
                  <a:pt x="11361811" y="89452"/>
                </a:lnTo>
                <a:cubicBezTo>
                  <a:pt x="11361884" y="89452"/>
                  <a:pt x="11361958" y="89452"/>
                  <a:pt x="11361958" y="89452"/>
                </a:cubicBezTo>
                <a:cubicBezTo>
                  <a:pt x="11364977" y="89379"/>
                  <a:pt x="11367406" y="87023"/>
                  <a:pt x="11367554" y="84004"/>
                </a:cubicBezTo>
                <a:close/>
                <a:moveTo>
                  <a:pt x="11364387" y="88863"/>
                </a:moveTo>
                <a:lnTo>
                  <a:pt x="11438305" y="52493"/>
                </a:lnTo>
                <a:cubicBezTo>
                  <a:pt x="11441029" y="51168"/>
                  <a:pt x="11442208" y="47781"/>
                  <a:pt x="11440808" y="45057"/>
                </a:cubicBezTo>
                <a:cubicBezTo>
                  <a:pt x="11439484" y="42260"/>
                  <a:pt x="11436096" y="41155"/>
                  <a:pt x="11433372" y="42554"/>
                </a:cubicBezTo>
                <a:lnTo>
                  <a:pt x="11359455" y="78924"/>
                </a:lnTo>
                <a:cubicBezTo>
                  <a:pt x="11356731" y="80249"/>
                  <a:pt x="11355553" y="83636"/>
                  <a:pt x="11356951" y="86360"/>
                </a:cubicBezTo>
                <a:cubicBezTo>
                  <a:pt x="11357908" y="88348"/>
                  <a:pt x="11359896" y="89452"/>
                  <a:pt x="11361958" y="89452"/>
                </a:cubicBezTo>
                <a:cubicBezTo>
                  <a:pt x="11362768" y="89379"/>
                  <a:pt x="11363651" y="89231"/>
                  <a:pt x="11364387" y="88863"/>
                </a:cubicBezTo>
                <a:close/>
                <a:moveTo>
                  <a:pt x="11490136" y="59488"/>
                </a:moveTo>
                <a:cubicBezTo>
                  <a:pt x="11490799" y="56469"/>
                  <a:pt x="11488884" y="53524"/>
                  <a:pt x="11485866" y="52861"/>
                </a:cubicBezTo>
                <a:lnTo>
                  <a:pt x="11437127" y="42039"/>
                </a:lnTo>
                <a:cubicBezTo>
                  <a:pt x="11434109" y="41376"/>
                  <a:pt x="11431164" y="43290"/>
                  <a:pt x="11430502" y="46309"/>
                </a:cubicBezTo>
                <a:cubicBezTo>
                  <a:pt x="11429838" y="49328"/>
                  <a:pt x="11431753" y="52272"/>
                  <a:pt x="11434772" y="52935"/>
                </a:cubicBezTo>
                <a:lnTo>
                  <a:pt x="11483510" y="63758"/>
                </a:lnTo>
                <a:cubicBezTo>
                  <a:pt x="11483951" y="63831"/>
                  <a:pt x="11484320" y="63905"/>
                  <a:pt x="11484762" y="63905"/>
                </a:cubicBezTo>
                <a:cubicBezTo>
                  <a:pt x="11487265" y="63831"/>
                  <a:pt x="11489547" y="62064"/>
                  <a:pt x="11490136" y="59488"/>
                </a:cubicBezTo>
                <a:close/>
                <a:moveTo>
                  <a:pt x="11486308" y="63610"/>
                </a:moveTo>
                <a:lnTo>
                  <a:pt x="11568986" y="38358"/>
                </a:lnTo>
                <a:cubicBezTo>
                  <a:pt x="11571932" y="37474"/>
                  <a:pt x="11573551" y="34308"/>
                  <a:pt x="11572668" y="31363"/>
                </a:cubicBezTo>
                <a:cubicBezTo>
                  <a:pt x="11571784" y="28419"/>
                  <a:pt x="11568692" y="26799"/>
                  <a:pt x="11565674" y="27682"/>
                </a:cubicBezTo>
                <a:lnTo>
                  <a:pt x="11482994" y="52935"/>
                </a:lnTo>
                <a:cubicBezTo>
                  <a:pt x="11480050" y="53819"/>
                  <a:pt x="11478430" y="56984"/>
                  <a:pt x="11479313" y="59929"/>
                </a:cubicBezTo>
                <a:cubicBezTo>
                  <a:pt x="11480050" y="62359"/>
                  <a:pt x="11482258" y="63905"/>
                  <a:pt x="11484688" y="63905"/>
                </a:cubicBezTo>
                <a:cubicBezTo>
                  <a:pt x="11485203" y="63831"/>
                  <a:pt x="11485792" y="63758"/>
                  <a:pt x="11486308" y="63610"/>
                </a:cubicBezTo>
                <a:close/>
                <a:moveTo>
                  <a:pt x="11625014" y="58604"/>
                </a:moveTo>
                <a:cubicBezTo>
                  <a:pt x="11626266" y="55806"/>
                  <a:pt x="11625014" y="52493"/>
                  <a:pt x="11622142" y="51242"/>
                </a:cubicBezTo>
                <a:lnTo>
                  <a:pt x="11569575" y="27977"/>
                </a:lnTo>
                <a:cubicBezTo>
                  <a:pt x="11566777" y="26799"/>
                  <a:pt x="11563465" y="27977"/>
                  <a:pt x="11562213" y="30848"/>
                </a:cubicBezTo>
                <a:cubicBezTo>
                  <a:pt x="11560962" y="33646"/>
                  <a:pt x="11562213" y="36959"/>
                  <a:pt x="11565084" y="38210"/>
                </a:cubicBezTo>
                <a:lnTo>
                  <a:pt x="11617651" y="61475"/>
                </a:lnTo>
                <a:cubicBezTo>
                  <a:pt x="11618387" y="61770"/>
                  <a:pt x="11619197" y="61991"/>
                  <a:pt x="11619934" y="61917"/>
                </a:cubicBezTo>
                <a:cubicBezTo>
                  <a:pt x="11622069" y="61843"/>
                  <a:pt x="11624056" y="60666"/>
                  <a:pt x="11625014" y="58604"/>
                </a:cubicBezTo>
                <a:close/>
                <a:moveTo>
                  <a:pt x="11672869" y="94606"/>
                </a:moveTo>
                <a:cubicBezTo>
                  <a:pt x="11674636" y="92103"/>
                  <a:pt x="11674121" y="88642"/>
                  <a:pt x="11671618" y="86802"/>
                </a:cubicBezTo>
                <a:lnTo>
                  <a:pt x="11623173" y="51757"/>
                </a:lnTo>
                <a:cubicBezTo>
                  <a:pt x="11620744" y="49990"/>
                  <a:pt x="11617210" y="50506"/>
                  <a:pt x="11615369" y="53009"/>
                </a:cubicBezTo>
                <a:cubicBezTo>
                  <a:pt x="11613603" y="55512"/>
                  <a:pt x="11614118" y="58972"/>
                  <a:pt x="11616620" y="60813"/>
                </a:cubicBezTo>
                <a:lnTo>
                  <a:pt x="11665065" y="95857"/>
                </a:lnTo>
                <a:cubicBezTo>
                  <a:pt x="11666096" y="96594"/>
                  <a:pt x="11667200" y="96888"/>
                  <a:pt x="11668378" y="96888"/>
                </a:cubicBezTo>
                <a:cubicBezTo>
                  <a:pt x="11670071" y="96888"/>
                  <a:pt x="11671764" y="96078"/>
                  <a:pt x="11672869" y="94606"/>
                </a:cubicBezTo>
                <a:close/>
                <a:moveTo>
                  <a:pt x="11715128" y="137381"/>
                </a:moveTo>
                <a:cubicBezTo>
                  <a:pt x="11717264" y="135172"/>
                  <a:pt x="11717264" y="131638"/>
                  <a:pt x="11715055" y="129503"/>
                </a:cubicBezTo>
                <a:lnTo>
                  <a:pt x="11672206" y="87317"/>
                </a:lnTo>
                <a:cubicBezTo>
                  <a:pt x="11669997" y="85182"/>
                  <a:pt x="11666464" y="85182"/>
                  <a:pt x="11664328" y="87391"/>
                </a:cubicBezTo>
                <a:cubicBezTo>
                  <a:pt x="11662194" y="89599"/>
                  <a:pt x="11662194" y="93133"/>
                  <a:pt x="11664402" y="95268"/>
                </a:cubicBezTo>
                <a:lnTo>
                  <a:pt x="11707251" y="137455"/>
                </a:lnTo>
                <a:cubicBezTo>
                  <a:pt x="11708356" y="138559"/>
                  <a:pt x="11709754" y="139074"/>
                  <a:pt x="11711226" y="139074"/>
                </a:cubicBezTo>
                <a:cubicBezTo>
                  <a:pt x="11712699" y="139074"/>
                  <a:pt x="11714098" y="138485"/>
                  <a:pt x="11715128" y="137381"/>
                </a:cubicBezTo>
                <a:close/>
                <a:moveTo>
                  <a:pt x="11750320" y="182586"/>
                </a:moveTo>
                <a:cubicBezTo>
                  <a:pt x="11752750" y="180671"/>
                  <a:pt x="11753118" y="177137"/>
                  <a:pt x="11751204" y="174781"/>
                </a:cubicBezTo>
                <a:lnTo>
                  <a:pt x="11715497" y="130019"/>
                </a:lnTo>
                <a:cubicBezTo>
                  <a:pt x="11713583" y="127589"/>
                  <a:pt x="11710049" y="127221"/>
                  <a:pt x="11707692" y="129135"/>
                </a:cubicBezTo>
                <a:cubicBezTo>
                  <a:pt x="11705263" y="131049"/>
                  <a:pt x="11704895" y="134583"/>
                  <a:pt x="11706809" y="136939"/>
                </a:cubicBezTo>
                <a:lnTo>
                  <a:pt x="11742443" y="181702"/>
                </a:lnTo>
                <a:cubicBezTo>
                  <a:pt x="11743547" y="183101"/>
                  <a:pt x="11745167" y="183837"/>
                  <a:pt x="11746860" y="183837"/>
                </a:cubicBezTo>
                <a:cubicBezTo>
                  <a:pt x="11748111" y="183763"/>
                  <a:pt x="11749290" y="183395"/>
                  <a:pt x="11750320" y="182586"/>
                </a:cubicBezTo>
                <a:close/>
                <a:moveTo>
                  <a:pt x="11776825" y="225581"/>
                </a:moveTo>
                <a:cubicBezTo>
                  <a:pt x="11779401" y="223962"/>
                  <a:pt x="11780212" y="220501"/>
                  <a:pt x="11778518" y="217851"/>
                </a:cubicBezTo>
                <a:lnTo>
                  <a:pt x="11751499" y="175223"/>
                </a:lnTo>
                <a:cubicBezTo>
                  <a:pt x="11749878" y="172646"/>
                  <a:pt x="11746418" y="171910"/>
                  <a:pt x="11743768" y="173456"/>
                </a:cubicBezTo>
                <a:cubicBezTo>
                  <a:pt x="11741191" y="175076"/>
                  <a:pt x="11740381" y="178536"/>
                  <a:pt x="11742075" y="181187"/>
                </a:cubicBezTo>
                <a:lnTo>
                  <a:pt x="11769095" y="223815"/>
                </a:lnTo>
                <a:cubicBezTo>
                  <a:pt x="11770198" y="225508"/>
                  <a:pt x="11771965" y="226391"/>
                  <a:pt x="11773880" y="226391"/>
                </a:cubicBezTo>
                <a:cubicBezTo>
                  <a:pt x="11774910" y="226465"/>
                  <a:pt x="11775941" y="226170"/>
                  <a:pt x="11776825" y="225581"/>
                </a:cubicBezTo>
                <a:close/>
                <a:moveTo>
                  <a:pt x="11793169" y="261730"/>
                </a:moveTo>
                <a:cubicBezTo>
                  <a:pt x="11795966" y="260405"/>
                  <a:pt x="11797145" y="257092"/>
                  <a:pt x="11795820" y="254295"/>
                </a:cubicBezTo>
                <a:lnTo>
                  <a:pt x="11778886" y="218514"/>
                </a:lnTo>
                <a:cubicBezTo>
                  <a:pt x="11777561" y="215716"/>
                  <a:pt x="11774248" y="214538"/>
                  <a:pt x="11771450" y="215863"/>
                </a:cubicBezTo>
                <a:cubicBezTo>
                  <a:pt x="11768653" y="217188"/>
                  <a:pt x="11767474" y="220501"/>
                  <a:pt x="11768800" y="223299"/>
                </a:cubicBezTo>
                <a:lnTo>
                  <a:pt x="11785734" y="259080"/>
                </a:lnTo>
                <a:cubicBezTo>
                  <a:pt x="11786690" y="261068"/>
                  <a:pt x="11788678" y="262246"/>
                  <a:pt x="11790813" y="262246"/>
                </a:cubicBezTo>
                <a:cubicBezTo>
                  <a:pt x="11791623" y="262246"/>
                  <a:pt x="11792433" y="262099"/>
                  <a:pt x="11793169" y="261730"/>
                </a:cubicBezTo>
                <a:close/>
                <a:moveTo>
                  <a:pt x="11799795" y="296996"/>
                </a:moveTo>
                <a:cubicBezTo>
                  <a:pt x="11802814" y="296333"/>
                  <a:pt x="11804654" y="293315"/>
                  <a:pt x="11803992" y="290370"/>
                </a:cubicBezTo>
                <a:lnTo>
                  <a:pt x="11796261" y="255472"/>
                </a:lnTo>
                <a:cubicBezTo>
                  <a:pt x="11795599" y="252454"/>
                  <a:pt x="11792654" y="250613"/>
                  <a:pt x="11789635" y="251276"/>
                </a:cubicBezTo>
                <a:cubicBezTo>
                  <a:pt x="11786617" y="251939"/>
                  <a:pt x="11784776" y="254957"/>
                  <a:pt x="11785439" y="257902"/>
                </a:cubicBezTo>
                <a:lnTo>
                  <a:pt x="11793169" y="292799"/>
                </a:lnTo>
                <a:cubicBezTo>
                  <a:pt x="11793758" y="295376"/>
                  <a:pt x="11796040" y="297143"/>
                  <a:pt x="11798618" y="297143"/>
                </a:cubicBezTo>
                <a:cubicBezTo>
                  <a:pt x="11798985" y="297143"/>
                  <a:pt x="11799354" y="297143"/>
                  <a:pt x="11799795" y="296996"/>
                </a:cubicBezTo>
                <a:close/>
                <a:moveTo>
                  <a:pt x="11803035" y="331525"/>
                </a:moveTo>
                <a:lnTo>
                  <a:pt x="11804066" y="291695"/>
                </a:lnTo>
                <a:cubicBezTo>
                  <a:pt x="11804139" y="288603"/>
                  <a:pt x="11801709" y="286026"/>
                  <a:pt x="11798618" y="285953"/>
                </a:cubicBezTo>
                <a:cubicBezTo>
                  <a:pt x="11795820" y="286247"/>
                  <a:pt x="11793022" y="288308"/>
                  <a:pt x="11792875" y="291401"/>
                </a:cubicBezTo>
                <a:lnTo>
                  <a:pt x="11791844" y="331231"/>
                </a:lnTo>
                <a:cubicBezTo>
                  <a:pt x="11791770" y="334323"/>
                  <a:pt x="11794200" y="336900"/>
                  <a:pt x="11797292" y="336973"/>
                </a:cubicBezTo>
                <a:cubicBezTo>
                  <a:pt x="11797366" y="336973"/>
                  <a:pt x="11797439" y="336973"/>
                  <a:pt x="11797513" y="336973"/>
                </a:cubicBezTo>
                <a:cubicBezTo>
                  <a:pt x="11800531" y="336973"/>
                  <a:pt x="11802961" y="334544"/>
                  <a:pt x="11803035" y="331525"/>
                </a:cubicBezTo>
                <a:close/>
                <a:moveTo>
                  <a:pt x="11794347" y="383061"/>
                </a:moveTo>
                <a:lnTo>
                  <a:pt x="11802961" y="332335"/>
                </a:lnTo>
                <a:cubicBezTo>
                  <a:pt x="11803476" y="329317"/>
                  <a:pt x="11801415" y="326445"/>
                  <a:pt x="11798397" y="325930"/>
                </a:cubicBezTo>
                <a:cubicBezTo>
                  <a:pt x="11795304" y="325415"/>
                  <a:pt x="11792506" y="327476"/>
                  <a:pt x="11791991" y="330495"/>
                </a:cubicBezTo>
                <a:lnTo>
                  <a:pt x="11783377" y="381221"/>
                </a:lnTo>
                <a:cubicBezTo>
                  <a:pt x="11782862" y="384239"/>
                  <a:pt x="11784923" y="387111"/>
                  <a:pt x="11787942" y="387626"/>
                </a:cubicBezTo>
                <a:cubicBezTo>
                  <a:pt x="11788310" y="387700"/>
                  <a:pt x="11788604" y="387700"/>
                  <a:pt x="11788899" y="387700"/>
                </a:cubicBezTo>
                <a:cubicBezTo>
                  <a:pt x="11791549" y="387700"/>
                  <a:pt x="11793906" y="385786"/>
                  <a:pt x="11794347" y="383061"/>
                </a:cubicBezTo>
                <a:close/>
                <a:moveTo>
                  <a:pt x="11778739" y="450795"/>
                </a:moveTo>
                <a:lnTo>
                  <a:pt x="11794273" y="383356"/>
                </a:lnTo>
                <a:cubicBezTo>
                  <a:pt x="11794937" y="380337"/>
                  <a:pt x="11793096" y="377393"/>
                  <a:pt x="11790077" y="376656"/>
                </a:cubicBezTo>
                <a:cubicBezTo>
                  <a:pt x="11787058" y="375920"/>
                  <a:pt x="11784113" y="377834"/>
                  <a:pt x="11783377" y="380853"/>
                </a:cubicBezTo>
                <a:lnTo>
                  <a:pt x="11767843" y="448292"/>
                </a:lnTo>
                <a:cubicBezTo>
                  <a:pt x="11767180" y="451310"/>
                  <a:pt x="11769021" y="454329"/>
                  <a:pt x="11772039" y="454991"/>
                </a:cubicBezTo>
                <a:cubicBezTo>
                  <a:pt x="11772481" y="455065"/>
                  <a:pt x="11772922" y="455139"/>
                  <a:pt x="11773365" y="455139"/>
                </a:cubicBezTo>
                <a:cubicBezTo>
                  <a:pt x="11775867" y="455065"/>
                  <a:pt x="11778150" y="453372"/>
                  <a:pt x="11778739" y="450795"/>
                </a:cubicBezTo>
                <a:close/>
                <a:moveTo>
                  <a:pt x="11758935" y="530308"/>
                </a:moveTo>
                <a:lnTo>
                  <a:pt x="11778739" y="450868"/>
                </a:lnTo>
                <a:cubicBezTo>
                  <a:pt x="11779475" y="447850"/>
                  <a:pt x="11777634" y="444831"/>
                  <a:pt x="11774690" y="444095"/>
                </a:cubicBezTo>
                <a:cubicBezTo>
                  <a:pt x="11771745" y="443359"/>
                  <a:pt x="11768653" y="445199"/>
                  <a:pt x="11767916" y="448144"/>
                </a:cubicBezTo>
                <a:lnTo>
                  <a:pt x="11748111" y="527584"/>
                </a:lnTo>
                <a:cubicBezTo>
                  <a:pt x="11747375" y="530602"/>
                  <a:pt x="11749216" y="533621"/>
                  <a:pt x="11752161" y="534357"/>
                </a:cubicBezTo>
                <a:cubicBezTo>
                  <a:pt x="11752603" y="534504"/>
                  <a:pt x="11753118" y="534504"/>
                  <a:pt x="11753559" y="534504"/>
                </a:cubicBezTo>
                <a:cubicBezTo>
                  <a:pt x="11756063" y="534504"/>
                  <a:pt x="11758345" y="532811"/>
                  <a:pt x="11758935" y="530308"/>
                </a:cubicBezTo>
                <a:close/>
                <a:moveTo>
                  <a:pt x="11737584" y="617183"/>
                </a:moveTo>
                <a:lnTo>
                  <a:pt x="11758935" y="530308"/>
                </a:lnTo>
                <a:cubicBezTo>
                  <a:pt x="11759671" y="527289"/>
                  <a:pt x="11757830" y="524271"/>
                  <a:pt x="11754885" y="523535"/>
                </a:cubicBezTo>
                <a:cubicBezTo>
                  <a:pt x="11751866" y="522798"/>
                  <a:pt x="11748848" y="524639"/>
                  <a:pt x="11748111" y="527584"/>
                </a:cubicBezTo>
                <a:lnTo>
                  <a:pt x="11726761" y="614459"/>
                </a:lnTo>
                <a:cubicBezTo>
                  <a:pt x="11726024" y="617478"/>
                  <a:pt x="11727865" y="620496"/>
                  <a:pt x="11730810" y="621233"/>
                </a:cubicBezTo>
                <a:cubicBezTo>
                  <a:pt x="11731252" y="621380"/>
                  <a:pt x="11731767" y="621380"/>
                  <a:pt x="11732209" y="621380"/>
                </a:cubicBezTo>
                <a:cubicBezTo>
                  <a:pt x="11734712" y="621380"/>
                  <a:pt x="11736921" y="619686"/>
                  <a:pt x="11737584" y="617183"/>
                </a:cubicBezTo>
                <a:close/>
                <a:moveTo>
                  <a:pt x="11717043" y="706856"/>
                </a:moveTo>
                <a:lnTo>
                  <a:pt x="11737584" y="617110"/>
                </a:lnTo>
                <a:cubicBezTo>
                  <a:pt x="11738246" y="614091"/>
                  <a:pt x="11736406" y="611146"/>
                  <a:pt x="11733387" y="610410"/>
                </a:cubicBezTo>
                <a:cubicBezTo>
                  <a:pt x="11730295" y="609674"/>
                  <a:pt x="11727350" y="611588"/>
                  <a:pt x="11726688" y="614606"/>
                </a:cubicBezTo>
                <a:lnTo>
                  <a:pt x="11706147" y="704353"/>
                </a:lnTo>
                <a:cubicBezTo>
                  <a:pt x="11705484" y="707372"/>
                  <a:pt x="11707325" y="710317"/>
                  <a:pt x="11710343" y="711053"/>
                </a:cubicBezTo>
                <a:cubicBezTo>
                  <a:pt x="11710785" y="711126"/>
                  <a:pt x="11711226" y="711200"/>
                  <a:pt x="11711595" y="711200"/>
                </a:cubicBezTo>
                <a:cubicBezTo>
                  <a:pt x="11714171" y="711126"/>
                  <a:pt x="11716528" y="709433"/>
                  <a:pt x="11717043" y="706856"/>
                </a:cubicBezTo>
                <a:close/>
                <a:moveTo>
                  <a:pt x="11700036" y="794762"/>
                </a:moveTo>
                <a:lnTo>
                  <a:pt x="11717116" y="706635"/>
                </a:lnTo>
                <a:cubicBezTo>
                  <a:pt x="11717705" y="703617"/>
                  <a:pt x="11715718" y="700672"/>
                  <a:pt x="11712699" y="700083"/>
                </a:cubicBezTo>
                <a:cubicBezTo>
                  <a:pt x="11709754" y="699494"/>
                  <a:pt x="11706735" y="701482"/>
                  <a:pt x="11706147" y="704500"/>
                </a:cubicBezTo>
                <a:lnTo>
                  <a:pt x="11689066" y="792627"/>
                </a:lnTo>
                <a:cubicBezTo>
                  <a:pt x="11688477" y="795646"/>
                  <a:pt x="11690465" y="798591"/>
                  <a:pt x="11693484" y="799180"/>
                </a:cubicBezTo>
                <a:cubicBezTo>
                  <a:pt x="11693851" y="799253"/>
                  <a:pt x="11694220" y="799253"/>
                  <a:pt x="11694588" y="799253"/>
                </a:cubicBezTo>
                <a:cubicBezTo>
                  <a:pt x="11697238" y="799253"/>
                  <a:pt x="11699520" y="797413"/>
                  <a:pt x="11700036" y="794762"/>
                </a:cubicBezTo>
                <a:close/>
                <a:moveTo>
                  <a:pt x="11686048" y="878030"/>
                </a:moveTo>
                <a:lnTo>
                  <a:pt x="11700110" y="794689"/>
                </a:lnTo>
                <a:cubicBezTo>
                  <a:pt x="11700625" y="791670"/>
                  <a:pt x="11698563" y="788799"/>
                  <a:pt x="11695545" y="788284"/>
                </a:cubicBezTo>
                <a:cubicBezTo>
                  <a:pt x="11692600" y="787695"/>
                  <a:pt x="11689655" y="789830"/>
                  <a:pt x="11689139" y="792848"/>
                </a:cubicBezTo>
                <a:lnTo>
                  <a:pt x="11675078" y="876190"/>
                </a:lnTo>
                <a:cubicBezTo>
                  <a:pt x="11674562" y="879208"/>
                  <a:pt x="11676624" y="882080"/>
                  <a:pt x="11679642" y="882595"/>
                </a:cubicBezTo>
                <a:cubicBezTo>
                  <a:pt x="11679936" y="882669"/>
                  <a:pt x="11680305" y="882669"/>
                  <a:pt x="11680599" y="882669"/>
                </a:cubicBezTo>
                <a:cubicBezTo>
                  <a:pt x="11683250" y="882595"/>
                  <a:pt x="11685532" y="880681"/>
                  <a:pt x="11686048" y="878030"/>
                </a:cubicBezTo>
                <a:close/>
                <a:moveTo>
                  <a:pt x="11674047" y="953347"/>
                </a:moveTo>
                <a:lnTo>
                  <a:pt x="11686048" y="877957"/>
                </a:lnTo>
                <a:cubicBezTo>
                  <a:pt x="11686489" y="874938"/>
                  <a:pt x="11684428" y="872067"/>
                  <a:pt x="11681409" y="871551"/>
                </a:cubicBezTo>
                <a:cubicBezTo>
                  <a:pt x="11678390" y="871036"/>
                  <a:pt x="11675519" y="873171"/>
                  <a:pt x="11675004" y="876190"/>
                </a:cubicBezTo>
                <a:lnTo>
                  <a:pt x="11663003" y="951580"/>
                </a:lnTo>
                <a:cubicBezTo>
                  <a:pt x="11662488" y="954598"/>
                  <a:pt x="11664623" y="957470"/>
                  <a:pt x="11667642" y="957985"/>
                </a:cubicBezTo>
                <a:cubicBezTo>
                  <a:pt x="11667937" y="958059"/>
                  <a:pt x="11668230" y="958059"/>
                  <a:pt x="11668599" y="958059"/>
                </a:cubicBezTo>
                <a:cubicBezTo>
                  <a:pt x="11671249" y="958059"/>
                  <a:pt x="11673605" y="956071"/>
                  <a:pt x="11674047" y="953347"/>
                </a:cubicBezTo>
                <a:close/>
                <a:moveTo>
                  <a:pt x="11663666" y="1017693"/>
                </a:moveTo>
                <a:lnTo>
                  <a:pt x="11674047" y="953347"/>
                </a:lnTo>
                <a:cubicBezTo>
                  <a:pt x="11674562" y="950328"/>
                  <a:pt x="11672501" y="947457"/>
                  <a:pt x="11669409" y="946942"/>
                </a:cubicBezTo>
                <a:cubicBezTo>
                  <a:pt x="11666390" y="946500"/>
                  <a:pt x="11663518" y="948488"/>
                  <a:pt x="11663003" y="951580"/>
                </a:cubicBezTo>
                <a:lnTo>
                  <a:pt x="11652622" y="1015927"/>
                </a:lnTo>
                <a:cubicBezTo>
                  <a:pt x="11652107" y="1018945"/>
                  <a:pt x="11654168" y="1021816"/>
                  <a:pt x="11657261" y="1022332"/>
                </a:cubicBezTo>
                <a:cubicBezTo>
                  <a:pt x="11657555" y="1022405"/>
                  <a:pt x="11657849" y="1022405"/>
                  <a:pt x="11658218" y="1022405"/>
                </a:cubicBezTo>
                <a:cubicBezTo>
                  <a:pt x="11660868" y="1022405"/>
                  <a:pt x="11663225" y="1020418"/>
                  <a:pt x="11663666" y="1017693"/>
                </a:cubicBezTo>
                <a:close/>
                <a:moveTo>
                  <a:pt x="11654316" y="1067905"/>
                </a:moveTo>
                <a:lnTo>
                  <a:pt x="11663666" y="1017841"/>
                </a:lnTo>
                <a:cubicBezTo>
                  <a:pt x="11664255" y="1014822"/>
                  <a:pt x="11662194" y="1011877"/>
                  <a:pt x="11659175" y="1011362"/>
                </a:cubicBezTo>
                <a:cubicBezTo>
                  <a:pt x="11656156" y="1010847"/>
                  <a:pt x="11653285" y="1012761"/>
                  <a:pt x="11652696" y="1015853"/>
                </a:cubicBezTo>
                <a:lnTo>
                  <a:pt x="11643346" y="1065917"/>
                </a:lnTo>
                <a:cubicBezTo>
                  <a:pt x="11642757" y="1068935"/>
                  <a:pt x="11644745" y="1071880"/>
                  <a:pt x="11647837" y="1072396"/>
                </a:cubicBezTo>
                <a:cubicBezTo>
                  <a:pt x="11648205" y="1072469"/>
                  <a:pt x="11648574" y="1072469"/>
                  <a:pt x="11648941" y="1072469"/>
                </a:cubicBezTo>
                <a:cubicBezTo>
                  <a:pt x="11651518" y="1072469"/>
                  <a:pt x="11653874" y="1070555"/>
                  <a:pt x="11654316" y="1067905"/>
                </a:cubicBezTo>
                <a:close/>
                <a:moveTo>
                  <a:pt x="11643935" y="1114876"/>
                </a:moveTo>
                <a:lnTo>
                  <a:pt x="11654242" y="1068052"/>
                </a:lnTo>
                <a:cubicBezTo>
                  <a:pt x="11654905" y="1065033"/>
                  <a:pt x="11652991" y="1062088"/>
                  <a:pt x="11649972" y="1061426"/>
                </a:cubicBezTo>
                <a:cubicBezTo>
                  <a:pt x="11646953" y="1060763"/>
                  <a:pt x="11644009" y="1062677"/>
                  <a:pt x="11643346" y="1065696"/>
                </a:cubicBezTo>
                <a:lnTo>
                  <a:pt x="11633038" y="1112520"/>
                </a:lnTo>
                <a:cubicBezTo>
                  <a:pt x="11632376" y="1115539"/>
                  <a:pt x="11634290" y="1118484"/>
                  <a:pt x="11637309" y="1119146"/>
                </a:cubicBezTo>
                <a:cubicBezTo>
                  <a:pt x="11637750" y="1119220"/>
                  <a:pt x="11638119" y="1119293"/>
                  <a:pt x="11638560" y="1119293"/>
                </a:cubicBezTo>
                <a:cubicBezTo>
                  <a:pt x="11641138" y="1119220"/>
                  <a:pt x="11643419" y="1117453"/>
                  <a:pt x="11643935" y="1114876"/>
                </a:cubicBezTo>
                <a:close/>
                <a:moveTo>
                  <a:pt x="11630830" y="1169505"/>
                </a:moveTo>
                <a:lnTo>
                  <a:pt x="11643935" y="1115023"/>
                </a:lnTo>
                <a:cubicBezTo>
                  <a:pt x="11644671" y="1112005"/>
                  <a:pt x="11642831" y="1108986"/>
                  <a:pt x="11639812" y="1108324"/>
                </a:cubicBezTo>
                <a:cubicBezTo>
                  <a:pt x="11636793" y="1107587"/>
                  <a:pt x="11633775" y="1109428"/>
                  <a:pt x="11633112" y="1112447"/>
                </a:cubicBezTo>
                <a:lnTo>
                  <a:pt x="11620008" y="1166928"/>
                </a:lnTo>
                <a:cubicBezTo>
                  <a:pt x="11619271" y="1169946"/>
                  <a:pt x="11621111" y="1172965"/>
                  <a:pt x="11624130" y="1173627"/>
                </a:cubicBezTo>
                <a:cubicBezTo>
                  <a:pt x="11624572" y="1173701"/>
                  <a:pt x="11625014" y="1173775"/>
                  <a:pt x="11625456" y="1173775"/>
                </a:cubicBezTo>
                <a:cubicBezTo>
                  <a:pt x="11627959" y="1173701"/>
                  <a:pt x="11630241" y="1172008"/>
                  <a:pt x="11630830" y="1169505"/>
                </a:cubicBezTo>
                <a:close/>
                <a:moveTo>
                  <a:pt x="11613013" y="1242539"/>
                </a:moveTo>
                <a:lnTo>
                  <a:pt x="11630830" y="1169505"/>
                </a:lnTo>
                <a:cubicBezTo>
                  <a:pt x="11631566" y="1166486"/>
                  <a:pt x="11629726" y="1163467"/>
                  <a:pt x="11626707" y="1162731"/>
                </a:cubicBezTo>
                <a:cubicBezTo>
                  <a:pt x="11623689" y="1161995"/>
                  <a:pt x="11620670" y="1163836"/>
                  <a:pt x="11619934" y="1166854"/>
                </a:cubicBezTo>
                <a:lnTo>
                  <a:pt x="11602117" y="1239888"/>
                </a:lnTo>
                <a:cubicBezTo>
                  <a:pt x="11601381" y="1242907"/>
                  <a:pt x="11603221" y="1245925"/>
                  <a:pt x="11606240" y="1246662"/>
                </a:cubicBezTo>
                <a:cubicBezTo>
                  <a:pt x="11606682" y="1246735"/>
                  <a:pt x="11607124" y="1246809"/>
                  <a:pt x="11607565" y="1246809"/>
                </a:cubicBezTo>
                <a:cubicBezTo>
                  <a:pt x="11610142" y="1246809"/>
                  <a:pt x="11612424" y="1245042"/>
                  <a:pt x="11613013" y="1242539"/>
                </a:cubicBezTo>
                <a:close/>
                <a:moveTo>
                  <a:pt x="11588718" y="1344801"/>
                </a:moveTo>
                <a:lnTo>
                  <a:pt x="11613013" y="1242465"/>
                </a:lnTo>
                <a:cubicBezTo>
                  <a:pt x="11613749" y="1239447"/>
                  <a:pt x="11611835" y="1236428"/>
                  <a:pt x="11608891" y="1235765"/>
                </a:cubicBezTo>
                <a:cubicBezTo>
                  <a:pt x="11605872" y="1235029"/>
                  <a:pt x="11602853" y="1236870"/>
                  <a:pt x="11602191" y="1239888"/>
                </a:cubicBezTo>
                <a:lnTo>
                  <a:pt x="11577895" y="1342225"/>
                </a:lnTo>
                <a:cubicBezTo>
                  <a:pt x="11577159" y="1345243"/>
                  <a:pt x="11579073" y="1348262"/>
                  <a:pt x="11582018" y="1348924"/>
                </a:cubicBezTo>
                <a:cubicBezTo>
                  <a:pt x="11582459" y="1348998"/>
                  <a:pt x="11582901" y="1349072"/>
                  <a:pt x="11583343" y="1349072"/>
                </a:cubicBezTo>
                <a:cubicBezTo>
                  <a:pt x="11585846" y="1349072"/>
                  <a:pt x="11588128" y="1347378"/>
                  <a:pt x="11588718" y="1344801"/>
                </a:cubicBezTo>
                <a:close/>
                <a:moveTo>
                  <a:pt x="11558900" y="1468636"/>
                </a:moveTo>
                <a:lnTo>
                  <a:pt x="11588718" y="1344801"/>
                </a:lnTo>
                <a:cubicBezTo>
                  <a:pt x="11589454" y="1341783"/>
                  <a:pt x="11587613" y="1338764"/>
                  <a:pt x="11584595" y="1338102"/>
                </a:cubicBezTo>
                <a:cubicBezTo>
                  <a:pt x="11581576" y="1337365"/>
                  <a:pt x="11578558" y="1339280"/>
                  <a:pt x="11577895" y="1342225"/>
                </a:cubicBezTo>
                <a:lnTo>
                  <a:pt x="11548078" y="1466059"/>
                </a:lnTo>
                <a:cubicBezTo>
                  <a:pt x="11547342" y="1469077"/>
                  <a:pt x="11549182" y="1472096"/>
                  <a:pt x="11552200" y="1472758"/>
                </a:cubicBezTo>
                <a:cubicBezTo>
                  <a:pt x="11552642" y="1472832"/>
                  <a:pt x="11553084" y="1472906"/>
                  <a:pt x="11553526" y="1472906"/>
                </a:cubicBezTo>
                <a:cubicBezTo>
                  <a:pt x="11556029" y="1472906"/>
                  <a:pt x="11558311" y="1471212"/>
                  <a:pt x="11558900" y="1468636"/>
                </a:cubicBezTo>
                <a:close/>
                <a:moveTo>
                  <a:pt x="11524224" y="1606458"/>
                </a:moveTo>
                <a:lnTo>
                  <a:pt x="11558900" y="1468783"/>
                </a:lnTo>
                <a:cubicBezTo>
                  <a:pt x="11559636" y="1465764"/>
                  <a:pt x="11557869" y="1462746"/>
                  <a:pt x="11554851" y="1462009"/>
                </a:cubicBezTo>
                <a:cubicBezTo>
                  <a:pt x="11551833" y="1461273"/>
                  <a:pt x="11548814" y="1463040"/>
                  <a:pt x="11548078" y="1466059"/>
                </a:cubicBezTo>
                <a:lnTo>
                  <a:pt x="11513401" y="1603734"/>
                </a:lnTo>
                <a:cubicBezTo>
                  <a:pt x="11512665" y="1606753"/>
                  <a:pt x="11514505" y="1609771"/>
                  <a:pt x="11517450" y="1610507"/>
                </a:cubicBezTo>
                <a:cubicBezTo>
                  <a:pt x="11517892" y="1610655"/>
                  <a:pt x="11518407" y="1610655"/>
                  <a:pt x="11518850" y="1610655"/>
                </a:cubicBezTo>
                <a:cubicBezTo>
                  <a:pt x="11521353" y="1610581"/>
                  <a:pt x="11523561" y="1608961"/>
                  <a:pt x="11524224" y="1606458"/>
                </a:cubicBezTo>
                <a:close/>
                <a:moveTo>
                  <a:pt x="11485572" y="1750465"/>
                </a:moveTo>
                <a:lnTo>
                  <a:pt x="11524224" y="1606532"/>
                </a:lnTo>
                <a:cubicBezTo>
                  <a:pt x="11525034" y="1603587"/>
                  <a:pt x="11523267" y="1600495"/>
                  <a:pt x="11520248" y="1599685"/>
                </a:cubicBezTo>
                <a:cubicBezTo>
                  <a:pt x="11517303" y="1598949"/>
                  <a:pt x="11514211" y="1600642"/>
                  <a:pt x="11513401" y="1603661"/>
                </a:cubicBezTo>
                <a:lnTo>
                  <a:pt x="11474748" y="1747594"/>
                </a:lnTo>
                <a:cubicBezTo>
                  <a:pt x="11473939" y="1750539"/>
                  <a:pt x="11475706" y="1753631"/>
                  <a:pt x="11478724" y="1754441"/>
                </a:cubicBezTo>
                <a:cubicBezTo>
                  <a:pt x="11479240" y="1754588"/>
                  <a:pt x="11479682" y="1754662"/>
                  <a:pt x="11480197" y="1754662"/>
                </a:cubicBezTo>
                <a:cubicBezTo>
                  <a:pt x="11482627" y="1754588"/>
                  <a:pt x="11484908" y="1752895"/>
                  <a:pt x="11485572" y="1750465"/>
                </a:cubicBezTo>
                <a:close/>
                <a:moveTo>
                  <a:pt x="11443827" y="1893368"/>
                </a:moveTo>
                <a:lnTo>
                  <a:pt x="11485498" y="1750612"/>
                </a:lnTo>
                <a:cubicBezTo>
                  <a:pt x="11486381" y="1747667"/>
                  <a:pt x="11484688" y="1744575"/>
                  <a:pt x="11481743" y="1743692"/>
                </a:cubicBezTo>
                <a:cubicBezTo>
                  <a:pt x="11478798" y="1742808"/>
                  <a:pt x="11475706" y="1744502"/>
                  <a:pt x="11474822" y="1747447"/>
                </a:cubicBezTo>
                <a:lnTo>
                  <a:pt x="11433152" y="1890202"/>
                </a:lnTo>
                <a:cubicBezTo>
                  <a:pt x="11432269" y="1893147"/>
                  <a:pt x="11433962" y="1896239"/>
                  <a:pt x="11436907" y="1897122"/>
                </a:cubicBezTo>
                <a:cubicBezTo>
                  <a:pt x="11437422" y="1897270"/>
                  <a:pt x="11438011" y="1897343"/>
                  <a:pt x="11438526" y="1897343"/>
                </a:cubicBezTo>
                <a:cubicBezTo>
                  <a:pt x="11440956" y="1897343"/>
                  <a:pt x="11443165" y="1895724"/>
                  <a:pt x="11443827" y="1893368"/>
                </a:cubicBezTo>
                <a:close/>
                <a:moveTo>
                  <a:pt x="11397077" y="2032516"/>
                </a:moveTo>
                <a:lnTo>
                  <a:pt x="11443753" y="1893589"/>
                </a:lnTo>
                <a:cubicBezTo>
                  <a:pt x="11444711" y="1890644"/>
                  <a:pt x="11443165" y="1887478"/>
                  <a:pt x="11440220" y="1886521"/>
                </a:cubicBezTo>
                <a:cubicBezTo>
                  <a:pt x="11437275" y="1885564"/>
                  <a:pt x="11434109" y="1887110"/>
                  <a:pt x="11433152" y="1890055"/>
                </a:cubicBezTo>
                <a:lnTo>
                  <a:pt x="11386474" y="2028982"/>
                </a:lnTo>
                <a:cubicBezTo>
                  <a:pt x="11385517" y="2031927"/>
                  <a:pt x="11387064" y="2035093"/>
                  <a:pt x="11390009" y="2036049"/>
                </a:cubicBezTo>
                <a:cubicBezTo>
                  <a:pt x="11390598" y="2036270"/>
                  <a:pt x="11391260" y="2036344"/>
                  <a:pt x="11391850" y="2036344"/>
                </a:cubicBezTo>
                <a:cubicBezTo>
                  <a:pt x="11394131" y="2036270"/>
                  <a:pt x="11396340" y="2034798"/>
                  <a:pt x="11397077" y="2032516"/>
                </a:cubicBezTo>
                <a:close/>
                <a:moveTo>
                  <a:pt x="11343258" y="2165185"/>
                </a:moveTo>
                <a:lnTo>
                  <a:pt x="11397003" y="2032810"/>
                </a:lnTo>
                <a:cubicBezTo>
                  <a:pt x="11398181" y="2029939"/>
                  <a:pt x="11396782" y="2026699"/>
                  <a:pt x="11393910" y="2025521"/>
                </a:cubicBezTo>
                <a:cubicBezTo>
                  <a:pt x="11391039" y="2024343"/>
                  <a:pt x="11387800" y="2025742"/>
                  <a:pt x="11386622" y="2028614"/>
                </a:cubicBezTo>
                <a:lnTo>
                  <a:pt x="11332877" y="2160988"/>
                </a:lnTo>
                <a:cubicBezTo>
                  <a:pt x="11331699" y="2163859"/>
                  <a:pt x="11333098" y="2167099"/>
                  <a:pt x="11335969" y="2168277"/>
                </a:cubicBezTo>
                <a:cubicBezTo>
                  <a:pt x="11336632" y="2168571"/>
                  <a:pt x="11337368" y="2168719"/>
                  <a:pt x="11338104" y="2168719"/>
                </a:cubicBezTo>
                <a:cubicBezTo>
                  <a:pt x="11340313" y="2168645"/>
                  <a:pt x="11342374" y="2167393"/>
                  <a:pt x="11343258" y="2165185"/>
                </a:cubicBezTo>
                <a:close/>
                <a:moveTo>
                  <a:pt x="11280530" y="2288724"/>
                </a:moveTo>
                <a:lnTo>
                  <a:pt x="11343037" y="2165700"/>
                </a:lnTo>
                <a:cubicBezTo>
                  <a:pt x="11344436" y="2162976"/>
                  <a:pt x="11343331" y="2159589"/>
                  <a:pt x="11340607" y="2158191"/>
                </a:cubicBezTo>
                <a:cubicBezTo>
                  <a:pt x="11337883" y="2156792"/>
                  <a:pt x="11334497" y="2157896"/>
                  <a:pt x="11333098" y="2160620"/>
                </a:cubicBezTo>
                <a:lnTo>
                  <a:pt x="11270591" y="2283644"/>
                </a:lnTo>
                <a:cubicBezTo>
                  <a:pt x="11269193" y="2286368"/>
                  <a:pt x="11270298" y="2289755"/>
                  <a:pt x="11273022" y="2291154"/>
                </a:cubicBezTo>
                <a:cubicBezTo>
                  <a:pt x="11273831" y="2291596"/>
                  <a:pt x="11274715" y="2291743"/>
                  <a:pt x="11275598" y="2291743"/>
                </a:cubicBezTo>
                <a:cubicBezTo>
                  <a:pt x="11277586" y="2291743"/>
                  <a:pt x="11279574" y="2290639"/>
                  <a:pt x="11280530" y="2288724"/>
                </a:cubicBezTo>
                <a:close/>
                <a:moveTo>
                  <a:pt x="11207128" y="2400263"/>
                </a:moveTo>
                <a:lnTo>
                  <a:pt x="11280237" y="2289240"/>
                </a:lnTo>
                <a:cubicBezTo>
                  <a:pt x="11281930" y="2286663"/>
                  <a:pt x="11281194" y="2283203"/>
                  <a:pt x="11278617" y="2281509"/>
                </a:cubicBezTo>
                <a:cubicBezTo>
                  <a:pt x="11276040" y="2279816"/>
                  <a:pt x="11272579" y="2280552"/>
                  <a:pt x="11270886" y="2283129"/>
                </a:cubicBezTo>
                <a:lnTo>
                  <a:pt x="11197778" y="2394153"/>
                </a:lnTo>
                <a:cubicBezTo>
                  <a:pt x="11196085" y="2396730"/>
                  <a:pt x="11196821" y="2400190"/>
                  <a:pt x="11199398" y="2401883"/>
                </a:cubicBezTo>
                <a:cubicBezTo>
                  <a:pt x="11200356" y="2402472"/>
                  <a:pt x="11201459" y="2402840"/>
                  <a:pt x="11202490" y="2402767"/>
                </a:cubicBezTo>
                <a:cubicBezTo>
                  <a:pt x="11204331" y="2402767"/>
                  <a:pt x="11206098" y="2401883"/>
                  <a:pt x="11207128" y="2400263"/>
                </a:cubicBezTo>
                <a:close/>
                <a:moveTo>
                  <a:pt x="7383140" y="3219395"/>
                </a:moveTo>
                <a:lnTo>
                  <a:pt x="7400883" y="3203787"/>
                </a:lnTo>
                <a:cubicBezTo>
                  <a:pt x="7403166" y="3201726"/>
                  <a:pt x="7403387" y="3198192"/>
                  <a:pt x="7401399" y="3195909"/>
                </a:cubicBezTo>
                <a:cubicBezTo>
                  <a:pt x="7399338" y="3193627"/>
                  <a:pt x="7395803" y="3193406"/>
                  <a:pt x="7393521" y="3195394"/>
                </a:cubicBezTo>
                <a:lnTo>
                  <a:pt x="7375778" y="3211002"/>
                </a:lnTo>
                <a:cubicBezTo>
                  <a:pt x="7373496" y="3213064"/>
                  <a:pt x="7373275" y="3216597"/>
                  <a:pt x="7375263" y="3218880"/>
                </a:cubicBezTo>
                <a:cubicBezTo>
                  <a:pt x="7376367" y="3220131"/>
                  <a:pt x="7377913" y="3220794"/>
                  <a:pt x="7379459" y="3220794"/>
                </a:cubicBezTo>
                <a:cubicBezTo>
                  <a:pt x="7380784" y="3220794"/>
                  <a:pt x="7382110" y="3220352"/>
                  <a:pt x="7383140" y="3219395"/>
                </a:cubicBezTo>
                <a:close/>
                <a:moveTo>
                  <a:pt x="7376146" y="3226021"/>
                </a:moveTo>
                <a:lnTo>
                  <a:pt x="7383361" y="3219248"/>
                </a:lnTo>
                <a:cubicBezTo>
                  <a:pt x="7385570" y="3217113"/>
                  <a:pt x="7385717" y="3213579"/>
                  <a:pt x="7383582" y="3211370"/>
                </a:cubicBezTo>
                <a:cubicBezTo>
                  <a:pt x="7381447" y="3209162"/>
                  <a:pt x="7377913" y="3209014"/>
                  <a:pt x="7375704" y="3211149"/>
                </a:cubicBezTo>
                <a:lnTo>
                  <a:pt x="7368490" y="3217923"/>
                </a:lnTo>
                <a:cubicBezTo>
                  <a:pt x="7366281" y="3220058"/>
                  <a:pt x="7366134" y="3223592"/>
                  <a:pt x="7368268" y="3225800"/>
                </a:cubicBezTo>
                <a:cubicBezTo>
                  <a:pt x="7369373" y="3226978"/>
                  <a:pt x="7370846" y="3227567"/>
                  <a:pt x="7372391" y="3227567"/>
                </a:cubicBezTo>
                <a:cubicBezTo>
                  <a:pt x="7373716" y="3227567"/>
                  <a:pt x="7375042" y="3227052"/>
                  <a:pt x="7376146" y="3226021"/>
                </a:cubicBezTo>
                <a:close/>
                <a:moveTo>
                  <a:pt x="7362673" y="3233604"/>
                </a:moveTo>
                <a:lnTo>
                  <a:pt x="7374968" y="3226905"/>
                </a:lnTo>
                <a:cubicBezTo>
                  <a:pt x="7377692" y="3225432"/>
                  <a:pt x="7378650" y="3222046"/>
                  <a:pt x="7377177" y="3219321"/>
                </a:cubicBezTo>
                <a:cubicBezTo>
                  <a:pt x="7375704" y="3216597"/>
                  <a:pt x="7372318" y="3215567"/>
                  <a:pt x="7369594" y="3217113"/>
                </a:cubicBezTo>
                <a:lnTo>
                  <a:pt x="7357299" y="3223813"/>
                </a:lnTo>
                <a:cubicBezTo>
                  <a:pt x="7354575" y="3225285"/>
                  <a:pt x="7353617" y="3228672"/>
                  <a:pt x="7355090" y="3231396"/>
                </a:cubicBezTo>
                <a:cubicBezTo>
                  <a:pt x="7356121" y="3233236"/>
                  <a:pt x="7358035" y="3234341"/>
                  <a:pt x="7360023" y="3234341"/>
                </a:cubicBezTo>
                <a:cubicBezTo>
                  <a:pt x="7360906" y="3234267"/>
                  <a:pt x="7361790" y="3234046"/>
                  <a:pt x="7362673" y="3233604"/>
                </a:cubicBezTo>
                <a:close/>
                <a:moveTo>
                  <a:pt x="7312020" y="3265999"/>
                </a:moveTo>
                <a:lnTo>
                  <a:pt x="7363041" y="3233384"/>
                </a:lnTo>
                <a:cubicBezTo>
                  <a:pt x="7365618" y="3231690"/>
                  <a:pt x="7366354" y="3228304"/>
                  <a:pt x="7364735" y="3225653"/>
                </a:cubicBezTo>
                <a:cubicBezTo>
                  <a:pt x="7363115" y="3223076"/>
                  <a:pt x="7359655" y="3222340"/>
                  <a:pt x="7357004" y="3223960"/>
                </a:cubicBezTo>
                <a:lnTo>
                  <a:pt x="7305983" y="3256575"/>
                </a:lnTo>
                <a:cubicBezTo>
                  <a:pt x="7303406" y="3258268"/>
                  <a:pt x="7302670" y="3261655"/>
                  <a:pt x="7304290" y="3264305"/>
                </a:cubicBezTo>
                <a:cubicBezTo>
                  <a:pt x="7305394" y="3265999"/>
                  <a:pt x="7307161" y="3266882"/>
                  <a:pt x="7309002" y="3266882"/>
                </a:cubicBezTo>
                <a:cubicBezTo>
                  <a:pt x="7310033" y="3266882"/>
                  <a:pt x="7311064" y="3266588"/>
                  <a:pt x="7312020" y="3265999"/>
                </a:cubicBezTo>
                <a:close/>
                <a:moveTo>
                  <a:pt x="7276534" y="3288895"/>
                </a:moveTo>
                <a:lnTo>
                  <a:pt x="7311947" y="3265999"/>
                </a:lnTo>
                <a:cubicBezTo>
                  <a:pt x="7314524" y="3264305"/>
                  <a:pt x="7315260" y="3260845"/>
                  <a:pt x="7313566" y="3258268"/>
                </a:cubicBezTo>
                <a:cubicBezTo>
                  <a:pt x="7311873" y="3255691"/>
                  <a:pt x="7308486" y="3254955"/>
                  <a:pt x="7305836" y="3256649"/>
                </a:cubicBezTo>
                <a:lnTo>
                  <a:pt x="7270423" y="3279545"/>
                </a:lnTo>
                <a:cubicBezTo>
                  <a:pt x="7267846" y="3281239"/>
                  <a:pt x="7267110" y="3284699"/>
                  <a:pt x="7268803" y="3287276"/>
                </a:cubicBezTo>
                <a:cubicBezTo>
                  <a:pt x="7269908" y="3288969"/>
                  <a:pt x="7271675" y="3289853"/>
                  <a:pt x="7273515" y="3289853"/>
                </a:cubicBezTo>
                <a:cubicBezTo>
                  <a:pt x="7274620" y="3289779"/>
                  <a:pt x="7275650" y="3289484"/>
                  <a:pt x="7276534" y="3288895"/>
                </a:cubicBezTo>
                <a:close/>
                <a:moveTo>
                  <a:pt x="7256067" y="3292429"/>
                </a:moveTo>
                <a:lnTo>
                  <a:pt x="7274325" y="3289705"/>
                </a:lnTo>
                <a:cubicBezTo>
                  <a:pt x="7277344" y="3289264"/>
                  <a:pt x="7279479" y="3286392"/>
                  <a:pt x="7279037" y="3283374"/>
                </a:cubicBezTo>
                <a:cubicBezTo>
                  <a:pt x="7278595" y="3280281"/>
                  <a:pt x="7275724" y="3278220"/>
                  <a:pt x="7272706" y="3278662"/>
                </a:cubicBezTo>
                <a:lnTo>
                  <a:pt x="7254447" y="3281386"/>
                </a:lnTo>
                <a:cubicBezTo>
                  <a:pt x="7251428" y="3281828"/>
                  <a:pt x="7249294" y="3284699"/>
                  <a:pt x="7249735" y="3287717"/>
                </a:cubicBezTo>
                <a:cubicBezTo>
                  <a:pt x="7250177" y="3290515"/>
                  <a:pt x="7252533" y="3292503"/>
                  <a:pt x="7255257" y="3292503"/>
                </a:cubicBezTo>
                <a:cubicBezTo>
                  <a:pt x="7255551" y="3292503"/>
                  <a:pt x="7255846" y="3292503"/>
                  <a:pt x="7256067" y="3292429"/>
                </a:cubicBezTo>
                <a:close/>
                <a:moveTo>
                  <a:pt x="7154099" y="3335720"/>
                </a:moveTo>
                <a:lnTo>
                  <a:pt x="7257466" y="3292061"/>
                </a:lnTo>
                <a:cubicBezTo>
                  <a:pt x="7260263" y="3290883"/>
                  <a:pt x="7261662" y="3287570"/>
                  <a:pt x="7260411" y="3284773"/>
                </a:cubicBezTo>
                <a:cubicBezTo>
                  <a:pt x="7259233" y="3281975"/>
                  <a:pt x="7255993" y="3280576"/>
                  <a:pt x="7253122" y="3281828"/>
                </a:cubicBezTo>
                <a:lnTo>
                  <a:pt x="7149755" y="3325486"/>
                </a:lnTo>
                <a:cubicBezTo>
                  <a:pt x="7146957" y="3326664"/>
                  <a:pt x="7145632" y="3329977"/>
                  <a:pt x="7146810" y="3332775"/>
                </a:cubicBezTo>
                <a:cubicBezTo>
                  <a:pt x="7147694" y="3334910"/>
                  <a:pt x="7149829" y="3336162"/>
                  <a:pt x="7151963" y="3336162"/>
                </a:cubicBezTo>
                <a:cubicBezTo>
                  <a:pt x="7152626" y="3336162"/>
                  <a:pt x="7153362" y="3336014"/>
                  <a:pt x="7154099" y="3335720"/>
                </a:cubicBezTo>
                <a:close/>
                <a:moveTo>
                  <a:pt x="7019074" y="3368777"/>
                </a:moveTo>
                <a:lnTo>
                  <a:pt x="7153215" y="3336014"/>
                </a:lnTo>
                <a:cubicBezTo>
                  <a:pt x="7156234" y="3335278"/>
                  <a:pt x="7158001" y="3332259"/>
                  <a:pt x="7157338" y="3329315"/>
                </a:cubicBezTo>
                <a:cubicBezTo>
                  <a:pt x="7156602" y="3326370"/>
                  <a:pt x="7153657" y="3324455"/>
                  <a:pt x="7150638" y="3325192"/>
                </a:cubicBezTo>
                <a:lnTo>
                  <a:pt x="7016497" y="3357954"/>
                </a:lnTo>
                <a:cubicBezTo>
                  <a:pt x="7013478" y="3358690"/>
                  <a:pt x="7011711" y="3361709"/>
                  <a:pt x="7012374" y="3364654"/>
                </a:cubicBezTo>
                <a:cubicBezTo>
                  <a:pt x="7012963" y="3367230"/>
                  <a:pt x="7015319" y="3368924"/>
                  <a:pt x="7017822" y="3368924"/>
                </a:cubicBezTo>
                <a:cubicBezTo>
                  <a:pt x="7018190" y="3368924"/>
                  <a:pt x="7018632" y="3368850"/>
                  <a:pt x="7019074" y="3368777"/>
                </a:cubicBezTo>
                <a:close/>
                <a:moveTo>
                  <a:pt x="7017675" y="3369071"/>
                </a:moveTo>
                <a:lnTo>
                  <a:pt x="7019074" y="3368703"/>
                </a:lnTo>
                <a:cubicBezTo>
                  <a:pt x="7022093" y="3367967"/>
                  <a:pt x="7023859" y="3364948"/>
                  <a:pt x="7023123" y="3361930"/>
                </a:cubicBezTo>
                <a:cubicBezTo>
                  <a:pt x="7022387" y="3358985"/>
                  <a:pt x="7019442" y="3357144"/>
                  <a:pt x="7016350" y="3357880"/>
                </a:cubicBezTo>
                <a:lnTo>
                  <a:pt x="7014951" y="3358249"/>
                </a:lnTo>
                <a:cubicBezTo>
                  <a:pt x="7011932" y="3358985"/>
                  <a:pt x="7010165" y="3362003"/>
                  <a:pt x="7010902" y="3365022"/>
                </a:cubicBezTo>
                <a:cubicBezTo>
                  <a:pt x="7011564" y="3367599"/>
                  <a:pt x="7013846" y="3369292"/>
                  <a:pt x="7016350" y="3369218"/>
                </a:cubicBezTo>
                <a:cubicBezTo>
                  <a:pt x="7016791" y="3369218"/>
                  <a:pt x="7017233" y="3369218"/>
                  <a:pt x="7017675" y="3369071"/>
                </a:cubicBezTo>
                <a:close/>
                <a:moveTo>
                  <a:pt x="6873521" y="3377685"/>
                </a:moveTo>
                <a:lnTo>
                  <a:pt x="7016644" y="3369292"/>
                </a:lnTo>
                <a:cubicBezTo>
                  <a:pt x="7019737" y="3369145"/>
                  <a:pt x="7022093" y="3366494"/>
                  <a:pt x="7021871" y="3363402"/>
                </a:cubicBezTo>
                <a:cubicBezTo>
                  <a:pt x="7021650" y="3360310"/>
                  <a:pt x="7019368" y="3357660"/>
                  <a:pt x="7015982" y="3358175"/>
                </a:cubicBezTo>
                <a:lnTo>
                  <a:pt x="6872858" y="3366568"/>
                </a:lnTo>
                <a:cubicBezTo>
                  <a:pt x="6869766" y="3366715"/>
                  <a:pt x="6867410" y="3369366"/>
                  <a:pt x="6867631" y="3372458"/>
                </a:cubicBezTo>
                <a:cubicBezTo>
                  <a:pt x="6867778" y="3375476"/>
                  <a:pt x="6870281" y="3377759"/>
                  <a:pt x="6873226" y="3377685"/>
                </a:cubicBezTo>
                <a:cubicBezTo>
                  <a:pt x="6873300" y="3377685"/>
                  <a:pt x="6873447" y="3377685"/>
                  <a:pt x="6873521" y="3377685"/>
                </a:cubicBezTo>
                <a:close/>
                <a:moveTo>
                  <a:pt x="6878674" y="3372973"/>
                </a:moveTo>
                <a:cubicBezTo>
                  <a:pt x="6879190" y="3369955"/>
                  <a:pt x="6877055" y="3367083"/>
                  <a:pt x="6874036" y="3366642"/>
                </a:cubicBezTo>
                <a:lnTo>
                  <a:pt x="6728851" y="3344187"/>
                </a:lnTo>
                <a:cubicBezTo>
                  <a:pt x="6725832" y="3343671"/>
                  <a:pt x="6722961" y="3345806"/>
                  <a:pt x="6722520" y="3348825"/>
                </a:cubicBezTo>
                <a:cubicBezTo>
                  <a:pt x="6722004" y="3351843"/>
                  <a:pt x="6724139" y="3354715"/>
                  <a:pt x="6727158" y="3355156"/>
                </a:cubicBezTo>
                <a:lnTo>
                  <a:pt x="6872343" y="3377611"/>
                </a:lnTo>
                <a:cubicBezTo>
                  <a:pt x="6872637" y="3377685"/>
                  <a:pt x="6872932" y="3377685"/>
                  <a:pt x="6873226" y="3377685"/>
                </a:cubicBezTo>
                <a:cubicBezTo>
                  <a:pt x="6875950" y="3377685"/>
                  <a:pt x="6878306" y="3375697"/>
                  <a:pt x="6878674" y="3372973"/>
                </a:cubicBezTo>
                <a:close/>
                <a:moveTo>
                  <a:pt x="6695353" y="3382912"/>
                </a:moveTo>
                <a:lnTo>
                  <a:pt x="6731502" y="3354052"/>
                </a:lnTo>
                <a:cubicBezTo>
                  <a:pt x="6733931" y="3352138"/>
                  <a:pt x="6734299" y="3348604"/>
                  <a:pt x="6732385" y="3346248"/>
                </a:cubicBezTo>
                <a:cubicBezTo>
                  <a:pt x="6730471" y="3343818"/>
                  <a:pt x="6726937" y="3343450"/>
                  <a:pt x="6724581" y="3345365"/>
                </a:cubicBezTo>
                <a:lnTo>
                  <a:pt x="6688432" y="3374225"/>
                </a:lnTo>
                <a:cubicBezTo>
                  <a:pt x="6686002" y="3376139"/>
                  <a:pt x="6685634" y="3379673"/>
                  <a:pt x="6687549" y="3382029"/>
                </a:cubicBezTo>
                <a:cubicBezTo>
                  <a:pt x="6688653" y="3383428"/>
                  <a:pt x="6690273" y="3384164"/>
                  <a:pt x="6691966" y="3384090"/>
                </a:cubicBezTo>
                <a:cubicBezTo>
                  <a:pt x="6693144" y="3384090"/>
                  <a:pt x="6694396" y="3383722"/>
                  <a:pt x="6695353" y="3382912"/>
                </a:cubicBezTo>
                <a:close/>
                <a:moveTo>
                  <a:pt x="6653829" y="3420092"/>
                </a:moveTo>
                <a:lnTo>
                  <a:pt x="6695573" y="3382691"/>
                </a:lnTo>
                <a:cubicBezTo>
                  <a:pt x="6697856" y="3380630"/>
                  <a:pt x="6698077" y="3377096"/>
                  <a:pt x="6696015" y="3374814"/>
                </a:cubicBezTo>
                <a:cubicBezTo>
                  <a:pt x="6693954" y="3372531"/>
                  <a:pt x="6690420" y="3372310"/>
                  <a:pt x="6688137" y="3374372"/>
                </a:cubicBezTo>
                <a:lnTo>
                  <a:pt x="6646393" y="3411773"/>
                </a:lnTo>
                <a:cubicBezTo>
                  <a:pt x="6644111" y="3413834"/>
                  <a:pt x="6643890" y="3417368"/>
                  <a:pt x="6645951" y="3419650"/>
                </a:cubicBezTo>
                <a:cubicBezTo>
                  <a:pt x="6647056" y="3420902"/>
                  <a:pt x="6648602" y="3421491"/>
                  <a:pt x="6650148" y="3421491"/>
                </a:cubicBezTo>
                <a:cubicBezTo>
                  <a:pt x="6651473" y="3421491"/>
                  <a:pt x="6652798" y="3421049"/>
                  <a:pt x="6653829" y="3420092"/>
                </a:cubicBezTo>
                <a:close/>
                <a:moveTo>
                  <a:pt x="6602955" y="3472585"/>
                </a:moveTo>
                <a:lnTo>
                  <a:pt x="6654124" y="3419798"/>
                </a:lnTo>
                <a:cubicBezTo>
                  <a:pt x="6656259" y="3417589"/>
                  <a:pt x="6656185" y="3414055"/>
                  <a:pt x="6653977" y="3411920"/>
                </a:cubicBezTo>
                <a:cubicBezTo>
                  <a:pt x="6651768" y="3409785"/>
                  <a:pt x="6648234" y="3409785"/>
                  <a:pt x="6646099" y="3412067"/>
                </a:cubicBezTo>
                <a:lnTo>
                  <a:pt x="6594931" y="3464855"/>
                </a:lnTo>
                <a:cubicBezTo>
                  <a:pt x="6592795" y="3467064"/>
                  <a:pt x="6592869" y="3470597"/>
                  <a:pt x="6595078" y="3472733"/>
                </a:cubicBezTo>
                <a:cubicBezTo>
                  <a:pt x="6596182" y="3473763"/>
                  <a:pt x="6597581" y="3474279"/>
                  <a:pt x="6598980" y="3474279"/>
                </a:cubicBezTo>
                <a:cubicBezTo>
                  <a:pt x="6600379" y="3474279"/>
                  <a:pt x="6601851" y="3473763"/>
                  <a:pt x="6602955" y="3472585"/>
                </a:cubicBezTo>
                <a:close/>
                <a:moveTo>
                  <a:pt x="6545088" y="3537963"/>
                </a:moveTo>
                <a:lnTo>
                  <a:pt x="6603103" y="3472438"/>
                </a:lnTo>
                <a:cubicBezTo>
                  <a:pt x="6605164" y="3470156"/>
                  <a:pt x="6604943" y="3466622"/>
                  <a:pt x="6602587" y="3464560"/>
                </a:cubicBezTo>
                <a:cubicBezTo>
                  <a:pt x="6600305" y="3462499"/>
                  <a:pt x="6596771" y="3462720"/>
                  <a:pt x="6594710" y="3465076"/>
                </a:cubicBezTo>
                <a:lnTo>
                  <a:pt x="6536694" y="3530600"/>
                </a:lnTo>
                <a:cubicBezTo>
                  <a:pt x="6534633" y="3532883"/>
                  <a:pt x="6534854" y="3536417"/>
                  <a:pt x="6537210" y="3538478"/>
                </a:cubicBezTo>
                <a:cubicBezTo>
                  <a:pt x="6538314" y="3539435"/>
                  <a:pt x="6539640" y="3539877"/>
                  <a:pt x="6540965" y="3539877"/>
                </a:cubicBezTo>
                <a:cubicBezTo>
                  <a:pt x="6542437" y="3539877"/>
                  <a:pt x="6543983" y="3539214"/>
                  <a:pt x="6545088" y="3537963"/>
                </a:cubicBezTo>
                <a:close/>
                <a:moveTo>
                  <a:pt x="6482876" y="3613426"/>
                </a:moveTo>
                <a:lnTo>
                  <a:pt x="6545235" y="3537815"/>
                </a:lnTo>
                <a:cubicBezTo>
                  <a:pt x="6547223" y="3535460"/>
                  <a:pt x="6546854" y="3531926"/>
                  <a:pt x="6544498" y="3529938"/>
                </a:cubicBezTo>
                <a:cubicBezTo>
                  <a:pt x="6542143" y="3528024"/>
                  <a:pt x="6538609" y="3528318"/>
                  <a:pt x="6536621" y="3530674"/>
                </a:cubicBezTo>
                <a:lnTo>
                  <a:pt x="6474262" y="3606285"/>
                </a:lnTo>
                <a:cubicBezTo>
                  <a:pt x="6472274" y="3608641"/>
                  <a:pt x="6472643" y="3612175"/>
                  <a:pt x="6474998" y="3614163"/>
                </a:cubicBezTo>
                <a:cubicBezTo>
                  <a:pt x="6476029" y="3615046"/>
                  <a:pt x="6477281" y="3615414"/>
                  <a:pt x="6478606" y="3615414"/>
                </a:cubicBezTo>
                <a:cubicBezTo>
                  <a:pt x="6480226" y="3615488"/>
                  <a:pt x="6481772" y="3614825"/>
                  <a:pt x="6482876" y="3613426"/>
                </a:cubicBezTo>
                <a:close/>
                <a:moveTo>
                  <a:pt x="6418824" y="3696473"/>
                </a:moveTo>
                <a:lnTo>
                  <a:pt x="6482950" y="3613353"/>
                </a:lnTo>
                <a:cubicBezTo>
                  <a:pt x="6484790" y="3610923"/>
                  <a:pt x="6484348" y="3607390"/>
                  <a:pt x="6481919" y="3605549"/>
                </a:cubicBezTo>
                <a:cubicBezTo>
                  <a:pt x="6479490" y="3603708"/>
                  <a:pt x="6475955" y="3604076"/>
                  <a:pt x="6474115" y="3606580"/>
                </a:cubicBezTo>
                <a:lnTo>
                  <a:pt x="6409989" y="3689700"/>
                </a:lnTo>
                <a:cubicBezTo>
                  <a:pt x="6408149" y="3692130"/>
                  <a:pt x="6408590" y="3695664"/>
                  <a:pt x="6411020" y="3697504"/>
                </a:cubicBezTo>
                <a:cubicBezTo>
                  <a:pt x="6412050" y="3698314"/>
                  <a:pt x="6413229" y="3698682"/>
                  <a:pt x="6414480" y="3698682"/>
                </a:cubicBezTo>
                <a:cubicBezTo>
                  <a:pt x="6416173" y="3698609"/>
                  <a:pt x="6417793" y="3697872"/>
                  <a:pt x="6418824" y="3696473"/>
                </a:cubicBezTo>
                <a:close/>
                <a:moveTo>
                  <a:pt x="6355360" y="3784453"/>
                </a:moveTo>
                <a:lnTo>
                  <a:pt x="6418971" y="3696326"/>
                </a:lnTo>
                <a:cubicBezTo>
                  <a:pt x="6420738" y="3693823"/>
                  <a:pt x="6420223" y="3690363"/>
                  <a:pt x="6417720" y="3688522"/>
                </a:cubicBezTo>
                <a:cubicBezTo>
                  <a:pt x="6415216" y="3686755"/>
                  <a:pt x="6411756" y="3687270"/>
                  <a:pt x="6409916" y="3689774"/>
                </a:cubicBezTo>
                <a:lnTo>
                  <a:pt x="6346379" y="3777901"/>
                </a:lnTo>
                <a:cubicBezTo>
                  <a:pt x="6344612" y="3780404"/>
                  <a:pt x="6345127" y="3783864"/>
                  <a:pt x="6347630" y="3785705"/>
                </a:cubicBezTo>
                <a:cubicBezTo>
                  <a:pt x="6348661" y="3786441"/>
                  <a:pt x="6349765" y="3786736"/>
                  <a:pt x="6350943" y="3786736"/>
                </a:cubicBezTo>
                <a:cubicBezTo>
                  <a:pt x="6352636" y="3786736"/>
                  <a:pt x="6354330" y="3785926"/>
                  <a:pt x="6355360" y="3784453"/>
                </a:cubicBezTo>
                <a:close/>
                <a:moveTo>
                  <a:pt x="6292192" y="3872875"/>
                </a:moveTo>
                <a:lnTo>
                  <a:pt x="6355360" y="3784380"/>
                </a:lnTo>
                <a:cubicBezTo>
                  <a:pt x="6357128" y="3781876"/>
                  <a:pt x="6356612" y="3778416"/>
                  <a:pt x="6354109" y="3776576"/>
                </a:cubicBezTo>
                <a:cubicBezTo>
                  <a:pt x="6351606" y="3774808"/>
                  <a:pt x="6348146" y="3775324"/>
                  <a:pt x="6346305" y="3777827"/>
                </a:cubicBezTo>
                <a:lnTo>
                  <a:pt x="6283136" y="3866322"/>
                </a:lnTo>
                <a:cubicBezTo>
                  <a:pt x="6281369" y="3868825"/>
                  <a:pt x="6281885" y="3872286"/>
                  <a:pt x="6284388" y="3874126"/>
                </a:cubicBezTo>
                <a:cubicBezTo>
                  <a:pt x="6285418" y="3874862"/>
                  <a:pt x="6286523" y="3875157"/>
                  <a:pt x="6287701" y="3875157"/>
                </a:cubicBezTo>
                <a:cubicBezTo>
                  <a:pt x="6289468" y="3875231"/>
                  <a:pt x="6291161" y="3874421"/>
                  <a:pt x="6292192" y="3872875"/>
                </a:cubicBezTo>
                <a:close/>
                <a:moveTo>
                  <a:pt x="6229171" y="3957321"/>
                </a:moveTo>
                <a:lnTo>
                  <a:pt x="6292192" y="3873022"/>
                </a:lnTo>
                <a:cubicBezTo>
                  <a:pt x="6294033" y="3870592"/>
                  <a:pt x="6293517" y="3867058"/>
                  <a:pt x="6291088" y="3865218"/>
                </a:cubicBezTo>
                <a:cubicBezTo>
                  <a:pt x="6288658" y="3863377"/>
                  <a:pt x="6285124" y="3863893"/>
                  <a:pt x="6283284" y="3866322"/>
                </a:cubicBezTo>
                <a:lnTo>
                  <a:pt x="6220262" y="3950621"/>
                </a:lnTo>
                <a:cubicBezTo>
                  <a:pt x="6218422" y="3953050"/>
                  <a:pt x="6218937" y="3956584"/>
                  <a:pt x="6221367" y="3958425"/>
                </a:cubicBezTo>
                <a:cubicBezTo>
                  <a:pt x="6222397" y="3959161"/>
                  <a:pt x="6223575" y="3959529"/>
                  <a:pt x="6224753" y="3959529"/>
                </a:cubicBezTo>
                <a:cubicBezTo>
                  <a:pt x="6226373" y="3959529"/>
                  <a:pt x="6228066" y="3958719"/>
                  <a:pt x="6229171" y="3957321"/>
                </a:cubicBezTo>
                <a:close/>
                <a:moveTo>
                  <a:pt x="6165928" y="4033226"/>
                </a:moveTo>
                <a:lnTo>
                  <a:pt x="6228950" y="3957541"/>
                </a:lnTo>
                <a:cubicBezTo>
                  <a:pt x="6230938" y="3955185"/>
                  <a:pt x="6230570" y="3951651"/>
                  <a:pt x="6228214" y="3949663"/>
                </a:cubicBezTo>
                <a:cubicBezTo>
                  <a:pt x="6225858" y="3947676"/>
                  <a:pt x="6222324" y="3948044"/>
                  <a:pt x="6220336" y="3950400"/>
                </a:cubicBezTo>
                <a:lnTo>
                  <a:pt x="6157314" y="4026084"/>
                </a:lnTo>
                <a:cubicBezTo>
                  <a:pt x="6155326" y="4028440"/>
                  <a:pt x="6155694" y="4031975"/>
                  <a:pt x="6158050" y="4033962"/>
                </a:cubicBezTo>
                <a:cubicBezTo>
                  <a:pt x="6159081" y="4034846"/>
                  <a:pt x="6160406" y="4035287"/>
                  <a:pt x="6161658" y="4035287"/>
                </a:cubicBezTo>
                <a:cubicBezTo>
                  <a:pt x="6163278" y="4035214"/>
                  <a:pt x="6164897" y="4034551"/>
                  <a:pt x="6165928" y="4033226"/>
                </a:cubicBezTo>
                <a:close/>
                <a:moveTo>
                  <a:pt x="6102465" y="4096395"/>
                </a:moveTo>
                <a:lnTo>
                  <a:pt x="6165560" y="4033594"/>
                </a:lnTo>
                <a:cubicBezTo>
                  <a:pt x="6167769" y="4031459"/>
                  <a:pt x="6167769" y="4027852"/>
                  <a:pt x="6165560" y="4025716"/>
                </a:cubicBezTo>
                <a:cubicBezTo>
                  <a:pt x="6163352" y="4023508"/>
                  <a:pt x="6159817" y="4023508"/>
                  <a:pt x="6157682" y="4025716"/>
                </a:cubicBezTo>
                <a:lnTo>
                  <a:pt x="6094587" y="4088517"/>
                </a:lnTo>
                <a:cubicBezTo>
                  <a:pt x="6092379" y="4090652"/>
                  <a:pt x="6092379" y="4094260"/>
                  <a:pt x="6094587" y="4096395"/>
                </a:cubicBezTo>
                <a:cubicBezTo>
                  <a:pt x="6095692" y="4097499"/>
                  <a:pt x="6097164" y="4098088"/>
                  <a:pt x="6098563" y="4098014"/>
                </a:cubicBezTo>
                <a:cubicBezTo>
                  <a:pt x="6100035" y="4098014"/>
                  <a:pt x="6101434" y="4097499"/>
                  <a:pt x="6102465" y="4096395"/>
                </a:cubicBezTo>
                <a:close/>
                <a:moveTo>
                  <a:pt x="6039076" y="4146311"/>
                </a:moveTo>
                <a:lnTo>
                  <a:pt x="6102023" y="4096837"/>
                </a:lnTo>
                <a:cubicBezTo>
                  <a:pt x="6104453" y="4094922"/>
                  <a:pt x="6104895" y="4091462"/>
                  <a:pt x="6102980" y="4089033"/>
                </a:cubicBezTo>
                <a:cubicBezTo>
                  <a:pt x="6101066" y="4086603"/>
                  <a:pt x="6097606" y="4086235"/>
                  <a:pt x="6095176" y="4088075"/>
                </a:cubicBezTo>
                <a:lnTo>
                  <a:pt x="6032229" y="4137550"/>
                </a:lnTo>
                <a:cubicBezTo>
                  <a:pt x="6029799" y="4139464"/>
                  <a:pt x="6029357" y="4142924"/>
                  <a:pt x="6031272" y="4145354"/>
                </a:cubicBezTo>
                <a:cubicBezTo>
                  <a:pt x="6032376" y="4146753"/>
                  <a:pt x="6033996" y="4147489"/>
                  <a:pt x="6035689" y="4147489"/>
                </a:cubicBezTo>
                <a:cubicBezTo>
                  <a:pt x="6036867" y="4147489"/>
                  <a:pt x="6038045" y="4147121"/>
                  <a:pt x="6039076" y="4146311"/>
                </a:cubicBezTo>
                <a:close/>
                <a:moveTo>
                  <a:pt x="5975980" y="4182534"/>
                </a:moveTo>
                <a:lnTo>
                  <a:pt x="6038339" y="4146753"/>
                </a:lnTo>
                <a:cubicBezTo>
                  <a:pt x="6040990" y="4145207"/>
                  <a:pt x="6041947" y="4141820"/>
                  <a:pt x="6040401" y="4139170"/>
                </a:cubicBezTo>
                <a:cubicBezTo>
                  <a:pt x="6038854" y="4136446"/>
                  <a:pt x="6035394" y="4135562"/>
                  <a:pt x="6032817" y="4137108"/>
                </a:cubicBezTo>
                <a:lnTo>
                  <a:pt x="5970459" y="4172889"/>
                </a:lnTo>
                <a:cubicBezTo>
                  <a:pt x="5967808" y="4174435"/>
                  <a:pt x="5966851" y="4177822"/>
                  <a:pt x="5968397" y="4180472"/>
                </a:cubicBezTo>
                <a:cubicBezTo>
                  <a:pt x="5969428" y="4182313"/>
                  <a:pt x="5971342" y="4183270"/>
                  <a:pt x="5973256" y="4183270"/>
                </a:cubicBezTo>
                <a:cubicBezTo>
                  <a:pt x="5974214" y="4183270"/>
                  <a:pt x="5975171" y="4183049"/>
                  <a:pt x="5975980" y="4182534"/>
                </a:cubicBezTo>
                <a:close/>
                <a:moveTo>
                  <a:pt x="5978484" y="4179589"/>
                </a:moveTo>
                <a:cubicBezTo>
                  <a:pt x="5979514" y="4176718"/>
                  <a:pt x="5978042" y="4173478"/>
                  <a:pt x="5975171" y="4172447"/>
                </a:cubicBezTo>
                <a:lnTo>
                  <a:pt x="5832489" y="4120396"/>
                </a:lnTo>
                <a:cubicBezTo>
                  <a:pt x="5829617" y="4119292"/>
                  <a:pt x="5826378" y="4120837"/>
                  <a:pt x="5825347" y="4123709"/>
                </a:cubicBezTo>
                <a:cubicBezTo>
                  <a:pt x="5824317" y="4126580"/>
                  <a:pt x="5825789" y="4129820"/>
                  <a:pt x="5828660" y="4130850"/>
                </a:cubicBezTo>
                <a:lnTo>
                  <a:pt x="5971342" y="4182902"/>
                </a:lnTo>
                <a:cubicBezTo>
                  <a:pt x="5972005" y="4183123"/>
                  <a:pt x="5972667" y="4183270"/>
                  <a:pt x="5973330" y="4183270"/>
                </a:cubicBezTo>
                <a:cubicBezTo>
                  <a:pt x="5975539" y="4183270"/>
                  <a:pt x="5977674" y="4181871"/>
                  <a:pt x="5978484" y="4179589"/>
                </a:cubicBezTo>
                <a:close/>
                <a:moveTo>
                  <a:pt x="5835360" y="4128494"/>
                </a:moveTo>
                <a:cubicBezTo>
                  <a:pt x="5836906" y="4125844"/>
                  <a:pt x="5836023" y="4122384"/>
                  <a:pt x="5833372" y="4120911"/>
                </a:cubicBezTo>
                <a:lnTo>
                  <a:pt x="5700041" y="4043754"/>
                </a:lnTo>
                <a:cubicBezTo>
                  <a:pt x="5697390" y="4042208"/>
                  <a:pt x="5693930" y="4043091"/>
                  <a:pt x="5692457" y="4045816"/>
                </a:cubicBezTo>
                <a:cubicBezTo>
                  <a:pt x="5690911" y="4048466"/>
                  <a:pt x="5691795" y="4051926"/>
                  <a:pt x="5694519" y="4053399"/>
                </a:cubicBezTo>
                <a:lnTo>
                  <a:pt x="5827851" y="4130556"/>
                </a:lnTo>
                <a:cubicBezTo>
                  <a:pt x="5828734" y="4131071"/>
                  <a:pt x="5829691" y="4131292"/>
                  <a:pt x="5830722" y="4131292"/>
                </a:cubicBezTo>
                <a:cubicBezTo>
                  <a:pt x="5832489" y="4131218"/>
                  <a:pt x="5834329" y="4130261"/>
                  <a:pt x="5835360" y="4128494"/>
                </a:cubicBezTo>
                <a:close/>
                <a:moveTo>
                  <a:pt x="5701440" y="4052074"/>
                </a:moveTo>
                <a:cubicBezTo>
                  <a:pt x="5703427" y="4049718"/>
                  <a:pt x="5703133" y="4046184"/>
                  <a:pt x="5700777" y="4044196"/>
                </a:cubicBezTo>
                <a:lnTo>
                  <a:pt x="5582317" y="3944805"/>
                </a:lnTo>
                <a:cubicBezTo>
                  <a:pt x="5579961" y="3942817"/>
                  <a:pt x="5576427" y="3943111"/>
                  <a:pt x="5574440" y="3945467"/>
                </a:cubicBezTo>
                <a:cubicBezTo>
                  <a:pt x="5572452" y="3947823"/>
                  <a:pt x="5572746" y="3951357"/>
                  <a:pt x="5575102" y="3953345"/>
                </a:cubicBezTo>
                <a:lnTo>
                  <a:pt x="5693562" y="4052736"/>
                </a:lnTo>
                <a:cubicBezTo>
                  <a:pt x="5694592" y="4053620"/>
                  <a:pt x="5695918" y="4054062"/>
                  <a:pt x="5697169" y="4054062"/>
                </a:cubicBezTo>
                <a:cubicBezTo>
                  <a:pt x="5698789" y="4054062"/>
                  <a:pt x="5700335" y="4053399"/>
                  <a:pt x="5701440" y="4052074"/>
                </a:cubicBezTo>
                <a:close/>
                <a:moveTo>
                  <a:pt x="5582244" y="3953418"/>
                </a:moveTo>
                <a:cubicBezTo>
                  <a:pt x="5584600" y="3951431"/>
                  <a:pt x="5584968" y="3947970"/>
                  <a:pt x="5582980" y="3945541"/>
                </a:cubicBezTo>
                <a:lnTo>
                  <a:pt x="5484914" y="3827081"/>
                </a:lnTo>
                <a:cubicBezTo>
                  <a:pt x="5482926" y="3824725"/>
                  <a:pt x="5479392" y="3824431"/>
                  <a:pt x="5477036" y="3826345"/>
                </a:cubicBezTo>
                <a:cubicBezTo>
                  <a:pt x="5474680" y="3828333"/>
                  <a:pt x="5474312" y="3831793"/>
                  <a:pt x="5476300" y="3834222"/>
                </a:cubicBezTo>
                <a:lnTo>
                  <a:pt x="5574366" y="3952682"/>
                </a:lnTo>
                <a:cubicBezTo>
                  <a:pt x="5575470" y="3954007"/>
                  <a:pt x="5577090" y="3954743"/>
                  <a:pt x="5578710" y="3954670"/>
                </a:cubicBezTo>
                <a:cubicBezTo>
                  <a:pt x="5579961" y="3954743"/>
                  <a:pt x="5581213" y="3954302"/>
                  <a:pt x="5582244" y="3953418"/>
                </a:cubicBezTo>
                <a:close/>
                <a:moveTo>
                  <a:pt x="5483294" y="3835547"/>
                </a:moveTo>
                <a:cubicBezTo>
                  <a:pt x="5485944" y="3834002"/>
                  <a:pt x="5486902" y="3830615"/>
                  <a:pt x="5485429" y="3827965"/>
                </a:cubicBezTo>
                <a:lnTo>
                  <a:pt x="5410628" y="3695664"/>
                </a:lnTo>
                <a:cubicBezTo>
                  <a:pt x="5409082" y="3692940"/>
                  <a:pt x="5405695" y="3692056"/>
                  <a:pt x="5403045" y="3693529"/>
                </a:cubicBezTo>
                <a:cubicBezTo>
                  <a:pt x="5400394" y="3695075"/>
                  <a:pt x="5399437" y="3698461"/>
                  <a:pt x="5400910" y="3701112"/>
                </a:cubicBezTo>
                <a:lnTo>
                  <a:pt x="5475711" y="3833413"/>
                </a:lnTo>
                <a:cubicBezTo>
                  <a:pt x="5476742" y="3835253"/>
                  <a:pt x="5478656" y="3836284"/>
                  <a:pt x="5480570" y="3836210"/>
                </a:cubicBezTo>
                <a:cubicBezTo>
                  <a:pt x="5481527" y="3836210"/>
                  <a:pt x="5482484" y="3835990"/>
                  <a:pt x="5483294" y="3835547"/>
                </a:cubicBezTo>
                <a:close/>
                <a:moveTo>
                  <a:pt x="5407536" y="3703615"/>
                </a:moveTo>
                <a:cubicBezTo>
                  <a:pt x="5410481" y="3702584"/>
                  <a:pt x="5412027" y="3699419"/>
                  <a:pt x="5410996" y="3696547"/>
                </a:cubicBezTo>
                <a:lnTo>
                  <a:pt x="5362184" y="3555706"/>
                </a:lnTo>
                <a:cubicBezTo>
                  <a:pt x="5361153" y="3552761"/>
                  <a:pt x="5358061" y="3551288"/>
                  <a:pt x="5355116" y="3552246"/>
                </a:cubicBezTo>
                <a:cubicBezTo>
                  <a:pt x="5352171" y="3553276"/>
                  <a:pt x="5350625" y="3556442"/>
                  <a:pt x="5351656" y="3559314"/>
                </a:cubicBezTo>
                <a:lnTo>
                  <a:pt x="5400468" y="3700155"/>
                </a:lnTo>
                <a:cubicBezTo>
                  <a:pt x="5401278" y="3702511"/>
                  <a:pt x="5403413" y="3703909"/>
                  <a:pt x="5405769" y="3703909"/>
                </a:cubicBezTo>
                <a:cubicBezTo>
                  <a:pt x="5406358" y="3703909"/>
                  <a:pt x="5406947" y="3703836"/>
                  <a:pt x="5407536" y="3703615"/>
                </a:cubicBezTo>
                <a:close/>
                <a:moveTo>
                  <a:pt x="5357693" y="3562995"/>
                </a:moveTo>
                <a:cubicBezTo>
                  <a:pt x="5360785" y="3562553"/>
                  <a:pt x="5362846" y="3559755"/>
                  <a:pt x="5362478" y="3556737"/>
                </a:cubicBezTo>
                <a:lnTo>
                  <a:pt x="5342379" y="3412803"/>
                </a:lnTo>
                <a:cubicBezTo>
                  <a:pt x="5341938" y="3409711"/>
                  <a:pt x="5339066" y="3407576"/>
                  <a:pt x="5336121" y="3408018"/>
                </a:cubicBezTo>
                <a:cubicBezTo>
                  <a:pt x="5333029" y="3408459"/>
                  <a:pt x="5330968" y="3411257"/>
                  <a:pt x="5331336" y="3414276"/>
                </a:cubicBezTo>
                <a:lnTo>
                  <a:pt x="5351435" y="3558209"/>
                </a:lnTo>
                <a:cubicBezTo>
                  <a:pt x="5351803" y="3561007"/>
                  <a:pt x="5354233" y="3563068"/>
                  <a:pt x="5356957" y="3562995"/>
                </a:cubicBezTo>
                <a:cubicBezTo>
                  <a:pt x="5357178" y="3563068"/>
                  <a:pt x="5357398" y="3563068"/>
                  <a:pt x="5357693" y="3562995"/>
                </a:cubicBezTo>
                <a:close/>
                <a:moveTo>
                  <a:pt x="5342306" y="3413981"/>
                </a:moveTo>
                <a:lnTo>
                  <a:pt x="5353349" y="3272109"/>
                </a:lnTo>
                <a:cubicBezTo>
                  <a:pt x="5353570" y="3269017"/>
                  <a:pt x="5351288" y="3266367"/>
                  <a:pt x="5348195" y="3266146"/>
                </a:cubicBezTo>
                <a:cubicBezTo>
                  <a:pt x="5345398" y="3265925"/>
                  <a:pt x="5342453" y="3268207"/>
                  <a:pt x="5342232" y="3271299"/>
                </a:cubicBezTo>
                <a:lnTo>
                  <a:pt x="5331188" y="3413171"/>
                </a:lnTo>
                <a:cubicBezTo>
                  <a:pt x="5330968" y="3416264"/>
                  <a:pt x="5333250" y="3418914"/>
                  <a:pt x="5336342" y="3419135"/>
                </a:cubicBezTo>
                <a:cubicBezTo>
                  <a:pt x="5336490" y="3419135"/>
                  <a:pt x="5336636" y="3419135"/>
                  <a:pt x="5336858" y="3419135"/>
                </a:cubicBezTo>
                <a:cubicBezTo>
                  <a:pt x="5339729" y="3419061"/>
                  <a:pt x="5342085" y="3416853"/>
                  <a:pt x="5342306" y="3413981"/>
                </a:cubicBezTo>
                <a:close/>
                <a:moveTo>
                  <a:pt x="5350331" y="3276674"/>
                </a:moveTo>
                <a:lnTo>
                  <a:pt x="5398038" y="3253115"/>
                </a:lnTo>
                <a:cubicBezTo>
                  <a:pt x="5400762" y="3251716"/>
                  <a:pt x="5401940" y="3248403"/>
                  <a:pt x="5400542" y="3245605"/>
                </a:cubicBezTo>
                <a:cubicBezTo>
                  <a:pt x="5399143" y="3242881"/>
                  <a:pt x="5395830" y="3241703"/>
                  <a:pt x="5393032" y="3243102"/>
                </a:cubicBezTo>
                <a:lnTo>
                  <a:pt x="5345324" y="3266661"/>
                </a:lnTo>
                <a:cubicBezTo>
                  <a:pt x="5342600" y="3268060"/>
                  <a:pt x="5341422" y="3271373"/>
                  <a:pt x="5342821" y="3274171"/>
                </a:cubicBezTo>
                <a:cubicBezTo>
                  <a:pt x="5343778" y="3276159"/>
                  <a:pt x="5345766" y="3277263"/>
                  <a:pt x="5347827" y="3277263"/>
                </a:cubicBezTo>
                <a:cubicBezTo>
                  <a:pt x="5348711" y="3277263"/>
                  <a:pt x="5349521" y="3277042"/>
                  <a:pt x="5350331" y="3276674"/>
                </a:cubicBezTo>
                <a:close/>
                <a:moveTo>
                  <a:pt x="5398848" y="3252599"/>
                </a:moveTo>
                <a:lnTo>
                  <a:pt x="5444789" y="3218880"/>
                </a:lnTo>
                <a:cubicBezTo>
                  <a:pt x="5447292" y="3217039"/>
                  <a:pt x="5447808" y="3213579"/>
                  <a:pt x="5445967" y="3211076"/>
                </a:cubicBezTo>
                <a:cubicBezTo>
                  <a:pt x="5444127" y="3208573"/>
                  <a:pt x="5440666" y="3208057"/>
                  <a:pt x="5438163" y="3209898"/>
                </a:cubicBezTo>
                <a:lnTo>
                  <a:pt x="5392222" y="3243617"/>
                </a:lnTo>
                <a:cubicBezTo>
                  <a:pt x="5389719" y="3245458"/>
                  <a:pt x="5389204" y="3248918"/>
                  <a:pt x="5391044" y="3251421"/>
                </a:cubicBezTo>
                <a:cubicBezTo>
                  <a:pt x="5392149" y="3252894"/>
                  <a:pt x="5393842" y="3253704"/>
                  <a:pt x="5395609" y="3253704"/>
                </a:cubicBezTo>
                <a:cubicBezTo>
                  <a:pt x="5396713" y="3253630"/>
                  <a:pt x="5397817" y="3253336"/>
                  <a:pt x="5398848" y="3252599"/>
                </a:cubicBezTo>
                <a:close/>
                <a:moveTo>
                  <a:pt x="5445304" y="3218365"/>
                </a:moveTo>
                <a:lnTo>
                  <a:pt x="5490362" y="3174485"/>
                </a:lnTo>
                <a:cubicBezTo>
                  <a:pt x="5492571" y="3172350"/>
                  <a:pt x="5492571" y="3168816"/>
                  <a:pt x="5490435" y="3166607"/>
                </a:cubicBezTo>
                <a:cubicBezTo>
                  <a:pt x="5488300" y="3164399"/>
                  <a:pt x="5484766" y="3164399"/>
                  <a:pt x="5482558" y="3166534"/>
                </a:cubicBezTo>
                <a:lnTo>
                  <a:pt x="5437500" y="3210413"/>
                </a:lnTo>
                <a:cubicBezTo>
                  <a:pt x="5435292" y="3212548"/>
                  <a:pt x="5435292" y="3216082"/>
                  <a:pt x="5437427" y="3218291"/>
                </a:cubicBezTo>
                <a:cubicBezTo>
                  <a:pt x="5438531" y="3219395"/>
                  <a:pt x="5440004" y="3219984"/>
                  <a:pt x="5441476" y="3219984"/>
                </a:cubicBezTo>
                <a:cubicBezTo>
                  <a:pt x="5442875" y="3219911"/>
                  <a:pt x="5444200" y="3219395"/>
                  <a:pt x="5445304" y="3218365"/>
                </a:cubicBezTo>
                <a:close/>
                <a:moveTo>
                  <a:pt x="5490730" y="3174117"/>
                </a:moveTo>
                <a:lnTo>
                  <a:pt x="5535788" y="3120004"/>
                </a:lnTo>
                <a:cubicBezTo>
                  <a:pt x="5537775" y="3117648"/>
                  <a:pt x="5537407" y="3114114"/>
                  <a:pt x="5535051" y="3112126"/>
                </a:cubicBezTo>
                <a:cubicBezTo>
                  <a:pt x="5532695" y="3110138"/>
                  <a:pt x="5529161" y="3110506"/>
                  <a:pt x="5527173" y="3112862"/>
                </a:cubicBezTo>
                <a:lnTo>
                  <a:pt x="5482042" y="3166976"/>
                </a:lnTo>
                <a:cubicBezTo>
                  <a:pt x="5480055" y="3169331"/>
                  <a:pt x="5480423" y="3172865"/>
                  <a:pt x="5482779" y="3174853"/>
                </a:cubicBezTo>
                <a:cubicBezTo>
                  <a:pt x="5483810" y="3175737"/>
                  <a:pt x="5485135" y="3176178"/>
                  <a:pt x="5486386" y="3176178"/>
                </a:cubicBezTo>
                <a:cubicBezTo>
                  <a:pt x="5488079" y="3176105"/>
                  <a:pt x="5489626" y="3175442"/>
                  <a:pt x="5490730" y="3174117"/>
                </a:cubicBezTo>
                <a:close/>
                <a:moveTo>
                  <a:pt x="5536008" y="3119783"/>
                </a:moveTo>
                <a:lnTo>
                  <a:pt x="5583422" y="3056320"/>
                </a:lnTo>
                <a:cubicBezTo>
                  <a:pt x="5585262" y="3053890"/>
                  <a:pt x="5584747" y="3050356"/>
                  <a:pt x="5582317" y="3048516"/>
                </a:cubicBezTo>
                <a:cubicBezTo>
                  <a:pt x="5579888" y="3046675"/>
                  <a:pt x="5576354" y="3047191"/>
                  <a:pt x="5574513" y="3049620"/>
                </a:cubicBezTo>
                <a:lnTo>
                  <a:pt x="5527100" y="3113083"/>
                </a:lnTo>
                <a:cubicBezTo>
                  <a:pt x="5525259" y="3115513"/>
                  <a:pt x="5525774" y="3119047"/>
                  <a:pt x="5528204" y="3120887"/>
                </a:cubicBezTo>
                <a:cubicBezTo>
                  <a:pt x="5529235" y="3121624"/>
                  <a:pt x="5530413" y="3121992"/>
                  <a:pt x="5531591" y="3121992"/>
                </a:cubicBezTo>
                <a:cubicBezTo>
                  <a:pt x="5533284" y="3121992"/>
                  <a:pt x="5534904" y="3121256"/>
                  <a:pt x="5536008" y="3119783"/>
                </a:cubicBezTo>
                <a:close/>
                <a:moveTo>
                  <a:pt x="5583422" y="3056246"/>
                </a:moveTo>
                <a:lnTo>
                  <a:pt x="5635473" y="2984316"/>
                </a:lnTo>
                <a:cubicBezTo>
                  <a:pt x="5637240" y="2981813"/>
                  <a:pt x="5636725" y="2978353"/>
                  <a:pt x="5634222" y="2976512"/>
                </a:cubicBezTo>
                <a:cubicBezTo>
                  <a:pt x="5631792" y="2974745"/>
                  <a:pt x="5628258" y="2975261"/>
                  <a:pt x="5626418" y="2977764"/>
                </a:cubicBezTo>
                <a:lnTo>
                  <a:pt x="5574366" y="3049694"/>
                </a:lnTo>
                <a:cubicBezTo>
                  <a:pt x="5572599" y="3052197"/>
                  <a:pt x="5573114" y="3055657"/>
                  <a:pt x="5575617" y="3057498"/>
                </a:cubicBezTo>
                <a:cubicBezTo>
                  <a:pt x="5576648" y="3058234"/>
                  <a:pt x="5577752" y="3058528"/>
                  <a:pt x="5578931" y="3058528"/>
                </a:cubicBezTo>
                <a:cubicBezTo>
                  <a:pt x="5580698" y="3058528"/>
                  <a:pt x="5582391" y="3057719"/>
                  <a:pt x="5583422" y="3056246"/>
                </a:cubicBezTo>
                <a:close/>
                <a:moveTo>
                  <a:pt x="5636357" y="2982402"/>
                </a:moveTo>
                <a:lnTo>
                  <a:pt x="5664922" y="2867476"/>
                </a:lnTo>
                <a:cubicBezTo>
                  <a:pt x="5665659" y="2864458"/>
                  <a:pt x="5663818" y="2861439"/>
                  <a:pt x="5660873" y="2860703"/>
                </a:cubicBezTo>
                <a:cubicBezTo>
                  <a:pt x="5657854" y="2859967"/>
                  <a:pt x="5654836" y="2861807"/>
                  <a:pt x="5654100" y="2864752"/>
                </a:cubicBezTo>
                <a:lnTo>
                  <a:pt x="5625534" y="2979678"/>
                </a:lnTo>
                <a:cubicBezTo>
                  <a:pt x="5624798" y="2982697"/>
                  <a:pt x="5626638" y="2985715"/>
                  <a:pt x="5629583" y="2986452"/>
                </a:cubicBezTo>
                <a:cubicBezTo>
                  <a:pt x="5630025" y="2986599"/>
                  <a:pt x="5630541" y="2986599"/>
                  <a:pt x="5630982" y="2986599"/>
                </a:cubicBezTo>
                <a:cubicBezTo>
                  <a:pt x="5633485" y="2986599"/>
                  <a:pt x="5635768" y="2984905"/>
                  <a:pt x="5636357" y="2982402"/>
                </a:cubicBezTo>
                <a:close/>
                <a:moveTo>
                  <a:pt x="5663965" y="2869390"/>
                </a:moveTo>
                <a:lnTo>
                  <a:pt x="5707771" y="2810786"/>
                </a:lnTo>
                <a:cubicBezTo>
                  <a:pt x="5709612" y="2808357"/>
                  <a:pt x="5709096" y="2804823"/>
                  <a:pt x="5706667" y="2802982"/>
                </a:cubicBezTo>
                <a:cubicBezTo>
                  <a:pt x="5704237" y="2801142"/>
                  <a:pt x="5700703" y="2801657"/>
                  <a:pt x="5698863" y="2804087"/>
                </a:cubicBezTo>
                <a:lnTo>
                  <a:pt x="5655057" y="2862691"/>
                </a:lnTo>
                <a:cubicBezTo>
                  <a:pt x="5653216" y="2865120"/>
                  <a:pt x="5653732" y="2868654"/>
                  <a:pt x="5656161" y="2870495"/>
                </a:cubicBezTo>
                <a:cubicBezTo>
                  <a:pt x="5657192" y="2871231"/>
                  <a:pt x="5658370" y="2871599"/>
                  <a:pt x="5659548" y="2871599"/>
                </a:cubicBezTo>
                <a:cubicBezTo>
                  <a:pt x="5661241" y="2871673"/>
                  <a:pt x="5662861" y="2870863"/>
                  <a:pt x="5663965" y="2869390"/>
                </a:cubicBezTo>
                <a:close/>
                <a:moveTo>
                  <a:pt x="5707771" y="2810786"/>
                </a:moveTo>
                <a:lnTo>
                  <a:pt x="5721539" y="2792381"/>
                </a:lnTo>
                <a:cubicBezTo>
                  <a:pt x="5723379" y="2789877"/>
                  <a:pt x="5722864" y="2786417"/>
                  <a:pt x="5720434" y="2784577"/>
                </a:cubicBezTo>
                <a:cubicBezTo>
                  <a:pt x="5718005" y="2782736"/>
                  <a:pt x="5714471" y="2783251"/>
                  <a:pt x="5712630" y="2785681"/>
                </a:cubicBezTo>
                <a:lnTo>
                  <a:pt x="5698863" y="2804087"/>
                </a:lnTo>
                <a:cubicBezTo>
                  <a:pt x="5697022" y="2806590"/>
                  <a:pt x="5697537" y="2810050"/>
                  <a:pt x="5699967" y="2811891"/>
                </a:cubicBezTo>
                <a:cubicBezTo>
                  <a:pt x="5700998" y="2812627"/>
                  <a:pt x="5702176" y="2812995"/>
                  <a:pt x="5703354" y="2812995"/>
                </a:cubicBezTo>
                <a:cubicBezTo>
                  <a:pt x="5705047" y="2812995"/>
                  <a:pt x="5706667" y="2812259"/>
                  <a:pt x="5707771" y="2810786"/>
                </a:cubicBezTo>
                <a:close/>
                <a:moveTo>
                  <a:pt x="5721980" y="2791644"/>
                </a:moveTo>
                <a:lnTo>
                  <a:pt x="5754963" y="2729654"/>
                </a:lnTo>
                <a:cubicBezTo>
                  <a:pt x="5756436" y="2726930"/>
                  <a:pt x="5755405" y="2723543"/>
                  <a:pt x="5752681" y="2722144"/>
                </a:cubicBezTo>
                <a:cubicBezTo>
                  <a:pt x="5749957" y="2720672"/>
                  <a:pt x="5746571" y="2721702"/>
                  <a:pt x="5745172" y="2724426"/>
                </a:cubicBezTo>
                <a:lnTo>
                  <a:pt x="5712188" y="2786417"/>
                </a:lnTo>
                <a:cubicBezTo>
                  <a:pt x="5710716" y="2789141"/>
                  <a:pt x="5711747" y="2792528"/>
                  <a:pt x="5714471" y="2793927"/>
                </a:cubicBezTo>
                <a:cubicBezTo>
                  <a:pt x="5715354" y="2794368"/>
                  <a:pt x="5716238" y="2794589"/>
                  <a:pt x="5717121" y="2794589"/>
                </a:cubicBezTo>
                <a:cubicBezTo>
                  <a:pt x="5719109" y="2794589"/>
                  <a:pt x="5721023" y="2793559"/>
                  <a:pt x="5721980" y="2791644"/>
                </a:cubicBezTo>
                <a:close/>
                <a:moveTo>
                  <a:pt x="5755111" y="2729359"/>
                </a:moveTo>
                <a:lnTo>
                  <a:pt x="5764829" y="2708009"/>
                </a:lnTo>
                <a:cubicBezTo>
                  <a:pt x="5766081" y="2705211"/>
                  <a:pt x="5764903" y="2701898"/>
                  <a:pt x="5762105" y="2700646"/>
                </a:cubicBezTo>
                <a:cubicBezTo>
                  <a:pt x="5759307" y="2699321"/>
                  <a:pt x="5755994" y="2700646"/>
                  <a:pt x="5754743" y="2703370"/>
                </a:cubicBezTo>
                <a:lnTo>
                  <a:pt x="5745025" y="2724721"/>
                </a:lnTo>
                <a:cubicBezTo>
                  <a:pt x="5743773" y="2727519"/>
                  <a:pt x="5744951" y="2730832"/>
                  <a:pt x="5747749" y="2732083"/>
                </a:cubicBezTo>
                <a:cubicBezTo>
                  <a:pt x="5748485" y="2732451"/>
                  <a:pt x="5749295" y="2732599"/>
                  <a:pt x="5750105" y="2732599"/>
                </a:cubicBezTo>
                <a:cubicBezTo>
                  <a:pt x="5752166" y="2732599"/>
                  <a:pt x="5754154" y="2731347"/>
                  <a:pt x="5755111" y="2729359"/>
                </a:cubicBezTo>
                <a:close/>
                <a:moveTo>
                  <a:pt x="5764461" y="2708671"/>
                </a:moveTo>
                <a:lnTo>
                  <a:pt x="5774400" y="2693063"/>
                </a:lnTo>
                <a:cubicBezTo>
                  <a:pt x="5776093" y="2690486"/>
                  <a:pt x="5775284" y="2687026"/>
                  <a:pt x="5772707" y="2685332"/>
                </a:cubicBezTo>
                <a:cubicBezTo>
                  <a:pt x="5770130" y="2683639"/>
                  <a:pt x="5766670" y="2684449"/>
                  <a:pt x="5764977" y="2687026"/>
                </a:cubicBezTo>
                <a:lnTo>
                  <a:pt x="5755037" y="2702634"/>
                </a:lnTo>
                <a:cubicBezTo>
                  <a:pt x="5753344" y="2705211"/>
                  <a:pt x="5754154" y="2708671"/>
                  <a:pt x="5756730" y="2710365"/>
                </a:cubicBezTo>
                <a:cubicBezTo>
                  <a:pt x="5757687" y="2710953"/>
                  <a:pt x="5758718" y="2711248"/>
                  <a:pt x="5759749" y="2711248"/>
                </a:cubicBezTo>
                <a:cubicBezTo>
                  <a:pt x="5761590" y="2711248"/>
                  <a:pt x="5763430" y="2710365"/>
                  <a:pt x="5764461" y="2708671"/>
                </a:cubicBezTo>
                <a:close/>
                <a:moveTo>
                  <a:pt x="7928762" y="2509299"/>
                </a:moveTo>
                <a:lnTo>
                  <a:pt x="7942897" y="2484488"/>
                </a:lnTo>
                <a:cubicBezTo>
                  <a:pt x="7944444" y="2481838"/>
                  <a:pt x="7943487" y="2478378"/>
                  <a:pt x="7940836" y="2476905"/>
                </a:cubicBezTo>
                <a:cubicBezTo>
                  <a:pt x="7938185" y="2475359"/>
                  <a:pt x="7934799" y="2476316"/>
                  <a:pt x="7933253" y="2478967"/>
                </a:cubicBezTo>
                <a:lnTo>
                  <a:pt x="7919117" y="2503778"/>
                </a:lnTo>
                <a:cubicBezTo>
                  <a:pt x="7917571" y="2506428"/>
                  <a:pt x="7918529" y="2509888"/>
                  <a:pt x="7921179" y="2511361"/>
                </a:cubicBezTo>
                <a:cubicBezTo>
                  <a:pt x="7922062" y="2511876"/>
                  <a:pt x="7923019" y="2512097"/>
                  <a:pt x="7923977" y="2512097"/>
                </a:cubicBezTo>
                <a:cubicBezTo>
                  <a:pt x="7925891" y="2512097"/>
                  <a:pt x="7927731" y="2511066"/>
                  <a:pt x="7928762" y="2509299"/>
                </a:cubicBezTo>
                <a:close/>
                <a:moveTo>
                  <a:pt x="7925301" y="2515484"/>
                </a:moveTo>
                <a:lnTo>
                  <a:pt x="7928835" y="2509299"/>
                </a:lnTo>
                <a:cubicBezTo>
                  <a:pt x="7930382" y="2506649"/>
                  <a:pt x="7929425" y="2503189"/>
                  <a:pt x="7926774" y="2501716"/>
                </a:cubicBezTo>
                <a:cubicBezTo>
                  <a:pt x="7924050" y="2500170"/>
                  <a:pt x="7920663" y="2501127"/>
                  <a:pt x="7919191" y="2503778"/>
                </a:cubicBezTo>
                <a:lnTo>
                  <a:pt x="7915657" y="2509962"/>
                </a:lnTo>
                <a:cubicBezTo>
                  <a:pt x="7914110" y="2512613"/>
                  <a:pt x="7915068" y="2516073"/>
                  <a:pt x="7917719" y="2517545"/>
                </a:cubicBezTo>
                <a:cubicBezTo>
                  <a:pt x="7918602" y="2518061"/>
                  <a:pt x="7919559" y="2518281"/>
                  <a:pt x="7920516" y="2518281"/>
                </a:cubicBezTo>
                <a:cubicBezTo>
                  <a:pt x="7922430" y="2518281"/>
                  <a:pt x="7924270" y="2517251"/>
                  <a:pt x="7925301" y="2515484"/>
                </a:cubicBezTo>
                <a:close/>
                <a:moveTo>
                  <a:pt x="7918013" y="2528294"/>
                </a:moveTo>
                <a:lnTo>
                  <a:pt x="7925301" y="2515484"/>
                </a:lnTo>
                <a:cubicBezTo>
                  <a:pt x="7926848" y="2512833"/>
                  <a:pt x="7925891" y="2509373"/>
                  <a:pt x="7923241" y="2507901"/>
                </a:cubicBezTo>
                <a:cubicBezTo>
                  <a:pt x="7920589" y="2506354"/>
                  <a:pt x="7917129" y="2507312"/>
                  <a:pt x="7915657" y="2509962"/>
                </a:cubicBezTo>
                <a:lnTo>
                  <a:pt x="7908368" y="2522773"/>
                </a:lnTo>
                <a:cubicBezTo>
                  <a:pt x="7906822" y="2525423"/>
                  <a:pt x="7907779" y="2528883"/>
                  <a:pt x="7910429" y="2530356"/>
                </a:cubicBezTo>
                <a:cubicBezTo>
                  <a:pt x="7911314" y="2530871"/>
                  <a:pt x="7912270" y="2531092"/>
                  <a:pt x="7913227" y="2531092"/>
                </a:cubicBezTo>
                <a:cubicBezTo>
                  <a:pt x="7915141" y="2531092"/>
                  <a:pt x="7916982" y="2530061"/>
                  <a:pt x="7918013" y="2528294"/>
                </a:cubicBezTo>
                <a:close/>
                <a:moveTo>
                  <a:pt x="7913448" y="2536393"/>
                </a:moveTo>
                <a:lnTo>
                  <a:pt x="7918013" y="2528294"/>
                </a:lnTo>
                <a:cubicBezTo>
                  <a:pt x="7919559" y="2525644"/>
                  <a:pt x="7918602" y="2522183"/>
                  <a:pt x="7915951" y="2520711"/>
                </a:cubicBezTo>
                <a:cubicBezTo>
                  <a:pt x="7913227" y="2519165"/>
                  <a:pt x="7909841" y="2520122"/>
                  <a:pt x="7908368" y="2522773"/>
                </a:cubicBezTo>
                <a:lnTo>
                  <a:pt x="7903804" y="2530871"/>
                </a:lnTo>
                <a:cubicBezTo>
                  <a:pt x="7902257" y="2533521"/>
                  <a:pt x="7903214" y="2536982"/>
                  <a:pt x="7905865" y="2538454"/>
                </a:cubicBezTo>
                <a:cubicBezTo>
                  <a:pt x="7906748" y="2538970"/>
                  <a:pt x="7907705" y="2539191"/>
                  <a:pt x="7908662" y="2539191"/>
                </a:cubicBezTo>
                <a:cubicBezTo>
                  <a:pt x="7910503" y="2539191"/>
                  <a:pt x="7912417" y="2538160"/>
                  <a:pt x="7913448" y="2536393"/>
                </a:cubicBezTo>
                <a:close/>
                <a:moveTo>
                  <a:pt x="7895042" y="2577622"/>
                </a:moveTo>
                <a:lnTo>
                  <a:pt x="7913669" y="2535877"/>
                </a:lnTo>
                <a:cubicBezTo>
                  <a:pt x="7914921" y="2533080"/>
                  <a:pt x="7913669" y="2529767"/>
                  <a:pt x="7910871" y="2528515"/>
                </a:cubicBezTo>
                <a:cubicBezTo>
                  <a:pt x="7908074" y="2527263"/>
                  <a:pt x="7904761" y="2528515"/>
                  <a:pt x="7903509" y="2531313"/>
                </a:cubicBezTo>
                <a:lnTo>
                  <a:pt x="7884882" y="2573057"/>
                </a:lnTo>
                <a:cubicBezTo>
                  <a:pt x="7883631" y="2575855"/>
                  <a:pt x="7884882" y="2579168"/>
                  <a:pt x="7887680" y="2580419"/>
                </a:cubicBezTo>
                <a:cubicBezTo>
                  <a:pt x="7888416" y="2580788"/>
                  <a:pt x="7889227" y="2580935"/>
                  <a:pt x="7889963" y="2580935"/>
                </a:cubicBezTo>
                <a:cubicBezTo>
                  <a:pt x="7892097" y="2580935"/>
                  <a:pt x="7894159" y="2579683"/>
                  <a:pt x="7895042" y="2577622"/>
                </a:cubicBezTo>
                <a:close/>
                <a:moveTo>
                  <a:pt x="7848365" y="2660963"/>
                </a:moveTo>
                <a:lnTo>
                  <a:pt x="7894895" y="2578137"/>
                </a:lnTo>
                <a:cubicBezTo>
                  <a:pt x="7896368" y="2575413"/>
                  <a:pt x="7895411" y="2572026"/>
                  <a:pt x="7892760" y="2570554"/>
                </a:cubicBezTo>
                <a:cubicBezTo>
                  <a:pt x="7890110" y="2569082"/>
                  <a:pt x="7886649" y="2569965"/>
                  <a:pt x="7885177" y="2572689"/>
                </a:cubicBezTo>
                <a:lnTo>
                  <a:pt x="7838647" y="2655515"/>
                </a:lnTo>
                <a:cubicBezTo>
                  <a:pt x="7837175" y="2658239"/>
                  <a:pt x="7838132" y="2661626"/>
                  <a:pt x="7840782" y="2663098"/>
                </a:cubicBezTo>
                <a:cubicBezTo>
                  <a:pt x="7841665" y="2663614"/>
                  <a:pt x="7842623" y="2663835"/>
                  <a:pt x="7843580" y="2663835"/>
                </a:cubicBezTo>
                <a:cubicBezTo>
                  <a:pt x="7845420" y="2663761"/>
                  <a:pt x="7847335" y="2662730"/>
                  <a:pt x="7848365" y="2660963"/>
                </a:cubicBezTo>
                <a:close/>
                <a:moveTo>
                  <a:pt x="7829150" y="2698585"/>
                </a:moveTo>
                <a:lnTo>
                  <a:pt x="7848439" y="2660816"/>
                </a:lnTo>
                <a:cubicBezTo>
                  <a:pt x="7849838" y="2658092"/>
                  <a:pt x="7848734" y="2654705"/>
                  <a:pt x="7846009" y="2653307"/>
                </a:cubicBezTo>
                <a:cubicBezTo>
                  <a:pt x="7843359" y="2651908"/>
                  <a:pt x="7839899" y="2652938"/>
                  <a:pt x="7838500" y="2655736"/>
                </a:cubicBezTo>
                <a:lnTo>
                  <a:pt x="7819211" y="2693505"/>
                </a:lnTo>
                <a:cubicBezTo>
                  <a:pt x="7817812" y="2696229"/>
                  <a:pt x="7818916" y="2699615"/>
                  <a:pt x="7821640" y="2701014"/>
                </a:cubicBezTo>
                <a:cubicBezTo>
                  <a:pt x="7822450" y="2701456"/>
                  <a:pt x="7823333" y="2701603"/>
                  <a:pt x="7824217" y="2701603"/>
                </a:cubicBezTo>
                <a:cubicBezTo>
                  <a:pt x="7826205" y="2701603"/>
                  <a:pt x="7828119" y="2700499"/>
                  <a:pt x="7829150" y="2698585"/>
                </a:cubicBezTo>
                <a:close/>
                <a:moveTo>
                  <a:pt x="7827677" y="2770515"/>
                </a:moveTo>
                <a:lnTo>
                  <a:pt x="7829739" y="2696155"/>
                </a:lnTo>
                <a:cubicBezTo>
                  <a:pt x="7829812" y="2693063"/>
                  <a:pt x="7827383" y="2690486"/>
                  <a:pt x="7824290" y="2690412"/>
                </a:cubicBezTo>
                <a:cubicBezTo>
                  <a:pt x="7824217" y="2690412"/>
                  <a:pt x="7824143" y="2690412"/>
                  <a:pt x="7824069" y="2690412"/>
                </a:cubicBezTo>
                <a:cubicBezTo>
                  <a:pt x="7821051" y="2690412"/>
                  <a:pt x="7818621" y="2692842"/>
                  <a:pt x="7818548" y="2695861"/>
                </a:cubicBezTo>
                <a:lnTo>
                  <a:pt x="7816487" y="2770220"/>
                </a:lnTo>
                <a:cubicBezTo>
                  <a:pt x="7816413" y="2773312"/>
                  <a:pt x="7818842" y="2775889"/>
                  <a:pt x="7821935" y="2775963"/>
                </a:cubicBezTo>
                <a:cubicBezTo>
                  <a:pt x="7822009" y="2775963"/>
                  <a:pt x="7822081" y="2775963"/>
                  <a:pt x="7822155" y="2775963"/>
                </a:cubicBezTo>
                <a:cubicBezTo>
                  <a:pt x="7825100" y="2775963"/>
                  <a:pt x="7827603" y="2773533"/>
                  <a:pt x="7827677" y="2770515"/>
                </a:cubicBezTo>
                <a:close/>
                <a:moveTo>
                  <a:pt x="7845420" y="2862838"/>
                </a:moveTo>
                <a:cubicBezTo>
                  <a:pt x="7848365" y="2862102"/>
                  <a:pt x="7850206" y="2859083"/>
                  <a:pt x="7849470" y="2856065"/>
                </a:cubicBezTo>
                <a:lnTo>
                  <a:pt x="7827530" y="2769042"/>
                </a:lnTo>
                <a:cubicBezTo>
                  <a:pt x="7826793" y="2766097"/>
                  <a:pt x="7823776" y="2764257"/>
                  <a:pt x="7820757" y="2764993"/>
                </a:cubicBezTo>
                <a:cubicBezTo>
                  <a:pt x="7817812" y="2765729"/>
                  <a:pt x="7815971" y="2768748"/>
                  <a:pt x="7816707" y="2771766"/>
                </a:cubicBezTo>
                <a:lnTo>
                  <a:pt x="7838647" y="2858789"/>
                </a:lnTo>
                <a:cubicBezTo>
                  <a:pt x="7839310" y="2861366"/>
                  <a:pt x="7841592" y="2862985"/>
                  <a:pt x="7844096" y="2862985"/>
                </a:cubicBezTo>
                <a:cubicBezTo>
                  <a:pt x="7844537" y="2862985"/>
                  <a:pt x="7844979" y="2862912"/>
                  <a:pt x="7845420" y="2862838"/>
                </a:cubicBezTo>
                <a:close/>
                <a:moveTo>
                  <a:pt x="7891730" y="2961272"/>
                </a:moveTo>
                <a:cubicBezTo>
                  <a:pt x="7894527" y="2960021"/>
                  <a:pt x="7895778" y="2956708"/>
                  <a:pt x="7894454" y="2953910"/>
                </a:cubicBezTo>
                <a:lnTo>
                  <a:pt x="7849101" y="2855108"/>
                </a:lnTo>
                <a:cubicBezTo>
                  <a:pt x="7847777" y="2852310"/>
                  <a:pt x="7844463" y="2851058"/>
                  <a:pt x="7841739" y="2852384"/>
                </a:cubicBezTo>
                <a:cubicBezTo>
                  <a:pt x="7838941" y="2853635"/>
                  <a:pt x="7837690" y="2856948"/>
                  <a:pt x="7839015" y="2859746"/>
                </a:cubicBezTo>
                <a:lnTo>
                  <a:pt x="7884367" y="2958548"/>
                </a:lnTo>
                <a:cubicBezTo>
                  <a:pt x="7885324" y="2960610"/>
                  <a:pt x="7887386" y="2961788"/>
                  <a:pt x="7889447" y="2961788"/>
                </a:cubicBezTo>
                <a:cubicBezTo>
                  <a:pt x="7890257" y="2961788"/>
                  <a:pt x="7890994" y="2961640"/>
                  <a:pt x="7891730" y="2961272"/>
                </a:cubicBezTo>
                <a:close/>
                <a:moveTo>
                  <a:pt x="7960936" y="3066480"/>
                </a:moveTo>
                <a:cubicBezTo>
                  <a:pt x="7963512" y="3064786"/>
                  <a:pt x="7964248" y="3061326"/>
                  <a:pt x="7962555" y="3058749"/>
                </a:cubicBezTo>
                <a:lnTo>
                  <a:pt x="7894085" y="2953174"/>
                </a:lnTo>
                <a:cubicBezTo>
                  <a:pt x="7892392" y="2950597"/>
                  <a:pt x="7888932" y="2949861"/>
                  <a:pt x="7886355" y="2951554"/>
                </a:cubicBezTo>
                <a:cubicBezTo>
                  <a:pt x="7883778" y="2953247"/>
                  <a:pt x="7883042" y="2956708"/>
                  <a:pt x="7884735" y="2959285"/>
                </a:cubicBezTo>
                <a:lnTo>
                  <a:pt x="7953205" y="3064860"/>
                </a:lnTo>
                <a:cubicBezTo>
                  <a:pt x="7954309" y="3066553"/>
                  <a:pt x="7956076" y="3067437"/>
                  <a:pt x="7957917" y="3067437"/>
                </a:cubicBezTo>
                <a:cubicBezTo>
                  <a:pt x="7958948" y="3067363"/>
                  <a:pt x="7959978" y="3067069"/>
                  <a:pt x="7960936" y="3066480"/>
                </a:cubicBezTo>
                <a:close/>
                <a:moveTo>
                  <a:pt x="8052743" y="3173160"/>
                </a:moveTo>
                <a:cubicBezTo>
                  <a:pt x="8055099" y="3171172"/>
                  <a:pt x="8055394" y="3167638"/>
                  <a:pt x="8053406" y="3165282"/>
                </a:cubicBezTo>
                <a:lnTo>
                  <a:pt x="7962113" y="3058160"/>
                </a:lnTo>
                <a:cubicBezTo>
                  <a:pt x="7960125" y="3055804"/>
                  <a:pt x="7956591" y="3055510"/>
                  <a:pt x="7954236" y="3057498"/>
                </a:cubicBezTo>
                <a:cubicBezTo>
                  <a:pt x="7951879" y="3059486"/>
                  <a:pt x="7951585" y="3063020"/>
                  <a:pt x="7953573" y="3065375"/>
                </a:cubicBezTo>
                <a:lnTo>
                  <a:pt x="8044865" y="3172497"/>
                </a:lnTo>
                <a:cubicBezTo>
                  <a:pt x="8045970" y="3173822"/>
                  <a:pt x="8047589" y="3174485"/>
                  <a:pt x="8049136" y="3174485"/>
                </a:cubicBezTo>
                <a:cubicBezTo>
                  <a:pt x="8050461" y="3174485"/>
                  <a:pt x="8051713" y="3174043"/>
                  <a:pt x="8052743" y="3173160"/>
                </a:cubicBezTo>
                <a:close/>
                <a:moveTo>
                  <a:pt x="8166786" y="3276085"/>
                </a:moveTo>
                <a:cubicBezTo>
                  <a:pt x="8168847" y="3273803"/>
                  <a:pt x="8168700" y="3270269"/>
                  <a:pt x="8166417" y="3268207"/>
                </a:cubicBezTo>
                <a:lnTo>
                  <a:pt x="8052891" y="3164767"/>
                </a:lnTo>
                <a:cubicBezTo>
                  <a:pt x="8050608" y="3162705"/>
                  <a:pt x="8047074" y="3162853"/>
                  <a:pt x="8045013" y="3165135"/>
                </a:cubicBezTo>
                <a:cubicBezTo>
                  <a:pt x="8042951" y="3167417"/>
                  <a:pt x="8043098" y="3170951"/>
                  <a:pt x="8045381" y="3173013"/>
                </a:cubicBezTo>
                <a:lnTo>
                  <a:pt x="8158908" y="3276453"/>
                </a:lnTo>
                <a:cubicBezTo>
                  <a:pt x="8160012" y="3277410"/>
                  <a:pt x="8161338" y="3277926"/>
                  <a:pt x="8162736" y="3277926"/>
                </a:cubicBezTo>
                <a:cubicBezTo>
                  <a:pt x="8164209" y="3277926"/>
                  <a:pt x="8165681" y="3277337"/>
                  <a:pt x="8166786" y="3276085"/>
                </a:cubicBezTo>
                <a:close/>
                <a:moveTo>
                  <a:pt x="8302400" y="3370028"/>
                </a:moveTo>
                <a:cubicBezTo>
                  <a:pt x="8304167" y="3367525"/>
                  <a:pt x="8303577" y="3364065"/>
                  <a:pt x="8301001" y="3362298"/>
                </a:cubicBezTo>
                <a:lnTo>
                  <a:pt x="8165829" y="3267839"/>
                </a:lnTo>
                <a:cubicBezTo>
                  <a:pt x="8163326" y="3266146"/>
                  <a:pt x="8159865" y="3266661"/>
                  <a:pt x="8158098" y="3269238"/>
                </a:cubicBezTo>
                <a:cubicBezTo>
                  <a:pt x="8156331" y="3271741"/>
                  <a:pt x="8156920" y="3275201"/>
                  <a:pt x="8159497" y="3276969"/>
                </a:cubicBezTo>
                <a:lnTo>
                  <a:pt x="8294669" y="3371427"/>
                </a:lnTo>
                <a:cubicBezTo>
                  <a:pt x="8295626" y="3372090"/>
                  <a:pt x="8296804" y="3372458"/>
                  <a:pt x="8297908" y="3372458"/>
                </a:cubicBezTo>
                <a:cubicBezTo>
                  <a:pt x="8299602" y="3372384"/>
                  <a:pt x="8301369" y="3371574"/>
                  <a:pt x="8302400" y="3370028"/>
                </a:cubicBezTo>
                <a:close/>
                <a:moveTo>
                  <a:pt x="8453032" y="3449026"/>
                </a:moveTo>
                <a:cubicBezTo>
                  <a:pt x="8454505" y="3446302"/>
                  <a:pt x="8453400" y="3442915"/>
                  <a:pt x="8450750" y="3441516"/>
                </a:cubicBezTo>
                <a:lnTo>
                  <a:pt x="8300486" y="3361930"/>
                </a:lnTo>
                <a:cubicBezTo>
                  <a:pt x="8297762" y="3360531"/>
                  <a:pt x="8294374" y="3361562"/>
                  <a:pt x="8292976" y="3364212"/>
                </a:cubicBezTo>
                <a:cubicBezTo>
                  <a:pt x="8291503" y="3366936"/>
                  <a:pt x="8292607" y="3370323"/>
                  <a:pt x="8295331" y="3371722"/>
                </a:cubicBezTo>
                <a:lnTo>
                  <a:pt x="8445596" y="3451308"/>
                </a:lnTo>
                <a:cubicBezTo>
                  <a:pt x="8446406" y="3451750"/>
                  <a:pt x="8447363" y="3451971"/>
                  <a:pt x="8448247" y="3451971"/>
                </a:cubicBezTo>
                <a:cubicBezTo>
                  <a:pt x="8450161" y="3451971"/>
                  <a:pt x="8452075" y="3450867"/>
                  <a:pt x="8453032" y="3449026"/>
                </a:cubicBezTo>
                <a:close/>
                <a:moveTo>
                  <a:pt x="8612132" y="3507262"/>
                </a:moveTo>
                <a:cubicBezTo>
                  <a:pt x="8613163" y="3504391"/>
                  <a:pt x="8611764" y="3501151"/>
                  <a:pt x="8608819" y="3500120"/>
                </a:cubicBezTo>
                <a:lnTo>
                  <a:pt x="8450014" y="3441222"/>
                </a:lnTo>
                <a:cubicBezTo>
                  <a:pt x="8447142" y="3440191"/>
                  <a:pt x="8443903" y="3441664"/>
                  <a:pt x="8442872" y="3444535"/>
                </a:cubicBezTo>
                <a:cubicBezTo>
                  <a:pt x="8441768" y="3447406"/>
                  <a:pt x="8443241" y="3450646"/>
                  <a:pt x="8446185" y="3451676"/>
                </a:cubicBezTo>
                <a:lnTo>
                  <a:pt x="8604991" y="3510575"/>
                </a:lnTo>
                <a:cubicBezTo>
                  <a:pt x="8605653" y="3510796"/>
                  <a:pt x="8606316" y="3510943"/>
                  <a:pt x="8606979" y="3510943"/>
                </a:cubicBezTo>
                <a:cubicBezTo>
                  <a:pt x="8609187" y="3510869"/>
                  <a:pt x="8611322" y="3509471"/>
                  <a:pt x="8612132" y="3507262"/>
                </a:cubicBezTo>
                <a:close/>
                <a:moveTo>
                  <a:pt x="8772925" y="3538993"/>
                </a:moveTo>
                <a:cubicBezTo>
                  <a:pt x="8773514" y="3535975"/>
                  <a:pt x="8771600" y="3533030"/>
                  <a:pt x="8768581" y="3532441"/>
                </a:cubicBezTo>
                <a:lnTo>
                  <a:pt x="8608009" y="3499826"/>
                </a:lnTo>
                <a:cubicBezTo>
                  <a:pt x="8605064" y="3499163"/>
                  <a:pt x="8602046" y="3501151"/>
                  <a:pt x="8601457" y="3504170"/>
                </a:cubicBezTo>
                <a:cubicBezTo>
                  <a:pt x="8600867" y="3507188"/>
                  <a:pt x="8602782" y="3510133"/>
                  <a:pt x="8605801" y="3510722"/>
                </a:cubicBezTo>
                <a:lnTo>
                  <a:pt x="8766372" y="3543337"/>
                </a:lnTo>
                <a:cubicBezTo>
                  <a:pt x="8766741" y="3543411"/>
                  <a:pt x="8767183" y="3543484"/>
                  <a:pt x="8767550" y="3543484"/>
                </a:cubicBezTo>
                <a:cubicBezTo>
                  <a:pt x="8770127" y="3543484"/>
                  <a:pt x="8772410" y="3541644"/>
                  <a:pt x="8772925" y="3538993"/>
                </a:cubicBezTo>
                <a:close/>
                <a:moveTo>
                  <a:pt x="8928785" y="3538699"/>
                </a:moveTo>
                <a:cubicBezTo>
                  <a:pt x="8928785" y="3535607"/>
                  <a:pt x="8926283" y="3533104"/>
                  <a:pt x="8923264" y="3533104"/>
                </a:cubicBezTo>
                <a:lnTo>
                  <a:pt x="8767550" y="3532367"/>
                </a:lnTo>
                <a:cubicBezTo>
                  <a:pt x="8764311" y="3531852"/>
                  <a:pt x="8761955" y="3534871"/>
                  <a:pt x="8761955" y="3537889"/>
                </a:cubicBezTo>
                <a:cubicBezTo>
                  <a:pt x="8761955" y="3540981"/>
                  <a:pt x="8764458" y="3543484"/>
                  <a:pt x="8767477" y="3543484"/>
                </a:cubicBezTo>
                <a:lnTo>
                  <a:pt x="8923190" y="3544221"/>
                </a:lnTo>
                <a:cubicBezTo>
                  <a:pt x="8923190" y="3544221"/>
                  <a:pt x="8923264" y="3544221"/>
                  <a:pt x="8923264" y="3544221"/>
                </a:cubicBezTo>
                <a:cubicBezTo>
                  <a:pt x="8926283" y="3544221"/>
                  <a:pt x="8928785" y="3541718"/>
                  <a:pt x="8928785" y="3538699"/>
                </a:cubicBezTo>
                <a:close/>
                <a:moveTo>
                  <a:pt x="8924221" y="3544147"/>
                </a:moveTo>
                <a:lnTo>
                  <a:pt x="9067124" y="3517864"/>
                </a:lnTo>
                <a:cubicBezTo>
                  <a:pt x="9070142" y="3517275"/>
                  <a:pt x="9072130" y="3514403"/>
                  <a:pt x="9071615" y="3511385"/>
                </a:cubicBezTo>
                <a:cubicBezTo>
                  <a:pt x="9071025" y="3508366"/>
                  <a:pt x="9068081" y="3506305"/>
                  <a:pt x="9065136" y="3506894"/>
                </a:cubicBezTo>
                <a:lnTo>
                  <a:pt x="8922233" y="3533177"/>
                </a:lnTo>
                <a:cubicBezTo>
                  <a:pt x="8919214" y="3533766"/>
                  <a:pt x="8917226" y="3536638"/>
                  <a:pt x="8917742" y="3539656"/>
                </a:cubicBezTo>
                <a:cubicBezTo>
                  <a:pt x="8918257" y="3542380"/>
                  <a:pt x="8920613" y="3544221"/>
                  <a:pt x="8923264" y="3544221"/>
                </a:cubicBezTo>
                <a:cubicBezTo>
                  <a:pt x="8923558" y="3544221"/>
                  <a:pt x="8923926" y="3544221"/>
                  <a:pt x="8924221" y="3544147"/>
                </a:cubicBezTo>
                <a:close/>
                <a:moveTo>
                  <a:pt x="9070951" y="3515140"/>
                </a:moveTo>
                <a:lnTo>
                  <a:pt x="9164306" y="3349929"/>
                </a:lnTo>
                <a:cubicBezTo>
                  <a:pt x="9165852" y="3347279"/>
                  <a:pt x="9164895" y="3343818"/>
                  <a:pt x="9162171" y="3342346"/>
                </a:cubicBezTo>
                <a:cubicBezTo>
                  <a:pt x="9159520" y="3340800"/>
                  <a:pt x="9156060" y="3341757"/>
                  <a:pt x="9154588" y="3344481"/>
                </a:cubicBezTo>
                <a:lnTo>
                  <a:pt x="9061233" y="3509691"/>
                </a:lnTo>
                <a:cubicBezTo>
                  <a:pt x="9059688" y="3512342"/>
                  <a:pt x="9060645" y="3515802"/>
                  <a:pt x="9063369" y="3517275"/>
                </a:cubicBezTo>
                <a:cubicBezTo>
                  <a:pt x="9064252" y="3517790"/>
                  <a:pt x="9065209" y="3518011"/>
                  <a:pt x="9066167" y="3518011"/>
                </a:cubicBezTo>
                <a:cubicBezTo>
                  <a:pt x="9068081" y="3517937"/>
                  <a:pt x="9069921" y="3516907"/>
                  <a:pt x="9070951" y="3515140"/>
                </a:cubicBezTo>
                <a:close/>
                <a:moveTo>
                  <a:pt x="9164380" y="3349929"/>
                </a:moveTo>
                <a:lnTo>
                  <a:pt x="9251108" y="3196278"/>
                </a:lnTo>
                <a:cubicBezTo>
                  <a:pt x="9252654" y="3193627"/>
                  <a:pt x="9251697" y="3190167"/>
                  <a:pt x="9248973" y="3188694"/>
                </a:cubicBezTo>
                <a:cubicBezTo>
                  <a:pt x="9246249" y="3187148"/>
                  <a:pt x="9242862" y="3188105"/>
                  <a:pt x="9241389" y="3190829"/>
                </a:cubicBezTo>
                <a:lnTo>
                  <a:pt x="9154661" y="3344481"/>
                </a:lnTo>
                <a:cubicBezTo>
                  <a:pt x="9153115" y="3347131"/>
                  <a:pt x="9154072" y="3350592"/>
                  <a:pt x="9156796" y="3352064"/>
                </a:cubicBezTo>
                <a:cubicBezTo>
                  <a:pt x="9157680" y="3352580"/>
                  <a:pt x="9158637" y="3352800"/>
                  <a:pt x="9159594" y="3352800"/>
                </a:cubicBezTo>
                <a:cubicBezTo>
                  <a:pt x="9161435" y="3352727"/>
                  <a:pt x="9163349" y="3351696"/>
                  <a:pt x="9164380" y="3349929"/>
                </a:cubicBezTo>
                <a:close/>
                <a:moveTo>
                  <a:pt x="9248384" y="3198633"/>
                </a:moveTo>
                <a:lnTo>
                  <a:pt x="9387458" y="3139661"/>
                </a:lnTo>
                <a:cubicBezTo>
                  <a:pt x="9390329" y="3138483"/>
                  <a:pt x="9391581" y="3135170"/>
                  <a:pt x="9390402" y="3132373"/>
                </a:cubicBezTo>
                <a:cubicBezTo>
                  <a:pt x="9389225" y="3129501"/>
                  <a:pt x="9385912" y="3128250"/>
                  <a:pt x="9383114" y="3129428"/>
                </a:cubicBezTo>
                <a:lnTo>
                  <a:pt x="9244040" y="3188400"/>
                </a:lnTo>
                <a:cubicBezTo>
                  <a:pt x="9241168" y="3189578"/>
                  <a:pt x="9239917" y="3192891"/>
                  <a:pt x="9241095" y="3195689"/>
                </a:cubicBezTo>
                <a:cubicBezTo>
                  <a:pt x="9241979" y="3197824"/>
                  <a:pt x="9244113" y="3199075"/>
                  <a:pt x="9246249" y="3199075"/>
                </a:cubicBezTo>
                <a:cubicBezTo>
                  <a:pt x="9246985" y="3199075"/>
                  <a:pt x="9247647" y="3198928"/>
                  <a:pt x="9248384" y="3198633"/>
                </a:cubicBezTo>
                <a:close/>
                <a:moveTo>
                  <a:pt x="9388488" y="3139072"/>
                </a:moveTo>
                <a:lnTo>
                  <a:pt x="9464835" y="3086064"/>
                </a:lnTo>
                <a:cubicBezTo>
                  <a:pt x="9467339" y="3084297"/>
                  <a:pt x="9468002" y="3080836"/>
                  <a:pt x="9466235" y="3078333"/>
                </a:cubicBezTo>
                <a:cubicBezTo>
                  <a:pt x="9464468" y="3075830"/>
                  <a:pt x="9461008" y="3075167"/>
                  <a:pt x="9458504" y="3076934"/>
                </a:cubicBezTo>
                <a:lnTo>
                  <a:pt x="9382157" y="3129943"/>
                </a:lnTo>
                <a:cubicBezTo>
                  <a:pt x="9379654" y="3131710"/>
                  <a:pt x="9378991" y="3135170"/>
                  <a:pt x="9380758" y="3137673"/>
                </a:cubicBezTo>
                <a:cubicBezTo>
                  <a:pt x="9381863" y="3139220"/>
                  <a:pt x="9383630" y="3140103"/>
                  <a:pt x="9385397" y="3140103"/>
                </a:cubicBezTo>
                <a:cubicBezTo>
                  <a:pt x="9386427" y="3140103"/>
                  <a:pt x="9387531" y="3139735"/>
                  <a:pt x="9388488" y="3139072"/>
                </a:cubicBezTo>
                <a:close/>
                <a:moveTo>
                  <a:pt x="9464835" y="3086137"/>
                </a:moveTo>
                <a:lnTo>
                  <a:pt x="9498482" y="3062799"/>
                </a:lnTo>
                <a:cubicBezTo>
                  <a:pt x="9500985" y="3061032"/>
                  <a:pt x="9501647" y="3057571"/>
                  <a:pt x="9499880" y="3055068"/>
                </a:cubicBezTo>
                <a:cubicBezTo>
                  <a:pt x="9498113" y="3052565"/>
                  <a:pt x="9494653" y="3051902"/>
                  <a:pt x="9492150" y="3053669"/>
                </a:cubicBezTo>
                <a:lnTo>
                  <a:pt x="9458504" y="3077008"/>
                </a:lnTo>
                <a:cubicBezTo>
                  <a:pt x="9456001" y="3078775"/>
                  <a:pt x="9455339" y="3082235"/>
                  <a:pt x="9457106" y="3084738"/>
                </a:cubicBezTo>
                <a:cubicBezTo>
                  <a:pt x="9458210" y="3086285"/>
                  <a:pt x="9459977" y="3087168"/>
                  <a:pt x="9461744" y="3087168"/>
                </a:cubicBezTo>
                <a:cubicBezTo>
                  <a:pt x="9462775" y="3087094"/>
                  <a:pt x="9463878" y="3086800"/>
                  <a:pt x="9464835" y="3086137"/>
                </a:cubicBezTo>
                <a:close/>
                <a:moveTo>
                  <a:pt x="9499660" y="3061621"/>
                </a:moveTo>
                <a:lnTo>
                  <a:pt x="9541698" y="3007213"/>
                </a:lnTo>
                <a:cubicBezTo>
                  <a:pt x="9543613" y="3004784"/>
                  <a:pt x="9543171" y="3001250"/>
                  <a:pt x="9540668" y="2999409"/>
                </a:cubicBezTo>
                <a:cubicBezTo>
                  <a:pt x="9538238" y="2997568"/>
                  <a:pt x="9534777" y="2997937"/>
                  <a:pt x="9532864" y="3000440"/>
                </a:cubicBezTo>
                <a:lnTo>
                  <a:pt x="9490825" y="3054847"/>
                </a:lnTo>
                <a:cubicBezTo>
                  <a:pt x="9488910" y="3057277"/>
                  <a:pt x="9489353" y="3060811"/>
                  <a:pt x="9491855" y="3062651"/>
                </a:cubicBezTo>
                <a:cubicBezTo>
                  <a:pt x="9492886" y="3063461"/>
                  <a:pt x="9494064" y="3063829"/>
                  <a:pt x="9495316" y="3063829"/>
                </a:cubicBezTo>
                <a:cubicBezTo>
                  <a:pt x="9496936" y="3063756"/>
                  <a:pt x="9498629" y="3063020"/>
                  <a:pt x="9499660" y="3061621"/>
                </a:cubicBezTo>
                <a:close/>
                <a:moveTo>
                  <a:pt x="9541993" y="3006845"/>
                </a:moveTo>
                <a:lnTo>
                  <a:pt x="9557748" y="2982328"/>
                </a:lnTo>
                <a:cubicBezTo>
                  <a:pt x="9559442" y="2979752"/>
                  <a:pt x="9558632" y="2976291"/>
                  <a:pt x="9556055" y="2974598"/>
                </a:cubicBezTo>
                <a:cubicBezTo>
                  <a:pt x="9553478" y="2972978"/>
                  <a:pt x="9550018" y="2973715"/>
                  <a:pt x="9548325" y="2976291"/>
                </a:cubicBezTo>
                <a:lnTo>
                  <a:pt x="9532569" y="3000808"/>
                </a:lnTo>
                <a:cubicBezTo>
                  <a:pt x="9530876" y="3003385"/>
                  <a:pt x="9531686" y="3006845"/>
                  <a:pt x="9534262" y="3008538"/>
                </a:cubicBezTo>
                <a:cubicBezTo>
                  <a:pt x="9535220" y="3009127"/>
                  <a:pt x="9536250" y="3009422"/>
                  <a:pt x="9537281" y="3009422"/>
                </a:cubicBezTo>
                <a:cubicBezTo>
                  <a:pt x="9539196" y="3009422"/>
                  <a:pt x="9540962" y="3008465"/>
                  <a:pt x="9541993" y="3006845"/>
                </a:cubicBezTo>
                <a:close/>
                <a:moveTo>
                  <a:pt x="9557969" y="2981887"/>
                </a:moveTo>
                <a:lnTo>
                  <a:pt x="9568791" y="2961272"/>
                </a:lnTo>
                <a:cubicBezTo>
                  <a:pt x="9570264" y="2958548"/>
                  <a:pt x="9569160" y="2955162"/>
                  <a:pt x="9566436" y="2953763"/>
                </a:cubicBezTo>
                <a:cubicBezTo>
                  <a:pt x="9563712" y="2952290"/>
                  <a:pt x="9560325" y="2953395"/>
                  <a:pt x="9558926" y="2956119"/>
                </a:cubicBezTo>
                <a:lnTo>
                  <a:pt x="9548104" y="2976733"/>
                </a:lnTo>
                <a:cubicBezTo>
                  <a:pt x="9546632" y="2979457"/>
                  <a:pt x="9547735" y="2982844"/>
                  <a:pt x="9550459" y="2984243"/>
                </a:cubicBezTo>
                <a:cubicBezTo>
                  <a:pt x="9551270" y="2984684"/>
                  <a:pt x="9552226" y="2984905"/>
                  <a:pt x="9553110" y="2984905"/>
                </a:cubicBezTo>
                <a:cubicBezTo>
                  <a:pt x="9555098" y="2984832"/>
                  <a:pt x="9557012" y="2983801"/>
                  <a:pt x="9557969" y="2981887"/>
                </a:cubicBezTo>
                <a:close/>
                <a:moveTo>
                  <a:pt x="9568497" y="2961861"/>
                </a:moveTo>
                <a:lnTo>
                  <a:pt x="9618708" y="2889122"/>
                </a:lnTo>
                <a:cubicBezTo>
                  <a:pt x="9620475" y="2886618"/>
                  <a:pt x="9619813" y="2883084"/>
                  <a:pt x="9617310" y="2881391"/>
                </a:cubicBezTo>
                <a:cubicBezTo>
                  <a:pt x="9614733" y="2879624"/>
                  <a:pt x="9611272" y="2880287"/>
                  <a:pt x="9609579" y="2882790"/>
                </a:cubicBezTo>
                <a:lnTo>
                  <a:pt x="9559442" y="2955530"/>
                </a:lnTo>
                <a:cubicBezTo>
                  <a:pt x="9557675" y="2958033"/>
                  <a:pt x="9558337" y="2961567"/>
                  <a:pt x="9560840" y="2963260"/>
                </a:cubicBezTo>
                <a:cubicBezTo>
                  <a:pt x="9561797" y="2963923"/>
                  <a:pt x="9562902" y="2964291"/>
                  <a:pt x="9564080" y="2964217"/>
                </a:cubicBezTo>
                <a:cubicBezTo>
                  <a:pt x="9565700" y="2964217"/>
                  <a:pt x="9567467" y="2963407"/>
                  <a:pt x="9568497" y="2961861"/>
                </a:cubicBezTo>
                <a:close/>
                <a:moveTo>
                  <a:pt x="9619591" y="2886987"/>
                </a:moveTo>
                <a:lnTo>
                  <a:pt x="9629237" y="2838321"/>
                </a:lnTo>
                <a:cubicBezTo>
                  <a:pt x="9629825" y="2835303"/>
                  <a:pt x="9627837" y="2832358"/>
                  <a:pt x="9624819" y="2831769"/>
                </a:cubicBezTo>
                <a:cubicBezTo>
                  <a:pt x="9621801" y="2831180"/>
                  <a:pt x="9618855" y="2833094"/>
                  <a:pt x="9618267" y="2836187"/>
                </a:cubicBezTo>
                <a:lnTo>
                  <a:pt x="9608622" y="2884851"/>
                </a:lnTo>
                <a:cubicBezTo>
                  <a:pt x="9608033" y="2887870"/>
                  <a:pt x="9610021" y="2890815"/>
                  <a:pt x="9613039" y="2891404"/>
                </a:cubicBezTo>
                <a:cubicBezTo>
                  <a:pt x="9613407" y="2891477"/>
                  <a:pt x="9613776" y="2891477"/>
                  <a:pt x="9614143" y="2891477"/>
                </a:cubicBezTo>
                <a:cubicBezTo>
                  <a:pt x="9616720" y="2891477"/>
                  <a:pt x="9619077" y="2889637"/>
                  <a:pt x="9619591" y="2886987"/>
                </a:cubicBezTo>
                <a:close/>
                <a:moveTo>
                  <a:pt x="9627764" y="2841119"/>
                </a:moveTo>
                <a:lnTo>
                  <a:pt x="9659864" y="2806737"/>
                </a:lnTo>
                <a:cubicBezTo>
                  <a:pt x="9661925" y="2804455"/>
                  <a:pt x="9661851" y="2800995"/>
                  <a:pt x="9659569" y="2798860"/>
                </a:cubicBezTo>
                <a:cubicBezTo>
                  <a:pt x="9657287" y="2796724"/>
                  <a:pt x="9653753" y="2796872"/>
                  <a:pt x="9651691" y="2799154"/>
                </a:cubicBezTo>
                <a:lnTo>
                  <a:pt x="9619591" y="2833536"/>
                </a:lnTo>
                <a:cubicBezTo>
                  <a:pt x="9617531" y="2835818"/>
                  <a:pt x="9617604" y="2839279"/>
                  <a:pt x="9619886" y="2841414"/>
                </a:cubicBezTo>
                <a:cubicBezTo>
                  <a:pt x="9620991" y="2842444"/>
                  <a:pt x="9622389" y="2842886"/>
                  <a:pt x="9623715" y="2842886"/>
                </a:cubicBezTo>
                <a:cubicBezTo>
                  <a:pt x="9625261" y="2842886"/>
                  <a:pt x="9626734" y="2842223"/>
                  <a:pt x="9627764" y="2841119"/>
                </a:cubicBezTo>
                <a:close/>
                <a:moveTo>
                  <a:pt x="9659864" y="2806737"/>
                </a:moveTo>
                <a:lnTo>
                  <a:pt x="9725830" y="2736133"/>
                </a:lnTo>
                <a:cubicBezTo>
                  <a:pt x="9727892" y="2733850"/>
                  <a:pt x="9727818" y="2730390"/>
                  <a:pt x="9725535" y="2728255"/>
                </a:cubicBezTo>
                <a:cubicBezTo>
                  <a:pt x="9723254" y="2726120"/>
                  <a:pt x="9719793" y="2726267"/>
                  <a:pt x="9717658" y="2728549"/>
                </a:cubicBezTo>
                <a:lnTo>
                  <a:pt x="9651691" y="2799154"/>
                </a:lnTo>
                <a:cubicBezTo>
                  <a:pt x="9649630" y="2801363"/>
                  <a:pt x="9649704" y="2804897"/>
                  <a:pt x="9651986" y="2807032"/>
                </a:cubicBezTo>
                <a:cubicBezTo>
                  <a:pt x="9653090" y="2808062"/>
                  <a:pt x="9654489" y="2808504"/>
                  <a:pt x="9655814" y="2808504"/>
                </a:cubicBezTo>
                <a:cubicBezTo>
                  <a:pt x="9657360" y="2808430"/>
                  <a:pt x="9658833" y="2807842"/>
                  <a:pt x="9659864" y="2806737"/>
                </a:cubicBezTo>
                <a:close/>
                <a:moveTo>
                  <a:pt x="9726493" y="2735176"/>
                </a:moveTo>
                <a:lnTo>
                  <a:pt x="9787453" y="2636373"/>
                </a:lnTo>
                <a:cubicBezTo>
                  <a:pt x="9789072" y="2633723"/>
                  <a:pt x="9788262" y="2630336"/>
                  <a:pt x="9785612" y="2628716"/>
                </a:cubicBezTo>
                <a:cubicBezTo>
                  <a:pt x="9782962" y="2627096"/>
                  <a:pt x="9779575" y="2627906"/>
                  <a:pt x="9777955" y="2630557"/>
                </a:cubicBezTo>
                <a:lnTo>
                  <a:pt x="9716995" y="2729359"/>
                </a:lnTo>
                <a:cubicBezTo>
                  <a:pt x="9715375" y="2732010"/>
                  <a:pt x="9716185" y="2735396"/>
                  <a:pt x="9718835" y="2737016"/>
                </a:cubicBezTo>
                <a:cubicBezTo>
                  <a:pt x="9719793" y="2737605"/>
                  <a:pt x="9720823" y="2737826"/>
                  <a:pt x="9721781" y="2737826"/>
                </a:cubicBezTo>
                <a:cubicBezTo>
                  <a:pt x="9723621" y="2737826"/>
                  <a:pt x="9725462" y="2736869"/>
                  <a:pt x="9726493" y="2735176"/>
                </a:cubicBezTo>
                <a:close/>
                <a:moveTo>
                  <a:pt x="9786569" y="2637477"/>
                </a:moveTo>
                <a:lnTo>
                  <a:pt x="9801220" y="2623784"/>
                </a:lnTo>
                <a:cubicBezTo>
                  <a:pt x="9803502" y="2621722"/>
                  <a:pt x="9803576" y="2618188"/>
                  <a:pt x="9801515" y="2615906"/>
                </a:cubicBezTo>
                <a:cubicBezTo>
                  <a:pt x="9799453" y="2613624"/>
                  <a:pt x="9795846" y="2613550"/>
                  <a:pt x="9793637" y="2615611"/>
                </a:cubicBezTo>
                <a:lnTo>
                  <a:pt x="9778986" y="2629305"/>
                </a:lnTo>
                <a:cubicBezTo>
                  <a:pt x="9776704" y="2631367"/>
                  <a:pt x="9776630" y="2634901"/>
                  <a:pt x="9778691" y="2637183"/>
                </a:cubicBezTo>
                <a:cubicBezTo>
                  <a:pt x="9779796" y="2638361"/>
                  <a:pt x="9781269" y="2638950"/>
                  <a:pt x="9782814" y="2638950"/>
                </a:cubicBezTo>
                <a:cubicBezTo>
                  <a:pt x="9784139" y="2639024"/>
                  <a:pt x="9785465" y="2638508"/>
                  <a:pt x="9786569" y="2637477"/>
                </a:cubicBezTo>
                <a:close/>
                <a:moveTo>
                  <a:pt x="9802325" y="2622385"/>
                </a:moveTo>
                <a:lnTo>
                  <a:pt x="9848413" y="2536245"/>
                </a:lnTo>
                <a:cubicBezTo>
                  <a:pt x="9849885" y="2533521"/>
                  <a:pt x="9848854" y="2530135"/>
                  <a:pt x="9846130" y="2528662"/>
                </a:cubicBezTo>
                <a:cubicBezTo>
                  <a:pt x="9843406" y="2527190"/>
                  <a:pt x="9840020" y="2528221"/>
                  <a:pt x="9838547" y="2530945"/>
                </a:cubicBezTo>
                <a:lnTo>
                  <a:pt x="9792459" y="2617084"/>
                </a:lnTo>
                <a:cubicBezTo>
                  <a:pt x="9790986" y="2619808"/>
                  <a:pt x="9792017" y="2623194"/>
                  <a:pt x="9794741" y="2624667"/>
                </a:cubicBezTo>
                <a:cubicBezTo>
                  <a:pt x="9795625" y="2625109"/>
                  <a:pt x="9796508" y="2625330"/>
                  <a:pt x="9797392" y="2625330"/>
                </a:cubicBezTo>
                <a:cubicBezTo>
                  <a:pt x="9799380" y="2625330"/>
                  <a:pt x="9801294" y="2624225"/>
                  <a:pt x="9802325" y="2622385"/>
                </a:cubicBezTo>
                <a:close/>
                <a:moveTo>
                  <a:pt x="9848413" y="2536245"/>
                </a:moveTo>
                <a:lnTo>
                  <a:pt x="9858499" y="2517398"/>
                </a:lnTo>
                <a:cubicBezTo>
                  <a:pt x="9859971" y="2514674"/>
                  <a:pt x="9858941" y="2511287"/>
                  <a:pt x="9856217" y="2509815"/>
                </a:cubicBezTo>
                <a:cubicBezTo>
                  <a:pt x="9853493" y="2508416"/>
                  <a:pt x="9850106" y="2509373"/>
                  <a:pt x="9848633" y="2512097"/>
                </a:cubicBezTo>
                <a:lnTo>
                  <a:pt x="9838547" y="2530945"/>
                </a:lnTo>
                <a:cubicBezTo>
                  <a:pt x="9837075" y="2533669"/>
                  <a:pt x="9838106" y="2537055"/>
                  <a:pt x="9840830" y="2538528"/>
                </a:cubicBezTo>
                <a:cubicBezTo>
                  <a:pt x="9841713" y="2538970"/>
                  <a:pt x="9842596" y="2539191"/>
                  <a:pt x="9843480" y="2539191"/>
                </a:cubicBezTo>
                <a:cubicBezTo>
                  <a:pt x="9845542" y="2539191"/>
                  <a:pt x="9847382" y="2538160"/>
                  <a:pt x="9848413" y="2536245"/>
                </a:cubicBezTo>
                <a:close/>
                <a:moveTo>
                  <a:pt x="7470605" y="2126606"/>
                </a:moveTo>
                <a:cubicBezTo>
                  <a:pt x="7472887" y="2124545"/>
                  <a:pt x="7473108" y="2121011"/>
                  <a:pt x="7471047" y="2118728"/>
                </a:cubicBezTo>
                <a:lnTo>
                  <a:pt x="7447781" y="2092666"/>
                </a:lnTo>
                <a:cubicBezTo>
                  <a:pt x="7445720" y="2090383"/>
                  <a:pt x="7442186" y="2090163"/>
                  <a:pt x="7439904" y="2092224"/>
                </a:cubicBezTo>
                <a:cubicBezTo>
                  <a:pt x="7437621" y="2094285"/>
                  <a:pt x="7437401" y="2097819"/>
                  <a:pt x="7439462" y="2100102"/>
                </a:cubicBezTo>
                <a:lnTo>
                  <a:pt x="7462727" y="2126164"/>
                </a:lnTo>
                <a:cubicBezTo>
                  <a:pt x="7463832" y="2127416"/>
                  <a:pt x="7465377" y="2128005"/>
                  <a:pt x="7466924" y="2128005"/>
                </a:cubicBezTo>
                <a:cubicBezTo>
                  <a:pt x="7468175" y="2128005"/>
                  <a:pt x="7469500" y="2127563"/>
                  <a:pt x="7470605" y="2126606"/>
                </a:cubicBezTo>
                <a:close/>
                <a:moveTo>
                  <a:pt x="7514484" y="2200524"/>
                </a:moveTo>
                <a:cubicBezTo>
                  <a:pt x="7517135" y="2198904"/>
                  <a:pt x="7517944" y="2195517"/>
                  <a:pt x="7516325" y="2192867"/>
                </a:cubicBezTo>
                <a:lnTo>
                  <a:pt x="7471636" y="2119538"/>
                </a:lnTo>
                <a:cubicBezTo>
                  <a:pt x="7470016" y="2116888"/>
                  <a:pt x="7466556" y="2116078"/>
                  <a:pt x="7463979" y="2117698"/>
                </a:cubicBezTo>
                <a:cubicBezTo>
                  <a:pt x="7461328" y="2119317"/>
                  <a:pt x="7460519" y="2122704"/>
                  <a:pt x="7462138" y="2125354"/>
                </a:cubicBezTo>
                <a:lnTo>
                  <a:pt x="7506827" y="2198683"/>
                </a:lnTo>
                <a:cubicBezTo>
                  <a:pt x="7507858" y="2200450"/>
                  <a:pt x="7509772" y="2201407"/>
                  <a:pt x="7511613" y="2201334"/>
                </a:cubicBezTo>
                <a:cubicBezTo>
                  <a:pt x="7512570" y="2201334"/>
                  <a:pt x="7513601" y="2201039"/>
                  <a:pt x="7514484" y="2200524"/>
                </a:cubicBezTo>
                <a:close/>
                <a:moveTo>
                  <a:pt x="7527810" y="2211052"/>
                </a:moveTo>
                <a:cubicBezTo>
                  <a:pt x="7529945" y="2208770"/>
                  <a:pt x="7529798" y="2205309"/>
                  <a:pt x="7527589" y="2203174"/>
                </a:cubicBezTo>
                <a:lnTo>
                  <a:pt x="7515368" y="2191689"/>
                </a:lnTo>
                <a:cubicBezTo>
                  <a:pt x="7513159" y="2189628"/>
                  <a:pt x="7509625" y="2189701"/>
                  <a:pt x="7507490" y="2191910"/>
                </a:cubicBezTo>
                <a:cubicBezTo>
                  <a:pt x="7505355" y="2194192"/>
                  <a:pt x="7505502" y="2197652"/>
                  <a:pt x="7507711" y="2199788"/>
                </a:cubicBezTo>
                <a:lnTo>
                  <a:pt x="7519932" y="2211273"/>
                </a:lnTo>
                <a:cubicBezTo>
                  <a:pt x="7521037" y="2212303"/>
                  <a:pt x="7522435" y="2212819"/>
                  <a:pt x="7523761" y="2212745"/>
                </a:cubicBezTo>
                <a:cubicBezTo>
                  <a:pt x="7525307" y="2212745"/>
                  <a:pt x="7526779" y="2212156"/>
                  <a:pt x="7527810" y="2211052"/>
                </a:cubicBezTo>
                <a:close/>
                <a:moveTo>
                  <a:pt x="7536718" y="2211788"/>
                </a:moveTo>
                <a:cubicBezTo>
                  <a:pt x="7537749" y="2208917"/>
                  <a:pt x="7536203" y="2205677"/>
                  <a:pt x="7533331" y="2204647"/>
                </a:cubicBezTo>
                <a:lnTo>
                  <a:pt x="7525601" y="2201923"/>
                </a:lnTo>
                <a:cubicBezTo>
                  <a:pt x="7522730" y="2200892"/>
                  <a:pt x="7519491" y="2202438"/>
                  <a:pt x="7518460" y="2205309"/>
                </a:cubicBezTo>
                <a:cubicBezTo>
                  <a:pt x="7517429" y="2208181"/>
                  <a:pt x="7518975" y="2211420"/>
                  <a:pt x="7521846" y="2212451"/>
                </a:cubicBezTo>
                <a:lnTo>
                  <a:pt x="7529577" y="2215175"/>
                </a:lnTo>
                <a:cubicBezTo>
                  <a:pt x="7530166" y="2215396"/>
                  <a:pt x="7530829" y="2215469"/>
                  <a:pt x="7531491" y="2215469"/>
                </a:cubicBezTo>
                <a:cubicBezTo>
                  <a:pt x="7533847" y="2215469"/>
                  <a:pt x="7535982" y="2214071"/>
                  <a:pt x="7536718" y="2211788"/>
                </a:cubicBezTo>
                <a:close/>
                <a:moveTo>
                  <a:pt x="7532227" y="2215469"/>
                </a:moveTo>
                <a:lnTo>
                  <a:pt x="7549676" y="2213187"/>
                </a:lnTo>
                <a:cubicBezTo>
                  <a:pt x="7552694" y="2212819"/>
                  <a:pt x="7554903" y="2210021"/>
                  <a:pt x="7554461" y="2206929"/>
                </a:cubicBezTo>
                <a:cubicBezTo>
                  <a:pt x="7554094" y="2203837"/>
                  <a:pt x="7551296" y="2201628"/>
                  <a:pt x="7548204" y="2202143"/>
                </a:cubicBezTo>
                <a:lnTo>
                  <a:pt x="7530755" y="2204426"/>
                </a:lnTo>
                <a:cubicBezTo>
                  <a:pt x="7527737" y="2204794"/>
                  <a:pt x="7525527" y="2207592"/>
                  <a:pt x="7525969" y="2210684"/>
                </a:cubicBezTo>
                <a:cubicBezTo>
                  <a:pt x="7526338" y="2213481"/>
                  <a:pt x="7528767" y="2215543"/>
                  <a:pt x="7531491" y="2215543"/>
                </a:cubicBezTo>
                <a:cubicBezTo>
                  <a:pt x="7531786" y="2215543"/>
                  <a:pt x="7532006" y="2215469"/>
                  <a:pt x="7532227" y="2215469"/>
                </a:cubicBezTo>
                <a:close/>
                <a:moveTo>
                  <a:pt x="7688676" y="2210389"/>
                </a:moveTo>
                <a:cubicBezTo>
                  <a:pt x="7688750" y="2207297"/>
                  <a:pt x="7686321" y="2204794"/>
                  <a:pt x="7683228" y="2204720"/>
                </a:cubicBezTo>
                <a:lnTo>
                  <a:pt x="7549087" y="2202143"/>
                </a:lnTo>
                <a:cubicBezTo>
                  <a:pt x="7546068" y="2202585"/>
                  <a:pt x="7543492" y="2204499"/>
                  <a:pt x="7543418" y="2207592"/>
                </a:cubicBezTo>
                <a:cubicBezTo>
                  <a:pt x="7543344" y="2210684"/>
                  <a:pt x="7545774" y="2213187"/>
                  <a:pt x="7548866" y="2213261"/>
                </a:cubicBezTo>
                <a:lnTo>
                  <a:pt x="7683008" y="2215837"/>
                </a:lnTo>
                <a:cubicBezTo>
                  <a:pt x="7683082" y="2215837"/>
                  <a:pt x="7683082" y="2215837"/>
                  <a:pt x="7683155" y="2215837"/>
                </a:cubicBezTo>
                <a:cubicBezTo>
                  <a:pt x="7686173" y="2215837"/>
                  <a:pt x="7688676" y="2213408"/>
                  <a:pt x="7688676" y="2210389"/>
                </a:cubicBezTo>
                <a:close/>
                <a:moveTo>
                  <a:pt x="7828708" y="2233286"/>
                </a:moveTo>
                <a:cubicBezTo>
                  <a:pt x="7829150" y="2230268"/>
                  <a:pt x="7827088" y="2227396"/>
                  <a:pt x="7824069" y="2226881"/>
                </a:cubicBezTo>
                <a:lnTo>
                  <a:pt x="7683965" y="2204720"/>
                </a:lnTo>
                <a:cubicBezTo>
                  <a:pt x="7680873" y="2204205"/>
                  <a:pt x="7678075" y="2206340"/>
                  <a:pt x="7677560" y="2209359"/>
                </a:cubicBezTo>
                <a:cubicBezTo>
                  <a:pt x="7677044" y="2212377"/>
                  <a:pt x="7679179" y="2215249"/>
                  <a:pt x="7682197" y="2215764"/>
                </a:cubicBezTo>
                <a:lnTo>
                  <a:pt x="7822303" y="2237924"/>
                </a:lnTo>
                <a:cubicBezTo>
                  <a:pt x="7822597" y="2237998"/>
                  <a:pt x="7822892" y="2237998"/>
                  <a:pt x="7823260" y="2237998"/>
                </a:cubicBezTo>
                <a:cubicBezTo>
                  <a:pt x="7825910" y="2237924"/>
                  <a:pt x="7828266" y="2236010"/>
                  <a:pt x="7828708" y="2233286"/>
                </a:cubicBezTo>
                <a:close/>
                <a:moveTo>
                  <a:pt x="7970285" y="2270024"/>
                </a:moveTo>
                <a:cubicBezTo>
                  <a:pt x="7971022" y="2267006"/>
                  <a:pt x="7969255" y="2263987"/>
                  <a:pt x="7966310" y="2263251"/>
                </a:cubicBezTo>
                <a:lnTo>
                  <a:pt x="7824659" y="2226955"/>
                </a:lnTo>
                <a:cubicBezTo>
                  <a:pt x="7821640" y="2226145"/>
                  <a:pt x="7818621" y="2227985"/>
                  <a:pt x="7817885" y="2230930"/>
                </a:cubicBezTo>
                <a:cubicBezTo>
                  <a:pt x="7817149" y="2233949"/>
                  <a:pt x="7818916" y="2236967"/>
                  <a:pt x="7821861" y="2237704"/>
                </a:cubicBezTo>
                <a:lnTo>
                  <a:pt x="7963512" y="2274000"/>
                </a:lnTo>
                <a:cubicBezTo>
                  <a:pt x="7964027" y="2274147"/>
                  <a:pt x="7964469" y="2274147"/>
                  <a:pt x="7964911" y="2274147"/>
                </a:cubicBezTo>
                <a:cubicBezTo>
                  <a:pt x="7967341" y="2274221"/>
                  <a:pt x="7969623" y="2272527"/>
                  <a:pt x="7970285" y="2270024"/>
                </a:cubicBezTo>
                <a:close/>
                <a:moveTo>
                  <a:pt x="8054952" y="2297927"/>
                </a:moveTo>
                <a:cubicBezTo>
                  <a:pt x="8055909" y="2294982"/>
                  <a:pt x="8054289" y="2291890"/>
                  <a:pt x="8051344" y="2290933"/>
                </a:cubicBezTo>
                <a:lnTo>
                  <a:pt x="7966604" y="2263398"/>
                </a:lnTo>
                <a:cubicBezTo>
                  <a:pt x="7963660" y="2262441"/>
                  <a:pt x="7960567" y="2264061"/>
                  <a:pt x="7959610" y="2267006"/>
                </a:cubicBezTo>
                <a:cubicBezTo>
                  <a:pt x="7958653" y="2269951"/>
                  <a:pt x="7960272" y="2273043"/>
                  <a:pt x="7963217" y="2274000"/>
                </a:cubicBezTo>
                <a:lnTo>
                  <a:pt x="8047958" y="2301535"/>
                </a:lnTo>
                <a:cubicBezTo>
                  <a:pt x="8048546" y="2301756"/>
                  <a:pt x="8049136" y="2301829"/>
                  <a:pt x="8049725" y="2301829"/>
                </a:cubicBezTo>
                <a:cubicBezTo>
                  <a:pt x="8052007" y="2301756"/>
                  <a:pt x="8054142" y="2300283"/>
                  <a:pt x="8054952" y="2297927"/>
                </a:cubicBezTo>
                <a:close/>
                <a:moveTo>
                  <a:pt x="5423438" y="2678854"/>
                </a:moveTo>
                <a:cubicBezTo>
                  <a:pt x="5423880" y="2675835"/>
                  <a:pt x="5421598" y="2672964"/>
                  <a:pt x="5418579" y="2672596"/>
                </a:cubicBezTo>
                <a:cubicBezTo>
                  <a:pt x="5415561" y="2672228"/>
                  <a:pt x="5412689" y="2674289"/>
                  <a:pt x="5412321" y="2677381"/>
                </a:cubicBezTo>
                <a:cubicBezTo>
                  <a:pt x="5411880" y="2680400"/>
                  <a:pt x="5414014" y="2683271"/>
                  <a:pt x="5417107" y="2683639"/>
                </a:cubicBezTo>
                <a:lnTo>
                  <a:pt x="5417254" y="2683639"/>
                </a:lnTo>
                <a:cubicBezTo>
                  <a:pt x="5417549" y="2683639"/>
                  <a:pt x="5417769" y="2683713"/>
                  <a:pt x="5418064" y="2683713"/>
                </a:cubicBezTo>
                <a:cubicBezTo>
                  <a:pt x="5420788" y="2683713"/>
                  <a:pt x="5423070" y="2681651"/>
                  <a:pt x="5423438" y="2678854"/>
                </a:cubicBezTo>
                <a:close/>
                <a:moveTo>
                  <a:pt x="5423291" y="2679148"/>
                </a:moveTo>
                <a:cubicBezTo>
                  <a:pt x="5423880" y="2676130"/>
                  <a:pt x="5421892" y="2673185"/>
                  <a:pt x="5418874" y="2672669"/>
                </a:cubicBezTo>
                <a:lnTo>
                  <a:pt x="5406800" y="2670387"/>
                </a:lnTo>
                <a:cubicBezTo>
                  <a:pt x="5403781" y="2669798"/>
                  <a:pt x="5400836" y="2671786"/>
                  <a:pt x="5400321" y="2674804"/>
                </a:cubicBezTo>
                <a:cubicBezTo>
                  <a:pt x="5399732" y="2677823"/>
                  <a:pt x="5401720" y="2680768"/>
                  <a:pt x="5404738" y="2681283"/>
                </a:cubicBezTo>
                <a:lnTo>
                  <a:pt x="5416812" y="2683566"/>
                </a:lnTo>
                <a:cubicBezTo>
                  <a:pt x="5417180" y="2683639"/>
                  <a:pt x="5417549" y="2683639"/>
                  <a:pt x="5417917" y="2683639"/>
                </a:cubicBezTo>
                <a:cubicBezTo>
                  <a:pt x="5420493" y="2683713"/>
                  <a:pt x="5422849" y="2681799"/>
                  <a:pt x="5423291" y="2679148"/>
                </a:cubicBezTo>
                <a:close/>
                <a:moveTo>
                  <a:pt x="5410701" y="2678486"/>
                </a:moveTo>
                <a:cubicBezTo>
                  <a:pt x="5412174" y="2675762"/>
                  <a:pt x="5411143" y="2672375"/>
                  <a:pt x="5408419" y="2670902"/>
                </a:cubicBezTo>
                <a:lnTo>
                  <a:pt x="5375068" y="2652938"/>
                </a:lnTo>
                <a:cubicBezTo>
                  <a:pt x="5372344" y="2651466"/>
                  <a:pt x="5368957" y="2652497"/>
                  <a:pt x="5367485" y="2655221"/>
                </a:cubicBezTo>
                <a:cubicBezTo>
                  <a:pt x="5366012" y="2657945"/>
                  <a:pt x="5367043" y="2661331"/>
                  <a:pt x="5369767" y="2662804"/>
                </a:cubicBezTo>
                <a:lnTo>
                  <a:pt x="5403118" y="2680768"/>
                </a:lnTo>
                <a:cubicBezTo>
                  <a:pt x="5404002" y="2681210"/>
                  <a:pt x="5404885" y="2681430"/>
                  <a:pt x="5405769" y="2681430"/>
                </a:cubicBezTo>
                <a:cubicBezTo>
                  <a:pt x="5407757" y="2681430"/>
                  <a:pt x="5409671" y="2680326"/>
                  <a:pt x="5410701" y="2678486"/>
                </a:cubicBezTo>
                <a:close/>
                <a:moveTo>
                  <a:pt x="5377350" y="2660521"/>
                </a:moveTo>
                <a:cubicBezTo>
                  <a:pt x="5378823" y="2657797"/>
                  <a:pt x="5377718" y="2654411"/>
                  <a:pt x="5374994" y="2653012"/>
                </a:cubicBezTo>
                <a:lnTo>
                  <a:pt x="5331778" y="2630262"/>
                </a:lnTo>
                <a:cubicBezTo>
                  <a:pt x="5329054" y="2628790"/>
                  <a:pt x="5325667" y="2629894"/>
                  <a:pt x="5324268" y="2632618"/>
                </a:cubicBezTo>
                <a:cubicBezTo>
                  <a:pt x="5322795" y="2635342"/>
                  <a:pt x="5323900" y="2638729"/>
                  <a:pt x="5326624" y="2640128"/>
                </a:cubicBezTo>
                <a:lnTo>
                  <a:pt x="5369841" y="2662877"/>
                </a:lnTo>
                <a:cubicBezTo>
                  <a:pt x="5370650" y="2663319"/>
                  <a:pt x="5371607" y="2663540"/>
                  <a:pt x="5372491" y="2663540"/>
                </a:cubicBezTo>
                <a:cubicBezTo>
                  <a:pt x="5374479" y="2663466"/>
                  <a:pt x="5376393" y="2662362"/>
                  <a:pt x="5377350" y="2660521"/>
                </a:cubicBezTo>
                <a:close/>
                <a:moveTo>
                  <a:pt x="5164137" y="2644398"/>
                </a:moveTo>
                <a:lnTo>
                  <a:pt x="5329348" y="2640717"/>
                </a:lnTo>
                <a:cubicBezTo>
                  <a:pt x="5332440" y="2640643"/>
                  <a:pt x="5334870" y="2638066"/>
                  <a:pt x="5334796" y="2635048"/>
                </a:cubicBezTo>
                <a:cubicBezTo>
                  <a:pt x="5334723" y="2632029"/>
                  <a:pt x="5332219" y="2629600"/>
                  <a:pt x="5329201" y="2629600"/>
                </a:cubicBezTo>
                <a:cubicBezTo>
                  <a:pt x="5329201" y="2629600"/>
                  <a:pt x="5329127" y="2629600"/>
                  <a:pt x="5329127" y="2629600"/>
                </a:cubicBezTo>
                <a:lnTo>
                  <a:pt x="5163917" y="2633281"/>
                </a:lnTo>
                <a:cubicBezTo>
                  <a:pt x="5160824" y="2633355"/>
                  <a:pt x="5158395" y="2635931"/>
                  <a:pt x="5158469" y="2638950"/>
                </a:cubicBezTo>
                <a:cubicBezTo>
                  <a:pt x="5158542" y="2641969"/>
                  <a:pt x="5161045" y="2644398"/>
                  <a:pt x="5164064" y="2644398"/>
                </a:cubicBezTo>
                <a:cubicBezTo>
                  <a:pt x="5164064" y="2644398"/>
                  <a:pt x="5164064" y="2644398"/>
                  <a:pt x="5164137" y="2644398"/>
                </a:cubicBezTo>
                <a:close/>
                <a:moveTo>
                  <a:pt x="5000252" y="2677970"/>
                </a:moveTo>
                <a:lnTo>
                  <a:pt x="5165095" y="2644251"/>
                </a:lnTo>
                <a:cubicBezTo>
                  <a:pt x="5168113" y="2643662"/>
                  <a:pt x="5170027" y="2640717"/>
                  <a:pt x="5169438" y="2637698"/>
                </a:cubicBezTo>
                <a:cubicBezTo>
                  <a:pt x="5168849" y="2634680"/>
                  <a:pt x="5165831" y="2632692"/>
                  <a:pt x="5162886" y="2633355"/>
                </a:cubicBezTo>
                <a:lnTo>
                  <a:pt x="4998043" y="2667074"/>
                </a:lnTo>
                <a:cubicBezTo>
                  <a:pt x="4995025" y="2667663"/>
                  <a:pt x="4993111" y="2670608"/>
                  <a:pt x="4993700" y="2673626"/>
                </a:cubicBezTo>
                <a:cubicBezTo>
                  <a:pt x="4994215" y="2676277"/>
                  <a:pt x="4996571" y="2678118"/>
                  <a:pt x="4999222" y="2678118"/>
                </a:cubicBezTo>
                <a:cubicBezTo>
                  <a:pt x="4999516" y="2678044"/>
                  <a:pt x="4999884" y="2678044"/>
                  <a:pt x="5000252" y="2677970"/>
                </a:cubicBezTo>
                <a:close/>
                <a:moveTo>
                  <a:pt x="4845423" y="2738709"/>
                </a:moveTo>
                <a:lnTo>
                  <a:pt x="5001136" y="2677676"/>
                </a:lnTo>
                <a:cubicBezTo>
                  <a:pt x="5004007" y="2676571"/>
                  <a:pt x="5005406" y="2673332"/>
                  <a:pt x="5004302" y="2670461"/>
                </a:cubicBezTo>
                <a:cubicBezTo>
                  <a:pt x="5003197" y="2667589"/>
                  <a:pt x="4999958" y="2666191"/>
                  <a:pt x="4997086" y="2667295"/>
                </a:cubicBezTo>
                <a:lnTo>
                  <a:pt x="4841374" y="2728328"/>
                </a:lnTo>
                <a:cubicBezTo>
                  <a:pt x="4838502" y="2729433"/>
                  <a:pt x="4837103" y="2732672"/>
                  <a:pt x="4838208" y="2735544"/>
                </a:cubicBezTo>
                <a:cubicBezTo>
                  <a:pt x="4839091" y="2737752"/>
                  <a:pt x="4841226" y="2739078"/>
                  <a:pt x="4843435" y="2739078"/>
                </a:cubicBezTo>
                <a:cubicBezTo>
                  <a:pt x="4844098" y="2739078"/>
                  <a:pt x="4844760" y="2739004"/>
                  <a:pt x="4845423" y="2738709"/>
                </a:cubicBezTo>
                <a:close/>
                <a:moveTo>
                  <a:pt x="4848515" y="2735764"/>
                </a:moveTo>
                <a:cubicBezTo>
                  <a:pt x="4849766" y="2732967"/>
                  <a:pt x="4848441" y="2729654"/>
                  <a:pt x="4845643" y="2728402"/>
                </a:cubicBezTo>
                <a:lnTo>
                  <a:pt x="4789027" y="2703812"/>
                </a:lnTo>
                <a:cubicBezTo>
                  <a:pt x="4786230" y="2702560"/>
                  <a:pt x="4782917" y="2703886"/>
                  <a:pt x="4781665" y="2706683"/>
                </a:cubicBezTo>
                <a:cubicBezTo>
                  <a:pt x="4780413" y="2709481"/>
                  <a:pt x="4781739" y="2712794"/>
                  <a:pt x="4784536" y="2714046"/>
                </a:cubicBezTo>
                <a:lnTo>
                  <a:pt x="4841152" y="2738636"/>
                </a:lnTo>
                <a:cubicBezTo>
                  <a:pt x="4841889" y="2738930"/>
                  <a:pt x="4842625" y="2739078"/>
                  <a:pt x="4843435" y="2739078"/>
                </a:cubicBezTo>
                <a:cubicBezTo>
                  <a:pt x="4845570" y="2739078"/>
                  <a:pt x="4847631" y="2737826"/>
                  <a:pt x="4848515" y="2735764"/>
                </a:cubicBezTo>
                <a:close/>
                <a:moveTo>
                  <a:pt x="4650469" y="2798786"/>
                </a:moveTo>
                <a:lnTo>
                  <a:pt x="4789690" y="2713751"/>
                </a:lnTo>
                <a:cubicBezTo>
                  <a:pt x="4792340" y="2712131"/>
                  <a:pt x="4793150" y="2708745"/>
                  <a:pt x="4791531" y="2706094"/>
                </a:cubicBezTo>
                <a:cubicBezTo>
                  <a:pt x="4789911" y="2703444"/>
                  <a:pt x="4786524" y="2702708"/>
                  <a:pt x="4783874" y="2704254"/>
                </a:cubicBezTo>
                <a:lnTo>
                  <a:pt x="4644652" y="2789288"/>
                </a:lnTo>
                <a:cubicBezTo>
                  <a:pt x="4642002" y="2790908"/>
                  <a:pt x="4641192" y="2794295"/>
                  <a:pt x="4642812" y="2796945"/>
                </a:cubicBezTo>
                <a:cubicBezTo>
                  <a:pt x="4643842" y="2798712"/>
                  <a:pt x="4645757" y="2799596"/>
                  <a:pt x="4647597" y="2799596"/>
                </a:cubicBezTo>
                <a:cubicBezTo>
                  <a:pt x="4648628" y="2799596"/>
                  <a:pt x="4649585" y="2799301"/>
                  <a:pt x="4650469" y="2798786"/>
                </a:cubicBezTo>
                <a:close/>
                <a:moveTo>
                  <a:pt x="4538856" y="2903404"/>
                </a:moveTo>
                <a:lnTo>
                  <a:pt x="4651352" y="2798050"/>
                </a:lnTo>
                <a:cubicBezTo>
                  <a:pt x="4653634" y="2795915"/>
                  <a:pt x="4653708" y="2792454"/>
                  <a:pt x="4651646" y="2790172"/>
                </a:cubicBezTo>
                <a:cubicBezTo>
                  <a:pt x="4649585" y="2787890"/>
                  <a:pt x="4646051" y="2787816"/>
                  <a:pt x="4643769" y="2789877"/>
                </a:cubicBezTo>
                <a:lnTo>
                  <a:pt x="4531273" y="2895232"/>
                </a:lnTo>
                <a:cubicBezTo>
                  <a:pt x="4528990" y="2897367"/>
                  <a:pt x="4528917" y="2900828"/>
                  <a:pt x="4530978" y="2903110"/>
                </a:cubicBezTo>
                <a:cubicBezTo>
                  <a:pt x="4532082" y="2904288"/>
                  <a:pt x="4533555" y="2904877"/>
                  <a:pt x="4535101" y="2904877"/>
                </a:cubicBezTo>
                <a:cubicBezTo>
                  <a:pt x="4536426" y="2904951"/>
                  <a:pt x="4537825" y="2904435"/>
                  <a:pt x="4538856" y="2903404"/>
                </a:cubicBezTo>
                <a:close/>
                <a:moveTo>
                  <a:pt x="4455367" y="3026134"/>
                </a:moveTo>
                <a:lnTo>
                  <a:pt x="4539665" y="2902447"/>
                </a:lnTo>
                <a:cubicBezTo>
                  <a:pt x="4541433" y="2899944"/>
                  <a:pt x="4540770" y="2896410"/>
                  <a:pt x="4538193" y="2894717"/>
                </a:cubicBezTo>
                <a:cubicBezTo>
                  <a:pt x="4535616" y="2892950"/>
                  <a:pt x="4532156" y="2893613"/>
                  <a:pt x="4530463" y="2896189"/>
                </a:cubicBezTo>
                <a:lnTo>
                  <a:pt x="4446164" y="3019876"/>
                </a:lnTo>
                <a:cubicBezTo>
                  <a:pt x="4444397" y="3022379"/>
                  <a:pt x="4445060" y="3025913"/>
                  <a:pt x="4447636" y="3027607"/>
                </a:cubicBezTo>
                <a:cubicBezTo>
                  <a:pt x="4448594" y="3028269"/>
                  <a:pt x="4449698" y="3028564"/>
                  <a:pt x="4450803" y="3028564"/>
                </a:cubicBezTo>
                <a:cubicBezTo>
                  <a:pt x="4452570" y="3028564"/>
                  <a:pt x="4454336" y="3027754"/>
                  <a:pt x="4455367" y="3026134"/>
                </a:cubicBezTo>
                <a:close/>
                <a:moveTo>
                  <a:pt x="4401401" y="3164914"/>
                </a:moveTo>
                <a:lnTo>
                  <a:pt x="4455956" y="3025030"/>
                </a:lnTo>
                <a:cubicBezTo>
                  <a:pt x="4457060" y="3022159"/>
                  <a:pt x="4455662" y="3018919"/>
                  <a:pt x="4452790" y="3017815"/>
                </a:cubicBezTo>
                <a:cubicBezTo>
                  <a:pt x="4449919" y="3016711"/>
                  <a:pt x="4446679" y="3018109"/>
                  <a:pt x="4445575" y="3020981"/>
                </a:cubicBezTo>
                <a:lnTo>
                  <a:pt x="4391020" y="3160865"/>
                </a:lnTo>
                <a:cubicBezTo>
                  <a:pt x="4389916" y="3163736"/>
                  <a:pt x="4391315" y="3166976"/>
                  <a:pt x="4394186" y="3168080"/>
                </a:cubicBezTo>
                <a:cubicBezTo>
                  <a:pt x="4394849" y="3168301"/>
                  <a:pt x="4395585" y="3168448"/>
                  <a:pt x="4396248" y="3168448"/>
                </a:cubicBezTo>
                <a:cubicBezTo>
                  <a:pt x="4398456" y="3168448"/>
                  <a:pt x="4400518" y="3167123"/>
                  <a:pt x="4401401" y="3164914"/>
                </a:cubicBezTo>
                <a:close/>
                <a:moveTo>
                  <a:pt x="4378284" y="3317829"/>
                </a:moveTo>
                <a:lnTo>
                  <a:pt x="4401696" y="3163736"/>
                </a:lnTo>
                <a:cubicBezTo>
                  <a:pt x="4402137" y="3160717"/>
                  <a:pt x="4400076" y="3157846"/>
                  <a:pt x="4397057" y="3157404"/>
                </a:cubicBezTo>
                <a:cubicBezTo>
                  <a:pt x="4393965" y="3156963"/>
                  <a:pt x="4391168" y="3159024"/>
                  <a:pt x="4390726" y="3162043"/>
                </a:cubicBezTo>
                <a:lnTo>
                  <a:pt x="4367314" y="3316136"/>
                </a:lnTo>
                <a:cubicBezTo>
                  <a:pt x="4366872" y="3319155"/>
                  <a:pt x="4368933" y="3322026"/>
                  <a:pt x="4371952" y="3322468"/>
                </a:cubicBezTo>
                <a:cubicBezTo>
                  <a:pt x="4372246" y="3322541"/>
                  <a:pt x="4372541" y="3322541"/>
                  <a:pt x="4372835" y="3322541"/>
                </a:cubicBezTo>
                <a:cubicBezTo>
                  <a:pt x="4375486" y="3322541"/>
                  <a:pt x="4377842" y="3320553"/>
                  <a:pt x="4378284" y="3317829"/>
                </a:cubicBezTo>
                <a:close/>
                <a:moveTo>
                  <a:pt x="4382259" y="3489003"/>
                </a:moveTo>
                <a:cubicBezTo>
                  <a:pt x="4385352" y="3488856"/>
                  <a:pt x="4387708" y="3486206"/>
                  <a:pt x="4387486" y="3483114"/>
                </a:cubicBezTo>
                <a:lnTo>
                  <a:pt x="4378284" y="3316651"/>
                </a:lnTo>
                <a:cubicBezTo>
                  <a:pt x="4378136" y="3313559"/>
                  <a:pt x="4375781" y="3310909"/>
                  <a:pt x="4372394" y="3311424"/>
                </a:cubicBezTo>
                <a:cubicBezTo>
                  <a:pt x="4369302" y="3311571"/>
                  <a:pt x="4366946" y="3314222"/>
                  <a:pt x="4367166" y="3317314"/>
                </a:cubicBezTo>
                <a:lnTo>
                  <a:pt x="4376369" y="3483776"/>
                </a:lnTo>
                <a:cubicBezTo>
                  <a:pt x="4376517" y="3486721"/>
                  <a:pt x="4379020" y="3489077"/>
                  <a:pt x="4381965" y="3489003"/>
                </a:cubicBezTo>
                <a:cubicBezTo>
                  <a:pt x="4382112" y="3489003"/>
                  <a:pt x="4382186" y="3489003"/>
                  <a:pt x="4382259" y="3489003"/>
                </a:cubicBezTo>
                <a:close/>
                <a:moveTo>
                  <a:pt x="4420249" y="3657821"/>
                </a:moveTo>
                <a:cubicBezTo>
                  <a:pt x="4423267" y="3657159"/>
                  <a:pt x="4425181" y="3654214"/>
                  <a:pt x="4424519" y="3651195"/>
                </a:cubicBezTo>
                <a:lnTo>
                  <a:pt x="4387413" y="3482230"/>
                </a:lnTo>
                <a:cubicBezTo>
                  <a:pt x="4386750" y="3479211"/>
                  <a:pt x="4383732" y="3477371"/>
                  <a:pt x="4380787" y="3477960"/>
                </a:cubicBezTo>
                <a:cubicBezTo>
                  <a:pt x="4377768" y="3478622"/>
                  <a:pt x="4375854" y="3481567"/>
                  <a:pt x="4376517" y="3484586"/>
                </a:cubicBezTo>
                <a:lnTo>
                  <a:pt x="4413623" y="3653551"/>
                </a:lnTo>
                <a:cubicBezTo>
                  <a:pt x="4414212" y="3656201"/>
                  <a:pt x="4416494" y="3657969"/>
                  <a:pt x="4419071" y="3657895"/>
                </a:cubicBezTo>
                <a:cubicBezTo>
                  <a:pt x="4419439" y="3657969"/>
                  <a:pt x="4419807" y="3657895"/>
                  <a:pt x="4420249" y="3657821"/>
                </a:cubicBezTo>
                <a:close/>
                <a:moveTo>
                  <a:pt x="4481356" y="3819130"/>
                </a:moveTo>
                <a:cubicBezTo>
                  <a:pt x="4484227" y="3818026"/>
                  <a:pt x="4485700" y="3814859"/>
                  <a:pt x="4484595" y="3811988"/>
                </a:cubicBezTo>
                <a:lnTo>
                  <a:pt x="4424224" y="3650459"/>
                </a:lnTo>
                <a:cubicBezTo>
                  <a:pt x="4423120" y="3647588"/>
                  <a:pt x="4419955" y="3646115"/>
                  <a:pt x="4417083" y="3647220"/>
                </a:cubicBezTo>
                <a:cubicBezTo>
                  <a:pt x="4414212" y="3648324"/>
                  <a:pt x="4412739" y="3651490"/>
                  <a:pt x="4413844" y="3654361"/>
                </a:cubicBezTo>
                <a:lnTo>
                  <a:pt x="4474215" y="3815890"/>
                </a:lnTo>
                <a:cubicBezTo>
                  <a:pt x="4475025" y="3818173"/>
                  <a:pt x="4477233" y="3819498"/>
                  <a:pt x="4479442" y="3819498"/>
                </a:cubicBezTo>
                <a:cubicBezTo>
                  <a:pt x="4480105" y="3819498"/>
                  <a:pt x="4480767" y="3819351"/>
                  <a:pt x="4481356" y="3819130"/>
                </a:cubicBezTo>
                <a:close/>
                <a:moveTo>
                  <a:pt x="4559102" y="3959382"/>
                </a:moveTo>
                <a:cubicBezTo>
                  <a:pt x="4561826" y="3957910"/>
                  <a:pt x="4562783" y="3954523"/>
                  <a:pt x="4561311" y="3951799"/>
                </a:cubicBezTo>
                <a:lnTo>
                  <a:pt x="4484301" y="3811252"/>
                </a:lnTo>
                <a:cubicBezTo>
                  <a:pt x="4482829" y="3808528"/>
                  <a:pt x="4479442" y="3807571"/>
                  <a:pt x="4476718" y="3809043"/>
                </a:cubicBezTo>
                <a:cubicBezTo>
                  <a:pt x="4473994" y="3810516"/>
                  <a:pt x="4473037" y="3813903"/>
                  <a:pt x="4474509" y="3816627"/>
                </a:cubicBezTo>
                <a:lnTo>
                  <a:pt x="4551519" y="3957173"/>
                </a:lnTo>
                <a:cubicBezTo>
                  <a:pt x="4552549" y="3959014"/>
                  <a:pt x="4554464" y="3960045"/>
                  <a:pt x="4556452" y="3960045"/>
                </a:cubicBezTo>
                <a:cubicBezTo>
                  <a:pt x="4557335" y="3960045"/>
                  <a:pt x="4558292" y="3959823"/>
                  <a:pt x="4559102" y="3959382"/>
                </a:cubicBezTo>
                <a:close/>
                <a:moveTo>
                  <a:pt x="4561016" y="3962916"/>
                </a:moveTo>
                <a:cubicBezTo>
                  <a:pt x="4563740" y="3961443"/>
                  <a:pt x="4564698" y="3958057"/>
                  <a:pt x="4563225" y="3955333"/>
                </a:cubicBezTo>
                <a:lnTo>
                  <a:pt x="4561311" y="3951799"/>
                </a:lnTo>
                <a:cubicBezTo>
                  <a:pt x="4559839" y="3949075"/>
                  <a:pt x="4556452" y="3948118"/>
                  <a:pt x="4553728" y="3949590"/>
                </a:cubicBezTo>
                <a:cubicBezTo>
                  <a:pt x="4551004" y="3951062"/>
                  <a:pt x="4550047" y="3954449"/>
                  <a:pt x="4551519" y="3957173"/>
                </a:cubicBezTo>
                <a:lnTo>
                  <a:pt x="4553433" y="3960707"/>
                </a:lnTo>
                <a:cubicBezTo>
                  <a:pt x="4554464" y="3962548"/>
                  <a:pt x="4556378" y="3963578"/>
                  <a:pt x="4558366" y="3963578"/>
                </a:cubicBezTo>
                <a:cubicBezTo>
                  <a:pt x="4559249" y="3963578"/>
                  <a:pt x="4560207" y="3963358"/>
                  <a:pt x="4561016" y="3962916"/>
                </a:cubicBezTo>
                <a:close/>
                <a:moveTo>
                  <a:pt x="4651057" y="4074529"/>
                </a:moveTo>
                <a:cubicBezTo>
                  <a:pt x="4653487" y="4072614"/>
                  <a:pt x="4653855" y="4069081"/>
                  <a:pt x="4651941" y="4066725"/>
                </a:cubicBezTo>
                <a:lnTo>
                  <a:pt x="4562710" y="3954523"/>
                </a:lnTo>
                <a:cubicBezTo>
                  <a:pt x="4560795" y="3952093"/>
                  <a:pt x="4557261" y="3951725"/>
                  <a:pt x="4554905" y="3953639"/>
                </a:cubicBezTo>
                <a:cubicBezTo>
                  <a:pt x="4552476" y="3955554"/>
                  <a:pt x="4552108" y="3959087"/>
                  <a:pt x="4554022" y="3961443"/>
                </a:cubicBezTo>
                <a:lnTo>
                  <a:pt x="4643253" y="4073645"/>
                </a:lnTo>
                <a:cubicBezTo>
                  <a:pt x="4644358" y="4075044"/>
                  <a:pt x="4645977" y="4075780"/>
                  <a:pt x="4647671" y="4075780"/>
                </a:cubicBezTo>
                <a:cubicBezTo>
                  <a:pt x="4648849" y="4075780"/>
                  <a:pt x="4650027" y="4075338"/>
                  <a:pt x="4651057" y="4074529"/>
                </a:cubicBezTo>
                <a:close/>
                <a:moveTo>
                  <a:pt x="4654518" y="4078946"/>
                </a:moveTo>
                <a:cubicBezTo>
                  <a:pt x="4656948" y="4077032"/>
                  <a:pt x="4657316" y="4073498"/>
                  <a:pt x="4655401" y="4071142"/>
                </a:cubicBezTo>
                <a:lnTo>
                  <a:pt x="4651941" y="4066725"/>
                </a:lnTo>
                <a:cubicBezTo>
                  <a:pt x="4650027" y="4064295"/>
                  <a:pt x="4646493" y="4063927"/>
                  <a:pt x="4644137" y="4065841"/>
                </a:cubicBezTo>
                <a:cubicBezTo>
                  <a:pt x="4641708" y="4067755"/>
                  <a:pt x="4641339" y="4071289"/>
                  <a:pt x="4643253" y="4073645"/>
                </a:cubicBezTo>
                <a:lnTo>
                  <a:pt x="4646714" y="4078062"/>
                </a:lnTo>
                <a:cubicBezTo>
                  <a:pt x="4647818" y="4079461"/>
                  <a:pt x="4649438" y="4080198"/>
                  <a:pt x="4651131" y="4080198"/>
                </a:cubicBezTo>
                <a:cubicBezTo>
                  <a:pt x="4652309" y="4080124"/>
                  <a:pt x="4653487" y="4079756"/>
                  <a:pt x="4654518" y="4078946"/>
                </a:cubicBezTo>
                <a:close/>
                <a:moveTo>
                  <a:pt x="4746105" y="4153453"/>
                </a:moveTo>
                <a:cubicBezTo>
                  <a:pt x="4748093" y="4151097"/>
                  <a:pt x="4747725" y="4147563"/>
                  <a:pt x="4745369" y="4145575"/>
                </a:cubicBezTo>
                <a:lnTo>
                  <a:pt x="4654592" y="4070258"/>
                </a:lnTo>
                <a:cubicBezTo>
                  <a:pt x="4652236" y="4068271"/>
                  <a:pt x="4648701" y="4068639"/>
                  <a:pt x="4646714" y="4070995"/>
                </a:cubicBezTo>
                <a:cubicBezTo>
                  <a:pt x="4644726" y="4073351"/>
                  <a:pt x="4645094" y="4076885"/>
                  <a:pt x="4647450" y="4078873"/>
                </a:cubicBezTo>
                <a:lnTo>
                  <a:pt x="4738227" y="4154189"/>
                </a:lnTo>
                <a:cubicBezTo>
                  <a:pt x="4739258" y="4155072"/>
                  <a:pt x="4740583" y="4155440"/>
                  <a:pt x="4741835" y="4155440"/>
                </a:cubicBezTo>
                <a:cubicBezTo>
                  <a:pt x="4743455" y="4155440"/>
                  <a:pt x="4745001" y="4154778"/>
                  <a:pt x="4746105" y="4153453"/>
                </a:cubicBezTo>
                <a:close/>
                <a:moveTo>
                  <a:pt x="4758768" y="4163907"/>
                </a:moveTo>
                <a:cubicBezTo>
                  <a:pt x="4760756" y="4161551"/>
                  <a:pt x="4760388" y="4158017"/>
                  <a:pt x="4758032" y="4156029"/>
                </a:cubicBezTo>
                <a:lnTo>
                  <a:pt x="4745442" y="4145575"/>
                </a:lnTo>
                <a:cubicBezTo>
                  <a:pt x="4743086" y="4143587"/>
                  <a:pt x="4739553" y="4143955"/>
                  <a:pt x="4737565" y="4146311"/>
                </a:cubicBezTo>
                <a:cubicBezTo>
                  <a:pt x="4735577" y="4148667"/>
                  <a:pt x="4735945" y="4152201"/>
                  <a:pt x="4738301" y="4154189"/>
                </a:cubicBezTo>
                <a:lnTo>
                  <a:pt x="4750890" y="4164643"/>
                </a:lnTo>
                <a:cubicBezTo>
                  <a:pt x="4751921" y="4165527"/>
                  <a:pt x="4753246" y="4165968"/>
                  <a:pt x="4754498" y="4165895"/>
                </a:cubicBezTo>
                <a:cubicBezTo>
                  <a:pt x="4756118" y="4165968"/>
                  <a:pt x="4757664" y="4165232"/>
                  <a:pt x="4758768" y="4163907"/>
                </a:cubicBezTo>
                <a:close/>
                <a:moveTo>
                  <a:pt x="5699967" y="2779938"/>
                </a:moveTo>
                <a:lnTo>
                  <a:pt x="5709612" y="2777803"/>
                </a:lnTo>
                <a:cubicBezTo>
                  <a:pt x="5712630" y="2777141"/>
                  <a:pt x="5714471" y="2774122"/>
                  <a:pt x="5713808" y="2771177"/>
                </a:cubicBezTo>
                <a:cubicBezTo>
                  <a:pt x="5713146" y="2768159"/>
                  <a:pt x="5710127" y="2766318"/>
                  <a:pt x="5707182" y="2766981"/>
                </a:cubicBezTo>
                <a:lnTo>
                  <a:pt x="5697537" y="2769116"/>
                </a:lnTo>
                <a:cubicBezTo>
                  <a:pt x="5694519" y="2769778"/>
                  <a:pt x="5692679" y="2772797"/>
                  <a:pt x="5693341" y="2775742"/>
                </a:cubicBezTo>
                <a:cubicBezTo>
                  <a:pt x="5693930" y="2778319"/>
                  <a:pt x="5696212" y="2780085"/>
                  <a:pt x="5698789" y="2780085"/>
                </a:cubicBezTo>
                <a:cubicBezTo>
                  <a:pt x="5699157" y="2780085"/>
                  <a:pt x="5699525" y="2780085"/>
                  <a:pt x="5699967" y="2779938"/>
                </a:cubicBezTo>
                <a:close/>
                <a:moveTo>
                  <a:pt x="5703943" y="2776478"/>
                </a:moveTo>
                <a:cubicBezTo>
                  <a:pt x="5705047" y="2773607"/>
                  <a:pt x="5703575" y="2770367"/>
                  <a:pt x="5700630" y="2769337"/>
                </a:cubicBezTo>
                <a:lnTo>
                  <a:pt x="5644602" y="2748575"/>
                </a:lnTo>
                <a:cubicBezTo>
                  <a:pt x="5641658" y="2747544"/>
                  <a:pt x="5638492" y="2748943"/>
                  <a:pt x="5637461" y="2751888"/>
                </a:cubicBezTo>
                <a:cubicBezTo>
                  <a:pt x="5636357" y="2754759"/>
                  <a:pt x="5637829" y="2757999"/>
                  <a:pt x="5640774" y="2759029"/>
                </a:cubicBezTo>
                <a:lnTo>
                  <a:pt x="5696801" y="2779791"/>
                </a:lnTo>
                <a:cubicBezTo>
                  <a:pt x="5697464" y="2780012"/>
                  <a:pt x="5698127" y="2780159"/>
                  <a:pt x="5698789" y="2780159"/>
                </a:cubicBezTo>
                <a:cubicBezTo>
                  <a:pt x="5700998" y="2780085"/>
                  <a:pt x="5703133" y="2778687"/>
                  <a:pt x="5703943" y="2776478"/>
                </a:cubicBezTo>
                <a:close/>
                <a:moveTo>
                  <a:pt x="5647916" y="2755643"/>
                </a:moveTo>
                <a:cubicBezTo>
                  <a:pt x="5648946" y="2752771"/>
                  <a:pt x="5647474" y="2749532"/>
                  <a:pt x="5644529" y="2748501"/>
                </a:cubicBezTo>
                <a:lnTo>
                  <a:pt x="5583790" y="2726635"/>
                </a:lnTo>
                <a:cubicBezTo>
                  <a:pt x="5580919" y="2725604"/>
                  <a:pt x="5577679" y="2727077"/>
                  <a:pt x="5576648" y="2730022"/>
                </a:cubicBezTo>
                <a:cubicBezTo>
                  <a:pt x="5575617" y="2732893"/>
                  <a:pt x="5577090" y="2736133"/>
                  <a:pt x="5580035" y="2737163"/>
                </a:cubicBezTo>
                <a:lnTo>
                  <a:pt x="5640774" y="2759029"/>
                </a:lnTo>
                <a:cubicBezTo>
                  <a:pt x="5641437" y="2759250"/>
                  <a:pt x="5642026" y="2759397"/>
                  <a:pt x="5642688" y="2759397"/>
                </a:cubicBezTo>
                <a:cubicBezTo>
                  <a:pt x="5644970" y="2759324"/>
                  <a:pt x="5647106" y="2757925"/>
                  <a:pt x="5647916" y="2755643"/>
                </a:cubicBezTo>
                <a:close/>
                <a:moveTo>
                  <a:pt x="5449207" y="2803571"/>
                </a:moveTo>
                <a:lnTo>
                  <a:pt x="5584379" y="2736942"/>
                </a:lnTo>
                <a:cubicBezTo>
                  <a:pt x="5587176" y="2735617"/>
                  <a:pt x="5588281" y="2732230"/>
                  <a:pt x="5586882" y="2729506"/>
                </a:cubicBezTo>
                <a:cubicBezTo>
                  <a:pt x="5585483" y="2726709"/>
                  <a:pt x="5582170" y="2725604"/>
                  <a:pt x="5579446" y="2727003"/>
                </a:cubicBezTo>
                <a:lnTo>
                  <a:pt x="5444200" y="2793632"/>
                </a:lnTo>
                <a:cubicBezTo>
                  <a:pt x="5441403" y="2794958"/>
                  <a:pt x="5440298" y="2798344"/>
                  <a:pt x="5441697" y="2801068"/>
                </a:cubicBezTo>
                <a:cubicBezTo>
                  <a:pt x="5442654" y="2803056"/>
                  <a:pt x="5444642" y="2804160"/>
                  <a:pt x="5446703" y="2804160"/>
                </a:cubicBezTo>
                <a:cubicBezTo>
                  <a:pt x="5447660" y="2804160"/>
                  <a:pt x="5448470" y="2803940"/>
                  <a:pt x="5449207" y="2803571"/>
                </a:cubicBezTo>
                <a:close/>
                <a:moveTo>
                  <a:pt x="5332293" y="2894643"/>
                </a:moveTo>
                <a:lnTo>
                  <a:pt x="5450164" y="2802982"/>
                </a:lnTo>
                <a:cubicBezTo>
                  <a:pt x="5452593" y="2801068"/>
                  <a:pt x="5453035" y="2797608"/>
                  <a:pt x="5451121" y="2795178"/>
                </a:cubicBezTo>
                <a:cubicBezTo>
                  <a:pt x="5449280" y="2792749"/>
                  <a:pt x="5445746" y="2792307"/>
                  <a:pt x="5443317" y="2794221"/>
                </a:cubicBezTo>
                <a:lnTo>
                  <a:pt x="5325446" y="2885882"/>
                </a:lnTo>
                <a:cubicBezTo>
                  <a:pt x="5323016" y="2887796"/>
                  <a:pt x="5322575" y="2891257"/>
                  <a:pt x="5324489" y="2893686"/>
                </a:cubicBezTo>
                <a:cubicBezTo>
                  <a:pt x="5325593" y="2895085"/>
                  <a:pt x="5327213" y="2895821"/>
                  <a:pt x="5328906" y="2895821"/>
                </a:cubicBezTo>
                <a:cubicBezTo>
                  <a:pt x="5330084" y="2895748"/>
                  <a:pt x="5331262" y="2895379"/>
                  <a:pt x="5332293" y="2894643"/>
                </a:cubicBezTo>
                <a:close/>
                <a:moveTo>
                  <a:pt x="5239381" y="3007876"/>
                </a:moveTo>
                <a:lnTo>
                  <a:pt x="5333176" y="2893760"/>
                </a:lnTo>
                <a:cubicBezTo>
                  <a:pt x="5335164" y="2891404"/>
                  <a:pt x="5334796" y="2887870"/>
                  <a:pt x="5332440" y="2885882"/>
                </a:cubicBezTo>
                <a:cubicBezTo>
                  <a:pt x="5330084" y="2883968"/>
                  <a:pt x="5326550" y="2884262"/>
                  <a:pt x="5324563" y="2886618"/>
                </a:cubicBezTo>
                <a:lnTo>
                  <a:pt x="5230766" y="3000734"/>
                </a:lnTo>
                <a:cubicBezTo>
                  <a:pt x="5228779" y="3003090"/>
                  <a:pt x="5229147" y="3006624"/>
                  <a:pt x="5231503" y="3008612"/>
                </a:cubicBezTo>
                <a:cubicBezTo>
                  <a:pt x="5232534" y="3009495"/>
                  <a:pt x="5233785" y="3009864"/>
                  <a:pt x="5235110" y="3009864"/>
                </a:cubicBezTo>
                <a:cubicBezTo>
                  <a:pt x="5236730" y="3009937"/>
                  <a:pt x="5238276" y="3009201"/>
                  <a:pt x="5239381" y="3007876"/>
                </a:cubicBezTo>
                <a:close/>
                <a:moveTo>
                  <a:pt x="5172015" y="3138263"/>
                </a:moveTo>
                <a:lnTo>
                  <a:pt x="5240043" y="3006919"/>
                </a:lnTo>
                <a:cubicBezTo>
                  <a:pt x="5241442" y="3004195"/>
                  <a:pt x="5240411" y="3000808"/>
                  <a:pt x="5237687" y="2999409"/>
                </a:cubicBezTo>
                <a:cubicBezTo>
                  <a:pt x="5234963" y="2998010"/>
                  <a:pt x="5231576" y="2999041"/>
                  <a:pt x="5230178" y="3001765"/>
                </a:cubicBezTo>
                <a:lnTo>
                  <a:pt x="5162150" y="3133109"/>
                </a:lnTo>
                <a:cubicBezTo>
                  <a:pt x="5160751" y="3135833"/>
                  <a:pt x="5161781" y="3139220"/>
                  <a:pt x="5164505" y="3140618"/>
                </a:cubicBezTo>
                <a:cubicBezTo>
                  <a:pt x="5165316" y="3141060"/>
                  <a:pt x="5166199" y="3141281"/>
                  <a:pt x="5167082" y="3141207"/>
                </a:cubicBezTo>
                <a:cubicBezTo>
                  <a:pt x="5169070" y="3141207"/>
                  <a:pt x="5170984" y="3140177"/>
                  <a:pt x="5172015" y="3138263"/>
                </a:cubicBezTo>
                <a:close/>
                <a:moveTo>
                  <a:pt x="5131890" y="3280355"/>
                </a:moveTo>
                <a:lnTo>
                  <a:pt x="5172457" y="3137232"/>
                </a:lnTo>
                <a:cubicBezTo>
                  <a:pt x="5173267" y="3134287"/>
                  <a:pt x="5171573" y="3131195"/>
                  <a:pt x="5168629" y="3130311"/>
                </a:cubicBezTo>
                <a:cubicBezTo>
                  <a:pt x="5165610" y="3129428"/>
                  <a:pt x="5162592" y="3131195"/>
                  <a:pt x="5161708" y="3134140"/>
                </a:cubicBezTo>
                <a:lnTo>
                  <a:pt x="5121142" y="3277263"/>
                </a:lnTo>
                <a:cubicBezTo>
                  <a:pt x="5120331" y="3280208"/>
                  <a:pt x="5122025" y="3283300"/>
                  <a:pt x="5124970" y="3284184"/>
                </a:cubicBezTo>
                <a:cubicBezTo>
                  <a:pt x="5125485" y="3284331"/>
                  <a:pt x="5126001" y="3284404"/>
                  <a:pt x="5126516" y="3284404"/>
                </a:cubicBezTo>
                <a:cubicBezTo>
                  <a:pt x="5128946" y="3284404"/>
                  <a:pt x="5131154" y="3282785"/>
                  <a:pt x="5131890" y="3280355"/>
                </a:cubicBezTo>
                <a:close/>
                <a:moveTo>
                  <a:pt x="5120774" y="3428706"/>
                </a:moveTo>
                <a:lnTo>
                  <a:pt x="5132111" y="3279251"/>
                </a:lnTo>
                <a:cubicBezTo>
                  <a:pt x="5132332" y="3276159"/>
                  <a:pt x="5130050" y="3273508"/>
                  <a:pt x="5126958" y="3273287"/>
                </a:cubicBezTo>
                <a:cubicBezTo>
                  <a:pt x="5124234" y="3273214"/>
                  <a:pt x="5121215" y="3275349"/>
                  <a:pt x="5120994" y="3278441"/>
                </a:cubicBezTo>
                <a:lnTo>
                  <a:pt x="5109656" y="3427896"/>
                </a:lnTo>
                <a:cubicBezTo>
                  <a:pt x="5109435" y="3430988"/>
                  <a:pt x="5111718" y="3433639"/>
                  <a:pt x="5114810" y="3433860"/>
                </a:cubicBezTo>
                <a:cubicBezTo>
                  <a:pt x="5114957" y="3433860"/>
                  <a:pt x="5115105" y="3433860"/>
                  <a:pt x="5115252" y="3433860"/>
                </a:cubicBezTo>
                <a:cubicBezTo>
                  <a:pt x="5118123" y="3433786"/>
                  <a:pt x="5120553" y="3431577"/>
                  <a:pt x="5120774" y="3428706"/>
                </a:cubicBezTo>
                <a:close/>
                <a:moveTo>
                  <a:pt x="5135498" y="3583830"/>
                </a:moveTo>
                <a:cubicBezTo>
                  <a:pt x="5138517" y="3583462"/>
                  <a:pt x="5140725" y="3580664"/>
                  <a:pt x="5140284" y="3577572"/>
                </a:cubicBezTo>
                <a:lnTo>
                  <a:pt x="5120700" y="3427528"/>
                </a:lnTo>
                <a:cubicBezTo>
                  <a:pt x="5120331" y="3424436"/>
                  <a:pt x="5117534" y="3422301"/>
                  <a:pt x="5114442" y="3422742"/>
                </a:cubicBezTo>
                <a:cubicBezTo>
                  <a:pt x="5111423" y="3423111"/>
                  <a:pt x="5109215" y="3425908"/>
                  <a:pt x="5109656" y="3429000"/>
                </a:cubicBezTo>
                <a:lnTo>
                  <a:pt x="5129240" y="3579045"/>
                </a:lnTo>
                <a:cubicBezTo>
                  <a:pt x="5129608" y="3581842"/>
                  <a:pt x="5132038" y="3583904"/>
                  <a:pt x="5134762" y="3583904"/>
                </a:cubicBezTo>
                <a:cubicBezTo>
                  <a:pt x="5135056" y="3583904"/>
                  <a:pt x="5135277" y="3583830"/>
                  <a:pt x="5135498" y="3583830"/>
                </a:cubicBezTo>
                <a:close/>
                <a:moveTo>
                  <a:pt x="5184163" y="3728868"/>
                </a:moveTo>
                <a:cubicBezTo>
                  <a:pt x="5187108" y="3727911"/>
                  <a:pt x="5188654" y="3724745"/>
                  <a:pt x="5187697" y="3721800"/>
                </a:cubicBezTo>
                <a:lnTo>
                  <a:pt x="5140136" y="3576541"/>
                </a:lnTo>
                <a:cubicBezTo>
                  <a:pt x="5139179" y="3573596"/>
                  <a:pt x="5136013" y="3572050"/>
                  <a:pt x="5133069" y="3573007"/>
                </a:cubicBezTo>
                <a:cubicBezTo>
                  <a:pt x="5130124" y="3573965"/>
                  <a:pt x="5128578" y="3577130"/>
                  <a:pt x="5129534" y="3580075"/>
                </a:cubicBezTo>
                <a:lnTo>
                  <a:pt x="5177095" y="3725334"/>
                </a:lnTo>
                <a:cubicBezTo>
                  <a:pt x="5177905" y="3727690"/>
                  <a:pt x="5180040" y="3729162"/>
                  <a:pt x="5182469" y="3729162"/>
                </a:cubicBezTo>
                <a:cubicBezTo>
                  <a:pt x="5182985" y="3729162"/>
                  <a:pt x="5183574" y="3729015"/>
                  <a:pt x="5184163" y="3728868"/>
                </a:cubicBezTo>
                <a:close/>
                <a:moveTo>
                  <a:pt x="5187329" y="3732696"/>
                </a:moveTo>
                <a:cubicBezTo>
                  <a:pt x="5190053" y="3731224"/>
                  <a:pt x="5191084" y="3727911"/>
                  <a:pt x="5189611" y="3725187"/>
                </a:cubicBezTo>
                <a:lnTo>
                  <a:pt x="5187329" y="3720916"/>
                </a:lnTo>
                <a:cubicBezTo>
                  <a:pt x="5185856" y="3718192"/>
                  <a:pt x="5182469" y="3717162"/>
                  <a:pt x="5179819" y="3718634"/>
                </a:cubicBezTo>
                <a:cubicBezTo>
                  <a:pt x="5177095" y="3720107"/>
                  <a:pt x="5176064" y="3723420"/>
                  <a:pt x="5177537" y="3726144"/>
                </a:cubicBezTo>
                <a:lnTo>
                  <a:pt x="5179819" y="3730414"/>
                </a:lnTo>
                <a:cubicBezTo>
                  <a:pt x="5180850" y="3732328"/>
                  <a:pt x="5182764" y="3733359"/>
                  <a:pt x="5184752" y="3733359"/>
                </a:cubicBezTo>
                <a:cubicBezTo>
                  <a:pt x="5185562" y="3733359"/>
                  <a:pt x="5186445" y="3733138"/>
                  <a:pt x="5187329" y="3732696"/>
                </a:cubicBezTo>
                <a:close/>
                <a:moveTo>
                  <a:pt x="5255651" y="3860064"/>
                </a:moveTo>
                <a:cubicBezTo>
                  <a:pt x="5258375" y="3858592"/>
                  <a:pt x="5259406" y="3855205"/>
                  <a:pt x="5257933" y="3852481"/>
                </a:cubicBezTo>
                <a:lnTo>
                  <a:pt x="5189611" y="3725113"/>
                </a:lnTo>
                <a:cubicBezTo>
                  <a:pt x="5188139" y="3722389"/>
                  <a:pt x="5184752" y="3721432"/>
                  <a:pt x="5182028" y="3722831"/>
                </a:cubicBezTo>
                <a:cubicBezTo>
                  <a:pt x="5179304" y="3724303"/>
                  <a:pt x="5178273" y="3727690"/>
                  <a:pt x="5179745" y="3730414"/>
                </a:cubicBezTo>
                <a:lnTo>
                  <a:pt x="5248068" y="3857782"/>
                </a:lnTo>
                <a:cubicBezTo>
                  <a:pt x="5249099" y="3859696"/>
                  <a:pt x="5251013" y="3860727"/>
                  <a:pt x="5253001" y="3860727"/>
                </a:cubicBezTo>
                <a:cubicBezTo>
                  <a:pt x="5253884" y="3860727"/>
                  <a:pt x="5254841" y="3860506"/>
                  <a:pt x="5255651" y="3860064"/>
                </a:cubicBezTo>
                <a:close/>
                <a:moveTo>
                  <a:pt x="5257492" y="3863598"/>
                </a:moveTo>
                <a:cubicBezTo>
                  <a:pt x="5260216" y="3862126"/>
                  <a:pt x="5261246" y="3858813"/>
                  <a:pt x="5259774" y="3856089"/>
                </a:cubicBezTo>
                <a:lnTo>
                  <a:pt x="5257933" y="3852555"/>
                </a:lnTo>
                <a:cubicBezTo>
                  <a:pt x="5256461" y="3849830"/>
                  <a:pt x="5253074" y="3848800"/>
                  <a:pt x="5250424" y="3850272"/>
                </a:cubicBezTo>
                <a:cubicBezTo>
                  <a:pt x="5247700" y="3851745"/>
                  <a:pt x="5246669" y="3855058"/>
                  <a:pt x="5248142" y="3857782"/>
                </a:cubicBezTo>
                <a:lnTo>
                  <a:pt x="5249982" y="3861316"/>
                </a:lnTo>
                <a:cubicBezTo>
                  <a:pt x="5251013" y="3863230"/>
                  <a:pt x="5252927" y="3864261"/>
                  <a:pt x="5254915" y="3864261"/>
                </a:cubicBezTo>
                <a:cubicBezTo>
                  <a:pt x="5255798" y="3864261"/>
                  <a:pt x="5256682" y="3864040"/>
                  <a:pt x="5257492" y="3863598"/>
                </a:cubicBezTo>
                <a:close/>
                <a:moveTo>
                  <a:pt x="5261762" y="3867426"/>
                </a:moveTo>
                <a:cubicBezTo>
                  <a:pt x="5264191" y="3865512"/>
                  <a:pt x="5264633" y="3862052"/>
                  <a:pt x="5262719" y="3859622"/>
                </a:cubicBezTo>
                <a:lnTo>
                  <a:pt x="5259259" y="3855205"/>
                </a:lnTo>
                <a:cubicBezTo>
                  <a:pt x="5257345" y="3852776"/>
                  <a:pt x="5253810" y="3852334"/>
                  <a:pt x="5251455" y="3854248"/>
                </a:cubicBezTo>
                <a:cubicBezTo>
                  <a:pt x="5249025" y="3856162"/>
                  <a:pt x="5248657" y="3859622"/>
                  <a:pt x="5250498" y="3862052"/>
                </a:cubicBezTo>
                <a:lnTo>
                  <a:pt x="5253958" y="3866469"/>
                </a:lnTo>
                <a:cubicBezTo>
                  <a:pt x="5255062" y="3867868"/>
                  <a:pt x="5256682" y="3868605"/>
                  <a:pt x="5258375" y="3868605"/>
                </a:cubicBezTo>
                <a:cubicBezTo>
                  <a:pt x="5259553" y="3868605"/>
                  <a:pt x="5260805" y="3868236"/>
                  <a:pt x="5261762" y="3867426"/>
                </a:cubicBezTo>
                <a:close/>
                <a:moveTo>
                  <a:pt x="5349447" y="3978598"/>
                </a:moveTo>
                <a:cubicBezTo>
                  <a:pt x="5351877" y="3976683"/>
                  <a:pt x="5352318" y="3973223"/>
                  <a:pt x="5350404" y="3970794"/>
                </a:cubicBezTo>
                <a:lnTo>
                  <a:pt x="5262719" y="3859622"/>
                </a:lnTo>
                <a:cubicBezTo>
                  <a:pt x="5260805" y="3857193"/>
                  <a:pt x="5257271" y="3856751"/>
                  <a:pt x="5254915" y="3858665"/>
                </a:cubicBezTo>
                <a:cubicBezTo>
                  <a:pt x="5252485" y="3860580"/>
                  <a:pt x="5252043" y="3864040"/>
                  <a:pt x="5253958" y="3866469"/>
                </a:cubicBezTo>
                <a:lnTo>
                  <a:pt x="5341643" y="3977641"/>
                </a:lnTo>
                <a:cubicBezTo>
                  <a:pt x="5342747" y="3979039"/>
                  <a:pt x="5344367" y="3979776"/>
                  <a:pt x="5346060" y="3979776"/>
                </a:cubicBezTo>
                <a:cubicBezTo>
                  <a:pt x="5347238" y="3979849"/>
                  <a:pt x="5348416" y="3979408"/>
                  <a:pt x="5349447" y="3978598"/>
                </a:cubicBezTo>
                <a:close/>
                <a:moveTo>
                  <a:pt x="5352613" y="3982647"/>
                </a:moveTo>
                <a:cubicBezTo>
                  <a:pt x="5355042" y="3980733"/>
                  <a:pt x="5355484" y="3977272"/>
                  <a:pt x="5353570" y="3974843"/>
                </a:cubicBezTo>
                <a:lnTo>
                  <a:pt x="5350404" y="3970794"/>
                </a:lnTo>
                <a:cubicBezTo>
                  <a:pt x="5348490" y="3968364"/>
                  <a:pt x="5344956" y="3967922"/>
                  <a:pt x="5342600" y="3969837"/>
                </a:cubicBezTo>
                <a:cubicBezTo>
                  <a:pt x="5340171" y="3971750"/>
                  <a:pt x="5339729" y="3975211"/>
                  <a:pt x="5341643" y="3977641"/>
                </a:cubicBezTo>
                <a:lnTo>
                  <a:pt x="5344809" y="3981690"/>
                </a:lnTo>
                <a:cubicBezTo>
                  <a:pt x="5345913" y="3983089"/>
                  <a:pt x="5347533" y="3983825"/>
                  <a:pt x="5349226" y="3983825"/>
                </a:cubicBezTo>
                <a:cubicBezTo>
                  <a:pt x="5350404" y="3983825"/>
                  <a:pt x="5351582" y="3983457"/>
                  <a:pt x="5352613" y="3982647"/>
                </a:cubicBezTo>
                <a:close/>
                <a:moveTo>
                  <a:pt x="5358429" y="3986328"/>
                </a:moveTo>
                <a:cubicBezTo>
                  <a:pt x="5360491" y="3983972"/>
                  <a:pt x="5360196" y="3980512"/>
                  <a:pt x="5357914" y="3978450"/>
                </a:cubicBezTo>
                <a:lnTo>
                  <a:pt x="5352834" y="3974033"/>
                </a:lnTo>
                <a:cubicBezTo>
                  <a:pt x="5350478" y="3972045"/>
                  <a:pt x="5347018" y="3972193"/>
                  <a:pt x="5344956" y="3974548"/>
                </a:cubicBezTo>
                <a:cubicBezTo>
                  <a:pt x="5342895" y="3976904"/>
                  <a:pt x="5343189" y="3980365"/>
                  <a:pt x="5345471" y="3982426"/>
                </a:cubicBezTo>
                <a:lnTo>
                  <a:pt x="5350551" y="3986844"/>
                </a:lnTo>
                <a:cubicBezTo>
                  <a:pt x="5351656" y="3987801"/>
                  <a:pt x="5352981" y="3988242"/>
                  <a:pt x="5354233" y="3988242"/>
                </a:cubicBezTo>
                <a:cubicBezTo>
                  <a:pt x="5355779" y="3988242"/>
                  <a:pt x="5357325" y="3987580"/>
                  <a:pt x="5358429" y="3986328"/>
                </a:cubicBezTo>
                <a:close/>
                <a:moveTo>
                  <a:pt x="5461134" y="4076295"/>
                </a:moveTo>
                <a:cubicBezTo>
                  <a:pt x="5463195" y="4074013"/>
                  <a:pt x="5462900" y="4070479"/>
                  <a:pt x="5460618" y="4068418"/>
                </a:cubicBezTo>
                <a:lnTo>
                  <a:pt x="5357914" y="3978524"/>
                </a:lnTo>
                <a:cubicBezTo>
                  <a:pt x="5355558" y="3976536"/>
                  <a:pt x="5352098" y="3976757"/>
                  <a:pt x="5350036" y="3979039"/>
                </a:cubicBezTo>
                <a:cubicBezTo>
                  <a:pt x="5347975" y="3981322"/>
                  <a:pt x="5348269" y="3984856"/>
                  <a:pt x="5350551" y="3986917"/>
                </a:cubicBezTo>
                <a:lnTo>
                  <a:pt x="5453256" y="4076811"/>
                </a:lnTo>
                <a:cubicBezTo>
                  <a:pt x="5454360" y="4077768"/>
                  <a:pt x="5455685" y="4078210"/>
                  <a:pt x="5456937" y="4078210"/>
                </a:cubicBezTo>
                <a:cubicBezTo>
                  <a:pt x="5458483" y="4078210"/>
                  <a:pt x="5460029" y="4077547"/>
                  <a:pt x="5461134" y="4076295"/>
                </a:cubicBezTo>
                <a:close/>
                <a:moveTo>
                  <a:pt x="5466287" y="4080787"/>
                </a:moveTo>
                <a:cubicBezTo>
                  <a:pt x="5468348" y="4078431"/>
                  <a:pt x="5468054" y="4074970"/>
                  <a:pt x="5465772" y="4072909"/>
                </a:cubicBezTo>
                <a:lnTo>
                  <a:pt x="5460618" y="4068418"/>
                </a:lnTo>
                <a:cubicBezTo>
                  <a:pt x="5458262" y="4066430"/>
                  <a:pt x="5454802" y="4066577"/>
                  <a:pt x="5452740" y="4068933"/>
                </a:cubicBezTo>
                <a:cubicBezTo>
                  <a:pt x="5450679" y="4071289"/>
                  <a:pt x="5450973" y="4074750"/>
                  <a:pt x="5453256" y="4076811"/>
                </a:cubicBezTo>
                <a:lnTo>
                  <a:pt x="5458409" y="4081302"/>
                </a:lnTo>
                <a:cubicBezTo>
                  <a:pt x="5459514" y="4082259"/>
                  <a:pt x="5460839" y="4082701"/>
                  <a:pt x="5462091" y="4082701"/>
                </a:cubicBezTo>
                <a:cubicBezTo>
                  <a:pt x="5463636" y="4082701"/>
                  <a:pt x="5465183" y="4082038"/>
                  <a:pt x="5466287" y="4080787"/>
                </a:cubicBezTo>
                <a:close/>
                <a:moveTo>
                  <a:pt x="5497282" y="4097867"/>
                </a:moveTo>
                <a:cubicBezTo>
                  <a:pt x="5498829" y="4095217"/>
                  <a:pt x="5497945" y="4091830"/>
                  <a:pt x="5495295" y="4090210"/>
                </a:cubicBezTo>
                <a:lnTo>
                  <a:pt x="5464888" y="4072246"/>
                </a:lnTo>
                <a:cubicBezTo>
                  <a:pt x="5462238" y="4070700"/>
                  <a:pt x="5458851" y="4071584"/>
                  <a:pt x="5457231" y="4074234"/>
                </a:cubicBezTo>
                <a:cubicBezTo>
                  <a:pt x="5455685" y="4076885"/>
                  <a:pt x="5456569" y="4080271"/>
                  <a:pt x="5459219" y="4081891"/>
                </a:cubicBezTo>
                <a:lnTo>
                  <a:pt x="5489626" y="4099855"/>
                </a:lnTo>
                <a:cubicBezTo>
                  <a:pt x="5490509" y="4100370"/>
                  <a:pt x="5491540" y="4100665"/>
                  <a:pt x="5492497" y="4100665"/>
                </a:cubicBezTo>
                <a:cubicBezTo>
                  <a:pt x="5494411" y="4100591"/>
                  <a:pt x="5496252" y="4099634"/>
                  <a:pt x="5497282" y="4097867"/>
                </a:cubicBezTo>
                <a:close/>
                <a:moveTo>
                  <a:pt x="5585409" y="4149772"/>
                </a:moveTo>
                <a:cubicBezTo>
                  <a:pt x="5586955" y="4147121"/>
                  <a:pt x="5586072" y="4143735"/>
                  <a:pt x="5583422" y="4142115"/>
                </a:cubicBezTo>
                <a:lnTo>
                  <a:pt x="5495295" y="4090210"/>
                </a:lnTo>
                <a:cubicBezTo>
                  <a:pt x="5492644" y="4088591"/>
                  <a:pt x="5489258" y="4089548"/>
                  <a:pt x="5487638" y="4092198"/>
                </a:cubicBezTo>
                <a:cubicBezTo>
                  <a:pt x="5486092" y="4094849"/>
                  <a:pt x="5486975" y="4098235"/>
                  <a:pt x="5489626" y="4099855"/>
                </a:cubicBezTo>
                <a:lnTo>
                  <a:pt x="5577752" y="4151759"/>
                </a:lnTo>
                <a:cubicBezTo>
                  <a:pt x="5578636" y="4152275"/>
                  <a:pt x="5579667" y="4152569"/>
                  <a:pt x="5580624" y="4152569"/>
                </a:cubicBezTo>
                <a:cubicBezTo>
                  <a:pt x="5582538" y="4152496"/>
                  <a:pt x="5584379" y="4151539"/>
                  <a:pt x="5585409" y="4149772"/>
                </a:cubicBezTo>
                <a:close/>
                <a:moveTo>
                  <a:pt x="5593876" y="4154778"/>
                </a:moveTo>
                <a:cubicBezTo>
                  <a:pt x="5595422" y="4152127"/>
                  <a:pt x="5594539" y="4148741"/>
                  <a:pt x="5591888" y="4147121"/>
                </a:cubicBezTo>
                <a:lnTo>
                  <a:pt x="5583495" y="4142115"/>
                </a:lnTo>
                <a:cubicBezTo>
                  <a:pt x="5580845" y="4140569"/>
                  <a:pt x="5577458" y="4141452"/>
                  <a:pt x="5575839" y="4144103"/>
                </a:cubicBezTo>
                <a:cubicBezTo>
                  <a:pt x="5574292" y="4146753"/>
                  <a:pt x="5575176" y="4150140"/>
                  <a:pt x="5577826" y="4151759"/>
                </a:cubicBezTo>
                <a:lnTo>
                  <a:pt x="5586219" y="4156766"/>
                </a:lnTo>
                <a:cubicBezTo>
                  <a:pt x="5587103" y="4157281"/>
                  <a:pt x="5588134" y="4157576"/>
                  <a:pt x="5589091" y="4157576"/>
                </a:cubicBezTo>
                <a:cubicBezTo>
                  <a:pt x="5590931" y="4157502"/>
                  <a:pt x="5592846" y="4156545"/>
                  <a:pt x="5593876" y="4154778"/>
                </a:cubicBezTo>
                <a:close/>
                <a:moveTo>
                  <a:pt x="5640553" y="4169871"/>
                </a:moveTo>
                <a:cubicBezTo>
                  <a:pt x="5641584" y="4166999"/>
                  <a:pt x="5640038" y="4163760"/>
                  <a:pt x="5637093" y="4162803"/>
                </a:cubicBezTo>
                <a:lnTo>
                  <a:pt x="5590858" y="4146679"/>
                </a:lnTo>
                <a:cubicBezTo>
                  <a:pt x="5587912" y="4145649"/>
                  <a:pt x="5584747" y="4147195"/>
                  <a:pt x="5583790" y="4150140"/>
                </a:cubicBezTo>
                <a:cubicBezTo>
                  <a:pt x="5582759" y="4153011"/>
                  <a:pt x="5584305" y="4156251"/>
                  <a:pt x="5587250" y="4157207"/>
                </a:cubicBezTo>
                <a:lnTo>
                  <a:pt x="5633485" y="4173331"/>
                </a:lnTo>
                <a:cubicBezTo>
                  <a:pt x="5634074" y="4173552"/>
                  <a:pt x="5634737" y="4173626"/>
                  <a:pt x="5635326" y="4173626"/>
                </a:cubicBezTo>
                <a:cubicBezTo>
                  <a:pt x="5637608" y="4173626"/>
                  <a:pt x="5639743" y="4172153"/>
                  <a:pt x="5640553" y="4169871"/>
                </a:cubicBezTo>
                <a:close/>
                <a:moveTo>
                  <a:pt x="5715060" y="4195860"/>
                </a:moveTo>
                <a:cubicBezTo>
                  <a:pt x="5716091" y="4192988"/>
                  <a:pt x="5714544" y="4189749"/>
                  <a:pt x="5711600" y="4188792"/>
                </a:cubicBezTo>
                <a:lnTo>
                  <a:pt x="5637093" y="4162803"/>
                </a:lnTo>
                <a:cubicBezTo>
                  <a:pt x="5634148" y="4161772"/>
                  <a:pt x="5630982" y="4163318"/>
                  <a:pt x="5630025" y="4166263"/>
                </a:cubicBezTo>
                <a:cubicBezTo>
                  <a:pt x="5628994" y="4169135"/>
                  <a:pt x="5630541" y="4172374"/>
                  <a:pt x="5633485" y="4173331"/>
                </a:cubicBezTo>
                <a:lnTo>
                  <a:pt x="5707992" y="4199320"/>
                </a:lnTo>
                <a:cubicBezTo>
                  <a:pt x="5708581" y="4199541"/>
                  <a:pt x="5709244" y="4199614"/>
                  <a:pt x="5709832" y="4199614"/>
                </a:cubicBezTo>
                <a:cubicBezTo>
                  <a:pt x="5712115" y="4199541"/>
                  <a:pt x="5714250" y="4198142"/>
                  <a:pt x="5715060" y="4195860"/>
                </a:cubicBezTo>
                <a:close/>
                <a:moveTo>
                  <a:pt x="5728607" y="4200572"/>
                </a:moveTo>
                <a:cubicBezTo>
                  <a:pt x="5729637" y="4197700"/>
                  <a:pt x="5728091" y="4194461"/>
                  <a:pt x="5725146" y="4193504"/>
                </a:cubicBezTo>
                <a:lnTo>
                  <a:pt x="5711600" y="4188792"/>
                </a:lnTo>
                <a:cubicBezTo>
                  <a:pt x="5708728" y="4187761"/>
                  <a:pt x="5705563" y="4189307"/>
                  <a:pt x="5704532" y="4192252"/>
                </a:cubicBezTo>
                <a:cubicBezTo>
                  <a:pt x="5703501" y="4195123"/>
                  <a:pt x="5705047" y="4198363"/>
                  <a:pt x="5707992" y="4199320"/>
                </a:cubicBezTo>
                <a:lnTo>
                  <a:pt x="5721539" y="4204032"/>
                </a:lnTo>
                <a:cubicBezTo>
                  <a:pt x="5722128" y="4204253"/>
                  <a:pt x="5722790" y="4204326"/>
                  <a:pt x="5723379" y="4204326"/>
                </a:cubicBezTo>
                <a:cubicBezTo>
                  <a:pt x="5725735" y="4204326"/>
                  <a:pt x="5727870" y="4202854"/>
                  <a:pt x="5728607" y="4200572"/>
                </a:cubicBezTo>
                <a:close/>
                <a:moveTo>
                  <a:pt x="5730668" y="4201234"/>
                </a:moveTo>
                <a:cubicBezTo>
                  <a:pt x="5731699" y="4198363"/>
                  <a:pt x="5730152" y="4195123"/>
                  <a:pt x="5727208" y="4194166"/>
                </a:cubicBezTo>
                <a:lnTo>
                  <a:pt x="5725146" y="4193430"/>
                </a:lnTo>
                <a:cubicBezTo>
                  <a:pt x="5722275" y="4192473"/>
                  <a:pt x="5719035" y="4193946"/>
                  <a:pt x="5718078" y="4196890"/>
                </a:cubicBezTo>
                <a:cubicBezTo>
                  <a:pt x="5717048" y="4199762"/>
                  <a:pt x="5718594" y="4203001"/>
                  <a:pt x="5721539" y="4203958"/>
                </a:cubicBezTo>
                <a:lnTo>
                  <a:pt x="5723600" y="4204694"/>
                </a:lnTo>
                <a:cubicBezTo>
                  <a:pt x="5724189" y="4204916"/>
                  <a:pt x="5724852" y="4204989"/>
                  <a:pt x="5725440" y="4204989"/>
                </a:cubicBezTo>
                <a:cubicBezTo>
                  <a:pt x="5727723" y="4204989"/>
                  <a:pt x="5729932" y="4203590"/>
                  <a:pt x="5730668" y="4201234"/>
                </a:cubicBezTo>
                <a:close/>
                <a:moveTo>
                  <a:pt x="5733171" y="4209774"/>
                </a:moveTo>
                <a:cubicBezTo>
                  <a:pt x="5735674" y="4207934"/>
                  <a:pt x="5736116" y="4204474"/>
                  <a:pt x="5734275" y="4201970"/>
                </a:cubicBezTo>
                <a:lnTo>
                  <a:pt x="5729858" y="4196081"/>
                </a:lnTo>
                <a:cubicBezTo>
                  <a:pt x="5728018" y="4193577"/>
                  <a:pt x="5724484" y="4193135"/>
                  <a:pt x="5722054" y="4194976"/>
                </a:cubicBezTo>
                <a:cubicBezTo>
                  <a:pt x="5719551" y="4196817"/>
                  <a:pt x="5719109" y="4200277"/>
                  <a:pt x="5720950" y="4202780"/>
                </a:cubicBezTo>
                <a:lnTo>
                  <a:pt x="5725367" y="4208670"/>
                </a:lnTo>
                <a:cubicBezTo>
                  <a:pt x="5726471" y="4210142"/>
                  <a:pt x="5728165" y="4210953"/>
                  <a:pt x="5729858" y="4210879"/>
                </a:cubicBezTo>
                <a:cubicBezTo>
                  <a:pt x="5731036" y="4210879"/>
                  <a:pt x="5732140" y="4210511"/>
                  <a:pt x="5733171" y="4209774"/>
                </a:cubicBezTo>
                <a:close/>
                <a:moveTo>
                  <a:pt x="5734570" y="4224205"/>
                </a:moveTo>
                <a:lnTo>
                  <a:pt x="5735380" y="4205578"/>
                </a:lnTo>
                <a:cubicBezTo>
                  <a:pt x="5735527" y="4202486"/>
                  <a:pt x="5733171" y="4199909"/>
                  <a:pt x="5730079" y="4199762"/>
                </a:cubicBezTo>
                <a:cubicBezTo>
                  <a:pt x="5727060" y="4199467"/>
                  <a:pt x="5724410" y="4202044"/>
                  <a:pt x="5724263" y="4205062"/>
                </a:cubicBezTo>
                <a:lnTo>
                  <a:pt x="5723453" y="4223689"/>
                </a:lnTo>
                <a:cubicBezTo>
                  <a:pt x="5723306" y="4226781"/>
                  <a:pt x="5725662" y="4229358"/>
                  <a:pt x="5728754" y="4229505"/>
                </a:cubicBezTo>
                <a:cubicBezTo>
                  <a:pt x="5728827" y="4229505"/>
                  <a:pt x="5728975" y="4229505"/>
                  <a:pt x="5729048" y="4229505"/>
                </a:cubicBezTo>
                <a:cubicBezTo>
                  <a:pt x="5731993" y="4229505"/>
                  <a:pt x="5734423" y="4227149"/>
                  <a:pt x="5734570" y="4224205"/>
                </a:cubicBezTo>
                <a:close/>
                <a:moveTo>
                  <a:pt x="5696728" y="4321314"/>
                </a:moveTo>
                <a:lnTo>
                  <a:pt x="5734128" y="4225972"/>
                </a:lnTo>
                <a:cubicBezTo>
                  <a:pt x="5735233" y="4223100"/>
                  <a:pt x="5733834" y="4219861"/>
                  <a:pt x="5730962" y="4218757"/>
                </a:cubicBezTo>
                <a:cubicBezTo>
                  <a:pt x="5728091" y="4217652"/>
                  <a:pt x="5724852" y="4219051"/>
                  <a:pt x="5723747" y="4221922"/>
                </a:cubicBezTo>
                <a:lnTo>
                  <a:pt x="5686347" y="4317265"/>
                </a:lnTo>
                <a:cubicBezTo>
                  <a:pt x="5685243" y="4320136"/>
                  <a:pt x="5686641" y="4323375"/>
                  <a:pt x="5689513" y="4324480"/>
                </a:cubicBezTo>
                <a:cubicBezTo>
                  <a:pt x="5690175" y="4324774"/>
                  <a:pt x="5690911" y="4324848"/>
                  <a:pt x="5691574" y="4324848"/>
                </a:cubicBezTo>
                <a:cubicBezTo>
                  <a:pt x="5693783" y="4324848"/>
                  <a:pt x="5695844" y="4323522"/>
                  <a:pt x="5696728" y="4321314"/>
                </a:cubicBezTo>
                <a:close/>
                <a:moveTo>
                  <a:pt x="5623399" y="4375132"/>
                </a:moveTo>
                <a:lnTo>
                  <a:pt x="5694813" y="4323817"/>
                </a:lnTo>
                <a:cubicBezTo>
                  <a:pt x="5697317" y="4322050"/>
                  <a:pt x="5697905" y="4318516"/>
                  <a:pt x="5696065" y="4316013"/>
                </a:cubicBezTo>
                <a:cubicBezTo>
                  <a:pt x="5694224" y="4313510"/>
                  <a:pt x="5690764" y="4312921"/>
                  <a:pt x="5688261" y="4314761"/>
                </a:cubicBezTo>
                <a:lnTo>
                  <a:pt x="5616846" y="4366077"/>
                </a:lnTo>
                <a:cubicBezTo>
                  <a:pt x="5614343" y="4367844"/>
                  <a:pt x="5613754" y="4371377"/>
                  <a:pt x="5615595" y="4373881"/>
                </a:cubicBezTo>
                <a:cubicBezTo>
                  <a:pt x="5616699" y="4375427"/>
                  <a:pt x="5618393" y="4376236"/>
                  <a:pt x="5620159" y="4376163"/>
                </a:cubicBezTo>
                <a:cubicBezTo>
                  <a:pt x="5621264" y="4376163"/>
                  <a:pt x="5622368" y="4375795"/>
                  <a:pt x="5623399" y="4375132"/>
                </a:cubicBezTo>
                <a:close/>
                <a:moveTo>
                  <a:pt x="5512007" y="4391256"/>
                </a:moveTo>
                <a:lnTo>
                  <a:pt x="5620822" y="4376089"/>
                </a:lnTo>
                <a:cubicBezTo>
                  <a:pt x="5623841" y="4375648"/>
                  <a:pt x="5625976" y="4372850"/>
                  <a:pt x="5625607" y="4369831"/>
                </a:cubicBezTo>
                <a:cubicBezTo>
                  <a:pt x="5625166" y="4366739"/>
                  <a:pt x="5622295" y="4364604"/>
                  <a:pt x="5619350" y="4365046"/>
                </a:cubicBezTo>
                <a:lnTo>
                  <a:pt x="5510534" y="4380212"/>
                </a:lnTo>
                <a:cubicBezTo>
                  <a:pt x="5507516" y="4380654"/>
                  <a:pt x="5505381" y="4383452"/>
                  <a:pt x="5505749" y="4386470"/>
                </a:cubicBezTo>
                <a:cubicBezTo>
                  <a:pt x="5506117" y="4389268"/>
                  <a:pt x="5508547" y="4391329"/>
                  <a:pt x="5511271" y="4391256"/>
                </a:cubicBezTo>
                <a:cubicBezTo>
                  <a:pt x="5511565" y="4391329"/>
                  <a:pt x="5511786" y="4391329"/>
                  <a:pt x="5512007" y="4391256"/>
                </a:cubicBezTo>
                <a:close/>
                <a:moveTo>
                  <a:pt x="5514805" y="4390078"/>
                </a:moveTo>
                <a:cubicBezTo>
                  <a:pt x="5517234" y="4388164"/>
                  <a:pt x="5517602" y="4384630"/>
                  <a:pt x="5515614" y="4382274"/>
                </a:cubicBezTo>
                <a:lnTo>
                  <a:pt x="5468643" y="4324258"/>
                </a:lnTo>
                <a:cubicBezTo>
                  <a:pt x="5466729" y="4321903"/>
                  <a:pt x="5463195" y="4321534"/>
                  <a:pt x="5460839" y="4323449"/>
                </a:cubicBezTo>
                <a:cubicBezTo>
                  <a:pt x="5458483" y="4325363"/>
                  <a:pt x="5458041" y="4328897"/>
                  <a:pt x="5460029" y="4331253"/>
                </a:cubicBezTo>
                <a:lnTo>
                  <a:pt x="5507001" y="4389268"/>
                </a:lnTo>
                <a:cubicBezTo>
                  <a:pt x="5508105" y="4390667"/>
                  <a:pt x="5509725" y="4391329"/>
                  <a:pt x="5511345" y="4391329"/>
                </a:cubicBezTo>
                <a:cubicBezTo>
                  <a:pt x="5512522" y="4391329"/>
                  <a:pt x="5513774" y="4390888"/>
                  <a:pt x="5514805" y="4390078"/>
                </a:cubicBezTo>
                <a:close/>
                <a:moveTo>
                  <a:pt x="5469821" y="4328161"/>
                </a:moveTo>
                <a:cubicBezTo>
                  <a:pt x="5470042" y="4325069"/>
                  <a:pt x="5467759" y="4322418"/>
                  <a:pt x="5464667" y="4322197"/>
                </a:cubicBezTo>
                <a:lnTo>
                  <a:pt x="5333176" y="4312185"/>
                </a:lnTo>
                <a:cubicBezTo>
                  <a:pt x="5330379" y="4311963"/>
                  <a:pt x="5327434" y="4314246"/>
                  <a:pt x="5327213" y="4317338"/>
                </a:cubicBezTo>
                <a:cubicBezTo>
                  <a:pt x="5326992" y="4320430"/>
                  <a:pt x="5329274" y="4323081"/>
                  <a:pt x="5332367" y="4323301"/>
                </a:cubicBezTo>
                <a:lnTo>
                  <a:pt x="5463858" y="4333314"/>
                </a:lnTo>
                <a:cubicBezTo>
                  <a:pt x="5464005" y="4333314"/>
                  <a:pt x="5464152" y="4333314"/>
                  <a:pt x="5464299" y="4333314"/>
                </a:cubicBezTo>
                <a:cubicBezTo>
                  <a:pt x="5467171" y="4333314"/>
                  <a:pt x="5469600" y="4331106"/>
                  <a:pt x="5469821" y="4328161"/>
                </a:cubicBezTo>
                <a:close/>
                <a:moveTo>
                  <a:pt x="5495589" y="2673332"/>
                </a:moveTo>
                <a:lnTo>
                  <a:pt x="5504277" y="2672596"/>
                </a:lnTo>
                <a:cubicBezTo>
                  <a:pt x="5507369" y="2672301"/>
                  <a:pt x="5509651" y="2669651"/>
                  <a:pt x="5509357" y="2666559"/>
                </a:cubicBezTo>
                <a:cubicBezTo>
                  <a:pt x="5509062" y="2663466"/>
                  <a:pt x="5506117" y="2661184"/>
                  <a:pt x="5503319" y="2661479"/>
                </a:cubicBezTo>
                <a:lnTo>
                  <a:pt x="5494632" y="2662215"/>
                </a:lnTo>
                <a:cubicBezTo>
                  <a:pt x="5491540" y="2662509"/>
                  <a:pt x="5489258" y="2665160"/>
                  <a:pt x="5489552" y="2668252"/>
                </a:cubicBezTo>
                <a:cubicBezTo>
                  <a:pt x="5489773" y="2671197"/>
                  <a:pt x="5492276" y="2673406"/>
                  <a:pt x="5495147" y="2673332"/>
                </a:cubicBezTo>
                <a:cubicBezTo>
                  <a:pt x="5495295" y="2673406"/>
                  <a:pt x="5495442" y="2673406"/>
                  <a:pt x="5495589" y="2673332"/>
                </a:cubicBezTo>
                <a:close/>
                <a:moveTo>
                  <a:pt x="5493749" y="2673479"/>
                </a:moveTo>
                <a:lnTo>
                  <a:pt x="5495589" y="2673332"/>
                </a:lnTo>
                <a:cubicBezTo>
                  <a:pt x="5498681" y="2673111"/>
                  <a:pt x="5500963" y="2670387"/>
                  <a:pt x="5500669" y="2667295"/>
                </a:cubicBezTo>
                <a:cubicBezTo>
                  <a:pt x="5500375" y="2664203"/>
                  <a:pt x="5497724" y="2661994"/>
                  <a:pt x="5494632" y="2662215"/>
                </a:cubicBezTo>
                <a:lnTo>
                  <a:pt x="5492791" y="2662362"/>
                </a:lnTo>
                <a:cubicBezTo>
                  <a:pt x="5489699" y="2662583"/>
                  <a:pt x="5487417" y="2665307"/>
                  <a:pt x="5487638" y="2668399"/>
                </a:cubicBezTo>
                <a:cubicBezTo>
                  <a:pt x="5487859" y="2671344"/>
                  <a:pt x="5490362" y="2673553"/>
                  <a:pt x="5493233" y="2673553"/>
                </a:cubicBezTo>
                <a:cubicBezTo>
                  <a:pt x="5493454" y="2673553"/>
                  <a:pt x="5493601" y="2673553"/>
                  <a:pt x="5493749" y="2673479"/>
                </a:cubicBezTo>
                <a:close/>
                <a:moveTo>
                  <a:pt x="5498239" y="2670608"/>
                </a:moveTo>
                <a:cubicBezTo>
                  <a:pt x="5499712" y="2667884"/>
                  <a:pt x="5498681" y="2664497"/>
                  <a:pt x="5495957" y="2663098"/>
                </a:cubicBezTo>
                <a:lnTo>
                  <a:pt x="5488595" y="2659196"/>
                </a:lnTo>
                <a:cubicBezTo>
                  <a:pt x="5485871" y="2657797"/>
                  <a:pt x="5482484" y="2658755"/>
                  <a:pt x="5481085" y="2661479"/>
                </a:cubicBezTo>
                <a:cubicBezTo>
                  <a:pt x="5479613" y="2664203"/>
                  <a:pt x="5480643" y="2667589"/>
                  <a:pt x="5483368" y="2668988"/>
                </a:cubicBezTo>
                <a:lnTo>
                  <a:pt x="5490730" y="2672890"/>
                </a:lnTo>
                <a:cubicBezTo>
                  <a:pt x="5491540" y="2673332"/>
                  <a:pt x="5492497" y="2673553"/>
                  <a:pt x="5493381" y="2673553"/>
                </a:cubicBezTo>
                <a:cubicBezTo>
                  <a:pt x="5495295" y="2673479"/>
                  <a:pt x="5497209" y="2672448"/>
                  <a:pt x="5498239" y="2670608"/>
                </a:cubicBezTo>
                <a:close/>
                <a:moveTo>
                  <a:pt x="5490803" y="2666779"/>
                </a:moveTo>
                <a:cubicBezTo>
                  <a:pt x="5492276" y="2664055"/>
                  <a:pt x="5491319" y="2660669"/>
                  <a:pt x="5488669" y="2659196"/>
                </a:cubicBezTo>
                <a:lnTo>
                  <a:pt x="5469600" y="2648447"/>
                </a:lnTo>
                <a:cubicBezTo>
                  <a:pt x="5466950" y="2646975"/>
                  <a:pt x="5463490" y="2647858"/>
                  <a:pt x="5462017" y="2650582"/>
                </a:cubicBezTo>
                <a:cubicBezTo>
                  <a:pt x="5460544" y="2653307"/>
                  <a:pt x="5461502" y="2656693"/>
                  <a:pt x="5464152" y="2658165"/>
                </a:cubicBezTo>
                <a:lnTo>
                  <a:pt x="5483220" y="2668915"/>
                </a:lnTo>
                <a:cubicBezTo>
                  <a:pt x="5484104" y="2669430"/>
                  <a:pt x="5485061" y="2669651"/>
                  <a:pt x="5486018" y="2669651"/>
                </a:cubicBezTo>
                <a:cubicBezTo>
                  <a:pt x="5487932" y="2669577"/>
                  <a:pt x="5489773" y="2668546"/>
                  <a:pt x="5490803" y="2666779"/>
                </a:cubicBezTo>
                <a:close/>
                <a:moveTo>
                  <a:pt x="5471956" y="2655589"/>
                </a:moveTo>
                <a:cubicBezTo>
                  <a:pt x="5473208" y="2652791"/>
                  <a:pt x="5471956" y="2649478"/>
                  <a:pt x="5469158" y="2648227"/>
                </a:cubicBezTo>
                <a:lnTo>
                  <a:pt x="5462017" y="2644987"/>
                </a:lnTo>
                <a:cubicBezTo>
                  <a:pt x="5459219" y="2643735"/>
                  <a:pt x="5455906" y="2644987"/>
                  <a:pt x="5454655" y="2647785"/>
                </a:cubicBezTo>
                <a:cubicBezTo>
                  <a:pt x="5453403" y="2650582"/>
                  <a:pt x="5454655" y="2653895"/>
                  <a:pt x="5457452" y="2655147"/>
                </a:cubicBezTo>
                <a:lnTo>
                  <a:pt x="5464594" y="2658386"/>
                </a:lnTo>
                <a:cubicBezTo>
                  <a:pt x="5465330" y="2658755"/>
                  <a:pt x="5466140" y="2658902"/>
                  <a:pt x="5466950" y="2658902"/>
                </a:cubicBezTo>
                <a:cubicBezTo>
                  <a:pt x="5469011" y="2658902"/>
                  <a:pt x="5470999" y="2657650"/>
                  <a:pt x="5471956" y="2655589"/>
                </a:cubicBezTo>
                <a:close/>
                <a:moveTo>
                  <a:pt x="5464815" y="2652349"/>
                </a:moveTo>
                <a:cubicBezTo>
                  <a:pt x="5466066" y="2649552"/>
                  <a:pt x="5464815" y="2646239"/>
                  <a:pt x="5462017" y="2644987"/>
                </a:cubicBezTo>
                <a:lnTo>
                  <a:pt x="5431169" y="2631072"/>
                </a:lnTo>
                <a:cubicBezTo>
                  <a:pt x="5428371" y="2629821"/>
                  <a:pt x="5425058" y="2631072"/>
                  <a:pt x="5423807" y="2633870"/>
                </a:cubicBezTo>
                <a:cubicBezTo>
                  <a:pt x="5422555" y="2636668"/>
                  <a:pt x="5423807" y="2639981"/>
                  <a:pt x="5426604" y="2641232"/>
                </a:cubicBezTo>
                <a:lnTo>
                  <a:pt x="5457452" y="2655147"/>
                </a:lnTo>
                <a:cubicBezTo>
                  <a:pt x="5458188" y="2655515"/>
                  <a:pt x="5458998" y="2655662"/>
                  <a:pt x="5459808" y="2655662"/>
                </a:cubicBezTo>
                <a:cubicBezTo>
                  <a:pt x="5461870" y="2655662"/>
                  <a:pt x="5463858" y="2654411"/>
                  <a:pt x="5464815" y="2652349"/>
                </a:cubicBezTo>
                <a:close/>
                <a:moveTo>
                  <a:pt x="5433672" y="2638950"/>
                </a:moveTo>
                <a:cubicBezTo>
                  <a:pt x="5435218" y="2636299"/>
                  <a:pt x="5434261" y="2632839"/>
                  <a:pt x="5431611" y="2631367"/>
                </a:cubicBezTo>
                <a:lnTo>
                  <a:pt x="5372565" y="2597721"/>
                </a:lnTo>
                <a:cubicBezTo>
                  <a:pt x="5369914" y="2596175"/>
                  <a:pt x="5366454" y="2597132"/>
                  <a:pt x="5364982" y="2599782"/>
                </a:cubicBezTo>
                <a:cubicBezTo>
                  <a:pt x="5363435" y="2602433"/>
                  <a:pt x="5364393" y="2605893"/>
                  <a:pt x="5367043" y="2607366"/>
                </a:cubicBezTo>
                <a:lnTo>
                  <a:pt x="5426089" y="2641011"/>
                </a:lnTo>
                <a:cubicBezTo>
                  <a:pt x="5426972" y="2641527"/>
                  <a:pt x="5427929" y="2641748"/>
                  <a:pt x="5428887" y="2641748"/>
                </a:cubicBezTo>
                <a:cubicBezTo>
                  <a:pt x="5430801" y="2641748"/>
                  <a:pt x="5432641" y="2640717"/>
                  <a:pt x="5433672" y="2638950"/>
                </a:cubicBezTo>
                <a:close/>
                <a:moveTo>
                  <a:pt x="5374700" y="2605230"/>
                </a:moveTo>
                <a:cubicBezTo>
                  <a:pt x="5376172" y="2602506"/>
                  <a:pt x="5375215" y="2599120"/>
                  <a:pt x="5372491" y="2597647"/>
                </a:cubicBezTo>
                <a:lnTo>
                  <a:pt x="5335900" y="2577548"/>
                </a:lnTo>
                <a:cubicBezTo>
                  <a:pt x="5333176" y="2576076"/>
                  <a:pt x="5329790" y="2577033"/>
                  <a:pt x="5328317" y="2579757"/>
                </a:cubicBezTo>
                <a:cubicBezTo>
                  <a:pt x="5326845" y="2582481"/>
                  <a:pt x="5327802" y="2585868"/>
                  <a:pt x="5330526" y="2587340"/>
                </a:cubicBezTo>
                <a:lnTo>
                  <a:pt x="5367117" y="2607439"/>
                </a:lnTo>
                <a:cubicBezTo>
                  <a:pt x="5368000" y="2607881"/>
                  <a:pt x="5368883" y="2608102"/>
                  <a:pt x="5369841" y="2608102"/>
                </a:cubicBezTo>
                <a:cubicBezTo>
                  <a:pt x="5371829" y="2608102"/>
                  <a:pt x="5373669" y="2607071"/>
                  <a:pt x="5374700" y="2605230"/>
                </a:cubicBezTo>
                <a:close/>
                <a:moveTo>
                  <a:pt x="5338404" y="2584542"/>
                </a:moveTo>
                <a:cubicBezTo>
                  <a:pt x="5339582" y="2581671"/>
                  <a:pt x="5338183" y="2578432"/>
                  <a:pt x="5335311" y="2577327"/>
                </a:cubicBezTo>
                <a:lnTo>
                  <a:pt x="5262793" y="2548025"/>
                </a:lnTo>
                <a:cubicBezTo>
                  <a:pt x="5259921" y="2546847"/>
                  <a:pt x="5256682" y="2548246"/>
                  <a:pt x="5255578" y="2551118"/>
                </a:cubicBezTo>
                <a:cubicBezTo>
                  <a:pt x="5254399" y="2553989"/>
                  <a:pt x="5255798" y="2557228"/>
                  <a:pt x="5258670" y="2558332"/>
                </a:cubicBezTo>
                <a:lnTo>
                  <a:pt x="5331188" y="2587635"/>
                </a:lnTo>
                <a:cubicBezTo>
                  <a:pt x="5331925" y="2587929"/>
                  <a:pt x="5332587" y="2588076"/>
                  <a:pt x="5333324" y="2588076"/>
                </a:cubicBezTo>
                <a:cubicBezTo>
                  <a:pt x="5335459" y="2588003"/>
                  <a:pt x="5337520" y="2586677"/>
                  <a:pt x="5338404" y="2584542"/>
                </a:cubicBezTo>
                <a:close/>
                <a:moveTo>
                  <a:pt x="5265369" y="2556124"/>
                </a:moveTo>
                <a:cubicBezTo>
                  <a:pt x="5267063" y="2553547"/>
                  <a:pt x="5266326" y="2550087"/>
                  <a:pt x="5263750" y="2548394"/>
                </a:cubicBezTo>
                <a:lnTo>
                  <a:pt x="5233859" y="2528957"/>
                </a:lnTo>
                <a:cubicBezTo>
                  <a:pt x="5231282" y="2527263"/>
                  <a:pt x="5227822" y="2528000"/>
                  <a:pt x="5226128" y="2530577"/>
                </a:cubicBezTo>
                <a:cubicBezTo>
                  <a:pt x="5224435" y="2533153"/>
                  <a:pt x="5225171" y="2536614"/>
                  <a:pt x="5227748" y="2538307"/>
                </a:cubicBezTo>
                <a:lnTo>
                  <a:pt x="5257639" y="2557744"/>
                </a:lnTo>
                <a:cubicBezTo>
                  <a:pt x="5258596" y="2558332"/>
                  <a:pt x="5259627" y="2558627"/>
                  <a:pt x="5260731" y="2558627"/>
                </a:cubicBezTo>
                <a:cubicBezTo>
                  <a:pt x="5262498" y="2558701"/>
                  <a:pt x="5264265" y="2557744"/>
                  <a:pt x="5265369" y="2556124"/>
                </a:cubicBezTo>
                <a:close/>
                <a:moveTo>
                  <a:pt x="5236288" y="2534552"/>
                </a:moveTo>
                <a:cubicBezTo>
                  <a:pt x="5236803" y="2531534"/>
                  <a:pt x="5234669" y="2528662"/>
                  <a:pt x="5231650" y="2528221"/>
                </a:cubicBezTo>
                <a:lnTo>
                  <a:pt x="5177684" y="2519828"/>
                </a:lnTo>
                <a:cubicBezTo>
                  <a:pt x="5174665" y="2519312"/>
                  <a:pt x="5171794" y="2521447"/>
                  <a:pt x="5171353" y="2524466"/>
                </a:cubicBezTo>
                <a:cubicBezTo>
                  <a:pt x="5170837" y="2527484"/>
                  <a:pt x="5172972" y="2530356"/>
                  <a:pt x="5175991" y="2530797"/>
                </a:cubicBezTo>
                <a:lnTo>
                  <a:pt x="5229957" y="2539191"/>
                </a:lnTo>
                <a:cubicBezTo>
                  <a:pt x="5230251" y="2539264"/>
                  <a:pt x="5230546" y="2539264"/>
                  <a:pt x="5230840" y="2539264"/>
                </a:cubicBezTo>
                <a:cubicBezTo>
                  <a:pt x="5233491" y="2539264"/>
                  <a:pt x="5235846" y="2537276"/>
                  <a:pt x="5236288" y="2534552"/>
                </a:cubicBezTo>
                <a:close/>
                <a:moveTo>
                  <a:pt x="5182323" y="2526159"/>
                </a:moveTo>
                <a:cubicBezTo>
                  <a:pt x="5182764" y="2523141"/>
                  <a:pt x="5180703" y="2520269"/>
                  <a:pt x="5177684" y="2519828"/>
                </a:cubicBezTo>
                <a:lnTo>
                  <a:pt x="5081974" y="2504882"/>
                </a:lnTo>
                <a:cubicBezTo>
                  <a:pt x="5078955" y="2504367"/>
                  <a:pt x="5076084" y="2506502"/>
                  <a:pt x="5075643" y="2509520"/>
                </a:cubicBezTo>
                <a:cubicBezTo>
                  <a:pt x="5075201" y="2512539"/>
                  <a:pt x="5077262" y="2515410"/>
                  <a:pt x="5080281" y="2515852"/>
                </a:cubicBezTo>
                <a:lnTo>
                  <a:pt x="5175991" y="2530797"/>
                </a:lnTo>
                <a:cubicBezTo>
                  <a:pt x="5176285" y="2530871"/>
                  <a:pt x="5176580" y="2530871"/>
                  <a:pt x="5176874" y="2530871"/>
                </a:cubicBezTo>
                <a:cubicBezTo>
                  <a:pt x="5179525" y="2530871"/>
                  <a:pt x="5181881" y="2528883"/>
                  <a:pt x="5182323" y="2526159"/>
                </a:cubicBezTo>
                <a:close/>
                <a:moveTo>
                  <a:pt x="4921181" y="2523803"/>
                </a:moveTo>
                <a:lnTo>
                  <a:pt x="5081385" y="2515926"/>
                </a:lnTo>
                <a:cubicBezTo>
                  <a:pt x="5084477" y="2515778"/>
                  <a:pt x="5086833" y="2513128"/>
                  <a:pt x="5086686" y="2510109"/>
                </a:cubicBezTo>
                <a:cubicBezTo>
                  <a:pt x="5086539" y="2507017"/>
                  <a:pt x="5083962" y="2504514"/>
                  <a:pt x="5080870" y="2504808"/>
                </a:cubicBezTo>
                <a:lnTo>
                  <a:pt x="4920665" y="2512686"/>
                </a:lnTo>
                <a:cubicBezTo>
                  <a:pt x="4917573" y="2512833"/>
                  <a:pt x="4915217" y="2515484"/>
                  <a:pt x="4915365" y="2518502"/>
                </a:cubicBezTo>
                <a:cubicBezTo>
                  <a:pt x="4915512" y="2521521"/>
                  <a:pt x="4918015" y="2523803"/>
                  <a:pt x="4920960" y="2523803"/>
                </a:cubicBezTo>
                <a:cubicBezTo>
                  <a:pt x="4921034" y="2523803"/>
                  <a:pt x="4921107" y="2523803"/>
                  <a:pt x="4921181" y="2523803"/>
                </a:cubicBezTo>
                <a:close/>
                <a:moveTo>
                  <a:pt x="4924788" y="2522257"/>
                </a:moveTo>
                <a:cubicBezTo>
                  <a:pt x="4926997" y="2520122"/>
                  <a:pt x="4927144" y="2516588"/>
                  <a:pt x="4925009" y="2514379"/>
                </a:cubicBezTo>
                <a:lnTo>
                  <a:pt x="4903438" y="2491704"/>
                </a:lnTo>
                <a:cubicBezTo>
                  <a:pt x="4901303" y="2489495"/>
                  <a:pt x="4897769" y="2489348"/>
                  <a:pt x="4895560" y="2491483"/>
                </a:cubicBezTo>
                <a:cubicBezTo>
                  <a:pt x="4893352" y="2493618"/>
                  <a:pt x="4893204" y="2497152"/>
                  <a:pt x="4895339" y="2499360"/>
                </a:cubicBezTo>
                <a:lnTo>
                  <a:pt x="4916911" y="2522036"/>
                </a:lnTo>
                <a:cubicBezTo>
                  <a:pt x="4918015" y="2523214"/>
                  <a:pt x="4919488" y="2523803"/>
                  <a:pt x="4920960" y="2523803"/>
                </a:cubicBezTo>
                <a:cubicBezTo>
                  <a:pt x="4922359" y="2523803"/>
                  <a:pt x="4923684" y="2523288"/>
                  <a:pt x="4924788" y="2522257"/>
                </a:cubicBezTo>
                <a:close/>
                <a:moveTo>
                  <a:pt x="4902333" y="2500244"/>
                </a:moveTo>
                <a:cubicBezTo>
                  <a:pt x="4904910" y="2498624"/>
                  <a:pt x="4905720" y="2495164"/>
                  <a:pt x="4904100" y="2492587"/>
                </a:cubicBezTo>
                <a:lnTo>
                  <a:pt x="4881056" y="2455849"/>
                </a:lnTo>
                <a:cubicBezTo>
                  <a:pt x="4879437" y="2453272"/>
                  <a:pt x="4875977" y="2452462"/>
                  <a:pt x="4873399" y="2454082"/>
                </a:cubicBezTo>
                <a:cubicBezTo>
                  <a:pt x="4870823" y="2455702"/>
                  <a:pt x="4870013" y="2459162"/>
                  <a:pt x="4871633" y="2461739"/>
                </a:cubicBezTo>
                <a:lnTo>
                  <a:pt x="4894677" y="2498477"/>
                </a:lnTo>
                <a:cubicBezTo>
                  <a:pt x="4895781" y="2500170"/>
                  <a:pt x="4897548" y="2501127"/>
                  <a:pt x="4899462" y="2501054"/>
                </a:cubicBezTo>
                <a:cubicBezTo>
                  <a:pt x="4900419" y="2501054"/>
                  <a:pt x="4901376" y="2500833"/>
                  <a:pt x="4902333" y="2500244"/>
                </a:cubicBezTo>
                <a:close/>
                <a:moveTo>
                  <a:pt x="4878995" y="2463653"/>
                </a:moveTo>
                <a:cubicBezTo>
                  <a:pt x="4881719" y="2462181"/>
                  <a:pt x="4882676" y="2458794"/>
                  <a:pt x="4881204" y="2456070"/>
                </a:cubicBezTo>
                <a:lnTo>
                  <a:pt x="4848368" y="2396288"/>
                </a:lnTo>
                <a:cubicBezTo>
                  <a:pt x="4846895" y="2393564"/>
                  <a:pt x="4843435" y="2392607"/>
                  <a:pt x="4840784" y="2394079"/>
                </a:cubicBezTo>
                <a:cubicBezTo>
                  <a:pt x="4838060" y="2395552"/>
                  <a:pt x="4837103" y="2398938"/>
                  <a:pt x="4838576" y="2401662"/>
                </a:cubicBezTo>
                <a:lnTo>
                  <a:pt x="4871412" y="2461444"/>
                </a:lnTo>
                <a:cubicBezTo>
                  <a:pt x="4872442" y="2463285"/>
                  <a:pt x="4874357" y="2464316"/>
                  <a:pt x="4876345" y="2464316"/>
                </a:cubicBezTo>
                <a:cubicBezTo>
                  <a:pt x="4877302" y="2464389"/>
                  <a:pt x="4878185" y="2464095"/>
                  <a:pt x="4878995" y="2463653"/>
                </a:cubicBezTo>
                <a:close/>
                <a:moveTo>
                  <a:pt x="4846233" y="2403871"/>
                </a:moveTo>
                <a:cubicBezTo>
                  <a:pt x="4848957" y="2402399"/>
                  <a:pt x="4849914" y="2399012"/>
                  <a:pt x="4848441" y="2396288"/>
                </a:cubicBezTo>
                <a:lnTo>
                  <a:pt x="4797862" y="2305069"/>
                </a:lnTo>
                <a:cubicBezTo>
                  <a:pt x="4796389" y="2302345"/>
                  <a:pt x="4793003" y="2301461"/>
                  <a:pt x="4790279" y="2302860"/>
                </a:cubicBezTo>
                <a:cubicBezTo>
                  <a:pt x="4787555" y="2304332"/>
                  <a:pt x="4786598" y="2307719"/>
                  <a:pt x="4788070" y="2310443"/>
                </a:cubicBezTo>
                <a:lnTo>
                  <a:pt x="4838650" y="2401662"/>
                </a:lnTo>
                <a:cubicBezTo>
                  <a:pt x="4839680" y="2403503"/>
                  <a:pt x="4841594" y="2404534"/>
                  <a:pt x="4843582" y="2404534"/>
                </a:cubicBezTo>
                <a:cubicBezTo>
                  <a:pt x="4844466" y="2404607"/>
                  <a:pt x="4845349" y="2404386"/>
                  <a:pt x="4846233" y="2403871"/>
                </a:cubicBezTo>
                <a:close/>
                <a:moveTo>
                  <a:pt x="4795727" y="2312652"/>
                </a:moveTo>
                <a:cubicBezTo>
                  <a:pt x="4798377" y="2311106"/>
                  <a:pt x="4799335" y="2307719"/>
                  <a:pt x="4797788" y="2305069"/>
                </a:cubicBezTo>
                <a:lnTo>
                  <a:pt x="4732338" y="2190290"/>
                </a:lnTo>
                <a:cubicBezTo>
                  <a:pt x="4730791" y="2187640"/>
                  <a:pt x="4727405" y="2186683"/>
                  <a:pt x="4724754" y="2188229"/>
                </a:cubicBezTo>
                <a:cubicBezTo>
                  <a:pt x="4722104" y="2189775"/>
                  <a:pt x="4721147" y="2193162"/>
                  <a:pt x="4722693" y="2195812"/>
                </a:cubicBezTo>
                <a:lnTo>
                  <a:pt x="4788144" y="2310590"/>
                </a:lnTo>
                <a:cubicBezTo>
                  <a:pt x="4789175" y="2312431"/>
                  <a:pt x="4791089" y="2313388"/>
                  <a:pt x="4793003" y="2313388"/>
                </a:cubicBezTo>
                <a:cubicBezTo>
                  <a:pt x="4793960" y="2313388"/>
                  <a:pt x="4794844" y="2313167"/>
                  <a:pt x="4795727" y="2312652"/>
                </a:cubicBezTo>
                <a:close/>
                <a:moveTo>
                  <a:pt x="4730350" y="2197800"/>
                </a:moveTo>
                <a:cubicBezTo>
                  <a:pt x="4733000" y="2196254"/>
                  <a:pt x="4733883" y="2192793"/>
                  <a:pt x="4732264" y="2190143"/>
                </a:cubicBezTo>
                <a:lnTo>
                  <a:pt x="4654665" y="2059388"/>
                </a:lnTo>
                <a:cubicBezTo>
                  <a:pt x="4653119" y="2056738"/>
                  <a:pt x="4649659" y="2055854"/>
                  <a:pt x="4647008" y="2057474"/>
                </a:cubicBezTo>
                <a:cubicBezTo>
                  <a:pt x="4644358" y="2059020"/>
                  <a:pt x="4643474" y="2062480"/>
                  <a:pt x="4645094" y="2065131"/>
                </a:cubicBezTo>
                <a:lnTo>
                  <a:pt x="4722693" y="2195886"/>
                </a:lnTo>
                <a:cubicBezTo>
                  <a:pt x="4723723" y="2197652"/>
                  <a:pt x="4725638" y="2198610"/>
                  <a:pt x="4727552" y="2198610"/>
                </a:cubicBezTo>
                <a:cubicBezTo>
                  <a:pt x="4728509" y="2198610"/>
                  <a:pt x="4729466" y="2198389"/>
                  <a:pt x="4730350" y="2197800"/>
                </a:cubicBezTo>
                <a:close/>
                <a:moveTo>
                  <a:pt x="4652824" y="2067045"/>
                </a:moveTo>
                <a:cubicBezTo>
                  <a:pt x="4655401" y="2065425"/>
                  <a:pt x="4656211" y="2061965"/>
                  <a:pt x="4654592" y="2059388"/>
                </a:cubicBezTo>
                <a:lnTo>
                  <a:pt x="4567348" y="1919872"/>
                </a:lnTo>
                <a:cubicBezTo>
                  <a:pt x="4565728" y="1917295"/>
                  <a:pt x="4562268" y="1916485"/>
                  <a:pt x="4559691" y="1918105"/>
                </a:cubicBezTo>
                <a:cubicBezTo>
                  <a:pt x="4557114" y="1919725"/>
                  <a:pt x="4556304" y="1923185"/>
                  <a:pt x="4557924" y="1925762"/>
                </a:cubicBezTo>
                <a:lnTo>
                  <a:pt x="4645168" y="2065278"/>
                </a:lnTo>
                <a:cubicBezTo>
                  <a:pt x="4646272" y="2066971"/>
                  <a:pt x="4648039" y="2067928"/>
                  <a:pt x="4649953" y="2067928"/>
                </a:cubicBezTo>
                <a:cubicBezTo>
                  <a:pt x="4650910" y="2067855"/>
                  <a:pt x="4651941" y="2067634"/>
                  <a:pt x="4652824" y="2067045"/>
                </a:cubicBezTo>
                <a:close/>
                <a:moveTo>
                  <a:pt x="4565728" y="1927382"/>
                </a:moveTo>
                <a:cubicBezTo>
                  <a:pt x="4568305" y="1925688"/>
                  <a:pt x="4568968" y="1922228"/>
                  <a:pt x="4567274" y="1919651"/>
                </a:cubicBezTo>
                <a:lnTo>
                  <a:pt x="4472669" y="1777853"/>
                </a:lnTo>
                <a:cubicBezTo>
                  <a:pt x="4470975" y="1775276"/>
                  <a:pt x="4467515" y="1774614"/>
                  <a:pt x="4464938" y="1776307"/>
                </a:cubicBezTo>
                <a:cubicBezTo>
                  <a:pt x="4462361" y="1778000"/>
                  <a:pt x="4461699" y="1781461"/>
                  <a:pt x="4463392" y="1784037"/>
                </a:cubicBezTo>
                <a:lnTo>
                  <a:pt x="4557998" y="1925835"/>
                </a:lnTo>
                <a:cubicBezTo>
                  <a:pt x="4559102" y="1927455"/>
                  <a:pt x="4560869" y="1928339"/>
                  <a:pt x="4562710" y="1928339"/>
                </a:cubicBezTo>
                <a:cubicBezTo>
                  <a:pt x="4563740" y="1928339"/>
                  <a:pt x="4564771" y="1928044"/>
                  <a:pt x="4565728" y="1927382"/>
                </a:cubicBezTo>
                <a:close/>
                <a:moveTo>
                  <a:pt x="4471122" y="1785583"/>
                </a:moveTo>
                <a:cubicBezTo>
                  <a:pt x="4473699" y="1783890"/>
                  <a:pt x="4474362" y="1780430"/>
                  <a:pt x="4472669" y="1777853"/>
                </a:cubicBezTo>
                <a:lnTo>
                  <a:pt x="4372320" y="1628177"/>
                </a:lnTo>
                <a:cubicBezTo>
                  <a:pt x="4370627" y="1625600"/>
                  <a:pt x="4367166" y="1624938"/>
                  <a:pt x="4364590" y="1626631"/>
                </a:cubicBezTo>
                <a:cubicBezTo>
                  <a:pt x="4362013" y="1628324"/>
                  <a:pt x="4361350" y="1631785"/>
                  <a:pt x="4363043" y="1634361"/>
                </a:cubicBezTo>
                <a:lnTo>
                  <a:pt x="4463392" y="1784037"/>
                </a:lnTo>
                <a:cubicBezTo>
                  <a:pt x="4464496" y="1785657"/>
                  <a:pt x="4466263" y="1786541"/>
                  <a:pt x="4468030" y="1786541"/>
                </a:cubicBezTo>
                <a:cubicBezTo>
                  <a:pt x="4469135" y="1786541"/>
                  <a:pt x="4470239" y="1786246"/>
                  <a:pt x="4471122" y="1785583"/>
                </a:cubicBezTo>
                <a:close/>
                <a:moveTo>
                  <a:pt x="4370701" y="1635981"/>
                </a:moveTo>
                <a:cubicBezTo>
                  <a:pt x="4373277" y="1634288"/>
                  <a:pt x="4374013" y="1630827"/>
                  <a:pt x="4372394" y="1628251"/>
                </a:cubicBezTo>
                <a:lnTo>
                  <a:pt x="4267628" y="1465396"/>
                </a:lnTo>
                <a:cubicBezTo>
                  <a:pt x="4265934" y="1462819"/>
                  <a:pt x="4262474" y="1462083"/>
                  <a:pt x="4259897" y="1463703"/>
                </a:cubicBezTo>
                <a:cubicBezTo>
                  <a:pt x="4257321" y="1465396"/>
                  <a:pt x="4256585" y="1468856"/>
                  <a:pt x="4258204" y="1471433"/>
                </a:cubicBezTo>
                <a:lnTo>
                  <a:pt x="4362970" y="1634288"/>
                </a:lnTo>
                <a:cubicBezTo>
                  <a:pt x="4364074" y="1635981"/>
                  <a:pt x="4365841" y="1636865"/>
                  <a:pt x="4367682" y="1636865"/>
                </a:cubicBezTo>
                <a:cubicBezTo>
                  <a:pt x="4368713" y="1636865"/>
                  <a:pt x="4369743" y="1636570"/>
                  <a:pt x="4370701" y="1635981"/>
                </a:cubicBezTo>
                <a:close/>
                <a:moveTo>
                  <a:pt x="4265788" y="1473200"/>
                </a:moveTo>
                <a:cubicBezTo>
                  <a:pt x="4268438" y="1471654"/>
                  <a:pt x="4269321" y="1468194"/>
                  <a:pt x="4267701" y="1465543"/>
                </a:cubicBezTo>
                <a:lnTo>
                  <a:pt x="4159991" y="1284504"/>
                </a:lnTo>
                <a:cubicBezTo>
                  <a:pt x="4158445" y="1281854"/>
                  <a:pt x="4154984" y="1281044"/>
                  <a:pt x="4152334" y="1282590"/>
                </a:cubicBezTo>
                <a:cubicBezTo>
                  <a:pt x="4149684" y="1284136"/>
                  <a:pt x="4148800" y="1287596"/>
                  <a:pt x="4150420" y="1290247"/>
                </a:cubicBezTo>
                <a:lnTo>
                  <a:pt x="4258130" y="1471286"/>
                </a:lnTo>
                <a:cubicBezTo>
                  <a:pt x="4259161" y="1473053"/>
                  <a:pt x="4261076" y="1474010"/>
                  <a:pt x="4262990" y="1474010"/>
                </a:cubicBezTo>
                <a:cubicBezTo>
                  <a:pt x="4263947" y="1474010"/>
                  <a:pt x="4264904" y="1473716"/>
                  <a:pt x="4265788" y="1473200"/>
                </a:cubicBezTo>
                <a:close/>
                <a:moveTo>
                  <a:pt x="4157856" y="1292308"/>
                </a:moveTo>
                <a:cubicBezTo>
                  <a:pt x="4160580" y="1290836"/>
                  <a:pt x="4161610" y="1287449"/>
                  <a:pt x="4160138" y="1284725"/>
                </a:cubicBezTo>
                <a:lnTo>
                  <a:pt x="4050808" y="1080715"/>
                </a:lnTo>
                <a:cubicBezTo>
                  <a:pt x="4049335" y="1077991"/>
                  <a:pt x="4045948" y="1076960"/>
                  <a:pt x="4043224" y="1078433"/>
                </a:cubicBezTo>
                <a:cubicBezTo>
                  <a:pt x="4040500" y="1079905"/>
                  <a:pt x="4039469" y="1083292"/>
                  <a:pt x="4040942" y="1086016"/>
                </a:cubicBezTo>
                <a:lnTo>
                  <a:pt x="4150273" y="1290026"/>
                </a:lnTo>
                <a:cubicBezTo>
                  <a:pt x="4151303" y="1291940"/>
                  <a:pt x="4153217" y="1292971"/>
                  <a:pt x="4155205" y="1292971"/>
                </a:cubicBezTo>
                <a:cubicBezTo>
                  <a:pt x="4156162" y="1292971"/>
                  <a:pt x="4157046" y="1292750"/>
                  <a:pt x="4157856" y="1292308"/>
                </a:cubicBezTo>
                <a:close/>
                <a:moveTo>
                  <a:pt x="4048378" y="1088372"/>
                </a:moveTo>
                <a:cubicBezTo>
                  <a:pt x="4051102" y="1086973"/>
                  <a:pt x="4052206" y="1083660"/>
                  <a:pt x="4050808" y="1080862"/>
                </a:cubicBezTo>
                <a:lnTo>
                  <a:pt x="3942729" y="867797"/>
                </a:lnTo>
                <a:cubicBezTo>
                  <a:pt x="3941330" y="865073"/>
                  <a:pt x="3937943" y="863968"/>
                  <a:pt x="3935219" y="865367"/>
                </a:cubicBezTo>
                <a:cubicBezTo>
                  <a:pt x="3932495" y="866766"/>
                  <a:pt x="3931391" y="870079"/>
                  <a:pt x="3932789" y="872877"/>
                </a:cubicBezTo>
                <a:lnTo>
                  <a:pt x="4040868" y="1085942"/>
                </a:lnTo>
                <a:cubicBezTo>
                  <a:pt x="4041825" y="1087930"/>
                  <a:pt x="4043813" y="1089034"/>
                  <a:pt x="4045875" y="1088961"/>
                </a:cubicBezTo>
                <a:cubicBezTo>
                  <a:pt x="4046758" y="1088961"/>
                  <a:pt x="4047568" y="1088740"/>
                  <a:pt x="4048378" y="1088372"/>
                </a:cubicBezTo>
                <a:close/>
                <a:moveTo>
                  <a:pt x="3940299" y="875306"/>
                </a:moveTo>
                <a:cubicBezTo>
                  <a:pt x="3943023" y="873907"/>
                  <a:pt x="3944201" y="870594"/>
                  <a:pt x="3942803" y="867797"/>
                </a:cubicBezTo>
                <a:lnTo>
                  <a:pt x="3838920" y="659148"/>
                </a:lnTo>
                <a:cubicBezTo>
                  <a:pt x="3837521" y="656351"/>
                  <a:pt x="3834208" y="655320"/>
                  <a:pt x="3831411" y="656645"/>
                </a:cubicBezTo>
                <a:cubicBezTo>
                  <a:pt x="3828687" y="658044"/>
                  <a:pt x="3827508" y="661357"/>
                  <a:pt x="3828907" y="664155"/>
                </a:cubicBezTo>
                <a:lnTo>
                  <a:pt x="3932789" y="872803"/>
                </a:lnTo>
                <a:cubicBezTo>
                  <a:pt x="3933747" y="874791"/>
                  <a:pt x="3935735" y="875895"/>
                  <a:pt x="3937796" y="875895"/>
                </a:cubicBezTo>
                <a:cubicBezTo>
                  <a:pt x="3938679" y="875895"/>
                  <a:pt x="3939489" y="875674"/>
                  <a:pt x="3940299" y="875306"/>
                </a:cubicBezTo>
                <a:close/>
                <a:moveTo>
                  <a:pt x="3836417" y="666584"/>
                </a:moveTo>
                <a:cubicBezTo>
                  <a:pt x="3839141" y="665186"/>
                  <a:pt x="3840245" y="661873"/>
                  <a:pt x="3838846" y="659075"/>
                </a:cubicBezTo>
                <a:lnTo>
                  <a:pt x="3741958" y="467802"/>
                </a:lnTo>
                <a:cubicBezTo>
                  <a:pt x="3740559" y="465078"/>
                  <a:pt x="3737173" y="463973"/>
                  <a:pt x="3734449" y="465372"/>
                </a:cubicBezTo>
                <a:cubicBezTo>
                  <a:pt x="3731725" y="466771"/>
                  <a:pt x="3730620" y="470084"/>
                  <a:pt x="3732019" y="472882"/>
                </a:cubicBezTo>
                <a:lnTo>
                  <a:pt x="3828907" y="664155"/>
                </a:lnTo>
                <a:cubicBezTo>
                  <a:pt x="3829864" y="666143"/>
                  <a:pt x="3831852" y="667247"/>
                  <a:pt x="3833914" y="667247"/>
                </a:cubicBezTo>
                <a:cubicBezTo>
                  <a:pt x="3834797" y="667173"/>
                  <a:pt x="3835607" y="667026"/>
                  <a:pt x="3836417" y="666584"/>
                </a:cubicBezTo>
                <a:close/>
                <a:moveTo>
                  <a:pt x="3739676" y="475238"/>
                </a:moveTo>
                <a:cubicBezTo>
                  <a:pt x="3742400" y="473765"/>
                  <a:pt x="3743431" y="470379"/>
                  <a:pt x="3741958" y="467655"/>
                </a:cubicBezTo>
                <a:lnTo>
                  <a:pt x="3654862" y="306272"/>
                </a:lnTo>
                <a:cubicBezTo>
                  <a:pt x="3653390" y="303548"/>
                  <a:pt x="3650003" y="302518"/>
                  <a:pt x="3647279" y="303990"/>
                </a:cubicBezTo>
                <a:cubicBezTo>
                  <a:pt x="3644555" y="305463"/>
                  <a:pt x="3643524" y="308849"/>
                  <a:pt x="3644996" y="311573"/>
                </a:cubicBezTo>
                <a:lnTo>
                  <a:pt x="3732093" y="472955"/>
                </a:lnTo>
                <a:cubicBezTo>
                  <a:pt x="3733123" y="474796"/>
                  <a:pt x="3735038" y="475900"/>
                  <a:pt x="3737025" y="475900"/>
                </a:cubicBezTo>
                <a:cubicBezTo>
                  <a:pt x="3737909" y="475974"/>
                  <a:pt x="3738793" y="475753"/>
                  <a:pt x="3739676" y="475238"/>
                </a:cubicBezTo>
                <a:close/>
                <a:moveTo>
                  <a:pt x="3652948" y="313635"/>
                </a:moveTo>
                <a:cubicBezTo>
                  <a:pt x="3655525" y="311941"/>
                  <a:pt x="3656261" y="308481"/>
                  <a:pt x="3654568" y="305904"/>
                </a:cubicBezTo>
                <a:lnTo>
                  <a:pt x="3572846" y="180892"/>
                </a:lnTo>
                <a:cubicBezTo>
                  <a:pt x="3571152" y="178315"/>
                  <a:pt x="3567692" y="177579"/>
                  <a:pt x="3565115" y="179272"/>
                </a:cubicBezTo>
                <a:cubicBezTo>
                  <a:pt x="3562539" y="180966"/>
                  <a:pt x="3561802" y="184426"/>
                  <a:pt x="3563496" y="187003"/>
                </a:cubicBezTo>
                <a:lnTo>
                  <a:pt x="3645217" y="312015"/>
                </a:lnTo>
                <a:cubicBezTo>
                  <a:pt x="3646322" y="313635"/>
                  <a:pt x="3648089" y="314518"/>
                  <a:pt x="3649929" y="314518"/>
                </a:cubicBezTo>
                <a:cubicBezTo>
                  <a:pt x="3650960" y="314592"/>
                  <a:pt x="3652064" y="314297"/>
                  <a:pt x="3652948" y="313635"/>
                </a:cubicBezTo>
                <a:close/>
                <a:moveTo>
                  <a:pt x="3572036" y="188034"/>
                </a:moveTo>
                <a:cubicBezTo>
                  <a:pt x="3574245" y="185899"/>
                  <a:pt x="3574245" y="182365"/>
                  <a:pt x="3572109" y="180156"/>
                </a:cubicBezTo>
                <a:lnTo>
                  <a:pt x="3491419" y="97403"/>
                </a:lnTo>
                <a:cubicBezTo>
                  <a:pt x="3489283" y="95195"/>
                  <a:pt x="3485750" y="95195"/>
                  <a:pt x="3483541" y="97330"/>
                </a:cubicBezTo>
                <a:cubicBezTo>
                  <a:pt x="3481332" y="99465"/>
                  <a:pt x="3481332" y="102999"/>
                  <a:pt x="3483467" y="105208"/>
                </a:cubicBezTo>
                <a:lnTo>
                  <a:pt x="3564158" y="187960"/>
                </a:lnTo>
                <a:cubicBezTo>
                  <a:pt x="3565263" y="189064"/>
                  <a:pt x="3566735" y="189653"/>
                  <a:pt x="3568207" y="189653"/>
                </a:cubicBezTo>
                <a:cubicBezTo>
                  <a:pt x="3569606" y="189580"/>
                  <a:pt x="3571005" y="189064"/>
                  <a:pt x="3572036" y="188034"/>
                </a:cubicBezTo>
                <a:close/>
                <a:moveTo>
                  <a:pt x="3492817" y="102778"/>
                </a:moveTo>
                <a:cubicBezTo>
                  <a:pt x="3493701" y="99833"/>
                  <a:pt x="3491934" y="96741"/>
                  <a:pt x="3488989" y="95857"/>
                </a:cubicBezTo>
                <a:lnTo>
                  <a:pt x="3392984" y="68101"/>
                </a:lnTo>
                <a:cubicBezTo>
                  <a:pt x="3389966" y="67292"/>
                  <a:pt x="3386947" y="68985"/>
                  <a:pt x="3386064" y="71930"/>
                </a:cubicBezTo>
                <a:cubicBezTo>
                  <a:pt x="3385180" y="74875"/>
                  <a:pt x="3386947" y="77967"/>
                  <a:pt x="3389892" y="78850"/>
                </a:cubicBezTo>
                <a:lnTo>
                  <a:pt x="3485897" y="106606"/>
                </a:lnTo>
                <a:cubicBezTo>
                  <a:pt x="3486412" y="106754"/>
                  <a:pt x="3487001" y="106827"/>
                  <a:pt x="3487517" y="106827"/>
                </a:cubicBezTo>
                <a:cubicBezTo>
                  <a:pt x="3489946" y="106754"/>
                  <a:pt x="3492155" y="105208"/>
                  <a:pt x="3492817" y="102778"/>
                </a:cubicBezTo>
                <a:close/>
                <a:moveTo>
                  <a:pt x="5467612" y="2648742"/>
                </a:moveTo>
                <a:cubicBezTo>
                  <a:pt x="5469085" y="2646018"/>
                  <a:pt x="5468054" y="2642631"/>
                  <a:pt x="5465330" y="2641159"/>
                </a:cubicBezTo>
                <a:lnTo>
                  <a:pt x="5447292" y="2631367"/>
                </a:lnTo>
                <a:cubicBezTo>
                  <a:pt x="5444642" y="2629894"/>
                  <a:pt x="5441181" y="2630925"/>
                  <a:pt x="5439709" y="2633649"/>
                </a:cubicBezTo>
                <a:cubicBezTo>
                  <a:pt x="5438237" y="2636373"/>
                  <a:pt x="5439267" y="2639760"/>
                  <a:pt x="5441991" y="2641232"/>
                </a:cubicBezTo>
                <a:lnTo>
                  <a:pt x="5460029" y="2650951"/>
                </a:lnTo>
                <a:cubicBezTo>
                  <a:pt x="5460912" y="2651392"/>
                  <a:pt x="5461796" y="2651613"/>
                  <a:pt x="5462753" y="2651613"/>
                </a:cubicBezTo>
                <a:cubicBezTo>
                  <a:pt x="5464667" y="2651687"/>
                  <a:pt x="5466582" y="2650582"/>
                  <a:pt x="5467612" y="2648742"/>
                </a:cubicBezTo>
                <a:close/>
                <a:moveTo>
                  <a:pt x="5449648" y="2638876"/>
                </a:moveTo>
                <a:cubicBezTo>
                  <a:pt x="5451047" y="2636152"/>
                  <a:pt x="5449943" y="2632766"/>
                  <a:pt x="5447219" y="2631367"/>
                </a:cubicBezTo>
                <a:lnTo>
                  <a:pt x="5392737" y="2603611"/>
                </a:lnTo>
                <a:cubicBezTo>
                  <a:pt x="5390013" y="2602212"/>
                  <a:pt x="5386627" y="2603316"/>
                  <a:pt x="5385228" y="2606040"/>
                </a:cubicBezTo>
                <a:cubicBezTo>
                  <a:pt x="5383829" y="2608764"/>
                  <a:pt x="5384933" y="2612151"/>
                  <a:pt x="5387658" y="2613550"/>
                </a:cubicBezTo>
                <a:lnTo>
                  <a:pt x="5442139" y="2641306"/>
                </a:lnTo>
                <a:cubicBezTo>
                  <a:pt x="5442948" y="2641748"/>
                  <a:pt x="5443832" y="2641895"/>
                  <a:pt x="5444716" y="2641895"/>
                </a:cubicBezTo>
                <a:cubicBezTo>
                  <a:pt x="5446703" y="2641895"/>
                  <a:pt x="5448617" y="2640791"/>
                  <a:pt x="5449648" y="2638876"/>
                </a:cubicBezTo>
                <a:close/>
                <a:moveTo>
                  <a:pt x="5394431" y="2612151"/>
                </a:moveTo>
                <a:cubicBezTo>
                  <a:pt x="5396418" y="2609795"/>
                  <a:pt x="5396124" y="2606261"/>
                  <a:pt x="5393768" y="2604273"/>
                </a:cubicBezTo>
                <a:lnTo>
                  <a:pt x="5367338" y="2581892"/>
                </a:lnTo>
                <a:cubicBezTo>
                  <a:pt x="5364982" y="2579904"/>
                  <a:pt x="5361447" y="2580199"/>
                  <a:pt x="5359460" y="2582555"/>
                </a:cubicBezTo>
                <a:cubicBezTo>
                  <a:pt x="5357472" y="2584911"/>
                  <a:pt x="5357766" y="2588444"/>
                  <a:pt x="5360122" y="2590432"/>
                </a:cubicBezTo>
                <a:lnTo>
                  <a:pt x="5386553" y="2612814"/>
                </a:lnTo>
                <a:cubicBezTo>
                  <a:pt x="5387584" y="2613697"/>
                  <a:pt x="5388909" y="2614139"/>
                  <a:pt x="5390234" y="2614139"/>
                </a:cubicBezTo>
                <a:cubicBezTo>
                  <a:pt x="5391781" y="2614139"/>
                  <a:pt x="5393326" y="2613476"/>
                  <a:pt x="5394431" y="2612151"/>
                </a:cubicBezTo>
                <a:close/>
                <a:moveTo>
                  <a:pt x="5367043" y="2590653"/>
                </a:moveTo>
                <a:cubicBezTo>
                  <a:pt x="5369546" y="2588813"/>
                  <a:pt x="5370062" y="2585352"/>
                  <a:pt x="5368295" y="2582849"/>
                </a:cubicBezTo>
                <a:lnTo>
                  <a:pt x="5348858" y="2556271"/>
                </a:lnTo>
                <a:cubicBezTo>
                  <a:pt x="5347018" y="2553768"/>
                  <a:pt x="5343557" y="2553252"/>
                  <a:pt x="5341054" y="2555020"/>
                </a:cubicBezTo>
                <a:cubicBezTo>
                  <a:pt x="5338551" y="2556860"/>
                  <a:pt x="5338035" y="2560320"/>
                  <a:pt x="5339803" y="2562824"/>
                </a:cubicBezTo>
                <a:lnTo>
                  <a:pt x="5359239" y="2589401"/>
                </a:lnTo>
                <a:cubicBezTo>
                  <a:pt x="5360343" y="2590874"/>
                  <a:pt x="5362037" y="2591684"/>
                  <a:pt x="5363803" y="2591684"/>
                </a:cubicBezTo>
                <a:cubicBezTo>
                  <a:pt x="5364908" y="2591757"/>
                  <a:pt x="5366012" y="2591389"/>
                  <a:pt x="5367043" y="2590653"/>
                </a:cubicBezTo>
                <a:close/>
                <a:moveTo>
                  <a:pt x="5349521" y="2561498"/>
                </a:moveTo>
                <a:cubicBezTo>
                  <a:pt x="5350625" y="2558627"/>
                  <a:pt x="5349152" y="2555388"/>
                  <a:pt x="5346281" y="2554357"/>
                </a:cubicBezTo>
                <a:lnTo>
                  <a:pt x="5343557" y="2553326"/>
                </a:lnTo>
                <a:cubicBezTo>
                  <a:pt x="5340686" y="2552222"/>
                  <a:pt x="5337447" y="2553694"/>
                  <a:pt x="5336416" y="2556566"/>
                </a:cubicBezTo>
                <a:cubicBezTo>
                  <a:pt x="5335311" y="2559437"/>
                  <a:pt x="5336784" y="2562676"/>
                  <a:pt x="5339655" y="2563707"/>
                </a:cubicBezTo>
                <a:lnTo>
                  <a:pt x="5342379" y="2564738"/>
                </a:lnTo>
                <a:cubicBezTo>
                  <a:pt x="5343042" y="2564959"/>
                  <a:pt x="5343704" y="2565106"/>
                  <a:pt x="5344367" y="2565106"/>
                </a:cubicBezTo>
                <a:cubicBezTo>
                  <a:pt x="5346576" y="2565106"/>
                  <a:pt x="5348711" y="2563781"/>
                  <a:pt x="5349521" y="2561498"/>
                </a:cubicBezTo>
                <a:close/>
                <a:moveTo>
                  <a:pt x="5346796" y="2560541"/>
                </a:moveTo>
                <a:cubicBezTo>
                  <a:pt x="5347901" y="2557670"/>
                  <a:pt x="5346428" y="2554430"/>
                  <a:pt x="5343557" y="2553400"/>
                </a:cubicBezTo>
                <a:lnTo>
                  <a:pt x="5309028" y="2540442"/>
                </a:lnTo>
                <a:cubicBezTo>
                  <a:pt x="5306157" y="2539338"/>
                  <a:pt x="5302917" y="2540810"/>
                  <a:pt x="5301887" y="2543682"/>
                </a:cubicBezTo>
                <a:cubicBezTo>
                  <a:pt x="5300782" y="2546553"/>
                  <a:pt x="5302255" y="2549792"/>
                  <a:pt x="5305126" y="2550823"/>
                </a:cubicBezTo>
                <a:lnTo>
                  <a:pt x="5339655" y="2563781"/>
                </a:lnTo>
                <a:cubicBezTo>
                  <a:pt x="5340318" y="2564002"/>
                  <a:pt x="5340980" y="2564149"/>
                  <a:pt x="5341643" y="2564149"/>
                </a:cubicBezTo>
                <a:cubicBezTo>
                  <a:pt x="5343926" y="2564075"/>
                  <a:pt x="5345987" y="2562750"/>
                  <a:pt x="5346796" y="2560541"/>
                </a:cubicBezTo>
                <a:close/>
                <a:moveTo>
                  <a:pt x="5312341" y="2547584"/>
                </a:moveTo>
                <a:cubicBezTo>
                  <a:pt x="5313445" y="2544712"/>
                  <a:pt x="5311973" y="2541473"/>
                  <a:pt x="5309101" y="2540442"/>
                </a:cubicBezTo>
                <a:lnTo>
                  <a:pt x="5211477" y="2503778"/>
                </a:lnTo>
                <a:cubicBezTo>
                  <a:pt x="5208606" y="2502673"/>
                  <a:pt x="5205367" y="2504146"/>
                  <a:pt x="5204336" y="2507017"/>
                </a:cubicBezTo>
                <a:cubicBezTo>
                  <a:pt x="5203231" y="2509888"/>
                  <a:pt x="5204704" y="2513128"/>
                  <a:pt x="5207575" y="2514159"/>
                </a:cubicBezTo>
                <a:lnTo>
                  <a:pt x="5305200" y="2550823"/>
                </a:lnTo>
                <a:cubicBezTo>
                  <a:pt x="5305862" y="2551044"/>
                  <a:pt x="5306525" y="2551191"/>
                  <a:pt x="5307187" y="2551191"/>
                </a:cubicBezTo>
                <a:cubicBezTo>
                  <a:pt x="5309396" y="2551191"/>
                  <a:pt x="5311531" y="2549792"/>
                  <a:pt x="5312341" y="2547584"/>
                </a:cubicBezTo>
                <a:close/>
                <a:moveTo>
                  <a:pt x="5214938" y="2509741"/>
                </a:moveTo>
                <a:cubicBezTo>
                  <a:pt x="5215379" y="2506723"/>
                  <a:pt x="5213244" y="2503851"/>
                  <a:pt x="5210226" y="2503410"/>
                </a:cubicBezTo>
                <a:lnTo>
                  <a:pt x="5060108" y="2481838"/>
                </a:lnTo>
                <a:cubicBezTo>
                  <a:pt x="5057089" y="2481323"/>
                  <a:pt x="5054218" y="2483531"/>
                  <a:pt x="5053776" y="2486550"/>
                </a:cubicBezTo>
                <a:cubicBezTo>
                  <a:pt x="5053335" y="2489568"/>
                  <a:pt x="5055469" y="2492440"/>
                  <a:pt x="5058488" y="2492882"/>
                </a:cubicBezTo>
                <a:lnTo>
                  <a:pt x="5208606" y="2514453"/>
                </a:lnTo>
                <a:cubicBezTo>
                  <a:pt x="5208900" y="2514527"/>
                  <a:pt x="5209195" y="2514527"/>
                  <a:pt x="5209416" y="2514527"/>
                </a:cubicBezTo>
                <a:cubicBezTo>
                  <a:pt x="5212214" y="2514527"/>
                  <a:pt x="5214570" y="2512465"/>
                  <a:pt x="5214938" y="2509741"/>
                </a:cubicBezTo>
                <a:close/>
                <a:moveTo>
                  <a:pt x="4899609" y="2501127"/>
                </a:moveTo>
                <a:lnTo>
                  <a:pt x="5059592" y="2493029"/>
                </a:lnTo>
                <a:cubicBezTo>
                  <a:pt x="5062685" y="2492882"/>
                  <a:pt x="5065041" y="2490231"/>
                  <a:pt x="5064893" y="2487212"/>
                </a:cubicBezTo>
                <a:cubicBezTo>
                  <a:pt x="5064746" y="2484120"/>
                  <a:pt x="5062022" y="2481691"/>
                  <a:pt x="5059077" y="2481912"/>
                </a:cubicBezTo>
                <a:lnTo>
                  <a:pt x="4899094" y="2490010"/>
                </a:lnTo>
                <a:cubicBezTo>
                  <a:pt x="4896002" y="2490158"/>
                  <a:pt x="4893646" y="2492808"/>
                  <a:pt x="4893793" y="2495826"/>
                </a:cubicBezTo>
                <a:cubicBezTo>
                  <a:pt x="4893940" y="2498845"/>
                  <a:pt x="4896444" y="2501127"/>
                  <a:pt x="4899389" y="2501127"/>
                </a:cubicBezTo>
                <a:cubicBezTo>
                  <a:pt x="4899462" y="2501127"/>
                  <a:pt x="4899536" y="2501127"/>
                  <a:pt x="4899609" y="2501127"/>
                </a:cubicBezTo>
                <a:close/>
                <a:moveTo>
                  <a:pt x="4738595" y="2536098"/>
                </a:moveTo>
                <a:lnTo>
                  <a:pt x="4900566" y="2500980"/>
                </a:lnTo>
                <a:cubicBezTo>
                  <a:pt x="4903585" y="2500317"/>
                  <a:pt x="4905499" y="2497372"/>
                  <a:pt x="4904837" y="2494354"/>
                </a:cubicBezTo>
                <a:cubicBezTo>
                  <a:pt x="4904174" y="2491336"/>
                  <a:pt x="4901156" y="2489348"/>
                  <a:pt x="4898210" y="2490084"/>
                </a:cubicBezTo>
                <a:lnTo>
                  <a:pt x="4736239" y="2525202"/>
                </a:lnTo>
                <a:cubicBezTo>
                  <a:pt x="4733221" y="2525865"/>
                  <a:pt x="4731307" y="2528810"/>
                  <a:pt x="4731969" y="2531828"/>
                </a:cubicBezTo>
                <a:cubicBezTo>
                  <a:pt x="4732558" y="2534479"/>
                  <a:pt x="4734841" y="2536245"/>
                  <a:pt x="4737418" y="2536245"/>
                </a:cubicBezTo>
                <a:cubicBezTo>
                  <a:pt x="4737786" y="2536245"/>
                  <a:pt x="4738154" y="2536245"/>
                  <a:pt x="4738595" y="2536098"/>
                </a:cubicBezTo>
                <a:close/>
                <a:moveTo>
                  <a:pt x="4583251" y="2595291"/>
                </a:moveTo>
                <a:lnTo>
                  <a:pt x="4739405" y="2535877"/>
                </a:lnTo>
                <a:cubicBezTo>
                  <a:pt x="4742277" y="2534773"/>
                  <a:pt x="4743749" y="2531534"/>
                  <a:pt x="4742645" y="2528662"/>
                </a:cubicBezTo>
                <a:cubicBezTo>
                  <a:pt x="4741541" y="2525791"/>
                  <a:pt x="4738375" y="2524319"/>
                  <a:pt x="4735430" y="2525423"/>
                </a:cubicBezTo>
                <a:lnTo>
                  <a:pt x="4579275" y="2584837"/>
                </a:lnTo>
                <a:cubicBezTo>
                  <a:pt x="4576404" y="2585941"/>
                  <a:pt x="4574931" y="2589181"/>
                  <a:pt x="4576035" y="2592052"/>
                </a:cubicBezTo>
                <a:cubicBezTo>
                  <a:pt x="4576919" y="2594261"/>
                  <a:pt x="4579054" y="2595659"/>
                  <a:pt x="4581263" y="2595659"/>
                </a:cubicBezTo>
                <a:cubicBezTo>
                  <a:pt x="4581926" y="2595659"/>
                  <a:pt x="4582588" y="2595512"/>
                  <a:pt x="4583251" y="2595291"/>
                </a:cubicBezTo>
                <a:close/>
                <a:moveTo>
                  <a:pt x="4441820" y="2675762"/>
                </a:moveTo>
                <a:lnTo>
                  <a:pt x="4583987" y="2594923"/>
                </a:lnTo>
                <a:cubicBezTo>
                  <a:pt x="4586637" y="2593377"/>
                  <a:pt x="4587594" y="2589991"/>
                  <a:pt x="4586048" y="2587340"/>
                </a:cubicBezTo>
                <a:cubicBezTo>
                  <a:pt x="4584502" y="2584690"/>
                  <a:pt x="4581115" y="2583733"/>
                  <a:pt x="4578465" y="2585279"/>
                </a:cubicBezTo>
                <a:lnTo>
                  <a:pt x="4436299" y="2666117"/>
                </a:lnTo>
                <a:cubicBezTo>
                  <a:pt x="4433648" y="2667663"/>
                  <a:pt x="4432691" y="2671050"/>
                  <a:pt x="4434237" y="2673700"/>
                </a:cubicBezTo>
                <a:cubicBezTo>
                  <a:pt x="4435268" y="2675541"/>
                  <a:pt x="4437182" y="2676498"/>
                  <a:pt x="4439096" y="2676498"/>
                </a:cubicBezTo>
                <a:cubicBezTo>
                  <a:pt x="4440054" y="2676498"/>
                  <a:pt x="4440937" y="2676277"/>
                  <a:pt x="4441820" y="2675762"/>
                </a:cubicBezTo>
                <a:close/>
                <a:moveTo>
                  <a:pt x="4322477" y="2774490"/>
                </a:moveTo>
                <a:lnTo>
                  <a:pt x="4442630" y="2675246"/>
                </a:lnTo>
                <a:cubicBezTo>
                  <a:pt x="4444986" y="2673258"/>
                  <a:pt x="4445354" y="2669798"/>
                  <a:pt x="4443367" y="2667368"/>
                </a:cubicBezTo>
                <a:cubicBezTo>
                  <a:pt x="4441379" y="2664939"/>
                  <a:pt x="4437919" y="2664644"/>
                  <a:pt x="4435489" y="2666632"/>
                </a:cubicBezTo>
                <a:lnTo>
                  <a:pt x="4315336" y="2765876"/>
                </a:lnTo>
                <a:cubicBezTo>
                  <a:pt x="4312980" y="2767864"/>
                  <a:pt x="4312612" y="2771325"/>
                  <a:pt x="4314600" y="2773754"/>
                </a:cubicBezTo>
                <a:cubicBezTo>
                  <a:pt x="4315704" y="2775079"/>
                  <a:pt x="4317324" y="2775815"/>
                  <a:pt x="4318943" y="2775815"/>
                </a:cubicBezTo>
                <a:cubicBezTo>
                  <a:pt x="4320195" y="2775742"/>
                  <a:pt x="4321447" y="2775300"/>
                  <a:pt x="4322477" y="2774490"/>
                </a:cubicBezTo>
                <a:close/>
                <a:moveTo>
                  <a:pt x="4228534" y="2890447"/>
                </a:moveTo>
                <a:lnTo>
                  <a:pt x="4323287" y="2773680"/>
                </a:lnTo>
                <a:cubicBezTo>
                  <a:pt x="4325201" y="2771325"/>
                  <a:pt x="4324833" y="2767791"/>
                  <a:pt x="4322477" y="2765876"/>
                </a:cubicBezTo>
                <a:cubicBezTo>
                  <a:pt x="4320121" y="2763962"/>
                  <a:pt x="4316587" y="2764330"/>
                  <a:pt x="4314673" y="2766686"/>
                </a:cubicBezTo>
                <a:lnTo>
                  <a:pt x="4219920" y="2883453"/>
                </a:lnTo>
                <a:cubicBezTo>
                  <a:pt x="4218006" y="2885809"/>
                  <a:pt x="4218374" y="2889342"/>
                  <a:pt x="4220730" y="2891257"/>
                </a:cubicBezTo>
                <a:cubicBezTo>
                  <a:pt x="4221761" y="2892140"/>
                  <a:pt x="4223012" y="2892508"/>
                  <a:pt x="4224264" y="2892508"/>
                </a:cubicBezTo>
                <a:cubicBezTo>
                  <a:pt x="4225810" y="2892435"/>
                  <a:pt x="4227430" y="2891772"/>
                  <a:pt x="4228534" y="2890447"/>
                </a:cubicBezTo>
                <a:close/>
                <a:moveTo>
                  <a:pt x="4163009" y="3022600"/>
                </a:moveTo>
                <a:lnTo>
                  <a:pt x="4229197" y="2889342"/>
                </a:lnTo>
                <a:cubicBezTo>
                  <a:pt x="4230595" y="2886618"/>
                  <a:pt x="4229418" y="2883232"/>
                  <a:pt x="4226694" y="2881906"/>
                </a:cubicBezTo>
                <a:cubicBezTo>
                  <a:pt x="4223969" y="2880508"/>
                  <a:pt x="4220583" y="2881686"/>
                  <a:pt x="4219258" y="2884410"/>
                </a:cubicBezTo>
                <a:lnTo>
                  <a:pt x="4153070" y="3017668"/>
                </a:lnTo>
                <a:cubicBezTo>
                  <a:pt x="4151671" y="3020392"/>
                  <a:pt x="4152849" y="3023778"/>
                  <a:pt x="4155573" y="3025104"/>
                </a:cubicBezTo>
                <a:cubicBezTo>
                  <a:pt x="4156383" y="3025472"/>
                  <a:pt x="4157266" y="3025693"/>
                  <a:pt x="4158077" y="3025693"/>
                </a:cubicBezTo>
                <a:cubicBezTo>
                  <a:pt x="4160138" y="3025693"/>
                  <a:pt x="4162052" y="3024588"/>
                  <a:pt x="4163009" y="3022600"/>
                </a:cubicBezTo>
                <a:close/>
                <a:moveTo>
                  <a:pt x="4128922" y="3170362"/>
                </a:moveTo>
                <a:lnTo>
                  <a:pt x="4163451" y="3021423"/>
                </a:lnTo>
                <a:cubicBezTo>
                  <a:pt x="4164114" y="3018404"/>
                  <a:pt x="4162273" y="3015459"/>
                  <a:pt x="4159254" y="3014723"/>
                </a:cubicBezTo>
                <a:cubicBezTo>
                  <a:pt x="4156236" y="3013987"/>
                  <a:pt x="4153217" y="3015901"/>
                  <a:pt x="4152555" y="3018919"/>
                </a:cubicBezTo>
                <a:lnTo>
                  <a:pt x="4118026" y="3167859"/>
                </a:lnTo>
                <a:cubicBezTo>
                  <a:pt x="4117363" y="3170878"/>
                  <a:pt x="4119203" y="3173822"/>
                  <a:pt x="4122222" y="3174559"/>
                </a:cubicBezTo>
                <a:cubicBezTo>
                  <a:pt x="4122664" y="3174632"/>
                  <a:pt x="4123106" y="3174706"/>
                  <a:pt x="4123547" y="3174706"/>
                </a:cubicBezTo>
                <a:cubicBezTo>
                  <a:pt x="4126050" y="3174632"/>
                  <a:pt x="4128333" y="3172865"/>
                  <a:pt x="4128922" y="3170362"/>
                </a:cubicBezTo>
                <a:close/>
                <a:moveTo>
                  <a:pt x="4129143" y="3332996"/>
                </a:moveTo>
                <a:lnTo>
                  <a:pt x="4129069" y="3169111"/>
                </a:lnTo>
                <a:cubicBezTo>
                  <a:pt x="4129069" y="3166018"/>
                  <a:pt x="4126566" y="3163515"/>
                  <a:pt x="4123474" y="3163515"/>
                </a:cubicBezTo>
                <a:cubicBezTo>
                  <a:pt x="4123474" y="3163515"/>
                  <a:pt x="4123474" y="3163515"/>
                  <a:pt x="4123474" y="3163515"/>
                </a:cubicBezTo>
                <a:cubicBezTo>
                  <a:pt x="4120382" y="3163515"/>
                  <a:pt x="4117952" y="3166018"/>
                  <a:pt x="4117952" y="3169111"/>
                </a:cubicBezTo>
                <a:lnTo>
                  <a:pt x="4118026" y="3332996"/>
                </a:lnTo>
                <a:cubicBezTo>
                  <a:pt x="4118026" y="3336088"/>
                  <a:pt x="4120529" y="3338591"/>
                  <a:pt x="4123621" y="3338591"/>
                </a:cubicBezTo>
                <a:cubicBezTo>
                  <a:pt x="4123621" y="3338591"/>
                  <a:pt x="4123621" y="3338591"/>
                  <a:pt x="4123621" y="3338591"/>
                </a:cubicBezTo>
                <a:cubicBezTo>
                  <a:pt x="4126639" y="3338517"/>
                  <a:pt x="4129143" y="3336014"/>
                  <a:pt x="4129143" y="3332996"/>
                </a:cubicBezTo>
                <a:close/>
                <a:moveTo>
                  <a:pt x="4155500" y="3508145"/>
                </a:moveTo>
                <a:cubicBezTo>
                  <a:pt x="4158518" y="3507630"/>
                  <a:pt x="4160506" y="3504685"/>
                  <a:pt x="4159991" y="3501666"/>
                </a:cubicBezTo>
                <a:lnTo>
                  <a:pt x="4129069" y="3331965"/>
                </a:lnTo>
                <a:cubicBezTo>
                  <a:pt x="4128480" y="3328947"/>
                  <a:pt x="4125535" y="3326811"/>
                  <a:pt x="4122590" y="3327474"/>
                </a:cubicBezTo>
                <a:cubicBezTo>
                  <a:pt x="4119571" y="3327989"/>
                  <a:pt x="4117584" y="3330934"/>
                  <a:pt x="4118099" y="3333953"/>
                </a:cubicBezTo>
                <a:lnTo>
                  <a:pt x="4149021" y="3503654"/>
                </a:lnTo>
                <a:cubicBezTo>
                  <a:pt x="4149536" y="3506378"/>
                  <a:pt x="4151892" y="3508219"/>
                  <a:pt x="4154542" y="3508219"/>
                </a:cubicBezTo>
                <a:cubicBezTo>
                  <a:pt x="4154837" y="3508219"/>
                  <a:pt x="4155205" y="3508219"/>
                  <a:pt x="4155500" y="3508145"/>
                </a:cubicBezTo>
                <a:close/>
                <a:moveTo>
                  <a:pt x="4157708" y="3511753"/>
                </a:moveTo>
                <a:cubicBezTo>
                  <a:pt x="4160580" y="3510722"/>
                  <a:pt x="4162126" y="3507556"/>
                  <a:pt x="4161095" y="3504611"/>
                </a:cubicBezTo>
                <a:lnTo>
                  <a:pt x="4159770" y="3500783"/>
                </a:lnTo>
                <a:cubicBezTo>
                  <a:pt x="4158739" y="3497912"/>
                  <a:pt x="4155573" y="3496366"/>
                  <a:pt x="4152629" y="3497396"/>
                </a:cubicBezTo>
                <a:cubicBezTo>
                  <a:pt x="4149757" y="3498427"/>
                  <a:pt x="4148211" y="3501593"/>
                  <a:pt x="4149242" y="3504538"/>
                </a:cubicBezTo>
                <a:lnTo>
                  <a:pt x="4150641" y="3508440"/>
                </a:lnTo>
                <a:cubicBezTo>
                  <a:pt x="4151450" y="3510722"/>
                  <a:pt x="4153659" y="3512195"/>
                  <a:pt x="4155941" y="3512121"/>
                </a:cubicBezTo>
                <a:cubicBezTo>
                  <a:pt x="4156530" y="3512121"/>
                  <a:pt x="4157120" y="3511974"/>
                  <a:pt x="4157708" y="3511753"/>
                </a:cubicBezTo>
                <a:close/>
                <a:moveTo>
                  <a:pt x="4214546" y="3674166"/>
                </a:moveTo>
                <a:cubicBezTo>
                  <a:pt x="4217417" y="3673135"/>
                  <a:pt x="4218963" y="3669969"/>
                  <a:pt x="4217932" y="3667098"/>
                </a:cubicBezTo>
                <a:lnTo>
                  <a:pt x="4161095" y="3504759"/>
                </a:lnTo>
                <a:cubicBezTo>
                  <a:pt x="4160064" y="3501887"/>
                  <a:pt x="4156898" y="3500341"/>
                  <a:pt x="4154027" y="3501372"/>
                </a:cubicBezTo>
                <a:cubicBezTo>
                  <a:pt x="4151156" y="3502403"/>
                  <a:pt x="4149610" y="3505569"/>
                  <a:pt x="4150641" y="3508440"/>
                </a:cubicBezTo>
                <a:lnTo>
                  <a:pt x="4207478" y="3670779"/>
                </a:lnTo>
                <a:cubicBezTo>
                  <a:pt x="4208288" y="3673061"/>
                  <a:pt x="4210423" y="3674534"/>
                  <a:pt x="4212779" y="3674534"/>
                </a:cubicBezTo>
                <a:cubicBezTo>
                  <a:pt x="4213368" y="3674460"/>
                  <a:pt x="4213957" y="3674313"/>
                  <a:pt x="4214546" y="3674166"/>
                </a:cubicBezTo>
                <a:close/>
                <a:moveTo>
                  <a:pt x="4217049" y="3676890"/>
                </a:moveTo>
                <a:cubicBezTo>
                  <a:pt x="4219773" y="3675417"/>
                  <a:pt x="4220803" y="3672031"/>
                  <a:pt x="4219331" y="3669380"/>
                </a:cubicBezTo>
                <a:lnTo>
                  <a:pt x="4217711" y="3666288"/>
                </a:lnTo>
                <a:cubicBezTo>
                  <a:pt x="4216239" y="3663564"/>
                  <a:pt x="4212852" y="3662533"/>
                  <a:pt x="4210202" y="3664006"/>
                </a:cubicBezTo>
                <a:cubicBezTo>
                  <a:pt x="4207478" y="3665478"/>
                  <a:pt x="4206447" y="3668865"/>
                  <a:pt x="4207919" y="3671515"/>
                </a:cubicBezTo>
                <a:lnTo>
                  <a:pt x="4209539" y="3674607"/>
                </a:lnTo>
                <a:cubicBezTo>
                  <a:pt x="4210570" y="3676522"/>
                  <a:pt x="4212484" y="3677552"/>
                  <a:pt x="4214472" y="3677552"/>
                </a:cubicBezTo>
                <a:cubicBezTo>
                  <a:pt x="4215282" y="3677552"/>
                  <a:pt x="4216165" y="3677332"/>
                  <a:pt x="4217049" y="3676890"/>
                </a:cubicBezTo>
                <a:close/>
                <a:moveTo>
                  <a:pt x="4297224" y="3827302"/>
                </a:moveTo>
                <a:cubicBezTo>
                  <a:pt x="4299948" y="3825830"/>
                  <a:pt x="4300979" y="3822443"/>
                  <a:pt x="4299507" y="3819719"/>
                </a:cubicBezTo>
                <a:lnTo>
                  <a:pt x="4219331" y="3669307"/>
                </a:lnTo>
                <a:cubicBezTo>
                  <a:pt x="4217859" y="3666582"/>
                  <a:pt x="4214472" y="3665625"/>
                  <a:pt x="4211748" y="3667024"/>
                </a:cubicBezTo>
                <a:cubicBezTo>
                  <a:pt x="4209024" y="3668497"/>
                  <a:pt x="4207993" y="3671883"/>
                  <a:pt x="4209466" y="3674607"/>
                </a:cubicBezTo>
                <a:lnTo>
                  <a:pt x="4289641" y="3825019"/>
                </a:lnTo>
                <a:cubicBezTo>
                  <a:pt x="4290672" y="3826934"/>
                  <a:pt x="4292586" y="3827965"/>
                  <a:pt x="4294574" y="3827965"/>
                </a:cubicBezTo>
                <a:cubicBezTo>
                  <a:pt x="4295457" y="3827965"/>
                  <a:pt x="4296341" y="3827743"/>
                  <a:pt x="4297224" y="3827302"/>
                </a:cubicBezTo>
                <a:close/>
                <a:moveTo>
                  <a:pt x="4299728" y="3829142"/>
                </a:moveTo>
                <a:cubicBezTo>
                  <a:pt x="4302157" y="3827302"/>
                  <a:pt x="4302599" y="3823768"/>
                  <a:pt x="4300759" y="3821338"/>
                </a:cubicBezTo>
                <a:lnTo>
                  <a:pt x="4298991" y="3819056"/>
                </a:lnTo>
                <a:cubicBezTo>
                  <a:pt x="4297151" y="3816627"/>
                  <a:pt x="4293617" y="3816185"/>
                  <a:pt x="4291187" y="3818026"/>
                </a:cubicBezTo>
                <a:cubicBezTo>
                  <a:pt x="4288758" y="3819866"/>
                  <a:pt x="4288316" y="3823400"/>
                  <a:pt x="4290157" y="3825830"/>
                </a:cubicBezTo>
                <a:lnTo>
                  <a:pt x="4291924" y="3828112"/>
                </a:lnTo>
                <a:cubicBezTo>
                  <a:pt x="4293028" y="3829584"/>
                  <a:pt x="4294721" y="3830321"/>
                  <a:pt x="4296415" y="3830321"/>
                </a:cubicBezTo>
                <a:cubicBezTo>
                  <a:pt x="4297592" y="3830247"/>
                  <a:pt x="4298771" y="3829879"/>
                  <a:pt x="4299728" y="3829142"/>
                </a:cubicBezTo>
                <a:close/>
                <a:moveTo>
                  <a:pt x="4398824" y="3957099"/>
                </a:moveTo>
                <a:cubicBezTo>
                  <a:pt x="4401254" y="3955185"/>
                  <a:pt x="4401696" y="3951725"/>
                  <a:pt x="4399781" y="3949295"/>
                </a:cubicBezTo>
                <a:lnTo>
                  <a:pt x="4300685" y="3821338"/>
                </a:lnTo>
                <a:cubicBezTo>
                  <a:pt x="4298771" y="3818909"/>
                  <a:pt x="4295310" y="3818467"/>
                  <a:pt x="4292881" y="3820381"/>
                </a:cubicBezTo>
                <a:cubicBezTo>
                  <a:pt x="4290451" y="3822295"/>
                  <a:pt x="4290009" y="3825756"/>
                  <a:pt x="4291924" y="3828185"/>
                </a:cubicBezTo>
                <a:lnTo>
                  <a:pt x="4391020" y="3956142"/>
                </a:lnTo>
                <a:cubicBezTo>
                  <a:pt x="4392125" y="3957541"/>
                  <a:pt x="4393818" y="3958278"/>
                  <a:pt x="4395438" y="3958278"/>
                </a:cubicBezTo>
                <a:cubicBezTo>
                  <a:pt x="4396689" y="3958278"/>
                  <a:pt x="4397868" y="3957836"/>
                  <a:pt x="4398824" y="3957099"/>
                </a:cubicBezTo>
                <a:close/>
                <a:moveTo>
                  <a:pt x="4399855" y="3958204"/>
                </a:moveTo>
                <a:cubicBezTo>
                  <a:pt x="4402285" y="3956290"/>
                  <a:pt x="4402653" y="3952756"/>
                  <a:pt x="4400739" y="3950400"/>
                </a:cubicBezTo>
                <a:lnTo>
                  <a:pt x="4399781" y="3949222"/>
                </a:lnTo>
                <a:cubicBezTo>
                  <a:pt x="4397868" y="3946792"/>
                  <a:pt x="4394333" y="3946351"/>
                  <a:pt x="4391977" y="3948338"/>
                </a:cubicBezTo>
                <a:cubicBezTo>
                  <a:pt x="4389548" y="3950253"/>
                  <a:pt x="4389180" y="3953787"/>
                  <a:pt x="4391094" y="3956142"/>
                </a:cubicBezTo>
                <a:lnTo>
                  <a:pt x="4392051" y="3957321"/>
                </a:lnTo>
                <a:cubicBezTo>
                  <a:pt x="4393156" y="3958719"/>
                  <a:pt x="4394775" y="3959455"/>
                  <a:pt x="4396469" y="3959455"/>
                </a:cubicBezTo>
                <a:cubicBezTo>
                  <a:pt x="4397646" y="3959455"/>
                  <a:pt x="4398824" y="3959014"/>
                  <a:pt x="4399855" y="3958204"/>
                </a:cubicBezTo>
                <a:close/>
                <a:moveTo>
                  <a:pt x="4401696" y="3958719"/>
                </a:moveTo>
                <a:cubicBezTo>
                  <a:pt x="4403757" y="3956437"/>
                  <a:pt x="4403610" y="3952903"/>
                  <a:pt x="4401328" y="3950842"/>
                </a:cubicBezTo>
                <a:lnTo>
                  <a:pt x="4400150" y="3949811"/>
                </a:lnTo>
                <a:cubicBezTo>
                  <a:pt x="4397868" y="3947750"/>
                  <a:pt x="4394333" y="3947897"/>
                  <a:pt x="4392272" y="3950179"/>
                </a:cubicBezTo>
                <a:cubicBezTo>
                  <a:pt x="4390210" y="3952461"/>
                  <a:pt x="4390358" y="3955995"/>
                  <a:pt x="4392640" y="3958057"/>
                </a:cubicBezTo>
                <a:lnTo>
                  <a:pt x="4393818" y="3959087"/>
                </a:lnTo>
                <a:cubicBezTo>
                  <a:pt x="4394922" y="3960045"/>
                  <a:pt x="4396248" y="3960560"/>
                  <a:pt x="4397646" y="3960560"/>
                </a:cubicBezTo>
                <a:cubicBezTo>
                  <a:pt x="4399119" y="3960486"/>
                  <a:pt x="4400592" y="3959897"/>
                  <a:pt x="4401696" y="3958719"/>
                </a:cubicBezTo>
                <a:close/>
                <a:moveTo>
                  <a:pt x="4491590" y="4039705"/>
                </a:moveTo>
                <a:cubicBezTo>
                  <a:pt x="4493651" y="4037423"/>
                  <a:pt x="4493430" y="4033888"/>
                  <a:pt x="4491222" y="4031827"/>
                </a:cubicBezTo>
                <a:lnTo>
                  <a:pt x="4401328" y="3950768"/>
                </a:lnTo>
                <a:cubicBezTo>
                  <a:pt x="4399045" y="3948707"/>
                  <a:pt x="4395512" y="3948927"/>
                  <a:pt x="4393450" y="3951136"/>
                </a:cubicBezTo>
                <a:cubicBezTo>
                  <a:pt x="4391389" y="3953418"/>
                  <a:pt x="4391609" y="3956953"/>
                  <a:pt x="4393818" y="3959014"/>
                </a:cubicBezTo>
                <a:lnTo>
                  <a:pt x="4483712" y="4040147"/>
                </a:lnTo>
                <a:cubicBezTo>
                  <a:pt x="4484817" y="4041104"/>
                  <a:pt x="4486142" y="4041619"/>
                  <a:pt x="4487467" y="4041545"/>
                </a:cubicBezTo>
                <a:cubicBezTo>
                  <a:pt x="4489013" y="4041545"/>
                  <a:pt x="4490485" y="4040956"/>
                  <a:pt x="4491590" y="4039705"/>
                </a:cubicBezTo>
                <a:close/>
                <a:moveTo>
                  <a:pt x="4518462" y="4064000"/>
                </a:moveTo>
                <a:cubicBezTo>
                  <a:pt x="4520524" y="4061718"/>
                  <a:pt x="4520303" y="4058184"/>
                  <a:pt x="4518094" y="4056123"/>
                </a:cubicBezTo>
                <a:lnTo>
                  <a:pt x="4491148" y="4031901"/>
                </a:lnTo>
                <a:cubicBezTo>
                  <a:pt x="4488866" y="4029839"/>
                  <a:pt x="4485331" y="4030060"/>
                  <a:pt x="4483270" y="4032343"/>
                </a:cubicBezTo>
                <a:cubicBezTo>
                  <a:pt x="4481209" y="4034625"/>
                  <a:pt x="4481430" y="4038159"/>
                  <a:pt x="4483638" y="4040220"/>
                </a:cubicBezTo>
                <a:lnTo>
                  <a:pt x="4510585" y="4064442"/>
                </a:lnTo>
                <a:cubicBezTo>
                  <a:pt x="4511689" y="4065399"/>
                  <a:pt x="4513014" y="4065915"/>
                  <a:pt x="4514339" y="4065841"/>
                </a:cubicBezTo>
                <a:cubicBezTo>
                  <a:pt x="4515885" y="4065767"/>
                  <a:pt x="4517432" y="4065178"/>
                  <a:pt x="4518462" y="4064000"/>
                </a:cubicBezTo>
                <a:close/>
                <a:moveTo>
                  <a:pt x="4593116" y="4107438"/>
                </a:moveTo>
                <a:cubicBezTo>
                  <a:pt x="4594662" y="4104788"/>
                  <a:pt x="4593852" y="4101401"/>
                  <a:pt x="4591202" y="4099781"/>
                </a:cubicBezTo>
                <a:lnTo>
                  <a:pt x="4517210" y="4055460"/>
                </a:lnTo>
                <a:cubicBezTo>
                  <a:pt x="4514560" y="4053914"/>
                  <a:pt x="4511173" y="4054724"/>
                  <a:pt x="4509554" y="4057374"/>
                </a:cubicBezTo>
                <a:cubicBezTo>
                  <a:pt x="4508008" y="4060025"/>
                  <a:pt x="4508817" y="4063411"/>
                  <a:pt x="4511468" y="4065031"/>
                </a:cubicBezTo>
                <a:lnTo>
                  <a:pt x="4585459" y="4109352"/>
                </a:lnTo>
                <a:cubicBezTo>
                  <a:pt x="4586343" y="4109868"/>
                  <a:pt x="4587374" y="4110162"/>
                  <a:pt x="4588331" y="4110162"/>
                </a:cubicBezTo>
                <a:cubicBezTo>
                  <a:pt x="4590245" y="4110162"/>
                  <a:pt x="4592085" y="4109205"/>
                  <a:pt x="4593116" y="4107438"/>
                </a:cubicBezTo>
                <a:close/>
                <a:moveTo>
                  <a:pt x="4649438" y="4141157"/>
                </a:moveTo>
                <a:cubicBezTo>
                  <a:pt x="4650984" y="4138507"/>
                  <a:pt x="4650174" y="4135120"/>
                  <a:pt x="4647524" y="4133501"/>
                </a:cubicBezTo>
                <a:lnTo>
                  <a:pt x="4591202" y="4099781"/>
                </a:lnTo>
                <a:cubicBezTo>
                  <a:pt x="4588551" y="4098235"/>
                  <a:pt x="4585165" y="4099045"/>
                  <a:pt x="4583545" y="4101696"/>
                </a:cubicBezTo>
                <a:cubicBezTo>
                  <a:pt x="4581999" y="4104346"/>
                  <a:pt x="4582809" y="4107733"/>
                  <a:pt x="4585459" y="4109352"/>
                </a:cubicBezTo>
                <a:lnTo>
                  <a:pt x="4641781" y="4143072"/>
                </a:lnTo>
                <a:cubicBezTo>
                  <a:pt x="4642665" y="4143587"/>
                  <a:pt x="4643695" y="4143881"/>
                  <a:pt x="4644652" y="4143881"/>
                </a:cubicBezTo>
                <a:cubicBezTo>
                  <a:pt x="4646566" y="4143881"/>
                  <a:pt x="4648407" y="4142924"/>
                  <a:pt x="4649438" y="4141157"/>
                </a:cubicBezTo>
                <a:close/>
                <a:moveTo>
                  <a:pt x="4707232" y="4159343"/>
                </a:moveTo>
                <a:cubicBezTo>
                  <a:pt x="4708189" y="4156398"/>
                  <a:pt x="4706643" y="4153232"/>
                  <a:pt x="4703698" y="4152275"/>
                </a:cubicBezTo>
                <a:lnTo>
                  <a:pt x="4646419" y="4132985"/>
                </a:lnTo>
                <a:cubicBezTo>
                  <a:pt x="4643401" y="4132028"/>
                  <a:pt x="4640309" y="4133574"/>
                  <a:pt x="4639352" y="4136519"/>
                </a:cubicBezTo>
                <a:cubicBezTo>
                  <a:pt x="4638394" y="4139464"/>
                  <a:pt x="4639940" y="4142630"/>
                  <a:pt x="4642885" y="4143587"/>
                </a:cubicBezTo>
                <a:lnTo>
                  <a:pt x="4700164" y="4162876"/>
                </a:lnTo>
                <a:cubicBezTo>
                  <a:pt x="4700753" y="4163097"/>
                  <a:pt x="4701416" y="4163171"/>
                  <a:pt x="4702005" y="4163171"/>
                </a:cubicBezTo>
                <a:cubicBezTo>
                  <a:pt x="4704360" y="4163097"/>
                  <a:pt x="4706496" y="4161625"/>
                  <a:pt x="4707232" y="4159343"/>
                </a:cubicBezTo>
                <a:close/>
                <a:moveTo>
                  <a:pt x="4791236" y="4183933"/>
                </a:moveTo>
                <a:cubicBezTo>
                  <a:pt x="4792120" y="4180988"/>
                  <a:pt x="4790426" y="4177895"/>
                  <a:pt x="4787481" y="4177012"/>
                </a:cubicBezTo>
                <a:lnTo>
                  <a:pt x="4703551" y="4152201"/>
                </a:lnTo>
                <a:cubicBezTo>
                  <a:pt x="4700532" y="4151317"/>
                  <a:pt x="4697514" y="4153011"/>
                  <a:pt x="4696630" y="4155956"/>
                </a:cubicBezTo>
                <a:cubicBezTo>
                  <a:pt x="4695747" y="4158901"/>
                  <a:pt x="4697440" y="4161993"/>
                  <a:pt x="4700385" y="4162876"/>
                </a:cubicBezTo>
                <a:lnTo>
                  <a:pt x="4784316" y="4187687"/>
                </a:lnTo>
                <a:cubicBezTo>
                  <a:pt x="4784831" y="4187835"/>
                  <a:pt x="4785420" y="4187908"/>
                  <a:pt x="4785935" y="4187908"/>
                </a:cubicBezTo>
                <a:cubicBezTo>
                  <a:pt x="4788365" y="4187908"/>
                  <a:pt x="4790500" y="4186362"/>
                  <a:pt x="4791236" y="4183933"/>
                </a:cubicBezTo>
                <a:close/>
                <a:moveTo>
                  <a:pt x="4801469" y="4185037"/>
                </a:moveTo>
                <a:cubicBezTo>
                  <a:pt x="4801985" y="4182019"/>
                  <a:pt x="4799924" y="4179147"/>
                  <a:pt x="4796905" y="4178632"/>
                </a:cubicBezTo>
                <a:lnTo>
                  <a:pt x="4786819" y="4176939"/>
                </a:lnTo>
                <a:cubicBezTo>
                  <a:pt x="4783726" y="4176423"/>
                  <a:pt x="4780929" y="4178484"/>
                  <a:pt x="4780413" y="4181503"/>
                </a:cubicBezTo>
                <a:cubicBezTo>
                  <a:pt x="4779898" y="4184522"/>
                  <a:pt x="4781960" y="4187393"/>
                  <a:pt x="4784978" y="4187908"/>
                </a:cubicBezTo>
                <a:lnTo>
                  <a:pt x="4795064" y="4189602"/>
                </a:lnTo>
                <a:cubicBezTo>
                  <a:pt x="4795433" y="4189675"/>
                  <a:pt x="4795727" y="4189675"/>
                  <a:pt x="4796021" y="4189675"/>
                </a:cubicBezTo>
                <a:cubicBezTo>
                  <a:pt x="4798672" y="4189675"/>
                  <a:pt x="4801028" y="4187761"/>
                  <a:pt x="4801469" y="4185037"/>
                </a:cubicBezTo>
                <a:close/>
                <a:moveTo>
                  <a:pt x="7356121" y="3240599"/>
                </a:moveTo>
                <a:lnTo>
                  <a:pt x="7364661" y="3234341"/>
                </a:lnTo>
                <a:cubicBezTo>
                  <a:pt x="7367164" y="3232500"/>
                  <a:pt x="7367679" y="3229040"/>
                  <a:pt x="7365912" y="3226537"/>
                </a:cubicBezTo>
                <a:cubicBezTo>
                  <a:pt x="7364072" y="3224033"/>
                  <a:pt x="7360612" y="3223518"/>
                  <a:pt x="7358108" y="3225285"/>
                </a:cubicBezTo>
                <a:lnTo>
                  <a:pt x="7349568" y="3231543"/>
                </a:lnTo>
                <a:cubicBezTo>
                  <a:pt x="7347065" y="3233384"/>
                  <a:pt x="7346549" y="3236844"/>
                  <a:pt x="7348317" y="3239347"/>
                </a:cubicBezTo>
                <a:cubicBezTo>
                  <a:pt x="7349421" y="3240820"/>
                  <a:pt x="7351114" y="3241629"/>
                  <a:pt x="7352881" y="3241629"/>
                </a:cubicBezTo>
                <a:cubicBezTo>
                  <a:pt x="7353986" y="3241703"/>
                  <a:pt x="7355164" y="3241335"/>
                  <a:pt x="7356121" y="3240599"/>
                </a:cubicBezTo>
                <a:close/>
                <a:moveTo>
                  <a:pt x="7326745" y="3261729"/>
                </a:moveTo>
                <a:lnTo>
                  <a:pt x="7356121" y="3240672"/>
                </a:lnTo>
                <a:cubicBezTo>
                  <a:pt x="7358624" y="3238905"/>
                  <a:pt x="7359213" y="3235372"/>
                  <a:pt x="7357372" y="3232868"/>
                </a:cubicBezTo>
                <a:cubicBezTo>
                  <a:pt x="7355532" y="3230365"/>
                  <a:pt x="7352071" y="3229850"/>
                  <a:pt x="7349568" y="3231617"/>
                </a:cubicBezTo>
                <a:lnTo>
                  <a:pt x="7320266" y="3252673"/>
                </a:lnTo>
                <a:cubicBezTo>
                  <a:pt x="7317763" y="3254440"/>
                  <a:pt x="7317174" y="3257974"/>
                  <a:pt x="7319014" y="3260477"/>
                </a:cubicBezTo>
                <a:cubicBezTo>
                  <a:pt x="7320119" y="3262023"/>
                  <a:pt x="7321812" y="3262833"/>
                  <a:pt x="7323579" y="3262833"/>
                </a:cubicBezTo>
                <a:cubicBezTo>
                  <a:pt x="7324684" y="3262759"/>
                  <a:pt x="7325788" y="3262391"/>
                  <a:pt x="7326745" y="3261729"/>
                </a:cubicBezTo>
                <a:close/>
                <a:moveTo>
                  <a:pt x="7310548" y="3266661"/>
                </a:moveTo>
                <a:lnTo>
                  <a:pt x="7325052" y="3262538"/>
                </a:lnTo>
                <a:cubicBezTo>
                  <a:pt x="7327997" y="3261729"/>
                  <a:pt x="7329764" y="3258636"/>
                  <a:pt x="7328880" y="3255618"/>
                </a:cubicBezTo>
                <a:cubicBezTo>
                  <a:pt x="7328070" y="3252673"/>
                  <a:pt x="7324978" y="3250906"/>
                  <a:pt x="7321960" y="3251789"/>
                </a:cubicBezTo>
                <a:lnTo>
                  <a:pt x="7307456" y="3255912"/>
                </a:lnTo>
                <a:cubicBezTo>
                  <a:pt x="7304511" y="3256722"/>
                  <a:pt x="7302744" y="3259814"/>
                  <a:pt x="7303628" y="3262833"/>
                </a:cubicBezTo>
                <a:cubicBezTo>
                  <a:pt x="7304290" y="3265263"/>
                  <a:pt x="7306572" y="3266882"/>
                  <a:pt x="7309002" y="3266882"/>
                </a:cubicBezTo>
                <a:cubicBezTo>
                  <a:pt x="7309517" y="3266882"/>
                  <a:pt x="7310033" y="3266809"/>
                  <a:pt x="7310548" y="3266661"/>
                </a:cubicBezTo>
                <a:close/>
                <a:moveTo>
                  <a:pt x="7276534" y="3288895"/>
                </a:moveTo>
                <a:lnTo>
                  <a:pt x="7311947" y="3265999"/>
                </a:lnTo>
                <a:cubicBezTo>
                  <a:pt x="7314524" y="3264305"/>
                  <a:pt x="7315260" y="3260845"/>
                  <a:pt x="7313566" y="3258268"/>
                </a:cubicBezTo>
                <a:cubicBezTo>
                  <a:pt x="7311873" y="3255691"/>
                  <a:pt x="7308486" y="3254955"/>
                  <a:pt x="7305836" y="3256649"/>
                </a:cubicBezTo>
                <a:lnTo>
                  <a:pt x="7270423" y="3279545"/>
                </a:lnTo>
                <a:cubicBezTo>
                  <a:pt x="7267846" y="3281239"/>
                  <a:pt x="7267110" y="3284699"/>
                  <a:pt x="7268803" y="3287276"/>
                </a:cubicBezTo>
                <a:cubicBezTo>
                  <a:pt x="7269908" y="3288969"/>
                  <a:pt x="7271675" y="3289853"/>
                  <a:pt x="7273515" y="3289853"/>
                </a:cubicBezTo>
                <a:cubicBezTo>
                  <a:pt x="7274620" y="3289779"/>
                  <a:pt x="7275650" y="3289484"/>
                  <a:pt x="7276534" y="3288895"/>
                </a:cubicBezTo>
                <a:close/>
                <a:moveTo>
                  <a:pt x="7270202" y="3297583"/>
                </a:moveTo>
                <a:lnTo>
                  <a:pt x="7277933" y="3287644"/>
                </a:lnTo>
                <a:cubicBezTo>
                  <a:pt x="7279847" y="3285214"/>
                  <a:pt x="7279405" y="3281680"/>
                  <a:pt x="7276976" y="3279840"/>
                </a:cubicBezTo>
                <a:cubicBezTo>
                  <a:pt x="7274546" y="3277999"/>
                  <a:pt x="7271012" y="3278367"/>
                  <a:pt x="7269172" y="3280797"/>
                </a:cubicBezTo>
                <a:lnTo>
                  <a:pt x="7261441" y="3290736"/>
                </a:lnTo>
                <a:cubicBezTo>
                  <a:pt x="7259527" y="3293166"/>
                  <a:pt x="7259969" y="3296700"/>
                  <a:pt x="7262398" y="3298540"/>
                </a:cubicBezTo>
                <a:cubicBezTo>
                  <a:pt x="7263429" y="3299350"/>
                  <a:pt x="7264681" y="3299718"/>
                  <a:pt x="7265859" y="3299718"/>
                </a:cubicBezTo>
                <a:cubicBezTo>
                  <a:pt x="7267478" y="3299718"/>
                  <a:pt x="7269098" y="3298982"/>
                  <a:pt x="7270202" y="3297583"/>
                </a:cubicBezTo>
                <a:close/>
                <a:moveTo>
                  <a:pt x="7242373" y="3329683"/>
                </a:moveTo>
                <a:lnTo>
                  <a:pt x="7269982" y="3297804"/>
                </a:lnTo>
                <a:cubicBezTo>
                  <a:pt x="7271969" y="3295448"/>
                  <a:pt x="7271749" y="3291988"/>
                  <a:pt x="7269393" y="3289926"/>
                </a:cubicBezTo>
                <a:cubicBezTo>
                  <a:pt x="7267037" y="3287865"/>
                  <a:pt x="7263576" y="3288159"/>
                  <a:pt x="7261515" y="3290515"/>
                </a:cubicBezTo>
                <a:lnTo>
                  <a:pt x="7233906" y="3322394"/>
                </a:lnTo>
                <a:cubicBezTo>
                  <a:pt x="7231919" y="3324750"/>
                  <a:pt x="7232139" y="3328210"/>
                  <a:pt x="7234495" y="3330272"/>
                </a:cubicBezTo>
                <a:cubicBezTo>
                  <a:pt x="7235526" y="3331229"/>
                  <a:pt x="7236851" y="3331671"/>
                  <a:pt x="7238176" y="3331671"/>
                </a:cubicBezTo>
                <a:cubicBezTo>
                  <a:pt x="7239796" y="3331597"/>
                  <a:pt x="7241268" y="3330934"/>
                  <a:pt x="7242373" y="3329683"/>
                </a:cubicBezTo>
                <a:close/>
                <a:moveTo>
                  <a:pt x="7231550" y="3341389"/>
                </a:moveTo>
                <a:lnTo>
                  <a:pt x="7242299" y="3329756"/>
                </a:lnTo>
                <a:cubicBezTo>
                  <a:pt x="7244360" y="3327474"/>
                  <a:pt x="7244287" y="3323940"/>
                  <a:pt x="7242005" y="3321879"/>
                </a:cubicBezTo>
                <a:cubicBezTo>
                  <a:pt x="7239796" y="3319817"/>
                  <a:pt x="7236188" y="3319891"/>
                  <a:pt x="7234127" y="3322173"/>
                </a:cubicBezTo>
                <a:lnTo>
                  <a:pt x="7223378" y="3333806"/>
                </a:lnTo>
                <a:cubicBezTo>
                  <a:pt x="7221317" y="3336088"/>
                  <a:pt x="7221390" y="3339622"/>
                  <a:pt x="7223672" y="3341683"/>
                </a:cubicBezTo>
                <a:cubicBezTo>
                  <a:pt x="7224777" y="3342714"/>
                  <a:pt x="7226102" y="3343156"/>
                  <a:pt x="7227501" y="3343156"/>
                </a:cubicBezTo>
                <a:cubicBezTo>
                  <a:pt x="7228973" y="3343156"/>
                  <a:pt x="7230446" y="3342567"/>
                  <a:pt x="7231550" y="3341389"/>
                </a:cubicBezTo>
                <a:close/>
                <a:moveTo>
                  <a:pt x="7202911" y="3372310"/>
                </a:moveTo>
                <a:lnTo>
                  <a:pt x="7231550" y="3341389"/>
                </a:lnTo>
                <a:cubicBezTo>
                  <a:pt x="7233612" y="3339107"/>
                  <a:pt x="7233538" y="3335573"/>
                  <a:pt x="7231256" y="3333511"/>
                </a:cubicBezTo>
                <a:cubicBezTo>
                  <a:pt x="7228973" y="3331450"/>
                  <a:pt x="7225513" y="3331523"/>
                  <a:pt x="7223378" y="3333806"/>
                </a:cubicBezTo>
                <a:lnTo>
                  <a:pt x="7194739" y="3364727"/>
                </a:lnTo>
                <a:cubicBezTo>
                  <a:pt x="7192677" y="3367010"/>
                  <a:pt x="7192751" y="3370544"/>
                  <a:pt x="7195033" y="3372605"/>
                </a:cubicBezTo>
                <a:cubicBezTo>
                  <a:pt x="7196137" y="3373636"/>
                  <a:pt x="7197463" y="3374078"/>
                  <a:pt x="7198861" y="3374078"/>
                </a:cubicBezTo>
                <a:cubicBezTo>
                  <a:pt x="7200334" y="3374078"/>
                  <a:pt x="7201807" y="3373488"/>
                  <a:pt x="7202911" y="3372310"/>
                </a:cubicBezTo>
                <a:close/>
                <a:moveTo>
                  <a:pt x="7183253" y="3393588"/>
                </a:moveTo>
                <a:lnTo>
                  <a:pt x="7202911" y="3372310"/>
                </a:lnTo>
                <a:cubicBezTo>
                  <a:pt x="7204972" y="3370028"/>
                  <a:pt x="7204899" y="3366494"/>
                  <a:pt x="7202616" y="3364433"/>
                </a:cubicBezTo>
                <a:cubicBezTo>
                  <a:pt x="7200334" y="3362372"/>
                  <a:pt x="7196874" y="3362445"/>
                  <a:pt x="7194739" y="3364727"/>
                </a:cubicBezTo>
                <a:lnTo>
                  <a:pt x="7175081" y="3385931"/>
                </a:lnTo>
                <a:cubicBezTo>
                  <a:pt x="7173020" y="3388213"/>
                  <a:pt x="7173093" y="3391747"/>
                  <a:pt x="7175376" y="3393809"/>
                </a:cubicBezTo>
                <a:cubicBezTo>
                  <a:pt x="7176480" y="3394839"/>
                  <a:pt x="7177805" y="3395281"/>
                  <a:pt x="7179204" y="3395281"/>
                </a:cubicBezTo>
                <a:cubicBezTo>
                  <a:pt x="7180677" y="3395355"/>
                  <a:pt x="7182149" y="3394692"/>
                  <a:pt x="7183253" y="3393588"/>
                </a:cubicBezTo>
                <a:close/>
                <a:moveTo>
                  <a:pt x="7051762" y="3456388"/>
                </a:moveTo>
                <a:lnTo>
                  <a:pt x="7181560" y="3394766"/>
                </a:lnTo>
                <a:cubicBezTo>
                  <a:pt x="7184358" y="3393441"/>
                  <a:pt x="7185536" y="3390127"/>
                  <a:pt x="7184210" y="3387330"/>
                </a:cubicBezTo>
                <a:cubicBezTo>
                  <a:pt x="7182885" y="3384532"/>
                  <a:pt x="7179572" y="3383354"/>
                  <a:pt x="7176774" y="3384679"/>
                </a:cubicBezTo>
                <a:lnTo>
                  <a:pt x="7046977" y="3446302"/>
                </a:lnTo>
                <a:cubicBezTo>
                  <a:pt x="7044179" y="3447627"/>
                  <a:pt x="7043001" y="3450940"/>
                  <a:pt x="7044326" y="3453738"/>
                </a:cubicBezTo>
                <a:cubicBezTo>
                  <a:pt x="7045284" y="3455799"/>
                  <a:pt x="7047272" y="3456904"/>
                  <a:pt x="7049406" y="3456904"/>
                </a:cubicBezTo>
                <a:cubicBezTo>
                  <a:pt x="7050216" y="3456904"/>
                  <a:pt x="7051026" y="3456756"/>
                  <a:pt x="7051762" y="3456388"/>
                </a:cubicBezTo>
                <a:close/>
                <a:moveTo>
                  <a:pt x="7048670" y="3457861"/>
                </a:moveTo>
                <a:lnTo>
                  <a:pt x="7051689" y="3456388"/>
                </a:lnTo>
                <a:cubicBezTo>
                  <a:pt x="7054486" y="3455063"/>
                  <a:pt x="7055665" y="3451750"/>
                  <a:pt x="7054339" y="3448952"/>
                </a:cubicBezTo>
                <a:cubicBezTo>
                  <a:pt x="7053014" y="3446155"/>
                  <a:pt x="7049701" y="3444977"/>
                  <a:pt x="7046903" y="3446302"/>
                </a:cubicBezTo>
                <a:lnTo>
                  <a:pt x="7043885" y="3447774"/>
                </a:lnTo>
                <a:cubicBezTo>
                  <a:pt x="7041087" y="3449100"/>
                  <a:pt x="7039909" y="3452413"/>
                  <a:pt x="7041234" y="3455210"/>
                </a:cubicBezTo>
                <a:cubicBezTo>
                  <a:pt x="7042191" y="3457272"/>
                  <a:pt x="7044253" y="3458450"/>
                  <a:pt x="7046314" y="3458376"/>
                </a:cubicBezTo>
                <a:cubicBezTo>
                  <a:pt x="7047124" y="3458376"/>
                  <a:pt x="7047934" y="3458155"/>
                  <a:pt x="7048670" y="3457861"/>
                </a:cubicBezTo>
                <a:close/>
                <a:moveTo>
                  <a:pt x="6986238" y="3529349"/>
                </a:moveTo>
                <a:lnTo>
                  <a:pt x="7050511" y="3456462"/>
                </a:lnTo>
                <a:cubicBezTo>
                  <a:pt x="7052572" y="3454180"/>
                  <a:pt x="7052352" y="3450646"/>
                  <a:pt x="7049996" y="3448584"/>
                </a:cubicBezTo>
                <a:cubicBezTo>
                  <a:pt x="7047713" y="3446523"/>
                  <a:pt x="7044179" y="3446744"/>
                  <a:pt x="7042118" y="3449100"/>
                </a:cubicBezTo>
                <a:lnTo>
                  <a:pt x="6977845" y="3521987"/>
                </a:lnTo>
                <a:cubicBezTo>
                  <a:pt x="6975783" y="3524269"/>
                  <a:pt x="6976004" y="3527803"/>
                  <a:pt x="6978360" y="3529864"/>
                </a:cubicBezTo>
                <a:cubicBezTo>
                  <a:pt x="6979391" y="3530821"/>
                  <a:pt x="6980790" y="3531263"/>
                  <a:pt x="6982115" y="3531263"/>
                </a:cubicBezTo>
                <a:cubicBezTo>
                  <a:pt x="6983587" y="3531189"/>
                  <a:pt x="6985134" y="3530600"/>
                  <a:pt x="6986238" y="3529349"/>
                </a:cubicBezTo>
                <a:close/>
                <a:moveTo>
                  <a:pt x="6917253" y="3610850"/>
                </a:moveTo>
                <a:lnTo>
                  <a:pt x="6986311" y="3529201"/>
                </a:lnTo>
                <a:cubicBezTo>
                  <a:pt x="6988299" y="3526846"/>
                  <a:pt x="6988005" y="3523312"/>
                  <a:pt x="6985649" y="3521324"/>
                </a:cubicBezTo>
                <a:cubicBezTo>
                  <a:pt x="6983293" y="3519336"/>
                  <a:pt x="6979832" y="3519631"/>
                  <a:pt x="6977771" y="3521987"/>
                </a:cubicBezTo>
                <a:lnTo>
                  <a:pt x="6908713" y="3603635"/>
                </a:lnTo>
                <a:cubicBezTo>
                  <a:pt x="6906725" y="3605991"/>
                  <a:pt x="6907019" y="3609524"/>
                  <a:pt x="6909375" y="3611512"/>
                </a:cubicBezTo>
                <a:cubicBezTo>
                  <a:pt x="6910406" y="3612396"/>
                  <a:pt x="6911731" y="3612838"/>
                  <a:pt x="6912983" y="3612838"/>
                </a:cubicBezTo>
                <a:cubicBezTo>
                  <a:pt x="6914602" y="3612838"/>
                  <a:pt x="6916149" y="3612175"/>
                  <a:pt x="6917253" y="3610850"/>
                </a:cubicBezTo>
                <a:close/>
                <a:moveTo>
                  <a:pt x="6847384" y="3698020"/>
                </a:moveTo>
                <a:lnTo>
                  <a:pt x="6917326" y="3610776"/>
                </a:lnTo>
                <a:cubicBezTo>
                  <a:pt x="6919241" y="3608346"/>
                  <a:pt x="6918873" y="3604886"/>
                  <a:pt x="6916443" y="3602972"/>
                </a:cubicBezTo>
                <a:cubicBezTo>
                  <a:pt x="6914087" y="3601058"/>
                  <a:pt x="6910553" y="3601426"/>
                  <a:pt x="6908639" y="3603856"/>
                </a:cubicBezTo>
                <a:lnTo>
                  <a:pt x="6838697" y="3691099"/>
                </a:lnTo>
                <a:cubicBezTo>
                  <a:pt x="6836783" y="3693529"/>
                  <a:pt x="6837151" y="3696989"/>
                  <a:pt x="6839580" y="3698903"/>
                </a:cubicBezTo>
                <a:cubicBezTo>
                  <a:pt x="6840611" y="3699713"/>
                  <a:pt x="6841863" y="3700155"/>
                  <a:pt x="6843114" y="3700155"/>
                </a:cubicBezTo>
                <a:cubicBezTo>
                  <a:pt x="6844734" y="3700081"/>
                  <a:pt x="6846354" y="3699345"/>
                  <a:pt x="6847384" y="3698020"/>
                </a:cubicBezTo>
                <a:close/>
                <a:moveTo>
                  <a:pt x="6780461" y="3787619"/>
                </a:moveTo>
                <a:lnTo>
                  <a:pt x="6847532" y="3697872"/>
                </a:lnTo>
                <a:cubicBezTo>
                  <a:pt x="6849372" y="3695443"/>
                  <a:pt x="6848857" y="3691909"/>
                  <a:pt x="6846427" y="3690068"/>
                </a:cubicBezTo>
                <a:cubicBezTo>
                  <a:pt x="6843998" y="3688228"/>
                  <a:pt x="6840464" y="3688743"/>
                  <a:pt x="6838623" y="3691173"/>
                </a:cubicBezTo>
                <a:lnTo>
                  <a:pt x="6771553" y="3780919"/>
                </a:lnTo>
                <a:cubicBezTo>
                  <a:pt x="6769712" y="3783349"/>
                  <a:pt x="6770227" y="3786883"/>
                  <a:pt x="6772657" y="3788723"/>
                </a:cubicBezTo>
                <a:cubicBezTo>
                  <a:pt x="6773687" y="3789460"/>
                  <a:pt x="6774866" y="3789828"/>
                  <a:pt x="6776043" y="3789828"/>
                </a:cubicBezTo>
                <a:cubicBezTo>
                  <a:pt x="6777737" y="3789828"/>
                  <a:pt x="6779430" y="3789091"/>
                  <a:pt x="6780461" y="3787619"/>
                </a:cubicBezTo>
                <a:close/>
                <a:moveTo>
                  <a:pt x="6644331" y="3813314"/>
                </a:moveTo>
                <a:lnTo>
                  <a:pt x="6777001" y="3789828"/>
                </a:lnTo>
                <a:cubicBezTo>
                  <a:pt x="6780019" y="3789312"/>
                  <a:pt x="6782081" y="3786367"/>
                  <a:pt x="6781492" y="3783349"/>
                </a:cubicBezTo>
                <a:cubicBezTo>
                  <a:pt x="6780977" y="3780330"/>
                  <a:pt x="6778031" y="3778269"/>
                  <a:pt x="6775013" y="3778858"/>
                </a:cubicBezTo>
                <a:lnTo>
                  <a:pt x="6642344" y="3802344"/>
                </a:lnTo>
                <a:cubicBezTo>
                  <a:pt x="6639325" y="3802859"/>
                  <a:pt x="6637264" y="3805804"/>
                  <a:pt x="6637853" y="3808823"/>
                </a:cubicBezTo>
                <a:cubicBezTo>
                  <a:pt x="6638368" y="3811547"/>
                  <a:pt x="6640724" y="3813461"/>
                  <a:pt x="6643375" y="3813387"/>
                </a:cubicBezTo>
                <a:cubicBezTo>
                  <a:pt x="6643669" y="3813387"/>
                  <a:pt x="6644037" y="3813314"/>
                  <a:pt x="6644331" y="3813314"/>
                </a:cubicBezTo>
                <a:close/>
                <a:moveTo>
                  <a:pt x="6582783" y="3899968"/>
                </a:moveTo>
                <a:lnTo>
                  <a:pt x="6647866" y="3811105"/>
                </a:lnTo>
                <a:cubicBezTo>
                  <a:pt x="6649706" y="3808602"/>
                  <a:pt x="6649117" y="3805142"/>
                  <a:pt x="6646687" y="3803301"/>
                </a:cubicBezTo>
                <a:cubicBezTo>
                  <a:pt x="6644258" y="3801534"/>
                  <a:pt x="6640724" y="3802049"/>
                  <a:pt x="6638883" y="3804479"/>
                </a:cubicBezTo>
                <a:lnTo>
                  <a:pt x="6573801" y="3893342"/>
                </a:lnTo>
                <a:cubicBezTo>
                  <a:pt x="6571960" y="3895845"/>
                  <a:pt x="6572549" y="3899305"/>
                  <a:pt x="6574979" y="3901146"/>
                </a:cubicBezTo>
                <a:cubicBezTo>
                  <a:pt x="6576009" y="3901882"/>
                  <a:pt x="6577114" y="3902251"/>
                  <a:pt x="6578292" y="3902251"/>
                </a:cubicBezTo>
                <a:cubicBezTo>
                  <a:pt x="6580059" y="3902177"/>
                  <a:pt x="6581679" y="3901440"/>
                  <a:pt x="6582783" y="3899968"/>
                </a:cubicBezTo>
                <a:close/>
                <a:moveTo>
                  <a:pt x="6518730" y="3983972"/>
                </a:moveTo>
                <a:lnTo>
                  <a:pt x="6582709" y="3900041"/>
                </a:lnTo>
                <a:cubicBezTo>
                  <a:pt x="6584549" y="3897612"/>
                  <a:pt x="6584108" y="3894078"/>
                  <a:pt x="6581679" y="3892237"/>
                </a:cubicBezTo>
                <a:cubicBezTo>
                  <a:pt x="6579249" y="3890397"/>
                  <a:pt x="6575715" y="3890839"/>
                  <a:pt x="6573874" y="3893268"/>
                </a:cubicBezTo>
                <a:lnTo>
                  <a:pt x="6509896" y="3977199"/>
                </a:lnTo>
                <a:cubicBezTo>
                  <a:pt x="6508055" y="3979628"/>
                  <a:pt x="6508497" y="3983162"/>
                  <a:pt x="6510926" y="3985003"/>
                </a:cubicBezTo>
                <a:cubicBezTo>
                  <a:pt x="6511957" y="3985813"/>
                  <a:pt x="6513135" y="3986181"/>
                  <a:pt x="6514313" y="3986107"/>
                </a:cubicBezTo>
                <a:cubicBezTo>
                  <a:pt x="6516006" y="3986181"/>
                  <a:pt x="6517626" y="3985445"/>
                  <a:pt x="6518730" y="3983972"/>
                </a:cubicBezTo>
                <a:close/>
                <a:moveTo>
                  <a:pt x="6519835" y="3980585"/>
                </a:moveTo>
                <a:cubicBezTo>
                  <a:pt x="6519835" y="3977493"/>
                  <a:pt x="6517331" y="3974990"/>
                  <a:pt x="6514239" y="3975064"/>
                </a:cubicBezTo>
                <a:lnTo>
                  <a:pt x="6371263" y="3975579"/>
                </a:lnTo>
                <a:cubicBezTo>
                  <a:pt x="6371263" y="3975579"/>
                  <a:pt x="6371263" y="3975579"/>
                  <a:pt x="6371263" y="3975579"/>
                </a:cubicBezTo>
                <a:cubicBezTo>
                  <a:pt x="6368171" y="3975579"/>
                  <a:pt x="6365742" y="3978082"/>
                  <a:pt x="6365742" y="3981174"/>
                </a:cubicBezTo>
                <a:cubicBezTo>
                  <a:pt x="6365742" y="3984266"/>
                  <a:pt x="6368245" y="3986770"/>
                  <a:pt x="6371337" y="3986696"/>
                </a:cubicBezTo>
                <a:lnTo>
                  <a:pt x="6514313" y="3986181"/>
                </a:lnTo>
                <a:cubicBezTo>
                  <a:pt x="6514313" y="3986181"/>
                  <a:pt x="6514313" y="3986181"/>
                  <a:pt x="6514313" y="3986181"/>
                </a:cubicBezTo>
                <a:cubicBezTo>
                  <a:pt x="6517405" y="3986181"/>
                  <a:pt x="6519909" y="3983678"/>
                  <a:pt x="6519835" y="3980585"/>
                </a:cubicBezTo>
                <a:close/>
                <a:moveTo>
                  <a:pt x="6312070" y="4060393"/>
                </a:moveTo>
                <a:lnTo>
                  <a:pt x="6375607" y="3984708"/>
                </a:lnTo>
                <a:cubicBezTo>
                  <a:pt x="6377595" y="3982352"/>
                  <a:pt x="6377300" y="3978818"/>
                  <a:pt x="6374944" y="3976830"/>
                </a:cubicBezTo>
                <a:cubicBezTo>
                  <a:pt x="6372589" y="3974843"/>
                  <a:pt x="6369055" y="3975137"/>
                  <a:pt x="6367067" y="3977493"/>
                </a:cubicBezTo>
                <a:lnTo>
                  <a:pt x="6303530" y="4053178"/>
                </a:lnTo>
                <a:cubicBezTo>
                  <a:pt x="6301542" y="4055534"/>
                  <a:pt x="6301837" y="4059068"/>
                  <a:pt x="6304193" y="4061055"/>
                </a:cubicBezTo>
                <a:cubicBezTo>
                  <a:pt x="6305223" y="4061939"/>
                  <a:pt x="6306549" y="4062381"/>
                  <a:pt x="6307800" y="4062381"/>
                </a:cubicBezTo>
                <a:cubicBezTo>
                  <a:pt x="6309420" y="4062381"/>
                  <a:pt x="6310966" y="4061718"/>
                  <a:pt x="6312070" y="4060393"/>
                </a:cubicBezTo>
                <a:close/>
                <a:moveTo>
                  <a:pt x="6248607" y="4122899"/>
                </a:moveTo>
                <a:lnTo>
                  <a:pt x="6311702" y="4060761"/>
                </a:lnTo>
                <a:cubicBezTo>
                  <a:pt x="6313911" y="4058626"/>
                  <a:pt x="6313911" y="4055092"/>
                  <a:pt x="6311776" y="4052883"/>
                </a:cubicBezTo>
                <a:cubicBezTo>
                  <a:pt x="6309641" y="4050675"/>
                  <a:pt x="6306107" y="4050675"/>
                  <a:pt x="6303898" y="4052810"/>
                </a:cubicBezTo>
                <a:lnTo>
                  <a:pt x="6240803" y="4114948"/>
                </a:lnTo>
                <a:cubicBezTo>
                  <a:pt x="6238594" y="4117083"/>
                  <a:pt x="6238594" y="4120617"/>
                  <a:pt x="6240730" y="4122825"/>
                </a:cubicBezTo>
                <a:cubicBezTo>
                  <a:pt x="6241834" y="4123930"/>
                  <a:pt x="6243306" y="4124519"/>
                  <a:pt x="6244705" y="4124519"/>
                </a:cubicBezTo>
                <a:cubicBezTo>
                  <a:pt x="6246178" y="4124519"/>
                  <a:pt x="6247503" y="4124004"/>
                  <a:pt x="6248607" y="4122899"/>
                </a:cubicBezTo>
                <a:close/>
                <a:moveTo>
                  <a:pt x="6185438" y="4171785"/>
                </a:moveTo>
                <a:lnTo>
                  <a:pt x="6248092" y="4123414"/>
                </a:lnTo>
                <a:cubicBezTo>
                  <a:pt x="6250521" y="4121500"/>
                  <a:pt x="6250963" y="4118040"/>
                  <a:pt x="6249122" y="4115610"/>
                </a:cubicBezTo>
                <a:cubicBezTo>
                  <a:pt x="6247282" y="4113181"/>
                  <a:pt x="6243748" y="4112739"/>
                  <a:pt x="6241318" y="4114580"/>
                </a:cubicBezTo>
                <a:lnTo>
                  <a:pt x="6178665" y="4162950"/>
                </a:lnTo>
                <a:cubicBezTo>
                  <a:pt x="6176236" y="4164864"/>
                  <a:pt x="6175794" y="4168324"/>
                  <a:pt x="6177634" y="4170754"/>
                </a:cubicBezTo>
                <a:cubicBezTo>
                  <a:pt x="6178739" y="4172153"/>
                  <a:pt x="6180432" y="4172963"/>
                  <a:pt x="6182052" y="4172889"/>
                </a:cubicBezTo>
                <a:cubicBezTo>
                  <a:pt x="6183230" y="4172963"/>
                  <a:pt x="6184408" y="4172595"/>
                  <a:pt x="6185438" y="4171785"/>
                </a:cubicBezTo>
                <a:close/>
                <a:moveTo>
                  <a:pt x="6122417" y="4206535"/>
                </a:moveTo>
                <a:lnTo>
                  <a:pt x="6184702" y="4172227"/>
                </a:lnTo>
                <a:cubicBezTo>
                  <a:pt x="6187426" y="4170754"/>
                  <a:pt x="6188383" y="4167367"/>
                  <a:pt x="6186911" y="4164643"/>
                </a:cubicBezTo>
                <a:cubicBezTo>
                  <a:pt x="6185438" y="4161919"/>
                  <a:pt x="6182052" y="4160962"/>
                  <a:pt x="6179328" y="4162435"/>
                </a:cubicBezTo>
                <a:lnTo>
                  <a:pt x="6117042" y="4196743"/>
                </a:lnTo>
                <a:cubicBezTo>
                  <a:pt x="6114318" y="4198216"/>
                  <a:pt x="6113361" y="4201602"/>
                  <a:pt x="6114834" y="4204326"/>
                </a:cubicBezTo>
                <a:cubicBezTo>
                  <a:pt x="6115864" y="4206167"/>
                  <a:pt x="6117779" y="4207198"/>
                  <a:pt x="6119766" y="4207198"/>
                </a:cubicBezTo>
                <a:cubicBezTo>
                  <a:pt x="6120650" y="4207272"/>
                  <a:pt x="6121607" y="4207050"/>
                  <a:pt x="6122417" y="4206535"/>
                </a:cubicBezTo>
                <a:close/>
                <a:moveTo>
                  <a:pt x="6111447" y="4210216"/>
                </a:moveTo>
                <a:lnTo>
                  <a:pt x="6121460" y="4206977"/>
                </a:lnTo>
                <a:cubicBezTo>
                  <a:pt x="6124405" y="4206020"/>
                  <a:pt x="6125951" y="4202854"/>
                  <a:pt x="6125067" y="4199982"/>
                </a:cubicBezTo>
                <a:cubicBezTo>
                  <a:pt x="6124110" y="4197038"/>
                  <a:pt x="6121018" y="4195492"/>
                  <a:pt x="6118073" y="4196375"/>
                </a:cubicBezTo>
                <a:lnTo>
                  <a:pt x="6108060" y="4199614"/>
                </a:lnTo>
                <a:cubicBezTo>
                  <a:pt x="6105115" y="4200572"/>
                  <a:pt x="6103570" y="4203737"/>
                  <a:pt x="6104453" y="4206609"/>
                </a:cubicBezTo>
                <a:cubicBezTo>
                  <a:pt x="6105189" y="4208965"/>
                  <a:pt x="6107398" y="4210511"/>
                  <a:pt x="6109827" y="4210437"/>
                </a:cubicBezTo>
                <a:cubicBezTo>
                  <a:pt x="6110343" y="4210511"/>
                  <a:pt x="6110932" y="4210437"/>
                  <a:pt x="6111447" y="4210216"/>
                </a:cubicBezTo>
                <a:close/>
                <a:moveTo>
                  <a:pt x="6059469" y="4227002"/>
                </a:moveTo>
                <a:lnTo>
                  <a:pt x="6111447" y="4210216"/>
                </a:lnTo>
                <a:cubicBezTo>
                  <a:pt x="6114392" y="4209259"/>
                  <a:pt x="6116012" y="4206167"/>
                  <a:pt x="6115055" y="4203222"/>
                </a:cubicBezTo>
                <a:cubicBezTo>
                  <a:pt x="6114098" y="4200277"/>
                  <a:pt x="6111006" y="4198731"/>
                  <a:pt x="6108060" y="4199614"/>
                </a:cubicBezTo>
                <a:lnTo>
                  <a:pt x="6056082" y="4216401"/>
                </a:lnTo>
                <a:cubicBezTo>
                  <a:pt x="6053137" y="4217358"/>
                  <a:pt x="6051518" y="4220450"/>
                  <a:pt x="6052475" y="4223395"/>
                </a:cubicBezTo>
                <a:cubicBezTo>
                  <a:pt x="6053211" y="4225751"/>
                  <a:pt x="6055420" y="4227297"/>
                  <a:pt x="6057849" y="4227223"/>
                </a:cubicBezTo>
                <a:cubicBezTo>
                  <a:pt x="6058365" y="4227297"/>
                  <a:pt x="6058954" y="4227223"/>
                  <a:pt x="6059469" y="4227002"/>
                </a:cubicBezTo>
                <a:close/>
                <a:moveTo>
                  <a:pt x="6063371" y="4221922"/>
                </a:moveTo>
                <a:cubicBezTo>
                  <a:pt x="6063519" y="4218830"/>
                  <a:pt x="6061089" y="4216253"/>
                  <a:pt x="6057997" y="4216106"/>
                </a:cubicBezTo>
                <a:lnTo>
                  <a:pt x="6052033" y="4215885"/>
                </a:lnTo>
                <a:cubicBezTo>
                  <a:pt x="6049014" y="4215664"/>
                  <a:pt x="6046364" y="4218168"/>
                  <a:pt x="6046217" y="4221260"/>
                </a:cubicBezTo>
                <a:cubicBezTo>
                  <a:pt x="6046070" y="4224352"/>
                  <a:pt x="6048499" y="4226929"/>
                  <a:pt x="6051592" y="4227076"/>
                </a:cubicBezTo>
                <a:lnTo>
                  <a:pt x="6057555" y="4227297"/>
                </a:lnTo>
                <a:cubicBezTo>
                  <a:pt x="6057629" y="4227297"/>
                  <a:pt x="6057702" y="4227297"/>
                  <a:pt x="6057849" y="4227297"/>
                </a:cubicBezTo>
                <a:cubicBezTo>
                  <a:pt x="6060794" y="4227297"/>
                  <a:pt x="6063224" y="4224941"/>
                  <a:pt x="6063371" y="4221922"/>
                </a:cubicBezTo>
                <a:close/>
                <a:moveTo>
                  <a:pt x="6057334" y="4222364"/>
                </a:moveTo>
                <a:cubicBezTo>
                  <a:pt x="6057849" y="4219345"/>
                  <a:pt x="6055714" y="4216474"/>
                  <a:pt x="6052696" y="4216033"/>
                </a:cubicBezTo>
                <a:lnTo>
                  <a:pt x="5912517" y="4193946"/>
                </a:lnTo>
                <a:cubicBezTo>
                  <a:pt x="5909572" y="4193430"/>
                  <a:pt x="5906628" y="4195565"/>
                  <a:pt x="5906186" y="4198584"/>
                </a:cubicBezTo>
                <a:cubicBezTo>
                  <a:pt x="5905670" y="4201602"/>
                  <a:pt x="5907805" y="4204474"/>
                  <a:pt x="5910824" y="4204916"/>
                </a:cubicBezTo>
                <a:lnTo>
                  <a:pt x="6051002" y="4227002"/>
                </a:lnTo>
                <a:cubicBezTo>
                  <a:pt x="6051297" y="4227076"/>
                  <a:pt x="6051592" y="4227076"/>
                  <a:pt x="6051886" y="4227076"/>
                </a:cubicBezTo>
                <a:cubicBezTo>
                  <a:pt x="6054536" y="4227076"/>
                  <a:pt x="6056892" y="4225088"/>
                  <a:pt x="6057334" y="4222364"/>
                </a:cubicBezTo>
                <a:close/>
                <a:moveTo>
                  <a:pt x="5916861" y="4201308"/>
                </a:moveTo>
                <a:cubicBezTo>
                  <a:pt x="5917892" y="4198437"/>
                  <a:pt x="5916419" y="4195197"/>
                  <a:pt x="5913474" y="4194166"/>
                </a:cubicBezTo>
                <a:lnTo>
                  <a:pt x="5771455" y="4143219"/>
                </a:lnTo>
                <a:cubicBezTo>
                  <a:pt x="5768584" y="4142188"/>
                  <a:pt x="5765345" y="4143661"/>
                  <a:pt x="5764314" y="4146605"/>
                </a:cubicBezTo>
                <a:cubicBezTo>
                  <a:pt x="5763283" y="4149477"/>
                  <a:pt x="5764755" y="4152716"/>
                  <a:pt x="5767701" y="4153747"/>
                </a:cubicBezTo>
                <a:lnTo>
                  <a:pt x="5909720" y="4204694"/>
                </a:lnTo>
                <a:cubicBezTo>
                  <a:pt x="5910382" y="4204916"/>
                  <a:pt x="5910971" y="4204989"/>
                  <a:pt x="5911634" y="4204989"/>
                </a:cubicBezTo>
                <a:cubicBezTo>
                  <a:pt x="5913916" y="4204989"/>
                  <a:pt x="5916051" y="4203517"/>
                  <a:pt x="5916861" y="4201308"/>
                </a:cubicBezTo>
                <a:close/>
                <a:moveTo>
                  <a:pt x="5774400" y="4151244"/>
                </a:moveTo>
                <a:cubicBezTo>
                  <a:pt x="5775946" y="4148593"/>
                  <a:pt x="5775063" y="4145133"/>
                  <a:pt x="5772339" y="4143661"/>
                </a:cubicBezTo>
                <a:lnTo>
                  <a:pt x="5640038" y="4066946"/>
                </a:lnTo>
                <a:cubicBezTo>
                  <a:pt x="5637387" y="4065399"/>
                  <a:pt x="5634001" y="4066283"/>
                  <a:pt x="5632455" y="4068933"/>
                </a:cubicBezTo>
                <a:cubicBezTo>
                  <a:pt x="5630909" y="4071584"/>
                  <a:pt x="5631792" y="4075044"/>
                  <a:pt x="5634442" y="4076517"/>
                </a:cubicBezTo>
                <a:lnTo>
                  <a:pt x="5766743" y="4153232"/>
                </a:lnTo>
                <a:cubicBezTo>
                  <a:pt x="5767627" y="4153747"/>
                  <a:pt x="5768584" y="4153968"/>
                  <a:pt x="5769614" y="4153968"/>
                </a:cubicBezTo>
                <a:cubicBezTo>
                  <a:pt x="5771529" y="4154042"/>
                  <a:pt x="5773443" y="4153011"/>
                  <a:pt x="5774400" y="4151244"/>
                </a:cubicBezTo>
                <a:close/>
                <a:moveTo>
                  <a:pt x="5641510" y="4075412"/>
                </a:moveTo>
                <a:cubicBezTo>
                  <a:pt x="5643498" y="4073056"/>
                  <a:pt x="5643204" y="4069522"/>
                  <a:pt x="5640921" y="4067534"/>
                </a:cubicBezTo>
                <a:lnTo>
                  <a:pt x="5523861" y="3967922"/>
                </a:lnTo>
                <a:cubicBezTo>
                  <a:pt x="5521505" y="3965934"/>
                  <a:pt x="5517970" y="3966155"/>
                  <a:pt x="5515983" y="3968511"/>
                </a:cubicBezTo>
                <a:cubicBezTo>
                  <a:pt x="5513995" y="3970867"/>
                  <a:pt x="5514289" y="3974401"/>
                  <a:pt x="5516572" y="3976389"/>
                </a:cubicBezTo>
                <a:lnTo>
                  <a:pt x="5633633" y="4076001"/>
                </a:lnTo>
                <a:cubicBezTo>
                  <a:pt x="5634663" y="4076885"/>
                  <a:pt x="5635989" y="4077326"/>
                  <a:pt x="5637314" y="4077326"/>
                </a:cubicBezTo>
                <a:cubicBezTo>
                  <a:pt x="5638933" y="4077326"/>
                  <a:pt x="5640479" y="4076663"/>
                  <a:pt x="5641510" y="4075412"/>
                </a:cubicBezTo>
                <a:close/>
                <a:moveTo>
                  <a:pt x="5523787" y="3976462"/>
                </a:moveTo>
                <a:cubicBezTo>
                  <a:pt x="5526216" y="3974548"/>
                  <a:pt x="5526585" y="3971014"/>
                  <a:pt x="5524597" y="3968658"/>
                </a:cubicBezTo>
                <a:lnTo>
                  <a:pt x="5428445" y="3849094"/>
                </a:lnTo>
                <a:cubicBezTo>
                  <a:pt x="5426531" y="3846665"/>
                  <a:pt x="5422997" y="3846297"/>
                  <a:pt x="5420641" y="3848211"/>
                </a:cubicBezTo>
                <a:cubicBezTo>
                  <a:pt x="5418211" y="3850125"/>
                  <a:pt x="5417843" y="3853659"/>
                  <a:pt x="5419757" y="3856015"/>
                </a:cubicBezTo>
                <a:lnTo>
                  <a:pt x="5515909" y="3975653"/>
                </a:lnTo>
                <a:cubicBezTo>
                  <a:pt x="5517013" y="3977052"/>
                  <a:pt x="5518633" y="3977714"/>
                  <a:pt x="5520253" y="3977714"/>
                </a:cubicBezTo>
                <a:cubicBezTo>
                  <a:pt x="5521505" y="3977714"/>
                  <a:pt x="5522756" y="3977272"/>
                  <a:pt x="5523787" y="3976462"/>
                </a:cubicBezTo>
                <a:close/>
                <a:moveTo>
                  <a:pt x="5426752" y="3857488"/>
                </a:moveTo>
                <a:cubicBezTo>
                  <a:pt x="5429476" y="3856015"/>
                  <a:pt x="5430433" y="3852628"/>
                  <a:pt x="5428960" y="3849904"/>
                </a:cubicBezTo>
                <a:lnTo>
                  <a:pt x="5356220" y="3715910"/>
                </a:lnTo>
                <a:cubicBezTo>
                  <a:pt x="5354748" y="3713186"/>
                  <a:pt x="5351361" y="3712155"/>
                  <a:pt x="5348637" y="3713701"/>
                </a:cubicBezTo>
                <a:cubicBezTo>
                  <a:pt x="5345913" y="3715174"/>
                  <a:pt x="5344956" y="3718560"/>
                  <a:pt x="5346428" y="3721285"/>
                </a:cubicBezTo>
                <a:lnTo>
                  <a:pt x="5419168" y="3855279"/>
                </a:lnTo>
                <a:cubicBezTo>
                  <a:pt x="5420199" y="3857119"/>
                  <a:pt x="5422113" y="3858224"/>
                  <a:pt x="5424101" y="3858224"/>
                </a:cubicBezTo>
                <a:cubicBezTo>
                  <a:pt x="5425058" y="3858150"/>
                  <a:pt x="5425941" y="3857929"/>
                  <a:pt x="5426752" y="3857488"/>
                </a:cubicBezTo>
                <a:close/>
                <a:moveTo>
                  <a:pt x="5353055" y="3723935"/>
                </a:moveTo>
                <a:cubicBezTo>
                  <a:pt x="5355999" y="3722978"/>
                  <a:pt x="5357546" y="3719812"/>
                  <a:pt x="5356589" y="3716867"/>
                </a:cubicBezTo>
                <a:lnTo>
                  <a:pt x="5309691" y="3573965"/>
                </a:lnTo>
                <a:cubicBezTo>
                  <a:pt x="5308733" y="3571020"/>
                  <a:pt x="5305568" y="3569473"/>
                  <a:pt x="5302623" y="3570431"/>
                </a:cubicBezTo>
                <a:cubicBezTo>
                  <a:pt x="5299678" y="3571388"/>
                  <a:pt x="5298132" y="3574553"/>
                  <a:pt x="5299089" y="3577499"/>
                </a:cubicBezTo>
                <a:lnTo>
                  <a:pt x="5345987" y="3720401"/>
                </a:lnTo>
                <a:cubicBezTo>
                  <a:pt x="5346796" y="3722757"/>
                  <a:pt x="5348932" y="3724229"/>
                  <a:pt x="5351361" y="3724229"/>
                </a:cubicBezTo>
                <a:cubicBezTo>
                  <a:pt x="5351950" y="3724156"/>
                  <a:pt x="5352539" y="3724082"/>
                  <a:pt x="5353055" y="3723935"/>
                </a:cubicBezTo>
                <a:close/>
                <a:moveTo>
                  <a:pt x="5305126" y="3581180"/>
                </a:moveTo>
                <a:cubicBezTo>
                  <a:pt x="5308218" y="3580811"/>
                  <a:pt x="5310353" y="3578014"/>
                  <a:pt x="5309911" y="3574922"/>
                </a:cubicBezTo>
                <a:lnTo>
                  <a:pt x="5291211" y="3428632"/>
                </a:lnTo>
                <a:cubicBezTo>
                  <a:pt x="5290843" y="3425540"/>
                  <a:pt x="5287972" y="3423332"/>
                  <a:pt x="5284953" y="3423847"/>
                </a:cubicBezTo>
                <a:cubicBezTo>
                  <a:pt x="5281861" y="3424215"/>
                  <a:pt x="5279726" y="3427013"/>
                  <a:pt x="5280168" y="3430105"/>
                </a:cubicBezTo>
                <a:lnTo>
                  <a:pt x="5298868" y="3576394"/>
                </a:lnTo>
                <a:cubicBezTo>
                  <a:pt x="5299236" y="3579192"/>
                  <a:pt x="5301665" y="3581253"/>
                  <a:pt x="5304389" y="3581253"/>
                </a:cubicBezTo>
                <a:cubicBezTo>
                  <a:pt x="5304684" y="3581253"/>
                  <a:pt x="5304905" y="3581253"/>
                  <a:pt x="5305126" y="3581180"/>
                </a:cubicBezTo>
                <a:close/>
                <a:moveTo>
                  <a:pt x="5291285" y="3429884"/>
                </a:moveTo>
                <a:lnTo>
                  <a:pt x="5303138" y="3285730"/>
                </a:lnTo>
                <a:cubicBezTo>
                  <a:pt x="5303359" y="3282637"/>
                  <a:pt x="5301077" y="3279987"/>
                  <a:pt x="5298058" y="3279693"/>
                </a:cubicBezTo>
                <a:cubicBezTo>
                  <a:pt x="5294966" y="3279545"/>
                  <a:pt x="5292316" y="3281680"/>
                  <a:pt x="5292021" y="3284773"/>
                </a:cubicBezTo>
                <a:lnTo>
                  <a:pt x="5280168" y="3428927"/>
                </a:lnTo>
                <a:cubicBezTo>
                  <a:pt x="5279947" y="3432019"/>
                  <a:pt x="5282229" y="3434669"/>
                  <a:pt x="5285248" y="3434964"/>
                </a:cubicBezTo>
                <a:cubicBezTo>
                  <a:pt x="5285395" y="3434964"/>
                  <a:pt x="5285616" y="3434964"/>
                  <a:pt x="5285763" y="3434964"/>
                </a:cubicBezTo>
                <a:cubicBezTo>
                  <a:pt x="5288634" y="3434964"/>
                  <a:pt x="5291064" y="3432755"/>
                  <a:pt x="5291285" y="3429884"/>
                </a:cubicBezTo>
                <a:close/>
                <a:moveTo>
                  <a:pt x="5302917" y="3286834"/>
                </a:moveTo>
                <a:lnTo>
                  <a:pt x="5343484" y="3150705"/>
                </a:lnTo>
                <a:cubicBezTo>
                  <a:pt x="5344367" y="3147760"/>
                  <a:pt x="5342674" y="3144668"/>
                  <a:pt x="5339729" y="3143784"/>
                </a:cubicBezTo>
                <a:cubicBezTo>
                  <a:pt x="5336710" y="3142901"/>
                  <a:pt x="5333692" y="3144594"/>
                  <a:pt x="5332808" y="3147539"/>
                </a:cubicBezTo>
                <a:lnTo>
                  <a:pt x="5292242" y="3283668"/>
                </a:lnTo>
                <a:cubicBezTo>
                  <a:pt x="5291358" y="3286613"/>
                  <a:pt x="5293052" y="3289705"/>
                  <a:pt x="5295997" y="3290589"/>
                </a:cubicBezTo>
                <a:cubicBezTo>
                  <a:pt x="5296512" y="3290736"/>
                  <a:pt x="5297101" y="3290810"/>
                  <a:pt x="5297616" y="3290810"/>
                </a:cubicBezTo>
                <a:cubicBezTo>
                  <a:pt x="5299972" y="3290810"/>
                  <a:pt x="5302181" y="3289264"/>
                  <a:pt x="5302917" y="3286834"/>
                </a:cubicBezTo>
                <a:close/>
                <a:moveTo>
                  <a:pt x="5343042" y="3151809"/>
                </a:moveTo>
                <a:lnTo>
                  <a:pt x="5410554" y="3029227"/>
                </a:lnTo>
                <a:cubicBezTo>
                  <a:pt x="5412027" y="3026502"/>
                  <a:pt x="5411070" y="3023116"/>
                  <a:pt x="5408346" y="3021643"/>
                </a:cubicBezTo>
                <a:cubicBezTo>
                  <a:pt x="5405621" y="3020171"/>
                  <a:pt x="5402235" y="3021128"/>
                  <a:pt x="5400762" y="3023852"/>
                </a:cubicBezTo>
                <a:lnTo>
                  <a:pt x="5333250" y="3146435"/>
                </a:lnTo>
                <a:cubicBezTo>
                  <a:pt x="5331778" y="3149159"/>
                  <a:pt x="5332735" y="3152545"/>
                  <a:pt x="5335459" y="3154018"/>
                </a:cubicBezTo>
                <a:cubicBezTo>
                  <a:pt x="5336342" y="3154459"/>
                  <a:pt x="5337226" y="3154680"/>
                  <a:pt x="5338183" y="3154680"/>
                </a:cubicBezTo>
                <a:cubicBezTo>
                  <a:pt x="5340171" y="3154680"/>
                  <a:pt x="5342011" y="3153650"/>
                  <a:pt x="5343042" y="3151809"/>
                </a:cubicBezTo>
                <a:close/>
                <a:moveTo>
                  <a:pt x="5406652" y="3032024"/>
                </a:moveTo>
                <a:lnTo>
                  <a:pt x="5455685" y="3023705"/>
                </a:lnTo>
                <a:cubicBezTo>
                  <a:pt x="5458704" y="3023189"/>
                  <a:pt x="5460765" y="3020318"/>
                  <a:pt x="5460250" y="3017299"/>
                </a:cubicBezTo>
                <a:cubicBezTo>
                  <a:pt x="5459735" y="3014207"/>
                  <a:pt x="5456790" y="3012146"/>
                  <a:pt x="5453845" y="3012735"/>
                </a:cubicBezTo>
                <a:lnTo>
                  <a:pt x="5404812" y="3021054"/>
                </a:lnTo>
                <a:cubicBezTo>
                  <a:pt x="5401793" y="3021570"/>
                  <a:pt x="5399732" y="3024441"/>
                  <a:pt x="5400247" y="3027459"/>
                </a:cubicBezTo>
                <a:cubicBezTo>
                  <a:pt x="5400689" y="3030183"/>
                  <a:pt x="5403118" y="3032098"/>
                  <a:pt x="5405769" y="3032098"/>
                </a:cubicBezTo>
                <a:cubicBezTo>
                  <a:pt x="5406064" y="3032098"/>
                  <a:pt x="5406358" y="3032098"/>
                  <a:pt x="5406652" y="3032024"/>
                </a:cubicBezTo>
                <a:close/>
                <a:moveTo>
                  <a:pt x="5456863" y="3023337"/>
                </a:moveTo>
                <a:lnTo>
                  <a:pt x="5502436" y="3005004"/>
                </a:lnTo>
                <a:cubicBezTo>
                  <a:pt x="5505307" y="3003826"/>
                  <a:pt x="5506706" y="3000587"/>
                  <a:pt x="5505528" y="2997789"/>
                </a:cubicBezTo>
                <a:cubicBezTo>
                  <a:pt x="5504350" y="2994918"/>
                  <a:pt x="5501111" y="2993519"/>
                  <a:pt x="5498313" y="2994697"/>
                </a:cubicBezTo>
                <a:lnTo>
                  <a:pt x="5452740" y="3013029"/>
                </a:lnTo>
                <a:cubicBezTo>
                  <a:pt x="5449869" y="3014207"/>
                  <a:pt x="5448470" y="3017447"/>
                  <a:pt x="5449648" y="3020245"/>
                </a:cubicBezTo>
                <a:cubicBezTo>
                  <a:pt x="5450532" y="3022453"/>
                  <a:pt x="5452667" y="3023778"/>
                  <a:pt x="5454875" y="3023705"/>
                </a:cubicBezTo>
                <a:cubicBezTo>
                  <a:pt x="5455464" y="3023705"/>
                  <a:pt x="5456127" y="3023631"/>
                  <a:pt x="5456863" y="3023337"/>
                </a:cubicBezTo>
                <a:close/>
                <a:moveTo>
                  <a:pt x="5503319" y="3004489"/>
                </a:moveTo>
                <a:lnTo>
                  <a:pt x="5546168" y="2976365"/>
                </a:lnTo>
                <a:cubicBezTo>
                  <a:pt x="5548745" y="2974672"/>
                  <a:pt x="5549481" y="2971211"/>
                  <a:pt x="5547788" y="2968635"/>
                </a:cubicBezTo>
                <a:cubicBezTo>
                  <a:pt x="5546095" y="2966058"/>
                  <a:pt x="5542634" y="2965321"/>
                  <a:pt x="5540057" y="2967015"/>
                </a:cubicBezTo>
                <a:lnTo>
                  <a:pt x="5497209" y="2995139"/>
                </a:lnTo>
                <a:cubicBezTo>
                  <a:pt x="5494632" y="2996832"/>
                  <a:pt x="5493896" y="3000292"/>
                  <a:pt x="5495589" y="3002869"/>
                </a:cubicBezTo>
                <a:cubicBezTo>
                  <a:pt x="5496694" y="3004489"/>
                  <a:pt x="5498461" y="3005373"/>
                  <a:pt x="5500301" y="3005373"/>
                </a:cubicBezTo>
                <a:cubicBezTo>
                  <a:pt x="5501405" y="3005446"/>
                  <a:pt x="5502436" y="3005152"/>
                  <a:pt x="5503319" y="3004489"/>
                </a:cubicBezTo>
                <a:close/>
                <a:moveTo>
                  <a:pt x="5546904" y="2975850"/>
                </a:moveTo>
                <a:lnTo>
                  <a:pt x="5587912" y="2938081"/>
                </a:lnTo>
                <a:cubicBezTo>
                  <a:pt x="5590195" y="2936020"/>
                  <a:pt x="5590342" y="2932486"/>
                  <a:pt x="5588207" y="2930203"/>
                </a:cubicBezTo>
                <a:cubicBezTo>
                  <a:pt x="5586146" y="2927921"/>
                  <a:pt x="5582612" y="2927774"/>
                  <a:pt x="5580329" y="2929909"/>
                </a:cubicBezTo>
                <a:lnTo>
                  <a:pt x="5539321" y="2967677"/>
                </a:lnTo>
                <a:cubicBezTo>
                  <a:pt x="5537039" y="2969739"/>
                  <a:pt x="5536892" y="2973273"/>
                  <a:pt x="5539027" y="2975555"/>
                </a:cubicBezTo>
                <a:cubicBezTo>
                  <a:pt x="5540131" y="2976733"/>
                  <a:pt x="5541677" y="2977396"/>
                  <a:pt x="5543150" y="2977322"/>
                </a:cubicBezTo>
                <a:cubicBezTo>
                  <a:pt x="5544475" y="2977322"/>
                  <a:pt x="5545800" y="2976807"/>
                  <a:pt x="5546904" y="2975850"/>
                </a:cubicBezTo>
                <a:close/>
                <a:moveTo>
                  <a:pt x="5588428" y="2937492"/>
                </a:moveTo>
                <a:lnTo>
                  <a:pt x="5621926" y="2896263"/>
                </a:lnTo>
                <a:cubicBezTo>
                  <a:pt x="5623841" y="2893907"/>
                  <a:pt x="5623473" y="2890373"/>
                  <a:pt x="5621117" y="2888459"/>
                </a:cubicBezTo>
                <a:cubicBezTo>
                  <a:pt x="5618761" y="2886545"/>
                  <a:pt x="5615227" y="2886913"/>
                  <a:pt x="5613313" y="2889269"/>
                </a:cubicBezTo>
                <a:lnTo>
                  <a:pt x="5579814" y="2930498"/>
                </a:lnTo>
                <a:cubicBezTo>
                  <a:pt x="5577900" y="2932854"/>
                  <a:pt x="5578268" y="2936388"/>
                  <a:pt x="5580624" y="2938302"/>
                </a:cubicBezTo>
                <a:cubicBezTo>
                  <a:pt x="5581655" y="2939185"/>
                  <a:pt x="5582906" y="2939553"/>
                  <a:pt x="5584158" y="2939553"/>
                </a:cubicBezTo>
                <a:cubicBezTo>
                  <a:pt x="5585778" y="2939553"/>
                  <a:pt x="5587397" y="2938817"/>
                  <a:pt x="5588428" y="2937492"/>
                </a:cubicBezTo>
                <a:close/>
                <a:moveTo>
                  <a:pt x="5621926" y="2896189"/>
                </a:moveTo>
                <a:lnTo>
                  <a:pt x="5632528" y="2883084"/>
                </a:lnTo>
                <a:cubicBezTo>
                  <a:pt x="5634442" y="2880655"/>
                  <a:pt x="5634074" y="2877194"/>
                  <a:pt x="5631718" y="2875207"/>
                </a:cubicBezTo>
                <a:cubicBezTo>
                  <a:pt x="5629362" y="2873292"/>
                  <a:pt x="5625829" y="2873661"/>
                  <a:pt x="5623841" y="2876017"/>
                </a:cubicBezTo>
                <a:lnTo>
                  <a:pt x="5613239" y="2889122"/>
                </a:lnTo>
                <a:cubicBezTo>
                  <a:pt x="5611325" y="2891551"/>
                  <a:pt x="5611693" y="2895011"/>
                  <a:pt x="5614049" y="2896999"/>
                </a:cubicBezTo>
                <a:cubicBezTo>
                  <a:pt x="5615079" y="2897809"/>
                  <a:pt x="5616331" y="2898251"/>
                  <a:pt x="5617583" y="2898251"/>
                </a:cubicBezTo>
                <a:cubicBezTo>
                  <a:pt x="5619276" y="2898251"/>
                  <a:pt x="5620822" y="2897588"/>
                  <a:pt x="5621926" y="2896189"/>
                </a:cubicBezTo>
                <a:close/>
                <a:moveTo>
                  <a:pt x="5632307" y="2883379"/>
                </a:moveTo>
                <a:lnTo>
                  <a:pt x="5634516" y="2881023"/>
                </a:lnTo>
                <a:cubicBezTo>
                  <a:pt x="5636578" y="2878741"/>
                  <a:pt x="5636430" y="2875207"/>
                  <a:pt x="5634222" y="2873145"/>
                </a:cubicBezTo>
                <a:cubicBezTo>
                  <a:pt x="5631939" y="2871084"/>
                  <a:pt x="5628405" y="2871231"/>
                  <a:pt x="5626344" y="2873440"/>
                </a:cubicBezTo>
                <a:lnTo>
                  <a:pt x="5624135" y="2875796"/>
                </a:lnTo>
                <a:cubicBezTo>
                  <a:pt x="5622074" y="2878078"/>
                  <a:pt x="5622221" y="2881612"/>
                  <a:pt x="5624430" y="2883673"/>
                </a:cubicBezTo>
                <a:cubicBezTo>
                  <a:pt x="5625534" y="2884704"/>
                  <a:pt x="5626859" y="2885146"/>
                  <a:pt x="5628258" y="2885146"/>
                </a:cubicBezTo>
                <a:cubicBezTo>
                  <a:pt x="5629730" y="2885146"/>
                  <a:pt x="5631203" y="2884557"/>
                  <a:pt x="5632307" y="2883379"/>
                </a:cubicBezTo>
                <a:close/>
                <a:moveTo>
                  <a:pt x="5634295" y="2881244"/>
                </a:moveTo>
                <a:lnTo>
                  <a:pt x="5637093" y="2878520"/>
                </a:lnTo>
                <a:cubicBezTo>
                  <a:pt x="5639302" y="2876385"/>
                  <a:pt x="5639302" y="2872851"/>
                  <a:pt x="5637166" y="2870642"/>
                </a:cubicBezTo>
                <a:cubicBezTo>
                  <a:pt x="5635031" y="2868433"/>
                  <a:pt x="5631498" y="2868433"/>
                  <a:pt x="5629289" y="2870568"/>
                </a:cubicBezTo>
                <a:lnTo>
                  <a:pt x="5626491" y="2873292"/>
                </a:lnTo>
                <a:cubicBezTo>
                  <a:pt x="5624282" y="2875428"/>
                  <a:pt x="5624282" y="2878962"/>
                  <a:pt x="5626418" y="2881170"/>
                </a:cubicBezTo>
                <a:cubicBezTo>
                  <a:pt x="5627522" y="2882275"/>
                  <a:pt x="5628994" y="2882864"/>
                  <a:pt x="5630393" y="2882864"/>
                </a:cubicBezTo>
                <a:cubicBezTo>
                  <a:pt x="5631792" y="2882790"/>
                  <a:pt x="5633191" y="2882275"/>
                  <a:pt x="5634295" y="2881244"/>
                </a:cubicBezTo>
                <a:close/>
                <a:moveTo>
                  <a:pt x="5637461" y="2878152"/>
                </a:moveTo>
                <a:cubicBezTo>
                  <a:pt x="5639817" y="2876164"/>
                  <a:pt x="5640111" y="2872704"/>
                  <a:pt x="5638197" y="2870274"/>
                </a:cubicBezTo>
                <a:cubicBezTo>
                  <a:pt x="5636209" y="2867918"/>
                  <a:pt x="5632675" y="2867624"/>
                  <a:pt x="5630319" y="2869538"/>
                </a:cubicBezTo>
                <a:lnTo>
                  <a:pt x="5629583" y="2870127"/>
                </a:lnTo>
                <a:cubicBezTo>
                  <a:pt x="5627227" y="2872114"/>
                  <a:pt x="5627227" y="2875280"/>
                  <a:pt x="5629215" y="2877636"/>
                </a:cubicBezTo>
                <a:cubicBezTo>
                  <a:pt x="5630246" y="2878888"/>
                  <a:pt x="5631866" y="2879477"/>
                  <a:pt x="5633412" y="2879477"/>
                </a:cubicBezTo>
                <a:cubicBezTo>
                  <a:pt x="5634884" y="2879624"/>
                  <a:pt x="5636357" y="2879109"/>
                  <a:pt x="5637461" y="2878152"/>
                </a:cubicBezTo>
                <a:close/>
                <a:moveTo>
                  <a:pt x="5638345" y="2877194"/>
                </a:moveTo>
                <a:lnTo>
                  <a:pt x="5640111" y="2874839"/>
                </a:lnTo>
                <a:cubicBezTo>
                  <a:pt x="5641952" y="2872336"/>
                  <a:pt x="5641437" y="2868875"/>
                  <a:pt x="5639007" y="2867035"/>
                </a:cubicBezTo>
                <a:cubicBezTo>
                  <a:pt x="5636504" y="2865194"/>
                  <a:pt x="5633043" y="2865709"/>
                  <a:pt x="5631203" y="2868139"/>
                </a:cubicBezTo>
                <a:lnTo>
                  <a:pt x="5629436" y="2870495"/>
                </a:lnTo>
                <a:cubicBezTo>
                  <a:pt x="5627595" y="2872998"/>
                  <a:pt x="5628111" y="2876458"/>
                  <a:pt x="5630541" y="2878299"/>
                </a:cubicBezTo>
                <a:cubicBezTo>
                  <a:pt x="5631571" y="2879035"/>
                  <a:pt x="5632749" y="2879403"/>
                  <a:pt x="5633927" y="2879403"/>
                </a:cubicBezTo>
                <a:cubicBezTo>
                  <a:pt x="5635621" y="2879477"/>
                  <a:pt x="5637314" y="2878667"/>
                  <a:pt x="5638345" y="2877194"/>
                </a:cubicBezTo>
                <a:close/>
                <a:moveTo>
                  <a:pt x="5639890" y="2875133"/>
                </a:moveTo>
                <a:lnTo>
                  <a:pt x="5659695" y="2851279"/>
                </a:lnTo>
                <a:cubicBezTo>
                  <a:pt x="5661683" y="2848923"/>
                  <a:pt x="5661315" y="2845389"/>
                  <a:pt x="5658959" y="2843401"/>
                </a:cubicBezTo>
                <a:cubicBezTo>
                  <a:pt x="5656603" y="2841414"/>
                  <a:pt x="5653069" y="2841782"/>
                  <a:pt x="5651081" y="2844138"/>
                </a:cubicBezTo>
                <a:lnTo>
                  <a:pt x="5631277" y="2867992"/>
                </a:lnTo>
                <a:cubicBezTo>
                  <a:pt x="5629289" y="2870348"/>
                  <a:pt x="5629657" y="2873882"/>
                  <a:pt x="5632013" y="2875869"/>
                </a:cubicBezTo>
                <a:cubicBezTo>
                  <a:pt x="5633043" y="2876753"/>
                  <a:pt x="5634369" y="2877194"/>
                  <a:pt x="5635621" y="2877121"/>
                </a:cubicBezTo>
                <a:cubicBezTo>
                  <a:pt x="5637240" y="2877121"/>
                  <a:pt x="5638786" y="2876458"/>
                  <a:pt x="5639890" y="2875133"/>
                </a:cubicBezTo>
                <a:close/>
                <a:moveTo>
                  <a:pt x="5660210" y="2850617"/>
                </a:moveTo>
                <a:lnTo>
                  <a:pt x="5663450" y="2845389"/>
                </a:lnTo>
                <a:cubicBezTo>
                  <a:pt x="5665070" y="2842739"/>
                  <a:pt x="5664260" y="2839352"/>
                  <a:pt x="5661609" y="2837733"/>
                </a:cubicBezTo>
                <a:cubicBezTo>
                  <a:pt x="5658959" y="2836113"/>
                  <a:pt x="5655572" y="2836923"/>
                  <a:pt x="5653953" y="2839573"/>
                </a:cubicBezTo>
                <a:lnTo>
                  <a:pt x="5650713" y="2844800"/>
                </a:lnTo>
                <a:cubicBezTo>
                  <a:pt x="5649093" y="2847451"/>
                  <a:pt x="5649903" y="2850837"/>
                  <a:pt x="5652554" y="2852457"/>
                </a:cubicBezTo>
                <a:cubicBezTo>
                  <a:pt x="5653511" y="2853046"/>
                  <a:pt x="5654542" y="2853267"/>
                  <a:pt x="5655498" y="2853267"/>
                </a:cubicBezTo>
                <a:cubicBezTo>
                  <a:pt x="5657339" y="2853267"/>
                  <a:pt x="5659106" y="2852310"/>
                  <a:pt x="5660210" y="2850617"/>
                </a:cubicBezTo>
                <a:close/>
                <a:moveTo>
                  <a:pt x="5663303" y="2845463"/>
                </a:moveTo>
                <a:lnTo>
                  <a:pt x="5671107" y="2833315"/>
                </a:lnTo>
                <a:cubicBezTo>
                  <a:pt x="5672800" y="2830738"/>
                  <a:pt x="5672064" y="2827278"/>
                  <a:pt x="5669413" y="2825585"/>
                </a:cubicBezTo>
                <a:cubicBezTo>
                  <a:pt x="5666837" y="2823891"/>
                  <a:pt x="5663376" y="2824628"/>
                  <a:pt x="5661683" y="2827278"/>
                </a:cubicBezTo>
                <a:lnTo>
                  <a:pt x="5653879" y="2839426"/>
                </a:lnTo>
                <a:cubicBezTo>
                  <a:pt x="5652186" y="2842003"/>
                  <a:pt x="5652922" y="2845463"/>
                  <a:pt x="5655572" y="2847156"/>
                </a:cubicBezTo>
                <a:cubicBezTo>
                  <a:pt x="5656529" y="2847745"/>
                  <a:pt x="5657560" y="2848040"/>
                  <a:pt x="5658591" y="2848040"/>
                </a:cubicBezTo>
                <a:cubicBezTo>
                  <a:pt x="5660505" y="2848040"/>
                  <a:pt x="5662272" y="2847156"/>
                  <a:pt x="5663303" y="2845463"/>
                </a:cubicBezTo>
                <a:close/>
                <a:moveTo>
                  <a:pt x="5670960" y="2833610"/>
                </a:moveTo>
                <a:lnTo>
                  <a:pt x="5679058" y="2822493"/>
                </a:lnTo>
                <a:cubicBezTo>
                  <a:pt x="5680825" y="2819989"/>
                  <a:pt x="5680310" y="2816529"/>
                  <a:pt x="5677807" y="2814688"/>
                </a:cubicBezTo>
                <a:cubicBezTo>
                  <a:pt x="5675377" y="2812922"/>
                  <a:pt x="5671843" y="2813437"/>
                  <a:pt x="5670002" y="2815940"/>
                </a:cubicBezTo>
                <a:lnTo>
                  <a:pt x="5661904" y="2827057"/>
                </a:lnTo>
                <a:cubicBezTo>
                  <a:pt x="5660137" y="2829560"/>
                  <a:pt x="5660652" y="2833021"/>
                  <a:pt x="5663156" y="2834861"/>
                </a:cubicBezTo>
                <a:cubicBezTo>
                  <a:pt x="5664186" y="2835597"/>
                  <a:pt x="5665290" y="2835892"/>
                  <a:pt x="5666469" y="2835892"/>
                </a:cubicBezTo>
                <a:cubicBezTo>
                  <a:pt x="5668236" y="2835892"/>
                  <a:pt x="5669929" y="2835082"/>
                  <a:pt x="5670960" y="2833610"/>
                </a:cubicBezTo>
                <a:close/>
                <a:moveTo>
                  <a:pt x="5679058" y="2822493"/>
                </a:moveTo>
                <a:lnTo>
                  <a:pt x="5709980" y="2779717"/>
                </a:lnTo>
                <a:cubicBezTo>
                  <a:pt x="5711747" y="2777214"/>
                  <a:pt x="5711231" y="2773754"/>
                  <a:pt x="5708728" y="2771913"/>
                </a:cubicBezTo>
                <a:cubicBezTo>
                  <a:pt x="5706299" y="2770147"/>
                  <a:pt x="5702765" y="2770662"/>
                  <a:pt x="5700924" y="2773165"/>
                </a:cubicBezTo>
                <a:lnTo>
                  <a:pt x="5670002" y="2815940"/>
                </a:lnTo>
                <a:cubicBezTo>
                  <a:pt x="5668236" y="2818443"/>
                  <a:pt x="5668751" y="2821904"/>
                  <a:pt x="5671254" y="2823744"/>
                </a:cubicBezTo>
                <a:cubicBezTo>
                  <a:pt x="5672285" y="2824480"/>
                  <a:pt x="5673389" y="2824775"/>
                  <a:pt x="5674567" y="2824775"/>
                </a:cubicBezTo>
                <a:cubicBezTo>
                  <a:pt x="5676260" y="2824775"/>
                  <a:pt x="5677954" y="2823965"/>
                  <a:pt x="5679058" y="2822493"/>
                </a:cubicBezTo>
                <a:close/>
                <a:moveTo>
                  <a:pt x="5709906" y="2779717"/>
                </a:moveTo>
                <a:lnTo>
                  <a:pt x="5712851" y="2775595"/>
                </a:lnTo>
                <a:cubicBezTo>
                  <a:pt x="5714618" y="2773091"/>
                  <a:pt x="5714103" y="2769631"/>
                  <a:pt x="5711600" y="2767791"/>
                </a:cubicBezTo>
                <a:cubicBezTo>
                  <a:pt x="5709096" y="2766024"/>
                  <a:pt x="5705636" y="2766539"/>
                  <a:pt x="5703795" y="2769042"/>
                </a:cubicBezTo>
                <a:lnTo>
                  <a:pt x="5700851" y="2773165"/>
                </a:lnTo>
                <a:cubicBezTo>
                  <a:pt x="5699084" y="2775668"/>
                  <a:pt x="5699599" y="2779129"/>
                  <a:pt x="5702102" y="2780969"/>
                </a:cubicBezTo>
                <a:cubicBezTo>
                  <a:pt x="5703133" y="2781705"/>
                  <a:pt x="5704237" y="2782000"/>
                  <a:pt x="5705415" y="2782000"/>
                </a:cubicBezTo>
                <a:cubicBezTo>
                  <a:pt x="5707182" y="2782000"/>
                  <a:pt x="5708875" y="2781190"/>
                  <a:pt x="5709906" y="2779717"/>
                </a:cubicBezTo>
                <a:close/>
                <a:moveTo>
                  <a:pt x="5709612" y="2777803"/>
                </a:moveTo>
                <a:lnTo>
                  <a:pt x="5711231" y="2777435"/>
                </a:lnTo>
                <a:cubicBezTo>
                  <a:pt x="5714250" y="2776773"/>
                  <a:pt x="5716091" y="2773754"/>
                  <a:pt x="5715428" y="2770809"/>
                </a:cubicBezTo>
                <a:cubicBezTo>
                  <a:pt x="5714765" y="2767791"/>
                  <a:pt x="5711894" y="2765950"/>
                  <a:pt x="5708802" y="2766613"/>
                </a:cubicBezTo>
                <a:lnTo>
                  <a:pt x="5707182" y="2766981"/>
                </a:lnTo>
                <a:cubicBezTo>
                  <a:pt x="5704164" y="2767643"/>
                  <a:pt x="5702323" y="2770662"/>
                  <a:pt x="5702986" y="2773607"/>
                </a:cubicBezTo>
                <a:cubicBezTo>
                  <a:pt x="5703575" y="2776183"/>
                  <a:pt x="5705857" y="2777951"/>
                  <a:pt x="5708434" y="2777951"/>
                </a:cubicBezTo>
                <a:cubicBezTo>
                  <a:pt x="5708802" y="2777951"/>
                  <a:pt x="5709170" y="2777877"/>
                  <a:pt x="5709612" y="2777803"/>
                </a:cubicBezTo>
                <a:close/>
                <a:moveTo>
                  <a:pt x="5714912" y="2774637"/>
                </a:moveTo>
                <a:lnTo>
                  <a:pt x="5716606" y="2771545"/>
                </a:lnTo>
                <a:cubicBezTo>
                  <a:pt x="5718078" y="2768821"/>
                  <a:pt x="5717048" y="2765435"/>
                  <a:pt x="5714324" y="2764036"/>
                </a:cubicBezTo>
                <a:cubicBezTo>
                  <a:pt x="5711600" y="2762563"/>
                  <a:pt x="5708213" y="2763594"/>
                  <a:pt x="5706814" y="2766318"/>
                </a:cubicBezTo>
                <a:lnTo>
                  <a:pt x="5705121" y="2769410"/>
                </a:lnTo>
                <a:cubicBezTo>
                  <a:pt x="5703648" y="2772134"/>
                  <a:pt x="5704679" y="2775521"/>
                  <a:pt x="5707403" y="2776920"/>
                </a:cubicBezTo>
                <a:cubicBezTo>
                  <a:pt x="5708287" y="2777361"/>
                  <a:pt x="5709170" y="2777582"/>
                  <a:pt x="5710054" y="2777582"/>
                </a:cubicBezTo>
                <a:cubicBezTo>
                  <a:pt x="5712041" y="2777582"/>
                  <a:pt x="5713882" y="2776478"/>
                  <a:pt x="5714912" y="2774637"/>
                </a:cubicBezTo>
                <a:close/>
                <a:moveTo>
                  <a:pt x="5716606" y="2771472"/>
                </a:moveTo>
                <a:lnTo>
                  <a:pt x="5718815" y="2767349"/>
                </a:lnTo>
                <a:cubicBezTo>
                  <a:pt x="5720287" y="2764625"/>
                  <a:pt x="5719256" y="2761238"/>
                  <a:pt x="5716532" y="2759766"/>
                </a:cubicBezTo>
                <a:cubicBezTo>
                  <a:pt x="5713808" y="2758367"/>
                  <a:pt x="5710422" y="2759324"/>
                  <a:pt x="5708949" y="2762048"/>
                </a:cubicBezTo>
                <a:lnTo>
                  <a:pt x="5706740" y="2766171"/>
                </a:lnTo>
                <a:cubicBezTo>
                  <a:pt x="5705268" y="2768895"/>
                  <a:pt x="5706299" y="2772281"/>
                  <a:pt x="5709023" y="2773754"/>
                </a:cubicBezTo>
                <a:cubicBezTo>
                  <a:pt x="5709906" y="2774196"/>
                  <a:pt x="5710790" y="2774417"/>
                  <a:pt x="5711673" y="2774417"/>
                </a:cubicBezTo>
                <a:cubicBezTo>
                  <a:pt x="5713661" y="2774417"/>
                  <a:pt x="5715575" y="2773386"/>
                  <a:pt x="5716606" y="2771472"/>
                </a:cubicBezTo>
                <a:close/>
                <a:moveTo>
                  <a:pt x="5504645" y="2674878"/>
                </a:moveTo>
                <a:lnTo>
                  <a:pt x="5512964" y="2671639"/>
                </a:lnTo>
                <a:cubicBezTo>
                  <a:pt x="5515835" y="2670534"/>
                  <a:pt x="5517234" y="2667295"/>
                  <a:pt x="5516130" y="2664424"/>
                </a:cubicBezTo>
                <a:cubicBezTo>
                  <a:pt x="5515026" y="2661552"/>
                  <a:pt x="5511786" y="2660153"/>
                  <a:pt x="5508915" y="2661258"/>
                </a:cubicBezTo>
                <a:lnTo>
                  <a:pt x="5500595" y="2664497"/>
                </a:lnTo>
                <a:cubicBezTo>
                  <a:pt x="5497724" y="2665602"/>
                  <a:pt x="5496325" y="2668841"/>
                  <a:pt x="5497430" y="2671712"/>
                </a:cubicBezTo>
                <a:cubicBezTo>
                  <a:pt x="5498313" y="2673921"/>
                  <a:pt x="5500448" y="2675246"/>
                  <a:pt x="5502657" y="2675246"/>
                </a:cubicBezTo>
                <a:cubicBezTo>
                  <a:pt x="5503319" y="2675246"/>
                  <a:pt x="5504056" y="2675099"/>
                  <a:pt x="5504645" y="2674878"/>
                </a:cubicBezTo>
                <a:close/>
                <a:moveTo>
                  <a:pt x="5495074" y="2676645"/>
                </a:moveTo>
                <a:lnTo>
                  <a:pt x="5503614" y="2675172"/>
                </a:lnTo>
                <a:cubicBezTo>
                  <a:pt x="5506633" y="2674657"/>
                  <a:pt x="5508694" y="2671786"/>
                  <a:pt x="5508179" y="2668767"/>
                </a:cubicBezTo>
                <a:cubicBezTo>
                  <a:pt x="5507663" y="2665749"/>
                  <a:pt x="5504718" y="2663687"/>
                  <a:pt x="5501774" y="2664203"/>
                </a:cubicBezTo>
                <a:lnTo>
                  <a:pt x="5493233" y="2665675"/>
                </a:lnTo>
                <a:cubicBezTo>
                  <a:pt x="5490215" y="2666191"/>
                  <a:pt x="5488153" y="2669062"/>
                  <a:pt x="5488669" y="2672080"/>
                </a:cubicBezTo>
                <a:cubicBezTo>
                  <a:pt x="5489110" y="2674804"/>
                  <a:pt x="5491540" y="2676719"/>
                  <a:pt x="5494190" y="2676719"/>
                </a:cubicBezTo>
                <a:cubicBezTo>
                  <a:pt x="5494485" y="2676719"/>
                  <a:pt x="5494779" y="2676719"/>
                  <a:pt x="5495074" y="2676645"/>
                </a:cubicBezTo>
                <a:close/>
                <a:moveTo>
                  <a:pt x="5497356" y="2675688"/>
                </a:moveTo>
                <a:cubicBezTo>
                  <a:pt x="5499859" y="2673921"/>
                  <a:pt x="5500448" y="2670387"/>
                  <a:pt x="5498607" y="2667884"/>
                </a:cubicBezTo>
                <a:lnTo>
                  <a:pt x="5490583" y="2656693"/>
                </a:lnTo>
                <a:cubicBezTo>
                  <a:pt x="5488816" y="2654190"/>
                  <a:pt x="5485355" y="2653601"/>
                  <a:pt x="5482779" y="2655441"/>
                </a:cubicBezTo>
                <a:cubicBezTo>
                  <a:pt x="5480275" y="2657209"/>
                  <a:pt x="5479687" y="2660742"/>
                  <a:pt x="5481527" y="2663246"/>
                </a:cubicBezTo>
                <a:lnTo>
                  <a:pt x="5489552" y="2674436"/>
                </a:lnTo>
                <a:cubicBezTo>
                  <a:pt x="5490656" y="2675982"/>
                  <a:pt x="5492350" y="2676792"/>
                  <a:pt x="5494117" y="2676792"/>
                </a:cubicBezTo>
                <a:cubicBezTo>
                  <a:pt x="5495295" y="2676719"/>
                  <a:pt x="5496399" y="2676350"/>
                  <a:pt x="5497356" y="2675688"/>
                </a:cubicBezTo>
                <a:close/>
                <a:moveTo>
                  <a:pt x="5490656" y="2663172"/>
                </a:moveTo>
                <a:cubicBezTo>
                  <a:pt x="5492423" y="2660669"/>
                  <a:pt x="5491834" y="2657209"/>
                  <a:pt x="5489258" y="2655441"/>
                </a:cubicBezTo>
                <a:lnTo>
                  <a:pt x="5470189" y="2642042"/>
                </a:lnTo>
                <a:cubicBezTo>
                  <a:pt x="5467686" y="2640275"/>
                  <a:pt x="5464226" y="2640864"/>
                  <a:pt x="5462459" y="2643367"/>
                </a:cubicBezTo>
                <a:cubicBezTo>
                  <a:pt x="5460692" y="2645871"/>
                  <a:pt x="5461281" y="2649331"/>
                  <a:pt x="5463784" y="2651098"/>
                </a:cubicBezTo>
                <a:lnTo>
                  <a:pt x="5482852" y="2664497"/>
                </a:lnTo>
                <a:cubicBezTo>
                  <a:pt x="5483810" y="2665160"/>
                  <a:pt x="5484987" y="2665528"/>
                  <a:pt x="5486092" y="2665528"/>
                </a:cubicBezTo>
                <a:cubicBezTo>
                  <a:pt x="5487932" y="2665528"/>
                  <a:pt x="5489626" y="2664644"/>
                  <a:pt x="5490656" y="2663172"/>
                </a:cubicBezTo>
                <a:close/>
                <a:moveTo>
                  <a:pt x="5471514" y="2649920"/>
                </a:moveTo>
                <a:cubicBezTo>
                  <a:pt x="5473355" y="2647490"/>
                  <a:pt x="5472839" y="2643956"/>
                  <a:pt x="5470410" y="2642116"/>
                </a:cubicBezTo>
                <a:lnTo>
                  <a:pt x="5464594" y="2637772"/>
                </a:lnTo>
                <a:cubicBezTo>
                  <a:pt x="5462164" y="2635931"/>
                  <a:pt x="5458630" y="2636447"/>
                  <a:pt x="5456790" y="2638876"/>
                </a:cubicBezTo>
                <a:cubicBezTo>
                  <a:pt x="5454949" y="2641306"/>
                  <a:pt x="5455464" y="2644840"/>
                  <a:pt x="5457894" y="2646680"/>
                </a:cubicBezTo>
                <a:lnTo>
                  <a:pt x="5463710" y="2651024"/>
                </a:lnTo>
                <a:cubicBezTo>
                  <a:pt x="5464741" y="2651760"/>
                  <a:pt x="5465919" y="2652129"/>
                  <a:pt x="5467097" y="2652129"/>
                </a:cubicBezTo>
                <a:cubicBezTo>
                  <a:pt x="5468716" y="2652129"/>
                  <a:pt x="5470410" y="2651392"/>
                  <a:pt x="5471514" y="2649920"/>
                </a:cubicBezTo>
                <a:close/>
                <a:moveTo>
                  <a:pt x="5465330" y="2645944"/>
                </a:moveTo>
                <a:cubicBezTo>
                  <a:pt x="5467391" y="2643662"/>
                  <a:pt x="5467171" y="2640128"/>
                  <a:pt x="5464888" y="2638066"/>
                </a:cubicBezTo>
                <a:lnTo>
                  <a:pt x="5462238" y="2635711"/>
                </a:lnTo>
                <a:cubicBezTo>
                  <a:pt x="5459955" y="2633649"/>
                  <a:pt x="5456422" y="2633870"/>
                  <a:pt x="5454360" y="2636152"/>
                </a:cubicBezTo>
                <a:cubicBezTo>
                  <a:pt x="5452299" y="2638435"/>
                  <a:pt x="5452520" y="2641969"/>
                  <a:pt x="5454802" y="2644030"/>
                </a:cubicBezTo>
                <a:lnTo>
                  <a:pt x="5457452" y="2646386"/>
                </a:lnTo>
                <a:cubicBezTo>
                  <a:pt x="5458556" y="2647343"/>
                  <a:pt x="5459882" y="2647858"/>
                  <a:pt x="5461207" y="2647785"/>
                </a:cubicBezTo>
                <a:cubicBezTo>
                  <a:pt x="5462753" y="2647785"/>
                  <a:pt x="5464299" y="2647196"/>
                  <a:pt x="5465330" y="2645944"/>
                </a:cubicBezTo>
                <a:close/>
                <a:moveTo>
                  <a:pt x="5464005" y="2641232"/>
                </a:moveTo>
                <a:cubicBezTo>
                  <a:pt x="5464741" y="2638214"/>
                  <a:pt x="5462974" y="2635195"/>
                  <a:pt x="5459955" y="2634459"/>
                </a:cubicBezTo>
                <a:lnTo>
                  <a:pt x="5446041" y="2630925"/>
                </a:lnTo>
                <a:cubicBezTo>
                  <a:pt x="5442948" y="2630189"/>
                  <a:pt x="5440004" y="2632029"/>
                  <a:pt x="5439267" y="2634974"/>
                </a:cubicBezTo>
                <a:cubicBezTo>
                  <a:pt x="5438531" y="2637993"/>
                  <a:pt x="5440298" y="2641011"/>
                  <a:pt x="5443317" y="2641748"/>
                </a:cubicBezTo>
                <a:lnTo>
                  <a:pt x="5457231" y="2645281"/>
                </a:lnTo>
                <a:cubicBezTo>
                  <a:pt x="5457747" y="2645429"/>
                  <a:pt x="5458188" y="2645429"/>
                  <a:pt x="5458630" y="2645429"/>
                </a:cubicBezTo>
                <a:cubicBezTo>
                  <a:pt x="5461134" y="2645429"/>
                  <a:pt x="5463342" y="2643735"/>
                  <a:pt x="5464005" y="2641232"/>
                </a:cubicBezTo>
                <a:close/>
                <a:moveTo>
                  <a:pt x="5449795" y="2638508"/>
                </a:moveTo>
                <a:cubicBezTo>
                  <a:pt x="5450973" y="2635637"/>
                  <a:pt x="5449575" y="2632397"/>
                  <a:pt x="5446777" y="2631220"/>
                </a:cubicBezTo>
                <a:lnTo>
                  <a:pt x="5379412" y="2603537"/>
                </a:lnTo>
                <a:cubicBezTo>
                  <a:pt x="5376541" y="2602359"/>
                  <a:pt x="5373301" y="2603758"/>
                  <a:pt x="5372123" y="2606556"/>
                </a:cubicBezTo>
                <a:cubicBezTo>
                  <a:pt x="5370945" y="2609427"/>
                  <a:pt x="5372344" y="2612666"/>
                  <a:pt x="5375142" y="2613844"/>
                </a:cubicBezTo>
                <a:lnTo>
                  <a:pt x="5442507" y="2641527"/>
                </a:lnTo>
                <a:cubicBezTo>
                  <a:pt x="5443243" y="2641821"/>
                  <a:pt x="5443979" y="2641969"/>
                  <a:pt x="5444642" y="2641969"/>
                </a:cubicBezTo>
                <a:cubicBezTo>
                  <a:pt x="5446851" y="2641895"/>
                  <a:pt x="5448912" y="2640643"/>
                  <a:pt x="5449795" y="2638508"/>
                </a:cubicBezTo>
                <a:close/>
                <a:moveTo>
                  <a:pt x="5382430" y="2610900"/>
                </a:moveTo>
                <a:cubicBezTo>
                  <a:pt x="5383682" y="2608102"/>
                  <a:pt x="5382430" y="2604789"/>
                  <a:pt x="5379559" y="2603537"/>
                </a:cubicBezTo>
                <a:lnTo>
                  <a:pt x="5310721" y="2573057"/>
                </a:lnTo>
                <a:cubicBezTo>
                  <a:pt x="5307924" y="2571806"/>
                  <a:pt x="5304611" y="2573057"/>
                  <a:pt x="5303359" y="2575929"/>
                </a:cubicBezTo>
                <a:cubicBezTo>
                  <a:pt x="5302107" y="2578726"/>
                  <a:pt x="5303359" y="2582039"/>
                  <a:pt x="5306230" y="2583291"/>
                </a:cubicBezTo>
                <a:lnTo>
                  <a:pt x="5375068" y="2613771"/>
                </a:lnTo>
                <a:cubicBezTo>
                  <a:pt x="5375804" y="2614139"/>
                  <a:pt x="5376614" y="2614286"/>
                  <a:pt x="5377350" y="2614212"/>
                </a:cubicBezTo>
                <a:cubicBezTo>
                  <a:pt x="5379485" y="2614212"/>
                  <a:pt x="5381473" y="2612961"/>
                  <a:pt x="5382430" y="2610900"/>
                </a:cubicBezTo>
                <a:close/>
                <a:moveTo>
                  <a:pt x="5313372" y="2580788"/>
                </a:moveTo>
                <a:cubicBezTo>
                  <a:pt x="5314771" y="2578064"/>
                  <a:pt x="5313740" y="2574677"/>
                  <a:pt x="5311016" y="2573278"/>
                </a:cubicBezTo>
                <a:lnTo>
                  <a:pt x="5263234" y="2548172"/>
                </a:lnTo>
                <a:cubicBezTo>
                  <a:pt x="5260584" y="2546774"/>
                  <a:pt x="5257124" y="2547804"/>
                  <a:pt x="5255725" y="2550528"/>
                </a:cubicBezTo>
                <a:cubicBezTo>
                  <a:pt x="5254326" y="2553252"/>
                  <a:pt x="5255357" y="2556639"/>
                  <a:pt x="5258081" y="2558038"/>
                </a:cubicBezTo>
                <a:lnTo>
                  <a:pt x="5305862" y="2583143"/>
                </a:lnTo>
                <a:cubicBezTo>
                  <a:pt x="5306672" y="2583585"/>
                  <a:pt x="5307629" y="2583806"/>
                  <a:pt x="5308513" y="2583806"/>
                </a:cubicBezTo>
                <a:cubicBezTo>
                  <a:pt x="5310427" y="2583733"/>
                  <a:pt x="5312341" y="2582702"/>
                  <a:pt x="5313372" y="2580788"/>
                </a:cubicBezTo>
                <a:close/>
                <a:moveTo>
                  <a:pt x="5266179" y="2553989"/>
                </a:moveTo>
                <a:cubicBezTo>
                  <a:pt x="5266694" y="2550970"/>
                  <a:pt x="5264633" y="2548099"/>
                  <a:pt x="5261541" y="2547584"/>
                </a:cubicBezTo>
                <a:lnTo>
                  <a:pt x="5235773" y="2543387"/>
                </a:lnTo>
                <a:cubicBezTo>
                  <a:pt x="5232754" y="2542872"/>
                  <a:pt x="5229883" y="2544933"/>
                  <a:pt x="5229368" y="2548025"/>
                </a:cubicBezTo>
                <a:cubicBezTo>
                  <a:pt x="5228852" y="2551044"/>
                  <a:pt x="5230914" y="2553915"/>
                  <a:pt x="5234006" y="2554430"/>
                </a:cubicBezTo>
                <a:lnTo>
                  <a:pt x="5259774" y="2558627"/>
                </a:lnTo>
                <a:cubicBezTo>
                  <a:pt x="5260069" y="2558701"/>
                  <a:pt x="5260437" y="2558701"/>
                  <a:pt x="5260731" y="2558701"/>
                </a:cubicBezTo>
                <a:cubicBezTo>
                  <a:pt x="5263382" y="2558701"/>
                  <a:pt x="5265737" y="2556713"/>
                  <a:pt x="5266179" y="2553989"/>
                </a:cubicBezTo>
                <a:close/>
                <a:moveTo>
                  <a:pt x="5240411" y="2549792"/>
                </a:moveTo>
                <a:cubicBezTo>
                  <a:pt x="5240926" y="2546774"/>
                  <a:pt x="5238865" y="2543902"/>
                  <a:pt x="5235773" y="2543387"/>
                </a:cubicBezTo>
                <a:lnTo>
                  <a:pt x="5111350" y="2522993"/>
                </a:lnTo>
                <a:cubicBezTo>
                  <a:pt x="5108405" y="2522478"/>
                  <a:pt x="5105460" y="2524539"/>
                  <a:pt x="5104944" y="2527632"/>
                </a:cubicBezTo>
                <a:cubicBezTo>
                  <a:pt x="5104429" y="2530650"/>
                  <a:pt x="5106491" y="2533521"/>
                  <a:pt x="5109583" y="2534037"/>
                </a:cubicBezTo>
                <a:lnTo>
                  <a:pt x="5234006" y="2554430"/>
                </a:lnTo>
                <a:cubicBezTo>
                  <a:pt x="5234300" y="2554504"/>
                  <a:pt x="5234669" y="2554504"/>
                  <a:pt x="5234963" y="2554504"/>
                </a:cubicBezTo>
                <a:cubicBezTo>
                  <a:pt x="5237614" y="2554430"/>
                  <a:pt x="5239969" y="2552516"/>
                  <a:pt x="5240411" y="2549792"/>
                </a:cubicBezTo>
                <a:close/>
                <a:moveTo>
                  <a:pt x="4949968" y="2541841"/>
                </a:moveTo>
                <a:lnTo>
                  <a:pt x="5110761" y="2534037"/>
                </a:lnTo>
                <a:cubicBezTo>
                  <a:pt x="5113853" y="2533890"/>
                  <a:pt x="5116209" y="2531239"/>
                  <a:pt x="5116062" y="2528221"/>
                </a:cubicBezTo>
                <a:cubicBezTo>
                  <a:pt x="5115914" y="2525129"/>
                  <a:pt x="5113264" y="2522993"/>
                  <a:pt x="5110245" y="2522920"/>
                </a:cubicBezTo>
                <a:lnTo>
                  <a:pt x="4949452" y="2530724"/>
                </a:lnTo>
                <a:cubicBezTo>
                  <a:pt x="4946360" y="2530871"/>
                  <a:pt x="4944004" y="2533521"/>
                  <a:pt x="4944151" y="2536540"/>
                </a:cubicBezTo>
                <a:cubicBezTo>
                  <a:pt x="4944299" y="2539559"/>
                  <a:pt x="4946802" y="2541841"/>
                  <a:pt x="4949747" y="2541841"/>
                </a:cubicBezTo>
                <a:cubicBezTo>
                  <a:pt x="4949820" y="2541841"/>
                  <a:pt x="4949894" y="2541841"/>
                  <a:pt x="4949968" y="2541841"/>
                </a:cubicBezTo>
                <a:close/>
                <a:moveTo>
                  <a:pt x="4787997" y="2578284"/>
                </a:moveTo>
                <a:lnTo>
                  <a:pt x="4950925" y="2541767"/>
                </a:lnTo>
                <a:cubicBezTo>
                  <a:pt x="4953943" y="2541105"/>
                  <a:pt x="4955784" y="2538086"/>
                  <a:pt x="4955121" y="2535141"/>
                </a:cubicBezTo>
                <a:cubicBezTo>
                  <a:pt x="4954459" y="2532123"/>
                  <a:pt x="4951514" y="2530282"/>
                  <a:pt x="4948495" y="2530945"/>
                </a:cubicBezTo>
                <a:lnTo>
                  <a:pt x="4785567" y="2567388"/>
                </a:lnTo>
                <a:cubicBezTo>
                  <a:pt x="4782549" y="2568051"/>
                  <a:pt x="4780708" y="2571069"/>
                  <a:pt x="4781370" y="2574014"/>
                </a:cubicBezTo>
                <a:cubicBezTo>
                  <a:pt x="4781960" y="2576591"/>
                  <a:pt x="4784242" y="2578358"/>
                  <a:pt x="4786819" y="2578358"/>
                </a:cubicBezTo>
                <a:cubicBezTo>
                  <a:pt x="4787187" y="2578432"/>
                  <a:pt x="4787629" y="2578358"/>
                  <a:pt x="4787997" y="2578284"/>
                </a:cubicBezTo>
                <a:close/>
                <a:moveTo>
                  <a:pt x="4632357" y="2639686"/>
                </a:moveTo>
                <a:lnTo>
                  <a:pt x="4788807" y="2578064"/>
                </a:lnTo>
                <a:cubicBezTo>
                  <a:pt x="4791678" y="2576959"/>
                  <a:pt x="4793077" y="2573720"/>
                  <a:pt x="4791972" y="2570848"/>
                </a:cubicBezTo>
                <a:cubicBezTo>
                  <a:pt x="4790868" y="2567977"/>
                  <a:pt x="4787629" y="2566578"/>
                  <a:pt x="4784757" y="2567683"/>
                </a:cubicBezTo>
                <a:lnTo>
                  <a:pt x="4628308" y="2629305"/>
                </a:lnTo>
                <a:cubicBezTo>
                  <a:pt x="4625437" y="2630410"/>
                  <a:pt x="4624038" y="2633649"/>
                  <a:pt x="4625142" y="2636520"/>
                </a:cubicBezTo>
                <a:cubicBezTo>
                  <a:pt x="4626026" y="2638729"/>
                  <a:pt x="4628161" y="2640054"/>
                  <a:pt x="4630369" y="2640054"/>
                </a:cubicBezTo>
                <a:cubicBezTo>
                  <a:pt x="4631032" y="2640054"/>
                  <a:pt x="4631768" y="2639981"/>
                  <a:pt x="4632357" y="2639686"/>
                </a:cubicBezTo>
                <a:close/>
                <a:moveTo>
                  <a:pt x="4634934" y="2637698"/>
                </a:moveTo>
                <a:cubicBezTo>
                  <a:pt x="4636701" y="2635195"/>
                  <a:pt x="4636112" y="2631735"/>
                  <a:pt x="4633609" y="2629968"/>
                </a:cubicBezTo>
                <a:lnTo>
                  <a:pt x="4605117" y="2610016"/>
                </a:lnTo>
                <a:cubicBezTo>
                  <a:pt x="4602614" y="2608249"/>
                  <a:pt x="4599153" y="2608838"/>
                  <a:pt x="4597386" y="2611341"/>
                </a:cubicBezTo>
                <a:cubicBezTo>
                  <a:pt x="4595619" y="2613844"/>
                  <a:pt x="4596208" y="2617305"/>
                  <a:pt x="4598711" y="2619072"/>
                </a:cubicBezTo>
                <a:lnTo>
                  <a:pt x="4627204" y="2639024"/>
                </a:lnTo>
                <a:cubicBezTo>
                  <a:pt x="4628161" y="2639686"/>
                  <a:pt x="4629339" y="2640054"/>
                  <a:pt x="4630443" y="2640054"/>
                </a:cubicBezTo>
                <a:cubicBezTo>
                  <a:pt x="4632136" y="2640054"/>
                  <a:pt x="4633830" y="2639244"/>
                  <a:pt x="4634934" y="2637698"/>
                </a:cubicBezTo>
                <a:close/>
                <a:moveTo>
                  <a:pt x="4605485" y="2618851"/>
                </a:moveTo>
                <a:cubicBezTo>
                  <a:pt x="4607841" y="2616863"/>
                  <a:pt x="4608135" y="2613329"/>
                  <a:pt x="4606147" y="2610973"/>
                </a:cubicBezTo>
                <a:lnTo>
                  <a:pt x="4585533" y="2586457"/>
                </a:lnTo>
                <a:cubicBezTo>
                  <a:pt x="4583545" y="2584101"/>
                  <a:pt x="4580011" y="2583806"/>
                  <a:pt x="4577655" y="2585794"/>
                </a:cubicBezTo>
                <a:cubicBezTo>
                  <a:pt x="4575299" y="2587782"/>
                  <a:pt x="4575005" y="2591316"/>
                  <a:pt x="4576992" y="2593672"/>
                </a:cubicBezTo>
                <a:lnTo>
                  <a:pt x="4597607" y="2618188"/>
                </a:lnTo>
                <a:cubicBezTo>
                  <a:pt x="4598711" y="2619513"/>
                  <a:pt x="4600331" y="2620176"/>
                  <a:pt x="4601877" y="2620176"/>
                </a:cubicBezTo>
                <a:cubicBezTo>
                  <a:pt x="4603202" y="2620102"/>
                  <a:pt x="4604454" y="2619661"/>
                  <a:pt x="4605485" y="2618851"/>
                </a:cubicBezTo>
                <a:close/>
                <a:moveTo>
                  <a:pt x="4583913" y="2594923"/>
                </a:moveTo>
                <a:cubicBezTo>
                  <a:pt x="4586637" y="2593451"/>
                  <a:pt x="4587594" y="2590064"/>
                  <a:pt x="4586122" y="2587340"/>
                </a:cubicBezTo>
                <a:lnTo>
                  <a:pt x="4566023" y="2550676"/>
                </a:lnTo>
                <a:cubicBezTo>
                  <a:pt x="4564550" y="2547952"/>
                  <a:pt x="4561164" y="2546995"/>
                  <a:pt x="4558440" y="2548467"/>
                </a:cubicBezTo>
                <a:cubicBezTo>
                  <a:pt x="4555716" y="2549940"/>
                  <a:pt x="4554759" y="2553326"/>
                  <a:pt x="4556231" y="2556050"/>
                </a:cubicBezTo>
                <a:lnTo>
                  <a:pt x="4576330" y="2592715"/>
                </a:lnTo>
                <a:cubicBezTo>
                  <a:pt x="4577360" y="2594555"/>
                  <a:pt x="4579275" y="2595586"/>
                  <a:pt x="4581263" y="2595586"/>
                </a:cubicBezTo>
                <a:cubicBezTo>
                  <a:pt x="4582220" y="2595659"/>
                  <a:pt x="4583103" y="2595439"/>
                  <a:pt x="4583913" y="2594923"/>
                </a:cubicBezTo>
                <a:close/>
                <a:moveTo>
                  <a:pt x="4563520" y="2558480"/>
                </a:moveTo>
                <a:cubicBezTo>
                  <a:pt x="4566317" y="2557154"/>
                  <a:pt x="4567495" y="2553842"/>
                  <a:pt x="4566170" y="2551044"/>
                </a:cubicBezTo>
                <a:lnTo>
                  <a:pt x="4539592" y="2494869"/>
                </a:lnTo>
                <a:cubicBezTo>
                  <a:pt x="4538267" y="2492072"/>
                  <a:pt x="4534954" y="2490894"/>
                  <a:pt x="4532156" y="2492219"/>
                </a:cubicBezTo>
                <a:cubicBezTo>
                  <a:pt x="4529358" y="2493544"/>
                  <a:pt x="4528180" y="2496857"/>
                  <a:pt x="4529505" y="2499655"/>
                </a:cubicBezTo>
                <a:lnTo>
                  <a:pt x="4556084" y="2555829"/>
                </a:lnTo>
                <a:cubicBezTo>
                  <a:pt x="4557041" y="2557817"/>
                  <a:pt x="4559028" y="2558995"/>
                  <a:pt x="4561164" y="2558995"/>
                </a:cubicBezTo>
                <a:cubicBezTo>
                  <a:pt x="4561973" y="2558995"/>
                  <a:pt x="4562783" y="2558848"/>
                  <a:pt x="4563520" y="2558480"/>
                </a:cubicBezTo>
                <a:close/>
                <a:moveTo>
                  <a:pt x="4537015" y="2502232"/>
                </a:moveTo>
                <a:cubicBezTo>
                  <a:pt x="4539813" y="2500906"/>
                  <a:pt x="4540991" y="2497593"/>
                  <a:pt x="4539592" y="2494796"/>
                </a:cubicBezTo>
                <a:lnTo>
                  <a:pt x="4499835" y="2412264"/>
                </a:lnTo>
                <a:cubicBezTo>
                  <a:pt x="4498510" y="2409466"/>
                  <a:pt x="4495124" y="2408362"/>
                  <a:pt x="4492399" y="2409687"/>
                </a:cubicBezTo>
                <a:cubicBezTo>
                  <a:pt x="4489602" y="2411013"/>
                  <a:pt x="4488498" y="2414326"/>
                  <a:pt x="4489823" y="2417123"/>
                </a:cubicBezTo>
                <a:lnTo>
                  <a:pt x="4529579" y="2499655"/>
                </a:lnTo>
                <a:cubicBezTo>
                  <a:pt x="4530536" y="2501643"/>
                  <a:pt x="4532598" y="2502821"/>
                  <a:pt x="4534659" y="2502821"/>
                </a:cubicBezTo>
                <a:cubicBezTo>
                  <a:pt x="4535396" y="2502821"/>
                  <a:pt x="4536205" y="2502600"/>
                  <a:pt x="4537015" y="2502232"/>
                </a:cubicBezTo>
                <a:close/>
                <a:moveTo>
                  <a:pt x="4497332" y="2419700"/>
                </a:moveTo>
                <a:cubicBezTo>
                  <a:pt x="4500056" y="2418301"/>
                  <a:pt x="4501161" y="2414915"/>
                  <a:pt x="4499762" y="2412191"/>
                </a:cubicBezTo>
                <a:lnTo>
                  <a:pt x="4446311" y="2307572"/>
                </a:lnTo>
                <a:cubicBezTo>
                  <a:pt x="4444912" y="2304848"/>
                  <a:pt x="4441526" y="2303744"/>
                  <a:pt x="4438802" y="2305142"/>
                </a:cubicBezTo>
                <a:cubicBezTo>
                  <a:pt x="4436078" y="2306541"/>
                  <a:pt x="4434973" y="2309928"/>
                  <a:pt x="4436372" y="2312652"/>
                </a:cubicBezTo>
                <a:lnTo>
                  <a:pt x="4489823" y="2417270"/>
                </a:lnTo>
                <a:cubicBezTo>
                  <a:pt x="4490853" y="2419185"/>
                  <a:pt x="4492768" y="2420289"/>
                  <a:pt x="4494829" y="2420289"/>
                </a:cubicBezTo>
                <a:cubicBezTo>
                  <a:pt x="4495713" y="2420289"/>
                  <a:pt x="4496522" y="2420068"/>
                  <a:pt x="4497332" y="2419700"/>
                </a:cubicBezTo>
                <a:close/>
                <a:moveTo>
                  <a:pt x="4444103" y="2314934"/>
                </a:moveTo>
                <a:cubicBezTo>
                  <a:pt x="4446827" y="2313462"/>
                  <a:pt x="4447784" y="2310075"/>
                  <a:pt x="4446311" y="2307351"/>
                </a:cubicBezTo>
                <a:lnTo>
                  <a:pt x="4378799" y="2184695"/>
                </a:lnTo>
                <a:cubicBezTo>
                  <a:pt x="4377326" y="2181971"/>
                  <a:pt x="4373940" y="2181014"/>
                  <a:pt x="4371216" y="2182486"/>
                </a:cubicBezTo>
                <a:cubicBezTo>
                  <a:pt x="4368492" y="2183959"/>
                  <a:pt x="4367534" y="2187345"/>
                  <a:pt x="4369007" y="2190069"/>
                </a:cubicBezTo>
                <a:lnTo>
                  <a:pt x="4436520" y="2312726"/>
                </a:lnTo>
                <a:cubicBezTo>
                  <a:pt x="4437550" y="2314566"/>
                  <a:pt x="4439464" y="2315597"/>
                  <a:pt x="4441452" y="2315597"/>
                </a:cubicBezTo>
                <a:cubicBezTo>
                  <a:pt x="4442336" y="2315597"/>
                  <a:pt x="4443219" y="2315376"/>
                  <a:pt x="4444103" y="2314934"/>
                </a:cubicBezTo>
                <a:close/>
                <a:moveTo>
                  <a:pt x="4376737" y="2192204"/>
                </a:moveTo>
                <a:cubicBezTo>
                  <a:pt x="4379388" y="2190585"/>
                  <a:pt x="4380272" y="2187198"/>
                  <a:pt x="4378652" y="2184548"/>
                </a:cubicBezTo>
                <a:lnTo>
                  <a:pt x="4296636" y="2047829"/>
                </a:lnTo>
                <a:cubicBezTo>
                  <a:pt x="4295016" y="2045179"/>
                  <a:pt x="4291556" y="2044369"/>
                  <a:pt x="4288979" y="2045915"/>
                </a:cubicBezTo>
                <a:cubicBezTo>
                  <a:pt x="4286328" y="2047535"/>
                  <a:pt x="4285445" y="2050921"/>
                  <a:pt x="4287064" y="2053572"/>
                </a:cubicBezTo>
                <a:lnTo>
                  <a:pt x="4369081" y="2190290"/>
                </a:lnTo>
                <a:cubicBezTo>
                  <a:pt x="4370111" y="2192057"/>
                  <a:pt x="4372026" y="2193014"/>
                  <a:pt x="4373866" y="2193014"/>
                </a:cubicBezTo>
                <a:cubicBezTo>
                  <a:pt x="4374823" y="2193014"/>
                  <a:pt x="4375854" y="2192720"/>
                  <a:pt x="4376737" y="2192204"/>
                </a:cubicBezTo>
                <a:close/>
                <a:moveTo>
                  <a:pt x="4294868" y="2055339"/>
                </a:moveTo>
                <a:cubicBezTo>
                  <a:pt x="4297445" y="2053645"/>
                  <a:pt x="4298108" y="2050185"/>
                  <a:pt x="4296488" y="2047608"/>
                </a:cubicBezTo>
                <a:lnTo>
                  <a:pt x="4199527" y="1900436"/>
                </a:lnTo>
                <a:cubicBezTo>
                  <a:pt x="4197833" y="1897859"/>
                  <a:pt x="4194373" y="1897196"/>
                  <a:pt x="4191796" y="1898816"/>
                </a:cubicBezTo>
                <a:cubicBezTo>
                  <a:pt x="4189219" y="1900509"/>
                  <a:pt x="4188556" y="1903969"/>
                  <a:pt x="4190176" y="1906546"/>
                </a:cubicBezTo>
                <a:lnTo>
                  <a:pt x="4287138" y="2053719"/>
                </a:lnTo>
                <a:cubicBezTo>
                  <a:pt x="4288243" y="2055339"/>
                  <a:pt x="4290009" y="2056222"/>
                  <a:pt x="4291850" y="2056222"/>
                </a:cubicBezTo>
                <a:cubicBezTo>
                  <a:pt x="4292881" y="2056222"/>
                  <a:pt x="4293911" y="2055928"/>
                  <a:pt x="4294868" y="2055339"/>
                </a:cubicBezTo>
                <a:close/>
                <a:moveTo>
                  <a:pt x="4197980" y="1908093"/>
                </a:moveTo>
                <a:cubicBezTo>
                  <a:pt x="4200484" y="1906325"/>
                  <a:pt x="4201146" y="1902865"/>
                  <a:pt x="4199379" y="1900362"/>
                </a:cubicBezTo>
                <a:lnTo>
                  <a:pt x="4088282" y="1739348"/>
                </a:lnTo>
                <a:cubicBezTo>
                  <a:pt x="4086515" y="1736771"/>
                  <a:pt x="4083055" y="1736182"/>
                  <a:pt x="4080551" y="1737949"/>
                </a:cubicBezTo>
                <a:cubicBezTo>
                  <a:pt x="4078048" y="1739716"/>
                  <a:pt x="4077385" y="1743176"/>
                  <a:pt x="4079152" y="1745680"/>
                </a:cubicBezTo>
                <a:lnTo>
                  <a:pt x="4190250" y="1906694"/>
                </a:lnTo>
                <a:cubicBezTo>
                  <a:pt x="4191354" y="1908240"/>
                  <a:pt x="4193121" y="1909123"/>
                  <a:pt x="4194888" y="1909123"/>
                </a:cubicBezTo>
                <a:cubicBezTo>
                  <a:pt x="4195919" y="1909049"/>
                  <a:pt x="4197023" y="1908681"/>
                  <a:pt x="4197980" y="1908093"/>
                </a:cubicBezTo>
                <a:close/>
                <a:moveTo>
                  <a:pt x="4086956" y="1747005"/>
                </a:moveTo>
                <a:cubicBezTo>
                  <a:pt x="4089460" y="1745238"/>
                  <a:pt x="4090122" y="1741778"/>
                  <a:pt x="4088355" y="1739274"/>
                </a:cubicBezTo>
                <a:lnTo>
                  <a:pt x="3963859" y="1561106"/>
                </a:lnTo>
                <a:cubicBezTo>
                  <a:pt x="3962092" y="1558603"/>
                  <a:pt x="3958631" y="1557940"/>
                  <a:pt x="3956128" y="1559707"/>
                </a:cubicBezTo>
                <a:cubicBezTo>
                  <a:pt x="3953625" y="1561474"/>
                  <a:pt x="3952962" y="1564935"/>
                  <a:pt x="3954729" y="1567438"/>
                </a:cubicBezTo>
                <a:lnTo>
                  <a:pt x="4079226" y="1745606"/>
                </a:lnTo>
                <a:cubicBezTo>
                  <a:pt x="4080331" y="1747152"/>
                  <a:pt x="4082097" y="1748036"/>
                  <a:pt x="4083864" y="1747962"/>
                </a:cubicBezTo>
                <a:cubicBezTo>
                  <a:pt x="4084895" y="1747962"/>
                  <a:pt x="4085999" y="1747667"/>
                  <a:pt x="4086956" y="1747005"/>
                </a:cubicBezTo>
                <a:close/>
                <a:moveTo>
                  <a:pt x="3962165" y="1568984"/>
                </a:moveTo>
                <a:cubicBezTo>
                  <a:pt x="3964742" y="1567364"/>
                  <a:pt x="3965552" y="1563904"/>
                  <a:pt x="3963932" y="1561327"/>
                </a:cubicBezTo>
                <a:lnTo>
                  <a:pt x="3839215" y="1360262"/>
                </a:lnTo>
                <a:cubicBezTo>
                  <a:pt x="3837595" y="1357612"/>
                  <a:pt x="3834135" y="1356802"/>
                  <a:pt x="3831558" y="1358495"/>
                </a:cubicBezTo>
                <a:cubicBezTo>
                  <a:pt x="3828981" y="1360115"/>
                  <a:pt x="3828171" y="1363575"/>
                  <a:pt x="3829791" y="1366152"/>
                </a:cubicBezTo>
                <a:lnTo>
                  <a:pt x="3954508" y="1567217"/>
                </a:lnTo>
                <a:cubicBezTo>
                  <a:pt x="3955539" y="1568910"/>
                  <a:pt x="3957380" y="1569867"/>
                  <a:pt x="3959294" y="1569867"/>
                </a:cubicBezTo>
                <a:cubicBezTo>
                  <a:pt x="3960251" y="1569794"/>
                  <a:pt x="3961208" y="1569573"/>
                  <a:pt x="3962165" y="1568984"/>
                </a:cubicBezTo>
                <a:close/>
                <a:moveTo>
                  <a:pt x="3836932" y="1368213"/>
                </a:moveTo>
                <a:cubicBezTo>
                  <a:pt x="3839730" y="1366888"/>
                  <a:pt x="3840834" y="1363502"/>
                  <a:pt x="3839509" y="1360778"/>
                </a:cubicBezTo>
                <a:lnTo>
                  <a:pt x="3727086" y="1131000"/>
                </a:lnTo>
                <a:cubicBezTo>
                  <a:pt x="3725688" y="1128202"/>
                  <a:pt x="3722374" y="1127098"/>
                  <a:pt x="3719650" y="1128423"/>
                </a:cubicBezTo>
                <a:cubicBezTo>
                  <a:pt x="3716853" y="1129748"/>
                  <a:pt x="3715748" y="1133135"/>
                  <a:pt x="3717074" y="1135859"/>
                </a:cubicBezTo>
                <a:lnTo>
                  <a:pt x="3829496" y="1365637"/>
                </a:lnTo>
                <a:cubicBezTo>
                  <a:pt x="3830453" y="1367624"/>
                  <a:pt x="3832515" y="1368802"/>
                  <a:pt x="3834576" y="1368729"/>
                </a:cubicBezTo>
                <a:cubicBezTo>
                  <a:pt x="3835386" y="1368729"/>
                  <a:pt x="3836196" y="1368582"/>
                  <a:pt x="3836932" y="1368213"/>
                </a:cubicBezTo>
                <a:close/>
                <a:moveTo>
                  <a:pt x="3724362" y="1138509"/>
                </a:moveTo>
                <a:cubicBezTo>
                  <a:pt x="3727160" y="1137258"/>
                  <a:pt x="3728412" y="1133945"/>
                  <a:pt x="3727160" y="1131147"/>
                </a:cubicBezTo>
                <a:lnTo>
                  <a:pt x="3621216" y="895184"/>
                </a:lnTo>
                <a:cubicBezTo>
                  <a:pt x="3619965" y="892387"/>
                  <a:pt x="3616652" y="891135"/>
                  <a:pt x="3613854" y="892387"/>
                </a:cubicBezTo>
                <a:cubicBezTo>
                  <a:pt x="3611056" y="893638"/>
                  <a:pt x="3609805" y="896951"/>
                  <a:pt x="3611056" y="899749"/>
                </a:cubicBezTo>
                <a:lnTo>
                  <a:pt x="3717000" y="1135711"/>
                </a:lnTo>
                <a:cubicBezTo>
                  <a:pt x="3717957" y="1137773"/>
                  <a:pt x="3720018" y="1139025"/>
                  <a:pt x="3722154" y="1139025"/>
                </a:cubicBezTo>
                <a:cubicBezTo>
                  <a:pt x="3722890" y="1138951"/>
                  <a:pt x="3723700" y="1138804"/>
                  <a:pt x="3724362" y="1138509"/>
                </a:cubicBezTo>
                <a:close/>
                <a:moveTo>
                  <a:pt x="3618566" y="902473"/>
                </a:moveTo>
                <a:cubicBezTo>
                  <a:pt x="3621363" y="901148"/>
                  <a:pt x="3622541" y="897835"/>
                  <a:pt x="3621216" y="895037"/>
                </a:cubicBezTo>
                <a:lnTo>
                  <a:pt x="3516377" y="674683"/>
                </a:lnTo>
                <a:cubicBezTo>
                  <a:pt x="3515052" y="671885"/>
                  <a:pt x="3511665" y="670707"/>
                  <a:pt x="3508941" y="672033"/>
                </a:cubicBezTo>
                <a:cubicBezTo>
                  <a:pt x="3506143" y="673358"/>
                  <a:pt x="3504965" y="676671"/>
                  <a:pt x="3506290" y="679469"/>
                </a:cubicBezTo>
                <a:lnTo>
                  <a:pt x="3611130" y="899823"/>
                </a:lnTo>
                <a:cubicBezTo>
                  <a:pt x="3612087" y="901811"/>
                  <a:pt x="3614149" y="902989"/>
                  <a:pt x="3616210" y="902989"/>
                </a:cubicBezTo>
                <a:cubicBezTo>
                  <a:pt x="3617020" y="902989"/>
                  <a:pt x="3617830" y="902841"/>
                  <a:pt x="3618566" y="902473"/>
                </a:cubicBezTo>
                <a:close/>
                <a:moveTo>
                  <a:pt x="3513947" y="682045"/>
                </a:moveTo>
                <a:cubicBezTo>
                  <a:pt x="3516671" y="680646"/>
                  <a:pt x="3517776" y="677260"/>
                  <a:pt x="3516303" y="674536"/>
                </a:cubicBezTo>
                <a:lnTo>
                  <a:pt x="3414188" y="478035"/>
                </a:lnTo>
                <a:cubicBezTo>
                  <a:pt x="3412789" y="475311"/>
                  <a:pt x="3409402" y="474281"/>
                  <a:pt x="3406678" y="475679"/>
                </a:cubicBezTo>
                <a:cubicBezTo>
                  <a:pt x="3403954" y="477078"/>
                  <a:pt x="3402850" y="480465"/>
                  <a:pt x="3404322" y="483189"/>
                </a:cubicBezTo>
                <a:lnTo>
                  <a:pt x="3506438" y="679689"/>
                </a:lnTo>
                <a:cubicBezTo>
                  <a:pt x="3507468" y="681604"/>
                  <a:pt x="3509383" y="682708"/>
                  <a:pt x="3511444" y="682708"/>
                </a:cubicBezTo>
                <a:cubicBezTo>
                  <a:pt x="3512254" y="682634"/>
                  <a:pt x="3513137" y="682487"/>
                  <a:pt x="3513947" y="682045"/>
                </a:cubicBezTo>
                <a:close/>
                <a:moveTo>
                  <a:pt x="3412053" y="485398"/>
                </a:moveTo>
                <a:cubicBezTo>
                  <a:pt x="3414703" y="483852"/>
                  <a:pt x="3415587" y="480391"/>
                  <a:pt x="3413967" y="477741"/>
                </a:cubicBezTo>
                <a:lnTo>
                  <a:pt x="3316269" y="313046"/>
                </a:lnTo>
                <a:cubicBezTo>
                  <a:pt x="3314723" y="310395"/>
                  <a:pt x="3311263" y="309512"/>
                  <a:pt x="3308612" y="311132"/>
                </a:cubicBezTo>
                <a:cubicBezTo>
                  <a:pt x="3305962" y="312678"/>
                  <a:pt x="3305078" y="316138"/>
                  <a:pt x="3306698" y="318788"/>
                </a:cubicBezTo>
                <a:lnTo>
                  <a:pt x="3404396" y="483484"/>
                </a:lnTo>
                <a:cubicBezTo>
                  <a:pt x="3405427" y="485251"/>
                  <a:pt x="3407341" y="486208"/>
                  <a:pt x="3409255" y="486208"/>
                </a:cubicBezTo>
                <a:cubicBezTo>
                  <a:pt x="3410212" y="486134"/>
                  <a:pt x="3411169" y="485913"/>
                  <a:pt x="3412053" y="485398"/>
                </a:cubicBezTo>
                <a:close/>
                <a:moveTo>
                  <a:pt x="3314870" y="320335"/>
                </a:moveTo>
                <a:cubicBezTo>
                  <a:pt x="3317300" y="318494"/>
                  <a:pt x="3317815" y="314960"/>
                  <a:pt x="3315975" y="312530"/>
                </a:cubicBezTo>
                <a:lnTo>
                  <a:pt x="3220706" y="186193"/>
                </a:lnTo>
                <a:cubicBezTo>
                  <a:pt x="3218866" y="183690"/>
                  <a:pt x="3215332" y="183248"/>
                  <a:pt x="3212902" y="185089"/>
                </a:cubicBezTo>
                <a:cubicBezTo>
                  <a:pt x="3210472" y="186929"/>
                  <a:pt x="3209957" y="190463"/>
                  <a:pt x="3211798" y="192893"/>
                </a:cubicBezTo>
                <a:lnTo>
                  <a:pt x="3307066" y="319230"/>
                </a:lnTo>
                <a:cubicBezTo>
                  <a:pt x="3308170" y="320703"/>
                  <a:pt x="3309864" y="321439"/>
                  <a:pt x="3311557" y="321439"/>
                </a:cubicBezTo>
                <a:cubicBezTo>
                  <a:pt x="3312735" y="321439"/>
                  <a:pt x="3313839" y="321071"/>
                  <a:pt x="3314870" y="320335"/>
                </a:cubicBezTo>
                <a:close/>
                <a:moveTo>
                  <a:pt x="3220485" y="193187"/>
                </a:moveTo>
                <a:cubicBezTo>
                  <a:pt x="3222473" y="190831"/>
                  <a:pt x="3222252" y="187371"/>
                  <a:pt x="3219896" y="185310"/>
                </a:cubicBezTo>
                <a:lnTo>
                  <a:pt x="3124996" y="103367"/>
                </a:lnTo>
                <a:cubicBezTo>
                  <a:pt x="3122640" y="101379"/>
                  <a:pt x="3119180" y="101600"/>
                  <a:pt x="3117118" y="103956"/>
                </a:cubicBezTo>
                <a:cubicBezTo>
                  <a:pt x="3115130" y="106312"/>
                  <a:pt x="3115351" y="109772"/>
                  <a:pt x="3117707" y="111834"/>
                </a:cubicBezTo>
                <a:lnTo>
                  <a:pt x="3212608" y="193776"/>
                </a:lnTo>
                <a:cubicBezTo>
                  <a:pt x="3213638" y="194660"/>
                  <a:pt x="3214964" y="195175"/>
                  <a:pt x="3216289" y="195101"/>
                </a:cubicBezTo>
                <a:cubicBezTo>
                  <a:pt x="3217835" y="195101"/>
                  <a:pt x="3219381" y="194439"/>
                  <a:pt x="3220485" y="193187"/>
                </a:cubicBezTo>
                <a:close/>
                <a:moveTo>
                  <a:pt x="3126616" y="109330"/>
                </a:moveTo>
                <a:cubicBezTo>
                  <a:pt x="3127573" y="106386"/>
                  <a:pt x="3126027" y="103220"/>
                  <a:pt x="3123082" y="102263"/>
                </a:cubicBezTo>
                <a:lnTo>
                  <a:pt x="3026341" y="70237"/>
                </a:lnTo>
                <a:cubicBezTo>
                  <a:pt x="3023396" y="69279"/>
                  <a:pt x="3020304" y="70826"/>
                  <a:pt x="3019273" y="73770"/>
                </a:cubicBezTo>
                <a:cubicBezTo>
                  <a:pt x="3018316" y="76715"/>
                  <a:pt x="3019862" y="79881"/>
                  <a:pt x="3022807" y="80838"/>
                </a:cubicBezTo>
                <a:lnTo>
                  <a:pt x="3119548" y="112864"/>
                </a:lnTo>
                <a:cubicBezTo>
                  <a:pt x="3120137" y="113085"/>
                  <a:pt x="3120726" y="113159"/>
                  <a:pt x="3121315" y="113159"/>
                </a:cubicBezTo>
                <a:cubicBezTo>
                  <a:pt x="3123744" y="113159"/>
                  <a:pt x="3125879" y="111686"/>
                  <a:pt x="3126616" y="109330"/>
                </a:cubicBezTo>
                <a:close/>
                <a:moveTo>
                  <a:pt x="5707035" y="1962794"/>
                </a:moveTo>
                <a:lnTo>
                  <a:pt x="5877620" y="1948953"/>
                </a:lnTo>
                <a:cubicBezTo>
                  <a:pt x="5880712" y="1948732"/>
                  <a:pt x="5882994" y="1946008"/>
                  <a:pt x="5882700" y="1942916"/>
                </a:cubicBezTo>
                <a:cubicBezTo>
                  <a:pt x="5882479" y="1939824"/>
                  <a:pt x="5879755" y="1937615"/>
                  <a:pt x="5876663" y="1937836"/>
                </a:cubicBezTo>
                <a:lnTo>
                  <a:pt x="5706078" y="1951677"/>
                </a:lnTo>
                <a:cubicBezTo>
                  <a:pt x="5702986" y="1951898"/>
                  <a:pt x="5700703" y="1954622"/>
                  <a:pt x="5700998" y="1957714"/>
                </a:cubicBezTo>
                <a:cubicBezTo>
                  <a:pt x="5701219" y="1960659"/>
                  <a:pt x="5703722" y="1962868"/>
                  <a:pt x="5706593" y="1962868"/>
                </a:cubicBezTo>
                <a:cubicBezTo>
                  <a:pt x="5706740" y="1962868"/>
                  <a:pt x="5706888" y="1962868"/>
                  <a:pt x="5707035" y="1962794"/>
                </a:cubicBezTo>
                <a:close/>
                <a:moveTo>
                  <a:pt x="5526069" y="1992906"/>
                </a:moveTo>
                <a:lnTo>
                  <a:pt x="5707476" y="1962794"/>
                </a:lnTo>
                <a:cubicBezTo>
                  <a:pt x="5710495" y="1962279"/>
                  <a:pt x="5712556" y="1959408"/>
                  <a:pt x="5712041" y="1956389"/>
                </a:cubicBezTo>
                <a:cubicBezTo>
                  <a:pt x="5711526" y="1953371"/>
                  <a:pt x="5708581" y="1951309"/>
                  <a:pt x="5705636" y="1951824"/>
                </a:cubicBezTo>
                <a:lnTo>
                  <a:pt x="5524229" y="1981937"/>
                </a:lnTo>
                <a:cubicBezTo>
                  <a:pt x="5521210" y="1982452"/>
                  <a:pt x="5519149" y="1985323"/>
                  <a:pt x="5519664" y="1988342"/>
                </a:cubicBezTo>
                <a:cubicBezTo>
                  <a:pt x="5520106" y="1991066"/>
                  <a:pt x="5522535" y="1993054"/>
                  <a:pt x="5525186" y="1992980"/>
                </a:cubicBezTo>
                <a:cubicBezTo>
                  <a:pt x="5525480" y="1992980"/>
                  <a:pt x="5525774" y="1992906"/>
                  <a:pt x="5526069" y="1992906"/>
                </a:cubicBezTo>
                <a:close/>
                <a:moveTo>
                  <a:pt x="5986508" y="2074554"/>
                </a:moveTo>
                <a:cubicBezTo>
                  <a:pt x="5988864" y="2072567"/>
                  <a:pt x="5989159" y="2069033"/>
                  <a:pt x="5987245" y="2066677"/>
                </a:cubicBezTo>
                <a:lnTo>
                  <a:pt x="5881448" y="1939824"/>
                </a:lnTo>
                <a:cubicBezTo>
                  <a:pt x="5879461" y="1937468"/>
                  <a:pt x="5875926" y="1937174"/>
                  <a:pt x="5873571" y="1939088"/>
                </a:cubicBezTo>
                <a:cubicBezTo>
                  <a:pt x="5871215" y="1941076"/>
                  <a:pt x="5870920" y="1944610"/>
                  <a:pt x="5872834" y="1946966"/>
                </a:cubicBezTo>
                <a:lnTo>
                  <a:pt x="5978631" y="2073818"/>
                </a:lnTo>
                <a:cubicBezTo>
                  <a:pt x="5979735" y="2075143"/>
                  <a:pt x="5981355" y="2075806"/>
                  <a:pt x="5982975" y="2075806"/>
                </a:cubicBezTo>
                <a:cubicBezTo>
                  <a:pt x="5984226" y="2075880"/>
                  <a:pt x="5985478" y="2075438"/>
                  <a:pt x="5986508" y="2074554"/>
                </a:cubicBezTo>
                <a:close/>
                <a:moveTo>
                  <a:pt x="5944101" y="2247569"/>
                </a:moveTo>
                <a:cubicBezTo>
                  <a:pt x="5946531" y="2245728"/>
                  <a:pt x="5947047" y="2242194"/>
                  <a:pt x="5945132" y="2239765"/>
                </a:cubicBezTo>
                <a:lnTo>
                  <a:pt x="5832415" y="2092077"/>
                </a:lnTo>
                <a:cubicBezTo>
                  <a:pt x="5830575" y="2089574"/>
                  <a:pt x="5827041" y="2089132"/>
                  <a:pt x="5824611" y="2091046"/>
                </a:cubicBezTo>
                <a:cubicBezTo>
                  <a:pt x="5822181" y="2092887"/>
                  <a:pt x="5821666" y="2096421"/>
                  <a:pt x="5823580" y="2098850"/>
                </a:cubicBezTo>
                <a:lnTo>
                  <a:pt x="5936297" y="2246538"/>
                </a:lnTo>
                <a:cubicBezTo>
                  <a:pt x="5937402" y="2248011"/>
                  <a:pt x="5939095" y="2248747"/>
                  <a:pt x="5940788" y="2248747"/>
                </a:cubicBezTo>
                <a:cubicBezTo>
                  <a:pt x="5941893" y="2248673"/>
                  <a:pt x="5943071" y="2248305"/>
                  <a:pt x="5944101" y="2247569"/>
                </a:cubicBezTo>
                <a:close/>
                <a:moveTo>
                  <a:pt x="6074194" y="2211052"/>
                </a:moveTo>
                <a:cubicBezTo>
                  <a:pt x="6076771" y="2209359"/>
                  <a:pt x="6077507" y="2205898"/>
                  <a:pt x="6075813" y="2203321"/>
                </a:cubicBezTo>
                <a:lnTo>
                  <a:pt x="5987613" y="2067266"/>
                </a:lnTo>
                <a:cubicBezTo>
                  <a:pt x="5985919" y="2064689"/>
                  <a:pt x="5982459" y="2063953"/>
                  <a:pt x="5979882" y="2065646"/>
                </a:cubicBezTo>
                <a:cubicBezTo>
                  <a:pt x="5977306" y="2067339"/>
                  <a:pt x="5976570" y="2070800"/>
                  <a:pt x="5978263" y="2073376"/>
                </a:cubicBezTo>
                <a:lnTo>
                  <a:pt x="6066463" y="2209432"/>
                </a:lnTo>
                <a:cubicBezTo>
                  <a:pt x="6067568" y="2211125"/>
                  <a:pt x="6069335" y="2212009"/>
                  <a:pt x="6071175" y="2212009"/>
                </a:cubicBezTo>
                <a:cubicBezTo>
                  <a:pt x="6072206" y="2211935"/>
                  <a:pt x="6073237" y="2211641"/>
                  <a:pt x="6074194" y="2211052"/>
                </a:cubicBezTo>
                <a:close/>
                <a:moveTo>
                  <a:pt x="6032302" y="2400632"/>
                </a:moveTo>
                <a:cubicBezTo>
                  <a:pt x="6034953" y="2399085"/>
                  <a:pt x="6035836" y="2395699"/>
                  <a:pt x="6034290" y="2393049"/>
                </a:cubicBezTo>
                <a:lnTo>
                  <a:pt x="5945427" y="2240354"/>
                </a:lnTo>
                <a:cubicBezTo>
                  <a:pt x="5943881" y="2237630"/>
                  <a:pt x="5940420" y="2236820"/>
                  <a:pt x="5937844" y="2238366"/>
                </a:cubicBezTo>
                <a:cubicBezTo>
                  <a:pt x="5935193" y="2239912"/>
                  <a:pt x="5934310" y="2243299"/>
                  <a:pt x="5935856" y="2245949"/>
                </a:cubicBezTo>
                <a:lnTo>
                  <a:pt x="6024719" y="2398644"/>
                </a:lnTo>
                <a:cubicBezTo>
                  <a:pt x="6025750" y="2400411"/>
                  <a:pt x="6027664" y="2401441"/>
                  <a:pt x="6029578" y="2401441"/>
                </a:cubicBezTo>
                <a:cubicBezTo>
                  <a:pt x="6030535" y="2401441"/>
                  <a:pt x="6031492" y="2401147"/>
                  <a:pt x="6032302" y="2400632"/>
                </a:cubicBezTo>
                <a:close/>
                <a:moveTo>
                  <a:pt x="6128896" y="2304112"/>
                </a:moveTo>
                <a:cubicBezTo>
                  <a:pt x="6131546" y="2302566"/>
                  <a:pt x="6132430" y="2299105"/>
                  <a:pt x="6130883" y="2296455"/>
                </a:cubicBezTo>
                <a:lnTo>
                  <a:pt x="6075961" y="2203542"/>
                </a:lnTo>
                <a:cubicBezTo>
                  <a:pt x="6074415" y="2200892"/>
                  <a:pt x="6070955" y="2200008"/>
                  <a:pt x="6068304" y="2201555"/>
                </a:cubicBezTo>
                <a:cubicBezTo>
                  <a:pt x="6065653" y="2203101"/>
                  <a:pt x="6064770" y="2206561"/>
                  <a:pt x="6066316" y="2209211"/>
                </a:cubicBezTo>
                <a:lnTo>
                  <a:pt x="6121239" y="2302124"/>
                </a:lnTo>
                <a:cubicBezTo>
                  <a:pt x="6122270" y="2303891"/>
                  <a:pt x="6124184" y="2304848"/>
                  <a:pt x="6126098" y="2304848"/>
                </a:cubicBezTo>
                <a:cubicBezTo>
                  <a:pt x="6127055" y="2304848"/>
                  <a:pt x="6128012" y="2304627"/>
                  <a:pt x="6128896" y="2304112"/>
                </a:cubicBezTo>
                <a:close/>
                <a:moveTo>
                  <a:pt x="5888074" y="4297239"/>
                </a:moveTo>
                <a:cubicBezTo>
                  <a:pt x="5889399" y="4294441"/>
                  <a:pt x="5888148" y="4291128"/>
                  <a:pt x="5885350" y="4289877"/>
                </a:cubicBezTo>
                <a:lnTo>
                  <a:pt x="5731331" y="4218904"/>
                </a:lnTo>
                <a:cubicBezTo>
                  <a:pt x="5728533" y="4217652"/>
                  <a:pt x="5725220" y="4218830"/>
                  <a:pt x="5723968" y="4221628"/>
                </a:cubicBezTo>
                <a:cubicBezTo>
                  <a:pt x="5722643" y="4224425"/>
                  <a:pt x="5723895" y="4227739"/>
                  <a:pt x="5726692" y="4228990"/>
                </a:cubicBezTo>
                <a:lnTo>
                  <a:pt x="5880712" y="4299963"/>
                </a:lnTo>
                <a:cubicBezTo>
                  <a:pt x="5881522" y="4300331"/>
                  <a:pt x="5882331" y="4300478"/>
                  <a:pt x="5883068" y="4300478"/>
                </a:cubicBezTo>
                <a:cubicBezTo>
                  <a:pt x="5885129" y="4300478"/>
                  <a:pt x="5887117" y="4299301"/>
                  <a:pt x="5888074" y="4297239"/>
                </a:cubicBezTo>
                <a:close/>
                <a:moveTo>
                  <a:pt x="5558979" y="4329338"/>
                </a:moveTo>
                <a:lnTo>
                  <a:pt x="5583716" y="4279275"/>
                </a:lnTo>
                <a:cubicBezTo>
                  <a:pt x="5585041" y="4276551"/>
                  <a:pt x="5583937" y="4273164"/>
                  <a:pt x="5581213" y="4271839"/>
                </a:cubicBezTo>
                <a:cubicBezTo>
                  <a:pt x="5578489" y="4270440"/>
                  <a:pt x="5575102" y="4271618"/>
                  <a:pt x="5573777" y="4274342"/>
                </a:cubicBezTo>
                <a:lnTo>
                  <a:pt x="5549040" y="4324406"/>
                </a:lnTo>
                <a:cubicBezTo>
                  <a:pt x="5547641" y="4327130"/>
                  <a:pt x="5548819" y="4330517"/>
                  <a:pt x="5551543" y="4331842"/>
                </a:cubicBezTo>
                <a:cubicBezTo>
                  <a:pt x="5552353" y="4332284"/>
                  <a:pt x="5553236" y="4332431"/>
                  <a:pt x="5554046" y="4332431"/>
                </a:cubicBezTo>
                <a:cubicBezTo>
                  <a:pt x="5556107" y="4332431"/>
                  <a:pt x="5558021" y="4331253"/>
                  <a:pt x="5558979" y="4329338"/>
                </a:cubicBezTo>
                <a:close/>
                <a:moveTo>
                  <a:pt x="5465846" y="4333093"/>
                </a:moveTo>
                <a:cubicBezTo>
                  <a:pt x="5468790" y="4332210"/>
                  <a:pt x="5470484" y="4329118"/>
                  <a:pt x="5469600" y="4326173"/>
                </a:cubicBezTo>
                <a:lnTo>
                  <a:pt x="5456569" y="4282441"/>
                </a:lnTo>
                <a:cubicBezTo>
                  <a:pt x="5455685" y="4279496"/>
                  <a:pt x="5452593" y="4277802"/>
                  <a:pt x="5449648" y="4278686"/>
                </a:cubicBezTo>
                <a:cubicBezTo>
                  <a:pt x="5446703" y="4279570"/>
                  <a:pt x="5445010" y="4282662"/>
                  <a:pt x="5445893" y="4285606"/>
                </a:cubicBezTo>
                <a:lnTo>
                  <a:pt x="5458925" y="4329338"/>
                </a:lnTo>
                <a:cubicBezTo>
                  <a:pt x="5459661" y="4331768"/>
                  <a:pt x="5461870" y="4333314"/>
                  <a:pt x="5464299" y="4333314"/>
                </a:cubicBezTo>
                <a:cubicBezTo>
                  <a:pt x="5464815" y="4333314"/>
                  <a:pt x="5465330" y="4333241"/>
                  <a:pt x="5465846" y="4333093"/>
                </a:cubicBezTo>
                <a:close/>
                <a:moveTo>
                  <a:pt x="5584084" y="4278465"/>
                </a:moveTo>
                <a:lnTo>
                  <a:pt x="5598072" y="4233187"/>
                </a:lnTo>
                <a:cubicBezTo>
                  <a:pt x="5598956" y="4230242"/>
                  <a:pt x="5597336" y="4227149"/>
                  <a:pt x="5594391" y="4226193"/>
                </a:cubicBezTo>
                <a:cubicBezTo>
                  <a:pt x="5591447" y="4225309"/>
                  <a:pt x="5588354" y="4226929"/>
                  <a:pt x="5587397" y="4229874"/>
                </a:cubicBezTo>
                <a:lnTo>
                  <a:pt x="5573409" y="4275152"/>
                </a:lnTo>
                <a:cubicBezTo>
                  <a:pt x="5572525" y="4278097"/>
                  <a:pt x="5574145" y="4281189"/>
                  <a:pt x="5577090" y="4282146"/>
                </a:cubicBezTo>
                <a:cubicBezTo>
                  <a:pt x="5577679" y="4282294"/>
                  <a:pt x="5578194" y="4282367"/>
                  <a:pt x="5578783" y="4282367"/>
                </a:cubicBezTo>
                <a:cubicBezTo>
                  <a:pt x="5581139" y="4282367"/>
                  <a:pt x="5583348" y="4280821"/>
                  <a:pt x="5584084" y="4278465"/>
                </a:cubicBezTo>
                <a:close/>
                <a:moveTo>
                  <a:pt x="7706420" y="2864090"/>
                </a:moveTo>
                <a:cubicBezTo>
                  <a:pt x="7707819" y="2861366"/>
                  <a:pt x="7706788" y="2857979"/>
                  <a:pt x="7703990" y="2856580"/>
                </a:cubicBezTo>
                <a:lnTo>
                  <a:pt x="7638760" y="2822861"/>
                </a:lnTo>
                <a:cubicBezTo>
                  <a:pt x="7636036" y="2821462"/>
                  <a:pt x="7632649" y="2822493"/>
                  <a:pt x="7631251" y="2825290"/>
                </a:cubicBezTo>
                <a:cubicBezTo>
                  <a:pt x="7629851" y="2828014"/>
                  <a:pt x="7630882" y="2831401"/>
                  <a:pt x="7633680" y="2832800"/>
                </a:cubicBezTo>
                <a:lnTo>
                  <a:pt x="7698910" y="2866519"/>
                </a:lnTo>
                <a:cubicBezTo>
                  <a:pt x="7699720" y="2866961"/>
                  <a:pt x="7700603" y="2867182"/>
                  <a:pt x="7701488" y="2867108"/>
                </a:cubicBezTo>
                <a:cubicBezTo>
                  <a:pt x="7703475" y="2867108"/>
                  <a:pt x="7705389" y="2866004"/>
                  <a:pt x="7706420" y="2864090"/>
                </a:cubicBezTo>
                <a:close/>
                <a:moveTo>
                  <a:pt x="7652233" y="2716475"/>
                </a:moveTo>
                <a:lnTo>
                  <a:pt x="7655619" y="2672596"/>
                </a:lnTo>
                <a:cubicBezTo>
                  <a:pt x="7655841" y="2669504"/>
                  <a:pt x="7653559" y="2666853"/>
                  <a:pt x="7650466" y="2666632"/>
                </a:cubicBezTo>
                <a:cubicBezTo>
                  <a:pt x="7647521" y="2666485"/>
                  <a:pt x="7644723" y="2668694"/>
                  <a:pt x="7644502" y="2671786"/>
                </a:cubicBezTo>
                <a:lnTo>
                  <a:pt x="7641116" y="2715665"/>
                </a:lnTo>
                <a:cubicBezTo>
                  <a:pt x="7640895" y="2718757"/>
                  <a:pt x="7643178" y="2721408"/>
                  <a:pt x="7646270" y="2721629"/>
                </a:cubicBezTo>
                <a:cubicBezTo>
                  <a:pt x="7646417" y="2721629"/>
                  <a:pt x="7646564" y="2721629"/>
                  <a:pt x="7646785" y="2721629"/>
                </a:cubicBezTo>
                <a:cubicBezTo>
                  <a:pt x="7649583" y="2721555"/>
                  <a:pt x="7652012" y="2719346"/>
                  <a:pt x="7652233" y="2716475"/>
                </a:cubicBezTo>
                <a:close/>
              </a:path>
            </a:pathLst>
          </a:custGeom>
          <a:gradFill flip="none" rotWithShape="1">
            <a:gsLst>
              <a:gs pos="33000">
                <a:schemeClr val="accent2">
                  <a:alpha val="0"/>
                </a:schemeClr>
              </a:gs>
              <a:gs pos="54000">
                <a:schemeClr val="accent2">
                  <a:alpha val="52000"/>
                </a:schemeClr>
              </a:gs>
              <a:gs pos="88000">
                <a:schemeClr val="accent2">
                  <a:alpha val="35000"/>
                </a:schemeClr>
              </a:gs>
            </a:gsLst>
            <a:path path="circle">
              <a:fillToRect l="50000" t="-80000" r="50000" b="180000"/>
            </a:path>
            <a:tileRect/>
          </a:gradFill>
          <a:ln w="7362" cap="flat">
            <a:noFill/>
            <a:prstDash val="solid"/>
            <a:miter/>
          </a:ln>
        </p:spPr>
        <p:txBody>
          <a:bodyPr rtlCol="0" anchor="ctr"/>
          <a:lstStyle/>
          <a:p>
            <a:endParaRPr lang="en-US" dirty="0"/>
          </a:p>
        </p:txBody>
      </p:sp>
      <p:sp>
        <p:nvSpPr>
          <p:cNvPr id="13" name="Oval 12">
            <a:extLst>
              <a:ext uri="{FF2B5EF4-FFF2-40B4-BE49-F238E27FC236}">
                <a16:creationId xmlns:a16="http://schemas.microsoft.com/office/drawing/2014/main" id="{63B781BE-5E46-41F0-BEB3-81CC50D5BA0E}"/>
              </a:ext>
            </a:extLst>
          </p:cNvPr>
          <p:cNvSpPr/>
          <p:nvPr/>
        </p:nvSpPr>
        <p:spPr>
          <a:xfrm>
            <a:off x="5355521" y="1683588"/>
            <a:ext cx="3491705" cy="3491705"/>
          </a:xfrm>
          <a:prstGeom prst="ellipse">
            <a:avLst/>
          </a:prstGeom>
          <a:gradFill flip="none" rotWithShape="1">
            <a:gsLst>
              <a:gs pos="52000">
                <a:srgbClr val="529EE9">
                  <a:alpha val="10930"/>
                </a:srgbClr>
              </a:gs>
              <a:gs pos="0">
                <a:schemeClr val="accent2">
                  <a:alpha val="80000"/>
                </a:schemeClr>
              </a:gs>
              <a:gs pos="75000">
                <a:schemeClr val="accent3">
                  <a:lumMod val="50000"/>
                  <a:lumOff val="50000"/>
                  <a:alpha val="40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Straight Connector 18">
            <a:extLst>
              <a:ext uri="{FF2B5EF4-FFF2-40B4-BE49-F238E27FC236}">
                <a16:creationId xmlns:a16="http://schemas.microsoft.com/office/drawing/2014/main" id="{E56BECAA-551A-4A0D-B4A8-F5D0931BDD34}"/>
              </a:ext>
            </a:extLst>
          </p:cNvPr>
          <p:cNvCxnSpPr/>
          <p:nvPr/>
        </p:nvCxnSpPr>
        <p:spPr>
          <a:xfrm>
            <a:off x="7101373" y="1928301"/>
            <a:ext cx="0" cy="3002280"/>
          </a:xfrm>
          <a:prstGeom prst="line">
            <a:avLst/>
          </a:prstGeom>
          <a:ln w="12700">
            <a:gradFill>
              <a:gsLst>
                <a:gs pos="0">
                  <a:schemeClr val="accent1">
                    <a:alpha val="0"/>
                  </a:schemeClr>
                </a:gs>
                <a:gs pos="5000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C6CCC05-270B-41FA-BAEA-CDBA3FC1D294}"/>
              </a:ext>
            </a:extLst>
          </p:cNvPr>
          <p:cNvSpPr txBox="1"/>
          <p:nvPr/>
        </p:nvSpPr>
        <p:spPr>
          <a:xfrm>
            <a:off x="5687232" y="3306329"/>
            <a:ext cx="1196386" cy="246221"/>
          </a:xfrm>
          <a:prstGeom prst="rect">
            <a:avLst/>
          </a:prstGeom>
          <a:noFill/>
        </p:spPr>
        <p:txBody>
          <a:bodyPr wrap="square" rtlCol="0" anchor="ctr" anchorCtr="0">
            <a:spAutoFit/>
          </a:bodyPr>
          <a:lstStyle/>
          <a:p>
            <a:pPr algn="r"/>
            <a:r>
              <a:rPr lang="en-US" sz="1000" b="1" dirty="0">
                <a:solidFill>
                  <a:schemeClr val="bg1"/>
                </a:solidFill>
                <a:latin typeface="Montserrat" panose="00000500000000000000" pitchFamily="50" charset="0"/>
              </a:rPr>
              <a:t>HOURS FREED</a:t>
            </a:r>
          </a:p>
        </p:txBody>
      </p:sp>
      <p:sp>
        <p:nvSpPr>
          <p:cNvPr id="31" name="TextBox 30">
            <a:extLst>
              <a:ext uri="{FF2B5EF4-FFF2-40B4-BE49-F238E27FC236}">
                <a16:creationId xmlns:a16="http://schemas.microsoft.com/office/drawing/2014/main" id="{F48932FF-C087-4777-AB94-57DC571086BB}"/>
              </a:ext>
            </a:extLst>
          </p:cNvPr>
          <p:cNvSpPr txBox="1"/>
          <p:nvPr/>
        </p:nvSpPr>
        <p:spPr>
          <a:xfrm>
            <a:off x="6091413" y="2422807"/>
            <a:ext cx="792204" cy="477054"/>
          </a:xfrm>
          <a:prstGeom prst="rect">
            <a:avLst/>
          </a:prstGeom>
          <a:noFill/>
        </p:spPr>
        <p:txBody>
          <a:bodyPr wrap="none" rtlCol="0">
            <a:spAutoFit/>
          </a:bodyPr>
          <a:lstStyle/>
          <a:p>
            <a:pPr algn="r"/>
            <a:r>
              <a:rPr lang="en-US" sz="2500" dirty="0">
                <a:solidFill>
                  <a:schemeClr val="bg1"/>
                </a:solidFill>
                <a:latin typeface="Montserrat" panose="00000500000000000000" pitchFamily="50" charset="0"/>
              </a:rPr>
              <a:t>1.2B</a:t>
            </a:r>
          </a:p>
        </p:txBody>
      </p:sp>
      <p:sp>
        <p:nvSpPr>
          <p:cNvPr id="47" name="TextBox 46">
            <a:extLst>
              <a:ext uri="{FF2B5EF4-FFF2-40B4-BE49-F238E27FC236}">
                <a16:creationId xmlns:a16="http://schemas.microsoft.com/office/drawing/2014/main" id="{2DB21CB3-3C2E-4A8C-B1BF-51ABB9CD1BE4}"/>
              </a:ext>
            </a:extLst>
          </p:cNvPr>
          <p:cNvSpPr txBox="1"/>
          <p:nvPr/>
        </p:nvSpPr>
        <p:spPr>
          <a:xfrm>
            <a:off x="5745164" y="3959019"/>
            <a:ext cx="1138453" cy="477054"/>
          </a:xfrm>
          <a:prstGeom prst="rect">
            <a:avLst/>
          </a:prstGeom>
          <a:noFill/>
        </p:spPr>
        <p:txBody>
          <a:bodyPr wrap="none" rtlCol="0">
            <a:spAutoFit/>
          </a:bodyPr>
          <a:lstStyle/>
          <a:p>
            <a:pPr algn="r"/>
            <a:r>
              <a:rPr lang="en-US" sz="2500" dirty="0">
                <a:solidFill>
                  <a:schemeClr val="bg1"/>
                </a:solidFill>
                <a:latin typeface="Montserrat" panose="00000500000000000000" pitchFamily="50" charset="0"/>
              </a:rPr>
              <a:t>96.7M</a:t>
            </a:r>
          </a:p>
        </p:txBody>
      </p:sp>
      <p:sp>
        <p:nvSpPr>
          <p:cNvPr id="18" name="TextBox 17">
            <a:extLst>
              <a:ext uri="{FF2B5EF4-FFF2-40B4-BE49-F238E27FC236}">
                <a16:creationId xmlns:a16="http://schemas.microsoft.com/office/drawing/2014/main" id="{D11A6251-1A69-4086-B3F0-D4810BEEB670}"/>
              </a:ext>
            </a:extLst>
          </p:cNvPr>
          <p:cNvSpPr txBox="1"/>
          <p:nvPr/>
        </p:nvSpPr>
        <p:spPr>
          <a:xfrm>
            <a:off x="7305646" y="3229385"/>
            <a:ext cx="1058110" cy="400110"/>
          </a:xfrm>
          <a:prstGeom prst="rect">
            <a:avLst/>
          </a:prstGeom>
          <a:noFill/>
        </p:spPr>
        <p:txBody>
          <a:bodyPr wrap="square" rtlCol="0" anchor="ctr" anchorCtr="0">
            <a:spAutoFit/>
          </a:bodyPr>
          <a:lstStyle/>
          <a:p>
            <a:r>
              <a:rPr lang="en-US" sz="1000" b="1" dirty="0">
                <a:solidFill>
                  <a:schemeClr val="bg1"/>
                </a:solidFill>
                <a:latin typeface="Montserrat" panose="00000500000000000000" pitchFamily="50" charset="0"/>
              </a:rPr>
              <a:t>POTENTIAL SAVINGS</a:t>
            </a:r>
          </a:p>
        </p:txBody>
      </p:sp>
      <p:sp>
        <p:nvSpPr>
          <p:cNvPr id="33" name="TextBox 32">
            <a:extLst>
              <a:ext uri="{FF2B5EF4-FFF2-40B4-BE49-F238E27FC236}">
                <a16:creationId xmlns:a16="http://schemas.microsoft.com/office/drawing/2014/main" id="{76264E00-2C8E-4EA1-AA36-D55502D16396}"/>
              </a:ext>
            </a:extLst>
          </p:cNvPr>
          <p:cNvSpPr txBox="1"/>
          <p:nvPr/>
        </p:nvSpPr>
        <p:spPr>
          <a:xfrm>
            <a:off x="7305646" y="2422807"/>
            <a:ext cx="1133644" cy="477054"/>
          </a:xfrm>
          <a:prstGeom prst="rect">
            <a:avLst/>
          </a:prstGeom>
          <a:noFill/>
        </p:spPr>
        <p:txBody>
          <a:bodyPr wrap="none" rtlCol="0">
            <a:spAutoFit/>
          </a:bodyPr>
          <a:lstStyle/>
          <a:p>
            <a:r>
              <a:rPr lang="en-US" sz="2500" dirty="0">
                <a:solidFill>
                  <a:schemeClr val="bg1"/>
                </a:solidFill>
                <a:latin typeface="Montserrat" panose="00000500000000000000" pitchFamily="50" charset="0"/>
              </a:rPr>
              <a:t>$41.1B</a:t>
            </a:r>
          </a:p>
        </p:txBody>
      </p:sp>
      <p:sp>
        <p:nvSpPr>
          <p:cNvPr id="48" name="TextBox 47">
            <a:extLst>
              <a:ext uri="{FF2B5EF4-FFF2-40B4-BE49-F238E27FC236}">
                <a16:creationId xmlns:a16="http://schemas.microsoft.com/office/drawing/2014/main" id="{E69BE860-B40D-4171-9F70-66AF6DAEF838}"/>
              </a:ext>
            </a:extLst>
          </p:cNvPr>
          <p:cNvSpPr txBox="1"/>
          <p:nvPr/>
        </p:nvSpPr>
        <p:spPr>
          <a:xfrm>
            <a:off x="7305646" y="3959019"/>
            <a:ext cx="1053494" cy="477054"/>
          </a:xfrm>
          <a:prstGeom prst="rect">
            <a:avLst/>
          </a:prstGeom>
          <a:noFill/>
        </p:spPr>
        <p:txBody>
          <a:bodyPr wrap="none" rtlCol="0">
            <a:spAutoFit/>
          </a:bodyPr>
          <a:lstStyle/>
          <a:p>
            <a:r>
              <a:rPr lang="en-US" sz="2500" dirty="0">
                <a:solidFill>
                  <a:schemeClr val="bg1"/>
                </a:solidFill>
                <a:latin typeface="Montserrat" panose="00000500000000000000" pitchFamily="50" charset="0"/>
              </a:rPr>
              <a:t>$3.3B</a:t>
            </a:r>
          </a:p>
        </p:txBody>
      </p:sp>
      <p:sp>
        <p:nvSpPr>
          <p:cNvPr id="54" name="TextBox 53">
            <a:extLst>
              <a:ext uri="{FF2B5EF4-FFF2-40B4-BE49-F238E27FC236}">
                <a16:creationId xmlns:a16="http://schemas.microsoft.com/office/drawing/2014/main" id="{8905299F-CEF6-427E-8D13-4DD953947C96}"/>
              </a:ext>
            </a:extLst>
          </p:cNvPr>
          <p:cNvSpPr txBox="1"/>
          <p:nvPr/>
        </p:nvSpPr>
        <p:spPr>
          <a:xfrm>
            <a:off x="5985523" y="670008"/>
            <a:ext cx="2231701" cy="615553"/>
          </a:xfrm>
          <a:prstGeom prst="rect">
            <a:avLst/>
          </a:prstGeom>
          <a:noFill/>
        </p:spPr>
        <p:txBody>
          <a:bodyPr wrap="none" rtlCol="0">
            <a:spAutoFit/>
          </a:bodyPr>
          <a:lstStyle/>
          <a:p>
            <a:pPr algn="ctr">
              <a:spcAft>
                <a:spcPts val="600"/>
              </a:spcAft>
            </a:pPr>
            <a:r>
              <a:rPr lang="en-US" sz="1600" b="1" dirty="0">
                <a:solidFill>
                  <a:schemeClr val="accent2"/>
                </a:solidFill>
                <a:latin typeface="Montserrat" panose="00000500000000000000" pitchFamily="50" charset="0"/>
              </a:rPr>
              <a:t>High Investment</a:t>
            </a:r>
          </a:p>
          <a:p>
            <a:pPr algn="ctr">
              <a:spcAft>
                <a:spcPts val="600"/>
              </a:spcAft>
            </a:pPr>
            <a:r>
              <a:rPr lang="en-US" sz="1300" dirty="0">
                <a:solidFill>
                  <a:schemeClr val="accent2"/>
                </a:solidFill>
                <a:latin typeface="Montserrat" panose="00000500000000000000" pitchFamily="50" charset="0"/>
              </a:rPr>
              <a:t>Tasks Speed up by 200%</a:t>
            </a:r>
          </a:p>
        </p:txBody>
      </p:sp>
      <p:sp>
        <p:nvSpPr>
          <p:cNvPr id="57" name="TextBox 56">
            <a:extLst>
              <a:ext uri="{FF2B5EF4-FFF2-40B4-BE49-F238E27FC236}">
                <a16:creationId xmlns:a16="http://schemas.microsoft.com/office/drawing/2014/main" id="{CDF7832F-67C0-4E06-AFA0-D301804EBD31}"/>
              </a:ext>
            </a:extLst>
          </p:cNvPr>
          <p:cNvSpPr txBox="1"/>
          <p:nvPr/>
        </p:nvSpPr>
        <p:spPr>
          <a:xfrm>
            <a:off x="6040827" y="5572440"/>
            <a:ext cx="2121093" cy="615553"/>
          </a:xfrm>
          <a:prstGeom prst="rect">
            <a:avLst/>
          </a:prstGeom>
          <a:noFill/>
        </p:spPr>
        <p:txBody>
          <a:bodyPr wrap="none" rtlCol="0">
            <a:spAutoFit/>
          </a:bodyPr>
          <a:lstStyle/>
          <a:p>
            <a:pPr algn="ctr">
              <a:spcAft>
                <a:spcPts val="600"/>
              </a:spcAft>
            </a:pPr>
            <a:r>
              <a:rPr lang="en-US" sz="1600" b="1" dirty="0">
                <a:solidFill>
                  <a:schemeClr val="accent1">
                    <a:lumMod val="25000"/>
                    <a:lumOff val="75000"/>
                  </a:schemeClr>
                </a:solidFill>
                <a:latin typeface="Montserrat" panose="00000500000000000000" pitchFamily="50" charset="0"/>
              </a:rPr>
              <a:t>Low Investment</a:t>
            </a:r>
          </a:p>
          <a:p>
            <a:pPr algn="ctr">
              <a:spcAft>
                <a:spcPts val="600"/>
              </a:spcAft>
            </a:pPr>
            <a:r>
              <a:rPr lang="en-US" sz="1300" dirty="0">
                <a:solidFill>
                  <a:schemeClr val="accent1">
                    <a:lumMod val="25000"/>
                    <a:lumOff val="75000"/>
                  </a:schemeClr>
                </a:solidFill>
                <a:latin typeface="Montserrat" panose="00000500000000000000" pitchFamily="50" charset="0"/>
              </a:rPr>
              <a:t>Tasks Speed up by 20%</a:t>
            </a:r>
          </a:p>
        </p:txBody>
      </p:sp>
      <p:cxnSp>
        <p:nvCxnSpPr>
          <p:cNvPr id="22" name="Straight Connector 21">
            <a:extLst>
              <a:ext uri="{FF2B5EF4-FFF2-40B4-BE49-F238E27FC236}">
                <a16:creationId xmlns:a16="http://schemas.microsoft.com/office/drawing/2014/main" id="{75AF3DE9-8FC3-450B-881D-3EE965FDEC64}"/>
              </a:ext>
            </a:extLst>
          </p:cNvPr>
          <p:cNvCxnSpPr>
            <a:cxnSpLocks/>
          </p:cNvCxnSpPr>
          <p:nvPr/>
        </p:nvCxnSpPr>
        <p:spPr>
          <a:xfrm flipH="1">
            <a:off x="9328150" y="3429440"/>
            <a:ext cx="1979530" cy="0"/>
          </a:xfrm>
          <a:prstGeom prst="line">
            <a:avLst/>
          </a:prstGeom>
          <a:ln w="6350">
            <a:gradFill>
              <a:gsLst>
                <a:gs pos="0">
                  <a:schemeClr val="bg1">
                    <a:alpha val="0"/>
                  </a:schemeClr>
                </a:gs>
                <a:gs pos="50000">
                  <a:schemeClr val="bg1"/>
                </a:gs>
                <a:gs pos="100000">
                  <a:schemeClr val="bg1">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6" name="Rectangle: Top Corners Rounded 5">
            <a:extLst>
              <a:ext uri="{FF2B5EF4-FFF2-40B4-BE49-F238E27FC236}">
                <a16:creationId xmlns:a16="http://schemas.microsoft.com/office/drawing/2014/main" id="{4CE21129-C0DC-426F-B67B-73EFA0001AE3}"/>
              </a:ext>
            </a:extLst>
          </p:cNvPr>
          <p:cNvSpPr/>
          <p:nvPr/>
        </p:nvSpPr>
        <p:spPr>
          <a:xfrm>
            <a:off x="9875595" y="2422807"/>
            <a:ext cx="291770" cy="1006613"/>
          </a:xfrm>
          <a:prstGeom prst="round2SameRect">
            <a:avLst>
              <a:gd name="adj1" fmla="val 50000"/>
              <a:gd name="adj2" fmla="val 0"/>
            </a:avLst>
          </a:prstGeom>
          <a:gradFill>
            <a:gsLst>
              <a:gs pos="0">
                <a:schemeClr val="accent2"/>
              </a:gs>
              <a:gs pos="100000">
                <a:schemeClr val="accent2">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sz="1000" dirty="0">
                <a:latin typeface="Montserrat" panose="00000500000000000000" pitchFamily="50" charset="0"/>
              </a:rPr>
              <a:t>7</a:t>
            </a:r>
          </a:p>
        </p:txBody>
      </p:sp>
      <p:sp>
        <p:nvSpPr>
          <p:cNvPr id="30" name="Rectangle: Top Corners Rounded 29">
            <a:extLst>
              <a:ext uri="{FF2B5EF4-FFF2-40B4-BE49-F238E27FC236}">
                <a16:creationId xmlns:a16="http://schemas.microsoft.com/office/drawing/2014/main" id="{314F7729-CB52-4B52-904D-3CAE7C3561F5}"/>
              </a:ext>
            </a:extLst>
          </p:cNvPr>
          <p:cNvSpPr/>
          <p:nvPr/>
        </p:nvSpPr>
        <p:spPr>
          <a:xfrm>
            <a:off x="9875595" y="3427992"/>
            <a:ext cx="291770" cy="582474"/>
          </a:xfrm>
          <a:prstGeom prst="round2SameRect">
            <a:avLst>
              <a:gd name="adj1" fmla="val 0"/>
              <a:gd name="adj2" fmla="val 50000"/>
            </a:avLst>
          </a:prstGeom>
          <a:gradFill>
            <a:gsLst>
              <a:gs pos="0">
                <a:schemeClr val="accent1">
                  <a:lumMod val="50000"/>
                  <a:lumOff val="50000"/>
                </a:schemeClr>
              </a:gs>
              <a:gs pos="100000">
                <a:schemeClr val="accent1">
                  <a:lumMod val="50000"/>
                  <a:lumOff val="50000"/>
                  <a:alpha val="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ctr"/>
            <a:r>
              <a:rPr lang="en-US" sz="1000" dirty="0">
                <a:latin typeface="Montserrat" panose="00000500000000000000" pitchFamily="50" charset="0"/>
              </a:rPr>
              <a:t>3</a:t>
            </a:r>
          </a:p>
        </p:txBody>
      </p:sp>
      <p:sp>
        <p:nvSpPr>
          <p:cNvPr id="27" name="Rectangle: Top Corners Rounded 26">
            <a:extLst>
              <a:ext uri="{FF2B5EF4-FFF2-40B4-BE49-F238E27FC236}">
                <a16:creationId xmlns:a16="http://schemas.microsoft.com/office/drawing/2014/main" id="{5319BC1B-265E-4730-88E6-6A0D430CA83B}"/>
              </a:ext>
            </a:extLst>
          </p:cNvPr>
          <p:cNvSpPr/>
          <p:nvPr/>
        </p:nvSpPr>
        <p:spPr>
          <a:xfrm>
            <a:off x="10468465" y="2676964"/>
            <a:ext cx="291770" cy="752455"/>
          </a:xfrm>
          <a:prstGeom prst="round2SameRect">
            <a:avLst>
              <a:gd name="adj1" fmla="val 50000"/>
              <a:gd name="adj2" fmla="val 0"/>
            </a:avLst>
          </a:prstGeom>
          <a:gradFill>
            <a:gsLst>
              <a:gs pos="0">
                <a:schemeClr val="accent2"/>
              </a:gs>
              <a:gs pos="100000">
                <a:schemeClr val="accent2">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sz="1000" dirty="0">
                <a:latin typeface="Montserrat" panose="00000500000000000000" pitchFamily="50" charset="0"/>
              </a:rPr>
              <a:t>5</a:t>
            </a:r>
          </a:p>
        </p:txBody>
      </p:sp>
      <p:sp>
        <p:nvSpPr>
          <p:cNvPr id="32" name="Rectangle: Top Corners Rounded 31">
            <a:extLst>
              <a:ext uri="{FF2B5EF4-FFF2-40B4-BE49-F238E27FC236}">
                <a16:creationId xmlns:a16="http://schemas.microsoft.com/office/drawing/2014/main" id="{E09B50F9-5568-44B6-936D-46B3B46966AB}"/>
              </a:ext>
            </a:extLst>
          </p:cNvPr>
          <p:cNvSpPr/>
          <p:nvPr/>
        </p:nvSpPr>
        <p:spPr>
          <a:xfrm>
            <a:off x="10468465" y="3427992"/>
            <a:ext cx="291770" cy="369748"/>
          </a:xfrm>
          <a:prstGeom prst="round2SameRect">
            <a:avLst>
              <a:gd name="adj1" fmla="val 0"/>
              <a:gd name="adj2" fmla="val 50000"/>
            </a:avLst>
          </a:prstGeom>
          <a:gradFill>
            <a:gsLst>
              <a:gs pos="0">
                <a:schemeClr val="accent1">
                  <a:lumMod val="50000"/>
                  <a:lumOff val="50000"/>
                </a:schemeClr>
              </a:gs>
              <a:gs pos="100000">
                <a:schemeClr val="accent1">
                  <a:lumMod val="50000"/>
                  <a:lumOff val="50000"/>
                  <a:alpha val="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ctr"/>
            <a:r>
              <a:rPr lang="en-US" sz="1000" dirty="0">
                <a:latin typeface="Montserrat" panose="00000500000000000000" pitchFamily="50" charset="0"/>
              </a:rPr>
              <a:t>2</a:t>
            </a:r>
          </a:p>
        </p:txBody>
      </p:sp>
      <p:grpSp>
        <p:nvGrpSpPr>
          <p:cNvPr id="25" name="Group 24">
            <a:extLst>
              <a:ext uri="{FF2B5EF4-FFF2-40B4-BE49-F238E27FC236}">
                <a16:creationId xmlns:a16="http://schemas.microsoft.com/office/drawing/2014/main" id="{00EACE42-2A5D-4F53-AFDE-33C741F45191}"/>
              </a:ext>
            </a:extLst>
          </p:cNvPr>
          <p:cNvGrpSpPr/>
          <p:nvPr/>
        </p:nvGrpSpPr>
        <p:grpSpPr>
          <a:xfrm>
            <a:off x="9746404" y="4569223"/>
            <a:ext cx="1155846" cy="246221"/>
            <a:chOff x="9848004" y="4443184"/>
            <a:chExt cx="1155846" cy="246221"/>
          </a:xfrm>
        </p:grpSpPr>
        <p:sp>
          <p:nvSpPr>
            <p:cNvPr id="23" name="TextBox 22">
              <a:extLst>
                <a:ext uri="{FF2B5EF4-FFF2-40B4-BE49-F238E27FC236}">
                  <a16:creationId xmlns:a16="http://schemas.microsoft.com/office/drawing/2014/main" id="{EE820B48-86D7-4B28-931B-2BCFDE2FD4CF}"/>
                </a:ext>
              </a:extLst>
            </p:cNvPr>
            <p:cNvSpPr txBox="1"/>
            <p:nvPr/>
          </p:nvSpPr>
          <p:spPr>
            <a:xfrm>
              <a:off x="9848004" y="4443184"/>
              <a:ext cx="550152" cy="246221"/>
            </a:xfrm>
            <a:prstGeom prst="rect">
              <a:avLst/>
            </a:prstGeom>
            <a:noFill/>
          </p:spPr>
          <p:txBody>
            <a:bodyPr wrap="none" rtlCol="0">
              <a:spAutoFit/>
            </a:bodyPr>
            <a:lstStyle/>
            <a:p>
              <a:pPr algn="ctr"/>
              <a:r>
                <a:rPr lang="en-US" sz="1000" dirty="0">
                  <a:solidFill>
                    <a:schemeClr val="bg1"/>
                  </a:solidFill>
                  <a:latin typeface="Montserrat" panose="00000500000000000000" pitchFamily="50" charset="0"/>
                </a:rPr>
                <a:t>Year 1</a:t>
              </a:r>
            </a:p>
          </p:txBody>
        </p:sp>
        <p:sp>
          <p:nvSpPr>
            <p:cNvPr id="37" name="TextBox 36">
              <a:extLst>
                <a:ext uri="{FF2B5EF4-FFF2-40B4-BE49-F238E27FC236}">
                  <a16:creationId xmlns:a16="http://schemas.microsoft.com/office/drawing/2014/main" id="{87246A2C-5FED-4249-9152-F4CF59006560}"/>
                </a:ext>
              </a:extLst>
            </p:cNvPr>
            <p:cNvSpPr txBox="1"/>
            <p:nvPr/>
          </p:nvSpPr>
          <p:spPr>
            <a:xfrm>
              <a:off x="10428050" y="4443184"/>
              <a:ext cx="575800" cy="246221"/>
            </a:xfrm>
            <a:prstGeom prst="rect">
              <a:avLst/>
            </a:prstGeom>
            <a:noFill/>
          </p:spPr>
          <p:txBody>
            <a:bodyPr wrap="none" rtlCol="0">
              <a:spAutoFit/>
            </a:bodyPr>
            <a:lstStyle/>
            <a:p>
              <a:pPr algn="ctr"/>
              <a:r>
                <a:rPr lang="en-US" sz="1000" dirty="0">
                  <a:solidFill>
                    <a:schemeClr val="bg1"/>
                  </a:solidFill>
                  <a:latin typeface="Montserrat" panose="00000500000000000000" pitchFamily="50" charset="0"/>
                </a:rPr>
                <a:t>Year 2</a:t>
              </a:r>
            </a:p>
          </p:txBody>
        </p:sp>
      </p:grpSp>
      <p:sp>
        <p:nvSpPr>
          <p:cNvPr id="38" name="TextBox 37">
            <a:extLst>
              <a:ext uri="{FF2B5EF4-FFF2-40B4-BE49-F238E27FC236}">
                <a16:creationId xmlns:a16="http://schemas.microsoft.com/office/drawing/2014/main" id="{E309D59E-2F37-4162-85B9-866925962F05}"/>
              </a:ext>
            </a:extLst>
          </p:cNvPr>
          <p:cNvSpPr txBox="1"/>
          <p:nvPr/>
        </p:nvSpPr>
        <p:spPr>
          <a:xfrm>
            <a:off x="9618466" y="1683588"/>
            <a:ext cx="1386084" cy="400110"/>
          </a:xfrm>
          <a:prstGeom prst="rect">
            <a:avLst/>
          </a:prstGeom>
          <a:noFill/>
        </p:spPr>
        <p:txBody>
          <a:bodyPr wrap="square" rtlCol="0">
            <a:spAutoFit/>
          </a:bodyPr>
          <a:lstStyle/>
          <a:p>
            <a:pPr algn="ctr"/>
            <a:r>
              <a:rPr lang="en-US" sz="1000" b="1" dirty="0">
                <a:solidFill>
                  <a:schemeClr val="bg1"/>
                </a:solidFill>
                <a:latin typeface="Montserrat" panose="00000500000000000000" pitchFamily="50" charset="0"/>
              </a:rPr>
              <a:t>Person-hour per year for task</a:t>
            </a:r>
          </a:p>
        </p:txBody>
      </p:sp>
    </p:spTree>
    <p:extLst>
      <p:ext uri="{BB962C8B-B14F-4D97-AF65-F5344CB8AC3E}">
        <p14:creationId xmlns:p14="http://schemas.microsoft.com/office/powerpoint/2010/main" val="1504899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1"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750" fill="hold"/>
                                        <p:tgtEl>
                                          <p:spTgt spid="14"/>
                                        </p:tgtEl>
                                        <p:attrNameLst>
                                          <p:attrName>ppt_w</p:attrName>
                                        </p:attrNameLst>
                                      </p:cBhvr>
                                      <p:tavLst>
                                        <p:tav tm="0">
                                          <p:val>
                                            <p:strVal val="#ppt_w*0.70"/>
                                          </p:val>
                                        </p:tav>
                                        <p:tav tm="100000">
                                          <p:val>
                                            <p:strVal val="#ppt_w"/>
                                          </p:val>
                                        </p:tav>
                                      </p:tavLst>
                                    </p:anim>
                                    <p:anim calcmode="lin" valueType="num">
                                      <p:cBhvr>
                                        <p:cTn id="8" dur="1750" fill="hold"/>
                                        <p:tgtEl>
                                          <p:spTgt spid="14"/>
                                        </p:tgtEl>
                                        <p:attrNameLst>
                                          <p:attrName>ppt_h</p:attrName>
                                        </p:attrNameLst>
                                      </p:cBhvr>
                                      <p:tavLst>
                                        <p:tav tm="0">
                                          <p:val>
                                            <p:strVal val="#ppt_h"/>
                                          </p:val>
                                        </p:tav>
                                        <p:tav tm="100000">
                                          <p:val>
                                            <p:strVal val="#ppt_h"/>
                                          </p:val>
                                        </p:tav>
                                      </p:tavLst>
                                    </p:anim>
                                    <p:animEffect transition="in" filter="fade">
                                      <p:cBhvr>
                                        <p:cTn id="9" dur="1750"/>
                                        <p:tgtEl>
                                          <p:spTgt spid="14"/>
                                        </p:tgtEl>
                                      </p:cBhvr>
                                    </p:animEffect>
                                  </p:childTnLst>
                                </p:cTn>
                              </p:par>
                              <p:par>
                                <p:cTn id="10" presetID="42" presetClass="path" presetSubtype="0" accel="50000" decel="50000" fill="hold" grpId="2" nodeType="withEffect">
                                  <p:stCondLst>
                                    <p:cond delay="0"/>
                                  </p:stCondLst>
                                  <p:childTnLst>
                                    <p:animMotion origin="layout" path="M 0.04258 -0.09097 L -1.875E-6 2.77556E-17 " pathEditMode="relative" rAng="0" ptsTypes="AA">
                                      <p:cBhvr>
                                        <p:cTn id="11" dur="2000" fill="hold"/>
                                        <p:tgtEl>
                                          <p:spTgt spid="14"/>
                                        </p:tgtEl>
                                        <p:attrNameLst>
                                          <p:attrName>ppt_x</p:attrName>
                                          <p:attrName>ppt_y</p:attrName>
                                        </p:attrNameLst>
                                      </p:cBhvr>
                                      <p:rCtr x="-2135" y="4167"/>
                                    </p:animMotion>
                                  </p:childTnLst>
                                </p:cTn>
                              </p:par>
                              <p:par>
                                <p:cTn id="12" presetID="55"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p:cTn id="14" dur="1750" fill="hold"/>
                                        <p:tgtEl>
                                          <p:spTgt spid="12"/>
                                        </p:tgtEl>
                                        <p:attrNameLst>
                                          <p:attrName>ppt_w</p:attrName>
                                        </p:attrNameLst>
                                      </p:cBhvr>
                                      <p:tavLst>
                                        <p:tav tm="0">
                                          <p:val>
                                            <p:strVal val="#ppt_w*0.70"/>
                                          </p:val>
                                        </p:tav>
                                        <p:tav tm="100000">
                                          <p:val>
                                            <p:strVal val="#ppt_w"/>
                                          </p:val>
                                        </p:tav>
                                      </p:tavLst>
                                    </p:anim>
                                    <p:anim calcmode="lin" valueType="num">
                                      <p:cBhvr>
                                        <p:cTn id="15" dur="1750" fill="hold"/>
                                        <p:tgtEl>
                                          <p:spTgt spid="12"/>
                                        </p:tgtEl>
                                        <p:attrNameLst>
                                          <p:attrName>ppt_h</p:attrName>
                                        </p:attrNameLst>
                                      </p:cBhvr>
                                      <p:tavLst>
                                        <p:tav tm="0">
                                          <p:val>
                                            <p:strVal val="#ppt_h"/>
                                          </p:val>
                                        </p:tav>
                                        <p:tav tm="100000">
                                          <p:val>
                                            <p:strVal val="#ppt_h"/>
                                          </p:val>
                                        </p:tav>
                                      </p:tavLst>
                                    </p:anim>
                                    <p:animEffect transition="in" filter="fade">
                                      <p:cBhvr>
                                        <p:cTn id="16" dur="1750"/>
                                        <p:tgtEl>
                                          <p:spTgt spid="12"/>
                                        </p:tgtEl>
                                      </p:cBhvr>
                                    </p:animEffect>
                                  </p:childTnLst>
                                </p:cTn>
                              </p:par>
                              <p:par>
                                <p:cTn id="17" presetID="42" presetClass="path" presetSubtype="0" accel="50000" decel="50000" fill="hold" grpId="1" nodeType="withEffect">
                                  <p:stCondLst>
                                    <p:cond delay="0"/>
                                  </p:stCondLst>
                                  <p:childTnLst>
                                    <p:animMotion origin="layout" path="M 2.5E-6 -4.44444E-6 L -0.04258 0.09098 " pathEditMode="relative" rAng="0" ptsTypes="AA">
                                      <p:cBhvr>
                                        <p:cTn id="18" dur="2000" spd="-100000" fill="hold"/>
                                        <p:tgtEl>
                                          <p:spTgt spid="12"/>
                                        </p:tgtEl>
                                        <p:attrNameLst>
                                          <p:attrName>ppt_x</p:attrName>
                                          <p:attrName>ppt_y</p:attrName>
                                        </p:attrNameLst>
                                      </p:cBhvr>
                                      <p:rCtr x="-2135" y="4537"/>
                                    </p:animMotion>
                                  </p:childTnLst>
                                </p:cTn>
                              </p:par>
                              <p:par>
                                <p:cTn id="19" presetID="55"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 calcmode="lin" valueType="num">
                                      <p:cBhvr>
                                        <p:cTn id="21" dur="1500" fill="hold"/>
                                        <p:tgtEl>
                                          <p:spTgt spid="13"/>
                                        </p:tgtEl>
                                        <p:attrNameLst>
                                          <p:attrName>ppt_w</p:attrName>
                                        </p:attrNameLst>
                                      </p:cBhvr>
                                      <p:tavLst>
                                        <p:tav tm="0">
                                          <p:val>
                                            <p:strVal val="#ppt_w*0.70"/>
                                          </p:val>
                                        </p:tav>
                                        <p:tav tm="100000">
                                          <p:val>
                                            <p:strVal val="#ppt_w"/>
                                          </p:val>
                                        </p:tav>
                                      </p:tavLst>
                                    </p:anim>
                                    <p:anim calcmode="lin" valueType="num">
                                      <p:cBhvr>
                                        <p:cTn id="22" dur="1500" fill="hold"/>
                                        <p:tgtEl>
                                          <p:spTgt spid="13"/>
                                        </p:tgtEl>
                                        <p:attrNameLst>
                                          <p:attrName>ppt_h</p:attrName>
                                        </p:attrNameLst>
                                      </p:cBhvr>
                                      <p:tavLst>
                                        <p:tav tm="0">
                                          <p:val>
                                            <p:strVal val="#ppt_h"/>
                                          </p:val>
                                        </p:tav>
                                        <p:tav tm="100000">
                                          <p:val>
                                            <p:strVal val="#ppt_h"/>
                                          </p:val>
                                        </p:tav>
                                      </p:tavLst>
                                    </p:anim>
                                    <p:animEffect transition="in" filter="fade">
                                      <p:cBhvr>
                                        <p:cTn id="23" dur="1500"/>
                                        <p:tgtEl>
                                          <p:spTgt spid="13"/>
                                        </p:tgtEl>
                                      </p:cBhvr>
                                    </p:animEffect>
                                  </p:childTnLst>
                                </p:cTn>
                              </p:par>
                              <p:par>
                                <p:cTn id="24" presetID="16" presetClass="entr" presetSubtype="42" fill="hold" nodeType="withEffect">
                                  <p:stCondLst>
                                    <p:cond delay="1000"/>
                                  </p:stCondLst>
                                  <p:childTnLst>
                                    <p:set>
                                      <p:cBhvr>
                                        <p:cTn id="25" dur="1" fill="hold">
                                          <p:stCondLst>
                                            <p:cond delay="0"/>
                                          </p:stCondLst>
                                        </p:cTn>
                                        <p:tgtEl>
                                          <p:spTgt spid="19"/>
                                        </p:tgtEl>
                                        <p:attrNameLst>
                                          <p:attrName>style.visibility</p:attrName>
                                        </p:attrNameLst>
                                      </p:cBhvr>
                                      <p:to>
                                        <p:strVal val="visible"/>
                                      </p:to>
                                    </p:set>
                                    <p:animEffect transition="in" filter="barn(outHorizontal)">
                                      <p:cBhvr>
                                        <p:cTn id="26" dur="1000"/>
                                        <p:tgtEl>
                                          <p:spTgt spid="19"/>
                                        </p:tgtEl>
                                      </p:cBhvr>
                                    </p:animEffect>
                                  </p:childTnLst>
                                </p:cTn>
                              </p:par>
                              <p:par>
                                <p:cTn id="27" presetID="22" presetClass="entr" presetSubtype="2" fill="hold" grpId="0" nodeType="withEffect">
                                  <p:stCondLst>
                                    <p:cond delay="1000"/>
                                  </p:stCondLst>
                                  <p:childTnLst>
                                    <p:set>
                                      <p:cBhvr>
                                        <p:cTn id="28" dur="1" fill="hold">
                                          <p:stCondLst>
                                            <p:cond delay="0"/>
                                          </p:stCondLst>
                                        </p:cTn>
                                        <p:tgtEl>
                                          <p:spTgt spid="16"/>
                                        </p:tgtEl>
                                        <p:attrNameLst>
                                          <p:attrName>style.visibility</p:attrName>
                                        </p:attrNameLst>
                                      </p:cBhvr>
                                      <p:to>
                                        <p:strVal val="visible"/>
                                      </p:to>
                                    </p:set>
                                    <p:animEffect transition="in" filter="wipe(right)">
                                      <p:cBhvr>
                                        <p:cTn id="29" dur="1000"/>
                                        <p:tgtEl>
                                          <p:spTgt spid="16"/>
                                        </p:tgtEl>
                                      </p:cBhvr>
                                    </p:animEffect>
                                  </p:childTnLst>
                                </p:cTn>
                              </p:par>
                              <p:par>
                                <p:cTn id="30" presetID="22" presetClass="entr" presetSubtype="8" fill="hold" grpId="0" nodeType="withEffect">
                                  <p:stCondLst>
                                    <p:cond delay="1000"/>
                                  </p:stCondLst>
                                  <p:childTnLst>
                                    <p:set>
                                      <p:cBhvr>
                                        <p:cTn id="31" dur="1" fill="hold">
                                          <p:stCondLst>
                                            <p:cond delay="0"/>
                                          </p:stCondLst>
                                        </p:cTn>
                                        <p:tgtEl>
                                          <p:spTgt spid="18"/>
                                        </p:tgtEl>
                                        <p:attrNameLst>
                                          <p:attrName>style.visibility</p:attrName>
                                        </p:attrNameLst>
                                      </p:cBhvr>
                                      <p:to>
                                        <p:strVal val="visible"/>
                                      </p:to>
                                    </p:set>
                                    <p:animEffect transition="in" filter="wipe(left)">
                                      <p:cBhvr>
                                        <p:cTn id="32" dur="1000"/>
                                        <p:tgtEl>
                                          <p:spTgt spid="18"/>
                                        </p:tgtEl>
                                      </p:cBhvr>
                                    </p:animEffect>
                                  </p:childTnLst>
                                </p:cTn>
                              </p:par>
                              <p:par>
                                <p:cTn id="33" presetID="12" presetClass="entr" presetSubtype="4" fill="hold" grpId="0" nodeType="withEffect">
                                  <p:stCondLst>
                                    <p:cond delay="1750"/>
                                  </p:stCondLst>
                                  <p:childTnLst>
                                    <p:set>
                                      <p:cBhvr>
                                        <p:cTn id="34" dur="1" fill="hold">
                                          <p:stCondLst>
                                            <p:cond delay="0"/>
                                          </p:stCondLst>
                                        </p:cTn>
                                        <p:tgtEl>
                                          <p:spTgt spid="54"/>
                                        </p:tgtEl>
                                        <p:attrNameLst>
                                          <p:attrName>style.visibility</p:attrName>
                                        </p:attrNameLst>
                                      </p:cBhvr>
                                      <p:to>
                                        <p:strVal val="visible"/>
                                      </p:to>
                                    </p:set>
                                    <p:anim calcmode="lin" valueType="num">
                                      <p:cBhvr additive="base">
                                        <p:cTn id="35" dur="1500"/>
                                        <p:tgtEl>
                                          <p:spTgt spid="54"/>
                                        </p:tgtEl>
                                        <p:attrNameLst>
                                          <p:attrName>ppt_y</p:attrName>
                                        </p:attrNameLst>
                                      </p:cBhvr>
                                      <p:tavLst>
                                        <p:tav tm="0">
                                          <p:val>
                                            <p:strVal val="#ppt_y+#ppt_h*1.125000"/>
                                          </p:val>
                                        </p:tav>
                                        <p:tav tm="100000">
                                          <p:val>
                                            <p:strVal val="#ppt_y"/>
                                          </p:val>
                                        </p:tav>
                                      </p:tavLst>
                                    </p:anim>
                                    <p:animEffect transition="in" filter="wipe(up)">
                                      <p:cBhvr>
                                        <p:cTn id="36" dur="1500"/>
                                        <p:tgtEl>
                                          <p:spTgt spid="54"/>
                                        </p:tgtEl>
                                      </p:cBhvr>
                                    </p:animEffect>
                                  </p:childTnLst>
                                </p:cTn>
                              </p:par>
                              <p:par>
                                <p:cTn id="37" presetID="12" presetClass="entr" presetSubtype="4" fill="hold" grpId="0" nodeType="withEffect">
                                  <p:stCondLst>
                                    <p:cond delay="1750"/>
                                  </p:stCondLst>
                                  <p:childTnLst>
                                    <p:set>
                                      <p:cBhvr>
                                        <p:cTn id="38" dur="1" fill="hold">
                                          <p:stCondLst>
                                            <p:cond delay="0"/>
                                          </p:stCondLst>
                                        </p:cTn>
                                        <p:tgtEl>
                                          <p:spTgt spid="31"/>
                                        </p:tgtEl>
                                        <p:attrNameLst>
                                          <p:attrName>style.visibility</p:attrName>
                                        </p:attrNameLst>
                                      </p:cBhvr>
                                      <p:to>
                                        <p:strVal val="visible"/>
                                      </p:to>
                                    </p:set>
                                    <p:anim calcmode="lin" valueType="num">
                                      <p:cBhvr additive="base">
                                        <p:cTn id="39" dur="1500"/>
                                        <p:tgtEl>
                                          <p:spTgt spid="31"/>
                                        </p:tgtEl>
                                        <p:attrNameLst>
                                          <p:attrName>ppt_y</p:attrName>
                                        </p:attrNameLst>
                                      </p:cBhvr>
                                      <p:tavLst>
                                        <p:tav tm="0">
                                          <p:val>
                                            <p:strVal val="#ppt_y+#ppt_h*1.125000"/>
                                          </p:val>
                                        </p:tav>
                                        <p:tav tm="100000">
                                          <p:val>
                                            <p:strVal val="#ppt_y"/>
                                          </p:val>
                                        </p:tav>
                                      </p:tavLst>
                                    </p:anim>
                                    <p:animEffect transition="in" filter="wipe(up)">
                                      <p:cBhvr>
                                        <p:cTn id="40" dur="1500"/>
                                        <p:tgtEl>
                                          <p:spTgt spid="31"/>
                                        </p:tgtEl>
                                      </p:cBhvr>
                                    </p:animEffect>
                                  </p:childTnLst>
                                </p:cTn>
                              </p:par>
                              <p:par>
                                <p:cTn id="41" presetID="12" presetClass="entr" presetSubtype="4" fill="hold" grpId="0" nodeType="withEffect">
                                  <p:stCondLst>
                                    <p:cond delay="175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1500"/>
                                        <p:tgtEl>
                                          <p:spTgt spid="33"/>
                                        </p:tgtEl>
                                        <p:attrNameLst>
                                          <p:attrName>ppt_y</p:attrName>
                                        </p:attrNameLst>
                                      </p:cBhvr>
                                      <p:tavLst>
                                        <p:tav tm="0">
                                          <p:val>
                                            <p:strVal val="#ppt_y+#ppt_h*1.125000"/>
                                          </p:val>
                                        </p:tav>
                                        <p:tav tm="100000">
                                          <p:val>
                                            <p:strVal val="#ppt_y"/>
                                          </p:val>
                                        </p:tav>
                                      </p:tavLst>
                                    </p:anim>
                                    <p:animEffect transition="in" filter="wipe(up)">
                                      <p:cBhvr>
                                        <p:cTn id="44" dur="1500"/>
                                        <p:tgtEl>
                                          <p:spTgt spid="33"/>
                                        </p:tgtEl>
                                      </p:cBhvr>
                                    </p:animEffect>
                                  </p:childTnLst>
                                </p:cTn>
                              </p:par>
                              <p:par>
                                <p:cTn id="45" presetID="12" presetClass="entr" presetSubtype="1" fill="hold" grpId="0" nodeType="withEffect">
                                  <p:stCondLst>
                                    <p:cond delay="1750"/>
                                  </p:stCondLst>
                                  <p:childTnLst>
                                    <p:set>
                                      <p:cBhvr>
                                        <p:cTn id="46" dur="1" fill="hold">
                                          <p:stCondLst>
                                            <p:cond delay="0"/>
                                          </p:stCondLst>
                                        </p:cTn>
                                        <p:tgtEl>
                                          <p:spTgt spid="48"/>
                                        </p:tgtEl>
                                        <p:attrNameLst>
                                          <p:attrName>style.visibility</p:attrName>
                                        </p:attrNameLst>
                                      </p:cBhvr>
                                      <p:to>
                                        <p:strVal val="visible"/>
                                      </p:to>
                                    </p:set>
                                    <p:anim calcmode="lin" valueType="num">
                                      <p:cBhvr additive="base">
                                        <p:cTn id="47" dur="1500"/>
                                        <p:tgtEl>
                                          <p:spTgt spid="48"/>
                                        </p:tgtEl>
                                        <p:attrNameLst>
                                          <p:attrName>ppt_y</p:attrName>
                                        </p:attrNameLst>
                                      </p:cBhvr>
                                      <p:tavLst>
                                        <p:tav tm="0">
                                          <p:val>
                                            <p:strVal val="#ppt_y-#ppt_h*1.125000"/>
                                          </p:val>
                                        </p:tav>
                                        <p:tav tm="100000">
                                          <p:val>
                                            <p:strVal val="#ppt_y"/>
                                          </p:val>
                                        </p:tav>
                                      </p:tavLst>
                                    </p:anim>
                                    <p:animEffect transition="in" filter="wipe(down)">
                                      <p:cBhvr>
                                        <p:cTn id="48" dur="1500"/>
                                        <p:tgtEl>
                                          <p:spTgt spid="48"/>
                                        </p:tgtEl>
                                      </p:cBhvr>
                                    </p:animEffect>
                                  </p:childTnLst>
                                </p:cTn>
                              </p:par>
                              <p:par>
                                <p:cTn id="49" presetID="12" presetClass="entr" presetSubtype="1" fill="hold" grpId="0" nodeType="withEffect">
                                  <p:stCondLst>
                                    <p:cond delay="1750"/>
                                  </p:stCondLst>
                                  <p:childTnLst>
                                    <p:set>
                                      <p:cBhvr>
                                        <p:cTn id="50" dur="1" fill="hold">
                                          <p:stCondLst>
                                            <p:cond delay="0"/>
                                          </p:stCondLst>
                                        </p:cTn>
                                        <p:tgtEl>
                                          <p:spTgt spid="47"/>
                                        </p:tgtEl>
                                        <p:attrNameLst>
                                          <p:attrName>style.visibility</p:attrName>
                                        </p:attrNameLst>
                                      </p:cBhvr>
                                      <p:to>
                                        <p:strVal val="visible"/>
                                      </p:to>
                                    </p:set>
                                    <p:anim calcmode="lin" valueType="num">
                                      <p:cBhvr additive="base">
                                        <p:cTn id="51" dur="1500"/>
                                        <p:tgtEl>
                                          <p:spTgt spid="47"/>
                                        </p:tgtEl>
                                        <p:attrNameLst>
                                          <p:attrName>ppt_y</p:attrName>
                                        </p:attrNameLst>
                                      </p:cBhvr>
                                      <p:tavLst>
                                        <p:tav tm="0">
                                          <p:val>
                                            <p:strVal val="#ppt_y-#ppt_h*1.125000"/>
                                          </p:val>
                                        </p:tav>
                                        <p:tav tm="100000">
                                          <p:val>
                                            <p:strVal val="#ppt_y"/>
                                          </p:val>
                                        </p:tav>
                                      </p:tavLst>
                                    </p:anim>
                                    <p:animEffect transition="in" filter="wipe(down)">
                                      <p:cBhvr>
                                        <p:cTn id="52" dur="1500"/>
                                        <p:tgtEl>
                                          <p:spTgt spid="47"/>
                                        </p:tgtEl>
                                      </p:cBhvr>
                                    </p:animEffect>
                                  </p:childTnLst>
                                </p:cTn>
                              </p:par>
                              <p:par>
                                <p:cTn id="53" presetID="12" presetClass="entr" presetSubtype="1" fill="hold" grpId="0" nodeType="withEffect">
                                  <p:stCondLst>
                                    <p:cond delay="1750"/>
                                  </p:stCondLst>
                                  <p:childTnLst>
                                    <p:set>
                                      <p:cBhvr>
                                        <p:cTn id="54" dur="1" fill="hold">
                                          <p:stCondLst>
                                            <p:cond delay="0"/>
                                          </p:stCondLst>
                                        </p:cTn>
                                        <p:tgtEl>
                                          <p:spTgt spid="57"/>
                                        </p:tgtEl>
                                        <p:attrNameLst>
                                          <p:attrName>style.visibility</p:attrName>
                                        </p:attrNameLst>
                                      </p:cBhvr>
                                      <p:to>
                                        <p:strVal val="visible"/>
                                      </p:to>
                                    </p:set>
                                    <p:anim calcmode="lin" valueType="num">
                                      <p:cBhvr additive="base">
                                        <p:cTn id="55" dur="1500"/>
                                        <p:tgtEl>
                                          <p:spTgt spid="57"/>
                                        </p:tgtEl>
                                        <p:attrNameLst>
                                          <p:attrName>ppt_y</p:attrName>
                                        </p:attrNameLst>
                                      </p:cBhvr>
                                      <p:tavLst>
                                        <p:tav tm="0">
                                          <p:val>
                                            <p:strVal val="#ppt_y-#ppt_h*1.125000"/>
                                          </p:val>
                                        </p:tav>
                                        <p:tav tm="100000">
                                          <p:val>
                                            <p:strVal val="#ppt_y"/>
                                          </p:val>
                                        </p:tav>
                                      </p:tavLst>
                                    </p:anim>
                                    <p:animEffect transition="in" filter="wipe(down)">
                                      <p:cBhvr>
                                        <p:cTn id="56" dur="1500"/>
                                        <p:tgtEl>
                                          <p:spTgt spid="57"/>
                                        </p:tgtEl>
                                      </p:cBhvr>
                                    </p:animEffect>
                                  </p:childTnLst>
                                </p:cTn>
                              </p:par>
                              <p:par>
                                <p:cTn id="57" presetID="16" presetClass="entr" presetSubtype="37" fill="hold" nodeType="withEffect">
                                  <p:stCondLst>
                                    <p:cond delay="3250"/>
                                  </p:stCondLst>
                                  <p:childTnLst>
                                    <p:set>
                                      <p:cBhvr>
                                        <p:cTn id="58" dur="1" fill="hold">
                                          <p:stCondLst>
                                            <p:cond delay="0"/>
                                          </p:stCondLst>
                                        </p:cTn>
                                        <p:tgtEl>
                                          <p:spTgt spid="22"/>
                                        </p:tgtEl>
                                        <p:attrNameLst>
                                          <p:attrName>style.visibility</p:attrName>
                                        </p:attrNameLst>
                                      </p:cBhvr>
                                      <p:to>
                                        <p:strVal val="visible"/>
                                      </p:to>
                                    </p:set>
                                    <p:animEffect transition="in" filter="barn(outVertical)">
                                      <p:cBhvr>
                                        <p:cTn id="59" dur="1000"/>
                                        <p:tgtEl>
                                          <p:spTgt spid="22"/>
                                        </p:tgtEl>
                                      </p:cBhvr>
                                    </p:animEffect>
                                  </p:childTnLst>
                                </p:cTn>
                              </p:par>
                              <p:par>
                                <p:cTn id="60" presetID="22" presetClass="entr" presetSubtype="4" fill="hold" grpId="0" nodeType="withEffect">
                                  <p:stCondLst>
                                    <p:cond delay="3250"/>
                                  </p:stCondLst>
                                  <p:childTnLst>
                                    <p:set>
                                      <p:cBhvr>
                                        <p:cTn id="61" dur="1" fill="hold">
                                          <p:stCondLst>
                                            <p:cond delay="0"/>
                                          </p:stCondLst>
                                        </p:cTn>
                                        <p:tgtEl>
                                          <p:spTgt spid="6"/>
                                        </p:tgtEl>
                                        <p:attrNameLst>
                                          <p:attrName>style.visibility</p:attrName>
                                        </p:attrNameLst>
                                      </p:cBhvr>
                                      <p:to>
                                        <p:strVal val="visible"/>
                                      </p:to>
                                    </p:set>
                                    <p:animEffect transition="in" filter="wipe(down)">
                                      <p:cBhvr>
                                        <p:cTn id="62" dur="1000"/>
                                        <p:tgtEl>
                                          <p:spTgt spid="6"/>
                                        </p:tgtEl>
                                      </p:cBhvr>
                                    </p:animEffect>
                                  </p:childTnLst>
                                </p:cTn>
                              </p:par>
                              <p:par>
                                <p:cTn id="63" presetID="22" presetClass="entr" presetSubtype="4" fill="hold" grpId="0" nodeType="withEffect">
                                  <p:stCondLst>
                                    <p:cond delay="3250"/>
                                  </p:stCondLst>
                                  <p:childTnLst>
                                    <p:set>
                                      <p:cBhvr>
                                        <p:cTn id="64" dur="1" fill="hold">
                                          <p:stCondLst>
                                            <p:cond delay="0"/>
                                          </p:stCondLst>
                                        </p:cTn>
                                        <p:tgtEl>
                                          <p:spTgt spid="27"/>
                                        </p:tgtEl>
                                        <p:attrNameLst>
                                          <p:attrName>style.visibility</p:attrName>
                                        </p:attrNameLst>
                                      </p:cBhvr>
                                      <p:to>
                                        <p:strVal val="visible"/>
                                      </p:to>
                                    </p:set>
                                    <p:animEffect transition="in" filter="wipe(down)">
                                      <p:cBhvr>
                                        <p:cTn id="65" dur="1000"/>
                                        <p:tgtEl>
                                          <p:spTgt spid="27"/>
                                        </p:tgtEl>
                                      </p:cBhvr>
                                    </p:animEffect>
                                  </p:childTnLst>
                                </p:cTn>
                              </p:par>
                              <p:par>
                                <p:cTn id="66" presetID="22" presetClass="entr" presetSubtype="1" fill="hold" grpId="0" nodeType="withEffect">
                                  <p:stCondLst>
                                    <p:cond delay="3250"/>
                                  </p:stCondLst>
                                  <p:childTnLst>
                                    <p:set>
                                      <p:cBhvr>
                                        <p:cTn id="67" dur="1" fill="hold">
                                          <p:stCondLst>
                                            <p:cond delay="0"/>
                                          </p:stCondLst>
                                        </p:cTn>
                                        <p:tgtEl>
                                          <p:spTgt spid="30"/>
                                        </p:tgtEl>
                                        <p:attrNameLst>
                                          <p:attrName>style.visibility</p:attrName>
                                        </p:attrNameLst>
                                      </p:cBhvr>
                                      <p:to>
                                        <p:strVal val="visible"/>
                                      </p:to>
                                    </p:set>
                                    <p:animEffect transition="in" filter="wipe(up)">
                                      <p:cBhvr>
                                        <p:cTn id="68" dur="1000"/>
                                        <p:tgtEl>
                                          <p:spTgt spid="30"/>
                                        </p:tgtEl>
                                      </p:cBhvr>
                                    </p:animEffect>
                                  </p:childTnLst>
                                </p:cTn>
                              </p:par>
                              <p:par>
                                <p:cTn id="69" presetID="22" presetClass="entr" presetSubtype="1" fill="hold" grpId="0" nodeType="withEffect">
                                  <p:stCondLst>
                                    <p:cond delay="3250"/>
                                  </p:stCondLst>
                                  <p:childTnLst>
                                    <p:set>
                                      <p:cBhvr>
                                        <p:cTn id="70" dur="1" fill="hold">
                                          <p:stCondLst>
                                            <p:cond delay="0"/>
                                          </p:stCondLst>
                                        </p:cTn>
                                        <p:tgtEl>
                                          <p:spTgt spid="32"/>
                                        </p:tgtEl>
                                        <p:attrNameLst>
                                          <p:attrName>style.visibility</p:attrName>
                                        </p:attrNameLst>
                                      </p:cBhvr>
                                      <p:to>
                                        <p:strVal val="visible"/>
                                      </p:to>
                                    </p:set>
                                    <p:animEffect transition="in" filter="wipe(up)">
                                      <p:cBhvr>
                                        <p:cTn id="71" dur="1000"/>
                                        <p:tgtEl>
                                          <p:spTgt spid="32"/>
                                        </p:tgtEl>
                                      </p:cBhvr>
                                    </p:animEffect>
                                  </p:childTnLst>
                                </p:cTn>
                              </p:par>
                              <p:par>
                                <p:cTn id="72" presetID="12" presetClass="entr" presetSubtype="1" fill="hold" nodeType="withEffect">
                                  <p:stCondLst>
                                    <p:cond delay="3750"/>
                                  </p:stCondLst>
                                  <p:childTnLst>
                                    <p:set>
                                      <p:cBhvr>
                                        <p:cTn id="73" dur="1" fill="hold">
                                          <p:stCondLst>
                                            <p:cond delay="0"/>
                                          </p:stCondLst>
                                        </p:cTn>
                                        <p:tgtEl>
                                          <p:spTgt spid="25"/>
                                        </p:tgtEl>
                                        <p:attrNameLst>
                                          <p:attrName>style.visibility</p:attrName>
                                        </p:attrNameLst>
                                      </p:cBhvr>
                                      <p:to>
                                        <p:strVal val="visible"/>
                                      </p:to>
                                    </p:set>
                                    <p:anim calcmode="lin" valueType="num">
                                      <p:cBhvr additive="base">
                                        <p:cTn id="74" dur="1000"/>
                                        <p:tgtEl>
                                          <p:spTgt spid="25"/>
                                        </p:tgtEl>
                                        <p:attrNameLst>
                                          <p:attrName>ppt_y</p:attrName>
                                        </p:attrNameLst>
                                      </p:cBhvr>
                                      <p:tavLst>
                                        <p:tav tm="0">
                                          <p:val>
                                            <p:strVal val="#ppt_y-#ppt_h*1.125000"/>
                                          </p:val>
                                        </p:tav>
                                        <p:tav tm="100000">
                                          <p:val>
                                            <p:strVal val="#ppt_y"/>
                                          </p:val>
                                        </p:tav>
                                      </p:tavLst>
                                    </p:anim>
                                    <p:animEffect transition="in" filter="wipe(down)">
                                      <p:cBhvr>
                                        <p:cTn id="75" dur="1000"/>
                                        <p:tgtEl>
                                          <p:spTgt spid="25"/>
                                        </p:tgtEl>
                                      </p:cBhvr>
                                    </p:animEffect>
                                  </p:childTnLst>
                                </p:cTn>
                              </p:par>
                              <p:par>
                                <p:cTn id="76" presetID="12" presetClass="entr" presetSubtype="4" fill="hold" grpId="0" nodeType="withEffect">
                                  <p:stCondLst>
                                    <p:cond delay="3750"/>
                                  </p:stCondLst>
                                  <p:childTnLst>
                                    <p:set>
                                      <p:cBhvr>
                                        <p:cTn id="77" dur="1" fill="hold">
                                          <p:stCondLst>
                                            <p:cond delay="0"/>
                                          </p:stCondLst>
                                        </p:cTn>
                                        <p:tgtEl>
                                          <p:spTgt spid="38"/>
                                        </p:tgtEl>
                                        <p:attrNameLst>
                                          <p:attrName>style.visibility</p:attrName>
                                        </p:attrNameLst>
                                      </p:cBhvr>
                                      <p:to>
                                        <p:strVal val="visible"/>
                                      </p:to>
                                    </p:set>
                                    <p:anim calcmode="lin" valueType="num">
                                      <p:cBhvr additive="base">
                                        <p:cTn id="78" dur="1000"/>
                                        <p:tgtEl>
                                          <p:spTgt spid="38"/>
                                        </p:tgtEl>
                                        <p:attrNameLst>
                                          <p:attrName>ppt_y</p:attrName>
                                        </p:attrNameLst>
                                      </p:cBhvr>
                                      <p:tavLst>
                                        <p:tav tm="0">
                                          <p:val>
                                            <p:strVal val="#ppt_y+#ppt_h*1.125000"/>
                                          </p:val>
                                        </p:tav>
                                        <p:tav tm="100000">
                                          <p:val>
                                            <p:strVal val="#ppt_y"/>
                                          </p:val>
                                        </p:tav>
                                      </p:tavLst>
                                    </p:anim>
                                    <p:animEffect transition="in" filter="wipe(up)">
                                      <p:cBhvr>
                                        <p:cTn id="79" dur="1000"/>
                                        <p:tgtEl>
                                          <p:spTgt spid="38"/>
                                        </p:tgtEl>
                                      </p:cBhvr>
                                    </p:animEffect>
                                  </p:childTnLst>
                                </p:cTn>
                              </p:par>
                              <p:par>
                                <p:cTn id="80" presetID="16" presetClass="entr" presetSubtype="37" fill="hold" nodeType="withEffect">
                                  <p:stCondLst>
                                    <p:cond delay="0"/>
                                  </p:stCondLst>
                                  <p:childTnLst>
                                    <p:set>
                                      <p:cBhvr>
                                        <p:cTn id="81" dur="1" fill="hold">
                                          <p:stCondLst>
                                            <p:cond delay="0"/>
                                          </p:stCondLst>
                                        </p:cTn>
                                        <p:tgtEl>
                                          <p:spTgt spid="7"/>
                                        </p:tgtEl>
                                        <p:attrNameLst>
                                          <p:attrName>style.visibility</p:attrName>
                                        </p:attrNameLst>
                                      </p:cBhvr>
                                      <p:to>
                                        <p:strVal val="visible"/>
                                      </p:to>
                                    </p:set>
                                    <p:animEffect transition="in" filter="barn(outVertical)">
                                      <p:cBhvr>
                                        <p:cTn id="8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14" grpId="1" animBg="1"/>
      <p:bldP spid="14" grpId="2" animBg="1"/>
      <p:bldP spid="13" grpId="0" animBg="1"/>
      <p:bldP spid="16" grpId="0"/>
      <p:bldP spid="31" grpId="0"/>
      <p:bldP spid="47" grpId="0"/>
      <p:bldP spid="18" grpId="0"/>
      <p:bldP spid="33" grpId="0"/>
      <p:bldP spid="48" grpId="0"/>
      <p:bldP spid="54" grpId="0"/>
      <p:bldP spid="57" grpId="0"/>
      <p:bldP spid="6" grpId="0" animBg="1"/>
      <p:bldP spid="30" grpId="0" animBg="1"/>
      <p:bldP spid="27" grpId="0" animBg="1"/>
      <p:bldP spid="32" grpId="0" animBg="1"/>
      <p:bldP spid="3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ECFCD644-7CBE-4419-B89C-01AE70375DEF}"/>
              </a:ext>
            </a:extLst>
          </p:cNvPr>
          <p:cNvGrpSpPr/>
          <p:nvPr/>
        </p:nvGrpSpPr>
        <p:grpSpPr>
          <a:xfrm>
            <a:off x="752774" y="638629"/>
            <a:ext cx="10686452" cy="5580742"/>
            <a:chOff x="794328" y="781050"/>
            <a:chExt cx="10686452" cy="5065679"/>
          </a:xfrm>
        </p:grpSpPr>
        <p:graphicFrame>
          <p:nvGraphicFramePr>
            <p:cNvPr id="5" name="Chart 4">
              <a:extLst>
                <a:ext uri="{FF2B5EF4-FFF2-40B4-BE49-F238E27FC236}">
                  <a16:creationId xmlns:a16="http://schemas.microsoft.com/office/drawing/2014/main" id="{47BB55F8-CE6D-4B30-ACCA-D4FC8F5E2139}"/>
                </a:ext>
              </a:extLst>
            </p:cNvPr>
            <p:cNvGraphicFramePr/>
            <p:nvPr>
              <p:extLst>
                <p:ext uri="{D42A27DB-BD31-4B8C-83A1-F6EECF244321}">
                  <p14:modId xmlns:p14="http://schemas.microsoft.com/office/powerpoint/2010/main" val="2484884966"/>
                </p:ext>
              </p:extLst>
            </p:nvPr>
          </p:nvGraphicFramePr>
          <p:xfrm>
            <a:off x="794328" y="781050"/>
            <a:ext cx="10686452" cy="3772478"/>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angle: Top Corners Rounded 5">
              <a:extLst>
                <a:ext uri="{FF2B5EF4-FFF2-40B4-BE49-F238E27FC236}">
                  <a16:creationId xmlns:a16="http://schemas.microsoft.com/office/drawing/2014/main" id="{1D7C2FD0-58D9-46E1-AD18-A667A8B7DA44}"/>
                </a:ext>
              </a:extLst>
            </p:cNvPr>
            <p:cNvSpPr/>
            <p:nvPr/>
          </p:nvSpPr>
          <p:spPr>
            <a:xfrm>
              <a:off x="2489082" y="3921885"/>
              <a:ext cx="2458480" cy="1924844"/>
            </a:xfrm>
            <a:prstGeom prst="round2SameRect">
              <a:avLst>
                <a:gd name="adj1" fmla="val 0"/>
                <a:gd name="adj2" fmla="val 6433"/>
              </a:avLst>
            </a:prstGeom>
            <a:gradFill flip="none" rotWithShape="1">
              <a:gsLst>
                <a:gs pos="22000">
                  <a:schemeClr val="accent1">
                    <a:lumMod val="50000"/>
                    <a:lumOff val="50000"/>
                    <a:alpha val="0"/>
                  </a:schemeClr>
                </a:gs>
                <a:gs pos="100000">
                  <a:schemeClr val="accent3">
                    <a:lumMod val="50000"/>
                    <a:lumOff val="50000"/>
                    <a:alpha val="50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tIns="365760" rtlCol="0" anchor="ctr"/>
            <a:lstStyle/>
            <a:p>
              <a:pPr algn="ctr">
                <a:lnSpc>
                  <a:spcPts val="1700"/>
                </a:lnSpc>
                <a:spcAft>
                  <a:spcPts val="600"/>
                </a:spcAft>
              </a:pPr>
              <a:r>
                <a:rPr lang="en-US" sz="2500" b="1" dirty="0">
                  <a:gradFill>
                    <a:gsLst>
                      <a:gs pos="0">
                        <a:schemeClr val="accent2"/>
                      </a:gs>
                      <a:gs pos="100000">
                        <a:schemeClr val="accent3">
                          <a:lumMod val="50000"/>
                          <a:lumOff val="50000"/>
                          <a:alpha val="50000"/>
                        </a:schemeClr>
                      </a:gs>
                    </a:gsLst>
                    <a:lin ang="5400000" scaled="0"/>
                  </a:gradFill>
                  <a:latin typeface="Montserrat" panose="00000500000000000000" pitchFamily="50" charset="0"/>
                </a:rPr>
                <a:t>28-32%</a:t>
              </a:r>
            </a:p>
            <a:p>
              <a:pPr algn="ctr">
                <a:lnSpc>
                  <a:spcPts val="1700"/>
                </a:lnSpc>
              </a:pPr>
              <a:r>
                <a:rPr lang="en-US" sz="1100" dirty="0">
                  <a:latin typeface="Montserrat" panose="00000500000000000000" pitchFamily="50" charset="0"/>
                </a:rPr>
                <a:t>Reduction in research</a:t>
              </a:r>
            </a:p>
            <a:p>
              <a:pPr algn="ctr">
                <a:lnSpc>
                  <a:spcPts val="1700"/>
                </a:lnSpc>
              </a:pPr>
              <a:r>
                <a:rPr lang="en-US" sz="1100" dirty="0">
                  <a:latin typeface="Montserrat" panose="00000500000000000000" pitchFamily="50" charset="0"/>
                </a:rPr>
                <a:t>&amp; design costs</a:t>
              </a:r>
            </a:p>
          </p:txBody>
        </p:sp>
        <p:sp>
          <p:nvSpPr>
            <p:cNvPr id="7" name="Rectangle: Top Corners Rounded 6">
              <a:extLst>
                <a:ext uri="{FF2B5EF4-FFF2-40B4-BE49-F238E27FC236}">
                  <a16:creationId xmlns:a16="http://schemas.microsoft.com/office/drawing/2014/main" id="{90D360EE-CD17-41CC-AF1A-201864C624B4}"/>
                </a:ext>
              </a:extLst>
            </p:cNvPr>
            <p:cNvSpPr/>
            <p:nvPr/>
          </p:nvSpPr>
          <p:spPr>
            <a:xfrm>
              <a:off x="5009993" y="3921885"/>
              <a:ext cx="3748088" cy="1924844"/>
            </a:xfrm>
            <a:prstGeom prst="round2SameRect">
              <a:avLst>
                <a:gd name="adj1" fmla="val 0"/>
                <a:gd name="adj2" fmla="val 6433"/>
              </a:avLst>
            </a:prstGeom>
            <a:gradFill flip="none" rotWithShape="1">
              <a:gsLst>
                <a:gs pos="22000">
                  <a:schemeClr val="accent1">
                    <a:lumMod val="50000"/>
                    <a:lumOff val="50000"/>
                    <a:alpha val="0"/>
                  </a:schemeClr>
                </a:gs>
                <a:gs pos="100000">
                  <a:schemeClr val="accent3">
                    <a:lumMod val="50000"/>
                    <a:lumOff val="50000"/>
                    <a:alpha val="50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tIns="365760" rtlCol="0" anchor="ctr"/>
            <a:lstStyle/>
            <a:p>
              <a:pPr lvl="0" algn="ctr">
                <a:lnSpc>
                  <a:spcPts val="1700"/>
                </a:lnSpc>
                <a:spcAft>
                  <a:spcPts val="600"/>
                </a:spcAft>
              </a:pPr>
              <a:r>
                <a:rPr lang="en-US" sz="2500" b="1" dirty="0">
                  <a:gradFill>
                    <a:gsLst>
                      <a:gs pos="0">
                        <a:srgbClr val="3BE8FF"/>
                      </a:gs>
                      <a:gs pos="100000">
                        <a:srgbClr val="18103F">
                          <a:lumMod val="50000"/>
                          <a:lumOff val="50000"/>
                          <a:alpha val="50000"/>
                        </a:srgbClr>
                      </a:gs>
                    </a:gsLst>
                    <a:lin ang="5400000" scaled="0"/>
                  </a:gradFill>
                  <a:latin typeface="Montserrat" panose="00000500000000000000" pitchFamily="50" charset="0"/>
                </a:rPr>
                <a:t>13-17%</a:t>
              </a:r>
            </a:p>
            <a:p>
              <a:pPr lvl="0" algn="ctr">
                <a:lnSpc>
                  <a:spcPts val="1700"/>
                </a:lnSpc>
              </a:pPr>
              <a:r>
                <a:rPr lang="en-US" sz="1100" dirty="0">
                  <a:solidFill>
                    <a:prstClr val="white"/>
                  </a:solidFill>
                  <a:latin typeface="Montserrat" panose="00000500000000000000" pitchFamily="50" charset="0"/>
                </a:rPr>
                <a:t>Reduction of cost of goods sold,</a:t>
              </a:r>
            </a:p>
            <a:p>
              <a:pPr lvl="0" algn="ctr">
                <a:lnSpc>
                  <a:spcPts val="1700"/>
                </a:lnSpc>
              </a:pPr>
              <a:r>
                <a:rPr lang="en-US" sz="1100" dirty="0">
                  <a:solidFill>
                    <a:prstClr val="white"/>
                  </a:solidFill>
                  <a:latin typeface="Montserrat" panose="00000500000000000000" pitchFamily="50" charset="0"/>
                </a:rPr>
                <a:t>including depreciation</a:t>
              </a:r>
            </a:p>
          </p:txBody>
        </p:sp>
        <p:sp>
          <p:nvSpPr>
            <p:cNvPr id="8" name="Rectangle: Top Corners Rounded 7">
              <a:extLst>
                <a:ext uri="{FF2B5EF4-FFF2-40B4-BE49-F238E27FC236}">
                  <a16:creationId xmlns:a16="http://schemas.microsoft.com/office/drawing/2014/main" id="{05494205-E665-4A05-AA8A-A0312B4C7E95}"/>
                </a:ext>
              </a:extLst>
            </p:cNvPr>
            <p:cNvSpPr/>
            <p:nvPr/>
          </p:nvSpPr>
          <p:spPr>
            <a:xfrm>
              <a:off x="8820511" y="3921885"/>
              <a:ext cx="1431563" cy="1924844"/>
            </a:xfrm>
            <a:prstGeom prst="round2SameRect">
              <a:avLst>
                <a:gd name="adj1" fmla="val 0"/>
                <a:gd name="adj2" fmla="val 9622"/>
              </a:avLst>
            </a:prstGeom>
            <a:gradFill flip="none" rotWithShape="1">
              <a:gsLst>
                <a:gs pos="22000">
                  <a:schemeClr val="accent1">
                    <a:lumMod val="50000"/>
                    <a:lumOff val="50000"/>
                    <a:alpha val="0"/>
                  </a:schemeClr>
                </a:gs>
                <a:gs pos="100000">
                  <a:schemeClr val="accent3">
                    <a:lumMod val="50000"/>
                    <a:lumOff val="50000"/>
                    <a:alpha val="50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tIns="365760" rtlCol="0" anchor="ctr"/>
            <a:lstStyle/>
            <a:p>
              <a:pPr lvl="0" algn="ctr">
                <a:lnSpc>
                  <a:spcPts val="1700"/>
                </a:lnSpc>
                <a:spcAft>
                  <a:spcPts val="600"/>
                </a:spcAft>
              </a:pPr>
              <a:r>
                <a:rPr lang="en-US" sz="2200" b="1" dirty="0">
                  <a:gradFill>
                    <a:gsLst>
                      <a:gs pos="0">
                        <a:srgbClr val="3BE8FF"/>
                      </a:gs>
                      <a:gs pos="100000">
                        <a:srgbClr val="18103F">
                          <a:lumMod val="50000"/>
                          <a:lumOff val="50000"/>
                          <a:alpha val="50000"/>
                        </a:srgbClr>
                      </a:gs>
                    </a:gsLst>
                    <a:lin ang="5400000" scaled="0"/>
                  </a:gradFill>
                  <a:latin typeface="Montserrat" panose="00000500000000000000" pitchFamily="50" charset="0"/>
                </a:rPr>
                <a:t>10-14%</a:t>
              </a:r>
            </a:p>
            <a:p>
              <a:pPr lvl="0" algn="ctr">
                <a:lnSpc>
                  <a:spcPts val="1700"/>
                </a:lnSpc>
              </a:pPr>
              <a:r>
                <a:rPr lang="en-US" sz="1100" dirty="0">
                  <a:solidFill>
                    <a:prstClr val="white"/>
                  </a:solidFill>
                  <a:latin typeface="Montserrat" panose="00000500000000000000" pitchFamily="50" charset="0"/>
                </a:rPr>
                <a:t>Reduction in Sales, general &amp; admin spending</a:t>
              </a:r>
            </a:p>
          </p:txBody>
        </p:sp>
        <p:sp>
          <p:nvSpPr>
            <p:cNvPr id="12" name="TextBox 11">
              <a:extLst>
                <a:ext uri="{FF2B5EF4-FFF2-40B4-BE49-F238E27FC236}">
                  <a16:creationId xmlns:a16="http://schemas.microsoft.com/office/drawing/2014/main" id="{1B5B38AF-6F61-4C37-B932-7633D62C1749}"/>
                </a:ext>
              </a:extLst>
            </p:cNvPr>
            <p:cNvSpPr txBox="1"/>
            <p:nvPr/>
          </p:nvSpPr>
          <p:spPr>
            <a:xfrm>
              <a:off x="1044591" y="4476299"/>
              <a:ext cx="1382060" cy="857495"/>
            </a:xfrm>
            <a:prstGeom prst="rect">
              <a:avLst/>
            </a:prstGeom>
            <a:noFill/>
          </p:spPr>
          <p:txBody>
            <a:bodyPr wrap="square" rtlCol="0">
              <a:spAutoFit/>
            </a:bodyPr>
            <a:lstStyle/>
            <a:p>
              <a:pPr>
                <a:lnSpc>
                  <a:spcPts val="1700"/>
                </a:lnSpc>
              </a:pPr>
              <a:r>
                <a:rPr lang="en-US" sz="1100" b="1" dirty="0">
                  <a:solidFill>
                    <a:schemeClr val="accent1">
                      <a:lumMod val="25000"/>
                      <a:lumOff val="75000"/>
                    </a:schemeClr>
                  </a:solidFill>
                  <a:latin typeface="Montserrat" panose="00000500000000000000" pitchFamily="50" charset="0"/>
                </a:rPr>
                <a:t>Resulting overall potential of artificial intelligence</a:t>
              </a:r>
            </a:p>
          </p:txBody>
        </p:sp>
      </p:grpSp>
    </p:spTree>
    <p:extLst>
      <p:ext uri="{BB962C8B-B14F-4D97-AF65-F5344CB8AC3E}">
        <p14:creationId xmlns:p14="http://schemas.microsoft.com/office/powerpoint/2010/main" val="170341157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A8A8AE8-8E70-4D29-BF88-89BB4123D56C}"/>
              </a:ext>
            </a:extLst>
          </p:cNvPr>
          <p:cNvGrpSpPr/>
          <p:nvPr/>
        </p:nvGrpSpPr>
        <p:grpSpPr>
          <a:xfrm>
            <a:off x="6813625" y="1738318"/>
            <a:ext cx="990453" cy="3951508"/>
            <a:chOff x="6813625" y="1738318"/>
            <a:chExt cx="990453" cy="3951508"/>
          </a:xfrm>
        </p:grpSpPr>
        <p:sp>
          <p:nvSpPr>
            <p:cNvPr id="17" name="Rectangle 16">
              <a:extLst>
                <a:ext uri="{FF2B5EF4-FFF2-40B4-BE49-F238E27FC236}">
                  <a16:creationId xmlns:a16="http://schemas.microsoft.com/office/drawing/2014/main" id="{60368FF4-1ED3-4A89-8B73-130B8CCA73FC}"/>
                </a:ext>
              </a:extLst>
            </p:cNvPr>
            <p:cNvSpPr/>
            <p:nvPr/>
          </p:nvSpPr>
          <p:spPr>
            <a:xfrm>
              <a:off x="6813625" y="1738318"/>
              <a:ext cx="990453" cy="3951508"/>
            </a:xfrm>
            <a:prstGeom prst="rect">
              <a:avLst/>
            </a:prstGeom>
            <a:gradFill>
              <a:gsLst>
                <a:gs pos="0">
                  <a:schemeClr val="bg1">
                    <a:alpha val="0"/>
                  </a:schemeClr>
                </a:gs>
                <a:gs pos="49000">
                  <a:srgbClr val="FFFFFF">
                    <a:alpha val="23319"/>
                  </a:srgbClr>
                </a:gs>
                <a:gs pos="98000">
                  <a:schemeClr val="bg1">
                    <a:alpha val="3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a:p>
          </p:txBody>
        </p:sp>
        <p:sp>
          <p:nvSpPr>
            <p:cNvPr id="4" name="TextBox 3">
              <a:extLst>
                <a:ext uri="{FF2B5EF4-FFF2-40B4-BE49-F238E27FC236}">
                  <a16:creationId xmlns:a16="http://schemas.microsoft.com/office/drawing/2014/main" id="{2D0C74E4-33F3-5961-7660-6461712252D2}"/>
                </a:ext>
              </a:extLst>
            </p:cNvPr>
            <p:cNvSpPr txBox="1"/>
            <p:nvPr/>
          </p:nvSpPr>
          <p:spPr>
            <a:xfrm>
              <a:off x="6857445" y="2046291"/>
              <a:ext cx="902812" cy="430887"/>
            </a:xfrm>
            <a:prstGeom prst="rect">
              <a:avLst/>
            </a:prstGeom>
            <a:noFill/>
          </p:spPr>
          <p:txBody>
            <a:bodyPr wrap="square" rtlCol="0">
              <a:spAutoFit/>
            </a:bodyPr>
            <a:lstStyle/>
            <a:p>
              <a:pPr algn="ctr"/>
              <a:r>
                <a:rPr lang="en-US" sz="1100" b="1" dirty="0">
                  <a:solidFill>
                    <a:schemeClr val="bg1"/>
                  </a:solidFill>
                  <a:latin typeface="Montserrat" panose="00000500000000000000" pitchFamily="50" charset="0"/>
                </a:rPr>
                <a:t>CURRENT</a:t>
              </a:r>
            </a:p>
            <a:p>
              <a:pPr algn="ctr"/>
              <a:r>
                <a:rPr lang="en-US" sz="1100" b="1" dirty="0">
                  <a:solidFill>
                    <a:schemeClr val="bg1"/>
                  </a:solidFill>
                  <a:latin typeface="Montserrat" panose="00000500000000000000" pitchFamily="50" charset="0"/>
                </a:rPr>
                <a:t>STAGE</a:t>
              </a:r>
            </a:p>
          </p:txBody>
        </p:sp>
      </p:grpSp>
      <p:grpSp>
        <p:nvGrpSpPr>
          <p:cNvPr id="12" name="Group 11">
            <a:extLst>
              <a:ext uri="{FF2B5EF4-FFF2-40B4-BE49-F238E27FC236}">
                <a16:creationId xmlns:a16="http://schemas.microsoft.com/office/drawing/2014/main" id="{85FFC4B1-8D03-4E26-AF57-EBF581AEE788}"/>
              </a:ext>
            </a:extLst>
          </p:cNvPr>
          <p:cNvGrpSpPr/>
          <p:nvPr/>
        </p:nvGrpSpPr>
        <p:grpSpPr>
          <a:xfrm>
            <a:off x="4502447" y="490036"/>
            <a:ext cx="3187108" cy="674920"/>
            <a:chOff x="3425237" y="652463"/>
            <a:chExt cx="5341527" cy="674920"/>
          </a:xfrm>
        </p:grpSpPr>
        <p:sp>
          <p:nvSpPr>
            <p:cNvPr id="14" name="Rectangle 13">
              <a:extLst>
                <a:ext uri="{FF2B5EF4-FFF2-40B4-BE49-F238E27FC236}">
                  <a16:creationId xmlns:a16="http://schemas.microsoft.com/office/drawing/2014/main" id="{10B222F8-6570-4E66-8E46-912C893B2E51}"/>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 name="Straight Connector 14">
              <a:extLst>
                <a:ext uri="{FF2B5EF4-FFF2-40B4-BE49-F238E27FC236}">
                  <a16:creationId xmlns:a16="http://schemas.microsoft.com/office/drawing/2014/main" id="{F8F22788-2427-4CDC-BD87-9C38BD7F82F3}"/>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D12902A9-F77A-4A93-9BD7-6528D4A097C6}"/>
              </a:ext>
            </a:extLst>
          </p:cNvPr>
          <p:cNvSpPr txBox="1"/>
          <p:nvPr/>
        </p:nvSpPr>
        <p:spPr>
          <a:xfrm>
            <a:off x="4502464" y="570829"/>
            <a:ext cx="3187091" cy="477054"/>
          </a:xfrm>
          <a:prstGeom prst="rect">
            <a:avLst/>
          </a:prstGeom>
          <a:noFill/>
          <a:effectLst/>
        </p:spPr>
        <p:txBody>
          <a:bodyPr wrap="squar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COST SAVINGS </a:t>
            </a:r>
          </a:p>
        </p:txBody>
      </p:sp>
      <p:graphicFrame>
        <p:nvGraphicFramePr>
          <p:cNvPr id="7" name="Chart 6">
            <a:extLst>
              <a:ext uri="{FF2B5EF4-FFF2-40B4-BE49-F238E27FC236}">
                <a16:creationId xmlns:a16="http://schemas.microsoft.com/office/drawing/2014/main" id="{C25CE822-DE5C-4043-A4CD-E598332BDA79}"/>
              </a:ext>
            </a:extLst>
          </p:cNvPr>
          <p:cNvGraphicFramePr/>
          <p:nvPr>
            <p:extLst>
              <p:ext uri="{D42A27DB-BD31-4B8C-83A1-F6EECF244321}">
                <p14:modId xmlns:p14="http://schemas.microsoft.com/office/powerpoint/2010/main" val="1500901912"/>
              </p:ext>
            </p:extLst>
          </p:nvPr>
        </p:nvGraphicFramePr>
        <p:xfrm>
          <a:off x="819150" y="1692919"/>
          <a:ext cx="10553700" cy="4344883"/>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18">
            <a:extLst>
              <a:ext uri="{FF2B5EF4-FFF2-40B4-BE49-F238E27FC236}">
                <a16:creationId xmlns:a16="http://schemas.microsoft.com/office/drawing/2014/main" id="{2A897850-9CB6-4642-9A5D-3AB1FA0DC0CB}"/>
              </a:ext>
            </a:extLst>
          </p:cNvPr>
          <p:cNvSpPr txBox="1"/>
          <p:nvPr/>
        </p:nvSpPr>
        <p:spPr>
          <a:xfrm>
            <a:off x="10652919" y="5276920"/>
            <a:ext cx="659156" cy="292388"/>
          </a:xfrm>
          <a:prstGeom prst="rect">
            <a:avLst/>
          </a:prstGeom>
          <a:noFill/>
        </p:spPr>
        <p:txBody>
          <a:bodyPr wrap="none" rtlCol="0">
            <a:spAutoFit/>
          </a:bodyPr>
          <a:lstStyle/>
          <a:p>
            <a:pPr algn="ctr"/>
            <a:r>
              <a:rPr lang="en-US" sz="1300" dirty="0">
                <a:solidFill>
                  <a:schemeClr val="bg1"/>
                </a:solidFill>
                <a:latin typeface="Montserrat" panose="00000500000000000000" pitchFamily="50" charset="0"/>
              </a:rPr>
              <a:t>YEAR</a:t>
            </a:r>
          </a:p>
        </p:txBody>
      </p:sp>
      <p:sp>
        <p:nvSpPr>
          <p:cNvPr id="20" name="TextBox 19">
            <a:extLst>
              <a:ext uri="{FF2B5EF4-FFF2-40B4-BE49-F238E27FC236}">
                <a16:creationId xmlns:a16="http://schemas.microsoft.com/office/drawing/2014/main" id="{DCAB23F7-8875-4E13-8EBF-7BA8D5C8E161}"/>
              </a:ext>
            </a:extLst>
          </p:cNvPr>
          <p:cNvSpPr txBox="1"/>
          <p:nvPr/>
        </p:nvSpPr>
        <p:spPr>
          <a:xfrm rot="16200000">
            <a:off x="794560" y="3576019"/>
            <a:ext cx="643125" cy="292388"/>
          </a:xfrm>
          <a:prstGeom prst="rect">
            <a:avLst/>
          </a:prstGeom>
          <a:noFill/>
        </p:spPr>
        <p:txBody>
          <a:bodyPr wrap="none" rtlCol="0">
            <a:spAutoFit/>
          </a:bodyPr>
          <a:lstStyle/>
          <a:p>
            <a:pPr algn="ctr"/>
            <a:r>
              <a:rPr lang="en-US" sz="1300" dirty="0">
                <a:solidFill>
                  <a:schemeClr val="bg1"/>
                </a:solidFill>
                <a:latin typeface="Montserrat" panose="00000500000000000000" pitchFamily="50" charset="0"/>
              </a:rPr>
              <a:t>COST</a:t>
            </a:r>
          </a:p>
        </p:txBody>
      </p:sp>
    </p:spTree>
    <p:extLst>
      <p:ext uri="{BB962C8B-B14F-4D97-AF65-F5344CB8AC3E}">
        <p14:creationId xmlns:p14="http://schemas.microsoft.com/office/powerpoint/2010/main" val="2710814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wipe(left)">
                                      <p:cBhvr>
                                        <p:cTn id="7" dur="1500"/>
                                        <p:tgtEl>
                                          <p:spTgt spid="7">
                                            <p:graphicEl>
                                              <a:chart seriesIdx="-3" categoryIdx="-3" bldStep="gridLegend"/>
                                            </p:graphicEl>
                                          </p:spTgt>
                                        </p:tgtEl>
                                      </p:cBhvr>
                                    </p:animEffect>
                                  </p:childTnLst>
                                </p:cTn>
                              </p:par>
                              <p:par>
                                <p:cTn id="8" presetID="22" presetClass="entr" presetSubtype="8" fill="hold" grpId="0" nodeType="withEffect">
                                  <p:stCondLst>
                                    <p:cond delay="750"/>
                                  </p:stCondLst>
                                  <p:childTnLst>
                                    <p:set>
                                      <p:cBhvr>
                                        <p:cTn id="9" dur="1" fill="hold">
                                          <p:stCondLst>
                                            <p:cond delay="0"/>
                                          </p:stCondLst>
                                        </p:cTn>
                                        <p:tgtEl>
                                          <p:spTgt spid="7">
                                            <p:graphicEl>
                                              <a:chart seriesIdx="0" categoryIdx="-4" bldStep="series"/>
                                            </p:graphicEl>
                                          </p:spTgt>
                                        </p:tgtEl>
                                        <p:attrNameLst>
                                          <p:attrName>style.visibility</p:attrName>
                                        </p:attrNameLst>
                                      </p:cBhvr>
                                      <p:to>
                                        <p:strVal val="visible"/>
                                      </p:to>
                                    </p:set>
                                    <p:animEffect transition="in" filter="wipe(left)">
                                      <p:cBhvr>
                                        <p:cTn id="10" dur="1750"/>
                                        <p:tgtEl>
                                          <p:spTgt spid="7">
                                            <p:graphicEl>
                                              <a:chart seriesIdx="0" categoryIdx="-4" bldStep="series"/>
                                            </p:graphicEl>
                                          </p:spTgt>
                                        </p:tgtEl>
                                      </p:cBhvr>
                                    </p:animEffect>
                                  </p:childTnLst>
                                </p:cTn>
                              </p:par>
                              <p:par>
                                <p:cTn id="11" presetID="22" presetClass="entr" presetSubtype="8" fill="hold" grpId="0" nodeType="withEffect">
                                  <p:stCondLst>
                                    <p:cond delay="1500"/>
                                  </p:stCondLst>
                                  <p:childTnLst>
                                    <p:set>
                                      <p:cBhvr>
                                        <p:cTn id="12" dur="1" fill="hold">
                                          <p:stCondLst>
                                            <p:cond delay="0"/>
                                          </p:stCondLst>
                                        </p:cTn>
                                        <p:tgtEl>
                                          <p:spTgt spid="7">
                                            <p:graphicEl>
                                              <a:chart seriesIdx="1" categoryIdx="-4" bldStep="series"/>
                                            </p:graphicEl>
                                          </p:spTgt>
                                        </p:tgtEl>
                                        <p:attrNameLst>
                                          <p:attrName>style.visibility</p:attrName>
                                        </p:attrNameLst>
                                      </p:cBhvr>
                                      <p:to>
                                        <p:strVal val="visible"/>
                                      </p:to>
                                    </p:set>
                                    <p:animEffect transition="in" filter="wipe(left)">
                                      <p:cBhvr>
                                        <p:cTn id="13" dur="1750"/>
                                        <p:tgtEl>
                                          <p:spTgt spid="7">
                                            <p:graphicEl>
                                              <a:chart seriesIdx="1" categoryIdx="-4" bldStep="series"/>
                                            </p:graphicEl>
                                          </p:spTgt>
                                        </p:tgtEl>
                                      </p:cBhvr>
                                    </p:animEffect>
                                  </p:childTnLst>
                                </p:cTn>
                              </p:par>
                              <p:par>
                                <p:cTn id="14" presetID="22" presetClass="entr" presetSubtype="8" fill="hold" grpId="0" nodeType="withEffect">
                                  <p:stCondLst>
                                    <p:cond delay="2250"/>
                                  </p:stCondLst>
                                  <p:childTnLst>
                                    <p:set>
                                      <p:cBhvr>
                                        <p:cTn id="15" dur="1" fill="hold">
                                          <p:stCondLst>
                                            <p:cond delay="0"/>
                                          </p:stCondLst>
                                        </p:cTn>
                                        <p:tgtEl>
                                          <p:spTgt spid="7">
                                            <p:graphicEl>
                                              <a:chart seriesIdx="2" categoryIdx="-4" bldStep="series"/>
                                            </p:graphicEl>
                                          </p:spTgt>
                                        </p:tgtEl>
                                        <p:attrNameLst>
                                          <p:attrName>style.visibility</p:attrName>
                                        </p:attrNameLst>
                                      </p:cBhvr>
                                      <p:to>
                                        <p:strVal val="visible"/>
                                      </p:to>
                                    </p:set>
                                    <p:animEffect transition="in" filter="wipe(left)">
                                      <p:cBhvr>
                                        <p:cTn id="16" dur="1750"/>
                                        <p:tgtEl>
                                          <p:spTgt spid="7">
                                            <p:graphicEl>
                                              <a:chart seriesIdx="2" categoryIdx="-4" bldStep="series"/>
                                            </p:graphic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1000"/>
                                        <p:tgtEl>
                                          <p:spTgt spid="20"/>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childTnLst>
                                </p:cTn>
                              </p:par>
                              <p:par>
                                <p:cTn id="23" presetID="22" presetClass="entr" presetSubtype="2" fill="hold" nodeType="withEffect">
                                  <p:stCondLst>
                                    <p:cond delay="350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1000"/>
                                        <p:tgtEl>
                                          <p:spTgt spid="2"/>
                                        </p:tgtEl>
                                      </p:cBhvr>
                                    </p:animEffect>
                                  </p:childTnLst>
                                </p:cTn>
                              </p:par>
                              <p:par>
                                <p:cTn id="26" presetID="63" presetClass="path" presetSubtype="0" accel="50000" decel="50000" fill="hold" nodeType="withEffect">
                                  <p:stCondLst>
                                    <p:cond delay="3500"/>
                                  </p:stCondLst>
                                  <p:childTnLst>
                                    <p:animMotion origin="layout" path="M -0.20846 4.81481E-6 L 8.33333E-7 4.81481E-6 " pathEditMode="relative" rAng="0" ptsTypes="AA">
                                      <p:cBhvr>
                                        <p:cTn id="27" dur="1500" fill="hold"/>
                                        <p:tgtEl>
                                          <p:spTgt spid="2"/>
                                        </p:tgtEl>
                                        <p:attrNameLst>
                                          <p:attrName>ppt_x</p:attrName>
                                          <p:attrName>ppt_y</p:attrName>
                                        </p:attrNameLst>
                                      </p:cBhvr>
                                      <p:rCtr x="10417" y="0"/>
                                    </p:animMotion>
                                  </p:childTnLst>
                                </p:cTn>
                              </p:par>
                              <p:par>
                                <p:cTn id="28" presetID="16" presetClass="entr" presetSubtype="37"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barn(outVertical)">
                                      <p:cBhvr>
                                        <p:cTn id="30"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uiExpand="1">
        <p:bldSub>
          <a:bldChart bld="series"/>
        </p:bldSub>
      </p:bldGraphic>
      <p:bldP spid="19" grpId="0"/>
      <p:bldP spid="2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18865089-5B8B-439E-AEBE-21C00EFAD4D8}"/>
              </a:ext>
            </a:extLst>
          </p:cNvPr>
          <p:cNvGrpSpPr/>
          <p:nvPr/>
        </p:nvGrpSpPr>
        <p:grpSpPr>
          <a:xfrm>
            <a:off x="637309" y="1751178"/>
            <a:ext cx="10917382" cy="4137472"/>
            <a:chOff x="637309" y="1751178"/>
            <a:chExt cx="10917382" cy="4137472"/>
          </a:xfrm>
        </p:grpSpPr>
        <p:cxnSp>
          <p:nvCxnSpPr>
            <p:cNvPr id="55" name="Straight Connector 54">
              <a:extLst>
                <a:ext uri="{FF2B5EF4-FFF2-40B4-BE49-F238E27FC236}">
                  <a16:creationId xmlns:a16="http://schemas.microsoft.com/office/drawing/2014/main" id="{45389361-BEE1-4D03-B9AC-BE9B28D5CCDF}"/>
                </a:ext>
              </a:extLst>
            </p:cNvPr>
            <p:cNvCxnSpPr/>
            <p:nvPr/>
          </p:nvCxnSpPr>
          <p:spPr>
            <a:xfrm>
              <a:off x="637309" y="5888650"/>
              <a:ext cx="10917382"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A5A67A12-6CC8-4C6A-B115-1BBA27C15B4A}"/>
                </a:ext>
              </a:extLst>
            </p:cNvPr>
            <p:cNvGrpSpPr/>
            <p:nvPr/>
          </p:nvGrpSpPr>
          <p:grpSpPr>
            <a:xfrm>
              <a:off x="637309" y="1751178"/>
              <a:ext cx="10917381" cy="2407778"/>
              <a:chOff x="637309" y="1751178"/>
              <a:chExt cx="10917381" cy="2407778"/>
            </a:xfrm>
          </p:grpSpPr>
          <p:grpSp>
            <p:nvGrpSpPr>
              <p:cNvPr id="110" name="Group 109">
                <a:extLst>
                  <a:ext uri="{FF2B5EF4-FFF2-40B4-BE49-F238E27FC236}">
                    <a16:creationId xmlns:a16="http://schemas.microsoft.com/office/drawing/2014/main" id="{A5FBE9E2-995F-4568-8E2C-9CA4D0FD0866}"/>
                  </a:ext>
                </a:extLst>
              </p:cNvPr>
              <p:cNvGrpSpPr/>
              <p:nvPr/>
            </p:nvGrpSpPr>
            <p:grpSpPr>
              <a:xfrm>
                <a:off x="1436537" y="2171132"/>
                <a:ext cx="10118153" cy="1858758"/>
                <a:chOff x="637309" y="2034065"/>
                <a:chExt cx="10917382" cy="1858758"/>
              </a:xfrm>
            </p:grpSpPr>
            <p:cxnSp>
              <p:nvCxnSpPr>
                <p:cNvPr id="109" name="Straight Connector 108">
                  <a:extLst>
                    <a:ext uri="{FF2B5EF4-FFF2-40B4-BE49-F238E27FC236}">
                      <a16:creationId xmlns:a16="http://schemas.microsoft.com/office/drawing/2014/main" id="{D308D723-2D12-48BA-9E22-E4613AA6B64C}"/>
                    </a:ext>
                  </a:extLst>
                </p:cNvPr>
                <p:cNvCxnSpPr/>
                <p:nvPr/>
              </p:nvCxnSpPr>
              <p:spPr>
                <a:xfrm>
                  <a:off x="637309" y="3892823"/>
                  <a:ext cx="10917382" cy="0"/>
                </a:xfrm>
                <a:prstGeom prst="line">
                  <a:avLst/>
                </a:prstGeom>
                <a:ln w="6350">
                  <a:solidFill>
                    <a:schemeClr val="bg1">
                      <a:alpha val="1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5C07E9BC-891A-4C2D-92CA-096299153BD0}"/>
                    </a:ext>
                  </a:extLst>
                </p:cNvPr>
                <p:cNvCxnSpPr/>
                <p:nvPr/>
              </p:nvCxnSpPr>
              <p:spPr>
                <a:xfrm>
                  <a:off x="637309" y="2034065"/>
                  <a:ext cx="10917382" cy="0"/>
                </a:xfrm>
                <a:prstGeom prst="line">
                  <a:avLst/>
                </a:prstGeom>
                <a:ln w="6350">
                  <a:solidFill>
                    <a:schemeClr val="bg1">
                      <a:alpha val="15000"/>
                    </a:schemeClr>
                  </a:solidFill>
                </a:ln>
              </p:spPr>
              <p:style>
                <a:lnRef idx="1">
                  <a:schemeClr val="accent1"/>
                </a:lnRef>
                <a:fillRef idx="0">
                  <a:schemeClr val="accent1"/>
                </a:fillRef>
                <a:effectRef idx="0">
                  <a:schemeClr val="accent1"/>
                </a:effectRef>
                <a:fontRef idx="minor">
                  <a:schemeClr val="tx1"/>
                </a:fontRef>
              </p:style>
            </p:cxnSp>
          </p:grpSp>
          <p:sp>
            <p:nvSpPr>
              <p:cNvPr id="113" name="TextBox 112">
                <a:extLst>
                  <a:ext uri="{FF2B5EF4-FFF2-40B4-BE49-F238E27FC236}">
                    <a16:creationId xmlns:a16="http://schemas.microsoft.com/office/drawing/2014/main" id="{E545AEB7-CC45-4285-9C02-4C297AD16086}"/>
                  </a:ext>
                </a:extLst>
              </p:cNvPr>
              <p:cNvSpPr txBox="1"/>
              <p:nvPr/>
            </p:nvSpPr>
            <p:spPr>
              <a:xfrm>
                <a:off x="637309" y="2048020"/>
                <a:ext cx="808235"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2,500,000</a:t>
                </a:r>
              </a:p>
            </p:txBody>
          </p:sp>
          <p:sp>
            <p:nvSpPr>
              <p:cNvPr id="115" name="TextBox 114">
                <a:extLst>
                  <a:ext uri="{FF2B5EF4-FFF2-40B4-BE49-F238E27FC236}">
                    <a16:creationId xmlns:a16="http://schemas.microsoft.com/office/drawing/2014/main" id="{AB0BC071-7246-4853-8DD9-25E1E734D7AE}"/>
                  </a:ext>
                </a:extLst>
              </p:cNvPr>
              <p:cNvSpPr txBox="1"/>
              <p:nvPr/>
            </p:nvSpPr>
            <p:spPr>
              <a:xfrm>
                <a:off x="637309" y="3912735"/>
                <a:ext cx="769763"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1,250,000</a:t>
                </a:r>
              </a:p>
            </p:txBody>
          </p:sp>
          <p:sp>
            <p:nvSpPr>
              <p:cNvPr id="164" name="TextBox 163">
                <a:extLst>
                  <a:ext uri="{FF2B5EF4-FFF2-40B4-BE49-F238E27FC236}">
                    <a16:creationId xmlns:a16="http://schemas.microsoft.com/office/drawing/2014/main" id="{54D8E81F-D793-4118-B40D-7EAF39034C38}"/>
                  </a:ext>
                </a:extLst>
              </p:cNvPr>
              <p:cNvSpPr txBox="1"/>
              <p:nvPr/>
            </p:nvSpPr>
            <p:spPr>
              <a:xfrm>
                <a:off x="637309" y="1751178"/>
                <a:ext cx="788999"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 Millions</a:t>
                </a:r>
              </a:p>
            </p:txBody>
          </p:sp>
        </p:grpSp>
      </p:grpSp>
      <p:sp>
        <p:nvSpPr>
          <p:cNvPr id="3" name="Rectangle: Top Corners Rounded 2">
            <a:extLst>
              <a:ext uri="{FF2B5EF4-FFF2-40B4-BE49-F238E27FC236}">
                <a16:creationId xmlns:a16="http://schemas.microsoft.com/office/drawing/2014/main" id="{111183FD-F5A1-4311-A2B3-B3B827F93F18}"/>
              </a:ext>
            </a:extLst>
          </p:cNvPr>
          <p:cNvSpPr/>
          <p:nvPr/>
        </p:nvSpPr>
        <p:spPr>
          <a:xfrm>
            <a:off x="995094" y="5492365"/>
            <a:ext cx="153336" cy="388090"/>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Top Corners Rounded 9">
            <a:extLst>
              <a:ext uri="{FF2B5EF4-FFF2-40B4-BE49-F238E27FC236}">
                <a16:creationId xmlns:a16="http://schemas.microsoft.com/office/drawing/2014/main" id="{BA2DE04E-87F0-4667-B722-8DDF67A7744D}"/>
              </a:ext>
            </a:extLst>
          </p:cNvPr>
          <p:cNvSpPr/>
          <p:nvPr/>
        </p:nvSpPr>
        <p:spPr>
          <a:xfrm>
            <a:off x="1436542" y="5701720"/>
            <a:ext cx="153336" cy="178736"/>
          </a:xfrm>
          <a:prstGeom prst="round2SameRect">
            <a:avLst>
              <a:gd name="adj1" fmla="val 50000"/>
              <a:gd name="adj2" fmla="val 0"/>
            </a:avLst>
          </a:prstGeom>
          <a:gradFill>
            <a:gsLst>
              <a:gs pos="0">
                <a:schemeClr val="accent1">
                  <a:lumMod val="25000"/>
                  <a:lumOff val="75000"/>
                </a:schemeClr>
              </a:gs>
              <a:gs pos="100000">
                <a:schemeClr val="accent1">
                  <a:lumMod val="25000"/>
                  <a:lumOff val="75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Top Corners Rounded 10">
            <a:extLst>
              <a:ext uri="{FF2B5EF4-FFF2-40B4-BE49-F238E27FC236}">
                <a16:creationId xmlns:a16="http://schemas.microsoft.com/office/drawing/2014/main" id="{E22EC71D-6EC4-4D4B-9037-757B558C101D}"/>
              </a:ext>
            </a:extLst>
          </p:cNvPr>
          <p:cNvSpPr/>
          <p:nvPr/>
        </p:nvSpPr>
        <p:spPr>
          <a:xfrm>
            <a:off x="1657264" y="5590634"/>
            <a:ext cx="153336" cy="289822"/>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Top Corners Rounded 8">
            <a:extLst>
              <a:ext uri="{FF2B5EF4-FFF2-40B4-BE49-F238E27FC236}">
                <a16:creationId xmlns:a16="http://schemas.microsoft.com/office/drawing/2014/main" id="{F7302CCD-F41A-4151-93B3-6B96CD1A1A12}"/>
              </a:ext>
            </a:extLst>
          </p:cNvPr>
          <p:cNvSpPr/>
          <p:nvPr/>
        </p:nvSpPr>
        <p:spPr>
          <a:xfrm>
            <a:off x="1215818" y="5398369"/>
            <a:ext cx="153336" cy="482086"/>
          </a:xfrm>
          <a:prstGeom prst="round2SameRect">
            <a:avLst>
              <a:gd name="adj1" fmla="val 50000"/>
              <a:gd name="adj2" fmla="val 0"/>
            </a:avLst>
          </a:pr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Top Corners Rounded 14">
            <a:extLst>
              <a:ext uri="{FF2B5EF4-FFF2-40B4-BE49-F238E27FC236}">
                <a16:creationId xmlns:a16="http://schemas.microsoft.com/office/drawing/2014/main" id="{2ABE3625-15E4-45BE-9C51-FF1F3184136B}"/>
              </a:ext>
            </a:extLst>
          </p:cNvPr>
          <p:cNvSpPr/>
          <p:nvPr/>
        </p:nvSpPr>
        <p:spPr>
          <a:xfrm>
            <a:off x="2168383" y="5174063"/>
            <a:ext cx="153336" cy="706392"/>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Top Corners Rounded 16">
            <a:extLst>
              <a:ext uri="{FF2B5EF4-FFF2-40B4-BE49-F238E27FC236}">
                <a16:creationId xmlns:a16="http://schemas.microsoft.com/office/drawing/2014/main" id="{2EDAA44E-510D-4FD1-AC06-E33939EAFF45}"/>
              </a:ext>
            </a:extLst>
          </p:cNvPr>
          <p:cNvSpPr/>
          <p:nvPr/>
        </p:nvSpPr>
        <p:spPr>
          <a:xfrm>
            <a:off x="2609830" y="5701721"/>
            <a:ext cx="153336" cy="178735"/>
          </a:xfrm>
          <a:prstGeom prst="round2SameRect">
            <a:avLst>
              <a:gd name="adj1" fmla="val 50000"/>
              <a:gd name="adj2" fmla="val 0"/>
            </a:avLst>
          </a:prstGeom>
          <a:gradFill>
            <a:gsLst>
              <a:gs pos="0">
                <a:schemeClr val="accent1">
                  <a:lumMod val="25000"/>
                  <a:lumOff val="75000"/>
                </a:schemeClr>
              </a:gs>
              <a:gs pos="100000">
                <a:schemeClr val="accent1">
                  <a:lumMod val="25000"/>
                  <a:lumOff val="75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Top Corners Rounded 17">
            <a:extLst>
              <a:ext uri="{FF2B5EF4-FFF2-40B4-BE49-F238E27FC236}">
                <a16:creationId xmlns:a16="http://schemas.microsoft.com/office/drawing/2014/main" id="{6814B144-6F64-44E5-ACE2-FF91C0D1B66B}"/>
              </a:ext>
            </a:extLst>
          </p:cNvPr>
          <p:cNvSpPr/>
          <p:nvPr/>
        </p:nvSpPr>
        <p:spPr>
          <a:xfrm>
            <a:off x="2830553" y="5532957"/>
            <a:ext cx="153336" cy="347500"/>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Top Corners Rounded 15">
            <a:extLst>
              <a:ext uri="{FF2B5EF4-FFF2-40B4-BE49-F238E27FC236}">
                <a16:creationId xmlns:a16="http://schemas.microsoft.com/office/drawing/2014/main" id="{155064E1-5D80-4C85-934E-8D2E056F5DAC}"/>
              </a:ext>
            </a:extLst>
          </p:cNvPr>
          <p:cNvSpPr/>
          <p:nvPr/>
        </p:nvSpPr>
        <p:spPr>
          <a:xfrm>
            <a:off x="2389107" y="5043755"/>
            <a:ext cx="153336" cy="836701"/>
          </a:xfrm>
          <a:prstGeom prst="round2SameRect">
            <a:avLst>
              <a:gd name="adj1" fmla="val 50000"/>
              <a:gd name="adj2" fmla="val 0"/>
            </a:avLst>
          </a:pr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Top Corners Rounded 19">
            <a:extLst>
              <a:ext uri="{FF2B5EF4-FFF2-40B4-BE49-F238E27FC236}">
                <a16:creationId xmlns:a16="http://schemas.microsoft.com/office/drawing/2014/main" id="{D3970782-57F3-4DBC-81B2-02BD71F44207}"/>
              </a:ext>
            </a:extLst>
          </p:cNvPr>
          <p:cNvSpPr/>
          <p:nvPr/>
        </p:nvSpPr>
        <p:spPr>
          <a:xfrm>
            <a:off x="3341672" y="4774586"/>
            <a:ext cx="153336" cy="1105869"/>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Top Corners Rounded 21">
            <a:extLst>
              <a:ext uri="{FF2B5EF4-FFF2-40B4-BE49-F238E27FC236}">
                <a16:creationId xmlns:a16="http://schemas.microsoft.com/office/drawing/2014/main" id="{B30DC9E2-6FAC-4326-9EF9-538DDF13F79C}"/>
              </a:ext>
            </a:extLst>
          </p:cNvPr>
          <p:cNvSpPr/>
          <p:nvPr/>
        </p:nvSpPr>
        <p:spPr>
          <a:xfrm>
            <a:off x="3783119" y="5641905"/>
            <a:ext cx="153336" cy="238551"/>
          </a:xfrm>
          <a:prstGeom prst="round2SameRect">
            <a:avLst>
              <a:gd name="adj1" fmla="val 50000"/>
              <a:gd name="adj2" fmla="val 0"/>
            </a:avLst>
          </a:prstGeom>
          <a:gradFill>
            <a:gsLst>
              <a:gs pos="0">
                <a:schemeClr val="accent1">
                  <a:lumMod val="25000"/>
                  <a:lumOff val="75000"/>
                </a:schemeClr>
              </a:gs>
              <a:gs pos="100000">
                <a:schemeClr val="accent1">
                  <a:lumMod val="25000"/>
                  <a:lumOff val="75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Top Corners Rounded 22">
            <a:extLst>
              <a:ext uri="{FF2B5EF4-FFF2-40B4-BE49-F238E27FC236}">
                <a16:creationId xmlns:a16="http://schemas.microsoft.com/office/drawing/2014/main" id="{1B0781EB-53EC-4D68-B019-1446B34DB810}"/>
              </a:ext>
            </a:extLst>
          </p:cNvPr>
          <p:cNvSpPr/>
          <p:nvPr/>
        </p:nvSpPr>
        <p:spPr>
          <a:xfrm>
            <a:off x="4003841" y="5398369"/>
            <a:ext cx="153336" cy="482088"/>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Top Corners Rounded 20">
            <a:extLst>
              <a:ext uri="{FF2B5EF4-FFF2-40B4-BE49-F238E27FC236}">
                <a16:creationId xmlns:a16="http://schemas.microsoft.com/office/drawing/2014/main" id="{C9B91944-8688-4652-8091-F68053A156A2}"/>
              </a:ext>
            </a:extLst>
          </p:cNvPr>
          <p:cNvSpPr/>
          <p:nvPr/>
        </p:nvSpPr>
        <p:spPr>
          <a:xfrm>
            <a:off x="3562395" y="4832266"/>
            <a:ext cx="153336" cy="1048191"/>
          </a:xfrm>
          <a:prstGeom prst="round2SameRect">
            <a:avLst>
              <a:gd name="adj1" fmla="val 50000"/>
              <a:gd name="adj2" fmla="val 0"/>
            </a:avLst>
          </a:pr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Top Corners Rounded 24">
            <a:extLst>
              <a:ext uri="{FF2B5EF4-FFF2-40B4-BE49-F238E27FC236}">
                <a16:creationId xmlns:a16="http://schemas.microsoft.com/office/drawing/2014/main" id="{F0B7AF4B-5BCA-4C83-B7D2-AD0120EDF780}"/>
              </a:ext>
            </a:extLst>
          </p:cNvPr>
          <p:cNvSpPr/>
          <p:nvPr/>
        </p:nvSpPr>
        <p:spPr>
          <a:xfrm>
            <a:off x="4514960" y="4208467"/>
            <a:ext cx="153336" cy="1671988"/>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Top Corners Rounded 26">
            <a:extLst>
              <a:ext uri="{FF2B5EF4-FFF2-40B4-BE49-F238E27FC236}">
                <a16:creationId xmlns:a16="http://schemas.microsoft.com/office/drawing/2014/main" id="{630E3FEA-5581-4B2B-918B-5DB15FAD9C7F}"/>
              </a:ext>
            </a:extLst>
          </p:cNvPr>
          <p:cNvSpPr/>
          <p:nvPr/>
        </p:nvSpPr>
        <p:spPr>
          <a:xfrm>
            <a:off x="4956407" y="5470297"/>
            <a:ext cx="153336" cy="410159"/>
          </a:xfrm>
          <a:prstGeom prst="round2SameRect">
            <a:avLst>
              <a:gd name="adj1" fmla="val 50000"/>
              <a:gd name="adj2" fmla="val 0"/>
            </a:avLst>
          </a:prstGeom>
          <a:gradFill>
            <a:gsLst>
              <a:gs pos="0">
                <a:schemeClr val="accent1">
                  <a:lumMod val="25000"/>
                  <a:lumOff val="75000"/>
                </a:schemeClr>
              </a:gs>
              <a:gs pos="100000">
                <a:schemeClr val="accent1">
                  <a:lumMod val="25000"/>
                  <a:lumOff val="75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Top Corners Rounded 27">
            <a:extLst>
              <a:ext uri="{FF2B5EF4-FFF2-40B4-BE49-F238E27FC236}">
                <a16:creationId xmlns:a16="http://schemas.microsoft.com/office/drawing/2014/main" id="{A2203CE5-20E9-463B-AEBD-EB14309B4812}"/>
              </a:ext>
            </a:extLst>
          </p:cNvPr>
          <p:cNvSpPr/>
          <p:nvPr/>
        </p:nvSpPr>
        <p:spPr>
          <a:xfrm>
            <a:off x="5177130" y="5253821"/>
            <a:ext cx="153336" cy="626636"/>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Top Corners Rounded 25">
            <a:extLst>
              <a:ext uri="{FF2B5EF4-FFF2-40B4-BE49-F238E27FC236}">
                <a16:creationId xmlns:a16="http://schemas.microsoft.com/office/drawing/2014/main" id="{AC043D69-1AF8-4589-9E7E-CC7F1D7CFD41}"/>
              </a:ext>
            </a:extLst>
          </p:cNvPr>
          <p:cNvSpPr/>
          <p:nvPr/>
        </p:nvSpPr>
        <p:spPr>
          <a:xfrm>
            <a:off x="4735684" y="4624326"/>
            <a:ext cx="153336" cy="1256129"/>
          </a:xfrm>
          <a:prstGeom prst="round2SameRect">
            <a:avLst>
              <a:gd name="adj1" fmla="val 50000"/>
              <a:gd name="adj2" fmla="val 0"/>
            </a:avLst>
          </a:pr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Top Corners Rounded 29">
            <a:extLst>
              <a:ext uri="{FF2B5EF4-FFF2-40B4-BE49-F238E27FC236}">
                <a16:creationId xmlns:a16="http://schemas.microsoft.com/office/drawing/2014/main" id="{56E823FE-22E7-429B-B838-C894725C3CB9}"/>
              </a:ext>
            </a:extLst>
          </p:cNvPr>
          <p:cNvSpPr/>
          <p:nvPr/>
        </p:nvSpPr>
        <p:spPr>
          <a:xfrm>
            <a:off x="5688249" y="3691489"/>
            <a:ext cx="153336" cy="2188966"/>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Top Corners Rounded 31">
            <a:extLst>
              <a:ext uri="{FF2B5EF4-FFF2-40B4-BE49-F238E27FC236}">
                <a16:creationId xmlns:a16="http://schemas.microsoft.com/office/drawing/2014/main" id="{B8DF5185-D31D-454B-9482-C600495FB8BC}"/>
              </a:ext>
            </a:extLst>
          </p:cNvPr>
          <p:cNvSpPr/>
          <p:nvPr/>
        </p:nvSpPr>
        <p:spPr>
          <a:xfrm>
            <a:off x="6129696" y="5196853"/>
            <a:ext cx="153336" cy="683603"/>
          </a:xfrm>
          <a:prstGeom prst="round2SameRect">
            <a:avLst>
              <a:gd name="adj1" fmla="val 50000"/>
              <a:gd name="adj2" fmla="val 0"/>
            </a:avLst>
          </a:prstGeom>
          <a:gradFill>
            <a:gsLst>
              <a:gs pos="0">
                <a:schemeClr val="accent1">
                  <a:lumMod val="25000"/>
                  <a:lumOff val="75000"/>
                </a:schemeClr>
              </a:gs>
              <a:gs pos="100000">
                <a:schemeClr val="accent1">
                  <a:lumMod val="25000"/>
                  <a:lumOff val="75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Top Corners Rounded 32">
            <a:extLst>
              <a:ext uri="{FF2B5EF4-FFF2-40B4-BE49-F238E27FC236}">
                <a16:creationId xmlns:a16="http://schemas.microsoft.com/office/drawing/2014/main" id="{BBBA6DDB-6990-4696-B0DA-C064275EFE5C}"/>
              </a:ext>
            </a:extLst>
          </p:cNvPr>
          <p:cNvSpPr/>
          <p:nvPr/>
        </p:nvSpPr>
        <p:spPr>
          <a:xfrm>
            <a:off x="6350419" y="5134185"/>
            <a:ext cx="153336" cy="746272"/>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Top Corners Rounded 30">
            <a:extLst>
              <a:ext uri="{FF2B5EF4-FFF2-40B4-BE49-F238E27FC236}">
                <a16:creationId xmlns:a16="http://schemas.microsoft.com/office/drawing/2014/main" id="{72D94213-A718-4037-972C-E355DF4350AC}"/>
              </a:ext>
            </a:extLst>
          </p:cNvPr>
          <p:cNvSpPr/>
          <p:nvPr/>
        </p:nvSpPr>
        <p:spPr>
          <a:xfrm>
            <a:off x="5908972" y="4442043"/>
            <a:ext cx="153336" cy="1438412"/>
          </a:xfrm>
          <a:prstGeom prst="round2SameRect">
            <a:avLst>
              <a:gd name="adj1" fmla="val 50000"/>
              <a:gd name="adj2" fmla="val 0"/>
            </a:avLst>
          </a:pr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Top Corners Rounded 34">
            <a:extLst>
              <a:ext uri="{FF2B5EF4-FFF2-40B4-BE49-F238E27FC236}">
                <a16:creationId xmlns:a16="http://schemas.microsoft.com/office/drawing/2014/main" id="{8FE61E74-3FC6-4B50-A883-55A9351CB96D}"/>
              </a:ext>
            </a:extLst>
          </p:cNvPr>
          <p:cNvSpPr/>
          <p:nvPr/>
        </p:nvSpPr>
        <p:spPr>
          <a:xfrm>
            <a:off x="6861538" y="3282748"/>
            <a:ext cx="153336" cy="2597708"/>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Top Corners Rounded 36">
            <a:extLst>
              <a:ext uri="{FF2B5EF4-FFF2-40B4-BE49-F238E27FC236}">
                <a16:creationId xmlns:a16="http://schemas.microsoft.com/office/drawing/2014/main" id="{8AE99CE0-C16D-4B2C-84BF-67A919DE9247}"/>
              </a:ext>
            </a:extLst>
          </p:cNvPr>
          <p:cNvSpPr/>
          <p:nvPr/>
        </p:nvSpPr>
        <p:spPr>
          <a:xfrm>
            <a:off x="7302985" y="4943344"/>
            <a:ext cx="153336" cy="937113"/>
          </a:xfrm>
          <a:prstGeom prst="round2SameRect">
            <a:avLst>
              <a:gd name="adj1" fmla="val 50000"/>
              <a:gd name="adj2" fmla="val 0"/>
            </a:avLst>
          </a:prstGeom>
          <a:gradFill>
            <a:gsLst>
              <a:gs pos="0">
                <a:schemeClr val="accent1">
                  <a:lumMod val="25000"/>
                  <a:lumOff val="75000"/>
                </a:schemeClr>
              </a:gs>
              <a:gs pos="100000">
                <a:schemeClr val="accent1">
                  <a:lumMod val="25000"/>
                  <a:lumOff val="75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Top Corners Rounded 37">
            <a:extLst>
              <a:ext uri="{FF2B5EF4-FFF2-40B4-BE49-F238E27FC236}">
                <a16:creationId xmlns:a16="http://schemas.microsoft.com/office/drawing/2014/main" id="{05C1154E-6BF7-42E4-ACC5-B7DBB62C32E7}"/>
              </a:ext>
            </a:extLst>
          </p:cNvPr>
          <p:cNvSpPr/>
          <p:nvPr/>
        </p:nvSpPr>
        <p:spPr>
          <a:xfrm>
            <a:off x="7523707" y="5043756"/>
            <a:ext cx="153336" cy="836703"/>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Top Corners Rounded 35">
            <a:extLst>
              <a:ext uri="{FF2B5EF4-FFF2-40B4-BE49-F238E27FC236}">
                <a16:creationId xmlns:a16="http://schemas.microsoft.com/office/drawing/2014/main" id="{5F49A37F-878E-4694-9F95-E0F21CED81FF}"/>
              </a:ext>
            </a:extLst>
          </p:cNvPr>
          <p:cNvSpPr/>
          <p:nvPr/>
        </p:nvSpPr>
        <p:spPr>
          <a:xfrm>
            <a:off x="7082261" y="4348050"/>
            <a:ext cx="153336" cy="1532407"/>
          </a:xfrm>
          <a:prstGeom prst="round2SameRect">
            <a:avLst>
              <a:gd name="adj1" fmla="val 50000"/>
              <a:gd name="adj2" fmla="val 0"/>
            </a:avLst>
          </a:pr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Top Corners Rounded 39">
            <a:extLst>
              <a:ext uri="{FF2B5EF4-FFF2-40B4-BE49-F238E27FC236}">
                <a16:creationId xmlns:a16="http://schemas.microsoft.com/office/drawing/2014/main" id="{43C27035-27BD-42A9-BD7F-F01B9DB415E2}"/>
              </a:ext>
            </a:extLst>
          </p:cNvPr>
          <p:cNvSpPr/>
          <p:nvPr/>
        </p:nvSpPr>
        <p:spPr>
          <a:xfrm>
            <a:off x="8034826" y="3000764"/>
            <a:ext cx="153336" cy="2879692"/>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Top Corners Rounded 41">
            <a:extLst>
              <a:ext uri="{FF2B5EF4-FFF2-40B4-BE49-F238E27FC236}">
                <a16:creationId xmlns:a16="http://schemas.microsoft.com/office/drawing/2014/main" id="{74636138-A2D1-4D84-82D6-F0D5C55C5559}"/>
              </a:ext>
            </a:extLst>
          </p:cNvPr>
          <p:cNvSpPr/>
          <p:nvPr/>
        </p:nvSpPr>
        <p:spPr>
          <a:xfrm>
            <a:off x="8476273" y="4752511"/>
            <a:ext cx="153336" cy="1127946"/>
          </a:xfrm>
          <a:prstGeom prst="round2SameRect">
            <a:avLst>
              <a:gd name="adj1" fmla="val 50000"/>
              <a:gd name="adj2" fmla="val 0"/>
            </a:avLst>
          </a:prstGeom>
          <a:gradFill>
            <a:gsLst>
              <a:gs pos="0">
                <a:schemeClr val="accent1">
                  <a:lumMod val="25000"/>
                  <a:lumOff val="75000"/>
                </a:schemeClr>
              </a:gs>
              <a:gs pos="100000">
                <a:schemeClr val="accent1">
                  <a:lumMod val="25000"/>
                  <a:lumOff val="75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Top Corners Rounded 42">
            <a:extLst>
              <a:ext uri="{FF2B5EF4-FFF2-40B4-BE49-F238E27FC236}">
                <a16:creationId xmlns:a16="http://schemas.microsoft.com/office/drawing/2014/main" id="{B335ED25-C039-4178-BD62-598AF789587E}"/>
              </a:ext>
            </a:extLst>
          </p:cNvPr>
          <p:cNvSpPr/>
          <p:nvPr/>
        </p:nvSpPr>
        <p:spPr>
          <a:xfrm>
            <a:off x="8696996" y="5003164"/>
            <a:ext cx="153336" cy="877294"/>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Top Corners Rounded 40">
            <a:extLst>
              <a:ext uri="{FF2B5EF4-FFF2-40B4-BE49-F238E27FC236}">
                <a16:creationId xmlns:a16="http://schemas.microsoft.com/office/drawing/2014/main" id="{97B0A2C5-F038-4D77-A002-69E2B10D9974}"/>
              </a:ext>
            </a:extLst>
          </p:cNvPr>
          <p:cNvSpPr/>
          <p:nvPr/>
        </p:nvSpPr>
        <p:spPr>
          <a:xfrm>
            <a:off x="8255550" y="4208467"/>
            <a:ext cx="153336" cy="1671989"/>
          </a:xfrm>
          <a:prstGeom prst="round2SameRect">
            <a:avLst>
              <a:gd name="adj1" fmla="val 50000"/>
              <a:gd name="adj2" fmla="val 0"/>
            </a:avLst>
          </a:pr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Top Corners Rounded 44">
            <a:extLst>
              <a:ext uri="{FF2B5EF4-FFF2-40B4-BE49-F238E27FC236}">
                <a16:creationId xmlns:a16="http://schemas.microsoft.com/office/drawing/2014/main" id="{C1B57863-6F41-410F-B4AF-E76AAC3E630A}"/>
              </a:ext>
            </a:extLst>
          </p:cNvPr>
          <p:cNvSpPr/>
          <p:nvPr/>
        </p:nvSpPr>
        <p:spPr>
          <a:xfrm>
            <a:off x="9208115" y="2744412"/>
            <a:ext cx="153336" cy="3136045"/>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Top Corners Rounded 46">
            <a:extLst>
              <a:ext uri="{FF2B5EF4-FFF2-40B4-BE49-F238E27FC236}">
                <a16:creationId xmlns:a16="http://schemas.microsoft.com/office/drawing/2014/main" id="{43107BA9-359F-4AC6-8255-E9C17022BA4B}"/>
              </a:ext>
            </a:extLst>
          </p:cNvPr>
          <p:cNvSpPr/>
          <p:nvPr/>
        </p:nvSpPr>
        <p:spPr>
          <a:xfrm>
            <a:off x="9649562" y="4604399"/>
            <a:ext cx="153336" cy="1276060"/>
          </a:xfrm>
          <a:prstGeom prst="round2SameRect">
            <a:avLst>
              <a:gd name="adj1" fmla="val 50000"/>
              <a:gd name="adj2" fmla="val 0"/>
            </a:avLst>
          </a:prstGeom>
          <a:gradFill>
            <a:gsLst>
              <a:gs pos="0">
                <a:schemeClr val="accent1">
                  <a:lumMod val="25000"/>
                  <a:lumOff val="75000"/>
                </a:schemeClr>
              </a:gs>
              <a:gs pos="100000">
                <a:schemeClr val="accent1">
                  <a:lumMod val="25000"/>
                  <a:lumOff val="75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Top Corners Rounded 47">
            <a:extLst>
              <a:ext uri="{FF2B5EF4-FFF2-40B4-BE49-F238E27FC236}">
                <a16:creationId xmlns:a16="http://schemas.microsoft.com/office/drawing/2014/main" id="{83F55DEB-729C-4F97-AFB1-9E36FF2408CD}"/>
              </a:ext>
            </a:extLst>
          </p:cNvPr>
          <p:cNvSpPr/>
          <p:nvPr/>
        </p:nvSpPr>
        <p:spPr>
          <a:xfrm>
            <a:off x="9870284" y="4943344"/>
            <a:ext cx="153336" cy="937115"/>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Top Corners Rounded 45">
            <a:extLst>
              <a:ext uri="{FF2B5EF4-FFF2-40B4-BE49-F238E27FC236}">
                <a16:creationId xmlns:a16="http://schemas.microsoft.com/office/drawing/2014/main" id="{B1EF866F-152C-4BD4-A216-3EABC5654524}"/>
              </a:ext>
            </a:extLst>
          </p:cNvPr>
          <p:cNvSpPr/>
          <p:nvPr/>
        </p:nvSpPr>
        <p:spPr>
          <a:xfrm>
            <a:off x="9428838" y="4108775"/>
            <a:ext cx="153336" cy="1771682"/>
          </a:xfrm>
          <a:prstGeom prst="round2SameRect">
            <a:avLst>
              <a:gd name="adj1" fmla="val 50000"/>
              <a:gd name="adj2" fmla="val 0"/>
            </a:avLst>
          </a:pr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Top Corners Rounded 49">
            <a:extLst>
              <a:ext uri="{FF2B5EF4-FFF2-40B4-BE49-F238E27FC236}">
                <a16:creationId xmlns:a16="http://schemas.microsoft.com/office/drawing/2014/main" id="{430D7FF2-CAC1-4750-B39E-3C914D2A194E}"/>
              </a:ext>
            </a:extLst>
          </p:cNvPr>
          <p:cNvSpPr/>
          <p:nvPr/>
        </p:nvSpPr>
        <p:spPr>
          <a:xfrm>
            <a:off x="10381402" y="2556416"/>
            <a:ext cx="153336" cy="3324040"/>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Top Corners Rounded 50">
            <a:extLst>
              <a:ext uri="{FF2B5EF4-FFF2-40B4-BE49-F238E27FC236}">
                <a16:creationId xmlns:a16="http://schemas.microsoft.com/office/drawing/2014/main" id="{682C32D5-696C-4C08-9359-4C33990D881E}"/>
              </a:ext>
            </a:extLst>
          </p:cNvPr>
          <p:cNvSpPr/>
          <p:nvPr/>
        </p:nvSpPr>
        <p:spPr>
          <a:xfrm>
            <a:off x="10602126" y="4029019"/>
            <a:ext cx="153336" cy="1851438"/>
          </a:xfrm>
          <a:prstGeom prst="round2SameRect">
            <a:avLst>
              <a:gd name="adj1" fmla="val 50000"/>
              <a:gd name="adj2" fmla="val 0"/>
            </a:avLst>
          </a:pr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Top Corners Rounded 51">
            <a:extLst>
              <a:ext uri="{FF2B5EF4-FFF2-40B4-BE49-F238E27FC236}">
                <a16:creationId xmlns:a16="http://schemas.microsoft.com/office/drawing/2014/main" id="{A7753354-A05C-46C8-B09C-1E80D13EDBEC}"/>
              </a:ext>
            </a:extLst>
          </p:cNvPr>
          <p:cNvSpPr/>
          <p:nvPr/>
        </p:nvSpPr>
        <p:spPr>
          <a:xfrm>
            <a:off x="10822849" y="4481908"/>
            <a:ext cx="153336" cy="1398548"/>
          </a:xfrm>
          <a:prstGeom prst="round2SameRect">
            <a:avLst>
              <a:gd name="adj1" fmla="val 50000"/>
              <a:gd name="adj2" fmla="val 0"/>
            </a:avLst>
          </a:prstGeom>
          <a:gradFill>
            <a:gsLst>
              <a:gs pos="0">
                <a:schemeClr val="accent1">
                  <a:lumMod val="25000"/>
                  <a:lumOff val="75000"/>
                </a:schemeClr>
              </a:gs>
              <a:gs pos="100000">
                <a:schemeClr val="accent1">
                  <a:lumMod val="25000"/>
                  <a:lumOff val="75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Top Corners Rounded 52">
            <a:extLst>
              <a:ext uri="{FF2B5EF4-FFF2-40B4-BE49-F238E27FC236}">
                <a16:creationId xmlns:a16="http://schemas.microsoft.com/office/drawing/2014/main" id="{993AE2D6-69AC-4BD5-B0B7-6089AE24ADF5}"/>
              </a:ext>
            </a:extLst>
          </p:cNvPr>
          <p:cNvSpPr/>
          <p:nvPr/>
        </p:nvSpPr>
        <p:spPr>
          <a:xfrm>
            <a:off x="11043572" y="4886376"/>
            <a:ext cx="153336" cy="1002273"/>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62433C39-A392-4D33-81EF-074A300CBBE8}"/>
              </a:ext>
            </a:extLst>
          </p:cNvPr>
          <p:cNvGrpSpPr/>
          <p:nvPr/>
        </p:nvGrpSpPr>
        <p:grpSpPr>
          <a:xfrm>
            <a:off x="1989491" y="5836524"/>
            <a:ext cx="8213020" cy="104252"/>
            <a:chOff x="2135009" y="5751583"/>
            <a:chExt cx="7921984" cy="250031"/>
          </a:xfrm>
        </p:grpSpPr>
        <p:cxnSp>
          <p:nvCxnSpPr>
            <p:cNvPr id="63" name="Straight Connector 62">
              <a:extLst>
                <a:ext uri="{FF2B5EF4-FFF2-40B4-BE49-F238E27FC236}">
                  <a16:creationId xmlns:a16="http://schemas.microsoft.com/office/drawing/2014/main" id="{B140730C-14F7-45CA-8FB9-612448146C18}"/>
                </a:ext>
              </a:extLst>
            </p:cNvPr>
            <p:cNvCxnSpPr>
              <a:cxnSpLocks/>
            </p:cNvCxnSpPr>
            <p:nvPr/>
          </p:nvCxnSpPr>
          <p:spPr>
            <a:xfrm>
              <a:off x="2135009" y="5751583"/>
              <a:ext cx="0" cy="250031"/>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90FEA430-6B62-49F6-A1B5-47ED67502022}"/>
                </a:ext>
              </a:extLst>
            </p:cNvPr>
            <p:cNvCxnSpPr>
              <a:cxnSpLocks/>
            </p:cNvCxnSpPr>
            <p:nvPr/>
          </p:nvCxnSpPr>
          <p:spPr>
            <a:xfrm>
              <a:off x="3266721" y="5751583"/>
              <a:ext cx="0" cy="250031"/>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0FB8D6E-AF1A-45DA-918C-262BDD122D97}"/>
                </a:ext>
              </a:extLst>
            </p:cNvPr>
            <p:cNvCxnSpPr>
              <a:cxnSpLocks/>
            </p:cNvCxnSpPr>
            <p:nvPr/>
          </p:nvCxnSpPr>
          <p:spPr>
            <a:xfrm>
              <a:off x="4398433" y="5751583"/>
              <a:ext cx="0" cy="250031"/>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AA2B3ACB-8D9E-49D0-A5D8-71268BDD2A0E}"/>
                </a:ext>
              </a:extLst>
            </p:cNvPr>
            <p:cNvCxnSpPr>
              <a:cxnSpLocks/>
            </p:cNvCxnSpPr>
            <p:nvPr/>
          </p:nvCxnSpPr>
          <p:spPr>
            <a:xfrm>
              <a:off x="5530145" y="5751583"/>
              <a:ext cx="0" cy="250031"/>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E7121BF-379F-4668-BD45-321C1C9DF89F}"/>
                </a:ext>
              </a:extLst>
            </p:cNvPr>
            <p:cNvCxnSpPr>
              <a:cxnSpLocks/>
            </p:cNvCxnSpPr>
            <p:nvPr/>
          </p:nvCxnSpPr>
          <p:spPr>
            <a:xfrm>
              <a:off x="6661857" y="5751583"/>
              <a:ext cx="0" cy="250031"/>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1949F7DC-2C2E-44B8-9ABD-AA8931296748}"/>
                </a:ext>
              </a:extLst>
            </p:cNvPr>
            <p:cNvCxnSpPr>
              <a:cxnSpLocks/>
            </p:cNvCxnSpPr>
            <p:nvPr/>
          </p:nvCxnSpPr>
          <p:spPr>
            <a:xfrm>
              <a:off x="7793569" y="5751583"/>
              <a:ext cx="0" cy="250031"/>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B6CD322-5FAD-4671-8B05-10B60B2197DE}"/>
                </a:ext>
              </a:extLst>
            </p:cNvPr>
            <p:cNvCxnSpPr>
              <a:cxnSpLocks/>
            </p:cNvCxnSpPr>
            <p:nvPr/>
          </p:nvCxnSpPr>
          <p:spPr>
            <a:xfrm>
              <a:off x="8925281" y="5751583"/>
              <a:ext cx="0" cy="250031"/>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E2A0E87-7236-4840-9040-42AFB4FA1426}"/>
                </a:ext>
              </a:extLst>
            </p:cNvPr>
            <p:cNvCxnSpPr>
              <a:cxnSpLocks/>
            </p:cNvCxnSpPr>
            <p:nvPr/>
          </p:nvCxnSpPr>
          <p:spPr>
            <a:xfrm>
              <a:off x="10056993" y="5751583"/>
              <a:ext cx="0" cy="250031"/>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8" name="TextBox 87">
            <a:extLst>
              <a:ext uri="{FF2B5EF4-FFF2-40B4-BE49-F238E27FC236}">
                <a16:creationId xmlns:a16="http://schemas.microsoft.com/office/drawing/2014/main" id="{AEEE957B-4E24-467A-8EA2-654E8413777D}"/>
              </a:ext>
            </a:extLst>
          </p:cNvPr>
          <p:cNvSpPr txBox="1"/>
          <p:nvPr/>
        </p:nvSpPr>
        <p:spPr>
          <a:xfrm>
            <a:off x="1117353" y="6063392"/>
            <a:ext cx="570990" cy="246221"/>
          </a:xfrm>
          <a:prstGeom prst="rect">
            <a:avLst/>
          </a:prstGeom>
          <a:noFill/>
        </p:spPr>
        <p:txBody>
          <a:bodyPr wrap="none" rtlCol="0">
            <a:spAutoFit/>
          </a:bodyPr>
          <a:lstStyle/>
          <a:p>
            <a:pPr algn="ctr"/>
            <a:r>
              <a:rPr lang="en-US" sz="1000" dirty="0">
                <a:solidFill>
                  <a:schemeClr val="bg1"/>
                </a:solidFill>
                <a:latin typeface="Montserrat" panose="00000500000000000000" pitchFamily="50" charset="0"/>
              </a:rPr>
              <a:t>Year 1</a:t>
            </a:r>
          </a:p>
        </p:txBody>
      </p:sp>
      <p:sp>
        <p:nvSpPr>
          <p:cNvPr id="99" name="TextBox 98">
            <a:extLst>
              <a:ext uri="{FF2B5EF4-FFF2-40B4-BE49-F238E27FC236}">
                <a16:creationId xmlns:a16="http://schemas.microsoft.com/office/drawing/2014/main" id="{17763A95-0FA5-42FE-93E8-A6939EC5B54A}"/>
              </a:ext>
            </a:extLst>
          </p:cNvPr>
          <p:cNvSpPr txBox="1"/>
          <p:nvPr/>
        </p:nvSpPr>
        <p:spPr>
          <a:xfrm>
            <a:off x="2277817" y="6063392"/>
            <a:ext cx="596638" cy="246221"/>
          </a:xfrm>
          <a:prstGeom prst="rect">
            <a:avLst/>
          </a:prstGeom>
          <a:noFill/>
        </p:spPr>
        <p:txBody>
          <a:bodyPr wrap="none" rtlCol="0">
            <a:spAutoFit/>
          </a:bodyPr>
          <a:lstStyle/>
          <a:p>
            <a:pPr algn="ctr"/>
            <a:r>
              <a:rPr lang="en-US" sz="1000" dirty="0">
                <a:solidFill>
                  <a:schemeClr val="bg1"/>
                </a:solidFill>
                <a:latin typeface="Montserrat" panose="00000500000000000000" pitchFamily="50" charset="0"/>
              </a:rPr>
              <a:t>Year 2</a:t>
            </a:r>
          </a:p>
        </p:txBody>
      </p:sp>
      <p:sp>
        <p:nvSpPr>
          <p:cNvPr id="100" name="TextBox 99">
            <a:extLst>
              <a:ext uri="{FF2B5EF4-FFF2-40B4-BE49-F238E27FC236}">
                <a16:creationId xmlns:a16="http://schemas.microsoft.com/office/drawing/2014/main" id="{183B788D-A830-4BBF-95C4-67BDFFD7D0CC}"/>
              </a:ext>
            </a:extLst>
          </p:cNvPr>
          <p:cNvSpPr txBox="1"/>
          <p:nvPr/>
        </p:nvSpPr>
        <p:spPr>
          <a:xfrm>
            <a:off x="3451106" y="6063392"/>
            <a:ext cx="596638" cy="246221"/>
          </a:xfrm>
          <a:prstGeom prst="rect">
            <a:avLst/>
          </a:prstGeom>
          <a:noFill/>
        </p:spPr>
        <p:txBody>
          <a:bodyPr wrap="none" rtlCol="0">
            <a:spAutoFit/>
          </a:bodyPr>
          <a:lstStyle/>
          <a:p>
            <a:pPr algn="ctr"/>
            <a:r>
              <a:rPr lang="en-US" sz="1000" dirty="0">
                <a:solidFill>
                  <a:schemeClr val="bg1"/>
                </a:solidFill>
                <a:latin typeface="Montserrat" panose="00000500000000000000" pitchFamily="50" charset="0"/>
              </a:rPr>
              <a:t>Year 3</a:t>
            </a:r>
          </a:p>
        </p:txBody>
      </p:sp>
      <p:sp>
        <p:nvSpPr>
          <p:cNvPr id="101" name="TextBox 100">
            <a:extLst>
              <a:ext uri="{FF2B5EF4-FFF2-40B4-BE49-F238E27FC236}">
                <a16:creationId xmlns:a16="http://schemas.microsoft.com/office/drawing/2014/main" id="{61804807-7328-4155-8078-BA01689C64E0}"/>
              </a:ext>
            </a:extLst>
          </p:cNvPr>
          <p:cNvSpPr txBox="1"/>
          <p:nvPr/>
        </p:nvSpPr>
        <p:spPr>
          <a:xfrm>
            <a:off x="4617983" y="6063392"/>
            <a:ext cx="609462" cy="246221"/>
          </a:xfrm>
          <a:prstGeom prst="rect">
            <a:avLst/>
          </a:prstGeom>
          <a:noFill/>
        </p:spPr>
        <p:txBody>
          <a:bodyPr wrap="none" rtlCol="0">
            <a:spAutoFit/>
          </a:bodyPr>
          <a:lstStyle/>
          <a:p>
            <a:pPr algn="ctr"/>
            <a:r>
              <a:rPr lang="en-US" sz="1000" dirty="0">
                <a:solidFill>
                  <a:schemeClr val="bg1"/>
                </a:solidFill>
                <a:latin typeface="Montserrat" panose="00000500000000000000" pitchFamily="50" charset="0"/>
              </a:rPr>
              <a:t>Year 4</a:t>
            </a:r>
          </a:p>
        </p:txBody>
      </p:sp>
      <p:sp>
        <p:nvSpPr>
          <p:cNvPr id="102" name="TextBox 101">
            <a:extLst>
              <a:ext uri="{FF2B5EF4-FFF2-40B4-BE49-F238E27FC236}">
                <a16:creationId xmlns:a16="http://schemas.microsoft.com/office/drawing/2014/main" id="{3BEA303C-8723-4EB3-AE56-E63D63697BF1}"/>
              </a:ext>
            </a:extLst>
          </p:cNvPr>
          <p:cNvSpPr txBox="1"/>
          <p:nvPr/>
        </p:nvSpPr>
        <p:spPr>
          <a:xfrm>
            <a:off x="5796881" y="6063392"/>
            <a:ext cx="598242" cy="246221"/>
          </a:xfrm>
          <a:prstGeom prst="rect">
            <a:avLst/>
          </a:prstGeom>
          <a:noFill/>
        </p:spPr>
        <p:txBody>
          <a:bodyPr wrap="none" rtlCol="0">
            <a:spAutoFit/>
          </a:bodyPr>
          <a:lstStyle/>
          <a:p>
            <a:pPr algn="ctr"/>
            <a:r>
              <a:rPr lang="en-US" sz="1000" dirty="0">
                <a:solidFill>
                  <a:schemeClr val="bg1"/>
                </a:solidFill>
                <a:latin typeface="Montserrat" panose="00000500000000000000" pitchFamily="50" charset="0"/>
              </a:rPr>
              <a:t>Year 5</a:t>
            </a:r>
          </a:p>
        </p:txBody>
      </p:sp>
      <p:sp>
        <p:nvSpPr>
          <p:cNvPr id="103" name="TextBox 102">
            <a:extLst>
              <a:ext uri="{FF2B5EF4-FFF2-40B4-BE49-F238E27FC236}">
                <a16:creationId xmlns:a16="http://schemas.microsoft.com/office/drawing/2014/main" id="{2B0EAD70-1F5E-4457-8A95-D8EA6F6F83C9}"/>
              </a:ext>
            </a:extLst>
          </p:cNvPr>
          <p:cNvSpPr txBox="1"/>
          <p:nvPr/>
        </p:nvSpPr>
        <p:spPr>
          <a:xfrm>
            <a:off x="6967765" y="6063392"/>
            <a:ext cx="603050" cy="246221"/>
          </a:xfrm>
          <a:prstGeom prst="rect">
            <a:avLst/>
          </a:prstGeom>
          <a:noFill/>
        </p:spPr>
        <p:txBody>
          <a:bodyPr wrap="none" rtlCol="0">
            <a:spAutoFit/>
          </a:bodyPr>
          <a:lstStyle/>
          <a:p>
            <a:pPr algn="ctr"/>
            <a:r>
              <a:rPr lang="en-US" sz="1000" dirty="0">
                <a:solidFill>
                  <a:schemeClr val="bg1"/>
                </a:solidFill>
                <a:latin typeface="Montserrat" panose="00000500000000000000" pitchFamily="50" charset="0"/>
              </a:rPr>
              <a:t>Year 6</a:t>
            </a:r>
          </a:p>
        </p:txBody>
      </p:sp>
      <p:sp>
        <p:nvSpPr>
          <p:cNvPr id="104" name="TextBox 103">
            <a:extLst>
              <a:ext uri="{FF2B5EF4-FFF2-40B4-BE49-F238E27FC236}">
                <a16:creationId xmlns:a16="http://schemas.microsoft.com/office/drawing/2014/main" id="{AF2BC63F-3C9D-4BD2-A694-2AAE9A4CD735}"/>
              </a:ext>
            </a:extLst>
          </p:cNvPr>
          <p:cNvSpPr txBox="1"/>
          <p:nvPr/>
        </p:nvSpPr>
        <p:spPr>
          <a:xfrm>
            <a:off x="8141855" y="6063392"/>
            <a:ext cx="601448" cy="246221"/>
          </a:xfrm>
          <a:prstGeom prst="rect">
            <a:avLst/>
          </a:prstGeom>
          <a:noFill/>
        </p:spPr>
        <p:txBody>
          <a:bodyPr wrap="none" rtlCol="0">
            <a:spAutoFit/>
          </a:bodyPr>
          <a:lstStyle/>
          <a:p>
            <a:pPr algn="ctr"/>
            <a:r>
              <a:rPr lang="en-US" sz="1000" dirty="0">
                <a:solidFill>
                  <a:schemeClr val="bg1"/>
                </a:solidFill>
                <a:latin typeface="Montserrat" panose="00000500000000000000" pitchFamily="50" charset="0"/>
              </a:rPr>
              <a:t>Year 7</a:t>
            </a:r>
          </a:p>
        </p:txBody>
      </p:sp>
      <p:sp>
        <p:nvSpPr>
          <p:cNvPr id="105" name="TextBox 104">
            <a:extLst>
              <a:ext uri="{FF2B5EF4-FFF2-40B4-BE49-F238E27FC236}">
                <a16:creationId xmlns:a16="http://schemas.microsoft.com/office/drawing/2014/main" id="{AA4E102A-C81F-4EE9-815A-01E14F65C4C2}"/>
              </a:ext>
            </a:extLst>
          </p:cNvPr>
          <p:cNvSpPr txBox="1"/>
          <p:nvPr/>
        </p:nvSpPr>
        <p:spPr>
          <a:xfrm>
            <a:off x="9312739" y="6063392"/>
            <a:ext cx="606256" cy="246221"/>
          </a:xfrm>
          <a:prstGeom prst="rect">
            <a:avLst/>
          </a:prstGeom>
          <a:noFill/>
        </p:spPr>
        <p:txBody>
          <a:bodyPr wrap="none" rtlCol="0">
            <a:spAutoFit/>
          </a:bodyPr>
          <a:lstStyle/>
          <a:p>
            <a:pPr algn="ctr"/>
            <a:r>
              <a:rPr lang="en-US" sz="1000" dirty="0">
                <a:solidFill>
                  <a:schemeClr val="bg1"/>
                </a:solidFill>
                <a:latin typeface="Montserrat" panose="00000500000000000000" pitchFamily="50" charset="0"/>
              </a:rPr>
              <a:t>Year 8</a:t>
            </a:r>
          </a:p>
        </p:txBody>
      </p:sp>
      <p:sp>
        <p:nvSpPr>
          <p:cNvPr id="106" name="TextBox 105">
            <a:extLst>
              <a:ext uri="{FF2B5EF4-FFF2-40B4-BE49-F238E27FC236}">
                <a16:creationId xmlns:a16="http://schemas.microsoft.com/office/drawing/2014/main" id="{628CC052-6FE5-482A-B356-DE6B1CCA4A86}"/>
              </a:ext>
            </a:extLst>
          </p:cNvPr>
          <p:cNvSpPr txBox="1"/>
          <p:nvPr/>
        </p:nvSpPr>
        <p:spPr>
          <a:xfrm>
            <a:off x="10487630" y="6063392"/>
            <a:ext cx="603050" cy="246221"/>
          </a:xfrm>
          <a:prstGeom prst="rect">
            <a:avLst/>
          </a:prstGeom>
          <a:noFill/>
        </p:spPr>
        <p:txBody>
          <a:bodyPr wrap="none" rtlCol="0">
            <a:spAutoFit/>
          </a:bodyPr>
          <a:lstStyle/>
          <a:p>
            <a:pPr algn="ctr"/>
            <a:r>
              <a:rPr lang="en-US" sz="1000" dirty="0">
                <a:solidFill>
                  <a:schemeClr val="bg1"/>
                </a:solidFill>
                <a:latin typeface="Montserrat" panose="00000500000000000000" pitchFamily="50" charset="0"/>
              </a:rPr>
              <a:t>Year 9</a:t>
            </a:r>
          </a:p>
        </p:txBody>
      </p:sp>
      <p:grpSp>
        <p:nvGrpSpPr>
          <p:cNvPr id="4" name="Group 3">
            <a:extLst>
              <a:ext uri="{FF2B5EF4-FFF2-40B4-BE49-F238E27FC236}">
                <a16:creationId xmlns:a16="http://schemas.microsoft.com/office/drawing/2014/main" id="{1AC6F035-ACFC-4077-B39D-18ECBD4CC0A9}"/>
              </a:ext>
            </a:extLst>
          </p:cNvPr>
          <p:cNvGrpSpPr/>
          <p:nvPr/>
        </p:nvGrpSpPr>
        <p:grpSpPr>
          <a:xfrm>
            <a:off x="2073115" y="490036"/>
            <a:ext cx="8045772" cy="674920"/>
            <a:chOff x="3425237" y="652463"/>
            <a:chExt cx="5341527" cy="674920"/>
          </a:xfrm>
        </p:grpSpPr>
        <p:sp>
          <p:nvSpPr>
            <p:cNvPr id="6" name="Rectangle 5">
              <a:extLst>
                <a:ext uri="{FF2B5EF4-FFF2-40B4-BE49-F238E27FC236}">
                  <a16:creationId xmlns:a16="http://schemas.microsoft.com/office/drawing/2014/main" id="{5FD2B6B7-A9DE-421F-8483-539D4FA3688D}"/>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a:extLst>
                <a:ext uri="{FF2B5EF4-FFF2-40B4-BE49-F238E27FC236}">
                  <a16:creationId xmlns:a16="http://schemas.microsoft.com/office/drawing/2014/main" id="{9450DAA9-1A4F-439C-88B2-73590A996D9B}"/>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5" name="TextBox 4">
            <a:extLst>
              <a:ext uri="{FF2B5EF4-FFF2-40B4-BE49-F238E27FC236}">
                <a16:creationId xmlns:a16="http://schemas.microsoft.com/office/drawing/2014/main" id="{BA1CDF24-D16A-43CC-B5BE-84864AEDF078}"/>
              </a:ext>
            </a:extLst>
          </p:cNvPr>
          <p:cNvSpPr txBox="1"/>
          <p:nvPr/>
        </p:nvSpPr>
        <p:spPr>
          <a:xfrm>
            <a:off x="2073113" y="570829"/>
            <a:ext cx="8045793"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BUSINESS VALUE FORECAST BY AI TYPE</a:t>
            </a:r>
          </a:p>
        </p:txBody>
      </p:sp>
      <p:sp>
        <p:nvSpPr>
          <p:cNvPr id="117" name="Oval 116">
            <a:extLst>
              <a:ext uri="{FF2B5EF4-FFF2-40B4-BE49-F238E27FC236}">
                <a16:creationId xmlns:a16="http://schemas.microsoft.com/office/drawing/2014/main" id="{F6AEB86F-0232-472C-8B74-6D9DF23CED36}"/>
              </a:ext>
            </a:extLst>
          </p:cNvPr>
          <p:cNvSpPr>
            <a:spLocks noChangeAspect="1"/>
          </p:cNvSpPr>
          <p:nvPr/>
        </p:nvSpPr>
        <p:spPr>
          <a:xfrm>
            <a:off x="1903155" y="1756878"/>
            <a:ext cx="721583" cy="731520"/>
          </a:xfrm>
          <a:prstGeom prst="ellipse">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600" b="1" dirty="0">
                <a:latin typeface="Montserrat" pitchFamily="2" charset="77"/>
              </a:rPr>
              <a:t>44%</a:t>
            </a:r>
          </a:p>
        </p:txBody>
      </p:sp>
      <p:sp>
        <p:nvSpPr>
          <p:cNvPr id="116" name="TextBox 115">
            <a:extLst>
              <a:ext uri="{FF2B5EF4-FFF2-40B4-BE49-F238E27FC236}">
                <a16:creationId xmlns:a16="http://schemas.microsoft.com/office/drawing/2014/main" id="{1F3B7DD3-99CD-4AE9-962D-23FA6E7F9410}"/>
              </a:ext>
            </a:extLst>
          </p:cNvPr>
          <p:cNvSpPr txBox="1"/>
          <p:nvPr/>
        </p:nvSpPr>
        <p:spPr>
          <a:xfrm>
            <a:off x="2666615" y="2013411"/>
            <a:ext cx="1337226"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Decision Support</a:t>
            </a:r>
          </a:p>
        </p:txBody>
      </p:sp>
      <p:sp>
        <p:nvSpPr>
          <p:cNvPr id="124" name="Oval 123">
            <a:extLst>
              <a:ext uri="{FF2B5EF4-FFF2-40B4-BE49-F238E27FC236}">
                <a16:creationId xmlns:a16="http://schemas.microsoft.com/office/drawing/2014/main" id="{B1E39D8E-211E-4165-AD2B-740DD03358B2}"/>
              </a:ext>
            </a:extLst>
          </p:cNvPr>
          <p:cNvSpPr>
            <a:spLocks noChangeAspect="1"/>
          </p:cNvSpPr>
          <p:nvPr/>
        </p:nvSpPr>
        <p:spPr>
          <a:xfrm>
            <a:off x="1904498" y="2631711"/>
            <a:ext cx="721583" cy="731520"/>
          </a:xfrm>
          <a:prstGeom prst="ellipse">
            <a:avLst/>
          </a:pr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600" b="1" dirty="0">
                <a:latin typeface="Montserrat" pitchFamily="2" charset="77"/>
              </a:rPr>
              <a:t>24%</a:t>
            </a:r>
          </a:p>
        </p:txBody>
      </p:sp>
      <p:sp>
        <p:nvSpPr>
          <p:cNvPr id="125" name="TextBox 124">
            <a:extLst>
              <a:ext uri="{FF2B5EF4-FFF2-40B4-BE49-F238E27FC236}">
                <a16:creationId xmlns:a16="http://schemas.microsoft.com/office/drawing/2014/main" id="{408135D6-9DD4-4C5E-B57A-1ED736B600E4}"/>
              </a:ext>
            </a:extLst>
          </p:cNvPr>
          <p:cNvSpPr txBox="1"/>
          <p:nvPr/>
        </p:nvSpPr>
        <p:spPr>
          <a:xfrm>
            <a:off x="2667061" y="2863361"/>
            <a:ext cx="641522"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Agents</a:t>
            </a:r>
          </a:p>
        </p:txBody>
      </p:sp>
      <p:sp>
        <p:nvSpPr>
          <p:cNvPr id="128" name="Oval 127">
            <a:extLst>
              <a:ext uri="{FF2B5EF4-FFF2-40B4-BE49-F238E27FC236}">
                <a16:creationId xmlns:a16="http://schemas.microsoft.com/office/drawing/2014/main" id="{221B2D45-D55A-4FBE-BCD2-2CE1EA5DDF25}"/>
              </a:ext>
            </a:extLst>
          </p:cNvPr>
          <p:cNvSpPr>
            <a:spLocks noChangeAspect="1"/>
          </p:cNvSpPr>
          <p:nvPr/>
        </p:nvSpPr>
        <p:spPr>
          <a:xfrm>
            <a:off x="4243069" y="1756878"/>
            <a:ext cx="721583" cy="731520"/>
          </a:xfrm>
          <a:prstGeom prst="ellipse">
            <a:avLst/>
          </a:prstGeom>
          <a:gradFill>
            <a:gsLst>
              <a:gs pos="0">
                <a:schemeClr val="accent1">
                  <a:lumMod val="25000"/>
                  <a:lumOff val="75000"/>
                </a:schemeClr>
              </a:gs>
              <a:gs pos="100000">
                <a:schemeClr val="accent1">
                  <a:lumMod val="25000"/>
                  <a:lumOff val="75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600" b="1" dirty="0">
                <a:latin typeface="Montserrat" pitchFamily="2" charset="77"/>
              </a:rPr>
              <a:t>19%</a:t>
            </a:r>
          </a:p>
        </p:txBody>
      </p:sp>
      <p:sp>
        <p:nvSpPr>
          <p:cNvPr id="129" name="TextBox 128">
            <a:extLst>
              <a:ext uri="{FF2B5EF4-FFF2-40B4-BE49-F238E27FC236}">
                <a16:creationId xmlns:a16="http://schemas.microsoft.com/office/drawing/2014/main" id="{745145F7-57DE-4710-9014-34EAD58A6625}"/>
              </a:ext>
            </a:extLst>
          </p:cNvPr>
          <p:cNvSpPr txBox="1"/>
          <p:nvPr/>
        </p:nvSpPr>
        <p:spPr>
          <a:xfrm>
            <a:off x="4999170" y="1997399"/>
            <a:ext cx="1547218"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Decision Automation</a:t>
            </a:r>
          </a:p>
        </p:txBody>
      </p:sp>
      <p:sp>
        <p:nvSpPr>
          <p:cNvPr id="132" name="Oval 131">
            <a:extLst>
              <a:ext uri="{FF2B5EF4-FFF2-40B4-BE49-F238E27FC236}">
                <a16:creationId xmlns:a16="http://schemas.microsoft.com/office/drawing/2014/main" id="{FC7D4C93-2AC8-4C69-9190-C47FB8D5C75D}"/>
              </a:ext>
            </a:extLst>
          </p:cNvPr>
          <p:cNvSpPr>
            <a:spLocks noChangeAspect="1"/>
          </p:cNvSpPr>
          <p:nvPr/>
        </p:nvSpPr>
        <p:spPr>
          <a:xfrm>
            <a:off x="4243070" y="2634662"/>
            <a:ext cx="721583" cy="731520"/>
          </a:xfrm>
          <a:prstGeom prst="ellipse">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600" b="1" dirty="0">
                <a:latin typeface="Montserrat" pitchFamily="2" charset="77"/>
              </a:rPr>
              <a:t>13%</a:t>
            </a:r>
          </a:p>
        </p:txBody>
      </p:sp>
      <p:sp>
        <p:nvSpPr>
          <p:cNvPr id="133" name="TextBox 132">
            <a:extLst>
              <a:ext uri="{FF2B5EF4-FFF2-40B4-BE49-F238E27FC236}">
                <a16:creationId xmlns:a16="http://schemas.microsoft.com/office/drawing/2014/main" id="{8E260608-D596-4156-AB99-2F3A3EB82E61}"/>
              </a:ext>
            </a:extLst>
          </p:cNvPr>
          <p:cNvSpPr txBox="1"/>
          <p:nvPr/>
        </p:nvSpPr>
        <p:spPr>
          <a:xfrm>
            <a:off x="4999170" y="2865204"/>
            <a:ext cx="1192955"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Smart Products</a:t>
            </a:r>
          </a:p>
        </p:txBody>
      </p:sp>
    </p:spTree>
    <p:extLst>
      <p:ext uri="{BB962C8B-B14F-4D97-AF65-F5344CB8AC3E}">
        <p14:creationId xmlns:p14="http://schemas.microsoft.com/office/powerpoint/2010/main" val="1591137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Vertical)">
                                      <p:cBhvr>
                                        <p:cTn id="7" dur="1250"/>
                                        <p:tgtEl>
                                          <p:spTgt spid="12"/>
                                        </p:tgtEl>
                                      </p:cBhvr>
                                    </p:animEffect>
                                  </p:childTnLst>
                                </p:cTn>
                              </p:par>
                              <p:par>
                                <p:cTn id="8" presetID="12" presetClass="entr" presetSubtype="1" fill="hold" grpId="0" nodeType="withEffect">
                                  <p:stCondLst>
                                    <p:cond delay="800"/>
                                  </p:stCondLst>
                                  <p:childTnLst>
                                    <p:set>
                                      <p:cBhvr>
                                        <p:cTn id="9" dur="1" fill="hold">
                                          <p:stCondLst>
                                            <p:cond delay="0"/>
                                          </p:stCondLst>
                                        </p:cTn>
                                        <p:tgtEl>
                                          <p:spTgt spid="88"/>
                                        </p:tgtEl>
                                        <p:attrNameLst>
                                          <p:attrName>style.visibility</p:attrName>
                                        </p:attrNameLst>
                                      </p:cBhvr>
                                      <p:to>
                                        <p:strVal val="visible"/>
                                      </p:to>
                                    </p:set>
                                    <p:anim calcmode="lin" valueType="num">
                                      <p:cBhvr additive="base">
                                        <p:cTn id="10" dur="1000"/>
                                        <p:tgtEl>
                                          <p:spTgt spid="88"/>
                                        </p:tgtEl>
                                        <p:attrNameLst>
                                          <p:attrName>ppt_y</p:attrName>
                                        </p:attrNameLst>
                                      </p:cBhvr>
                                      <p:tavLst>
                                        <p:tav tm="0">
                                          <p:val>
                                            <p:strVal val="#ppt_y-#ppt_h*1.125000"/>
                                          </p:val>
                                        </p:tav>
                                        <p:tav tm="100000">
                                          <p:val>
                                            <p:strVal val="#ppt_y"/>
                                          </p:val>
                                        </p:tav>
                                      </p:tavLst>
                                    </p:anim>
                                    <p:animEffect transition="in" filter="wipe(down)">
                                      <p:cBhvr>
                                        <p:cTn id="11" dur="1000"/>
                                        <p:tgtEl>
                                          <p:spTgt spid="88"/>
                                        </p:tgtEl>
                                      </p:cBhvr>
                                    </p:animEffect>
                                  </p:childTnLst>
                                </p:cTn>
                              </p:par>
                              <p:par>
                                <p:cTn id="12" presetID="12" presetClass="entr" presetSubtype="1" fill="hold" grpId="0" nodeType="withEffect">
                                  <p:stCondLst>
                                    <p:cond delay="800"/>
                                  </p:stCondLst>
                                  <p:childTnLst>
                                    <p:set>
                                      <p:cBhvr>
                                        <p:cTn id="13" dur="1" fill="hold">
                                          <p:stCondLst>
                                            <p:cond delay="0"/>
                                          </p:stCondLst>
                                        </p:cTn>
                                        <p:tgtEl>
                                          <p:spTgt spid="99"/>
                                        </p:tgtEl>
                                        <p:attrNameLst>
                                          <p:attrName>style.visibility</p:attrName>
                                        </p:attrNameLst>
                                      </p:cBhvr>
                                      <p:to>
                                        <p:strVal val="visible"/>
                                      </p:to>
                                    </p:set>
                                    <p:anim calcmode="lin" valueType="num">
                                      <p:cBhvr additive="base">
                                        <p:cTn id="14" dur="1000"/>
                                        <p:tgtEl>
                                          <p:spTgt spid="99"/>
                                        </p:tgtEl>
                                        <p:attrNameLst>
                                          <p:attrName>ppt_y</p:attrName>
                                        </p:attrNameLst>
                                      </p:cBhvr>
                                      <p:tavLst>
                                        <p:tav tm="0">
                                          <p:val>
                                            <p:strVal val="#ppt_y-#ppt_h*1.125000"/>
                                          </p:val>
                                        </p:tav>
                                        <p:tav tm="100000">
                                          <p:val>
                                            <p:strVal val="#ppt_y"/>
                                          </p:val>
                                        </p:tav>
                                      </p:tavLst>
                                    </p:anim>
                                    <p:animEffect transition="in" filter="wipe(down)">
                                      <p:cBhvr>
                                        <p:cTn id="15" dur="1000"/>
                                        <p:tgtEl>
                                          <p:spTgt spid="99"/>
                                        </p:tgtEl>
                                      </p:cBhvr>
                                    </p:animEffect>
                                  </p:childTnLst>
                                </p:cTn>
                              </p:par>
                              <p:par>
                                <p:cTn id="16" presetID="12" presetClass="entr" presetSubtype="1" fill="hold" grpId="0" nodeType="withEffect">
                                  <p:stCondLst>
                                    <p:cond delay="800"/>
                                  </p:stCondLst>
                                  <p:childTnLst>
                                    <p:set>
                                      <p:cBhvr>
                                        <p:cTn id="17" dur="1" fill="hold">
                                          <p:stCondLst>
                                            <p:cond delay="0"/>
                                          </p:stCondLst>
                                        </p:cTn>
                                        <p:tgtEl>
                                          <p:spTgt spid="100"/>
                                        </p:tgtEl>
                                        <p:attrNameLst>
                                          <p:attrName>style.visibility</p:attrName>
                                        </p:attrNameLst>
                                      </p:cBhvr>
                                      <p:to>
                                        <p:strVal val="visible"/>
                                      </p:to>
                                    </p:set>
                                    <p:anim calcmode="lin" valueType="num">
                                      <p:cBhvr additive="base">
                                        <p:cTn id="18" dur="1000"/>
                                        <p:tgtEl>
                                          <p:spTgt spid="100"/>
                                        </p:tgtEl>
                                        <p:attrNameLst>
                                          <p:attrName>ppt_y</p:attrName>
                                        </p:attrNameLst>
                                      </p:cBhvr>
                                      <p:tavLst>
                                        <p:tav tm="0">
                                          <p:val>
                                            <p:strVal val="#ppt_y-#ppt_h*1.125000"/>
                                          </p:val>
                                        </p:tav>
                                        <p:tav tm="100000">
                                          <p:val>
                                            <p:strVal val="#ppt_y"/>
                                          </p:val>
                                        </p:tav>
                                      </p:tavLst>
                                    </p:anim>
                                    <p:animEffect transition="in" filter="wipe(down)">
                                      <p:cBhvr>
                                        <p:cTn id="19" dur="1000"/>
                                        <p:tgtEl>
                                          <p:spTgt spid="100"/>
                                        </p:tgtEl>
                                      </p:cBhvr>
                                    </p:animEffect>
                                  </p:childTnLst>
                                </p:cTn>
                              </p:par>
                              <p:par>
                                <p:cTn id="20" presetID="12" presetClass="entr" presetSubtype="1" fill="hold" grpId="0" nodeType="withEffect">
                                  <p:stCondLst>
                                    <p:cond delay="800"/>
                                  </p:stCondLst>
                                  <p:childTnLst>
                                    <p:set>
                                      <p:cBhvr>
                                        <p:cTn id="21" dur="1" fill="hold">
                                          <p:stCondLst>
                                            <p:cond delay="0"/>
                                          </p:stCondLst>
                                        </p:cTn>
                                        <p:tgtEl>
                                          <p:spTgt spid="101"/>
                                        </p:tgtEl>
                                        <p:attrNameLst>
                                          <p:attrName>style.visibility</p:attrName>
                                        </p:attrNameLst>
                                      </p:cBhvr>
                                      <p:to>
                                        <p:strVal val="visible"/>
                                      </p:to>
                                    </p:set>
                                    <p:anim calcmode="lin" valueType="num">
                                      <p:cBhvr additive="base">
                                        <p:cTn id="22" dur="1000"/>
                                        <p:tgtEl>
                                          <p:spTgt spid="101"/>
                                        </p:tgtEl>
                                        <p:attrNameLst>
                                          <p:attrName>ppt_y</p:attrName>
                                        </p:attrNameLst>
                                      </p:cBhvr>
                                      <p:tavLst>
                                        <p:tav tm="0">
                                          <p:val>
                                            <p:strVal val="#ppt_y-#ppt_h*1.125000"/>
                                          </p:val>
                                        </p:tav>
                                        <p:tav tm="100000">
                                          <p:val>
                                            <p:strVal val="#ppt_y"/>
                                          </p:val>
                                        </p:tav>
                                      </p:tavLst>
                                    </p:anim>
                                    <p:animEffect transition="in" filter="wipe(down)">
                                      <p:cBhvr>
                                        <p:cTn id="23" dur="1000"/>
                                        <p:tgtEl>
                                          <p:spTgt spid="101"/>
                                        </p:tgtEl>
                                      </p:cBhvr>
                                    </p:animEffect>
                                  </p:childTnLst>
                                </p:cTn>
                              </p:par>
                              <p:par>
                                <p:cTn id="24" presetID="12" presetClass="entr" presetSubtype="1" fill="hold" grpId="0" nodeType="withEffect">
                                  <p:stCondLst>
                                    <p:cond delay="800"/>
                                  </p:stCondLst>
                                  <p:childTnLst>
                                    <p:set>
                                      <p:cBhvr>
                                        <p:cTn id="25" dur="1" fill="hold">
                                          <p:stCondLst>
                                            <p:cond delay="0"/>
                                          </p:stCondLst>
                                        </p:cTn>
                                        <p:tgtEl>
                                          <p:spTgt spid="102"/>
                                        </p:tgtEl>
                                        <p:attrNameLst>
                                          <p:attrName>style.visibility</p:attrName>
                                        </p:attrNameLst>
                                      </p:cBhvr>
                                      <p:to>
                                        <p:strVal val="visible"/>
                                      </p:to>
                                    </p:set>
                                    <p:anim calcmode="lin" valueType="num">
                                      <p:cBhvr additive="base">
                                        <p:cTn id="26" dur="1000"/>
                                        <p:tgtEl>
                                          <p:spTgt spid="102"/>
                                        </p:tgtEl>
                                        <p:attrNameLst>
                                          <p:attrName>ppt_y</p:attrName>
                                        </p:attrNameLst>
                                      </p:cBhvr>
                                      <p:tavLst>
                                        <p:tav tm="0">
                                          <p:val>
                                            <p:strVal val="#ppt_y-#ppt_h*1.125000"/>
                                          </p:val>
                                        </p:tav>
                                        <p:tav tm="100000">
                                          <p:val>
                                            <p:strVal val="#ppt_y"/>
                                          </p:val>
                                        </p:tav>
                                      </p:tavLst>
                                    </p:anim>
                                    <p:animEffect transition="in" filter="wipe(down)">
                                      <p:cBhvr>
                                        <p:cTn id="27" dur="1000"/>
                                        <p:tgtEl>
                                          <p:spTgt spid="102"/>
                                        </p:tgtEl>
                                      </p:cBhvr>
                                    </p:animEffect>
                                  </p:childTnLst>
                                </p:cTn>
                              </p:par>
                              <p:par>
                                <p:cTn id="28" presetID="12" presetClass="entr" presetSubtype="1" fill="hold" grpId="0" nodeType="withEffect">
                                  <p:stCondLst>
                                    <p:cond delay="800"/>
                                  </p:stCondLst>
                                  <p:childTnLst>
                                    <p:set>
                                      <p:cBhvr>
                                        <p:cTn id="29" dur="1" fill="hold">
                                          <p:stCondLst>
                                            <p:cond delay="0"/>
                                          </p:stCondLst>
                                        </p:cTn>
                                        <p:tgtEl>
                                          <p:spTgt spid="103"/>
                                        </p:tgtEl>
                                        <p:attrNameLst>
                                          <p:attrName>style.visibility</p:attrName>
                                        </p:attrNameLst>
                                      </p:cBhvr>
                                      <p:to>
                                        <p:strVal val="visible"/>
                                      </p:to>
                                    </p:set>
                                    <p:anim calcmode="lin" valueType="num">
                                      <p:cBhvr additive="base">
                                        <p:cTn id="30" dur="1000"/>
                                        <p:tgtEl>
                                          <p:spTgt spid="103"/>
                                        </p:tgtEl>
                                        <p:attrNameLst>
                                          <p:attrName>ppt_y</p:attrName>
                                        </p:attrNameLst>
                                      </p:cBhvr>
                                      <p:tavLst>
                                        <p:tav tm="0">
                                          <p:val>
                                            <p:strVal val="#ppt_y-#ppt_h*1.125000"/>
                                          </p:val>
                                        </p:tav>
                                        <p:tav tm="100000">
                                          <p:val>
                                            <p:strVal val="#ppt_y"/>
                                          </p:val>
                                        </p:tav>
                                      </p:tavLst>
                                    </p:anim>
                                    <p:animEffect transition="in" filter="wipe(down)">
                                      <p:cBhvr>
                                        <p:cTn id="31" dur="1000"/>
                                        <p:tgtEl>
                                          <p:spTgt spid="103"/>
                                        </p:tgtEl>
                                      </p:cBhvr>
                                    </p:animEffect>
                                  </p:childTnLst>
                                </p:cTn>
                              </p:par>
                              <p:par>
                                <p:cTn id="32" presetID="12" presetClass="entr" presetSubtype="1" fill="hold" grpId="0" nodeType="withEffect">
                                  <p:stCondLst>
                                    <p:cond delay="800"/>
                                  </p:stCondLst>
                                  <p:childTnLst>
                                    <p:set>
                                      <p:cBhvr>
                                        <p:cTn id="33" dur="1" fill="hold">
                                          <p:stCondLst>
                                            <p:cond delay="0"/>
                                          </p:stCondLst>
                                        </p:cTn>
                                        <p:tgtEl>
                                          <p:spTgt spid="104"/>
                                        </p:tgtEl>
                                        <p:attrNameLst>
                                          <p:attrName>style.visibility</p:attrName>
                                        </p:attrNameLst>
                                      </p:cBhvr>
                                      <p:to>
                                        <p:strVal val="visible"/>
                                      </p:to>
                                    </p:set>
                                    <p:anim calcmode="lin" valueType="num">
                                      <p:cBhvr additive="base">
                                        <p:cTn id="34" dur="1000"/>
                                        <p:tgtEl>
                                          <p:spTgt spid="104"/>
                                        </p:tgtEl>
                                        <p:attrNameLst>
                                          <p:attrName>ppt_y</p:attrName>
                                        </p:attrNameLst>
                                      </p:cBhvr>
                                      <p:tavLst>
                                        <p:tav tm="0">
                                          <p:val>
                                            <p:strVal val="#ppt_y-#ppt_h*1.125000"/>
                                          </p:val>
                                        </p:tav>
                                        <p:tav tm="100000">
                                          <p:val>
                                            <p:strVal val="#ppt_y"/>
                                          </p:val>
                                        </p:tav>
                                      </p:tavLst>
                                    </p:anim>
                                    <p:animEffect transition="in" filter="wipe(down)">
                                      <p:cBhvr>
                                        <p:cTn id="35" dur="1000"/>
                                        <p:tgtEl>
                                          <p:spTgt spid="104"/>
                                        </p:tgtEl>
                                      </p:cBhvr>
                                    </p:animEffect>
                                  </p:childTnLst>
                                </p:cTn>
                              </p:par>
                              <p:par>
                                <p:cTn id="36" presetID="12" presetClass="entr" presetSubtype="1" fill="hold" grpId="0" nodeType="withEffect">
                                  <p:stCondLst>
                                    <p:cond delay="800"/>
                                  </p:stCondLst>
                                  <p:childTnLst>
                                    <p:set>
                                      <p:cBhvr>
                                        <p:cTn id="37" dur="1" fill="hold">
                                          <p:stCondLst>
                                            <p:cond delay="0"/>
                                          </p:stCondLst>
                                        </p:cTn>
                                        <p:tgtEl>
                                          <p:spTgt spid="105"/>
                                        </p:tgtEl>
                                        <p:attrNameLst>
                                          <p:attrName>style.visibility</p:attrName>
                                        </p:attrNameLst>
                                      </p:cBhvr>
                                      <p:to>
                                        <p:strVal val="visible"/>
                                      </p:to>
                                    </p:set>
                                    <p:anim calcmode="lin" valueType="num">
                                      <p:cBhvr additive="base">
                                        <p:cTn id="38" dur="1000"/>
                                        <p:tgtEl>
                                          <p:spTgt spid="105"/>
                                        </p:tgtEl>
                                        <p:attrNameLst>
                                          <p:attrName>ppt_y</p:attrName>
                                        </p:attrNameLst>
                                      </p:cBhvr>
                                      <p:tavLst>
                                        <p:tav tm="0">
                                          <p:val>
                                            <p:strVal val="#ppt_y-#ppt_h*1.125000"/>
                                          </p:val>
                                        </p:tav>
                                        <p:tav tm="100000">
                                          <p:val>
                                            <p:strVal val="#ppt_y"/>
                                          </p:val>
                                        </p:tav>
                                      </p:tavLst>
                                    </p:anim>
                                    <p:animEffect transition="in" filter="wipe(down)">
                                      <p:cBhvr>
                                        <p:cTn id="39" dur="1000"/>
                                        <p:tgtEl>
                                          <p:spTgt spid="105"/>
                                        </p:tgtEl>
                                      </p:cBhvr>
                                    </p:animEffect>
                                  </p:childTnLst>
                                </p:cTn>
                              </p:par>
                              <p:par>
                                <p:cTn id="40" presetID="12" presetClass="entr" presetSubtype="1" fill="hold" grpId="0" nodeType="withEffect">
                                  <p:stCondLst>
                                    <p:cond delay="800"/>
                                  </p:stCondLst>
                                  <p:childTnLst>
                                    <p:set>
                                      <p:cBhvr>
                                        <p:cTn id="41" dur="1" fill="hold">
                                          <p:stCondLst>
                                            <p:cond delay="0"/>
                                          </p:stCondLst>
                                        </p:cTn>
                                        <p:tgtEl>
                                          <p:spTgt spid="106"/>
                                        </p:tgtEl>
                                        <p:attrNameLst>
                                          <p:attrName>style.visibility</p:attrName>
                                        </p:attrNameLst>
                                      </p:cBhvr>
                                      <p:to>
                                        <p:strVal val="visible"/>
                                      </p:to>
                                    </p:set>
                                    <p:anim calcmode="lin" valueType="num">
                                      <p:cBhvr additive="base">
                                        <p:cTn id="42" dur="1000"/>
                                        <p:tgtEl>
                                          <p:spTgt spid="106"/>
                                        </p:tgtEl>
                                        <p:attrNameLst>
                                          <p:attrName>ppt_y</p:attrName>
                                        </p:attrNameLst>
                                      </p:cBhvr>
                                      <p:tavLst>
                                        <p:tav tm="0">
                                          <p:val>
                                            <p:strVal val="#ppt_y-#ppt_h*1.125000"/>
                                          </p:val>
                                        </p:tav>
                                        <p:tav tm="100000">
                                          <p:val>
                                            <p:strVal val="#ppt_y"/>
                                          </p:val>
                                        </p:tav>
                                      </p:tavLst>
                                    </p:anim>
                                    <p:animEffect transition="in" filter="wipe(down)">
                                      <p:cBhvr>
                                        <p:cTn id="43" dur="1000"/>
                                        <p:tgtEl>
                                          <p:spTgt spid="106"/>
                                        </p:tgtEl>
                                      </p:cBhvr>
                                    </p:animEffect>
                                  </p:childTnLst>
                                </p:cTn>
                              </p:par>
                              <p:par>
                                <p:cTn id="44" presetID="16" presetClass="entr" presetSubtype="42" fill="hold" nodeType="withEffect">
                                  <p:stCondLst>
                                    <p:cond delay="800"/>
                                  </p:stCondLst>
                                  <p:childTnLst>
                                    <p:set>
                                      <p:cBhvr>
                                        <p:cTn id="45" dur="1" fill="hold">
                                          <p:stCondLst>
                                            <p:cond delay="0"/>
                                          </p:stCondLst>
                                        </p:cTn>
                                        <p:tgtEl>
                                          <p:spTgt spid="76"/>
                                        </p:tgtEl>
                                        <p:attrNameLst>
                                          <p:attrName>style.visibility</p:attrName>
                                        </p:attrNameLst>
                                      </p:cBhvr>
                                      <p:to>
                                        <p:strVal val="visible"/>
                                      </p:to>
                                    </p:set>
                                    <p:animEffect transition="in" filter="barn(outHorizontal)">
                                      <p:cBhvr>
                                        <p:cTn id="46" dur="1000"/>
                                        <p:tgtEl>
                                          <p:spTgt spid="76"/>
                                        </p:tgtEl>
                                      </p:cBhvr>
                                    </p:animEffect>
                                  </p:childTnLst>
                                </p:cTn>
                              </p:par>
                              <p:par>
                                <p:cTn id="47" presetID="22" presetClass="entr" presetSubtype="4" fill="hold" grpId="0" nodeType="withEffect">
                                  <p:stCondLst>
                                    <p:cond delay="1500"/>
                                  </p:stCondLst>
                                  <p:childTnLst>
                                    <p:set>
                                      <p:cBhvr>
                                        <p:cTn id="48" dur="1" fill="hold">
                                          <p:stCondLst>
                                            <p:cond delay="0"/>
                                          </p:stCondLst>
                                        </p:cTn>
                                        <p:tgtEl>
                                          <p:spTgt spid="3"/>
                                        </p:tgtEl>
                                        <p:attrNameLst>
                                          <p:attrName>style.visibility</p:attrName>
                                        </p:attrNameLst>
                                      </p:cBhvr>
                                      <p:to>
                                        <p:strVal val="visible"/>
                                      </p:to>
                                    </p:set>
                                    <p:animEffect transition="in" filter="wipe(down)">
                                      <p:cBhvr>
                                        <p:cTn id="49" dur="1000"/>
                                        <p:tgtEl>
                                          <p:spTgt spid="3"/>
                                        </p:tgtEl>
                                      </p:cBhvr>
                                    </p:animEffect>
                                  </p:childTnLst>
                                </p:cTn>
                              </p:par>
                              <p:par>
                                <p:cTn id="50" presetID="22" presetClass="entr" presetSubtype="4" fill="hold" grpId="0" nodeType="withEffect">
                                  <p:stCondLst>
                                    <p:cond delay="1500"/>
                                  </p:stCondLst>
                                  <p:childTnLst>
                                    <p:set>
                                      <p:cBhvr>
                                        <p:cTn id="51" dur="1" fill="hold">
                                          <p:stCondLst>
                                            <p:cond delay="0"/>
                                          </p:stCondLst>
                                        </p:cTn>
                                        <p:tgtEl>
                                          <p:spTgt spid="15"/>
                                        </p:tgtEl>
                                        <p:attrNameLst>
                                          <p:attrName>style.visibility</p:attrName>
                                        </p:attrNameLst>
                                      </p:cBhvr>
                                      <p:to>
                                        <p:strVal val="visible"/>
                                      </p:to>
                                    </p:set>
                                    <p:animEffect transition="in" filter="wipe(down)">
                                      <p:cBhvr>
                                        <p:cTn id="52" dur="1000"/>
                                        <p:tgtEl>
                                          <p:spTgt spid="15"/>
                                        </p:tgtEl>
                                      </p:cBhvr>
                                    </p:animEffect>
                                  </p:childTnLst>
                                </p:cTn>
                              </p:par>
                              <p:par>
                                <p:cTn id="53" presetID="22" presetClass="entr" presetSubtype="4" fill="hold" grpId="0" nodeType="withEffect">
                                  <p:stCondLst>
                                    <p:cond delay="1500"/>
                                  </p:stCondLst>
                                  <p:childTnLst>
                                    <p:set>
                                      <p:cBhvr>
                                        <p:cTn id="54" dur="1" fill="hold">
                                          <p:stCondLst>
                                            <p:cond delay="0"/>
                                          </p:stCondLst>
                                        </p:cTn>
                                        <p:tgtEl>
                                          <p:spTgt spid="20"/>
                                        </p:tgtEl>
                                        <p:attrNameLst>
                                          <p:attrName>style.visibility</p:attrName>
                                        </p:attrNameLst>
                                      </p:cBhvr>
                                      <p:to>
                                        <p:strVal val="visible"/>
                                      </p:to>
                                    </p:set>
                                    <p:animEffect transition="in" filter="wipe(down)">
                                      <p:cBhvr>
                                        <p:cTn id="55" dur="1000"/>
                                        <p:tgtEl>
                                          <p:spTgt spid="20"/>
                                        </p:tgtEl>
                                      </p:cBhvr>
                                    </p:animEffect>
                                  </p:childTnLst>
                                </p:cTn>
                              </p:par>
                              <p:par>
                                <p:cTn id="56" presetID="22" presetClass="entr" presetSubtype="4" fill="hold" grpId="0" nodeType="withEffect">
                                  <p:stCondLst>
                                    <p:cond delay="1500"/>
                                  </p:stCondLst>
                                  <p:childTnLst>
                                    <p:set>
                                      <p:cBhvr>
                                        <p:cTn id="57" dur="1" fill="hold">
                                          <p:stCondLst>
                                            <p:cond delay="0"/>
                                          </p:stCondLst>
                                        </p:cTn>
                                        <p:tgtEl>
                                          <p:spTgt spid="25"/>
                                        </p:tgtEl>
                                        <p:attrNameLst>
                                          <p:attrName>style.visibility</p:attrName>
                                        </p:attrNameLst>
                                      </p:cBhvr>
                                      <p:to>
                                        <p:strVal val="visible"/>
                                      </p:to>
                                    </p:set>
                                    <p:animEffect transition="in" filter="wipe(down)">
                                      <p:cBhvr>
                                        <p:cTn id="58" dur="1000"/>
                                        <p:tgtEl>
                                          <p:spTgt spid="25"/>
                                        </p:tgtEl>
                                      </p:cBhvr>
                                    </p:animEffect>
                                  </p:childTnLst>
                                </p:cTn>
                              </p:par>
                              <p:par>
                                <p:cTn id="59" presetID="22" presetClass="entr" presetSubtype="4" fill="hold" grpId="0" nodeType="withEffect">
                                  <p:stCondLst>
                                    <p:cond delay="1500"/>
                                  </p:stCondLst>
                                  <p:childTnLst>
                                    <p:set>
                                      <p:cBhvr>
                                        <p:cTn id="60" dur="1" fill="hold">
                                          <p:stCondLst>
                                            <p:cond delay="0"/>
                                          </p:stCondLst>
                                        </p:cTn>
                                        <p:tgtEl>
                                          <p:spTgt spid="30"/>
                                        </p:tgtEl>
                                        <p:attrNameLst>
                                          <p:attrName>style.visibility</p:attrName>
                                        </p:attrNameLst>
                                      </p:cBhvr>
                                      <p:to>
                                        <p:strVal val="visible"/>
                                      </p:to>
                                    </p:set>
                                    <p:animEffect transition="in" filter="wipe(down)">
                                      <p:cBhvr>
                                        <p:cTn id="61" dur="1000"/>
                                        <p:tgtEl>
                                          <p:spTgt spid="30"/>
                                        </p:tgtEl>
                                      </p:cBhvr>
                                    </p:animEffect>
                                  </p:childTnLst>
                                </p:cTn>
                              </p:par>
                              <p:par>
                                <p:cTn id="62" presetID="22" presetClass="entr" presetSubtype="4" fill="hold" grpId="0" nodeType="withEffect">
                                  <p:stCondLst>
                                    <p:cond delay="150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1000"/>
                                        <p:tgtEl>
                                          <p:spTgt spid="35"/>
                                        </p:tgtEl>
                                      </p:cBhvr>
                                    </p:animEffect>
                                  </p:childTnLst>
                                </p:cTn>
                              </p:par>
                              <p:par>
                                <p:cTn id="65" presetID="22" presetClass="entr" presetSubtype="4" fill="hold" grpId="0" nodeType="withEffect">
                                  <p:stCondLst>
                                    <p:cond delay="1500"/>
                                  </p:stCondLst>
                                  <p:childTnLst>
                                    <p:set>
                                      <p:cBhvr>
                                        <p:cTn id="66" dur="1" fill="hold">
                                          <p:stCondLst>
                                            <p:cond delay="0"/>
                                          </p:stCondLst>
                                        </p:cTn>
                                        <p:tgtEl>
                                          <p:spTgt spid="40"/>
                                        </p:tgtEl>
                                        <p:attrNameLst>
                                          <p:attrName>style.visibility</p:attrName>
                                        </p:attrNameLst>
                                      </p:cBhvr>
                                      <p:to>
                                        <p:strVal val="visible"/>
                                      </p:to>
                                    </p:set>
                                    <p:animEffect transition="in" filter="wipe(down)">
                                      <p:cBhvr>
                                        <p:cTn id="67" dur="1000"/>
                                        <p:tgtEl>
                                          <p:spTgt spid="40"/>
                                        </p:tgtEl>
                                      </p:cBhvr>
                                    </p:animEffect>
                                  </p:childTnLst>
                                </p:cTn>
                              </p:par>
                              <p:par>
                                <p:cTn id="68" presetID="22" presetClass="entr" presetSubtype="4" fill="hold" grpId="0" nodeType="withEffect">
                                  <p:stCondLst>
                                    <p:cond delay="1500"/>
                                  </p:stCondLst>
                                  <p:childTnLst>
                                    <p:set>
                                      <p:cBhvr>
                                        <p:cTn id="69" dur="1" fill="hold">
                                          <p:stCondLst>
                                            <p:cond delay="0"/>
                                          </p:stCondLst>
                                        </p:cTn>
                                        <p:tgtEl>
                                          <p:spTgt spid="45"/>
                                        </p:tgtEl>
                                        <p:attrNameLst>
                                          <p:attrName>style.visibility</p:attrName>
                                        </p:attrNameLst>
                                      </p:cBhvr>
                                      <p:to>
                                        <p:strVal val="visible"/>
                                      </p:to>
                                    </p:set>
                                    <p:animEffect transition="in" filter="wipe(down)">
                                      <p:cBhvr>
                                        <p:cTn id="70" dur="1000"/>
                                        <p:tgtEl>
                                          <p:spTgt spid="45"/>
                                        </p:tgtEl>
                                      </p:cBhvr>
                                    </p:animEffect>
                                  </p:childTnLst>
                                </p:cTn>
                              </p:par>
                              <p:par>
                                <p:cTn id="71" presetID="22" presetClass="entr" presetSubtype="4" fill="hold" grpId="0" nodeType="withEffect">
                                  <p:stCondLst>
                                    <p:cond delay="1500"/>
                                  </p:stCondLst>
                                  <p:childTnLst>
                                    <p:set>
                                      <p:cBhvr>
                                        <p:cTn id="72" dur="1" fill="hold">
                                          <p:stCondLst>
                                            <p:cond delay="0"/>
                                          </p:stCondLst>
                                        </p:cTn>
                                        <p:tgtEl>
                                          <p:spTgt spid="50"/>
                                        </p:tgtEl>
                                        <p:attrNameLst>
                                          <p:attrName>style.visibility</p:attrName>
                                        </p:attrNameLst>
                                      </p:cBhvr>
                                      <p:to>
                                        <p:strVal val="visible"/>
                                      </p:to>
                                    </p:set>
                                    <p:animEffect transition="in" filter="wipe(down)">
                                      <p:cBhvr>
                                        <p:cTn id="73" dur="1000"/>
                                        <p:tgtEl>
                                          <p:spTgt spid="50"/>
                                        </p:tgtEl>
                                      </p:cBhvr>
                                    </p:animEffect>
                                  </p:childTnLst>
                                </p:cTn>
                              </p:par>
                              <p:par>
                                <p:cTn id="74" presetID="53" presetClass="entr" presetSubtype="16" fill="hold" grpId="0" nodeType="withEffect">
                                  <p:stCondLst>
                                    <p:cond delay="1500"/>
                                  </p:stCondLst>
                                  <p:childTnLst>
                                    <p:set>
                                      <p:cBhvr>
                                        <p:cTn id="75" dur="1" fill="hold">
                                          <p:stCondLst>
                                            <p:cond delay="0"/>
                                          </p:stCondLst>
                                        </p:cTn>
                                        <p:tgtEl>
                                          <p:spTgt spid="117"/>
                                        </p:tgtEl>
                                        <p:attrNameLst>
                                          <p:attrName>style.visibility</p:attrName>
                                        </p:attrNameLst>
                                      </p:cBhvr>
                                      <p:to>
                                        <p:strVal val="visible"/>
                                      </p:to>
                                    </p:set>
                                    <p:anim calcmode="lin" valueType="num">
                                      <p:cBhvr>
                                        <p:cTn id="76" dur="1000" fill="hold"/>
                                        <p:tgtEl>
                                          <p:spTgt spid="117"/>
                                        </p:tgtEl>
                                        <p:attrNameLst>
                                          <p:attrName>ppt_w</p:attrName>
                                        </p:attrNameLst>
                                      </p:cBhvr>
                                      <p:tavLst>
                                        <p:tav tm="0">
                                          <p:val>
                                            <p:fltVal val="0"/>
                                          </p:val>
                                        </p:tav>
                                        <p:tav tm="100000">
                                          <p:val>
                                            <p:strVal val="#ppt_w"/>
                                          </p:val>
                                        </p:tav>
                                      </p:tavLst>
                                    </p:anim>
                                    <p:anim calcmode="lin" valueType="num">
                                      <p:cBhvr>
                                        <p:cTn id="77" dur="1000" fill="hold"/>
                                        <p:tgtEl>
                                          <p:spTgt spid="117"/>
                                        </p:tgtEl>
                                        <p:attrNameLst>
                                          <p:attrName>ppt_h</p:attrName>
                                        </p:attrNameLst>
                                      </p:cBhvr>
                                      <p:tavLst>
                                        <p:tav tm="0">
                                          <p:val>
                                            <p:fltVal val="0"/>
                                          </p:val>
                                        </p:tav>
                                        <p:tav tm="100000">
                                          <p:val>
                                            <p:strVal val="#ppt_h"/>
                                          </p:val>
                                        </p:tav>
                                      </p:tavLst>
                                    </p:anim>
                                    <p:animEffect transition="in" filter="fade">
                                      <p:cBhvr>
                                        <p:cTn id="78" dur="1000"/>
                                        <p:tgtEl>
                                          <p:spTgt spid="117"/>
                                        </p:tgtEl>
                                      </p:cBhvr>
                                    </p:animEffect>
                                  </p:childTnLst>
                                </p:cTn>
                              </p:par>
                              <p:par>
                                <p:cTn id="79" presetID="22" presetClass="entr" presetSubtype="8" fill="hold" grpId="0" nodeType="withEffect">
                                  <p:stCondLst>
                                    <p:cond delay="1500"/>
                                  </p:stCondLst>
                                  <p:childTnLst>
                                    <p:set>
                                      <p:cBhvr>
                                        <p:cTn id="80" dur="1" fill="hold">
                                          <p:stCondLst>
                                            <p:cond delay="0"/>
                                          </p:stCondLst>
                                        </p:cTn>
                                        <p:tgtEl>
                                          <p:spTgt spid="116"/>
                                        </p:tgtEl>
                                        <p:attrNameLst>
                                          <p:attrName>style.visibility</p:attrName>
                                        </p:attrNameLst>
                                      </p:cBhvr>
                                      <p:to>
                                        <p:strVal val="visible"/>
                                      </p:to>
                                    </p:set>
                                    <p:animEffect transition="in" filter="wipe(left)">
                                      <p:cBhvr>
                                        <p:cTn id="81" dur="1000"/>
                                        <p:tgtEl>
                                          <p:spTgt spid="116"/>
                                        </p:tgtEl>
                                      </p:cBhvr>
                                    </p:animEffect>
                                  </p:childTnLst>
                                </p:cTn>
                              </p:par>
                              <p:par>
                                <p:cTn id="82" presetID="22" presetClass="entr" presetSubtype="4" fill="hold" grpId="0" nodeType="withEffect">
                                  <p:stCondLst>
                                    <p:cond delay="2250"/>
                                  </p:stCondLst>
                                  <p:childTnLst>
                                    <p:set>
                                      <p:cBhvr>
                                        <p:cTn id="83" dur="1" fill="hold">
                                          <p:stCondLst>
                                            <p:cond delay="0"/>
                                          </p:stCondLst>
                                        </p:cTn>
                                        <p:tgtEl>
                                          <p:spTgt spid="9"/>
                                        </p:tgtEl>
                                        <p:attrNameLst>
                                          <p:attrName>style.visibility</p:attrName>
                                        </p:attrNameLst>
                                      </p:cBhvr>
                                      <p:to>
                                        <p:strVal val="visible"/>
                                      </p:to>
                                    </p:set>
                                    <p:animEffect transition="in" filter="wipe(down)">
                                      <p:cBhvr>
                                        <p:cTn id="84" dur="1000"/>
                                        <p:tgtEl>
                                          <p:spTgt spid="9"/>
                                        </p:tgtEl>
                                      </p:cBhvr>
                                    </p:animEffect>
                                  </p:childTnLst>
                                </p:cTn>
                              </p:par>
                              <p:par>
                                <p:cTn id="85" presetID="22" presetClass="entr" presetSubtype="4" fill="hold" grpId="0" nodeType="withEffect">
                                  <p:stCondLst>
                                    <p:cond delay="2250"/>
                                  </p:stCondLst>
                                  <p:childTnLst>
                                    <p:set>
                                      <p:cBhvr>
                                        <p:cTn id="86" dur="1" fill="hold">
                                          <p:stCondLst>
                                            <p:cond delay="0"/>
                                          </p:stCondLst>
                                        </p:cTn>
                                        <p:tgtEl>
                                          <p:spTgt spid="16"/>
                                        </p:tgtEl>
                                        <p:attrNameLst>
                                          <p:attrName>style.visibility</p:attrName>
                                        </p:attrNameLst>
                                      </p:cBhvr>
                                      <p:to>
                                        <p:strVal val="visible"/>
                                      </p:to>
                                    </p:set>
                                    <p:animEffect transition="in" filter="wipe(down)">
                                      <p:cBhvr>
                                        <p:cTn id="87" dur="1000"/>
                                        <p:tgtEl>
                                          <p:spTgt spid="16"/>
                                        </p:tgtEl>
                                      </p:cBhvr>
                                    </p:animEffect>
                                  </p:childTnLst>
                                </p:cTn>
                              </p:par>
                              <p:par>
                                <p:cTn id="88" presetID="22" presetClass="entr" presetSubtype="4" fill="hold" grpId="0" nodeType="withEffect">
                                  <p:stCondLst>
                                    <p:cond delay="2250"/>
                                  </p:stCondLst>
                                  <p:childTnLst>
                                    <p:set>
                                      <p:cBhvr>
                                        <p:cTn id="89" dur="1" fill="hold">
                                          <p:stCondLst>
                                            <p:cond delay="0"/>
                                          </p:stCondLst>
                                        </p:cTn>
                                        <p:tgtEl>
                                          <p:spTgt spid="21"/>
                                        </p:tgtEl>
                                        <p:attrNameLst>
                                          <p:attrName>style.visibility</p:attrName>
                                        </p:attrNameLst>
                                      </p:cBhvr>
                                      <p:to>
                                        <p:strVal val="visible"/>
                                      </p:to>
                                    </p:set>
                                    <p:animEffect transition="in" filter="wipe(down)">
                                      <p:cBhvr>
                                        <p:cTn id="90" dur="1000"/>
                                        <p:tgtEl>
                                          <p:spTgt spid="21"/>
                                        </p:tgtEl>
                                      </p:cBhvr>
                                    </p:animEffect>
                                  </p:childTnLst>
                                </p:cTn>
                              </p:par>
                              <p:par>
                                <p:cTn id="91" presetID="22" presetClass="entr" presetSubtype="4" fill="hold" grpId="0" nodeType="withEffect">
                                  <p:stCondLst>
                                    <p:cond delay="2250"/>
                                  </p:stCondLst>
                                  <p:childTnLst>
                                    <p:set>
                                      <p:cBhvr>
                                        <p:cTn id="92" dur="1" fill="hold">
                                          <p:stCondLst>
                                            <p:cond delay="0"/>
                                          </p:stCondLst>
                                        </p:cTn>
                                        <p:tgtEl>
                                          <p:spTgt spid="26"/>
                                        </p:tgtEl>
                                        <p:attrNameLst>
                                          <p:attrName>style.visibility</p:attrName>
                                        </p:attrNameLst>
                                      </p:cBhvr>
                                      <p:to>
                                        <p:strVal val="visible"/>
                                      </p:to>
                                    </p:set>
                                    <p:animEffect transition="in" filter="wipe(down)">
                                      <p:cBhvr>
                                        <p:cTn id="93" dur="1000"/>
                                        <p:tgtEl>
                                          <p:spTgt spid="26"/>
                                        </p:tgtEl>
                                      </p:cBhvr>
                                    </p:animEffect>
                                  </p:childTnLst>
                                </p:cTn>
                              </p:par>
                              <p:par>
                                <p:cTn id="94" presetID="22" presetClass="entr" presetSubtype="4" fill="hold" grpId="0" nodeType="withEffect">
                                  <p:stCondLst>
                                    <p:cond delay="2250"/>
                                  </p:stCondLst>
                                  <p:childTnLst>
                                    <p:set>
                                      <p:cBhvr>
                                        <p:cTn id="95" dur="1" fill="hold">
                                          <p:stCondLst>
                                            <p:cond delay="0"/>
                                          </p:stCondLst>
                                        </p:cTn>
                                        <p:tgtEl>
                                          <p:spTgt spid="31"/>
                                        </p:tgtEl>
                                        <p:attrNameLst>
                                          <p:attrName>style.visibility</p:attrName>
                                        </p:attrNameLst>
                                      </p:cBhvr>
                                      <p:to>
                                        <p:strVal val="visible"/>
                                      </p:to>
                                    </p:set>
                                    <p:animEffect transition="in" filter="wipe(down)">
                                      <p:cBhvr>
                                        <p:cTn id="96" dur="1000"/>
                                        <p:tgtEl>
                                          <p:spTgt spid="31"/>
                                        </p:tgtEl>
                                      </p:cBhvr>
                                    </p:animEffect>
                                  </p:childTnLst>
                                </p:cTn>
                              </p:par>
                              <p:par>
                                <p:cTn id="97" presetID="22" presetClass="entr" presetSubtype="4" fill="hold" grpId="0" nodeType="withEffect">
                                  <p:stCondLst>
                                    <p:cond delay="225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1000"/>
                                        <p:tgtEl>
                                          <p:spTgt spid="36"/>
                                        </p:tgtEl>
                                      </p:cBhvr>
                                    </p:animEffect>
                                  </p:childTnLst>
                                </p:cTn>
                              </p:par>
                              <p:par>
                                <p:cTn id="100" presetID="22" presetClass="entr" presetSubtype="4" fill="hold" grpId="0" nodeType="withEffect">
                                  <p:stCondLst>
                                    <p:cond delay="2250"/>
                                  </p:stCondLst>
                                  <p:childTnLst>
                                    <p:set>
                                      <p:cBhvr>
                                        <p:cTn id="101" dur="1" fill="hold">
                                          <p:stCondLst>
                                            <p:cond delay="0"/>
                                          </p:stCondLst>
                                        </p:cTn>
                                        <p:tgtEl>
                                          <p:spTgt spid="41"/>
                                        </p:tgtEl>
                                        <p:attrNameLst>
                                          <p:attrName>style.visibility</p:attrName>
                                        </p:attrNameLst>
                                      </p:cBhvr>
                                      <p:to>
                                        <p:strVal val="visible"/>
                                      </p:to>
                                    </p:set>
                                    <p:animEffect transition="in" filter="wipe(down)">
                                      <p:cBhvr>
                                        <p:cTn id="102" dur="1000"/>
                                        <p:tgtEl>
                                          <p:spTgt spid="41"/>
                                        </p:tgtEl>
                                      </p:cBhvr>
                                    </p:animEffect>
                                  </p:childTnLst>
                                </p:cTn>
                              </p:par>
                              <p:par>
                                <p:cTn id="103" presetID="22" presetClass="entr" presetSubtype="4" fill="hold" grpId="0" nodeType="withEffect">
                                  <p:stCondLst>
                                    <p:cond delay="2250"/>
                                  </p:stCondLst>
                                  <p:childTnLst>
                                    <p:set>
                                      <p:cBhvr>
                                        <p:cTn id="104" dur="1" fill="hold">
                                          <p:stCondLst>
                                            <p:cond delay="0"/>
                                          </p:stCondLst>
                                        </p:cTn>
                                        <p:tgtEl>
                                          <p:spTgt spid="46"/>
                                        </p:tgtEl>
                                        <p:attrNameLst>
                                          <p:attrName>style.visibility</p:attrName>
                                        </p:attrNameLst>
                                      </p:cBhvr>
                                      <p:to>
                                        <p:strVal val="visible"/>
                                      </p:to>
                                    </p:set>
                                    <p:animEffect transition="in" filter="wipe(down)">
                                      <p:cBhvr>
                                        <p:cTn id="105" dur="1000"/>
                                        <p:tgtEl>
                                          <p:spTgt spid="46"/>
                                        </p:tgtEl>
                                      </p:cBhvr>
                                    </p:animEffect>
                                  </p:childTnLst>
                                </p:cTn>
                              </p:par>
                              <p:par>
                                <p:cTn id="106" presetID="22" presetClass="entr" presetSubtype="4" fill="hold" grpId="0" nodeType="withEffect">
                                  <p:stCondLst>
                                    <p:cond delay="2250"/>
                                  </p:stCondLst>
                                  <p:childTnLst>
                                    <p:set>
                                      <p:cBhvr>
                                        <p:cTn id="107" dur="1" fill="hold">
                                          <p:stCondLst>
                                            <p:cond delay="0"/>
                                          </p:stCondLst>
                                        </p:cTn>
                                        <p:tgtEl>
                                          <p:spTgt spid="51"/>
                                        </p:tgtEl>
                                        <p:attrNameLst>
                                          <p:attrName>style.visibility</p:attrName>
                                        </p:attrNameLst>
                                      </p:cBhvr>
                                      <p:to>
                                        <p:strVal val="visible"/>
                                      </p:to>
                                    </p:set>
                                    <p:animEffect transition="in" filter="wipe(down)">
                                      <p:cBhvr>
                                        <p:cTn id="108" dur="1000"/>
                                        <p:tgtEl>
                                          <p:spTgt spid="51"/>
                                        </p:tgtEl>
                                      </p:cBhvr>
                                    </p:animEffect>
                                  </p:childTnLst>
                                </p:cTn>
                              </p:par>
                              <p:par>
                                <p:cTn id="109" presetID="53" presetClass="entr" presetSubtype="16" fill="hold" grpId="0" nodeType="withEffect">
                                  <p:stCondLst>
                                    <p:cond delay="2250"/>
                                  </p:stCondLst>
                                  <p:childTnLst>
                                    <p:set>
                                      <p:cBhvr>
                                        <p:cTn id="110" dur="1" fill="hold">
                                          <p:stCondLst>
                                            <p:cond delay="0"/>
                                          </p:stCondLst>
                                        </p:cTn>
                                        <p:tgtEl>
                                          <p:spTgt spid="124"/>
                                        </p:tgtEl>
                                        <p:attrNameLst>
                                          <p:attrName>style.visibility</p:attrName>
                                        </p:attrNameLst>
                                      </p:cBhvr>
                                      <p:to>
                                        <p:strVal val="visible"/>
                                      </p:to>
                                    </p:set>
                                    <p:anim calcmode="lin" valueType="num">
                                      <p:cBhvr>
                                        <p:cTn id="111" dur="1000" fill="hold"/>
                                        <p:tgtEl>
                                          <p:spTgt spid="124"/>
                                        </p:tgtEl>
                                        <p:attrNameLst>
                                          <p:attrName>ppt_w</p:attrName>
                                        </p:attrNameLst>
                                      </p:cBhvr>
                                      <p:tavLst>
                                        <p:tav tm="0">
                                          <p:val>
                                            <p:fltVal val="0"/>
                                          </p:val>
                                        </p:tav>
                                        <p:tav tm="100000">
                                          <p:val>
                                            <p:strVal val="#ppt_w"/>
                                          </p:val>
                                        </p:tav>
                                      </p:tavLst>
                                    </p:anim>
                                    <p:anim calcmode="lin" valueType="num">
                                      <p:cBhvr>
                                        <p:cTn id="112" dur="1000" fill="hold"/>
                                        <p:tgtEl>
                                          <p:spTgt spid="124"/>
                                        </p:tgtEl>
                                        <p:attrNameLst>
                                          <p:attrName>ppt_h</p:attrName>
                                        </p:attrNameLst>
                                      </p:cBhvr>
                                      <p:tavLst>
                                        <p:tav tm="0">
                                          <p:val>
                                            <p:fltVal val="0"/>
                                          </p:val>
                                        </p:tav>
                                        <p:tav tm="100000">
                                          <p:val>
                                            <p:strVal val="#ppt_h"/>
                                          </p:val>
                                        </p:tav>
                                      </p:tavLst>
                                    </p:anim>
                                    <p:animEffect transition="in" filter="fade">
                                      <p:cBhvr>
                                        <p:cTn id="113" dur="1000"/>
                                        <p:tgtEl>
                                          <p:spTgt spid="124"/>
                                        </p:tgtEl>
                                      </p:cBhvr>
                                    </p:animEffect>
                                  </p:childTnLst>
                                </p:cTn>
                              </p:par>
                              <p:par>
                                <p:cTn id="114" presetID="22" presetClass="entr" presetSubtype="8" fill="hold" grpId="0" nodeType="withEffect">
                                  <p:stCondLst>
                                    <p:cond delay="2250"/>
                                  </p:stCondLst>
                                  <p:childTnLst>
                                    <p:set>
                                      <p:cBhvr>
                                        <p:cTn id="115" dur="1" fill="hold">
                                          <p:stCondLst>
                                            <p:cond delay="0"/>
                                          </p:stCondLst>
                                        </p:cTn>
                                        <p:tgtEl>
                                          <p:spTgt spid="125"/>
                                        </p:tgtEl>
                                        <p:attrNameLst>
                                          <p:attrName>style.visibility</p:attrName>
                                        </p:attrNameLst>
                                      </p:cBhvr>
                                      <p:to>
                                        <p:strVal val="visible"/>
                                      </p:to>
                                    </p:set>
                                    <p:animEffect transition="in" filter="wipe(left)">
                                      <p:cBhvr>
                                        <p:cTn id="116" dur="1000"/>
                                        <p:tgtEl>
                                          <p:spTgt spid="125"/>
                                        </p:tgtEl>
                                      </p:cBhvr>
                                    </p:animEffect>
                                  </p:childTnLst>
                                </p:cTn>
                              </p:par>
                              <p:par>
                                <p:cTn id="117" presetID="22" presetClass="entr" presetSubtype="4" fill="hold" grpId="0" nodeType="withEffect">
                                  <p:stCondLst>
                                    <p:cond delay="2750"/>
                                  </p:stCondLst>
                                  <p:childTnLst>
                                    <p:set>
                                      <p:cBhvr>
                                        <p:cTn id="118" dur="1" fill="hold">
                                          <p:stCondLst>
                                            <p:cond delay="0"/>
                                          </p:stCondLst>
                                        </p:cTn>
                                        <p:tgtEl>
                                          <p:spTgt spid="10"/>
                                        </p:tgtEl>
                                        <p:attrNameLst>
                                          <p:attrName>style.visibility</p:attrName>
                                        </p:attrNameLst>
                                      </p:cBhvr>
                                      <p:to>
                                        <p:strVal val="visible"/>
                                      </p:to>
                                    </p:set>
                                    <p:animEffect transition="in" filter="wipe(down)">
                                      <p:cBhvr>
                                        <p:cTn id="119" dur="1000"/>
                                        <p:tgtEl>
                                          <p:spTgt spid="10"/>
                                        </p:tgtEl>
                                      </p:cBhvr>
                                    </p:animEffect>
                                  </p:childTnLst>
                                </p:cTn>
                              </p:par>
                              <p:par>
                                <p:cTn id="120" presetID="22" presetClass="entr" presetSubtype="4" fill="hold" grpId="0" nodeType="withEffect">
                                  <p:stCondLst>
                                    <p:cond delay="2750"/>
                                  </p:stCondLst>
                                  <p:childTnLst>
                                    <p:set>
                                      <p:cBhvr>
                                        <p:cTn id="121" dur="1" fill="hold">
                                          <p:stCondLst>
                                            <p:cond delay="0"/>
                                          </p:stCondLst>
                                        </p:cTn>
                                        <p:tgtEl>
                                          <p:spTgt spid="17"/>
                                        </p:tgtEl>
                                        <p:attrNameLst>
                                          <p:attrName>style.visibility</p:attrName>
                                        </p:attrNameLst>
                                      </p:cBhvr>
                                      <p:to>
                                        <p:strVal val="visible"/>
                                      </p:to>
                                    </p:set>
                                    <p:animEffect transition="in" filter="wipe(down)">
                                      <p:cBhvr>
                                        <p:cTn id="122" dur="1000"/>
                                        <p:tgtEl>
                                          <p:spTgt spid="17"/>
                                        </p:tgtEl>
                                      </p:cBhvr>
                                    </p:animEffect>
                                  </p:childTnLst>
                                </p:cTn>
                              </p:par>
                              <p:par>
                                <p:cTn id="123" presetID="22" presetClass="entr" presetSubtype="4" fill="hold" grpId="0" nodeType="withEffect">
                                  <p:stCondLst>
                                    <p:cond delay="2750"/>
                                  </p:stCondLst>
                                  <p:childTnLst>
                                    <p:set>
                                      <p:cBhvr>
                                        <p:cTn id="124" dur="1" fill="hold">
                                          <p:stCondLst>
                                            <p:cond delay="0"/>
                                          </p:stCondLst>
                                        </p:cTn>
                                        <p:tgtEl>
                                          <p:spTgt spid="22"/>
                                        </p:tgtEl>
                                        <p:attrNameLst>
                                          <p:attrName>style.visibility</p:attrName>
                                        </p:attrNameLst>
                                      </p:cBhvr>
                                      <p:to>
                                        <p:strVal val="visible"/>
                                      </p:to>
                                    </p:set>
                                    <p:animEffect transition="in" filter="wipe(down)">
                                      <p:cBhvr>
                                        <p:cTn id="125" dur="1000"/>
                                        <p:tgtEl>
                                          <p:spTgt spid="22"/>
                                        </p:tgtEl>
                                      </p:cBhvr>
                                    </p:animEffect>
                                  </p:childTnLst>
                                </p:cTn>
                              </p:par>
                              <p:par>
                                <p:cTn id="126" presetID="22" presetClass="entr" presetSubtype="4" fill="hold" grpId="0" nodeType="withEffect">
                                  <p:stCondLst>
                                    <p:cond delay="2750"/>
                                  </p:stCondLst>
                                  <p:childTnLst>
                                    <p:set>
                                      <p:cBhvr>
                                        <p:cTn id="127" dur="1" fill="hold">
                                          <p:stCondLst>
                                            <p:cond delay="0"/>
                                          </p:stCondLst>
                                        </p:cTn>
                                        <p:tgtEl>
                                          <p:spTgt spid="27"/>
                                        </p:tgtEl>
                                        <p:attrNameLst>
                                          <p:attrName>style.visibility</p:attrName>
                                        </p:attrNameLst>
                                      </p:cBhvr>
                                      <p:to>
                                        <p:strVal val="visible"/>
                                      </p:to>
                                    </p:set>
                                    <p:animEffect transition="in" filter="wipe(down)">
                                      <p:cBhvr>
                                        <p:cTn id="128" dur="1000"/>
                                        <p:tgtEl>
                                          <p:spTgt spid="27"/>
                                        </p:tgtEl>
                                      </p:cBhvr>
                                    </p:animEffect>
                                  </p:childTnLst>
                                </p:cTn>
                              </p:par>
                              <p:par>
                                <p:cTn id="129" presetID="22" presetClass="entr" presetSubtype="4" fill="hold" grpId="0" nodeType="withEffect">
                                  <p:stCondLst>
                                    <p:cond delay="2750"/>
                                  </p:stCondLst>
                                  <p:childTnLst>
                                    <p:set>
                                      <p:cBhvr>
                                        <p:cTn id="130" dur="1" fill="hold">
                                          <p:stCondLst>
                                            <p:cond delay="0"/>
                                          </p:stCondLst>
                                        </p:cTn>
                                        <p:tgtEl>
                                          <p:spTgt spid="32"/>
                                        </p:tgtEl>
                                        <p:attrNameLst>
                                          <p:attrName>style.visibility</p:attrName>
                                        </p:attrNameLst>
                                      </p:cBhvr>
                                      <p:to>
                                        <p:strVal val="visible"/>
                                      </p:to>
                                    </p:set>
                                    <p:animEffect transition="in" filter="wipe(down)">
                                      <p:cBhvr>
                                        <p:cTn id="131" dur="1000"/>
                                        <p:tgtEl>
                                          <p:spTgt spid="32"/>
                                        </p:tgtEl>
                                      </p:cBhvr>
                                    </p:animEffect>
                                  </p:childTnLst>
                                </p:cTn>
                              </p:par>
                              <p:par>
                                <p:cTn id="132" presetID="22" presetClass="entr" presetSubtype="4" fill="hold" grpId="0" nodeType="withEffect">
                                  <p:stCondLst>
                                    <p:cond delay="2750"/>
                                  </p:stCondLst>
                                  <p:childTnLst>
                                    <p:set>
                                      <p:cBhvr>
                                        <p:cTn id="133" dur="1" fill="hold">
                                          <p:stCondLst>
                                            <p:cond delay="0"/>
                                          </p:stCondLst>
                                        </p:cTn>
                                        <p:tgtEl>
                                          <p:spTgt spid="37"/>
                                        </p:tgtEl>
                                        <p:attrNameLst>
                                          <p:attrName>style.visibility</p:attrName>
                                        </p:attrNameLst>
                                      </p:cBhvr>
                                      <p:to>
                                        <p:strVal val="visible"/>
                                      </p:to>
                                    </p:set>
                                    <p:animEffect transition="in" filter="wipe(down)">
                                      <p:cBhvr>
                                        <p:cTn id="134" dur="1000"/>
                                        <p:tgtEl>
                                          <p:spTgt spid="37"/>
                                        </p:tgtEl>
                                      </p:cBhvr>
                                    </p:animEffect>
                                  </p:childTnLst>
                                </p:cTn>
                              </p:par>
                              <p:par>
                                <p:cTn id="135" presetID="22" presetClass="entr" presetSubtype="4" fill="hold" grpId="0" nodeType="withEffect">
                                  <p:stCondLst>
                                    <p:cond delay="2750"/>
                                  </p:stCondLst>
                                  <p:childTnLst>
                                    <p:set>
                                      <p:cBhvr>
                                        <p:cTn id="136" dur="1" fill="hold">
                                          <p:stCondLst>
                                            <p:cond delay="0"/>
                                          </p:stCondLst>
                                        </p:cTn>
                                        <p:tgtEl>
                                          <p:spTgt spid="42"/>
                                        </p:tgtEl>
                                        <p:attrNameLst>
                                          <p:attrName>style.visibility</p:attrName>
                                        </p:attrNameLst>
                                      </p:cBhvr>
                                      <p:to>
                                        <p:strVal val="visible"/>
                                      </p:to>
                                    </p:set>
                                    <p:animEffect transition="in" filter="wipe(down)">
                                      <p:cBhvr>
                                        <p:cTn id="137" dur="1000"/>
                                        <p:tgtEl>
                                          <p:spTgt spid="42"/>
                                        </p:tgtEl>
                                      </p:cBhvr>
                                    </p:animEffect>
                                  </p:childTnLst>
                                </p:cTn>
                              </p:par>
                              <p:par>
                                <p:cTn id="138" presetID="22" presetClass="entr" presetSubtype="4" fill="hold" grpId="0" nodeType="withEffect">
                                  <p:stCondLst>
                                    <p:cond delay="2750"/>
                                  </p:stCondLst>
                                  <p:childTnLst>
                                    <p:set>
                                      <p:cBhvr>
                                        <p:cTn id="139" dur="1" fill="hold">
                                          <p:stCondLst>
                                            <p:cond delay="0"/>
                                          </p:stCondLst>
                                        </p:cTn>
                                        <p:tgtEl>
                                          <p:spTgt spid="47"/>
                                        </p:tgtEl>
                                        <p:attrNameLst>
                                          <p:attrName>style.visibility</p:attrName>
                                        </p:attrNameLst>
                                      </p:cBhvr>
                                      <p:to>
                                        <p:strVal val="visible"/>
                                      </p:to>
                                    </p:set>
                                    <p:animEffect transition="in" filter="wipe(down)">
                                      <p:cBhvr>
                                        <p:cTn id="140" dur="1000"/>
                                        <p:tgtEl>
                                          <p:spTgt spid="47"/>
                                        </p:tgtEl>
                                      </p:cBhvr>
                                    </p:animEffect>
                                  </p:childTnLst>
                                </p:cTn>
                              </p:par>
                              <p:par>
                                <p:cTn id="141" presetID="22" presetClass="entr" presetSubtype="4" fill="hold" grpId="0" nodeType="withEffect">
                                  <p:stCondLst>
                                    <p:cond delay="2750"/>
                                  </p:stCondLst>
                                  <p:childTnLst>
                                    <p:set>
                                      <p:cBhvr>
                                        <p:cTn id="142" dur="1" fill="hold">
                                          <p:stCondLst>
                                            <p:cond delay="0"/>
                                          </p:stCondLst>
                                        </p:cTn>
                                        <p:tgtEl>
                                          <p:spTgt spid="52"/>
                                        </p:tgtEl>
                                        <p:attrNameLst>
                                          <p:attrName>style.visibility</p:attrName>
                                        </p:attrNameLst>
                                      </p:cBhvr>
                                      <p:to>
                                        <p:strVal val="visible"/>
                                      </p:to>
                                    </p:set>
                                    <p:animEffect transition="in" filter="wipe(down)">
                                      <p:cBhvr>
                                        <p:cTn id="143" dur="1000"/>
                                        <p:tgtEl>
                                          <p:spTgt spid="52"/>
                                        </p:tgtEl>
                                      </p:cBhvr>
                                    </p:animEffect>
                                  </p:childTnLst>
                                </p:cTn>
                              </p:par>
                              <p:par>
                                <p:cTn id="144" presetID="53" presetClass="entr" presetSubtype="16" fill="hold" grpId="0" nodeType="withEffect">
                                  <p:stCondLst>
                                    <p:cond delay="2750"/>
                                  </p:stCondLst>
                                  <p:childTnLst>
                                    <p:set>
                                      <p:cBhvr>
                                        <p:cTn id="145" dur="1" fill="hold">
                                          <p:stCondLst>
                                            <p:cond delay="0"/>
                                          </p:stCondLst>
                                        </p:cTn>
                                        <p:tgtEl>
                                          <p:spTgt spid="128"/>
                                        </p:tgtEl>
                                        <p:attrNameLst>
                                          <p:attrName>style.visibility</p:attrName>
                                        </p:attrNameLst>
                                      </p:cBhvr>
                                      <p:to>
                                        <p:strVal val="visible"/>
                                      </p:to>
                                    </p:set>
                                    <p:anim calcmode="lin" valueType="num">
                                      <p:cBhvr>
                                        <p:cTn id="146" dur="1000" fill="hold"/>
                                        <p:tgtEl>
                                          <p:spTgt spid="128"/>
                                        </p:tgtEl>
                                        <p:attrNameLst>
                                          <p:attrName>ppt_w</p:attrName>
                                        </p:attrNameLst>
                                      </p:cBhvr>
                                      <p:tavLst>
                                        <p:tav tm="0">
                                          <p:val>
                                            <p:fltVal val="0"/>
                                          </p:val>
                                        </p:tav>
                                        <p:tav tm="100000">
                                          <p:val>
                                            <p:strVal val="#ppt_w"/>
                                          </p:val>
                                        </p:tav>
                                      </p:tavLst>
                                    </p:anim>
                                    <p:anim calcmode="lin" valueType="num">
                                      <p:cBhvr>
                                        <p:cTn id="147" dur="1000" fill="hold"/>
                                        <p:tgtEl>
                                          <p:spTgt spid="128"/>
                                        </p:tgtEl>
                                        <p:attrNameLst>
                                          <p:attrName>ppt_h</p:attrName>
                                        </p:attrNameLst>
                                      </p:cBhvr>
                                      <p:tavLst>
                                        <p:tav tm="0">
                                          <p:val>
                                            <p:fltVal val="0"/>
                                          </p:val>
                                        </p:tav>
                                        <p:tav tm="100000">
                                          <p:val>
                                            <p:strVal val="#ppt_h"/>
                                          </p:val>
                                        </p:tav>
                                      </p:tavLst>
                                    </p:anim>
                                    <p:animEffect transition="in" filter="fade">
                                      <p:cBhvr>
                                        <p:cTn id="148" dur="1000"/>
                                        <p:tgtEl>
                                          <p:spTgt spid="128"/>
                                        </p:tgtEl>
                                      </p:cBhvr>
                                    </p:animEffect>
                                  </p:childTnLst>
                                </p:cTn>
                              </p:par>
                              <p:par>
                                <p:cTn id="149" presetID="22" presetClass="entr" presetSubtype="8" fill="hold" grpId="0" nodeType="withEffect">
                                  <p:stCondLst>
                                    <p:cond delay="2750"/>
                                  </p:stCondLst>
                                  <p:childTnLst>
                                    <p:set>
                                      <p:cBhvr>
                                        <p:cTn id="150" dur="1" fill="hold">
                                          <p:stCondLst>
                                            <p:cond delay="0"/>
                                          </p:stCondLst>
                                        </p:cTn>
                                        <p:tgtEl>
                                          <p:spTgt spid="129"/>
                                        </p:tgtEl>
                                        <p:attrNameLst>
                                          <p:attrName>style.visibility</p:attrName>
                                        </p:attrNameLst>
                                      </p:cBhvr>
                                      <p:to>
                                        <p:strVal val="visible"/>
                                      </p:to>
                                    </p:set>
                                    <p:animEffect transition="in" filter="wipe(left)">
                                      <p:cBhvr>
                                        <p:cTn id="151" dur="1000"/>
                                        <p:tgtEl>
                                          <p:spTgt spid="129"/>
                                        </p:tgtEl>
                                      </p:cBhvr>
                                    </p:animEffect>
                                  </p:childTnLst>
                                </p:cTn>
                              </p:par>
                              <p:par>
                                <p:cTn id="152" presetID="22" presetClass="entr" presetSubtype="4" fill="hold" grpId="0" nodeType="withEffect">
                                  <p:stCondLst>
                                    <p:cond delay="3250"/>
                                  </p:stCondLst>
                                  <p:childTnLst>
                                    <p:set>
                                      <p:cBhvr>
                                        <p:cTn id="153" dur="1" fill="hold">
                                          <p:stCondLst>
                                            <p:cond delay="0"/>
                                          </p:stCondLst>
                                        </p:cTn>
                                        <p:tgtEl>
                                          <p:spTgt spid="11"/>
                                        </p:tgtEl>
                                        <p:attrNameLst>
                                          <p:attrName>style.visibility</p:attrName>
                                        </p:attrNameLst>
                                      </p:cBhvr>
                                      <p:to>
                                        <p:strVal val="visible"/>
                                      </p:to>
                                    </p:set>
                                    <p:animEffect transition="in" filter="wipe(down)">
                                      <p:cBhvr>
                                        <p:cTn id="154" dur="1000"/>
                                        <p:tgtEl>
                                          <p:spTgt spid="11"/>
                                        </p:tgtEl>
                                      </p:cBhvr>
                                    </p:animEffect>
                                  </p:childTnLst>
                                </p:cTn>
                              </p:par>
                              <p:par>
                                <p:cTn id="155" presetID="22" presetClass="entr" presetSubtype="4" fill="hold" grpId="0" nodeType="withEffect">
                                  <p:stCondLst>
                                    <p:cond delay="3250"/>
                                  </p:stCondLst>
                                  <p:childTnLst>
                                    <p:set>
                                      <p:cBhvr>
                                        <p:cTn id="156" dur="1" fill="hold">
                                          <p:stCondLst>
                                            <p:cond delay="0"/>
                                          </p:stCondLst>
                                        </p:cTn>
                                        <p:tgtEl>
                                          <p:spTgt spid="18"/>
                                        </p:tgtEl>
                                        <p:attrNameLst>
                                          <p:attrName>style.visibility</p:attrName>
                                        </p:attrNameLst>
                                      </p:cBhvr>
                                      <p:to>
                                        <p:strVal val="visible"/>
                                      </p:to>
                                    </p:set>
                                    <p:animEffect transition="in" filter="wipe(down)">
                                      <p:cBhvr>
                                        <p:cTn id="157" dur="1000"/>
                                        <p:tgtEl>
                                          <p:spTgt spid="18"/>
                                        </p:tgtEl>
                                      </p:cBhvr>
                                    </p:animEffect>
                                  </p:childTnLst>
                                </p:cTn>
                              </p:par>
                              <p:par>
                                <p:cTn id="158" presetID="22" presetClass="entr" presetSubtype="4" fill="hold" grpId="0" nodeType="withEffect">
                                  <p:stCondLst>
                                    <p:cond delay="3250"/>
                                  </p:stCondLst>
                                  <p:childTnLst>
                                    <p:set>
                                      <p:cBhvr>
                                        <p:cTn id="159" dur="1" fill="hold">
                                          <p:stCondLst>
                                            <p:cond delay="0"/>
                                          </p:stCondLst>
                                        </p:cTn>
                                        <p:tgtEl>
                                          <p:spTgt spid="23"/>
                                        </p:tgtEl>
                                        <p:attrNameLst>
                                          <p:attrName>style.visibility</p:attrName>
                                        </p:attrNameLst>
                                      </p:cBhvr>
                                      <p:to>
                                        <p:strVal val="visible"/>
                                      </p:to>
                                    </p:set>
                                    <p:animEffect transition="in" filter="wipe(down)">
                                      <p:cBhvr>
                                        <p:cTn id="160" dur="1000"/>
                                        <p:tgtEl>
                                          <p:spTgt spid="23"/>
                                        </p:tgtEl>
                                      </p:cBhvr>
                                    </p:animEffect>
                                  </p:childTnLst>
                                </p:cTn>
                              </p:par>
                              <p:par>
                                <p:cTn id="161" presetID="22" presetClass="entr" presetSubtype="4" fill="hold" grpId="0" nodeType="withEffect">
                                  <p:stCondLst>
                                    <p:cond delay="3250"/>
                                  </p:stCondLst>
                                  <p:childTnLst>
                                    <p:set>
                                      <p:cBhvr>
                                        <p:cTn id="162" dur="1" fill="hold">
                                          <p:stCondLst>
                                            <p:cond delay="0"/>
                                          </p:stCondLst>
                                        </p:cTn>
                                        <p:tgtEl>
                                          <p:spTgt spid="28"/>
                                        </p:tgtEl>
                                        <p:attrNameLst>
                                          <p:attrName>style.visibility</p:attrName>
                                        </p:attrNameLst>
                                      </p:cBhvr>
                                      <p:to>
                                        <p:strVal val="visible"/>
                                      </p:to>
                                    </p:set>
                                    <p:animEffect transition="in" filter="wipe(down)">
                                      <p:cBhvr>
                                        <p:cTn id="163" dur="1000"/>
                                        <p:tgtEl>
                                          <p:spTgt spid="28"/>
                                        </p:tgtEl>
                                      </p:cBhvr>
                                    </p:animEffect>
                                  </p:childTnLst>
                                </p:cTn>
                              </p:par>
                              <p:par>
                                <p:cTn id="164" presetID="22" presetClass="entr" presetSubtype="4" fill="hold" grpId="0" nodeType="withEffect">
                                  <p:stCondLst>
                                    <p:cond delay="3250"/>
                                  </p:stCondLst>
                                  <p:childTnLst>
                                    <p:set>
                                      <p:cBhvr>
                                        <p:cTn id="165" dur="1" fill="hold">
                                          <p:stCondLst>
                                            <p:cond delay="0"/>
                                          </p:stCondLst>
                                        </p:cTn>
                                        <p:tgtEl>
                                          <p:spTgt spid="33"/>
                                        </p:tgtEl>
                                        <p:attrNameLst>
                                          <p:attrName>style.visibility</p:attrName>
                                        </p:attrNameLst>
                                      </p:cBhvr>
                                      <p:to>
                                        <p:strVal val="visible"/>
                                      </p:to>
                                    </p:set>
                                    <p:animEffect transition="in" filter="wipe(down)">
                                      <p:cBhvr>
                                        <p:cTn id="166" dur="1000"/>
                                        <p:tgtEl>
                                          <p:spTgt spid="33"/>
                                        </p:tgtEl>
                                      </p:cBhvr>
                                    </p:animEffect>
                                  </p:childTnLst>
                                </p:cTn>
                              </p:par>
                              <p:par>
                                <p:cTn id="167" presetID="22" presetClass="entr" presetSubtype="4" fill="hold" grpId="0" nodeType="withEffect">
                                  <p:stCondLst>
                                    <p:cond delay="3250"/>
                                  </p:stCondLst>
                                  <p:childTnLst>
                                    <p:set>
                                      <p:cBhvr>
                                        <p:cTn id="168" dur="1" fill="hold">
                                          <p:stCondLst>
                                            <p:cond delay="0"/>
                                          </p:stCondLst>
                                        </p:cTn>
                                        <p:tgtEl>
                                          <p:spTgt spid="38"/>
                                        </p:tgtEl>
                                        <p:attrNameLst>
                                          <p:attrName>style.visibility</p:attrName>
                                        </p:attrNameLst>
                                      </p:cBhvr>
                                      <p:to>
                                        <p:strVal val="visible"/>
                                      </p:to>
                                    </p:set>
                                    <p:animEffect transition="in" filter="wipe(down)">
                                      <p:cBhvr>
                                        <p:cTn id="169" dur="1000"/>
                                        <p:tgtEl>
                                          <p:spTgt spid="38"/>
                                        </p:tgtEl>
                                      </p:cBhvr>
                                    </p:animEffect>
                                  </p:childTnLst>
                                </p:cTn>
                              </p:par>
                              <p:par>
                                <p:cTn id="170" presetID="22" presetClass="entr" presetSubtype="4" fill="hold" grpId="0" nodeType="withEffect">
                                  <p:stCondLst>
                                    <p:cond delay="3250"/>
                                  </p:stCondLst>
                                  <p:childTnLst>
                                    <p:set>
                                      <p:cBhvr>
                                        <p:cTn id="171" dur="1" fill="hold">
                                          <p:stCondLst>
                                            <p:cond delay="0"/>
                                          </p:stCondLst>
                                        </p:cTn>
                                        <p:tgtEl>
                                          <p:spTgt spid="43"/>
                                        </p:tgtEl>
                                        <p:attrNameLst>
                                          <p:attrName>style.visibility</p:attrName>
                                        </p:attrNameLst>
                                      </p:cBhvr>
                                      <p:to>
                                        <p:strVal val="visible"/>
                                      </p:to>
                                    </p:set>
                                    <p:animEffect transition="in" filter="wipe(down)">
                                      <p:cBhvr>
                                        <p:cTn id="172" dur="1000"/>
                                        <p:tgtEl>
                                          <p:spTgt spid="43"/>
                                        </p:tgtEl>
                                      </p:cBhvr>
                                    </p:animEffect>
                                  </p:childTnLst>
                                </p:cTn>
                              </p:par>
                              <p:par>
                                <p:cTn id="173" presetID="22" presetClass="entr" presetSubtype="4" fill="hold" grpId="0" nodeType="withEffect">
                                  <p:stCondLst>
                                    <p:cond delay="3250"/>
                                  </p:stCondLst>
                                  <p:childTnLst>
                                    <p:set>
                                      <p:cBhvr>
                                        <p:cTn id="174" dur="1" fill="hold">
                                          <p:stCondLst>
                                            <p:cond delay="0"/>
                                          </p:stCondLst>
                                        </p:cTn>
                                        <p:tgtEl>
                                          <p:spTgt spid="48"/>
                                        </p:tgtEl>
                                        <p:attrNameLst>
                                          <p:attrName>style.visibility</p:attrName>
                                        </p:attrNameLst>
                                      </p:cBhvr>
                                      <p:to>
                                        <p:strVal val="visible"/>
                                      </p:to>
                                    </p:set>
                                    <p:animEffect transition="in" filter="wipe(down)">
                                      <p:cBhvr>
                                        <p:cTn id="175" dur="1000"/>
                                        <p:tgtEl>
                                          <p:spTgt spid="48"/>
                                        </p:tgtEl>
                                      </p:cBhvr>
                                    </p:animEffect>
                                  </p:childTnLst>
                                </p:cTn>
                              </p:par>
                              <p:par>
                                <p:cTn id="176" presetID="22" presetClass="entr" presetSubtype="4" fill="hold" grpId="0" nodeType="withEffect">
                                  <p:stCondLst>
                                    <p:cond delay="3250"/>
                                  </p:stCondLst>
                                  <p:childTnLst>
                                    <p:set>
                                      <p:cBhvr>
                                        <p:cTn id="177" dur="1" fill="hold">
                                          <p:stCondLst>
                                            <p:cond delay="0"/>
                                          </p:stCondLst>
                                        </p:cTn>
                                        <p:tgtEl>
                                          <p:spTgt spid="53"/>
                                        </p:tgtEl>
                                        <p:attrNameLst>
                                          <p:attrName>style.visibility</p:attrName>
                                        </p:attrNameLst>
                                      </p:cBhvr>
                                      <p:to>
                                        <p:strVal val="visible"/>
                                      </p:to>
                                    </p:set>
                                    <p:animEffect transition="in" filter="wipe(down)">
                                      <p:cBhvr>
                                        <p:cTn id="178" dur="1000"/>
                                        <p:tgtEl>
                                          <p:spTgt spid="53"/>
                                        </p:tgtEl>
                                      </p:cBhvr>
                                    </p:animEffect>
                                  </p:childTnLst>
                                </p:cTn>
                              </p:par>
                              <p:par>
                                <p:cTn id="179" presetID="53" presetClass="entr" presetSubtype="16" fill="hold" grpId="0" nodeType="withEffect">
                                  <p:stCondLst>
                                    <p:cond delay="3250"/>
                                  </p:stCondLst>
                                  <p:childTnLst>
                                    <p:set>
                                      <p:cBhvr>
                                        <p:cTn id="180" dur="1" fill="hold">
                                          <p:stCondLst>
                                            <p:cond delay="0"/>
                                          </p:stCondLst>
                                        </p:cTn>
                                        <p:tgtEl>
                                          <p:spTgt spid="132"/>
                                        </p:tgtEl>
                                        <p:attrNameLst>
                                          <p:attrName>style.visibility</p:attrName>
                                        </p:attrNameLst>
                                      </p:cBhvr>
                                      <p:to>
                                        <p:strVal val="visible"/>
                                      </p:to>
                                    </p:set>
                                    <p:anim calcmode="lin" valueType="num">
                                      <p:cBhvr>
                                        <p:cTn id="181" dur="1000" fill="hold"/>
                                        <p:tgtEl>
                                          <p:spTgt spid="132"/>
                                        </p:tgtEl>
                                        <p:attrNameLst>
                                          <p:attrName>ppt_w</p:attrName>
                                        </p:attrNameLst>
                                      </p:cBhvr>
                                      <p:tavLst>
                                        <p:tav tm="0">
                                          <p:val>
                                            <p:fltVal val="0"/>
                                          </p:val>
                                        </p:tav>
                                        <p:tav tm="100000">
                                          <p:val>
                                            <p:strVal val="#ppt_w"/>
                                          </p:val>
                                        </p:tav>
                                      </p:tavLst>
                                    </p:anim>
                                    <p:anim calcmode="lin" valueType="num">
                                      <p:cBhvr>
                                        <p:cTn id="182" dur="1000" fill="hold"/>
                                        <p:tgtEl>
                                          <p:spTgt spid="132"/>
                                        </p:tgtEl>
                                        <p:attrNameLst>
                                          <p:attrName>ppt_h</p:attrName>
                                        </p:attrNameLst>
                                      </p:cBhvr>
                                      <p:tavLst>
                                        <p:tav tm="0">
                                          <p:val>
                                            <p:fltVal val="0"/>
                                          </p:val>
                                        </p:tav>
                                        <p:tav tm="100000">
                                          <p:val>
                                            <p:strVal val="#ppt_h"/>
                                          </p:val>
                                        </p:tav>
                                      </p:tavLst>
                                    </p:anim>
                                    <p:animEffect transition="in" filter="fade">
                                      <p:cBhvr>
                                        <p:cTn id="183" dur="1000"/>
                                        <p:tgtEl>
                                          <p:spTgt spid="132"/>
                                        </p:tgtEl>
                                      </p:cBhvr>
                                    </p:animEffect>
                                  </p:childTnLst>
                                </p:cTn>
                              </p:par>
                              <p:par>
                                <p:cTn id="184" presetID="22" presetClass="entr" presetSubtype="8" fill="hold" grpId="0" nodeType="withEffect">
                                  <p:stCondLst>
                                    <p:cond delay="3250"/>
                                  </p:stCondLst>
                                  <p:childTnLst>
                                    <p:set>
                                      <p:cBhvr>
                                        <p:cTn id="185" dur="1" fill="hold">
                                          <p:stCondLst>
                                            <p:cond delay="0"/>
                                          </p:stCondLst>
                                        </p:cTn>
                                        <p:tgtEl>
                                          <p:spTgt spid="133"/>
                                        </p:tgtEl>
                                        <p:attrNameLst>
                                          <p:attrName>style.visibility</p:attrName>
                                        </p:attrNameLst>
                                      </p:cBhvr>
                                      <p:to>
                                        <p:strVal val="visible"/>
                                      </p:to>
                                    </p:set>
                                    <p:animEffect transition="in" filter="wipe(left)">
                                      <p:cBhvr>
                                        <p:cTn id="186" dur="1000"/>
                                        <p:tgtEl>
                                          <p:spTgt spid="133"/>
                                        </p:tgtEl>
                                      </p:cBhvr>
                                    </p:animEffect>
                                  </p:childTnLst>
                                </p:cTn>
                              </p:par>
                              <p:par>
                                <p:cTn id="187" presetID="16" presetClass="entr" presetSubtype="37" fill="hold" nodeType="withEffect">
                                  <p:stCondLst>
                                    <p:cond delay="0"/>
                                  </p:stCondLst>
                                  <p:childTnLst>
                                    <p:set>
                                      <p:cBhvr>
                                        <p:cTn id="188" dur="1" fill="hold">
                                          <p:stCondLst>
                                            <p:cond delay="0"/>
                                          </p:stCondLst>
                                        </p:cTn>
                                        <p:tgtEl>
                                          <p:spTgt spid="4"/>
                                        </p:tgtEl>
                                        <p:attrNameLst>
                                          <p:attrName>style.visibility</p:attrName>
                                        </p:attrNameLst>
                                      </p:cBhvr>
                                      <p:to>
                                        <p:strVal val="visible"/>
                                      </p:to>
                                    </p:set>
                                    <p:animEffect transition="in" filter="barn(outVertical)">
                                      <p:cBhvr>
                                        <p:cTn id="189"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P spid="11" grpId="0" animBg="1"/>
      <p:bldP spid="9" grpId="0" animBg="1"/>
      <p:bldP spid="15" grpId="0" animBg="1"/>
      <p:bldP spid="17" grpId="0" animBg="1"/>
      <p:bldP spid="18" grpId="0" animBg="1"/>
      <p:bldP spid="16" grpId="0" animBg="1"/>
      <p:bldP spid="20" grpId="0" animBg="1"/>
      <p:bldP spid="22" grpId="0" animBg="1"/>
      <p:bldP spid="23" grpId="0" animBg="1"/>
      <p:bldP spid="21" grpId="0" animBg="1"/>
      <p:bldP spid="25" grpId="0" animBg="1"/>
      <p:bldP spid="27" grpId="0" animBg="1"/>
      <p:bldP spid="28" grpId="0" animBg="1"/>
      <p:bldP spid="26" grpId="0" animBg="1"/>
      <p:bldP spid="30" grpId="0" animBg="1"/>
      <p:bldP spid="32" grpId="0" animBg="1"/>
      <p:bldP spid="33" grpId="0" animBg="1"/>
      <p:bldP spid="31" grpId="0" animBg="1"/>
      <p:bldP spid="35" grpId="0" animBg="1"/>
      <p:bldP spid="37" grpId="0" animBg="1"/>
      <p:bldP spid="38" grpId="0" animBg="1"/>
      <p:bldP spid="36" grpId="0" animBg="1"/>
      <p:bldP spid="40" grpId="0" animBg="1"/>
      <p:bldP spid="42" grpId="0" animBg="1"/>
      <p:bldP spid="43" grpId="0" animBg="1"/>
      <p:bldP spid="41" grpId="0" animBg="1"/>
      <p:bldP spid="45" grpId="0" animBg="1"/>
      <p:bldP spid="47" grpId="0" animBg="1"/>
      <p:bldP spid="48" grpId="0" animBg="1"/>
      <p:bldP spid="46" grpId="0" animBg="1"/>
      <p:bldP spid="50" grpId="0" animBg="1"/>
      <p:bldP spid="51" grpId="0" animBg="1"/>
      <p:bldP spid="52" grpId="0" animBg="1"/>
      <p:bldP spid="53" grpId="0" animBg="1"/>
      <p:bldP spid="88" grpId="0"/>
      <p:bldP spid="99" grpId="0"/>
      <p:bldP spid="100" grpId="0"/>
      <p:bldP spid="101" grpId="0"/>
      <p:bldP spid="102" grpId="0"/>
      <p:bldP spid="103" grpId="0"/>
      <p:bldP spid="104" grpId="0"/>
      <p:bldP spid="105" grpId="0"/>
      <p:bldP spid="106" grpId="0"/>
      <p:bldP spid="117" grpId="0" animBg="1"/>
      <p:bldP spid="116" grpId="0"/>
      <p:bldP spid="124" grpId="0" animBg="1"/>
      <p:bldP spid="125" grpId="0"/>
      <p:bldP spid="128" grpId="0" animBg="1"/>
      <p:bldP spid="129" grpId="0"/>
      <p:bldP spid="132" grpId="0" animBg="1"/>
      <p:bldP spid="13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FC8AA1F6-3BEF-4DD5-9DE2-61E307401393}"/>
              </a:ext>
            </a:extLst>
          </p:cNvPr>
          <p:cNvGrpSpPr/>
          <p:nvPr/>
        </p:nvGrpSpPr>
        <p:grpSpPr>
          <a:xfrm>
            <a:off x="3632818" y="490036"/>
            <a:ext cx="4926366" cy="674920"/>
            <a:chOff x="3425237" y="652463"/>
            <a:chExt cx="5341527" cy="674920"/>
          </a:xfrm>
        </p:grpSpPr>
        <p:sp>
          <p:nvSpPr>
            <p:cNvPr id="7" name="Rectangle 6">
              <a:extLst>
                <a:ext uri="{FF2B5EF4-FFF2-40B4-BE49-F238E27FC236}">
                  <a16:creationId xmlns:a16="http://schemas.microsoft.com/office/drawing/2014/main" id="{CEB76B0F-6A0C-482A-BBF3-63E5DA29FB6F}"/>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BA57BEE6-CA5A-4A77-9B59-ABB93016CC27}"/>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6" name="TextBox 5">
            <a:extLst>
              <a:ext uri="{FF2B5EF4-FFF2-40B4-BE49-F238E27FC236}">
                <a16:creationId xmlns:a16="http://schemas.microsoft.com/office/drawing/2014/main" id="{007EFA63-43B4-46A4-9888-9612A3608C59}"/>
              </a:ext>
            </a:extLst>
          </p:cNvPr>
          <p:cNvSpPr txBox="1"/>
          <p:nvPr/>
        </p:nvSpPr>
        <p:spPr>
          <a:xfrm>
            <a:off x="3632835" y="570829"/>
            <a:ext cx="4926349"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TOP BUSINESS DRIVERS</a:t>
            </a:r>
          </a:p>
        </p:txBody>
      </p:sp>
      <p:grpSp>
        <p:nvGrpSpPr>
          <p:cNvPr id="74" name="Group 73">
            <a:extLst>
              <a:ext uri="{FF2B5EF4-FFF2-40B4-BE49-F238E27FC236}">
                <a16:creationId xmlns:a16="http://schemas.microsoft.com/office/drawing/2014/main" id="{1EB774A7-24F9-4382-B039-008BA7876509}"/>
              </a:ext>
            </a:extLst>
          </p:cNvPr>
          <p:cNvGrpSpPr/>
          <p:nvPr/>
        </p:nvGrpSpPr>
        <p:grpSpPr>
          <a:xfrm>
            <a:off x="819699" y="1765300"/>
            <a:ext cx="10485610" cy="4236713"/>
            <a:chOff x="819699" y="1765300"/>
            <a:chExt cx="10485610" cy="4236713"/>
          </a:xfrm>
        </p:grpSpPr>
        <p:cxnSp>
          <p:nvCxnSpPr>
            <p:cNvPr id="33" name="Straight Connector 32">
              <a:extLst>
                <a:ext uri="{FF2B5EF4-FFF2-40B4-BE49-F238E27FC236}">
                  <a16:creationId xmlns:a16="http://schemas.microsoft.com/office/drawing/2014/main" id="{BA7509FE-A795-4824-B8A4-15A19AC3E3E4}"/>
                </a:ext>
              </a:extLst>
            </p:cNvPr>
            <p:cNvCxnSpPr>
              <a:cxnSpLocks/>
            </p:cNvCxnSpPr>
            <p:nvPr/>
          </p:nvCxnSpPr>
          <p:spPr>
            <a:xfrm>
              <a:off x="819699" y="3549650"/>
              <a:ext cx="10485610" cy="0"/>
            </a:xfrm>
            <a:prstGeom prst="line">
              <a:avLst/>
            </a:prstGeom>
            <a:ln cap="rnd">
              <a:solidFill>
                <a:schemeClr val="bg1">
                  <a:alpha val="3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BD06A02-2ABA-4A9D-9241-4828FC87E36D}"/>
                </a:ext>
              </a:extLst>
            </p:cNvPr>
            <p:cNvCxnSpPr>
              <a:cxnSpLocks/>
            </p:cNvCxnSpPr>
            <p:nvPr/>
          </p:nvCxnSpPr>
          <p:spPr>
            <a:xfrm>
              <a:off x="819699" y="2950452"/>
              <a:ext cx="10485610" cy="0"/>
            </a:xfrm>
            <a:prstGeom prst="line">
              <a:avLst/>
            </a:prstGeom>
            <a:ln cap="rnd">
              <a:solidFill>
                <a:schemeClr val="bg1">
                  <a:alpha val="1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C305C3FD-D4A0-42C2-9FD1-754C23C1E42B}"/>
                </a:ext>
              </a:extLst>
            </p:cNvPr>
            <p:cNvCxnSpPr>
              <a:cxnSpLocks/>
            </p:cNvCxnSpPr>
            <p:nvPr/>
          </p:nvCxnSpPr>
          <p:spPr>
            <a:xfrm>
              <a:off x="819699" y="2351254"/>
              <a:ext cx="10485610" cy="0"/>
            </a:xfrm>
            <a:prstGeom prst="line">
              <a:avLst/>
            </a:prstGeom>
            <a:ln cap="rnd">
              <a:solidFill>
                <a:schemeClr val="bg1">
                  <a:alpha val="1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29831DBC-CA9C-40D5-BA35-E7A6868391E6}"/>
                </a:ext>
              </a:extLst>
            </p:cNvPr>
            <p:cNvCxnSpPr>
              <a:cxnSpLocks/>
            </p:cNvCxnSpPr>
            <p:nvPr/>
          </p:nvCxnSpPr>
          <p:spPr>
            <a:xfrm>
              <a:off x="819699" y="4748047"/>
              <a:ext cx="10485610" cy="0"/>
            </a:xfrm>
            <a:prstGeom prst="line">
              <a:avLst/>
            </a:prstGeom>
            <a:ln cap="rnd">
              <a:solidFill>
                <a:schemeClr val="bg1">
                  <a:alpha val="1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B867DDD-69C3-4D31-9FD7-3BC96060B228}"/>
                </a:ext>
              </a:extLst>
            </p:cNvPr>
            <p:cNvCxnSpPr>
              <a:cxnSpLocks/>
            </p:cNvCxnSpPr>
            <p:nvPr/>
          </p:nvCxnSpPr>
          <p:spPr>
            <a:xfrm>
              <a:off x="819699" y="4148849"/>
              <a:ext cx="10485610" cy="0"/>
            </a:xfrm>
            <a:prstGeom prst="line">
              <a:avLst/>
            </a:prstGeom>
            <a:ln cap="rnd">
              <a:solidFill>
                <a:schemeClr val="bg1">
                  <a:alpha val="1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A3ED566D-3C92-4AB9-9423-5BBEE70C5B9B}"/>
                </a:ext>
              </a:extLst>
            </p:cNvPr>
            <p:cNvGrpSpPr/>
            <p:nvPr/>
          </p:nvGrpSpPr>
          <p:grpSpPr>
            <a:xfrm>
              <a:off x="1746253" y="2176929"/>
              <a:ext cx="8699496" cy="2745444"/>
              <a:chOff x="1746253" y="2608729"/>
              <a:chExt cx="8699496" cy="2745444"/>
            </a:xfrm>
          </p:grpSpPr>
          <p:grpSp>
            <p:nvGrpSpPr>
              <p:cNvPr id="13" name="Group 12">
                <a:extLst>
                  <a:ext uri="{FF2B5EF4-FFF2-40B4-BE49-F238E27FC236}">
                    <a16:creationId xmlns:a16="http://schemas.microsoft.com/office/drawing/2014/main" id="{495D20DB-A05A-45E2-B49C-00908D0F3EA6}"/>
                  </a:ext>
                </a:extLst>
              </p:cNvPr>
              <p:cNvGrpSpPr/>
              <p:nvPr/>
            </p:nvGrpSpPr>
            <p:grpSpPr>
              <a:xfrm>
                <a:off x="1746253" y="3053177"/>
                <a:ext cx="998888" cy="1856548"/>
                <a:chOff x="1204722" y="3195638"/>
                <a:chExt cx="1149729" cy="1571625"/>
              </a:xfrm>
            </p:grpSpPr>
            <p:sp>
              <p:nvSpPr>
                <p:cNvPr id="9" name="Rectangle: Rounded Corners 8">
                  <a:extLst>
                    <a:ext uri="{FF2B5EF4-FFF2-40B4-BE49-F238E27FC236}">
                      <a16:creationId xmlns:a16="http://schemas.microsoft.com/office/drawing/2014/main" id="{2FB74D0A-1408-4152-A253-C6A22F7C7E43}"/>
                    </a:ext>
                  </a:extLst>
                </p:cNvPr>
                <p:cNvSpPr/>
                <p:nvPr/>
              </p:nvSpPr>
              <p:spPr>
                <a:xfrm>
                  <a:off x="1204722" y="3606800"/>
                  <a:ext cx="473456" cy="749300"/>
                </a:xfrm>
                <a:prstGeom prst="roundRect">
                  <a:avLst>
                    <a:gd name="adj" fmla="val 50000"/>
                  </a:avLst>
                </a:prstGeom>
                <a:gradFill flip="none" rotWithShape="1">
                  <a:gsLst>
                    <a:gs pos="0">
                      <a:schemeClr val="accent1">
                        <a:lumMod val="50000"/>
                        <a:lumOff val="50000"/>
                        <a:alpha val="25000"/>
                      </a:schemeClr>
                    </a:gs>
                    <a:gs pos="50000">
                      <a:schemeClr val="accent1">
                        <a:lumMod val="50000"/>
                        <a:lumOff val="50000"/>
                      </a:schemeClr>
                    </a:gs>
                    <a:gs pos="100000">
                      <a:schemeClr val="accent1">
                        <a:lumMod val="50000"/>
                        <a:lumOff val="50000"/>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000" b="1" dirty="0">
                      <a:latin typeface="Montserrat" panose="00000500000000000000" pitchFamily="50" charset="0"/>
                    </a:rPr>
                    <a:t>22%</a:t>
                  </a:r>
                </a:p>
              </p:txBody>
            </p:sp>
            <p:sp>
              <p:nvSpPr>
                <p:cNvPr id="12" name="Rectangle: Rounded Corners 11">
                  <a:extLst>
                    <a:ext uri="{FF2B5EF4-FFF2-40B4-BE49-F238E27FC236}">
                      <a16:creationId xmlns:a16="http://schemas.microsoft.com/office/drawing/2014/main" id="{FEDCE5B1-D0DF-45E5-9DEF-AB61AF8EF572}"/>
                    </a:ext>
                  </a:extLst>
                </p:cNvPr>
                <p:cNvSpPr/>
                <p:nvPr/>
              </p:nvSpPr>
              <p:spPr>
                <a:xfrm>
                  <a:off x="1880995" y="3195638"/>
                  <a:ext cx="473456" cy="1571625"/>
                </a:xfrm>
                <a:prstGeom prst="roundRect">
                  <a:avLst>
                    <a:gd name="adj" fmla="val 50000"/>
                  </a:avLst>
                </a:prstGeom>
                <a:gradFill flip="none" rotWithShape="1">
                  <a:gsLst>
                    <a:gs pos="0">
                      <a:schemeClr val="accent2">
                        <a:alpha val="25000"/>
                      </a:schemeClr>
                    </a:gs>
                    <a:gs pos="50000">
                      <a:schemeClr val="accent2"/>
                    </a:gs>
                    <a:gs pos="100000">
                      <a:schemeClr val="accent2">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000" b="1" dirty="0">
                      <a:solidFill>
                        <a:schemeClr val="tx1"/>
                      </a:solidFill>
                      <a:latin typeface="Montserrat" panose="00000500000000000000" pitchFamily="50" charset="0"/>
                    </a:rPr>
                    <a:t>46%</a:t>
                  </a:r>
                </a:p>
              </p:txBody>
            </p:sp>
          </p:grpSp>
          <p:grpSp>
            <p:nvGrpSpPr>
              <p:cNvPr id="28" name="Group 27">
                <a:extLst>
                  <a:ext uri="{FF2B5EF4-FFF2-40B4-BE49-F238E27FC236}">
                    <a16:creationId xmlns:a16="http://schemas.microsoft.com/office/drawing/2014/main" id="{51E97B66-33FF-498C-AF95-4ECC22BF9B5E}"/>
                  </a:ext>
                </a:extLst>
              </p:cNvPr>
              <p:cNvGrpSpPr/>
              <p:nvPr/>
            </p:nvGrpSpPr>
            <p:grpSpPr>
              <a:xfrm>
                <a:off x="3671405" y="3030673"/>
                <a:ext cx="998888" cy="1901556"/>
                <a:chOff x="3347847" y="3176588"/>
                <a:chExt cx="1149729" cy="1609725"/>
              </a:xfrm>
            </p:grpSpPr>
            <p:sp>
              <p:nvSpPr>
                <p:cNvPr id="15" name="Rectangle: Rounded Corners 14">
                  <a:extLst>
                    <a:ext uri="{FF2B5EF4-FFF2-40B4-BE49-F238E27FC236}">
                      <a16:creationId xmlns:a16="http://schemas.microsoft.com/office/drawing/2014/main" id="{2768D972-0297-46CF-A59E-C24C94268770}"/>
                    </a:ext>
                  </a:extLst>
                </p:cNvPr>
                <p:cNvSpPr/>
                <p:nvPr/>
              </p:nvSpPr>
              <p:spPr>
                <a:xfrm>
                  <a:off x="3347847" y="3529013"/>
                  <a:ext cx="473456" cy="904875"/>
                </a:xfrm>
                <a:prstGeom prst="roundRect">
                  <a:avLst>
                    <a:gd name="adj" fmla="val 50000"/>
                  </a:avLst>
                </a:prstGeom>
                <a:gradFill flip="none" rotWithShape="1">
                  <a:gsLst>
                    <a:gs pos="0">
                      <a:schemeClr val="accent1">
                        <a:lumMod val="50000"/>
                        <a:lumOff val="50000"/>
                        <a:alpha val="25000"/>
                      </a:schemeClr>
                    </a:gs>
                    <a:gs pos="50000">
                      <a:schemeClr val="accent1">
                        <a:lumMod val="50000"/>
                        <a:lumOff val="50000"/>
                      </a:schemeClr>
                    </a:gs>
                    <a:gs pos="100000">
                      <a:schemeClr val="accent1">
                        <a:lumMod val="50000"/>
                        <a:lumOff val="50000"/>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000" b="1" dirty="0">
                      <a:latin typeface="Montserrat" panose="00000500000000000000" pitchFamily="50" charset="0"/>
                    </a:rPr>
                    <a:t>26%</a:t>
                  </a:r>
                </a:p>
              </p:txBody>
            </p:sp>
            <p:sp>
              <p:nvSpPr>
                <p:cNvPr id="16" name="Rectangle: Rounded Corners 15">
                  <a:extLst>
                    <a:ext uri="{FF2B5EF4-FFF2-40B4-BE49-F238E27FC236}">
                      <a16:creationId xmlns:a16="http://schemas.microsoft.com/office/drawing/2014/main" id="{9098D5BF-4F31-45AE-B7EB-7AD520EC6593}"/>
                    </a:ext>
                  </a:extLst>
                </p:cNvPr>
                <p:cNvSpPr/>
                <p:nvPr/>
              </p:nvSpPr>
              <p:spPr>
                <a:xfrm>
                  <a:off x="4024120" y="3176588"/>
                  <a:ext cx="473456" cy="1609725"/>
                </a:xfrm>
                <a:prstGeom prst="roundRect">
                  <a:avLst>
                    <a:gd name="adj" fmla="val 50000"/>
                  </a:avLst>
                </a:prstGeom>
                <a:gradFill flip="none" rotWithShape="1">
                  <a:gsLst>
                    <a:gs pos="0">
                      <a:schemeClr val="accent2">
                        <a:alpha val="25000"/>
                      </a:schemeClr>
                    </a:gs>
                    <a:gs pos="50000">
                      <a:schemeClr val="accent2"/>
                    </a:gs>
                    <a:gs pos="100000">
                      <a:schemeClr val="accent2">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000" b="1" dirty="0">
                      <a:solidFill>
                        <a:schemeClr val="tx1"/>
                      </a:solidFill>
                      <a:latin typeface="Montserrat" panose="00000500000000000000" pitchFamily="50" charset="0"/>
                    </a:rPr>
                    <a:t>47%</a:t>
                  </a:r>
                </a:p>
              </p:txBody>
            </p:sp>
          </p:grpSp>
          <p:grpSp>
            <p:nvGrpSpPr>
              <p:cNvPr id="29" name="Group 28">
                <a:extLst>
                  <a:ext uri="{FF2B5EF4-FFF2-40B4-BE49-F238E27FC236}">
                    <a16:creationId xmlns:a16="http://schemas.microsoft.com/office/drawing/2014/main" id="{768FD59A-E37F-4816-BAA8-89AF72381299}"/>
                  </a:ext>
                </a:extLst>
              </p:cNvPr>
              <p:cNvGrpSpPr/>
              <p:nvPr/>
            </p:nvGrpSpPr>
            <p:grpSpPr>
              <a:xfrm>
                <a:off x="5596557" y="2908308"/>
                <a:ext cx="998889" cy="2146284"/>
                <a:chOff x="5521134" y="3073003"/>
                <a:chExt cx="1149730" cy="1816894"/>
              </a:xfrm>
            </p:grpSpPr>
            <p:sp>
              <p:nvSpPr>
                <p:cNvPr id="18" name="Rectangle: Rounded Corners 17">
                  <a:extLst>
                    <a:ext uri="{FF2B5EF4-FFF2-40B4-BE49-F238E27FC236}">
                      <a16:creationId xmlns:a16="http://schemas.microsoft.com/office/drawing/2014/main" id="{1F012B96-E426-4408-B999-E73817BDE86A}"/>
                    </a:ext>
                  </a:extLst>
                </p:cNvPr>
                <p:cNvSpPr/>
                <p:nvPr/>
              </p:nvSpPr>
              <p:spPr>
                <a:xfrm>
                  <a:off x="5521134" y="3437335"/>
                  <a:ext cx="473456" cy="1088231"/>
                </a:xfrm>
                <a:prstGeom prst="roundRect">
                  <a:avLst>
                    <a:gd name="adj" fmla="val 50000"/>
                  </a:avLst>
                </a:prstGeom>
                <a:gradFill flip="none" rotWithShape="1">
                  <a:gsLst>
                    <a:gs pos="0">
                      <a:schemeClr val="accent1">
                        <a:lumMod val="50000"/>
                        <a:lumOff val="50000"/>
                        <a:alpha val="25000"/>
                      </a:schemeClr>
                    </a:gs>
                    <a:gs pos="50000">
                      <a:schemeClr val="accent1">
                        <a:lumMod val="50000"/>
                        <a:lumOff val="50000"/>
                      </a:schemeClr>
                    </a:gs>
                    <a:gs pos="100000">
                      <a:schemeClr val="accent1">
                        <a:lumMod val="50000"/>
                        <a:lumOff val="50000"/>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000" b="1" dirty="0">
                      <a:latin typeface="Montserrat" panose="00000500000000000000" pitchFamily="50" charset="0"/>
                    </a:rPr>
                    <a:t>32%</a:t>
                  </a:r>
                </a:p>
              </p:txBody>
            </p:sp>
            <p:sp>
              <p:nvSpPr>
                <p:cNvPr id="19" name="Rectangle: Rounded Corners 18">
                  <a:extLst>
                    <a:ext uri="{FF2B5EF4-FFF2-40B4-BE49-F238E27FC236}">
                      <a16:creationId xmlns:a16="http://schemas.microsoft.com/office/drawing/2014/main" id="{3426B578-3AC2-42BB-9162-218321ADFA6C}"/>
                    </a:ext>
                  </a:extLst>
                </p:cNvPr>
                <p:cNvSpPr/>
                <p:nvPr/>
              </p:nvSpPr>
              <p:spPr>
                <a:xfrm>
                  <a:off x="6197408" y="3073003"/>
                  <a:ext cx="473456" cy="1816894"/>
                </a:xfrm>
                <a:prstGeom prst="roundRect">
                  <a:avLst>
                    <a:gd name="adj" fmla="val 50000"/>
                  </a:avLst>
                </a:prstGeom>
                <a:gradFill flip="none" rotWithShape="1">
                  <a:gsLst>
                    <a:gs pos="0">
                      <a:schemeClr val="accent2">
                        <a:alpha val="25000"/>
                      </a:schemeClr>
                    </a:gs>
                    <a:gs pos="50000">
                      <a:schemeClr val="accent2"/>
                    </a:gs>
                    <a:gs pos="100000">
                      <a:schemeClr val="accent2">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000" b="1" dirty="0">
                      <a:solidFill>
                        <a:schemeClr val="tx1"/>
                      </a:solidFill>
                      <a:latin typeface="Montserrat" panose="00000500000000000000" pitchFamily="50" charset="0"/>
                    </a:rPr>
                    <a:t>53%</a:t>
                  </a:r>
                </a:p>
              </p:txBody>
            </p:sp>
          </p:grpSp>
          <p:grpSp>
            <p:nvGrpSpPr>
              <p:cNvPr id="30" name="Group 29">
                <a:extLst>
                  <a:ext uri="{FF2B5EF4-FFF2-40B4-BE49-F238E27FC236}">
                    <a16:creationId xmlns:a16="http://schemas.microsoft.com/office/drawing/2014/main" id="{4F9BBB2F-F3D9-434C-B3C2-196EB9C1879A}"/>
                  </a:ext>
                </a:extLst>
              </p:cNvPr>
              <p:cNvGrpSpPr/>
              <p:nvPr/>
            </p:nvGrpSpPr>
            <p:grpSpPr>
              <a:xfrm>
                <a:off x="7521709" y="2608729"/>
                <a:ext cx="998889" cy="2745444"/>
                <a:chOff x="7624254" y="2819400"/>
                <a:chExt cx="1149730" cy="2324101"/>
              </a:xfrm>
            </p:grpSpPr>
            <p:sp>
              <p:nvSpPr>
                <p:cNvPr id="21" name="Rectangle: Rounded Corners 20">
                  <a:extLst>
                    <a:ext uri="{FF2B5EF4-FFF2-40B4-BE49-F238E27FC236}">
                      <a16:creationId xmlns:a16="http://schemas.microsoft.com/office/drawing/2014/main" id="{93FFF8FD-1FCF-4317-8C8E-C1A9FC19894F}"/>
                    </a:ext>
                  </a:extLst>
                </p:cNvPr>
                <p:cNvSpPr/>
                <p:nvPr/>
              </p:nvSpPr>
              <p:spPr>
                <a:xfrm>
                  <a:off x="7624254" y="3233738"/>
                  <a:ext cx="473456" cy="1495425"/>
                </a:xfrm>
                <a:prstGeom prst="roundRect">
                  <a:avLst>
                    <a:gd name="adj" fmla="val 50000"/>
                  </a:avLst>
                </a:prstGeom>
                <a:gradFill flip="none" rotWithShape="1">
                  <a:gsLst>
                    <a:gs pos="0">
                      <a:schemeClr val="accent1">
                        <a:lumMod val="50000"/>
                        <a:lumOff val="50000"/>
                        <a:alpha val="25000"/>
                      </a:schemeClr>
                    </a:gs>
                    <a:gs pos="50000">
                      <a:schemeClr val="accent1">
                        <a:lumMod val="50000"/>
                        <a:lumOff val="50000"/>
                      </a:schemeClr>
                    </a:gs>
                    <a:gs pos="100000">
                      <a:schemeClr val="accent1">
                        <a:lumMod val="50000"/>
                        <a:lumOff val="50000"/>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000" b="1" dirty="0">
                      <a:latin typeface="Montserrat" panose="00000500000000000000" pitchFamily="50" charset="0"/>
                    </a:rPr>
                    <a:t>44%</a:t>
                  </a:r>
                </a:p>
              </p:txBody>
            </p:sp>
            <p:sp>
              <p:nvSpPr>
                <p:cNvPr id="22" name="Rectangle: Rounded Corners 21">
                  <a:extLst>
                    <a:ext uri="{FF2B5EF4-FFF2-40B4-BE49-F238E27FC236}">
                      <a16:creationId xmlns:a16="http://schemas.microsoft.com/office/drawing/2014/main" id="{02A7C37D-470B-4653-89BA-ABA435F56EC5}"/>
                    </a:ext>
                  </a:extLst>
                </p:cNvPr>
                <p:cNvSpPr/>
                <p:nvPr/>
              </p:nvSpPr>
              <p:spPr>
                <a:xfrm>
                  <a:off x="8300528" y="2819400"/>
                  <a:ext cx="473456" cy="2324101"/>
                </a:xfrm>
                <a:prstGeom prst="roundRect">
                  <a:avLst>
                    <a:gd name="adj" fmla="val 50000"/>
                  </a:avLst>
                </a:prstGeom>
                <a:gradFill flip="none" rotWithShape="1">
                  <a:gsLst>
                    <a:gs pos="0">
                      <a:schemeClr val="accent2">
                        <a:alpha val="25000"/>
                      </a:schemeClr>
                    </a:gs>
                    <a:gs pos="50000">
                      <a:schemeClr val="accent2"/>
                    </a:gs>
                    <a:gs pos="100000">
                      <a:schemeClr val="accent2">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000" b="1" dirty="0">
                      <a:solidFill>
                        <a:schemeClr val="tx1"/>
                      </a:solidFill>
                      <a:latin typeface="Montserrat" panose="00000500000000000000" pitchFamily="50" charset="0"/>
                    </a:rPr>
                    <a:t>68%</a:t>
                  </a:r>
                </a:p>
              </p:txBody>
            </p:sp>
          </p:grpSp>
          <p:grpSp>
            <p:nvGrpSpPr>
              <p:cNvPr id="31" name="Group 30">
                <a:extLst>
                  <a:ext uri="{FF2B5EF4-FFF2-40B4-BE49-F238E27FC236}">
                    <a16:creationId xmlns:a16="http://schemas.microsoft.com/office/drawing/2014/main" id="{4C0B6C91-977E-4FE1-809B-5304033A844D}"/>
                  </a:ext>
                </a:extLst>
              </p:cNvPr>
              <p:cNvGrpSpPr/>
              <p:nvPr/>
            </p:nvGrpSpPr>
            <p:grpSpPr>
              <a:xfrm>
                <a:off x="9446861" y="2992696"/>
                <a:ext cx="998888" cy="1977508"/>
                <a:chOff x="9770554" y="3144440"/>
                <a:chExt cx="1149729" cy="1674020"/>
              </a:xfrm>
            </p:grpSpPr>
            <p:sp>
              <p:nvSpPr>
                <p:cNvPr id="24" name="Rectangle: Rounded Corners 23">
                  <a:extLst>
                    <a:ext uri="{FF2B5EF4-FFF2-40B4-BE49-F238E27FC236}">
                      <a16:creationId xmlns:a16="http://schemas.microsoft.com/office/drawing/2014/main" id="{E996B330-EF60-460C-B7D7-B607A97BB987}"/>
                    </a:ext>
                  </a:extLst>
                </p:cNvPr>
                <p:cNvSpPr/>
                <p:nvPr/>
              </p:nvSpPr>
              <p:spPr>
                <a:xfrm>
                  <a:off x="9770554" y="3415903"/>
                  <a:ext cx="473456" cy="1131094"/>
                </a:xfrm>
                <a:prstGeom prst="roundRect">
                  <a:avLst>
                    <a:gd name="adj" fmla="val 50000"/>
                  </a:avLst>
                </a:prstGeom>
                <a:gradFill flip="none" rotWithShape="1">
                  <a:gsLst>
                    <a:gs pos="0">
                      <a:schemeClr val="accent1">
                        <a:lumMod val="50000"/>
                        <a:lumOff val="50000"/>
                        <a:alpha val="25000"/>
                      </a:schemeClr>
                    </a:gs>
                    <a:gs pos="50000">
                      <a:schemeClr val="accent1">
                        <a:lumMod val="50000"/>
                        <a:lumOff val="50000"/>
                      </a:schemeClr>
                    </a:gs>
                    <a:gs pos="100000">
                      <a:schemeClr val="accent1">
                        <a:lumMod val="50000"/>
                        <a:lumOff val="50000"/>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000" b="1" dirty="0">
                      <a:latin typeface="Montserrat" panose="00000500000000000000" pitchFamily="50" charset="0"/>
                    </a:rPr>
                    <a:t>33%</a:t>
                  </a:r>
                </a:p>
              </p:txBody>
            </p:sp>
            <p:sp>
              <p:nvSpPr>
                <p:cNvPr id="25" name="Rectangle: Rounded Corners 24">
                  <a:extLst>
                    <a:ext uri="{FF2B5EF4-FFF2-40B4-BE49-F238E27FC236}">
                      <a16:creationId xmlns:a16="http://schemas.microsoft.com/office/drawing/2014/main" id="{E9BDDBDB-3181-43AF-A067-26D792B923CA}"/>
                    </a:ext>
                  </a:extLst>
                </p:cNvPr>
                <p:cNvSpPr/>
                <p:nvPr/>
              </p:nvSpPr>
              <p:spPr>
                <a:xfrm>
                  <a:off x="10446827" y="3144440"/>
                  <a:ext cx="473456" cy="1674020"/>
                </a:xfrm>
                <a:prstGeom prst="roundRect">
                  <a:avLst>
                    <a:gd name="adj" fmla="val 50000"/>
                  </a:avLst>
                </a:prstGeom>
                <a:gradFill flip="none" rotWithShape="1">
                  <a:gsLst>
                    <a:gs pos="0">
                      <a:schemeClr val="accent2">
                        <a:alpha val="25000"/>
                      </a:schemeClr>
                    </a:gs>
                    <a:gs pos="50000">
                      <a:schemeClr val="accent2"/>
                    </a:gs>
                    <a:gs pos="100000">
                      <a:schemeClr val="accent2">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000" b="1" dirty="0">
                      <a:solidFill>
                        <a:schemeClr val="tx1"/>
                      </a:solidFill>
                      <a:latin typeface="Montserrat" panose="00000500000000000000" pitchFamily="50" charset="0"/>
                    </a:rPr>
                    <a:t>49%</a:t>
                  </a:r>
                </a:p>
              </p:txBody>
            </p:sp>
          </p:grpSp>
        </p:grpSp>
        <p:sp>
          <p:nvSpPr>
            <p:cNvPr id="56" name="TextBox 55">
              <a:extLst>
                <a:ext uri="{FF2B5EF4-FFF2-40B4-BE49-F238E27FC236}">
                  <a16:creationId xmlns:a16="http://schemas.microsoft.com/office/drawing/2014/main" id="{764C9FC2-F110-4C25-97A8-41800FB33934}"/>
                </a:ext>
              </a:extLst>
            </p:cNvPr>
            <p:cNvSpPr txBox="1"/>
            <p:nvPr/>
          </p:nvSpPr>
          <p:spPr>
            <a:xfrm>
              <a:off x="1746253" y="5200062"/>
              <a:ext cx="998888" cy="801951"/>
            </a:xfrm>
            <a:prstGeom prst="rect">
              <a:avLst/>
            </a:prstGeom>
            <a:noFill/>
          </p:spPr>
          <p:txBody>
            <a:bodyPr wrap="square" rtlCol="0">
              <a:spAutoFit/>
            </a:bodyPr>
            <a:lstStyle/>
            <a:p>
              <a:pPr algn="ctr">
                <a:lnSpc>
                  <a:spcPts val="1700"/>
                </a:lnSpc>
                <a:spcAft>
                  <a:spcPts val="600"/>
                </a:spcAft>
              </a:pPr>
              <a:r>
                <a:rPr lang="en-US" sz="2500" dirty="0">
                  <a:gradFill>
                    <a:gsLst>
                      <a:gs pos="0">
                        <a:schemeClr val="accent2"/>
                      </a:gs>
                      <a:gs pos="100000">
                        <a:schemeClr val="accent1">
                          <a:lumMod val="50000"/>
                          <a:lumOff val="50000"/>
                        </a:schemeClr>
                      </a:gs>
                    </a:gsLst>
                    <a:lin ang="5400000" scaled="0"/>
                  </a:gradFill>
                  <a:latin typeface="Montserrat" panose="00000500000000000000" pitchFamily="50" charset="0"/>
                </a:rPr>
                <a:t>2.1x</a:t>
              </a:r>
            </a:p>
            <a:p>
              <a:pPr algn="ctr">
                <a:lnSpc>
                  <a:spcPts val="1700"/>
                </a:lnSpc>
              </a:pPr>
              <a:r>
                <a:rPr lang="en-US" sz="1100" b="1" dirty="0">
                  <a:solidFill>
                    <a:schemeClr val="bg1"/>
                  </a:solidFill>
                  <a:latin typeface="Montserrat" panose="00000500000000000000" pitchFamily="50" charset="0"/>
                </a:rPr>
                <a:t>Higher Margins</a:t>
              </a:r>
            </a:p>
          </p:txBody>
        </p:sp>
        <p:sp>
          <p:nvSpPr>
            <p:cNvPr id="62" name="TextBox 61">
              <a:extLst>
                <a:ext uri="{FF2B5EF4-FFF2-40B4-BE49-F238E27FC236}">
                  <a16:creationId xmlns:a16="http://schemas.microsoft.com/office/drawing/2014/main" id="{74DA339B-3A27-4D1A-B49B-8AD5B8E0E716}"/>
                </a:ext>
              </a:extLst>
            </p:cNvPr>
            <p:cNvSpPr txBox="1"/>
            <p:nvPr/>
          </p:nvSpPr>
          <p:spPr>
            <a:xfrm>
              <a:off x="3553798" y="5200062"/>
              <a:ext cx="1234102" cy="801951"/>
            </a:xfrm>
            <a:prstGeom prst="rect">
              <a:avLst/>
            </a:prstGeom>
            <a:noFill/>
          </p:spPr>
          <p:txBody>
            <a:bodyPr wrap="square" rtlCol="0">
              <a:spAutoFit/>
            </a:bodyPr>
            <a:lstStyle/>
            <a:p>
              <a:pPr algn="ctr">
                <a:lnSpc>
                  <a:spcPts val="1700"/>
                </a:lnSpc>
                <a:spcAft>
                  <a:spcPts val="600"/>
                </a:spcAft>
              </a:pPr>
              <a:r>
                <a:rPr lang="en-US" sz="2500" dirty="0">
                  <a:gradFill>
                    <a:gsLst>
                      <a:gs pos="0">
                        <a:schemeClr val="accent2"/>
                      </a:gs>
                      <a:gs pos="100000">
                        <a:schemeClr val="accent1">
                          <a:lumMod val="50000"/>
                          <a:lumOff val="50000"/>
                        </a:schemeClr>
                      </a:gs>
                    </a:gsLst>
                    <a:lin ang="5400000" scaled="0"/>
                  </a:gradFill>
                  <a:latin typeface="Montserrat" panose="00000500000000000000" pitchFamily="50" charset="0"/>
                </a:rPr>
                <a:t>1.8x</a:t>
              </a:r>
            </a:p>
            <a:p>
              <a:pPr algn="ctr">
                <a:lnSpc>
                  <a:spcPts val="1700"/>
                </a:lnSpc>
              </a:pPr>
              <a:r>
                <a:rPr lang="en-US" sz="1100" b="1" dirty="0">
                  <a:solidFill>
                    <a:schemeClr val="bg1"/>
                  </a:solidFill>
                  <a:latin typeface="Montserrat" panose="00000500000000000000" pitchFamily="50" charset="0"/>
                </a:rPr>
                <a:t>Accelerated Innovation</a:t>
              </a:r>
            </a:p>
          </p:txBody>
        </p:sp>
        <p:sp>
          <p:nvSpPr>
            <p:cNvPr id="63" name="TextBox 62">
              <a:extLst>
                <a:ext uri="{FF2B5EF4-FFF2-40B4-BE49-F238E27FC236}">
                  <a16:creationId xmlns:a16="http://schemas.microsoft.com/office/drawing/2014/main" id="{8C2BE96E-00D5-4A24-B9AF-F0402F8583DD}"/>
                </a:ext>
              </a:extLst>
            </p:cNvPr>
            <p:cNvSpPr txBox="1"/>
            <p:nvPr/>
          </p:nvSpPr>
          <p:spPr>
            <a:xfrm>
              <a:off x="5596558" y="5200062"/>
              <a:ext cx="998888" cy="801951"/>
            </a:xfrm>
            <a:prstGeom prst="rect">
              <a:avLst/>
            </a:prstGeom>
            <a:noFill/>
          </p:spPr>
          <p:txBody>
            <a:bodyPr wrap="square" rtlCol="0">
              <a:spAutoFit/>
            </a:bodyPr>
            <a:lstStyle/>
            <a:p>
              <a:pPr algn="ctr">
                <a:lnSpc>
                  <a:spcPts val="1700"/>
                </a:lnSpc>
                <a:spcAft>
                  <a:spcPts val="600"/>
                </a:spcAft>
              </a:pPr>
              <a:r>
                <a:rPr lang="en-US" sz="2500" dirty="0">
                  <a:gradFill>
                    <a:gsLst>
                      <a:gs pos="0">
                        <a:schemeClr val="accent2"/>
                      </a:gs>
                      <a:gs pos="100000">
                        <a:schemeClr val="accent1">
                          <a:lumMod val="50000"/>
                          <a:lumOff val="50000"/>
                        </a:schemeClr>
                      </a:gs>
                    </a:gsLst>
                    <a:lin ang="5400000" scaled="0"/>
                  </a:gradFill>
                  <a:latin typeface="Montserrat" panose="00000500000000000000" pitchFamily="50" charset="0"/>
                </a:rPr>
                <a:t>1.7x</a:t>
              </a:r>
            </a:p>
            <a:p>
              <a:pPr algn="ctr">
                <a:lnSpc>
                  <a:spcPts val="1700"/>
                </a:lnSpc>
              </a:pPr>
              <a:r>
                <a:rPr lang="en-US" sz="1100" b="1" dirty="0">
                  <a:solidFill>
                    <a:schemeClr val="bg1"/>
                  </a:solidFill>
                  <a:latin typeface="Montserrat" panose="00000500000000000000" pitchFamily="50" charset="0"/>
                </a:rPr>
                <a:t>Productive Employees</a:t>
              </a:r>
            </a:p>
          </p:txBody>
        </p:sp>
        <p:sp>
          <p:nvSpPr>
            <p:cNvPr id="64" name="TextBox 63">
              <a:extLst>
                <a:ext uri="{FF2B5EF4-FFF2-40B4-BE49-F238E27FC236}">
                  <a16:creationId xmlns:a16="http://schemas.microsoft.com/office/drawing/2014/main" id="{BCF53F30-654F-4CFF-BC98-9937713ABDD6}"/>
                </a:ext>
              </a:extLst>
            </p:cNvPr>
            <p:cNvSpPr txBox="1"/>
            <p:nvPr/>
          </p:nvSpPr>
          <p:spPr>
            <a:xfrm>
              <a:off x="7193582" y="5200062"/>
              <a:ext cx="1655144" cy="801951"/>
            </a:xfrm>
            <a:prstGeom prst="rect">
              <a:avLst/>
            </a:prstGeom>
            <a:noFill/>
          </p:spPr>
          <p:txBody>
            <a:bodyPr wrap="square" rtlCol="0">
              <a:spAutoFit/>
            </a:bodyPr>
            <a:lstStyle/>
            <a:p>
              <a:pPr algn="ctr">
                <a:lnSpc>
                  <a:spcPts val="1700"/>
                </a:lnSpc>
                <a:spcAft>
                  <a:spcPts val="600"/>
                </a:spcAft>
              </a:pPr>
              <a:r>
                <a:rPr lang="en-US" sz="2500" dirty="0">
                  <a:gradFill>
                    <a:gsLst>
                      <a:gs pos="0">
                        <a:schemeClr val="accent2"/>
                      </a:gs>
                      <a:gs pos="100000">
                        <a:schemeClr val="accent1">
                          <a:lumMod val="50000"/>
                          <a:lumOff val="50000"/>
                        </a:schemeClr>
                      </a:gs>
                    </a:gsLst>
                    <a:lin ang="5400000" scaled="0"/>
                  </a:gradFill>
                  <a:latin typeface="Montserrat" panose="00000500000000000000" pitchFamily="50" charset="0"/>
                </a:rPr>
                <a:t>1.6x</a:t>
              </a:r>
            </a:p>
            <a:p>
              <a:pPr algn="ctr">
                <a:lnSpc>
                  <a:spcPts val="1700"/>
                </a:lnSpc>
              </a:pPr>
              <a:r>
                <a:rPr lang="en-US" sz="1100" b="1" dirty="0">
                  <a:solidFill>
                    <a:schemeClr val="bg1"/>
                  </a:solidFill>
                  <a:latin typeface="Montserrat" panose="00000500000000000000" pitchFamily="50" charset="0"/>
                </a:rPr>
                <a:t>Better Customer Engagements</a:t>
              </a:r>
            </a:p>
          </p:txBody>
        </p:sp>
        <p:sp>
          <p:nvSpPr>
            <p:cNvPr id="65" name="TextBox 64">
              <a:extLst>
                <a:ext uri="{FF2B5EF4-FFF2-40B4-BE49-F238E27FC236}">
                  <a16:creationId xmlns:a16="http://schemas.microsoft.com/office/drawing/2014/main" id="{58D4D32B-25CD-49F0-BA57-232563029E34}"/>
                </a:ext>
              </a:extLst>
            </p:cNvPr>
            <p:cNvSpPr txBox="1"/>
            <p:nvPr/>
          </p:nvSpPr>
          <p:spPr>
            <a:xfrm>
              <a:off x="9118736" y="5200062"/>
              <a:ext cx="1655142" cy="801951"/>
            </a:xfrm>
            <a:prstGeom prst="rect">
              <a:avLst/>
            </a:prstGeom>
            <a:noFill/>
          </p:spPr>
          <p:txBody>
            <a:bodyPr wrap="square" rtlCol="0">
              <a:spAutoFit/>
            </a:bodyPr>
            <a:lstStyle/>
            <a:p>
              <a:pPr algn="ctr">
                <a:lnSpc>
                  <a:spcPts val="1700"/>
                </a:lnSpc>
                <a:spcAft>
                  <a:spcPts val="600"/>
                </a:spcAft>
              </a:pPr>
              <a:r>
                <a:rPr lang="en-US" sz="2500" dirty="0">
                  <a:gradFill>
                    <a:gsLst>
                      <a:gs pos="0">
                        <a:schemeClr val="accent2"/>
                      </a:gs>
                      <a:gs pos="100000">
                        <a:schemeClr val="accent1">
                          <a:lumMod val="50000"/>
                          <a:lumOff val="50000"/>
                        </a:schemeClr>
                      </a:gs>
                    </a:gsLst>
                    <a:lin ang="5400000" scaled="0"/>
                  </a:gradFill>
                  <a:latin typeface="Montserrat" panose="00000500000000000000" pitchFamily="50" charset="0"/>
                </a:rPr>
                <a:t>1.5x</a:t>
              </a:r>
            </a:p>
            <a:p>
              <a:pPr algn="ctr">
                <a:lnSpc>
                  <a:spcPts val="1700"/>
                </a:lnSpc>
              </a:pPr>
              <a:r>
                <a:rPr lang="en-US" sz="1100" b="1" dirty="0">
                  <a:solidFill>
                    <a:schemeClr val="bg1"/>
                  </a:solidFill>
                  <a:latin typeface="Montserrat" panose="00000500000000000000" pitchFamily="50" charset="0"/>
                </a:rPr>
                <a:t>Higher Competitiveness</a:t>
              </a:r>
            </a:p>
          </p:txBody>
        </p:sp>
        <p:grpSp>
          <p:nvGrpSpPr>
            <p:cNvPr id="73" name="Group 72">
              <a:extLst>
                <a:ext uri="{FF2B5EF4-FFF2-40B4-BE49-F238E27FC236}">
                  <a16:creationId xmlns:a16="http://schemas.microsoft.com/office/drawing/2014/main" id="{7F7C5386-AEFD-4A19-A509-26E3CDBF3264}"/>
                </a:ext>
              </a:extLst>
            </p:cNvPr>
            <p:cNvGrpSpPr/>
            <p:nvPr/>
          </p:nvGrpSpPr>
          <p:grpSpPr>
            <a:xfrm>
              <a:off x="4732444" y="1765300"/>
              <a:ext cx="2360027" cy="276999"/>
              <a:chOff x="1852209" y="1765300"/>
              <a:chExt cx="2360027" cy="276999"/>
            </a:xfrm>
          </p:grpSpPr>
          <p:grpSp>
            <p:nvGrpSpPr>
              <p:cNvPr id="66" name="Group 65">
                <a:extLst>
                  <a:ext uri="{FF2B5EF4-FFF2-40B4-BE49-F238E27FC236}">
                    <a16:creationId xmlns:a16="http://schemas.microsoft.com/office/drawing/2014/main" id="{F92BE167-E747-426C-87BF-9AB57CA301D0}"/>
                  </a:ext>
                </a:extLst>
              </p:cNvPr>
              <p:cNvGrpSpPr/>
              <p:nvPr/>
            </p:nvGrpSpPr>
            <p:grpSpPr>
              <a:xfrm>
                <a:off x="1852209" y="1765300"/>
                <a:ext cx="911515" cy="276999"/>
                <a:chOff x="1852209" y="1765300"/>
                <a:chExt cx="911515" cy="276999"/>
              </a:xfrm>
            </p:grpSpPr>
            <p:sp>
              <p:nvSpPr>
                <p:cNvPr id="57" name="TextBox 56">
                  <a:extLst>
                    <a:ext uri="{FF2B5EF4-FFF2-40B4-BE49-F238E27FC236}">
                      <a16:creationId xmlns:a16="http://schemas.microsoft.com/office/drawing/2014/main" id="{172942BF-0FC1-4E86-BF33-3D700D961D00}"/>
                    </a:ext>
                  </a:extLst>
                </p:cNvPr>
                <p:cNvSpPr txBox="1"/>
                <p:nvPr/>
              </p:nvSpPr>
              <p:spPr>
                <a:xfrm>
                  <a:off x="2115790" y="1765300"/>
                  <a:ext cx="647934" cy="276999"/>
                </a:xfrm>
                <a:prstGeom prst="rect">
                  <a:avLst/>
                </a:prstGeom>
                <a:noFill/>
              </p:spPr>
              <p:txBody>
                <a:bodyPr wrap="none" rtlCol="0">
                  <a:spAutoFit/>
                </a:bodyPr>
                <a:lstStyle/>
                <a:p>
                  <a:r>
                    <a:rPr lang="en-US" sz="1200" dirty="0">
                      <a:solidFill>
                        <a:schemeClr val="bg1"/>
                      </a:solidFill>
                      <a:latin typeface="Montserrat" panose="00000500000000000000" pitchFamily="50" charset="0"/>
                    </a:rPr>
                    <a:t>Today</a:t>
                  </a:r>
                </a:p>
              </p:txBody>
            </p:sp>
            <p:sp>
              <p:nvSpPr>
                <p:cNvPr id="67" name="Rectangle: Rounded Corners 66">
                  <a:extLst>
                    <a:ext uri="{FF2B5EF4-FFF2-40B4-BE49-F238E27FC236}">
                      <a16:creationId xmlns:a16="http://schemas.microsoft.com/office/drawing/2014/main" id="{BFA98596-E69F-451F-B15A-7E8C79991624}"/>
                    </a:ext>
                  </a:extLst>
                </p:cNvPr>
                <p:cNvSpPr/>
                <p:nvPr/>
              </p:nvSpPr>
              <p:spPr>
                <a:xfrm>
                  <a:off x="1852209" y="1822250"/>
                  <a:ext cx="163043" cy="163098"/>
                </a:xfrm>
                <a:prstGeom prst="roundRect">
                  <a:avLst>
                    <a:gd name="adj" fmla="val 50000"/>
                  </a:avLst>
                </a:prstGeom>
                <a:gradFill flip="none" rotWithShape="1">
                  <a:gsLst>
                    <a:gs pos="0">
                      <a:schemeClr val="accent1">
                        <a:lumMod val="50000"/>
                        <a:lumOff val="50000"/>
                      </a:schemeClr>
                    </a:gs>
                    <a:gs pos="100000">
                      <a:schemeClr val="accent1">
                        <a:lumMod val="50000"/>
                        <a:lumOff val="50000"/>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000" b="1" dirty="0">
                    <a:latin typeface="Montserrat" panose="00000500000000000000" pitchFamily="50" charset="0"/>
                  </a:endParaRPr>
                </a:p>
              </p:txBody>
            </p:sp>
          </p:grpSp>
          <p:grpSp>
            <p:nvGrpSpPr>
              <p:cNvPr id="70" name="Group 69">
                <a:extLst>
                  <a:ext uri="{FF2B5EF4-FFF2-40B4-BE49-F238E27FC236}">
                    <a16:creationId xmlns:a16="http://schemas.microsoft.com/office/drawing/2014/main" id="{F591FE41-596B-49FF-ADC9-EF89A3F2A020}"/>
                  </a:ext>
                </a:extLst>
              </p:cNvPr>
              <p:cNvGrpSpPr/>
              <p:nvPr/>
            </p:nvGrpSpPr>
            <p:grpSpPr>
              <a:xfrm>
                <a:off x="3042638" y="1765300"/>
                <a:ext cx="1169598" cy="276999"/>
                <a:chOff x="1852209" y="1765300"/>
                <a:chExt cx="1169598" cy="276999"/>
              </a:xfrm>
            </p:grpSpPr>
            <p:sp>
              <p:nvSpPr>
                <p:cNvPr id="71" name="TextBox 70">
                  <a:extLst>
                    <a:ext uri="{FF2B5EF4-FFF2-40B4-BE49-F238E27FC236}">
                      <a16:creationId xmlns:a16="http://schemas.microsoft.com/office/drawing/2014/main" id="{0D245410-AAAE-48D6-AAD1-CF5AA8B0775E}"/>
                    </a:ext>
                  </a:extLst>
                </p:cNvPr>
                <p:cNvSpPr txBox="1"/>
                <p:nvPr/>
              </p:nvSpPr>
              <p:spPr>
                <a:xfrm>
                  <a:off x="2115790" y="1765300"/>
                  <a:ext cx="906017" cy="276999"/>
                </a:xfrm>
                <a:prstGeom prst="rect">
                  <a:avLst/>
                </a:prstGeom>
                <a:noFill/>
              </p:spPr>
              <p:txBody>
                <a:bodyPr wrap="none" rtlCol="0">
                  <a:spAutoFit/>
                </a:bodyPr>
                <a:lstStyle/>
                <a:p>
                  <a:r>
                    <a:rPr lang="en-US" sz="1200" dirty="0">
                      <a:solidFill>
                        <a:schemeClr val="bg1"/>
                      </a:solidFill>
                      <a:latin typeface="Montserrat" panose="00000500000000000000" pitchFamily="50" charset="0"/>
                    </a:rPr>
                    <a:t>In 3 years</a:t>
                  </a:r>
                </a:p>
              </p:txBody>
            </p:sp>
            <p:sp>
              <p:nvSpPr>
                <p:cNvPr id="72" name="Rectangle: Rounded Corners 71">
                  <a:extLst>
                    <a:ext uri="{FF2B5EF4-FFF2-40B4-BE49-F238E27FC236}">
                      <a16:creationId xmlns:a16="http://schemas.microsoft.com/office/drawing/2014/main" id="{90B191DD-2A50-4ECF-9B94-8CA0D6C01B17}"/>
                    </a:ext>
                  </a:extLst>
                </p:cNvPr>
                <p:cNvSpPr/>
                <p:nvPr/>
              </p:nvSpPr>
              <p:spPr>
                <a:xfrm>
                  <a:off x="1852209" y="1822250"/>
                  <a:ext cx="163043" cy="163098"/>
                </a:xfrm>
                <a:prstGeom prst="roundRect">
                  <a:avLst>
                    <a:gd name="adj" fmla="val 50000"/>
                  </a:avLst>
                </a:prstGeom>
                <a:gradFill flip="none" rotWithShape="1">
                  <a:gsLst>
                    <a:gs pos="0">
                      <a:schemeClr val="accent2"/>
                    </a:gs>
                    <a:gs pos="100000">
                      <a:schemeClr val="accent2">
                        <a:alpha val="25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000" b="1" dirty="0">
                    <a:latin typeface="Montserrat" panose="00000500000000000000" pitchFamily="50" charset="0"/>
                  </a:endParaRPr>
                </a:p>
              </p:txBody>
            </p:sp>
          </p:grpSp>
        </p:grpSp>
      </p:grpSp>
    </p:spTree>
    <p:extLst>
      <p:ext uri="{BB962C8B-B14F-4D97-AF65-F5344CB8AC3E}">
        <p14:creationId xmlns:p14="http://schemas.microsoft.com/office/powerpoint/2010/main" val="3637926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99E4DBD-9388-4BE7-A379-8A83B86FC9C2}"/>
              </a:ext>
            </a:extLst>
          </p:cNvPr>
          <p:cNvGrpSpPr/>
          <p:nvPr/>
        </p:nvGrpSpPr>
        <p:grpSpPr>
          <a:xfrm>
            <a:off x="3567896" y="490036"/>
            <a:ext cx="5056210" cy="674920"/>
            <a:chOff x="3425237" y="652463"/>
            <a:chExt cx="5341527" cy="674920"/>
          </a:xfrm>
        </p:grpSpPr>
        <p:sp>
          <p:nvSpPr>
            <p:cNvPr id="10" name="Rectangle 9">
              <a:extLst>
                <a:ext uri="{FF2B5EF4-FFF2-40B4-BE49-F238E27FC236}">
                  <a16:creationId xmlns:a16="http://schemas.microsoft.com/office/drawing/2014/main" id="{56B84BB5-EC27-4CE7-9633-0412FBE43184}"/>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 name="Straight Connector 10">
              <a:extLst>
                <a:ext uri="{FF2B5EF4-FFF2-40B4-BE49-F238E27FC236}">
                  <a16:creationId xmlns:a16="http://schemas.microsoft.com/office/drawing/2014/main" id="{A66D6A3A-97C8-452C-ACFF-0A69F48D93C4}"/>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0EF4D1A5-44FA-42CC-A78A-2E97716DE267}"/>
              </a:ext>
            </a:extLst>
          </p:cNvPr>
          <p:cNvSpPr txBox="1"/>
          <p:nvPr/>
        </p:nvSpPr>
        <p:spPr>
          <a:xfrm>
            <a:off x="3567914" y="570829"/>
            <a:ext cx="5056192"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BARRIERS TO ADOPTION</a:t>
            </a:r>
          </a:p>
        </p:txBody>
      </p:sp>
      <p:grpSp>
        <p:nvGrpSpPr>
          <p:cNvPr id="38" name="Group 37">
            <a:extLst>
              <a:ext uri="{FF2B5EF4-FFF2-40B4-BE49-F238E27FC236}">
                <a16:creationId xmlns:a16="http://schemas.microsoft.com/office/drawing/2014/main" id="{74F46B9B-59A1-4EA7-9F0F-4645B2DE2F9E}"/>
              </a:ext>
            </a:extLst>
          </p:cNvPr>
          <p:cNvGrpSpPr/>
          <p:nvPr/>
        </p:nvGrpSpPr>
        <p:grpSpPr>
          <a:xfrm>
            <a:off x="859064" y="1588655"/>
            <a:ext cx="10473872" cy="4698513"/>
            <a:chOff x="859064" y="1588655"/>
            <a:chExt cx="10473872" cy="4698513"/>
          </a:xfrm>
        </p:grpSpPr>
        <p:sp>
          <p:nvSpPr>
            <p:cNvPr id="12" name="Rechteck">
              <a:extLst>
                <a:ext uri="{FF2B5EF4-FFF2-40B4-BE49-F238E27FC236}">
                  <a16:creationId xmlns:a16="http://schemas.microsoft.com/office/drawing/2014/main" id="{40968477-D38E-4376-9057-710BA9000613}"/>
                </a:ext>
              </a:extLst>
            </p:cNvPr>
            <p:cNvSpPr/>
            <p:nvPr/>
          </p:nvSpPr>
          <p:spPr>
            <a:xfrm>
              <a:off x="859064" y="1588655"/>
              <a:ext cx="10473871" cy="4698513"/>
            </a:xfrm>
            <a:prstGeom prst="roundRect">
              <a:avLst>
                <a:gd name="adj" fmla="val 7072"/>
              </a:avLst>
            </a:prstGeom>
            <a:gradFill flip="none" rotWithShape="1">
              <a:gsLst>
                <a:gs pos="0">
                  <a:schemeClr val="tx2">
                    <a:lumMod val="60000"/>
                    <a:lumOff val="40000"/>
                    <a:alpha val="25000"/>
                  </a:schemeClr>
                </a:gs>
                <a:gs pos="100000">
                  <a:schemeClr val="tx2">
                    <a:lumMod val="60000"/>
                    <a:lumOff val="40000"/>
                    <a:alpha val="0"/>
                  </a:schemeClr>
                </a:gs>
              </a:gsLst>
              <a:path path="circle">
                <a:fillToRect r="100000" b="100000"/>
              </a:path>
              <a:tileRect l="-100000" t="-100000"/>
            </a:gradFill>
            <a:ln w="12700">
              <a:miter lim="400000"/>
            </a:ln>
          </p:spPr>
          <p:txBody>
            <a:bodyPr lIns="50800" tIns="50800" rIns="50800" bIns="50800" anchor="ctr"/>
            <a:lstStyle/>
            <a:p>
              <a:pPr>
                <a:spcBef>
                  <a:spcPts val="2000"/>
                </a:spcBef>
                <a:defRPr>
                  <a:latin typeface="Montserrat Regular"/>
                  <a:ea typeface="Montserrat Regular"/>
                  <a:cs typeface="Montserrat Regular"/>
                  <a:sym typeface="Montserrat Regular"/>
                </a:defRPr>
              </a:pPr>
              <a:endParaRPr/>
            </a:p>
          </p:txBody>
        </p:sp>
        <p:grpSp>
          <p:nvGrpSpPr>
            <p:cNvPr id="37" name="Group 36">
              <a:extLst>
                <a:ext uri="{FF2B5EF4-FFF2-40B4-BE49-F238E27FC236}">
                  <a16:creationId xmlns:a16="http://schemas.microsoft.com/office/drawing/2014/main" id="{DF055CC7-2799-4FDF-B613-E7032A2B2B3E}"/>
                </a:ext>
              </a:extLst>
            </p:cNvPr>
            <p:cNvGrpSpPr/>
            <p:nvPr/>
          </p:nvGrpSpPr>
          <p:grpSpPr>
            <a:xfrm>
              <a:off x="1233376" y="1750813"/>
              <a:ext cx="6756400" cy="4374197"/>
              <a:chOff x="1081315" y="1750813"/>
              <a:chExt cx="6756400" cy="4374197"/>
            </a:xfrm>
          </p:grpSpPr>
          <p:cxnSp>
            <p:nvCxnSpPr>
              <p:cNvPr id="22" name="Straight Connector 21">
                <a:extLst>
                  <a:ext uri="{FF2B5EF4-FFF2-40B4-BE49-F238E27FC236}">
                    <a16:creationId xmlns:a16="http://schemas.microsoft.com/office/drawing/2014/main" id="{AD948586-1538-4546-8F18-9DC8E027DA69}"/>
                  </a:ext>
                </a:extLst>
              </p:cNvPr>
              <p:cNvCxnSpPr/>
              <p:nvPr/>
            </p:nvCxnSpPr>
            <p:spPr>
              <a:xfrm>
                <a:off x="1081315" y="3154825"/>
                <a:ext cx="6756400" cy="0"/>
              </a:xfrm>
              <a:prstGeom prst="line">
                <a:avLst/>
              </a:prstGeom>
              <a:ln cap="rnd">
                <a:solidFill>
                  <a:schemeClr val="bg1">
                    <a:alpha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69BECE2-C591-4C5F-8C07-A28BA7AB92FE}"/>
                  </a:ext>
                </a:extLst>
              </p:cNvPr>
              <p:cNvCxnSpPr/>
              <p:nvPr/>
            </p:nvCxnSpPr>
            <p:spPr>
              <a:xfrm>
                <a:off x="1081315" y="4720995"/>
                <a:ext cx="6756400" cy="0"/>
              </a:xfrm>
              <a:prstGeom prst="line">
                <a:avLst/>
              </a:prstGeom>
              <a:ln cap="rnd">
                <a:solidFill>
                  <a:schemeClr val="bg1">
                    <a:alpha val="25000"/>
                  </a:schemeClr>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15" name="Chart 14">
                <a:extLst>
                  <a:ext uri="{FF2B5EF4-FFF2-40B4-BE49-F238E27FC236}">
                    <a16:creationId xmlns:a16="http://schemas.microsoft.com/office/drawing/2014/main" id="{98E6534A-6301-4870-9217-94C5BBE4329E}"/>
                  </a:ext>
                </a:extLst>
              </p:cNvPr>
              <p:cNvGraphicFramePr/>
              <p:nvPr>
                <p:extLst>
                  <p:ext uri="{D42A27DB-BD31-4B8C-83A1-F6EECF244321}">
                    <p14:modId xmlns:p14="http://schemas.microsoft.com/office/powerpoint/2010/main" val="23149973"/>
                  </p:ext>
                </p:extLst>
              </p:nvPr>
            </p:nvGraphicFramePr>
            <p:xfrm>
              <a:off x="3528108" y="1750813"/>
              <a:ext cx="4118696" cy="124185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17">
                <a:extLst>
                  <a:ext uri="{FF2B5EF4-FFF2-40B4-BE49-F238E27FC236}">
                    <a16:creationId xmlns:a16="http://schemas.microsoft.com/office/drawing/2014/main" id="{E03A684E-0032-4FF1-A100-06343609C327}"/>
                  </a:ext>
                </a:extLst>
              </p:cNvPr>
              <p:cNvGraphicFramePr/>
              <p:nvPr>
                <p:extLst>
                  <p:ext uri="{D42A27DB-BD31-4B8C-83A1-F6EECF244321}">
                    <p14:modId xmlns:p14="http://schemas.microsoft.com/office/powerpoint/2010/main" val="272088759"/>
                  </p:ext>
                </p:extLst>
              </p:nvPr>
            </p:nvGraphicFramePr>
            <p:xfrm>
              <a:off x="3216813" y="3316985"/>
              <a:ext cx="4429991" cy="124185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7" name="Chart 26">
                <a:extLst>
                  <a:ext uri="{FF2B5EF4-FFF2-40B4-BE49-F238E27FC236}">
                    <a16:creationId xmlns:a16="http://schemas.microsoft.com/office/drawing/2014/main" id="{E664A566-C3B5-4B9B-827A-8BB93BAA5553}"/>
                  </a:ext>
                </a:extLst>
              </p:cNvPr>
              <p:cNvGraphicFramePr/>
              <p:nvPr>
                <p:extLst>
                  <p:ext uri="{D42A27DB-BD31-4B8C-83A1-F6EECF244321}">
                    <p14:modId xmlns:p14="http://schemas.microsoft.com/office/powerpoint/2010/main" val="4156085333"/>
                  </p:ext>
                </p:extLst>
              </p:nvPr>
            </p:nvGraphicFramePr>
            <p:xfrm>
              <a:off x="3651932" y="4883156"/>
              <a:ext cx="3994871" cy="1241854"/>
            </p:xfrm>
            <a:graphic>
              <a:graphicData uri="http://schemas.openxmlformats.org/drawingml/2006/chart">
                <c:chart xmlns:c="http://schemas.openxmlformats.org/drawingml/2006/chart" xmlns:r="http://schemas.openxmlformats.org/officeDocument/2006/relationships" r:id="rId5"/>
              </a:graphicData>
            </a:graphic>
          </p:graphicFrame>
          <p:sp>
            <p:nvSpPr>
              <p:cNvPr id="28" name="TextBox 27">
                <a:extLst>
                  <a:ext uri="{FF2B5EF4-FFF2-40B4-BE49-F238E27FC236}">
                    <a16:creationId xmlns:a16="http://schemas.microsoft.com/office/drawing/2014/main" id="{D072AC48-1D61-4FE5-B591-839A2B0E7706}"/>
                  </a:ext>
                </a:extLst>
              </p:cNvPr>
              <p:cNvSpPr txBox="1"/>
              <p:nvPr/>
            </p:nvSpPr>
            <p:spPr>
              <a:xfrm>
                <a:off x="1252850" y="2066464"/>
                <a:ext cx="1748886" cy="610552"/>
              </a:xfrm>
              <a:prstGeom prst="rect">
                <a:avLst/>
              </a:prstGeom>
              <a:noFill/>
            </p:spPr>
            <p:txBody>
              <a:bodyPr wrap="square" tIns="0" rtlCol="0" anchor="ctr" anchorCtr="0">
                <a:spAutoFit/>
              </a:bodyPr>
              <a:lstStyle/>
              <a:p>
                <a:pPr algn="ctr">
                  <a:lnSpc>
                    <a:spcPts val="2300"/>
                  </a:lnSpc>
                </a:pPr>
                <a:r>
                  <a:rPr lang="en-US" sz="1600" b="1" dirty="0">
                    <a:solidFill>
                      <a:schemeClr val="accent1">
                        <a:lumMod val="25000"/>
                        <a:lumOff val="75000"/>
                      </a:schemeClr>
                    </a:solidFill>
                    <a:latin typeface="Montserrat" panose="00000500000000000000" pitchFamily="50" charset="0"/>
                  </a:rPr>
                  <a:t>Enterprise Maturity</a:t>
                </a:r>
                <a:endParaRPr lang="en-US" sz="1600" dirty="0">
                  <a:solidFill>
                    <a:schemeClr val="accent1">
                      <a:lumMod val="25000"/>
                      <a:lumOff val="75000"/>
                    </a:schemeClr>
                  </a:solidFill>
                  <a:latin typeface="Montserrat" panose="00000500000000000000" pitchFamily="50" charset="0"/>
                </a:endParaRPr>
              </a:p>
            </p:txBody>
          </p:sp>
          <p:sp>
            <p:nvSpPr>
              <p:cNvPr id="30" name="TextBox 29">
                <a:extLst>
                  <a:ext uri="{FF2B5EF4-FFF2-40B4-BE49-F238E27FC236}">
                    <a16:creationId xmlns:a16="http://schemas.microsoft.com/office/drawing/2014/main" id="{6F43AE1E-54FD-456A-B6C9-D8B32E9EFBE9}"/>
                  </a:ext>
                </a:extLst>
              </p:cNvPr>
              <p:cNvSpPr txBox="1"/>
              <p:nvPr/>
            </p:nvSpPr>
            <p:spPr>
              <a:xfrm>
                <a:off x="1252850" y="3632634"/>
                <a:ext cx="1748886" cy="610552"/>
              </a:xfrm>
              <a:prstGeom prst="rect">
                <a:avLst/>
              </a:prstGeom>
              <a:noFill/>
            </p:spPr>
            <p:txBody>
              <a:bodyPr wrap="square" tIns="0" rtlCol="0" anchor="ctr" anchorCtr="0">
                <a:spAutoFit/>
              </a:bodyPr>
              <a:lstStyle/>
              <a:p>
                <a:pPr algn="ctr">
                  <a:lnSpc>
                    <a:spcPts val="2300"/>
                  </a:lnSpc>
                </a:pPr>
                <a:r>
                  <a:rPr lang="en-US" sz="1600" b="1" dirty="0">
                    <a:solidFill>
                      <a:schemeClr val="accent2"/>
                    </a:solidFill>
                    <a:latin typeface="Montserrat" panose="00000500000000000000" pitchFamily="50" charset="0"/>
                  </a:rPr>
                  <a:t>Fear of</a:t>
                </a:r>
              </a:p>
              <a:p>
                <a:pPr algn="ctr">
                  <a:lnSpc>
                    <a:spcPts val="2300"/>
                  </a:lnSpc>
                </a:pPr>
                <a:r>
                  <a:rPr lang="en-US" sz="1600" b="1" dirty="0">
                    <a:solidFill>
                      <a:schemeClr val="accent2"/>
                    </a:solidFill>
                    <a:latin typeface="Montserrat" panose="00000500000000000000" pitchFamily="50" charset="0"/>
                  </a:rPr>
                  <a:t>Unknown</a:t>
                </a:r>
                <a:endParaRPr lang="en-US" sz="1600" dirty="0">
                  <a:solidFill>
                    <a:schemeClr val="accent2"/>
                  </a:solidFill>
                  <a:latin typeface="Montserrat" panose="00000500000000000000" pitchFamily="50" charset="0"/>
                </a:endParaRPr>
              </a:p>
            </p:txBody>
          </p:sp>
          <p:sp>
            <p:nvSpPr>
              <p:cNvPr id="32" name="TextBox 31">
                <a:extLst>
                  <a:ext uri="{FF2B5EF4-FFF2-40B4-BE49-F238E27FC236}">
                    <a16:creationId xmlns:a16="http://schemas.microsoft.com/office/drawing/2014/main" id="{FF2B5143-D5BA-42A8-B110-132A127A2710}"/>
                  </a:ext>
                </a:extLst>
              </p:cNvPr>
              <p:cNvSpPr txBox="1"/>
              <p:nvPr/>
            </p:nvSpPr>
            <p:spPr>
              <a:xfrm>
                <a:off x="1252850" y="5198804"/>
                <a:ext cx="1748886" cy="610552"/>
              </a:xfrm>
              <a:prstGeom prst="rect">
                <a:avLst/>
              </a:prstGeom>
              <a:noFill/>
            </p:spPr>
            <p:txBody>
              <a:bodyPr wrap="square" tIns="0" rtlCol="0" anchor="ctr" anchorCtr="0">
                <a:spAutoFit/>
              </a:bodyPr>
              <a:lstStyle/>
              <a:p>
                <a:pPr algn="ctr">
                  <a:lnSpc>
                    <a:spcPts val="2300"/>
                  </a:lnSpc>
                </a:pPr>
                <a:r>
                  <a:rPr lang="en-US" sz="1600" b="1" dirty="0">
                    <a:solidFill>
                      <a:schemeClr val="tx2">
                        <a:lumMod val="40000"/>
                        <a:lumOff val="60000"/>
                      </a:schemeClr>
                    </a:solidFill>
                    <a:latin typeface="Montserrat" panose="00000500000000000000" pitchFamily="50" charset="0"/>
                  </a:rPr>
                  <a:t>Finding a</a:t>
                </a:r>
              </a:p>
              <a:p>
                <a:pPr algn="ctr">
                  <a:lnSpc>
                    <a:spcPts val="2300"/>
                  </a:lnSpc>
                </a:pPr>
                <a:r>
                  <a:rPr lang="en-US" sz="1600" b="1" dirty="0">
                    <a:solidFill>
                      <a:schemeClr val="tx2">
                        <a:lumMod val="40000"/>
                        <a:lumOff val="60000"/>
                      </a:schemeClr>
                    </a:solidFill>
                    <a:latin typeface="Montserrat" panose="00000500000000000000" pitchFamily="50" charset="0"/>
                  </a:rPr>
                  <a:t>Starting Point</a:t>
                </a:r>
                <a:endParaRPr lang="en-US" sz="1600" dirty="0">
                  <a:solidFill>
                    <a:schemeClr val="tx2">
                      <a:lumMod val="40000"/>
                      <a:lumOff val="60000"/>
                    </a:schemeClr>
                  </a:solidFill>
                  <a:latin typeface="Montserrat" panose="00000500000000000000" pitchFamily="50" charset="0"/>
                </a:endParaRPr>
              </a:p>
            </p:txBody>
          </p:sp>
        </p:grpSp>
        <p:sp>
          <p:nvSpPr>
            <p:cNvPr id="34" name="Rechteck">
              <a:extLst>
                <a:ext uri="{FF2B5EF4-FFF2-40B4-BE49-F238E27FC236}">
                  <a16:creationId xmlns:a16="http://schemas.microsoft.com/office/drawing/2014/main" id="{FA63B5F9-6311-4EFA-99D6-E2BF5B1FA515}"/>
                </a:ext>
              </a:extLst>
            </p:cNvPr>
            <p:cNvSpPr/>
            <p:nvPr/>
          </p:nvSpPr>
          <p:spPr>
            <a:xfrm>
              <a:off x="8364087" y="1588655"/>
              <a:ext cx="2968849" cy="4698513"/>
            </a:xfrm>
            <a:prstGeom prst="roundRect">
              <a:avLst>
                <a:gd name="adj" fmla="val 9404"/>
              </a:avLst>
            </a:prstGeom>
            <a:gradFill flip="none" rotWithShape="1">
              <a:gsLst>
                <a:gs pos="0">
                  <a:schemeClr val="accent2">
                    <a:alpha val="25000"/>
                  </a:schemeClr>
                </a:gs>
                <a:gs pos="99000">
                  <a:schemeClr val="accent1">
                    <a:lumMod val="50000"/>
                    <a:lumOff val="50000"/>
                    <a:alpha val="14000"/>
                  </a:schemeClr>
                </a:gs>
              </a:gsLst>
              <a:path path="circle">
                <a:fillToRect r="100000" b="100000"/>
              </a:path>
              <a:tileRect l="-100000" t="-100000"/>
            </a:gradFill>
            <a:ln w="12700">
              <a:solidFill>
                <a:schemeClr val="bg1"/>
              </a:solidFill>
              <a:miter lim="400000"/>
            </a:ln>
          </p:spPr>
          <p:txBody>
            <a:bodyPr lIns="50800" tIns="50800" rIns="50800" bIns="50800" anchor="ctr"/>
            <a:lstStyle/>
            <a:p>
              <a:pPr>
                <a:spcBef>
                  <a:spcPts val="2000"/>
                </a:spcBef>
                <a:defRPr>
                  <a:latin typeface="Montserrat Regular"/>
                  <a:ea typeface="Montserrat Regular"/>
                  <a:cs typeface="Montserrat Regular"/>
                  <a:sym typeface="Montserrat Regular"/>
                </a:defRPr>
              </a:pPr>
              <a:endParaRPr/>
            </a:p>
          </p:txBody>
        </p:sp>
        <p:sp>
          <p:nvSpPr>
            <p:cNvPr id="5" name="TextBox 4">
              <a:extLst>
                <a:ext uri="{FF2B5EF4-FFF2-40B4-BE49-F238E27FC236}">
                  <a16:creationId xmlns:a16="http://schemas.microsoft.com/office/drawing/2014/main" id="{A35C9BF7-E74C-6343-EBF8-B1F3FA72BFA6}"/>
                </a:ext>
              </a:extLst>
            </p:cNvPr>
            <p:cNvSpPr txBox="1"/>
            <p:nvPr/>
          </p:nvSpPr>
          <p:spPr>
            <a:xfrm>
              <a:off x="8533722" y="2211252"/>
              <a:ext cx="2629578" cy="3453318"/>
            </a:xfrm>
            <a:prstGeom prst="rect">
              <a:avLst/>
            </a:prstGeom>
            <a:noFill/>
          </p:spPr>
          <p:txBody>
            <a:bodyPr wrap="square" rtlCol="0">
              <a:spAutoFit/>
            </a:bodyPr>
            <a:lstStyle/>
            <a:p>
              <a:pPr algn="ctr">
                <a:lnSpc>
                  <a:spcPts val="1800"/>
                </a:lnSpc>
                <a:spcAft>
                  <a:spcPts val="1200"/>
                </a:spcAft>
              </a:pPr>
              <a:r>
                <a:rPr lang="en-US" sz="1500" b="1" dirty="0">
                  <a:solidFill>
                    <a:schemeClr val="accent2"/>
                  </a:solidFill>
                  <a:latin typeface="Montserrat" panose="00000500000000000000" pitchFamily="50" charset="0"/>
                </a:rPr>
                <a:t>KEY TAKEAWAYS</a:t>
              </a:r>
            </a:p>
            <a:p>
              <a:pPr>
                <a:lnSpc>
                  <a:spcPts val="1800"/>
                </a:lnSpc>
                <a:spcAft>
                  <a:spcPts val="1200"/>
                </a:spcAft>
              </a:pPr>
              <a:r>
                <a:rPr lang="en-US" sz="1100" dirty="0">
                  <a:solidFill>
                    <a:schemeClr val="bg1"/>
                  </a:solidFill>
                  <a:latin typeface="Montserrat" panose="00000500000000000000" pitchFamily="50" charset="0"/>
                </a:rPr>
                <a:t>While it is undeniably important to accelerate AI adoption in order to stay competitive, we must acknowledge the organizational challenges that might hinder the progress. In summary, the biggest road blocks for our company to tackle are: employee skillsets, data quality, and a deep understanding of AI use cases and outcomes. Continuous education and transparency on these topics will be crucial for change.</a:t>
              </a:r>
            </a:p>
          </p:txBody>
        </p:sp>
      </p:grpSp>
    </p:spTree>
    <p:extLst>
      <p:ext uri="{BB962C8B-B14F-4D97-AF65-F5344CB8AC3E}">
        <p14:creationId xmlns:p14="http://schemas.microsoft.com/office/powerpoint/2010/main" val="2141038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Vertical)">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80428F4-4114-4B22-9422-CEBBFA40EECB}"/>
              </a:ext>
            </a:extLst>
          </p:cNvPr>
          <p:cNvGrpSpPr/>
          <p:nvPr/>
        </p:nvGrpSpPr>
        <p:grpSpPr>
          <a:xfrm>
            <a:off x="2578051" y="569369"/>
            <a:ext cx="7035898" cy="674920"/>
            <a:chOff x="3425237" y="652463"/>
            <a:chExt cx="5341527" cy="674920"/>
          </a:xfrm>
        </p:grpSpPr>
        <p:sp>
          <p:nvSpPr>
            <p:cNvPr id="7" name="Rectangle 6">
              <a:extLst>
                <a:ext uri="{FF2B5EF4-FFF2-40B4-BE49-F238E27FC236}">
                  <a16:creationId xmlns:a16="http://schemas.microsoft.com/office/drawing/2014/main" id="{06CD1EF6-107C-4175-9490-49E1852D3553}"/>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30C7E8AE-C876-4B38-910F-8774B4AB874B}"/>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6" name="TextBox 5">
            <a:extLst>
              <a:ext uri="{FF2B5EF4-FFF2-40B4-BE49-F238E27FC236}">
                <a16:creationId xmlns:a16="http://schemas.microsoft.com/office/drawing/2014/main" id="{5FD36A89-380B-402D-8E97-7C85EEFF970D}"/>
              </a:ext>
            </a:extLst>
          </p:cNvPr>
          <p:cNvSpPr txBox="1"/>
          <p:nvPr/>
        </p:nvSpPr>
        <p:spPr>
          <a:xfrm>
            <a:off x="2578049" y="650162"/>
            <a:ext cx="7035900" cy="477054"/>
          </a:xfrm>
          <a:prstGeom prst="rect">
            <a:avLst/>
          </a:prstGeom>
          <a:noFill/>
          <a:effectLst/>
        </p:spPr>
        <p:txBody>
          <a:bodyPr wrap="none" rtlCol="0">
            <a:spAutoFit/>
          </a:bodyPr>
          <a:lstStyle/>
          <a:p>
            <a:pPr algn="ctr"/>
            <a:r>
              <a:rPr lang="en-US" sz="2500" spc="300" dirty="0">
                <a:solidFill>
                  <a:srgbClr val="3BE8FF"/>
                </a:solidFill>
                <a:effectLst>
                  <a:outerShdw blurRad="177800" sx="102000" sy="102000" algn="ctr" rotWithShape="0">
                    <a:srgbClr val="00DCF8">
                      <a:alpha val="40000"/>
                    </a:srgbClr>
                  </a:outerShdw>
                </a:effectLst>
                <a:latin typeface="Montserrat" panose="00000500000000000000" pitchFamily="50" charset="0"/>
              </a:rPr>
              <a:t>ENTERPRISE ADOPTION ROADMAP</a:t>
            </a:r>
          </a:p>
        </p:txBody>
      </p:sp>
      <p:grpSp>
        <p:nvGrpSpPr>
          <p:cNvPr id="1027" name="Group 1026">
            <a:extLst>
              <a:ext uri="{FF2B5EF4-FFF2-40B4-BE49-F238E27FC236}">
                <a16:creationId xmlns:a16="http://schemas.microsoft.com/office/drawing/2014/main" id="{15C01E64-3018-4BAA-9F32-6A50B5C3415D}"/>
              </a:ext>
            </a:extLst>
          </p:cNvPr>
          <p:cNvGrpSpPr/>
          <p:nvPr/>
        </p:nvGrpSpPr>
        <p:grpSpPr>
          <a:xfrm>
            <a:off x="557081" y="1645329"/>
            <a:ext cx="11077838" cy="4643302"/>
            <a:chOff x="557082" y="1522998"/>
            <a:chExt cx="11077838" cy="4643302"/>
          </a:xfrm>
        </p:grpSpPr>
        <p:grpSp>
          <p:nvGrpSpPr>
            <p:cNvPr id="102" name="Group 101">
              <a:extLst>
                <a:ext uri="{FF2B5EF4-FFF2-40B4-BE49-F238E27FC236}">
                  <a16:creationId xmlns:a16="http://schemas.microsoft.com/office/drawing/2014/main" id="{F860EF8D-8B7D-4D33-A5EF-A511FC608CB6}"/>
                </a:ext>
              </a:extLst>
            </p:cNvPr>
            <p:cNvGrpSpPr/>
            <p:nvPr/>
          </p:nvGrpSpPr>
          <p:grpSpPr>
            <a:xfrm>
              <a:off x="557082" y="1522998"/>
              <a:ext cx="11077838" cy="3687971"/>
              <a:chOff x="557082" y="1522998"/>
              <a:chExt cx="11077838" cy="3687971"/>
            </a:xfrm>
          </p:grpSpPr>
          <p:grpSp>
            <p:nvGrpSpPr>
              <p:cNvPr id="21" name="Group 20">
                <a:extLst>
                  <a:ext uri="{FF2B5EF4-FFF2-40B4-BE49-F238E27FC236}">
                    <a16:creationId xmlns:a16="http://schemas.microsoft.com/office/drawing/2014/main" id="{0DB18C93-B801-4DEF-93FD-143C36AC92B9}"/>
                  </a:ext>
                </a:extLst>
              </p:cNvPr>
              <p:cNvGrpSpPr/>
              <p:nvPr/>
            </p:nvGrpSpPr>
            <p:grpSpPr>
              <a:xfrm>
                <a:off x="557082" y="1522999"/>
                <a:ext cx="2351648" cy="1703310"/>
                <a:chOff x="1018728" y="1522999"/>
                <a:chExt cx="2454722" cy="1703310"/>
              </a:xfrm>
            </p:grpSpPr>
            <p:grpSp>
              <p:nvGrpSpPr>
                <p:cNvPr id="9" name="Group 8">
                  <a:extLst>
                    <a:ext uri="{FF2B5EF4-FFF2-40B4-BE49-F238E27FC236}">
                      <a16:creationId xmlns:a16="http://schemas.microsoft.com/office/drawing/2014/main" id="{C194B2B1-3B00-4BC1-BB9F-9033FEA34413}"/>
                    </a:ext>
                  </a:extLst>
                </p:cNvPr>
                <p:cNvGrpSpPr/>
                <p:nvPr/>
              </p:nvGrpSpPr>
              <p:grpSpPr>
                <a:xfrm>
                  <a:off x="1018728" y="1522999"/>
                  <a:ext cx="2454722" cy="1703310"/>
                  <a:chOff x="15058578" y="1924620"/>
                  <a:chExt cx="6196410" cy="4299634"/>
                </a:xfrm>
              </p:grpSpPr>
              <p:sp>
                <p:nvSpPr>
                  <p:cNvPr id="10" name="Abgerundetes Rechteck">
                    <a:extLst>
                      <a:ext uri="{FF2B5EF4-FFF2-40B4-BE49-F238E27FC236}">
                        <a16:creationId xmlns:a16="http://schemas.microsoft.com/office/drawing/2014/main" id="{F0E36A9E-338E-41B3-BB18-EDEBAD9A2E10}"/>
                      </a:ext>
                    </a:extLst>
                  </p:cNvPr>
                  <p:cNvSpPr/>
                  <p:nvPr/>
                </p:nvSpPr>
                <p:spPr>
                  <a:xfrm>
                    <a:off x="15058628" y="1924620"/>
                    <a:ext cx="6196312" cy="4299634"/>
                  </a:xfrm>
                  <a:prstGeom prst="roundRect">
                    <a:avLst>
                      <a:gd name="adj" fmla="val 10996"/>
                    </a:avLst>
                  </a:prstGeom>
                  <a:solidFill>
                    <a:schemeClr val="accent1">
                      <a:alpha val="50000"/>
                    </a:schemeClr>
                  </a:solidFill>
                  <a:ln w="12700">
                    <a:miter lim="400000"/>
                  </a:ln>
                </p:spPr>
                <p:txBody>
                  <a:bodyPr lIns="71437" tIns="71437" rIns="71437" bIns="71437" anchor="ctr"/>
                  <a:lstStyle/>
                  <a:p>
                    <a:pPr>
                      <a:spcBef>
                        <a:spcPts val="2000"/>
                      </a:spcBef>
                      <a:defRPr>
                        <a:latin typeface="Montserrat Regular"/>
                        <a:ea typeface="Montserrat Regular"/>
                        <a:cs typeface="Montserrat Regular"/>
                        <a:sym typeface="Montserrat Regular"/>
                      </a:defRPr>
                    </a:pPr>
                    <a:endParaRPr/>
                  </a:p>
                </p:txBody>
              </p:sp>
              <p:sp>
                <p:nvSpPr>
                  <p:cNvPr id="11" name="Form">
                    <a:extLst>
                      <a:ext uri="{FF2B5EF4-FFF2-40B4-BE49-F238E27FC236}">
                        <a16:creationId xmlns:a16="http://schemas.microsoft.com/office/drawing/2014/main" id="{8FC347A8-C8B3-47B7-B143-0FC9EE7FD2BA}"/>
                      </a:ext>
                    </a:extLst>
                  </p:cNvPr>
                  <p:cNvSpPr/>
                  <p:nvPr/>
                </p:nvSpPr>
                <p:spPr>
                  <a:xfrm>
                    <a:off x="15058578" y="1924738"/>
                    <a:ext cx="6196410" cy="1270001"/>
                  </a:xfrm>
                  <a:custGeom>
                    <a:avLst/>
                    <a:gdLst/>
                    <a:ahLst/>
                    <a:cxnLst>
                      <a:cxn ang="0">
                        <a:pos x="wd2" y="hd2"/>
                      </a:cxn>
                      <a:cxn ang="5400000">
                        <a:pos x="wd2" y="hd2"/>
                      </a:cxn>
                      <a:cxn ang="10800000">
                        <a:pos x="wd2" y="hd2"/>
                      </a:cxn>
                      <a:cxn ang="16200000">
                        <a:pos x="wd2" y="hd2"/>
                      </a:cxn>
                    </a:cxnLst>
                    <a:rect l="0" t="0" r="r" b="b"/>
                    <a:pathLst>
                      <a:path w="21600" h="21600" extrusionOk="0">
                        <a:moveTo>
                          <a:pt x="2598" y="0"/>
                        </a:moveTo>
                        <a:cubicBezTo>
                          <a:pt x="1836" y="0"/>
                          <a:pt x="1378" y="0"/>
                          <a:pt x="1074" y="621"/>
                        </a:cubicBezTo>
                        <a:cubicBezTo>
                          <a:pt x="634" y="1402"/>
                          <a:pt x="287" y="3087"/>
                          <a:pt x="127" y="5231"/>
                        </a:cubicBezTo>
                        <a:cubicBezTo>
                          <a:pt x="0" y="6719"/>
                          <a:pt x="0" y="8951"/>
                          <a:pt x="0" y="12670"/>
                        </a:cubicBezTo>
                        <a:lnTo>
                          <a:pt x="0" y="21600"/>
                        </a:lnTo>
                        <a:lnTo>
                          <a:pt x="21600" y="21600"/>
                        </a:lnTo>
                        <a:lnTo>
                          <a:pt x="21600" y="12670"/>
                        </a:lnTo>
                        <a:cubicBezTo>
                          <a:pt x="21600" y="8951"/>
                          <a:pt x="21600" y="6719"/>
                          <a:pt x="21473" y="5231"/>
                        </a:cubicBezTo>
                        <a:cubicBezTo>
                          <a:pt x="21313" y="3087"/>
                          <a:pt x="20967" y="1402"/>
                          <a:pt x="20528" y="621"/>
                        </a:cubicBezTo>
                        <a:cubicBezTo>
                          <a:pt x="20223" y="0"/>
                          <a:pt x="19765" y="0"/>
                          <a:pt x="19003" y="0"/>
                        </a:cubicBezTo>
                        <a:lnTo>
                          <a:pt x="2598" y="0"/>
                        </a:lnTo>
                        <a:close/>
                      </a:path>
                    </a:pathLst>
                  </a:custGeom>
                  <a:gradFill flip="none" rotWithShape="1">
                    <a:gsLst>
                      <a:gs pos="0">
                        <a:schemeClr val="accent2">
                          <a:alpha val="50000"/>
                        </a:schemeClr>
                      </a:gs>
                      <a:gs pos="100000">
                        <a:schemeClr val="accent2">
                          <a:alpha val="20000"/>
                        </a:schemeClr>
                      </a:gs>
                    </a:gsLst>
                    <a:lin ang="5400000" scaled="0"/>
                    <a:tileRect/>
                  </a:gradFill>
                  <a:ln w="12700">
                    <a:miter lim="400000"/>
                  </a:ln>
                </p:spPr>
                <p:txBody>
                  <a:bodyPr lIns="71437" tIns="71437" rIns="71437" bIns="71437" anchor="ctr"/>
                  <a:lstStyle/>
                  <a:p>
                    <a:pPr algn="ctr">
                      <a:spcBef>
                        <a:spcPts val="2000"/>
                      </a:spcBef>
                      <a:defRPr>
                        <a:latin typeface="Montserrat Regular"/>
                        <a:ea typeface="Montserrat Regular"/>
                        <a:cs typeface="Montserrat Regular"/>
                        <a:sym typeface="Montserrat Regular"/>
                      </a:defRPr>
                    </a:pPr>
                    <a:r>
                      <a:rPr lang="en-US" sz="1300" b="1" dirty="0">
                        <a:solidFill>
                          <a:schemeClr val="bg1"/>
                        </a:solidFill>
                        <a:latin typeface="Montserrat" panose="00000500000000000000" pitchFamily="50" charset="0"/>
                      </a:rPr>
                      <a:t>AI Technology Uses</a:t>
                    </a:r>
                    <a:endParaRPr sz="1300" b="1" dirty="0">
                      <a:solidFill>
                        <a:schemeClr val="bg1"/>
                      </a:solidFill>
                      <a:latin typeface="Montserrat" panose="00000500000000000000" pitchFamily="50" charset="0"/>
                    </a:endParaRPr>
                  </a:p>
                </p:txBody>
              </p:sp>
            </p:grpSp>
            <p:sp>
              <p:nvSpPr>
                <p:cNvPr id="12" name="TextBox 11">
                  <a:extLst>
                    <a:ext uri="{FF2B5EF4-FFF2-40B4-BE49-F238E27FC236}">
                      <a16:creationId xmlns:a16="http://schemas.microsoft.com/office/drawing/2014/main" id="{6AB2AD0C-F369-4B72-8AE7-5A9DEDCEE62A}"/>
                    </a:ext>
                  </a:extLst>
                </p:cNvPr>
                <p:cNvSpPr txBox="1"/>
                <p:nvPr/>
              </p:nvSpPr>
              <p:spPr>
                <a:xfrm>
                  <a:off x="1296941" y="2095380"/>
                  <a:ext cx="1898277"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Prediction/Classification</a:t>
                  </a:r>
                </a:p>
              </p:txBody>
            </p:sp>
            <p:sp>
              <p:nvSpPr>
                <p:cNvPr id="17" name="TextBox 16">
                  <a:extLst>
                    <a:ext uri="{FF2B5EF4-FFF2-40B4-BE49-F238E27FC236}">
                      <a16:creationId xmlns:a16="http://schemas.microsoft.com/office/drawing/2014/main" id="{D6543BD0-0FF6-4880-961B-E8D3DEDFA6A4}"/>
                    </a:ext>
                  </a:extLst>
                </p:cNvPr>
                <p:cNvSpPr txBox="1"/>
                <p:nvPr/>
              </p:nvSpPr>
              <p:spPr>
                <a:xfrm>
                  <a:off x="1794675" y="2495430"/>
                  <a:ext cx="902811"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Language</a:t>
                  </a:r>
                </a:p>
              </p:txBody>
            </p:sp>
            <p:grpSp>
              <p:nvGrpSpPr>
                <p:cNvPr id="15" name="Group 14">
                  <a:extLst>
                    <a:ext uri="{FF2B5EF4-FFF2-40B4-BE49-F238E27FC236}">
                      <a16:creationId xmlns:a16="http://schemas.microsoft.com/office/drawing/2014/main" id="{C2AC2D04-3E45-45B9-836E-2C4E4C1541E5}"/>
                    </a:ext>
                  </a:extLst>
                </p:cNvPr>
                <p:cNvGrpSpPr/>
                <p:nvPr/>
              </p:nvGrpSpPr>
              <p:grpSpPr>
                <a:xfrm>
                  <a:off x="1152059" y="2426210"/>
                  <a:ext cx="2188042" cy="400050"/>
                  <a:chOff x="1018728" y="2426210"/>
                  <a:chExt cx="2454703" cy="400050"/>
                </a:xfrm>
              </p:grpSpPr>
              <p:cxnSp>
                <p:nvCxnSpPr>
                  <p:cNvPr id="16" name="Straight Connector 15">
                    <a:extLst>
                      <a:ext uri="{FF2B5EF4-FFF2-40B4-BE49-F238E27FC236}">
                        <a16:creationId xmlns:a16="http://schemas.microsoft.com/office/drawing/2014/main" id="{653916EA-73D2-4C6A-9D36-9D4369574510}"/>
                      </a:ext>
                    </a:extLst>
                  </p:cNvPr>
                  <p:cNvCxnSpPr/>
                  <p:nvPr/>
                </p:nvCxnSpPr>
                <p:spPr>
                  <a:xfrm>
                    <a:off x="1018728" y="2426210"/>
                    <a:ext cx="2454703"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D3CD622-AB77-4E0B-861E-20A84752F432}"/>
                      </a:ext>
                    </a:extLst>
                  </p:cNvPr>
                  <p:cNvCxnSpPr/>
                  <p:nvPr/>
                </p:nvCxnSpPr>
                <p:spPr>
                  <a:xfrm>
                    <a:off x="1018728" y="2826260"/>
                    <a:ext cx="2454703"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19" name="TextBox 18">
                  <a:extLst>
                    <a:ext uri="{FF2B5EF4-FFF2-40B4-BE49-F238E27FC236}">
                      <a16:creationId xmlns:a16="http://schemas.microsoft.com/office/drawing/2014/main" id="{BB7FA538-4958-4E7C-9716-BE233417D205}"/>
                    </a:ext>
                  </a:extLst>
                </p:cNvPr>
                <p:cNvSpPr txBox="1"/>
                <p:nvPr/>
              </p:nvSpPr>
              <p:spPr>
                <a:xfrm>
                  <a:off x="1939747" y="2895480"/>
                  <a:ext cx="612668"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Vision</a:t>
                  </a:r>
                </a:p>
              </p:txBody>
            </p:sp>
          </p:grpSp>
          <p:grpSp>
            <p:nvGrpSpPr>
              <p:cNvPr id="83" name="Group 82">
                <a:extLst>
                  <a:ext uri="{FF2B5EF4-FFF2-40B4-BE49-F238E27FC236}">
                    <a16:creationId xmlns:a16="http://schemas.microsoft.com/office/drawing/2014/main" id="{5FF93FE1-FD2F-40BD-8A20-BC4F51CAE352}"/>
                  </a:ext>
                </a:extLst>
              </p:cNvPr>
              <p:cNvGrpSpPr/>
              <p:nvPr/>
            </p:nvGrpSpPr>
            <p:grpSpPr>
              <a:xfrm>
                <a:off x="3465812" y="1522998"/>
                <a:ext cx="2351648" cy="2103341"/>
                <a:chOff x="3493158" y="1522998"/>
                <a:chExt cx="2351648" cy="2103341"/>
              </a:xfrm>
            </p:grpSpPr>
            <p:grpSp>
              <p:nvGrpSpPr>
                <p:cNvPr id="54" name="Group 53">
                  <a:extLst>
                    <a:ext uri="{FF2B5EF4-FFF2-40B4-BE49-F238E27FC236}">
                      <a16:creationId xmlns:a16="http://schemas.microsoft.com/office/drawing/2014/main" id="{AA325DD1-93DC-447C-AB25-6E05A14E720B}"/>
                    </a:ext>
                  </a:extLst>
                </p:cNvPr>
                <p:cNvGrpSpPr/>
                <p:nvPr/>
              </p:nvGrpSpPr>
              <p:grpSpPr>
                <a:xfrm>
                  <a:off x="3493158" y="1522998"/>
                  <a:ext cx="2351648" cy="2103341"/>
                  <a:chOff x="15058578" y="1924617"/>
                  <a:chExt cx="6196410" cy="5309425"/>
                </a:xfrm>
              </p:grpSpPr>
              <p:sp>
                <p:nvSpPr>
                  <p:cNvPr id="61" name="Abgerundetes Rechteck">
                    <a:extLst>
                      <a:ext uri="{FF2B5EF4-FFF2-40B4-BE49-F238E27FC236}">
                        <a16:creationId xmlns:a16="http://schemas.microsoft.com/office/drawing/2014/main" id="{059D6276-52B5-4A38-9B35-DA9AB0BD1B6A}"/>
                      </a:ext>
                    </a:extLst>
                  </p:cNvPr>
                  <p:cNvSpPr/>
                  <p:nvPr/>
                </p:nvSpPr>
                <p:spPr>
                  <a:xfrm>
                    <a:off x="15058628" y="1924617"/>
                    <a:ext cx="6196313" cy="5309425"/>
                  </a:xfrm>
                  <a:prstGeom prst="roundRect">
                    <a:avLst>
                      <a:gd name="adj" fmla="val 10996"/>
                    </a:avLst>
                  </a:prstGeom>
                  <a:solidFill>
                    <a:schemeClr val="accent1">
                      <a:alpha val="50000"/>
                    </a:schemeClr>
                  </a:solidFill>
                  <a:ln w="12700">
                    <a:miter lim="400000"/>
                  </a:ln>
                </p:spPr>
                <p:txBody>
                  <a:bodyPr lIns="71437" tIns="71437" rIns="71437" bIns="71437" anchor="ctr"/>
                  <a:lstStyle/>
                  <a:p>
                    <a:pPr>
                      <a:spcBef>
                        <a:spcPts val="2000"/>
                      </a:spcBef>
                      <a:defRPr>
                        <a:latin typeface="Montserrat Regular"/>
                        <a:ea typeface="Montserrat Regular"/>
                        <a:cs typeface="Montserrat Regular"/>
                        <a:sym typeface="Montserrat Regular"/>
                      </a:defRPr>
                    </a:pPr>
                    <a:endParaRPr/>
                  </a:p>
                </p:txBody>
              </p:sp>
              <p:sp>
                <p:nvSpPr>
                  <p:cNvPr id="62" name="Form">
                    <a:extLst>
                      <a:ext uri="{FF2B5EF4-FFF2-40B4-BE49-F238E27FC236}">
                        <a16:creationId xmlns:a16="http://schemas.microsoft.com/office/drawing/2014/main" id="{ABC72601-9F64-43FE-BF96-64108AC3291D}"/>
                      </a:ext>
                    </a:extLst>
                  </p:cNvPr>
                  <p:cNvSpPr/>
                  <p:nvPr/>
                </p:nvSpPr>
                <p:spPr>
                  <a:xfrm>
                    <a:off x="15058578" y="1924738"/>
                    <a:ext cx="6196410" cy="1270001"/>
                  </a:xfrm>
                  <a:custGeom>
                    <a:avLst/>
                    <a:gdLst/>
                    <a:ahLst/>
                    <a:cxnLst>
                      <a:cxn ang="0">
                        <a:pos x="wd2" y="hd2"/>
                      </a:cxn>
                      <a:cxn ang="5400000">
                        <a:pos x="wd2" y="hd2"/>
                      </a:cxn>
                      <a:cxn ang="10800000">
                        <a:pos x="wd2" y="hd2"/>
                      </a:cxn>
                      <a:cxn ang="16200000">
                        <a:pos x="wd2" y="hd2"/>
                      </a:cxn>
                    </a:cxnLst>
                    <a:rect l="0" t="0" r="r" b="b"/>
                    <a:pathLst>
                      <a:path w="21600" h="21600" extrusionOk="0">
                        <a:moveTo>
                          <a:pt x="2598" y="0"/>
                        </a:moveTo>
                        <a:cubicBezTo>
                          <a:pt x="1836" y="0"/>
                          <a:pt x="1378" y="0"/>
                          <a:pt x="1074" y="621"/>
                        </a:cubicBezTo>
                        <a:cubicBezTo>
                          <a:pt x="634" y="1402"/>
                          <a:pt x="287" y="3087"/>
                          <a:pt x="127" y="5231"/>
                        </a:cubicBezTo>
                        <a:cubicBezTo>
                          <a:pt x="0" y="6719"/>
                          <a:pt x="0" y="8951"/>
                          <a:pt x="0" y="12670"/>
                        </a:cubicBezTo>
                        <a:lnTo>
                          <a:pt x="0" y="21600"/>
                        </a:lnTo>
                        <a:lnTo>
                          <a:pt x="21600" y="21600"/>
                        </a:lnTo>
                        <a:lnTo>
                          <a:pt x="21600" y="12670"/>
                        </a:lnTo>
                        <a:cubicBezTo>
                          <a:pt x="21600" y="8951"/>
                          <a:pt x="21600" y="6719"/>
                          <a:pt x="21473" y="5231"/>
                        </a:cubicBezTo>
                        <a:cubicBezTo>
                          <a:pt x="21313" y="3087"/>
                          <a:pt x="20967" y="1402"/>
                          <a:pt x="20528" y="621"/>
                        </a:cubicBezTo>
                        <a:cubicBezTo>
                          <a:pt x="20223" y="0"/>
                          <a:pt x="19765" y="0"/>
                          <a:pt x="19003" y="0"/>
                        </a:cubicBezTo>
                        <a:lnTo>
                          <a:pt x="2598" y="0"/>
                        </a:lnTo>
                        <a:close/>
                      </a:path>
                    </a:pathLst>
                  </a:custGeom>
                  <a:gradFill flip="none" rotWithShape="1">
                    <a:gsLst>
                      <a:gs pos="0">
                        <a:schemeClr val="accent2">
                          <a:alpha val="50000"/>
                        </a:schemeClr>
                      </a:gs>
                      <a:gs pos="100000">
                        <a:schemeClr val="accent2">
                          <a:alpha val="20000"/>
                        </a:schemeClr>
                      </a:gs>
                    </a:gsLst>
                    <a:lin ang="5400000" scaled="0"/>
                    <a:tileRect/>
                  </a:gradFill>
                  <a:ln w="12700">
                    <a:miter lim="400000"/>
                  </a:ln>
                </p:spPr>
                <p:txBody>
                  <a:bodyPr lIns="71437" tIns="71437" rIns="71437" bIns="71437" anchor="ctr"/>
                  <a:lstStyle/>
                  <a:p>
                    <a:pPr algn="ctr">
                      <a:spcBef>
                        <a:spcPts val="2000"/>
                      </a:spcBef>
                      <a:defRPr>
                        <a:latin typeface="Montserrat Regular"/>
                        <a:ea typeface="Montserrat Regular"/>
                        <a:cs typeface="Montserrat Regular"/>
                        <a:sym typeface="Montserrat Regular"/>
                      </a:defRPr>
                    </a:pPr>
                    <a:r>
                      <a:rPr lang="en-US" sz="1300" b="1" dirty="0">
                        <a:solidFill>
                          <a:schemeClr val="bg1"/>
                        </a:solidFill>
                        <a:latin typeface="Montserrat" panose="00000500000000000000" pitchFamily="50" charset="0"/>
                      </a:rPr>
                      <a:t>AI Solution Areas</a:t>
                    </a:r>
                    <a:endParaRPr sz="1300" b="1" dirty="0">
                      <a:solidFill>
                        <a:schemeClr val="bg1"/>
                      </a:solidFill>
                      <a:latin typeface="Montserrat" panose="00000500000000000000" pitchFamily="50" charset="0"/>
                    </a:endParaRPr>
                  </a:p>
                </p:txBody>
              </p:sp>
            </p:grpSp>
            <p:sp>
              <p:nvSpPr>
                <p:cNvPr id="55" name="TextBox 54">
                  <a:extLst>
                    <a:ext uri="{FF2B5EF4-FFF2-40B4-BE49-F238E27FC236}">
                      <a16:creationId xmlns:a16="http://schemas.microsoft.com/office/drawing/2014/main" id="{9ADDD2BB-97BF-458F-89FE-B7F394ADE01C}"/>
                    </a:ext>
                  </a:extLst>
                </p:cNvPr>
                <p:cNvSpPr txBox="1"/>
                <p:nvPr/>
              </p:nvSpPr>
              <p:spPr>
                <a:xfrm>
                  <a:off x="3969906" y="2095380"/>
                  <a:ext cx="1398140"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Virtual Assistants</a:t>
                  </a:r>
                </a:p>
              </p:txBody>
            </p:sp>
            <p:sp>
              <p:nvSpPr>
                <p:cNvPr id="56" name="TextBox 55">
                  <a:extLst>
                    <a:ext uri="{FF2B5EF4-FFF2-40B4-BE49-F238E27FC236}">
                      <a16:creationId xmlns:a16="http://schemas.microsoft.com/office/drawing/2014/main" id="{176803D7-E9CE-4791-A89B-F300A2DCDF20}"/>
                    </a:ext>
                  </a:extLst>
                </p:cNvPr>
                <p:cNvSpPr txBox="1"/>
                <p:nvPr/>
              </p:nvSpPr>
              <p:spPr>
                <a:xfrm>
                  <a:off x="4047653" y="2495430"/>
                  <a:ext cx="1242648"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Conversational</a:t>
                  </a:r>
                </a:p>
              </p:txBody>
            </p:sp>
            <p:cxnSp>
              <p:nvCxnSpPr>
                <p:cNvPr id="59" name="Straight Connector 58">
                  <a:extLst>
                    <a:ext uri="{FF2B5EF4-FFF2-40B4-BE49-F238E27FC236}">
                      <a16:creationId xmlns:a16="http://schemas.microsoft.com/office/drawing/2014/main" id="{C605EAC7-CF06-45CE-BB61-38EED11A33DF}"/>
                    </a:ext>
                  </a:extLst>
                </p:cNvPr>
                <p:cNvCxnSpPr/>
                <p:nvPr/>
              </p:nvCxnSpPr>
              <p:spPr>
                <a:xfrm>
                  <a:off x="3620890" y="2426210"/>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0C77698B-1799-46F7-928A-D57BB6D205ED}"/>
                    </a:ext>
                  </a:extLst>
                </p:cNvPr>
                <p:cNvCxnSpPr/>
                <p:nvPr/>
              </p:nvCxnSpPr>
              <p:spPr>
                <a:xfrm>
                  <a:off x="3620890" y="2826260"/>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3A1921DB-0798-4D14-A59B-17A7A5E9CE6F}"/>
                    </a:ext>
                  </a:extLst>
                </p:cNvPr>
                <p:cNvSpPr txBox="1"/>
                <p:nvPr/>
              </p:nvSpPr>
              <p:spPr>
                <a:xfrm>
                  <a:off x="4149441" y="2895480"/>
                  <a:ext cx="1039067"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Automation</a:t>
                  </a:r>
                </a:p>
              </p:txBody>
            </p:sp>
            <p:cxnSp>
              <p:nvCxnSpPr>
                <p:cNvPr id="84" name="Straight Connector 83">
                  <a:extLst>
                    <a:ext uri="{FF2B5EF4-FFF2-40B4-BE49-F238E27FC236}">
                      <a16:creationId xmlns:a16="http://schemas.microsoft.com/office/drawing/2014/main" id="{DD7E92D8-7B9A-4B1E-9C9F-71348060A52B}"/>
                    </a:ext>
                  </a:extLst>
                </p:cNvPr>
                <p:cNvCxnSpPr/>
                <p:nvPr/>
              </p:nvCxnSpPr>
              <p:spPr>
                <a:xfrm>
                  <a:off x="3620890" y="3226309"/>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AEE29D42-F4E7-47CB-9CBD-7B26C5019E06}"/>
                    </a:ext>
                  </a:extLst>
                </p:cNvPr>
                <p:cNvSpPr txBox="1"/>
                <p:nvPr/>
              </p:nvSpPr>
              <p:spPr>
                <a:xfrm>
                  <a:off x="3824035" y="3295529"/>
                  <a:ext cx="1689886"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Process &amp; Operations</a:t>
                  </a:r>
                </a:p>
              </p:txBody>
            </p:sp>
          </p:grpSp>
          <p:grpSp>
            <p:nvGrpSpPr>
              <p:cNvPr id="87" name="Group 86">
                <a:extLst>
                  <a:ext uri="{FF2B5EF4-FFF2-40B4-BE49-F238E27FC236}">
                    <a16:creationId xmlns:a16="http://schemas.microsoft.com/office/drawing/2014/main" id="{EF69A9D2-64BA-45E0-997D-403EBFAA2667}"/>
                  </a:ext>
                </a:extLst>
              </p:cNvPr>
              <p:cNvGrpSpPr/>
              <p:nvPr/>
            </p:nvGrpSpPr>
            <p:grpSpPr>
              <a:xfrm>
                <a:off x="6374542" y="1522998"/>
                <a:ext cx="2351648" cy="3305579"/>
                <a:chOff x="6347194" y="1522998"/>
                <a:chExt cx="2351648" cy="3305579"/>
              </a:xfrm>
            </p:grpSpPr>
            <p:grpSp>
              <p:nvGrpSpPr>
                <p:cNvPr id="64" name="Group 63">
                  <a:extLst>
                    <a:ext uri="{FF2B5EF4-FFF2-40B4-BE49-F238E27FC236}">
                      <a16:creationId xmlns:a16="http://schemas.microsoft.com/office/drawing/2014/main" id="{E5768376-F15C-48AA-B6DF-469D9B684230}"/>
                    </a:ext>
                  </a:extLst>
                </p:cNvPr>
                <p:cNvGrpSpPr/>
                <p:nvPr/>
              </p:nvGrpSpPr>
              <p:grpSpPr>
                <a:xfrm>
                  <a:off x="6347194" y="1522998"/>
                  <a:ext cx="2351648" cy="3305579"/>
                  <a:chOff x="15058578" y="1924617"/>
                  <a:chExt cx="6196410" cy="8344212"/>
                </a:xfrm>
              </p:grpSpPr>
              <p:sp>
                <p:nvSpPr>
                  <p:cNvPr id="71" name="Abgerundetes Rechteck">
                    <a:extLst>
                      <a:ext uri="{FF2B5EF4-FFF2-40B4-BE49-F238E27FC236}">
                        <a16:creationId xmlns:a16="http://schemas.microsoft.com/office/drawing/2014/main" id="{D454ADEB-73DE-4408-A228-2A218391A275}"/>
                      </a:ext>
                    </a:extLst>
                  </p:cNvPr>
                  <p:cNvSpPr/>
                  <p:nvPr/>
                </p:nvSpPr>
                <p:spPr>
                  <a:xfrm>
                    <a:off x="15058628" y="1924617"/>
                    <a:ext cx="6196313" cy="8344212"/>
                  </a:xfrm>
                  <a:prstGeom prst="roundRect">
                    <a:avLst>
                      <a:gd name="adj" fmla="val 7891"/>
                    </a:avLst>
                  </a:prstGeom>
                  <a:solidFill>
                    <a:schemeClr val="accent1">
                      <a:alpha val="50000"/>
                    </a:schemeClr>
                  </a:solidFill>
                  <a:ln w="12700">
                    <a:miter lim="400000"/>
                  </a:ln>
                </p:spPr>
                <p:txBody>
                  <a:bodyPr lIns="71437" tIns="71437" rIns="71437" bIns="71437" anchor="ctr"/>
                  <a:lstStyle/>
                  <a:p>
                    <a:pPr>
                      <a:spcBef>
                        <a:spcPts val="2000"/>
                      </a:spcBef>
                      <a:defRPr>
                        <a:latin typeface="Montserrat Regular"/>
                        <a:ea typeface="Montserrat Regular"/>
                        <a:cs typeface="Montserrat Regular"/>
                        <a:sym typeface="Montserrat Regular"/>
                      </a:defRPr>
                    </a:pPr>
                    <a:endParaRPr/>
                  </a:p>
                </p:txBody>
              </p:sp>
              <p:sp>
                <p:nvSpPr>
                  <p:cNvPr id="72" name="Form">
                    <a:extLst>
                      <a:ext uri="{FF2B5EF4-FFF2-40B4-BE49-F238E27FC236}">
                        <a16:creationId xmlns:a16="http://schemas.microsoft.com/office/drawing/2014/main" id="{09B1E58F-0008-44FD-B2DB-90D3A48EAC25}"/>
                      </a:ext>
                    </a:extLst>
                  </p:cNvPr>
                  <p:cNvSpPr/>
                  <p:nvPr/>
                </p:nvSpPr>
                <p:spPr>
                  <a:xfrm>
                    <a:off x="15058578" y="1924738"/>
                    <a:ext cx="6196410" cy="1270001"/>
                  </a:xfrm>
                  <a:custGeom>
                    <a:avLst/>
                    <a:gdLst/>
                    <a:ahLst/>
                    <a:cxnLst>
                      <a:cxn ang="0">
                        <a:pos x="wd2" y="hd2"/>
                      </a:cxn>
                      <a:cxn ang="5400000">
                        <a:pos x="wd2" y="hd2"/>
                      </a:cxn>
                      <a:cxn ang="10800000">
                        <a:pos x="wd2" y="hd2"/>
                      </a:cxn>
                      <a:cxn ang="16200000">
                        <a:pos x="wd2" y="hd2"/>
                      </a:cxn>
                    </a:cxnLst>
                    <a:rect l="0" t="0" r="r" b="b"/>
                    <a:pathLst>
                      <a:path w="21600" h="21600" extrusionOk="0">
                        <a:moveTo>
                          <a:pt x="2598" y="0"/>
                        </a:moveTo>
                        <a:cubicBezTo>
                          <a:pt x="1836" y="0"/>
                          <a:pt x="1378" y="0"/>
                          <a:pt x="1074" y="621"/>
                        </a:cubicBezTo>
                        <a:cubicBezTo>
                          <a:pt x="634" y="1402"/>
                          <a:pt x="287" y="3087"/>
                          <a:pt x="127" y="5231"/>
                        </a:cubicBezTo>
                        <a:cubicBezTo>
                          <a:pt x="0" y="6719"/>
                          <a:pt x="0" y="8951"/>
                          <a:pt x="0" y="12670"/>
                        </a:cubicBezTo>
                        <a:lnTo>
                          <a:pt x="0" y="21600"/>
                        </a:lnTo>
                        <a:lnTo>
                          <a:pt x="21600" y="21600"/>
                        </a:lnTo>
                        <a:lnTo>
                          <a:pt x="21600" y="12670"/>
                        </a:lnTo>
                        <a:cubicBezTo>
                          <a:pt x="21600" y="8951"/>
                          <a:pt x="21600" y="6719"/>
                          <a:pt x="21473" y="5231"/>
                        </a:cubicBezTo>
                        <a:cubicBezTo>
                          <a:pt x="21313" y="3087"/>
                          <a:pt x="20967" y="1402"/>
                          <a:pt x="20528" y="621"/>
                        </a:cubicBezTo>
                        <a:cubicBezTo>
                          <a:pt x="20223" y="0"/>
                          <a:pt x="19765" y="0"/>
                          <a:pt x="19003" y="0"/>
                        </a:cubicBezTo>
                        <a:lnTo>
                          <a:pt x="2598" y="0"/>
                        </a:lnTo>
                        <a:close/>
                      </a:path>
                    </a:pathLst>
                  </a:custGeom>
                  <a:gradFill flip="none" rotWithShape="1">
                    <a:gsLst>
                      <a:gs pos="0">
                        <a:schemeClr val="accent2">
                          <a:alpha val="50000"/>
                        </a:schemeClr>
                      </a:gs>
                      <a:gs pos="100000">
                        <a:schemeClr val="accent2">
                          <a:alpha val="20000"/>
                        </a:schemeClr>
                      </a:gs>
                    </a:gsLst>
                    <a:lin ang="5400000" scaled="0"/>
                    <a:tileRect/>
                  </a:gradFill>
                  <a:ln w="12700">
                    <a:miter lim="400000"/>
                  </a:ln>
                </p:spPr>
                <p:txBody>
                  <a:bodyPr lIns="71437" tIns="71437" rIns="71437" bIns="71437" anchor="ctr"/>
                  <a:lstStyle/>
                  <a:p>
                    <a:pPr algn="ctr">
                      <a:spcBef>
                        <a:spcPts val="2000"/>
                      </a:spcBef>
                      <a:defRPr>
                        <a:latin typeface="Montserrat Regular"/>
                        <a:ea typeface="Montserrat Regular"/>
                        <a:cs typeface="Montserrat Regular"/>
                        <a:sym typeface="Montserrat Regular"/>
                      </a:defRPr>
                    </a:pPr>
                    <a:r>
                      <a:rPr lang="en-US" sz="1300" b="1" dirty="0">
                        <a:solidFill>
                          <a:schemeClr val="bg1"/>
                        </a:solidFill>
                        <a:latin typeface="Montserrat" panose="00000500000000000000" pitchFamily="50" charset="0"/>
                      </a:rPr>
                      <a:t>Enterprise Functions</a:t>
                    </a:r>
                    <a:endParaRPr sz="1300" b="1" dirty="0">
                      <a:solidFill>
                        <a:schemeClr val="bg1"/>
                      </a:solidFill>
                      <a:latin typeface="Montserrat" panose="00000500000000000000" pitchFamily="50" charset="0"/>
                    </a:endParaRPr>
                  </a:p>
                </p:txBody>
              </p:sp>
            </p:grpSp>
            <p:sp>
              <p:nvSpPr>
                <p:cNvPr id="65" name="TextBox 64">
                  <a:extLst>
                    <a:ext uri="{FF2B5EF4-FFF2-40B4-BE49-F238E27FC236}">
                      <a16:creationId xmlns:a16="http://schemas.microsoft.com/office/drawing/2014/main" id="{991DFCEB-A334-4E6D-A2EF-74BF9E366D6D}"/>
                    </a:ext>
                  </a:extLst>
                </p:cNvPr>
                <p:cNvSpPr txBox="1"/>
                <p:nvPr/>
              </p:nvSpPr>
              <p:spPr>
                <a:xfrm>
                  <a:off x="6807913" y="2095380"/>
                  <a:ext cx="1430200"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Customer Service</a:t>
                  </a:r>
                </a:p>
              </p:txBody>
            </p:sp>
            <p:sp>
              <p:nvSpPr>
                <p:cNvPr id="66" name="TextBox 65">
                  <a:extLst>
                    <a:ext uri="{FF2B5EF4-FFF2-40B4-BE49-F238E27FC236}">
                      <a16:creationId xmlns:a16="http://schemas.microsoft.com/office/drawing/2014/main" id="{F6C83E75-775C-4C62-8ED4-F30C5B660DD4}"/>
                    </a:ext>
                  </a:extLst>
                </p:cNvPr>
                <p:cNvSpPr txBox="1"/>
                <p:nvPr/>
              </p:nvSpPr>
              <p:spPr>
                <a:xfrm>
                  <a:off x="6778259" y="2495430"/>
                  <a:ext cx="1489511"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Human Resources</a:t>
                  </a:r>
                </a:p>
              </p:txBody>
            </p:sp>
            <p:cxnSp>
              <p:nvCxnSpPr>
                <p:cNvPr id="69" name="Straight Connector 68">
                  <a:extLst>
                    <a:ext uri="{FF2B5EF4-FFF2-40B4-BE49-F238E27FC236}">
                      <a16:creationId xmlns:a16="http://schemas.microsoft.com/office/drawing/2014/main" id="{82FBF375-7E80-42E7-A3C2-073BD450CFCE}"/>
                    </a:ext>
                  </a:extLst>
                </p:cNvPr>
                <p:cNvCxnSpPr/>
                <p:nvPr/>
              </p:nvCxnSpPr>
              <p:spPr>
                <a:xfrm>
                  <a:off x="6474926" y="2426210"/>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986827CD-09D5-4CD0-A11F-2404776FC5D9}"/>
                    </a:ext>
                  </a:extLst>
                </p:cNvPr>
                <p:cNvCxnSpPr/>
                <p:nvPr/>
              </p:nvCxnSpPr>
              <p:spPr>
                <a:xfrm>
                  <a:off x="6474926" y="2826260"/>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54AF93B2-B1C5-45E2-B69C-4A04E82E6162}"/>
                    </a:ext>
                  </a:extLst>
                </p:cNvPr>
                <p:cNvSpPr txBox="1"/>
                <p:nvPr/>
              </p:nvSpPr>
              <p:spPr>
                <a:xfrm>
                  <a:off x="6799099" y="2895480"/>
                  <a:ext cx="1447832"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Sales &amp; Marketing</a:t>
                  </a:r>
                </a:p>
              </p:txBody>
            </p:sp>
            <p:sp>
              <p:nvSpPr>
                <p:cNvPr id="88" name="TextBox 87">
                  <a:extLst>
                    <a:ext uri="{FF2B5EF4-FFF2-40B4-BE49-F238E27FC236}">
                      <a16:creationId xmlns:a16="http://schemas.microsoft.com/office/drawing/2014/main" id="{599CFAD7-2CFC-43EC-8ADE-219BE6598657}"/>
                    </a:ext>
                  </a:extLst>
                </p:cNvPr>
                <p:cNvSpPr txBox="1"/>
                <p:nvPr/>
              </p:nvSpPr>
              <p:spPr>
                <a:xfrm>
                  <a:off x="6703722" y="3297625"/>
                  <a:ext cx="1638590"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Innovation/Products</a:t>
                  </a:r>
                </a:p>
              </p:txBody>
            </p:sp>
            <p:cxnSp>
              <p:nvCxnSpPr>
                <p:cNvPr id="89" name="Straight Connector 88">
                  <a:extLst>
                    <a:ext uri="{FF2B5EF4-FFF2-40B4-BE49-F238E27FC236}">
                      <a16:creationId xmlns:a16="http://schemas.microsoft.com/office/drawing/2014/main" id="{63F49E27-3117-4016-A6B3-FC60D4F5581D}"/>
                    </a:ext>
                  </a:extLst>
                </p:cNvPr>
                <p:cNvCxnSpPr/>
                <p:nvPr/>
              </p:nvCxnSpPr>
              <p:spPr>
                <a:xfrm>
                  <a:off x="6474926" y="3228405"/>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C92E04F3-D418-40B3-AA45-0606A44A0767}"/>
                    </a:ext>
                  </a:extLst>
                </p:cNvPr>
                <p:cNvCxnSpPr/>
                <p:nvPr/>
              </p:nvCxnSpPr>
              <p:spPr>
                <a:xfrm>
                  <a:off x="6474926" y="3628455"/>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92F155F9-4669-4024-8BAC-553C83DCAA66}"/>
                    </a:ext>
                  </a:extLst>
                </p:cNvPr>
                <p:cNvSpPr txBox="1"/>
                <p:nvPr/>
              </p:nvSpPr>
              <p:spPr>
                <a:xfrm>
                  <a:off x="7142944" y="3697675"/>
                  <a:ext cx="760144"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Security</a:t>
                  </a:r>
                </a:p>
              </p:txBody>
            </p:sp>
            <p:sp>
              <p:nvSpPr>
                <p:cNvPr id="93" name="TextBox 92">
                  <a:extLst>
                    <a:ext uri="{FF2B5EF4-FFF2-40B4-BE49-F238E27FC236}">
                      <a16:creationId xmlns:a16="http://schemas.microsoft.com/office/drawing/2014/main" id="{76C5DA3C-B8F4-47BF-83B3-7BC9F96B7D5C}"/>
                    </a:ext>
                  </a:extLst>
                </p:cNvPr>
                <p:cNvSpPr txBox="1"/>
                <p:nvPr/>
              </p:nvSpPr>
              <p:spPr>
                <a:xfrm>
                  <a:off x="6759031" y="4097704"/>
                  <a:ext cx="1527982"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Compliance, Fraud</a:t>
                  </a:r>
                </a:p>
              </p:txBody>
            </p:sp>
            <p:cxnSp>
              <p:nvCxnSpPr>
                <p:cNvPr id="94" name="Straight Connector 93">
                  <a:extLst>
                    <a:ext uri="{FF2B5EF4-FFF2-40B4-BE49-F238E27FC236}">
                      <a16:creationId xmlns:a16="http://schemas.microsoft.com/office/drawing/2014/main" id="{C83B628F-7B26-46C2-9D02-7F57DA1075A5}"/>
                    </a:ext>
                  </a:extLst>
                </p:cNvPr>
                <p:cNvCxnSpPr/>
                <p:nvPr/>
              </p:nvCxnSpPr>
              <p:spPr>
                <a:xfrm>
                  <a:off x="6474926" y="4028484"/>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5FF7A4AA-50B6-4A95-8FB0-4761B6A24F41}"/>
                    </a:ext>
                  </a:extLst>
                </p:cNvPr>
                <p:cNvCxnSpPr/>
                <p:nvPr/>
              </p:nvCxnSpPr>
              <p:spPr>
                <a:xfrm>
                  <a:off x="6474926" y="4428534"/>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5E9F00DF-B966-46EC-A060-813CBB138762}"/>
                    </a:ext>
                  </a:extLst>
                </p:cNvPr>
                <p:cNvSpPr txBox="1"/>
                <p:nvPr/>
              </p:nvSpPr>
              <p:spPr>
                <a:xfrm>
                  <a:off x="6574684" y="4497754"/>
                  <a:ext cx="1896674"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Strategic Differentiation</a:t>
                  </a:r>
                </a:p>
              </p:txBody>
            </p:sp>
          </p:grpSp>
          <p:grpSp>
            <p:nvGrpSpPr>
              <p:cNvPr id="103" name="Group 102">
                <a:extLst>
                  <a:ext uri="{FF2B5EF4-FFF2-40B4-BE49-F238E27FC236}">
                    <a16:creationId xmlns:a16="http://schemas.microsoft.com/office/drawing/2014/main" id="{572BB619-4CA6-4CF6-8151-B48F88D6C8E2}"/>
                  </a:ext>
                </a:extLst>
              </p:cNvPr>
              <p:cNvGrpSpPr/>
              <p:nvPr/>
            </p:nvGrpSpPr>
            <p:grpSpPr>
              <a:xfrm>
                <a:off x="9283272" y="1522999"/>
                <a:ext cx="2351648" cy="2905536"/>
                <a:chOff x="6347194" y="1522999"/>
                <a:chExt cx="2351648" cy="2905536"/>
              </a:xfrm>
            </p:grpSpPr>
            <p:grpSp>
              <p:nvGrpSpPr>
                <p:cNvPr id="104" name="Group 103">
                  <a:extLst>
                    <a:ext uri="{FF2B5EF4-FFF2-40B4-BE49-F238E27FC236}">
                      <a16:creationId xmlns:a16="http://schemas.microsoft.com/office/drawing/2014/main" id="{0205CBF5-BF7E-41A8-A536-502CBF4E51A7}"/>
                    </a:ext>
                  </a:extLst>
                </p:cNvPr>
                <p:cNvGrpSpPr/>
                <p:nvPr/>
              </p:nvGrpSpPr>
              <p:grpSpPr>
                <a:xfrm>
                  <a:off x="6347194" y="1522999"/>
                  <a:ext cx="2351648" cy="2905536"/>
                  <a:chOff x="15058578" y="1924620"/>
                  <a:chExt cx="6196410" cy="7334391"/>
                </a:xfrm>
              </p:grpSpPr>
              <p:sp>
                <p:nvSpPr>
                  <p:cNvPr id="118" name="Abgerundetes Rechteck">
                    <a:extLst>
                      <a:ext uri="{FF2B5EF4-FFF2-40B4-BE49-F238E27FC236}">
                        <a16:creationId xmlns:a16="http://schemas.microsoft.com/office/drawing/2014/main" id="{5F9B7AF5-46BF-4456-B932-6FC5E8E92713}"/>
                      </a:ext>
                    </a:extLst>
                  </p:cNvPr>
                  <p:cNvSpPr/>
                  <p:nvPr/>
                </p:nvSpPr>
                <p:spPr>
                  <a:xfrm>
                    <a:off x="15058628" y="1924620"/>
                    <a:ext cx="6196313" cy="7334391"/>
                  </a:xfrm>
                  <a:prstGeom prst="roundRect">
                    <a:avLst>
                      <a:gd name="adj" fmla="val 7891"/>
                    </a:avLst>
                  </a:prstGeom>
                  <a:solidFill>
                    <a:schemeClr val="accent1">
                      <a:alpha val="50000"/>
                    </a:schemeClr>
                  </a:solidFill>
                  <a:ln w="12700">
                    <a:miter lim="400000"/>
                  </a:ln>
                </p:spPr>
                <p:txBody>
                  <a:bodyPr lIns="71437" tIns="71437" rIns="71437" bIns="71437" anchor="ctr"/>
                  <a:lstStyle/>
                  <a:p>
                    <a:pPr>
                      <a:spcBef>
                        <a:spcPts val="2000"/>
                      </a:spcBef>
                      <a:defRPr>
                        <a:latin typeface="Montserrat Regular"/>
                        <a:ea typeface="Montserrat Regular"/>
                        <a:cs typeface="Montserrat Regular"/>
                        <a:sym typeface="Montserrat Regular"/>
                      </a:defRPr>
                    </a:pPr>
                    <a:endParaRPr/>
                  </a:p>
                </p:txBody>
              </p:sp>
              <p:sp>
                <p:nvSpPr>
                  <p:cNvPr id="119" name="Form">
                    <a:extLst>
                      <a:ext uri="{FF2B5EF4-FFF2-40B4-BE49-F238E27FC236}">
                        <a16:creationId xmlns:a16="http://schemas.microsoft.com/office/drawing/2014/main" id="{0AE2A79D-F3BE-46C7-819D-F7B3F0E10D70}"/>
                      </a:ext>
                    </a:extLst>
                  </p:cNvPr>
                  <p:cNvSpPr/>
                  <p:nvPr/>
                </p:nvSpPr>
                <p:spPr>
                  <a:xfrm>
                    <a:off x="15058578" y="1924738"/>
                    <a:ext cx="6196410" cy="1270001"/>
                  </a:xfrm>
                  <a:custGeom>
                    <a:avLst/>
                    <a:gdLst/>
                    <a:ahLst/>
                    <a:cxnLst>
                      <a:cxn ang="0">
                        <a:pos x="wd2" y="hd2"/>
                      </a:cxn>
                      <a:cxn ang="5400000">
                        <a:pos x="wd2" y="hd2"/>
                      </a:cxn>
                      <a:cxn ang="10800000">
                        <a:pos x="wd2" y="hd2"/>
                      </a:cxn>
                      <a:cxn ang="16200000">
                        <a:pos x="wd2" y="hd2"/>
                      </a:cxn>
                    </a:cxnLst>
                    <a:rect l="0" t="0" r="r" b="b"/>
                    <a:pathLst>
                      <a:path w="21600" h="21600" extrusionOk="0">
                        <a:moveTo>
                          <a:pt x="2598" y="0"/>
                        </a:moveTo>
                        <a:cubicBezTo>
                          <a:pt x="1836" y="0"/>
                          <a:pt x="1378" y="0"/>
                          <a:pt x="1074" y="621"/>
                        </a:cubicBezTo>
                        <a:cubicBezTo>
                          <a:pt x="634" y="1402"/>
                          <a:pt x="287" y="3087"/>
                          <a:pt x="127" y="5231"/>
                        </a:cubicBezTo>
                        <a:cubicBezTo>
                          <a:pt x="0" y="6719"/>
                          <a:pt x="0" y="8951"/>
                          <a:pt x="0" y="12670"/>
                        </a:cubicBezTo>
                        <a:lnTo>
                          <a:pt x="0" y="21600"/>
                        </a:lnTo>
                        <a:lnTo>
                          <a:pt x="21600" y="21600"/>
                        </a:lnTo>
                        <a:lnTo>
                          <a:pt x="21600" y="12670"/>
                        </a:lnTo>
                        <a:cubicBezTo>
                          <a:pt x="21600" y="8951"/>
                          <a:pt x="21600" y="6719"/>
                          <a:pt x="21473" y="5231"/>
                        </a:cubicBezTo>
                        <a:cubicBezTo>
                          <a:pt x="21313" y="3087"/>
                          <a:pt x="20967" y="1402"/>
                          <a:pt x="20528" y="621"/>
                        </a:cubicBezTo>
                        <a:cubicBezTo>
                          <a:pt x="20223" y="0"/>
                          <a:pt x="19765" y="0"/>
                          <a:pt x="19003" y="0"/>
                        </a:cubicBezTo>
                        <a:lnTo>
                          <a:pt x="2598" y="0"/>
                        </a:lnTo>
                        <a:close/>
                      </a:path>
                    </a:pathLst>
                  </a:custGeom>
                  <a:gradFill flip="none" rotWithShape="1">
                    <a:gsLst>
                      <a:gs pos="0">
                        <a:schemeClr val="accent2">
                          <a:alpha val="50000"/>
                        </a:schemeClr>
                      </a:gs>
                      <a:gs pos="100000">
                        <a:schemeClr val="accent2">
                          <a:alpha val="20000"/>
                        </a:schemeClr>
                      </a:gs>
                    </a:gsLst>
                    <a:lin ang="5400000" scaled="0"/>
                    <a:tileRect/>
                  </a:gradFill>
                  <a:ln w="12700">
                    <a:miter lim="400000"/>
                  </a:ln>
                </p:spPr>
                <p:txBody>
                  <a:bodyPr lIns="71437" tIns="71437" rIns="71437" bIns="71437" anchor="ctr"/>
                  <a:lstStyle/>
                  <a:p>
                    <a:pPr algn="ctr">
                      <a:spcBef>
                        <a:spcPts val="2000"/>
                      </a:spcBef>
                      <a:defRPr>
                        <a:latin typeface="Montserrat Regular"/>
                        <a:ea typeface="Montserrat Regular"/>
                        <a:cs typeface="Montserrat Regular"/>
                        <a:sym typeface="Montserrat Regular"/>
                      </a:defRPr>
                    </a:pPr>
                    <a:r>
                      <a:rPr lang="en-US" sz="1300" b="1" dirty="0">
                        <a:solidFill>
                          <a:schemeClr val="bg1"/>
                        </a:solidFill>
                        <a:latin typeface="Montserrat" panose="00000500000000000000" pitchFamily="50" charset="0"/>
                      </a:rPr>
                      <a:t>Outcomes</a:t>
                    </a:r>
                    <a:endParaRPr sz="1300" b="1" dirty="0">
                      <a:solidFill>
                        <a:schemeClr val="bg1"/>
                      </a:solidFill>
                      <a:latin typeface="Montserrat" panose="00000500000000000000" pitchFamily="50" charset="0"/>
                    </a:endParaRPr>
                  </a:p>
                </p:txBody>
              </p:sp>
            </p:grpSp>
            <p:sp>
              <p:nvSpPr>
                <p:cNvPr id="105" name="TextBox 104">
                  <a:extLst>
                    <a:ext uri="{FF2B5EF4-FFF2-40B4-BE49-F238E27FC236}">
                      <a16:creationId xmlns:a16="http://schemas.microsoft.com/office/drawing/2014/main" id="{EFEC7DD7-DA1E-4D25-AA1C-5EFA812945A4}"/>
                    </a:ext>
                  </a:extLst>
                </p:cNvPr>
                <p:cNvSpPr txBox="1"/>
                <p:nvPr/>
              </p:nvSpPr>
              <p:spPr>
                <a:xfrm>
                  <a:off x="6648418" y="2095380"/>
                  <a:ext cx="1749198"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Customer Satisfaction</a:t>
                  </a:r>
                </a:p>
              </p:txBody>
            </p:sp>
            <p:sp>
              <p:nvSpPr>
                <p:cNvPr id="106" name="TextBox 105">
                  <a:extLst>
                    <a:ext uri="{FF2B5EF4-FFF2-40B4-BE49-F238E27FC236}">
                      <a16:creationId xmlns:a16="http://schemas.microsoft.com/office/drawing/2014/main" id="{E82C2F4B-026A-49AE-B970-243B0FA58EEF}"/>
                    </a:ext>
                  </a:extLst>
                </p:cNvPr>
                <p:cNvSpPr txBox="1"/>
                <p:nvPr/>
              </p:nvSpPr>
              <p:spPr>
                <a:xfrm>
                  <a:off x="6851199" y="2495430"/>
                  <a:ext cx="1343638"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Cost Reduction,</a:t>
                  </a:r>
                </a:p>
              </p:txBody>
            </p:sp>
            <p:cxnSp>
              <p:nvCxnSpPr>
                <p:cNvPr id="107" name="Straight Connector 106">
                  <a:extLst>
                    <a:ext uri="{FF2B5EF4-FFF2-40B4-BE49-F238E27FC236}">
                      <a16:creationId xmlns:a16="http://schemas.microsoft.com/office/drawing/2014/main" id="{484AAE06-4DEB-4289-8DD4-EC439F559630}"/>
                    </a:ext>
                  </a:extLst>
                </p:cNvPr>
                <p:cNvCxnSpPr/>
                <p:nvPr/>
              </p:nvCxnSpPr>
              <p:spPr>
                <a:xfrm>
                  <a:off x="6474926" y="2426210"/>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4BCCA068-B810-4D79-9398-4484DE2B5EEA}"/>
                    </a:ext>
                  </a:extLst>
                </p:cNvPr>
                <p:cNvCxnSpPr/>
                <p:nvPr/>
              </p:nvCxnSpPr>
              <p:spPr>
                <a:xfrm>
                  <a:off x="6474926" y="2826260"/>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D9E14ADD-0545-4C43-B7A8-63729A1DD580}"/>
                    </a:ext>
                  </a:extLst>
                </p:cNvPr>
                <p:cNvSpPr txBox="1"/>
                <p:nvPr/>
              </p:nvSpPr>
              <p:spPr>
                <a:xfrm>
                  <a:off x="6719754" y="2895480"/>
                  <a:ext cx="1606530"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Assets Optimization</a:t>
                  </a:r>
                </a:p>
              </p:txBody>
            </p:sp>
            <p:sp>
              <p:nvSpPr>
                <p:cNvPr id="110" name="TextBox 109">
                  <a:extLst>
                    <a:ext uri="{FF2B5EF4-FFF2-40B4-BE49-F238E27FC236}">
                      <a16:creationId xmlns:a16="http://schemas.microsoft.com/office/drawing/2014/main" id="{4F391C5F-8EB9-4B9E-BB77-549F58E82FA5}"/>
                    </a:ext>
                  </a:extLst>
                </p:cNvPr>
                <p:cNvSpPr txBox="1"/>
                <p:nvPr/>
              </p:nvSpPr>
              <p:spPr>
                <a:xfrm>
                  <a:off x="6587508" y="3297625"/>
                  <a:ext cx="1871026"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Competitive Advantage</a:t>
                  </a:r>
                </a:p>
              </p:txBody>
            </p:sp>
            <p:cxnSp>
              <p:nvCxnSpPr>
                <p:cNvPr id="111" name="Straight Connector 110">
                  <a:extLst>
                    <a:ext uri="{FF2B5EF4-FFF2-40B4-BE49-F238E27FC236}">
                      <a16:creationId xmlns:a16="http://schemas.microsoft.com/office/drawing/2014/main" id="{9208DF26-F886-474C-B6FC-623D63B3CD61}"/>
                    </a:ext>
                  </a:extLst>
                </p:cNvPr>
                <p:cNvCxnSpPr/>
                <p:nvPr/>
              </p:nvCxnSpPr>
              <p:spPr>
                <a:xfrm>
                  <a:off x="6474926" y="3228405"/>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6591C574-20CD-475A-B863-78C7A21520EF}"/>
                    </a:ext>
                  </a:extLst>
                </p:cNvPr>
                <p:cNvCxnSpPr/>
                <p:nvPr/>
              </p:nvCxnSpPr>
              <p:spPr>
                <a:xfrm>
                  <a:off x="6474926" y="3628455"/>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113" name="TextBox 112">
                  <a:extLst>
                    <a:ext uri="{FF2B5EF4-FFF2-40B4-BE49-F238E27FC236}">
                      <a16:creationId xmlns:a16="http://schemas.microsoft.com/office/drawing/2014/main" id="{17A91296-58B2-4DDC-80D4-1086A0AFE3A1}"/>
                    </a:ext>
                  </a:extLst>
                </p:cNvPr>
                <p:cNvSpPr txBox="1"/>
                <p:nvPr/>
              </p:nvSpPr>
              <p:spPr>
                <a:xfrm>
                  <a:off x="6508962" y="3697675"/>
                  <a:ext cx="2028119"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Accurate, Faster decisions</a:t>
                  </a:r>
                </a:p>
              </p:txBody>
            </p:sp>
            <p:sp>
              <p:nvSpPr>
                <p:cNvPr id="114" name="TextBox 113">
                  <a:extLst>
                    <a:ext uri="{FF2B5EF4-FFF2-40B4-BE49-F238E27FC236}">
                      <a16:creationId xmlns:a16="http://schemas.microsoft.com/office/drawing/2014/main" id="{24838466-F08C-4DEB-81A1-52B629737329}"/>
                    </a:ext>
                  </a:extLst>
                </p:cNvPr>
                <p:cNvSpPr txBox="1"/>
                <p:nvPr/>
              </p:nvSpPr>
              <p:spPr>
                <a:xfrm>
                  <a:off x="6781476" y="4097704"/>
                  <a:ext cx="1483098"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Risk Management</a:t>
                  </a:r>
                </a:p>
              </p:txBody>
            </p:sp>
            <p:cxnSp>
              <p:nvCxnSpPr>
                <p:cNvPr id="115" name="Straight Connector 114">
                  <a:extLst>
                    <a:ext uri="{FF2B5EF4-FFF2-40B4-BE49-F238E27FC236}">
                      <a16:creationId xmlns:a16="http://schemas.microsoft.com/office/drawing/2014/main" id="{0EDA645B-40A6-454B-9248-A915E1224B39}"/>
                    </a:ext>
                  </a:extLst>
                </p:cNvPr>
                <p:cNvCxnSpPr/>
                <p:nvPr/>
              </p:nvCxnSpPr>
              <p:spPr>
                <a:xfrm>
                  <a:off x="6474926" y="4028484"/>
                  <a:ext cx="2096166"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563B8DB-93DA-4429-ADAD-DE681699016C}"/>
                  </a:ext>
                </a:extLst>
              </p:cNvPr>
              <p:cNvGrpSpPr/>
              <p:nvPr/>
            </p:nvGrpSpPr>
            <p:grpSpPr>
              <a:xfrm>
                <a:off x="557082" y="3507659"/>
                <a:ext cx="2351648" cy="1703310"/>
                <a:chOff x="1018728" y="1522999"/>
                <a:chExt cx="2454722" cy="1703310"/>
              </a:xfrm>
            </p:grpSpPr>
            <p:grpSp>
              <p:nvGrpSpPr>
                <p:cNvPr id="141" name="Group 140">
                  <a:extLst>
                    <a:ext uri="{FF2B5EF4-FFF2-40B4-BE49-F238E27FC236}">
                      <a16:creationId xmlns:a16="http://schemas.microsoft.com/office/drawing/2014/main" id="{CA064806-847E-47A1-99BD-DC2FBC3B44BF}"/>
                    </a:ext>
                  </a:extLst>
                </p:cNvPr>
                <p:cNvGrpSpPr/>
                <p:nvPr/>
              </p:nvGrpSpPr>
              <p:grpSpPr>
                <a:xfrm>
                  <a:off x="1018728" y="1522999"/>
                  <a:ext cx="2454722" cy="1703310"/>
                  <a:chOff x="15058578" y="1924620"/>
                  <a:chExt cx="6196410" cy="4299634"/>
                </a:xfrm>
              </p:grpSpPr>
              <p:sp>
                <p:nvSpPr>
                  <p:cNvPr id="148" name="Abgerundetes Rechteck">
                    <a:extLst>
                      <a:ext uri="{FF2B5EF4-FFF2-40B4-BE49-F238E27FC236}">
                        <a16:creationId xmlns:a16="http://schemas.microsoft.com/office/drawing/2014/main" id="{F2C061C9-969B-4435-BBBC-DB7A2BD65020}"/>
                      </a:ext>
                    </a:extLst>
                  </p:cNvPr>
                  <p:cNvSpPr/>
                  <p:nvPr/>
                </p:nvSpPr>
                <p:spPr>
                  <a:xfrm>
                    <a:off x="15058628" y="1924620"/>
                    <a:ext cx="6196312" cy="4299634"/>
                  </a:xfrm>
                  <a:prstGeom prst="roundRect">
                    <a:avLst>
                      <a:gd name="adj" fmla="val 10996"/>
                    </a:avLst>
                  </a:prstGeom>
                  <a:solidFill>
                    <a:schemeClr val="accent1">
                      <a:alpha val="50000"/>
                    </a:schemeClr>
                  </a:solidFill>
                  <a:ln w="12700">
                    <a:miter lim="400000"/>
                  </a:ln>
                </p:spPr>
                <p:txBody>
                  <a:bodyPr lIns="71437" tIns="71437" rIns="71437" bIns="71437" anchor="ctr"/>
                  <a:lstStyle/>
                  <a:p>
                    <a:pPr>
                      <a:spcBef>
                        <a:spcPts val="2000"/>
                      </a:spcBef>
                      <a:defRPr>
                        <a:latin typeface="Montserrat Regular"/>
                        <a:ea typeface="Montserrat Regular"/>
                        <a:cs typeface="Montserrat Regular"/>
                        <a:sym typeface="Montserrat Regular"/>
                      </a:defRPr>
                    </a:pPr>
                    <a:endParaRPr/>
                  </a:p>
                </p:txBody>
              </p:sp>
              <p:sp>
                <p:nvSpPr>
                  <p:cNvPr id="149" name="Form">
                    <a:extLst>
                      <a:ext uri="{FF2B5EF4-FFF2-40B4-BE49-F238E27FC236}">
                        <a16:creationId xmlns:a16="http://schemas.microsoft.com/office/drawing/2014/main" id="{C0E0BD16-ABF6-4122-88C6-61DE28146BC8}"/>
                      </a:ext>
                    </a:extLst>
                  </p:cNvPr>
                  <p:cNvSpPr/>
                  <p:nvPr/>
                </p:nvSpPr>
                <p:spPr>
                  <a:xfrm>
                    <a:off x="15058578" y="1924738"/>
                    <a:ext cx="6196410" cy="1270001"/>
                  </a:xfrm>
                  <a:custGeom>
                    <a:avLst/>
                    <a:gdLst/>
                    <a:ahLst/>
                    <a:cxnLst>
                      <a:cxn ang="0">
                        <a:pos x="wd2" y="hd2"/>
                      </a:cxn>
                      <a:cxn ang="5400000">
                        <a:pos x="wd2" y="hd2"/>
                      </a:cxn>
                      <a:cxn ang="10800000">
                        <a:pos x="wd2" y="hd2"/>
                      </a:cxn>
                      <a:cxn ang="16200000">
                        <a:pos x="wd2" y="hd2"/>
                      </a:cxn>
                    </a:cxnLst>
                    <a:rect l="0" t="0" r="r" b="b"/>
                    <a:pathLst>
                      <a:path w="21600" h="21600" extrusionOk="0">
                        <a:moveTo>
                          <a:pt x="2598" y="0"/>
                        </a:moveTo>
                        <a:cubicBezTo>
                          <a:pt x="1836" y="0"/>
                          <a:pt x="1378" y="0"/>
                          <a:pt x="1074" y="621"/>
                        </a:cubicBezTo>
                        <a:cubicBezTo>
                          <a:pt x="634" y="1402"/>
                          <a:pt x="287" y="3087"/>
                          <a:pt x="127" y="5231"/>
                        </a:cubicBezTo>
                        <a:cubicBezTo>
                          <a:pt x="0" y="6719"/>
                          <a:pt x="0" y="8951"/>
                          <a:pt x="0" y="12670"/>
                        </a:cubicBezTo>
                        <a:lnTo>
                          <a:pt x="0" y="21600"/>
                        </a:lnTo>
                        <a:lnTo>
                          <a:pt x="21600" y="21600"/>
                        </a:lnTo>
                        <a:lnTo>
                          <a:pt x="21600" y="12670"/>
                        </a:lnTo>
                        <a:cubicBezTo>
                          <a:pt x="21600" y="8951"/>
                          <a:pt x="21600" y="6719"/>
                          <a:pt x="21473" y="5231"/>
                        </a:cubicBezTo>
                        <a:cubicBezTo>
                          <a:pt x="21313" y="3087"/>
                          <a:pt x="20967" y="1402"/>
                          <a:pt x="20528" y="621"/>
                        </a:cubicBezTo>
                        <a:cubicBezTo>
                          <a:pt x="20223" y="0"/>
                          <a:pt x="19765" y="0"/>
                          <a:pt x="19003" y="0"/>
                        </a:cubicBezTo>
                        <a:lnTo>
                          <a:pt x="2598" y="0"/>
                        </a:lnTo>
                        <a:close/>
                      </a:path>
                    </a:pathLst>
                  </a:custGeom>
                  <a:gradFill flip="none" rotWithShape="1">
                    <a:gsLst>
                      <a:gs pos="0">
                        <a:schemeClr val="accent2">
                          <a:alpha val="50000"/>
                        </a:schemeClr>
                      </a:gs>
                      <a:gs pos="100000">
                        <a:schemeClr val="accent2">
                          <a:alpha val="20000"/>
                        </a:schemeClr>
                      </a:gs>
                    </a:gsLst>
                    <a:lin ang="5400000" scaled="0"/>
                    <a:tileRect/>
                  </a:gradFill>
                  <a:ln w="12700">
                    <a:miter lim="400000"/>
                  </a:ln>
                </p:spPr>
                <p:txBody>
                  <a:bodyPr lIns="71437" tIns="71437" rIns="71437" bIns="71437" anchor="ctr"/>
                  <a:lstStyle/>
                  <a:p>
                    <a:pPr algn="ctr">
                      <a:spcBef>
                        <a:spcPts val="2000"/>
                      </a:spcBef>
                      <a:defRPr>
                        <a:latin typeface="Montserrat Regular"/>
                        <a:ea typeface="Montserrat Regular"/>
                        <a:cs typeface="Montserrat Regular"/>
                        <a:sym typeface="Montserrat Regular"/>
                      </a:defRPr>
                    </a:pPr>
                    <a:r>
                      <a:rPr lang="en-US" sz="1300" b="1" dirty="0">
                        <a:solidFill>
                          <a:schemeClr val="bg1"/>
                        </a:solidFill>
                        <a:latin typeface="Montserrat" panose="00000500000000000000" pitchFamily="50" charset="0"/>
                      </a:rPr>
                      <a:t>AI Technology Uses</a:t>
                    </a:r>
                    <a:endParaRPr sz="1300" b="1" dirty="0">
                      <a:solidFill>
                        <a:schemeClr val="bg1"/>
                      </a:solidFill>
                      <a:latin typeface="Montserrat" panose="00000500000000000000" pitchFamily="50" charset="0"/>
                    </a:endParaRPr>
                  </a:p>
                </p:txBody>
              </p:sp>
            </p:grpSp>
            <p:sp>
              <p:nvSpPr>
                <p:cNvPr id="142" name="TextBox 141">
                  <a:extLst>
                    <a:ext uri="{FF2B5EF4-FFF2-40B4-BE49-F238E27FC236}">
                      <a16:creationId xmlns:a16="http://schemas.microsoft.com/office/drawing/2014/main" id="{8137584C-6CE9-4710-8AC1-4CC708DEE37B}"/>
                    </a:ext>
                  </a:extLst>
                </p:cNvPr>
                <p:cNvSpPr txBox="1"/>
                <p:nvPr/>
              </p:nvSpPr>
              <p:spPr>
                <a:xfrm>
                  <a:off x="1815046" y="2095380"/>
                  <a:ext cx="862066"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Analytics</a:t>
                  </a:r>
                </a:p>
              </p:txBody>
            </p:sp>
            <p:sp>
              <p:nvSpPr>
                <p:cNvPr id="143" name="TextBox 142">
                  <a:extLst>
                    <a:ext uri="{FF2B5EF4-FFF2-40B4-BE49-F238E27FC236}">
                      <a16:creationId xmlns:a16="http://schemas.microsoft.com/office/drawing/2014/main" id="{40B7EFA6-4925-4082-AAAA-1863AFBD7907}"/>
                    </a:ext>
                  </a:extLst>
                </p:cNvPr>
                <p:cNvSpPr txBox="1"/>
                <p:nvPr/>
              </p:nvSpPr>
              <p:spPr>
                <a:xfrm>
                  <a:off x="1664455" y="2495430"/>
                  <a:ext cx="1163254"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Data Science</a:t>
                  </a:r>
                </a:p>
              </p:txBody>
            </p:sp>
            <p:grpSp>
              <p:nvGrpSpPr>
                <p:cNvPr id="144" name="Group 143">
                  <a:extLst>
                    <a:ext uri="{FF2B5EF4-FFF2-40B4-BE49-F238E27FC236}">
                      <a16:creationId xmlns:a16="http://schemas.microsoft.com/office/drawing/2014/main" id="{5CBB1935-C8B0-4521-8F00-E95D5635CBEC}"/>
                    </a:ext>
                  </a:extLst>
                </p:cNvPr>
                <p:cNvGrpSpPr/>
                <p:nvPr/>
              </p:nvGrpSpPr>
              <p:grpSpPr>
                <a:xfrm>
                  <a:off x="1152059" y="2426210"/>
                  <a:ext cx="2188042" cy="400050"/>
                  <a:chOff x="1018728" y="2426210"/>
                  <a:chExt cx="2454703" cy="400050"/>
                </a:xfrm>
              </p:grpSpPr>
              <p:cxnSp>
                <p:nvCxnSpPr>
                  <p:cNvPr id="146" name="Straight Connector 145">
                    <a:extLst>
                      <a:ext uri="{FF2B5EF4-FFF2-40B4-BE49-F238E27FC236}">
                        <a16:creationId xmlns:a16="http://schemas.microsoft.com/office/drawing/2014/main" id="{5AC1473A-38F2-48C6-987A-2072BE813DCD}"/>
                      </a:ext>
                    </a:extLst>
                  </p:cNvPr>
                  <p:cNvCxnSpPr/>
                  <p:nvPr/>
                </p:nvCxnSpPr>
                <p:spPr>
                  <a:xfrm>
                    <a:off x="1018728" y="2426210"/>
                    <a:ext cx="2454703"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6678153C-2059-440A-AAFF-AF6704C6F5C8}"/>
                      </a:ext>
                    </a:extLst>
                  </p:cNvPr>
                  <p:cNvCxnSpPr/>
                  <p:nvPr/>
                </p:nvCxnSpPr>
                <p:spPr>
                  <a:xfrm>
                    <a:off x="1018728" y="2826260"/>
                    <a:ext cx="2454703" cy="0"/>
                  </a:xfrm>
                  <a:prstGeom prst="line">
                    <a:avLst/>
                  </a:prstGeom>
                  <a:ln w="3175">
                    <a:solidFill>
                      <a:schemeClr val="tx2">
                        <a:lumMod val="60000"/>
                        <a:lumOff val="40000"/>
                        <a:alpha val="35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145" name="TextBox 144">
                  <a:extLst>
                    <a:ext uri="{FF2B5EF4-FFF2-40B4-BE49-F238E27FC236}">
                      <a16:creationId xmlns:a16="http://schemas.microsoft.com/office/drawing/2014/main" id="{082E5E4B-D3F6-42C0-8C74-79597432ADC2}"/>
                    </a:ext>
                  </a:extLst>
                </p:cNvPr>
                <p:cNvSpPr txBox="1"/>
                <p:nvPr/>
              </p:nvSpPr>
              <p:spPr>
                <a:xfrm>
                  <a:off x="1599198" y="2895480"/>
                  <a:ext cx="1293768" cy="261610"/>
                </a:xfrm>
                <a:prstGeom prst="rect">
                  <a:avLst/>
                </a:prstGeom>
                <a:noFill/>
              </p:spPr>
              <p:txBody>
                <a:bodyPr wrap="none" rtlCol="0">
                  <a:spAutoFit/>
                </a:bodyPr>
                <a:lstStyle/>
                <a:p>
                  <a:pPr algn="ctr"/>
                  <a:r>
                    <a:rPr lang="en-US" sz="1100" dirty="0">
                      <a:solidFill>
                        <a:schemeClr val="bg1"/>
                      </a:solidFill>
                      <a:latin typeface="Montserrat" panose="00000500000000000000" pitchFamily="50" charset="0"/>
                    </a:rPr>
                    <a:t>Deep Learning</a:t>
                  </a:r>
                </a:p>
              </p:txBody>
            </p:sp>
          </p:grpSp>
        </p:grpSp>
        <p:grpSp>
          <p:nvGrpSpPr>
            <p:cNvPr id="1025" name="Group 1024">
              <a:extLst>
                <a:ext uri="{FF2B5EF4-FFF2-40B4-BE49-F238E27FC236}">
                  <a16:creationId xmlns:a16="http://schemas.microsoft.com/office/drawing/2014/main" id="{511AA876-5495-45C9-8D8F-36D489C6F933}"/>
                </a:ext>
              </a:extLst>
            </p:cNvPr>
            <p:cNvGrpSpPr/>
            <p:nvPr/>
          </p:nvGrpSpPr>
          <p:grpSpPr>
            <a:xfrm>
              <a:off x="557082" y="5610997"/>
              <a:ext cx="11077820" cy="555303"/>
              <a:chOff x="823613" y="5772150"/>
              <a:chExt cx="6665282" cy="555303"/>
            </a:xfrm>
          </p:grpSpPr>
          <p:sp>
            <p:nvSpPr>
              <p:cNvPr id="155" name="Arrow: Pentagon 154">
                <a:extLst>
                  <a:ext uri="{FF2B5EF4-FFF2-40B4-BE49-F238E27FC236}">
                    <a16:creationId xmlns:a16="http://schemas.microsoft.com/office/drawing/2014/main" id="{946FAF12-0A9F-45DB-8F9E-265C478BC94A}"/>
                  </a:ext>
                </a:extLst>
              </p:cNvPr>
              <p:cNvSpPr/>
              <p:nvPr/>
            </p:nvSpPr>
            <p:spPr>
              <a:xfrm>
                <a:off x="5875265" y="5772150"/>
                <a:ext cx="1613630" cy="555303"/>
              </a:xfrm>
              <a:prstGeom prst="homePlate">
                <a:avLst/>
              </a:prstGeom>
              <a:gradFill flip="none" rotWithShape="1">
                <a:gsLst>
                  <a:gs pos="0">
                    <a:srgbClr val="726AC7">
                      <a:alpha val="0"/>
                    </a:srgbClr>
                  </a:gs>
                  <a:gs pos="99000">
                    <a:srgbClr val="6F62CB"/>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548640" tIns="0" rIns="182880" bIns="45720" rtlCol="0" anchor="ctr"/>
              <a:lstStyle/>
              <a:p>
                <a:pPr algn="ctr">
                  <a:lnSpc>
                    <a:spcPts val="1500"/>
                  </a:lnSpc>
                </a:pPr>
                <a:r>
                  <a:rPr lang="en-US" sz="1000" b="1" dirty="0">
                    <a:latin typeface="Montserrat" panose="00000500000000000000" pitchFamily="50" charset="0"/>
                  </a:rPr>
                  <a:t>Objectives/Business</a:t>
                </a:r>
              </a:p>
              <a:p>
                <a:pPr algn="ctr">
                  <a:lnSpc>
                    <a:spcPts val="1500"/>
                  </a:lnSpc>
                </a:pPr>
                <a:r>
                  <a:rPr lang="en-US" sz="1000" b="1" dirty="0">
                    <a:latin typeface="Montserrat" panose="00000500000000000000" pitchFamily="50" charset="0"/>
                  </a:rPr>
                  <a:t>Outcomes</a:t>
                </a:r>
              </a:p>
            </p:txBody>
          </p:sp>
          <p:sp>
            <p:nvSpPr>
              <p:cNvPr id="154" name="Arrow: Pentagon 153">
                <a:extLst>
                  <a:ext uri="{FF2B5EF4-FFF2-40B4-BE49-F238E27FC236}">
                    <a16:creationId xmlns:a16="http://schemas.microsoft.com/office/drawing/2014/main" id="{8E896F83-5927-4D41-8487-3431DD6132F0}"/>
                  </a:ext>
                </a:extLst>
              </p:cNvPr>
              <p:cNvSpPr/>
              <p:nvPr/>
            </p:nvSpPr>
            <p:spPr>
              <a:xfrm>
                <a:off x="4544377" y="5772150"/>
                <a:ext cx="1613630" cy="555303"/>
              </a:xfrm>
              <a:prstGeom prst="homePlate">
                <a:avLst/>
              </a:prstGeom>
              <a:gradFill flip="none" rotWithShape="1">
                <a:gsLst>
                  <a:gs pos="0">
                    <a:srgbClr val="726AC7">
                      <a:alpha val="0"/>
                    </a:srgbClr>
                  </a:gs>
                  <a:gs pos="99000">
                    <a:srgbClr val="6F62CB"/>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548640" tIns="0" rIns="182880" bIns="45720" rtlCol="0" anchor="ctr"/>
              <a:lstStyle/>
              <a:p>
                <a:pPr algn="ctr">
                  <a:lnSpc>
                    <a:spcPts val="1500"/>
                  </a:lnSpc>
                </a:pPr>
                <a:r>
                  <a:rPr lang="en-US" sz="1000" b="1" dirty="0">
                    <a:latin typeface="Montserrat" panose="00000500000000000000" pitchFamily="50" charset="0"/>
                  </a:rPr>
                  <a:t>Use Cases</a:t>
                </a:r>
              </a:p>
            </p:txBody>
          </p:sp>
          <p:sp>
            <p:nvSpPr>
              <p:cNvPr id="153" name="Arrow: Pentagon 152">
                <a:extLst>
                  <a:ext uri="{FF2B5EF4-FFF2-40B4-BE49-F238E27FC236}">
                    <a16:creationId xmlns:a16="http://schemas.microsoft.com/office/drawing/2014/main" id="{D53286B9-57BE-4540-A905-C7656755FD44}"/>
                  </a:ext>
                </a:extLst>
              </p:cNvPr>
              <p:cNvSpPr/>
              <p:nvPr/>
            </p:nvSpPr>
            <p:spPr>
              <a:xfrm>
                <a:off x="3213491" y="5772150"/>
                <a:ext cx="1613630" cy="555303"/>
              </a:xfrm>
              <a:prstGeom prst="homePlate">
                <a:avLst/>
              </a:prstGeom>
              <a:gradFill flip="none" rotWithShape="1">
                <a:gsLst>
                  <a:gs pos="0">
                    <a:srgbClr val="726AC7">
                      <a:alpha val="0"/>
                    </a:srgbClr>
                  </a:gs>
                  <a:gs pos="99000">
                    <a:srgbClr val="6F62CB"/>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548640" tIns="0" rIns="182880" bIns="45720" rtlCol="0" anchor="ctr"/>
              <a:lstStyle/>
              <a:p>
                <a:pPr algn="ctr">
                  <a:lnSpc>
                    <a:spcPts val="1500"/>
                  </a:lnSpc>
                </a:pPr>
                <a:r>
                  <a:rPr lang="en-US" sz="1000" b="1" dirty="0">
                    <a:latin typeface="Montserrat" panose="00000500000000000000" pitchFamily="50" charset="0"/>
                  </a:rPr>
                  <a:t>Applications</a:t>
                </a:r>
              </a:p>
            </p:txBody>
          </p:sp>
          <p:sp>
            <p:nvSpPr>
              <p:cNvPr id="152" name="Arrow: Pentagon 151">
                <a:extLst>
                  <a:ext uri="{FF2B5EF4-FFF2-40B4-BE49-F238E27FC236}">
                    <a16:creationId xmlns:a16="http://schemas.microsoft.com/office/drawing/2014/main" id="{E91F7289-A1E5-47C2-9A7A-F4776DFBE278}"/>
                  </a:ext>
                </a:extLst>
              </p:cNvPr>
              <p:cNvSpPr/>
              <p:nvPr/>
            </p:nvSpPr>
            <p:spPr>
              <a:xfrm>
                <a:off x="1882605" y="5772150"/>
                <a:ext cx="1613630" cy="555303"/>
              </a:xfrm>
              <a:prstGeom prst="homePlate">
                <a:avLst/>
              </a:prstGeom>
              <a:gradFill flip="none" rotWithShape="1">
                <a:gsLst>
                  <a:gs pos="0">
                    <a:srgbClr val="726AC7">
                      <a:alpha val="0"/>
                    </a:srgbClr>
                  </a:gs>
                  <a:gs pos="99000">
                    <a:srgbClr val="6F62CB"/>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548640" tIns="0" rIns="182880" bIns="45720" rtlCol="0" anchor="ctr"/>
              <a:lstStyle/>
              <a:p>
                <a:pPr algn="ctr">
                  <a:lnSpc>
                    <a:spcPts val="1500"/>
                  </a:lnSpc>
                </a:pPr>
                <a:r>
                  <a:rPr lang="en-US" sz="1000" b="1" dirty="0">
                    <a:latin typeface="Montserrat" panose="00000500000000000000" pitchFamily="50" charset="0"/>
                  </a:rPr>
                  <a:t>Products and</a:t>
                </a:r>
              </a:p>
              <a:p>
                <a:pPr algn="ctr">
                  <a:lnSpc>
                    <a:spcPts val="1500"/>
                  </a:lnSpc>
                </a:pPr>
                <a:r>
                  <a:rPr lang="en-US" sz="1000" b="1" dirty="0">
                    <a:latin typeface="Montserrat" panose="00000500000000000000" pitchFamily="50" charset="0"/>
                  </a:rPr>
                  <a:t>Solutions Areas</a:t>
                </a:r>
              </a:p>
            </p:txBody>
          </p:sp>
          <p:sp>
            <p:nvSpPr>
              <p:cNvPr id="1024" name="Arrow: Pentagon 1023">
                <a:extLst>
                  <a:ext uri="{FF2B5EF4-FFF2-40B4-BE49-F238E27FC236}">
                    <a16:creationId xmlns:a16="http://schemas.microsoft.com/office/drawing/2014/main" id="{CDB9497B-5ED4-4F1C-BFE8-DE8B87884506}"/>
                  </a:ext>
                </a:extLst>
              </p:cNvPr>
              <p:cNvSpPr/>
              <p:nvPr/>
            </p:nvSpPr>
            <p:spPr>
              <a:xfrm>
                <a:off x="823613" y="5772150"/>
                <a:ext cx="1341736" cy="555303"/>
              </a:xfrm>
              <a:prstGeom prst="homePlate">
                <a:avLst/>
              </a:prstGeom>
              <a:gradFill flip="none" rotWithShape="1">
                <a:gsLst>
                  <a:gs pos="0">
                    <a:srgbClr val="726AC7">
                      <a:alpha val="0"/>
                    </a:srgbClr>
                  </a:gs>
                  <a:gs pos="99000">
                    <a:srgbClr val="6F62CB"/>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0" rIns="182880" bIns="45720" rtlCol="0" anchor="ctr"/>
              <a:lstStyle/>
              <a:p>
                <a:pPr algn="ctr">
                  <a:lnSpc>
                    <a:spcPts val="1500"/>
                  </a:lnSpc>
                </a:pPr>
                <a:r>
                  <a:rPr lang="en-US" sz="1000" b="1" dirty="0">
                    <a:latin typeface="Montserrat" panose="00000500000000000000" pitchFamily="50" charset="0"/>
                  </a:rPr>
                  <a:t>Core AI</a:t>
                </a:r>
              </a:p>
              <a:p>
                <a:pPr algn="ctr">
                  <a:lnSpc>
                    <a:spcPts val="1500"/>
                  </a:lnSpc>
                </a:pPr>
                <a:r>
                  <a:rPr lang="en-US" sz="1000" b="1" dirty="0">
                    <a:latin typeface="Montserrat" panose="00000500000000000000" pitchFamily="50" charset="0"/>
                  </a:rPr>
                  <a:t>Technologies</a:t>
                </a:r>
              </a:p>
            </p:txBody>
          </p:sp>
        </p:grpSp>
      </p:grpSp>
    </p:spTree>
    <p:extLst>
      <p:ext uri="{BB962C8B-B14F-4D97-AF65-F5344CB8AC3E}">
        <p14:creationId xmlns:p14="http://schemas.microsoft.com/office/powerpoint/2010/main" val="584974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944E7E3A-C652-45A9-A3EA-F2FF334D823C}"/>
              </a:ext>
            </a:extLst>
          </p:cNvPr>
          <p:cNvGrpSpPr/>
          <p:nvPr/>
        </p:nvGrpSpPr>
        <p:grpSpPr>
          <a:xfrm>
            <a:off x="3567896" y="490036"/>
            <a:ext cx="5056210" cy="674920"/>
            <a:chOff x="3425237" y="652463"/>
            <a:chExt cx="5341527" cy="674920"/>
          </a:xfrm>
        </p:grpSpPr>
        <p:sp>
          <p:nvSpPr>
            <p:cNvPr id="15" name="Rectangle 14">
              <a:extLst>
                <a:ext uri="{FF2B5EF4-FFF2-40B4-BE49-F238E27FC236}">
                  <a16:creationId xmlns:a16="http://schemas.microsoft.com/office/drawing/2014/main" id="{A9D59EB2-95D1-4275-A8C3-2CC1857E1FCF}"/>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60800D53-3432-4D06-AA97-0AAFB7EFF457}"/>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14" name="TextBox 13">
            <a:extLst>
              <a:ext uri="{FF2B5EF4-FFF2-40B4-BE49-F238E27FC236}">
                <a16:creationId xmlns:a16="http://schemas.microsoft.com/office/drawing/2014/main" id="{7C795CC2-2748-46B6-8954-151245901DB2}"/>
              </a:ext>
            </a:extLst>
          </p:cNvPr>
          <p:cNvSpPr txBox="1"/>
          <p:nvPr/>
        </p:nvSpPr>
        <p:spPr>
          <a:xfrm>
            <a:off x="3567914" y="570829"/>
            <a:ext cx="5056192"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COMPETITOR ADOPTION</a:t>
            </a:r>
          </a:p>
        </p:txBody>
      </p:sp>
      <p:sp>
        <p:nvSpPr>
          <p:cNvPr id="44" name="Rectangle: Rounded Corners 43">
            <a:extLst>
              <a:ext uri="{FF2B5EF4-FFF2-40B4-BE49-F238E27FC236}">
                <a16:creationId xmlns:a16="http://schemas.microsoft.com/office/drawing/2014/main" id="{4A7C5CC2-2431-4B8E-8247-2B62288FB59E}"/>
              </a:ext>
            </a:extLst>
          </p:cNvPr>
          <p:cNvSpPr/>
          <p:nvPr/>
        </p:nvSpPr>
        <p:spPr>
          <a:xfrm>
            <a:off x="733425" y="1387329"/>
            <a:ext cx="10725150" cy="5104208"/>
          </a:xfrm>
          <a:prstGeom prst="roundRect">
            <a:avLst>
              <a:gd name="adj" fmla="val 4832"/>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3" name="Chart 42">
            <a:extLst>
              <a:ext uri="{FF2B5EF4-FFF2-40B4-BE49-F238E27FC236}">
                <a16:creationId xmlns:a16="http://schemas.microsoft.com/office/drawing/2014/main" id="{B076502B-C88C-45BD-813D-E42411FDE978}"/>
              </a:ext>
            </a:extLst>
          </p:cNvPr>
          <p:cNvGraphicFramePr/>
          <p:nvPr>
            <p:extLst>
              <p:ext uri="{D42A27DB-BD31-4B8C-83A1-F6EECF244321}">
                <p14:modId xmlns:p14="http://schemas.microsoft.com/office/powerpoint/2010/main" val="188331966"/>
              </p:ext>
            </p:extLst>
          </p:nvPr>
        </p:nvGraphicFramePr>
        <p:xfrm>
          <a:off x="1333500" y="1809379"/>
          <a:ext cx="8490290" cy="4260107"/>
        </p:xfrm>
        <a:graphic>
          <a:graphicData uri="http://schemas.openxmlformats.org/drawingml/2006/chart">
            <c:chart xmlns:c="http://schemas.openxmlformats.org/drawingml/2006/chart" xmlns:r="http://schemas.openxmlformats.org/officeDocument/2006/relationships" r:id="rId3"/>
          </a:graphicData>
        </a:graphic>
      </p:graphicFrame>
      <p:sp>
        <p:nvSpPr>
          <p:cNvPr id="46" name="TextBox 45">
            <a:extLst>
              <a:ext uri="{FF2B5EF4-FFF2-40B4-BE49-F238E27FC236}">
                <a16:creationId xmlns:a16="http://schemas.microsoft.com/office/drawing/2014/main" id="{63ADCB0F-8507-4B0F-90DB-E93D5377C43C}"/>
              </a:ext>
            </a:extLst>
          </p:cNvPr>
          <p:cNvSpPr txBox="1"/>
          <p:nvPr/>
        </p:nvSpPr>
        <p:spPr>
          <a:xfrm>
            <a:off x="9741980" y="1986988"/>
            <a:ext cx="1587986" cy="710451"/>
          </a:xfrm>
          <a:prstGeom prst="rect">
            <a:avLst/>
          </a:prstGeom>
          <a:noFill/>
        </p:spPr>
        <p:txBody>
          <a:bodyPr wrap="square" rtlCol="0">
            <a:spAutoFit/>
          </a:bodyPr>
          <a:lstStyle/>
          <a:p>
            <a:pPr>
              <a:spcAft>
                <a:spcPts val="400"/>
              </a:spcAft>
            </a:pPr>
            <a:r>
              <a:rPr lang="en-US" sz="1300" b="1" dirty="0">
                <a:solidFill>
                  <a:schemeClr val="accent2"/>
                </a:solidFill>
                <a:latin typeface="Montserrat" panose="00000500000000000000" pitchFamily="50" charset="0"/>
              </a:rPr>
              <a:t>Front-Runner</a:t>
            </a:r>
          </a:p>
          <a:p>
            <a:pPr>
              <a:lnSpc>
                <a:spcPts val="1500"/>
              </a:lnSpc>
              <a:spcAft>
                <a:spcPts val="400"/>
              </a:spcAft>
            </a:pPr>
            <a:r>
              <a:rPr lang="en-US" sz="1000" dirty="0">
                <a:solidFill>
                  <a:schemeClr val="bg1"/>
                </a:solidFill>
                <a:latin typeface="Montserrat" panose="00000500000000000000" pitchFamily="50" charset="0"/>
              </a:rPr>
              <a:t>(Absorbing within first 5-7 years)</a:t>
            </a:r>
          </a:p>
        </p:txBody>
      </p:sp>
      <p:sp>
        <p:nvSpPr>
          <p:cNvPr id="51" name="TextBox 50">
            <a:extLst>
              <a:ext uri="{FF2B5EF4-FFF2-40B4-BE49-F238E27FC236}">
                <a16:creationId xmlns:a16="http://schemas.microsoft.com/office/drawing/2014/main" id="{D7F85DE3-E8CE-4EEE-AD83-255D42318402}"/>
              </a:ext>
            </a:extLst>
          </p:cNvPr>
          <p:cNvSpPr txBox="1"/>
          <p:nvPr/>
        </p:nvSpPr>
        <p:spPr>
          <a:xfrm>
            <a:off x="9741980" y="4444961"/>
            <a:ext cx="1587986" cy="518091"/>
          </a:xfrm>
          <a:prstGeom prst="rect">
            <a:avLst/>
          </a:prstGeom>
          <a:noFill/>
        </p:spPr>
        <p:txBody>
          <a:bodyPr wrap="square" rtlCol="0">
            <a:spAutoFit/>
          </a:bodyPr>
          <a:lstStyle/>
          <a:p>
            <a:pPr>
              <a:spcAft>
                <a:spcPts val="400"/>
              </a:spcAft>
            </a:pPr>
            <a:r>
              <a:rPr lang="en-US" sz="1300" b="1" dirty="0">
                <a:solidFill>
                  <a:schemeClr val="accent1">
                    <a:lumMod val="50000"/>
                    <a:lumOff val="50000"/>
                  </a:schemeClr>
                </a:solidFill>
                <a:latin typeface="Montserrat" panose="00000500000000000000" pitchFamily="50" charset="0"/>
              </a:rPr>
              <a:t>Follower</a:t>
            </a:r>
          </a:p>
          <a:p>
            <a:pPr>
              <a:lnSpc>
                <a:spcPts val="1500"/>
              </a:lnSpc>
              <a:spcAft>
                <a:spcPts val="400"/>
              </a:spcAft>
            </a:pPr>
            <a:r>
              <a:rPr lang="en-US" sz="1000" dirty="0">
                <a:solidFill>
                  <a:schemeClr val="bg1"/>
                </a:solidFill>
                <a:latin typeface="Montserrat" panose="00000500000000000000" pitchFamily="50" charset="0"/>
              </a:rPr>
              <a:t>(Absorbing by 20XX)</a:t>
            </a:r>
          </a:p>
        </p:txBody>
      </p:sp>
      <p:sp>
        <p:nvSpPr>
          <p:cNvPr id="53" name="TextBox 52">
            <a:extLst>
              <a:ext uri="{FF2B5EF4-FFF2-40B4-BE49-F238E27FC236}">
                <a16:creationId xmlns:a16="http://schemas.microsoft.com/office/drawing/2014/main" id="{36A746F4-92F5-4C71-9C00-3988FECEDD6E}"/>
              </a:ext>
            </a:extLst>
          </p:cNvPr>
          <p:cNvSpPr txBox="1"/>
          <p:nvPr/>
        </p:nvSpPr>
        <p:spPr>
          <a:xfrm>
            <a:off x="9741980" y="5209203"/>
            <a:ext cx="1275086" cy="710451"/>
          </a:xfrm>
          <a:prstGeom prst="rect">
            <a:avLst/>
          </a:prstGeom>
          <a:noFill/>
        </p:spPr>
        <p:txBody>
          <a:bodyPr wrap="square" rtlCol="0">
            <a:spAutoFit/>
          </a:bodyPr>
          <a:lstStyle/>
          <a:p>
            <a:pPr>
              <a:spcAft>
                <a:spcPts val="400"/>
              </a:spcAft>
            </a:pPr>
            <a:r>
              <a:rPr lang="en-US" sz="1300" b="1" dirty="0">
                <a:solidFill>
                  <a:schemeClr val="tx2">
                    <a:lumMod val="60000"/>
                    <a:lumOff val="40000"/>
                  </a:schemeClr>
                </a:solidFill>
                <a:latin typeface="Montserrat" panose="00000500000000000000" pitchFamily="50" charset="0"/>
              </a:rPr>
              <a:t>Laggard</a:t>
            </a:r>
          </a:p>
          <a:p>
            <a:pPr>
              <a:lnSpc>
                <a:spcPts val="1500"/>
              </a:lnSpc>
              <a:spcAft>
                <a:spcPts val="400"/>
              </a:spcAft>
            </a:pPr>
            <a:r>
              <a:rPr lang="en-US" sz="1000" dirty="0">
                <a:solidFill>
                  <a:schemeClr val="bg1"/>
                </a:solidFill>
                <a:latin typeface="Montserrat" panose="00000500000000000000" pitchFamily="50" charset="0"/>
              </a:rPr>
              <a:t>(Do not absorb by 20XX)</a:t>
            </a:r>
          </a:p>
        </p:txBody>
      </p:sp>
      <p:sp>
        <p:nvSpPr>
          <p:cNvPr id="3" name="TextBox 2">
            <a:extLst>
              <a:ext uri="{FF2B5EF4-FFF2-40B4-BE49-F238E27FC236}">
                <a16:creationId xmlns:a16="http://schemas.microsoft.com/office/drawing/2014/main" id="{3AA6FF44-7CB9-F6FB-FBBA-7749A0DB1EAF}"/>
              </a:ext>
            </a:extLst>
          </p:cNvPr>
          <p:cNvSpPr txBox="1"/>
          <p:nvPr/>
        </p:nvSpPr>
        <p:spPr>
          <a:xfrm rot="16200000">
            <a:off x="76845" y="3800934"/>
            <a:ext cx="2052165" cy="276999"/>
          </a:xfrm>
          <a:prstGeom prst="rect">
            <a:avLst/>
          </a:prstGeom>
          <a:noFill/>
        </p:spPr>
        <p:txBody>
          <a:bodyPr wrap="none" rtlCol="0">
            <a:spAutoFit/>
          </a:bodyPr>
          <a:lstStyle/>
          <a:p>
            <a:pPr algn="ctr"/>
            <a:r>
              <a:rPr lang="en-US" sz="1200" b="1" dirty="0">
                <a:solidFill>
                  <a:schemeClr val="tx2">
                    <a:lumMod val="40000"/>
                    <a:lumOff val="60000"/>
                  </a:schemeClr>
                </a:solidFill>
                <a:latin typeface="Montserrat" panose="00000500000000000000" pitchFamily="50" charset="0"/>
              </a:rPr>
              <a:t>% Change in Cash Flow</a:t>
            </a:r>
          </a:p>
        </p:txBody>
      </p:sp>
      <p:sp>
        <p:nvSpPr>
          <p:cNvPr id="55" name="TextBox 54">
            <a:extLst>
              <a:ext uri="{FF2B5EF4-FFF2-40B4-BE49-F238E27FC236}">
                <a16:creationId xmlns:a16="http://schemas.microsoft.com/office/drawing/2014/main" id="{806B92CB-EC45-411E-839C-A37D5135C4D2}"/>
              </a:ext>
            </a:extLst>
          </p:cNvPr>
          <p:cNvSpPr txBox="1"/>
          <p:nvPr/>
        </p:nvSpPr>
        <p:spPr>
          <a:xfrm>
            <a:off x="5476622" y="6069486"/>
            <a:ext cx="546946" cy="276999"/>
          </a:xfrm>
          <a:prstGeom prst="rect">
            <a:avLst/>
          </a:prstGeom>
          <a:noFill/>
        </p:spPr>
        <p:txBody>
          <a:bodyPr wrap="none" rtlCol="0">
            <a:spAutoFit/>
          </a:bodyPr>
          <a:lstStyle/>
          <a:p>
            <a:pPr algn="ctr"/>
            <a:r>
              <a:rPr lang="en-US" sz="1200" b="1" dirty="0">
                <a:solidFill>
                  <a:schemeClr val="tx2">
                    <a:lumMod val="40000"/>
                    <a:lumOff val="60000"/>
                  </a:schemeClr>
                </a:solidFill>
                <a:latin typeface="Montserrat" panose="00000500000000000000" pitchFamily="50" charset="0"/>
              </a:rPr>
              <a:t>Year</a:t>
            </a:r>
          </a:p>
        </p:txBody>
      </p:sp>
      <p:sp>
        <p:nvSpPr>
          <p:cNvPr id="54" name="Rectangle: Rounded Corners 53">
            <a:extLst>
              <a:ext uri="{FF2B5EF4-FFF2-40B4-BE49-F238E27FC236}">
                <a16:creationId xmlns:a16="http://schemas.microsoft.com/office/drawing/2014/main" id="{6350AEFD-5F02-4975-9BB8-8C9B3F4FF6BF}"/>
              </a:ext>
            </a:extLst>
          </p:cNvPr>
          <p:cNvSpPr/>
          <p:nvPr/>
        </p:nvSpPr>
        <p:spPr>
          <a:xfrm>
            <a:off x="1946275" y="1884227"/>
            <a:ext cx="4414908" cy="1784238"/>
          </a:xfrm>
          <a:prstGeom prst="roundRect">
            <a:avLst>
              <a:gd name="adj" fmla="val 7147"/>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 name="Table 4">
            <a:extLst>
              <a:ext uri="{FF2B5EF4-FFF2-40B4-BE49-F238E27FC236}">
                <a16:creationId xmlns:a16="http://schemas.microsoft.com/office/drawing/2014/main" id="{45A47223-305D-BDD7-0D8B-569F1A6D3726}"/>
              </a:ext>
            </a:extLst>
          </p:cNvPr>
          <p:cNvGraphicFramePr>
            <a:graphicFrameLocks noGrp="1"/>
          </p:cNvGraphicFramePr>
          <p:nvPr>
            <p:extLst>
              <p:ext uri="{D42A27DB-BD31-4B8C-83A1-F6EECF244321}">
                <p14:modId xmlns:p14="http://schemas.microsoft.com/office/powerpoint/2010/main" val="3198156742"/>
              </p:ext>
            </p:extLst>
          </p:nvPr>
        </p:nvGraphicFramePr>
        <p:xfrm>
          <a:off x="2038349" y="1955195"/>
          <a:ext cx="4230761" cy="1642302"/>
        </p:xfrm>
        <a:graphic>
          <a:graphicData uri="http://schemas.openxmlformats.org/drawingml/2006/table">
            <a:tbl>
              <a:tblPr firstRow="1" bandRow="1">
                <a:tableStyleId>{5C22544A-7EE6-4342-B048-85BDC9FD1C3A}</a:tableStyleId>
              </a:tblPr>
              <a:tblGrid>
                <a:gridCol w="1057690">
                  <a:extLst>
                    <a:ext uri="{9D8B030D-6E8A-4147-A177-3AD203B41FA5}">
                      <a16:colId xmlns:a16="http://schemas.microsoft.com/office/drawing/2014/main" val="3854095559"/>
                    </a:ext>
                  </a:extLst>
                </a:gridCol>
                <a:gridCol w="947530">
                  <a:extLst>
                    <a:ext uri="{9D8B030D-6E8A-4147-A177-3AD203B41FA5}">
                      <a16:colId xmlns:a16="http://schemas.microsoft.com/office/drawing/2014/main" val="4008361035"/>
                    </a:ext>
                  </a:extLst>
                </a:gridCol>
                <a:gridCol w="947530">
                  <a:extLst>
                    <a:ext uri="{9D8B030D-6E8A-4147-A177-3AD203B41FA5}">
                      <a16:colId xmlns:a16="http://schemas.microsoft.com/office/drawing/2014/main" val="2983668586"/>
                    </a:ext>
                  </a:extLst>
                </a:gridCol>
                <a:gridCol w="1278011">
                  <a:extLst>
                    <a:ext uri="{9D8B030D-6E8A-4147-A177-3AD203B41FA5}">
                      <a16:colId xmlns:a16="http://schemas.microsoft.com/office/drawing/2014/main" val="2503723122"/>
                    </a:ext>
                  </a:extLst>
                </a:gridCol>
              </a:tblGrid>
              <a:tr h="270702">
                <a:tc>
                  <a:txBody>
                    <a:bodyPr/>
                    <a:lstStyle/>
                    <a:p>
                      <a:pPr algn="ctr"/>
                      <a:endParaRPr lang="en-US" sz="900" dirty="0">
                        <a:solidFill>
                          <a:schemeClr val="bg1"/>
                        </a:solidFill>
                        <a:latin typeface="Montserrat" panose="00000500000000000000" pitchFamily="50" charset="0"/>
                      </a:endParaRPr>
                    </a:p>
                  </a:txBody>
                  <a:tcPr anchor="ctr">
                    <a:lnL w="12700" cap="flat" cmpd="sng" algn="ctr">
                      <a:no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latin typeface="Montserrat" panose="00000500000000000000" pitchFamily="50" charset="0"/>
                        </a:rPr>
                        <a:t>Now</a:t>
                      </a: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latin typeface="Montserrat" panose="00000500000000000000" pitchFamily="50" charset="0"/>
                        </a:rPr>
                        <a:t>By 20XX</a:t>
                      </a: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b="0" dirty="0">
                          <a:latin typeface="Montserrat" panose="00000500000000000000" pitchFamily="50" charset="0"/>
                        </a:rPr>
                        <a:t>Competitiveness</a:t>
                      </a:r>
                    </a:p>
                  </a:txBody>
                  <a:tcPr anchor="ctr">
                    <a:lnL w="6350" cap="flat" cmpd="sng" algn="ctr">
                      <a:solidFill>
                        <a:srgbClr val="FFFFFF">
                          <a:alpha val="25098"/>
                        </a:srgb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1131260"/>
                  </a:ext>
                </a:extLst>
              </a:tr>
              <a:tr h="270702">
                <a:tc>
                  <a:txBody>
                    <a:bodyPr/>
                    <a:lstStyle/>
                    <a:p>
                      <a:pPr algn="ctr"/>
                      <a:r>
                        <a:rPr lang="en-US" sz="900" dirty="0">
                          <a:solidFill>
                            <a:schemeClr val="bg1"/>
                          </a:solidFill>
                          <a:latin typeface="Montserrat" panose="00000500000000000000" pitchFamily="50" charset="0"/>
                        </a:rPr>
                        <a:t>Competitor A</a:t>
                      </a:r>
                    </a:p>
                  </a:txBody>
                  <a:tcPr anchor="ctr">
                    <a:lnL w="12700" cap="flat" cmpd="sng" algn="ctr">
                      <a:no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accent2"/>
                          </a:solidFill>
                          <a:sym typeface="Wingdings 2" panose="05020102010507070707" pitchFamily="18" charset="2"/>
                        </a:rPr>
                        <a:t></a:t>
                      </a:r>
                      <a:endParaRPr lang="en-US" sz="1200" dirty="0">
                        <a:solidFill>
                          <a:schemeClr val="accent2"/>
                        </a:solidFill>
                      </a:endParaRP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dirty="0">
                          <a:solidFill>
                            <a:schemeClr val="accent2"/>
                          </a:solidFill>
                          <a:sym typeface="Wingdings 2" panose="05020102010507070707" pitchFamily="18" charset="2"/>
                        </a:rPr>
                        <a:t></a:t>
                      </a:r>
                      <a:endParaRPr lang="en-US" sz="1200" dirty="0">
                        <a:solidFill>
                          <a:schemeClr val="accent2"/>
                        </a:solidFill>
                      </a:endParaRP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dirty="0">
                          <a:solidFill>
                            <a:srgbClr val="FF5050"/>
                          </a:solidFill>
                          <a:sym typeface="Wingdings 3" panose="05040102010807070707" pitchFamily="18" charset="2"/>
                        </a:rPr>
                        <a:t></a:t>
                      </a:r>
                      <a:endParaRPr lang="en-US" sz="1200" dirty="0">
                        <a:solidFill>
                          <a:srgbClr val="FF5050"/>
                        </a:solidFill>
                      </a:endParaRPr>
                    </a:p>
                  </a:txBody>
                  <a:tcPr anchor="ctr">
                    <a:lnL w="6350" cap="flat" cmpd="sng" algn="ctr">
                      <a:solidFill>
                        <a:srgbClr val="FFFFFF">
                          <a:alpha val="25098"/>
                        </a:srgb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28550042"/>
                  </a:ext>
                </a:extLst>
              </a:tr>
              <a:tr h="2707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chemeClr val="bg1"/>
                          </a:solidFill>
                          <a:latin typeface="Montserrat" panose="00000500000000000000" pitchFamily="50" charset="0"/>
                        </a:rPr>
                        <a:t>Competitor B</a:t>
                      </a:r>
                    </a:p>
                  </a:txBody>
                  <a:tcPr anchor="ctr">
                    <a:lnL w="12700" cap="flat" cmpd="sng" algn="ctr">
                      <a:no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2">
                              <a:lumMod val="60000"/>
                              <a:lumOff val="40000"/>
                            </a:schemeClr>
                          </a:solidFill>
                          <a:sym typeface="Wingdings 2" panose="05020102010507070707" pitchFamily="18" charset="2"/>
                        </a:rPr>
                        <a:t></a:t>
                      </a:r>
                      <a:endParaRPr lang="en-US" sz="1200" dirty="0">
                        <a:solidFill>
                          <a:schemeClr val="tx2">
                            <a:lumMod val="60000"/>
                            <a:lumOff val="40000"/>
                          </a:schemeClr>
                        </a:solidFill>
                      </a:endParaRP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accent2"/>
                          </a:solidFill>
                          <a:sym typeface="Wingdings 2" panose="05020102010507070707" pitchFamily="18" charset="2"/>
                        </a:rPr>
                        <a:t></a:t>
                      </a:r>
                      <a:endParaRPr lang="en-US" sz="1200" dirty="0">
                        <a:solidFill>
                          <a:schemeClr val="accent2"/>
                        </a:solidFill>
                      </a:endParaRP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dirty="0">
                          <a:solidFill>
                            <a:srgbClr val="FF5050"/>
                          </a:solidFill>
                          <a:sym typeface="Wingdings 3" panose="05040102010807070707" pitchFamily="18" charset="2"/>
                        </a:rPr>
                        <a:t></a:t>
                      </a:r>
                      <a:endParaRPr lang="en-US" sz="1200" dirty="0">
                        <a:solidFill>
                          <a:srgbClr val="FF5050"/>
                        </a:solidFill>
                      </a:endParaRPr>
                    </a:p>
                  </a:txBody>
                  <a:tcPr anchor="ctr">
                    <a:lnL w="6350" cap="flat" cmpd="sng" algn="ctr">
                      <a:solidFill>
                        <a:srgbClr val="FFFFFF">
                          <a:alpha val="25098"/>
                        </a:srgb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9615204"/>
                  </a:ext>
                </a:extLst>
              </a:tr>
              <a:tr h="2707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chemeClr val="bg1"/>
                          </a:solidFill>
                          <a:latin typeface="Montserrat" panose="00000500000000000000" pitchFamily="50" charset="0"/>
                        </a:rPr>
                        <a:t>Competitor C</a:t>
                      </a:r>
                    </a:p>
                  </a:txBody>
                  <a:tcPr anchor="ctr">
                    <a:lnL w="12700" cap="flat" cmpd="sng" algn="ctr">
                      <a:no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accent1">
                              <a:lumMod val="50000"/>
                              <a:lumOff val="50000"/>
                            </a:schemeClr>
                          </a:solidFill>
                          <a:sym typeface="Wingdings 2" panose="05020102010507070707" pitchFamily="18" charset="2"/>
                        </a:rPr>
                        <a:t></a:t>
                      </a:r>
                      <a:endParaRPr lang="en-US" sz="1200" dirty="0">
                        <a:solidFill>
                          <a:schemeClr val="accent1">
                            <a:lumMod val="50000"/>
                            <a:lumOff val="50000"/>
                          </a:schemeClr>
                        </a:solidFill>
                      </a:endParaRP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2">
                              <a:lumMod val="60000"/>
                              <a:lumOff val="40000"/>
                            </a:schemeClr>
                          </a:solidFill>
                          <a:sym typeface="Wingdings 2" panose="05020102010507070707" pitchFamily="18" charset="2"/>
                        </a:rPr>
                        <a:t></a:t>
                      </a:r>
                      <a:endParaRPr lang="en-US" sz="1200" dirty="0">
                        <a:solidFill>
                          <a:schemeClr val="tx2">
                            <a:lumMod val="60000"/>
                            <a:lumOff val="40000"/>
                          </a:schemeClr>
                        </a:solidFill>
                      </a:endParaRP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dirty="0">
                          <a:solidFill>
                            <a:schemeClr val="accent2"/>
                          </a:solidFill>
                          <a:sym typeface="Wingdings 3" panose="05040102010807070707" pitchFamily="18" charset="2"/>
                        </a:rPr>
                        <a:t></a:t>
                      </a:r>
                      <a:endParaRPr lang="en-US" sz="1200" dirty="0">
                        <a:solidFill>
                          <a:schemeClr val="accent2"/>
                        </a:solidFill>
                      </a:endParaRPr>
                    </a:p>
                  </a:txBody>
                  <a:tcPr anchor="ctr">
                    <a:lnL w="6350" cap="flat" cmpd="sng" algn="ctr">
                      <a:solidFill>
                        <a:srgbClr val="FFFFFF">
                          <a:alpha val="25098"/>
                        </a:srgb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1076309"/>
                  </a:ext>
                </a:extLst>
              </a:tr>
              <a:tr h="2707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chemeClr val="bg1"/>
                          </a:solidFill>
                          <a:latin typeface="Montserrat" panose="00000500000000000000" pitchFamily="50" charset="0"/>
                        </a:rPr>
                        <a:t>Competitor D</a:t>
                      </a:r>
                    </a:p>
                  </a:txBody>
                  <a:tcPr anchor="ctr">
                    <a:lnL w="12700" cap="flat" cmpd="sng" algn="ctr">
                      <a:no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accent1">
                              <a:lumMod val="50000"/>
                              <a:lumOff val="50000"/>
                            </a:schemeClr>
                          </a:solidFill>
                          <a:sym typeface="Wingdings 2" panose="05020102010507070707" pitchFamily="18" charset="2"/>
                        </a:rPr>
                        <a:t></a:t>
                      </a:r>
                      <a:endParaRPr lang="en-US" sz="1200" dirty="0">
                        <a:solidFill>
                          <a:schemeClr val="accent1">
                            <a:lumMod val="50000"/>
                            <a:lumOff val="50000"/>
                          </a:schemeClr>
                        </a:solidFill>
                      </a:endParaRP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2">
                              <a:lumMod val="60000"/>
                              <a:lumOff val="40000"/>
                            </a:schemeClr>
                          </a:solidFill>
                          <a:sym typeface="Wingdings 2" panose="05020102010507070707" pitchFamily="18" charset="2"/>
                        </a:rPr>
                        <a:t></a:t>
                      </a:r>
                      <a:endParaRPr lang="en-US" sz="1200" dirty="0">
                        <a:solidFill>
                          <a:schemeClr val="tx2">
                            <a:lumMod val="60000"/>
                            <a:lumOff val="40000"/>
                          </a:schemeClr>
                        </a:solidFill>
                      </a:endParaRP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dirty="0">
                          <a:solidFill>
                            <a:schemeClr val="accent2"/>
                          </a:solidFill>
                          <a:sym typeface="Wingdings 3" panose="05040102010807070707" pitchFamily="18" charset="2"/>
                        </a:rPr>
                        <a:t></a:t>
                      </a:r>
                      <a:endParaRPr lang="en-US" sz="1200" dirty="0">
                        <a:solidFill>
                          <a:schemeClr val="accent2"/>
                        </a:solidFill>
                      </a:endParaRPr>
                    </a:p>
                  </a:txBody>
                  <a:tcPr anchor="ctr">
                    <a:lnL w="6350" cap="flat" cmpd="sng" algn="ctr">
                      <a:solidFill>
                        <a:srgbClr val="FFFFFF">
                          <a:alpha val="25098"/>
                        </a:srgb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6350" cap="flat" cmpd="sng" algn="ctr">
                      <a:solidFill>
                        <a:srgbClr val="FFFFFF">
                          <a:alpha val="25098"/>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16855870"/>
                  </a:ext>
                </a:extLst>
              </a:tr>
              <a:tr h="2707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chemeClr val="bg1"/>
                          </a:solidFill>
                          <a:latin typeface="Montserrat" panose="00000500000000000000" pitchFamily="50" charset="0"/>
                        </a:rPr>
                        <a:t>Competitor E</a:t>
                      </a:r>
                    </a:p>
                  </a:txBody>
                  <a:tcPr anchor="ctr">
                    <a:lnL w="12700" cap="flat" cmpd="sng" algn="ctr">
                      <a:no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accent2"/>
                          </a:solidFill>
                          <a:sym typeface="Wingdings 2" panose="05020102010507070707" pitchFamily="18" charset="2"/>
                        </a:rPr>
                        <a:t></a:t>
                      </a:r>
                      <a:endParaRPr lang="en-US" sz="1200" dirty="0">
                        <a:solidFill>
                          <a:schemeClr val="accent2"/>
                        </a:solidFill>
                      </a:endParaRP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accent2"/>
                          </a:solidFill>
                          <a:sym typeface="Wingdings 2" panose="05020102010507070707" pitchFamily="18" charset="2"/>
                        </a:rPr>
                        <a:t></a:t>
                      </a:r>
                      <a:endParaRPr lang="en-US" sz="1200" dirty="0">
                        <a:solidFill>
                          <a:schemeClr val="accent2"/>
                        </a:solidFill>
                      </a:endParaRPr>
                    </a:p>
                  </a:txBody>
                  <a:tcPr anchor="ctr">
                    <a:lnL w="6350" cap="flat" cmpd="sng" algn="ctr">
                      <a:solidFill>
                        <a:srgbClr val="FFFFFF">
                          <a:alpha val="25098"/>
                        </a:srgbClr>
                      </a:solidFill>
                      <a:prstDash val="solid"/>
                      <a:round/>
                      <a:headEnd type="none" w="med" len="med"/>
                      <a:tailEnd type="none" w="med" len="med"/>
                    </a:lnL>
                    <a:lnR w="6350" cap="flat" cmpd="sng" algn="ctr">
                      <a:solidFill>
                        <a:srgbClr val="FFFFFF">
                          <a:alpha val="25098"/>
                        </a:srgbClr>
                      </a:solid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dirty="0">
                          <a:solidFill>
                            <a:srgbClr val="FF5050"/>
                          </a:solidFill>
                          <a:sym typeface="Wingdings 3" panose="05040102010807070707" pitchFamily="18" charset="2"/>
                        </a:rPr>
                        <a:t></a:t>
                      </a:r>
                      <a:endParaRPr lang="en-US" sz="1200" dirty="0">
                        <a:solidFill>
                          <a:srgbClr val="FF5050"/>
                        </a:solidFill>
                      </a:endParaRPr>
                    </a:p>
                  </a:txBody>
                  <a:tcPr anchor="ctr">
                    <a:lnL w="6350" cap="flat" cmpd="sng" algn="ctr">
                      <a:solidFill>
                        <a:srgbClr val="FFFFFF">
                          <a:alpha val="25098"/>
                        </a:srgb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25098"/>
                        </a:srgb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1290540"/>
                  </a:ext>
                </a:extLst>
              </a:tr>
            </a:tbl>
          </a:graphicData>
        </a:graphic>
      </p:graphicFrame>
    </p:spTree>
    <p:extLst>
      <p:ext uri="{BB962C8B-B14F-4D97-AF65-F5344CB8AC3E}">
        <p14:creationId xmlns:p14="http://schemas.microsoft.com/office/powerpoint/2010/main" val="26672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1500" fill="hold"/>
                                        <p:tgtEl>
                                          <p:spTgt spid="44"/>
                                        </p:tgtEl>
                                        <p:attrNameLst>
                                          <p:attrName>ppt_w</p:attrName>
                                        </p:attrNameLst>
                                      </p:cBhvr>
                                      <p:tavLst>
                                        <p:tav tm="0">
                                          <p:val>
                                            <p:fltVal val="0"/>
                                          </p:val>
                                        </p:tav>
                                        <p:tav tm="100000">
                                          <p:val>
                                            <p:strVal val="#ppt_w"/>
                                          </p:val>
                                        </p:tav>
                                      </p:tavLst>
                                    </p:anim>
                                    <p:anim calcmode="lin" valueType="num">
                                      <p:cBhvr>
                                        <p:cTn id="8" dur="1500" fill="hold"/>
                                        <p:tgtEl>
                                          <p:spTgt spid="44"/>
                                        </p:tgtEl>
                                        <p:attrNameLst>
                                          <p:attrName>ppt_h</p:attrName>
                                        </p:attrNameLst>
                                      </p:cBhvr>
                                      <p:tavLst>
                                        <p:tav tm="0">
                                          <p:val>
                                            <p:strVal val="#ppt_h"/>
                                          </p:val>
                                        </p:tav>
                                        <p:tav tm="100000">
                                          <p:val>
                                            <p:strVal val="#ppt_h"/>
                                          </p:val>
                                        </p:tav>
                                      </p:tavLst>
                                    </p:anim>
                                  </p:childTnLst>
                                </p:cTn>
                              </p:par>
                              <p:par>
                                <p:cTn id="9" presetID="10" presetClass="entr" presetSubtype="0" fill="hold" grpId="1" nodeType="with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1500"/>
                                        <p:tgtEl>
                                          <p:spTgt spid="44"/>
                                        </p:tgtEl>
                                      </p:cBhvr>
                                    </p:animEffect>
                                  </p:childTnLst>
                                </p:cTn>
                              </p:par>
                              <p:par>
                                <p:cTn id="12" presetID="10" presetClass="entr" presetSubtype="0" fill="hold" grpId="0" nodeType="withEffect">
                                  <p:stCondLst>
                                    <p:cond delay="1500"/>
                                  </p:stCondLst>
                                  <p:childTnLst>
                                    <p:set>
                                      <p:cBhvr>
                                        <p:cTn id="13" dur="1" fill="hold">
                                          <p:stCondLst>
                                            <p:cond delay="0"/>
                                          </p:stCondLst>
                                        </p:cTn>
                                        <p:tgtEl>
                                          <p:spTgt spid="43">
                                            <p:graphicEl>
                                              <a:chart seriesIdx="-3" categoryIdx="-3" bldStep="gridLegend"/>
                                            </p:graphicEl>
                                          </p:spTgt>
                                        </p:tgtEl>
                                        <p:attrNameLst>
                                          <p:attrName>style.visibility</p:attrName>
                                        </p:attrNameLst>
                                      </p:cBhvr>
                                      <p:to>
                                        <p:strVal val="visible"/>
                                      </p:to>
                                    </p:set>
                                    <p:animEffect transition="in" filter="fade">
                                      <p:cBhvr>
                                        <p:cTn id="14" dur="1000"/>
                                        <p:tgtEl>
                                          <p:spTgt spid="43">
                                            <p:graphicEl>
                                              <a:chart seriesIdx="-3" categoryIdx="-3" bldStep="gridLegend"/>
                                            </p:graphicEl>
                                          </p:spTgt>
                                        </p:tgtEl>
                                      </p:cBhvr>
                                    </p:animEffect>
                                  </p:childTnLst>
                                </p:cTn>
                              </p:par>
                              <p:par>
                                <p:cTn id="15" presetID="22" presetClass="entr" presetSubtype="8" fill="hold" grpId="0" nodeType="withEffect">
                                  <p:stCondLst>
                                    <p:cond delay="2000"/>
                                  </p:stCondLst>
                                  <p:childTnLst>
                                    <p:set>
                                      <p:cBhvr>
                                        <p:cTn id="16" dur="1" fill="hold">
                                          <p:stCondLst>
                                            <p:cond delay="0"/>
                                          </p:stCondLst>
                                        </p:cTn>
                                        <p:tgtEl>
                                          <p:spTgt spid="43">
                                            <p:graphicEl>
                                              <a:chart seriesIdx="0" categoryIdx="-4" bldStep="series"/>
                                            </p:graphicEl>
                                          </p:spTgt>
                                        </p:tgtEl>
                                        <p:attrNameLst>
                                          <p:attrName>style.visibility</p:attrName>
                                        </p:attrNameLst>
                                      </p:cBhvr>
                                      <p:to>
                                        <p:strVal val="visible"/>
                                      </p:to>
                                    </p:set>
                                    <p:animEffect transition="in" filter="wipe(left)">
                                      <p:cBhvr>
                                        <p:cTn id="17" dur="1500"/>
                                        <p:tgtEl>
                                          <p:spTgt spid="43">
                                            <p:graphicEl>
                                              <a:chart seriesIdx="0" categoryIdx="-4" bldStep="series"/>
                                            </p:graphicEl>
                                          </p:spTgt>
                                        </p:tgtEl>
                                      </p:cBhvr>
                                    </p:animEffect>
                                  </p:childTnLst>
                                </p:cTn>
                              </p:par>
                              <p:par>
                                <p:cTn id="18" presetID="22" presetClass="entr" presetSubtype="8" fill="hold" grpId="0" nodeType="withEffect">
                                  <p:stCondLst>
                                    <p:cond delay="2500"/>
                                  </p:stCondLst>
                                  <p:childTnLst>
                                    <p:set>
                                      <p:cBhvr>
                                        <p:cTn id="19" dur="1" fill="hold">
                                          <p:stCondLst>
                                            <p:cond delay="0"/>
                                          </p:stCondLst>
                                        </p:cTn>
                                        <p:tgtEl>
                                          <p:spTgt spid="43">
                                            <p:graphicEl>
                                              <a:chart seriesIdx="1" categoryIdx="-4" bldStep="series"/>
                                            </p:graphicEl>
                                          </p:spTgt>
                                        </p:tgtEl>
                                        <p:attrNameLst>
                                          <p:attrName>style.visibility</p:attrName>
                                        </p:attrNameLst>
                                      </p:cBhvr>
                                      <p:to>
                                        <p:strVal val="visible"/>
                                      </p:to>
                                    </p:set>
                                    <p:animEffect transition="in" filter="wipe(left)">
                                      <p:cBhvr>
                                        <p:cTn id="20" dur="1500"/>
                                        <p:tgtEl>
                                          <p:spTgt spid="43">
                                            <p:graphicEl>
                                              <a:chart seriesIdx="1" categoryIdx="-4" bldStep="series"/>
                                            </p:graphicEl>
                                          </p:spTgt>
                                        </p:tgtEl>
                                      </p:cBhvr>
                                    </p:animEffect>
                                  </p:childTnLst>
                                </p:cTn>
                              </p:par>
                              <p:par>
                                <p:cTn id="21" presetID="22" presetClass="entr" presetSubtype="8" fill="hold" grpId="0" nodeType="withEffect">
                                  <p:stCondLst>
                                    <p:cond delay="3000"/>
                                  </p:stCondLst>
                                  <p:childTnLst>
                                    <p:set>
                                      <p:cBhvr>
                                        <p:cTn id="22" dur="1" fill="hold">
                                          <p:stCondLst>
                                            <p:cond delay="0"/>
                                          </p:stCondLst>
                                        </p:cTn>
                                        <p:tgtEl>
                                          <p:spTgt spid="43">
                                            <p:graphicEl>
                                              <a:chart seriesIdx="2" categoryIdx="-4" bldStep="series"/>
                                            </p:graphicEl>
                                          </p:spTgt>
                                        </p:tgtEl>
                                        <p:attrNameLst>
                                          <p:attrName>style.visibility</p:attrName>
                                        </p:attrNameLst>
                                      </p:cBhvr>
                                      <p:to>
                                        <p:strVal val="visible"/>
                                      </p:to>
                                    </p:set>
                                    <p:animEffect transition="in" filter="wipe(left)">
                                      <p:cBhvr>
                                        <p:cTn id="23" dur="1500"/>
                                        <p:tgtEl>
                                          <p:spTgt spid="43">
                                            <p:graphicEl>
                                              <a:chart seriesIdx="2" categoryIdx="-4" bldStep="series"/>
                                            </p:graphicEl>
                                          </p:spTgt>
                                        </p:tgtEl>
                                      </p:cBhvr>
                                    </p:animEffect>
                                  </p:childTnLst>
                                </p:cTn>
                              </p:par>
                              <p:par>
                                <p:cTn id="24" presetID="12" presetClass="entr" presetSubtype="8" fill="hold" grpId="0" nodeType="withEffect">
                                  <p:stCondLst>
                                    <p:cond delay="3250"/>
                                  </p:stCondLst>
                                  <p:childTnLst>
                                    <p:set>
                                      <p:cBhvr>
                                        <p:cTn id="25" dur="1" fill="hold">
                                          <p:stCondLst>
                                            <p:cond delay="0"/>
                                          </p:stCondLst>
                                        </p:cTn>
                                        <p:tgtEl>
                                          <p:spTgt spid="46"/>
                                        </p:tgtEl>
                                        <p:attrNameLst>
                                          <p:attrName>style.visibility</p:attrName>
                                        </p:attrNameLst>
                                      </p:cBhvr>
                                      <p:to>
                                        <p:strVal val="visible"/>
                                      </p:to>
                                    </p:set>
                                    <p:anim calcmode="lin" valueType="num">
                                      <p:cBhvr additive="base">
                                        <p:cTn id="26" dur="1000"/>
                                        <p:tgtEl>
                                          <p:spTgt spid="46"/>
                                        </p:tgtEl>
                                        <p:attrNameLst>
                                          <p:attrName>ppt_x</p:attrName>
                                        </p:attrNameLst>
                                      </p:cBhvr>
                                      <p:tavLst>
                                        <p:tav tm="0">
                                          <p:val>
                                            <p:strVal val="#ppt_x-#ppt_w*1.125000"/>
                                          </p:val>
                                        </p:tav>
                                        <p:tav tm="100000">
                                          <p:val>
                                            <p:strVal val="#ppt_x"/>
                                          </p:val>
                                        </p:tav>
                                      </p:tavLst>
                                    </p:anim>
                                    <p:animEffect transition="in" filter="wipe(right)">
                                      <p:cBhvr>
                                        <p:cTn id="27" dur="1000"/>
                                        <p:tgtEl>
                                          <p:spTgt spid="46"/>
                                        </p:tgtEl>
                                      </p:cBhvr>
                                    </p:animEffect>
                                  </p:childTnLst>
                                </p:cTn>
                              </p:par>
                              <p:par>
                                <p:cTn id="28" presetID="12" presetClass="entr" presetSubtype="8" fill="hold" grpId="0" nodeType="withEffect">
                                  <p:stCondLst>
                                    <p:cond delay="3750"/>
                                  </p:stCondLst>
                                  <p:childTnLst>
                                    <p:set>
                                      <p:cBhvr>
                                        <p:cTn id="29" dur="1" fill="hold">
                                          <p:stCondLst>
                                            <p:cond delay="0"/>
                                          </p:stCondLst>
                                        </p:cTn>
                                        <p:tgtEl>
                                          <p:spTgt spid="51"/>
                                        </p:tgtEl>
                                        <p:attrNameLst>
                                          <p:attrName>style.visibility</p:attrName>
                                        </p:attrNameLst>
                                      </p:cBhvr>
                                      <p:to>
                                        <p:strVal val="visible"/>
                                      </p:to>
                                    </p:set>
                                    <p:anim calcmode="lin" valueType="num">
                                      <p:cBhvr additive="base">
                                        <p:cTn id="30" dur="1000"/>
                                        <p:tgtEl>
                                          <p:spTgt spid="51"/>
                                        </p:tgtEl>
                                        <p:attrNameLst>
                                          <p:attrName>ppt_x</p:attrName>
                                        </p:attrNameLst>
                                      </p:cBhvr>
                                      <p:tavLst>
                                        <p:tav tm="0">
                                          <p:val>
                                            <p:strVal val="#ppt_x-#ppt_w*1.125000"/>
                                          </p:val>
                                        </p:tav>
                                        <p:tav tm="100000">
                                          <p:val>
                                            <p:strVal val="#ppt_x"/>
                                          </p:val>
                                        </p:tav>
                                      </p:tavLst>
                                    </p:anim>
                                    <p:animEffect transition="in" filter="wipe(right)">
                                      <p:cBhvr>
                                        <p:cTn id="31" dur="1000"/>
                                        <p:tgtEl>
                                          <p:spTgt spid="51"/>
                                        </p:tgtEl>
                                      </p:cBhvr>
                                    </p:animEffect>
                                  </p:childTnLst>
                                </p:cTn>
                              </p:par>
                              <p:par>
                                <p:cTn id="32" presetID="12" presetClass="entr" presetSubtype="8" fill="hold" grpId="0" nodeType="withEffect">
                                  <p:stCondLst>
                                    <p:cond delay="4250"/>
                                  </p:stCondLst>
                                  <p:childTnLst>
                                    <p:set>
                                      <p:cBhvr>
                                        <p:cTn id="33" dur="1" fill="hold">
                                          <p:stCondLst>
                                            <p:cond delay="0"/>
                                          </p:stCondLst>
                                        </p:cTn>
                                        <p:tgtEl>
                                          <p:spTgt spid="53"/>
                                        </p:tgtEl>
                                        <p:attrNameLst>
                                          <p:attrName>style.visibility</p:attrName>
                                        </p:attrNameLst>
                                      </p:cBhvr>
                                      <p:to>
                                        <p:strVal val="visible"/>
                                      </p:to>
                                    </p:set>
                                    <p:anim calcmode="lin" valueType="num">
                                      <p:cBhvr additive="base">
                                        <p:cTn id="34" dur="1000"/>
                                        <p:tgtEl>
                                          <p:spTgt spid="53"/>
                                        </p:tgtEl>
                                        <p:attrNameLst>
                                          <p:attrName>ppt_x</p:attrName>
                                        </p:attrNameLst>
                                      </p:cBhvr>
                                      <p:tavLst>
                                        <p:tav tm="0">
                                          <p:val>
                                            <p:strVal val="#ppt_x-#ppt_w*1.125000"/>
                                          </p:val>
                                        </p:tav>
                                        <p:tav tm="100000">
                                          <p:val>
                                            <p:strVal val="#ppt_x"/>
                                          </p:val>
                                        </p:tav>
                                      </p:tavLst>
                                    </p:anim>
                                    <p:animEffect transition="in" filter="wipe(right)">
                                      <p:cBhvr>
                                        <p:cTn id="35" dur="1000"/>
                                        <p:tgtEl>
                                          <p:spTgt spid="53"/>
                                        </p:tgtEl>
                                      </p:cBhvr>
                                    </p:animEffect>
                                  </p:childTnLst>
                                </p:cTn>
                              </p:par>
                              <p:par>
                                <p:cTn id="36" presetID="12" presetClass="entr" presetSubtype="2" fill="hold" grpId="0" nodeType="withEffect">
                                  <p:stCondLst>
                                    <p:cond delay="1500"/>
                                  </p:stCondLst>
                                  <p:childTnLst>
                                    <p:set>
                                      <p:cBhvr>
                                        <p:cTn id="37" dur="1" fill="hold">
                                          <p:stCondLst>
                                            <p:cond delay="0"/>
                                          </p:stCondLst>
                                        </p:cTn>
                                        <p:tgtEl>
                                          <p:spTgt spid="3"/>
                                        </p:tgtEl>
                                        <p:attrNameLst>
                                          <p:attrName>style.visibility</p:attrName>
                                        </p:attrNameLst>
                                      </p:cBhvr>
                                      <p:to>
                                        <p:strVal val="visible"/>
                                      </p:to>
                                    </p:set>
                                    <p:anim calcmode="lin" valueType="num">
                                      <p:cBhvr additive="base">
                                        <p:cTn id="38" dur="1000"/>
                                        <p:tgtEl>
                                          <p:spTgt spid="3"/>
                                        </p:tgtEl>
                                        <p:attrNameLst>
                                          <p:attrName>ppt_x</p:attrName>
                                        </p:attrNameLst>
                                      </p:cBhvr>
                                      <p:tavLst>
                                        <p:tav tm="0">
                                          <p:val>
                                            <p:strVal val="#ppt_x+#ppt_w*1.125000"/>
                                          </p:val>
                                        </p:tav>
                                        <p:tav tm="100000">
                                          <p:val>
                                            <p:strVal val="#ppt_x"/>
                                          </p:val>
                                        </p:tav>
                                      </p:tavLst>
                                    </p:anim>
                                    <p:animEffect transition="in" filter="wipe(left)">
                                      <p:cBhvr>
                                        <p:cTn id="39" dur="1000"/>
                                        <p:tgtEl>
                                          <p:spTgt spid="3"/>
                                        </p:tgtEl>
                                      </p:cBhvr>
                                    </p:animEffect>
                                  </p:childTnLst>
                                </p:cTn>
                              </p:par>
                              <p:par>
                                <p:cTn id="40" presetID="22" presetClass="entr" presetSubtype="1" fill="hold" grpId="0" nodeType="withEffect">
                                  <p:stCondLst>
                                    <p:cond delay="4250"/>
                                  </p:stCondLst>
                                  <p:childTnLst>
                                    <p:set>
                                      <p:cBhvr>
                                        <p:cTn id="41" dur="1" fill="hold">
                                          <p:stCondLst>
                                            <p:cond delay="0"/>
                                          </p:stCondLst>
                                        </p:cTn>
                                        <p:tgtEl>
                                          <p:spTgt spid="54"/>
                                        </p:tgtEl>
                                        <p:attrNameLst>
                                          <p:attrName>style.visibility</p:attrName>
                                        </p:attrNameLst>
                                      </p:cBhvr>
                                      <p:to>
                                        <p:strVal val="visible"/>
                                      </p:to>
                                    </p:set>
                                    <p:animEffect transition="in" filter="wipe(up)">
                                      <p:cBhvr>
                                        <p:cTn id="42" dur="1000"/>
                                        <p:tgtEl>
                                          <p:spTgt spid="54"/>
                                        </p:tgtEl>
                                      </p:cBhvr>
                                    </p:animEffect>
                                  </p:childTnLst>
                                </p:cTn>
                              </p:par>
                              <p:par>
                                <p:cTn id="43" presetID="22" presetClass="entr" presetSubtype="1" fill="hold" nodeType="withEffect">
                                  <p:stCondLst>
                                    <p:cond delay="4250"/>
                                  </p:stCondLst>
                                  <p:childTnLst>
                                    <p:set>
                                      <p:cBhvr>
                                        <p:cTn id="44" dur="1" fill="hold">
                                          <p:stCondLst>
                                            <p:cond delay="0"/>
                                          </p:stCondLst>
                                        </p:cTn>
                                        <p:tgtEl>
                                          <p:spTgt spid="4"/>
                                        </p:tgtEl>
                                        <p:attrNameLst>
                                          <p:attrName>style.visibility</p:attrName>
                                        </p:attrNameLst>
                                      </p:cBhvr>
                                      <p:to>
                                        <p:strVal val="visible"/>
                                      </p:to>
                                    </p:set>
                                    <p:animEffect transition="in" filter="wipe(up)">
                                      <p:cBhvr>
                                        <p:cTn id="45" dur="1000"/>
                                        <p:tgtEl>
                                          <p:spTgt spid="4"/>
                                        </p:tgtEl>
                                      </p:cBhvr>
                                    </p:animEffect>
                                  </p:childTnLst>
                                </p:cTn>
                              </p:par>
                              <p:par>
                                <p:cTn id="46" presetID="12" presetClass="entr" presetSubtype="1" fill="hold" grpId="0" nodeType="withEffect">
                                  <p:stCondLst>
                                    <p:cond delay="1500"/>
                                  </p:stCondLst>
                                  <p:childTnLst>
                                    <p:set>
                                      <p:cBhvr>
                                        <p:cTn id="47" dur="1" fill="hold">
                                          <p:stCondLst>
                                            <p:cond delay="0"/>
                                          </p:stCondLst>
                                        </p:cTn>
                                        <p:tgtEl>
                                          <p:spTgt spid="55"/>
                                        </p:tgtEl>
                                        <p:attrNameLst>
                                          <p:attrName>style.visibility</p:attrName>
                                        </p:attrNameLst>
                                      </p:cBhvr>
                                      <p:to>
                                        <p:strVal val="visible"/>
                                      </p:to>
                                    </p:set>
                                    <p:anim calcmode="lin" valueType="num">
                                      <p:cBhvr additive="base">
                                        <p:cTn id="48" dur="1000"/>
                                        <p:tgtEl>
                                          <p:spTgt spid="55"/>
                                        </p:tgtEl>
                                        <p:attrNameLst>
                                          <p:attrName>ppt_y</p:attrName>
                                        </p:attrNameLst>
                                      </p:cBhvr>
                                      <p:tavLst>
                                        <p:tav tm="0">
                                          <p:val>
                                            <p:strVal val="#ppt_y-#ppt_h*1.125000"/>
                                          </p:val>
                                        </p:tav>
                                        <p:tav tm="100000">
                                          <p:val>
                                            <p:strVal val="#ppt_y"/>
                                          </p:val>
                                        </p:tav>
                                      </p:tavLst>
                                    </p:anim>
                                    <p:animEffect transition="in" filter="wipe(down)">
                                      <p:cBhvr>
                                        <p:cTn id="49" dur="1000"/>
                                        <p:tgtEl>
                                          <p:spTgt spid="55"/>
                                        </p:tgtEl>
                                      </p:cBhvr>
                                    </p:animEffect>
                                  </p:childTnLst>
                                </p:cTn>
                              </p:par>
                              <p:par>
                                <p:cTn id="50" presetID="16" presetClass="entr" presetSubtype="37" fill="hold"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barn(outVertical)">
                                      <p:cBhvr>
                                        <p:cTn id="52"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4" grpId="1" animBg="1"/>
      <p:bldGraphic spid="43" grpId="0" uiExpand="1">
        <p:bldSub>
          <a:bldChart bld="series"/>
        </p:bldSub>
      </p:bldGraphic>
      <p:bldP spid="46" grpId="0"/>
      <p:bldP spid="51" grpId="0"/>
      <p:bldP spid="53" grpId="0"/>
      <p:bldP spid="3" grpId="0"/>
      <p:bldP spid="55" grpId="0"/>
      <p:bldP spid="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B0C2BC6E-806F-4B87-A20C-8C297773F38A}"/>
              </a:ext>
            </a:extLst>
          </p:cNvPr>
          <p:cNvGrpSpPr/>
          <p:nvPr/>
        </p:nvGrpSpPr>
        <p:grpSpPr>
          <a:xfrm>
            <a:off x="678305" y="1026986"/>
            <a:ext cx="10835390" cy="5165690"/>
            <a:chOff x="678305" y="1152520"/>
            <a:chExt cx="10835390" cy="5165690"/>
          </a:xfrm>
        </p:grpSpPr>
        <p:sp>
          <p:nvSpPr>
            <p:cNvPr id="40" name="Rectangle: Rounded Corners 39">
              <a:extLst>
                <a:ext uri="{FF2B5EF4-FFF2-40B4-BE49-F238E27FC236}">
                  <a16:creationId xmlns:a16="http://schemas.microsoft.com/office/drawing/2014/main" id="{3C770150-1E62-4DBC-A346-128B0595D856}"/>
                </a:ext>
              </a:extLst>
            </p:cNvPr>
            <p:cNvSpPr/>
            <p:nvPr/>
          </p:nvSpPr>
          <p:spPr>
            <a:xfrm>
              <a:off x="4954145" y="1152525"/>
              <a:ext cx="4017684" cy="4552944"/>
            </a:xfrm>
            <a:prstGeom prst="roundRect">
              <a:avLst>
                <a:gd name="adj" fmla="val 4386"/>
              </a:avLst>
            </a:prstGeom>
            <a:gradFill>
              <a:gsLst>
                <a:gs pos="0">
                  <a:schemeClr val="tx1">
                    <a:alpha val="49000"/>
                  </a:schemeClr>
                </a:gs>
                <a:gs pos="100000">
                  <a:schemeClr val="tx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tIns="365760" rtlCol="0" anchor="t" anchorCtr="0"/>
            <a:lstStyle/>
            <a:p>
              <a:pPr algn="ctr">
                <a:lnSpc>
                  <a:spcPts val="2000"/>
                </a:lnSpc>
              </a:pPr>
              <a:r>
                <a:rPr lang="en-US" sz="1400" b="1" dirty="0">
                  <a:solidFill>
                    <a:schemeClr val="tx2">
                      <a:lumMod val="40000"/>
                      <a:lumOff val="60000"/>
                    </a:schemeClr>
                  </a:solidFill>
                  <a:latin typeface="Montserrat" panose="00000500000000000000" pitchFamily="50" charset="0"/>
                </a:rPr>
                <a:t>Lack of Competitive</a:t>
              </a:r>
            </a:p>
            <a:p>
              <a:pPr algn="ctr">
                <a:lnSpc>
                  <a:spcPts val="2000"/>
                </a:lnSpc>
              </a:pPr>
              <a:r>
                <a:rPr lang="en-US" sz="1400" b="1" dirty="0">
                  <a:solidFill>
                    <a:schemeClr val="tx2">
                      <a:lumMod val="40000"/>
                      <a:lumOff val="60000"/>
                    </a:schemeClr>
                  </a:solidFill>
                  <a:latin typeface="Montserrat" panose="00000500000000000000" pitchFamily="50" charset="0"/>
                </a:rPr>
                <a:t>Differentiation</a:t>
              </a:r>
            </a:p>
          </p:txBody>
        </p:sp>
        <p:sp>
          <p:nvSpPr>
            <p:cNvPr id="8" name="Rectangle: Top Corners Rounded 7">
              <a:extLst>
                <a:ext uri="{FF2B5EF4-FFF2-40B4-BE49-F238E27FC236}">
                  <a16:creationId xmlns:a16="http://schemas.microsoft.com/office/drawing/2014/main" id="{82AEC8AD-893C-441B-A6A7-0B801042EC83}"/>
                </a:ext>
              </a:extLst>
            </p:cNvPr>
            <p:cNvSpPr/>
            <p:nvPr/>
          </p:nvSpPr>
          <p:spPr>
            <a:xfrm>
              <a:off x="1386695" y="5082212"/>
              <a:ext cx="175086" cy="623257"/>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Top Corners Rounded 9">
              <a:extLst>
                <a:ext uri="{FF2B5EF4-FFF2-40B4-BE49-F238E27FC236}">
                  <a16:creationId xmlns:a16="http://schemas.microsoft.com/office/drawing/2014/main" id="{3B42F4AC-EB66-46D6-9EA7-2EEC057337AC}"/>
                </a:ext>
              </a:extLst>
            </p:cNvPr>
            <p:cNvSpPr/>
            <p:nvPr/>
          </p:nvSpPr>
          <p:spPr>
            <a:xfrm>
              <a:off x="1686732" y="5058445"/>
              <a:ext cx="175086" cy="647024"/>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Top Corners Rounded 10">
              <a:extLst>
                <a:ext uri="{FF2B5EF4-FFF2-40B4-BE49-F238E27FC236}">
                  <a16:creationId xmlns:a16="http://schemas.microsoft.com/office/drawing/2014/main" id="{9EA9BA22-B4E2-4DEE-9C23-964CB5884095}"/>
                </a:ext>
              </a:extLst>
            </p:cNvPr>
            <p:cNvSpPr/>
            <p:nvPr/>
          </p:nvSpPr>
          <p:spPr>
            <a:xfrm>
              <a:off x="2024869" y="5058445"/>
              <a:ext cx="175086" cy="647024"/>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Top Corners Rounded 11">
              <a:extLst>
                <a:ext uri="{FF2B5EF4-FFF2-40B4-BE49-F238E27FC236}">
                  <a16:creationId xmlns:a16="http://schemas.microsoft.com/office/drawing/2014/main" id="{ABE6BA92-346E-4CCB-9CFA-B3A8ABADA7E3}"/>
                </a:ext>
              </a:extLst>
            </p:cNvPr>
            <p:cNvSpPr/>
            <p:nvPr/>
          </p:nvSpPr>
          <p:spPr>
            <a:xfrm>
              <a:off x="2363006" y="5013551"/>
              <a:ext cx="175086" cy="691919"/>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Top Corners Rounded 12">
              <a:extLst>
                <a:ext uri="{FF2B5EF4-FFF2-40B4-BE49-F238E27FC236}">
                  <a16:creationId xmlns:a16="http://schemas.microsoft.com/office/drawing/2014/main" id="{633AA4CD-4C32-4F43-90A7-6BD9FB4C4BF6}"/>
                </a:ext>
              </a:extLst>
            </p:cNvPr>
            <p:cNvSpPr/>
            <p:nvPr/>
          </p:nvSpPr>
          <p:spPr>
            <a:xfrm>
              <a:off x="2701143" y="4963372"/>
              <a:ext cx="175086" cy="742098"/>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Top Corners Rounded 13">
              <a:extLst>
                <a:ext uri="{FF2B5EF4-FFF2-40B4-BE49-F238E27FC236}">
                  <a16:creationId xmlns:a16="http://schemas.microsoft.com/office/drawing/2014/main" id="{9BE82C4D-6250-4E90-82E5-E74E75269EF0}"/>
                </a:ext>
              </a:extLst>
            </p:cNvPr>
            <p:cNvSpPr/>
            <p:nvPr/>
          </p:nvSpPr>
          <p:spPr>
            <a:xfrm>
              <a:off x="3039280" y="4907913"/>
              <a:ext cx="175086" cy="797557"/>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Top Corners Rounded 14">
              <a:extLst>
                <a:ext uri="{FF2B5EF4-FFF2-40B4-BE49-F238E27FC236}">
                  <a16:creationId xmlns:a16="http://schemas.microsoft.com/office/drawing/2014/main" id="{D6AD88FD-C956-441E-AA76-49F68B103724}"/>
                </a:ext>
              </a:extLst>
            </p:cNvPr>
            <p:cNvSpPr/>
            <p:nvPr/>
          </p:nvSpPr>
          <p:spPr>
            <a:xfrm>
              <a:off x="3377417" y="4907913"/>
              <a:ext cx="175086" cy="797557"/>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Top Corners Rounded 15">
              <a:extLst>
                <a:ext uri="{FF2B5EF4-FFF2-40B4-BE49-F238E27FC236}">
                  <a16:creationId xmlns:a16="http://schemas.microsoft.com/office/drawing/2014/main" id="{A00BDEE7-B145-418A-ACC6-86703EE17EDA}"/>
                </a:ext>
              </a:extLst>
            </p:cNvPr>
            <p:cNvSpPr/>
            <p:nvPr/>
          </p:nvSpPr>
          <p:spPr>
            <a:xfrm>
              <a:off x="3693051" y="4696640"/>
              <a:ext cx="175086" cy="1008831"/>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Top Corners Rounded 16">
              <a:extLst>
                <a:ext uri="{FF2B5EF4-FFF2-40B4-BE49-F238E27FC236}">
                  <a16:creationId xmlns:a16="http://schemas.microsoft.com/office/drawing/2014/main" id="{2F7FACB5-9A51-4D13-A134-B676E51C7BD4}"/>
                </a:ext>
              </a:extLst>
            </p:cNvPr>
            <p:cNvSpPr/>
            <p:nvPr/>
          </p:nvSpPr>
          <p:spPr>
            <a:xfrm>
              <a:off x="4040059" y="4598926"/>
              <a:ext cx="175086" cy="1106546"/>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Top Corners Rounded 17">
              <a:extLst>
                <a:ext uri="{FF2B5EF4-FFF2-40B4-BE49-F238E27FC236}">
                  <a16:creationId xmlns:a16="http://schemas.microsoft.com/office/drawing/2014/main" id="{716BDD81-9ADB-430F-881A-CED3B8A3FCE7}"/>
                </a:ext>
              </a:extLst>
            </p:cNvPr>
            <p:cNvSpPr/>
            <p:nvPr/>
          </p:nvSpPr>
          <p:spPr>
            <a:xfrm>
              <a:off x="4378196" y="4546106"/>
              <a:ext cx="175086" cy="1159365"/>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Top Corners Rounded 18">
              <a:extLst>
                <a:ext uri="{FF2B5EF4-FFF2-40B4-BE49-F238E27FC236}">
                  <a16:creationId xmlns:a16="http://schemas.microsoft.com/office/drawing/2014/main" id="{68886E7B-C710-4A98-A6F1-B1FCAF8F189B}"/>
                </a:ext>
              </a:extLst>
            </p:cNvPr>
            <p:cNvSpPr/>
            <p:nvPr/>
          </p:nvSpPr>
          <p:spPr>
            <a:xfrm>
              <a:off x="4702701" y="4477443"/>
              <a:ext cx="175086" cy="1228029"/>
            </a:xfrm>
            <a:prstGeom prst="round2SameRect">
              <a:avLst>
                <a:gd name="adj1" fmla="val 50000"/>
                <a:gd name="adj2" fmla="val 0"/>
              </a:avLst>
            </a:prstGeom>
            <a:gradFill>
              <a:gsLst>
                <a:gs pos="0">
                  <a:schemeClr val="accent1">
                    <a:lumMod val="50000"/>
                    <a:lumOff val="50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Top Corners Rounded 19">
              <a:extLst>
                <a:ext uri="{FF2B5EF4-FFF2-40B4-BE49-F238E27FC236}">
                  <a16:creationId xmlns:a16="http://schemas.microsoft.com/office/drawing/2014/main" id="{9E1FCD33-10EE-4491-924B-ED38D376A3BF}"/>
                </a:ext>
              </a:extLst>
            </p:cNvPr>
            <p:cNvSpPr/>
            <p:nvPr/>
          </p:nvSpPr>
          <p:spPr>
            <a:xfrm>
              <a:off x="5040838" y="4004718"/>
              <a:ext cx="175086" cy="1700754"/>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Top Corners Rounded 20">
              <a:extLst>
                <a:ext uri="{FF2B5EF4-FFF2-40B4-BE49-F238E27FC236}">
                  <a16:creationId xmlns:a16="http://schemas.microsoft.com/office/drawing/2014/main" id="{67868124-6AAB-4BB2-A0CF-E332DDCEB55B}"/>
                </a:ext>
              </a:extLst>
            </p:cNvPr>
            <p:cNvSpPr/>
            <p:nvPr/>
          </p:nvSpPr>
          <p:spPr>
            <a:xfrm>
              <a:off x="5363240" y="4028485"/>
              <a:ext cx="175086" cy="1676986"/>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Top Corners Rounded 21">
              <a:extLst>
                <a:ext uri="{FF2B5EF4-FFF2-40B4-BE49-F238E27FC236}">
                  <a16:creationId xmlns:a16="http://schemas.microsoft.com/office/drawing/2014/main" id="{5FA869EE-4DF6-4977-BBE5-BF23EC34BF21}"/>
                </a:ext>
              </a:extLst>
            </p:cNvPr>
            <p:cNvSpPr/>
            <p:nvPr/>
          </p:nvSpPr>
          <p:spPr>
            <a:xfrm>
              <a:off x="5692644" y="3957182"/>
              <a:ext cx="175086" cy="1748289"/>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Top Corners Rounded 22">
              <a:extLst>
                <a:ext uri="{FF2B5EF4-FFF2-40B4-BE49-F238E27FC236}">
                  <a16:creationId xmlns:a16="http://schemas.microsoft.com/office/drawing/2014/main" id="{CC46BC63-DD96-47CC-A693-13F4651634AC}"/>
                </a:ext>
              </a:extLst>
            </p:cNvPr>
            <p:cNvSpPr/>
            <p:nvPr/>
          </p:nvSpPr>
          <p:spPr>
            <a:xfrm>
              <a:off x="6038805" y="3888760"/>
              <a:ext cx="175086" cy="1816711"/>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Top Corners Rounded 23">
              <a:extLst>
                <a:ext uri="{FF2B5EF4-FFF2-40B4-BE49-F238E27FC236}">
                  <a16:creationId xmlns:a16="http://schemas.microsoft.com/office/drawing/2014/main" id="{8C5E7CEA-3872-491E-B1FC-17AB4D7FFC33}"/>
                </a:ext>
              </a:extLst>
            </p:cNvPr>
            <p:cNvSpPr/>
            <p:nvPr/>
          </p:nvSpPr>
          <p:spPr>
            <a:xfrm>
              <a:off x="6384966" y="3495021"/>
              <a:ext cx="175086" cy="2210451"/>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Top Corners Rounded 24">
              <a:extLst>
                <a:ext uri="{FF2B5EF4-FFF2-40B4-BE49-F238E27FC236}">
                  <a16:creationId xmlns:a16="http://schemas.microsoft.com/office/drawing/2014/main" id="{244F523A-60B9-4C96-9E98-316A563CBA07}"/>
                </a:ext>
              </a:extLst>
            </p:cNvPr>
            <p:cNvSpPr/>
            <p:nvPr/>
          </p:nvSpPr>
          <p:spPr>
            <a:xfrm>
              <a:off x="6717658" y="3471254"/>
              <a:ext cx="175086" cy="2234219"/>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Top Corners Rounded 25">
              <a:extLst>
                <a:ext uri="{FF2B5EF4-FFF2-40B4-BE49-F238E27FC236}">
                  <a16:creationId xmlns:a16="http://schemas.microsoft.com/office/drawing/2014/main" id="{4FFA436D-6872-4795-871D-774875E144AD}"/>
                </a:ext>
              </a:extLst>
            </p:cNvPr>
            <p:cNvSpPr/>
            <p:nvPr/>
          </p:nvSpPr>
          <p:spPr>
            <a:xfrm>
              <a:off x="7047062" y="3339206"/>
              <a:ext cx="175086" cy="2366267"/>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Top Corners Rounded 26">
              <a:extLst>
                <a:ext uri="{FF2B5EF4-FFF2-40B4-BE49-F238E27FC236}">
                  <a16:creationId xmlns:a16="http://schemas.microsoft.com/office/drawing/2014/main" id="{1D392D49-2015-4E38-B9D6-3221CF3A1179}"/>
                </a:ext>
              </a:extLst>
            </p:cNvPr>
            <p:cNvSpPr/>
            <p:nvPr/>
          </p:nvSpPr>
          <p:spPr>
            <a:xfrm>
              <a:off x="7368754" y="3339206"/>
              <a:ext cx="175086" cy="2366267"/>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Top Corners Rounded 27">
              <a:extLst>
                <a:ext uri="{FF2B5EF4-FFF2-40B4-BE49-F238E27FC236}">
                  <a16:creationId xmlns:a16="http://schemas.microsoft.com/office/drawing/2014/main" id="{72774C59-E853-4F10-A104-FA0BF1C640A8}"/>
                </a:ext>
              </a:extLst>
            </p:cNvPr>
            <p:cNvSpPr/>
            <p:nvPr/>
          </p:nvSpPr>
          <p:spPr>
            <a:xfrm>
              <a:off x="7709566" y="3339206"/>
              <a:ext cx="175086" cy="2366267"/>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Top Corners Rounded 28">
              <a:extLst>
                <a:ext uri="{FF2B5EF4-FFF2-40B4-BE49-F238E27FC236}">
                  <a16:creationId xmlns:a16="http://schemas.microsoft.com/office/drawing/2014/main" id="{FAB21F2F-1693-425F-949E-D7801D5728DC}"/>
                </a:ext>
              </a:extLst>
            </p:cNvPr>
            <p:cNvSpPr/>
            <p:nvPr/>
          </p:nvSpPr>
          <p:spPr>
            <a:xfrm>
              <a:off x="8047703" y="2795177"/>
              <a:ext cx="175086" cy="2910296"/>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Top Corners Rounded 29">
              <a:extLst>
                <a:ext uri="{FF2B5EF4-FFF2-40B4-BE49-F238E27FC236}">
                  <a16:creationId xmlns:a16="http://schemas.microsoft.com/office/drawing/2014/main" id="{86375542-FD59-4789-86D2-EBD63AED6092}"/>
                </a:ext>
              </a:extLst>
            </p:cNvPr>
            <p:cNvSpPr/>
            <p:nvPr/>
          </p:nvSpPr>
          <p:spPr>
            <a:xfrm>
              <a:off x="8378267" y="2433370"/>
              <a:ext cx="175086" cy="3272103"/>
            </a:xfrm>
            <a:prstGeom prst="round2SameRect">
              <a:avLst>
                <a:gd name="adj1" fmla="val 50000"/>
                <a:gd name="adj2" fmla="val 0"/>
              </a:avLst>
            </a:prstGeom>
            <a:gradFill>
              <a:gsLst>
                <a:gs pos="0">
                  <a:schemeClr val="accent2"/>
                </a:gs>
                <a:gs pos="100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Top Corners Rounded 30">
              <a:extLst>
                <a:ext uri="{FF2B5EF4-FFF2-40B4-BE49-F238E27FC236}">
                  <a16:creationId xmlns:a16="http://schemas.microsoft.com/office/drawing/2014/main" id="{95689CA8-0F24-4F54-8EB7-A2EDA1FFD2F6}"/>
                </a:ext>
              </a:extLst>
            </p:cNvPr>
            <p:cNvSpPr/>
            <p:nvPr/>
          </p:nvSpPr>
          <p:spPr>
            <a:xfrm>
              <a:off x="8717251" y="2161356"/>
              <a:ext cx="175086" cy="3544117"/>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Top Corners Rounded 31">
              <a:extLst>
                <a:ext uri="{FF2B5EF4-FFF2-40B4-BE49-F238E27FC236}">
                  <a16:creationId xmlns:a16="http://schemas.microsoft.com/office/drawing/2014/main" id="{72A25681-A85F-4B3B-8D58-549AAAAB889C}"/>
                </a:ext>
              </a:extLst>
            </p:cNvPr>
            <p:cNvSpPr/>
            <p:nvPr/>
          </p:nvSpPr>
          <p:spPr>
            <a:xfrm>
              <a:off x="9048344" y="1907828"/>
              <a:ext cx="175086" cy="3797645"/>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Rectangle: Top Corners Rounded 32">
              <a:extLst>
                <a:ext uri="{FF2B5EF4-FFF2-40B4-BE49-F238E27FC236}">
                  <a16:creationId xmlns:a16="http://schemas.microsoft.com/office/drawing/2014/main" id="{1E9D55F9-F63C-4A91-99DD-8B1F5206F111}"/>
                </a:ext>
              </a:extLst>
            </p:cNvPr>
            <p:cNvSpPr/>
            <p:nvPr/>
          </p:nvSpPr>
          <p:spPr>
            <a:xfrm>
              <a:off x="9392459" y="1907828"/>
              <a:ext cx="175086" cy="3797645"/>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Rectangle: Top Corners Rounded 33">
              <a:extLst>
                <a:ext uri="{FF2B5EF4-FFF2-40B4-BE49-F238E27FC236}">
                  <a16:creationId xmlns:a16="http://schemas.microsoft.com/office/drawing/2014/main" id="{BEDD54F7-9D5F-4917-A0EB-56BB8E117B9E}"/>
                </a:ext>
              </a:extLst>
            </p:cNvPr>
            <p:cNvSpPr/>
            <p:nvPr/>
          </p:nvSpPr>
          <p:spPr>
            <a:xfrm>
              <a:off x="9724461" y="1852369"/>
              <a:ext cx="175086" cy="3853105"/>
            </a:xfrm>
            <a:prstGeom prst="round2SameRect">
              <a:avLst>
                <a:gd name="adj1" fmla="val 50000"/>
                <a:gd name="adj2" fmla="val 0"/>
              </a:avLst>
            </a:prstGeom>
            <a:gradFill>
              <a:gsLst>
                <a:gs pos="0">
                  <a:schemeClr val="accent1">
                    <a:lumMod val="25000"/>
                    <a:lumOff val="75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Top Corners Rounded 34">
              <a:extLst>
                <a:ext uri="{FF2B5EF4-FFF2-40B4-BE49-F238E27FC236}">
                  <a16:creationId xmlns:a16="http://schemas.microsoft.com/office/drawing/2014/main" id="{D904A9BB-9F15-456D-8273-BF170C15EF1B}"/>
                </a:ext>
              </a:extLst>
            </p:cNvPr>
            <p:cNvSpPr/>
            <p:nvPr/>
          </p:nvSpPr>
          <p:spPr>
            <a:xfrm>
              <a:off x="10070622" y="1746731"/>
              <a:ext cx="175086" cy="3958743"/>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Rectangle: Top Corners Rounded 35">
              <a:extLst>
                <a:ext uri="{FF2B5EF4-FFF2-40B4-BE49-F238E27FC236}">
                  <a16:creationId xmlns:a16="http://schemas.microsoft.com/office/drawing/2014/main" id="{97F165F8-BA5B-4EE7-A5CF-46A4617B2034}"/>
                </a:ext>
              </a:extLst>
            </p:cNvPr>
            <p:cNvSpPr/>
            <p:nvPr/>
          </p:nvSpPr>
          <p:spPr>
            <a:xfrm>
              <a:off x="10399669" y="1685990"/>
              <a:ext cx="175086" cy="4019484"/>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Rectangle: Top Corners Rounded 36">
              <a:extLst>
                <a:ext uri="{FF2B5EF4-FFF2-40B4-BE49-F238E27FC236}">
                  <a16:creationId xmlns:a16="http://schemas.microsoft.com/office/drawing/2014/main" id="{61D08C4B-89A4-4987-B7EF-E6B7F1810257}"/>
                </a:ext>
              </a:extLst>
            </p:cNvPr>
            <p:cNvSpPr/>
            <p:nvPr/>
          </p:nvSpPr>
          <p:spPr>
            <a:xfrm>
              <a:off x="10738653" y="1221188"/>
              <a:ext cx="175086" cy="4484286"/>
            </a:xfrm>
            <a:prstGeom prst="round2SameRect">
              <a:avLst>
                <a:gd name="adj1" fmla="val 50000"/>
                <a:gd name="adj2" fmla="val 0"/>
              </a:avLst>
            </a:prstGeom>
            <a:gradFill>
              <a:gsLst>
                <a:gs pos="0">
                  <a:schemeClr val="accent1">
                    <a:lumMod val="25000"/>
                    <a:lumOff val="75000"/>
                  </a:schemeClr>
                </a:gs>
                <a:gs pos="100000">
                  <a:schemeClr val="accent1">
                    <a:lumMod val="50000"/>
                    <a:lumOff val="5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Rectangle: Top Corners Rounded 37">
              <a:extLst>
                <a:ext uri="{FF2B5EF4-FFF2-40B4-BE49-F238E27FC236}">
                  <a16:creationId xmlns:a16="http://schemas.microsoft.com/office/drawing/2014/main" id="{467C7269-392B-49A1-B902-64B575726738}"/>
                </a:ext>
              </a:extLst>
            </p:cNvPr>
            <p:cNvSpPr/>
            <p:nvPr/>
          </p:nvSpPr>
          <p:spPr>
            <a:xfrm>
              <a:off x="11077009" y="1152525"/>
              <a:ext cx="175086" cy="4552950"/>
            </a:xfrm>
            <a:prstGeom prst="round2SameRect">
              <a:avLst>
                <a:gd name="adj1" fmla="val 50000"/>
                <a:gd name="adj2" fmla="val 0"/>
              </a:avLst>
            </a:prstGeom>
            <a:gradFill>
              <a:gsLst>
                <a:gs pos="0">
                  <a:schemeClr val="tx2">
                    <a:lumMod val="60000"/>
                    <a:lumOff val="40000"/>
                  </a:schemeClr>
                </a:gs>
                <a:gs pos="100000">
                  <a:schemeClr val="tx2">
                    <a:lumMod val="60000"/>
                    <a:lumOff val="40000"/>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1" name="Group 40">
              <a:extLst>
                <a:ext uri="{FF2B5EF4-FFF2-40B4-BE49-F238E27FC236}">
                  <a16:creationId xmlns:a16="http://schemas.microsoft.com/office/drawing/2014/main" id="{2DDFCB52-F2A5-4BDA-9C05-294D3F3EA370}"/>
                </a:ext>
              </a:extLst>
            </p:cNvPr>
            <p:cNvGrpSpPr/>
            <p:nvPr/>
          </p:nvGrpSpPr>
          <p:grpSpPr>
            <a:xfrm>
              <a:off x="1125095" y="1152520"/>
              <a:ext cx="10388600" cy="4552949"/>
              <a:chOff x="1121972" y="1690536"/>
              <a:chExt cx="9948058" cy="4358846"/>
            </a:xfrm>
          </p:grpSpPr>
          <p:cxnSp>
            <p:nvCxnSpPr>
              <p:cNvPr id="42" name="Straight Connector 41">
                <a:extLst>
                  <a:ext uri="{FF2B5EF4-FFF2-40B4-BE49-F238E27FC236}">
                    <a16:creationId xmlns:a16="http://schemas.microsoft.com/office/drawing/2014/main" id="{17B6369E-A918-424F-9308-52454FC7F6DF}"/>
                  </a:ext>
                </a:extLst>
              </p:cNvPr>
              <p:cNvCxnSpPr/>
              <p:nvPr/>
            </p:nvCxnSpPr>
            <p:spPr>
              <a:xfrm>
                <a:off x="1121972" y="1690536"/>
                <a:ext cx="0" cy="4358846"/>
              </a:xfrm>
              <a:prstGeom prst="line">
                <a:avLst/>
              </a:prstGeom>
              <a:ln>
                <a:solidFill>
                  <a:schemeClr val="bg1"/>
                </a:solidFill>
                <a:headEnd type="arrow"/>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B3226DC6-6DCA-4AC0-B386-446F0A465D3A}"/>
                  </a:ext>
                </a:extLst>
              </p:cNvPr>
              <p:cNvCxnSpPr>
                <a:cxnSpLocks/>
              </p:cNvCxnSpPr>
              <p:nvPr/>
            </p:nvCxnSpPr>
            <p:spPr>
              <a:xfrm rot="5400000">
                <a:off x="6096001" y="1075353"/>
                <a:ext cx="0" cy="9948058"/>
              </a:xfrm>
              <a:prstGeom prst="line">
                <a:avLst/>
              </a:prstGeom>
              <a:ln>
                <a:solidFill>
                  <a:schemeClr val="bg1"/>
                </a:solidFill>
                <a:headEnd type="arrow"/>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38494A1F-7FF7-4B5F-88CD-B0104E0D1DBA}"/>
                  </a:ext>
                </a:extLst>
              </p:cNvPr>
              <p:cNvCxnSpPr>
                <a:cxnSpLocks/>
              </p:cNvCxnSpPr>
              <p:nvPr/>
            </p:nvCxnSpPr>
            <p:spPr>
              <a:xfrm rot="5400000">
                <a:off x="6096001" y="-618570"/>
                <a:ext cx="0" cy="9948058"/>
              </a:xfrm>
              <a:prstGeom prst="line">
                <a:avLst/>
              </a:prstGeom>
              <a:ln>
                <a:solidFill>
                  <a:schemeClr val="bg1">
                    <a:alpha val="50000"/>
                  </a:schemeClr>
                </a:solidFill>
                <a:prstDash val="dash"/>
                <a:headEnd type="none"/>
              </a:ln>
            </p:spPr>
            <p:style>
              <a:lnRef idx="1">
                <a:schemeClr val="accent1"/>
              </a:lnRef>
              <a:fillRef idx="0">
                <a:schemeClr val="accent1"/>
              </a:fillRef>
              <a:effectRef idx="0">
                <a:schemeClr val="accent1"/>
              </a:effectRef>
              <a:fontRef idx="minor">
                <a:schemeClr val="tx1"/>
              </a:fontRef>
            </p:style>
          </p:cxnSp>
        </p:grpSp>
        <p:sp>
          <p:nvSpPr>
            <p:cNvPr id="44" name="TextBox 43">
              <a:extLst>
                <a:ext uri="{FF2B5EF4-FFF2-40B4-BE49-F238E27FC236}">
                  <a16:creationId xmlns:a16="http://schemas.microsoft.com/office/drawing/2014/main" id="{7F071EEF-4E25-45A9-8D6E-67313B255D3C}"/>
                </a:ext>
              </a:extLst>
            </p:cNvPr>
            <p:cNvSpPr txBox="1"/>
            <p:nvPr/>
          </p:nvSpPr>
          <p:spPr>
            <a:xfrm>
              <a:off x="10349142" y="5835129"/>
              <a:ext cx="954107" cy="483081"/>
            </a:xfrm>
            <a:prstGeom prst="rect">
              <a:avLst/>
            </a:prstGeom>
            <a:noFill/>
          </p:spPr>
          <p:txBody>
            <a:bodyPr wrap="square" rtlCol="0">
              <a:spAutoFit/>
            </a:bodyPr>
            <a:lstStyle/>
            <a:p>
              <a:pPr algn="ctr">
                <a:lnSpc>
                  <a:spcPts val="1600"/>
                </a:lnSpc>
              </a:pPr>
              <a:r>
                <a:rPr lang="en-US" sz="1000" b="1" dirty="0">
                  <a:solidFill>
                    <a:schemeClr val="accent1">
                      <a:lumMod val="25000"/>
                      <a:lumOff val="75000"/>
                    </a:schemeClr>
                  </a:solidFill>
                  <a:latin typeface="Montserrat" panose="00000500000000000000" pitchFamily="50" charset="0"/>
                </a:rPr>
                <a:t>Competitor</a:t>
              </a:r>
            </a:p>
            <a:p>
              <a:pPr algn="ctr">
                <a:lnSpc>
                  <a:spcPts val="1600"/>
                </a:lnSpc>
              </a:pPr>
              <a:r>
                <a:rPr lang="en-US" sz="1000" b="1" dirty="0">
                  <a:solidFill>
                    <a:schemeClr val="accent1">
                      <a:lumMod val="25000"/>
                      <a:lumOff val="75000"/>
                    </a:schemeClr>
                  </a:solidFill>
                  <a:latin typeface="Montserrat" panose="00000500000000000000" pitchFamily="50" charset="0"/>
                </a:rPr>
                <a:t>A</a:t>
              </a:r>
            </a:p>
          </p:txBody>
        </p:sp>
        <p:sp>
          <p:nvSpPr>
            <p:cNvPr id="46" name="TextBox 45">
              <a:extLst>
                <a:ext uri="{FF2B5EF4-FFF2-40B4-BE49-F238E27FC236}">
                  <a16:creationId xmlns:a16="http://schemas.microsoft.com/office/drawing/2014/main" id="{B59BEA4C-2DF0-40EA-9FF2-DE49296C0F10}"/>
                </a:ext>
              </a:extLst>
            </p:cNvPr>
            <p:cNvSpPr txBox="1"/>
            <p:nvPr/>
          </p:nvSpPr>
          <p:spPr>
            <a:xfrm>
              <a:off x="9334950" y="5835129"/>
              <a:ext cx="954107" cy="483081"/>
            </a:xfrm>
            <a:prstGeom prst="rect">
              <a:avLst/>
            </a:prstGeom>
            <a:noFill/>
          </p:spPr>
          <p:txBody>
            <a:bodyPr wrap="square" rtlCol="0">
              <a:spAutoFit/>
            </a:bodyPr>
            <a:lstStyle/>
            <a:p>
              <a:pPr algn="ctr">
                <a:lnSpc>
                  <a:spcPts val="1600"/>
                </a:lnSpc>
              </a:pPr>
              <a:r>
                <a:rPr lang="en-US" sz="1000" b="1" dirty="0">
                  <a:solidFill>
                    <a:schemeClr val="accent1">
                      <a:lumMod val="25000"/>
                      <a:lumOff val="75000"/>
                    </a:schemeClr>
                  </a:solidFill>
                  <a:latin typeface="Montserrat" panose="00000500000000000000" pitchFamily="50" charset="0"/>
                </a:rPr>
                <a:t>Competitor</a:t>
              </a:r>
            </a:p>
            <a:p>
              <a:pPr algn="ctr">
                <a:lnSpc>
                  <a:spcPts val="1600"/>
                </a:lnSpc>
              </a:pPr>
              <a:r>
                <a:rPr lang="en-US" sz="1000" b="1" dirty="0">
                  <a:solidFill>
                    <a:schemeClr val="accent1">
                      <a:lumMod val="25000"/>
                      <a:lumOff val="75000"/>
                    </a:schemeClr>
                  </a:solidFill>
                  <a:latin typeface="Montserrat" panose="00000500000000000000" pitchFamily="50" charset="0"/>
                </a:rPr>
                <a:t>B</a:t>
              </a:r>
            </a:p>
          </p:txBody>
        </p:sp>
        <p:sp>
          <p:nvSpPr>
            <p:cNvPr id="47" name="TextBox 46">
              <a:extLst>
                <a:ext uri="{FF2B5EF4-FFF2-40B4-BE49-F238E27FC236}">
                  <a16:creationId xmlns:a16="http://schemas.microsoft.com/office/drawing/2014/main" id="{D6B6E429-DFAF-4F25-AFA4-3D0A3F5DE2EC}"/>
                </a:ext>
              </a:extLst>
            </p:cNvPr>
            <p:cNvSpPr txBox="1"/>
            <p:nvPr/>
          </p:nvSpPr>
          <p:spPr>
            <a:xfrm>
              <a:off x="8051275" y="5835129"/>
              <a:ext cx="829074" cy="483081"/>
            </a:xfrm>
            <a:prstGeom prst="rect">
              <a:avLst/>
            </a:prstGeom>
            <a:noFill/>
          </p:spPr>
          <p:txBody>
            <a:bodyPr wrap="square" rtlCol="0">
              <a:spAutoFit/>
            </a:bodyPr>
            <a:lstStyle/>
            <a:p>
              <a:pPr algn="ctr">
                <a:lnSpc>
                  <a:spcPts val="1600"/>
                </a:lnSpc>
              </a:pPr>
              <a:r>
                <a:rPr lang="en-US" sz="1000" b="1" dirty="0">
                  <a:solidFill>
                    <a:schemeClr val="accent2"/>
                  </a:solidFill>
                  <a:latin typeface="Montserrat" panose="00000500000000000000" pitchFamily="50" charset="0"/>
                </a:rPr>
                <a:t>Our</a:t>
              </a:r>
            </a:p>
            <a:p>
              <a:pPr algn="ctr">
                <a:lnSpc>
                  <a:spcPts val="1600"/>
                </a:lnSpc>
              </a:pPr>
              <a:r>
                <a:rPr lang="en-US" sz="1000" b="1" dirty="0">
                  <a:solidFill>
                    <a:schemeClr val="accent2"/>
                  </a:solidFill>
                  <a:latin typeface="Montserrat" panose="00000500000000000000" pitchFamily="50" charset="0"/>
                </a:rPr>
                <a:t>Company</a:t>
              </a:r>
            </a:p>
          </p:txBody>
        </p:sp>
        <p:sp>
          <p:nvSpPr>
            <p:cNvPr id="49" name="TextBox 48">
              <a:extLst>
                <a:ext uri="{FF2B5EF4-FFF2-40B4-BE49-F238E27FC236}">
                  <a16:creationId xmlns:a16="http://schemas.microsoft.com/office/drawing/2014/main" id="{FC082DD5-148A-4094-A79B-C249840435B9}"/>
                </a:ext>
              </a:extLst>
            </p:cNvPr>
            <p:cNvSpPr txBox="1"/>
            <p:nvPr/>
          </p:nvSpPr>
          <p:spPr>
            <a:xfrm>
              <a:off x="1125382" y="5848277"/>
              <a:ext cx="3090911" cy="307777"/>
            </a:xfrm>
            <a:prstGeom prst="rect">
              <a:avLst/>
            </a:prstGeom>
            <a:noFill/>
          </p:spPr>
          <p:txBody>
            <a:bodyPr wrap="none" rtlCol="0">
              <a:spAutoFit/>
            </a:bodyPr>
            <a:lstStyle/>
            <a:p>
              <a:r>
                <a:rPr lang="en-US" sz="1400" dirty="0">
                  <a:solidFill>
                    <a:schemeClr val="bg1"/>
                  </a:solidFill>
                  <a:latin typeface="Montserrat" panose="00000500000000000000" pitchFamily="50" charset="0"/>
                </a:rPr>
                <a:t>Individual Players/Organizations</a:t>
              </a:r>
            </a:p>
          </p:txBody>
        </p:sp>
        <p:sp>
          <p:nvSpPr>
            <p:cNvPr id="50" name="TextBox 49">
              <a:extLst>
                <a:ext uri="{FF2B5EF4-FFF2-40B4-BE49-F238E27FC236}">
                  <a16:creationId xmlns:a16="http://schemas.microsoft.com/office/drawing/2014/main" id="{701D5AFD-91E6-4A1F-A4FF-4636A62BBD8F}"/>
                </a:ext>
              </a:extLst>
            </p:cNvPr>
            <p:cNvSpPr txBox="1"/>
            <p:nvPr/>
          </p:nvSpPr>
          <p:spPr>
            <a:xfrm rot="16200000">
              <a:off x="-108128" y="4611259"/>
              <a:ext cx="1880643" cy="307777"/>
            </a:xfrm>
            <a:prstGeom prst="rect">
              <a:avLst/>
            </a:prstGeom>
            <a:noFill/>
          </p:spPr>
          <p:txBody>
            <a:bodyPr wrap="none" rtlCol="0">
              <a:spAutoFit/>
            </a:bodyPr>
            <a:lstStyle/>
            <a:p>
              <a:r>
                <a:rPr lang="en-US" sz="1400" dirty="0">
                  <a:solidFill>
                    <a:schemeClr val="bg1"/>
                  </a:solidFill>
                  <a:latin typeface="Montserrat" panose="00000500000000000000" pitchFamily="50" charset="0"/>
                </a:rPr>
                <a:t>Competitive Edge</a:t>
              </a:r>
            </a:p>
          </p:txBody>
        </p:sp>
        <p:grpSp>
          <p:nvGrpSpPr>
            <p:cNvPr id="59" name="Group 58">
              <a:extLst>
                <a:ext uri="{FF2B5EF4-FFF2-40B4-BE49-F238E27FC236}">
                  <a16:creationId xmlns:a16="http://schemas.microsoft.com/office/drawing/2014/main" id="{F9034257-9F35-4B8B-91EB-42BF9A30BCC0}"/>
                </a:ext>
              </a:extLst>
            </p:cNvPr>
            <p:cNvGrpSpPr/>
            <p:nvPr/>
          </p:nvGrpSpPr>
          <p:grpSpPr>
            <a:xfrm>
              <a:off x="1533633" y="1288263"/>
              <a:ext cx="2078694" cy="630013"/>
              <a:chOff x="3212479" y="1959173"/>
              <a:chExt cx="2078694" cy="630013"/>
            </a:xfrm>
          </p:grpSpPr>
          <p:grpSp>
            <p:nvGrpSpPr>
              <p:cNvPr id="51" name="Group 50">
                <a:extLst>
                  <a:ext uri="{FF2B5EF4-FFF2-40B4-BE49-F238E27FC236}">
                    <a16:creationId xmlns:a16="http://schemas.microsoft.com/office/drawing/2014/main" id="{8BB7B5A0-AC7F-4148-AE1B-F26612B2A9A5}"/>
                  </a:ext>
                </a:extLst>
              </p:cNvPr>
              <p:cNvGrpSpPr/>
              <p:nvPr/>
            </p:nvGrpSpPr>
            <p:grpSpPr>
              <a:xfrm>
                <a:off x="3212479" y="1959173"/>
                <a:ext cx="2049840" cy="276999"/>
                <a:chOff x="3212479" y="1959173"/>
                <a:chExt cx="2049840" cy="276999"/>
              </a:xfrm>
            </p:grpSpPr>
            <p:sp>
              <p:nvSpPr>
                <p:cNvPr id="54" name="TextBox 53">
                  <a:extLst>
                    <a:ext uri="{FF2B5EF4-FFF2-40B4-BE49-F238E27FC236}">
                      <a16:creationId xmlns:a16="http://schemas.microsoft.com/office/drawing/2014/main" id="{B9A1F793-400F-4D82-BDA5-DE7C15E9B92E}"/>
                    </a:ext>
                  </a:extLst>
                </p:cNvPr>
                <p:cNvSpPr txBox="1"/>
                <p:nvPr/>
              </p:nvSpPr>
              <p:spPr>
                <a:xfrm>
                  <a:off x="3463429" y="1959173"/>
                  <a:ext cx="1798890" cy="276999"/>
                </a:xfrm>
                <a:prstGeom prst="rect">
                  <a:avLst/>
                </a:prstGeom>
                <a:noFill/>
              </p:spPr>
              <p:txBody>
                <a:bodyPr wrap="none" rtlCol="0">
                  <a:spAutoFit/>
                </a:bodyPr>
                <a:lstStyle/>
                <a:p>
                  <a:r>
                    <a:rPr lang="en-US" sz="1200" dirty="0">
                      <a:solidFill>
                        <a:schemeClr val="bg1"/>
                      </a:solidFill>
                      <a:latin typeface="Montserrat" panose="00000500000000000000" pitchFamily="50" charset="0"/>
                    </a:rPr>
                    <a:t>Leapfrog Candidates</a:t>
                  </a:r>
                </a:p>
              </p:txBody>
            </p:sp>
            <p:sp>
              <p:nvSpPr>
                <p:cNvPr id="52" name="Oval 51">
                  <a:extLst>
                    <a:ext uri="{FF2B5EF4-FFF2-40B4-BE49-F238E27FC236}">
                      <a16:creationId xmlns:a16="http://schemas.microsoft.com/office/drawing/2014/main" id="{107B003E-C973-4B7A-BDE0-295B9A555912}"/>
                    </a:ext>
                  </a:extLst>
                </p:cNvPr>
                <p:cNvSpPr/>
                <p:nvPr/>
              </p:nvSpPr>
              <p:spPr>
                <a:xfrm>
                  <a:off x="3212479" y="2003787"/>
                  <a:ext cx="189232" cy="187772"/>
                </a:xfrm>
                <a:prstGeom prst="ellipse">
                  <a:avLst/>
                </a:prstGeom>
                <a:gradFill>
                  <a:gsLst>
                    <a:gs pos="0">
                      <a:schemeClr val="accent1">
                        <a:lumMod val="50000"/>
                        <a:lumOff val="50000"/>
                      </a:schemeClr>
                    </a:gs>
                    <a:gs pos="100000">
                      <a:schemeClr val="accent1">
                        <a:lumMod val="50000"/>
                        <a:lumOff val="50000"/>
                        <a:alpha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10F425A-8167-455E-A189-EE9758F66FEB}"/>
                  </a:ext>
                </a:extLst>
              </p:cNvPr>
              <p:cNvGrpSpPr/>
              <p:nvPr/>
            </p:nvGrpSpPr>
            <p:grpSpPr>
              <a:xfrm>
                <a:off x="3212479" y="2312187"/>
                <a:ext cx="2078694" cy="276999"/>
                <a:chOff x="3212479" y="1959173"/>
                <a:chExt cx="2078694" cy="276999"/>
              </a:xfrm>
            </p:grpSpPr>
            <p:sp>
              <p:nvSpPr>
                <p:cNvPr id="57" name="TextBox 56">
                  <a:extLst>
                    <a:ext uri="{FF2B5EF4-FFF2-40B4-BE49-F238E27FC236}">
                      <a16:creationId xmlns:a16="http://schemas.microsoft.com/office/drawing/2014/main" id="{695616EC-7BC9-48E9-B328-0049C87417F1}"/>
                    </a:ext>
                  </a:extLst>
                </p:cNvPr>
                <p:cNvSpPr txBox="1"/>
                <p:nvPr/>
              </p:nvSpPr>
              <p:spPr>
                <a:xfrm>
                  <a:off x="3463429" y="1959173"/>
                  <a:ext cx="1827744" cy="276999"/>
                </a:xfrm>
                <a:prstGeom prst="rect">
                  <a:avLst/>
                </a:prstGeom>
                <a:noFill/>
              </p:spPr>
              <p:txBody>
                <a:bodyPr wrap="none" rtlCol="0">
                  <a:spAutoFit/>
                </a:bodyPr>
                <a:lstStyle/>
                <a:p>
                  <a:r>
                    <a:rPr lang="en-US" sz="1200" dirty="0">
                      <a:solidFill>
                        <a:schemeClr val="bg1"/>
                      </a:solidFill>
                      <a:latin typeface="Montserrat" panose="00000500000000000000" pitchFamily="50" charset="0"/>
                    </a:rPr>
                    <a:t>Competitive Winners</a:t>
                  </a:r>
                </a:p>
              </p:txBody>
            </p:sp>
            <p:sp>
              <p:nvSpPr>
                <p:cNvPr id="58" name="Oval 57">
                  <a:extLst>
                    <a:ext uri="{FF2B5EF4-FFF2-40B4-BE49-F238E27FC236}">
                      <a16:creationId xmlns:a16="http://schemas.microsoft.com/office/drawing/2014/main" id="{A51706BF-8525-4649-8B26-5B44C19D9469}"/>
                    </a:ext>
                  </a:extLst>
                </p:cNvPr>
                <p:cNvSpPr/>
                <p:nvPr/>
              </p:nvSpPr>
              <p:spPr>
                <a:xfrm>
                  <a:off x="3212479" y="2003787"/>
                  <a:ext cx="189232" cy="187772"/>
                </a:xfrm>
                <a:prstGeom prst="ellipse">
                  <a:avLst/>
                </a:prstGeom>
                <a:gradFill>
                  <a:gsLst>
                    <a:gs pos="0">
                      <a:schemeClr val="accent1">
                        <a:lumMod val="25000"/>
                        <a:lumOff val="75000"/>
                      </a:schemeClr>
                    </a:gs>
                    <a:gs pos="100000">
                      <a:schemeClr val="accent1">
                        <a:lumMod val="25000"/>
                        <a:lumOff val="75000"/>
                        <a:alpha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62" name="TextBox 61">
              <a:extLst>
                <a:ext uri="{FF2B5EF4-FFF2-40B4-BE49-F238E27FC236}">
                  <a16:creationId xmlns:a16="http://schemas.microsoft.com/office/drawing/2014/main" id="{93153AE5-07AD-4698-866E-F83B1BF965E1}"/>
                </a:ext>
              </a:extLst>
            </p:cNvPr>
            <p:cNvSpPr txBox="1"/>
            <p:nvPr/>
          </p:nvSpPr>
          <p:spPr>
            <a:xfrm>
              <a:off x="1536677" y="3529456"/>
              <a:ext cx="1430200" cy="276999"/>
            </a:xfrm>
            <a:prstGeom prst="rect">
              <a:avLst/>
            </a:prstGeom>
            <a:noFill/>
          </p:spPr>
          <p:txBody>
            <a:bodyPr wrap="none" rtlCol="0">
              <a:spAutoFit/>
            </a:bodyPr>
            <a:lstStyle/>
            <a:p>
              <a:r>
                <a:rPr lang="en-US" sz="1200" dirty="0">
                  <a:solidFill>
                    <a:schemeClr val="bg1"/>
                  </a:solidFill>
                  <a:latin typeface="Montserrat" panose="00000500000000000000" pitchFamily="50" charset="0"/>
                </a:rPr>
                <a:t>New AI Baseline</a:t>
              </a:r>
            </a:p>
          </p:txBody>
        </p:sp>
      </p:grpSp>
    </p:spTree>
    <p:extLst>
      <p:ext uri="{BB962C8B-B14F-4D97-AF65-F5344CB8AC3E}">
        <p14:creationId xmlns:p14="http://schemas.microsoft.com/office/powerpoint/2010/main" val="19202615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42A4B3D2-783B-4E51-8B79-53C7C0B218CD}"/>
              </a:ext>
            </a:extLst>
          </p:cNvPr>
          <p:cNvGrpSpPr/>
          <p:nvPr/>
        </p:nvGrpSpPr>
        <p:grpSpPr>
          <a:xfrm>
            <a:off x="3425237" y="376739"/>
            <a:ext cx="5341527" cy="674920"/>
            <a:chOff x="3425237" y="652463"/>
            <a:chExt cx="5341527" cy="674920"/>
          </a:xfrm>
        </p:grpSpPr>
        <p:sp>
          <p:nvSpPr>
            <p:cNvPr id="14" name="Rectangle 13">
              <a:extLst>
                <a:ext uri="{FF2B5EF4-FFF2-40B4-BE49-F238E27FC236}">
                  <a16:creationId xmlns:a16="http://schemas.microsoft.com/office/drawing/2014/main" id="{53FB9C92-5190-4171-8C62-C550CEF6D229}"/>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412DF91C-0FE4-46E6-BF51-CABA4628D535}"/>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5" name="TextBox 4">
            <a:extLst>
              <a:ext uri="{FF2B5EF4-FFF2-40B4-BE49-F238E27FC236}">
                <a16:creationId xmlns:a16="http://schemas.microsoft.com/office/drawing/2014/main" id="{EE3B865C-35D0-31DB-8993-4B705A273E57}"/>
              </a:ext>
            </a:extLst>
          </p:cNvPr>
          <p:cNvSpPr txBox="1"/>
          <p:nvPr/>
        </p:nvSpPr>
        <p:spPr>
          <a:xfrm>
            <a:off x="3425237" y="457532"/>
            <a:ext cx="5341527" cy="477054"/>
          </a:xfrm>
          <a:prstGeom prst="rect">
            <a:avLst/>
          </a:prstGeom>
          <a:noFill/>
          <a:effectLst/>
        </p:spPr>
        <p:txBody>
          <a:bodyPr wrap="none" rtlCol="0">
            <a:spAutoFit/>
          </a:bodyPr>
          <a:lstStyle/>
          <a:p>
            <a:pPr algn="ctr"/>
            <a:r>
              <a:rPr lang="en-US" sz="2500" spc="300" dirty="0">
                <a:solidFill>
                  <a:srgbClr val="3BE8FF"/>
                </a:solidFill>
                <a:effectLst>
                  <a:outerShdw blurRad="177800" sx="102000" sy="102000" algn="ctr" rotWithShape="0">
                    <a:srgbClr val="00DCF8">
                      <a:alpha val="40000"/>
                    </a:srgbClr>
                  </a:outerShdw>
                </a:effectLst>
                <a:latin typeface="Montserrat" panose="00000500000000000000" pitchFamily="50" charset="0"/>
              </a:rPr>
              <a:t>SHIFT IN SKILLS DEMAND</a:t>
            </a:r>
          </a:p>
        </p:txBody>
      </p:sp>
      <p:sp>
        <p:nvSpPr>
          <p:cNvPr id="19" name="Oval 18">
            <a:extLst>
              <a:ext uri="{FF2B5EF4-FFF2-40B4-BE49-F238E27FC236}">
                <a16:creationId xmlns:a16="http://schemas.microsoft.com/office/drawing/2014/main" id="{08FD22B9-FC50-42A2-8583-AFDF16E39CAA}"/>
              </a:ext>
            </a:extLst>
          </p:cNvPr>
          <p:cNvSpPr/>
          <p:nvPr/>
        </p:nvSpPr>
        <p:spPr>
          <a:xfrm>
            <a:off x="2347700" y="3457495"/>
            <a:ext cx="1323974" cy="1323974"/>
          </a:xfrm>
          <a:prstGeom prst="ellipse">
            <a:avLst/>
          </a:prstGeom>
          <a:gradFill flip="none" rotWithShape="1">
            <a:gsLst>
              <a:gs pos="0">
                <a:srgbClr val="3BE8FF"/>
              </a:gs>
              <a:gs pos="100000">
                <a:srgbClr val="1B3061">
                  <a:alpha val="70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latin typeface="Montserrat" panose="00000500000000000000" pitchFamily="50" charset="0"/>
              </a:rPr>
              <a:t>174</a:t>
            </a:r>
          </a:p>
        </p:txBody>
      </p:sp>
      <p:sp>
        <p:nvSpPr>
          <p:cNvPr id="18" name="Oval 17">
            <a:extLst>
              <a:ext uri="{FF2B5EF4-FFF2-40B4-BE49-F238E27FC236}">
                <a16:creationId xmlns:a16="http://schemas.microsoft.com/office/drawing/2014/main" id="{B98FEDC6-2839-4B7B-BA13-5ABB19197246}"/>
              </a:ext>
            </a:extLst>
          </p:cNvPr>
          <p:cNvSpPr/>
          <p:nvPr/>
        </p:nvSpPr>
        <p:spPr>
          <a:xfrm>
            <a:off x="2309600" y="2384184"/>
            <a:ext cx="1400174" cy="1400174"/>
          </a:xfrm>
          <a:prstGeom prst="ellipse">
            <a:avLst/>
          </a:prstGeom>
          <a:solidFill>
            <a:schemeClr val="bg1">
              <a:alpha val="18000"/>
            </a:schemeClr>
          </a:solidFill>
          <a:ln w="9525" cap="rnd">
            <a:solidFill>
              <a:schemeClr val="bg1">
                <a:alpha val="48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Montserrat" panose="00000500000000000000" pitchFamily="50" charset="0"/>
              </a:rPr>
              <a:t>203</a:t>
            </a:r>
          </a:p>
        </p:txBody>
      </p:sp>
      <p:sp>
        <p:nvSpPr>
          <p:cNvPr id="24" name="Oval 23">
            <a:extLst>
              <a:ext uri="{FF2B5EF4-FFF2-40B4-BE49-F238E27FC236}">
                <a16:creationId xmlns:a16="http://schemas.microsoft.com/office/drawing/2014/main" id="{028AC3C1-CFD7-430A-9E2C-5EF9220AA13E}"/>
              </a:ext>
            </a:extLst>
          </p:cNvPr>
          <p:cNvSpPr/>
          <p:nvPr/>
        </p:nvSpPr>
        <p:spPr>
          <a:xfrm>
            <a:off x="4362704" y="3457495"/>
            <a:ext cx="967490" cy="967490"/>
          </a:xfrm>
          <a:prstGeom prst="ellipse">
            <a:avLst/>
          </a:prstGeom>
          <a:gradFill flip="none" rotWithShape="1">
            <a:gsLst>
              <a:gs pos="0">
                <a:srgbClr val="3BE8FF"/>
              </a:gs>
              <a:gs pos="100000">
                <a:srgbClr val="1B3061">
                  <a:alpha val="70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latin typeface="Montserrat" panose="00000500000000000000" pitchFamily="50" charset="0"/>
              </a:rPr>
              <a:t>97</a:t>
            </a:r>
          </a:p>
        </p:txBody>
      </p:sp>
      <p:sp>
        <p:nvSpPr>
          <p:cNvPr id="23" name="Oval 22">
            <a:extLst>
              <a:ext uri="{FF2B5EF4-FFF2-40B4-BE49-F238E27FC236}">
                <a16:creationId xmlns:a16="http://schemas.microsoft.com/office/drawing/2014/main" id="{D387D52F-B265-4184-B297-E64C79AB2048}"/>
              </a:ext>
            </a:extLst>
          </p:cNvPr>
          <p:cNvSpPr/>
          <p:nvPr/>
        </p:nvSpPr>
        <p:spPr>
          <a:xfrm>
            <a:off x="4316622" y="2724703"/>
            <a:ext cx="1059655" cy="1059655"/>
          </a:xfrm>
          <a:prstGeom prst="ellipse">
            <a:avLst/>
          </a:prstGeom>
          <a:solidFill>
            <a:schemeClr val="bg1">
              <a:alpha val="18000"/>
            </a:schemeClr>
          </a:solidFill>
          <a:ln w="9525" cap="rnd">
            <a:solidFill>
              <a:schemeClr val="bg1">
                <a:alpha val="48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Montserrat" panose="00000500000000000000" pitchFamily="50" charset="0"/>
              </a:rPr>
              <a:t>115</a:t>
            </a:r>
          </a:p>
        </p:txBody>
      </p:sp>
      <p:sp>
        <p:nvSpPr>
          <p:cNvPr id="26" name="Oval 25">
            <a:extLst>
              <a:ext uri="{FF2B5EF4-FFF2-40B4-BE49-F238E27FC236}">
                <a16:creationId xmlns:a16="http://schemas.microsoft.com/office/drawing/2014/main" id="{6FC7A0F2-E38A-4A3B-92C8-9BC9DB2AEC78}"/>
              </a:ext>
            </a:extLst>
          </p:cNvPr>
          <p:cNvSpPr/>
          <p:nvPr/>
        </p:nvSpPr>
        <p:spPr>
          <a:xfrm>
            <a:off x="5983125" y="3457495"/>
            <a:ext cx="1225497" cy="1225497"/>
          </a:xfrm>
          <a:prstGeom prst="ellipse">
            <a:avLst/>
          </a:prstGeom>
          <a:gradFill flip="none" rotWithShape="1">
            <a:gsLst>
              <a:gs pos="0">
                <a:srgbClr val="3BE8FF"/>
              </a:gs>
              <a:gs pos="100000">
                <a:srgbClr val="1B3061">
                  <a:alpha val="70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latin typeface="Montserrat" panose="00000500000000000000" pitchFamily="50" charset="0"/>
              </a:rPr>
              <a:t>140</a:t>
            </a:r>
          </a:p>
        </p:txBody>
      </p:sp>
      <p:sp>
        <p:nvSpPr>
          <p:cNvPr id="27" name="Oval 26">
            <a:extLst>
              <a:ext uri="{FF2B5EF4-FFF2-40B4-BE49-F238E27FC236}">
                <a16:creationId xmlns:a16="http://schemas.microsoft.com/office/drawing/2014/main" id="{8019F6DA-3E6E-4DAC-B466-D370F7E412BD}"/>
              </a:ext>
            </a:extLst>
          </p:cNvPr>
          <p:cNvSpPr/>
          <p:nvPr/>
        </p:nvSpPr>
        <p:spPr>
          <a:xfrm>
            <a:off x="6018024" y="2628659"/>
            <a:ext cx="1155699" cy="1155699"/>
          </a:xfrm>
          <a:prstGeom prst="ellipse">
            <a:avLst/>
          </a:prstGeom>
          <a:solidFill>
            <a:schemeClr val="bg1">
              <a:alpha val="18000"/>
            </a:schemeClr>
          </a:solidFill>
          <a:ln w="9525" cap="rnd">
            <a:solidFill>
              <a:schemeClr val="bg1">
                <a:alpha val="48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Montserrat" panose="00000500000000000000" pitchFamily="50" charset="0"/>
              </a:rPr>
              <a:t>120</a:t>
            </a:r>
          </a:p>
        </p:txBody>
      </p:sp>
      <p:sp>
        <p:nvSpPr>
          <p:cNvPr id="28" name="Oval 27">
            <a:extLst>
              <a:ext uri="{FF2B5EF4-FFF2-40B4-BE49-F238E27FC236}">
                <a16:creationId xmlns:a16="http://schemas.microsoft.com/office/drawing/2014/main" id="{219F958D-85A4-49DF-8F27-C6DC4160CA74}"/>
              </a:ext>
            </a:extLst>
          </p:cNvPr>
          <p:cNvSpPr/>
          <p:nvPr/>
        </p:nvSpPr>
        <p:spPr>
          <a:xfrm>
            <a:off x="7815470" y="3457495"/>
            <a:ext cx="1198840" cy="1198840"/>
          </a:xfrm>
          <a:prstGeom prst="ellipse">
            <a:avLst/>
          </a:prstGeom>
          <a:gradFill flip="none" rotWithShape="1">
            <a:gsLst>
              <a:gs pos="0">
                <a:srgbClr val="3BE8FF"/>
              </a:gs>
              <a:gs pos="100000">
                <a:srgbClr val="1B3061">
                  <a:alpha val="70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latin typeface="Montserrat" panose="00000500000000000000" pitchFamily="50" charset="0"/>
              </a:rPr>
              <a:t>148</a:t>
            </a:r>
          </a:p>
        </p:txBody>
      </p:sp>
      <p:sp>
        <p:nvSpPr>
          <p:cNvPr id="29" name="Oval 28">
            <a:extLst>
              <a:ext uri="{FF2B5EF4-FFF2-40B4-BE49-F238E27FC236}">
                <a16:creationId xmlns:a16="http://schemas.microsoft.com/office/drawing/2014/main" id="{1C9A28B4-B572-4C58-8151-69ABCCF2399E}"/>
              </a:ext>
            </a:extLst>
          </p:cNvPr>
          <p:cNvSpPr/>
          <p:nvPr/>
        </p:nvSpPr>
        <p:spPr>
          <a:xfrm>
            <a:off x="7877031" y="2708639"/>
            <a:ext cx="1075719" cy="1075719"/>
          </a:xfrm>
          <a:prstGeom prst="ellipse">
            <a:avLst/>
          </a:prstGeom>
          <a:solidFill>
            <a:schemeClr val="bg1">
              <a:alpha val="18000"/>
            </a:schemeClr>
          </a:solidFill>
          <a:ln w="9525" cap="rnd">
            <a:solidFill>
              <a:schemeClr val="bg1">
                <a:alpha val="48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Montserrat" panose="00000500000000000000" pitchFamily="50" charset="0"/>
              </a:rPr>
              <a:t>119</a:t>
            </a:r>
          </a:p>
        </p:txBody>
      </p:sp>
      <p:sp>
        <p:nvSpPr>
          <p:cNvPr id="30" name="Oval 29">
            <a:extLst>
              <a:ext uri="{FF2B5EF4-FFF2-40B4-BE49-F238E27FC236}">
                <a16:creationId xmlns:a16="http://schemas.microsoft.com/office/drawing/2014/main" id="{30B735FC-1F1B-4D1F-8580-62DD5BC06A76}"/>
              </a:ext>
            </a:extLst>
          </p:cNvPr>
          <p:cNvSpPr/>
          <p:nvPr/>
        </p:nvSpPr>
        <p:spPr>
          <a:xfrm>
            <a:off x="9621156" y="3457495"/>
            <a:ext cx="1051859" cy="1051859"/>
          </a:xfrm>
          <a:prstGeom prst="ellipse">
            <a:avLst/>
          </a:prstGeom>
          <a:gradFill flip="none" rotWithShape="1">
            <a:gsLst>
              <a:gs pos="0">
                <a:srgbClr val="3BE8FF"/>
              </a:gs>
              <a:gs pos="100000">
                <a:srgbClr val="1B3061">
                  <a:alpha val="70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latin typeface="Montserrat" panose="00000500000000000000" pitchFamily="50" charset="0"/>
              </a:rPr>
              <a:t>113</a:t>
            </a:r>
          </a:p>
        </p:txBody>
      </p:sp>
      <p:sp>
        <p:nvSpPr>
          <p:cNvPr id="31" name="Oval 30">
            <a:extLst>
              <a:ext uri="{FF2B5EF4-FFF2-40B4-BE49-F238E27FC236}">
                <a16:creationId xmlns:a16="http://schemas.microsoft.com/office/drawing/2014/main" id="{6B77A9DF-FB20-4AD1-9DC2-3D3B3C5ABB09}"/>
              </a:ext>
            </a:extLst>
          </p:cNvPr>
          <p:cNvSpPr/>
          <p:nvPr/>
        </p:nvSpPr>
        <p:spPr>
          <a:xfrm>
            <a:off x="9729244" y="2948676"/>
            <a:ext cx="835682" cy="835682"/>
          </a:xfrm>
          <a:prstGeom prst="ellipse">
            <a:avLst/>
          </a:prstGeom>
          <a:solidFill>
            <a:schemeClr val="bg1">
              <a:alpha val="18000"/>
            </a:schemeClr>
          </a:solidFill>
          <a:ln w="9525" cap="rnd">
            <a:solidFill>
              <a:schemeClr val="bg1">
                <a:alpha val="48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Montserrat" panose="00000500000000000000" pitchFamily="50" charset="0"/>
              </a:rPr>
              <a:t>73</a:t>
            </a:r>
          </a:p>
        </p:txBody>
      </p:sp>
      <p:sp>
        <p:nvSpPr>
          <p:cNvPr id="37" name="TextBox 36">
            <a:extLst>
              <a:ext uri="{FF2B5EF4-FFF2-40B4-BE49-F238E27FC236}">
                <a16:creationId xmlns:a16="http://schemas.microsoft.com/office/drawing/2014/main" id="{764195FB-4E1E-4A70-A495-CDBA7DE120C3}"/>
              </a:ext>
            </a:extLst>
          </p:cNvPr>
          <p:cNvSpPr txBox="1"/>
          <p:nvPr/>
        </p:nvSpPr>
        <p:spPr>
          <a:xfrm>
            <a:off x="1009963" y="2914995"/>
            <a:ext cx="657552" cy="338554"/>
          </a:xfrm>
          <a:prstGeom prst="rect">
            <a:avLst/>
          </a:prstGeom>
          <a:noFill/>
        </p:spPr>
        <p:txBody>
          <a:bodyPr wrap="none" rtlCol="0" anchor="ctr" anchorCtr="0">
            <a:spAutoFit/>
          </a:bodyPr>
          <a:lstStyle/>
          <a:p>
            <a:r>
              <a:rPr lang="en-US" sz="1600" dirty="0">
                <a:solidFill>
                  <a:schemeClr val="bg1"/>
                </a:solidFill>
                <a:latin typeface="Montserrat" panose="00000500000000000000" pitchFamily="50" charset="0"/>
              </a:rPr>
              <a:t>2016</a:t>
            </a:r>
          </a:p>
        </p:txBody>
      </p:sp>
      <p:sp>
        <p:nvSpPr>
          <p:cNvPr id="38" name="TextBox 37">
            <a:extLst>
              <a:ext uri="{FF2B5EF4-FFF2-40B4-BE49-F238E27FC236}">
                <a16:creationId xmlns:a16="http://schemas.microsoft.com/office/drawing/2014/main" id="{23FFDA47-085A-41F3-A7F0-3AC4368AF824}"/>
              </a:ext>
            </a:extLst>
          </p:cNvPr>
          <p:cNvSpPr txBox="1"/>
          <p:nvPr/>
        </p:nvSpPr>
        <p:spPr>
          <a:xfrm>
            <a:off x="1009963" y="3950205"/>
            <a:ext cx="707245" cy="338554"/>
          </a:xfrm>
          <a:prstGeom prst="rect">
            <a:avLst/>
          </a:prstGeom>
          <a:noFill/>
        </p:spPr>
        <p:txBody>
          <a:bodyPr wrap="none" rtlCol="0" anchor="ctr" anchorCtr="0">
            <a:spAutoFit/>
          </a:bodyPr>
          <a:lstStyle/>
          <a:p>
            <a:r>
              <a:rPr lang="en-US" sz="1600" dirty="0">
                <a:solidFill>
                  <a:srgbClr val="3BE8FF"/>
                </a:solidFill>
                <a:latin typeface="Montserrat" panose="00000500000000000000" pitchFamily="50" charset="0"/>
              </a:rPr>
              <a:t>2030</a:t>
            </a:r>
          </a:p>
        </p:txBody>
      </p:sp>
      <p:sp>
        <p:nvSpPr>
          <p:cNvPr id="39" name="TextBox 38">
            <a:extLst>
              <a:ext uri="{FF2B5EF4-FFF2-40B4-BE49-F238E27FC236}">
                <a16:creationId xmlns:a16="http://schemas.microsoft.com/office/drawing/2014/main" id="{30DE3BDA-FE25-4D72-91AC-1532EF3E8DDD}"/>
              </a:ext>
            </a:extLst>
          </p:cNvPr>
          <p:cNvSpPr txBox="1"/>
          <p:nvPr/>
        </p:nvSpPr>
        <p:spPr>
          <a:xfrm>
            <a:off x="2309610" y="1709991"/>
            <a:ext cx="1400164" cy="532453"/>
          </a:xfrm>
          <a:prstGeom prst="rect">
            <a:avLst/>
          </a:prstGeom>
          <a:noFill/>
        </p:spPr>
        <p:txBody>
          <a:bodyPr wrap="square" rtlCol="0" anchor="ctr" anchorCtr="0">
            <a:spAutoFit/>
          </a:bodyPr>
          <a:lstStyle/>
          <a:p>
            <a:pPr algn="ctr">
              <a:lnSpc>
                <a:spcPts val="1800"/>
              </a:lnSpc>
            </a:pPr>
            <a:r>
              <a:rPr lang="en-US" sz="1200" b="1" dirty="0">
                <a:solidFill>
                  <a:schemeClr val="bg1"/>
                </a:solidFill>
                <a:latin typeface="Montserrat" panose="00000500000000000000" pitchFamily="50" charset="0"/>
              </a:rPr>
              <a:t>Physical &amp; Manual Skills</a:t>
            </a:r>
          </a:p>
        </p:txBody>
      </p:sp>
      <p:sp>
        <p:nvSpPr>
          <p:cNvPr id="40" name="TextBox 39">
            <a:extLst>
              <a:ext uri="{FF2B5EF4-FFF2-40B4-BE49-F238E27FC236}">
                <a16:creationId xmlns:a16="http://schemas.microsoft.com/office/drawing/2014/main" id="{487DAA96-218B-4949-8807-107E25DC32F8}"/>
              </a:ext>
            </a:extLst>
          </p:cNvPr>
          <p:cNvSpPr txBox="1"/>
          <p:nvPr/>
        </p:nvSpPr>
        <p:spPr>
          <a:xfrm>
            <a:off x="4140704" y="1709991"/>
            <a:ext cx="1411490" cy="532453"/>
          </a:xfrm>
          <a:prstGeom prst="rect">
            <a:avLst/>
          </a:prstGeom>
          <a:noFill/>
        </p:spPr>
        <p:txBody>
          <a:bodyPr wrap="square" rtlCol="0" anchor="ctr" anchorCtr="0">
            <a:spAutoFit/>
          </a:bodyPr>
          <a:lstStyle/>
          <a:p>
            <a:pPr algn="ctr">
              <a:lnSpc>
                <a:spcPts val="1800"/>
              </a:lnSpc>
            </a:pPr>
            <a:r>
              <a:rPr lang="en-US" sz="1200" b="1" dirty="0">
                <a:solidFill>
                  <a:schemeClr val="bg1"/>
                </a:solidFill>
                <a:latin typeface="Montserrat" panose="00000500000000000000" pitchFamily="50" charset="0"/>
              </a:rPr>
              <a:t>Basic Cognitive Skills</a:t>
            </a:r>
          </a:p>
        </p:txBody>
      </p:sp>
      <p:sp>
        <p:nvSpPr>
          <p:cNvPr id="41" name="TextBox 40">
            <a:extLst>
              <a:ext uri="{FF2B5EF4-FFF2-40B4-BE49-F238E27FC236}">
                <a16:creationId xmlns:a16="http://schemas.microsoft.com/office/drawing/2014/main" id="{F4DB2EDA-C2C6-4CE4-A2F7-C40E6E037246}"/>
              </a:ext>
            </a:extLst>
          </p:cNvPr>
          <p:cNvSpPr txBox="1"/>
          <p:nvPr/>
        </p:nvSpPr>
        <p:spPr>
          <a:xfrm>
            <a:off x="5855202" y="1709991"/>
            <a:ext cx="1481342" cy="532453"/>
          </a:xfrm>
          <a:prstGeom prst="rect">
            <a:avLst/>
          </a:prstGeom>
          <a:noFill/>
        </p:spPr>
        <p:txBody>
          <a:bodyPr wrap="square" rtlCol="0" anchor="ctr" anchorCtr="0">
            <a:spAutoFit/>
          </a:bodyPr>
          <a:lstStyle/>
          <a:p>
            <a:pPr algn="ctr">
              <a:lnSpc>
                <a:spcPts val="1800"/>
              </a:lnSpc>
            </a:pPr>
            <a:r>
              <a:rPr lang="en-US" sz="1200" b="1" dirty="0">
                <a:solidFill>
                  <a:schemeClr val="bg1"/>
                </a:solidFill>
                <a:latin typeface="Montserrat" panose="00000500000000000000" pitchFamily="50" charset="0"/>
              </a:rPr>
              <a:t>Higher Cognitive Skills</a:t>
            </a:r>
          </a:p>
        </p:txBody>
      </p:sp>
      <p:sp>
        <p:nvSpPr>
          <p:cNvPr id="42" name="TextBox 41">
            <a:extLst>
              <a:ext uri="{FF2B5EF4-FFF2-40B4-BE49-F238E27FC236}">
                <a16:creationId xmlns:a16="http://schemas.microsoft.com/office/drawing/2014/main" id="{A423B8DE-A152-4BDB-9F23-A7129CF8C09A}"/>
              </a:ext>
            </a:extLst>
          </p:cNvPr>
          <p:cNvSpPr txBox="1"/>
          <p:nvPr/>
        </p:nvSpPr>
        <p:spPr>
          <a:xfrm>
            <a:off x="7633956" y="1709991"/>
            <a:ext cx="1561868" cy="532453"/>
          </a:xfrm>
          <a:prstGeom prst="rect">
            <a:avLst/>
          </a:prstGeom>
          <a:noFill/>
        </p:spPr>
        <p:txBody>
          <a:bodyPr wrap="square" rtlCol="0" anchor="ctr" anchorCtr="0">
            <a:spAutoFit/>
          </a:bodyPr>
          <a:lstStyle/>
          <a:p>
            <a:pPr algn="ctr">
              <a:lnSpc>
                <a:spcPts val="1800"/>
              </a:lnSpc>
            </a:pPr>
            <a:r>
              <a:rPr lang="en-US" sz="1200" b="1" dirty="0">
                <a:solidFill>
                  <a:schemeClr val="bg1"/>
                </a:solidFill>
                <a:latin typeface="Montserrat" panose="00000500000000000000" pitchFamily="50" charset="0"/>
              </a:rPr>
              <a:t>Social &amp; Emotional Skills</a:t>
            </a:r>
          </a:p>
        </p:txBody>
      </p:sp>
      <p:sp>
        <p:nvSpPr>
          <p:cNvPr id="43" name="TextBox 42">
            <a:extLst>
              <a:ext uri="{FF2B5EF4-FFF2-40B4-BE49-F238E27FC236}">
                <a16:creationId xmlns:a16="http://schemas.microsoft.com/office/drawing/2014/main" id="{D3BB6F3E-F8DA-413A-BBBC-191C5CCAC92E}"/>
              </a:ext>
            </a:extLst>
          </p:cNvPr>
          <p:cNvSpPr txBox="1"/>
          <p:nvPr/>
        </p:nvSpPr>
        <p:spPr>
          <a:xfrm>
            <a:off x="9296858" y="1709991"/>
            <a:ext cx="1700454" cy="532453"/>
          </a:xfrm>
          <a:prstGeom prst="rect">
            <a:avLst/>
          </a:prstGeom>
          <a:noFill/>
        </p:spPr>
        <p:txBody>
          <a:bodyPr wrap="square" rtlCol="0" anchor="ctr" anchorCtr="0">
            <a:spAutoFit/>
          </a:bodyPr>
          <a:lstStyle/>
          <a:p>
            <a:pPr algn="ctr">
              <a:lnSpc>
                <a:spcPts val="1800"/>
              </a:lnSpc>
            </a:pPr>
            <a:r>
              <a:rPr lang="en-US" sz="1200" b="1" dirty="0">
                <a:solidFill>
                  <a:schemeClr val="bg1"/>
                </a:solidFill>
                <a:latin typeface="Montserrat" panose="00000500000000000000" pitchFamily="50" charset="0"/>
              </a:rPr>
              <a:t>Technological Skills</a:t>
            </a:r>
          </a:p>
        </p:txBody>
      </p:sp>
      <p:sp>
        <p:nvSpPr>
          <p:cNvPr id="57" name="Freeform: Shape 56">
            <a:extLst>
              <a:ext uri="{FF2B5EF4-FFF2-40B4-BE49-F238E27FC236}">
                <a16:creationId xmlns:a16="http://schemas.microsoft.com/office/drawing/2014/main" id="{CC1E9C3F-9641-436A-A053-3AAD52C202C7}"/>
              </a:ext>
            </a:extLst>
          </p:cNvPr>
          <p:cNvSpPr/>
          <p:nvPr/>
        </p:nvSpPr>
        <p:spPr>
          <a:xfrm flipV="1">
            <a:off x="2595126" y="5901272"/>
            <a:ext cx="829122" cy="360676"/>
          </a:xfrm>
          <a:custGeom>
            <a:avLst/>
            <a:gdLst>
              <a:gd name="connsiteX0" fmla="*/ 414561 w 829122"/>
              <a:gd name="connsiteY0" fmla="*/ 0 h 414561"/>
              <a:gd name="connsiteX1" fmla="*/ 829122 w 829122"/>
              <a:gd name="connsiteY1" fmla="*/ 414561 h 414561"/>
              <a:gd name="connsiteX2" fmla="*/ 0 w 829122"/>
              <a:gd name="connsiteY2" fmla="*/ 414561 h 414561"/>
              <a:gd name="connsiteX3" fmla="*/ 414561 w 829122"/>
              <a:gd name="connsiteY3" fmla="*/ 0 h 414561"/>
            </a:gdLst>
            <a:ahLst/>
            <a:cxnLst>
              <a:cxn ang="0">
                <a:pos x="connsiteX0" y="connsiteY0"/>
              </a:cxn>
              <a:cxn ang="0">
                <a:pos x="connsiteX1" y="connsiteY1"/>
              </a:cxn>
              <a:cxn ang="0">
                <a:pos x="connsiteX2" y="connsiteY2"/>
              </a:cxn>
              <a:cxn ang="0">
                <a:pos x="connsiteX3" y="connsiteY3"/>
              </a:cxn>
            </a:cxnLst>
            <a:rect l="l" t="t" r="r" b="b"/>
            <a:pathLst>
              <a:path w="829122" h="414561">
                <a:moveTo>
                  <a:pt x="414561" y="0"/>
                </a:moveTo>
                <a:cubicBezTo>
                  <a:pt x="414561" y="228956"/>
                  <a:pt x="600166" y="414561"/>
                  <a:pt x="829122" y="414561"/>
                </a:cubicBezTo>
                <a:lnTo>
                  <a:pt x="0" y="414561"/>
                </a:lnTo>
                <a:cubicBezTo>
                  <a:pt x="228956" y="414561"/>
                  <a:pt x="414561" y="228956"/>
                  <a:pt x="414561" y="0"/>
                </a:cubicBezTo>
                <a:close/>
              </a:path>
            </a:pathLst>
          </a:custGeom>
          <a:gradFill>
            <a:gsLst>
              <a:gs pos="0">
                <a:schemeClr val="tx2">
                  <a:lumMod val="60000"/>
                  <a:lumOff val="40000"/>
                </a:schemeClr>
              </a:gs>
              <a:gs pos="100000">
                <a:srgbClr val="1B3061">
                  <a:alpha val="70000"/>
                </a:srgb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D50E27AB-E0E0-4E51-8556-3ECF24BF9F60}"/>
              </a:ext>
            </a:extLst>
          </p:cNvPr>
          <p:cNvSpPr/>
          <p:nvPr/>
        </p:nvSpPr>
        <p:spPr>
          <a:xfrm flipV="1">
            <a:off x="4431888" y="5901272"/>
            <a:ext cx="829122" cy="420280"/>
          </a:xfrm>
          <a:custGeom>
            <a:avLst/>
            <a:gdLst>
              <a:gd name="connsiteX0" fmla="*/ 414561 w 829122"/>
              <a:gd name="connsiteY0" fmla="*/ 0 h 414561"/>
              <a:gd name="connsiteX1" fmla="*/ 829122 w 829122"/>
              <a:gd name="connsiteY1" fmla="*/ 414561 h 414561"/>
              <a:gd name="connsiteX2" fmla="*/ 0 w 829122"/>
              <a:gd name="connsiteY2" fmla="*/ 414561 h 414561"/>
              <a:gd name="connsiteX3" fmla="*/ 414561 w 829122"/>
              <a:gd name="connsiteY3" fmla="*/ 0 h 414561"/>
            </a:gdLst>
            <a:ahLst/>
            <a:cxnLst>
              <a:cxn ang="0">
                <a:pos x="connsiteX0" y="connsiteY0"/>
              </a:cxn>
              <a:cxn ang="0">
                <a:pos x="connsiteX1" y="connsiteY1"/>
              </a:cxn>
              <a:cxn ang="0">
                <a:pos x="connsiteX2" y="connsiteY2"/>
              </a:cxn>
              <a:cxn ang="0">
                <a:pos x="connsiteX3" y="connsiteY3"/>
              </a:cxn>
            </a:cxnLst>
            <a:rect l="l" t="t" r="r" b="b"/>
            <a:pathLst>
              <a:path w="829122" h="414561">
                <a:moveTo>
                  <a:pt x="414561" y="0"/>
                </a:moveTo>
                <a:cubicBezTo>
                  <a:pt x="414561" y="228956"/>
                  <a:pt x="600166" y="414561"/>
                  <a:pt x="829122" y="414561"/>
                </a:cubicBezTo>
                <a:lnTo>
                  <a:pt x="0" y="414561"/>
                </a:lnTo>
                <a:cubicBezTo>
                  <a:pt x="228956" y="414561"/>
                  <a:pt x="414561" y="228956"/>
                  <a:pt x="414561" y="0"/>
                </a:cubicBezTo>
                <a:close/>
              </a:path>
            </a:pathLst>
          </a:custGeom>
          <a:gradFill>
            <a:gsLst>
              <a:gs pos="0">
                <a:schemeClr val="tx2">
                  <a:lumMod val="60000"/>
                  <a:lumOff val="40000"/>
                </a:schemeClr>
              </a:gs>
              <a:gs pos="100000">
                <a:srgbClr val="1B3061">
                  <a:alpha val="70000"/>
                </a:srgb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22EF0251-5D77-45E0-BCA7-648174619A20}"/>
              </a:ext>
            </a:extLst>
          </p:cNvPr>
          <p:cNvSpPr/>
          <p:nvPr/>
        </p:nvSpPr>
        <p:spPr>
          <a:xfrm>
            <a:off x="6181312" y="5673633"/>
            <a:ext cx="829122" cy="227639"/>
          </a:xfrm>
          <a:custGeom>
            <a:avLst/>
            <a:gdLst>
              <a:gd name="connsiteX0" fmla="*/ 414561 w 829122"/>
              <a:gd name="connsiteY0" fmla="*/ 0 h 414561"/>
              <a:gd name="connsiteX1" fmla="*/ 829122 w 829122"/>
              <a:gd name="connsiteY1" fmla="*/ 414561 h 414561"/>
              <a:gd name="connsiteX2" fmla="*/ 0 w 829122"/>
              <a:gd name="connsiteY2" fmla="*/ 414561 h 414561"/>
              <a:gd name="connsiteX3" fmla="*/ 414561 w 829122"/>
              <a:gd name="connsiteY3" fmla="*/ 0 h 414561"/>
            </a:gdLst>
            <a:ahLst/>
            <a:cxnLst>
              <a:cxn ang="0">
                <a:pos x="connsiteX0" y="connsiteY0"/>
              </a:cxn>
              <a:cxn ang="0">
                <a:pos x="connsiteX1" y="connsiteY1"/>
              </a:cxn>
              <a:cxn ang="0">
                <a:pos x="connsiteX2" y="connsiteY2"/>
              </a:cxn>
              <a:cxn ang="0">
                <a:pos x="connsiteX3" y="connsiteY3"/>
              </a:cxn>
            </a:cxnLst>
            <a:rect l="l" t="t" r="r" b="b"/>
            <a:pathLst>
              <a:path w="829122" h="414561">
                <a:moveTo>
                  <a:pt x="414561" y="0"/>
                </a:moveTo>
                <a:cubicBezTo>
                  <a:pt x="414561" y="228956"/>
                  <a:pt x="600166" y="414561"/>
                  <a:pt x="829122" y="414561"/>
                </a:cubicBezTo>
                <a:lnTo>
                  <a:pt x="0" y="414561"/>
                </a:lnTo>
                <a:cubicBezTo>
                  <a:pt x="228956" y="414561"/>
                  <a:pt x="414561" y="228956"/>
                  <a:pt x="414561" y="0"/>
                </a:cubicBezTo>
                <a:close/>
              </a:path>
            </a:pathLst>
          </a:custGeom>
          <a:gradFill>
            <a:gsLst>
              <a:gs pos="0">
                <a:srgbClr val="3BE8FF"/>
              </a:gs>
              <a:gs pos="100000">
                <a:srgbClr val="1B3061">
                  <a:alpha val="70000"/>
                </a:srgb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D724D4E1-1E85-4308-8538-6B8BE78A7CEF}"/>
              </a:ext>
            </a:extLst>
          </p:cNvPr>
          <p:cNvSpPr/>
          <p:nvPr/>
        </p:nvSpPr>
        <p:spPr>
          <a:xfrm>
            <a:off x="8000329" y="5218325"/>
            <a:ext cx="829122" cy="682948"/>
          </a:xfrm>
          <a:custGeom>
            <a:avLst/>
            <a:gdLst>
              <a:gd name="connsiteX0" fmla="*/ 414561 w 829122"/>
              <a:gd name="connsiteY0" fmla="*/ 0 h 414561"/>
              <a:gd name="connsiteX1" fmla="*/ 829122 w 829122"/>
              <a:gd name="connsiteY1" fmla="*/ 414561 h 414561"/>
              <a:gd name="connsiteX2" fmla="*/ 0 w 829122"/>
              <a:gd name="connsiteY2" fmla="*/ 414561 h 414561"/>
              <a:gd name="connsiteX3" fmla="*/ 414561 w 829122"/>
              <a:gd name="connsiteY3" fmla="*/ 0 h 414561"/>
            </a:gdLst>
            <a:ahLst/>
            <a:cxnLst>
              <a:cxn ang="0">
                <a:pos x="connsiteX0" y="connsiteY0"/>
              </a:cxn>
              <a:cxn ang="0">
                <a:pos x="connsiteX1" y="connsiteY1"/>
              </a:cxn>
              <a:cxn ang="0">
                <a:pos x="connsiteX2" y="connsiteY2"/>
              </a:cxn>
              <a:cxn ang="0">
                <a:pos x="connsiteX3" y="connsiteY3"/>
              </a:cxn>
            </a:cxnLst>
            <a:rect l="l" t="t" r="r" b="b"/>
            <a:pathLst>
              <a:path w="829122" h="414561">
                <a:moveTo>
                  <a:pt x="414561" y="0"/>
                </a:moveTo>
                <a:cubicBezTo>
                  <a:pt x="414561" y="228956"/>
                  <a:pt x="600166" y="414561"/>
                  <a:pt x="829122" y="414561"/>
                </a:cubicBezTo>
                <a:lnTo>
                  <a:pt x="0" y="414561"/>
                </a:lnTo>
                <a:cubicBezTo>
                  <a:pt x="228956" y="414561"/>
                  <a:pt x="414561" y="228956"/>
                  <a:pt x="414561" y="0"/>
                </a:cubicBezTo>
                <a:close/>
              </a:path>
            </a:pathLst>
          </a:custGeom>
          <a:gradFill>
            <a:gsLst>
              <a:gs pos="0">
                <a:srgbClr val="3BE8FF"/>
              </a:gs>
              <a:gs pos="100000">
                <a:srgbClr val="1B3061">
                  <a:alpha val="70000"/>
                </a:srgb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6" name="Freeform: Shape 65">
            <a:extLst>
              <a:ext uri="{FF2B5EF4-FFF2-40B4-BE49-F238E27FC236}">
                <a16:creationId xmlns:a16="http://schemas.microsoft.com/office/drawing/2014/main" id="{C3B59042-3C1E-4C0D-B549-E8B9322F9F59}"/>
              </a:ext>
            </a:extLst>
          </p:cNvPr>
          <p:cNvSpPr/>
          <p:nvPr/>
        </p:nvSpPr>
        <p:spPr>
          <a:xfrm>
            <a:off x="9732524" y="4565672"/>
            <a:ext cx="829122" cy="1335600"/>
          </a:xfrm>
          <a:custGeom>
            <a:avLst/>
            <a:gdLst>
              <a:gd name="connsiteX0" fmla="*/ 414561 w 829122"/>
              <a:gd name="connsiteY0" fmla="*/ 0 h 414561"/>
              <a:gd name="connsiteX1" fmla="*/ 829122 w 829122"/>
              <a:gd name="connsiteY1" fmla="*/ 414561 h 414561"/>
              <a:gd name="connsiteX2" fmla="*/ 0 w 829122"/>
              <a:gd name="connsiteY2" fmla="*/ 414561 h 414561"/>
              <a:gd name="connsiteX3" fmla="*/ 414561 w 829122"/>
              <a:gd name="connsiteY3" fmla="*/ 0 h 414561"/>
            </a:gdLst>
            <a:ahLst/>
            <a:cxnLst>
              <a:cxn ang="0">
                <a:pos x="connsiteX0" y="connsiteY0"/>
              </a:cxn>
              <a:cxn ang="0">
                <a:pos x="connsiteX1" y="connsiteY1"/>
              </a:cxn>
              <a:cxn ang="0">
                <a:pos x="connsiteX2" y="connsiteY2"/>
              </a:cxn>
              <a:cxn ang="0">
                <a:pos x="connsiteX3" y="connsiteY3"/>
              </a:cxn>
            </a:cxnLst>
            <a:rect l="l" t="t" r="r" b="b"/>
            <a:pathLst>
              <a:path w="829122" h="414561">
                <a:moveTo>
                  <a:pt x="414561" y="0"/>
                </a:moveTo>
                <a:cubicBezTo>
                  <a:pt x="414561" y="228956"/>
                  <a:pt x="600166" y="414561"/>
                  <a:pt x="829122" y="414561"/>
                </a:cubicBezTo>
                <a:lnTo>
                  <a:pt x="0" y="414561"/>
                </a:lnTo>
                <a:cubicBezTo>
                  <a:pt x="228956" y="414561"/>
                  <a:pt x="414561" y="228956"/>
                  <a:pt x="414561" y="0"/>
                </a:cubicBezTo>
                <a:close/>
              </a:path>
            </a:pathLst>
          </a:custGeom>
          <a:gradFill>
            <a:gsLst>
              <a:gs pos="0">
                <a:srgbClr val="3BE8FF"/>
              </a:gs>
              <a:gs pos="100000">
                <a:srgbClr val="1B3061">
                  <a:alpha val="70000"/>
                </a:srgb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cxnSp>
        <p:nvCxnSpPr>
          <p:cNvPr id="46" name="Straight Connector 45">
            <a:extLst>
              <a:ext uri="{FF2B5EF4-FFF2-40B4-BE49-F238E27FC236}">
                <a16:creationId xmlns:a16="http://schemas.microsoft.com/office/drawing/2014/main" id="{D829EB37-C820-4DCF-8DCA-F088A753FF3B}"/>
              </a:ext>
            </a:extLst>
          </p:cNvPr>
          <p:cNvCxnSpPr>
            <a:cxnSpLocks/>
          </p:cNvCxnSpPr>
          <p:nvPr/>
        </p:nvCxnSpPr>
        <p:spPr>
          <a:xfrm>
            <a:off x="2347700" y="5901670"/>
            <a:ext cx="832531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14DA926C-3EC3-4748-A2FE-97E84FA97B6D}"/>
              </a:ext>
            </a:extLst>
          </p:cNvPr>
          <p:cNvSpPr txBox="1"/>
          <p:nvPr/>
        </p:nvSpPr>
        <p:spPr>
          <a:xfrm>
            <a:off x="2791518" y="5486404"/>
            <a:ext cx="436338" cy="307777"/>
          </a:xfrm>
          <a:prstGeom prst="rect">
            <a:avLst/>
          </a:prstGeom>
          <a:noFill/>
        </p:spPr>
        <p:txBody>
          <a:bodyPr wrap="none" rtlCol="0">
            <a:spAutoFit/>
          </a:bodyPr>
          <a:lstStyle/>
          <a:p>
            <a:pPr algn="ctr"/>
            <a:r>
              <a:rPr lang="en-US" sz="1400" dirty="0">
                <a:solidFill>
                  <a:schemeClr val="tx2">
                    <a:lumMod val="60000"/>
                    <a:lumOff val="40000"/>
                  </a:schemeClr>
                </a:solidFill>
                <a:latin typeface="Montserrat" panose="00000500000000000000" pitchFamily="50" charset="0"/>
              </a:rPr>
              <a:t>-14</a:t>
            </a:r>
          </a:p>
        </p:txBody>
      </p:sp>
      <p:sp>
        <p:nvSpPr>
          <p:cNvPr id="72" name="TextBox 71">
            <a:extLst>
              <a:ext uri="{FF2B5EF4-FFF2-40B4-BE49-F238E27FC236}">
                <a16:creationId xmlns:a16="http://schemas.microsoft.com/office/drawing/2014/main" id="{752E6EAE-0AAF-4AD9-AD75-63B6CBF7A7D3}"/>
              </a:ext>
            </a:extLst>
          </p:cNvPr>
          <p:cNvSpPr txBox="1"/>
          <p:nvPr/>
        </p:nvSpPr>
        <p:spPr>
          <a:xfrm>
            <a:off x="4637097" y="5486404"/>
            <a:ext cx="418705" cy="307777"/>
          </a:xfrm>
          <a:prstGeom prst="rect">
            <a:avLst/>
          </a:prstGeom>
          <a:noFill/>
        </p:spPr>
        <p:txBody>
          <a:bodyPr wrap="none" rtlCol="0">
            <a:spAutoFit/>
          </a:bodyPr>
          <a:lstStyle/>
          <a:p>
            <a:pPr algn="ctr"/>
            <a:r>
              <a:rPr lang="en-US" sz="1400" dirty="0">
                <a:solidFill>
                  <a:schemeClr val="tx2">
                    <a:lumMod val="60000"/>
                    <a:lumOff val="40000"/>
                  </a:schemeClr>
                </a:solidFill>
                <a:latin typeface="Montserrat" panose="00000500000000000000" pitchFamily="50" charset="0"/>
              </a:rPr>
              <a:t>-15</a:t>
            </a:r>
          </a:p>
        </p:txBody>
      </p:sp>
      <p:sp>
        <p:nvSpPr>
          <p:cNvPr id="73" name="TextBox 72">
            <a:extLst>
              <a:ext uri="{FF2B5EF4-FFF2-40B4-BE49-F238E27FC236}">
                <a16:creationId xmlns:a16="http://schemas.microsoft.com/office/drawing/2014/main" id="{EA464040-1F2B-426F-BBA2-D97CB2D30D62}"/>
              </a:ext>
            </a:extLst>
          </p:cNvPr>
          <p:cNvSpPr txBox="1"/>
          <p:nvPr/>
        </p:nvSpPr>
        <p:spPr>
          <a:xfrm>
            <a:off x="6395337" y="6012190"/>
            <a:ext cx="401072" cy="307777"/>
          </a:xfrm>
          <a:prstGeom prst="rect">
            <a:avLst/>
          </a:prstGeom>
          <a:noFill/>
        </p:spPr>
        <p:txBody>
          <a:bodyPr wrap="none" rtlCol="0">
            <a:spAutoFit/>
          </a:bodyPr>
          <a:lstStyle/>
          <a:p>
            <a:pPr algn="ctr"/>
            <a:r>
              <a:rPr lang="en-US" sz="1400" dirty="0">
                <a:solidFill>
                  <a:srgbClr val="3BE8FF"/>
                </a:solidFill>
                <a:latin typeface="Montserrat" panose="00000500000000000000" pitchFamily="50" charset="0"/>
              </a:rPr>
              <a:t>+8</a:t>
            </a:r>
          </a:p>
        </p:txBody>
      </p:sp>
      <p:sp>
        <p:nvSpPr>
          <p:cNvPr id="74" name="TextBox 73">
            <a:extLst>
              <a:ext uri="{FF2B5EF4-FFF2-40B4-BE49-F238E27FC236}">
                <a16:creationId xmlns:a16="http://schemas.microsoft.com/office/drawing/2014/main" id="{3FDDA2C5-0670-4148-9929-49043876D569}"/>
              </a:ext>
            </a:extLst>
          </p:cNvPr>
          <p:cNvSpPr txBox="1"/>
          <p:nvPr/>
        </p:nvSpPr>
        <p:spPr>
          <a:xfrm>
            <a:off x="8160654" y="6012190"/>
            <a:ext cx="508473" cy="307777"/>
          </a:xfrm>
          <a:prstGeom prst="rect">
            <a:avLst/>
          </a:prstGeom>
          <a:noFill/>
        </p:spPr>
        <p:txBody>
          <a:bodyPr wrap="none" rtlCol="0">
            <a:spAutoFit/>
          </a:bodyPr>
          <a:lstStyle/>
          <a:p>
            <a:pPr algn="ctr"/>
            <a:r>
              <a:rPr lang="en-US" sz="1400" dirty="0">
                <a:solidFill>
                  <a:srgbClr val="3BE8FF"/>
                </a:solidFill>
                <a:latin typeface="Montserrat" panose="00000500000000000000" pitchFamily="50" charset="0"/>
              </a:rPr>
              <a:t>+24</a:t>
            </a:r>
          </a:p>
        </p:txBody>
      </p:sp>
      <p:sp>
        <p:nvSpPr>
          <p:cNvPr id="75" name="TextBox 74">
            <a:extLst>
              <a:ext uri="{FF2B5EF4-FFF2-40B4-BE49-F238E27FC236}">
                <a16:creationId xmlns:a16="http://schemas.microsoft.com/office/drawing/2014/main" id="{C6A3A2F9-9EAA-419B-A1B0-7033E7F1E076}"/>
              </a:ext>
            </a:extLst>
          </p:cNvPr>
          <p:cNvSpPr txBox="1"/>
          <p:nvPr/>
        </p:nvSpPr>
        <p:spPr>
          <a:xfrm>
            <a:off x="9902467" y="6012190"/>
            <a:ext cx="489236" cy="307777"/>
          </a:xfrm>
          <a:prstGeom prst="rect">
            <a:avLst/>
          </a:prstGeom>
          <a:noFill/>
        </p:spPr>
        <p:txBody>
          <a:bodyPr wrap="none" rtlCol="0">
            <a:spAutoFit/>
          </a:bodyPr>
          <a:lstStyle/>
          <a:p>
            <a:pPr algn="ctr"/>
            <a:r>
              <a:rPr lang="en-US" sz="1400" dirty="0">
                <a:solidFill>
                  <a:srgbClr val="3BE8FF"/>
                </a:solidFill>
                <a:latin typeface="Montserrat" panose="00000500000000000000" pitchFamily="50" charset="0"/>
              </a:rPr>
              <a:t>+55</a:t>
            </a:r>
          </a:p>
        </p:txBody>
      </p:sp>
      <p:sp>
        <p:nvSpPr>
          <p:cNvPr id="77" name="TextBox 76">
            <a:extLst>
              <a:ext uri="{FF2B5EF4-FFF2-40B4-BE49-F238E27FC236}">
                <a16:creationId xmlns:a16="http://schemas.microsoft.com/office/drawing/2014/main" id="{592EFDAE-DEEC-42F0-8CE1-C71DE6047333}"/>
              </a:ext>
            </a:extLst>
          </p:cNvPr>
          <p:cNvSpPr txBox="1"/>
          <p:nvPr/>
        </p:nvSpPr>
        <p:spPr>
          <a:xfrm>
            <a:off x="1009963" y="5538770"/>
            <a:ext cx="1153011" cy="725007"/>
          </a:xfrm>
          <a:prstGeom prst="rect">
            <a:avLst/>
          </a:prstGeom>
          <a:noFill/>
        </p:spPr>
        <p:txBody>
          <a:bodyPr wrap="square" rtlCol="0" anchor="ctr" anchorCtr="0">
            <a:spAutoFit/>
          </a:bodyPr>
          <a:lstStyle/>
          <a:p>
            <a:pPr>
              <a:lnSpc>
                <a:spcPts val="1700"/>
              </a:lnSpc>
            </a:pPr>
            <a:r>
              <a:rPr lang="en-US" sz="1100" dirty="0">
                <a:solidFill>
                  <a:schemeClr val="bg1"/>
                </a:solidFill>
                <a:latin typeface="Montserrat" panose="00000500000000000000" pitchFamily="50" charset="0"/>
              </a:rPr>
              <a:t>Changes in Hours Spent by 2030, %</a:t>
            </a:r>
          </a:p>
        </p:txBody>
      </p:sp>
    </p:spTree>
    <p:extLst>
      <p:ext uri="{BB962C8B-B14F-4D97-AF65-F5344CB8AC3E}">
        <p14:creationId xmlns:p14="http://schemas.microsoft.com/office/powerpoint/2010/main" val="4218499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1000"/>
                                        <p:tgtEl>
                                          <p:spTgt spid="39"/>
                                        </p:tgtEl>
                                        <p:attrNameLst>
                                          <p:attrName>ppt_y</p:attrName>
                                        </p:attrNameLst>
                                      </p:cBhvr>
                                      <p:tavLst>
                                        <p:tav tm="0">
                                          <p:val>
                                            <p:strVal val="#ppt_y+#ppt_h*1.125000"/>
                                          </p:val>
                                        </p:tav>
                                        <p:tav tm="100000">
                                          <p:val>
                                            <p:strVal val="#ppt_y"/>
                                          </p:val>
                                        </p:tav>
                                      </p:tavLst>
                                    </p:anim>
                                    <p:animEffect transition="in" filter="wipe(up)">
                                      <p:cBhvr>
                                        <p:cTn id="8" dur="1000"/>
                                        <p:tgtEl>
                                          <p:spTgt spid="39"/>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1000"/>
                                        <p:tgtEl>
                                          <p:spTgt spid="40"/>
                                        </p:tgtEl>
                                        <p:attrNameLst>
                                          <p:attrName>ppt_y</p:attrName>
                                        </p:attrNameLst>
                                      </p:cBhvr>
                                      <p:tavLst>
                                        <p:tav tm="0">
                                          <p:val>
                                            <p:strVal val="#ppt_y+#ppt_h*1.125000"/>
                                          </p:val>
                                        </p:tav>
                                        <p:tav tm="100000">
                                          <p:val>
                                            <p:strVal val="#ppt_y"/>
                                          </p:val>
                                        </p:tav>
                                      </p:tavLst>
                                    </p:anim>
                                    <p:animEffect transition="in" filter="wipe(up)">
                                      <p:cBhvr>
                                        <p:cTn id="12" dur="1000"/>
                                        <p:tgtEl>
                                          <p:spTgt spid="40"/>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1000"/>
                                        <p:tgtEl>
                                          <p:spTgt spid="41"/>
                                        </p:tgtEl>
                                        <p:attrNameLst>
                                          <p:attrName>ppt_y</p:attrName>
                                        </p:attrNameLst>
                                      </p:cBhvr>
                                      <p:tavLst>
                                        <p:tav tm="0">
                                          <p:val>
                                            <p:strVal val="#ppt_y+#ppt_h*1.125000"/>
                                          </p:val>
                                        </p:tav>
                                        <p:tav tm="100000">
                                          <p:val>
                                            <p:strVal val="#ppt_y"/>
                                          </p:val>
                                        </p:tav>
                                      </p:tavLst>
                                    </p:anim>
                                    <p:animEffect transition="in" filter="wipe(up)">
                                      <p:cBhvr>
                                        <p:cTn id="16" dur="1000"/>
                                        <p:tgtEl>
                                          <p:spTgt spid="41"/>
                                        </p:tgtEl>
                                      </p:cBhvr>
                                    </p:animEffect>
                                  </p:childTnLst>
                                </p:cTn>
                              </p:par>
                              <p:par>
                                <p:cTn id="17" presetID="12" presetClass="entr" presetSubtype="4"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1000"/>
                                        <p:tgtEl>
                                          <p:spTgt spid="42"/>
                                        </p:tgtEl>
                                        <p:attrNameLst>
                                          <p:attrName>ppt_y</p:attrName>
                                        </p:attrNameLst>
                                      </p:cBhvr>
                                      <p:tavLst>
                                        <p:tav tm="0">
                                          <p:val>
                                            <p:strVal val="#ppt_y+#ppt_h*1.125000"/>
                                          </p:val>
                                        </p:tav>
                                        <p:tav tm="100000">
                                          <p:val>
                                            <p:strVal val="#ppt_y"/>
                                          </p:val>
                                        </p:tav>
                                      </p:tavLst>
                                    </p:anim>
                                    <p:animEffect transition="in" filter="wipe(up)">
                                      <p:cBhvr>
                                        <p:cTn id="20" dur="1000"/>
                                        <p:tgtEl>
                                          <p:spTgt spid="42"/>
                                        </p:tgtEl>
                                      </p:cBhvr>
                                    </p:animEffect>
                                  </p:childTnLst>
                                </p:cTn>
                              </p:par>
                              <p:par>
                                <p:cTn id="21" presetID="12" presetClass="entr" presetSubtype="4"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 calcmode="lin" valueType="num">
                                      <p:cBhvr additive="base">
                                        <p:cTn id="23" dur="1000"/>
                                        <p:tgtEl>
                                          <p:spTgt spid="43"/>
                                        </p:tgtEl>
                                        <p:attrNameLst>
                                          <p:attrName>ppt_y</p:attrName>
                                        </p:attrNameLst>
                                      </p:cBhvr>
                                      <p:tavLst>
                                        <p:tav tm="0">
                                          <p:val>
                                            <p:strVal val="#ppt_y+#ppt_h*1.125000"/>
                                          </p:val>
                                        </p:tav>
                                        <p:tav tm="100000">
                                          <p:val>
                                            <p:strVal val="#ppt_y"/>
                                          </p:val>
                                        </p:tav>
                                      </p:tavLst>
                                    </p:anim>
                                    <p:animEffect transition="in" filter="wipe(up)">
                                      <p:cBhvr>
                                        <p:cTn id="24" dur="1000"/>
                                        <p:tgtEl>
                                          <p:spTgt spid="43"/>
                                        </p:tgtEl>
                                      </p:cBhvr>
                                    </p:animEffect>
                                  </p:childTnLst>
                                </p:cTn>
                              </p:par>
                              <p:par>
                                <p:cTn id="25" presetID="12" presetClass="entr" presetSubtype="2" fill="hold" grpId="0" nodeType="withEffect">
                                  <p:stCondLst>
                                    <p:cond delay="75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1500"/>
                                        <p:tgtEl>
                                          <p:spTgt spid="37"/>
                                        </p:tgtEl>
                                        <p:attrNameLst>
                                          <p:attrName>ppt_x</p:attrName>
                                        </p:attrNameLst>
                                      </p:cBhvr>
                                      <p:tavLst>
                                        <p:tav tm="0">
                                          <p:val>
                                            <p:strVal val="#ppt_x+#ppt_w*1.125000"/>
                                          </p:val>
                                        </p:tav>
                                        <p:tav tm="100000">
                                          <p:val>
                                            <p:strVal val="#ppt_x"/>
                                          </p:val>
                                        </p:tav>
                                      </p:tavLst>
                                    </p:anim>
                                    <p:animEffect transition="in" filter="wipe(left)">
                                      <p:cBhvr>
                                        <p:cTn id="28" dur="1500"/>
                                        <p:tgtEl>
                                          <p:spTgt spid="37"/>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18"/>
                                        </p:tgtEl>
                                        <p:attrNameLst>
                                          <p:attrName>style.visibility</p:attrName>
                                        </p:attrNameLst>
                                      </p:cBhvr>
                                      <p:to>
                                        <p:strVal val="visible"/>
                                      </p:to>
                                    </p:set>
                                    <p:anim calcmode="lin" valueType="num">
                                      <p:cBhvr>
                                        <p:cTn id="31" dur="1500" fill="hold"/>
                                        <p:tgtEl>
                                          <p:spTgt spid="18"/>
                                        </p:tgtEl>
                                        <p:attrNameLst>
                                          <p:attrName>ppt_w</p:attrName>
                                        </p:attrNameLst>
                                      </p:cBhvr>
                                      <p:tavLst>
                                        <p:tav tm="0">
                                          <p:val>
                                            <p:fltVal val="0"/>
                                          </p:val>
                                        </p:tav>
                                        <p:tav tm="100000">
                                          <p:val>
                                            <p:strVal val="#ppt_w"/>
                                          </p:val>
                                        </p:tav>
                                      </p:tavLst>
                                    </p:anim>
                                    <p:anim calcmode="lin" valueType="num">
                                      <p:cBhvr>
                                        <p:cTn id="32" dur="1500" fill="hold"/>
                                        <p:tgtEl>
                                          <p:spTgt spid="18"/>
                                        </p:tgtEl>
                                        <p:attrNameLst>
                                          <p:attrName>ppt_h</p:attrName>
                                        </p:attrNameLst>
                                      </p:cBhvr>
                                      <p:tavLst>
                                        <p:tav tm="0">
                                          <p:val>
                                            <p:fltVal val="0"/>
                                          </p:val>
                                        </p:tav>
                                        <p:tav tm="100000">
                                          <p:val>
                                            <p:strVal val="#ppt_h"/>
                                          </p:val>
                                        </p:tav>
                                      </p:tavLst>
                                    </p:anim>
                                    <p:animEffect transition="in" filter="fade">
                                      <p:cBhvr>
                                        <p:cTn id="33" dur="1500"/>
                                        <p:tgtEl>
                                          <p:spTgt spid="18"/>
                                        </p:tgtEl>
                                      </p:cBhvr>
                                    </p:animEffect>
                                  </p:childTnLst>
                                </p:cTn>
                              </p:par>
                              <p:par>
                                <p:cTn id="34" presetID="53" presetClass="entr" presetSubtype="16" fill="hold" grpId="0" nodeType="withEffect">
                                  <p:stCondLst>
                                    <p:cond delay="750"/>
                                  </p:stCondLst>
                                  <p:childTnLst>
                                    <p:set>
                                      <p:cBhvr>
                                        <p:cTn id="35" dur="1" fill="hold">
                                          <p:stCondLst>
                                            <p:cond delay="0"/>
                                          </p:stCondLst>
                                        </p:cTn>
                                        <p:tgtEl>
                                          <p:spTgt spid="23"/>
                                        </p:tgtEl>
                                        <p:attrNameLst>
                                          <p:attrName>style.visibility</p:attrName>
                                        </p:attrNameLst>
                                      </p:cBhvr>
                                      <p:to>
                                        <p:strVal val="visible"/>
                                      </p:to>
                                    </p:set>
                                    <p:anim calcmode="lin" valueType="num">
                                      <p:cBhvr>
                                        <p:cTn id="36" dur="1500" fill="hold"/>
                                        <p:tgtEl>
                                          <p:spTgt spid="23"/>
                                        </p:tgtEl>
                                        <p:attrNameLst>
                                          <p:attrName>ppt_w</p:attrName>
                                        </p:attrNameLst>
                                      </p:cBhvr>
                                      <p:tavLst>
                                        <p:tav tm="0">
                                          <p:val>
                                            <p:fltVal val="0"/>
                                          </p:val>
                                        </p:tav>
                                        <p:tav tm="100000">
                                          <p:val>
                                            <p:strVal val="#ppt_w"/>
                                          </p:val>
                                        </p:tav>
                                      </p:tavLst>
                                    </p:anim>
                                    <p:anim calcmode="lin" valueType="num">
                                      <p:cBhvr>
                                        <p:cTn id="37" dur="1500" fill="hold"/>
                                        <p:tgtEl>
                                          <p:spTgt spid="23"/>
                                        </p:tgtEl>
                                        <p:attrNameLst>
                                          <p:attrName>ppt_h</p:attrName>
                                        </p:attrNameLst>
                                      </p:cBhvr>
                                      <p:tavLst>
                                        <p:tav tm="0">
                                          <p:val>
                                            <p:fltVal val="0"/>
                                          </p:val>
                                        </p:tav>
                                        <p:tav tm="100000">
                                          <p:val>
                                            <p:strVal val="#ppt_h"/>
                                          </p:val>
                                        </p:tav>
                                      </p:tavLst>
                                    </p:anim>
                                    <p:animEffect transition="in" filter="fade">
                                      <p:cBhvr>
                                        <p:cTn id="38" dur="1500"/>
                                        <p:tgtEl>
                                          <p:spTgt spid="23"/>
                                        </p:tgtEl>
                                      </p:cBhvr>
                                    </p:animEffect>
                                  </p:childTnLst>
                                </p:cTn>
                              </p:par>
                              <p:par>
                                <p:cTn id="39" presetID="53" presetClass="entr" presetSubtype="16" fill="hold" grpId="0" nodeType="withEffect">
                                  <p:stCondLst>
                                    <p:cond delay="750"/>
                                  </p:stCondLst>
                                  <p:childTnLst>
                                    <p:set>
                                      <p:cBhvr>
                                        <p:cTn id="40" dur="1" fill="hold">
                                          <p:stCondLst>
                                            <p:cond delay="0"/>
                                          </p:stCondLst>
                                        </p:cTn>
                                        <p:tgtEl>
                                          <p:spTgt spid="27"/>
                                        </p:tgtEl>
                                        <p:attrNameLst>
                                          <p:attrName>style.visibility</p:attrName>
                                        </p:attrNameLst>
                                      </p:cBhvr>
                                      <p:to>
                                        <p:strVal val="visible"/>
                                      </p:to>
                                    </p:set>
                                    <p:anim calcmode="lin" valueType="num">
                                      <p:cBhvr>
                                        <p:cTn id="41" dur="1500" fill="hold"/>
                                        <p:tgtEl>
                                          <p:spTgt spid="27"/>
                                        </p:tgtEl>
                                        <p:attrNameLst>
                                          <p:attrName>ppt_w</p:attrName>
                                        </p:attrNameLst>
                                      </p:cBhvr>
                                      <p:tavLst>
                                        <p:tav tm="0">
                                          <p:val>
                                            <p:fltVal val="0"/>
                                          </p:val>
                                        </p:tav>
                                        <p:tav tm="100000">
                                          <p:val>
                                            <p:strVal val="#ppt_w"/>
                                          </p:val>
                                        </p:tav>
                                      </p:tavLst>
                                    </p:anim>
                                    <p:anim calcmode="lin" valueType="num">
                                      <p:cBhvr>
                                        <p:cTn id="42" dur="1500" fill="hold"/>
                                        <p:tgtEl>
                                          <p:spTgt spid="27"/>
                                        </p:tgtEl>
                                        <p:attrNameLst>
                                          <p:attrName>ppt_h</p:attrName>
                                        </p:attrNameLst>
                                      </p:cBhvr>
                                      <p:tavLst>
                                        <p:tav tm="0">
                                          <p:val>
                                            <p:fltVal val="0"/>
                                          </p:val>
                                        </p:tav>
                                        <p:tav tm="100000">
                                          <p:val>
                                            <p:strVal val="#ppt_h"/>
                                          </p:val>
                                        </p:tav>
                                      </p:tavLst>
                                    </p:anim>
                                    <p:animEffect transition="in" filter="fade">
                                      <p:cBhvr>
                                        <p:cTn id="43" dur="1500"/>
                                        <p:tgtEl>
                                          <p:spTgt spid="27"/>
                                        </p:tgtEl>
                                      </p:cBhvr>
                                    </p:animEffect>
                                  </p:childTnLst>
                                </p:cTn>
                              </p:par>
                              <p:par>
                                <p:cTn id="44" presetID="53" presetClass="entr" presetSubtype="16" fill="hold" grpId="0" nodeType="withEffect">
                                  <p:stCondLst>
                                    <p:cond delay="750"/>
                                  </p:stCondLst>
                                  <p:childTnLst>
                                    <p:set>
                                      <p:cBhvr>
                                        <p:cTn id="45" dur="1" fill="hold">
                                          <p:stCondLst>
                                            <p:cond delay="0"/>
                                          </p:stCondLst>
                                        </p:cTn>
                                        <p:tgtEl>
                                          <p:spTgt spid="29"/>
                                        </p:tgtEl>
                                        <p:attrNameLst>
                                          <p:attrName>style.visibility</p:attrName>
                                        </p:attrNameLst>
                                      </p:cBhvr>
                                      <p:to>
                                        <p:strVal val="visible"/>
                                      </p:to>
                                    </p:set>
                                    <p:anim calcmode="lin" valueType="num">
                                      <p:cBhvr>
                                        <p:cTn id="46" dur="1500" fill="hold"/>
                                        <p:tgtEl>
                                          <p:spTgt spid="29"/>
                                        </p:tgtEl>
                                        <p:attrNameLst>
                                          <p:attrName>ppt_w</p:attrName>
                                        </p:attrNameLst>
                                      </p:cBhvr>
                                      <p:tavLst>
                                        <p:tav tm="0">
                                          <p:val>
                                            <p:fltVal val="0"/>
                                          </p:val>
                                        </p:tav>
                                        <p:tav tm="100000">
                                          <p:val>
                                            <p:strVal val="#ppt_w"/>
                                          </p:val>
                                        </p:tav>
                                      </p:tavLst>
                                    </p:anim>
                                    <p:anim calcmode="lin" valueType="num">
                                      <p:cBhvr>
                                        <p:cTn id="47" dur="1500" fill="hold"/>
                                        <p:tgtEl>
                                          <p:spTgt spid="29"/>
                                        </p:tgtEl>
                                        <p:attrNameLst>
                                          <p:attrName>ppt_h</p:attrName>
                                        </p:attrNameLst>
                                      </p:cBhvr>
                                      <p:tavLst>
                                        <p:tav tm="0">
                                          <p:val>
                                            <p:fltVal val="0"/>
                                          </p:val>
                                        </p:tav>
                                        <p:tav tm="100000">
                                          <p:val>
                                            <p:strVal val="#ppt_h"/>
                                          </p:val>
                                        </p:tav>
                                      </p:tavLst>
                                    </p:anim>
                                    <p:animEffect transition="in" filter="fade">
                                      <p:cBhvr>
                                        <p:cTn id="48" dur="1500"/>
                                        <p:tgtEl>
                                          <p:spTgt spid="29"/>
                                        </p:tgtEl>
                                      </p:cBhvr>
                                    </p:animEffect>
                                  </p:childTnLst>
                                </p:cTn>
                              </p:par>
                              <p:par>
                                <p:cTn id="49" presetID="53" presetClass="entr" presetSubtype="16" fill="hold" grpId="0" nodeType="withEffect">
                                  <p:stCondLst>
                                    <p:cond delay="750"/>
                                  </p:stCondLst>
                                  <p:childTnLst>
                                    <p:set>
                                      <p:cBhvr>
                                        <p:cTn id="50" dur="1" fill="hold">
                                          <p:stCondLst>
                                            <p:cond delay="0"/>
                                          </p:stCondLst>
                                        </p:cTn>
                                        <p:tgtEl>
                                          <p:spTgt spid="31"/>
                                        </p:tgtEl>
                                        <p:attrNameLst>
                                          <p:attrName>style.visibility</p:attrName>
                                        </p:attrNameLst>
                                      </p:cBhvr>
                                      <p:to>
                                        <p:strVal val="visible"/>
                                      </p:to>
                                    </p:set>
                                    <p:anim calcmode="lin" valueType="num">
                                      <p:cBhvr>
                                        <p:cTn id="51" dur="1500" fill="hold"/>
                                        <p:tgtEl>
                                          <p:spTgt spid="31"/>
                                        </p:tgtEl>
                                        <p:attrNameLst>
                                          <p:attrName>ppt_w</p:attrName>
                                        </p:attrNameLst>
                                      </p:cBhvr>
                                      <p:tavLst>
                                        <p:tav tm="0">
                                          <p:val>
                                            <p:fltVal val="0"/>
                                          </p:val>
                                        </p:tav>
                                        <p:tav tm="100000">
                                          <p:val>
                                            <p:strVal val="#ppt_w"/>
                                          </p:val>
                                        </p:tav>
                                      </p:tavLst>
                                    </p:anim>
                                    <p:anim calcmode="lin" valueType="num">
                                      <p:cBhvr>
                                        <p:cTn id="52" dur="1500" fill="hold"/>
                                        <p:tgtEl>
                                          <p:spTgt spid="31"/>
                                        </p:tgtEl>
                                        <p:attrNameLst>
                                          <p:attrName>ppt_h</p:attrName>
                                        </p:attrNameLst>
                                      </p:cBhvr>
                                      <p:tavLst>
                                        <p:tav tm="0">
                                          <p:val>
                                            <p:fltVal val="0"/>
                                          </p:val>
                                        </p:tav>
                                        <p:tav tm="100000">
                                          <p:val>
                                            <p:strVal val="#ppt_h"/>
                                          </p:val>
                                        </p:tav>
                                      </p:tavLst>
                                    </p:anim>
                                    <p:animEffect transition="in" filter="fade">
                                      <p:cBhvr>
                                        <p:cTn id="53" dur="1500"/>
                                        <p:tgtEl>
                                          <p:spTgt spid="31"/>
                                        </p:tgtEl>
                                      </p:cBhvr>
                                    </p:animEffect>
                                  </p:childTnLst>
                                </p:cTn>
                              </p:par>
                              <p:par>
                                <p:cTn id="54" presetID="6" presetClass="entr" presetSubtype="32" fill="hold" grpId="0" nodeType="withEffect">
                                  <p:stCondLst>
                                    <p:cond delay="2000"/>
                                  </p:stCondLst>
                                  <p:childTnLst>
                                    <p:set>
                                      <p:cBhvr>
                                        <p:cTn id="55" dur="1" fill="hold">
                                          <p:stCondLst>
                                            <p:cond delay="0"/>
                                          </p:stCondLst>
                                        </p:cTn>
                                        <p:tgtEl>
                                          <p:spTgt spid="19"/>
                                        </p:tgtEl>
                                        <p:attrNameLst>
                                          <p:attrName>style.visibility</p:attrName>
                                        </p:attrNameLst>
                                      </p:cBhvr>
                                      <p:to>
                                        <p:strVal val="visible"/>
                                      </p:to>
                                    </p:set>
                                    <p:animEffect transition="in" filter="circle(out)">
                                      <p:cBhvr>
                                        <p:cTn id="56" dur="1500"/>
                                        <p:tgtEl>
                                          <p:spTgt spid="19"/>
                                        </p:tgtEl>
                                      </p:cBhvr>
                                    </p:animEffect>
                                  </p:childTnLst>
                                </p:cTn>
                              </p:par>
                              <p:par>
                                <p:cTn id="57" presetID="42" presetClass="path" presetSubtype="0" accel="50000" decel="50000" fill="hold" grpId="1" nodeType="withEffect">
                                  <p:stCondLst>
                                    <p:cond delay="2000"/>
                                  </p:stCondLst>
                                  <p:childTnLst>
                                    <p:animMotion origin="layout" path="M 5E-6 -0.15277 L 5E-6 -4.44444E-6 " pathEditMode="relative" rAng="0" ptsTypes="AA">
                                      <p:cBhvr>
                                        <p:cTn id="58" dur="1500" fill="hold"/>
                                        <p:tgtEl>
                                          <p:spTgt spid="19"/>
                                        </p:tgtEl>
                                        <p:attrNameLst>
                                          <p:attrName>ppt_x</p:attrName>
                                          <p:attrName>ppt_y</p:attrName>
                                        </p:attrNameLst>
                                      </p:cBhvr>
                                      <p:rCtr x="0" y="7639"/>
                                    </p:animMotion>
                                  </p:childTnLst>
                                </p:cTn>
                              </p:par>
                              <p:par>
                                <p:cTn id="59" presetID="6" presetClass="entr" presetSubtype="32" fill="hold" grpId="0" nodeType="withEffect">
                                  <p:stCondLst>
                                    <p:cond delay="2000"/>
                                  </p:stCondLst>
                                  <p:childTnLst>
                                    <p:set>
                                      <p:cBhvr>
                                        <p:cTn id="60" dur="1" fill="hold">
                                          <p:stCondLst>
                                            <p:cond delay="0"/>
                                          </p:stCondLst>
                                        </p:cTn>
                                        <p:tgtEl>
                                          <p:spTgt spid="24"/>
                                        </p:tgtEl>
                                        <p:attrNameLst>
                                          <p:attrName>style.visibility</p:attrName>
                                        </p:attrNameLst>
                                      </p:cBhvr>
                                      <p:to>
                                        <p:strVal val="visible"/>
                                      </p:to>
                                    </p:set>
                                    <p:animEffect transition="in" filter="circle(out)">
                                      <p:cBhvr>
                                        <p:cTn id="61" dur="1500"/>
                                        <p:tgtEl>
                                          <p:spTgt spid="24"/>
                                        </p:tgtEl>
                                      </p:cBhvr>
                                    </p:animEffect>
                                  </p:childTnLst>
                                </p:cTn>
                              </p:par>
                              <p:par>
                                <p:cTn id="62" presetID="42" presetClass="path" presetSubtype="0" accel="50000" decel="50000" fill="hold" grpId="1" nodeType="withEffect">
                                  <p:stCondLst>
                                    <p:cond delay="2000"/>
                                  </p:stCondLst>
                                  <p:childTnLst>
                                    <p:animMotion origin="layout" path="M 3.95833E-6 -0.10023 L 3.95833E-6 2.96296E-6 " pathEditMode="relative" rAng="0" ptsTypes="AA">
                                      <p:cBhvr>
                                        <p:cTn id="63" dur="1500" fill="hold"/>
                                        <p:tgtEl>
                                          <p:spTgt spid="24"/>
                                        </p:tgtEl>
                                        <p:attrNameLst>
                                          <p:attrName>ppt_x</p:attrName>
                                          <p:attrName>ppt_y</p:attrName>
                                        </p:attrNameLst>
                                      </p:cBhvr>
                                      <p:rCtr x="0" y="5000"/>
                                    </p:animMotion>
                                  </p:childTnLst>
                                </p:cTn>
                              </p:par>
                              <p:par>
                                <p:cTn id="64" presetID="6" presetClass="entr" presetSubtype="32" fill="hold" grpId="0" nodeType="withEffect">
                                  <p:stCondLst>
                                    <p:cond delay="2000"/>
                                  </p:stCondLst>
                                  <p:childTnLst>
                                    <p:set>
                                      <p:cBhvr>
                                        <p:cTn id="65" dur="1" fill="hold">
                                          <p:stCondLst>
                                            <p:cond delay="0"/>
                                          </p:stCondLst>
                                        </p:cTn>
                                        <p:tgtEl>
                                          <p:spTgt spid="26"/>
                                        </p:tgtEl>
                                        <p:attrNameLst>
                                          <p:attrName>style.visibility</p:attrName>
                                        </p:attrNameLst>
                                      </p:cBhvr>
                                      <p:to>
                                        <p:strVal val="visible"/>
                                      </p:to>
                                    </p:set>
                                    <p:animEffect transition="in" filter="circle(out)">
                                      <p:cBhvr>
                                        <p:cTn id="66" dur="1500"/>
                                        <p:tgtEl>
                                          <p:spTgt spid="26"/>
                                        </p:tgtEl>
                                      </p:cBhvr>
                                    </p:animEffect>
                                  </p:childTnLst>
                                </p:cTn>
                              </p:par>
                              <p:par>
                                <p:cTn id="67" presetID="42" presetClass="path" presetSubtype="0" accel="50000" decel="50000" fill="hold" grpId="1" nodeType="withEffect">
                                  <p:stCondLst>
                                    <p:cond delay="2000"/>
                                  </p:stCondLst>
                                  <p:childTnLst>
                                    <p:animMotion origin="layout" path="M 4.375E-6 -0.12546 L 4.375E-6 1.48148E-6 " pathEditMode="relative" rAng="0" ptsTypes="AA">
                                      <p:cBhvr>
                                        <p:cTn id="68" dur="1500" fill="hold"/>
                                        <p:tgtEl>
                                          <p:spTgt spid="26"/>
                                        </p:tgtEl>
                                        <p:attrNameLst>
                                          <p:attrName>ppt_x</p:attrName>
                                          <p:attrName>ppt_y</p:attrName>
                                        </p:attrNameLst>
                                      </p:cBhvr>
                                      <p:rCtr x="0" y="6273"/>
                                    </p:animMotion>
                                  </p:childTnLst>
                                </p:cTn>
                              </p:par>
                              <p:par>
                                <p:cTn id="69" presetID="6" presetClass="entr" presetSubtype="32" fill="hold" grpId="0" nodeType="withEffect">
                                  <p:stCondLst>
                                    <p:cond delay="2000"/>
                                  </p:stCondLst>
                                  <p:childTnLst>
                                    <p:set>
                                      <p:cBhvr>
                                        <p:cTn id="70" dur="1" fill="hold">
                                          <p:stCondLst>
                                            <p:cond delay="0"/>
                                          </p:stCondLst>
                                        </p:cTn>
                                        <p:tgtEl>
                                          <p:spTgt spid="28"/>
                                        </p:tgtEl>
                                        <p:attrNameLst>
                                          <p:attrName>style.visibility</p:attrName>
                                        </p:attrNameLst>
                                      </p:cBhvr>
                                      <p:to>
                                        <p:strVal val="visible"/>
                                      </p:to>
                                    </p:set>
                                    <p:animEffect transition="in" filter="circle(out)">
                                      <p:cBhvr>
                                        <p:cTn id="71" dur="1500"/>
                                        <p:tgtEl>
                                          <p:spTgt spid="28"/>
                                        </p:tgtEl>
                                      </p:cBhvr>
                                    </p:animEffect>
                                  </p:childTnLst>
                                </p:cTn>
                              </p:par>
                              <p:par>
                                <p:cTn id="72" presetID="42" presetClass="path" presetSubtype="0" accel="50000" decel="50000" fill="hold" grpId="1" nodeType="withEffect">
                                  <p:stCondLst>
                                    <p:cond delay="2000"/>
                                  </p:stCondLst>
                                  <p:childTnLst>
                                    <p:animMotion origin="layout" path="M -4.16667E-6 -0.11713 L -4.16667E-6 4.81481E-6 " pathEditMode="relative" rAng="0" ptsTypes="AA">
                                      <p:cBhvr>
                                        <p:cTn id="73" dur="1500" fill="hold"/>
                                        <p:tgtEl>
                                          <p:spTgt spid="28"/>
                                        </p:tgtEl>
                                        <p:attrNameLst>
                                          <p:attrName>ppt_x</p:attrName>
                                          <p:attrName>ppt_y</p:attrName>
                                        </p:attrNameLst>
                                      </p:cBhvr>
                                      <p:rCtr x="0" y="5856"/>
                                    </p:animMotion>
                                  </p:childTnLst>
                                </p:cTn>
                              </p:par>
                              <p:par>
                                <p:cTn id="74" presetID="6" presetClass="entr" presetSubtype="32" fill="hold" grpId="0" nodeType="withEffect">
                                  <p:stCondLst>
                                    <p:cond delay="2000"/>
                                  </p:stCondLst>
                                  <p:childTnLst>
                                    <p:set>
                                      <p:cBhvr>
                                        <p:cTn id="75" dur="1" fill="hold">
                                          <p:stCondLst>
                                            <p:cond delay="0"/>
                                          </p:stCondLst>
                                        </p:cTn>
                                        <p:tgtEl>
                                          <p:spTgt spid="30"/>
                                        </p:tgtEl>
                                        <p:attrNameLst>
                                          <p:attrName>style.visibility</p:attrName>
                                        </p:attrNameLst>
                                      </p:cBhvr>
                                      <p:to>
                                        <p:strVal val="visible"/>
                                      </p:to>
                                    </p:set>
                                    <p:animEffect transition="in" filter="circle(out)">
                                      <p:cBhvr>
                                        <p:cTn id="76" dur="1500"/>
                                        <p:tgtEl>
                                          <p:spTgt spid="30"/>
                                        </p:tgtEl>
                                      </p:cBhvr>
                                    </p:animEffect>
                                  </p:childTnLst>
                                </p:cTn>
                              </p:par>
                              <p:par>
                                <p:cTn id="77" presetID="42" presetClass="path" presetSubtype="0" accel="50000" decel="50000" fill="hold" grpId="1" nodeType="withEffect">
                                  <p:stCondLst>
                                    <p:cond delay="2000"/>
                                  </p:stCondLst>
                                  <p:childTnLst>
                                    <p:animMotion origin="layout" path="M -1.66667E-6 -0.09051 L -1.66667E-6 2.96296E-6 " pathEditMode="relative" rAng="0" ptsTypes="AA">
                                      <p:cBhvr>
                                        <p:cTn id="78" dur="1500" fill="hold"/>
                                        <p:tgtEl>
                                          <p:spTgt spid="30"/>
                                        </p:tgtEl>
                                        <p:attrNameLst>
                                          <p:attrName>ppt_x</p:attrName>
                                          <p:attrName>ppt_y</p:attrName>
                                        </p:attrNameLst>
                                      </p:cBhvr>
                                      <p:rCtr x="0" y="4514"/>
                                    </p:animMotion>
                                  </p:childTnLst>
                                </p:cTn>
                              </p:par>
                              <p:par>
                                <p:cTn id="79" presetID="12" presetClass="entr" presetSubtype="2" fill="hold" grpId="0" nodeType="withEffect">
                                  <p:stCondLst>
                                    <p:cond delay="2000"/>
                                  </p:stCondLst>
                                  <p:childTnLst>
                                    <p:set>
                                      <p:cBhvr>
                                        <p:cTn id="80" dur="1" fill="hold">
                                          <p:stCondLst>
                                            <p:cond delay="0"/>
                                          </p:stCondLst>
                                        </p:cTn>
                                        <p:tgtEl>
                                          <p:spTgt spid="38"/>
                                        </p:tgtEl>
                                        <p:attrNameLst>
                                          <p:attrName>style.visibility</p:attrName>
                                        </p:attrNameLst>
                                      </p:cBhvr>
                                      <p:to>
                                        <p:strVal val="visible"/>
                                      </p:to>
                                    </p:set>
                                    <p:anim calcmode="lin" valueType="num">
                                      <p:cBhvr additive="base">
                                        <p:cTn id="81" dur="1500"/>
                                        <p:tgtEl>
                                          <p:spTgt spid="38"/>
                                        </p:tgtEl>
                                        <p:attrNameLst>
                                          <p:attrName>ppt_x</p:attrName>
                                        </p:attrNameLst>
                                      </p:cBhvr>
                                      <p:tavLst>
                                        <p:tav tm="0">
                                          <p:val>
                                            <p:strVal val="#ppt_x+#ppt_w*1.125000"/>
                                          </p:val>
                                        </p:tav>
                                        <p:tav tm="100000">
                                          <p:val>
                                            <p:strVal val="#ppt_x"/>
                                          </p:val>
                                        </p:tav>
                                      </p:tavLst>
                                    </p:anim>
                                    <p:animEffect transition="in" filter="wipe(left)">
                                      <p:cBhvr>
                                        <p:cTn id="82" dur="1500"/>
                                        <p:tgtEl>
                                          <p:spTgt spid="38"/>
                                        </p:tgtEl>
                                      </p:cBhvr>
                                    </p:animEffect>
                                  </p:childTnLst>
                                </p:cTn>
                              </p:par>
                              <p:par>
                                <p:cTn id="83" presetID="12" presetClass="entr" presetSubtype="2" fill="hold" grpId="0" nodeType="withEffect">
                                  <p:stCondLst>
                                    <p:cond delay="3250"/>
                                  </p:stCondLst>
                                  <p:childTnLst>
                                    <p:set>
                                      <p:cBhvr>
                                        <p:cTn id="84" dur="1" fill="hold">
                                          <p:stCondLst>
                                            <p:cond delay="0"/>
                                          </p:stCondLst>
                                        </p:cTn>
                                        <p:tgtEl>
                                          <p:spTgt spid="77"/>
                                        </p:tgtEl>
                                        <p:attrNameLst>
                                          <p:attrName>style.visibility</p:attrName>
                                        </p:attrNameLst>
                                      </p:cBhvr>
                                      <p:to>
                                        <p:strVal val="visible"/>
                                      </p:to>
                                    </p:set>
                                    <p:anim calcmode="lin" valueType="num">
                                      <p:cBhvr additive="base">
                                        <p:cTn id="85" dur="1500"/>
                                        <p:tgtEl>
                                          <p:spTgt spid="77"/>
                                        </p:tgtEl>
                                        <p:attrNameLst>
                                          <p:attrName>ppt_x</p:attrName>
                                        </p:attrNameLst>
                                      </p:cBhvr>
                                      <p:tavLst>
                                        <p:tav tm="0">
                                          <p:val>
                                            <p:strVal val="#ppt_x+#ppt_w*1.125000"/>
                                          </p:val>
                                        </p:tav>
                                        <p:tav tm="100000">
                                          <p:val>
                                            <p:strVal val="#ppt_x"/>
                                          </p:val>
                                        </p:tav>
                                      </p:tavLst>
                                    </p:anim>
                                    <p:animEffect transition="in" filter="wipe(left)">
                                      <p:cBhvr>
                                        <p:cTn id="86" dur="1500"/>
                                        <p:tgtEl>
                                          <p:spTgt spid="77"/>
                                        </p:tgtEl>
                                      </p:cBhvr>
                                    </p:animEffect>
                                  </p:childTnLst>
                                </p:cTn>
                              </p:par>
                              <p:par>
                                <p:cTn id="87" presetID="22" presetClass="entr" presetSubtype="8" fill="hold" nodeType="withEffect">
                                  <p:stCondLst>
                                    <p:cond delay="3250"/>
                                  </p:stCondLst>
                                  <p:childTnLst>
                                    <p:set>
                                      <p:cBhvr>
                                        <p:cTn id="88" dur="1" fill="hold">
                                          <p:stCondLst>
                                            <p:cond delay="0"/>
                                          </p:stCondLst>
                                        </p:cTn>
                                        <p:tgtEl>
                                          <p:spTgt spid="46"/>
                                        </p:tgtEl>
                                        <p:attrNameLst>
                                          <p:attrName>style.visibility</p:attrName>
                                        </p:attrNameLst>
                                      </p:cBhvr>
                                      <p:to>
                                        <p:strVal val="visible"/>
                                      </p:to>
                                    </p:set>
                                    <p:animEffect transition="in" filter="wipe(left)">
                                      <p:cBhvr>
                                        <p:cTn id="89" dur="2000"/>
                                        <p:tgtEl>
                                          <p:spTgt spid="46"/>
                                        </p:tgtEl>
                                      </p:cBhvr>
                                    </p:animEffect>
                                  </p:childTnLst>
                                </p:cTn>
                              </p:par>
                              <p:par>
                                <p:cTn id="90" presetID="17" presetClass="entr" presetSubtype="1" fill="hold" grpId="0" nodeType="withEffect">
                                  <p:stCondLst>
                                    <p:cond delay="3250"/>
                                  </p:stCondLst>
                                  <p:childTnLst>
                                    <p:set>
                                      <p:cBhvr>
                                        <p:cTn id="91" dur="1" fill="hold">
                                          <p:stCondLst>
                                            <p:cond delay="0"/>
                                          </p:stCondLst>
                                        </p:cTn>
                                        <p:tgtEl>
                                          <p:spTgt spid="57"/>
                                        </p:tgtEl>
                                        <p:attrNameLst>
                                          <p:attrName>style.visibility</p:attrName>
                                        </p:attrNameLst>
                                      </p:cBhvr>
                                      <p:to>
                                        <p:strVal val="visible"/>
                                      </p:to>
                                    </p:set>
                                    <p:anim calcmode="lin" valueType="num">
                                      <p:cBhvr>
                                        <p:cTn id="92" dur="500" fill="hold"/>
                                        <p:tgtEl>
                                          <p:spTgt spid="57"/>
                                        </p:tgtEl>
                                        <p:attrNameLst>
                                          <p:attrName>ppt_x</p:attrName>
                                        </p:attrNameLst>
                                      </p:cBhvr>
                                      <p:tavLst>
                                        <p:tav tm="0">
                                          <p:val>
                                            <p:strVal val="#ppt_x"/>
                                          </p:val>
                                        </p:tav>
                                        <p:tav tm="100000">
                                          <p:val>
                                            <p:strVal val="#ppt_x"/>
                                          </p:val>
                                        </p:tav>
                                      </p:tavLst>
                                    </p:anim>
                                    <p:anim calcmode="lin" valueType="num">
                                      <p:cBhvr>
                                        <p:cTn id="93" dur="500" fill="hold"/>
                                        <p:tgtEl>
                                          <p:spTgt spid="57"/>
                                        </p:tgtEl>
                                        <p:attrNameLst>
                                          <p:attrName>ppt_y</p:attrName>
                                        </p:attrNameLst>
                                      </p:cBhvr>
                                      <p:tavLst>
                                        <p:tav tm="0">
                                          <p:val>
                                            <p:strVal val="#ppt_y-#ppt_h/2"/>
                                          </p:val>
                                        </p:tav>
                                        <p:tav tm="100000">
                                          <p:val>
                                            <p:strVal val="#ppt_y"/>
                                          </p:val>
                                        </p:tav>
                                      </p:tavLst>
                                    </p:anim>
                                    <p:anim calcmode="lin" valueType="num">
                                      <p:cBhvr>
                                        <p:cTn id="94" dur="500" fill="hold"/>
                                        <p:tgtEl>
                                          <p:spTgt spid="57"/>
                                        </p:tgtEl>
                                        <p:attrNameLst>
                                          <p:attrName>ppt_w</p:attrName>
                                        </p:attrNameLst>
                                      </p:cBhvr>
                                      <p:tavLst>
                                        <p:tav tm="0">
                                          <p:val>
                                            <p:strVal val="#ppt_w"/>
                                          </p:val>
                                        </p:tav>
                                        <p:tav tm="100000">
                                          <p:val>
                                            <p:strVal val="#ppt_w"/>
                                          </p:val>
                                        </p:tav>
                                      </p:tavLst>
                                    </p:anim>
                                    <p:anim calcmode="lin" valueType="num">
                                      <p:cBhvr>
                                        <p:cTn id="95" dur="500" fill="hold"/>
                                        <p:tgtEl>
                                          <p:spTgt spid="57"/>
                                        </p:tgtEl>
                                        <p:attrNameLst>
                                          <p:attrName>ppt_h</p:attrName>
                                        </p:attrNameLst>
                                      </p:cBhvr>
                                      <p:tavLst>
                                        <p:tav tm="0">
                                          <p:val>
                                            <p:fltVal val="0"/>
                                          </p:val>
                                        </p:tav>
                                        <p:tav tm="100000">
                                          <p:val>
                                            <p:strVal val="#ppt_h"/>
                                          </p:val>
                                        </p:tav>
                                      </p:tavLst>
                                    </p:anim>
                                  </p:childTnLst>
                                </p:cTn>
                              </p:par>
                              <p:par>
                                <p:cTn id="96" presetID="12" presetClass="entr" presetSubtype="4" fill="hold" grpId="0" nodeType="withEffect">
                                  <p:stCondLst>
                                    <p:cond delay="3250"/>
                                  </p:stCondLst>
                                  <p:childTnLst>
                                    <p:set>
                                      <p:cBhvr>
                                        <p:cTn id="97" dur="1" fill="hold">
                                          <p:stCondLst>
                                            <p:cond delay="0"/>
                                          </p:stCondLst>
                                        </p:cTn>
                                        <p:tgtEl>
                                          <p:spTgt spid="71"/>
                                        </p:tgtEl>
                                        <p:attrNameLst>
                                          <p:attrName>style.visibility</p:attrName>
                                        </p:attrNameLst>
                                      </p:cBhvr>
                                      <p:to>
                                        <p:strVal val="visible"/>
                                      </p:to>
                                    </p:set>
                                    <p:anim calcmode="lin" valueType="num">
                                      <p:cBhvr additive="base">
                                        <p:cTn id="98" dur="500"/>
                                        <p:tgtEl>
                                          <p:spTgt spid="71"/>
                                        </p:tgtEl>
                                        <p:attrNameLst>
                                          <p:attrName>ppt_y</p:attrName>
                                        </p:attrNameLst>
                                      </p:cBhvr>
                                      <p:tavLst>
                                        <p:tav tm="0">
                                          <p:val>
                                            <p:strVal val="#ppt_y+#ppt_h*1.125000"/>
                                          </p:val>
                                        </p:tav>
                                        <p:tav tm="100000">
                                          <p:val>
                                            <p:strVal val="#ppt_y"/>
                                          </p:val>
                                        </p:tav>
                                      </p:tavLst>
                                    </p:anim>
                                    <p:animEffect transition="in" filter="wipe(up)">
                                      <p:cBhvr>
                                        <p:cTn id="99" dur="500"/>
                                        <p:tgtEl>
                                          <p:spTgt spid="71"/>
                                        </p:tgtEl>
                                      </p:cBhvr>
                                    </p:animEffect>
                                  </p:childTnLst>
                                </p:cTn>
                              </p:par>
                              <p:par>
                                <p:cTn id="100" presetID="17" presetClass="entr" presetSubtype="1" fill="hold" grpId="0" nodeType="withEffect">
                                  <p:stCondLst>
                                    <p:cond delay="3750"/>
                                  </p:stCondLst>
                                  <p:childTnLst>
                                    <p:set>
                                      <p:cBhvr>
                                        <p:cTn id="101" dur="1" fill="hold">
                                          <p:stCondLst>
                                            <p:cond delay="0"/>
                                          </p:stCondLst>
                                        </p:cTn>
                                        <p:tgtEl>
                                          <p:spTgt spid="63"/>
                                        </p:tgtEl>
                                        <p:attrNameLst>
                                          <p:attrName>style.visibility</p:attrName>
                                        </p:attrNameLst>
                                      </p:cBhvr>
                                      <p:to>
                                        <p:strVal val="visible"/>
                                      </p:to>
                                    </p:set>
                                    <p:anim calcmode="lin" valueType="num">
                                      <p:cBhvr>
                                        <p:cTn id="102" dur="500" fill="hold"/>
                                        <p:tgtEl>
                                          <p:spTgt spid="63"/>
                                        </p:tgtEl>
                                        <p:attrNameLst>
                                          <p:attrName>ppt_x</p:attrName>
                                        </p:attrNameLst>
                                      </p:cBhvr>
                                      <p:tavLst>
                                        <p:tav tm="0">
                                          <p:val>
                                            <p:strVal val="#ppt_x"/>
                                          </p:val>
                                        </p:tav>
                                        <p:tav tm="100000">
                                          <p:val>
                                            <p:strVal val="#ppt_x"/>
                                          </p:val>
                                        </p:tav>
                                      </p:tavLst>
                                    </p:anim>
                                    <p:anim calcmode="lin" valueType="num">
                                      <p:cBhvr>
                                        <p:cTn id="103" dur="500" fill="hold"/>
                                        <p:tgtEl>
                                          <p:spTgt spid="63"/>
                                        </p:tgtEl>
                                        <p:attrNameLst>
                                          <p:attrName>ppt_y</p:attrName>
                                        </p:attrNameLst>
                                      </p:cBhvr>
                                      <p:tavLst>
                                        <p:tav tm="0">
                                          <p:val>
                                            <p:strVal val="#ppt_y-#ppt_h/2"/>
                                          </p:val>
                                        </p:tav>
                                        <p:tav tm="100000">
                                          <p:val>
                                            <p:strVal val="#ppt_y"/>
                                          </p:val>
                                        </p:tav>
                                      </p:tavLst>
                                    </p:anim>
                                    <p:anim calcmode="lin" valueType="num">
                                      <p:cBhvr>
                                        <p:cTn id="104" dur="500" fill="hold"/>
                                        <p:tgtEl>
                                          <p:spTgt spid="63"/>
                                        </p:tgtEl>
                                        <p:attrNameLst>
                                          <p:attrName>ppt_w</p:attrName>
                                        </p:attrNameLst>
                                      </p:cBhvr>
                                      <p:tavLst>
                                        <p:tav tm="0">
                                          <p:val>
                                            <p:strVal val="#ppt_w"/>
                                          </p:val>
                                        </p:tav>
                                        <p:tav tm="100000">
                                          <p:val>
                                            <p:strVal val="#ppt_w"/>
                                          </p:val>
                                        </p:tav>
                                      </p:tavLst>
                                    </p:anim>
                                    <p:anim calcmode="lin" valueType="num">
                                      <p:cBhvr>
                                        <p:cTn id="105" dur="500" fill="hold"/>
                                        <p:tgtEl>
                                          <p:spTgt spid="63"/>
                                        </p:tgtEl>
                                        <p:attrNameLst>
                                          <p:attrName>ppt_h</p:attrName>
                                        </p:attrNameLst>
                                      </p:cBhvr>
                                      <p:tavLst>
                                        <p:tav tm="0">
                                          <p:val>
                                            <p:fltVal val="0"/>
                                          </p:val>
                                        </p:tav>
                                        <p:tav tm="100000">
                                          <p:val>
                                            <p:strVal val="#ppt_h"/>
                                          </p:val>
                                        </p:tav>
                                      </p:tavLst>
                                    </p:anim>
                                  </p:childTnLst>
                                </p:cTn>
                              </p:par>
                              <p:par>
                                <p:cTn id="106" presetID="12" presetClass="entr" presetSubtype="4" fill="hold" grpId="0" nodeType="withEffect">
                                  <p:stCondLst>
                                    <p:cond delay="3750"/>
                                  </p:stCondLst>
                                  <p:childTnLst>
                                    <p:set>
                                      <p:cBhvr>
                                        <p:cTn id="107" dur="1" fill="hold">
                                          <p:stCondLst>
                                            <p:cond delay="0"/>
                                          </p:stCondLst>
                                        </p:cTn>
                                        <p:tgtEl>
                                          <p:spTgt spid="72"/>
                                        </p:tgtEl>
                                        <p:attrNameLst>
                                          <p:attrName>style.visibility</p:attrName>
                                        </p:attrNameLst>
                                      </p:cBhvr>
                                      <p:to>
                                        <p:strVal val="visible"/>
                                      </p:to>
                                    </p:set>
                                    <p:anim calcmode="lin" valueType="num">
                                      <p:cBhvr additive="base">
                                        <p:cTn id="108" dur="500"/>
                                        <p:tgtEl>
                                          <p:spTgt spid="72"/>
                                        </p:tgtEl>
                                        <p:attrNameLst>
                                          <p:attrName>ppt_y</p:attrName>
                                        </p:attrNameLst>
                                      </p:cBhvr>
                                      <p:tavLst>
                                        <p:tav tm="0">
                                          <p:val>
                                            <p:strVal val="#ppt_y+#ppt_h*1.125000"/>
                                          </p:val>
                                        </p:tav>
                                        <p:tav tm="100000">
                                          <p:val>
                                            <p:strVal val="#ppt_y"/>
                                          </p:val>
                                        </p:tav>
                                      </p:tavLst>
                                    </p:anim>
                                    <p:animEffect transition="in" filter="wipe(up)">
                                      <p:cBhvr>
                                        <p:cTn id="109" dur="500"/>
                                        <p:tgtEl>
                                          <p:spTgt spid="72"/>
                                        </p:tgtEl>
                                      </p:cBhvr>
                                    </p:animEffect>
                                  </p:childTnLst>
                                </p:cTn>
                              </p:par>
                              <p:par>
                                <p:cTn id="110" presetID="17" presetClass="entr" presetSubtype="4" fill="hold" grpId="0" nodeType="withEffect">
                                  <p:stCondLst>
                                    <p:cond delay="4250"/>
                                  </p:stCondLst>
                                  <p:childTnLst>
                                    <p:set>
                                      <p:cBhvr>
                                        <p:cTn id="111" dur="1" fill="hold">
                                          <p:stCondLst>
                                            <p:cond delay="0"/>
                                          </p:stCondLst>
                                        </p:cTn>
                                        <p:tgtEl>
                                          <p:spTgt spid="64"/>
                                        </p:tgtEl>
                                        <p:attrNameLst>
                                          <p:attrName>style.visibility</p:attrName>
                                        </p:attrNameLst>
                                      </p:cBhvr>
                                      <p:to>
                                        <p:strVal val="visible"/>
                                      </p:to>
                                    </p:set>
                                    <p:anim calcmode="lin" valueType="num">
                                      <p:cBhvr>
                                        <p:cTn id="112" dur="500" fill="hold"/>
                                        <p:tgtEl>
                                          <p:spTgt spid="64"/>
                                        </p:tgtEl>
                                        <p:attrNameLst>
                                          <p:attrName>ppt_x</p:attrName>
                                        </p:attrNameLst>
                                      </p:cBhvr>
                                      <p:tavLst>
                                        <p:tav tm="0">
                                          <p:val>
                                            <p:strVal val="#ppt_x"/>
                                          </p:val>
                                        </p:tav>
                                        <p:tav tm="100000">
                                          <p:val>
                                            <p:strVal val="#ppt_x"/>
                                          </p:val>
                                        </p:tav>
                                      </p:tavLst>
                                    </p:anim>
                                    <p:anim calcmode="lin" valueType="num">
                                      <p:cBhvr>
                                        <p:cTn id="113" dur="500" fill="hold"/>
                                        <p:tgtEl>
                                          <p:spTgt spid="64"/>
                                        </p:tgtEl>
                                        <p:attrNameLst>
                                          <p:attrName>ppt_y</p:attrName>
                                        </p:attrNameLst>
                                      </p:cBhvr>
                                      <p:tavLst>
                                        <p:tav tm="0">
                                          <p:val>
                                            <p:strVal val="#ppt_y+#ppt_h/2"/>
                                          </p:val>
                                        </p:tav>
                                        <p:tav tm="100000">
                                          <p:val>
                                            <p:strVal val="#ppt_y"/>
                                          </p:val>
                                        </p:tav>
                                      </p:tavLst>
                                    </p:anim>
                                    <p:anim calcmode="lin" valueType="num">
                                      <p:cBhvr>
                                        <p:cTn id="114" dur="500" fill="hold"/>
                                        <p:tgtEl>
                                          <p:spTgt spid="64"/>
                                        </p:tgtEl>
                                        <p:attrNameLst>
                                          <p:attrName>ppt_w</p:attrName>
                                        </p:attrNameLst>
                                      </p:cBhvr>
                                      <p:tavLst>
                                        <p:tav tm="0">
                                          <p:val>
                                            <p:strVal val="#ppt_w"/>
                                          </p:val>
                                        </p:tav>
                                        <p:tav tm="100000">
                                          <p:val>
                                            <p:strVal val="#ppt_w"/>
                                          </p:val>
                                        </p:tav>
                                      </p:tavLst>
                                    </p:anim>
                                    <p:anim calcmode="lin" valueType="num">
                                      <p:cBhvr>
                                        <p:cTn id="115" dur="500" fill="hold"/>
                                        <p:tgtEl>
                                          <p:spTgt spid="64"/>
                                        </p:tgtEl>
                                        <p:attrNameLst>
                                          <p:attrName>ppt_h</p:attrName>
                                        </p:attrNameLst>
                                      </p:cBhvr>
                                      <p:tavLst>
                                        <p:tav tm="0">
                                          <p:val>
                                            <p:fltVal val="0"/>
                                          </p:val>
                                        </p:tav>
                                        <p:tav tm="100000">
                                          <p:val>
                                            <p:strVal val="#ppt_h"/>
                                          </p:val>
                                        </p:tav>
                                      </p:tavLst>
                                    </p:anim>
                                  </p:childTnLst>
                                </p:cTn>
                              </p:par>
                              <p:par>
                                <p:cTn id="116" presetID="12" presetClass="entr" presetSubtype="1" fill="hold" grpId="0" nodeType="withEffect">
                                  <p:stCondLst>
                                    <p:cond delay="4250"/>
                                  </p:stCondLst>
                                  <p:childTnLst>
                                    <p:set>
                                      <p:cBhvr>
                                        <p:cTn id="117" dur="1" fill="hold">
                                          <p:stCondLst>
                                            <p:cond delay="0"/>
                                          </p:stCondLst>
                                        </p:cTn>
                                        <p:tgtEl>
                                          <p:spTgt spid="73"/>
                                        </p:tgtEl>
                                        <p:attrNameLst>
                                          <p:attrName>style.visibility</p:attrName>
                                        </p:attrNameLst>
                                      </p:cBhvr>
                                      <p:to>
                                        <p:strVal val="visible"/>
                                      </p:to>
                                    </p:set>
                                    <p:anim calcmode="lin" valueType="num">
                                      <p:cBhvr additive="base">
                                        <p:cTn id="118" dur="500"/>
                                        <p:tgtEl>
                                          <p:spTgt spid="73"/>
                                        </p:tgtEl>
                                        <p:attrNameLst>
                                          <p:attrName>ppt_y</p:attrName>
                                        </p:attrNameLst>
                                      </p:cBhvr>
                                      <p:tavLst>
                                        <p:tav tm="0">
                                          <p:val>
                                            <p:strVal val="#ppt_y-#ppt_h*1.125000"/>
                                          </p:val>
                                        </p:tav>
                                        <p:tav tm="100000">
                                          <p:val>
                                            <p:strVal val="#ppt_y"/>
                                          </p:val>
                                        </p:tav>
                                      </p:tavLst>
                                    </p:anim>
                                    <p:animEffect transition="in" filter="wipe(down)">
                                      <p:cBhvr>
                                        <p:cTn id="119" dur="500"/>
                                        <p:tgtEl>
                                          <p:spTgt spid="73"/>
                                        </p:tgtEl>
                                      </p:cBhvr>
                                    </p:animEffect>
                                  </p:childTnLst>
                                </p:cTn>
                              </p:par>
                              <p:par>
                                <p:cTn id="120" presetID="17" presetClass="entr" presetSubtype="4" fill="hold" grpId="0" nodeType="withEffect">
                                  <p:stCondLst>
                                    <p:cond delay="4750"/>
                                  </p:stCondLst>
                                  <p:childTnLst>
                                    <p:set>
                                      <p:cBhvr>
                                        <p:cTn id="121" dur="1" fill="hold">
                                          <p:stCondLst>
                                            <p:cond delay="0"/>
                                          </p:stCondLst>
                                        </p:cTn>
                                        <p:tgtEl>
                                          <p:spTgt spid="65"/>
                                        </p:tgtEl>
                                        <p:attrNameLst>
                                          <p:attrName>style.visibility</p:attrName>
                                        </p:attrNameLst>
                                      </p:cBhvr>
                                      <p:to>
                                        <p:strVal val="visible"/>
                                      </p:to>
                                    </p:set>
                                    <p:anim calcmode="lin" valueType="num">
                                      <p:cBhvr>
                                        <p:cTn id="122" dur="500" fill="hold"/>
                                        <p:tgtEl>
                                          <p:spTgt spid="65"/>
                                        </p:tgtEl>
                                        <p:attrNameLst>
                                          <p:attrName>ppt_x</p:attrName>
                                        </p:attrNameLst>
                                      </p:cBhvr>
                                      <p:tavLst>
                                        <p:tav tm="0">
                                          <p:val>
                                            <p:strVal val="#ppt_x"/>
                                          </p:val>
                                        </p:tav>
                                        <p:tav tm="100000">
                                          <p:val>
                                            <p:strVal val="#ppt_x"/>
                                          </p:val>
                                        </p:tav>
                                      </p:tavLst>
                                    </p:anim>
                                    <p:anim calcmode="lin" valueType="num">
                                      <p:cBhvr>
                                        <p:cTn id="123" dur="500" fill="hold"/>
                                        <p:tgtEl>
                                          <p:spTgt spid="65"/>
                                        </p:tgtEl>
                                        <p:attrNameLst>
                                          <p:attrName>ppt_y</p:attrName>
                                        </p:attrNameLst>
                                      </p:cBhvr>
                                      <p:tavLst>
                                        <p:tav tm="0">
                                          <p:val>
                                            <p:strVal val="#ppt_y+#ppt_h/2"/>
                                          </p:val>
                                        </p:tav>
                                        <p:tav tm="100000">
                                          <p:val>
                                            <p:strVal val="#ppt_y"/>
                                          </p:val>
                                        </p:tav>
                                      </p:tavLst>
                                    </p:anim>
                                    <p:anim calcmode="lin" valueType="num">
                                      <p:cBhvr>
                                        <p:cTn id="124" dur="500" fill="hold"/>
                                        <p:tgtEl>
                                          <p:spTgt spid="65"/>
                                        </p:tgtEl>
                                        <p:attrNameLst>
                                          <p:attrName>ppt_w</p:attrName>
                                        </p:attrNameLst>
                                      </p:cBhvr>
                                      <p:tavLst>
                                        <p:tav tm="0">
                                          <p:val>
                                            <p:strVal val="#ppt_w"/>
                                          </p:val>
                                        </p:tav>
                                        <p:tav tm="100000">
                                          <p:val>
                                            <p:strVal val="#ppt_w"/>
                                          </p:val>
                                        </p:tav>
                                      </p:tavLst>
                                    </p:anim>
                                    <p:anim calcmode="lin" valueType="num">
                                      <p:cBhvr>
                                        <p:cTn id="125" dur="500" fill="hold"/>
                                        <p:tgtEl>
                                          <p:spTgt spid="65"/>
                                        </p:tgtEl>
                                        <p:attrNameLst>
                                          <p:attrName>ppt_h</p:attrName>
                                        </p:attrNameLst>
                                      </p:cBhvr>
                                      <p:tavLst>
                                        <p:tav tm="0">
                                          <p:val>
                                            <p:fltVal val="0"/>
                                          </p:val>
                                        </p:tav>
                                        <p:tav tm="100000">
                                          <p:val>
                                            <p:strVal val="#ppt_h"/>
                                          </p:val>
                                        </p:tav>
                                      </p:tavLst>
                                    </p:anim>
                                  </p:childTnLst>
                                </p:cTn>
                              </p:par>
                              <p:par>
                                <p:cTn id="126" presetID="12" presetClass="entr" presetSubtype="1" fill="hold" grpId="0" nodeType="withEffect">
                                  <p:stCondLst>
                                    <p:cond delay="4750"/>
                                  </p:stCondLst>
                                  <p:childTnLst>
                                    <p:set>
                                      <p:cBhvr>
                                        <p:cTn id="127" dur="1" fill="hold">
                                          <p:stCondLst>
                                            <p:cond delay="0"/>
                                          </p:stCondLst>
                                        </p:cTn>
                                        <p:tgtEl>
                                          <p:spTgt spid="74"/>
                                        </p:tgtEl>
                                        <p:attrNameLst>
                                          <p:attrName>style.visibility</p:attrName>
                                        </p:attrNameLst>
                                      </p:cBhvr>
                                      <p:to>
                                        <p:strVal val="visible"/>
                                      </p:to>
                                    </p:set>
                                    <p:anim calcmode="lin" valueType="num">
                                      <p:cBhvr additive="base">
                                        <p:cTn id="128" dur="500"/>
                                        <p:tgtEl>
                                          <p:spTgt spid="74"/>
                                        </p:tgtEl>
                                        <p:attrNameLst>
                                          <p:attrName>ppt_y</p:attrName>
                                        </p:attrNameLst>
                                      </p:cBhvr>
                                      <p:tavLst>
                                        <p:tav tm="0">
                                          <p:val>
                                            <p:strVal val="#ppt_y-#ppt_h*1.125000"/>
                                          </p:val>
                                        </p:tav>
                                        <p:tav tm="100000">
                                          <p:val>
                                            <p:strVal val="#ppt_y"/>
                                          </p:val>
                                        </p:tav>
                                      </p:tavLst>
                                    </p:anim>
                                    <p:animEffect transition="in" filter="wipe(down)">
                                      <p:cBhvr>
                                        <p:cTn id="129" dur="500"/>
                                        <p:tgtEl>
                                          <p:spTgt spid="74"/>
                                        </p:tgtEl>
                                      </p:cBhvr>
                                    </p:animEffect>
                                  </p:childTnLst>
                                </p:cTn>
                              </p:par>
                              <p:par>
                                <p:cTn id="130" presetID="12" presetClass="entr" presetSubtype="1" fill="hold" grpId="0" nodeType="withEffect">
                                  <p:stCondLst>
                                    <p:cond delay="5250"/>
                                  </p:stCondLst>
                                  <p:childTnLst>
                                    <p:set>
                                      <p:cBhvr>
                                        <p:cTn id="131" dur="1" fill="hold">
                                          <p:stCondLst>
                                            <p:cond delay="0"/>
                                          </p:stCondLst>
                                        </p:cTn>
                                        <p:tgtEl>
                                          <p:spTgt spid="75"/>
                                        </p:tgtEl>
                                        <p:attrNameLst>
                                          <p:attrName>style.visibility</p:attrName>
                                        </p:attrNameLst>
                                      </p:cBhvr>
                                      <p:to>
                                        <p:strVal val="visible"/>
                                      </p:to>
                                    </p:set>
                                    <p:anim calcmode="lin" valueType="num">
                                      <p:cBhvr additive="base">
                                        <p:cTn id="132" dur="500"/>
                                        <p:tgtEl>
                                          <p:spTgt spid="75"/>
                                        </p:tgtEl>
                                        <p:attrNameLst>
                                          <p:attrName>ppt_y</p:attrName>
                                        </p:attrNameLst>
                                      </p:cBhvr>
                                      <p:tavLst>
                                        <p:tav tm="0">
                                          <p:val>
                                            <p:strVal val="#ppt_y-#ppt_h*1.125000"/>
                                          </p:val>
                                        </p:tav>
                                        <p:tav tm="100000">
                                          <p:val>
                                            <p:strVal val="#ppt_y"/>
                                          </p:val>
                                        </p:tav>
                                      </p:tavLst>
                                    </p:anim>
                                    <p:animEffect transition="in" filter="wipe(down)">
                                      <p:cBhvr>
                                        <p:cTn id="133" dur="500"/>
                                        <p:tgtEl>
                                          <p:spTgt spid="75"/>
                                        </p:tgtEl>
                                      </p:cBhvr>
                                    </p:animEffect>
                                  </p:childTnLst>
                                </p:cTn>
                              </p:par>
                              <p:par>
                                <p:cTn id="134" presetID="17" presetClass="entr" presetSubtype="4" fill="hold" grpId="0" nodeType="withEffect">
                                  <p:stCondLst>
                                    <p:cond delay="5250"/>
                                  </p:stCondLst>
                                  <p:childTnLst>
                                    <p:set>
                                      <p:cBhvr>
                                        <p:cTn id="135" dur="1" fill="hold">
                                          <p:stCondLst>
                                            <p:cond delay="0"/>
                                          </p:stCondLst>
                                        </p:cTn>
                                        <p:tgtEl>
                                          <p:spTgt spid="66"/>
                                        </p:tgtEl>
                                        <p:attrNameLst>
                                          <p:attrName>style.visibility</p:attrName>
                                        </p:attrNameLst>
                                      </p:cBhvr>
                                      <p:to>
                                        <p:strVal val="visible"/>
                                      </p:to>
                                    </p:set>
                                    <p:anim calcmode="lin" valueType="num">
                                      <p:cBhvr>
                                        <p:cTn id="136" dur="500" fill="hold"/>
                                        <p:tgtEl>
                                          <p:spTgt spid="66"/>
                                        </p:tgtEl>
                                        <p:attrNameLst>
                                          <p:attrName>ppt_x</p:attrName>
                                        </p:attrNameLst>
                                      </p:cBhvr>
                                      <p:tavLst>
                                        <p:tav tm="0">
                                          <p:val>
                                            <p:strVal val="#ppt_x"/>
                                          </p:val>
                                        </p:tav>
                                        <p:tav tm="100000">
                                          <p:val>
                                            <p:strVal val="#ppt_x"/>
                                          </p:val>
                                        </p:tav>
                                      </p:tavLst>
                                    </p:anim>
                                    <p:anim calcmode="lin" valueType="num">
                                      <p:cBhvr>
                                        <p:cTn id="137" dur="500" fill="hold"/>
                                        <p:tgtEl>
                                          <p:spTgt spid="66"/>
                                        </p:tgtEl>
                                        <p:attrNameLst>
                                          <p:attrName>ppt_y</p:attrName>
                                        </p:attrNameLst>
                                      </p:cBhvr>
                                      <p:tavLst>
                                        <p:tav tm="0">
                                          <p:val>
                                            <p:strVal val="#ppt_y+#ppt_h/2"/>
                                          </p:val>
                                        </p:tav>
                                        <p:tav tm="100000">
                                          <p:val>
                                            <p:strVal val="#ppt_y"/>
                                          </p:val>
                                        </p:tav>
                                      </p:tavLst>
                                    </p:anim>
                                    <p:anim calcmode="lin" valueType="num">
                                      <p:cBhvr>
                                        <p:cTn id="138" dur="500" fill="hold"/>
                                        <p:tgtEl>
                                          <p:spTgt spid="66"/>
                                        </p:tgtEl>
                                        <p:attrNameLst>
                                          <p:attrName>ppt_w</p:attrName>
                                        </p:attrNameLst>
                                      </p:cBhvr>
                                      <p:tavLst>
                                        <p:tav tm="0">
                                          <p:val>
                                            <p:strVal val="#ppt_w"/>
                                          </p:val>
                                        </p:tav>
                                        <p:tav tm="100000">
                                          <p:val>
                                            <p:strVal val="#ppt_w"/>
                                          </p:val>
                                        </p:tav>
                                      </p:tavLst>
                                    </p:anim>
                                    <p:anim calcmode="lin" valueType="num">
                                      <p:cBhvr>
                                        <p:cTn id="139" dur="500" fill="hold"/>
                                        <p:tgtEl>
                                          <p:spTgt spid="66"/>
                                        </p:tgtEl>
                                        <p:attrNameLst>
                                          <p:attrName>ppt_h</p:attrName>
                                        </p:attrNameLst>
                                      </p:cBhvr>
                                      <p:tavLst>
                                        <p:tav tm="0">
                                          <p:val>
                                            <p:fltVal val="0"/>
                                          </p:val>
                                        </p:tav>
                                        <p:tav tm="100000">
                                          <p:val>
                                            <p:strVal val="#ppt_h"/>
                                          </p:val>
                                        </p:tav>
                                      </p:tavLst>
                                    </p:anim>
                                  </p:childTnLst>
                                </p:cTn>
                              </p:par>
                              <p:par>
                                <p:cTn id="140" presetID="16" presetClass="entr" presetSubtype="37" fill="hold" nodeType="withEffect">
                                  <p:stCondLst>
                                    <p:cond delay="0"/>
                                  </p:stCondLst>
                                  <p:childTnLst>
                                    <p:set>
                                      <p:cBhvr>
                                        <p:cTn id="141" dur="1" fill="hold">
                                          <p:stCondLst>
                                            <p:cond delay="0"/>
                                          </p:stCondLst>
                                        </p:cTn>
                                        <p:tgtEl>
                                          <p:spTgt spid="16"/>
                                        </p:tgtEl>
                                        <p:attrNameLst>
                                          <p:attrName>style.visibility</p:attrName>
                                        </p:attrNameLst>
                                      </p:cBhvr>
                                      <p:to>
                                        <p:strVal val="visible"/>
                                      </p:to>
                                    </p:set>
                                    <p:animEffect transition="in" filter="barn(outVertical)">
                                      <p:cBhvr>
                                        <p:cTn id="142"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18" grpId="0" animBg="1"/>
      <p:bldP spid="24" grpId="0" animBg="1"/>
      <p:bldP spid="24" grpId="1" animBg="1"/>
      <p:bldP spid="23" grpId="0" animBg="1"/>
      <p:bldP spid="26" grpId="0" animBg="1"/>
      <p:bldP spid="26" grpId="1" animBg="1"/>
      <p:bldP spid="27" grpId="0" animBg="1"/>
      <p:bldP spid="28" grpId="0" animBg="1"/>
      <p:bldP spid="28" grpId="1" animBg="1"/>
      <p:bldP spid="29" grpId="0" animBg="1"/>
      <p:bldP spid="30" grpId="0" animBg="1"/>
      <p:bldP spid="30" grpId="1" animBg="1"/>
      <p:bldP spid="31" grpId="0" animBg="1"/>
      <p:bldP spid="37" grpId="0"/>
      <p:bldP spid="38" grpId="0"/>
      <p:bldP spid="39" grpId="0"/>
      <p:bldP spid="40" grpId="0"/>
      <p:bldP spid="41" grpId="0"/>
      <p:bldP spid="42" grpId="0"/>
      <p:bldP spid="43" grpId="0"/>
      <p:bldP spid="57" grpId="0" animBg="1"/>
      <p:bldP spid="63" grpId="0" animBg="1"/>
      <p:bldP spid="64" grpId="0" animBg="1"/>
      <p:bldP spid="65" grpId="0" animBg="1"/>
      <p:bldP spid="66" grpId="0" animBg="1"/>
      <p:bldP spid="71" grpId="0"/>
      <p:bldP spid="72" grpId="0"/>
      <p:bldP spid="73" grpId="0"/>
      <p:bldP spid="74" grpId="0"/>
      <p:bldP spid="75" grpId="0"/>
      <p:bldP spid="7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7112F86-296D-4B2F-82F9-CA4EF51D12D8}"/>
              </a:ext>
            </a:extLst>
          </p:cNvPr>
          <p:cNvGrpSpPr/>
          <p:nvPr/>
        </p:nvGrpSpPr>
        <p:grpSpPr>
          <a:xfrm>
            <a:off x="2957973" y="490036"/>
            <a:ext cx="6276056" cy="674920"/>
            <a:chOff x="3425237" y="652463"/>
            <a:chExt cx="5341527" cy="674920"/>
          </a:xfrm>
        </p:grpSpPr>
        <p:sp>
          <p:nvSpPr>
            <p:cNvPr id="9" name="Rectangle 8">
              <a:extLst>
                <a:ext uri="{FF2B5EF4-FFF2-40B4-BE49-F238E27FC236}">
                  <a16:creationId xmlns:a16="http://schemas.microsoft.com/office/drawing/2014/main" id="{3A961C68-CFA5-461A-873B-AFF90FD5103F}"/>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a:extLst>
                <a:ext uri="{FF2B5EF4-FFF2-40B4-BE49-F238E27FC236}">
                  <a16:creationId xmlns:a16="http://schemas.microsoft.com/office/drawing/2014/main" id="{3068FB36-BCDA-4D8B-9CBB-CDD5F93D855B}"/>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C4671814-3619-4948-AC41-F1675C2A0D57}"/>
              </a:ext>
            </a:extLst>
          </p:cNvPr>
          <p:cNvSpPr txBox="1"/>
          <p:nvPr/>
        </p:nvSpPr>
        <p:spPr>
          <a:xfrm>
            <a:off x="2957971" y="570829"/>
            <a:ext cx="6276078"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AI DEVELOPMENT HYPE CYCLE</a:t>
            </a:r>
          </a:p>
        </p:txBody>
      </p:sp>
      <p:sp>
        <p:nvSpPr>
          <p:cNvPr id="30" name="Rectangle 29">
            <a:extLst>
              <a:ext uri="{FF2B5EF4-FFF2-40B4-BE49-F238E27FC236}">
                <a16:creationId xmlns:a16="http://schemas.microsoft.com/office/drawing/2014/main" id="{0C2A8122-47FB-49B2-B2BE-7F265C8911B0}"/>
              </a:ext>
            </a:extLst>
          </p:cNvPr>
          <p:cNvSpPr/>
          <p:nvPr/>
        </p:nvSpPr>
        <p:spPr>
          <a:xfrm>
            <a:off x="1121971" y="5334000"/>
            <a:ext cx="9937436" cy="715368"/>
          </a:xfrm>
          <a:prstGeom prst="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C2E2FFF2-6437-4F2A-8254-7E4FAF59F6AB}"/>
              </a:ext>
            </a:extLst>
          </p:cNvPr>
          <p:cNvSpPr/>
          <p:nvPr/>
        </p:nvSpPr>
        <p:spPr>
          <a:xfrm>
            <a:off x="1121971" y="1690535"/>
            <a:ext cx="1989609" cy="4358838"/>
          </a:xfrm>
          <a:prstGeom prst="rect">
            <a:avLst/>
          </a:prstGeom>
          <a:gradFill>
            <a:gsLst>
              <a:gs pos="100000">
                <a:schemeClr val="accent2">
                  <a:alpha val="15000"/>
                </a:schemeClr>
              </a:gs>
              <a:gs pos="0">
                <a:schemeClr val="accent1">
                  <a:lumMod val="50000"/>
                  <a:lumOff val="50000"/>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3A9E542E-27CE-4833-8C3A-6D0C11F9DD34}"/>
              </a:ext>
            </a:extLst>
          </p:cNvPr>
          <p:cNvSpPr/>
          <p:nvPr/>
        </p:nvSpPr>
        <p:spPr>
          <a:xfrm>
            <a:off x="3111580" y="1690535"/>
            <a:ext cx="1989609" cy="4358838"/>
          </a:xfrm>
          <a:prstGeom prst="rect">
            <a:avLst/>
          </a:prstGeom>
          <a:gradFill>
            <a:gsLst>
              <a:gs pos="0">
                <a:schemeClr val="accent2">
                  <a:alpha val="0"/>
                </a:schemeClr>
              </a:gs>
              <a:gs pos="100000">
                <a:schemeClr val="accent1">
                  <a:lumMod val="50000"/>
                  <a:lumOff val="50000"/>
                  <a:alpha val="3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EFC77A93-90DB-4137-90C9-257916C74D49}"/>
              </a:ext>
            </a:extLst>
          </p:cNvPr>
          <p:cNvSpPr/>
          <p:nvPr/>
        </p:nvSpPr>
        <p:spPr>
          <a:xfrm>
            <a:off x="5101188" y="1690535"/>
            <a:ext cx="1989609" cy="4358838"/>
          </a:xfrm>
          <a:prstGeom prst="rect">
            <a:avLst/>
          </a:prstGeom>
          <a:gradFill>
            <a:gsLst>
              <a:gs pos="100000">
                <a:schemeClr val="accent2">
                  <a:alpha val="15000"/>
                </a:schemeClr>
              </a:gs>
              <a:gs pos="0">
                <a:schemeClr val="accent1">
                  <a:lumMod val="50000"/>
                  <a:lumOff val="50000"/>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6A08AFBD-DEA1-49A3-BECC-ED8E96FE7FEB}"/>
              </a:ext>
            </a:extLst>
          </p:cNvPr>
          <p:cNvSpPr/>
          <p:nvPr/>
        </p:nvSpPr>
        <p:spPr>
          <a:xfrm>
            <a:off x="7090797" y="1690535"/>
            <a:ext cx="1989609" cy="4358838"/>
          </a:xfrm>
          <a:prstGeom prst="rect">
            <a:avLst/>
          </a:prstGeom>
          <a:gradFill>
            <a:gsLst>
              <a:gs pos="0">
                <a:schemeClr val="accent2">
                  <a:alpha val="0"/>
                </a:schemeClr>
              </a:gs>
              <a:gs pos="100000">
                <a:schemeClr val="accent1">
                  <a:lumMod val="50000"/>
                  <a:lumOff val="50000"/>
                  <a:alpha val="3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B8E0C91E-47EA-4715-90A3-1A4221292889}"/>
              </a:ext>
            </a:extLst>
          </p:cNvPr>
          <p:cNvSpPr/>
          <p:nvPr/>
        </p:nvSpPr>
        <p:spPr>
          <a:xfrm>
            <a:off x="9080405" y="1690535"/>
            <a:ext cx="1989609" cy="4358838"/>
          </a:xfrm>
          <a:prstGeom prst="rect">
            <a:avLst/>
          </a:prstGeom>
          <a:gradFill>
            <a:gsLst>
              <a:gs pos="100000">
                <a:schemeClr val="accent2">
                  <a:alpha val="15000"/>
                </a:schemeClr>
              </a:gs>
              <a:gs pos="0">
                <a:schemeClr val="accent1">
                  <a:lumMod val="50000"/>
                  <a:lumOff val="50000"/>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Graphic 3">
            <a:extLst>
              <a:ext uri="{FF2B5EF4-FFF2-40B4-BE49-F238E27FC236}">
                <a16:creationId xmlns:a16="http://schemas.microsoft.com/office/drawing/2014/main" id="{3F14C6B9-0230-4A33-BA58-946590F72C8C}"/>
              </a:ext>
            </a:extLst>
          </p:cNvPr>
          <p:cNvSpPr/>
          <p:nvPr/>
        </p:nvSpPr>
        <p:spPr>
          <a:xfrm>
            <a:off x="1743922" y="1988334"/>
            <a:ext cx="9315488" cy="3120597"/>
          </a:xfrm>
          <a:custGeom>
            <a:avLst/>
            <a:gdLst>
              <a:gd name="connsiteX0" fmla="*/ 0 w 5781675"/>
              <a:gd name="connsiteY0" fmla="*/ 2827082 h 2819400"/>
              <a:gd name="connsiteX1" fmla="*/ 361760 w 5781675"/>
              <a:gd name="connsiteY1" fmla="*/ 2488373 h 2819400"/>
              <a:gd name="connsiteX2" fmla="*/ 716090 w 5781675"/>
              <a:gd name="connsiteY2" fmla="*/ 1663889 h 2819400"/>
              <a:gd name="connsiteX3" fmla="*/ 1072039 w 5781675"/>
              <a:gd name="connsiteY3" fmla="*/ 774158 h 2819400"/>
              <a:gd name="connsiteX4" fmla="*/ 1438656 w 5781675"/>
              <a:gd name="connsiteY4" fmla="*/ 125506 h 2819400"/>
              <a:gd name="connsiteX5" fmla="*/ 1884712 w 5781675"/>
              <a:gd name="connsiteY5" fmla="*/ 103122 h 2819400"/>
              <a:gd name="connsiteX6" fmla="*/ 2120360 w 5781675"/>
              <a:gd name="connsiteY6" fmla="*/ 501553 h 2819400"/>
              <a:gd name="connsiteX7" fmla="*/ 2715673 w 5781675"/>
              <a:gd name="connsiteY7" fmla="*/ 2240818 h 2819400"/>
              <a:gd name="connsiteX8" fmla="*/ 3123629 w 5781675"/>
              <a:gd name="connsiteY8" fmla="*/ 2819652 h 2819400"/>
              <a:gd name="connsiteX9" fmla="*/ 3600545 w 5781675"/>
              <a:gd name="connsiteY9" fmla="*/ 2261868 h 2819400"/>
              <a:gd name="connsiteX10" fmla="*/ 4079272 w 5781675"/>
              <a:gd name="connsiteY10" fmla="*/ 1754662 h 2819400"/>
              <a:gd name="connsiteX11" fmla="*/ 5786628 w 5781675"/>
              <a:gd name="connsiteY11" fmla="*/ 1331276 h 281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81675" h="2819400">
                <a:moveTo>
                  <a:pt x="0" y="2827082"/>
                </a:moveTo>
                <a:cubicBezTo>
                  <a:pt x="169545" y="2827082"/>
                  <a:pt x="289465" y="2613626"/>
                  <a:pt x="361760" y="2488373"/>
                </a:cubicBezTo>
                <a:cubicBezTo>
                  <a:pt x="505397" y="2239580"/>
                  <a:pt x="610838" y="1930398"/>
                  <a:pt x="716090" y="1663889"/>
                </a:cubicBezTo>
                <a:cubicBezTo>
                  <a:pt x="833438" y="1366804"/>
                  <a:pt x="944499" y="1067052"/>
                  <a:pt x="1072039" y="774158"/>
                </a:cubicBezTo>
                <a:cubicBezTo>
                  <a:pt x="1169003" y="551559"/>
                  <a:pt x="1272159" y="306576"/>
                  <a:pt x="1438656" y="125506"/>
                </a:cubicBezTo>
                <a:cubicBezTo>
                  <a:pt x="1569815" y="-17083"/>
                  <a:pt x="1733360" y="-56041"/>
                  <a:pt x="1884712" y="103122"/>
                </a:cubicBezTo>
                <a:cubicBezTo>
                  <a:pt x="1991678" y="215612"/>
                  <a:pt x="2051209" y="365250"/>
                  <a:pt x="2120360" y="501553"/>
                </a:cubicBezTo>
                <a:cubicBezTo>
                  <a:pt x="2398300" y="1049526"/>
                  <a:pt x="2542699" y="1654459"/>
                  <a:pt x="2715673" y="2240818"/>
                </a:cubicBezTo>
                <a:cubicBezTo>
                  <a:pt x="2770346" y="2426174"/>
                  <a:pt x="2826258" y="2900615"/>
                  <a:pt x="3123629" y="2819652"/>
                </a:cubicBezTo>
                <a:cubicBezTo>
                  <a:pt x="3371469" y="2752120"/>
                  <a:pt x="3472720" y="2452654"/>
                  <a:pt x="3600545" y="2261868"/>
                </a:cubicBezTo>
                <a:cubicBezTo>
                  <a:pt x="3731324" y="2066796"/>
                  <a:pt x="3887057" y="1891155"/>
                  <a:pt x="4079272" y="1754662"/>
                </a:cubicBezTo>
                <a:cubicBezTo>
                  <a:pt x="4568095" y="1407476"/>
                  <a:pt x="5202745" y="1331276"/>
                  <a:pt x="5786628" y="1331276"/>
                </a:cubicBezTo>
              </a:path>
            </a:pathLst>
          </a:custGeom>
          <a:noFill/>
          <a:ln w="38100" cap="rnd">
            <a:solidFill>
              <a:srgbClr val="FFFFFF">
                <a:alpha val="41624"/>
              </a:srgbClr>
            </a:solidFill>
            <a:prstDash val="solid"/>
            <a:miter/>
          </a:ln>
        </p:spPr>
        <p:txBody>
          <a:bodyPr rtlCol="0" anchor="ctr"/>
          <a:lstStyle/>
          <a:p>
            <a:endParaRPr lang="en-US"/>
          </a:p>
        </p:txBody>
      </p:sp>
      <p:cxnSp>
        <p:nvCxnSpPr>
          <p:cNvPr id="13" name="Straight Connector 12">
            <a:extLst>
              <a:ext uri="{FF2B5EF4-FFF2-40B4-BE49-F238E27FC236}">
                <a16:creationId xmlns:a16="http://schemas.microsoft.com/office/drawing/2014/main" id="{D13C5516-2CD9-42AD-B744-880E1DDFAED5}"/>
              </a:ext>
            </a:extLst>
          </p:cNvPr>
          <p:cNvCxnSpPr/>
          <p:nvPr/>
        </p:nvCxnSpPr>
        <p:spPr>
          <a:xfrm>
            <a:off x="1121972" y="1690536"/>
            <a:ext cx="0" cy="4358846"/>
          </a:xfrm>
          <a:prstGeom prst="line">
            <a:avLst/>
          </a:prstGeom>
          <a:ln>
            <a:solidFill>
              <a:schemeClr val="bg1"/>
            </a:solidFill>
            <a:headEnd type="arrow"/>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B4986B4-CFED-4848-8EB9-B30BAECB2F14}"/>
              </a:ext>
            </a:extLst>
          </p:cNvPr>
          <p:cNvCxnSpPr>
            <a:cxnSpLocks/>
          </p:cNvCxnSpPr>
          <p:nvPr/>
        </p:nvCxnSpPr>
        <p:spPr>
          <a:xfrm rot="5400000">
            <a:off x="6096001" y="1075353"/>
            <a:ext cx="0" cy="9948058"/>
          </a:xfrm>
          <a:prstGeom prst="line">
            <a:avLst/>
          </a:prstGeom>
          <a:ln>
            <a:solidFill>
              <a:schemeClr val="bg1"/>
            </a:solidFill>
            <a:headEnd type="arrow"/>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38223EF7-BD52-4BDA-B360-E4051DC970DF}"/>
              </a:ext>
            </a:extLst>
          </p:cNvPr>
          <p:cNvSpPr txBox="1"/>
          <p:nvPr/>
        </p:nvSpPr>
        <p:spPr>
          <a:xfrm>
            <a:off x="1522426" y="5438185"/>
            <a:ext cx="1188698" cy="506998"/>
          </a:xfrm>
          <a:prstGeom prst="rect">
            <a:avLst/>
          </a:prstGeom>
          <a:noFill/>
        </p:spPr>
        <p:txBody>
          <a:bodyPr wrap="square" rtlCol="0" anchor="ctr" anchorCtr="0">
            <a:spAutoFit/>
          </a:bodyPr>
          <a:lstStyle/>
          <a:p>
            <a:pPr algn="ctr">
              <a:lnSpc>
                <a:spcPts val="1700"/>
              </a:lnSpc>
            </a:pPr>
            <a:r>
              <a:rPr lang="en-US" sz="1100" b="1" dirty="0">
                <a:solidFill>
                  <a:schemeClr val="bg1"/>
                </a:solidFill>
                <a:latin typeface="Montserrat" panose="00000500000000000000" pitchFamily="50" charset="0"/>
              </a:rPr>
              <a:t>Innovation Trigger</a:t>
            </a:r>
          </a:p>
        </p:txBody>
      </p:sp>
      <p:sp>
        <p:nvSpPr>
          <p:cNvPr id="19" name="TextBox 18">
            <a:extLst>
              <a:ext uri="{FF2B5EF4-FFF2-40B4-BE49-F238E27FC236}">
                <a16:creationId xmlns:a16="http://schemas.microsoft.com/office/drawing/2014/main" id="{C2EDE5F5-463B-46A3-ACA8-6765EACB98CE}"/>
              </a:ext>
            </a:extLst>
          </p:cNvPr>
          <p:cNvSpPr txBox="1"/>
          <p:nvPr/>
        </p:nvSpPr>
        <p:spPr>
          <a:xfrm>
            <a:off x="3424073" y="5438185"/>
            <a:ext cx="1364622" cy="506998"/>
          </a:xfrm>
          <a:prstGeom prst="rect">
            <a:avLst/>
          </a:prstGeom>
          <a:noFill/>
        </p:spPr>
        <p:txBody>
          <a:bodyPr wrap="square" rtlCol="0" anchor="ctr" anchorCtr="0">
            <a:spAutoFit/>
          </a:bodyPr>
          <a:lstStyle/>
          <a:p>
            <a:pPr algn="ctr">
              <a:lnSpc>
                <a:spcPts val="1700"/>
              </a:lnSpc>
            </a:pPr>
            <a:r>
              <a:rPr lang="en-US" sz="1100" b="1" dirty="0">
                <a:solidFill>
                  <a:schemeClr val="bg1"/>
                </a:solidFill>
                <a:latin typeface="Montserrat" panose="00000500000000000000" pitchFamily="50" charset="0"/>
              </a:rPr>
              <a:t>Peak to Inflated Expectations</a:t>
            </a:r>
          </a:p>
        </p:txBody>
      </p:sp>
      <p:sp>
        <p:nvSpPr>
          <p:cNvPr id="20" name="TextBox 19">
            <a:extLst>
              <a:ext uri="{FF2B5EF4-FFF2-40B4-BE49-F238E27FC236}">
                <a16:creationId xmlns:a16="http://schemas.microsoft.com/office/drawing/2014/main" id="{65F69492-A4C8-465E-B68C-612D2C6BB9F8}"/>
              </a:ext>
            </a:extLst>
          </p:cNvPr>
          <p:cNvSpPr txBox="1"/>
          <p:nvPr/>
        </p:nvSpPr>
        <p:spPr>
          <a:xfrm>
            <a:off x="5237942" y="5438185"/>
            <a:ext cx="1716100" cy="506998"/>
          </a:xfrm>
          <a:prstGeom prst="rect">
            <a:avLst/>
          </a:prstGeom>
          <a:noFill/>
        </p:spPr>
        <p:txBody>
          <a:bodyPr wrap="square" rtlCol="0" anchor="ctr" anchorCtr="0">
            <a:spAutoFit/>
          </a:bodyPr>
          <a:lstStyle/>
          <a:p>
            <a:pPr algn="ctr">
              <a:lnSpc>
                <a:spcPts val="1700"/>
              </a:lnSpc>
            </a:pPr>
            <a:r>
              <a:rPr lang="en-US" sz="1100" b="1" dirty="0">
                <a:solidFill>
                  <a:schemeClr val="bg1"/>
                </a:solidFill>
                <a:latin typeface="Montserrat" panose="00000500000000000000" pitchFamily="50" charset="0"/>
              </a:rPr>
              <a:t>Through of Disillusionment</a:t>
            </a:r>
          </a:p>
        </p:txBody>
      </p:sp>
      <p:sp>
        <p:nvSpPr>
          <p:cNvPr id="21" name="TextBox 20">
            <a:extLst>
              <a:ext uri="{FF2B5EF4-FFF2-40B4-BE49-F238E27FC236}">
                <a16:creationId xmlns:a16="http://schemas.microsoft.com/office/drawing/2014/main" id="{E6FEC937-8F3B-402A-9B23-5D42FAC5A1A3}"/>
              </a:ext>
            </a:extLst>
          </p:cNvPr>
          <p:cNvSpPr txBox="1"/>
          <p:nvPr/>
        </p:nvSpPr>
        <p:spPr>
          <a:xfrm>
            <a:off x="7338719" y="5438185"/>
            <a:ext cx="1493764" cy="506998"/>
          </a:xfrm>
          <a:prstGeom prst="rect">
            <a:avLst/>
          </a:prstGeom>
          <a:noFill/>
        </p:spPr>
        <p:txBody>
          <a:bodyPr wrap="square" rtlCol="0" anchor="ctr" anchorCtr="0">
            <a:spAutoFit/>
          </a:bodyPr>
          <a:lstStyle/>
          <a:p>
            <a:pPr algn="ctr">
              <a:lnSpc>
                <a:spcPts val="1700"/>
              </a:lnSpc>
            </a:pPr>
            <a:r>
              <a:rPr lang="en-US" sz="1100" b="1" dirty="0">
                <a:solidFill>
                  <a:schemeClr val="bg1"/>
                </a:solidFill>
                <a:latin typeface="Montserrat" panose="00000500000000000000" pitchFamily="50" charset="0"/>
              </a:rPr>
              <a:t>Slope of Enlightenment</a:t>
            </a:r>
          </a:p>
        </p:txBody>
      </p:sp>
      <p:sp>
        <p:nvSpPr>
          <p:cNvPr id="22" name="TextBox 21">
            <a:extLst>
              <a:ext uri="{FF2B5EF4-FFF2-40B4-BE49-F238E27FC236}">
                <a16:creationId xmlns:a16="http://schemas.microsoft.com/office/drawing/2014/main" id="{C7E81FD3-A706-4832-9633-3EB7B37BF0DE}"/>
              </a:ext>
            </a:extLst>
          </p:cNvPr>
          <p:cNvSpPr txBox="1"/>
          <p:nvPr/>
        </p:nvSpPr>
        <p:spPr>
          <a:xfrm>
            <a:off x="9327255" y="5438185"/>
            <a:ext cx="1495908" cy="506998"/>
          </a:xfrm>
          <a:prstGeom prst="rect">
            <a:avLst/>
          </a:prstGeom>
          <a:noFill/>
        </p:spPr>
        <p:txBody>
          <a:bodyPr wrap="square" rtlCol="0" anchor="ctr" anchorCtr="0">
            <a:spAutoFit/>
          </a:bodyPr>
          <a:lstStyle/>
          <a:p>
            <a:pPr algn="ctr">
              <a:lnSpc>
                <a:spcPts val="1700"/>
              </a:lnSpc>
            </a:pPr>
            <a:r>
              <a:rPr lang="en-US" sz="1100" b="1" dirty="0">
                <a:solidFill>
                  <a:schemeClr val="bg1"/>
                </a:solidFill>
                <a:latin typeface="Montserrat" panose="00000500000000000000" pitchFamily="50" charset="0"/>
              </a:rPr>
              <a:t>Plateau of Productivity</a:t>
            </a:r>
          </a:p>
        </p:txBody>
      </p:sp>
      <p:sp>
        <p:nvSpPr>
          <p:cNvPr id="29" name="Oval 28">
            <a:extLst>
              <a:ext uri="{FF2B5EF4-FFF2-40B4-BE49-F238E27FC236}">
                <a16:creationId xmlns:a16="http://schemas.microsoft.com/office/drawing/2014/main" id="{EF7AE0E7-BBDC-4E59-9E85-00B72F3A67FF}"/>
              </a:ext>
            </a:extLst>
          </p:cNvPr>
          <p:cNvSpPr/>
          <p:nvPr/>
        </p:nvSpPr>
        <p:spPr>
          <a:xfrm>
            <a:off x="4787316" y="2052638"/>
            <a:ext cx="227288" cy="227288"/>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BCA8B016-30FA-49AC-9582-55A03157DDF9}"/>
              </a:ext>
            </a:extLst>
          </p:cNvPr>
          <p:cNvSpPr/>
          <p:nvPr/>
        </p:nvSpPr>
        <p:spPr>
          <a:xfrm>
            <a:off x="3672247" y="2289451"/>
            <a:ext cx="227288" cy="22728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A6D72C6-BA38-48C6-BB76-5B7FFE0A2940}"/>
              </a:ext>
            </a:extLst>
          </p:cNvPr>
          <p:cNvSpPr/>
          <p:nvPr/>
        </p:nvSpPr>
        <p:spPr>
          <a:xfrm>
            <a:off x="3161325" y="3053971"/>
            <a:ext cx="227288" cy="22728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B0892A55-28EC-4C87-9AD1-0D83DB505023}"/>
              </a:ext>
            </a:extLst>
          </p:cNvPr>
          <p:cNvSpPr/>
          <p:nvPr/>
        </p:nvSpPr>
        <p:spPr>
          <a:xfrm>
            <a:off x="2759935" y="3756310"/>
            <a:ext cx="227288" cy="22728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E40ABD2F-D23F-4049-A384-91BBA47BFDA0}"/>
              </a:ext>
            </a:extLst>
          </p:cNvPr>
          <p:cNvSpPr txBox="1"/>
          <p:nvPr/>
        </p:nvSpPr>
        <p:spPr>
          <a:xfrm>
            <a:off x="1693244" y="2284032"/>
            <a:ext cx="1871714" cy="233205"/>
          </a:xfrm>
          <a:prstGeom prst="rect">
            <a:avLst/>
          </a:prstGeom>
          <a:noFill/>
        </p:spPr>
        <p:txBody>
          <a:bodyPr wrap="square" tIns="0" rtlCol="0" anchor="ctr" anchorCtr="0">
            <a:spAutoFit/>
          </a:bodyPr>
          <a:lstStyle/>
          <a:p>
            <a:pPr algn="r">
              <a:lnSpc>
                <a:spcPts val="1600"/>
              </a:lnSpc>
            </a:pPr>
            <a:r>
              <a:rPr lang="en-US" sz="1100" dirty="0">
                <a:solidFill>
                  <a:schemeClr val="accent1">
                    <a:lumMod val="25000"/>
                    <a:lumOff val="75000"/>
                  </a:schemeClr>
                </a:solidFill>
                <a:latin typeface="Montserrat" panose="00000500000000000000" pitchFamily="50" charset="0"/>
              </a:rPr>
              <a:t>Decision Intelligence</a:t>
            </a:r>
          </a:p>
        </p:txBody>
      </p:sp>
      <p:sp>
        <p:nvSpPr>
          <p:cNvPr id="36" name="TextBox 35">
            <a:extLst>
              <a:ext uri="{FF2B5EF4-FFF2-40B4-BE49-F238E27FC236}">
                <a16:creationId xmlns:a16="http://schemas.microsoft.com/office/drawing/2014/main" id="{CE45B1BD-8C9E-478D-97C7-5417427C6EB5}"/>
              </a:ext>
            </a:extLst>
          </p:cNvPr>
          <p:cNvSpPr txBox="1"/>
          <p:nvPr/>
        </p:nvSpPr>
        <p:spPr>
          <a:xfrm>
            <a:off x="3481556" y="3051012"/>
            <a:ext cx="1341230" cy="233205"/>
          </a:xfrm>
          <a:prstGeom prst="rect">
            <a:avLst/>
          </a:prstGeom>
          <a:noFill/>
        </p:spPr>
        <p:txBody>
          <a:bodyPr wrap="square" tIns="0" rtlCol="0" anchor="ctr" anchorCtr="0">
            <a:spAutoFit/>
          </a:bodyPr>
          <a:lstStyle/>
          <a:p>
            <a:pPr>
              <a:lnSpc>
                <a:spcPts val="1600"/>
              </a:lnSpc>
            </a:pPr>
            <a:r>
              <a:rPr lang="en-US" sz="1100" dirty="0">
                <a:solidFill>
                  <a:schemeClr val="accent1">
                    <a:lumMod val="25000"/>
                    <a:lumOff val="75000"/>
                  </a:schemeClr>
                </a:solidFill>
                <a:latin typeface="Montserrat" panose="00000500000000000000" pitchFamily="50" charset="0"/>
              </a:rPr>
              <a:t>AI Governance</a:t>
            </a:r>
          </a:p>
        </p:txBody>
      </p:sp>
      <p:sp>
        <p:nvSpPr>
          <p:cNvPr id="37" name="TextBox 36">
            <a:extLst>
              <a:ext uri="{FF2B5EF4-FFF2-40B4-BE49-F238E27FC236}">
                <a16:creationId xmlns:a16="http://schemas.microsoft.com/office/drawing/2014/main" id="{71A26322-FDEF-479E-A987-08747C6BB628}"/>
              </a:ext>
            </a:extLst>
          </p:cNvPr>
          <p:cNvSpPr txBox="1"/>
          <p:nvPr/>
        </p:nvSpPr>
        <p:spPr>
          <a:xfrm>
            <a:off x="3122184" y="3753351"/>
            <a:ext cx="1871714" cy="233205"/>
          </a:xfrm>
          <a:prstGeom prst="rect">
            <a:avLst/>
          </a:prstGeom>
          <a:noFill/>
        </p:spPr>
        <p:txBody>
          <a:bodyPr wrap="square" tIns="0" rtlCol="0" anchor="ctr" anchorCtr="0">
            <a:spAutoFit/>
          </a:bodyPr>
          <a:lstStyle/>
          <a:p>
            <a:pPr>
              <a:lnSpc>
                <a:spcPts val="1600"/>
              </a:lnSpc>
            </a:pPr>
            <a:r>
              <a:rPr lang="en-US" sz="1100" dirty="0">
                <a:solidFill>
                  <a:schemeClr val="accent1">
                    <a:lumMod val="25000"/>
                    <a:lumOff val="75000"/>
                  </a:schemeClr>
                </a:solidFill>
                <a:latin typeface="Montserrat" panose="00000500000000000000" pitchFamily="50" charset="0"/>
              </a:rPr>
              <a:t>Automation Platform</a:t>
            </a:r>
          </a:p>
        </p:txBody>
      </p:sp>
      <p:sp>
        <p:nvSpPr>
          <p:cNvPr id="38" name="TextBox 37">
            <a:extLst>
              <a:ext uri="{FF2B5EF4-FFF2-40B4-BE49-F238E27FC236}">
                <a16:creationId xmlns:a16="http://schemas.microsoft.com/office/drawing/2014/main" id="{9CA72258-2483-4C31-BF95-DD7FB2658EA6}"/>
              </a:ext>
            </a:extLst>
          </p:cNvPr>
          <p:cNvSpPr txBox="1"/>
          <p:nvPr/>
        </p:nvSpPr>
        <p:spPr>
          <a:xfrm>
            <a:off x="5078950" y="2046721"/>
            <a:ext cx="1611389" cy="233205"/>
          </a:xfrm>
          <a:prstGeom prst="rect">
            <a:avLst/>
          </a:prstGeom>
          <a:noFill/>
        </p:spPr>
        <p:txBody>
          <a:bodyPr wrap="square" tIns="0" rtlCol="0" anchor="ctr" anchorCtr="0">
            <a:spAutoFit/>
          </a:bodyPr>
          <a:lstStyle/>
          <a:p>
            <a:pPr>
              <a:lnSpc>
                <a:spcPts val="1600"/>
              </a:lnSpc>
            </a:pPr>
            <a:r>
              <a:rPr lang="en-US" sz="1100" dirty="0">
                <a:solidFill>
                  <a:schemeClr val="accent2"/>
                </a:solidFill>
                <a:latin typeface="Montserrat" panose="00000500000000000000" pitchFamily="50" charset="0"/>
              </a:rPr>
              <a:t>Machine Learning</a:t>
            </a:r>
          </a:p>
        </p:txBody>
      </p:sp>
      <p:sp>
        <p:nvSpPr>
          <p:cNvPr id="39" name="Oval 38">
            <a:extLst>
              <a:ext uri="{FF2B5EF4-FFF2-40B4-BE49-F238E27FC236}">
                <a16:creationId xmlns:a16="http://schemas.microsoft.com/office/drawing/2014/main" id="{2F4AA74C-7357-4529-B339-AF71C74ECCEC}"/>
              </a:ext>
            </a:extLst>
          </p:cNvPr>
          <p:cNvSpPr/>
          <p:nvPr/>
        </p:nvSpPr>
        <p:spPr>
          <a:xfrm>
            <a:off x="5144896" y="2578216"/>
            <a:ext cx="227288" cy="227288"/>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CF645155-5C0A-49E2-B2BC-0616823E82BD}"/>
              </a:ext>
            </a:extLst>
          </p:cNvPr>
          <p:cNvSpPr txBox="1"/>
          <p:nvPr/>
        </p:nvSpPr>
        <p:spPr>
          <a:xfrm>
            <a:off x="5436530" y="2572299"/>
            <a:ext cx="1611389" cy="233205"/>
          </a:xfrm>
          <a:prstGeom prst="rect">
            <a:avLst/>
          </a:prstGeom>
          <a:noFill/>
        </p:spPr>
        <p:txBody>
          <a:bodyPr wrap="square" tIns="0" rtlCol="0" anchor="ctr" anchorCtr="0">
            <a:spAutoFit/>
          </a:bodyPr>
          <a:lstStyle/>
          <a:p>
            <a:pPr>
              <a:lnSpc>
                <a:spcPts val="1600"/>
              </a:lnSpc>
            </a:pPr>
            <a:r>
              <a:rPr lang="en-US" sz="1100" dirty="0">
                <a:solidFill>
                  <a:schemeClr val="accent2"/>
                </a:solidFill>
                <a:latin typeface="Montserrat" panose="00000500000000000000" pitchFamily="50" charset="0"/>
              </a:rPr>
              <a:t>Natural Language</a:t>
            </a:r>
          </a:p>
        </p:txBody>
      </p:sp>
      <p:sp>
        <p:nvSpPr>
          <p:cNvPr id="41" name="Oval 40">
            <a:extLst>
              <a:ext uri="{FF2B5EF4-FFF2-40B4-BE49-F238E27FC236}">
                <a16:creationId xmlns:a16="http://schemas.microsoft.com/office/drawing/2014/main" id="{88FFC451-689F-4A52-94C5-4651868B7670}"/>
              </a:ext>
            </a:extLst>
          </p:cNvPr>
          <p:cNvSpPr/>
          <p:nvPr/>
        </p:nvSpPr>
        <p:spPr>
          <a:xfrm>
            <a:off x="5856713" y="4001456"/>
            <a:ext cx="227288" cy="227288"/>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1A35FF23-2EBA-47D8-A042-18AFEA90606F}"/>
              </a:ext>
            </a:extLst>
          </p:cNvPr>
          <p:cNvSpPr txBox="1"/>
          <p:nvPr/>
        </p:nvSpPr>
        <p:spPr>
          <a:xfrm>
            <a:off x="6148347" y="3995539"/>
            <a:ext cx="1611389" cy="233205"/>
          </a:xfrm>
          <a:prstGeom prst="rect">
            <a:avLst/>
          </a:prstGeom>
          <a:noFill/>
        </p:spPr>
        <p:txBody>
          <a:bodyPr wrap="square" tIns="0" rtlCol="0" anchor="ctr" anchorCtr="0">
            <a:spAutoFit/>
          </a:bodyPr>
          <a:lstStyle/>
          <a:p>
            <a:pPr>
              <a:lnSpc>
                <a:spcPts val="1600"/>
              </a:lnSpc>
            </a:pPr>
            <a:r>
              <a:rPr lang="en-US" sz="1100" dirty="0">
                <a:solidFill>
                  <a:schemeClr val="accent2"/>
                </a:solidFill>
                <a:latin typeface="Montserrat" panose="00000500000000000000" pitchFamily="50" charset="0"/>
              </a:rPr>
              <a:t>Computer Vision</a:t>
            </a:r>
          </a:p>
        </p:txBody>
      </p:sp>
      <p:sp>
        <p:nvSpPr>
          <p:cNvPr id="47" name="Rectangle: Rounded Corners 46">
            <a:extLst>
              <a:ext uri="{FF2B5EF4-FFF2-40B4-BE49-F238E27FC236}">
                <a16:creationId xmlns:a16="http://schemas.microsoft.com/office/drawing/2014/main" id="{E32F9766-8C47-4412-AF4C-4788B9481896}"/>
              </a:ext>
            </a:extLst>
          </p:cNvPr>
          <p:cNvSpPr/>
          <p:nvPr/>
        </p:nvSpPr>
        <p:spPr>
          <a:xfrm>
            <a:off x="8054715" y="1689843"/>
            <a:ext cx="2830043" cy="952878"/>
          </a:xfrm>
          <a:prstGeom prst="roundRect">
            <a:avLst>
              <a:gd name="adj" fmla="val 13168"/>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4ABAAC4A-4763-48FC-9DC8-EE676D0DCB97}"/>
              </a:ext>
            </a:extLst>
          </p:cNvPr>
          <p:cNvSpPr/>
          <p:nvPr/>
        </p:nvSpPr>
        <p:spPr>
          <a:xfrm>
            <a:off x="8294901" y="1919793"/>
            <a:ext cx="155586" cy="155586"/>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BDAD3CB-3DF3-4BDE-B228-3A2C1A3C5927}"/>
              </a:ext>
            </a:extLst>
          </p:cNvPr>
          <p:cNvSpPr txBox="1"/>
          <p:nvPr/>
        </p:nvSpPr>
        <p:spPr>
          <a:xfrm>
            <a:off x="8483832" y="1871750"/>
            <a:ext cx="2160740" cy="251672"/>
          </a:xfrm>
          <a:prstGeom prst="rect">
            <a:avLst/>
          </a:prstGeom>
          <a:noFill/>
        </p:spPr>
        <p:txBody>
          <a:bodyPr wrap="square" tIns="18288" rtlCol="0" anchor="ctr" anchorCtr="0">
            <a:spAutoFit/>
          </a:bodyPr>
          <a:lstStyle/>
          <a:p>
            <a:pPr>
              <a:lnSpc>
                <a:spcPts val="1600"/>
              </a:lnSpc>
            </a:pPr>
            <a:r>
              <a:rPr lang="en-US" sz="1100" dirty="0">
                <a:solidFill>
                  <a:schemeClr val="accent1">
                    <a:lumMod val="25000"/>
                    <a:lumOff val="75000"/>
                  </a:schemeClr>
                </a:solidFill>
                <a:latin typeface="Montserrat" panose="00000500000000000000" pitchFamily="50" charset="0"/>
              </a:rPr>
              <a:t>Our Current Strategic Focus</a:t>
            </a:r>
          </a:p>
        </p:txBody>
      </p:sp>
      <p:sp>
        <p:nvSpPr>
          <p:cNvPr id="45" name="Oval 44">
            <a:extLst>
              <a:ext uri="{FF2B5EF4-FFF2-40B4-BE49-F238E27FC236}">
                <a16:creationId xmlns:a16="http://schemas.microsoft.com/office/drawing/2014/main" id="{D78EBF89-53C2-4E47-AC1D-D96164B18AE1}"/>
              </a:ext>
            </a:extLst>
          </p:cNvPr>
          <p:cNvSpPr/>
          <p:nvPr/>
        </p:nvSpPr>
        <p:spPr>
          <a:xfrm>
            <a:off x="8294901" y="2260141"/>
            <a:ext cx="155586" cy="155586"/>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78C0336-293E-4AC9-9042-53134A2B7A43}"/>
              </a:ext>
            </a:extLst>
          </p:cNvPr>
          <p:cNvSpPr txBox="1"/>
          <p:nvPr/>
        </p:nvSpPr>
        <p:spPr>
          <a:xfrm>
            <a:off x="8483832" y="2209140"/>
            <a:ext cx="2125021" cy="251672"/>
          </a:xfrm>
          <a:prstGeom prst="rect">
            <a:avLst/>
          </a:prstGeom>
          <a:noFill/>
        </p:spPr>
        <p:txBody>
          <a:bodyPr wrap="square" tIns="18288" rtlCol="0" anchor="ctr" anchorCtr="0">
            <a:spAutoFit/>
          </a:bodyPr>
          <a:lstStyle/>
          <a:p>
            <a:pPr>
              <a:lnSpc>
                <a:spcPts val="1600"/>
              </a:lnSpc>
            </a:pPr>
            <a:r>
              <a:rPr lang="en-US" sz="1100" dirty="0">
                <a:solidFill>
                  <a:schemeClr val="accent2"/>
                </a:solidFill>
                <a:latin typeface="Montserrat" panose="00000500000000000000" pitchFamily="50" charset="0"/>
              </a:rPr>
              <a:t>Competitor’s Current Focus</a:t>
            </a:r>
          </a:p>
        </p:txBody>
      </p:sp>
      <p:sp>
        <p:nvSpPr>
          <p:cNvPr id="49" name="TextBox 48">
            <a:extLst>
              <a:ext uri="{FF2B5EF4-FFF2-40B4-BE49-F238E27FC236}">
                <a16:creationId xmlns:a16="http://schemas.microsoft.com/office/drawing/2014/main" id="{CAB4C53A-F0B4-4920-B778-C55AB8FA7E0D}"/>
              </a:ext>
            </a:extLst>
          </p:cNvPr>
          <p:cNvSpPr txBox="1"/>
          <p:nvPr/>
        </p:nvSpPr>
        <p:spPr>
          <a:xfrm rot="16200000">
            <a:off x="163315" y="3724767"/>
            <a:ext cx="1305464" cy="288990"/>
          </a:xfrm>
          <a:prstGeom prst="rect">
            <a:avLst/>
          </a:prstGeom>
          <a:noFill/>
        </p:spPr>
        <p:txBody>
          <a:bodyPr wrap="square" rtlCol="0" anchor="ctr" anchorCtr="0">
            <a:spAutoFit/>
          </a:bodyPr>
          <a:lstStyle/>
          <a:p>
            <a:pPr algn="ctr">
              <a:lnSpc>
                <a:spcPts val="1700"/>
              </a:lnSpc>
            </a:pPr>
            <a:r>
              <a:rPr lang="en-US" sz="1100" dirty="0">
                <a:solidFill>
                  <a:schemeClr val="bg1"/>
                </a:solidFill>
                <a:latin typeface="Montserrat" panose="00000500000000000000" pitchFamily="50" charset="0"/>
              </a:rPr>
              <a:t>EXPECTATIONS</a:t>
            </a:r>
          </a:p>
        </p:txBody>
      </p:sp>
      <p:sp>
        <p:nvSpPr>
          <p:cNvPr id="50" name="TextBox 49">
            <a:extLst>
              <a:ext uri="{FF2B5EF4-FFF2-40B4-BE49-F238E27FC236}">
                <a16:creationId xmlns:a16="http://schemas.microsoft.com/office/drawing/2014/main" id="{D1A5B5C2-1979-4B38-A8AA-D891A5D5B995}"/>
              </a:ext>
            </a:extLst>
          </p:cNvPr>
          <p:cNvSpPr txBox="1"/>
          <p:nvPr/>
        </p:nvSpPr>
        <p:spPr>
          <a:xfrm>
            <a:off x="5819775" y="6142676"/>
            <a:ext cx="552450" cy="288990"/>
          </a:xfrm>
          <a:prstGeom prst="rect">
            <a:avLst/>
          </a:prstGeom>
          <a:noFill/>
        </p:spPr>
        <p:txBody>
          <a:bodyPr wrap="square" rtlCol="0" anchor="ctr" anchorCtr="0">
            <a:spAutoFit/>
          </a:bodyPr>
          <a:lstStyle/>
          <a:p>
            <a:pPr algn="ctr">
              <a:lnSpc>
                <a:spcPts val="1700"/>
              </a:lnSpc>
            </a:pPr>
            <a:r>
              <a:rPr lang="en-US" sz="1100" dirty="0">
                <a:solidFill>
                  <a:schemeClr val="bg1"/>
                </a:solidFill>
                <a:latin typeface="Montserrat" panose="00000500000000000000" pitchFamily="50" charset="0"/>
              </a:rPr>
              <a:t>TIME</a:t>
            </a:r>
          </a:p>
        </p:txBody>
      </p:sp>
    </p:spTree>
    <p:extLst>
      <p:ext uri="{BB962C8B-B14F-4D97-AF65-F5344CB8AC3E}">
        <p14:creationId xmlns:p14="http://schemas.microsoft.com/office/powerpoint/2010/main" val="337264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1000"/>
                                        <p:tgtEl>
                                          <p:spTgt spid="13"/>
                                        </p:tgtEl>
                                      </p:cBhvr>
                                    </p:animEffect>
                                  </p:childTnLst>
                                </p:cTn>
                              </p:par>
                              <p:par>
                                <p:cTn id="8" presetID="22" presetClass="entr" presetSubtype="8"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1000"/>
                                        <p:tgtEl>
                                          <p:spTgt spid="14"/>
                                        </p:tgtEl>
                                      </p:cBhvr>
                                    </p:animEffect>
                                  </p:childTnLst>
                                </p:cTn>
                              </p:par>
                              <p:par>
                                <p:cTn id="11" presetID="12" presetClass="entr" presetSubtype="2" fill="hold" grpId="0" nodeType="withEffect">
                                  <p:stCondLst>
                                    <p:cond delay="0"/>
                                  </p:stCondLst>
                                  <p:childTnLst>
                                    <p:set>
                                      <p:cBhvr>
                                        <p:cTn id="12" dur="1" fill="hold">
                                          <p:stCondLst>
                                            <p:cond delay="0"/>
                                          </p:stCondLst>
                                        </p:cTn>
                                        <p:tgtEl>
                                          <p:spTgt spid="49"/>
                                        </p:tgtEl>
                                        <p:attrNameLst>
                                          <p:attrName>style.visibility</p:attrName>
                                        </p:attrNameLst>
                                      </p:cBhvr>
                                      <p:to>
                                        <p:strVal val="visible"/>
                                      </p:to>
                                    </p:set>
                                    <p:anim calcmode="lin" valueType="num">
                                      <p:cBhvr additive="base">
                                        <p:cTn id="13" dur="1000"/>
                                        <p:tgtEl>
                                          <p:spTgt spid="49"/>
                                        </p:tgtEl>
                                        <p:attrNameLst>
                                          <p:attrName>ppt_x</p:attrName>
                                        </p:attrNameLst>
                                      </p:cBhvr>
                                      <p:tavLst>
                                        <p:tav tm="0">
                                          <p:val>
                                            <p:strVal val="#ppt_x+#ppt_w*1.125000"/>
                                          </p:val>
                                        </p:tav>
                                        <p:tav tm="100000">
                                          <p:val>
                                            <p:strVal val="#ppt_x"/>
                                          </p:val>
                                        </p:tav>
                                      </p:tavLst>
                                    </p:anim>
                                    <p:animEffect transition="in" filter="wipe(left)">
                                      <p:cBhvr>
                                        <p:cTn id="14" dur="1000"/>
                                        <p:tgtEl>
                                          <p:spTgt spid="49"/>
                                        </p:tgtEl>
                                      </p:cBhvr>
                                    </p:animEffect>
                                  </p:childTnLst>
                                </p:cTn>
                              </p:par>
                              <p:par>
                                <p:cTn id="15" presetID="12" presetClass="entr" presetSubtype="1"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1000"/>
                                        <p:tgtEl>
                                          <p:spTgt spid="50"/>
                                        </p:tgtEl>
                                        <p:attrNameLst>
                                          <p:attrName>ppt_y</p:attrName>
                                        </p:attrNameLst>
                                      </p:cBhvr>
                                      <p:tavLst>
                                        <p:tav tm="0">
                                          <p:val>
                                            <p:strVal val="#ppt_y-#ppt_h*1.125000"/>
                                          </p:val>
                                        </p:tav>
                                        <p:tav tm="100000">
                                          <p:val>
                                            <p:strVal val="#ppt_y"/>
                                          </p:val>
                                        </p:tav>
                                      </p:tavLst>
                                    </p:anim>
                                    <p:animEffect transition="in" filter="wipe(down)">
                                      <p:cBhvr>
                                        <p:cTn id="18" dur="1000"/>
                                        <p:tgtEl>
                                          <p:spTgt spid="50"/>
                                        </p:tgtEl>
                                      </p:cBhvr>
                                    </p:animEffect>
                                  </p:childTnLst>
                                </p:cTn>
                              </p:par>
                              <p:par>
                                <p:cTn id="19" presetID="22" presetClass="entr" presetSubtype="4" fill="hold" grpId="0" nodeType="withEffect">
                                  <p:stCondLst>
                                    <p:cond delay="1000"/>
                                  </p:stCondLst>
                                  <p:childTnLst>
                                    <p:set>
                                      <p:cBhvr>
                                        <p:cTn id="20" dur="1" fill="hold">
                                          <p:stCondLst>
                                            <p:cond delay="0"/>
                                          </p:stCondLst>
                                        </p:cTn>
                                        <p:tgtEl>
                                          <p:spTgt spid="30"/>
                                        </p:tgtEl>
                                        <p:attrNameLst>
                                          <p:attrName>style.visibility</p:attrName>
                                        </p:attrNameLst>
                                      </p:cBhvr>
                                      <p:to>
                                        <p:strVal val="visible"/>
                                      </p:to>
                                    </p:set>
                                    <p:animEffect transition="in" filter="wipe(down)">
                                      <p:cBhvr>
                                        <p:cTn id="21" dur="1500"/>
                                        <p:tgtEl>
                                          <p:spTgt spid="30"/>
                                        </p:tgtEl>
                                      </p:cBhvr>
                                    </p:animEffect>
                                  </p:childTnLst>
                                </p:cTn>
                              </p:par>
                              <p:par>
                                <p:cTn id="22" presetID="22" presetClass="entr" presetSubtype="4"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wipe(down)">
                                      <p:cBhvr>
                                        <p:cTn id="24" dur="1500"/>
                                        <p:tgtEl>
                                          <p:spTgt spid="2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1500"/>
                                        <p:tgtEl>
                                          <p:spTgt spid="24"/>
                                        </p:tgtEl>
                                      </p:cBhvr>
                                    </p:animEffect>
                                  </p:childTnLst>
                                </p:cTn>
                              </p:par>
                              <p:par>
                                <p:cTn id="28" presetID="22" presetClass="entr" presetSubtype="4" fill="hold" grpId="0" nodeType="withEffect">
                                  <p:stCondLst>
                                    <p:cond delay="1000"/>
                                  </p:stCondLst>
                                  <p:childTnLst>
                                    <p:set>
                                      <p:cBhvr>
                                        <p:cTn id="29" dur="1" fill="hold">
                                          <p:stCondLst>
                                            <p:cond delay="0"/>
                                          </p:stCondLst>
                                        </p:cTn>
                                        <p:tgtEl>
                                          <p:spTgt spid="25"/>
                                        </p:tgtEl>
                                        <p:attrNameLst>
                                          <p:attrName>style.visibility</p:attrName>
                                        </p:attrNameLst>
                                      </p:cBhvr>
                                      <p:to>
                                        <p:strVal val="visible"/>
                                      </p:to>
                                    </p:set>
                                    <p:animEffect transition="in" filter="wipe(down)">
                                      <p:cBhvr>
                                        <p:cTn id="30" dur="1500"/>
                                        <p:tgtEl>
                                          <p:spTgt spid="25"/>
                                        </p:tgtEl>
                                      </p:cBhvr>
                                    </p:animEffect>
                                  </p:childTnLst>
                                </p:cTn>
                              </p:par>
                              <p:par>
                                <p:cTn id="31" presetID="22" presetClass="entr" presetSubtype="4" fill="hold" grpId="0" nodeType="withEffect">
                                  <p:stCondLst>
                                    <p:cond delay="1000"/>
                                  </p:stCondLst>
                                  <p:childTnLst>
                                    <p:set>
                                      <p:cBhvr>
                                        <p:cTn id="32" dur="1" fill="hold">
                                          <p:stCondLst>
                                            <p:cond delay="0"/>
                                          </p:stCondLst>
                                        </p:cTn>
                                        <p:tgtEl>
                                          <p:spTgt spid="26"/>
                                        </p:tgtEl>
                                        <p:attrNameLst>
                                          <p:attrName>style.visibility</p:attrName>
                                        </p:attrNameLst>
                                      </p:cBhvr>
                                      <p:to>
                                        <p:strVal val="visible"/>
                                      </p:to>
                                    </p:set>
                                    <p:animEffect transition="in" filter="wipe(down)">
                                      <p:cBhvr>
                                        <p:cTn id="33" dur="1500"/>
                                        <p:tgtEl>
                                          <p:spTgt spid="26"/>
                                        </p:tgtEl>
                                      </p:cBhvr>
                                    </p:animEffect>
                                  </p:childTnLst>
                                </p:cTn>
                              </p:par>
                              <p:par>
                                <p:cTn id="34" presetID="22" presetClass="entr" presetSubtype="4" fill="hold" grpId="0" nodeType="withEffect">
                                  <p:stCondLst>
                                    <p:cond delay="1000"/>
                                  </p:stCondLst>
                                  <p:childTnLst>
                                    <p:set>
                                      <p:cBhvr>
                                        <p:cTn id="35" dur="1" fill="hold">
                                          <p:stCondLst>
                                            <p:cond delay="0"/>
                                          </p:stCondLst>
                                        </p:cTn>
                                        <p:tgtEl>
                                          <p:spTgt spid="27"/>
                                        </p:tgtEl>
                                        <p:attrNameLst>
                                          <p:attrName>style.visibility</p:attrName>
                                        </p:attrNameLst>
                                      </p:cBhvr>
                                      <p:to>
                                        <p:strVal val="visible"/>
                                      </p:to>
                                    </p:set>
                                    <p:animEffect transition="in" filter="wipe(down)">
                                      <p:cBhvr>
                                        <p:cTn id="36" dur="1500"/>
                                        <p:tgtEl>
                                          <p:spTgt spid="27"/>
                                        </p:tgtEl>
                                      </p:cBhvr>
                                    </p:animEffect>
                                  </p:childTnLst>
                                </p:cTn>
                              </p:par>
                              <p:par>
                                <p:cTn id="37" presetID="12" presetClass="entr" presetSubtype="4" fill="hold" grpId="0" nodeType="withEffect">
                                  <p:stCondLst>
                                    <p:cond delay="150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p:tgtEl>
                                          <p:spTgt spid="17"/>
                                        </p:tgtEl>
                                        <p:attrNameLst>
                                          <p:attrName>ppt_y</p:attrName>
                                        </p:attrNameLst>
                                      </p:cBhvr>
                                      <p:tavLst>
                                        <p:tav tm="0">
                                          <p:val>
                                            <p:strVal val="#ppt_y+#ppt_h*1.125000"/>
                                          </p:val>
                                        </p:tav>
                                        <p:tav tm="100000">
                                          <p:val>
                                            <p:strVal val="#ppt_y"/>
                                          </p:val>
                                        </p:tav>
                                      </p:tavLst>
                                    </p:anim>
                                    <p:animEffect transition="in" filter="wipe(up)">
                                      <p:cBhvr>
                                        <p:cTn id="40" dur="1000"/>
                                        <p:tgtEl>
                                          <p:spTgt spid="17"/>
                                        </p:tgtEl>
                                      </p:cBhvr>
                                    </p:animEffect>
                                  </p:childTnLst>
                                </p:cTn>
                              </p:par>
                              <p:par>
                                <p:cTn id="41" presetID="12" presetClass="entr" presetSubtype="4" fill="hold" grpId="0" nodeType="withEffect">
                                  <p:stCondLst>
                                    <p:cond delay="150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000"/>
                                        <p:tgtEl>
                                          <p:spTgt spid="19"/>
                                        </p:tgtEl>
                                        <p:attrNameLst>
                                          <p:attrName>ppt_y</p:attrName>
                                        </p:attrNameLst>
                                      </p:cBhvr>
                                      <p:tavLst>
                                        <p:tav tm="0">
                                          <p:val>
                                            <p:strVal val="#ppt_y+#ppt_h*1.125000"/>
                                          </p:val>
                                        </p:tav>
                                        <p:tav tm="100000">
                                          <p:val>
                                            <p:strVal val="#ppt_y"/>
                                          </p:val>
                                        </p:tav>
                                      </p:tavLst>
                                    </p:anim>
                                    <p:animEffect transition="in" filter="wipe(up)">
                                      <p:cBhvr>
                                        <p:cTn id="44" dur="1000"/>
                                        <p:tgtEl>
                                          <p:spTgt spid="19"/>
                                        </p:tgtEl>
                                      </p:cBhvr>
                                    </p:animEffect>
                                  </p:childTnLst>
                                </p:cTn>
                              </p:par>
                              <p:par>
                                <p:cTn id="45" presetID="12" presetClass="entr" presetSubtype="4" fill="hold" grpId="0" nodeType="withEffect">
                                  <p:stCondLst>
                                    <p:cond delay="150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1000"/>
                                        <p:tgtEl>
                                          <p:spTgt spid="20"/>
                                        </p:tgtEl>
                                        <p:attrNameLst>
                                          <p:attrName>ppt_y</p:attrName>
                                        </p:attrNameLst>
                                      </p:cBhvr>
                                      <p:tavLst>
                                        <p:tav tm="0">
                                          <p:val>
                                            <p:strVal val="#ppt_y+#ppt_h*1.125000"/>
                                          </p:val>
                                        </p:tav>
                                        <p:tav tm="100000">
                                          <p:val>
                                            <p:strVal val="#ppt_y"/>
                                          </p:val>
                                        </p:tav>
                                      </p:tavLst>
                                    </p:anim>
                                    <p:animEffect transition="in" filter="wipe(up)">
                                      <p:cBhvr>
                                        <p:cTn id="48" dur="1000"/>
                                        <p:tgtEl>
                                          <p:spTgt spid="20"/>
                                        </p:tgtEl>
                                      </p:cBhvr>
                                    </p:animEffect>
                                  </p:childTnLst>
                                </p:cTn>
                              </p:par>
                              <p:par>
                                <p:cTn id="49" presetID="12" presetClass="entr" presetSubtype="4" fill="hold" grpId="0" nodeType="withEffect">
                                  <p:stCondLst>
                                    <p:cond delay="1500"/>
                                  </p:stCondLst>
                                  <p:childTnLst>
                                    <p:set>
                                      <p:cBhvr>
                                        <p:cTn id="50" dur="1" fill="hold">
                                          <p:stCondLst>
                                            <p:cond delay="0"/>
                                          </p:stCondLst>
                                        </p:cTn>
                                        <p:tgtEl>
                                          <p:spTgt spid="21"/>
                                        </p:tgtEl>
                                        <p:attrNameLst>
                                          <p:attrName>style.visibility</p:attrName>
                                        </p:attrNameLst>
                                      </p:cBhvr>
                                      <p:to>
                                        <p:strVal val="visible"/>
                                      </p:to>
                                    </p:set>
                                    <p:anim calcmode="lin" valueType="num">
                                      <p:cBhvr additive="base">
                                        <p:cTn id="51" dur="1000"/>
                                        <p:tgtEl>
                                          <p:spTgt spid="21"/>
                                        </p:tgtEl>
                                        <p:attrNameLst>
                                          <p:attrName>ppt_y</p:attrName>
                                        </p:attrNameLst>
                                      </p:cBhvr>
                                      <p:tavLst>
                                        <p:tav tm="0">
                                          <p:val>
                                            <p:strVal val="#ppt_y+#ppt_h*1.125000"/>
                                          </p:val>
                                        </p:tav>
                                        <p:tav tm="100000">
                                          <p:val>
                                            <p:strVal val="#ppt_y"/>
                                          </p:val>
                                        </p:tav>
                                      </p:tavLst>
                                    </p:anim>
                                    <p:animEffect transition="in" filter="wipe(up)">
                                      <p:cBhvr>
                                        <p:cTn id="52" dur="1000"/>
                                        <p:tgtEl>
                                          <p:spTgt spid="21"/>
                                        </p:tgtEl>
                                      </p:cBhvr>
                                    </p:animEffect>
                                  </p:childTnLst>
                                </p:cTn>
                              </p:par>
                              <p:par>
                                <p:cTn id="53" presetID="12" presetClass="entr" presetSubtype="4" fill="hold" grpId="0" nodeType="withEffect">
                                  <p:stCondLst>
                                    <p:cond delay="1500"/>
                                  </p:stCondLst>
                                  <p:childTnLst>
                                    <p:set>
                                      <p:cBhvr>
                                        <p:cTn id="54" dur="1" fill="hold">
                                          <p:stCondLst>
                                            <p:cond delay="0"/>
                                          </p:stCondLst>
                                        </p:cTn>
                                        <p:tgtEl>
                                          <p:spTgt spid="22"/>
                                        </p:tgtEl>
                                        <p:attrNameLst>
                                          <p:attrName>style.visibility</p:attrName>
                                        </p:attrNameLst>
                                      </p:cBhvr>
                                      <p:to>
                                        <p:strVal val="visible"/>
                                      </p:to>
                                    </p:set>
                                    <p:anim calcmode="lin" valueType="num">
                                      <p:cBhvr additive="base">
                                        <p:cTn id="55" dur="1000"/>
                                        <p:tgtEl>
                                          <p:spTgt spid="22"/>
                                        </p:tgtEl>
                                        <p:attrNameLst>
                                          <p:attrName>ppt_y</p:attrName>
                                        </p:attrNameLst>
                                      </p:cBhvr>
                                      <p:tavLst>
                                        <p:tav tm="0">
                                          <p:val>
                                            <p:strVal val="#ppt_y+#ppt_h*1.125000"/>
                                          </p:val>
                                        </p:tav>
                                        <p:tav tm="100000">
                                          <p:val>
                                            <p:strVal val="#ppt_y"/>
                                          </p:val>
                                        </p:tav>
                                      </p:tavLst>
                                    </p:anim>
                                    <p:animEffect transition="in" filter="wipe(up)">
                                      <p:cBhvr>
                                        <p:cTn id="56" dur="1000"/>
                                        <p:tgtEl>
                                          <p:spTgt spid="22"/>
                                        </p:tgtEl>
                                      </p:cBhvr>
                                    </p:animEffect>
                                  </p:childTnLst>
                                </p:cTn>
                              </p:par>
                              <p:par>
                                <p:cTn id="57" presetID="22" presetClass="entr" presetSubtype="8" fill="hold" grpId="0" nodeType="withEffect">
                                  <p:stCondLst>
                                    <p:cond delay="1000"/>
                                  </p:stCondLst>
                                  <p:childTnLst>
                                    <p:set>
                                      <p:cBhvr>
                                        <p:cTn id="58" dur="1" fill="hold">
                                          <p:stCondLst>
                                            <p:cond delay="0"/>
                                          </p:stCondLst>
                                        </p:cTn>
                                        <p:tgtEl>
                                          <p:spTgt spid="5"/>
                                        </p:tgtEl>
                                        <p:attrNameLst>
                                          <p:attrName>style.visibility</p:attrName>
                                        </p:attrNameLst>
                                      </p:cBhvr>
                                      <p:to>
                                        <p:strVal val="visible"/>
                                      </p:to>
                                    </p:set>
                                    <p:animEffect transition="in" filter="wipe(left)">
                                      <p:cBhvr>
                                        <p:cTn id="59" dur="3000"/>
                                        <p:tgtEl>
                                          <p:spTgt spid="5"/>
                                        </p:tgtEl>
                                      </p:cBhvr>
                                    </p:animEffect>
                                  </p:childTnLst>
                                </p:cTn>
                              </p:par>
                              <p:par>
                                <p:cTn id="60" presetID="53" presetClass="entr" presetSubtype="16" fill="hold" grpId="0" nodeType="withEffect">
                                  <p:stCondLst>
                                    <p:cond delay="1500"/>
                                  </p:stCondLst>
                                  <p:childTnLst>
                                    <p:set>
                                      <p:cBhvr>
                                        <p:cTn id="61" dur="1" fill="hold">
                                          <p:stCondLst>
                                            <p:cond delay="0"/>
                                          </p:stCondLst>
                                        </p:cTn>
                                        <p:tgtEl>
                                          <p:spTgt spid="35"/>
                                        </p:tgtEl>
                                        <p:attrNameLst>
                                          <p:attrName>style.visibility</p:attrName>
                                        </p:attrNameLst>
                                      </p:cBhvr>
                                      <p:to>
                                        <p:strVal val="visible"/>
                                      </p:to>
                                    </p:set>
                                    <p:anim calcmode="lin" valueType="num">
                                      <p:cBhvr>
                                        <p:cTn id="62" dur="1000" fill="hold"/>
                                        <p:tgtEl>
                                          <p:spTgt spid="35"/>
                                        </p:tgtEl>
                                        <p:attrNameLst>
                                          <p:attrName>ppt_w</p:attrName>
                                        </p:attrNameLst>
                                      </p:cBhvr>
                                      <p:tavLst>
                                        <p:tav tm="0">
                                          <p:val>
                                            <p:fltVal val="0"/>
                                          </p:val>
                                        </p:tav>
                                        <p:tav tm="100000">
                                          <p:val>
                                            <p:strVal val="#ppt_w"/>
                                          </p:val>
                                        </p:tav>
                                      </p:tavLst>
                                    </p:anim>
                                    <p:anim calcmode="lin" valueType="num">
                                      <p:cBhvr>
                                        <p:cTn id="63" dur="1000" fill="hold"/>
                                        <p:tgtEl>
                                          <p:spTgt spid="35"/>
                                        </p:tgtEl>
                                        <p:attrNameLst>
                                          <p:attrName>ppt_h</p:attrName>
                                        </p:attrNameLst>
                                      </p:cBhvr>
                                      <p:tavLst>
                                        <p:tav tm="0">
                                          <p:val>
                                            <p:fltVal val="0"/>
                                          </p:val>
                                        </p:tav>
                                        <p:tav tm="100000">
                                          <p:val>
                                            <p:strVal val="#ppt_h"/>
                                          </p:val>
                                        </p:tav>
                                      </p:tavLst>
                                    </p:anim>
                                    <p:animEffect transition="in" filter="fade">
                                      <p:cBhvr>
                                        <p:cTn id="64" dur="1000"/>
                                        <p:tgtEl>
                                          <p:spTgt spid="35"/>
                                        </p:tgtEl>
                                      </p:cBhvr>
                                    </p:animEffect>
                                  </p:childTnLst>
                                </p:cTn>
                              </p:par>
                              <p:par>
                                <p:cTn id="65" presetID="22" presetClass="entr" presetSubtype="8" fill="hold" grpId="0" nodeType="withEffect">
                                  <p:stCondLst>
                                    <p:cond delay="1500"/>
                                  </p:stCondLst>
                                  <p:childTnLst>
                                    <p:set>
                                      <p:cBhvr>
                                        <p:cTn id="66" dur="1" fill="hold">
                                          <p:stCondLst>
                                            <p:cond delay="0"/>
                                          </p:stCondLst>
                                        </p:cTn>
                                        <p:tgtEl>
                                          <p:spTgt spid="37"/>
                                        </p:tgtEl>
                                        <p:attrNameLst>
                                          <p:attrName>style.visibility</p:attrName>
                                        </p:attrNameLst>
                                      </p:cBhvr>
                                      <p:to>
                                        <p:strVal val="visible"/>
                                      </p:to>
                                    </p:set>
                                    <p:animEffect transition="in" filter="wipe(left)">
                                      <p:cBhvr>
                                        <p:cTn id="67" dur="1000"/>
                                        <p:tgtEl>
                                          <p:spTgt spid="37"/>
                                        </p:tgtEl>
                                      </p:cBhvr>
                                    </p:animEffect>
                                  </p:childTnLst>
                                </p:cTn>
                              </p:par>
                              <p:par>
                                <p:cTn id="68" presetID="53" presetClass="entr" presetSubtype="16" fill="hold" grpId="0" nodeType="withEffect">
                                  <p:stCondLst>
                                    <p:cond delay="2000"/>
                                  </p:stCondLst>
                                  <p:childTnLst>
                                    <p:set>
                                      <p:cBhvr>
                                        <p:cTn id="69" dur="1" fill="hold">
                                          <p:stCondLst>
                                            <p:cond delay="0"/>
                                          </p:stCondLst>
                                        </p:cTn>
                                        <p:tgtEl>
                                          <p:spTgt spid="34"/>
                                        </p:tgtEl>
                                        <p:attrNameLst>
                                          <p:attrName>style.visibility</p:attrName>
                                        </p:attrNameLst>
                                      </p:cBhvr>
                                      <p:to>
                                        <p:strVal val="visible"/>
                                      </p:to>
                                    </p:set>
                                    <p:anim calcmode="lin" valueType="num">
                                      <p:cBhvr>
                                        <p:cTn id="70" dur="1000" fill="hold"/>
                                        <p:tgtEl>
                                          <p:spTgt spid="34"/>
                                        </p:tgtEl>
                                        <p:attrNameLst>
                                          <p:attrName>ppt_w</p:attrName>
                                        </p:attrNameLst>
                                      </p:cBhvr>
                                      <p:tavLst>
                                        <p:tav tm="0">
                                          <p:val>
                                            <p:fltVal val="0"/>
                                          </p:val>
                                        </p:tav>
                                        <p:tav tm="100000">
                                          <p:val>
                                            <p:strVal val="#ppt_w"/>
                                          </p:val>
                                        </p:tav>
                                      </p:tavLst>
                                    </p:anim>
                                    <p:anim calcmode="lin" valueType="num">
                                      <p:cBhvr>
                                        <p:cTn id="71" dur="1000" fill="hold"/>
                                        <p:tgtEl>
                                          <p:spTgt spid="34"/>
                                        </p:tgtEl>
                                        <p:attrNameLst>
                                          <p:attrName>ppt_h</p:attrName>
                                        </p:attrNameLst>
                                      </p:cBhvr>
                                      <p:tavLst>
                                        <p:tav tm="0">
                                          <p:val>
                                            <p:fltVal val="0"/>
                                          </p:val>
                                        </p:tav>
                                        <p:tav tm="100000">
                                          <p:val>
                                            <p:strVal val="#ppt_h"/>
                                          </p:val>
                                        </p:tav>
                                      </p:tavLst>
                                    </p:anim>
                                    <p:animEffect transition="in" filter="fade">
                                      <p:cBhvr>
                                        <p:cTn id="72" dur="1000"/>
                                        <p:tgtEl>
                                          <p:spTgt spid="34"/>
                                        </p:tgtEl>
                                      </p:cBhvr>
                                    </p:animEffect>
                                  </p:childTnLst>
                                </p:cTn>
                              </p:par>
                              <p:par>
                                <p:cTn id="73" presetID="22" presetClass="entr" presetSubtype="8" fill="hold" grpId="0" nodeType="withEffect">
                                  <p:stCondLst>
                                    <p:cond delay="2000"/>
                                  </p:stCondLst>
                                  <p:childTnLst>
                                    <p:set>
                                      <p:cBhvr>
                                        <p:cTn id="74" dur="1" fill="hold">
                                          <p:stCondLst>
                                            <p:cond delay="0"/>
                                          </p:stCondLst>
                                        </p:cTn>
                                        <p:tgtEl>
                                          <p:spTgt spid="36"/>
                                        </p:tgtEl>
                                        <p:attrNameLst>
                                          <p:attrName>style.visibility</p:attrName>
                                        </p:attrNameLst>
                                      </p:cBhvr>
                                      <p:to>
                                        <p:strVal val="visible"/>
                                      </p:to>
                                    </p:set>
                                    <p:animEffect transition="in" filter="wipe(left)">
                                      <p:cBhvr>
                                        <p:cTn id="75" dur="1000"/>
                                        <p:tgtEl>
                                          <p:spTgt spid="36"/>
                                        </p:tgtEl>
                                      </p:cBhvr>
                                    </p:animEffect>
                                  </p:childTnLst>
                                </p:cTn>
                              </p:par>
                              <p:par>
                                <p:cTn id="76" presetID="22" presetClass="entr" presetSubtype="2" fill="hold" grpId="0" nodeType="withEffect">
                                  <p:stCondLst>
                                    <p:cond delay="2500"/>
                                  </p:stCondLst>
                                  <p:childTnLst>
                                    <p:set>
                                      <p:cBhvr>
                                        <p:cTn id="77" dur="1" fill="hold">
                                          <p:stCondLst>
                                            <p:cond delay="0"/>
                                          </p:stCondLst>
                                        </p:cTn>
                                        <p:tgtEl>
                                          <p:spTgt spid="4"/>
                                        </p:tgtEl>
                                        <p:attrNameLst>
                                          <p:attrName>style.visibility</p:attrName>
                                        </p:attrNameLst>
                                      </p:cBhvr>
                                      <p:to>
                                        <p:strVal val="visible"/>
                                      </p:to>
                                    </p:set>
                                    <p:animEffect transition="in" filter="wipe(right)">
                                      <p:cBhvr>
                                        <p:cTn id="78" dur="1000"/>
                                        <p:tgtEl>
                                          <p:spTgt spid="4"/>
                                        </p:tgtEl>
                                      </p:cBhvr>
                                    </p:animEffect>
                                  </p:childTnLst>
                                </p:cTn>
                              </p:par>
                              <p:par>
                                <p:cTn id="79" presetID="53" presetClass="entr" presetSubtype="16" fill="hold" grpId="0" nodeType="withEffect">
                                  <p:stCondLst>
                                    <p:cond delay="2500"/>
                                  </p:stCondLst>
                                  <p:childTnLst>
                                    <p:set>
                                      <p:cBhvr>
                                        <p:cTn id="80" dur="1" fill="hold">
                                          <p:stCondLst>
                                            <p:cond delay="0"/>
                                          </p:stCondLst>
                                        </p:cTn>
                                        <p:tgtEl>
                                          <p:spTgt spid="32"/>
                                        </p:tgtEl>
                                        <p:attrNameLst>
                                          <p:attrName>style.visibility</p:attrName>
                                        </p:attrNameLst>
                                      </p:cBhvr>
                                      <p:to>
                                        <p:strVal val="visible"/>
                                      </p:to>
                                    </p:set>
                                    <p:anim calcmode="lin" valueType="num">
                                      <p:cBhvr>
                                        <p:cTn id="81" dur="1000" fill="hold"/>
                                        <p:tgtEl>
                                          <p:spTgt spid="32"/>
                                        </p:tgtEl>
                                        <p:attrNameLst>
                                          <p:attrName>ppt_w</p:attrName>
                                        </p:attrNameLst>
                                      </p:cBhvr>
                                      <p:tavLst>
                                        <p:tav tm="0">
                                          <p:val>
                                            <p:fltVal val="0"/>
                                          </p:val>
                                        </p:tav>
                                        <p:tav tm="100000">
                                          <p:val>
                                            <p:strVal val="#ppt_w"/>
                                          </p:val>
                                        </p:tav>
                                      </p:tavLst>
                                    </p:anim>
                                    <p:anim calcmode="lin" valueType="num">
                                      <p:cBhvr>
                                        <p:cTn id="82" dur="1000" fill="hold"/>
                                        <p:tgtEl>
                                          <p:spTgt spid="32"/>
                                        </p:tgtEl>
                                        <p:attrNameLst>
                                          <p:attrName>ppt_h</p:attrName>
                                        </p:attrNameLst>
                                      </p:cBhvr>
                                      <p:tavLst>
                                        <p:tav tm="0">
                                          <p:val>
                                            <p:fltVal val="0"/>
                                          </p:val>
                                        </p:tav>
                                        <p:tav tm="100000">
                                          <p:val>
                                            <p:strVal val="#ppt_h"/>
                                          </p:val>
                                        </p:tav>
                                      </p:tavLst>
                                    </p:anim>
                                    <p:animEffect transition="in" filter="fade">
                                      <p:cBhvr>
                                        <p:cTn id="83" dur="1000"/>
                                        <p:tgtEl>
                                          <p:spTgt spid="32"/>
                                        </p:tgtEl>
                                      </p:cBhvr>
                                    </p:animEffect>
                                  </p:childTnLst>
                                </p:cTn>
                              </p:par>
                              <p:par>
                                <p:cTn id="84" presetID="53" presetClass="entr" presetSubtype="16" fill="hold" grpId="0" nodeType="withEffect">
                                  <p:stCondLst>
                                    <p:cond delay="3000"/>
                                  </p:stCondLst>
                                  <p:childTnLst>
                                    <p:set>
                                      <p:cBhvr>
                                        <p:cTn id="85" dur="1" fill="hold">
                                          <p:stCondLst>
                                            <p:cond delay="0"/>
                                          </p:stCondLst>
                                        </p:cTn>
                                        <p:tgtEl>
                                          <p:spTgt spid="29"/>
                                        </p:tgtEl>
                                        <p:attrNameLst>
                                          <p:attrName>style.visibility</p:attrName>
                                        </p:attrNameLst>
                                      </p:cBhvr>
                                      <p:to>
                                        <p:strVal val="visible"/>
                                      </p:to>
                                    </p:set>
                                    <p:anim calcmode="lin" valueType="num">
                                      <p:cBhvr>
                                        <p:cTn id="86" dur="1000" fill="hold"/>
                                        <p:tgtEl>
                                          <p:spTgt spid="29"/>
                                        </p:tgtEl>
                                        <p:attrNameLst>
                                          <p:attrName>ppt_w</p:attrName>
                                        </p:attrNameLst>
                                      </p:cBhvr>
                                      <p:tavLst>
                                        <p:tav tm="0">
                                          <p:val>
                                            <p:fltVal val="0"/>
                                          </p:val>
                                        </p:tav>
                                        <p:tav tm="100000">
                                          <p:val>
                                            <p:strVal val="#ppt_w"/>
                                          </p:val>
                                        </p:tav>
                                      </p:tavLst>
                                    </p:anim>
                                    <p:anim calcmode="lin" valueType="num">
                                      <p:cBhvr>
                                        <p:cTn id="87" dur="1000" fill="hold"/>
                                        <p:tgtEl>
                                          <p:spTgt spid="29"/>
                                        </p:tgtEl>
                                        <p:attrNameLst>
                                          <p:attrName>ppt_h</p:attrName>
                                        </p:attrNameLst>
                                      </p:cBhvr>
                                      <p:tavLst>
                                        <p:tav tm="0">
                                          <p:val>
                                            <p:fltVal val="0"/>
                                          </p:val>
                                        </p:tav>
                                        <p:tav tm="100000">
                                          <p:val>
                                            <p:strVal val="#ppt_h"/>
                                          </p:val>
                                        </p:tav>
                                      </p:tavLst>
                                    </p:anim>
                                    <p:animEffect transition="in" filter="fade">
                                      <p:cBhvr>
                                        <p:cTn id="88" dur="1000"/>
                                        <p:tgtEl>
                                          <p:spTgt spid="29"/>
                                        </p:tgtEl>
                                      </p:cBhvr>
                                    </p:animEffect>
                                  </p:childTnLst>
                                </p:cTn>
                              </p:par>
                              <p:par>
                                <p:cTn id="89" presetID="22" presetClass="entr" presetSubtype="8" fill="hold" grpId="0" nodeType="withEffect">
                                  <p:stCondLst>
                                    <p:cond delay="3000"/>
                                  </p:stCondLst>
                                  <p:childTnLst>
                                    <p:set>
                                      <p:cBhvr>
                                        <p:cTn id="90" dur="1" fill="hold">
                                          <p:stCondLst>
                                            <p:cond delay="0"/>
                                          </p:stCondLst>
                                        </p:cTn>
                                        <p:tgtEl>
                                          <p:spTgt spid="38"/>
                                        </p:tgtEl>
                                        <p:attrNameLst>
                                          <p:attrName>style.visibility</p:attrName>
                                        </p:attrNameLst>
                                      </p:cBhvr>
                                      <p:to>
                                        <p:strVal val="visible"/>
                                      </p:to>
                                    </p:set>
                                    <p:animEffect transition="in" filter="wipe(left)">
                                      <p:cBhvr>
                                        <p:cTn id="91" dur="1000"/>
                                        <p:tgtEl>
                                          <p:spTgt spid="38"/>
                                        </p:tgtEl>
                                      </p:cBhvr>
                                    </p:animEffect>
                                  </p:childTnLst>
                                </p:cTn>
                              </p:par>
                              <p:par>
                                <p:cTn id="92" presetID="53" presetClass="entr" presetSubtype="16" fill="hold" grpId="0" nodeType="withEffect">
                                  <p:stCondLst>
                                    <p:cond delay="3500"/>
                                  </p:stCondLst>
                                  <p:childTnLst>
                                    <p:set>
                                      <p:cBhvr>
                                        <p:cTn id="93" dur="1" fill="hold">
                                          <p:stCondLst>
                                            <p:cond delay="0"/>
                                          </p:stCondLst>
                                        </p:cTn>
                                        <p:tgtEl>
                                          <p:spTgt spid="39"/>
                                        </p:tgtEl>
                                        <p:attrNameLst>
                                          <p:attrName>style.visibility</p:attrName>
                                        </p:attrNameLst>
                                      </p:cBhvr>
                                      <p:to>
                                        <p:strVal val="visible"/>
                                      </p:to>
                                    </p:set>
                                    <p:anim calcmode="lin" valueType="num">
                                      <p:cBhvr>
                                        <p:cTn id="94" dur="1000" fill="hold"/>
                                        <p:tgtEl>
                                          <p:spTgt spid="39"/>
                                        </p:tgtEl>
                                        <p:attrNameLst>
                                          <p:attrName>ppt_w</p:attrName>
                                        </p:attrNameLst>
                                      </p:cBhvr>
                                      <p:tavLst>
                                        <p:tav tm="0">
                                          <p:val>
                                            <p:fltVal val="0"/>
                                          </p:val>
                                        </p:tav>
                                        <p:tav tm="100000">
                                          <p:val>
                                            <p:strVal val="#ppt_w"/>
                                          </p:val>
                                        </p:tav>
                                      </p:tavLst>
                                    </p:anim>
                                    <p:anim calcmode="lin" valueType="num">
                                      <p:cBhvr>
                                        <p:cTn id="95" dur="1000" fill="hold"/>
                                        <p:tgtEl>
                                          <p:spTgt spid="39"/>
                                        </p:tgtEl>
                                        <p:attrNameLst>
                                          <p:attrName>ppt_h</p:attrName>
                                        </p:attrNameLst>
                                      </p:cBhvr>
                                      <p:tavLst>
                                        <p:tav tm="0">
                                          <p:val>
                                            <p:fltVal val="0"/>
                                          </p:val>
                                        </p:tav>
                                        <p:tav tm="100000">
                                          <p:val>
                                            <p:strVal val="#ppt_h"/>
                                          </p:val>
                                        </p:tav>
                                      </p:tavLst>
                                    </p:anim>
                                    <p:animEffect transition="in" filter="fade">
                                      <p:cBhvr>
                                        <p:cTn id="96" dur="1000"/>
                                        <p:tgtEl>
                                          <p:spTgt spid="39"/>
                                        </p:tgtEl>
                                      </p:cBhvr>
                                    </p:animEffect>
                                  </p:childTnLst>
                                </p:cTn>
                              </p:par>
                              <p:par>
                                <p:cTn id="97" presetID="22" presetClass="entr" presetSubtype="8" fill="hold" grpId="0" nodeType="withEffect">
                                  <p:stCondLst>
                                    <p:cond delay="3500"/>
                                  </p:stCondLst>
                                  <p:childTnLst>
                                    <p:set>
                                      <p:cBhvr>
                                        <p:cTn id="98" dur="1" fill="hold">
                                          <p:stCondLst>
                                            <p:cond delay="0"/>
                                          </p:stCondLst>
                                        </p:cTn>
                                        <p:tgtEl>
                                          <p:spTgt spid="40"/>
                                        </p:tgtEl>
                                        <p:attrNameLst>
                                          <p:attrName>style.visibility</p:attrName>
                                        </p:attrNameLst>
                                      </p:cBhvr>
                                      <p:to>
                                        <p:strVal val="visible"/>
                                      </p:to>
                                    </p:set>
                                    <p:animEffect transition="in" filter="wipe(left)">
                                      <p:cBhvr>
                                        <p:cTn id="99" dur="1000"/>
                                        <p:tgtEl>
                                          <p:spTgt spid="40"/>
                                        </p:tgtEl>
                                      </p:cBhvr>
                                    </p:animEffect>
                                  </p:childTnLst>
                                </p:cTn>
                              </p:par>
                              <p:par>
                                <p:cTn id="100" presetID="22" presetClass="entr" presetSubtype="8" fill="hold" grpId="0" nodeType="withEffect">
                                  <p:stCondLst>
                                    <p:cond delay="4000"/>
                                  </p:stCondLst>
                                  <p:childTnLst>
                                    <p:set>
                                      <p:cBhvr>
                                        <p:cTn id="101" dur="1" fill="hold">
                                          <p:stCondLst>
                                            <p:cond delay="0"/>
                                          </p:stCondLst>
                                        </p:cTn>
                                        <p:tgtEl>
                                          <p:spTgt spid="42"/>
                                        </p:tgtEl>
                                        <p:attrNameLst>
                                          <p:attrName>style.visibility</p:attrName>
                                        </p:attrNameLst>
                                      </p:cBhvr>
                                      <p:to>
                                        <p:strVal val="visible"/>
                                      </p:to>
                                    </p:set>
                                    <p:animEffect transition="in" filter="wipe(left)">
                                      <p:cBhvr>
                                        <p:cTn id="102" dur="1000"/>
                                        <p:tgtEl>
                                          <p:spTgt spid="42"/>
                                        </p:tgtEl>
                                      </p:cBhvr>
                                    </p:animEffect>
                                  </p:childTnLst>
                                </p:cTn>
                              </p:par>
                              <p:par>
                                <p:cTn id="103" presetID="53" presetClass="entr" presetSubtype="16" fill="hold" grpId="0" nodeType="withEffect">
                                  <p:stCondLst>
                                    <p:cond delay="4000"/>
                                  </p:stCondLst>
                                  <p:childTnLst>
                                    <p:set>
                                      <p:cBhvr>
                                        <p:cTn id="104" dur="1" fill="hold">
                                          <p:stCondLst>
                                            <p:cond delay="0"/>
                                          </p:stCondLst>
                                        </p:cTn>
                                        <p:tgtEl>
                                          <p:spTgt spid="41"/>
                                        </p:tgtEl>
                                        <p:attrNameLst>
                                          <p:attrName>style.visibility</p:attrName>
                                        </p:attrNameLst>
                                      </p:cBhvr>
                                      <p:to>
                                        <p:strVal val="visible"/>
                                      </p:to>
                                    </p:set>
                                    <p:anim calcmode="lin" valueType="num">
                                      <p:cBhvr>
                                        <p:cTn id="105" dur="1000" fill="hold"/>
                                        <p:tgtEl>
                                          <p:spTgt spid="41"/>
                                        </p:tgtEl>
                                        <p:attrNameLst>
                                          <p:attrName>ppt_w</p:attrName>
                                        </p:attrNameLst>
                                      </p:cBhvr>
                                      <p:tavLst>
                                        <p:tav tm="0">
                                          <p:val>
                                            <p:fltVal val="0"/>
                                          </p:val>
                                        </p:tav>
                                        <p:tav tm="100000">
                                          <p:val>
                                            <p:strVal val="#ppt_w"/>
                                          </p:val>
                                        </p:tav>
                                      </p:tavLst>
                                    </p:anim>
                                    <p:anim calcmode="lin" valueType="num">
                                      <p:cBhvr>
                                        <p:cTn id="106" dur="1000" fill="hold"/>
                                        <p:tgtEl>
                                          <p:spTgt spid="41"/>
                                        </p:tgtEl>
                                        <p:attrNameLst>
                                          <p:attrName>ppt_h</p:attrName>
                                        </p:attrNameLst>
                                      </p:cBhvr>
                                      <p:tavLst>
                                        <p:tav tm="0">
                                          <p:val>
                                            <p:fltVal val="0"/>
                                          </p:val>
                                        </p:tav>
                                        <p:tav tm="100000">
                                          <p:val>
                                            <p:strVal val="#ppt_h"/>
                                          </p:val>
                                        </p:tav>
                                      </p:tavLst>
                                    </p:anim>
                                    <p:animEffect transition="in" filter="fade">
                                      <p:cBhvr>
                                        <p:cTn id="107" dur="1000"/>
                                        <p:tgtEl>
                                          <p:spTgt spid="41"/>
                                        </p:tgtEl>
                                      </p:cBhvr>
                                    </p:animEffect>
                                  </p:childTnLst>
                                </p:cTn>
                              </p:par>
                              <p:par>
                                <p:cTn id="108" presetID="10" presetClass="entr" presetSubtype="0" fill="hold" grpId="0" nodeType="withEffect">
                                  <p:stCondLst>
                                    <p:cond delay="4000"/>
                                  </p:stCondLst>
                                  <p:childTnLst>
                                    <p:set>
                                      <p:cBhvr>
                                        <p:cTn id="109" dur="1" fill="hold">
                                          <p:stCondLst>
                                            <p:cond delay="0"/>
                                          </p:stCondLst>
                                        </p:cTn>
                                        <p:tgtEl>
                                          <p:spTgt spid="47"/>
                                        </p:tgtEl>
                                        <p:attrNameLst>
                                          <p:attrName>style.visibility</p:attrName>
                                        </p:attrNameLst>
                                      </p:cBhvr>
                                      <p:to>
                                        <p:strVal val="visible"/>
                                      </p:to>
                                    </p:set>
                                    <p:animEffect transition="in" filter="fade">
                                      <p:cBhvr>
                                        <p:cTn id="110" dur="1000"/>
                                        <p:tgtEl>
                                          <p:spTgt spid="47"/>
                                        </p:tgtEl>
                                      </p:cBhvr>
                                    </p:animEffect>
                                  </p:childTnLst>
                                </p:cTn>
                              </p:par>
                              <p:par>
                                <p:cTn id="111" presetID="53" presetClass="entr" presetSubtype="16" fill="hold" grpId="0" nodeType="withEffect">
                                  <p:stCondLst>
                                    <p:cond delay="4000"/>
                                  </p:stCondLst>
                                  <p:childTnLst>
                                    <p:set>
                                      <p:cBhvr>
                                        <p:cTn id="112" dur="1" fill="hold">
                                          <p:stCondLst>
                                            <p:cond delay="0"/>
                                          </p:stCondLst>
                                        </p:cTn>
                                        <p:tgtEl>
                                          <p:spTgt spid="43"/>
                                        </p:tgtEl>
                                        <p:attrNameLst>
                                          <p:attrName>style.visibility</p:attrName>
                                        </p:attrNameLst>
                                      </p:cBhvr>
                                      <p:to>
                                        <p:strVal val="visible"/>
                                      </p:to>
                                    </p:set>
                                    <p:anim calcmode="lin" valueType="num">
                                      <p:cBhvr>
                                        <p:cTn id="113" dur="1000" fill="hold"/>
                                        <p:tgtEl>
                                          <p:spTgt spid="43"/>
                                        </p:tgtEl>
                                        <p:attrNameLst>
                                          <p:attrName>ppt_w</p:attrName>
                                        </p:attrNameLst>
                                      </p:cBhvr>
                                      <p:tavLst>
                                        <p:tav tm="0">
                                          <p:val>
                                            <p:fltVal val="0"/>
                                          </p:val>
                                        </p:tav>
                                        <p:tav tm="100000">
                                          <p:val>
                                            <p:strVal val="#ppt_w"/>
                                          </p:val>
                                        </p:tav>
                                      </p:tavLst>
                                    </p:anim>
                                    <p:anim calcmode="lin" valueType="num">
                                      <p:cBhvr>
                                        <p:cTn id="114" dur="1000" fill="hold"/>
                                        <p:tgtEl>
                                          <p:spTgt spid="43"/>
                                        </p:tgtEl>
                                        <p:attrNameLst>
                                          <p:attrName>ppt_h</p:attrName>
                                        </p:attrNameLst>
                                      </p:cBhvr>
                                      <p:tavLst>
                                        <p:tav tm="0">
                                          <p:val>
                                            <p:fltVal val="0"/>
                                          </p:val>
                                        </p:tav>
                                        <p:tav tm="100000">
                                          <p:val>
                                            <p:strVal val="#ppt_h"/>
                                          </p:val>
                                        </p:tav>
                                      </p:tavLst>
                                    </p:anim>
                                    <p:animEffect transition="in" filter="fade">
                                      <p:cBhvr>
                                        <p:cTn id="115" dur="1000"/>
                                        <p:tgtEl>
                                          <p:spTgt spid="43"/>
                                        </p:tgtEl>
                                      </p:cBhvr>
                                    </p:animEffect>
                                  </p:childTnLst>
                                </p:cTn>
                              </p:par>
                              <p:par>
                                <p:cTn id="116" presetID="53" presetClass="entr" presetSubtype="16" fill="hold" grpId="0" nodeType="withEffect">
                                  <p:stCondLst>
                                    <p:cond delay="4000"/>
                                  </p:stCondLst>
                                  <p:childTnLst>
                                    <p:set>
                                      <p:cBhvr>
                                        <p:cTn id="117" dur="1" fill="hold">
                                          <p:stCondLst>
                                            <p:cond delay="0"/>
                                          </p:stCondLst>
                                        </p:cTn>
                                        <p:tgtEl>
                                          <p:spTgt spid="45"/>
                                        </p:tgtEl>
                                        <p:attrNameLst>
                                          <p:attrName>style.visibility</p:attrName>
                                        </p:attrNameLst>
                                      </p:cBhvr>
                                      <p:to>
                                        <p:strVal val="visible"/>
                                      </p:to>
                                    </p:set>
                                    <p:anim calcmode="lin" valueType="num">
                                      <p:cBhvr>
                                        <p:cTn id="118" dur="1000" fill="hold"/>
                                        <p:tgtEl>
                                          <p:spTgt spid="45"/>
                                        </p:tgtEl>
                                        <p:attrNameLst>
                                          <p:attrName>ppt_w</p:attrName>
                                        </p:attrNameLst>
                                      </p:cBhvr>
                                      <p:tavLst>
                                        <p:tav tm="0">
                                          <p:val>
                                            <p:fltVal val="0"/>
                                          </p:val>
                                        </p:tav>
                                        <p:tav tm="100000">
                                          <p:val>
                                            <p:strVal val="#ppt_w"/>
                                          </p:val>
                                        </p:tav>
                                      </p:tavLst>
                                    </p:anim>
                                    <p:anim calcmode="lin" valueType="num">
                                      <p:cBhvr>
                                        <p:cTn id="119" dur="1000" fill="hold"/>
                                        <p:tgtEl>
                                          <p:spTgt spid="45"/>
                                        </p:tgtEl>
                                        <p:attrNameLst>
                                          <p:attrName>ppt_h</p:attrName>
                                        </p:attrNameLst>
                                      </p:cBhvr>
                                      <p:tavLst>
                                        <p:tav tm="0">
                                          <p:val>
                                            <p:fltVal val="0"/>
                                          </p:val>
                                        </p:tav>
                                        <p:tav tm="100000">
                                          <p:val>
                                            <p:strVal val="#ppt_h"/>
                                          </p:val>
                                        </p:tav>
                                      </p:tavLst>
                                    </p:anim>
                                    <p:animEffect transition="in" filter="fade">
                                      <p:cBhvr>
                                        <p:cTn id="120" dur="1000"/>
                                        <p:tgtEl>
                                          <p:spTgt spid="45"/>
                                        </p:tgtEl>
                                      </p:cBhvr>
                                    </p:animEffect>
                                  </p:childTnLst>
                                </p:cTn>
                              </p:par>
                              <p:par>
                                <p:cTn id="121" presetID="22" presetClass="entr" presetSubtype="8" fill="hold" grpId="0" nodeType="withEffect">
                                  <p:stCondLst>
                                    <p:cond delay="4000"/>
                                  </p:stCondLst>
                                  <p:childTnLst>
                                    <p:set>
                                      <p:cBhvr>
                                        <p:cTn id="122" dur="1" fill="hold">
                                          <p:stCondLst>
                                            <p:cond delay="0"/>
                                          </p:stCondLst>
                                        </p:cTn>
                                        <p:tgtEl>
                                          <p:spTgt spid="44"/>
                                        </p:tgtEl>
                                        <p:attrNameLst>
                                          <p:attrName>style.visibility</p:attrName>
                                        </p:attrNameLst>
                                      </p:cBhvr>
                                      <p:to>
                                        <p:strVal val="visible"/>
                                      </p:to>
                                    </p:set>
                                    <p:animEffect transition="in" filter="wipe(left)">
                                      <p:cBhvr>
                                        <p:cTn id="123" dur="1000"/>
                                        <p:tgtEl>
                                          <p:spTgt spid="44"/>
                                        </p:tgtEl>
                                      </p:cBhvr>
                                    </p:animEffect>
                                  </p:childTnLst>
                                </p:cTn>
                              </p:par>
                              <p:par>
                                <p:cTn id="124" presetID="22" presetClass="entr" presetSubtype="8" fill="hold" grpId="0" nodeType="withEffect">
                                  <p:stCondLst>
                                    <p:cond delay="4000"/>
                                  </p:stCondLst>
                                  <p:childTnLst>
                                    <p:set>
                                      <p:cBhvr>
                                        <p:cTn id="125" dur="1" fill="hold">
                                          <p:stCondLst>
                                            <p:cond delay="0"/>
                                          </p:stCondLst>
                                        </p:cTn>
                                        <p:tgtEl>
                                          <p:spTgt spid="46"/>
                                        </p:tgtEl>
                                        <p:attrNameLst>
                                          <p:attrName>style.visibility</p:attrName>
                                        </p:attrNameLst>
                                      </p:cBhvr>
                                      <p:to>
                                        <p:strVal val="visible"/>
                                      </p:to>
                                    </p:set>
                                    <p:animEffect transition="in" filter="wipe(left)">
                                      <p:cBhvr>
                                        <p:cTn id="126" dur="1000"/>
                                        <p:tgtEl>
                                          <p:spTgt spid="46"/>
                                        </p:tgtEl>
                                      </p:cBhvr>
                                    </p:animEffect>
                                  </p:childTnLst>
                                </p:cTn>
                              </p:par>
                              <p:par>
                                <p:cTn id="127" presetID="16" presetClass="entr" presetSubtype="37" fill="hold" nodeType="withEffect">
                                  <p:stCondLst>
                                    <p:cond delay="0"/>
                                  </p:stCondLst>
                                  <p:childTnLst>
                                    <p:set>
                                      <p:cBhvr>
                                        <p:cTn id="128" dur="1" fill="hold">
                                          <p:stCondLst>
                                            <p:cond delay="0"/>
                                          </p:stCondLst>
                                        </p:cTn>
                                        <p:tgtEl>
                                          <p:spTgt spid="7"/>
                                        </p:tgtEl>
                                        <p:attrNameLst>
                                          <p:attrName>style.visibility</p:attrName>
                                        </p:attrNameLst>
                                      </p:cBhvr>
                                      <p:to>
                                        <p:strVal val="visible"/>
                                      </p:to>
                                    </p:set>
                                    <p:animEffect transition="in" filter="barn(outVertical)">
                                      <p:cBhvr>
                                        <p:cTn id="129"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3" grpId="0" animBg="1"/>
      <p:bldP spid="24" grpId="0" animBg="1"/>
      <p:bldP spid="25" grpId="0" animBg="1"/>
      <p:bldP spid="26" grpId="0" animBg="1"/>
      <p:bldP spid="27" grpId="0" animBg="1"/>
      <p:bldP spid="5" grpId="0" animBg="1"/>
      <p:bldP spid="17" grpId="0"/>
      <p:bldP spid="19" grpId="0"/>
      <p:bldP spid="20" grpId="0"/>
      <p:bldP spid="21" grpId="0"/>
      <p:bldP spid="22" grpId="0"/>
      <p:bldP spid="29" grpId="0" animBg="1"/>
      <p:bldP spid="32" grpId="0" animBg="1"/>
      <p:bldP spid="34" grpId="0" animBg="1"/>
      <p:bldP spid="35" grpId="0" animBg="1"/>
      <p:bldP spid="4" grpId="0"/>
      <p:bldP spid="36" grpId="0"/>
      <p:bldP spid="37" grpId="0"/>
      <p:bldP spid="38" grpId="0"/>
      <p:bldP spid="39" grpId="0" animBg="1"/>
      <p:bldP spid="40" grpId="0"/>
      <p:bldP spid="41" grpId="0" animBg="1"/>
      <p:bldP spid="42" grpId="0"/>
      <p:bldP spid="47" grpId="0" animBg="1"/>
      <p:bldP spid="43" grpId="0" animBg="1"/>
      <p:bldP spid="44" grpId="0"/>
      <p:bldP spid="45" grpId="0" animBg="1"/>
      <p:bldP spid="46" grpId="0"/>
      <p:bldP spid="49" grpId="0"/>
      <p:bldP spid="5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E09188B-C61E-4806-A4F1-7CFFABBBF457}"/>
              </a:ext>
            </a:extLst>
          </p:cNvPr>
          <p:cNvGrpSpPr/>
          <p:nvPr/>
        </p:nvGrpSpPr>
        <p:grpSpPr>
          <a:xfrm>
            <a:off x="9024401" y="1719862"/>
            <a:ext cx="2322578" cy="4220105"/>
            <a:chOff x="9024401" y="1719862"/>
            <a:chExt cx="2322578" cy="4220105"/>
          </a:xfrm>
        </p:grpSpPr>
        <p:sp>
          <p:nvSpPr>
            <p:cNvPr id="23" name="Rectangle: Rounded Corners 22">
              <a:extLst>
                <a:ext uri="{FF2B5EF4-FFF2-40B4-BE49-F238E27FC236}">
                  <a16:creationId xmlns:a16="http://schemas.microsoft.com/office/drawing/2014/main" id="{13A31486-5C52-4FE9-AE1B-FE7E6DFD0D42}"/>
                </a:ext>
              </a:extLst>
            </p:cNvPr>
            <p:cNvSpPr/>
            <p:nvPr/>
          </p:nvSpPr>
          <p:spPr>
            <a:xfrm>
              <a:off x="9172038" y="2044710"/>
              <a:ext cx="2174941" cy="3895257"/>
            </a:xfrm>
            <a:prstGeom prst="roundRect">
              <a:avLst>
                <a:gd name="adj" fmla="val 9007"/>
              </a:avLst>
            </a:prstGeom>
            <a:gradFill>
              <a:gsLst>
                <a:gs pos="0">
                  <a:schemeClr val="accent1">
                    <a:lumMod val="50000"/>
                    <a:lumOff val="50000"/>
                    <a:alpha val="20000"/>
                  </a:schemeClr>
                </a:gs>
                <a:gs pos="100000">
                  <a:schemeClr val="accent1">
                    <a:lumMod val="50000"/>
                    <a:lumOff val="50000"/>
                    <a:alpha val="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7EC94DD3-34BB-42D3-9D3C-C3ABF25561BA}"/>
                </a:ext>
              </a:extLst>
            </p:cNvPr>
            <p:cNvSpPr txBox="1"/>
            <p:nvPr/>
          </p:nvSpPr>
          <p:spPr>
            <a:xfrm>
              <a:off x="9024401" y="1719862"/>
              <a:ext cx="295273" cy="292388"/>
            </a:xfrm>
            <a:prstGeom prst="rect">
              <a:avLst/>
            </a:prstGeom>
            <a:noFill/>
          </p:spPr>
          <p:txBody>
            <a:bodyPr wrap="none" rtlCol="0">
              <a:spAutoFit/>
            </a:bodyPr>
            <a:lstStyle/>
            <a:p>
              <a:pPr algn="ctr"/>
              <a:r>
                <a:rPr lang="en-US" sz="1300" dirty="0">
                  <a:solidFill>
                    <a:schemeClr val="bg1"/>
                  </a:solidFill>
                  <a:latin typeface="Montserrat" panose="00000500000000000000" pitchFamily="50" charset="0"/>
                </a:rPr>
                <a:t>4</a:t>
              </a:r>
            </a:p>
          </p:txBody>
        </p:sp>
      </p:grpSp>
      <p:grpSp>
        <p:nvGrpSpPr>
          <p:cNvPr id="6" name="Group 5">
            <a:extLst>
              <a:ext uri="{FF2B5EF4-FFF2-40B4-BE49-F238E27FC236}">
                <a16:creationId xmlns:a16="http://schemas.microsoft.com/office/drawing/2014/main" id="{8B7B4F21-318A-4A59-A830-0D0730B4CFEF}"/>
              </a:ext>
            </a:extLst>
          </p:cNvPr>
          <p:cNvGrpSpPr/>
          <p:nvPr/>
        </p:nvGrpSpPr>
        <p:grpSpPr>
          <a:xfrm>
            <a:off x="6857474" y="1719862"/>
            <a:ext cx="2314564" cy="4220105"/>
            <a:chOff x="6857474" y="1719862"/>
            <a:chExt cx="2314564" cy="4220105"/>
          </a:xfrm>
        </p:grpSpPr>
        <p:sp>
          <p:nvSpPr>
            <p:cNvPr id="22" name="Rectangle: Rounded Corners 21">
              <a:extLst>
                <a:ext uri="{FF2B5EF4-FFF2-40B4-BE49-F238E27FC236}">
                  <a16:creationId xmlns:a16="http://schemas.microsoft.com/office/drawing/2014/main" id="{D23ECC38-489C-46BE-A6CF-9E28D3536CF5}"/>
                </a:ext>
              </a:extLst>
            </p:cNvPr>
            <p:cNvSpPr/>
            <p:nvPr/>
          </p:nvSpPr>
          <p:spPr>
            <a:xfrm>
              <a:off x="6997097" y="2044710"/>
              <a:ext cx="2174941" cy="3895257"/>
            </a:xfrm>
            <a:prstGeom prst="roundRect">
              <a:avLst>
                <a:gd name="adj" fmla="val 9007"/>
              </a:avLst>
            </a:prstGeom>
            <a:gradFill>
              <a:gsLst>
                <a:gs pos="0">
                  <a:schemeClr val="accent1">
                    <a:lumMod val="50000"/>
                    <a:lumOff val="50000"/>
                    <a:alpha val="20000"/>
                  </a:schemeClr>
                </a:gs>
                <a:gs pos="100000">
                  <a:schemeClr val="accent1">
                    <a:lumMod val="50000"/>
                    <a:lumOff val="50000"/>
                    <a:alpha val="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9BCBF613-45CF-431C-8AC7-1710A8B3ADEF}"/>
                </a:ext>
              </a:extLst>
            </p:cNvPr>
            <p:cNvSpPr txBox="1"/>
            <p:nvPr/>
          </p:nvSpPr>
          <p:spPr>
            <a:xfrm>
              <a:off x="6857474" y="1719862"/>
              <a:ext cx="279244" cy="292388"/>
            </a:xfrm>
            <a:prstGeom prst="rect">
              <a:avLst/>
            </a:prstGeom>
            <a:noFill/>
          </p:spPr>
          <p:txBody>
            <a:bodyPr wrap="none" rtlCol="0">
              <a:spAutoFit/>
            </a:bodyPr>
            <a:lstStyle/>
            <a:p>
              <a:pPr algn="ctr"/>
              <a:r>
                <a:rPr lang="en-US" sz="1300" dirty="0">
                  <a:solidFill>
                    <a:schemeClr val="bg1"/>
                  </a:solidFill>
                  <a:latin typeface="Montserrat" panose="00000500000000000000" pitchFamily="50" charset="0"/>
                </a:rPr>
                <a:t>3</a:t>
              </a:r>
            </a:p>
          </p:txBody>
        </p:sp>
      </p:grpSp>
      <p:grpSp>
        <p:nvGrpSpPr>
          <p:cNvPr id="5" name="Group 4">
            <a:extLst>
              <a:ext uri="{FF2B5EF4-FFF2-40B4-BE49-F238E27FC236}">
                <a16:creationId xmlns:a16="http://schemas.microsoft.com/office/drawing/2014/main" id="{7DFA0CCC-C955-4113-AD1C-16D6F4A09D11}"/>
              </a:ext>
            </a:extLst>
          </p:cNvPr>
          <p:cNvGrpSpPr/>
          <p:nvPr/>
        </p:nvGrpSpPr>
        <p:grpSpPr>
          <a:xfrm>
            <a:off x="4682533" y="1719862"/>
            <a:ext cx="2314563" cy="4220105"/>
            <a:chOff x="4682533" y="1719862"/>
            <a:chExt cx="2314563" cy="4220105"/>
          </a:xfrm>
        </p:grpSpPr>
        <p:sp>
          <p:nvSpPr>
            <p:cNvPr id="21" name="Rectangle: Rounded Corners 20">
              <a:extLst>
                <a:ext uri="{FF2B5EF4-FFF2-40B4-BE49-F238E27FC236}">
                  <a16:creationId xmlns:a16="http://schemas.microsoft.com/office/drawing/2014/main" id="{217B0DC1-3ED6-45AF-B807-449759032B99}"/>
                </a:ext>
              </a:extLst>
            </p:cNvPr>
            <p:cNvSpPr/>
            <p:nvPr/>
          </p:nvSpPr>
          <p:spPr>
            <a:xfrm>
              <a:off x="4822155" y="2044710"/>
              <a:ext cx="2174941" cy="3895257"/>
            </a:xfrm>
            <a:prstGeom prst="roundRect">
              <a:avLst>
                <a:gd name="adj" fmla="val 9007"/>
              </a:avLst>
            </a:prstGeom>
            <a:gradFill>
              <a:gsLst>
                <a:gs pos="0">
                  <a:schemeClr val="accent1">
                    <a:lumMod val="50000"/>
                    <a:lumOff val="50000"/>
                    <a:alpha val="20000"/>
                  </a:schemeClr>
                </a:gs>
                <a:gs pos="100000">
                  <a:schemeClr val="accent1">
                    <a:lumMod val="50000"/>
                    <a:lumOff val="50000"/>
                    <a:alpha val="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A370E0D8-EDAE-4F5C-A16F-AB60E1EBAE45}"/>
                </a:ext>
              </a:extLst>
            </p:cNvPr>
            <p:cNvSpPr txBox="1"/>
            <p:nvPr/>
          </p:nvSpPr>
          <p:spPr>
            <a:xfrm>
              <a:off x="4682533" y="1719862"/>
              <a:ext cx="279243" cy="292388"/>
            </a:xfrm>
            <a:prstGeom prst="rect">
              <a:avLst/>
            </a:prstGeom>
            <a:noFill/>
          </p:spPr>
          <p:txBody>
            <a:bodyPr wrap="none" rtlCol="0">
              <a:spAutoFit/>
            </a:bodyPr>
            <a:lstStyle/>
            <a:p>
              <a:pPr algn="ctr"/>
              <a:r>
                <a:rPr lang="en-US" sz="1300" dirty="0">
                  <a:solidFill>
                    <a:schemeClr val="bg1"/>
                  </a:solidFill>
                  <a:latin typeface="Montserrat" panose="00000500000000000000" pitchFamily="50" charset="0"/>
                </a:rPr>
                <a:t>2</a:t>
              </a:r>
            </a:p>
          </p:txBody>
        </p:sp>
      </p:grpSp>
      <p:grpSp>
        <p:nvGrpSpPr>
          <p:cNvPr id="16" name="Group 15">
            <a:extLst>
              <a:ext uri="{FF2B5EF4-FFF2-40B4-BE49-F238E27FC236}">
                <a16:creationId xmlns:a16="http://schemas.microsoft.com/office/drawing/2014/main" id="{A7A1BE05-9615-4AE4-9358-0793B9FBE9C5}"/>
              </a:ext>
            </a:extLst>
          </p:cNvPr>
          <p:cNvGrpSpPr/>
          <p:nvPr/>
        </p:nvGrpSpPr>
        <p:grpSpPr>
          <a:xfrm>
            <a:off x="2534780" y="490036"/>
            <a:ext cx="7122442" cy="674920"/>
            <a:chOff x="3425237" y="652463"/>
            <a:chExt cx="5341527" cy="674920"/>
          </a:xfrm>
        </p:grpSpPr>
        <p:sp>
          <p:nvSpPr>
            <p:cNvPr id="18" name="Rectangle 17">
              <a:extLst>
                <a:ext uri="{FF2B5EF4-FFF2-40B4-BE49-F238E27FC236}">
                  <a16:creationId xmlns:a16="http://schemas.microsoft.com/office/drawing/2014/main" id="{75C42833-92F5-4DAE-AAB8-5D6EE8967C13}"/>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Straight Connector 18">
              <a:extLst>
                <a:ext uri="{FF2B5EF4-FFF2-40B4-BE49-F238E27FC236}">
                  <a16:creationId xmlns:a16="http://schemas.microsoft.com/office/drawing/2014/main" id="{CF4FA9F1-0F65-4594-BA79-216EBC831DA4}"/>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17" name="TextBox 16">
            <a:extLst>
              <a:ext uri="{FF2B5EF4-FFF2-40B4-BE49-F238E27FC236}">
                <a16:creationId xmlns:a16="http://schemas.microsoft.com/office/drawing/2014/main" id="{531D26A8-0229-4EAB-9AA5-F65825690E7A}"/>
              </a:ext>
            </a:extLst>
          </p:cNvPr>
          <p:cNvSpPr txBox="1"/>
          <p:nvPr/>
        </p:nvSpPr>
        <p:spPr>
          <a:xfrm>
            <a:off x="2534778" y="570829"/>
            <a:ext cx="7122464"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ADOPTION MATURITY ASSESSMENT</a:t>
            </a:r>
          </a:p>
        </p:txBody>
      </p:sp>
      <p:grpSp>
        <p:nvGrpSpPr>
          <p:cNvPr id="80" name="Group 79">
            <a:extLst>
              <a:ext uri="{FF2B5EF4-FFF2-40B4-BE49-F238E27FC236}">
                <a16:creationId xmlns:a16="http://schemas.microsoft.com/office/drawing/2014/main" id="{B6B94725-47CB-4ECC-80AA-FFB79FD577D2}"/>
              </a:ext>
            </a:extLst>
          </p:cNvPr>
          <p:cNvGrpSpPr/>
          <p:nvPr/>
        </p:nvGrpSpPr>
        <p:grpSpPr>
          <a:xfrm>
            <a:off x="2647214" y="2420163"/>
            <a:ext cx="8699765" cy="3141480"/>
            <a:chOff x="2557047" y="2343963"/>
            <a:chExt cx="8699765" cy="3141480"/>
          </a:xfrm>
        </p:grpSpPr>
        <p:cxnSp>
          <p:nvCxnSpPr>
            <p:cNvPr id="27" name="Straight Arrow Connector 26">
              <a:extLst>
                <a:ext uri="{FF2B5EF4-FFF2-40B4-BE49-F238E27FC236}">
                  <a16:creationId xmlns:a16="http://schemas.microsoft.com/office/drawing/2014/main" id="{A923C267-EE58-4A0F-B4F3-70063B59E7C7}"/>
                </a:ext>
              </a:extLst>
            </p:cNvPr>
            <p:cNvCxnSpPr>
              <a:cxnSpLocks/>
            </p:cNvCxnSpPr>
            <p:nvPr/>
          </p:nvCxnSpPr>
          <p:spPr>
            <a:xfrm>
              <a:off x="2557047" y="2343963"/>
              <a:ext cx="8699765" cy="0"/>
            </a:xfrm>
            <a:prstGeom prst="straightConnector1">
              <a:avLst/>
            </a:prstGeom>
            <a:ln cap="rnd">
              <a:solidFill>
                <a:schemeClr val="bg1">
                  <a:alpha val="14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D112F969-C752-4D64-9789-8220D72046F3}"/>
                </a:ext>
              </a:extLst>
            </p:cNvPr>
            <p:cNvCxnSpPr>
              <a:cxnSpLocks/>
            </p:cNvCxnSpPr>
            <p:nvPr/>
          </p:nvCxnSpPr>
          <p:spPr>
            <a:xfrm>
              <a:off x="2557047" y="2736648"/>
              <a:ext cx="8699765" cy="0"/>
            </a:xfrm>
            <a:prstGeom prst="straightConnector1">
              <a:avLst/>
            </a:prstGeom>
            <a:ln cap="rnd">
              <a:solidFill>
                <a:schemeClr val="bg1">
                  <a:alpha val="14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624FADAB-B421-4461-8EFF-B0DA005594F6}"/>
                </a:ext>
              </a:extLst>
            </p:cNvPr>
            <p:cNvCxnSpPr>
              <a:cxnSpLocks/>
            </p:cNvCxnSpPr>
            <p:nvPr/>
          </p:nvCxnSpPr>
          <p:spPr>
            <a:xfrm>
              <a:off x="2557047" y="3129333"/>
              <a:ext cx="8699765" cy="0"/>
            </a:xfrm>
            <a:prstGeom prst="straightConnector1">
              <a:avLst/>
            </a:prstGeom>
            <a:ln cap="rnd">
              <a:solidFill>
                <a:schemeClr val="bg1">
                  <a:alpha val="14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577264E9-6DEF-42D3-B75B-D29827483C21}"/>
                </a:ext>
              </a:extLst>
            </p:cNvPr>
            <p:cNvCxnSpPr>
              <a:cxnSpLocks/>
            </p:cNvCxnSpPr>
            <p:nvPr/>
          </p:nvCxnSpPr>
          <p:spPr>
            <a:xfrm>
              <a:off x="2557047" y="3522018"/>
              <a:ext cx="8699765" cy="0"/>
            </a:xfrm>
            <a:prstGeom prst="straightConnector1">
              <a:avLst/>
            </a:prstGeom>
            <a:ln cap="rnd">
              <a:solidFill>
                <a:schemeClr val="bg1">
                  <a:alpha val="14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ED331517-F214-493F-8CEC-BEB894F9DDE3}"/>
                </a:ext>
              </a:extLst>
            </p:cNvPr>
            <p:cNvCxnSpPr>
              <a:cxnSpLocks/>
            </p:cNvCxnSpPr>
            <p:nvPr/>
          </p:nvCxnSpPr>
          <p:spPr>
            <a:xfrm>
              <a:off x="2557047" y="3914703"/>
              <a:ext cx="8699765" cy="0"/>
            </a:xfrm>
            <a:prstGeom prst="straightConnector1">
              <a:avLst/>
            </a:prstGeom>
            <a:ln cap="rnd">
              <a:solidFill>
                <a:schemeClr val="bg1">
                  <a:alpha val="14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317FDE3A-C9B7-4524-BD61-B156ADB47106}"/>
                </a:ext>
              </a:extLst>
            </p:cNvPr>
            <p:cNvCxnSpPr>
              <a:cxnSpLocks/>
            </p:cNvCxnSpPr>
            <p:nvPr/>
          </p:nvCxnSpPr>
          <p:spPr>
            <a:xfrm>
              <a:off x="2557047" y="4700073"/>
              <a:ext cx="8699765" cy="0"/>
            </a:xfrm>
            <a:prstGeom prst="straightConnector1">
              <a:avLst/>
            </a:prstGeom>
            <a:ln cap="rnd">
              <a:solidFill>
                <a:schemeClr val="bg1">
                  <a:alpha val="14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74E644DD-B9CD-443E-8AA7-0F63376B1F1E}"/>
                </a:ext>
              </a:extLst>
            </p:cNvPr>
            <p:cNvCxnSpPr>
              <a:cxnSpLocks/>
            </p:cNvCxnSpPr>
            <p:nvPr/>
          </p:nvCxnSpPr>
          <p:spPr>
            <a:xfrm>
              <a:off x="2557047" y="5092758"/>
              <a:ext cx="8699765" cy="0"/>
            </a:xfrm>
            <a:prstGeom prst="straightConnector1">
              <a:avLst/>
            </a:prstGeom>
            <a:ln cap="rnd">
              <a:solidFill>
                <a:schemeClr val="bg1">
                  <a:alpha val="14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34" name="Straight Arrow Connector 33">
              <a:extLst>
                <a:ext uri="{FF2B5EF4-FFF2-40B4-BE49-F238E27FC236}">
                  <a16:creationId xmlns:a16="http://schemas.microsoft.com/office/drawing/2014/main" id="{734EA3C8-1F4D-4FE0-9E94-E0A010E9439C}"/>
                </a:ext>
              </a:extLst>
            </p:cNvPr>
            <p:cNvCxnSpPr>
              <a:cxnSpLocks/>
            </p:cNvCxnSpPr>
            <p:nvPr/>
          </p:nvCxnSpPr>
          <p:spPr>
            <a:xfrm>
              <a:off x="2557047" y="5485443"/>
              <a:ext cx="8699765" cy="0"/>
            </a:xfrm>
            <a:prstGeom prst="straightConnector1">
              <a:avLst/>
            </a:prstGeom>
            <a:ln cap="rnd">
              <a:solidFill>
                <a:schemeClr val="bg1">
                  <a:alpha val="14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a16="http://schemas.microsoft.com/office/drawing/2014/main" id="{E6F8C5B2-7A11-447D-8E57-DB09810E8B38}"/>
                </a:ext>
              </a:extLst>
            </p:cNvPr>
            <p:cNvCxnSpPr>
              <a:cxnSpLocks/>
            </p:cNvCxnSpPr>
            <p:nvPr/>
          </p:nvCxnSpPr>
          <p:spPr>
            <a:xfrm>
              <a:off x="2557047" y="4307388"/>
              <a:ext cx="8699765" cy="0"/>
            </a:xfrm>
            <a:prstGeom prst="straightConnector1">
              <a:avLst/>
            </a:prstGeom>
            <a:ln cap="rnd">
              <a:solidFill>
                <a:schemeClr val="bg1">
                  <a:alpha val="14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36B8FE86-53E2-41FB-B5F9-C54A2757B713}"/>
              </a:ext>
            </a:extLst>
          </p:cNvPr>
          <p:cNvGrpSpPr/>
          <p:nvPr/>
        </p:nvGrpSpPr>
        <p:grpSpPr>
          <a:xfrm>
            <a:off x="2524424" y="1719862"/>
            <a:ext cx="2297731" cy="4220105"/>
            <a:chOff x="2524424" y="1719862"/>
            <a:chExt cx="2297731" cy="4220105"/>
          </a:xfrm>
        </p:grpSpPr>
        <p:sp>
          <p:nvSpPr>
            <p:cNvPr id="20" name="Rectangle: Rounded Corners 19">
              <a:extLst>
                <a:ext uri="{FF2B5EF4-FFF2-40B4-BE49-F238E27FC236}">
                  <a16:creationId xmlns:a16="http://schemas.microsoft.com/office/drawing/2014/main" id="{BD63CB87-03B7-490F-A6DD-0D49C9A76A25}"/>
                </a:ext>
              </a:extLst>
            </p:cNvPr>
            <p:cNvSpPr/>
            <p:nvPr/>
          </p:nvSpPr>
          <p:spPr>
            <a:xfrm>
              <a:off x="2647214" y="2044710"/>
              <a:ext cx="2174941" cy="3895257"/>
            </a:xfrm>
            <a:prstGeom prst="roundRect">
              <a:avLst>
                <a:gd name="adj" fmla="val 9007"/>
              </a:avLst>
            </a:prstGeom>
            <a:gradFill>
              <a:gsLst>
                <a:gs pos="0">
                  <a:schemeClr val="accent1">
                    <a:lumMod val="50000"/>
                    <a:lumOff val="50000"/>
                    <a:alpha val="20000"/>
                  </a:schemeClr>
                </a:gs>
                <a:gs pos="100000">
                  <a:schemeClr val="accent1">
                    <a:lumMod val="50000"/>
                    <a:lumOff val="50000"/>
                    <a:alpha val="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8B2F12E-120E-478C-9BA6-88D119AE4A10}"/>
                </a:ext>
              </a:extLst>
            </p:cNvPr>
            <p:cNvSpPr txBox="1"/>
            <p:nvPr/>
          </p:nvSpPr>
          <p:spPr>
            <a:xfrm>
              <a:off x="2524424" y="1719862"/>
              <a:ext cx="245580" cy="292388"/>
            </a:xfrm>
            <a:prstGeom prst="rect">
              <a:avLst/>
            </a:prstGeom>
            <a:noFill/>
          </p:spPr>
          <p:txBody>
            <a:bodyPr wrap="none" rtlCol="0">
              <a:spAutoFit/>
            </a:bodyPr>
            <a:lstStyle/>
            <a:p>
              <a:pPr algn="ctr"/>
              <a:r>
                <a:rPr lang="en-US" sz="1300" dirty="0">
                  <a:solidFill>
                    <a:schemeClr val="bg1"/>
                  </a:solidFill>
                  <a:latin typeface="Montserrat" panose="00000500000000000000" pitchFamily="50" charset="0"/>
                </a:rPr>
                <a:t>1</a:t>
              </a:r>
            </a:p>
          </p:txBody>
        </p:sp>
      </p:grpSp>
      <p:grpSp>
        <p:nvGrpSpPr>
          <p:cNvPr id="56" name="Group 55">
            <a:extLst>
              <a:ext uri="{FF2B5EF4-FFF2-40B4-BE49-F238E27FC236}">
                <a16:creationId xmlns:a16="http://schemas.microsoft.com/office/drawing/2014/main" id="{E4613C67-B3AB-4D8D-942E-0270055BDB0C}"/>
              </a:ext>
            </a:extLst>
          </p:cNvPr>
          <p:cNvGrpSpPr/>
          <p:nvPr/>
        </p:nvGrpSpPr>
        <p:grpSpPr>
          <a:xfrm>
            <a:off x="1231709" y="1719862"/>
            <a:ext cx="1255573" cy="3972586"/>
            <a:chOff x="1420950" y="1643662"/>
            <a:chExt cx="1255573" cy="3972586"/>
          </a:xfrm>
        </p:grpSpPr>
        <p:sp>
          <p:nvSpPr>
            <p:cNvPr id="24" name="TextBox 23">
              <a:extLst>
                <a:ext uri="{FF2B5EF4-FFF2-40B4-BE49-F238E27FC236}">
                  <a16:creationId xmlns:a16="http://schemas.microsoft.com/office/drawing/2014/main" id="{D9652DF2-9644-4B87-86DB-4F33D1EA2BA9}"/>
                </a:ext>
              </a:extLst>
            </p:cNvPr>
            <p:cNvSpPr txBox="1"/>
            <p:nvPr/>
          </p:nvSpPr>
          <p:spPr>
            <a:xfrm>
              <a:off x="1420950" y="2213158"/>
              <a:ext cx="872355" cy="261610"/>
            </a:xfrm>
            <a:prstGeom prst="rect">
              <a:avLst/>
            </a:prstGeom>
            <a:noFill/>
          </p:spPr>
          <p:txBody>
            <a:bodyPr wrap="none" rtlCol="0">
              <a:spAutoFit/>
            </a:bodyPr>
            <a:lstStyle/>
            <a:p>
              <a:r>
                <a:rPr lang="en-US" sz="1100" b="1" dirty="0">
                  <a:solidFill>
                    <a:schemeClr val="bg1"/>
                  </a:solidFill>
                  <a:latin typeface="Montserrat" panose="00000500000000000000" pitchFamily="50" charset="0"/>
                </a:rPr>
                <a:t>Ambition</a:t>
              </a:r>
            </a:p>
          </p:txBody>
        </p:sp>
        <p:sp>
          <p:nvSpPr>
            <p:cNvPr id="48" name="TextBox 47">
              <a:extLst>
                <a:ext uri="{FF2B5EF4-FFF2-40B4-BE49-F238E27FC236}">
                  <a16:creationId xmlns:a16="http://schemas.microsoft.com/office/drawing/2014/main" id="{64CF7AFB-1259-45F4-87B9-49D2D6A5FD7E}"/>
                </a:ext>
              </a:extLst>
            </p:cNvPr>
            <p:cNvSpPr txBox="1"/>
            <p:nvPr/>
          </p:nvSpPr>
          <p:spPr>
            <a:xfrm>
              <a:off x="1420950" y="2605843"/>
              <a:ext cx="931665" cy="261610"/>
            </a:xfrm>
            <a:prstGeom prst="rect">
              <a:avLst/>
            </a:prstGeom>
            <a:noFill/>
          </p:spPr>
          <p:txBody>
            <a:bodyPr wrap="none" rtlCol="0">
              <a:spAutoFit/>
            </a:bodyPr>
            <a:lstStyle/>
            <a:p>
              <a:r>
                <a:rPr lang="en-US" sz="1100" b="1" dirty="0">
                  <a:solidFill>
                    <a:schemeClr val="bg1"/>
                  </a:solidFill>
                  <a:latin typeface="Montserrat" panose="00000500000000000000" pitchFamily="50" charset="0"/>
                </a:rPr>
                <a:t>Use Cases</a:t>
              </a:r>
            </a:p>
          </p:txBody>
        </p:sp>
        <p:sp>
          <p:nvSpPr>
            <p:cNvPr id="49" name="TextBox 48">
              <a:extLst>
                <a:ext uri="{FF2B5EF4-FFF2-40B4-BE49-F238E27FC236}">
                  <a16:creationId xmlns:a16="http://schemas.microsoft.com/office/drawing/2014/main" id="{93622F75-CC2D-4392-8AE4-BC985B122FD6}"/>
                </a:ext>
              </a:extLst>
            </p:cNvPr>
            <p:cNvSpPr txBox="1"/>
            <p:nvPr/>
          </p:nvSpPr>
          <p:spPr>
            <a:xfrm>
              <a:off x="1420950" y="4961953"/>
              <a:ext cx="734496" cy="261610"/>
            </a:xfrm>
            <a:prstGeom prst="rect">
              <a:avLst/>
            </a:prstGeom>
            <a:noFill/>
          </p:spPr>
          <p:txBody>
            <a:bodyPr wrap="none" rtlCol="0">
              <a:spAutoFit/>
            </a:bodyPr>
            <a:lstStyle/>
            <a:p>
              <a:r>
                <a:rPr lang="en-US" sz="1100" b="1" dirty="0">
                  <a:solidFill>
                    <a:schemeClr val="bg1"/>
                  </a:solidFill>
                  <a:latin typeface="Montserrat" panose="00000500000000000000" pitchFamily="50" charset="0"/>
                </a:rPr>
                <a:t>Culture</a:t>
              </a:r>
            </a:p>
          </p:txBody>
        </p:sp>
        <p:sp>
          <p:nvSpPr>
            <p:cNvPr id="50" name="TextBox 49">
              <a:extLst>
                <a:ext uri="{FF2B5EF4-FFF2-40B4-BE49-F238E27FC236}">
                  <a16:creationId xmlns:a16="http://schemas.microsoft.com/office/drawing/2014/main" id="{62690E9D-55D0-4A57-BBAB-65527CEB7F1C}"/>
                </a:ext>
              </a:extLst>
            </p:cNvPr>
            <p:cNvSpPr txBox="1"/>
            <p:nvPr/>
          </p:nvSpPr>
          <p:spPr>
            <a:xfrm>
              <a:off x="1420950" y="5354638"/>
              <a:ext cx="925253" cy="261610"/>
            </a:xfrm>
            <a:prstGeom prst="rect">
              <a:avLst/>
            </a:prstGeom>
            <a:noFill/>
          </p:spPr>
          <p:txBody>
            <a:bodyPr wrap="none" rtlCol="0">
              <a:spAutoFit/>
            </a:bodyPr>
            <a:lstStyle/>
            <a:p>
              <a:r>
                <a:rPr lang="en-US" sz="1100" b="1" dirty="0">
                  <a:solidFill>
                    <a:schemeClr val="bg1"/>
                  </a:solidFill>
                  <a:latin typeface="Montserrat" panose="00000500000000000000" pitchFamily="50" charset="0"/>
                </a:rPr>
                <a:t>Execution</a:t>
              </a:r>
            </a:p>
          </p:txBody>
        </p:sp>
        <p:sp>
          <p:nvSpPr>
            <p:cNvPr id="51" name="TextBox 50">
              <a:extLst>
                <a:ext uri="{FF2B5EF4-FFF2-40B4-BE49-F238E27FC236}">
                  <a16:creationId xmlns:a16="http://schemas.microsoft.com/office/drawing/2014/main" id="{625F1103-1F9B-4195-912A-1FC564B3AC46}"/>
                </a:ext>
              </a:extLst>
            </p:cNvPr>
            <p:cNvSpPr txBox="1"/>
            <p:nvPr/>
          </p:nvSpPr>
          <p:spPr>
            <a:xfrm>
              <a:off x="1420950" y="4569268"/>
              <a:ext cx="878767" cy="261610"/>
            </a:xfrm>
            <a:prstGeom prst="rect">
              <a:avLst/>
            </a:prstGeom>
            <a:noFill/>
          </p:spPr>
          <p:txBody>
            <a:bodyPr wrap="none" rtlCol="0">
              <a:spAutoFit/>
            </a:bodyPr>
            <a:lstStyle/>
            <a:p>
              <a:r>
                <a:rPr lang="en-US" sz="1100" b="1" dirty="0">
                  <a:solidFill>
                    <a:schemeClr val="bg1"/>
                  </a:solidFill>
                  <a:latin typeface="Montserrat" panose="00000500000000000000" pitchFamily="50" charset="0"/>
                </a:rPr>
                <a:t>Expertise</a:t>
              </a:r>
            </a:p>
          </p:txBody>
        </p:sp>
        <p:sp>
          <p:nvSpPr>
            <p:cNvPr id="52" name="TextBox 51">
              <a:extLst>
                <a:ext uri="{FF2B5EF4-FFF2-40B4-BE49-F238E27FC236}">
                  <a16:creationId xmlns:a16="http://schemas.microsoft.com/office/drawing/2014/main" id="{DCB9BFB2-1916-4606-B0D3-3CAD6ACDC4E0}"/>
                </a:ext>
              </a:extLst>
            </p:cNvPr>
            <p:cNvSpPr txBox="1"/>
            <p:nvPr/>
          </p:nvSpPr>
          <p:spPr>
            <a:xfrm>
              <a:off x="1420950" y="4176583"/>
              <a:ext cx="989373" cy="261610"/>
            </a:xfrm>
            <a:prstGeom prst="rect">
              <a:avLst/>
            </a:prstGeom>
            <a:noFill/>
          </p:spPr>
          <p:txBody>
            <a:bodyPr wrap="none" rtlCol="0">
              <a:spAutoFit/>
            </a:bodyPr>
            <a:lstStyle/>
            <a:p>
              <a:r>
                <a:rPr lang="en-US" sz="1100" b="1" dirty="0">
                  <a:solidFill>
                    <a:schemeClr val="bg1"/>
                  </a:solidFill>
                  <a:latin typeface="Montserrat" panose="00000500000000000000" pitchFamily="50" charset="0"/>
                </a:rPr>
                <a:t>Ecosystem</a:t>
              </a:r>
            </a:p>
          </p:txBody>
        </p:sp>
        <p:sp>
          <p:nvSpPr>
            <p:cNvPr id="53" name="TextBox 52">
              <a:extLst>
                <a:ext uri="{FF2B5EF4-FFF2-40B4-BE49-F238E27FC236}">
                  <a16:creationId xmlns:a16="http://schemas.microsoft.com/office/drawing/2014/main" id="{F4959BBD-6C98-425B-806B-BC0E63E08BE0}"/>
                </a:ext>
              </a:extLst>
            </p:cNvPr>
            <p:cNvSpPr txBox="1"/>
            <p:nvPr/>
          </p:nvSpPr>
          <p:spPr>
            <a:xfrm>
              <a:off x="1420950" y="3783898"/>
              <a:ext cx="1255573" cy="261610"/>
            </a:xfrm>
            <a:prstGeom prst="rect">
              <a:avLst/>
            </a:prstGeom>
            <a:noFill/>
          </p:spPr>
          <p:txBody>
            <a:bodyPr wrap="square" rtlCol="0">
              <a:spAutoFit/>
            </a:bodyPr>
            <a:lstStyle/>
            <a:p>
              <a:r>
                <a:rPr lang="en-US" sz="1100" b="1" dirty="0">
                  <a:solidFill>
                    <a:schemeClr val="bg1"/>
                  </a:solidFill>
                  <a:latin typeface="Montserrat" panose="00000500000000000000" pitchFamily="50" charset="0"/>
                </a:rPr>
                <a:t>Organization</a:t>
              </a:r>
            </a:p>
          </p:txBody>
        </p:sp>
        <p:sp>
          <p:nvSpPr>
            <p:cNvPr id="54" name="TextBox 53">
              <a:extLst>
                <a:ext uri="{FF2B5EF4-FFF2-40B4-BE49-F238E27FC236}">
                  <a16:creationId xmlns:a16="http://schemas.microsoft.com/office/drawing/2014/main" id="{50CB7334-2771-4FC3-86BA-9551542DE713}"/>
                </a:ext>
              </a:extLst>
            </p:cNvPr>
            <p:cNvSpPr txBox="1"/>
            <p:nvPr/>
          </p:nvSpPr>
          <p:spPr>
            <a:xfrm>
              <a:off x="1420950" y="3391213"/>
              <a:ext cx="1113819" cy="261610"/>
            </a:xfrm>
            <a:prstGeom prst="rect">
              <a:avLst/>
            </a:prstGeom>
            <a:noFill/>
          </p:spPr>
          <p:txBody>
            <a:bodyPr wrap="square" rtlCol="0">
              <a:spAutoFit/>
            </a:bodyPr>
            <a:lstStyle/>
            <a:p>
              <a:r>
                <a:rPr lang="en-US" sz="1100" b="1" dirty="0">
                  <a:solidFill>
                    <a:schemeClr val="bg1"/>
                  </a:solidFill>
                  <a:latin typeface="Montserrat" panose="00000500000000000000" pitchFamily="50" charset="0"/>
                </a:rPr>
                <a:t>Technology</a:t>
              </a:r>
            </a:p>
          </p:txBody>
        </p:sp>
        <p:sp>
          <p:nvSpPr>
            <p:cNvPr id="55" name="TextBox 54">
              <a:extLst>
                <a:ext uri="{FF2B5EF4-FFF2-40B4-BE49-F238E27FC236}">
                  <a16:creationId xmlns:a16="http://schemas.microsoft.com/office/drawing/2014/main" id="{1C9A7E7A-ACFF-4485-B51C-1124DC94E211}"/>
                </a:ext>
              </a:extLst>
            </p:cNvPr>
            <p:cNvSpPr txBox="1"/>
            <p:nvPr/>
          </p:nvSpPr>
          <p:spPr>
            <a:xfrm>
              <a:off x="1420950" y="2998528"/>
              <a:ext cx="849913" cy="261610"/>
            </a:xfrm>
            <a:prstGeom prst="rect">
              <a:avLst/>
            </a:prstGeom>
            <a:noFill/>
          </p:spPr>
          <p:txBody>
            <a:bodyPr wrap="square" rtlCol="0">
              <a:spAutoFit/>
            </a:bodyPr>
            <a:lstStyle/>
            <a:p>
              <a:r>
                <a:rPr lang="en-US" sz="1100" b="1" dirty="0">
                  <a:solidFill>
                    <a:schemeClr val="bg1"/>
                  </a:solidFill>
                  <a:latin typeface="Montserrat" panose="00000500000000000000" pitchFamily="50" charset="0"/>
                </a:rPr>
                <a:t>Data</a:t>
              </a:r>
            </a:p>
          </p:txBody>
        </p:sp>
        <p:sp>
          <p:nvSpPr>
            <p:cNvPr id="58" name="TextBox 57">
              <a:extLst>
                <a:ext uri="{FF2B5EF4-FFF2-40B4-BE49-F238E27FC236}">
                  <a16:creationId xmlns:a16="http://schemas.microsoft.com/office/drawing/2014/main" id="{6A7B3F71-98B3-46F5-B6E0-8066EE8597FA}"/>
                </a:ext>
              </a:extLst>
            </p:cNvPr>
            <p:cNvSpPr txBox="1"/>
            <p:nvPr/>
          </p:nvSpPr>
          <p:spPr>
            <a:xfrm>
              <a:off x="1420950" y="1643662"/>
              <a:ext cx="930063" cy="292388"/>
            </a:xfrm>
            <a:prstGeom prst="rect">
              <a:avLst/>
            </a:prstGeom>
            <a:noFill/>
          </p:spPr>
          <p:txBody>
            <a:bodyPr wrap="none" rtlCol="0">
              <a:spAutoFit/>
            </a:bodyPr>
            <a:lstStyle/>
            <a:p>
              <a:r>
                <a:rPr lang="en-US" sz="1300" b="1" dirty="0">
                  <a:solidFill>
                    <a:schemeClr val="bg1"/>
                  </a:solidFill>
                  <a:latin typeface="Montserrat" panose="00000500000000000000" pitchFamily="50" charset="0"/>
                </a:rPr>
                <a:t>Levels </a:t>
              </a:r>
              <a:r>
                <a:rPr lang="en-US" sz="1300" b="1" dirty="0">
                  <a:solidFill>
                    <a:schemeClr val="bg1"/>
                  </a:solidFill>
                  <a:latin typeface="Montserrat" panose="00000500000000000000" pitchFamily="50" charset="0"/>
                  <a:sym typeface="Wingdings 3" panose="05040102010807070707" pitchFamily="18" charset="2"/>
                </a:rPr>
                <a:t></a:t>
              </a:r>
              <a:endParaRPr lang="en-US" sz="1300" b="1" dirty="0">
                <a:solidFill>
                  <a:schemeClr val="bg1"/>
                </a:solidFill>
                <a:latin typeface="Montserrat" panose="00000500000000000000" pitchFamily="50" charset="0"/>
              </a:endParaRPr>
            </a:p>
          </p:txBody>
        </p:sp>
      </p:grpSp>
      <p:grpSp>
        <p:nvGrpSpPr>
          <p:cNvPr id="4" name="Group 3">
            <a:extLst>
              <a:ext uri="{FF2B5EF4-FFF2-40B4-BE49-F238E27FC236}">
                <a16:creationId xmlns:a16="http://schemas.microsoft.com/office/drawing/2014/main" id="{2E4A13D1-5BC5-403C-BDFE-1AA683257975}"/>
              </a:ext>
            </a:extLst>
          </p:cNvPr>
          <p:cNvGrpSpPr/>
          <p:nvPr/>
        </p:nvGrpSpPr>
        <p:grpSpPr>
          <a:xfrm>
            <a:off x="845022" y="3205534"/>
            <a:ext cx="386688" cy="1963423"/>
            <a:chOff x="845022" y="3205534"/>
            <a:chExt cx="386688" cy="1963423"/>
          </a:xfrm>
        </p:grpSpPr>
        <p:sp>
          <p:nvSpPr>
            <p:cNvPr id="59" name="TextBox 58">
              <a:extLst>
                <a:ext uri="{FF2B5EF4-FFF2-40B4-BE49-F238E27FC236}">
                  <a16:creationId xmlns:a16="http://schemas.microsoft.com/office/drawing/2014/main" id="{7B7442B5-4BEF-47DD-A4BA-4D97B32F1E26}"/>
                </a:ext>
              </a:extLst>
            </p:cNvPr>
            <p:cNvSpPr txBox="1"/>
            <p:nvPr/>
          </p:nvSpPr>
          <p:spPr>
            <a:xfrm rot="16200000">
              <a:off x="561290" y="4056441"/>
              <a:ext cx="829073" cy="261610"/>
            </a:xfrm>
            <a:prstGeom prst="rect">
              <a:avLst/>
            </a:prstGeom>
            <a:noFill/>
          </p:spPr>
          <p:txBody>
            <a:bodyPr wrap="none" rtlCol="0">
              <a:spAutoFit/>
            </a:bodyPr>
            <a:lstStyle/>
            <a:p>
              <a:r>
                <a:rPr lang="en-US" sz="1100" b="1" dirty="0">
                  <a:solidFill>
                    <a:schemeClr val="bg1"/>
                  </a:solidFill>
                  <a:latin typeface="Montserrat" panose="00000500000000000000" pitchFamily="50" charset="0"/>
                </a:rPr>
                <a:t>Enablers</a:t>
              </a:r>
            </a:p>
          </p:txBody>
        </p:sp>
        <p:cxnSp>
          <p:nvCxnSpPr>
            <p:cNvPr id="62" name="Connector: Elbow 61">
              <a:extLst>
                <a:ext uri="{FF2B5EF4-FFF2-40B4-BE49-F238E27FC236}">
                  <a16:creationId xmlns:a16="http://schemas.microsoft.com/office/drawing/2014/main" id="{B7AC46E6-FD5D-4D5C-A4F8-A87DE3A9FB6F}"/>
                </a:ext>
              </a:extLst>
            </p:cNvPr>
            <p:cNvCxnSpPr>
              <a:stCxn id="59" idx="3"/>
              <a:endCxn id="55" idx="1"/>
            </p:cNvCxnSpPr>
            <p:nvPr/>
          </p:nvCxnSpPr>
          <p:spPr>
            <a:xfrm rot="5400000" flipH="1" flipV="1">
              <a:off x="820179" y="3361181"/>
              <a:ext cx="567177" cy="255883"/>
            </a:xfrm>
            <a:prstGeom prst="bentConnector2">
              <a:avLst/>
            </a:prstGeom>
            <a:ln>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63" name="Connector: Elbow 62">
              <a:extLst>
                <a:ext uri="{FF2B5EF4-FFF2-40B4-BE49-F238E27FC236}">
                  <a16:creationId xmlns:a16="http://schemas.microsoft.com/office/drawing/2014/main" id="{209DB32C-F3ED-4558-A7E0-98D11D3DF69B}"/>
                </a:ext>
              </a:extLst>
            </p:cNvPr>
            <p:cNvCxnSpPr>
              <a:cxnSpLocks/>
              <a:stCxn id="59" idx="1"/>
              <a:endCxn id="49" idx="1"/>
            </p:cNvCxnSpPr>
            <p:nvPr/>
          </p:nvCxnSpPr>
          <p:spPr>
            <a:xfrm rot="16200000" flipH="1">
              <a:off x="820181" y="4757429"/>
              <a:ext cx="567175" cy="255882"/>
            </a:xfrm>
            <a:prstGeom prst="bentConnector2">
              <a:avLst/>
            </a:prstGeom>
            <a:ln>
              <a:solidFill>
                <a:schemeClr val="bg1"/>
              </a:solidFill>
              <a:tailEnd type="none"/>
            </a:ln>
          </p:spPr>
          <p:style>
            <a:lnRef idx="1">
              <a:schemeClr val="accent1"/>
            </a:lnRef>
            <a:fillRef idx="0">
              <a:schemeClr val="accent1"/>
            </a:fillRef>
            <a:effectRef idx="0">
              <a:schemeClr val="accent1"/>
            </a:effectRef>
            <a:fontRef idx="minor">
              <a:schemeClr val="tx1"/>
            </a:fontRef>
          </p:style>
        </p:cxnSp>
      </p:grpSp>
      <p:cxnSp>
        <p:nvCxnSpPr>
          <p:cNvPr id="70" name="Straight Arrow Connector 69">
            <a:extLst>
              <a:ext uri="{FF2B5EF4-FFF2-40B4-BE49-F238E27FC236}">
                <a16:creationId xmlns:a16="http://schemas.microsoft.com/office/drawing/2014/main" id="{8702B27C-7E69-4B7A-AF58-959C03E2EE9E}"/>
              </a:ext>
            </a:extLst>
          </p:cNvPr>
          <p:cNvCxnSpPr>
            <a:cxnSpLocks/>
          </p:cNvCxnSpPr>
          <p:nvPr/>
        </p:nvCxnSpPr>
        <p:spPr>
          <a:xfrm>
            <a:off x="2675788" y="2420163"/>
            <a:ext cx="4947293" cy="0"/>
          </a:xfrm>
          <a:prstGeom prst="straightConnector1">
            <a:avLst/>
          </a:prstGeom>
          <a:ln w="88900" cap="rnd">
            <a:solidFill>
              <a:srgbClr val="8184AE"/>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907E1E86-67F2-41BA-BA6C-6F6AF3EE2322}"/>
              </a:ext>
            </a:extLst>
          </p:cNvPr>
          <p:cNvCxnSpPr>
            <a:cxnSpLocks/>
          </p:cNvCxnSpPr>
          <p:nvPr/>
        </p:nvCxnSpPr>
        <p:spPr>
          <a:xfrm>
            <a:off x="2675788" y="2812848"/>
            <a:ext cx="3728093" cy="0"/>
          </a:xfrm>
          <a:prstGeom prst="straightConnector1">
            <a:avLst/>
          </a:prstGeom>
          <a:ln w="88900" cap="rnd">
            <a:solidFill>
              <a:srgbClr val="8184AE"/>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EC22FB3D-E62A-4204-BD26-1307B19AAFA6}"/>
              </a:ext>
            </a:extLst>
          </p:cNvPr>
          <p:cNvCxnSpPr>
            <a:cxnSpLocks/>
          </p:cNvCxnSpPr>
          <p:nvPr/>
        </p:nvCxnSpPr>
        <p:spPr>
          <a:xfrm>
            <a:off x="2675788" y="3205533"/>
            <a:ext cx="1536436" cy="0"/>
          </a:xfrm>
          <a:prstGeom prst="straightConnector1">
            <a:avLst/>
          </a:prstGeom>
          <a:ln w="88900" cap="rnd">
            <a:solidFill>
              <a:srgbClr val="8184AE"/>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63B30652-00C7-4620-94D0-FD36395479B0}"/>
              </a:ext>
            </a:extLst>
          </p:cNvPr>
          <p:cNvCxnSpPr>
            <a:cxnSpLocks/>
          </p:cNvCxnSpPr>
          <p:nvPr/>
        </p:nvCxnSpPr>
        <p:spPr>
          <a:xfrm>
            <a:off x="2675788" y="3598218"/>
            <a:ext cx="2570084" cy="0"/>
          </a:xfrm>
          <a:prstGeom prst="straightConnector1">
            <a:avLst/>
          </a:prstGeom>
          <a:ln w="88900" cap="rnd">
            <a:solidFill>
              <a:srgbClr val="8184AE"/>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2593105B-2B0D-4A4C-9944-D336D4CE0ECE}"/>
              </a:ext>
            </a:extLst>
          </p:cNvPr>
          <p:cNvCxnSpPr>
            <a:cxnSpLocks/>
          </p:cNvCxnSpPr>
          <p:nvPr/>
        </p:nvCxnSpPr>
        <p:spPr>
          <a:xfrm>
            <a:off x="2675788" y="3990903"/>
            <a:ext cx="810722" cy="0"/>
          </a:xfrm>
          <a:prstGeom prst="straightConnector1">
            <a:avLst/>
          </a:prstGeom>
          <a:ln w="88900" cap="rnd">
            <a:solidFill>
              <a:srgbClr val="8184AE"/>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F98C67AF-AB7D-43E2-A6A8-378BA38CEE71}"/>
              </a:ext>
            </a:extLst>
          </p:cNvPr>
          <p:cNvCxnSpPr>
            <a:cxnSpLocks/>
          </p:cNvCxnSpPr>
          <p:nvPr/>
        </p:nvCxnSpPr>
        <p:spPr>
          <a:xfrm>
            <a:off x="2675788" y="4776273"/>
            <a:ext cx="3045922" cy="0"/>
          </a:xfrm>
          <a:prstGeom prst="straightConnector1">
            <a:avLst/>
          </a:prstGeom>
          <a:ln w="88900" cap="rnd">
            <a:solidFill>
              <a:srgbClr val="8184AE"/>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05C2C352-BD60-40E8-AD60-9B3111422D60}"/>
              </a:ext>
            </a:extLst>
          </p:cNvPr>
          <p:cNvCxnSpPr>
            <a:cxnSpLocks/>
          </p:cNvCxnSpPr>
          <p:nvPr/>
        </p:nvCxnSpPr>
        <p:spPr>
          <a:xfrm>
            <a:off x="2675788" y="5168958"/>
            <a:ext cx="810722" cy="0"/>
          </a:xfrm>
          <a:prstGeom prst="straightConnector1">
            <a:avLst/>
          </a:prstGeom>
          <a:ln w="88900" cap="rnd">
            <a:solidFill>
              <a:srgbClr val="8184AE"/>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4623E536-730F-4C27-9484-F81A0227C2EE}"/>
              </a:ext>
            </a:extLst>
          </p:cNvPr>
          <p:cNvCxnSpPr>
            <a:cxnSpLocks/>
          </p:cNvCxnSpPr>
          <p:nvPr/>
        </p:nvCxnSpPr>
        <p:spPr>
          <a:xfrm>
            <a:off x="2675788" y="5561643"/>
            <a:ext cx="2465350" cy="0"/>
          </a:xfrm>
          <a:prstGeom prst="straightConnector1">
            <a:avLst/>
          </a:prstGeom>
          <a:ln w="88900" cap="rnd">
            <a:solidFill>
              <a:srgbClr val="8184AE"/>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D6EE1154-5FFA-4CB9-ACB6-48968730219B}"/>
              </a:ext>
            </a:extLst>
          </p:cNvPr>
          <p:cNvCxnSpPr>
            <a:cxnSpLocks/>
          </p:cNvCxnSpPr>
          <p:nvPr/>
        </p:nvCxnSpPr>
        <p:spPr>
          <a:xfrm>
            <a:off x="2675788" y="4383588"/>
            <a:ext cx="2726608" cy="0"/>
          </a:xfrm>
          <a:prstGeom prst="straightConnector1">
            <a:avLst/>
          </a:prstGeom>
          <a:ln w="88900" cap="rnd">
            <a:solidFill>
              <a:srgbClr val="8184AE"/>
            </a:solidFill>
            <a:prstDash val="solid"/>
            <a:tailEnd type="none"/>
          </a:ln>
        </p:spPr>
        <p:style>
          <a:lnRef idx="1">
            <a:schemeClr val="accent1"/>
          </a:lnRef>
          <a:fillRef idx="0">
            <a:schemeClr val="accent1"/>
          </a:fillRef>
          <a:effectRef idx="0">
            <a:schemeClr val="accent1"/>
          </a:effectRef>
          <a:fontRef idx="minor">
            <a:schemeClr val="tx1"/>
          </a:fontRef>
        </p:style>
      </p:cxnSp>
      <p:sp>
        <p:nvSpPr>
          <p:cNvPr id="90" name="Oval 89">
            <a:extLst>
              <a:ext uri="{FF2B5EF4-FFF2-40B4-BE49-F238E27FC236}">
                <a16:creationId xmlns:a16="http://schemas.microsoft.com/office/drawing/2014/main" id="{23EE8C21-686B-455E-B726-C3899AD60F5A}"/>
              </a:ext>
            </a:extLst>
          </p:cNvPr>
          <p:cNvSpPr/>
          <p:nvPr/>
        </p:nvSpPr>
        <p:spPr>
          <a:xfrm>
            <a:off x="8318559" y="2339533"/>
            <a:ext cx="158000" cy="158000"/>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a:extLst>
              <a:ext uri="{FF2B5EF4-FFF2-40B4-BE49-F238E27FC236}">
                <a16:creationId xmlns:a16="http://schemas.microsoft.com/office/drawing/2014/main" id="{24F5A416-8985-4CFA-87ED-9236D97B6A64}"/>
              </a:ext>
            </a:extLst>
          </p:cNvPr>
          <p:cNvSpPr/>
          <p:nvPr/>
        </p:nvSpPr>
        <p:spPr>
          <a:xfrm>
            <a:off x="4604809" y="2340809"/>
            <a:ext cx="155448" cy="15544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0E8E5445-9E5E-4A5A-B4C6-3390B1CC38F3}"/>
              </a:ext>
            </a:extLst>
          </p:cNvPr>
          <p:cNvSpPr/>
          <p:nvPr/>
        </p:nvSpPr>
        <p:spPr>
          <a:xfrm>
            <a:off x="5410934" y="2340809"/>
            <a:ext cx="155448" cy="155448"/>
          </a:xfrm>
          <a:prstGeom prst="ellipse">
            <a:avLst/>
          </a:prstGeom>
          <a:gradFill>
            <a:gsLst>
              <a:gs pos="0">
                <a:schemeClr val="bg1"/>
              </a:gs>
              <a:gs pos="100000">
                <a:schemeClr val="tx2">
                  <a:lumMod val="40000"/>
                  <a:lumOff val="60000"/>
                </a:schemeClr>
              </a:gs>
              <a:gs pos="37000">
                <a:schemeClr val="tx2">
                  <a:lumMod val="40000"/>
                  <a:lumOff val="60000"/>
                </a:schemeClr>
              </a:gs>
              <a:gs pos="73000">
                <a:schemeClr val="tx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Oval 91">
            <a:extLst>
              <a:ext uri="{FF2B5EF4-FFF2-40B4-BE49-F238E27FC236}">
                <a16:creationId xmlns:a16="http://schemas.microsoft.com/office/drawing/2014/main" id="{5ABF3B29-F75C-4E1F-9A3E-DA5235461130}"/>
              </a:ext>
            </a:extLst>
          </p:cNvPr>
          <p:cNvSpPr/>
          <p:nvPr/>
        </p:nvSpPr>
        <p:spPr>
          <a:xfrm>
            <a:off x="4743154" y="2732337"/>
            <a:ext cx="158000" cy="158000"/>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817E938D-134F-4814-8339-A5275E3C3452}"/>
              </a:ext>
            </a:extLst>
          </p:cNvPr>
          <p:cNvSpPr/>
          <p:nvPr/>
        </p:nvSpPr>
        <p:spPr>
          <a:xfrm>
            <a:off x="5636954" y="2733613"/>
            <a:ext cx="155448" cy="15544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A18610C8-EDA7-4983-8802-A9EEB5A49C0B}"/>
              </a:ext>
            </a:extLst>
          </p:cNvPr>
          <p:cNvSpPr/>
          <p:nvPr/>
        </p:nvSpPr>
        <p:spPr>
          <a:xfrm>
            <a:off x="5232525" y="2733613"/>
            <a:ext cx="155448" cy="155448"/>
          </a:xfrm>
          <a:prstGeom prst="ellipse">
            <a:avLst/>
          </a:prstGeom>
          <a:gradFill>
            <a:gsLst>
              <a:gs pos="0">
                <a:schemeClr val="bg1"/>
              </a:gs>
              <a:gs pos="100000">
                <a:schemeClr val="tx2">
                  <a:lumMod val="40000"/>
                  <a:lumOff val="60000"/>
                </a:schemeClr>
              </a:gs>
              <a:gs pos="37000">
                <a:schemeClr val="tx2">
                  <a:lumMod val="40000"/>
                  <a:lumOff val="60000"/>
                </a:schemeClr>
              </a:gs>
              <a:gs pos="73000">
                <a:schemeClr val="tx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a:extLst>
              <a:ext uri="{FF2B5EF4-FFF2-40B4-BE49-F238E27FC236}">
                <a16:creationId xmlns:a16="http://schemas.microsoft.com/office/drawing/2014/main" id="{211A87A0-F785-4041-80AA-CEA1A5CE9BC4}"/>
              </a:ext>
            </a:extLst>
          </p:cNvPr>
          <p:cNvSpPr/>
          <p:nvPr/>
        </p:nvSpPr>
        <p:spPr>
          <a:xfrm>
            <a:off x="4469357" y="3125141"/>
            <a:ext cx="158000" cy="158000"/>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B40936B5-0CB0-4FBA-885E-7CD2C5F0B512}"/>
              </a:ext>
            </a:extLst>
          </p:cNvPr>
          <p:cNvSpPr/>
          <p:nvPr/>
        </p:nvSpPr>
        <p:spPr>
          <a:xfrm>
            <a:off x="3933591" y="3126417"/>
            <a:ext cx="155448" cy="15544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62FAE9F-8288-48B0-B9AD-7DC56C46E83C}"/>
              </a:ext>
            </a:extLst>
          </p:cNvPr>
          <p:cNvSpPr/>
          <p:nvPr/>
        </p:nvSpPr>
        <p:spPr>
          <a:xfrm>
            <a:off x="3163002" y="3126417"/>
            <a:ext cx="155448" cy="155448"/>
          </a:xfrm>
          <a:prstGeom prst="ellipse">
            <a:avLst/>
          </a:prstGeom>
          <a:gradFill>
            <a:gsLst>
              <a:gs pos="0">
                <a:schemeClr val="bg1"/>
              </a:gs>
              <a:gs pos="100000">
                <a:schemeClr val="tx2">
                  <a:lumMod val="40000"/>
                  <a:lumOff val="60000"/>
                </a:schemeClr>
              </a:gs>
              <a:gs pos="37000">
                <a:schemeClr val="tx2">
                  <a:lumMod val="40000"/>
                  <a:lumOff val="60000"/>
                </a:schemeClr>
              </a:gs>
              <a:gs pos="73000">
                <a:schemeClr val="tx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18C3D11-75AA-48C8-B953-ABD1FD6AACC1}"/>
              </a:ext>
            </a:extLst>
          </p:cNvPr>
          <p:cNvSpPr/>
          <p:nvPr/>
        </p:nvSpPr>
        <p:spPr>
          <a:xfrm>
            <a:off x="4469357" y="3517945"/>
            <a:ext cx="158000" cy="158000"/>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23B31F94-5F37-44A1-B5BB-B69BD998E911}"/>
              </a:ext>
            </a:extLst>
          </p:cNvPr>
          <p:cNvSpPr/>
          <p:nvPr/>
        </p:nvSpPr>
        <p:spPr>
          <a:xfrm>
            <a:off x="4011315" y="3519221"/>
            <a:ext cx="155448" cy="15544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B7959EC7-7B6B-4A8D-997E-134F293685C6}"/>
              </a:ext>
            </a:extLst>
          </p:cNvPr>
          <p:cNvSpPr/>
          <p:nvPr/>
        </p:nvSpPr>
        <p:spPr>
          <a:xfrm>
            <a:off x="5205025" y="3519221"/>
            <a:ext cx="155448" cy="155448"/>
          </a:xfrm>
          <a:prstGeom prst="ellipse">
            <a:avLst/>
          </a:prstGeom>
          <a:gradFill>
            <a:gsLst>
              <a:gs pos="0">
                <a:schemeClr val="bg1"/>
              </a:gs>
              <a:gs pos="100000">
                <a:schemeClr val="tx2">
                  <a:lumMod val="40000"/>
                  <a:lumOff val="60000"/>
                </a:schemeClr>
              </a:gs>
              <a:gs pos="37000">
                <a:schemeClr val="tx2">
                  <a:lumMod val="40000"/>
                  <a:lumOff val="60000"/>
                </a:schemeClr>
              </a:gs>
              <a:gs pos="73000">
                <a:schemeClr val="tx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a:extLst>
              <a:ext uri="{FF2B5EF4-FFF2-40B4-BE49-F238E27FC236}">
                <a16:creationId xmlns:a16="http://schemas.microsoft.com/office/drawing/2014/main" id="{B07960FC-E3F2-48AA-AD90-1CDC4E115320}"/>
              </a:ext>
            </a:extLst>
          </p:cNvPr>
          <p:cNvSpPr/>
          <p:nvPr/>
        </p:nvSpPr>
        <p:spPr>
          <a:xfrm>
            <a:off x="3365006" y="3910749"/>
            <a:ext cx="158000" cy="158000"/>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0C97B685-5B34-4908-B4A3-C740194B2972}"/>
              </a:ext>
            </a:extLst>
          </p:cNvPr>
          <p:cNvSpPr/>
          <p:nvPr/>
        </p:nvSpPr>
        <p:spPr>
          <a:xfrm>
            <a:off x="3009050" y="3912025"/>
            <a:ext cx="155448" cy="15544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Oval 112">
            <a:extLst>
              <a:ext uri="{FF2B5EF4-FFF2-40B4-BE49-F238E27FC236}">
                <a16:creationId xmlns:a16="http://schemas.microsoft.com/office/drawing/2014/main" id="{8E7F442C-5222-4A88-ABF0-9CDED770D50D}"/>
              </a:ext>
            </a:extLst>
          </p:cNvPr>
          <p:cNvSpPr/>
          <p:nvPr/>
        </p:nvSpPr>
        <p:spPr>
          <a:xfrm>
            <a:off x="3782253" y="3912025"/>
            <a:ext cx="155448" cy="155448"/>
          </a:xfrm>
          <a:prstGeom prst="ellipse">
            <a:avLst/>
          </a:prstGeom>
          <a:gradFill>
            <a:gsLst>
              <a:gs pos="0">
                <a:schemeClr val="bg1"/>
              </a:gs>
              <a:gs pos="100000">
                <a:schemeClr val="tx2">
                  <a:lumMod val="40000"/>
                  <a:lumOff val="60000"/>
                </a:schemeClr>
              </a:gs>
              <a:gs pos="37000">
                <a:schemeClr val="tx2">
                  <a:lumMod val="40000"/>
                  <a:lumOff val="60000"/>
                </a:schemeClr>
              </a:gs>
              <a:gs pos="73000">
                <a:schemeClr val="tx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2D6EF495-2E81-444D-A067-F1A803A5D547}"/>
              </a:ext>
            </a:extLst>
          </p:cNvPr>
          <p:cNvSpPr/>
          <p:nvPr/>
        </p:nvSpPr>
        <p:spPr>
          <a:xfrm>
            <a:off x="4501581" y="4303553"/>
            <a:ext cx="158000" cy="158000"/>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2AF6F20B-D66F-45C9-89B2-5365803368D8}"/>
              </a:ext>
            </a:extLst>
          </p:cNvPr>
          <p:cNvSpPr/>
          <p:nvPr/>
        </p:nvSpPr>
        <p:spPr>
          <a:xfrm>
            <a:off x="4907005" y="4304829"/>
            <a:ext cx="155448" cy="15544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92EDD38F-3170-4559-BB6E-4436A84E4974}"/>
              </a:ext>
            </a:extLst>
          </p:cNvPr>
          <p:cNvSpPr/>
          <p:nvPr/>
        </p:nvSpPr>
        <p:spPr>
          <a:xfrm>
            <a:off x="3935535" y="4304829"/>
            <a:ext cx="155448" cy="155448"/>
          </a:xfrm>
          <a:prstGeom prst="ellipse">
            <a:avLst/>
          </a:prstGeom>
          <a:gradFill>
            <a:gsLst>
              <a:gs pos="0">
                <a:schemeClr val="bg1"/>
              </a:gs>
              <a:gs pos="100000">
                <a:schemeClr val="tx2">
                  <a:lumMod val="40000"/>
                  <a:lumOff val="60000"/>
                </a:schemeClr>
              </a:gs>
              <a:gs pos="37000">
                <a:schemeClr val="tx2">
                  <a:lumMod val="40000"/>
                  <a:lumOff val="60000"/>
                </a:schemeClr>
              </a:gs>
              <a:gs pos="73000">
                <a:schemeClr val="tx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Oval 96">
            <a:extLst>
              <a:ext uri="{FF2B5EF4-FFF2-40B4-BE49-F238E27FC236}">
                <a16:creationId xmlns:a16="http://schemas.microsoft.com/office/drawing/2014/main" id="{D6BE2380-D453-42CC-BEA6-581629121AF6}"/>
              </a:ext>
            </a:extLst>
          </p:cNvPr>
          <p:cNvSpPr/>
          <p:nvPr/>
        </p:nvSpPr>
        <p:spPr>
          <a:xfrm>
            <a:off x="6616536" y="4696357"/>
            <a:ext cx="158000" cy="158000"/>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208B8A59-89E9-4B9E-870B-651260DAE74F}"/>
              </a:ext>
            </a:extLst>
          </p:cNvPr>
          <p:cNvSpPr/>
          <p:nvPr/>
        </p:nvSpPr>
        <p:spPr>
          <a:xfrm>
            <a:off x="5314461" y="4697633"/>
            <a:ext cx="155448" cy="15544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0D6450E4-395F-4E2B-9AED-00D086C4FF05}"/>
              </a:ext>
            </a:extLst>
          </p:cNvPr>
          <p:cNvSpPr/>
          <p:nvPr/>
        </p:nvSpPr>
        <p:spPr>
          <a:xfrm>
            <a:off x="4823430" y="4697633"/>
            <a:ext cx="155448" cy="155448"/>
          </a:xfrm>
          <a:prstGeom prst="ellipse">
            <a:avLst/>
          </a:prstGeom>
          <a:gradFill>
            <a:gsLst>
              <a:gs pos="0">
                <a:schemeClr val="bg1"/>
              </a:gs>
              <a:gs pos="100000">
                <a:schemeClr val="tx2">
                  <a:lumMod val="40000"/>
                  <a:lumOff val="60000"/>
                </a:schemeClr>
              </a:gs>
              <a:gs pos="37000">
                <a:schemeClr val="tx2">
                  <a:lumMod val="40000"/>
                  <a:lumOff val="60000"/>
                </a:schemeClr>
              </a:gs>
              <a:gs pos="73000">
                <a:schemeClr val="tx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1C8365F-802D-48CA-97B8-9DAAD3ECFD2B}"/>
              </a:ext>
            </a:extLst>
          </p:cNvPr>
          <p:cNvSpPr/>
          <p:nvPr/>
        </p:nvSpPr>
        <p:spPr>
          <a:xfrm>
            <a:off x="3919928" y="5089161"/>
            <a:ext cx="158000" cy="158000"/>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44A5A558-BE31-4CBB-A902-A52C234451F9}"/>
              </a:ext>
            </a:extLst>
          </p:cNvPr>
          <p:cNvSpPr/>
          <p:nvPr/>
        </p:nvSpPr>
        <p:spPr>
          <a:xfrm>
            <a:off x="3096093" y="5090437"/>
            <a:ext cx="155448" cy="15544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8B107D96-B71A-4612-BA8E-27CE94235825}"/>
              </a:ext>
            </a:extLst>
          </p:cNvPr>
          <p:cNvSpPr/>
          <p:nvPr/>
        </p:nvSpPr>
        <p:spPr>
          <a:xfrm>
            <a:off x="4416735" y="5090437"/>
            <a:ext cx="155448" cy="155448"/>
          </a:xfrm>
          <a:prstGeom prst="ellipse">
            <a:avLst/>
          </a:prstGeom>
          <a:gradFill>
            <a:gsLst>
              <a:gs pos="0">
                <a:schemeClr val="bg1"/>
              </a:gs>
              <a:gs pos="100000">
                <a:schemeClr val="tx2">
                  <a:lumMod val="40000"/>
                  <a:lumOff val="60000"/>
                </a:schemeClr>
              </a:gs>
              <a:gs pos="37000">
                <a:schemeClr val="tx2">
                  <a:lumMod val="40000"/>
                  <a:lumOff val="60000"/>
                </a:schemeClr>
              </a:gs>
              <a:gs pos="73000">
                <a:schemeClr val="tx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E9235A8B-3776-4C31-9214-305847CCF87F}"/>
              </a:ext>
            </a:extLst>
          </p:cNvPr>
          <p:cNvSpPr/>
          <p:nvPr/>
        </p:nvSpPr>
        <p:spPr>
          <a:xfrm>
            <a:off x="4459022" y="5481965"/>
            <a:ext cx="158000" cy="158000"/>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FB4F4322-7FEC-406D-9CB1-504C7E084C90}"/>
              </a:ext>
            </a:extLst>
          </p:cNvPr>
          <p:cNvSpPr/>
          <p:nvPr/>
        </p:nvSpPr>
        <p:spPr>
          <a:xfrm>
            <a:off x="5268501" y="5481965"/>
            <a:ext cx="155448" cy="155448"/>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96B4334-6892-4E43-B982-B0AAA6B057D8}"/>
              </a:ext>
            </a:extLst>
          </p:cNvPr>
          <p:cNvSpPr/>
          <p:nvPr/>
        </p:nvSpPr>
        <p:spPr>
          <a:xfrm>
            <a:off x="3579213" y="5481965"/>
            <a:ext cx="155448" cy="155448"/>
          </a:xfrm>
          <a:prstGeom prst="ellipse">
            <a:avLst/>
          </a:prstGeom>
          <a:gradFill>
            <a:gsLst>
              <a:gs pos="0">
                <a:schemeClr val="bg1"/>
              </a:gs>
              <a:gs pos="100000">
                <a:schemeClr val="tx2">
                  <a:lumMod val="40000"/>
                  <a:lumOff val="60000"/>
                </a:schemeClr>
              </a:gs>
              <a:gs pos="37000">
                <a:schemeClr val="tx2">
                  <a:lumMod val="40000"/>
                  <a:lumOff val="60000"/>
                </a:schemeClr>
              </a:gs>
              <a:gs pos="73000">
                <a:schemeClr val="tx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374E89F7-5CC6-425D-B38B-525B09C1E006}"/>
              </a:ext>
            </a:extLst>
          </p:cNvPr>
          <p:cNvSpPr/>
          <p:nvPr/>
        </p:nvSpPr>
        <p:spPr>
          <a:xfrm>
            <a:off x="5676797" y="6215161"/>
            <a:ext cx="158000" cy="158000"/>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extBox 131">
            <a:extLst>
              <a:ext uri="{FF2B5EF4-FFF2-40B4-BE49-F238E27FC236}">
                <a16:creationId xmlns:a16="http://schemas.microsoft.com/office/drawing/2014/main" id="{53CADD3D-9ECA-4FA9-A5D3-393AFF7B28F8}"/>
              </a:ext>
            </a:extLst>
          </p:cNvPr>
          <p:cNvSpPr txBox="1"/>
          <p:nvPr/>
        </p:nvSpPr>
        <p:spPr>
          <a:xfrm>
            <a:off x="5841454" y="6163356"/>
            <a:ext cx="1274067" cy="261610"/>
          </a:xfrm>
          <a:prstGeom prst="rect">
            <a:avLst/>
          </a:prstGeom>
          <a:noFill/>
        </p:spPr>
        <p:txBody>
          <a:bodyPr wrap="none" lIns="137160" rIns="137160" rtlCol="0">
            <a:spAutoFit/>
          </a:bodyPr>
          <a:lstStyle/>
          <a:p>
            <a:r>
              <a:rPr lang="en-US" sz="1100" dirty="0">
                <a:solidFill>
                  <a:schemeClr val="bg1"/>
                </a:solidFill>
                <a:latin typeface="Montserrat" panose="00000500000000000000" pitchFamily="50" charset="0"/>
              </a:rPr>
              <a:t>Our Company</a:t>
            </a:r>
          </a:p>
        </p:txBody>
      </p:sp>
      <p:sp>
        <p:nvSpPr>
          <p:cNvPr id="135" name="Oval 134">
            <a:extLst>
              <a:ext uri="{FF2B5EF4-FFF2-40B4-BE49-F238E27FC236}">
                <a16:creationId xmlns:a16="http://schemas.microsoft.com/office/drawing/2014/main" id="{075704F6-17C0-4B04-95B4-020ECC65D112}"/>
              </a:ext>
            </a:extLst>
          </p:cNvPr>
          <p:cNvSpPr/>
          <p:nvPr/>
        </p:nvSpPr>
        <p:spPr>
          <a:xfrm>
            <a:off x="7392123" y="6215161"/>
            <a:ext cx="158000" cy="158000"/>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 name="TextBox 135">
            <a:extLst>
              <a:ext uri="{FF2B5EF4-FFF2-40B4-BE49-F238E27FC236}">
                <a16:creationId xmlns:a16="http://schemas.microsoft.com/office/drawing/2014/main" id="{F0507D09-7E3C-4601-928E-9CB5EFBCAB39}"/>
              </a:ext>
            </a:extLst>
          </p:cNvPr>
          <p:cNvSpPr txBox="1"/>
          <p:nvPr/>
        </p:nvSpPr>
        <p:spPr>
          <a:xfrm>
            <a:off x="7556780" y="6163356"/>
            <a:ext cx="1232389" cy="261610"/>
          </a:xfrm>
          <a:prstGeom prst="rect">
            <a:avLst/>
          </a:prstGeom>
          <a:noFill/>
        </p:spPr>
        <p:txBody>
          <a:bodyPr wrap="none" lIns="137160" rIns="137160" rtlCol="0">
            <a:spAutoFit/>
          </a:bodyPr>
          <a:lstStyle/>
          <a:p>
            <a:r>
              <a:rPr lang="en-US" sz="1100" dirty="0">
                <a:solidFill>
                  <a:schemeClr val="bg1"/>
                </a:solidFill>
                <a:latin typeface="Montserrat" panose="00000500000000000000" pitchFamily="50" charset="0"/>
              </a:rPr>
              <a:t>Competitor A</a:t>
            </a:r>
          </a:p>
        </p:txBody>
      </p:sp>
      <p:sp>
        <p:nvSpPr>
          <p:cNvPr id="139" name="Oval 138">
            <a:extLst>
              <a:ext uri="{FF2B5EF4-FFF2-40B4-BE49-F238E27FC236}">
                <a16:creationId xmlns:a16="http://schemas.microsoft.com/office/drawing/2014/main" id="{AF8FC124-96D0-4EF5-97F5-0CACA80915EF}"/>
              </a:ext>
            </a:extLst>
          </p:cNvPr>
          <p:cNvSpPr/>
          <p:nvPr/>
        </p:nvSpPr>
        <p:spPr>
          <a:xfrm>
            <a:off x="9065770" y="6215161"/>
            <a:ext cx="158000" cy="158000"/>
          </a:xfrm>
          <a:prstGeom prst="ellipse">
            <a:avLst/>
          </a:prstGeom>
          <a:gradFill>
            <a:gsLst>
              <a:gs pos="0">
                <a:schemeClr val="bg1"/>
              </a:gs>
              <a:gs pos="100000">
                <a:schemeClr val="tx2">
                  <a:lumMod val="40000"/>
                  <a:lumOff val="60000"/>
                </a:schemeClr>
              </a:gs>
              <a:gs pos="37000">
                <a:schemeClr val="tx2">
                  <a:lumMod val="40000"/>
                  <a:lumOff val="60000"/>
                </a:schemeClr>
              </a:gs>
              <a:gs pos="73000">
                <a:schemeClr val="tx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0" name="TextBox 139">
            <a:extLst>
              <a:ext uri="{FF2B5EF4-FFF2-40B4-BE49-F238E27FC236}">
                <a16:creationId xmlns:a16="http://schemas.microsoft.com/office/drawing/2014/main" id="{F2BB1E95-E812-4431-9395-72752FF22AEA}"/>
              </a:ext>
            </a:extLst>
          </p:cNvPr>
          <p:cNvSpPr txBox="1"/>
          <p:nvPr/>
        </p:nvSpPr>
        <p:spPr>
          <a:xfrm>
            <a:off x="9230427" y="6163356"/>
            <a:ext cx="1237198" cy="261610"/>
          </a:xfrm>
          <a:prstGeom prst="rect">
            <a:avLst/>
          </a:prstGeom>
          <a:noFill/>
        </p:spPr>
        <p:txBody>
          <a:bodyPr wrap="none" lIns="137160" rIns="137160" rtlCol="0">
            <a:spAutoFit/>
          </a:bodyPr>
          <a:lstStyle/>
          <a:p>
            <a:r>
              <a:rPr lang="en-US" sz="1100" dirty="0">
                <a:solidFill>
                  <a:schemeClr val="bg1"/>
                </a:solidFill>
                <a:latin typeface="Montserrat" panose="00000500000000000000" pitchFamily="50" charset="0"/>
              </a:rPr>
              <a:t>Competitor B</a:t>
            </a:r>
          </a:p>
        </p:txBody>
      </p:sp>
      <p:sp>
        <p:nvSpPr>
          <p:cNvPr id="143" name="Rectangle: Rounded Corners 142">
            <a:extLst>
              <a:ext uri="{FF2B5EF4-FFF2-40B4-BE49-F238E27FC236}">
                <a16:creationId xmlns:a16="http://schemas.microsoft.com/office/drawing/2014/main" id="{82E780C7-16E2-4F51-A8FB-7A4799AF4860}"/>
              </a:ext>
            </a:extLst>
          </p:cNvPr>
          <p:cNvSpPr/>
          <p:nvPr/>
        </p:nvSpPr>
        <p:spPr>
          <a:xfrm>
            <a:off x="3526567" y="6258959"/>
            <a:ext cx="379704" cy="70404"/>
          </a:xfrm>
          <a:prstGeom prst="roundRect">
            <a:avLst>
              <a:gd name="adj" fmla="val 50000"/>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A77D3006-ED62-4C06-B7AC-DEBB90101DAC}"/>
              </a:ext>
            </a:extLst>
          </p:cNvPr>
          <p:cNvSpPr txBox="1"/>
          <p:nvPr/>
        </p:nvSpPr>
        <p:spPr>
          <a:xfrm>
            <a:off x="3912928" y="6163356"/>
            <a:ext cx="1487267" cy="261610"/>
          </a:xfrm>
          <a:prstGeom prst="rect">
            <a:avLst/>
          </a:prstGeom>
          <a:noFill/>
        </p:spPr>
        <p:txBody>
          <a:bodyPr wrap="none" lIns="137160" rIns="137160" rtlCol="0">
            <a:spAutoFit/>
          </a:bodyPr>
          <a:lstStyle/>
          <a:p>
            <a:r>
              <a:rPr lang="en-US" sz="1100" dirty="0">
                <a:solidFill>
                  <a:schemeClr val="bg1"/>
                </a:solidFill>
                <a:latin typeface="Montserrat" panose="00000500000000000000" pitchFamily="50" charset="0"/>
              </a:rPr>
              <a:t>Industry Average</a:t>
            </a:r>
          </a:p>
        </p:txBody>
      </p:sp>
    </p:spTree>
    <p:extLst>
      <p:ext uri="{BB962C8B-B14F-4D97-AF65-F5344CB8AC3E}">
        <p14:creationId xmlns:p14="http://schemas.microsoft.com/office/powerpoint/2010/main" val="2207216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1250"/>
                                        <p:tgtEl>
                                          <p:spTgt spid="56"/>
                                        </p:tgtEl>
                                      </p:cBhvr>
                                    </p:animEffect>
                                  </p:childTnLst>
                                </p:cTn>
                              </p:par>
                              <p:par>
                                <p:cTn id="8" presetID="16" presetClass="entr" presetSubtype="42" fill="hold"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barn(outHorizontal)">
                                      <p:cBhvr>
                                        <p:cTn id="10" dur="1000"/>
                                        <p:tgtEl>
                                          <p:spTgt spid="4"/>
                                        </p:tgtEl>
                                      </p:cBhvr>
                                    </p:animEffect>
                                  </p:childTnLst>
                                </p:cTn>
                              </p:par>
                              <p:par>
                                <p:cTn id="11" presetID="22" presetClass="entr" presetSubtype="2" fill="hold" nodeType="withEffect">
                                  <p:stCondLst>
                                    <p:cond delay="500"/>
                                  </p:stCondLst>
                                  <p:childTnLst>
                                    <p:set>
                                      <p:cBhvr>
                                        <p:cTn id="12" dur="1" fill="hold">
                                          <p:stCondLst>
                                            <p:cond delay="0"/>
                                          </p:stCondLst>
                                        </p:cTn>
                                        <p:tgtEl>
                                          <p:spTgt spid="8"/>
                                        </p:tgtEl>
                                        <p:attrNameLst>
                                          <p:attrName>style.visibility</p:attrName>
                                        </p:attrNameLst>
                                      </p:cBhvr>
                                      <p:to>
                                        <p:strVal val="visible"/>
                                      </p:to>
                                    </p:set>
                                    <p:animEffect transition="in" filter="wipe(right)">
                                      <p:cBhvr>
                                        <p:cTn id="13" dur="1250"/>
                                        <p:tgtEl>
                                          <p:spTgt spid="8"/>
                                        </p:tgtEl>
                                      </p:cBhvr>
                                    </p:animEffect>
                                  </p:childTnLst>
                                </p:cTn>
                              </p:par>
                              <p:par>
                                <p:cTn id="14" presetID="63" presetClass="path" presetSubtype="0" accel="50000" decel="50000" fill="hold" nodeType="withEffect">
                                  <p:stCondLst>
                                    <p:cond delay="500"/>
                                  </p:stCondLst>
                                  <p:childTnLst>
                                    <p:animMotion origin="layout" path="M -0.04192 -3.33333E-6 L -2.08333E-7 -3.33333E-6 " pathEditMode="relative" rAng="0" ptsTypes="AA">
                                      <p:cBhvr>
                                        <p:cTn id="15" dur="1250" fill="hold"/>
                                        <p:tgtEl>
                                          <p:spTgt spid="8"/>
                                        </p:tgtEl>
                                        <p:attrNameLst>
                                          <p:attrName>ppt_x</p:attrName>
                                          <p:attrName>ppt_y</p:attrName>
                                        </p:attrNameLst>
                                      </p:cBhvr>
                                      <p:rCtr x="2344" y="0"/>
                                    </p:animMotion>
                                  </p:childTnLst>
                                </p:cTn>
                              </p:par>
                              <p:par>
                                <p:cTn id="16" presetID="22" presetClass="entr" presetSubtype="2" fill="hold" nodeType="withEffect">
                                  <p:stCondLst>
                                    <p:cond delay="500"/>
                                  </p:stCondLst>
                                  <p:childTnLst>
                                    <p:set>
                                      <p:cBhvr>
                                        <p:cTn id="17" dur="1" fill="hold">
                                          <p:stCondLst>
                                            <p:cond delay="0"/>
                                          </p:stCondLst>
                                        </p:cTn>
                                        <p:tgtEl>
                                          <p:spTgt spid="5"/>
                                        </p:tgtEl>
                                        <p:attrNameLst>
                                          <p:attrName>style.visibility</p:attrName>
                                        </p:attrNameLst>
                                      </p:cBhvr>
                                      <p:to>
                                        <p:strVal val="visible"/>
                                      </p:to>
                                    </p:set>
                                    <p:animEffect transition="in" filter="wipe(right)">
                                      <p:cBhvr>
                                        <p:cTn id="18" dur="1250"/>
                                        <p:tgtEl>
                                          <p:spTgt spid="5"/>
                                        </p:tgtEl>
                                      </p:cBhvr>
                                    </p:animEffect>
                                  </p:childTnLst>
                                </p:cTn>
                              </p:par>
                              <p:par>
                                <p:cTn id="19" presetID="63" presetClass="path" presetSubtype="0" accel="50000" decel="50000" fill="hold" nodeType="withEffect">
                                  <p:stCondLst>
                                    <p:cond delay="500"/>
                                  </p:stCondLst>
                                  <p:childTnLst>
                                    <p:animMotion origin="layout" path="M -0.04192 -3.33333E-6 L -2.08333E-7 -3.33333E-6 " pathEditMode="relative" rAng="0" ptsTypes="AA">
                                      <p:cBhvr>
                                        <p:cTn id="20" dur="1250" fill="hold"/>
                                        <p:tgtEl>
                                          <p:spTgt spid="5"/>
                                        </p:tgtEl>
                                        <p:attrNameLst>
                                          <p:attrName>ppt_x</p:attrName>
                                          <p:attrName>ppt_y</p:attrName>
                                        </p:attrNameLst>
                                      </p:cBhvr>
                                      <p:rCtr x="2344" y="0"/>
                                    </p:animMotion>
                                  </p:childTnLst>
                                </p:cTn>
                              </p:par>
                              <p:par>
                                <p:cTn id="21" presetID="22" presetClass="entr" presetSubtype="2" fill="hold" nodeType="withEffect">
                                  <p:stCondLst>
                                    <p:cond delay="500"/>
                                  </p:stCondLst>
                                  <p:childTnLst>
                                    <p:set>
                                      <p:cBhvr>
                                        <p:cTn id="22" dur="1" fill="hold">
                                          <p:stCondLst>
                                            <p:cond delay="0"/>
                                          </p:stCondLst>
                                        </p:cTn>
                                        <p:tgtEl>
                                          <p:spTgt spid="6"/>
                                        </p:tgtEl>
                                        <p:attrNameLst>
                                          <p:attrName>style.visibility</p:attrName>
                                        </p:attrNameLst>
                                      </p:cBhvr>
                                      <p:to>
                                        <p:strVal val="visible"/>
                                      </p:to>
                                    </p:set>
                                    <p:animEffect transition="in" filter="wipe(right)">
                                      <p:cBhvr>
                                        <p:cTn id="23" dur="1250"/>
                                        <p:tgtEl>
                                          <p:spTgt spid="6"/>
                                        </p:tgtEl>
                                      </p:cBhvr>
                                    </p:animEffect>
                                  </p:childTnLst>
                                </p:cTn>
                              </p:par>
                              <p:par>
                                <p:cTn id="24" presetID="63" presetClass="path" presetSubtype="0" accel="50000" decel="50000" fill="hold" nodeType="withEffect">
                                  <p:stCondLst>
                                    <p:cond delay="500"/>
                                  </p:stCondLst>
                                  <p:childTnLst>
                                    <p:animMotion origin="layout" path="M -0.04192 -3.33333E-6 L -2.08333E-7 -3.33333E-6 " pathEditMode="relative" rAng="0" ptsTypes="AA">
                                      <p:cBhvr>
                                        <p:cTn id="25" dur="1250" fill="hold"/>
                                        <p:tgtEl>
                                          <p:spTgt spid="6"/>
                                        </p:tgtEl>
                                        <p:attrNameLst>
                                          <p:attrName>ppt_x</p:attrName>
                                          <p:attrName>ppt_y</p:attrName>
                                        </p:attrNameLst>
                                      </p:cBhvr>
                                      <p:rCtr x="2344" y="0"/>
                                    </p:animMotion>
                                  </p:childTnLst>
                                </p:cTn>
                              </p:par>
                              <p:par>
                                <p:cTn id="26" presetID="22" presetClass="entr" presetSubtype="2" fill="hold" nodeType="withEffect">
                                  <p:stCondLst>
                                    <p:cond delay="500"/>
                                  </p:stCondLst>
                                  <p:childTnLst>
                                    <p:set>
                                      <p:cBhvr>
                                        <p:cTn id="27" dur="1" fill="hold">
                                          <p:stCondLst>
                                            <p:cond delay="0"/>
                                          </p:stCondLst>
                                        </p:cTn>
                                        <p:tgtEl>
                                          <p:spTgt spid="7"/>
                                        </p:tgtEl>
                                        <p:attrNameLst>
                                          <p:attrName>style.visibility</p:attrName>
                                        </p:attrNameLst>
                                      </p:cBhvr>
                                      <p:to>
                                        <p:strVal val="visible"/>
                                      </p:to>
                                    </p:set>
                                    <p:animEffect transition="in" filter="wipe(right)">
                                      <p:cBhvr>
                                        <p:cTn id="28" dur="1250"/>
                                        <p:tgtEl>
                                          <p:spTgt spid="7"/>
                                        </p:tgtEl>
                                      </p:cBhvr>
                                    </p:animEffect>
                                  </p:childTnLst>
                                </p:cTn>
                              </p:par>
                              <p:par>
                                <p:cTn id="29" presetID="63" presetClass="path" presetSubtype="0" accel="50000" decel="50000" fill="hold" nodeType="withEffect">
                                  <p:stCondLst>
                                    <p:cond delay="500"/>
                                  </p:stCondLst>
                                  <p:childTnLst>
                                    <p:animMotion origin="layout" path="M -0.04192 -3.33333E-6 L -2.08333E-7 -3.33333E-6 " pathEditMode="relative" rAng="0" ptsTypes="AA">
                                      <p:cBhvr>
                                        <p:cTn id="30" dur="1250" fill="hold"/>
                                        <p:tgtEl>
                                          <p:spTgt spid="7"/>
                                        </p:tgtEl>
                                        <p:attrNameLst>
                                          <p:attrName>ppt_x</p:attrName>
                                          <p:attrName>ppt_y</p:attrName>
                                        </p:attrNameLst>
                                      </p:cBhvr>
                                      <p:rCtr x="2344" y="0"/>
                                    </p:animMotion>
                                  </p:childTnLst>
                                </p:cTn>
                              </p:par>
                              <p:par>
                                <p:cTn id="31" presetID="22" presetClass="entr" presetSubtype="8" fill="hold" nodeType="withEffect">
                                  <p:stCondLst>
                                    <p:cond delay="1000"/>
                                  </p:stCondLst>
                                  <p:childTnLst>
                                    <p:set>
                                      <p:cBhvr>
                                        <p:cTn id="32" dur="1" fill="hold">
                                          <p:stCondLst>
                                            <p:cond delay="0"/>
                                          </p:stCondLst>
                                        </p:cTn>
                                        <p:tgtEl>
                                          <p:spTgt spid="80"/>
                                        </p:tgtEl>
                                        <p:attrNameLst>
                                          <p:attrName>style.visibility</p:attrName>
                                        </p:attrNameLst>
                                      </p:cBhvr>
                                      <p:to>
                                        <p:strVal val="visible"/>
                                      </p:to>
                                    </p:set>
                                    <p:animEffect transition="in" filter="wipe(left)">
                                      <p:cBhvr>
                                        <p:cTn id="33" dur="1250"/>
                                        <p:tgtEl>
                                          <p:spTgt spid="80"/>
                                        </p:tgtEl>
                                      </p:cBhvr>
                                    </p:animEffect>
                                  </p:childTnLst>
                                </p:cTn>
                              </p:par>
                              <p:par>
                                <p:cTn id="34" presetID="22" presetClass="entr" presetSubtype="8" fill="hold" nodeType="withEffect">
                                  <p:stCondLst>
                                    <p:cond delay="1500"/>
                                  </p:stCondLst>
                                  <p:childTnLst>
                                    <p:set>
                                      <p:cBhvr>
                                        <p:cTn id="35" dur="1" fill="hold">
                                          <p:stCondLst>
                                            <p:cond delay="0"/>
                                          </p:stCondLst>
                                        </p:cTn>
                                        <p:tgtEl>
                                          <p:spTgt spid="70"/>
                                        </p:tgtEl>
                                        <p:attrNameLst>
                                          <p:attrName>style.visibility</p:attrName>
                                        </p:attrNameLst>
                                      </p:cBhvr>
                                      <p:to>
                                        <p:strVal val="visible"/>
                                      </p:to>
                                    </p:set>
                                    <p:animEffect transition="in" filter="wipe(left)">
                                      <p:cBhvr>
                                        <p:cTn id="36" dur="1000"/>
                                        <p:tgtEl>
                                          <p:spTgt spid="70"/>
                                        </p:tgtEl>
                                      </p:cBhvr>
                                    </p:animEffect>
                                  </p:childTnLst>
                                </p:cTn>
                              </p:par>
                              <p:par>
                                <p:cTn id="37" presetID="22" presetClass="entr" presetSubtype="8" fill="hold" nodeType="withEffect">
                                  <p:stCondLst>
                                    <p:cond delay="1500"/>
                                  </p:stCondLst>
                                  <p:childTnLst>
                                    <p:set>
                                      <p:cBhvr>
                                        <p:cTn id="38" dur="1" fill="hold">
                                          <p:stCondLst>
                                            <p:cond delay="0"/>
                                          </p:stCondLst>
                                        </p:cTn>
                                        <p:tgtEl>
                                          <p:spTgt spid="71"/>
                                        </p:tgtEl>
                                        <p:attrNameLst>
                                          <p:attrName>style.visibility</p:attrName>
                                        </p:attrNameLst>
                                      </p:cBhvr>
                                      <p:to>
                                        <p:strVal val="visible"/>
                                      </p:to>
                                    </p:set>
                                    <p:animEffect transition="in" filter="wipe(left)">
                                      <p:cBhvr>
                                        <p:cTn id="39" dur="1000"/>
                                        <p:tgtEl>
                                          <p:spTgt spid="71"/>
                                        </p:tgtEl>
                                      </p:cBhvr>
                                    </p:animEffect>
                                  </p:childTnLst>
                                </p:cTn>
                              </p:par>
                              <p:par>
                                <p:cTn id="40" presetID="22" presetClass="entr" presetSubtype="8" fill="hold" nodeType="withEffect">
                                  <p:stCondLst>
                                    <p:cond delay="1500"/>
                                  </p:stCondLst>
                                  <p:childTnLst>
                                    <p:set>
                                      <p:cBhvr>
                                        <p:cTn id="41" dur="1" fill="hold">
                                          <p:stCondLst>
                                            <p:cond delay="0"/>
                                          </p:stCondLst>
                                        </p:cTn>
                                        <p:tgtEl>
                                          <p:spTgt spid="72"/>
                                        </p:tgtEl>
                                        <p:attrNameLst>
                                          <p:attrName>style.visibility</p:attrName>
                                        </p:attrNameLst>
                                      </p:cBhvr>
                                      <p:to>
                                        <p:strVal val="visible"/>
                                      </p:to>
                                    </p:set>
                                    <p:animEffect transition="in" filter="wipe(left)">
                                      <p:cBhvr>
                                        <p:cTn id="42" dur="1000"/>
                                        <p:tgtEl>
                                          <p:spTgt spid="72"/>
                                        </p:tgtEl>
                                      </p:cBhvr>
                                    </p:animEffect>
                                  </p:childTnLst>
                                </p:cTn>
                              </p:par>
                              <p:par>
                                <p:cTn id="43" presetID="22" presetClass="entr" presetSubtype="8" fill="hold" nodeType="withEffect">
                                  <p:stCondLst>
                                    <p:cond delay="1500"/>
                                  </p:stCondLst>
                                  <p:childTnLst>
                                    <p:set>
                                      <p:cBhvr>
                                        <p:cTn id="44" dur="1" fill="hold">
                                          <p:stCondLst>
                                            <p:cond delay="0"/>
                                          </p:stCondLst>
                                        </p:cTn>
                                        <p:tgtEl>
                                          <p:spTgt spid="73"/>
                                        </p:tgtEl>
                                        <p:attrNameLst>
                                          <p:attrName>style.visibility</p:attrName>
                                        </p:attrNameLst>
                                      </p:cBhvr>
                                      <p:to>
                                        <p:strVal val="visible"/>
                                      </p:to>
                                    </p:set>
                                    <p:animEffect transition="in" filter="wipe(left)">
                                      <p:cBhvr>
                                        <p:cTn id="45" dur="1000"/>
                                        <p:tgtEl>
                                          <p:spTgt spid="73"/>
                                        </p:tgtEl>
                                      </p:cBhvr>
                                    </p:animEffect>
                                  </p:childTnLst>
                                </p:cTn>
                              </p:par>
                              <p:par>
                                <p:cTn id="46" presetID="22" presetClass="entr" presetSubtype="8" fill="hold" nodeType="withEffect">
                                  <p:stCondLst>
                                    <p:cond delay="1500"/>
                                  </p:stCondLst>
                                  <p:childTnLst>
                                    <p:set>
                                      <p:cBhvr>
                                        <p:cTn id="47" dur="1" fill="hold">
                                          <p:stCondLst>
                                            <p:cond delay="0"/>
                                          </p:stCondLst>
                                        </p:cTn>
                                        <p:tgtEl>
                                          <p:spTgt spid="74"/>
                                        </p:tgtEl>
                                        <p:attrNameLst>
                                          <p:attrName>style.visibility</p:attrName>
                                        </p:attrNameLst>
                                      </p:cBhvr>
                                      <p:to>
                                        <p:strVal val="visible"/>
                                      </p:to>
                                    </p:set>
                                    <p:animEffect transition="in" filter="wipe(left)">
                                      <p:cBhvr>
                                        <p:cTn id="48" dur="1000"/>
                                        <p:tgtEl>
                                          <p:spTgt spid="74"/>
                                        </p:tgtEl>
                                      </p:cBhvr>
                                    </p:animEffect>
                                  </p:childTnLst>
                                </p:cTn>
                              </p:par>
                              <p:par>
                                <p:cTn id="49" presetID="22" presetClass="entr" presetSubtype="8" fill="hold" nodeType="withEffect">
                                  <p:stCondLst>
                                    <p:cond delay="1500"/>
                                  </p:stCondLst>
                                  <p:childTnLst>
                                    <p:set>
                                      <p:cBhvr>
                                        <p:cTn id="50" dur="1" fill="hold">
                                          <p:stCondLst>
                                            <p:cond delay="0"/>
                                          </p:stCondLst>
                                        </p:cTn>
                                        <p:tgtEl>
                                          <p:spTgt spid="78"/>
                                        </p:tgtEl>
                                        <p:attrNameLst>
                                          <p:attrName>style.visibility</p:attrName>
                                        </p:attrNameLst>
                                      </p:cBhvr>
                                      <p:to>
                                        <p:strVal val="visible"/>
                                      </p:to>
                                    </p:set>
                                    <p:animEffect transition="in" filter="wipe(left)">
                                      <p:cBhvr>
                                        <p:cTn id="51" dur="1000"/>
                                        <p:tgtEl>
                                          <p:spTgt spid="78"/>
                                        </p:tgtEl>
                                      </p:cBhvr>
                                    </p:animEffect>
                                  </p:childTnLst>
                                </p:cTn>
                              </p:par>
                              <p:par>
                                <p:cTn id="52" presetID="22" presetClass="entr" presetSubtype="8" fill="hold" nodeType="withEffect">
                                  <p:stCondLst>
                                    <p:cond delay="1500"/>
                                  </p:stCondLst>
                                  <p:childTnLst>
                                    <p:set>
                                      <p:cBhvr>
                                        <p:cTn id="53" dur="1" fill="hold">
                                          <p:stCondLst>
                                            <p:cond delay="0"/>
                                          </p:stCondLst>
                                        </p:cTn>
                                        <p:tgtEl>
                                          <p:spTgt spid="75"/>
                                        </p:tgtEl>
                                        <p:attrNameLst>
                                          <p:attrName>style.visibility</p:attrName>
                                        </p:attrNameLst>
                                      </p:cBhvr>
                                      <p:to>
                                        <p:strVal val="visible"/>
                                      </p:to>
                                    </p:set>
                                    <p:animEffect transition="in" filter="wipe(left)">
                                      <p:cBhvr>
                                        <p:cTn id="54" dur="1000"/>
                                        <p:tgtEl>
                                          <p:spTgt spid="75"/>
                                        </p:tgtEl>
                                      </p:cBhvr>
                                    </p:animEffect>
                                  </p:childTnLst>
                                </p:cTn>
                              </p:par>
                              <p:par>
                                <p:cTn id="55" presetID="22" presetClass="entr" presetSubtype="8" fill="hold" nodeType="withEffect">
                                  <p:stCondLst>
                                    <p:cond delay="1500"/>
                                  </p:stCondLst>
                                  <p:childTnLst>
                                    <p:set>
                                      <p:cBhvr>
                                        <p:cTn id="56" dur="1" fill="hold">
                                          <p:stCondLst>
                                            <p:cond delay="0"/>
                                          </p:stCondLst>
                                        </p:cTn>
                                        <p:tgtEl>
                                          <p:spTgt spid="76"/>
                                        </p:tgtEl>
                                        <p:attrNameLst>
                                          <p:attrName>style.visibility</p:attrName>
                                        </p:attrNameLst>
                                      </p:cBhvr>
                                      <p:to>
                                        <p:strVal val="visible"/>
                                      </p:to>
                                    </p:set>
                                    <p:animEffect transition="in" filter="wipe(left)">
                                      <p:cBhvr>
                                        <p:cTn id="57" dur="1000"/>
                                        <p:tgtEl>
                                          <p:spTgt spid="76"/>
                                        </p:tgtEl>
                                      </p:cBhvr>
                                    </p:animEffect>
                                  </p:childTnLst>
                                </p:cTn>
                              </p:par>
                              <p:par>
                                <p:cTn id="58" presetID="22" presetClass="entr" presetSubtype="8" fill="hold" nodeType="withEffect">
                                  <p:stCondLst>
                                    <p:cond delay="1500"/>
                                  </p:stCondLst>
                                  <p:childTnLst>
                                    <p:set>
                                      <p:cBhvr>
                                        <p:cTn id="59" dur="1" fill="hold">
                                          <p:stCondLst>
                                            <p:cond delay="0"/>
                                          </p:stCondLst>
                                        </p:cTn>
                                        <p:tgtEl>
                                          <p:spTgt spid="77"/>
                                        </p:tgtEl>
                                        <p:attrNameLst>
                                          <p:attrName>style.visibility</p:attrName>
                                        </p:attrNameLst>
                                      </p:cBhvr>
                                      <p:to>
                                        <p:strVal val="visible"/>
                                      </p:to>
                                    </p:set>
                                    <p:animEffect transition="in" filter="wipe(left)">
                                      <p:cBhvr>
                                        <p:cTn id="60" dur="1000"/>
                                        <p:tgtEl>
                                          <p:spTgt spid="77"/>
                                        </p:tgtEl>
                                      </p:cBhvr>
                                    </p:animEffect>
                                  </p:childTnLst>
                                </p:cTn>
                              </p:par>
                              <p:par>
                                <p:cTn id="61" presetID="22" presetClass="entr" presetSubtype="8" fill="hold" grpId="0" nodeType="withEffect">
                                  <p:stCondLst>
                                    <p:cond delay="1500"/>
                                  </p:stCondLst>
                                  <p:childTnLst>
                                    <p:set>
                                      <p:cBhvr>
                                        <p:cTn id="62" dur="1" fill="hold">
                                          <p:stCondLst>
                                            <p:cond delay="0"/>
                                          </p:stCondLst>
                                        </p:cTn>
                                        <p:tgtEl>
                                          <p:spTgt spid="143"/>
                                        </p:tgtEl>
                                        <p:attrNameLst>
                                          <p:attrName>style.visibility</p:attrName>
                                        </p:attrNameLst>
                                      </p:cBhvr>
                                      <p:to>
                                        <p:strVal val="visible"/>
                                      </p:to>
                                    </p:set>
                                    <p:animEffect transition="in" filter="wipe(left)">
                                      <p:cBhvr>
                                        <p:cTn id="63" dur="1000"/>
                                        <p:tgtEl>
                                          <p:spTgt spid="143"/>
                                        </p:tgtEl>
                                      </p:cBhvr>
                                    </p:animEffect>
                                  </p:childTnLst>
                                </p:cTn>
                              </p:par>
                              <p:par>
                                <p:cTn id="64" presetID="22" presetClass="entr" presetSubtype="8" fill="hold" grpId="0" nodeType="withEffect">
                                  <p:stCondLst>
                                    <p:cond delay="1500"/>
                                  </p:stCondLst>
                                  <p:childTnLst>
                                    <p:set>
                                      <p:cBhvr>
                                        <p:cTn id="65" dur="1" fill="hold">
                                          <p:stCondLst>
                                            <p:cond delay="0"/>
                                          </p:stCondLst>
                                        </p:cTn>
                                        <p:tgtEl>
                                          <p:spTgt spid="144"/>
                                        </p:tgtEl>
                                        <p:attrNameLst>
                                          <p:attrName>style.visibility</p:attrName>
                                        </p:attrNameLst>
                                      </p:cBhvr>
                                      <p:to>
                                        <p:strVal val="visible"/>
                                      </p:to>
                                    </p:set>
                                    <p:animEffect transition="in" filter="wipe(left)">
                                      <p:cBhvr>
                                        <p:cTn id="66" dur="1000"/>
                                        <p:tgtEl>
                                          <p:spTgt spid="144"/>
                                        </p:tgtEl>
                                      </p:cBhvr>
                                    </p:animEffect>
                                  </p:childTnLst>
                                </p:cTn>
                              </p:par>
                              <p:par>
                                <p:cTn id="67" presetID="53" presetClass="entr" presetSubtype="16" fill="hold" grpId="0" nodeType="withEffect">
                                  <p:stCondLst>
                                    <p:cond delay="2250"/>
                                  </p:stCondLst>
                                  <p:childTnLst>
                                    <p:set>
                                      <p:cBhvr>
                                        <p:cTn id="68" dur="1" fill="hold">
                                          <p:stCondLst>
                                            <p:cond delay="0"/>
                                          </p:stCondLst>
                                        </p:cTn>
                                        <p:tgtEl>
                                          <p:spTgt spid="129"/>
                                        </p:tgtEl>
                                        <p:attrNameLst>
                                          <p:attrName>style.visibility</p:attrName>
                                        </p:attrNameLst>
                                      </p:cBhvr>
                                      <p:to>
                                        <p:strVal val="visible"/>
                                      </p:to>
                                    </p:set>
                                    <p:anim calcmode="lin" valueType="num">
                                      <p:cBhvr>
                                        <p:cTn id="69" dur="1000" fill="hold"/>
                                        <p:tgtEl>
                                          <p:spTgt spid="129"/>
                                        </p:tgtEl>
                                        <p:attrNameLst>
                                          <p:attrName>ppt_w</p:attrName>
                                        </p:attrNameLst>
                                      </p:cBhvr>
                                      <p:tavLst>
                                        <p:tav tm="0">
                                          <p:val>
                                            <p:fltVal val="0"/>
                                          </p:val>
                                        </p:tav>
                                        <p:tav tm="100000">
                                          <p:val>
                                            <p:strVal val="#ppt_w"/>
                                          </p:val>
                                        </p:tav>
                                      </p:tavLst>
                                    </p:anim>
                                    <p:anim calcmode="lin" valueType="num">
                                      <p:cBhvr>
                                        <p:cTn id="70" dur="1000" fill="hold"/>
                                        <p:tgtEl>
                                          <p:spTgt spid="129"/>
                                        </p:tgtEl>
                                        <p:attrNameLst>
                                          <p:attrName>ppt_h</p:attrName>
                                        </p:attrNameLst>
                                      </p:cBhvr>
                                      <p:tavLst>
                                        <p:tav tm="0">
                                          <p:val>
                                            <p:fltVal val="0"/>
                                          </p:val>
                                        </p:tav>
                                        <p:tav tm="100000">
                                          <p:val>
                                            <p:strVal val="#ppt_h"/>
                                          </p:val>
                                        </p:tav>
                                      </p:tavLst>
                                    </p:anim>
                                    <p:animEffect transition="in" filter="fade">
                                      <p:cBhvr>
                                        <p:cTn id="71" dur="1000"/>
                                        <p:tgtEl>
                                          <p:spTgt spid="129"/>
                                        </p:tgtEl>
                                      </p:cBhvr>
                                    </p:animEffect>
                                  </p:childTnLst>
                                </p:cTn>
                              </p:par>
                              <p:par>
                                <p:cTn id="72" presetID="53" presetClass="entr" presetSubtype="16" fill="hold" grpId="0" nodeType="withEffect">
                                  <p:stCondLst>
                                    <p:cond delay="2250"/>
                                  </p:stCondLst>
                                  <p:childTnLst>
                                    <p:set>
                                      <p:cBhvr>
                                        <p:cTn id="73" dur="1" fill="hold">
                                          <p:stCondLst>
                                            <p:cond delay="0"/>
                                          </p:stCondLst>
                                        </p:cTn>
                                        <p:tgtEl>
                                          <p:spTgt spid="99"/>
                                        </p:tgtEl>
                                        <p:attrNameLst>
                                          <p:attrName>style.visibility</p:attrName>
                                        </p:attrNameLst>
                                      </p:cBhvr>
                                      <p:to>
                                        <p:strVal val="visible"/>
                                      </p:to>
                                    </p:set>
                                    <p:anim calcmode="lin" valueType="num">
                                      <p:cBhvr>
                                        <p:cTn id="74" dur="1000" fill="hold"/>
                                        <p:tgtEl>
                                          <p:spTgt spid="99"/>
                                        </p:tgtEl>
                                        <p:attrNameLst>
                                          <p:attrName>ppt_w</p:attrName>
                                        </p:attrNameLst>
                                      </p:cBhvr>
                                      <p:tavLst>
                                        <p:tav tm="0">
                                          <p:val>
                                            <p:fltVal val="0"/>
                                          </p:val>
                                        </p:tav>
                                        <p:tav tm="100000">
                                          <p:val>
                                            <p:strVal val="#ppt_w"/>
                                          </p:val>
                                        </p:tav>
                                      </p:tavLst>
                                    </p:anim>
                                    <p:anim calcmode="lin" valueType="num">
                                      <p:cBhvr>
                                        <p:cTn id="75" dur="1000" fill="hold"/>
                                        <p:tgtEl>
                                          <p:spTgt spid="99"/>
                                        </p:tgtEl>
                                        <p:attrNameLst>
                                          <p:attrName>ppt_h</p:attrName>
                                        </p:attrNameLst>
                                      </p:cBhvr>
                                      <p:tavLst>
                                        <p:tav tm="0">
                                          <p:val>
                                            <p:fltVal val="0"/>
                                          </p:val>
                                        </p:tav>
                                        <p:tav tm="100000">
                                          <p:val>
                                            <p:strVal val="#ppt_h"/>
                                          </p:val>
                                        </p:tav>
                                      </p:tavLst>
                                    </p:anim>
                                    <p:animEffect transition="in" filter="fade">
                                      <p:cBhvr>
                                        <p:cTn id="76" dur="1000"/>
                                        <p:tgtEl>
                                          <p:spTgt spid="99"/>
                                        </p:tgtEl>
                                      </p:cBhvr>
                                    </p:animEffect>
                                  </p:childTnLst>
                                </p:cTn>
                              </p:par>
                              <p:par>
                                <p:cTn id="77" presetID="53" presetClass="entr" presetSubtype="16" fill="hold" grpId="0" nodeType="withEffect">
                                  <p:stCondLst>
                                    <p:cond delay="2250"/>
                                  </p:stCondLst>
                                  <p:childTnLst>
                                    <p:set>
                                      <p:cBhvr>
                                        <p:cTn id="78" dur="1" fill="hold">
                                          <p:stCondLst>
                                            <p:cond delay="0"/>
                                          </p:stCondLst>
                                        </p:cTn>
                                        <p:tgtEl>
                                          <p:spTgt spid="98"/>
                                        </p:tgtEl>
                                        <p:attrNameLst>
                                          <p:attrName>style.visibility</p:attrName>
                                        </p:attrNameLst>
                                      </p:cBhvr>
                                      <p:to>
                                        <p:strVal val="visible"/>
                                      </p:to>
                                    </p:set>
                                    <p:anim calcmode="lin" valueType="num">
                                      <p:cBhvr>
                                        <p:cTn id="79" dur="1000" fill="hold"/>
                                        <p:tgtEl>
                                          <p:spTgt spid="98"/>
                                        </p:tgtEl>
                                        <p:attrNameLst>
                                          <p:attrName>ppt_w</p:attrName>
                                        </p:attrNameLst>
                                      </p:cBhvr>
                                      <p:tavLst>
                                        <p:tav tm="0">
                                          <p:val>
                                            <p:fltVal val="0"/>
                                          </p:val>
                                        </p:tav>
                                        <p:tav tm="100000">
                                          <p:val>
                                            <p:strVal val="#ppt_w"/>
                                          </p:val>
                                        </p:tav>
                                      </p:tavLst>
                                    </p:anim>
                                    <p:anim calcmode="lin" valueType="num">
                                      <p:cBhvr>
                                        <p:cTn id="80" dur="1000" fill="hold"/>
                                        <p:tgtEl>
                                          <p:spTgt spid="98"/>
                                        </p:tgtEl>
                                        <p:attrNameLst>
                                          <p:attrName>ppt_h</p:attrName>
                                        </p:attrNameLst>
                                      </p:cBhvr>
                                      <p:tavLst>
                                        <p:tav tm="0">
                                          <p:val>
                                            <p:fltVal val="0"/>
                                          </p:val>
                                        </p:tav>
                                        <p:tav tm="100000">
                                          <p:val>
                                            <p:strVal val="#ppt_h"/>
                                          </p:val>
                                        </p:tav>
                                      </p:tavLst>
                                    </p:anim>
                                    <p:animEffect transition="in" filter="fade">
                                      <p:cBhvr>
                                        <p:cTn id="81" dur="1000"/>
                                        <p:tgtEl>
                                          <p:spTgt spid="98"/>
                                        </p:tgtEl>
                                      </p:cBhvr>
                                    </p:animEffect>
                                  </p:childTnLst>
                                </p:cTn>
                              </p:par>
                              <p:par>
                                <p:cTn id="82" presetID="53" presetClass="entr" presetSubtype="16" fill="hold" grpId="0" nodeType="withEffect">
                                  <p:stCondLst>
                                    <p:cond delay="2250"/>
                                  </p:stCondLst>
                                  <p:childTnLst>
                                    <p:set>
                                      <p:cBhvr>
                                        <p:cTn id="83" dur="1" fill="hold">
                                          <p:stCondLst>
                                            <p:cond delay="0"/>
                                          </p:stCondLst>
                                        </p:cTn>
                                        <p:tgtEl>
                                          <p:spTgt spid="97"/>
                                        </p:tgtEl>
                                        <p:attrNameLst>
                                          <p:attrName>style.visibility</p:attrName>
                                        </p:attrNameLst>
                                      </p:cBhvr>
                                      <p:to>
                                        <p:strVal val="visible"/>
                                      </p:to>
                                    </p:set>
                                    <p:anim calcmode="lin" valueType="num">
                                      <p:cBhvr>
                                        <p:cTn id="84" dur="1000" fill="hold"/>
                                        <p:tgtEl>
                                          <p:spTgt spid="97"/>
                                        </p:tgtEl>
                                        <p:attrNameLst>
                                          <p:attrName>ppt_w</p:attrName>
                                        </p:attrNameLst>
                                      </p:cBhvr>
                                      <p:tavLst>
                                        <p:tav tm="0">
                                          <p:val>
                                            <p:fltVal val="0"/>
                                          </p:val>
                                        </p:tav>
                                        <p:tav tm="100000">
                                          <p:val>
                                            <p:strVal val="#ppt_w"/>
                                          </p:val>
                                        </p:tav>
                                      </p:tavLst>
                                    </p:anim>
                                    <p:anim calcmode="lin" valueType="num">
                                      <p:cBhvr>
                                        <p:cTn id="85" dur="1000" fill="hold"/>
                                        <p:tgtEl>
                                          <p:spTgt spid="97"/>
                                        </p:tgtEl>
                                        <p:attrNameLst>
                                          <p:attrName>ppt_h</p:attrName>
                                        </p:attrNameLst>
                                      </p:cBhvr>
                                      <p:tavLst>
                                        <p:tav tm="0">
                                          <p:val>
                                            <p:fltVal val="0"/>
                                          </p:val>
                                        </p:tav>
                                        <p:tav tm="100000">
                                          <p:val>
                                            <p:strVal val="#ppt_h"/>
                                          </p:val>
                                        </p:tav>
                                      </p:tavLst>
                                    </p:anim>
                                    <p:animEffect transition="in" filter="fade">
                                      <p:cBhvr>
                                        <p:cTn id="86" dur="1000"/>
                                        <p:tgtEl>
                                          <p:spTgt spid="97"/>
                                        </p:tgtEl>
                                      </p:cBhvr>
                                    </p:animEffect>
                                  </p:childTnLst>
                                </p:cTn>
                              </p:par>
                              <p:par>
                                <p:cTn id="87" presetID="53" presetClass="entr" presetSubtype="16" fill="hold" grpId="0" nodeType="withEffect">
                                  <p:stCondLst>
                                    <p:cond delay="2250"/>
                                  </p:stCondLst>
                                  <p:childTnLst>
                                    <p:set>
                                      <p:cBhvr>
                                        <p:cTn id="88" dur="1" fill="hold">
                                          <p:stCondLst>
                                            <p:cond delay="0"/>
                                          </p:stCondLst>
                                        </p:cTn>
                                        <p:tgtEl>
                                          <p:spTgt spid="96"/>
                                        </p:tgtEl>
                                        <p:attrNameLst>
                                          <p:attrName>style.visibility</p:attrName>
                                        </p:attrNameLst>
                                      </p:cBhvr>
                                      <p:to>
                                        <p:strVal val="visible"/>
                                      </p:to>
                                    </p:set>
                                    <p:anim calcmode="lin" valueType="num">
                                      <p:cBhvr>
                                        <p:cTn id="89" dur="1000" fill="hold"/>
                                        <p:tgtEl>
                                          <p:spTgt spid="96"/>
                                        </p:tgtEl>
                                        <p:attrNameLst>
                                          <p:attrName>ppt_w</p:attrName>
                                        </p:attrNameLst>
                                      </p:cBhvr>
                                      <p:tavLst>
                                        <p:tav tm="0">
                                          <p:val>
                                            <p:fltVal val="0"/>
                                          </p:val>
                                        </p:tav>
                                        <p:tav tm="100000">
                                          <p:val>
                                            <p:strVal val="#ppt_w"/>
                                          </p:val>
                                        </p:tav>
                                      </p:tavLst>
                                    </p:anim>
                                    <p:anim calcmode="lin" valueType="num">
                                      <p:cBhvr>
                                        <p:cTn id="90" dur="1000" fill="hold"/>
                                        <p:tgtEl>
                                          <p:spTgt spid="96"/>
                                        </p:tgtEl>
                                        <p:attrNameLst>
                                          <p:attrName>ppt_h</p:attrName>
                                        </p:attrNameLst>
                                      </p:cBhvr>
                                      <p:tavLst>
                                        <p:tav tm="0">
                                          <p:val>
                                            <p:fltVal val="0"/>
                                          </p:val>
                                        </p:tav>
                                        <p:tav tm="100000">
                                          <p:val>
                                            <p:strVal val="#ppt_h"/>
                                          </p:val>
                                        </p:tav>
                                      </p:tavLst>
                                    </p:anim>
                                    <p:animEffect transition="in" filter="fade">
                                      <p:cBhvr>
                                        <p:cTn id="91" dur="1000"/>
                                        <p:tgtEl>
                                          <p:spTgt spid="96"/>
                                        </p:tgtEl>
                                      </p:cBhvr>
                                    </p:animEffect>
                                  </p:childTnLst>
                                </p:cTn>
                              </p:par>
                              <p:par>
                                <p:cTn id="92" presetID="53" presetClass="entr" presetSubtype="16" fill="hold" grpId="0" nodeType="withEffect">
                                  <p:stCondLst>
                                    <p:cond delay="2250"/>
                                  </p:stCondLst>
                                  <p:childTnLst>
                                    <p:set>
                                      <p:cBhvr>
                                        <p:cTn id="93" dur="1" fill="hold">
                                          <p:stCondLst>
                                            <p:cond delay="0"/>
                                          </p:stCondLst>
                                        </p:cTn>
                                        <p:tgtEl>
                                          <p:spTgt spid="95"/>
                                        </p:tgtEl>
                                        <p:attrNameLst>
                                          <p:attrName>style.visibility</p:attrName>
                                        </p:attrNameLst>
                                      </p:cBhvr>
                                      <p:to>
                                        <p:strVal val="visible"/>
                                      </p:to>
                                    </p:set>
                                    <p:anim calcmode="lin" valueType="num">
                                      <p:cBhvr>
                                        <p:cTn id="94" dur="1000" fill="hold"/>
                                        <p:tgtEl>
                                          <p:spTgt spid="95"/>
                                        </p:tgtEl>
                                        <p:attrNameLst>
                                          <p:attrName>ppt_w</p:attrName>
                                        </p:attrNameLst>
                                      </p:cBhvr>
                                      <p:tavLst>
                                        <p:tav tm="0">
                                          <p:val>
                                            <p:fltVal val="0"/>
                                          </p:val>
                                        </p:tav>
                                        <p:tav tm="100000">
                                          <p:val>
                                            <p:strVal val="#ppt_w"/>
                                          </p:val>
                                        </p:tav>
                                      </p:tavLst>
                                    </p:anim>
                                    <p:anim calcmode="lin" valueType="num">
                                      <p:cBhvr>
                                        <p:cTn id="95" dur="1000" fill="hold"/>
                                        <p:tgtEl>
                                          <p:spTgt spid="95"/>
                                        </p:tgtEl>
                                        <p:attrNameLst>
                                          <p:attrName>ppt_h</p:attrName>
                                        </p:attrNameLst>
                                      </p:cBhvr>
                                      <p:tavLst>
                                        <p:tav tm="0">
                                          <p:val>
                                            <p:fltVal val="0"/>
                                          </p:val>
                                        </p:tav>
                                        <p:tav tm="100000">
                                          <p:val>
                                            <p:strVal val="#ppt_h"/>
                                          </p:val>
                                        </p:tav>
                                      </p:tavLst>
                                    </p:anim>
                                    <p:animEffect transition="in" filter="fade">
                                      <p:cBhvr>
                                        <p:cTn id="96" dur="1000"/>
                                        <p:tgtEl>
                                          <p:spTgt spid="95"/>
                                        </p:tgtEl>
                                      </p:cBhvr>
                                    </p:animEffect>
                                  </p:childTnLst>
                                </p:cTn>
                              </p:par>
                              <p:par>
                                <p:cTn id="97" presetID="53" presetClass="entr" presetSubtype="16" fill="hold" grpId="0" nodeType="withEffect">
                                  <p:stCondLst>
                                    <p:cond delay="2250"/>
                                  </p:stCondLst>
                                  <p:childTnLst>
                                    <p:set>
                                      <p:cBhvr>
                                        <p:cTn id="98" dur="1" fill="hold">
                                          <p:stCondLst>
                                            <p:cond delay="0"/>
                                          </p:stCondLst>
                                        </p:cTn>
                                        <p:tgtEl>
                                          <p:spTgt spid="94"/>
                                        </p:tgtEl>
                                        <p:attrNameLst>
                                          <p:attrName>style.visibility</p:attrName>
                                        </p:attrNameLst>
                                      </p:cBhvr>
                                      <p:to>
                                        <p:strVal val="visible"/>
                                      </p:to>
                                    </p:set>
                                    <p:anim calcmode="lin" valueType="num">
                                      <p:cBhvr>
                                        <p:cTn id="99" dur="1000" fill="hold"/>
                                        <p:tgtEl>
                                          <p:spTgt spid="94"/>
                                        </p:tgtEl>
                                        <p:attrNameLst>
                                          <p:attrName>ppt_w</p:attrName>
                                        </p:attrNameLst>
                                      </p:cBhvr>
                                      <p:tavLst>
                                        <p:tav tm="0">
                                          <p:val>
                                            <p:fltVal val="0"/>
                                          </p:val>
                                        </p:tav>
                                        <p:tav tm="100000">
                                          <p:val>
                                            <p:strVal val="#ppt_w"/>
                                          </p:val>
                                        </p:tav>
                                      </p:tavLst>
                                    </p:anim>
                                    <p:anim calcmode="lin" valueType="num">
                                      <p:cBhvr>
                                        <p:cTn id="100" dur="1000" fill="hold"/>
                                        <p:tgtEl>
                                          <p:spTgt spid="94"/>
                                        </p:tgtEl>
                                        <p:attrNameLst>
                                          <p:attrName>ppt_h</p:attrName>
                                        </p:attrNameLst>
                                      </p:cBhvr>
                                      <p:tavLst>
                                        <p:tav tm="0">
                                          <p:val>
                                            <p:fltVal val="0"/>
                                          </p:val>
                                        </p:tav>
                                        <p:tav tm="100000">
                                          <p:val>
                                            <p:strVal val="#ppt_h"/>
                                          </p:val>
                                        </p:tav>
                                      </p:tavLst>
                                    </p:anim>
                                    <p:animEffect transition="in" filter="fade">
                                      <p:cBhvr>
                                        <p:cTn id="101" dur="1000"/>
                                        <p:tgtEl>
                                          <p:spTgt spid="94"/>
                                        </p:tgtEl>
                                      </p:cBhvr>
                                    </p:animEffect>
                                  </p:childTnLst>
                                </p:cTn>
                              </p:par>
                              <p:par>
                                <p:cTn id="102" presetID="53" presetClass="entr" presetSubtype="16" fill="hold" grpId="0" nodeType="withEffect">
                                  <p:stCondLst>
                                    <p:cond delay="2250"/>
                                  </p:stCondLst>
                                  <p:childTnLst>
                                    <p:set>
                                      <p:cBhvr>
                                        <p:cTn id="103" dur="1" fill="hold">
                                          <p:stCondLst>
                                            <p:cond delay="0"/>
                                          </p:stCondLst>
                                        </p:cTn>
                                        <p:tgtEl>
                                          <p:spTgt spid="93"/>
                                        </p:tgtEl>
                                        <p:attrNameLst>
                                          <p:attrName>style.visibility</p:attrName>
                                        </p:attrNameLst>
                                      </p:cBhvr>
                                      <p:to>
                                        <p:strVal val="visible"/>
                                      </p:to>
                                    </p:set>
                                    <p:anim calcmode="lin" valueType="num">
                                      <p:cBhvr>
                                        <p:cTn id="104" dur="1000" fill="hold"/>
                                        <p:tgtEl>
                                          <p:spTgt spid="93"/>
                                        </p:tgtEl>
                                        <p:attrNameLst>
                                          <p:attrName>ppt_w</p:attrName>
                                        </p:attrNameLst>
                                      </p:cBhvr>
                                      <p:tavLst>
                                        <p:tav tm="0">
                                          <p:val>
                                            <p:fltVal val="0"/>
                                          </p:val>
                                        </p:tav>
                                        <p:tav tm="100000">
                                          <p:val>
                                            <p:strVal val="#ppt_w"/>
                                          </p:val>
                                        </p:tav>
                                      </p:tavLst>
                                    </p:anim>
                                    <p:anim calcmode="lin" valueType="num">
                                      <p:cBhvr>
                                        <p:cTn id="105" dur="1000" fill="hold"/>
                                        <p:tgtEl>
                                          <p:spTgt spid="93"/>
                                        </p:tgtEl>
                                        <p:attrNameLst>
                                          <p:attrName>ppt_h</p:attrName>
                                        </p:attrNameLst>
                                      </p:cBhvr>
                                      <p:tavLst>
                                        <p:tav tm="0">
                                          <p:val>
                                            <p:fltVal val="0"/>
                                          </p:val>
                                        </p:tav>
                                        <p:tav tm="100000">
                                          <p:val>
                                            <p:strVal val="#ppt_h"/>
                                          </p:val>
                                        </p:tav>
                                      </p:tavLst>
                                    </p:anim>
                                    <p:animEffect transition="in" filter="fade">
                                      <p:cBhvr>
                                        <p:cTn id="106" dur="1000"/>
                                        <p:tgtEl>
                                          <p:spTgt spid="93"/>
                                        </p:tgtEl>
                                      </p:cBhvr>
                                    </p:animEffect>
                                  </p:childTnLst>
                                </p:cTn>
                              </p:par>
                              <p:par>
                                <p:cTn id="107" presetID="53" presetClass="entr" presetSubtype="16" fill="hold" grpId="0" nodeType="withEffect">
                                  <p:stCondLst>
                                    <p:cond delay="2250"/>
                                  </p:stCondLst>
                                  <p:childTnLst>
                                    <p:set>
                                      <p:cBhvr>
                                        <p:cTn id="108" dur="1" fill="hold">
                                          <p:stCondLst>
                                            <p:cond delay="0"/>
                                          </p:stCondLst>
                                        </p:cTn>
                                        <p:tgtEl>
                                          <p:spTgt spid="92"/>
                                        </p:tgtEl>
                                        <p:attrNameLst>
                                          <p:attrName>style.visibility</p:attrName>
                                        </p:attrNameLst>
                                      </p:cBhvr>
                                      <p:to>
                                        <p:strVal val="visible"/>
                                      </p:to>
                                    </p:set>
                                    <p:anim calcmode="lin" valueType="num">
                                      <p:cBhvr>
                                        <p:cTn id="109" dur="1000" fill="hold"/>
                                        <p:tgtEl>
                                          <p:spTgt spid="92"/>
                                        </p:tgtEl>
                                        <p:attrNameLst>
                                          <p:attrName>ppt_w</p:attrName>
                                        </p:attrNameLst>
                                      </p:cBhvr>
                                      <p:tavLst>
                                        <p:tav tm="0">
                                          <p:val>
                                            <p:fltVal val="0"/>
                                          </p:val>
                                        </p:tav>
                                        <p:tav tm="100000">
                                          <p:val>
                                            <p:strVal val="#ppt_w"/>
                                          </p:val>
                                        </p:tav>
                                      </p:tavLst>
                                    </p:anim>
                                    <p:anim calcmode="lin" valueType="num">
                                      <p:cBhvr>
                                        <p:cTn id="110" dur="1000" fill="hold"/>
                                        <p:tgtEl>
                                          <p:spTgt spid="92"/>
                                        </p:tgtEl>
                                        <p:attrNameLst>
                                          <p:attrName>ppt_h</p:attrName>
                                        </p:attrNameLst>
                                      </p:cBhvr>
                                      <p:tavLst>
                                        <p:tav tm="0">
                                          <p:val>
                                            <p:fltVal val="0"/>
                                          </p:val>
                                        </p:tav>
                                        <p:tav tm="100000">
                                          <p:val>
                                            <p:strVal val="#ppt_h"/>
                                          </p:val>
                                        </p:tav>
                                      </p:tavLst>
                                    </p:anim>
                                    <p:animEffect transition="in" filter="fade">
                                      <p:cBhvr>
                                        <p:cTn id="111" dur="1000"/>
                                        <p:tgtEl>
                                          <p:spTgt spid="92"/>
                                        </p:tgtEl>
                                      </p:cBhvr>
                                    </p:animEffect>
                                  </p:childTnLst>
                                </p:cTn>
                              </p:par>
                              <p:par>
                                <p:cTn id="112" presetID="53" presetClass="entr" presetSubtype="16" fill="hold" grpId="0" nodeType="withEffect">
                                  <p:stCondLst>
                                    <p:cond delay="2250"/>
                                  </p:stCondLst>
                                  <p:childTnLst>
                                    <p:set>
                                      <p:cBhvr>
                                        <p:cTn id="113" dur="1" fill="hold">
                                          <p:stCondLst>
                                            <p:cond delay="0"/>
                                          </p:stCondLst>
                                        </p:cTn>
                                        <p:tgtEl>
                                          <p:spTgt spid="90"/>
                                        </p:tgtEl>
                                        <p:attrNameLst>
                                          <p:attrName>style.visibility</p:attrName>
                                        </p:attrNameLst>
                                      </p:cBhvr>
                                      <p:to>
                                        <p:strVal val="visible"/>
                                      </p:to>
                                    </p:set>
                                    <p:anim calcmode="lin" valueType="num">
                                      <p:cBhvr>
                                        <p:cTn id="114" dur="1000" fill="hold"/>
                                        <p:tgtEl>
                                          <p:spTgt spid="90"/>
                                        </p:tgtEl>
                                        <p:attrNameLst>
                                          <p:attrName>ppt_w</p:attrName>
                                        </p:attrNameLst>
                                      </p:cBhvr>
                                      <p:tavLst>
                                        <p:tav tm="0">
                                          <p:val>
                                            <p:fltVal val="0"/>
                                          </p:val>
                                        </p:tav>
                                        <p:tav tm="100000">
                                          <p:val>
                                            <p:strVal val="#ppt_w"/>
                                          </p:val>
                                        </p:tav>
                                      </p:tavLst>
                                    </p:anim>
                                    <p:anim calcmode="lin" valueType="num">
                                      <p:cBhvr>
                                        <p:cTn id="115" dur="1000" fill="hold"/>
                                        <p:tgtEl>
                                          <p:spTgt spid="90"/>
                                        </p:tgtEl>
                                        <p:attrNameLst>
                                          <p:attrName>ppt_h</p:attrName>
                                        </p:attrNameLst>
                                      </p:cBhvr>
                                      <p:tavLst>
                                        <p:tav tm="0">
                                          <p:val>
                                            <p:fltVal val="0"/>
                                          </p:val>
                                        </p:tav>
                                        <p:tav tm="100000">
                                          <p:val>
                                            <p:strVal val="#ppt_h"/>
                                          </p:val>
                                        </p:tav>
                                      </p:tavLst>
                                    </p:anim>
                                    <p:animEffect transition="in" filter="fade">
                                      <p:cBhvr>
                                        <p:cTn id="116" dur="1000"/>
                                        <p:tgtEl>
                                          <p:spTgt spid="90"/>
                                        </p:tgtEl>
                                      </p:cBhvr>
                                    </p:animEffect>
                                  </p:childTnLst>
                                </p:cTn>
                              </p:par>
                              <p:par>
                                <p:cTn id="117" presetID="22" presetClass="entr" presetSubtype="8" fill="hold" grpId="0" nodeType="withEffect">
                                  <p:stCondLst>
                                    <p:cond delay="2250"/>
                                  </p:stCondLst>
                                  <p:childTnLst>
                                    <p:set>
                                      <p:cBhvr>
                                        <p:cTn id="118" dur="1" fill="hold">
                                          <p:stCondLst>
                                            <p:cond delay="0"/>
                                          </p:stCondLst>
                                        </p:cTn>
                                        <p:tgtEl>
                                          <p:spTgt spid="132"/>
                                        </p:tgtEl>
                                        <p:attrNameLst>
                                          <p:attrName>style.visibility</p:attrName>
                                        </p:attrNameLst>
                                      </p:cBhvr>
                                      <p:to>
                                        <p:strVal val="visible"/>
                                      </p:to>
                                    </p:set>
                                    <p:animEffect transition="in" filter="wipe(left)">
                                      <p:cBhvr>
                                        <p:cTn id="119" dur="1000"/>
                                        <p:tgtEl>
                                          <p:spTgt spid="132"/>
                                        </p:tgtEl>
                                      </p:cBhvr>
                                    </p:animEffect>
                                  </p:childTnLst>
                                </p:cTn>
                              </p:par>
                              <p:par>
                                <p:cTn id="120" presetID="53" presetClass="entr" presetSubtype="16" fill="hold" grpId="0" nodeType="withEffect">
                                  <p:stCondLst>
                                    <p:cond delay="3000"/>
                                  </p:stCondLst>
                                  <p:childTnLst>
                                    <p:set>
                                      <p:cBhvr>
                                        <p:cTn id="121" dur="1" fill="hold">
                                          <p:stCondLst>
                                            <p:cond delay="0"/>
                                          </p:stCondLst>
                                        </p:cTn>
                                        <p:tgtEl>
                                          <p:spTgt spid="135"/>
                                        </p:tgtEl>
                                        <p:attrNameLst>
                                          <p:attrName>style.visibility</p:attrName>
                                        </p:attrNameLst>
                                      </p:cBhvr>
                                      <p:to>
                                        <p:strVal val="visible"/>
                                      </p:to>
                                    </p:set>
                                    <p:anim calcmode="lin" valueType="num">
                                      <p:cBhvr>
                                        <p:cTn id="122" dur="1000" fill="hold"/>
                                        <p:tgtEl>
                                          <p:spTgt spid="135"/>
                                        </p:tgtEl>
                                        <p:attrNameLst>
                                          <p:attrName>ppt_w</p:attrName>
                                        </p:attrNameLst>
                                      </p:cBhvr>
                                      <p:tavLst>
                                        <p:tav tm="0">
                                          <p:val>
                                            <p:fltVal val="0"/>
                                          </p:val>
                                        </p:tav>
                                        <p:tav tm="100000">
                                          <p:val>
                                            <p:strVal val="#ppt_w"/>
                                          </p:val>
                                        </p:tav>
                                      </p:tavLst>
                                    </p:anim>
                                    <p:anim calcmode="lin" valueType="num">
                                      <p:cBhvr>
                                        <p:cTn id="123" dur="1000" fill="hold"/>
                                        <p:tgtEl>
                                          <p:spTgt spid="135"/>
                                        </p:tgtEl>
                                        <p:attrNameLst>
                                          <p:attrName>ppt_h</p:attrName>
                                        </p:attrNameLst>
                                      </p:cBhvr>
                                      <p:tavLst>
                                        <p:tav tm="0">
                                          <p:val>
                                            <p:fltVal val="0"/>
                                          </p:val>
                                        </p:tav>
                                        <p:tav tm="100000">
                                          <p:val>
                                            <p:strVal val="#ppt_h"/>
                                          </p:val>
                                        </p:tav>
                                      </p:tavLst>
                                    </p:anim>
                                    <p:animEffect transition="in" filter="fade">
                                      <p:cBhvr>
                                        <p:cTn id="124" dur="1000"/>
                                        <p:tgtEl>
                                          <p:spTgt spid="135"/>
                                        </p:tgtEl>
                                      </p:cBhvr>
                                    </p:animEffect>
                                  </p:childTnLst>
                                </p:cTn>
                              </p:par>
                              <p:par>
                                <p:cTn id="125" presetID="53" presetClass="entr" presetSubtype="16" fill="hold" grpId="0" nodeType="withEffect">
                                  <p:stCondLst>
                                    <p:cond delay="3000"/>
                                  </p:stCondLst>
                                  <p:childTnLst>
                                    <p:set>
                                      <p:cBhvr>
                                        <p:cTn id="126" dur="1" fill="hold">
                                          <p:stCondLst>
                                            <p:cond delay="0"/>
                                          </p:stCondLst>
                                        </p:cTn>
                                        <p:tgtEl>
                                          <p:spTgt spid="107"/>
                                        </p:tgtEl>
                                        <p:attrNameLst>
                                          <p:attrName>style.visibility</p:attrName>
                                        </p:attrNameLst>
                                      </p:cBhvr>
                                      <p:to>
                                        <p:strVal val="visible"/>
                                      </p:to>
                                    </p:set>
                                    <p:anim calcmode="lin" valueType="num">
                                      <p:cBhvr>
                                        <p:cTn id="127" dur="1000" fill="hold"/>
                                        <p:tgtEl>
                                          <p:spTgt spid="107"/>
                                        </p:tgtEl>
                                        <p:attrNameLst>
                                          <p:attrName>ppt_w</p:attrName>
                                        </p:attrNameLst>
                                      </p:cBhvr>
                                      <p:tavLst>
                                        <p:tav tm="0">
                                          <p:val>
                                            <p:fltVal val="0"/>
                                          </p:val>
                                        </p:tav>
                                        <p:tav tm="100000">
                                          <p:val>
                                            <p:strVal val="#ppt_w"/>
                                          </p:val>
                                        </p:tav>
                                      </p:tavLst>
                                    </p:anim>
                                    <p:anim calcmode="lin" valueType="num">
                                      <p:cBhvr>
                                        <p:cTn id="128" dur="1000" fill="hold"/>
                                        <p:tgtEl>
                                          <p:spTgt spid="107"/>
                                        </p:tgtEl>
                                        <p:attrNameLst>
                                          <p:attrName>ppt_h</p:attrName>
                                        </p:attrNameLst>
                                      </p:cBhvr>
                                      <p:tavLst>
                                        <p:tav tm="0">
                                          <p:val>
                                            <p:fltVal val="0"/>
                                          </p:val>
                                        </p:tav>
                                        <p:tav tm="100000">
                                          <p:val>
                                            <p:strVal val="#ppt_h"/>
                                          </p:val>
                                        </p:tav>
                                      </p:tavLst>
                                    </p:anim>
                                    <p:animEffect transition="in" filter="fade">
                                      <p:cBhvr>
                                        <p:cTn id="129" dur="1000"/>
                                        <p:tgtEl>
                                          <p:spTgt spid="107"/>
                                        </p:tgtEl>
                                      </p:cBhvr>
                                    </p:animEffect>
                                  </p:childTnLst>
                                </p:cTn>
                              </p:par>
                              <p:par>
                                <p:cTn id="130" presetID="53" presetClass="entr" presetSubtype="16" fill="hold" grpId="0" nodeType="withEffect">
                                  <p:stCondLst>
                                    <p:cond delay="3000"/>
                                  </p:stCondLst>
                                  <p:childTnLst>
                                    <p:set>
                                      <p:cBhvr>
                                        <p:cTn id="131" dur="1" fill="hold">
                                          <p:stCondLst>
                                            <p:cond delay="0"/>
                                          </p:stCondLst>
                                        </p:cTn>
                                        <p:tgtEl>
                                          <p:spTgt spid="106"/>
                                        </p:tgtEl>
                                        <p:attrNameLst>
                                          <p:attrName>style.visibility</p:attrName>
                                        </p:attrNameLst>
                                      </p:cBhvr>
                                      <p:to>
                                        <p:strVal val="visible"/>
                                      </p:to>
                                    </p:set>
                                    <p:anim calcmode="lin" valueType="num">
                                      <p:cBhvr>
                                        <p:cTn id="132" dur="1000" fill="hold"/>
                                        <p:tgtEl>
                                          <p:spTgt spid="106"/>
                                        </p:tgtEl>
                                        <p:attrNameLst>
                                          <p:attrName>ppt_w</p:attrName>
                                        </p:attrNameLst>
                                      </p:cBhvr>
                                      <p:tavLst>
                                        <p:tav tm="0">
                                          <p:val>
                                            <p:fltVal val="0"/>
                                          </p:val>
                                        </p:tav>
                                        <p:tav tm="100000">
                                          <p:val>
                                            <p:strVal val="#ppt_w"/>
                                          </p:val>
                                        </p:tav>
                                      </p:tavLst>
                                    </p:anim>
                                    <p:anim calcmode="lin" valueType="num">
                                      <p:cBhvr>
                                        <p:cTn id="133" dur="1000" fill="hold"/>
                                        <p:tgtEl>
                                          <p:spTgt spid="106"/>
                                        </p:tgtEl>
                                        <p:attrNameLst>
                                          <p:attrName>ppt_h</p:attrName>
                                        </p:attrNameLst>
                                      </p:cBhvr>
                                      <p:tavLst>
                                        <p:tav tm="0">
                                          <p:val>
                                            <p:fltVal val="0"/>
                                          </p:val>
                                        </p:tav>
                                        <p:tav tm="100000">
                                          <p:val>
                                            <p:strVal val="#ppt_h"/>
                                          </p:val>
                                        </p:tav>
                                      </p:tavLst>
                                    </p:anim>
                                    <p:animEffect transition="in" filter="fade">
                                      <p:cBhvr>
                                        <p:cTn id="134" dur="1000"/>
                                        <p:tgtEl>
                                          <p:spTgt spid="106"/>
                                        </p:tgtEl>
                                      </p:cBhvr>
                                    </p:animEffect>
                                  </p:childTnLst>
                                </p:cTn>
                              </p:par>
                              <p:par>
                                <p:cTn id="135" presetID="53" presetClass="entr" presetSubtype="16" fill="hold" grpId="0" nodeType="withEffect">
                                  <p:stCondLst>
                                    <p:cond delay="3000"/>
                                  </p:stCondLst>
                                  <p:childTnLst>
                                    <p:set>
                                      <p:cBhvr>
                                        <p:cTn id="136" dur="1" fill="hold">
                                          <p:stCondLst>
                                            <p:cond delay="0"/>
                                          </p:stCondLst>
                                        </p:cTn>
                                        <p:tgtEl>
                                          <p:spTgt spid="105"/>
                                        </p:tgtEl>
                                        <p:attrNameLst>
                                          <p:attrName>style.visibility</p:attrName>
                                        </p:attrNameLst>
                                      </p:cBhvr>
                                      <p:to>
                                        <p:strVal val="visible"/>
                                      </p:to>
                                    </p:set>
                                    <p:anim calcmode="lin" valueType="num">
                                      <p:cBhvr>
                                        <p:cTn id="137" dur="1000" fill="hold"/>
                                        <p:tgtEl>
                                          <p:spTgt spid="105"/>
                                        </p:tgtEl>
                                        <p:attrNameLst>
                                          <p:attrName>ppt_w</p:attrName>
                                        </p:attrNameLst>
                                      </p:cBhvr>
                                      <p:tavLst>
                                        <p:tav tm="0">
                                          <p:val>
                                            <p:fltVal val="0"/>
                                          </p:val>
                                        </p:tav>
                                        <p:tav tm="100000">
                                          <p:val>
                                            <p:strVal val="#ppt_w"/>
                                          </p:val>
                                        </p:tav>
                                      </p:tavLst>
                                    </p:anim>
                                    <p:anim calcmode="lin" valueType="num">
                                      <p:cBhvr>
                                        <p:cTn id="138" dur="1000" fill="hold"/>
                                        <p:tgtEl>
                                          <p:spTgt spid="105"/>
                                        </p:tgtEl>
                                        <p:attrNameLst>
                                          <p:attrName>ppt_h</p:attrName>
                                        </p:attrNameLst>
                                      </p:cBhvr>
                                      <p:tavLst>
                                        <p:tav tm="0">
                                          <p:val>
                                            <p:fltVal val="0"/>
                                          </p:val>
                                        </p:tav>
                                        <p:tav tm="100000">
                                          <p:val>
                                            <p:strVal val="#ppt_h"/>
                                          </p:val>
                                        </p:tav>
                                      </p:tavLst>
                                    </p:anim>
                                    <p:animEffect transition="in" filter="fade">
                                      <p:cBhvr>
                                        <p:cTn id="139" dur="1000"/>
                                        <p:tgtEl>
                                          <p:spTgt spid="105"/>
                                        </p:tgtEl>
                                      </p:cBhvr>
                                    </p:animEffect>
                                  </p:childTnLst>
                                </p:cTn>
                              </p:par>
                              <p:par>
                                <p:cTn id="140" presetID="53" presetClass="entr" presetSubtype="16" fill="hold" grpId="0" nodeType="withEffect">
                                  <p:stCondLst>
                                    <p:cond delay="3000"/>
                                  </p:stCondLst>
                                  <p:childTnLst>
                                    <p:set>
                                      <p:cBhvr>
                                        <p:cTn id="141" dur="1" fill="hold">
                                          <p:stCondLst>
                                            <p:cond delay="0"/>
                                          </p:stCondLst>
                                        </p:cTn>
                                        <p:tgtEl>
                                          <p:spTgt spid="104"/>
                                        </p:tgtEl>
                                        <p:attrNameLst>
                                          <p:attrName>style.visibility</p:attrName>
                                        </p:attrNameLst>
                                      </p:cBhvr>
                                      <p:to>
                                        <p:strVal val="visible"/>
                                      </p:to>
                                    </p:set>
                                    <p:anim calcmode="lin" valueType="num">
                                      <p:cBhvr>
                                        <p:cTn id="142" dur="1000" fill="hold"/>
                                        <p:tgtEl>
                                          <p:spTgt spid="104"/>
                                        </p:tgtEl>
                                        <p:attrNameLst>
                                          <p:attrName>ppt_w</p:attrName>
                                        </p:attrNameLst>
                                      </p:cBhvr>
                                      <p:tavLst>
                                        <p:tav tm="0">
                                          <p:val>
                                            <p:fltVal val="0"/>
                                          </p:val>
                                        </p:tav>
                                        <p:tav tm="100000">
                                          <p:val>
                                            <p:strVal val="#ppt_w"/>
                                          </p:val>
                                        </p:tav>
                                      </p:tavLst>
                                    </p:anim>
                                    <p:anim calcmode="lin" valueType="num">
                                      <p:cBhvr>
                                        <p:cTn id="143" dur="1000" fill="hold"/>
                                        <p:tgtEl>
                                          <p:spTgt spid="104"/>
                                        </p:tgtEl>
                                        <p:attrNameLst>
                                          <p:attrName>ppt_h</p:attrName>
                                        </p:attrNameLst>
                                      </p:cBhvr>
                                      <p:tavLst>
                                        <p:tav tm="0">
                                          <p:val>
                                            <p:fltVal val="0"/>
                                          </p:val>
                                        </p:tav>
                                        <p:tav tm="100000">
                                          <p:val>
                                            <p:strVal val="#ppt_h"/>
                                          </p:val>
                                        </p:tav>
                                      </p:tavLst>
                                    </p:anim>
                                    <p:animEffect transition="in" filter="fade">
                                      <p:cBhvr>
                                        <p:cTn id="144" dur="1000"/>
                                        <p:tgtEl>
                                          <p:spTgt spid="104"/>
                                        </p:tgtEl>
                                      </p:cBhvr>
                                    </p:animEffect>
                                  </p:childTnLst>
                                </p:cTn>
                              </p:par>
                              <p:par>
                                <p:cTn id="145" presetID="53" presetClass="entr" presetSubtype="16" fill="hold" grpId="0" nodeType="withEffect">
                                  <p:stCondLst>
                                    <p:cond delay="3000"/>
                                  </p:stCondLst>
                                  <p:childTnLst>
                                    <p:set>
                                      <p:cBhvr>
                                        <p:cTn id="146" dur="1" fill="hold">
                                          <p:stCondLst>
                                            <p:cond delay="0"/>
                                          </p:stCondLst>
                                        </p:cTn>
                                        <p:tgtEl>
                                          <p:spTgt spid="103"/>
                                        </p:tgtEl>
                                        <p:attrNameLst>
                                          <p:attrName>style.visibility</p:attrName>
                                        </p:attrNameLst>
                                      </p:cBhvr>
                                      <p:to>
                                        <p:strVal val="visible"/>
                                      </p:to>
                                    </p:set>
                                    <p:anim calcmode="lin" valueType="num">
                                      <p:cBhvr>
                                        <p:cTn id="147" dur="1000" fill="hold"/>
                                        <p:tgtEl>
                                          <p:spTgt spid="103"/>
                                        </p:tgtEl>
                                        <p:attrNameLst>
                                          <p:attrName>ppt_w</p:attrName>
                                        </p:attrNameLst>
                                      </p:cBhvr>
                                      <p:tavLst>
                                        <p:tav tm="0">
                                          <p:val>
                                            <p:fltVal val="0"/>
                                          </p:val>
                                        </p:tav>
                                        <p:tav tm="100000">
                                          <p:val>
                                            <p:strVal val="#ppt_w"/>
                                          </p:val>
                                        </p:tav>
                                      </p:tavLst>
                                    </p:anim>
                                    <p:anim calcmode="lin" valueType="num">
                                      <p:cBhvr>
                                        <p:cTn id="148" dur="1000" fill="hold"/>
                                        <p:tgtEl>
                                          <p:spTgt spid="103"/>
                                        </p:tgtEl>
                                        <p:attrNameLst>
                                          <p:attrName>ppt_h</p:attrName>
                                        </p:attrNameLst>
                                      </p:cBhvr>
                                      <p:tavLst>
                                        <p:tav tm="0">
                                          <p:val>
                                            <p:fltVal val="0"/>
                                          </p:val>
                                        </p:tav>
                                        <p:tav tm="100000">
                                          <p:val>
                                            <p:strVal val="#ppt_h"/>
                                          </p:val>
                                        </p:tav>
                                      </p:tavLst>
                                    </p:anim>
                                    <p:animEffect transition="in" filter="fade">
                                      <p:cBhvr>
                                        <p:cTn id="149" dur="1000"/>
                                        <p:tgtEl>
                                          <p:spTgt spid="103"/>
                                        </p:tgtEl>
                                      </p:cBhvr>
                                    </p:animEffect>
                                  </p:childTnLst>
                                </p:cTn>
                              </p:par>
                              <p:par>
                                <p:cTn id="150" presetID="53" presetClass="entr" presetSubtype="16" fill="hold" grpId="0" nodeType="withEffect">
                                  <p:stCondLst>
                                    <p:cond delay="3000"/>
                                  </p:stCondLst>
                                  <p:childTnLst>
                                    <p:set>
                                      <p:cBhvr>
                                        <p:cTn id="151" dur="1" fill="hold">
                                          <p:stCondLst>
                                            <p:cond delay="0"/>
                                          </p:stCondLst>
                                        </p:cTn>
                                        <p:tgtEl>
                                          <p:spTgt spid="102"/>
                                        </p:tgtEl>
                                        <p:attrNameLst>
                                          <p:attrName>style.visibility</p:attrName>
                                        </p:attrNameLst>
                                      </p:cBhvr>
                                      <p:to>
                                        <p:strVal val="visible"/>
                                      </p:to>
                                    </p:set>
                                    <p:anim calcmode="lin" valueType="num">
                                      <p:cBhvr>
                                        <p:cTn id="152" dur="1000" fill="hold"/>
                                        <p:tgtEl>
                                          <p:spTgt spid="102"/>
                                        </p:tgtEl>
                                        <p:attrNameLst>
                                          <p:attrName>ppt_w</p:attrName>
                                        </p:attrNameLst>
                                      </p:cBhvr>
                                      <p:tavLst>
                                        <p:tav tm="0">
                                          <p:val>
                                            <p:fltVal val="0"/>
                                          </p:val>
                                        </p:tav>
                                        <p:tav tm="100000">
                                          <p:val>
                                            <p:strVal val="#ppt_w"/>
                                          </p:val>
                                        </p:tav>
                                      </p:tavLst>
                                    </p:anim>
                                    <p:anim calcmode="lin" valueType="num">
                                      <p:cBhvr>
                                        <p:cTn id="153" dur="1000" fill="hold"/>
                                        <p:tgtEl>
                                          <p:spTgt spid="102"/>
                                        </p:tgtEl>
                                        <p:attrNameLst>
                                          <p:attrName>ppt_h</p:attrName>
                                        </p:attrNameLst>
                                      </p:cBhvr>
                                      <p:tavLst>
                                        <p:tav tm="0">
                                          <p:val>
                                            <p:fltVal val="0"/>
                                          </p:val>
                                        </p:tav>
                                        <p:tav tm="100000">
                                          <p:val>
                                            <p:strVal val="#ppt_h"/>
                                          </p:val>
                                        </p:tav>
                                      </p:tavLst>
                                    </p:anim>
                                    <p:animEffect transition="in" filter="fade">
                                      <p:cBhvr>
                                        <p:cTn id="154" dur="1000"/>
                                        <p:tgtEl>
                                          <p:spTgt spid="102"/>
                                        </p:tgtEl>
                                      </p:cBhvr>
                                    </p:animEffect>
                                  </p:childTnLst>
                                </p:cTn>
                              </p:par>
                              <p:par>
                                <p:cTn id="155" presetID="53" presetClass="entr" presetSubtype="16" fill="hold" grpId="0" nodeType="withEffect">
                                  <p:stCondLst>
                                    <p:cond delay="3000"/>
                                  </p:stCondLst>
                                  <p:childTnLst>
                                    <p:set>
                                      <p:cBhvr>
                                        <p:cTn id="156" dur="1" fill="hold">
                                          <p:stCondLst>
                                            <p:cond delay="0"/>
                                          </p:stCondLst>
                                        </p:cTn>
                                        <p:tgtEl>
                                          <p:spTgt spid="101"/>
                                        </p:tgtEl>
                                        <p:attrNameLst>
                                          <p:attrName>style.visibility</p:attrName>
                                        </p:attrNameLst>
                                      </p:cBhvr>
                                      <p:to>
                                        <p:strVal val="visible"/>
                                      </p:to>
                                    </p:set>
                                    <p:anim calcmode="lin" valueType="num">
                                      <p:cBhvr>
                                        <p:cTn id="157" dur="1000" fill="hold"/>
                                        <p:tgtEl>
                                          <p:spTgt spid="101"/>
                                        </p:tgtEl>
                                        <p:attrNameLst>
                                          <p:attrName>ppt_w</p:attrName>
                                        </p:attrNameLst>
                                      </p:cBhvr>
                                      <p:tavLst>
                                        <p:tav tm="0">
                                          <p:val>
                                            <p:fltVal val="0"/>
                                          </p:val>
                                        </p:tav>
                                        <p:tav tm="100000">
                                          <p:val>
                                            <p:strVal val="#ppt_w"/>
                                          </p:val>
                                        </p:tav>
                                      </p:tavLst>
                                    </p:anim>
                                    <p:anim calcmode="lin" valueType="num">
                                      <p:cBhvr>
                                        <p:cTn id="158" dur="1000" fill="hold"/>
                                        <p:tgtEl>
                                          <p:spTgt spid="101"/>
                                        </p:tgtEl>
                                        <p:attrNameLst>
                                          <p:attrName>ppt_h</p:attrName>
                                        </p:attrNameLst>
                                      </p:cBhvr>
                                      <p:tavLst>
                                        <p:tav tm="0">
                                          <p:val>
                                            <p:fltVal val="0"/>
                                          </p:val>
                                        </p:tav>
                                        <p:tav tm="100000">
                                          <p:val>
                                            <p:strVal val="#ppt_h"/>
                                          </p:val>
                                        </p:tav>
                                      </p:tavLst>
                                    </p:anim>
                                    <p:animEffect transition="in" filter="fade">
                                      <p:cBhvr>
                                        <p:cTn id="159" dur="1000"/>
                                        <p:tgtEl>
                                          <p:spTgt spid="101"/>
                                        </p:tgtEl>
                                      </p:cBhvr>
                                    </p:animEffect>
                                  </p:childTnLst>
                                </p:cTn>
                              </p:par>
                              <p:par>
                                <p:cTn id="160" presetID="53" presetClass="entr" presetSubtype="16" fill="hold" grpId="0" nodeType="withEffect">
                                  <p:stCondLst>
                                    <p:cond delay="3000"/>
                                  </p:stCondLst>
                                  <p:childTnLst>
                                    <p:set>
                                      <p:cBhvr>
                                        <p:cTn id="161" dur="1" fill="hold">
                                          <p:stCondLst>
                                            <p:cond delay="0"/>
                                          </p:stCondLst>
                                        </p:cTn>
                                        <p:tgtEl>
                                          <p:spTgt spid="100"/>
                                        </p:tgtEl>
                                        <p:attrNameLst>
                                          <p:attrName>style.visibility</p:attrName>
                                        </p:attrNameLst>
                                      </p:cBhvr>
                                      <p:to>
                                        <p:strVal val="visible"/>
                                      </p:to>
                                    </p:set>
                                    <p:anim calcmode="lin" valueType="num">
                                      <p:cBhvr>
                                        <p:cTn id="162" dur="1000" fill="hold"/>
                                        <p:tgtEl>
                                          <p:spTgt spid="100"/>
                                        </p:tgtEl>
                                        <p:attrNameLst>
                                          <p:attrName>ppt_w</p:attrName>
                                        </p:attrNameLst>
                                      </p:cBhvr>
                                      <p:tavLst>
                                        <p:tav tm="0">
                                          <p:val>
                                            <p:fltVal val="0"/>
                                          </p:val>
                                        </p:tav>
                                        <p:tav tm="100000">
                                          <p:val>
                                            <p:strVal val="#ppt_w"/>
                                          </p:val>
                                        </p:tav>
                                      </p:tavLst>
                                    </p:anim>
                                    <p:anim calcmode="lin" valueType="num">
                                      <p:cBhvr>
                                        <p:cTn id="163" dur="1000" fill="hold"/>
                                        <p:tgtEl>
                                          <p:spTgt spid="100"/>
                                        </p:tgtEl>
                                        <p:attrNameLst>
                                          <p:attrName>ppt_h</p:attrName>
                                        </p:attrNameLst>
                                      </p:cBhvr>
                                      <p:tavLst>
                                        <p:tav tm="0">
                                          <p:val>
                                            <p:fltVal val="0"/>
                                          </p:val>
                                        </p:tav>
                                        <p:tav tm="100000">
                                          <p:val>
                                            <p:strVal val="#ppt_h"/>
                                          </p:val>
                                        </p:tav>
                                      </p:tavLst>
                                    </p:anim>
                                    <p:animEffect transition="in" filter="fade">
                                      <p:cBhvr>
                                        <p:cTn id="164" dur="1000"/>
                                        <p:tgtEl>
                                          <p:spTgt spid="100"/>
                                        </p:tgtEl>
                                      </p:cBhvr>
                                    </p:animEffect>
                                  </p:childTnLst>
                                </p:cTn>
                              </p:par>
                              <p:par>
                                <p:cTn id="165" presetID="53" presetClass="entr" presetSubtype="16" fill="hold" grpId="0" nodeType="withEffect">
                                  <p:stCondLst>
                                    <p:cond delay="3000"/>
                                  </p:stCondLst>
                                  <p:childTnLst>
                                    <p:set>
                                      <p:cBhvr>
                                        <p:cTn id="166" dur="1" fill="hold">
                                          <p:stCondLst>
                                            <p:cond delay="0"/>
                                          </p:stCondLst>
                                        </p:cTn>
                                        <p:tgtEl>
                                          <p:spTgt spid="91"/>
                                        </p:tgtEl>
                                        <p:attrNameLst>
                                          <p:attrName>style.visibility</p:attrName>
                                        </p:attrNameLst>
                                      </p:cBhvr>
                                      <p:to>
                                        <p:strVal val="visible"/>
                                      </p:to>
                                    </p:set>
                                    <p:anim calcmode="lin" valueType="num">
                                      <p:cBhvr>
                                        <p:cTn id="167" dur="1000" fill="hold"/>
                                        <p:tgtEl>
                                          <p:spTgt spid="91"/>
                                        </p:tgtEl>
                                        <p:attrNameLst>
                                          <p:attrName>ppt_w</p:attrName>
                                        </p:attrNameLst>
                                      </p:cBhvr>
                                      <p:tavLst>
                                        <p:tav tm="0">
                                          <p:val>
                                            <p:fltVal val="0"/>
                                          </p:val>
                                        </p:tav>
                                        <p:tav tm="100000">
                                          <p:val>
                                            <p:strVal val="#ppt_w"/>
                                          </p:val>
                                        </p:tav>
                                      </p:tavLst>
                                    </p:anim>
                                    <p:anim calcmode="lin" valueType="num">
                                      <p:cBhvr>
                                        <p:cTn id="168" dur="1000" fill="hold"/>
                                        <p:tgtEl>
                                          <p:spTgt spid="91"/>
                                        </p:tgtEl>
                                        <p:attrNameLst>
                                          <p:attrName>ppt_h</p:attrName>
                                        </p:attrNameLst>
                                      </p:cBhvr>
                                      <p:tavLst>
                                        <p:tav tm="0">
                                          <p:val>
                                            <p:fltVal val="0"/>
                                          </p:val>
                                        </p:tav>
                                        <p:tav tm="100000">
                                          <p:val>
                                            <p:strVal val="#ppt_h"/>
                                          </p:val>
                                        </p:tav>
                                      </p:tavLst>
                                    </p:anim>
                                    <p:animEffect transition="in" filter="fade">
                                      <p:cBhvr>
                                        <p:cTn id="169" dur="1000"/>
                                        <p:tgtEl>
                                          <p:spTgt spid="91"/>
                                        </p:tgtEl>
                                      </p:cBhvr>
                                    </p:animEffect>
                                  </p:childTnLst>
                                </p:cTn>
                              </p:par>
                              <p:par>
                                <p:cTn id="170" presetID="22" presetClass="entr" presetSubtype="8" fill="hold" grpId="0" nodeType="withEffect">
                                  <p:stCondLst>
                                    <p:cond delay="3000"/>
                                  </p:stCondLst>
                                  <p:childTnLst>
                                    <p:set>
                                      <p:cBhvr>
                                        <p:cTn id="171" dur="1" fill="hold">
                                          <p:stCondLst>
                                            <p:cond delay="0"/>
                                          </p:stCondLst>
                                        </p:cTn>
                                        <p:tgtEl>
                                          <p:spTgt spid="136"/>
                                        </p:tgtEl>
                                        <p:attrNameLst>
                                          <p:attrName>style.visibility</p:attrName>
                                        </p:attrNameLst>
                                      </p:cBhvr>
                                      <p:to>
                                        <p:strVal val="visible"/>
                                      </p:to>
                                    </p:set>
                                    <p:animEffect transition="in" filter="wipe(left)">
                                      <p:cBhvr>
                                        <p:cTn id="172" dur="1000"/>
                                        <p:tgtEl>
                                          <p:spTgt spid="136"/>
                                        </p:tgtEl>
                                      </p:cBhvr>
                                    </p:animEffect>
                                  </p:childTnLst>
                                </p:cTn>
                              </p:par>
                              <p:par>
                                <p:cTn id="173" presetID="53" presetClass="entr" presetSubtype="16" fill="hold" grpId="0" nodeType="withEffect">
                                  <p:stCondLst>
                                    <p:cond delay="3750"/>
                                  </p:stCondLst>
                                  <p:childTnLst>
                                    <p:set>
                                      <p:cBhvr>
                                        <p:cTn id="174" dur="1" fill="hold">
                                          <p:stCondLst>
                                            <p:cond delay="0"/>
                                          </p:stCondLst>
                                        </p:cTn>
                                        <p:tgtEl>
                                          <p:spTgt spid="139"/>
                                        </p:tgtEl>
                                        <p:attrNameLst>
                                          <p:attrName>style.visibility</p:attrName>
                                        </p:attrNameLst>
                                      </p:cBhvr>
                                      <p:to>
                                        <p:strVal val="visible"/>
                                      </p:to>
                                    </p:set>
                                    <p:anim calcmode="lin" valueType="num">
                                      <p:cBhvr>
                                        <p:cTn id="175" dur="1000" fill="hold"/>
                                        <p:tgtEl>
                                          <p:spTgt spid="139"/>
                                        </p:tgtEl>
                                        <p:attrNameLst>
                                          <p:attrName>ppt_w</p:attrName>
                                        </p:attrNameLst>
                                      </p:cBhvr>
                                      <p:tavLst>
                                        <p:tav tm="0">
                                          <p:val>
                                            <p:fltVal val="0"/>
                                          </p:val>
                                        </p:tav>
                                        <p:tav tm="100000">
                                          <p:val>
                                            <p:strVal val="#ppt_w"/>
                                          </p:val>
                                        </p:tav>
                                      </p:tavLst>
                                    </p:anim>
                                    <p:anim calcmode="lin" valueType="num">
                                      <p:cBhvr>
                                        <p:cTn id="176" dur="1000" fill="hold"/>
                                        <p:tgtEl>
                                          <p:spTgt spid="139"/>
                                        </p:tgtEl>
                                        <p:attrNameLst>
                                          <p:attrName>ppt_h</p:attrName>
                                        </p:attrNameLst>
                                      </p:cBhvr>
                                      <p:tavLst>
                                        <p:tav tm="0">
                                          <p:val>
                                            <p:fltVal val="0"/>
                                          </p:val>
                                        </p:tav>
                                        <p:tav tm="100000">
                                          <p:val>
                                            <p:strVal val="#ppt_h"/>
                                          </p:val>
                                        </p:tav>
                                      </p:tavLst>
                                    </p:anim>
                                    <p:animEffect transition="in" filter="fade">
                                      <p:cBhvr>
                                        <p:cTn id="177" dur="1000"/>
                                        <p:tgtEl>
                                          <p:spTgt spid="139"/>
                                        </p:tgtEl>
                                      </p:cBhvr>
                                    </p:animEffect>
                                  </p:childTnLst>
                                </p:cTn>
                              </p:par>
                              <p:par>
                                <p:cTn id="178" presetID="53" presetClass="entr" presetSubtype="16" fill="hold" grpId="0" nodeType="withEffect">
                                  <p:stCondLst>
                                    <p:cond delay="3750"/>
                                  </p:stCondLst>
                                  <p:childTnLst>
                                    <p:set>
                                      <p:cBhvr>
                                        <p:cTn id="179" dur="1" fill="hold">
                                          <p:stCondLst>
                                            <p:cond delay="0"/>
                                          </p:stCondLst>
                                        </p:cTn>
                                        <p:tgtEl>
                                          <p:spTgt spid="116"/>
                                        </p:tgtEl>
                                        <p:attrNameLst>
                                          <p:attrName>style.visibility</p:attrName>
                                        </p:attrNameLst>
                                      </p:cBhvr>
                                      <p:to>
                                        <p:strVal val="visible"/>
                                      </p:to>
                                    </p:set>
                                    <p:anim calcmode="lin" valueType="num">
                                      <p:cBhvr>
                                        <p:cTn id="180" dur="1000" fill="hold"/>
                                        <p:tgtEl>
                                          <p:spTgt spid="116"/>
                                        </p:tgtEl>
                                        <p:attrNameLst>
                                          <p:attrName>ppt_w</p:attrName>
                                        </p:attrNameLst>
                                      </p:cBhvr>
                                      <p:tavLst>
                                        <p:tav tm="0">
                                          <p:val>
                                            <p:fltVal val="0"/>
                                          </p:val>
                                        </p:tav>
                                        <p:tav tm="100000">
                                          <p:val>
                                            <p:strVal val="#ppt_w"/>
                                          </p:val>
                                        </p:tav>
                                      </p:tavLst>
                                    </p:anim>
                                    <p:anim calcmode="lin" valueType="num">
                                      <p:cBhvr>
                                        <p:cTn id="181" dur="1000" fill="hold"/>
                                        <p:tgtEl>
                                          <p:spTgt spid="116"/>
                                        </p:tgtEl>
                                        <p:attrNameLst>
                                          <p:attrName>ppt_h</p:attrName>
                                        </p:attrNameLst>
                                      </p:cBhvr>
                                      <p:tavLst>
                                        <p:tav tm="0">
                                          <p:val>
                                            <p:fltVal val="0"/>
                                          </p:val>
                                        </p:tav>
                                        <p:tav tm="100000">
                                          <p:val>
                                            <p:strVal val="#ppt_h"/>
                                          </p:val>
                                        </p:tav>
                                      </p:tavLst>
                                    </p:anim>
                                    <p:animEffect transition="in" filter="fade">
                                      <p:cBhvr>
                                        <p:cTn id="182" dur="1000"/>
                                        <p:tgtEl>
                                          <p:spTgt spid="116"/>
                                        </p:tgtEl>
                                      </p:cBhvr>
                                    </p:animEffect>
                                  </p:childTnLst>
                                </p:cTn>
                              </p:par>
                              <p:par>
                                <p:cTn id="183" presetID="53" presetClass="entr" presetSubtype="16" fill="hold" grpId="0" nodeType="withEffect">
                                  <p:stCondLst>
                                    <p:cond delay="3750"/>
                                  </p:stCondLst>
                                  <p:childTnLst>
                                    <p:set>
                                      <p:cBhvr>
                                        <p:cTn id="184" dur="1" fill="hold">
                                          <p:stCondLst>
                                            <p:cond delay="0"/>
                                          </p:stCondLst>
                                        </p:cTn>
                                        <p:tgtEl>
                                          <p:spTgt spid="117"/>
                                        </p:tgtEl>
                                        <p:attrNameLst>
                                          <p:attrName>style.visibility</p:attrName>
                                        </p:attrNameLst>
                                      </p:cBhvr>
                                      <p:to>
                                        <p:strVal val="visible"/>
                                      </p:to>
                                    </p:set>
                                    <p:anim calcmode="lin" valueType="num">
                                      <p:cBhvr>
                                        <p:cTn id="185" dur="1000" fill="hold"/>
                                        <p:tgtEl>
                                          <p:spTgt spid="117"/>
                                        </p:tgtEl>
                                        <p:attrNameLst>
                                          <p:attrName>ppt_w</p:attrName>
                                        </p:attrNameLst>
                                      </p:cBhvr>
                                      <p:tavLst>
                                        <p:tav tm="0">
                                          <p:val>
                                            <p:fltVal val="0"/>
                                          </p:val>
                                        </p:tav>
                                        <p:tav tm="100000">
                                          <p:val>
                                            <p:strVal val="#ppt_w"/>
                                          </p:val>
                                        </p:tav>
                                      </p:tavLst>
                                    </p:anim>
                                    <p:anim calcmode="lin" valueType="num">
                                      <p:cBhvr>
                                        <p:cTn id="186" dur="1000" fill="hold"/>
                                        <p:tgtEl>
                                          <p:spTgt spid="117"/>
                                        </p:tgtEl>
                                        <p:attrNameLst>
                                          <p:attrName>ppt_h</p:attrName>
                                        </p:attrNameLst>
                                      </p:cBhvr>
                                      <p:tavLst>
                                        <p:tav tm="0">
                                          <p:val>
                                            <p:fltVal val="0"/>
                                          </p:val>
                                        </p:tav>
                                        <p:tav tm="100000">
                                          <p:val>
                                            <p:strVal val="#ppt_h"/>
                                          </p:val>
                                        </p:tav>
                                      </p:tavLst>
                                    </p:anim>
                                    <p:animEffect transition="in" filter="fade">
                                      <p:cBhvr>
                                        <p:cTn id="187" dur="1000"/>
                                        <p:tgtEl>
                                          <p:spTgt spid="117"/>
                                        </p:tgtEl>
                                      </p:cBhvr>
                                    </p:animEffect>
                                  </p:childTnLst>
                                </p:cTn>
                              </p:par>
                              <p:par>
                                <p:cTn id="188" presetID="53" presetClass="entr" presetSubtype="16" fill="hold" grpId="0" nodeType="withEffect">
                                  <p:stCondLst>
                                    <p:cond delay="3750"/>
                                  </p:stCondLst>
                                  <p:childTnLst>
                                    <p:set>
                                      <p:cBhvr>
                                        <p:cTn id="189" dur="1" fill="hold">
                                          <p:stCondLst>
                                            <p:cond delay="0"/>
                                          </p:stCondLst>
                                        </p:cTn>
                                        <p:tgtEl>
                                          <p:spTgt spid="115"/>
                                        </p:tgtEl>
                                        <p:attrNameLst>
                                          <p:attrName>style.visibility</p:attrName>
                                        </p:attrNameLst>
                                      </p:cBhvr>
                                      <p:to>
                                        <p:strVal val="visible"/>
                                      </p:to>
                                    </p:set>
                                    <p:anim calcmode="lin" valueType="num">
                                      <p:cBhvr>
                                        <p:cTn id="190" dur="1000" fill="hold"/>
                                        <p:tgtEl>
                                          <p:spTgt spid="115"/>
                                        </p:tgtEl>
                                        <p:attrNameLst>
                                          <p:attrName>ppt_w</p:attrName>
                                        </p:attrNameLst>
                                      </p:cBhvr>
                                      <p:tavLst>
                                        <p:tav tm="0">
                                          <p:val>
                                            <p:fltVal val="0"/>
                                          </p:val>
                                        </p:tav>
                                        <p:tav tm="100000">
                                          <p:val>
                                            <p:strVal val="#ppt_w"/>
                                          </p:val>
                                        </p:tav>
                                      </p:tavLst>
                                    </p:anim>
                                    <p:anim calcmode="lin" valueType="num">
                                      <p:cBhvr>
                                        <p:cTn id="191" dur="1000" fill="hold"/>
                                        <p:tgtEl>
                                          <p:spTgt spid="115"/>
                                        </p:tgtEl>
                                        <p:attrNameLst>
                                          <p:attrName>ppt_h</p:attrName>
                                        </p:attrNameLst>
                                      </p:cBhvr>
                                      <p:tavLst>
                                        <p:tav tm="0">
                                          <p:val>
                                            <p:fltVal val="0"/>
                                          </p:val>
                                        </p:tav>
                                        <p:tav tm="100000">
                                          <p:val>
                                            <p:strVal val="#ppt_h"/>
                                          </p:val>
                                        </p:tav>
                                      </p:tavLst>
                                    </p:anim>
                                    <p:animEffect transition="in" filter="fade">
                                      <p:cBhvr>
                                        <p:cTn id="192" dur="1000"/>
                                        <p:tgtEl>
                                          <p:spTgt spid="115"/>
                                        </p:tgtEl>
                                      </p:cBhvr>
                                    </p:animEffect>
                                  </p:childTnLst>
                                </p:cTn>
                              </p:par>
                              <p:par>
                                <p:cTn id="193" presetID="53" presetClass="entr" presetSubtype="16" fill="hold" grpId="0" nodeType="withEffect">
                                  <p:stCondLst>
                                    <p:cond delay="3750"/>
                                  </p:stCondLst>
                                  <p:childTnLst>
                                    <p:set>
                                      <p:cBhvr>
                                        <p:cTn id="194" dur="1" fill="hold">
                                          <p:stCondLst>
                                            <p:cond delay="0"/>
                                          </p:stCondLst>
                                        </p:cTn>
                                        <p:tgtEl>
                                          <p:spTgt spid="114"/>
                                        </p:tgtEl>
                                        <p:attrNameLst>
                                          <p:attrName>style.visibility</p:attrName>
                                        </p:attrNameLst>
                                      </p:cBhvr>
                                      <p:to>
                                        <p:strVal val="visible"/>
                                      </p:to>
                                    </p:set>
                                    <p:anim calcmode="lin" valueType="num">
                                      <p:cBhvr>
                                        <p:cTn id="195" dur="1000" fill="hold"/>
                                        <p:tgtEl>
                                          <p:spTgt spid="114"/>
                                        </p:tgtEl>
                                        <p:attrNameLst>
                                          <p:attrName>ppt_w</p:attrName>
                                        </p:attrNameLst>
                                      </p:cBhvr>
                                      <p:tavLst>
                                        <p:tav tm="0">
                                          <p:val>
                                            <p:fltVal val="0"/>
                                          </p:val>
                                        </p:tav>
                                        <p:tav tm="100000">
                                          <p:val>
                                            <p:strVal val="#ppt_w"/>
                                          </p:val>
                                        </p:tav>
                                      </p:tavLst>
                                    </p:anim>
                                    <p:anim calcmode="lin" valueType="num">
                                      <p:cBhvr>
                                        <p:cTn id="196" dur="1000" fill="hold"/>
                                        <p:tgtEl>
                                          <p:spTgt spid="114"/>
                                        </p:tgtEl>
                                        <p:attrNameLst>
                                          <p:attrName>ppt_h</p:attrName>
                                        </p:attrNameLst>
                                      </p:cBhvr>
                                      <p:tavLst>
                                        <p:tav tm="0">
                                          <p:val>
                                            <p:fltVal val="0"/>
                                          </p:val>
                                        </p:tav>
                                        <p:tav tm="100000">
                                          <p:val>
                                            <p:strVal val="#ppt_h"/>
                                          </p:val>
                                        </p:tav>
                                      </p:tavLst>
                                    </p:anim>
                                    <p:animEffect transition="in" filter="fade">
                                      <p:cBhvr>
                                        <p:cTn id="197" dur="1000"/>
                                        <p:tgtEl>
                                          <p:spTgt spid="114"/>
                                        </p:tgtEl>
                                      </p:cBhvr>
                                    </p:animEffect>
                                  </p:childTnLst>
                                </p:cTn>
                              </p:par>
                              <p:par>
                                <p:cTn id="198" presetID="53" presetClass="entr" presetSubtype="16" fill="hold" grpId="0" nodeType="withEffect">
                                  <p:stCondLst>
                                    <p:cond delay="3750"/>
                                  </p:stCondLst>
                                  <p:childTnLst>
                                    <p:set>
                                      <p:cBhvr>
                                        <p:cTn id="199" dur="1" fill="hold">
                                          <p:stCondLst>
                                            <p:cond delay="0"/>
                                          </p:stCondLst>
                                        </p:cTn>
                                        <p:tgtEl>
                                          <p:spTgt spid="113"/>
                                        </p:tgtEl>
                                        <p:attrNameLst>
                                          <p:attrName>style.visibility</p:attrName>
                                        </p:attrNameLst>
                                      </p:cBhvr>
                                      <p:to>
                                        <p:strVal val="visible"/>
                                      </p:to>
                                    </p:set>
                                    <p:anim calcmode="lin" valueType="num">
                                      <p:cBhvr>
                                        <p:cTn id="200" dur="1000" fill="hold"/>
                                        <p:tgtEl>
                                          <p:spTgt spid="113"/>
                                        </p:tgtEl>
                                        <p:attrNameLst>
                                          <p:attrName>ppt_w</p:attrName>
                                        </p:attrNameLst>
                                      </p:cBhvr>
                                      <p:tavLst>
                                        <p:tav tm="0">
                                          <p:val>
                                            <p:fltVal val="0"/>
                                          </p:val>
                                        </p:tav>
                                        <p:tav tm="100000">
                                          <p:val>
                                            <p:strVal val="#ppt_w"/>
                                          </p:val>
                                        </p:tav>
                                      </p:tavLst>
                                    </p:anim>
                                    <p:anim calcmode="lin" valueType="num">
                                      <p:cBhvr>
                                        <p:cTn id="201" dur="1000" fill="hold"/>
                                        <p:tgtEl>
                                          <p:spTgt spid="113"/>
                                        </p:tgtEl>
                                        <p:attrNameLst>
                                          <p:attrName>ppt_h</p:attrName>
                                        </p:attrNameLst>
                                      </p:cBhvr>
                                      <p:tavLst>
                                        <p:tav tm="0">
                                          <p:val>
                                            <p:fltVal val="0"/>
                                          </p:val>
                                        </p:tav>
                                        <p:tav tm="100000">
                                          <p:val>
                                            <p:strVal val="#ppt_h"/>
                                          </p:val>
                                        </p:tav>
                                      </p:tavLst>
                                    </p:anim>
                                    <p:animEffect transition="in" filter="fade">
                                      <p:cBhvr>
                                        <p:cTn id="202" dur="1000"/>
                                        <p:tgtEl>
                                          <p:spTgt spid="113"/>
                                        </p:tgtEl>
                                      </p:cBhvr>
                                    </p:animEffect>
                                  </p:childTnLst>
                                </p:cTn>
                              </p:par>
                              <p:par>
                                <p:cTn id="203" presetID="53" presetClass="entr" presetSubtype="16" fill="hold" grpId="0" nodeType="withEffect">
                                  <p:stCondLst>
                                    <p:cond delay="3750"/>
                                  </p:stCondLst>
                                  <p:childTnLst>
                                    <p:set>
                                      <p:cBhvr>
                                        <p:cTn id="204" dur="1" fill="hold">
                                          <p:stCondLst>
                                            <p:cond delay="0"/>
                                          </p:stCondLst>
                                        </p:cTn>
                                        <p:tgtEl>
                                          <p:spTgt spid="112"/>
                                        </p:tgtEl>
                                        <p:attrNameLst>
                                          <p:attrName>style.visibility</p:attrName>
                                        </p:attrNameLst>
                                      </p:cBhvr>
                                      <p:to>
                                        <p:strVal val="visible"/>
                                      </p:to>
                                    </p:set>
                                    <p:anim calcmode="lin" valueType="num">
                                      <p:cBhvr>
                                        <p:cTn id="205" dur="1000" fill="hold"/>
                                        <p:tgtEl>
                                          <p:spTgt spid="112"/>
                                        </p:tgtEl>
                                        <p:attrNameLst>
                                          <p:attrName>ppt_w</p:attrName>
                                        </p:attrNameLst>
                                      </p:cBhvr>
                                      <p:tavLst>
                                        <p:tav tm="0">
                                          <p:val>
                                            <p:fltVal val="0"/>
                                          </p:val>
                                        </p:tav>
                                        <p:tav tm="100000">
                                          <p:val>
                                            <p:strVal val="#ppt_w"/>
                                          </p:val>
                                        </p:tav>
                                      </p:tavLst>
                                    </p:anim>
                                    <p:anim calcmode="lin" valueType="num">
                                      <p:cBhvr>
                                        <p:cTn id="206" dur="1000" fill="hold"/>
                                        <p:tgtEl>
                                          <p:spTgt spid="112"/>
                                        </p:tgtEl>
                                        <p:attrNameLst>
                                          <p:attrName>ppt_h</p:attrName>
                                        </p:attrNameLst>
                                      </p:cBhvr>
                                      <p:tavLst>
                                        <p:tav tm="0">
                                          <p:val>
                                            <p:fltVal val="0"/>
                                          </p:val>
                                        </p:tav>
                                        <p:tav tm="100000">
                                          <p:val>
                                            <p:strVal val="#ppt_h"/>
                                          </p:val>
                                        </p:tav>
                                      </p:tavLst>
                                    </p:anim>
                                    <p:animEffect transition="in" filter="fade">
                                      <p:cBhvr>
                                        <p:cTn id="207" dur="1000"/>
                                        <p:tgtEl>
                                          <p:spTgt spid="112"/>
                                        </p:tgtEl>
                                      </p:cBhvr>
                                    </p:animEffect>
                                  </p:childTnLst>
                                </p:cTn>
                              </p:par>
                              <p:par>
                                <p:cTn id="208" presetID="53" presetClass="entr" presetSubtype="16" fill="hold" grpId="0" nodeType="withEffect">
                                  <p:stCondLst>
                                    <p:cond delay="3750"/>
                                  </p:stCondLst>
                                  <p:childTnLst>
                                    <p:set>
                                      <p:cBhvr>
                                        <p:cTn id="209" dur="1" fill="hold">
                                          <p:stCondLst>
                                            <p:cond delay="0"/>
                                          </p:stCondLst>
                                        </p:cTn>
                                        <p:tgtEl>
                                          <p:spTgt spid="111"/>
                                        </p:tgtEl>
                                        <p:attrNameLst>
                                          <p:attrName>style.visibility</p:attrName>
                                        </p:attrNameLst>
                                      </p:cBhvr>
                                      <p:to>
                                        <p:strVal val="visible"/>
                                      </p:to>
                                    </p:set>
                                    <p:anim calcmode="lin" valueType="num">
                                      <p:cBhvr>
                                        <p:cTn id="210" dur="1000" fill="hold"/>
                                        <p:tgtEl>
                                          <p:spTgt spid="111"/>
                                        </p:tgtEl>
                                        <p:attrNameLst>
                                          <p:attrName>ppt_w</p:attrName>
                                        </p:attrNameLst>
                                      </p:cBhvr>
                                      <p:tavLst>
                                        <p:tav tm="0">
                                          <p:val>
                                            <p:fltVal val="0"/>
                                          </p:val>
                                        </p:tav>
                                        <p:tav tm="100000">
                                          <p:val>
                                            <p:strVal val="#ppt_w"/>
                                          </p:val>
                                        </p:tav>
                                      </p:tavLst>
                                    </p:anim>
                                    <p:anim calcmode="lin" valueType="num">
                                      <p:cBhvr>
                                        <p:cTn id="211" dur="1000" fill="hold"/>
                                        <p:tgtEl>
                                          <p:spTgt spid="111"/>
                                        </p:tgtEl>
                                        <p:attrNameLst>
                                          <p:attrName>ppt_h</p:attrName>
                                        </p:attrNameLst>
                                      </p:cBhvr>
                                      <p:tavLst>
                                        <p:tav tm="0">
                                          <p:val>
                                            <p:fltVal val="0"/>
                                          </p:val>
                                        </p:tav>
                                        <p:tav tm="100000">
                                          <p:val>
                                            <p:strVal val="#ppt_h"/>
                                          </p:val>
                                        </p:tav>
                                      </p:tavLst>
                                    </p:anim>
                                    <p:animEffect transition="in" filter="fade">
                                      <p:cBhvr>
                                        <p:cTn id="212" dur="1000"/>
                                        <p:tgtEl>
                                          <p:spTgt spid="111"/>
                                        </p:tgtEl>
                                      </p:cBhvr>
                                    </p:animEffect>
                                  </p:childTnLst>
                                </p:cTn>
                              </p:par>
                              <p:par>
                                <p:cTn id="213" presetID="53" presetClass="entr" presetSubtype="16" fill="hold" grpId="0" nodeType="withEffect">
                                  <p:stCondLst>
                                    <p:cond delay="3750"/>
                                  </p:stCondLst>
                                  <p:childTnLst>
                                    <p:set>
                                      <p:cBhvr>
                                        <p:cTn id="214" dur="1" fill="hold">
                                          <p:stCondLst>
                                            <p:cond delay="0"/>
                                          </p:stCondLst>
                                        </p:cTn>
                                        <p:tgtEl>
                                          <p:spTgt spid="110"/>
                                        </p:tgtEl>
                                        <p:attrNameLst>
                                          <p:attrName>style.visibility</p:attrName>
                                        </p:attrNameLst>
                                      </p:cBhvr>
                                      <p:to>
                                        <p:strVal val="visible"/>
                                      </p:to>
                                    </p:set>
                                    <p:anim calcmode="lin" valueType="num">
                                      <p:cBhvr>
                                        <p:cTn id="215" dur="1000" fill="hold"/>
                                        <p:tgtEl>
                                          <p:spTgt spid="110"/>
                                        </p:tgtEl>
                                        <p:attrNameLst>
                                          <p:attrName>ppt_w</p:attrName>
                                        </p:attrNameLst>
                                      </p:cBhvr>
                                      <p:tavLst>
                                        <p:tav tm="0">
                                          <p:val>
                                            <p:fltVal val="0"/>
                                          </p:val>
                                        </p:tav>
                                        <p:tav tm="100000">
                                          <p:val>
                                            <p:strVal val="#ppt_w"/>
                                          </p:val>
                                        </p:tav>
                                      </p:tavLst>
                                    </p:anim>
                                    <p:anim calcmode="lin" valueType="num">
                                      <p:cBhvr>
                                        <p:cTn id="216" dur="1000" fill="hold"/>
                                        <p:tgtEl>
                                          <p:spTgt spid="110"/>
                                        </p:tgtEl>
                                        <p:attrNameLst>
                                          <p:attrName>ppt_h</p:attrName>
                                        </p:attrNameLst>
                                      </p:cBhvr>
                                      <p:tavLst>
                                        <p:tav tm="0">
                                          <p:val>
                                            <p:fltVal val="0"/>
                                          </p:val>
                                        </p:tav>
                                        <p:tav tm="100000">
                                          <p:val>
                                            <p:strVal val="#ppt_h"/>
                                          </p:val>
                                        </p:tav>
                                      </p:tavLst>
                                    </p:anim>
                                    <p:animEffect transition="in" filter="fade">
                                      <p:cBhvr>
                                        <p:cTn id="217" dur="1000"/>
                                        <p:tgtEl>
                                          <p:spTgt spid="110"/>
                                        </p:tgtEl>
                                      </p:cBhvr>
                                    </p:animEffect>
                                  </p:childTnLst>
                                </p:cTn>
                              </p:par>
                              <p:par>
                                <p:cTn id="218" presetID="53" presetClass="entr" presetSubtype="16" fill="hold" grpId="0" nodeType="withEffect">
                                  <p:stCondLst>
                                    <p:cond delay="3750"/>
                                  </p:stCondLst>
                                  <p:childTnLst>
                                    <p:set>
                                      <p:cBhvr>
                                        <p:cTn id="219" dur="1" fill="hold">
                                          <p:stCondLst>
                                            <p:cond delay="0"/>
                                          </p:stCondLst>
                                        </p:cTn>
                                        <p:tgtEl>
                                          <p:spTgt spid="109"/>
                                        </p:tgtEl>
                                        <p:attrNameLst>
                                          <p:attrName>style.visibility</p:attrName>
                                        </p:attrNameLst>
                                      </p:cBhvr>
                                      <p:to>
                                        <p:strVal val="visible"/>
                                      </p:to>
                                    </p:set>
                                    <p:anim calcmode="lin" valueType="num">
                                      <p:cBhvr>
                                        <p:cTn id="220" dur="1000" fill="hold"/>
                                        <p:tgtEl>
                                          <p:spTgt spid="109"/>
                                        </p:tgtEl>
                                        <p:attrNameLst>
                                          <p:attrName>ppt_w</p:attrName>
                                        </p:attrNameLst>
                                      </p:cBhvr>
                                      <p:tavLst>
                                        <p:tav tm="0">
                                          <p:val>
                                            <p:fltVal val="0"/>
                                          </p:val>
                                        </p:tav>
                                        <p:tav tm="100000">
                                          <p:val>
                                            <p:strVal val="#ppt_w"/>
                                          </p:val>
                                        </p:tav>
                                      </p:tavLst>
                                    </p:anim>
                                    <p:anim calcmode="lin" valueType="num">
                                      <p:cBhvr>
                                        <p:cTn id="221" dur="1000" fill="hold"/>
                                        <p:tgtEl>
                                          <p:spTgt spid="109"/>
                                        </p:tgtEl>
                                        <p:attrNameLst>
                                          <p:attrName>ppt_h</p:attrName>
                                        </p:attrNameLst>
                                      </p:cBhvr>
                                      <p:tavLst>
                                        <p:tav tm="0">
                                          <p:val>
                                            <p:fltVal val="0"/>
                                          </p:val>
                                        </p:tav>
                                        <p:tav tm="100000">
                                          <p:val>
                                            <p:strVal val="#ppt_h"/>
                                          </p:val>
                                        </p:tav>
                                      </p:tavLst>
                                    </p:anim>
                                    <p:animEffect transition="in" filter="fade">
                                      <p:cBhvr>
                                        <p:cTn id="222" dur="1000"/>
                                        <p:tgtEl>
                                          <p:spTgt spid="109"/>
                                        </p:tgtEl>
                                      </p:cBhvr>
                                    </p:animEffect>
                                  </p:childTnLst>
                                </p:cTn>
                              </p:par>
                              <p:par>
                                <p:cTn id="223" presetID="22" presetClass="entr" presetSubtype="8" fill="hold" grpId="0" nodeType="withEffect">
                                  <p:stCondLst>
                                    <p:cond delay="3750"/>
                                  </p:stCondLst>
                                  <p:childTnLst>
                                    <p:set>
                                      <p:cBhvr>
                                        <p:cTn id="224" dur="1" fill="hold">
                                          <p:stCondLst>
                                            <p:cond delay="0"/>
                                          </p:stCondLst>
                                        </p:cTn>
                                        <p:tgtEl>
                                          <p:spTgt spid="140"/>
                                        </p:tgtEl>
                                        <p:attrNameLst>
                                          <p:attrName>style.visibility</p:attrName>
                                        </p:attrNameLst>
                                      </p:cBhvr>
                                      <p:to>
                                        <p:strVal val="visible"/>
                                      </p:to>
                                    </p:set>
                                    <p:animEffect transition="in" filter="wipe(left)">
                                      <p:cBhvr>
                                        <p:cTn id="225" dur="1000"/>
                                        <p:tgtEl>
                                          <p:spTgt spid="140"/>
                                        </p:tgtEl>
                                      </p:cBhvr>
                                    </p:animEffect>
                                  </p:childTnLst>
                                </p:cTn>
                              </p:par>
                              <p:par>
                                <p:cTn id="226" presetID="16" presetClass="entr" presetSubtype="37" fill="hold" nodeType="withEffect">
                                  <p:stCondLst>
                                    <p:cond delay="0"/>
                                  </p:stCondLst>
                                  <p:childTnLst>
                                    <p:set>
                                      <p:cBhvr>
                                        <p:cTn id="227" dur="1" fill="hold">
                                          <p:stCondLst>
                                            <p:cond delay="0"/>
                                          </p:stCondLst>
                                        </p:cTn>
                                        <p:tgtEl>
                                          <p:spTgt spid="16"/>
                                        </p:tgtEl>
                                        <p:attrNameLst>
                                          <p:attrName>style.visibility</p:attrName>
                                        </p:attrNameLst>
                                      </p:cBhvr>
                                      <p:to>
                                        <p:strVal val="visible"/>
                                      </p:to>
                                    </p:set>
                                    <p:animEffect transition="in" filter="barn(outVertical)">
                                      <p:cBhvr>
                                        <p:cTn id="228"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1" grpId="0" animBg="1"/>
      <p:bldP spid="109" grpId="0" animBg="1"/>
      <p:bldP spid="92" grpId="0" animBg="1"/>
      <p:bldP spid="100" grpId="0" animBg="1"/>
      <p:bldP spid="110" grpId="0" animBg="1"/>
      <p:bldP spid="93" grpId="0" animBg="1"/>
      <p:bldP spid="101" grpId="0" animBg="1"/>
      <p:bldP spid="111" grpId="0" animBg="1"/>
      <p:bldP spid="94" grpId="0" animBg="1"/>
      <p:bldP spid="102" grpId="0" animBg="1"/>
      <p:bldP spid="112" grpId="0" animBg="1"/>
      <p:bldP spid="95" grpId="0" animBg="1"/>
      <p:bldP spid="103" grpId="0" animBg="1"/>
      <p:bldP spid="113" grpId="0" animBg="1"/>
      <p:bldP spid="96" grpId="0" animBg="1"/>
      <p:bldP spid="104" grpId="0" animBg="1"/>
      <p:bldP spid="114" grpId="0" animBg="1"/>
      <p:bldP spid="97" grpId="0" animBg="1"/>
      <p:bldP spid="105" grpId="0" animBg="1"/>
      <p:bldP spid="115" grpId="0" animBg="1"/>
      <p:bldP spid="98" grpId="0" animBg="1"/>
      <p:bldP spid="106" grpId="0" animBg="1"/>
      <p:bldP spid="116" grpId="0" animBg="1"/>
      <p:bldP spid="99" grpId="0" animBg="1"/>
      <p:bldP spid="107" grpId="0" animBg="1"/>
      <p:bldP spid="117" grpId="0" animBg="1"/>
      <p:bldP spid="129" grpId="0" animBg="1"/>
      <p:bldP spid="132" grpId="0"/>
      <p:bldP spid="135" grpId="0" animBg="1"/>
      <p:bldP spid="136" grpId="0"/>
      <p:bldP spid="139" grpId="0" animBg="1"/>
      <p:bldP spid="140" grpId="0"/>
      <p:bldP spid="143" grpId="0" animBg="1"/>
      <p:bldP spid="14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1F60FA5-D195-E1B0-7CB9-B7C79360969B}"/>
              </a:ext>
            </a:extLst>
          </p:cNvPr>
          <p:cNvSpPr txBox="1"/>
          <p:nvPr/>
        </p:nvSpPr>
        <p:spPr>
          <a:xfrm>
            <a:off x="186789" y="7550975"/>
            <a:ext cx="3360717" cy="1200329"/>
          </a:xfrm>
          <a:prstGeom prst="rect">
            <a:avLst/>
          </a:prstGeom>
          <a:noFill/>
        </p:spPr>
        <p:txBody>
          <a:bodyPr wrap="square" rtlCol="0">
            <a:spAutoFit/>
          </a:bodyPr>
          <a:lstStyle/>
          <a:p>
            <a:r>
              <a:rPr lang="en-US" dirty="0">
                <a:solidFill>
                  <a:schemeClr val="bg1"/>
                </a:solidFill>
                <a:highlight>
                  <a:srgbClr val="FFFF00"/>
                </a:highlight>
              </a:rPr>
              <a:t>Note to designer: </a:t>
            </a:r>
            <a:r>
              <a:rPr lang="en-US" dirty="0">
                <a:solidFill>
                  <a:schemeClr val="bg1"/>
                </a:solidFill>
              </a:rPr>
              <a:t>instead of using real-life product logos, just use stock images of simple product shots </a:t>
            </a:r>
          </a:p>
        </p:txBody>
      </p:sp>
      <p:grpSp>
        <p:nvGrpSpPr>
          <p:cNvPr id="26" name="Group 25">
            <a:extLst>
              <a:ext uri="{FF2B5EF4-FFF2-40B4-BE49-F238E27FC236}">
                <a16:creationId xmlns:a16="http://schemas.microsoft.com/office/drawing/2014/main" id="{ECF9C5A2-F57B-4D73-98F3-D99F6C0F027A}"/>
              </a:ext>
            </a:extLst>
          </p:cNvPr>
          <p:cNvGrpSpPr/>
          <p:nvPr/>
        </p:nvGrpSpPr>
        <p:grpSpPr>
          <a:xfrm>
            <a:off x="1208657" y="3418929"/>
            <a:ext cx="3262414" cy="674920"/>
            <a:chOff x="3425237" y="652463"/>
            <a:chExt cx="5341527" cy="674920"/>
          </a:xfrm>
        </p:grpSpPr>
        <p:sp>
          <p:nvSpPr>
            <p:cNvPr id="28" name="Rectangle 27">
              <a:extLst>
                <a:ext uri="{FF2B5EF4-FFF2-40B4-BE49-F238E27FC236}">
                  <a16:creationId xmlns:a16="http://schemas.microsoft.com/office/drawing/2014/main" id="{0ECD6DB9-C689-494C-A5E1-E2771B5B2D19}"/>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9" name="Straight Connector 28">
              <a:extLst>
                <a:ext uri="{FF2B5EF4-FFF2-40B4-BE49-F238E27FC236}">
                  <a16:creationId xmlns:a16="http://schemas.microsoft.com/office/drawing/2014/main" id="{383A76B6-8D13-463A-965E-71AA57F669DD}"/>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30" name="TextBox 29">
            <a:extLst>
              <a:ext uri="{FF2B5EF4-FFF2-40B4-BE49-F238E27FC236}">
                <a16:creationId xmlns:a16="http://schemas.microsoft.com/office/drawing/2014/main" id="{0E52F6B5-FA1B-49D7-8B85-C209F39B4AE8}"/>
              </a:ext>
            </a:extLst>
          </p:cNvPr>
          <p:cNvSpPr txBox="1"/>
          <p:nvPr/>
        </p:nvSpPr>
        <p:spPr>
          <a:xfrm>
            <a:off x="1208657" y="2905907"/>
            <a:ext cx="3262432" cy="930704"/>
          </a:xfrm>
          <a:prstGeom prst="rect">
            <a:avLst/>
          </a:prstGeom>
          <a:noFill/>
          <a:effectLst/>
        </p:spPr>
        <p:txBody>
          <a:bodyPr wrap="none" rtlCol="0" anchor="b" anchorCtr="0">
            <a:spAutoFit/>
          </a:bodyPr>
          <a:lstStyle/>
          <a:p>
            <a:pPr algn="ctr">
              <a:lnSpc>
                <a:spcPts val="3400"/>
              </a:lnSpc>
            </a:pP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AI-INTEGRATED</a:t>
            </a:r>
          </a:p>
          <a:p>
            <a:pPr algn="ctr">
              <a:lnSpc>
                <a:spcPts val="3400"/>
              </a:lnSpc>
            </a:pP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PRODUCT MIX</a:t>
            </a:r>
          </a:p>
        </p:txBody>
      </p:sp>
      <p:sp>
        <p:nvSpPr>
          <p:cNvPr id="7" name="Oval 6">
            <a:extLst>
              <a:ext uri="{FF2B5EF4-FFF2-40B4-BE49-F238E27FC236}">
                <a16:creationId xmlns:a16="http://schemas.microsoft.com/office/drawing/2014/main" id="{DB466552-AB40-4C49-8376-1737D2B7D696}"/>
              </a:ext>
            </a:extLst>
          </p:cNvPr>
          <p:cNvSpPr/>
          <p:nvPr/>
        </p:nvSpPr>
        <p:spPr>
          <a:xfrm>
            <a:off x="5344874" y="609768"/>
            <a:ext cx="5638470" cy="5638464"/>
          </a:xfrm>
          <a:prstGeom prst="ellipse">
            <a:avLst/>
          </a:prstGeom>
          <a:gradFill>
            <a:gsLst>
              <a:gs pos="0">
                <a:schemeClr val="accent2">
                  <a:alpha val="25000"/>
                </a:schemeClr>
              </a:gs>
              <a:gs pos="100000">
                <a:schemeClr val="accent1">
                  <a:lumMod val="50000"/>
                  <a:lumOff val="5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153242A8-6491-405E-8758-4492711D4F18}"/>
              </a:ext>
            </a:extLst>
          </p:cNvPr>
          <p:cNvSpPr/>
          <p:nvPr/>
        </p:nvSpPr>
        <p:spPr>
          <a:xfrm>
            <a:off x="6108144" y="1373037"/>
            <a:ext cx="4111929" cy="4111925"/>
          </a:xfrm>
          <a:prstGeom prst="ellipse">
            <a:avLst/>
          </a:prstGeom>
          <a:gradFill>
            <a:gsLst>
              <a:gs pos="0">
                <a:schemeClr val="accent2">
                  <a:alpha val="25000"/>
                </a:schemeClr>
              </a:gs>
              <a:gs pos="100000">
                <a:schemeClr val="accent1">
                  <a:lumMod val="50000"/>
                  <a:lumOff val="5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A88186F9-36A0-461F-9947-151B92DFB768}"/>
              </a:ext>
            </a:extLst>
          </p:cNvPr>
          <p:cNvSpPr/>
          <p:nvPr/>
        </p:nvSpPr>
        <p:spPr>
          <a:xfrm>
            <a:off x="6951507" y="2216398"/>
            <a:ext cx="2425204" cy="2425204"/>
          </a:xfrm>
          <a:prstGeom prst="ellipse">
            <a:avLst/>
          </a:prstGeom>
          <a:gradFill>
            <a:gsLst>
              <a:gs pos="0">
                <a:schemeClr val="accent2">
                  <a:alpha val="25000"/>
                </a:schemeClr>
              </a:gs>
              <a:gs pos="100000">
                <a:schemeClr val="accent1">
                  <a:lumMod val="50000"/>
                  <a:lumOff val="50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D2E0A22-BA52-459B-B7AF-BB51CB6B72F7}"/>
              </a:ext>
            </a:extLst>
          </p:cNvPr>
          <p:cNvSpPr/>
          <p:nvPr/>
        </p:nvSpPr>
        <p:spPr>
          <a:xfrm>
            <a:off x="8164109" y="1926420"/>
            <a:ext cx="2819224" cy="3005161"/>
          </a:xfrm>
          <a:custGeom>
            <a:avLst/>
            <a:gdLst>
              <a:gd name="connsiteX0" fmla="*/ 2382515 w 2819224"/>
              <a:gd name="connsiteY0" fmla="*/ 0 h 3005161"/>
              <a:gd name="connsiteX1" fmla="*/ 2478968 w 2819224"/>
              <a:gd name="connsiteY1" fmla="*/ 158768 h 3005161"/>
              <a:gd name="connsiteX2" fmla="*/ 2804680 w 2819224"/>
              <a:gd name="connsiteY2" fmla="*/ 1214331 h 3005161"/>
              <a:gd name="connsiteX3" fmla="*/ 2819224 w 2819224"/>
              <a:gd name="connsiteY3" fmla="*/ 1502363 h 3005161"/>
              <a:gd name="connsiteX4" fmla="*/ 2819224 w 2819224"/>
              <a:gd name="connsiteY4" fmla="*/ 1502799 h 3005161"/>
              <a:gd name="connsiteX5" fmla="*/ 2804680 w 2819224"/>
              <a:gd name="connsiteY5" fmla="*/ 1790831 h 3005161"/>
              <a:gd name="connsiteX6" fmla="*/ 2478968 w 2819224"/>
              <a:gd name="connsiteY6" fmla="*/ 2846395 h 3005161"/>
              <a:gd name="connsiteX7" fmla="*/ 2382516 w 2819224"/>
              <a:gd name="connsiteY7" fmla="*/ 3005161 h 3005161"/>
              <a:gd name="connsiteX8" fmla="*/ 0 w 2819224"/>
              <a:gd name="connsiteY8" fmla="*/ 1502580 h 300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224" h="3005161">
                <a:moveTo>
                  <a:pt x="2382515" y="0"/>
                </a:moveTo>
                <a:lnTo>
                  <a:pt x="2478968" y="158768"/>
                </a:lnTo>
                <a:cubicBezTo>
                  <a:pt x="2652571" y="478341"/>
                  <a:pt x="2766180" y="835234"/>
                  <a:pt x="2804680" y="1214331"/>
                </a:cubicBezTo>
                <a:lnTo>
                  <a:pt x="2819224" y="1502363"/>
                </a:lnTo>
                <a:lnTo>
                  <a:pt x="2819224" y="1502799"/>
                </a:lnTo>
                <a:lnTo>
                  <a:pt x="2804680" y="1790831"/>
                </a:lnTo>
                <a:cubicBezTo>
                  <a:pt x="2766180" y="2169929"/>
                  <a:pt x="2652571" y="2526822"/>
                  <a:pt x="2478968" y="2846395"/>
                </a:cubicBezTo>
                <a:lnTo>
                  <a:pt x="2382516" y="3005161"/>
                </a:lnTo>
                <a:lnTo>
                  <a:pt x="0" y="1502580"/>
                </a:lnTo>
                <a:close/>
              </a:path>
            </a:pathLst>
          </a:custGeom>
          <a:gradFill>
            <a:gsLst>
              <a:gs pos="0">
                <a:schemeClr val="accent1">
                  <a:lumMod val="25000"/>
                  <a:lumOff val="75000"/>
                  <a:alpha val="50000"/>
                </a:schemeClr>
              </a:gs>
              <a:gs pos="100000">
                <a:schemeClr val="accent1">
                  <a:lumMod val="50000"/>
                  <a:lumOff val="50000"/>
                  <a:alpha val="2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TextBox 31">
            <a:extLst>
              <a:ext uri="{FF2B5EF4-FFF2-40B4-BE49-F238E27FC236}">
                <a16:creationId xmlns:a16="http://schemas.microsoft.com/office/drawing/2014/main" id="{653AEF71-3286-4A06-A432-9559A1B8D924}"/>
              </a:ext>
            </a:extLst>
          </p:cNvPr>
          <p:cNvSpPr txBox="1"/>
          <p:nvPr/>
        </p:nvSpPr>
        <p:spPr>
          <a:xfrm>
            <a:off x="7772015" y="2582741"/>
            <a:ext cx="784189" cy="307777"/>
          </a:xfrm>
          <a:prstGeom prst="rect">
            <a:avLst/>
          </a:prstGeom>
          <a:noFill/>
        </p:spPr>
        <p:txBody>
          <a:bodyPr wrap="none" rtlCol="0" anchor="ctr" anchorCtr="0">
            <a:spAutoFit/>
          </a:bodyPr>
          <a:lstStyle/>
          <a:p>
            <a:pPr algn="ctr"/>
            <a:r>
              <a:rPr lang="en-US" sz="1400" b="1" dirty="0">
                <a:solidFill>
                  <a:schemeClr val="bg1"/>
                </a:solidFill>
                <a:latin typeface="Montserrat" panose="00000500000000000000" pitchFamily="50" charset="0"/>
              </a:rPr>
              <a:t>1. Earn</a:t>
            </a:r>
          </a:p>
        </p:txBody>
      </p:sp>
      <p:sp>
        <p:nvSpPr>
          <p:cNvPr id="34" name="TextBox 33">
            <a:extLst>
              <a:ext uri="{FF2B5EF4-FFF2-40B4-BE49-F238E27FC236}">
                <a16:creationId xmlns:a16="http://schemas.microsoft.com/office/drawing/2014/main" id="{26AAFEAD-5AEB-43FA-BED1-80E6945522EA}"/>
              </a:ext>
            </a:extLst>
          </p:cNvPr>
          <p:cNvSpPr txBox="1"/>
          <p:nvPr/>
        </p:nvSpPr>
        <p:spPr>
          <a:xfrm>
            <a:off x="7207760" y="1726981"/>
            <a:ext cx="1912703" cy="307777"/>
          </a:xfrm>
          <a:prstGeom prst="rect">
            <a:avLst/>
          </a:prstGeom>
          <a:noFill/>
        </p:spPr>
        <p:txBody>
          <a:bodyPr wrap="none" rtlCol="0" anchor="ctr" anchorCtr="0">
            <a:spAutoFit/>
          </a:bodyPr>
          <a:lstStyle/>
          <a:p>
            <a:pPr algn="ctr"/>
            <a:r>
              <a:rPr lang="en-US" sz="1400" b="1" dirty="0">
                <a:solidFill>
                  <a:schemeClr val="bg1"/>
                </a:solidFill>
                <a:latin typeface="Montserrat" panose="00000500000000000000" pitchFamily="50" charset="0"/>
              </a:rPr>
              <a:t>2. Entice &amp; Defend</a:t>
            </a:r>
          </a:p>
        </p:txBody>
      </p:sp>
      <p:sp>
        <p:nvSpPr>
          <p:cNvPr id="35" name="TextBox 34">
            <a:extLst>
              <a:ext uri="{FF2B5EF4-FFF2-40B4-BE49-F238E27FC236}">
                <a16:creationId xmlns:a16="http://schemas.microsoft.com/office/drawing/2014/main" id="{03AD5285-63BA-46BC-9703-6F96D3558382}"/>
              </a:ext>
            </a:extLst>
          </p:cNvPr>
          <p:cNvSpPr txBox="1"/>
          <p:nvPr/>
        </p:nvSpPr>
        <p:spPr>
          <a:xfrm>
            <a:off x="7255850" y="883621"/>
            <a:ext cx="1816523" cy="307777"/>
          </a:xfrm>
          <a:prstGeom prst="rect">
            <a:avLst/>
          </a:prstGeom>
          <a:noFill/>
        </p:spPr>
        <p:txBody>
          <a:bodyPr wrap="none" rtlCol="0" anchor="ctr" anchorCtr="0">
            <a:spAutoFit/>
          </a:bodyPr>
          <a:lstStyle/>
          <a:p>
            <a:pPr algn="ctr"/>
            <a:r>
              <a:rPr lang="en-US" sz="1400" b="1" dirty="0">
                <a:solidFill>
                  <a:schemeClr val="bg1"/>
                </a:solidFill>
                <a:latin typeface="Montserrat" panose="00000500000000000000" pitchFamily="50" charset="0"/>
              </a:rPr>
              <a:t>3. Expand the Pie</a:t>
            </a:r>
          </a:p>
        </p:txBody>
      </p:sp>
      <p:sp>
        <p:nvSpPr>
          <p:cNvPr id="36" name="TextBox 35">
            <a:extLst>
              <a:ext uri="{FF2B5EF4-FFF2-40B4-BE49-F238E27FC236}">
                <a16:creationId xmlns:a16="http://schemas.microsoft.com/office/drawing/2014/main" id="{95CB6352-DE4A-4EFA-B424-87EA337BFAE2}"/>
              </a:ext>
            </a:extLst>
          </p:cNvPr>
          <p:cNvSpPr txBox="1"/>
          <p:nvPr/>
        </p:nvSpPr>
        <p:spPr>
          <a:xfrm>
            <a:off x="8649881" y="3265876"/>
            <a:ext cx="1505540" cy="307777"/>
          </a:xfrm>
          <a:prstGeom prst="rect">
            <a:avLst/>
          </a:prstGeom>
          <a:noFill/>
        </p:spPr>
        <p:txBody>
          <a:bodyPr wrap="none" rtlCol="0" anchor="ctr" anchorCtr="0">
            <a:spAutoFit/>
          </a:bodyPr>
          <a:lstStyle/>
          <a:p>
            <a:pPr algn="ctr"/>
            <a:r>
              <a:rPr lang="en-US" sz="1400" b="1" dirty="0">
                <a:solidFill>
                  <a:schemeClr val="bg1"/>
                </a:solidFill>
                <a:latin typeface="Montserrat" panose="00000500000000000000" pitchFamily="50" charset="0"/>
              </a:rPr>
              <a:t>4. Experiment</a:t>
            </a:r>
          </a:p>
        </p:txBody>
      </p:sp>
      <p:sp>
        <p:nvSpPr>
          <p:cNvPr id="33" name="Oval 32">
            <a:extLst>
              <a:ext uri="{FF2B5EF4-FFF2-40B4-BE49-F238E27FC236}">
                <a16:creationId xmlns:a16="http://schemas.microsoft.com/office/drawing/2014/main" id="{E9E50F90-E75C-4CC9-BBF9-5940407C9BFF}"/>
              </a:ext>
            </a:extLst>
          </p:cNvPr>
          <p:cNvSpPr/>
          <p:nvPr/>
        </p:nvSpPr>
        <p:spPr>
          <a:xfrm>
            <a:off x="5808485" y="1863014"/>
            <a:ext cx="542564" cy="542564"/>
          </a:xfrm>
          <a:prstGeom prst="ellipse">
            <a:avLst/>
          </a:prstGeom>
          <a:blipFill dpi="0" rotWithShape="1">
            <a:blip r:embed="rId3">
              <a:duotone>
                <a:schemeClr val="accent1">
                  <a:shade val="45000"/>
                  <a:satMod val="135000"/>
                </a:schemeClr>
                <a:prstClr val="white"/>
              </a:duotone>
              <a:extLst>
                <a:ext uri="{28A0092B-C50C-407E-A947-70E740481C1C}">
                  <a14:useLocalDpi xmlns:a14="http://schemas.microsoft.com/office/drawing/2010/main" val="0"/>
                </a:ext>
              </a:extLst>
            </a:blip>
            <a:srcRect/>
            <a:stretch>
              <a:fillRect t="-12500" b="-125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9A518C4D-2083-4CA6-9012-C696DE674A86}"/>
              </a:ext>
            </a:extLst>
          </p:cNvPr>
          <p:cNvSpPr/>
          <p:nvPr/>
        </p:nvSpPr>
        <p:spPr>
          <a:xfrm>
            <a:off x="5498969" y="2702914"/>
            <a:ext cx="542564" cy="542564"/>
          </a:xfrm>
          <a:prstGeom prst="ellipse">
            <a:avLst/>
          </a:prstGeom>
          <a:blipFill dpi="0"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a:stretch>
              <a:fillRect t="-25000" b="-25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3FC75ACC-111D-4044-A176-0201993C8916}"/>
              </a:ext>
            </a:extLst>
          </p:cNvPr>
          <p:cNvSpPr/>
          <p:nvPr/>
        </p:nvSpPr>
        <p:spPr>
          <a:xfrm>
            <a:off x="5498969" y="3611001"/>
            <a:ext cx="542564" cy="542564"/>
          </a:xfrm>
          <a:prstGeom prst="ellipse">
            <a:avLst/>
          </a:prstGeom>
          <a:blipFill dpi="0" rotWithShape="1">
            <a:blip r:embed="rId5">
              <a:duotone>
                <a:schemeClr val="accent1">
                  <a:shade val="45000"/>
                  <a:satMod val="135000"/>
                </a:schemeClr>
                <a:prstClr val="white"/>
              </a:duotone>
              <a:extLst>
                <a:ext uri="{28A0092B-C50C-407E-A947-70E740481C1C}">
                  <a14:useLocalDpi xmlns:a14="http://schemas.microsoft.com/office/drawing/2010/main" val="0"/>
                </a:ext>
              </a:extLst>
            </a:blip>
            <a:srcRect/>
            <a:stretch>
              <a:fillRect t="-25000" b="-25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82F61AD3-98D0-414D-8C08-E2DD47B4B1C8}"/>
              </a:ext>
            </a:extLst>
          </p:cNvPr>
          <p:cNvSpPr/>
          <p:nvPr/>
        </p:nvSpPr>
        <p:spPr>
          <a:xfrm>
            <a:off x="5821375" y="4452767"/>
            <a:ext cx="542564" cy="542564"/>
          </a:xfrm>
          <a:prstGeom prst="ellipse">
            <a:avLst/>
          </a:prstGeom>
          <a:blipFill dpi="0" rotWithShape="1">
            <a:blip r:embed="rId6">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1F0B04FC-4959-4AA9-A039-AA8ABA7DA7A5}"/>
              </a:ext>
            </a:extLst>
          </p:cNvPr>
          <p:cNvSpPr/>
          <p:nvPr/>
        </p:nvSpPr>
        <p:spPr>
          <a:xfrm>
            <a:off x="6573664" y="2231810"/>
            <a:ext cx="542564" cy="542564"/>
          </a:xfrm>
          <a:prstGeom prst="ellipse">
            <a:avLst/>
          </a:prstGeom>
          <a:blipFill dpi="0" rotWithShape="1">
            <a:blip r:embed="rId5">
              <a:duotone>
                <a:schemeClr val="accent1">
                  <a:shade val="45000"/>
                  <a:satMod val="135000"/>
                </a:schemeClr>
                <a:prstClr val="white"/>
              </a:duotone>
              <a:extLst>
                <a:ext uri="{28A0092B-C50C-407E-A947-70E740481C1C}">
                  <a14:useLocalDpi xmlns:a14="http://schemas.microsoft.com/office/drawing/2010/main" val="0"/>
                </a:ext>
              </a:extLst>
            </a:blip>
            <a:srcRect/>
            <a:stretch>
              <a:fillRect t="-25000" b="-25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01E06B7C-11D0-4A8D-BDB7-8EAA282DD13D}"/>
              </a:ext>
            </a:extLst>
          </p:cNvPr>
          <p:cNvSpPr/>
          <p:nvPr/>
        </p:nvSpPr>
        <p:spPr>
          <a:xfrm>
            <a:off x="6265896" y="3013050"/>
            <a:ext cx="542564" cy="542564"/>
          </a:xfrm>
          <a:prstGeom prst="ellipse">
            <a:avLst/>
          </a:prstGeom>
          <a:blipFill dpi="0" rotWithShape="1">
            <a:blip r:embed="rId7">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1895D003-8D9F-47CD-A5F3-206FBCEA0005}"/>
              </a:ext>
            </a:extLst>
          </p:cNvPr>
          <p:cNvSpPr/>
          <p:nvPr/>
        </p:nvSpPr>
        <p:spPr>
          <a:xfrm>
            <a:off x="6495605" y="3891804"/>
            <a:ext cx="542564" cy="542564"/>
          </a:xfrm>
          <a:prstGeom prst="ellipse">
            <a:avLst/>
          </a:prstGeom>
          <a:blipFill dpi="0" rotWithShape="1">
            <a:blip r:embed="rId8">
              <a:duotone>
                <a:schemeClr val="accent1">
                  <a:shade val="45000"/>
                  <a:satMod val="135000"/>
                </a:schemeClr>
                <a:prstClr val="white"/>
              </a:duotone>
              <a:extLst>
                <a:ext uri="{28A0092B-C50C-407E-A947-70E740481C1C}">
                  <a14:useLocalDpi xmlns:a14="http://schemas.microsoft.com/office/drawing/2010/main" val="0"/>
                </a:ext>
              </a:extLst>
            </a:blip>
            <a:srcRect/>
            <a:stretch>
              <a:fillRect t="-21900" b="-219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CA782C9A-1977-415F-AC90-836A1F465A28}"/>
              </a:ext>
            </a:extLst>
          </p:cNvPr>
          <p:cNvSpPr/>
          <p:nvPr/>
        </p:nvSpPr>
        <p:spPr>
          <a:xfrm>
            <a:off x="7001341" y="4473937"/>
            <a:ext cx="542564" cy="542564"/>
          </a:xfrm>
          <a:prstGeom prst="ellipse">
            <a:avLst/>
          </a:prstGeom>
          <a:blipFill dpi="0" rotWithShape="1">
            <a:blip r:embed="rId9">
              <a:duotone>
                <a:schemeClr val="accent1">
                  <a:shade val="45000"/>
                  <a:satMod val="135000"/>
                </a:schemeClr>
                <a:prstClr val="white"/>
              </a:duotone>
              <a:extLst>
                <a:ext uri="{28A0092B-C50C-407E-A947-70E740481C1C}">
                  <a14:useLocalDpi xmlns:a14="http://schemas.microsoft.com/office/drawing/2010/main" val="0"/>
                </a:ext>
              </a:extLst>
            </a:blip>
            <a:srcRect/>
            <a:stretch>
              <a:fillRect l="-25075" r="-25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95A3F5-FEDE-43C6-9E25-766B74EB5A02}"/>
              </a:ext>
            </a:extLst>
          </p:cNvPr>
          <p:cNvSpPr/>
          <p:nvPr/>
        </p:nvSpPr>
        <p:spPr>
          <a:xfrm>
            <a:off x="7886984" y="4816106"/>
            <a:ext cx="542564" cy="542564"/>
          </a:xfrm>
          <a:prstGeom prst="ellipse">
            <a:avLst/>
          </a:prstGeom>
          <a:blipFill dpi="0"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a:stretch>
              <a:fillRect t="-25000" b="-25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D03A808E-CDBB-4486-BBA3-7C8820E82FC9}"/>
              </a:ext>
            </a:extLst>
          </p:cNvPr>
          <p:cNvSpPr/>
          <p:nvPr/>
        </p:nvSpPr>
        <p:spPr>
          <a:xfrm>
            <a:off x="7247818" y="3201091"/>
            <a:ext cx="542564" cy="542564"/>
          </a:xfrm>
          <a:prstGeom prst="ellipse">
            <a:avLst/>
          </a:prstGeom>
          <a:blipFill dpi="0" rotWithShape="1">
            <a:blip r:embed="rId10">
              <a:duotone>
                <a:schemeClr val="accent1">
                  <a:shade val="45000"/>
                  <a:satMod val="135000"/>
                </a:schemeClr>
                <a:prstClr val="white"/>
              </a:duotone>
              <a:extLst>
                <a:ext uri="{28A0092B-C50C-407E-A947-70E740481C1C}">
                  <a14:useLocalDpi xmlns:a14="http://schemas.microsoft.com/office/drawing/2010/main" val="0"/>
                </a:ext>
              </a:extLst>
            </a:blip>
            <a:srcRect/>
            <a:stretch>
              <a:fillRect t="-25000" b="-25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702A815C-CE88-45CA-8CA8-4DE99DFB067E}"/>
              </a:ext>
            </a:extLst>
          </p:cNvPr>
          <p:cNvSpPr/>
          <p:nvPr/>
        </p:nvSpPr>
        <p:spPr>
          <a:xfrm>
            <a:off x="7778638" y="3854007"/>
            <a:ext cx="542564" cy="542564"/>
          </a:xfrm>
          <a:prstGeom prst="ellipse">
            <a:avLst/>
          </a:prstGeom>
          <a:blipFill dpi="0" rotWithShape="1">
            <a:blip r:embed="rId11">
              <a:duotone>
                <a:schemeClr val="accent1">
                  <a:shade val="45000"/>
                  <a:satMod val="135000"/>
                </a:schemeClr>
                <a:prstClr val="white"/>
              </a:duotone>
              <a:extLst>
                <a:ext uri="{28A0092B-C50C-407E-A947-70E740481C1C}">
                  <a14:useLocalDpi xmlns:a14="http://schemas.microsoft.com/office/drawing/2010/main" val="0"/>
                </a:ext>
              </a:extLst>
            </a:blip>
            <a:srcRect/>
            <a:stretch>
              <a:fillRect l="-18817" r="-1881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14355BFF-1EC0-4EC9-81FB-975C397C4382}"/>
              </a:ext>
            </a:extLst>
          </p:cNvPr>
          <p:cNvSpPr/>
          <p:nvPr/>
        </p:nvSpPr>
        <p:spPr>
          <a:xfrm>
            <a:off x="10132467" y="2619236"/>
            <a:ext cx="542564" cy="542564"/>
          </a:xfrm>
          <a:prstGeom prst="ellipse">
            <a:avLst/>
          </a:prstGeom>
          <a:blipFill dpi="0" rotWithShape="1">
            <a:blip r:embed="rId12">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85D3CD38-F1A5-4C2B-9BF4-6EB756DEB718}"/>
              </a:ext>
            </a:extLst>
          </p:cNvPr>
          <p:cNvSpPr/>
          <p:nvPr/>
        </p:nvSpPr>
        <p:spPr>
          <a:xfrm>
            <a:off x="10176270" y="3624079"/>
            <a:ext cx="542564" cy="542564"/>
          </a:xfrm>
          <a:prstGeom prst="ellipse">
            <a:avLst/>
          </a:prstGeom>
          <a:blipFill dpi="0" rotWithShape="1">
            <a:blip r:embed="rId13">
              <a:duotone>
                <a:schemeClr val="accent1">
                  <a:shade val="45000"/>
                  <a:satMod val="135000"/>
                </a:schemeClr>
                <a:prstClr val="white"/>
              </a:duotone>
            </a:blip>
            <a:srcRect/>
            <a:stretch>
              <a:fillRect l="-25075" r="-25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8E95F0BE-00AF-40D8-BFC2-6F0D4959F894}"/>
              </a:ext>
            </a:extLst>
          </p:cNvPr>
          <p:cNvSpPr/>
          <p:nvPr/>
        </p:nvSpPr>
        <p:spPr>
          <a:xfrm>
            <a:off x="6458777" y="5110493"/>
            <a:ext cx="542564" cy="542564"/>
          </a:xfrm>
          <a:prstGeom prst="ellipse">
            <a:avLst/>
          </a:prstGeom>
          <a:blipFill dpi="0" rotWithShape="1">
            <a:blip r:embed="rId11">
              <a:duotone>
                <a:schemeClr val="accent1">
                  <a:shade val="45000"/>
                  <a:satMod val="135000"/>
                </a:schemeClr>
                <a:prstClr val="white"/>
              </a:duotone>
              <a:extLst>
                <a:ext uri="{28A0092B-C50C-407E-A947-70E740481C1C}">
                  <a14:useLocalDpi xmlns:a14="http://schemas.microsoft.com/office/drawing/2010/main" val="0"/>
                </a:ext>
              </a:extLst>
            </a:blip>
            <a:srcRect/>
            <a:stretch>
              <a:fillRect l="-18817" r="-1881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EF9250B4-C4EC-4657-AD0A-336C7CD5B88B}"/>
              </a:ext>
            </a:extLst>
          </p:cNvPr>
          <p:cNvSpPr/>
          <p:nvPr/>
        </p:nvSpPr>
        <p:spPr>
          <a:xfrm>
            <a:off x="7319706" y="5546658"/>
            <a:ext cx="542564" cy="542564"/>
          </a:xfrm>
          <a:prstGeom prst="ellipse">
            <a:avLst/>
          </a:prstGeom>
          <a:blipFill dpi="0" rotWithShape="1">
            <a:blip r:embed="rId5">
              <a:duotone>
                <a:schemeClr val="accent1">
                  <a:shade val="45000"/>
                  <a:satMod val="135000"/>
                </a:schemeClr>
                <a:prstClr val="white"/>
              </a:duotone>
              <a:extLst>
                <a:ext uri="{28A0092B-C50C-407E-A947-70E740481C1C}">
                  <a14:useLocalDpi xmlns:a14="http://schemas.microsoft.com/office/drawing/2010/main" val="0"/>
                </a:ext>
              </a:extLst>
            </a:blip>
            <a:srcRect/>
            <a:stretch>
              <a:fillRect t="-25000" b="-25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4C5EF1-2453-4D75-B94F-772796F00491}"/>
              </a:ext>
            </a:extLst>
          </p:cNvPr>
          <p:cNvSpPr/>
          <p:nvPr/>
        </p:nvSpPr>
        <p:spPr>
          <a:xfrm>
            <a:off x="8418143" y="5540532"/>
            <a:ext cx="542564" cy="542564"/>
          </a:xfrm>
          <a:prstGeom prst="ellipse">
            <a:avLst/>
          </a:prstGeom>
          <a:blipFill dpi="0" rotWithShape="1">
            <a:blip r:embed="rId9">
              <a:duotone>
                <a:schemeClr val="accent1">
                  <a:shade val="45000"/>
                  <a:satMod val="135000"/>
                </a:schemeClr>
                <a:prstClr val="white"/>
              </a:duotone>
              <a:extLst>
                <a:ext uri="{28A0092B-C50C-407E-A947-70E740481C1C}">
                  <a14:useLocalDpi xmlns:a14="http://schemas.microsoft.com/office/drawing/2010/main" val="0"/>
                </a:ext>
              </a:extLst>
            </a:blip>
            <a:srcRect/>
            <a:stretch>
              <a:fillRect l="-25075" r="-25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87857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750" fill="hold"/>
                                        <p:tgtEl>
                                          <p:spTgt spid="4"/>
                                        </p:tgtEl>
                                        <p:attrNameLst>
                                          <p:attrName>ppt_w</p:attrName>
                                        </p:attrNameLst>
                                      </p:cBhvr>
                                      <p:tavLst>
                                        <p:tav tm="0">
                                          <p:val>
                                            <p:fltVal val="0"/>
                                          </p:val>
                                        </p:tav>
                                        <p:tav tm="100000">
                                          <p:val>
                                            <p:strVal val="#ppt_w"/>
                                          </p:val>
                                        </p:tav>
                                      </p:tavLst>
                                    </p:anim>
                                    <p:anim calcmode="lin" valueType="num">
                                      <p:cBhvr>
                                        <p:cTn id="8" dur="1750" fill="hold"/>
                                        <p:tgtEl>
                                          <p:spTgt spid="4"/>
                                        </p:tgtEl>
                                        <p:attrNameLst>
                                          <p:attrName>ppt_h</p:attrName>
                                        </p:attrNameLst>
                                      </p:cBhvr>
                                      <p:tavLst>
                                        <p:tav tm="0">
                                          <p:val>
                                            <p:fltVal val="0"/>
                                          </p:val>
                                        </p:tav>
                                        <p:tav tm="100000">
                                          <p:val>
                                            <p:strVal val="#ppt_h"/>
                                          </p:val>
                                        </p:tav>
                                      </p:tavLst>
                                    </p:anim>
                                    <p:animEffect transition="in" filter="fade">
                                      <p:cBhvr>
                                        <p:cTn id="9" dur="1750"/>
                                        <p:tgtEl>
                                          <p:spTgt spid="4"/>
                                        </p:tgtEl>
                                      </p:cBhvr>
                                    </p:animEffect>
                                  </p:childTnLst>
                                </p:cTn>
                              </p:par>
                              <p:par>
                                <p:cTn id="10" presetID="53" presetClass="entr" presetSubtype="16" fill="hold" grpId="0" nodeType="withEffect">
                                  <p:stCondLst>
                                    <p:cond delay="750"/>
                                  </p:stCondLst>
                                  <p:childTnLst>
                                    <p:set>
                                      <p:cBhvr>
                                        <p:cTn id="11" dur="1" fill="hold">
                                          <p:stCondLst>
                                            <p:cond delay="0"/>
                                          </p:stCondLst>
                                        </p:cTn>
                                        <p:tgtEl>
                                          <p:spTgt spid="6"/>
                                        </p:tgtEl>
                                        <p:attrNameLst>
                                          <p:attrName>style.visibility</p:attrName>
                                        </p:attrNameLst>
                                      </p:cBhvr>
                                      <p:to>
                                        <p:strVal val="visible"/>
                                      </p:to>
                                    </p:set>
                                    <p:anim calcmode="lin" valueType="num">
                                      <p:cBhvr>
                                        <p:cTn id="12" dur="1750" fill="hold"/>
                                        <p:tgtEl>
                                          <p:spTgt spid="6"/>
                                        </p:tgtEl>
                                        <p:attrNameLst>
                                          <p:attrName>ppt_w</p:attrName>
                                        </p:attrNameLst>
                                      </p:cBhvr>
                                      <p:tavLst>
                                        <p:tav tm="0">
                                          <p:val>
                                            <p:fltVal val="0"/>
                                          </p:val>
                                        </p:tav>
                                        <p:tav tm="100000">
                                          <p:val>
                                            <p:strVal val="#ppt_w"/>
                                          </p:val>
                                        </p:tav>
                                      </p:tavLst>
                                    </p:anim>
                                    <p:anim calcmode="lin" valueType="num">
                                      <p:cBhvr>
                                        <p:cTn id="13" dur="1750" fill="hold"/>
                                        <p:tgtEl>
                                          <p:spTgt spid="6"/>
                                        </p:tgtEl>
                                        <p:attrNameLst>
                                          <p:attrName>ppt_h</p:attrName>
                                        </p:attrNameLst>
                                      </p:cBhvr>
                                      <p:tavLst>
                                        <p:tav tm="0">
                                          <p:val>
                                            <p:fltVal val="0"/>
                                          </p:val>
                                        </p:tav>
                                        <p:tav tm="100000">
                                          <p:val>
                                            <p:strVal val="#ppt_h"/>
                                          </p:val>
                                        </p:tav>
                                      </p:tavLst>
                                    </p:anim>
                                    <p:animEffect transition="in" filter="fade">
                                      <p:cBhvr>
                                        <p:cTn id="14" dur="1750"/>
                                        <p:tgtEl>
                                          <p:spTgt spid="6"/>
                                        </p:tgtEl>
                                      </p:cBhvr>
                                    </p:animEffect>
                                  </p:childTnLst>
                                </p:cTn>
                              </p:par>
                              <p:par>
                                <p:cTn id="15" presetID="53" presetClass="entr" presetSubtype="16" fill="hold" grpId="0" nodeType="withEffect">
                                  <p:stCondLst>
                                    <p:cond delay="1500"/>
                                  </p:stCondLst>
                                  <p:childTnLst>
                                    <p:set>
                                      <p:cBhvr>
                                        <p:cTn id="16" dur="1" fill="hold">
                                          <p:stCondLst>
                                            <p:cond delay="0"/>
                                          </p:stCondLst>
                                        </p:cTn>
                                        <p:tgtEl>
                                          <p:spTgt spid="7"/>
                                        </p:tgtEl>
                                        <p:attrNameLst>
                                          <p:attrName>style.visibility</p:attrName>
                                        </p:attrNameLst>
                                      </p:cBhvr>
                                      <p:to>
                                        <p:strVal val="visible"/>
                                      </p:to>
                                    </p:set>
                                    <p:anim calcmode="lin" valueType="num">
                                      <p:cBhvr>
                                        <p:cTn id="17" dur="1750" fill="hold"/>
                                        <p:tgtEl>
                                          <p:spTgt spid="7"/>
                                        </p:tgtEl>
                                        <p:attrNameLst>
                                          <p:attrName>ppt_w</p:attrName>
                                        </p:attrNameLst>
                                      </p:cBhvr>
                                      <p:tavLst>
                                        <p:tav tm="0">
                                          <p:val>
                                            <p:fltVal val="0"/>
                                          </p:val>
                                        </p:tav>
                                        <p:tav tm="100000">
                                          <p:val>
                                            <p:strVal val="#ppt_w"/>
                                          </p:val>
                                        </p:tav>
                                      </p:tavLst>
                                    </p:anim>
                                    <p:anim calcmode="lin" valueType="num">
                                      <p:cBhvr>
                                        <p:cTn id="18" dur="1750" fill="hold"/>
                                        <p:tgtEl>
                                          <p:spTgt spid="7"/>
                                        </p:tgtEl>
                                        <p:attrNameLst>
                                          <p:attrName>ppt_h</p:attrName>
                                        </p:attrNameLst>
                                      </p:cBhvr>
                                      <p:tavLst>
                                        <p:tav tm="0">
                                          <p:val>
                                            <p:fltVal val="0"/>
                                          </p:val>
                                        </p:tav>
                                        <p:tav tm="100000">
                                          <p:val>
                                            <p:strVal val="#ppt_h"/>
                                          </p:val>
                                        </p:tav>
                                      </p:tavLst>
                                    </p:anim>
                                    <p:animEffect transition="in" filter="fade">
                                      <p:cBhvr>
                                        <p:cTn id="19" dur="1750"/>
                                        <p:tgtEl>
                                          <p:spTgt spid="7"/>
                                        </p:tgtEl>
                                      </p:cBhvr>
                                    </p:animEffect>
                                  </p:childTnLst>
                                </p:cTn>
                              </p:par>
                              <p:par>
                                <p:cTn id="20" presetID="12" presetClass="entr" presetSubtype="4" fill="hold" grpId="0" nodeType="withEffect">
                                  <p:stCondLst>
                                    <p:cond delay="3000"/>
                                  </p:stCondLst>
                                  <p:childTnLst>
                                    <p:set>
                                      <p:cBhvr>
                                        <p:cTn id="21" dur="1" fill="hold">
                                          <p:stCondLst>
                                            <p:cond delay="0"/>
                                          </p:stCondLst>
                                        </p:cTn>
                                        <p:tgtEl>
                                          <p:spTgt spid="32"/>
                                        </p:tgtEl>
                                        <p:attrNameLst>
                                          <p:attrName>style.visibility</p:attrName>
                                        </p:attrNameLst>
                                      </p:cBhvr>
                                      <p:to>
                                        <p:strVal val="visible"/>
                                      </p:to>
                                    </p:set>
                                    <p:anim calcmode="lin" valueType="num">
                                      <p:cBhvr additive="base">
                                        <p:cTn id="22" dur="1000"/>
                                        <p:tgtEl>
                                          <p:spTgt spid="32"/>
                                        </p:tgtEl>
                                        <p:attrNameLst>
                                          <p:attrName>ppt_y</p:attrName>
                                        </p:attrNameLst>
                                      </p:cBhvr>
                                      <p:tavLst>
                                        <p:tav tm="0">
                                          <p:val>
                                            <p:strVal val="#ppt_y+#ppt_h*1.125000"/>
                                          </p:val>
                                        </p:tav>
                                        <p:tav tm="100000">
                                          <p:val>
                                            <p:strVal val="#ppt_y"/>
                                          </p:val>
                                        </p:tav>
                                      </p:tavLst>
                                    </p:anim>
                                    <p:animEffect transition="in" filter="wipe(up)">
                                      <p:cBhvr>
                                        <p:cTn id="23" dur="1000"/>
                                        <p:tgtEl>
                                          <p:spTgt spid="32"/>
                                        </p:tgtEl>
                                      </p:cBhvr>
                                    </p:animEffect>
                                  </p:childTnLst>
                                </p:cTn>
                              </p:par>
                              <p:par>
                                <p:cTn id="24" presetID="12" presetClass="entr" presetSubtype="4" fill="hold" grpId="0" nodeType="withEffect">
                                  <p:stCondLst>
                                    <p:cond delay="3500"/>
                                  </p:stCondLst>
                                  <p:childTnLst>
                                    <p:set>
                                      <p:cBhvr>
                                        <p:cTn id="25" dur="1" fill="hold">
                                          <p:stCondLst>
                                            <p:cond delay="0"/>
                                          </p:stCondLst>
                                        </p:cTn>
                                        <p:tgtEl>
                                          <p:spTgt spid="34"/>
                                        </p:tgtEl>
                                        <p:attrNameLst>
                                          <p:attrName>style.visibility</p:attrName>
                                        </p:attrNameLst>
                                      </p:cBhvr>
                                      <p:to>
                                        <p:strVal val="visible"/>
                                      </p:to>
                                    </p:set>
                                    <p:anim calcmode="lin" valueType="num">
                                      <p:cBhvr additive="base">
                                        <p:cTn id="26" dur="1000"/>
                                        <p:tgtEl>
                                          <p:spTgt spid="34"/>
                                        </p:tgtEl>
                                        <p:attrNameLst>
                                          <p:attrName>ppt_y</p:attrName>
                                        </p:attrNameLst>
                                      </p:cBhvr>
                                      <p:tavLst>
                                        <p:tav tm="0">
                                          <p:val>
                                            <p:strVal val="#ppt_y+#ppt_h*1.125000"/>
                                          </p:val>
                                        </p:tav>
                                        <p:tav tm="100000">
                                          <p:val>
                                            <p:strVal val="#ppt_y"/>
                                          </p:val>
                                        </p:tav>
                                      </p:tavLst>
                                    </p:anim>
                                    <p:animEffect transition="in" filter="wipe(up)">
                                      <p:cBhvr>
                                        <p:cTn id="27" dur="1000"/>
                                        <p:tgtEl>
                                          <p:spTgt spid="34"/>
                                        </p:tgtEl>
                                      </p:cBhvr>
                                    </p:animEffect>
                                  </p:childTnLst>
                                </p:cTn>
                              </p:par>
                              <p:par>
                                <p:cTn id="28" presetID="12" presetClass="entr" presetSubtype="4" fill="hold" grpId="0" nodeType="withEffect">
                                  <p:stCondLst>
                                    <p:cond delay="4000"/>
                                  </p:stCondLst>
                                  <p:childTnLst>
                                    <p:set>
                                      <p:cBhvr>
                                        <p:cTn id="29" dur="1" fill="hold">
                                          <p:stCondLst>
                                            <p:cond delay="0"/>
                                          </p:stCondLst>
                                        </p:cTn>
                                        <p:tgtEl>
                                          <p:spTgt spid="35"/>
                                        </p:tgtEl>
                                        <p:attrNameLst>
                                          <p:attrName>style.visibility</p:attrName>
                                        </p:attrNameLst>
                                      </p:cBhvr>
                                      <p:to>
                                        <p:strVal val="visible"/>
                                      </p:to>
                                    </p:set>
                                    <p:anim calcmode="lin" valueType="num">
                                      <p:cBhvr additive="base">
                                        <p:cTn id="30" dur="1000"/>
                                        <p:tgtEl>
                                          <p:spTgt spid="35"/>
                                        </p:tgtEl>
                                        <p:attrNameLst>
                                          <p:attrName>ppt_y</p:attrName>
                                        </p:attrNameLst>
                                      </p:cBhvr>
                                      <p:tavLst>
                                        <p:tav tm="0">
                                          <p:val>
                                            <p:strVal val="#ppt_y+#ppt_h*1.125000"/>
                                          </p:val>
                                        </p:tav>
                                        <p:tav tm="100000">
                                          <p:val>
                                            <p:strVal val="#ppt_y"/>
                                          </p:val>
                                        </p:tav>
                                      </p:tavLst>
                                    </p:anim>
                                    <p:animEffect transition="in" filter="wipe(up)">
                                      <p:cBhvr>
                                        <p:cTn id="31" dur="1000"/>
                                        <p:tgtEl>
                                          <p:spTgt spid="35"/>
                                        </p:tgtEl>
                                      </p:cBhvr>
                                    </p:animEffect>
                                  </p:childTnLst>
                                </p:cTn>
                              </p:par>
                              <p:par>
                                <p:cTn id="32" presetID="53" presetClass="entr" presetSubtype="16" fill="hold" grpId="0" nodeType="withEffect">
                                  <p:stCondLst>
                                    <p:cond delay="3000"/>
                                  </p:stCondLst>
                                  <p:childTnLst>
                                    <p:set>
                                      <p:cBhvr>
                                        <p:cTn id="33" dur="1" fill="hold">
                                          <p:stCondLst>
                                            <p:cond delay="0"/>
                                          </p:stCondLst>
                                        </p:cTn>
                                        <p:tgtEl>
                                          <p:spTgt spid="46"/>
                                        </p:tgtEl>
                                        <p:attrNameLst>
                                          <p:attrName>style.visibility</p:attrName>
                                        </p:attrNameLst>
                                      </p:cBhvr>
                                      <p:to>
                                        <p:strVal val="visible"/>
                                      </p:to>
                                    </p:set>
                                    <p:anim calcmode="lin" valueType="num">
                                      <p:cBhvr>
                                        <p:cTn id="34" dur="1000" fill="hold"/>
                                        <p:tgtEl>
                                          <p:spTgt spid="46"/>
                                        </p:tgtEl>
                                        <p:attrNameLst>
                                          <p:attrName>ppt_w</p:attrName>
                                        </p:attrNameLst>
                                      </p:cBhvr>
                                      <p:tavLst>
                                        <p:tav tm="0">
                                          <p:val>
                                            <p:fltVal val="0"/>
                                          </p:val>
                                        </p:tav>
                                        <p:tav tm="100000">
                                          <p:val>
                                            <p:strVal val="#ppt_w"/>
                                          </p:val>
                                        </p:tav>
                                      </p:tavLst>
                                    </p:anim>
                                    <p:anim calcmode="lin" valueType="num">
                                      <p:cBhvr>
                                        <p:cTn id="35" dur="1000" fill="hold"/>
                                        <p:tgtEl>
                                          <p:spTgt spid="46"/>
                                        </p:tgtEl>
                                        <p:attrNameLst>
                                          <p:attrName>ppt_h</p:attrName>
                                        </p:attrNameLst>
                                      </p:cBhvr>
                                      <p:tavLst>
                                        <p:tav tm="0">
                                          <p:val>
                                            <p:fltVal val="0"/>
                                          </p:val>
                                        </p:tav>
                                        <p:tav tm="100000">
                                          <p:val>
                                            <p:strVal val="#ppt_h"/>
                                          </p:val>
                                        </p:tav>
                                      </p:tavLst>
                                    </p:anim>
                                    <p:animEffect transition="in" filter="fade">
                                      <p:cBhvr>
                                        <p:cTn id="36" dur="1000"/>
                                        <p:tgtEl>
                                          <p:spTgt spid="46"/>
                                        </p:tgtEl>
                                      </p:cBhvr>
                                    </p:animEffect>
                                  </p:childTnLst>
                                </p:cTn>
                              </p:par>
                              <p:par>
                                <p:cTn id="37" presetID="53" presetClass="entr" presetSubtype="16" fill="hold" grpId="0" nodeType="withEffect">
                                  <p:stCondLst>
                                    <p:cond delay="3500"/>
                                  </p:stCondLst>
                                  <p:childTnLst>
                                    <p:set>
                                      <p:cBhvr>
                                        <p:cTn id="38" dur="1" fill="hold">
                                          <p:stCondLst>
                                            <p:cond delay="0"/>
                                          </p:stCondLst>
                                        </p:cTn>
                                        <p:tgtEl>
                                          <p:spTgt spid="41"/>
                                        </p:tgtEl>
                                        <p:attrNameLst>
                                          <p:attrName>style.visibility</p:attrName>
                                        </p:attrNameLst>
                                      </p:cBhvr>
                                      <p:to>
                                        <p:strVal val="visible"/>
                                      </p:to>
                                    </p:set>
                                    <p:anim calcmode="lin" valueType="num">
                                      <p:cBhvr>
                                        <p:cTn id="39" dur="1000" fill="hold"/>
                                        <p:tgtEl>
                                          <p:spTgt spid="41"/>
                                        </p:tgtEl>
                                        <p:attrNameLst>
                                          <p:attrName>ppt_w</p:attrName>
                                        </p:attrNameLst>
                                      </p:cBhvr>
                                      <p:tavLst>
                                        <p:tav tm="0">
                                          <p:val>
                                            <p:fltVal val="0"/>
                                          </p:val>
                                        </p:tav>
                                        <p:tav tm="100000">
                                          <p:val>
                                            <p:strVal val="#ppt_w"/>
                                          </p:val>
                                        </p:tav>
                                      </p:tavLst>
                                    </p:anim>
                                    <p:anim calcmode="lin" valueType="num">
                                      <p:cBhvr>
                                        <p:cTn id="40" dur="1000" fill="hold"/>
                                        <p:tgtEl>
                                          <p:spTgt spid="41"/>
                                        </p:tgtEl>
                                        <p:attrNameLst>
                                          <p:attrName>ppt_h</p:attrName>
                                        </p:attrNameLst>
                                      </p:cBhvr>
                                      <p:tavLst>
                                        <p:tav tm="0">
                                          <p:val>
                                            <p:fltVal val="0"/>
                                          </p:val>
                                        </p:tav>
                                        <p:tav tm="100000">
                                          <p:val>
                                            <p:strVal val="#ppt_h"/>
                                          </p:val>
                                        </p:tav>
                                      </p:tavLst>
                                    </p:anim>
                                    <p:animEffect transition="in" filter="fade">
                                      <p:cBhvr>
                                        <p:cTn id="41" dur="1000"/>
                                        <p:tgtEl>
                                          <p:spTgt spid="41"/>
                                        </p:tgtEl>
                                      </p:cBhvr>
                                    </p:animEffect>
                                  </p:childTnLst>
                                </p:cTn>
                              </p:par>
                              <p:par>
                                <p:cTn id="42" presetID="53" presetClass="entr" presetSubtype="16" fill="hold" grpId="0" nodeType="withEffect">
                                  <p:stCondLst>
                                    <p:cond delay="3000"/>
                                  </p:stCondLst>
                                  <p:childTnLst>
                                    <p:set>
                                      <p:cBhvr>
                                        <p:cTn id="43" dur="1" fill="hold">
                                          <p:stCondLst>
                                            <p:cond delay="0"/>
                                          </p:stCondLst>
                                        </p:cTn>
                                        <p:tgtEl>
                                          <p:spTgt spid="47"/>
                                        </p:tgtEl>
                                        <p:attrNameLst>
                                          <p:attrName>style.visibility</p:attrName>
                                        </p:attrNameLst>
                                      </p:cBhvr>
                                      <p:to>
                                        <p:strVal val="visible"/>
                                      </p:to>
                                    </p:set>
                                    <p:anim calcmode="lin" valueType="num">
                                      <p:cBhvr>
                                        <p:cTn id="44" dur="1000" fill="hold"/>
                                        <p:tgtEl>
                                          <p:spTgt spid="47"/>
                                        </p:tgtEl>
                                        <p:attrNameLst>
                                          <p:attrName>ppt_w</p:attrName>
                                        </p:attrNameLst>
                                      </p:cBhvr>
                                      <p:tavLst>
                                        <p:tav tm="0">
                                          <p:val>
                                            <p:fltVal val="0"/>
                                          </p:val>
                                        </p:tav>
                                        <p:tav tm="100000">
                                          <p:val>
                                            <p:strVal val="#ppt_w"/>
                                          </p:val>
                                        </p:tav>
                                      </p:tavLst>
                                    </p:anim>
                                    <p:anim calcmode="lin" valueType="num">
                                      <p:cBhvr>
                                        <p:cTn id="45" dur="1000" fill="hold"/>
                                        <p:tgtEl>
                                          <p:spTgt spid="47"/>
                                        </p:tgtEl>
                                        <p:attrNameLst>
                                          <p:attrName>ppt_h</p:attrName>
                                        </p:attrNameLst>
                                      </p:cBhvr>
                                      <p:tavLst>
                                        <p:tav tm="0">
                                          <p:val>
                                            <p:fltVal val="0"/>
                                          </p:val>
                                        </p:tav>
                                        <p:tav tm="100000">
                                          <p:val>
                                            <p:strVal val="#ppt_h"/>
                                          </p:val>
                                        </p:tav>
                                      </p:tavLst>
                                    </p:anim>
                                    <p:animEffect transition="in" filter="fade">
                                      <p:cBhvr>
                                        <p:cTn id="46" dur="1000"/>
                                        <p:tgtEl>
                                          <p:spTgt spid="47"/>
                                        </p:tgtEl>
                                      </p:cBhvr>
                                    </p:animEffect>
                                  </p:childTnLst>
                                </p:cTn>
                              </p:par>
                              <p:par>
                                <p:cTn id="47" presetID="53" presetClass="entr" presetSubtype="16" fill="hold" grpId="0" nodeType="withEffect">
                                  <p:stCondLst>
                                    <p:cond delay="3500"/>
                                  </p:stCondLst>
                                  <p:childTnLst>
                                    <p:set>
                                      <p:cBhvr>
                                        <p:cTn id="48" dur="1" fill="hold">
                                          <p:stCondLst>
                                            <p:cond delay="0"/>
                                          </p:stCondLst>
                                        </p:cTn>
                                        <p:tgtEl>
                                          <p:spTgt spid="42"/>
                                        </p:tgtEl>
                                        <p:attrNameLst>
                                          <p:attrName>style.visibility</p:attrName>
                                        </p:attrNameLst>
                                      </p:cBhvr>
                                      <p:to>
                                        <p:strVal val="visible"/>
                                      </p:to>
                                    </p:set>
                                    <p:anim calcmode="lin" valueType="num">
                                      <p:cBhvr>
                                        <p:cTn id="49" dur="1000" fill="hold"/>
                                        <p:tgtEl>
                                          <p:spTgt spid="42"/>
                                        </p:tgtEl>
                                        <p:attrNameLst>
                                          <p:attrName>ppt_w</p:attrName>
                                        </p:attrNameLst>
                                      </p:cBhvr>
                                      <p:tavLst>
                                        <p:tav tm="0">
                                          <p:val>
                                            <p:fltVal val="0"/>
                                          </p:val>
                                        </p:tav>
                                        <p:tav tm="100000">
                                          <p:val>
                                            <p:strVal val="#ppt_w"/>
                                          </p:val>
                                        </p:tav>
                                      </p:tavLst>
                                    </p:anim>
                                    <p:anim calcmode="lin" valueType="num">
                                      <p:cBhvr>
                                        <p:cTn id="50" dur="1000" fill="hold"/>
                                        <p:tgtEl>
                                          <p:spTgt spid="42"/>
                                        </p:tgtEl>
                                        <p:attrNameLst>
                                          <p:attrName>ppt_h</p:attrName>
                                        </p:attrNameLst>
                                      </p:cBhvr>
                                      <p:tavLst>
                                        <p:tav tm="0">
                                          <p:val>
                                            <p:fltVal val="0"/>
                                          </p:val>
                                        </p:tav>
                                        <p:tav tm="100000">
                                          <p:val>
                                            <p:strVal val="#ppt_h"/>
                                          </p:val>
                                        </p:tav>
                                      </p:tavLst>
                                    </p:anim>
                                    <p:animEffect transition="in" filter="fade">
                                      <p:cBhvr>
                                        <p:cTn id="51" dur="1000"/>
                                        <p:tgtEl>
                                          <p:spTgt spid="42"/>
                                        </p:tgtEl>
                                      </p:cBhvr>
                                    </p:animEffect>
                                  </p:childTnLst>
                                </p:cTn>
                              </p:par>
                              <p:par>
                                <p:cTn id="52" presetID="53" presetClass="entr" presetSubtype="16" fill="hold" grpId="0" nodeType="withEffect">
                                  <p:stCondLst>
                                    <p:cond delay="3500"/>
                                  </p:stCondLst>
                                  <p:childTnLst>
                                    <p:set>
                                      <p:cBhvr>
                                        <p:cTn id="53" dur="1" fill="hold">
                                          <p:stCondLst>
                                            <p:cond delay="0"/>
                                          </p:stCondLst>
                                        </p:cTn>
                                        <p:tgtEl>
                                          <p:spTgt spid="43"/>
                                        </p:tgtEl>
                                        <p:attrNameLst>
                                          <p:attrName>style.visibility</p:attrName>
                                        </p:attrNameLst>
                                      </p:cBhvr>
                                      <p:to>
                                        <p:strVal val="visible"/>
                                      </p:to>
                                    </p:set>
                                    <p:anim calcmode="lin" valueType="num">
                                      <p:cBhvr>
                                        <p:cTn id="54" dur="1000" fill="hold"/>
                                        <p:tgtEl>
                                          <p:spTgt spid="43"/>
                                        </p:tgtEl>
                                        <p:attrNameLst>
                                          <p:attrName>ppt_w</p:attrName>
                                        </p:attrNameLst>
                                      </p:cBhvr>
                                      <p:tavLst>
                                        <p:tav tm="0">
                                          <p:val>
                                            <p:fltVal val="0"/>
                                          </p:val>
                                        </p:tav>
                                        <p:tav tm="100000">
                                          <p:val>
                                            <p:strVal val="#ppt_w"/>
                                          </p:val>
                                        </p:tav>
                                      </p:tavLst>
                                    </p:anim>
                                    <p:anim calcmode="lin" valueType="num">
                                      <p:cBhvr>
                                        <p:cTn id="55" dur="1000" fill="hold"/>
                                        <p:tgtEl>
                                          <p:spTgt spid="43"/>
                                        </p:tgtEl>
                                        <p:attrNameLst>
                                          <p:attrName>ppt_h</p:attrName>
                                        </p:attrNameLst>
                                      </p:cBhvr>
                                      <p:tavLst>
                                        <p:tav tm="0">
                                          <p:val>
                                            <p:fltVal val="0"/>
                                          </p:val>
                                        </p:tav>
                                        <p:tav tm="100000">
                                          <p:val>
                                            <p:strVal val="#ppt_h"/>
                                          </p:val>
                                        </p:tav>
                                      </p:tavLst>
                                    </p:anim>
                                    <p:animEffect transition="in" filter="fade">
                                      <p:cBhvr>
                                        <p:cTn id="56" dur="1000"/>
                                        <p:tgtEl>
                                          <p:spTgt spid="43"/>
                                        </p:tgtEl>
                                      </p:cBhvr>
                                    </p:animEffect>
                                  </p:childTnLst>
                                </p:cTn>
                              </p:par>
                              <p:par>
                                <p:cTn id="57" presetID="53" presetClass="entr" presetSubtype="16" fill="hold" grpId="0" nodeType="withEffect">
                                  <p:stCondLst>
                                    <p:cond delay="3500"/>
                                  </p:stCondLst>
                                  <p:childTnLst>
                                    <p:set>
                                      <p:cBhvr>
                                        <p:cTn id="58" dur="1" fill="hold">
                                          <p:stCondLst>
                                            <p:cond delay="0"/>
                                          </p:stCondLst>
                                        </p:cTn>
                                        <p:tgtEl>
                                          <p:spTgt spid="44"/>
                                        </p:tgtEl>
                                        <p:attrNameLst>
                                          <p:attrName>style.visibility</p:attrName>
                                        </p:attrNameLst>
                                      </p:cBhvr>
                                      <p:to>
                                        <p:strVal val="visible"/>
                                      </p:to>
                                    </p:set>
                                    <p:anim calcmode="lin" valueType="num">
                                      <p:cBhvr>
                                        <p:cTn id="59" dur="1000" fill="hold"/>
                                        <p:tgtEl>
                                          <p:spTgt spid="44"/>
                                        </p:tgtEl>
                                        <p:attrNameLst>
                                          <p:attrName>ppt_w</p:attrName>
                                        </p:attrNameLst>
                                      </p:cBhvr>
                                      <p:tavLst>
                                        <p:tav tm="0">
                                          <p:val>
                                            <p:fltVal val="0"/>
                                          </p:val>
                                        </p:tav>
                                        <p:tav tm="100000">
                                          <p:val>
                                            <p:strVal val="#ppt_w"/>
                                          </p:val>
                                        </p:tav>
                                      </p:tavLst>
                                    </p:anim>
                                    <p:anim calcmode="lin" valueType="num">
                                      <p:cBhvr>
                                        <p:cTn id="60" dur="1000" fill="hold"/>
                                        <p:tgtEl>
                                          <p:spTgt spid="44"/>
                                        </p:tgtEl>
                                        <p:attrNameLst>
                                          <p:attrName>ppt_h</p:attrName>
                                        </p:attrNameLst>
                                      </p:cBhvr>
                                      <p:tavLst>
                                        <p:tav tm="0">
                                          <p:val>
                                            <p:fltVal val="0"/>
                                          </p:val>
                                        </p:tav>
                                        <p:tav tm="100000">
                                          <p:val>
                                            <p:strVal val="#ppt_h"/>
                                          </p:val>
                                        </p:tav>
                                      </p:tavLst>
                                    </p:anim>
                                    <p:animEffect transition="in" filter="fade">
                                      <p:cBhvr>
                                        <p:cTn id="61" dur="1000"/>
                                        <p:tgtEl>
                                          <p:spTgt spid="44"/>
                                        </p:tgtEl>
                                      </p:cBhvr>
                                    </p:animEffect>
                                  </p:childTnLst>
                                </p:cTn>
                              </p:par>
                              <p:par>
                                <p:cTn id="62" presetID="53" presetClass="entr" presetSubtype="16" fill="hold" grpId="0" nodeType="withEffect">
                                  <p:stCondLst>
                                    <p:cond delay="3500"/>
                                  </p:stCondLst>
                                  <p:childTnLst>
                                    <p:set>
                                      <p:cBhvr>
                                        <p:cTn id="63" dur="1" fill="hold">
                                          <p:stCondLst>
                                            <p:cond delay="0"/>
                                          </p:stCondLst>
                                        </p:cTn>
                                        <p:tgtEl>
                                          <p:spTgt spid="45"/>
                                        </p:tgtEl>
                                        <p:attrNameLst>
                                          <p:attrName>style.visibility</p:attrName>
                                        </p:attrNameLst>
                                      </p:cBhvr>
                                      <p:to>
                                        <p:strVal val="visible"/>
                                      </p:to>
                                    </p:set>
                                    <p:anim calcmode="lin" valueType="num">
                                      <p:cBhvr>
                                        <p:cTn id="64" dur="1000" fill="hold"/>
                                        <p:tgtEl>
                                          <p:spTgt spid="45"/>
                                        </p:tgtEl>
                                        <p:attrNameLst>
                                          <p:attrName>ppt_w</p:attrName>
                                        </p:attrNameLst>
                                      </p:cBhvr>
                                      <p:tavLst>
                                        <p:tav tm="0">
                                          <p:val>
                                            <p:fltVal val="0"/>
                                          </p:val>
                                        </p:tav>
                                        <p:tav tm="100000">
                                          <p:val>
                                            <p:strVal val="#ppt_w"/>
                                          </p:val>
                                        </p:tav>
                                      </p:tavLst>
                                    </p:anim>
                                    <p:anim calcmode="lin" valueType="num">
                                      <p:cBhvr>
                                        <p:cTn id="65" dur="1000" fill="hold"/>
                                        <p:tgtEl>
                                          <p:spTgt spid="45"/>
                                        </p:tgtEl>
                                        <p:attrNameLst>
                                          <p:attrName>ppt_h</p:attrName>
                                        </p:attrNameLst>
                                      </p:cBhvr>
                                      <p:tavLst>
                                        <p:tav tm="0">
                                          <p:val>
                                            <p:fltVal val="0"/>
                                          </p:val>
                                        </p:tav>
                                        <p:tav tm="100000">
                                          <p:val>
                                            <p:strVal val="#ppt_h"/>
                                          </p:val>
                                        </p:tav>
                                      </p:tavLst>
                                    </p:anim>
                                    <p:animEffect transition="in" filter="fade">
                                      <p:cBhvr>
                                        <p:cTn id="66" dur="1000"/>
                                        <p:tgtEl>
                                          <p:spTgt spid="45"/>
                                        </p:tgtEl>
                                      </p:cBhvr>
                                    </p:animEffect>
                                  </p:childTnLst>
                                </p:cTn>
                              </p:par>
                              <p:par>
                                <p:cTn id="67" presetID="53" presetClass="entr" presetSubtype="16" fill="hold" grpId="0" nodeType="withEffect">
                                  <p:stCondLst>
                                    <p:cond delay="4000"/>
                                  </p:stCondLst>
                                  <p:childTnLst>
                                    <p:set>
                                      <p:cBhvr>
                                        <p:cTn id="68" dur="1" fill="hold">
                                          <p:stCondLst>
                                            <p:cond delay="0"/>
                                          </p:stCondLst>
                                        </p:cTn>
                                        <p:tgtEl>
                                          <p:spTgt spid="33"/>
                                        </p:tgtEl>
                                        <p:attrNameLst>
                                          <p:attrName>style.visibility</p:attrName>
                                        </p:attrNameLst>
                                      </p:cBhvr>
                                      <p:to>
                                        <p:strVal val="visible"/>
                                      </p:to>
                                    </p:set>
                                    <p:anim calcmode="lin" valueType="num">
                                      <p:cBhvr>
                                        <p:cTn id="69" dur="1000" fill="hold"/>
                                        <p:tgtEl>
                                          <p:spTgt spid="33"/>
                                        </p:tgtEl>
                                        <p:attrNameLst>
                                          <p:attrName>ppt_w</p:attrName>
                                        </p:attrNameLst>
                                      </p:cBhvr>
                                      <p:tavLst>
                                        <p:tav tm="0">
                                          <p:val>
                                            <p:fltVal val="0"/>
                                          </p:val>
                                        </p:tav>
                                        <p:tav tm="100000">
                                          <p:val>
                                            <p:strVal val="#ppt_w"/>
                                          </p:val>
                                        </p:tav>
                                      </p:tavLst>
                                    </p:anim>
                                    <p:anim calcmode="lin" valueType="num">
                                      <p:cBhvr>
                                        <p:cTn id="70" dur="1000" fill="hold"/>
                                        <p:tgtEl>
                                          <p:spTgt spid="33"/>
                                        </p:tgtEl>
                                        <p:attrNameLst>
                                          <p:attrName>ppt_h</p:attrName>
                                        </p:attrNameLst>
                                      </p:cBhvr>
                                      <p:tavLst>
                                        <p:tav tm="0">
                                          <p:val>
                                            <p:fltVal val="0"/>
                                          </p:val>
                                        </p:tav>
                                        <p:tav tm="100000">
                                          <p:val>
                                            <p:strVal val="#ppt_h"/>
                                          </p:val>
                                        </p:tav>
                                      </p:tavLst>
                                    </p:anim>
                                    <p:animEffect transition="in" filter="fade">
                                      <p:cBhvr>
                                        <p:cTn id="71" dur="1000"/>
                                        <p:tgtEl>
                                          <p:spTgt spid="33"/>
                                        </p:tgtEl>
                                      </p:cBhvr>
                                    </p:animEffect>
                                  </p:childTnLst>
                                </p:cTn>
                              </p:par>
                              <p:par>
                                <p:cTn id="72" presetID="53" presetClass="entr" presetSubtype="16" fill="hold" grpId="0" nodeType="withEffect">
                                  <p:stCondLst>
                                    <p:cond delay="4000"/>
                                  </p:stCondLst>
                                  <p:childTnLst>
                                    <p:set>
                                      <p:cBhvr>
                                        <p:cTn id="73" dur="1" fill="hold">
                                          <p:stCondLst>
                                            <p:cond delay="0"/>
                                          </p:stCondLst>
                                        </p:cTn>
                                        <p:tgtEl>
                                          <p:spTgt spid="38"/>
                                        </p:tgtEl>
                                        <p:attrNameLst>
                                          <p:attrName>style.visibility</p:attrName>
                                        </p:attrNameLst>
                                      </p:cBhvr>
                                      <p:to>
                                        <p:strVal val="visible"/>
                                      </p:to>
                                    </p:set>
                                    <p:anim calcmode="lin" valueType="num">
                                      <p:cBhvr>
                                        <p:cTn id="74" dur="1000" fill="hold"/>
                                        <p:tgtEl>
                                          <p:spTgt spid="38"/>
                                        </p:tgtEl>
                                        <p:attrNameLst>
                                          <p:attrName>ppt_w</p:attrName>
                                        </p:attrNameLst>
                                      </p:cBhvr>
                                      <p:tavLst>
                                        <p:tav tm="0">
                                          <p:val>
                                            <p:fltVal val="0"/>
                                          </p:val>
                                        </p:tav>
                                        <p:tav tm="100000">
                                          <p:val>
                                            <p:strVal val="#ppt_w"/>
                                          </p:val>
                                        </p:tav>
                                      </p:tavLst>
                                    </p:anim>
                                    <p:anim calcmode="lin" valueType="num">
                                      <p:cBhvr>
                                        <p:cTn id="75" dur="1000" fill="hold"/>
                                        <p:tgtEl>
                                          <p:spTgt spid="38"/>
                                        </p:tgtEl>
                                        <p:attrNameLst>
                                          <p:attrName>ppt_h</p:attrName>
                                        </p:attrNameLst>
                                      </p:cBhvr>
                                      <p:tavLst>
                                        <p:tav tm="0">
                                          <p:val>
                                            <p:fltVal val="0"/>
                                          </p:val>
                                        </p:tav>
                                        <p:tav tm="100000">
                                          <p:val>
                                            <p:strVal val="#ppt_h"/>
                                          </p:val>
                                        </p:tav>
                                      </p:tavLst>
                                    </p:anim>
                                    <p:animEffect transition="in" filter="fade">
                                      <p:cBhvr>
                                        <p:cTn id="76" dur="1000"/>
                                        <p:tgtEl>
                                          <p:spTgt spid="38"/>
                                        </p:tgtEl>
                                      </p:cBhvr>
                                    </p:animEffect>
                                  </p:childTnLst>
                                </p:cTn>
                              </p:par>
                              <p:par>
                                <p:cTn id="77" presetID="53" presetClass="entr" presetSubtype="16" fill="hold" grpId="0" nodeType="withEffect">
                                  <p:stCondLst>
                                    <p:cond delay="4000"/>
                                  </p:stCondLst>
                                  <p:childTnLst>
                                    <p:set>
                                      <p:cBhvr>
                                        <p:cTn id="78" dur="1" fill="hold">
                                          <p:stCondLst>
                                            <p:cond delay="0"/>
                                          </p:stCondLst>
                                        </p:cTn>
                                        <p:tgtEl>
                                          <p:spTgt spid="39"/>
                                        </p:tgtEl>
                                        <p:attrNameLst>
                                          <p:attrName>style.visibility</p:attrName>
                                        </p:attrNameLst>
                                      </p:cBhvr>
                                      <p:to>
                                        <p:strVal val="visible"/>
                                      </p:to>
                                    </p:set>
                                    <p:anim calcmode="lin" valueType="num">
                                      <p:cBhvr>
                                        <p:cTn id="79" dur="1000" fill="hold"/>
                                        <p:tgtEl>
                                          <p:spTgt spid="39"/>
                                        </p:tgtEl>
                                        <p:attrNameLst>
                                          <p:attrName>ppt_w</p:attrName>
                                        </p:attrNameLst>
                                      </p:cBhvr>
                                      <p:tavLst>
                                        <p:tav tm="0">
                                          <p:val>
                                            <p:fltVal val="0"/>
                                          </p:val>
                                        </p:tav>
                                        <p:tav tm="100000">
                                          <p:val>
                                            <p:strVal val="#ppt_w"/>
                                          </p:val>
                                        </p:tav>
                                      </p:tavLst>
                                    </p:anim>
                                    <p:anim calcmode="lin" valueType="num">
                                      <p:cBhvr>
                                        <p:cTn id="80" dur="1000" fill="hold"/>
                                        <p:tgtEl>
                                          <p:spTgt spid="39"/>
                                        </p:tgtEl>
                                        <p:attrNameLst>
                                          <p:attrName>ppt_h</p:attrName>
                                        </p:attrNameLst>
                                      </p:cBhvr>
                                      <p:tavLst>
                                        <p:tav tm="0">
                                          <p:val>
                                            <p:fltVal val="0"/>
                                          </p:val>
                                        </p:tav>
                                        <p:tav tm="100000">
                                          <p:val>
                                            <p:strVal val="#ppt_h"/>
                                          </p:val>
                                        </p:tav>
                                      </p:tavLst>
                                    </p:anim>
                                    <p:animEffect transition="in" filter="fade">
                                      <p:cBhvr>
                                        <p:cTn id="81" dur="1000"/>
                                        <p:tgtEl>
                                          <p:spTgt spid="39"/>
                                        </p:tgtEl>
                                      </p:cBhvr>
                                    </p:animEffect>
                                  </p:childTnLst>
                                </p:cTn>
                              </p:par>
                              <p:par>
                                <p:cTn id="82" presetID="53" presetClass="entr" presetSubtype="16" fill="hold" grpId="0" nodeType="withEffect">
                                  <p:stCondLst>
                                    <p:cond delay="4000"/>
                                  </p:stCondLst>
                                  <p:childTnLst>
                                    <p:set>
                                      <p:cBhvr>
                                        <p:cTn id="83" dur="1" fill="hold">
                                          <p:stCondLst>
                                            <p:cond delay="0"/>
                                          </p:stCondLst>
                                        </p:cTn>
                                        <p:tgtEl>
                                          <p:spTgt spid="40"/>
                                        </p:tgtEl>
                                        <p:attrNameLst>
                                          <p:attrName>style.visibility</p:attrName>
                                        </p:attrNameLst>
                                      </p:cBhvr>
                                      <p:to>
                                        <p:strVal val="visible"/>
                                      </p:to>
                                    </p:set>
                                    <p:anim calcmode="lin" valueType="num">
                                      <p:cBhvr>
                                        <p:cTn id="84" dur="1000" fill="hold"/>
                                        <p:tgtEl>
                                          <p:spTgt spid="40"/>
                                        </p:tgtEl>
                                        <p:attrNameLst>
                                          <p:attrName>ppt_w</p:attrName>
                                        </p:attrNameLst>
                                      </p:cBhvr>
                                      <p:tavLst>
                                        <p:tav tm="0">
                                          <p:val>
                                            <p:fltVal val="0"/>
                                          </p:val>
                                        </p:tav>
                                        <p:tav tm="100000">
                                          <p:val>
                                            <p:strVal val="#ppt_w"/>
                                          </p:val>
                                        </p:tav>
                                      </p:tavLst>
                                    </p:anim>
                                    <p:anim calcmode="lin" valueType="num">
                                      <p:cBhvr>
                                        <p:cTn id="85" dur="1000" fill="hold"/>
                                        <p:tgtEl>
                                          <p:spTgt spid="40"/>
                                        </p:tgtEl>
                                        <p:attrNameLst>
                                          <p:attrName>ppt_h</p:attrName>
                                        </p:attrNameLst>
                                      </p:cBhvr>
                                      <p:tavLst>
                                        <p:tav tm="0">
                                          <p:val>
                                            <p:fltVal val="0"/>
                                          </p:val>
                                        </p:tav>
                                        <p:tav tm="100000">
                                          <p:val>
                                            <p:strVal val="#ppt_h"/>
                                          </p:val>
                                        </p:tav>
                                      </p:tavLst>
                                    </p:anim>
                                    <p:animEffect transition="in" filter="fade">
                                      <p:cBhvr>
                                        <p:cTn id="86" dur="1000"/>
                                        <p:tgtEl>
                                          <p:spTgt spid="40"/>
                                        </p:tgtEl>
                                      </p:cBhvr>
                                    </p:animEffect>
                                  </p:childTnLst>
                                </p:cTn>
                              </p:par>
                              <p:par>
                                <p:cTn id="87" presetID="53" presetClass="entr" presetSubtype="16" fill="hold" grpId="0" nodeType="withEffect">
                                  <p:stCondLst>
                                    <p:cond delay="4000"/>
                                  </p:stCondLst>
                                  <p:childTnLst>
                                    <p:set>
                                      <p:cBhvr>
                                        <p:cTn id="88" dur="1" fill="hold">
                                          <p:stCondLst>
                                            <p:cond delay="0"/>
                                          </p:stCondLst>
                                        </p:cTn>
                                        <p:tgtEl>
                                          <p:spTgt spid="50"/>
                                        </p:tgtEl>
                                        <p:attrNameLst>
                                          <p:attrName>style.visibility</p:attrName>
                                        </p:attrNameLst>
                                      </p:cBhvr>
                                      <p:to>
                                        <p:strVal val="visible"/>
                                      </p:to>
                                    </p:set>
                                    <p:anim calcmode="lin" valueType="num">
                                      <p:cBhvr>
                                        <p:cTn id="89" dur="1000" fill="hold"/>
                                        <p:tgtEl>
                                          <p:spTgt spid="50"/>
                                        </p:tgtEl>
                                        <p:attrNameLst>
                                          <p:attrName>ppt_w</p:attrName>
                                        </p:attrNameLst>
                                      </p:cBhvr>
                                      <p:tavLst>
                                        <p:tav tm="0">
                                          <p:val>
                                            <p:fltVal val="0"/>
                                          </p:val>
                                        </p:tav>
                                        <p:tav tm="100000">
                                          <p:val>
                                            <p:strVal val="#ppt_w"/>
                                          </p:val>
                                        </p:tav>
                                      </p:tavLst>
                                    </p:anim>
                                    <p:anim calcmode="lin" valueType="num">
                                      <p:cBhvr>
                                        <p:cTn id="90" dur="1000" fill="hold"/>
                                        <p:tgtEl>
                                          <p:spTgt spid="50"/>
                                        </p:tgtEl>
                                        <p:attrNameLst>
                                          <p:attrName>ppt_h</p:attrName>
                                        </p:attrNameLst>
                                      </p:cBhvr>
                                      <p:tavLst>
                                        <p:tav tm="0">
                                          <p:val>
                                            <p:fltVal val="0"/>
                                          </p:val>
                                        </p:tav>
                                        <p:tav tm="100000">
                                          <p:val>
                                            <p:strVal val="#ppt_h"/>
                                          </p:val>
                                        </p:tav>
                                      </p:tavLst>
                                    </p:anim>
                                    <p:animEffect transition="in" filter="fade">
                                      <p:cBhvr>
                                        <p:cTn id="91" dur="1000"/>
                                        <p:tgtEl>
                                          <p:spTgt spid="50"/>
                                        </p:tgtEl>
                                      </p:cBhvr>
                                    </p:animEffect>
                                  </p:childTnLst>
                                </p:cTn>
                              </p:par>
                              <p:par>
                                <p:cTn id="92" presetID="53" presetClass="entr" presetSubtype="16" fill="hold" grpId="0" nodeType="withEffect">
                                  <p:stCondLst>
                                    <p:cond delay="4000"/>
                                  </p:stCondLst>
                                  <p:childTnLst>
                                    <p:set>
                                      <p:cBhvr>
                                        <p:cTn id="93" dur="1" fill="hold">
                                          <p:stCondLst>
                                            <p:cond delay="0"/>
                                          </p:stCondLst>
                                        </p:cTn>
                                        <p:tgtEl>
                                          <p:spTgt spid="51"/>
                                        </p:tgtEl>
                                        <p:attrNameLst>
                                          <p:attrName>style.visibility</p:attrName>
                                        </p:attrNameLst>
                                      </p:cBhvr>
                                      <p:to>
                                        <p:strVal val="visible"/>
                                      </p:to>
                                    </p:set>
                                    <p:anim calcmode="lin" valueType="num">
                                      <p:cBhvr>
                                        <p:cTn id="94" dur="1000" fill="hold"/>
                                        <p:tgtEl>
                                          <p:spTgt spid="51"/>
                                        </p:tgtEl>
                                        <p:attrNameLst>
                                          <p:attrName>ppt_w</p:attrName>
                                        </p:attrNameLst>
                                      </p:cBhvr>
                                      <p:tavLst>
                                        <p:tav tm="0">
                                          <p:val>
                                            <p:fltVal val="0"/>
                                          </p:val>
                                        </p:tav>
                                        <p:tav tm="100000">
                                          <p:val>
                                            <p:strVal val="#ppt_w"/>
                                          </p:val>
                                        </p:tav>
                                      </p:tavLst>
                                    </p:anim>
                                    <p:anim calcmode="lin" valueType="num">
                                      <p:cBhvr>
                                        <p:cTn id="95" dur="1000" fill="hold"/>
                                        <p:tgtEl>
                                          <p:spTgt spid="51"/>
                                        </p:tgtEl>
                                        <p:attrNameLst>
                                          <p:attrName>ppt_h</p:attrName>
                                        </p:attrNameLst>
                                      </p:cBhvr>
                                      <p:tavLst>
                                        <p:tav tm="0">
                                          <p:val>
                                            <p:fltVal val="0"/>
                                          </p:val>
                                        </p:tav>
                                        <p:tav tm="100000">
                                          <p:val>
                                            <p:strVal val="#ppt_h"/>
                                          </p:val>
                                        </p:tav>
                                      </p:tavLst>
                                    </p:anim>
                                    <p:animEffect transition="in" filter="fade">
                                      <p:cBhvr>
                                        <p:cTn id="96" dur="1000"/>
                                        <p:tgtEl>
                                          <p:spTgt spid="51"/>
                                        </p:tgtEl>
                                      </p:cBhvr>
                                    </p:animEffect>
                                  </p:childTnLst>
                                </p:cTn>
                              </p:par>
                              <p:par>
                                <p:cTn id="97" presetID="53" presetClass="entr" presetSubtype="16" fill="hold" grpId="0" nodeType="withEffect">
                                  <p:stCondLst>
                                    <p:cond delay="4000"/>
                                  </p:stCondLst>
                                  <p:childTnLst>
                                    <p:set>
                                      <p:cBhvr>
                                        <p:cTn id="98" dur="1" fill="hold">
                                          <p:stCondLst>
                                            <p:cond delay="0"/>
                                          </p:stCondLst>
                                        </p:cTn>
                                        <p:tgtEl>
                                          <p:spTgt spid="52"/>
                                        </p:tgtEl>
                                        <p:attrNameLst>
                                          <p:attrName>style.visibility</p:attrName>
                                        </p:attrNameLst>
                                      </p:cBhvr>
                                      <p:to>
                                        <p:strVal val="visible"/>
                                      </p:to>
                                    </p:set>
                                    <p:anim calcmode="lin" valueType="num">
                                      <p:cBhvr>
                                        <p:cTn id="99" dur="1000" fill="hold"/>
                                        <p:tgtEl>
                                          <p:spTgt spid="52"/>
                                        </p:tgtEl>
                                        <p:attrNameLst>
                                          <p:attrName>ppt_w</p:attrName>
                                        </p:attrNameLst>
                                      </p:cBhvr>
                                      <p:tavLst>
                                        <p:tav tm="0">
                                          <p:val>
                                            <p:fltVal val="0"/>
                                          </p:val>
                                        </p:tav>
                                        <p:tav tm="100000">
                                          <p:val>
                                            <p:strVal val="#ppt_w"/>
                                          </p:val>
                                        </p:tav>
                                      </p:tavLst>
                                    </p:anim>
                                    <p:anim calcmode="lin" valueType="num">
                                      <p:cBhvr>
                                        <p:cTn id="100" dur="1000" fill="hold"/>
                                        <p:tgtEl>
                                          <p:spTgt spid="52"/>
                                        </p:tgtEl>
                                        <p:attrNameLst>
                                          <p:attrName>ppt_h</p:attrName>
                                        </p:attrNameLst>
                                      </p:cBhvr>
                                      <p:tavLst>
                                        <p:tav tm="0">
                                          <p:val>
                                            <p:fltVal val="0"/>
                                          </p:val>
                                        </p:tav>
                                        <p:tav tm="100000">
                                          <p:val>
                                            <p:strVal val="#ppt_h"/>
                                          </p:val>
                                        </p:tav>
                                      </p:tavLst>
                                    </p:anim>
                                    <p:animEffect transition="in" filter="fade">
                                      <p:cBhvr>
                                        <p:cTn id="101" dur="1000"/>
                                        <p:tgtEl>
                                          <p:spTgt spid="52"/>
                                        </p:tgtEl>
                                      </p:cBhvr>
                                    </p:animEffect>
                                  </p:childTnLst>
                                </p:cTn>
                              </p:par>
                              <p:par>
                                <p:cTn id="102" presetID="22" presetClass="entr" presetSubtype="8" fill="hold" grpId="0" nodeType="withEffect">
                                  <p:stCondLst>
                                    <p:cond delay="4500"/>
                                  </p:stCondLst>
                                  <p:childTnLst>
                                    <p:set>
                                      <p:cBhvr>
                                        <p:cTn id="103" dur="1" fill="hold">
                                          <p:stCondLst>
                                            <p:cond delay="0"/>
                                          </p:stCondLst>
                                        </p:cTn>
                                        <p:tgtEl>
                                          <p:spTgt spid="36"/>
                                        </p:tgtEl>
                                        <p:attrNameLst>
                                          <p:attrName>style.visibility</p:attrName>
                                        </p:attrNameLst>
                                      </p:cBhvr>
                                      <p:to>
                                        <p:strVal val="visible"/>
                                      </p:to>
                                    </p:set>
                                    <p:animEffect transition="in" filter="wipe(left)">
                                      <p:cBhvr>
                                        <p:cTn id="104" dur="1000"/>
                                        <p:tgtEl>
                                          <p:spTgt spid="36"/>
                                        </p:tgtEl>
                                      </p:cBhvr>
                                    </p:animEffect>
                                  </p:childTnLst>
                                </p:cTn>
                              </p:par>
                              <p:par>
                                <p:cTn id="105" presetID="22" presetClass="entr" presetSubtype="8" fill="hold" grpId="0" nodeType="withEffect">
                                  <p:stCondLst>
                                    <p:cond delay="4500"/>
                                  </p:stCondLst>
                                  <p:childTnLst>
                                    <p:set>
                                      <p:cBhvr>
                                        <p:cTn id="106" dur="1" fill="hold">
                                          <p:stCondLst>
                                            <p:cond delay="0"/>
                                          </p:stCondLst>
                                        </p:cTn>
                                        <p:tgtEl>
                                          <p:spTgt spid="24"/>
                                        </p:tgtEl>
                                        <p:attrNameLst>
                                          <p:attrName>style.visibility</p:attrName>
                                        </p:attrNameLst>
                                      </p:cBhvr>
                                      <p:to>
                                        <p:strVal val="visible"/>
                                      </p:to>
                                    </p:set>
                                    <p:animEffect transition="in" filter="wipe(left)">
                                      <p:cBhvr>
                                        <p:cTn id="107" dur="1500"/>
                                        <p:tgtEl>
                                          <p:spTgt spid="24"/>
                                        </p:tgtEl>
                                      </p:cBhvr>
                                    </p:animEffect>
                                  </p:childTnLst>
                                </p:cTn>
                              </p:par>
                              <p:par>
                                <p:cTn id="108" presetID="63" presetClass="path" presetSubtype="0" accel="50000" decel="50000" fill="hold" grpId="1" nodeType="withEffect">
                                  <p:stCondLst>
                                    <p:cond delay="4500"/>
                                  </p:stCondLst>
                                  <p:childTnLst>
                                    <p:animMotion origin="layout" path="M 0.07409 0 L 3.54167E-6 0 " pathEditMode="relative" rAng="0" ptsTypes="AA">
                                      <p:cBhvr>
                                        <p:cTn id="109" dur="1500" fill="hold"/>
                                        <p:tgtEl>
                                          <p:spTgt spid="24"/>
                                        </p:tgtEl>
                                        <p:attrNameLst>
                                          <p:attrName>ppt_x</p:attrName>
                                          <p:attrName>ppt_y</p:attrName>
                                        </p:attrNameLst>
                                      </p:cBhvr>
                                      <p:rCtr x="-3711" y="0"/>
                                    </p:animMotion>
                                  </p:childTnLst>
                                </p:cTn>
                              </p:par>
                              <p:par>
                                <p:cTn id="110" presetID="53" presetClass="entr" presetSubtype="16" fill="hold" grpId="0" nodeType="withEffect">
                                  <p:stCondLst>
                                    <p:cond delay="5250"/>
                                  </p:stCondLst>
                                  <p:childTnLst>
                                    <p:set>
                                      <p:cBhvr>
                                        <p:cTn id="111" dur="1" fill="hold">
                                          <p:stCondLst>
                                            <p:cond delay="0"/>
                                          </p:stCondLst>
                                        </p:cTn>
                                        <p:tgtEl>
                                          <p:spTgt spid="48"/>
                                        </p:tgtEl>
                                        <p:attrNameLst>
                                          <p:attrName>style.visibility</p:attrName>
                                        </p:attrNameLst>
                                      </p:cBhvr>
                                      <p:to>
                                        <p:strVal val="visible"/>
                                      </p:to>
                                    </p:set>
                                    <p:anim calcmode="lin" valueType="num">
                                      <p:cBhvr>
                                        <p:cTn id="112" dur="1000" fill="hold"/>
                                        <p:tgtEl>
                                          <p:spTgt spid="48"/>
                                        </p:tgtEl>
                                        <p:attrNameLst>
                                          <p:attrName>ppt_w</p:attrName>
                                        </p:attrNameLst>
                                      </p:cBhvr>
                                      <p:tavLst>
                                        <p:tav tm="0">
                                          <p:val>
                                            <p:fltVal val="0"/>
                                          </p:val>
                                        </p:tav>
                                        <p:tav tm="100000">
                                          <p:val>
                                            <p:strVal val="#ppt_w"/>
                                          </p:val>
                                        </p:tav>
                                      </p:tavLst>
                                    </p:anim>
                                    <p:anim calcmode="lin" valueType="num">
                                      <p:cBhvr>
                                        <p:cTn id="113" dur="1000" fill="hold"/>
                                        <p:tgtEl>
                                          <p:spTgt spid="48"/>
                                        </p:tgtEl>
                                        <p:attrNameLst>
                                          <p:attrName>ppt_h</p:attrName>
                                        </p:attrNameLst>
                                      </p:cBhvr>
                                      <p:tavLst>
                                        <p:tav tm="0">
                                          <p:val>
                                            <p:fltVal val="0"/>
                                          </p:val>
                                        </p:tav>
                                        <p:tav tm="100000">
                                          <p:val>
                                            <p:strVal val="#ppt_h"/>
                                          </p:val>
                                        </p:tav>
                                      </p:tavLst>
                                    </p:anim>
                                    <p:animEffect transition="in" filter="fade">
                                      <p:cBhvr>
                                        <p:cTn id="114" dur="1000"/>
                                        <p:tgtEl>
                                          <p:spTgt spid="48"/>
                                        </p:tgtEl>
                                      </p:cBhvr>
                                    </p:animEffect>
                                  </p:childTnLst>
                                </p:cTn>
                              </p:par>
                              <p:par>
                                <p:cTn id="115" presetID="53" presetClass="entr" presetSubtype="16" fill="hold" grpId="0" nodeType="withEffect">
                                  <p:stCondLst>
                                    <p:cond delay="5250"/>
                                  </p:stCondLst>
                                  <p:childTnLst>
                                    <p:set>
                                      <p:cBhvr>
                                        <p:cTn id="116" dur="1" fill="hold">
                                          <p:stCondLst>
                                            <p:cond delay="0"/>
                                          </p:stCondLst>
                                        </p:cTn>
                                        <p:tgtEl>
                                          <p:spTgt spid="49"/>
                                        </p:tgtEl>
                                        <p:attrNameLst>
                                          <p:attrName>style.visibility</p:attrName>
                                        </p:attrNameLst>
                                      </p:cBhvr>
                                      <p:to>
                                        <p:strVal val="visible"/>
                                      </p:to>
                                    </p:set>
                                    <p:anim calcmode="lin" valueType="num">
                                      <p:cBhvr>
                                        <p:cTn id="117" dur="1000" fill="hold"/>
                                        <p:tgtEl>
                                          <p:spTgt spid="49"/>
                                        </p:tgtEl>
                                        <p:attrNameLst>
                                          <p:attrName>ppt_w</p:attrName>
                                        </p:attrNameLst>
                                      </p:cBhvr>
                                      <p:tavLst>
                                        <p:tav tm="0">
                                          <p:val>
                                            <p:fltVal val="0"/>
                                          </p:val>
                                        </p:tav>
                                        <p:tav tm="100000">
                                          <p:val>
                                            <p:strVal val="#ppt_w"/>
                                          </p:val>
                                        </p:tav>
                                      </p:tavLst>
                                    </p:anim>
                                    <p:anim calcmode="lin" valueType="num">
                                      <p:cBhvr>
                                        <p:cTn id="118" dur="1000" fill="hold"/>
                                        <p:tgtEl>
                                          <p:spTgt spid="49"/>
                                        </p:tgtEl>
                                        <p:attrNameLst>
                                          <p:attrName>ppt_h</p:attrName>
                                        </p:attrNameLst>
                                      </p:cBhvr>
                                      <p:tavLst>
                                        <p:tav tm="0">
                                          <p:val>
                                            <p:fltVal val="0"/>
                                          </p:val>
                                        </p:tav>
                                        <p:tav tm="100000">
                                          <p:val>
                                            <p:strVal val="#ppt_h"/>
                                          </p:val>
                                        </p:tav>
                                      </p:tavLst>
                                    </p:anim>
                                    <p:animEffect transition="in" filter="fade">
                                      <p:cBhvr>
                                        <p:cTn id="119" dur="1000"/>
                                        <p:tgtEl>
                                          <p:spTgt spid="49"/>
                                        </p:tgtEl>
                                      </p:cBhvr>
                                    </p:animEffect>
                                  </p:childTnLst>
                                </p:cTn>
                              </p:par>
                              <p:par>
                                <p:cTn id="120" presetID="16" presetClass="entr" presetSubtype="37" fill="hold" nodeType="withEffect">
                                  <p:stCondLst>
                                    <p:cond delay="0"/>
                                  </p:stCondLst>
                                  <p:childTnLst>
                                    <p:set>
                                      <p:cBhvr>
                                        <p:cTn id="121" dur="1" fill="hold">
                                          <p:stCondLst>
                                            <p:cond delay="0"/>
                                          </p:stCondLst>
                                        </p:cTn>
                                        <p:tgtEl>
                                          <p:spTgt spid="26"/>
                                        </p:tgtEl>
                                        <p:attrNameLst>
                                          <p:attrName>style.visibility</p:attrName>
                                        </p:attrNameLst>
                                      </p:cBhvr>
                                      <p:to>
                                        <p:strVal val="visible"/>
                                      </p:to>
                                    </p:set>
                                    <p:animEffect transition="in" filter="barn(outVertical)">
                                      <p:cBhvr>
                                        <p:cTn id="122"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4" grpId="0" animBg="1"/>
      <p:bldP spid="24" grpId="0" animBg="1"/>
      <p:bldP spid="24" grpId="1" animBg="1"/>
      <p:bldP spid="32" grpId="0"/>
      <p:bldP spid="34" grpId="0"/>
      <p:bldP spid="35" grpId="0"/>
      <p:bldP spid="36" grpId="0"/>
      <p:bldP spid="33"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186BA6-F0D0-418A-AEF7-6E6F58A6871E}"/>
              </a:ext>
            </a:extLst>
          </p:cNvPr>
          <p:cNvGrpSpPr/>
          <p:nvPr/>
        </p:nvGrpSpPr>
        <p:grpSpPr>
          <a:xfrm>
            <a:off x="2686255" y="406106"/>
            <a:ext cx="6819492" cy="674920"/>
            <a:chOff x="3425237" y="652463"/>
            <a:chExt cx="5341527" cy="674920"/>
          </a:xfrm>
        </p:grpSpPr>
        <p:sp>
          <p:nvSpPr>
            <p:cNvPr id="18" name="Rectangle 17">
              <a:extLst>
                <a:ext uri="{FF2B5EF4-FFF2-40B4-BE49-F238E27FC236}">
                  <a16:creationId xmlns:a16="http://schemas.microsoft.com/office/drawing/2014/main" id="{FBC03542-84F3-4D8A-AE45-5246113EF0D4}"/>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Straight Connector 18">
              <a:extLst>
                <a:ext uri="{FF2B5EF4-FFF2-40B4-BE49-F238E27FC236}">
                  <a16:creationId xmlns:a16="http://schemas.microsoft.com/office/drawing/2014/main" id="{38762609-69AE-43D7-9116-4265D33153A5}"/>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17" name="TextBox 16">
            <a:extLst>
              <a:ext uri="{FF2B5EF4-FFF2-40B4-BE49-F238E27FC236}">
                <a16:creationId xmlns:a16="http://schemas.microsoft.com/office/drawing/2014/main" id="{D4FDCF4D-BAF9-417A-BF86-D07CC3ED01C0}"/>
              </a:ext>
            </a:extLst>
          </p:cNvPr>
          <p:cNvSpPr txBox="1"/>
          <p:nvPr/>
        </p:nvSpPr>
        <p:spPr>
          <a:xfrm>
            <a:off x="2686253" y="486899"/>
            <a:ext cx="6819495"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BLUE OCEAN BUYER UTILITY MAP</a:t>
            </a:r>
          </a:p>
        </p:txBody>
      </p:sp>
      <p:sp>
        <p:nvSpPr>
          <p:cNvPr id="23" name="Rectangle: Rounded Corners 22">
            <a:extLst>
              <a:ext uri="{FF2B5EF4-FFF2-40B4-BE49-F238E27FC236}">
                <a16:creationId xmlns:a16="http://schemas.microsoft.com/office/drawing/2014/main" id="{411BF341-440D-4634-AD79-86F81B5DC60A}"/>
              </a:ext>
            </a:extLst>
          </p:cNvPr>
          <p:cNvSpPr/>
          <p:nvPr/>
        </p:nvSpPr>
        <p:spPr>
          <a:xfrm>
            <a:off x="1162050" y="1768016"/>
            <a:ext cx="9867900" cy="468532"/>
          </a:xfrm>
          <a:prstGeom prst="roundRect">
            <a:avLst>
              <a:gd name="adj" fmla="val 50000"/>
            </a:avLst>
          </a:prstGeom>
          <a:gradFill flip="none" rotWithShape="1">
            <a:gsLst>
              <a:gs pos="0">
                <a:schemeClr val="tx2">
                  <a:lumMod val="40000"/>
                  <a:lumOff val="60000"/>
                  <a:alpha val="20000"/>
                </a:schemeClr>
              </a:gs>
              <a:gs pos="100000">
                <a:schemeClr val="tx2">
                  <a:lumMod val="40000"/>
                  <a:lumOff val="60000"/>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r>
              <a:rPr lang="en-US" sz="1000" dirty="0">
                <a:latin typeface="Montserrat" panose="00000500000000000000" pitchFamily="50" charset="0"/>
              </a:rPr>
              <a:t>Customer Productivity</a:t>
            </a:r>
          </a:p>
        </p:txBody>
      </p:sp>
      <p:sp>
        <p:nvSpPr>
          <p:cNvPr id="25" name="Rectangle: Rounded Corners 24">
            <a:extLst>
              <a:ext uri="{FF2B5EF4-FFF2-40B4-BE49-F238E27FC236}">
                <a16:creationId xmlns:a16="http://schemas.microsoft.com/office/drawing/2014/main" id="{B484F78C-F513-404A-9121-CA56488A52BE}"/>
              </a:ext>
            </a:extLst>
          </p:cNvPr>
          <p:cNvSpPr/>
          <p:nvPr/>
        </p:nvSpPr>
        <p:spPr>
          <a:xfrm>
            <a:off x="1162050" y="2358088"/>
            <a:ext cx="9867900" cy="468532"/>
          </a:xfrm>
          <a:prstGeom prst="roundRect">
            <a:avLst>
              <a:gd name="adj" fmla="val 50000"/>
            </a:avLst>
          </a:prstGeom>
          <a:gradFill flip="none" rotWithShape="1">
            <a:gsLst>
              <a:gs pos="0">
                <a:schemeClr val="tx2">
                  <a:lumMod val="40000"/>
                  <a:lumOff val="60000"/>
                  <a:alpha val="20000"/>
                </a:schemeClr>
              </a:gs>
              <a:gs pos="100000">
                <a:schemeClr val="tx2">
                  <a:lumMod val="40000"/>
                  <a:lumOff val="60000"/>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r>
              <a:rPr lang="en-US" sz="1000" dirty="0">
                <a:latin typeface="Montserrat" panose="00000500000000000000" pitchFamily="50" charset="0"/>
              </a:rPr>
              <a:t>Simplicity</a:t>
            </a:r>
          </a:p>
        </p:txBody>
      </p:sp>
      <p:sp>
        <p:nvSpPr>
          <p:cNvPr id="26" name="Rectangle: Rounded Corners 25">
            <a:extLst>
              <a:ext uri="{FF2B5EF4-FFF2-40B4-BE49-F238E27FC236}">
                <a16:creationId xmlns:a16="http://schemas.microsoft.com/office/drawing/2014/main" id="{BFF5764F-DCFD-4599-B312-6C14ED68CC14}"/>
              </a:ext>
            </a:extLst>
          </p:cNvPr>
          <p:cNvSpPr/>
          <p:nvPr/>
        </p:nvSpPr>
        <p:spPr>
          <a:xfrm>
            <a:off x="1162050" y="2948161"/>
            <a:ext cx="9867900" cy="468532"/>
          </a:xfrm>
          <a:prstGeom prst="roundRect">
            <a:avLst>
              <a:gd name="adj" fmla="val 50000"/>
            </a:avLst>
          </a:prstGeom>
          <a:gradFill flip="none" rotWithShape="1">
            <a:gsLst>
              <a:gs pos="0">
                <a:schemeClr val="tx2">
                  <a:lumMod val="40000"/>
                  <a:lumOff val="60000"/>
                  <a:alpha val="20000"/>
                </a:schemeClr>
              </a:gs>
              <a:gs pos="100000">
                <a:schemeClr val="tx2">
                  <a:lumMod val="40000"/>
                  <a:lumOff val="60000"/>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r>
              <a:rPr lang="en-US" sz="1000" dirty="0">
                <a:latin typeface="Montserrat" panose="00000500000000000000" pitchFamily="50" charset="0"/>
              </a:rPr>
              <a:t>Convenience</a:t>
            </a:r>
          </a:p>
        </p:txBody>
      </p:sp>
      <p:sp>
        <p:nvSpPr>
          <p:cNvPr id="27" name="Rectangle: Rounded Corners 26">
            <a:extLst>
              <a:ext uri="{FF2B5EF4-FFF2-40B4-BE49-F238E27FC236}">
                <a16:creationId xmlns:a16="http://schemas.microsoft.com/office/drawing/2014/main" id="{78AEF319-F041-4189-ABB0-BB54635C7CCE}"/>
              </a:ext>
            </a:extLst>
          </p:cNvPr>
          <p:cNvSpPr/>
          <p:nvPr/>
        </p:nvSpPr>
        <p:spPr>
          <a:xfrm>
            <a:off x="1162050" y="3538234"/>
            <a:ext cx="9867900" cy="468532"/>
          </a:xfrm>
          <a:prstGeom prst="roundRect">
            <a:avLst>
              <a:gd name="adj" fmla="val 50000"/>
            </a:avLst>
          </a:prstGeom>
          <a:gradFill flip="none" rotWithShape="1">
            <a:gsLst>
              <a:gs pos="0">
                <a:schemeClr val="tx2">
                  <a:lumMod val="40000"/>
                  <a:lumOff val="60000"/>
                  <a:alpha val="20000"/>
                </a:schemeClr>
              </a:gs>
              <a:gs pos="100000">
                <a:schemeClr val="tx2">
                  <a:lumMod val="40000"/>
                  <a:lumOff val="60000"/>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r>
              <a:rPr lang="en-US" sz="1000" dirty="0">
                <a:latin typeface="Montserrat" panose="00000500000000000000" pitchFamily="50" charset="0"/>
              </a:rPr>
              <a:t>Risk</a:t>
            </a:r>
          </a:p>
        </p:txBody>
      </p:sp>
      <p:sp>
        <p:nvSpPr>
          <p:cNvPr id="28" name="Rectangle: Rounded Corners 27">
            <a:extLst>
              <a:ext uri="{FF2B5EF4-FFF2-40B4-BE49-F238E27FC236}">
                <a16:creationId xmlns:a16="http://schemas.microsoft.com/office/drawing/2014/main" id="{CC4A9847-AB61-4A93-84AD-F4824761C02C}"/>
              </a:ext>
            </a:extLst>
          </p:cNvPr>
          <p:cNvSpPr/>
          <p:nvPr/>
        </p:nvSpPr>
        <p:spPr>
          <a:xfrm>
            <a:off x="1162050" y="4128307"/>
            <a:ext cx="9867900" cy="468532"/>
          </a:xfrm>
          <a:prstGeom prst="roundRect">
            <a:avLst>
              <a:gd name="adj" fmla="val 50000"/>
            </a:avLst>
          </a:prstGeom>
          <a:gradFill flip="none" rotWithShape="1">
            <a:gsLst>
              <a:gs pos="0">
                <a:schemeClr val="tx2">
                  <a:lumMod val="40000"/>
                  <a:lumOff val="60000"/>
                  <a:alpha val="20000"/>
                </a:schemeClr>
              </a:gs>
              <a:gs pos="100000">
                <a:schemeClr val="tx2">
                  <a:lumMod val="40000"/>
                  <a:lumOff val="60000"/>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r>
              <a:rPr lang="en-US" sz="1000" dirty="0">
                <a:latin typeface="Montserrat" panose="00000500000000000000" pitchFamily="50" charset="0"/>
              </a:rPr>
              <a:t>Fun and Image</a:t>
            </a:r>
          </a:p>
        </p:txBody>
      </p:sp>
      <p:sp>
        <p:nvSpPr>
          <p:cNvPr id="29" name="Rectangle: Rounded Corners 28">
            <a:extLst>
              <a:ext uri="{FF2B5EF4-FFF2-40B4-BE49-F238E27FC236}">
                <a16:creationId xmlns:a16="http://schemas.microsoft.com/office/drawing/2014/main" id="{1321B812-35BA-48EF-9A5C-4305329246F3}"/>
              </a:ext>
            </a:extLst>
          </p:cNvPr>
          <p:cNvSpPr/>
          <p:nvPr/>
        </p:nvSpPr>
        <p:spPr>
          <a:xfrm>
            <a:off x="1162050" y="4718380"/>
            <a:ext cx="9867900" cy="468532"/>
          </a:xfrm>
          <a:prstGeom prst="roundRect">
            <a:avLst>
              <a:gd name="adj" fmla="val 50000"/>
            </a:avLst>
          </a:prstGeom>
          <a:gradFill flip="none" rotWithShape="1">
            <a:gsLst>
              <a:gs pos="0">
                <a:schemeClr val="tx2">
                  <a:lumMod val="40000"/>
                  <a:lumOff val="60000"/>
                  <a:alpha val="20000"/>
                </a:schemeClr>
              </a:gs>
              <a:gs pos="100000">
                <a:schemeClr val="tx2">
                  <a:lumMod val="40000"/>
                  <a:lumOff val="60000"/>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r>
              <a:rPr lang="en-US" sz="1000" dirty="0">
                <a:latin typeface="Montserrat" panose="00000500000000000000" pitchFamily="50" charset="0"/>
              </a:rPr>
              <a:t>Environmental Friendliness</a:t>
            </a:r>
          </a:p>
        </p:txBody>
      </p:sp>
      <p:sp>
        <p:nvSpPr>
          <p:cNvPr id="30" name="Rectangle: Rounded Corners 29">
            <a:extLst>
              <a:ext uri="{FF2B5EF4-FFF2-40B4-BE49-F238E27FC236}">
                <a16:creationId xmlns:a16="http://schemas.microsoft.com/office/drawing/2014/main" id="{5166DFC2-F179-4FA4-93A1-1AC5CA13AA3C}"/>
              </a:ext>
            </a:extLst>
          </p:cNvPr>
          <p:cNvSpPr/>
          <p:nvPr/>
        </p:nvSpPr>
        <p:spPr>
          <a:xfrm>
            <a:off x="1162050" y="5334357"/>
            <a:ext cx="9867900" cy="468532"/>
          </a:xfrm>
          <a:prstGeom prst="roundRect">
            <a:avLst>
              <a:gd name="adj" fmla="val 50000"/>
            </a:avLst>
          </a:prstGeom>
          <a:gradFill flip="none" rotWithShape="1">
            <a:gsLst>
              <a:gs pos="0">
                <a:schemeClr val="accent1">
                  <a:lumMod val="50000"/>
                  <a:lumOff val="50000"/>
                  <a:alpha val="40000"/>
                </a:schemeClr>
              </a:gs>
              <a:gs pos="100000">
                <a:schemeClr val="accent1">
                  <a:lumMod val="50000"/>
                  <a:lumOff val="50000"/>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r>
              <a:rPr lang="en-US" sz="1000" b="1" dirty="0">
                <a:solidFill>
                  <a:schemeClr val="accent1">
                    <a:lumMod val="25000"/>
                    <a:lumOff val="75000"/>
                  </a:schemeClr>
                </a:solidFill>
                <a:latin typeface="Montserrat" panose="00000500000000000000" pitchFamily="50" charset="0"/>
              </a:rPr>
              <a:t>AI Integration</a:t>
            </a:r>
          </a:p>
        </p:txBody>
      </p:sp>
      <p:sp>
        <p:nvSpPr>
          <p:cNvPr id="31" name="TextBox 30">
            <a:extLst>
              <a:ext uri="{FF2B5EF4-FFF2-40B4-BE49-F238E27FC236}">
                <a16:creationId xmlns:a16="http://schemas.microsoft.com/office/drawing/2014/main" id="{F436C4B3-7F15-4924-AB3B-3F487F5AD53A}"/>
              </a:ext>
            </a:extLst>
          </p:cNvPr>
          <p:cNvSpPr txBox="1"/>
          <p:nvPr/>
        </p:nvSpPr>
        <p:spPr>
          <a:xfrm>
            <a:off x="10016312" y="1421149"/>
            <a:ext cx="752130" cy="246221"/>
          </a:xfrm>
          <a:prstGeom prst="rect">
            <a:avLst/>
          </a:prstGeom>
          <a:noFill/>
        </p:spPr>
        <p:txBody>
          <a:bodyPr wrap="none" rtlCol="0">
            <a:spAutoFit/>
          </a:bodyPr>
          <a:lstStyle/>
          <a:p>
            <a:pPr algn="ctr"/>
            <a:r>
              <a:rPr lang="en-US" sz="1000" b="1" dirty="0">
                <a:solidFill>
                  <a:schemeClr val="bg1"/>
                </a:solidFill>
                <a:latin typeface="Montserrat" panose="00000500000000000000" pitchFamily="50" charset="0"/>
              </a:rPr>
              <a:t>Disposal</a:t>
            </a:r>
          </a:p>
        </p:txBody>
      </p:sp>
      <p:sp>
        <p:nvSpPr>
          <p:cNvPr id="34" name="TextBox 33">
            <a:extLst>
              <a:ext uri="{FF2B5EF4-FFF2-40B4-BE49-F238E27FC236}">
                <a16:creationId xmlns:a16="http://schemas.microsoft.com/office/drawing/2014/main" id="{4636F87E-B8D2-4078-80F2-9A9762B67CD1}"/>
              </a:ext>
            </a:extLst>
          </p:cNvPr>
          <p:cNvSpPr txBox="1"/>
          <p:nvPr/>
        </p:nvSpPr>
        <p:spPr>
          <a:xfrm>
            <a:off x="8588079" y="1421149"/>
            <a:ext cx="1058303" cy="246221"/>
          </a:xfrm>
          <a:prstGeom prst="rect">
            <a:avLst/>
          </a:prstGeom>
          <a:noFill/>
        </p:spPr>
        <p:txBody>
          <a:bodyPr wrap="none" rtlCol="0">
            <a:spAutoFit/>
          </a:bodyPr>
          <a:lstStyle/>
          <a:p>
            <a:pPr algn="ctr"/>
            <a:r>
              <a:rPr lang="en-US" sz="1000" b="1" dirty="0">
                <a:solidFill>
                  <a:schemeClr val="bg1"/>
                </a:solidFill>
                <a:latin typeface="Montserrat" panose="00000500000000000000" pitchFamily="50" charset="0"/>
              </a:rPr>
              <a:t>Maintenance</a:t>
            </a:r>
          </a:p>
        </p:txBody>
      </p:sp>
      <p:grpSp>
        <p:nvGrpSpPr>
          <p:cNvPr id="8" name="Group 7">
            <a:extLst>
              <a:ext uri="{FF2B5EF4-FFF2-40B4-BE49-F238E27FC236}">
                <a16:creationId xmlns:a16="http://schemas.microsoft.com/office/drawing/2014/main" id="{1401228F-FBCF-4360-968D-A163F2E9A35C}"/>
              </a:ext>
            </a:extLst>
          </p:cNvPr>
          <p:cNvGrpSpPr/>
          <p:nvPr/>
        </p:nvGrpSpPr>
        <p:grpSpPr>
          <a:xfrm>
            <a:off x="3622087" y="1421149"/>
            <a:ext cx="811441" cy="4231221"/>
            <a:chOff x="3622087" y="1665565"/>
            <a:chExt cx="811441" cy="4231221"/>
          </a:xfrm>
        </p:grpSpPr>
        <p:sp>
          <p:nvSpPr>
            <p:cNvPr id="38" name="TextBox 37">
              <a:extLst>
                <a:ext uri="{FF2B5EF4-FFF2-40B4-BE49-F238E27FC236}">
                  <a16:creationId xmlns:a16="http://schemas.microsoft.com/office/drawing/2014/main" id="{C866E64A-9C06-4F6D-BBCC-49291E766519}"/>
                </a:ext>
              </a:extLst>
            </p:cNvPr>
            <p:cNvSpPr txBox="1"/>
            <p:nvPr/>
          </p:nvSpPr>
          <p:spPr>
            <a:xfrm>
              <a:off x="3622087" y="1665565"/>
              <a:ext cx="811441" cy="246221"/>
            </a:xfrm>
            <a:prstGeom prst="rect">
              <a:avLst/>
            </a:prstGeom>
            <a:noFill/>
          </p:spPr>
          <p:txBody>
            <a:bodyPr wrap="none" rtlCol="0">
              <a:spAutoFit/>
            </a:bodyPr>
            <a:lstStyle/>
            <a:p>
              <a:pPr algn="ctr"/>
              <a:r>
                <a:rPr lang="en-US" sz="1000" b="1" dirty="0">
                  <a:solidFill>
                    <a:schemeClr val="bg1"/>
                  </a:solidFill>
                  <a:latin typeface="Montserrat" panose="00000500000000000000" pitchFamily="50" charset="0"/>
                </a:rPr>
                <a:t>Purchase</a:t>
              </a:r>
            </a:p>
          </p:txBody>
        </p:sp>
        <p:sp>
          <p:nvSpPr>
            <p:cNvPr id="54" name="Oval 53">
              <a:extLst>
                <a:ext uri="{FF2B5EF4-FFF2-40B4-BE49-F238E27FC236}">
                  <a16:creationId xmlns:a16="http://schemas.microsoft.com/office/drawing/2014/main" id="{EA34E107-FD2B-465D-B071-770DB3196F48}"/>
                </a:ext>
              </a:extLst>
            </p:cNvPr>
            <p:cNvSpPr/>
            <p:nvPr/>
          </p:nvSpPr>
          <p:spPr>
            <a:xfrm>
              <a:off x="3918159" y="4497342"/>
              <a:ext cx="219298" cy="219298"/>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70654862-7440-44EB-B819-A42DF9C62A60}"/>
                </a:ext>
              </a:extLst>
            </p:cNvPr>
            <p:cNvSpPr/>
            <p:nvPr/>
          </p:nvSpPr>
          <p:spPr>
            <a:xfrm>
              <a:off x="3782221" y="5679259"/>
              <a:ext cx="215756" cy="215756"/>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0BEA26CE-AF3E-4EE0-8067-0842B454A23E}"/>
                </a:ext>
              </a:extLst>
            </p:cNvPr>
            <p:cNvSpPr/>
            <p:nvPr/>
          </p:nvSpPr>
          <p:spPr>
            <a:xfrm>
              <a:off x="4054225" y="5677488"/>
              <a:ext cx="219298" cy="219298"/>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a:extLst>
              <a:ext uri="{FF2B5EF4-FFF2-40B4-BE49-F238E27FC236}">
                <a16:creationId xmlns:a16="http://schemas.microsoft.com/office/drawing/2014/main" id="{E7E3B89E-1793-44C8-9CA4-094C6EB39211}"/>
              </a:ext>
            </a:extLst>
          </p:cNvPr>
          <p:cNvGrpSpPr/>
          <p:nvPr/>
        </p:nvGrpSpPr>
        <p:grpSpPr>
          <a:xfrm>
            <a:off x="4923737" y="1421149"/>
            <a:ext cx="736099" cy="4231221"/>
            <a:chOff x="4912569" y="1665565"/>
            <a:chExt cx="736099" cy="4231221"/>
          </a:xfrm>
        </p:grpSpPr>
        <p:sp>
          <p:nvSpPr>
            <p:cNvPr id="37" name="TextBox 36">
              <a:extLst>
                <a:ext uri="{FF2B5EF4-FFF2-40B4-BE49-F238E27FC236}">
                  <a16:creationId xmlns:a16="http://schemas.microsoft.com/office/drawing/2014/main" id="{206BDE81-8B31-4CB0-B207-F2CCFC176EDB}"/>
                </a:ext>
              </a:extLst>
            </p:cNvPr>
            <p:cNvSpPr txBox="1"/>
            <p:nvPr/>
          </p:nvSpPr>
          <p:spPr>
            <a:xfrm>
              <a:off x="4912569" y="1665565"/>
              <a:ext cx="736099" cy="246221"/>
            </a:xfrm>
            <a:prstGeom prst="rect">
              <a:avLst/>
            </a:prstGeom>
            <a:noFill/>
          </p:spPr>
          <p:txBody>
            <a:bodyPr wrap="none" rtlCol="0">
              <a:spAutoFit/>
            </a:bodyPr>
            <a:lstStyle/>
            <a:p>
              <a:pPr algn="ctr"/>
              <a:r>
                <a:rPr lang="en-US" sz="1000" b="1" dirty="0">
                  <a:solidFill>
                    <a:schemeClr val="bg1"/>
                  </a:solidFill>
                  <a:latin typeface="Montserrat" panose="00000500000000000000" pitchFamily="50" charset="0"/>
                </a:rPr>
                <a:t>Delivery</a:t>
              </a:r>
            </a:p>
          </p:txBody>
        </p:sp>
        <p:sp>
          <p:nvSpPr>
            <p:cNvPr id="41" name="Oval 40">
              <a:extLst>
                <a:ext uri="{FF2B5EF4-FFF2-40B4-BE49-F238E27FC236}">
                  <a16:creationId xmlns:a16="http://schemas.microsoft.com/office/drawing/2014/main" id="{D9F75A51-F2CE-4FAF-B200-D3546508A4AE}"/>
                </a:ext>
              </a:extLst>
            </p:cNvPr>
            <p:cNvSpPr/>
            <p:nvPr/>
          </p:nvSpPr>
          <p:spPr>
            <a:xfrm>
              <a:off x="5170969" y="2137050"/>
              <a:ext cx="219298" cy="219298"/>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776AC794-18DF-4A7D-AE23-8375FA0ED7D6}"/>
                </a:ext>
              </a:extLst>
            </p:cNvPr>
            <p:cNvSpPr/>
            <p:nvPr/>
          </p:nvSpPr>
          <p:spPr>
            <a:xfrm>
              <a:off x="5172740" y="2728894"/>
              <a:ext cx="215756" cy="215756"/>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2E878208-F205-4435-B953-4A87C8D17D5B}"/>
                </a:ext>
              </a:extLst>
            </p:cNvPr>
            <p:cNvSpPr/>
            <p:nvPr/>
          </p:nvSpPr>
          <p:spPr>
            <a:xfrm>
              <a:off x="5172740" y="3318967"/>
              <a:ext cx="215756" cy="215756"/>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EDA9D035-0635-4022-A501-FB65D90BFDB0}"/>
                </a:ext>
              </a:extLst>
            </p:cNvPr>
            <p:cNvSpPr/>
            <p:nvPr/>
          </p:nvSpPr>
          <p:spPr>
            <a:xfrm>
              <a:off x="5170969" y="5677488"/>
              <a:ext cx="219298" cy="219298"/>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159A8359-2629-4F8C-A44C-697563AE18AB}"/>
              </a:ext>
            </a:extLst>
          </p:cNvPr>
          <p:cNvGrpSpPr/>
          <p:nvPr/>
        </p:nvGrpSpPr>
        <p:grpSpPr>
          <a:xfrm>
            <a:off x="6350368" y="1421149"/>
            <a:ext cx="433132" cy="4231221"/>
            <a:chOff x="6316861" y="1665565"/>
            <a:chExt cx="433132" cy="4231221"/>
          </a:xfrm>
        </p:grpSpPr>
        <p:sp>
          <p:nvSpPr>
            <p:cNvPr id="36" name="TextBox 35">
              <a:extLst>
                <a:ext uri="{FF2B5EF4-FFF2-40B4-BE49-F238E27FC236}">
                  <a16:creationId xmlns:a16="http://schemas.microsoft.com/office/drawing/2014/main" id="{9E71417E-423F-4D95-9947-AC6F422E928D}"/>
                </a:ext>
              </a:extLst>
            </p:cNvPr>
            <p:cNvSpPr txBox="1"/>
            <p:nvPr/>
          </p:nvSpPr>
          <p:spPr>
            <a:xfrm>
              <a:off x="6316861" y="1665565"/>
              <a:ext cx="433132" cy="246221"/>
            </a:xfrm>
            <a:prstGeom prst="rect">
              <a:avLst/>
            </a:prstGeom>
            <a:noFill/>
          </p:spPr>
          <p:txBody>
            <a:bodyPr wrap="none" rtlCol="0">
              <a:spAutoFit/>
            </a:bodyPr>
            <a:lstStyle/>
            <a:p>
              <a:pPr algn="ctr"/>
              <a:r>
                <a:rPr lang="en-US" sz="1000" b="1" dirty="0">
                  <a:solidFill>
                    <a:schemeClr val="bg1"/>
                  </a:solidFill>
                  <a:latin typeface="Montserrat" panose="00000500000000000000" pitchFamily="50" charset="0"/>
                </a:rPr>
                <a:t>Use</a:t>
              </a:r>
            </a:p>
          </p:txBody>
        </p:sp>
        <p:sp>
          <p:nvSpPr>
            <p:cNvPr id="40" name="Oval 39">
              <a:extLst>
                <a:ext uri="{FF2B5EF4-FFF2-40B4-BE49-F238E27FC236}">
                  <a16:creationId xmlns:a16="http://schemas.microsoft.com/office/drawing/2014/main" id="{4FD3F2DF-3B7C-4D8E-A163-17692ADCCE8A}"/>
                </a:ext>
              </a:extLst>
            </p:cNvPr>
            <p:cNvSpPr/>
            <p:nvPr/>
          </p:nvSpPr>
          <p:spPr>
            <a:xfrm>
              <a:off x="6425550" y="2138821"/>
              <a:ext cx="215756" cy="215756"/>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B41D658D-933E-477B-B423-AFACFE69F17F}"/>
                </a:ext>
              </a:extLst>
            </p:cNvPr>
            <p:cNvSpPr/>
            <p:nvPr/>
          </p:nvSpPr>
          <p:spPr>
            <a:xfrm>
              <a:off x="6423779" y="2727123"/>
              <a:ext cx="219298" cy="219298"/>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2BDB27B9-E301-4370-9A39-1A9DF7229BB7}"/>
                </a:ext>
              </a:extLst>
            </p:cNvPr>
            <p:cNvSpPr/>
            <p:nvPr/>
          </p:nvSpPr>
          <p:spPr>
            <a:xfrm>
              <a:off x="6425550" y="4499113"/>
              <a:ext cx="215756" cy="215756"/>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72BA4219-78D5-4048-B0DE-186A3259A122}"/>
                </a:ext>
              </a:extLst>
            </p:cNvPr>
            <p:cNvSpPr/>
            <p:nvPr/>
          </p:nvSpPr>
          <p:spPr>
            <a:xfrm>
              <a:off x="6423779" y="5677488"/>
              <a:ext cx="219298" cy="219298"/>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a:extLst>
              <a:ext uri="{FF2B5EF4-FFF2-40B4-BE49-F238E27FC236}">
                <a16:creationId xmlns:a16="http://schemas.microsoft.com/office/drawing/2014/main" id="{73FFDF1E-FC2B-422C-82D8-32DA3C7DA39B}"/>
              </a:ext>
            </a:extLst>
          </p:cNvPr>
          <p:cNvGrpSpPr/>
          <p:nvPr/>
        </p:nvGrpSpPr>
        <p:grpSpPr>
          <a:xfrm>
            <a:off x="7304114" y="1421149"/>
            <a:ext cx="1075936" cy="4231221"/>
            <a:chOff x="7248274" y="1665565"/>
            <a:chExt cx="1075936" cy="4231221"/>
          </a:xfrm>
        </p:grpSpPr>
        <p:sp>
          <p:nvSpPr>
            <p:cNvPr id="35" name="TextBox 34">
              <a:extLst>
                <a:ext uri="{FF2B5EF4-FFF2-40B4-BE49-F238E27FC236}">
                  <a16:creationId xmlns:a16="http://schemas.microsoft.com/office/drawing/2014/main" id="{DEFE4A25-5DDB-41F8-8A06-3941C2B9A2CA}"/>
                </a:ext>
              </a:extLst>
            </p:cNvPr>
            <p:cNvSpPr txBox="1"/>
            <p:nvPr/>
          </p:nvSpPr>
          <p:spPr>
            <a:xfrm>
              <a:off x="7248274" y="1665565"/>
              <a:ext cx="1075936" cy="246221"/>
            </a:xfrm>
            <a:prstGeom prst="rect">
              <a:avLst/>
            </a:prstGeom>
            <a:noFill/>
          </p:spPr>
          <p:txBody>
            <a:bodyPr wrap="none" rtlCol="0">
              <a:spAutoFit/>
            </a:bodyPr>
            <a:lstStyle/>
            <a:p>
              <a:pPr algn="ctr"/>
              <a:r>
                <a:rPr lang="en-US" sz="1000" b="1" dirty="0">
                  <a:solidFill>
                    <a:schemeClr val="bg1"/>
                  </a:solidFill>
                  <a:latin typeface="Montserrat" panose="00000500000000000000" pitchFamily="50" charset="0"/>
                </a:rPr>
                <a:t>Supplements</a:t>
              </a:r>
            </a:p>
          </p:txBody>
        </p:sp>
        <p:sp>
          <p:nvSpPr>
            <p:cNvPr id="48" name="Oval 47">
              <a:extLst>
                <a:ext uri="{FF2B5EF4-FFF2-40B4-BE49-F238E27FC236}">
                  <a16:creationId xmlns:a16="http://schemas.microsoft.com/office/drawing/2014/main" id="{40E1FC12-EB3B-4A4C-9783-5B3626928CA6}"/>
                </a:ext>
              </a:extLst>
            </p:cNvPr>
            <p:cNvSpPr/>
            <p:nvPr/>
          </p:nvSpPr>
          <p:spPr>
            <a:xfrm>
              <a:off x="7676594" y="3317196"/>
              <a:ext cx="219298" cy="219298"/>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226016DB-9E6A-44A8-8D96-271DB134577D}"/>
                </a:ext>
              </a:extLst>
            </p:cNvPr>
            <p:cNvSpPr/>
            <p:nvPr/>
          </p:nvSpPr>
          <p:spPr>
            <a:xfrm>
              <a:off x="7676594" y="5677488"/>
              <a:ext cx="219298" cy="219298"/>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59E85C42-D436-48B1-80F9-2AA69677501F}"/>
              </a:ext>
            </a:extLst>
          </p:cNvPr>
          <p:cNvGrpSpPr/>
          <p:nvPr/>
        </p:nvGrpSpPr>
        <p:grpSpPr>
          <a:xfrm>
            <a:off x="3536950" y="5990222"/>
            <a:ext cx="5118100" cy="468532"/>
            <a:chOff x="3536950" y="6234638"/>
            <a:chExt cx="5118100" cy="468532"/>
          </a:xfrm>
        </p:grpSpPr>
        <p:sp>
          <p:nvSpPr>
            <p:cNvPr id="57" name="Rectangle: Rounded Corners 56">
              <a:extLst>
                <a:ext uri="{FF2B5EF4-FFF2-40B4-BE49-F238E27FC236}">
                  <a16:creationId xmlns:a16="http://schemas.microsoft.com/office/drawing/2014/main" id="{A3958684-5601-4B8A-8161-92E8F97E45BD}"/>
                </a:ext>
              </a:extLst>
            </p:cNvPr>
            <p:cNvSpPr/>
            <p:nvPr/>
          </p:nvSpPr>
          <p:spPr>
            <a:xfrm>
              <a:off x="3536950" y="6234638"/>
              <a:ext cx="5118100" cy="468532"/>
            </a:xfrm>
            <a:prstGeom prst="roundRect">
              <a:avLst>
                <a:gd name="adj" fmla="val 50000"/>
              </a:avLst>
            </a:pr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endParaRPr lang="en-US" sz="1000" b="1" dirty="0">
                <a:solidFill>
                  <a:schemeClr val="accent1">
                    <a:lumMod val="25000"/>
                    <a:lumOff val="75000"/>
                  </a:schemeClr>
                </a:solidFill>
                <a:latin typeface="Montserrat" panose="00000500000000000000" pitchFamily="50" charset="0"/>
              </a:endParaRPr>
            </a:p>
          </p:txBody>
        </p:sp>
        <p:grpSp>
          <p:nvGrpSpPr>
            <p:cNvPr id="81" name="Group 80">
              <a:extLst>
                <a:ext uri="{FF2B5EF4-FFF2-40B4-BE49-F238E27FC236}">
                  <a16:creationId xmlns:a16="http://schemas.microsoft.com/office/drawing/2014/main" id="{2329E735-5CBF-4E95-A570-4F6D82ECE429}"/>
                </a:ext>
              </a:extLst>
            </p:cNvPr>
            <p:cNvGrpSpPr/>
            <p:nvPr/>
          </p:nvGrpSpPr>
          <p:grpSpPr>
            <a:xfrm>
              <a:off x="3913583" y="6338099"/>
              <a:ext cx="4364835" cy="261610"/>
              <a:chOff x="3983412" y="6253916"/>
              <a:chExt cx="4364835" cy="261610"/>
            </a:xfrm>
          </p:grpSpPr>
          <p:grpSp>
            <p:nvGrpSpPr>
              <p:cNvPr id="76" name="Group 75">
                <a:extLst>
                  <a:ext uri="{FF2B5EF4-FFF2-40B4-BE49-F238E27FC236}">
                    <a16:creationId xmlns:a16="http://schemas.microsoft.com/office/drawing/2014/main" id="{50F1FF3E-917C-461A-B9E2-00EEEA40B7C6}"/>
                  </a:ext>
                </a:extLst>
              </p:cNvPr>
              <p:cNvGrpSpPr/>
              <p:nvPr/>
            </p:nvGrpSpPr>
            <p:grpSpPr>
              <a:xfrm>
                <a:off x="3983412" y="6253916"/>
                <a:ext cx="2075851" cy="261610"/>
                <a:chOff x="4585854" y="6253916"/>
                <a:chExt cx="2075851" cy="261610"/>
              </a:xfrm>
            </p:grpSpPr>
            <p:sp>
              <p:nvSpPr>
                <p:cNvPr id="74" name="Oval 73">
                  <a:extLst>
                    <a:ext uri="{FF2B5EF4-FFF2-40B4-BE49-F238E27FC236}">
                      <a16:creationId xmlns:a16="http://schemas.microsoft.com/office/drawing/2014/main" id="{6A9D6538-6DD7-470C-9EC2-9FE5CA19AB8C}"/>
                    </a:ext>
                  </a:extLst>
                </p:cNvPr>
                <p:cNvSpPr/>
                <p:nvPr/>
              </p:nvSpPr>
              <p:spPr>
                <a:xfrm>
                  <a:off x="4585854" y="6297900"/>
                  <a:ext cx="173642" cy="173642"/>
                </a:xfrm>
                <a:prstGeom prst="ellipse">
                  <a:avLst/>
                </a:prstGeom>
                <a:gradFill>
                  <a:gsLst>
                    <a:gs pos="0">
                      <a:schemeClr val="bg1"/>
                    </a:gs>
                    <a:gs pos="100000">
                      <a:schemeClr val="accent1">
                        <a:lumMod val="25000"/>
                        <a:lumOff val="75000"/>
                      </a:schemeClr>
                    </a:gs>
                    <a:gs pos="37000">
                      <a:schemeClr val="accent1">
                        <a:lumMod val="25000"/>
                        <a:lumOff val="75000"/>
                      </a:schemeClr>
                    </a:gs>
                    <a:gs pos="73000">
                      <a:schemeClr val="accent1">
                        <a:lumMod val="50000"/>
                        <a:lumOff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69B75883-1596-4BF1-98E6-0E64A6F0082B}"/>
                    </a:ext>
                  </a:extLst>
                </p:cNvPr>
                <p:cNvSpPr txBox="1"/>
                <p:nvPr/>
              </p:nvSpPr>
              <p:spPr>
                <a:xfrm>
                  <a:off x="4845182" y="6253916"/>
                  <a:ext cx="1816523" cy="261610"/>
                </a:xfrm>
                <a:prstGeom prst="rect">
                  <a:avLst/>
                </a:prstGeom>
                <a:noFill/>
              </p:spPr>
              <p:txBody>
                <a:bodyPr wrap="none" rtlCol="0">
                  <a:spAutoFit/>
                </a:bodyPr>
                <a:lstStyle/>
                <a:p>
                  <a:r>
                    <a:rPr lang="en-US" sz="1100" dirty="0">
                      <a:solidFill>
                        <a:schemeClr val="bg1"/>
                      </a:solidFill>
                      <a:latin typeface="Montserrat" panose="00000500000000000000" pitchFamily="50" charset="0"/>
                    </a:rPr>
                    <a:t>Current Industry Focus</a:t>
                  </a:r>
                </a:p>
              </p:txBody>
            </p:sp>
          </p:grpSp>
          <p:grpSp>
            <p:nvGrpSpPr>
              <p:cNvPr id="78" name="Group 77">
                <a:extLst>
                  <a:ext uri="{FF2B5EF4-FFF2-40B4-BE49-F238E27FC236}">
                    <a16:creationId xmlns:a16="http://schemas.microsoft.com/office/drawing/2014/main" id="{4F0A8592-1B63-4177-816E-8F5E0BC6ED36}"/>
                  </a:ext>
                </a:extLst>
              </p:cNvPr>
              <p:cNvGrpSpPr/>
              <p:nvPr/>
            </p:nvGrpSpPr>
            <p:grpSpPr>
              <a:xfrm>
                <a:off x="6456741" y="6253916"/>
                <a:ext cx="1891506" cy="261610"/>
                <a:chOff x="4585854" y="6253916"/>
                <a:chExt cx="1891506" cy="261610"/>
              </a:xfrm>
            </p:grpSpPr>
            <p:sp>
              <p:nvSpPr>
                <p:cNvPr id="79" name="Oval 78">
                  <a:extLst>
                    <a:ext uri="{FF2B5EF4-FFF2-40B4-BE49-F238E27FC236}">
                      <a16:creationId xmlns:a16="http://schemas.microsoft.com/office/drawing/2014/main" id="{71C0872F-2134-4649-9105-14E6A19951AD}"/>
                    </a:ext>
                  </a:extLst>
                </p:cNvPr>
                <p:cNvSpPr/>
                <p:nvPr/>
              </p:nvSpPr>
              <p:spPr>
                <a:xfrm>
                  <a:off x="4585854" y="6297900"/>
                  <a:ext cx="173642" cy="173642"/>
                </a:xfrm>
                <a:prstGeom prst="ellipse">
                  <a:avLst/>
                </a:prstGeom>
                <a:gradFill>
                  <a:gsLst>
                    <a:gs pos="0">
                      <a:schemeClr val="bg1"/>
                    </a:gs>
                    <a:gs pos="100000">
                      <a:schemeClr val="accent2">
                        <a:lumMod val="60000"/>
                        <a:lumOff val="40000"/>
                      </a:schemeClr>
                    </a:gs>
                    <a:gs pos="37000">
                      <a:schemeClr val="accent2"/>
                    </a:gs>
                    <a:gs pos="73000">
                      <a:schemeClr val="accent2">
                        <a:lumMod val="50000"/>
                      </a:schemeClr>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0" name="TextBox 79">
                  <a:extLst>
                    <a:ext uri="{FF2B5EF4-FFF2-40B4-BE49-F238E27FC236}">
                      <a16:creationId xmlns:a16="http://schemas.microsoft.com/office/drawing/2014/main" id="{F9683656-33AF-44E3-BA82-EA4E04E5A800}"/>
                    </a:ext>
                  </a:extLst>
                </p:cNvPr>
                <p:cNvSpPr txBox="1"/>
                <p:nvPr/>
              </p:nvSpPr>
              <p:spPr>
                <a:xfrm>
                  <a:off x="4845182" y="6253916"/>
                  <a:ext cx="1632178" cy="261610"/>
                </a:xfrm>
                <a:prstGeom prst="rect">
                  <a:avLst/>
                </a:prstGeom>
                <a:noFill/>
              </p:spPr>
              <p:txBody>
                <a:bodyPr wrap="none" rtlCol="0">
                  <a:spAutoFit/>
                </a:bodyPr>
                <a:lstStyle/>
                <a:p>
                  <a:r>
                    <a:rPr lang="en-US" sz="1100" dirty="0">
                      <a:solidFill>
                        <a:schemeClr val="bg1"/>
                      </a:solidFill>
                      <a:latin typeface="Montserrat" panose="00000500000000000000" pitchFamily="50" charset="0"/>
                    </a:rPr>
                    <a:t>Blue Ocean Offering</a:t>
                  </a:r>
                </a:p>
              </p:txBody>
            </p:sp>
          </p:grpSp>
        </p:grpSp>
      </p:grpSp>
      <p:grpSp>
        <p:nvGrpSpPr>
          <p:cNvPr id="9" name="Group 8">
            <a:extLst>
              <a:ext uri="{FF2B5EF4-FFF2-40B4-BE49-F238E27FC236}">
                <a16:creationId xmlns:a16="http://schemas.microsoft.com/office/drawing/2014/main" id="{95A3E100-807B-4721-A53F-E72ADFC41444}"/>
              </a:ext>
            </a:extLst>
          </p:cNvPr>
          <p:cNvGrpSpPr/>
          <p:nvPr/>
        </p:nvGrpSpPr>
        <p:grpSpPr>
          <a:xfrm>
            <a:off x="4654212" y="1489134"/>
            <a:ext cx="5100592" cy="4287840"/>
            <a:chOff x="4654212" y="1733550"/>
            <a:chExt cx="5100592" cy="4287852"/>
          </a:xfrm>
        </p:grpSpPr>
        <p:cxnSp>
          <p:nvCxnSpPr>
            <p:cNvPr id="3" name="Straight Connector 2">
              <a:extLst>
                <a:ext uri="{FF2B5EF4-FFF2-40B4-BE49-F238E27FC236}">
                  <a16:creationId xmlns:a16="http://schemas.microsoft.com/office/drawing/2014/main" id="{0B8783A5-00CB-463A-AE64-5BBD8C66DEAF}"/>
                </a:ext>
              </a:extLst>
            </p:cNvPr>
            <p:cNvCxnSpPr/>
            <p:nvPr/>
          </p:nvCxnSpPr>
          <p:spPr>
            <a:xfrm>
              <a:off x="4654212" y="1733550"/>
              <a:ext cx="0" cy="4287852"/>
            </a:xfrm>
            <a:prstGeom prst="line">
              <a:avLst/>
            </a:prstGeom>
            <a:ln>
              <a:solidFill>
                <a:schemeClr val="bg1">
                  <a:alpha val="1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39A50E8-7B04-4C0A-A3AA-322D9878E1B9}"/>
                </a:ext>
              </a:extLst>
            </p:cNvPr>
            <p:cNvCxnSpPr/>
            <p:nvPr/>
          </p:nvCxnSpPr>
          <p:spPr>
            <a:xfrm>
              <a:off x="5929360" y="1733550"/>
              <a:ext cx="0" cy="4287852"/>
            </a:xfrm>
            <a:prstGeom prst="line">
              <a:avLst/>
            </a:prstGeom>
            <a:ln>
              <a:solidFill>
                <a:schemeClr val="bg1">
                  <a:alpha val="1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C6F7E9B5-3487-4A86-8F42-9B09D62BD2BB}"/>
                </a:ext>
              </a:extLst>
            </p:cNvPr>
            <p:cNvCxnSpPr/>
            <p:nvPr/>
          </p:nvCxnSpPr>
          <p:spPr>
            <a:xfrm>
              <a:off x="7204508" y="1733550"/>
              <a:ext cx="0" cy="4287852"/>
            </a:xfrm>
            <a:prstGeom prst="line">
              <a:avLst/>
            </a:prstGeom>
            <a:ln>
              <a:solidFill>
                <a:schemeClr val="bg1">
                  <a:alpha val="1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2F9174B8-AA75-48C7-8202-30EED0FCE3E2}"/>
                </a:ext>
              </a:extLst>
            </p:cNvPr>
            <p:cNvCxnSpPr/>
            <p:nvPr/>
          </p:nvCxnSpPr>
          <p:spPr>
            <a:xfrm>
              <a:off x="8479656" y="1733550"/>
              <a:ext cx="0" cy="4287852"/>
            </a:xfrm>
            <a:prstGeom prst="line">
              <a:avLst/>
            </a:prstGeom>
            <a:ln>
              <a:solidFill>
                <a:schemeClr val="bg1">
                  <a:alpha val="1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4CF0F765-E4F1-4778-AC4E-88BDE4AFCB33}"/>
                </a:ext>
              </a:extLst>
            </p:cNvPr>
            <p:cNvCxnSpPr/>
            <p:nvPr/>
          </p:nvCxnSpPr>
          <p:spPr>
            <a:xfrm>
              <a:off x="9754804" y="1733550"/>
              <a:ext cx="0" cy="4287852"/>
            </a:xfrm>
            <a:prstGeom prst="line">
              <a:avLst/>
            </a:prstGeom>
            <a:ln>
              <a:solidFill>
                <a:schemeClr val="bg1">
                  <a:alpha val="15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6" name="TextBox 5">
            <a:extLst>
              <a:ext uri="{FF2B5EF4-FFF2-40B4-BE49-F238E27FC236}">
                <a16:creationId xmlns:a16="http://schemas.microsoft.com/office/drawing/2014/main" id="{B223EFB1-BCA4-AA46-4AE1-23E3DE042B9D}"/>
              </a:ext>
            </a:extLst>
          </p:cNvPr>
          <p:cNvSpPr txBox="1"/>
          <p:nvPr/>
        </p:nvSpPr>
        <p:spPr>
          <a:xfrm>
            <a:off x="829943" y="5383957"/>
            <a:ext cx="332107" cy="369332"/>
          </a:xfrm>
          <a:prstGeom prst="rect">
            <a:avLst/>
          </a:prstGeom>
          <a:noFill/>
        </p:spPr>
        <p:txBody>
          <a:bodyPr wrap="square">
            <a:spAutoFit/>
          </a:bodyPr>
          <a:lstStyle/>
          <a:p>
            <a:r>
              <a:rPr lang="en-US" sz="1800" b="1" dirty="0">
                <a:solidFill>
                  <a:schemeClr val="accent1">
                    <a:lumMod val="25000"/>
                    <a:lumOff val="75000"/>
                  </a:schemeClr>
                </a:solidFill>
                <a:latin typeface="Montserrat" panose="00000500000000000000" pitchFamily="50" charset="0"/>
                <a:sym typeface="Wingdings 3" panose="05040102010807070707" pitchFamily="18" charset="2"/>
              </a:rPr>
              <a:t></a:t>
            </a:r>
            <a:endParaRPr lang="en-US" dirty="0">
              <a:solidFill>
                <a:schemeClr val="accent1">
                  <a:lumMod val="25000"/>
                  <a:lumOff val="75000"/>
                </a:schemeClr>
              </a:solidFill>
            </a:endParaRPr>
          </a:p>
        </p:txBody>
      </p:sp>
    </p:spTree>
    <p:extLst>
      <p:ext uri="{BB962C8B-B14F-4D97-AF65-F5344CB8AC3E}">
        <p14:creationId xmlns:p14="http://schemas.microsoft.com/office/powerpoint/2010/main" val="2189171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outVertical)">
                                      <p:cBhvr>
                                        <p:cTn id="7"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279CD7AA-9B13-4251-923E-0FDEE75AAD4A}"/>
              </a:ext>
            </a:extLst>
          </p:cNvPr>
          <p:cNvGrpSpPr/>
          <p:nvPr/>
        </p:nvGrpSpPr>
        <p:grpSpPr>
          <a:xfrm>
            <a:off x="2298328" y="439060"/>
            <a:ext cx="7595346" cy="674920"/>
            <a:chOff x="3425237" y="652463"/>
            <a:chExt cx="5341527" cy="674920"/>
          </a:xfrm>
        </p:grpSpPr>
        <p:sp>
          <p:nvSpPr>
            <p:cNvPr id="9" name="Rectangle 8">
              <a:extLst>
                <a:ext uri="{FF2B5EF4-FFF2-40B4-BE49-F238E27FC236}">
                  <a16:creationId xmlns:a16="http://schemas.microsoft.com/office/drawing/2014/main" id="{F525B891-0C48-42DA-9CA2-69BDFA192CF3}"/>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a:extLst>
                <a:ext uri="{FF2B5EF4-FFF2-40B4-BE49-F238E27FC236}">
                  <a16:creationId xmlns:a16="http://schemas.microsoft.com/office/drawing/2014/main" id="{6AB18A52-F439-4D4A-8781-A2BAB2E8756A}"/>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92C6ED9B-B230-4CE9-8050-570B01F5113B}"/>
              </a:ext>
            </a:extLst>
          </p:cNvPr>
          <p:cNvSpPr txBox="1"/>
          <p:nvPr/>
        </p:nvSpPr>
        <p:spPr>
          <a:xfrm>
            <a:off x="2298326" y="519853"/>
            <a:ext cx="7595349"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CHANGING CONSUMER EXPECTATION</a:t>
            </a:r>
          </a:p>
        </p:txBody>
      </p:sp>
      <p:sp>
        <p:nvSpPr>
          <p:cNvPr id="40" name="Rectangle: Rounded Corners 39">
            <a:extLst>
              <a:ext uri="{FF2B5EF4-FFF2-40B4-BE49-F238E27FC236}">
                <a16:creationId xmlns:a16="http://schemas.microsoft.com/office/drawing/2014/main" id="{5D42591C-343A-4670-9460-8CBFAF580BE2}"/>
              </a:ext>
            </a:extLst>
          </p:cNvPr>
          <p:cNvSpPr/>
          <p:nvPr/>
        </p:nvSpPr>
        <p:spPr>
          <a:xfrm>
            <a:off x="1295400" y="1422400"/>
            <a:ext cx="9601200" cy="4788559"/>
          </a:xfrm>
          <a:prstGeom prst="roundRect">
            <a:avLst>
              <a:gd name="adj" fmla="val 4732"/>
            </a:avLst>
          </a:prstGeom>
          <a:solidFill>
            <a:schemeClr val="accent1">
              <a:alpha val="50000"/>
            </a:schemeClr>
          </a:solidFill>
          <a:ln w="12700">
            <a:gradFill>
              <a:gsLst>
                <a:gs pos="49600">
                  <a:schemeClr val="tx2">
                    <a:lumMod val="60000"/>
                    <a:lumOff val="40000"/>
                  </a:schemeClr>
                </a:gs>
                <a:gs pos="0">
                  <a:schemeClr val="accent2"/>
                </a:gs>
                <a:gs pos="100000">
                  <a:schemeClr val="accent1">
                    <a:lumMod val="50000"/>
                    <a:lumOff val="50000"/>
                  </a:schemeClr>
                </a:gs>
              </a:gsLst>
              <a:lin ang="39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Graphic 13">
            <a:extLst>
              <a:ext uri="{FF2B5EF4-FFF2-40B4-BE49-F238E27FC236}">
                <a16:creationId xmlns:a16="http://schemas.microsoft.com/office/drawing/2014/main" id="{F7757A53-B4BE-4D71-BDA4-AB2626618C09}"/>
              </a:ext>
            </a:extLst>
          </p:cNvPr>
          <p:cNvSpPr/>
          <p:nvPr/>
        </p:nvSpPr>
        <p:spPr>
          <a:xfrm>
            <a:off x="2000372" y="2104496"/>
            <a:ext cx="5696865" cy="1352550"/>
          </a:xfrm>
          <a:custGeom>
            <a:avLst/>
            <a:gdLst>
              <a:gd name="connsiteX0" fmla="*/ 0 w 2571750"/>
              <a:gd name="connsiteY0" fmla="*/ 1351693 h 1352550"/>
              <a:gd name="connsiteX1" fmla="*/ 2579180 w 2571750"/>
              <a:gd name="connsiteY1" fmla="*/ 0 h 1352550"/>
            </a:gdLst>
            <a:ahLst/>
            <a:cxnLst>
              <a:cxn ang="0">
                <a:pos x="connsiteX0" y="connsiteY0"/>
              </a:cxn>
              <a:cxn ang="0">
                <a:pos x="connsiteX1" y="connsiteY1"/>
              </a:cxn>
            </a:cxnLst>
            <a:rect l="l" t="t" r="r" b="b"/>
            <a:pathLst>
              <a:path w="2571750" h="1352550">
                <a:moveTo>
                  <a:pt x="0" y="1351693"/>
                </a:moveTo>
                <a:cubicBezTo>
                  <a:pt x="579215" y="1345978"/>
                  <a:pt x="1853660" y="1580293"/>
                  <a:pt x="2579180" y="0"/>
                </a:cubicBezTo>
              </a:path>
            </a:pathLst>
          </a:custGeom>
          <a:noFill/>
          <a:ln w="63500" cap="rnd">
            <a:gradFill>
              <a:gsLst>
                <a:gs pos="0">
                  <a:schemeClr val="accent2">
                    <a:lumMod val="50000"/>
                    <a:alpha val="35000"/>
                  </a:schemeClr>
                </a:gs>
                <a:gs pos="100000">
                  <a:schemeClr val="accent2">
                    <a:alpha val="70000"/>
                  </a:schemeClr>
                </a:gs>
              </a:gsLst>
              <a:lin ang="0" scaled="0"/>
            </a:gradFill>
            <a:prstDash val="solid"/>
            <a:miter/>
            <a:tailEnd type="triangle" w="med" len="med"/>
          </a:ln>
        </p:spPr>
        <p:txBody>
          <a:bodyPr rtlCol="0" anchor="ctr"/>
          <a:lstStyle/>
          <a:p>
            <a:endParaRPr lang="en-US"/>
          </a:p>
        </p:txBody>
      </p:sp>
      <p:sp>
        <p:nvSpPr>
          <p:cNvPr id="17" name="Graphic 13">
            <a:extLst>
              <a:ext uri="{FF2B5EF4-FFF2-40B4-BE49-F238E27FC236}">
                <a16:creationId xmlns:a16="http://schemas.microsoft.com/office/drawing/2014/main" id="{4E6A851C-16A2-4295-9283-9811FE0869AF}"/>
              </a:ext>
            </a:extLst>
          </p:cNvPr>
          <p:cNvSpPr/>
          <p:nvPr/>
        </p:nvSpPr>
        <p:spPr>
          <a:xfrm flipH="1" flipV="1">
            <a:off x="4494763" y="4176322"/>
            <a:ext cx="5696862" cy="1352550"/>
          </a:xfrm>
          <a:custGeom>
            <a:avLst/>
            <a:gdLst>
              <a:gd name="connsiteX0" fmla="*/ 0 w 2571750"/>
              <a:gd name="connsiteY0" fmla="*/ 1351693 h 1352550"/>
              <a:gd name="connsiteX1" fmla="*/ 2579180 w 2571750"/>
              <a:gd name="connsiteY1" fmla="*/ 0 h 1352550"/>
            </a:gdLst>
            <a:ahLst/>
            <a:cxnLst>
              <a:cxn ang="0">
                <a:pos x="connsiteX0" y="connsiteY0"/>
              </a:cxn>
              <a:cxn ang="0">
                <a:pos x="connsiteX1" y="connsiteY1"/>
              </a:cxn>
            </a:cxnLst>
            <a:rect l="l" t="t" r="r" b="b"/>
            <a:pathLst>
              <a:path w="2571750" h="1352550">
                <a:moveTo>
                  <a:pt x="0" y="1351693"/>
                </a:moveTo>
                <a:cubicBezTo>
                  <a:pt x="579215" y="1345978"/>
                  <a:pt x="1853660" y="1580293"/>
                  <a:pt x="2579180" y="0"/>
                </a:cubicBezTo>
              </a:path>
            </a:pathLst>
          </a:custGeom>
          <a:noFill/>
          <a:ln w="63500" cap="rnd">
            <a:gradFill>
              <a:gsLst>
                <a:gs pos="0">
                  <a:schemeClr val="accent1">
                    <a:lumMod val="25000"/>
                    <a:lumOff val="75000"/>
                    <a:alpha val="65000"/>
                  </a:schemeClr>
                </a:gs>
                <a:gs pos="100000">
                  <a:schemeClr val="accent1">
                    <a:lumMod val="50000"/>
                    <a:lumOff val="50000"/>
                    <a:alpha val="35000"/>
                  </a:schemeClr>
                </a:gs>
              </a:gsLst>
              <a:lin ang="0" scaled="0"/>
            </a:gradFill>
            <a:prstDash val="solid"/>
            <a:miter/>
            <a:headEnd type="triangle" w="med" len="med"/>
          </a:ln>
        </p:spPr>
        <p:txBody>
          <a:bodyPr rtlCol="0" anchor="ctr"/>
          <a:lstStyle/>
          <a:p>
            <a:endParaRPr lang="en-US"/>
          </a:p>
        </p:txBody>
      </p:sp>
      <p:grpSp>
        <p:nvGrpSpPr>
          <p:cNvPr id="30" name="Group 29">
            <a:extLst>
              <a:ext uri="{FF2B5EF4-FFF2-40B4-BE49-F238E27FC236}">
                <a16:creationId xmlns:a16="http://schemas.microsoft.com/office/drawing/2014/main" id="{56BC0483-D47F-4187-9E56-3E4B03AD62BB}"/>
              </a:ext>
            </a:extLst>
          </p:cNvPr>
          <p:cNvGrpSpPr/>
          <p:nvPr/>
        </p:nvGrpSpPr>
        <p:grpSpPr>
          <a:xfrm>
            <a:off x="1411820" y="1520484"/>
            <a:ext cx="9368361" cy="4592391"/>
            <a:chOff x="2006600" y="1715270"/>
            <a:chExt cx="8178801" cy="4592391"/>
          </a:xfrm>
        </p:grpSpPr>
        <p:grpSp>
          <p:nvGrpSpPr>
            <p:cNvPr id="18" name="Group 17">
              <a:extLst>
                <a:ext uri="{FF2B5EF4-FFF2-40B4-BE49-F238E27FC236}">
                  <a16:creationId xmlns:a16="http://schemas.microsoft.com/office/drawing/2014/main" id="{CFF11D8A-8A04-48ED-ACB3-26B55B147FF0}"/>
                </a:ext>
              </a:extLst>
            </p:cNvPr>
            <p:cNvGrpSpPr/>
            <p:nvPr/>
          </p:nvGrpSpPr>
          <p:grpSpPr>
            <a:xfrm>
              <a:off x="3077467" y="2569992"/>
              <a:ext cx="5957298" cy="2716237"/>
              <a:chOff x="3077467" y="2710842"/>
              <a:chExt cx="5957298" cy="2450828"/>
            </a:xfrm>
          </p:grpSpPr>
          <p:cxnSp>
            <p:nvCxnSpPr>
              <p:cNvPr id="6" name="Straight Connector 5">
                <a:extLst>
                  <a:ext uri="{FF2B5EF4-FFF2-40B4-BE49-F238E27FC236}">
                    <a16:creationId xmlns:a16="http://schemas.microsoft.com/office/drawing/2014/main" id="{1F859C14-C947-4701-8C48-0BB912C5FF0C}"/>
                  </a:ext>
                </a:extLst>
              </p:cNvPr>
              <p:cNvCxnSpPr>
                <a:cxnSpLocks/>
                <a:stCxn id="25" idx="1"/>
                <a:endCxn id="26" idx="3"/>
              </p:cNvCxnSpPr>
              <p:nvPr/>
            </p:nvCxnSpPr>
            <p:spPr>
              <a:xfrm>
                <a:off x="6096004" y="2710842"/>
                <a:ext cx="2" cy="2450828"/>
              </a:xfrm>
              <a:prstGeom prst="line">
                <a:avLst/>
              </a:prstGeom>
              <a:ln>
                <a:solidFill>
                  <a:schemeClr val="bg1">
                    <a:alpha val="30000"/>
                  </a:schemeClr>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31C81B7-A22A-4F4A-B815-8DC2F29118C3}"/>
                  </a:ext>
                </a:extLst>
              </p:cNvPr>
              <p:cNvCxnSpPr>
                <a:cxnSpLocks/>
                <a:stCxn id="21" idx="1"/>
                <a:endCxn id="19" idx="3"/>
              </p:cNvCxnSpPr>
              <p:nvPr/>
            </p:nvCxnSpPr>
            <p:spPr>
              <a:xfrm flipH="1">
                <a:off x="3077467" y="4011469"/>
                <a:ext cx="5957298" cy="0"/>
              </a:xfrm>
              <a:prstGeom prst="line">
                <a:avLst/>
              </a:prstGeom>
              <a:ln>
                <a:solidFill>
                  <a:schemeClr val="bg1">
                    <a:alpha val="30000"/>
                  </a:schemeClr>
                </a:solidFill>
                <a:headEnd type="arrow"/>
                <a:tailEnd type="arrow"/>
              </a:ln>
            </p:spPr>
            <p:style>
              <a:lnRef idx="1">
                <a:schemeClr val="accent1"/>
              </a:lnRef>
              <a:fillRef idx="0">
                <a:schemeClr val="accent1"/>
              </a:fillRef>
              <a:effectRef idx="0">
                <a:schemeClr val="accent1"/>
              </a:effectRef>
              <a:fontRef idx="minor">
                <a:schemeClr val="tx1"/>
              </a:fontRef>
            </p:style>
          </p:cxnSp>
        </p:grpSp>
        <p:sp>
          <p:nvSpPr>
            <p:cNvPr id="19" name="TextBox 18">
              <a:extLst>
                <a:ext uri="{FF2B5EF4-FFF2-40B4-BE49-F238E27FC236}">
                  <a16:creationId xmlns:a16="http://schemas.microsoft.com/office/drawing/2014/main" id="{A7F09693-4833-4667-8FE2-1AA2370540BB}"/>
                </a:ext>
              </a:extLst>
            </p:cNvPr>
            <p:cNvSpPr txBox="1"/>
            <p:nvPr/>
          </p:nvSpPr>
          <p:spPr>
            <a:xfrm>
              <a:off x="2006600" y="3896053"/>
              <a:ext cx="1070867" cy="230832"/>
            </a:xfrm>
            <a:prstGeom prst="rect">
              <a:avLst/>
            </a:prstGeom>
            <a:noFill/>
          </p:spPr>
          <p:txBody>
            <a:bodyPr wrap="none" rtlCol="0" anchor="ctr" anchorCtr="0">
              <a:spAutoFit/>
            </a:bodyPr>
            <a:lstStyle/>
            <a:p>
              <a:r>
                <a:rPr lang="en-US" sz="900" dirty="0">
                  <a:solidFill>
                    <a:schemeClr val="bg1">
                      <a:alpha val="50000"/>
                    </a:schemeClr>
                  </a:solidFill>
                  <a:latin typeface="Montserrat" panose="00000500000000000000" pitchFamily="50" charset="0"/>
                </a:rPr>
                <a:t>Not Implemented</a:t>
              </a:r>
            </a:p>
          </p:txBody>
        </p:sp>
        <p:sp>
          <p:nvSpPr>
            <p:cNvPr id="21" name="TextBox 20">
              <a:extLst>
                <a:ext uri="{FF2B5EF4-FFF2-40B4-BE49-F238E27FC236}">
                  <a16:creationId xmlns:a16="http://schemas.microsoft.com/office/drawing/2014/main" id="{C84F40E6-321E-4417-9C03-5679F00760F9}"/>
                </a:ext>
              </a:extLst>
            </p:cNvPr>
            <p:cNvSpPr txBox="1"/>
            <p:nvPr/>
          </p:nvSpPr>
          <p:spPr>
            <a:xfrm>
              <a:off x="9034765" y="3896053"/>
              <a:ext cx="1150636" cy="230832"/>
            </a:xfrm>
            <a:prstGeom prst="rect">
              <a:avLst/>
            </a:prstGeom>
            <a:noFill/>
          </p:spPr>
          <p:txBody>
            <a:bodyPr wrap="none" rtlCol="0" anchor="ctr" anchorCtr="0">
              <a:spAutoFit/>
            </a:bodyPr>
            <a:lstStyle/>
            <a:p>
              <a:pPr algn="r"/>
              <a:r>
                <a:rPr lang="en-US" sz="900" dirty="0">
                  <a:solidFill>
                    <a:schemeClr val="bg1">
                      <a:alpha val="50000"/>
                    </a:schemeClr>
                  </a:solidFill>
                  <a:latin typeface="Montserrat" panose="00000500000000000000" pitchFamily="50" charset="0"/>
                </a:rPr>
                <a:t>Fully  Implemented</a:t>
              </a:r>
            </a:p>
          </p:txBody>
        </p:sp>
        <p:sp>
          <p:nvSpPr>
            <p:cNvPr id="25" name="TextBox 24">
              <a:extLst>
                <a:ext uri="{FF2B5EF4-FFF2-40B4-BE49-F238E27FC236}">
                  <a16:creationId xmlns:a16="http://schemas.microsoft.com/office/drawing/2014/main" id="{C10304A7-35FA-4003-8024-751524960547}"/>
                </a:ext>
              </a:extLst>
            </p:cNvPr>
            <p:cNvSpPr txBox="1"/>
            <p:nvPr/>
          </p:nvSpPr>
          <p:spPr>
            <a:xfrm rot="16200000">
              <a:off x="5668643" y="2027215"/>
              <a:ext cx="854721" cy="230832"/>
            </a:xfrm>
            <a:prstGeom prst="rect">
              <a:avLst/>
            </a:prstGeom>
            <a:noFill/>
          </p:spPr>
          <p:txBody>
            <a:bodyPr wrap="none" rtlCol="0" anchor="ctr" anchorCtr="0">
              <a:spAutoFit/>
            </a:bodyPr>
            <a:lstStyle/>
            <a:p>
              <a:pPr algn="r"/>
              <a:r>
                <a:rPr lang="en-US" sz="900" dirty="0">
                  <a:solidFill>
                    <a:schemeClr val="bg1">
                      <a:alpha val="50000"/>
                    </a:schemeClr>
                  </a:solidFill>
                  <a:latin typeface="Montserrat" panose="00000500000000000000" pitchFamily="50" charset="0"/>
                </a:rPr>
                <a:t>Satisfaction</a:t>
              </a:r>
            </a:p>
          </p:txBody>
        </p:sp>
        <p:sp>
          <p:nvSpPr>
            <p:cNvPr id="26" name="TextBox 25">
              <a:extLst>
                <a:ext uri="{FF2B5EF4-FFF2-40B4-BE49-F238E27FC236}">
                  <a16:creationId xmlns:a16="http://schemas.microsoft.com/office/drawing/2014/main" id="{C49B5D1F-60DE-4672-BB4B-487D1F908AEF}"/>
                </a:ext>
              </a:extLst>
            </p:cNvPr>
            <p:cNvSpPr txBox="1"/>
            <p:nvPr/>
          </p:nvSpPr>
          <p:spPr>
            <a:xfrm rot="16200000">
              <a:off x="5585289" y="5681529"/>
              <a:ext cx="1021433" cy="230832"/>
            </a:xfrm>
            <a:prstGeom prst="rect">
              <a:avLst/>
            </a:prstGeom>
            <a:noFill/>
          </p:spPr>
          <p:txBody>
            <a:bodyPr wrap="none" rtlCol="0" anchor="ctr" anchorCtr="0">
              <a:spAutoFit/>
            </a:bodyPr>
            <a:lstStyle/>
            <a:p>
              <a:pPr algn="r"/>
              <a:r>
                <a:rPr lang="en-US" sz="900" dirty="0">
                  <a:solidFill>
                    <a:schemeClr val="bg1">
                      <a:alpha val="50000"/>
                    </a:schemeClr>
                  </a:solidFill>
                  <a:latin typeface="Montserrat" panose="00000500000000000000" pitchFamily="50" charset="0"/>
                </a:rPr>
                <a:t>Dissatisfaction</a:t>
              </a:r>
            </a:p>
          </p:txBody>
        </p:sp>
      </p:grpSp>
      <p:cxnSp>
        <p:nvCxnSpPr>
          <p:cNvPr id="35" name="Straight Arrow Connector 34">
            <a:extLst>
              <a:ext uri="{FF2B5EF4-FFF2-40B4-BE49-F238E27FC236}">
                <a16:creationId xmlns:a16="http://schemas.microsoft.com/office/drawing/2014/main" id="{460F6AB8-FBB0-4540-BF79-7EFBDFD4D02E}"/>
              </a:ext>
            </a:extLst>
          </p:cNvPr>
          <p:cNvCxnSpPr/>
          <p:nvPr/>
        </p:nvCxnSpPr>
        <p:spPr>
          <a:xfrm flipV="1">
            <a:off x="2400452" y="2182513"/>
            <a:ext cx="7381133" cy="3269879"/>
          </a:xfrm>
          <a:prstGeom prst="straightConnector1">
            <a:avLst/>
          </a:prstGeom>
          <a:noFill/>
          <a:ln w="63500" cap="rnd">
            <a:gradFill>
              <a:gsLst>
                <a:gs pos="0">
                  <a:schemeClr val="tx2">
                    <a:alpha val="35000"/>
                  </a:schemeClr>
                </a:gs>
                <a:gs pos="100000">
                  <a:schemeClr val="tx2">
                    <a:lumMod val="40000"/>
                    <a:lumOff val="60000"/>
                    <a:alpha val="70000"/>
                  </a:schemeClr>
                </a:gs>
              </a:gsLst>
              <a:lin ang="0" scaled="0"/>
            </a:gradFill>
            <a:prstDash val="solid"/>
            <a:miter/>
            <a:tailEnd type="triangle" w="med" len="med"/>
          </a:ln>
        </p:spPr>
      </p:cxnSp>
      <p:sp>
        <p:nvSpPr>
          <p:cNvPr id="36" name="TextBox 35">
            <a:extLst>
              <a:ext uri="{FF2B5EF4-FFF2-40B4-BE49-F238E27FC236}">
                <a16:creationId xmlns:a16="http://schemas.microsoft.com/office/drawing/2014/main" id="{5BCF3630-8526-423F-99AC-2D2DAA4FC3A6}"/>
              </a:ext>
            </a:extLst>
          </p:cNvPr>
          <p:cNvSpPr txBox="1"/>
          <p:nvPr/>
        </p:nvSpPr>
        <p:spPr>
          <a:xfrm>
            <a:off x="4233228" y="2480301"/>
            <a:ext cx="1108490" cy="482183"/>
          </a:xfrm>
          <a:prstGeom prst="rect">
            <a:avLst/>
          </a:prstGeom>
          <a:noFill/>
        </p:spPr>
        <p:txBody>
          <a:bodyPr wrap="none" rtlCol="0">
            <a:spAutoFit/>
          </a:bodyPr>
          <a:lstStyle/>
          <a:p>
            <a:pPr algn="ctr">
              <a:spcAft>
                <a:spcPts val="400"/>
              </a:spcAft>
            </a:pPr>
            <a:r>
              <a:rPr lang="en-US" sz="1200" b="1" dirty="0">
                <a:solidFill>
                  <a:schemeClr val="accent2"/>
                </a:solidFill>
                <a:latin typeface="Montserrat" panose="00000500000000000000" pitchFamily="50" charset="0"/>
              </a:rPr>
              <a:t>Delighters</a:t>
            </a:r>
          </a:p>
          <a:p>
            <a:pPr algn="ctr">
              <a:spcAft>
                <a:spcPts val="400"/>
              </a:spcAft>
            </a:pPr>
            <a:r>
              <a:rPr lang="en-US" sz="1000" i="1" dirty="0">
                <a:solidFill>
                  <a:schemeClr val="bg1"/>
                </a:solidFill>
                <a:latin typeface="Montserrat" panose="00000500000000000000" pitchFamily="50" charset="0"/>
              </a:rPr>
              <a:t>Unspoken</a:t>
            </a:r>
          </a:p>
        </p:txBody>
      </p:sp>
      <p:sp>
        <p:nvSpPr>
          <p:cNvPr id="38" name="TextBox 37">
            <a:extLst>
              <a:ext uri="{FF2B5EF4-FFF2-40B4-BE49-F238E27FC236}">
                <a16:creationId xmlns:a16="http://schemas.microsoft.com/office/drawing/2014/main" id="{160003D7-A239-494D-A30B-0A3BD4015612}"/>
              </a:ext>
            </a:extLst>
          </p:cNvPr>
          <p:cNvSpPr txBox="1"/>
          <p:nvPr/>
        </p:nvSpPr>
        <p:spPr>
          <a:xfrm>
            <a:off x="6859290" y="4670875"/>
            <a:ext cx="906223" cy="482183"/>
          </a:xfrm>
          <a:prstGeom prst="rect">
            <a:avLst/>
          </a:prstGeom>
          <a:noFill/>
        </p:spPr>
        <p:txBody>
          <a:bodyPr wrap="none" rtlCol="0">
            <a:spAutoFit/>
          </a:bodyPr>
          <a:lstStyle/>
          <a:p>
            <a:pPr algn="ctr">
              <a:spcAft>
                <a:spcPts val="400"/>
              </a:spcAft>
            </a:pPr>
            <a:r>
              <a:rPr lang="en-US" sz="1200" b="1" dirty="0">
                <a:solidFill>
                  <a:schemeClr val="accent1">
                    <a:lumMod val="25000"/>
                    <a:lumOff val="75000"/>
                  </a:schemeClr>
                </a:solidFill>
                <a:latin typeface="Montserrat" panose="00000500000000000000" pitchFamily="50" charset="0"/>
              </a:rPr>
              <a:t>Must Be</a:t>
            </a:r>
          </a:p>
          <a:p>
            <a:pPr algn="ctr">
              <a:spcAft>
                <a:spcPts val="400"/>
              </a:spcAft>
            </a:pPr>
            <a:r>
              <a:rPr lang="en-US" sz="1000" i="1" dirty="0">
                <a:solidFill>
                  <a:schemeClr val="bg1"/>
                </a:solidFill>
                <a:latin typeface="Montserrat" panose="00000500000000000000" pitchFamily="50" charset="0"/>
              </a:rPr>
              <a:t>Unspoken</a:t>
            </a:r>
          </a:p>
        </p:txBody>
      </p:sp>
      <p:sp>
        <p:nvSpPr>
          <p:cNvPr id="39" name="TextBox 38">
            <a:extLst>
              <a:ext uri="{FF2B5EF4-FFF2-40B4-BE49-F238E27FC236}">
                <a16:creationId xmlns:a16="http://schemas.microsoft.com/office/drawing/2014/main" id="{E7F131C9-B749-4432-ADEC-65C57C8B88EC}"/>
              </a:ext>
            </a:extLst>
          </p:cNvPr>
          <p:cNvSpPr txBox="1"/>
          <p:nvPr/>
        </p:nvSpPr>
        <p:spPr>
          <a:xfrm>
            <a:off x="8322140" y="2951846"/>
            <a:ext cx="996120" cy="482183"/>
          </a:xfrm>
          <a:prstGeom prst="rect">
            <a:avLst/>
          </a:prstGeom>
          <a:noFill/>
        </p:spPr>
        <p:txBody>
          <a:bodyPr wrap="none" rtlCol="0">
            <a:spAutoFit/>
          </a:bodyPr>
          <a:lstStyle/>
          <a:p>
            <a:pPr algn="ctr">
              <a:spcAft>
                <a:spcPts val="400"/>
              </a:spcAft>
            </a:pPr>
            <a:r>
              <a:rPr lang="en-US" sz="1200" b="1" dirty="0">
                <a:solidFill>
                  <a:schemeClr val="tx2">
                    <a:lumMod val="40000"/>
                    <a:lumOff val="60000"/>
                  </a:schemeClr>
                </a:solidFill>
                <a:latin typeface="Montserrat" panose="00000500000000000000" pitchFamily="50" charset="0"/>
              </a:rPr>
              <a:t>Satisfiers</a:t>
            </a:r>
          </a:p>
          <a:p>
            <a:pPr algn="ctr">
              <a:spcAft>
                <a:spcPts val="400"/>
              </a:spcAft>
            </a:pPr>
            <a:r>
              <a:rPr lang="en-US" sz="1000" i="1" dirty="0">
                <a:solidFill>
                  <a:schemeClr val="bg1"/>
                </a:solidFill>
                <a:latin typeface="Montserrat" panose="00000500000000000000" pitchFamily="50" charset="0"/>
              </a:rPr>
              <a:t>Revealed</a:t>
            </a:r>
          </a:p>
        </p:txBody>
      </p:sp>
      <p:sp>
        <p:nvSpPr>
          <p:cNvPr id="44" name="TextBox 43">
            <a:extLst>
              <a:ext uri="{FF2B5EF4-FFF2-40B4-BE49-F238E27FC236}">
                <a16:creationId xmlns:a16="http://schemas.microsoft.com/office/drawing/2014/main" id="{8E24CF31-9768-492A-A4BF-782B2043CBF5}"/>
              </a:ext>
            </a:extLst>
          </p:cNvPr>
          <p:cNvSpPr txBox="1"/>
          <p:nvPr/>
        </p:nvSpPr>
        <p:spPr>
          <a:xfrm rot="16200000">
            <a:off x="-150142" y="3678179"/>
            <a:ext cx="2334293" cy="276999"/>
          </a:xfrm>
          <a:prstGeom prst="rect">
            <a:avLst/>
          </a:prstGeom>
          <a:noFill/>
        </p:spPr>
        <p:txBody>
          <a:bodyPr wrap="none" rtlCol="0" anchor="ctr" anchorCtr="0">
            <a:spAutoFit/>
          </a:bodyPr>
          <a:lstStyle/>
          <a:p>
            <a:pPr algn="ctr"/>
            <a:r>
              <a:rPr lang="en-US" sz="1200" b="1" dirty="0">
                <a:solidFill>
                  <a:schemeClr val="tx2">
                    <a:lumMod val="20000"/>
                    <a:lumOff val="80000"/>
                  </a:schemeClr>
                </a:solidFill>
                <a:latin typeface="Montserrat" panose="00000500000000000000" pitchFamily="50" charset="0"/>
              </a:rPr>
              <a:t>CUSTOMER SATISFACTION</a:t>
            </a:r>
          </a:p>
        </p:txBody>
      </p:sp>
      <p:sp>
        <p:nvSpPr>
          <p:cNvPr id="45" name="TextBox 44">
            <a:extLst>
              <a:ext uri="{FF2B5EF4-FFF2-40B4-BE49-F238E27FC236}">
                <a16:creationId xmlns:a16="http://schemas.microsoft.com/office/drawing/2014/main" id="{243433E9-2FA6-4AA4-A959-94F748CC20E6}"/>
              </a:ext>
            </a:extLst>
          </p:cNvPr>
          <p:cNvSpPr txBox="1"/>
          <p:nvPr/>
        </p:nvSpPr>
        <p:spPr>
          <a:xfrm>
            <a:off x="5171709" y="6324831"/>
            <a:ext cx="1848583" cy="276999"/>
          </a:xfrm>
          <a:prstGeom prst="rect">
            <a:avLst/>
          </a:prstGeom>
          <a:noFill/>
        </p:spPr>
        <p:txBody>
          <a:bodyPr wrap="none" rtlCol="0" anchor="ctr" anchorCtr="0">
            <a:spAutoFit/>
          </a:bodyPr>
          <a:lstStyle/>
          <a:p>
            <a:pPr algn="ctr"/>
            <a:r>
              <a:rPr lang="en-US" sz="1200" b="1" dirty="0">
                <a:solidFill>
                  <a:schemeClr val="tx2">
                    <a:lumMod val="20000"/>
                    <a:lumOff val="80000"/>
                  </a:schemeClr>
                </a:solidFill>
                <a:latin typeface="Montserrat" panose="00000500000000000000" pitchFamily="50" charset="0"/>
              </a:rPr>
              <a:t>FEATURE PRESENCE</a:t>
            </a:r>
          </a:p>
        </p:txBody>
      </p:sp>
      <p:sp>
        <p:nvSpPr>
          <p:cNvPr id="46" name="Rectangle: Rounded Corners 45">
            <a:extLst>
              <a:ext uri="{FF2B5EF4-FFF2-40B4-BE49-F238E27FC236}">
                <a16:creationId xmlns:a16="http://schemas.microsoft.com/office/drawing/2014/main" id="{220FD277-AB07-4081-8EF5-8427F99B2AC7}"/>
              </a:ext>
            </a:extLst>
          </p:cNvPr>
          <p:cNvSpPr/>
          <p:nvPr/>
        </p:nvSpPr>
        <p:spPr>
          <a:xfrm>
            <a:off x="2153371" y="1917166"/>
            <a:ext cx="1669818" cy="916078"/>
          </a:xfrm>
          <a:prstGeom prst="roundRect">
            <a:avLst>
              <a:gd name="adj" fmla="val 17271"/>
            </a:avLst>
          </a:prstGeom>
          <a:gradFill>
            <a:gsLst>
              <a:gs pos="0">
                <a:schemeClr val="accent2">
                  <a:alpha val="10000"/>
                </a:schemeClr>
              </a:gs>
              <a:gs pos="100000">
                <a:schemeClr val="accent2">
                  <a:alpha val="30000"/>
                </a:schemeClr>
              </a:gs>
            </a:gsLst>
            <a:lin ang="3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spcAft>
                <a:spcPts val="600"/>
              </a:spcAft>
            </a:pPr>
            <a:r>
              <a:rPr lang="en-US" sz="1100" dirty="0">
                <a:solidFill>
                  <a:prstClr val="white"/>
                </a:solidFill>
                <a:latin typeface="Montserrat" panose="00000500000000000000" pitchFamily="50" charset="0"/>
              </a:rPr>
              <a:t>AI-driven products or features</a:t>
            </a:r>
          </a:p>
          <a:p>
            <a:pPr lvl="0" algn="ctr">
              <a:spcAft>
                <a:spcPts val="600"/>
              </a:spcAft>
            </a:pPr>
            <a:r>
              <a:rPr lang="en-US" sz="1100" dirty="0">
                <a:solidFill>
                  <a:schemeClr val="accent2"/>
                </a:solidFill>
                <a:latin typeface="Montserrat" panose="00000500000000000000" pitchFamily="50" charset="0"/>
              </a:rPr>
              <a:t>(NOW)</a:t>
            </a:r>
          </a:p>
        </p:txBody>
      </p:sp>
      <p:sp>
        <p:nvSpPr>
          <p:cNvPr id="48" name="Rectangle: Rounded Corners 47">
            <a:extLst>
              <a:ext uri="{FF2B5EF4-FFF2-40B4-BE49-F238E27FC236}">
                <a16:creationId xmlns:a16="http://schemas.microsoft.com/office/drawing/2014/main" id="{FE71F55B-524F-475C-82C9-DF4A3C597FFD}"/>
              </a:ext>
            </a:extLst>
          </p:cNvPr>
          <p:cNvSpPr/>
          <p:nvPr/>
        </p:nvSpPr>
        <p:spPr>
          <a:xfrm>
            <a:off x="8121751" y="4844733"/>
            <a:ext cx="1669818" cy="916078"/>
          </a:xfrm>
          <a:prstGeom prst="roundRect">
            <a:avLst>
              <a:gd name="adj" fmla="val 17271"/>
            </a:avLst>
          </a:prstGeom>
          <a:gradFill>
            <a:gsLst>
              <a:gs pos="0">
                <a:schemeClr val="accent1">
                  <a:lumMod val="50000"/>
                  <a:lumOff val="50000"/>
                  <a:alpha val="10000"/>
                </a:schemeClr>
              </a:gs>
              <a:gs pos="100000">
                <a:schemeClr val="accent1">
                  <a:lumMod val="50000"/>
                  <a:lumOff val="50000"/>
                  <a:alpha val="30000"/>
                </a:schemeClr>
              </a:gs>
            </a:gsLst>
            <a:lin ang="3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spcAft>
                <a:spcPts val="600"/>
              </a:spcAft>
            </a:pPr>
            <a:r>
              <a:rPr lang="en-US" sz="1100" dirty="0">
                <a:solidFill>
                  <a:prstClr val="white"/>
                </a:solidFill>
                <a:latin typeface="Montserrat" panose="00000500000000000000" pitchFamily="50" charset="0"/>
              </a:rPr>
              <a:t>AI-driven products or features</a:t>
            </a:r>
          </a:p>
          <a:p>
            <a:pPr lvl="0" algn="ctr">
              <a:spcAft>
                <a:spcPts val="600"/>
              </a:spcAft>
            </a:pPr>
            <a:r>
              <a:rPr lang="en-US" sz="1100" dirty="0">
                <a:solidFill>
                  <a:schemeClr val="accent1">
                    <a:lumMod val="25000"/>
                    <a:lumOff val="75000"/>
                  </a:schemeClr>
                </a:solidFill>
                <a:latin typeface="Montserrat" panose="00000500000000000000" pitchFamily="50" charset="0"/>
              </a:rPr>
              <a:t>(BY 20XX)</a:t>
            </a:r>
          </a:p>
        </p:txBody>
      </p:sp>
    </p:spTree>
    <p:extLst>
      <p:ext uri="{BB962C8B-B14F-4D97-AF65-F5344CB8AC3E}">
        <p14:creationId xmlns:p14="http://schemas.microsoft.com/office/powerpoint/2010/main" val="2091266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2"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heel(2)">
                                      <p:cBhvr>
                                        <p:cTn id="7" dur="1500"/>
                                        <p:tgtEl>
                                          <p:spTgt spid="40"/>
                                        </p:tgtEl>
                                      </p:cBhvr>
                                    </p:animEffect>
                                  </p:childTnLst>
                                </p:cTn>
                              </p:par>
                              <p:par>
                                <p:cTn id="8" presetID="10" presetClass="entr" presetSubtype="0" fill="hold" nodeType="withEffect">
                                  <p:stCondLst>
                                    <p:cond delay="1000"/>
                                  </p:stCondLst>
                                  <p:childTnLst>
                                    <p:set>
                                      <p:cBhvr>
                                        <p:cTn id="9" dur="1" fill="hold">
                                          <p:stCondLst>
                                            <p:cond delay="0"/>
                                          </p:stCondLst>
                                        </p:cTn>
                                        <p:tgtEl>
                                          <p:spTgt spid="30"/>
                                        </p:tgtEl>
                                        <p:attrNameLst>
                                          <p:attrName>style.visibility</p:attrName>
                                        </p:attrNameLst>
                                      </p:cBhvr>
                                      <p:to>
                                        <p:strVal val="visible"/>
                                      </p:to>
                                    </p:set>
                                    <p:animEffect transition="in" filter="fade">
                                      <p:cBhvr>
                                        <p:cTn id="10" dur="1000"/>
                                        <p:tgtEl>
                                          <p:spTgt spid="30"/>
                                        </p:tgtEl>
                                      </p:cBhvr>
                                    </p:animEffect>
                                  </p:childTnLst>
                                </p:cTn>
                              </p:par>
                              <p:par>
                                <p:cTn id="11" presetID="23" presetClass="entr" presetSubtype="272" fill="hold" nodeType="withEffect">
                                  <p:stCondLst>
                                    <p:cond delay="1000"/>
                                  </p:stCondLst>
                                  <p:childTnLst>
                                    <p:set>
                                      <p:cBhvr>
                                        <p:cTn id="12" dur="1" fill="hold">
                                          <p:stCondLst>
                                            <p:cond delay="0"/>
                                          </p:stCondLst>
                                        </p:cTn>
                                        <p:tgtEl>
                                          <p:spTgt spid="30"/>
                                        </p:tgtEl>
                                        <p:attrNameLst>
                                          <p:attrName>style.visibility</p:attrName>
                                        </p:attrNameLst>
                                      </p:cBhvr>
                                      <p:to>
                                        <p:strVal val="visible"/>
                                      </p:to>
                                    </p:set>
                                    <p:anim calcmode="lin" valueType="num">
                                      <p:cBhvr>
                                        <p:cTn id="13" dur="1000" fill="hold"/>
                                        <p:tgtEl>
                                          <p:spTgt spid="30"/>
                                        </p:tgtEl>
                                        <p:attrNameLst>
                                          <p:attrName>ppt_w</p:attrName>
                                        </p:attrNameLst>
                                      </p:cBhvr>
                                      <p:tavLst>
                                        <p:tav tm="0">
                                          <p:val>
                                            <p:strVal val="2/3*#ppt_w"/>
                                          </p:val>
                                        </p:tav>
                                        <p:tav tm="100000">
                                          <p:val>
                                            <p:strVal val="#ppt_w"/>
                                          </p:val>
                                        </p:tav>
                                      </p:tavLst>
                                    </p:anim>
                                    <p:anim calcmode="lin" valueType="num">
                                      <p:cBhvr>
                                        <p:cTn id="14" dur="1000" fill="hold"/>
                                        <p:tgtEl>
                                          <p:spTgt spid="30"/>
                                        </p:tgtEl>
                                        <p:attrNameLst>
                                          <p:attrName>ppt_h</p:attrName>
                                        </p:attrNameLst>
                                      </p:cBhvr>
                                      <p:tavLst>
                                        <p:tav tm="0">
                                          <p:val>
                                            <p:strVal val="2/3*#ppt_h"/>
                                          </p:val>
                                        </p:tav>
                                        <p:tav tm="100000">
                                          <p:val>
                                            <p:strVal val="#ppt_h"/>
                                          </p:val>
                                        </p:tav>
                                      </p:tavLst>
                                    </p:anim>
                                  </p:childTnLst>
                                </p:cTn>
                              </p:par>
                              <p:par>
                                <p:cTn id="15" presetID="12" presetClass="entr" presetSubtype="2" fill="hold" grpId="0" nodeType="withEffect">
                                  <p:stCondLst>
                                    <p:cond delay="1250"/>
                                  </p:stCondLst>
                                  <p:childTnLst>
                                    <p:set>
                                      <p:cBhvr>
                                        <p:cTn id="16" dur="1" fill="hold">
                                          <p:stCondLst>
                                            <p:cond delay="0"/>
                                          </p:stCondLst>
                                        </p:cTn>
                                        <p:tgtEl>
                                          <p:spTgt spid="44"/>
                                        </p:tgtEl>
                                        <p:attrNameLst>
                                          <p:attrName>style.visibility</p:attrName>
                                        </p:attrNameLst>
                                      </p:cBhvr>
                                      <p:to>
                                        <p:strVal val="visible"/>
                                      </p:to>
                                    </p:set>
                                    <p:anim calcmode="lin" valueType="num">
                                      <p:cBhvr additive="base">
                                        <p:cTn id="17" dur="1000"/>
                                        <p:tgtEl>
                                          <p:spTgt spid="44"/>
                                        </p:tgtEl>
                                        <p:attrNameLst>
                                          <p:attrName>ppt_x</p:attrName>
                                        </p:attrNameLst>
                                      </p:cBhvr>
                                      <p:tavLst>
                                        <p:tav tm="0">
                                          <p:val>
                                            <p:strVal val="#ppt_x+#ppt_w*1.125000"/>
                                          </p:val>
                                        </p:tav>
                                        <p:tav tm="100000">
                                          <p:val>
                                            <p:strVal val="#ppt_x"/>
                                          </p:val>
                                        </p:tav>
                                      </p:tavLst>
                                    </p:anim>
                                    <p:animEffect transition="in" filter="wipe(left)">
                                      <p:cBhvr>
                                        <p:cTn id="18" dur="1000"/>
                                        <p:tgtEl>
                                          <p:spTgt spid="44"/>
                                        </p:tgtEl>
                                      </p:cBhvr>
                                    </p:animEffect>
                                  </p:childTnLst>
                                </p:cTn>
                              </p:par>
                              <p:par>
                                <p:cTn id="19" presetID="12" presetClass="entr" presetSubtype="1" fill="hold" grpId="0" nodeType="withEffect">
                                  <p:stCondLst>
                                    <p:cond delay="1250"/>
                                  </p:stCondLst>
                                  <p:childTnLst>
                                    <p:set>
                                      <p:cBhvr>
                                        <p:cTn id="20" dur="1" fill="hold">
                                          <p:stCondLst>
                                            <p:cond delay="0"/>
                                          </p:stCondLst>
                                        </p:cTn>
                                        <p:tgtEl>
                                          <p:spTgt spid="45"/>
                                        </p:tgtEl>
                                        <p:attrNameLst>
                                          <p:attrName>style.visibility</p:attrName>
                                        </p:attrNameLst>
                                      </p:cBhvr>
                                      <p:to>
                                        <p:strVal val="visible"/>
                                      </p:to>
                                    </p:set>
                                    <p:anim calcmode="lin" valueType="num">
                                      <p:cBhvr additive="base">
                                        <p:cTn id="21" dur="1000"/>
                                        <p:tgtEl>
                                          <p:spTgt spid="45"/>
                                        </p:tgtEl>
                                        <p:attrNameLst>
                                          <p:attrName>ppt_y</p:attrName>
                                        </p:attrNameLst>
                                      </p:cBhvr>
                                      <p:tavLst>
                                        <p:tav tm="0">
                                          <p:val>
                                            <p:strVal val="#ppt_y-#ppt_h*1.125000"/>
                                          </p:val>
                                        </p:tav>
                                        <p:tav tm="100000">
                                          <p:val>
                                            <p:strVal val="#ppt_y"/>
                                          </p:val>
                                        </p:tav>
                                      </p:tavLst>
                                    </p:anim>
                                    <p:animEffect transition="in" filter="wipe(down)">
                                      <p:cBhvr>
                                        <p:cTn id="22" dur="1000"/>
                                        <p:tgtEl>
                                          <p:spTgt spid="45"/>
                                        </p:tgtEl>
                                      </p:cBhvr>
                                    </p:animEffect>
                                  </p:childTnLst>
                                </p:cTn>
                              </p:par>
                              <p:par>
                                <p:cTn id="23" presetID="22" presetClass="entr" presetSubtype="8" fill="hold" grpId="0" nodeType="withEffect">
                                  <p:stCondLst>
                                    <p:cond delay="1750"/>
                                  </p:stCondLst>
                                  <p:childTnLst>
                                    <p:set>
                                      <p:cBhvr>
                                        <p:cTn id="24" dur="1" fill="hold">
                                          <p:stCondLst>
                                            <p:cond delay="0"/>
                                          </p:stCondLst>
                                        </p:cTn>
                                        <p:tgtEl>
                                          <p:spTgt spid="15"/>
                                        </p:tgtEl>
                                        <p:attrNameLst>
                                          <p:attrName>style.visibility</p:attrName>
                                        </p:attrNameLst>
                                      </p:cBhvr>
                                      <p:to>
                                        <p:strVal val="visible"/>
                                      </p:to>
                                    </p:set>
                                    <p:animEffect transition="in" filter="wipe(left)">
                                      <p:cBhvr>
                                        <p:cTn id="25" dur="1250"/>
                                        <p:tgtEl>
                                          <p:spTgt spid="15"/>
                                        </p:tgtEl>
                                      </p:cBhvr>
                                    </p:animEffect>
                                  </p:childTnLst>
                                </p:cTn>
                              </p:par>
                              <p:par>
                                <p:cTn id="26" presetID="12" presetClass="entr" presetSubtype="4" fill="hold" grpId="0" nodeType="withEffect">
                                  <p:stCondLst>
                                    <p:cond delay="1750"/>
                                  </p:stCondLst>
                                  <p:childTnLst>
                                    <p:set>
                                      <p:cBhvr>
                                        <p:cTn id="27" dur="1" fill="hold">
                                          <p:stCondLst>
                                            <p:cond delay="0"/>
                                          </p:stCondLst>
                                        </p:cTn>
                                        <p:tgtEl>
                                          <p:spTgt spid="36"/>
                                        </p:tgtEl>
                                        <p:attrNameLst>
                                          <p:attrName>style.visibility</p:attrName>
                                        </p:attrNameLst>
                                      </p:cBhvr>
                                      <p:to>
                                        <p:strVal val="visible"/>
                                      </p:to>
                                    </p:set>
                                    <p:anim calcmode="lin" valueType="num">
                                      <p:cBhvr additive="base">
                                        <p:cTn id="28" dur="1250"/>
                                        <p:tgtEl>
                                          <p:spTgt spid="36"/>
                                        </p:tgtEl>
                                        <p:attrNameLst>
                                          <p:attrName>ppt_y</p:attrName>
                                        </p:attrNameLst>
                                      </p:cBhvr>
                                      <p:tavLst>
                                        <p:tav tm="0">
                                          <p:val>
                                            <p:strVal val="#ppt_y+#ppt_h*1.125000"/>
                                          </p:val>
                                        </p:tav>
                                        <p:tav tm="100000">
                                          <p:val>
                                            <p:strVal val="#ppt_y"/>
                                          </p:val>
                                        </p:tav>
                                      </p:tavLst>
                                    </p:anim>
                                    <p:animEffect transition="in" filter="wipe(up)">
                                      <p:cBhvr>
                                        <p:cTn id="29" dur="1250"/>
                                        <p:tgtEl>
                                          <p:spTgt spid="36"/>
                                        </p:tgtEl>
                                      </p:cBhvr>
                                    </p:animEffect>
                                  </p:childTnLst>
                                </p:cTn>
                              </p:par>
                              <p:par>
                                <p:cTn id="30" presetID="22" presetClass="entr" presetSubtype="8" fill="hold" nodeType="withEffect">
                                  <p:stCondLst>
                                    <p:cond delay="2500"/>
                                  </p:stCondLst>
                                  <p:childTnLst>
                                    <p:set>
                                      <p:cBhvr>
                                        <p:cTn id="31" dur="1" fill="hold">
                                          <p:stCondLst>
                                            <p:cond delay="0"/>
                                          </p:stCondLst>
                                        </p:cTn>
                                        <p:tgtEl>
                                          <p:spTgt spid="35"/>
                                        </p:tgtEl>
                                        <p:attrNameLst>
                                          <p:attrName>style.visibility</p:attrName>
                                        </p:attrNameLst>
                                      </p:cBhvr>
                                      <p:to>
                                        <p:strVal val="visible"/>
                                      </p:to>
                                    </p:set>
                                    <p:animEffect transition="in" filter="wipe(left)">
                                      <p:cBhvr>
                                        <p:cTn id="32" dur="1250"/>
                                        <p:tgtEl>
                                          <p:spTgt spid="35"/>
                                        </p:tgtEl>
                                      </p:cBhvr>
                                    </p:animEffect>
                                  </p:childTnLst>
                                </p:cTn>
                              </p:par>
                              <p:par>
                                <p:cTn id="33" presetID="12" presetClass="entr" presetSubtype="1" fill="hold" grpId="0" nodeType="withEffect">
                                  <p:stCondLst>
                                    <p:cond delay="2500"/>
                                  </p:stCondLst>
                                  <p:childTnLst>
                                    <p:set>
                                      <p:cBhvr>
                                        <p:cTn id="34" dur="1" fill="hold">
                                          <p:stCondLst>
                                            <p:cond delay="0"/>
                                          </p:stCondLst>
                                        </p:cTn>
                                        <p:tgtEl>
                                          <p:spTgt spid="39"/>
                                        </p:tgtEl>
                                        <p:attrNameLst>
                                          <p:attrName>style.visibility</p:attrName>
                                        </p:attrNameLst>
                                      </p:cBhvr>
                                      <p:to>
                                        <p:strVal val="visible"/>
                                      </p:to>
                                    </p:set>
                                    <p:anim calcmode="lin" valueType="num">
                                      <p:cBhvr additive="base">
                                        <p:cTn id="35" dur="1250"/>
                                        <p:tgtEl>
                                          <p:spTgt spid="39"/>
                                        </p:tgtEl>
                                        <p:attrNameLst>
                                          <p:attrName>ppt_y</p:attrName>
                                        </p:attrNameLst>
                                      </p:cBhvr>
                                      <p:tavLst>
                                        <p:tav tm="0">
                                          <p:val>
                                            <p:strVal val="#ppt_y-#ppt_h*1.125000"/>
                                          </p:val>
                                        </p:tav>
                                        <p:tav tm="100000">
                                          <p:val>
                                            <p:strVal val="#ppt_y"/>
                                          </p:val>
                                        </p:tav>
                                      </p:tavLst>
                                    </p:anim>
                                    <p:animEffect transition="in" filter="wipe(down)">
                                      <p:cBhvr>
                                        <p:cTn id="36" dur="1250"/>
                                        <p:tgtEl>
                                          <p:spTgt spid="39"/>
                                        </p:tgtEl>
                                      </p:cBhvr>
                                    </p:animEffect>
                                  </p:childTnLst>
                                </p:cTn>
                              </p:par>
                              <p:par>
                                <p:cTn id="37" presetID="22" presetClass="entr" presetSubtype="8" fill="hold" grpId="0" nodeType="withEffect">
                                  <p:stCondLst>
                                    <p:cond delay="325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1250"/>
                                        <p:tgtEl>
                                          <p:spTgt spid="17"/>
                                        </p:tgtEl>
                                      </p:cBhvr>
                                    </p:animEffect>
                                  </p:childTnLst>
                                </p:cTn>
                              </p:par>
                              <p:par>
                                <p:cTn id="40" presetID="12" presetClass="entr" presetSubtype="1" fill="hold" grpId="0" nodeType="withEffect">
                                  <p:stCondLst>
                                    <p:cond delay="3250"/>
                                  </p:stCondLst>
                                  <p:childTnLst>
                                    <p:set>
                                      <p:cBhvr>
                                        <p:cTn id="41" dur="1" fill="hold">
                                          <p:stCondLst>
                                            <p:cond delay="0"/>
                                          </p:stCondLst>
                                        </p:cTn>
                                        <p:tgtEl>
                                          <p:spTgt spid="38"/>
                                        </p:tgtEl>
                                        <p:attrNameLst>
                                          <p:attrName>style.visibility</p:attrName>
                                        </p:attrNameLst>
                                      </p:cBhvr>
                                      <p:to>
                                        <p:strVal val="visible"/>
                                      </p:to>
                                    </p:set>
                                    <p:anim calcmode="lin" valueType="num">
                                      <p:cBhvr additive="base">
                                        <p:cTn id="42" dur="1250"/>
                                        <p:tgtEl>
                                          <p:spTgt spid="38"/>
                                        </p:tgtEl>
                                        <p:attrNameLst>
                                          <p:attrName>ppt_y</p:attrName>
                                        </p:attrNameLst>
                                      </p:cBhvr>
                                      <p:tavLst>
                                        <p:tav tm="0">
                                          <p:val>
                                            <p:strVal val="#ppt_y-#ppt_h*1.125000"/>
                                          </p:val>
                                        </p:tav>
                                        <p:tav tm="100000">
                                          <p:val>
                                            <p:strVal val="#ppt_y"/>
                                          </p:val>
                                        </p:tav>
                                      </p:tavLst>
                                    </p:anim>
                                    <p:animEffect transition="in" filter="wipe(down)">
                                      <p:cBhvr>
                                        <p:cTn id="43" dur="1250"/>
                                        <p:tgtEl>
                                          <p:spTgt spid="38"/>
                                        </p:tgtEl>
                                      </p:cBhvr>
                                    </p:animEffect>
                                  </p:childTnLst>
                                </p:cTn>
                              </p:par>
                              <p:par>
                                <p:cTn id="44" presetID="55" presetClass="entr" presetSubtype="0" fill="hold" grpId="0" nodeType="withEffect">
                                  <p:stCondLst>
                                    <p:cond delay="4000"/>
                                  </p:stCondLst>
                                  <p:childTnLst>
                                    <p:set>
                                      <p:cBhvr>
                                        <p:cTn id="45" dur="1" fill="hold">
                                          <p:stCondLst>
                                            <p:cond delay="0"/>
                                          </p:stCondLst>
                                        </p:cTn>
                                        <p:tgtEl>
                                          <p:spTgt spid="46"/>
                                        </p:tgtEl>
                                        <p:attrNameLst>
                                          <p:attrName>style.visibility</p:attrName>
                                        </p:attrNameLst>
                                      </p:cBhvr>
                                      <p:to>
                                        <p:strVal val="visible"/>
                                      </p:to>
                                    </p:set>
                                    <p:anim calcmode="lin" valueType="num">
                                      <p:cBhvr>
                                        <p:cTn id="46" dur="1250" fill="hold"/>
                                        <p:tgtEl>
                                          <p:spTgt spid="46"/>
                                        </p:tgtEl>
                                        <p:attrNameLst>
                                          <p:attrName>ppt_w</p:attrName>
                                        </p:attrNameLst>
                                      </p:cBhvr>
                                      <p:tavLst>
                                        <p:tav tm="0">
                                          <p:val>
                                            <p:strVal val="#ppt_w*0.70"/>
                                          </p:val>
                                        </p:tav>
                                        <p:tav tm="100000">
                                          <p:val>
                                            <p:strVal val="#ppt_w"/>
                                          </p:val>
                                        </p:tav>
                                      </p:tavLst>
                                    </p:anim>
                                    <p:anim calcmode="lin" valueType="num">
                                      <p:cBhvr>
                                        <p:cTn id="47" dur="1250" fill="hold"/>
                                        <p:tgtEl>
                                          <p:spTgt spid="46"/>
                                        </p:tgtEl>
                                        <p:attrNameLst>
                                          <p:attrName>ppt_h</p:attrName>
                                        </p:attrNameLst>
                                      </p:cBhvr>
                                      <p:tavLst>
                                        <p:tav tm="0">
                                          <p:val>
                                            <p:strVal val="#ppt_h"/>
                                          </p:val>
                                        </p:tav>
                                        <p:tav tm="100000">
                                          <p:val>
                                            <p:strVal val="#ppt_h"/>
                                          </p:val>
                                        </p:tav>
                                      </p:tavLst>
                                    </p:anim>
                                    <p:animEffect transition="in" filter="fade">
                                      <p:cBhvr>
                                        <p:cTn id="48" dur="1250"/>
                                        <p:tgtEl>
                                          <p:spTgt spid="46"/>
                                        </p:tgtEl>
                                      </p:cBhvr>
                                    </p:animEffect>
                                  </p:childTnLst>
                                </p:cTn>
                              </p:par>
                              <p:par>
                                <p:cTn id="49" presetID="55" presetClass="entr" presetSubtype="0" fill="hold" grpId="0" nodeType="withEffect">
                                  <p:stCondLst>
                                    <p:cond delay="4000"/>
                                  </p:stCondLst>
                                  <p:childTnLst>
                                    <p:set>
                                      <p:cBhvr>
                                        <p:cTn id="50" dur="1" fill="hold">
                                          <p:stCondLst>
                                            <p:cond delay="0"/>
                                          </p:stCondLst>
                                        </p:cTn>
                                        <p:tgtEl>
                                          <p:spTgt spid="48"/>
                                        </p:tgtEl>
                                        <p:attrNameLst>
                                          <p:attrName>style.visibility</p:attrName>
                                        </p:attrNameLst>
                                      </p:cBhvr>
                                      <p:to>
                                        <p:strVal val="visible"/>
                                      </p:to>
                                    </p:set>
                                    <p:anim calcmode="lin" valueType="num">
                                      <p:cBhvr>
                                        <p:cTn id="51" dur="1250" fill="hold"/>
                                        <p:tgtEl>
                                          <p:spTgt spid="48"/>
                                        </p:tgtEl>
                                        <p:attrNameLst>
                                          <p:attrName>ppt_w</p:attrName>
                                        </p:attrNameLst>
                                      </p:cBhvr>
                                      <p:tavLst>
                                        <p:tav tm="0">
                                          <p:val>
                                            <p:strVal val="#ppt_w*0.70"/>
                                          </p:val>
                                        </p:tav>
                                        <p:tav tm="100000">
                                          <p:val>
                                            <p:strVal val="#ppt_w"/>
                                          </p:val>
                                        </p:tav>
                                      </p:tavLst>
                                    </p:anim>
                                    <p:anim calcmode="lin" valueType="num">
                                      <p:cBhvr>
                                        <p:cTn id="52" dur="1250" fill="hold"/>
                                        <p:tgtEl>
                                          <p:spTgt spid="48"/>
                                        </p:tgtEl>
                                        <p:attrNameLst>
                                          <p:attrName>ppt_h</p:attrName>
                                        </p:attrNameLst>
                                      </p:cBhvr>
                                      <p:tavLst>
                                        <p:tav tm="0">
                                          <p:val>
                                            <p:strVal val="#ppt_h"/>
                                          </p:val>
                                        </p:tav>
                                        <p:tav tm="100000">
                                          <p:val>
                                            <p:strVal val="#ppt_h"/>
                                          </p:val>
                                        </p:tav>
                                      </p:tavLst>
                                    </p:anim>
                                    <p:animEffect transition="in" filter="fade">
                                      <p:cBhvr>
                                        <p:cTn id="53" dur="1250"/>
                                        <p:tgtEl>
                                          <p:spTgt spid="48"/>
                                        </p:tgtEl>
                                      </p:cBhvr>
                                    </p:animEffect>
                                  </p:childTnLst>
                                </p:cTn>
                              </p:par>
                              <p:par>
                                <p:cTn id="54" presetID="16" presetClass="entr" presetSubtype="37" fill="hold"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barn(outVertical)">
                                      <p:cBhvr>
                                        <p:cTn id="56"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15" grpId="0" animBg="1"/>
      <p:bldP spid="17" grpId="0" animBg="1"/>
      <p:bldP spid="36" grpId="0"/>
      <p:bldP spid="38" grpId="0"/>
      <p:bldP spid="39" grpId="0"/>
      <p:bldP spid="44" grpId="0"/>
      <p:bldP spid="45" grpId="0"/>
      <p:bldP spid="46" grpId="0" animBg="1"/>
      <p:bldP spid="4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CFE9A45C-C277-4016-B808-C8E4E01C03E7}"/>
              </a:ext>
            </a:extLst>
          </p:cNvPr>
          <p:cNvSpPr txBox="1"/>
          <p:nvPr/>
        </p:nvSpPr>
        <p:spPr>
          <a:xfrm rot="16200000">
            <a:off x="-116298" y="4011974"/>
            <a:ext cx="1614545" cy="292388"/>
          </a:xfrm>
          <a:prstGeom prst="rect">
            <a:avLst/>
          </a:prstGeom>
          <a:noFill/>
        </p:spPr>
        <p:txBody>
          <a:bodyPr wrap="none" rtlCol="0">
            <a:spAutoFit/>
          </a:bodyPr>
          <a:lstStyle/>
          <a:p>
            <a:pPr algn="ctr"/>
            <a:r>
              <a:rPr lang="en-US" sz="1300" b="1" dirty="0">
                <a:solidFill>
                  <a:schemeClr val="tx2">
                    <a:lumMod val="20000"/>
                    <a:lumOff val="80000"/>
                  </a:schemeClr>
                </a:solidFill>
                <a:latin typeface="Montserrat" panose="00000500000000000000" pitchFamily="50" charset="0"/>
              </a:rPr>
              <a:t>TECH MATURITY</a:t>
            </a:r>
          </a:p>
        </p:txBody>
      </p:sp>
      <p:sp>
        <p:nvSpPr>
          <p:cNvPr id="22" name="TextBox 21">
            <a:extLst>
              <a:ext uri="{FF2B5EF4-FFF2-40B4-BE49-F238E27FC236}">
                <a16:creationId xmlns:a16="http://schemas.microsoft.com/office/drawing/2014/main" id="{39FC4B04-B3FD-4060-942E-24C1BCF0D4FC}"/>
              </a:ext>
            </a:extLst>
          </p:cNvPr>
          <p:cNvSpPr txBox="1"/>
          <p:nvPr/>
        </p:nvSpPr>
        <p:spPr>
          <a:xfrm>
            <a:off x="4204570" y="1596197"/>
            <a:ext cx="1640193" cy="292388"/>
          </a:xfrm>
          <a:prstGeom prst="rect">
            <a:avLst/>
          </a:prstGeom>
          <a:noFill/>
        </p:spPr>
        <p:txBody>
          <a:bodyPr wrap="none" rtlCol="0">
            <a:spAutoFit/>
          </a:bodyPr>
          <a:lstStyle/>
          <a:p>
            <a:pPr algn="ctr"/>
            <a:r>
              <a:rPr lang="en-US" sz="1300" b="1" dirty="0">
                <a:solidFill>
                  <a:schemeClr val="tx2">
                    <a:lumMod val="20000"/>
                    <a:lumOff val="80000"/>
                  </a:schemeClr>
                </a:solidFill>
                <a:latin typeface="Montserrat" panose="00000500000000000000" pitchFamily="50" charset="0"/>
              </a:rPr>
              <a:t>NEED MATURITY</a:t>
            </a:r>
          </a:p>
        </p:txBody>
      </p:sp>
      <p:grpSp>
        <p:nvGrpSpPr>
          <p:cNvPr id="6" name="Group 5">
            <a:extLst>
              <a:ext uri="{FF2B5EF4-FFF2-40B4-BE49-F238E27FC236}">
                <a16:creationId xmlns:a16="http://schemas.microsoft.com/office/drawing/2014/main" id="{CF22C511-664A-4E82-9368-85D7F5B01070}"/>
              </a:ext>
            </a:extLst>
          </p:cNvPr>
          <p:cNvGrpSpPr/>
          <p:nvPr/>
        </p:nvGrpSpPr>
        <p:grpSpPr>
          <a:xfrm>
            <a:off x="2992428" y="490036"/>
            <a:ext cx="6207146" cy="674920"/>
            <a:chOff x="3425237" y="652463"/>
            <a:chExt cx="5341527" cy="674920"/>
          </a:xfrm>
        </p:grpSpPr>
        <p:sp>
          <p:nvSpPr>
            <p:cNvPr id="8" name="Rectangle 7">
              <a:extLst>
                <a:ext uri="{FF2B5EF4-FFF2-40B4-BE49-F238E27FC236}">
                  <a16:creationId xmlns:a16="http://schemas.microsoft.com/office/drawing/2014/main" id="{C6CE5741-A3DF-4C36-BB05-208AE1DA345E}"/>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A9F1FFD4-2E04-498D-998A-819024EAFA68}"/>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7" name="TextBox 6">
            <a:extLst>
              <a:ext uri="{FF2B5EF4-FFF2-40B4-BE49-F238E27FC236}">
                <a16:creationId xmlns:a16="http://schemas.microsoft.com/office/drawing/2014/main" id="{C0E13109-50EE-4DA4-A26D-5B92E5409A28}"/>
              </a:ext>
            </a:extLst>
          </p:cNvPr>
          <p:cNvSpPr txBox="1"/>
          <p:nvPr/>
        </p:nvSpPr>
        <p:spPr>
          <a:xfrm>
            <a:off x="2992426" y="570829"/>
            <a:ext cx="6207148"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AI SOLUTIONS FOR PRODUCTS</a:t>
            </a:r>
          </a:p>
        </p:txBody>
      </p:sp>
      <p:sp>
        <p:nvSpPr>
          <p:cNvPr id="10" name="Rectangle: Rounded Corners 9">
            <a:extLst>
              <a:ext uri="{FF2B5EF4-FFF2-40B4-BE49-F238E27FC236}">
                <a16:creationId xmlns:a16="http://schemas.microsoft.com/office/drawing/2014/main" id="{3B06E29B-F194-4A80-9D95-60D97E4AB86E}"/>
              </a:ext>
            </a:extLst>
          </p:cNvPr>
          <p:cNvSpPr/>
          <p:nvPr/>
        </p:nvSpPr>
        <p:spPr>
          <a:xfrm>
            <a:off x="943428" y="1948370"/>
            <a:ext cx="3945657" cy="2076962"/>
          </a:xfrm>
          <a:prstGeom prst="roundRect">
            <a:avLst>
              <a:gd name="adj" fmla="val 8018"/>
            </a:avLst>
          </a:prstGeom>
          <a:gradFill flip="none" rotWithShape="1">
            <a:gsLst>
              <a:gs pos="0">
                <a:srgbClr val="3A4570">
                  <a:alpha val="76385"/>
                </a:srgbClr>
              </a:gs>
              <a:gs pos="99000">
                <a:srgbClr val="3D517A">
                  <a:alpha val="78397"/>
                </a:srgbClr>
              </a:gs>
            </a:gsLst>
            <a:path path="circle">
              <a:fillToRect r="100000" b="100000"/>
            </a:path>
            <a:tileRect l="-100000" t="-100000"/>
          </a:gradFill>
          <a:ln w="12700">
            <a:gradFill flip="none" rotWithShape="1">
              <a:gsLst>
                <a:gs pos="61000">
                  <a:schemeClr val="bg1">
                    <a:alpha val="0"/>
                  </a:schemeClr>
                </a:gs>
                <a:gs pos="99000">
                  <a:schemeClr val="bg1">
                    <a:alpha val="68000"/>
                  </a:schemeClr>
                </a:gs>
              </a:gsLst>
              <a:lin ang="36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78605574-75FB-45BD-9B0C-B147373414E6}"/>
              </a:ext>
            </a:extLst>
          </p:cNvPr>
          <p:cNvSpPr/>
          <p:nvPr/>
        </p:nvSpPr>
        <p:spPr>
          <a:xfrm flipH="1">
            <a:off x="5160250" y="1948370"/>
            <a:ext cx="3945657" cy="2076962"/>
          </a:xfrm>
          <a:prstGeom prst="roundRect">
            <a:avLst>
              <a:gd name="adj" fmla="val 8018"/>
            </a:avLst>
          </a:prstGeom>
          <a:gradFill flip="none" rotWithShape="1">
            <a:gsLst>
              <a:gs pos="0">
                <a:srgbClr val="3A4570">
                  <a:alpha val="76385"/>
                </a:srgbClr>
              </a:gs>
              <a:gs pos="99000">
                <a:srgbClr val="3D517A">
                  <a:alpha val="78397"/>
                </a:srgbClr>
              </a:gs>
            </a:gsLst>
            <a:path path="circle">
              <a:fillToRect r="100000" b="100000"/>
            </a:path>
            <a:tileRect l="-100000" t="-100000"/>
          </a:gradFill>
          <a:ln w="12700">
            <a:gradFill flip="none" rotWithShape="1">
              <a:gsLst>
                <a:gs pos="61000">
                  <a:schemeClr val="bg1">
                    <a:alpha val="0"/>
                  </a:schemeClr>
                </a:gs>
                <a:gs pos="99000">
                  <a:schemeClr val="bg1">
                    <a:alpha val="68000"/>
                  </a:schemeClr>
                </a:gs>
              </a:gsLst>
              <a:lin ang="36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Rounded Corners 13">
            <a:extLst>
              <a:ext uri="{FF2B5EF4-FFF2-40B4-BE49-F238E27FC236}">
                <a16:creationId xmlns:a16="http://schemas.microsoft.com/office/drawing/2014/main" id="{59C8B3D3-3D06-45BD-8888-9628EC92C924}"/>
              </a:ext>
            </a:extLst>
          </p:cNvPr>
          <p:cNvSpPr/>
          <p:nvPr/>
        </p:nvSpPr>
        <p:spPr>
          <a:xfrm flipV="1">
            <a:off x="943428" y="4291003"/>
            <a:ext cx="3945657" cy="2076962"/>
          </a:xfrm>
          <a:prstGeom prst="roundRect">
            <a:avLst>
              <a:gd name="adj" fmla="val 8018"/>
            </a:avLst>
          </a:prstGeom>
          <a:gradFill flip="none" rotWithShape="1">
            <a:gsLst>
              <a:gs pos="0">
                <a:srgbClr val="3A4570">
                  <a:alpha val="76385"/>
                </a:srgbClr>
              </a:gs>
              <a:gs pos="99000">
                <a:srgbClr val="3D517A">
                  <a:alpha val="78397"/>
                </a:srgbClr>
              </a:gs>
            </a:gsLst>
            <a:path path="circle">
              <a:fillToRect r="100000" b="100000"/>
            </a:path>
            <a:tileRect l="-100000" t="-100000"/>
          </a:gradFill>
          <a:ln w="12700">
            <a:gradFill flip="none" rotWithShape="1">
              <a:gsLst>
                <a:gs pos="61000">
                  <a:schemeClr val="bg1">
                    <a:alpha val="0"/>
                  </a:schemeClr>
                </a:gs>
                <a:gs pos="99000">
                  <a:schemeClr val="bg1">
                    <a:alpha val="68000"/>
                  </a:schemeClr>
                </a:gs>
              </a:gsLst>
              <a:lin ang="36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9EE2204E-B042-4703-B3D9-633BB2F81F5D}"/>
              </a:ext>
            </a:extLst>
          </p:cNvPr>
          <p:cNvSpPr/>
          <p:nvPr/>
        </p:nvSpPr>
        <p:spPr>
          <a:xfrm flipH="1" flipV="1">
            <a:off x="5160250" y="4291003"/>
            <a:ext cx="3945657" cy="2076962"/>
          </a:xfrm>
          <a:prstGeom prst="roundRect">
            <a:avLst>
              <a:gd name="adj" fmla="val 8018"/>
            </a:avLst>
          </a:prstGeom>
          <a:gradFill flip="none" rotWithShape="1">
            <a:gsLst>
              <a:gs pos="0">
                <a:srgbClr val="3A4570">
                  <a:alpha val="76385"/>
                </a:srgbClr>
              </a:gs>
              <a:gs pos="99000">
                <a:srgbClr val="3D517A">
                  <a:alpha val="78397"/>
                </a:srgbClr>
              </a:gs>
            </a:gsLst>
            <a:path path="circle">
              <a:fillToRect r="100000" b="100000"/>
            </a:path>
            <a:tileRect l="-100000" t="-100000"/>
          </a:gradFill>
          <a:ln w="12700">
            <a:gradFill flip="none" rotWithShape="1">
              <a:gsLst>
                <a:gs pos="61000">
                  <a:schemeClr val="bg1">
                    <a:alpha val="0"/>
                  </a:schemeClr>
                </a:gs>
                <a:gs pos="99000">
                  <a:schemeClr val="bg1">
                    <a:alpha val="68000"/>
                  </a:schemeClr>
                </a:gs>
              </a:gsLst>
              <a:lin ang="36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39562704-6DFB-4CFE-A293-888FFD679B6A}"/>
              </a:ext>
            </a:extLst>
          </p:cNvPr>
          <p:cNvSpPr txBox="1"/>
          <p:nvPr/>
        </p:nvSpPr>
        <p:spPr>
          <a:xfrm>
            <a:off x="943428" y="4035057"/>
            <a:ext cx="902811" cy="246221"/>
          </a:xfrm>
          <a:prstGeom prst="rect">
            <a:avLst/>
          </a:prstGeom>
          <a:noFill/>
        </p:spPr>
        <p:txBody>
          <a:bodyPr wrap="none" rtlCol="0">
            <a:spAutoFit/>
          </a:bodyPr>
          <a:lstStyle/>
          <a:p>
            <a:pPr algn="ctr"/>
            <a:r>
              <a:rPr lang="en-US" sz="1000" dirty="0">
                <a:solidFill>
                  <a:schemeClr val="tx2">
                    <a:lumMod val="20000"/>
                    <a:lumOff val="80000"/>
                  </a:schemeClr>
                </a:solidFill>
                <a:latin typeface="Montserrat" panose="00000500000000000000" pitchFamily="50" charset="0"/>
              </a:rPr>
              <a:t>Long-Term</a:t>
            </a:r>
          </a:p>
        </p:txBody>
      </p:sp>
      <p:sp>
        <p:nvSpPr>
          <p:cNvPr id="18" name="TextBox 17">
            <a:extLst>
              <a:ext uri="{FF2B5EF4-FFF2-40B4-BE49-F238E27FC236}">
                <a16:creationId xmlns:a16="http://schemas.microsoft.com/office/drawing/2014/main" id="{82D7DF5C-585D-4954-AAED-91BDD94DA1C3}"/>
              </a:ext>
            </a:extLst>
          </p:cNvPr>
          <p:cNvSpPr txBox="1"/>
          <p:nvPr/>
        </p:nvSpPr>
        <p:spPr>
          <a:xfrm>
            <a:off x="8207904" y="4035057"/>
            <a:ext cx="898003" cy="246221"/>
          </a:xfrm>
          <a:prstGeom prst="rect">
            <a:avLst/>
          </a:prstGeom>
          <a:noFill/>
        </p:spPr>
        <p:txBody>
          <a:bodyPr wrap="none" rtlCol="0">
            <a:spAutoFit/>
          </a:bodyPr>
          <a:lstStyle/>
          <a:p>
            <a:pPr algn="ctr"/>
            <a:r>
              <a:rPr lang="en-US" sz="1000" dirty="0">
                <a:solidFill>
                  <a:schemeClr val="tx2">
                    <a:lumMod val="20000"/>
                    <a:lumOff val="80000"/>
                  </a:schemeClr>
                </a:solidFill>
                <a:latin typeface="Montserrat" panose="00000500000000000000" pitchFamily="50" charset="0"/>
              </a:rPr>
              <a:t>Immediate</a:t>
            </a:r>
          </a:p>
        </p:txBody>
      </p:sp>
      <p:sp>
        <p:nvSpPr>
          <p:cNvPr id="19" name="TextBox 18">
            <a:extLst>
              <a:ext uri="{FF2B5EF4-FFF2-40B4-BE49-F238E27FC236}">
                <a16:creationId xmlns:a16="http://schemas.microsoft.com/office/drawing/2014/main" id="{E9DACD8C-155C-435E-A80B-EBD656C2A9ED}"/>
              </a:ext>
            </a:extLst>
          </p:cNvPr>
          <p:cNvSpPr txBox="1"/>
          <p:nvPr/>
        </p:nvSpPr>
        <p:spPr>
          <a:xfrm rot="16200000">
            <a:off x="4775240" y="2074687"/>
            <a:ext cx="498855" cy="246221"/>
          </a:xfrm>
          <a:prstGeom prst="rect">
            <a:avLst/>
          </a:prstGeom>
          <a:noFill/>
        </p:spPr>
        <p:txBody>
          <a:bodyPr wrap="none" rtlCol="0">
            <a:spAutoFit/>
          </a:bodyPr>
          <a:lstStyle/>
          <a:p>
            <a:pPr algn="ctr"/>
            <a:r>
              <a:rPr lang="en-US" sz="1000" dirty="0">
                <a:solidFill>
                  <a:schemeClr val="tx2">
                    <a:lumMod val="20000"/>
                    <a:lumOff val="80000"/>
                  </a:schemeClr>
                </a:solidFill>
                <a:latin typeface="Montserrat" panose="00000500000000000000" pitchFamily="50" charset="0"/>
              </a:rPr>
              <a:t>High</a:t>
            </a:r>
          </a:p>
        </p:txBody>
      </p:sp>
      <p:sp>
        <p:nvSpPr>
          <p:cNvPr id="20" name="TextBox 19">
            <a:extLst>
              <a:ext uri="{FF2B5EF4-FFF2-40B4-BE49-F238E27FC236}">
                <a16:creationId xmlns:a16="http://schemas.microsoft.com/office/drawing/2014/main" id="{F44D5C00-4286-4E38-B506-1FA12139E166}"/>
              </a:ext>
            </a:extLst>
          </p:cNvPr>
          <p:cNvSpPr txBox="1"/>
          <p:nvPr/>
        </p:nvSpPr>
        <p:spPr>
          <a:xfrm rot="16200000">
            <a:off x="4798483" y="6018670"/>
            <a:ext cx="452368" cy="246221"/>
          </a:xfrm>
          <a:prstGeom prst="rect">
            <a:avLst/>
          </a:prstGeom>
          <a:noFill/>
        </p:spPr>
        <p:txBody>
          <a:bodyPr wrap="none" rtlCol="0">
            <a:spAutoFit/>
          </a:bodyPr>
          <a:lstStyle/>
          <a:p>
            <a:pPr algn="ctr"/>
            <a:r>
              <a:rPr lang="en-US" sz="1000" dirty="0">
                <a:solidFill>
                  <a:schemeClr val="tx2">
                    <a:lumMod val="20000"/>
                    <a:lumOff val="80000"/>
                  </a:schemeClr>
                </a:solidFill>
                <a:latin typeface="Montserrat" panose="00000500000000000000" pitchFamily="50" charset="0"/>
              </a:rPr>
              <a:t>Low</a:t>
            </a:r>
          </a:p>
        </p:txBody>
      </p:sp>
      <p:sp>
        <p:nvSpPr>
          <p:cNvPr id="24" name="Oval 23">
            <a:extLst>
              <a:ext uri="{FF2B5EF4-FFF2-40B4-BE49-F238E27FC236}">
                <a16:creationId xmlns:a16="http://schemas.microsoft.com/office/drawing/2014/main" id="{AEE39A68-3E7A-442B-AEEC-8F1DBDEB59A5}"/>
              </a:ext>
            </a:extLst>
          </p:cNvPr>
          <p:cNvSpPr/>
          <p:nvPr/>
        </p:nvSpPr>
        <p:spPr>
          <a:xfrm>
            <a:off x="4140641" y="3548934"/>
            <a:ext cx="143732" cy="143732"/>
          </a:xfrm>
          <a:prstGeom prst="ellipse">
            <a:avLst/>
          </a:prstGeom>
          <a:gradFill>
            <a:gsLst>
              <a:gs pos="15000">
                <a:schemeClr val="accent2"/>
              </a:gs>
              <a:gs pos="92000">
                <a:schemeClr val="accent2">
                  <a:alpha val="25000"/>
                </a:schemeClr>
              </a:gs>
            </a:gsLst>
            <a:lin ang="3600000" scaled="0"/>
          </a:gra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9AF6F6D5-F9A1-4D49-B0E3-A960E2DDF5EF}"/>
              </a:ext>
            </a:extLst>
          </p:cNvPr>
          <p:cNvSpPr/>
          <p:nvPr/>
        </p:nvSpPr>
        <p:spPr>
          <a:xfrm>
            <a:off x="6468472" y="5361300"/>
            <a:ext cx="143732" cy="143732"/>
          </a:xfrm>
          <a:prstGeom prst="ellipse">
            <a:avLst/>
          </a:prstGeom>
          <a:gradFill>
            <a:gsLst>
              <a:gs pos="15000">
                <a:schemeClr val="accent2"/>
              </a:gs>
              <a:gs pos="92000">
                <a:schemeClr val="accent2">
                  <a:alpha val="25000"/>
                </a:schemeClr>
              </a:gs>
            </a:gsLst>
            <a:lin ang="3600000" scaled="0"/>
          </a:gra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00EB5E68-9EA1-429C-ACDB-FEAC36D581E9}"/>
              </a:ext>
            </a:extLst>
          </p:cNvPr>
          <p:cNvSpPr/>
          <p:nvPr/>
        </p:nvSpPr>
        <p:spPr>
          <a:xfrm>
            <a:off x="4132704" y="5868015"/>
            <a:ext cx="143732" cy="143732"/>
          </a:xfrm>
          <a:prstGeom prst="ellipse">
            <a:avLst/>
          </a:prstGeom>
          <a:gradFill>
            <a:gsLst>
              <a:gs pos="15000">
                <a:schemeClr val="accent2"/>
              </a:gs>
              <a:gs pos="92000">
                <a:schemeClr val="accent2">
                  <a:alpha val="25000"/>
                </a:schemeClr>
              </a:gs>
            </a:gsLst>
            <a:lin ang="3600000" scaled="0"/>
          </a:gra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160E3561-FC08-416C-B823-2898C332D3CE}"/>
              </a:ext>
            </a:extLst>
          </p:cNvPr>
          <p:cNvSpPr/>
          <p:nvPr/>
        </p:nvSpPr>
        <p:spPr>
          <a:xfrm>
            <a:off x="2719052" y="5412544"/>
            <a:ext cx="143732" cy="143732"/>
          </a:xfrm>
          <a:prstGeom prst="ellipse">
            <a:avLst/>
          </a:prstGeom>
          <a:gradFill>
            <a:gsLst>
              <a:gs pos="15000">
                <a:schemeClr val="accent2"/>
              </a:gs>
              <a:gs pos="92000">
                <a:schemeClr val="accent2">
                  <a:alpha val="25000"/>
                </a:schemeClr>
              </a:gs>
            </a:gsLst>
            <a:lin ang="3600000" scaled="0"/>
          </a:gra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CB8898-B37A-4DFD-8647-F848360EA213}"/>
              </a:ext>
            </a:extLst>
          </p:cNvPr>
          <p:cNvSpPr txBox="1"/>
          <p:nvPr/>
        </p:nvSpPr>
        <p:spPr>
          <a:xfrm>
            <a:off x="2788027" y="3497689"/>
            <a:ext cx="1352614" cy="246221"/>
          </a:xfrm>
          <a:prstGeom prst="rect">
            <a:avLst/>
          </a:prstGeom>
          <a:noFill/>
        </p:spPr>
        <p:txBody>
          <a:bodyPr wrap="none" lIns="137160" rIns="137160" rtlCol="0">
            <a:spAutoFit/>
          </a:bodyPr>
          <a:lstStyle/>
          <a:p>
            <a:pPr algn="r"/>
            <a:r>
              <a:rPr lang="en-US" sz="1000" dirty="0">
                <a:solidFill>
                  <a:schemeClr val="accent2"/>
                </a:solidFill>
                <a:latin typeface="Montserrat" panose="00000500000000000000" pitchFamily="50" charset="0"/>
              </a:rPr>
              <a:t>Trend Prediction</a:t>
            </a:r>
          </a:p>
        </p:txBody>
      </p:sp>
      <p:sp>
        <p:nvSpPr>
          <p:cNvPr id="33" name="TextBox 32">
            <a:extLst>
              <a:ext uri="{FF2B5EF4-FFF2-40B4-BE49-F238E27FC236}">
                <a16:creationId xmlns:a16="http://schemas.microsoft.com/office/drawing/2014/main" id="{7F47351E-FC73-4CEA-90FF-C2B0883DC449}"/>
              </a:ext>
            </a:extLst>
          </p:cNvPr>
          <p:cNvSpPr txBox="1"/>
          <p:nvPr/>
        </p:nvSpPr>
        <p:spPr>
          <a:xfrm>
            <a:off x="6612204" y="5310055"/>
            <a:ext cx="1386277" cy="246221"/>
          </a:xfrm>
          <a:prstGeom prst="rect">
            <a:avLst/>
          </a:prstGeom>
          <a:noFill/>
        </p:spPr>
        <p:txBody>
          <a:bodyPr wrap="none" lIns="137160" rIns="137160" rtlCol="0">
            <a:spAutoFit/>
          </a:bodyPr>
          <a:lstStyle/>
          <a:p>
            <a:r>
              <a:rPr lang="en-US" sz="1000" dirty="0">
                <a:solidFill>
                  <a:schemeClr val="accent2"/>
                </a:solidFill>
                <a:latin typeface="Montserrat" panose="00000500000000000000" pitchFamily="50" charset="0"/>
              </a:rPr>
              <a:t>DNA Sequencing</a:t>
            </a:r>
          </a:p>
        </p:txBody>
      </p:sp>
      <p:sp>
        <p:nvSpPr>
          <p:cNvPr id="34" name="TextBox 33">
            <a:extLst>
              <a:ext uri="{FF2B5EF4-FFF2-40B4-BE49-F238E27FC236}">
                <a16:creationId xmlns:a16="http://schemas.microsoft.com/office/drawing/2014/main" id="{F6A2B6C6-2E95-4D94-87D9-18FE5A80B15D}"/>
              </a:ext>
            </a:extLst>
          </p:cNvPr>
          <p:cNvSpPr txBox="1"/>
          <p:nvPr/>
        </p:nvSpPr>
        <p:spPr>
          <a:xfrm>
            <a:off x="2363309" y="5821947"/>
            <a:ext cx="1769395" cy="246221"/>
          </a:xfrm>
          <a:prstGeom prst="rect">
            <a:avLst/>
          </a:prstGeom>
          <a:noFill/>
        </p:spPr>
        <p:txBody>
          <a:bodyPr wrap="none" lIns="137160" rIns="137160" rtlCol="0">
            <a:spAutoFit/>
          </a:bodyPr>
          <a:lstStyle/>
          <a:p>
            <a:pPr algn="r"/>
            <a:r>
              <a:rPr lang="en-US" sz="1000" dirty="0">
                <a:solidFill>
                  <a:schemeClr val="accent2"/>
                </a:solidFill>
                <a:latin typeface="Montserrat" panose="00000500000000000000" pitchFamily="50" charset="0"/>
              </a:rPr>
              <a:t>Product Customization</a:t>
            </a:r>
          </a:p>
        </p:txBody>
      </p:sp>
      <p:sp>
        <p:nvSpPr>
          <p:cNvPr id="47" name="TextBox 46">
            <a:extLst>
              <a:ext uri="{FF2B5EF4-FFF2-40B4-BE49-F238E27FC236}">
                <a16:creationId xmlns:a16="http://schemas.microsoft.com/office/drawing/2014/main" id="{14971297-2094-4D7C-9864-4B7A8725E240}"/>
              </a:ext>
            </a:extLst>
          </p:cNvPr>
          <p:cNvSpPr txBox="1"/>
          <p:nvPr/>
        </p:nvSpPr>
        <p:spPr>
          <a:xfrm>
            <a:off x="1108355" y="5361299"/>
            <a:ext cx="1610697" cy="246221"/>
          </a:xfrm>
          <a:prstGeom prst="rect">
            <a:avLst/>
          </a:prstGeom>
          <a:noFill/>
        </p:spPr>
        <p:txBody>
          <a:bodyPr wrap="none" lIns="137160" rIns="137160" rtlCol="0">
            <a:spAutoFit/>
          </a:bodyPr>
          <a:lstStyle/>
          <a:p>
            <a:pPr algn="r"/>
            <a:r>
              <a:rPr lang="en-US" sz="1000" dirty="0">
                <a:solidFill>
                  <a:schemeClr val="accent2"/>
                </a:solidFill>
                <a:latin typeface="Montserrat" panose="00000500000000000000" pitchFamily="50" charset="0"/>
              </a:rPr>
              <a:t>Ingredient Discovery</a:t>
            </a:r>
          </a:p>
        </p:txBody>
      </p:sp>
      <p:sp>
        <p:nvSpPr>
          <p:cNvPr id="51" name="Oval 50">
            <a:extLst>
              <a:ext uri="{FF2B5EF4-FFF2-40B4-BE49-F238E27FC236}">
                <a16:creationId xmlns:a16="http://schemas.microsoft.com/office/drawing/2014/main" id="{87324B19-36CF-4FF6-8A31-11B163C84EF0}"/>
              </a:ext>
            </a:extLst>
          </p:cNvPr>
          <p:cNvSpPr/>
          <p:nvPr/>
        </p:nvSpPr>
        <p:spPr>
          <a:xfrm>
            <a:off x="5770279" y="3645619"/>
            <a:ext cx="143732" cy="143732"/>
          </a:xfrm>
          <a:prstGeom prst="ellipse">
            <a:avLst/>
          </a:prstGeom>
          <a:gradFill>
            <a:gsLst>
              <a:gs pos="15000">
                <a:schemeClr val="accent1">
                  <a:lumMod val="25000"/>
                  <a:lumOff val="75000"/>
                </a:schemeClr>
              </a:gs>
              <a:gs pos="92000">
                <a:schemeClr val="accent1">
                  <a:lumMod val="25000"/>
                  <a:lumOff val="75000"/>
                  <a:alpha val="25000"/>
                </a:schemeClr>
              </a:gs>
            </a:gsLst>
            <a:lin ang="3600000" scaled="0"/>
          </a:gradFill>
          <a:ln w="9525">
            <a:solidFill>
              <a:schemeClr val="accent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481F1C9F-B05A-47DF-A50E-1DD68CAE4844}"/>
              </a:ext>
            </a:extLst>
          </p:cNvPr>
          <p:cNvSpPr/>
          <p:nvPr/>
        </p:nvSpPr>
        <p:spPr>
          <a:xfrm>
            <a:off x="5791057" y="4817160"/>
            <a:ext cx="143732" cy="143732"/>
          </a:xfrm>
          <a:prstGeom prst="ellipse">
            <a:avLst/>
          </a:prstGeom>
          <a:gradFill>
            <a:gsLst>
              <a:gs pos="15000">
                <a:schemeClr val="accent1">
                  <a:lumMod val="25000"/>
                  <a:lumOff val="75000"/>
                </a:schemeClr>
              </a:gs>
              <a:gs pos="92000">
                <a:schemeClr val="accent1">
                  <a:lumMod val="25000"/>
                  <a:lumOff val="75000"/>
                  <a:alpha val="25000"/>
                </a:schemeClr>
              </a:gs>
            </a:gsLst>
            <a:lin ang="3600000" scaled="0"/>
          </a:gradFill>
          <a:ln w="9525">
            <a:solidFill>
              <a:schemeClr val="accent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977748B-3D7E-4952-A81E-02B718CB9D0A}"/>
              </a:ext>
            </a:extLst>
          </p:cNvPr>
          <p:cNvSpPr/>
          <p:nvPr/>
        </p:nvSpPr>
        <p:spPr>
          <a:xfrm>
            <a:off x="1907730" y="3059055"/>
            <a:ext cx="143732" cy="143732"/>
          </a:xfrm>
          <a:prstGeom prst="ellipse">
            <a:avLst/>
          </a:prstGeom>
          <a:gradFill>
            <a:gsLst>
              <a:gs pos="15000">
                <a:schemeClr val="accent1">
                  <a:lumMod val="25000"/>
                  <a:lumOff val="75000"/>
                </a:schemeClr>
              </a:gs>
              <a:gs pos="92000">
                <a:schemeClr val="accent1">
                  <a:lumMod val="25000"/>
                  <a:lumOff val="75000"/>
                  <a:alpha val="25000"/>
                </a:schemeClr>
              </a:gs>
            </a:gsLst>
            <a:lin ang="3600000" scaled="0"/>
          </a:gradFill>
          <a:ln w="9525">
            <a:solidFill>
              <a:schemeClr val="accent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C8CAE1F-80C7-475D-B6C9-249B9E04B6EA}"/>
              </a:ext>
            </a:extLst>
          </p:cNvPr>
          <p:cNvSpPr txBox="1"/>
          <p:nvPr/>
        </p:nvSpPr>
        <p:spPr>
          <a:xfrm>
            <a:off x="2051462" y="3007811"/>
            <a:ext cx="1799852" cy="246221"/>
          </a:xfrm>
          <a:prstGeom prst="rect">
            <a:avLst/>
          </a:prstGeom>
          <a:noFill/>
        </p:spPr>
        <p:txBody>
          <a:bodyPr wrap="none" lIns="137160" rIns="137160" rtlCol="0">
            <a:spAutoFit/>
          </a:bodyPr>
          <a:lstStyle/>
          <a:p>
            <a:r>
              <a:rPr lang="en-US" sz="1000" dirty="0">
                <a:solidFill>
                  <a:schemeClr val="accent1">
                    <a:lumMod val="25000"/>
                    <a:lumOff val="75000"/>
                  </a:schemeClr>
                </a:solidFill>
                <a:latin typeface="Montserrat" panose="00000500000000000000" pitchFamily="50" charset="0"/>
              </a:rPr>
              <a:t>Quality Control Analysis</a:t>
            </a:r>
          </a:p>
        </p:txBody>
      </p:sp>
      <p:sp>
        <p:nvSpPr>
          <p:cNvPr id="55" name="TextBox 54">
            <a:extLst>
              <a:ext uri="{FF2B5EF4-FFF2-40B4-BE49-F238E27FC236}">
                <a16:creationId xmlns:a16="http://schemas.microsoft.com/office/drawing/2014/main" id="{2F6E6CA4-2256-4BCC-808A-470F79D67436}"/>
              </a:ext>
            </a:extLst>
          </p:cNvPr>
          <p:cNvSpPr txBox="1"/>
          <p:nvPr/>
        </p:nvSpPr>
        <p:spPr>
          <a:xfrm>
            <a:off x="5934789" y="4765915"/>
            <a:ext cx="1769395" cy="246221"/>
          </a:xfrm>
          <a:prstGeom prst="rect">
            <a:avLst/>
          </a:prstGeom>
          <a:noFill/>
        </p:spPr>
        <p:txBody>
          <a:bodyPr wrap="none" lIns="137160" rIns="137160" rtlCol="0">
            <a:spAutoFit/>
          </a:bodyPr>
          <a:lstStyle/>
          <a:p>
            <a:r>
              <a:rPr lang="en-US" sz="1000" dirty="0">
                <a:solidFill>
                  <a:schemeClr val="accent1">
                    <a:lumMod val="25000"/>
                    <a:lumOff val="75000"/>
                  </a:schemeClr>
                </a:solidFill>
                <a:latin typeface="Montserrat" panose="00000500000000000000" pitchFamily="50" charset="0"/>
              </a:rPr>
              <a:t>Robotic Manufacturing</a:t>
            </a:r>
          </a:p>
        </p:txBody>
      </p:sp>
      <p:sp>
        <p:nvSpPr>
          <p:cNvPr id="56" name="TextBox 55">
            <a:extLst>
              <a:ext uri="{FF2B5EF4-FFF2-40B4-BE49-F238E27FC236}">
                <a16:creationId xmlns:a16="http://schemas.microsoft.com/office/drawing/2014/main" id="{B38975C6-E99F-4B87-98EA-9828EE8C7B5D}"/>
              </a:ext>
            </a:extLst>
          </p:cNvPr>
          <p:cNvSpPr txBox="1"/>
          <p:nvPr/>
        </p:nvSpPr>
        <p:spPr>
          <a:xfrm>
            <a:off x="5914011" y="3594375"/>
            <a:ext cx="2316019" cy="246221"/>
          </a:xfrm>
          <a:prstGeom prst="rect">
            <a:avLst/>
          </a:prstGeom>
          <a:noFill/>
        </p:spPr>
        <p:txBody>
          <a:bodyPr wrap="none" lIns="137160" rIns="137160" rtlCol="0">
            <a:spAutoFit/>
          </a:bodyPr>
          <a:lstStyle/>
          <a:p>
            <a:r>
              <a:rPr lang="en-US" sz="1000" dirty="0">
                <a:solidFill>
                  <a:schemeClr val="accent1">
                    <a:lumMod val="25000"/>
                    <a:lumOff val="75000"/>
                  </a:schemeClr>
                </a:solidFill>
                <a:latin typeface="Montserrat" panose="00000500000000000000" pitchFamily="50" charset="0"/>
              </a:rPr>
              <a:t>Predictive Factory Maintenance</a:t>
            </a:r>
          </a:p>
        </p:txBody>
      </p:sp>
      <p:sp>
        <p:nvSpPr>
          <p:cNvPr id="57" name="Oval 56">
            <a:extLst>
              <a:ext uri="{FF2B5EF4-FFF2-40B4-BE49-F238E27FC236}">
                <a16:creationId xmlns:a16="http://schemas.microsoft.com/office/drawing/2014/main" id="{93FC2E00-2ED2-4F41-A458-F7344553A555}"/>
              </a:ext>
            </a:extLst>
          </p:cNvPr>
          <p:cNvSpPr/>
          <p:nvPr/>
        </p:nvSpPr>
        <p:spPr>
          <a:xfrm>
            <a:off x="5407271" y="2788704"/>
            <a:ext cx="143732" cy="143732"/>
          </a:xfrm>
          <a:prstGeom prst="ellipse">
            <a:avLst/>
          </a:prstGeom>
          <a:gradFill>
            <a:gsLst>
              <a:gs pos="15000">
                <a:schemeClr val="tx2">
                  <a:lumMod val="40000"/>
                  <a:lumOff val="60000"/>
                </a:schemeClr>
              </a:gs>
              <a:gs pos="92000">
                <a:schemeClr val="tx2">
                  <a:lumMod val="40000"/>
                  <a:lumOff val="60000"/>
                  <a:alpha val="25000"/>
                </a:schemeClr>
              </a:gs>
            </a:gsLst>
            <a:lin ang="3600000" scaled="0"/>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7BBAAC86-34AA-4A03-93B9-14670CC9AE65}"/>
              </a:ext>
            </a:extLst>
          </p:cNvPr>
          <p:cNvSpPr/>
          <p:nvPr/>
        </p:nvSpPr>
        <p:spPr>
          <a:xfrm>
            <a:off x="7046822" y="5850742"/>
            <a:ext cx="143732" cy="143732"/>
          </a:xfrm>
          <a:prstGeom prst="ellipse">
            <a:avLst/>
          </a:prstGeom>
          <a:gradFill>
            <a:gsLst>
              <a:gs pos="15000">
                <a:schemeClr val="tx2">
                  <a:lumMod val="40000"/>
                  <a:lumOff val="60000"/>
                </a:schemeClr>
              </a:gs>
              <a:gs pos="92000">
                <a:schemeClr val="tx2">
                  <a:lumMod val="40000"/>
                  <a:lumOff val="60000"/>
                  <a:alpha val="25000"/>
                </a:schemeClr>
              </a:gs>
            </a:gsLst>
            <a:lin ang="3600000" scaled="0"/>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D172E5CA-B87D-4817-9019-84CA6250F370}"/>
              </a:ext>
            </a:extLst>
          </p:cNvPr>
          <p:cNvSpPr/>
          <p:nvPr/>
        </p:nvSpPr>
        <p:spPr>
          <a:xfrm>
            <a:off x="4350302" y="5037523"/>
            <a:ext cx="143732" cy="143732"/>
          </a:xfrm>
          <a:prstGeom prst="ellipse">
            <a:avLst/>
          </a:prstGeom>
          <a:gradFill>
            <a:gsLst>
              <a:gs pos="15000">
                <a:schemeClr val="tx2">
                  <a:lumMod val="40000"/>
                  <a:lumOff val="60000"/>
                </a:schemeClr>
              </a:gs>
              <a:gs pos="92000">
                <a:schemeClr val="tx2">
                  <a:lumMod val="40000"/>
                  <a:lumOff val="60000"/>
                  <a:alpha val="25000"/>
                </a:schemeClr>
              </a:gs>
            </a:gsLst>
            <a:lin ang="3600000" scaled="0"/>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0CE6B08E-AE68-489C-8118-7D70B766060E}"/>
              </a:ext>
            </a:extLst>
          </p:cNvPr>
          <p:cNvSpPr txBox="1"/>
          <p:nvPr/>
        </p:nvSpPr>
        <p:spPr>
          <a:xfrm>
            <a:off x="5551003" y="2737459"/>
            <a:ext cx="1639551" cy="246221"/>
          </a:xfrm>
          <a:prstGeom prst="rect">
            <a:avLst/>
          </a:prstGeom>
          <a:noFill/>
        </p:spPr>
        <p:txBody>
          <a:bodyPr wrap="none" lIns="137160" rIns="137160" rtlCol="0">
            <a:spAutoFit/>
          </a:bodyPr>
          <a:lstStyle/>
          <a:p>
            <a:r>
              <a:rPr lang="en-US" sz="1000" dirty="0">
                <a:solidFill>
                  <a:schemeClr val="tx2">
                    <a:lumMod val="40000"/>
                    <a:lumOff val="60000"/>
                  </a:schemeClr>
                </a:solidFill>
                <a:latin typeface="Montserrat" panose="00000500000000000000" pitchFamily="50" charset="0"/>
              </a:rPr>
              <a:t>Demand Forecasting</a:t>
            </a:r>
          </a:p>
        </p:txBody>
      </p:sp>
      <p:sp>
        <p:nvSpPr>
          <p:cNvPr id="61" name="TextBox 60">
            <a:extLst>
              <a:ext uri="{FF2B5EF4-FFF2-40B4-BE49-F238E27FC236}">
                <a16:creationId xmlns:a16="http://schemas.microsoft.com/office/drawing/2014/main" id="{F88A995F-B278-4CD0-B207-6885860F6577}"/>
              </a:ext>
            </a:extLst>
          </p:cNvPr>
          <p:cNvSpPr txBox="1"/>
          <p:nvPr/>
        </p:nvSpPr>
        <p:spPr>
          <a:xfrm>
            <a:off x="7190554" y="5799497"/>
            <a:ext cx="1533753" cy="246221"/>
          </a:xfrm>
          <a:prstGeom prst="rect">
            <a:avLst/>
          </a:prstGeom>
          <a:noFill/>
        </p:spPr>
        <p:txBody>
          <a:bodyPr wrap="none" lIns="137160" rIns="137160" rtlCol="0">
            <a:spAutoFit/>
          </a:bodyPr>
          <a:lstStyle/>
          <a:p>
            <a:r>
              <a:rPr lang="en-US" sz="1000" dirty="0">
                <a:solidFill>
                  <a:schemeClr val="tx2">
                    <a:lumMod val="40000"/>
                    <a:lumOff val="60000"/>
                  </a:schemeClr>
                </a:solidFill>
                <a:latin typeface="Montserrat" panose="00000500000000000000" pitchFamily="50" charset="0"/>
              </a:rPr>
              <a:t>Anti-Counterfeiting</a:t>
            </a:r>
          </a:p>
        </p:txBody>
      </p:sp>
      <p:sp>
        <p:nvSpPr>
          <p:cNvPr id="62" name="TextBox 61">
            <a:extLst>
              <a:ext uri="{FF2B5EF4-FFF2-40B4-BE49-F238E27FC236}">
                <a16:creationId xmlns:a16="http://schemas.microsoft.com/office/drawing/2014/main" id="{5260E9C1-99C1-4AE9-A476-244F5C6DB87D}"/>
              </a:ext>
            </a:extLst>
          </p:cNvPr>
          <p:cNvSpPr txBox="1"/>
          <p:nvPr/>
        </p:nvSpPr>
        <p:spPr>
          <a:xfrm>
            <a:off x="2962422" y="4986278"/>
            <a:ext cx="1387880" cy="246221"/>
          </a:xfrm>
          <a:prstGeom prst="rect">
            <a:avLst/>
          </a:prstGeom>
          <a:noFill/>
        </p:spPr>
        <p:txBody>
          <a:bodyPr wrap="none" lIns="137160" rIns="137160" rtlCol="0">
            <a:spAutoFit/>
          </a:bodyPr>
          <a:lstStyle/>
          <a:p>
            <a:pPr algn="r"/>
            <a:r>
              <a:rPr lang="en-US" sz="1000" dirty="0">
                <a:solidFill>
                  <a:schemeClr val="tx2">
                    <a:lumMod val="40000"/>
                    <a:lumOff val="60000"/>
                  </a:schemeClr>
                </a:solidFill>
                <a:latin typeface="Montserrat" panose="00000500000000000000" pitchFamily="50" charset="0"/>
              </a:rPr>
              <a:t>Micro-fulfillment</a:t>
            </a:r>
          </a:p>
        </p:txBody>
      </p:sp>
      <p:sp>
        <p:nvSpPr>
          <p:cNvPr id="63" name="Oval 62">
            <a:extLst>
              <a:ext uri="{FF2B5EF4-FFF2-40B4-BE49-F238E27FC236}">
                <a16:creationId xmlns:a16="http://schemas.microsoft.com/office/drawing/2014/main" id="{0A2B68FD-FD15-456F-9E20-A63E82B1DEB4}"/>
              </a:ext>
            </a:extLst>
          </p:cNvPr>
          <p:cNvSpPr/>
          <p:nvPr/>
        </p:nvSpPr>
        <p:spPr>
          <a:xfrm>
            <a:off x="6540339" y="2225656"/>
            <a:ext cx="143732" cy="143732"/>
          </a:xfrm>
          <a:prstGeom prst="ellipse">
            <a:avLst/>
          </a:prstGeom>
          <a:gradFill>
            <a:gsLst>
              <a:gs pos="15000">
                <a:schemeClr val="bg1"/>
              </a:gs>
              <a:gs pos="92000">
                <a:schemeClr val="bg1">
                  <a:alpha val="25000"/>
                </a:schemeClr>
              </a:gs>
            </a:gsLst>
            <a:lin ang="3600000" scaled="0"/>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5646254A-7B7E-430A-B87E-351D3F1CCFEB}"/>
              </a:ext>
            </a:extLst>
          </p:cNvPr>
          <p:cNvSpPr/>
          <p:nvPr/>
        </p:nvSpPr>
        <p:spPr>
          <a:xfrm>
            <a:off x="7132222" y="3187772"/>
            <a:ext cx="143732" cy="143732"/>
          </a:xfrm>
          <a:prstGeom prst="ellipse">
            <a:avLst/>
          </a:prstGeom>
          <a:gradFill>
            <a:gsLst>
              <a:gs pos="15000">
                <a:schemeClr val="bg1"/>
              </a:gs>
              <a:gs pos="92000">
                <a:schemeClr val="bg1">
                  <a:alpha val="25000"/>
                </a:schemeClr>
              </a:gs>
            </a:gsLst>
            <a:lin ang="3600000" scaled="0"/>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3181A972-E8A4-45BC-BCE9-1818A4B584C3}"/>
              </a:ext>
            </a:extLst>
          </p:cNvPr>
          <p:cNvSpPr/>
          <p:nvPr/>
        </p:nvSpPr>
        <p:spPr>
          <a:xfrm>
            <a:off x="3984529" y="4576875"/>
            <a:ext cx="143732" cy="143732"/>
          </a:xfrm>
          <a:prstGeom prst="ellipse">
            <a:avLst/>
          </a:prstGeom>
          <a:gradFill>
            <a:gsLst>
              <a:gs pos="15000">
                <a:schemeClr val="bg1"/>
              </a:gs>
              <a:gs pos="92000">
                <a:schemeClr val="bg1">
                  <a:alpha val="25000"/>
                </a:schemeClr>
              </a:gs>
            </a:gsLst>
            <a:lin ang="3600000" scaled="0"/>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Box 66">
            <a:extLst>
              <a:ext uri="{FF2B5EF4-FFF2-40B4-BE49-F238E27FC236}">
                <a16:creationId xmlns:a16="http://schemas.microsoft.com/office/drawing/2014/main" id="{287E1A90-C983-40AE-9B1F-51F66BF63DBD}"/>
              </a:ext>
            </a:extLst>
          </p:cNvPr>
          <p:cNvSpPr txBox="1"/>
          <p:nvPr/>
        </p:nvSpPr>
        <p:spPr>
          <a:xfrm>
            <a:off x="2258414" y="4529724"/>
            <a:ext cx="1726115" cy="246221"/>
          </a:xfrm>
          <a:prstGeom prst="rect">
            <a:avLst/>
          </a:prstGeom>
          <a:noFill/>
        </p:spPr>
        <p:txBody>
          <a:bodyPr wrap="none" lIns="137160" rIns="137160" rtlCol="0">
            <a:spAutoFit/>
          </a:bodyPr>
          <a:lstStyle/>
          <a:p>
            <a:pPr algn="r"/>
            <a:r>
              <a:rPr lang="en-US" sz="1000" dirty="0">
                <a:solidFill>
                  <a:schemeClr val="bg1"/>
                </a:solidFill>
                <a:latin typeface="Montserrat" panose="00000500000000000000" pitchFamily="50" charset="0"/>
              </a:rPr>
              <a:t>Conversational Agents</a:t>
            </a:r>
          </a:p>
        </p:txBody>
      </p:sp>
      <p:sp>
        <p:nvSpPr>
          <p:cNvPr id="68" name="TextBox 67">
            <a:extLst>
              <a:ext uri="{FF2B5EF4-FFF2-40B4-BE49-F238E27FC236}">
                <a16:creationId xmlns:a16="http://schemas.microsoft.com/office/drawing/2014/main" id="{EC38E97B-F9D7-4174-AF6E-847E367DC63B}"/>
              </a:ext>
            </a:extLst>
          </p:cNvPr>
          <p:cNvSpPr txBox="1"/>
          <p:nvPr/>
        </p:nvSpPr>
        <p:spPr>
          <a:xfrm>
            <a:off x="6684071" y="2172561"/>
            <a:ext cx="2024272" cy="246221"/>
          </a:xfrm>
          <a:prstGeom prst="rect">
            <a:avLst/>
          </a:prstGeom>
          <a:noFill/>
        </p:spPr>
        <p:txBody>
          <a:bodyPr wrap="none" lIns="137160" rIns="137160" rtlCol="0">
            <a:spAutoFit/>
          </a:bodyPr>
          <a:lstStyle/>
          <a:p>
            <a:r>
              <a:rPr lang="en-US" sz="1000" dirty="0">
                <a:solidFill>
                  <a:schemeClr val="bg1"/>
                </a:solidFill>
                <a:latin typeface="Montserrat" panose="00000500000000000000" pitchFamily="50" charset="0"/>
              </a:rPr>
              <a:t>Product recommendations</a:t>
            </a:r>
          </a:p>
        </p:txBody>
      </p:sp>
      <p:sp>
        <p:nvSpPr>
          <p:cNvPr id="69" name="TextBox 68">
            <a:extLst>
              <a:ext uri="{FF2B5EF4-FFF2-40B4-BE49-F238E27FC236}">
                <a16:creationId xmlns:a16="http://schemas.microsoft.com/office/drawing/2014/main" id="{C3E209EE-28E3-4D48-A93F-515228DCBB9D}"/>
              </a:ext>
            </a:extLst>
          </p:cNvPr>
          <p:cNvSpPr txBox="1"/>
          <p:nvPr/>
        </p:nvSpPr>
        <p:spPr>
          <a:xfrm>
            <a:off x="7329841" y="3056736"/>
            <a:ext cx="1481014" cy="400110"/>
          </a:xfrm>
          <a:prstGeom prst="rect">
            <a:avLst/>
          </a:prstGeom>
          <a:noFill/>
        </p:spPr>
        <p:txBody>
          <a:bodyPr wrap="square" lIns="137160" rIns="137160" rtlCol="0" anchor="ctr" anchorCtr="0">
            <a:spAutoFit/>
          </a:bodyPr>
          <a:lstStyle/>
          <a:p>
            <a:r>
              <a:rPr lang="en-US" sz="1000" dirty="0">
                <a:solidFill>
                  <a:schemeClr val="bg1"/>
                </a:solidFill>
                <a:latin typeface="Montserrat" panose="00000500000000000000" pitchFamily="50" charset="0"/>
              </a:rPr>
              <a:t>Customer Lifetime Value Modeling</a:t>
            </a:r>
          </a:p>
        </p:txBody>
      </p:sp>
      <p:sp>
        <p:nvSpPr>
          <p:cNvPr id="65" name="Oval 64">
            <a:extLst>
              <a:ext uri="{FF2B5EF4-FFF2-40B4-BE49-F238E27FC236}">
                <a16:creationId xmlns:a16="http://schemas.microsoft.com/office/drawing/2014/main" id="{F283DCE7-7014-49A4-B418-7656925AE43A}"/>
              </a:ext>
            </a:extLst>
          </p:cNvPr>
          <p:cNvSpPr/>
          <p:nvPr/>
        </p:nvSpPr>
        <p:spPr>
          <a:xfrm>
            <a:off x="2561979" y="2352581"/>
            <a:ext cx="143732" cy="143732"/>
          </a:xfrm>
          <a:prstGeom prst="ellipse">
            <a:avLst/>
          </a:prstGeom>
          <a:gradFill>
            <a:gsLst>
              <a:gs pos="15000">
                <a:schemeClr val="bg1"/>
              </a:gs>
              <a:gs pos="92000">
                <a:schemeClr val="bg1">
                  <a:alpha val="25000"/>
                </a:schemeClr>
              </a:gs>
            </a:gsLst>
            <a:lin ang="3600000" scaled="0"/>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ECCE85D4-F1BE-40D5-A46A-5A99556CDED7}"/>
              </a:ext>
            </a:extLst>
          </p:cNvPr>
          <p:cNvSpPr txBox="1"/>
          <p:nvPr/>
        </p:nvSpPr>
        <p:spPr>
          <a:xfrm>
            <a:off x="2703554" y="2224391"/>
            <a:ext cx="1280975" cy="400110"/>
          </a:xfrm>
          <a:prstGeom prst="rect">
            <a:avLst/>
          </a:prstGeom>
          <a:noFill/>
        </p:spPr>
        <p:txBody>
          <a:bodyPr wrap="square" lIns="137160" rIns="137160" rtlCol="0">
            <a:spAutoFit/>
          </a:bodyPr>
          <a:lstStyle/>
          <a:p>
            <a:r>
              <a:rPr lang="en-US" sz="1000" dirty="0">
                <a:solidFill>
                  <a:schemeClr val="bg1"/>
                </a:solidFill>
                <a:latin typeface="Montserrat" panose="00000500000000000000" pitchFamily="50" charset="0"/>
              </a:rPr>
              <a:t>AI-Enabled IoT CPG Products</a:t>
            </a:r>
          </a:p>
        </p:txBody>
      </p:sp>
      <p:sp>
        <p:nvSpPr>
          <p:cNvPr id="23" name="Rectangle: Rounded Corners 22">
            <a:extLst>
              <a:ext uri="{FF2B5EF4-FFF2-40B4-BE49-F238E27FC236}">
                <a16:creationId xmlns:a16="http://schemas.microsoft.com/office/drawing/2014/main" id="{B1E77B0F-835A-4991-B57E-DE11C6FA0BC8}"/>
              </a:ext>
            </a:extLst>
          </p:cNvPr>
          <p:cNvSpPr/>
          <p:nvPr/>
        </p:nvSpPr>
        <p:spPr>
          <a:xfrm>
            <a:off x="9377062" y="2932437"/>
            <a:ext cx="2270158" cy="2451444"/>
          </a:xfrm>
          <a:prstGeom prst="roundRect">
            <a:avLst>
              <a:gd name="adj" fmla="val 7227"/>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E267EB09-0DC1-46AC-BDF0-0673C98C07A4}"/>
              </a:ext>
            </a:extLst>
          </p:cNvPr>
          <p:cNvSpPr/>
          <p:nvPr/>
        </p:nvSpPr>
        <p:spPr>
          <a:xfrm>
            <a:off x="9632635" y="3321832"/>
            <a:ext cx="143732" cy="143732"/>
          </a:xfrm>
          <a:prstGeom prst="ellipse">
            <a:avLst/>
          </a:prstGeom>
          <a:gradFill>
            <a:gsLst>
              <a:gs pos="15000">
                <a:schemeClr val="accent2"/>
              </a:gs>
              <a:gs pos="92000">
                <a:schemeClr val="accent2">
                  <a:alpha val="25000"/>
                </a:schemeClr>
              </a:gs>
            </a:gsLst>
            <a:lin ang="3600000" scaled="0"/>
          </a:gra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Box 73">
            <a:extLst>
              <a:ext uri="{FF2B5EF4-FFF2-40B4-BE49-F238E27FC236}">
                <a16:creationId xmlns:a16="http://schemas.microsoft.com/office/drawing/2014/main" id="{34379381-E545-4EF6-8C76-C7307C1A3667}"/>
              </a:ext>
            </a:extLst>
          </p:cNvPr>
          <p:cNvSpPr txBox="1"/>
          <p:nvPr/>
        </p:nvSpPr>
        <p:spPr>
          <a:xfrm>
            <a:off x="9776366" y="3152927"/>
            <a:ext cx="1719651" cy="481542"/>
          </a:xfrm>
          <a:prstGeom prst="rect">
            <a:avLst/>
          </a:prstGeom>
          <a:noFill/>
        </p:spPr>
        <p:txBody>
          <a:bodyPr wrap="square" lIns="137160" rIns="137160" rtlCol="0" anchor="ctr" anchorCtr="0">
            <a:spAutoFit/>
          </a:bodyPr>
          <a:lstStyle/>
          <a:p>
            <a:pPr>
              <a:lnSpc>
                <a:spcPts val="1600"/>
              </a:lnSpc>
            </a:pPr>
            <a:r>
              <a:rPr lang="en-US" sz="1000" dirty="0">
                <a:solidFill>
                  <a:schemeClr val="accent2"/>
                </a:solidFill>
                <a:latin typeface="Montserrat" panose="00000500000000000000" pitchFamily="50" charset="0"/>
              </a:rPr>
              <a:t>Product Development &amp; Sourcing</a:t>
            </a:r>
          </a:p>
        </p:txBody>
      </p:sp>
      <p:sp>
        <p:nvSpPr>
          <p:cNvPr id="77" name="Oval 76">
            <a:extLst>
              <a:ext uri="{FF2B5EF4-FFF2-40B4-BE49-F238E27FC236}">
                <a16:creationId xmlns:a16="http://schemas.microsoft.com/office/drawing/2014/main" id="{7FD20B05-5FA4-4143-B11E-88E37B05D949}"/>
              </a:ext>
            </a:extLst>
          </p:cNvPr>
          <p:cNvSpPr/>
          <p:nvPr/>
        </p:nvSpPr>
        <p:spPr>
          <a:xfrm>
            <a:off x="9632635" y="3797275"/>
            <a:ext cx="143732" cy="143732"/>
          </a:xfrm>
          <a:prstGeom prst="ellipse">
            <a:avLst/>
          </a:prstGeom>
          <a:gradFill>
            <a:gsLst>
              <a:gs pos="15000">
                <a:schemeClr val="accent1">
                  <a:lumMod val="25000"/>
                  <a:lumOff val="75000"/>
                </a:schemeClr>
              </a:gs>
              <a:gs pos="92000">
                <a:schemeClr val="accent1">
                  <a:lumMod val="25000"/>
                  <a:lumOff val="75000"/>
                  <a:alpha val="25000"/>
                </a:schemeClr>
              </a:gs>
            </a:gsLst>
            <a:lin ang="3600000" scaled="0"/>
          </a:gradFill>
          <a:ln w="9525">
            <a:solidFill>
              <a:schemeClr val="accent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B5EF1B4E-FF5B-4DED-A8AD-1B69B2855156}"/>
              </a:ext>
            </a:extLst>
          </p:cNvPr>
          <p:cNvSpPr txBox="1"/>
          <p:nvPr/>
        </p:nvSpPr>
        <p:spPr>
          <a:xfrm>
            <a:off x="9776366" y="3730962"/>
            <a:ext cx="1719651" cy="276358"/>
          </a:xfrm>
          <a:prstGeom prst="rect">
            <a:avLst/>
          </a:prstGeom>
          <a:noFill/>
        </p:spPr>
        <p:txBody>
          <a:bodyPr wrap="square" lIns="137160" rIns="137160" rtlCol="0" anchor="ctr" anchorCtr="0">
            <a:spAutoFit/>
          </a:bodyPr>
          <a:lstStyle/>
          <a:p>
            <a:pPr>
              <a:lnSpc>
                <a:spcPts val="1600"/>
              </a:lnSpc>
            </a:pPr>
            <a:r>
              <a:rPr lang="en-US" sz="1000" dirty="0">
                <a:solidFill>
                  <a:schemeClr val="accent1">
                    <a:lumMod val="25000"/>
                    <a:lumOff val="75000"/>
                  </a:schemeClr>
                </a:solidFill>
                <a:latin typeface="Montserrat" panose="00000500000000000000" pitchFamily="50" charset="0"/>
              </a:rPr>
              <a:t>Manufacturing</a:t>
            </a:r>
          </a:p>
        </p:txBody>
      </p:sp>
      <p:sp>
        <p:nvSpPr>
          <p:cNvPr id="81" name="Oval 80">
            <a:extLst>
              <a:ext uri="{FF2B5EF4-FFF2-40B4-BE49-F238E27FC236}">
                <a16:creationId xmlns:a16="http://schemas.microsoft.com/office/drawing/2014/main" id="{2758DA5B-6AB8-46FE-9B7F-875C03A5CD9F}"/>
              </a:ext>
            </a:extLst>
          </p:cNvPr>
          <p:cNvSpPr/>
          <p:nvPr/>
        </p:nvSpPr>
        <p:spPr>
          <a:xfrm>
            <a:off x="9632635" y="4375310"/>
            <a:ext cx="143732" cy="143732"/>
          </a:xfrm>
          <a:prstGeom prst="ellipse">
            <a:avLst/>
          </a:prstGeom>
          <a:gradFill>
            <a:gsLst>
              <a:gs pos="15000">
                <a:schemeClr val="tx2">
                  <a:lumMod val="40000"/>
                  <a:lumOff val="60000"/>
                </a:schemeClr>
              </a:gs>
              <a:gs pos="92000">
                <a:schemeClr val="tx2">
                  <a:lumMod val="40000"/>
                  <a:lumOff val="60000"/>
                  <a:alpha val="25000"/>
                </a:schemeClr>
              </a:gs>
            </a:gsLst>
            <a:lin ang="3600000" scaled="0"/>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0A98F5D8-F453-4985-9826-DF2F477FA2C3}"/>
              </a:ext>
            </a:extLst>
          </p:cNvPr>
          <p:cNvSpPr txBox="1"/>
          <p:nvPr/>
        </p:nvSpPr>
        <p:spPr>
          <a:xfrm>
            <a:off x="9776366" y="4103813"/>
            <a:ext cx="1825084" cy="686726"/>
          </a:xfrm>
          <a:prstGeom prst="rect">
            <a:avLst/>
          </a:prstGeom>
          <a:noFill/>
        </p:spPr>
        <p:txBody>
          <a:bodyPr wrap="square" lIns="137160" rIns="137160" rtlCol="0" anchor="ctr" anchorCtr="0">
            <a:spAutoFit/>
          </a:bodyPr>
          <a:lstStyle/>
          <a:p>
            <a:pPr>
              <a:lnSpc>
                <a:spcPts val="1600"/>
              </a:lnSpc>
            </a:pPr>
            <a:r>
              <a:rPr lang="en-US" sz="1000" dirty="0">
                <a:solidFill>
                  <a:schemeClr val="tx2">
                    <a:lumMod val="40000"/>
                    <a:lumOff val="60000"/>
                  </a:schemeClr>
                </a:solidFill>
                <a:latin typeface="Montserrat" panose="00000500000000000000" pitchFamily="50" charset="0"/>
              </a:rPr>
              <a:t>Demand Planning, Inventory Management &amp; Order Fulfillment</a:t>
            </a:r>
          </a:p>
        </p:txBody>
      </p:sp>
      <p:sp>
        <p:nvSpPr>
          <p:cNvPr id="85" name="Oval 84">
            <a:extLst>
              <a:ext uri="{FF2B5EF4-FFF2-40B4-BE49-F238E27FC236}">
                <a16:creationId xmlns:a16="http://schemas.microsoft.com/office/drawing/2014/main" id="{2AFBEF98-E0C9-4A72-9FFA-0574E5B39C12}"/>
              </a:ext>
            </a:extLst>
          </p:cNvPr>
          <p:cNvSpPr/>
          <p:nvPr/>
        </p:nvSpPr>
        <p:spPr>
          <a:xfrm>
            <a:off x="9632635" y="4953344"/>
            <a:ext cx="143732" cy="143732"/>
          </a:xfrm>
          <a:prstGeom prst="ellipse">
            <a:avLst/>
          </a:prstGeom>
          <a:gradFill>
            <a:gsLst>
              <a:gs pos="15000">
                <a:schemeClr val="bg1"/>
              </a:gs>
              <a:gs pos="92000">
                <a:schemeClr val="bg1">
                  <a:alpha val="25000"/>
                </a:schemeClr>
              </a:gs>
            </a:gsLst>
            <a:lin ang="3600000" scaled="0"/>
          </a:gra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C713DA5C-FEF0-41BB-B7FB-C1990EF4CF74}"/>
              </a:ext>
            </a:extLst>
          </p:cNvPr>
          <p:cNvSpPr txBox="1"/>
          <p:nvPr/>
        </p:nvSpPr>
        <p:spPr>
          <a:xfrm>
            <a:off x="9776366" y="4887031"/>
            <a:ext cx="1825084" cy="276358"/>
          </a:xfrm>
          <a:prstGeom prst="rect">
            <a:avLst/>
          </a:prstGeom>
          <a:noFill/>
        </p:spPr>
        <p:txBody>
          <a:bodyPr wrap="square" lIns="137160" rIns="137160" rtlCol="0" anchor="ctr" anchorCtr="0">
            <a:spAutoFit/>
          </a:bodyPr>
          <a:lstStyle/>
          <a:p>
            <a:pPr>
              <a:lnSpc>
                <a:spcPts val="1600"/>
              </a:lnSpc>
            </a:pPr>
            <a:r>
              <a:rPr lang="en-US" sz="1000" dirty="0">
                <a:solidFill>
                  <a:schemeClr val="bg1"/>
                </a:solidFill>
                <a:latin typeface="Montserrat" panose="00000500000000000000" pitchFamily="50" charset="0"/>
              </a:rPr>
              <a:t>Sales &amp; Marketing</a:t>
            </a:r>
          </a:p>
        </p:txBody>
      </p:sp>
    </p:spTree>
    <p:extLst>
      <p:ext uri="{BB962C8B-B14F-4D97-AF65-F5344CB8AC3E}">
        <p14:creationId xmlns:p14="http://schemas.microsoft.com/office/powerpoint/2010/main" val="1380985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par>
                                <p:cTn id="10" presetID="42" presetClass="path" presetSubtype="0" accel="50000" decel="50000" fill="hold" grpId="1" nodeType="withEffect">
                                  <p:stCondLst>
                                    <p:cond delay="0"/>
                                  </p:stCondLst>
                                  <p:childTnLst>
                                    <p:animMotion origin="layout" path="M 0.17357 0.17314 L -2.70833E-6 3.33333E-6 " pathEditMode="relative" rAng="0" ptsTypes="AA">
                                      <p:cBhvr>
                                        <p:cTn id="11" dur="2000" fill="hold"/>
                                        <p:tgtEl>
                                          <p:spTgt spid="10"/>
                                        </p:tgtEl>
                                        <p:attrNameLst>
                                          <p:attrName>ppt_x</p:attrName>
                                          <p:attrName>ppt_y</p:attrName>
                                        </p:attrNameLst>
                                      </p:cBhvr>
                                      <p:rCtr x="-8685" y="-8657"/>
                                    </p:animMotion>
                                  </p:childTnLst>
                                </p:cTn>
                              </p:par>
                              <p:par>
                                <p:cTn id="12" presetID="55"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 calcmode="lin" valueType="num">
                                      <p:cBhvr>
                                        <p:cTn id="14" dur="1000" fill="hold"/>
                                        <p:tgtEl>
                                          <p:spTgt spid="13"/>
                                        </p:tgtEl>
                                        <p:attrNameLst>
                                          <p:attrName>ppt_w</p:attrName>
                                        </p:attrNameLst>
                                      </p:cBhvr>
                                      <p:tavLst>
                                        <p:tav tm="0">
                                          <p:val>
                                            <p:strVal val="#ppt_w*0.70"/>
                                          </p:val>
                                        </p:tav>
                                        <p:tav tm="100000">
                                          <p:val>
                                            <p:strVal val="#ppt_w"/>
                                          </p:val>
                                        </p:tav>
                                      </p:tavLst>
                                    </p:anim>
                                    <p:anim calcmode="lin" valueType="num">
                                      <p:cBhvr>
                                        <p:cTn id="15" dur="1000" fill="hold"/>
                                        <p:tgtEl>
                                          <p:spTgt spid="13"/>
                                        </p:tgtEl>
                                        <p:attrNameLst>
                                          <p:attrName>ppt_h</p:attrName>
                                        </p:attrNameLst>
                                      </p:cBhvr>
                                      <p:tavLst>
                                        <p:tav tm="0">
                                          <p:val>
                                            <p:strVal val="#ppt_h"/>
                                          </p:val>
                                        </p:tav>
                                        <p:tav tm="100000">
                                          <p:val>
                                            <p:strVal val="#ppt_h"/>
                                          </p:val>
                                        </p:tav>
                                      </p:tavLst>
                                    </p:anim>
                                    <p:animEffect transition="in" filter="fade">
                                      <p:cBhvr>
                                        <p:cTn id="16" dur="1000"/>
                                        <p:tgtEl>
                                          <p:spTgt spid="13"/>
                                        </p:tgtEl>
                                      </p:cBhvr>
                                    </p:animEffect>
                                  </p:childTnLst>
                                </p:cTn>
                              </p:par>
                              <p:par>
                                <p:cTn id="17" presetID="42" presetClass="path" presetSubtype="0" accel="50000" decel="50000" fill="hold" grpId="1" nodeType="withEffect">
                                  <p:stCondLst>
                                    <p:cond delay="0"/>
                                  </p:stCondLst>
                                  <p:childTnLst>
                                    <p:animMotion origin="layout" path="M -0.17227 0.17384 L 3.95833E-6 3.33333E-6 " pathEditMode="relative" rAng="0" ptsTypes="AA">
                                      <p:cBhvr>
                                        <p:cTn id="18" dur="2000" fill="hold"/>
                                        <p:tgtEl>
                                          <p:spTgt spid="13"/>
                                        </p:tgtEl>
                                        <p:attrNameLst>
                                          <p:attrName>ppt_x</p:attrName>
                                          <p:attrName>ppt_y</p:attrName>
                                        </p:attrNameLst>
                                      </p:cBhvr>
                                      <p:rCtr x="8607" y="-8704"/>
                                    </p:animMotion>
                                  </p:childTnLst>
                                </p:cTn>
                              </p:par>
                              <p:par>
                                <p:cTn id="19" presetID="55"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p:cTn id="21" dur="1000" fill="hold"/>
                                        <p:tgtEl>
                                          <p:spTgt spid="15"/>
                                        </p:tgtEl>
                                        <p:attrNameLst>
                                          <p:attrName>ppt_w</p:attrName>
                                        </p:attrNameLst>
                                      </p:cBhvr>
                                      <p:tavLst>
                                        <p:tav tm="0">
                                          <p:val>
                                            <p:strVal val="#ppt_w*0.70"/>
                                          </p:val>
                                        </p:tav>
                                        <p:tav tm="100000">
                                          <p:val>
                                            <p:strVal val="#ppt_w"/>
                                          </p:val>
                                        </p:tav>
                                      </p:tavLst>
                                    </p:anim>
                                    <p:anim calcmode="lin" valueType="num">
                                      <p:cBhvr>
                                        <p:cTn id="22" dur="1000" fill="hold"/>
                                        <p:tgtEl>
                                          <p:spTgt spid="15"/>
                                        </p:tgtEl>
                                        <p:attrNameLst>
                                          <p:attrName>ppt_h</p:attrName>
                                        </p:attrNameLst>
                                      </p:cBhvr>
                                      <p:tavLst>
                                        <p:tav tm="0">
                                          <p:val>
                                            <p:strVal val="#ppt_h"/>
                                          </p:val>
                                        </p:tav>
                                        <p:tav tm="100000">
                                          <p:val>
                                            <p:strVal val="#ppt_h"/>
                                          </p:val>
                                        </p:tav>
                                      </p:tavLst>
                                    </p:anim>
                                    <p:animEffect transition="in" filter="fade">
                                      <p:cBhvr>
                                        <p:cTn id="23" dur="1000"/>
                                        <p:tgtEl>
                                          <p:spTgt spid="15"/>
                                        </p:tgtEl>
                                      </p:cBhvr>
                                    </p:animEffect>
                                  </p:childTnLst>
                                </p:cTn>
                              </p:par>
                              <p:par>
                                <p:cTn id="24" presetID="42" presetClass="path" presetSubtype="0" accel="50000" decel="50000" fill="hold" grpId="1" nodeType="withEffect">
                                  <p:stCondLst>
                                    <p:cond delay="0"/>
                                  </p:stCondLst>
                                  <p:childTnLst>
                                    <p:animMotion origin="layout" path="M -0.1724 -0.17014 L 3.95833E-6 -3.33333E-6 " pathEditMode="relative" rAng="0" ptsTypes="AA">
                                      <p:cBhvr>
                                        <p:cTn id="25" dur="2000" fill="hold"/>
                                        <p:tgtEl>
                                          <p:spTgt spid="15"/>
                                        </p:tgtEl>
                                        <p:attrNameLst>
                                          <p:attrName>ppt_x</p:attrName>
                                          <p:attrName>ppt_y</p:attrName>
                                        </p:attrNameLst>
                                      </p:cBhvr>
                                      <p:rCtr x="8620" y="8495"/>
                                    </p:animMotion>
                                  </p:childTnLst>
                                </p:cTn>
                              </p:par>
                              <p:par>
                                <p:cTn id="26" presetID="55" presetClass="entr" presetSubtype="0"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1000" fill="hold"/>
                                        <p:tgtEl>
                                          <p:spTgt spid="14"/>
                                        </p:tgtEl>
                                        <p:attrNameLst>
                                          <p:attrName>ppt_w</p:attrName>
                                        </p:attrNameLst>
                                      </p:cBhvr>
                                      <p:tavLst>
                                        <p:tav tm="0">
                                          <p:val>
                                            <p:strVal val="#ppt_w*0.70"/>
                                          </p:val>
                                        </p:tav>
                                        <p:tav tm="100000">
                                          <p:val>
                                            <p:strVal val="#ppt_w"/>
                                          </p:val>
                                        </p:tav>
                                      </p:tavLst>
                                    </p:anim>
                                    <p:anim calcmode="lin" valueType="num">
                                      <p:cBhvr>
                                        <p:cTn id="29" dur="1000" fill="hold"/>
                                        <p:tgtEl>
                                          <p:spTgt spid="14"/>
                                        </p:tgtEl>
                                        <p:attrNameLst>
                                          <p:attrName>ppt_h</p:attrName>
                                        </p:attrNameLst>
                                      </p:cBhvr>
                                      <p:tavLst>
                                        <p:tav tm="0">
                                          <p:val>
                                            <p:strVal val="#ppt_h"/>
                                          </p:val>
                                        </p:tav>
                                        <p:tav tm="100000">
                                          <p:val>
                                            <p:strVal val="#ppt_h"/>
                                          </p:val>
                                        </p:tav>
                                      </p:tavLst>
                                    </p:anim>
                                    <p:animEffect transition="in" filter="fade">
                                      <p:cBhvr>
                                        <p:cTn id="30" dur="1000"/>
                                        <p:tgtEl>
                                          <p:spTgt spid="14"/>
                                        </p:tgtEl>
                                      </p:cBhvr>
                                    </p:animEffect>
                                  </p:childTnLst>
                                </p:cTn>
                              </p:par>
                              <p:par>
                                <p:cTn id="31" presetID="42" presetClass="path" presetSubtype="0" accel="50000" decel="50000" fill="hold" grpId="1" nodeType="withEffect">
                                  <p:stCondLst>
                                    <p:cond delay="0"/>
                                  </p:stCondLst>
                                  <p:childTnLst>
                                    <p:animMotion origin="layout" path="M 0.17305 -0.16852 L -2.70833E-6 -3.33333E-6 " pathEditMode="relative" rAng="0" ptsTypes="AA">
                                      <p:cBhvr>
                                        <p:cTn id="32" dur="2000" fill="hold"/>
                                        <p:tgtEl>
                                          <p:spTgt spid="14"/>
                                        </p:tgtEl>
                                        <p:attrNameLst>
                                          <p:attrName>ppt_x</p:attrName>
                                          <p:attrName>ppt_y</p:attrName>
                                        </p:attrNameLst>
                                      </p:cBhvr>
                                      <p:rCtr x="-8659" y="8426"/>
                                    </p:animMotion>
                                  </p:childTnLst>
                                </p:cTn>
                              </p:par>
                              <p:par>
                                <p:cTn id="33" presetID="10" presetClass="entr" presetSubtype="0" fill="hold" grpId="0" nodeType="withEffect">
                                  <p:stCondLst>
                                    <p:cond delay="150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par>
                                <p:cTn id="36" presetID="10" presetClass="entr" presetSubtype="0" fill="hold" grpId="0" nodeType="withEffect">
                                  <p:stCondLst>
                                    <p:cond delay="15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par>
                                <p:cTn id="39" presetID="10" presetClass="entr" presetSubtype="0" fill="hold" grpId="0" nodeType="withEffect">
                                  <p:stCondLst>
                                    <p:cond delay="150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500"/>
                                        <p:tgtEl>
                                          <p:spTgt spid="20"/>
                                        </p:tgtEl>
                                      </p:cBhvr>
                                    </p:animEffect>
                                  </p:childTnLst>
                                </p:cTn>
                              </p:par>
                              <p:par>
                                <p:cTn id="42" presetID="10" presetClass="entr" presetSubtype="0" fill="hold" grpId="0" nodeType="withEffect">
                                  <p:stCondLst>
                                    <p:cond delay="150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500"/>
                                        <p:tgtEl>
                                          <p:spTgt spid="18"/>
                                        </p:tgtEl>
                                      </p:cBhvr>
                                    </p:animEffect>
                                  </p:childTnLst>
                                </p:cTn>
                              </p:par>
                              <p:par>
                                <p:cTn id="45" presetID="12" presetClass="entr" presetSubtype="2" fill="hold" grpId="0" nodeType="withEffect">
                                  <p:stCondLst>
                                    <p:cond delay="150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p:tgtEl>
                                          <p:spTgt spid="21"/>
                                        </p:tgtEl>
                                        <p:attrNameLst>
                                          <p:attrName>ppt_x</p:attrName>
                                        </p:attrNameLst>
                                      </p:cBhvr>
                                      <p:tavLst>
                                        <p:tav tm="0">
                                          <p:val>
                                            <p:strVal val="#ppt_x+#ppt_w*1.125000"/>
                                          </p:val>
                                        </p:tav>
                                        <p:tav tm="100000">
                                          <p:val>
                                            <p:strVal val="#ppt_x"/>
                                          </p:val>
                                        </p:tav>
                                      </p:tavLst>
                                    </p:anim>
                                    <p:animEffect transition="in" filter="wipe(left)">
                                      <p:cBhvr>
                                        <p:cTn id="48" dur="500"/>
                                        <p:tgtEl>
                                          <p:spTgt spid="21"/>
                                        </p:tgtEl>
                                      </p:cBhvr>
                                    </p:animEffect>
                                  </p:childTnLst>
                                </p:cTn>
                              </p:par>
                              <p:par>
                                <p:cTn id="49" presetID="12" presetClass="entr" presetSubtype="4" fill="hold" grpId="0" nodeType="withEffect">
                                  <p:stCondLst>
                                    <p:cond delay="150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500"/>
                                        <p:tgtEl>
                                          <p:spTgt spid="22"/>
                                        </p:tgtEl>
                                        <p:attrNameLst>
                                          <p:attrName>ppt_y</p:attrName>
                                        </p:attrNameLst>
                                      </p:cBhvr>
                                      <p:tavLst>
                                        <p:tav tm="0">
                                          <p:val>
                                            <p:strVal val="#ppt_y+#ppt_h*1.125000"/>
                                          </p:val>
                                        </p:tav>
                                        <p:tav tm="100000">
                                          <p:val>
                                            <p:strVal val="#ppt_y"/>
                                          </p:val>
                                        </p:tav>
                                      </p:tavLst>
                                    </p:anim>
                                    <p:animEffect transition="in" filter="wipe(up)">
                                      <p:cBhvr>
                                        <p:cTn id="52" dur="500"/>
                                        <p:tgtEl>
                                          <p:spTgt spid="22"/>
                                        </p:tgtEl>
                                      </p:cBhvr>
                                    </p:animEffect>
                                  </p:childTnLst>
                                </p:cTn>
                              </p:par>
                              <p:par>
                                <p:cTn id="53" presetID="55" presetClass="entr" presetSubtype="0" fill="hold" grpId="0" nodeType="withEffect">
                                  <p:stCondLst>
                                    <p:cond delay="2000"/>
                                  </p:stCondLst>
                                  <p:childTnLst>
                                    <p:set>
                                      <p:cBhvr>
                                        <p:cTn id="54" dur="1" fill="hold">
                                          <p:stCondLst>
                                            <p:cond delay="0"/>
                                          </p:stCondLst>
                                        </p:cTn>
                                        <p:tgtEl>
                                          <p:spTgt spid="23"/>
                                        </p:tgtEl>
                                        <p:attrNameLst>
                                          <p:attrName>style.visibility</p:attrName>
                                        </p:attrNameLst>
                                      </p:cBhvr>
                                      <p:to>
                                        <p:strVal val="visible"/>
                                      </p:to>
                                    </p:set>
                                    <p:anim calcmode="lin" valueType="num">
                                      <p:cBhvr>
                                        <p:cTn id="55" dur="1000" fill="hold"/>
                                        <p:tgtEl>
                                          <p:spTgt spid="23"/>
                                        </p:tgtEl>
                                        <p:attrNameLst>
                                          <p:attrName>ppt_w</p:attrName>
                                        </p:attrNameLst>
                                      </p:cBhvr>
                                      <p:tavLst>
                                        <p:tav tm="0">
                                          <p:val>
                                            <p:strVal val="#ppt_w*0.70"/>
                                          </p:val>
                                        </p:tav>
                                        <p:tav tm="100000">
                                          <p:val>
                                            <p:strVal val="#ppt_w"/>
                                          </p:val>
                                        </p:tav>
                                      </p:tavLst>
                                    </p:anim>
                                    <p:anim calcmode="lin" valueType="num">
                                      <p:cBhvr>
                                        <p:cTn id="56" dur="1000" fill="hold"/>
                                        <p:tgtEl>
                                          <p:spTgt spid="23"/>
                                        </p:tgtEl>
                                        <p:attrNameLst>
                                          <p:attrName>ppt_h</p:attrName>
                                        </p:attrNameLst>
                                      </p:cBhvr>
                                      <p:tavLst>
                                        <p:tav tm="0">
                                          <p:val>
                                            <p:strVal val="#ppt_h"/>
                                          </p:val>
                                        </p:tav>
                                        <p:tav tm="100000">
                                          <p:val>
                                            <p:strVal val="#ppt_h"/>
                                          </p:val>
                                        </p:tav>
                                      </p:tavLst>
                                    </p:anim>
                                    <p:animEffect transition="in" filter="fade">
                                      <p:cBhvr>
                                        <p:cTn id="57" dur="1000"/>
                                        <p:tgtEl>
                                          <p:spTgt spid="23"/>
                                        </p:tgtEl>
                                      </p:cBhvr>
                                    </p:animEffect>
                                  </p:childTnLst>
                                </p:cTn>
                              </p:par>
                              <p:par>
                                <p:cTn id="58" presetID="53" presetClass="entr" presetSubtype="16" fill="hold" grpId="0" nodeType="withEffect">
                                  <p:stCondLst>
                                    <p:cond delay="2500"/>
                                  </p:stCondLst>
                                  <p:childTnLst>
                                    <p:set>
                                      <p:cBhvr>
                                        <p:cTn id="59" dur="1" fill="hold">
                                          <p:stCondLst>
                                            <p:cond delay="0"/>
                                          </p:stCondLst>
                                        </p:cTn>
                                        <p:tgtEl>
                                          <p:spTgt spid="48"/>
                                        </p:tgtEl>
                                        <p:attrNameLst>
                                          <p:attrName>style.visibility</p:attrName>
                                        </p:attrNameLst>
                                      </p:cBhvr>
                                      <p:to>
                                        <p:strVal val="visible"/>
                                      </p:to>
                                    </p:set>
                                    <p:anim calcmode="lin" valueType="num">
                                      <p:cBhvr>
                                        <p:cTn id="60" dur="1000" fill="hold"/>
                                        <p:tgtEl>
                                          <p:spTgt spid="48"/>
                                        </p:tgtEl>
                                        <p:attrNameLst>
                                          <p:attrName>ppt_w</p:attrName>
                                        </p:attrNameLst>
                                      </p:cBhvr>
                                      <p:tavLst>
                                        <p:tav tm="0">
                                          <p:val>
                                            <p:fltVal val="0"/>
                                          </p:val>
                                        </p:tav>
                                        <p:tav tm="100000">
                                          <p:val>
                                            <p:strVal val="#ppt_w"/>
                                          </p:val>
                                        </p:tav>
                                      </p:tavLst>
                                    </p:anim>
                                    <p:anim calcmode="lin" valueType="num">
                                      <p:cBhvr>
                                        <p:cTn id="61" dur="1000" fill="hold"/>
                                        <p:tgtEl>
                                          <p:spTgt spid="48"/>
                                        </p:tgtEl>
                                        <p:attrNameLst>
                                          <p:attrName>ppt_h</p:attrName>
                                        </p:attrNameLst>
                                      </p:cBhvr>
                                      <p:tavLst>
                                        <p:tav tm="0">
                                          <p:val>
                                            <p:fltVal val="0"/>
                                          </p:val>
                                        </p:tav>
                                        <p:tav tm="100000">
                                          <p:val>
                                            <p:strVal val="#ppt_h"/>
                                          </p:val>
                                        </p:tav>
                                      </p:tavLst>
                                    </p:anim>
                                    <p:animEffect transition="in" filter="fade">
                                      <p:cBhvr>
                                        <p:cTn id="62" dur="1000"/>
                                        <p:tgtEl>
                                          <p:spTgt spid="48"/>
                                        </p:tgtEl>
                                      </p:cBhvr>
                                    </p:animEffect>
                                  </p:childTnLst>
                                </p:cTn>
                              </p:par>
                              <p:par>
                                <p:cTn id="63" presetID="53" presetClass="entr" presetSubtype="16" fill="hold" grpId="0" nodeType="withEffect">
                                  <p:stCondLst>
                                    <p:cond delay="2500"/>
                                  </p:stCondLst>
                                  <p:childTnLst>
                                    <p:set>
                                      <p:cBhvr>
                                        <p:cTn id="64" dur="1" fill="hold">
                                          <p:stCondLst>
                                            <p:cond delay="0"/>
                                          </p:stCondLst>
                                        </p:cTn>
                                        <p:tgtEl>
                                          <p:spTgt spid="24"/>
                                        </p:tgtEl>
                                        <p:attrNameLst>
                                          <p:attrName>style.visibility</p:attrName>
                                        </p:attrNameLst>
                                      </p:cBhvr>
                                      <p:to>
                                        <p:strVal val="visible"/>
                                      </p:to>
                                    </p:set>
                                    <p:anim calcmode="lin" valueType="num">
                                      <p:cBhvr>
                                        <p:cTn id="65" dur="1000" fill="hold"/>
                                        <p:tgtEl>
                                          <p:spTgt spid="24"/>
                                        </p:tgtEl>
                                        <p:attrNameLst>
                                          <p:attrName>ppt_w</p:attrName>
                                        </p:attrNameLst>
                                      </p:cBhvr>
                                      <p:tavLst>
                                        <p:tav tm="0">
                                          <p:val>
                                            <p:fltVal val="0"/>
                                          </p:val>
                                        </p:tav>
                                        <p:tav tm="100000">
                                          <p:val>
                                            <p:strVal val="#ppt_w"/>
                                          </p:val>
                                        </p:tav>
                                      </p:tavLst>
                                    </p:anim>
                                    <p:anim calcmode="lin" valueType="num">
                                      <p:cBhvr>
                                        <p:cTn id="66" dur="1000" fill="hold"/>
                                        <p:tgtEl>
                                          <p:spTgt spid="24"/>
                                        </p:tgtEl>
                                        <p:attrNameLst>
                                          <p:attrName>ppt_h</p:attrName>
                                        </p:attrNameLst>
                                      </p:cBhvr>
                                      <p:tavLst>
                                        <p:tav tm="0">
                                          <p:val>
                                            <p:fltVal val="0"/>
                                          </p:val>
                                        </p:tav>
                                        <p:tav tm="100000">
                                          <p:val>
                                            <p:strVal val="#ppt_h"/>
                                          </p:val>
                                        </p:tav>
                                      </p:tavLst>
                                    </p:anim>
                                    <p:animEffect transition="in" filter="fade">
                                      <p:cBhvr>
                                        <p:cTn id="67" dur="1000"/>
                                        <p:tgtEl>
                                          <p:spTgt spid="24"/>
                                        </p:tgtEl>
                                      </p:cBhvr>
                                    </p:animEffect>
                                  </p:childTnLst>
                                </p:cTn>
                              </p:par>
                              <p:par>
                                <p:cTn id="68" presetID="53" presetClass="entr" presetSubtype="16" fill="hold" grpId="0" nodeType="withEffect">
                                  <p:stCondLst>
                                    <p:cond delay="2500"/>
                                  </p:stCondLst>
                                  <p:childTnLst>
                                    <p:set>
                                      <p:cBhvr>
                                        <p:cTn id="69" dur="1" fill="hold">
                                          <p:stCondLst>
                                            <p:cond delay="0"/>
                                          </p:stCondLst>
                                        </p:cTn>
                                        <p:tgtEl>
                                          <p:spTgt spid="31"/>
                                        </p:tgtEl>
                                        <p:attrNameLst>
                                          <p:attrName>style.visibility</p:attrName>
                                        </p:attrNameLst>
                                      </p:cBhvr>
                                      <p:to>
                                        <p:strVal val="visible"/>
                                      </p:to>
                                    </p:set>
                                    <p:anim calcmode="lin" valueType="num">
                                      <p:cBhvr>
                                        <p:cTn id="70" dur="1000" fill="hold"/>
                                        <p:tgtEl>
                                          <p:spTgt spid="31"/>
                                        </p:tgtEl>
                                        <p:attrNameLst>
                                          <p:attrName>ppt_w</p:attrName>
                                        </p:attrNameLst>
                                      </p:cBhvr>
                                      <p:tavLst>
                                        <p:tav tm="0">
                                          <p:val>
                                            <p:fltVal val="0"/>
                                          </p:val>
                                        </p:tav>
                                        <p:tav tm="100000">
                                          <p:val>
                                            <p:strVal val="#ppt_w"/>
                                          </p:val>
                                        </p:tav>
                                      </p:tavLst>
                                    </p:anim>
                                    <p:anim calcmode="lin" valueType="num">
                                      <p:cBhvr>
                                        <p:cTn id="71" dur="1000" fill="hold"/>
                                        <p:tgtEl>
                                          <p:spTgt spid="31"/>
                                        </p:tgtEl>
                                        <p:attrNameLst>
                                          <p:attrName>ppt_h</p:attrName>
                                        </p:attrNameLst>
                                      </p:cBhvr>
                                      <p:tavLst>
                                        <p:tav tm="0">
                                          <p:val>
                                            <p:fltVal val="0"/>
                                          </p:val>
                                        </p:tav>
                                        <p:tav tm="100000">
                                          <p:val>
                                            <p:strVal val="#ppt_h"/>
                                          </p:val>
                                        </p:tav>
                                      </p:tavLst>
                                    </p:anim>
                                    <p:animEffect transition="in" filter="fade">
                                      <p:cBhvr>
                                        <p:cTn id="72" dur="1000"/>
                                        <p:tgtEl>
                                          <p:spTgt spid="31"/>
                                        </p:tgtEl>
                                      </p:cBhvr>
                                    </p:animEffect>
                                  </p:childTnLst>
                                </p:cTn>
                              </p:par>
                              <p:par>
                                <p:cTn id="73" presetID="53" presetClass="entr" presetSubtype="16" fill="hold" grpId="0" nodeType="withEffect">
                                  <p:stCondLst>
                                    <p:cond delay="2500"/>
                                  </p:stCondLst>
                                  <p:childTnLst>
                                    <p:set>
                                      <p:cBhvr>
                                        <p:cTn id="74" dur="1" fill="hold">
                                          <p:stCondLst>
                                            <p:cond delay="0"/>
                                          </p:stCondLst>
                                        </p:cTn>
                                        <p:tgtEl>
                                          <p:spTgt spid="30"/>
                                        </p:tgtEl>
                                        <p:attrNameLst>
                                          <p:attrName>style.visibility</p:attrName>
                                        </p:attrNameLst>
                                      </p:cBhvr>
                                      <p:to>
                                        <p:strVal val="visible"/>
                                      </p:to>
                                    </p:set>
                                    <p:anim calcmode="lin" valueType="num">
                                      <p:cBhvr>
                                        <p:cTn id="75" dur="1000" fill="hold"/>
                                        <p:tgtEl>
                                          <p:spTgt spid="30"/>
                                        </p:tgtEl>
                                        <p:attrNameLst>
                                          <p:attrName>ppt_w</p:attrName>
                                        </p:attrNameLst>
                                      </p:cBhvr>
                                      <p:tavLst>
                                        <p:tav tm="0">
                                          <p:val>
                                            <p:fltVal val="0"/>
                                          </p:val>
                                        </p:tav>
                                        <p:tav tm="100000">
                                          <p:val>
                                            <p:strVal val="#ppt_w"/>
                                          </p:val>
                                        </p:tav>
                                      </p:tavLst>
                                    </p:anim>
                                    <p:anim calcmode="lin" valueType="num">
                                      <p:cBhvr>
                                        <p:cTn id="76" dur="1000" fill="hold"/>
                                        <p:tgtEl>
                                          <p:spTgt spid="30"/>
                                        </p:tgtEl>
                                        <p:attrNameLst>
                                          <p:attrName>ppt_h</p:attrName>
                                        </p:attrNameLst>
                                      </p:cBhvr>
                                      <p:tavLst>
                                        <p:tav tm="0">
                                          <p:val>
                                            <p:fltVal val="0"/>
                                          </p:val>
                                        </p:tav>
                                        <p:tav tm="100000">
                                          <p:val>
                                            <p:strVal val="#ppt_h"/>
                                          </p:val>
                                        </p:tav>
                                      </p:tavLst>
                                    </p:anim>
                                    <p:animEffect transition="in" filter="fade">
                                      <p:cBhvr>
                                        <p:cTn id="77" dur="1000"/>
                                        <p:tgtEl>
                                          <p:spTgt spid="30"/>
                                        </p:tgtEl>
                                      </p:cBhvr>
                                    </p:animEffect>
                                  </p:childTnLst>
                                </p:cTn>
                              </p:par>
                              <p:par>
                                <p:cTn id="78" presetID="53" presetClass="entr" presetSubtype="16" fill="hold" grpId="0" nodeType="withEffect">
                                  <p:stCondLst>
                                    <p:cond delay="2500"/>
                                  </p:stCondLst>
                                  <p:childTnLst>
                                    <p:set>
                                      <p:cBhvr>
                                        <p:cTn id="79" dur="1" fill="hold">
                                          <p:stCondLst>
                                            <p:cond delay="0"/>
                                          </p:stCondLst>
                                        </p:cTn>
                                        <p:tgtEl>
                                          <p:spTgt spid="29"/>
                                        </p:tgtEl>
                                        <p:attrNameLst>
                                          <p:attrName>style.visibility</p:attrName>
                                        </p:attrNameLst>
                                      </p:cBhvr>
                                      <p:to>
                                        <p:strVal val="visible"/>
                                      </p:to>
                                    </p:set>
                                    <p:anim calcmode="lin" valueType="num">
                                      <p:cBhvr>
                                        <p:cTn id="80" dur="1000" fill="hold"/>
                                        <p:tgtEl>
                                          <p:spTgt spid="29"/>
                                        </p:tgtEl>
                                        <p:attrNameLst>
                                          <p:attrName>ppt_w</p:attrName>
                                        </p:attrNameLst>
                                      </p:cBhvr>
                                      <p:tavLst>
                                        <p:tav tm="0">
                                          <p:val>
                                            <p:fltVal val="0"/>
                                          </p:val>
                                        </p:tav>
                                        <p:tav tm="100000">
                                          <p:val>
                                            <p:strVal val="#ppt_w"/>
                                          </p:val>
                                        </p:tav>
                                      </p:tavLst>
                                    </p:anim>
                                    <p:anim calcmode="lin" valueType="num">
                                      <p:cBhvr>
                                        <p:cTn id="81" dur="1000" fill="hold"/>
                                        <p:tgtEl>
                                          <p:spTgt spid="29"/>
                                        </p:tgtEl>
                                        <p:attrNameLst>
                                          <p:attrName>ppt_h</p:attrName>
                                        </p:attrNameLst>
                                      </p:cBhvr>
                                      <p:tavLst>
                                        <p:tav tm="0">
                                          <p:val>
                                            <p:fltVal val="0"/>
                                          </p:val>
                                        </p:tav>
                                        <p:tav tm="100000">
                                          <p:val>
                                            <p:strVal val="#ppt_h"/>
                                          </p:val>
                                        </p:tav>
                                      </p:tavLst>
                                    </p:anim>
                                    <p:animEffect transition="in" filter="fade">
                                      <p:cBhvr>
                                        <p:cTn id="82" dur="1000"/>
                                        <p:tgtEl>
                                          <p:spTgt spid="29"/>
                                        </p:tgtEl>
                                      </p:cBhvr>
                                    </p:animEffect>
                                  </p:childTnLst>
                                </p:cTn>
                              </p:par>
                              <p:par>
                                <p:cTn id="83" presetID="22" presetClass="entr" presetSubtype="8" fill="hold" grpId="0" nodeType="withEffect">
                                  <p:stCondLst>
                                    <p:cond delay="2500"/>
                                  </p:stCondLst>
                                  <p:childTnLst>
                                    <p:set>
                                      <p:cBhvr>
                                        <p:cTn id="84" dur="1" fill="hold">
                                          <p:stCondLst>
                                            <p:cond delay="0"/>
                                          </p:stCondLst>
                                        </p:cTn>
                                        <p:tgtEl>
                                          <p:spTgt spid="33"/>
                                        </p:tgtEl>
                                        <p:attrNameLst>
                                          <p:attrName>style.visibility</p:attrName>
                                        </p:attrNameLst>
                                      </p:cBhvr>
                                      <p:to>
                                        <p:strVal val="visible"/>
                                      </p:to>
                                    </p:set>
                                    <p:animEffect transition="in" filter="wipe(left)">
                                      <p:cBhvr>
                                        <p:cTn id="85" dur="1000"/>
                                        <p:tgtEl>
                                          <p:spTgt spid="33"/>
                                        </p:tgtEl>
                                      </p:cBhvr>
                                    </p:animEffect>
                                  </p:childTnLst>
                                </p:cTn>
                              </p:par>
                              <p:par>
                                <p:cTn id="86" presetID="22" presetClass="entr" presetSubtype="2" fill="hold" grpId="0" nodeType="withEffect">
                                  <p:stCondLst>
                                    <p:cond delay="2500"/>
                                  </p:stCondLst>
                                  <p:childTnLst>
                                    <p:set>
                                      <p:cBhvr>
                                        <p:cTn id="87" dur="1" fill="hold">
                                          <p:stCondLst>
                                            <p:cond delay="0"/>
                                          </p:stCondLst>
                                        </p:cTn>
                                        <p:tgtEl>
                                          <p:spTgt spid="34"/>
                                        </p:tgtEl>
                                        <p:attrNameLst>
                                          <p:attrName>style.visibility</p:attrName>
                                        </p:attrNameLst>
                                      </p:cBhvr>
                                      <p:to>
                                        <p:strVal val="visible"/>
                                      </p:to>
                                    </p:set>
                                    <p:animEffect transition="in" filter="wipe(right)">
                                      <p:cBhvr>
                                        <p:cTn id="88" dur="1000"/>
                                        <p:tgtEl>
                                          <p:spTgt spid="34"/>
                                        </p:tgtEl>
                                      </p:cBhvr>
                                    </p:animEffect>
                                  </p:childTnLst>
                                </p:cTn>
                              </p:par>
                              <p:par>
                                <p:cTn id="89" presetID="22" presetClass="entr" presetSubtype="2" fill="hold" grpId="0" nodeType="withEffect">
                                  <p:stCondLst>
                                    <p:cond delay="2500"/>
                                  </p:stCondLst>
                                  <p:childTnLst>
                                    <p:set>
                                      <p:cBhvr>
                                        <p:cTn id="90" dur="1" fill="hold">
                                          <p:stCondLst>
                                            <p:cond delay="0"/>
                                          </p:stCondLst>
                                        </p:cTn>
                                        <p:tgtEl>
                                          <p:spTgt spid="47"/>
                                        </p:tgtEl>
                                        <p:attrNameLst>
                                          <p:attrName>style.visibility</p:attrName>
                                        </p:attrNameLst>
                                      </p:cBhvr>
                                      <p:to>
                                        <p:strVal val="visible"/>
                                      </p:to>
                                    </p:set>
                                    <p:animEffect transition="in" filter="wipe(right)">
                                      <p:cBhvr>
                                        <p:cTn id="91" dur="1000"/>
                                        <p:tgtEl>
                                          <p:spTgt spid="47"/>
                                        </p:tgtEl>
                                      </p:cBhvr>
                                    </p:animEffect>
                                  </p:childTnLst>
                                </p:cTn>
                              </p:par>
                              <p:par>
                                <p:cTn id="92" presetID="22" presetClass="entr" presetSubtype="2" fill="hold" grpId="0" nodeType="withEffect">
                                  <p:stCondLst>
                                    <p:cond delay="250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1000"/>
                                        <p:tgtEl>
                                          <p:spTgt spid="25"/>
                                        </p:tgtEl>
                                      </p:cBhvr>
                                    </p:animEffect>
                                  </p:childTnLst>
                                </p:cTn>
                              </p:par>
                              <p:par>
                                <p:cTn id="95" presetID="22" presetClass="entr" presetSubtype="8" fill="hold" grpId="0" nodeType="withEffect">
                                  <p:stCondLst>
                                    <p:cond delay="2500"/>
                                  </p:stCondLst>
                                  <p:childTnLst>
                                    <p:set>
                                      <p:cBhvr>
                                        <p:cTn id="96" dur="1" fill="hold">
                                          <p:stCondLst>
                                            <p:cond delay="0"/>
                                          </p:stCondLst>
                                        </p:cTn>
                                        <p:tgtEl>
                                          <p:spTgt spid="74"/>
                                        </p:tgtEl>
                                        <p:attrNameLst>
                                          <p:attrName>style.visibility</p:attrName>
                                        </p:attrNameLst>
                                      </p:cBhvr>
                                      <p:to>
                                        <p:strVal val="visible"/>
                                      </p:to>
                                    </p:set>
                                    <p:animEffect transition="in" filter="wipe(left)">
                                      <p:cBhvr>
                                        <p:cTn id="97" dur="1000"/>
                                        <p:tgtEl>
                                          <p:spTgt spid="74"/>
                                        </p:tgtEl>
                                      </p:cBhvr>
                                    </p:animEffect>
                                  </p:childTnLst>
                                </p:cTn>
                              </p:par>
                              <p:par>
                                <p:cTn id="98" presetID="53" presetClass="entr" presetSubtype="16" fill="hold" grpId="0" nodeType="withEffect">
                                  <p:stCondLst>
                                    <p:cond delay="3000"/>
                                  </p:stCondLst>
                                  <p:childTnLst>
                                    <p:set>
                                      <p:cBhvr>
                                        <p:cTn id="99" dur="1" fill="hold">
                                          <p:stCondLst>
                                            <p:cond delay="0"/>
                                          </p:stCondLst>
                                        </p:cTn>
                                        <p:tgtEl>
                                          <p:spTgt spid="53"/>
                                        </p:tgtEl>
                                        <p:attrNameLst>
                                          <p:attrName>style.visibility</p:attrName>
                                        </p:attrNameLst>
                                      </p:cBhvr>
                                      <p:to>
                                        <p:strVal val="visible"/>
                                      </p:to>
                                    </p:set>
                                    <p:anim calcmode="lin" valueType="num">
                                      <p:cBhvr>
                                        <p:cTn id="100" dur="1000" fill="hold"/>
                                        <p:tgtEl>
                                          <p:spTgt spid="53"/>
                                        </p:tgtEl>
                                        <p:attrNameLst>
                                          <p:attrName>ppt_w</p:attrName>
                                        </p:attrNameLst>
                                      </p:cBhvr>
                                      <p:tavLst>
                                        <p:tav tm="0">
                                          <p:val>
                                            <p:fltVal val="0"/>
                                          </p:val>
                                        </p:tav>
                                        <p:tav tm="100000">
                                          <p:val>
                                            <p:strVal val="#ppt_w"/>
                                          </p:val>
                                        </p:tav>
                                      </p:tavLst>
                                    </p:anim>
                                    <p:anim calcmode="lin" valueType="num">
                                      <p:cBhvr>
                                        <p:cTn id="101" dur="1000" fill="hold"/>
                                        <p:tgtEl>
                                          <p:spTgt spid="53"/>
                                        </p:tgtEl>
                                        <p:attrNameLst>
                                          <p:attrName>ppt_h</p:attrName>
                                        </p:attrNameLst>
                                      </p:cBhvr>
                                      <p:tavLst>
                                        <p:tav tm="0">
                                          <p:val>
                                            <p:fltVal val="0"/>
                                          </p:val>
                                        </p:tav>
                                        <p:tav tm="100000">
                                          <p:val>
                                            <p:strVal val="#ppt_h"/>
                                          </p:val>
                                        </p:tav>
                                      </p:tavLst>
                                    </p:anim>
                                    <p:animEffect transition="in" filter="fade">
                                      <p:cBhvr>
                                        <p:cTn id="102" dur="1000"/>
                                        <p:tgtEl>
                                          <p:spTgt spid="53"/>
                                        </p:tgtEl>
                                      </p:cBhvr>
                                    </p:animEffect>
                                  </p:childTnLst>
                                </p:cTn>
                              </p:par>
                              <p:par>
                                <p:cTn id="103" presetID="53" presetClass="entr" presetSubtype="16" fill="hold" grpId="0" nodeType="withEffect">
                                  <p:stCondLst>
                                    <p:cond delay="3000"/>
                                  </p:stCondLst>
                                  <p:childTnLst>
                                    <p:set>
                                      <p:cBhvr>
                                        <p:cTn id="104" dur="1" fill="hold">
                                          <p:stCondLst>
                                            <p:cond delay="0"/>
                                          </p:stCondLst>
                                        </p:cTn>
                                        <p:tgtEl>
                                          <p:spTgt spid="52"/>
                                        </p:tgtEl>
                                        <p:attrNameLst>
                                          <p:attrName>style.visibility</p:attrName>
                                        </p:attrNameLst>
                                      </p:cBhvr>
                                      <p:to>
                                        <p:strVal val="visible"/>
                                      </p:to>
                                    </p:set>
                                    <p:anim calcmode="lin" valueType="num">
                                      <p:cBhvr>
                                        <p:cTn id="105" dur="1000" fill="hold"/>
                                        <p:tgtEl>
                                          <p:spTgt spid="52"/>
                                        </p:tgtEl>
                                        <p:attrNameLst>
                                          <p:attrName>ppt_w</p:attrName>
                                        </p:attrNameLst>
                                      </p:cBhvr>
                                      <p:tavLst>
                                        <p:tav tm="0">
                                          <p:val>
                                            <p:fltVal val="0"/>
                                          </p:val>
                                        </p:tav>
                                        <p:tav tm="100000">
                                          <p:val>
                                            <p:strVal val="#ppt_w"/>
                                          </p:val>
                                        </p:tav>
                                      </p:tavLst>
                                    </p:anim>
                                    <p:anim calcmode="lin" valueType="num">
                                      <p:cBhvr>
                                        <p:cTn id="106" dur="1000" fill="hold"/>
                                        <p:tgtEl>
                                          <p:spTgt spid="52"/>
                                        </p:tgtEl>
                                        <p:attrNameLst>
                                          <p:attrName>ppt_h</p:attrName>
                                        </p:attrNameLst>
                                      </p:cBhvr>
                                      <p:tavLst>
                                        <p:tav tm="0">
                                          <p:val>
                                            <p:fltVal val="0"/>
                                          </p:val>
                                        </p:tav>
                                        <p:tav tm="100000">
                                          <p:val>
                                            <p:strVal val="#ppt_h"/>
                                          </p:val>
                                        </p:tav>
                                      </p:tavLst>
                                    </p:anim>
                                    <p:animEffect transition="in" filter="fade">
                                      <p:cBhvr>
                                        <p:cTn id="107" dur="1000"/>
                                        <p:tgtEl>
                                          <p:spTgt spid="52"/>
                                        </p:tgtEl>
                                      </p:cBhvr>
                                    </p:animEffect>
                                  </p:childTnLst>
                                </p:cTn>
                              </p:par>
                              <p:par>
                                <p:cTn id="108" presetID="53" presetClass="entr" presetSubtype="16" fill="hold" grpId="0" nodeType="withEffect">
                                  <p:stCondLst>
                                    <p:cond delay="3000"/>
                                  </p:stCondLst>
                                  <p:childTnLst>
                                    <p:set>
                                      <p:cBhvr>
                                        <p:cTn id="109" dur="1" fill="hold">
                                          <p:stCondLst>
                                            <p:cond delay="0"/>
                                          </p:stCondLst>
                                        </p:cTn>
                                        <p:tgtEl>
                                          <p:spTgt spid="51"/>
                                        </p:tgtEl>
                                        <p:attrNameLst>
                                          <p:attrName>style.visibility</p:attrName>
                                        </p:attrNameLst>
                                      </p:cBhvr>
                                      <p:to>
                                        <p:strVal val="visible"/>
                                      </p:to>
                                    </p:set>
                                    <p:anim calcmode="lin" valueType="num">
                                      <p:cBhvr>
                                        <p:cTn id="110" dur="1000" fill="hold"/>
                                        <p:tgtEl>
                                          <p:spTgt spid="51"/>
                                        </p:tgtEl>
                                        <p:attrNameLst>
                                          <p:attrName>ppt_w</p:attrName>
                                        </p:attrNameLst>
                                      </p:cBhvr>
                                      <p:tavLst>
                                        <p:tav tm="0">
                                          <p:val>
                                            <p:fltVal val="0"/>
                                          </p:val>
                                        </p:tav>
                                        <p:tav tm="100000">
                                          <p:val>
                                            <p:strVal val="#ppt_w"/>
                                          </p:val>
                                        </p:tav>
                                      </p:tavLst>
                                    </p:anim>
                                    <p:anim calcmode="lin" valueType="num">
                                      <p:cBhvr>
                                        <p:cTn id="111" dur="1000" fill="hold"/>
                                        <p:tgtEl>
                                          <p:spTgt spid="51"/>
                                        </p:tgtEl>
                                        <p:attrNameLst>
                                          <p:attrName>ppt_h</p:attrName>
                                        </p:attrNameLst>
                                      </p:cBhvr>
                                      <p:tavLst>
                                        <p:tav tm="0">
                                          <p:val>
                                            <p:fltVal val="0"/>
                                          </p:val>
                                        </p:tav>
                                        <p:tav tm="100000">
                                          <p:val>
                                            <p:strVal val="#ppt_h"/>
                                          </p:val>
                                        </p:tav>
                                      </p:tavLst>
                                    </p:anim>
                                    <p:animEffect transition="in" filter="fade">
                                      <p:cBhvr>
                                        <p:cTn id="112" dur="1000"/>
                                        <p:tgtEl>
                                          <p:spTgt spid="51"/>
                                        </p:tgtEl>
                                      </p:cBhvr>
                                    </p:animEffect>
                                  </p:childTnLst>
                                </p:cTn>
                              </p:par>
                              <p:par>
                                <p:cTn id="113" presetID="22" presetClass="entr" presetSubtype="8" fill="hold" grpId="0" nodeType="withEffect">
                                  <p:stCondLst>
                                    <p:cond delay="3000"/>
                                  </p:stCondLst>
                                  <p:childTnLst>
                                    <p:set>
                                      <p:cBhvr>
                                        <p:cTn id="114" dur="1" fill="hold">
                                          <p:stCondLst>
                                            <p:cond delay="0"/>
                                          </p:stCondLst>
                                        </p:cTn>
                                        <p:tgtEl>
                                          <p:spTgt spid="56"/>
                                        </p:tgtEl>
                                        <p:attrNameLst>
                                          <p:attrName>style.visibility</p:attrName>
                                        </p:attrNameLst>
                                      </p:cBhvr>
                                      <p:to>
                                        <p:strVal val="visible"/>
                                      </p:to>
                                    </p:set>
                                    <p:animEffect transition="in" filter="wipe(left)">
                                      <p:cBhvr>
                                        <p:cTn id="115" dur="1000"/>
                                        <p:tgtEl>
                                          <p:spTgt spid="56"/>
                                        </p:tgtEl>
                                      </p:cBhvr>
                                    </p:animEffect>
                                  </p:childTnLst>
                                </p:cTn>
                              </p:par>
                              <p:par>
                                <p:cTn id="116" presetID="22" presetClass="entr" presetSubtype="8" fill="hold" grpId="0" nodeType="withEffect">
                                  <p:stCondLst>
                                    <p:cond delay="3000"/>
                                  </p:stCondLst>
                                  <p:childTnLst>
                                    <p:set>
                                      <p:cBhvr>
                                        <p:cTn id="117" dur="1" fill="hold">
                                          <p:stCondLst>
                                            <p:cond delay="0"/>
                                          </p:stCondLst>
                                        </p:cTn>
                                        <p:tgtEl>
                                          <p:spTgt spid="55"/>
                                        </p:tgtEl>
                                        <p:attrNameLst>
                                          <p:attrName>style.visibility</p:attrName>
                                        </p:attrNameLst>
                                      </p:cBhvr>
                                      <p:to>
                                        <p:strVal val="visible"/>
                                      </p:to>
                                    </p:set>
                                    <p:animEffect transition="in" filter="wipe(left)">
                                      <p:cBhvr>
                                        <p:cTn id="118" dur="1000"/>
                                        <p:tgtEl>
                                          <p:spTgt spid="55"/>
                                        </p:tgtEl>
                                      </p:cBhvr>
                                    </p:animEffect>
                                  </p:childTnLst>
                                </p:cTn>
                              </p:par>
                              <p:par>
                                <p:cTn id="119" presetID="22" presetClass="entr" presetSubtype="8" fill="hold" grpId="0" nodeType="withEffect">
                                  <p:stCondLst>
                                    <p:cond delay="3000"/>
                                  </p:stCondLst>
                                  <p:childTnLst>
                                    <p:set>
                                      <p:cBhvr>
                                        <p:cTn id="120" dur="1" fill="hold">
                                          <p:stCondLst>
                                            <p:cond delay="0"/>
                                          </p:stCondLst>
                                        </p:cTn>
                                        <p:tgtEl>
                                          <p:spTgt spid="54"/>
                                        </p:tgtEl>
                                        <p:attrNameLst>
                                          <p:attrName>style.visibility</p:attrName>
                                        </p:attrNameLst>
                                      </p:cBhvr>
                                      <p:to>
                                        <p:strVal val="visible"/>
                                      </p:to>
                                    </p:set>
                                    <p:animEffect transition="in" filter="wipe(left)">
                                      <p:cBhvr>
                                        <p:cTn id="121" dur="1000"/>
                                        <p:tgtEl>
                                          <p:spTgt spid="54"/>
                                        </p:tgtEl>
                                      </p:cBhvr>
                                    </p:animEffect>
                                  </p:childTnLst>
                                </p:cTn>
                              </p:par>
                              <p:par>
                                <p:cTn id="122" presetID="22" presetClass="entr" presetSubtype="8" fill="hold" grpId="0" nodeType="withEffect">
                                  <p:stCondLst>
                                    <p:cond delay="3000"/>
                                  </p:stCondLst>
                                  <p:childTnLst>
                                    <p:set>
                                      <p:cBhvr>
                                        <p:cTn id="123" dur="1" fill="hold">
                                          <p:stCondLst>
                                            <p:cond delay="0"/>
                                          </p:stCondLst>
                                        </p:cTn>
                                        <p:tgtEl>
                                          <p:spTgt spid="78"/>
                                        </p:tgtEl>
                                        <p:attrNameLst>
                                          <p:attrName>style.visibility</p:attrName>
                                        </p:attrNameLst>
                                      </p:cBhvr>
                                      <p:to>
                                        <p:strVal val="visible"/>
                                      </p:to>
                                    </p:set>
                                    <p:animEffect transition="in" filter="wipe(left)">
                                      <p:cBhvr>
                                        <p:cTn id="124" dur="1000"/>
                                        <p:tgtEl>
                                          <p:spTgt spid="78"/>
                                        </p:tgtEl>
                                      </p:cBhvr>
                                    </p:animEffect>
                                  </p:childTnLst>
                                </p:cTn>
                              </p:par>
                              <p:par>
                                <p:cTn id="125" presetID="53" presetClass="entr" presetSubtype="16" fill="hold" grpId="0" nodeType="withEffect">
                                  <p:stCondLst>
                                    <p:cond delay="3000"/>
                                  </p:stCondLst>
                                  <p:childTnLst>
                                    <p:set>
                                      <p:cBhvr>
                                        <p:cTn id="126" dur="1" fill="hold">
                                          <p:stCondLst>
                                            <p:cond delay="0"/>
                                          </p:stCondLst>
                                        </p:cTn>
                                        <p:tgtEl>
                                          <p:spTgt spid="77"/>
                                        </p:tgtEl>
                                        <p:attrNameLst>
                                          <p:attrName>style.visibility</p:attrName>
                                        </p:attrNameLst>
                                      </p:cBhvr>
                                      <p:to>
                                        <p:strVal val="visible"/>
                                      </p:to>
                                    </p:set>
                                    <p:anim calcmode="lin" valueType="num">
                                      <p:cBhvr>
                                        <p:cTn id="127" dur="1000" fill="hold"/>
                                        <p:tgtEl>
                                          <p:spTgt spid="77"/>
                                        </p:tgtEl>
                                        <p:attrNameLst>
                                          <p:attrName>ppt_w</p:attrName>
                                        </p:attrNameLst>
                                      </p:cBhvr>
                                      <p:tavLst>
                                        <p:tav tm="0">
                                          <p:val>
                                            <p:fltVal val="0"/>
                                          </p:val>
                                        </p:tav>
                                        <p:tav tm="100000">
                                          <p:val>
                                            <p:strVal val="#ppt_w"/>
                                          </p:val>
                                        </p:tav>
                                      </p:tavLst>
                                    </p:anim>
                                    <p:anim calcmode="lin" valueType="num">
                                      <p:cBhvr>
                                        <p:cTn id="128" dur="1000" fill="hold"/>
                                        <p:tgtEl>
                                          <p:spTgt spid="77"/>
                                        </p:tgtEl>
                                        <p:attrNameLst>
                                          <p:attrName>ppt_h</p:attrName>
                                        </p:attrNameLst>
                                      </p:cBhvr>
                                      <p:tavLst>
                                        <p:tav tm="0">
                                          <p:val>
                                            <p:fltVal val="0"/>
                                          </p:val>
                                        </p:tav>
                                        <p:tav tm="100000">
                                          <p:val>
                                            <p:strVal val="#ppt_h"/>
                                          </p:val>
                                        </p:tav>
                                      </p:tavLst>
                                    </p:anim>
                                    <p:animEffect transition="in" filter="fade">
                                      <p:cBhvr>
                                        <p:cTn id="129" dur="1000"/>
                                        <p:tgtEl>
                                          <p:spTgt spid="77"/>
                                        </p:tgtEl>
                                      </p:cBhvr>
                                    </p:animEffect>
                                  </p:childTnLst>
                                </p:cTn>
                              </p:par>
                              <p:par>
                                <p:cTn id="130" presetID="53" presetClass="entr" presetSubtype="16" fill="hold" grpId="0" nodeType="withEffect">
                                  <p:stCondLst>
                                    <p:cond delay="3500"/>
                                  </p:stCondLst>
                                  <p:childTnLst>
                                    <p:set>
                                      <p:cBhvr>
                                        <p:cTn id="131" dur="1" fill="hold">
                                          <p:stCondLst>
                                            <p:cond delay="0"/>
                                          </p:stCondLst>
                                        </p:cTn>
                                        <p:tgtEl>
                                          <p:spTgt spid="81"/>
                                        </p:tgtEl>
                                        <p:attrNameLst>
                                          <p:attrName>style.visibility</p:attrName>
                                        </p:attrNameLst>
                                      </p:cBhvr>
                                      <p:to>
                                        <p:strVal val="visible"/>
                                      </p:to>
                                    </p:set>
                                    <p:anim calcmode="lin" valueType="num">
                                      <p:cBhvr>
                                        <p:cTn id="132" dur="1000" fill="hold"/>
                                        <p:tgtEl>
                                          <p:spTgt spid="81"/>
                                        </p:tgtEl>
                                        <p:attrNameLst>
                                          <p:attrName>ppt_w</p:attrName>
                                        </p:attrNameLst>
                                      </p:cBhvr>
                                      <p:tavLst>
                                        <p:tav tm="0">
                                          <p:val>
                                            <p:fltVal val="0"/>
                                          </p:val>
                                        </p:tav>
                                        <p:tav tm="100000">
                                          <p:val>
                                            <p:strVal val="#ppt_w"/>
                                          </p:val>
                                        </p:tav>
                                      </p:tavLst>
                                    </p:anim>
                                    <p:anim calcmode="lin" valueType="num">
                                      <p:cBhvr>
                                        <p:cTn id="133" dur="1000" fill="hold"/>
                                        <p:tgtEl>
                                          <p:spTgt spid="81"/>
                                        </p:tgtEl>
                                        <p:attrNameLst>
                                          <p:attrName>ppt_h</p:attrName>
                                        </p:attrNameLst>
                                      </p:cBhvr>
                                      <p:tavLst>
                                        <p:tav tm="0">
                                          <p:val>
                                            <p:fltVal val="0"/>
                                          </p:val>
                                        </p:tav>
                                        <p:tav tm="100000">
                                          <p:val>
                                            <p:strVal val="#ppt_h"/>
                                          </p:val>
                                        </p:tav>
                                      </p:tavLst>
                                    </p:anim>
                                    <p:animEffect transition="in" filter="fade">
                                      <p:cBhvr>
                                        <p:cTn id="134" dur="1000"/>
                                        <p:tgtEl>
                                          <p:spTgt spid="81"/>
                                        </p:tgtEl>
                                      </p:cBhvr>
                                    </p:animEffect>
                                  </p:childTnLst>
                                </p:cTn>
                              </p:par>
                              <p:par>
                                <p:cTn id="135" presetID="53" presetClass="entr" presetSubtype="16" fill="hold" grpId="0" nodeType="withEffect">
                                  <p:stCondLst>
                                    <p:cond delay="3500"/>
                                  </p:stCondLst>
                                  <p:childTnLst>
                                    <p:set>
                                      <p:cBhvr>
                                        <p:cTn id="136" dur="1" fill="hold">
                                          <p:stCondLst>
                                            <p:cond delay="0"/>
                                          </p:stCondLst>
                                        </p:cTn>
                                        <p:tgtEl>
                                          <p:spTgt spid="58"/>
                                        </p:tgtEl>
                                        <p:attrNameLst>
                                          <p:attrName>style.visibility</p:attrName>
                                        </p:attrNameLst>
                                      </p:cBhvr>
                                      <p:to>
                                        <p:strVal val="visible"/>
                                      </p:to>
                                    </p:set>
                                    <p:anim calcmode="lin" valueType="num">
                                      <p:cBhvr>
                                        <p:cTn id="137" dur="1000" fill="hold"/>
                                        <p:tgtEl>
                                          <p:spTgt spid="58"/>
                                        </p:tgtEl>
                                        <p:attrNameLst>
                                          <p:attrName>ppt_w</p:attrName>
                                        </p:attrNameLst>
                                      </p:cBhvr>
                                      <p:tavLst>
                                        <p:tav tm="0">
                                          <p:val>
                                            <p:fltVal val="0"/>
                                          </p:val>
                                        </p:tav>
                                        <p:tav tm="100000">
                                          <p:val>
                                            <p:strVal val="#ppt_w"/>
                                          </p:val>
                                        </p:tav>
                                      </p:tavLst>
                                    </p:anim>
                                    <p:anim calcmode="lin" valueType="num">
                                      <p:cBhvr>
                                        <p:cTn id="138" dur="1000" fill="hold"/>
                                        <p:tgtEl>
                                          <p:spTgt spid="58"/>
                                        </p:tgtEl>
                                        <p:attrNameLst>
                                          <p:attrName>ppt_h</p:attrName>
                                        </p:attrNameLst>
                                      </p:cBhvr>
                                      <p:tavLst>
                                        <p:tav tm="0">
                                          <p:val>
                                            <p:fltVal val="0"/>
                                          </p:val>
                                        </p:tav>
                                        <p:tav tm="100000">
                                          <p:val>
                                            <p:strVal val="#ppt_h"/>
                                          </p:val>
                                        </p:tav>
                                      </p:tavLst>
                                    </p:anim>
                                    <p:animEffect transition="in" filter="fade">
                                      <p:cBhvr>
                                        <p:cTn id="139" dur="1000"/>
                                        <p:tgtEl>
                                          <p:spTgt spid="58"/>
                                        </p:tgtEl>
                                      </p:cBhvr>
                                    </p:animEffect>
                                  </p:childTnLst>
                                </p:cTn>
                              </p:par>
                              <p:par>
                                <p:cTn id="140" presetID="53" presetClass="entr" presetSubtype="16" fill="hold" grpId="0" nodeType="withEffect">
                                  <p:stCondLst>
                                    <p:cond delay="3500"/>
                                  </p:stCondLst>
                                  <p:childTnLst>
                                    <p:set>
                                      <p:cBhvr>
                                        <p:cTn id="141" dur="1" fill="hold">
                                          <p:stCondLst>
                                            <p:cond delay="0"/>
                                          </p:stCondLst>
                                        </p:cTn>
                                        <p:tgtEl>
                                          <p:spTgt spid="59"/>
                                        </p:tgtEl>
                                        <p:attrNameLst>
                                          <p:attrName>style.visibility</p:attrName>
                                        </p:attrNameLst>
                                      </p:cBhvr>
                                      <p:to>
                                        <p:strVal val="visible"/>
                                      </p:to>
                                    </p:set>
                                    <p:anim calcmode="lin" valueType="num">
                                      <p:cBhvr>
                                        <p:cTn id="142" dur="1000" fill="hold"/>
                                        <p:tgtEl>
                                          <p:spTgt spid="59"/>
                                        </p:tgtEl>
                                        <p:attrNameLst>
                                          <p:attrName>ppt_w</p:attrName>
                                        </p:attrNameLst>
                                      </p:cBhvr>
                                      <p:tavLst>
                                        <p:tav tm="0">
                                          <p:val>
                                            <p:fltVal val="0"/>
                                          </p:val>
                                        </p:tav>
                                        <p:tav tm="100000">
                                          <p:val>
                                            <p:strVal val="#ppt_w"/>
                                          </p:val>
                                        </p:tav>
                                      </p:tavLst>
                                    </p:anim>
                                    <p:anim calcmode="lin" valueType="num">
                                      <p:cBhvr>
                                        <p:cTn id="143" dur="1000" fill="hold"/>
                                        <p:tgtEl>
                                          <p:spTgt spid="59"/>
                                        </p:tgtEl>
                                        <p:attrNameLst>
                                          <p:attrName>ppt_h</p:attrName>
                                        </p:attrNameLst>
                                      </p:cBhvr>
                                      <p:tavLst>
                                        <p:tav tm="0">
                                          <p:val>
                                            <p:fltVal val="0"/>
                                          </p:val>
                                        </p:tav>
                                        <p:tav tm="100000">
                                          <p:val>
                                            <p:strVal val="#ppt_h"/>
                                          </p:val>
                                        </p:tav>
                                      </p:tavLst>
                                    </p:anim>
                                    <p:animEffect transition="in" filter="fade">
                                      <p:cBhvr>
                                        <p:cTn id="144" dur="1000"/>
                                        <p:tgtEl>
                                          <p:spTgt spid="59"/>
                                        </p:tgtEl>
                                      </p:cBhvr>
                                    </p:animEffect>
                                  </p:childTnLst>
                                </p:cTn>
                              </p:par>
                              <p:par>
                                <p:cTn id="145" presetID="53" presetClass="entr" presetSubtype="16" fill="hold" grpId="0" nodeType="withEffect">
                                  <p:stCondLst>
                                    <p:cond delay="3500"/>
                                  </p:stCondLst>
                                  <p:childTnLst>
                                    <p:set>
                                      <p:cBhvr>
                                        <p:cTn id="146" dur="1" fill="hold">
                                          <p:stCondLst>
                                            <p:cond delay="0"/>
                                          </p:stCondLst>
                                        </p:cTn>
                                        <p:tgtEl>
                                          <p:spTgt spid="57"/>
                                        </p:tgtEl>
                                        <p:attrNameLst>
                                          <p:attrName>style.visibility</p:attrName>
                                        </p:attrNameLst>
                                      </p:cBhvr>
                                      <p:to>
                                        <p:strVal val="visible"/>
                                      </p:to>
                                    </p:set>
                                    <p:anim calcmode="lin" valueType="num">
                                      <p:cBhvr>
                                        <p:cTn id="147" dur="1000" fill="hold"/>
                                        <p:tgtEl>
                                          <p:spTgt spid="57"/>
                                        </p:tgtEl>
                                        <p:attrNameLst>
                                          <p:attrName>ppt_w</p:attrName>
                                        </p:attrNameLst>
                                      </p:cBhvr>
                                      <p:tavLst>
                                        <p:tav tm="0">
                                          <p:val>
                                            <p:fltVal val="0"/>
                                          </p:val>
                                        </p:tav>
                                        <p:tav tm="100000">
                                          <p:val>
                                            <p:strVal val="#ppt_w"/>
                                          </p:val>
                                        </p:tav>
                                      </p:tavLst>
                                    </p:anim>
                                    <p:anim calcmode="lin" valueType="num">
                                      <p:cBhvr>
                                        <p:cTn id="148" dur="1000" fill="hold"/>
                                        <p:tgtEl>
                                          <p:spTgt spid="57"/>
                                        </p:tgtEl>
                                        <p:attrNameLst>
                                          <p:attrName>ppt_h</p:attrName>
                                        </p:attrNameLst>
                                      </p:cBhvr>
                                      <p:tavLst>
                                        <p:tav tm="0">
                                          <p:val>
                                            <p:fltVal val="0"/>
                                          </p:val>
                                        </p:tav>
                                        <p:tav tm="100000">
                                          <p:val>
                                            <p:strVal val="#ppt_h"/>
                                          </p:val>
                                        </p:tav>
                                      </p:tavLst>
                                    </p:anim>
                                    <p:animEffect transition="in" filter="fade">
                                      <p:cBhvr>
                                        <p:cTn id="149" dur="1000"/>
                                        <p:tgtEl>
                                          <p:spTgt spid="57"/>
                                        </p:tgtEl>
                                      </p:cBhvr>
                                    </p:animEffect>
                                  </p:childTnLst>
                                </p:cTn>
                              </p:par>
                              <p:par>
                                <p:cTn id="150" presetID="22" presetClass="entr" presetSubtype="8" fill="hold" grpId="0" nodeType="withEffect">
                                  <p:stCondLst>
                                    <p:cond delay="3500"/>
                                  </p:stCondLst>
                                  <p:childTnLst>
                                    <p:set>
                                      <p:cBhvr>
                                        <p:cTn id="151" dur="1" fill="hold">
                                          <p:stCondLst>
                                            <p:cond delay="0"/>
                                          </p:stCondLst>
                                        </p:cTn>
                                        <p:tgtEl>
                                          <p:spTgt spid="82"/>
                                        </p:tgtEl>
                                        <p:attrNameLst>
                                          <p:attrName>style.visibility</p:attrName>
                                        </p:attrNameLst>
                                      </p:cBhvr>
                                      <p:to>
                                        <p:strVal val="visible"/>
                                      </p:to>
                                    </p:set>
                                    <p:animEffect transition="in" filter="wipe(left)">
                                      <p:cBhvr>
                                        <p:cTn id="152" dur="1000"/>
                                        <p:tgtEl>
                                          <p:spTgt spid="82"/>
                                        </p:tgtEl>
                                      </p:cBhvr>
                                    </p:animEffect>
                                  </p:childTnLst>
                                </p:cTn>
                              </p:par>
                              <p:par>
                                <p:cTn id="153" presetID="22" presetClass="entr" presetSubtype="8" fill="hold" grpId="0" nodeType="withEffect">
                                  <p:stCondLst>
                                    <p:cond delay="3500"/>
                                  </p:stCondLst>
                                  <p:childTnLst>
                                    <p:set>
                                      <p:cBhvr>
                                        <p:cTn id="154" dur="1" fill="hold">
                                          <p:stCondLst>
                                            <p:cond delay="0"/>
                                          </p:stCondLst>
                                        </p:cTn>
                                        <p:tgtEl>
                                          <p:spTgt spid="60"/>
                                        </p:tgtEl>
                                        <p:attrNameLst>
                                          <p:attrName>style.visibility</p:attrName>
                                        </p:attrNameLst>
                                      </p:cBhvr>
                                      <p:to>
                                        <p:strVal val="visible"/>
                                      </p:to>
                                    </p:set>
                                    <p:animEffect transition="in" filter="wipe(left)">
                                      <p:cBhvr>
                                        <p:cTn id="155" dur="1000"/>
                                        <p:tgtEl>
                                          <p:spTgt spid="60"/>
                                        </p:tgtEl>
                                      </p:cBhvr>
                                    </p:animEffect>
                                  </p:childTnLst>
                                </p:cTn>
                              </p:par>
                              <p:par>
                                <p:cTn id="156" presetID="22" presetClass="entr" presetSubtype="8" fill="hold" grpId="0" nodeType="withEffect">
                                  <p:stCondLst>
                                    <p:cond delay="3500"/>
                                  </p:stCondLst>
                                  <p:childTnLst>
                                    <p:set>
                                      <p:cBhvr>
                                        <p:cTn id="157" dur="1" fill="hold">
                                          <p:stCondLst>
                                            <p:cond delay="0"/>
                                          </p:stCondLst>
                                        </p:cTn>
                                        <p:tgtEl>
                                          <p:spTgt spid="61"/>
                                        </p:tgtEl>
                                        <p:attrNameLst>
                                          <p:attrName>style.visibility</p:attrName>
                                        </p:attrNameLst>
                                      </p:cBhvr>
                                      <p:to>
                                        <p:strVal val="visible"/>
                                      </p:to>
                                    </p:set>
                                    <p:animEffect transition="in" filter="wipe(left)">
                                      <p:cBhvr>
                                        <p:cTn id="158" dur="1000"/>
                                        <p:tgtEl>
                                          <p:spTgt spid="61"/>
                                        </p:tgtEl>
                                      </p:cBhvr>
                                    </p:animEffect>
                                  </p:childTnLst>
                                </p:cTn>
                              </p:par>
                              <p:par>
                                <p:cTn id="159" presetID="22" presetClass="entr" presetSubtype="2" fill="hold" grpId="0" nodeType="withEffect">
                                  <p:stCondLst>
                                    <p:cond delay="3500"/>
                                  </p:stCondLst>
                                  <p:childTnLst>
                                    <p:set>
                                      <p:cBhvr>
                                        <p:cTn id="160" dur="1" fill="hold">
                                          <p:stCondLst>
                                            <p:cond delay="0"/>
                                          </p:stCondLst>
                                        </p:cTn>
                                        <p:tgtEl>
                                          <p:spTgt spid="62"/>
                                        </p:tgtEl>
                                        <p:attrNameLst>
                                          <p:attrName>style.visibility</p:attrName>
                                        </p:attrNameLst>
                                      </p:cBhvr>
                                      <p:to>
                                        <p:strVal val="visible"/>
                                      </p:to>
                                    </p:set>
                                    <p:animEffect transition="in" filter="wipe(right)">
                                      <p:cBhvr>
                                        <p:cTn id="161" dur="1000"/>
                                        <p:tgtEl>
                                          <p:spTgt spid="62"/>
                                        </p:tgtEl>
                                      </p:cBhvr>
                                    </p:animEffect>
                                  </p:childTnLst>
                                </p:cTn>
                              </p:par>
                              <p:par>
                                <p:cTn id="162" presetID="53" presetClass="entr" presetSubtype="16" fill="hold" grpId="0" nodeType="withEffect">
                                  <p:stCondLst>
                                    <p:cond delay="4000"/>
                                  </p:stCondLst>
                                  <p:childTnLst>
                                    <p:set>
                                      <p:cBhvr>
                                        <p:cTn id="163" dur="1" fill="hold">
                                          <p:stCondLst>
                                            <p:cond delay="0"/>
                                          </p:stCondLst>
                                        </p:cTn>
                                        <p:tgtEl>
                                          <p:spTgt spid="65"/>
                                        </p:tgtEl>
                                        <p:attrNameLst>
                                          <p:attrName>style.visibility</p:attrName>
                                        </p:attrNameLst>
                                      </p:cBhvr>
                                      <p:to>
                                        <p:strVal val="visible"/>
                                      </p:to>
                                    </p:set>
                                    <p:anim calcmode="lin" valueType="num">
                                      <p:cBhvr>
                                        <p:cTn id="164" dur="1000" fill="hold"/>
                                        <p:tgtEl>
                                          <p:spTgt spid="65"/>
                                        </p:tgtEl>
                                        <p:attrNameLst>
                                          <p:attrName>ppt_w</p:attrName>
                                        </p:attrNameLst>
                                      </p:cBhvr>
                                      <p:tavLst>
                                        <p:tav tm="0">
                                          <p:val>
                                            <p:fltVal val="0"/>
                                          </p:val>
                                        </p:tav>
                                        <p:tav tm="100000">
                                          <p:val>
                                            <p:strVal val="#ppt_w"/>
                                          </p:val>
                                        </p:tav>
                                      </p:tavLst>
                                    </p:anim>
                                    <p:anim calcmode="lin" valueType="num">
                                      <p:cBhvr>
                                        <p:cTn id="165" dur="1000" fill="hold"/>
                                        <p:tgtEl>
                                          <p:spTgt spid="65"/>
                                        </p:tgtEl>
                                        <p:attrNameLst>
                                          <p:attrName>ppt_h</p:attrName>
                                        </p:attrNameLst>
                                      </p:cBhvr>
                                      <p:tavLst>
                                        <p:tav tm="0">
                                          <p:val>
                                            <p:fltVal val="0"/>
                                          </p:val>
                                        </p:tav>
                                        <p:tav tm="100000">
                                          <p:val>
                                            <p:strVal val="#ppt_h"/>
                                          </p:val>
                                        </p:tav>
                                      </p:tavLst>
                                    </p:anim>
                                    <p:animEffect transition="in" filter="fade">
                                      <p:cBhvr>
                                        <p:cTn id="166" dur="1000"/>
                                        <p:tgtEl>
                                          <p:spTgt spid="65"/>
                                        </p:tgtEl>
                                      </p:cBhvr>
                                    </p:animEffect>
                                  </p:childTnLst>
                                </p:cTn>
                              </p:par>
                              <p:par>
                                <p:cTn id="167" presetID="53" presetClass="entr" presetSubtype="16" fill="hold" grpId="0" nodeType="withEffect">
                                  <p:stCondLst>
                                    <p:cond delay="4000"/>
                                  </p:stCondLst>
                                  <p:childTnLst>
                                    <p:set>
                                      <p:cBhvr>
                                        <p:cTn id="168" dur="1" fill="hold">
                                          <p:stCondLst>
                                            <p:cond delay="0"/>
                                          </p:stCondLst>
                                        </p:cTn>
                                        <p:tgtEl>
                                          <p:spTgt spid="63"/>
                                        </p:tgtEl>
                                        <p:attrNameLst>
                                          <p:attrName>style.visibility</p:attrName>
                                        </p:attrNameLst>
                                      </p:cBhvr>
                                      <p:to>
                                        <p:strVal val="visible"/>
                                      </p:to>
                                    </p:set>
                                    <p:anim calcmode="lin" valueType="num">
                                      <p:cBhvr>
                                        <p:cTn id="169" dur="1000" fill="hold"/>
                                        <p:tgtEl>
                                          <p:spTgt spid="63"/>
                                        </p:tgtEl>
                                        <p:attrNameLst>
                                          <p:attrName>ppt_w</p:attrName>
                                        </p:attrNameLst>
                                      </p:cBhvr>
                                      <p:tavLst>
                                        <p:tav tm="0">
                                          <p:val>
                                            <p:fltVal val="0"/>
                                          </p:val>
                                        </p:tav>
                                        <p:tav tm="100000">
                                          <p:val>
                                            <p:strVal val="#ppt_w"/>
                                          </p:val>
                                        </p:tav>
                                      </p:tavLst>
                                    </p:anim>
                                    <p:anim calcmode="lin" valueType="num">
                                      <p:cBhvr>
                                        <p:cTn id="170" dur="1000" fill="hold"/>
                                        <p:tgtEl>
                                          <p:spTgt spid="63"/>
                                        </p:tgtEl>
                                        <p:attrNameLst>
                                          <p:attrName>ppt_h</p:attrName>
                                        </p:attrNameLst>
                                      </p:cBhvr>
                                      <p:tavLst>
                                        <p:tav tm="0">
                                          <p:val>
                                            <p:fltVal val="0"/>
                                          </p:val>
                                        </p:tav>
                                        <p:tav tm="100000">
                                          <p:val>
                                            <p:strVal val="#ppt_h"/>
                                          </p:val>
                                        </p:tav>
                                      </p:tavLst>
                                    </p:anim>
                                    <p:animEffect transition="in" filter="fade">
                                      <p:cBhvr>
                                        <p:cTn id="171" dur="1000"/>
                                        <p:tgtEl>
                                          <p:spTgt spid="63"/>
                                        </p:tgtEl>
                                      </p:cBhvr>
                                    </p:animEffect>
                                  </p:childTnLst>
                                </p:cTn>
                              </p:par>
                              <p:par>
                                <p:cTn id="172" presetID="53" presetClass="entr" presetSubtype="16" fill="hold" grpId="0" nodeType="withEffect">
                                  <p:stCondLst>
                                    <p:cond delay="4000"/>
                                  </p:stCondLst>
                                  <p:childTnLst>
                                    <p:set>
                                      <p:cBhvr>
                                        <p:cTn id="173" dur="1" fill="hold">
                                          <p:stCondLst>
                                            <p:cond delay="0"/>
                                          </p:stCondLst>
                                        </p:cTn>
                                        <p:tgtEl>
                                          <p:spTgt spid="64"/>
                                        </p:tgtEl>
                                        <p:attrNameLst>
                                          <p:attrName>style.visibility</p:attrName>
                                        </p:attrNameLst>
                                      </p:cBhvr>
                                      <p:to>
                                        <p:strVal val="visible"/>
                                      </p:to>
                                    </p:set>
                                    <p:anim calcmode="lin" valueType="num">
                                      <p:cBhvr>
                                        <p:cTn id="174" dur="1000" fill="hold"/>
                                        <p:tgtEl>
                                          <p:spTgt spid="64"/>
                                        </p:tgtEl>
                                        <p:attrNameLst>
                                          <p:attrName>ppt_w</p:attrName>
                                        </p:attrNameLst>
                                      </p:cBhvr>
                                      <p:tavLst>
                                        <p:tav tm="0">
                                          <p:val>
                                            <p:fltVal val="0"/>
                                          </p:val>
                                        </p:tav>
                                        <p:tav tm="100000">
                                          <p:val>
                                            <p:strVal val="#ppt_w"/>
                                          </p:val>
                                        </p:tav>
                                      </p:tavLst>
                                    </p:anim>
                                    <p:anim calcmode="lin" valueType="num">
                                      <p:cBhvr>
                                        <p:cTn id="175" dur="1000" fill="hold"/>
                                        <p:tgtEl>
                                          <p:spTgt spid="64"/>
                                        </p:tgtEl>
                                        <p:attrNameLst>
                                          <p:attrName>ppt_h</p:attrName>
                                        </p:attrNameLst>
                                      </p:cBhvr>
                                      <p:tavLst>
                                        <p:tav tm="0">
                                          <p:val>
                                            <p:fltVal val="0"/>
                                          </p:val>
                                        </p:tav>
                                        <p:tav tm="100000">
                                          <p:val>
                                            <p:strVal val="#ppt_h"/>
                                          </p:val>
                                        </p:tav>
                                      </p:tavLst>
                                    </p:anim>
                                    <p:animEffect transition="in" filter="fade">
                                      <p:cBhvr>
                                        <p:cTn id="176" dur="1000"/>
                                        <p:tgtEl>
                                          <p:spTgt spid="64"/>
                                        </p:tgtEl>
                                      </p:cBhvr>
                                    </p:animEffect>
                                  </p:childTnLst>
                                </p:cTn>
                              </p:par>
                              <p:par>
                                <p:cTn id="177" presetID="53" presetClass="entr" presetSubtype="16" fill="hold" grpId="0" nodeType="withEffect">
                                  <p:stCondLst>
                                    <p:cond delay="4000"/>
                                  </p:stCondLst>
                                  <p:childTnLst>
                                    <p:set>
                                      <p:cBhvr>
                                        <p:cTn id="178" dur="1" fill="hold">
                                          <p:stCondLst>
                                            <p:cond delay="0"/>
                                          </p:stCondLst>
                                        </p:cTn>
                                        <p:tgtEl>
                                          <p:spTgt spid="66"/>
                                        </p:tgtEl>
                                        <p:attrNameLst>
                                          <p:attrName>style.visibility</p:attrName>
                                        </p:attrNameLst>
                                      </p:cBhvr>
                                      <p:to>
                                        <p:strVal val="visible"/>
                                      </p:to>
                                    </p:set>
                                    <p:anim calcmode="lin" valueType="num">
                                      <p:cBhvr>
                                        <p:cTn id="179" dur="1000" fill="hold"/>
                                        <p:tgtEl>
                                          <p:spTgt spid="66"/>
                                        </p:tgtEl>
                                        <p:attrNameLst>
                                          <p:attrName>ppt_w</p:attrName>
                                        </p:attrNameLst>
                                      </p:cBhvr>
                                      <p:tavLst>
                                        <p:tav tm="0">
                                          <p:val>
                                            <p:fltVal val="0"/>
                                          </p:val>
                                        </p:tav>
                                        <p:tav tm="100000">
                                          <p:val>
                                            <p:strVal val="#ppt_w"/>
                                          </p:val>
                                        </p:tav>
                                      </p:tavLst>
                                    </p:anim>
                                    <p:anim calcmode="lin" valueType="num">
                                      <p:cBhvr>
                                        <p:cTn id="180" dur="1000" fill="hold"/>
                                        <p:tgtEl>
                                          <p:spTgt spid="66"/>
                                        </p:tgtEl>
                                        <p:attrNameLst>
                                          <p:attrName>ppt_h</p:attrName>
                                        </p:attrNameLst>
                                      </p:cBhvr>
                                      <p:tavLst>
                                        <p:tav tm="0">
                                          <p:val>
                                            <p:fltVal val="0"/>
                                          </p:val>
                                        </p:tav>
                                        <p:tav tm="100000">
                                          <p:val>
                                            <p:strVal val="#ppt_h"/>
                                          </p:val>
                                        </p:tav>
                                      </p:tavLst>
                                    </p:anim>
                                    <p:animEffect transition="in" filter="fade">
                                      <p:cBhvr>
                                        <p:cTn id="181" dur="1000"/>
                                        <p:tgtEl>
                                          <p:spTgt spid="66"/>
                                        </p:tgtEl>
                                      </p:cBhvr>
                                    </p:animEffect>
                                  </p:childTnLst>
                                </p:cTn>
                              </p:par>
                              <p:par>
                                <p:cTn id="182" presetID="22" presetClass="entr" presetSubtype="8" fill="hold" grpId="0" nodeType="withEffect">
                                  <p:stCondLst>
                                    <p:cond delay="4000"/>
                                  </p:stCondLst>
                                  <p:childTnLst>
                                    <p:set>
                                      <p:cBhvr>
                                        <p:cTn id="183" dur="1" fill="hold">
                                          <p:stCondLst>
                                            <p:cond delay="0"/>
                                          </p:stCondLst>
                                        </p:cTn>
                                        <p:tgtEl>
                                          <p:spTgt spid="70"/>
                                        </p:tgtEl>
                                        <p:attrNameLst>
                                          <p:attrName>style.visibility</p:attrName>
                                        </p:attrNameLst>
                                      </p:cBhvr>
                                      <p:to>
                                        <p:strVal val="visible"/>
                                      </p:to>
                                    </p:set>
                                    <p:animEffect transition="in" filter="wipe(left)">
                                      <p:cBhvr>
                                        <p:cTn id="184" dur="1000"/>
                                        <p:tgtEl>
                                          <p:spTgt spid="70"/>
                                        </p:tgtEl>
                                      </p:cBhvr>
                                    </p:animEffect>
                                  </p:childTnLst>
                                </p:cTn>
                              </p:par>
                              <p:par>
                                <p:cTn id="185" presetID="22" presetClass="entr" presetSubtype="2" fill="hold" grpId="0" nodeType="withEffect">
                                  <p:stCondLst>
                                    <p:cond delay="4000"/>
                                  </p:stCondLst>
                                  <p:childTnLst>
                                    <p:set>
                                      <p:cBhvr>
                                        <p:cTn id="186" dur="1" fill="hold">
                                          <p:stCondLst>
                                            <p:cond delay="0"/>
                                          </p:stCondLst>
                                        </p:cTn>
                                        <p:tgtEl>
                                          <p:spTgt spid="67"/>
                                        </p:tgtEl>
                                        <p:attrNameLst>
                                          <p:attrName>style.visibility</p:attrName>
                                        </p:attrNameLst>
                                      </p:cBhvr>
                                      <p:to>
                                        <p:strVal val="visible"/>
                                      </p:to>
                                    </p:set>
                                    <p:animEffect transition="in" filter="wipe(right)">
                                      <p:cBhvr>
                                        <p:cTn id="187" dur="1000"/>
                                        <p:tgtEl>
                                          <p:spTgt spid="67"/>
                                        </p:tgtEl>
                                      </p:cBhvr>
                                    </p:animEffect>
                                  </p:childTnLst>
                                </p:cTn>
                              </p:par>
                              <p:par>
                                <p:cTn id="188" presetID="22" presetClass="entr" presetSubtype="8" fill="hold" grpId="0" nodeType="withEffect">
                                  <p:stCondLst>
                                    <p:cond delay="4000"/>
                                  </p:stCondLst>
                                  <p:childTnLst>
                                    <p:set>
                                      <p:cBhvr>
                                        <p:cTn id="189" dur="1" fill="hold">
                                          <p:stCondLst>
                                            <p:cond delay="0"/>
                                          </p:stCondLst>
                                        </p:cTn>
                                        <p:tgtEl>
                                          <p:spTgt spid="68"/>
                                        </p:tgtEl>
                                        <p:attrNameLst>
                                          <p:attrName>style.visibility</p:attrName>
                                        </p:attrNameLst>
                                      </p:cBhvr>
                                      <p:to>
                                        <p:strVal val="visible"/>
                                      </p:to>
                                    </p:set>
                                    <p:animEffect transition="in" filter="wipe(left)">
                                      <p:cBhvr>
                                        <p:cTn id="190" dur="1000"/>
                                        <p:tgtEl>
                                          <p:spTgt spid="68"/>
                                        </p:tgtEl>
                                      </p:cBhvr>
                                    </p:animEffect>
                                  </p:childTnLst>
                                </p:cTn>
                              </p:par>
                              <p:par>
                                <p:cTn id="191" presetID="22" presetClass="entr" presetSubtype="8" fill="hold" grpId="0" nodeType="withEffect">
                                  <p:stCondLst>
                                    <p:cond delay="4000"/>
                                  </p:stCondLst>
                                  <p:childTnLst>
                                    <p:set>
                                      <p:cBhvr>
                                        <p:cTn id="192" dur="1" fill="hold">
                                          <p:stCondLst>
                                            <p:cond delay="0"/>
                                          </p:stCondLst>
                                        </p:cTn>
                                        <p:tgtEl>
                                          <p:spTgt spid="69"/>
                                        </p:tgtEl>
                                        <p:attrNameLst>
                                          <p:attrName>style.visibility</p:attrName>
                                        </p:attrNameLst>
                                      </p:cBhvr>
                                      <p:to>
                                        <p:strVal val="visible"/>
                                      </p:to>
                                    </p:set>
                                    <p:animEffect transition="in" filter="wipe(left)">
                                      <p:cBhvr>
                                        <p:cTn id="193" dur="1000"/>
                                        <p:tgtEl>
                                          <p:spTgt spid="69"/>
                                        </p:tgtEl>
                                      </p:cBhvr>
                                    </p:animEffect>
                                  </p:childTnLst>
                                </p:cTn>
                              </p:par>
                              <p:par>
                                <p:cTn id="194" presetID="22" presetClass="entr" presetSubtype="8" fill="hold" grpId="0" nodeType="withEffect">
                                  <p:stCondLst>
                                    <p:cond delay="4000"/>
                                  </p:stCondLst>
                                  <p:childTnLst>
                                    <p:set>
                                      <p:cBhvr>
                                        <p:cTn id="195" dur="1" fill="hold">
                                          <p:stCondLst>
                                            <p:cond delay="0"/>
                                          </p:stCondLst>
                                        </p:cTn>
                                        <p:tgtEl>
                                          <p:spTgt spid="86"/>
                                        </p:tgtEl>
                                        <p:attrNameLst>
                                          <p:attrName>style.visibility</p:attrName>
                                        </p:attrNameLst>
                                      </p:cBhvr>
                                      <p:to>
                                        <p:strVal val="visible"/>
                                      </p:to>
                                    </p:set>
                                    <p:animEffect transition="in" filter="wipe(left)">
                                      <p:cBhvr>
                                        <p:cTn id="196" dur="1000"/>
                                        <p:tgtEl>
                                          <p:spTgt spid="86"/>
                                        </p:tgtEl>
                                      </p:cBhvr>
                                    </p:animEffect>
                                  </p:childTnLst>
                                </p:cTn>
                              </p:par>
                              <p:par>
                                <p:cTn id="197" presetID="53" presetClass="entr" presetSubtype="16" fill="hold" grpId="0" nodeType="withEffect">
                                  <p:stCondLst>
                                    <p:cond delay="4000"/>
                                  </p:stCondLst>
                                  <p:childTnLst>
                                    <p:set>
                                      <p:cBhvr>
                                        <p:cTn id="198" dur="1" fill="hold">
                                          <p:stCondLst>
                                            <p:cond delay="0"/>
                                          </p:stCondLst>
                                        </p:cTn>
                                        <p:tgtEl>
                                          <p:spTgt spid="85"/>
                                        </p:tgtEl>
                                        <p:attrNameLst>
                                          <p:attrName>style.visibility</p:attrName>
                                        </p:attrNameLst>
                                      </p:cBhvr>
                                      <p:to>
                                        <p:strVal val="visible"/>
                                      </p:to>
                                    </p:set>
                                    <p:anim calcmode="lin" valueType="num">
                                      <p:cBhvr>
                                        <p:cTn id="199" dur="1000" fill="hold"/>
                                        <p:tgtEl>
                                          <p:spTgt spid="85"/>
                                        </p:tgtEl>
                                        <p:attrNameLst>
                                          <p:attrName>ppt_w</p:attrName>
                                        </p:attrNameLst>
                                      </p:cBhvr>
                                      <p:tavLst>
                                        <p:tav tm="0">
                                          <p:val>
                                            <p:fltVal val="0"/>
                                          </p:val>
                                        </p:tav>
                                        <p:tav tm="100000">
                                          <p:val>
                                            <p:strVal val="#ppt_w"/>
                                          </p:val>
                                        </p:tav>
                                      </p:tavLst>
                                    </p:anim>
                                    <p:anim calcmode="lin" valueType="num">
                                      <p:cBhvr>
                                        <p:cTn id="200" dur="1000" fill="hold"/>
                                        <p:tgtEl>
                                          <p:spTgt spid="85"/>
                                        </p:tgtEl>
                                        <p:attrNameLst>
                                          <p:attrName>ppt_h</p:attrName>
                                        </p:attrNameLst>
                                      </p:cBhvr>
                                      <p:tavLst>
                                        <p:tav tm="0">
                                          <p:val>
                                            <p:fltVal val="0"/>
                                          </p:val>
                                        </p:tav>
                                        <p:tav tm="100000">
                                          <p:val>
                                            <p:strVal val="#ppt_h"/>
                                          </p:val>
                                        </p:tav>
                                      </p:tavLst>
                                    </p:anim>
                                    <p:animEffect transition="in" filter="fade">
                                      <p:cBhvr>
                                        <p:cTn id="201" dur="1000"/>
                                        <p:tgtEl>
                                          <p:spTgt spid="85"/>
                                        </p:tgtEl>
                                      </p:cBhvr>
                                    </p:animEffect>
                                  </p:childTnLst>
                                </p:cTn>
                              </p:par>
                              <p:par>
                                <p:cTn id="202" presetID="16" presetClass="entr" presetSubtype="37" fill="hold" nodeType="withEffect">
                                  <p:stCondLst>
                                    <p:cond delay="0"/>
                                  </p:stCondLst>
                                  <p:childTnLst>
                                    <p:set>
                                      <p:cBhvr>
                                        <p:cTn id="203" dur="1" fill="hold">
                                          <p:stCondLst>
                                            <p:cond delay="0"/>
                                          </p:stCondLst>
                                        </p:cTn>
                                        <p:tgtEl>
                                          <p:spTgt spid="6"/>
                                        </p:tgtEl>
                                        <p:attrNameLst>
                                          <p:attrName>style.visibility</p:attrName>
                                        </p:attrNameLst>
                                      </p:cBhvr>
                                      <p:to>
                                        <p:strVal val="visible"/>
                                      </p:to>
                                    </p:set>
                                    <p:animEffect transition="in" filter="barn(outVertical)">
                                      <p:cBhvr>
                                        <p:cTn id="204"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10" grpId="0" animBg="1"/>
      <p:bldP spid="10" grpId="1" animBg="1"/>
      <p:bldP spid="13" grpId="0" animBg="1"/>
      <p:bldP spid="13" grpId="1" animBg="1"/>
      <p:bldP spid="14" grpId="0" animBg="1"/>
      <p:bldP spid="14" grpId="1" animBg="1"/>
      <p:bldP spid="15" grpId="0" animBg="1"/>
      <p:bldP spid="15" grpId="1" animBg="1"/>
      <p:bldP spid="16" grpId="0"/>
      <p:bldP spid="18" grpId="0"/>
      <p:bldP spid="19" grpId="0"/>
      <p:bldP spid="20" grpId="0"/>
      <p:bldP spid="24" grpId="0" animBg="1"/>
      <p:bldP spid="29" grpId="0" animBg="1"/>
      <p:bldP spid="30" grpId="0" animBg="1"/>
      <p:bldP spid="31" grpId="0" animBg="1"/>
      <p:bldP spid="25" grpId="0"/>
      <p:bldP spid="33" grpId="0"/>
      <p:bldP spid="34" grpId="0"/>
      <p:bldP spid="47" grpId="0"/>
      <p:bldP spid="51" grpId="0" animBg="1"/>
      <p:bldP spid="53" grpId="0" animBg="1"/>
      <p:bldP spid="52" grpId="0" animBg="1"/>
      <p:bldP spid="54" grpId="0"/>
      <p:bldP spid="55" grpId="0"/>
      <p:bldP spid="56" grpId="0"/>
      <p:bldP spid="57" grpId="0" animBg="1"/>
      <p:bldP spid="58" grpId="0" animBg="1"/>
      <p:bldP spid="59" grpId="0" animBg="1"/>
      <p:bldP spid="60" grpId="0"/>
      <p:bldP spid="61" grpId="0"/>
      <p:bldP spid="62" grpId="0"/>
      <p:bldP spid="63" grpId="0" animBg="1"/>
      <p:bldP spid="64" grpId="0" animBg="1"/>
      <p:bldP spid="66" grpId="0" animBg="1"/>
      <p:bldP spid="67" grpId="0"/>
      <p:bldP spid="68" grpId="0"/>
      <p:bldP spid="69" grpId="0"/>
      <p:bldP spid="65" grpId="0" animBg="1"/>
      <p:bldP spid="70" grpId="0"/>
      <p:bldP spid="23" grpId="0" animBg="1"/>
      <p:bldP spid="48" grpId="0" animBg="1"/>
      <p:bldP spid="74" grpId="0"/>
      <p:bldP spid="77" grpId="0" animBg="1"/>
      <p:bldP spid="78" grpId="0"/>
      <p:bldP spid="81" grpId="0" animBg="1"/>
      <p:bldP spid="82" grpId="0"/>
      <p:bldP spid="85" grpId="0" animBg="1"/>
      <p:bldP spid="8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Rounded Corners 27">
            <a:extLst>
              <a:ext uri="{FF2B5EF4-FFF2-40B4-BE49-F238E27FC236}">
                <a16:creationId xmlns:a16="http://schemas.microsoft.com/office/drawing/2014/main" id="{BF8CD6F1-F03A-473A-9461-58DB43E2D0D4}"/>
              </a:ext>
            </a:extLst>
          </p:cNvPr>
          <p:cNvSpPr/>
          <p:nvPr/>
        </p:nvSpPr>
        <p:spPr>
          <a:xfrm>
            <a:off x="959258" y="2923844"/>
            <a:ext cx="3593638" cy="593412"/>
          </a:xfrm>
          <a:prstGeom prst="roundRect">
            <a:avLst>
              <a:gd name="adj" fmla="val 50000"/>
            </a:avLst>
          </a:prstGeom>
          <a:gradFill>
            <a:gsLst>
              <a:gs pos="0">
                <a:schemeClr val="bg1">
                  <a:alpha val="0"/>
                </a:schemeClr>
              </a:gs>
              <a:gs pos="100000">
                <a:schemeClr val="bg1">
                  <a:alpha val="25000"/>
                </a:schemeClr>
              </a:gs>
            </a:gsLst>
            <a:lin ang="10800000" scaled="0"/>
          </a:gradFill>
          <a:ln w="6350">
            <a:gradFill>
              <a:gsLst>
                <a:gs pos="42000">
                  <a:schemeClr val="bg1">
                    <a:alpha val="0"/>
                  </a:schemeClr>
                </a:gs>
                <a:gs pos="100000">
                  <a:schemeClr val="bg1"/>
                </a:gs>
              </a:gsLst>
              <a:lin ang="10800000" scaled="0"/>
            </a:gradFill>
          </a:ln>
        </p:spPr>
        <p:style>
          <a:lnRef idx="2">
            <a:schemeClr val="accent1">
              <a:shade val="50000"/>
            </a:schemeClr>
          </a:lnRef>
          <a:fillRef idx="1">
            <a:schemeClr val="accent1"/>
          </a:fillRef>
          <a:effectRef idx="0">
            <a:schemeClr val="accent1"/>
          </a:effectRef>
          <a:fontRef idx="minor">
            <a:schemeClr val="lt1"/>
          </a:fontRef>
        </p:style>
        <p:txBody>
          <a:bodyPr lIns="274320" tIns="0" rIns="822960" bIns="27432" rtlCol="0" anchor="ctr"/>
          <a:lstStyle/>
          <a:p>
            <a:pPr algn="ctr">
              <a:lnSpc>
                <a:spcPts val="1600"/>
              </a:lnSpc>
            </a:pPr>
            <a:r>
              <a:rPr lang="en-US" sz="1100" dirty="0">
                <a:latin typeface="Montserrat" panose="00000500000000000000" pitchFamily="50" charset="0"/>
              </a:rPr>
              <a:t>Predictive journeys</a:t>
            </a:r>
          </a:p>
        </p:txBody>
      </p:sp>
      <p:sp>
        <p:nvSpPr>
          <p:cNvPr id="29" name="Rectangle: Rounded Corners 28">
            <a:extLst>
              <a:ext uri="{FF2B5EF4-FFF2-40B4-BE49-F238E27FC236}">
                <a16:creationId xmlns:a16="http://schemas.microsoft.com/office/drawing/2014/main" id="{6B0D2711-DBF3-4F40-8348-38AF8FD2B345}"/>
              </a:ext>
            </a:extLst>
          </p:cNvPr>
          <p:cNvSpPr/>
          <p:nvPr/>
        </p:nvSpPr>
        <p:spPr>
          <a:xfrm>
            <a:off x="959258" y="4050389"/>
            <a:ext cx="3593638" cy="593412"/>
          </a:xfrm>
          <a:prstGeom prst="roundRect">
            <a:avLst>
              <a:gd name="adj" fmla="val 50000"/>
            </a:avLst>
          </a:prstGeom>
          <a:gradFill>
            <a:gsLst>
              <a:gs pos="0">
                <a:schemeClr val="bg1">
                  <a:alpha val="0"/>
                </a:schemeClr>
              </a:gs>
              <a:gs pos="100000">
                <a:schemeClr val="bg1">
                  <a:alpha val="25000"/>
                </a:schemeClr>
              </a:gs>
            </a:gsLst>
            <a:lin ang="10800000" scaled="0"/>
          </a:gradFill>
          <a:ln w="6350">
            <a:gradFill>
              <a:gsLst>
                <a:gs pos="42000">
                  <a:schemeClr val="bg1">
                    <a:alpha val="0"/>
                  </a:schemeClr>
                </a:gs>
                <a:gs pos="100000">
                  <a:schemeClr val="bg1"/>
                </a:gs>
              </a:gsLst>
              <a:lin ang="10800000" scaled="0"/>
            </a:gradFill>
          </a:ln>
        </p:spPr>
        <p:style>
          <a:lnRef idx="2">
            <a:schemeClr val="accent1">
              <a:shade val="50000"/>
            </a:schemeClr>
          </a:lnRef>
          <a:fillRef idx="1">
            <a:schemeClr val="accent1"/>
          </a:fillRef>
          <a:effectRef idx="0">
            <a:schemeClr val="accent1"/>
          </a:effectRef>
          <a:fontRef idx="minor">
            <a:schemeClr val="lt1"/>
          </a:fontRef>
        </p:style>
        <p:txBody>
          <a:bodyPr lIns="274320" tIns="0" rIns="822960" bIns="27432" rtlCol="0" anchor="ctr"/>
          <a:lstStyle/>
          <a:p>
            <a:pPr algn="ctr">
              <a:lnSpc>
                <a:spcPts val="1600"/>
              </a:lnSpc>
            </a:pPr>
            <a:r>
              <a:rPr lang="en-US" sz="1100" dirty="0">
                <a:latin typeface="Montserrat" panose="00000500000000000000" pitchFamily="50" charset="0"/>
              </a:rPr>
              <a:t>Improved customer segmentation</a:t>
            </a:r>
          </a:p>
        </p:txBody>
      </p:sp>
      <p:sp>
        <p:nvSpPr>
          <p:cNvPr id="30" name="Rectangle: Rounded Corners 29">
            <a:extLst>
              <a:ext uri="{FF2B5EF4-FFF2-40B4-BE49-F238E27FC236}">
                <a16:creationId xmlns:a16="http://schemas.microsoft.com/office/drawing/2014/main" id="{8685BD0F-B3FD-4116-BA08-659D760DA1E8}"/>
              </a:ext>
            </a:extLst>
          </p:cNvPr>
          <p:cNvSpPr/>
          <p:nvPr/>
        </p:nvSpPr>
        <p:spPr>
          <a:xfrm>
            <a:off x="1671783" y="5176933"/>
            <a:ext cx="3593638" cy="593412"/>
          </a:xfrm>
          <a:prstGeom prst="roundRect">
            <a:avLst>
              <a:gd name="adj" fmla="val 50000"/>
            </a:avLst>
          </a:prstGeom>
          <a:gradFill>
            <a:gsLst>
              <a:gs pos="0">
                <a:schemeClr val="bg1">
                  <a:alpha val="0"/>
                </a:schemeClr>
              </a:gs>
              <a:gs pos="100000">
                <a:schemeClr val="bg1">
                  <a:alpha val="25000"/>
                </a:schemeClr>
              </a:gs>
            </a:gsLst>
            <a:lin ang="10800000" scaled="0"/>
          </a:gradFill>
          <a:ln w="6350">
            <a:gradFill>
              <a:gsLst>
                <a:gs pos="42000">
                  <a:schemeClr val="bg1">
                    <a:alpha val="0"/>
                  </a:schemeClr>
                </a:gs>
                <a:gs pos="100000">
                  <a:schemeClr val="bg1"/>
                </a:gs>
              </a:gsLst>
              <a:lin ang="10800000" scaled="0"/>
            </a:gradFill>
          </a:ln>
        </p:spPr>
        <p:style>
          <a:lnRef idx="2">
            <a:schemeClr val="accent1">
              <a:shade val="50000"/>
            </a:schemeClr>
          </a:lnRef>
          <a:fillRef idx="1">
            <a:schemeClr val="accent1"/>
          </a:fillRef>
          <a:effectRef idx="0">
            <a:schemeClr val="accent1"/>
          </a:effectRef>
          <a:fontRef idx="minor">
            <a:schemeClr val="lt1"/>
          </a:fontRef>
        </p:style>
        <p:txBody>
          <a:bodyPr lIns="274320" tIns="0" rIns="822960" bIns="27432" rtlCol="0" anchor="ctr"/>
          <a:lstStyle/>
          <a:p>
            <a:pPr algn="ctr">
              <a:lnSpc>
                <a:spcPts val="1600"/>
              </a:lnSpc>
            </a:pPr>
            <a:r>
              <a:rPr lang="en-US" sz="1100" dirty="0">
                <a:latin typeface="Montserrat" panose="00000500000000000000" pitchFamily="50" charset="0"/>
              </a:rPr>
              <a:t>Automated social and </a:t>
            </a:r>
          </a:p>
          <a:p>
            <a:pPr algn="ctr">
              <a:lnSpc>
                <a:spcPts val="1600"/>
              </a:lnSpc>
            </a:pPr>
            <a:r>
              <a:rPr lang="en-US" sz="1100" dirty="0">
                <a:latin typeface="Montserrat" panose="00000500000000000000" pitchFamily="50" charset="0"/>
              </a:rPr>
              <a:t>Messenger app interaction</a:t>
            </a:r>
          </a:p>
        </p:txBody>
      </p:sp>
      <p:sp>
        <p:nvSpPr>
          <p:cNvPr id="31" name="Rectangle: Rounded Corners 30">
            <a:extLst>
              <a:ext uri="{FF2B5EF4-FFF2-40B4-BE49-F238E27FC236}">
                <a16:creationId xmlns:a16="http://schemas.microsoft.com/office/drawing/2014/main" id="{5D5A98D9-4EBF-4C25-AD6C-0C201AF26A65}"/>
              </a:ext>
            </a:extLst>
          </p:cNvPr>
          <p:cNvSpPr/>
          <p:nvPr/>
        </p:nvSpPr>
        <p:spPr>
          <a:xfrm>
            <a:off x="1671783" y="1797299"/>
            <a:ext cx="3593638" cy="593412"/>
          </a:xfrm>
          <a:prstGeom prst="roundRect">
            <a:avLst>
              <a:gd name="adj" fmla="val 50000"/>
            </a:avLst>
          </a:prstGeom>
          <a:gradFill>
            <a:gsLst>
              <a:gs pos="0">
                <a:schemeClr val="bg1">
                  <a:alpha val="0"/>
                </a:schemeClr>
              </a:gs>
              <a:gs pos="100000">
                <a:schemeClr val="bg1">
                  <a:alpha val="25000"/>
                </a:schemeClr>
              </a:gs>
            </a:gsLst>
            <a:lin ang="10800000" scaled="0"/>
          </a:gradFill>
          <a:ln w="6350">
            <a:gradFill>
              <a:gsLst>
                <a:gs pos="42000">
                  <a:schemeClr val="bg1">
                    <a:alpha val="0"/>
                  </a:schemeClr>
                </a:gs>
                <a:gs pos="100000">
                  <a:schemeClr val="bg1"/>
                </a:gs>
              </a:gsLst>
              <a:lin ang="10800000" scaled="0"/>
            </a:gradFill>
          </a:ln>
        </p:spPr>
        <p:style>
          <a:lnRef idx="2">
            <a:schemeClr val="accent1">
              <a:shade val="50000"/>
            </a:schemeClr>
          </a:lnRef>
          <a:fillRef idx="1">
            <a:schemeClr val="accent1"/>
          </a:fillRef>
          <a:effectRef idx="0">
            <a:schemeClr val="accent1"/>
          </a:effectRef>
          <a:fontRef idx="minor">
            <a:schemeClr val="lt1"/>
          </a:fontRef>
        </p:style>
        <p:txBody>
          <a:bodyPr lIns="274320" tIns="0" rIns="822960" bIns="27432" rtlCol="0" anchor="ctr"/>
          <a:lstStyle/>
          <a:p>
            <a:pPr algn="ctr">
              <a:lnSpc>
                <a:spcPts val="1600"/>
              </a:lnSpc>
            </a:pPr>
            <a:r>
              <a:rPr lang="en-US" sz="1100" dirty="0">
                <a:latin typeface="Montserrat" panose="00000500000000000000" pitchFamily="50" charset="0"/>
              </a:rPr>
              <a:t>Real-time next best offers</a:t>
            </a:r>
          </a:p>
        </p:txBody>
      </p:sp>
      <p:sp>
        <p:nvSpPr>
          <p:cNvPr id="21" name="Rectangle: Rounded Corners 20">
            <a:extLst>
              <a:ext uri="{FF2B5EF4-FFF2-40B4-BE49-F238E27FC236}">
                <a16:creationId xmlns:a16="http://schemas.microsoft.com/office/drawing/2014/main" id="{C16BEA70-10AB-4EF5-9407-44C03855601D}"/>
              </a:ext>
            </a:extLst>
          </p:cNvPr>
          <p:cNvSpPr/>
          <p:nvPr/>
        </p:nvSpPr>
        <p:spPr>
          <a:xfrm>
            <a:off x="7573128" y="2642208"/>
            <a:ext cx="3593638" cy="593412"/>
          </a:xfrm>
          <a:prstGeom prst="roundRect">
            <a:avLst>
              <a:gd name="adj" fmla="val 50000"/>
            </a:avLst>
          </a:prstGeom>
          <a:gradFill>
            <a:gsLst>
              <a:gs pos="0">
                <a:schemeClr val="bg1">
                  <a:alpha val="0"/>
                </a:schemeClr>
              </a:gs>
              <a:gs pos="100000">
                <a:schemeClr val="bg1">
                  <a:alpha val="25000"/>
                </a:schemeClr>
              </a:gs>
            </a:gsLst>
            <a:lin ang="0" scaled="0"/>
          </a:gradFill>
          <a:ln w="6350">
            <a:gradFill>
              <a:gsLst>
                <a:gs pos="42000">
                  <a:schemeClr val="bg1">
                    <a:alpha val="0"/>
                  </a:schemeClr>
                </a:gs>
                <a:gs pos="100000">
                  <a:schemeClr val="bg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lIns="822960" tIns="0" rIns="274320" bIns="27432" rtlCol="0" anchor="ctr"/>
          <a:lstStyle/>
          <a:p>
            <a:pPr algn="ctr">
              <a:lnSpc>
                <a:spcPts val="1600"/>
              </a:lnSpc>
            </a:pPr>
            <a:r>
              <a:rPr lang="en-US" sz="1100" dirty="0">
                <a:latin typeface="Montserrat" panose="00000500000000000000" pitchFamily="50" charset="0"/>
              </a:rPr>
              <a:t>Personalized overall</a:t>
            </a:r>
          </a:p>
          <a:p>
            <a:pPr algn="ctr">
              <a:lnSpc>
                <a:spcPts val="1600"/>
              </a:lnSpc>
            </a:pPr>
            <a:r>
              <a:rPr lang="en-US" sz="1100" dirty="0">
                <a:latin typeface="Montserrat" panose="00000500000000000000" pitchFamily="50" charset="0"/>
              </a:rPr>
              <a:t>Customer journeys</a:t>
            </a:r>
          </a:p>
        </p:txBody>
      </p:sp>
      <p:sp>
        <p:nvSpPr>
          <p:cNvPr id="22" name="Rectangle: Rounded Corners 21">
            <a:extLst>
              <a:ext uri="{FF2B5EF4-FFF2-40B4-BE49-F238E27FC236}">
                <a16:creationId xmlns:a16="http://schemas.microsoft.com/office/drawing/2014/main" id="{9435A52C-782C-422B-9BCA-A57C0ADD1C0B}"/>
              </a:ext>
            </a:extLst>
          </p:cNvPr>
          <p:cNvSpPr/>
          <p:nvPr/>
        </p:nvSpPr>
        <p:spPr>
          <a:xfrm>
            <a:off x="7873655" y="3487117"/>
            <a:ext cx="3593638" cy="593412"/>
          </a:xfrm>
          <a:prstGeom prst="roundRect">
            <a:avLst>
              <a:gd name="adj" fmla="val 50000"/>
            </a:avLst>
          </a:prstGeom>
          <a:gradFill>
            <a:gsLst>
              <a:gs pos="0">
                <a:schemeClr val="bg1">
                  <a:alpha val="0"/>
                </a:schemeClr>
              </a:gs>
              <a:gs pos="100000">
                <a:schemeClr val="bg1">
                  <a:alpha val="25000"/>
                </a:schemeClr>
              </a:gs>
            </a:gsLst>
            <a:lin ang="0" scaled="0"/>
          </a:gradFill>
          <a:ln w="6350">
            <a:gradFill>
              <a:gsLst>
                <a:gs pos="42000">
                  <a:schemeClr val="bg1">
                    <a:alpha val="0"/>
                  </a:schemeClr>
                </a:gs>
                <a:gs pos="100000">
                  <a:schemeClr val="bg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lIns="822960" tIns="0" rIns="274320" bIns="27432" rtlCol="0" anchor="ctr"/>
          <a:lstStyle/>
          <a:p>
            <a:pPr algn="ctr">
              <a:lnSpc>
                <a:spcPts val="1600"/>
              </a:lnSpc>
            </a:pPr>
            <a:r>
              <a:rPr lang="en-US" sz="1100" dirty="0">
                <a:latin typeface="Montserrat" panose="00000500000000000000" pitchFamily="50" charset="0"/>
              </a:rPr>
              <a:t>Dynamic landing</a:t>
            </a:r>
          </a:p>
          <a:p>
            <a:pPr algn="ctr">
              <a:lnSpc>
                <a:spcPts val="1600"/>
              </a:lnSpc>
            </a:pPr>
            <a:r>
              <a:rPr lang="en-US" sz="1100" dirty="0">
                <a:latin typeface="Montserrat" panose="00000500000000000000" pitchFamily="50" charset="0"/>
              </a:rPr>
              <a:t>Pages and websites</a:t>
            </a:r>
          </a:p>
        </p:txBody>
      </p:sp>
      <p:sp>
        <p:nvSpPr>
          <p:cNvPr id="23" name="Rectangle: Rounded Corners 22">
            <a:extLst>
              <a:ext uri="{FF2B5EF4-FFF2-40B4-BE49-F238E27FC236}">
                <a16:creationId xmlns:a16="http://schemas.microsoft.com/office/drawing/2014/main" id="{CA6F976C-F84C-41C2-B1E0-848C8B2243FA}"/>
              </a:ext>
            </a:extLst>
          </p:cNvPr>
          <p:cNvSpPr/>
          <p:nvPr/>
        </p:nvSpPr>
        <p:spPr>
          <a:xfrm>
            <a:off x="7573128" y="4332026"/>
            <a:ext cx="3593638" cy="593412"/>
          </a:xfrm>
          <a:prstGeom prst="roundRect">
            <a:avLst>
              <a:gd name="adj" fmla="val 50000"/>
            </a:avLst>
          </a:prstGeom>
          <a:gradFill>
            <a:gsLst>
              <a:gs pos="0">
                <a:schemeClr val="bg1">
                  <a:alpha val="0"/>
                </a:schemeClr>
              </a:gs>
              <a:gs pos="100000">
                <a:schemeClr val="bg1">
                  <a:alpha val="25000"/>
                </a:schemeClr>
              </a:gs>
            </a:gsLst>
            <a:lin ang="0" scaled="0"/>
          </a:gradFill>
          <a:ln w="6350">
            <a:gradFill>
              <a:gsLst>
                <a:gs pos="42000">
                  <a:schemeClr val="bg1">
                    <a:alpha val="0"/>
                  </a:schemeClr>
                </a:gs>
                <a:gs pos="100000">
                  <a:schemeClr val="bg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lIns="822960" tIns="0" rIns="274320" bIns="27432" rtlCol="0" anchor="ctr"/>
          <a:lstStyle/>
          <a:p>
            <a:pPr algn="ctr">
              <a:lnSpc>
                <a:spcPts val="1600"/>
              </a:lnSpc>
            </a:pPr>
            <a:r>
              <a:rPr lang="en-US" sz="1100" dirty="0">
                <a:latin typeface="Montserrat" panose="00000500000000000000" pitchFamily="50" charset="0"/>
              </a:rPr>
              <a:t>Offline/online data</a:t>
            </a:r>
          </a:p>
          <a:p>
            <a:pPr algn="ctr">
              <a:lnSpc>
                <a:spcPts val="1600"/>
              </a:lnSpc>
            </a:pPr>
            <a:r>
              <a:rPr lang="en-US" sz="1100" dirty="0">
                <a:latin typeface="Montserrat" panose="00000500000000000000" pitchFamily="50" charset="0"/>
              </a:rPr>
              <a:t>Experience facilitation</a:t>
            </a:r>
          </a:p>
        </p:txBody>
      </p:sp>
      <p:sp>
        <p:nvSpPr>
          <p:cNvPr id="18" name="Rectangle: Rounded Corners 17">
            <a:extLst>
              <a:ext uri="{FF2B5EF4-FFF2-40B4-BE49-F238E27FC236}">
                <a16:creationId xmlns:a16="http://schemas.microsoft.com/office/drawing/2014/main" id="{3A73E6BD-DD8A-4602-BF31-24C2FEBA1166}"/>
              </a:ext>
            </a:extLst>
          </p:cNvPr>
          <p:cNvSpPr/>
          <p:nvPr/>
        </p:nvSpPr>
        <p:spPr>
          <a:xfrm>
            <a:off x="6926580" y="1797299"/>
            <a:ext cx="3593638" cy="593412"/>
          </a:xfrm>
          <a:prstGeom prst="roundRect">
            <a:avLst>
              <a:gd name="adj" fmla="val 50000"/>
            </a:avLst>
          </a:prstGeom>
          <a:gradFill>
            <a:gsLst>
              <a:gs pos="0">
                <a:schemeClr val="bg1">
                  <a:alpha val="0"/>
                </a:schemeClr>
              </a:gs>
              <a:gs pos="100000">
                <a:schemeClr val="bg1">
                  <a:alpha val="25000"/>
                </a:schemeClr>
              </a:gs>
            </a:gsLst>
            <a:lin ang="0" scaled="0"/>
          </a:gradFill>
          <a:ln w="6350">
            <a:gradFill>
              <a:gsLst>
                <a:gs pos="42000">
                  <a:schemeClr val="bg1">
                    <a:alpha val="0"/>
                  </a:schemeClr>
                </a:gs>
                <a:gs pos="100000">
                  <a:schemeClr val="bg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lIns="822960" tIns="0" rIns="274320" bIns="27432" rtlCol="0" anchor="ctr"/>
          <a:lstStyle/>
          <a:p>
            <a:pPr algn="ctr">
              <a:lnSpc>
                <a:spcPts val="1600"/>
              </a:lnSpc>
            </a:pPr>
            <a:r>
              <a:rPr lang="en-US" sz="1100" dirty="0">
                <a:latin typeface="Montserrat" panose="00000500000000000000" pitchFamily="50" charset="0"/>
              </a:rPr>
              <a:t>Personalized channel experiences</a:t>
            </a:r>
          </a:p>
        </p:txBody>
      </p:sp>
      <p:sp>
        <p:nvSpPr>
          <p:cNvPr id="24" name="Rectangle: Rounded Corners 23">
            <a:extLst>
              <a:ext uri="{FF2B5EF4-FFF2-40B4-BE49-F238E27FC236}">
                <a16:creationId xmlns:a16="http://schemas.microsoft.com/office/drawing/2014/main" id="{D4BC9791-74BE-4F42-B1D0-3D4243A245E6}"/>
              </a:ext>
            </a:extLst>
          </p:cNvPr>
          <p:cNvSpPr/>
          <p:nvPr/>
        </p:nvSpPr>
        <p:spPr>
          <a:xfrm>
            <a:off x="6926580" y="5176933"/>
            <a:ext cx="3593638" cy="593412"/>
          </a:xfrm>
          <a:prstGeom prst="roundRect">
            <a:avLst>
              <a:gd name="adj" fmla="val 50000"/>
            </a:avLst>
          </a:prstGeom>
          <a:gradFill>
            <a:gsLst>
              <a:gs pos="0">
                <a:schemeClr val="bg1">
                  <a:alpha val="0"/>
                </a:schemeClr>
              </a:gs>
              <a:gs pos="100000">
                <a:schemeClr val="bg1">
                  <a:alpha val="25000"/>
                </a:schemeClr>
              </a:gs>
            </a:gsLst>
            <a:lin ang="0" scaled="0"/>
          </a:gradFill>
          <a:ln w="6350">
            <a:gradFill>
              <a:gsLst>
                <a:gs pos="42000">
                  <a:schemeClr val="bg1">
                    <a:alpha val="0"/>
                  </a:schemeClr>
                </a:gs>
                <a:gs pos="100000">
                  <a:schemeClr val="bg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lIns="822960" tIns="0" rIns="274320" bIns="27432" rtlCol="0" anchor="ctr"/>
          <a:lstStyle/>
          <a:p>
            <a:pPr algn="ctr">
              <a:lnSpc>
                <a:spcPts val="1600"/>
              </a:lnSpc>
            </a:pPr>
            <a:r>
              <a:rPr lang="en-US" sz="1100" dirty="0">
                <a:latin typeface="Montserrat" panose="00000500000000000000" pitchFamily="50" charset="0"/>
              </a:rPr>
              <a:t>Programmatic advertising</a:t>
            </a:r>
          </a:p>
          <a:p>
            <a:pPr algn="ctr">
              <a:lnSpc>
                <a:spcPts val="1600"/>
              </a:lnSpc>
            </a:pPr>
            <a:r>
              <a:rPr lang="en-US" sz="1100" dirty="0">
                <a:latin typeface="Montserrat" panose="00000500000000000000" pitchFamily="50" charset="0"/>
              </a:rPr>
              <a:t>And media buying</a:t>
            </a:r>
          </a:p>
        </p:txBody>
      </p:sp>
      <p:grpSp>
        <p:nvGrpSpPr>
          <p:cNvPr id="5" name="Group 4">
            <a:extLst>
              <a:ext uri="{FF2B5EF4-FFF2-40B4-BE49-F238E27FC236}">
                <a16:creationId xmlns:a16="http://schemas.microsoft.com/office/drawing/2014/main" id="{77BE482B-0A6C-4DAE-B154-746D9557E3C6}"/>
              </a:ext>
            </a:extLst>
          </p:cNvPr>
          <p:cNvGrpSpPr/>
          <p:nvPr/>
        </p:nvGrpSpPr>
        <p:grpSpPr>
          <a:xfrm>
            <a:off x="2627745" y="490036"/>
            <a:ext cx="6936512" cy="674920"/>
            <a:chOff x="3425237" y="652463"/>
            <a:chExt cx="5341527" cy="674920"/>
          </a:xfrm>
        </p:grpSpPr>
        <p:sp>
          <p:nvSpPr>
            <p:cNvPr id="7" name="Rectangle 6">
              <a:extLst>
                <a:ext uri="{FF2B5EF4-FFF2-40B4-BE49-F238E27FC236}">
                  <a16:creationId xmlns:a16="http://schemas.microsoft.com/office/drawing/2014/main" id="{9B1984D9-7B9C-4D60-BA30-AA0999E731B9}"/>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B984754C-A5B2-4540-948A-9436933D6745}"/>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6" name="TextBox 5">
            <a:extLst>
              <a:ext uri="{FF2B5EF4-FFF2-40B4-BE49-F238E27FC236}">
                <a16:creationId xmlns:a16="http://schemas.microsoft.com/office/drawing/2014/main" id="{81AC46E3-1E17-4009-8D13-B2A10F684DE4}"/>
              </a:ext>
            </a:extLst>
          </p:cNvPr>
          <p:cNvSpPr txBox="1"/>
          <p:nvPr/>
        </p:nvSpPr>
        <p:spPr>
          <a:xfrm>
            <a:off x="2627743" y="570829"/>
            <a:ext cx="6936514"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AI-ENABLED CUSTOMER JOURNEY</a:t>
            </a:r>
          </a:p>
        </p:txBody>
      </p:sp>
      <p:sp>
        <p:nvSpPr>
          <p:cNvPr id="38" name="Oval 37">
            <a:extLst>
              <a:ext uri="{FF2B5EF4-FFF2-40B4-BE49-F238E27FC236}">
                <a16:creationId xmlns:a16="http://schemas.microsoft.com/office/drawing/2014/main" id="{66CD6364-0BC4-4D62-A693-D2E44BB22BC9}"/>
              </a:ext>
            </a:extLst>
          </p:cNvPr>
          <p:cNvSpPr/>
          <p:nvPr/>
        </p:nvSpPr>
        <p:spPr>
          <a:xfrm>
            <a:off x="4068280" y="6166303"/>
            <a:ext cx="141712" cy="14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4AB38603-9DB5-4515-80F5-2FB1C3C6B1F8}"/>
              </a:ext>
            </a:extLst>
          </p:cNvPr>
          <p:cNvSpPr txBox="1"/>
          <p:nvPr/>
        </p:nvSpPr>
        <p:spPr>
          <a:xfrm>
            <a:off x="4280907" y="6106354"/>
            <a:ext cx="1149674" cy="261610"/>
          </a:xfrm>
          <a:prstGeom prst="rect">
            <a:avLst/>
          </a:prstGeom>
          <a:noFill/>
        </p:spPr>
        <p:txBody>
          <a:bodyPr wrap="none" rtlCol="0">
            <a:spAutoFit/>
          </a:bodyPr>
          <a:lstStyle/>
          <a:p>
            <a:r>
              <a:rPr lang="en-US" sz="1100" dirty="0">
                <a:solidFill>
                  <a:schemeClr val="bg1"/>
                </a:solidFill>
                <a:latin typeface="Montserrat" panose="00000500000000000000" pitchFamily="50" charset="0"/>
              </a:rPr>
              <a:t>Currently Use</a:t>
            </a:r>
          </a:p>
        </p:txBody>
      </p:sp>
      <p:sp>
        <p:nvSpPr>
          <p:cNvPr id="43" name="Oval 42">
            <a:extLst>
              <a:ext uri="{FF2B5EF4-FFF2-40B4-BE49-F238E27FC236}">
                <a16:creationId xmlns:a16="http://schemas.microsoft.com/office/drawing/2014/main" id="{A880EF4C-5438-4BCE-967D-6C1C02BE1B32}"/>
              </a:ext>
            </a:extLst>
          </p:cNvPr>
          <p:cNvSpPr/>
          <p:nvPr/>
        </p:nvSpPr>
        <p:spPr>
          <a:xfrm>
            <a:off x="5714660" y="6166303"/>
            <a:ext cx="141712" cy="141712"/>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28D13D7-1005-4019-926B-C8BF47B4195E}"/>
              </a:ext>
            </a:extLst>
          </p:cNvPr>
          <p:cNvSpPr txBox="1"/>
          <p:nvPr/>
        </p:nvSpPr>
        <p:spPr>
          <a:xfrm>
            <a:off x="5927287" y="6106354"/>
            <a:ext cx="2196435" cy="261610"/>
          </a:xfrm>
          <a:prstGeom prst="rect">
            <a:avLst/>
          </a:prstGeom>
          <a:noFill/>
        </p:spPr>
        <p:txBody>
          <a:bodyPr wrap="none" rtlCol="0">
            <a:spAutoFit/>
          </a:bodyPr>
          <a:lstStyle/>
          <a:p>
            <a:r>
              <a:rPr lang="en-US" sz="1100" dirty="0">
                <a:solidFill>
                  <a:schemeClr val="bg1"/>
                </a:solidFill>
                <a:latin typeface="Montserrat" panose="00000500000000000000" pitchFamily="50" charset="0"/>
              </a:rPr>
              <a:t>Plan to use within Two years</a:t>
            </a:r>
          </a:p>
        </p:txBody>
      </p:sp>
      <p:sp>
        <p:nvSpPr>
          <p:cNvPr id="15" name="Oval 14">
            <a:extLst>
              <a:ext uri="{FF2B5EF4-FFF2-40B4-BE49-F238E27FC236}">
                <a16:creationId xmlns:a16="http://schemas.microsoft.com/office/drawing/2014/main" id="{5DAD73C1-FEEE-4CA6-831E-DA2E5869D2B1}"/>
              </a:ext>
            </a:extLst>
          </p:cNvPr>
          <p:cNvSpPr/>
          <p:nvPr/>
        </p:nvSpPr>
        <p:spPr>
          <a:xfrm>
            <a:off x="4017816" y="1705640"/>
            <a:ext cx="4156366" cy="4156364"/>
          </a:xfrm>
          <a:prstGeom prst="ellipse">
            <a:avLst/>
          </a:prstGeom>
          <a:noFill/>
          <a:ln w="25400" cap="rnd">
            <a:solidFill>
              <a:schemeClr val="bg1">
                <a:alpha val="30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7E18FB2-7DB7-4160-AC37-FDC561375C97}"/>
              </a:ext>
            </a:extLst>
          </p:cNvPr>
          <p:cNvSpPr/>
          <p:nvPr/>
        </p:nvSpPr>
        <p:spPr>
          <a:xfrm>
            <a:off x="4421671" y="2109493"/>
            <a:ext cx="3348656" cy="3348656"/>
          </a:xfrm>
          <a:prstGeom prst="ellipse">
            <a:avLst/>
          </a:prstGeom>
          <a:gradFill>
            <a:gsLst>
              <a:gs pos="0">
                <a:schemeClr val="tx1">
                  <a:alpha val="21046"/>
                </a:schemeClr>
              </a:gs>
              <a:gs pos="100000">
                <a:schemeClr val="tx1">
                  <a:alpha val="34000"/>
                </a:schemeClr>
              </a:gs>
            </a:gsLst>
            <a:path path="circle">
              <a:fillToRect r="100000" b="100000"/>
            </a:path>
          </a:gra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795DA101-6A57-42FC-8496-5B7257EB5B4A}"/>
              </a:ext>
            </a:extLst>
          </p:cNvPr>
          <p:cNvSpPr txBox="1"/>
          <p:nvPr/>
        </p:nvSpPr>
        <p:spPr>
          <a:xfrm>
            <a:off x="4959925" y="2846068"/>
            <a:ext cx="2272148" cy="801566"/>
          </a:xfrm>
          <a:prstGeom prst="rect">
            <a:avLst/>
          </a:prstGeom>
          <a:noFill/>
        </p:spPr>
        <p:txBody>
          <a:bodyPr wrap="square" rtlCol="0">
            <a:spAutoFit/>
          </a:bodyPr>
          <a:lstStyle/>
          <a:p>
            <a:pPr algn="ctr">
              <a:lnSpc>
                <a:spcPts val="1900"/>
              </a:lnSpc>
            </a:pPr>
            <a:r>
              <a:rPr lang="en-US" sz="1300" b="1" dirty="0">
                <a:solidFill>
                  <a:schemeClr val="bg1"/>
                </a:solidFill>
                <a:latin typeface="Montserrat" panose="00000500000000000000" pitchFamily="50" charset="0"/>
              </a:rPr>
              <a:t>Average Use, Planned Use and Projected Growth of AI Use Cases</a:t>
            </a:r>
          </a:p>
        </p:txBody>
      </p:sp>
      <p:sp>
        <p:nvSpPr>
          <p:cNvPr id="35" name="TextBox 34">
            <a:extLst>
              <a:ext uri="{FF2B5EF4-FFF2-40B4-BE49-F238E27FC236}">
                <a16:creationId xmlns:a16="http://schemas.microsoft.com/office/drawing/2014/main" id="{3C0D4CD9-1318-4B8D-B942-9AD41FF774AB}"/>
              </a:ext>
            </a:extLst>
          </p:cNvPr>
          <p:cNvSpPr txBox="1"/>
          <p:nvPr/>
        </p:nvSpPr>
        <p:spPr>
          <a:xfrm>
            <a:off x="5000988" y="3711114"/>
            <a:ext cx="2190023" cy="861774"/>
          </a:xfrm>
          <a:prstGeom prst="rect">
            <a:avLst/>
          </a:prstGeom>
          <a:noFill/>
        </p:spPr>
        <p:txBody>
          <a:bodyPr wrap="none" rtlCol="0">
            <a:spAutoFit/>
          </a:bodyPr>
          <a:lstStyle/>
          <a:p>
            <a:pPr algn="ctr"/>
            <a:r>
              <a:rPr lang="en-US" sz="5000" dirty="0">
                <a:gradFill flip="none" rotWithShape="1">
                  <a:gsLst>
                    <a:gs pos="0">
                      <a:schemeClr val="accent2"/>
                    </a:gs>
                    <a:gs pos="100000">
                      <a:schemeClr val="accent1">
                        <a:lumMod val="50000"/>
                        <a:lumOff val="50000"/>
                      </a:schemeClr>
                    </a:gs>
                  </a:gsLst>
                  <a:lin ang="5400000" scaled="0"/>
                  <a:tileRect/>
                </a:gradFill>
                <a:latin typeface="Montserrat" panose="00000500000000000000" pitchFamily="50" charset="0"/>
              </a:rPr>
              <a:t>+257%</a:t>
            </a:r>
          </a:p>
        </p:txBody>
      </p:sp>
      <p:grpSp>
        <p:nvGrpSpPr>
          <p:cNvPr id="12" name="Group 11">
            <a:extLst>
              <a:ext uri="{FF2B5EF4-FFF2-40B4-BE49-F238E27FC236}">
                <a16:creationId xmlns:a16="http://schemas.microsoft.com/office/drawing/2014/main" id="{A7179771-B888-6B4B-E837-9C7C0AB604D7}"/>
              </a:ext>
            </a:extLst>
          </p:cNvPr>
          <p:cNvGrpSpPr/>
          <p:nvPr/>
        </p:nvGrpSpPr>
        <p:grpSpPr>
          <a:xfrm>
            <a:off x="4223393" y="1797934"/>
            <a:ext cx="3745214" cy="3981602"/>
            <a:chOff x="4223393" y="1797934"/>
            <a:chExt cx="3745214" cy="3981602"/>
          </a:xfrm>
        </p:grpSpPr>
        <p:grpSp>
          <p:nvGrpSpPr>
            <p:cNvPr id="4" name="Group 3">
              <a:extLst>
                <a:ext uri="{FF2B5EF4-FFF2-40B4-BE49-F238E27FC236}">
                  <a16:creationId xmlns:a16="http://schemas.microsoft.com/office/drawing/2014/main" id="{0802316F-C60D-4E54-8F08-137876BA2FD1}"/>
                </a:ext>
              </a:extLst>
            </p:cNvPr>
            <p:cNvGrpSpPr/>
            <p:nvPr/>
          </p:nvGrpSpPr>
          <p:grpSpPr>
            <a:xfrm>
              <a:off x="4223394" y="1797934"/>
              <a:ext cx="3745213" cy="3858495"/>
              <a:chOff x="4223394" y="1797934"/>
              <a:chExt cx="3745213" cy="3858495"/>
            </a:xfrm>
          </p:grpSpPr>
          <p:sp>
            <p:nvSpPr>
              <p:cNvPr id="11" name="Arc 10">
                <a:extLst>
                  <a:ext uri="{FF2B5EF4-FFF2-40B4-BE49-F238E27FC236}">
                    <a16:creationId xmlns:a16="http://schemas.microsoft.com/office/drawing/2014/main" id="{61FBF72A-467F-4BFF-9E25-96126890D7AE}"/>
                  </a:ext>
                </a:extLst>
              </p:cNvPr>
              <p:cNvSpPr/>
              <p:nvPr/>
            </p:nvSpPr>
            <p:spPr>
              <a:xfrm>
                <a:off x="4223394" y="1911216"/>
                <a:ext cx="3745213" cy="3745213"/>
              </a:xfrm>
              <a:prstGeom prst="arc">
                <a:avLst>
                  <a:gd name="adj1" fmla="val 16549104"/>
                  <a:gd name="adj2" fmla="val 20689055"/>
                </a:avLst>
              </a:prstGeom>
              <a:noFill/>
              <a:ln w="241300" cap="rnd">
                <a:gradFill flip="none" rotWithShape="1">
                  <a:gsLst>
                    <a:gs pos="0">
                      <a:schemeClr val="accent2"/>
                    </a:gs>
                    <a:gs pos="100000">
                      <a:schemeClr val="accent2">
                        <a:alpha val="30000"/>
                      </a:schemeClr>
                    </a:gs>
                  </a:gsLst>
                  <a:path path="circle">
                    <a:fillToRect r="100000" b="100000"/>
                  </a:path>
                  <a:tileRect l="-100000" t="-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DF0CF830-A9D3-4512-B558-68BE24138342}"/>
                  </a:ext>
                </a:extLst>
              </p:cNvPr>
              <p:cNvSpPr txBox="1"/>
              <p:nvPr/>
            </p:nvSpPr>
            <p:spPr>
              <a:xfrm>
                <a:off x="6168028" y="1797934"/>
                <a:ext cx="447559" cy="246221"/>
              </a:xfrm>
              <a:prstGeom prst="rect">
                <a:avLst/>
              </a:prstGeom>
              <a:noFill/>
            </p:spPr>
            <p:txBody>
              <a:bodyPr wrap="none" rtlCol="0" anchor="ctr" anchorCtr="0">
                <a:spAutoFit/>
              </a:bodyPr>
              <a:lstStyle/>
              <a:p>
                <a:pPr algn="ctr"/>
                <a:r>
                  <a:rPr lang="en-US" sz="1000" b="1" dirty="0">
                    <a:latin typeface="Montserrat" panose="00000500000000000000" pitchFamily="50" charset="0"/>
                  </a:rPr>
                  <a:t>22%</a:t>
                </a:r>
              </a:p>
            </p:txBody>
          </p:sp>
        </p:grpSp>
        <p:grpSp>
          <p:nvGrpSpPr>
            <p:cNvPr id="10" name="Group 9">
              <a:extLst>
                <a:ext uri="{FF2B5EF4-FFF2-40B4-BE49-F238E27FC236}">
                  <a16:creationId xmlns:a16="http://schemas.microsoft.com/office/drawing/2014/main" id="{70F7FA34-7EC7-495C-B940-6CB3A6173F93}"/>
                </a:ext>
              </a:extLst>
            </p:cNvPr>
            <p:cNvGrpSpPr/>
            <p:nvPr/>
          </p:nvGrpSpPr>
          <p:grpSpPr>
            <a:xfrm>
              <a:off x="4223393" y="1911216"/>
              <a:ext cx="3745213" cy="3868320"/>
              <a:chOff x="4223393" y="1911216"/>
              <a:chExt cx="3745213" cy="3868320"/>
            </a:xfrm>
          </p:grpSpPr>
          <p:sp>
            <p:nvSpPr>
              <p:cNvPr id="14" name="Arc 13">
                <a:extLst>
                  <a:ext uri="{FF2B5EF4-FFF2-40B4-BE49-F238E27FC236}">
                    <a16:creationId xmlns:a16="http://schemas.microsoft.com/office/drawing/2014/main" id="{8F7D253D-A5D2-46CD-890C-1CD9F92F73F6}"/>
                  </a:ext>
                </a:extLst>
              </p:cNvPr>
              <p:cNvSpPr/>
              <p:nvPr/>
            </p:nvSpPr>
            <p:spPr>
              <a:xfrm>
                <a:off x="4223393" y="1911216"/>
                <a:ext cx="3745213" cy="3745213"/>
              </a:xfrm>
              <a:prstGeom prst="arc">
                <a:avLst>
                  <a:gd name="adj1" fmla="val 21244108"/>
                  <a:gd name="adj2" fmla="val 11793364"/>
                </a:avLst>
              </a:prstGeom>
              <a:noFill/>
              <a:ln w="241300" cap="rnd">
                <a:gradFill flip="none" rotWithShape="1">
                  <a:gsLst>
                    <a:gs pos="0">
                      <a:schemeClr val="accent1">
                        <a:lumMod val="50000"/>
                        <a:lumOff val="50000"/>
                      </a:schemeClr>
                    </a:gs>
                    <a:gs pos="100000">
                      <a:schemeClr val="accent1">
                        <a:lumMod val="50000"/>
                        <a:lumOff val="50000"/>
                        <a:alpha val="30000"/>
                      </a:schemeClr>
                    </a:gs>
                  </a:gsLst>
                  <a:path path="circle">
                    <a:fillToRect r="100000" b="100000"/>
                  </a:path>
                  <a:tileRect l="-100000" t="-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A25B5171-E244-4949-8E76-42B30691E42E}"/>
                  </a:ext>
                </a:extLst>
              </p:cNvPr>
              <p:cNvSpPr txBox="1"/>
              <p:nvPr/>
            </p:nvSpPr>
            <p:spPr>
              <a:xfrm>
                <a:off x="5869014" y="5533315"/>
                <a:ext cx="453970" cy="246221"/>
              </a:xfrm>
              <a:prstGeom prst="rect">
                <a:avLst/>
              </a:prstGeom>
              <a:noFill/>
            </p:spPr>
            <p:txBody>
              <a:bodyPr wrap="none" rtlCol="0" anchor="ctr" anchorCtr="0">
                <a:spAutoFit/>
              </a:bodyPr>
              <a:lstStyle/>
              <a:p>
                <a:pPr algn="ctr"/>
                <a:r>
                  <a:rPr lang="en-US" sz="1000" b="1" dirty="0">
                    <a:solidFill>
                      <a:schemeClr val="bg1"/>
                    </a:solidFill>
                    <a:latin typeface="Montserrat" panose="00000500000000000000" pitchFamily="50" charset="0"/>
                  </a:rPr>
                  <a:t>57%</a:t>
                </a:r>
              </a:p>
            </p:txBody>
          </p:sp>
        </p:grpSp>
      </p:grpSp>
      <p:sp>
        <p:nvSpPr>
          <p:cNvPr id="2" name="TextBox 1">
            <a:extLst>
              <a:ext uri="{FF2B5EF4-FFF2-40B4-BE49-F238E27FC236}">
                <a16:creationId xmlns:a16="http://schemas.microsoft.com/office/drawing/2014/main" id="{F2FC8F83-2479-9978-5088-39852EA40671}"/>
              </a:ext>
            </a:extLst>
          </p:cNvPr>
          <p:cNvSpPr txBox="1"/>
          <p:nvPr/>
        </p:nvSpPr>
        <p:spPr>
          <a:xfrm>
            <a:off x="5436202" y="4419003"/>
            <a:ext cx="1319593" cy="276999"/>
          </a:xfrm>
          <a:prstGeom prst="rect">
            <a:avLst/>
          </a:prstGeom>
          <a:noFill/>
        </p:spPr>
        <p:txBody>
          <a:bodyPr wrap="none" rtlCol="0">
            <a:spAutoFit/>
          </a:bodyPr>
          <a:lstStyle/>
          <a:p>
            <a:pPr algn="ctr"/>
            <a:r>
              <a:rPr lang="en-US" sz="1200" b="1" dirty="0">
                <a:gradFill flip="none" rotWithShape="1">
                  <a:gsLst>
                    <a:gs pos="0">
                      <a:schemeClr val="accent2"/>
                    </a:gs>
                    <a:gs pos="100000">
                      <a:schemeClr val="accent1">
                        <a:lumMod val="50000"/>
                        <a:lumOff val="50000"/>
                      </a:schemeClr>
                    </a:gs>
                  </a:gsLst>
                  <a:lin ang="5400000" scaled="0"/>
                  <a:tileRect/>
                </a:gradFill>
                <a:latin typeface="Montserrat" panose="00000500000000000000" pitchFamily="50" charset="0"/>
              </a:rPr>
              <a:t>2-year growth</a:t>
            </a:r>
          </a:p>
        </p:txBody>
      </p:sp>
    </p:spTree>
    <p:extLst>
      <p:ext uri="{BB962C8B-B14F-4D97-AF65-F5344CB8AC3E}">
        <p14:creationId xmlns:p14="http://schemas.microsoft.com/office/powerpoint/2010/main" val="3840632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2000"/>
                                  </p:stCondLst>
                                  <p:childTnLst>
                                    <p:set>
                                      <p:cBhvr>
                                        <p:cTn id="6" dur="1" fill="hold">
                                          <p:stCondLst>
                                            <p:cond delay="0"/>
                                          </p:stCondLst>
                                        </p:cTn>
                                        <p:tgtEl>
                                          <p:spTgt spid="12"/>
                                        </p:tgtEl>
                                        <p:attrNameLst>
                                          <p:attrName>style.visibility</p:attrName>
                                        </p:attrNameLst>
                                      </p:cBhvr>
                                      <p:to>
                                        <p:strVal val="visible"/>
                                      </p:to>
                                    </p:set>
                                    <p:animEffect transition="in" filter="wheel(1)">
                                      <p:cBhvr>
                                        <p:cTn id="7" dur="3000"/>
                                        <p:tgtEl>
                                          <p:spTgt spid="12"/>
                                        </p:tgtEl>
                                      </p:cBhvr>
                                    </p:animEffect>
                                  </p:childTnLst>
                                </p:cTn>
                              </p:par>
                              <p:par>
                                <p:cTn id="8" presetID="8" presetClass="emph" presetSubtype="0" fill="hold" grpId="0" nodeType="withEffect">
                                  <p:stCondLst>
                                    <p:cond delay="0"/>
                                  </p:stCondLst>
                                  <p:childTnLst>
                                    <p:animRot by="21600000">
                                      <p:cBhvr>
                                        <p:cTn id="9" dur="60000" fill="hold"/>
                                        <p:tgtEl>
                                          <p:spTgt spid="15"/>
                                        </p:tgtEl>
                                        <p:attrNameLst>
                                          <p:attrName>r</p:attrName>
                                        </p:attrNameLst>
                                      </p:cBhvr>
                                    </p:animRot>
                                  </p:childTnLst>
                                </p:cTn>
                              </p:par>
                              <p:par>
                                <p:cTn id="10" presetID="23" presetClass="entr" presetSubtype="272"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500" fill="hold"/>
                                        <p:tgtEl>
                                          <p:spTgt spid="9"/>
                                        </p:tgtEl>
                                        <p:attrNameLst>
                                          <p:attrName>ppt_w</p:attrName>
                                        </p:attrNameLst>
                                      </p:cBhvr>
                                      <p:tavLst>
                                        <p:tav tm="0">
                                          <p:val>
                                            <p:strVal val="2/3*#ppt_w"/>
                                          </p:val>
                                        </p:tav>
                                        <p:tav tm="100000">
                                          <p:val>
                                            <p:strVal val="#ppt_w"/>
                                          </p:val>
                                        </p:tav>
                                      </p:tavLst>
                                    </p:anim>
                                    <p:anim calcmode="lin" valueType="num">
                                      <p:cBhvr>
                                        <p:cTn id="13" dur="1500" fill="hold"/>
                                        <p:tgtEl>
                                          <p:spTgt spid="9"/>
                                        </p:tgtEl>
                                        <p:attrNameLst>
                                          <p:attrName>ppt_h</p:attrName>
                                        </p:attrNameLst>
                                      </p:cBhvr>
                                      <p:tavLst>
                                        <p:tav tm="0">
                                          <p:val>
                                            <p:strVal val="2/3*#ppt_h"/>
                                          </p:val>
                                        </p:tav>
                                        <p:tav tm="100000">
                                          <p:val>
                                            <p:strVal val="#ppt_h"/>
                                          </p:val>
                                        </p:tav>
                                      </p:tavLst>
                                    </p:anim>
                                  </p:childTnLst>
                                </p:cTn>
                              </p:par>
                              <p:par>
                                <p:cTn id="14" presetID="42" presetClass="entr" presetSubtype="0" fill="hold" grpId="0" nodeType="withEffect">
                                  <p:stCondLst>
                                    <p:cond delay="50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1500"/>
                                        <p:tgtEl>
                                          <p:spTgt spid="33"/>
                                        </p:tgtEl>
                                      </p:cBhvr>
                                    </p:animEffect>
                                    <p:anim calcmode="lin" valueType="num">
                                      <p:cBhvr>
                                        <p:cTn id="17" dur="1500" fill="hold"/>
                                        <p:tgtEl>
                                          <p:spTgt spid="33"/>
                                        </p:tgtEl>
                                        <p:attrNameLst>
                                          <p:attrName>ppt_x</p:attrName>
                                        </p:attrNameLst>
                                      </p:cBhvr>
                                      <p:tavLst>
                                        <p:tav tm="0">
                                          <p:val>
                                            <p:strVal val="#ppt_x"/>
                                          </p:val>
                                        </p:tav>
                                        <p:tav tm="100000">
                                          <p:val>
                                            <p:strVal val="#ppt_x"/>
                                          </p:val>
                                        </p:tav>
                                      </p:tavLst>
                                    </p:anim>
                                    <p:anim calcmode="lin" valueType="num">
                                      <p:cBhvr>
                                        <p:cTn id="18" dur="1500" fill="hold"/>
                                        <p:tgtEl>
                                          <p:spTgt spid="33"/>
                                        </p:tgtEl>
                                        <p:attrNameLst>
                                          <p:attrName>ppt_y</p:attrName>
                                        </p:attrNameLst>
                                      </p:cBhvr>
                                      <p:tavLst>
                                        <p:tav tm="0">
                                          <p:val>
                                            <p:strVal val="#ppt_y+.1"/>
                                          </p:val>
                                        </p:tav>
                                        <p:tav tm="100000">
                                          <p:val>
                                            <p:strVal val="#ppt_y"/>
                                          </p:val>
                                        </p:tav>
                                      </p:tavLst>
                                    </p:anim>
                                  </p:childTnLst>
                                </p:cTn>
                              </p:par>
                              <p:par>
                                <p:cTn id="19" presetID="23" presetClass="entr" presetSubtype="16" fill="hold" grpId="0" nodeType="withEffect">
                                  <p:stCondLst>
                                    <p:cond delay="2000"/>
                                  </p:stCondLst>
                                  <p:childTnLst>
                                    <p:set>
                                      <p:cBhvr>
                                        <p:cTn id="20" dur="1" fill="hold">
                                          <p:stCondLst>
                                            <p:cond delay="0"/>
                                          </p:stCondLst>
                                        </p:cTn>
                                        <p:tgtEl>
                                          <p:spTgt spid="35"/>
                                        </p:tgtEl>
                                        <p:attrNameLst>
                                          <p:attrName>style.visibility</p:attrName>
                                        </p:attrNameLst>
                                      </p:cBhvr>
                                      <p:to>
                                        <p:strVal val="visible"/>
                                      </p:to>
                                    </p:set>
                                    <p:anim calcmode="lin" valueType="num">
                                      <p:cBhvr>
                                        <p:cTn id="21" dur="1500" fill="hold"/>
                                        <p:tgtEl>
                                          <p:spTgt spid="35"/>
                                        </p:tgtEl>
                                        <p:attrNameLst>
                                          <p:attrName>ppt_w</p:attrName>
                                        </p:attrNameLst>
                                      </p:cBhvr>
                                      <p:tavLst>
                                        <p:tav tm="0">
                                          <p:val>
                                            <p:fltVal val="0"/>
                                          </p:val>
                                        </p:tav>
                                        <p:tav tm="100000">
                                          <p:val>
                                            <p:strVal val="#ppt_w"/>
                                          </p:val>
                                        </p:tav>
                                      </p:tavLst>
                                    </p:anim>
                                    <p:anim calcmode="lin" valueType="num">
                                      <p:cBhvr>
                                        <p:cTn id="22" dur="1500" fill="hold"/>
                                        <p:tgtEl>
                                          <p:spTgt spid="35"/>
                                        </p:tgtEl>
                                        <p:attrNameLst>
                                          <p:attrName>ppt_h</p:attrName>
                                        </p:attrNameLst>
                                      </p:cBhvr>
                                      <p:tavLst>
                                        <p:tav tm="0">
                                          <p:val>
                                            <p:fltVal val="0"/>
                                          </p:val>
                                        </p:tav>
                                        <p:tav tm="100000">
                                          <p:val>
                                            <p:strVal val="#ppt_h"/>
                                          </p:val>
                                        </p:tav>
                                      </p:tavLst>
                                    </p:anim>
                                  </p:childTnLst>
                                </p:cTn>
                              </p:par>
                              <p:par>
                                <p:cTn id="23" presetID="10" presetClass="entr" presetSubtype="0" fill="hold" grpId="0" nodeType="withEffect">
                                  <p:stCondLst>
                                    <p:cond delay="30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childTnLst>
                                </p:cTn>
                              </p:par>
                              <p:par>
                                <p:cTn id="26" presetID="23" presetClass="entr" presetSubtype="16" fill="hold" grpId="0" nodeType="withEffect">
                                  <p:stCondLst>
                                    <p:cond delay="2000"/>
                                  </p:stCondLst>
                                  <p:childTnLst>
                                    <p:set>
                                      <p:cBhvr>
                                        <p:cTn id="27" dur="1" fill="hold">
                                          <p:stCondLst>
                                            <p:cond delay="0"/>
                                          </p:stCondLst>
                                        </p:cTn>
                                        <p:tgtEl>
                                          <p:spTgt spid="38"/>
                                        </p:tgtEl>
                                        <p:attrNameLst>
                                          <p:attrName>style.visibility</p:attrName>
                                        </p:attrNameLst>
                                      </p:cBhvr>
                                      <p:to>
                                        <p:strVal val="visible"/>
                                      </p:to>
                                    </p:set>
                                    <p:anim calcmode="lin" valueType="num">
                                      <p:cBhvr>
                                        <p:cTn id="28" dur="1000" fill="hold"/>
                                        <p:tgtEl>
                                          <p:spTgt spid="38"/>
                                        </p:tgtEl>
                                        <p:attrNameLst>
                                          <p:attrName>ppt_w</p:attrName>
                                        </p:attrNameLst>
                                      </p:cBhvr>
                                      <p:tavLst>
                                        <p:tav tm="0">
                                          <p:val>
                                            <p:fltVal val="0"/>
                                          </p:val>
                                        </p:tav>
                                        <p:tav tm="100000">
                                          <p:val>
                                            <p:strVal val="#ppt_w"/>
                                          </p:val>
                                        </p:tav>
                                      </p:tavLst>
                                    </p:anim>
                                    <p:anim calcmode="lin" valueType="num">
                                      <p:cBhvr>
                                        <p:cTn id="29" dur="1000" fill="hold"/>
                                        <p:tgtEl>
                                          <p:spTgt spid="38"/>
                                        </p:tgtEl>
                                        <p:attrNameLst>
                                          <p:attrName>ppt_h</p:attrName>
                                        </p:attrNameLst>
                                      </p:cBhvr>
                                      <p:tavLst>
                                        <p:tav tm="0">
                                          <p:val>
                                            <p:fltVal val="0"/>
                                          </p:val>
                                        </p:tav>
                                        <p:tav tm="100000">
                                          <p:val>
                                            <p:strVal val="#ppt_h"/>
                                          </p:val>
                                        </p:tav>
                                      </p:tavLst>
                                    </p:anim>
                                  </p:childTnLst>
                                </p:cTn>
                              </p:par>
                              <p:par>
                                <p:cTn id="30" presetID="23" presetClass="entr" presetSubtype="16" fill="hold" grpId="0" nodeType="withEffect">
                                  <p:stCondLst>
                                    <p:cond delay="2000"/>
                                  </p:stCondLst>
                                  <p:childTnLst>
                                    <p:set>
                                      <p:cBhvr>
                                        <p:cTn id="31" dur="1" fill="hold">
                                          <p:stCondLst>
                                            <p:cond delay="0"/>
                                          </p:stCondLst>
                                        </p:cTn>
                                        <p:tgtEl>
                                          <p:spTgt spid="43"/>
                                        </p:tgtEl>
                                        <p:attrNameLst>
                                          <p:attrName>style.visibility</p:attrName>
                                        </p:attrNameLst>
                                      </p:cBhvr>
                                      <p:to>
                                        <p:strVal val="visible"/>
                                      </p:to>
                                    </p:set>
                                    <p:anim calcmode="lin" valueType="num">
                                      <p:cBhvr>
                                        <p:cTn id="32" dur="1000" fill="hold"/>
                                        <p:tgtEl>
                                          <p:spTgt spid="43"/>
                                        </p:tgtEl>
                                        <p:attrNameLst>
                                          <p:attrName>ppt_w</p:attrName>
                                        </p:attrNameLst>
                                      </p:cBhvr>
                                      <p:tavLst>
                                        <p:tav tm="0">
                                          <p:val>
                                            <p:fltVal val="0"/>
                                          </p:val>
                                        </p:tav>
                                        <p:tav tm="100000">
                                          <p:val>
                                            <p:strVal val="#ppt_w"/>
                                          </p:val>
                                        </p:tav>
                                      </p:tavLst>
                                    </p:anim>
                                    <p:anim calcmode="lin" valueType="num">
                                      <p:cBhvr>
                                        <p:cTn id="33" dur="1000" fill="hold"/>
                                        <p:tgtEl>
                                          <p:spTgt spid="43"/>
                                        </p:tgtEl>
                                        <p:attrNameLst>
                                          <p:attrName>ppt_h</p:attrName>
                                        </p:attrNameLst>
                                      </p:cBhvr>
                                      <p:tavLst>
                                        <p:tav tm="0">
                                          <p:val>
                                            <p:fltVal val="0"/>
                                          </p:val>
                                        </p:tav>
                                        <p:tav tm="100000">
                                          <p:val>
                                            <p:strVal val="#ppt_h"/>
                                          </p:val>
                                        </p:tav>
                                      </p:tavLst>
                                    </p:anim>
                                  </p:childTnLst>
                                </p:cTn>
                              </p:par>
                              <p:par>
                                <p:cTn id="34" presetID="22" presetClass="entr" presetSubtype="8" fill="hold" grpId="0" nodeType="withEffect">
                                  <p:stCondLst>
                                    <p:cond delay="2500"/>
                                  </p:stCondLst>
                                  <p:childTnLst>
                                    <p:set>
                                      <p:cBhvr>
                                        <p:cTn id="35" dur="1" fill="hold">
                                          <p:stCondLst>
                                            <p:cond delay="0"/>
                                          </p:stCondLst>
                                        </p:cTn>
                                        <p:tgtEl>
                                          <p:spTgt spid="40"/>
                                        </p:tgtEl>
                                        <p:attrNameLst>
                                          <p:attrName>style.visibility</p:attrName>
                                        </p:attrNameLst>
                                      </p:cBhvr>
                                      <p:to>
                                        <p:strVal val="visible"/>
                                      </p:to>
                                    </p:set>
                                    <p:animEffect transition="in" filter="wipe(left)">
                                      <p:cBhvr>
                                        <p:cTn id="36" dur="1000"/>
                                        <p:tgtEl>
                                          <p:spTgt spid="40"/>
                                        </p:tgtEl>
                                      </p:cBhvr>
                                    </p:animEffect>
                                  </p:childTnLst>
                                </p:cTn>
                              </p:par>
                              <p:par>
                                <p:cTn id="37" presetID="22" presetClass="entr" presetSubtype="8" fill="hold" grpId="0" nodeType="withEffect">
                                  <p:stCondLst>
                                    <p:cond delay="2500"/>
                                  </p:stCondLst>
                                  <p:childTnLst>
                                    <p:set>
                                      <p:cBhvr>
                                        <p:cTn id="38" dur="1" fill="hold">
                                          <p:stCondLst>
                                            <p:cond delay="0"/>
                                          </p:stCondLst>
                                        </p:cTn>
                                        <p:tgtEl>
                                          <p:spTgt spid="44"/>
                                        </p:tgtEl>
                                        <p:attrNameLst>
                                          <p:attrName>style.visibility</p:attrName>
                                        </p:attrNameLst>
                                      </p:cBhvr>
                                      <p:to>
                                        <p:strVal val="visible"/>
                                      </p:to>
                                    </p:set>
                                    <p:animEffect transition="in" filter="wipe(left)">
                                      <p:cBhvr>
                                        <p:cTn id="39" dur="1000"/>
                                        <p:tgtEl>
                                          <p:spTgt spid="44"/>
                                        </p:tgtEl>
                                      </p:cBhvr>
                                    </p:animEffect>
                                  </p:childTnLst>
                                </p:cTn>
                              </p:par>
                              <p:par>
                                <p:cTn id="40" presetID="10" presetClass="entr" presetSubtype="0" fill="hold" grpId="0" nodeType="withEffect">
                                  <p:stCondLst>
                                    <p:cond delay="350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1500"/>
                                        <p:tgtEl>
                                          <p:spTgt spid="18"/>
                                        </p:tgtEl>
                                      </p:cBhvr>
                                    </p:animEffect>
                                  </p:childTnLst>
                                </p:cTn>
                              </p:par>
                              <p:par>
                                <p:cTn id="43" presetID="10" presetClass="entr" presetSubtype="0" fill="hold" grpId="0" nodeType="withEffect">
                                  <p:stCondLst>
                                    <p:cond delay="350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1500"/>
                                        <p:tgtEl>
                                          <p:spTgt spid="21"/>
                                        </p:tgtEl>
                                      </p:cBhvr>
                                    </p:animEffect>
                                  </p:childTnLst>
                                </p:cTn>
                              </p:par>
                              <p:par>
                                <p:cTn id="46" presetID="10" presetClass="entr" presetSubtype="0" fill="hold" grpId="0" nodeType="withEffect">
                                  <p:stCondLst>
                                    <p:cond delay="350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1500"/>
                                        <p:tgtEl>
                                          <p:spTgt spid="22"/>
                                        </p:tgtEl>
                                      </p:cBhvr>
                                    </p:animEffect>
                                  </p:childTnLst>
                                </p:cTn>
                              </p:par>
                              <p:par>
                                <p:cTn id="49" presetID="10" presetClass="entr" presetSubtype="0" fill="hold" grpId="0" nodeType="withEffect">
                                  <p:stCondLst>
                                    <p:cond delay="350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1500"/>
                                        <p:tgtEl>
                                          <p:spTgt spid="23"/>
                                        </p:tgtEl>
                                      </p:cBhvr>
                                    </p:animEffect>
                                  </p:childTnLst>
                                </p:cTn>
                              </p:par>
                              <p:par>
                                <p:cTn id="52" presetID="10" presetClass="entr" presetSubtype="0" fill="hold" grpId="0" nodeType="withEffect">
                                  <p:stCondLst>
                                    <p:cond delay="3500"/>
                                  </p:stCondLst>
                                  <p:childTnLst>
                                    <p:set>
                                      <p:cBhvr>
                                        <p:cTn id="53" dur="1" fill="hold">
                                          <p:stCondLst>
                                            <p:cond delay="0"/>
                                          </p:stCondLst>
                                        </p:cTn>
                                        <p:tgtEl>
                                          <p:spTgt spid="24"/>
                                        </p:tgtEl>
                                        <p:attrNameLst>
                                          <p:attrName>style.visibility</p:attrName>
                                        </p:attrNameLst>
                                      </p:cBhvr>
                                      <p:to>
                                        <p:strVal val="visible"/>
                                      </p:to>
                                    </p:set>
                                    <p:animEffect transition="in" filter="fade">
                                      <p:cBhvr>
                                        <p:cTn id="54" dur="1500"/>
                                        <p:tgtEl>
                                          <p:spTgt spid="24"/>
                                        </p:tgtEl>
                                      </p:cBhvr>
                                    </p:animEffect>
                                  </p:childTnLst>
                                </p:cTn>
                              </p:par>
                              <p:par>
                                <p:cTn id="55" presetID="0" presetClass="path" presetSubtype="0" decel="50000" fill="hold" grpId="1" nodeType="withEffect">
                                  <p:stCondLst>
                                    <p:cond delay="3500"/>
                                  </p:stCondLst>
                                  <p:childTnLst>
                                    <p:animMotion origin="layout" path="M -0.06966 -4.07407E-6 L -4.79167E-6 -4.07407E-6 " pathEditMode="relative" rAng="0" ptsTypes="AA">
                                      <p:cBhvr>
                                        <p:cTn id="56" dur="1500" fill="hold"/>
                                        <p:tgtEl>
                                          <p:spTgt spid="18"/>
                                        </p:tgtEl>
                                        <p:attrNameLst>
                                          <p:attrName>ppt_x</p:attrName>
                                          <p:attrName>ppt_y</p:attrName>
                                        </p:attrNameLst>
                                      </p:cBhvr>
                                      <p:rCtr x="3477" y="0"/>
                                    </p:animMotion>
                                  </p:childTnLst>
                                </p:cTn>
                              </p:par>
                              <p:par>
                                <p:cTn id="57" presetID="0" presetClass="path" presetSubtype="0" decel="50000" fill="hold" grpId="1" nodeType="withEffect">
                                  <p:stCondLst>
                                    <p:cond delay="3500"/>
                                  </p:stCondLst>
                                  <p:childTnLst>
                                    <p:animMotion origin="layout" path="M -0.06602 -2.22222E-6 L 4.16667E-7 -2.22222E-6 " pathEditMode="relative" rAng="0" ptsTypes="AA">
                                      <p:cBhvr>
                                        <p:cTn id="58" dur="1500" fill="hold"/>
                                        <p:tgtEl>
                                          <p:spTgt spid="21"/>
                                        </p:tgtEl>
                                        <p:attrNameLst>
                                          <p:attrName>ppt_x</p:attrName>
                                          <p:attrName>ppt_y</p:attrName>
                                        </p:attrNameLst>
                                      </p:cBhvr>
                                      <p:rCtr x="3294" y="0"/>
                                    </p:animMotion>
                                  </p:childTnLst>
                                </p:cTn>
                              </p:par>
                              <p:par>
                                <p:cTn id="59" presetID="0" presetClass="path" presetSubtype="0" decel="50000" fill="hold" grpId="1" nodeType="withEffect">
                                  <p:stCondLst>
                                    <p:cond delay="3500"/>
                                  </p:stCondLst>
                                  <p:childTnLst>
                                    <p:animMotion origin="layout" path="M -0.06081 -3.7037E-7 L 1.04167E-6 -3.7037E-7 " pathEditMode="relative" rAng="0" ptsTypes="AA">
                                      <p:cBhvr>
                                        <p:cTn id="60" dur="1500" fill="hold"/>
                                        <p:tgtEl>
                                          <p:spTgt spid="22"/>
                                        </p:tgtEl>
                                        <p:attrNameLst>
                                          <p:attrName>ppt_x</p:attrName>
                                          <p:attrName>ppt_y</p:attrName>
                                        </p:attrNameLst>
                                      </p:cBhvr>
                                      <p:rCtr x="3034" y="0"/>
                                    </p:animMotion>
                                  </p:childTnLst>
                                </p:cTn>
                              </p:par>
                              <p:par>
                                <p:cTn id="61" presetID="0" presetClass="path" presetSubtype="0" decel="50000" fill="hold" grpId="1" nodeType="withEffect">
                                  <p:stCondLst>
                                    <p:cond delay="3500"/>
                                  </p:stCondLst>
                                  <p:childTnLst>
                                    <p:animMotion origin="layout" path="M -0.06927 0 L 4.16667E-7 0 " pathEditMode="relative" rAng="0" ptsTypes="AA">
                                      <p:cBhvr>
                                        <p:cTn id="62" dur="1500" fill="hold"/>
                                        <p:tgtEl>
                                          <p:spTgt spid="23"/>
                                        </p:tgtEl>
                                        <p:attrNameLst>
                                          <p:attrName>ppt_x</p:attrName>
                                          <p:attrName>ppt_y</p:attrName>
                                        </p:attrNameLst>
                                      </p:cBhvr>
                                      <p:rCtr x="3464" y="0"/>
                                    </p:animMotion>
                                  </p:childTnLst>
                                </p:cTn>
                              </p:par>
                              <p:par>
                                <p:cTn id="63" presetID="0" presetClass="path" presetSubtype="0" decel="50000" fill="hold" grpId="1" nodeType="withEffect">
                                  <p:stCondLst>
                                    <p:cond delay="3500"/>
                                  </p:stCondLst>
                                  <p:childTnLst>
                                    <p:animMotion origin="layout" path="M -0.06184 1.85185E-6 L -4.79167E-6 1.85185E-6 " pathEditMode="relative" rAng="0" ptsTypes="AA">
                                      <p:cBhvr>
                                        <p:cTn id="64" dur="1500" fill="hold"/>
                                        <p:tgtEl>
                                          <p:spTgt spid="24"/>
                                        </p:tgtEl>
                                        <p:attrNameLst>
                                          <p:attrName>ppt_x</p:attrName>
                                          <p:attrName>ppt_y</p:attrName>
                                        </p:attrNameLst>
                                      </p:cBhvr>
                                      <p:rCtr x="3086" y="0"/>
                                    </p:animMotion>
                                  </p:childTnLst>
                                </p:cTn>
                              </p:par>
                              <p:par>
                                <p:cTn id="65" presetID="10" presetClass="entr" presetSubtype="0" fill="hold" grpId="0" nodeType="withEffect">
                                  <p:stCondLst>
                                    <p:cond delay="350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500"/>
                                        <p:tgtEl>
                                          <p:spTgt spid="31"/>
                                        </p:tgtEl>
                                      </p:cBhvr>
                                    </p:animEffect>
                                  </p:childTnLst>
                                </p:cTn>
                              </p:par>
                              <p:par>
                                <p:cTn id="68" presetID="10" presetClass="entr" presetSubtype="0" fill="hold" grpId="0" nodeType="withEffect">
                                  <p:stCondLst>
                                    <p:cond delay="350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1500"/>
                                        <p:tgtEl>
                                          <p:spTgt spid="28"/>
                                        </p:tgtEl>
                                      </p:cBhvr>
                                    </p:animEffect>
                                  </p:childTnLst>
                                </p:cTn>
                              </p:par>
                              <p:par>
                                <p:cTn id="71" presetID="10" presetClass="entr" presetSubtype="0" fill="hold" grpId="0" nodeType="withEffect">
                                  <p:stCondLst>
                                    <p:cond delay="3500"/>
                                  </p:stCondLst>
                                  <p:childTnLst>
                                    <p:set>
                                      <p:cBhvr>
                                        <p:cTn id="72" dur="1" fill="hold">
                                          <p:stCondLst>
                                            <p:cond delay="0"/>
                                          </p:stCondLst>
                                        </p:cTn>
                                        <p:tgtEl>
                                          <p:spTgt spid="29"/>
                                        </p:tgtEl>
                                        <p:attrNameLst>
                                          <p:attrName>style.visibility</p:attrName>
                                        </p:attrNameLst>
                                      </p:cBhvr>
                                      <p:to>
                                        <p:strVal val="visible"/>
                                      </p:to>
                                    </p:set>
                                    <p:animEffect transition="in" filter="fade">
                                      <p:cBhvr>
                                        <p:cTn id="73" dur="1500"/>
                                        <p:tgtEl>
                                          <p:spTgt spid="29"/>
                                        </p:tgtEl>
                                      </p:cBhvr>
                                    </p:animEffect>
                                  </p:childTnLst>
                                </p:cTn>
                              </p:par>
                              <p:par>
                                <p:cTn id="74" presetID="10" presetClass="entr" presetSubtype="0" fill="hold" grpId="0" nodeType="withEffect">
                                  <p:stCondLst>
                                    <p:cond delay="350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500"/>
                                        <p:tgtEl>
                                          <p:spTgt spid="30"/>
                                        </p:tgtEl>
                                      </p:cBhvr>
                                    </p:animEffect>
                                  </p:childTnLst>
                                </p:cTn>
                              </p:par>
                              <p:par>
                                <p:cTn id="77" presetID="0" presetClass="path" presetSubtype="0" decel="50000" fill="hold" grpId="1" nodeType="withEffect">
                                  <p:stCondLst>
                                    <p:cond delay="3500"/>
                                  </p:stCondLst>
                                  <p:childTnLst>
                                    <p:animMotion origin="layout" path="M 0.06966 0.00232 L 4.79167E-6 -4.07407E-6 " pathEditMode="relative" rAng="0" ptsTypes="AA">
                                      <p:cBhvr>
                                        <p:cTn id="78" dur="1500" fill="hold"/>
                                        <p:tgtEl>
                                          <p:spTgt spid="31"/>
                                        </p:tgtEl>
                                        <p:attrNameLst>
                                          <p:attrName>ppt_x</p:attrName>
                                          <p:attrName>ppt_y</p:attrName>
                                        </p:attrNameLst>
                                      </p:cBhvr>
                                      <p:rCtr x="-3490" y="-116"/>
                                    </p:animMotion>
                                  </p:childTnLst>
                                </p:cTn>
                              </p:par>
                              <p:par>
                                <p:cTn id="79" presetID="0" presetClass="path" presetSubtype="0" decel="50000" fill="hold" grpId="1" nodeType="withEffect">
                                  <p:stCondLst>
                                    <p:cond delay="3500"/>
                                  </p:stCondLst>
                                  <p:childTnLst>
                                    <p:animMotion origin="layout" path="M 0.05938 0.00208 L -1.66667E-6 4.07407E-6 " pathEditMode="relative" rAng="0" ptsTypes="AA">
                                      <p:cBhvr>
                                        <p:cTn id="80" dur="1500" fill="hold"/>
                                        <p:tgtEl>
                                          <p:spTgt spid="28"/>
                                        </p:tgtEl>
                                        <p:attrNameLst>
                                          <p:attrName>ppt_x</p:attrName>
                                          <p:attrName>ppt_y</p:attrName>
                                        </p:attrNameLst>
                                      </p:cBhvr>
                                      <p:rCtr x="-2969" y="-116"/>
                                    </p:animMotion>
                                  </p:childTnLst>
                                </p:cTn>
                              </p:par>
                              <p:par>
                                <p:cTn id="81" presetID="0" presetClass="path" presetSubtype="0" decel="50000" fill="hold" grpId="1" nodeType="withEffect">
                                  <p:stCondLst>
                                    <p:cond delay="3500"/>
                                  </p:stCondLst>
                                  <p:childTnLst>
                                    <p:animMotion origin="layout" path="M 0.0668 -0.00209 L -1.66667E-6 3.7037E-6 " pathEditMode="relative" rAng="0" ptsTypes="AA">
                                      <p:cBhvr>
                                        <p:cTn id="82" dur="1500" fill="hold"/>
                                        <p:tgtEl>
                                          <p:spTgt spid="29"/>
                                        </p:tgtEl>
                                        <p:attrNameLst>
                                          <p:attrName>ppt_x</p:attrName>
                                          <p:attrName>ppt_y</p:attrName>
                                        </p:attrNameLst>
                                      </p:cBhvr>
                                      <p:rCtr x="-3346" y="93"/>
                                    </p:animMotion>
                                  </p:childTnLst>
                                </p:cTn>
                              </p:par>
                              <p:par>
                                <p:cTn id="83" presetID="0" presetClass="path" presetSubtype="0" decel="50000" fill="hold" grpId="1" nodeType="withEffect">
                                  <p:stCondLst>
                                    <p:cond delay="3500"/>
                                  </p:stCondLst>
                                  <p:childTnLst>
                                    <p:animMotion origin="layout" path="M 0.04921 -0.00232 L 1.04167E-6 -3.33333E-6 " pathEditMode="relative" rAng="0" ptsTypes="AA">
                                      <p:cBhvr>
                                        <p:cTn id="84" dur="1500" fill="hold"/>
                                        <p:tgtEl>
                                          <p:spTgt spid="30"/>
                                        </p:tgtEl>
                                        <p:attrNameLst>
                                          <p:attrName>ppt_x</p:attrName>
                                          <p:attrName>ppt_y</p:attrName>
                                        </p:attrNameLst>
                                      </p:cBhvr>
                                      <p:rCtr x="-2656" y="0"/>
                                    </p:animMotion>
                                  </p:childTnLst>
                                </p:cTn>
                              </p:par>
                              <p:par>
                                <p:cTn id="85" presetID="16" presetClass="entr" presetSubtype="37" fill="hold" nodeType="withEffect">
                                  <p:stCondLst>
                                    <p:cond delay="0"/>
                                  </p:stCondLst>
                                  <p:childTnLst>
                                    <p:set>
                                      <p:cBhvr>
                                        <p:cTn id="86" dur="1" fill="hold">
                                          <p:stCondLst>
                                            <p:cond delay="0"/>
                                          </p:stCondLst>
                                        </p:cTn>
                                        <p:tgtEl>
                                          <p:spTgt spid="5"/>
                                        </p:tgtEl>
                                        <p:attrNameLst>
                                          <p:attrName>style.visibility</p:attrName>
                                        </p:attrNameLst>
                                      </p:cBhvr>
                                      <p:to>
                                        <p:strVal val="visible"/>
                                      </p:to>
                                    </p:set>
                                    <p:animEffect transition="in" filter="barn(outVertical)">
                                      <p:cBhvr>
                                        <p:cTn id="8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P spid="29" grpId="0" animBg="1"/>
      <p:bldP spid="29" grpId="1" animBg="1"/>
      <p:bldP spid="30" grpId="0" animBg="1"/>
      <p:bldP spid="30" grpId="1" animBg="1"/>
      <p:bldP spid="31" grpId="0" animBg="1"/>
      <p:bldP spid="31" grpId="1" animBg="1"/>
      <p:bldP spid="21" grpId="0" animBg="1"/>
      <p:bldP spid="21" grpId="1" animBg="1"/>
      <p:bldP spid="22" grpId="0" animBg="1"/>
      <p:bldP spid="22" grpId="1" animBg="1"/>
      <p:bldP spid="23" grpId="0" animBg="1"/>
      <p:bldP spid="23" grpId="1" animBg="1"/>
      <p:bldP spid="18" grpId="0" animBg="1"/>
      <p:bldP spid="18" grpId="1" animBg="1"/>
      <p:bldP spid="24" grpId="0" animBg="1"/>
      <p:bldP spid="24" grpId="1" animBg="1"/>
      <p:bldP spid="38" grpId="0" animBg="1"/>
      <p:bldP spid="40" grpId="0"/>
      <p:bldP spid="43" grpId="0" animBg="1"/>
      <p:bldP spid="44" grpId="0"/>
      <p:bldP spid="15" grpId="0" animBg="1"/>
      <p:bldP spid="9" grpId="0" animBg="1"/>
      <p:bldP spid="33" grpId="0"/>
      <p:bldP spid="35" grpId="0"/>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80BBEDB6-CC9D-4161-AC6A-3D410B40F679}"/>
              </a:ext>
            </a:extLst>
          </p:cNvPr>
          <p:cNvGrpSpPr/>
          <p:nvPr/>
        </p:nvGrpSpPr>
        <p:grpSpPr>
          <a:xfrm>
            <a:off x="1584190" y="439236"/>
            <a:ext cx="9023622" cy="674920"/>
            <a:chOff x="3425237" y="652463"/>
            <a:chExt cx="5341527" cy="674920"/>
          </a:xfrm>
        </p:grpSpPr>
        <p:sp>
          <p:nvSpPr>
            <p:cNvPr id="8" name="Rectangle 7">
              <a:extLst>
                <a:ext uri="{FF2B5EF4-FFF2-40B4-BE49-F238E27FC236}">
                  <a16:creationId xmlns:a16="http://schemas.microsoft.com/office/drawing/2014/main" id="{52E8DCB6-4B5B-4AAA-BDC6-F87773EDCAEE}"/>
                </a:ext>
              </a:extLst>
            </p:cNvPr>
            <p:cNvSpPr/>
            <p:nvPr/>
          </p:nvSpPr>
          <p:spPr>
            <a:xfrm rot="10800000">
              <a:off x="3425237" y="652463"/>
              <a:ext cx="5341527" cy="674913"/>
            </a:xfrm>
            <a:prstGeom prst="rect">
              <a:avLst/>
            </a:prstGeom>
            <a:blipFill dpi="0" rotWithShape="1">
              <a:blip r:embed="rId3">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9B140AC5-AF8B-4147-B8A7-30BAE5DF51B8}"/>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7" name="TextBox 6">
            <a:extLst>
              <a:ext uri="{FF2B5EF4-FFF2-40B4-BE49-F238E27FC236}">
                <a16:creationId xmlns:a16="http://schemas.microsoft.com/office/drawing/2014/main" id="{03F8E1E3-AC1F-4873-89D9-9B25DA7B2766}"/>
              </a:ext>
            </a:extLst>
          </p:cNvPr>
          <p:cNvSpPr txBox="1"/>
          <p:nvPr/>
        </p:nvSpPr>
        <p:spPr>
          <a:xfrm>
            <a:off x="1584188" y="520029"/>
            <a:ext cx="9023624"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INTELLIGENT CUSTOMER ENGAGEMENT (ICE)</a:t>
            </a:r>
          </a:p>
        </p:txBody>
      </p:sp>
      <p:grpSp>
        <p:nvGrpSpPr>
          <p:cNvPr id="25" name="Group 24">
            <a:extLst>
              <a:ext uri="{FF2B5EF4-FFF2-40B4-BE49-F238E27FC236}">
                <a16:creationId xmlns:a16="http://schemas.microsoft.com/office/drawing/2014/main" id="{44EF29CF-0847-4422-9BFC-91B180F227AD}"/>
              </a:ext>
            </a:extLst>
          </p:cNvPr>
          <p:cNvGrpSpPr/>
          <p:nvPr/>
        </p:nvGrpSpPr>
        <p:grpSpPr>
          <a:xfrm>
            <a:off x="1412504" y="5145759"/>
            <a:ext cx="3282816" cy="1059602"/>
            <a:chOff x="1407479" y="5145759"/>
            <a:chExt cx="3282816" cy="1059602"/>
          </a:xfrm>
        </p:grpSpPr>
        <p:sp>
          <p:nvSpPr>
            <p:cNvPr id="41" name="Freeform: Shape 40">
              <a:extLst>
                <a:ext uri="{FF2B5EF4-FFF2-40B4-BE49-F238E27FC236}">
                  <a16:creationId xmlns:a16="http://schemas.microsoft.com/office/drawing/2014/main" id="{6B90C493-53E7-4E8A-BF5B-BF6D16959C8D}"/>
                </a:ext>
              </a:extLst>
            </p:cNvPr>
            <p:cNvSpPr/>
            <p:nvPr/>
          </p:nvSpPr>
          <p:spPr>
            <a:xfrm>
              <a:off x="1417529" y="5145799"/>
              <a:ext cx="3272766" cy="1059562"/>
            </a:xfrm>
            <a:custGeom>
              <a:avLst/>
              <a:gdLst>
                <a:gd name="connsiteX0" fmla="*/ 2297335 w 2295525"/>
                <a:gd name="connsiteY0" fmla="*/ 828770 h 828675"/>
                <a:gd name="connsiteX1" fmla="*/ 0 w 2295525"/>
                <a:gd name="connsiteY1" fmla="*/ 828770 h 828675"/>
                <a:gd name="connsiteX2" fmla="*/ 139160 w 2295525"/>
                <a:gd name="connsiteY2" fmla="*/ 0 h 828675"/>
                <a:gd name="connsiteX3" fmla="*/ 2158270 w 2295525"/>
                <a:gd name="connsiteY3" fmla="*/ 0 h 828675"/>
              </a:gdLst>
              <a:ahLst/>
              <a:cxnLst>
                <a:cxn ang="0">
                  <a:pos x="connsiteX0" y="connsiteY0"/>
                </a:cxn>
                <a:cxn ang="0">
                  <a:pos x="connsiteX1" y="connsiteY1"/>
                </a:cxn>
                <a:cxn ang="0">
                  <a:pos x="connsiteX2" y="connsiteY2"/>
                </a:cxn>
                <a:cxn ang="0">
                  <a:pos x="connsiteX3" y="connsiteY3"/>
                </a:cxn>
              </a:cxnLst>
              <a:rect l="l" t="t" r="r" b="b"/>
              <a:pathLst>
                <a:path w="2295525" h="828675">
                  <a:moveTo>
                    <a:pt x="2297335" y="828770"/>
                  </a:moveTo>
                  <a:lnTo>
                    <a:pt x="0" y="828770"/>
                  </a:lnTo>
                  <a:lnTo>
                    <a:pt x="139160" y="0"/>
                  </a:lnTo>
                  <a:lnTo>
                    <a:pt x="2158270" y="0"/>
                  </a:lnTo>
                  <a:close/>
                </a:path>
              </a:pathLst>
            </a:custGeom>
            <a:gradFill>
              <a:gsLst>
                <a:gs pos="40000">
                  <a:schemeClr val="accent2">
                    <a:alpha val="0"/>
                  </a:schemeClr>
                </a:gs>
                <a:gs pos="100000">
                  <a:schemeClr val="accent2">
                    <a:alpha val="80000"/>
                  </a:schemeClr>
                </a:gs>
              </a:gsLst>
              <a:lin ang="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a:solidFill>
                  <a:schemeClr val="bg1"/>
                </a:solidFill>
                <a:latin typeface="Montserrat" panose="00000500000000000000" pitchFamily="50" charset="0"/>
              </a:endParaRPr>
            </a:p>
          </p:txBody>
        </p:sp>
        <p:sp>
          <p:nvSpPr>
            <p:cNvPr id="11" name="Freeform: Shape 40">
              <a:extLst>
                <a:ext uri="{FF2B5EF4-FFF2-40B4-BE49-F238E27FC236}">
                  <a16:creationId xmlns:a16="http://schemas.microsoft.com/office/drawing/2014/main" id="{FD8AA43C-5358-D96F-FEFB-E7733068DDFC}"/>
                </a:ext>
              </a:extLst>
            </p:cNvPr>
            <p:cNvSpPr/>
            <p:nvPr/>
          </p:nvSpPr>
          <p:spPr>
            <a:xfrm>
              <a:off x="1407479" y="5145759"/>
              <a:ext cx="3272766" cy="1059562"/>
            </a:xfrm>
            <a:custGeom>
              <a:avLst/>
              <a:gdLst>
                <a:gd name="connsiteX0" fmla="*/ 2297335 w 2295525"/>
                <a:gd name="connsiteY0" fmla="*/ 828770 h 828675"/>
                <a:gd name="connsiteX1" fmla="*/ 0 w 2295525"/>
                <a:gd name="connsiteY1" fmla="*/ 828770 h 828675"/>
                <a:gd name="connsiteX2" fmla="*/ 139160 w 2295525"/>
                <a:gd name="connsiteY2" fmla="*/ 0 h 828675"/>
                <a:gd name="connsiteX3" fmla="*/ 2158270 w 2295525"/>
                <a:gd name="connsiteY3" fmla="*/ 0 h 828675"/>
              </a:gdLst>
              <a:ahLst/>
              <a:cxnLst>
                <a:cxn ang="0">
                  <a:pos x="connsiteX0" y="connsiteY0"/>
                </a:cxn>
                <a:cxn ang="0">
                  <a:pos x="connsiteX1" y="connsiteY1"/>
                </a:cxn>
                <a:cxn ang="0">
                  <a:pos x="connsiteX2" y="connsiteY2"/>
                </a:cxn>
                <a:cxn ang="0">
                  <a:pos x="connsiteX3" y="connsiteY3"/>
                </a:cxn>
              </a:cxnLst>
              <a:rect l="l" t="t" r="r" b="b"/>
              <a:pathLst>
                <a:path w="2295525" h="828675">
                  <a:moveTo>
                    <a:pt x="2297335" y="828770"/>
                  </a:moveTo>
                  <a:lnTo>
                    <a:pt x="0" y="828770"/>
                  </a:lnTo>
                  <a:lnTo>
                    <a:pt x="139160" y="0"/>
                  </a:lnTo>
                  <a:lnTo>
                    <a:pt x="2158270" y="0"/>
                  </a:lnTo>
                  <a:close/>
                </a:path>
              </a:pathLst>
            </a:custGeom>
            <a:gradFill flip="none" rotWithShape="1">
              <a:gsLst>
                <a:gs pos="80000">
                  <a:srgbClr val="000000">
                    <a:alpha val="14321"/>
                  </a:srgbClr>
                </a:gs>
                <a:gs pos="62000">
                  <a:schemeClr val="tx1">
                    <a:alpha val="0"/>
                  </a:schemeClr>
                </a:gs>
                <a:gs pos="98000">
                  <a:schemeClr val="tx1">
                    <a:alpha val="28056"/>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a:solidFill>
                  <a:schemeClr val="bg1"/>
                </a:solidFill>
                <a:latin typeface="Montserrat" panose="00000500000000000000" pitchFamily="50" charset="0"/>
              </a:endParaRPr>
            </a:p>
          </p:txBody>
        </p:sp>
      </p:grpSp>
      <p:grpSp>
        <p:nvGrpSpPr>
          <p:cNvPr id="24" name="Group 23">
            <a:extLst>
              <a:ext uri="{FF2B5EF4-FFF2-40B4-BE49-F238E27FC236}">
                <a16:creationId xmlns:a16="http://schemas.microsoft.com/office/drawing/2014/main" id="{9B533F0B-CDED-41E6-8D00-FAA1D26F0C02}"/>
              </a:ext>
            </a:extLst>
          </p:cNvPr>
          <p:cNvGrpSpPr/>
          <p:nvPr/>
        </p:nvGrpSpPr>
        <p:grpSpPr>
          <a:xfrm>
            <a:off x="1610907" y="4098418"/>
            <a:ext cx="2875417" cy="1047422"/>
            <a:chOff x="1605882" y="4098418"/>
            <a:chExt cx="2875417" cy="1047422"/>
          </a:xfrm>
        </p:grpSpPr>
        <p:sp>
          <p:nvSpPr>
            <p:cNvPr id="39" name="Freeform: Shape 38">
              <a:extLst>
                <a:ext uri="{FF2B5EF4-FFF2-40B4-BE49-F238E27FC236}">
                  <a16:creationId xmlns:a16="http://schemas.microsoft.com/office/drawing/2014/main" id="{CCB2BB7A-1A57-46DD-BFAB-6C6A0BD92EB9}"/>
                </a:ext>
              </a:extLst>
            </p:cNvPr>
            <p:cNvSpPr/>
            <p:nvPr/>
          </p:nvSpPr>
          <p:spPr>
            <a:xfrm>
              <a:off x="1615932" y="4098458"/>
              <a:ext cx="2865367" cy="1047382"/>
            </a:xfrm>
            <a:custGeom>
              <a:avLst/>
              <a:gdLst>
                <a:gd name="connsiteX0" fmla="*/ 2019110 w 2009775"/>
                <a:gd name="connsiteY0" fmla="*/ 821436 h 819150"/>
                <a:gd name="connsiteX1" fmla="*/ 0 w 2009775"/>
                <a:gd name="connsiteY1" fmla="*/ 821436 h 819150"/>
                <a:gd name="connsiteX2" fmla="*/ 137922 w 2009775"/>
                <a:gd name="connsiteY2" fmla="*/ 0 h 819150"/>
                <a:gd name="connsiteX3" fmla="*/ 1881188 w 2009775"/>
                <a:gd name="connsiteY3" fmla="*/ 0 h 819150"/>
              </a:gdLst>
              <a:ahLst/>
              <a:cxnLst>
                <a:cxn ang="0">
                  <a:pos x="connsiteX0" y="connsiteY0"/>
                </a:cxn>
                <a:cxn ang="0">
                  <a:pos x="connsiteX1" y="connsiteY1"/>
                </a:cxn>
                <a:cxn ang="0">
                  <a:pos x="connsiteX2" y="connsiteY2"/>
                </a:cxn>
                <a:cxn ang="0">
                  <a:pos x="connsiteX3" y="connsiteY3"/>
                </a:cxn>
              </a:cxnLst>
              <a:rect l="l" t="t" r="r" b="b"/>
              <a:pathLst>
                <a:path w="2009775" h="819150">
                  <a:moveTo>
                    <a:pt x="2019110" y="821436"/>
                  </a:moveTo>
                  <a:lnTo>
                    <a:pt x="0" y="821436"/>
                  </a:lnTo>
                  <a:lnTo>
                    <a:pt x="137922" y="0"/>
                  </a:lnTo>
                  <a:lnTo>
                    <a:pt x="1881188" y="0"/>
                  </a:lnTo>
                  <a:close/>
                </a:path>
              </a:pathLst>
            </a:custGeom>
            <a:gradFill>
              <a:gsLst>
                <a:gs pos="40000">
                  <a:schemeClr val="accent2">
                    <a:alpha val="0"/>
                  </a:schemeClr>
                </a:gs>
                <a:gs pos="100000">
                  <a:schemeClr val="accent2">
                    <a:alpha val="60000"/>
                  </a:schemeClr>
                </a:gs>
              </a:gsLst>
              <a:lin ang="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a:solidFill>
                  <a:schemeClr val="bg1"/>
                </a:solidFill>
                <a:latin typeface="Montserrat" panose="00000500000000000000" pitchFamily="50" charset="0"/>
              </a:endParaRPr>
            </a:p>
          </p:txBody>
        </p:sp>
        <p:sp>
          <p:nvSpPr>
            <p:cNvPr id="10" name="Freeform: Shape 38">
              <a:extLst>
                <a:ext uri="{FF2B5EF4-FFF2-40B4-BE49-F238E27FC236}">
                  <a16:creationId xmlns:a16="http://schemas.microsoft.com/office/drawing/2014/main" id="{15EFDF86-B930-5C5A-CEED-96790E58B467}"/>
                </a:ext>
              </a:extLst>
            </p:cNvPr>
            <p:cNvSpPr/>
            <p:nvPr/>
          </p:nvSpPr>
          <p:spPr>
            <a:xfrm>
              <a:off x="1605882" y="4098418"/>
              <a:ext cx="2865367" cy="1047382"/>
            </a:xfrm>
            <a:custGeom>
              <a:avLst/>
              <a:gdLst>
                <a:gd name="connsiteX0" fmla="*/ 2019110 w 2009775"/>
                <a:gd name="connsiteY0" fmla="*/ 821436 h 819150"/>
                <a:gd name="connsiteX1" fmla="*/ 0 w 2009775"/>
                <a:gd name="connsiteY1" fmla="*/ 821436 h 819150"/>
                <a:gd name="connsiteX2" fmla="*/ 137922 w 2009775"/>
                <a:gd name="connsiteY2" fmla="*/ 0 h 819150"/>
                <a:gd name="connsiteX3" fmla="*/ 1881188 w 2009775"/>
                <a:gd name="connsiteY3" fmla="*/ 0 h 819150"/>
              </a:gdLst>
              <a:ahLst/>
              <a:cxnLst>
                <a:cxn ang="0">
                  <a:pos x="connsiteX0" y="connsiteY0"/>
                </a:cxn>
                <a:cxn ang="0">
                  <a:pos x="connsiteX1" y="connsiteY1"/>
                </a:cxn>
                <a:cxn ang="0">
                  <a:pos x="connsiteX2" y="connsiteY2"/>
                </a:cxn>
                <a:cxn ang="0">
                  <a:pos x="connsiteX3" y="connsiteY3"/>
                </a:cxn>
              </a:cxnLst>
              <a:rect l="l" t="t" r="r" b="b"/>
              <a:pathLst>
                <a:path w="2009775" h="819150">
                  <a:moveTo>
                    <a:pt x="2019110" y="821436"/>
                  </a:moveTo>
                  <a:lnTo>
                    <a:pt x="0" y="821436"/>
                  </a:lnTo>
                  <a:lnTo>
                    <a:pt x="137922" y="0"/>
                  </a:lnTo>
                  <a:lnTo>
                    <a:pt x="1881188" y="0"/>
                  </a:lnTo>
                  <a:close/>
                </a:path>
              </a:pathLst>
            </a:custGeom>
            <a:gradFill flip="none" rotWithShape="1">
              <a:gsLst>
                <a:gs pos="80000">
                  <a:srgbClr val="000000">
                    <a:alpha val="14321"/>
                  </a:srgbClr>
                </a:gs>
                <a:gs pos="62000">
                  <a:schemeClr val="tx1">
                    <a:alpha val="0"/>
                  </a:schemeClr>
                </a:gs>
                <a:gs pos="98000">
                  <a:schemeClr val="tx1">
                    <a:alpha val="28056"/>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a:solidFill>
                  <a:schemeClr val="bg1"/>
                </a:solidFill>
                <a:latin typeface="Montserrat" panose="00000500000000000000" pitchFamily="50" charset="0"/>
              </a:endParaRPr>
            </a:p>
          </p:txBody>
        </p:sp>
      </p:grpSp>
      <p:grpSp>
        <p:nvGrpSpPr>
          <p:cNvPr id="23" name="Group 22">
            <a:extLst>
              <a:ext uri="{FF2B5EF4-FFF2-40B4-BE49-F238E27FC236}">
                <a16:creationId xmlns:a16="http://schemas.microsoft.com/office/drawing/2014/main" id="{3FB0E3C2-DB81-4417-91E0-EB0E278C51B7}"/>
              </a:ext>
            </a:extLst>
          </p:cNvPr>
          <p:cNvGrpSpPr/>
          <p:nvPr/>
        </p:nvGrpSpPr>
        <p:grpSpPr>
          <a:xfrm>
            <a:off x="1807545" y="3038896"/>
            <a:ext cx="2495180" cy="1059602"/>
            <a:chOff x="1802520" y="3038896"/>
            <a:chExt cx="2495180" cy="1059602"/>
          </a:xfrm>
        </p:grpSpPr>
        <p:sp>
          <p:nvSpPr>
            <p:cNvPr id="37" name="Freeform: Shape 36">
              <a:extLst>
                <a:ext uri="{FF2B5EF4-FFF2-40B4-BE49-F238E27FC236}">
                  <a16:creationId xmlns:a16="http://schemas.microsoft.com/office/drawing/2014/main" id="{93195684-CA75-47DC-A2A5-80E1CC435975}"/>
                </a:ext>
              </a:extLst>
            </p:cNvPr>
            <p:cNvSpPr/>
            <p:nvPr/>
          </p:nvSpPr>
          <p:spPr>
            <a:xfrm>
              <a:off x="1812570" y="3038936"/>
              <a:ext cx="2485130" cy="1059562"/>
            </a:xfrm>
            <a:custGeom>
              <a:avLst/>
              <a:gdLst>
                <a:gd name="connsiteX0" fmla="*/ 1743266 w 1743075"/>
                <a:gd name="connsiteY0" fmla="*/ 828770 h 828675"/>
                <a:gd name="connsiteX1" fmla="*/ 0 w 1743075"/>
                <a:gd name="connsiteY1" fmla="*/ 828770 h 828675"/>
                <a:gd name="connsiteX2" fmla="*/ 139065 w 1743075"/>
                <a:gd name="connsiteY2" fmla="*/ 0 h 828675"/>
                <a:gd name="connsiteX3" fmla="*/ 1604201 w 1743075"/>
                <a:gd name="connsiteY3" fmla="*/ 0 h 828675"/>
              </a:gdLst>
              <a:ahLst/>
              <a:cxnLst>
                <a:cxn ang="0">
                  <a:pos x="connsiteX0" y="connsiteY0"/>
                </a:cxn>
                <a:cxn ang="0">
                  <a:pos x="connsiteX1" y="connsiteY1"/>
                </a:cxn>
                <a:cxn ang="0">
                  <a:pos x="connsiteX2" y="connsiteY2"/>
                </a:cxn>
                <a:cxn ang="0">
                  <a:pos x="connsiteX3" y="connsiteY3"/>
                </a:cxn>
              </a:cxnLst>
              <a:rect l="l" t="t" r="r" b="b"/>
              <a:pathLst>
                <a:path w="1743075" h="828675">
                  <a:moveTo>
                    <a:pt x="1743266" y="828770"/>
                  </a:moveTo>
                  <a:lnTo>
                    <a:pt x="0" y="828770"/>
                  </a:lnTo>
                  <a:lnTo>
                    <a:pt x="139065" y="0"/>
                  </a:lnTo>
                  <a:lnTo>
                    <a:pt x="1604201" y="0"/>
                  </a:lnTo>
                  <a:close/>
                </a:path>
              </a:pathLst>
            </a:custGeom>
            <a:gradFill>
              <a:gsLst>
                <a:gs pos="40000">
                  <a:schemeClr val="accent2">
                    <a:alpha val="0"/>
                  </a:schemeClr>
                </a:gs>
                <a:gs pos="100000">
                  <a:schemeClr val="accent2">
                    <a:alpha val="40000"/>
                  </a:schemeClr>
                </a:gs>
              </a:gsLst>
              <a:lin ang="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dirty="0">
                <a:solidFill>
                  <a:schemeClr val="bg1"/>
                </a:solidFill>
                <a:latin typeface="Montserrat" panose="00000500000000000000" pitchFamily="50" charset="0"/>
              </a:endParaRPr>
            </a:p>
          </p:txBody>
        </p:sp>
        <p:sp>
          <p:nvSpPr>
            <p:cNvPr id="5" name="Freeform: Shape 36">
              <a:extLst>
                <a:ext uri="{FF2B5EF4-FFF2-40B4-BE49-F238E27FC236}">
                  <a16:creationId xmlns:a16="http://schemas.microsoft.com/office/drawing/2014/main" id="{B86F3E6C-EC68-BD33-24A3-7AC8D19577D3}"/>
                </a:ext>
              </a:extLst>
            </p:cNvPr>
            <p:cNvSpPr/>
            <p:nvPr/>
          </p:nvSpPr>
          <p:spPr>
            <a:xfrm>
              <a:off x="1802520" y="3038896"/>
              <a:ext cx="2485130" cy="1059562"/>
            </a:xfrm>
            <a:custGeom>
              <a:avLst/>
              <a:gdLst>
                <a:gd name="connsiteX0" fmla="*/ 1743266 w 1743075"/>
                <a:gd name="connsiteY0" fmla="*/ 828770 h 828675"/>
                <a:gd name="connsiteX1" fmla="*/ 0 w 1743075"/>
                <a:gd name="connsiteY1" fmla="*/ 828770 h 828675"/>
                <a:gd name="connsiteX2" fmla="*/ 139065 w 1743075"/>
                <a:gd name="connsiteY2" fmla="*/ 0 h 828675"/>
                <a:gd name="connsiteX3" fmla="*/ 1604201 w 1743075"/>
                <a:gd name="connsiteY3" fmla="*/ 0 h 828675"/>
              </a:gdLst>
              <a:ahLst/>
              <a:cxnLst>
                <a:cxn ang="0">
                  <a:pos x="connsiteX0" y="connsiteY0"/>
                </a:cxn>
                <a:cxn ang="0">
                  <a:pos x="connsiteX1" y="connsiteY1"/>
                </a:cxn>
                <a:cxn ang="0">
                  <a:pos x="connsiteX2" y="connsiteY2"/>
                </a:cxn>
                <a:cxn ang="0">
                  <a:pos x="connsiteX3" y="connsiteY3"/>
                </a:cxn>
              </a:cxnLst>
              <a:rect l="l" t="t" r="r" b="b"/>
              <a:pathLst>
                <a:path w="1743075" h="828675">
                  <a:moveTo>
                    <a:pt x="1743266" y="828770"/>
                  </a:moveTo>
                  <a:lnTo>
                    <a:pt x="0" y="828770"/>
                  </a:lnTo>
                  <a:lnTo>
                    <a:pt x="139065" y="0"/>
                  </a:lnTo>
                  <a:lnTo>
                    <a:pt x="1604201" y="0"/>
                  </a:lnTo>
                  <a:close/>
                </a:path>
              </a:pathLst>
            </a:custGeom>
            <a:gradFill flip="none" rotWithShape="1">
              <a:gsLst>
                <a:gs pos="80000">
                  <a:srgbClr val="000000">
                    <a:alpha val="14321"/>
                  </a:srgbClr>
                </a:gs>
                <a:gs pos="62000">
                  <a:schemeClr val="tx1">
                    <a:alpha val="0"/>
                  </a:schemeClr>
                </a:gs>
                <a:gs pos="98000">
                  <a:schemeClr val="tx1">
                    <a:alpha val="28056"/>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dirty="0">
                <a:solidFill>
                  <a:schemeClr val="bg1"/>
                </a:solidFill>
                <a:latin typeface="Montserrat" panose="00000500000000000000" pitchFamily="50" charset="0"/>
              </a:endParaRPr>
            </a:p>
          </p:txBody>
        </p:sp>
      </p:grpSp>
      <p:grpSp>
        <p:nvGrpSpPr>
          <p:cNvPr id="22" name="Group 21">
            <a:extLst>
              <a:ext uri="{FF2B5EF4-FFF2-40B4-BE49-F238E27FC236}">
                <a16:creationId xmlns:a16="http://schemas.microsoft.com/office/drawing/2014/main" id="{D06843EB-0849-44DC-923C-84833B645DAB}"/>
              </a:ext>
            </a:extLst>
          </p:cNvPr>
          <p:cNvGrpSpPr/>
          <p:nvPr/>
        </p:nvGrpSpPr>
        <p:grpSpPr>
          <a:xfrm>
            <a:off x="2005812" y="1991554"/>
            <a:ext cx="2087781" cy="1047422"/>
            <a:chOff x="2000787" y="1991554"/>
            <a:chExt cx="2087781" cy="1047422"/>
          </a:xfrm>
        </p:grpSpPr>
        <p:sp>
          <p:nvSpPr>
            <p:cNvPr id="35" name="Freeform: Shape 34">
              <a:extLst>
                <a:ext uri="{FF2B5EF4-FFF2-40B4-BE49-F238E27FC236}">
                  <a16:creationId xmlns:a16="http://schemas.microsoft.com/office/drawing/2014/main" id="{52A9757C-41FA-4B73-BA37-1F10A21C43D7}"/>
                </a:ext>
              </a:extLst>
            </p:cNvPr>
            <p:cNvSpPr/>
            <p:nvPr/>
          </p:nvSpPr>
          <p:spPr>
            <a:xfrm>
              <a:off x="2010837" y="1991594"/>
              <a:ext cx="2077731" cy="1047382"/>
            </a:xfrm>
            <a:custGeom>
              <a:avLst/>
              <a:gdLst>
                <a:gd name="connsiteX0" fmla="*/ 1465136 w 1457325"/>
                <a:gd name="connsiteY0" fmla="*/ 821436 h 819150"/>
                <a:gd name="connsiteX1" fmla="*/ 0 w 1457325"/>
                <a:gd name="connsiteY1" fmla="*/ 821436 h 819150"/>
                <a:gd name="connsiteX2" fmla="*/ 137922 w 1457325"/>
                <a:gd name="connsiteY2" fmla="*/ 0 h 819150"/>
                <a:gd name="connsiteX3" fmla="*/ 1327214 w 1457325"/>
                <a:gd name="connsiteY3" fmla="*/ 0 h 819150"/>
              </a:gdLst>
              <a:ahLst/>
              <a:cxnLst>
                <a:cxn ang="0">
                  <a:pos x="connsiteX0" y="connsiteY0"/>
                </a:cxn>
                <a:cxn ang="0">
                  <a:pos x="connsiteX1" y="connsiteY1"/>
                </a:cxn>
                <a:cxn ang="0">
                  <a:pos x="connsiteX2" y="connsiteY2"/>
                </a:cxn>
                <a:cxn ang="0">
                  <a:pos x="connsiteX3" y="connsiteY3"/>
                </a:cxn>
              </a:cxnLst>
              <a:rect l="l" t="t" r="r" b="b"/>
              <a:pathLst>
                <a:path w="1457325" h="819150">
                  <a:moveTo>
                    <a:pt x="1465136" y="821436"/>
                  </a:moveTo>
                  <a:lnTo>
                    <a:pt x="0" y="821436"/>
                  </a:lnTo>
                  <a:lnTo>
                    <a:pt x="137922" y="0"/>
                  </a:lnTo>
                  <a:lnTo>
                    <a:pt x="1327214" y="0"/>
                  </a:lnTo>
                  <a:close/>
                </a:path>
              </a:pathLst>
            </a:custGeom>
            <a:gradFill>
              <a:gsLst>
                <a:gs pos="40000">
                  <a:schemeClr val="accent2">
                    <a:alpha val="0"/>
                  </a:schemeClr>
                </a:gs>
                <a:gs pos="100000">
                  <a:schemeClr val="accent2">
                    <a:alpha val="20000"/>
                  </a:schemeClr>
                </a:gs>
              </a:gsLst>
              <a:lin ang="0" scaled="0"/>
            </a:gradFill>
            <a:ln w="9525" cap="flat">
              <a:noFill/>
              <a:prstDash val="solid"/>
              <a:miter/>
            </a:ln>
          </p:spPr>
          <p:txBody>
            <a:bodyPr rtlCol="0" anchor="ctr"/>
            <a:lstStyle/>
            <a:p>
              <a:pPr algn="ctr"/>
              <a:endParaRPr lang="en-US" sz="1100" dirty="0">
                <a:solidFill>
                  <a:schemeClr val="bg1"/>
                </a:solidFill>
                <a:latin typeface="Montserrat" panose="00000500000000000000" pitchFamily="50" charset="0"/>
              </a:endParaRPr>
            </a:p>
          </p:txBody>
        </p:sp>
        <p:sp>
          <p:nvSpPr>
            <p:cNvPr id="3" name="Freeform: Shape 34">
              <a:extLst>
                <a:ext uri="{FF2B5EF4-FFF2-40B4-BE49-F238E27FC236}">
                  <a16:creationId xmlns:a16="http://schemas.microsoft.com/office/drawing/2014/main" id="{59FEE2F3-FA9B-261F-B7CA-2F560796D2AB}"/>
                </a:ext>
              </a:extLst>
            </p:cNvPr>
            <p:cNvSpPr/>
            <p:nvPr/>
          </p:nvSpPr>
          <p:spPr>
            <a:xfrm>
              <a:off x="2000787" y="1991554"/>
              <a:ext cx="2077731" cy="1047382"/>
            </a:xfrm>
            <a:custGeom>
              <a:avLst/>
              <a:gdLst>
                <a:gd name="connsiteX0" fmla="*/ 1465136 w 1457325"/>
                <a:gd name="connsiteY0" fmla="*/ 821436 h 819150"/>
                <a:gd name="connsiteX1" fmla="*/ 0 w 1457325"/>
                <a:gd name="connsiteY1" fmla="*/ 821436 h 819150"/>
                <a:gd name="connsiteX2" fmla="*/ 137922 w 1457325"/>
                <a:gd name="connsiteY2" fmla="*/ 0 h 819150"/>
                <a:gd name="connsiteX3" fmla="*/ 1327214 w 1457325"/>
                <a:gd name="connsiteY3" fmla="*/ 0 h 819150"/>
              </a:gdLst>
              <a:ahLst/>
              <a:cxnLst>
                <a:cxn ang="0">
                  <a:pos x="connsiteX0" y="connsiteY0"/>
                </a:cxn>
                <a:cxn ang="0">
                  <a:pos x="connsiteX1" y="connsiteY1"/>
                </a:cxn>
                <a:cxn ang="0">
                  <a:pos x="connsiteX2" y="connsiteY2"/>
                </a:cxn>
                <a:cxn ang="0">
                  <a:pos x="connsiteX3" y="connsiteY3"/>
                </a:cxn>
              </a:cxnLst>
              <a:rect l="l" t="t" r="r" b="b"/>
              <a:pathLst>
                <a:path w="1457325" h="819150">
                  <a:moveTo>
                    <a:pt x="1465136" y="821436"/>
                  </a:moveTo>
                  <a:lnTo>
                    <a:pt x="0" y="821436"/>
                  </a:lnTo>
                  <a:lnTo>
                    <a:pt x="137922" y="0"/>
                  </a:lnTo>
                  <a:lnTo>
                    <a:pt x="1327214" y="0"/>
                  </a:lnTo>
                  <a:close/>
                </a:path>
              </a:pathLst>
            </a:custGeom>
            <a:gradFill flip="none" rotWithShape="1">
              <a:gsLst>
                <a:gs pos="80000">
                  <a:srgbClr val="000000">
                    <a:alpha val="14321"/>
                  </a:srgbClr>
                </a:gs>
                <a:gs pos="62000">
                  <a:schemeClr val="tx1">
                    <a:alpha val="0"/>
                  </a:schemeClr>
                </a:gs>
                <a:gs pos="98000">
                  <a:schemeClr val="tx1">
                    <a:alpha val="28056"/>
                  </a:schemeClr>
                </a:gs>
              </a:gsLst>
              <a:lin ang="4800000" scaled="0"/>
              <a:tileRect/>
            </a:gradFill>
            <a:ln w="9525" cap="flat">
              <a:noFill/>
              <a:prstDash val="solid"/>
              <a:miter/>
            </a:ln>
          </p:spPr>
          <p:txBody>
            <a:bodyPr rtlCol="0" anchor="ctr"/>
            <a:lstStyle/>
            <a:p>
              <a:pPr algn="ctr"/>
              <a:endParaRPr lang="en-US" sz="1100" dirty="0">
                <a:solidFill>
                  <a:schemeClr val="bg1"/>
                </a:solidFill>
                <a:latin typeface="Montserrat" panose="00000500000000000000" pitchFamily="50" charset="0"/>
              </a:endParaRPr>
            </a:p>
          </p:txBody>
        </p:sp>
      </p:grpSp>
      <p:grpSp>
        <p:nvGrpSpPr>
          <p:cNvPr id="20" name="Group 19">
            <a:extLst>
              <a:ext uri="{FF2B5EF4-FFF2-40B4-BE49-F238E27FC236}">
                <a16:creationId xmlns:a16="http://schemas.microsoft.com/office/drawing/2014/main" id="{E5D6A839-926E-49FB-BF20-ABACE5FEDBBF}"/>
              </a:ext>
            </a:extLst>
          </p:cNvPr>
          <p:cNvGrpSpPr/>
          <p:nvPr/>
        </p:nvGrpSpPr>
        <p:grpSpPr>
          <a:xfrm>
            <a:off x="7899326" y="4096428"/>
            <a:ext cx="2485130" cy="1061551"/>
            <a:chOff x="7894301" y="4096428"/>
            <a:chExt cx="2485130" cy="1061551"/>
          </a:xfrm>
        </p:grpSpPr>
        <p:sp>
          <p:nvSpPr>
            <p:cNvPr id="58" name="Freeform: Shape 57">
              <a:extLst>
                <a:ext uri="{FF2B5EF4-FFF2-40B4-BE49-F238E27FC236}">
                  <a16:creationId xmlns:a16="http://schemas.microsoft.com/office/drawing/2014/main" id="{E260F0AF-6B35-455B-AF42-6E79DFFB5EC4}"/>
                </a:ext>
              </a:extLst>
            </p:cNvPr>
            <p:cNvSpPr/>
            <p:nvPr/>
          </p:nvSpPr>
          <p:spPr>
            <a:xfrm flipH="1" flipV="1">
              <a:off x="7894301" y="4096428"/>
              <a:ext cx="2485130" cy="1059562"/>
            </a:xfrm>
            <a:custGeom>
              <a:avLst/>
              <a:gdLst>
                <a:gd name="connsiteX0" fmla="*/ 1743266 w 1743075"/>
                <a:gd name="connsiteY0" fmla="*/ 828770 h 828675"/>
                <a:gd name="connsiteX1" fmla="*/ 0 w 1743075"/>
                <a:gd name="connsiteY1" fmla="*/ 828770 h 828675"/>
                <a:gd name="connsiteX2" fmla="*/ 139065 w 1743075"/>
                <a:gd name="connsiteY2" fmla="*/ 0 h 828675"/>
                <a:gd name="connsiteX3" fmla="*/ 1604201 w 1743075"/>
                <a:gd name="connsiteY3" fmla="*/ 0 h 828675"/>
              </a:gdLst>
              <a:ahLst/>
              <a:cxnLst>
                <a:cxn ang="0">
                  <a:pos x="connsiteX0" y="connsiteY0"/>
                </a:cxn>
                <a:cxn ang="0">
                  <a:pos x="connsiteX1" y="connsiteY1"/>
                </a:cxn>
                <a:cxn ang="0">
                  <a:pos x="connsiteX2" y="connsiteY2"/>
                </a:cxn>
                <a:cxn ang="0">
                  <a:pos x="connsiteX3" y="connsiteY3"/>
                </a:cxn>
              </a:cxnLst>
              <a:rect l="l" t="t" r="r" b="b"/>
              <a:pathLst>
                <a:path w="1743075" h="828675">
                  <a:moveTo>
                    <a:pt x="1743266" y="828770"/>
                  </a:moveTo>
                  <a:lnTo>
                    <a:pt x="0" y="828770"/>
                  </a:lnTo>
                  <a:lnTo>
                    <a:pt x="139065" y="0"/>
                  </a:lnTo>
                  <a:lnTo>
                    <a:pt x="1604201" y="0"/>
                  </a:lnTo>
                  <a:close/>
                </a:path>
              </a:pathLst>
            </a:custGeom>
            <a:gradFill>
              <a:gsLst>
                <a:gs pos="40000">
                  <a:schemeClr val="accent1">
                    <a:lumMod val="50000"/>
                    <a:lumOff val="50000"/>
                    <a:alpha val="0"/>
                  </a:schemeClr>
                </a:gs>
                <a:gs pos="100000">
                  <a:schemeClr val="accent1">
                    <a:lumMod val="50000"/>
                    <a:lumOff val="50000"/>
                    <a:alpha val="40000"/>
                  </a:schemeClr>
                </a:gs>
              </a:gsLst>
              <a:lin ang="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a:solidFill>
                  <a:schemeClr val="bg1"/>
                </a:solidFill>
                <a:latin typeface="Montserrat" panose="00000500000000000000" pitchFamily="50" charset="0"/>
              </a:endParaRPr>
            </a:p>
          </p:txBody>
        </p:sp>
        <p:sp>
          <p:nvSpPr>
            <p:cNvPr id="14" name="Freeform: Shape 36">
              <a:extLst>
                <a:ext uri="{FF2B5EF4-FFF2-40B4-BE49-F238E27FC236}">
                  <a16:creationId xmlns:a16="http://schemas.microsoft.com/office/drawing/2014/main" id="{1CBF0BD8-653B-E1BA-5F39-A924FD182CE7}"/>
                </a:ext>
              </a:extLst>
            </p:cNvPr>
            <p:cNvSpPr/>
            <p:nvPr/>
          </p:nvSpPr>
          <p:spPr>
            <a:xfrm flipH="1" flipV="1">
              <a:off x="7894301" y="4098417"/>
              <a:ext cx="2485130" cy="1059562"/>
            </a:xfrm>
            <a:custGeom>
              <a:avLst/>
              <a:gdLst>
                <a:gd name="connsiteX0" fmla="*/ 1743266 w 1743075"/>
                <a:gd name="connsiteY0" fmla="*/ 828770 h 828675"/>
                <a:gd name="connsiteX1" fmla="*/ 0 w 1743075"/>
                <a:gd name="connsiteY1" fmla="*/ 828770 h 828675"/>
                <a:gd name="connsiteX2" fmla="*/ 139065 w 1743075"/>
                <a:gd name="connsiteY2" fmla="*/ 0 h 828675"/>
                <a:gd name="connsiteX3" fmla="*/ 1604201 w 1743075"/>
                <a:gd name="connsiteY3" fmla="*/ 0 h 828675"/>
              </a:gdLst>
              <a:ahLst/>
              <a:cxnLst>
                <a:cxn ang="0">
                  <a:pos x="connsiteX0" y="connsiteY0"/>
                </a:cxn>
                <a:cxn ang="0">
                  <a:pos x="connsiteX1" y="connsiteY1"/>
                </a:cxn>
                <a:cxn ang="0">
                  <a:pos x="connsiteX2" y="connsiteY2"/>
                </a:cxn>
                <a:cxn ang="0">
                  <a:pos x="connsiteX3" y="connsiteY3"/>
                </a:cxn>
              </a:cxnLst>
              <a:rect l="l" t="t" r="r" b="b"/>
              <a:pathLst>
                <a:path w="1743075" h="828675">
                  <a:moveTo>
                    <a:pt x="1743266" y="828770"/>
                  </a:moveTo>
                  <a:lnTo>
                    <a:pt x="0" y="828770"/>
                  </a:lnTo>
                  <a:lnTo>
                    <a:pt x="139065" y="0"/>
                  </a:lnTo>
                  <a:lnTo>
                    <a:pt x="1604201" y="0"/>
                  </a:lnTo>
                  <a:close/>
                </a:path>
              </a:pathLst>
            </a:custGeom>
            <a:gradFill flip="none" rotWithShape="1">
              <a:gsLst>
                <a:gs pos="80000">
                  <a:srgbClr val="000000">
                    <a:alpha val="14321"/>
                  </a:srgbClr>
                </a:gs>
                <a:gs pos="62000">
                  <a:schemeClr val="tx1">
                    <a:alpha val="0"/>
                  </a:schemeClr>
                </a:gs>
                <a:gs pos="98000">
                  <a:schemeClr val="tx1">
                    <a:alpha val="28056"/>
                  </a:schemeClr>
                </a:gs>
              </a:gsLst>
              <a:lin ang="18900000" scaled="1"/>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dirty="0">
                <a:solidFill>
                  <a:schemeClr val="bg1"/>
                </a:solidFill>
                <a:latin typeface="Montserrat" panose="00000500000000000000" pitchFamily="50" charset="0"/>
              </a:endParaRPr>
            </a:p>
          </p:txBody>
        </p:sp>
      </p:grpSp>
      <p:grpSp>
        <p:nvGrpSpPr>
          <p:cNvPr id="19" name="Group 18">
            <a:extLst>
              <a:ext uri="{FF2B5EF4-FFF2-40B4-BE49-F238E27FC236}">
                <a16:creationId xmlns:a16="http://schemas.microsoft.com/office/drawing/2014/main" id="{7396E2E2-C242-4BD1-BCF5-A8AACE0F5F72}"/>
              </a:ext>
            </a:extLst>
          </p:cNvPr>
          <p:cNvGrpSpPr/>
          <p:nvPr/>
        </p:nvGrpSpPr>
        <p:grpSpPr>
          <a:xfrm>
            <a:off x="7715726" y="3047056"/>
            <a:ext cx="2865367" cy="1051401"/>
            <a:chOff x="7710701" y="3047056"/>
            <a:chExt cx="2865367" cy="1051401"/>
          </a:xfrm>
        </p:grpSpPr>
        <p:sp>
          <p:nvSpPr>
            <p:cNvPr id="59" name="Freeform: Shape 58">
              <a:extLst>
                <a:ext uri="{FF2B5EF4-FFF2-40B4-BE49-F238E27FC236}">
                  <a16:creationId xmlns:a16="http://schemas.microsoft.com/office/drawing/2014/main" id="{7B2D2938-49BB-4727-B616-3785B7BE2700}"/>
                </a:ext>
              </a:extLst>
            </p:cNvPr>
            <p:cNvSpPr/>
            <p:nvPr/>
          </p:nvSpPr>
          <p:spPr>
            <a:xfrm flipH="1" flipV="1">
              <a:off x="7710701" y="3047056"/>
              <a:ext cx="2865367" cy="1047382"/>
            </a:xfrm>
            <a:custGeom>
              <a:avLst/>
              <a:gdLst>
                <a:gd name="connsiteX0" fmla="*/ 2019110 w 2009775"/>
                <a:gd name="connsiteY0" fmla="*/ 821436 h 819150"/>
                <a:gd name="connsiteX1" fmla="*/ 0 w 2009775"/>
                <a:gd name="connsiteY1" fmla="*/ 821436 h 819150"/>
                <a:gd name="connsiteX2" fmla="*/ 137922 w 2009775"/>
                <a:gd name="connsiteY2" fmla="*/ 0 h 819150"/>
                <a:gd name="connsiteX3" fmla="*/ 1881188 w 2009775"/>
                <a:gd name="connsiteY3" fmla="*/ 0 h 819150"/>
              </a:gdLst>
              <a:ahLst/>
              <a:cxnLst>
                <a:cxn ang="0">
                  <a:pos x="connsiteX0" y="connsiteY0"/>
                </a:cxn>
                <a:cxn ang="0">
                  <a:pos x="connsiteX1" y="connsiteY1"/>
                </a:cxn>
                <a:cxn ang="0">
                  <a:pos x="connsiteX2" y="connsiteY2"/>
                </a:cxn>
                <a:cxn ang="0">
                  <a:pos x="connsiteX3" y="connsiteY3"/>
                </a:cxn>
              </a:cxnLst>
              <a:rect l="l" t="t" r="r" b="b"/>
              <a:pathLst>
                <a:path w="2009775" h="819150">
                  <a:moveTo>
                    <a:pt x="2019110" y="821436"/>
                  </a:moveTo>
                  <a:lnTo>
                    <a:pt x="0" y="821436"/>
                  </a:lnTo>
                  <a:lnTo>
                    <a:pt x="137922" y="0"/>
                  </a:lnTo>
                  <a:lnTo>
                    <a:pt x="1881188" y="0"/>
                  </a:lnTo>
                  <a:close/>
                </a:path>
              </a:pathLst>
            </a:custGeom>
            <a:gradFill>
              <a:gsLst>
                <a:gs pos="40000">
                  <a:schemeClr val="accent1">
                    <a:lumMod val="50000"/>
                    <a:lumOff val="50000"/>
                    <a:alpha val="0"/>
                  </a:schemeClr>
                </a:gs>
                <a:gs pos="100000">
                  <a:schemeClr val="accent1">
                    <a:lumMod val="50000"/>
                    <a:lumOff val="50000"/>
                    <a:alpha val="60000"/>
                  </a:schemeClr>
                </a:gs>
              </a:gsLst>
              <a:lin ang="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a:solidFill>
                  <a:schemeClr val="bg1"/>
                </a:solidFill>
                <a:latin typeface="Montserrat" panose="00000500000000000000" pitchFamily="50" charset="0"/>
              </a:endParaRPr>
            </a:p>
          </p:txBody>
        </p:sp>
        <p:sp>
          <p:nvSpPr>
            <p:cNvPr id="15" name="Freeform: Shape 38">
              <a:extLst>
                <a:ext uri="{FF2B5EF4-FFF2-40B4-BE49-F238E27FC236}">
                  <a16:creationId xmlns:a16="http://schemas.microsoft.com/office/drawing/2014/main" id="{54F4B036-4428-C2A2-25F8-58CBF5901158}"/>
                </a:ext>
              </a:extLst>
            </p:cNvPr>
            <p:cNvSpPr/>
            <p:nvPr/>
          </p:nvSpPr>
          <p:spPr>
            <a:xfrm flipH="1" flipV="1">
              <a:off x="7710701" y="3051075"/>
              <a:ext cx="2865367" cy="1047382"/>
            </a:xfrm>
            <a:custGeom>
              <a:avLst/>
              <a:gdLst>
                <a:gd name="connsiteX0" fmla="*/ 2019110 w 2009775"/>
                <a:gd name="connsiteY0" fmla="*/ 821436 h 819150"/>
                <a:gd name="connsiteX1" fmla="*/ 0 w 2009775"/>
                <a:gd name="connsiteY1" fmla="*/ 821436 h 819150"/>
                <a:gd name="connsiteX2" fmla="*/ 137922 w 2009775"/>
                <a:gd name="connsiteY2" fmla="*/ 0 h 819150"/>
                <a:gd name="connsiteX3" fmla="*/ 1881188 w 2009775"/>
                <a:gd name="connsiteY3" fmla="*/ 0 h 819150"/>
              </a:gdLst>
              <a:ahLst/>
              <a:cxnLst>
                <a:cxn ang="0">
                  <a:pos x="connsiteX0" y="connsiteY0"/>
                </a:cxn>
                <a:cxn ang="0">
                  <a:pos x="connsiteX1" y="connsiteY1"/>
                </a:cxn>
                <a:cxn ang="0">
                  <a:pos x="connsiteX2" y="connsiteY2"/>
                </a:cxn>
                <a:cxn ang="0">
                  <a:pos x="connsiteX3" y="connsiteY3"/>
                </a:cxn>
              </a:cxnLst>
              <a:rect l="l" t="t" r="r" b="b"/>
              <a:pathLst>
                <a:path w="2009775" h="819150">
                  <a:moveTo>
                    <a:pt x="2019110" y="821436"/>
                  </a:moveTo>
                  <a:lnTo>
                    <a:pt x="0" y="821436"/>
                  </a:lnTo>
                  <a:lnTo>
                    <a:pt x="137922" y="0"/>
                  </a:lnTo>
                  <a:lnTo>
                    <a:pt x="1881188" y="0"/>
                  </a:lnTo>
                  <a:close/>
                </a:path>
              </a:pathLst>
            </a:custGeom>
            <a:gradFill flip="none" rotWithShape="1">
              <a:gsLst>
                <a:gs pos="80000">
                  <a:srgbClr val="000000">
                    <a:alpha val="14321"/>
                  </a:srgbClr>
                </a:gs>
                <a:gs pos="62000">
                  <a:schemeClr val="tx1">
                    <a:alpha val="0"/>
                  </a:schemeClr>
                </a:gs>
                <a:gs pos="98000">
                  <a:schemeClr val="tx1">
                    <a:alpha val="28056"/>
                  </a:schemeClr>
                </a:gs>
              </a:gsLst>
              <a:lin ang="18900000" scaled="1"/>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a:solidFill>
                  <a:schemeClr val="bg1"/>
                </a:solidFill>
                <a:latin typeface="Montserrat" panose="00000500000000000000" pitchFamily="50" charset="0"/>
              </a:endParaRPr>
            </a:p>
          </p:txBody>
        </p:sp>
      </p:grpSp>
      <p:grpSp>
        <p:nvGrpSpPr>
          <p:cNvPr id="18" name="Group 17">
            <a:extLst>
              <a:ext uri="{FF2B5EF4-FFF2-40B4-BE49-F238E27FC236}">
                <a16:creationId xmlns:a16="http://schemas.microsoft.com/office/drawing/2014/main" id="{66BD59FB-20D2-40DA-91F1-7F7938261F60}"/>
              </a:ext>
            </a:extLst>
          </p:cNvPr>
          <p:cNvGrpSpPr/>
          <p:nvPr/>
        </p:nvGrpSpPr>
        <p:grpSpPr>
          <a:xfrm>
            <a:off x="7506730" y="1985504"/>
            <a:ext cx="3272766" cy="1065612"/>
            <a:chOff x="7501705" y="1985504"/>
            <a:chExt cx="3272766" cy="1065612"/>
          </a:xfrm>
        </p:grpSpPr>
        <p:sp>
          <p:nvSpPr>
            <p:cNvPr id="60" name="Freeform: Shape 59">
              <a:extLst>
                <a:ext uri="{FF2B5EF4-FFF2-40B4-BE49-F238E27FC236}">
                  <a16:creationId xmlns:a16="http://schemas.microsoft.com/office/drawing/2014/main" id="{17F2998C-2C97-4237-9452-FA3FE730F1F7}"/>
                </a:ext>
              </a:extLst>
            </p:cNvPr>
            <p:cNvSpPr/>
            <p:nvPr/>
          </p:nvSpPr>
          <p:spPr>
            <a:xfrm flipH="1" flipV="1">
              <a:off x="7501705" y="1985504"/>
              <a:ext cx="3272766" cy="1059562"/>
            </a:xfrm>
            <a:custGeom>
              <a:avLst/>
              <a:gdLst>
                <a:gd name="connsiteX0" fmla="*/ 2297335 w 2295525"/>
                <a:gd name="connsiteY0" fmla="*/ 828770 h 828675"/>
                <a:gd name="connsiteX1" fmla="*/ 0 w 2295525"/>
                <a:gd name="connsiteY1" fmla="*/ 828770 h 828675"/>
                <a:gd name="connsiteX2" fmla="*/ 139160 w 2295525"/>
                <a:gd name="connsiteY2" fmla="*/ 0 h 828675"/>
                <a:gd name="connsiteX3" fmla="*/ 2158270 w 2295525"/>
                <a:gd name="connsiteY3" fmla="*/ 0 h 828675"/>
              </a:gdLst>
              <a:ahLst/>
              <a:cxnLst>
                <a:cxn ang="0">
                  <a:pos x="connsiteX0" y="connsiteY0"/>
                </a:cxn>
                <a:cxn ang="0">
                  <a:pos x="connsiteX1" y="connsiteY1"/>
                </a:cxn>
                <a:cxn ang="0">
                  <a:pos x="connsiteX2" y="connsiteY2"/>
                </a:cxn>
                <a:cxn ang="0">
                  <a:pos x="connsiteX3" y="connsiteY3"/>
                </a:cxn>
              </a:cxnLst>
              <a:rect l="l" t="t" r="r" b="b"/>
              <a:pathLst>
                <a:path w="2295525" h="828675">
                  <a:moveTo>
                    <a:pt x="2297335" y="828770"/>
                  </a:moveTo>
                  <a:lnTo>
                    <a:pt x="0" y="828770"/>
                  </a:lnTo>
                  <a:lnTo>
                    <a:pt x="139160" y="0"/>
                  </a:lnTo>
                  <a:lnTo>
                    <a:pt x="2158270" y="0"/>
                  </a:lnTo>
                  <a:close/>
                </a:path>
              </a:pathLst>
            </a:custGeom>
            <a:gradFill>
              <a:gsLst>
                <a:gs pos="40000">
                  <a:schemeClr val="accent1">
                    <a:lumMod val="50000"/>
                    <a:lumOff val="50000"/>
                    <a:alpha val="0"/>
                  </a:schemeClr>
                </a:gs>
                <a:gs pos="100000">
                  <a:schemeClr val="accent1">
                    <a:lumMod val="50000"/>
                    <a:lumOff val="50000"/>
                    <a:alpha val="80000"/>
                  </a:schemeClr>
                </a:gs>
              </a:gsLst>
              <a:lin ang="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a:solidFill>
                  <a:schemeClr val="bg1"/>
                </a:solidFill>
                <a:latin typeface="Montserrat" panose="00000500000000000000" pitchFamily="50" charset="0"/>
              </a:endParaRPr>
            </a:p>
          </p:txBody>
        </p:sp>
        <p:sp>
          <p:nvSpPr>
            <p:cNvPr id="16" name="Freeform: Shape 40">
              <a:extLst>
                <a:ext uri="{FF2B5EF4-FFF2-40B4-BE49-F238E27FC236}">
                  <a16:creationId xmlns:a16="http://schemas.microsoft.com/office/drawing/2014/main" id="{0DDF926E-8E6E-4A80-8E29-339A98432646}"/>
                </a:ext>
              </a:extLst>
            </p:cNvPr>
            <p:cNvSpPr/>
            <p:nvPr/>
          </p:nvSpPr>
          <p:spPr>
            <a:xfrm flipH="1" flipV="1">
              <a:off x="7501705" y="1991554"/>
              <a:ext cx="3272766" cy="1059562"/>
            </a:xfrm>
            <a:custGeom>
              <a:avLst/>
              <a:gdLst>
                <a:gd name="connsiteX0" fmla="*/ 2297335 w 2295525"/>
                <a:gd name="connsiteY0" fmla="*/ 828770 h 828675"/>
                <a:gd name="connsiteX1" fmla="*/ 0 w 2295525"/>
                <a:gd name="connsiteY1" fmla="*/ 828770 h 828675"/>
                <a:gd name="connsiteX2" fmla="*/ 139160 w 2295525"/>
                <a:gd name="connsiteY2" fmla="*/ 0 h 828675"/>
                <a:gd name="connsiteX3" fmla="*/ 2158270 w 2295525"/>
                <a:gd name="connsiteY3" fmla="*/ 0 h 828675"/>
              </a:gdLst>
              <a:ahLst/>
              <a:cxnLst>
                <a:cxn ang="0">
                  <a:pos x="connsiteX0" y="connsiteY0"/>
                </a:cxn>
                <a:cxn ang="0">
                  <a:pos x="connsiteX1" y="connsiteY1"/>
                </a:cxn>
                <a:cxn ang="0">
                  <a:pos x="connsiteX2" y="connsiteY2"/>
                </a:cxn>
                <a:cxn ang="0">
                  <a:pos x="connsiteX3" y="connsiteY3"/>
                </a:cxn>
              </a:cxnLst>
              <a:rect l="l" t="t" r="r" b="b"/>
              <a:pathLst>
                <a:path w="2295525" h="828675">
                  <a:moveTo>
                    <a:pt x="2297335" y="828770"/>
                  </a:moveTo>
                  <a:lnTo>
                    <a:pt x="0" y="828770"/>
                  </a:lnTo>
                  <a:lnTo>
                    <a:pt x="139160" y="0"/>
                  </a:lnTo>
                  <a:lnTo>
                    <a:pt x="2158270" y="0"/>
                  </a:lnTo>
                  <a:close/>
                </a:path>
              </a:pathLst>
            </a:custGeom>
            <a:gradFill flip="none" rotWithShape="1">
              <a:gsLst>
                <a:gs pos="80000">
                  <a:srgbClr val="000000">
                    <a:alpha val="14321"/>
                  </a:srgbClr>
                </a:gs>
                <a:gs pos="62000">
                  <a:schemeClr val="tx1">
                    <a:alpha val="0"/>
                  </a:schemeClr>
                </a:gs>
                <a:gs pos="98000">
                  <a:schemeClr val="tx1">
                    <a:alpha val="28056"/>
                  </a:schemeClr>
                </a:gs>
              </a:gsLst>
              <a:lin ang="18900000" scaled="1"/>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a:solidFill>
                  <a:schemeClr val="bg1"/>
                </a:solidFill>
                <a:latin typeface="Montserrat" panose="00000500000000000000" pitchFamily="50" charset="0"/>
              </a:endParaRPr>
            </a:p>
          </p:txBody>
        </p:sp>
      </p:grpSp>
      <p:sp>
        <p:nvSpPr>
          <p:cNvPr id="51" name="Oval 50">
            <a:extLst>
              <a:ext uri="{FF2B5EF4-FFF2-40B4-BE49-F238E27FC236}">
                <a16:creationId xmlns:a16="http://schemas.microsoft.com/office/drawing/2014/main" id="{844E82A9-F52E-433A-A445-F9CD064B040A}"/>
              </a:ext>
            </a:extLst>
          </p:cNvPr>
          <p:cNvSpPr/>
          <p:nvPr/>
        </p:nvSpPr>
        <p:spPr>
          <a:xfrm>
            <a:off x="2711747" y="2162005"/>
            <a:ext cx="694380" cy="694380"/>
          </a:xfrm>
          <a:prstGeom prst="ellipse">
            <a:avLst/>
          </a:prstGeom>
          <a:gradFill flip="none" rotWithShape="1">
            <a:gsLst>
              <a:gs pos="0">
                <a:schemeClr val="accent2"/>
              </a:gs>
              <a:gs pos="100000">
                <a:schemeClr val="accent2">
                  <a:alpha val="3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5%</a:t>
            </a:r>
          </a:p>
        </p:txBody>
      </p:sp>
      <p:sp>
        <p:nvSpPr>
          <p:cNvPr id="52" name="Oval 51">
            <a:extLst>
              <a:ext uri="{FF2B5EF4-FFF2-40B4-BE49-F238E27FC236}">
                <a16:creationId xmlns:a16="http://schemas.microsoft.com/office/drawing/2014/main" id="{BB1A25D6-5BB0-4C0D-8DCD-D6299552E10F}"/>
              </a:ext>
            </a:extLst>
          </p:cNvPr>
          <p:cNvSpPr/>
          <p:nvPr/>
        </p:nvSpPr>
        <p:spPr>
          <a:xfrm>
            <a:off x="2711747" y="5328389"/>
            <a:ext cx="694380" cy="694380"/>
          </a:xfrm>
          <a:prstGeom prst="ellipse">
            <a:avLst/>
          </a:prstGeom>
          <a:gradFill flip="none" rotWithShape="1">
            <a:gsLst>
              <a:gs pos="0">
                <a:schemeClr val="accent2"/>
              </a:gs>
              <a:gs pos="100000">
                <a:schemeClr val="accent2">
                  <a:alpha val="3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60%</a:t>
            </a:r>
          </a:p>
        </p:txBody>
      </p:sp>
      <p:sp>
        <p:nvSpPr>
          <p:cNvPr id="53" name="Oval 52">
            <a:extLst>
              <a:ext uri="{FF2B5EF4-FFF2-40B4-BE49-F238E27FC236}">
                <a16:creationId xmlns:a16="http://schemas.microsoft.com/office/drawing/2014/main" id="{64962C28-54D5-4838-BA1C-C3902E83A99A}"/>
              </a:ext>
            </a:extLst>
          </p:cNvPr>
          <p:cNvSpPr/>
          <p:nvPr/>
        </p:nvSpPr>
        <p:spPr>
          <a:xfrm>
            <a:off x="2711747" y="4272929"/>
            <a:ext cx="694380" cy="694380"/>
          </a:xfrm>
          <a:prstGeom prst="ellipse">
            <a:avLst/>
          </a:prstGeom>
          <a:gradFill flip="none" rotWithShape="1">
            <a:gsLst>
              <a:gs pos="0">
                <a:schemeClr val="accent2"/>
              </a:gs>
              <a:gs pos="100000">
                <a:schemeClr val="accent2">
                  <a:alpha val="3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25%</a:t>
            </a:r>
          </a:p>
        </p:txBody>
      </p:sp>
      <p:sp>
        <p:nvSpPr>
          <p:cNvPr id="54" name="Oval 53">
            <a:extLst>
              <a:ext uri="{FF2B5EF4-FFF2-40B4-BE49-F238E27FC236}">
                <a16:creationId xmlns:a16="http://schemas.microsoft.com/office/drawing/2014/main" id="{17453E64-EC5C-4724-BCB1-5547D25ABB4A}"/>
              </a:ext>
            </a:extLst>
          </p:cNvPr>
          <p:cNvSpPr/>
          <p:nvPr/>
        </p:nvSpPr>
        <p:spPr>
          <a:xfrm>
            <a:off x="2711747" y="3217467"/>
            <a:ext cx="694380" cy="694380"/>
          </a:xfrm>
          <a:prstGeom prst="ellipse">
            <a:avLst/>
          </a:prstGeom>
          <a:gradFill flip="none" rotWithShape="1">
            <a:gsLst>
              <a:gs pos="0">
                <a:schemeClr val="accent2"/>
              </a:gs>
              <a:gs pos="100000">
                <a:schemeClr val="accent2">
                  <a:alpha val="3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10%</a:t>
            </a:r>
          </a:p>
        </p:txBody>
      </p:sp>
      <p:sp>
        <p:nvSpPr>
          <p:cNvPr id="70" name="TextBox 69">
            <a:extLst>
              <a:ext uri="{FF2B5EF4-FFF2-40B4-BE49-F238E27FC236}">
                <a16:creationId xmlns:a16="http://schemas.microsoft.com/office/drawing/2014/main" id="{9136EFAC-FB80-46C1-9BF9-97A134D881AE}"/>
              </a:ext>
            </a:extLst>
          </p:cNvPr>
          <p:cNvSpPr txBox="1"/>
          <p:nvPr/>
        </p:nvSpPr>
        <p:spPr>
          <a:xfrm>
            <a:off x="4927966" y="2353703"/>
            <a:ext cx="1744387" cy="323165"/>
          </a:xfrm>
          <a:prstGeom prst="rect">
            <a:avLst/>
          </a:prstGeom>
          <a:noFill/>
        </p:spPr>
        <p:txBody>
          <a:bodyPr wrap="none" rtlCol="0" anchor="ctr" anchorCtr="0">
            <a:spAutoFit/>
          </a:bodyPr>
          <a:lstStyle/>
          <a:p>
            <a:pPr algn="ctr"/>
            <a:r>
              <a:rPr lang="en-US" sz="1500" dirty="0">
                <a:solidFill>
                  <a:schemeClr val="bg1"/>
                </a:solidFill>
                <a:latin typeface="Montserrat" panose="00000500000000000000" pitchFamily="50" charset="0"/>
              </a:rPr>
              <a:t>Digital Assistant</a:t>
            </a:r>
          </a:p>
        </p:txBody>
      </p:sp>
      <p:sp>
        <p:nvSpPr>
          <p:cNvPr id="71" name="TextBox 70">
            <a:extLst>
              <a:ext uri="{FF2B5EF4-FFF2-40B4-BE49-F238E27FC236}">
                <a16:creationId xmlns:a16="http://schemas.microsoft.com/office/drawing/2014/main" id="{6D325071-CE08-4E3A-9442-CC641866A987}"/>
              </a:ext>
            </a:extLst>
          </p:cNvPr>
          <p:cNvSpPr txBox="1"/>
          <p:nvPr/>
        </p:nvSpPr>
        <p:spPr>
          <a:xfrm>
            <a:off x="5281301" y="3404008"/>
            <a:ext cx="1455848" cy="323165"/>
          </a:xfrm>
          <a:prstGeom prst="rect">
            <a:avLst/>
          </a:prstGeom>
          <a:noFill/>
        </p:spPr>
        <p:txBody>
          <a:bodyPr wrap="none" rtlCol="0" anchor="ctr" anchorCtr="0">
            <a:spAutoFit/>
          </a:bodyPr>
          <a:lstStyle/>
          <a:p>
            <a:pPr algn="ctr"/>
            <a:r>
              <a:rPr lang="en-US" sz="1500" dirty="0">
                <a:solidFill>
                  <a:schemeClr val="bg1"/>
                </a:solidFill>
                <a:latin typeface="Montserrat" panose="00000500000000000000" pitchFamily="50" charset="0"/>
              </a:rPr>
              <a:t>Human Chat</a:t>
            </a:r>
          </a:p>
        </p:txBody>
      </p:sp>
      <p:sp>
        <p:nvSpPr>
          <p:cNvPr id="72" name="TextBox 71">
            <a:extLst>
              <a:ext uri="{FF2B5EF4-FFF2-40B4-BE49-F238E27FC236}">
                <a16:creationId xmlns:a16="http://schemas.microsoft.com/office/drawing/2014/main" id="{77718F5D-7624-43C7-87A7-381C21EED844}"/>
              </a:ext>
            </a:extLst>
          </p:cNvPr>
          <p:cNvSpPr txBox="1"/>
          <p:nvPr/>
        </p:nvSpPr>
        <p:spPr>
          <a:xfrm>
            <a:off x="5926564" y="4463691"/>
            <a:ext cx="532518" cy="323165"/>
          </a:xfrm>
          <a:prstGeom prst="rect">
            <a:avLst/>
          </a:prstGeom>
          <a:noFill/>
        </p:spPr>
        <p:txBody>
          <a:bodyPr wrap="none" rtlCol="0" anchor="ctr" anchorCtr="0">
            <a:spAutoFit/>
          </a:bodyPr>
          <a:lstStyle/>
          <a:p>
            <a:pPr algn="ctr"/>
            <a:r>
              <a:rPr lang="en-US" sz="1500" dirty="0">
                <a:solidFill>
                  <a:schemeClr val="bg1"/>
                </a:solidFill>
                <a:latin typeface="Montserrat" panose="00000500000000000000" pitchFamily="50" charset="0"/>
              </a:rPr>
              <a:t>IVR</a:t>
            </a:r>
          </a:p>
        </p:txBody>
      </p:sp>
      <p:sp>
        <p:nvSpPr>
          <p:cNvPr id="73" name="TextBox 72">
            <a:extLst>
              <a:ext uri="{FF2B5EF4-FFF2-40B4-BE49-F238E27FC236}">
                <a16:creationId xmlns:a16="http://schemas.microsoft.com/office/drawing/2014/main" id="{9DE56286-39C8-4066-BC7D-A8D8B30BB9D4}"/>
              </a:ext>
            </a:extLst>
          </p:cNvPr>
          <p:cNvSpPr txBox="1"/>
          <p:nvPr/>
        </p:nvSpPr>
        <p:spPr>
          <a:xfrm>
            <a:off x="5780568" y="5520088"/>
            <a:ext cx="1242648" cy="323165"/>
          </a:xfrm>
          <a:prstGeom prst="rect">
            <a:avLst/>
          </a:prstGeom>
          <a:noFill/>
        </p:spPr>
        <p:txBody>
          <a:bodyPr wrap="none" rtlCol="0" anchor="ctr" anchorCtr="0">
            <a:spAutoFit/>
          </a:bodyPr>
          <a:lstStyle/>
          <a:p>
            <a:pPr algn="ctr"/>
            <a:r>
              <a:rPr lang="en-US" sz="1500" dirty="0">
                <a:solidFill>
                  <a:schemeClr val="bg1"/>
                </a:solidFill>
                <a:latin typeface="Montserrat" panose="00000500000000000000" pitchFamily="50" charset="0"/>
              </a:rPr>
              <a:t>Call Center</a:t>
            </a:r>
          </a:p>
        </p:txBody>
      </p:sp>
      <p:sp>
        <p:nvSpPr>
          <p:cNvPr id="85" name="TextBox 84">
            <a:extLst>
              <a:ext uri="{FF2B5EF4-FFF2-40B4-BE49-F238E27FC236}">
                <a16:creationId xmlns:a16="http://schemas.microsoft.com/office/drawing/2014/main" id="{E561663C-BED9-4FC4-ADC1-D3BBE8DFDE35}"/>
              </a:ext>
            </a:extLst>
          </p:cNvPr>
          <p:cNvSpPr txBox="1"/>
          <p:nvPr/>
        </p:nvSpPr>
        <p:spPr>
          <a:xfrm>
            <a:off x="2625477" y="1598611"/>
            <a:ext cx="856324" cy="307777"/>
          </a:xfrm>
          <a:prstGeom prst="rect">
            <a:avLst/>
          </a:prstGeom>
          <a:noFill/>
        </p:spPr>
        <p:txBody>
          <a:bodyPr wrap="none" rtlCol="0">
            <a:spAutoFit/>
          </a:bodyPr>
          <a:lstStyle/>
          <a:p>
            <a:pPr algn="ctr"/>
            <a:r>
              <a:rPr lang="en-US" sz="1400" b="1" dirty="0">
                <a:solidFill>
                  <a:schemeClr val="accent2"/>
                </a:solidFill>
                <a:latin typeface="Montserrat" panose="00000500000000000000" pitchFamily="50" charset="0"/>
              </a:rPr>
              <a:t>TODAY</a:t>
            </a:r>
          </a:p>
        </p:txBody>
      </p:sp>
      <p:sp>
        <p:nvSpPr>
          <p:cNvPr id="86" name="TextBox 85">
            <a:extLst>
              <a:ext uri="{FF2B5EF4-FFF2-40B4-BE49-F238E27FC236}">
                <a16:creationId xmlns:a16="http://schemas.microsoft.com/office/drawing/2014/main" id="{D6E10918-D881-42B5-A246-4DA8D5E20861}"/>
              </a:ext>
            </a:extLst>
          </p:cNvPr>
          <p:cNvSpPr txBox="1"/>
          <p:nvPr/>
        </p:nvSpPr>
        <p:spPr>
          <a:xfrm>
            <a:off x="8669647" y="1598611"/>
            <a:ext cx="944489" cy="307777"/>
          </a:xfrm>
          <a:prstGeom prst="rect">
            <a:avLst/>
          </a:prstGeom>
          <a:noFill/>
        </p:spPr>
        <p:txBody>
          <a:bodyPr wrap="none" rtlCol="0">
            <a:spAutoFit/>
          </a:bodyPr>
          <a:lstStyle/>
          <a:p>
            <a:pPr algn="ctr"/>
            <a:r>
              <a:rPr lang="en-US" sz="1400" b="1" dirty="0">
                <a:solidFill>
                  <a:schemeClr val="accent1">
                    <a:lumMod val="25000"/>
                    <a:lumOff val="75000"/>
                  </a:schemeClr>
                </a:solidFill>
                <a:latin typeface="Montserrat" panose="00000500000000000000" pitchFamily="50" charset="0"/>
              </a:rPr>
              <a:t>FUTURE</a:t>
            </a:r>
          </a:p>
        </p:txBody>
      </p:sp>
      <p:cxnSp>
        <p:nvCxnSpPr>
          <p:cNvPr id="88" name="Connector: Curved 87">
            <a:extLst>
              <a:ext uri="{FF2B5EF4-FFF2-40B4-BE49-F238E27FC236}">
                <a16:creationId xmlns:a16="http://schemas.microsoft.com/office/drawing/2014/main" id="{E5172DB0-8184-4F22-944B-23DEA4F44990}"/>
              </a:ext>
            </a:extLst>
          </p:cNvPr>
          <p:cNvCxnSpPr>
            <a:stCxn id="54" idx="2"/>
            <a:endCxn id="51" idx="2"/>
          </p:cNvCxnSpPr>
          <p:nvPr/>
        </p:nvCxnSpPr>
        <p:spPr>
          <a:xfrm rot="10800000">
            <a:off x="2711747" y="2509195"/>
            <a:ext cx="12700" cy="1055462"/>
          </a:xfrm>
          <a:prstGeom prst="curvedConnector3">
            <a:avLst>
              <a:gd name="adj1" fmla="val 4209094"/>
            </a:avLst>
          </a:prstGeom>
          <a:ln>
            <a:solidFill>
              <a:schemeClr val="bg1">
                <a:alpha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0AC4444F-6493-4076-A085-0266D506F957}"/>
              </a:ext>
            </a:extLst>
          </p:cNvPr>
          <p:cNvSpPr txBox="1"/>
          <p:nvPr/>
        </p:nvSpPr>
        <p:spPr>
          <a:xfrm rot="16200000">
            <a:off x="1316958" y="2894706"/>
            <a:ext cx="1221808" cy="276999"/>
          </a:xfrm>
          <a:prstGeom prst="rect">
            <a:avLst/>
          </a:prstGeom>
          <a:noFill/>
        </p:spPr>
        <p:txBody>
          <a:bodyPr wrap="none" rtlCol="0">
            <a:spAutoFit/>
          </a:bodyPr>
          <a:lstStyle/>
          <a:p>
            <a:pPr algn="ctr"/>
            <a:r>
              <a:rPr lang="en-US" sz="1200" dirty="0">
                <a:solidFill>
                  <a:schemeClr val="bg1"/>
                </a:solidFill>
                <a:latin typeface="Montserrat" panose="00000500000000000000" pitchFamily="50" charset="0"/>
              </a:rPr>
              <a:t>Typical Focus</a:t>
            </a:r>
          </a:p>
        </p:txBody>
      </p:sp>
      <p:sp>
        <p:nvSpPr>
          <p:cNvPr id="105" name="TextBox 104">
            <a:extLst>
              <a:ext uri="{FF2B5EF4-FFF2-40B4-BE49-F238E27FC236}">
                <a16:creationId xmlns:a16="http://schemas.microsoft.com/office/drawing/2014/main" id="{CAE0E47D-C64F-4BCE-9069-DDBAD1F3AE15}"/>
              </a:ext>
            </a:extLst>
          </p:cNvPr>
          <p:cNvSpPr txBox="1"/>
          <p:nvPr/>
        </p:nvSpPr>
        <p:spPr>
          <a:xfrm rot="5400000">
            <a:off x="9850144" y="3955939"/>
            <a:ext cx="1343638" cy="276999"/>
          </a:xfrm>
          <a:prstGeom prst="rect">
            <a:avLst/>
          </a:prstGeom>
          <a:noFill/>
        </p:spPr>
        <p:txBody>
          <a:bodyPr wrap="none" rtlCol="0">
            <a:spAutoFit/>
          </a:bodyPr>
          <a:lstStyle/>
          <a:p>
            <a:pPr algn="ctr"/>
            <a:r>
              <a:rPr lang="en-US" sz="1200" dirty="0">
                <a:solidFill>
                  <a:schemeClr val="bg1"/>
                </a:solidFill>
                <a:latin typeface="Montserrat" panose="00000500000000000000" pitchFamily="50" charset="0"/>
              </a:rPr>
              <a:t>Big Gain Focus</a:t>
            </a:r>
          </a:p>
        </p:txBody>
      </p:sp>
      <p:cxnSp>
        <p:nvCxnSpPr>
          <p:cNvPr id="13" name="Straight Connector 12">
            <a:extLst>
              <a:ext uri="{FF2B5EF4-FFF2-40B4-BE49-F238E27FC236}">
                <a16:creationId xmlns:a16="http://schemas.microsoft.com/office/drawing/2014/main" id="{DEEDE707-C887-46AD-A0A3-8E82C21D3673}"/>
              </a:ext>
            </a:extLst>
          </p:cNvPr>
          <p:cNvCxnSpPr>
            <a:cxnSpLocks/>
            <a:stCxn id="37" idx="3"/>
            <a:endCxn id="60" idx="3"/>
          </p:cNvCxnSpPr>
          <p:nvPr/>
        </p:nvCxnSpPr>
        <p:spPr>
          <a:xfrm>
            <a:off x="4104730" y="3038936"/>
            <a:ext cx="3597687" cy="6130"/>
          </a:xfrm>
          <a:prstGeom prst="line">
            <a:avLst/>
          </a:prstGeom>
          <a:ln w="9525" cap="rnd">
            <a:gradFill>
              <a:gsLst>
                <a:gs pos="0">
                  <a:schemeClr val="bg1">
                    <a:alpha val="0"/>
                  </a:schemeClr>
                </a:gs>
                <a:gs pos="50000">
                  <a:schemeClr val="bg1">
                    <a:alpha val="68000"/>
                  </a:schemeClr>
                </a:gs>
                <a:gs pos="100000">
                  <a:schemeClr val="bg1">
                    <a:alpha val="0"/>
                  </a:schemeClr>
                </a:gs>
              </a:gsLst>
              <a:lin ang="0" scaled="0"/>
            </a:gradFill>
            <a:prstDash val="soli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950EDB6D-58B8-45B5-8CDF-C3EE9A715370}"/>
              </a:ext>
            </a:extLst>
          </p:cNvPr>
          <p:cNvCxnSpPr>
            <a:cxnSpLocks/>
            <a:stCxn id="39" idx="3"/>
            <a:endCxn id="59" idx="3"/>
          </p:cNvCxnSpPr>
          <p:nvPr/>
        </p:nvCxnSpPr>
        <p:spPr>
          <a:xfrm flipV="1">
            <a:off x="4302996" y="4094438"/>
            <a:ext cx="3596058" cy="4020"/>
          </a:xfrm>
          <a:prstGeom prst="line">
            <a:avLst/>
          </a:prstGeom>
          <a:ln w="9525" cap="rnd">
            <a:gradFill>
              <a:gsLst>
                <a:gs pos="0">
                  <a:schemeClr val="bg1">
                    <a:alpha val="0"/>
                  </a:schemeClr>
                </a:gs>
                <a:gs pos="50000">
                  <a:schemeClr val="bg1">
                    <a:alpha val="68000"/>
                  </a:schemeClr>
                </a:gs>
                <a:gs pos="100000">
                  <a:schemeClr val="bg1">
                    <a:alpha val="0"/>
                  </a:schemeClr>
                </a:gs>
              </a:gsLst>
              <a:lin ang="0" scaled="0"/>
            </a:gradFill>
            <a:prstDash val="solid"/>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933C4B19-A054-4FA3-997F-A1AE515C34FD}"/>
              </a:ext>
            </a:extLst>
          </p:cNvPr>
          <p:cNvCxnSpPr>
            <a:cxnSpLocks/>
            <a:stCxn id="41" idx="3"/>
            <a:endCxn id="57" idx="0"/>
          </p:cNvCxnSpPr>
          <p:nvPr/>
        </p:nvCxnSpPr>
        <p:spPr>
          <a:xfrm>
            <a:off x="4499633" y="5145799"/>
            <a:ext cx="3597688" cy="9257"/>
          </a:xfrm>
          <a:prstGeom prst="line">
            <a:avLst/>
          </a:prstGeom>
          <a:ln w="9525" cap="rnd">
            <a:gradFill>
              <a:gsLst>
                <a:gs pos="0">
                  <a:schemeClr val="bg1">
                    <a:alpha val="0"/>
                  </a:schemeClr>
                </a:gs>
                <a:gs pos="50000">
                  <a:schemeClr val="bg1">
                    <a:alpha val="68000"/>
                  </a:schemeClr>
                </a:gs>
                <a:gs pos="100000">
                  <a:schemeClr val="bg1">
                    <a:alpha val="0"/>
                  </a:schemeClr>
                </a:gs>
              </a:gsLst>
              <a:lin ang="0" scaled="0"/>
            </a:gradFill>
            <a:prstDash val="solid"/>
          </a:ln>
        </p:spPr>
        <p:style>
          <a:lnRef idx="1">
            <a:schemeClr val="accent1"/>
          </a:lnRef>
          <a:fillRef idx="0">
            <a:schemeClr val="accent1"/>
          </a:fillRef>
          <a:effectRef idx="0">
            <a:schemeClr val="accent1"/>
          </a:effectRef>
          <a:fontRef idx="minor">
            <a:schemeClr val="tx1"/>
          </a:fontRef>
        </p:style>
      </p:cxnSp>
      <p:cxnSp>
        <p:nvCxnSpPr>
          <p:cNvPr id="4" name="Straight Arrow Connector 3">
            <a:extLst>
              <a:ext uri="{FF2B5EF4-FFF2-40B4-BE49-F238E27FC236}">
                <a16:creationId xmlns:a16="http://schemas.microsoft.com/office/drawing/2014/main" id="{D8307539-BDDC-4937-BE8A-A51D7F2F5C9D}"/>
              </a:ext>
            </a:extLst>
          </p:cNvPr>
          <p:cNvCxnSpPr>
            <a:cxnSpLocks/>
            <a:stCxn id="35" idx="3"/>
            <a:endCxn id="41" idx="0"/>
          </p:cNvCxnSpPr>
          <p:nvPr/>
        </p:nvCxnSpPr>
        <p:spPr>
          <a:xfrm>
            <a:off x="3908092" y="1991594"/>
            <a:ext cx="789809" cy="4213888"/>
          </a:xfrm>
          <a:prstGeom prst="straightConnector1">
            <a:avLst/>
          </a:prstGeom>
          <a:ln w="25400">
            <a:gradFill>
              <a:gsLst>
                <a:gs pos="0">
                  <a:schemeClr val="bg1">
                    <a:alpha val="0"/>
                  </a:schemeClr>
                </a:gs>
                <a:gs pos="100000">
                  <a:schemeClr val="bg1"/>
                </a:gs>
              </a:gsLst>
              <a:lin ang="5400000" scaled="1"/>
            </a:gradFill>
            <a:tailEnd type="arrow"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A0FC10E3-0EDF-407B-9F04-66D9C56E218A}"/>
              </a:ext>
            </a:extLst>
          </p:cNvPr>
          <p:cNvCxnSpPr>
            <a:cxnSpLocks/>
            <a:stCxn id="57" idx="3"/>
            <a:endCxn id="60" idx="0"/>
          </p:cNvCxnSpPr>
          <p:nvPr/>
        </p:nvCxnSpPr>
        <p:spPr>
          <a:xfrm flipH="1" flipV="1">
            <a:off x="7504149" y="1985383"/>
            <a:ext cx="789809" cy="4219978"/>
          </a:xfrm>
          <a:prstGeom prst="straightConnector1">
            <a:avLst/>
          </a:prstGeom>
          <a:ln w="25400">
            <a:gradFill>
              <a:gsLst>
                <a:gs pos="0">
                  <a:schemeClr val="bg1">
                    <a:alpha val="0"/>
                  </a:schemeClr>
                </a:gs>
                <a:gs pos="100000">
                  <a:schemeClr val="bg1"/>
                </a:gs>
              </a:gsLst>
              <a:lin ang="5400000" scaled="1"/>
            </a:gradFill>
            <a:tailEnd type="arrow" w="lg" len="lg"/>
          </a:ln>
        </p:spPr>
        <p:style>
          <a:lnRef idx="1">
            <a:schemeClr val="accent1"/>
          </a:lnRef>
          <a:fillRef idx="0">
            <a:schemeClr val="accent1"/>
          </a:fillRef>
          <a:effectRef idx="0">
            <a:schemeClr val="accent1"/>
          </a:effectRef>
          <a:fontRef idx="minor">
            <a:schemeClr val="tx1"/>
          </a:fontRef>
        </p:style>
      </p:cxnSp>
      <p:grpSp>
        <p:nvGrpSpPr>
          <p:cNvPr id="21" name="Group 20">
            <a:extLst>
              <a:ext uri="{FF2B5EF4-FFF2-40B4-BE49-F238E27FC236}">
                <a16:creationId xmlns:a16="http://schemas.microsoft.com/office/drawing/2014/main" id="{1E8CDDEE-A59B-4692-907E-AE0EC9A7A884}"/>
              </a:ext>
            </a:extLst>
          </p:cNvPr>
          <p:cNvGrpSpPr/>
          <p:nvPr/>
        </p:nvGrpSpPr>
        <p:grpSpPr>
          <a:xfrm>
            <a:off x="8108457" y="5157939"/>
            <a:ext cx="2077731" cy="1047422"/>
            <a:chOff x="8103432" y="5157939"/>
            <a:chExt cx="2077731" cy="1047422"/>
          </a:xfrm>
        </p:grpSpPr>
        <p:sp>
          <p:nvSpPr>
            <p:cNvPr id="57" name="Freeform: Shape 56">
              <a:extLst>
                <a:ext uri="{FF2B5EF4-FFF2-40B4-BE49-F238E27FC236}">
                  <a16:creationId xmlns:a16="http://schemas.microsoft.com/office/drawing/2014/main" id="{C0E10CEA-FEB2-4D25-A7D5-BFC37FB53A4E}"/>
                </a:ext>
              </a:extLst>
            </p:cNvPr>
            <p:cNvSpPr/>
            <p:nvPr/>
          </p:nvSpPr>
          <p:spPr>
            <a:xfrm flipH="1" flipV="1">
              <a:off x="8103432" y="5157979"/>
              <a:ext cx="2077731" cy="1047382"/>
            </a:xfrm>
            <a:custGeom>
              <a:avLst/>
              <a:gdLst>
                <a:gd name="connsiteX0" fmla="*/ 1465136 w 1457325"/>
                <a:gd name="connsiteY0" fmla="*/ 821436 h 819150"/>
                <a:gd name="connsiteX1" fmla="*/ 0 w 1457325"/>
                <a:gd name="connsiteY1" fmla="*/ 821436 h 819150"/>
                <a:gd name="connsiteX2" fmla="*/ 137922 w 1457325"/>
                <a:gd name="connsiteY2" fmla="*/ 0 h 819150"/>
                <a:gd name="connsiteX3" fmla="*/ 1327214 w 1457325"/>
                <a:gd name="connsiteY3" fmla="*/ 0 h 819150"/>
              </a:gdLst>
              <a:ahLst/>
              <a:cxnLst>
                <a:cxn ang="0">
                  <a:pos x="connsiteX0" y="connsiteY0"/>
                </a:cxn>
                <a:cxn ang="0">
                  <a:pos x="connsiteX1" y="connsiteY1"/>
                </a:cxn>
                <a:cxn ang="0">
                  <a:pos x="connsiteX2" y="connsiteY2"/>
                </a:cxn>
                <a:cxn ang="0">
                  <a:pos x="connsiteX3" y="connsiteY3"/>
                </a:cxn>
              </a:cxnLst>
              <a:rect l="l" t="t" r="r" b="b"/>
              <a:pathLst>
                <a:path w="1457325" h="819150">
                  <a:moveTo>
                    <a:pt x="1465136" y="821436"/>
                  </a:moveTo>
                  <a:lnTo>
                    <a:pt x="0" y="821436"/>
                  </a:lnTo>
                  <a:lnTo>
                    <a:pt x="137922" y="0"/>
                  </a:lnTo>
                  <a:lnTo>
                    <a:pt x="1327214" y="0"/>
                  </a:lnTo>
                  <a:close/>
                </a:path>
              </a:pathLst>
            </a:custGeom>
            <a:gradFill>
              <a:gsLst>
                <a:gs pos="40000">
                  <a:schemeClr val="accent1">
                    <a:lumMod val="50000"/>
                    <a:lumOff val="50000"/>
                    <a:alpha val="0"/>
                  </a:schemeClr>
                </a:gs>
                <a:gs pos="100000">
                  <a:schemeClr val="accent1">
                    <a:lumMod val="50000"/>
                    <a:lumOff val="50000"/>
                    <a:alpha val="20000"/>
                  </a:schemeClr>
                </a:gs>
              </a:gsLst>
              <a:lin ang="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100" dirty="0">
                <a:solidFill>
                  <a:schemeClr val="bg1"/>
                </a:solidFill>
                <a:latin typeface="Montserrat" panose="00000500000000000000" pitchFamily="50" charset="0"/>
              </a:endParaRPr>
            </a:p>
          </p:txBody>
        </p:sp>
        <p:sp>
          <p:nvSpPr>
            <p:cNvPr id="12" name="Freeform: Shape 34">
              <a:extLst>
                <a:ext uri="{FF2B5EF4-FFF2-40B4-BE49-F238E27FC236}">
                  <a16:creationId xmlns:a16="http://schemas.microsoft.com/office/drawing/2014/main" id="{BC4436D2-9DD7-98F0-47F2-C68CAD093AE7}"/>
                </a:ext>
              </a:extLst>
            </p:cNvPr>
            <p:cNvSpPr/>
            <p:nvPr/>
          </p:nvSpPr>
          <p:spPr>
            <a:xfrm flipH="1" flipV="1">
              <a:off x="8103432" y="5157939"/>
              <a:ext cx="2077731" cy="1047382"/>
            </a:xfrm>
            <a:custGeom>
              <a:avLst/>
              <a:gdLst>
                <a:gd name="connsiteX0" fmla="*/ 1465136 w 1457325"/>
                <a:gd name="connsiteY0" fmla="*/ 821436 h 819150"/>
                <a:gd name="connsiteX1" fmla="*/ 0 w 1457325"/>
                <a:gd name="connsiteY1" fmla="*/ 821436 h 819150"/>
                <a:gd name="connsiteX2" fmla="*/ 137922 w 1457325"/>
                <a:gd name="connsiteY2" fmla="*/ 0 h 819150"/>
                <a:gd name="connsiteX3" fmla="*/ 1327214 w 1457325"/>
                <a:gd name="connsiteY3" fmla="*/ 0 h 819150"/>
              </a:gdLst>
              <a:ahLst/>
              <a:cxnLst>
                <a:cxn ang="0">
                  <a:pos x="connsiteX0" y="connsiteY0"/>
                </a:cxn>
                <a:cxn ang="0">
                  <a:pos x="connsiteX1" y="connsiteY1"/>
                </a:cxn>
                <a:cxn ang="0">
                  <a:pos x="connsiteX2" y="connsiteY2"/>
                </a:cxn>
                <a:cxn ang="0">
                  <a:pos x="connsiteX3" y="connsiteY3"/>
                </a:cxn>
              </a:cxnLst>
              <a:rect l="l" t="t" r="r" b="b"/>
              <a:pathLst>
                <a:path w="1457325" h="819150">
                  <a:moveTo>
                    <a:pt x="1465136" y="821436"/>
                  </a:moveTo>
                  <a:lnTo>
                    <a:pt x="0" y="821436"/>
                  </a:lnTo>
                  <a:lnTo>
                    <a:pt x="137922" y="0"/>
                  </a:lnTo>
                  <a:lnTo>
                    <a:pt x="1327214" y="0"/>
                  </a:lnTo>
                  <a:close/>
                </a:path>
              </a:pathLst>
            </a:custGeom>
            <a:gradFill flip="none" rotWithShape="1">
              <a:gsLst>
                <a:gs pos="80000">
                  <a:srgbClr val="000000">
                    <a:alpha val="14321"/>
                  </a:srgbClr>
                </a:gs>
                <a:gs pos="62000">
                  <a:schemeClr val="tx1">
                    <a:alpha val="0"/>
                  </a:schemeClr>
                </a:gs>
                <a:gs pos="98000">
                  <a:schemeClr val="tx1">
                    <a:alpha val="28056"/>
                  </a:schemeClr>
                </a:gs>
              </a:gsLst>
              <a:lin ang="18900000" scaled="1"/>
              <a:tileRect/>
            </a:gradFill>
            <a:ln w="9525" cap="flat">
              <a:noFill/>
              <a:prstDash val="solid"/>
              <a:miter/>
            </a:ln>
          </p:spPr>
          <p:txBody>
            <a:bodyPr rtlCol="0" anchor="ctr"/>
            <a:lstStyle/>
            <a:p>
              <a:pPr algn="ctr"/>
              <a:endParaRPr lang="en-US" sz="1100" dirty="0">
                <a:solidFill>
                  <a:schemeClr val="bg1"/>
                </a:solidFill>
                <a:latin typeface="Montserrat" panose="00000500000000000000" pitchFamily="50" charset="0"/>
              </a:endParaRPr>
            </a:p>
          </p:txBody>
        </p:sp>
      </p:grpSp>
      <p:sp>
        <p:nvSpPr>
          <p:cNvPr id="61" name="Oval 60">
            <a:extLst>
              <a:ext uri="{FF2B5EF4-FFF2-40B4-BE49-F238E27FC236}">
                <a16:creationId xmlns:a16="http://schemas.microsoft.com/office/drawing/2014/main" id="{59AD47A6-1EF4-4DEC-9656-85D769235FD9}"/>
              </a:ext>
            </a:extLst>
          </p:cNvPr>
          <p:cNvSpPr/>
          <p:nvPr/>
        </p:nvSpPr>
        <p:spPr>
          <a:xfrm>
            <a:off x="8795923" y="5334480"/>
            <a:ext cx="694380" cy="694380"/>
          </a:xfrm>
          <a:prstGeom prst="ellipse">
            <a:avLst/>
          </a:prstGeom>
          <a:gradFill flip="none" rotWithShape="1">
            <a:gsLst>
              <a:gs pos="0">
                <a:schemeClr val="accent1">
                  <a:lumMod val="50000"/>
                  <a:lumOff val="50000"/>
                </a:schemeClr>
              </a:gs>
              <a:gs pos="100000">
                <a:schemeClr val="accent1">
                  <a:lumMod val="50000"/>
                  <a:lumOff val="50000"/>
                  <a:alpha val="3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30%</a:t>
            </a:r>
          </a:p>
        </p:txBody>
      </p:sp>
      <p:sp>
        <p:nvSpPr>
          <p:cNvPr id="62" name="Oval 61">
            <a:extLst>
              <a:ext uri="{FF2B5EF4-FFF2-40B4-BE49-F238E27FC236}">
                <a16:creationId xmlns:a16="http://schemas.microsoft.com/office/drawing/2014/main" id="{5D7E9229-D07A-4E7F-895B-806C83D9DDB4}"/>
              </a:ext>
            </a:extLst>
          </p:cNvPr>
          <p:cNvSpPr/>
          <p:nvPr/>
        </p:nvSpPr>
        <p:spPr>
          <a:xfrm>
            <a:off x="8795923" y="2168096"/>
            <a:ext cx="694380" cy="694380"/>
          </a:xfrm>
          <a:prstGeom prst="ellipse">
            <a:avLst/>
          </a:prstGeom>
          <a:gradFill flip="none" rotWithShape="1">
            <a:gsLst>
              <a:gs pos="0">
                <a:schemeClr val="accent1">
                  <a:lumMod val="50000"/>
                  <a:lumOff val="50000"/>
                </a:schemeClr>
              </a:gs>
              <a:gs pos="100000">
                <a:schemeClr val="accent1">
                  <a:lumMod val="50000"/>
                  <a:lumOff val="50000"/>
                  <a:alpha val="3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30%</a:t>
            </a:r>
          </a:p>
        </p:txBody>
      </p:sp>
      <p:sp>
        <p:nvSpPr>
          <p:cNvPr id="63" name="Oval 62">
            <a:extLst>
              <a:ext uri="{FF2B5EF4-FFF2-40B4-BE49-F238E27FC236}">
                <a16:creationId xmlns:a16="http://schemas.microsoft.com/office/drawing/2014/main" id="{45FC12BF-D931-4459-A09E-92769364FBE7}"/>
              </a:ext>
            </a:extLst>
          </p:cNvPr>
          <p:cNvSpPr/>
          <p:nvPr/>
        </p:nvSpPr>
        <p:spPr>
          <a:xfrm>
            <a:off x="8795923" y="3223557"/>
            <a:ext cx="694380" cy="694380"/>
          </a:xfrm>
          <a:prstGeom prst="ellipse">
            <a:avLst/>
          </a:prstGeom>
          <a:gradFill flip="none" rotWithShape="1">
            <a:gsLst>
              <a:gs pos="0">
                <a:schemeClr val="accent1">
                  <a:lumMod val="50000"/>
                  <a:lumOff val="50000"/>
                </a:schemeClr>
              </a:gs>
              <a:gs pos="100000">
                <a:schemeClr val="accent1">
                  <a:lumMod val="50000"/>
                  <a:lumOff val="50000"/>
                  <a:alpha val="3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20%</a:t>
            </a:r>
          </a:p>
        </p:txBody>
      </p:sp>
      <p:sp>
        <p:nvSpPr>
          <p:cNvPr id="64" name="Oval 63">
            <a:extLst>
              <a:ext uri="{FF2B5EF4-FFF2-40B4-BE49-F238E27FC236}">
                <a16:creationId xmlns:a16="http://schemas.microsoft.com/office/drawing/2014/main" id="{2C7FC48F-6236-4787-8C7A-43BADEA83DD7}"/>
              </a:ext>
            </a:extLst>
          </p:cNvPr>
          <p:cNvSpPr/>
          <p:nvPr/>
        </p:nvSpPr>
        <p:spPr>
          <a:xfrm>
            <a:off x="8795923" y="4279019"/>
            <a:ext cx="694380" cy="694380"/>
          </a:xfrm>
          <a:prstGeom prst="ellipse">
            <a:avLst/>
          </a:prstGeom>
          <a:gradFill flip="none" rotWithShape="1">
            <a:gsLst>
              <a:gs pos="0">
                <a:schemeClr val="accent1">
                  <a:lumMod val="50000"/>
                  <a:lumOff val="50000"/>
                </a:schemeClr>
              </a:gs>
              <a:gs pos="100000">
                <a:schemeClr val="accent1">
                  <a:lumMod val="50000"/>
                  <a:lumOff val="50000"/>
                  <a:alpha val="3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20%</a:t>
            </a:r>
          </a:p>
        </p:txBody>
      </p:sp>
      <p:cxnSp>
        <p:nvCxnSpPr>
          <p:cNvPr id="90" name="Connector: Curved 89">
            <a:extLst>
              <a:ext uri="{FF2B5EF4-FFF2-40B4-BE49-F238E27FC236}">
                <a16:creationId xmlns:a16="http://schemas.microsoft.com/office/drawing/2014/main" id="{33A27572-B19A-4233-9076-59D606F0BC4B}"/>
              </a:ext>
            </a:extLst>
          </p:cNvPr>
          <p:cNvCxnSpPr>
            <a:cxnSpLocks/>
            <a:stCxn id="61" idx="6"/>
            <a:endCxn id="62" idx="6"/>
          </p:cNvCxnSpPr>
          <p:nvPr/>
        </p:nvCxnSpPr>
        <p:spPr>
          <a:xfrm flipV="1">
            <a:off x="9490303" y="2515286"/>
            <a:ext cx="12700" cy="3166384"/>
          </a:xfrm>
          <a:prstGeom prst="curvedConnector3">
            <a:avLst>
              <a:gd name="adj1" fmla="val 6236362"/>
            </a:avLst>
          </a:prstGeom>
          <a:ln>
            <a:solidFill>
              <a:schemeClr val="bg1">
                <a:alpha val="2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1597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barn(outVertical)">
                                      <p:cBhvr>
                                        <p:cTn id="7" dur="1500"/>
                                        <p:tgtEl>
                                          <p:spTgt spid="70"/>
                                        </p:tgtEl>
                                      </p:cBhvr>
                                    </p:animEffect>
                                  </p:childTnLst>
                                </p:cTn>
                              </p:par>
                              <p:par>
                                <p:cTn id="8" presetID="35" presetClass="path" presetSubtype="0" accel="50000" decel="50000" fill="hold" grpId="1" nodeType="withEffect">
                                  <p:stCondLst>
                                    <p:cond delay="0"/>
                                  </p:stCondLst>
                                  <p:childTnLst>
                                    <p:animMotion origin="layout" path="M 0.02435 3.33333E-6 L 1.45833E-6 3.33333E-6 " pathEditMode="relative" rAng="0" ptsTypes="AA">
                                      <p:cBhvr>
                                        <p:cTn id="9" dur="1500" fill="hold"/>
                                        <p:tgtEl>
                                          <p:spTgt spid="70"/>
                                        </p:tgtEl>
                                        <p:attrNameLst>
                                          <p:attrName>ppt_x</p:attrName>
                                          <p:attrName>ppt_y</p:attrName>
                                        </p:attrNameLst>
                                      </p:cBhvr>
                                      <p:rCtr x="-1302" y="0"/>
                                    </p:animMotion>
                                  </p:childTnLst>
                                </p:cTn>
                              </p:par>
                              <p:par>
                                <p:cTn id="10" presetID="16" presetClass="entr" presetSubtype="37"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outVertical)">
                                      <p:cBhvr>
                                        <p:cTn id="12" dur="1500"/>
                                        <p:tgtEl>
                                          <p:spTgt spid="13"/>
                                        </p:tgtEl>
                                      </p:cBhvr>
                                    </p:animEffect>
                                  </p:childTnLst>
                                </p:cTn>
                              </p:par>
                              <p:par>
                                <p:cTn id="13" presetID="35" presetClass="path" presetSubtype="0" accel="50000" decel="50000" fill="hold" nodeType="withEffect">
                                  <p:stCondLst>
                                    <p:cond delay="0"/>
                                  </p:stCondLst>
                                  <p:childTnLst>
                                    <p:animMotion origin="layout" path="M 0.01576 1.48148E-6 L -4.79167E-6 1.48148E-6 " pathEditMode="relative" rAng="0" ptsTypes="AA">
                                      <p:cBhvr>
                                        <p:cTn id="14" dur="1500" fill="hold"/>
                                        <p:tgtEl>
                                          <p:spTgt spid="13"/>
                                        </p:tgtEl>
                                        <p:attrNameLst>
                                          <p:attrName>ppt_x</p:attrName>
                                          <p:attrName>ppt_y</p:attrName>
                                        </p:attrNameLst>
                                      </p:cBhvr>
                                      <p:rCtr x="-794" y="0"/>
                                    </p:animMotion>
                                  </p:childTnLst>
                                </p:cTn>
                              </p:par>
                              <p:par>
                                <p:cTn id="15" presetID="16" presetClass="entr" presetSubtype="37" fill="hold" grpId="0" nodeType="with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barn(outVertical)">
                                      <p:cBhvr>
                                        <p:cTn id="17" dur="1500"/>
                                        <p:tgtEl>
                                          <p:spTgt spid="71"/>
                                        </p:tgtEl>
                                      </p:cBhvr>
                                    </p:animEffect>
                                  </p:childTnLst>
                                </p:cTn>
                              </p:par>
                              <p:par>
                                <p:cTn id="18" presetID="35" presetClass="path" presetSubtype="0" accel="50000" decel="50000" fill="hold" grpId="1" nodeType="withEffect">
                                  <p:stCondLst>
                                    <p:cond delay="0"/>
                                  </p:stCondLst>
                                  <p:childTnLst>
                                    <p:animMotion origin="layout" path="M 0.00716 2.59259E-6 L 1.45833E-6 2.59259E-6 " pathEditMode="relative" rAng="0" ptsTypes="AA">
                                      <p:cBhvr>
                                        <p:cTn id="19" dur="1500" fill="hold"/>
                                        <p:tgtEl>
                                          <p:spTgt spid="71"/>
                                        </p:tgtEl>
                                        <p:attrNameLst>
                                          <p:attrName>ppt_x</p:attrName>
                                          <p:attrName>ppt_y</p:attrName>
                                        </p:attrNameLst>
                                      </p:cBhvr>
                                      <p:rCtr x="-365" y="0"/>
                                    </p:animMotion>
                                  </p:childTnLst>
                                </p:cTn>
                              </p:par>
                              <p:par>
                                <p:cTn id="20" presetID="16" presetClass="entr" presetSubtype="37" fill="hold" nodeType="with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barn(outVertical)">
                                      <p:cBhvr>
                                        <p:cTn id="22" dur="1500"/>
                                        <p:tgtEl>
                                          <p:spTgt spid="48"/>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72"/>
                                        </p:tgtEl>
                                        <p:attrNameLst>
                                          <p:attrName>style.visibility</p:attrName>
                                        </p:attrNameLst>
                                      </p:cBhvr>
                                      <p:to>
                                        <p:strVal val="visible"/>
                                      </p:to>
                                    </p:set>
                                    <p:animEffect transition="in" filter="barn(outVertical)">
                                      <p:cBhvr>
                                        <p:cTn id="25" dur="1500"/>
                                        <p:tgtEl>
                                          <p:spTgt spid="72"/>
                                        </p:tgtEl>
                                      </p:cBhvr>
                                    </p:animEffect>
                                  </p:childTnLst>
                                </p:cTn>
                              </p:par>
                              <p:par>
                                <p:cTn id="26" presetID="35" presetClass="path" presetSubtype="0" accel="50000" decel="50000" fill="hold" grpId="1" nodeType="withEffect">
                                  <p:stCondLst>
                                    <p:cond delay="0"/>
                                  </p:stCondLst>
                                  <p:childTnLst>
                                    <p:animMotion origin="layout" path="M -0.00794 4.44444E-6 L -2.70833E-6 4.44444E-6 " pathEditMode="relative" rAng="0" ptsTypes="AA">
                                      <p:cBhvr>
                                        <p:cTn id="27" dur="1500" fill="hold"/>
                                        <p:tgtEl>
                                          <p:spTgt spid="72"/>
                                        </p:tgtEl>
                                        <p:attrNameLst>
                                          <p:attrName>ppt_x</p:attrName>
                                          <p:attrName>ppt_y</p:attrName>
                                        </p:attrNameLst>
                                      </p:cBhvr>
                                      <p:rCtr x="391" y="0"/>
                                    </p:animMotion>
                                  </p:childTnLst>
                                </p:cTn>
                              </p:par>
                              <p:par>
                                <p:cTn id="28" presetID="16" presetClass="entr" presetSubtype="37" fill="hold"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barn(outVertical)">
                                      <p:cBhvr>
                                        <p:cTn id="30" dur="1500"/>
                                        <p:tgtEl>
                                          <p:spTgt spid="49"/>
                                        </p:tgtEl>
                                      </p:cBhvr>
                                    </p:animEffect>
                                  </p:childTnLst>
                                </p:cTn>
                              </p:par>
                              <p:par>
                                <p:cTn id="31" presetID="35" presetClass="path" presetSubtype="0" accel="50000" decel="50000" fill="hold" nodeType="withEffect">
                                  <p:stCondLst>
                                    <p:cond delay="0"/>
                                  </p:stCondLst>
                                  <p:childTnLst>
                                    <p:animMotion origin="layout" path="M -0.0168 4.07407E-6 L 3.54167E-6 4.07407E-6 " pathEditMode="relative" rAng="0" ptsTypes="AA">
                                      <p:cBhvr>
                                        <p:cTn id="32" dur="1500" fill="hold"/>
                                        <p:tgtEl>
                                          <p:spTgt spid="49"/>
                                        </p:tgtEl>
                                        <p:attrNameLst>
                                          <p:attrName>ppt_x</p:attrName>
                                          <p:attrName>ppt_y</p:attrName>
                                        </p:attrNameLst>
                                      </p:cBhvr>
                                      <p:rCtr x="833" y="0"/>
                                    </p:animMotion>
                                  </p:childTnLst>
                                </p:cTn>
                              </p:par>
                              <p:par>
                                <p:cTn id="33" presetID="16" presetClass="entr" presetSubtype="37" fill="hold" grpId="0"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barn(outVertical)">
                                      <p:cBhvr>
                                        <p:cTn id="35" dur="1500"/>
                                        <p:tgtEl>
                                          <p:spTgt spid="73"/>
                                        </p:tgtEl>
                                      </p:cBhvr>
                                    </p:animEffect>
                                  </p:childTnLst>
                                </p:cTn>
                              </p:par>
                              <p:par>
                                <p:cTn id="36" presetID="35" presetClass="path" presetSubtype="0" accel="50000" decel="50000" fill="hold" grpId="1" nodeType="withEffect">
                                  <p:stCondLst>
                                    <p:cond delay="0"/>
                                  </p:stCondLst>
                                  <p:childTnLst>
                                    <p:animMotion origin="layout" path="M -0.02435 -2.22222E-6 L 0 -2.22222E-6 " pathEditMode="relative" rAng="0" ptsTypes="AA">
                                      <p:cBhvr>
                                        <p:cTn id="37" dur="1500" fill="hold"/>
                                        <p:tgtEl>
                                          <p:spTgt spid="73"/>
                                        </p:tgtEl>
                                        <p:attrNameLst>
                                          <p:attrName>ppt_x</p:attrName>
                                          <p:attrName>ppt_y</p:attrName>
                                        </p:attrNameLst>
                                      </p:cBhvr>
                                      <p:rCtr x="1211" y="0"/>
                                    </p:animMotion>
                                  </p:childTnLst>
                                </p:cTn>
                              </p:par>
                              <p:par>
                                <p:cTn id="38" presetID="22" presetClass="entr" presetSubtype="2" fill="hold" nodeType="withEffect">
                                  <p:stCondLst>
                                    <p:cond delay="1250"/>
                                  </p:stCondLst>
                                  <p:childTnLst>
                                    <p:set>
                                      <p:cBhvr>
                                        <p:cTn id="39" dur="1" fill="hold">
                                          <p:stCondLst>
                                            <p:cond delay="0"/>
                                          </p:stCondLst>
                                        </p:cTn>
                                        <p:tgtEl>
                                          <p:spTgt spid="22"/>
                                        </p:tgtEl>
                                        <p:attrNameLst>
                                          <p:attrName>style.visibility</p:attrName>
                                        </p:attrNameLst>
                                      </p:cBhvr>
                                      <p:to>
                                        <p:strVal val="visible"/>
                                      </p:to>
                                    </p:set>
                                    <p:animEffect transition="in" filter="wipe(right)">
                                      <p:cBhvr>
                                        <p:cTn id="40" dur="1000"/>
                                        <p:tgtEl>
                                          <p:spTgt spid="22"/>
                                        </p:tgtEl>
                                      </p:cBhvr>
                                    </p:animEffect>
                                  </p:childTnLst>
                                </p:cTn>
                              </p:par>
                              <p:par>
                                <p:cTn id="41" presetID="22" presetClass="entr" presetSubtype="2" fill="hold" nodeType="withEffect">
                                  <p:stCondLst>
                                    <p:cond delay="175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1000"/>
                                        <p:tgtEl>
                                          <p:spTgt spid="23"/>
                                        </p:tgtEl>
                                      </p:cBhvr>
                                    </p:animEffect>
                                  </p:childTnLst>
                                </p:cTn>
                              </p:par>
                              <p:par>
                                <p:cTn id="44" presetID="22" presetClass="entr" presetSubtype="2" fill="hold" nodeType="withEffect">
                                  <p:stCondLst>
                                    <p:cond delay="2250"/>
                                  </p:stCondLst>
                                  <p:childTnLst>
                                    <p:set>
                                      <p:cBhvr>
                                        <p:cTn id="45" dur="1" fill="hold">
                                          <p:stCondLst>
                                            <p:cond delay="0"/>
                                          </p:stCondLst>
                                        </p:cTn>
                                        <p:tgtEl>
                                          <p:spTgt spid="24"/>
                                        </p:tgtEl>
                                        <p:attrNameLst>
                                          <p:attrName>style.visibility</p:attrName>
                                        </p:attrNameLst>
                                      </p:cBhvr>
                                      <p:to>
                                        <p:strVal val="visible"/>
                                      </p:to>
                                    </p:set>
                                    <p:animEffect transition="in" filter="wipe(right)">
                                      <p:cBhvr>
                                        <p:cTn id="46" dur="1000"/>
                                        <p:tgtEl>
                                          <p:spTgt spid="24"/>
                                        </p:tgtEl>
                                      </p:cBhvr>
                                    </p:animEffect>
                                  </p:childTnLst>
                                </p:cTn>
                              </p:par>
                              <p:par>
                                <p:cTn id="47" presetID="22" presetClass="entr" presetSubtype="2" fill="hold" nodeType="withEffect">
                                  <p:stCondLst>
                                    <p:cond delay="2750"/>
                                  </p:stCondLst>
                                  <p:childTnLst>
                                    <p:set>
                                      <p:cBhvr>
                                        <p:cTn id="48" dur="1" fill="hold">
                                          <p:stCondLst>
                                            <p:cond delay="0"/>
                                          </p:stCondLst>
                                        </p:cTn>
                                        <p:tgtEl>
                                          <p:spTgt spid="25"/>
                                        </p:tgtEl>
                                        <p:attrNameLst>
                                          <p:attrName>style.visibility</p:attrName>
                                        </p:attrNameLst>
                                      </p:cBhvr>
                                      <p:to>
                                        <p:strVal val="visible"/>
                                      </p:to>
                                    </p:set>
                                    <p:animEffect transition="in" filter="wipe(right)">
                                      <p:cBhvr>
                                        <p:cTn id="49" dur="1000"/>
                                        <p:tgtEl>
                                          <p:spTgt spid="25"/>
                                        </p:tgtEl>
                                      </p:cBhvr>
                                    </p:animEffect>
                                  </p:childTnLst>
                                </p:cTn>
                              </p:par>
                              <p:par>
                                <p:cTn id="50" presetID="22" presetClass="entr" presetSubtype="8" fill="hold" nodeType="withEffect">
                                  <p:stCondLst>
                                    <p:cond delay="2750"/>
                                  </p:stCondLst>
                                  <p:childTnLst>
                                    <p:set>
                                      <p:cBhvr>
                                        <p:cTn id="51" dur="1" fill="hold">
                                          <p:stCondLst>
                                            <p:cond delay="0"/>
                                          </p:stCondLst>
                                        </p:cTn>
                                        <p:tgtEl>
                                          <p:spTgt spid="18"/>
                                        </p:tgtEl>
                                        <p:attrNameLst>
                                          <p:attrName>style.visibility</p:attrName>
                                        </p:attrNameLst>
                                      </p:cBhvr>
                                      <p:to>
                                        <p:strVal val="visible"/>
                                      </p:to>
                                    </p:set>
                                    <p:animEffect transition="in" filter="wipe(left)">
                                      <p:cBhvr>
                                        <p:cTn id="52" dur="1000"/>
                                        <p:tgtEl>
                                          <p:spTgt spid="18"/>
                                        </p:tgtEl>
                                      </p:cBhvr>
                                    </p:animEffect>
                                  </p:childTnLst>
                                </p:cTn>
                              </p:par>
                              <p:par>
                                <p:cTn id="53" presetID="22" presetClass="entr" presetSubtype="8" fill="hold" nodeType="withEffect">
                                  <p:stCondLst>
                                    <p:cond delay="2250"/>
                                  </p:stCondLst>
                                  <p:childTnLst>
                                    <p:set>
                                      <p:cBhvr>
                                        <p:cTn id="54" dur="1" fill="hold">
                                          <p:stCondLst>
                                            <p:cond delay="0"/>
                                          </p:stCondLst>
                                        </p:cTn>
                                        <p:tgtEl>
                                          <p:spTgt spid="19"/>
                                        </p:tgtEl>
                                        <p:attrNameLst>
                                          <p:attrName>style.visibility</p:attrName>
                                        </p:attrNameLst>
                                      </p:cBhvr>
                                      <p:to>
                                        <p:strVal val="visible"/>
                                      </p:to>
                                    </p:set>
                                    <p:animEffect transition="in" filter="wipe(left)">
                                      <p:cBhvr>
                                        <p:cTn id="55" dur="1000"/>
                                        <p:tgtEl>
                                          <p:spTgt spid="19"/>
                                        </p:tgtEl>
                                      </p:cBhvr>
                                    </p:animEffect>
                                  </p:childTnLst>
                                </p:cTn>
                              </p:par>
                              <p:par>
                                <p:cTn id="56" presetID="22" presetClass="entr" presetSubtype="1" fill="hold" nodeType="withEffect">
                                  <p:stCondLst>
                                    <p:cond delay="1250"/>
                                  </p:stCondLst>
                                  <p:childTnLst>
                                    <p:set>
                                      <p:cBhvr>
                                        <p:cTn id="57" dur="1" fill="hold">
                                          <p:stCondLst>
                                            <p:cond delay="0"/>
                                          </p:stCondLst>
                                        </p:cTn>
                                        <p:tgtEl>
                                          <p:spTgt spid="4"/>
                                        </p:tgtEl>
                                        <p:attrNameLst>
                                          <p:attrName>style.visibility</p:attrName>
                                        </p:attrNameLst>
                                      </p:cBhvr>
                                      <p:to>
                                        <p:strVal val="visible"/>
                                      </p:to>
                                    </p:set>
                                    <p:animEffect transition="in" filter="wipe(up)">
                                      <p:cBhvr>
                                        <p:cTn id="58" dur="1500"/>
                                        <p:tgtEl>
                                          <p:spTgt spid="4"/>
                                        </p:tgtEl>
                                      </p:cBhvr>
                                    </p:animEffect>
                                  </p:childTnLst>
                                </p:cTn>
                              </p:par>
                              <p:par>
                                <p:cTn id="59" presetID="22" presetClass="entr" presetSubtype="4" fill="hold" nodeType="withEffect">
                                  <p:stCondLst>
                                    <p:cond delay="1250"/>
                                  </p:stCondLst>
                                  <p:childTnLst>
                                    <p:set>
                                      <p:cBhvr>
                                        <p:cTn id="60" dur="1" fill="hold">
                                          <p:stCondLst>
                                            <p:cond delay="0"/>
                                          </p:stCondLst>
                                        </p:cTn>
                                        <p:tgtEl>
                                          <p:spTgt spid="43"/>
                                        </p:tgtEl>
                                        <p:attrNameLst>
                                          <p:attrName>style.visibility</p:attrName>
                                        </p:attrNameLst>
                                      </p:cBhvr>
                                      <p:to>
                                        <p:strVal val="visible"/>
                                      </p:to>
                                    </p:set>
                                    <p:animEffect transition="in" filter="wipe(down)">
                                      <p:cBhvr>
                                        <p:cTn id="61" dur="1500"/>
                                        <p:tgtEl>
                                          <p:spTgt spid="43"/>
                                        </p:tgtEl>
                                      </p:cBhvr>
                                    </p:animEffect>
                                  </p:childTnLst>
                                </p:cTn>
                              </p:par>
                              <p:par>
                                <p:cTn id="62" presetID="22" presetClass="entr" presetSubtype="8" fill="hold" nodeType="withEffect">
                                  <p:stCondLst>
                                    <p:cond delay="1250"/>
                                  </p:stCondLst>
                                  <p:childTnLst>
                                    <p:set>
                                      <p:cBhvr>
                                        <p:cTn id="63" dur="1" fill="hold">
                                          <p:stCondLst>
                                            <p:cond delay="0"/>
                                          </p:stCondLst>
                                        </p:cTn>
                                        <p:tgtEl>
                                          <p:spTgt spid="21"/>
                                        </p:tgtEl>
                                        <p:attrNameLst>
                                          <p:attrName>style.visibility</p:attrName>
                                        </p:attrNameLst>
                                      </p:cBhvr>
                                      <p:to>
                                        <p:strVal val="visible"/>
                                      </p:to>
                                    </p:set>
                                    <p:animEffect transition="in" filter="wipe(left)">
                                      <p:cBhvr>
                                        <p:cTn id="64" dur="1000"/>
                                        <p:tgtEl>
                                          <p:spTgt spid="21"/>
                                        </p:tgtEl>
                                      </p:cBhvr>
                                    </p:animEffect>
                                  </p:childTnLst>
                                </p:cTn>
                              </p:par>
                              <p:par>
                                <p:cTn id="65" presetID="22" presetClass="entr" presetSubtype="8" fill="hold" nodeType="withEffect">
                                  <p:stCondLst>
                                    <p:cond delay="1750"/>
                                  </p:stCondLst>
                                  <p:childTnLst>
                                    <p:set>
                                      <p:cBhvr>
                                        <p:cTn id="66" dur="1" fill="hold">
                                          <p:stCondLst>
                                            <p:cond delay="0"/>
                                          </p:stCondLst>
                                        </p:cTn>
                                        <p:tgtEl>
                                          <p:spTgt spid="20"/>
                                        </p:tgtEl>
                                        <p:attrNameLst>
                                          <p:attrName>style.visibility</p:attrName>
                                        </p:attrNameLst>
                                      </p:cBhvr>
                                      <p:to>
                                        <p:strVal val="visible"/>
                                      </p:to>
                                    </p:set>
                                    <p:animEffect transition="in" filter="wipe(left)">
                                      <p:cBhvr>
                                        <p:cTn id="67" dur="1000"/>
                                        <p:tgtEl>
                                          <p:spTgt spid="20"/>
                                        </p:tgtEl>
                                      </p:cBhvr>
                                    </p:animEffect>
                                  </p:childTnLst>
                                </p:cTn>
                              </p:par>
                              <p:par>
                                <p:cTn id="68" presetID="53" presetClass="entr" presetSubtype="16" fill="hold" grpId="0" nodeType="withEffect">
                                  <p:stCondLst>
                                    <p:cond delay="1500"/>
                                  </p:stCondLst>
                                  <p:childTnLst>
                                    <p:set>
                                      <p:cBhvr>
                                        <p:cTn id="69" dur="1" fill="hold">
                                          <p:stCondLst>
                                            <p:cond delay="0"/>
                                          </p:stCondLst>
                                        </p:cTn>
                                        <p:tgtEl>
                                          <p:spTgt spid="51"/>
                                        </p:tgtEl>
                                        <p:attrNameLst>
                                          <p:attrName>style.visibility</p:attrName>
                                        </p:attrNameLst>
                                      </p:cBhvr>
                                      <p:to>
                                        <p:strVal val="visible"/>
                                      </p:to>
                                    </p:set>
                                    <p:anim calcmode="lin" valueType="num">
                                      <p:cBhvr>
                                        <p:cTn id="70" dur="1000" fill="hold"/>
                                        <p:tgtEl>
                                          <p:spTgt spid="51"/>
                                        </p:tgtEl>
                                        <p:attrNameLst>
                                          <p:attrName>ppt_w</p:attrName>
                                        </p:attrNameLst>
                                      </p:cBhvr>
                                      <p:tavLst>
                                        <p:tav tm="0">
                                          <p:val>
                                            <p:fltVal val="0"/>
                                          </p:val>
                                        </p:tav>
                                        <p:tav tm="100000">
                                          <p:val>
                                            <p:strVal val="#ppt_w"/>
                                          </p:val>
                                        </p:tav>
                                      </p:tavLst>
                                    </p:anim>
                                    <p:anim calcmode="lin" valueType="num">
                                      <p:cBhvr>
                                        <p:cTn id="71" dur="1000" fill="hold"/>
                                        <p:tgtEl>
                                          <p:spTgt spid="51"/>
                                        </p:tgtEl>
                                        <p:attrNameLst>
                                          <p:attrName>ppt_h</p:attrName>
                                        </p:attrNameLst>
                                      </p:cBhvr>
                                      <p:tavLst>
                                        <p:tav tm="0">
                                          <p:val>
                                            <p:fltVal val="0"/>
                                          </p:val>
                                        </p:tav>
                                        <p:tav tm="100000">
                                          <p:val>
                                            <p:strVal val="#ppt_h"/>
                                          </p:val>
                                        </p:tav>
                                      </p:tavLst>
                                    </p:anim>
                                    <p:animEffect transition="in" filter="fade">
                                      <p:cBhvr>
                                        <p:cTn id="72" dur="1000"/>
                                        <p:tgtEl>
                                          <p:spTgt spid="51"/>
                                        </p:tgtEl>
                                      </p:cBhvr>
                                    </p:animEffect>
                                  </p:childTnLst>
                                </p:cTn>
                              </p:par>
                              <p:par>
                                <p:cTn id="73" presetID="53" presetClass="entr" presetSubtype="16" fill="hold" grpId="0" nodeType="withEffect">
                                  <p:stCondLst>
                                    <p:cond delay="1500"/>
                                  </p:stCondLst>
                                  <p:childTnLst>
                                    <p:set>
                                      <p:cBhvr>
                                        <p:cTn id="74" dur="1" fill="hold">
                                          <p:stCondLst>
                                            <p:cond delay="0"/>
                                          </p:stCondLst>
                                        </p:cTn>
                                        <p:tgtEl>
                                          <p:spTgt spid="61"/>
                                        </p:tgtEl>
                                        <p:attrNameLst>
                                          <p:attrName>style.visibility</p:attrName>
                                        </p:attrNameLst>
                                      </p:cBhvr>
                                      <p:to>
                                        <p:strVal val="visible"/>
                                      </p:to>
                                    </p:set>
                                    <p:anim calcmode="lin" valueType="num">
                                      <p:cBhvr>
                                        <p:cTn id="75" dur="1000" fill="hold"/>
                                        <p:tgtEl>
                                          <p:spTgt spid="61"/>
                                        </p:tgtEl>
                                        <p:attrNameLst>
                                          <p:attrName>ppt_w</p:attrName>
                                        </p:attrNameLst>
                                      </p:cBhvr>
                                      <p:tavLst>
                                        <p:tav tm="0">
                                          <p:val>
                                            <p:fltVal val="0"/>
                                          </p:val>
                                        </p:tav>
                                        <p:tav tm="100000">
                                          <p:val>
                                            <p:strVal val="#ppt_w"/>
                                          </p:val>
                                        </p:tav>
                                      </p:tavLst>
                                    </p:anim>
                                    <p:anim calcmode="lin" valueType="num">
                                      <p:cBhvr>
                                        <p:cTn id="76" dur="1000" fill="hold"/>
                                        <p:tgtEl>
                                          <p:spTgt spid="61"/>
                                        </p:tgtEl>
                                        <p:attrNameLst>
                                          <p:attrName>ppt_h</p:attrName>
                                        </p:attrNameLst>
                                      </p:cBhvr>
                                      <p:tavLst>
                                        <p:tav tm="0">
                                          <p:val>
                                            <p:fltVal val="0"/>
                                          </p:val>
                                        </p:tav>
                                        <p:tav tm="100000">
                                          <p:val>
                                            <p:strVal val="#ppt_h"/>
                                          </p:val>
                                        </p:tav>
                                      </p:tavLst>
                                    </p:anim>
                                    <p:animEffect transition="in" filter="fade">
                                      <p:cBhvr>
                                        <p:cTn id="77" dur="1000"/>
                                        <p:tgtEl>
                                          <p:spTgt spid="61"/>
                                        </p:tgtEl>
                                      </p:cBhvr>
                                    </p:animEffect>
                                  </p:childTnLst>
                                </p:cTn>
                              </p:par>
                              <p:par>
                                <p:cTn id="78" presetID="53" presetClass="entr" presetSubtype="16" fill="hold" grpId="0" nodeType="withEffect">
                                  <p:stCondLst>
                                    <p:cond delay="2000"/>
                                  </p:stCondLst>
                                  <p:childTnLst>
                                    <p:set>
                                      <p:cBhvr>
                                        <p:cTn id="79" dur="1" fill="hold">
                                          <p:stCondLst>
                                            <p:cond delay="0"/>
                                          </p:stCondLst>
                                        </p:cTn>
                                        <p:tgtEl>
                                          <p:spTgt spid="54"/>
                                        </p:tgtEl>
                                        <p:attrNameLst>
                                          <p:attrName>style.visibility</p:attrName>
                                        </p:attrNameLst>
                                      </p:cBhvr>
                                      <p:to>
                                        <p:strVal val="visible"/>
                                      </p:to>
                                    </p:set>
                                    <p:anim calcmode="lin" valueType="num">
                                      <p:cBhvr>
                                        <p:cTn id="80" dur="1000" fill="hold"/>
                                        <p:tgtEl>
                                          <p:spTgt spid="54"/>
                                        </p:tgtEl>
                                        <p:attrNameLst>
                                          <p:attrName>ppt_w</p:attrName>
                                        </p:attrNameLst>
                                      </p:cBhvr>
                                      <p:tavLst>
                                        <p:tav tm="0">
                                          <p:val>
                                            <p:fltVal val="0"/>
                                          </p:val>
                                        </p:tav>
                                        <p:tav tm="100000">
                                          <p:val>
                                            <p:strVal val="#ppt_w"/>
                                          </p:val>
                                        </p:tav>
                                      </p:tavLst>
                                    </p:anim>
                                    <p:anim calcmode="lin" valueType="num">
                                      <p:cBhvr>
                                        <p:cTn id="81" dur="1000" fill="hold"/>
                                        <p:tgtEl>
                                          <p:spTgt spid="54"/>
                                        </p:tgtEl>
                                        <p:attrNameLst>
                                          <p:attrName>ppt_h</p:attrName>
                                        </p:attrNameLst>
                                      </p:cBhvr>
                                      <p:tavLst>
                                        <p:tav tm="0">
                                          <p:val>
                                            <p:fltVal val="0"/>
                                          </p:val>
                                        </p:tav>
                                        <p:tav tm="100000">
                                          <p:val>
                                            <p:strVal val="#ppt_h"/>
                                          </p:val>
                                        </p:tav>
                                      </p:tavLst>
                                    </p:anim>
                                    <p:animEffect transition="in" filter="fade">
                                      <p:cBhvr>
                                        <p:cTn id="82" dur="1000"/>
                                        <p:tgtEl>
                                          <p:spTgt spid="54"/>
                                        </p:tgtEl>
                                      </p:cBhvr>
                                    </p:animEffect>
                                  </p:childTnLst>
                                </p:cTn>
                              </p:par>
                              <p:par>
                                <p:cTn id="83" presetID="53" presetClass="entr" presetSubtype="16" fill="hold" grpId="0" nodeType="withEffect">
                                  <p:stCondLst>
                                    <p:cond delay="2000"/>
                                  </p:stCondLst>
                                  <p:childTnLst>
                                    <p:set>
                                      <p:cBhvr>
                                        <p:cTn id="84" dur="1" fill="hold">
                                          <p:stCondLst>
                                            <p:cond delay="0"/>
                                          </p:stCondLst>
                                        </p:cTn>
                                        <p:tgtEl>
                                          <p:spTgt spid="64"/>
                                        </p:tgtEl>
                                        <p:attrNameLst>
                                          <p:attrName>style.visibility</p:attrName>
                                        </p:attrNameLst>
                                      </p:cBhvr>
                                      <p:to>
                                        <p:strVal val="visible"/>
                                      </p:to>
                                    </p:set>
                                    <p:anim calcmode="lin" valueType="num">
                                      <p:cBhvr>
                                        <p:cTn id="85" dur="1000" fill="hold"/>
                                        <p:tgtEl>
                                          <p:spTgt spid="64"/>
                                        </p:tgtEl>
                                        <p:attrNameLst>
                                          <p:attrName>ppt_w</p:attrName>
                                        </p:attrNameLst>
                                      </p:cBhvr>
                                      <p:tavLst>
                                        <p:tav tm="0">
                                          <p:val>
                                            <p:fltVal val="0"/>
                                          </p:val>
                                        </p:tav>
                                        <p:tav tm="100000">
                                          <p:val>
                                            <p:strVal val="#ppt_w"/>
                                          </p:val>
                                        </p:tav>
                                      </p:tavLst>
                                    </p:anim>
                                    <p:anim calcmode="lin" valueType="num">
                                      <p:cBhvr>
                                        <p:cTn id="86" dur="1000" fill="hold"/>
                                        <p:tgtEl>
                                          <p:spTgt spid="64"/>
                                        </p:tgtEl>
                                        <p:attrNameLst>
                                          <p:attrName>ppt_h</p:attrName>
                                        </p:attrNameLst>
                                      </p:cBhvr>
                                      <p:tavLst>
                                        <p:tav tm="0">
                                          <p:val>
                                            <p:fltVal val="0"/>
                                          </p:val>
                                        </p:tav>
                                        <p:tav tm="100000">
                                          <p:val>
                                            <p:strVal val="#ppt_h"/>
                                          </p:val>
                                        </p:tav>
                                      </p:tavLst>
                                    </p:anim>
                                    <p:animEffect transition="in" filter="fade">
                                      <p:cBhvr>
                                        <p:cTn id="87" dur="1000"/>
                                        <p:tgtEl>
                                          <p:spTgt spid="64"/>
                                        </p:tgtEl>
                                      </p:cBhvr>
                                    </p:animEffect>
                                  </p:childTnLst>
                                </p:cTn>
                              </p:par>
                              <p:par>
                                <p:cTn id="88" presetID="53" presetClass="entr" presetSubtype="16" fill="hold" grpId="0" nodeType="withEffect">
                                  <p:stCondLst>
                                    <p:cond delay="2500"/>
                                  </p:stCondLst>
                                  <p:childTnLst>
                                    <p:set>
                                      <p:cBhvr>
                                        <p:cTn id="89" dur="1" fill="hold">
                                          <p:stCondLst>
                                            <p:cond delay="0"/>
                                          </p:stCondLst>
                                        </p:cTn>
                                        <p:tgtEl>
                                          <p:spTgt spid="53"/>
                                        </p:tgtEl>
                                        <p:attrNameLst>
                                          <p:attrName>style.visibility</p:attrName>
                                        </p:attrNameLst>
                                      </p:cBhvr>
                                      <p:to>
                                        <p:strVal val="visible"/>
                                      </p:to>
                                    </p:set>
                                    <p:anim calcmode="lin" valueType="num">
                                      <p:cBhvr>
                                        <p:cTn id="90" dur="1000" fill="hold"/>
                                        <p:tgtEl>
                                          <p:spTgt spid="53"/>
                                        </p:tgtEl>
                                        <p:attrNameLst>
                                          <p:attrName>ppt_w</p:attrName>
                                        </p:attrNameLst>
                                      </p:cBhvr>
                                      <p:tavLst>
                                        <p:tav tm="0">
                                          <p:val>
                                            <p:fltVal val="0"/>
                                          </p:val>
                                        </p:tav>
                                        <p:tav tm="100000">
                                          <p:val>
                                            <p:strVal val="#ppt_w"/>
                                          </p:val>
                                        </p:tav>
                                      </p:tavLst>
                                    </p:anim>
                                    <p:anim calcmode="lin" valueType="num">
                                      <p:cBhvr>
                                        <p:cTn id="91" dur="1000" fill="hold"/>
                                        <p:tgtEl>
                                          <p:spTgt spid="53"/>
                                        </p:tgtEl>
                                        <p:attrNameLst>
                                          <p:attrName>ppt_h</p:attrName>
                                        </p:attrNameLst>
                                      </p:cBhvr>
                                      <p:tavLst>
                                        <p:tav tm="0">
                                          <p:val>
                                            <p:fltVal val="0"/>
                                          </p:val>
                                        </p:tav>
                                        <p:tav tm="100000">
                                          <p:val>
                                            <p:strVal val="#ppt_h"/>
                                          </p:val>
                                        </p:tav>
                                      </p:tavLst>
                                    </p:anim>
                                    <p:animEffect transition="in" filter="fade">
                                      <p:cBhvr>
                                        <p:cTn id="92" dur="1000"/>
                                        <p:tgtEl>
                                          <p:spTgt spid="53"/>
                                        </p:tgtEl>
                                      </p:cBhvr>
                                    </p:animEffect>
                                  </p:childTnLst>
                                </p:cTn>
                              </p:par>
                              <p:par>
                                <p:cTn id="93" presetID="53" presetClass="entr" presetSubtype="16" fill="hold" grpId="0" nodeType="withEffect">
                                  <p:stCondLst>
                                    <p:cond delay="2500"/>
                                  </p:stCondLst>
                                  <p:childTnLst>
                                    <p:set>
                                      <p:cBhvr>
                                        <p:cTn id="94" dur="1" fill="hold">
                                          <p:stCondLst>
                                            <p:cond delay="0"/>
                                          </p:stCondLst>
                                        </p:cTn>
                                        <p:tgtEl>
                                          <p:spTgt spid="63"/>
                                        </p:tgtEl>
                                        <p:attrNameLst>
                                          <p:attrName>style.visibility</p:attrName>
                                        </p:attrNameLst>
                                      </p:cBhvr>
                                      <p:to>
                                        <p:strVal val="visible"/>
                                      </p:to>
                                    </p:set>
                                    <p:anim calcmode="lin" valueType="num">
                                      <p:cBhvr>
                                        <p:cTn id="95" dur="1000" fill="hold"/>
                                        <p:tgtEl>
                                          <p:spTgt spid="63"/>
                                        </p:tgtEl>
                                        <p:attrNameLst>
                                          <p:attrName>ppt_w</p:attrName>
                                        </p:attrNameLst>
                                      </p:cBhvr>
                                      <p:tavLst>
                                        <p:tav tm="0">
                                          <p:val>
                                            <p:fltVal val="0"/>
                                          </p:val>
                                        </p:tav>
                                        <p:tav tm="100000">
                                          <p:val>
                                            <p:strVal val="#ppt_w"/>
                                          </p:val>
                                        </p:tav>
                                      </p:tavLst>
                                    </p:anim>
                                    <p:anim calcmode="lin" valueType="num">
                                      <p:cBhvr>
                                        <p:cTn id="96" dur="1000" fill="hold"/>
                                        <p:tgtEl>
                                          <p:spTgt spid="63"/>
                                        </p:tgtEl>
                                        <p:attrNameLst>
                                          <p:attrName>ppt_h</p:attrName>
                                        </p:attrNameLst>
                                      </p:cBhvr>
                                      <p:tavLst>
                                        <p:tav tm="0">
                                          <p:val>
                                            <p:fltVal val="0"/>
                                          </p:val>
                                        </p:tav>
                                        <p:tav tm="100000">
                                          <p:val>
                                            <p:strVal val="#ppt_h"/>
                                          </p:val>
                                        </p:tav>
                                      </p:tavLst>
                                    </p:anim>
                                    <p:animEffect transition="in" filter="fade">
                                      <p:cBhvr>
                                        <p:cTn id="97" dur="1000"/>
                                        <p:tgtEl>
                                          <p:spTgt spid="63"/>
                                        </p:tgtEl>
                                      </p:cBhvr>
                                    </p:animEffect>
                                  </p:childTnLst>
                                </p:cTn>
                              </p:par>
                              <p:par>
                                <p:cTn id="98" presetID="53" presetClass="entr" presetSubtype="16" fill="hold" grpId="0" nodeType="withEffect">
                                  <p:stCondLst>
                                    <p:cond delay="3000"/>
                                  </p:stCondLst>
                                  <p:childTnLst>
                                    <p:set>
                                      <p:cBhvr>
                                        <p:cTn id="99" dur="1" fill="hold">
                                          <p:stCondLst>
                                            <p:cond delay="0"/>
                                          </p:stCondLst>
                                        </p:cTn>
                                        <p:tgtEl>
                                          <p:spTgt spid="52"/>
                                        </p:tgtEl>
                                        <p:attrNameLst>
                                          <p:attrName>style.visibility</p:attrName>
                                        </p:attrNameLst>
                                      </p:cBhvr>
                                      <p:to>
                                        <p:strVal val="visible"/>
                                      </p:to>
                                    </p:set>
                                    <p:anim calcmode="lin" valueType="num">
                                      <p:cBhvr>
                                        <p:cTn id="100" dur="1000" fill="hold"/>
                                        <p:tgtEl>
                                          <p:spTgt spid="52"/>
                                        </p:tgtEl>
                                        <p:attrNameLst>
                                          <p:attrName>ppt_w</p:attrName>
                                        </p:attrNameLst>
                                      </p:cBhvr>
                                      <p:tavLst>
                                        <p:tav tm="0">
                                          <p:val>
                                            <p:fltVal val="0"/>
                                          </p:val>
                                        </p:tav>
                                        <p:tav tm="100000">
                                          <p:val>
                                            <p:strVal val="#ppt_w"/>
                                          </p:val>
                                        </p:tav>
                                      </p:tavLst>
                                    </p:anim>
                                    <p:anim calcmode="lin" valueType="num">
                                      <p:cBhvr>
                                        <p:cTn id="101" dur="1000" fill="hold"/>
                                        <p:tgtEl>
                                          <p:spTgt spid="52"/>
                                        </p:tgtEl>
                                        <p:attrNameLst>
                                          <p:attrName>ppt_h</p:attrName>
                                        </p:attrNameLst>
                                      </p:cBhvr>
                                      <p:tavLst>
                                        <p:tav tm="0">
                                          <p:val>
                                            <p:fltVal val="0"/>
                                          </p:val>
                                        </p:tav>
                                        <p:tav tm="100000">
                                          <p:val>
                                            <p:strVal val="#ppt_h"/>
                                          </p:val>
                                        </p:tav>
                                      </p:tavLst>
                                    </p:anim>
                                    <p:animEffect transition="in" filter="fade">
                                      <p:cBhvr>
                                        <p:cTn id="102" dur="1000"/>
                                        <p:tgtEl>
                                          <p:spTgt spid="52"/>
                                        </p:tgtEl>
                                      </p:cBhvr>
                                    </p:animEffect>
                                  </p:childTnLst>
                                </p:cTn>
                              </p:par>
                              <p:par>
                                <p:cTn id="103" presetID="53" presetClass="entr" presetSubtype="16" fill="hold" grpId="0" nodeType="withEffect">
                                  <p:stCondLst>
                                    <p:cond delay="3000"/>
                                  </p:stCondLst>
                                  <p:childTnLst>
                                    <p:set>
                                      <p:cBhvr>
                                        <p:cTn id="104" dur="1" fill="hold">
                                          <p:stCondLst>
                                            <p:cond delay="0"/>
                                          </p:stCondLst>
                                        </p:cTn>
                                        <p:tgtEl>
                                          <p:spTgt spid="62"/>
                                        </p:tgtEl>
                                        <p:attrNameLst>
                                          <p:attrName>style.visibility</p:attrName>
                                        </p:attrNameLst>
                                      </p:cBhvr>
                                      <p:to>
                                        <p:strVal val="visible"/>
                                      </p:to>
                                    </p:set>
                                    <p:anim calcmode="lin" valueType="num">
                                      <p:cBhvr>
                                        <p:cTn id="105" dur="1000" fill="hold"/>
                                        <p:tgtEl>
                                          <p:spTgt spid="62"/>
                                        </p:tgtEl>
                                        <p:attrNameLst>
                                          <p:attrName>ppt_w</p:attrName>
                                        </p:attrNameLst>
                                      </p:cBhvr>
                                      <p:tavLst>
                                        <p:tav tm="0">
                                          <p:val>
                                            <p:fltVal val="0"/>
                                          </p:val>
                                        </p:tav>
                                        <p:tav tm="100000">
                                          <p:val>
                                            <p:strVal val="#ppt_w"/>
                                          </p:val>
                                        </p:tav>
                                      </p:tavLst>
                                    </p:anim>
                                    <p:anim calcmode="lin" valueType="num">
                                      <p:cBhvr>
                                        <p:cTn id="106" dur="1000" fill="hold"/>
                                        <p:tgtEl>
                                          <p:spTgt spid="62"/>
                                        </p:tgtEl>
                                        <p:attrNameLst>
                                          <p:attrName>ppt_h</p:attrName>
                                        </p:attrNameLst>
                                      </p:cBhvr>
                                      <p:tavLst>
                                        <p:tav tm="0">
                                          <p:val>
                                            <p:fltVal val="0"/>
                                          </p:val>
                                        </p:tav>
                                        <p:tav tm="100000">
                                          <p:val>
                                            <p:strVal val="#ppt_h"/>
                                          </p:val>
                                        </p:tav>
                                      </p:tavLst>
                                    </p:anim>
                                    <p:animEffect transition="in" filter="fade">
                                      <p:cBhvr>
                                        <p:cTn id="107" dur="1000"/>
                                        <p:tgtEl>
                                          <p:spTgt spid="62"/>
                                        </p:tgtEl>
                                      </p:cBhvr>
                                    </p:animEffect>
                                  </p:childTnLst>
                                </p:cTn>
                              </p:par>
                              <p:par>
                                <p:cTn id="108" presetID="12" presetClass="entr" presetSubtype="4" fill="hold" grpId="0" nodeType="withEffect">
                                  <p:stCondLst>
                                    <p:cond delay="3500"/>
                                  </p:stCondLst>
                                  <p:childTnLst>
                                    <p:set>
                                      <p:cBhvr>
                                        <p:cTn id="109" dur="1" fill="hold">
                                          <p:stCondLst>
                                            <p:cond delay="0"/>
                                          </p:stCondLst>
                                        </p:cTn>
                                        <p:tgtEl>
                                          <p:spTgt spid="85"/>
                                        </p:tgtEl>
                                        <p:attrNameLst>
                                          <p:attrName>style.visibility</p:attrName>
                                        </p:attrNameLst>
                                      </p:cBhvr>
                                      <p:to>
                                        <p:strVal val="visible"/>
                                      </p:to>
                                    </p:set>
                                    <p:anim calcmode="lin" valueType="num">
                                      <p:cBhvr additive="base">
                                        <p:cTn id="110" dur="1000"/>
                                        <p:tgtEl>
                                          <p:spTgt spid="85"/>
                                        </p:tgtEl>
                                        <p:attrNameLst>
                                          <p:attrName>ppt_y</p:attrName>
                                        </p:attrNameLst>
                                      </p:cBhvr>
                                      <p:tavLst>
                                        <p:tav tm="0">
                                          <p:val>
                                            <p:strVal val="#ppt_y+#ppt_h*1.125000"/>
                                          </p:val>
                                        </p:tav>
                                        <p:tav tm="100000">
                                          <p:val>
                                            <p:strVal val="#ppt_y"/>
                                          </p:val>
                                        </p:tav>
                                      </p:tavLst>
                                    </p:anim>
                                    <p:animEffect transition="in" filter="wipe(up)">
                                      <p:cBhvr>
                                        <p:cTn id="111" dur="1000"/>
                                        <p:tgtEl>
                                          <p:spTgt spid="85"/>
                                        </p:tgtEl>
                                      </p:cBhvr>
                                    </p:animEffect>
                                  </p:childTnLst>
                                </p:cTn>
                              </p:par>
                              <p:par>
                                <p:cTn id="112" presetID="12" presetClass="entr" presetSubtype="4" fill="hold" grpId="0" nodeType="withEffect">
                                  <p:stCondLst>
                                    <p:cond delay="3500"/>
                                  </p:stCondLst>
                                  <p:childTnLst>
                                    <p:set>
                                      <p:cBhvr>
                                        <p:cTn id="113" dur="1" fill="hold">
                                          <p:stCondLst>
                                            <p:cond delay="0"/>
                                          </p:stCondLst>
                                        </p:cTn>
                                        <p:tgtEl>
                                          <p:spTgt spid="86"/>
                                        </p:tgtEl>
                                        <p:attrNameLst>
                                          <p:attrName>style.visibility</p:attrName>
                                        </p:attrNameLst>
                                      </p:cBhvr>
                                      <p:to>
                                        <p:strVal val="visible"/>
                                      </p:to>
                                    </p:set>
                                    <p:anim calcmode="lin" valueType="num">
                                      <p:cBhvr additive="base">
                                        <p:cTn id="114" dur="1000"/>
                                        <p:tgtEl>
                                          <p:spTgt spid="86"/>
                                        </p:tgtEl>
                                        <p:attrNameLst>
                                          <p:attrName>ppt_y</p:attrName>
                                        </p:attrNameLst>
                                      </p:cBhvr>
                                      <p:tavLst>
                                        <p:tav tm="0">
                                          <p:val>
                                            <p:strVal val="#ppt_y+#ppt_h*1.125000"/>
                                          </p:val>
                                        </p:tav>
                                        <p:tav tm="100000">
                                          <p:val>
                                            <p:strVal val="#ppt_y"/>
                                          </p:val>
                                        </p:tav>
                                      </p:tavLst>
                                    </p:anim>
                                    <p:animEffect transition="in" filter="wipe(up)">
                                      <p:cBhvr>
                                        <p:cTn id="115" dur="1000"/>
                                        <p:tgtEl>
                                          <p:spTgt spid="86"/>
                                        </p:tgtEl>
                                      </p:cBhvr>
                                    </p:animEffect>
                                  </p:childTnLst>
                                </p:cTn>
                              </p:par>
                              <p:par>
                                <p:cTn id="116" presetID="22" presetClass="entr" presetSubtype="4" fill="hold" nodeType="withEffect">
                                  <p:stCondLst>
                                    <p:cond delay="4500"/>
                                  </p:stCondLst>
                                  <p:childTnLst>
                                    <p:set>
                                      <p:cBhvr>
                                        <p:cTn id="117" dur="1" fill="hold">
                                          <p:stCondLst>
                                            <p:cond delay="0"/>
                                          </p:stCondLst>
                                        </p:cTn>
                                        <p:tgtEl>
                                          <p:spTgt spid="88"/>
                                        </p:tgtEl>
                                        <p:attrNameLst>
                                          <p:attrName>style.visibility</p:attrName>
                                        </p:attrNameLst>
                                      </p:cBhvr>
                                      <p:to>
                                        <p:strVal val="visible"/>
                                      </p:to>
                                    </p:set>
                                    <p:animEffect transition="in" filter="wipe(down)">
                                      <p:cBhvr>
                                        <p:cTn id="118" dur="1000"/>
                                        <p:tgtEl>
                                          <p:spTgt spid="88"/>
                                        </p:tgtEl>
                                      </p:cBhvr>
                                    </p:animEffect>
                                  </p:childTnLst>
                                </p:cTn>
                              </p:par>
                              <p:par>
                                <p:cTn id="119" presetID="22" presetClass="entr" presetSubtype="4" fill="hold" nodeType="withEffect">
                                  <p:stCondLst>
                                    <p:cond delay="4500"/>
                                  </p:stCondLst>
                                  <p:childTnLst>
                                    <p:set>
                                      <p:cBhvr>
                                        <p:cTn id="120" dur="1" fill="hold">
                                          <p:stCondLst>
                                            <p:cond delay="0"/>
                                          </p:stCondLst>
                                        </p:cTn>
                                        <p:tgtEl>
                                          <p:spTgt spid="90"/>
                                        </p:tgtEl>
                                        <p:attrNameLst>
                                          <p:attrName>style.visibility</p:attrName>
                                        </p:attrNameLst>
                                      </p:cBhvr>
                                      <p:to>
                                        <p:strVal val="visible"/>
                                      </p:to>
                                    </p:set>
                                    <p:animEffect transition="in" filter="wipe(down)">
                                      <p:cBhvr>
                                        <p:cTn id="121" dur="1000"/>
                                        <p:tgtEl>
                                          <p:spTgt spid="90"/>
                                        </p:tgtEl>
                                      </p:cBhvr>
                                    </p:animEffect>
                                  </p:childTnLst>
                                </p:cTn>
                              </p:par>
                              <p:par>
                                <p:cTn id="122" presetID="12" presetClass="entr" presetSubtype="2" fill="hold" grpId="0" nodeType="withEffect">
                                  <p:stCondLst>
                                    <p:cond delay="4500"/>
                                  </p:stCondLst>
                                  <p:childTnLst>
                                    <p:set>
                                      <p:cBhvr>
                                        <p:cTn id="123" dur="1" fill="hold">
                                          <p:stCondLst>
                                            <p:cond delay="0"/>
                                          </p:stCondLst>
                                        </p:cTn>
                                        <p:tgtEl>
                                          <p:spTgt spid="104"/>
                                        </p:tgtEl>
                                        <p:attrNameLst>
                                          <p:attrName>style.visibility</p:attrName>
                                        </p:attrNameLst>
                                      </p:cBhvr>
                                      <p:to>
                                        <p:strVal val="visible"/>
                                      </p:to>
                                    </p:set>
                                    <p:anim calcmode="lin" valueType="num">
                                      <p:cBhvr additive="base">
                                        <p:cTn id="124" dur="1000"/>
                                        <p:tgtEl>
                                          <p:spTgt spid="104"/>
                                        </p:tgtEl>
                                        <p:attrNameLst>
                                          <p:attrName>ppt_x</p:attrName>
                                        </p:attrNameLst>
                                      </p:cBhvr>
                                      <p:tavLst>
                                        <p:tav tm="0">
                                          <p:val>
                                            <p:strVal val="#ppt_x+#ppt_w*1.125000"/>
                                          </p:val>
                                        </p:tav>
                                        <p:tav tm="100000">
                                          <p:val>
                                            <p:strVal val="#ppt_x"/>
                                          </p:val>
                                        </p:tav>
                                      </p:tavLst>
                                    </p:anim>
                                    <p:animEffect transition="in" filter="wipe(left)">
                                      <p:cBhvr>
                                        <p:cTn id="125" dur="1000"/>
                                        <p:tgtEl>
                                          <p:spTgt spid="104"/>
                                        </p:tgtEl>
                                      </p:cBhvr>
                                    </p:animEffect>
                                  </p:childTnLst>
                                </p:cTn>
                              </p:par>
                              <p:par>
                                <p:cTn id="126" presetID="12" presetClass="entr" presetSubtype="8" fill="hold" grpId="0" nodeType="withEffect">
                                  <p:stCondLst>
                                    <p:cond delay="4500"/>
                                  </p:stCondLst>
                                  <p:childTnLst>
                                    <p:set>
                                      <p:cBhvr>
                                        <p:cTn id="127" dur="1" fill="hold">
                                          <p:stCondLst>
                                            <p:cond delay="0"/>
                                          </p:stCondLst>
                                        </p:cTn>
                                        <p:tgtEl>
                                          <p:spTgt spid="105"/>
                                        </p:tgtEl>
                                        <p:attrNameLst>
                                          <p:attrName>style.visibility</p:attrName>
                                        </p:attrNameLst>
                                      </p:cBhvr>
                                      <p:to>
                                        <p:strVal val="visible"/>
                                      </p:to>
                                    </p:set>
                                    <p:anim calcmode="lin" valueType="num">
                                      <p:cBhvr additive="base">
                                        <p:cTn id="128" dur="1000"/>
                                        <p:tgtEl>
                                          <p:spTgt spid="105"/>
                                        </p:tgtEl>
                                        <p:attrNameLst>
                                          <p:attrName>ppt_x</p:attrName>
                                        </p:attrNameLst>
                                      </p:cBhvr>
                                      <p:tavLst>
                                        <p:tav tm="0">
                                          <p:val>
                                            <p:strVal val="#ppt_x-#ppt_w*1.125000"/>
                                          </p:val>
                                        </p:tav>
                                        <p:tav tm="100000">
                                          <p:val>
                                            <p:strVal val="#ppt_x"/>
                                          </p:val>
                                        </p:tav>
                                      </p:tavLst>
                                    </p:anim>
                                    <p:animEffect transition="in" filter="wipe(right)">
                                      <p:cBhvr>
                                        <p:cTn id="129" dur="1000"/>
                                        <p:tgtEl>
                                          <p:spTgt spid="105"/>
                                        </p:tgtEl>
                                      </p:cBhvr>
                                    </p:animEffect>
                                  </p:childTnLst>
                                </p:cTn>
                              </p:par>
                              <p:par>
                                <p:cTn id="130" presetID="16" presetClass="entr" presetSubtype="37" fill="hold" nodeType="withEffect">
                                  <p:stCondLst>
                                    <p:cond delay="0"/>
                                  </p:stCondLst>
                                  <p:childTnLst>
                                    <p:set>
                                      <p:cBhvr>
                                        <p:cTn id="131" dur="1" fill="hold">
                                          <p:stCondLst>
                                            <p:cond delay="0"/>
                                          </p:stCondLst>
                                        </p:cTn>
                                        <p:tgtEl>
                                          <p:spTgt spid="6"/>
                                        </p:tgtEl>
                                        <p:attrNameLst>
                                          <p:attrName>style.visibility</p:attrName>
                                        </p:attrNameLst>
                                      </p:cBhvr>
                                      <p:to>
                                        <p:strVal val="visible"/>
                                      </p:to>
                                    </p:set>
                                    <p:animEffect transition="in" filter="barn(outVertical)">
                                      <p:cBhvr>
                                        <p:cTn id="13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P spid="70" grpId="0"/>
      <p:bldP spid="70" grpId="1"/>
      <p:bldP spid="71" grpId="0"/>
      <p:bldP spid="71" grpId="1"/>
      <p:bldP spid="72" grpId="0"/>
      <p:bldP spid="72" grpId="1"/>
      <p:bldP spid="73" grpId="0"/>
      <p:bldP spid="73" grpId="1"/>
      <p:bldP spid="85" grpId="0"/>
      <p:bldP spid="86" grpId="0"/>
      <p:bldP spid="104" grpId="0"/>
      <p:bldP spid="105" grpId="0"/>
      <p:bldP spid="61" grpId="0" animBg="1"/>
      <p:bldP spid="62" grpId="0" animBg="1"/>
      <p:bldP spid="63" grpId="0" animBg="1"/>
      <p:bldP spid="6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F121B5-198D-4A5E-965E-AC26C9649B36}"/>
              </a:ext>
            </a:extLst>
          </p:cNvPr>
          <p:cNvGrpSpPr/>
          <p:nvPr/>
        </p:nvGrpSpPr>
        <p:grpSpPr>
          <a:xfrm>
            <a:off x="1917615" y="518689"/>
            <a:ext cx="8356772" cy="674920"/>
            <a:chOff x="3425237" y="652463"/>
            <a:chExt cx="5341527" cy="674920"/>
          </a:xfrm>
        </p:grpSpPr>
        <p:sp>
          <p:nvSpPr>
            <p:cNvPr id="7" name="Rectangle 6">
              <a:extLst>
                <a:ext uri="{FF2B5EF4-FFF2-40B4-BE49-F238E27FC236}">
                  <a16:creationId xmlns:a16="http://schemas.microsoft.com/office/drawing/2014/main" id="{D2AFA6DE-D1C5-456F-98F1-D5D4E1D1B2B2}"/>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74A44B9E-A718-4155-B7D9-B748E1BD0BA1}"/>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6" name="TextBox 5">
            <a:extLst>
              <a:ext uri="{FF2B5EF4-FFF2-40B4-BE49-F238E27FC236}">
                <a16:creationId xmlns:a16="http://schemas.microsoft.com/office/drawing/2014/main" id="{81D17226-D196-4504-A615-CEC36C7DC225}"/>
              </a:ext>
            </a:extLst>
          </p:cNvPr>
          <p:cNvSpPr txBox="1"/>
          <p:nvPr/>
        </p:nvSpPr>
        <p:spPr>
          <a:xfrm>
            <a:off x="1917613" y="599482"/>
            <a:ext cx="8356775"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END-TO-END AUTOMATION CAPABILITIES</a:t>
            </a:r>
          </a:p>
        </p:txBody>
      </p:sp>
      <p:sp>
        <p:nvSpPr>
          <p:cNvPr id="9" name="Oval 8">
            <a:extLst>
              <a:ext uri="{FF2B5EF4-FFF2-40B4-BE49-F238E27FC236}">
                <a16:creationId xmlns:a16="http://schemas.microsoft.com/office/drawing/2014/main" id="{16D7BF95-FCF6-417B-9786-D7BB2C55950A}"/>
              </a:ext>
            </a:extLst>
          </p:cNvPr>
          <p:cNvSpPr/>
          <p:nvPr/>
        </p:nvSpPr>
        <p:spPr>
          <a:xfrm>
            <a:off x="4047956" y="2023591"/>
            <a:ext cx="4096088" cy="4096088"/>
          </a:xfrm>
          <a:prstGeom prst="ellipse">
            <a:avLst/>
          </a:prstGeom>
          <a:gradFill>
            <a:gsLst>
              <a:gs pos="50000">
                <a:schemeClr val="bg1">
                  <a:alpha val="10000"/>
                </a:schemeClr>
              </a:gs>
              <a:gs pos="0">
                <a:schemeClr val="bg1">
                  <a:alpha val="0"/>
                </a:schemeClr>
              </a:gs>
              <a:gs pos="100000">
                <a:schemeClr val="bg1">
                  <a:alpha val="0"/>
                </a:schemeClr>
              </a:gs>
            </a:gsLst>
            <a:lin ang="5400000" scaled="0"/>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182CAFD7-43CE-4CAE-BCDE-2A2543CDD935}"/>
              </a:ext>
            </a:extLst>
          </p:cNvPr>
          <p:cNvSpPr/>
          <p:nvPr/>
        </p:nvSpPr>
        <p:spPr>
          <a:xfrm flipH="1">
            <a:off x="7019974" y="2023591"/>
            <a:ext cx="4096088" cy="4096088"/>
          </a:xfrm>
          <a:prstGeom prst="ellipse">
            <a:avLst/>
          </a:prstGeom>
          <a:gradFill flip="none" rotWithShape="1">
            <a:gsLst>
              <a:gs pos="26000">
                <a:schemeClr val="accent1">
                  <a:lumMod val="50000"/>
                  <a:lumOff val="50000"/>
                  <a:alpha val="0"/>
                </a:schemeClr>
              </a:gs>
              <a:gs pos="100000">
                <a:schemeClr val="accent1">
                  <a:lumMod val="50000"/>
                  <a:lumOff val="50000"/>
                  <a:alpha val="20000"/>
                </a:schemeClr>
              </a:gs>
            </a:gsLst>
            <a:lin ang="0" scaled="0"/>
            <a:tileRect/>
          </a:gradFill>
          <a:ln>
            <a:gradFill>
              <a:gsLst>
                <a:gs pos="26000">
                  <a:schemeClr val="accent1">
                    <a:lumMod val="25000"/>
                    <a:lumOff val="75000"/>
                    <a:alpha val="0"/>
                  </a:schemeClr>
                </a:gs>
                <a:gs pos="100000">
                  <a:schemeClr val="accent1">
                    <a:lumMod val="25000"/>
                    <a:lumOff val="75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a:extLst>
              <a:ext uri="{FF2B5EF4-FFF2-40B4-BE49-F238E27FC236}">
                <a16:creationId xmlns:a16="http://schemas.microsoft.com/office/drawing/2014/main" id="{214E6DC4-2101-44EF-8DEF-1E7C7302C16A}"/>
              </a:ext>
            </a:extLst>
          </p:cNvPr>
          <p:cNvSpPr/>
          <p:nvPr/>
        </p:nvSpPr>
        <p:spPr>
          <a:xfrm>
            <a:off x="1075938" y="2023591"/>
            <a:ext cx="4096088" cy="4096088"/>
          </a:xfrm>
          <a:prstGeom prst="ellipse">
            <a:avLst/>
          </a:prstGeom>
          <a:gradFill flip="none" rotWithShape="1">
            <a:gsLst>
              <a:gs pos="26000">
                <a:schemeClr val="accent2">
                  <a:alpha val="0"/>
                </a:schemeClr>
              </a:gs>
              <a:gs pos="100000">
                <a:schemeClr val="accent2">
                  <a:alpha val="20000"/>
                </a:schemeClr>
              </a:gs>
            </a:gsLst>
            <a:lin ang="0" scaled="0"/>
            <a:tileRect/>
          </a:gradFill>
          <a:ln>
            <a:gradFill>
              <a:gsLst>
                <a:gs pos="26000">
                  <a:schemeClr val="accent2">
                    <a:alpha val="0"/>
                  </a:schemeClr>
                </a:gs>
                <a:gs pos="100000">
                  <a:schemeClr val="accent2"/>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a:extLst>
              <a:ext uri="{FF2B5EF4-FFF2-40B4-BE49-F238E27FC236}">
                <a16:creationId xmlns:a16="http://schemas.microsoft.com/office/drawing/2014/main" id="{8F06C134-76C0-4568-9EF8-8150C2B83FA5}"/>
              </a:ext>
            </a:extLst>
          </p:cNvPr>
          <p:cNvSpPr/>
          <p:nvPr/>
        </p:nvSpPr>
        <p:spPr>
          <a:xfrm>
            <a:off x="5998640" y="1926225"/>
            <a:ext cx="194720" cy="194718"/>
          </a:xfrm>
          <a:prstGeom prst="ellipse">
            <a:avLst/>
          </a:prstGeom>
          <a:gradFill flip="none" rotWithShape="1">
            <a:gsLst>
              <a:gs pos="0">
                <a:schemeClr val="tx2">
                  <a:lumMod val="40000"/>
                  <a:lumOff val="60000"/>
                </a:schemeClr>
              </a:gs>
              <a:gs pos="100000">
                <a:schemeClr val="tx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1532D285-C08F-40A6-B0B3-D78C12F0FD25}"/>
              </a:ext>
            </a:extLst>
          </p:cNvPr>
          <p:cNvSpPr/>
          <p:nvPr/>
        </p:nvSpPr>
        <p:spPr>
          <a:xfrm>
            <a:off x="4069828" y="4659815"/>
            <a:ext cx="194720" cy="194718"/>
          </a:xfrm>
          <a:prstGeom prst="ellipse">
            <a:avLst/>
          </a:prstGeom>
          <a:gradFill flip="none" rotWithShape="1">
            <a:gsLst>
              <a:gs pos="0">
                <a:schemeClr val="tx2">
                  <a:lumMod val="40000"/>
                  <a:lumOff val="60000"/>
                </a:schemeClr>
              </a:gs>
              <a:gs pos="100000">
                <a:schemeClr val="tx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9968FD6D-D5D0-455A-9195-C93A7A0B9FBF}"/>
              </a:ext>
            </a:extLst>
          </p:cNvPr>
          <p:cNvSpPr/>
          <p:nvPr/>
        </p:nvSpPr>
        <p:spPr>
          <a:xfrm>
            <a:off x="4069828" y="3293020"/>
            <a:ext cx="194720" cy="194718"/>
          </a:xfrm>
          <a:prstGeom prst="ellipse">
            <a:avLst/>
          </a:prstGeom>
          <a:gradFill flip="none" rotWithShape="1">
            <a:gsLst>
              <a:gs pos="0">
                <a:schemeClr val="tx2">
                  <a:lumMod val="40000"/>
                  <a:lumOff val="60000"/>
                </a:schemeClr>
              </a:gs>
              <a:gs pos="100000">
                <a:schemeClr val="tx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BF0939A-AC9D-4B72-BDFE-296070A5F030}"/>
              </a:ext>
            </a:extLst>
          </p:cNvPr>
          <p:cNvSpPr/>
          <p:nvPr/>
        </p:nvSpPr>
        <p:spPr>
          <a:xfrm>
            <a:off x="4960416" y="4659815"/>
            <a:ext cx="194720" cy="194718"/>
          </a:xfrm>
          <a:prstGeom prst="ellipse">
            <a:avLst/>
          </a:prstGeom>
          <a:gradFill flip="none" rotWithShape="1">
            <a:gsLst>
              <a:gs pos="0">
                <a:schemeClr val="accent2">
                  <a:lumMod val="75000"/>
                </a:schemeClr>
              </a:gs>
              <a:gs pos="100000">
                <a:schemeClr val="accent2">
                  <a:lumMod val="5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5F5F227-79DA-4D5F-915D-B25B9A023621}"/>
              </a:ext>
            </a:extLst>
          </p:cNvPr>
          <p:cNvSpPr/>
          <p:nvPr/>
        </p:nvSpPr>
        <p:spPr>
          <a:xfrm>
            <a:off x="4960416" y="3293020"/>
            <a:ext cx="194720" cy="194718"/>
          </a:xfrm>
          <a:prstGeom prst="ellipse">
            <a:avLst/>
          </a:prstGeom>
          <a:gradFill flip="none" rotWithShape="1">
            <a:gsLst>
              <a:gs pos="0">
                <a:schemeClr val="accent2">
                  <a:lumMod val="75000"/>
                </a:schemeClr>
              </a:gs>
              <a:gs pos="100000">
                <a:schemeClr val="accent2">
                  <a:lumMod val="5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9DE2D1A1-73CD-4A35-83C7-C0BED610B1EC}"/>
              </a:ext>
            </a:extLst>
          </p:cNvPr>
          <p:cNvSpPr/>
          <p:nvPr/>
        </p:nvSpPr>
        <p:spPr>
          <a:xfrm>
            <a:off x="7041628" y="4659815"/>
            <a:ext cx="194720" cy="194718"/>
          </a:xfrm>
          <a:prstGeom prst="ellipse">
            <a:avLst/>
          </a:prstGeom>
          <a:gradFill flip="none" rotWithShape="1">
            <a:gsLst>
              <a:gs pos="0">
                <a:schemeClr val="accent1">
                  <a:lumMod val="50000"/>
                  <a:lumOff val="50000"/>
                </a:schemeClr>
              </a:gs>
              <a:gs pos="100000">
                <a:schemeClr val="accent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E5E84E03-B7AE-4C71-83A1-3D3B8006C6C2}"/>
              </a:ext>
            </a:extLst>
          </p:cNvPr>
          <p:cNvSpPr/>
          <p:nvPr/>
        </p:nvSpPr>
        <p:spPr>
          <a:xfrm>
            <a:off x="7041628" y="3293020"/>
            <a:ext cx="194720" cy="194718"/>
          </a:xfrm>
          <a:prstGeom prst="ellipse">
            <a:avLst/>
          </a:prstGeom>
          <a:gradFill flip="none" rotWithShape="1">
            <a:gsLst>
              <a:gs pos="0">
                <a:schemeClr val="accent1">
                  <a:lumMod val="50000"/>
                  <a:lumOff val="50000"/>
                </a:schemeClr>
              </a:gs>
              <a:gs pos="100000">
                <a:schemeClr val="accent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1CF1A5C7-E636-47F7-9B0A-BCE4D323CF64}"/>
              </a:ext>
            </a:extLst>
          </p:cNvPr>
          <p:cNvSpPr/>
          <p:nvPr/>
        </p:nvSpPr>
        <p:spPr>
          <a:xfrm>
            <a:off x="7932216" y="4659815"/>
            <a:ext cx="194720" cy="194718"/>
          </a:xfrm>
          <a:prstGeom prst="ellipse">
            <a:avLst/>
          </a:prstGeom>
          <a:gradFill flip="none" rotWithShape="1">
            <a:gsLst>
              <a:gs pos="0">
                <a:schemeClr val="tx2">
                  <a:lumMod val="40000"/>
                  <a:lumOff val="60000"/>
                </a:schemeClr>
              </a:gs>
              <a:gs pos="100000">
                <a:schemeClr val="tx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DF338EE0-8D49-4B6C-ADD2-D2DCF0D45690}"/>
              </a:ext>
            </a:extLst>
          </p:cNvPr>
          <p:cNvSpPr/>
          <p:nvPr/>
        </p:nvSpPr>
        <p:spPr>
          <a:xfrm>
            <a:off x="7932216" y="3293020"/>
            <a:ext cx="194720" cy="194718"/>
          </a:xfrm>
          <a:prstGeom prst="ellipse">
            <a:avLst/>
          </a:prstGeom>
          <a:gradFill flip="none" rotWithShape="1">
            <a:gsLst>
              <a:gs pos="0">
                <a:schemeClr val="tx2">
                  <a:lumMod val="40000"/>
                  <a:lumOff val="60000"/>
                </a:schemeClr>
              </a:gs>
              <a:gs pos="100000">
                <a:schemeClr val="tx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B5EB1540-6CB5-4D43-8BC4-6F04756E88E3}"/>
              </a:ext>
            </a:extLst>
          </p:cNvPr>
          <p:cNvSpPr/>
          <p:nvPr/>
        </p:nvSpPr>
        <p:spPr>
          <a:xfrm>
            <a:off x="4514328" y="5371015"/>
            <a:ext cx="194720" cy="194718"/>
          </a:xfrm>
          <a:prstGeom prst="ellipse">
            <a:avLst/>
          </a:prstGeom>
          <a:gradFill flip="none" rotWithShape="1">
            <a:gsLst>
              <a:gs pos="0">
                <a:schemeClr val="accent2">
                  <a:lumMod val="75000"/>
                </a:schemeClr>
              </a:gs>
              <a:gs pos="100000">
                <a:schemeClr val="accent2">
                  <a:lumMod val="5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3AB77691-3C4F-4812-86A1-67A446267315}"/>
              </a:ext>
            </a:extLst>
          </p:cNvPr>
          <p:cNvSpPr/>
          <p:nvPr/>
        </p:nvSpPr>
        <p:spPr>
          <a:xfrm>
            <a:off x="4514328" y="2580190"/>
            <a:ext cx="194720" cy="194718"/>
          </a:xfrm>
          <a:prstGeom prst="ellipse">
            <a:avLst/>
          </a:prstGeom>
          <a:gradFill flip="none" rotWithShape="1">
            <a:gsLst>
              <a:gs pos="0">
                <a:schemeClr val="accent2">
                  <a:lumMod val="75000"/>
                </a:schemeClr>
              </a:gs>
              <a:gs pos="100000">
                <a:schemeClr val="accent2">
                  <a:lumMod val="5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743BEBBF-E468-4D70-A860-A0B065EBA1D0}"/>
              </a:ext>
            </a:extLst>
          </p:cNvPr>
          <p:cNvSpPr/>
          <p:nvPr/>
        </p:nvSpPr>
        <p:spPr>
          <a:xfrm>
            <a:off x="7486922" y="5371015"/>
            <a:ext cx="194720" cy="194718"/>
          </a:xfrm>
          <a:prstGeom prst="ellipse">
            <a:avLst/>
          </a:prstGeom>
          <a:gradFill flip="none" rotWithShape="1">
            <a:gsLst>
              <a:gs pos="0">
                <a:schemeClr val="accent1">
                  <a:lumMod val="50000"/>
                  <a:lumOff val="50000"/>
                </a:schemeClr>
              </a:gs>
              <a:gs pos="100000">
                <a:schemeClr val="accent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E68D4B55-C04A-419B-9415-29CCA368AD1C}"/>
              </a:ext>
            </a:extLst>
          </p:cNvPr>
          <p:cNvSpPr/>
          <p:nvPr/>
        </p:nvSpPr>
        <p:spPr>
          <a:xfrm>
            <a:off x="7486922" y="2580190"/>
            <a:ext cx="194720" cy="194718"/>
          </a:xfrm>
          <a:prstGeom prst="ellipse">
            <a:avLst/>
          </a:prstGeom>
          <a:gradFill flip="none" rotWithShape="1">
            <a:gsLst>
              <a:gs pos="0">
                <a:schemeClr val="accent1">
                  <a:lumMod val="50000"/>
                  <a:lumOff val="50000"/>
                </a:schemeClr>
              </a:gs>
              <a:gs pos="100000">
                <a:schemeClr val="accent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372120E7-9FA5-4158-B2B1-7CBF3D735075}"/>
              </a:ext>
            </a:extLst>
          </p:cNvPr>
          <p:cNvSpPr txBox="1"/>
          <p:nvPr/>
        </p:nvSpPr>
        <p:spPr>
          <a:xfrm>
            <a:off x="3241909" y="2554438"/>
            <a:ext cx="1151277" cy="246221"/>
          </a:xfrm>
          <a:prstGeom prst="rect">
            <a:avLst/>
          </a:prstGeom>
          <a:noFill/>
        </p:spPr>
        <p:txBody>
          <a:bodyPr wrap="none" rtlCol="0">
            <a:spAutoFit/>
          </a:bodyPr>
          <a:lstStyle/>
          <a:p>
            <a:pPr algn="r"/>
            <a:r>
              <a:rPr lang="en-US" sz="1000" dirty="0">
                <a:solidFill>
                  <a:schemeClr val="accent2"/>
                </a:solidFill>
                <a:latin typeface="Montserrat" panose="00000500000000000000" pitchFamily="50" charset="0"/>
              </a:rPr>
              <a:t>Authentication</a:t>
            </a:r>
          </a:p>
        </p:txBody>
      </p:sp>
      <p:sp>
        <p:nvSpPr>
          <p:cNvPr id="33" name="TextBox 32">
            <a:extLst>
              <a:ext uri="{FF2B5EF4-FFF2-40B4-BE49-F238E27FC236}">
                <a16:creationId xmlns:a16="http://schemas.microsoft.com/office/drawing/2014/main" id="{B0E35871-1FAE-4241-8AFD-80D36121F079}"/>
              </a:ext>
            </a:extLst>
          </p:cNvPr>
          <p:cNvSpPr txBox="1"/>
          <p:nvPr/>
        </p:nvSpPr>
        <p:spPr>
          <a:xfrm>
            <a:off x="5054047" y="2998116"/>
            <a:ext cx="1055097" cy="246221"/>
          </a:xfrm>
          <a:prstGeom prst="rect">
            <a:avLst/>
          </a:prstGeom>
          <a:noFill/>
        </p:spPr>
        <p:txBody>
          <a:bodyPr wrap="none" rtlCol="0">
            <a:spAutoFit/>
          </a:bodyPr>
          <a:lstStyle/>
          <a:p>
            <a:r>
              <a:rPr lang="en-US" sz="1000" dirty="0">
                <a:solidFill>
                  <a:schemeClr val="accent2"/>
                </a:solidFill>
                <a:latin typeface="Montserrat" panose="00000500000000000000" pitchFamily="50" charset="0"/>
              </a:rPr>
              <a:t>Cognitive IVR</a:t>
            </a:r>
          </a:p>
        </p:txBody>
      </p:sp>
      <p:sp>
        <p:nvSpPr>
          <p:cNvPr id="34" name="TextBox 33">
            <a:extLst>
              <a:ext uri="{FF2B5EF4-FFF2-40B4-BE49-F238E27FC236}">
                <a16:creationId xmlns:a16="http://schemas.microsoft.com/office/drawing/2014/main" id="{4BF749F6-5B5A-4B61-8D3F-CC4734432F58}"/>
              </a:ext>
            </a:extLst>
          </p:cNvPr>
          <p:cNvSpPr txBox="1"/>
          <p:nvPr/>
        </p:nvSpPr>
        <p:spPr>
          <a:xfrm>
            <a:off x="5054047" y="4905518"/>
            <a:ext cx="771365" cy="246221"/>
          </a:xfrm>
          <a:prstGeom prst="rect">
            <a:avLst/>
          </a:prstGeom>
          <a:noFill/>
        </p:spPr>
        <p:txBody>
          <a:bodyPr wrap="none" rtlCol="0">
            <a:spAutoFit/>
          </a:bodyPr>
          <a:lstStyle/>
          <a:p>
            <a:r>
              <a:rPr lang="en-US" sz="1000" dirty="0">
                <a:solidFill>
                  <a:schemeClr val="accent2"/>
                </a:solidFill>
                <a:latin typeface="Montserrat" panose="00000500000000000000" pitchFamily="50" charset="0"/>
              </a:rPr>
              <a:t>Chatbots</a:t>
            </a:r>
          </a:p>
        </p:txBody>
      </p:sp>
      <p:sp>
        <p:nvSpPr>
          <p:cNvPr id="37" name="TextBox 36">
            <a:extLst>
              <a:ext uri="{FF2B5EF4-FFF2-40B4-BE49-F238E27FC236}">
                <a16:creationId xmlns:a16="http://schemas.microsoft.com/office/drawing/2014/main" id="{6B745671-DA88-41DD-ACA3-D9AEAC868595}"/>
              </a:ext>
            </a:extLst>
          </p:cNvPr>
          <p:cNvSpPr txBox="1"/>
          <p:nvPr/>
        </p:nvSpPr>
        <p:spPr>
          <a:xfrm>
            <a:off x="6184883" y="2690339"/>
            <a:ext cx="958916" cy="553998"/>
          </a:xfrm>
          <a:prstGeom prst="rect">
            <a:avLst/>
          </a:prstGeom>
          <a:noFill/>
        </p:spPr>
        <p:txBody>
          <a:bodyPr wrap="none" rtlCol="0" anchor="b" anchorCtr="0">
            <a:spAutoFit/>
          </a:bodyPr>
          <a:lstStyle/>
          <a:p>
            <a:pPr algn="r"/>
            <a:r>
              <a:rPr lang="en-US" sz="1000" dirty="0">
                <a:solidFill>
                  <a:schemeClr val="accent1">
                    <a:lumMod val="25000"/>
                    <a:lumOff val="75000"/>
                  </a:schemeClr>
                </a:solidFill>
                <a:latin typeface="Montserrat" panose="00000500000000000000" pitchFamily="50" charset="0"/>
              </a:rPr>
              <a:t>Robotic </a:t>
            </a:r>
          </a:p>
          <a:p>
            <a:pPr algn="r"/>
            <a:r>
              <a:rPr lang="en-US" sz="1000" dirty="0">
                <a:solidFill>
                  <a:schemeClr val="accent1">
                    <a:lumMod val="25000"/>
                    <a:lumOff val="75000"/>
                  </a:schemeClr>
                </a:solidFill>
                <a:latin typeface="Montserrat" panose="00000500000000000000" pitchFamily="50" charset="0"/>
              </a:rPr>
              <a:t>Process </a:t>
            </a:r>
          </a:p>
          <a:p>
            <a:pPr algn="r"/>
            <a:r>
              <a:rPr lang="en-US" sz="1000" dirty="0">
                <a:solidFill>
                  <a:schemeClr val="accent1">
                    <a:lumMod val="25000"/>
                    <a:lumOff val="75000"/>
                  </a:schemeClr>
                </a:solidFill>
                <a:latin typeface="Montserrat" panose="00000500000000000000" pitchFamily="50" charset="0"/>
              </a:rPr>
              <a:t>Automation</a:t>
            </a:r>
          </a:p>
        </p:txBody>
      </p:sp>
      <p:sp>
        <p:nvSpPr>
          <p:cNvPr id="38" name="TextBox 37">
            <a:extLst>
              <a:ext uri="{FF2B5EF4-FFF2-40B4-BE49-F238E27FC236}">
                <a16:creationId xmlns:a16="http://schemas.microsoft.com/office/drawing/2014/main" id="{1A88EC98-4300-4CAE-A56E-51FDF325D510}"/>
              </a:ext>
            </a:extLst>
          </p:cNvPr>
          <p:cNvSpPr txBox="1"/>
          <p:nvPr/>
        </p:nvSpPr>
        <p:spPr>
          <a:xfrm>
            <a:off x="6231869" y="4808951"/>
            <a:ext cx="923651" cy="400110"/>
          </a:xfrm>
          <a:prstGeom prst="rect">
            <a:avLst/>
          </a:prstGeom>
          <a:noFill/>
        </p:spPr>
        <p:txBody>
          <a:bodyPr wrap="none" rtlCol="0">
            <a:spAutoFit/>
          </a:bodyPr>
          <a:lstStyle/>
          <a:p>
            <a:pPr algn="r"/>
            <a:r>
              <a:rPr lang="en-US" sz="1000" dirty="0">
                <a:solidFill>
                  <a:schemeClr val="accent1">
                    <a:lumMod val="25000"/>
                    <a:lumOff val="75000"/>
                  </a:schemeClr>
                </a:solidFill>
                <a:latin typeface="Montserrat" panose="00000500000000000000" pitchFamily="50" charset="0"/>
              </a:rPr>
              <a:t>Triage,</a:t>
            </a:r>
          </a:p>
          <a:p>
            <a:pPr algn="r"/>
            <a:r>
              <a:rPr lang="en-US" sz="1000" dirty="0">
                <a:solidFill>
                  <a:schemeClr val="accent1">
                    <a:lumMod val="25000"/>
                    <a:lumOff val="75000"/>
                  </a:schemeClr>
                </a:solidFill>
                <a:latin typeface="Montserrat" panose="00000500000000000000" pitchFamily="50" charset="0"/>
              </a:rPr>
              <a:t>Case Mgmt</a:t>
            </a:r>
          </a:p>
        </p:txBody>
      </p:sp>
      <p:sp>
        <p:nvSpPr>
          <p:cNvPr id="39" name="TextBox 38">
            <a:extLst>
              <a:ext uri="{FF2B5EF4-FFF2-40B4-BE49-F238E27FC236}">
                <a16:creationId xmlns:a16="http://schemas.microsoft.com/office/drawing/2014/main" id="{1D6EEF8F-7804-45EA-A6A6-6DE74CEB761A}"/>
              </a:ext>
            </a:extLst>
          </p:cNvPr>
          <p:cNvSpPr txBox="1"/>
          <p:nvPr/>
        </p:nvSpPr>
        <p:spPr>
          <a:xfrm>
            <a:off x="7785728" y="2554437"/>
            <a:ext cx="1739579" cy="246221"/>
          </a:xfrm>
          <a:prstGeom prst="rect">
            <a:avLst/>
          </a:prstGeom>
          <a:noFill/>
        </p:spPr>
        <p:txBody>
          <a:bodyPr wrap="none" rtlCol="0" anchor="ctr" anchorCtr="0">
            <a:spAutoFit/>
          </a:bodyPr>
          <a:lstStyle/>
          <a:p>
            <a:r>
              <a:rPr lang="en-US" sz="1000" dirty="0">
                <a:solidFill>
                  <a:schemeClr val="accent1">
                    <a:lumMod val="25000"/>
                    <a:lumOff val="75000"/>
                  </a:schemeClr>
                </a:solidFill>
                <a:latin typeface="Montserrat" panose="00000500000000000000" pitchFamily="50" charset="0"/>
              </a:rPr>
              <a:t>Forecasting, Scheduling</a:t>
            </a:r>
          </a:p>
        </p:txBody>
      </p:sp>
      <p:sp>
        <p:nvSpPr>
          <p:cNvPr id="40" name="TextBox 39">
            <a:extLst>
              <a:ext uri="{FF2B5EF4-FFF2-40B4-BE49-F238E27FC236}">
                <a16:creationId xmlns:a16="http://schemas.microsoft.com/office/drawing/2014/main" id="{0E6EB423-BEF1-406E-BAD8-4D597B743142}"/>
              </a:ext>
            </a:extLst>
          </p:cNvPr>
          <p:cNvSpPr txBox="1"/>
          <p:nvPr/>
        </p:nvSpPr>
        <p:spPr>
          <a:xfrm>
            <a:off x="2799480" y="5343321"/>
            <a:ext cx="1593706" cy="246221"/>
          </a:xfrm>
          <a:prstGeom prst="rect">
            <a:avLst/>
          </a:prstGeom>
          <a:noFill/>
        </p:spPr>
        <p:txBody>
          <a:bodyPr wrap="none" rtlCol="0">
            <a:spAutoFit/>
          </a:bodyPr>
          <a:lstStyle/>
          <a:p>
            <a:pPr algn="r"/>
            <a:r>
              <a:rPr lang="en-US" sz="1000" dirty="0">
                <a:solidFill>
                  <a:schemeClr val="accent2"/>
                </a:solidFill>
                <a:latin typeface="Montserrat" panose="00000500000000000000" pitchFamily="50" charset="0"/>
              </a:rPr>
              <a:t>Post Interaction Work</a:t>
            </a:r>
          </a:p>
        </p:txBody>
      </p:sp>
      <p:sp>
        <p:nvSpPr>
          <p:cNvPr id="41" name="TextBox 40">
            <a:extLst>
              <a:ext uri="{FF2B5EF4-FFF2-40B4-BE49-F238E27FC236}">
                <a16:creationId xmlns:a16="http://schemas.microsoft.com/office/drawing/2014/main" id="{1004ED64-FB7F-40F9-803B-A44B44B43E27}"/>
              </a:ext>
            </a:extLst>
          </p:cNvPr>
          <p:cNvSpPr txBox="1"/>
          <p:nvPr/>
        </p:nvSpPr>
        <p:spPr>
          <a:xfrm>
            <a:off x="7785728" y="5343320"/>
            <a:ext cx="2032929" cy="246221"/>
          </a:xfrm>
          <a:prstGeom prst="rect">
            <a:avLst/>
          </a:prstGeom>
          <a:noFill/>
        </p:spPr>
        <p:txBody>
          <a:bodyPr wrap="none" rtlCol="0" anchor="ctr" anchorCtr="0">
            <a:spAutoFit/>
          </a:bodyPr>
          <a:lstStyle/>
          <a:p>
            <a:r>
              <a:rPr lang="en-US" sz="1000" dirty="0">
                <a:solidFill>
                  <a:schemeClr val="accent1">
                    <a:lumMod val="25000"/>
                    <a:lumOff val="75000"/>
                  </a:schemeClr>
                </a:solidFill>
                <a:latin typeface="Montserrat" panose="00000500000000000000" pitchFamily="50" charset="0"/>
              </a:rPr>
              <a:t>Automatic Process Discovery</a:t>
            </a:r>
          </a:p>
        </p:txBody>
      </p:sp>
      <p:sp>
        <p:nvSpPr>
          <p:cNvPr id="42" name="TextBox 41">
            <a:extLst>
              <a:ext uri="{FF2B5EF4-FFF2-40B4-BE49-F238E27FC236}">
                <a16:creationId xmlns:a16="http://schemas.microsoft.com/office/drawing/2014/main" id="{D6322BD4-141F-4B51-A038-2A8F77A4DD53}"/>
              </a:ext>
            </a:extLst>
          </p:cNvPr>
          <p:cNvSpPr txBox="1"/>
          <p:nvPr/>
        </p:nvSpPr>
        <p:spPr>
          <a:xfrm>
            <a:off x="8274077" y="4634063"/>
            <a:ext cx="1625766" cy="246221"/>
          </a:xfrm>
          <a:prstGeom prst="rect">
            <a:avLst/>
          </a:prstGeom>
          <a:noFill/>
        </p:spPr>
        <p:txBody>
          <a:bodyPr wrap="none" rtlCol="0" anchor="ctr" anchorCtr="0">
            <a:spAutoFit/>
          </a:bodyPr>
          <a:lstStyle/>
          <a:p>
            <a:r>
              <a:rPr lang="en-US" sz="1000" dirty="0">
                <a:solidFill>
                  <a:schemeClr val="bg1"/>
                </a:solidFill>
                <a:latin typeface="Montserrat" panose="00000500000000000000" pitchFamily="50" charset="0"/>
              </a:rPr>
              <a:t>Voice of the Employee</a:t>
            </a:r>
          </a:p>
        </p:txBody>
      </p:sp>
      <p:sp>
        <p:nvSpPr>
          <p:cNvPr id="43" name="TextBox 42">
            <a:extLst>
              <a:ext uri="{FF2B5EF4-FFF2-40B4-BE49-F238E27FC236}">
                <a16:creationId xmlns:a16="http://schemas.microsoft.com/office/drawing/2014/main" id="{04BE2A60-F85C-4FD5-A2FB-1C247D3A0E53}"/>
              </a:ext>
            </a:extLst>
          </p:cNvPr>
          <p:cNvSpPr txBox="1"/>
          <p:nvPr/>
        </p:nvSpPr>
        <p:spPr>
          <a:xfrm>
            <a:off x="2296146" y="4634063"/>
            <a:ext cx="1616148" cy="246221"/>
          </a:xfrm>
          <a:prstGeom prst="rect">
            <a:avLst/>
          </a:prstGeom>
          <a:noFill/>
        </p:spPr>
        <p:txBody>
          <a:bodyPr wrap="none" rtlCol="0" anchor="ctr" anchorCtr="0">
            <a:spAutoFit/>
          </a:bodyPr>
          <a:lstStyle/>
          <a:p>
            <a:pPr algn="r"/>
            <a:r>
              <a:rPr lang="en-US" sz="1000" dirty="0">
                <a:solidFill>
                  <a:schemeClr val="bg1"/>
                </a:solidFill>
                <a:latin typeface="Montserrat" panose="00000500000000000000" pitchFamily="50" charset="0"/>
              </a:rPr>
              <a:t>Voice of the Customer</a:t>
            </a:r>
          </a:p>
        </p:txBody>
      </p:sp>
      <p:sp>
        <p:nvSpPr>
          <p:cNvPr id="44" name="TextBox 43">
            <a:extLst>
              <a:ext uri="{FF2B5EF4-FFF2-40B4-BE49-F238E27FC236}">
                <a16:creationId xmlns:a16="http://schemas.microsoft.com/office/drawing/2014/main" id="{7023394B-616D-4F73-A8FD-001D1AD0226F}"/>
              </a:ext>
            </a:extLst>
          </p:cNvPr>
          <p:cNvSpPr txBox="1"/>
          <p:nvPr/>
        </p:nvSpPr>
        <p:spPr>
          <a:xfrm>
            <a:off x="8274077" y="3268934"/>
            <a:ext cx="1257075" cy="246221"/>
          </a:xfrm>
          <a:prstGeom prst="rect">
            <a:avLst/>
          </a:prstGeom>
          <a:noFill/>
        </p:spPr>
        <p:txBody>
          <a:bodyPr wrap="none" rtlCol="0" anchor="ctr" anchorCtr="0">
            <a:spAutoFit/>
          </a:bodyPr>
          <a:lstStyle/>
          <a:p>
            <a:r>
              <a:rPr lang="en-US" sz="1000" dirty="0">
                <a:solidFill>
                  <a:schemeClr val="bg1"/>
                </a:solidFill>
                <a:latin typeface="Montserrat" panose="00000500000000000000" pitchFamily="50" charset="0"/>
              </a:rPr>
              <a:t>Bots Supervision</a:t>
            </a:r>
          </a:p>
        </p:txBody>
      </p:sp>
      <p:sp>
        <p:nvSpPr>
          <p:cNvPr id="45" name="TextBox 44">
            <a:extLst>
              <a:ext uri="{FF2B5EF4-FFF2-40B4-BE49-F238E27FC236}">
                <a16:creationId xmlns:a16="http://schemas.microsoft.com/office/drawing/2014/main" id="{8A97189A-F668-4AA5-8052-76F32E44F1D4}"/>
              </a:ext>
            </a:extLst>
          </p:cNvPr>
          <p:cNvSpPr txBox="1"/>
          <p:nvPr/>
        </p:nvSpPr>
        <p:spPr>
          <a:xfrm>
            <a:off x="2526978" y="3268934"/>
            <a:ext cx="1385316" cy="246221"/>
          </a:xfrm>
          <a:prstGeom prst="rect">
            <a:avLst/>
          </a:prstGeom>
          <a:noFill/>
        </p:spPr>
        <p:txBody>
          <a:bodyPr wrap="none" rtlCol="0" anchor="ctr" anchorCtr="0">
            <a:spAutoFit/>
          </a:bodyPr>
          <a:lstStyle/>
          <a:p>
            <a:pPr algn="r"/>
            <a:r>
              <a:rPr lang="en-US" sz="1000" dirty="0">
                <a:solidFill>
                  <a:schemeClr val="bg1"/>
                </a:solidFill>
                <a:latin typeface="Montserrat" panose="00000500000000000000" pitchFamily="50" charset="0"/>
              </a:rPr>
              <a:t>Predictive Routing</a:t>
            </a:r>
          </a:p>
        </p:txBody>
      </p:sp>
      <p:sp>
        <p:nvSpPr>
          <p:cNvPr id="46" name="TextBox 45">
            <a:extLst>
              <a:ext uri="{FF2B5EF4-FFF2-40B4-BE49-F238E27FC236}">
                <a16:creationId xmlns:a16="http://schemas.microsoft.com/office/drawing/2014/main" id="{0CA4110E-CEEA-4D3A-AEAD-8341CD5844E0}"/>
              </a:ext>
            </a:extLst>
          </p:cNvPr>
          <p:cNvSpPr txBox="1"/>
          <p:nvPr/>
        </p:nvSpPr>
        <p:spPr>
          <a:xfrm>
            <a:off x="5480288" y="2225713"/>
            <a:ext cx="1231427" cy="246221"/>
          </a:xfrm>
          <a:prstGeom prst="rect">
            <a:avLst/>
          </a:prstGeom>
          <a:noFill/>
        </p:spPr>
        <p:txBody>
          <a:bodyPr wrap="none" rtlCol="0" anchor="ctr" anchorCtr="0">
            <a:spAutoFit/>
          </a:bodyPr>
          <a:lstStyle/>
          <a:p>
            <a:pPr algn="ctr"/>
            <a:r>
              <a:rPr lang="en-US" sz="1000" dirty="0">
                <a:solidFill>
                  <a:schemeClr val="bg1"/>
                </a:solidFill>
                <a:latin typeface="Montserrat" panose="00000500000000000000" pitchFamily="50" charset="0"/>
              </a:rPr>
              <a:t>Employee Assist</a:t>
            </a:r>
          </a:p>
        </p:txBody>
      </p:sp>
      <p:sp>
        <p:nvSpPr>
          <p:cNvPr id="47" name="TextBox 46">
            <a:extLst>
              <a:ext uri="{FF2B5EF4-FFF2-40B4-BE49-F238E27FC236}">
                <a16:creationId xmlns:a16="http://schemas.microsoft.com/office/drawing/2014/main" id="{D40FD772-B935-4734-B63A-631783A62237}"/>
              </a:ext>
            </a:extLst>
          </p:cNvPr>
          <p:cNvSpPr txBox="1"/>
          <p:nvPr/>
        </p:nvSpPr>
        <p:spPr>
          <a:xfrm>
            <a:off x="5058074" y="5417607"/>
            <a:ext cx="949043" cy="400110"/>
          </a:xfrm>
          <a:prstGeom prst="rect">
            <a:avLst/>
          </a:prstGeom>
          <a:noFill/>
        </p:spPr>
        <p:txBody>
          <a:bodyPr wrap="square" rtlCol="0" anchor="ctr" anchorCtr="0">
            <a:spAutoFit/>
          </a:bodyPr>
          <a:lstStyle/>
          <a:p>
            <a:r>
              <a:rPr lang="en-US" sz="1000" dirty="0">
                <a:solidFill>
                  <a:schemeClr val="bg1"/>
                </a:solidFill>
                <a:latin typeface="Montserrat" panose="00000500000000000000" pitchFamily="50" charset="0"/>
              </a:rPr>
              <a:t>Predictive Analytics</a:t>
            </a:r>
          </a:p>
        </p:txBody>
      </p:sp>
      <p:sp>
        <p:nvSpPr>
          <p:cNvPr id="16" name="Oval 15">
            <a:extLst>
              <a:ext uri="{FF2B5EF4-FFF2-40B4-BE49-F238E27FC236}">
                <a16:creationId xmlns:a16="http://schemas.microsoft.com/office/drawing/2014/main" id="{8A3F00C8-A293-48A0-9139-BC047B043995}"/>
              </a:ext>
            </a:extLst>
          </p:cNvPr>
          <p:cNvSpPr/>
          <p:nvPr/>
        </p:nvSpPr>
        <p:spPr>
          <a:xfrm>
            <a:off x="5372593" y="5918611"/>
            <a:ext cx="194720" cy="194718"/>
          </a:xfrm>
          <a:prstGeom prst="ellipse">
            <a:avLst/>
          </a:prstGeom>
          <a:gradFill flip="none" rotWithShape="1">
            <a:gsLst>
              <a:gs pos="0">
                <a:schemeClr val="tx2">
                  <a:lumMod val="40000"/>
                  <a:lumOff val="60000"/>
                </a:schemeClr>
              </a:gs>
              <a:gs pos="100000">
                <a:schemeClr val="tx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9BBDF99-5371-4A3C-9795-D4AAA058E17F}"/>
              </a:ext>
            </a:extLst>
          </p:cNvPr>
          <p:cNvSpPr/>
          <p:nvPr/>
        </p:nvSpPr>
        <p:spPr>
          <a:xfrm>
            <a:off x="6624688" y="5918611"/>
            <a:ext cx="194720" cy="194718"/>
          </a:xfrm>
          <a:prstGeom prst="ellipse">
            <a:avLst/>
          </a:prstGeom>
          <a:gradFill flip="none" rotWithShape="1">
            <a:gsLst>
              <a:gs pos="0">
                <a:schemeClr val="tx2">
                  <a:lumMod val="40000"/>
                  <a:lumOff val="60000"/>
                </a:schemeClr>
              </a:gs>
              <a:gs pos="100000">
                <a:schemeClr val="tx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34DC9197-14F6-4B75-930D-26046DAC6277}"/>
              </a:ext>
            </a:extLst>
          </p:cNvPr>
          <p:cNvSpPr txBox="1"/>
          <p:nvPr/>
        </p:nvSpPr>
        <p:spPr>
          <a:xfrm>
            <a:off x="6172787" y="5244152"/>
            <a:ext cx="1044094" cy="553998"/>
          </a:xfrm>
          <a:prstGeom prst="rect">
            <a:avLst/>
          </a:prstGeom>
          <a:noFill/>
        </p:spPr>
        <p:txBody>
          <a:bodyPr wrap="square" rtlCol="0" anchor="t" anchorCtr="0">
            <a:spAutoFit/>
          </a:bodyPr>
          <a:lstStyle/>
          <a:p>
            <a:pPr algn="ctr"/>
            <a:r>
              <a:rPr lang="en-US" sz="1000" dirty="0">
                <a:solidFill>
                  <a:schemeClr val="bg1"/>
                </a:solidFill>
                <a:latin typeface="Montserrat" panose="00000500000000000000" pitchFamily="50" charset="0"/>
              </a:rPr>
              <a:t>Recruiting, training, retention</a:t>
            </a:r>
          </a:p>
        </p:txBody>
      </p:sp>
      <p:sp>
        <p:nvSpPr>
          <p:cNvPr id="49" name="TextBox 48">
            <a:extLst>
              <a:ext uri="{FF2B5EF4-FFF2-40B4-BE49-F238E27FC236}">
                <a16:creationId xmlns:a16="http://schemas.microsoft.com/office/drawing/2014/main" id="{C4AE800B-7621-4007-A795-942FC22038D8}"/>
              </a:ext>
            </a:extLst>
          </p:cNvPr>
          <p:cNvSpPr txBox="1"/>
          <p:nvPr/>
        </p:nvSpPr>
        <p:spPr>
          <a:xfrm>
            <a:off x="4206093" y="3709132"/>
            <a:ext cx="807796" cy="725007"/>
          </a:xfrm>
          <a:prstGeom prst="rect">
            <a:avLst/>
          </a:prstGeom>
          <a:noFill/>
        </p:spPr>
        <p:txBody>
          <a:bodyPr wrap="square" rtlCol="0" anchor="ctr" anchorCtr="0">
            <a:spAutoFit/>
          </a:bodyPr>
          <a:lstStyle/>
          <a:p>
            <a:pPr algn="ctr">
              <a:lnSpc>
                <a:spcPts val="1700"/>
              </a:lnSpc>
            </a:pPr>
            <a:r>
              <a:rPr lang="en-US" sz="1100" b="1" dirty="0">
                <a:solidFill>
                  <a:schemeClr val="accent2">
                    <a:lumMod val="40000"/>
                    <a:lumOff val="60000"/>
                  </a:schemeClr>
                </a:solidFill>
                <a:latin typeface="Montserrat" panose="00000500000000000000" pitchFamily="50" charset="0"/>
              </a:rPr>
              <a:t>Omni Channel CX</a:t>
            </a:r>
          </a:p>
        </p:txBody>
      </p:sp>
      <p:sp>
        <p:nvSpPr>
          <p:cNvPr id="52" name="TextBox 51">
            <a:extLst>
              <a:ext uri="{FF2B5EF4-FFF2-40B4-BE49-F238E27FC236}">
                <a16:creationId xmlns:a16="http://schemas.microsoft.com/office/drawing/2014/main" id="{C246FA01-A1E1-4750-AEE7-6F7C8CE1E08A}"/>
              </a:ext>
            </a:extLst>
          </p:cNvPr>
          <p:cNvSpPr txBox="1"/>
          <p:nvPr/>
        </p:nvSpPr>
        <p:spPr>
          <a:xfrm>
            <a:off x="6983933" y="3709133"/>
            <a:ext cx="1196152" cy="725007"/>
          </a:xfrm>
          <a:prstGeom prst="rect">
            <a:avLst/>
          </a:prstGeom>
          <a:noFill/>
        </p:spPr>
        <p:txBody>
          <a:bodyPr wrap="square" rtlCol="0" anchor="ctr" anchorCtr="0">
            <a:spAutoFit/>
          </a:bodyPr>
          <a:lstStyle/>
          <a:p>
            <a:pPr algn="ctr">
              <a:lnSpc>
                <a:spcPts val="1700"/>
              </a:lnSpc>
            </a:pPr>
            <a:r>
              <a:rPr lang="en-US" sz="1100" b="1" dirty="0">
                <a:solidFill>
                  <a:schemeClr val="accent1">
                    <a:lumMod val="10000"/>
                    <a:lumOff val="90000"/>
                  </a:schemeClr>
                </a:solidFill>
                <a:latin typeface="Montserrat" panose="00000500000000000000" pitchFamily="50" charset="0"/>
              </a:rPr>
              <a:t>Business Process Automation</a:t>
            </a:r>
          </a:p>
        </p:txBody>
      </p:sp>
      <p:sp>
        <p:nvSpPr>
          <p:cNvPr id="53" name="TextBox 52">
            <a:extLst>
              <a:ext uri="{FF2B5EF4-FFF2-40B4-BE49-F238E27FC236}">
                <a16:creationId xmlns:a16="http://schemas.microsoft.com/office/drawing/2014/main" id="{872AF939-560D-4007-9A51-FBFF3AF7C300}"/>
              </a:ext>
            </a:extLst>
          </p:cNvPr>
          <p:cNvSpPr txBox="1"/>
          <p:nvPr/>
        </p:nvSpPr>
        <p:spPr>
          <a:xfrm>
            <a:off x="548277" y="3864750"/>
            <a:ext cx="1589732" cy="904735"/>
          </a:xfrm>
          <a:prstGeom prst="rect">
            <a:avLst/>
          </a:prstGeom>
          <a:noFill/>
        </p:spPr>
        <p:txBody>
          <a:bodyPr wrap="square" rtlCol="0" anchor="ctr" anchorCtr="0">
            <a:spAutoFit/>
          </a:bodyPr>
          <a:lstStyle/>
          <a:p>
            <a:pPr algn="ctr">
              <a:lnSpc>
                <a:spcPts val="1700"/>
              </a:lnSpc>
            </a:pPr>
            <a:r>
              <a:rPr lang="en-US" sz="1300" b="1" dirty="0">
                <a:solidFill>
                  <a:schemeClr val="accent2"/>
                </a:solidFill>
                <a:latin typeface="Montserrat" panose="00000500000000000000" pitchFamily="50" charset="0"/>
              </a:rPr>
              <a:t>CUSTOMER</a:t>
            </a:r>
          </a:p>
          <a:p>
            <a:pPr algn="ctr">
              <a:lnSpc>
                <a:spcPts val="1600"/>
              </a:lnSpc>
            </a:pPr>
            <a:r>
              <a:rPr lang="en-US" sz="1000" dirty="0">
                <a:solidFill>
                  <a:schemeClr val="accent2"/>
                </a:solidFill>
                <a:latin typeface="Montserrat" panose="00000500000000000000" pitchFamily="50" charset="0"/>
              </a:rPr>
              <a:t>Voice, chat, text, email, web, mobile, social, assistant</a:t>
            </a:r>
          </a:p>
        </p:txBody>
      </p:sp>
      <p:sp>
        <p:nvSpPr>
          <p:cNvPr id="60" name="TextBox 59">
            <a:extLst>
              <a:ext uri="{FF2B5EF4-FFF2-40B4-BE49-F238E27FC236}">
                <a16:creationId xmlns:a16="http://schemas.microsoft.com/office/drawing/2014/main" id="{2248C6B1-1C73-4FF4-A0C4-1182C4C82353}"/>
              </a:ext>
            </a:extLst>
          </p:cNvPr>
          <p:cNvSpPr txBox="1"/>
          <p:nvPr/>
        </p:nvSpPr>
        <p:spPr>
          <a:xfrm>
            <a:off x="10144890" y="3938811"/>
            <a:ext cx="1361310" cy="699550"/>
          </a:xfrm>
          <a:prstGeom prst="rect">
            <a:avLst/>
          </a:prstGeom>
          <a:noFill/>
        </p:spPr>
        <p:txBody>
          <a:bodyPr wrap="square" rtlCol="0" anchor="ctr" anchorCtr="0">
            <a:spAutoFit/>
          </a:bodyPr>
          <a:lstStyle/>
          <a:p>
            <a:pPr algn="ctr">
              <a:lnSpc>
                <a:spcPts val="1700"/>
              </a:lnSpc>
            </a:pPr>
            <a:r>
              <a:rPr lang="en-US" sz="1300" b="1" dirty="0">
                <a:solidFill>
                  <a:schemeClr val="accent1">
                    <a:lumMod val="25000"/>
                    <a:lumOff val="75000"/>
                  </a:schemeClr>
                </a:solidFill>
                <a:latin typeface="Montserrat" panose="00000500000000000000" pitchFamily="50" charset="0"/>
              </a:rPr>
              <a:t>SYSTEMS</a:t>
            </a:r>
          </a:p>
          <a:p>
            <a:pPr algn="ctr">
              <a:lnSpc>
                <a:spcPts val="1600"/>
              </a:lnSpc>
            </a:pPr>
            <a:r>
              <a:rPr lang="en-US" sz="1000" dirty="0">
                <a:solidFill>
                  <a:schemeClr val="accent1">
                    <a:lumMod val="25000"/>
                    <a:lumOff val="75000"/>
                  </a:schemeClr>
                </a:solidFill>
                <a:latin typeface="Montserrat" panose="00000500000000000000" pitchFamily="50" charset="0"/>
              </a:rPr>
              <a:t>CRM, ERP, Billing, HR Systems</a:t>
            </a:r>
          </a:p>
        </p:txBody>
      </p:sp>
      <p:grpSp>
        <p:nvGrpSpPr>
          <p:cNvPr id="74" name="Group 73">
            <a:extLst>
              <a:ext uri="{FF2B5EF4-FFF2-40B4-BE49-F238E27FC236}">
                <a16:creationId xmlns:a16="http://schemas.microsoft.com/office/drawing/2014/main" id="{4C2BA85E-655F-483A-BDCA-CE93DB52C879}"/>
              </a:ext>
            </a:extLst>
          </p:cNvPr>
          <p:cNvGrpSpPr/>
          <p:nvPr/>
        </p:nvGrpSpPr>
        <p:grpSpPr>
          <a:xfrm>
            <a:off x="4995030" y="3950834"/>
            <a:ext cx="349230" cy="174920"/>
            <a:chOff x="882420" y="1274397"/>
            <a:chExt cx="702813" cy="352020"/>
          </a:xfrm>
        </p:grpSpPr>
        <p:cxnSp>
          <p:nvCxnSpPr>
            <p:cNvPr id="73" name="Straight Connector 72">
              <a:extLst>
                <a:ext uri="{FF2B5EF4-FFF2-40B4-BE49-F238E27FC236}">
                  <a16:creationId xmlns:a16="http://schemas.microsoft.com/office/drawing/2014/main" id="{EB0F71A8-7701-46B5-9C48-30279B168C0C}"/>
                </a:ext>
              </a:extLst>
            </p:cNvPr>
            <p:cNvCxnSpPr/>
            <p:nvPr/>
          </p:nvCxnSpPr>
          <p:spPr>
            <a:xfrm>
              <a:off x="882420" y="1274397"/>
              <a:ext cx="352020" cy="352020"/>
            </a:xfrm>
            <a:prstGeom prst="line">
              <a:avLst/>
            </a:prstGeom>
            <a:gradFill flip="none" rotWithShape="1">
              <a:gsLst>
                <a:gs pos="26000">
                  <a:schemeClr val="accent2">
                    <a:alpha val="0"/>
                  </a:schemeClr>
                </a:gs>
                <a:gs pos="100000">
                  <a:schemeClr val="accent2">
                    <a:alpha val="20000"/>
                  </a:schemeClr>
                </a:gs>
              </a:gsLst>
              <a:lin ang="0" scaled="0"/>
              <a:tileRect/>
            </a:gradFill>
            <a:ln cap="rnd">
              <a:gradFill>
                <a:gsLst>
                  <a:gs pos="26000">
                    <a:schemeClr val="accent2">
                      <a:alpha val="0"/>
                    </a:schemeClr>
                  </a:gs>
                  <a:gs pos="100000">
                    <a:schemeClr val="accent2"/>
                  </a:gs>
                </a:gsLst>
                <a:lin ang="0" scaled="0"/>
              </a:gradFill>
            </a:ln>
          </p:spPr>
          <p:style>
            <a:lnRef idx="2">
              <a:schemeClr val="accent1">
                <a:shade val="50000"/>
              </a:schemeClr>
            </a:lnRef>
            <a:fillRef idx="1">
              <a:schemeClr val="accent1"/>
            </a:fillRef>
            <a:effectRef idx="0">
              <a:schemeClr val="accent1"/>
            </a:effectRef>
            <a:fontRef idx="minor">
              <a:schemeClr val="lt1"/>
            </a:fontRef>
          </p:style>
        </p:cxnSp>
        <p:cxnSp>
          <p:nvCxnSpPr>
            <p:cNvPr id="75" name="Straight Connector 74">
              <a:extLst>
                <a:ext uri="{FF2B5EF4-FFF2-40B4-BE49-F238E27FC236}">
                  <a16:creationId xmlns:a16="http://schemas.microsoft.com/office/drawing/2014/main" id="{64944D08-BC74-4B0E-A63B-B36FC7FCE83C}"/>
                </a:ext>
              </a:extLst>
            </p:cNvPr>
            <p:cNvCxnSpPr>
              <a:cxnSpLocks/>
            </p:cNvCxnSpPr>
            <p:nvPr/>
          </p:nvCxnSpPr>
          <p:spPr>
            <a:xfrm flipH="1">
              <a:off x="1233213" y="1274397"/>
              <a:ext cx="352020" cy="352020"/>
            </a:xfrm>
            <a:prstGeom prst="line">
              <a:avLst/>
            </a:prstGeom>
            <a:gradFill flip="none" rotWithShape="1">
              <a:gsLst>
                <a:gs pos="26000">
                  <a:schemeClr val="accent2">
                    <a:alpha val="0"/>
                  </a:schemeClr>
                </a:gs>
                <a:gs pos="100000">
                  <a:schemeClr val="accent2">
                    <a:alpha val="20000"/>
                  </a:schemeClr>
                </a:gs>
              </a:gsLst>
              <a:lin ang="0" scaled="0"/>
              <a:tileRect/>
            </a:gradFill>
            <a:ln cap="rnd">
              <a:gradFill>
                <a:gsLst>
                  <a:gs pos="26000">
                    <a:schemeClr val="accent2">
                      <a:alpha val="0"/>
                    </a:schemeClr>
                  </a:gs>
                  <a:gs pos="100000">
                    <a:schemeClr val="accent2"/>
                  </a:gs>
                </a:gsLst>
                <a:lin ang="0" scaled="0"/>
              </a:gradFill>
            </a:ln>
          </p:spPr>
          <p:style>
            <a:lnRef idx="2">
              <a:schemeClr val="accent1">
                <a:shade val="50000"/>
              </a:schemeClr>
            </a:lnRef>
            <a:fillRef idx="1">
              <a:schemeClr val="accent1"/>
            </a:fillRef>
            <a:effectRef idx="0">
              <a:schemeClr val="accent1"/>
            </a:effectRef>
            <a:fontRef idx="minor">
              <a:schemeClr val="lt1"/>
            </a:fontRef>
          </p:style>
        </p:cxnSp>
      </p:grpSp>
      <p:grpSp>
        <p:nvGrpSpPr>
          <p:cNvPr id="77" name="Group 76">
            <a:extLst>
              <a:ext uri="{FF2B5EF4-FFF2-40B4-BE49-F238E27FC236}">
                <a16:creationId xmlns:a16="http://schemas.microsoft.com/office/drawing/2014/main" id="{96B7C70B-F993-4EE1-9CFE-7440FA3DA24F}"/>
              </a:ext>
            </a:extLst>
          </p:cNvPr>
          <p:cNvGrpSpPr/>
          <p:nvPr/>
        </p:nvGrpSpPr>
        <p:grpSpPr>
          <a:xfrm flipV="1">
            <a:off x="6847153" y="3988930"/>
            <a:ext cx="349230" cy="174920"/>
            <a:chOff x="882420" y="1274397"/>
            <a:chExt cx="702813" cy="352020"/>
          </a:xfrm>
        </p:grpSpPr>
        <p:cxnSp>
          <p:nvCxnSpPr>
            <p:cNvPr id="78" name="Straight Connector 77">
              <a:extLst>
                <a:ext uri="{FF2B5EF4-FFF2-40B4-BE49-F238E27FC236}">
                  <a16:creationId xmlns:a16="http://schemas.microsoft.com/office/drawing/2014/main" id="{CEAC0CFF-C5F3-4820-94F0-41DB6E731880}"/>
                </a:ext>
              </a:extLst>
            </p:cNvPr>
            <p:cNvCxnSpPr/>
            <p:nvPr/>
          </p:nvCxnSpPr>
          <p:spPr>
            <a:xfrm>
              <a:off x="882420" y="1274397"/>
              <a:ext cx="352020" cy="352020"/>
            </a:xfrm>
            <a:prstGeom prst="line">
              <a:avLst/>
            </a:prstGeom>
            <a:gradFill flip="none" rotWithShape="1">
              <a:gsLst>
                <a:gs pos="26000">
                  <a:schemeClr val="accent2">
                    <a:alpha val="0"/>
                  </a:schemeClr>
                </a:gs>
                <a:gs pos="100000">
                  <a:schemeClr val="accent2">
                    <a:alpha val="20000"/>
                  </a:schemeClr>
                </a:gs>
              </a:gsLst>
              <a:lin ang="0" scaled="0"/>
              <a:tileRect/>
            </a:gradFill>
            <a:ln cap="rnd">
              <a:gradFill>
                <a:gsLst>
                  <a:gs pos="26000">
                    <a:schemeClr val="accent1">
                      <a:lumMod val="25000"/>
                      <a:lumOff val="75000"/>
                      <a:alpha val="0"/>
                    </a:schemeClr>
                  </a:gs>
                  <a:gs pos="100000">
                    <a:schemeClr val="accent1">
                      <a:lumMod val="25000"/>
                      <a:lumOff val="75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cxnSp>
        <p:cxnSp>
          <p:nvCxnSpPr>
            <p:cNvPr id="79" name="Straight Connector 78">
              <a:extLst>
                <a:ext uri="{FF2B5EF4-FFF2-40B4-BE49-F238E27FC236}">
                  <a16:creationId xmlns:a16="http://schemas.microsoft.com/office/drawing/2014/main" id="{D7B2A070-ACFF-4954-B2FD-36668991F028}"/>
                </a:ext>
              </a:extLst>
            </p:cNvPr>
            <p:cNvCxnSpPr>
              <a:cxnSpLocks/>
            </p:cNvCxnSpPr>
            <p:nvPr/>
          </p:nvCxnSpPr>
          <p:spPr>
            <a:xfrm flipH="1">
              <a:off x="1233213" y="1274397"/>
              <a:ext cx="352020" cy="352020"/>
            </a:xfrm>
            <a:prstGeom prst="line">
              <a:avLst/>
            </a:prstGeom>
            <a:gradFill flip="none" rotWithShape="1">
              <a:gsLst>
                <a:gs pos="26000">
                  <a:schemeClr val="accent2">
                    <a:alpha val="0"/>
                  </a:schemeClr>
                </a:gs>
                <a:gs pos="100000">
                  <a:schemeClr val="accent2">
                    <a:alpha val="20000"/>
                  </a:schemeClr>
                </a:gs>
              </a:gsLst>
              <a:lin ang="0" scaled="0"/>
              <a:tileRect/>
            </a:gradFill>
            <a:ln cap="rnd">
              <a:gradFill>
                <a:gsLst>
                  <a:gs pos="26000">
                    <a:schemeClr val="accent1">
                      <a:lumMod val="25000"/>
                      <a:lumOff val="75000"/>
                      <a:alpha val="0"/>
                    </a:schemeClr>
                  </a:gs>
                  <a:gs pos="100000">
                    <a:schemeClr val="accent1">
                      <a:lumMod val="25000"/>
                      <a:lumOff val="75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cxnSp>
      </p:grpSp>
      <p:grpSp>
        <p:nvGrpSpPr>
          <p:cNvPr id="80" name="Group 79">
            <a:extLst>
              <a:ext uri="{FF2B5EF4-FFF2-40B4-BE49-F238E27FC236}">
                <a16:creationId xmlns:a16="http://schemas.microsoft.com/office/drawing/2014/main" id="{EB4E5C3A-AA9E-4F43-8A69-B51898F253D8}"/>
              </a:ext>
            </a:extLst>
          </p:cNvPr>
          <p:cNvGrpSpPr/>
          <p:nvPr/>
        </p:nvGrpSpPr>
        <p:grpSpPr>
          <a:xfrm rot="5400000" flipV="1">
            <a:off x="5865613" y="6032219"/>
            <a:ext cx="349230" cy="174920"/>
            <a:chOff x="882420" y="1274397"/>
            <a:chExt cx="702813" cy="352020"/>
          </a:xfrm>
        </p:grpSpPr>
        <p:cxnSp>
          <p:nvCxnSpPr>
            <p:cNvPr id="81" name="Straight Connector 80">
              <a:extLst>
                <a:ext uri="{FF2B5EF4-FFF2-40B4-BE49-F238E27FC236}">
                  <a16:creationId xmlns:a16="http://schemas.microsoft.com/office/drawing/2014/main" id="{FF634FAC-1D84-410E-834E-AB8BAA140F9C}"/>
                </a:ext>
              </a:extLst>
            </p:cNvPr>
            <p:cNvCxnSpPr/>
            <p:nvPr/>
          </p:nvCxnSpPr>
          <p:spPr>
            <a:xfrm>
              <a:off x="882420" y="1274397"/>
              <a:ext cx="352020" cy="352020"/>
            </a:xfrm>
            <a:prstGeom prst="line">
              <a:avLst/>
            </a:prstGeom>
            <a:gradFill flip="none" rotWithShape="1">
              <a:gsLst>
                <a:gs pos="26000">
                  <a:schemeClr val="accent2">
                    <a:alpha val="0"/>
                  </a:schemeClr>
                </a:gs>
                <a:gs pos="100000">
                  <a:schemeClr val="accent2">
                    <a:alpha val="20000"/>
                  </a:schemeClr>
                </a:gs>
              </a:gsLst>
              <a:lin ang="0" scaled="0"/>
              <a:tileRect/>
            </a:gradFill>
            <a:ln cap="rnd">
              <a:gradFill>
                <a:gsLst>
                  <a:gs pos="26000">
                    <a:schemeClr val="bg1">
                      <a:alpha val="0"/>
                    </a:schemeClr>
                  </a:gs>
                  <a:gs pos="100000">
                    <a:schemeClr val="bg1"/>
                  </a:gs>
                </a:gsLst>
                <a:lin ang="0" scaled="0"/>
              </a:gradFill>
            </a:ln>
          </p:spPr>
          <p:style>
            <a:lnRef idx="2">
              <a:schemeClr val="accent1">
                <a:shade val="50000"/>
              </a:schemeClr>
            </a:lnRef>
            <a:fillRef idx="1">
              <a:schemeClr val="accent1"/>
            </a:fillRef>
            <a:effectRef idx="0">
              <a:schemeClr val="accent1"/>
            </a:effectRef>
            <a:fontRef idx="minor">
              <a:schemeClr val="lt1"/>
            </a:fontRef>
          </p:style>
        </p:cxnSp>
        <p:cxnSp>
          <p:nvCxnSpPr>
            <p:cNvPr id="82" name="Straight Connector 81">
              <a:extLst>
                <a:ext uri="{FF2B5EF4-FFF2-40B4-BE49-F238E27FC236}">
                  <a16:creationId xmlns:a16="http://schemas.microsoft.com/office/drawing/2014/main" id="{0DF8C440-FE8C-4C6C-B222-737F0CD93D1B}"/>
                </a:ext>
              </a:extLst>
            </p:cNvPr>
            <p:cNvCxnSpPr>
              <a:cxnSpLocks/>
            </p:cNvCxnSpPr>
            <p:nvPr/>
          </p:nvCxnSpPr>
          <p:spPr>
            <a:xfrm flipH="1">
              <a:off x="1233213" y="1274397"/>
              <a:ext cx="352020" cy="352020"/>
            </a:xfrm>
            <a:prstGeom prst="line">
              <a:avLst/>
            </a:prstGeom>
            <a:gradFill flip="none" rotWithShape="1">
              <a:gsLst>
                <a:gs pos="26000">
                  <a:schemeClr val="accent2">
                    <a:alpha val="0"/>
                  </a:schemeClr>
                </a:gs>
                <a:gs pos="100000">
                  <a:schemeClr val="accent2">
                    <a:alpha val="20000"/>
                  </a:schemeClr>
                </a:gs>
              </a:gsLst>
              <a:lin ang="0" scaled="0"/>
              <a:tileRect/>
            </a:gradFill>
            <a:ln cap="rnd">
              <a:gradFill>
                <a:gsLst>
                  <a:gs pos="26000">
                    <a:schemeClr val="bg1">
                      <a:alpha val="0"/>
                    </a:schemeClr>
                  </a:gs>
                  <a:gs pos="100000">
                    <a:schemeClr val="bg1"/>
                  </a:gs>
                </a:gsLst>
                <a:lin ang="0" scaled="0"/>
              </a:gradFill>
            </a:ln>
          </p:spPr>
          <p:style>
            <a:lnRef idx="2">
              <a:schemeClr val="accent1">
                <a:shade val="50000"/>
              </a:schemeClr>
            </a:lnRef>
            <a:fillRef idx="1">
              <a:schemeClr val="accent1"/>
            </a:fillRef>
            <a:effectRef idx="0">
              <a:schemeClr val="accent1"/>
            </a:effectRef>
            <a:fontRef idx="minor">
              <a:schemeClr val="lt1"/>
            </a:fontRef>
          </p:style>
        </p:cxnSp>
      </p:grpSp>
      <p:sp>
        <p:nvSpPr>
          <p:cNvPr id="84" name="Oval 83">
            <a:extLst>
              <a:ext uri="{FF2B5EF4-FFF2-40B4-BE49-F238E27FC236}">
                <a16:creationId xmlns:a16="http://schemas.microsoft.com/office/drawing/2014/main" id="{2B1853F7-364D-4B41-B49D-A8DD2DA826FA}"/>
              </a:ext>
            </a:extLst>
          </p:cNvPr>
          <p:cNvSpPr/>
          <p:nvPr/>
        </p:nvSpPr>
        <p:spPr>
          <a:xfrm>
            <a:off x="3026622" y="1926225"/>
            <a:ext cx="194720" cy="194718"/>
          </a:xfrm>
          <a:prstGeom prst="ellipse">
            <a:avLst/>
          </a:prstGeom>
          <a:gradFill flip="none" rotWithShape="1">
            <a:gsLst>
              <a:gs pos="0">
                <a:schemeClr val="accent2">
                  <a:lumMod val="75000"/>
                </a:schemeClr>
              </a:gs>
              <a:gs pos="100000">
                <a:schemeClr val="accent2">
                  <a:lumMod val="5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E7755912-B743-40E0-8E87-A251D6EFD227}"/>
              </a:ext>
            </a:extLst>
          </p:cNvPr>
          <p:cNvSpPr txBox="1"/>
          <p:nvPr/>
        </p:nvSpPr>
        <p:spPr>
          <a:xfrm>
            <a:off x="2265418" y="2225713"/>
            <a:ext cx="1717138" cy="246221"/>
          </a:xfrm>
          <a:prstGeom prst="rect">
            <a:avLst/>
          </a:prstGeom>
          <a:noFill/>
        </p:spPr>
        <p:txBody>
          <a:bodyPr wrap="none" rtlCol="0" anchor="ctr" anchorCtr="0">
            <a:spAutoFit/>
          </a:bodyPr>
          <a:lstStyle/>
          <a:p>
            <a:pPr algn="ctr"/>
            <a:r>
              <a:rPr lang="en-US" sz="1000" dirty="0">
                <a:solidFill>
                  <a:schemeClr val="accent2"/>
                </a:solidFill>
                <a:latin typeface="Montserrat" panose="00000500000000000000" pitchFamily="50" charset="0"/>
              </a:rPr>
              <a:t>Predictive Engagement</a:t>
            </a:r>
          </a:p>
        </p:txBody>
      </p:sp>
      <p:sp>
        <p:nvSpPr>
          <p:cNvPr id="10" name="Freeform: Shape 9">
            <a:extLst>
              <a:ext uri="{FF2B5EF4-FFF2-40B4-BE49-F238E27FC236}">
                <a16:creationId xmlns:a16="http://schemas.microsoft.com/office/drawing/2014/main" id="{5F8692FC-4093-48C6-AC90-8F069DA728E6}"/>
              </a:ext>
            </a:extLst>
          </p:cNvPr>
          <p:cNvSpPr/>
          <p:nvPr/>
        </p:nvSpPr>
        <p:spPr>
          <a:xfrm>
            <a:off x="1160102" y="3373785"/>
            <a:ext cx="380746" cy="380746"/>
          </a:xfrm>
          <a:custGeom>
            <a:avLst/>
            <a:gdLst>
              <a:gd name="connsiteX0" fmla="*/ 0 w 2500923"/>
              <a:gd name="connsiteY0" fmla="*/ 1997893 h 2500923"/>
              <a:gd name="connsiteX1" fmla="*/ 81736 w 2500923"/>
              <a:gd name="connsiteY1" fmla="*/ 1952694 h 2500923"/>
              <a:gd name="connsiteX2" fmla="*/ 240323 w 2500923"/>
              <a:gd name="connsiteY2" fmla="*/ 1952824 h 2500923"/>
              <a:gd name="connsiteX3" fmla="*/ 302325 w 2500923"/>
              <a:gd name="connsiteY3" fmla="*/ 1906583 h 2500923"/>
              <a:gd name="connsiteX4" fmla="*/ 349934 w 2500923"/>
              <a:gd name="connsiteY4" fmla="*/ 1760501 h 2500923"/>
              <a:gd name="connsiteX5" fmla="*/ 414867 w 2500923"/>
              <a:gd name="connsiteY5" fmla="*/ 1704360 h 2500923"/>
              <a:gd name="connsiteX6" fmla="*/ 480321 w 2500923"/>
              <a:gd name="connsiteY6" fmla="*/ 1759784 h 2500923"/>
              <a:gd name="connsiteX7" fmla="*/ 529362 w 2500923"/>
              <a:gd name="connsiteY7" fmla="*/ 1910491 h 2500923"/>
              <a:gd name="connsiteX8" fmla="*/ 586935 w 2500923"/>
              <a:gd name="connsiteY8" fmla="*/ 1952629 h 2500923"/>
              <a:gd name="connsiteX9" fmla="*/ 755292 w 2500923"/>
              <a:gd name="connsiteY9" fmla="*/ 1953020 h 2500923"/>
              <a:gd name="connsiteX10" fmla="*/ 829147 w 2500923"/>
              <a:gd name="connsiteY10" fmla="*/ 2000368 h 2500923"/>
              <a:gd name="connsiteX11" fmla="*/ 795802 w 2500923"/>
              <a:gd name="connsiteY11" fmla="*/ 2083927 h 2500923"/>
              <a:gd name="connsiteX12" fmla="*/ 667434 w 2500923"/>
              <a:gd name="connsiteY12" fmla="*/ 2176996 h 2500923"/>
              <a:gd name="connsiteX13" fmla="*/ 642555 w 2500923"/>
              <a:gd name="connsiteY13" fmla="*/ 2255345 h 2500923"/>
              <a:gd name="connsiteX14" fmla="*/ 691727 w 2500923"/>
              <a:gd name="connsiteY14" fmla="*/ 2398301 h 2500923"/>
              <a:gd name="connsiteX15" fmla="*/ 649784 w 2500923"/>
              <a:gd name="connsiteY15" fmla="*/ 2500878 h 2500923"/>
              <a:gd name="connsiteX16" fmla="*/ 620477 w 2500923"/>
              <a:gd name="connsiteY16" fmla="*/ 2500878 h 2500923"/>
              <a:gd name="connsiteX17" fmla="*/ 468076 w 2500923"/>
              <a:gd name="connsiteY17" fmla="*/ 2396022 h 2500923"/>
              <a:gd name="connsiteX18" fmla="*/ 364783 w 2500923"/>
              <a:gd name="connsiteY18" fmla="*/ 2394915 h 2500923"/>
              <a:gd name="connsiteX19" fmla="*/ 210169 w 2500923"/>
              <a:gd name="connsiteY19" fmla="*/ 2500943 h 2500923"/>
              <a:gd name="connsiteX20" fmla="*/ 180861 w 2500923"/>
              <a:gd name="connsiteY20" fmla="*/ 2500943 h 2500923"/>
              <a:gd name="connsiteX21" fmla="*/ 138984 w 2500923"/>
              <a:gd name="connsiteY21" fmla="*/ 2398497 h 2500923"/>
              <a:gd name="connsiteX22" fmla="*/ 186527 w 2500923"/>
              <a:gd name="connsiteY22" fmla="*/ 2260034 h 2500923"/>
              <a:gd name="connsiteX23" fmla="*/ 159434 w 2500923"/>
              <a:gd name="connsiteY23" fmla="*/ 2173804 h 2500923"/>
              <a:gd name="connsiteX24" fmla="*/ 38491 w 2500923"/>
              <a:gd name="connsiteY24" fmla="*/ 2086858 h 2500923"/>
              <a:gd name="connsiteX25" fmla="*/ 65 w 2500923"/>
              <a:gd name="connsiteY25" fmla="*/ 2046739 h 2500923"/>
              <a:gd name="connsiteX26" fmla="*/ 0 w 2500923"/>
              <a:gd name="connsiteY26" fmla="*/ 1997893 h 2500923"/>
              <a:gd name="connsiteX27" fmla="*/ 1880577 w 2500923"/>
              <a:gd name="connsiteY27" fmla="*/ 2501008 h 2500923"/>
              <a:gd name="connsiteX28" fmla="*/ 2035191 w 2500923"/>
              <a:gd name="connsiteY28" fmla="*/ 2394980 h 2500923"/>
              <a:gd name="connsiteX29" fmla="*/ 2138485 w 2500923"/>
              <a:gd name="connsiteY29" fmla="*/ 2396087 h 2500923"/>
              <a:gd name="connsiteX30" fmla="*/ 2290885 w 2500923"/>
              <a:gd name="connsiteY30" fmla="*/ 2500943 h 2500923"/>
              <a:gd name="connsiteX31" fmla="*/ 2320192 w 2500923"/>
              <a:gd name="connsiteY31" fmla="*/ 2500943 h 2500923"/>
              <a:gd name="connsiteX32" fmla="*/ 2362070 w 2500923"/>
              <a:gd name="connsiteY32" fmla="*/ 2398301 h 2500923"/>
              <a:gd name="connsiteX33" fmla="*/ 2312898 w 2500923"/>
              <a:gd name="connsiteY33" fmla="*/ 2255215 h 2500923"/>
              <a:gd name="connsiteX34" fmla="*/ 2338103 w 2500923"/>
              <a:gd name="connsiteY34" fmla="*/ 2176865 h 2500923"/>
              <a:gd name="connsiteX35" fmla="*/ 2466601 w 2500923"/>
              <a:gd name="connsiteY35" fmla="*/ 2083732 h 2500923"/>
              <a:gd name="connsiteX36" fmla="*/ 2499556 w 2500923"/>
              <a:gd name="connsiteY36" fmla="*/ 1999977 h 2500923"/>
              <a:gd name="connsiteX37" fmla="*/ 2425309 w 2500923"/>
              <a:gd name="connsiteY37" fmla="*/ 1953020 h 2500923"/>
              <a:gd name="connsiteX38" fmla="*/ 2264182 w 2500923"/>
              <a:gd name="connsiteY38" fmla="*/ 1952824 h 2500923"/>
              <a:gd name="connsiteX39" fmla="*/ 2198273 w 2500923"/>
              <a:gd name="connsiteY39" fmla="*/ 1905150 h 2500923"/>
              <a:gd name="connsiteX40" fmla="*/ 2151380 w 2500923"/>
              <a:gd name="connsiteY40" fmla="*/ 1761282 h 2500923"/>
              <a:gd name="connsiteX41" fmla="*/ 2084559 w 2500923"/>
              <a:gd name="connsiteY41" fmla="*/ 1704295 h 2500923"/>
              <a:gd name="connsiteX42" fmla="*/ 2020212 w 2500923"/>
              <a:gd name="connsiteY42" fmla="*/ 1761347 h 2500923"/>
              <a:gd name="connsiteX43" fmla="*/ 1973319 w 2500923"/>
              <a:gd name="connsiteY43" fmla="*/ 1905216 h 2500923"/>
              <a:gd name="connsiteX44" fmla="*/ 1907345 w 2500923"/>
              <a:gd name="connsiteY44" fmla="*/ 1952824 h 2500923"/>
              <a:gd name="connsiteX45" fmla="*/ 1743743 w 2500923"/>
              <a:gd name="connsiteY45" fmla="*/ 1953085 h 2500923"/>
              <a:gd name="connsiteX46" fmla="*/ 1671972 w 2500923"/>
              <a:gd name="connsiteY46" fmla="*/ 2000042 h 2500923"/>
              <a:gd name="connsiteX47" fmla="*/ 1703168 w 2500923"/>
              <a:gd name="connsiteY47" fmla="*/ 2082364 h 2500923"/>
              <a:gd name="connsiteX48" fmla="*/ 1833815 w 2500923"/>
              <a:gd name="connsiteY48" fmla="*/ 2176670 h 2500923"/>
              <a:gd name="connsiteX49" fmla="*/ 1858564 w 2500923"/>
              <a:gd name="connsiteY49" fmla="*/ 2255410 h 2500923"/>
              <a:gd name="connsiteX50" fmla="*/ 1809392 w 2500923"/>
              <a:gd name="connsiteY50" fmla="*/ 2398497 h 2500923"/>
              <a:gd name="connsiteX51" fmla="*/ 1851269 w 2500923"/>
              <a:gd name="connsiteY51" fmla="*/ 2500943 h 2500923"/>
              <a:gd name="connsiteX52" fmla="*/ 1880577 w 2500923"/>
              <a:gd name="connsiteY52" fmla="*/ 2501008 h 2500923"/>
              <a:gd name="connsiteX53" fmla="*/ 1797343 w 2500923"/>
              <a:gd name="connsiteY53" fmla="*/ 461714 h 2500923"/>
              <a:gd name="connsiteX54" fmla="*/ 1150294 w 2500923"/>
              <a:gd name="connsiteY54" fmla="*/ 8812 h 2500923"/>
              <a:gd name="connsiteX55" fmla="*/ 698174 w 2500923"/>
              <a:gd name="connsiteY55" fmla="*/ 501833 h 2500923"/>
              <a:gd name="connsiteX56" fmla="*/ 872718 w 2500923"/>
              <a:gd name="connsiteY56" fmla="*/ 959945 h 2500923"/>
              <a:gd name="connsiteX57" fmla="*/ 866726 w 2500923"/>
              <a:gd name="connsiteY57" fmla="*/ 989383 h 2500923"/>
              <a:gd name="connsiteX58" fmla="*/ 378330 w 2500923"/>
              <a:gd name="connsiteY58" fmla="*/ 1379370 h 2500923"/>
              <a:gd name="connsiteX59" fmla="*/ 363090 w 2500923"/>
              <a:gd name="connsiteY59" fmla="*/ 1465340 h 2500923"/>
              <a:gd name="connsiteX60" fmla="*/ 441570 w 2500923"/>
              <a:gd name="connsiteY60" fmla="*/ 1536915 h 2500923"/>
              <a:gd name="connsiteX61" fmla="*/ 536787 w 2500923"/>
              <a:gd name="connsiteY61" fmla="*/ 1501030 h 2500923"/>
              <a:gd name="connsiteX62" fmla="*/ 616699 w 2500923"/>
              <a:gd name="connsiteY62" fmla="*/ 1399365 h 2500923"/>
              <a:gd name="connsiteX63" fmla="*/ 1377788 w 2500923"/>
              <a:gd name="connsiteY63" fmla="*/ 1130320 h 2500923"/>
              <a:gd name="connsiteX64" fmla="*/ 1871329 w 2500923"/>
              <a:gd name="connsiteY64" fmla="*/ 1394806 h 2500923"/>
              <a:gd name="connsiteX65" fmla="*/ 1948701 w 2500923"/>
              <a:gd name="connsiteY65" fmla="*/ 1492238 h 2500923"/>
              <a:gd name="connsiteX66" fmla="*/ 2111717 w 2500923"/>
              <a:gd name="connsiteY66" fmla="*/ 1497057 h 2500923"/>
              <a:gd name="connsiteX67" fmla="*/ 2109177 w 2500923"/>
              <a:gd name="connsiteY67" fmla="*/ 1372336 h 2500923"/>
              <a:gd name="connsiteX68" fmla="*/ 1633611 w 2500923"/>
              <a:gd name="connsiteY68" fmla="*/ 992379 h 2500923"/>
              <a:gd name="connsiteX69" fmla="*/ 1627424 w 2500923"/>
              <a:gd name="connsiteY69" fmla="*/ 960661 h 2500923"/>
              <a:gd name="connsiteX70" fmla="*/ 1804377 w 2500923"/>
              <a:gd name="connsiteY70" fmla="*/ 556801 h 2500923"/>
              <a:gd name="connsiteX71" fmla="*/ 1797343 w 2500923"/>
              <a:gd name="connsiteY71" fmla="*/ 461714 h 2500923"/>
              <a:gd name="connsiteX72" fmla="*/ 896750 w 2500923"/>
              <a:gd name="connsiteY72" fmla="*/ 553545 h 2500923"/>
              <a:gd name="connsiteX73" fmla="*/ 1251960 w 2500923"/>
              <a:gd name="connsiteY73" fmla="*/ 200745 h 2500923"/>
              <a:gd name="connsiteX74" fmla="*/ 1604043 w 2500923"/>
              <a:gd name="connsiteY74" fmla="*/ 554131 h 2500923"/>
              <a:gd name="connsiteX75" fmla="*/ 1250136 w 2500923"/>
              <a:gd name="connsiteY75" fmla="*/ 907516 h 2500923"/>
              <a:gd name="connsiteX76" fmla="*/ 896750 w 2500923"/>
              <a:gd name="connsiteY76" fmla="*/ 553545 h 2500923"/>
              <a:gd name="connsiteX77" fmla="*/ 991317 w 2500923"/>
              <a:gd name="connsiteY77" fmla="*/ 1611162 h 2500923"/>
              <a:gd name="connsiteX78" fmla="*/ 910753 w 2500923"/>
              <a:gd name="connsiteY78" fmla="*/ 1611162 h 2500923"/>
              <a:gd name="connsiteX79" fmla="*/ 905868 w 2500923"/>
              <a:gd name="connsiteY79" fmla="*/ 1611227 h 2500923"/>
              <a:gd name="connsiteX80" fmla="*/ 836637 w 2500923"/>
              <a:gd name="connsiteY80" fmla="*/ 1658380 h 2500923"/>
              <a:gd name="connsiteX81" fmla="*/ 865945 w 2500923"/>
              <a:gd name="connsiteY81" fmla="*/ 1739139 h 2500923"/>
              <a:gd name="connsiteX82" fmla="*/ 990730 w 2500923"/>
              <a:gd name="connsiteY82" fmla="*/ 1829015 h 2500923"/>
              <a:gd name="connsiteX83" fmla="*/ 1020819 w 2500923"/>
              <a:gd name="connsiteY83" fmla="*/ 1920456 h 2500923"/>
              <a:gd name="connsiteX84" fmla="*/ 969629 w 2500923"/>
              <a:gd name="connsiteY84" fmla="*/ 2070576 h 2500923"/>
              <a:gd name="connsiteX85" fmla="*/ 996462 w 2500923"/>
              <a:gd name="connsiteY85" fmla="*/ 2149186 h 2500923"/>
              <a:gd name="connsiteX86" fmla="*/ 1074160 w 2500923"/>
              <a:gd name="connsiteY86" fmla="*/ 2143780 h 2500923"/>
              <a:gd name="connsiteX87" fmla="*/ 1208910 w 2500923"/>
              <a:gd name="connsiteY87" fmla="*/ 2046869 h 2500923"/>
              <a:gd name="connsiteX88" fmla="*/ 1292013 w 2500923"/>
              <a:gd name="connsiteY88" fmla="*/ 2046869 h 2500923"/>
              <a:gd name="connsiteX89" fmla="*/ 1420772 w 2500923"/>
              <a:gd name="connsiteY89" fmla="*/ 2139612 h 2500923"/>
              <a:gd name="connsiteX90" fmla="*/ 1510388 w 2500923"/>
              <a:gd name="connsiteY90" fmla="*/ 2144692 h 2500923"/>
              <a:gd name="connsiteX91" fmla="*/ 1528364 w 2500923"/>
              <a:gd name="connsiteY91" fmla="*/ 2060937 h 2500923"/>
              <a:gd name="connsiteX92" fmla="*/ 1478280 w 2500923"/>
              <a:gd name="connsiteY92" fmla="*/ 1915571 h 2500923"/>
              <a:gd name="connsiteX93" fmla="*/ 1504788 w 2500923"/>
              <a:gd name="connsiteY93" fmla="*/ 1833509 h 2500923"/>
              <a:gd name="connsiteX94" fmla="*/ 1631332 w 2500923"/>
              <a:gd name="connsiteY94" fmla="*/ 1741809 h 2500923"/>
              <a:gd name="connsiteX95" fmla="*/ 1664156 w 2500923"/>
              <a:gd name="connsiteY95" fmla="*/ 1657989 h 2500923"/>
              <a:gd name="connsiteX96" fmla="*/ 1589845 w 2500923"/>
              <a:gd name="connsiteY96" fmla="*/ 1611162 h 2500923"/>
              <a:gd name="connsiteX97" fmla="*/ 1426243 w 2500923"/>
              <a:gd name="connsiteY97" fmla="*/ 1610901 h 2500923"/>
              <a:gd name="connsiteX98" fmla="*/ 1363654 w 2500923"/>
              <a:gd name="connsiteY98" fmla="*/ 1565442 h 2500923"/>
              <a:gd name="connsiteX99" fmla="*/ 1315264 w 2500923"/>
              <a:gd name="connsiteY99" fmla="*/ 1416949 h 2500923"/>
              <a:gd name="connsiteX100" fmla="*/ 1251504 w 2500923"/>
              <a:gd name="connsiteY100" fmla="*/ 1362437 h 2500923"/>
              <a:gd name="connsiteX101" fmla="*/ 1185594 w 2500923"/>
              <a:gd name="connsiteY101" fmla="*/ 1417340 h 2500923"/>
              <a:gd name="connsiteX102" fmla="*/ 1135771 w 2500923"/>
              <a:gd name="connsiteY102" fmla="*/ 1570522 h 2500923"/>
              <a:gd name="connsiteX103" fmla="*/ 1081649 w 2500923"/>
              <a:gd name="connsiteY103" fmla="*/ 1610706 h 2500923"/>
              <a:gd name="connsiteX104" fmla="*/ 991317 w 2500923"/>
              <a:gd name="connsiteY104" fmla="*/ 1610901 h 2500923"/>
              <a:gd name="connsiteX105" fmla="*/ 991317 w 2500923"/>
              <a:gd name="connsiteY105" fmla="*/ 1611162 h 250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500923" h="2500923">
                <a:moveTo>
                  <a:pt x="0" y="1997893"/>
                </a:moveTo>
                <a:cubicBezTo>
                  <a:pt x="16608" y="1963636"/>
                  <a:pt x="44678" y="1951717"/>
                  <a:pt x="81736" y="1952694"/>
                </a:cubicBezTo>
                <a:cubicBezTo>
                  <a:pt x="134555" y="1954062"/>
                  <a:pt x="187439" y="1953345"/>
                  <a:pt x="240323" y="1952824"/>
                </a:cubicBezTo>
                <a:cubicBezTo>
                  <a:pt x="277316" y="1952499"/>
                  <a:pt x="290537" y="1942273"/>
                  <a:pt x="302325" y="1906583"/>
                </a:cubicBezTo>
                <a:cubicBezTo>
                  <a:pt x="318347" y="1857932"/>
                  <a:pt x="334043" y="1809217"/>
                  <a:pt x="349934" y="1760501"/>
                </a:cubicBezTo>
                <a:cubicBezTo>
                  <a:pt x="362113" y="1723247"/>
                  <a:pt x="383800" y="1704556"/>
                  <a:pt x="414867" y="1704360"/>
                </a:cubicBezTo>
                <a:cubicBezTo>
                  <a:pt x="445803" y="1704100"/>
                  <a:pt x="468076" y="1722596"/>
                  <a:pt x="480321" y="1759784"/>
                </a:cubicBezTo>
                <a:cubicBezTo>
                  <a:pt x="496863" y="1809933"/>
                  <a:pt x="512755" y="1860342"/>
                  <a:pt x="529362" y="1910491"/>
                </a:cubicBezTo>
                <a:cubicBezTo>
                  <a:pt x="539522" y="1941231"/>
                  <a:pt x="554111" y="1952303"/>
                  <a:pt x="586935" y="1952629"/>
                </a:cubicBezTo>
                <a:cubicBezTo>
                  <a:pt x="643011" y="1953280"/>
                  <a:pt x="699152" y="1952759"/>
                  <a:pt x="755292" y="1953020"/>
                </a:cubicBezTo>
                <a:cubicBezTo>
                  <a:pt x="795476" y="1953215"/>
                  <a:pt x="819118" y="1968650"/>
                  <a:pt x="829147" y="2000368"/>
                </a:cubicBezTo>
                <a:cubicBezTo>
                  <a:pt x="839568" y="2033192"/>
                  <a:pt x="828691" y="2060221"/>
                  <a:pt x="795802" y="2083927"/>
                </a:cubicBezTo>
                <a:cubicBezTo>
                  <a:pt x="752948" y="2114863"/>
                  <a:pt x="710028" y="2145669"/>
                  <a:pt x="667434" y="2176996"/>
                </a:cubicBezTo>
                <a:cubicBezTo>
                  <a:pt x="636889" y="2199465"/>
                  <a:pt x="630506" y="2219655"/>
                  <a:pt x="642555" y="2255345"/>
                </a:cubicBezTo>
                <a:cubicBezTo>
                  <a:pt x="658642" y="2303084"/>
                  <a:pt x="675445" y="2350627"/>
                  <a:pt x="691727" y="2398301"/>
                </a:cubicBezTo>
                <a:cubicBezTo>
                  <a:pt x="709897" y="2451381"/>
                  <a:pt x="699998" y="2475413"/>
                  <a:pt x="649784" y="2500878"/>
                </a:cubicBezTo>
                <a:cubicBezTo>
                  <a:pt x="640015" y="2500878"/>
                  <a:pt x="630246" y="2500878"/>
                  <a:pt x="620477" y="2500878"/>
                </a:cubicBezTo>
                <a:cubicBezTo>
                  <a:pt x="565118" y="2472612"/>
                  <a:pt x="518681" y="2431191"/>
                  <a:pt x="468076" y="2396022"/>
                </a:cubicBezTo>
                <a:cubicBezTo>
                  <a:pt x="425873" y="2366649"/>
                  <a:pt x="406661" y="2366454"/>
                  <a:pt x="364783" y="2394915"/>
                </a:cubicBezTo>
                <a:cubicBezTo>
                  <a:pt x="313137" y="2430019"/>
                  <a:pt x="266375" y="2472417"/>
                  <a:pt x="210169" y="2500943"/>
                </a:cubicBezTo>
                <a:cubicBezTo>
                  <a:pt x="200400" y="2500943"/>
                  <a:pt x="190630" y="2500943"/>
                  <a:pt x="180861" y="2500943"/>
                </a:cubicBezTo>
                <a:cubicBezTo>
                  <a:pt x="130908" y="2476455"/>
                  <a:pt x="120748" y="2451837"/>
                  <a:pt x="138984" y="2398497"/>
                </a:cubicBezTo>
                <a:cubicBezTo>
                  <a:pt x="154745" y="2352321"/>
                  <a:pt x="170832" y="2306210"/>
                  <a:pt x="186527" y="2260034"/>
                </a:cubicBezTo>
                <a:cubicBezTo>
                  <a:pt x="200595" y="2218678"/>
                  <a:pt x="194408" y="2199074"/>
                  <a:pt x="159434" y="2173804"/>
                </a:cubicBezTo>
                <a:cubicBezTo>
                  <a:pt x="119250" y="2144692"/>
                  <a:pt x="79196" y="2115319"/>
                  <a:pt x="38491" y="2086858"/>
                </a:cubicBezTo>
                <a:cubicBezTo>
                  <a:pt x="22795" y="2075916"/>
                  <a:pt x="9704" y="2063151"/>
                  <a:pt x="65" y="2046739"/>
                </a:cubicBezTo>
                <a:cubicBezTo>
                  <a:pt x="0" y="2030457"/>
                  <a:pt x="0" y="2014175"/>
                  <a:pt x="0" y="1997893"/>
                </a:cubicBezTo>
                <a:close/>
                <a:moveTo>
                  <a:pt x="1880577" y="2501008"/>
                </a:moveTo>
                <a:cubicBezTo>
                  <a:pt x="1936783" y="2472547"/>
                  <a:pt x="1983480" y="2430084"/>
                  <a:pt x="2035191" y="2394980"/>
                </a:cubicBezTo>
                <a:cubicBezTo>
                  <a:pt x="2077134" y="2366519"/>
                  <a:pt x="2096282" y="2366714"/>
                  <a:pt x="2138485" y="2396087"/>
                </a:cubicBezTo>
                <a:cubicBezTo>
                  <a:pt x="2189089" y="2431321"/>
                  <a:pt x="2235526" y="2472678"/>
                  <a:pt x="2290885" y="2500943"/>
                </a:cubicBezTo>
                <a:cubicBezTo>
                  <a:pt x="2300654" y="2500943"/>
                  <a:pt x="2310423" y="2500943"/>
                  <a:pt x="2320192" y="2500943"/>
                </a:cubicBezTo>
                <a:cubicBezTo>
                  <a:pt x="2370406" y="2475478"/>
                  <a:pt x="2380241" y="2451511"/>
                  <a:pt x="2362070" y="2398301"/>
                </a:cubicBezTo>
                <a:cubicBezTo>
                  <a:pt x="2345723" y="2350562"/>
                  <a:pt x="2328985" y="2303019"/>
                  <a:pt x="2312898" y="2255215"/>
                </a:cubicBezTo>
                <a:cubicBezTo>
                  <a:pt x="2300915" y="2219589"/>
                  <a:pt x="2307362" y="2199400"/>
                  <a:pt x="2338103" y="2176865"/>
                </a:cubicBezTo>
                <a:cubicBezTo>
                  <a:pt x="2380762" y="2145539"/>
                  <a:pt x="2423681" y="2114733"/>
                  <a:pt x="2466601" y="2083732"/>
                </a:cubicBezTo>
                <a:cubicBezTo>
                  <a:pt x="2499360" y="2060090"/>
                  <a:pt x="2510172" y="2032802"/>
                  <a:pt x="2499556" y="1999977"/>
                </a:cubicBezTo>
                <a:cubicBezTo>
                  <a:pt x="2489331" y="1968390"/>
                  <a:pt x="2465689" y="1953215"/>
                  <a:pt x="2425309" y="1953020"/>
                </a:cubicBezTo>
                <a:cubicBezTo>
                  <a:pt x="2371579" y="1952759"/>
                  <a:pt x="2317913" y="1953150"/>
                  <a:pt x="2264182" y="1952824"/>
                </a:cubicBezTo>
                <a:cubicBezTo>
                  <a:pt x="2223347" y="1952564"/>
                  <a:pt x="2210777" y="1943316"/>
                  <a:pt x="2198273" y="1905150"/>
                </a:cubicBezTo>
                <a:cubicBezTo>
                  <a:pt x="2182512" y="1857216"/>
                  <a:pt x="2167206" y="1809217"/>
                  <a:pt x="2151380" y="1761282"/>
                </a:cubicBezTo>
                <a:cubicBezTo>
                  <a:pt x="2138550" y="1722401"/>
                  <a:pt x="2116081" y="1703513"/>
                  <a:pt x="2084559" y="1704295"/>
                </a:cubicBezTo>
                <a:cubicBezTo>
                  <a:pt x="2053427" y="1705076"/>
                  <a:pt x="2032521" y="1723638"/>
                  <a:pt x="2020212" y="1761347"/>
                </a:cubicBezTo>
                <a:cubicBezTo>
                  <a:pt x="2004581" y="1809282"/>
                  <a:pt x="1989081" y="1857281"/>
                  <a:pt x="1973319" y="1905216"/>
                </a:cubicBezTo>
                <a:cubicBezTo>
                  <a:pt x="1960815" y="1943250"/>
                  <a:pt x="1948180" y="1952564"/>
                  <a:pt x="1907345" y="1952824"/>
                </a:cubicBezTo>
                <a:cubicBezTo>
                  <a:pt x="1852832" y="1953150"/>
                  <a:pt x="1798320" y="1952694"/>
                  <a:pt x="1743743" y="1953085"/>
                </a:cubicBezTo>
                <a:cubicBezTo>
                  <a:pt x="1705448" y="1953345"/>
                  <a:pt x="1682001" y="1969041"/>
                  <a:pt x="1671972" y="2000042"/>
                </a:cubicBezTo>
                <a:cubicBezTo>
                  <a:pt x="1661551" y="2032281"/>
                  <a:pt x="1671841" y="2059700"/>
                  <a:pt x="1703168" y="2082364"/>
                </a:cubicBezTo>
                <a:cubicBezTo>
                  <a:pt x="1746673" y="2113821"/>
                  <a:pt x="1790505" y="2144887"/>
                  <a:pt x="1833815" y="2176670"/>
                </a:cubicBezTo>
                <a:cubicBezTo>
                  <a:pt x="1863904" y="2198748"/>
                  <a:pt x="1870417" y="2220111"/>
                  <a:pt x="1858564" y="2255410"/>
                </a:cubicBezTo>
                <a:cubicBezTo>
                  <a:pt x="1842477" y="2303214"/>
                  <a:pt x="1825674" y="2350758"/>
                  <a:pt x="1809392" y="2398497"/>
                </a:cubicBezTo>
                <a:cubicBezTo>
                  <a:pt x="1791156" y="2451837"/>
                  <a:pt x="1801316" y="2476520"/>
                  <a:pt x="1851269" y="2500943"/>
                </a:cubicBezTo>
                <a:cubicBezTo>
                  <a:pt x="1861039" y="2501008"/>
                  <a:pt x="1870808" y="2501008"/>
                  <a:pt x="1880577" y="2501008"/>
                </a:cubicBezTo>
                <a:close/>
                <a:moveTo>
                  <a:pt x="1797343" y="461714"/>
                </a:moveTo>
                <a:cubicBezTo>
                  <a:pt x="1743613" y="155807"/>
                  <a:pt x="1456071" y="-45374"/>
                  <a:pt x="1150294" y="8812"/>
                </a:cubicBezTo>
                <a:cubicBezTo>
                  <a:pt x="909841" y="51406"/>
                  <a:pt x="717127" y="259947"/>
                  <a:pt x="698174" y="501833"/>
                </a:cubicBezTo>
                <a:cubicBezTo>
                  <a:pt x="684107" y="681196"/>
                  <a:pt x="742071" y="834833"/>
                  <a:pt x="872718" y="959945"/>
                </a:cubicBezTo>
                <a:cubicBezTo>
                  <a:pt x="893103" y="979418"/>
                  <a:pt x="892908" y="979092"/>
                  <a:pt x="866726" y="989383"/>
                </a:cubicBezTo>
                <a:cubicBezTo>
                  <a:pt x="663982" y="1069295"/>
                  <a:pt x="500966" y="1199030"/>
                  <a:pt x="378330" y="1379370"/>
                </a:cubicBezTo>
                <a:cubicBezTo>
                  <a:pt x="360224" y="1406008"/>
                  <a:pt x="354754" y="1434729"/>
                  <a:pt x="363090" y="1465340"/>
                </a:cubicBezTo>
                <a:cubicBezTo>
                  <a:pt x="374031" y="1505328"/>
                  <a:pt x="401581" y="1528905"/>
                  <a:pt x="441570" y="1536915"/>
                </a:cubicBezTo>
                <a:cubicBezTo>
                  <a:pt x="480191" y="1544601"/>
                  <a:pt x="512950" y="1531445"/>
                  <a:pt x="536787" y="1501030"/>
                </a:cubicBezTo>
                <a:cubicBezTo>
                  <a:pt x="563359" y="1467098"/>
                  <a:pt x="587066" y="1430887"/>
                  <a:pt x="616699" y="1399365"/>
                </a:cubicBezTo>
                <a:cubicBezTo>
                  <a:pt x="824067" y="1178775"/>
                  <a:pt x="1078393" y="1087531"/>
                  <a:pt x="1377788" y="1130320"/>
                </a:cubicBezTo>
                <a:cubicBezTo>
                  <a:pt x="1573237" y="1158260"/>
                  <a:pt x="1737425" y="1249505"/>
                  <a:pt x="1871329" y="1394806"/>
                </a:cubicBezTo>
                <a:cubicBezTo>
                  <a:pt x="1899530" y="1425416"/>
                  <a:pt x="1923953" y="1458892"/>
                  <a:pt x="1948701" y="1492238"/>
                </a:cubicBezTo>
                <a:cubicBezTo>
                  <a:pt x="1991556" y="1550137"/>
                  <a:pt x="2068277" y="1551895"/>
                  <a:pt x="2111717" y="1497057"/>
                </a:cubicBezTo>
                <a:cubicBezTo>
                  <a:pt x="2139071" y="1462539"/>
                  <a:pt x="2138615" y="1414800"/>
                  <a:pt x="2109177" y="1372336"/>
                </a:cubicBezTo>
                <a:cubicBezTo>
                  <a:pt x="1988560" y="1198314"/>
                  <a:pt x="1829973" y="1071640"/>
                  <a:pt x="1633611" y="992379"/>
                </a:cubicBezTo>
                <a:cubicBezTo>
                  <a:pt x="1606062" y="981242"/>
                  <a:pt x="1605866" y="981176"/>
                  <a:pt x="1627424" y="960661"/>
                </a:cubicBezTo>
                <a:cubicBezTo>
                  <a:pt x="1743026" y="850725"/>
                  <a:pt x="1801902" y="716040"/>
                  <a:pt x="1804377" y="556801"/>
                </a:cubicBezTo>
                <a:cubicBezTo>
                  <a:pt x="1805810" y="524628"/>
                  <a:pt x="1802879" y="492975"/>
                  <a:pt x="1797343" y="461714"/>
                </a:cubicBezTo>
                <a:close/>
                <a:moveTo>
                  <a:pt x="896750" y="553545"/>
                </a:moveTo>
                <a:cubicBezTo>
                  <a:pt x="897402" y="336863"/>
                  <a:pt x="1076309" y="199833"/>
                  <a:pt x="1251960" y="200745"/>
                </a:cubicBezTo>
                <a:cubicBezTo>
                  <a:pt x="1427089" y="201657"/>
                  <a:pt x="1603782" y="338035"/>
                  <a:pt x="1604043" y="554131"/>
                </a:cubicBezTo>
                <a:cubicBezTo>
                  <a:pt x="1604303" y="769575"/>
                  <a:pt x="1427806" y="910252"/>
                  <a:pt x="1250136" y="907516"/>
                </a:cubicBezTo>
                <a:cubicBezTo>
                  <a:pt x="1073183" y="910122"/>
                  <a:pt x="896099" y="769054"/>
                  <a:pt x="896750" y="553545"/>
                </a:cubicBezTo>
                <a:close/>
                <a:moveTo>
                  <a:pt x="991317" y="1611162"/>
                </a:moveTo>
                <a:cubicBezTo>
                  <a:pt x="964484" y="1611162"/>
                  <a:pt x="937586" y="1611162"/>
                  <a:pt x="910753" y="1611162"/>
                </a:cubicBezTo>
                <a:cubicBezTo>
                  <a:pt x="909125" y="1611162"/>
                  <a:pt x="907497" y="1611162"/>
                  <a:pt x="905868" y="1611227"/>
                </a:cubicBezTo>
                <a:cubicBezTo>
                  <a:pt x="869527" y="1612204"/>
                  <a:pt x="846341" y="1627965"/>
                  <a:pt x="836637" y="1658380"/>
                </a:cubicBezTo>
                <a:cubicBezTo>
                  <a:pt x="826542" y="1689902"/>
                  <a:pt x="836507" y="1717842"/>
                  <a:pt x="865945" y="1739139"/>
                </a:cubicBezTo>
                <a:cubicBezTo>
                  <a:pt x="907431" y="1769228"/>
                  <a:pt x="949048" y="1799187"/>
                  <a:pt x="990730" y="1829015"/>
                </a:cubicBezTo>
                <a:cubicBezTo>
                  <a:pt x="1030198" y="1857346"/>
                  <a:pt x="1036255" y="1875191"/>
                  <a:pt x="1020819" y="1920456"/>
                </a:cubicBezTo>
                <a:cubicBezTo>
                  <a:pt x="1003821" y="1970539"/>
                  <a:pt x="985976" y="2020297"/>
                  <a:pt x="969629" y="2070576"/>
                </a:cubicBezTo>
                <a:cubicBezTo>
                  <a:pt x="958818" y="2103726"/>
                  <a:pt x="969694" y="2133555"/>
                  <a:pt x="996462" y="2149186"/>
                </a:cubicBezTo>
                <a:cubicBezTo>
                  <a:pt x="1023425" y="2164882"/>
                  <a:pt x="1049411" y="2161560"/>
                  <a:pt x="1074160" y="2143780"/>
                </a:cubicBezTo>
                <a:cubicBezTo>
                  <a:pt x="1119098" y="2111542"/>
                  <a:pt x="1163906" y="2079043"/>
                  <a:pt x="1208910" y="2046869"/>
                </a:cubicBezTo>
                <a:cubicBezTo>
                  <a:pt x="1237176" y="2026680"/>
                  <a:pt x="1263683" y="2026614"/>
                  <a:pt x="1292013" y="2046869"/>
                </a:cubicBezTo>
                <a:cubicBezTo>
                  <a:pt x="1335063" y="2077610"/>
                  <a:pt x="1377788" y="2108806"/>
                  <a:pt x="1420772" y="2139612"/>
                </a:cubicBezTo>
                <a:cubicBezTo>
                  <a:pt x="1455615" y="2164491"/>
                  <a:pt x="1482383" y="2165859"/>
                  <a:pt x="1510388" y="2144692"/>
                </a:cubicBezTo>
                <a:cubicBezTo>
                  <a:pt x="1535658" y="2125609"/>
                  <a:pt x="1541520" y="2099493"/>
                  <a:pt x="1528364" y="2060937"/>
                </a:cubicBezTo>
                <a:cubicBezTo>
                  <a:pt x="1511886" y="2012416"/>
                  <a:pt x="1494758" y="1964091"/>
                  <a:pt x="1478280" y="1915571"/>
                </a:cubicBezTo>
                <a:cubicBezTo>
                  <a:pt x="1465189" y="1877015"/>
                  <a:pt x="1471377" y="1857932"/>
                  <a:pt x="1504788" y="1833509"/>
                </a:cubicBezTo>
                <a:cubicBezTo>
                  <a:pt x="1546795" y="1802769"/>
                  <a:pt x="1589128" y="1772354"/>
                  <a:pt x="1631332" y="1741809"/>
                </a:cubicBezTo>
                <a:cubicBezTo>
                  <a:pt x="1664091" y="1718167"/>
                  <a:pt x="1674837" y="1690813"/>
                  <a:pt x="1664156" y="1657989"/>
                </a:cubicBezTo>
                <a:cubicBezTo>
                  <a:pt x="1653866" y="1626402"/>
                  <a:pt x="1630289" y="1611357"/>
                  <a:pt x="1589845" y="1611162"/>
                </a:cubicBezTo>
                <a:cubicBezTo>
                  <a:pt x="1535332" y="1610901"/>
                  <a:pt x="1480755" y="1611357"/>
                  <a:pt x="1426243" y="1610901"/>
                </a:cubicBezTo>
                <a:cubicBezTo>
                  <a:pt x="1388533" y="1610575"/>
                  <a:pt x="1375182" y="1600676"/>
                  <a:pt x="1363654" y="1565442"/>
                </a:cubicBezTo>
                <a:cubicBezTo>
                  <a:pt x="1347372" y="1516009"/>
                  <a:pt x="1331677" y="1466382"/>
                  <a:pt x="1315264" y="1416949"/>
                </a:cubicBezTo>
                <a:cubicBezTo>
                  <a:pt x="1303346" y="1380999"/>
                  <a:pt x="1281853" y="1363023"/>
                  <a:pt x="1251504" y="1362437"/>
                </a:cubicBezTo>
                <a:cubicBezTo>
                  <a:pt x="1220568" y="1361786"/>
                  <a:pt x="1197773" y="1380412"/>
                  <a:pt x="1185594" y="1417340"/>
                </a:cubicBezTo>
                <a:cubicBezTo>
                  <a:pt x="1168726" y="1468336"/>
                  <a:pt x="1152704" y="1519526"/>
                  <a:pt x="1135771" y="1570522"/>
                </a:cubicBezTo>
                <a:cubicBezTo>
                  <a:pt x="1126392" y="1598722"/>
                  <a:pt x="1111478" y="1609924"/>
                  <a:pt x="1081649" y="1610706"/>
                </a:cubicBezTo>
                <a:cubicBezTo>
                  <a:pt x="1051560" y="1611487"/>
                  <a:pt x="1021406" y="1610901"/>
                  <a:pt x="991317" y="1610901"/>
                </a:cubicBezTo>
                <a:cubicBezTo>
                  <a:pt x="991317" y="1610966"/>
                  <a:pt x="991317" y="1611031"/>
                  <a:pt x="991317" y="1611162"/>
                </a:cubicBezTo>
                <a:close/>
              </a:path>
            </a:pathLst>
          </a:custGeom>
          <a:solidFill>
            <a:schemeClr val="accent2"/>
          </a:solidFill>
          <a:ln w="6513"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0DF5ABD-1878-4F57-8207-3129F523B434}"/>
              </a:ext>
            </a:extLst>
          </p:cNvPr>
          <p:cNvSpPr/>
          <p:nvPr/>
        </p:nvSpPr>
        <p:spPr>
          <a:xfrm>
            <a:off x="10638700" y="3499967"/>
            <a:ext cx="381060" cy="381058"/>
          </a:xfrm>
          <a:custGeom>
            <a:avLst/>
            <a:gdLst>
              <a:gd name="connsiteX0" fmla="*/ 2667326 w 2663743"/>
              <a:gd name="connsiteY0" fmla="*/ 1880903 h 2663743"/>
              <a:gd name="connsiteX1" fmla="*/ 2429087 w 2663743"/>
              <a:gd name="connsiteY1" fmla="*/ 1903893 h 2663743"/>
              <a:gd name="connsiteX2" fmla="*/ 2396328 w 2663743"/>
              <a:gd name="connsiteY2" fmla="*/ 1930921 h 2663743"/>
              <a:gd name="connsiteX3" fmla="*/ 2337712 w 2663743"/>
              <a:gd name="connsiteY3" fmla="*/ 2072445 h 2663743"/>
              <a:gd name="connsiteX4" fmla="*/ 2341359 w 2663743"/>
              <a:gd name="connsiteY4" fmla="*/ 2114518 h 2663743"/>
              <a:gd name="connsiteX5" fmla="*/ 2476435 w 2663743"/>
              <a:gd name="connsiteY5" fmla="*/ 2279943 h 2663743"/>
              <a:gd name="connsiteX6" fmla="*/ 2475002 w 2663743"/>
              <a:gd name="connsiteY6" fmla="*/ 2323188 h 2663743"/>
              <a:gd name="connsiteX7" fmla="*/ 2322081 w 2663743"/>
              <a:gd name="connsiteY7" fmla="*/ 2475979 h 2663743"/>
              <a:gd name="connsiteX8" fmla="*/ 2280856 w 2663743"/>
              <a:gd name="connsiteY8" fmla="*/ 2477672 h 2663743"/>
              <a:gd name="connsiteX9" fmla="*/ 2113345 w 2663743"/>
              <a:gd name="connsiteY9" fmla="*/ 2341034 h 2663743"/>
              <a:gd name="connsiteX10" fmla="*/ 2073487 w 2663743"/>
              <a:gd name="connsiteY10" fmla="*/ 2337321 h 2663743"/>
              <a:gd name="connsiteX11" fmla="*/ 1927079 w 2663743"/>
              <a:gd name="connsiteY11" fmla="*/ 2397695 h 2663743"/>
              <a:gd name="connsiteX12" fmla="*/ 1903567 w 2663743"/>
              <a:gd name="connsiteY12" fmla="*/ 2430520 h 2663743"/>
              <a:gd name="connsiteX13" fmla="*/ 1882466 w 2663743"/>
              <a:gd name="connsiteY13" fmla="*/ 2640167 h 2663743"/>
              <a:gd name="connsiteX14" fmla="*/ 1850879 w 2663743"/>
              <a:gd name="connsiteY14" fmla="*/ 2669931 h 2663743"/>
              <a:gd name="connsiteX15" fmla="*/ 1634653 w 2663743"/>
              <a:gd name="connsiteY15" fmla="*/ 2669931 h 2663743"/>
              <a:gd name="connsiteX16" fmla="*/ 1603653 w 2663743"/>
              <a:gd name="connsiteY16" fmla="*/ 2641796 h 2663743"/>
              <a:gd name="connsiteX17" fmla="*/ 1582486 w 2663743"/>
              <a:gd name="connsiteY17" fmla="*/ 2429543 h 2663743"/>
              <a:gd name="connsiteX18" fmla="*/ 1555848 w 2663743"/>
              <a:gd name="connsiteY18" fmla="*/ 2397044 h 2663743"/>
              <a:gd name="connsiteX19" fmla="*/ 1412110 w 2663743"/>
              <a:gd name="connsiteY19" fmla="*/ 2336995 h 2663743"/>
              <a:gd name="connsiteX20" fmla="*/ 1372968 w 2663743"/>
              <a:gd name="connsiteY20" fmla="*/ 2340838 h 2663743"/>
              <a:gd name="connsiteX21" fmla="*/ 1205524 w 2663743"/>
              <a:gd name="connsiteY21" fmla="*/ 2477607 h 2663743"/>
              <a:gd name="connsiteX22" fmla="*/ 1164427 w 2663743"/>
              <a:gd name="connsiteY22" fmla="*/ 2476565 h 2663743"/>
              <a:gd name="connsiteX23" fmla="*/ 1009683 w 2663743"/>
              <a:gd name="connsiteY23" fmla="*/ 2321821 h 2663743"/>
              <a:gd name="connsiteX24" fmla="*/ 1007729 w 2663743"/>
              <a:gd name="connsiteY24" fmla="*/ 2282679 h 2663743"/>
              <a:gd name="connsiteX25" fmla="*/ 1145997 w 2663743"/>
              <a:gd name="connsiteY25" fmla="*/ 2113085 h 2663743"/>
              <a:gd name="connsiteX26" fmla="*/ 1149643 w 2663743"/>
              <a:gd name="connsiteY26" fmla="*/ 2074268 h 2663743"/>
              <a:gd name="connsiteX27" fmla="*/ 1090572 w 2663743"/>
              <a:gd name="connsiteY27" fmla="*/ 1933005 h 2663743"/>
              <a:gd name="connsiteX28" fmla="*/ 1056380 w 2663743"/>
              <a:gd name="connsiteY28" fmla="*/ 1903763 h 2663743"/>
              <a:gd name="connsiteX29" fmla="*/ 844127 w 2663743"/>
              <a:gd name="connsiteY29" fmla="*/ 1882596 h 2663743"/>
              <a:gd name="connsiteX30" fmla="*/ 815861 w 2663743"/>
              <a:gd name="connsiteY30" fmla="*/ 1852116 h 2663743"/>
              <a:gd name="connsiteX31" fmla="*/ 815796 w 2663743"/>
              <a:gd name="connsiteY31" fmla="*/ 1635890 h 2663743"/>
              <a:gd name="connsiteX32" fmla="*/ 843281 w 2663743"/>
              <a:gd name="connsiteY32" fmla="*/ 1603978 h 2663743"/>
              <a:gd name="connsiteX33" fmla="*/ 1055533 w 2663743"/>
              <a:gd name="connsiteY33" fmla="*/ 1582811 h 2663743"/>
              <a:gd name="connsiteX34" fmla="*/ 1089986 w 2663743"/>
              <a:gd name="connsiteY34" fmla="*/ 1554610 h 2663743"/>
              <a:gd name="connsiteX35" fmla="*/ 1150360 w 2663743"/>
              <a:gd name="connsiteY35" fmla="*/ 1411068 h 2663743"/>
              <a:gd name="connsiteX36" fmla="*/ 1146256 w 2663743"/>
              <a:gd name="connsiteY36" fmla="*/ 1374075 h 2663743"/>
              <a:gd name="connsiteX37" fmla="*/ 1009552 w 2663743"/>
              <a:gd name="connsiteY37" fmla="*/ 1206565 h 2663743"/>
              <a:gd name="connsiteX38" fmla="*/ 1010660 w 2663743"/>
              <a:gd name="connsiteY38" fmla="*/ 1163320 h 2663743"/>
              <a:gd name="connsiteX39" fmla="*/ 1163646 w 2663743"/>
              <a:gd name="connsiteY39" fmla="*/ 1010529 h 2663743"/>
              <a:gd name="connsiteX40" fmla="*/ 1204807 w 2663743"/>
              <a:gd name="connsiteY40" fmla="*/ 1008445 h 2663743"/>
              <a:gd name="connsiteX41" fmla="*/ 1374270 w 2663743"/>
              <a:gd name="connsiteY41" fmla="*/ 1146778 h 2663743"/>
              <a:gd name="connsiteX42" fmla="*/ 1411329 w 2663743"/>
              <a:gd name="connsiteY42" fmla="*/ 1150229 h 2663743"/>
              <a:gd name="connsiteX43" fmla="*/ 1554936 w 2663743"/>
              <a:gd name="connsiteY43" fmla="*/ 1089921 h 2663743"/>
              <a:gd name="connsiteX44" fmla="*/ 1582615 w 2663743"/>
              <a:gd name="connsiteY44" fmla="*/ 1055077 h 2663743"/>
              <a:gd name="connsiteX45" fmla="*/ 1603912 w 2663743"/>
              <a:gd name="connsiteY45" fmla="*/ 842824 h 2663743"/>
              <a:gd name="connsiteX46" fmla="*/ 1633611 w 2663743"/>
              <a:gd name="connsiteY46" fmla="*/ 815926 h 2663743"/>
              <a:gd name="connsiteX47" fmla="*/ 1855047 w 2663743"/>
              <a:gd name="connsiteY47" fmla="*/ 816056 h 2663743"/>
              <a:gd name="connsiteX48" fmla="*/ 1881815 w 2663743"/>
              <a:gd name="connsiteY48" fmla="*/ 839568 h 2663743"/>
              <a:gd name="connsiteX49" fmla="*/ 1902982 w 2663743"/>
              <a:gd name="connsiteY49" fmla="*/ 1051821 h 2663743"/>
              <a:gd name="connsiteX50" fmla="*/ 1935676 w 2663743"/>
              <a:gd name="connsiteY50" fmla="*/ 1091679 h 2663743"/>
              <a:gd name="connsiteX51" fmla="*/ 2074464 w 2663743"/>
              <a:gd name="connsiteY51" fmla="*/ 1149904 h 2663743"/>
              <a:gd name="connsiteX52" fmla="*/ 2111131 w 2663743"/>
              <a:gd name="connsiteY52" fmla="*/ 1147299 h 2663743"/>
              <a:gd name="connsiteX53" fmla="*/ 2278575 w 2663743"/>
              <a:gd name="connsiteY53" fmla="*/ 1010594 h 2663743"/>
              <a:gd name="connsiteX54" fmla="*/ 2323840 w 2663743"/>
              <a:gd name="connsiteY54" fmla="*/ 1011832 h 2663743"/>
              <a:gd name="connsiteX55" fmla="*/ 2476565 w 2663743"/>
              <a:gd name="connsiteY55" fmla="*/ 1164883 h 2663743"/>
              <a:gd name="connsiteX56" fmla="*/ 2478519 w 2663743"/>
              <a:gd name="connsiteY56" fmla="*/ 1203960 h 2663743"/>
              <a:gd name="connsiteX57" fmla="*/ 2343378 w 2663743"/>
              <a:gd name="connsiteY57" fmla="*/ 1369321 h 2663743"/>
              <a:gd name="connsiteX58" fmla="*/ 2339341 w 2663743"/>
              <a:gd name="connsiteY58" fmla="*/ 1417255 h 2663743"/>
              <a:gd name="connsiteX59" fmla="*/ 2396002 w 2663743"/>
              <a:gd name="connsiteY59" fmla="*/ 1553959 h 2663743"/>
              <a:gd name="connsiteX60" fmla="*/ 2432344 w 2663743"/>
              <a:gd name="connsiteY60" fmla="*/ 1582876 h 2663743"/>
              <a:gd name="connsiteX61" fmla="*/ 2667326 w 2663743"/>
              <a:gd name="connsiteY61" fmla="*/ 1609774 h 2663743"/>
              <a:gd name="connsiteX62" fmla="*/ 2667326 w 2663743"/>
              <a:gd name="connsiteY62" fmla="*/ 1880903 h 2663743"/>
              <a:gd name="connsiteX63" fmla="*/ 2051148 w 2663743"/>
              <a:gd name="connsiteY63" fmla="*/ 1743091 h 2663743"/>
              <a:gd name="connsiteX64" fmla="*/ 1742766 w 2663743"/>
              <a:gd name="connsiteY64" fmla="*/ 1434579 h 2663743"/>
              <a:gd name="connsiteX65" fmla="*/ 1434254 w 2663743"/>
              <a:gd name="connsiteY65" fmla="*/ 1743612 h 2663743"/>
              <a:gd name="connsiteX66" fmla="*/ 1743352 w 2663743"/>
              <a:gd name="connsiteY66" fmla="*/ 2051473 h 2663743"/>
              <a:gd name="connsiteX67" fmla="*/ 2051148 w 2663743"/>
              <a:gd name="connsiteY67" fmla="*/ 1743091 h 2663743"/>
              <a:gd name="connsiteX68" fmla="*/ 828105 w 2663743"/>
              <a:gd name="connsiteY68" fmla="*/ 0 h 2663743"/>
              <a:gd name="connsiteX69" fmla="*/ 845625 w 2663743"/>
              <a:gd name="connsiteY69" fmla="*/ 178516 h 2663743"/>
              <a:gd name="connsiteX70" fmla="*/ 874086 w 2663743"/>
              <a:gd name="connsiteY70" fmla="*/ 212839 h 2663743"/>
              <a:gd name="connsiteX71" fmla="*/ 969890 w 2663743"/>
              <a:gd name="connsiteY71" fmla="*/ 252632 h 2663743"/>
              <a:gd name="connsiteX72" fmla="*/ 1018019 w 2663743"/>
              <a:gd name="connsiteY72" fmla="*/ 247487 h 2663743"/>
              <a:gd name="connsiteX73" fmla="*/ 1136944 w 2663743"/>
              <a:gd name="connsiteY73" fmla="*/ 150316 h 2663743"/>
              <a:gd name="connsiteX74" fmla="*/ 1176086 w 2663743"/>
              <a:gd name="connsiteY74" fmla="*/ 151358 h 2663743"/>
              <a:gd name="connsiteX75" fmla="*/ 1292013 w 2663743"/>
              <a:gd name="connsiteY75" fmla="*/ 267416 h 2663743"/>
              <a:gd name="connsiteX76" fmla="*/ 1294033 w 2663743"/>
              <a:gd name="connsiteY76" fmla="*/ 302390 h 2663743"/>
              <a:gd name="connsiteX77" fmla="*/ 1193474 w 2663743"/>
              <a:gd name="connsiteY77" fmla="*/ 425287 h 2663743"/>
              <a:gd name="connsiteX78" fmla="*/ 1189371 w 2663743"/>
              <a:gd name="connsiteY78" fmla="*/ 471593 h 2663743"/>
              <a:gd name="connsiteX79" fmla="*/ 1229947 w 2663743"/>
              <a:gd name="connsiteY79" fmla="*/ 570002 h 2663743"/>
              <a:gd name="connsiteX80" fmla="*/ 1258277 w 2663743"/>
              <a:gd name="connsiteY80" fmla="*/ 594751 h 2663743"/>
              <a:gd name="connsiteX81" fmla="*/ 1421098 w 2663743"/>
              <a:gd name="connsiteY81" fmla="*/ 612466 h 2663743"/>
              <a:gd name="connsiteX82" fmla="*/ 1444805 w 2663743"/>
              <a:gd name="connsiteY82" fmla="*/ 638647 h 2663743"/>
              <a:gd name="connsiteX83" fmla="*/ 1444674 w 2663743"/>
              <a:gd name="connsiteY83" fmla="*/ 805245 h 2663743"/>
              <a:gd name="connsiteX84" fmla="*/ 1424875 w 2663743"/>
              <a:gd name="connsiteY84" fmla="*/ 829733 h 2663743"/>
              <a:gd name="connsiteX85" fmla="*/ 1272345 w 2663743"/>
              <a:gd name="connsiteY85" fmla="*/ 846015 h 2663743"/>
              <a:gd name="connsiteX86" fmla="*/ 1220568 w 2663743"/>
              <a:gd name="connsiteY86" fmla="*/ 829017 h 2663743"/>
              <a:gd name="connsiteX87" fmla="*/ 1128477 w 2663743"/>
              <a:gd name="connsiteY87" fmla="*/ 834097 h 2663743"/>
              <a:gd name="connsiteX88" fmla="*/ 811498 w 2663743"/>
              <a:gd name="connsiteY88" fmla="*/ 1150425 h 2663743"/>
              <a:gd name="connsiteX89" fmla="*/ 809023 w 2663743"/>
              <a:gd name="connsiteY89" fmla="*/ 1196535 h 2663743"/>
              <a:gd name="connsiteX90" fmla="*/ 839307 w 2663743"/>
              <a:gd name="connsiteY90" fmla="*/ 1337278 h 2663743"/>
              <a:gd name="connsiteX91" fmla="*/ 829864 w 2663743"/>
              <a:gd name="connsiteY91" fmla="*/ 1422530 h 2663743"/>
              <a:gd name="connsiteX92" fmla="*/ 805115 w 2663743"/>
              <a:gd name="connsiteY92" fmla="*/ 1445000 h 2663743"/>
              <a:gd name="connsiteX93" fmla="*/ 635912 w 2663743"/>
              <a:gd name="connsiteY93" fmla="*/ 1444934 h 2663743"/>
              <a:gd name="connsiteX94" fmla="*/ 612727 w 2663743"/>
              <a:gd name="connsiteY94" fmla="*/ 1423898 h 2663743"/>
              <a:gd name="connsiteX95" fmla="*/ 597551 w 2663743"/>
              <a:gd name="connsiteY95" fmla="*/ 1276513 h 2663743"/>
              <a:gd name="connsiteX96" fmla="*/ 557562 w 2663743"/>
              <a:gd name="connsiteY96" fmla="*/ 1225778 h 2663743"/>
              <a:gd name="connsiteX97" fmla="*/ 469184 w 2663743"/>
              <a:gd name="connsiteY97" fmla="*/ 1188460 h 2663743"/>
              <a:gd name="connsiteX98" fmla="*/ 427306 w 2663743"/>
              <a:gd name="connsiteY98" fmla="*/ 1192172 h 2663743"/>
              <a:gd name="connsiteX99" fmla="*/ 304409 w 2663743"/>
              <a:gd name="connsiteY99" fmla="*/ 1292730 h 2663743"/>
              <a:gd name="connsiteX100" fmla="*/ 265463 w 2663743"/>
              <a:gd name="connsiteY100" fmla="*/ 1290450 h 2663743"/>
              <a:gd name="connsiteX101" fmla="*/ 153116 w 2663743"/>
              <a:gd name="connsiteY101" fmla="*/ 1178234 h 2663743"/>
              <a:gd name="connsiteX102" fmla="*/ 151879 w 2663743"/>
              <a:gd name="connsiteY102" fmla="*/ 1135185 h 2663743"/>
              <a:gd name="connsiteX103" fmla="*/ 247487 w 2663743"/>
              <a:gd name="connsiteY103" fmla="*/ 1018345 h 2663743"/>
              <a:gd name="connsiteX104" fmla="*/ 252633 w 2663743"/>
              <a:gd name="connsiteY104" fmla="*/ 970215 h 2663743"/>
              <a:gd name="connsiteX105" fmla="*/ 212839 w 2663743"/>
              <a:gd name="connsiteY105" fmla="*/ 874411 h 2663743"/>
              <a:gd name="connsiteX106" fmla="*/ 178517 w 2663743"/>
              <a:gd name="connsiteY106" fmla="*/ 845950 h 2663743"/>
              <a:gd name="connsiteX107" fmla="*/ 0 w 2663743"/>
              <a:gd name="connsiteY107" fmla="*/ 828431 h 2663743"/>
              <a:gd name="connsiteX108" fmla="*/ 0 w 2663743"/>
              <a:gd name="connsiteY108" fmla="*/ 614810 h 2663743"/>
              <a:gd name="connsiteX109" fmla="*/ 183271 w 2663743"/>
              <a:gd name="connsiteY109" fmla="*/ 594881 h 2663743"/>
              <a:gd name="connsiteX110" fmla="*/ 212058 w 2663743"/>
              <a:gd name="connsiteY110" fmla="*/ 570914 h 2663743"/>
              <a:gd name="connsiteX111" fmla="*/ 254847 w 2663743"/>
              <a:gd name="connsiteY111" fmla="*/ 468011 h 2663743"/>
              <a:gd name="connsiteX112" fmla="*/ 251004 w 2663743"/>
              <a:gd name="connsiteY112" fmla="*/ 428739 h 2663743"/>
              <a:gd name="connsiteX113" fmla="*/ 149144 w 2663743"/>
              <a:gd name="connsiteY113" fmla="*/ 303823 h 2663743"/>
              <a:gd name="connsiteX114" fmla="*/ 151033 w 2663743"/>
              <a:gd name="connsiteY114" fmla="*/ 266830 h 2663743"/>
              <a:gd name="connsiteX115" fmla="*/ 265007 w 2663743"/>
              <a:gd name="connsiteY115" fmla="*/ 152791 h 2663743"/>
              <a:gd name="connsiteX116" fmla="*/ 305973 w 2663743"/>
              <a:gd name="connsiteY116" fmla="*/ 150707 h 2663743"/>
              <a:gd name="connsiteX117" fmla="*/ 428805 w 2663743"/>
              <a:gd name="connsiteY117" fmla="*/ 251004 h 2663743"/>
              <a:gd name="connsiteX118" fmla="*/ 468076 w 2663743"/>
              <a:gd name="connsiteY118" fmla="*/ 254847 h 2663743"/>
              <a:gd name="connsiteX119" fmla="*/ 570979 w 2663743"/>
              <a:gd name="connsiteY119" fmla="*/ 212057 h 2663743"/>
              <a:gd name="connsiteX120" fmla="*/ 594947 w 2663743"/>
              <a:gd name="connsiteY120" fmla="*/ 183271 h 2663743"/>
              <a:gd name="connsiteX121" fmla="*/ 614876 w 2663743"/>
              <a:gd name="connsiteY121" fmla="*/ 0 h 2663743"/>
              <a:gd name="connsiteX122" fmla="*/ 828105 w 2663743"/>
              <a:gd name="connsiteY122" fmla="*/ 0 h 2663743"/>
              <a:gd name="connsiteX123" fmla="*/ 480842 w 2663743"/>
              <a:gd name="connsiteY123" fmla="*/ 720709 h 2663743"/>
              <a:gd name="connsiteX124" fmla="*/ 721686 w 2663743"/>
              <a:gd name="connsiteY124" fmla="*/ 960381 h 2663743"/>
              <a:gd name="connsiteX125" fmla="*/ 960055 w 2663743"/>
              <a:gd name="connsiteY125" fmla="*/ 721751 h 2663743"/>
              <a:gd name="connsiteX126" fmla="*/ 722728 w 2663743"/>
              <a:gd name="connsiteY126" fmla="*/ 481558 h 2663743"/>
              <a:gd name="connsiteX127" fmla="*/ 480842 w 2663743"/>
              <a:gd name="connsiteY127" fmla="*/ 720709 h 266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663743" h="2663743">
                <a:moveTo>
                  <a:pt x="2667326" y="1880903"/>
                </a:moveTo>
                <a:cubicBezTo>
                  <a:pt x="2587934" y="1888588"/>
                  <a:pt x="2508543" y="1896338"/>
                  <a:pt x="2429087" y="1903893"/>
                </a:cubicBezTo>
                <a:cubicBezTo>
                  <a:pt x="2411959" y="1905521"/>
                  <a:pt x="2401082" y="1912099"/>
                  <a:pt x="2396328" y="1930921"/>
                </a:cubicBezTo>
                <a:cubicBezTo>
                  <a:pt x="2383692" y="1980809"/>
                  <a:pt x="2363242" y="2027832"/>
                  <a:pt x="2337712" y="2072445"/>
                </a:cubicBezTo>
                <a:cubicBezTo>
                  <a:pt x="2328725" y="2088206"/>
                  <a:pt x="2329311" y="2100059"/>
                  <a:pt x="2341359" y="2114518"/>
                </a:cubicBezTo>
                <a:cubicBezTo>
                  <a:pt x="2386949" y="2169225"/>
                  <a:pt x="2430781" y="2225301"/>
                  <a:pt x="2476435" y="2279943"/>
                </a:cubicBezTo>
                <a:cubicBezTo>
                  <a:pt x="2490178" y="2296356"/>
                  <a:pt x="2491610" y="2307167"/>
                  <a:pt x="2475002" y="2323188"/>
                </a:cubicBezTo>
                <a:cubicBezTo>
                  <a:pt x="2423030" y="2373142"/>
                  <a:pt x="2372165" y="2424267"/>
                  <a:pt x="2322081" y="2475979"/>
                </a:cubicBezTo>
                <a:cubicBezTo>
                  <a:pt x="2307167" y="2491349"/>
                  <a:pt x="2296746" y="2490893"/>
                  <a:pt x="2280856" y="2477672"/>
                </a:cubicBezTo>
                <a:cubicBezTo>
                  <a:pt x="2225497" y="2431497"/>
                  <a:pt x="2168769" y="2387014"/>
                  <a:pt x="2113345" y="2341034"/>
                </a:cubicBezTo>
                <a:cubicBezTo>
                  <a:pt x="2099799" y="2329766"/>
                  <a:pt x="2088401" y="2328854"/>
                  <a:pt x="2073487" y="2337321"/>
                </a:cubicBezTo>
                <a:cubicBezTo>
                  <a:pt x="2027311" y="2363633"/>
                  <a:pt x="1978726" y="2384669"/>
                  <a:pt x="1927079" y="2397695"/>
                </a:cubicBezTo>
                <a:cubicBezTo>
                  <a:pt x="1908517" y="2402384"/>
                  <a:pt x="1905196" y="2415280"/>
                  <a:pt x="1903567" y="2430520"/>
                </a:cubicBezTo>
                <a:cubicBezTo>
                  <a:pt x="1896273" y="2500402"/>
                  <a:pt x="1888328" y="2570155"/>
                  <a:pt x="1882466" y="2640167"/>
                </a:cubicBezTo>
                <a:cubicBezTo>
                  <a:pt x="1880642" y="2662116"/>
                  <a:pt x="1873478" y="2670257"/>
                  <a:pt x="1850879" y="2669931"/>
                </a:cubicBezTo>
                <a:cubicBezTo>
                  <a:pt x="1778847" y="2668759"/>
                  <a:pt x="1706750" y="2668824"/>
                  <a:pt x="1634653" y="2669931"/>
                </a:cubicBezTo>
                <a:cubicBezTo>
                  <a:pt x="1613226" y="2670257"/>
                  <a:pt x="1605541" y="2661660"/>
                  <a:pt x="1603653" y="2641796"/>
                </a:cubicBezTo>
                <a:cubicBezTo>
                  <a:pt x="1596879" y="2571001"/>
                  <a:pt x="1588738" y="2500402"/>
                  <a:pt x="1582486" y="2429543"/>
                </a:cubicBezTo>
                <a:cubicBezTo>
                  <a:pt x="1580858" y="2411046"/>
                  <a:pt x="1573888" y="2401798"/>
                  <a:pt x="1555848" y="2397044"/>
                </a:cubicBezTo>
                <a:cubicBezTo>
                  <a:pt x="1505243" y="2383692"/>
                  <a:pt x="1457178" y="2363438"/>
                  <a:pt x="1412110" y="2336995"/>
                </a:cubicBezTo>
                <a:cubicBezTo>
                  <a:pt x="1396610" y="2327943"/>
                  <a:pt x="1386189" y="2329897"/>
                  <a:pt x="1372968" y="2340838"/>
                </a:cubicBezTo>
                <a:cubicBezTo>
                  <a:pt x="1317479" y="2386819"/>
                  <a:pt x="1260818" y="2431366"/>
                  <a:pt x="1205524" y="2477607"/>
                </a:cubicBezTo>
                <a:cubicBezTo>
                  <a:pt x="1189828" y="2490763"/>
                  <a:pt x="1179472" y="2492131"/>
                  <a:pt x="1164427" y="2476565"/>
                </a:cubicBezTo>
                <a:cubicBezTo>
                  <a:pt x="1113627" y="2424202"/>
                  <a:pt x="1061981" y="2372686"/>
                  <a:pt x="1009683" y="2321821"/>
                </a:cubicBezTo>
                <a:cubicBezTo>
                  <a:pt x="995290" y="2307818"/>
                  <a:pt x="995225" y="2297723"/>
                  <a:pt x="1007729" y="2282679"/>
                </a:cubicBezTo>
                <a:cubicBezTo>
                  <a:pt x="1054295" y="2226538"/>
                  <a:pt x="1099299" y="2169160"/>
                  <a:pt x="1145997" y="2113085"/>
                </a:cubicBezTo>
                <a:cubicBezTo>
                  <a:pt x="1157198" y="2099668"/>
                  <a:pt x="1158957" y="2089769"/>
                  <a:pt x="1149643" y="2074268"/>
                </a:cubicBezTo>
                <a:cubicBezTo>
                  <a:pt x="1123202" y="2030177"/>
                  <a:pt x="1103402" y="1982828"/>
                  <a:pt x="1090572" y="1933005"/>
                </a:cubicBezTo>
                <a:cubicBezTo>
                  <a:pt x="1085688" y="1913857"/>
                  <a:pt x="1075072" y="1905586"/>
                  <a:pt x="1056380" y="1903763"/>
                </a:cubicBezTo>
                <a:cubicBezTo>
                  <a:pt x="985651" y="1896859"/>
                  <a:pt x="914986" y="1888718"/>
                  <a:pt x="844127" y="1882596"/>
                </a:cubicBezTo>
                <a:cubicBezTo>
                  <a:pt x="823221" y="1880772"/>
                  <a:pt x="815601" y="1873217"/>
                  <a:pt x="815861" y="1852116"/>
                </a:cubicBezTo>
                <a:cubicBezTo>
                  <a:pt x="816773" y="1780084"/>
                  <a:pt x="816838" y="1707987"/>
                  <a:pt x="815796" y="1635890"/>
                </a:cubicBezTo>
                <a:cubicBezTo>
                  <a:pt x="815536" y="1615114"/>
                  <a:pt x="822765" y="1605931"/>
                  <a:pt x="843281" y="1603978"/>
                </a:cubicBezTo>
                <a:cubicBezTo>
                  <a:pt x="914075" y="1597204"/>
                  <a:pt x="984674" y="1588868"/>
                  <a:pt x="1055533" y="1582811"/>
                </a:cubicBezTo>
                <a:cubicBezTo>
                  <a:pt x="1075397" y="1581118"/>
                  <a:pt x="1084841" y="1573042"/>
                  <a:pt x="1089986" y="1554610"/>
                </a:cubicBezTo>
                <a:cubicBezTo>
                  <a:pt x="1103988" y="1504266"/>
                  <a:pt x="1123267" y="1455876"/>
                  <a:pt x="1150360" y="1411068"/>
                </a:cubicBezTo>
                <a:cubicBezTo>
                  <a:pt x="1159153" y="1396544"/>
                  <a:pt x="1156547" y="1386514"/>
                  <a:pt x="1146256" y="1374075"/>
                </a:cubicBezTo>
                <a:cubicBezTo>
                  <a:pt x="1100342" y="1318586"/>
                  <a:pt x="1055793" y="1261859"/>
                  <a:pt x="1009552" y="1206565"/>
                </a:cubicBezTo>
                <a:cubicBezTo>
                  <a:pt x="995810" y="1190153"/>
                  <a:pt x="993987" y="1179407"/>
                  <a:pt x="1010660" y="1163320"/>
                </a:cubicBezTo>
                <a:cubicBezTo>
                  <a:pt x="1062567" y="1113367"/>
                  <a:pt x="1113432" y="1062241"/>
                  <a:pt x="1163646" y="1010529"/>
                </a:cubicBezTo>
                <a:cubicBezTo>
                  <a:pt x="1178300" y="995485"/>
                  <a:pt x="1188655" y="994898"/>
                  <a:pt x="1204807" y="1008445"/>
                </a:cubicBezTo>
                <a:cubicBezTo>
                  <a:pt x="1260752" y="1055207"/>
                  <a:pt x="1318130" y="1100276"/>
                  <a:pt x="1374270" y="1146778"/>
                </a:cubicBezTo>
                <a:cubicBezTo>
                  <a:pt x="1386971" y="1157263"/>
                  <a:pt x="1397130" y="1158761"/>
                  <a:pt x="1411329" y="1150229"/>
                </a:cubicBezTo>
                <a:cubicBezTo>
                  <a:pt x="1456202" y="1123266"/>
                  <a:pt x="1504527" y="1103793"/>
                  <a:pt x="1554936" y="1089921"/>
                </a:cubicBezTo>
                <a:cubicBezTo>
                  <a:pt x="1573758" y="1084710"/>
                  <a:pt x="1580922" y="1074550"/>
                  <a:pt x="1582615" y="1055077"/>
                </a:cubicBezTo>
                <a:cubicBezTo>
                  <a:pt x="1588738" y="984217"/>
                  <a:pt x="1596879" y="913618"/>
                  <a:pt x="1603912" y="842824"/>
                </a:cubicBezTo>
                <a:cubicBezTo>
                  <a:pt x="1605736" y="824263"/>
                  <a:pt x="1613291" y="815666"/>
                  <a:pt x="1633611" y="815926"/>
                </a:cubicBezTo>
                <a:cubicBezTo>
                  <a:pt x="1707401" y="816903"/>
                  <a:pt x="1781256" y="816643"/>
                  <a:pt x="1855047" y="816056"/>
                </a:cubicBezTo>
                <a:cubicBezTo>
                  <a:pt x="1872176" y="815926"/>
                  <a:pt x="1880187" y="821918"/>
                  <a:pt x="1881815" y="839568"/>
                </a:cubicBezTo>
                <a:cubicBezTo>
                  <a:pt x="1888458" y="910362"/>
                  <a:pt x="1896469" y="981026"/>
                  <a:pt x="1902982" y="1051821"/>
                </a:cubicBezTo>
                <a:cubicBezTo>
                  <a:pt x="1905000" y="1073573"/>
                  <a:pt x="1913206" y="1086078"/>
                  <a:pt x="1935676" y="1091679"/>
                </a:cubicBezTo>
                <a:cubicBezTo>
                  <a:pt x="1984782" y="1103923"/>
                  <a:pt x="2030959" y="1124243"/>
                  <a:pt x="2074464" y="1149904"/>
                </a:cubicBezTo>
                <a:cubicBezTo>
                  <a:pt x="2088532" y="1158240"/>
                  <a:pt x="2098171" y="1158110"/>
                  <a:pt x="2111131" y="1147299"/>
                </a:cubicBezTo>
                <a:cubicBezTo>
                  <a:pt x="2166490" y="1101188"/>
                  <a:pt x="2223282" y="1056770"/>
                  <a:pt x="2278575" y="1010594"/>
                </a:cubicBezTo>
                <a:cubicBezTo>
                  <a:pt x="2295509" y="996462"/>
                  <a:pt x="2306842" y="994117"/>
                  <a:pt x="2323840" y="1011832"/>
                </a:cubicBezTo>
                <a:cubicBezTo>
                  <a:pt x="2373598" y="1063934"/>
                  <a:pt x="2424984" y="1114539"/>
                  <a:pt x="2476565" y="1164883"/>
                </a:cubicBezTo>
                <a:cubicBezTo>
                  <a:pt x="2490698" y="1178690"/>
                  <a:pt x="2491284" y="1188655"/>
                  <a:pt x="2478519" y="1203960"/>
                </a:cubicBezTo>
                <a:cubicBezTo>
                  <a:pt x="2432865" y="1258603"/>
                  <a:pt x="2389229" y="1314939"/>
                  <a:pt x="2343378" y="1369321"/>
                </a:cubicBezTo>
                <a:cubicBezTo>
                  <a:pt x="2329311" y="1385993"/>
                  <a:pt x="2328268" y="1398563"/>
                  <a:pt x="2339341" y="1417255"/>
                </a:cubicBezTo>
                <a:cubicBezTo>
                  <a:pt x="2364610" y="1459979"/>
                  <a:pt x="2383627" y="1505829"/>
                  <a:pt x="2396002" y="1553959"/>
                </a:cubicBezTo>
                <a:cubicBezTo>
                  <a:pt x="2401278" y="1574474"/>
                  <a:pt x="2412088" y="1580597"/>
                  <a:pt x="2432344" y="1582876"/>
                </a:cubicBezTo>
                <a:cubicBezTo>
                  <a:pt x="2510692" y="1591603"/>
                  <a:pt x="2589628" y="1595511"/>
                  <a:pt x="2667326" y="1609774"/>
                </a:cubicBezTo>
                <a:cubicBezTo>
                  <a:pt x="2667326" y="1700302"/>
                  <a:pt x="2667326" y="1790570"/>
                  <a:pt x="2667326" y="1880903"/>
                </a:cubicBezTo>
                <a:close/>
                <a:moveTo>
                  <a:pt x="2051148" y="1743091"/>
                </a:moveTo>
                <a:cubicBezTo>
                  <a:pt x="2051083" y="1573432"/>
                  <a:pt x="1912165" y="1434514"/>
                  <a:pt x="1742766" y="1434579"/>
                </a:cubicBezTo>
                <a:cubicBezTo>
                  <a:pt x="1573823" y="1434644"/>
                  <a:pt x="1434124" y="1574540"/>
                  <a:pt x="1434254" y="1743612"/>
                </a:cubicBezTo>
                <a:cubicBezTo>
                  <a:pt x="1434384" y="1912946"/>
                  <a:pt x="1573498" y="2051539"/>
                  <a:pt x="1743352" y="2051473"/>
                </a:cubicBezTo>
                <a:cubicBezTo>
                  <a:pt x="1913532" y="2051343"/>
                  <a:pt x="2051213" y="1913467"/>
                  <a:pt x="2051148" y="1743091"/>
                </a:cubicBezTo>
                <a:close/>
                <a:moveTo>
                  <a:pt x="828105" y="0"/>
                </a:moveTo>
                <a:cubicBezTo>
                  <a:pt x="834032" y="59527"/>
                  <a:pt x="840154" y="118989"/>
                  <a:pt x="845625" y="178516"/>
                </a:cubicBezTo>
                <a:cubicBezTo>
                  <a:pt x="847319" y="197013"/>
                  <a:pt x="854352" y="208150"/>
                  <a:pt x="874086" y="212839"/>
                </a:cubicBezTo>
                <a:cubicBezTo>
                  <a:pt x="907953" y="220915"/>
                  <a:pt x="940256" y="234592"/>
                  <a:pt x="969890" y="252632"/>
                </a:cubicBezTo>
                <a:cubicBezTo>
                  <a:pt x="988907" y="264225"/>
                  <a:pt x="1002062" y="261099"/>
                  <a:pt x="1018019" y="247487"/>
                </a:cubicBezTo>
                <a:cubicBezTo>
                  <a:pt x="1057031" y="214337"/>
                  <a:pt x="1097736" y="183271"/>
                  <a:pt x="1136944" y="150316"/>
                </a:cubicBezTo>
                <a:cubicBezTo>
                  <a:pt x="1151532" y="138007"/>
                  <a:pt x="1161627" y="136248"/>
                  <a:pt x="1176086" y="151358"/>
                </a:cubicBezTo>
                <a:cubicBezTo>
                  <a:pt x="1213794" y="190956"/>
                  <a:pt x="1252677" y="229447"/>
                  <a:pt x="1292013" y="267416"/>
                </a:cubicBezTo>
                <a:cubicBezTo>
                  <a:pt x="1304714" y="279726"/>
                  <a:pt x="1305235" y="288974"/>
                  <a:pt x="1294033" y="302390"/>
                </a:cubicBezTo>
                <a:cubicBezTo>
                  <a:pt x="1260101" y="343030"/>
                  <a:pt x="1227797" y="385038"/>
                  <a:pt x="1193474" y="425287"/>
                </a:cubicBezTo>
                <a:cubicBezTo>
                  <a:pt x="1180058" y="440983"/>
                  <a:pt x="1178691" y="453813"/>
                  <a:pt x="1189371" y="471593"/>
                </a:cubicBezTo>
                <a:cubicBezTo>
                  <a:pt x="1207803" y="502138"/>
                  <a:pt x="1220633" y="535549"/>
                  <a:pt x="1229947" y="570002"/>
                </a:cubicBezTo>
                <a:cubicBezTo>
                  <a:pt x="1234180" y="585698"/>
                  <a:pt x="1241995" y="593123"/>
                  <a:pt x="1258277" y="594751"/>
                </a:cubicBezTo>
                <a:cubicBezTo>
                  <a:pt x="1312594" y="600222"/>
                  <a:pt x="1366716" y="607386"/>
                  <a:pt x="1421098" y="612466"/>
                </a:cubicBezTo>
                <a:cubicBezTo>
                  <a:pt x="1438878" y="614159"/>
                  <a:pt x="1445000" y="621388"/>
                  <a:pt x="1444805" y="638647"/>
                </a:cubicBezTo>
                <a:cubicBezTo>
                  <a:pt x="1444218" y="694202"/>
                  <a:pt x="1444414" y="749756"/>
                  <a:pt x="1444674" y="805245"/>
                </a:cubicBezTo>
                <a:cubicBezTo>
                  <a:pt x="1444740" y="819443"/>
                  <a:pt x="1440767" y="828170"/>
                  <a:pt x="1424875" y="829733"/>
                </a:cubicBezTo>
                <a:cubicBezTo>
                  <a:pt x="1374010" y="834618"/>
                  <a:pt x="1323080" y="839503"/>
                  <a:pt x="1272345" y="846015"/>
                </a:cubicBezTo>
                <a:cubicBezTo>
                  <a:pt x="1251373" y="848751"/>
                  <a:pt x="1236134" y="842043"/>
                  <a:pt x="1220568" y="829017"/>
                </a:cubicBezTo>
                <a:cubicBezTo>
                  <a:pt x="1173220" y="789354"/>
                  <a:pt x="1172764" y="789810"/>
                  <a:pt x="1128477" y="834097"/>
                </a:cubicBezTo>
                <a:cubicBezTo>
                  <a:pt x="1022904" y="939670"/>
                  <a:pt x="917722" y="1045568"/>
                  <a:pt x="811498" y="1150425"/>
                </a:cubicBezTo>
                <a:cubicBezTo>
                  <a:pt x="794695" y="1167032"/>
                  <a:pt x="788377" y="1180840"/>
                  <a:pt x="809023" y="1196535"/>
                </a:cubicBezTo>
                <a:cubicBezTo>
                  <a:pt x="859627" y="1235026"/>
                  <a:pt x="844257" y="1287194"/>
                  <a:pt x="839307" y="1337278"/>
                </a:cubicBezTo>
                <a:cubicBezTo>
                  <a:pt x="836507" y="1365739"/>
                  <a:pt x="832143" y="1394069"/>
                  <a:pt x="829864" y="1422530"/>
                </a:cubicBezTo>
                <a:cubicBezTo>
                  <a:pt x="828562" y="1439008"/>
                  <a:pt x="821267" y="1445130"/>
                  <a:pt x="805115" y="1445000"/>
                </a:cubicBezTo>
                <a:cubicBezTo>
                  <a:pt x="748714" y="1444479"/>
                  <a:pt x="692313" y="1444609"/>
                  <a:pt x="635912" y="1444934"/>
                </a:cubicBezTo>
                <a:cubicBezTo>
                  <a:pt x="620998" y="1445000"/>
                  <a:pt x="614159" y="1439333"/>
                  <a:pt x="612727" y="1423898"/>
                </a:cubicBezTo>
                <a:cubicBezTo>
                  <a:pt x="608102" y="1374726"/>
                  <a:pt x="601589" y="1325750"/>
                  <a:pt x="597551" y="1276513"/>
                </a:cubicBezTo>
                <a:cubicBezTo>
                  <a:pt x="595337" y="1249680"/>
                  <a:pt x="587587" y="1231900"/>
                  <a:pt x="557562" y="1225778"/>
                </a:cubicBezTo>
                <a:cubicBezTo>
                  <a:pt x="526171" y="1219395"/>
                  <a:pt x="496798" y="1204937"/>
                  <a:pt x="469184" y="1188460"/>
                </a:cubicBezTo>
                <a:cubicBezTo>
                  <a:pt x="453228" y="1178951"/>
                  <a:pt x="441374" y="1180384"/>
                  <a:pt x="427306" y="1192172"/>
                </a:cubicBezTo>
                <a:cubicBezTo>
                  <a:pt x="386797" y="1226234"/>
                  <a:pt x="344854" y="1258538"/>
                  <a:pt x="304409" y="1292730"/>
                </a:cubicBezTo>
                <a:cubicBezTo>
                  <a:pt x="289235" y="1305560"/>
                  <a:pt x="279270" y="1304974"/>
                  <a:pt x="265463" y="1290450"/>
                </a:cubicBezTo>
                <a:cubicBezTo>
                  <a:pt x="228991" y="1252090"/>
                  <a:pt x="191673" y="1214446"/>
                  <a:pt x="153116" y="1178234"/>
                </a:cubicBezTo>
                <a:cubicBezTo>
                  <a:pt x="136248" y="1162408"/>
                  <a:pt x="137746" y="1151597"/>
                  <a:pt x="151879" y="1135185"/>
                </a:cubicBezTo>
                <a:cubicBezTo>
                  <a:pt x="184639" y="1097020"/>
                  <a:pt x="214858" y="1056640"/>
                  <a:pt x="247487" y="1018345"/>
                </a:cubicBezTo>
                <a:cubicBezTo>
                  <a:pt x="261100" y="1002323"/>
                  <a:pt x="264226" y="989232"/>
                  <a:pt x="252633" y="970215"/>
                </a:cubicBezTo>
                <a:cubicBezTo>
                  <a:pt x="234592" y="940582"/>
                  <a:pt x="220915" y="908278"/>
                  <a:pt x="212839" y="874411"/>
                </a:cubicBezTo>
                <a:cubicBezTo>
                  <a:pt x="208150" y="854677"/>
                  <a:pt x="197013" y="847709"/>
                  <a:pt x="178517" y="845950"/>
                </a:cubicBezTo>
                <a:cubicBezTo>
                  <a:pt x="118989" y="840480"/>
                  <a:pt x="59462" y="834292"/>
                  <a:pt x="0" y="828431"/>
                </a:cubicBezTo>
                <a:cubicBezTo>
                  <a:pt x="0" y="757246"/>
                  <a:pt x="0" y="685995"/>
                  <a:pt x="0" y="614810"/>
                </a:cubicBezTo>
                <a:cubicBezTo>
                  <a:pt x="61090" y="608102"/>
                  <a:pt x="122115" y="601133"/>
                  <a:pt x="183271" y="594881"/>
                </a:cubicBezTo>
                <a:cubicBezTo>
                  <a:pt x="199032" y="593253"/>
                  <a:pt x="208085" y="587196"/>
                  <a:pt x="212058" y="570914"/>
                </a:cubicBezTo>
                <a:cubicBezTo>
                  <a:pt x="220980" y="534507"/>
                  <a:pt x="236090" y="500315"/>
                  <a:pt x="254847" y="468011"/>
                </a:cubicBezTo>
                <a:cubicBezTo>
                  <a:pt x="263769" y="452576"/>
                  <a:pt x="262011" y="441960"/>
                  <a:pt x="251004" y="428739"/>
                </a:cubicBezTo>
                <a:cubicBezTo>
                  <a:pt x="216551" y="387513"/>
                  <a:pt x="183727" y="344919"/>
                  <a:pt x="149144" y="303823"/>
                </a:cubicBezTo>
                <a:cubicBezTo>
                  <a:pt x="137095" y="289430"/>
                  <a:pt x="137486" y="279856"/>
                  <a:pt x="151033" y="266830"/>
                </a:cubicBezTo>
                <a:cubicBezTo>
                  <a:pt x="189719" y="229577"/>
                  <a:pt x="227949" y="191672"/>
                  <a:pt x="265007" y="152791"/>
                </a:cubicBezTo>
                <a:cubicBezTo>
                  <a:pt x="279531" y="137551"/>
                  <a:pt x="289951" y="137030"/>
                  <a:pt x="305973" y="150707"/>
                </a:cubicBezTo>
                <a:cubicBezTo>
                  <a:pt x="346222" y="184964"/>
                  <a:pt x="388294" y="217072"/>
                  <a:pt x="428805" y="251004"/>
                </a:cubicBezTo>
                <a:cubicBezTo>
                  <a:pt x="442025" y="262076"/>
                  <a:pt x="452706" y="263834"/>
                  <a:pt x="468076" y="254847"/>
                </a:cubicBezTo>
                <a:cubicBezTo>
                  <a:pt x="500381" y="236155"/>
                  <a:pt x="534573" y="220980"/>
                  <a:pt x="570979" y="212057"/>
                </a:cubicBezTo>
                <a:cubicBezTo>
                  <a:pt x="587261" y="208085"/>
                  <a:pt x="593319" y="198967"/>
                  <a:pt x="594947" y="183271"/>
                </a:cubicBezTo>
                <a:cubicBezTo>
                  <a:pt x="601199" y="122115"/>
                  <a:pt x="608167" y="61090"/>
                  <a:pt x="614876" y="0"/>
                </a:cubicBezTo>
                <a:cubicBezTo>
                  <a:pt x="685670" y="0"/>
                  <a:pt x="756921" y="0"/>
                  <a:pt x="828105" y="0"/>
                </a:cubicBezTo>
                <a:close/>
                <a:moveTo>
                  <a:pt x="480842" y="720709"/>
                </a:moveTo>
                <a:cubicBezTo>
                  <a:pt x="485205" y="857217"/>
                  <a:pt x="585242" y="960967"/>
                  <a:pt x="721686" y="960381"/>
                </a:cubicBezTo>
                <a:cubicBezTo>
                  <a:pt x="857804" y="959794"/>
                  <a:pt x="959665" y="857022"/>
                  <a:pt x="960055" y="721751"/>
                </a:cubicBezTo>
                <a:cubicBezTo>
                  <a:pt x="960446" y="587196"/>
                  <a:pt x="859432" y="485596"/>
                  <a:pt x="722728" y="481558"/>
                </a:cubicBezTo>
                <a:cubicBezTo>
                  <a:pt x="592472" y="477715"/>
                  <a:pt x="481624" y="588954"/>
                  <a:pt x="480842" y="720709"/>
                </a:cubicBezTo>
                <a:close/>
              </a:path>
            </a:pathLst>
          </a:custGeom>
          <a:solidFill>
            <a:schemeClr val="accent1">
              <a:lumMod val="25000"/>
              <a:lumOff val="75000"/>
            </a:schemeClr>
          </a:solidFill>
          <a:ln w="6513" cap="flat">
            <a:noFill/>
            <a:prstDash val="solid"/>
            <a:miter/>
          </a:ln>
        </p:spPr>
        <p:txBody>
          <a:bodyPr rtlCol="0" anchor="ctr"/>
          <a:lstStyle/>
          <a:p>
            <a:endParaRPr lang="en-US"/>
          </a:p>
        </p:txBody>
      </p:sp>
      <p:sp>
        <p:nvSpPr>
          <p:cNvPr id="69" name="TextBox 68">
            <a:extLst>
              <a:ext uri="{FF2B5EF4-FFF2-40B4-BE49-F238E27FC236}">
                <a16:creationId xmlns:a16="http://schemas.microsoft.com/office/drawing/2014/main" id="{DA60379C-04E5-452E-A307-D9267F30970D}"/>
              </a:ext>
            </a:extLst>
          </p:cNvPr>
          <p:cNvSpPr txBox="1"/>
          <p:nvPr/>
        </p:nvSpPr>
        <p:spPr>
          <a:xfrm>
            <a:off x="5539639" y="4394887"/>
            <a:ext cx="1112722" cy="288990"/>
          </a:xfrm>
          <a:prstGeom prst="rect">
            <a:avLst/>
          </a:prstGeom>
          <a:noFill/>
        </p:spPr>
        <p:txBody>
          <a:bodyPr wrap="square" rtlCol="0" anchor="t" anchorCtr="0">
            <a:spAutoFit/>
          </a:bodyPr>
          <a:lstStyle/>
          <a:p>
            <a:pPr algn="ctr">
              <a:lnSpc>
                <a:spcPts val="1700"/>
              </a:lnSpc>
            </a:pPr>
            <a:r>
              <a:rPr lang="en-US" sz="1100" b="1" dirty="0">
                <a:solidFill>
                  <a:schemeClr val="bg1"/>
                </a:solidFill>
                <a:latin typeface="Montserrat" panose="00000500000000000000" pitchFamily="50" charset="0"/>
              </a:rPr>
              <a:t>Machine</a:t>
            </a:r>
          </a:p>
        </p:txBody>
      </p:sp>
      <p:sp>
        <p:nvSpPr>
          <p:cNvPr id="13" name="Freeform: Shape 12">
            <a:extLst>
              <a:ext uri="{FF2B5EF4-FFF2-40B4-BE49-F238E27FC236}">
                <a16:creationId xmlns:a16="http://schemas.microsoft.com/office/drawing/2014/main" id="{7E70D5D8-2D3B-460D-9B0E-89AF821D4AFD}"/>
              </a:ext>
            </a:extLst>
          </p:cNvPr>
          <p:cNvSpPr/>
          <p:nvPr/>
        </p:nvSpPr>
        <p:spPr>
          <a:xfrm>
            <a:off x="5968612" y="4163366"/>
            <a:ext cx="254776" cy="250805"/>
          </a:xfrm>
          <a:custGeom>
            <a:avLst/>
            <a:gdLst>
              <a:gd name="connsiteX0" fmla="*/ 65 w 2507435"/>
              <a:gd name="connsiteY0" fmla="*/ 1765271 h 2468359"/>
              <a:gd name="connsiteX1" fmla="*/ 75223 w 2507435"/>
              <a:gd name="connsiteY1" fmla="*/ 1659112 h 2468359"/>
              <a:gd name="connsiteX2" fmla="*/ 396891 w 2507435"/>
              <a:gd name="connsiteY2" fmla="*/ 1743388 h 2468359"/>
              <a:gd name="connsiteX3" fmla="*/ 438443 w 2507435"/>
              <a:gd name="connsiteY3" fmla="*/ 1771393 h 2468359"/>
              <a:gd name="connsiteX4" fmla="*/ 577948 w 2507435"/>
              <a:gd name="connsiteY4" fmla="*/ 1713624 h 2468359"/>
              <a:gd name="connsiteX5" fmla="*/ 622366 w 2507435"/>
              <a:gd name="connsiteY5" fmla="*/ 1668360 h 2468359"/>
              <a:gd name="connsiteX6" fmla="*/ 648938 w 2507435"/>
              <a:gd name="connsiteY6" fmla="*/ 1668620 h 2468359"/>
              <a:gd name="connsiteX7" fmla="*/ 697328 w 2507435"/>
              <a:gd name="connsiteY7" fmla="*/ 1716881 h 2468359"/>
              <a:gd name="connsiteX8" fmla="*/ 697784 w 2507435"/>
              <a:gd name="connsiteY8" fmla="*/ 1747035 h 2468359"/>
              <a:gd name="connsiteX9" fmla="*/ 580293 w 2507435"/>
              <a:gd name="connsiteY9" fmla="*/ 1864331 h 2468359"/>
              <a:gd name="connsiteX10" fmla="*/ 544928 w 2507435"/>
              <a:gd name="connsiteY10" fmla="*/ 1877226 h 2468359"/>
              <a:gd name="connsiteX11" fmla="*/ 435057 w 2507435"/>
              <a:gd name="connsiteY11" fmla="*/ 1877096 h 2468359"/>
              <a:gd name="connsiteX12" fmla="*/ 406987 w 2507435"/>
              <a:gd name="connsiteY12" fmla="*/ 1894746 h 2468359"/>
              <a:gd name="connsiteX13" fmla="*/ 204438 w 2507435"/>
              <a:gd name="connsiteY13" fmla="*/ 2036465 h 2468359"/>
              <a:gd name="connsiteX14" fmla="*/ 3192 w 2507435"/>
              <a:gd name="connsiteY14" fmla="*/ 1893899 h 2468359"/>
              <a:gd name="connsiteX15" fmla="*/ 0 w 2507435"/>
              <a:gd name="connsiteY15" fmla="*/ 1887321 h 2468359"/>
              <a:gd name="connsiteX16" fmla="*/ 65 w 2507435"/>
              <a:gd name="connsiteY16" fmla="*/ 1765271 h 2468359"/>
              <a:gd name="connsiteX17" fmla="*/ 65 w 2507435"/>
              <a:gd name="connsiteY17" fmla="*/ 744386 h 2468359"/>
              <a:gd name="connsiteX18" fmla="*/ 11789 w 2507435"/>
              <a:gd name="connsiteY18" fmla="*/ 768418 h 2468359"/>
              <a:gd name="connsiteX19" fmla="*/ 233876 w 2507435"/>
              <a:gd name="connsiteY19" fmla="*/ 888450 h 2468359"/>
              <a:gd name="connsiteX20" fmla="*/ 399887 w 2507435"/>
              <a:gd name="connsiteY20" fmla="*/ 756760 h 2468359"/>
              <a:gd name="connsiteX21" fmla="*/ 432777 w 2507435"/>
              <a:gd name="connsiteY21" fmla="*/ 735333 h 2468359"/>
              <a:gd name="connsiteX22" fmla="*/ 491327 w 2507435"/>
              <a:gd name="connsiteY22" fmla="*/ 735333 h 2468359"/>
              <a:gd name="connsiteX23" fmla="*/ 540825 w 2507435"/>
              <a:gd name="connsiteY23" fmla="*/ 755328 h 2468359"/>
              <a:gd name="connsiteX24" fmla="*/ 616373 w 2507435"/>
              <a:gd name="connsiteY24" fmla="*/ 831658 h 2468359"/>
              <a:gd name="connsiteX25" fmla="*/ 644704 w 2507435"/>
              <a:gd name="connsiteY25" fmla="*/ 831528 h 2468359"/>
              <a:gd name="connsiteX26" fmla="*/ 693095 w 2507435"/>
              <a:gd name="connsiteY26" fmla="*/ 783202 h 2468359"/>
              <a:gd name="connsiteX27" fmla="*/ 691922 w 2507435"/>
              <a:gd name="connsiteY27" fmla="*/ 753048 h 2468359"/>
              <a:gd name="connsiteX28" fmla="*/ 577948 w 2507435"/>
              <a:gd name="connsiteY28" fmla="*/ 639139 h 2468359"/>
              <a:gd name="connsiteX29" fmla="*/ 543104 w 2507435"/>
              <a:gd name="connsiteY29" fmla="*/ 625462 h 2468359"/>
              <a:gd name="connsiteX30" fmla="*/ 438118 w 2507435"/>
              <a:gd name="connsiteY30" fmla="*/ 626113 h 2468359"/>
              <a:gd name="connsiteX31" fmla="*/ 398520 w 2507435"/>
              <a:gd name="connsiteY31" fmla="*/ 600257 h 2468359"/>
              <a:gd name="connsiteX32" fmla="*/ 136639 w 2507435"/>
              <a:gd name="connsiteY32" fmla="*/ 480291 h 2468359"/>
              <a:gd name="connsiteX33" fmla="*/ 130 w 2507435"/>
              <a:gd name="connsiteY33" fmla="*/ 617386 h 2468359"/>
              <a:gd name="connsiteX34" fmla="*/ 65 w 2507435"/>
              <a:gd name="connsiteY34" fmla="*/ 744386 h 2468359"/>
              <a:gd name="connsiteX35" fmla="*/ 65 w 2507435"/>
              <a:gd name="connsiteY35" fmla="*/ 1315886 h 2468359"/>
              <a:gd name="connsiteX36" fmla="*/ 72162 w 2507435"/>
              <a:gd name="connsiteY36" fmla="*/ 1418398 h 2468359"/>
              <a:gd name="connsiteX37" fmla="*/ 398064 w 2507435"/>
              <a:gd name="connsiteY37" fmla="*/ 1333862 h 2468359"/>
              <a:gd name="connsiteX38" fmla="*/ 439551 w 2507435"/>
              <a:gd name="connsiteY38" fmla="*/ 1307289 h 2468359"/>
              <a:gd name="connsiteX39" fmla="*/ 522459 w 2507435"/>
              <a:gd name="connsiteY39" fmla="*/ 1307810 h 2468359"/>
              <a:gd name="connsiteX40" fmla="*/ 543951 w 2507435"/>
              <a:gd name="connsiteY40" fmla="*/ 1286123 h 2468359"/>
              <a:gd name="connsiteX41" fmla="*/ 544016 w 2507435"/>
              <a:gd name="connsiteY41" fmla="*/ 1220278 h 2468359"/>
              <a:gd name="connsiteX42" fmla="*/ 520375 w 2507435"/>
              <a:gd name="connsiteY42" fmla="*/ 1197744 h 2468359"/>
              <a:gd name="connsiteX43" fmla="*/ 444826 w 2507435"/>
              <a:gd name="connsiteY43" fmla="*/ 1198199 h 2468359"/>
              <a:gd name="connsiteX44" fmla="*/ 395328 w 2507435"/>
              <a:gd name="connsiteY44" fmla="*/ 1167849 h 2468359"/>
              <a:gd name="connsiteX45" fmla="*/ 40380 w 2507435"/>
              <a:gd name="connsiteY45" fmla="*/ 1119720 h 2468359"/>
              <a:gd name="connsiteX46" fmla="*/ 0 w 2507435"/>
              <a:gd name="connsiteY46" fmla="*/ 1188951 h 2468359"/>
              <a:gd name="connsiteX47" fmla="*/ 65 w 2507435"/>
              <a:gd name="connsiteY47" fmla="*/ 1315886 h 2468359"/>
              <a:gd name="connsiteX48" fmla="*/ 1905261 w 2507435"/>
              <a:gd name="connsiteY48" fmla="*/ 1248804 h 2468359"/>
              <a:gd name="connsiteX49" fmla="*/ 1246554 w 2507435"/>
              <a:gd name="connsiteY49" fmla="*/ 594330 h 2468359"/>
              <a:gd name="connsiteX50" fmla="*/ 585763 w 2507435"/>
              <a:gd name="connsiteY50" fmla="*/ 1251409 h 2468359"/>
              <a:gd name="connsiteX51" fmla="*/ 1244144 w 2507435"/>
              <a:gd name="connsiteY51" fmla="*/ 1917931 h 2468359"/>
              <a:gd name="connsiteX52" fmla="*/ 1905261 w 2507435"/>
              <a:gd name="connsiteY52" fmla="*/ 1248804 h 2468359"/>
              <a:gd name="connsiteX53" fmla="*/ 1435035 w 2507435"/>
              <a:gd name="connsiteY53" fmla="*/ 1506712 h 2468359"/>
              <a:gd name="connsiteX54" fmla="*/ 1357207 w 2507435"/>
              <a:gd name="connsiteY54" fmla="*/ 1491081 h 2468359"/>
              <a:gd name="connsiteX55" fmla="*/ 1325099 w 2507435"/>
              <a:gd name="connsiteY55" fmla="*/ 1502413 h 2468359"/>
              <a:gd name="connsiteX56" fmla="*/ 1293251 w 2507435"/>
              <a:gd name="connsiteY56" fmla="*/ 1547091 h 2468359"/>
              <a:gd name="connsiteX57" fmla="*/ 1241084 w 2507435"/>
              <a:gd name="connsiteY57" fmla="*/ 1598673 h 2468359"/>
              <a:gd name="connsiteX58" fmla="*/ 1219135 w 2507435"/>
              <a:gd name="connsiteY58" fmla="*/ 1598673 h 2468359"/>
              <a:gd name="connsiteX59" fmla="*/ 1197448 w 2507435"/>
              <a:gd name="connsiteY59" fmla="*/ 1577246 h 2468359"/>
              <a:gd name="connsiteX60" fmla="*/ 1144889 w 2507435"/>
              <a:gd name="connsiteY60" fmla="*/ 1501567 h 2468359"/>
              <a:gd name="connsiteX61" fmla="*/ 1090377 w 2507435"/>
              <a:gd name="connsiteY61" fmla="*/ 1480921 h 2468359"/>
              <a:gd name="connsiteX62" fmla="*/ 1047913 w 2507435"/>
              <a:gd name="connsiteY62" fmla="*/ 1520324 h 2468359"/>
              <a:gd name="connsiteX63" fmla="*/ 1014698 w 2507435"/>
              <a:gd name="connsiteY63" fmla="*/ 1519933 h 2468359"/>
              <a:gd name="connsiteX64" fmla="*/ 968912 w 2507435"/>
              <a:gd name="connsiteY64" fmla="*/ 1468286 h 2468359"/>
              <a:gd name="connsiteX65" fmla="*/ 1011246 w 2507435"/>
              <a:gd name="connsiteY65" fmla="*/ 1418333 h 2468359"/>
              <a:gd name="connsiteX66" fmla="*/ 1015349 w 2507435"/>
              <a:gd name="connsiteY66" fmla="*/ 1390588 h 2468359"/>
              <a:gd name="connsiteX67" fmla="*/ 988581 w 2507435"/>
              <a:gd name="connsiteY67" fmla="*/ 1325330 h 2468359"/>
              <a:gd name="connsiteX68" fmla="*/ 957580 w 2507435"/>
              <a:gd name="connsiteY68" fmla="*/ 1301558 h 2468359"/>
              <a:gd name="connsiteX69" fmla="*/ 952696 w 2507435"/>
              <a:gd name="connsiteY69" fmla="*/ 1301493 h 2468359"/>
              <a:gd name="connsiteX70" fmla="*/ 903328 w 2507435"/>
              <a:gd name="connsiteY70" fmla="*/ 1292961 h 2468359"/>
              <a:gd name="connsiteX71" fmla="*/ 901440 w 2507435"/>
              <a:gd name="connsiteY71" fmla="*/ 1213439 h 2468359"/>
              <a:gd name="connsiteX72" fmla="*/ 919285 w 2507435"/>
              <a:gd name="connsiteY72" fmla="*/ 1204907 h 2468359"/>
              <a:gd name="connsiteX73" fmla="*/ 997764 w 2507435"/>
              <a:gd name="connsiteY73" fmla="*/ 1149809 h 2468359"/>
              <a:gd name="connsiteX74" fmla="*/ 1000891 w 2507435"/>
              <a:gd name="connsiteY74" fmla="*/ 1143231 h 2468359"/>
              <a:gd name="connsiteX75" fmla="*/ 986953 w 2507435"/>
              <a:gd name="connsiteY75" fmla="*/ 1063775 h 2468359"/>
              <a:gd name="connsiteX76" fmla="*/ 987213 w 2507435"/>
              <a:gd name="connsiteY76" fmla="*/ 1015775 h 2468359"/>
              <a:gd name="connsiteX77" fmla="*/ 1031696 w 2507435"/>
              <a:gd name="connsiteY77" fmla="*/ 976698 h 2468359"/>
              <a:gd name="connsiteX78" fmla="*/ 1076114 w 2507435"/>
              <a:gd name="connsiteY78" fmla="*/ 1015059 h 2468359"/>
              <a:gd name="connsiteX79" fmla="*/ 1114148 w 2507435"/>
              <a:gd name="connsiteY79" fmla="*/ 1021181 h 2468359"/>
              <a:gd name="connsiteX80" fmla="*/ 1174913 w 2507435"/>
              <a:gd name="connsiteY80" fmla="*/ 996172 h 2468359"/>
              <a:gd name="connsiteX81" fmla="*/ 1197317 w 2507435"/>
              <a:gd name="connsiteY81" fmla="*/ 966669 h 2468359"/>
              <a:gd name="connsiteX82" fmla="*/ 1258668 w 2507435"/>
              <a:gd name="connsiteY82" fmla="*/ 907011 h 2468359"/>
              <a:gd name="connsiteX83" fmla="*/ 1293837 w 2507435"/>
              <a:gd name="connsiteY83" fmla="*/ 941594 h 2468359"/>
              <a:gd name="connsiteX84" fmla="*/ 1293772 w 2507435"/>
              <a:gd name="connsiteY84" fmla="*/ 966017 h 2468359"/>
              <a:gd name="connsiteX85" fmla="*/ 1316111 w 2507435"/>
              <a:gd name="connsiteY85" fmla="*/ 994869 h 2468359"/>
              <a:gd name="connsiteX86" fmla="*/ 1380588 w 2507435"/>
              <a:gd name="connsiteY86" fmla="*/ 1023070 h 2468359"/>
              <a:gd name="connsiteX87" fmla="*/ 1410026 w 2507435"/>
              <a:gd name="connsiteY87" fmla="*/ 1019292 h 2468359"/>
              <a:gd name="connsiteX88" fmla="*/ 1411784 w 2507435"/>
              <a:gd name="connsiteY88" fmla="*/ 1017599 h 2468359"/>
              <a:gd name="connsiteX89" fmla="*/ 1459589 w 2507435"/>
              <a:gd name="connsiteY89" fmla="*/ 977349 h 2468359"/>
              <a:gd name="connsiteX90" fmla="*/ 1519897 w 2507435"/>
              <a:gd name="connsiteY90" fmla="*/ 1032057 h 2468359"/>
              <a:gd name="connsiteX91" fmla="*/ 1517227 w 2507435"/>
              <a:gd name="connsiteY91" fmla="*/ 1050358 h 2468359"/>
              <a:gd name="connsiteX92" fmla="*/ 1495604 w 2507435"/>
              <a:gd name="connsiteY92" fmla="*/ 1165961 h 2468359"/>
              <a:gd name="connsiteX93" fmla="*/ 1552722 w 2507435"/>
              <a:gd name="connsiteY93" fmla="*/ 1204712 h 2468359"/>
              <a:gd name="connsiteX94" fmla="*/ 1591408 w 2507435"/>
              <a:gd name="connsiteY94" fmla="*/ 1243073 h 2468359"/>
              <a:gd name="connsiteX95" fmla="*/ 1535789 w 2507435"/>
              <a:gd name="connsiteY95" fmla="*/ 1301428 h 2468359"/>
              <a:gd name="connsiteX96" fmla="*/ 1503485 w 2507435"/>
              <a:gd name="connsiteY96" fmla="*/ 1326307 h 2468359"/>
              <a:gd name="connsiteX97" fmla="*/ 1476131 w 2507435"/>
              <a:gd name="connsiteY97" fmla="*/ 1388504 h 2468359"/>
              <a:gd name="connsiteX98" fmla="*/ 1479909 w 2507435"/>
              <a:gd name="connsiteY98" fmla="*/ 1418333 h 2468359"/>
              <a:gd name="connsiteX99" fmla="*/ 1516250 w 2507435"/>
              <a:gd name="connsiteY99" fmla="*/ 1454479 h 2468359"/>
              <a:gd name="connsiteX100" fmla="*/ 1519181 w 2507435"/>
              <a:gd name="connsiteY100" fmla="*/ 1474734 h 2468359"/>
              <a:gd name="connsiteX101" fmla="*/ 1467795 w 2507435"/>
              <a:gd name="connsiteY101" fmla="*/ 1523385 h 2468359"/>
              <a:gd name="connsiteX102" fmla="*/ 1459849 w 2507435"/>
              <a:gd name="connsiteY102" fmla="*/ 1527748 h 2468359"/>
              <a:gd name="connsiteX103" fmla="*/ 1435035 w 2507435"/>
              <a:gd name="connsiteY103" fmla="*/ 1506712 h 2468359"/>
              <a:gd name="connsiteX104" fmla="*/ 2486009 w 2507435"/>
              <a:gd name="connsiteY104" fmla="*/ 1732120 h 2468359"/>
              <a:gd name="connsiteX105" fmla="*/ 2281311 w 2507435"/>
              <a:gd name="connsiteY105" fmla="*/ 1617039 h 2468359"/>
              <a:gd name="connsiteX106" fmla="*/ 2095240 w 2507435"/>
              <a:gd name="connsiteY106" fmla="*/ 1748533 h 2468359"/>
              <a:gd name="connsiteX107" fmla="*/ 2063001 w 2507435"/>
              <a:gd name="connsiteY107" fmla="*/ 1770677 h 2468359"/>
              <a:gd name="connsiteX108" fmla="*/ 1997091 w 2507435"/>
              <a:gd name="connsiteY108" fmla="*/ 1770677 h 2468359"/>
              <a:gd name="connsiteX109" fmla="*/ 1956386 w 2507435"/>
              <a:gd name="connsiteY109" fmla="*/ 1753157 h 2468359"/>
              <a:gd name="connsiteX110" fmla="*/ 1879014 w 2507435"/>
              <a:gd name="connsiteY110" fmla="*/ 1675133 h 2468359"/>
              <a:gd name="connsiteX111" fmla="*/ 1850814 w 2507435"/>
              <a:gd name="connsiteY111" fmla="*/ 1675003 h 2468359"/>
              <a:gd name="connsiteX112" fmla="*/ 1802488 w 2507435"/>
              <a:gd name="connsiteY112" fmla="*/ 1723393 h 2468359"/>
              <a:gd name="connsiteX113" fmla="*/ 1803465 w 2507435"/>
              <a:gd name="connsiteY113" fmla="*/ 1753743 h 2468359"/>
              <a:gd name="connsiteX114" fmla="*/ 1849771 w 2507435"/>
              <a:gd name="connsiteY114" fmla="*/ 1800570 h 2468359"/>
              <a:gd name="connsiteX115" fmla="*/ 2049846 w 2507435"/>
              <a:gd name="connsiteY115" fmla="*/ 1882567 h 2468359"/>
              <a:gd name="connsiteX116" fmla="*/ 2108656 w 2507435"/>
              <a:gd name="connsiteY116" fmla="*/ 1917866 h 2468359"/>
              <a:gd name="connsiteX117" fmla="*/ 2346635 w 2507435"/>
              <a:gd name="connsiteY117" fmla="*/ 2031515 h 2468359"/>
              <a:gd name="connsiteX118" fmla="*/ 2502747 w 2507435"/>
              <a:gd name="connsiteY118" fmla="*/ 1818676 h 2468359"/>
              <a:gd name="connsiteX119" fmla="*/ 2486009 w 2507435"/>
              <a:gd name="connsiteY119" fmla="*/ 1732120 h 2468359"/>
              <a:gd name="connsiteX120" fmla="*/ 1950069 w 2507435"/>
              <a:gd name="connsiteY120" fmla="*/ 630607 h 2468359"/>
              <a:gd name="connsiteX121" fmla="*/ 1921412 w 2507435"/>
              <a:gd name="connsiteY121" fmla="*/ 641223 h 2468359"/>
              <a:gd name="connsiteX122" fmla="*/ 1802228 w 2507435"/>
              <a:gd name="connsiteY122" fmla="*/ 760212 h 2468359"/>
              <a:gd name="connsiteX123" fmla="*/ 1803205 w 2507435"/>
              <a:gd name="connsiteY123" fmla="*/ 788543 h 2468359"/>
              <a:gd name="connsiteX124" fmla="*/ 1851465 w 2507435"/>
              <a:gd name="connsiteY124" fmla="*/ 836868 h 2468359"/>
              <a:gd name="connsiteX125" fmla="*/ 1879926 w 2507435"/>
              <a:gd name="connsiteY125" fmla="*/ 836998 h 2468359"/>
              <a:gd name="connsiteX126" fmla="*/ 1939648 w 2507435"/>
              <a:gd name="connsiteY126" fmla="*/ 779490 h 2468359"/>
              <a:gd name="connsiteX127" fmla="*/ 2037731 w 2507435"/>
              <a:gd name="connsiteY127" fmla="*/ 739176 h 2468359"/>
              <a:gd name="connsiteX128" fmla="*/ 2113346 w 2507435"/>
              <a:gd name="connsiteY128" fmla="*/ 784179 h 2468359"/>
              <a:gd name="connsiteX129" fmla="*/ 2377571 w 2507435"/>
              <a:gd name="connsiteY129" fmla="*/ 879918 h 2468359"/>
              <a:gd name="connsiteX130" fmla="*/ 2495387 w 2507435"/>
              <a:gd name="connsiteY130" fmla="*/ 617842 h 2468359"/>
              <a:gd name="connsiteX131" fmla="*/ 2318109 w 2507435"/>
              <a:gd name="connsiteY131" fmla="*/ 475927 h 2468359"/>
              <a:gd name="connsiteX132" fmla="*/ 2119012 w 2507435"/>
              <a:gd name="connsiteY132" fmla="*/ 575899 h 2468359"/>
              <a:gd name="connsiteX133" fmla="*/ 2016044 w 2507435"/>
              <a:gd name="connsiteY133" fmla="*/ 630672 h 2468359"/>
              <a:gd name="connsiteX134" fmla="*/ 2011159 w 2507435"/>
              <a:gd name="connsiteY134" fmla="*/ 630672 h 2468359"/>
              <a:gd name="connsiteX135" fmla="*/ 1950069 w 2507435"/>
              <a:gd name="connsiteY135" fmla="*/ 630607 h 2468359"/>
              <a:gd name="connsiteX136" fmla="*/ 2026595 w 2507435"/>
              <a:gd name="connsiteY136" fmla="*/ 1197939 h 2468359"/>
              <a:gd name="connsiteX137" fmla="*/ 1977814 w 2507435"/>
              <a:gd name="connsiteY137" fmla="*/ 1197874 h 2468359"/>
              <a:gd name="connsiteX138" fmla="*/ 1957103 w 2507435"/>
              <a:gd name="connsiteY138" fmla="*/ 1218194 h 2468359"/>
              <a:gd name="connsiteX139" fmla="*/ 1957038 w 2507435"/>
              <a:gd name="connsiteY139" fmla="*/ 1286513 h 2468359"/>
              <a:gd name="connsiteX140" fmla="*/ 1978921 w 2507435"/>
              <a:gd name="connsiteY140" fmla="*/ 1307810 h 2468359"/>
              <a:gd name="connsiteX141" fmla="*/ 2061829 w 2507435"/>
              <a:gd name="connsiteY141" fmla="*/ 1307289 h 2468359"/>
              <a:gd name="connsiteX142" fmla="*/ 2103055 w 2507435"/>
              <a:gd name="connsiteY142" fmla="*/ 1334318 h 2468359"/>
              <a:gd name="connsiteX143" fmla="*/ 2372100 w 2507435"/>
              <a:gd name="connsiteY143" fmla="*/ 1450311 h 2468359"/>
              <a:gd name="connsiteX144" fmla="*/ 2499165 w 2507435"/>
              <a:gd name="connsiteY144" fmla="*/ 1191100 h 2468359"/>
              <a:gd name="connsiteX145" fmla="*/ 2311987 w 2507435"/>
              <a:gd name="connsiteY145" fmla="*/ 1042282 h 2468359"/>
              <a:gd name="connsiteX146" fmla="*/ 2112499 w 2507435"/>
              <a:gd name="connsiteY146" fmla="*/ 1152479 h 2468359"/>
              <a:gd name="connsiteX147" fmla="*/ 2033889 w 2507435"/>
              <a:gd name="connsiteY147" fmla="*/ 1197874 h 2468359"/>
              <a:gd name="connsiteX148" fmla="*/ 2026595 w 2507435"/>
              <a:gd name="connsiteY148" fmla="*/ 1197809 h 2468359"/>
              <a:gd name="connsiteX149" fmla="*/ 2026595 w 2507435"/>
              <a:gd name="connsiteY149" fmla="*/ 1197939 h 2468359"/>
              <a:gd name="connsiteX150" fmla="*/ 1169377 w 2507435"/>
              <a:gd name="connsiteY150" fmla="*/ 267322 h 2468359"/>
              <a:gd name="connsiteX151" fmla="*/ 1083148 w 2507435"/>
              <a:gd name="connsiteY151" fmla="*/ 180962 h 2468359"/>
              <a:gd name="connsiteX152" fmla="*/ 1053188 w 2507435"/>
              <a:gd name="connsiteY152" fmla="*/ 180506 h 2468359"/>
              <a:gd name="connsiteX153" fmla="*/ 1010008 w 2507435"/>
              <a:gd name="connsiteY153" fmla="*/ 223556 h 2468359"/>
              <a:gd name="connsiteX154" fmla="*/ 1010660 w 2507435"/>
              <a:gd name="connsiteY154" fmla="*/ 262893 h 2468359"/>
              <a:gd name="connsiteX155" fmla="*/ 1226364 w 2507435"/>
              <a:gd name="connsiteY155" fmla="*/ 478663 h 2468359"/>
              <a:gd name="connsiteX156" fmla="*/ 1263943 w 2507435"/>
              <a:gd name="connsiteY156" fmla="*/ 479510 h 2468359"/>
              <a:gd name="connsiteX157" fmla="*/ 1490069 w 2507435"/>
              <a:gd name="connsiteY157" fmla="*/ 256966 h 2468359"/>
              <a:gd name="connsiteX158" fmla="*/ 1490264 w 2507435"/>
              <a:gd name="connsiteY158" fmla="*/ 228961 h 2468359"/>
              <a:gd name="connsiteX159" fmla="*/ 1438487 w 2507435"/>
              <a:gd name="connsiteY159" fmla="*/ 180702 h 2468359"/>
              <a:gd name="connsiteX160" fmla="*/ 1406249 w 2507435"/>
              <a:gd name="connsiteY160" fmla="*/ 180832 h 2468359"/>
              <a:gd name="connsiteX161" fmla="*/ 1320019 w 2507435"/>
              <a:gd name="connsiteY161" fmla="*/ 267192 h 2468359"/>
              <a:gd name="connsiteX162" fmla="*/ 1300480 w 2507435"/>
              <a:gd name="connsiteY162" fmla="*/ 277612 h 2468359"/>
              <a:gd name="connsiteX163" fmla="*/ 1300480 w 2507435"/>
              <a:gd name="connsiteY163" fmla="*/ 251366 h 2468359"/>
              <a:gd name="connsiteX164" fmla="*/ 1300871 w 2507435"/>
              <a:gd name="connsiteY164" fmla="*/ 29278 h 2468359"/>
              <a:gd name="connsiteX165" fmla="*/ 1271042 w 2507435"/>
              <a:gd name="connsiteY165" fmla="*/ 231 h 2468359"/>
              <a:gd name="connsiteX166" fmla="*/ 1219852 w 2507435"/>
              <a:gd name="connsiteY166" fmla="*/ 231 h 2468359"/>
              <a:gd name="connsiteX167" fmla="*/ 1190088 w 2507435"/>
              <a:gd name="connsiteY167" fmla="*/ 29148 h 2468359"/>
              <a:gd name="connsiteX168" fmla="*/ 1190479 w 2507435"/>
              <a:gd name="connsiteY168" fmla="*/ 204864 h 2468359"/>
              <a:gd name="connsiteX169" fmla="*/ 1190479 w 2507435"/>
              <a:gd name="connsiteY169" fmla="*/ 282757 h 2468359"/>
              <a:gd name="connsiteX170" fmla="*/ 1169377 w 2507435"/>
              <a:gd name="connsiteY170" fmla="*/ 267322 h 2468359"/>
              <a:gd name="connsiteX171" fmla="*/ 1184422 w 2507435"/>
              <a:gd name="connsiteY171" fmla="*/ 2262395 h 2468359"/>
              <a:gd name="connsiteX172" fmla="*/ 1083278 w 2507435"/>
              <a:gd name="connsiteY172" fmla="*/ 2160404 h 2468359"/>
              <a:gd name="connsiteX173" fmla="*/ 1053449 w 2507435"/>
              <a:gd name="connsiteY173" fmla="*/ 2159752 h 2468359"/>
              <a:gd name="connsiteX174" fmla="*/ 1005319 w 2507435"/>
              <a:gd name="connsiteY174" fmla="*/ 2208208 h 2468359"/>
              <a:gd name="connsiteX175" fmla="*/ 1003821 w 2507435"/>
              <a:gd name="connsiteY175" fmla="*/ 2234910 h 2468359"/>
              <a:gd name="connsiteX176" fmla="*/ 1233203 w 2507435"/>
              <a:gd name="connsiteY176" fmla="*/ 2464422 h 2468359"/>
              <a:gd name="connsiteX177" fmla="*/ 1257952 w 2507435"/>
              <a:gd name="connsiteY177" fmla="*/ 2464292 h 2468359"/>
              <a:gd name="connsiteX178" fmla="*/ 1491501 w 2507435"/>
              <a:gd name="connsiteY178" fmla="*/ 2235561 h 2468359"/>
              <a:gd name="connsiteX179" fmla="*/ 1490524 w 2507435"/>
              <a:gd name="connsiteY179" fmla="*/ 2209315 h 2468359"/>
              <a:gd name="connsiteX180" fmla="*/ 1439138 w 2507435"/>
              <a:gd name="connsiteY180" fmla="*/ 2160729 h 2468359"/>
              <a:gd name="connsiteX181" fmla="*/ 1407225 w 2507435"/>
              <a:gd name="connsiteY181" fmla="*/ 2160729 h 2468359"/>
              <a:gd name="connsiteX182" fmla="*/ 1319367 w 2507435"/>
              <a:gd name="connsiteY182" fmla="*/ 2248783 h 2468359"/>
              <a:gd name="connsiteX183" fmla="*/ 1300480 w 2507435"/>
              <a:gd name="connsiteY183" fmla="*/ 2260310 h 2468359"/>
              <a:gd name="connsiteX184" fmla="*/ 1300480 w 2507435"/>
              <a:gd name="connsiteY184" fmla="*/ 2233673 h 2468359"/>
              <a:gd name="connsiteX185" fmla="*/ 1300741 w 2507435"/>
              <a:gd name="connsiteY185" fmla="*/ 2006766 h 2468359"/>
              <a:gd name="connsiteX186" fmla="*/ 1274299 w 2507435"/>
              <a:gd name="connsiteY186" fmla="*/ 1979152 h 2468359"/>
              <a:gd name="connsiteX187" fmla="*/ 1215749 w 2507435"/>
              <a:gd name="connsiteY187" fmla="*/ 1979217 h 2468359"/>
              <a:gd name="connsiteX188" fmla="*/ 1190153 w 2507435"/>
              <a:gd name="connsiteY188" fmla="*/ 2005073 h 2468359"/>
              <a:gd name="connsiteX189" fmla="*/ 1190414 w 2507435"/>
              <a:gd name="connsiteY189" fmla="*/ 2163660 h 2468359"/>
              <a:gd name="connsiteX190" fmla="*/ 1190414 w 2507435"/>
              <a:gd name="connsiteY190" fmla="*/ 2260506 h 2468359"/>
              <a:gd name="connsiteX191" fmla="*/ 1184422 w 2507435"/>
              <a:gd name="connsiteY191" fmla="*/ 2262395 h 2468359"/>
              <a:gd name="connsiteX192" fmla="*/ 1247531 w 2507435"/>
              <a:gd name="connsiteY192" fmla="*/ 1084746 h 2468359"/>
              <a:gd name="connsiteX193" fmla="*/ 1075788 w 2507435"/>
              <a:gd name="connsiteY193" fmla="*/ 1251344 h 2468359"/>
              <a:gd name="connsiteX194" fmla="*/ 1245968 w 2507435"/>
              <a:gd name="connsiteY194" fmla="*/ 1423543 h 2468359"/>
              <a:gd name="connsiteX195" fmla="*/ 1413412 w 2507435"/>
              <a:gd name="connsiteY195" fmla="*/ 1255903 h 2468359"/>
              <a:gd name="connsiteX196" fmla="*/ 1247531 w 2507435"/>
              <a:gd name="connsiteY196" fmla="*/ 1084746 h 246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507435" h="2468359">
                <a:moveTo>
                  <a:pt x="65" y="1765271"/>
                </a:moveTo>
                <a:cubicBezTo>
                  <a:pt x="16543" y="1723784"/>
                  <a:pt x="38882" y="1686596"/>
                  <a:pt x="75223" y="1659112"/>
                </a:cubicBezTo>
                <a:cubicBezTo>
                  <a:pt x="185095" y="1575943"/>
                  <a:pt x="340230" y="1615867"/>
                  <a:pt x="396891" y="1743388"/>
                </a:cubicBezTo>
                <a:cubicBezTo>
                  <a:pt x="405944" y="1763708"/>
                  <a:pt x="417016" y="1768918"/>
                  <a:pt x="438443" y="1771393"/>
                </a:cubicBezTo>
                <a:cubicBezTo>
                  <a:pt x="496863" y="1778101"/>
                  <a:pt x="542779" y="1761754"/>
                  <a:pt x="577948" y="1713624"/>
                </a:cubicBezTo>
                <a:cubicBezTo>
                  <a:pt x="590257" y="1696756"/>
                  <a:pt x="607776" y="1683665"/>
                  <a:pt x="622366" y="1668360"/>
                </a:cubicBezTo>
                <a:cubicBezTo>
                  <a:pt x="631809" y="1658460"/>
                  <a:pt x="639689" y="1658916"/>
                  <a:pt x="648938" y="1668620"/>
                </a:cubicBezTo>
                <a:cubicBezTo>
                  <a:pt x="664634" y="1685098"/>
                  <a:pt x="680720" y="1701315"/>
                  <a:pt x="697328" y="1716881"/>
                </a:cubicBezTo>
                <a:cubicBezTo>
                  <a:pt x="708530" y="1727366"/>
                  <a:pt x="709442" y="1735638"/>
                  <a:pt x="697784" y="1747035"/>
                </a:cubicBezTo>
                <a:cubicBezTo>
                  <a:pt x="658121" y="1785656"/>
                  <a:pt x="619109" y="1824863"/>
                  <a:pt x="580293" y="1864331"/>
                </a:cubicBezTo>
                <a:cubicBezTo>
                  <a:pt x="570133" y="1874686"/>
                  <a:pt x="558410" y="1877291"/>
                  <a:pt x="544928" y="1877226"/>
                </a:cubicBezTo>
                <a:cubicBezTo>
                  <a:pt x="508326" y="1877161"/>
                  <a:pt x="471659" y="1877552"/>
                  <a:pt x="435057" y="1877096"/>
                </a:cubicBezTo>
                <a:cubicBezTo>
                  <a:pt x="421380" y="1876965"/>
                  <a:pt x="412587" y="1880873"/>
                  <a:pt x="406987" y="1894746"/>
                </a:cubicBezTo>
                <a:cubicBezTo>
                  <a:pt x="370254" y="1985664"/>
                  <a:pt x="301479" y="2035748"/>
                  <a:pt x="204438" y="2036465"/>
                </a:cubicBezTo>
                <a:cubicBezTo>
                  <a:pt x="106289" y="2037181"/>
                  <a:pt x="39598" y="1984818"/>
                  <a:pt x="3192" y="1893899"/>
                </a:cubicBezTo>
                <a:cubicBezTo>
                  <a:pt x="2280" y="1891619"/>
                  <a:pt x="1107" y="1889470"/>
                  <a:pt x="0" y="1887321"/>
                </a:cubicBezTo>
                <a:cubicBezTo>
                  <a:pt x="65" y="1846681"/>
                  <a:pt x="65" y="1805976"/>
                  <a:pt x="65" y="1765271"/>
                </a:cubicBezTo>
                <a:close/>
                <a:moveTo>
                  <a:pt x="65" y="744386"/>
                </a:moveTo>
                <a:cubicBezTo>
                  <a:pt x="3973" y="752397"/>
                  <a:pt x="8141" y="760343"/>
                  <a:pt x="11789" y="768418"/>
                </a:cubicBezTo>
                <a:cubicBezTo>
                  <a:pt x="50149" y="852629"/>
                  <a:pt x="143217" y="902908"/>
                  <a:pt x="233876" y="888450"/>
                </a:cubicBezTo>
                <a:cubicBezTo>
                  <a:pt x="313918" y="875684"/>
                  <a:pt x="368235" y="830029"/>
                  <a:pt x="399887" y="756760"/>
                </a:cubicBezTo>
                <a:cubicBezTo>
                  <a:pt x="406791" y="740739"/>
                  <a:pt x="415583" y="734226"/>
                  <a:pt x="432777" y="735333"/>
                </a:cubicBezTo>
                <a:cubicBezTo>
                  <a:pt x="452250" y="736571"/>
                  <a:pt x="471919" y="736701"/>
                  <a:pt x="491327" y="735333"/>
                </a:cubicBezTo>
                <a:cubicBezTo>
                  <a:pt x="511648" y="733835"/>
                  <a:pt x="526822" y="740218"/>
                  <a:pt x="540825" y="755328"/>
                </a:cubicBezTo>
                <a:cubicBezTo>
                  <a:pt x="565118" y="781639"/>
                  <a:pt x="591494" y="805932"/>
                  <a:pt x="616373" y="831658"/>
                </a:cubicBezTo>
                <a:cubicBezTo>
                  <a:pt x="626664" y="842339"/>
                  <a:pt x="634674" y="842208"/>
                  <a:pt x="644704" y="831528"/>
                </a:cubicBezTo>
                <a:cubicBezTo>
                  <a:pt x="660270" y="814920"/>
                  <a:pt x="676291" y="798638"/>
                  <a:pt x="693095" y="783202"/>
                </a:cubicBezTo>
                <a:cubicBezTo>
                  <a:pt x="705469" y="771805"/>
                  <a:pt x="702538" y="763403"/>
                  <a:pt x="691922" y="753048"/>
                </a:cubicBezTo>
                <a:cubicBezTo>
                  <a:pt x="653562" y="715404"/>
                  <a:pt x="615592" y="677434"/>
                  <a:pt x="577948" y="639139"/>
                </a:cubicBezTo>
                <a:cubicBezTo>
                  <a:pt x="567983" y="628979"/>
                  <a:pt x="556977" y="625266"/>
                  <a:pt x="543104" y="625462"/>
                </a:cubicBezTo>
                <a:cubicBezTo>
                  <a:pt x="508130" y="625983"/>
                  <a:pt x="473026" y="624420"/>
                  <a:pt x="438118" y="626113"/>
                </a:cubicBezTo>
                <a:cubicBezTo>
                  <a:pt x="417081" y="627155"/>
                  <a:pt x="406856" y="620317"/>
                  <a:pt x="398520" y="600257"/>
                </a:cubicBezTo>
                <a:cubicBezTo>
                  <a:pt x="355079" y="496247"/>
                  <a:pt x="242082" y="445122"/>
                  <a:pt x="136639" y="480291"/>
                </a:cubicBezTo>
                <a:cubicBezTo>
                  <a:pt x="68255" y="503086"/>
                  <a:pt x="26247" y="552388"/>
                  <a:pt x="130" y="617386"/>
                </a:cubicBezTo>
                <a:cubicBezTo>
                  <a:pt x="65" y="659719"/>
                  <a:pt x="65" y="702053"/>
                  <a:pt x="65" y="744386"/>
                </a:cubicBezTo>
                <a:close/>
                <a:moveTo>
                  <a:pt x="65" y="1315886"/>
                </a:moveTo>
                <a:cubicBezTo>
                  <a:pt x="16738" y="1355223"/>
                  <a:pt x="37449" y="1391565"/>
                  <a:pt x="72162" y="1418398"/>
                </a:cubicBezTo>
                <a:cubicBezTo>
                  <a:pt x="184052" y="1504888"/>
                  <a:pt x="342835" y="1464444"/>
                  <a:pt x="398064" y="1333862"/>
                </a:cubicBezTo>
                <a:cubicBezTo>
                  <a:pt x="407051" y="1312695"/>
                  <a:pt x="417863" y="1305921"/>
                  <a:pt x="439551" y="1307289"/>
                </a:cubicBezTo>
                <a:cubicBezTo>
                  <a:pt x="467100" y="1309048"/>
                  <a:pt x="494844" y="1307224"/>
                  <a:pt x="522459" y="1307810"/>
                </a:cubicBezTo>
                <a:cubicBezTo>
                  <a:pt x="538090" y="1308136"/>
                  <a:pt x="544472" y="1301688"/>
                  <a:pt x="543951" y="1286123"/>
                </a:cubicBezTo>
                <a:cubicBezTo>
                  <a:pt x="543300" y="1264174"/>
                  <a:pt x="543169" y="1242226"/>
                  <a:pt x="544016" y="1220278"/>
                </a:cubicBezTo>
                <a:cubicBezTo>
                  <a:pt x="544732" y="1202824"/>
                  <a:pt x="536331" y="1197483"/>
                  <a:pt x="520375" y="1197744"/>
                </a:cubicBezTo>
                <a:cubicBezTo>
                  <a:pt x="495170" y="1198199"/>
                  <a:pt x="469835" y="1196376"/>
                  <a:pt x="444826" y="1198199"/>
                </a:cubicBezTo>
                <a:cubicBezTo>
                  <a:pt x="419817" y="1200023"/>
                  <a:pt x="406726" y="1192208"/>
                  <a:pt x="395328" y="1167849"/>
                </a:cubicBezTo>
                <a:cubicBezTo>
                  <a:pt x="327790" y="1022614"/>
                  <a:pt x="144845" y="998712"/>
                  <a:pt x="40380" y="1119720"/>
                </a:cubicBezTo>
                <a:cubicBezTo>
                  <a:pt x="22469" y="1140431"/>
                  <a:pt x="12830" y="1165505"/>
                  <a:pt x="0" y="1188951"/>
                </a:cubicBezTo>
                <a:cubicBezTo>
                  <a:pt x="65" y="1231220"/>
                  <a:pt x="65" y="1273553"/>
                  <a:pt x="65" y="1315886"/>
                </a:cubicBezTo>
                <a:close/>
                <a:moveTo>
                  <a:pt x="1905261" y="1248804"/>
                </a:moveTo>
                <a:cubicBezTo>
                  <a:pt x="1904479" y="887863"/>
                  <a:pt x="1620911" y="595438"/>
                  <a:pt x="1246554" y="594330"/>
                </a:cubicBezTo>
                <a:cubicBezTo>
                  <a:pt x="874867" y="593223"/>
                  <a:pt x="588368" y="890794"/>
                  <a:pt x="585763" y="1251409"/>
                </a:cubicBezTo>
                <a:cubicBezTo>
                  <a:pt x="583158" y="1615541"/>
                  <a:pt x="883139" y="1917671"/>
                  <a:pt x="1244144" y="1917931"/>
                </a:cubicBezTo>
                <a:cubicBezTo>
                  <a:pt x="1607820" y="1918192"/>
                  <a:pt x="1906108" y="1617039"/>
                  <a:pt x="1905261" y="1248804"/>
                </a:cubicBezTo>
                <a:close/>
                <a:moveTo>
                  <a:pt x="1435035" y="1506712"/>
                </a:moveTo>
                <a:cubicBezTo>
                  <a:pt x="1400582" y="1472585"/>
                  <a:pt x="1400712" y="1472650"/>
                  <a:pt x="1357207" y="1491081"/>
                </a:cubicBezTo>
                <a:cubicBezTo>
                  <a:pt x="1346721" y="1495510"/>
                  <a:pt x="1336105" y="1500655"/>
                  <a:pt x="1325099" y="1502413"/>
                </a:cubicBezTo>
                <a:cubicBezTo>
                  <a:pt x="1298266" y="1506581"/>
                  <a:pt x="1292730" y="1522212"/>
                  <a:pt x="1293251" y="1547091"/>
                </a:cubicBezTo>
                <a:cubicBezTo>
                  <a:pt x="1294358" y="1605055"/>
                  <a:pt x="1300545" y="1598152"/>
                  <a:pt x="1241084" y="1598673"/>
                </a:cubicBezTo>
                <a:cubicBezTo>
                  <a:pt x="1233789" y="1598738"/>
                  <a:pt x="1226430" y="1598282"/>
                  <a:pt x="1219135" y="1598673"/>
                </a:cubicBezTo>
                <a:cubicBezTo>
                  <a:pt x="1203765" y="1599519"/>
                  <a:pt x="1194712" y="1592746"/>
                  <a:pt x="1197448" y="1577246"/>
                </a:cubicBezTo>
                <a:cubicBezTo>
                  <a:pt x="1205198" y="1534000"/>
                  <a:pt x="1189958" y="1508536"/>
                  <a:pt x="1144889" y="1501567"/>
                </a:cubicBezTo>
                <a:cubicBezTo>
                  <a:pt x="1125351" y="1498571"/>
                  <a:pt x="1110241" y="1472910"/>
                  <a:pt x="1090377" y="1480921"/>
                </a:cubicBezTo>
                <a:cubicBezTo>
                  <a:pt x="1073574" y="1487694"/>
                  <a:pt x="1060744" y="1505735"/>
                  <a:pt x="1047913" y="1520324"/>
                </a:cubicBezTo>
                <a:cubicBezTo>
                  <a:pt x="1035604" y="1534326"/>
                  <a:pt x="1026356" y="1533805"/>
                  <a:pt x="1014698" y="1519933"/>
                </a:cubicBezTo>
                <a:cubicBezTo>
                  <a:pt x="999588" y="1501958"/>
                  <a:pt x="971127" y="1489127"/>
                  <a:pt x="968912" y="1468286"/>
                </a:cubicBezTo>
                <a:cubicBezTo>
                  <a:pt x="966698" y="1447575"/>
                  <a:pt x="996332" y="1435071"/>
                  <a:pt x="1011246" y="1418333"/>
                </a:cubicBezTo>
                <a:cubicBezTo>
                  <a:pt x="1019387" y="1409215"/>
                  <a:pt x="1022513" y="1401790"/>
                  <a:pt x="1015349" y="1390588"/>
                </a:cubicBezTo>
                <a:cubicBezTo>
                  <a:pt x="1002519" y="1370529"/>
                  <a:pt x="994443" y="1348190"/>
                  <a:pt x="988581" y="1325330"/>
                </a:cubicBezTo>
                <a:cubicBezTo>
                  <a:pt x="984218" y="1308331"/>
                  <a:pt x="975035" y="1300255"/>
                  <a:pt x="957580" y="1301558"/>
                </a:cubicBezTo>
                <a:cubicBezTo>
                  <a:pt x="955952" y="1301688"/>
                  <a:pt x="954259" y="1301753"/>
                  <a:pt x="952696" y="1301493"/>
                </a:cubicBezTo>
                <a:cubicBezTo>
                  <a:pt x="935762" y="1298562"/>
                  <a:pt x="910753" y="1311002"/>
                  <a:pt x="903328" y="1292961"/>
                </a:cubicBezTo>
                <a:cubicBezTo>
                  <a:pt x="893429" y="1268733"/>
                  <a:pt x="898639" y="1240077"/>
                  <a:pt x="901440" y="1213439"/>
                </a:cubicBezTo>
                <a:cubicBezTo>
                  <a:pt x="902417" y="1204256"/>
                  <a:pt x="912381" y="1203540"/>
                  <a:pt x="919285" y="1204907"/>
                </a:cubicBezTo>
                <a:cubicBezTo>
                  <a:pt x="964875" y="1213830"/>
                  <a:pt x="991577" y="1196702"/>
                  <a:pt x="997764" y="1149809"/>
                </a:cubicBezTo>
                <a:cubicBezTo>
                  <a:pt x="998090" y="1147530"/>
                  <a:pt x="999783" y="1145381"/>
                  <a:pt x="1000891" y="1143231"/>
                </a:cubicBezTo>
                <a:cubicBezTo>
                  <a:pt x="1022448" y="1099270"/>
                  <a:pt x="1022318" y="1099335"/>
                  <a:pt x="986953" y="1063775"/>
                </a:cubicBezTo>
                <a:cubicBezTo>
                  <a:pt x="960055" y="1036747"/>
                  <a:pt x="960446" y="1042152"/>
                  <a:pt x="987213" y="1015775"/>
                </a:cubicBezTo>
                <a:cubicBezTo>
                  <a:pt x="1001607" y="1001643"/>
                  <a:pt x="1013460" y="977349"/>
                  <a:pt x="1031696" y="976698"/>
                </a:cubicBezTo>
                <a:cubicBezTo>
                  <a:pt x="1050323" y="976047"/>
                  <a:pt x="1061981" y="1000926"/>
                  <a:pt x="1076114" y="1015059"/>
                </a:cubicBezTo>
                <a:cubicBezTo>
                  <a:pt x="1088227" y="1027108"/>
                  <a:pt x="1098387" y="1031145"/>
                  <a:pt x="1114148" y="1021181"/>
                </a:cubicBezTo>
                <a:cubicBezTo>
                  <a:pt x="1132710" y="1009458"/>
                  <a:pt x="1153616" y="1001708"/>
                  <a:pt x="1174913" y="996172"/>
                </a:cubicBezTo>
                <a:cubicBezTo>
                  <a:pt x="1191065" y="991939"/>
                  <a:pt x="1196861" y="983081"/>
                  <a:pt x="1197317" y="966669"/>
                </a:cubicBezTo>
                <a:cubicBezTo>
                  <a:pt x="1199141" y="906881"/>
                  <a:pt x="1199596" y="906946"/>
                  <a:pt x="1258668" y="907011"/>
                </a:cubicBezTo>
                <a:cubicBezTo>
                  <a:pt x="1293772" y="907076"/>
                  <a:pt x="1293772" y="907076"/>
                  <a:pt x="1293837" y="941594"/>
                </a:cubicBezTo>
                <a:cubicBezTo>
                  <a:pt x="1293837" y="949735"/>
                  <a:pt x="1294423" y="957941"/>
                  <a:pt x="1293772" y="966017"/>
                </a:cubicBezTo>
                <a:cubicBezTo>
                  <a:pt x="1292404" y="982755"/>
                  <a:pt x="1299634" y="991548"/>
                  <a:pt x="1316111" y="994869"/>
                </a:cubicBezTo>
                <a:cubicBezTo>
                  <a:pt x="1339492" y="999558"/>
                  <a:pt x="1360854" y="1009914"/>
                  <a:pt x="1380588" y="1023070"/>
                </a:cubicBezTo>
                <a:cubicBezTo>
                  <a:pt x="1392246" y="1030885"/>
                  <a:pt x="1401429" y="1030299"/>
                  <a:pt x="1410026" y="1019292"/>
                </a:cubicBezTo>
                <a:cubicBezTo>
                  <a:pt x="1410547" y="1018641"/>
                  <a:pt x="1411133" y="1018055"/>
                  <a:pt x="1411784" y="1017599"/>
                </a:cubicBezTo>
                <a:cubicBezTo>
                  <a:pt x="1428457" y="1003857"/>
                  <a:pt x="1442329" y="972856"/>
                  <a:pt x="1459589" y="977349"/>
                </a:cubicBezTo>
                <a:cubicBezTo>
                  <a:pt x="1484468" y="983797"/>
                  <a:pt x="1499968" y="1012975"/>
                  <a:pt x="1519897" y="1032057"/>
                </a:cubicBezTo>
                <a:cubicBezTo>
                  <a:pt x="1527517" y="1039352"/>
                  <a:pt x="1523675" y="1046190"/>
                  <a:pt x="1517227" y="1050358"/>
                </a:cubicBezTo>
                <a:cubicBezTo>
                  <a:pt x="1468706" y="1081490"/>
                  <a:pt x="1469553" y="1118092"/>
                  <a:pt x="1495604" y="1165961"/>
                </a:cubicBezTo>
                <a:cubicBezTo>
                  <a:pt x="1516120" y="1203670"/>
                  <a:pt x="1502052" y="1204647"/>
                  <a:pt x="1552722" y="1204712"/>
                </a:cubicBezTo>
                <a:cubicBezTo>
                  <a:pt x="1591343" y="1204712"/>
                  <a:pt x="1591343" y="1204777"/>
                  <a:pt x="1591408" y="1243073"/>
                </a:cubicBezTo>
                <a:cubicBezTo>
                  <a:pt x="1591473" y="1299734"/>
                  <a:pt x="1591473" y="1300320"/>
                  <a:pt x="1535789" y="1301428"/>
                </a:cubicBezTo>
                <a:cubicBezTo>
                  <a:pt x="1517552" y="1301818"/>
                  <a:pt x="1507002" y="1307484"/>
                  <a:pt x="1503485" y="1326307"/>
                </a:cubicBezTo>
                <a:cubicBezTo>
                  <a:pt x="1499251" y="1348971"/>
                  <a:pt x="1488310" y="1369226"/>
                  <a:pt x="1476131" y="1388504"/>
                </a:cubicBezTo>
                <a:cubicBezTo>
                  <a:pt x="1468706" y="1400292"/>
                  <a:pt x="1469749" y="1409019"/>
                  <a:pt x="1479909" y="1418333"/>
                </a:cubicBezTo>
                <a:cubicBezTo>
                  <a:pt x="1492478" y="1429861"/>
                  <a:pt x="1504136" y="1442430"/>
                  <a:pt x="1516250" y="1454479"/>
                </a:cubicBezTo>
                <a:cubicBezTo>
                  <a:pt x="1522437" y="1460601"/>
                  <a:pt x="1527973" y="1466397"/>
                  <a:pt x="1519181" y="1474734"/>
                </a:cubicBezTo>
                <a:cubicBezTo>
                  <a:pt x="1501987" y="1490886"/>
                  <a:pt x="1485054" y="1507298"/>
                  <a:pt x="1467795" y="1523385"/>
                </a:cubicBezTo>
                <a:cubicBezTo>
                  <a:pt x="1465580" y="1525469"/>
                  <a:pt x="1462324" y="1526446"/>
                  <a:pt x="1459849" y="1527748"/>
                </a:cubicBezTo>
                <a:cubicBezTo>
                  <a:pt x="1448712" y="1522994"/>
                  <a:pt x="1442460" y="1514071"/>
                  <a:pt x="1435035" y="1506712"/>
                </a:cubicBezTo>
                <a:close/>
                <a:moveTo>
                  <a:pt x="2486009" y="1732120"/>
                </a:moveTo>
                <a:cubicBezTo>
                  <a:pt x="2441266" y="1651687"/>
                  <a:pt x="2372751" y="1612545"/>
                  <a:pt x="2281311" y="1617039"/>
                </a:cubicBezTo>
                <a:cubicBezTo>
                  <a:pt x="2192346" y="1621402"/>
                  <a:pt x="2130018" y="1666862"/>
                  <a:pt x="2095240" y="1748533"/>
                </a:cubicBezTo>
                <a:cubicBezTo>
                  <a:pt x="2088336" y="1764684"/>
                  <a:pt x="2080260" y="1771523"/>
                  <a:pt x="2063001" y="1770677"/>
                </a:cubicBezTo>
                <a:cubicBezTo>
                  <a:pt x="2041053" y="1769569"/>
                  <a:pt x="2019040" y="1769634"/>
                  <a:pt x="1997091" y="1770677"/>
                </a:cubicBezTo>
                <a:cubicBezTo>
                  <a:pt x="1980158" y="1771458"/>
                  <a:pt x="1967849" y="1765206"/>
                  <a:pt x="1956386" y="1753157"/>
                </a:cubicBezTo>
                <a:cubicBezTo>
                  <a:pt x="1931117" y="1726650"/>
                  <a:pt x="1904414" y="1701510"/>
                  <a:pt x="1879014" y="1675133"/>
                </a:cubicBezTo>
                <a:cubicBezTo>
                  <a:pt x="1868789" y="1664517"/>
                  <a:pt x="1860974" y="1664061"/>
                  <a:pt x="1850814" y="1675003"/>
                </a:cubicBezTo>
                <a:cubicBezTo>
                  <a:pt x="1835313" y="1691676"/>
                  <a:pt x="1819161" y="1707893"/>
                  <a:pt x="1802488" y="1723393"/>
                </a:cubicBezTo>
                <a:cubicBezTo>
                  <a:pt x="1790440" y="1734595"/>
                  <a:pt x="1792524" y="1743388"/>
                  <a:pt x="1803465" y="1753743"/>
                </a:cubicBezTo>
                <a:cubicBezTo>
                  <a:pt x="1819487" y="1768788"/>
                  <a:pt x="1837137" y="1782920"/>
                  <a:pt x="1849771" y="1800570"/>
                </a:cubicBezTo>
                <a:cubicBezTo>
                  <a:pt x="1899660" y="1870192"/>
                  <a:pt x="1965895" y="1897221"/>
                  <a:pt x="2049846" y="1882567"/>
                </a:cubicBezTo>
                <a:cubicBezTo>
                  <a:pt x="2079609" y="1877356"/>
                  <a:pt x="2095240" y="1889536"/>
                  <a:pt x="2108656" y="1917866"/>
                </a:cubicBezTo>
                <a:cubicBezTo>
                  <a:pt x="2152097" y="2009567"/>
                  <a:pt x="2250440" y="2054635"/>
                  <a:pt x="2346635" y="2031515"/>
                </a:cubicBezTo>
                <a:cubicBezTo>
                  <a:pt x="2443936" y="2008134"/>
                  <a:pt x="2502747" y="1930957"/>
                  <a:pt x="2502747" y="1818676"/>
                </a:cubicBezTo>
                <a:cubicBezTo>
                  <a:pt x="2505026" y="1793862"/>
                  <a:pt x="2502617" y="1762014"/>
                  <a:pt x="2486009" y="1732120"/>
                </a:cubicBezTo>
                <a:close/>
                <a:moveTo>
                  <a:pt x="1950069" y="630607"/>
                </a:moveTo>
                <a:cubicBezTo>
                  <a:pt x="1938997" y="630412"/>
                  <a:pt x="1929554" y="633017"/>
                  <a:pt x="1921412" y="641223"/>
                </a:cubicBezTo>
                <a:cubicBezTo>
                  <a:pt x="1881880" y="681081"/>
                  <a:pt x="1842282" y="720875"/>
                  <a:pt x="1802228" y="760212"/>
                </a:cubicBezTo>
                <a:cubicBezTo>
                  <a:pt x="1791286" y="770959"/>
                  <a:pt x="1792915" y="778839"/>
                  <a:pt x="1803205" y="788543"/>
                </a:cubicBezTo>
                <a:cubicBezTo>
                  <a:pt x="1819747" y="804174"/>
                  <a:pt x="1835964" y="820260"/>
                  <a:pt x="1851465" y="836868"/>
                </a:cubicBezTo>
                <a:cubicBezTo>
                  <a:pt x="1861625" y="847745"/>
                  <a:pt x="1869701" y="847223"/>
                  <a:pt x="1879926" y="836998"/>
                </a:cubicBezTo>
                <a:cubicBezTo>
                  <a:pt x="1899530" y="817525"/>
                  <a:pt x="1922194" y="800657"/>
                  <a:pt x="1939648" y="779490"/>
                </a:cubicBezTo>
                <a:cubicBezTo>
                  <a:pt x="1965895" y="747643"/>
                  <a:pt x="1997287" y="739111"/>
                  <a:pt x="2037731" y="739176"/>
                </a:cubicBezTo>
                <a:cubicBezTo>
                  <a:pt x="2075310" y="739241"/>
                  <a:pt x="2095500" y="747838"/>
                  <a:pt x="2113346" y="784179"/>
                </a:cubicBezTo>
                <a:cubicBezTo>
                  <a:pt x="2161410" y="882197"/>
                  <a:pt x="2280334" y="924335"/>
                  <a:pt x="2377571" y="879918"/>
                </a:cubicBezTo>
                <a:cubicBezTo>
                  <a:pt x="2504766" y="821758"/>
                  <a:pt x="2522090" y="725824"/>
                  <a:pt x="2495387" y="617842"/>
                </a:cubicBezTo>
                <a:cubicBezTo>
                  <a:pt x="2474286" y="532394"/>
                  <a:pt x="2406032" y="484785"/>
                  <a:pt x="2318109" y="475927"/>
                </a:cubicBezTo>
                <a:cubicBezTo>
                  <a:pt x="2232400" y="467330"/>
                  <a:pt x="2157763" y="499309"/>
                  <a:pt x="2119012" y="575899"/>
                </a:cubicBezTo>
                <a:cubicBezTo>
                  <a:pt x="2093677" y="626048"/>
                  <a:pt x="2063848" y="637706"/>
                  <a:pt x="2016044" y="630672"/>
                </a:cubicBezTo>
                <a:cubicBezTo>
                  <a:pt x="2014481" y="630412"/>
                  <a:pt x="2012788" y="630672"/>
                  <a:pt x="2011159" y="630672"/>
                </a:cubicBezTo>
                <a:cubicBezTo>
                  <a:pt x="1990709" y="630672"/>
                  <a:pt x="1970389" y="630933"/>
                  <a:pt x="1950069" y="630607"/>
                </a:cubicBezTo>
                <a:close/>
                <a:moveTo>
                  <a:pt x="2026595" y="1197939"/>
                </a:moveTo>
                <a:cubicBezTo>
                  <a:pt x="2010313" y="1197939"/>
                  <a:pt x="1994096" y="1198134"/>
                  <a:pt x="1977814" y="1197874"/>
                </a:cubicBezTo>
                <a:cubicBezTo>
                  <a:pt x="1963811" y="1197678"/>
                  <a:pt x="1956777" y="1203410"/>
                  <a:pt x="1957103" y="1218194"/>
                </a:cubicBezTo>
                <a:cubicBezTo>
                  <a:pt x="1957624" y="1240924"/>
                  <a:pt x="1957754" y="1263718"/>
                  <a:pt x="1957038" y="1286513"/>
                </a:cubicBezTo>
                <a:cubicBezTo>
                  <a:pt x="1956582" y="1302470"/>
                  <a:pt x="1963615" y="1308136"/>
                  <a:pt x="1978921" y="1307810"/>
                </a:cubicBezTo>
                <a:cubicBezTo>
                  <a:pt x="2006535" y="1307224"/>
                  <a:pt x="2034280" y="1309178"/>
                  <a:pt x="2061829" y="1307289"/>
                </a:cubicBezTo>
                <a:cubicBezTo>
                  <a:pt x="2083973" y="1305726"/>
                  <a:pt x="2094263" y="1313476"/>
                  <a:pt x="2103055" y="1334318"/>
                </a:cubicBezTo>
                <a:cubicBezTo>
                  <a:pt x="2148124" y="1440802"/>
                  <a:pt x="2263987" y="1489909"/>
                  <a:pt x="2372100" y="1450311"/>
                </a:cubicBezTo>
                <a:cubicBezTo>
                  <a:pt x="2475393" y="1412471"/>
                  <a:pt x="2531078" y="1298823"/>
                  <a:pt x="2499165" y="1191100"/>
                </a:cubicBezTo>
                <a:cubicBezTo>
                  <a:pt x="2475198" y="1110276"/>
                  <a:pt x="2401082" y="1051335"/>
                  <a:pt x="2311987" y="1042282"/>
                </a:cubicBezTo>
                <a:cubicBezTo>
                  <a:pt x="2234744" y="1034402"/>
                  <a:pt x="2144998" y="1079210"/>
                  <a:pt x="2112499" y="1152479"/>
                </a:cubicBezTo>
                <a:cubicBezTo>
                  <a:pt x="2094784" y="1192338"/>
                  <a:pt x="2072705" y="1204452"/>
                  <a:pt x="2033889" y="1197874"/>
                </a:cubicBezTo>
                <a:cubicBezTo>
                  <a:pt x="2031545" y="1197483"/>
                  <a:pt x="2029004" y="1197809"/>
                  <a:pt x="2026595" y="1197809"/>
                </a:cubicBezTo>
                <a:cubicBezTo>
                  <a:pt x="2026595" y="1197809"/>
                  <a:pt x="2026595" y="1197874"/>
                  <a:pt x="2026595" y="1197939"/>
                </a:cubicBezTo>
                <a:close/>
                <a:moveTo>
                  <a:pt x="1169377" y="267322"/>
                </a:moveTo>
                <a:cubicBezTo>
                  <a:pt x="1140395" y="238796"/>
                  <a:pt x="1111413" y="210204"/>
                  <a:pt x="1083148" y="180962"/>
                </a:cubicBezTo>
                <a:cubicBezTo>
                  <a:pt x="1072401" y="169825"/>
                  <a:pt x="1064195" y="168327"/>
                  <a:pt x="1053188" y="180506"/>
                </a:cubicBezTo>
                <a:cubicBezTo>
                  <a:pt x="1039577" y="195551"/>
                  <a:pt x="1025444" y="210465"/>
                  <a:pt x="1010008" y="223556"/>
                </a:cubicBezTo>
                <a:cubicBezTo>
                  <a:pt x="992945" y="238014"/>
                  <a:pt x="996006" y="248435"/>
                  <a:pt x="1010660" y="262893"/>
                </a:cubicBezTo>
                <a:cubicBezTo>
                  <a:pt x="1083148" y="334274"/>
                  <a:pt x="1155049" y="406175"/>
                  <a:pt x="1226364" y="478663"/>
                </a:cubicBezTo>
                <a:cubicBezTo>
                  <a:pt x="1240302" y="492796"/>
                  <a:pt x="1249420" y="493968"/>
                  <a:pt x="1263943" y="479510"/>
                </a:cubicBezTo>
                <a:cubicBezTo>
                  <a:pt x="1338776" y="404808"/>
                  <a:pt x="1414324" y="330757"/>
                  <a:pt x="1490069" y="256966"/>
                </a:cubicBezTo>
                <a:cubicBezTo>
                  <a:pt x="1500750" y="246546"/>
                  <a:pt x="1501336" y="238861"/>
                  <a:pt x="1490264" y="228961"/>
                </a:cubicBezTo>
                <a:cubicBezTo>
                  <a:pt x="1472679" y="213266"/>
                  <a:pt x="1454964" y="197570"/>
                  <a:pt x="1438487" y="180702"/>
                </a:cubicBezTo>
                <a:cubicBezTo>
                  <a:pt x="1426764" y="168653"/>
                  <a:pt x="1417972" y="168587"/>
                  <a:pt x="1406249" y="180832"/>
                </a:cubicBezTo>
                <a:cubicBezTo>
                  <a:pt x="1378113" y="210204"/>
                  <a:pt x="1349001" y="238665"/>
                  <a:pt x="1320019" y="267192"/>
                </a:cubicBezTo>
                <a:cubicBezTo>
                  <a:pt x="1315264" y="271881"/>
                  <a:pt x="1311878" y="279827"/>
                  <a:pt x="1300480" y="277612"/>
                </a:cubicBezTo>
                <a:cubicBezTo>
                  <a:pt x="1300480" y="268950"/>
                  <a:pt x="1300480" y="260158"/>
                  <a:pt x="1300480" y="251366"/>
                </a:cubicBezTo>
                <a:cubicBezTo>
                  <a:pt x="1300480" y="177315"/>
                  <a:pt x="1299764" y="103264"/>
                  <a:pt x="1300871" y="29278"/>
                </a:cubicBezTo>
                <a:cubicBezTo>
                  <a:pt x="1301197" y="6614"/>
                  <a:pt x="1293121" y="-1527"/>
                  <a:pt x="1271042" y="231"/>
                </a:cubicBezTo>
                <a:cubicBezTo>
                  <a:pt x="1254044" y="1599"/>
                  <a:pt x="1236785" y="1599"/>
                  <a:pt x="1219852" y="231"/>
                </a:cubicBezTo>
                <a:cubicBezTo>
                  <a:pt x="1197903" y="-1462"/>
                  <a:pt x="1189567" y="6353"/>
                  <a:pt x="1190088" y="29148"/>
                </a:cubicBezTo>
                <a:cubicBezTo>
                  <a:pt x="1191391" y="87698"/>
                  <a:pt x="1190479" y="146314"/>
                  <a:pt x="1190479" y="204864"/>
                </a:cubicBezTo>
                <a:cubicBezTo>
                  <a:pt x="1190479" y="230590"/>
                  <a:pt x="1190479" y="256250"/>
                  <a:pt x="1190479" y="282757"/>
                </a:cubicBezTo>
                <a:cubicBezTo>
                  <a:pt x="1178886" y="280478"/>
                  <a:pt x="1174913" y="272728"/>
                  <a:pt x="1169377" y="267322"/>
                </a:cubicBezTo>
                <a:close/>
                <a:moveTo>
                  <a:pt x="1184422" y="2262395"/>
                </a:moveTo>
                <a:cubicBezTo>
                  <a:pt x="1150620" y="2228463"/>
                  <a:pt x="1116558" y="2194791"/>
                  <a:pt x="1083278" y="2160404"/>
                </a:cubicBezTo>
                <a:cubicBezTo>
                  <a:pt x="1072596" y="2149397"/>
                  <a:pt x="1064586" y="2147443"/>
                  <a:pt x="1053449" y="2159752"/>
                </a:cubicBezTo>
                <a:cubicBezTo>
                  <a:pt x="1038209" y="2176620"/>
                  <a:pt x="1021667" y="2192317"/>
                  <a:pt x="1005319" y="2208208"/>
                </a:cubicBezTo>
                <a:cubicBezTo>
                  <a:pt x="996397" y="2216935"/>
                  <a:pt x="993661" y="2224750"/>
                  <a:pt x="1003821" y="2234910"/>
                </a:cubicBezTo>
                <a:cubicBezTo>
                  <a:pt x="1080477" y="2311241"/>
                  <a:pt x="1156938" y="2387766"/>
                  <a:pt x="1233203" y="2464422"/>
                </a:cubicBezTo>
                <a:cubicBezTo>
                  <a:pt x="1242060" y="2473345"/>
                  <a:pt x="1249289" y="2472823"/>
                  <a:pt x="1257952" y="2464292"/>
                </a:cubicBezTo>
                <a:cubicBezTo>
                  <a:pt x="1335649" y="2387897"/>
                  <a:pt x="1413543" y="2311631"/>
                  <a:pt x="1491501" y="2235561"/>
                </a:cubicBezTo>
                <a:cubicBezTo>
                  <a:pt x="1501336" y="2225988"/>
                  <a:pt x="1500750" y="2218368"/>
                  <a:pt x="1490524" y="2209315"/>
                </a:cubicBezTo>
                <a:cubicBezTo>
                  <a:pt x="1472875" y="2193684"/>
                  <a:pt x="1455420" y="2177728"/>
                  <a:pt x="1439138" y="2160729"/>
                </a:cubicBezTo>
                <a:cubicBezTo>
                  <a:pt x="1427545" y="2148615"/>
                  <a:pt x="1419144" y="2148290"/>
                  <a:pt x="1407225" y="2160729"/>
                </a:cubicBezTo>
                <a:cubicBezTo>
                  <a:pt x="1378634" y="2190754"/>
                  <a:pt x="1348936" y="2219735"/>
                  <a:pt x="1319367" y="2248783"/>
                </a:cubicBezTo>
                <a:cubicBezTo>
                  <a:pt x="1314613" y="2253472"/>
                  <a:pt x="1311422" y="2261417"/>
                  <a:pt x="1300480" y="2260310"/>
                </a:cubicBezTo>
                <a:cubicBezTo>
                  <a:pt x="1300480" y="2251258"/>
                  <a:pt x="1300480" y="2242465"/>
                  <a:pt x="1300480" y="2233673"/>
                </a:cubicBezTo>
                <a:cubicBezTo>
                  <a:pt x="1300480" y="2158059"/>
                  <a:pt x="1300024" y="2082380"/>
                  <a:pt x="1300741" y="2006766"/>
                </a:cubicBezTo>
                <a:cubicBezTo>
                  <a:pt x="1300936" y="1987293"/>
                  <a:pt x="1294944" y="1977979"/>
                  <a:pt x="1274299" y="1979152"/>
                </a:cubicBezTo>
                <a:cubicBezTo>
                  <a:pt x="1254825" y="1980259"/>
                  <a:pt x="1235222" y="1980063"/>
                  <a:pt x="1215749" y="1979217"/>
                </a:cubicBezTo>
                <a:cubicBezTo>
                  <a:pt x="1196796" y="1978370"/>
                  <a:pt x="1189892" y="1986186"/>
                  <a:pt x="1190153" y="2005073"/>
                </a:cubicBezTo>
                <a:cubicBezTo>
                  <a:pt x="1190935" y="2057892"/>
                  <a:pt x="1190414" y="2110776"/>
                  <a:pt x="1190414" y="2163660"/>
                </a:cubicBezTo>
                <a:cubicBezTo>
                  <a:pt x="1190414" y="2195964"/>
                  <a:pt x="1190414" y="2228202"/>
                  <a:pt x="1190414" y="2260506"/>
                </a:cubicBezTo>
                <a:cubicBezTo>
                  <a:pt x="1188525" y="2261092"/>
                  <a:pt x="1186506" y="2261743"/>
                  <a:pt x="1184422" y="2262395"/>
                </a:cubicBezTo>
                <a:close/>
                <a:moveTo>
                  <a:pt x="1247531" y="1084746"/>
                </a:moveTo>
                <a:cubicBezTo>
                  <a:pt x="1153681" y="1084225"/>
                  <a:pt x="1077416" y="1158211"/>
                  <a:pt x="1075788" y="1251344"/>
                </a:cubicBezTo>
                <a:cubicBezTo>
                  <a:pt x="1074225" y="1343110"/>
                  <a:pt x="1154137" y="1423934"/>
                  <a:pt x="1245968" y="1423543"/>
                </a:cubicBezTo>
                <a:cubicBezTo>
                  <a:pt x="1339557" y="1423087"/>
                  <a:pt x="1412957" y="1349623"/>
                  <a:pt x="1413412" y="1255903"/>
                </a:cubicBezTo>
                <a:cubicBezTo>
                  <a:pt x="1413999" y="1160816"/>
                  <a:pt x="1340730" y="1085267"/>
                  <a:pt x="1247531" y="1084746"/>
                </a:cubicBezTo>
                <a:close/>
              </a:path>
            </a:pathLst>
          </a:custGeom>
          <a:solidFill>
            <a:schemeClr val="bg1"/>
          </a:solidFill>
          <a:ln w="6513" cap="flat">
            <a:noFill/>
            <a:prstDash val="solid"/>
            <a:miter/>
          </a:ln>
        </p:spPr>
        <p:txBody>
          <a:bodyPr rtlCol="0" anchor="ctr"/>
          <a:lstStyle/>
          <a:p>
            <a:endParaRPr lang="en-US"/>
          </a:p>
        </p:txBody>
      </p:sp>
      <p:sp>
        <p:nvSpPr>
          <p:cNvPr id="63" name="TextBox 62">
            <a:extLst>
              <a:ext uri="{FF2B5EF4-FFF2-40B4-BE49-F238E27FC236}">
                <a16:creationId xmlns:a16="http://schemas.microsoft.com/office/drawing/2014/main" id="{908C25A8-887F-431C-95E1-7E3B2C0237F4}"/>
              </a:ext>
            </a:extLst>
          </p:cNvPr>
          <p:cNvSpPr txBox="1"/>
          <p:nvPr/>
        </p:nvSpPr>
        <p:spPr>
          <a:xfrm>
            <a:off x="5539639" y="3682743"/>
            <a:ext cx="1112722" cy="288990"/>
          </a:xfrm>
          <a:prstGeom prst="rect">
            <a:avLst/>
          </a:prstGeom>
          <a:noFill/>
        </p:spPr>
        <p:txBody>
          <a:bodyPr wrap="square" rtlCol="0" anchor="t" anchorCtr="0">
            <a:spAutoFit/>
          </a:bodyPr>
          <a:lstStyle/>
          <a:p>
            <a:pPr algn="ctr">
              <a:lnSpc>
                <a:spcPts val="1700"/>
              </a:lnSpc>
            </a:pPr>
            <a:r>
              <a:rPr lang="en-US" sz="1100" b="1" dirty="0">
                <a:solidFill>
                  <a:schemeClr val="bg1"/>
                </a:solidFill>
                <a:latin typeface="Montserrat" panose="00000500000000000000" pitchFamily="50" charset="0"/>
              </a:rPr>
              <a:t>Human</a:t>
            </a:r>
          </a:p>
        </p:txBody>
      </p:sp>
      <p:sp>
        <p:nvSpPr>
          <p:cNvPr id="36" name="Graphic 26">
            <a:extLst>
              <a:ext uri="{FF2B5EF4-FFF2-40B4-BE49-F238E27FC236}">
                <a16:creationId xmlns:a16="http://schemas.microsoft.com/office/drawing/2014/main" id="{10A617AD-DF54-4E83-8780-C53806B2906B}"/>
              </a:ext>
            </a:extLst>
          </p:cNvPr>
          <p:cNvSpPr/>
          <p:nvPr/>
        </p:nvSpPr>
        <p:spPr>
          <a:xfrm>
            <a:off x="5949706" y="3459393"/>
            <a:ext cx="292588" cy="242634"/>
          </a:xfrm>
          <a:custGeom>
            <a:avLst/>
            <a:gdLst>
              <a:gd name="connsiteX0" fmla="*/ 3905465 w 3905250"/>
              <a:gd name="connsiteY0" fmla="*/ 2962184 h 3238500"/>
              <a:gd name="connsiteX1" fmla="*/ 3793451 w 3905250"/>
              <a:gd name="connsiteY1" fmla="*/ 3153160 h 3238500"/>
              <a:gd name="connsiteX2" fmla="*/ 3518655 w 3905250"/>
              <a:gd name="connsiteY2" fmla="*/ 3244695 h 3238500"/>
              <a:gd name="connsiteX3" fmla="*/ 1004150 w 3905250"/>
              <a:gd name="connsiteY3" fmla="*/ 3244600 h 3238500"/>
              <a:gd name="connsiteX4" fmla="*/ 379310 w 3905250"/>
              <a:gd name="connsiteY4" fmla="*/ 3244410 h 3238500"/>
              <a:gd name="connsiteX5" fmla="*/ 119087 w 3905250"/>
              <a:gd name="connsiteY5" fmla="*/ 3155160 h 3238500"/>
              <a:gd name="connsiteX6" fmla="*/ 2977 w 3905250"/>
              <a:gd name="connsiteY6" fmla="*/ 2919512 h 3238500"/>
              <a:gd name="connsiteX7" fmla="*/ 3263 w 3905250"/>
              <a:gd name="connsiteY7" fmla="*/ 2237617 h 3238500"/>
              <a:gd name="connsiteX8" fmla="*/ 478180 w 3905250"/>
              <a:gd name="connsiteY8" fmla="*/ 1718124 h 3238500"/>
              <a:gd name="connsiteX9" fmla="*/ 774788 w 3905250"/>
              <a:gd name="connsiteY9" fmla="*/ 1710885 h 3238500"/>
              <a:gd name="connsiteX10" fmla="*/ 1082160 w 3905250"/>
              <a:gd name="connsiteY10" fmla="*/ 1724601 h 3238500"/>
              <a:gd name="connsiteX11" fmla="*/ 1123784 w 3905250"/>
              <a:gd name="connsiteY11" fmla="*/ 1699264 h 3238500"/>
              <a:gd name="connsiteX12" fmla="*/ 1433347 w 3905250"/>
              <a:gd name="connsiteY12" fmla="*/ 1447518 h 3238500"/>
              <a:gd name="connsiteX13" fmla="*/ 1646802 w 3905250"/>
              <a:gd name="connsiteY13" fmla="*/ 1415324 h 3238500"/>
              <a:gd name="connsiteX14" fmla="*/ 2264022 w 3905250"/>
              <a:gd name="connsiteY14" fmla="*/ 1415038 h 3238500"/>
              <a:gd name="connsiteX15" fmla="*/ 2786373 w 3905250"/>
              <a:gd name="connsiteY15" fmla="*/ 1700217 h 3238500"/>
              <a:gd name="connsiteX16" fmla="*/ 2832379 w 3905250"/>
              <a:gd name="connsiteY16" fmla="*/ 1723934 h 3238500"/>
              <a:gd name="connsiteX17" fmla="*/ 3017830 w 3905250"/>
              <a:gd name="connsiteY17" fmla="*/ 1710123 h 3238500"/>
              <a:gd name="connsiteX18" fmla="*/ 3322630 w 3905250"/>
              <a:gd name="connsiteY18" fmla="*/ 1710123 h 3238500"/>
              <a:gd name="connsiteX19" fmla="*/ 3898893 w 3905250"/>
              <a:gd name="connsiteY19" fmla="*/ 2174466 h 3238500"/>
              <a:gd name="connsiteX20" fmla="*/ 3905465 w 3905250"/>
              <a:gd name="connsiteY20" fmla="*/ 2200184 h 3238500"/>
              <a:gd name="connsiteX21" fmla="*/ 3905465 w 3905250"/>
              <a:gd name="connsiteY21" fmla="*/ 2962184 h 3238500"/>
              <a:gd name="connsiteX22" fmla="*/ 1952840 w 3905250"/>
              <a:gd name="connsiteY22" fmla="*/ 3005808 h 3238500"/>
              <a:gd name="connsiteX23" fmla="*/ 2585110 w 3905250"/>
              <a:gd name="connsiteY23" fmla="*/ 3006380 h 3238500"/>
              <a:gd name="connsiteX24" fmla="*/ 2631592 w 3905250"/>
              <a:gd name="connsiteY24" fmla="*/ 2962089 h 3238500"/>
              <a:gd name="connsiteX25" fmla="*/ 2630544 w 3905250"/>
              <a:gd name="connsiteY25" fmla="*/ 2006064 h 3238500"/>
              <a:gd name="connsiteX26" fmla="*/ 2276690 w 3905250"/>
              <a:gd name="connsiteY26" fmla="*/ 1653830 h 3238500"/>
              <a:gd name="connsiteX27" fmla="*/ 1632991 w 3905250"/>
              <a:gd name="connsiteY27" fmla="*/ 1653830 h 3238500"/>
              <a:gd name="connsiteX28" fmla="*/ 1278946 w 3905250"/>
              <a:gd name="connsiteY28" fmla="*/ 2009779 h 3238500"/>
              <a:gd name="connsiteX29" fmla="*/ 1277899 w 3905250"/>
              <a:gd name="connsiteY29" fmla="*/ 2958183 h 3238500"/>
              <a:gd name="connsiteX30" fmla="*/ 1328191 w 3905250"/>
              <a:gd name="connsiteY30" fmla="*/ 3006475 h 3238500"/>
              <a:gd name="connsiteX31" fmla="*/ 1952840 w 3905250"/>
              <a:gd name="connsiteY31" fmla="*/ 3005808 h 3238500"/>
              <a:gd name="connsiteX32" fmla="*/ 1039869 w 3905250"/>
              <a:gd name="connsiteY32" fmla="*/ 2481552 h 3238500"/>
              <a:gd name="connsiteX33" fmla="*/ 1039869 w 3905250"/>
              <a:gd name="connsiteY33" fmla="*/ 2005779 h 3238500"/>
              <a:gd name="connsiteX34" fmla="*/ 986529 w 3905250"/>
              <a:gd name="connsiteY34" fmla="*/ 1950248 h 3238500"/>
              <a:gd name="connsiteX35" fmla="*/ 537425 w 3905250"/>
              <a:gd name="connsiteY35" fmla="*/ 1951010 h 3238500"/>
              <a:gd name="connsiteX36" fmla="*/ 496372 w 3905250"/>
              <a:gd name="connsiteY36" fmla="*/ 1957487 h 3238500"/>
              <a:gd name="connsiteX37" fmla="*/ 236626 w 3905250"/>
              <a:gd name="connsiteY37" fmla="*/ 2295339 h 3238500"/>
              <a:gd name="connsiteX38" fmla="*/ 236245 w 3905250"/>
              <a:gd name="connsiteY38" fmla="*/ 2885317 h 3238500"/>
              <a:gd name="connsiteX39" fmla="*/ 362641 w 3905250"/>
              <a:gd name="connsiteY39" fmla="*/ 3005713 h 3238500"/>
              <a:gd name="connsiteX40" fmla="*/ 994530 w 3905250"/>
              <a:gd name="connsiteY40" fmla="*/ 3006570 h 3238500"/>
              <a:gd name="connsiteX41" fmla="*/ 1040536 w 3905250"/>
              <a:gd name="connsiteY41" fmla="*/ 2961232 h 3238500"/>
              <a:gd name="connsiteX42" fmla="*/ 1039869 w 3905250"/>
              <a:gd name="connsiteY42" fmla="*/ 2481552 h 3238500"/>
              <a:gd name="connsiteX43" fmla="*/ 2869717 w 3905250"/>
              <a:gd name="connsiteY43" fmla="*/ 2477838 h 3238500"/>
              <a:gd name="connsiteX44" fmla="*/ 2869050 w 3905250"/>
              <a:gd name="connsiteY44" fmla="*/ 2961232 h 3238500"/>
              <a:gd name="connsiteX45" fmla="*/ 2915151 w 3905250"/>
              <a:gd name="connsiteY45" fmla="*/ 3006475 h 3238500"/>
              <a:gd name="connsiteX46" fmla="*/ 3543230 w 3905250"/>
              <a:gd name="connsiteY46" fmla="*/ 3005713 h 3238500"/>
              <a:gd name="connsiteX47" fmla="*/ 3673913 w 3905250"/>
              <a:gd name="connsiteY47" fmla="*/ 2877507 h 3238500"/>
              <a:gd name="connsiteX48" fmla="*/ 3674008 w 3905250"/>
              <a:gd name="connsiteY48" fmla="*/ 2671957 h 3238500"/>
              <a:gd name="connsiteX49" fmla="*/ 3667531 w 3905250"/>
              <a:gd name="connsiteY49" fmla="*/ 2238474 h 3238500"/>
              <a:gd name="connsiteX50" fmla="*/ 3375780 w 3905250"/>
              <a:gd name="connsiteY50" fmla="*/ 1951391 h 3238500"/>
              <a:gd name="connsiteX51" fmla="*/ 2919152 w 3905250"/>
              <a:gd name="connsiteY51" fmla="*/ 1949581 h 3238500"/>
              <a:gd name="connsiteX52" fmla="*/ 2868955 w 3905250"/>
              <a:gd name="connsiteY52" fmla="*/ 2001968 h 3238500"/>
              <a:gd name="connsiteX53" fmla="*/ 2869717 w 3905250"/>
              <a:gd name="connsiteY53" fmla="*/ 2477838 h 3238500"/>
              <a:gd name="connsiteX54" fmla="*/ 2635592 w 3905250"/>
              <a:gd name="connsiteY54" fmla="*/ 681423 h 3238500"/>
              <a:gd name="connsiteX55" fmla="*/ 1953412 w 3905250"/>
              <a:gd name="connsiteY55" fmla="*/ 1364175 h 3238500"/>
              <a:gd name="connsiteX56" fmla="*/ 1273327 w 3905250"/>
              <a:gd name="connsiteY56" fmla="*/ 682566 h 3238500"/>
              <a:gd name="connsiteX57" fmla="*/ 1956079 w 3905250"/>
              <a:gd name="connsiteY57" fmla="*/ 4 h 3238500"/>
              <a:gd name="connsiteX58" fmla="*/ 2635592 w 3905250"/>
              <a:gd name="connsiteY58" fmla="*/ 681423 h 3238500"/>
              <a:gd name="connsiteX59" fmla="*/ 1953983 w 3905250"/>
              <a:gd name="connsiteY59" fmla="*/ 1125478 h 3238500"/>
              <a:gd name="connsiteX60" fmla="*/ 2400325 w 3905250"/>
              <a:gd name="connsiteY60" fmla="*/ 681804 h 3238500"/>
              <a:gd name="connsiteX61" fmla="*/ 1957412 w 3905250"/>
              <a:gd name="connsiteY61" fmla="*/ 236986 h 3238500"/>
              <a:gd name="connsiteX62" fmla="*/ 1508975 w 3905250"/>
              <a:gd name="connsiteY62" fmla="*/ 680280 h 3238500"/>
              <a:gd name="connsiteX63" fmla="*/ 1953983 w 3905250"/>
              <a:gd name="connsiteY63" fmla="*/ 1125478 h 3238500"/>
              <a:gd name="connsiteX64" fmla="*/ 766597 w 3905250"/>
              <a:gd name="connsiteY64" fmla="*/ 1653735 h 3238500"/>
              <a:gd name="connsiteX65" fmla="*/ 253866 w 3905250"/>
              <a:gd name="connsiteY65" fmla="*/ 1143290 h 3238500"/>
              <a:gd name="connsiteX66" fmla="*/ 768216 w 3905250"/>
              <a:gd name="connsiteY66" fmla="*/ 629226 h 3238500"/>
              <a:gd name="connsiteX67" fmla="*/ 1278566 w 3905250"/>
              <a:gd name="connsiteY67" fmla="*/ 1142909 h 3238500"/>
              <a:gd name="connsiteX68" fmla="*/ 766597 w 3905250"/>
              <a:gd name="connsiteY68" fmla="*/ 1653735 h 3238500"/>
              <a:gd name="connsiteX69" fmla="*/ 766216 w 3905250"/>
              <a:gd name="connsiteY69" fmla="*/ 1414562 h 3238500"/>
              <a:gd name="connsiteX70" fmla="*/ 1039297 w 3905250"/>
              <a:gd name="connsiteY70" fmla="*/ 1142433 h 3238500"/>
              <a:gd name="connsiteX71" fmla="*/ 766787 w 3905250"/>
              <a:gd name="connsiteY71" fmla="*/ 868494 h 3238500"/>
              <a:gd name="connsiteX72" fmla="*/ 493324 w 3905250"/>
              <a:gd name="connsiteY72" fmla="*/ 1141956 h 3238500"/>
              <a:gd name="connsiteX73" fmla="*/ 766216 w 3905250"/>
              <a:gd name="connsiteY73" fmla="*/ 1414562 h 3238500"/>
              <a:gd name="connsiteX74" fmla="*/ 3144608 w 3905250"/>
              <a:gd name="connsiteY74" fmla="*/ 1653735 h 3238500"/>
              <a:gd name="connsiteX75" fmla="*/ 2630925 w 3905250"/>
              <a:gd name="connsiteY75" fmla="*/ 1144719 h 3238500"/>
              <a:gd name="connsiteX76" fmla="*/ 3143275 w 3905250"/>
              <a:gd name="connsiteY76" fmla="*/ 629321 h 3238500"/>
              <a:gd name="connsiteX77" fmla="*/ 3655529 w 3905250"/>
              <a:gd name="connsiteY77" fmla="*/ 1141575 h 3238500"/>
              <a:gd name="connsiteX78" fmla="*/ 3144608 w 3905250"/>
              <a:gd name="connsiteY78" fmla="*/ 1653735 h 3238500"/>
              <a:gd name="connsiteX79" fmla="*/ 3141751 w 3905250"/>
              <a:gd name="connsiteY79" fmla="*/ 1414562 h 3238500"/>
              <a:gd name="connsiteX80" fmla="*/ 3416261 w 3905250"/>
              <a:gd name="connsiteY80" fmla="*/ 1143480 h 3238500"/>
              <a:gd name="connsiteX81" fmla="*/ 3144322 w 3905250"/>
              <a:gd name="connsiteY81" fmla="*/ 868589 h 3238500"/>
              <a:gd name="connsiteX82" fmla="*/ 2870288 w 3905250"/>
              <a:gd name="connsiteY82" fmla="*/ 1141004 h 3238500"/>
              <a:gd name="connsiteX83" fmla="*/ 3141751 w 3905250"/>
              <a:gd name="connsiteY83" fmla="*/ 1414562 h 323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905250" h="3238500">
                <a:moveTo>
                  <a:pt x="3905465" y="2962184"/>
                </a:moveTo>
                <a:cubicBezTo>
                  <a:pt x="3883558" y="3034955"/>
                  <a:pt x="3851554" y="3101154"/>
                  <a:pt x="3793451" y="3153160"/>
                </a:cubicBezTo>
                <a:cubicBezTo>
                  <a:pt x="3714680" y="3223550"/>
                  <a:pt x="3620572" y="3244695"/>
                  <a:pt x="3518655" y="3244695"/>
                </a:cubicBezTo>
                <a:cubicBezTo>
                  <a:pt x="2680455" y="3244600"/>
                  <a:pt x="1842255" y="3244600"/>
                  <a:pt x="1004150" y="3244600"/>
                </a:cubicBezTo>
                <a:cubicBezTo>
                  <a:pt x="795838" y="3244600"/>
                  <a:pt x="587622" y="3245076"/>
                  <a:pt x="379310" y="3244410"/>
                </a:cubicBezTo>
                <a:cubicBezTo>
                  <a:pt x="282822" y="3244124"/>
                  <a:pt x="193287" y="3222026"/>
                  <a:pt x="119087" y="3155160"/>
                </a:cubicBezTo>
                <a:cubicBezTo>
                  <a:pt x="48888" y="3091914"/>
                  <a:pt x="4120" y="3014190"/>
                  <a:pt x="2977" y="2919512"/>
                </a:cubicBezTo>
                <a:cubicBezTo>
                  <a:pt x="215" y="2692245"/>
                  <a:pt x="-2166" y="2464788"/>
                  <a:pt x="3263" y="2237617"/>
                </a:cubicBezTo>
                <a:cubicBezTo>
                  <a:pt x="9169" y="1990158"/>
                  <a:pt x="229196" y="1754890"/>
                  <a:pt x="478180" y="1718124"/>
                </a:cubicBezTo>
                <a:cubicBezTo>
                  <a:pt x="576859" y="1703550"/>
                  <a:pt x="675919" y="1710599"/>
                  <a:pt x="774788" y="1710885"/>
                </a:cubicBezTo>
                <a:cubicBezTo>
                  <a:pt x="877277" y="1711170"/>
                  <a:pt x="980623" y="1700026"/>
                  <a:pt x="1082160" y="1724601"/>
                </a:cubicBezTo>
                <a:cubicBezTo>
                  <a:pt x="1103877" y="1729839"/>
                  <a:pt x="1114069" y="1715361"/>
                  <a:pt x="1123784" y="1699264"/>
                </a:cubicBezTo>
                <a:cubicBezTo>
                  <a:pt x="1196746" y="1578201"/>
                  <a:pt x="1300092" y="1494667"/>
                  <a:pt x="1433347" y="1447518"/>
                </a:cubicBezTo>
                <a:cubicBezTo>
                  <a:pt x="1502593" y="1423039"/>
                  <a:pt x="1574603" y="1415800"/>
                  <a:pt x="1646802" y="1415324"/>
                </a:cubicBezTo>
                <a:cubicBezTo>
                  <a:pt x="1852542" y="1413800"/>
                  <a:pt x="2058282" y="1413800"/>
                  <a:pt x="2264022" y="1415038"/>
                </a:cubicBezTo>
                <a:cubicBezTo>
                  <a:pt x="2488717" y="1416467"/>
                  <a:pt x="2666644" y="1505907"/>
                  <a:pt x="2786373" y="1700217"/>
                </a:cubicBezTo>
                <a:cubicBezTo>
                  <a:pt x="2797517" y="1718409"/>
                  <a:pt x="2809995" y="1730125"/>
                  <a:pt x="2832379" y="1723934"/>
                </a:cubicBezTo>
                <a:cubicBezTo>
                  <a:pt x="2893339" y="1707170"/>
                  <a:pt x="2955728" y="1710218"/>
                  <a:pt x="3017830" y="1710123"/>
                </a:cubicBezTo>
                <a:cubicBezTo>
                  <a:pt x="3119462" y="1710027"/>
                  <a:pt x="3220999" y="1709837"/>
                  <a:pt x="3322630" y="1710123"/>
                </a:cubicBezTo>
                <a:cubicBezTo>
                  <a:pt x="3610381" y="1710980"/>
                  <a:pt x="3836599" y="1893384"/>
                  <a:pt x="3898893" y="2174466"/>
                </a:cubicBezTo>
                <a:cubicBezTo>
                  <a:pt x="3900798" y="2183134"/>
                  <a:pt x="3903274" y="2191611"/>
                  <a:pt x="3905465" y="2200184"/>
                </a:cubicBezTo>
                <a:cubicBezTo>
                  <a:pt x="3905465" y="2454216"/>
                  <a:pt x="3905465" y="2708247"/>
                  <a:pt x="3905465" y="2962184"/>
                </a:cubicBezTo>
                <a:close/>
                <a:moveTo>
                  <a:pt x="1952840" y="3005808"/>
                </a:moveTo>
                <a:cubicBezTo>
                  <a:pt x="2163629" y="3005808"/>
                  <a:pt x="2374417" y="3005237"/>
                  <a:pt x="2585110" y="3006380"/>
                </a:cubicBezTo>
                <a:cubicBezTo>
                  <a:pt x="2618638" y="3006570"/>
                  <a:pt x="2631687" y="2998760"/>
                  <a:pt x="2631592" y="2962089"/>
                </a:cubicBezTo>
                <a:cubicBezTo>
                  <a:pt x="2630258" y="2643382"/>
                  <a:pt x="2631497" y="2324676"/>
                  <a:pt x="2630544" y="2006064"/>
                </a:cubicBezTo>
                <a:cubicBezTo>
                  <a:pt x="2629972" y="1799372"/>
                  <a:pt x="2484049" y="1654592"/>
                  <a:pt x="2276690" y="1653830"/>
                </a:cubicBezTo>
                <a:cubicBezTo>
                  <a:pt x="2062092" y="1653068"/>
                  <a:pt x="1847494" y="1653068"/>
                  <a:pt x="1632991" y="1653830"/>
                </a:cubicBezTo>
                <a:cubicBezTo>
                  <a:pt x="1424012" y="1654592"/>
                  <a:pt x="1279328" y="1799943"/>
                  <a:pt x="1278946" y="2009779"/>
                </a:cubicBezTo>
                <a:cubicBezTo>
                  <a:pt x="1278375" y="2325914"/>
                  <a:pt x="1279518" y="2642049"/>
                  <a:pt x="1277899" y="2958183"/>
                </a:cubicBezTo>
                <a:cubicBezTo>
                  <a:pt x="1277708" y="2998093"/>
                  <a:pt x="1290948" y="3006761"/>
                  <a:pt x="1328191" y="3006475"/>
                </a:cubicBezTo>
                <a:cubicBezTo>
                  <a:pt x="1536312" y="3004951"/>
                  <a:pt x="1744624" y="3005808"/>
                  <a:pt x="1952840" y="3005808"/>
                </a:cubicBezTo>
                <a:close/>
                <a:moveTo>
                  <a:pt x="1039869" y="2481552"/>
                </a:moveTo>
                <a:cubicBezTo>
                  <a:pt x="1039869" y="2322961"/>
                  <a:pt x="1039869" y="2164370"/>
                  <a:pt x="1039869" y="2005779"/>
                </a:cubicBezTo>
                <a:cubicBezTo>
                  <a:pt x="1039869" y="1955201"/>
                  <a:pt x="1037202" y="1951105"/>
                  <a:pt x="986529" y="1950248"/>
                </a:cubicBezTo>
                <a:cubicBezTo>
                  <a:pt x="836891" y="1947581"/>
                  <a:pt x="687158" y="1946533"/>
                  <a:pt x="537425" y="1951010"/>
                </a:cubicBezTo>
                <a:cubicBezTo>
                  <a:pt x="523709" y="1951391"/>
                  <a:pt x="509612" y="1953772"/>
                  <a:pt x="496372" y="1957487"/>
                </a:cubicBezTo>
                <a:cubicBezTo>
                  <a:pt x="335305" y="2002445"/>
                  <a:pt x="240912" y="2119507"/>
                  <a:pt x="236626" y="2295339"/>
                </a:cubicBezTo>
                <a:cubicBezTo>
                  <a:pt x="231863" y="2491839"/>
                  <a:pt x="234244" y="2688626"/>
                  <a:pt x="236245" y="2885317"/>
                </a:cubicBezTo>
                <a:cubicBezTo>
                  <a:pt x="237007" y="2964184"/>
                  <a:pt x="283489" y="3005618"/>
                  <a:pt x="362641" y="3005713"/>
                </a:cubicBezTo>
                <a:cubicBezTo>
                  <a:pt x="573239" y="3006094"/>
                  <a:pt x="783932" y="3005142"/>
                  <a:pt x="994530" y="3006570"/>
                </a:cubicBezTo>
                <a:cubicBezTo>
                  <a:pt x="1029296" y="3006761"/>
                  <a:pt x="1040821" y="2996379"/>
                  <a:pt x="1040536" y="2961232"/>
                </a:cubicBezTo>
                <a:cubicBezTo>
                  <a:pt x="1039012" y="2801307"/>
                  <a:pt x="1039869" y="2641382"/>
                  <a:pt x="1039869" y="2481552"/>
                </a:cubicBezTo>
                <a:close/>
                <a:moveTo>
                  <a:pt x="2869717" y="2477838"/>
                </a:moveTo>
                <a:cubicBezTo>
                  <a:pt x="2869717" y="2639001"/>
                  <a:pt x="2870574" y="2800164"/>
                  <a:pt x="2869050" y="2961232"/>
                </a:cubicBezTo>
                <a:cubicBezTo>
                  <a:pt x="2868764" y="2996474"/>
                  <a:pt x="2880480" y="3006666"/>
                  <a:pt x="2915151" y="3006475"/>
                </a:cubicBezTo>
                <a:cubicBezTo>
                  <a:pt x="3124511" y="3005142"/>
                  <a:pt x="3333870" y="3005999"/>
                  <a:pt x="3543230" y="3005713"/>
                </a:cubicBezTo>
                <a:cubicBezTo>
                  <a:pt x="3628573" y="3005618"/>
                  <a:pt x="3672389" y="2963041"/>
                  <a:pt x="3673913" y="2877507"/>
                </a:cubicBezTo>
                <a:cubicBezTo>
                  <a:pt x="3675151" y="2809022"/>
                  <a:pt x="3675341" y="2740442"/>
                  <a:pt x="3674008" y="2671957"/>
                </a:cubicBezTo>
                <a:cubicBezTo>
                  <a:pt x="3671246" y="2527463"/>
                  <a:pt x="3681152" y="2382873"/>
                  <a:pt x="3667531" y="2238474"/>
                </a:cubicBezTo>
                <a:cubicBezTo>
                  <a:pt x="3654005" y="2095599"/>
                  <a:pt x="3516940" y="1957582"/>
                  <a:pt x="3375780" y="1951391"/>
                </a:cubicBezTo>
                <a:cubicBezTo>
                  <a:pt x="3223666" y="1944723"/>
                  <a:pt x="3071361" y="1948438"/>
                  <a:pt x="2919152" y="1949581"/>
                </a:cubicBezTo>
                <a:cubicBezTo>
                  <a:pt x="2881814" y="1949867"/>
                  <a:pt x="2868574" y="1963773"/>
                  <a:pt x="2868955" y="2001968"/>
                </a:cubicBezTo>
                <a:cubicBezTo>
                  <a:pt x="2870669" y="2160655"/>
                  <a:pt x="2869622" y="2319246"/>
                  <a:pt x="2869717" y="2477838"/>
                </a:cubicBezTo>
                <a:close/>
                <a:moveTo>
                  <a:pt x="2635592" y="681423"/>
                </a:moveTo>
                <a:cubicBezTo>
                  <a:pt x="2635783" y="1059660"/>
                  <a:pt x="2330983" y="1364651"/>
                  <a:pt x="1953412" y="1364175"/>
                </a:cubicBezTo>
                <a:cubicBezTo>
                  <a:pt x="1578031" y="1363698"/>
                  <a:pt x="1276279" y="1058708"/>
                  <a:pt x="1273327" y="682566"/>
                </a:cubicBezTo>
                <a:cubicBezTo>
                  <a:pt x="1270564" y="330712"/>
                  <a:pt x="1552124" y="-1329"/>
                  <a:pt x="1956079" y="4"/>
                </a:cubicBezTo>
                <a:cubicBezTo>
                  <a:pt x="2364987" y="1338"/>
                  <a:pt x="2641212" y="337189"/>
                  <a:pt x="2635592" y="681423"/>
                </a:cubicBezTo>
                <a:close/>
                <a:moveTo>
                  <a:pt x="1953983" y="1125478"/>
                </a:moveTo>
                <a:cubicBezTo>
                  <a:pt x="2200967" y="1125859"/>
                  <a:pt x="2402801" y="928787"/>
                  <a:pt x="2400325" y="681804"/>
                </a:cubicBezTo>
                <a:cubicBezTo>
                  <a:pt x="2397753" y="425295"/>
                  <a:pt x="2197347" y="239558"/>
                  <a:pt x="1957412" y="236986"/>
                </a:cubicBezTo>
                <a:cubicBezTo>
                  <a:pt x="1712620" y="234319"/>
                  <a:pt x="1506403" y="436630"/>
                  <a:pt x="1508975" y="680280"/>
                </a:cubicBezTo>
                <a:cubicBezTo>
                  <a:pt x="1511928" y="960696"/>
                  <a:pt x="1740718" y="1132050"/>
                  <a:pt x="1953983" y="1125478"/>
                </a:cubicBezTo>
                <a:close/>
                <a:moveTo>
                  <a:pt x="766597" y="1653735"/>
                </a:moveTo>
                <a:cubicBezTo>
                  <a:pt x="485514" y="1653735"/>
                  <a:pt x="254437" y="1423706"/>
                  <a:pt x="253866" y="1143290"/>
                </a:cubicBezTo>
                <a:cubicBezTo>
                  <a:pt x="253294" y="862302"/>
                  <a:pt x="487609" y="628178"/>
                  <a:pt x="768216" y="629226"/>
                </a:cubicBezTo>
                <a:cubicBezTo>
                  <a:pt x="1047965" y="630369"/>
                  <a:pt x="1278756" y="862588"/>
                  <a:pt x="1278566" y="1142909"/>
                </a:cubicBezTo>
                <a:cubicBezTo>
                  <a:pt x="1278375" y="1423706"/>
                  <a:pt x="1047870" y="1653639"/>
                  <a:pt x="766597" y="1653735"/>
                </a:cubicBezTo>
                <a:close/>
                <a:moveTo>
                  <a:pt x="766216" y="1414562"/>
                </a:moveTo>
                <a:cubicBezTo>
                  <a:pt x="920140" y="1414657"/>
                  <a:pt x="1039202" y="1295976"/>
                  <a:pt x="1039297" y="1142433"/>
                </a:cubicBezTo>
                <a:cubicBezTo>
                  <a:pt x="1039297" y="989842"/>
                  <a:pt x="918711" y="868684"/>
                  <a:pt x="766787" y="868494"/>
                </a:cubicBezTo>
                <a:cubicBezTo>
                  <a:pt x="615149" y="868398"/>
                  <a:pt x="493324" y="990128"/>
                  <a:pt x="493324" y="1141956"/>
                </a:cubicBezTo>
                <a:cubicBezTo>
                  <a:pt x="493229" y="1295404"/>
                  <a:pt x="612482" y="1414562"/>
                  <a:pt x="766216" y="1414562"/>
                </a:cubicBezTo>
                <a:close/>
                <a:moveTo>
                  <a:pt x="3144608" y="1653735"/>
                </a:moveTo>
                <a:cubicBezTo>
                  <a:pt x="2863049" y="1654211"/>
                  <a:pt x="2631687" y="1424944"/>
                  <a:pt x="2630925" y="1144719"/>
                </a:cubicBezTo>
                <a:cubicBezTo>
                  <a:pt x="2630163" y="862112"/>
                  <a:pt x="2861716" y="629130"/>
                  <a:pt x="3143275" y="629321"/>
                </a:cubicBezTo>
                <a:cubicBezTo>
                  <a:pt x="3422357" y="629416"/>
                  <a:pt x="3655339" y="862398"/>
                  <a:pt x="3655529" y="1141575"/>
                </a:cubicBezTo>
                <a:cubicBezTo>
                  <a:pt x="3655815" y="1422182"/>
                  <a:pt x="3425215" y="1653258"/>
                  <a:pt x="3144608" y="1653735"/>
                </a:cubicBezTo>
                <a:close/>
                <a:moveTo>
                  <a:pt x="3141751" y="1414562"/>
                </a:moveTo>
                <a:cubicBezTo>
                  <a:pt x="3295675" y="1415133"/>
                  <a:pt x="3415785" y="1296452"/>
                  <a:pt x="3416261" y="1143480"/>
                </a:cubicBezTo>
                <a:cubicBezTo>
                  <a:pt x="3416738" y="991366"/>
                  <a:pt x="3295580" y="868970"/>
                  <a:pt x="3144322" y="868589"/>
                </a:cubicBezTo>
                <a:cubicBezTo>
                  <a:pt x="2991922" y="868208"/>
                  <a:pt x="2870860" y="988604"/>
                  <a:pt x="2870288" y="1141004"/>
                </a:cubicBezTo>
                <a:cubicBezTo>
                  <a:pt x="2869622" y="1294833"/>
                  <a:pt x="2988017" y="1414086"/>
                  <a:pt x="3141751" y="1414562"/>
                </a:cubicBezTo>
                <a:close/>
              </a:path>
            </a:pathLst>
          </a:custGeom>
          <a:solidFill>
            <a:schemeClr val="bg1"/>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17822884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23" presetClass="entr" presetSubtype="272" fill="hold" grpId="1" nodeType="withEffect">
                                  <p:stCondLst>
                                    <p:cond delay="0"/>
                                  </p:stCondLst>
                                  <p:childTnLst>
                                    <p:set>
                                      <p:cBhvr>
                                        <p:cTn id="9" dur="1" fill="hold">
                                          <p:stCondLst>
                                            <p:cond delay="0"/>
                                          </p:stCondLst>
                                        </p:cTn>
                                        <p:tgtEl>
                                          <p:spTgt spid="9"/>
                                        </p:tgtEl>
                                        <p:attrNameLst>
                                          <p:attrName>style.visibility</p:attrName>
                                        </p:attrNameLst>
                                      </p:cBhvr>
                                      <p:to>
                                        <p:strVal val="visible"/>
                                      </p:to>
                                    </p:set>
                                    <p:anim calcmode="lin" valueType="num">
                                      <p:cBhvr>
                                        <p:cTn id="10" dur="1500" fill="hold"/>
                                        <p:tgtEl>
                                          <p:spTgt spid="9"/>
                                        </p:tgtEl>
                                        <p:attrNameLst>
                                          <p:attrName>ppt_w</p:attrName>
                                        </p:attrNameLst>
                                      </p:cBhvr>
                                      <p:tavLst>
                                        <p:tav tm="0">
                                          <p:val>
                                            <p:strVal val="2/3*#ppt_w"/>
                                          </p:val>
                                        </p:tav>
                                        <p:tav tm="100000">
                                          <p:val>
                                            <p:strVal val="#ppt_w"/>
                                          </p:val>
                                        </p:tav>
                                      </p:tavLst>
                                    </p:anim>
                                    <p:anim calcmode="lin" valueType="num">
                                      <p:cBhvr>
                                        <p:cTn id="11" dur="1500" fill="hold"/>
                                        <p:tgtEl>
                                          <p:spTgt spid="9"/>
                                        </p:tgtEl>
                                        <p:attrNameLst>
                                          <p:attrName>ppt_h</p:attrName>
                                        </p:attrNameLst>
                                      </p:cBhvr>
                                      <p:tavLst>
                                        <p:tav tm="0">
                                          <p:val>
                                            <p:strVal val="2/3*#ppt_h"/>
                                          </p:val>
                                        </p:tav>
                                        <p:tav tm="100000">
                                          <p:val>
                                            <p:strVal val="#ppt_h"/>
                                          </p:val>
                                        </p:tav>
                                      </p:tavLst>
                                    </p:anim>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500"/>
                                        <p:tgtEl>
                                          <p:spTgt spid="11"/>
                                        </p:tgtEl>
                                      </p:cBhvr>
                                    </p:animEffect>
                                  </p:childTnLst>
                                </p:cTn>
                              </p:par>
                              <p:par>
                                <p:cTn id="15" presetID="23" presetClass="entr" presetSubtype="272" fill="hold" grpId="1"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500" fill="hold"/>
                                        <p:tgtEl>
                                          <p:spTgt spid="11"/>
                                        </p:tgtEl>
                                        <p:attrNameLst>
                                          <p:attrName>ppt_w</p:attrName>
                                        </p:attrNameLst>
                                      </p:cBhvr>
                                      <p:tavLst>
                                        <p:tav tm="0">
                                          <p:val>
                                            <p:strVal val="2/3*#ppt_w"/>
                                          </p:val>
                                        </p:tav>
                                        <p:tav tm="100000">
                                          <p:val>
                                            <p:strVal val="#ppt_w"/>
                                          </p:val>
                                        </p:tav>
                                      </p:tavLst>
                                    </p:anim>
                                    <p:anim calcmode="lin" valueType="num">
                                      <p:cBhvr>
                                        <p:cTn id="18" dur="1500" fill="hold"/>
                                        <p:tgtEl>
                                          <p:spTgt spid="11"/>
                                        </p:tgtEl>
                                        <p:attrNameLst>
                                          <p:attrName>ppt_h</p:attrName>
                                        </p:attrNameLst>
                                      </p:cBhvr>
                                      <p:tavLst>
                                        <p:tav tm="0">
                                          <p:val>
                                            <p:strVal val="2/3*#ppt_h"/>
                                          </p:val>
                                        </p:tav>
                                        <p:tav tm="100000">
                                          <p:val>
                                            <p:strVal val="#ppt_h"/>
                                          </p:val>
                                        </p:tav>
                                      </p:tavLst>
                                    </p:anim>
                                  </p:childTnLst>
                                </p:cTn>
                              </p:par>
                              <p:par>
                                <p:cTn id="19" presetID="35" presetClass="path" presetSubtype="0" accel="50000" decel="50000" fill="hold" grpId="2" nodeType="withEffect">
                                  <p:stCondLst>
                                    <p:cond delay="0"/>
                                  </p:stCondLst>
                                  <p:childTnLst>
                                    <p:animMotion origin="layout" path="M 0.09896 1.11022E-16 L 1.11022E-16 1.11022E-16 " pathEditMode="relative" rAng="0" ptsTypes="AA">
                                      <p:cBhvr>
                                        <p:cTn id="20" dur="1500" fill="hold"/>
                                        <p:tgtEl>
                                          <p:spTgt spid="11"/>
                                        </p:tgtEl>
                                        <p:attrNameLst>
                                          <p:attrName>ppt_x</p:attrName>
                                          <p:attrName>ppt_y</p:attrName>
                                        </p:attrNameLst>
                                      </p:cBhvr>
                                      <p:rCtr x="-4948" y="0"/>
                                    </p:animMotion>
                                  </p:childTnLst>
                                </p:cTn>
                              </p:par>
                              <p:par>
                                <p:cTn id="21" presetID="10" presetClass="entr" presetSubtype="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1500"/>
                                        <p:tgtEl>
                                          <p:spTgt spid="12"/>
                                        </p:tgtEl>
                                      </p:cBhvr>
                                    </p:animEffect>
                                  </p:childTnLst>
                                </p:cTn>
                              </p:par>
                              <p:par>
                                <p:cTn id="24" presetID="23" presetClass="entr" presetSubtype="272" fill="hold" grpId="1"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p:cTn id="26" dur="1500" fill="hold"/>
                                        <p:tgtEl>
                                          <p:spTgt spid="12"/>
                                        </p:tgtEl>
                                        <p:attrNameLst>
                                          <p:attrName>ppt_w</p:attrName>
                                        </p:attrNameLst>
                                      </p:cBhvr>
                                      <p:tavLst>
                                        <p:tav tm="0">
                                          <p:val>
                                            <p:strVal val="2/3*#ppt_w"/>
                                          </p:val>
                                        </p:tav>
                                        <p:tav tm="100000">
                                          <p:val>
                                            <p:strVal val="#ppt_w"/>
                                          </p:val>
                                        </p:tav>
                                      </p:tavLst>
                                    </p:anim>
                                    <p:anim calcmode="lin" valueType="num">
                                      <p:cBhvr>
                                        <p:cTn id="27" dur="1500" fill="hold"/>
                                        <p:tgtEl>
                                          <p:spTgt spid="12"/>
                                        </p:tgtEl>
                                        <p:attrNameLst>
                                          <p:attrName>ppt_h</p:attrName>
                                        </p:attrNameLst>
                                      </p:cBhvr>
                                      <p:tavLst>
                                        <p:tav tm="0">
                                          <p:val>
                                            <p:strVal val="2/3*#ppt_h"/>
                                          </p:val>
                                        </p:tav>
                                        <p:tav tm="100000">
                                          <p:val>
                                            <p:strVal val="#ppt_h"/>
                                          </p:val>
                                        </p:tav>
                                      </p:tavLst>
                                    </p:anim>
                                  </p:childTnLst>
                                </p:cTn>
                              </p:par>
                              <p:par>
                                <p:cTn id="28" presetID="35" presetClass="path" presetSubtype="0" accel="50000" decel="50000" fill="hold" grpId="2" nodeType="withEffect">
                                  <p:stCondLst>
                                    <p:cond delay="0"/>
                                  </p:stCondLst>
                                  <p:childTnLst>
                                    <p:animMotion origin="layout" path="M 3.95833E-6 1.11022E-16 L -0.09896 1.11022E-16 " pathEditMode="relative" rAng="0" ptsTypes="AA">
                                      <p:cBhvr>
                                        <p:cTn id="29" dur="1500" spd="-100000" fill="hold"/>
                                        <p:tgtEl>
                                          <p:spTgt spid="12"/>
                                        </p:tgtEl>
                                        <p:attrNameLst>
                                          <p:attrName>ppt_x</p:attrName>
                                          <p:attrName>ppt_y</p:attrName>
                                        </p:attrNameLst>
                                      </p:cBhvr>
                                      <p:rCtr x="-4948" y="0"/>
                                    </p:animMotion>
                                  </p:childTnLst>
                                </p:cTn>
                              </p:par>
                              <p:par>
                                <p:cTn id="30" presetID="22" presetClass="entr" presetSubtype="2" fill="hold" nodeType="withEffect">
                                  <p:stCondLst>
                                    <p:cond delay="1250"/>
                                  </p:stCondLst>
                                  <p:childTnLst>
                                    <p:set>
                                      <p:cBhvr>
                                        <p:cTn id="31" dur="1" fill="hold">
                                          <p:stCondLst>
                                            <p:cond delay="0"/>
                                          </p:stCondLst>
                                        </p:cTn>
                                        <p:tgtEl>
                                          <p:spTgt spid="80"/>
                                        </p:tgtEl>
                                        <p:attrNameLst>
                                          <p:attrName>style.visibility</p:attrName>
                                        </p:attrNameLst>
                                      </p:cBhvr>
                                      <p:to>
                                        <p:strVal val="visible"/>
                                      </p:to>
                                    </p:set>
                                    <p:animEffect transition="in" filter="wipe(right)">
                                      <p:cBhvr>
                                        <p:cTn id="32" dur="1000"/>
                                        <p:tgtEl>
                                          <p:spTgt spid="80"/>
                                        </p:tgtEl>
                                      </p:cBhvr>
                                    </p:animEffect>
                                  </p:childTnLst>
                                </p:cTn>
                              </p:par>
                              <p:par>
                                <p:cTn id="33" presetID="22" presetClass="entr" presetSubtype="4" fill="hold" nodeType="withEffect">
                                  <p:stCondLst>
                                    <p:cond delay="1250"/>
                                  </p:stCondLst>
                                  <p:childTnLst>
                                    <p:set>
                                      <p:cBhvr>
                                        <p:cTn id="34" dur="1" fill="hold">
                                          <p:stCondLst>
                                            <p:cond delay="0"/>
                                          </p:stCondLst>
                                        </p:cTn>
                                        <p:tgtEl>
                                          <p:spTgt spid="74"/>
                                        </p:tgtEl>
                                        <p:attrNameLst>
                                          <p:attrName>style.visibility</p:attrName>
                                        </p:attrNameLst>
                                      </p:cBhvr>
                                      <p:to>
                                        <p:strVal val="visible"/>
                                      </p:to>
                                    </p:set>
                                    <p:animEffect transition="in" filter="wipe(down)">
                                      <p:cBhvr>
                                        <p:cTn id="35" dur="1000"/>
                                        <p:tgtEl>
                                          <p:spTgt spid="74"/>
                                        </p:tgtEl>
                                      </p:cBhvr>
                                    </p:animEffect>
                                  </p:childTnLst>
                                </p:cTn>
                              </p:par>
                              <p:par>
                                <p:cTn id="36" presetID="22" presetClass="entr" presetSubtype="4" fill="hold" nodeType="withEffect">
                                  <p:stCondLst>
                                    <p:cond delay="1250"/>
                                  </p:stCondLst>
                                  <p:childTnLst>
                                    <p:set>
                                      <p:cBhvr>
                                        <p:cTn id="37" dur="1" fill="hold">
                                          <p:stCondLst>
                                            <p:cond delay="0"/>
                                          </p:stCondLst>
                                        </p:cTn>
                                        <p:tgtEl>
                                          <p:spTgt spid="77"/>
                                        </p:tgtEl>
                                        <p:attrNameLst>
                                          <p:attrName>style.visibility</p:attrName>
                                        </p:attrNameLst>
                                      </p:cBhvr>
                                      <p:to>
                                        <p:strVal val="visible"/>
                                      </p:to>
                                    </p:set>
                                    <p:animEffect transition="in" filter="wipe(down)">
                                      <p:cBhvr>
                                        <p:cTn id="38" dur="1000"/>
                                        <p:tgtEl>
                                          <p:spTgt spid="77"/>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1000"/>
                                        <p:tgtEl>
                                          <p:spTgt spid="22"/>
                                        </p:tgtEl>
                                      </p:cBhvr>
                                    </p:animEffect>
                                  </p:childTnLst>
                                </p:cTn>
                              </p:par>
                              <p:par>
                                <p:cTn id="42" presetID="10" presetClass="entr" presetSubtype="0" fill="hold" grpId="0" nodeType="withEffect">
                                  <p:stCondLst>
                                    <p:cond delay="125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1000"/>
                                        <p:tgtEl>
                                          <p:spTgt spid="10"/>
                                        </p:tgtEl>
                                      </p:cBhvr>
                                    </p:animEffect>
                                  </p:childTnLst>
                                </p:cTn>
                              </p:par>
                              <p:par>
                                <p:cTn id="45" presetID="10" presetClass="entr" presetSubtype="0" fill="hold" grpId="0" nodeType="withEffect">
                                  <p:stCondLst>
                                    <p:cond delay="125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childTnLst>
                                </p:cTn>
                              </p:par>
                              <p:par>
                                <p:cTn id="48" presetID="10" presetClass="entr" presetSubtype="0" fill="hold" grpId="0" nodeType="withEffect">
                                  <p:stCondLst>
                                    <p:cond delay="1250"/>
                                  </p:stCondLst>
                                  <p:childTnLst>
                                    <p:set>
                                      <p:cBhvr>
                                        <p:cTn id="49" dur="1" fill="hold">
                                          <p:stCondLst>
                                            <p:cond delay="0"/>
                                          </p:stCondLst>
                                        </p:cTn>
                                        <p:tgtEl>
                                          <p:spTgt spid="36"/>
                                        </p:tgtEl>
                                        <p:attrNameLst>
                                          <p:attrName>style.visibility</p:attrName>
                                        </p:attrNameLst>
                                      </p:cBhvr>
                                      <p:to>
                                        <p:strVal val="visible"/>
                                      </p:to>
                                    </p:set>
                                    <p:animEffect transition="in" filter="fade">
                                      <p:cBhvr>
                                        <p:cTn id="50" dur="1000"/>
                                        <p:tgtEl>
                                          <p:spTgt spid="36"/>
                                        </p:tgtEl>
                                      </p:cBhvr>
                                    </p:animEffect>
                                  </p:childTnLst>
                                </p:cTn>
                              </p:par>
                              <p:par>
                                <p:cTn id="51" presetID="12" presetClass="entr" presetSubtype="1" fill="hold" grpId="0" nodeType="withEffect">
                                  <p:stCondLst>
                                    <p:cond delay="1250"/>
                                  </p:stCondLst>
                                  <p:childTnLst>
                                    <p:set>
                                      <p:cBhvr>
                                        <p:cTn id="52" dur="1" fill="hold">
                                          <p:stCondLst>
                                            <p:cond delay="0"/>
                                          </p:stCondLst>
                                        </p:cTn>
                                        <p:tgtEl>
                                          <p:spTgt spid="53"/>
                                        </p:tgtEl>
                                        <p:attrNameLst>
                                          <p:attrName>style.visibility</p:attrName>
                                        </p:attrNameLst>
                                      </p:cBhvr>
                                      <p:to>
                                        <p:strVal val="visible"/>
                                      </p:to>
                                    </p:set>
                                    <p:anim calcmode="lin" valueType="num">
                                      <p:cBhvr additive="base">
                                        <p:cTn id="53" dur="1000"/>
                                        <p:tgtEl>
                                          <p:spTgt spid="53"/>
                                        </p:tgtEl>
                                        <p:attrNameLst>
                                          <p:attrName>ppt_y</p:attrName>
                                        </p:attrNameLst>
                                      </p:cBhvr>
                                      <p:tavLst>
                                        <p:tav tm="0">
                                          <p:val>
                                            <p:strVal val="#ppt_y-#ppt_h*1.125000"/>
                                          </p:val>
                                        </p:tav>
                                        <p:tav tm="100000">
                                          <p:val>
                                            <p:strVal val="#ppt_y"/>
                                          </p:val>
                                        </p:tav>
                                      </p:tavLst>
                                    </p:anim>
                                    <p:animEffect transition="in" filter="wipe(down)">
                                      <p:cBhvr>
                                        <p:cTn id="54" dur="1000"/>
                                        <p:tgtEl>
                                          <p:spTgt spid="53"/>
                                        </p:tgtEl>
                                      </p:cBhvr>
                                    </p:animEffect>
                                  </p:childTnLst>
                                </p:cTn>
                              </p:par>
                              <p:par>
                                <p:cTn id="55" presetID="12" presetClass="entr" presetSubtype="1" fill="hold" grpId="0" nodeType="withEffect">
                                  <p:stCondLst>
                                    <p:cond delay="1250"/>
                                  </p:stCondLst>
                                  <p:childTnLst>
                                    <p:set>
                                      <p:cBhvr>
                                        <p:cTn id="56" dur="1" fill="hold">
                                          <p:stCondLst>
                                            <p:cond delay="0"/>
                                          </p:stCondLst>
                                        </p:cTn>
                                        <p:tgtEl>
                                          <p:spTgt spid="69"/>
                                        </p:tgtEl>
                                        <p:attrNameLst>
                                          <p:attrName>style.visibility</p:attrName>
                                        </p:attrNameLst>
                                      </p:cBhvr>
                                      <p:to>
                                        <p:strVal val="visible"/>
                                      </p:to>
                                    </p:set>
                                    <p:anim calcmode="lin" valueType="num">
                                      <p:cBhvr additive="base">
                                        <p:cTn id="57" dur="1000"/>
                                        <p:tgtEl>
                                          <p:spTgt spid="69"/>
                                        </p:tgtEl>
                                        <p:attrNameLst>
                                          <p:attrName>ppt_y</p:attrName>
                                        </p:attrNameLst>
                                      </p:cBhvr>
                                      <p:tavLst>
                                        <p:tav tm="0">
                                          <p:val>
                                            <p:strVal val="#ppt_y-#ppt_h*1.125000"/>
                                          </p:val>
                                        </p:tav>
                                        <p:tav tm="100000">
                                          <p:val>
                                            <p:strVal val="#ppt_y"/>
                                          </p:val>
                                        </p:tav>
                                      </p:tavLst>
                                    </p:anim>
                                    <p:animEffect transition="in" filter="wipe(down)">
                                      <p:cBhvr>
                                        <p:cTn id="58" dur="1000"/>
                                        <p:tgtEl>
                                          <p:spTgt spid="69"/>
                                        </p:tgtEl>
                                      </p:cBhvr>
                                    </p:animEffect>
                                  </p:childTnLst>
                                </p:cTn>
                              </p:par>
                              <p:par>
                                <p:cTn id="59" presetID="12" presetClass="entr" presetSubtype="1" fill="hold" grpId="0" nodeType="withEffect">
                                  <p:stCondLst>
                                    <p:cond delay="1250"/>
                                  </p:stCondLst>
                                  <p:childTnLst>
                                    <p:set>
                                      <p:cBhvr>
                                        <p:cTn id="60" dur="1" fill="hold">
                                          <p:stCondLst>
                                            <p:cond delay="0"/>
                                          </p:stCondLst>
                                        </p:cTn>
                                        <p:tgtEl>
                                          <p:spTgt spid="63"/>
                                        </p:tgtEl>
                                        <p:attrNameLst>
                                          <p:attrName>style.visibility</p:attrName>
                                        </p:attrNameLst>
                                      </p:cBhvr>
                                      <p:to>
                                        <p:strVal val="visible"/>
                                      </p:to>
                                    </p:set>
                                    <p:anim calcmode="lin" valueType="num">
                                      <p:cBhvr additive="base">
                                        <p:cTn id="61" dur="1000"/>
                                        <p:tgtEl>
                                          <p:spTgt spid="63"/>
                                        </p:tgtEl>
                                        <p:attrNameLst>
                                          <p:attrName>ppt_y</p:attrName>
                                        </p:attrNameLst>
                                      </p:cBhvr>
                                      <p:tavLst>
                                        <p:tav tm="0">
                                          <p:val>
                                            <p:strVal val="#ppt_y-#ppt_h*1.125000"/>
                                          </p:val>
                                        </p:tav>
                                        <p:tav tm="100000">
                                          <p:val>
                                            <p:strVal val="#ppt_y"/>
                                          </p:val>
                                        </p:tav>
                                      </p:tavLst>
                                    </p:anim>
                                    <p:animEffect transition="in" filter="wipe(down)">
                                      <p:cBhvr>
                                        <p:cTn id="62" dur="1000"/>
                                        <p:tgtEl>
                                          <p:spTgt spid="63"/>
                                        </p:tgtEl>
                                      </p:cBhvr>
                                    </p:animEffect>
                                  </p:childTnLst>
                                </p:cTn>
                              </p:par>
                              <p:par>
                                <p:cTn id="63" presetID="12" presetClass="entr" presetSubtype="1" fill="hold" grpId="0" nodeType="withEffect">
                                  <p:stCondLst>
                                    <p:cond delay="1250"/>
                                  </p:stCondLst>
                                  <p:childTnLst>
                                    <p:set>
                                      <p:cBhvr>
                                        <p:cTn id="64" dur="1" fill="hold">
                                          <p:stCondLst>
                                            <p:cond delay="0"/>
                                          </p:stCondLst>
                                        </p:cTn>
                                        <p:tgtEl>
                                          <p:spTgt spid="60"/>
                                        </p:tgtEl>
                                        <p:attrNameLst>
                                          <p:attrName>style.visibility</p:attrName>
                                        </p:attrNameLst>
                                      </p:cBhvr>
                                      <p:to>
                                        <p:strVal val="visible"/>
                                      </p:to>
                                    </p:set>
                                    <p:anim calcmode="lin" valueType="num">
                                      <p:cBhvr additive="base">
                                        <p:cTn id="65" dur="1000"/>
                                        <p:tgtEl>
                                          <p:spTgt spid="60"/>
                                        </p:tgtEl>
                                        <p:attrNameLst>
                                          <p:attrName>ppt_y</p:attrName>
                                        </p:attrNameLst>
                                      </p:cBhvr>
                                      <p:tavLst>
                                        <p:tav tm="0">
                                          <p:val>
                                            <p:strVal val="#ppt_y-#ppt_h*1.125000"/>
                                          </p:val>
                                        </p:tav>
                                        <p:tav tm="100000">
                                          <p:val>
                                            <p:strVal val="#ppt_y"/>
                                          </p:val>
                                        </p:tav>
                                      </p:tavLst>
                                    </p:anim>
                                    <p:animEffect transition="in" filter="wipe(down)">
                                      <p:cBhvr>
                                        <p:cTn id="66" dur="1000"/>
                                        <p:tgtEl>
                                          <p:spTgt spid="60"/>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49"/>
                                        </p:tgtEl>
                                        <p:attrNameLst>
                                          <p:attrName>style.visibility</p:attrName>
                                        </p:attrNameLst>
                                      </p:cBhvr>
                                      <p:to>
                                        <p:strVal val="visible"/>
                                      </p:to>
                                    </p:set>
                                    <p:animEffect transition="in" filter="fade">
                                      <p:cBhvr>
                                        <p:cTn id="69" dur="1000"/>
                                        <p:tgtEl>
                                          <p:spTgt spid="49"/>
                                        </p:tgtEl>
                                      </p:cBhvr>
                                    </p:animEffect>
                                  </p:childTnLst>
                                </p:cTn>
                              </p:par>
                              <p:par>
                                <p:cTn id="70" presetID="10" presetClass="entr" presetSubtype="0" fill="hold" grpId="0" nodeType="withEffect">
                                  <p:stCondLst>
                                    <p:cond delay="1250"/>
                                  </p:stCondLst>
                                  <p:childTnLst>
                                    <p:set>
                                      <p:cBhvr>
                                        <p:cTn id="71" dur="1" fill="hold">
                                          <p:stCondLst>
                                            <p:cond delay="0"/>
                                          </p:stCondLst>
                                        </p:cTn>
                                        <p:tgtEl>
                                          <p:spTgt spid="52"/>
                                        </p:tgtEl>
                                        <p:attrNameLst>
                                          <p:attrName>style.visibility</p:attrName>
                                        </p:attrNameLst>
                                      </p:cBhvr>
                                      <p:to>
                                        <p:strVal val="visible"/>
                                      </p:to>
                                    </p:set>
                                    <p:animEffect transition="in" filter="fade">
                                      <p:cBhvr>
                                        <p:cTn id="72" dur="1000"/>
                                        <p:tgtEl>
                                          <p:spTgt spid="52"/>
                                        </p:tgtEl>
                                      </p:cBhvr>
                                    </p:animEffect>
                                  </p:childTnLst>
                                </p:cTn>
                              </p:par>
                              <p:par>
                                <p:cTn id="73" presetID="53" presetClass="entr" presetSubtype="16" fill="hold" grpId="0" nodeType="withEffect">
                                  <p:stCondLst>
                                    <p:cond delay="2250"/>
                                  </p:stCondLst>
                                  <p:childTnLst>
                                    <p:set>
                                      <p:cBhvr>
                                        <p:cTn id="74" dur="1" fill="hold">
                                          <p:stCondLst>
                                            <p:cond delay="0"/>
                                          </p:stCondLst>
                                        </p:cTn>
                                        <p:tgtEl>
                                          <p:spTgt spid="84"/>
                                        </p:tgtEl>
                                        <p:attrNameLst>
                                          <p:attrName>style.visibility</p:attrName>
                                        </p:attrNameLst>
                                      </p:cBhvr>
                                      <p:to>
                                        <p:strVal val="visible"/>
                                      </p:to>
                                    </p:set>
                                    <p:anim calcmode="lin" valueType="num">
                                      <p:cBhvr>
                                        <p:cTn id="75" dur="1000" fill="hold"/>
                                        <p:tgtEl>
                                          <p:spTgt spid="84"/>
                                        </p:tgtEl>
                                        <p:attrNameLst>
                                          <p:attrName>ppt_w</p:attrName>
                                        </p:attrNameLst>
                                      </p:cBhvr>
                                      <p:tavLst>
                                        <p:tav tm="0">
                                          <p:val>
                                            <p:fltVal val="0"/>
                                          </p:val>
                                        </p:tav>
                                        <p:tav tm="100000">
                                          <p:val>
                                            <p:strVal val="#ppt_w"/>
                                          </p:val>
                                        </p:tav>
                                      </p:tavLst>
                                    </p:anim>
                                    <p:anim calcmode="lin" valueType="num">
                                      <p:cBhvr>
                                        <p:cTn id="76" dur="1000" fill="hold"/>
                                        <p:tgtEl>
                                          <p:spTgt spid="84"/>
                                        </p:tgtEl>
                                        <p:attrNameLst>
                                          <p:attrName>ppt_h</p:attrName>
                                        </p:attrNameLst>
                                      </p:cBhvr>
                                      <p:tavLst>
                                        <p:tav tm="0">
                                          <p:val>
                                            <p:fltVal val="0"/>
                                          </p:val>
                                        </p:tav>
                                        <p:tav tm="100000">
                                          <p:val>
                                            <p:strVal val="#ppt_h"/>
                                          </p:val>
                                        </p:tav>
                                      </p:tavLst>
                                    </p:anim>
                                    <p:animEffect transition="in" filter="fade">
                                      <p:cBhvr>
                                        <p:cTn id="77" dur="1000"/>
                                        <p:tgtEl>
                                          <p:spTgt spid="84"/>
                                        </p:tgtEl>
                                      </p:cBhvr>
                                    </p:animEffect>
                                  </p:childTnLst>
                                </p:cTn>
                              </p:par>
                              <p:par>
                                <p:cTn id="78" presetID="53" presetClass="entr" presetSubtype="16" fill="hold" grpId="0" nodeType="withEffect">
                                  <p:stCondLst>
                                    <p:cond delay="2250"/>
                                  </p:stCondLst>
                                  <p:childTnLst>
                                    <p:set>
                                      <p:cBhvr>
                                        <p:cTn id="79" dur="1" fill="hold">
                                          <p:stCondLst>
                                            <p:cond delay="0"/>
                                          </p:stCondLst>
                                        </p:cTn>
                                        <p:tgtEl>
                                          <p:spTgt spid="29"/>
                                        </p:tgtEl>
                                        <p:attrNameLst>
                                          <p:attrName>style.visibility</p:attrName>
                                        </p:attrNameLst>
                                      </p:cBhvr>
                                      <p:to>
                                        <p:strVal val="visible"/>
                                      </p:to>
                                    </p:set>
                                    <p:anim calcmode="lin" valueType="num">
                                      <p:cBhvr>
                                        <p:cTn id="80" dur="1000" fill="hold"/>
                                        <p:tgtEl>
                                          <p:spTgt spid="29"/>
                                        </p:tgtEl>
                                        <p:attrNameLst>
                                          <p:attrName>ppt_w</p:attrName>
                                        </p:attrNameLst>
                                      </p:cBhvr>
                                      <p:tavLst>
                                        <p:tav tm="0">
                                          <p:val>
                                            <p:fltVal val="0"/>
                                          </p:val>
                                        </p:tav>
                                        <p:tav tm="100000">
                                          <p:val>
                                            <p:strVal val="#ppt_w"/>
                                          </p:val>
                                        </p:tav>
                                      </p:tavLst>
                                    </p:anim>
                                    <p:anim calcmode="lin" valueType="num">
                                      <p:cBhvr>
                                        <p:cTn id="81" dur="1000" fill="hold"/>
                                        <p:tgtEl>
                                          <p:spTgt spid="29"/>
                                        </p:tgtEl>
                                        <p:attrNameLst>
                                          <p:attrName>ppt_h</p:attrName>
                                        </p:attrNameLst>
                                      </p:cBhvr>
                                      <p:tavLst>
                                        <p:tav tm="0">
                                          <p:val>
                                            <p:fltVal val="0"/>
                                          </p:val>
                                        </p:tav>
                                        <p:tav tm="100000">
                                          <p:val>
                                            <p:strVal val="#ppt_h"/>
                                          </p:val>
                                        </p:tav>
                                      </p:tavLst>
                                    </p:anim>
                                    <p:animEffect transition="in" filter="fade">
                                      <p:cBhvr>
                                        <p:cTn id="82" dur="1000"/>
                                        <p:tgtEl>
                                          <p:spTgt spid="29"/>
                                        </p:tgtEl>
                                      </p:cBhvr>
                                    </p:animEffect>
                                  </p:childTnLst>
                                </p:cTn>
                              </p:par>
                              <p:par>
                                <p:cTn id="83" presetID="53" presetClass="entr" presetSubtype="16" fill="hold" grpId="0" nodeType="withEffect">
                                  <p:stCondLst>
                                    <p:cond delay="2250"/>
                                  </p:stCondLst>
                                  <p:childTnLst>
                                    <p:set>
                                      <p:cBhvr>
                                        <p:cTn id="84" dur="1" fill="hold">
                                          <p:stCondLst>
                                            <p:cond delay="0"/>
                                          </p:stCondLst>
                                        </p:cTn>
                                        <p:tgtEl>
                                          <p:spTgt spid="20"/>
                                        </p:tgtEl>
                                        <p:attrNameLst>
                                          <p:attrName>style.visibility</p:attrName>
                                        </p:attrNameLst>
                                      </p:cBhvr>
                                      <p:to>
                                        <p:strVal val="visible"/>
                                      </p:to>
                                    </p:set>
                                    <p:anim calcmode="lin" valueType="num">
                                      <p:cBhvr>
                                        <p:cTn id="85" dur="1000" fill="hold"/>
                                        <p:tgtEl>
                                          <p:spTgt spid="20"/>
                                        </p:tgtEl>
                                        <p:attrNameLst>
                                          <p:attrName>ppt_w</p:attrName>
                                        </p:attrNameLst>
                                      </p:cBhvr>
                                      <p:tavLst>
                                        <p:tav tm="0">
                                          <p:val>
                                            <p:fltVal val="0"/>
                                          </p:val>
                                        </p:tav>
                                        <p:tav tm="100000">
                                          <p:val>
                                            <p:strVal val="#ppt_w"/>
                                          </p:val>
                                        </p:tav>
                                      </p:tavLst>
                                    </p:anim>
                                    <p:anim calcmode="lin" valueType="num">
                                      <p:cBhvr>
                                        <p:cTn id="86" dur="1000" fill="hold"/>
                                        <p:tgtEl>
                                          <p:spTgt spid="20"/>
                                        </p:tgtEl>
                                        <p:attrNameLst>
                                          <p:attrName>ppt_h</p:attrName>
                                        </p:attrNameLst>
                                      </p:cBhvr>
                                      <p:tavLst>
                                        <p:tav tm="0">
                                          <p:val>
                                            <p:fltVal val="0"/>
                                          </p:val>
                                        </p:tav>
                                        <p:tav tm="100000">
                                          <p:val>
                                            <p:strVal val="#ppt_h"/>
                                          </p:val>
                                        </p:tav>
                                      </p:tavLst>
                                    </p:anim>
                                    <p:animEffect transition="in" filter="fade">
                                      <p:cBhvr>
                                        <p:cTn id="87" dur="1000"/>
                                        <p:tgtEl>
                                          <p:spTgt spid="20"/>
                                        </p:tgtEl>
                                      </p:cBhvr>
                                    </p:animEffect>
                                  </p:childTnLst>
                                </p:cTn>
                              </p:par>
                              <p:par>
                                <p:cTn id="88" presetID="53" presetClass="entr" presetSubtype="16" fill="hold" grpId="0" nodeType="withEffect">
                                  <p:stCondLst>
                                    <p:cond delay="2250"/>
                                  </p:stCondLst>
                                  <p:childTnLst>
                                    <p:set>
                                      <p:cBhvr>
                                        <p:cTn id="89" dur="1" fill="hold">
                                          <p:stCondLst>
                                            <p:cond delay="0"/>
                                          </p:stCondLst>
                                        </p:cTn>
                                        <p:tgtEl>
                                          <p:spTgt spid="19"/>
                                        </p:tgtEl>
                                        <p:attrNameLst>
                                          <p:attrName>style.visibility</p:attrName>
                                        </p:attrNameLst>
                                      </p:cBhvr>
                                      <p:to>
                                        <p:strVal val="visible"/>
                                      </p:to>
                                    </p:set>
                                    <p:anim calcmode="lin" valueType="num">
                                      <p:cBhvr>
                                        <p:cTn id="90" dur="1000" fill="hold"/>
                                        <p:tgtEl>
                                          <p:spTgt spid="19"/>
                                        </p:tgtEl>
                                        <p:attrNameLst>
                                          <p:attrName>ppt_w</p:attrName>
                                        </p:attrNameLst>
                                      </p:cBhvr>
                                      <p:tavLst>
                                        <p:tav tm="0">
                                          <p:val>
                                            <p:fltVal val="0"/>
                                          </p:val>
                                        </p:tav>
                                        <p:tav tm="100000">
                                          <p:val>
                                            <p:strVal val="#ppt_w"/>
                                          </p:val>
                                        </p:tav>
                                      </p:tavLst>
                                    </p:anim>
                                    <p:anim calcmode="lin" valueType="num">
                                      <p:cBhvr>
                                        <p:cTn id="91" dur="1000" fill="hold"/>
                                        <p:tgtEl>
                                          <p:spTgt spid="19"/>
                                        </p:tgtEl>
                                        <p:attrNameLst>
                                          <p:attrName>ppt_h</p:attrName>
                                        </p:attrNameLst>
                                      </p:cBhvr>
                                      <p:tavLst>
                                        <p:tav tm="0">
                                          <p:val>
                                            <p:fltVal val="0"/>
                                          </p:val>
                                        </p:tav>
                                        <p:tav tm="100000">
                                          <p:val>
                                            <p:strVal val="#ppt_h"/>
                                          </p:val>
                                        </p:tav>
                                      </p:tavLst>
                                    </p:anim>
                                    <p:animEffect transition="in" filter="fade">
                                      <p:cBhvr>
                                        <p:cTn id="92" dur="1000"/>
                                        <p:tgtEl>
                                          <p:spTgt spid="19"/>
                                        </p:tgtEl>
                                      </p:cBhvr>
                                    </p:animEffect>
                                  </p:childTnLst>
                                </p:cTn>
                              </p:par>
                              <p:par>
                                <p:cTn id="93" presetID="53" presetClass="entr" presetSubtype="16" fill="hold" grpId="0" nodeType="withEffect">
                                  <p:stCondLst>
                                    <p:cond delay="2250"/>
                                  </p:stCondLst>
                                  <p:childTnLst>
                                    <p:set>
                                      <p:cBhvr>
                                        <p:cTn id="94" dur="1" fill="hold">
                                          <p:stCondLst>
                                            <p:cond delay="0"/>
                                          </p:stCondLst>
                                        </p:cTn>
                                        <p:tgtEl>
                                          <p:spTgt spid="28"/>
                                        </p:tgtEl>
                                        <p:attrNameLst>
                                          <p:attrName>style.visibility</p:attrName>
                                        </p:attrNameLst>
                                      </p:cBhvr>
                                      <p:to>
                                        <p:strVal val="visible"/>
                                      </p:to>
                                    </p:set>
                                    <p:anim calcmode="lin" valueType="num">
                                      <p:cBhvr>
                                        <p:cTn id="95" dur="1000" fill="hold"/>
                                        <p:tgtEl>
                                          <p:spTgt spid="28"/>
                                        </p:tgtEl>
                                        <p:attrNameLst>
                                          <p:attrName>ppt_w</p:attrName>
                                        </p:attrNameLst>
                                      </p:cBhvr>
                                      <p:tavLst>
                                        <p:tav tm="0">
                                          <p:val>
                                            <p:fltVal val="0"/>
                                          </p:val>
                                        </p:tav>
                                        <p:tav tm="100000">
                                          <p:val>
                                            <p:strVal val="#ppt_w"/>
                                          </p:val>
                                        </p:tav>
                                      </p:tavLst>
                                    </p:anim>
                                    <p:anim calcmode="lin" valueType="num">
                                      <p:cBhvr>
                                        <p:cTn id="96" dur="1000" fill="hold"/>
                                        <p:tgtEl>
                                          <p:spTgt spid="28"/>
                                        </p:tgtEl>
                                        <p:attrNameLst>
                                          <p:attrName>ppt_h</p:attrName>
                                        </p:attrNameLst>
                                      </p:cBhvr>
                                      <p:tavLst>
                                        <p:tav tm="0">
                                          <p:val>
                                            <p:fltVal val="0"/>
                                          </p:val>
                                        </p:tav>
                                        <p:tav tm="100000">
                                          <p:val>
                                            <p:strVal val="#ppt_h"/>
                                          </p:val>
                                        </p:tav>
                                      </p:tavLst>
                                    </p:anim>
                                    <p:animEffect transition="in" filter="fade">
                                      <p:cBhvr>
                                        <p:cTn id="97" dur="1000"/>
                                        <p:tgtEl>
                                          <p:spTgt spid="28"/>
                                        </p:tgtEl>
                                      </p:cBhvr>
                                    </p:animEffect>
                                  </p:childTnLst>
                                </p:cTn>
                              </p:par>
                              <p:par>
                                <p:cTn id="98" presetID="22" presetClass="entr" presetSubtype="1" fill="hold" grpId="0" nodeType="withEffect">
                                  <p:stCondLst>
                                    <p:cond delay="2250"/>
                                  </p:stCondLst>
                                  <p:childTnLst>
                                    <p:set>
                                      <p:cBhvr>
                                        <p:cTn id="99" dur="1" fill="hold">
                                          <p:stCondLst>
                                            <p:cond delay="0"/>
                                          </p:stCondLst>
                                        </p:cTn>
                                        <p:tgtEl>
                                          <p:spTgt spid="85"/>
                                        </p:tgtEl>
                                        <p:attrNameLst>
                                          <p:attrName>style.visibility</p:attrName>
                                        </p:attrNameLst>
                                      </p:cBhvr>
                                      <p:to>
                                        <p:strVal val="visible"/>
                                      </p:to>
                                    </p:set>
                                    <p:animEffect transition="in" filter="wipe(up)">
                                      <p:cBhvr>
                                        <p:cTn id="100" dur="1000"/>
                                        <p:tgtEl>
                                          <p:spTgt spid="85"/>
                                        </p:tgtEl>
                                      </p:cBhvr>
                                    </p:animEffect>
                                  </p:childTnLst>
                                </p:cTn>
                              </p:par>
                              <p:par>
                                <p:cTn id="101" presetID="22" presetClass="entr" presetSubtype="2" fill="hold" grpId="0" nodeType="withEffect">
                                  <p:stCondLst>
                                    <p:cond delay="2250"/>
                                  </p:stCondLst>
                                  <p:childTnLst>
                                    <p:set>
                                      <p:cBhvr>
                                        <p:cTn id="102" dur="1" fill="hold">
                                          <p:stCondLst>
                                            <p:cond delay="0"/>
                                          </p:stCondLst>
                                        </p:cTn>
                                        <p:tgtEl>
                                          <p:spTgt spid="21"/>
                                        </p:tgtEl>
                                        <p:attrNameLst>
                                          <p:attrName>style.visibility</p:attrName>
                                        </p:attrNameLst>
                                      </p:cBhvr>
                                      <p:to>
                                        <p:strVal val="visible"/>
                                      </p:to>
                                    </p:set>
                                    <p:animEffect transition="in" filter="wipe(right)">
                                      <p:cBhvr>
                                        <p:cTn id="103" dur="1000"/>
                                        <p:tgtEl>
                                          <p:spTgt spid="21"/>
                                        </p:tgtEl>
                                      </p:cBhvr>
                                    </p:animEffect>
                                  </p:childTnLst>
                                </p:cTn>
                              </p:par>
                              <p:par>
                                <p:cTn id="104" presetID="22" presetClass="entr" presetSubtype="2" fill="hold" grpId="0" nodeType="withEffect">
                                  <p:stCondLst>
                                    <p:cond delay="2250"/>
                                  </p:stCondLst>
                                  <p:childTnLst>
                                    <p:set>
                                      <p:cBhvr>
                                        <p:cTn id="105" dur="1" fill="hold">
                                          <p:stCondLst>
                                            <p:cond delay="0"/>
                                          </p:stCondLst>
                                        </p:cTn>
                                        <p:tgtEl>
                                          <p:spTgt spid="40"/>
                                        </p:tgtEl>
                                        <p:attrNameLst>
                                          <p:attrName>style.visibility</p:attrName>
                                        </p:attrNameLst>
                                      </p:cBhvr>
                                      <p:to>
                                        <p:strVal val="visible"/>
                                      </p:to>
                                    </p:set>
                                    <p:animEffect transition="in" filter="wipe(right)">
                                      <p:cBhvr>
                                        <p:cTn id="106" dur="1000"/>
                                        <p:tgtEl>
                                          <p:spTgt spid="40"/>
                                        </p:tgtEl>
                                      </p:cBhvr>
                                    </p:animEffect>
                                  </p:childTnLst>
                                </p:cTn>
                              </p:par>
                              <p:par>
                                <p:cTn id="107" presetID="22" presetClass="entr" presetSubtype="8" fill="hold" grpId="0" nodeType="withEffect">
                                  <p:stCondLst>
                                    <p:cond delay="2250"/>
                                  </p:stCondLst>
                                  <p:childTnLst>
                                    <p:set>
                                      <p:cBhvr>
                                        <p:cTn id="108" dur="1" fill="hold">
                                          <p:stCondLst>
                                            <p:cond delay="0"/>
                                          </p:stCondLst>
                                        </p:cTn>
                                        <p:tgtEl>
                                          <p:spTgt spid="34"/>
                                        </p:tgtEl>
                                        <p:attrNameLst>
                                          <p:attrName>style.visibility</p:attrName>
                                        </p:attrNameLst>
                                      </p:cBhvr>
                                      <p:to>
                                        <p:strVal val="visible"/>
                                      </p:to>
                                    </p:set>
                                    <p:animEffect transition="in" filter="wipe(left)">
                                      <p:cBhvr>
                                        <p:cTn id="109" dur="1000"/>
                                        <p:tgtEl>
                                          <p:spTgt spid="34"/>
                                        </p:tgtEl>
                                      </p:cBhvr>
                                    </p:animEffect>
                                  </p:childTnLst>
                                </p:cTn>
                              </p:par>
                              <p:par>
                                <p:cTn id="110" presetID="22" presetClass="entr" presetSubtype="8" fill="hold" grpId="0" nodeType="withEffect">
                                  <p:stCondLst>
                                    <p:cond delay="2250"/>
                                  </p:stCondLst>
                                  <p:childTnLst>
                                    <p:set>
                                      <p:cBhvr>
                                        <p:cTn id="111" dur="1" fill="hold">
                                          <p:stCondLst>
                                            <p:cond delay="0"/>
                                          </p:stCondLst>
                                        </p:cTn>
                                        <p:tgtEl>
                                          <p:spTgt spid="33"/>
                                        </p:tgtEl>
                                        <p:attrNameLst>
                                          <p:attrName>style.visibility</p:attrName>
                                        </p:attrNameLst>
                                      </p:cBhvr>
                                      <p:to>
                                        <p:strVal val="visible"/>
                                      </p:to>
                                    </p:set>
                                    <p:animEffect transition="in" filter="wipe(left)">
                                      <p:cBhvr>
                                        <p:cTn id="112" dur="1000"/>
                                        <p:tgtEl>
                                          <p:spTgt spid="33"/>
                                        </p:tgtEl>
                                      </p:cBhvr>
                                    </p:animEffect>
                                  </p:childTnLst>
                                </p:cTn>
                              </p:par>
                              <p:par>
                                <p:cTn id="113" presetID="53" presetClass="entr" presetSubtype="16" fill="hold" grpId="0" nodeType="withEffect">
                                  <p:stCondLst>
                                    <p:cond delay="3250"/>
                                  </p:stCondLst>
                                  <p:childTnLst>
                                    <p:set>
                                      <p:cBhvr>
                                        <p:cTn id="114" dur="1" fill="hold">
                                          <p:stCondLst>
                                            <p:cond delay="0"/>
                                          </p:stCondLst>
                                        </p:cTn>
                                        <p:tgtEl>
                                          <p:spTgt spid="18"/>
                                        </p:tgtEl>
                                        <p:attrNameLst>
                                          <p:attrName>style.visibility</p:attrName>
                                        </p:attrNameLst>
                                      </p:cBhvr>
                                      <p:to>
                                        <p:strVal val="visible"/>
                                      </p:to>
                                    </p:set>
                                    <p:anim calcmode="lin" valueType="num">
                                      <p:cBhvr>
                                        <p:cTn id="115" dur="1000" fill="hold"/>
                                        <p:tgtEl>
                                          <p:spTgt spid="18"/>
                                        </p:tgtEl>
                                        <p:attrNameLst>
                                          <p:attrName>ppt_w</p:attrName>
                                        </p:attrNameLst>
                                      </p:cBhvr>
                                      <p:tavLst>
                                        <p:tav tm="0">
                                          <p:val>
                                            <p:fltVal val="0"/>
                                          </p:val>
                                        </p:tav>
                                        <p:tav tm="100000">
                                          <p:val>
                                            <p:strVal val="#ppt_w"/>
                                          </p:val>
                                        </p:tav>
                                      </p:tavLst>
                                    </p:anim>
                                    <p:anim calcmode="lin" valueType="num">
                                      <p:cBhvr>
                                        <p:cTn id="116" dur="1000" fill="hold"/>
                                        <p:tgtEl>
                                          <p:spTgt spid="18"/>
                                        </p:tgtEl>
                                        <p:attrNameLst>
                                          <p:attrName>ppt_h</p:attrName>
                                        </p:attrNameLst>
                                      </p:cBhvr>
                                      <p:tavLst>
                                        <p:tav tm="0">
                                          <p:val>
                                            <p:fltVal val="0"/>
                                          </p:val>
                                        </p:tav>
                                        <p:tav tm="100000">
                                          <p:val>
                                            <p:strVal val="#ppt_h"/>
                                          </p:val>
                                        </p:tav>
                                      </p:tavLst>
                                    </p:anim>
                                    <p:animEffect transition="in" filter="fade">
                                      <p:cBhvr>
                                        <p:cTn id="117" dur="1000"/>
                                        <p:tgtEl>
                                          <p:spTgt spid="18"/>
                                        </p:tgtEl>
                                      </p:cBhvr>
                                    </p:animEffect>
                                  </p:childTnLst>
                                </p:cTn>
                              </p:par>
                              <p:par>
                                <p:cTn id="118" presetID="53" presetClass="entr" presetSubtype="16" fill="hold" grpId="0" nodeType="withEffect">
                                  <p:stCondLst>
                                    <p:cond delay="3250"/>
                                  </p:stCondLst>
                                  <p:childTnLst>
                                    <p:set>
                                      <p:cBhvr>
                                        <p:cTn id="119" dur="1" fill="hold">
                                          <p:stCondLst>
                                            <p:cond delay="0"/>
                                          </p:stCondLst>
                                        </p:cTn>
                                        <p:tgtEl>
                                          <p:spTgt spid="17"/>
                                        </p:tgtEl>
                                        <p:attrNameLst>
                                          <p:attrName>style.visibility</p:attrName>
                                        </p:attrNameLst>
                                      </p:cBhvr>
                                      <p:to>
                                        <p:strVal val="visible"/>
                                      </p:to>
                                    </p:set>
                                    <p:anim calcmode="lin" valueType="num">
                                      <p:cBhvr>
                                        <p:cTn id="120" dur="1000" fill="hold"/>
                                        <p:tgtEl>
                                          <p:spTgt spid="17"/>
                                        </p:tgtEl>
                                        <p:attrNameLst>
                                          <p:attrName>ppt_w</p:attrName>
                                        </p:attrNameLst>
                                      </p:cBhvr>
                                      <p:tavLst>
                                        <p:tav tm="0">
                                          <p:val>
                                            <p:fltVal val="0"/>
                                          </p:val>
                                        </p:tav>
                                        <p:tav tm="100000">
                                          <p:val>
                                            <p:strVal val="#ppt_w"/>
                                          </p:val>
                                        </p:tav>
                                      </p:tavLst>
                                    </p:anim>
                                    <p:anim calcmode="lin" valueType="num">
                                      <p:cBhvr>
                                        <p:cTn id="121" dur="1000" fill="hold"/>
                                        <p:tgtEl>
                                          <p:spTgt spid="17"/>
                                        </p:tgtEl>
                                        <p:attrNameLst>
                                          <p:attrName>ppt_h</p:attrName>
                                        </p:attrNameLst>
                                      </p:cBhvr>
                                      <p:tavLst>
                                        <p:tav tm="0">
                                          <p:val>
                                            <p:fltVal val="0"/>
                                          </p:val>
                                        </p:tav>
                                        <p:tav tm="100000">
                                          <p:val>
                                            <p:strVal val="#ppt_h"/>
                                          </p:val>
                                        </p:tav>
                                      </p:tavLst>
                                    </p:anim>
                                    <p:animEffect transition="in" filter="fade">
                                      <p:cBhvr>
                                        <p:cTn id="122" dur="1000"/>
                                        <p:tgtEl>
                                          <p:spTgt spid="17"/>
                                        </p:tgtEl>
                                      </p:cBhvr>
                                    </p:animEffect>
                                  </p:childTnLst>
                                </p:cTn>
                              </p:par>
                              <p:par>
                                <p:cTn id="123" presetID="53" presetClass="entr" presetSubtype="16" fill="hold" grpId="0" nodeType="withEffect">
                                  <p:stCondLst>
                                    <p:cond delay="3250"/>
                                  </p:stCondLst>
                                  <p:childTnLst>
                                    <p:set>
                                      <p:cBhvr>
                                        <p:cTn id="124" dur="1" fill="hold">
                                          <p:stCondLst>
                                            <p:cond delay="0"/>
                                          </p:stCondLst>
                                        </p:cTn>
                                        <p:tgtEl>
                                          <p:spTgt spid="16"/>
                                        </p:tgtEl>
                                        <p:attrNameLst>
                                          <p:attrName>style.visibility</p:attrName>
                                        </p:attrNameLst>
                                      </p:cBhvr>
                                      <p:to>
                                        <p:strVal val="visible"/>
                                      </p:to>
                                    </p:set>
                                    <p:anim calcmode="lin" valueType="num">
                                      <p:cBhvr>
                                        <p:cTn id="125" dur="1000" fill="hold"/>
                                        <p:tgtEl>
                                          <p:spTgt spid="16"/>
                                        </p:tgtEl>
                                        <p:attrNameLst>
                                          <p:attrName>ppt_w</p:attrName>
                                        </p:attrNameLst>
                                      </p:cBhvr>
                                      <p:tavLst>
                                        <p:tav tm="0">
                                          <p:val>
                                            <p:fltVal val="0"/>
                                          </p:val>
                                        </p:tav>
                                        <p:tav tm="100000">
                                          <p:val>
                                            <p:strVal val="#ppt_w"/>
                                          </p:val>
                                        </p:tav>
                                      </p:tavLst>
                                    </p:anim>
                                    <p:anim calcmode="lin" valueType="num">
                                      <p:cBhvr>
                                        <p:cTn id="126" dur="1000" fill="hold"/>
                                        <p:tgtEl>
                                          <p:spTgt spid="16"/>
                                        </p:tgtEl>
                                        <p:attrNameLst>
                                          <p:attrName>ppt_h</p:attrName>
                                        </p:attrNameLst>
                                      </p:cBhvr>
                                      <p:tavLst>
                                        <p:tav tm="0">
                                          <p:val>
                                            <p:fltVal val="0"/>
                                          </p:val>
                                        </p:tav>
                                        <p:tav tm="100000">
                                          <p:val>
                                            <p:strVal val="#ppt_h"/>
                                          </p:val>
                                        </p:tav>
                                      </p:tavLst>
                                    </p:anim>
                                    <p:animEffect transition="in" filter="fade">
                                      <p:cBhvr>
                                        <p:cTn id="127" dur="1000"/>
                                        <p:tgtEl>
                                          <p:spTgt spid="16"/>
                                        </p:tgtEl>
                                      </p:cBhvr>
                                    </p:animEffect>
                                  </p:childTnLst>
                                </p:cTn>
                              </p:par>
                              <p:par>
                                <p:cTn id="128" presetID="53" presetClass="entr" presetSubtype="16" fill="hold" grpId="0" nodeType="withEffect">
                                  <p:stCondLst>
                                    <p:cond delay="3250"/>
                                  </p:stCondLst>
                                  <p:childTnLst>
                                    <p:set>
                                      <p:cBhvr>
                                        <p:cTn id="129" dur="1" fill="hold">
                                          <p:stCondLst>
                                            <p:cond delay="0"/>
                                          </p:stCondLst>
                                        </p:cTn>
                                        <p:tgtEl>
                                          <p:spTgt spid="48"/>
                                        </p:tgtEl>
                                        <p:attrNameLst>
                                          <p:attrName>style.visibility</p:attrName>
                                        </p:attrNameLst>
                                      </p:cBhvr>
                                      <p:to>
                                        <p:strVal val="visible"/>
                                      </p:to>
                                    </p:set>
                                    <p:anim calcmode="lin" valueType="num">
                                      <p:cBhvr>
                                        <p:cTn id="130" dur="1000" fill="hold"/>
                                        <p:tgtEl>
                                          <p:spTgt spid="48"/>
                                        </p:tgtEl>
                                        <p:attrNameLst>
                                          <p:attrName>ppt_w</p:attrName>
                                        </p:attrNameLst>
                                      </p:cBhvr>
                                      <p:tavLst>
                                        <p:tav tm="0">
                                          <p:val>
                                            <p:fltVal val="0"/>
                                          </p:val>
                                        </p:tav>
                                        <p:tav tm="100000">
                                          <p:val>
                                            <p:strVal val="#ppt_w"/>
                                          </p:val>
                                        </p:tav>
                                      </p:tavLst>
                                    </p:anim>
                                    <p:anim calcmode="lin" valueType="num">
                                      <p:cBhvr>
                                        <p:cTn id="131" dur="1000" fill="hold"/>
                                        <p:tgtEl>
                                          <p:spTgt spid="48"/>
                                        </p:tgtEl>
                                        <p:attrNameLst>
                                          <p:attrName>ppt_h</p:attrName>
                                        </p:attrNameLst>
                                      </p:cBhvr>
                                      <p:tavLst>
                                        <p:tav tm="0">
                                          <p:val>
                                            <p:fltVal val="0"/>
                                          </p:val>
                                        </p:tav>
                                        <p:tav tm="100000">
                                          <p:val>
                                            <p:strVal val="#ppt_h"/>
                                          </p:val>
                                        </p:tav>
                                      </p:tavLst>
                                    </p:anim>
                                    <p:animEffect transition="in" filter="fade">
                                      <p:cBhvr>
                                        <p:cTn id="132" dur="1000"/>
                                        <p:tgtEl>
                                          <p:spTgt spid="48"/>
                                        </p:tgtEl>
                                      </p:cBhvr>
                                    </p:animEffect>
                                  </p:childTnLst>
                                </p:cTn>
                              </p:par>
                              <p:par>
                                <p:cTn id="133" presetID="53" presetClass="entr" presetSubtype="16" fill="hold" grpId="0" nodeType="withEffect">
                                  <p:stCondLst>
                                    <p:cond delay="3250"/>
                                  </p:stCondLst>
                                  <p:childTnLst>
                                    <p:set>
                                      <p:cBhvr>
                                        <p:cTn id="134" dur="1" fill="hold">
                                          <p:stCondLst>
                                            <p:cond delay="0"/>
                                          </p:stCondLst>
                                        </p:cTn>
                                        <p:tgtEl>
                                          <p:spTgt spid="25"/>
                                        </p:tgtEl>
                                        <p:attrNameLst>
                                          <p:attrName>style.visibility</p:attrName>
                                        </p:attrNameLst>
                                      </p:cBhvr>
                                      <p:to>
                                        <p:strVal val="visible"/>
                                      </p:to>
                                    </p:set>
                                    <p:anim calcmode="lin" valueType="num">
                                      <p:cBhvr>
                                        <p:cTn id="135" dur="1000" fill="hold"/>
                                        <p:tgtEl>
                                          <p:spTgt spid="25"/>
                                        </p:tgtEl>
                                        <p:attrNameLst>
                                          <p:attrName>ppt_w</p:attrName>
                                        </p:attrNameLst>
                                      </p:cBhvr>
                                      <p:tavLst>
                                        <p:tav tm="0">
                                          <p:val>
                                            <p:fltVal val="0"/>
                                          </p:val>
                                        </p:tav>
                                        <p:tav tm="100000">
                                          <p:val>
                                            <p:strVal val="#ppt_w"/>
                                          </p:val>
                                        </p:tav>
                                      </p:tavLst>
                                    </p:anim>
                                    <p:anim calcmode="lin" valueType="num">
                                      <p:cBhvr>
                                        <p:cTn id="136" dur="1000" fill="hold"/>
                                        <p:tgtEl>
                                          <p:spTgt spid="25"/>
                                        </p:tgtEl>
                                        <p:attrNameLst>
                                          <p:attrName>ppt_h</p:attrName>
                                        </p:attrNameLst>
                                      </p:cBhvr>
                                      <p:tavLst>
                                        <p:tav tm="0">
                                          <p:val>
                                            <p:fltVal val="0"/>
                                          </p:val>
                                        </p:tav>
                                        <p:tav tm="100000">
                                          <p:val>
                                            <p:strVal val="#ppt_h"/>
                                          </p:val>
                                        </p:tav>
                                      </p:tavLst>
                                    </p:anim>
                                    <p:animEffect transition="in" filter="fade">
                                      <p:cBhvr>
                                        <p:cTn id="137" dur="1000"/>
                                        <p:tgtEl>
                                          <p:spTgt spid="25"/>
                                        </p:tgtEl>
                                      </p:cBhvr>
                                    </p:animEffect>
                                  </p:childTnLst>
                                </p:cTn>
                              </p:par>
                              <p:par>
                                <p:cTn id="138" presetID="53" presetClass="entr" presetSubtype="16" fill="hold" grpId="0" nodeType="withEffect">
                                  <p:stCondLst>
                                    <p:cond delay="3250"/>
                                  </p:stCondLst>
                                  <p:childTnLst>
                                    <p:set>
                                      <p:cBhvr>
                                        <p:cTn id="139" dur="1" fill="hold">
                                          <p:stCondLst>
                                            <p:cond delay="0"/>
                                          </p:stCondLst>
                                        </p:cTn>
                                        <p:tgtEl>
                                          <p:spTgt spid="26"/>
                                        </p:tgtEl>
                                        <p:attrNameLst>
                                          <p:attrName>style.visibility</p:attrName>
                                        </p:attrNameLst>
                                      </p:cBhvr>
                                      <p:to>
                                        <p:strVal val="visible"/>
                                      </p:to>
                                    </p:set>
                                    <p:anim calcmode="lin" valueType="num">
                                      <p:cBhvr>
                                        <p:cTn id="140" dur="1000" fill="hold"/>
                                        <p:tgtEl>
                                          <p:spTgt spid="26"/>
                                        </p:tgtEl>
                                        <p:attrNameLst>
                                          <p:attrName>ppt_w</p:attrName>
                                        </p:attrNameLst>
                                      </p:cBhvr>
                                      <p:tavLst>
                                        <p:tav tm="0">
                                          <p:val>
                                            <p:fltVal val="0"/>
                                          </p:val>
                                        </p:tav>
                                        <p:tav tm="100000">
                                          <p:val>
                                            <p:strVal val="#ppt_w"/>
                                          </p:val>
                                        </p:tav>
                                      </p:tavLst>
                                    </p:anim>
                                    <p:anim calcmode="lin" valueType="num">
                                      <p:cBhvr>
                                        <p:cTn id="141" dur="1000" fill="hold"/>
                                        <p:tgtEl>
                                          <p:spTgt spid="26"/>
                                        </p:tgtEl>
                                        <p:attrNameLst>
                                          <p:attrName>ppt_h</p:attrName>
                                        </p:attrNameLst>
                                      </p:cBhvr>
                                      <p:tavLst>
                                        <p:tav tm="0">
                                          <p:val>
                                            <p:fltVal val="0"/>
                                          </p:val>
                                        </p:tav>
                                        <p:tav tm="100000">
                                          <p:val>
                                            <p:strVal val="#ppt_h"/>
                                          </p:val>
                                        </p:tav>
                                      </p:tavLst>
                                    </p:anim>
                                    <p:animEffect transition="in" filter="fade">
                                      <p:cBhvr>
                                        <p:cTn id="142" dur="1000"/>
                                        <p:tgtEl>
                                          <p:spTgt spid="26"/>
                                        </p:tgtEl>
                                      </p:cBhvr>
                                    </p:animEffect>
                                  </p:childTnLst>
                                </p:cTn>
                              </p:par>
                              <p:par>
                                <p:cTn id="143" presetID="53" presetClass="entr" presetSubtype="16" fill="hold" grpId="0" nodeType="withEffect">
                                  <p:stCondLst>
                                    <p:cond delay="3250"/>
                                  </p:stCondLst>
                                  <p:childTnLst>
                                    <p:set>
                                      <p:cBhvr>
                                        <p:cTn id="144" dur="1" fill="hold">
                                          <p:stCondLst>
                                            <p:cond delay="0"/>
                                          </p:stCondLst>
                                        </p:cTn>
                                        <p:tgtEl>
                                          <p:spTgt spid="14"/>
                                        </p:tgtEl>
                                        <p:attrNameLst>
                                          <p:attrName>style.visibility</p:attrName>
                                        </p:attrNameLst>
                                      </p:cBhvr>
                                      <p:to>
                                        <p:strVal val="visible"/>
                                      </p:to>
                                    </p:set>
                                    <p:anim calcmode="lin" valueType="num">
                                      <p:cBhvr>
                                        <p:cTn id="145" dur="1000" fill="hold"/>
                                        <p:tgtEl>
                                          <p:spTgt spid="14"/>
                                        </p:tgtEl>
                                        <p:attrNameLst>
                                          <p:attrName>ppt_w</p:attrName>
                                        </p:attrNameLst>
                                      </p:cBhvr>
                                      <p:tavLst>
                                        <p:tav tm="0">
                                          <p:val>
                                            <p:fltVal val="0"/>
                                          </p:val>
                                        </p:tav>
                                        <p:tav tm="100000">
                                          <p:val>
                                            <p:strVal val="#ppt_w"/>
                                          </p:val>
                                        </p:tav>
                                      </p:tavLst>
                                    </p:anim>
                                    <p:anim calcmode="lin" valueType="num">
                                      <p:cBhvr>
                                        <p:cTn id="146" dur="1000" fill="hold"/>
                                        <p:tgtEl>
                                          <p:spTgt spid="14"/>
                                        </p:tgtEl>
                                        <p:attrNameLst>
                                          <p:attrName>ppt_h</p:attrName>
                                        </p:attrNameLst>
                                      </p:cBhvr>
                                      <p:tavLst>
                                        <p:tav tm="0">
                                          <p:val>
                                            <p:fltVal val="0"/>
                                          </p:val>
                                        </p:tav>
                                        <p:tav tm="100000">
                                          <p:val>
                                            <p:strVal val="#ppt_h"/>
                                          </p:val>
                                        </p:tav>
                                      </p:tavLst>
                                    </p:anim>
                                    <p:animEffect transition="in" filter="fade">
                                      <p:cBhvr>
                                        <p:cTn id="147" dur="1000"/>
                                        <p:tgtEl>
                                          <p:spTgt spid="14"/>
                                        </p:tgtEl>
                                      </p:cBhvr>
                                    </p:animEffect>
                                  </p:childTnLst>
                                </p:cTn>
                              </p:par>
                              <p:par>
                                <p:cTn id="148" presetID="22" presetClass="entr" presetSubtype="1" fill="hold" grpId="0" nodeType="withEffect">
                                  <p:stCondLst>
                                    <p:cond delay="3250"/>
                                  </p:stCondLst>
                                  <p:childTnLst>
                                    <p:set>
                                      <p:cBhvr>
                                        <p:cTn id="149" dur="1" fill="hold">
                                          <p:stCondLst>
                                            <p:cond delay="0"/>
                                          </p:stCondLst>
                                        </p:cTn>
                                        <p:tgtEl>
                                          <p:spTgt spid="46"/>
                                        </p:tgtEl>
                                        <p:attrNameLst>
                                          <p:attrName>style.visibility</p:attrName>
                                        </p:attrNameLst>
                                      </p:cBhvr>
                                      <p:to>
                                        <p:strVal val="visible"/>
                                      </p:to>
                                    </p:set>
                                    <p:animEffect transition="in" filter="wipe(up)">
                                      <p:cBhvr>
                                        <p:cTn id="150" dur="1000"/>
                                        <p:tgtEl>
                                          <p:spTgt spid="46"/>
                                        </p:tgtEl>
                                      </p:cBhvr>
                                    </p:animEffect>
                                  </p:childTnLst>
                                </p:cTn>
                              </p:par>
                              <p:par>
                                <p:cTn id="151" presetID="22" presetClass="entr" presetSubtype="2" fill="hold" grpId="0" nodeType="withEffect">
                                  <p:stCondLst>
                                    <p:cond delay="3250"/>
                                  </p:stCondLst>
                                  <p:childTnLst>
                                    <p:set>
                                      <p:cBhvr>
                                        <p:cTn id="152" dur="1" fill="hold">
                                          <p:stCondLst>
                                            <p:cond delay="0"/>
                                          </p:stCondLst>
                                        </p:cTn>
                                        <p:tgtEl>
                                          <p:spTgt spid="43"/>
                                        </p:tgtEl>
                                        <p:attrNameLst>
                                          <p:attrName>style.visibility</p:attrName>
                                        </p:attrNameLst>
                                      </p:cBhvr>
                                      <p:to>
                                        <p:strVal val="visible"/>
                                      </p:to>
                                    </p:set>
                                    <p:animEffect transition="in" filter="wipe(right)">
                                      <p:cBhvr>
                                        <p:cTn id="153" dur="1000"/>
                                        <p:tgtEl>
                                          <p:spTgt spid="43"/>
                                        </p:tgtEl>
                                      </p:cBhvr>
                                    </p:animEffect>
                                  </p:childTnLst>
                                </p:cTn>
                              </p:par>
                              <p:par>
                                <p:cTn id="154" presetID="22" presetClass="entr" presetSubtype="2" fill="hold" grpId="0" nodeType="withEffect">
                                  <p:stCondLst>
                                    <p:cond delay="3250"/>
                                  </p:stCondLst>
                                  <p:childTnLst>
                                    <p:set>
                                      <p:cBhvr>
                                        <p:cTn id="155" dur="1" fill="hold">
                                          <p:stCondLst>
                                            <p:cond delay="0"/>
                                          </p:stCondLst>
                                        </p:cTn>
                                        <p:tgtEl>
                                          <p:spTgt spid="45"/>
                                        </p:tgtEl>
                                        <p:attrNameLst>
                                          <p:attrName>style.visibility</p:attrName>
                                        </p:attrNameLst>
                                      </p:cBhvr>
                                      <p:to>
                                        <p:strVal val="visible"/>
                                      </p:to>
                                    </p:set>
                                    <p:animEffect transition="in" filter="wipe(right)">
                                      <p:cBhvr>
                                        <p:cTn id="156" dur="1000"/>
                                        <p:tgtEl>
                                          <p:spTgt spid="45"/>
                                        </p:tgtEl>
                                      </p:cBhvr>
                                    </p:animEffect>
                                  </p:childTnLst>
                                </p:cTn>
                              </p:par>
                              <p:par>
                                <p:cTn id="157" presetID="22" presetClass="entr" presetSubtype="4" fill="hold" grpId="0" nodeType="withEffect">
                                  <p:stCondLst>
                                    <p:cond delay="3250"/>
                                  </p:stCondLst>
                                  <p:childTnLst>
                                    <p:set>
                                      <p:cBhvr>
                                        <p:cTn id="158" dur="1" fill="hold">
                                          <p:stCondLst>
                                            <p:cond delay="0"/>
                                          </p:stCondLst>
                                        </p:cTn>
                                        <p:tgtEl>
                                          <p:spTgt spid="50"/>
                                        </p:tgtEl>
                                        <p:attrNameLst>
                                          <p:attrName>style.visibility</p:attrName>
                                        </p:attrNameLst>
                                      </p:cBhvr>
                                      <p:to>
                                        <p:strVal val="visible"/>
                                      </p:to>
                                    </p:set>
                                    <p:animEffect transition="in" filter="wipe(down)">
                                      <p:cBhvr>
                                        <p:cTn id="159" dur="1000"/>
                                        <p:tgtEl>
                                          <p:spTgt spid="50"/>
                                        </p:tgtEl>
                                      </p:cBhvr>
                                    </p:animEffect>
                                  </p:childTnLst>
                                </p:cTn>
                              </p:par>
                              <p:par>
                                <p:cTn id="160" presetID="22" presetClass="entr" presetSubtype="4" fill="hold" grpId="0" nodeType="withEffect">
                                  <p:stCondLst>
                                    <p:cond delay="3250"/>
                                  </p:stCondLst>
                                  <p:childTnLst>
                                    <p:set>
                                      <p:cBhvr>
                                        <p:cTn id="161" dur="1" fill="hold">
                                          <p:stCondLst>
                                            <p:cond delay="0"/>
                                          </p:stCondLst>
                                        </p:cTn>
                                        <p:tgtEl>
                                          <p:spTgt spid="47"/>
                                        </p:tgtEl>
                                        <p:attrNameLst>
                                          <p:attrName>style.visibility</p:attrName>
                                        </p:attrNameLst>
                                      </p:cBhvr>
                                      <p:to>
                                        <p:strVal val="visible"/>
                                      </p:to>
                                    </p:set>
                                    <p:animEffect transition="in" filter="wipe(down)">
                                      <p:cBhvr>
                                        <p:cTn id="162" dur="1000"/>
                                        <p:tgtEl>
                                          <p:spTgt spid="47"/>
                                        </p:tgtEl>
                                      </p:cBhvr>
                                    </p:animEffect>
                                  </p:childTnLst>
                                </p:cTn>
                              </p:par>
                              <p:par>
                                <p:cTn id="163" presetID="22" presetClass="entr" presetSubtype="8" fill="hold" grpId="0" nodeType="withEffect">
                                  <p:stCondLst>
                                    <p:cond delay="3250"/>
                                  </p:stCondLst>
                                  <p:childTnLst>
                                    <p:set>
                                      <p:cBhvr>
                                        <p:cTn id="164" dur="1" fill="hold">
                                          <p:stCondLst>
                                            <p:cond delay="0"/>
                                          </p:stCondLst>
                                        </p:cTn>
                                        <p:tgtEl>
                                          <p:spTgt spid="44"/>
                                        </p:tgtEl>
                                        <p:attrNameLst>
                                          <p:attrName>style.visibility</p:attrName>
                                        </p:attrNameLst>
                                      </p:cBhvr>
                                      <p:to>
                                        <p:strVal val="visible"/>
                                      </p:to>
                                    </p:set>
                                    <p:animEffect transition="in" filter="wipe(left)">
                                      <p:cBhvr>
                                        <p:cTn id="165" dur="1000"/>
                                        <p:tgtEl>
                                          <p:spTgt spid="44"/>
                                        </p:tgtEl>
                                      </p:cBhvr>
                                    </p:animEffect>
                                  </p:childTnLst>
                                </p:cTn>
                              </p:par>
                              <p:par>
                                <p:cTn id="166" presetID="22" presetClass="entr" presetSubtype="8" fill="hold" grpId="0" nodeType="withEffect">
                                  <p:stCondLst>
                                    <p:cond delay="3250"/>
                                  </p:stCondLst>
                                  <p:childTnLst>
                                    <p:set>
                                      <p:cBhvr>
                                        <p:cTn id="167" dur="1" fill="hold">
                                          <p:stCondLst>
                                            <p:cond delay="0"/>
                                          </p:stCondLst>
                                        </p:cTn>
                                        <p:tgtEl>
                                          <p:spTgt spid="42"/>
                                        </p:tgtEl>
                                        <p:attrNameLst>
                                          <p:attrName>style.visibility</p:attrName>
                                        </p:attrNameLst>
                                      </p:cBhvr>
                                      <p:to>
                                        <p:strVal val="visible"/>
                                      </p:to>
                                    </p:set>
                                    <p:animEffect transition="in" filter="wipe(left)">
                                      <p:cBhvr>
                                        <p:cTn id="168" dur="1000"/>
                                        <p:tgtEl>
                                          <p:spTgt spid="42"/>
                                        </p:tgtEl>
                                      </p:cBhvr>
                                    </p:animEffect>
                                  </p:childTnLst>
                                </p:cTn>
                              </p:par>
                              <p:par>
                                <p:cTn id="169" presetID="53" presetClass="entr" presetSubtype="16" fill="hold" grpId="0" nodeType="withEffect">
                                  <p:stCondLst>
                                    <p:cond delay="4250"/>
                                  </p:stCondLst>
                                  <p:childTnLst>
                                    <p:set>
                                      <p:cBhvr>
                                        <p:cTn id="170" dur="1" fill="hold">
                                          <p:stCondLst>
                                            <p:cond delay="0"/>
                                          </p:stCondLst>
                                        </p:cTn>
                                        <p:tgtEl>
                                          <p:spTgt spid="31"/>
                                        </p:tgtEl>
                                        <p:attrNameLst>
                                          <p:attrName>style.visibility</p:attrName>
                                        </p:attrNameLst>
                                      </p:cBhvr>
                                      <p:to>
                                        <p:strVal val="visible"/>
                                      </p:to>
                                    </p:set>
                                    <p:anim calcmode="lin" valueType="num">
                                      <p:cBhvr>
                                        <p:cTn id="171" dur="1000" fill="hold"/>
                                        <p:tgtEl>
                                          <p:spTgt spid="31"/>
                                        </p:tgtEl>
                                        <p:attrNameLst>
                                          <p:attrName>ppt_w</p:attrName>
                                        </p:attrNameLst>
                                      </p:cBhvr>
                                      <p:tavLst>
                                        <p:tav tm="0">
                                          <p:val>
                                            <p:fltVal val="0"/>
                                          </p:val>
                                        </p:tav>
                                        <p:tav tm="100000">
                                          <p:val>
                                            <p:strVal val="#ppt_w"/>
                                          </p:val>
                                        </p:tav>
                                      </p:tavLst>
                                    </p:anim>
                                    <p:anim calcmode="lin" valueType="num">
                                      <p:cBhvr>
                                        <p:cTn id="172" dur="1000" fill="hold"/>
                                        <p:tgtEl>
                                          <p:spTgt spid="31"/>
                                        </p:tgtEl>
                                        <p:attrNameLst>
                                          <p:attrName>ppt_h</p:attrName>
                                        </p:attrNameLst>
                                      </p:cBhvr>
                                      <p:tavLst>
                                        <p:tav tm="0">
                                          <p:val>
                                            <p:fltVal val="0"/>
                                          </p:val>
                                        </p:tav>
                                        <p:tav tm="100000">
                                          <p:val>
                                            <p:strVal val="#ppt_h"/>
                                          </p:val>
                                        </p:tav>
                                      </p:tavLst>
                                    </p:anim>
                                    <p:animEffect transition="in" filter="fade">
                                      <p:cBhvr>
                                        <p:cTn id="173" dur="1000"/>
                                        <p:tgtEl>
                                          <p:spTgt spid="31"/>
                                        </p:tgtEl>
                                      </p:cBhvr>
                                    </p:animEffect>
                                  </p:childTnLst>
                                </p:cTn>
                              </p:par>
                              <p:par>
                                <p:cTn id="174" presetID="53" presetClass="entr" presetSubtype="16" fill="hold" grpId="0" nodeType="withEffect">
                                  <p:stCondLst>
                                    <p:cond delay="4250"/>
                                  </p:stCondLst>
                                  <p:childTnLst>
                                    <p:set>
                                      <p:cBhvr>
                                        <p:cTn id="175" dur="1" fill="hold">
                                          <p:stCondLst>
                                            <p:cond delay="0"/>
                                          </p:stCondLst>
                                        </p:cTn>
                                        <p:tgtEl>
                                          <p:spTgt spid="24"/>
                                        </p:tgtEl>
                                        <p:attrNameLst>
                                          <p:attrName>style.visibility</p:attrName>
                                        </p:attrNameLst>
                                      </p:cBhvr>
                                      <p:to>
                                        <p:strVal val="visible"/>
                                      </p:to>
                                    </p:set>
                                    <p:anim calcmode="lin" valueType="num">
                                      <p:cBhvr>
                                        <p:cTn id="176" dur="1000" fill="hold"/>
                                        <p:tgtEl>
                                          <p:spTgt spid="24"/>
                                        </p:tgtEl>
                                        <p:attrNameLst>
                                          <p:attrName>ppt_w</p:attrName>
                                        </p:attrNameLst>
                                      </p:cBhvr>
                                      <p:tavLst>
                                        <p:tav tm="0">
                                          <p:val>
                                            <p:fltVal val="0"/>
                                          </p:val>
                                        </p:tav>
                                        <p:tav tm="100000">
                                          <p:val>
                                            <p:strVal val="#ppt_w"/>
                                          </p:val>
                                        </p:tav>
                                      </p:tavLst>
                                    </p:anim>
                                    <p:anim calcmode="lin" valueType="num">
                                      <p:cBhvr>
                                        <p:cTn id="177" dur="1000" fill="hold"/>
                                        <p:tgtEl>
                                          <p:spTgt spid="24"/>
                                        </p:tgtEl>
                                        <p:attrNameLst>
                                          <p:attrName>ppt_h</p:attrName>
                                        </p:attrNameLst>
                                      </p:cBhvr>
                                      <p:tavLst>
                                        <p:tav tm="0">
                                          <p:val>
                                            <p:fltVal val="0"/>
                                          </p:val>
                                        </p:tav>
                                        <p:tav tm="100000">
                                          <p:val>
                                            <p:strVal val="#ppt_h"/>
                                          </p:val>
                                        </p:tav>
                                      </p:tavLst>
                                    </p:anim>
                                    <p:animEffect transition="in" filter="fade">
                                      <p:cBhvr>
                                        <p:cTn id="178" dur="1000"/>
                                        <p:tgtEl>
                                          <p:spTgt spid="24"/>
                                        </p:tgtEl>
                                      </p:cBhvr>
                                    </p:animEffect>
                                  </p:childTnLst>
                                </p:cTn>
                              </p:par>
                              <p:par>
                                <p:cTn id="179" presetID="53" presetClass="entr" presetSubtype="16" fill="hold" grpId="0" nodeType="withEffect">
                                  <p:stCondLst>
                                    <p:cond delay="4250"/>
                                  </p:stCondLst>
                                  <p:childTnLst>
                                    <p:set>
                                      <p:cBhvr>
                                        <p:cTn id="180" dur="1" fill="hold">
                                          <p:stCondLst>
                                            <p:cond delay="0"/>
                                          </p:stCondLst>
                                        </p:cTn>
                                        <p:tgtEl>
                                          <p:spTgt spid="23"/>
                                        </p:tgtEl>
                                        <p:attrNameLst>
                                          <p:attrName>style.visibility</p:attrName>
                                        </p:attrNameLst>
                                      </p:cBhvr>
                                      <p:to>
                                        <p:strVal val="visible"/>
                                      </p:to>
                                    </p:set>
                                    <p:anim calcmode="lin" valueType="num">
                                      <p:cBhvr>
                                        <p:cTn id="181" dur="1000" fill="hold"/>
                                        <p:tgtEl>
                                          <p:spTgt spid="23"/>
                                        </p:tgtEl>
                                        <p:attrNameLst>
                                          <p:attrName>ppt_w</p:attrName>
                                        </p:attrNameLst>
                                      </p:cBhvr>
                                      <p:tavLst>
                                        <p:tav tm="0">
                                          <p:val>
                                            <p:fltVal val="0"/>
                                          </p:val>
                                        </p:tav>
                                        <p:tav tm="100000">
                                          <p:val>
                                            <p:strVal val="#ppt_w"/>
                                          </p:val>
                                        </p:tav>
                                      </p:tavLst>
                                    </p:anim>
                                    <p:anim calcmode="lin" valueType="num">
                                      <p:cBhvr>
                                        <p:cTn id="182" dur="1000" fill="hold"/>
                                        <p:tgtEl>
                                          <p:spTgt spid="23"/>
                                        </p:tgtEl>
                                        <p:attrNameLst>
                                          <p:attrName>ppt_h</p:attrName>
                                        </p:attrNameLst>
                                      </p:cBhvr>
                                      <p:tavLst>
                                        <p:tav tm="0">
                                          <p:val>
                                            <p:fltVal val="0"/>
                                          </p:val>
                                        </p:tav>
                                        <p:tav tm="100000">
                                          <p:val>
                                            <p:strVal val="#ppt_h"/>
                                          </p:val>
                                        </p:tav>
                                      </p:tavLst>
                                    </p:anim>
                                    <p:animEffect transition="in" filter="fade">
                                      <p:cBhvr>
                                        <p:cTn id="183" dur="1000"/>
                                        <p:tgtEl>
                                          <p:spTgt spid="23"/>
                                        </p:tgtEl>
                                      </p:cBhvr>
                                    </p:animEffect>
                                  </p:childTnLst>
                                </p:cTn>
                              </p:par>
                              <p:par>
                                <p:cTn id="184" presetID="53" presetClass="entr" presetSubtype="16" fill="hold" grpId="0" nodeType="withEffect">
                                  <p:stCondLst>
                                    <p:cond delay="4250"/>
                                  </p:stCondLst>
                                  <p:childTnLst>
                                    <p:set>
                                      <p:cBhvr>
                                        <p:cTn id="185" dur="1" fill="hold">
                                          <p:stCondLst>
                                            <p:cond delay="0"/>
                                          </p:stCondLst>
                                        </p:cTn>
                                        <p:tgtEl>
                                          <p:spTgt spid="30"/>
                                        </p:tgtEl>
                                        <p:attrNameLst>
                                          <p:attrName>style.visibility</p:attrName>
                                        </p:attrNameLst>
                                      </p:cBhvr>
                                      <p:to>
                                        <p:strVal val="visible"/>
                                      </p:to>
                                    </p:set>
                                    <p:anim calcmode="lin" valueType="num">
                                      <p:cBhvr>
                                        <p:cTn id="186" dur="1000" fill="hold"/>
                                        <p:tgtEl>
                                          <p:spTgt spid="30"/>
                                        </p:tgtEl>
                                        <p:attrNameLst>
                                          <p:attrName>ppt_w</p:attrName>
                                        </p:attrNameLst>
                                      </p:cBhvr>
                                      <p:tavLst>
                                        <p:tav tm="0">
                                          <p:val>
                                            <p:fltVal val="0"/>
                                          </p:val>
                                        </p:tav>
                                        <p:tav tm="100000">
                                          <p:val>
                                            <p:strVal val="#ppt_w"/>
                                          </p:val>
                                        </p:tav>
                                      </p:tavLst>
                                    </p:anim>
                                    <p:anim calcmode="lin" valueType="num">
                                      <p:cBhvr>
                                        <p:cTn id="187" dur="1000" fill="hold"/>
                                        <p:tgtEl>
                                          <p:spTgt spid="30"/>
                                        </p:tgtEl>
                                        <p:attrNameLst>
                                          <p:attrName>ppt_h</p:attrName>
                                        </p:attrNameLst>
                                      </p:cBhvr>
                                      <p:tavLst>
                                        <p:tav tm="0">
                                          <p:val>
                                            <p:fltVal val="0"/>
                                          </p:val>
                                        </p:tav>
                                        <p:tav tm="100000">
                                          <p:val>
                                            <p:strVal val="#ppt_h"/>
                                          </p:val>
                                        </p:tav>
                                      </p:tavLst>
                                    </p:anim>
                                    <p:animEffect transition="in" filter="fade">
                                      <p:cBhvr>
                                        <p:cTn id="188" dur="1000"/>
                                        <p:tgtEl>
                                          <p:spTgt spid="30"/>
                                        </p:tgtEl>
                                      </p:cBhvr>
                                    </p:animEffect>
                                  </p:childTnLst>
                                </p:cTn>
                              </p:par>
                              <p:par>
                                <p:cTn id="189" presetID="22" presetClass="entr" presetSubtype="8" fill="hold" grpId="0" nodeType="withEffect">
                                  <p:stCondLst>
                                    <p:cond delay="4250"/>
                                  </p:stCondLst>
                                  <p:childTnLst>
                                    <p:set>
                                      <p:cBhvr>
                                        <p:cTn id="190" dur="1" fill="hold">
                                          <p:stCondLst>
                                            <p:cond delay="0"/>
                                          </p:stCondLst>
                                        </p:cTn>
                                        <p:tgtEl>
                                          <p:spTgt spid="39"/>
                                        </p:tgtEl>
                                        <p:attrNameLst>
                                          <p:attrName>style.visibility</p:attrName>
                                        </p:attrNameLst>
                                      </p:cBhvr>
                                      <p:to>
                                        <p:strVal val="visible"/>
                                      </p:to>
                                    </p:set>
                                    <p:animEffect transition="in" filter="wipe(left)">
                                      <p:cBhvr>
                                        <p:cTn id="191" dur="1000"/>
                                        <p:tgtEl>
                                          <p:spTgt spid="39"/>
                                        </p:tgtEl>
                                      </p:cBhvr>
                                    </p:animEffect>
                                  </p:childTnLst>
                                </p:cTn>
                              </p:par>
                              <p:par>
                                <p:cTn id="192" presetID="22" presetClass="entr" presetSubtype="8" fill="hold" grpId="0" nodeType="withEffect">
                                  <p:stCondLst>
                                    <p:cond delay="4250"/>
                                  </p:stCondLst>
                                  <p:childTnLst>
                                    <p:set>
                                      <p:cBhvr>
                                        <p:cTn id="193" dur="1" fill="hold">
                                          <p:stCondLst>
                                            <p:cond delay="0"/>
                                          </p:stCondLst>
                                        </p:cTn>
                                        <p:tgtEl>
                                          <p:spTgt spid="41"/>
                                        </p:tgtEl>
                                        <p:attrNameLst>
                                          <p:attrName>style.visibility</p:attrName>
                                        </p:attrNameLst>
                                      </p:cBhvr>
                                      <p:to>
                                        <p:strVal val="visible"/>
                                      </p:to>
                                    </p:set>
                                    <p:animEffect transition="in" filter="wipe(left)">
                                      <p:cBhvr>
                                        <p:cTn id="194" dur="1000"/>
                                        <p:tgtEl>
                                          <p:spTgt spid="41"/>
                                        </p:tgtEl>
                                      </p:cBhvr>
                                    </p:animEffect>
                                  </p:childTnLst>
                                </p:cTn>
                              </p:par>
                              <p:par>
                                <p:cTn id="195" presetID="22" presetClass="entr" presetSubtype="2" fill="hold" grpId="0" nodeType="withEffect">
                                  <p:stCondLst>
                                    <p:cond delay="4250"/>
                                  </p:stCondLst>
                                  <p:childTnLst>
                                    <p:set>
                                      <p:cBhvr>
                                        <p:cTn id="196" dur="1" fill="hold">
                                          <p:stCondLst>
                                            <p:cond delay="0"/>
                                          </p:stCondLst>
                                        </p:cTn>
                                        <p:tgtEl>
                                          <p:spTgt spid="38"/>
                                        </p:tgtEl>
                                        <p:attrNameLst>
                                          <p:attrName>style.visibility</p:attrName>
                                        </p:attrNameLst>
                                      </p:cBhvr>
                                      <p:to>
                                        <p:strVal val="visible"/>
                                      </p:to>
                                    </p:set>
                                    <p:animEffect transition="in" filter="wipe(right)">
                                      <p:cBhvr>
                                        <p:cTn id="197" dur="1000"/>
                                        <p:tgtEl>
                                          <p:spTgt spid="38"/>
                                        </p:tgtEl>
                                      </p:cBhvr>
                                    </p:animEffect>
                                  </p:childTnLst>
                                </p:cTn>
                              </p:par>
                              <p:par>
                                <p:cTn id="198" presetID="22" presetClass="entr" presetSubtype="2" fill="hold" grpId="0" nodeType="withEffect">
                                  <p:stCondLst>
                                    <p:cond delay="4250"/>
                                  </p:stCondLst>
                                  <p:childTnLst>
                                    <p:set>
                                      <p:cBhvr>
                                        <p:cTn id="199" dur="1" fill="hold">
                                          <p:stCondLst>
                                            <p:cond delay="0"/>
                                          </p:stCondLst>
                                        </p:cTn>
                                        <p:tgtEl>
                                          <p:spTgt spid="37"/>
                                        </p:tgtEl>
                                        <p:attrNameLst>
                                          <p:attrName>style.visibility</p:attrName>
                                        </p:attrNameLst>
                                      </p:cBhvr>
                                      <p:to>
                                        <p:strVal val="visible"/>
                                      </p:to>
                                    </p:set>
                                    <p:animEffect transition="in" filter="wipe(right)">
                                      <p:cBhvr>
                                        <p:cTn id="200" dur="1000"/>
                                        <p:tgtEl>
                                          <p:spTgt spid="37"/>
                                        </p:tgtEl>
                                      </p:cBhvr>
                                    </p:animEffect>
                                  </p:childTnLst>
                                </p:cTn>
                              </p:par>
                              <p:par>
                                <p:cTn id="201" presetID="16" presetClass="entr" presetSubtype="37" fill="hold" nodeType="withEffect">
                                  <p:stCondLst>
                                    <p:cond delay="0"/>
                                  </p:stCondLst>
                                  <p:childTnLst>
                                    <p:set>
                                      <p:cBhvr>
                                        <p:cTn id="202" dur="1" fill="hold">
                                          <p:stCondLst>
                                            <p:cond delay="0"/>
                                          </p:stCondLst>
                                        </p:cTn>
                                        <p:tgtEl>
                                          <p:spTgt spid="5"/>
                                        </p:tgtEl>
                                        <p:attrNameLst>
                                          <p:attrName>style.visibility</p:attrName>
                                        </p:attrNameLst>
                                      </p:cBhvr>
                                      <p:to>
                                        <p:strVal val="visible"/>
                                      </p:to>
                                    </p:set>
                                    <p:animEffect transition="in" filter="barn(outVertical)">
                                      <p:cBhvr>
                                        <p:cTn id="203"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1" grpId="0" animBg="1"/>
      <p:bldP spid="11" grpId="1" animBg="1"/>
      <p:bldP spid="11" grpId="2" animBg="1"/>
      <p:bldP spid="12" grpId="0" animBg="1"/>
      <p:bldP spid="12" grpId="1" animBg="1"/>
      <p:bldP spid="12" grpId="2" animBg="1"/>
      <p:bldP spid="14" grpId="0" animBg="1"/>
      <p:bldP spid="17" grpId="0" animBg="1"/>
      <p:bldP spid="18" grpId="0" animBg="1"/>
      <p:bldP spid="19" grpId="0" animBg="1"/>
      <p:bldP spid="20" grpId="0" animBg="1"/>
      <p:bldP spid="23" grpId="0" animBg="1"/>
      <p:bldP spid="24" grpId="0" animBg="1"/>
      <p:bldP spid="25" grpId="0" animBg="1"/>
      <p:bldP spid="26" grpId="0" animBg="1"/>
      <p:bldP spid="28" grpId="0" animBg="1"/>
      <p:bldP spid="29" grpId="0" animBg="1"/>
      <p:bldP spid="30" grpId="0" animBg="1"/>
      <p:bldP spid="31" grpId="0" animBg="1"/>
      <p:bldP spid="21" grpId="0"/>
      <p:bldP spid="33" grpId="0"/>
      <p:bldP spid="34" grpId="0"/>
      <p:bldP spid="37" grpId="0"/>
      <p:bldP spid="38" grpId="0"/>
      <p:bldP spid="39" grpId="0"/>
      <p:bldP spid="40" grpId="0"/>
      <p:bldP spid="41" grpId="0"/>
      <p:bldP spid="42" grpId="0"/>
      <p:bldP spid="43" grpId="0"/>
      <p:bldP spid="44" grpId="0"/>
      <p:bldP spid="45" grpId="0"/>
      <p:bldP spid="46" grpId="0"/>
      <p:bldP spid="47" grpId="0"/>
      <p:bldP spid="16" grpId="0" animBg="1"/>
      <p:bldP spid="48" grpId="0" animBg="1"/>
      <p:bldP spid="50" grpId="0"/>
      <p:bldP spid="49" grpId="0"/>
      <p:bldP spid="52" grpId="0"/>
      <p:bldP spid="53" grpId="0"/>
      <p:bldP spid="60" grpId="0"/>
      <p:bldP spid="84" grpId="0" animBg="1"/>
      <p:bldP spid="85" grpId="0"/>
      <p:bldP spid="10" grpId="0" animBg="1"/>
      <p:bldP spid="22" grpId="0" animBg="1"/>
      <p:bldP spid="69" grpId="0"/>
      <p:bldP spid="13" grpId="0" animBg="1"/>
      <p:bldP spid="63" grpId="0"/>
      <p:bldP spid="3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B25B2D85-9E89-4685-A3CE-D344DA3529C3}"/>
              </a:ext>
            </a:extLst>
          </p:cNvPr>
          <p:cNvGrpSpPr/>
          <p:nvPr/>
        </p:nvGrpSpPr>
        <p:grpSpPr>
          <a:xfrm>
            <a:off x="783490" y="518689"/>
            <a:ext cx="10625022" cy="674920"/>
            <a:chOff x="3425237" y="652463"/>
            <a:chExt cx="5341527" cy="674920"/>
          </a:xfrm>
        </p:grpSpPr>
        <p:sp>
          <p:nvSpPr>
            <p:cNvPr id="7" name="Rectangle 6">
              <a:extLst>
                <a:ext uri="{FF2B5EF4-FFF2-40B4-BE49-F238E27FC236}">
                  <a16:creationId xmlns:a16="http://schemas.microsoft.com/office/drawing/2014/main" id="{87C7FAD8-28B5-4BAB-9703-3E142832617F}"/>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11A67268-FF0F-457D-812E-7D9F5167C330}"/>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6" name="TextBox 5">
            <a:extLst>
              <a:ext uri="{FF2B5EF4-FFF2-40B4-BE49-F238E27FC236}">
                <a16:creationId xmlns:a16="http://schemas.microsoft.com/office/drawing/2014/main" id="{43282BE7-B964-407C-A460-AC54AE478892}"/>
              </a:ext>
            </a:extLst>
          </p:cNvPr>
          <p:cNvSpPr txBox="1"/>
          <p:nvPr/>
        </p:nvSpPr>
        <p:spPr>
          <a:xfrm>
            <a:off x="783488" y="599482"/>
            <a:ext cx="10625025"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CUSTOMER EXPERIENCE SYSTEM SYNCHRONIZATION</a:t>
            </a:r>
          </a:p>
        </p:txBody>
      </p:sp>
      <p:sp>
        <p:nvSpPr>
          <p:cNvPr id="14" name="Freeform: Shape 13">
            <a:extLst>
              <a:ext uri="{FF2B5EF4-FFF2-40B4-BE49-F238E27FC236}">
                <a16:creationId xmlns:a16="http://schemas.microsoft.com/office/drawing/2014/main" id="{A3A2F02E-6085-4C18-80BE-08F6DEB6190F}"/>
              </a:ext>
            </a:extLst>
          </p:cNvPr>
          <p:cNvSpPr/>
          <p:nvPr/>
        </p:nvSpPr>
        <p:spPr>
          <a:xfrm>
            <a:off x="783487" y="1642702"/>
            <a:ext cx="10625026" cy="4633110"/>
          </a:xfrm>
          <a:custGeom>
            <a:avLst/>
            <a:gdLst>
              <a:gd name="connsiteX0" fmla="*/ 5312513 w 10625026"/>
              <a:gd name="connsiteY0" fmla="*/ 1249755 h 4633110"/>
              <a:gd name="connsiteX1" fmla="*/ 4245713 w 10625026"/>
              <a:gd name="connsiteY1" fmla="*/ 2316555 h 4633110"/>
              <a:gd name="connsiteX2" fmla="*/ 5312513 w 10625026"/>
              <a:gd name="connsiteY2" fmla="*/ 3383355 h 4633110"/>
              <a:gd name="connsiteX3" fmla="*/ 6379313 w 10625026"/>
              <a:gd name="connsiteY3" fmla="*/ 2316555 h 4633110"/>
              <a:gd name="connsiteX4" fmla="*/ 5312513 w 10625026"/>
              <a:gd name="connsiteY4" fmla="*/ 1249755 h 4633110"/>
              <a:gd name="connsiteX5" fmla="*/ 275809 w 10625026"/>
              <a:gd name="connsiteY5" fmla="*/ 0 h 4633110"/>
              <a:gd name="connsiteX6" fmla="*/ 10349217 w 10625026"/>
              <a:gd name="connsiteY6" fmla="*/ 0 h 4633110"/>
              <a:gd name="connsiteX7" fmla="*/ 10625026 w 10625026"/>
              <a:gd name="connsiteY7" fmla="*/ 275809 h 4633110"/>
              <a:gd name="connsiteX8" fmla="*/ 10625026 w 10625026"/>
              <a:gd name="connsiteY8" fmla="*/ 4357301 h 4633110"/>
              <a:gd name="connsiteX9" fmla="*/ 10349217 w 10625026"/>
              <a:gd name="connsiteY9" fmla="*/ 4633110 h 4633110"/>
              <a:gd name="connsiteX10" fmla="*/ 275809 w 10625026"/>
              <a:gd name="connsiteY10" fmla="*/ 4633110 h 4633110"/>
              <a:gd name="connsiteX11" fmla="*/ 0 w 10625026"/>
              <a:gd name="connsiteY11" fmla="*/ 4357301 h 4633110"/>
              <a:gd name="connsiteX12" fmla="*/ 0 w 10625026"/>
              <a:gd name="connsiteY12" fmla="*/ 275809 h 4633110"/>
              <a:gd name="connsiteX13" fmla="*/ 275809 w 10625026"/>
              <a:gd name="connsiteY13" fmla="*/ 0 h 46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25026" h="4633110">
                <a:moveTo>
                  <a:pt x="5312513" y="1249755"/>
                </a:moveTo>
                <a:cubicBezTo>
                  <a:pt x="4723336" y="1249755"/>
                  <a:pt x="4245713" y="1727378"/>
                  <a:pt x="4245713" y="2316555"/>
                </a:cubicBezTo>
                <a:cubicBezTo>
                  <a:pt x="4245713" y="2905732"/>
                  <a:pt x="4723336" y="3383355"/>
                  <a:pt x="5312513" y="3383355"/>
                </a:cubicBezTo>
                <a:cubicBezTo>
                  <a:pt x="5901690" y="3383355"/>
                  <a:pt x="6379313" y="2905732"/>
                  <a:pt x="6379313" y="2316555"/>
                </a:cubicBezTo>
                <a:cubicBezTo>
                  <a:pt x="6379313" y="1727378"/>
                  <a:pt x="5901690" y="1249755"/>
                  <a:pt x="5312513" y="1249755"/>
                </a:cubicBezTo>
                <a:close/>
                <a:moveTo>
                  <a:pt x="275809" y="0"/>
                </a:moveTo>
                <a:lnTo>
                  <a:pt x="10349217" y="0"/>
                </a:lnTo>
                <a:cubicBezTo>
                  <a:pt x="10501542" y="0"/>
                  <a:pt x="10625026" y="123484"/>
                  <a:pt x="10625026" y="275809"/>
                </a:cubicBezTo>
                <a:lnTo>
                  <a:pt x="10625026" y="4357301"/>
                </a:lnTo>
                <a:cubicBezTo>
                  <a:pt x="10625026" y="4509626"/>
                  <a:pt x="10501542" y="4633110"/>
                  <a:pt x="10349217" y="4633110"/>
                </a:cubicBezTo>
                <a:lnTo>
                  <a:pt x="275809" y="4633110"/>
                </a:lnTo>
                <a:cubicBezTo>
                  <a:pt x="123484" y="4633110"/>
                  <a:pt x="0" y="4509626"/>
                  <a:pt x="0" y="4357301"/>
                </a:cubicBezTo>
                <a:lnTo>
                  <a:pt x="0" y="275809"/>
                </a:lnTo>
                <a:cubicBezTo>
                  <a:pt x="0" y="123484"/>
                  <a:pt x="123484" y="0"/>
                  <a:pt x="275809" y="0"/>
                </a:cubicBezTo>
                <a:close/>
              </a:path>
            </a:pathLst>
          </a:custGeom>
          <a:solidFill>
            <a:schemeClr val="accent1">
              <a:alpha val="61296"/>
            </a:schemeClr>
          </a:solidFill>
          <a:ln>
            <a:gradFill>
              <a:gsLst>
                <a:gs pos="0">
                  <a:schemeClr val="accent2"/>
                </a:gs>
                <a:gs pos="100000">
                  <a:schemeClr val="accent1">
                    <a:lumMod val="50000"/>
                    <a:lumOff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cxnSp>
        <p:nvCxnSpPr>
          <p:cNvPr id="16" name="Straight Connector 15">
            <a:extLst>
              <a:ext uri="{FF2B5EF4-FFF2-40B4-BE49-F238E27FC236}">
                <a16:creationId xmlns:a16="http://schemas.microsoft.com/office/drawing/2014/main" id="{6142AF48-18B5-4107-88FA-FA8DF44D099A}"/>
              </a:ext>
            </a:extLst>
          </p:cNvPr>
          <p:cNvCxnSpPr>
            <a:cxnSpLocks/>
          </p:cNvCxnSpPr>
          <p:nvPr/>
        </p:nvCxnSpPr>
        <p:spPr>
          <a:xfrm>
            <a:off x="6096000" y="1642695"/>
            <a:ext cx="0" cy="1249762"/>
          </a:xfrm>
          <a:prstGeom prst="line">
            <a:avLst/>
          </a:prstGeom>
          <a:ln w="12700" cap="rnd">
            <a:gradFill>
              <a:gsLst>
                <a:gs pos="0">
                  <a:schemeClr val="accent1">
                    <a:lumMod val="5000"/>
                    <a:lumOff val="95000"/>
                    <a:alpha val="0"/>
                  </a:schemeClr>
                </a:gs>
                <a:gs pos="53000">
                  <a:schemeClr val="bg1">
                    <a:alpha val="59887"/>
                  </a:schemeClr>
                </a:gs>
                <a:gs pos="99000">
                  <a:schemeClr val="bg1">
                    <a:alpha val="0"/>
                  </a:schemeClr>
                </a:gs>
              </a:gsLst>
              <a:lin ang="5400000" scaled="1"/>
            </a:gradFill>
            <a:prstDash val="soli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FA9E4DB-AB9C-489F-A596-C24E7F9D51F3}"/>
              </a:ext>
            </a:extLst>
          </p:cNvPr>
          <p:cNvCxnSpPr>
            <a:cxnSpLocks/>
            <a:endCxn id="14" idx="3"/>
          </p:cNvCxnSpPr>
          <p:nvPr/>
        </p:nvCxnSpPr>
        <p:spPr>
          <a:xfrm flipH="1">
            <a:off x="7162800" y="3959257"/>
            <a:ext cx="4245712" cy="0"/>
          </a:xfrm>
          <a:prstGeom prst="line">
            <a:avLst/>
          </a:prstGeom>
          <a:ln w="12700" cap="rnd">
            <a:gradFill flip="none" rotWithShape="1">
              <a:gsLst>
                <a:gs pos="0">
                  <a:schemeClr val="accent1">
                    <a:lumMod val="5000"/>
                    <a:lumOff val="95000"/>
                    <a:alpha val="0"/>
                  </a:schemeClr>
                </a:gs>
                <a:gs pos="54000">
                  <a:schemeClr val="bg1">
                    <a:alpha val="60000"/>
                  </a:schemeClr>
                </a:gs>
                <a:gs pos="100000">
                  <a:schemeClr val="bg1">
                    <a:alpha val="0"/>
                  </a:schemeClr>
                </a:gs>
              </a:gsLst>
              <a:lin ang="10800000" scaled="1"/>
              <a:tileRect/>
            </a:gradFill>
            <a:prstDash val="soli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0754D60-E4F9-475F-951E-BC9417E7971B}"/>
              </a:ext>
            </a:extLst>
          </p:cNvPr>
          <p:cNvCxnSpPr>
            <a:cxnSpLocks/>
          </p:cNvCxnSpPr>
          <p:nvPr/>
        </p:nvCxnSpPr>
        <p:spPr>
          <a:xfrm flipH="1">
            <a:off x="783487" y="3959257"/>
            <a:ext cx="4245712" cy="0"/>
          </a:xfrm>
          <a:prstGeom prst="line">
            <a:avLst/>
          </a:prstGeom>
          <a:ln w="12700" cap="rnd">
            <a:gradFill flip="none" rotWithShape="1">
              <a:gsLst>
                <a:gs pos="0">
                  <a:schemeClr val="accent1">
                    <a:lumMod val="5000"/>
                    <a:lumOff val="95000"/>
                    <a:alpha val="0"/>
                  </a:schemeClr>
                </a:gs>
                <a:gs pos="54000">
                  <a:schemeClr val="bg1">
                    <a:alpha val="60000"/>
                  </a:schemeClr>
                </a:gs>
                <a:gs pos="100000">
                  <a:schemeClr val="bg1">
                    <a:alpha val="0"/>
                  </a:schemeClr>
                </a:gs>
              </a:gsLst>
              <a:lin ang="10800000" scaled="1"/>
              <a:tileRect/>
            </a:gradFill>
            <a:prstDash val="soli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CF0EBF9-D832-43A2-8B35-920FE89A24CC}"/>
              </a:ext>
            </a:extLst>
          </p:cNvPr>
          <p:cNvCxnSpPr/>
          <p:nvPr/>
        </p:nvCxnSpPr>
        <p:spPr>
          <a:xfrm>
            <a:off x="6096000" y="5026050"/>
            <a:ext cx="0" cy="1249762"/>
          </a:xfrm>
          <a:prstGeom prst="line">
            <a:avLst/>
          </a:prstGeom>
          <a:ln w="12700" cap="rnd">
            <a:gradFill>
              <a:gsLst>
                <a:gs pos="0">
                  <a:schemeClr val="accent1">
                    <a:lumMod val="5000"/>
                    <a:lumOff val="95000"/>
                    <a:alpha val="0"/>
                  </a:schemeClr>
                </a:gs>
                <a:gs pos="53000">
                  <a:schemeClr val="bg1">
                    <a:alpha val="59887"/>
                  </a:schemeClr>
                </a:gs>
                <a:gs pos="99000">
                  <a:schemeClr val="bg1">
                    <a:alpha val="0"/>
                  </a:schemeClr>
                </a:gs>
              </a:gsLst>
              <a:lin ang="5400000" scaled="1"/>
            </a:gradFill>
            <a:prstDash val="solid"/>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07E4C51B-43BA-44A5-B81C-7ABBF84E46F0}"/>
              </a:ext>
            </a:extLst>
          </p:cNvPr>
          <p:cNvSpPr txBox="1"/>
          <p:nvPr/>
        </p:nvSpPr>
        <p:spPr>
          <a:xfrm>
            <a:off x="1731844" y="3182632"/>
            <a:ext cx="2509020" cy="497572"/>
          </a:xfrm>
          <a:prstGeom prst="rect">
            <a:avLst/>
          </a:prstGeom>
          <a:noFill/>
        </p:spPr>
        <p:txBody>
          <a:bodyPr wrap="none" rtlCol="0">
            <a:spAutoFit/>
          </a:bodyPr>
          <a:lstStyle/>
          <a:p>
            <a:pPr algn="ctr">
              <a:spcAft>
                <a:spcPts val="400"/>
              </a:spcAft>
            </a:pPr>
            <a:r>
              <a:rPr lang="en-US" sz="1300" b="1" dirty="0">
                <a:solidFill>
                  <a:srgbClr val="4CDFFC"/>
                </a:solidFill>
                <a:latin typeface="Montserrat" panose="00000500000000000000" pitchFamily="50" charset="0"/>
              </a:rPr>
              <a:t>SYSTEMS OF RECORDS</a:t>
            </a:r>
          </a:p>
          <a:p>
            <a:pPr algn="ctr">
              <a:spcAft>
                <a:spcPts val="400"/>
              </a:spcAft>
            </a:pPr>
            <a:r>
              <a:rPr lang="en-US" sz="1000" dirty="0">
                <a:solidFill>
                  <a:schemeClr val="bg1"/>
                </a:solidFill>
                <a:latin typeface="Montserrat" panose="00000500000000000000" pitchFamily="50" charset="0"/>
              </a:rPr>
              <a:t>Journey Mapping, Next Best Actions</a:t>
            </a:r>
          </a:p>
        </p:txBody>
      </p:sp>
      <p:sp>
        <p:nvSpPr>
          <p:cNvPr id="28" name="TextBox 27">
            <a:extLst>
              <a:ext uri="{FF2B5EF4-FFF2-40B4-BE49-F238E27FC236}">
                <a16:creationId xmlns:a16="http://schemas.microsoft.com/office/drawing/2014/main" id="{19108321-2113-4C47-A984-F4151EC8EF98}"/>
              </a:ext>
            </a:extLst>
          </p:cNvPr>
          <p:cNvSpPr txBox="1"/>
          <p:nvPr/>
        </p:nvSpPr>
        <p:spPr>
          <a:xfrm>
            <a:off x="1696578" y="4223064"/>
            <a:ext cx="2579552" cy="497572"/>
          </a:xfrm>
          <a:prstGeom prst="rect">
            <a:avLst/>
          </a:prstGeom>
          <a:noFill/>
        </p:spPr>
        <p:txBody>
          <a:bodyPr wrap="none" rtlCol="0">
            <a:spAutoFit/>
          </a:bodyPr>
          <a:lstStyle/>
          <a:p>
            <a:pPr algn="ctr">
              <a:spcAft>
                <a:spcPts val="400"/>
              </a:spcAft>
            </a:pPr>
            <a:r>
              <a:rPr lang="en-US" sz="1300" b="1" dirty="0">
                <a:solidFill>
                  <a:srgbClr val="668EE4"/>
                </a:solidFill>
                <a:latin typeface="Montserrat" panose="00000500000000000000" pitchFamily="50" charset="0"/>
              </a:rPr>
              <a:t>SYSTEMS OF ENGAGEMENT</a:t>
            </a:r>
          </a:p>
          <a:p>
            <a:pPr algn="ctr">
              <a:spcAft>
                <a:spcPts val="400"/>
              </a:spcAft>
            </a:pPr>
            <a:r>
              <a:rPr lang="en-US" sz="1000" dirty="0">
                <a:solidFill>
                  <a:schemeClr val="bg1"/>
                </a:solidFill>
                <a:latin typeface="Montserrat" panose="00000500000000000000" pitchFamily="50" charset="0"/>
              </a:rPr>
              <a:t>Customer 360</a:t>
            </a:r>
          </a:p>
        </p:txBody>
      </p:sp>
      <p:sp>
        <p:nvSpPr>
          <p:cNvPr id="29" name="TextBox 28">
            <a:extLst>
              <a:ext uri="{FF2B5EF4-FFF2-40B4-BE49-F238E27FC236}">
                <a16:creationId xmlns:a16="http://schemas.microsoft.com/office/drawing/2014/main" id="{700676C3-C677-4FF7-A0F5-B77B281D59D1}"/>
              </a:ext>
            </a:extLst>
          </p:cNvPr>
          <p:cNvSpPr txBox="1"/>
          <p:nvPr/>
        </p:nvSpPr>
        <p:spPr>
          <a:xfrm>
            <a:off x="7473445" y="3182632"/>
            <a:ext cx="3464410" cy="497572"/>
          </a:xfrm>
          <a:prstGeom prst="rect">
            <a:avLst/>
          </a:prstGeom>
          <a:noFill/>
        </p:spPr>
        <p:txBody>
          <a:bodyPr wrap="none" rtlCol="0">
            <a:spAutoFit/>
          </a:bodyPr>
          <a:lstStyle/>
          <a:p>
            <a:pPr algn="ctr">
              <a:spcAft>
                <a:spcPts val="400"/>
              </a:spcAft>
            </a:pPr>
            <a:r>
              <a:rPr lang="en-US" sz="1300" b="1" dirty="0">
                <a:solidFill>
                  <a:srgbClr val="4CDFFC"/>
                </a:solidFill>
                <a:latin typeface="Montserrat" panose="00000500000000000000" pitchFamily="50" charset="0"/>
              </a:rPr>
              <a:t>SYSTEMS OF INTELLIGENCE</a:t>
            </a:r>
          </a:p>
          <a:p>
            <a:pPr algn="ctr">
              <a:spcAft>
                <a:spcPts val="400"/>
              </a:spcAft>
            </a:pPr>
            <a:r>
              <a:rPr lang="en-US" sz="1000" dirty="0">
                <a:solidFill>
                  <a:schemeClr val="bg1"/>
                </a:solidFill>
                <a:latin typeface="Montserrat" panose="00000500000000000000" pitchFamily="50" charset="0"/>
              </a:rPr>
              <a:t>Personalization, Robotic Process Automation (RPA)</a:t>
            </a:r>
          </a:p>
        </p:txBody>
      </p:sp>
      <p:sp>
        <p:nvSpPr>
          <p:cNvPr id="30" name="TextBox 29">
            <a:extLst>
              <a:ext uri="{FF2B5EF4-FFF2-40B4-BE49-F238E27FC236}">
                <a16:creationId xmlns:a16="http://schemas.microsoft.com/office/drawing/2014/main" id="{572BED80-3869-4980-95E4-0AC6769FAD1A}"/>
              </a:ext>
            </a:extLst>
          </p:cNvPr>
          <p:cNvSpPr txBox="1"/>
          <p:nvPr/>
        </p:nvSpPr>
        <p:spPr>
          <a:xfrm>
            <a:off x="8161131" y="4223064"/>
            <a:ext cx="2089034" cy="497572"/>
          </a:xfrm>
          <a:prstGeom prst="rect">
            <a:avLst/>
          </a:prstGeom>
          <a:noFill/>
        </p:spPr>
        <p:txBody>
          <a:bodyPr wrap="none" rtlCol="0">
            <a:spAutoFit/>
          </a:bodyPr>
          <a:lstStyle/>
          <a:p>
            <a:pPr algn="ctr">
              <a:spcAft>
                <a:spcPts val="400"/>
              </a:spcAft>
            </a:pPr>
            <a:r>
              <a:rPr lang="en-US" sz="1300" b="1" dirty="0">
                <a:solidFill>
                  <a:srgbClr val="668EE4"/>
                </a:solidFill>
                <a:latin typeface="Montserrat" panose="00000500000000000000" pitchFamily="50" charset="0"/>
              </a:rPr>
              <a:t>SYSTEMS OF THING</a:t>
            </a:r>
          </a:p>
          <a:p>
            <a:pPr algn="ctr">
              <a:spcAft>
                <a:spcPts val="400"/>
              </a:spcAft>
            </a:pPr>
            <a:r>
              <a:rPr lang="en-US" sz="1000" dirty="0">
                <a:solidFill>
                  <a:schemeClr val="bg1"/>
                </a:solidFill>
                <a:latin typeface="Montserrat" panose="00000500000000000000" pitchFamily="50" charset="0"/>
              </a:rPr>
              <a:t>Service &amp; marketing Analytics</a:t>
            </a:r>
          </a:p>
        </p:txBody>
      </p:sp>
      <p:sp>
        <p:nvSpPr>
          <p:cNvPr id="31" name="Rectangle: Rounded Corners 30">
            <a:extLst>
              <a:ext uri="{FF2B5EF4-FFF2-40B4-BE49-F238E27FC236}">
                <a16:creationId xmlns:a16="http://schemas.microsoft.com/office/drawing/2014/main" id="{A74AECB7-C66B-456E-B1E2-351B704A6E84}"/>
              </a:ext>
            </a:extLst>
          </p:cNvPr>
          <p:cNvSpPr/>
          <p:nvPr/>
        </p:nvSpPr>
        <p:spPr>
          <a:xfrm>
            <a:off x="1122488" y="1873838"/>
            <a:ext cx="1148180"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Service Management</a:t>
            </a:r>
          </a:p>
        </p:txBody>
      </p:sp>
      <p:sp>
        <p:nvSpPr>
          <p:cNvPr id="38" name="Rectangle: Rounded Corners 37">
            <a:extLst>
              <a:ext uri="{FF2B5EF4-FFF2-40B4-BE49-F238E27FC236}">
                <a16:creationId xmlns:a16="http://schemas.microsoft.com/office/drawing/2014/main" id="{3F52EEF7-3246-419A-BD45-0BFB125FFDCF}"/>
              </a:ext>
            </a:extLst>
          </p:cNvPr>
          <p:cNvSpPr/>
          <p:nvPr/>
        </p:nvSpPr>
        <p:spPr>
          <a:xfrm>
            <a:off x="1122488" y="2509165"/>
            <a:ext cx="1148180"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Knowledge Management</a:t>
            </a:r>
          </a:p>
        </p:txBody>
      </p:sp>
      <p:sp>
        <p:nvSpPr>
          <p:cNvPr id="33" name="Rectangle: Rounded Corners 32">
            <a:extLst>
              <a:ext uri="{FF2B5EF4-FFF2-40B4-BE49-F238E27FC236}">
                <a16:creationId xmlns:a16="http://schemas.microsoft.com/office/drawing/2014/main" id="{9330BEC6-A607-4D10-9E28-71D15EE2F3D2}"/>
              </a:ext>
            </a:extLst>
          </p:cNvPr>
          <p:cNvSpPr/>
          <p:nvPr/>
        </p:nvSpPr>
        <p:spPr>
          <a:xfrm>
            <a:off x="2679131" y="1873838"/>
            <a:ext cx="1148180"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Marketing Management</a:t>
            </a:r>
          </a:p>
        </p:txBody>
      </p:sp>
      <p:sp>
        <p:nvSpPr>
          <p:cNvPr id="39" name="Rectangle: Rounded Corners 38">
            <a:extLst>
              <a:ext uri="{FF2B5EF4-FFF2-40B4-BE49-F238E27FC236}">
                <a16:creationId xmlns:a16="http://schemas.microsoft.com/office/drawing/2014/main" id="{6BBAB49D-4DA1-4597-B1AC-9750B0A7B69F}"/>
              </a:ext>
            </a:extLst>
          </p:cNvPr>
          <p:cNvSpPr/>
          <p:nvPr/>
        </p:nvSpPr>
        <p:spPr>
          <a:xfrm>
            <a:off x="2679131" y="2509165"/>
            <a:ext cx="1148180"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Content Management</a:t>
            </a:r>
          </a:p>
        </p:txBody>
      </p:sp>
      <p:sp>
        <p:nvSpPr>
          <p:cNvPr id="35" name="Rectangle: Rounded Corners 34">
            <a:extLst>
              <a:ext uri="{FF2B5EF4-FFF2-40B4-BE49-F238E27FC236}">
                <a16:creationId xmlns:a16="http://schemas.microsoft.com/office/drawing/2014/main" id="{0D1B7060-E3F2-4627-8BA0-F54EC0A5CA43}"/>
              </a:ext>
            </a:extLst>
          </p:cNvPr>
          <p:cNvSpPr/>
          <p:nvPr/>
        </p:nvSpPr>
        <p:spPr>
          <a:xfrm>
            <a:off x="4231155" y="1873838"/>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CRM</a:t>
            </a:r>
          </a:p>
        </p:txBody>
      </p:sp>
      <p:sp>
        <p:nvSpPr>
          <p:cNvPr id="40" name="Rectangle: Rounded Corners 39">
            <a:extLst>
              <a:ext uri="{FF2B5EF4-FFF2-40B4-BE49-F238E27FC236}">
                <a16:creationId xmlns:a16="http://schemas.microsoft.com/office/drawing/2014/main" id="{7D0DDCF9-AE0B-433B-8B17-358C7CCF2C2A}"/>
              </a:ext>
            </a:extLst>
          </p:cNvPr>
          <p:cNvSpPr/>
          <p:nvPr/>
        </p:nvSpPr>
        <p:spPr>
          <a:xfrm>
            <a:off x="4231155" y="2509165"/>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BPM</a:t>
            </a:r>
          </a:p>
        </p:txBody>
      </p:sp>
      <p:sp>
        <p:nvSpPr>
          <p:cNvPr id="50" name="Rectangle: Rounded Corners 49">
            <a:extLst>
              <a:ext uri="{FF2B5EF4-FFF2-40B4-BE49-F238E27FC236}">
                <a16:creationId xmlns:a16="http://schemas.microsoft.com/office/drawing/2014/main" id="{60F1A33F-0068-4451-8CE4-9DE525C151A9}"/>
              </a:ext>
            </a:extLst>
          </p:cNvPr>
          <p:cNvSpPr/>
          <p:nvPr/>
        </p:nvSpPr>
        <p:spPr>
          <a:xfrm>
            <a:off x="1491194" y="4921584"/>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Voice</a:t>
            </a:r>
          </a:p>
        </p:txBody>
      </p:sp>
      <p:sp>
        <p:nvSpPr>
          <p:cNvPr id="51" name="Rectangle: Rounded Corners 50">
            <a:extLst>
              <a:ext uri="{FF2B5EF4-FFF2-40B4-BE49-F238E27FC236}">
                <a16:creationId xmlns:a16="http://schemas.microsoft.com/office/drawing/2014/main" id="{EFC1BB99-F35B-405B-8FB8-82AE4E51CCB7}"/>
              </a:ext>
            </a:extLst>
          </p:cNvPr>
          <p:cNvSpPr/>
          <p:nvPr/>
        </p:nvSpPr>
        <p:spPr>
          <a:xfrm>
            <a:off x="1491194" y="5556911"/>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Social</a:t>
            </a:r>
          </a:p>
        </p:txBody>
      </p:sp>
      <p:sp>
        <p:nvSpPr>
          <p:cNvPr id="52" name="Rectangle: Rounded Corners 51">
            <a:extLst>
              <a:ext uri="{FF2B5EF4-FFF2-40B4-BE49-F238E27FC236}">
                <a16:creationId xmlns:a16="http://schemas.microsoft.com/office/drawing/2014/main" id="{BD1D6776-871C-45F4-A8BF-3D6799DC27C2}"/>
              </a:ext>
            </a:extLst>
          </p:cNvPr>
          <p:cNvSpPr/>
          <p:nvPr/>
        </p:nvSpPr>
        <p:spPr>
          <a:xfrm>
            <a:off x="2679131" y="4921584"/>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Chat</a:t>
            </a:r>
          </a:p>
        </p:txBody>
      </p:sp>
      <p:sp>
        <p:nvSpPr>
          <p:cNvPr id="53" name="Rectangle: Rounded Corners 52">
            <a:extLst>
              <a:ext uri="{FF2B5EF4-FFF2-40B4-BE49-F238E27FC236}">
                <a16:creationId xmlns:a16="http://schemas.microsoft.com/office/drawing/2014/main" id="{C671ACA9-37FF-4FD7-9199-6F83B35CE110}"/>
              </a:ext>
            </a:extLst>
          </p:cNvPr>
          <p:cNvSpPr/>
          <p:nvPr/>
        </p:nvSpPr>
        <p:spPr>
          <a:xfrm>
            <a:off x="2679131" y="5556911"/>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SMS</a:t>
            </a:r>
          </a:p>
        </p:txBody>
      </p:sp>
      <p:sp>
        <p:nvSpPr>
          <p:cNvPr id="54" name="Rectangle: Rounded Corners 53">
            <a:extLst>
              <a:ext uri="{FF2B5EF4-FFF2-40B4-BE49-F238E27FC236}">
                <a16:creationId xmlns:a16="http://schemas.microsoft.com/office/drawing/2014/main" id="{42987BF6-EAD9-4F81-B1C4-192AE2CC477B}"/>
              </a:ext>
            </a:extLst>
          </p:cNvPr>
          <p:cNvSpPr/>
          <p:nvPr/>
        </p:nvSpPr>
        <p:spPr>
          <a:xfrm>
            <a:off x="3877887" y="4921584"/>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Video Chat</a:t>
            </a:r>
          </a:p>
        </p:txBody>
      </p:sp>
      <p:sp>
        <p:nvSpPr>
          <p:cNvPr id="55" name="Rectangle: Rounded Corners 54">
            <a:extLst>
              <a:ext uri="{FF2B5EF4-FFF2-40B4-BE49-F238E27FC236}">
                <a16:creationId xmlns:a16="http://schemas.microsoft.com/office/drawing/2014/main" id="{F45AEE43-C1F7-4151-A4A4-16961548D3A5}"/>
              </a:ext>
            </a:extLst>
          </p:cNvPr>
          <p:cNvSpPr/>
          <p:nvPr/>
        </p:nvSpPr>
        <p:spPr>
          <a:xfrm>
            <a:off x="3877887" y="5556911"/>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Email</a:t>
            </a:r>
          </a:p>
        </p:txBody>
      </p:sp>
      <p:sp>
        <p:nvSpPr>
          <p:cNvPr id="56" name="Rectangle: Rounded Corners 55">
            <a:extLst>
              <a:ext uri="{FF2B5EF4-FFF2-40B4-BE49-F238E27FC236}">
                <a16:creationId xmlns:a16="http://schemas.microsoft.com/office/drawing/2014/main" id="{D793E717-5032-48BA-8B4B-D5E2B305DCDF}"/>
              </a:ext>
            </a:extLst>
          </p:cNvPr>
          <p:cNvSpPr/>
          <p:nvPr/>
        </p:nvSpPr>
        <p:spPr>
          <a:xfrm>
            <a:off x="7162800" y="4921584"/>
            <a:ext cx="1159581"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Raspberry Pie</a:t>
            </a:r>
          </a:p>
        </p:txBody>
      </p:sp>
      <p:sp>
        <p:nvSpPr>
          <p:cNvPr id="57" name="Rectangle: Rounded Corners 56">
            <a:extLst>
              <a:ext uri="{FF2B5EF4-FFF2-40B4-BE49-F238E27FC236}">
                <a16:creationId xmlns:a16="http://schemas.microsoft.com/office/drawing/2014/main" id="{0FA11E6E-16B7-4F49-8D83-D0FBD1A05F1D}"/>
              </a:ext>
            </a:extLst>
          </p:cNvPr>
          <p:cNvSpPr/>
          <p:nvPr/>
        </p:nvSpPr>
        <p:spPr>
          <a:xfrm>
            <a:off x="7162800" y="5556911"/>
            <a:ext cx="1159581"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Wearables</a:t>
            </a:r>
          </a:p>
        </p:txBody>
      </p:sp>
      <p:sp>
        <p:nvSpPr>
          <p:cNvPr id="58" name="Rectangle: Rounded Corners 57">
            <a:extLst>
              <a:ext uri="{FF2B5EF4-FFF2-40B4-BE49-F238E27FC236}">
                <a16:creationId xmlns:a16="http://schemas.microsoft.com/office/drawing/2014/main" id="{7F61549B-6B7E-495A-82E9-71975F558300}"/>
              </a:ext>
            </a:extLst>
          </p:cNvPr>
          <p:cNvSpPr/>
          <p:nvPr/>
        </p:nvSpPr>
        <p:spPr>
          <a:xfrm>
            <a:off x="8661382" y="4921584"/>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Beacon</a:t>
            </a:r>
          </a:p>
        </p:txBody>
      </p:sp>
      <p:sp>
        <p:nvSpPr>
          <p:cNvPr id="59" name="Rectangle: Rounded Corners 58">
            <a:extLst>
              <a:ext uri="{FF2B5EF4-FFF2-40B4-BE49-F238E27FC236}">
                <a16:creationId xmlns:a16="http://schemas.microsoft.com/office/drawing/2014/main" id="{491E1D84-8482-4DA0-87ED-571330ACD881}"/>
              </a:ext>
            </a:extLst>
          </p:cNvPr>
          <p:cNvSpPr/>
          <p:nvPr/>
        </p:nvSpPr>
        <p:spPr>
          <a:xfrm>
            <a:off x="8661382" y="5556911"/>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Cloud</a:t>
            </a:r>
          </a:p>
        </p:txBody>
      </p:sp>
      <p:sp>
        <p:nvSpPr>
          <p:cNvPr id="60" name="Rectangle: Rounded Corners 59">
            <a:extLst>
              <a:ext uri="{FF2B5EF4-FFF2-40B4-BE49-F238E27FC236}">
                <a16:creationId xmlns:a16="http://schemas.microsoft.com/office/drawing/2014/main" id="{366B4EA1-09BA-46D6-8DF3-8B61C0571506}"/>
              </a:ext>
            </a:extLst>
          </p:cNvPr>
          <p:cNvSpPr/>
          <p:nvPr/>
        </p:nvSpPr>
        <p:spPr>
          <a:xfrm>
            <a:off x="9860138" y="4921584"/>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BLE Devices</a:t>
            </a:r>
          </a:p>
        </p:txBody>
      </p:sp>
      <p:sp>
        <p:nvSpPr>
          <p:cNvPr id="61" name="Rectangle: Rounded Corners 60">
            <a:extLst>
              <a:ext uri="{FF2B5EF4-FFF2-40B4-BE49-F238E27FC236}">
                <a16:creationId xmlns:a16="http://schemas.microsoft.com/office/drawing/2014/main" id="{A32D38EF-5FC9-4D18-ADF6-03CEA85810EF}"/>
              </a:ext>
            </a:extLst>
          </p:cNvPr>
          <p:cNvSpPr/>
          <p:nvPr/>
        </p:nvSpPr>
        <p:spPr>
          <a:xfrm>
            <a:off x="9860138" y="5556911"/>
            <a:ext cx="848936"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Mobile</a:t>
            </a:r>
          </a:p>
        </p:txBody>
      </p:sp>
      <p:sp>
        <p:nvSpPr>
          <p:cNvPr id="62" name="Rectangle: Rounded Corners 61">
            <a:extLst>
              <a:ext uri="{FF2B5EF4-FFF2-40B4-BE49-F238E27FC236}">
                <a16:creationId xmlns:a16="http://schemas.microsoft.com/office/drawing/2014/main" id="{955E87BB-A601-4BCE-BBD6-72D1A71729AF}"/>
              </a:ext>
            </a:extLst>
          </p:cNvPr>
          <p:cNvSpPr/>
          <p:nvPr/>
        </p:nvSpPr>
        <p:spPr>
          <a:xfrm>
            <a:off x="7162800" y="1873838"/>
            <a:ext cx="1159581"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Emotional Intelligence</a:t>
            </a:r>
          </a:p>
        </p:txBody>
      </p:sp>
      <p:sp>
        <p:nvSpPr>
          <p:cNvPr id="64" name="Rectangle: Rounded Corners 63">
            <a:extLst>
              <a:ext uri="{FF2B5EF4-FFF2-40B4-BE49-F238E27FC236}">
                <a16:creationId xmlns:a16="http://schemas.microsoft.com/office/drawing/2014/main" id="{1D55B826-D6E3-42C5-B7C2-86E880034B9C}"/>
              </a:ext>
            </a:extLst>
          </p:cNvPr>
          <p:cNvSpPr/>
          <p:nvPr/>
        </p:nvSpPr>
        <p:spPr>
          <a:xfrm>
            <a:off x="8573734" y="1873838"/>
            <a:ext cx="1035050"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Artificial Intelligence</a:t>
            </a:r>
          </a:p>
        </p:txBody>
      </p:sp>
      <p:sp>
        <p:nvSpPr>
          <p:cNvPr id="65" name="Rectangle: Rounded Corners 64">
            <a:extLst>
              <a:ext uri="{FF2B5EF4-FFF2-40B4-BE49-F238E27FC236}">
                <a16:creationId xmlns:a16="http://schemas.microsoft.com/office/drawing/2014/main" id="{287E8336-B720-40BD-84FC-B7AF6B493B1C}"/>
              </a:ext>
            </a:extLst>
          </p:cNvPr>
          <p:cNvSpPr/>
          <p:nvPr/>
        </p:nvSpPr>
        <p:spPr>
          <a:xfrm>
            <a:off x="8003956" y="2509165"/>
            <a:ext cx="944588"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Machine Learning</a:t>
            </a:r>
          </a:p>
        </p:txBody>
      </p:sp>
      <p:sp>
        <p:nvSpPr>
          <p:cNvPr id="66" name="Rectangle: Rounded Corners 65">
            <a:extLst>
              <a:ext uri="{FF2B5EF4-FFF2-40B4-BE49-F238E27FC236}">
                <a16:creationId xmlns:a16="http://schemas.microsoft.com/office/drawing/2014/main" id="{DFA4A091-B230-40EB-BAC6-E4C3E9F26CA3}"/>
              </a:ext>
            </a:extLst>
          </p:cNvPr>
          <p:cNvSpPr/>
          <p:nvPr/>
        </p:nvSpPr>
        <p:spPr>
          <a:xfrm>
            <a:off x="9860137" y="1873838"/>
            <a:ext cx="967199"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Customer Analytics</a:t>
            </a:r>
          </a:p>
        </p:txBody>
      </p:sp>
      <p:sp>
        <p:nvSpPr>
          <p:cNvPr id="67" name="Rectangle: Rounded Corners 66">
            <a:extLst>
              <a:ext uri="{FF2B5EF4-FFF2-40B4-BE49-F238E27FC236}">
                <a16:creationId xmlns:a16="http://schemas.microsoft.com/office/drawing/2014/main" id="{B4C3E1AF-F1BF-4F83-8BE9-C48058350C95}"/>
              </a:ext>
            </a:extLst>
          </p:cNvPr>
          <p:cNvSpPr/>
          <p:nvPr/>
        </p:nvSpPr>
        <p:spPr>
          <a:xfrm>
            <a:off x="9202712" y="2509165"/>
            <a:ext cx="1035050" cy="497565"/>
          </a:xfrm>
          <a:prstGeom prst="roundRect">
            <a:avLst>
              <a:gd name="adj" fmla="val 26927"/>
            </a:avLst>
          </a:prstGeom>
          <a:gradFill flip="none" rotWithShape="1">
            <a:gsLst>
              <a:gs pos="0">
                <a:schemeClr val="accent2">
                  <a:alpha val="30000"/>
                </a:schemeClr>
              </a:gs>
              <a:gs pos="100000">
                <a:schemeClr val="accent1">
                  <a:lumMod val="50000"/>
                  <a:lumOff val="50000"/>
                  <a:alpha val="15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900" dirty="0">
                <a:latin typeface="Montserrat" panose="00000500000000000000" pitchFamily="50" charset="0"/>
              </a:rPr>
              <a:t>Workforce Optimization</a:t>
            </a:r>
          </a:p>
        </p:txBody>
      </p:sp>
      <p:sp>
        <p:nvSpPr>
          <p:cNvPr id="68" name="TextBox 67">
            <a:extLst>
              <a:ext uri="{FF2B5EF4-FFF2-40B4-BE49-F238E27FC236}">
                <a16:creationId xmlns:a16="http://schemas.microsoft.com/office/drawing/2014/main" id="{B83A68E2-5666-46B9-B3BD-7384695CD2E7}"/>
              </a:ext>
            </a:extLst>
          </p:cNvPr>
          <p:cNvSpPr txBox="1"/>
          <p:nvPr/>
        </p:nvSpPr>
        <p:spPr>
          <a:xfrm>
            <a:off x="5225409" y="3605448"/>
            <a:ext cx="1741182" cy="697627"/>
          </a:xfrm>
          <a:prstGeom prst="rect">
            <a:avLst/>
          </a:prstGeom>
          <a:noFill/>
        </p:spPr>
        <p:txBody>
          <a:bodyPr wrap="none" rtlCol="0">
            <a:spAutoFit/>
          </a:bodyPr>
          <a:lstStyle/>
          <a:p>
            <a:pPr algn="ctr">
              <a:spcAft>
                <a:spcPts val="400"/>
              </a:spcAft>
            </a:pPr>
            <a:r>
              <a:rPr lang="en-US" dirty="0">
                <a:gradFill flip="none" rotWithShape="1">
                  <a:gsLst>
                    <a:gs pos="0">
                      <a:schemeClr val="accent2"/>
                    </a:gs>
                    <a:gs pos="100000">
                      <a:schemeClr val="accent1">
                        <a:lumMod val="50000"/>
                        <a:lumOff val="50000"/>
                      </a:schemeClr>
                    </a:gs>
                  </a:gsLst>
                  <a:path path="circle">
                    <a:fillToRect r="100000" b="100000"/>
                  </a:path>
                  <a:tileRect l="-100000" t="-100000"/>
                </a:gradFill>
                <a:latin typeface="Montserrat" panose="00000500000000000000" pitchFamily="50" charset="0"/>
              </a:rPr>
              <a:t>CUSTOMER</a:t>
            </a:r>
          </a:p>
          <a:p>
            <a:pPr algn="ctr">
              <a:spcAft>
                <a:spcPts val="400"/>
              </a:spcAft>
            </a:pPr>
            <a:r>
              <a:rPr lang="en-US" dirty="0">
                <a:gradFill flip="none" rotWithShape="1">
                  <a:gsLst>
                    <a:gs pos="0">
                      <a:schemeClr val="accent2"/>
                    </a:gs>
                    <a:gs pos="100000">
                      <a:schemeClr val="accent1">
                        <a:lumMod val="50000"/>
                        <a:lumOff val="50000"/>
                      </a:schemeClr>
                    </a:gs>
                  </a:gsLst>
                  <a:path path="circle">
                    <a:fillToRect r="100000" b="100000"/>
                  </a:path>
                  <a:tileRect l="-100000" t="-100000"/>
                </a:gradFill>
                <a:latin typeface="Montserrat" panose="00000500000000000000" pitchFamily="50" charset="0"/>
              </a:rPr>
              <a:t>EXPERIENCE</a:t>
            </a:r>
          </a:p>
        </p:txBody>
      </p:sp>
    </p:spTree>
    <p:extLst>
      <p:ext uri="{BB962C8B-B14F-4D97-AF65-F5344CB8AC3E}">
        <p14:creationId xmlns:p14="http://schemas.microsoft.com/office/powerpoint/2010/main" val="110687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3BE8FF"/>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E959AB9D-4AE6-4CC9-8CB4-CE72B38F4EDF}"/>
              </a:ext>
            </a:extLst>
          </p:cNvPr>
          <p:cNvGrpSpPr/>
          <p:nvPr/>
        </p:nvGrpSpPr>
        <p:grpSpPr>
          <a:xfrm>
            <a:off x="3640841" y="605339"/>
            <a:ext cx="4910320" cy="674920"/>
            <a:chOff x="3425237" y="652463"/>
            <a:chExt cx="5341527" cy="674920"/>
          </a:xfrm>
        </p:grpSpPr>
        <p:sp>
          <p:nvSpPr>
            <p:cNvPr id="10" name="Rectangle 9">
              <a:extLst>
                <a:ext uri="{FF2B5EF4-FFF2-40B4-BE49-F238E27FC236}">
                  <a16:creationId xmlns:a16="http://schemas.microsoft.com/office/drawing/2014/main" id="{1461CDEC-6019-4426-8141-9263AED4AF68}"/>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 name="Straight Connector 10">
              <a:extLst>
                <a:ext uri="{FF2B5EF4-FFF2-40B4-BE49-F238E27FC236}">
                  <a16:creationId xmlns:a16="http://schemas.microsoft.com/office/drawing/2014/main" id="{978C22A1-4937-4D8E-A7B0-D44B3A98336A}"/>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FE03642-176F-4607-AB31-5F9A1B4ED7F7}"/>
              </a:ext>
            </a:extLst>
          </p:cNvPr>
          <p:cNvSpPr txBox="1"/>
          <p:nvPr/>
        </p:nvSpPr>
        <p:spPr>
          <a:xfrm>
            <a:off x="3640841" y="686132"/>
            <a:ext cx="4910319" cy="477054"/>
          </a:xfrm>
          <a:prstGeom prst="rect">
            <a:avLst/>
          </a:prstGeom>
          <a:noFill/>
          <a:effectLst/>
        </p:spPr>
        <p:txBody>
          <a:bodyPr wrap="none" rtlCol="0">
            <a:spAutoFit/>
          </a:bodyPr>
          <a:lstStyle/>
          <a:p>
            <a:pPr algn="ctr"/>
            <a:r>
              <a:rPr lang="en-US" sz="2500" spc="300" dirty="0">
                <a:solidFill>
                  <a:srgbClr val="3BE8FF"/>
                </a:solidFill>
                <a:effectLst>
                  <a:outerShdw blurRad="177800" sx="102000" sy="102000" algn="ctr" rotWithShape="0">
                    <a:srgbClr val="00DCF8">
                      <a:alpha val="40000"/>
                    </a:srgbClr>
                  </a:outerShdw>
                </a:effectLst>
                <a:latin typeface="Montserrat" panose="00000500000000000000" pitchFamily="50" charset="0"/>
              </a:rPr>
              <a:t>CORPORATE USE CASES</a:t>
            </a:r>
          </a:p>
        </p:txBody>
      </p:sp>
      <p:sp>
        <p:nvSpPr>
          <p:cNvPr id="12" name="Abgerundetes Rechteck">
            <a:extLst>
              <a:ext uri="{FF2B5EF4-FFF2-40B4-BE49-F238E27FC236}">
                <a16:creationId xmlns:a16="http://schemas.microsoft.com/office/drawing/2014/main" id="{80520173-E6A3-4ED6-94AB-F08EDDD218CF}"/>
              </a:ext>
            </a:extLst>
          </p:cNvPr>
          <p:cNvSpPr/>
          <p:nvPr/>
        </p:nvSpPr>
        <p:spPr>
          <a:xfrm>
            <a:off x="3239116" y="1769997"/>
            <a:ext cx="4506919" cy="4329451"/>
          </a:xfrm>
          <a:prstGeom prst="roundRect">
            <a:avLst>
              <a:gd name="adj" fmla="val 4057"/>
            </a:avLst>
          </a:prstGeom>
          <a:gradFill flip="none" rotWithShape="1">
            <a:gsLst>
              <a:gs pos="0">
                <a:srgbClr val="3BE8FF">
                  <a:alpha val="25000"/>
                </a:srgbClr>
              </a:gs>
              <a:gs pos="100000">
                <a:srgbClr val="3BE8FF">
                  <a:alpha val="10000"/>
                </a:srgbClr>
              </a:gs>
            </a:gsLst>
            <a:lin ang="5400000" scaled="0"/>
            <a:tileRect/>
          </a:gradFill>
          <a:ln w="12700">
            <a:miter lim="400000"/>
          </a:ln>
        </p:spPr>
        <p:txBody>
          <a:bodyPr lIns="71437" tIns="71437" rIns="71437" bIns="71437" anchor="ctr"/>
          <a:lstStyle/>
          <a:p>
            <a:pPr>
              <a:spcBef>
                <a:spcPts val="2000"/>
              </a:spcBef>
              <a:defRPr>
                <a:latin typeface="Montserrat Regular"/>
                <a:ea typeface="Montserrat Regular"/>
                <a:cs typeface="Montserrat Regular"/>
                <a:sym typeface="Montserrat Regular"/>
              </a:defRPr>
            </a:pPr>
            <a:endParaRPr/>
          </a:p>
        </p:txBody>
      </p:sp>
      <p:sp>
        <p:nvSpPr>
          <p:cNvPr id="16" name="TextBox 15">
            <a:extLst>
              <a:ext uri="{FF2B5EF4-FFF2-40B4-BE49-F238E27FC236}">
                <a16:creationId xmlns:a16="http://schemas.microsoft.com/office/drawing/2014/main" id="{8300E7A9-8B12-4840-995F-C82FB9CFB829}"/>
              </a:ext>
            </a:extLst>
          </p:cNvPr>
          <p:cNvSpPr txBox="1"/>
          <p:nvPr/>
        </p:nvSpPr>
        <p:spPr>
          <a:xfrm>
            <a:off x="4507683" y="1915089"/>
            <a:ext cx="1969787" cy="323165"/>
          </a:xfrm>
          <a:prstGeom prst="rect">
            <a:avLst/>
          </a:prstGeom>
          <a:noFill/>
        </p:spPr>
        <p:txBody>
          <a:bodyPr wrap="none" rtlCol="0">
            <a:spAutoFit/>
          </a:bodyPr>
          <a:lstStyle/>
          <a:p>
            <a:pPr algn="ctr"/>
            <a:r>
              <a:rPr lang="en-US" sz="1500" b="1" dirty="0">
                <a:solidFill>
                  <a:srgbClr val="3BE8FF"/>
                </a:solidFill>
                <a:latin typeface="Montserrat" panose="00000500000000000000" pitchFamily="50" charset="0"/>
              </a:rPr>
              <a:t>Business Value</a:t>
            </a:r>
          </a:p>
        </p:txBody>
      </p:sp>
      <p:sp>
        <p:nvSpPr>
          <p:cNvPr id="36" name="Rectangle: Top Corners Rounded 35">
            <a:extLst>
              <a:ext uri="{FF2B5EF4-FFF2-40B4-BE49-F238E27FC236}">
                <a16:creationId xmlns:a16="http://schemas.microsoft.com/office/drawing/2014/main" id="{BA63D6A0-584C-46E7-8963-001D1C7544CD}"/>
              </a:ext>
            </a:extLst>
          </p:cNvPr>
          <p:cNvSpPr/>
          <p:nvPr/>
        </p:nvSpPr>
        <p:spPr>
          <a:xfrm>
            <a:off x="3239102" y="2383345"/>
            <a:ext cx="4506914" cy="963105"/>
          </a:xfrm>
          <a:prstGeom prst="round2SameRect">
            <a:avLst>
              <a:gd name="adj1" fmla="val 16008"/>
              <a:gd name="adj2" fmla="val 0"/>
            </a:avLst>
          </a:prstGeom>
          <a:gradFill>
            <a:gsLst>
              <a:gs pos="0">
                <a:srgbClr val="3BE8FF">
                  <a:alpha val="25000"/>
                </a:srgbClr>
              </a:gs>
              <a:gs pos="100000">
                <a:srgbClr val="3BE8FF">
                  <a:alpha val="10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bgerundetes Rechteck">
            <a:extLst>
              <a:ext uri="{FF2B5EF4-FFF2-40B4-BE49-F238E27FC236}">
                <a16:creationId xmlns:a16="http://schemas.microsoft.com/office/drawing/2014/main" id="{92E36D12-7F9B-4AC1-BE4C-E151EDC30662}"/>
              </a:ext>
            </a:extLst>
          </p:cNvPr>
          <p:cNvSpPr/>
          <p:nvPr/>
        </p:nvSpPr>
        <p:spPr>
          <a:xfrm>
            <a:off x="3239116" y="2383347"/>
            <a:ext cx="4506919" cy="3716102"/>
          </a:xfrm>
          <a:prstGeom prst="roundRect">
            <a:avLst>
              <a:gd name="adj" fmla="val 4399"/>
            </a:avLst>
          </a:prstGeom>
          <a:noFill/>
          <a:ln w="12700">
            <a:solidFill>
              <a:schemeClr val="bg1"/>
            </a:solidFill>
            <a:miter lim="400000"/>
          </a:ln>
        </p:spPr>
        <p:txBody>
          <a:bodyPr lIns="71437" tIns="71437" rIns="71437" bIns="71437" anchor="ctr"/>
          <a:lstStyle/>
          <a:p>
            <a:pPr>
              <a:spcBef>
                <a:spcPts val="2000"/>
              </a:spcBef>
              <a:defRPr>
                <a:latin typeface="Montserrat Regular"/>
                <a:ea typeface="Montserrat Regular"/>
                <a:cs typeface="Montserrat Regular"/>
                <a:sym typeface="Montserrat Regular"/>
              </a:defRPr>
            </a:pPr>
            <a:endParaRPr/>
          </a:p>
        </p:txBody>
      </p:sp>
      <p:sp>
        <p:nvSpPr>
          <p:cNvPr id="18" name="TextBox 17">
            <a:extLst>
              <a:ext uri="{FF2B5EF4-FFF2-40B4-BE49-F238E27FC236}">
                <a16:creationId xmlns:a16="http://schemas.microsoft.com/office/drawing/2014/main" id="{01399757-3A9E-4A13-848E-24003EEC3C33}"/>
              </a:ext>
            </a:extLst>
          </p:cNvPr>
          <p:cNvSpPr txBox="1"/>
          <p:nvPr/>
        </p:nvSpPr>
        <p:spPr>
          <a:xfrm>
            <a:off x="3239117" y="2612975"/>
            <a:ext cx="1126730" cy="459100"/>
          </a:xfrm>
          <a:prstGeom prst="rect">
            <a:avLst/>
          </a:prstGeom>
          <a:noFill/>
        </p:spPr>
        <p:txBody>
          <a:bodyPr wrap="square" rtlCol="0" anchor="ctr" anchorCtr="0">
            <a:spAutoFit/>
          </a:bodyPr>
          <a:lstStyle/>
          <a:p>
            <a:pPr algn="ctr">
              <a:lnSpc>
                <a:spcPts val="1500"/>
              </a:lnSpc>
            </a:pPr>
            <a:r>
              <a:rPr lang="en-US" sz="1000" dirty="0">
                <a:solidFill>
                  <a:schemeClr val="bg1"/>
                </a:solidFill>
                <a:latin typeface="Montserrat" panose="00000500000000000000" pitchFamily="50" charset="0"/>
              </a:rPr>
              <a:t>Income/Cash Improvement</a:t>
            </a:r>
          </a:p>
        </p:txBody>
      </p:sp>
      <p:sp>
        <p:nvSpPr>
          <p:cNvPr id="20" name="TextBox 19">
            <a:extLst>
              <a:ext uri="{FF2B5EF4-FFF2-40B4-BE49-F238E27FC236}">
                <a16:creationId xmlns:a16="http://schemas.microsoft.com/office/drawing/2014/main" id="{FF02208E-980A-4394-A62B-4E5B1E0D1610}"/>
              </a:ext>
            </a:extLst>
          </p:cNvPr>
          <p:cNvSpPr txBox="1"/>
          <p:nvPr/>
        </p:nvSpPr>
        <p:spPr>
          <a:xfrm>
            <a:off x="4365847" y="2709155"/>
            <a:ext cx="1126730" cy="266740"/>
          </a:xfrm>
          <a:prstGeom prst="rect">
            <a:avLst/>
          </a:prstGeom>
          <a:noFill/>
        </p:spPr>
        <p:txBody>
          <a:bodyPr wrap="square" rtlCol="0" anchor="ctr" anchorCtr="0">
            <a:spAutoFit/>
          </a:bodyPr>
          <a:lstStyle/>
          <a:p>
            <a:pPr algn="ctr">
              <a:lnSpc>
                <a:spcPts val="1500"/>
              </a:lnSpc>
            </a:pPr>
            <a:r>
              <a:rPr lang="en-US" sz="1000" dirty="0">
                <a:solidFill>
                  <a:schemeClr val="bg1"/>
                </a:solidFill>
                <a:latin typeface="Montserrat" panose="00000500000000000000" pitchFamily="50" charset="0"/>
              </a:rPr>
              <a:t>Efficiency</a:t>
            </a:r>
          </a:p>
        </p:txBody>
      </p:sp>
      <p:sp>
        <p:nvSpPr>
          <p:cNvPr id="21" name="TextBox 20">
            <a:extLst>
              <a:ext uri="{FF2B5EF4-FFF2-40B4-BE49-F238E27FC236}">
                <a16:creationId xmlns:a16="http://schemas.microsoft.com/office/drawing/2014/main" id="{5F7DAB15-11CF-48A9-931A-E3F377A003C6}"/>
              </a:ext>
            </a:extLst>
          </p:cNvPr>
          <p:cNvSpPr txBox="1"/>
          <p:nvPr/>
        </p:nvSpPr>
        <p:spPr>
          <a:xfrm>
            <a:off x="5492576" y="2516795"/>
            <a:ext cx="1126730" cy="651460"/>
          </a:xfrm>
          <a:prstGeom prst="rect">
            <a:avLst/>
          </a:prstGeom>
          <a:noFill/>
        </p:spPr>
        <p:txBody>
          <a:bodyPr wrap="square" rtlCol="0" anchor="ctr" anchorCtr="0">
            <a:spAutoFit/>
          </a:bodyPr>
          <a:lstStyle/>
          <a:p>
            <a:pPr algn="ctr">
              <a:lnSpc>
                <a:spcPts val="1500"/>
              </a:lnSpc>
            </a:pPr>
            <a:r>
              <a:rPr lang="en-US" sz="1000" dirty="0">
                <a:solidFill>
                  <a:schemeClr val="bg1"/>
                </a:solidFill>
                <a:latin typeface="Montserrat" panose="00000500000000000000" pitchFamily="50" charset="0"/>
              </a:rPr>
              <a:t>Reporting/ Forecasting Accuracy</a:t>
            </a:r>
          </a:p>
        </p:txBody>
      </p:sp>
      <p:sp>
        <p:nvSpPr>
          <p:cNvPr id="26" name="TextBox 25">
            <a:extLst>
              <a:ext uri="{FF2B5EF4-FFF2-40B4-BE49-F238E27FC236}">
                <a16:creationId xmlns:a16="http://schemas.microsoft.com/office/drawing/2014/main" id="{EA3725B0-77B3-4DC4-91E9-391D7820CFB1}"/>
              </a:ext>
            </a:extLst>
          </p:cNvPr>
          <p:cNvSpPr txBox="1"/>
          <p:nvPr/>
        </p:nvSpPr>
        <p:spPr>
          <a:xfrm>
            <a:off x="6619305" y="2612975"/>
            <a:ext cx="1126730" cy="459100"/>
          </a:xfrm>
          <a:prstGeom prst="rect">
            <a:avLst/>
          </a:prstGeom>
          <a:noFill/>
        </p:spPr>
        <p:txBody>
          <a:bodyPr wrap="square" rtlCol="0" anchor="ctr" anchorCtr="0">
            <a:spAutoFit/>
          </a:bodyPr>
          <a:lstStyle/>
          <a:p>
            <a:pPr algn="ctr">
              <a:lnSpc>
                <a:spcPts val="1500"/>
              </a:lnSpc>
            </a:pPr>
            <a:r>
              <a:rPr lang="en-US" sz="1000" dirty="0">
                <a:solidFill>
                  <a:schemeClr val="bg1"/>
                </a:solidFill>
                <a:latin typeface="Montserrat" panose="00000500000000000000" pitchFamily="50" charset="0"/>
              </a:rPr>
              <a:t>Audit/ Compliance</a:t>
            </a:r>
          </a:p>
        </p:txBody>
      </p:sp>
      <p:cxnSp>
        <p:nvCxnSpPr>
          <p:cNvPr id="30" name="Straight Connector 29">
            <a:extLst>
              <a:ext uri="{FF2B5EF4-FFF2-40B4-BE49-F238E27FC236}">
                <a16:creationId xmlns:a16="http://schemas.microsoft.com/office/drawing/2014/main" id="{4A02EF2E-8E16-4B73-83C4-B9C57D561C5E}"/>
              </a:ext>
            </a:extLst>
          </p:cNvPr>
          <p:cNvCxnSpPr>
            <a:cxnSpLocks/>
          </p:cNvCxnSpPr>
          <p:nvPr/>
        </p:nvCxnSpPr>
        <p:spPr>
          <a:xfrm>
            <a:off x="5492576" y="2383346"/>
            <a:ext cx="0" cy="3716103"/>
          </a:xfrm>
          <a:prstGeom prst="line">
            <a:avLst/>
          </a:prstGeom>
          <a:ln w="6350">
            <a:solidFill>
              <a:schemeClr val="bg1">
                <a:alpha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4A1E37D1-E55B-499C-BB82-5638BA65117C}"/>
              </a:ext>
            </a:extLst>
          </p:cNvPr>
          <p:cNvCxnSpPr/>
          <p:nvPr/>
        </p:nvCxnSpPr>
        <p:spPr>
          <a:xfrm>
            <a:off x="4365846" y="2383346"/>
            <a:ext cx="0" cy="3716103"/>
          </a:xfrm>
          <a:prstGeom prst="line">
            <a:avLst/>
          </a:prstGeom>
          <a:ln w="6350">
            <a:solidFill>
              <a:schemeClr val="bg1">
                <a:alpha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405E884-BBF9-4424-B83D-3202995E45AE}"/>
              </a:ext>
            </a:extLst>
          </p:cNvPr>
          <p:cNvCxnSpPr>
            <a:cxnSpLocks/>
          </p:cNvCxnSpPr>
          <p:nvPr/>
        </p:nvCxnSpPr>
        <p:spPr>
          <a:xfrm>
            <a:off x="6619306" y="2383346"/>
            <a:ext cx="0" cy="3716103"/>
          </a:xfrm>
          <a:prstGeom prst="line">
            <a:avLst/>
          </a:prstGeom>
          <a:ln w="6350">
            <a:solidFill>
              <a:schemeClr val="bg1">
                <a:alpha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3" name="Abgerundetes Rechteck">
            <a:extLst>
              <a:ext uri="{FF2B5EF4-FFF2-40B4-BE49-F238E27FC236}">
                <a16:creationId xmlns:a16="http://schemas.microsoft.com/office/drawing/2014/main" id="{9F336DBF-D678-4A75-B40C-12C4D0F81C9D}"/>
              </a:ext>
            </a:extLst>
          </p:cNvPr>
          <p:cNvSpPr/>
          <p:nvPr/>
        </p:nvSpPr>
        <p:spPr>
          <a:xfrm>
            <a:off x="8091336" y="1769997"/>
            <a:ext cx="3380172" cy="4329451"/>
          </a:xfrm>
          <a:prstGeom prst="roundRect">
            <a:avLst>
              <a:gd name="adj" fmla="val 4996"/>
            </a:avLst>
          </a:prstGeom>
          <a:gradFill flip="none" rotWithShape="1">
            <a:gsLst>
              <a:gs pos="0">
                <a:schemeClr val="accent1">
                  <a:lumMod val="25000"/>
                  <a:lumOff val="75000"/>
                  <a:alpha val="25000"/>
                </a:schemeClr>
              </a:gs>
              <a:gs pos="100000">
                <a:schemeClr val="accent1">
                  <a:lumMod val="25000"/>
                  <a:lumOff val="75000"/>
                  <a:alpha val="10000"/>
                </a:schemeClr>
              </a:gs>
            </a:gsLst>
            <a:lin ang="5400000" scaled="0"/>
            <a:tileRect/>
          </a:gradFill>
          <a:ln w="12700">
            <a:miter lim="400000"/>
          </a:ln>
        </p:spPr>
        <p:txBody>
          <a:bodyPr lIns="71437" tIns="71437" rIns="71437" bIns="71437" anchor="ctr"/>
          <a:lstStyle/>
          <a:p>
            <a:pPr>
              <a:spcBef>
                <a:spcPts val="2000"/>
              </a:spcBef>
              <a:defRPr>
                <a:latin typeface="Montserrat Regular"/>
                <a:ea typeface="Montserrat Regular"/>
                <a:cs typeface="Montserrat Regular"/>
                <a:sym typeface="Montserrat Regular"/>
              </a:defRPr>
            </a:pPr>
            <a:endParaRPr/>
          </a:p>
        </p:txBody>
      </p:sp>
      <p:sp>
        <p:nvSpPr>
          <p:cNvPr id="17" name="TextBox 16">
            <a:extLst>
              <a:ext uri="{FF2B5EF4-FFF2-40B4-BE49-F238E27FC236}">
                <a16:creationId xmlns:a16="http://schemas.microsoft.com/office/drawing/2014/main" id="{B5394DAD-A90F-42DB-A09B-D711F63A4749}"/>
              </a:ext>
            </a:extLst>
          </p:cNvPr>
          <p:cNvSpPr txBox="1"/>
          <p:nvPr/>
        </p:nvSpPr>
        <p:spPr>
          <a:xfrm>
            <a:off x="9174525" y="1915089"/>
            <a:ext cx="1213794" cy="323165"/>
          </a:xfrm>
          <a:prstGeom prst="rect">
            <a:avLst/>
          </a:prstGeom>
          <a:noFill/>
        </p:spPr>
        <p:txBody>
          <a:bodyPr wrap="none" rtlCol="0">
            <a:spAutoFit/>
          </a:bodyPr>
          <a:lstStyle/>
          <a:p>
            <a:pPr algn="ctr"/>
            <a:r>
              <a:rPr lang="en-US" sz="1500" b="1" dirty="0">
                <a:solidFill>
                  <a:schemeClr val="accent1">
                    <a:lumMod val="25000"/>
                    <a:lumOff val="75000"/>
                  </a:schemeClr>
                </a:solidFill>
                <a:latin typeface="Montserrat" panose="00000500000000000000" pitchFamily="50" charset="0"/>
              </a:rPr>
              <a:t>Feasibility</a:t>
            </a:r>
          </a:p>
        </p:txBody>
      </p:sp>
      <p:sp>
        <p:nvSpPr>
          <p:cNvPr id="39" name="Rectangle: Top Corners Rounded 38">
            <a:extLst>
              <a:ext uri="{FF2B5EF4-FFF2-40B4-BE49-F238E27FC236}">
                <a16:creationId xmlns:a16="http://schemas.microsoft.com/office/drawing/2014/main" id="{75BEABB8-CE52-4415-BCE2-69E8291B88AB}"/>
              </a:ext>
            </a:extLst>
          </p:cNvPr>
          <p:cNvSpPr/>
          <p:nvPr/>
        </p:nvSpPr>
        <p:spPr>
          <a:xfrm>
            <a:off x="8091335" y="2383345"/>
            <a:ext cx="3380187" cy="963105"/>
          </a:xfrm>
          <a:prstGeom prst="round2SameRect">
            <a:avLst>
              <a:gd name="adj1" fmla="val 16008"/>
              <a:gd name="adj2" fmla="val 0"/>
            </a:avLst>
          </a:prstGeom>
          <a:gradFill flip="none" rotWithShape="1">
            <a:gsLst>
              <a:gs pos="0">
                <a:schemeClr val="accent1">
                  <a:lumMod val="25000"/>
                  <a:lumOff val="75000"/>
                  <a:alpha val="25000"/>
                </a:schemeClr>
              </a:gs>
              <a:gs pos="100000">
                <a:schemeClr val="accent1">
                  <a:lumMod val="25000"/>
                  <a:lumOff val="75000"/>
                  <a:alpha val="10000"/>
                </a:schemeClr>
              </a:gs>
            </a:gsLst>
            <a:lin ang="5400000" scaled="0"/>
            <a:tileRect/>
          </a:gradFill>
          <a:ln w="12700">
            <a:miter lim="400000"/>
          </a:ln>
        </p:spPr>
        <p:txBody>
          <a:bodyPr lIns="71437" tIns="71437" rIns="71437" bIns="71437" anchor="ctr"/>
          <a:lstStyle/>
          <a:p>
            <a:pPr>
              <a:spcBef>
                <a:spcPts val="2000"/>
              </a:spcBef>
            </a:pPr>
            <a:endParaRPr lang="en-US">
              <a:latin typeface="Montserrat Regular"/>
            </a:endParaRPr>
          </a:p>
        </p:txBody>
      </p:sp>
      <p:sp>
        <p:nvSpPr>
          <p:cNvPr id="40" name="Abgerundetes Rechteck">
            <a:extLst>
              <a:ext uri="{FF2B5EF4-FFF2-40B4-BE49-F238E27FC236}">
                <a16:creationId xmlns:a16="http://schemas.microsoft.com/office/drawing/2014/main" id="{73CA77BE-1C42-441B-BA64-FD2600182BA5}"/>
              </a:ext>
            </a:extLst>
          </p:cNvPr>
          <p:cNvSpPr/>
          <p:nvPr/>
        </p:nvSpPr>
        <p:spPr>
          <a:xfrm>
            <a:off x="8091350" y="2383347"/>
            <a:ext cx="3380172" cy="3716102"/>
          </a:xfrm>
          <a:prstGeom prst="roundRect">
            <a:avLst>
              <a:gd name="adj" fmla="val 4774"/>
            </a:avLst>
          </a:prstGeom>
          <a:noFill/>
          <a:ln w="12700">
            <a:solidFill>
              <a:schemeClr val="bg1"/>
            </a:solidFill>
            <a:miter lim="400000"/>
          </a:ln>
        </p:spPr>
        <p:txBody>
          <a:bodyPr lIns="71437" tIns="71437" rIns="71437" bIns="71437" anchor="ctr"/>
          <a:lstStyle/>
          <a:p>
            <a:pPr>
              <a:spcBef>
                <a:spcPts val="2000"/>
              </a:spcBef>
              <a:defRPr>
                <a:latin typeface="Montserrat Regular"/>
                <a:ea typeface="Montserrat Regular"/>
                <a:cs typeface="Montserrat Regular"/>
                <a:sym typeface="Montserrat Regular"/>
              </a:defRPr>
            </a:pPr>
            <a:endParaRPr/>
          </a:p>
        </p:txBody>
      </p:sp>
      <p:sp>
        <p:nvSpPr>
          <p:cNvPr id="46" name="TextBox 45">
            <a:extLst>
              <a:ext uri="{FF2B5EF4-FFF2-40B4-BE49-F238E27FC236}">
                <a16:creationId xmlns:a16="http://schemas.microsoft.com/office/drawing/2014/main" id="{EE7FDAD3-F2BA-466D-99A4-0DB6D2934B24}"/>
              </a:ext>
            </a:extLst>
          </p:cNvPr>
          <p:cNvSpPr txBox="1"/>
          <p:nvPr/>
        </p:nvSpPr>
        <p:spPr>
          <a:xfrm>
            <a:off x="8091350" y="2612975"/>
            <a:ext cx="1126730" cy="459100"/>
          </a:xfrm>
          <a:prstGeom prst="rect">
            <a:avLst/>
          </a:prstGeom>
          <a:noFill/>
        </p:spPr>
        <p:txBody>
          <a:bodyPr wrap="square" rtlCol="0" anchor="ctr" anchorCtr="0">
            <a:spAutoFit/>
          </a:bodyPr>
          <a:lstStyle/>
          <a:p>
            <a:pPr algn="ctr">
              <a:lnSpc>
                <a:spcPts val="1500"/>
              </a:lnSpc>
            </a:pPr>
            <a:r>
              <a:rPr lang="en-US" sz="1000" dirty="0">
                <a:solidFill>
                  <a:schemeClr val="bg1"/>
                </a:solidFill>
                <a:latin typeface="Montserrat" panose="00000500000000000000" pitchFamily="50" charset="0"/>
              </a:rPr>
              <a:t>Technical Feasibility</a:t>
            </a:r>
          </a:p>
        </p:txBody>
      </p:sp>
      <p:sp>
        <p:nvSpPr>
          <p:cNvPr id="47" name="TextBox 46">
            <a:extLst>
              <a:ext uri="{FF2B5EF4-FFF2-40B4-BE49-F238E27FC236}">
                <a16:creationId xmlns:a16="http://schemas.microsoft.com/office/drawing/2014/main" id="{6FE64E4E-FACD-4042-8BA2-DED5A4F07E27}"/>
              </a:ext>
            </a:extLst>
          </p:cNvPr>
          <p:cNvSpPr txBox="1"/>
          <p:nvPr/>
        </p:nvSpPr>
        <p:spPr>
          <a:xfrm>
            <a:off x="9218080" y="2612975"/>
            <a:ext cx="1126730" cy="459100"/>
          </a:xfrm>
          <a:prstGeom prst="rect">
            <a:avLst/>
          </a:prstGeom>
          <a:noFill/>
        </p:spPr>
        <p:txBody>
          <a:bodyPr wrap="square" rtlCol="0" anchor="ctr" anchorCtr="0">
            <a:spAutoFit/>
          </a:bodyPr>
          <a:lstStyle/>
          <a:p>
            <a:pPr algn="ctr">
              <a:lnSpc>
                <a:spcPts val="1500"/>
              </a:lnSpc>
            </a:pPr>
            <a:r>
              <a:rPr lang="en-US" sz="1000" dirty="0">
                <a:solidFill>
                  <a:schemeClr val="bg1"/>
                </a:solidFill>
                <a:latin typeface="Montserrat" panose="00000500000000000000" pitchFamily="50" charset="0"/>
              </a:rPr>
              <a:t>Data Feasibility</a:t>
            </a:r>
          </a:p>
        </p:txBody>
      </p:sp>
      <p:sp>
        <p:nvSpPr>
          <p:cNvPr id="48" name="TextBox 47">
            <a:extLst>
              <a:ext uri="{FF2B5EF4-FFF2-40B4-BE49-F238E27FC236}">
                <a16:creationId xmlns:a16="http://schemas.microsoft.com/office/drawing/2014/main" id="{FEE7D6FB-7FEE-44AF-AA8F-B22B406FE520}"/>
              </a:ext>
            </a:extLst>
          </p:cNvPr>
          <p:cNvSpPr txBox="1"/>
          <p:nvPr/>
        </p:nvSpPr>
        <p:spPr>
          <a:xfrm>
            <a:off x="10344809" y="2612975"/>
            <a:ext cx="1126730" cy="459100"/>
          </a:xfrm>
          <a:prstGeom prst="rect">
            <a:avLst/>
          </a:prstGeom>
          <a:noFill/>
        </p:spPr>
        <p:txBody>
          <a:bodyPr wrap="square" rtlCol="0" anchor="ctr" anchorCtr="0">
            <a:spAutoFit/>
          </a:bodyPr>
          <a:lstStyle/>
          <a:p>
            <a:pPr algn="ctr">
              <a:lnSpc>
                <a:spcPts val="1500"/>
              </a:lnSpc>
            </a:pPr>
            <a:r>
              <a:rPr lang="en-US" sz="1000" dirty="0">
                <a:solidFill>
                  <a:schemeClr val="bg1"/>
                </a:solidFill>
                <a:latin typeface="Montserrat" panose="00000500000000000000" pitchFamily="50" charset="0"/>
              </a:rPr>
              <a:t>Organizational Feasibility</a:t>
            </a:r>
          </a:p>
        </p:txBody>
      </p:sp>
      <p:cxnSp>
        <p:nvCxnSpPr>
          <p:cNvPr id="43" name="Straight Connector 42">
            <a:extLst>
              <a:ext uri="{FF2B5EF4-FFF2-40B4-BE49-F238E27FC236}">
                <a16:creationId xmlns:a16="http://schemas.microsoft.com/office/drawing/2014/main" id="{3E23B12C-5E12-4389-B559-BE698D9B428D}"/>
              </a:ext>
            </a:extLst>
          </p:cNvPr>
          <p:cNvCxnSpPr>
            <a:cxnSpLocks/>
          </p:cNvCxnSpPr>
          <p:nvPr/>
        </p:nvCxnSpPr>
        <p:spPr>
          <a:xfrm>
            <a:off x="10344809" y="2383346"/>
            <a:ext cx="0" cy="3716103"/>
          </a:xfrm>
          <a:prstGeom prst="line">
            <a:avLst/>
          </a:prstGeom>
          <a:ln w="6350">
            <a:solidFill>
              <a:schemeClr val="bg1">
                <a:alpha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36D0CEA4-B550-4F2C-A3F7-3E916A68E102}"/>
              </a:ext>
            </a:extLst>
          </p:cNvPr>
          <p:cNvCxnSpPr/>
          <p:nvPr/>
        </p:nvCxnSpPr>
        <p:spPr>
          <a:xfrm>
            <a:off x="9218079" y="2383346"/>
            <a:ext cx="0" cy="3716103"/>
          </a:xfrm>
          <a:prstGeom prst="line">
            <a:avLst/>
          </a:prstGeom>
          <a:ln w="6350">
            <a:solidFill>
              <a:schemeClr val="bg1">
                <a:alpha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5143B5D4-FE1D-4AB0-A49F-F0BEC1EE9007}"/>
              </a:ext>
            </a:extLst>
          </p:cNvPr>
          <p:cNvSpPr txBox="1"/>
          <p:nvPr/>
        </p:nvSpPr>
        <p:spPr>
          <a:xfrm>
            <a:off x="720463" y="3518880"/>
            <a:ext cx="2253458" cy="266740"/>
          </a:xfrm>
          <a:prstGeom prst="rect">
            <a:avLst/>
          </a:prstGeom>
          <a:noFill/>
        </p:spPr>
        <p:txBody>
          <a:bodyPr wrap="square" rtlCol="0" anchor="ctr" anchorCtr="0">
            <a:spAutoFit/>
          </a:bodyPr>
          <a:lstStyle/>
          <a:p>
            <a:pPr>
              <a:lnSpc>
                <a:spcPts val="1500"/>
              </a:lnSpc>
            </a:pPr>
            <a:r>
              <a:rPr lang="en-US" sz="1000" b="1" dirty="0">
                <a:solidFill>
                  <a:schemeClr val="bg1"/>
                </a:solidFill>
                <a:latin typeface="Montserrat" panose="00000500000000000000" pitchFamily="50" charset="0"/>
              </a:rPr>
              <a:t>Demand/Revenue Forecasting</a:t>
            </a:r>
          </a:p>
        </p:txBody>
      </p:sp>
      <p:sp>
        <p:nvSpPr>
          <p:cNvPr id="54" name="TextBox 53">
            <a:extLst>
              <a:ext uri="{FF2B5EF4-FFF2-40B4-BE49-F238E27FC236}">
                <a16:creationId xmlns:a16="http://schemas.microsoft.com/office/drawing/2014/main" id="{139DAD2B-C9A2-412C-BEA2-ABE1843505C4}"/>
              </a:ext>
            </a:extLst>
          </p:cNvPr>
          <p:cNvSpPr txBox="1"/>
          <p:nvPr/>
        </p:nvSpPr>
        <p:spPr>
          <a:xfrm>
            <a:off x="720463" y="4054230"/>
            <a:ext cx="2253458" cy="266740"/>
          </a:xfrm>
          <a:prstGeom prst="rect">
            <a:avLst/>
          </a:prstGeom>
          <a:noFill/>
        </p:spPr>
        <p:txBody>
          <a:bodyPr wrap="square" rtlCol="0" anchor="ctr" anchorCtr="0">
            <a:spAutoFit/>
          </a:bodyPr>
          <a:lstStyle/>
          <a:p>
            <a:pPr>
              <a:lnSpc>
                <a:spcPts val="1500"/>
              </a:lnSpc>
            </a:pPr>
            <a:r>
              <a:rPr lang="en-US" sz="1000" b="1" dirty="0">
                <a:solidFill>
                  <a:schemeClr val="bg1"/>
                </a:solidFill>
                <a:latin typeface="Montserrat" panose="00000500000000000000" pitchFamily="50" charset="0"/>
              </a:rPr>
              <a:t>Anomaly &amp; Error Detection</a:t>
            </a:r>
          </a:p>
        </p:txBody>
      </p:sp>
      <p:sp>
        <p:nvSpPr>
          <p:cNvPr id="55" name="TextBox 54">
            <a:extLst>
              <a:ext uri="{FF2B5EF4-FFF2-40B4-BE49-F238E27FC236}">
                <a16:creationId xmlns:a16="http://schemas.microsoft.com/office/drawing/2014/main" id="{919A534D-4F3B-46CC-B21B-BF1FDE36362B}"/>
              </a:ext>
            </a:extLst>
          </p:cNvPr>
          <p:cNvSpPr txBox="1"/>
          <p:nvPr/>
        </p:nvSpPr>
        <p:spPr>
          <a:xfrm>
            <a:off x="720463" y="4589580"/>
            <a:ext cx="2253457" cy="266740"/>
          </a:xfrm>
          <a:prstGeom prst="rect">
            <a:avLst/>
          </a:prstGeom>
          <a:noFill/>
        </p:spPr>
        <p:txBody>
          <a:bodyPr wrap="square" rtlCol="0" anchor="ctr" anchorCtr="0">
            <a:spAutoFit/>
          </a:bodyPr>
          <a:lstStyle/>
          <a:p>
            <a:pPr>
              <a:lnSpc>
                <a:spcPts val="1500"/>
              </a:lnSpc>
            </a:pPr>
            <a:r>
              <a:rPr lang="en-US" sz="1000" b="1" dirty="0">
                <a:solidFill>
                  <a:schemeClr val="bg1"/>
                </a:solidFill>
                <a:latin typeface="Montserrat" panose="00000500000000000000" pitchFamily="50" charset="0"/>
              </a:rPr>
              <a:t>Decision Support</a:t>
            </a:r>
          </a:p>
        </p:txBody>
      </p:sp>
      <p:sp>
        <p:nvSpPr>
          <p:cNvPr id="56" name="TextBox 55">
            <a:extLst>
              <a:ext uri="{FF2B5EF4-FFF2-40B4-BE49-F238E27FC236}">
                <a16:creationId xmlns:a16="http://schemas.microsoft.com/office/drawing/2014/main" id="{77A6244E-FC12-4E50-8949-296D3201E817}"/>
              </a:ext>
            </a:extLst>
          </p:cNvPr>
          <p:cNvSpPr txBox="1"/>
          <p:nvPr/>
        </p:nvSpPr>
        <p:spPr>
          <a:xfrm>
            <a:off x="720462" y="5124930"/>
            <a:ext cx="2253457" cy="266740"/>
          </a:xfrm>
          <a:prstGeom prst="rect">
            <a:avLst/>
          </a:prstGeom>
          <a:noFill/>
        </p:spPr>
        <p:txBody>
          <a:bodyPr wrap="square" rtlCol="0" anchor="ctr" anchorCtr="0">
            <a:spAutoFit/>
          </a:bodyPr>
          <a:lstStyle/>
          <a:p>
            <a:pPr>
              <a:lnSpc>
                <a:spcPts val="1500"/>
              </a:lnSpc>
            </a:pPr>
            <a:r>
              <a:rPr lang="en-US" sz="1000" b="1" dirty="0">
                <a:solidFill>
                  <a:schemeClr val="bg1"/>
                </a:solidFill>
                <a:latin typeface="Montserrat" panose="00000500000000000000" pitchFamily="50" charset="0"/>
              </a:rPr>
              <a:t>POC Revenue Forecasting</a:t>
            </a:r>
          </a:p>
        </p:txBody>
      </p:sp>
      <p:sp>
        <p:nvSpPr>
          <p:cNvPr id="57" name="TextBox 56">
            <a:extLst>
              <a:ext uri="{FF2B5EF4-FFF2-40B4-BE49-F238E27FC236}">
                <a16:creationId xmlns:a16="http://schemas.microsoft.com/office/drawing/2014/main" id="{94F36E80-CCDA-402F-9B00-B7DE156788A0}"/>
              </a:ext>
            </a:extLst>
          </p:cNvPr>
          <p:cNvSpPr txBox="1"/>
          <p:nvPr/>
        </p:nvSpPr>
        <p:spPr>
          <a:xfrm>
            <a:off x="720463" y="5660280"/>
            <a:ext cx="2253456" cy="266740"/>
          </a:xfrm>
          <a:prstGeom prst="rect">
            <a:avLst/>
          </a:prstGeom>
          <a:noFill/>
        </p:spPr>
        <p:txBody>
          <a:bodyPr wrap="square" rtlCol="0" anchor="ctr" anchorCtr="0">
            <a:spAutoFit/>
          </a:bodyPr>
          <a:lstStyle/>
          <a:p>
            <a:pPr>
              <a:lnSpc>
                <a:spcPts val="1500"/>
              </a:lnSpc>
            </a:pPr>
            <a:r>
              <a:rPr lang="en-US" sz="1000" b="1" dirty="0">
                <a:solidFill>
                  <a:schemeClr val="bg1"/>
                </a:solidFill>
                <a:latin typeface="Montserrat" panose="00000500000000000000" pitchFamily="50" charset="0"/>
              </a:rPr>
              <a:t>Cash Collection</a:t>
            </a:r>
          </a:p>
        </p:txBody>
      </p:sp>
      <p:grpSp>
        <p:nvGrpSpPr>
          <p:cNvPr id="77" name="Group 76">
            <a:extLst>
              <a:ext uri="{FF2B5EF4-FFF2-40B4-BE49-F238E27FC236}">
                <a16:creationId xmlns:a16="http://schemas.microsoft.com/office/drawing/2014/main" id="{BD99B00F-D8C9-4B52-AD37-D96EF7837396}"/>
              </a:ext>
            </a:extLst>
          </p:cNvPr>
          <p:cNvGrpSpPr/>
          <p:nvPr/>
        </p:nvGrpSpPr>
        <p:grpSpPr>
          <a:xfrm>
            <a:off x="3669112" y="3518880"/>
            <a:ext cx="266740" cy="266740"/>
            <a:chOff x="3669112" y="3518880"/>
            <a:chExt cx="266740" cy="266740"/>
          </a:xfrm>
        </p:grpSpPr>
        <p:sp>
          <p:nvSpPr>
            <p:cNvPr id="61" name="Oval 60">
              <a:extLst>
                <a:ext uri="{FF2B5EF4-FFF2-40B4-BE49-F238E27FC236}">
                  <a16:creationId xmlns:a16="http://schemas.microsoft.com/office/drawing/2014/main" id="{1FD16DF9-F512-42B8-AB1F-D95048A3FAEA}"/>
                </a:ext>
              </a:extLst>
            </p:cNvPr>
            <p:cNvSpPr/>
            <p:nvPr/>
          </p:nvSpPr>
          <p:spPr>
            <a:xfrm>
              <a:off x="3669112" y="35188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Partial Circle 61">
              <a:extLst>
                <a:ext uri="{FF2B5EF4-FFF2-40B4-BE49-F238E27FC236}">
                  <a16:creationId xmlns:a16="http://schemas.microsoft.com/office/drawing/2014/main" id="{4054F83A-CD8C-468D-8B16-57CDCE37BA1D}"/>
                </a:ext>
              </a:extLst>
            </p:cNvPr>
            <p:cNvSpPr/>
            <p:nvPr/>
          </p:nvSpPr>
          <p:spPr>
            <a:xfrm>
              <a:off x="3669112" y="35188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Oval 64">
            <a:extLst>
              <a:ext uri="{FF2B5EF4-FFF2-40B4-BE49-F238E27FC236}">
                <a16:creationId xmlns:a16="http://schemas.microsoft.com/office/drawing/2014/main" id="{D45DC6FC-C29A-4424-A023-AD04AA73C60F}"/>
              </a:ext>
            </a:extLst>
          </p:cNvPr>
          <p:cNvSpPr/>
          <p:nvPr/>
        </p:nvSpPr>
        <p:spPr>
          <a:xfrm>
            <a:off x="3669112" y="40542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A0A7E90F-05E6-42F6-AF67-3527BA301B9B}"/>
              </a:ext>
            </a:extLst>
          </p:cNvPr>
          <p:cNvGrpSpPr/>
          <p:nvPr/>
        </p:nvGrpSpPr>
        <p:grpSpPr>
          <a:xfrm>
            <a:off x="3669112" y="4589580"/>
            <a:ext cx="266740" cy="266740"/>
            <a:chOff x="3669112" y="4589580"/>
            <a:chExt cx="266740" cy="266740"/>
          </a:xfrm>
        </p:grpSpPr>
        <p:sp>
          <p:nvSpPr>
            <p:cNvPr id="68" name="Oval 67">
              <a:extLst>
                <a:ext uri="{FF2B5EF4-FFF2-40B4-BE49-F238E27FC236}">
                  <a16:creationId xmlns:a16="http://schemas.microsoft.com/office/drawing/2014/main" id="{8CEDFDBE-C6AF-4911-9A74-59AF4DC5CBA5}"/>
                </a:ext>
              </a:extLst>
            </p:cNvPr>
            <p:cNvSpPr/>
            <p:nvPr/>
          </p:nvSpPr>
          <p:spPr>
            <a:xfrm>
              <a:off x="3669112" y="45895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Partial Circle 68">
              <a:extLst>
                <a:ext uri="{FF2B5EF4-FFF2-40B4-BE49-F238E27FC236}">
                  <a16:creationId xmlns:a16="http://schemas.microsoft.com/office/drawing/2014/main" id="{D4C8E34D-C8A3-462D-8853-B1C6008BAD10}"/>
                </a:ext>
              </a:extLst>
            </p:cNvPr>
            <p:cNvSpPr/>
            <p:nvPr/>
          </p:nvSpPr>
          <p:spPr>
            <a:xfrm>
              <a:off x="3669112" y="4589580"/>
              <a:ext cx="266740" cy="266740"/>
            </a:xfrm>
            <a:prstGeom prst="pie">
              <a:avLst>
                <a:gd name="adj1" fmla="val 21577267"/>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a:extLst>
              <a:ext uri="{FF2B5EF4-FFF2-40B4-BE49-F238E27FC236}">
                <a16:creationId xmlns:a16="http://schemas.microsoft.com/office/drawing/2014/main" id="{3EF47EFC-8967-45A6-B0CB-C2649884E153}"/>
              </a:ext>
            </a:extLst>
          </p:cNvPr>
          <p:cNvGrpSpPr/>
          <p:nvPr/>
        </p:nvGrpSpPr>
        <p:grpSpPr>
          <a:xfrm>
            <a:off x="3669112" y="5124930"/>
            <a:ext cx="266740" cy="266740"/>
            <a:chOff x="3669112" y="5124930"/>
            <a:chExt cx="266740" cy="266740"/>
          </a:xfrm>
        </p:grpSpPr>
        <p:sp>
          <p:nvSpPr>
            <p:cNvPr id="71" name="Oval 70">
              <a:extLst>
                <a:ext uri="{FF2B5EF4-FFF2-40B4-BE49-F238E27FC236}">
                  <a16:creationId xmlns:a16="http://schemas.microsoft.com/office/drawing/2014/main" id="{93CAE6BC-30BD-4216-9E16-3107189CE5B0}"/>
                </a:ext>
              </a:extLst>
            </p:cNvPr>
            <p:cNvSpPr/>
            <p:nvPr/>
          </p:nvSpPr>
          <p:spPr>
            <a:xfrm>
              <a:off x="3669112" y="51249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Partial Circle 71">
              <a:extLst>
                <a:ext uri="{FF2B5EF4-FFF2-40B4-BE49-F238E27FC236}">
                  <a16:creationId xmlns:a16="http://schemas.microsoft.com/office/drawing/2014/main" id="{9A6D9E28-979F-4C17-82F7-99B8372006C3}"/>
                </a:ext>
              </a:extLst>
            </p:cNvPr>
            <p:cNvSpPr/>
            <p:nvPr/>
          </p:nvSpPr>
          <p:spPr>
            <a:xfrm>
              <a:off x="3669112" y="512493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a:extLst>
              <a:ext uri="{FF2B5EF4-FFF2-40B4-BE49-F238E27FC236}">
                <a16:creationId xmlns:a16="http://schemas.microsoft.com/office/drawing/2014/main" id="{E4D5DD2C-9E1B-4914-A979-115F03DED07D}"/>
              </a:ext>
            </a:extLst>
          </p:cNvPr>
          <p:cNvGrpSpPr/>
          <p:nvPr/>
        </p:nvGrpSpPr>
        <p:grpSpPr>
          <a:xfrm>
            <a:off x="3669112" y="5660280"/>
            <a:ext cx="266740" cy="266740"/>
            <a:chOff x="3669112" y="5660280"/>
            <a:chExt cx="266740" cy="266740"/>
          </a:xfrm>
        </p:grpSpPr>
        <p:sp>
          <p:nvSpPr>
            <p:cNvPr id="74" name="Oval 73">
              <a:extLst>
                <a:ext uri="{FF2B5EF4-FFF2-40B4-BE49-F238E27FC236}">
                  <a16:creationId xmlns:a16="http://schemas.microsoft.com/office/drawing/2014/main" id="{13E41EF4-BAD2-4B17-9EB6-619B51257FFE}"/>
                </a:ext>
              </a:extLst>
            </p:cNvPr>
            <p:cNvSpPr/>
            <p:nvPr/>
          </p:nvSpPr>
          <p:spPr>
            <a:xfrm>
              <a:off x="3669112" y="56602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80806346-F155-4F0F-8B00-80D6790DF995}"/>
                </a:ext>
              </a:extLst>
            </p:cNvPr>
            <p:cNvSpPr/>
            <p:nvPr/>
          </p:nvSpPr>
          <p:spPr>
            <a:xfrm>
              <a:off x="3669112" y="5660280"/>
              <a:ext cx="266740" cy="2667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a16="http://schemas.microsoft.com/office/drawing/2014/main" id="{AC2584A1-69B8-4B8E-817F-B3BB0F80D3A0}"/>
              </a:ext>
            </a:extLst>
          </p:cNvPr>
          <p:cNvGrpSpPr/>
          <p:nvPr/>
        </p:nvGrpSpPr>
        <p:grpSpPr>
          <a:xfrm>
            <a:off x="4795842" y="3518880"/>
            <a:ext cx="266740" cy="266740"/>
            <a:chOff x="4795842" y="3518880"/>
            <a:chExt cx="266740" cy="266740"/>
          </a:xfrm>
        </p:grpSpPr>
        <p:sp>
          <p:nvSpPr>
            <p:cNvPr id="91" name="Oval 90">
              <a:extLst>
                <a:ext uri="{FF2B5EF4-FFF2-40B4-BE49-F238E27FC236}">
                  <a16:creationId xmlns:a16="http://schemas.microsoft.com/office/drawing/2014/main" id="{EA7DFC63-979F-4201-95B4-875A8C868CDA}"/>
                </a:ext>
              </a:extLst>
            </p:cNvPr>
            <p:cNvSpPr/>
            <p:nvPr/>
          </p:nvSpPr>
          <p:spPr>
            <a:xfrm>
              <a:off x="4795842" y="35188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Partial Circle 91">
              <a:extLst>
                <a:ext uri="{FF2B5EF4-FFF2-40B4-BE49-F238E27FC236}">
                  <a16:creationId xmlns:a16="http://schemas.microsoft.com/office/drawing/2014/main" id="{E2B27FBB-3DF0-4AE4-9FB6-086C81D9C90A}"/>
                </a:ext>
              </a:extLst>
            </p:cNvPr>
            <p:cNvSpPr/>
            <p:nvPr/>
          </p:nvSpPr>
          <p:spPr>
            <a:xfrm>
              <a:off x="4795842" y="35188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65">
            <a:extLst>
              <a:ext uri="{FF2B5EF4-FFF2-40B4-BE49-F238E27FC236}">
                <a16:creationId xmlns:a16="http://schemas.microsoft.com/office/drawing/2014/main" id="{0B9D1B32-EF60-4BFA-857F-569C2D7C8201}"/>
              </a:ext>
            </a:extLst>
          </p:cNvPr>
          <p:cNvGrpSpPr/>
          <p:nvPr/>
        </p:nvGrpSpPr>
        <p:grpSpPr>
          <a:xfrm>
            <a:off x="4795842" y="4054230"/>
            <a:ext cx="266740" cy="266740"/>
            <a:chOff x="4795842" y="4054230"/>
            <a:chExt cx="266740" cy="266740"/>
          </a:xfrm>
        </p:grpSpPr>
        <p:sp>
          <p:nvSpPr>
            <p:cNvPr id="89" name="Oval 88">
              <a:extLst>
                <a:ext uri="{FF2B5EF4-FFF2-40B4-BE49-F238E27FC236}">
                  <a16:creationId xmlns:a16="http://schemas.microsoft.com/office/drawing/2014/main" id="{639870D3-AA88-4B59-8161-71FD14E1452F}"/>
                </a:ext>
              </a:extLst>
            </p:cNvPr>
            <p:cNvSpPr/>
            <p:nvPr/>
          </p:nvSpPr>
          <p:spPr>
            <a:xfrm>
              <a:off x="4795842" y="40542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Partial Circle 89">
              <a:extLst>
                <a:ext uri="{FF2B5EF4-FFF2-40B4-BE49-F238E27FC236}">
                  <a16:creationId xmlns:a16="http://schemas.microsoft.com/office/drawing/2014/main" id="{F223315F-1C66-4483-B9FF-2CD4A17CD1B9}"/>
                </a:ext>
              </a:extLst>
            </p:cNvPr>
            <p:cNvSpPr/>
            <p:nvPr/>
          </p:nvSpPr>
          <p:spPr>
            <a:xfrm>
              <a:off x="4795842" y="4054230"/>
              <a:ext cx="266740" cy="266740"/>
            </a:xfrm>
            <a:prstGeom prst="pie">
              <a:avLst>
                <a:gd name="adj1" fmla="val 5450348"/>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63">
            <a:extLst>
              <a:ext uri="{FF2B5EF4-FFF2-40B4-BE49-F238E27FC236}">
                <a16:creationId xmlns:a16="http://schemas.microsoft.com/office/drawing/2014/main" id="{4EA4D8EF-912E-4F84-ACE2-725FE6FB90C0}"/>
              </a:ext>
            </a:extLst>
          </p:cNvPr>
          <p:cNvGrpSpPr/>
          <p:nvPr/>
        </p:nvGrpSpPr>
        <p:grpSpPr>
          <a:xfrm>
            <a:off x="4795842" y="4589580"/>
            <a:ext cx="266740" cy="266740"/>
            <a:chOff x="4795842" y="4589580"/>
            <a:chExt cx="266740" cy="266740"/>
          </a:xfrm>
        </p:grpSpPr>
        <p:sp>
          <p:nvSpPr>
            <p:cNvPr id="87" name="Oval 86">
              <a:extLst>
                <a:ext uri="{FF2B5EF4-FFF2-40B4-BE49-F238E27FC236}">
                  <a16:creationId xmlns:a16="http://schemas.microsoft.com/office/drawing/2014/main" id="{0CDD5388-0D51-4956-9988-DE7CBF8DA042}"/>
                </a:ext>
              </a:extLst>
            </p:cNvPr>
            <p:cNvSpPr/>
            <p:nvPr/>
          </p:nvSpPr>
          <p:spPr>
            <a:xfrm>
              <a:off x="4795842" y="45895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Partial Circle 87">
              <a:extLst>
                <a:ext uri="{FF2B5EF4-FFF2-40B4-BE49-F238E27FC236}">
                  <a16:creationId xmlns:a16="http://schemas.microsoft.com/office/drawing/2014/main" id="{A85BC0C0-8739-4E66-AA78-D6BDF3857923}"/>
                </a:ext>
              </a:extLst>
            </p:cNvPr>
            <p:cNvSpPr/>
            <p:nvPr/>
          </p:nvSpPr>
          <p:spPr>
            <a:xfrm>
              <a:off x="4795842" y="45895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59">
            <a:extLst>
              <a:ext uri="{FF2B5EF4-FFF2-40B4-BE49-F238E27FC236}">
                <a16:creationId xmlns:a16="http://schemas.microsoft.com/office/drawing/2014/main" id="{C5BADC3F-F042-4924-952A-77DD5CFEA19F}"/>
              </a:ext>
            </a:extLst>
          </p:cNvPr>
          <p:cNvGrpSpPr/>
          <p:nvPr/>
        </p:nvGrpSpPr>
        <p:grpSpPr>
          <a:xfrm>
            <a:off x="4795842" y="5124930"/>
            <a:ext cx="266740" cy="266740"/>
            <a:chOff x="4795842" y="5124930"/>
            <a:chExt cx="266740" cy="266740"/>
          </a:xfrm>
        </p:grpSpPr>
        <p:sp>
          <p:nvSpPr>
            <p:cNvPr id="85" name="Oval 84">
              <a:extLst>
                <a:ext uri="{FF2B5EF4-FFF2-40B4-BE49-F238E27FC236}">
                  <a16:creationId xmlns:a16="http://schemas.microsoft.com/office/drawing/2014/main" id="{3E046BE3-45FB-4126-8ACC-B8FFBB5F0605}"/>
                </a:ext>
              </a:extLst>
            </p:cNvPr>
            <p:cNvSpPr/>
            <p:nvPr/>
          </p:nvSpPr>
          <p:spPr>
            <a:xfrm>
              <a:off x="4795842" y="51249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Partial Circle 85">
              <a:extLst>
                <a:ext uri="{FF2B5EF4-FFF2-40B4-BE49-F238E27FC236}">
                  <a16:creationId xmlns:a16="http://schemas.microsoft.com/office/drawing/2014/main" id="{4EB397F5-4538-4FD2-B209-5471F66E0814}"/>
                </a:ext>
              </a:extLst>
            </p:cNvPr>
            <p:cNvSpPr/>
            <p:nvPr/>
          </p:nvSpPr>
          <p:spPr>
            <a:xfrm>
              <a:off x="4795842" y="512493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
            <a:extLst>
              <a:ext uri="{FF2B5EF4-FFF2-40B4-BE49-F238E27FC236}">
                <a16:creationId xmlns:a16="http://schemas.microsoft.com/office/drawing/2014/main" id="{2112BFD3-9F95-4B3C-8B5F-A703BE944E73}"/>
              </a:ext>
            </a:extLst>
          </p:cNvPr>
          <p:cNvGrpSpPr/>
          <p:nvPr/>
        </p:nvGrpSpPr>
        <p:grpSpPr>
          <a:xfrm>
            <a:off x="4795842" y="5660280"/>
            <a:ext cx="266740" cy="266740"/>
            <a:chOff x="4795842" y="5660280"/>
            <a:chExt cx="266740" cy="266740"/>
          </a:xfrm>
        </p:grpSpPr>
        <p:sp>
          <p:nvSpPr>
            <p:cNvPr id="83" name="Oval 82">
              <a:extLst>
                <a:ext uri="{FF2B5EF4-FFF2-40B4-BE49-F238E27FC236}">
                  <a16:creationId xmlns:a16="http://schemas.microsoft.com/office/drawing/2014/main" id="{37168B2B-14C4-492A-B502-3A3696D56FC2}"/>
                </a:ext>
              </a:extLst>
            </p:cNvPr>
            <p:cNvSpPr/>
            <p:nvPr/>
          </p:nvSpPr>
          <p:spPr>
            <a:xfrm>
              <a:off x="4795842" y="56602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Partial Circle 83">
              <a:extLst>
                <a:ext uri="{FF2B5EF4-FFF2-40B4-BE49-F238E27FC236}">
                  <a16:creationId xmlns:a16="http://schemas.microsoft.com/office/drawing/2014/main" id="{B81B5B35-D737-4036-A1F2-B5B5292493B5}"/>
                </a:ext>
              </a:extLst>
            </p:cNvPr>
            <p:cNvSpPr/>
            <p:nvPr/>
          </p:nvSpPr>
          <p:spPr>
            <a:xfrm>
              <a:off x="4795842" y="5660280"/>
              <a:ext cx="266740" cy="266740"/>
            </a:xfrm>
            <a:prstGeom prst="pie">
              <a:avLst>
                <a:gd name="adj1" fmla="val 5400173"/>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50">
            <a:extLst>
              <a:ext uri="{FF2B5EF4-FFF2-40B4-BE49-F238E27FC236}">
                <a16:creationId xmlns:a16="http://schemas.microsoft.com/office/drawing/2014/main" id="{3BC46A52-B5C4-4E73-B6F7-28C15D443E4F}"/>
              </a:ext>
            </a:extLst>
          </p:cNvPr>
          <p:cNvGrpSpPr/>
          <p:nvPr/>
        </p:nvGrpSpPr>
        <p:grpSpPr>
          <a:xfrm>
            <a:off x="5922571" y="3518880"/>
            <a:ext cx="266740" cy="266740"/>
            <a:chOff x="5922571" y="3518880"/>
            <a:chExt cx="266740" cy="266740"/>
          </a:xfrm>
        </p:grpSpPr>
        <p:sp>
          <p:nvSpPr>
            <p:cNvPr id="107" name="Oval 106">
              <a:extLst>
                <a:ext uri="{FF2B5EF4-FFF2-40B4-BE49-F238E27FC236}">
                  <a16:creationId xmlns:a16="http://schemas.microsoft.com/office/drawing/2014/main" id="{6ECC8FF4-86C3-4A11-B9E4-9228EF95A01C}"/>
                </a:ext>
              </a:extLst>
            </p:cNvPr>
            <p:cNvSpPr/>
            <p:nvPr/>
          </p:nvSpPr>
          <p:spPr>
            <a:xfrm>
              <a:off x="5922571" y="35188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Partial Circle 107">
              <a:extLst>
                <a:ext uri="{FF2B5EF4-FFF2-40B4-BE49-F238E27FC236}">
                  <a16:creationId xmlns:a16="http://schemas.microsoft.com/office/drawing/2014/main" id="{1C6F81A0-A8A2-42A3-B62C-67DB7916CCA0}"/>
                </a:ext>
              </a:extLst>
            </p:cNvPr>
            <p:cNvSpPr/>
            <p:nvPr/>
          </p:nvSpPr>
          <p:spPr>
            <a:xfrm>
              <a:off x="5922571" y="35188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51">
            <a:extLst>
              <a:ext uri="{FF2B5EF4-FFF2-40B4-BE49-F238E27FC236}">
                <a16:creationId xmlns:a16="http://schemas.microsoft.com/office/drawing/2014/main" id="{BF225A3B-8236-4330-9C4E-502ADD8E688C}"/>
              </a:ext>
            </a:extLst>
          </p:cNvPr>
          <p:cNvGrpSpPr/>
          <p:nvPr/>
        </p:nvGrpSpPr>
        <p:grpSpPr>
          <a:xfrm>
            <a:off x="5922571" y="4054230"/>
            <a:ext cx="266740" cy="266740"/>
            <a:chOff x="5922571" y="4054230"/>
            <a:chExt cx="266740" cy="266740"/>
          </a:xfrm>
        </p:grpSpPr>
        <p:sp>
          <p:nvSpPr>
            <p:cNvPr id="105" name="Oval 104">
              <a:extLst>
                <a:ext uri="{FF2B5EF4-FFF2-40B4-BE49-F238E27FC236}">
                  <a16:creationId xmlns:a16="http://schemas.microsoft.com/office/drawing/2014/main" id="{0E9AAF73-3B76-4E5C-9F6B-39710BA6A89B}"/>
                </a:ext>
              </a:extLst>
            </p:cNvPr>
            <p:cNvSpPr/>
            <p:nvPr/>
          </p:nvSpPr>
          <p:spPr>
            <a:xfrm>
              <a:off x="5922571" y="40542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Partial Circle 105">
              <a:extLst>
                <a:ext uri="{FF2B5EF4-FFF2-40B4-BE49-F238E27FC236}">
                  <a16:creationId xmlns:a16="http://schemas.microsoft.com/office/drawing/2014/main" id="{A5637AD6-DF80-4CEA-8D1B-6CA31053F9DA}"/>
                </a:ext>
              </a:extLst>
            </p:cNvPr>
            <p:cNvSpPr/>
            <p:nvPr/>
          </p:nvSpPr>
          <p:spPr>
            <a:xfrm>
              <a:off x="5922571" y="4054230"/>
              <a:ext cx="266740" cy="266740"/>
            </a:xfrm>
            <a:prstGeom prst="pie">
              <a:avLst>
                <a:gd name="adj1" fmla="val 21575951"/>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57">
            <a:extLst>
              <a:ext uri="{FF2B5EF4-FFF2-40B4-BE49-F238E27FC236}">
                <a16:creationId xmlns:a16="http://schemas.microsoft.com/office/drawing/2014/main" id="{7679CF76-CAEF-41E7-AF12-26C47D3DB99F}"/>
              </a:ext>
            </a:extLst>
          </p:cNvPr>
          <p:cNvGrpSpPr/>
          <p:nvPr/>
        </p:nvGrpSpPr>
        <p:grpSpPr>
          <a:xfrm>
            <a:off x="5922571" y="4589580"/>
            <a:ext cx="266740" cy="266740"/>
            <a:chOff x="5922571" y="4589580"/>
            <a:chExt cx="266740" cy="266740"/>
          </a:xfrm>
        </p:grpSpPr>
        <p:sp>
          <p:nvSpPr>
            <p:cNvPr id="103" name="Oval 102">
              <a:extLst>
                <a:ext uri="{FF2B5EF4-FFF2-40B4-BE49-F238E27FC236}">
                  <a16:creationId xmlns:a16="http://schemas.microsoft.com/office/drawing/2014/main" id="{72927FD1-4D2E-4E2E-9B3C-E1A028C99A7E}"/>
                </a:ext>
              </a:extLst>
            </p:cNvPr>
            <p:cNvSpPr/>
            <p:nvPr/>
          </p:nvSpPr>
          <p:spPr>
            <a:xfrm>
              <a:off x="5922571" y="45895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Partial Circle 103">
              <a:extLst>
                <a:ext uri="{FF2B5EF4-FFF2-40B4-BE49-F238E27FC236}">
                  <a16:creationId xmlns:a16="http://schemas.microsoft.com/office/drawing/2014/main" id="{2F685816-D648-4A74-9C35-6C3B12408C7F}"/>
                </a:ext>
              </a:extLst>
            </p:cNvPr>
            <p:cNvSpPr/>
            <p:nvPr/>
          </p:nvSpPr>
          <p:spPr>
            <a:xfrm>
              <a:off x="5922571" y="45895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58">
            <a:extLst>
              <a:ext uri="{FF2B5EF4-FFF2-40B4-BE49-F238E27FC236}">
                <a16:creationId xmlns:a16="http://schemas.microsoft.com/office/drawing/2014/main" id="{F587FF17-281F-4ACE-AFB7-91B3AB8EE4AB}"/>
              </a:ext>
            </a:extLst>
          </p:cNvPr>
          <p:cNvGrpSpPr/>
          <p:nvPr/>
        </p:nvGrpSpPr>
        <p:grpSpPr>
          <a:xfrm>
            <a:off x="5922571" y="5124930"/>
            <a:ext cx="266740" cy="266740"/>
            <a:chOff x="5922571" y="5124930"/>
            <a:chExt cx="266740" cy="266740"/>
          </a:xfrm>
        </p:grpSpPr>
        <p:sp>
          <p:nvSpPr>
            <p:cNvPr id="101" name="Oval 100">
              <a:extLst>
                <a:ext uri="{FF2B5EF4-FFF2-40B4-BE49-F238E27FC236}">
                  <a16:creationId xmlns:a16="http://schemas.microsoft.com/office/drawing/2014/main" id="{69F553AF-D9FA-4628-BAD8-E17251BE3917}"/>
                </a:ext>
              </a:extLst>
            </p:cNvPr>
            <p:cNvSpPr/>
            <p:nvPr/>
          </p:nvSpPr>
          <p:spPr>
            <a:xfrm>
              <a:off x="5922571" y="51249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Partial Circle 101">
              <a:extLst>
                <a:ext uri="{FF2B5EF4-FFF2-40B4-BE49-F238E27FC236}">
                  <a16:creationId xmlns:a16="http://schemas.microsoft.com/office/drawing/2014/main" id="{E8231391-10E7-4060-822A-94A95EC49EEC}"/>
                </a:ext>
              </a:extLst>
            </p:cNvPr>
            <p:cNvSpPr/>
            <p:nvPr/>
          </p:nvSpPr>
          <p:spPr>
            <a:xfrm>
              <a:off x="5922571" y="5124930"/>
              <a:ext cx="266740" cy="266740"/>
            </a:xfrm>
            <a:prstGeom prst="pie">
              <a:avLst>
                <a:gd name="adj1" fmla="val 540016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a:extLst>
              <a:ext uri="{FF2B5EF4-FFF2-40B4-BE49-F238E27FC236}">
                <a16:creationId xmlns:a16="http://schemas.microsoft.com/office/drawing/2014/main" id="{1BA25B1E-5E5E-4891-96ED-94F02DF2A37F}"/>
              </a:ext>
            </a:extLst>
          </p:cNvPr>
          <p:cNvGrpSpPr/>
          <p:nvPr/>
        </p:nvGrpSpPr>
        <p:grpSpPr>
          <a:xfrm>
            <a:off x="5922571" y="5660280"/>
            <a:ext cx="266740" cy="266740"/>
            <a:chOff x="5922571" y="5660280"/>
            <a:chExt cx="266740" cy="266740"/>
          </a:xfrm>
        </p:grpSpPr>
        <p:sp>
          <p:nvSpPr>
            <p:cNvPr id="99" name="Oval 98">
              <a:extLst>
                <a:ext uri="{FF2B5EF4-FFF2-40B4-BE49-F238E27FC236}">
                  <a16:creationId xmlns:a16="http://schemas.microsoft.com/office/drawing/2014/main" id="{05824282-DFC9-4A70-A9D0-4A6D56A3F697}"/>
                </a:ext>
              </a:extLst>
            </p:cNvPr>
            <p:cNvSpPr/>
            <p:nvPr/>
          </p:nvSpPr>
          <p:spPr>
            <a:xfrm>
              <a:off x="5922571" y="56602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Partial Circle 99">
              <a:extLst>
                <a:ext uri="{FF2B5EF4-FFF2-40B4-BE49-F238E27FC236}">
                  <a16:creationId xmlns:a16="http://schemas.microsoft.com/office/drawing/2014/main" id="{8B858F47-FB14-459A-9DC3-BF42845D0A26}"/>
                </a:ext>
              </a:extLst>
            </p:cNvPr>
            <p:cNvSpPr/>
            <p:nvPr/>
          </p:nvSpPr>
          <p:spPr>
            <a:xfrm>
              <a:off x="5922571" y="56602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49">
            <a:extLst>
              <a:ext uri="{FF2B5EF4-FFF2-40B4-BE49-F238E27FC236}">
                <a16:creationId xmlns:a16="http://schemas.microsoft.com/office/drawing/2014/main" id="{54CCC340-AFF5-4180-BFCD-48A1EE9C3722}"/>
              </a:ext>
            </a:extLst>
          </p:cNvPr>
          <p:cNvGrpSpPr/>
          <p:nvPr/>
        </p:nvGrpSpPr>
        <p:grpSpPr>
          <a:xfrm>
            <a:off x="7049300" y="3518880"/>
            <a:ext cx="266740" cy="266740"/>
            <a:chOff x="7049300" y="3518880"/>
            <a:chExt cx="266740" cy="266740"/>
          </a:xfrm>
        </p:grpSpPr>
        <p:sp>
          <p:nvSpPr>
            <p:cNvPr id="123" name="Oval 122">
              <a:extLst>
                <a:ext uri="{FF2B5EF4-FFF2-40B4-BE49-F238E27FC236}">
                  <a16:creationId xmlns:a16="http://schemas.microsoft.com/office/drawing/2014/main" id="{E3D956F1-DB7F-4AF8-9417-03E663C882A7}"/>
                </a:ext>
              </a:extLst>
            </p:cNvPr>
            <p:cNvSpPr/>
            <p:nvPr/>
          </p:nvSpPr>
          <p:spPr>
            <a:xfrm>
              <a:off x="7049300" y="35188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Partial Circle 123">
              <a:extLst>
                <a:ext uri="{FF2B5EF4-FFF2-40B4-BE49-F238E27FC236}">
                  <a16:creationId xmlns:a16="http://schemas.microsoft.com/office/drawing/2014/main" id="{D22BECA6-0E2F-4A89-8725-B70C41AAC6EE}"/>
                </a:ext>
              </a:extLst>
            </p:cNvPr>
            <p:cNvSpPr/>
            <p:nvPr/>
          </p:nvSpPr>
          <p:spPr>
            <a:xfrm>
              <a:off x="7049300" y="35188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17E23B8-71B0-4E05-AACE-5333781A0BB1}"/>
              </a:ext>
            </a:extLst>
          </p:cNvPr>
          <p:cNvGrpSpPr/>
          <p:nvPr/>
        </p:nvGrpSpPr>
        <p:grpSpPr>
          <a:xfrm>
            <a:off x="7049300" y="4054230"/>
            <a:ext cx="266740" cy="266740"/>
            <a:chOff x="7049300" y="4054230"/>
            <a:chExt cx="266740" cy="266740"/>
          </a:xfrm>
        </p:grpSpPr>
        <p:sp>
          <p:nvSpPr>
            <p:cNvPr id="121" name="Oval 120">
              <a:extLst>
                <a:ext uri="{FF2B5EF4-FFF2-40B4-BE49-F238E27FC236}">
                  <a16:creationId xmlns:a16="http://schemas.microsoft.com/office/drawing/2014/main" id="{ADEED4E1-DBAC-4C7B-9828-5A640F807479}"/>
                </a:ext>
              </a:extLst>
            </p:cNvPr>
            <p:cNvSpPr/>
            <p:nvPr/>
          </p:nvSpPr>
          <p:spPr>
            <a:xfrm>
              <a:off x="7049300" y="40542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F3E04F8A-6850-4D3A-B963-BD9F0FA36AFC}"/>
                </a:ext>
              </a:extLst>
            </p:cNvPr>
            <p:cNvSpPr/>
            <p:nvPr/>
          </p:nvSpPr>
          <p:spPr>
            <a:xfrm>
              <a:off x="7049300" y="4054230"/>
              <a:ext cx="266740" cy="2667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9" name="Oval 118">
            <a:extLst>
              <a:ext uri="{FF2B5EF4-FFF2-40B4-BE49-F238E27FC236}">
                <a16:creationId xmlns:a16="http://schemas.microsoft.com/office/drawing/2014/main" id="{3DD5F359-7DB0-4632-BC4C-DF4ABAFEF4DF}"/>
              </a:ext>
            </a:extLst>
          </p:cNvPr>
          <p:cNvSpPr/>
          <p:nvPr/>
        </p:nvSpPr>
        <p:spPr>
          <a:xfrm>
            <a:off x="7049300" y="45895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4">
            <a:extLst>
              <a:ext uri="{FF2B5EF4-FFF2-40B4-BE49-F238E27FC236}">
                <a16:creationId xmlns:a16="http://schemas.microsoft.com/office/drawing/2014/main" id="{C53C7730-B882-4596-98D6-81FAF4885772}"/>
              </a:ext>
            </a:extLst>
          </p:cNvPr>
          <p:cNvGrpSpPr/>
          <p:nvPr/>
        </p:nvGrpSpPr>
        <p:grpSpPr>
          <a:xfrm>
            <a:off x="7049300" y="5124930"/>
            <a:ext cx="266740" cy="266740"/>
            <a:chOff x="7049300" y="5124930"/>
            <a:chExt cx="266740" cy="266740"/>
          </a:xfrm>
        </p:grpSpPr>
        <p:sp>
          <p:nvSpPr>
            <p:cNvPr id="117" name="Oval 116">
              <a:extLst>
                <a:ext uri="{FF2B5EF4-FFF2-40B4-BE49-F238E27FC236}">
                  <a16:creationId xmlns:a16="http://schemas.microsoft.com/office/drawing/2014/main" id="{73570118-8B8E-44DA-82FD-6E15CAC71E7B}"/>
                </a:ext>
              </a:extLst>
            </p:cNvPr>
            <p:cNvSpPr/>
            <p:nvPr/>
          </p:nvSpPr>
          <p:spPr>
            <a:xfrm>
              <a:off x="7049300" y="51249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Partial Circle 117">
              <a:extLst>
                <a:ext uri="{FF2B5EF4-FFF2-40B4-BE49-F238E27FC236}">
                  <a16:creationId xmlns:a16="http://schemas.microsoft.com/office/drawing/2014/main" id="{BDC623D7-2293-4403-8A02-4A0564D82EE3}"/>
                </a:ext>
              </a:extLst>
            </p:cNvPr>
            <p:cNvSpPr/>
            <p:nvPr/>
          </p:nvSpPr>
          <p:spPr>
            <a:xfrm>
              <a:off x="7049300" y="5124930"/>
              <a:ext cx="266740" cy="266740"/>
            </a:xfrm>
            <a:prstGeom prst="pie">
              <a:avLst>
                <a:gd name="adj1" fmla="val 21584883"/>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3C1A909A-B0BB-421B-8A3A-8162C44740E3}"/>
              </a:ext>
            </a:extLst>
          </p:cNvPr>
          <p:cNvGrpSpPr/>
          <p:nvPr/>
        </p:nvGrpSpPr>
        <p:grpSpPr>
          <a:xfrm>
            <a:off x="7049300" y="5660280"/>
            <a:ext cx="266740" cy="266740"/>
            <a:chOff x="7049300" y="5660280"/>
            <a:chExt cx="266740" cy="266740"/>
          </a:xfrm>
        </p:grpSpPr>
        <p:sp>
          <p:nvSpPr>
            <p:cNvPr id="115" name="Oval 114">
              <a:extLst>
                <a:ext uri="{FF2B5EF4-FFF2-40B4-BE49-F238E27FC236}">
                  <a16:creationId xmlns:a16="http://schemas.microsoft.com/office/drawing/2014/main" id="{86249D1A-C38B-402F-A820-C620606D40D4}"/>
                </a:ext>
              </a:extLst>
            </p:cNvPr>
            <p:cNvSpPr/>
            <p:nvPr/>
          </p:nvSpPr>
          <p:spPr>
            <a:xfrm>
              <a:off x="7049300" y="56602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artial Circle 115">
              <a:extLst>
                <a:ext uri="{FF2B5EF4-FFF2-40B4-BE49-F238E27FC236}">
                  <a16:creationId xmlns:a16="http://schemas.microsoft.com/office/drawing/2014/main" id="{65F0AED5-E29E-4663-86B8-6F1E5C5B6622}"/>
                </a:ext>
              </a:extLst>
            </p:cNvPr>
            <p:cNvSpPr/>
            <p:nvPr/>
          </p:nvSpPr>
          <p:spPr>
            <a:xfrm>
              <a:off x="7049300" y="56602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3987FAE3-17FC-4BFA-BBC9-B2204872747B}"/>
              </a:ext>
            </a:extLst>
          </p:cNvPr>
          <p:cNvGrpSpPr/>
          <p:nvPr/>
        </p:nvGrpSpPr>
        <p:grpSpPr>
          <a:xfrm>
            <a:off x="8521345" y="3518880"/>
            <a:ext cx="266740" cy="266740"/>
            <a:chOff x="8521345" y="3518880"/>
            <a:chExt cx="266740" cy="266740"/>
          </a:xfrm>
        </p:grpSpPr>
        <p:sp>
          <p:nvSpPr>
            <p:cNvPr id="139" name="Oval 138">
              <a:extLst>
                <a:ext uri="{FF2B5EF4-FFF2-40B4-BE49-F238E27FC236}">
                  <a16:creationId xmlns:a16="http://schemas.microsoft.com/office/drawing/2014/main" id="{9B44791D-1046-4FDE-B483-B36917DE2C62}"/>
                </a:ext>
              </a:extLst>
            </p:cNvPr>
            <p:cNvSpPr/>
            <p:nvPr/>
          </p:nvSpPr>
          <p:spPr>
            <a:xfrm>
              <a:off x="8521345" y="35188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Partial Circle 139">
              <a:extLst>
                <a:ext uri="{FF2B5EF4-FFF2-40B4-BE49-F238E27FC236}">
                  <a16:creationId xmlns:a16="http://schemas.microsoft.com/office/drawing/2014/main" id="{DFB153C4-570B-40C6-B725-9E2BA674591A}"/>
                </a:ext>
              </a:extLst>
            </p:cNvPr>
            <p:cNvSpPr/>
            <p:nvPr/>
          </p:nvSpPr>
          <p:spPr>
            <a:xfrm>
              <a:off x="8521345" y="3518880"/>
              <a:ext cx="266740" cy="266740"/>
            </a:xfrm>
            <a:prstGeom prst="pie">
              <a:avLst>
                <a:gd name="adj1" fmla="val 5400136"/>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D21EC429-97F5-427E-BAD1-05775256DF6E}"/>
              </a:ext>
            </a:extLst>
          </p:cNvPr>
          <p:cNvGrpSpPr/>
          <p:nvPr/>
        </p:nvGrpSpPr>
        <p:grpSpPr>
          <a:xfrm>
            <a:off x="8521345" y="4054230"/>
            <a:ext cx="266740" cy="266740"/>
            <a:chOff x="8521345" y="4054230"/>
            <a:chExt cx="266740" cy="266740"/>
          </a:xfrm>
        </p:grpSpPr>
        <p:sp>
          <p:nvSpPr>
            <p:cNvPr id="137" name="Oval 136">
              <a:extLst>
                <a:ext uri="{FF2B5EF4-FFF2-40B4-BE49-F238E27FC236}">
                  <a16:creationId xmlns:a16="http://schemas.microsoft.com/office/drawing/2014/main" id="{822E228A-9860-4430-9081-881BCF147729}"/>
                </a:ext>
              </a:extLst>
            </p:cNvPr>
            <p:cNvSpPr/>
            <p:nvPr/>
          </p:nvSpPr>
          <p:spPr>
            <a:xfrm>
              <a:off x="8521345" y="40542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Partial Circle 137">
              <a:extLst>
                <a:ext uri="{FF2B5EF4-FFF2-40B4-BE49-F238E27FC236}">
                  <a16:creationId xmlns:a16="http://schemas.microsoft.com/office/drawing/2014/main" id="{EC6B8F7E-37AB-415C-BC99-2E3E48C697A5}"/>
                </a:ext>
              </a:extLst>
            </p:cNvPr>
            <p:cNvSpPr/>
            <p:nvPr/>
          </p:nvSpPr>
          <p:spPr>
            <a:xfrm>
              <a:off x="8521345" y="405423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6B8F5881-842E-477D-B7D5-2A91A570E9A5}"/>
              </a:ext>
            </a:extLst>
          </p:cNvPr>
          <p:cNvGrpSpPr/>
          <p:nvPr/>
        </p:nvGrpSpPr>
        <p:grpSpPr>
          <a:xfrm>
            <a:off x="8521345" y="4589580"/>
            <a:ext cx="266740" cy="266740"/>
            <a:chOff x="8521345" y="4589580"/>
            <a:chExt cx="266740" cy="266740"/>
          </a:xfrm>
        </p:grpSpPr>
        <p:sp>
          <p:nvSpPr>
            <p:cNvPr id="135" name="Oval 134">
              <a:extLst>
                <a:ext uri="{FF2B5EF4-FFF2-40B4-BE49-F238E27FC236}">
                  <a16:creationId xmlns:a16="http://schemas.microsoft.com/office/drawing/2014/main" id="{0B2306F5-4764-4CA4-AF63-161571B9B6FD}"/>
                </a:ext>
              </a:extLst>
            </p:cNvPr>
            <p:cNvSpPr/>
            <p:nvPr/>
          </p:nvSpPr>
          <p:spPr>
            <a:xfrm>
              <a:off x="8521345" y="45895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Partial Circle 135">
              <a:extLst>
                <a:ext uri="{FF2B5EF4-FFF2-40B4-BE49-F238E27FC236}">
                  <a16:creationId xmlns:a16="http://schemas.microsoft.com/office/drawing/2014/main" id="{03813758-4411-4C4C-A321-223D60C80F8B}"/>
                </a:ext>
              </a:extLst>
            </p:cNvPr>
            <p:cNvSpPr/>
            <p:nvPr/>
          </p:nvSpPr>
          <p:spPr>
            <a:xfrm>
              <a:off x="8521345" y="4589580"/>
              <a:ext cx="266740" cy="266740"/>
            </a:xfrm>
            <a:prstGeom prst="pie">
              <a:avLst>
                <a:gd name="adj1" fmla="val 5466675"/>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53DE62AA-38D9-4F3A-A729-86799EA70FD2}"/>
              </a:ext>
            </a:extLst>
          </p:cNvPr>
          <p:cNvGrpSpPr/>
          <p:nvPr/>
        </p:nvGrpSpPr>
        <p:grpSpPr>
          <a:xfrm>
            <a:off x="8521345" y="5124930"/>
            <a:ext cx="266740" cy="266740"/>
            <a:chOff x="8521345" y="5124930"/>
            <a:chExt cx="266740" cy="266740"/>
          </a:xfrm>
        </p:grpSpPr>
        <p:sp>
          <p:nvSpPr>
            <p:cNvPr id="133" name="Oval 132">
              <a:extLst>
                <a:ext uri="{FF2B5EF4-FFF2-40B4-BE49-F238E27FC236}">
                  <a16:creationId xmlns:a16="http://schemas.microsoft.com/office/drawing/2014/main" id="{302F0099-47AC-4950-A569-768005CB09C9}"/>
                </a:ext>
              </a:extLst>
            </p:cNvPr>
            <p:cNvSpPr/>
            <p:nvPr/>
          </p:nvSpPr>
          <p:spPr>
            <a:xfrm>
              <a:off x="8521345" y="51249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Partial Circle 133">
              <a:extLst>
                <a:ext uri="{FF2B5EF4-FFF2-40B4-BE49-F238E27FC236}">
                  <a16:creationId xmlns:a16="http://schemas.microsoft.com/office/drawing/2014/main" id="{75A4016E-F9A5-434B-B0DA-8AEFEE0747BE}"/>
                </a:ext>
              </a:extLst>
            </p:cNvPr>
            <p:cNvSpPr/>
            <p:nvPr/>
          </p:nvSpPr>
          <p:spPr>
            <a:xfrm>
              <a:off x="8521345" y="512493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1" name="Oval 130">
            <a:extLst>
              <a:ext uri="{FF2B5EF4-FFF2-40B4-BE49-F238E27FC236}">
                <a16:creationId xmlns:a16="http://schemas.microsoft.com/office/drawing/2014/main" id="{CEC2CCAC-1392-46F5-9E51-2B4276D24401}"/>
              </a:ext>
            </a:extLst>
          </p:cNvPr>
          <p:cNvSpPr/>
          <p:nvPr/>
        </p:nvSpPr>
        <p:spPr>
          <a:xfrm>
            <a:off x="8521345" y="56602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F1C42EE-8BF1-41A0-BF04-D6F63AD322D1}"/>
              </a:ext>
            </a:extLst>
          </p:cNvPr>
          <p:cNvGrpSpPr/>
          <p:nvPr/>
        </p:nvGrpSpPr>
        <p:grpSpPr>
          <a:xfrm>
            <a:off x="9648075" y="3518880"/>
            <a:ext cx="266740" cy="266740"/>
            <a:chOff x="9648075" y="3518880"/>
            <a:chExt cx="266740" cy="266740"/>
          </a:xfrm>
        </p:grpSpPr>
        <p:sp>
          <p:nvSpPr>
            <p:cNvPr id="155" name="Oval 154">
              <a:extLst>
                <a:ext uri="{FF2B5EF4-FFF2-40B4-BE49-F238E27FC236}">
                  <a16:creationId xmlns:a16="http://schemas.microsoft.com/office/drawing/2014/main" id="{34AA0835-72D7-4C27-A6F0-A4A64B5F776A}"/>
                </a:ext>
              </a:extLst>
            </p:cNvPr>
            <p:cNvSpPr/>
            <p:nvPr/>
          </p:nvSpPr>
          <p:spPr>
            <a:xfrm>
              <a:off x="9648075" y="35188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C8B8EF68-0DC8-41DE-BB4A-782BC56C0A68}"/>
                </a:ext>
              </a:extLst>
            </p:cNvPr>
            <p:cNvSpPr/>
            <p:nvPr/>
          </p:nvSpPr>
          <p:spPr>
            <a:xfrm>
              <a:off x="9648075" y="3518880"/>
              <a:ext cx="266740" cy="2667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23650E94-ADD1-4BAE-A93F-5B2632FBCED3}"/>
              </a:ext>
            </a:extLst>
          </p:cNvPr>
          <p:cNvGrpSpPr/>
          <p:nvPr/>
        </p:nvGrpSpPr>
        <p:grpSpPr>
          <a:xfrm>
            <a:off x="9648075" y="4054230"/>
            <a:ext cx="266740" cy="266740"/>
            <a:chOff x="9648075" y="4054230"/>
            <a:chExt cx="266740" cy="266740"/>
          </a:xfrm>
        </p:grpSpPr>
        <p:sp>
          <p:nvSpPr>
            <p:cNvPr id="153" name="Oval 152">
              <a:extLst>
                <a:ext uri="{FF2B5EF4-FFF2-40B4-BE49-F238E27FC236}">
                  <a16:creationId xmlns:a16="http://schemas.microsoft.com/office/drawing/2014/main" id="{73DCDD2E-4D59-4098-8546-C2A8C3042B55}"/>
                </a:ext>
              </a:extLst>
            </p:cNvPr>
            <p:cNvSpPr/>
            <p:nvPr/>
          </p:nvSpPr>
          <p:spPr>
            <a:xfrm>
              <a:off x="9648075" y="40542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E6982A0E-B2D0-4A3F-8E43-38AED983EB06}"/>
                </a:ext>
              </a:extLst>
            </p:cNvPr>
            <p:cNvSpPr/>
            <p:nvPr/>
          </p:nvSpPr>
          <p:spPr>
            <a:xfrm>
              <a:off x="9648075" y="4054230"/>
              <a:ext cx="266740" cy="2667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D4F75207-6857-49FD-B617-E7301CBABE39}"/>
              </a:ext>
            </a:extLst>
          </p:cNvPr>
          <p:cNvGrpSpPr/>
          <p:nvPr/>
        </p:nvGrpSpPr>
        <p:grpSpPr>
          <a:xfrm>
            <a:off x="9648075" y="4589580"/>
            <a:ext cx="266740" cy="266740"/>
            <a:chOff x="9648075" y="4589580"/>
            <a:chExt cx="266740" cy="266740"/>
          </a:xfrm>
        </p:grpSpPr>
        <p:sp>
          <p:nvSpPr>
            <p:cNvPr id="151" name="Oval 150">
              <a:extLst>
                <a:ext uri="{FF2B5EF4-FFF2-40B4-BE49-F238E27FC236}">
                  <a16:creationId xmlns:a16="http://schemas.microsoft.com/office/drawing/2014/main" id="{B8AEC738-D487-40DE-AD4A-418EB4E0669E}"/>
                </a:ext>
              </a:extLst>
            </p:cNvPr>
            <p:cNvSpPr/>
            <p:nvPr/>
          </p:nvSpPr>
          <p:spPr>
            <a:xfrm>
              <a:off x="9648075" y="45895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Partial Circle 151">
              <a:extLst>
                <a:ext uri="{FF2B5EF4-FFF2-40B4-BE49-F238E27FC236}">
                  <a16:creationId xmlns:a16="http://schemas.microsoft.com/office/drawing/2014/main" id="{37BBCC57-2E4C-43F9-BEFE-07D4EC637DCF}"/>
                </a:ext>
              </a:extLst>
            </p:cNvPr>
            <p:cNvSpPr/>
            <p:nvPr/>
          </p:nvSpPr>
          <p:spPr>
            <a:xfrm>
              <a:off x="9648075" y="45895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D7639ED3-4DCF-4380-B734-5B42BEBE730D}"/>
              </a:ext>
            </a:extLst>
          </p:cNvPr>
          <p:cNvGrpSpPr/>
          <p:nvPr/>
        </p:nvGrpSpPr>
        <p:grpSpPr>
          <a:xfrm>
            <a:off x="9648075" y="5124930"/>
            <a:ext cx="266740" cy="266740"/>
            <a:chOff x="9648075" y="5124930"/>
            <a:chExt cx="266740" cy="266740"/>
          </a:xfrm>
        </p:grpSpPr>
        <p:sp>
          <p:nvSpPr>
            <p:cNvPr id="149" name="Oval 148">
              <a:extLst>
                <a:ext uri="{FF2B5EF4-FFF2-40B4-BE49-F238E27FC236}">
                  <a16:creationId xmlns:a16="http://schemas.microsoft.com/office/drawing/2014/main" id="{E3E07000-95C1-432F-97F5-BF2CB60C69E3}"/>
                </a:ext>
              </a:extLst>
            </p:cNvPr>
            <p:cNvSpPr/>
            <p:nvPr/>
          </p:nvSpPr>
          <p:spPr>
            <a:xfrm>
              <a:off x="9648075" y="51249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Partial Circle 149">
              <a:extLst>
                <a:ext uri="{FF2B5EF4-FFF2-40B4-BE49-F238E27FC236}">
                  <a16:creationId xmlns:a16="http://schemas.microsoft.com/office/drawing/2014/main" id="{08DAF9D8-687B-41E8-AF89-93956C3D887E}"/>
                </a:ext>
              </a:extLst>
            </p:cNvPr>
            <p:cNvSpPr/>
            <p:nvPr/>
          </p:nvSpPr>
          <p:spPr>
            <a:xfrm>
              <a:off x="9648075" y="5124930"/>
              <a:ext cx="266740" cy="266740"/>
            </a:xfrm>
            <a:prstGeom prst="pie">
              <a:avLst>
                <a:gd name="adj1" fmla="val 21571442"/>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E1715B5E-B4B6-4272-AFA9-27B1CAC193B6}"/>
              </a:ext>
            </a:extLst>
          </p:cNvPr>
          <p:cNvGrpSpPr/>
          <p:nvPr/>
        </p:nvGrpSpPr>
        <p:grpSpPr>
          <a:xfrm>
            <a:off x="9648075" y="5660280"/>
            <a:ext cx="266740" cy="266740"/>
            <a:chOff x="9648075" y="5660280"/>
            <a:chExt cx="266740" cy="266740"/>
          </a:xfrm>
        </p:grpSpPr>
        <p:sp>
          <p:nvSpPr>
            <p:cNvPr id="147" name="Oval 146">
              <a:extLst>
                <a:ext uri="{FF2B5EF4-FFF2-40B4-BE49-F238E27FC236}">
                  <a16:creationId xmlns:a16="http://schemas.microsoft.com/office/drawing/2014/main" id="{A086D9D6-F3C8-46CD-A09C-723F08914AAC}"/>
                </a:ext>
              </a:extLst>
            </p:cNvPr>
            <p:cNvSpPr/>
            <p:nvPr/>
          </p:nvSpPr>
          <p:spPr>
            <a:xfrm>
              <a:off x="9648075" y="56602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Partial Circle 147">
              <a:extLst>
                <a:ext uri="{FF2B5EF4-FFF2-40B4-BE49-F238E27FC236}">
                  <a16:creationId xmlns:a16="http://schemas.microsoft.com/office/drawing/2014/main" id="{073794BA-010C-4830-9A19-AD799C2081E1}"/>
                </a:ext>
              </a:extLst>
            </p:cNvPr>
            <p:cNvSpPr/>
            <p:nvPr/>
          </p:nvSpPr>
          <p:spPr>
            <a:xfrm>
              <a:off x="9648075" y="56602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2032B700-9733-4A63-8916-4777A422C079}"/>
              </a:ext>
            </a:extLst>
          </p:cNvPr>
          <p:cNvGrpSpPr/>
          <p:nvPr/>
        </p:nvGrpSpPr>
        <p:grpSpPr>
          <a:xfrm>
            <a:off x="10774804" y="3518880"/>
            <a:ext cx="266740" cy="266740"/>
            <a:chOff x="10774804" y="3518880"/>
            <a:chExt cx="266740" cy="266740"/>
          </a:xfrm>
        </p:grpSpPr>
        <p:sp>
          <p:nvSpPr>
            <p:cNvPr id="171" name="Oval 170">
              <a:extLst>
                <a:ext uri="{FF2B5EF4-FFF2-40B4-BE49-F238E27FC236}">
                  <a16:creationId xmlns:a16="http://schemas.microsoft.com/office/drawing/2014/main" id="{482F85D8-DBC6-4B37-A4E5-B026DB6597E8}"/>
                </a:ext>
              </a:extLst>
            </p:cNvPr>
            <p:cNvSpPr/>
            <p:nvPr/>
          </p:nvSpPr>
          <p:spPr>
            <a:xfrm>
              <a:off x="10774804" y="35188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Partial Circle 171">
              <a:extLst>
                <a:ext uri="{FF2B5EF4-FFF2-40B4-BE49-F238E27FC236}">
                  <a16:creationId xmlns:a16="http://schemas.microsoft.com/office/drawing/2014/main" id="{C9B1EE0B-7EFF-4AB9-819F-B26B2888FC05}"/>
                </a:ext>
              </a:extLst>
            </p:cNvPr>
            <p:cNvSpPr/>
            <p:nvPr/>
          </p:nvSpPr>
          <p:spPr>
            <a:xfrm>
              <a:off x="10774804" y="35188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22">
            <a:extLst>
              <a:ext uri="{FF2B5EF4-FFF2-40B4-BE49-F238E27FC236}">
                <a16:creationId xmlns:a16="http://schemas.microsoft.com/office/drawing/2014/main" id="{C80543DA-868C-40D7-8F62-EB260798234F}"/>
              </a:ext>
            </a:extLst>
          </p:cNvPr>
          <p:cNvGrpSpPr/>
          <p:nvPr/>
        </p:nvGrpSpPr>
        <p:grpSpPr>
          <a:xfrm>
            <a:off x="10774804" y="4054230"/>
            <a:ext cx="266740" cy="266740"/>
            <a:chOff x="10774804" y="4054230"/>
            <a:chExt cx="266740" cy="266740"/>
          </a:xfrm>
        </p:grpSpPr>
        <p:sp>
          <p:nvSpPr>
            <p:cNvPr id="169" name="Oval 168">
              <a:extLst>
                <a:ext uri="{FF2B5EF4-FFF2-40B4-BE49-F238E27FC236}">
                  <a16:creationId xmlns:a16="http://schemas.microsoft.com/office/drawing/2014/main" id="{2FE5140C-B4F0-4197-B60C-5B673C4FD79A}"/>
                </a:ext>
              </a:extLst>
            </p:cNvPr>
            <p:cNvSpPr/>
            <p:nvPr/>
          </p:nvSpPr>
          <p:spPr>
            <a:xfrm>
              <a:off x="10774804" y="40542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Partial Circle 169">
              <a:extLst>
                <a:ext uri="{FF2B5EF4-FFF2-40B4-BE49-F238E27FC236}">
                  <a16:creationId xmlns:a16="http://schemas.microsoft.com/office/drawing/2014/main" id="{BA23E2F6-15F4-4975-BD5F-97284DBB84D9}"/>
                </a:ext>
              </a:extLst>
            </p:cNvPr>
            <p:cNvSpPr/>
            <p:nvPr/>
          </p:nvSpPr>
          <p:spPr>
            <a:xfrm>
              <a:off x="10774804" y="4054230"/>
              <a:ext cx="266740" cy="266740"/>
            </a:xfrm>
            <a:prstGeom prst="pie">
              <a:avLst>
                <a:gd name="adj1" fmla="val 5295161"/>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A7020812-3B50-4573-B790-4A510DF3ECC7}"/>
              </a:ext>
            </a:extLst>
          </p:cNvPr>
          <p:cNvGrpSpPr/>
          <p:nvPr/>
        </p:nvGrpSpPr>
        <p:grpSpPr>
          <a:xfrm>
            <a:off x="10774804" y="4589580"/>
            <a:ext cx="266740" cy="266740"/>
            <a:chOff x="10774804" y="4589580"/>
            <a:chExt cx="266740" cy="266740"/>
          </a:xfrm>
        </p:grpSpPr>
        <p:sp>
          <p:nvSpPr>
            <p:cNvPr id="167" name="Oval 166">
              <a:extLst>
                <a:ext uri="{FF2B5EF4-FFF2-40B4-BE49-F238E27FC236}">
                  <a16:creationId xmlns:a16="http://schemas.microsoft.com/office/drawing/2014/main" id="{2FC2ACC3-5471-4D2B-B481-E0B0549724C8}"/>
                </a:ext>
              </a:extLst>
            </p:cNvPr>
            <p:cNvSpPr/>
            <p:nvPr/>
          </p:nvSpPr>
          <p:spPr>
            <a:xfrm>
              <a:off x="10774804" y="45895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Partial Circle 167">
              <a:extLst>
                <a:ext uri="{FF2B5EF4-FFF2-40B4-BE49-F238E27FC236}">
                  <a16:creationId xmlns:a16="http://schemas.microsoft.com/office/drawing/2014/main" id="{FC2E3370-D22C-495B-8DDC-26EFA60D36DF}"/>
                </a:ext>
              </a:extLst>
            </p:cNvPr>
            <p:cNvSpPr/>
            <p:nvPr/>
          </p:nvSpPr>
          <p:spPr>
            <a:xfrm>
              <a:off x="10774804" y="4589580"/>
              <a:ext cx="266740" cy="266740"/>
            </a:xfrm>
            <a:prstGeom prst="pie">
              <a:avLst>
                <a:gd name="adj1" fmla="val 5400109"/>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8">
            <a:extLst>
              <a:ext uri="{FF2B5EF4-FFF2-40B4-BE49-F238E27FC236}">
                <a16:creationId xmlns:a16="http://schemas.microsoft.com/office/drawing/2014/main" id="{36550D4D-E4E0-4D06-B5CE-0168794D2607}"/>
              </a:ext>
            </a:extLst>
          </p:cNvPr>
          <p:cNvGrpSpPr/>
          <p:nvPr/>
        </p:nvGrpSpPr>
        <p:grpSpPr>
          <a:xfrm>
            <a:off x="10774804" y="5124930"/>
            <a:ext cx="266740" cy="266740"/>
            <a:chOff x="10774804" y="5124930"/>
            <a:chExt cx="266740" cy="266740"/>
          </a:xfrm>
        </p:grpSpPr>
        <p:sp>
          <p:nvSpPr>
            <p:cNvPr id="165" name="Oval 164">
              <a:extLst>
                <a:ext uri="{FF2B5EF4-FFF2-40B4-BE49-F238E27FC236}">
                  <a16:creationId xmlns:a16="http://schemas.microsoft.com/office/drawing/2014/main" id="{1A3F56D7-D3FE-4929-A3D3-A12B8437C644}"/>
                </a:ext>
              </a:extLst>
            </p:cNvPr>
            <p:cNvSpPr/>
            <p:nvPr/>
          </p:nvSpPr>
          <p:spPr>
            <a:xfrm>
              <a:off x="10774804" y="512493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Partial Circle 165">
              <a:extLst>
                <a:ext uri="{FF2B5EF4-FFF2-40B4-BE49-F238E27FC236}">
                  <a16:creationId xmlns:a16="http://schemas.microsoft.com/office/drawing/2014/main" id="{CE98F472-DF60-439E-9487-D0B9CDCA750C}"/>
                </a:ext>
              </a:extLst>
            </p:cNvPr>
            <p:cNvSpPr/>
            <p:nvPr/>
          </p:nvSpPr>
          <p:spPr>
            <a:xfrm>
              <a:off x="10774804" y="5124930"/>
              <a:ext cx="266740" cy="266740"/>
            </a:xfrm>
            <a:prstGeom prst="pie">
              <a:avLst>
                <a:gd name="adj1" fmla="val 66413"/>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3" name="Oval 162">
            <a:extLst>
              <a:ext uri="{FF2B5EF4-FFF2-40B4-BE49-F238E27FC236}">
                <a16:creationId xmlns:a16="http://schemas.microsoft.com/office/drawing/2014/main" id="{2FDA9A1F-A38A-4E20-B904-7C7AD3AB4DF4}"/>
              </a:ext>
            </a:extLst>
          </p:cNvPr>
          <p:cNvSpPr/>
          <p:nvPr/>
        </p:nvSpPr>
        <p:spPr>
          <a:xfrm>
            <a:off x="10774804" y="56602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a:extLst>
              <a:ext uri="{FF2B5EF4-FFF2-40B4-BE49-F238E27FC236}">
                <a16:creationId xmlns:a16="http://schemas.microsoft.com/office/drawing/2014/main" id="{7E313E86-47DD-41F6-84A6-5C42FFBE3CF3}"/>
              </a:ext>
            </a:extLst>
          </p:cNvPr>
          <p:cNvGrpSpPr/>
          <p:nvPr/>
        </p:nvGrpSpPr>
        <p:grpSpPr>
          <a:xfrm>
            <a:off x="1853163" y="1772515"/>
            <a:ext cx="185646" cy="185646"/>
            <a:chOff x="3807630" y="3506180"/>
            <a:chExt cx="266740" cy="266740"/>
          </a:xfrm>
        </p:grpSpPr>
        <p:sp>
          <p:nvSpPr>
            <p:cNvPr id="182" name="Oval 181">
              <a:extLst>
                <a:ext uri="{FF2B5EF4-FFF2-40B4-BE49-F238E27FC236}">
                  <a16:creationId xmlns:a16="http://schemas.microsoft.com/office/drawing/2014/main" id="{67650683-F45B-4DFE-A26F-BF8B9C3C35AC}"/>
                </a:ext>
              </a:extLst>
            </p:cNvPr>
            <p:cNvSpPr/>
            <p:nvPr/>
          </p:nvSpPr>
          <p:spPr>
            <a:xfrm>
              <a:off x="3807630" y="35061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Partial Circle 182">
              <a:extLst>
                <a:ext uri="{FF2B5EF4-FFF2-40B4-BE49-F238E27FC236}">
                  <a16:creationId xmlns:a16="http://schemas.microsoft.com/office/drawing/2014/main" id="{3AF33CD1-C28F-4882-8118-01FA6D4A0DC7}"/>
                </a:ext>
              </a:extLst>
            </p:cNvPr>
            <p:cNvSpPr/>
            <p:nvPr/>
          </p:nvSpPr>
          <p:spPr>
            <a:xfrm>
              <a:off x="3807630" y="3506180"/>
              <a:ext cx="266740" cy="266740"/>
            </a:xfrm>
            <a:prstGeom prst="pie">
              <a:avLst>
                <a:gd name="adj1" fmla="val 21575951"/>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a:extLst>
              <a:ext uri="{FF2B5EF4-FFF2-40B4-BE49-F238E27FC236}">
                <a16:creationId xmlns:a16="http://schemas.microsoft.com/office/drawing/2014/main" id="{3A2B2BA4-DFD8-40AD-B52B-18D8DAD78E40}"/>
              </a:ext>
            </a:extLst>
          </p:cNvPr>
          <p:cNvGrpSpPr/>
          <p:nvPr/>
        </p:nvGrpSpPr>
        <p:grpSpPr>
          <a:xfrm>
            <a:off x="1853163" y="2120216"/>
            <a:ext cx="185646" cy="185646"/>
            <a:chOff x="3807630" y="3506180"/>
            <a:chExt cx="266740" cy="266740"/>
          </a:xfrm>
        </p:grpSpPr>
        <p:sp>
          <p:nvSpPr>
            <p:cNvPr id="185" name="Oval 184">
              <a:extLst>
                <a:ext uri="{FF2B5EF4-FFF2-40B4-BE49-F238E27FC236}">
                  <a16:creationId xmlns:a16="http://schemas.microsoft.com/office/drawing/2014/main" id="{F3EA1976-9282-4302-9922-0A4EB71197E5}"/>
                </a:ext>
              </a:extLst>
            </p:cNvPr>
            <p:cNvSpPr/>
            <p:nvPr/>
          </p:nvSpPr>
          <p:spPr>
            <a:xfrm>
              <a:off x="3807630" y="35061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a:extLst>
                <a:ext uri="{FF2B5EF4-FFF2-40B4-BE49-F238E27FC236}">
                  <a16:creationId xmlns:a16="http://schemas.microsoft.com/office/drawing/2014/main" id="{2413F793-AE5A-4571-A236-5261B304C16E}"/>
                </a:ext>
              </a:extLst>
            </p:cNvPr>
            <p:cNvSpPr/>
            <p:nvPr/>
          </p:nvSpPr>
          <p:spPr>
            <a:xfrm>
              <a:off x="3807630" y="3506180"/>
              <a:ext cx="266740" cy="2667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9" name="TextBox 188">
            <a:extLst>
              <a:ext uri="{FF2B5EF4-FFF2-40B4-BE49-F238E27FC236}">
                <a16:creationId xmlns:a16="http://schemas.microsoft.com/office/drawing/2014/main" id="{74A1AD1C-DD0D-4172-AAC6-F911B1E78323}"/>
              </a:ext>
            </a:extLst>
          </p:cNvPr>
          <p:cNvSpPr txBox="1"/>
          <p:nvPr/>
        </p:nvSpPr>
        <p:spPr>
          <a:xfrm>
            <a:off x="2038809" y="2086571"/>
            <a:ext cx="819455"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Very High</a:t>
            </a:r>
          </a:p>
        </p:txBody>
      </p:sp>
      <p:sp>
        <p:nvSpPr>
          <p:cNvPr id="190" name="TextBox 189">
            <a:extLst>
              <a:ext uri="{FF2B5EF4-FFF2-40B4-BE49-F238E27FC236}">
                <a16:creationId xmlns:a16="http://schemas.microsoft.com/office/drawing/2014/main" id="{9F9FFB6D-8E87-46EB-9589-1A4B8A91EFB7}"/>
              </a:ext>
            </a:extLst>
          </p:cNvPr>
          <p:cNvSpPr txBox="1"/>
          <p:nvPr/>
        </p:nvSpPr>
        <p:spPr>
          <a:xfrm>
            <a:off x="2038809" y="1739709"/>
            <a:ext cx="498855"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High</a:t>
            </a:r>
          </a:p>
        </p:txBody>
      </p:sp>
      <p:sp>
        <p:nvSpPr>
          <p:cNvPr id="174" name="Oval 173">
            <a:extLst>
              <a:ext uri="{FF2B5EF4-FFF2-40B4-BE49-F238E27FC236}">
                <a16:creationId xmlns:a16="http://schemas.microsoft.com/office/drawing/2014/main" id="{A301CB91-D0C8-4B98-8B67-FB0565CE10BA}"/>
              </a:ext>
            </a:extLst>
          </p:cNvPr>
          <p:cNvSpPr/>
          <p:nvPr/>
        </p:nvSpPr>
        <p:spPr>
          <a:xfrm>
            <a:off x="761009" y="1769997"/>
            <a:ext cx="185646" cy="185646"/>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BC41A616-6222-4BF5-9765-A8490A7E0ED3}"/>
              </a:ext>
            </a:extLst>
          </p:cNvPr>
          <p:cNvGrpSpPr/>
          <p:nvPr/>
        </p:nvGrpSpPr>
        <p:grpSpPr>
          <a:xfrm>
            <a:off x="761009" y="2117699"/>
            <a:ext cx="185646" cy="185646"/>
            <a:chOff x="3807630" y="3506180"/>
            <a:chExt cx="266740" cy="266740"/>
          </a:xfrm>
        </p:grpSpPr>
        <p:sp>
          <p:nvSpPr>
            <p:cNvPr id="176" name="Oval 175">
              <a:extLst>
                <a:ext uri="{FF2B5EF4-FFF2-40B4-BE49-F238E27FC236}">
                  <a16:creationId xmlns:a16="http://schemas.microsoft.com/office/drawing/2014/main" id="{AB4908EE-8155-477D-A523-86055207E071}"/>
                </a:ext>
              </a:extLst>
            </p:cNvPr>
            <p:cNvSpPr/>
            <p:nvPr/>
          </p:nvSpPr>
          <p:spPr>
            <a:xfrm>
              <a:off x="3807630" y="35061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Partial Circle 176">
              <a:extLst>
                <a:ext uri="{FF2B5EF4-FFF2-40B4-BE49-F238E27FC236}">
                  <a16:creationId xmlns:a16="http://schemas.microsoft.com/office/drawing/2014/main" id="{74EF65D7-AC6F-42D3-8451-2EDABD828567}"/>
                </a:ext>
              </a:extLst>
            </p:cNvPr>
            <p:cNvSpPr/>
            <p:nvPr/>
          </p:nvSpPr>
          <p:spPr>
            <a:xfrm>
              <a:off x="3807630" y="3506180"/>
              <a:ext cx="266740" cy="266740"/>
            </a:xfrm>
            <a:prstGeom prst="pie">
              <a:avLst>
                <a:gd name="adj1" fmla="val 10843514"/>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8" name="Group 177">
            <a:extLst>
              <a:ext uri="{FF2B5EF4-FFF2-40B4-BE49-F238E27FC236}">
                <a16:creationId xmlns:a16="http://schemas.microsoft.com/office/drawing/2014/main" id="{11B9AEF9-8179-4B0D-9CE6-4E08838BCCFC}"/>
              </a:ext>
            </a:extLst>
          </p:cNvPr>
          <p:cNvGrpSpPr/>
          <p:nvPr/>
        </p:nvGrpSpPr>
        <p:grpSpPr>
          <a:xfrm>
            <a:off x="761009" y="2465401"/>
            <a:ext cx="185646" cy="185646"/>
            <a:chOff x="3807630" y="3506180"/>
            <a:chExt cx="266740" cy="266740"/>
          </a:xfrm>
        </p:grpSpPr>
        <p:sp>
          <p:nvSpPr>
            <p:cNvPr id="179" name="Oval 178">
              <a:extLst>
                <a:ext uri="{FF2B5EF4-FFF2-40B4-BE49-F238E27FC236}">
                  <a16:creationId xmlns:a16="http://schemas.microsoft.com/office/drawing/2014/main" id="{2E4E0FBA-31C3-42DA-A673-BB51F516323F}"/>
                </a:ext>
              </a:extLst>
            </p:cNvPr>
            <p:cNvSpPr/>
            <p:nvPr/>
          </p:nvSpPr>
          <p:spPr>
            <a:xfrm>
              <a:off x="3807630" y="3506180"/>
              <a:ext cx="266740" cy="266740"/>
            </a:xfrm>
            <a:prstGeom prst="ellipse">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Partial Circle 179">
              <a:extLst>
                <a:ext uri="{FF2B5EF4-FFF2-40B4-BE49-F238E27FC236}">
                  <a16:creationId xmlns:a16="http://schemas.microsoft.com/office/drawing/2014/main" id="{E6AD8416-54DD-4E6C-AFEB-C145C2563054}"/>
                </a:ext>
              </a:extLst>
            </p:cNvPr>
            <p:cNvSpPr/>
            <p:nvPr/>
          </p:nvSpPr>
          <p:spPr>
            <a:xfrm>
              <a:off x="3807630" y="3506180"/>
              <a:ext cx="266740" cy="266740"/>
            </a:xfrm>
            <a:prstGeom prst="pie">
              <a:avLst>
                <a:gd name="adj1" fmla="val 5450348"/>
                <a:gd name="adj2" fmla="val 1620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 name="TextBox 187">
            <a:extLst>
              <a:ext uri="{FF2B5EF4-FFF2-40B4-BE49-F238E27FC236}">
                <a16:creationId xmlns:a16="http://schemas.microsoft.com/office/drawing/2014/main" id="{260A947A-76D8-42BD-B18D-2F40CE65B8E3}"/>
              </a:ext>
            </a:extLst>
          </p:cNvPr>
          <p:cNvSpPr txBox="1"/>
          <p:nvPr/>
        </p:nvSpPr>
        <p:spPr>
          <a:xfrm>
            <a:off x="946655" y="1739709"/>
            <a:ext cx="532518"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None</a:t>
            </a:r>
          </a:p>
        </p:txBody>
      </p:sp>
      <p:sp>
        <p:nvSpPr>
          <p:cNvPr id="191" name="TextBox 190">
            <a:extLst>
              <a:ext uri="{FF2B5EF4-FFF2-40B4-BE49-F238E27FC236}">
                <a16:creationId xmlns:a16="http://schemas.microsoft.com/office/drawing/2014/main" id="{469F003E-66C0-4A1F-BF08-F1EFC47C5835}"/>
              </a:ext>
            </a:extLst>
          </p:cNvPr>
          <p:cNvSpPr txBox="1"/>
          <p:nvPr/>
        </p:nvSpPr>
        <p:spPr>
          <a:xfrm>
            <a:off x="946655" y="2433434"/>
            <a:ext cx="728084"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Medium</a:t>
            </a:r>
          </a:p>
        </p:txBody>
      </p:sp>
      <p:sp>
        <p:nvSpPr>
          <p:cNvPr id="192" name="TextBox 191">
            <a:extLst>
              <a:ext uri="{FF2B5EF4-FFF2-40B4-BE49-F238E27FC236}">
                <a16:creationId xmlns:a16="http://schemas.microsoft.com/office/drawing/2014/main" id="{3DD90AA0-68FE-4DEE-81BC-ECDA1401966F}"/>
              </a:ext>
            </a:extLst>
          </p:cNvPr>
          <p:cNvSpPr txBox="1"/>
          <p:nvPr/>
        </p:nvSpPr>
        <p:spPr>
          <a:xfrm>
            <a:off x="946655" y="2086571"/>
            <a:ext cx="452368"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Low</a:t>
            </a:r>
          </a:p>
        </p:txBody>
      </p:sp>
    </p:spTree>
    <p:extLst>
      <p:ext uri="{BB962C8B-B14F-4D97-AF65-F5344CB8AC3E}">
        <p14:creationId xmlns:p14="http://schemas.microsoft.com/office/powerpoint/2010/main" val="3103786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edge">
                                      <p:cBhvr>
                                        <p:cTn id="7" dur="2000"/>
                                        <p:tgtEl>
                                          <p:spTgt spid="28"/>
                                        </p:tgtEl>
                                      </p:cBhvr>
                                    </p:animEffect>
                                  </p:childTnLst>
                                </p:cTn>
                              </p:par>
                              <p:par>
                                <p:cTn id="8" presetID="20" presetClass="entr" presetSubtype="0" fill="hold" grpId="0"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wedge">
                                      <p:cBhvr>
                                        <p:cTn id="10" dur="2000"/>
                                        <p:tgtEl>
                                          <p:spTgt spid="4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up)">
                                      <p:cBhvr>
                                        <p:cTn id="13" dur="1500"/>
                                        <p:tgtEl>
                                          <p:spTgt spid="12"/>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1500"/>
                                        <p:tgtEl>
                                          <p:spTgt spid="13"/>
                                        </p:tgtEl>
                                      </p:cBhvr>
                                    </p:animEffect>
                                  </p:childTnLst>
                                </p:cTn>
                              </p:par>
                              <p:par>
                                <p:cTn id="17" presetID="12" presetClass="entr" presetSubtype="4" fill="hold" grpId="0" nodeType="withEffect">
                                  <p:stCondLst>
                                    <p:cond delay="75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p:tgtEl>
                                          <p:spTgt spid="16"/>
                                        </p:tgtEl>
                                        <p:attrNameLst>
                                          <p:attrName>ppt_y</p:attrName>
                                        </p:attrNameLst>
                                      </p:cBhvr>
                                      <p:tavLst>
                                        <p:tav tm="0">
                                          <p:val>
                                            <p:strVal val="#ppt_y+#ppt_h*1.125000"/>
                                          </p:val>
                                        </p:tav>
                                        <p:tav tm="100000">
                                          <p:val>
                                            <p:strVal val="#ppt_y"/>
                                          </p:val>
                                        </p:tav>
                                      </p:tavLst>
                                    </p:anim>
                                    <p:animEffect transition="in" filter="wipe(up)">
                                      <p:cBhvr>
                                        <p:cTn id="20" dur="1000"/>
                                        <p:tgtEl>
                                          <p:spTgt spid="16"/>
                                        </p:tgtEl>
                                      </p:cBhvr>
                                    </p:animEffect>
                                  </p:childTnLst>
                                </p:cTn>
                              </p:par>
                              <p:par>
                                <p:cTn id="21" presetID="12" presetClass="entr" presetSubtype="4" fill="hold" grpId="0" nodeType="withEffect">
                                  <p:stCondLst>
                                    <p:cond delay="75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000"/>
                                        <p:tgtEl>
                                          <p:spTgt spid="17"/>
                                        </p:tgtEl>
                                        <p:attrNameLst>
                                          <p:attrName>ppt_y</p:attrName>
                                        </p:attrNameLst>
                                      </p:cBhvr>
                                      <p:tavLst>
                                        <p:tav tm="0">
                                          <p:val>
                                            <p:strVal val="#ppt_y+#ppt_h*1.125000"/>
                                          </p:val>
                                        </p:tav>
                                        <p:tav tm="100000">
                                          <p:val>
                                            <p:strVal val="#ppt_y"/>
                                          </p:val>
                                        </p:tav>
                                      </p:tavLst>
                                    </p:anim>
                                    <p:animEffect transition="in" filter="wipe(up)">
                                      <p:cBhvr>
                                        <p:cTn id="24" dur="1000"/>
                                        <p:tgtEl>
                                          <p:spTgt spid="17"/>
                                        </p:tgtEl>
                                      </p:cBhvr>
                                    </p:animEffect>
                                  </p:childTnLst>
                                </p:cTn>
                              </p:par>
                              <p:par>
                                <p:cTn id="25" presetID="55" presetClass="entr" presetSubtype="0" fill="hold" grpId="0" nodeType="withEffect">
                                  <p:stCondLst>
                                    <p:cond delay="1250"/>
                                  </p:stCondLst>
                                  <p:childTnLst>
                                    <p:set>
                                      <p:cBhvr>
                                        <p:cTn id="26" dur="1" fill="hold">
                                          <p:stCondLst>
                                            <p:cond delay="0"/>
                                          </p:stCondLst>
                                        </p:cTn>
                                        <p:tgtEl>
                                          <p:spTgt spid="18"/>
                                        </p:tgtEl>
                                        <p:attrNameLst>
                                          <p:attrName>style.visibility</p:attrName>
                                        </p:attrNameLst>
                                      </p:cBhvr>
                                      <p:to>
                                        <p:strVal val="visible"/>
                                      </p:to>
                                    </p:set>
                                    <p:anim calcmode="lin" valueType="num">
                                      <p:cBhvr>
                                        <p:cTn id="27" dur="1250" fill="hold"/>
                                        <p:tgtEl>
                                          <p:spTgt spid="18"/>
                                        </p:tgtEl>
                                        <p:attrNameLst>
                                          <p:attrName>ppt_w</p:attrName>
                                        </p:attrNameLst>
                                      </p:cBhvr>
                                      <p:tavLst>
                                        <p:tav tm="0">
                                          <p:val>
                                            <p:strVal val="#ppt_w*0.70"/>
                                          </p:val>
                                        </p:tav>
                                        <p:tav tm="100000">
                                          <p:val>
                                            <p:strVal val="#ppt_w"/>
                                          </p:val>
                                        </p:tav>
                                      </p:tavLst>
                                    </p:anim>
                                    <p:anim calcmode="lin" valueType="num">
                                      <p:cBhvr>
                                        <p:cTn id="28" dur="1250" fill="hold"/>
                                        <p:tgtEl>
                                          <p:spTgt spid="18"/>
                                        </p:tgtEl>
                                        <p:attrNameLst>
                                          <p:attrName>ppt_h</p:attrName>
                                        </p:attrNameLst>
                                      </p:cBhvr>
                                      <p:tavLst>
                                        <p:tav tm="0">
                                          <p:val>
                                            <p:strVal val="#ppt_h"/>
                                          </p:val>
                                        </p:tav>
                                        <p:tav tm="100000">
                                          <p:val>
                                            <p:strVal val="#ppt_h"/>
                                          </p:val>
                                        </p:tav>
                                      </p:tavLst>
                                    </p:anim>
                                    <p:animEffect transition="in" filter="fade">
                                      <p:cBhvr>
                                        <p:cTn id="29" dur="1250"/>
                                        <p:tgtEl>
                                          <p:spTgt spid="18"/>
                                        </p:tgtEl>
                                      </p:cBhvr>
                                    </p:animEffect>
                                  </p:childTnLst>
                                </p:cTn>
                              </p:par>
                              <p:par>
                                <p:cTn id="30" presetID="55" presetClass="entr" presetSubtype="0" fill="hold" grpId="0" nodeType="withEffect">
                                  <p:stCondLst>
                                    <p:cond delay="1250"/>
                                  </p:stCondLst>
                                  <p:childTnLst>
                                    <p:set>
                                      <p:cBhvr>
                                        <p:cTn id="31" dur="1" fill="hold">
                                          <p:stCondLst>
                                            <p:cond delay="0"/>
                                          </p:stCondLst>
                                        </p:cTn>
                                        <p:tgtEl>
                                          <p:spTgt spid="20"/>
                                        </p:tgtEl>
                                        <p:attrNameLst>
                                          <p:attrName>style.visibility</p:attrName>
                                        </p:attrNameLst>
                                      </p:cBhvr>
                                      <p:to>
                                        <p:strVal val="visible"/>
                                      </p:to>
                                    </p:set>
                                    <p:anim calcmode="lin" valueType="num">
                                      <p:cBhvr>
                                        <p:cTn id="32" dur="1250" fill="hold"/>
                                        <p:tgtEl>
                                          <p:spTgt spid="20"/>
                                        </p:tgtEl>
                                        <p:attrNameLst>
                                          <p:attrName>ppt_w</p:attrName>
                                        </p:attrNameLst>
                                      </p:cBhvr>
                                      <p:tavLst>
                                        <p:tav tm="0">
                                          <p:val>
                                            <p:strVal val="#ppt_w*0.70"/>
                                          </p:val>
                                        </p:tav>
                                        <p:tav tm="100000">
                                          <p:val>
                                            <p:strVal val="#ppt_w"/>
                                          </p:val>
                                        </p:tav>
                                      </p:tavLst>
                                    </p:anim>
                                    <p:anim calcmode="lin" valueType="num">
                                      <p:cBhvr>
                                        <p:cTn id="33" dur="1250" fill="hold"/>
                                        <p:tgtEl>
                                          <p:spTgt spid="20"/>
                                        </p:tgtEl>
                                        <p:attrNameLst>
                                          <p:attrName>ppt_h</p:attrName>
                                        </p:attrNameLst>
                                      </p:cBhvr>
                                      <p:tavLst>
                                        <p:tav tm="0">
                                          <p:val>
                                            <p:strVal val="#ppt_h"/>
                                          </p:val>
                                        </p:tav>
                                        <p:tav tm="100000">
                                          <p:val>
                                            <p:strVal val="#ppt_h"/>
                                          </p:val>
                                        </p:tav>
                                      </p:tavLst>
                                    </p:anim>
                                    <p:animEffect transition="in" filter="fade">
                                      <p:cBhvr>
                                        <p:cTn id="34" dur="1250"/>
                                        <p:tgtEl>
                                          <p:spTgt spid="20"/>
                                        </p:tgtEl>
                                      </p:cBhvr>
                                    </p:animEffect>
                                  </p:childTnLst>
                                </p:cTn>
                              </p:par>
                              <p:par>
                                <p:cTn id="35" presetID="55" presetClass="entr" presetSubtype="0" fill="hold" grpId="0" nodeType="withEffect">
                                  <p:stCondLst>
                                    <p:cond delay="1250"/>
                                  </p:stCondLst>
                                  <p:childTnLst>
                                    <p:set>
                                      <p:cBhvr>
                                        <p:cTn id="36" dur="1" fill="hold">
                                          <p:stCondLst>
                                            <p:cond delay="0"/>
                                          </p:stCondLst>
                                        </p:cTn>
                                        <p:tgtEl>
                                          <p:spTgt spid="21"/>
                                        </p:tgtEl>
                                        <p:attrNameLst>
                                          <p:attrName>style.visibility</p:attrName>
                                        </p:attrNameLst>
                                      </p:cBhvr>
                                      <p:to>
                                        <p:strVal val="visible"/>
                                      </p:to>
                                    </p:set>
                                    <p:anim calcmode="lin" valueType="num">
                                      <p:cBhvr>
                                        <p:cTn id="37" dur="1250" fill="hold"/>
                                        <p:tgtEl>
                                          <p:spTgt spid="21"/>
                                        </p:tgtEl>
                                        <p:attrNameLst>
                                          <p:attrName>ppt_w</p:attrName>
                                        </p:attrNameLst>
                                      </p:cBhvr>
                                      <p:tavLst>
                                        <p:tav tm="0">
                                          <p:val>
                                            <p:strVal val="#ppt_w*0.70"/>
                                          </p:val>
                                        </p:tav>
                                        <p:tav tm="100000">
                                          <p:val>
                                            <p:strVal val="#ppt_w"/>
                                          </p:val>
                                        </p:tav>
                                      </p:tavLst>
                                    </p:anim>
                                    <p:anim calcmode="lin" valueType="num">
                                      <p:cBhvr>
                                        <p:cTn id="38" dur="1250" fill="hold"/>
                                        <p:tgtEl>
                                          <p:spTgt spid="21"/>
                                        </p:tgtEl>
                                        <p:attrNameLst>
                                          <p:attrName>ppt_h</p:attrName>
                                        </p:attrNameLst>
                                      </p:cBhvr>
                                      <p:tavLst>
                                        <p:tav tm="0">
                                          <p:val>
                                            <p:strVal val="#ppt_h"/>
                                          </p:val>
                                        </p:tav>
                                        <p:tav tm="100000">
                                          <p:val>
                                            <p:strVal val="#ppt_h"/>
                                          </p:val>
                                        </p:tav>
                                      </p:tavLst>
                                    </p:anim>
                                    <p:animEffect transition="in" filter="fade">
                                      <p:cBhvr>
                                        <p:cTn id="39" dur="1250"/>
                                        <p:tgtEl>
                                          <p:spTgt spid="21"/>
                                        </p:tgtEl>
                                      </p:cBhvr>
                                    </p:animEffect>
                                  </p:childTnLst>
                                </p:cTn>
                              </p:par>
                              <p:par>
                                <p:cTn id="40" presetID="55" presetClass="entr" presetSubtype="0" fill="hold" grpId="0" nodeType="withEffect">
                                  <p:stCondLst>
                                    <p:cond delay="125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250" fill="hold"/>
                                        <p:tgtEl>
                                          <p:spTgt spid="26"/>
                                        </p:tgtEl>
                                        <p:attrNameLst>
                                          <p:attrName>ppt_w</p:attrName>
                                        </p:attrNameLst>
                                      </p:cBhvr>
                                      <p:tavLst>
                                        <p:tav tm="0">
                                          <p:val>
                                            <p:strVal val="#ppt_w*0.70"/>
                                          </p:val>
                                        </p:tav>
                                        <p:tav tm="100000">
                                          <p:val>
                                            <p:strVal val="#ppt_w"/>
                                          </p:val>
                                        </p:tav>
                                      </p:tavLst>
                                    </p:anim>
                                    <p:anim calcmode="lin" valueType="num">
                                      <p:cBhvr>
                                        <p:cTn id="43" dur="1250" fill="hold"/>
                                        <p:tgtEl>
                                          <p:spTgt spid="26"/>
                                        </p:tgtEl>
                                        <p:attrNameLst>
                                          <p:attrName>ppt_h</p:attrName>
                                        </p:attrNameLst>
                                      </p:cBhvr>
                                      <p:tavLst>
                                        <p:tav tm="0">
                                          <p:val>
                                            <p:strVal val="#ppt_h"/>
                                          </p:val>
                                        </p:tav>
                                        <p:tav tm="100000">
                                          <p:val>
                                            <p:strVal val="#ppt_h"/>
                                          </p:val>
                                        </p:tav>
                                      </p:tavLst>
                                    </p:anim>
                                    <p:animEffect transition="in" filter="fade">
                                      <p:cBhvr>
                                        <p:cTn id="44" dur="1250"/>
                                        <p:tgtEl>
                                          <p:spTgt spid="26"/>
                                        </p:tgtEl>
                                      </p:cBhvr>
                                    </p:animEffect>
                                  </p:childTnLst>
                                </p:cTn>
                              </p:par>
                              <p:par>
                                <p:cTn id="45" presetID="55" presetClass="entr" presetSubtype="0" fill="hold" grpId="0" nodeType="withEffect">
                                  <p:stCondLst>
                                    <p:cond delay="1250"/>
                                  </p:stCondLst>
                                  <p:childTnLst>
                                    <p:set>
                                      <p:cBhvr>
                                        <p:cTn id="46" dur="1" fill="hold">
                                          <p:stCondLst>
                                            <p:cond delay="0"/>
                                          </p:stCondLst>
                                        </p:cTn>
                                        <p:tgtEl>
                                          <p:spTgt spid="46"/>
                                        </p:tgtEl>
                                        <p:attrNameLst>
                                          <p:attrName>style.visibility</p:attrName>
                                        </p:attrNameLst>
                                      </p:cBhvr>
                                      <p:to>
                                        <p:strVal val="visible"/>
                                      </p:to>
                                    </p:set>
                                    <p:anim calcmode="lin" valueType="num">
                                      <p:cBhvr>
                                        <p:cTn id="47" dur="1250" fill="hold"/>
                                        <p:tgtEl>
                                          <p:spTgt spid="46"/>
                                        </p:tgtEl>
                                        <p:attrNameLst>
                                          <p:attrName>ppt_w</p:attrName>
                                        </p:attrNameLst>
                                      </p:cBhvr>
                                      <p:tavLst>
                                        <p:tav tm="0">
                                          <p:val>
                                            <p:strVal val="#ppt_w*0.70"/>
                                          </p:val>
                                        </p:tav>
                                        <p:tav tm="100000">
                                          <p:val>
                                            <p:strVal val="#ppt_w"/>
                                          </p:val>
                                        </p:tav>
                                      </p:tavLst>
                                    </p:anim>
                                    <p:anim calcmode="lin" valueType="num">
                                      <p:cBhvr>
                                        <p:cTn id="48" dur="1250" fill="hold"/>
                                        <p:tgtEl>
                                          <p:spTgt spid="46"/>
                                        </p:tgtEl>
                                        <p:attrNameLst>
                                          <p:attrName>ppt_h</p:attrName>
                                        </p:attrNameLst>
                                      </p:cBhvr>
                                      <p:tavLst>
                                        <p:tav tm="0">
                                          <p:val>
                                            <p:strVal val="#ppt_h"/>
                                          </p:val>
                                        </p:tav>
                                        <p:tav tm="100000">
                                          <p:val>
                                            <p:strVal val="#ppt_h"/>
                                          </p:val>
                                        </p:tav>
                                      </p:tavLst>
                                    </p:anim>
                                    <p:animEffect transition="in" filter="fade">
                                      <p:cBhvr>
                                        <p:cTn id="49" dur="1250"/>
                                        <p:tgtEl>
                                          <p:spTgt spid="46"/>
                                        </p:tgtEl>
                                      </p:cBhvr>
                                    </p:animEffect>
                                  </p:childTnLst>
                                </p:cTn>
                              </p:par>
                              <p:par>
                                <p:cTn id="50" presetID="55" presetClass="entr" presetSubtype="0" fill="hold" grpId="0" nodeType="withEffect">
                                  <p:stCondLst>
                                    <p:cond delay="1250"/>
                                  </p:stCondLst>
                                  <p:childTnLst>
                                    <p:set>
                                      <p:cBhvr>
                                        <p:cTn id="51" dur="1" fill="hold">
                                          <p:stCondLst>
                                            <p:cond delay="0"/>
                                          </p:stCondLst>
                                        </p:cTn>
                                        <p:tgtEl>
                                          <p:spTgt spid="47"/>
                                        </p:tgtEl>
                                        <p:attrNameLst>
                                          <p:attrName>style.visibility</p:attrName>
                                        </p:attrNameLst>
                                      </p:cBhvr>
                                      <p:to>
                                        <p:strVal val="visible"/>
                                      </p:to>
                                    </p:set>
                                    <p:anim calcmode="lin" valueType="num">
                                      <p:cBhvr>
                                        <p:cTn id="52" dur="1250" fill="hold"/>
                                        <p:tgtEl>
                                          <p:spTgt spid="47"/>
                                        </p:tgtEl>
                                        <p:attrNameLst>
                                          <p:attrName>ppt_w</p:attrName>
                                        </p:attrNameLst>
                                      </p:cBhvr>
                                      <p:tavLst>
                                        <p:tav tm="0">
                                          <p:val>
                                            <p:strVal val="#ppt_w*0.70"/>
                                          </p:val>
                                        </p:tav>
                                        <p:tav tm="100000">
                                          <p:val>
                                            <p:strVal val="#ppt_w"/>
                                          </p:val>
                                        </p:tav>
                                      </p:tavLst>
                                    </p:anim>
                                    <p:anim calcmode="lin" valueType="num">
                                      <p:cBhvr>
                                        <p:cTn id="53" dur="1250" fill="hold"/>
                                        <p:tgtEl>
                                          <p:spTgt spid="47"/>
                                        </p:tgtEl>
                                        <p:attrNameLst>
                                          <p:attrName>ppt_h</p:attrName>
                                        </p:attrNameLst>
                                      </p:cBhvr>
                                      <p:tavLst>
                                        <p:tav tm="0">
                                          <p:val>
                                            <p:strVal val="#ppt_h"/>
                                          </p:val>
                                        </p:tav>
                                        <p:tav tm="100000">
                                          <p:val>
                                            <p:strVal val="#ppt_h"/>
                                          </p:val>
                                        </p:tav>
                                      </p:tavLst>
                                    </p:anim>
                                    <p:animEffect transition="in" filter="fade">
                                      <p:cBhvr>
                                        <p:cTn id="54" dur="1250"/>
                                        <p:tgtEl>
                                          <p:spTgt spid="47"/>
                                        </p:tgtEl>
                                      </p:cBhvr>
                                    </p:animEffect>
                                  </p:childTnLst>
                                </p:cTn>
                              </p:par>
                              <p:par>
                                <p:cTn id="55" presetID="55" presetClass="entr" presetSubtype="0" fill="hold" grpId="0" nodeType="withEffect">
                                  <p:stCondLst>
                                    <p:cond delay="1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250" fill="hold"/>
                                        <p:tgtEl>
                                          <p:spTgt spid="48"/>
                                        </p:tgtEl>
                                        <p:attrNameLst>
                                          <p:attrName>ppt_w</p:attrName>
                                        </p:attrNameLst>
                                      </p:cBhvr>
                                      <p:tavLst>
                                        <p:tav tm="0">
                                          <p:val>
                                            <p:strVal val="#ppt_w*0.70"/>
                                          </p:val>
                                        </p:tav>
                                        <p:tav tm="100000">
                                          <p:val>
                                            <p:strVal val="#ppt_w"/>
                                          </p:val>
                                        </p:tav>
                                      </p:tavLst>
                                    </p:anim>
                                    <p:anim calcmode="lin" valueType="num">
                                      <p:cBhvr>
                                        <p:cTn id="58" dur="1250" fill="hold"/>
                                        <p:tgtEl>
                                          <p:spTgt spid="48"/>
                                        </p:tgtEl>
                                        <p:attrNameLst>
                                          <p:attrName>ppt_h</p:attrName>
                                        </p:attrNameLst>
                                      </p:cBhvr>
                                      <p:tavLst>
                                        <p:tav tm="0">
                                          <p:val>
                                            <p:strVal val="#ppt_h"/>
                                          </p:val>
                                        </p:tav>
                                        <p:tav tm="100000">
                                          <p:val>
                                            <p:strVal val="#ppt_h"/>
                                          </p:val>
                                        </p:tav>
                                      </p:tavLst>
                                    </p:anim>
                                    <p:animEffect transition="in" filter="fade">
                                      <p:cBhvr>
                                        <p:cTn id="59" dur="1250"/>
                                        <p:tgtEl>
                                          <p:spTgt spid="48"/>
                                        </p:tgtEl>
                                      </p:cBhvr>
                                    </p:animEffect>
                                  </p:childTnLst>
                                </p:cTn>
                              </p:par>
                              <p:par>
                                <p:cTn id="60" presetID="22" presetClass="entr" presetSubtype="1" fill="hold" nodeType="withEffect">
                                  <p:stCondLst>
                                    <p:cond delay="1250"/>
                                  </p:stCondLst>
                                  <p:childTnLst>
                                    <p:set>
                                      <p:cBhvr>
                                        <p:cTn id="61" dur="1" fill="hold">
                                          <p:stCondLst>
                                            <p:cond delay="0"/>
                                          </p:stCondLst>
                                        </p:cTn>
                                        <p:tgtEl>
                                          <p:spTgt spid="31"/>
                                        </p:tgtEl>
                                        <p:attrNameLst>
                                          <p:attrName>style.visibility</p:attrName>
                                        </p:attrNameLst>
                                      </p:cBhvr>
                                      <p:to>
                                        <p:strVal val="visible"/>
                                      </p:to>
                                    </p:set>
                                    <p:animEffect transition="in" filter="wipe(up)">
                                      <p:cBhvr>
                                        <p:cTn id="62" dur="1250"/>
                                        <p:tgtEl>
                                          <p:spTgt spid="31"/>
                                        </p:tgtEl>
                                      </p:cBhvr>
                                    </p:animEffect>
                                  </p:childTnLst>
                                </p:cTn>
                              </p:par>
                              <p:par>
                                <p:cTn id="63" presetID="22" presetClass="entr" presetSubtype="1" fill="hold" nodeType="withEffect">
                                  <p:stCondLst>
                                    <p:cond delay="1250"/>
                                  </p:stCondLst>
                                  <p:childTnLst>
                                    <p:set>
                                      <p:cBhvr>
                                        <p:cTn id="64" dur="1" fill="hold">
                                          <p:stCondLst>
                                            <p:cond delay="0"/>
                                          </p:stCondLst>
                                        </p:cTn>
                                        <p:tgtEl>
                                          <p:spTgt spid="30"/>
                                        </p:tgtEl>
                                        <p:attrNameLst>
                                          <p:attrName>style.visibility</p:attrName>
                                        </p:attrNameLst>
                                      </p:cBhvr>
                                      <p:to>
                                        <p:strVal val="visible"/>
                                      </p:to>
                                    </p:set>
                                    <p:animEffect transition="in" filter="wipe(up)">
                                      <p:cBhvr>
                                        <p:cTn id="65" dur="1250"/>
                                        <p:tgtEl>
                                          <p:spTgt spid="30"/>
                                        </p:tgtEl>
                                      </p:cBhvr>
                                    </p:animEffect>
                                  </p:childTnLst>
                                </p:cTn>
                              </p:par>
                              <p:par>
                                <p:cTn id="66" presetID="22" presetClass="entr" presetSubtype="1" fill="hold" nodeType="withEffect">
                                  <p:stCondLst>
                                    <p:cond delay="1250"/>
                                  </p:stCondLst>
                                  <p:childTnLst>
                                    <p:set>
                                      <p:cBhvr>
                                        <p:cTn id="67" dur="1" fill="hold">
                                          <p:stCondLst>
                                            <p:cond delay="0"/>
                                          </p:stCondLst>
                                        </p:cTn>
                                        <p:tgtEl>
                                          <p:spTgt spid="33"/>
                                        </p:tgtEl>
                                        <p:attrNameLst>
                                          <p:attrName>style.visibility</p:attrName>
                                        </p:attrNameLst>
                                      </p:cBhvr>
                                      <p:to>
                                        <p:strVal val="visible"/>
                                      </p:to>
                                    </p:set>
                                    <p:animEffect transition="in" filter="wipe(up)">
                                      <p:cBhvr>
                                        <p:cTn id="68" dur="1250"/>
                                        <p:tgtEl>
                                          <p:spTgt spid="33"/>
                                        </p:tgtEl>
                                      </p:cBhvr>
                                    </p:animEffect>
                                  </p:childTnLst>
                                </p:cTn>
                              </p:par>
                              <p:par>
                                <p:cTn id="69" presetID="22" presetClass="entr" presetSubtype="1" fill="hold" nodeType="withEffect">
                                  <p:stCondLst>
                                    <p:cond delay="1250"/>
                                  </p:stCondLst>
                                  <p:childTnLst>
                                    <p:set>
                                      <p:cBhvr>
                                        <p:cTn id="70" dur="1" fill="hold">
                                          <p:stCondLst>
                                            <p:cond delay="0"/>
                                          </p:stCondLst>
                                        </p:cTn>
                                        <p:tgtEl>
                                          <p:spTgt spid="44"/>
                                        </p:tgtEl>
                                        <p:attrNameLst>
                                          <p:attrName>style.visibility</p:attrName>
                                        </p:attrNameLst>
                                      </p:cBhvr>
                                      <p:to>
                                        <p:strVal val="visible"/>
                                      </p:to>
                                    </p:set>
                                    <p:animEffect transition="in" filter="wipe(up)">
                                      <p:cBhvr>
                                        <p:cTn id="71" dur="1250"/>
                                        <p:tgtEl>
                                          <p:spTgt spid="44"/>
                                        </p:tgtEl>
                                      </p:cBhvr>
                                    </p:animEffect>
                                  </p:childTnLst>
                                </p:cTn>
                              </p:par>
                              <p:par>
                                <p:cTn id="72" presetID="22" presetClass="entr" presetSubtype="1" fill="hold" nodeType="withEffect">
                                  <p:stCondLst>
                                    <p:cond delay="1250"/>
                                  </p:stCondLst>
                                  <p:childTnLst>
                                    <p:set>
                                      <p:cBhvr>
                                        <p:cTn id="73" dur="1" fill="hold">
                                          <p:stCondLst>
                                            <p:cond delay="0"/>
                                          </p:stCondLst>
                                        </p:cTn>
                                        <p:tgtEl>
                                          <p:spTgt spid="43"/>
                                        </p:tgtEl>
                                        <p:attrNameLst>
                                          <p:attrName>style.visibility</p:attrName>
                                        </p:attrNameLst>
                                      </p:cBhvr>
                                      <p:to>
                                        <p:strVal val="visible"/>
                                      </p:to>
                                    </p:set>
                                    <p:animEffect transition="in" filter="wipe(up)">
                                      <p:cBhvr>
                                        <p:cTn id="74" dur="1250"/>
                                        <p:tgtEl>
                                          <p:spTgt spid="43"/>
                                        </p:tgtEl>
                                      </p:cBhvr>
                                    </p:animEffect>
                                  </p:childTnLst>
                                </p:cTn>
                              </p:par>
                              <p:par>
                                <p:cTn id="75" presetID="12" presetClass="entr" presetSubtype="1" fill="hold" grpId="0" nodeType="withEffect">
                                  <p:stCondLst>
                                    <p:cond delay="1250"/>
                                  </p:stCondLst>
                                  <p:childTnLst>
                                    <p:set>
                                      <p:cBhvr>
                                        <p:cTn id="76" dur="1" fill="hold">
                                          <p:stCondLst>
                                            <p:cond delay="0"/>
                                          </p:stCondLst>
                                        </p:cTn>
                                        <p:tgtEl>
                                          <p:spTgt spid="36"/>
                                        </p:tgtEl>
                                        <p:attrNameLst>
                                          <p:attrName>style.visibility</p:attrName>
                                        </p:attrNameLst>
                                      </p:cBhvr>
                                      <p:to>
                                        <p:strVal val="visible"/>
                                      </p:to>
                                    </p:set>
                                    <p:anim calcmode="lin" valueType="num">
                                      <p:cBhvr additive="base">
                                        <p:cTn id="77" dur="1250"/>
                                        <p:tgtEl>
                                          <p:spTgt spid="36"/>
                                        </p:tgtEl>
                                        <p:attrNameLst>
                                          <p:attrName>ppt_y</p:attrName>
                                        </p:attrNameLst>
                                      </p:cBhvr>
                                      <p:tavLst>
                                        <p:tav tm="0">
                                          <p:val>
                                            <p:strVal val="#ppt_y-#ppt_h*1.125000"/>
                                          </p:val>
                                        </p:tav>
                                        <p:tav tm="100000">
                                          <p:val>
                                            <p:strVal val="#ppt_y"/>
                                          </p:val>
                                        </p:tav>
                                      </p:tavLst>
                                    </p:anim>
                                    <p:animEffect transition="in" filter="wipe(down)">
                                      <p:cBhvr>
                                        <p:cTn id="78" dur="1250"/>
                                        <p:tgtEl>
                                          <p:spTgt spid="36"/>
                                        </p:tgtEl>
                                      </p:cBhvr>
                                    </p:animEffect>
                                  </p:childTnLst>
                                </p:cTn>
                              </p:par>
                              <p:par>
                                <p:cTn id="79" presetID="12" presetClass="entr" presetSubtype="1" fill="hold" grpId="0" nodeType="withEffect">
                                  <p:stCondLst>
                                    <p:cond delay="1250"/>
                                  </p:stCondLst>
                                  <p:childTnLst>
                                    <p:set>
                                      <p:cBhvr>
                                        <p:cTn id="80" dur="1" fill="hold">
                                          <p:stCondLst>
                                            <p:cond delay="0"/>
                                          </p:stCondLst>
                                        </p:cTn>
                                        <p:tgtEl>
                                          <p:spTgt spid="39"/>
                                        </p:tgtEl>
                                        <p:attrNameLst>
                                          <p:attrName>style.visibility</p:attrName>
                                        </p:attrNameLst>
                                      </p:cBhvr>
                                      <p:to>
                                        <p:strVal val="visible"/>
                                      </p:to>
                                    </p:set>
                                    <p:anim calcmode="lin" valueType="num">
                                      <p:cBhvr additive="base">
                                        <p:cTn id="81" dur="1250"/>
                                        <p:tgtEl>
                                          <p:spTgt spid="39"/>
                                        </p:tgtEl>
                                        <p:attrNameLst>
                                          <p:attrName>ppt_y</p:attrName>
                                        </p:attrNameLst>
                                      </p:cBhvr>
                                      <p:tavLst>
                                        <p:tav tm="0">
                                          <p:val>
                                            <p:strVal val="#ppt_y-#ppt_h*1.125000"/>
                                          </p:val>
                                        </p:tav>
                                        <p:tav tm="100000">
                                          <p:val>
                                            <p:strVal val="#ppt_y"/>
                                          </p:val>
                                        </p:tav>
                                      </p:tavLst>
                                    </p:anim>
                                    <p:animEffect transition="in" filter="wipe(down)">
                                      <p:cBhvr>
                                        <p:cTn id="82" dur="1250"/>
                                        <p:tgtEl>
                                          <p:spTgt spid="39"/>
                                        </p:tgtEl>
                                      </p:cBhvr>
                                    </p:animEffect>
                                  </p:childTnLst>
                                </p:cTn>
                              </p:par>
                              <p:par>
                                <p:cTn id="83" presetID="22" presetClass="entr" presetSubtype="8" fill="hold" grpId="0" nodeType="withEffect">
                                  <p:stCondLst>
                                    <p:cond delay="2000"/>
                                  </p:stCondLst>
                                  <p:childTnLst>
                                    <p:set>
                                      <p:cBhvr>
                                        <p:cTn id="84" dur="1" fill="hold">
                                          <p:stCondLst>
                                            <p:cond delay="0"/>
                                          </p:stCondLst>
                                        </p:cTn>
                                        <p:tgtEl>
                                          <p:spTgt spid="53"/>
                                        </p:tgtEl>
                                        <p:attrNameLst>
                                          <p:attrName>style.visibility</p:attrName>
                                        </p:attrNameLst>
                                      </p:cBhvr>
                                      <p:to>
                                        <p:strVal val="visible"/>
                                      </p:to>
                                    </p:set>
                                    <p:animEffect transition="in" filter="wipe(left)">
                                      <p:cBhvr>
                                        <p:cTn id="85" dur="1000"/>
                                        <p:tgtEl>
                                          <p:spTgt spid="53"/>
                                        </p:tgtEl>
                                      </p:cBhvr>
                                    </p:animEffect>
                                  </p:childTnLst>
                                </p:cTn>
                              </p:par>
                              <p:par>
                                <p:cTn id="86" presetID="22" presetClass="entr" presetSubtype="8" fill="hold" grpId="0" nodeType="withEffect">
                                  <p:stCondLst>
                                    <p:cond delay="200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1000"/>
                                        <p:tgtEl>
                                          <p:spTgt spid="54"/>
                                        </p:tgtEl>
                                      </p:cBhvr>
                                    </p:animEffect>
                                  </p:childTnLst>
                                </p:cTn>
                              </p:par>
                              <p:par>
                                <p:cTn id="89" presetID="22" presetClass="entr" presetSubtype="8" fill="hold" grpId="0" nodeType="withEffect">
                                  <p:stCondLst>
                                    <p:cond delay="2000"/>
                                  </p:stCondLst>
                                  <p:childTnLst>
                                    <p:set>
                                      <p:cBhvr>
                                        <p:cTn id="90" dur="1" fill="hold">
                                          <p:stCondLst>
                                            <p:cond delay="0"/>
                                          </p:stCondLst>
                                        </p:cTn>
                                        <p:tgtEl>
                                          <p:spTgt spid="55"/>
                                        </p:tgtEl>
                                        <p:attrNameLst>
                                          <p:attrName>style.visibility</p:attrName>
                                        </p:attrNameLst>
                                      </p:cBhvr>
                                      <p:to>
                                        <p:strVal val="visible"/>
                                      </p:to>
                                    </p:set>
                                    <p:animEffect transition="in" filter="wipe(left)">
                                      <p:cBhvr>
                                        <p:cTn id="91" dur="1000"/>
                                        <p:tgtEl>
                                          <p:spTgt spid="55"/>
                                        </p:tgtEl>
                                      </p:cBhvr>
                                    </p:animEffect>
                                  </p:childTnLst>
                                </p:cTn>
                              </p:par>
                              <p:par>
                                <p:cTn id="92" presetID="22" presetClass="entr" presetSubtype="8" fill="hold" grpId="0" nodeType="withEffect">
                                  <p:stCondLst>
                                    <p:cond delay="2000"/>
                                  </p:stCondLst>
                                  <p:childTnLst>
                                    <p:set>
                                      <p:cBhvr>
                                        <p:cTn id="93" dur="1" fill="hold">
                                          <p:stCondLst>
                                            <p:cond delay="0"/>
                                          </p:stCondLst>
                                        </p:cTn>
                                        <p:tgtEl>
                                          <p:spTgt spid="56"/>
                                        </p:tgtEl>
                                        <p:attrNameLst>
                                          <p:attrName>style.visibility</p:attrName>
                                        </p:attrNameLst>
                                      </p:cBhvr>
                                      <p:to>
                                        <p:strVal val="visible"/>
                                      </p:to>
                                    </p:set>
                                    <p:animEffect transition="in" filter="wipe(left)">
                                      <p:cBhvr>
                                        <p:cTn id="94" dur="1000"/>
                                        <p:tgtEl>
                                          <p:spTgt spid="56"/>
                                        </p:tgtEl>
                                      </p:cBhvr>
                                    </p:animEffect>
                                  </p:childTnLst>
                                </p:cTn>
                              </p:par>
                              <p:par>
                                <p:cTn id="95" presetID="22" presetClass="entr" presetSubtype="8" fill="hold" grpId="0" nodeType="withEffect">
                                  <p:stCondLst>
                                    <p:cond delay="2000"/>
                                  </p:stCondLst>
                                  <p:childTnLst>
                                    <p:set>
                                      <p:cBhvr>
                                        <p:cTn id="96" dur="1" fill="hold">
                                          <p:stCondLst>
                                            <p:cond delay="0"/>
                                          </p:stCondLst>
                                        </p:cTn>
                                        <p:tgtEl>
                                          <p:spTgt spid="57"/>
                                        </p:tgtEl>
                                        <p:attrNameLst>
                                          <p:attrName>style.visibility</p:attrName>
                                        </p:attrNameLst>
                                      </p:cBhvr>
                                      <p:to>
                                        <p:strVal val="visible"/>
                                      </p:to>
                                    </p:set>
                                    <p:animEffect transition="in" filter="wipe(left)">
                                      <p:cBhvr>
                                        <p:cTn id="97" dur="1000"/>
                                        <p:tgtEl>
                                          <p:spTgt spid="57"/>
                                        </p:tgtEl>
                                      </p:cBhvr>
                                    </p:animEffect>
                                  </p:childTnLst>
                                </p:cTn>
                              </p:par>
                              <p:par>
                                <p:cTn id="98" presetID="21" presetClass="entr" presetSubtype="1" fill="hold" nodeType="withEffect">
                                  <p:stCondLst>
                                    <p:cond delay="2500"/>
                                  </p:stCondLst>
                                  <p:childTnLst>
                                    <p:set>
                                      <p:cBhvr>
                                        <p:cTn id="99" dur="1" fill="hold">
                                          <p:stCondLst>
                                            <p:cond delay="0"/>
                                          </p:stCondLst>
                                        </p:cTn>
                                        <p:tgtEl>
                                          <p:spTgt spid="77"/>
                                        </p:tgtEl>
                                        <p:attrNameLst>
                                          <p:attrName>style.visibility</p:attrName>
                                        </p:attrNameLst>
                                      </p:cBhvr>
                                      <p:to>
                                        <p:strVal val="visible"/>
                                      </p:to>
                                    </p:set>
                                    <p:animEffect transition="in" filter="wheel(1)">
                                      <p:cBhvr>
                                        <p:cTn id="100" dur="1000"/>
                                        <p:tgtEl>
                                          <p:spTgt spid="77"/>
                                        </p:tgtEl>
                                      </p:cBhvr>
                                    </p:animEffect>
                                  </p:childTnLst>
                                </p:cTn>
                              </p:par>
                              <p:par>
                                <p:cTn id="101" presetID="21" presetClass="entr" presetSubtype="1" fill="hold" grpId="0" nodeType="withEffect">
                                  <p:stCondLst>
                                    <p:cond delay="2500"/>
                                  </p:stCondLst>
                                  <p:childTnLst>
                                    <p:set>
                                      <p:cBhvr>
                                        <p:cTn id="102" dur="1" fill="hold">
                                          <p:stCondLst>
                                            <p:cond delay="0"/>
                                          </p:stCondLst>
                                        </p:cTn>
                                        <p:tgtEl>
                                          <p:spTgt spid="65"/>
                                        </p:tgtEl>
                                        <p:attrNameLst>
                                          <p:attrName>style.visibility</p:attrName>
                                        </p:attrNameLst>
                                      </p:cBhvr>
                                      <p:to>
                                        <p:strVal val="visible"/>
                                      </p:to>
                                    </p:set>
                                    <p:animEffect transition="in" filter="wheel(1)">
                                      <p:cBhvr>
                                        <p:cTn id="103" dur="1000"/>
                                        <p:tgtEl>
                                          <p:spTgt spid="65"/>
                                        </p:tgtEl>
                                      </p:cBhvr>
                                    </p:animEffect>
                                  </p:childTnLst>
                                </p:cTn>
                              </p:par>
                              <p:par>
                                <p:cTn id="104" presetID="21" presetClass="entr" presetSubtype="1" fill="hold" nodeType="withEffect">
                                  <p:stCondLst>
                                    <p:cond delay="2500"/>
                                  </p:stCondLst>
                                  <p:childTnLst>
                                    <p:set>
                                      <p:cBhvr>
                                        <p:cTn id="105" dur="1" fill="hold">
                                          <p:stCondLst>
                                            <p:cond delay="0"/>
                                          </p:stCondLst>
                                        </p:cTn>
                                        <p:tgtEl>
                                          <p:spTgt spid="4"/>
                                        </p:tgtEl>
                                        <p:attrNameLst>
                                          <p:attrName>style.visibility</p:attrName>
                                        </p:attrNameLst>
                                      </p:cBhvr>
                                      <p:to>
                                        <p:strVal val="visible"/>
                                      </p:to>
                                    </p:set>
                                    <p:animEffect transition="in" filter="wheel(1)">
                                      <p:cBhvr>
                                        <p:cTn id="106" dur="1000"/>
                                        <p:tgtEl>
                                          <p:spTgt spid="4"/>
                                        </p:tgtEl>
                                      </p:cBhvr>
                                    </p:animEffect>
                                  </p:childTnLst>
                                </p:cTn>
                              </p:par>
                              <p:par>
                                <p:cTn id="107" presetID="21" presetClass="entr" presetSubtype="1" fill="hold" nodeType="withEffect">
                                  <p:stCondLst>
                                    <p:cond delay="2500"/>
                                  </p:stCondLst>
                                  <p:childTnLst>
                                    <p:set>
                                      <p:cBhvr>
                                        <p:cTn id="108" dur="1" fill="hold">
                                          <p:stCondLst>
                                            <p:cond delay="0"/>
                                          </p:stCondLst>
                                        </p:cTn>
                                        <p:tgtEl>
                                          <p:spTgt spid="5"/>
                                        </p:tgtEl>
                                        <p:attrNameLst>
                                          <p:attrName>style.visibility</p:attrName>
                                        </p:attrNameLst>
                                      </p:cBhvr>
                                      <p:to>
                                        <p:strVal val="visible"/>
                                      </p:to>
                                    </p:set>
                                    <p:animEffect transition="in" filter="wheel(1)">
                                      <p:cBhvr>
                                        <p:cTn id="109" dur="1000"/>
                                        <p:tgtEl>
                                          <p:spTgt spid="5"/>
                                        </p:tgtEl>
                                      </p:cBhvr>
                                    </p:animEffect>
                                  </p:childTnLst>
                                </p:cTn>
                              </p:par>
                              <p:par>
                                <p:cTn id="110" presetID="21" presetClass="entr" presetSubtype="1" fill="hold" nodeType="withEffect">
                                  <p:stCondLst>
                                    <p:cond delay="2500"/>
                                  </p:stCondLst>
                                  <p:childTnLst>
                                    <p:set>
                                      <p:cBhvr>
                                        <p:cTn id="111" dur="1" fill="hold">
                                          <p:stCondLst>
                                            <p:cond delay="0"/>
                                          </p:stCondLst>
                                        </p:cTn>
                                        <p:tgtEl>
                                          <p:spTgt spid="3"/>
                                        </p:tgtEl>
                                        <p:attrNameLst>
                                          <p:attrName>style.visibility</p:attrName>
                                        </p:attrNameLst>
                                      </p:cBhvr>
                                      <p:to>
                                        <p:strVal val="visible"/>
                                      </p:to>
                                    </p:set>
                                    <p:animEffect transition="in" filter="wheel(1)">
                                      <p:cBhvr>
                                        <p:cTn id="112" dur="1000"/>
                                        <p:tgtEl>
                                          <p:spTgt spid="3"/>
                                        </p:tgtEl>
                                      </p:cBhvr>
                                    </p:animEffect>
                                  </p:childTnLst>
                                </p:cTn>
                              </p:par>
                              <p:par>
                                <p:cTn id="113" presetID="21" presetClass="entr" presetSubtype="1" fill="hold" nodeType="withEffect">
                                  <p:stCondLst>
                                    <p:cond delay="2750"/>
                                  </p:stCondLst>
                                  <p:childTnLst>
                                    <p:set>
                                      <p:cBhvr>
                                        <p:cTn id="114" dur="1" fill="hold">
                                          <p:stCondLst>
                                            <p:cond delay="0"/>
                                          </p:stCondLst>
                                        </p:cTn>
                                        <p:tgtEl>
                                          <p:spTgt spid="76"/>
                                        </p:tgtEl>
                                        <p:attrNameLst>
                                          <p:attrName>style.visibility</p:attrName>
                                        </p:attrNameLst>
                                      </p:cBhvr>
                                      <p:to>
                                        <p:strVal val="visible"/>
                                      </p:to>
                                    </p:set>
                                    <p:animEffect transition="in" filter="wheel(1)">
                                      <p:cBhvr>
                                        <p:cTn id="115" dur="1000"/>
                                        <p:tgtEl>
                                          <p:spTgt spid="76"/>
                                        </p:tgtEl>
                                      </p:cBhvr>
                                    </p:animEffect>
                                  </p:childTnLst>
                                </p:cTn>
                              </p:par>
                              <p:par>
                                <p:cTn id="116" presetID="21" presetClass="entr" presetSubtype="1" fill="hold" nodeType="withEffect">
                                  <p:stCondLst>
                                    <p:cond delay="2750"/>
                                  </p:stCondLst>
                                  <p:childTnLst>
                                    <p:set>
                                      <p:cBhvr>
                                        <p:cTn id="117" dur="1" fill="hold">
                                          <p:stCondLst>
                                            <p:cond delay="0"/>
                                          </p:stCondLst>
                                        </p:cTn>
                                        <p:tgtEl>
                                          <p:spTgt spid="66"/>
                                        </p:tgtEl>
                                        <p:attrNameLst>
                                          <p:attrName>style.visibility</p:attrName>
                                        </p:attrNameLst>
                                      </p:cBhvr>
                                      <p:to>
                                        <p:strVal val="visible"/>
                                      </p:to>
                                    </p:set>
                                    <p:animEffect transition="in" filter="wheel(1)">
                                      <p:cBhvr>
                                        <p:cTn id="118" dur="1000"/>
                                        <p:tgtEl>
                                          <p:spTgt spid="66"/>
                                        </p:tgtEl>
                                      </p:cBhvr>
                                    </p:animEffect>
                                  </p:childTnLst>
                                </p:cTn>
                              </p:par>
                              <p:par>
                                <p:cTn id="119" presetID="21" presetClass="entr" presetSubtype="1" fill="hold" nodeType="withEffect">
                                  <p:stCondLst>
                                    <p:cond delay="2750"/>
                                  </p:stCondLst>
                                  <p:childTnLst>
                                    <p:set>
                                      <p:cBhvr>
                                        <p:cTn id="120" dur="1" fill="hold">
                                          <p:stCondLst>
                                            <p:cond delay="0"/>
                                          </p:stCondLst>
                                        </p:cTn>
                                        <p:tgtEl>
                                          <p:spTgt spid="64"/>
                                        </p:tgtEl>
                                        <p:attrNameLst>
                                          <p:attrName>style.visibility</p:attrName>
                                        </p:attrNameLst>
                                      </p:cBhvr>
                                      <p:to>
                                        <p:strVal val="visible"/>
                                      </p:to>
                                    </p:set>
                                    <p:animEffect transition="in" filter="wheel(1)">
                                      <p:cBhvr>
                                        <p:cTn id="121" dur="1000"/>
                                        <p:tgtEl>
                                          <p:spTgt spid="64"/>
                                        </p:tgtEl>
                                      </p:cBhvr>
                                    </p:animEffect>
                                  </p:childTnLst>
                                </p:cTn>
                              </p:par>
                              <p:par>
                                <p:cTn id="122" presetID="21" presetClass="entr" presetSubtype="1" fill="hold" nodeType="withEffect">
                                  <p:stCondLst>
                                    <p:cond delay="2750"/>
                                  </p:stCondLst>
                                  <p:childTnLst>
                                    <p:set>
                                      <p:cBhvr>
                                        <p:cTn id="123" dur="1" fill="hold">
                                          <p:stCondLst>
                                            <p:cond delay="0"/>
                                          </p:stCondLst>
                                        </p:cTn>
                                        <p:tgtEl>
                                          <p:spTgt spid="60"/>
                                        </p:tgtEl>
                                        <p:attrNameLst>
                                          <p:attrName>style.visibility</p:attrName>
                                        </p:attrNameLst>
                                      </p:cBhvr>
                                      <p:to>
                                        <p:strVal val="visible"/>
                                      </p:to>
                                    </p:set>
                                    <p:animEffect transition="in" filter="wheel(1)">
                                      <p:cBhvr>
                                        <p:cTn id="124" dur="1000"/>
                                        <p:tgtEl>
                                          <p:spTgt spid="60"/>
                                        </p:tgtEl>
                                      </p:cBhvr>
                                    </p:animEffect>
                                  </p:childTnLst>
                                </p:cTn>
                              </p:par>
                              <p:par>
                                <p:cTn id="125" presetID="21" presetClass="entr" presetSubtype="1" fill="hold" nodeType="withEffect">
                                  <p:stCondLst>
                                    <p:cond delay="2750"/>
                                  </p:stCondLst>
                                  <p:childTnLst>
                                    <p:set>
                                      <p:cBhvr>
                                        <p:cTn id="126" dur="1" fill="hold">
                                          <p:stCondLst>
                                            <p:cond delay="0"/>
                                          </p:stCondLst>
                                        </p:cTn>
                                        <p:tgtEl>
                                          <p:spTgt spid="6"/>
                                        </p:tgtEl>
                                        <p:attrNameLst>
                                          <p:attrName>style.visibility</p:attrName>
                                        </p:attrNameLst>
                                      </p:cBhvr>
                                      <p:to>
                                        <p:strVal val="visible"/>
                                      </p:to>
                                    </p:set>
                                    <p:animEffect transition="in" filter="wheel(1)">
                                      <p:cBhvr>
                                        <p:cTn id="127" dur="1000"/>
                                        <p:tgtEl>
                                          <p:spTgt spid="6"/>
                                        </p:tgtEl>
                                      </p:cBhvr>
                                    </p:animEffect>
                                  </p:childTnLst>
                                </p:cTn>
                              </p:par>
                              <p:par>
                                <p:cTn id="128" presetID="21" presetClass="entr" presetSubtype="1" fill="hold" nodeType="withEffect">
                                  <p:stCondLst>
                                    <p:cond delay="3000"/>
                                  </p:stCondLst>
                                  <p:childTnLst>
                                    <p:set>
                                      <p:cBhvr>
                                        <p:cTn id="129" dur="1" fill="hold">
                                          <p:stCondLst>
                                            <p:cond delay="0"/>
                                          </p:stCondLst>
                                        </p:cTn>
                                        <p:tgtEl>
                                          <p:spTgt spid="51"/>
                                        </p:tgtEl>
                                        <p:attrNameLst>
                                          <p:attrName>style.visibility</p:attrName>
                                        </p:attrNameLst>
                                      </p:cBhvr>
                                      <p:to>
                                        <p:strVal val="visible"/>
                                      </p:to>
                                    </p:set>
                                    <p:animEffect transition="in" filter="wheel(1)">
                                      <p:cBhvr>
                                        <p:cTn id="130" dur="1000"/>
                                        <p:tgtEl>
                                          <p:spTgt spid="51"/>
                                        </p:tgtEl>
                                      </p:cBhvr>
                                    </p:animEffect>
                                  </p:childTnLst>
                                </p:cTn>
                              </p:par>
                              <p:par>
                                <p:cTn id="131" presetID="21" presetClass="entr" presetSubtype="1" fill="hold" nodeType="withEffect">
                                  <p:stCondLst>
                                    <p:cond delay="3000"/>
                                  </p:stCondLst>
                                  <p:childTnLst>
                                    <p:set>
                                      <p:cBhvr>
                                        <p:cTn id="132" dur="1" fill="hold">
                                          <p:stCondLst>
                                            <p:cond delay="0"/>
                                          </p:stCondLst>
                                        </p:cTn>
                                        <p:tgtEl>
                                          <p:spTgt spid="52"/>
                                        </p:tgtEl>
                                        <p:attrNameLst>
                                          <p:attrName>style.visibility</p:attrName>
                                        </p:attrNameLst>
                                      </p:cBhvr>
                                      <p:to>
                                        <p:strVal val="visible"/>
                                      </p:to>
                                    </p:set>
                                    <p:animEffect transition="in" filter="wheel(1)">
                                      <p:cBhvr>
                                        <p:cTn id="133" dur="1000"/>
                                        <p:tgtEl>
                                          <p:spTgt spid="52"/>
                                        </p:tgtEl>
                                      </p:cBhvr>
                                    </p:animEffect>
                                  </p:childTnLst>
                                </p:cTn>
                              </p:par>
                              <p:par>
                                <p:cTn id="134" presetID="21" presetClass="entr" presetSubtype="1" fill="hold" nodeType="withEffect">
                                  <p:stCondLst>
                                    <p:cond delay="3000"/>
                                  </p:stCondLst>
                                  <p:childTnLst>
                                    <p:set>
                                      <p:cBhvr>
                                        <p:cTn id="135" dur="1" fill="hold">
                                          <p:stCondLst>
                                            <p:cond delay="0"/>
                                          </p:stCondLst>
                                        </p:cTn>
                                        <p:tgtEl>
                                          <p:spTgt spid="58"/>
                                        </p:tgtEl>
                                        <p:attrNameLst>
                                          <p:attrName>style.visibility</p:attrName>
                                        </p:attrNameLst>
                                      </p:cBhvr>
                                      <p:to>
                                        <p:strVal val="visible"/>
                                      </p:to>
                                    </p:set>
                                    <p:animEffect transition="in" filter="wheel(1)">
                                      <p:cBhvr>
                                        <p:cTn id="136" dur="1000"/>
                                        <p:tgtEl>
                                          <p:spTgt spid="58"/>
                                        </p:tgtEl>
                                      </p:cBhvr>
                                    </p:animEffect>
                                  </p:childTnLst>
                                </p:cTn>
                              </p:par>
                              <p:par>
                                <p:cTn id="137" presetID="21" presetClass="entr" presetSubtype="1" fill="hold" nodeType="withEffect">
                                  <p:stCondLst>
                                    <p:cond delay="3000"/>
                                  </p:stCondLst>
                                  <p:childTnLst>
                                    <p:set>
                                      <p:cBhvr>
                                        <p:cTn id="138" dur="1" fill="hold">
                                          <p:stCondLst>
                                            <p:cond delay="0"/>
                                          </p:stCondLst>
                                        </p:cTn>
                                        <p:tgtEl>
                                          <p:spTgt spid="59"/>
                                        </p:tgtEl>
                                        <p:attrNameLst>
                                          <p:attrName>style.visibility</p:attrName>
                                        </p:attrNameLst>
                                      </p:cBhvr>
                                      <p:to>
                                        <p:strVal val="visible"/>
                                      </p:to>
                                    </p:set>
                                    <p:animEffect transition="in" filter="wheel(1)">
                                      <p:cBhvr>
                                        <p:cTn id="139" dur="1000"/>
                                        <p:tgtEl>
                                          <p:spTgt spid="59"/>
                                        </p:tgtEl>
                                      </p:cBhvr>
                                    </p:animEffect>
                                  </p:childTnLst>
                                </p:cTn>
                              </p:par>
                              <p:par>
                                <p:cTn id="140" presetID="21" presetClass="entr" presetSubtype="1" fill="hold" nodeType="withEffect">
                                  <p:stCondLst>
                                    <p:cond delay="3000"/>
                                  </p:stCondLst>
                                  <p:childTnLst>
                                    <p:set>
                                      <p:cBhvr>
                                        <p:cTn id="141" dur="1" fill="hold">
                                          <p:stCondLst>
                                            <p:cond delay="0"/>
                                          </p:stCondLst>
                                        </p:cTn>
                                        <p:tgtEl>
                                          <p:spTgt spid="7"/>
                                        </p:tgtEl>
                                        <p:attrNameLst>
                                          <p:attrName>style.visibility</p:attrName>
                                        </p:attrNameLst>
                                      </p:cBhvr>
                                      <p:to>
                                        <p:strVal val="visible"/>
                                      </p:to>
                                    </p:set>
                                    <p:animEffect transition="in" filter="wheel(1)">
                                      <p:cBhvr>
                                        <p:cTn id="142" dur="1000"/>
                                        <p:tgtEl>
                                          <p:spTgt spid="7"/>
                                        </p:tgtEl>
                                      </p:cBhvr>
                                    </p:animEffect>
                                  </p:childTnLst>
                                </p:cTn>
                              </p:par>
                              <p:par>
                                <p:cTn id="143" presetID="21" presetClass="entr" presetSubtype="1" fill="hold" nodeType="withEffect">
                                  <p:stCondLst>
                                    <p:cond delay="3250"/>
                                  </p:stCondLst>
                                  <p:childTnLst>
                                    <p:set>
                                      <p:cBhvr>
                                        <p:cTn id="144" dur="1" fill="hold">
                                          <p:stCondLst>
                                            <p:cond delay="0"/>
                                          </p:stCondLst>
                                        </p:cTn>
                                        <p:tgtEl>
                                          <p:spTgt spid="50"/>
                                        </p:tgtEl>
                                        <p:attrNameLst>
                                          <p:attrName>style.visibility</p:attrName>
                                        </p:attrNameLst>
                                      </p:cBhvr>
                                      <p:to>
                                        <p:strVal val="visible"/>
                                      </p:to>
                                    </p:set>
                                    <p:animEffect transition="in" filter="wheel(1)">
                                      <p:cBhvr>
                                        <p:cTn id="145" dur="1000"/>
                                        <p:tgtEl>
                                          <p:spTgt spid="50"/>
                                        </p:tgtEl>
                                      </p:cBhvr>
                                    </p:animEffect>
                                  </p:childTnLst>
                                </p:cTn>
                              </p:par>
                              <p:par>
                                <p:cTn id="146" presetID="21" presetClass="entr" presetSubtype="1" fill="hold" nodeType="withEffect">
                                  <p:stCondLst>
                                    <p:cond delay="3250"/>
                                  </p:stCondLst>
                                  <p:childTnLst>
                                    <p:set>
                                      <p:cBhvr>
                                        <p:cTn id="147" dur="1" fill="hold">
                                          <p:stCondLst>
                                            <p:cond delay="0"/>
                                          </p:stCondLst>
                                        </p:cTn>
                                        <p:tgtEl>
                                          <p:spTgt spid="49"/>
                                        </p:tgtEl>
                                        <p:attrNameLst>
                                          <p:attrName>style.visibility</p:attrName>
                                        </p:attrNameLst>
                                      </p:cBhvr>
                                      <p:to>
                                        <p:strVal val="visible"/>
                                      </p:to>
                                    </p:set>
                                    <p:animEffect transition="in" filter="wheel(1)">
                                      <p:cBhvr>
                                        <p:cTn id="148" dur="1000"/>
                                        <p:tgtEl>
                                          <p:spTgt spid="49"/>
                                        </p:tgtEl>
                                      </p:cBhvr>
                                    </p:animEffect>
                                  </p:childTnLst>
                                </p:cTn>
                              </p:par>
                              <p:par>
                                <p:cTn id="149" presetID="21" presetClass="entr" presetSubtype="1" fill="hold" grpId="0" nodeType="withEffect">
                                  <p:stCondLst>
                                    <p:cond delay="3250"/>
                                  </p:stCondLst>
                                  <p:childTnLst>
                                    <p:set>
                                      <p:cBhvr>
                                        <p:cTn id="150" dur="1" fill="hold">
                                          <p:stCondLst>
                                            <p:cond delay="0"/>
                                          </p:stCondLst>
                                        </p:cTn>
                                        <p:tgtEl>
                                          <p:spTgt spid="119"/>
                                        </p:tgtEl>
                                        <p:attrNameLst>
                                          <p:attrName>style.visibility</p:attrName>
                                        </p:attrNameLst>
                                      </p:cBhvr>
                                      <p:to>
                                        <p:strVal val="visible"/>
                                      </p:to>
                                    </p:set>
                                    <p:animEffect transition="in" filter="wheel(1)">
                                      <p:cBhvr>
                                        <p:cTn id="151" dur="1000"/>
                                        <p:tgtEl>
                                          <p:spTgt spid="119"/>
                                        </p:tgtEl>
                                      </p:cBhvr>
                                    </p:animEffect>
                                  </p:childTnLst>
                                </p:cTn>
                              </p:par>
                              <p:par>
                                <p:cTn id="152" presetID="21" presetClass="entr" presetSubtype="1" fill="hold" nodeType="withEffect">
                                  <p:stCondLst>
                                    <p:cond delay="3250"/>
                                  </p:stCondLst>
                                  <p:childTnLst>
                                    <p:set>
                                      <p:cBhvr>
                                        <p:cTn id="153" dur="1" fill="hold">
                                          <p:stCondLst>
                                            <p:cond delay="0"/>
                                          </p:stCondLst>
                                        </p:cTn>
                                        <p:tgtEl>
                                          <p:spTgt spid="45"/>
                                        </p:tgtEl>
                                        <p:attrNameLst>
                                          <p:attrName>style.visibility</p:attrName>
                                        </p:attrNameLst>
                                      </p:cBhvr>
                                      <p:to>
                                        <p:strVal val="visible"/>
                                      </p:to>
                                    </p:set>
                                    <p:animEffect transition="in" filter="wheel(1)">
                                      <p:cBhvr>
                                        <p:cTn id="154" dur="1000"/>
                                        <p:tgtEl>
                                          <p:spTgt spid="45"/>
                                        </p:tgtEl>
                                      </p:cBhvr>
                                    </p:animEffect>
                                  </p:childTnLst>
                                </p:cTn>
                              </p:par>
                              <p:par>
                                <p:cTn id="155" presetID="21" presetClass="entr" presetSubtype="1" fill="hold" nodeType="withEffect">
                                  <p:stCondLst>
                                    <p:cond delay="3250"/>
                                  </p:stCondLst>
                                  <p:childTnLst>
                                    <p:set>
                                      <p:cBhvr>
                                        <p:cTn id="156" dur="1" fill="hold">
                                          <p:stCondLst>
                                            <p:cond delay="0"/>
                                          </p:stCondLst>
                                        </p:cTn>
                                        <p:tgtEl>
                                          <p:spTgt spid="14"/>
                                        </p:tgtEl>
                                        <p:attrNameLst>
                                          <p:attrName>style.visibility</p:attrName>
                                        </p:attrNameLst>
                                      </p:cBhvr>
                                      <p:to>
                                        <p:strVal val="visible"/>
                                      </p:to>
                                    </p:set>
                                    <p:animEffect transition="in" filter="wheel(1)">
                                      <p:cBhvr>
                                        <p:cTn id="157" dur="1000"/>
                                        <p:tgtEl>
                                          <p:spTgt spid="14"/>
                                        </p:tgtEl>
                                      </p:cBhvr>
                                    </p:animEffect>
                                  </p:childTnLst>
                                </p:cTn>
                              </p:par>
                              <p:par>
                                <p:cTn id="158" presetID="21" presetClass="entr" presetSubtype="1" fill="hold" nodeType="withEffect">
                                  <p:stCondLst>
                                    <p:cond delay="3500"/>
                                  </p:stCondLst>
                                  <p:childTnLst>
                                    <p:set>
                                      <p:cBhvr>
                                        <p:cTn id="159" dur="1" fill="hold">
                                          <p:stCondLst>
                                            <p:cond delay="0"/>
                                          </p:stCondLst>
                                        </p:cTn>
                                        <p:tgtEl>
                                          <p:spTgt spid="41"/>
                                        </p:tgtEl>
                                        <p:attrNameLst>
                                          <p:attrName>style.visibility</p:attrName>
                                        </p:attrNameLst>
                                      </p:cBhvr>
                                      <p:to>
                                        <p:strVal val="visible"/>
                                      </p:to>
                                    </p:set>
                                    <p:animEffect transition="in" filter="wheel(1)">
                                      <p:cBhvr>
                                        <p:cTn id="160" dur="1000"/>
                                        <p:tgtEl>
                                          <p:spTgt spid="41"/>
                                        </p:tgtEl>
                                      </p:cBhvr>
                                    </p:animEffect>
                                  </p:childTnLst>
                                </p:cTn>
                              </p:par>
                              <p:par>
                                <p:cTn id="161" presetID="21" presetClass="entr" presetSubtype="1" fill="hold" nodeType="withEffect">
                                  <p:stCondLst>
                                    <p:cond delay="3500"/>
                                  </p:stCondLst>
                                  <p:childTnLst>
                                    <p:set>
                                      <p:cBhvr>
                                        <p:cTn id="162" dur="1" fill="hold">
                                          <p:stCondLst>
                                            <p:cond delay="0"/>
                                          </p:stCondLst>
                                        </p:cTn>
                                        <p:tgtEl>
                                          <p:spTgt spid="38"/>
                                        </p:tgtEl>
                                        <p:attrNameLst>
                                          <p:attrName>style.visibility</p:attrName>
                                        </p:attrNameLst>
                                      </p:cBhvr>
                                      <p:to>
                                        <p:strVal val="visible"/>
                                      </p:to>
                                    </p:set>
                                    <p:animEffect transition="in" filter="wheel(1)">
                                      <p:cBhvr>
                                        <p:cTn id="163" dur="1000"/>
                                        <p:tgtEl>
                                          <p:spTgt spid="38"/>
                                        </p:tgtEl>
                                      </p:cBhvr>
                                    </p:animEffect>
                                  </p:childTnLst>
                                </p:cTn>
                              </p:par>
                              <p:par>
                                <p:cTn id="164" presetID="21" presetClass="entr" presetSubtype="1" fill="hold" nodeType="withEffect">
                                  <p:stCondLst>
                                    <p:cond delay="3500"/>
                                  </p:stCondLst>
                                  <p:childTnLst>
                                    <p:set>
                                      <p:cBhvr>
                                        <p:cTn id="165" dur="1" fill="hold">
                                          <p:stCondLst>
                                            <p:cond delay="0"/>
                                          </p:stCondLst>
                                        </p:cTn>
                                        <p:tgtEl>
                                          <p:spTgt spid="37"/>
                                        </p:tgtEl>
                                        <p:attrNameLst>
                                          <p:attrName>style.visibility</p:attrName>
                                        </p:attrNameLst>
                                      </p:cBhvr>
                                      <p:to>
                                        <p:strVal val="visible"/>
                                      </p:to>
                                    </p:set>
                                    <p:animEffect transition="in" filter="wheel(1)">
                                      <p:cBhvr>
                                        <p:cTn id="166" dur="1000"/>
                                        <p:tgtEl>
                                          <p:spTgt spid="37"/>
                                        </p:tgtEl>
                                      </p:cBhvr>
                                    </p:animEffect>
                                  </p:childTnLst>
                                </p:cTn>
                              </p:par>
                              <p:par>
                                <p:cTn id="167" presetID="21" presetClass="entr" presetSubtype="1" fill="hold" nodeType="withEffect">
                                  <p:stCondLst>
                                    <p:cond delay="3500"/>
                                  </p:stCondLst>
                                  <p:childTnLst>
                                    <p:set>
                                      <p:cBhvr>
                                        <p:cTn id="168" dur="1" fill="hold">
                                          <p:stCondLst>
                                            <p:cond delay="0"/>
                                          </p:stCondLst>
                                        </p:cTn>
                                        <p:tgtEl>
                                          <p:spTgt spid="34"/>
                                        </p:tgtEl>
                                        <p:attrNameLst>
                                          <p:attrName>style.visibility</p:attrName>
                                        </p:attrNameLst>
                                      </p:cBhvr>
                                      <p:to>
                                        <p:strVal val="visible"/>
                                      </p:to>
                                    </p:set>
                                    <p:animEffect transition="in" filter="wheel(1)">
                                      <p:cBhvr>
                                        <p:cTn id="169" dur="1000"/>
                                        <p:tgtEl>
                                          <p:spTgt spid="34"/>
                                        </p:tgtEl>
                                      </p:cBhvr>
                                    </p:animEffect>
                                  </p:childTnLst>
                                </p:cTn>
                              </p:par>
                              <p:par>
                                <p:cTn id="170" presetID="21" presetClass="entr" presetSubtype="1" fill="hold" grpId="0" nodeType="withEffect">
                                  <p:stCondLst>
                                    <p:cond delay="3500"/>
                                  </p:stCondLst>
                                  <p:childTnLst>
                                    <p:set>
                                      <p:cBhvr>
                                        <p:cTn id="171" dur="1" fill="hold">
                                          <p:stCondLst>
                                            <p:cond delay="0"/>
                                          </p:stCondLst>
                                        </p:cTn>
                                        <p:tgtEl>
                                          <p:spTgt spid="131"/>
                                        </p:tgtEl>
                                        <p:attrNameLst>
                                          <p:attrName>style.visibility</p:attrName>
                                        </p:attrNameLst>
                                      </p:cBhvr>
                                      <p:to>
                                        <p:strVal val="visible"/>
                                      </p:to>
                                    </p:set>
                                    <p:animEffect transition="in" filter="wheel(1)">
                                      <p:cBhvr>
                                        <p:cTn id="172" dur="1000"/>
                                        <p:tgtEl>
                                          <p:spTgt spid="131"/>
                                        </p:tgtEl>
                                      </p:cBhvr>
                                    </p:animEffect>
                                  </p:childTnLst>
                                </p:cTn>
                              </p:par>
                              <p:par>
                                <p:cTn id="173" presetID="21" presetClass="entr" presetSubtype="1" fill="hold" nodeType="withEffect">
                                  <p:stCondLst>
                                    <p:cond delay="3750"/>
                                  </p:stCondLst>
                                  <p:childTnLst>
                                    <p:set>
                                      <p:cBhvr>
                                        <p:cTn id="174" dur="1" fill="hold">
                                          <p:stCondLst>
                                            <p:cond delay="0"/>
                                          </p:stCondLst>
                                        </p:cTn>
                                        <p:tgtEl>
                                          <p:spTgt spid="25"/>
                                        </p:tgtEl>
                                        <p:attrNameLst>
                                          <p:attrName>style.visibility</p:attrName>
                                        </p:attrNameLst>
                                      </p:cBhvr>
                                      <p:to>
                                        <p:strVal val="visible"/>
                                      </p:to>
                                    </p:set>
                                    <p:animEffect transition="in" filter="wheel(1)">
                                      <p:cBhvr>
                                        <p:cTn id="175" dur="1000"/>
                                        <p:tgtEl>
                                          <p:spTgt spid="25"/>
                                        </p:tgtEl>
                                      </p:cBhvr>
                                    </p:animEffect>
                                  </p:childTnLst>
                                </p:cTn>
                              </p:par>
                              <p:par>
                                <p:cTn id="176" presetID="21" presetClass="entr" presetSubtype="1" fill="hold" nodeType="withEffect">
                                  <p:stCondLst>
                                    <p:cond delay="3750"/>
                                  </p:stCondLst>
                                  <p:childTnLst>
                                    <p:set>
                                      <p:cBhvr>
                                        <p:cTn id="177" dur="1" fill="hold">
                                          <p:stCondLst>
                                            <p:cond delay="0"/>
                                          </p:stCondLst>
                                        </p:cTn>
                                        <p:tgtEl>
                                          <p:spTgt spid="27"/>
                                        </p:tgtEl>
                                        <p:attrNameLst>
                                          <p:attrName>style.visibility</p:attrName>
                                        </p:attrNameLst>
                                      </p:cBhvr>
                                      <p:to>
                                        <p:strVal val="visible"/>
                                      </p:to>
                                    </p:set>
                                    <p:animEffect transition="in" filter="wheel(1)">
                                      <p:cBhvr>
                                        <p:cTn id="178" dur="1000"/>
                                        <p:tgtEl>
                                          <p:spTgt spid="27"/>
                                        </p:tgtEl>
                                      </p:cBhvr>
                                    </p:animEffect>
                                  </p:childTnLst>
                                </p:cTn>
                              </p:par>
                              <p:par>
                                <p:cTn id="179" presetID="21" presetClass="entr" presetSubtype="1" fill="hold" nodeType="withEffect">
                                  <p:stCondLst>
                                    <p:cond delay="3750"/>
                                  </p:stCondLst>
                                  <p:childTnLst>
                                    <p:set>
                                      <p:cBhvr>
                                        <p:cTn id="180" dur="1" fill="hold">
                                          <p:stCondLst>
                                            <p:cond delay="0"/>
                                          </p:stCondLst>
                                        </p:cTn>
                                        <p:tgtEl>
                                          <p:spTgt spid="29"/>
                                        </p:tgtEl>
                                        <p:attrNameLst>
                                          <p:attrName>style.visibility</p:attrName>
                                        </p:attrNameLst>
                                      </p:cBhvr>
                                      <p:to>
                                        <p:strVal val="visible"/>
                                      </p:to>
                                    </p:set>
                                    <p:animEffect transition="in" filter="wheel(1)">
                                      <p:cBhvr>
                                        <p:cTn id="181" dur="1000"/>
                                        <p:tgtEl>
                                          <p:spTgt spid="29"/>
                                        </p:tgtEl>
                                      </p:cBhvr>
                                    </p:animEffect>
                                  </p:childTnLst>
                                </p:cTn>
                              </p:par>
                              <p:par>
                                <p:cTn id="182" presetID="21" presetClass="entr" presetSubtype="1" fill="hold" nodeType="withEffect">
                                  <p:stCondLst>
                                    <p:cond delay="3750"/>
                                  </p:stCondLst>
                                  <p:childTnLst>
                                    <p:set>
                                      <p:cBhvr>
                                        <p:cTn id="183" dur="1" fill="hold">
                                          <p:stCondLst>
                                            <p:cond delay="0"/>
                                          </p:stCondLst>
                                        </p:cTn>
                                        <p:tgtEl>
                                          <p:spTgt spid="32"/>
                                        </p:tgtEl>
                                        <p:attrNameLst>
                                          <p:attrName>style.visibility</p:attrName>
                                        </p:attrNameLst>
                                      </p:cBhvr>
                                      <p:to>
                                        <p:strVal val="visible"/>
                                      </p:to>
                                    </p:set>
                                    <p:animEffect transition="in" filter="wheel(1)">
                                      <p:cBhvr>
                                        <p:cTn id="184" dur="1000"/>
                                        <p:tgtEl>
                                          <p:spTgt spid="32"/>
                                        </p:tgtEl>
                                      </p:cBhvr>
                                    </p:animEffect>
                                  </p:childTnLst>
                                </p:cTn>
                              </p:par>
                              <p:par>
                                <p:cTn id="185" presetID="21" presetClass="entr" presetSubtype="1" fill="hold" nodeType="withEffect">
                                  <p:stCondLst>
                                    <p:cond delay="3750"/>
                                  </p:stCondLst>
                                  <p:childTnLst>
                                    <p:set>
                                      <p:cBhvr>
                                        <p:cTn id="186" dur="1" fill="hold">
                                          <p:stCondLst>
                                            <p:cond delay="0"/>
                                          </p:stCondLst>
                                        </p:cTn>
                                        <p:tgtEl>
                                          <p:spTgt spid="15"/>
                                        </p:tgtEl>
                                        <p:attrNameLst>
                                          <p:attrName>style.visibility</p:attrName>
                                        </p:attrNameLst>
                                      </p:cBhvr>
                                      <p:to>
                                        <p:strVal val="visible"/>
                                      </p:to>
                                    </p:set>
                                    <p:animEffect transition="in" filter="wheel(1)">
                                      <p:cBhvr>
                                        <p:cTn id="187" dur="1000"/>
                                        <p:tgtEl>
                                          <p:spTgt spid="15"/>
                                        </p:tgtEl>
                                      </p:cBhvr>
                                    </p:animEffect>
                                  </p:childTnLst>
                                </p:cTn>
                              </p:par>
                              <p:par>
                                <p:cTn id="188" presetID="21" presetClass="entr" presetSubtype="1" fill="hold" nodeType="withEffect">
                                  <p:stCondLst>
                                    <p:cond delay="4000"/>
                                  </p:stCondLst>
                                  <p:childTnLst>
                                    <p:set>
                                      <p:cBhvr>
                                        <p:cTn id="189" dur="1" fill="hold">
                                          <p:stCondLst>
                                            <p:cond delay="0"/>
                                          </p:stCondLst>
                                        </p:cTn>
                                        <p:tgtEl>
                                          <p:spTgt spid="24"/>
                                        </p:tgtEl>
                                        <p:attrNameLst>
                                          <p:attrName>style.visibility</p:attrName>
                                        </p:attrNameLst>
                                      </p:cBhvr>
                                      <p:to>
                                        <p:strVal val="visible"/>
                                      </p:to>
                                    </p:set>
                                    <p:animEffect transition="in" filter="wheel(1)">
                                      <p:cBhvr>
                                        <p:cTn id="190" dur="1000"/>
                                        <p:tgtEl>
                                          <p:spTgt spid="24"/>
                                        </p:tgtEl>
                                      </p:cBhvr>
                                    </p:animEffect>
                                  </p:childTnLst>
                                </p:cTn>
                              </p:par>
                              <p:par>
                                <p:cTn id="191" presetID="21" presetClass="entr" presetSubtype="1" fill="hold" nodeType="withEffect">
                                  <p:stCondLst>
                                    <p:cond delay="4000"/>
                                  </p:stCondLst>
                                  <p:childTnLst>
                                    <p:set>
                                      <p:cBhvr>
                                        <p:cTn id="192" dur="1" fill="hold">
                                          <p:stCondLst>
                                            <p:cond delay="0"/>
                                          </p:stCondLst>
                                        </p:cTn>
                                        <p:tgtEl>
                                          <p:spTgt spid="23"/>
                                        </p:tgtEl>
                                        <p:attrNameLst>
                                          <p:attrName>style.visibility</p:attrName>
                                        </p:attrNameLst>
                                      </p:cBhvr>
                                      <p:to>
                                        <p:strVal val="visible"/>
                                      </p:to>
                                    </p:set>
                                    <p:animEffect transition="in" filter="wheel(1)">
                                      <p:cBhvr>
                                        <p:cTn id="193" dur="1000"/>
                                        <p:tgtEl>
                                          <p:spTgt spid="23"/>
                                        </p:tgtEl>
                                      </p:cBhvr>
                                    </p:animEffect>
                                  </p:childTnLst>
                                </p:cTn>
                              </p:par>
                              <p:par>
                                <p:cTn id="194" presetID="21" presetClass="entr" presetSubtype="1" fill="hold" nodeType="withEffect">
                                  <p:stCondLst>
                                    <p:cond delay="4000"/>
                                  </p:stCondLst>
                                  <p:childTnLst>
                                    <p:set>
                                      <p:cBhvr>
                                        <p:cTn id="195" dur="1" fill="hold">
                                          <p:stCondLst>
                                            <p:cond delay="0"/>
                                          </p:stCondLst>
                                        </p:cTn>
                                        <p:tgtEl>
                                          <p:spTgt spid="22"/>
                                        </p:tgtEl>
                                        <p:attrNameLst>
                                          <p:attrName>style.visibility</p:attrName>
                                        </p:attrNameLst>
                                      </p:cBhvr>
                                      <p:to>
                                        <p:strVal val="visible"/>
                                      </p:to>
                                    </p:set>
                                    <p:animEffect transition="in" filter="wheel(1)">
                                      <p:cBhvr>
                                        <p:cTn id="196" dur="1000"/>
                                        <p:tgtEl>
                                          <p:spTgt spid="22"/>
                                        </p:tgtEl>
                                      </p:cBhvr>
                                    </p:animEffect>
                                  </p:childTnLst>
                                </p:cTn>
                              </p:par>
                              <p:par>
                                <p:cTn id="197" presetID="21" presetClass="entr" presetSubtype="1" fill="hold" nodeType="withEffect">
                                  <p:stCondLst>
                                    <p:cond delay="4000"/>
                                  </p:stCondLst>
                                  <p:childTnLst>
                                    <p:set>
                                      <p:cBhvr>
                                        <p:cTn id="198" dur="1" fill="hold">
                                          <p:stCondLst>
                                            <p:cond delay="0"/>
                                          </p:stCondLst>
                                        </p:cTn>
                                        <p:tgtEl>
                                          <p:spTgt spid="19"/>
                                        </p:tgtEl>
                                        <p:attrNameLst>
                                          <p:attrName>style.visibility</p:attrName>
                                        </p:attrNameLst>
                                      </p:cBhvr>
                                      <p:to>
                                        <p:strVal val="visible"/>
                                      </p:to>
                                    </p:set>
                                    <p:animEffect transition="in" filter="wheel(1)">
                                      <p:cBhvr>
                                        <p:cTn id="199" dur="1000"/>
                                        <p:tgtEl>
                                          <p:spTgt spid="19"/>
                                        </p:tgtEl>
                                      </p:cBhvr>
                                    </p:animEffect>
                                  </p:childTnLst>
                                </p:cTn>
                              </p:par>
                              <p:par>
                                <p:cTn id="200" presetID="21" presetClass="entr" presetSubtype="1" fill="hold" grpId="0" nodeType="withEffect">
                                  <p:stCondLst>
                                    <p:cond delay="4000"/>
                                  </p:stCondLst>
                                  <p:childTnLst>
                                    <p:set>
                                      <p:cBhvr>
                                        <p:cTn id="201" dur="1" fill="hold">
                                          <p:stCondLst>
                                            <p:cond delay="0"/>
                                          </p:stCondLst>
                                        </p:cTn>
                                        <p:tgtEl>
                                          <p:spTgt spid="163"/>
                                        </p:tgtEl>
                                        <p:attrNameLst>
                                          <p:attrName>style.visibility</p:attrName>
                                        </p:attrNameLst>
                                      </p:cBhvr>
                                      <p:to>
                                        <p:strVal val="visible"/>
                                      </p:to>
                                    </p:set>
                                    <p:animEffect transition="in" filter="wheel(1)">
                                      <p:cBhvr>
                                        <p:cTn id="202" dur="1000"/>
                                        <p:tgtEl>
                                          <p:spTgt spid="163"/>
                                        </p:tgtEl>
                                      </p:cBhvr>
                                    </p:animEffect>
                                  </p:childTnLst>
                                </p:cTn>
                              </p:par>
                              <p:par>
                                <p:cTn id="203" presetID="21" presetClass="entr" presetSubtype="1" fill="hold" grpId="0" nodeType="withEffect">
                                  <p:stCondLst>
                                    <p:cond delay="4000"/>
                                  </p:stCondLst>
                                  <p:childTnLst>
                                    <p:set>
                                      <p:cBhvr>
                                        <p:cTn id="204" dur="1" fill="hold">
                                          <p:stCondLst>
                                            <p:cond delay="0"/>
                                          </p:stCondLst>
                                        </p:cTn>
                                        <p:tgtEl>
                                          <p:spTgt spid="174"/>
                                        </p:tgtEl>
                                        <p:attrNameLst>
                                          <p:attrName>style.visibility</p:attrName>
                                        </p:attrNameLst>
                                      </p:cBhvr>
                                      <p:to>
                                        <p:strVal val="visible"/>
                                      </p:to>
                                    </p:set>
                                    <p:animEffect transition="in" filter="wheel(1)">
                                      <p:cBhvr>
                                        <p:cTn id="205" dur="1000"/>
                                        <p:tgtEl>
                                          <p:spTgt spid="174"/>
                                        </p:tgtEl>
                                      </p:cBhvr>
                                    </p:animEffect>
                                  </p:childTnLst>
                                </p:cTn>
                              </p:par>
                              <p:par>
                                <p:cTn id="206" presetID="21" presetClass="entr" presetSubtype="1" fill="hold" nodeType="withEffect">
                                  <p:stCondLst>
                                    <p:cond delay="4000"/>
                                  </p:stCondLst>
                                  <p:childTnLst>
                                    <p:set>
                                      <p:cBhvr>
                                        <p:cTn id="207" dur="1" fill="hold">
                                          <p:stCondLst>
                                            <p:cond delay="0"/>
                                          </p:stCondLst>
                                        </p:cTn>
                                        <p:tgtEl>
                                          <p:spTgt spid="175"/>
                                        </p:tgtEl>
                                        <p:attrNameLst>
                                          <p:attrName>style.visibility</p:attrName>
                                        </p:attrNameLst>
                                      </p:cBhvr>
                                      <p:to>
                                        <p:strVal val="visible"/>
                                      </p:to>
                                    </p:set>
                                    <p:animEffect transition="in" filter="wheel(1)">
                                      <p:cBhvr>
                                        <p:cTn id="208" dur="1000"/>
                                        <p:tgtEl>
                                          <p:spTgt spid="175"/>
                                        </p:tgtEl>
                                      </p:cBhvr>
                                    </p:animEffect>
                                  </p:childTnLst>
                                </p:cTn>
                              </p:par>
                              <p:par>
                                <p:cTn id="209" presetID="21" presetClass="entr" presetSubtype="1" fill="hold" nodeType="withEffect">
                                  <p:stCondLst>
                                    <p:cond delay="4000"/>
                                  </p:stCondLst>
                                  <p:childTnLst>
                                    <p:set>
                                      <p:cBhvr>
                                        <p:cTn id="210" dur="1" fill="hold">
                                          <p:stCondLst>
                                            <p:cond delay="0"/>
                                          </p:stCondLst>
                                        </p:cTn>
                                        <p:tgtEl>
                                          <p:spTgt spid="178"/>
                                        </p:tgtEl>
                                        <p:attrNameLst>
                                          <p:attrName>style.visibility</p:attrName>
                                        </p:attrNameLst>
                                      </p:cBhvr>
                                      <p:to>
                                        <p:strVal val="visible"/>
                                      </p:to>
                                    </p:set>
                                    <p:animEffect transition="in" filter="wheel(1)">
                                      <p:cBhvr>
                                        <p:cTn id="211" dur="1000"/>
                                        <p:tgtEl>
                                          <p:spTgt spid="178"/>
                                        </p:tgtEl>
                                      </p:cBhvr>
                                    </p:animEffect>
                                  </p:childTnLst>
                                </p:cTn>
                              </p:par>
                              <p:par>
                                <p:cTn id="212" presetID="21" presetClass="entr" presetSubtype="1" fill="hold" nodeType="withEffect">
                                  <p:stCondLst>
                                    <p:cond delay="4000"/>
                                  </p:stCondLst>
                                  <p:childTnLst>
                                    <p:set>
                                      <p:cBhvr>
                                        <p:cTn id="213" dur="1" fill="hold">
                                          <p:stCondLst>
                                            <p:cond delay="0"/>
                                          </p:stCondLst>
                                        </p:cTn>
                                        <p:tgtEl>
                                          <p:spTgt spid="181"/>
                                        </p:tgtEl>
                                        <p:attrNameLst>
                                          <p:attrName>style.visibility</p:attrName>
                                        </p:attrNameLst>
                                      </p:cBhvr>
                                      <p:to>
                                        <p:strVal val="visible"/>
                                      </p:to>
                                    </p:set>
                                    <p:animEffect transition="in" filter="wheel(1)">
                                      <p:cBhvr>
                                        <p:cTn id="214" dur="1000"/>
                                        <p:tgtEl>
                                          <p:spTgt spid="181"/>
                                        </p:tgtEl>
                                      </p:cBhvr>
                                    </p:animEffect>
                                  </p:childTnLst>
                                </p:cTn>
                              </p:par>
                              <p:par>
                                <p:cTn id="215" presetID="21" presetClass="entr" presetSubtype="1" fill="hold" nodeType="withEffect">
                                  <p:stCondLst>
                                    <p:cond delay="4000"/>
                                  </p:stCondLst>
                                  <p:childTnLst>
                                    <p:set>
                                      <p:cBhvr>
                                        <p:cTn id="216" dur="1" fill="hold">
                                          <p:stCondLst>
                                            <p:cond delay="0"/>
                                          </p:stCondLst>
                                        </p:cTn>
                                        <p:tgtEl>
                                          <p:spTgt spid="184"/>
                                        </p:tgtEl>
                                        <p:attrNameLst>
                                          <p:attrName>style.visibility</p:attrName>
                                        </p:attrNameLst>
                                      </p:cBhvr>
                                      <p:to>
                                        <p:strVal val="visible"/>
                                      </p:to>
                                    </p:set>
                                    <p:animEffect transition="in" filter="wheel(1)">
                                      <p:cBhvr>
                                        <p:cTn id="217" dur="1000"/>
                                        <p:tgtEl>
                                          <p:spTgt spid="184"/>
                                        </p:tgtEl>
                                      </p:cBhvr>
                                    </p:animEffect>
                                  </p:childTnLst>
                                </p:cTn>
                              </p:par>
                              <p:par>
                                <p:cTn id="218" presetID="22" presetClass="entr" presetSubtype="8" fill="hold" grpId="0" nodeType="withEffect">
                                  <p:stCondLst>
                                    <p:cond delay="4000"/>
                                  </p:stCondLst>
                                  <p:childTnLst>
                                    <p:set>
                                      <p:cBhvr>
                                        <p:cTn id="219" dur="1" fill="hold">
                                          <p:stCondLst>
                                            <p:cond delay="0"/>
                                          </p:stCondLst>
                                        </p:cTn>
                                        <p:tgtEl>
                                          <p:spTgt spid="188"/>
                                        </p:tgtEl>
                                        <p:attrNameLst>
                                          <p:attrName>style.visibility</p:attrName>
                                        </p:attrNameLst>
                                      </p:cBhvr>
                                      <p:to>
                                        <p:strVal val="visible"/>
                                      </p:to>
                                    </p:set>
                                    <p:animEffect transition="in" filter="wipe(left)">
                                      <p:cBhvr>
                                        <p:cTn id="220" dur="1000"/>
                                        <p:tgtEl>
                                          <p:spTgt spid="188"/>
                                        </p:tgtEl>
                                      </p:cBhvr>
                                    </p:animEffect>
                                  </p:childTnLst>
                                </p:cTn>
                              </p:par>
                              <p:par>
                                <p:cTn id="221" presetID="22" presetClass="entr" presetSubtype="8" fill="hold" grpId="0" nodeType="withEffect">
                                  <p:stCondLst>
                                    <p:cond delay="4000"/>
                                  </p:stCondLst>
                                  <p:childTnLst>
                                    <p:set>
                                      <p:cBhvr>
                                        <p:cTn id="222" dur="1" fill="hold">
                                          <p:stCondLst>
                                            <p:cond delay="0"/>
                                          </p:stCondLst>
                                        </p:cTn>
                                        <p:tgtEl>
                                          <p:spTgt spid="192"/>
                                        </p:tgtEl>
                                        <p:attrNameLst>
                                          <p:attrName>style.visibility</p:attrName>
                                        </p:attrNameLst>
                                      </p:cBhvr>
                                      <p:to>
                                        <p:strVal val="visible"/>
                                      </p:to>
                                    </p:set>
                                    <p:animEffect transition="in" filter="wipe(left)">
                                      <p:cBhvr>
                                        <p:cTn id="223" dur="1000"/>
                                        <p:tgtEl>
                                          <p:spTgt spid="192"/>
                                        </p:tgtEl>
                                      </p:cBhvr>
                                    </p:animEffect>
                                  </p:childTnLst>
                                </p:cTn>
                              </p:par>
                              <p:par>
                                <p:cTn id="224" presetID="22" presetClass="entr" presetSubtype="8" fill="hold" grpId="0" nodeType="withEffect">
                                  <p:stCondLst>
                                    <p:cond delay="4000"/>
                                  </p:stCondLst>
                                  <p:childTnLst>
                                    <p:set>
                                      <p:cBhvr>
                                        <p:cTn id="225" dur="1" fill="hold">
                                          <p:stCondLst>
                                            <p:cond delay="0"/>
                                          </p:stCondLst>
                                        </p:cTn>
                                        <p:tgtEl>
                                          <p:spTgt spid="191"/>
                                        </p:tgtEl>
                                        <p:attrNameLst>
                                          <p:attrName>style.visibility</p:attrName>
                                        </p:attrNameLst>
                                      </p:cBhvr>
                                      <p:to>
                                        <p:strVal val="visible"/>
                                      </p:to>
                                    </p:set>
                                    <p:animEffect transition="in" filter="wipe(left)">
                                      <p:cBhvr>
                                        <p:cTn id="226" dur="1000"/>
                                        <p:tgtEl>
                                          <p:spTgt spid="191"/>
                                        </p:tgtEl>
                                      </p:cBhvr>
                                    </p:animEffect>
                                  </p:childTnLst>
                                </p:cTn>
                              </p:par>
                              <p:par>
                                <p:cTn id="227" presetID="22" presetClass="entr" presetSubtype="8" fill="hold" grpId="0" nodeType="withEffect">
                                  <p:stCondLst>
                                    <p:cond delay="4000"/>
                                  </p:stCondLst>
                                  <p:childTnLst>
                                    <p:set>
                                      <p:cBhvr>
                                        <p:cTn id="228" dur="1" fill="hold">
                                          <p:stCondLst>
                                            <p:cond delay="0"/>
                                          </p:stCondLst>
                                        </p:cTn>
                                        <p:tgtEl>
                                          <p:spTgt spid="190"/>
                                        </p:tgtEl>
                                        <p:attrNameLst>
                                          <p:attrName>style.visibility</p:attrName>
                                        </p:attrNameLst>
                                      </p:cBhvr>
                                      <p:to>
                                        <p:strVal val="visible"/>
                                      </p:to>
                                    </p:set>
                                    <p:animEffect transition="in" filter="wipe(left)">
                                      <p:cBhvr>
                                        <p:cTn id="229" dur="1000"/>
                                        <p:tgtEl>
                                          <p:spTgt spid="190"/>
                                        </p:tgtEl>
                                      </p:cBhvr>
                                    </p:animEffect>
                                  </p:childTnLst>
                                </p:cTn>
                              </p:par>
                              <p:par>
                                <p:cTn id="230" presetID="22" presetClass="entr" presetSubtype="8" fill="hold" grpId="0" nodeType="withEffect">
                                  <p:stCondLst>
                                    <p:cond delay="4000"/>
                                  </p:stCondLst>
                                  <p:childTnLst>
                                    <p:set>
                                      <p:cBhvr>
                                        <p:cTn id="231" dur="1" fill="hold">
                                          <p:stCondLst>
                                            <p:cond delay="0"/>
                                          </p:stCondLst>
                                        </p:cTn>
                                        <p:tgtEl>
                                          <p:spTgt spid="189"/>
                                        </p:tgtEl>
                                        <p:attrNameLst>
                                          <p:attrName>style.visibility</p:attrName>
                                        </p:attrNameLst>
                                      </p:cBhvr>
                                      <p:to>
                                        <p:strVal val="visible"/>
                                      </p:to>
                                    </p:set>
                                    <p:animEffect transition="in" filter="wipe(left)">
                                      <p:cBhvr>
                                        <p:cTn id="232" dur="1000"/>
                                        <p:tgtEl>
                                          <p:spTgt spid="189"/>
                                        </p:tgtEl>
                                      </p:cBhvr>
                                    </p:animEffect>
                                  </p:childTnLst>
                                </p:cTn>
                              </p:par>
                              <p:par>
                                <p:cTn id="233" presetID="16" presetClass="entr" presetSubtype="37" fill="hold" nodeType="withEffect">
                                  <p:stCondLst>
                                    <p:cond delay="0"/>
                                  </p:stCondLst>
                                  <p:childTnLst>
                                    <p:set>
                                      <p:cBhvr>
                                        <p:cTn id="234" dur="1" fill="hold">
                                          <p:stCondLst>
                                            <p:cond delay="0"/>
                                          </p:stCondLst>
                                        </p:cTn>
                                        <p:tgtEl>
                                          <p:spTgt spid="8"/>
                                        </p:tgtEl>
                                        <p:attrNameLst>
                                          <p:attrName>style.visibility</p:attrName>
                                        </p:attrNameLst>
                                      </p:cBhvr>
                                      <p:to>
                                        <p:strVal val="visible"/>
                                      </p:to>
                                    </p:set>
                                    <p:animEffect transition="in" filter="barn(outVertical)">
                                      <p:cBhvr>
                                        <p:cTn id="235"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6" grpId="0"/>
      <p:bldP spid="36" grpId="0" animBg="1"/>
      <p:bldP spid="28" grpId="0" animBg="1"/>
      <p:bldP spid="18" grpId="0"/>
      <p:bldP spid="20" grpId="0"/>
      <p:bldP spid="21" grpId="0"/>
      <p:bldP spid="26" grpId="0"/>
      <p:bldP spid="13" grpId="0" animBg="1"/>
      <p:bldP spid="17" grpId="0"/>
      <p:bldP spid="39" grpId="0" animBg="1"/>
      <p:bldP spid="40" grpId="0" animBg="1"/>
      <p:bldP spid="46" grpId="0"/>
      <p:bldP spid="47" grpId="0"/>
      <p:bldP spid="48" grpId="0"/>
      <p:bldP spid="53" grpId="0"/>
      <p:bldP spid="54" grpId="0"/>
      <p:bldP spid="55" grpId="0"/>
      <p:bldP spid="56" grpId="0"/>
      <p:bldP spid="57" grpId="0"/>
      <p:bldP spid="65" grpId="0" animBg="1"/>
      <p:bldP spid="119" grpId="0" animBg="1"/>
      <p:bldP spid="131" grpId="0" animBg="1"/>
      <p:bldP spid="163" grpId="0" animBg="1"/>
      <p:bldP spid="189" grpId="0"/>
      <p:bldP spid="190" grpId="0"/>
      <p:bldP spid="174" grpId="0" animBg="1"/>
      <p:bldP spid="188" grpId="0"/>
      <p:bldP spid="191" grpId="0"/>
      <p:bldP spid="19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7A90E83-2C55-4E66-B876-980A80EA00B1}"/>
              </a:ext>
            </a:extLst>
          </p:cNvPr>
          <p:cNvGrpSpPr/>
          <p:nvPr/>
        </p:nvGrpSpPr>
        <p:grpSpPr>
          <a:xfrm>
            <a:off x="2069105" y="852817"/>
            <a:ext cx="8053792" cy="674920"/>
            <a:chOff x="3425237" y="652463"/>
            <a:chExt cx="5341527" cy="674920"/>
          </a:xfrm>
        </p:grpSpPr>
        <p:sp>
          <p:nvSpPr>
            <p:cNvPr id="6" name="Rectangle 5">
              <a:extLst>
                <a:ext uri="{FF2B5EF4-FFF2-40B4-BE49-F238E27FC236}">
                  <a16:creationId xmlns:a16="http://schemas.microsoft.com/office/drawing/2014/main" id="{B89E4745-CB4C-4794-B206-A61F0253291F}"/>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a:extLst>
                <a:ext uri="{FF2B5EF4-FFF2-40B4-BE49-F238E27FC236}">
                  <a16:creationId xmlns:a16="http://schemas.microsoft.com/office/drawing/2014/main" id="{DEF74EFF-1883-444F-83CF-63E0E4FCDF2F}"/>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5" name="TextBox 4">
            <a:extLst>
              <a:ext uri="{FF2B5EF4-FFF2-40B4-BE49-F238E27FC236}">
                <a16:creationId xmlns:a16="http://schemas.microsoft.com/office/drawing/2014/main" id="{C7F04755-CEE6-493A-91C9-3DA56E677AFC}"/>
              </a:ext>
            </a:extLst>
          </p:cNvPr>
          <p:cNvSpPr txBox="1"/>
          <p:nvPr/>
        </p:nvSpPr>
        <p:spPr>
          <a:xfrm>
            <a:off x="2069103" y="933610"/>
            <a:ext cx="8053808" cy="477054"/>
          </a:xfrm>
          <a:prstGeom prst="rect">
            <a:avLst/>
          </a:prstGeom>
          <a:noFill/>
          <a:effectLst/>
        </p:spPr>
        <p:txBody>
          <a:bodyPr wrap="none" rtlCol="0">
            <a:spAutoFit/>
          </a:bodyPr>
          <a:lstStyle/>
          <a:p>
            <a:pPr algn="ctr"/>
            <a:r>
              <a:rPr lang="en-US" sz="2500" spc="300" dirty="0">
                <a:solidFill>
                  <a:srgbClr val="3BE8FF"/>
                </a:solidFill>
                <a:effectLst>
                  <a:outerShdw blurRad="177800" algn="ctr" rotWithShape="0">
                    <a:srgbClr val="00DCF8">
                      <a:alpha val="40000"/>
                    </a:srgbClr>
                  </a:outerShdw>
                </a:effectLst>
                <a:latin typeface="Montserrat" panose="00000500000000000000" pitchFamily="50" charset="0"/>
              </a:rPr>
              <a:t>RESULTS USING RECOMMENDATIONS AI</a:t>
            </a:r>
          </a:p>
        </p:txBody>
      </p:sp>
      <p:sp>
        <p:nvSpPr>
          <p:cNvPr id="28" name="Freeform: Shape 27">
            <a:extLst>
              <a:ext uri="{FF2B5EF4-FFF2-40B4-BE49-F238E27FC236}">
                <a16:creationId xmlns:a16="http://schemas.microsoft.com/office/drawing/2014/main" id="{1AAC0F48-731C-4F18-8BB8-9A8E1680DF5D}"/>
              </a:ext>
            </a:extLst>
          </p:cNvPr>
          <p:cNvSpPr/>
          <p:nvPr/>
        </p:nvSpPr>
        <p:spPr>
          <a:xfrm>
            <a:off x="1509398" y="2419351"/>
            <a:ext cx="2133598" cy="2133598"/>
          </a:xfrm>
          <a:custGeom>
            <a:avLst/>
            <a:gdLst>
              <a:gd name="connsiteX0" fmla="*/ 420529 w 838200"/>
              <a:gd name="connsiteY0" fmla="*/ 841058 h 838200"/>
              <a:gd name="connsiteX1" fmla="*/ 0 w 838200"/>
              <a:gd name="connsiteY1" fmla="*/ 420529 h 838200"/>
              <a:gd name="connsiteX2" fmla="*/ 420529 w 838200"/>
              <a:gd name="connsiteY2" fmla="*/ 0 h 838200"/>
              <a:gd name="connsiteX3" fmla="*/ 841058 w 838200"/>
              <a:gd name="connsiteY3" fmla="*/ 420529 h 838200"/>
              <a:gd name="connsiteX4" fmla="*/ 420529 w 838200"/>
              <a:gd name="connsiteY4" fmla="*/ 841058 h 838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838200">
                <a:moveTo>
                  <a:pt x="420529" y="841058"/>
                </a:moveTo>
                <a:cubicBezTo>
                  <a:pt x="188690" y="841058"/>
                  <a:pt x="0" y="652463"/>
                  <a:pt x="0" y="420529"/>
                </a:cubicBezTo>
                <a:cubicBezTo>
                  <a:pt x="0" y="188690"/>
                  <a:pt x="188595" y="0"/>
                  <a:pt x="420529" y="0"/>
                </a:cubicBezTo>
                <a:cubicBezTo>
                  <a:pt x="652463" y="0"/>
                  <a:pt x="841058" y="188595"/>
                  <a:pt x="841058" y="420529"/>
                </a:cubicBezTo>
                <a:cubicBezTo>
                  <a:pt x="841058" y="652463"/>
                  <a:pt x="652463" y="841058"/>
                  <a:pt x="420529" y="841058"/>
                </a:cubicBezTo>
                <a:close/>
              </a:path>
            </a:pathLst>
          </a:custGeom>
          <a:noFill/>
          <a:ln w="6350" cap="flat">
            <a:solidFill>
              <a:schemeClr val="accent1">
                <a:lumMod val="25000"/>
                <a:lumOff val="75000"/>
                <a:alpha val="2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F26DD8DD-C92A-43ED-A7D8-433EF038EBAC}"/>
              </a:ext>
            </a:extLst>
          </p:cNvPr>
          <p:cNvSpPr/>
          <p:nvPr/>
        </p:nvSpPr>
        <p:spPr>
          <a:xfrm>
            <a:off x="1606380" y="2515850"/>
            <a:ext cx="1939634" cy="1939634"/>
          </a:xfrm>
          <a:custGeom>
            <a:avLst/>
            <a:gdLst>
              <a:gd name="connsiteX0" fmla="*/ 765239 w 762000"/>
              <a:gd name="connsiteY0" fmla="*/ 382619 h 762000"/>
              <a:gd name="connsiteX1" fmla="*/ 382619 w 762000"/>
              <a:gd name="connsiteY1" fmla="*/ 765239 h 762000"/>
              <a:gd name="connsiteX2" fmla="*/ 0 w 762000"/>
              <a:gd name="connsiteY2" fmla="*/ 382619 h 762000"/>
              <a:gd name="connsiteX3" fmla="*/ 382619 w 762000"/>
              <a:gd name="connsiteY3" fmla="*/ 0 h 762000"/>
              <a:gd name="connsiteX4" fmla="*/ 765239 w 762000"/>
              <a:gd name="connsiteY4" fmla="*/ 382619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 h="762000">
                <a:moveTo>
                  <a:pt x="765239" y="382619"/>
                </a:moveTo>
                <a:cubicBezTo>
                  <a:pt x="765239" y="593934"/>
                  <a:pt x="593934" y="765239"/>
                  <a:pt x="382619" y="765239"/>
                </a:cubicBezTo>
                <a:cubicBezTo>
                  <a:pt x="171305" y="765239"/>
                  <a:pt x="0" y="593934"/>
                  <a:pt x="0" y="382619"/>
                </a:cubicBezTo>
                <a:cubicBezTo>
                  <a:pt x="0" y="171305"/>
                  <a:pt x="171305" y="0"/>
                  <a:pt x="382619" y="0"/>
                </a:cubicBezTo>
                <a:cubicBezTo>
                  <a:pt x="593934" y="0"/>
                  <a:pt x="765239" y="171305"/>
                  <a:pt x="765239" y="382619"/>
                </a:cubicBezTo>
                <a:close/>
              </a:path>
            </a:pathLst>
          </a:custGeom>
          <a:gradFill>
            <a:gsLst>
              <a:gs pos="0">
                <a:schemeClr val="accent1">
                  <a:alpha val="75000"/>
                </a:schemeClr>
              </a:gs>
              <a:gs pos="100000">
                <a:schemeClr val="accent1">
                  <a:alpha val="50000"/>
                </a:schemeClr>
              </a:gs>
            </a:gsLst>
            <a:path path="circle">
              <a:fillToRect r="100000" b="100000"/>
            </a:path>
          </a:gra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1CB12FF8-76B4-4AFC-8D74-742C30159DAB}"/>
              </a:ext>
            </a:extLst>
          </p:cNvPr>
          <p:cNvSpPr/>
          <p:nvPr/>
        </p:nvSpPr>
        <p:spPr>
          <a:xfrm>
            <a:off x="1722596" y="2632066"/>
            <a:ext cx="1707202" cy="1707202"/>
          </a:xfrm>
          <a:custGeom>
            <a:avLst/>
            <a:gdLst>
              <a:gd name="connsiteX0" fmla="*/ 765239 w 762000"/>
              <a:gd name="connsiteY0" fmla="*/ 382619 h 762000"/>
              <a:gd name="connsiteX1" fmla="*/ 382619 w 762000"/>
              <a:gd name="connsiteY1" fmla="*/ 765239 h 762000"/>
              <a:gd name="connsiteX2" fmla="*/ 0 w 762000"/>
              <a:gd name="connsiteY2" fmla="*/ 382619 h 762000"/>
              <a:gd name="connsiteX3" fmla="*/ 382619 w 762000"/>
              <a:gd name="connsiteY3" fmla="*/ 0 h 762000"/>
              <a:gd name="connsiteX4" fmla="*/ 765239 w 762000"/>
              <a:gd name="connsiteY4" fmla="*/ 382619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 h="762000">
                <a:moveTo>
                  <a:pt x="765239" y="382619"/>
                </a:moveTo>
                <a:cubicBezTo>
                  <a:pt x="765239" y="593934"/>
                  <a:pt x="593934" y="765239"/>
                  <a:pt x="382619" y="765239"/>
                </a:cubicBezTo>
                <a:cubicBezTo>
                  <a:pt x="171305" y="765239"/>
                  <a:pt x="0" y="593934"/>
                  <a:pt x="0" y="382619"/>
                </a:cubicBezTo>
                <a:cubicBezTo>
                  <a:pt x="0" y="171305"/>
                  <a:pt x="171305" y="0"/>
                  <a:pt x="382619" y="0"/>
                </a:cubicBezTo>
                <a:cubicBezTo>
                  <a:pt x="593934" y="0"/>
                  <a:pt x="765239" y="171305"/>
                  <a:pt x="765239" y="382619"/>
                </a:cubicBezTo>
                <a:close/>
              </a:path>
            </a:pathLst>
          </a:custGeom>
          <a:gradFill>
            <a:gsLst>
              <a:gs pos="0">
                <a:schemeClr val="accent1">
                  <a:lumMod val="25000"/>
                  <a:lumOff val="75000"/>
                  <a:alpha val="60000"/>
                </a:schemeClr>
              </a:gs>
              <a:gs pos="100000">
                <a:schemeClr val="accent1">
                  <a:lumMod val="50000"/>
                  <a:lumOff val="50000"/>
                  <a:alpha val="50000"/>
                </a:schemeClr>
              </a:gs>
            </a:gsLst>
            <a:path path="circle">
              <a:fillToRect r="100000" b="100000"/>
            </a:path>
          </a:gradFill>
          <a:ln w="9525" cap="flat">
            <a:noFill/>
            <a:prstDash val="solid"/>
            <a:miter/>
          </a:ln>
        </p:spPr>
        <p:txBody>
          <a:bodyPr rtlCol="0" anchor="ctr"/>
          <a:lstStyle/>
          <a:p>
            <a:endParaRPr lang="en-US"/>
          </a:p>
        </p:txBody>
      </p:sp>
      <p:sp>
        <p:nvSpPr>
          <p:cNvPr id="31" name="TextBox 30">
            <a:extLst>
              <a:ext uri="{FF2B5EF4-FFF2-40B4-BE49-F238E27FC236}">
                <a16:creationId xmlns:a16="http://schemas.microsoft.com/office/drawing/2014/main" id="{78DE9D46-942D-4188-A25C-9C2CE1063DA5}"/>
              </a:ext>
            </a:extLst>
          </p:cNvPr>
          <p:cNvSpPr txBox="1"/>
          <p:nvPr/>
        </p:nvSpPr>
        <p:spPr>
          <a:xfrm>
            <a:off x="2031816" y="3285612"/>
            <a:ext cx="1088761" cy="400110"/>
          </a:xfrm>
          <a:prstGeom prst="rect">
            <a:avLst/>
          </a:prstGeom>
          <a:noFill/>
        </p:spPr>
        <p:txBody>
          <a:bodyPr wrap="none" rtlCol="0" anchor="ctr" anchorCtr="0">
            <a:spAutoFit/>
          </a:bodyPr>
          <a:lstStyle/>
          <a:p>
            <a:pPr algn="ctr"/>
            <a:r>
              <a:rPr lang="en-US" sz="2000" b="1" dirty="0">
                <a:solidFill>
                  <a:schemeClr val="bg1"/>
                </a:solidFill>
                <a:latin typeface="Montserrat" panose="00000500000000000000" pitchFamily="50" charset="0"/>
              </a:rPr>
              <a:t>+400%</a:t>
            </a:r>
          </a:p>
        </p:txBody>
      </p:sp>
      <p:sp>
        <p:nvSpPr>
          <p:cNvPr id="19" name="TextBox 18">
            <a:extLst>
              <a:ext uri="{FF2B5EF4-FFF2-40B4-BE49-F238E27FC236}">
                <a16:creationId xmlns:a16="http://schemas.microsoft.com/office/drawing/2014/main" id="{9AC16902-17A7-4B71-9558-33F92ABA34D1}"/>
              </a:ext>
            </a:extLst>
          </p:cNvPr>
          <p:cNvSpPr txBox="1"/>
          <p:nvPr/>
        </p:nvSpPr>
        <p:spPr>
          <a:xfrm>
            <a:off x="1509397" y="4860246"/>
            <a:ext cx="2133599" cy="913392"/>
          </a:xfrm>
          <a:prstGeom prst="rect">
            <a:avLst/>
          </a:prstGeom>
          <a:noFill/>
        </p:spPr>
        <p:txBody>
          <a:bodyPr wrap="square" rtlCol="0">
            <a:spAutoFit/>
          </a:bodyPr>
          <a:lstStyle/>
          <a:p>
            <a:pPr algn="ctr">
              <a:lnSpc>
                <a:spcPts val="2200"/>
              </a:lnSpc>
            </a:pPr>
            <a:r>
              <a:rPr lang="en-US" sz="1500" dirty="0">
                <a:solidFill>
                  <a:schemeClr val="accent1">
                    <a:lumMod val="25000"/>
                    <a:lumOff val="75000"/>
                  </a:schemeClr>
                </a:solidFill>
                <a:latin typeface="Montserrat" panose="00000500000000000000" pitchFamily="50" charset="0"/>
              </a:rPr>
              <a:t>More Relevant Recommendations Displayed on Page</a:t>
            </a:r>
          </a:p>
        </p:txBody>
      </p:sp>
      <p:sp>
        <p:nvSpPr>
          <p:cNvPr id="10" name="Freeform: Shape 9">
            <a:extLst>
              <a:ext uri="{FF2B5EF4-FFF2-40B4-BE49-F238E27FC236}">
                <a16:creationId xmlns:a16="http://schemas.microsoft.com/office/drawing/2014/main" id="{2566F34B-4DF9-4D62-A31B-11EE80402442}"/>
              </a:ext>
            </a:extLst>
          </p:cNvPr>
          <p:cNvSpPr/>
          <p:nvPr/>
        </p:nvSpPr>
        <p:spPr>
          <a:xfrm>
            <a:off x="5029201" y="2419351"/>
            <a:ext cx="2133598" cy="2133598"/>
          </a:xfrm>
          <a:custGeom>
            <a:avLst/>
            <a:gdLst>
              <a:gd name="connsiteX0" fmla="*/ 420529 w 838200"/>
              <a:gd name="connsiteY0" fmla="*/ 841058 h 838200"/>
              <a:gd name="connsiteX1" fmla="*/ 0 w 838200"/>
              <a:gd name="connsiteY1" fmla="*/ 420529 h 838200"/>
              <a:gd name="connsiteX2" fmla="*/ 420529 w 838200"/>
              <a:gd name="connsiteY2" fmla="*/ 0 h 838200"/>
              <a:gd name="connsiteX3" fmla="*/ 841058 w 838200"/>
              <a:gd name="connsiteY3" fmla="*/ 420529 h 838200"/>
              <a:gd name="connsiteX4" fmla="*/ 420529 w 838200"/>
              <a:gd name="connsiteY4" fmla="*/ 841058 h 838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838200">
                <a:moveTo>
                  <a:pt x="420529" y="841058"/>
                </a:moveTo>
                <a:cubicBezTo>
                  <a:pt x="188690" y="841058"/>
                  <a:pt x="0" y="652463"/>
                  <a:pt x="0" y="420529"/>
                </a:cubicBezTo>
                <a:cubicBezTo>
                  <a:pt x="0" y="188690"/>
                  <a:pt x="188595" y="0"/>
                  <a:pt x="420529" y="0"/>
                </a:cubicBezTo>
                <a:cubicBezTo>
                  <a:pt x="652463" y="0"/>
                  <a:pt x="841058" y="188595"/>
                  <a:pt x="841058" y="420529"/>
                </a:cubicBezTo>
                <a:cubicBezTo>
                  <a:pt x="841058" y="652463"/>
                  <a:pt x="652463" y="841058"/>
                  <a:pt x="420529" y="841058"/>
                </a:cubicBezTo>
                <a:close/>
              </a:path>
            </a:pathLst>
          </a:custGeom>
          <a:noFill/>
          <a:ln w="6350" cap="flat">
            <a:solidFill>
              <a:schemeClr val="accent1">
                <a:lumMod val="25000"/>
                <a:lumOff val="75000"/>
                <a:alpha val="25000"/>
              </a:schemeClr>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4225AE38-BED6-4D57-BC91-2B9ADE6AB1F5}"/>
              </a:ext>
            </a:extLst>
          </p:cNvPr>
          <p:cNvSpPr/>
          <p:nvPr/>
        </p:nvSpPr>
        <p:spPr>
          <a:xfrm>
            <a:off x="5126183" y="2515850"/>
            <a:ext cx="1939634" cy="1939634"/>
          </a:xfrm>
          <a:custGeom>
            <a:avLst/>
            <a:gdLst>
              <a:gd name="connsiteX0" fmla="*/ 765239 w 762000"/>
              <a:gd name="connsiteY0" fmla="*/ 382619 h 762000"/>
              <a:gd name="connsiteX1" fmla="*/ 382619 w 762000"/>
              <a:gd name="connsiteY1" fmla="*/ 765239 h 762000"/>
              <a:gd name="connsiteX2" fmla="*/ 0 w 762000"/>
              <a:gd name="connsiteY2" fmla="*/ 382619 h 762000"/>
              <a:gd name="connsiteX3" fmla="*/ 382619 w 762000"/>
              <a:gd name="connsiteY3" fmla="*/ 0 h 762000"/>
              <a:gd name="connsiteX4" fmla="*/ 765239 w 762000"/>
              <a:gd name="connsiteY4" fmla="*/ 382619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 h="762000">
                <a:moveTo>
                  <a:pt x="765239" y="382619"/>
                </a:moveTo>
                <a:cubicBezTo>
                  <a:pt x="765239" y="593934"/>
                  <a:pt x="593934" y="765239"/>
                  <a:pt x="382619" y="765239"/>
                </a:cubicBezTo>
                <a:cubicBezTo>
                  <a:pt x="171305" y="765239"/>
                  <a:pt x="0" y="593934"/>
                  <a:pt x="0" y="382619"/>
                </a:cubicBezTo>
                <a:cubicBezTo>
                  <a:pt x="0" y="171305"/>
                  <a:pt x="171305" y="0"/>
                  <a:pt x="382619" y="0"/>
                </a:cubicBezTo>
                <a:cubicBezTo>
                  <a:pt x="593934" y="0"/>
                  <a:pt x="765239" y="171305"/>
                  <a:pt x="765239" y="382619"/>
                </a:cubicBezTo>
                <a:close/>
              </a:path>
            </a:pathLst>
          </a:custGeom>
          <a:gradFill>
            <a:gsLst>
              <a:gs pos="0">
                <a:schemeClr val="accent1">
                  <a:alpha val="75000"/>
                </a:schemeClr>
              </a:gs>
              <a:gs pos="100000">
                <a:schemeClr val="accent1">
                  <a:alpha val="50000"/>
                </a:schemeClr>
              </a:gs>
            </a:gsLst>
            <a:path path="circle">
              <a:fillToRect r="100000" b="100000"/>
            </a:path>
          </a:gra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9ADE7C1F-047E-44BE-BEBD-AF473B87A19B}"/>
              </a:ext>
            </a:extLst>
          </p:cNvPr>
          <p:cNvSpPr/>
          <p:nvPr/>
        </p:nvSpPr>
        <p:spPr>
          <a:xfrm>
            <a:off x="5263933" y="3487390"/>
            <a:ext cx="1685668" cy="851879"/>
          </a:xfrm>
          <a:custGeom>
            <a:avLst/>
            <a:gdLst>
              <a:gd name="connsiteX0" fmla="*/ 1348385 w 1348536"/>
              <a:gd name="connsiteY0" fmla="*/ 0 h 681504"/>
              <a:gd name="connsiteX1" fmla="*/ 1348536 w 1348536"/>
              <a:gd name="connsiteY1" fmla="*/ 1499 h 681504"/>
              <a:gd name="connsiteX2" fmla="*/ 668532 w 1348536"/>
              <a:gd name="connsiteY2" fmla="*/ 681504 h 681504"/>
              <a:gd name="connsiteX3" fmla="*/ 2345 w 1348536"/>
              <a:gd name="connsiteY3" fmla="*/ 138544 h 681504"/>
              <a:gd name="connsiteX4" fmla="*/ 0 w 1348536"/>
              <a:gd name="connsiteY4" fmla="*/ 115285 h 681504"/>
              <a:gd name="connsiteX5" fmla="*/ 68902 w 1348536"/>
              <a:gd name="connsiteY5" fmla="*/ 88480 h 681504"/>
              <a:gd name="connsiteX6" fmla="*/ 614225 w 1348536"/>
              <a:gd name="connsiteY6" fmla="*/ 143346 h 681504"/>
              <a:gd name="connsiteX7" fmla="*/ 1288247 w 1348536"/>
              <a:gd name="connsiteY7" fmla="*/ 45533 h 68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8536" h="681504">
                <a:moveTo>
                  <a:pt x="1348385" y="0"/>
                </a:moveTo>
                <a:lnTo>
                  <a:pt x="1348536" y="1499"/>
                </a:lnTo>
                <a:cubicBezTo>
                  <a:pt x="1348536" y="377055"/>
                  <a:pt x="1044087" y="681504"/>
                  <a:pt x="668532" y="681504"/>
                </a:cubicBezTo>
                <a:cubicBezTo>
                  <a:pt x="339922" y="681504"/>
                  <a:pt x="65752" y="448410"/>
                  <a:pt x="2345" y="138544"/>
                </a:cubicBezTo>
                <a:lnTo>
                  <a:pt x="0" y="115285"/>
                </a:lnTo>
                <a:lnTo>
                  <a:pt x="68902" y="88480"/>
                </a:lnTo>
                <a:cubicBezTo>
                  <a:pt x="291732" y="17802"/>
                  <a:pt x="437182" y="84389"/>
                  <a:pt x="614225" y="143346"/>
                </a:cubicBezTo>
                <a:cubicBezTo>
                  <a:pt x="874294" y="230035"/>
                  <a:pt x="1129328" y="151892"/>
                  <a:pt x="1288247" y="45533"/>
                </a:cubicBezTo>
                <a:close/>
              </a:path>
            </a:pathLst>
          </a:custGeom>
          <a:gradFill>
            <a:gsLst>
              <a:gs pos="0">
                <a:schemeClr val="accent2">
                  <a:alpha val="65000"/>
                </a:schemeClr>
              </a:gs>
              <a:gs pos="100000">
                <a:schemeClr val="accent2">
                  <a:lumMod val="50000"/>
                  <a:alpha val="65000"/>
                </a:schemeClr>
              </a:gs>
            </a:gsLst>
            <a:path path="circle">
              <a:fillToRect r="100000" b="100000"/>
            </a:path>
          </a:gradFill>
          <a:ln w="9525" cap="flat">
            <a:noFill/>
            <a:prstDash val="solid"/>
            <a:miter/>
          </a:ln>
        </p:spPr>
        <p:txBody>
          <a:bodyPr rtlCol="0" anchor="ctr"/>
          <a:lstStyle/>
          <a:p>
            <a:endParaRPr lang="en-US"/>
          </a:p>
        </p:txBody>
      </p:sp>
      <p:sp>
        <p:nvSpPr>
          <p:cNvPr id="14" name="TextBox 13">
            <a:extLst>
              <a:ext uri="{FF2B5EF4-FFF2-40B4-BE49-F238E27FC236}">
                <a16:creationId xmlns:a16="http://schemas.microsoft.com/office/drawing/2014/main" id="{9B051419-3C78-47A2-AB26-31A836E6D1C6}"/>
              </a:ext>
            </a:extLst>
          </p:cNvPr>
          <p:cNvSpPr txBox="1"/>
          <p:nvPr/>
        </p:nvSpPr>
        <p:spPr>
          <a:xfrm>
            <a:off x="5651005" y="3285611"/>
            <a:ext cx="889987" cy="400110"/>
          </a:xfrm>
          <a:prstGeom prst="rect">
            <a:avLst/>
          </a:prstGeom>
          <a:noFill/>
        </p:spPr>
        <p:txBody>
          <a:bodyPr wrap="none" rtlCol="0" anchor="ctr" anchorCtr="0">
            <a:spAutoFit/>
          </a:bodyPr>
          <a:lstStyle/>
          <a:p>
            <a:pPr algn="ctr"/>
            <a:r>
              <a:rPr lang="en-US" sz="2000" b="1" dirty="0">
                <a:solidFill>
                  <a:schemeClr val="bg1"/>
                </a:solidFill>
                <a:latin typeface="Montserrat" panose="00000500000000000000" pitchFamily="50" charset="0"/>
              </a:rPr>
              <a:t>+30%</a:t>
            </a:r>
          </a:p>
        </p:txBody>
      </p:sp>
      <p:sp>
        <p:nvSpPr>
          <p:cNvPr id="35" name="TextBox 34">
            <a:extLst>
              <a:ext uri="{FF2B5EF4-FFF2-40B4-BE49-F238E27FC236}">
                <a16:creationId xmlns:a16="http://schemas.microsoft.com/office/drawing/2014/main" id="{E1AA4321-236E-46A5-9390-1BC7966D01D5}"/>
              </a:ext>
            </a:extLst>
          </p:cNvPr>
          <p:cNvSpPr txBox="1"/>
          <p:nvPr/>
        </p:nvSpPr>
        <p:spPr>
          <a:xfrm>
            <a:off x="5029200" y="4860246"/>
            <a:ext cx="2133599" cy="631263"/>
          </a:xfrm>
          <a:prstGeom prst="rect">
            <a:avLst/>
          </a:prstGeom>
          <a:noFill/>
        </p:spPr>
        <p:txBody>
          <a:bodyPr wrap="square" rtlCol="0">
            <a:spAutoFit/>
          </a:bodyPr>
          <a:lstStyle/>
          <a:p>
            <a:pPr algn="ctr">
              <a:lnSpc>
                <a:spcPts val="2200"/>
              </a:lnSpc>
            </a:pPr>
            <a:r>
              <a:rPr lang="en-US" sz="1500" dirty="0">
                <a:solidFill>
                  <a:schemeClr val="accent2"/>
                </a:solidFill>
                <a:latin typeface="Montserrat" panose="00000500000000000000" pitchFamily="50" charset="0"/>
              </a:rPr>
              <a:t>Increase in Click Through Rate</a:t>
            </a:r>
          </a:p>
        </p:txBody>
      </p:sp>
      <p:sp>
        <p:nvSpPr>
          <p:cNvPr id="21" name="Freeform: Shape 20">
            <a:extLst>
              <a:ext uri="{FF2B5EF4-FFF2-40B4-BE49-F238E27FC236}">
                <a16:creationId xmlns:a16="http://schemas.microsoft.com/office/drawing/2014/main" id="{3F50AD56-5661-4636-AC55-879737E9E18A}"/>
              </a:ext>
            </a:extLst>
          </p:cNvPr>
          <p:cNvSpPr/>
          <p:nvPr/>
        </p:nvSpPr>
        <p:spPr>
          <a:xfrm>
            <a:off x="8428183" y="2419351"/>
            <a:ext cx="2133598" cy="2133598"/>
          </a:xfrm>
          <a:custGeom>
            <a:avLst/>
            <a:gdLst>
              <a:gd name="connsiteX0" fmla="*/ 420529 w 838200"/>
              <a:gd name="connsiteY0" fmla="*/ 841058 h 838200"/>
              <a:gd name="connsiteX1" fmla="*/ 0 w 838200"/>
              <a:gd name="connsiteY1" fmla="*/ 420529 h 838200"/>
              <a:gd name="connsiteX2" fmla="*/ 420529 w 838200"/>
              <a:gd name="connsiteY2" fmla="*/ 0 h 838200"/>
              <a:gd name="connsiteX3" fmla="*/ 841058 w 838200"/>
              <a:gd name="connsiteY3" fmla="*/ 420529 h 838200"/>
              <a:gd name="connsiteX4" fmla="*/ 420529 w 838200"/>
              <a:gd name="connsiteY4" fmla="*/ 841058 h 838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838200">
                <a:moveTo>
                  <a:pt x="420529" y="841058"/>
                </a:moveTo>
                <a:cubicBezTo>
                  <a:pt x="188690" y="841058"/>
                  <a:pt x="0" y="652463"/>
                  <a:pt x="0" y="420529"/>
                </a:cubicBezTo>
                <a:cubicBezTo>
                  <a:pt x="0" y="188690"/>
                  <a:pt x="188595" y="0"/>
                  <a:pt x="420529" y="0"/>
                </a:cubicBezTo>
                <a:cubicBezTo>
                  <a:pt x="652463" y="0"/>
                  <a:pt x="841058" y="188595"/>
                  <a:pt x="841058" y="420529"/>
                </a:cubicBezTo>
                <a:cubicBezTo>
                  <a:pt x="841058" y="652463"/>
                  <a:pt x="652463" y="841058"/>
                  <a:pt x="420529" y="841058"/>
                </a:cubicBezTo>
                <a:close/>
              </a:path>
            </a:pathLst>
          </a:custGeom>
          <a:noFill/>
          <a:ln w="6350" cap="flat">
            <a:solidFill>
              <a:schemeClr val="accent1">
                <a:lumMod val="25000"/>
                <a:lumOff val="75000"/>
                <a:alpha val="25000"/>
              </a:schemeClr>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6B993FA-C6EC-474D-ABC4-576BDBCC1EAF}"/>
              </a:ext>
            </a:extLst>
          </p:cNvPr>
          <p:cNvSpPr/>
          <p:nvPr/>
        </p:nvSpPr>
        <p:spPr>
          <a:xfrm>
            <a:off x="8525165" y="2515850"/>
            <a:ext cx="1939634" cy="1939634"/>
          </a:xfrm>
          <a:custGeom>
            <a:avLst/>
            <a:gdLst>
              <a:gd name="connsiteX0" fmla="*/ 765239 w 762000"/>
              <a:gd name="connsiteY0" fmla="*/ 382619 h 762000"/>
              <a:gd name="connsiteX1" fmla="*/ 382619 w 762000"/>
              <a:gd name="connsiteY1" fmla="*/ 765239 h 762000"/>
              <a:gd name="connsiteX2" fmla="*/ 0 w 762000"/>
              <a:gd name="connsiteY2" fmla="*/ 382619 h 762000"/>
              <a:gd name="connsiteX3" fmla="*/ 382619 w 762000"/>
              <a:gd name="connsiteY3" fmla="*/ 0 h 762000"/>
              <a:gd name="connsiteX4" fmla="*/ 765239 w 762000"/>
              <a:gd name="connsiteY4" fmla="*/ 382619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 h="762000">
                <a:moveTo>
                  <a:pt x="765239" y="382619"/>
                </a:moveTo>
                <a:cubicBezTo>
                  <a:pt x="765239" y="593934"/>
                  <a:pt x="593934" y="765239"/>
                  <a:pt x="382619" y="765239"/>
                </a:cubicBezTo>
                <a:cubicBezTo>
                  <a:pt x="171305" y="765239"/>
                  <a:pt x="0" y="593934"/>
                  <a:pt x="0" y="382619"/>
                </a:cubicBezTo>
                <a:cubicBezTo>
                  <a:pt x="0" y="171305"/>
                  <a:pt x="171305" y="0"/>
                  <a:pt x="382619" y="0"/>
                </a:cubicBezTo>
                <a:cubicBezTo>
                  <a:pt x="593934" y="0"/>
                  <a:pt x="765239" y="171305"/>
                  <a:pt x="765239" y="382619"/>
                </a:cubicBezTo>
                <a:close/>
              </a:path>
            </a:pathLst>
          </a:custGeom>
          <a:gradFill>
            <a:gsLst>
              <a:gs pos="0">
                <a:schemeClr val="accent1">
                  <a:alpha val="75000"/>
                </a:schemeClr>
              </a:gs>
              <a:gs pos="100000">
                <a:schemeClr val="accent1">
                  <a:alpha val="50000"/>
                </a:schemeClr>
              </a:gs>
            </a:gsLst>
            <a:path path="circle">
              <a:fillToRect r="100000" b="100000"/>
            </a:path>
          </a:gradFill>
          <a:ln w="9525" cap="flat">
            <a:noFill/>
            <a:prstDash val="solid"/>
            <a:miter/>
          </a:ln>
        </p:spPr>
        <p:txBody>
          <a:bodyPr rtlCol="0" anchor="ctr"/>
          <a:lstStyle/>
          <a:p>
            <a:endParaRPr lang="en-US"/>
          </a:p>
        </p:txBody>
      </p:sp>
      <p:sp>
        <p:nvSpPr>
          <p:cNvPr id="24" name="TextBox 23">
            <a:extLst>
              <a:ext uri="{FF2B5EF4-FFF2-40B4-BE49-F238E27FC236}">
                <a16:creationId xmlns:a16="http://schemas.microsoft.com/office/drawing/2014/main" id="{6DF0448F-4E8A-4909-98F6-859C2040DB78}"/>
              </a:ext>
            </a:extLst>
          </p:cNvPr>
          <p:cNvSpPr txBox="1"/>
          <p:nvPr/>
        </p:nvSpPr>
        <p:spPr>
          <a:xfrm>
            <a:off x="9138153" y="3285612"/>
            <a:ext cx="713658" cy="400110"/>
          </a:xfrm>
          <a:prstGeom prst="rect">
            <a:avLst/>
          </a:prstGeom>
          <a:noFill/>
        </p:spPr>
        <p:txBody>
          <a:bodyPr wrap="none" rtlCol="0" anchor="ctr" anchorCtr="0">
            <a:spAutoFit/>
          </a:bodyPr>
          <a:lstStyle/>
          <a:p>
            <a:pPr algn="ctr"/>
            <a:r>
              <a:rPr lang="en-US" sz="2000" b="1" dirty="0">
                <a:solidFill>
                  <a:schemeClr val="bg1"/>
                </a:solidFill>
                <a:latin typeface="Montserrat" panose="00000500000000000000" pitchFamily="50" charset="0"/>
              </a:rPr>
              <a:t>+2%</a:t>
            </a:r>
          </a:p>
        </p:txBody>
      </p:sp>
      <p:sp>
        <p:nvSpPr>
          <p:cNvPr id="26" name="Freeform: Shape 25">
            <a:extLst>
              <a:ext uri="{FF2B5EF4-FFF2-40B4-BE49-F238E27FC236}">
                <a16:creationId xmlns:a16="http://schemas.microsoft.com/office/drawing/2014/main" id="{A5930D62-5516-48FD-8F12-9DEA60C0AC92}"/>
              </a:ext>
            </a:extLst>
          </p:cNvPr>
          <p:cNvSpPr/>
          <p:nvPr/>
        </p:nvSpPr>
        <p:spPr>
          <a:xfrm>
            <a:off x="8826663" y="3935289"/>
            <a:ext cx="1400847" cy="411237"/>
          </a:xfrm>
          <a:custGeom>
            <a:avLst/>
            <a:gdLst>
              <a:gd name="connsiteX0" fmla="*/ 1400847 w 1400847"/>
              <a:gd name="connsiteY0" fmla="*/ 0 h 411237"/>
              <a:gd name="connsiteX1" fmla="*/ 1382776 w 1400847"/>
              <a:gd name="connsiteY1" fmla="*/ 33292 h 411237"/>
              <a:gd name="connsiteX2" fmla="*/ 671947 w 1400847"/>
              <a:gd name="connsiteY2" fmla="*/ 411237 h 411237"/>
              <a:gd name="connsiteX3" fmla="*/ 65796 w 1400847"/>
              <a:gd name="connsiteY3" fmla="*/ 160160 h 411237"/>
              <a:gd name="connsiteX4" fmla="*/ 0 w 1400847"/>
              <a:gd name="connsiteY4" fmla="*/ 80414 h 411237"/>
              <a:gd name="connsiteX5" fmla="*/ 89082 w 1400847"/>
              <a:gd name="connsiteY5" fmla="*/ 55242 h 411237"/>
              <a:gd name="connsiteX6" fmla="*/ 611638 w 1400847"/>
              <a:gd name="connsiteY6" fmla="*/ 149265 h 411237"/>
              <a:gd name="connsiteX7" fmla="*/ 1368800 w 1400847"/>
              <a:gd name="connsiteY7" fmla="*/ 26999 h 411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0847" h="411237">
                <a:moveTo>
                  <a:pt x="1400847" y="0"/>
                </a:moveTo>
                <a:lnTo>
                  <a:pt x="1382776" y="33292"/>
                </a:lnTo>
                <a:cubicBezTo>
                  <a:pt x="1228726" y="261317"/>
                  <a:pt x="967844" y="411237"/>
                  <a:pt x="671947" y="411237"/>
                </a:cubicBezTo>
                <a:cubicBezTo>
                  <a:pt x="435231" y="411237"/>
                  <a:pt x="220924" y="315288"/>
                  <a:pt x="65796" y="160160"/>
                </a:cubicBezTo>
                <a:lnTo>
                  <a:pt x="0" y="80414"/>
                </a:lnTo>
                <a:lnTo>
                  <a:pt x="89082" y="55242"/>
                </a:lnTo>
                <a:cubicBezTo>
                  <a:pt x="290767" y="12995"/>
                  <a:pt x="437616" y="84781"/>
                  <a:pt x="611638" y="149265"/>
                </a:cubicBezTo>
                <a:cubicBezTo>
                  <a:pt x="903786" y="257627"/>
                  <a:pt x="1190279" y="159948"/>
                  <a:pt x="1368800" y="26999"/>
                </a:cubicBezTo>
                <a:close/>
              </a:path>
            </a:pathLst>
          </a:custGeom>
          <a:gradFill>
            <a:gsLst>
              <a:gs pos="0">
                <a:schemeClr val="tx2">
                  <a:lumMod val="40000"/>
                  <a:lumOff val="60000"/>
                  <a:alpha val="65000"/>
                </a:schemeClr>
              </a:gs>
              <a:gs pos="100000">
                <a:schemeClr val="tx2">
                  <a:lumMod val="60000"/>
                  <a:lumOff val="40000"/>
                  <a:alpha val="55000"/>
                </a:schemeClr>
              </a:gs>
            </a:gsLst>
            <a:path path="circle">
              <a:fillToRect r="100000" b="100000"/>
            </a:path>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6" name="TextBox 35">
            <a:extLst>
              <a:ext uri="{FF2B5EF4-FFF2-40B4-BE49-F238E27FC236}">
                <a16:creationId xmlns:a16="http://schemas.microsoft.com/office/drawing/2014/main" id="{0A101632-0D38-40D4-870E-D9BA6110C236}"/>
              </a:ext>
            </a:extLst>
          </p:cNvPr>
          <p:cNvSpPr txBox="1"/>
          <p:nvPr/>
        </p:nvSpPr>
        <p:spPr>
          <a:xfrm>
            <a:off x="8428181" y="4860246"/>
            <a:ext cx="2133599" cy="631263"/>
          </a:xfrm>
          <a:prstGeom prst="rect">
            <a:avLst/>
          </a:prstGeom>
          <a:noFill/>
        </p:spPr>
        <p:txBody>
          <a:bodyPr wrap="square" rtlCol="0">
            <a:spAutoFit/>
          </a:bodyPr>
          <a:lstStyle/>
          <a:p>
            <a:pPr algn="ctr">
              <a:lnSpc>
                <a:spcPts val="2200"/>
              </a:lnSpc>
            </a:pPr>
            <a:r>
              <a:rPr lang="en-US" sz="1500" dirty="0">
                <a:solidFill>
                  <a:schemeClr val="tx2">
                    <a:lumMod val="40000"/>
                    <a:lumOff val="60000"/>
                  </a:schemeClr>
                </a:solidFill>
                <a:latin typeface="Montserrat" panose="00000500000000000000" pitchFamily="50" charset="0"/>
              </a:rPr>
              <a:t>Surge in Average Order Value</a:t>
            </a:r>
          </a:p>
        </p:txBody>
      </p:sp>
    </p:spTree>
    <p:extLst>
      <p:ext uri="{BB962C8B-B14F-4D97-AF65-F5344CB8AC3E}">
        <p14:creationId xmlns:p14="http://schemas.microsoft.com/office/powerpoint/2010/main" val="1808482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2000" fill="hold"/>
                                        <p:tgtEl>
                                          <p:spTgt spid="28"/>
                                        </p:tgtEl>
                                        <p:attrNameLst>
                                          <p:attrName>ppt_w</p:attrName>
                                        </p:attrNameLst>
                                      </p:cBhvr>
                                      <p:tavLst>
                                        <p:tav tm="0">
                                          <p:val>
                                            <p:fltVal val="0"/>
                                          </p:val>
                                        </p:tav>
                                        <p:tav tm="100000">
                                          <p:val>
                                            <p:strVal val="#ppt_w"/>
                                          </p:val>
                                        </p:tav>
                                      </p:tavLst>
                                    </p:anim>
                                    <p:anim calcmode="lin" valueType="num">
                                      <p:cBhvr>
                                        <p:cTn id="8" dur="2000" fill="hold"/>
                                        <p:tgtEl>
                                          <p:spTgt spid="28"/>
                                        </p:tgtEl>
                                        <p:attrNameLst>
                                          <p:attrName>ppt_h</p:attrName>
                                        </p:attrNameLst>
                                      </p:cBhvr>
                                      <p:tavLst>
                                        <p:tav tm="0">
                                          <p:val>
                                            <p:fltVal val="0"/>
                                          </p:val>
                                        </p:tav>
                                        <p:tav tm="100000">
                                          <p:val>
                                            <p:strVal val="#ppt_h"/>
                                          </p:val>
                                        </p:tav>
                                      </p:tavLst>
                                    </p:anim>
                                    <p:animEffect transition="in" filter="fade">
                                      <p:cBhvr>
                                        <p:cTn id="9" dur="2000"/>
                                        <p:tgtEl>
                                          <p:spTgt spid="2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2000" fill="hold"/>
                                        <p:tgtEl>
                                          <p:spTgt spid="10"/>
                                        </p:tgtEl>
                                        <p:attrNameLst>
                                          <p:attrName>ppt_w</p:attrName>
                                        </p:attrNameLst>
                                      </p:cBhvr>
                                      <p:tavLst>
                                        <p:tav tm="0">
                                          <p:val>
                                            <p:fltVal val="0"/>
                                          </p:val>
                                        </p:tav>
                                        <p:tav tm="100000">
                                          <p:val>
                                            <p:strVal val="#ppt_w"/>
                                          </p:val>
                                        </p:tav>
                                      </p:tavLst>
                                    </p:anim>
                                    <p:anim calcmode="lin" valueType="num">
                                      <p:cBhvr>
                                        <p:cTn id="13" dur="2000" fill="hold"/>
                                        <p:tgtEl>
                                          <p:spTgt spid="10"/>
                                        </p:tgtEl>
                                        <p:attrNameLst>
                                          <p:attrName>ppt_h</p:attrName>
                                        </p:attrNameLst>
                                      </p:cBhvr>
                                      <p:tavLst>
                                        <p:tav tm="0">
                                          <p:val>
                                            <p:fltVal val="0"/>
                                          </p:val>
                                        </p:tav>
                                        <p:tav tm="100000">
                                          <p:val>
                                            <p:strVal val="#ppt_h"/>
                                          </p:val>
                                        </p:tav>
                                      </p:tavLst>
                                    </p:anim>
                                    <p:animEffect transition="in" filter="fade">
                                      <p:cBhvr>
                                        <p:cTn id="14" dur="20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2000" fill="hold"/>
                                        <p:tgtEl>
                                          <p:spTgt spid="21"/>
                                        </p:tgtEl>
                                        <p:attrNameLst>
                                          <p:attrName>ppt_w</p:attrName>
                                        </p:attrNameLst>
                                      </p:cBhvr>
                                      <p:tavLst>
                                        <p:tav tm="0">
                                          <p:val>
                                            <p:fltVal val="0"/>
                                          </p:val>
                                        </p:tav>
                                        <p:tav tm="100000">
                                          <p:val>
                                            <p:strVal val="#ppt_w"/>
                                          </p:val>
                                        </p:tav>
                                      </p:tavLst>
                                    </p:anim>
                                    <p:anim calcmode="lin" valueType="num">
                                      <p:cBhvr>
                                        <p:cTn id="18" dur="2000" fill="hold"/>
                                        <p:tgtEl>
                                          <p:spTgt spid="21"/>
                                        </p:tgtEl>
                                        <p:attrNameLst>
                                          <p:attrName>ppt_h</p:attrName>
                                        </p:attrNameLst>
                                      </p:cBhvr>
                                      <p:tavLst>
                                        <p:tav tm="0">
                                          <p:val>
                                            <p:fltVal val="0"/>
                                          </p:val>
                                        </p:tav>
                                        <p:tav tm="100000">
                                          <p:val>
                                            <p:strVal val="#ppt_h"/>
                                          </p:val>
                                        </p:tav>
                                      </p:tavLst>
                                    </p:anim>
                                    <p:animEffect transition="in" filter="fade">
                                      <p:cBhvr>
                                        <p:cTn id="19" dur="2000"/>
                                        <p:tgtEl>
                                          <p:spTgt spid="2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250" fill="hold"/>
                                        <p:tgtEl>
                                          <p:spTgt spid="11"/>
                                        </p:tgtEl>
                                        <p:attrNameLst>
                                          <p:attrName>ppt_w</p:attrName>
                                        </p:attrNameLst>
                                      </p:cBhvr>
                                      <p:tavLst>
                                        <p:tav tm="0">
                                          <p:val>
                                            <p:fltVal val="0"/>
                                          </p:val>
                                        </p:tav>
                                        <p:tav tm="100000">
                                          <p:val>
                                            <p:strVal val="#ppt_w"/>
                                          </p:val>
                                        </p:tav>
                                      </p:tavLst>
                                    </p:anim>
                                    <p:anim calcmode="lin" valueType="num">
                                      <p:cBhvr>
                                        <p:cTn id="23" dur="1250" fill="hold"/>
                                        <p:tgtEl>
                                          <p:spTgt spid="11"/>
                                        </p:tgtEl>
                                        <p:attrNameLst>
                                          <p:attrName>ppt_h</p:attrName>
                                        </p:attrNameLst>
                                      </p:cBhvr>
                                      <p:tavLst>
                                        <p:tav tm="0">
                                          <p:val>
                                            <p:fltVal val="0"/>
                                          </p:val>
                                        </p:tav>
                                        <p:tav tm="100000">
                                          <p:val>
                                            <p:strVal val="#ppt_h"/>
                                          </p:val>
                                        </p:tav>
                                      </p:tavLst>
                                    </p:anim>
                                    <p:animEffect transition="in" filter="fade">
                                      <p:cBhvr>
                                        <p:cTn id="24" dur="1250"/>
                                        <p:tgtEl>
                                          <p:spTgt spid="1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p:cTn id="27" dur="1250" fill="hold"/>
                                        <p:tgtEl>
                                          <p:spTgt spid="29"/>
                                        </p:tgtEl>
                                        <p:attrNameLst>
                                          <p:attrName>ppt_w</p:attrName>
                                        </p:attrNameLst>
                                      </p:cBhvr>
                                      <p:tavLst>
                                        <p:tav tm="0">
                                          <p:val>
                                            <p:fltVal val="0"/>
                                          </p:val>
                                        </p:tav>
                                        <p:tav tm="100000">
                                          <p:val>
                                            <p:strVal val="#ppt_w"/>
                                          </p:val>
                                        </p:tav>
                                      </p:tavLst>
                                    </p:anim>
                                    <p:anim calcmode="lin" valueType="num">
                                      <p:cBhvr>
                                        <p:cTn id="28" dur="1250" fill="hold"/>
                                        <p:tgtEl>
                                          <p:spTgt spid="29"/>
                                        </p:tgtEl>
                                        <p:attrNameLst>
                                          <p:attrName>ppt_h</p:attrName>
                                        </p:attrNameLst>
                                      </p:cBhvr>
                                      <p:tavLst>
                                        <p:tav tm="0">
                                          <p:val>
                                            <p:fltVal val="0"/>
                                          </p:val>
                                        </p:tav>
                                        <p:tav tm="100000">
                                          <p:val>
                                            <p:strVal val="#ppt_h"/>
                                          </p:val>
                                        </p:tav>
                                      </p:tavLst>
                                    </p:anim>
                                    <p:animEffect transition="in" filter="fade">
                                      <p:cBhvr>
                                        <p:cTn id="29" dur="1250"/>
                                        <p:tgtEl>
                                          <p:spTgt spid="2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p:cTn id="32" dur="1250" fill="hold"/>
                                        <p:tgtEl>
                                          <p:spTgt spid="22"/>
                                        </p:tgtEl>
                                        <p:attrNameLst>
                                          <p:attrName>ppt_w</p:attrName>
                                        </p:attrNameLst>
                                      </p:cBhvr>
                                      <p:tavLst>
                                        <p:tav tm="0">
                                          <p:val>
                                            <p:fltVal val="0"/>
                                          </p:val>
                                        </p:tav>
                                        <p:tav tm="100000">
                                          <p:val>
                                            <p:strVal val="#ppt_w"/>
                                          </p:val>
                                        </p:tav>
                                      </p:tavLst>
                                    </p:anim>
                                    <p:anim calcmode="lin" valueType="num">
                                      <p:cBhvr>
                                        <p:cTn id="33" dur="1250" fill="hold"/>
                                        <p:tgtEl>
                                          <p:spTgt spid="22"/>
                                        </p:tgtEl>
                                        <p:attrNameLst>
                                          <p:attrName>ppt_h</p:attrName>
                                        </p:attrNameLst>
                                      </p:cBhvr>
                                      <p:tavLst>
                                        <p:tav tm="0">
                                          <p:val>
                                            <p:fltVal val="0"/>
                                          </p:val>
                                        </p:tav>
                                        <p:tav tm="100000">
                                          <p:val>
                                            <p:strVal val="#ppt_h"/>
                                          </p:val>
                                        </p:tav>
                                      </p:tavLst>
                                    </p:anim>
                                    <p:animEffect transition="in" filter="fade">
                                      <p:cBhvr>
                                        <p:cTn id="34" dur="1250"/>
                                        <p:tgtEl>
                                          <p:spTgt spid="22"/>
                                        </p:tgtEl>
                                      </p:cBhvr>
                                    </p:animEffect>
                                  </p:childTnLst>
                                </p:cTn>
                              </p:par>
                              <p:par>
                                <p:cTn id="35" presetID="22" presetClass="entr" presetSubtype="4" fill="hold" grpId="0" nodeType="withEffect">
                                  <p:stCondLst>
                                    <p:cond delay="1750"/>
                                  </p:stCondLst>
                                  <p:childTnLst>
                                    <p:set>
                                      <p:cBhvr>
                                        <p:cTn id="36" dur="1" fill="hold">
                                          <p:stCondLst>
                                            <p:cond delay="0"/>
                                          </p:stCondLst>
                                        </p:cTn>
                                        <p:tgtEl>
                                          <p:spTgt spid="17"/>
                                        </p:tgtEl>
                                        <p:attrNameLst>
                                          <p:attrName>style.visibility</p:attrName>
                                        </p:attrNameLst>
                                      </p:cBhvr>
                                      <p:to>
                                        <p:strVal val="visible"/>
                                      </p:to>
                                    </p:set>
                                    <p:animEffect transition="in" filter="wipe(down)">
                                      <p:cBhvr>
                                        <p:cTn id="37" dur="1250"/>
                                        <p:tgtEl>
                                          <p:spTgt spid="17"/>
                                        </p:tgtEl>
                                      </p:cBhvr>
                                    </p:animEffect>
                                  </p:childTnLst>
                                </p:cTn>
                              </p:par>
                              <p:par>
                                <p:cTn id="38" presetID="22" presetClass="entr" presetSubtype="4" fill="hold" grpId="0" nodeType="withEffect">
                                  <p:stCondLst>
                                    <p:cond delay="1750"/>
                                  </p:stCondLst>
                                  <p:childTnLst>
                                    <p:set>
                                      <p:cBhvr>
                                        <p:cTn id="39" dur="1" fill="hold">
                                          <p:stCondLst>
                                            <p:cond delay="0"/>
                                          </p:stCondLst>
                                        </p:cTn>
                                        <p:tgtEl>
                                          <p:spTgt spid="32"/>
                                        </p:tgtEl>
                                        <p:attrNameLst>
                                          <p:attrName>style.visibility</p:attrName>
                                        </p:attrNameLst>
                                      </p:cBhvr>
                                      <p:to>
                                        <p:strVal val="visible"/>
                                      </p:to>
                                    </p:set>
                                    <p:animEffect transition="in" filter="wipe(down)">
                                      <p:cBhvr>
                                        <p:cTn id="40" dur="1250"/>
                                        <p:tgtEl>
                                          <p:spTgt spid="32"/>
                                        </p:tgtEl>
                                      </p:cBhvr>
                                    </p:animEffect>
                                  </p:childTnLst>
                                </p:cTn>
                              </p:par>
                              <p:par>
                                <p:cTn id="41" presetID="22" presetClass="entr" presetSubtype="4" fill="hold" grpId="0" nodeType="withEffect">
                                  <p:stCondLst>
                                    <p:cond delay="175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1250"/>
                                        <p:tgtEl>
                                          <p:spTgt spid="26"/>
                                        </p:tgtEl>
                                      </p:cBhvr>
                                    </p:animEffect>
                                  </p:childTnLst>
                                </p:cTn>
                              </p:par>
                              <p:par>
                                <p:cTn id="44" presetID="55" presetClass="entr" presetSubtype="0" fill="hold" grpId="0" nodeType="withEffect">
                                  <p:stCondLst>
                                    <p:cond delay="1750"/>
                                  </p:stCondLst>
                                  <p:childTnLst>
                                    <p:set>
                                      <p:cBhvr>
                                        <p:cTn id="45" dur="1" fill="hold">
                                          <p:stCondLst>
                                            <p:cond delay="0"/>
                                          </p:stCondLst>
                                        </p:cTn>
                                        <p:tgtEl>
                                          <p:spTgt spid="31"/>
                                        </p:tgtEl>
                                        <p:attrNameLst>
                                          <p:attrName>style.visibility</p:attrName>
                                        </p:attrNameLst>
                                      </p:cBhvr>
                                      <p:to>
                                        <p:strVal val="visible"/>
                                      </p:to>
                                    </p:set>
                                    <p:anim calcmode="lin" valueType="num">
                                      <p:cBhvr>
                                        <p:cTn id="46" dur="1250" fill="hold"/>
                                        <p:tgtEl>
                                          <p:spTgt spid="31"/>
                                        </p:tgtEl>
                                        <p:attrNameLst>
                                          <p:attrName>ppt_w</p:attrName>
                                        </p:attrNameLst>
                                      </p:cBhvr>
                                      <p:tavLst>
                                        <p:tav tm="0">
                                          <p:val>
                                            <p:strVal val="#ppt_w*0.70"/>
                                          </p:val>
                                        </p:tav>
                                        <p:tav tm="100000">
                                          <p:val>
                                            <p:strVal val="#ppt_w"/>
                                          </p:val>
                                        </p:tav>
                                      </p:tavLst>
                                    </p:anim>
                                    <p:anim calcmode="lin" valueType="num">
                                      <p:cBhvr>
                                        <p:cTn id="47" dur="1250" fill="hold"/>
                                        <p:tgtEl>
                                          <p:spTgt spid="31"/>
                                        </p:tgtEl>
                                        <p:attrNameLst>
                                          <p:attrName>ppt_h</p:attrName>
                                        </p:attrNameLst>
                                      </p:cBhvr>
                                      <p:tavLst>
                                        <p:tav tm="0">
                                          <p:val>
                                            <p:strVal val="#ppt_h"/>
                                          </p:val>
                                        </p:tav>
                                        <p:tav tm="100000">
                                          <p:val>
                                            <p:strVal val="#ppt_h"/>
                                          </p:val>
                                        </p:tav>
                                      </p:tavLst>
                                    </p:anim>
                                    <p:animEffect transition="in" filter="fade">
                                      <p:cBhvr>
                                        <p:cTn id="48" dur="1250"/>
                                        <p:tgtEl>
                                          <p:spTgt spid="31"/>
                                        </p:tgtEl>
                                      </p:cBhvr>
                                    </p:animEffect>
                                  </p:childTnLst>
                                </p:cTn>
                              </p:par>
                              <p:par>
                                <p:cTn id="49" presetID="55" presetClass="entr" presetSubtype="0" fill="hold" grpId="0" nodeType="withEffect">
                                  <p:stCondLst>
                                    <p:cond delay="1750"/>
                                  </p:stCondLst>
                                  <p:childTnLst>
                                    <p:set>
                                      <p:cBhvr>
                                        <p:cTn id="50" dur="1" fill="hold">
                                          <p:stCondLst>
                                            <p:cond delay="0"/>
                                          </p:stCondLst>
                                        </p:cTn>
                                        <p:tgtEl>
                                          <p:spTgt spid="14"/>
                                        </p:tgtEl>
                                        <p:attrNameLst>
                                          <p:attrName>style.visibility</p:attrName>
                                        </p:attrNameLst>
                                      </p:cBhvr>
                                      <p:to>
                                        <p:strVal val="visible"/>
                                      </p:to>
                                    </p:set>
                                    <p:anim calcmode="lin" valueType="num">
                                      <p:cBhvr>
                                        <p:cTn id="51" dur="1250" fill="hold"/>
                                        <p:tgtEl>
                                          <p:spTgt spid="14"/>
                                        </p:tgtEl>
                                        <p:attrNameLst>
                                          <p:attrName>ppt_w</p:attrName>
                                        </p:attrNameLst>
                                      </p:cBhvr>
                                      <p:tavLst>
                                        <p:tav tm="0">
                                          <p:val>
                                            <p:strVal val="#ppt_w*0.70"/>
                                          </p:val>
                                        </p:tav>
                                        <p:tav tm="100000">
                                          <p:val>
                                            <p:strVal val="#ppt_w"/>
                                          </p:val>
                                        </p:tav>
                                      </p:tavLst>
                                    </p:anim>
                                    <p:anim calcmode="lin" valueType="num">
                                      <p:cBhvr>
                                        <p:cTn id="52" dur="1250" fill="hold"/>
                                        <p:tgtEl>
                                          <p:spTgt spid="14"/>
                                        </p:tgtEl>
                                        <p:attrNameLst>
                                          <p:attrName>ppt_h</p:attrName>
                                        </p:attrNameLst>
                                      </p:cBhvr>
                                      <p:tavLst>
                                        <p:tav tm="0">
                                          <p:val>
                                            <p:strVal val="#ppt_h"/>
                                          </p:val>
                                        </p:tav>
                                        <p:tav tm="100000">
                                          <p:val>
                                            <p:strVal val="#ppt_h"/>
                                          </p:val>
                                        </p:tav>
                                      </p:tavLst>
                                    </p:anim>
                                    <p:animEffect transition="in" filter="fade">
                                      <p:cBhvr>
                                        <p:cTn id="53" dur="1250"/>
                                        <p:tgtEl>
                                          <p:spTgt spid="14"/>
                                        </p:tgtEl>
                                      </p:cBhvr>
                                    </p:animEffect>
                                  </p:childTnLst>
                                </p:cTn>
                              </p:par>
                              <p:par>
                                <p:cTn id="54" presetID="55" presetClass="entr" presetSubtype="0" fill="hold" grpId="0" nodeType="withEffect">
                                  <p:stCondLst>
                                    <p:cond delay="1750"/>
                                  </p:stCondLst>
                                  <p:childTnLst>
                                    <p:set>
                                      <p:cBhvr>
                                        <p:cTn id="55" dur="1" fill="hold">
                                          <p:stCondLst>
                                            <p:cond delay="0"/>
                                          </p:stCondLst>
                                        </p:cTn>
                                        <p:tgtEl>
                                          <p:spTgt spid="24"/>
                                        </p:tgtEl>
                                        <p:attrNameLst>
                                          <p:attrName>style.visibility</p:attrName>
                                        </p:attrNameLst>
                                      </p:cBhvr>
                                      <p:to>
                                        <p:strVal val="visible"/>
                                      </p:to>
                                    </p:set>
                                    <p:anim calcmode="lin" valueType="num">
                                      <p:cBhvr>
                                        <p:cTn id="56" dur="1250" fill="hold"/>
                                        <p:tgtEl>
                                          <p:spTgt spid="24"/>
                                        </p:tgtEl>
                                        <p:attrNameLst>
                                          <p:attrName>ppt_w</p:attrName>
                                        </p:attrNameLst>
                                      </p:cBhvr>
                                      <p:tavLst>
                                        <p:tav tm="0">
                                          <p:val>
                                            <p:strVal val="#ppt_w*0.70"/>
                                          </p:val>
                                        </p:tav>
                                        <p:tav tm="100000">
                                          <p:val>
                                            <p:strVal val="#ppt_w"/>
                                          </p:val>
                                        </p:tav>
                                      </p:tavLst>
                                    </p:anim>
                                    <p:anim calcmode="lin" valueType="num">
                                      <p:cBhvr>
                                        <p:cTn id="57" dur="1250" fill="hold"/>
                                        <p:tgtEl>
                                          <p:spTgt spid="24"/>
                                        </p:tgtEl>
                                        <p:attrNameLst>
                                          <p:attrName>ppt_h</p:attrName>
                                        </p:attrNameLst>
                                      </p:cBhvr>
                                      <p:tavLst>
                                        <p:tav tm="0">
                                          <p:val>
                                            <p:strVal val="#ppt_h"/>
                                          </p:val>
                                        </p:tav>
                                        <p:tav tm="100000">
                                          <p:val>
                                            <p:strVal val="#ppt_h"/>
                                          </p:val>
                                        </p:tav>
                                      </p:tavLst>
                                    </p:anim>
                                    <p:animEffect transition="in" filter="fade">
                                      <p:cBhvr>
                                        <p:cTn id="58" dur="1250"/>
                                        <p:tgtEl>
                                          <p:spTgt spid="24"/>
                                        </p:tgtEl>
                                      </p:cBhvr>
                                    </p:animEffect>
                                  </p:childTnLst>
                                </p:cTn>
                              </p:par>
                              <p:par>
                                <p:cTn id="59" presetID="12" presetClass="entr" presetSubtype="1" fill="hold" grpId="0" nodeType="withEffect">
                                  <p:stCondLst>
                                    <p:cond delay="1750"/>
                                  </p:stCondLst>
                                  <p:childTnLst>
                                    <p:set>
                                      <p:cBhvr>
                                        <p:cTn id="60" dur="1" fill="hold">
                                          <p:stCondLst>
                                            <p:cond delay="0"/>
                                          </p:stCondLst>
                                        </p:cTn>
                                        <p:tgtEl>
                                          <p:spTgt spid="19"/>
                                        </p:tgtEl>
                                        <p:attrNameLst>
                                          <p:attrName>style.visibility</p:attrName>
                                        </p:attrNameLst>
                                      </p:cBhvr>
                                      <p:to>
                                        <p:strVal val="visible"/>
                                      </p:to>
                                    </p:set>
                                    <p:anim calcmode="lin" valueType="num">
                                      <p:cBhvr additive="base">
                                        <p:cTn id="61" dur="1250"/>
                                        <p:tgtEl>
                                          <p:spTgt spid="19"/>
                                        </p:tgtEl>
                                        <p:attrNameLst>
                                          <p:attrName>ppt_y</p:attrName>
                                        </p:attrNameLst>
                                      </p:cBhvr>
                                      <p:tavLst>
                                        <p:tav tm="0">
                                          <p:val>
                                            <p:strVal val="#ppt_y-#ppt_h*1.125000"/>
                                          </p:val>
                                        </p:tav>
                                        <p:tav tm="100000">
                                          <p:val>
                                            <p:strVal val="#ppt_y"/>
                                          </p:val>
                                        </p:tav>
                                      </p:tavLst>
                                    </p:anim>
                                    <p:animEffect transition="in" filter="wipe(down)">
                                      <p:cBhvr>
                                        <p:cTn id="62" dur="1250"/>
                                        <p:tgtEl>
                                          <p:spTgt spid="19"/>
                                        </p:tgtEl>
                                      </p:cBhvr>
                                    </p:animEffect>
                                  </p:childTnLst>
                                </p:cTn>
                              </p:par>
                              <p:par>
                                <p:cTn id="63" presetID="12" presetClass="entr" presetSubtype="1" fill="hold" grpId="0" nodeType="withEffect">
                                  <p:stCondLst>
                                    <p:cond delay="1750"/>
                                  </p:stCondLst>
                                  <p:childTnLst>
                                    <p:set>
                                      <p:cBhvr>
                                        <p:cTn id="64" dur="1" fill="hold">
                                          <p:stCondLst>
                                            <p:cond delay="0"/>
                                          </p:stCondLst>
                                        </p:cTn>
                                        <p:tgtEl>
                                          <p:spTgt spid="35"/>
                                        </p:tgtEl>
                                        <p:attrNameLst>
                                          <p:attrName>style.visibility</p:attrName>
                                        </p:attrNameLst>
                                      </p:cBhvr>
                                      <p:to>
                                        <p:strVal val="visible"/>
                                      </p:to>
                                    </p:set>
                                    <p:anim calcmode="lin" valueType="num">
                                      <p:cBhvr additive="base">
                                        <p:cTn id="65" dur="1250"/>
                                        <p:tgtEl>
                                          <p:spTgt spid="35"/>
                                        </p:tgtEl>
                                        <p:attrNameLst>
                                          <p:attrName>ppt_y</p:attrName>
                                        </p:attrNameLst>
                                      </p:cBhvr>
                                      <p:tavLst>
                                        <p:tav tm="0">
                                          <p:val>
                                            <p:strVal val="#ppt_y-#ppt_h*1.125000"/>
                                          </p:val>
                                        </p:tav>
                                        <p:tav tm="100000">
                                          <p:val>
                                            <p:strVal val="#ppt_y"/>
                                          </p:val>
                                        </p:tav>
                                      </p:tavLst>
                                    </p:anim>
                                    <p:animEffect transition="in" filter="wipe(down)">
                                      <p:cBhvr>
                                        <p:cTn id="66" dur="1250"/>
                                        <p:tgtEl>
                                          <p:spTgt spid="35"/>
                                        </p:tgtEl>
                                      </p:cBhvr>
                                    </p:animEffect>
                                  </p:childTnLst>
                                </p:cTn>
                              </p:par>
                              <p:par>
                                <p:cTn id="67" presetID="12" presetClass="entr" presetSubtype="1" fill="hold" grpId="0" nodeType="withEffect">
                                  <p:stCondLst>
                                    <p:cond delay="1750"/>
                                  </p:stCondLst>
                                  <p:childTnLst>
                                    <p:set>
                                      <p:cBhvr>
                                        <p:cTn id="68" dur="1" fill="hold">
                                          <p:stCondLst>
                                            <p:cond delay="0"/>
                                          </p:stCondLst>
                                        </p:cTn>
                                        <p:tgtEl>
                                          <p:spTgt spid="36"/>
                                        </p:tgtEl>
                                        <p:attrNameLst>
                                          <p:attrName>style.visibility</p:attrName>
                                        </p:attrNameLst>
                                      </p:cBhvr>
                                      <p:to>
                                        <p:strVal val="visible"/>
                                      </p:to>
                                    </p:set>
                                    <p:anim calcmode="lin" valueType="num">
                                      <p:cBhvr additive="base">
                                        <p:cTn id="69" dur="1250"/>
                                        <p:tgtEl>
                                          <p:spTgt spid="36"/>
                                        </p:tgtEl>
                                        <p:attrNameLst>
                                          <p:attrName>ppt_y</p:attrName>
                                        </p:attrNameLst>
                                      </p:cBhvr>
                                      <p:tavLst>
                                        <p:tav tm="0">
                                          <p:val>
                                            <p:strVal val="#ppt_y-#ppt_h*1.125000"/>
                                          </p:val>
                                        </p:tav>
                                        <p:tav tm="100000">
                                          <p:val>
                                            <p:strVal val="#ppt_y"/>
                                          </p:val>
                                        </p:tav>
                                      </p:tavLst>
                                    </p:anim>
                                    <p:animEffect transition="in" filter="wipe(down)">
                                      <p:cBhvr>
                                        <p:cTn id="70" dur="1250"/>
                                        <p:tgtEl>
                                          <p:spTgt spid="36"/>
                                        </p:tgtEl>
                                      </p:cBhvr>
                                    </p:animEffect>
                                  </p:childTnLst>
                                </p:cTn>
                              </p:par>
                              <p:par>
                                <p:cTn id="71" presetID="16" presetClass="entr" presetSubtype="37" fill="hold" nodeType="with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barn(outVertical)">
                                      <p:cBhvr>
                                        <p:cTn id="73"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2" grpId="0" animBg="1"/>
      <p:bldP spid="31" grpId="0"/>
      <p:bldP spid="19" grpId="0"/>
      <p:bldP spid="10" grpId="0" animBg="1"/>
      <p:bldP spid="11" grpId="0" animBg="1"/>
      <p:bldP spid="17" grpId="0" animBg="1"/>
      <p:bldP spid="14" grpId="0"/>
      <p:bldP spid="35" grpId="0"/>
      <p:bldP spid="21" grpId="0" animBg="1"/>
      <p:bldP spid="22" grpId="0" animBg="1"/>
      <p:bldP spid="24" grpId="0"/>
      <p:bldP spid="26" grpId="0" animBg="1"/>
      <p:bldP spid="3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4FC83002-6B44-411C-A0EC-C5FCA479BEE0}"/>
              </a:ext>
            </a:extLst>
          </p:cNvPr>
          <p:cNvGrpSpPr/>
          <p:nvPr/>
        </p:nvGrpSpPr>
        <p:grpSpPr>
          <a:xfrm>
            <a:off x="3640841" y="460270"/>
            <a:ext cx="4910320" cy="674920"/>
            <a:chOff x="3425237" y="652463"/>
            <a:chExt cx="5341527" cy="674920"/>
          </a:xfrm>
        </p:grpSpPr>
        <p:sp>
          <p:nvSpPr>
            <p:cNvPr id="20" name="Rectangle 19">
              <a:extLst>
                <a:ext uri="{FF2B5EF4-FFF2-40B4-BE49-F238E27FC236}">
                  <a16:creationId xmlns:a16="http://schemas.microsoft.com/office/drawing/2014/main" id="{068C8855-E6E5-49BE-BB88-686F99E1FA0F}"/>
                </a:ext>
              </a:extLst>
            </p:cNvPr>
            <p:cNvSpPr/>
            <p:nvPr/>
          </p:nvSpPr>
          <p:spPr>
            <a:xfrm rot="10800000">
              <a:off x="3425237" y="652463"/>
              <a:ext cx="5341527" cy="674913"/>
            </a:xfrm>
            <a:prstGeom prst="rect">
              <a:avLst/>
            </a:prstGeom>
            <a:blipFill dpi="0" rotWithShape="1">
              <a:blip r:embed="rId3">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1" name="Straight Connector 20">
              <a:extLst>
                <a:ext uri="{FF2B5EF4-FFF2-40B4-BE49-F238E27FC236}">
                  <a16:creationId xmlns:a16="http://schemas.microsoft.com/office/drawing/2014/main" id="{6A80D1DD-D17C-4487-9A67-5276790C4B52}"/>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19" name="TextBox 18">
            <a:extLst>
              <a:ext uri="{FF2B5EF4-FFF2-40B4-BE49-F238E27FC236}">
                <a16:creationId xmlns:a16="http://schemas.microsoft.com/office/drawing/2014/main" id="{B0D59ECC-F925-481B-A31D-7F9C5BA4267C}"/>
              </a:ext>
            </a:extLst>
          </p:cNvPr>
          <p:cNvSpPr txBox="1"/>
          <p:nvPr/>
        </p:nvSpPr>
        <p:spPr>
          <a:xfrm>
            <a:off x="3640841" y="541063"/>
            <a:ext cx="4910319" cy="477054"/>
          </a:xfrm>
          <a:prstGeom prst="rect">
            <a:avLst/>
          </a:prstGeom>
          <a:noFill/>
          <a:effectLst/>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0" i="0" u="none" strike="noStrike" kern="1200" cap="none" spc="300" normalizeH="0" baseline="0" noProof="0" dirty="0">
                <a:ln>
                  <a:noFill/>
                </a:ln>
                <a:solidFill>
                  <a:srgbClr val="3BE8FF"/>
                </a:solidFill>
                <a:effectLst>
                  <a:outerShdw blurRad="177800" sx="102000" sy="102000" algn="ctr" rotWithShape="0">
                    <a:srgbClr val="00DCF8">
                      <a:alpha val="40000"/>
                    </a:srgbClr>
                  </a:outerShdw>
                </a:effectLst>
                <a:uLnTx/>
                <a:uFillTx/>
                <a:latin typeface="Montserrat" panose="00000500000000000000" pitchFamily="50" charset="0"/>
                <a:ea typeface="+mn-ea"/>
                <a:cs typeface="+mn-cs"/>
              </a:rPr>
              <a:t>CORPORATE USE CASES</a:t>
            </a:r>
          </a:p>
        </p:txBody>
      </p:sp>
      <mc:AlternateContent xmlns:mc="http://schemas.openxmlformats.org/markup-compatibility/2006" xmlns:cx1="http://schemas.microsoft.com/office/drawing/2015/9/8/chartex">
        <mc:Choice Requires="cx1">
          <p:graphicFrame>
            <p:nvGraphicFramePr>
              <p:cNvPr id="24" name="Chart 23">
                <a:extLst>
                  <a:ext uri="{FF2B5EF4-FFF2-40B4-BE49-F238E27FC236}">
                    <a16:creationId xmlns:a16="http://schemas.microsoft.com/office/drawing/2014/main" id="{E4453F69-90FC-40EE-AC94-6D8EB0B6E1EC}"/>
                  </a:ext>
                </a:extLst>
              </p:cNvPr>
              <p:cNvGraphicFramePr/>
              <p:nvPr/>
            </p:nvGraphicFramePr>
            <p:xfrm>
              <a:off x="566036" y="1480459"/>
              <a:ext cx="11059928" cy="4731196"/>
            </p:xfrm>
            <a:graphic>
              <a:graphicData uri="http://schemas.microsoft.com/office/drawing/2014/chartex">
                <cx:chart xmlns:cx="http://schemas.microsoft.com/office/drawing/2014/chartex" xmlns:r="http://schemas.openxmlformats.org/officeDocument/2006/relationships" r:id="rId4"/>
              </a:graphicData>
            </a:graphic>
          </p:graphicFrame>
        </mc:Choice>
        <mc:Fallback xmlns="">
          <p:pic>
            <p:nvPicPr>
              <p:cNvPr id="24" name="Chart 23">
                <a:extLst>
                  <a:ext uri="{FF2B5EF4-FFF2-40B4-BE49-F238E27FC236}">
                    <a16:creationId xmlns:a16="http://schemas.microsoft.com/office/drawing/2014/main" id="{E4453F69-90FC-40EE-AC94-6D8EB0B6E1EC}"/>
                  </a:ext>
                </a:extLst>
              </p:cNvPr>
              <p:cNvPicPr>
                <a:picLocks noGrp="1" noRot="1" noChangeAspect="1" noMove="1" noResize="1" noEditPoints="1" noAdjustHandles="1" noChangeArrowheads="1" noChangeShapeType="1"/>
              </p:cNvPicPr>
              <p:nvPr/>
            </p:nvPicPr>
            <p:blipFill>
              <a:blip r:embed="rId5"/>
              <a:stretch>
                <a:fillRect/>
              </a:stretch>
            </p:blipFill>
            <p:spPr>
              <a:xfrm>
                <a:off x="566036" y="1480459"/>
                <a:ext cx="11059928" cy="4731196"/>
              </a:xfrm>
              <a:prstGeom prst="rect">
                <a:avLst/>
              </a:prstGeom>
            </p:spPr>
          </p:pic>
        </mc:Fallback>
      </mc:AlternateContent>
    </p:spTree>
    <p:extLst>
      <p:ext uri="{BB962C8B-B14F-4D97-AF65-F5344CB8AC3E}">
        <p14:creationId xmlns:p14="http://schemas.microsoft.com/office/powerpoint/2010/main" val="2471439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Vertical)">
                                      <p:cBhvr>
                                        <p:cTn id="7" dur="2000"/>
                                        <p:tgtEl>
                                          <p:spTgt spid="18"/>
                                        </p:tgtEl>
                                      </p:cBhvr>
                                    </p:animEffect>
                                  </p:childTnLst>
                                </p:cTn>
                              </p:par>
                              <p:par>
                                <p:cTn id="8" presetID="42"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2000"/>
                                        <p:tgtEl>
                                          <p:spTgt spid="24"/>
                                        </p:tgtEl>
                                      </p:cBhvr>
                                    </p:animEffect>
                                    <p:anim calcmode="lin" valueType="num">
                                      <p:cBhvr>
                                        <p:cTn id="11" dur="2000" fill="hold"/>
                                        <p:tgtEl>
                                          <p:spTgt spid="24"/>
                                        </p:tgtEl>
                                        <p:attrNameLst>
                                          <p:attrName>ppt_x</p:attrName>
                                        </p:attrNameLst>
                                      </p:cBhvr>
                                      <p:tavLst>
                                        <p:tav tm="0">
                                          <p:val>
                                            <p:strVal val="#ppt_x"/>
                                          </p:val>
                                        </p:tav>
                                        <p:tav tm="100000">
                                          <p:val>
                                            <p:strVal val="#ppt_x"/>
                                          </p:val>
                                        </p:tav>
                                      </p:tavLst>
                                    </p:anim>
                                    <p:anim calcmode="lin" valueType="num">
                                      <p:cBhvr>
                                        <p:cTn id="12" dur="2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45CE0FF3-EBEC-416B-A450-F0180294789A}"/>
              </a:ext>
            </a:extLst>
          </p:cNvPr>
          <p:cNvGrpSpPr/>
          <p:nvPr/>
        </p:nvGrpSpPr>
        <p:grpSpPr>
          <a:xfrm>
            <a:off x="3050134" y="361223"/>
            <a:ext cx="6091732" cy="674920"/>
            <a:chOff x="3425237" y="652463"/>
            <a:chExt cx="5341527" cy="674920"/>
          </a:xfrm>
        </p:grpSpPr>
        <p:sp>
          <p:nvSpPr>
            <p:cNvPr id="9" name="Rectangle 8">
              <a:extLst>
                <a:ext uri="{FF2B5EF4-FFF2-40B4-BE49-F238E27FC236}">
                  <a16:creationId xmlns:a16="http://schemas.microsoft.com/office/drawing/2014/main" id="{47F72862-6213-422B-960F-177FA1D5604F}"/>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a:extLst>
                <a:ext uri="{FF2B5EF4-FFF2-40B4-BE49-F238E27FC236}">
                  <a16:creationId xmlns:a16="http://schemas.microsoft.com/office/drawing/2014/main" id="{C3563845-C197-40F4-AF60-FD18F5A1F4E8}"/>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EF023BB8-E443-4C76-B222-C774F8E43C71}"/>
              </a:ext>
            </a:extLst>
          </p:cNvPr>
          <p:cNvSpPr txBox="1"/>
          <p:nvPr/>
        </p:nvSpPr>
        <p:spPr>
          <a:xfrm>
            <a:off x="3050134" y="442016"/>
            <a:ext cx="6091732" cy="477054"/>
          </a:xfrm>
          <a:prstGeom prst="rect">
            <a:avLst/>
          </a:prstGeom>
          <a:noFill/>
          <a:effectLst/>
        </p:spPr>
        <p:txBody>
          <a:bodyPr wrap="none" rtlCol="0">
            <a:spAutoFit/>
          </a:bodyPr>
          <a:lstStyle/>
          <a:p>
            <a:pPr algn="ctr"/>
            <a:r>
              <a:rPr lang="en-US" sz="2500" spc="300" dirty="0">
                <a:solidFill>
                  <a:srgbClr val="3BE8FF"/>
                </a:solidFill>
                <a:effectLst>
                  <a:outerShdw blurRad="177800" sx="102000" sy="102000" algn="ctr" rotWithShape="0">
                    <a:srgbClr val="00DCF8">
                      <a:alpha val="40000"/>
                    </a:srgbClr>
                  </a:outerShdw>
                </a:effectLst>
                <a:latin typeface="Montserrat" panose="00000500000000000000" pitchFamily="50" charset="0"/>
              </a:rPr>
              <a:t>USE CASES BY JOB FUNCTION</a:t>
            </a:r>
          </a:p>
        </p:txBody>
      </p:sp>
      <p:grpSp>
        <p:nvGrpSpPr>
          <p:cNvPr id="4112" name="Group 4111">
            <a:extLst>
              <a:ext uri="{FF2B5EF4-FFF2-40B4-BE49-F238E27FC236}">
                <a16:creationId xmlns:a16="http://schemas.microsoft.com/office/drawing/2014/main" id="{5C236738-8D6E-4F6A-9170-1A65E0982341}"/>
              </a:ext>
            </a:extLst>
          </p:cNvPr>
          <p:cNvGrpSpPr/>
          <p:nvPr/>
        </p:nvGrpSpPr>
        <p:grpSpPr>
          <a:xfrm>
            <a:off x="649376" y="1325662"/>
            <a:ext cx="10893248" cy="5195868"/>
            <a:chOff x="598714" y="1325662"/>
            <a:chExt cx="10893248" cy="5195868"/>
          </a:xfrm>
        </p:grpSpPr>
        <p:sp>
          <p:nvSpPr>
            <p:cNvPr id="184" name="Rectangle: Rounded Corners 183">
              <a:extLst>
                <a:ext uri="{FF2B5EF4-FFF2-40B4-BE49-F238E27FC236}">
                  <a16:creationId xmlns:a16="http://schemas.microsoft.com/office/drawing/2014/main" id="{322BB994-25AB-4248-8036-381DDA75DBC5}"/>
                </a:ext>
              </a:extLst>
            </p:cNvPr>
            <p:cNvSpPr/>
            <p:nvPr/>
          </p:nvSpPr>
          <p:spPr>
            <a:xfrm>
              <a:off x="598714" y="2743200"/>
              <a:ext cx="2451421" cy="3481442"/>
            </a:xfrm>
            <a:prstGeom prst="roundRect">
              <a:avLst>
                <a:gd name="adj" fmla="val 8140"/>
              </a:avLst>
            </a:prstGeom>
            <a:gradFill flip="none" rotWithShape="1">
              <a:gsLst>
                <a:gs pos="0">
                  <a:schemeClr val="bg1">
                    <a:alpha val="20000"/>
                  </a:schemeClr>
                </a:gs>
                <a:gs pos="74000">
                  <a:schemeClr val="bg1">
                    <a:alpha val="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08" name="Group 4107">
              <a:extLst>
                <a:ext uri="{FF2B5EF4-FFF2-40B4-BE49-F238E27FC236}">
                  <a16:creationId xmlns:a16="http://schemas.microsoft.com/office/drawing/2014/main" id="{11A8560D-C3C2-4651-8C41-1282D1B6BEF6}"/>
                </a:ext>
              </a:extLst>
            </p:cNvPr>
            <p:cNvGrpSpPr/>
            <p:nvPr/>
          </p:nvGrpSpPr>
          <p:grpSpPr>
            <a:xfrm>
              <a:off x="2838492" y="1325662"/>
              <a:ext cx="8653470" cy="5195868"/>
              <a:chOff x="2533651" y="1325662"/>
              <a:chExt cx="8653470" cy="5195868"/>
            </a:xfrm>
          </p:grpSpPr>
          <p:grpSp>
            <p:nvGrpSpPr>
              <p:cNvPr id="4106" name="Group 4105">
                <a:extLst>
                  <a:ext uri="{FF2B5EF4-FFF2-40B4-BE49-F238E27FC236}">
                    <a16:creationId xmlns:a16="http://schemas.microsoft.com/office/drawing/2014/main" id="{A316B481-345F-46F8-8D1E-C1E3115E6187}"/>
                  </a:ext>
                </a:extLst>
              </p:cNvPr>
              <p:cNvGrpSpPr/>
              <p:nvPr/>
            </p:nvGrpSpPr>
            <p:grpSpPr>
              <a:xfrm>
                <a:off x="2533651" y="1325662"/>
                <a:ext cx="8653470" cy="5195868"/>
                <a:chOff x="2641600" y="1357328"/>
                <a:chExt cx="8437571" cy="5195868"/>
              </a:xfrm>
            </p:grpSpPr>
            <p:grpSp>
              <p:nvGrpSpPr>
                <p:cNvPr id="4103" name="Group 4102">
                  <a:extLst>
                    <a:ext uri="{FF2B5EF4-FFF2-40B4-BE49-F238E27FC236}">
                      <a16:creationId xmlns:a16="http://schemas.microsoft.com/office/drawing/2014/main" id="{E165F01A-CF4D-423B-82B0-A7C3B0752A6D}"/>
                    </a:ext>
                  </a:extLst>
                </p:cNvPr>
                <p:cNvGrpSpPr/>
                <p:nvPr/>
              </p:nvGrpSpPr>
              <p:grpSpPr>
                <a:xfrm>
                  <a:off x="2641600" y="1357328"/>
                  <a:ext cx="8437571" cy="4814539"/>
                  <a:chOff x="2641600" y="1501880"/>
                  <a:chExt cx="8437571" cy="4669988"/>
                </a:xfrm>
              </p:grpSpPr>
              <p:grpSp>
                <p:nvGrpSpPr>
                  <p:cNvPr id="4097" name="Group 4096">
                    <a:extLst>
                      <a:ext uri="{FF2B5EF4-FFF2-40B4-BE49-F238E27FC236}">
                        <a16:creationId xmlns:a16="http://schemas.microsoft.com/office/drawing/2014/main" id="{479DC86F-20D1-4DE5-BB71-34309C90C7ED}"/>
                      </a:ext>
                    </a:extLst>
                  </p:cNvPr>
                  <p:cNvGrpSpPr/>
                  <p:nvPr/>
                </p:nvGrpSpPr>
                <p:grpSpPr>
                  <a:xfrm>
                    <a:off x="2641600" y="1501880"/>
                    <a:ext cx="8437571" cy="4313057"/>
                    <a:chOff x="2641600" y="1501880"/>
                    <a:chExt cx="8437571" cy="4313057"/>
                  </a:xfrm>
                  <a:solidFill>
                    <a:srgbClr val="3BE8FF">
                      <a:alpha val="25000"/>
                    </a:srgbClr>
                  </a:solidFill>
                </p:grpSpPr>
                <p:sp>
                  <p:nvSpPr>
                    <p:cNvPr id="177" name="Rectangle 176">
                      <a:extLst>
                        <a:ext uri="{FF2B5EF4-FFF2-40B4-BE49-F238E27FC236}">
                          <a16:creationId xmlns:a16="http://schemas.microsoft.com/office/drawing/2014/main" id="{48C21A55-CEBE-4784-AA5F-7774B94387ED}"/>
                        </a:ext>
                      </a:extLst>
                    </p:cNvPr>
                    <p:cNvSpPr/>
                    <p:nvPr/>
                  </p:nvSpPr>
                  <p:spPr>
                    <a:xfrm>
                      <a:off x="3244284" y="1501880"/>
                      <a:ext cx="602684" cy="1456889"/>
                    </a:xfrm>
                    <a:prstGeom prst="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F21ADA93-2458-4A85-AB4D-7F43DE4B7A01}"/>
                        </a:ext>
                      </a:extLst>
                    </p:cNvPr>
                    <p:cNvSpPr/>
                    <p:nvPr/>
                  </p:nvSpPr>
                  <p:spPr>
                    <a:xfrm>
                      <a:off x="6257702" y="1501880"/>
                      <a:ext cx="602684" cy="1456889"/>
                    </a:xfrm>
                    <a:prstGeom prst="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78">
                      <a:extLst>
                        <a:ext uri="{FF2B5EF4-FFF2-40B4-BE49-F238E27FC236}">
                          <a16:creationId xmlns:a16="http://schemas.microsoft.com/office/drawing/2014/main" id="{598A0860-25CC-424C-A39F-74B187DEADCA}"/>
                        </a:ext>
                      </a:extLst>
                    </p:cNvPr>
                    <p:cNvSpPr/>
                    <p:nvPr/>
                  </p:nvSpPr>
                  <p:spPr>
                    <a:xfrm>
                      <a:off x="9873804" y="1501880"/>
                      <a:ext cx="602684" cy="1456889"/>
                    </a:xfrm>
                    <a:prstGeom prst="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0D86318F-7494-43CD-87E1-02801650568A}"/>
                        </a:ext>
                      </a:extLst>
                    </p:cNvPr>
                    <p:cNvSpPr/>
                    <p:nvPr/>
                  </p:nvSpPr>
                  <p:spPr>
                    <a:xfrm>
                      <a:off x="2641600"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B5AD925C-2F75-469B-A94A-885021340857}"/>
                        </a:ext>
                      </a:extLst>
                    </p:cNvPr>
                    <p:cNvSpPr/>
                    <p:nvPr/>
                  </p:nvSpPr>
                  <p:spPr>
                    <a:xfrm>
                      <a:off x="3244284"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408D44B3-785C-4183-BA0E-36F92EAEC58C}"/>
                        </a:ext>
                      </a:extLst>
                    </p:cNvPr>
                    <p:cNvSpPr/>
                    <p:nvPr/>
                  </p:nvSpPr>
                  <p:spPr>
                    <a:xfrm>
                      <a:off x="5052335"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A8FCE004-FEA4-46DA-ACC2-268F9BE155BF}"/>
                        </a:ext>
                      </a:extLst>
                    </p:cNvPr>
                    <p:cNvSpPr/>
                    <p:nvPr/>
                  </p:nvSpPr>
                  <p:spPr>
                    <a:xfrm>
                      <a:off x="6257702"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C34078FE-9266-484F-BB0A-4C7788215CAB}"/>
                        </a:ext>
                      </a:extLst>
                    </p:cNvPr>
                    <p:cNvSpPr/>
                    <p:nvPr/>
                  </p:nvSpPr>
                  <p:spPr>
                    <a:xfrm>
                      <a:off x="9271120"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514E5281-7518-49D9-A2A5-6CA5BBF610C9}"/>
                        </a:ext>
                      </a:extLst>
                    </p:cNvPr>
                    <p:cNvSpPr/>
                    <p:nvPr/>
                  </p:nvSpPr>
                  <p:spPr>
                    <a:xfrm>
                      <a:off x="9873804"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89908270-495A-4892-B297-010E30C4C8F5}"/>
                        </a:ext>
                      </a:extLst>
                    </p:cNvPr>
                    <p:cNvSpPr/>
                    <p:nvPr/>
                  </p:nvSpPr>
                  <p:spPr>
                    <a:xfrm>
                      <a:off x="10476487"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DA88632F-6988-45A3-B0E1-4EEE2B58216F}"/>
                        </a:ext>
                      </a:extLst>
                    </p:cNvPr>
                    <p:cNvSpPr/>
                    <p:nvPr/>
                  </p:nvSpPr>
                  <p:spPr>
                    <a:xfrm>
                      <a:off x="2641600"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BFE31BA2-2351-475E-A143-A8B202ECB426}"/>
                        </a:ext>
                      </a:extLst>
                    </p:cNvPr>
                    <p:cNvSpPr/>
                    <p:nvPr/>
                  </p:nvSpPr>
                  <p:spPr>
                    <a:xfrm>
                      <a:off x="3244284"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43C7D060-2FA1-4320-97BB-E3B54A2BF6E7}"/>
                        </a:ext>
                      </a:extLst>
                    </p:cNvPr>
                    <p:cNvSpPr/>
                    <p:nvPr/>
                  </p:nvSpPr>
                  <p:spPr>
                    <a:xfrm>
                      <a:off x="4449651"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AED2FD23-98AA-4F53-8DD7-67A301BA7AC0}"/>
                        </a:ext>
                      </a:extLst>
                    </p:cNvPr>
                    <p:cNvSpPr/>
                    <p:nvPr/>
                  </p:nvSpPr>
                  <p:spPr>
                    <a:xfrm>
                      <a:off x="5052335"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CCA92C76-D2C3-4BD3-BCFD-59C2A3DFCBA1}"/>
                        </a:ext>
                      </a:extLst>
                    </p:cNvPr>
                    <p:cNvSpPr/>
                    <p:nvPr/>
                  </p:nvSpPr>
                  <p:spPr>
                    <a:xfrm>
                      <a:off x="6257702"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6D25855C-3D9E-4FDA-8E0A-055D9EA81B17}"/>
                        </a:ext>
                      </a:extLst>
                    </p:cNvPr>
                    <p:cNvSpPr/>
                    <p:nvPr/>
                  </p:nvSpPr>
                  <p:spPr>
                    <a:xfrm>
                      <a:off x="9271120"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40949EDF-0C22-4899-A80B-BA67CD3E1EE4}"/>
                        </a:ext>
                      </a:extLst>
                    </p:cNvPr>
                    <p:cNvSpPr/>
                    <p:nvPr/>
                  </p:nvSpPr>
                  <p:spPr>
                    <a:xfrm>
                      <a:off x="9873804"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8CE6CD06-C53F-4C95-A190-0565A7EDCE47}"/>
                        </a:ext>
                      </a:extLst>
                    </p:cNvPr>
                    <p:cNvSpPr/>
                    <p:nvPr/>
                  </p:nvSpPr>
                  <p:spPr>
                    <a:xfrm>
                      <a:off x="10476487"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D0D7FFCB-21EA-41A4-B524-F442AF1D78A7}"/>
                        </a:ext>
                      </a:extLst>
                    </p:cNvPr>
                    <p:cNvSpPr/>
                    <p:nvPr/>
                  </p:nvSpPr>
                  <p:spPr>
                    <a:xfrm>
                      <a:off x="5052335"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339DBAAB-E6CC-4CBB-9802-BA83F3CBBFA5}"/>
                        </a:ext>
                      </a:extLst>
                    </p:cNvPr>
                    <p:cNvSpPr/>
                    <p:nvPr/>
                  </p:nvSpPr>
                  <p:spPr>
                    <a:xfrm>
                      <a:off x="9873804"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2824B5AD-9FE3-4C37-8405-5A6CAD441CBE}"/>
                        </a:ext>
                      </a:extLst>
                    </p:cNvPr>
                    <p:cNvSpPr/>
                    <p:nvPr/>
                  </p:nvSpPr>
                  <p:spPr>
                    <a:xfrm>
                      <a:off x="9873804"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4F5152C9-7224-4222-9253-8EC58F48DA51}"/>
                        </a:ext>
                      </a:extLst>
                    </p:cNvPr>
                    <p:cNvSpPr/>
                    <p:nvPr/>
                  </p:nvSpPr>
                  <p:spPr>
                    <a:xfrm>
                      <a:off x="10476487"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14A38172-BFE6-42E9-BE6F-149102035112}"/>
                        </a:ext>
                      </a:extLst>
                    </p:cNvPr>
                    <p:cNvSpPr/>
                    <p:nvPr/>
                  </p:nvSpPr>
                  <p:spPr>
                    <a:xfrm>
                      <a:off x="9873804"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ectangle 106">
                      <a:extLst>
                        <a:ext uri="{FF2B5EF4-FFF2-40B4-BE49-F238E27FC236}">
                          <a16:creationId xmlns:a16="http://schemas.microsoft.com/office/drawing/2014/main" id="{40EF13D8-3C05-4995-AEE3-C3B187619DDC}"/>
                        </a:ext>
                      </a:extLst>
                    </p:cNvPr>
                    <p:cNvSpPr/>
                    <p:nvPr/>
                  </p:nvSpPr>
                  <p:spPr>
                    <a:xfrm>
                      <a:off x="5052335"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Rectangle 114">
                      <a:extLst>
                        <a:ext uri="{FF2B5EF4-FFF2-40B4-BE49-F238E27FC236}">
                          <a16:creationId xmlns:a16="http://schemas.microsoft.com/office/drawing/2014/main" id="{715787F5-F825-49C7-A91D-6ADD8AE3F9CF}"/>
                        </a:ext>
                      </a:extLst>
                    </p:cNvPr>
                    <p:cNvSpPr/>
                    <p:nvPr/>
                  </p:nvSpPr>
                  <p:spPr>
                    <a:xfrm>
                      <a:off x="9873804"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Rectangle 117">
                      <a:extLst>
                        <a:ext uri="{FF2B5EF4-FFF2-40B4-BE49-F238E27FC236}">
                          <a16:creationId xmlns:a16="http://schemas.microsoft.com/office/drawing/2014/main" id="{A6741F52-76D9-49AB-B3C4-53178B79E1CB}"/>
                        </a:ext>
                      </a:extLst>
                    </p:cNvPr>
                    <p:cNvSpPr/>
                    <p:nvPr/>
                  </p:nvSpPr>
                  <p:spPr>
                    <a:xfrm>
                      <a:off x="2641600"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a:extLst>
                        <a:ext uri="{FF2B5EF4-FFF2-40B4-BE49-F238E27FC236}">
                          <a16:creationId xmlns:a16="http://schemas.microsoft.com/office/drawing/2014/main" id="{54EA9D15-4A54-4BB6-8AFF-B0BCFD2D7A2B}"/>
                        </a:ext>
                      </a:extLst>
                    </p:cNvPr>
                    <p:cNvSpPr/>
                    <p:nvPr/>
                  </p:nvSpPr>
                  <p:spPr>
                    <a:xfrm>
                      <a:off x="3846967"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a:extLst>
                        <a:ext uri="{FF2B5EF4-FFF2-40B4-BE49-F238E27FC236}">
                          <a16:creationId xmlns:a16="http://schemas.microsoft.com/office/drawing/2014/main" id="{AFC4BB1E-84FF-4900-BB4A-45D2B8075530}"/>
                        </a:ext>
                      </a:extLst>
                    </p:cNvPr>
                    <p:cNvSpPr/>
                    <p:nvPr/>
                  </p:nvSpPr>
                  <p:spPr>
                    <a:xfrm>
                      <a:off x="5052335"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Rectangle 129">
                      <a:extLst>
                        <a:ext uri="{FF2B5EF4-FFF2-40B4-BE49-F238E27FC236}">
                          <a16:creationId xmlns:a16="http://schemas.microsoft.com/office/drawing/2014/main" id="{FF8B7838-3B8F-4E0C-85DE-D26D9E89759E}"/>
                        </a:ext>
                      </a:extLst>
                    </p:cNvPr>
                    <p:cNvSpPr/>
                    <p:nvPr/>
                  </p:nvSpPr>
                  <p:spPr>
                    <a:xfrm>
                      <a:off x="9873804"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Rectangle 130">
                      <a:extLst>
                        <a:ext uri="{FF2B5EF4-FFF2-40B4-BE49-F238E27FC236}">
                          <a16:creationId xmlns:a16="http://schemas.microsoft.com/office/drawing/2014/main" id="{200E5706-69D1-4238-99C9-5DE5F23E455A}"/>
                        </a:ext>
                      </a:extLst>
                    </p:cNvPr>
                    <p:cNvSpPr/>
                    <p:nvPr/>
                  </p:nvSpPr>
                  <p:spPr>
                    <a:xfrm>
                      <a:off x="10476487"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99" name="Group 4098">
                    <a:extLst>
                      <a:ext uri="{FF2B5EF4-FFF2-40B4-BE49-F238E27FC236}">
                        <a16:creationId xmlns:a16="http://schemas.microsoft.com/office/drawing/2014/main" id="{923AB167-0F77-41AA-9A2C-9C750D6C161A}"/>
                      </a:ext>
                    </a:extLst>
                  </p:cNvPr>
                  <p:cNvGrpSpPr/>
                  <p:nvPr/>
                </p:nvGrpSpPr>
                <p:grpSpPr>
                  <a:xfrm>
                    <a:off x="3244284" y="3672776"/>
                    <a:ext cx="4821469" cy="2499092"/>
                    <a:chOff x="3244284" y="3672776"/>
                    <a:chExt cx="4821469" cy="2499092"/>
                  </a:xfrm>
                  <a:solidFill>
                    <a:schemeClr val="accent2">
                      <a:alpha val="60000"/>
                    </a:schemeClr>
                  </a:solidFill>
                </p:grpSpPr>
                <p:sp>
                  <p:nvSpPr>
                    <p:cNvPr id="45" name="Rectangle 44">
                      <a:extLst>
                        <a:ext uri="{FF2B5EF4-FFF2-40B4-BE49-F238E27FC236}">
                          <a16:creationId xmlns:a16="http://schemas.microsoft.com/office/drawing/2014/main" id="{95078EF4-832D-424B-A81E-97C8DE6691B2}"/>
                        </a:ext>
                      </a:extLst>
                    </p:cNvPr>
                    <p:cNvSpPr/>
                    <p:nvPr/>
                  </p:nvSpPr>
                  <p:spPr>
                    <a:xfrm>
                      <a:off x="3846967"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BBB95397-87F6-4E2C-9DC8-CF940D0DDFF5}"/>
                        </a:ext>
                      </a:extLst>
                    </p:cNvPr>
                    <p:cNvSpPr/>
                    <p:nvPr/>
                  </p:nvSpPr>
                  <p:spPr>
                    <a:xfrm>
                      <a:off x="7463069"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134">
                      <a:extLst>
                        <a:ext uri="{FF2B5EF4-FFF2-40B4-BE49-F238E27FC236}">
                          <a16:creationId xmlns:a16="http://schemas.microsoft.com/office/drawing/2014/main" id="{7247AA6D-87B3-4590-955A-5C4BD954DA1B}"/>
                        </a:ext>
                      </a:extLst>
                    </p:cNvPr>
                    <p:cNvSpPr/>
                    <p:nvPr/>
                  </p:nvSpPr>
                  <p:spPr>
                    <a:xfrm>
                      <a:off x="3244284"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98" name="Group 4097">
                    <a:extLst>
                      <a:ext uri="{FF2B5EF4-FFF2-40B4-BE49-F238E27FC236}">
                        <a16:creationId xmlns:a16="http://schemas.microsoft.com/office/drawing/2014/main" id="{ECD67A93-2425-4C82-B17D-496CBF43F4EB}"/>
                      </a:ext>
                    </a:extLst>
                  </p:cNvPr>
                  <p:cNvGrpSpPr/>
                  <p:nvPr/>
                </p:nvGrpSpPr>
                <p:grpSpPr>
                  <a:xfrm>
                    <a:off x="3244284" y="3672776"/>
                    <a:ext cx="6629520" cy="2499092"/>
                    <a:chOff x="3244284" y="3672776"/>
                    <a:chExt cx="6629520" cy="2499092"/>
                  </a:xfrm>
                  <a:solidFill>
                    <a:srgbClr val="3BE8FF"/>
                  </a:solidFill>
                </p:grpSpPr>
                <p:sp>
                  <p:nvSpPr>
                    <p:cNvPr id="44" name="Rectangle 43">
                      <a:extLst>
                        <a:ext uri="{FF2B5EF4-FFF2-40B4-BE49-F238E27FC236}">
                          <a16:creationId xmlns:a16="http://schemas.microsoft.com/office/drawing/2014/main" id="{FB41D7AF-59CC-4F85-821A-FF10DA58D1F7}"/>
                        </a:ext>
                      </a:extLst>
                    </p:cNvPr>
                    <p:cNvSpPr/>
                    <p:nvPr/>
                  </p:nvSpPr>
                  <p:spPr>
                    <a:xfrm>
                      <a:off x="3244284"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366C2C87-0460-4B13-A9C1-821201CACF26}"/>
                        </a:ext>
                      </a:extLst>
                    </p:cNvPr>
                    <p:cNvSpPr/>
                    <p:nvPr/>
                  </p:nvSpPr>
                  <p:spPr>
                    <a:xfrm>
                      <a:off x="5655018"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7A5C3975-A11D-437F-B871-F186D1DF4195}"/>
                        </a:ext>
                      </a:extLst>
                    </p:cNvPr>
                    <p:cNvSpPr/>
                    <p:nvPr/>
                  </p:nvSpPr>
                  <p:spPr>
                    <a:xfrm>
                      <a:off x="8065753"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Rectangle 96">
                      <a:extLst>
                        <a:ext uri="{FF2B5EF4-FFF2-40B4-BE49-F238E27FC236}">
                          <a16:creationId xmlns:a16="http://schemas.microsoft.com/office/drawing/2014/main" id="{E384E6F2-41AE-4217-A5E8-D1F028A27811}"/>
                        </a:ext>
                      </a:extLst>
                    </p:cNvPr>
                    <p:cNvSpPr/>
                    <p:nvPr/>
                  </p:nvSpPr>
                  <p:spPr>
                    <a:xfrm>
                      <a:off x="8065753"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234BD880-482E-4846-A132-36DE446C3F79}"/>
                        </a:ext>
                      </a:extLst>
                    </p:cNvPr>
                    <p:cNvSpPr/>
                    <p:nvPr/>
                  </p:nvSpPr>
                  <p:spPr>
                    <a:xfrm>
                      <a:off x="9271120"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Rectangle 138">
                      <a:extLst>
                        <a:ext uri="{FF2B5EF4-FFF2-40B4-BE49-F238E27FC236}">
                          <a16:creationId xmlns:a16="http://schemas.microsoft.com/office/drawing/2014/main" id="{03AD7A1E-3F7B-40F7-98D1-63D72EA16418}"/>
                        </a:ext>
                      </a:extLst>
                    </p:cNvPr>
                    <p:cNvSpPr/>
                    <p:nvPr/>
                  </p:nvSpPr>
                  <p:spPr>
                    <a:xfrm>
                      <a:off x="5655018"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CB73CEF8-4EF0-4188-8E96-05D18FA92DCD}"/>
                        </a:ext>
                      </a:extLst>
                    </p:cNvPr>
                    <p:cNvSpPr/>
                    <p:nvPr/>
                  </p:nvSpPr>
                  <p:spPr>
                    <a:xfrm>
                      <a:off x="8065753"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01" name="Group 4100">
                    <a:extLst>
                      <a:ext uri="{FF2B5EF4-FFF2-40B4-BE49-F238E27FC236}">
                        <a16:creationId xmlns:a16="http://schemas.microsoft.com/office/drawing/2014/main" id="{7C83CB8B-B372-4489-9959-80852E10614E}"/>
                      </a:ext>
                    </a:extLst>
                  </p:cNvPr>
                  <p:cNvGrpSpPr/>
                  <p:nvPr/>
                </p:nvGrpSpPr>
                <p:grpSpPr>
                  <a:xfrm>
                    <a:off x="2641600" y="3315845"/>
                    <a:ext cx="6629520" cy="2856023"/>
                    <a:chOff x="2641600" y="3315845"/>
                    <a:chExt cx="6629520" cy="2856023"/>
                  </a:xfrm>
                  <a:solidFill>
                    <a:schemeClr val="accent2">
                      <a:alpha val="80000"/>
                    </a:schemeClr>
                  </a:solidFill>
                </p:grpSpPr>
                <p:sp>
                  <p:nvSpPr>
                    <p:cNvPr id="35" name="Rectangle 34">
                      <a:extLst>
                        <a:ext uri="{FF2B5EF4-FFF2-40B4-BE49-F238E27FC236}">
                          <a16:creationId xmlns:a16="http://schemas.microsoft.com/office/drawing/2014/main" id="{BCA5120D-34E4-488A-B6EA-C7D2457F51EA}"/>
                        </a:ext>
                      </a:extLst>
                    </p:cNvPr>
                    <p:cNvSpPr/>
                    <p:nvPr/>
                  </p:nvSpPr>
                  <p:spPr>
                    <a:xfrm>
                      <a:off x="6860385"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1A809062-194B-41C9-B580-24928DD4F2DF}"/>
                        </a:ext>
                      </a:extLst>
                    </p:cNvPr>
                    <p:cNvSpPr/>
                    <p:nvPr/>
                  </p:nvSpPr>
                  <p:spPr>
                    <a:xfrm>
                      <a:off x="8065753"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F04EE1FF-3CF1-4EEE-A58D-530235115E3C}"/>
                        </a:ext>
                      </a:extLst>
                    </p:cNvPr>
                    <p:cNvSpPr/>
                    <p:nvPr/>
                  </p:nvSpPr>
                  <p:spPr>
                    <a:xfrm>
                      <a:off x="6860385"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133">
                      <a:extLst>
                        <a:ext uri="{FF2B5EF4-FFF2-40B4-BE49-F238E27FC236}">
                          <a16:creationId xmlns:a16="http://schemas.microsoft.com/office/drawing/2014/main" id="{EFE30F90-0A85-4D11-B2B6-FF3172F21D47}"/>
                        </a:ext>
                      </a:extLst>
                    </p:cNvPr>
                    <p:cNvSpPr/>
                    <p:nvPr/>
                  </p:nvSpPr>
                  <p:spPr>
                    <a:xfrm>
                      <a:off x="2641600"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136">
                      <a:extLst>
                        <a:ext uri="{FF2B5EF4-FFF2-40B4-BE49-F238E27FC236}">
                          <a16:creationId xmlns:a16="http://schemas.microsoft.com/office/drawing/2014/main" id="{4BB6247F-015B-48E3-97AB-A501F8C9424A}"/>
                        </a:ext>
                      </a:extLst>
                    </p:cNvPr>
                    <p:cNvSpPr/>
                    <p:nvPr/>
                  </p:nvSpPr>
                  <p:spPr>
                    <a:xfrm>
                      <a:off x="4449651"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ectangle 140">
                      <a:extLst>
                        <a:ext uri="{FF2B5EF4-FFF2-40B4-BE49-F238E27FC236}">
                          <a16:creationId xmlns:a16="http://schemas.microsoft.com/office/drawing/2014/main" id="{90745344-B9CD-49C6-B3F8-420EBF9333C5}"/>
                        </a:ext>
                      </a:extLst>
                    </p:cNvPr>
                    <p:cNvSpPr/>
                    <p:nvPr/>
                  </p:nvSpPr>
                  <p:spPr>
                    <a:xfrm>
                      <a:off x="6860385"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BD03377E-494A-488A-A9D7-87AC365710FE}"/>
                        </a:ext>
                      </a:extLst>
                    </p:cNvPr>
                    <p:cNvSpPr/>
                    <p:nvPr/>
                  </p:nvSpPr>
                  <p:spPr>
                    <a:xfrm>
                      <a:off x="8668436"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02" name="Group 4101">
                    <a:extLst>
                      <a:ext uri="{FF2B5EF4-FFF2-40B4-BE49-F238E27FC236}">
                        <a16:creationId xmlns:a16="http://schemas.microsoft.com/office/drawing/2014/main" id="{A17DF13B-D950-4F25-89ED-BB383915E5F7}"/>
                      </a:ext>
                    </a:extLst>
                  </p:cNvPr>
                  <p:cNvGrpSpPr/>
                  <p:nvPr/>
                </p:nvGrpSpPr>
                <p:grpSpPr>
                  <a:xfrm>
                    <a:off x="2641600" y="1501880"/>
                    <a:ext cx="8437571" cy="4669988"/>
                    <a:chOff x="2641600" y="1501880"/>
                    <a:chExt cx="8437571" cy="4669988"/>
                  </a:xfrm>
                  <a:solidFill>
                    <a:srgbClr val="3BE8FF">
                      <a:alpha val="40000"/>
                    </a:srgbClr>
                  </a:solidFill>
                </p:grpSpPr>
                <p:sp>
                  <p:nvSpPr>
                    <p:cNvPr id="180" name="Rectangle 179">
                      <a:extLst>
                        <a:ext uri="{FF2B5EF4-FFF2-40B4-BE49-F238E27FC236}">
                          <a16:creationId xmlns:a16="http://schemas.microsoft.com/office/drawing/2014/main" id="{0186CADA-D353-43D3-A331-338EC4C6E0A2}"/>
                        </a:ext>
                      </a:extLst>
                    </p:cNvPr>
                    <p:cNvSpPr/>
                    <p:nvPr/>
                  </p:nvSpPr>
                  <p:spPr>
                    <a:xfrm>
                      <a:off x="4449651" y="1501880"/>
                      <a:ext cx="602684" cy="1456889"/>
                    </a:xfrm>
                    <a:prstGeom prst="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E7789480-9D5E-4D64-AAA3-EA5D85A8ABB1}"/>
                        </a:ext>
                      </a:extLst>
                    </p:cNvPr>
                    <p:cNvSpPr/>
                    <p:nvPr/>
                  </p:nvSpPr>
                  <p:spPr>
                    <a:xfrm>
                      <a:off x="7463069" y="1501880"/>
                      <a:ext cx="602684" cy="1456889"/>
                    </a:xfrm>
                    <a:prstGeom prst="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B0A202FD-58E5-4E3D-BEC8-5F6BDB079E67}"/>
                        </a:ext>
                      </a:extLst>
                    </p:cNvPr>
                    <p:cNvSpPr/>
                    <p:nvPr/>
                  </p:nvSpPr>
                  <p:spPr>
                    <a:xfrm>
                      <a:off x="8668436" y="1501880"/>
                      <a:ext cx="602684" cy="1456889"/>
                    </a:xfrm>
                    <a:prstGeom prst="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897B13D-EF62-4B78-904A-2FAE20B1E269}"/>
                        </a:ext>
                      </a:extLst>
                    </p:cNvPr>
                    <p:cNvSpPr/>
                    <p:nvPr/>
                  </p:nvSpPr>
                  <p:spPr>
                    <a:xfrm>
                      <a:off x="3846967"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2C3DE1A-2F6D-461B-B235-48921B8D54CE}"/>
                        </a:ext>
                      </a:extLst>
                    </p:cNvPr>
                    <p:cNvSpPr/>
                    <p:nvPr/>
                  </p:nvSpPr>
                  <p:spPr>
                    <a:xfrm>
                      <a:off x="4449651"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3F7C8AB5-F9BF-4D9F-9912-F756CE6F9626}"/>
                        </a:ext>
                      </a:extLst>
                    </p:cNvPr>
                    <p:cNvSpPr/>
                    <p:nvPr/>
                  </p:nvSpPr>
                  <p:spPr>
                    <a:xfrm>
                      <a:off x="5655018"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C03FDD2-F5B2-4F5B-A0F0-08B6859CA4B2}"/>
                        </a:ext>
                      </a:extLst>
                    </p:cNvPr>
                    <p:cNvSpPr/>
                    <p:nvPr/>
                  </p:nvSpPr>
                  <p:spPr>
                    <a:xfrm>
                      <a:off x="6860385"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0281C738-4034-493C-AEAF-869A99B8BCF0}"/>
                        </a:ext>
                      </a:extLst>
                    </p:cNvPr>
                    <p:cNvSpPr/>
                    <p:nvPr/>
                  </p:nvSpPr>
                  <p:spPr>
                    <a:xfrm>
                      <a:off x="7463069"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814D96D3-592A-436E-AE56-C58229494003}"/>
                        </a:ext>
                      </a:extLst>
                    </p:cNvPr>
                    <p:cNvSpPr/>
                    <p:nvPr/>
                  </p:nvSpPr>
                  <p:spPr>
                    <a:xfrm>
                      <a:off x="8065753"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542F5939-F973-436C-88CB-F5648D8DFDD2}"/>
                        </a:ext>
                      </a:extLst>
                    </p:cNvPr>
                    <p:cNvSpPr/>
                    <p:nvPr/>
                  </p:nvSpPr>
                  <p:spPr>
                    <a:xfrm>
                      <a:off x="8668436" y="2958770"/>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1CE47A4E-6E5B-4FEB-8A64-AC3C78CCC9B9}"/>
                        </a:ext>
                      </a:extLst>
                    </p:cNvPr>
                    <p:cNvSpPr/>
                    <p:nvPr/>
                  </p:nvSpPr>
                  <p:spPr>
                    <a:xfrm>
                      <a:off x="3846967"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DA6D702-5B61-42B9-8DE2-035A317C6F1E}"/>
                        </a:ext>
                      </a:extLst>
                    </p:cNvPr>
                    <p:cNvSpPr/>
                    <p:nvPr/>
                  </p:nvSpPr>
                  <p:spPr>
                    <a:xfrm>
                      <a:off x="5655018"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E337380B-CE8A-48B0-BE47-7D618BDE484D}"/>
                        </a:ext>
                      </a:extLst>
                    </p:cNvPr>
                    <p:cNvSpPr/>
                    <p:nvPr/>
                  </p:nvSpPr>
                  <p:spPr>
                    <a:xfrm>
                      <a:off x="7463069"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56D3B2F6-7F49-4E14-8E20-E567466801B9}"/>
                        </a:ext>
                      </a:extLst>
                    </p:cNvPr>
                    <p:cNvSpPr/>
                    <p:nvPr/>
                  </p:nvSpPr>
                  <p:spPr>
                    <a:xfrm>
                      <a:off x="8668436" y="3315845"/>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9780DC95-C4D6-4D0B-B450-1F3239BC88E5}"/>
                        </a:ext>
                      </a:extLst>
                    </p:cNvPr>
                    <p:cNvSpPr/>
                    <p:nvPr/>
                  </p:nvSpPr>
                  <p:spPr>
                    <a:xfrm>
                      <a:off x="2641600"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650DBEA0-4219-47D9-BCBE-219DAC9C701D}"/>
                        </a:ext>
                      </a:extLst>
                    </p:cNvPr>
                    <p:cNvSpPr/>
                    <p:nvPr/>
                  </p:nvSpPr>
                  <p:spPr>
                    <a:xfrm>
                      <a:off x="4449651"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2197BE6A-3719-47EE-B887-04C6FD9F2E16}"/>
                        </a:ext>
                      </a:extLst>
                    </p:cNvPr>
                    <p:cNvSpPr/>
                    <p:nvPr/>
                  </p:nvSpPr>
                  <p:spPr>
                    <a:xfrm>
                      <a:off x="6257702"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5D82A8BD-1132-461D-8E22-4608FFB11D22}"/>
                        </a:ext>
                      </a:extLst>
                    </p:cNvPr>
                    <p:cNvSpPr/>
                    <p:nvPr/>
                  </p:nvSpPr>
                  <p:spPr>
                    <a:xfrm>
                      <a:off x="8668436"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A8671724-0BD5-4C5B-B47A-EE7B40198901}"/>
                        </a:ext>
                      </a:extLst>
                    </p:cNvPr>
                    <p:cNvSpPr/>
                    <p:nvPr/>
                  </p:nvSpPr>
                  <p:spPr>
                    <a:xfrm>
                      <a:off x="9271120"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0A29ED08-B5AD-4CDD-9AA9-DBFF85B196F5}"/>
                        </a:ext>
                      </a:extLst>
                    </p:cNvPr>
                    <p:cNvSpPr/>
                    <p:nvPr/>
                  </p:nvSpPr>
                  <p:spPr>
                    <a:xfrm>
                      <a:off x="9873804"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81C58551-B137-4F0F-84BD-EF56C268799F}"/>
                        </a:ext>
                      </a:extLst>
                    </p:cNvPr>
                    <p:cNvSpPr/>
                    <p:nvPr/>
                  </p:nvSpPr>
                  <p:spPr>
                    <a:xfrm>
                      <a:off x="10476487" y="367277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B8719E8D-F6C3-41A2-818C-8DDF23C49A2E}"/>
                        </a:ext>
                      </a:extLst>
                    </p:cNvPr>
                    <p:cNvSpPr/>
                    <p:nvPr/>
                  </p:nvSpPr>
                  <p:spPr>
                    <a:xfrm>
                      <a:off x="2641600"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5E3011CB-8FC0-4350-93DA-004BDB66EAA4}"/>
                        </a:ext>
                      </a:extLst>
                    </p:cNvPr>
                    <p:cNvSpPr/>
                    <p:nvPr/>
                  </p:nvSpPr>
                  <p:spPr>
                    <a:xfrm>
                      <a:off x="3244284"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EC3EC413-7372-4E8A-A8EA-B3B19EE762BD}"/>
                        </a:ext>
                      </a:extLst>
                    </p:cNvPr>
                    <p:cNvSpPr/>
                    <p:nvPr/>
                  </p:nvSpPr>
                  <p:spPr>
                    <a:xfrm>
                      <a:off x="3846967"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83255BC-D0A7-488C-B27F-2DF72606F8AC}"/>
                        </a:ext>
                      </a:extLst>
                    </p:cNvPr>
                    <p:cNvSpPr/>
                    <p:nvPr/>
                  </p:nvSpPr>
                  <p:spPr>
                    <a:xfrm>
                      <a:off x="4449651"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2B85F372-B275-46D0-BB62-B4496628ECD7}"/>
                        </a:ext>
                      </a:extLst>
                    </p:cNvPr>
                    <p:cNvSpPr/>
                    <p:nvPr/>
                  </p:nvSpPr>
                  <p:spPr>
                    <a:xfrm>
                      <a:off x="5052335"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0E7AD48F-C97F-4A3E-A80D-9C65DF3CE7FF}"/>
                        </a:ext>
                      </a:extLst>
                    </p:cNvPr>
                    <p:cNvSpPr/>
                    <p:nvPr/>
                  </p:nvSpPr>
                  <p:spPr>
                    <a:xfrm>
                      <a:off x="5655018"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020A9DB-CA15-4091-964F-B3F506268E6A}"/>
                        </a:ext>
                      </a:extLst>
                    </p:cNvPr>
                    <p:cNvSpPr/>
                    <p:nvPr/>
                  </p:nvSpPr>
                  <p:spPr>
                    <a:xfrm>
                      <a:off x="6257702"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6F3377B7-8F3D-420B-AE96-C523471F1FF5}"/>
                        </a:ext>
                      </a:extLst>
                    </p:cNvPr>
                    <p:cNvSpPr/>
                    <p:nvPr/>
                  </p:nvSpPr>
                  <p:spPr>
                    <a:xfrm>
                      <a:off x="6860385"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6DE8985F-2440-483F-AA71-EF20F35C1F57}"/>
                        </a:ext>
                      </a:extLst>
                    </p:cNvPr>
                    <p:cNvSpPr/>
                    <p:nvPr/>
                  </p:nvSpPr>
                  <p:spPr>
                    <a:xfrm>
                      <a:off x="7463069"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a:extLst>
                        <a:ext uri="{FF2B5EF4-FFF2-40B4-BE49-F238E27FC236}">
                          <a16:creationId xmlns:a16="http://schemas.microsoft.com/office/drawing/2014/main" id="{92CE878F-071D-461E-B3D3-710A8C8DD3A0}"/>
                        </a:ext>
                      </a:extLst>
                    </p:cNvPr>
                    <p:cNvSpPr/>
                    <p:nvPr/>
                  </p:nvSpPr>
                  <p:spPr>
                    <a:xfrm>
                      <a:off x="8065753"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6CCC5D3C-5F16-46FE-84A0-B8021304AB7B}"/>
                        </a:ext>
                      </a:extLst>
                    </p:cNvPr>
                    <p:cNvSpPr/>
                    <p:nvPr/>
                  </p:nvSpPr>
                  <p:spPr>
                    <a:xfrm>
                      <a:off x="8668436"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D6971286-7D25-46DB-9569-2FDE331214B1}"/>
                        </a:ext>
                      </a:extLst>
                    </p:cNvPr>
                    <p:cNvSpPr/>
                    <p:nvPr/>
                  </p:nvSpPr>
                  <p:spPr>
                    <a:xfrm>
                      <a:off x="9271120"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27345FF0-F4E3-42A8-BC3C-2C7E602A9498}"/>
                        </a:ext>
                      </a:extLst>
                    </p:cNvPr>
                    <p:cNvSpPr/>
                    <p:nvPr/>
                  </p:nvSpPr>
                  <p:spPr>
                    <a:xfrm>
                      <a:off x="10476487" y="4029851"/>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5C31B131-CFAA-4623-880C-0C8F5CD0F7C5}"/>
                        </a:ext>
                      </a:extLst>
                    </p:cNvPr>
                    <p:cNvSpPr/>
                    <p:nvPr/>
                  </p:nvSpPr>
                  <p:spPr>
                    <a:xfrm>
                      <a:off x="2641600"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41C3EC72-C277-450A-A3AA-72FDB2A21B75}"/>
                        </a:ext>
                      </a:extLst>
                    </p:cNvPr>
                    <p:cNvSpPr/>
                    <p:nvPr/>
                  </p:nvSpPr>
                  <p:spPr>
                    <a:xfrm>
                      <a:off x="3244284"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74A01014-D9A3-49E5-B785-F559218B4AF9}"/>
                        </a:ext>
                      </a:extLst>
                    </p:cNvPr>
                    <p:cNvSpPr/>
                    <p:nvPr/>
                  </p:nvSpPr>
                  <p:spPr>
                    <a:xfrm>
                      <a:off x="3846967"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AA40B908-12DF-4F21-BAF9-385B3530239C}"/>
                        </a:ext>
                      </a:extLst>
                    </p:cNvPr>
                    <p:cNvSpPr/>
                    <p:nvPr/>
                  </p:nvSpPr>
                  <p:spPr>
                    <a:xfrm>
                      <a:off x="4449651"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8EB0A573-3D32-4B5B-B6C5-5B0E10A6BD36}"/>
                        </a:ext>
                      </a:extLst>
                    </p:cNvPr>
                    <p:cNvSpPr/>
                    <p:nvPr/>
                  </p:nvSpPr>
                  <p:spPr>
                    <a:xfrm>
                      <a:off x="5052335"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ectangle 77">
                      <a:extLst>
                        <a:ext uri="{FF2B5EF4-FFF2-40B4-BE49-F238E27FC236}">
                          <a16:creationId xmlns:a16="http://schemas.microsoft.com/office/drawing/2014/main" id="{7048B071-E846-4783-B1FB-B17D03ECF53B}"/>
                        </a:ext>
                      </a:extLst>
                    </p:cNvPr>
                    <p:cNvSpPr/>
                    <p:nvPr/>
                  </p:nvSpPr>
                  <p:spPr>
                    <a:xfrm>
                      <a:off x="5655018"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6C4B037-B25C-40AA-84AC-07EC8CE819E4}"/>
                        </a:ext>
                      </a:extLst>
                    </p:cNvPr>
                    <p:cNvSpPr/>
                    <p:nvPr/>
                  </p:nvSpPr>
                  <p:spPr>
                    <a:xfrm>
                      <a:off x="6257702"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5EDD94C9-602B-4F30-9A76-444F64EE7835}"/>
                        </a:ext>
                      </a:extLst>
                    </p:cNvPr>
                    <p:cNvSpPr/>
                    <p:nvPr/>
                  </p:nvSpPr>
                  <p:spPr>
                    <a:xfrm>
                      <a:off x="6860385"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51710779-2797-42AA-9BA5-4C082B58E178}"/>
                        </a:ext>
                      </a:extLst>
                    </p:cNvPr>
                    <p:cNvSpPr/>
                    <p:nvPr/>
                  </p:nvSpPr>
                  <p:spPr>
                    <a:xfrm>
                      <a:off x="7463069"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6D41ACF1-5289-4C52-AF36-6794B453CBC5}"/>
                        </a:ext>
                      </a:extLst>
                    </p:cNvPr>
                    <p:cNvSpPr/>
                    <p:nvPr/>
                  </p:nvSpPr>
                  <p:spPr>
                    <a:xfrm>
                      <a:off x="8065753"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73BDD217-1E14-4CC8-A372-571ED46F142E}"/>
                        </a:ext>
                      </a:extLst>
                    </p:cNvPr>
                    <p:cNvSpPr/>
                    <p:nvPr/>
                  </p:nvSpPr>
                  <p:spPr>
                    <a:xfrm>
                      <a:off x="8668436"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2179F8CC-52D0-465C-8BB6-2198C0F283D4}"/>
                        </a:ext>
                      </a:extLst>
                    </p:cNvPr>
                    <p:cNvSpPr/>
                    <p:nvPr/>
                  </p:nvSpPr>
                  <p:spPr>
                    <a:xfrm>
                      <a:off x="9271120" y="438678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a:extLst>
                        <a:ext uri="{FF2B5EF4-FFF2-40B4-BE49-F238E27FC236}">
                          <a16:creationId xmlns:a16="http://schemas.microsoft.com/office/drawing/2014/main" id="{5E395E52-7EA8-424B-A992-9EBF5EB8531F}"/>
                        </a:ext>
                      </a:extLst>
                    </p:cNvPr>
                    <p:cNvSpPr/>
                    <p:nvPr/>
                  </p:nvSpPr>
                  <p:spPr>
                    <a:xfrm>
                      <a:off x="2641600"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88">
                      <a:extLst>
                        <a:ext uri="{FF2B5EF4-FFF2-40B4-BE49-F238E27FC236}">
                          <a16:creationId xmlns:a16="http://schemas.microsoft.com/office/drawing/2014/main" id="{7E3D48F5-8A6A-4A02-9968-87E577B46C6B}"/>
                        </a:ext>
                      </a:extLst>
                    </p:cNvPr>
                    <p:cNvSpPr/>
                    <p:nvPr/>
                  </p:nvSpPr>
                  <p:spPr>
                    <a:xfrm>
                      <a:off x="3244284"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a:extLst>
                        <a:ext uri="{FF2B5EF4-FFF2-40B4-BE49-F238E27FC236}">
                          <a16:creationId xmlns:a16="http://schemas.microsoft.com/office/drawing/2014/main" id="{9330E792-F2F1-4938-AF03-4B8F38330167}"/>
                        </a:ext>
                      </a:extLst>
                    </p:cNvPr>
                    <p:cNvSpPr/>
                    <p:nvPr/>
                  </p:nvSpPr>
                  <p:spPr>
                    <a:xfrm>
                      <a:off x="3846967"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6F4E9CC3-FB97-4E58-B508-CB7725E03495}"/>
                        </a:ext>
                      </a:extLst>
                    </p:cNvPr>
                    <p:cNvSpPr/>
                    <p:nvPr/>
                  </p:nvSpPr>
                  <p:spPr>
                    <a:xfrm>
                      <a:off x="4449651"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C208977F-3EFE-47C6-B3A3-6263277DD51E}"/>
                        </a:ext>
                      </a:extLst>
                    </p:cNvPr>
                    <p:cNvSpPr/>
                    <p:nvPr/>
                  </p:nvSpPr>
                  <p:spPr>
                    <a:xfrm>
                      <a:off x="5052335"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a:extLst>
                        <a:ext uri="{FF2B5EF4-FFF2-40B4-BE49-F238E27FC236}">
                          <a16:creationId xmlns:a16="http://schemas.microsoft.com/office/drawing/2014/main" id="{0D1D2B4A-206C-4AF5-AF8D-7B4AC030D92A}"/>
                        </a:ext>
                      </a:extLst>
                    </p:cNvPr>
                    <p:cNvSpPr/>
                    <p:nvPr/>
                  </p:nvSpPr>
                  <p:spPr>
                    <a:xfrm>
                      <a:off x="5655018"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EC6BD0EF-E1CA-409C-BBA1-5C79E0603FCF}"/>
                        </a:ext>
                      </a:extLst>
                    </p:cNvPr>
                    <p:cNvSpPr/>
                    <p:nvPr/>
                  </p:nvSpPr>
                  <p:spPr>
                    <a:xfrm>
                      <a:off x="6257702"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a:extLst>
                        <a:ext uri="{FF2B5EF4-FFF2-40B4-BE49-F238E27FC236}">
                          <a16:creationId xmlns:a16="http://schemas.microsoft.com/office/drawing/2014/main" id="{8C7D2B92-6ECF-4D3A-B99E-BA367706A7B5}"/>
                        </a:ext>
                      </a:extLst>
                    </p:cNvPr>
                    <p:cNvSpPr/>
                    <p:nvPr/>
                  </p:nvSpPr>
                  <p:spPr>
                    <a:xfrm>
                      <a:off x="6860385"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Rectangle 95">
                      <a:extLst>
                        <a:ext uri="{FF2B5EF4-FFF2-40B4-BE49-F238E27FC236}">
                          <a16:creationId xmlns:a16="http://schemas.microsoft.com/office/drawing/2014/main" id="{67AF510E-4DA4-448B-8D8D-F64788E8A727}"/>
                        </a:ext>
                      </a:extLst>
                    </p:cNvPr>
                    <p:cNvSpPr/>
                    <p:nvPr/>
                  </p:nvSpPr>
                  <p:spPr>
                    <a:xfrm>
                      <a:off x="7463069"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Rectangle 97">
                      <a:extLst>
                        <a:ext uri="{FF2B5EF4-FFF2-40B4-BE49-F238E27FC236}">
                          <a16:creationId xmlns:a16="http://schemas.microsoft.com/office/drawing/2014/main" id="{935F4BAC-5053-40FA-B16E-76424277D921}"/>
                        </a:ext>
                      </a:extLst>
                    </p:cNvPr>
                    <p:cNvSpPr/>
                    <p:nvPr/>
                  </p:nvSpPr>
                  <p:spPr>
                    <a:xfrm>
                      <a:off x="8668436"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C49C4155-24F7-44CA-ADEB-96824FF4AE0D}"/>
                        </a:ext>
                      </a:extLst>
                    </p:cNvPr>
                    <p:cNvSpPr/>
                    <p:nvPr/>
                  </p:nvSpPr>
                  <p:spPr>
                    <a:xfrm>
                      <a:off x="10476487" y="4743856"/>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66F8F925-1D85-4888-9ECD-A1C20385BF1F}"/>
                        </a:ext>
                      </a:extLst>
                    </p:cNvPr>
                    <p:cNvSpPr/>
                    <p:nvPr/>
                  </p:nvSpPr>
                  <p:spPr>
                    <a:xfrm>
                      <a:off x="2641600"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4132B718-E63F-4DD1-9713-0043994E44BD}"/>
                        </a:ext>
                      </a:extLst>
                    </p:cNvPr>
                    <p:cNvSpPr/>
                    <p:nvPr/>
                  </p:nvSpPr>
                  <p:spPr>
                    <a:xfrm>
                      <a:off x="3244284"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a:extLst>
                        <a:ext uri="{FF2B5EF4-FFF2-40B4-BE49-F238E27FC236}">
                          <a16:creationId xmlns:a16="http://schemas.microsoft.com/office/drawing/2014/main" id="{29624ADF-CF20-4900-80F6-C5FEAF85228A}"/>
                        </a:ext>
                      </a:extLst>
                    </p:cNvPr>
                    <p:cNvSpPr/>
                    <p:nvPr/>
                  </p:nvSpPr>
                  <p:spPr>
                    <a:xfrm>
                      <a:off x="3846967"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ectangle 105">
                      <a:extLst>
                        <a:ext uri="{FF2B5EF4-FFF2-40B4-BE49-F238E27FC236}">
                          <a16:creationId xmlns:a16="http://schemas.microsoft.com/office/drawing/2014/main" id="{AB4ED739-E406-4D7C-A191-E7C766C8B13A}"/>
                        </a:ext>
                      </a:extLst>
                    </p:cNvPr>
                    <p:cNvSpPr/>
                    <p:nvPr/>
                  </p:nvSpPr>
                  <p:spPr>
                    <a:xfrm>
                      <a:off x="4449651"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ectangle 107">
                      <a:extLst>
                        <a:ext uri="{FF2B5EF4-FFF2-40B4-BE49-F238E27FC236}">
                          <a16:creationId xmlns:a16="http://schemas.microsoft.com/office/drawing/2014/main" id="{53264B86-D198-433F-A4E5-C4DD300856B4}"/>
                        </a:ext>
                      </a:extLst>
                    </p:cNvPr>
                    <p:cNvSpPr/>
                    <p:nvPr/>
                  </p:nvSpPr>
                  <p:spPr>
                    <a:xfrm>
                      <a:off x="5655018"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034ED1DC-9F4E-4766-9B57-FDA5B082457E}"/>
                        </a:ext>
                      </a:extLst>
                    </p:cNvPr>
                    <p:cNvSpPr/>
                    <p:nvPr/>
                  </p:nvSpPr>
                  <p:spPr>
                    <a:xfrm>
                      <a:off x="6257702"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F2957A14-155D-4DE7-9B14-6F8FF334EE66}"/>
                        </a:ext>
                      </a:extLst>
                    </p:cNvPr>
                    <p:cNvSpPr/>
                    <p:nvPr/>
                  </p:nvSpPr>
                  <p:spPr>
                    <a:xfrm>
                      <a:off x="6860385"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06C16032-7BA4-44AA-A4A8-B2AA580657A0}"/>
                        </a:ext>
                      </a:extLst>
                    </p:cNvPr>
                    <p:cNvSpPr/>
                    <p:nvPr/>
                  </p:nvSpPr>
                  <p:spPr>
                    <a:xfrm>
                      <a:off x="7463069"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Rectangle 111">
                      <a:extLst>
                        <a:ext uri="{FF2B5EF4-FFF2-40B4-BE49-F238E27FC236}">
                          <a16:creationId xmlns:a16="http://schemas.microsoft.com/office/drawing/2014/main" id="{EBD883F8-529A-4C0D-BDB1-E29305F0C075}"/>
                        </a:ext>
                      </a:extLst>
                    </p:cNvPr>
                    <p:cNvSpPr/>
                    <p:nvPr/>
                  </p:nvSpPr>
                  <p:spPr>
                    <a:xfrm>
                      <a:off x="8065753"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Rectangle 112">
                      <a:extLst>
                        <a:ext uri="{FF2B5EF4-FFF2-40B4-BE49-F238E27FC236}">
                          <a16:creationId xmlns:a16="http://schemas.microsoft.com/office/drawing/2014/main" id="{B5510CB1-1BE9-4427-942F-F406389A6BE5}"/>
                        </a:ext>
                      </a:extLst>
                    </p:cNvPr>
                    <p:cNvSpPr/>
                    <p:nvPr/>
                  </p:nvSpPr>
                  <p:spPr>
                    <a:xfrm>
                      <a:off x="8668436"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Rectangle 113">
                      <a:extLst>
                        <a:ext uri="{FF2B5EF4-FFF2-40B4-BE49-F238E27FC236}">
                          <a16:creationId xmlns:a16="http://schemas.microsoft.com/office/drawing/2014/main" id="{1EF8FD67-5C31-4B8F-8C68-6A60020CE59D}"/>
                        </a:ext>
                      </a:extLst>
                    </p:cNvPr>
                    <p:cNvSpPr/>
                    <p:nvPr/>
                  </p:nvSpPr>
                  <p:spPr>
                    <a:xfrm>
                      <a:off x="9271120"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Rectangle 115">
                      <a:extLst>
                        <a:ext uri="{FF2B5EF4-FFF2-40B4-BE49-F238E27FC236}">
                          <a16:creationId xmlns:a16="http://schemas.microsoft.com/office/drawing/2014/main" id="{BDB10B2B-228E-4AC8-B632-DC392C0AAB70}"/>
                        </a:ext>
                      </a:extLst>
                    </p:cNvPr>
                    <p:cNvSpPr/>
                    <p:nvPr/>
                  </p:nvSpPr>
                  <p:spPr>
                    <a:xfrm>
                      <a:off x="10476487" y="5100787"/>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Rectangle 118">
                      <a:extLst>
                        <a:ext uri="{FF2B5EF4-FFF2-40B4-BE49-F238E27FC236}">
                          <a16:creationId xmlns:a16="http://schemas.microsoft.com/office/drawing/2014/main" id="{6848F25F-567F-4680-A314-3D8C833AD682}"/>
                        </a:ext>
                      </a:extLst>
                    </p:cNvPr>
                    <p:cNvSpPr/>
                    <p:nvPr/>
                  </p:nvSpPr>
                  <p:spPr>
                    <a:xfrm>
                      <a:off x="3244284"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a:extLst>
                        <a:ext uri="{FF2B5EF4-FFF2-40B4-BE49-F238E27FC236}">
                          <a16:creationId xmlns:a16="http://schemas.microsoft.com/office/drawing/2014/main" id="{AEB88599-335A-4A55-8266-AEBF5D6DDE6B}"/>
                        </a:ext>
                      </a:extLst>
                    </p:cNvPr>
                    <p:cNvSpPr/>
                    <p:nvPr/>
                  </p:nvSpPr>
                  <p:spPr>
                    <a:xfrm>
                      <a:off x="4449651"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Rectangle 122">
                      <a:extLst>
                        <a:ext uri="{FF2B5EF4-FFF2-40B4-BE49-F238E27FC236}">
                          <a16:creationId xmlns:a16="http://schemas.microsoft.com/office/drawing/2014/main" id="{C488039C-F2D7-41EC-8177-3D898FE9254F}"/>
                        </a:ext>
                      </a:extLst>
                    </p:cNvPr>
                    <p:cNvSpPr/>
                    <p:nvPr/>
                  </p:nvSpPr>
                  <p:spPr>
                    <a:xfrm>
                      <a:off x="5655018"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Rectangle 123">
                      <a:extLst>
                        <a:ext uri="{FF2B5EF4-FFF2-40B4-BE49-F238E27FC236}">
                          <a16:creationId xmlns:a16="http://schemas.microsoft.com/office/drawing/2014/main" id="{70752EDB-5FAF-4AFA-8E58-ADF11947C546}"/>
                        </a:ext>
                      </a:extLst>
                    </p:cNvPr>
                    <p:cNvSpPr/>
                    <p:nvPr/>
                  </p:nvSpPr>
                  <p:spPr>
                    <a:xfrm>
                      <a:off x="6257702"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7BE9CC84-0521-4E17-81E4-6922DBD438E8}"/>
                        </a:ext>
                      </a:extLst>
                    </p:cNvPr>
                    <p:cNvSpPr/>
                    <p:nvPr/>
                  </p:nvSpPr>
                  <p:spPr>
                    <a:xfrm>
                      <a:off x="6860385"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Rectangle 125">
                      <a:extLst>
                        <a:ext uri="{FF2B5EF4-FFF2-40B4-BE49-F238E27FC236}">
                          <a16:creationId xmlns:a16="http://schemas.microsoft.com/office/drawing/2014/main" id="{5929E9A9-E7AC-4BF6-B625-E9BE49A49A94}"/>
                        </a:ext>
                      </a:extLst>
                    </p:cNvPr>
                    <p:cNvSpPr/>
                    <p:nvPr/>
                  </p:nvSpPr>
                  <p:spPr>
                    <a:xfrm>
                      <a:off x="7463069"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Rectangle 126">
                      <a:extLst>
                        <a:ext uri="{FF2B5EF4-FFF2-40B4-BE49-F238E27FC236}">
                          <a16:creationId xmlns:a16="http://schemas.microsoft.com/office/drawing/2014/main" id="{62B1B982-B4E0-46FD-9006-703BCDCDA2FF}"/>
                        </a:ext>
                      </a:extLst>
                    </p:cNvPr>
                    <p:cNvSpPr/>
                    <p:nvPr/>
                  </p:nvSpPr>
                  <p:spPr>
                    <a:xfrm>
                      <a:off x="8065753"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Rectangle 127">
                      <a:extLst>
                        <a:ext uri="{FF2B5EF4-FFF2-40B4-BE49-F238E27FC236}">
                          <a16:creationId xmlns:a16="http://schemas.microsoft.com/office/drawing/2014/main" id="{7A049702-12AD-41C7-A189-92BC594537E5}"/>
                        </a:ext>
                      </a:extLst>
                    </p:cNvPr>
                    <p:cNvSpPr/>
                    <p:nvPr/>
                  </p:nvSpPr>
                  <p:spPr>
                    <a:xfrm>
                      <a:off x="8668436"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Rectangle 128">
                      <a:extLst>
                        <a:ext uri="{FF2B5EF4-FFF2-40B4-BE49-F238E27FC236}">
                          <a16:creationId xmlns:a16="http://schemas.microsoft.com/office/drawing/2014/main" id="{548601FA-C54E-4666-B871-15765FB96D6E}"/>
                        </a:ext>
                      </a:extLst>
                    </p:cNvPr>
                    <p:cNvSpPr/>
                    <p:nvPr/>
                  </p:nvSpPr>
                  <p:spPr>
                    <a:xfrm>
                      <a:off x="9271120" y="5457862"/>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135">
                      <a:extLst>
                        <a:ext uri="{FF2B5EF4-FFF2-40B4-BE49-F238E27FC236}">
                          <a16:creationId xmlns:a16="http://schemas.microsoft.com/office/drawing/2014/main" id="{8DF8552C-53F1-4DF5-B5B7-10897A717375}"/>
                        </a:ext>
                      </a:extLst>
                    </p:cNvPr>
                    <p:cNvSpPr/>
                    <p:nvPr/>
                  </p:nvSpPr>
                  <p:spPr>
                    <a:xfrm>
                      <a:off x="3846967"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E2AD3FF6-5C58-4D25-9EC2-6CAC5D68B9D5}"/>
                        </a:ext>
                      </a:extLst>
                    </p:cNvPr>
                    <p:cNvSpPr/>
                    <p:nvPr/>
                  </p:nvSpPr>
                  <p:spPr>
                    <a:xfrm>
                      <a:off x="5052335"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Rectangle 139">
                      <a:extLst>
                        <a:ext uri="{FF2B5EF4-FFF2-40B4-BE49-F238E27FC236}">
                          <a16:creationId xmlns:a16="http://schemas.microsoft.com/office/drawing/2014/main" id="{F2851505-FE83-4BE0-9AF2-6882EF6C2F17}"/>
                        </a:ext>
                      </a:extLst>
                    </p:cNvPr>
                    <p:cNvSpPr/>
                    <p:nvPr/>
                  </p:nvSpPr>
                  <p:spPr>
                    <a:xfrm>
                      <a:off x="6257702"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AA35A36E-E9B8-4B3B-9AA0-0B12244124F0}"/>
                        </a:ext>
                      </a:extLst>
                    </p:cNvPr>
                    <p:cNvSpPr/>
                    <p:nvPr/>
                  </p:nvSpPr>
                  <p:spPr>
                    <a:xfrm>
                      <a:off x="7463069"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98248E84-ABED-4A49-B469-7C3DE99ADB35}"/>
                        </a:ext>
                      </a:extLst>
                    </p:cNvPr>
                    <p:cNvSpPr/>
                    <p:nvPr/>
                  </p:nvSpPr>
                  <p:spPr>
                    <a:xfrm>
                      <a:off x="9271120"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Rectangle 145">
                      <a:extLst>
                        <a:ext uri="{FF2B5EF4-FFF2-40B4-BE49-F238E27FC236}">
                          <a16:creationId xmlns:a16="http://schemas.microsoft.com/office/drawing/2014/main" id="{76088E06-9A3C-4019-9AE9-A1C101E18732}"/>
                        </a:ext>
                      </a:extLst>
                    </p:cNvPr>
                    <p:cNvSpPr/>
                    <p:nvPr/>
                  </p:nvSpPr>
                  <p:spPr>
                    <a:xfrm>
                      <a:off x="9873804"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ectangle 146">
                      <a:extLst>
                        <a:ext uri="{FF2B5EF4-FFF2-40B4-BE49-F238E27FC236}">
                          <a16:creationId xmlns:a16="http://schemas.microsoft.com/office/drawing/2014/main" id="{FFBE1DD8-91B0-4D83-ACFD-3AB0A8808027}"/>
                        </a:ext>
                      </a:extLst>
                    </p:cNvPr>
                    <p:cNvSpPr/>
                    <p:nvPr/>
                  </p:nvSpPr>
                  <p:spPr>
                    <a:xfrm>
                      <a:off x="10476487" y="5814793"/>
                      <a:ext cx="602684" cy="357075"/>
                    </a:xfrm>
                    <a:prstGeom prst="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104" name="TextBox 4103">
                  <a:extLst>
                    <a:ext uri="{FF2B5EF4-FFF2-40B4-BE49-F238E27FC236}">
                      <a16:creationId xmlns:a16="http://schemas.microsoft.com/office/drawing/2014/main" id="{D9B9323D-BCB8-429E-87E0-7E92D0F6064E}"/>
                    </a:ext>
                  </a:extLst>
                </p:cNvPr>
                <p:cNvSpPr txBox="1"/>
                <p:nvPr/>
              </p:nvSpPr>
              <p:spPr>
                <a:xfrm rot="16200000">
                  <a:off x="2224407" y="1940720"/>
                  <a:ext cx="1437076" cy="400110"/>
                </a:xfrm>
                <a:prstGeom prst="rect">
                  <a:avLst/>
                </a:prstGeom>
                <a:noFill/>
              </p:spPr>
              <p:txBody>
                <a:bodyPr wrap="square" rtlCol="0">
                  <a:spAutoFit/>
                </a:bodyPr>
                <a:lstStyle/>
                <a:p>
                  <a:r>
                    <a:rPr lang="en-US" sz="1000" dirty="0">
                      <a:solidFill>
                        <a:schemeClr val="bg1"/>
                      </a:solidFill>
                      <a:latin typeface="Montserrat" panose="00000500000000000000" pitchFamily="50" charset="0"/>
                    </a:rPr>
                    <a:t>Reinforcement Learning</a:t>
                  </a:r>
                </a:p>
              </p:txBody>
            </p:sp>
            <p:sp>
              <p:nvSpPr>
                <p:cNvPr id="156" name="TextBox 155">
                  <a:extLst>
                    <a:ext uri="{FF2B5EF4-FFF2-40B4-BE49-F238E27FC236}">
                      <a16:creationId xmlns:a16="http://schemas.microsoft.com/office/drawing/2014/main" id="{2AA84BC2-8A43-4708-9FB8-ADA61B21D366}"/>
                    </a:ext>
                  </a:extLst>
                </p:cNvPr>
                <p:cNvSpPr txBox="1"/>
                <p:nvPr/>
              </p:nvSpPr>
              <p:spPr>
                <a:xfrm rot="16200000">
                  <a:off x="10059293" y="2017665"/>
                  <a:ext cx="1437076" cy="246221"/>
                </a:xfrm>
                <a:prstGeom prst="rect">
                  <a:avLst/>
                </a:prstGeom>
                <a:noFill/>
              </p:spPr>
              <p:txBody>
                <a:bodyPr wrap="square" rtlCol="0">
                  <a:spAutoFit/>
                </a:bodyPr>
                <a:lstStyle/>
                <a:p>
                  <a:r>
                    <a:rPr lang="en-US" sz="1000" dirty="0">
                      <a:solidFill>
                        <a:schemeClr val="bg1"/>
                      </a:solidFill>
                      <a:latin typeface="Montserrat" panose="00000500000000000000" pitchFamily="50" charset="0"/>
                    </a:rPr>
                    <a:t>Other Optimization</a:t>
                  </a:r>
                </a:p>
              </p:txBody>
            </p:sp>
            <p:sp>
              <p:nvSpPr>
                <p:cNvPr id="157" name="TextBox 156">
                  <a:extLst>
                    <a:ext uri="{FF2B5EF4-FFF2-40B4-BE49-F238E27FC236}">
                      <a16:creationId xmlns:a16="http://schemas.microsoft.com/office/drawing/2014/main" id="{C445A7B0-3B05-4F3E-9D22-BE132FAC9FD7}"/>
                    </a:ext>
                  </a:extLst>
                </p:cNvPr>
                <p:cNvSpPr txBox="1"/>
                <p:nvPr/>
              </p:nvSpPr>
              <p:spPr>
                <a:xfrm rot="16200000">
                  <a:off x="9456615" y="2017664"/>
                  <a:ext cx="1437076" cy="246221"/>
                </a:xfrm>
                <a:prstGeom prst="rect">
                  <a:avLst/>
                </a:prstGeom>
                <a:noFill/>
              </p:spPr>
              <p:txBody>
                <a:bodyPr wrap="square" rtlCol="0">
                  <a:spAutoFit/>
                </a:bodyPr>
                <a:lstStyle/>
                <a:p>
                  <a:r>
                    <a:rPr lang="en-US" sz="1000" dirty="0">
                      <a:solidFill>
                        <a:schemeClr val="bg1"/>
                      </a:solidFill>
                      <a:latin typeface="Montserrat" panose="00000500000000000000" pitchFamily="50" charset="0"/>
                    </a:rPr>
                    <a:t>Markov Processes</a:t>
                  </a:r>
                </a:p>
              </p:txBody>
            </p:sp>
            <p:sp>
              <p:nvSpPr>
                <p:cNvPr id="158" name="TextBox 157">
                  <a:extLst>
                    <a:ext uri="{FF2B5EF4-FFF2-40B4-BE49-F238E27FC236}">
                      <a16:creationId xmlns:a16="http://schemas.microsoft.com/office/drawing/2014/main" id="{E97C8E8C-7F33-43E3-A210-6F7CCA32101A}"/>
                    </a:ext>
                  </a:extLst>
                </p:cNvPr>
                <p:cNvSpPr txBox="1"/>
                <p:nvPr/>
              </p:nvSpPr>
              <p:spPr>
                <a:xfrm rot="16200000">
                  <a:off x="8853931" y="2017664"/>
                  <a:ext cx="1437076" cy="246221"/>
                </a:xfrm>
                <a:prstGeom prst="rect">
                  <a:avLst/>
                </a:prstGeom>
                <a:noFill/>
              </p:spPr>
              <p:txBody>
                <a:bodyPr wrap="square" rtlCol="0">
                  <a:spAutoFit/>
                </a:bodyPr>
                <a:lstStyle/>
                <a:p>
                  <a:r>
                    <a:rPr lang="en-US" sz="1000" dirty="0">
                      <a:solidFill>
                        <a:schemeClr val="bg1"/>
                      </a:solidFill>
                      <a:latin typeface="Montserrat" panose="00000500000000000000" pitchFamily="50" charset="0"/>
                    </a:rPr>
                    <a:t>Monte Carlo</a:t>
                  </a:r>
                </a:p>
              </p:txBody>
            </p:sp>
            <p:sp>
              <p:nvSpPr>
                <p:cNvPr id="159" name="TextBox 158">
                  <a:extLst>
                    <a:ext uri="{FF2B5EF4-FFF2-40B4-BE49-F238E27FC236}">
                      <a16:creationId xmlns:a16="http://schemas.microsoft.com/office/drawing/2014/main" id="{4667AE18-FA41-4244-9AF6-A07F0B8AA0AB}"/>
                    </a:ext>
                  </a:extLst>
                </p:cNvPr>
                <p:cNvSpPr txBox="1"/>
                <p:nvPr/>
              </p:nvSpPr>
              <p:spPr>
                <a:xfrm rot="16200000">
                  <a:off x="8251247" y="2017665"/>
                  <a:ext cx="1437076" cy="246221"/>
                </a:xfrm>
                <a:prstGeom prst="rect">
                  <a:avLst/>
                </a:prstGeom>
                <a:noFill/>
              </p:spPr>
              <p:txBody>
                <a:bodyPr wrap="square" rtlCol="0">
                  <a:spAutoFit/>
                </a:bodyPr>
                <a:lstStyle/>
                <a:p>
                  <a:r>
                    <a:rPr lang="en-US" sz="1000" dirty="0">
                      <a:solidFill>
                        <a:schemeClr val="bg1"/>
                      </a:solidFill>
                      <a:latin typeface="Montserrat" panose="00000500000000000000" pitchFamily="50" charset="0"/>
                    </a:rPr>
                    <a:t>Statistical Inference</a:t>
                  </a:r>
                </a:p>
              </p:txBody>
            </p:sp>
            <p:sp>
              <p:nvSpPr>
                <p:cNvPr id="160" name="TextBox 159">
                  <a:extLst>
                    <a:ext uri="{FF2B5EF4-FFF2-40B4-BE49-F238E27FC236}">
                      <a16:creationId xmlns:a16="http://schemas.microsoft.com/office/drawing/2014/main" id="{4A734FE0-6D1C-4525-A0BC-D24D058627CC}"/>
                    </a:ext>
                  </a:extLst>
                </p:cNvPr>
                <p:cNvSpPr txBox="1"/>
                <p:nvPr/>
              </p:nvSpPr>
              <p:spPr>
                <a:xfrm rot="16200000">
                  <a:off x="7648563" y="2017665"/>
                  <a:ext cx="1437076" cy="246221"/>
                </a:xfrm>
                <a:prstGeom prst="rect">
                  <a:avLst/>
                </a:prstGeom>
                <a:noFill/>
              </p:spPr>
              <p:txBody>
                <a:bodyPr wrap="square" rtlCol="0">
                  <a:spAutoFit/>
                </a:bodyPr>
                <a:lstStyle/>
                <a:p>
                  <a:r>
                    <a:rPr lang="en-US" sz="1000" dirty="0">
                      <a:solidFill>
                        <a:schemeClr val="bg1"/>
                      </a:solidFill>
                      <a:latin typeface="Montserrat" panose="00000500000000000000" pitchFamily="50" charset="0"/>
                    </a:rPr>
                    <a:t>Regression Analysis</a:t>
                  </a:r>
                </a:p>
              </p:txBody>
            </p:sp>
            <p:sp>
              <p:nvSpPr>
                <p:cNvPr id="161" name="TextBox 160">
                  <a:extLst>
                    <a:ext uri="{FF2B5EF4-FFF2-40B4-BE49-F238E27FC236}">
                      <a16:creationId xmlns:a16="http://schemas.microsoft.com/office/drawing/2014/main" id="{94531E3D-0352-402D-910A-BC2252785FEF}"/>
                    </a:ext>
                  </a:extLst>
                </p:cNvPr>
                <p:cNvSpPr txBox="1"/>
                <p:nvPr/>
              </p:nvSpPr>
              <p:spPr>
                <a:xfrm rot="16200000">
                  <a:off x="7045879" y="2017664"/>
                  <a:ext cx="1437076" cy="246221"/>
                </a:xfrm>
                <a:prstGeom prst="rect">
                  <a:avLst/>
                </a:prstGeom>
                <a:noFill/>
              </p:spPr>
              <p:txBody>
                <a:bodyPr wrap="square" rtlCol="0">
                  <a:spAutoFit/>
                </a:bodyPr>
                <a:lstStyle/>
                <a:p>
                  <a:r>
                    <a:rPr lang="en-US" sz="1000" dirty="0">
                      <a:solidFill>
                        <a:schemeClr val="bg1"/>
                      </a:solidFill>
                      <a:latin typeface="Montserrat" panose="00000500000000000000" pitchFamily="50" charset="0"/>
                    </a:rPr>
                    <a:t>Clustering</a:t>
                  </a:r>
                </a:p>
              </p:txBody>
            </p:sp>
            <p:sp>
              <p:nvSpPr>
                <p:cNvPr id="162" name="TextBox 161">
                  <a:extLst>
                    <a:ext uri="{FF2B5EF4-FFF2-40B4-BE49-F238E27FC236}">
                      <a16:creationId xmlns:a16="http://schemas.microsoft.com/office/drawing/2014/main" id="{639952D1-E61B-4C55-B29A-BBC0D28A7E6C}"/>
                    </a:ext>
                  </a:extLst>
                </p:cNvPr>
                <p:cNvSpPr txBox="1"/>
                <p:nvPr/>
              </p:nvSpPr>
              <p:spPr>
                <a:xfrm rot="16200000">
                  <a:off x="6443195" y="2017664"/>
                  <a:ext cx="1437076" cy="246221"/>
                </a:xfrm>
                <a:prstGeom prst="rect">
                  <a:avLst/>
                </a:prstGeom>
                <a:noFill/>
              </p:spPr>
              <p:txBody>
                <a:bodyPr wrap="square" rtlCol="0">
                  <a:spAutoFit/>
                </a:bodyPr>
                <a:lstStyle/>
                <a:p>
                  <a:r>
                    <a:rPr lang="en-US" sz="1000" dirty="0">
                      <a:solidFill>
                        <a:schemeClr val="bg1"/>
                      </a:solidFill>
                      <a:latin typeface="Montserrat" panose="00000500000000000000" pitchFamily="50" charset="0"/>
                    </a:rPr>
                    <a:t>Classifiers</a:t>
                  </a:r>
                </a:p>
              </p:txBody>
            </p:sp>
            <p:sp>
              <p:nvSpPr>
                <p:cNvPr id="163" name="TextBox 162">
                  <a:extLst>
                    <a:ext uri="{FF2B5EF4-FFF2-40B4-BE49-F238E27FC236}">
                      <a16:creationId xmlns:a16="http://schemas.microsoft.com/office/drawing/2014/main" id="{78C1D8F1-8DD8-4EAC-976E-217C56D640DF}"/>
                    </a:ext>
                  </a:extLst>
                </p:cNvPr>
                <p:cNvSpPr txBox="1"/>
                <p:nvPr/>
              </p:nvSpPr>
              <p:spPr>
                <a:xfrm rot="16200000">
                  <a:off x="5840511" y="1940721"/>
                  <a:ext cx="1437076" cy="400110"/>
                </a:xfrm>
                <a:prstGeom prst="rect">
                  <a:avLst/>
                </a:prstGeom>
                <a:noFill/>
              </p:spPr>
              <p:txBody>
                <a:bodyPr wrap="square" rtlCol="0">
                  <a:spAutoFit/>
                </a:bodyPr>
                <a:lstStyle/>
                <a:p>
                  <a:r>
                    <a:rPr lang="en-US" sz="1000" dirty="0">
                      <a:solidFill>
                        <a:schemeClr val="bg1"/>
                      </a:solidFill>
                      <a:latin typeface="Montserrat" panose="00000500000000000000" pitchFamily="50" charset="0"/>
                    </a:rPr>
                    <a:t>Dimensionality Reduction</a:t>
                  </a:r>
                </a:p>
              </p:txBody>
            </p:sp>
            <p:sp>
              <p:nvSpPr>
                <p:cNvPr id="164" name="TextBox 163">
                  <a:extLst>
                    <a:ext uri="{FF2B5EF4-FFF2-40B4-BE49-F238E27FC236}">
                      <a16:creationId xmlns:a16="http://schemas.microsoft.com/office/drawing/2014/main" id="{D87B7C72-3866-4393-9094-D3C9640DA529}"/>
                    </a:ext>
                  </a:extLst>
                </p:cNvPr>
                <p:cNvSpPr txBox="1"/>
                <p:nvPr/>
              </p:nvSpPr>
              <p:spPr>
                <a:xfrm rot="16200000">
                  <a:off x="5237826" y="1940720"/>
                  <a:ext cx="1437078" cy="400110"/>
                </a:xfrm>
                <a:prstGeom prst="rect">
                  <a:avLst/>
                </a:prstGeom>
                <a:noFill/>
              </p:spPr>
              <p:txBody>
                <a:bodyPr wrap="square" rtlCol="0">
                  <a:spAutoFit/>
                </a:bodyPr>
                <a:lstStyle/>
                <a:p>
                  <a:r>
                    <a:rPr lang="en-US" sz="1000" dirty="0">
                      <a:solidFill>
                        <a:schemeClr val="bg1"/>
                      </a:solidFill>
                      <a:latin typeface="Montserrat" panose="00000500000000000000" pitchFamily="50" charset="0"/>
                    </a:rPr>
                    <a:t>Tree-based Ensemble learning</a:t>
                  </a:r>
                </a:p>
              </p:txBody>
            </p:sp>
            <p:sp>
              <p:nvSpPr>
                <p:cNvPr id="165" name="TextBox 164">
                  <a:extLst>
                    <a:ext uri="{FF2B5EF4-FFF2-40B4-BE49-F238E27FC236}">
                      <a16:creationId xmlns:a16="http://schemas.microsoft.com/office/drawing/2014/main" id="{B365CDFE-F4E2-47F3-B46A-D0DF9D48728B}"/>
                    </a:ext>
                  </a:extLst>
                </p:cNvPr>
                <p:cNvSpPr txBox="1"/>
                <p:nvPr/>
              </p:nvSpPr>
              <p:spPr>
                <a:xfrm rot="16200000">
                  <a:off x="4635142" y="1940720"/>
                  <a:ext cx="1437078" cy="400110"/>
                </a:xfrm>
                <a:prstGeom prst="rect">
                  <a:avLst/>
                </a:prstGeom>
                <a:noFill/>
              </p:spPr>
              <p:txBody>
                <a:bodyPr wrap="square" rtlCol="0">
                  <a:spAutoFit/>
                </a:bodyPr>
                <a:lstStyle/>
                <a:p>
                  <a:r>
                    <a:rPr lang="en-US" sz="1000" dirty="0">
                      <a:solidFill>
                        <a:schemeClr val="bg1"/>
                      </a:solidFill>
                      <a:latin typeface="Montserrat" panose="00000500000000000000" pitchFamily="50" charset="0"/>
                    </a:rPr>
                    <a:t>General Adversarial networks</a:t>
                  </a:r>
                </a:p>
              </p:txBody>
            </p:sp>
            <p:sp>
              <p:nvSpPr>
                <p:cNvPr id="166" name="TextBox 165">
                  <a:extLst>
                    <a:ext uri="{FF2B5EF4-FFF2-40B4-BE49-F238E27FC236}">
                      <a16:creationId xmlns:a16="http://schemas.microsoft.com/office/drawing/2014/main" id="{989D7E0B-2202-413E-B990-08D68329E61A}"/>
                    </a:ext>
                  </a:extLst>
                </p:cNvPr>
                <p:cNvSpPr txBox="1"/>
                <p:nvPr/>
              </p:nvSpPr>
              <p:spPr>
                <a:xfrm rot="16200000">
                  <a:off x="4032459" y="1940721"/>
                  <a:ext cx="1437076" cy="400110"/>
                </a:xfrm>
                <a:prstGeom prst="rect">
                  <a:avLst/>
                </a:prstGeom>
                <a:noFill/>
              </p:spPr>
              <p:txBody>
                <a:bodyPr wrap="square" rtlCol="0">
                  <a:spAutoFit/>
                </a:bodyPr>
                <a:lstStyle/>
                <a:p>
                  <a:r>
                    <a:rPr lang="en-US" sz="1000" dirty="0">
                      <a:solidFill>
                        <a:schemeClr val="bg1"/>
                      </a:solidFill>
                      <a:latin typeface="Montserrat" panose="00000500000000000000" pitchFamily="50" charset="0"/>
                    </a:rPr>
                    <a:t>Conventional neural networks</a:t>
                  </a:r>
                </a:p>
              </p:txBody>
            </p:sp>
            <p:sp>
              <p:nvSpPr>
                <p:cNvPr id="167" name="TextBox 166">
                  <a:extLst>
                    <a:ext uri="{FF2B5EF4-FFF2-40B4-BE49-F238E27FC236}">
                      <a16:creationId xmlns:a16="http://schemas.microsoft.com/office/drawing/2014/main" id="{DFAF0BCE-C2A8-498D-8036-F57EC848F0D2}"/>
                    </a:ext>
                  </a:extLst>
                </p:cNvPr>
                <p:cNvSpPr txBox="1"/>
                <p:nvPr/>
              </p:nvSpPr>
              <p:spPr>
                <a:xfrm rot="16200000">
                  <a:off x="3429775" y="1940721"/>
                  <a:ext cx="1437076" cy="400110"/>
                </a:xfrm>
                <a:prstGeom prst="rect">
                  <a:avLst/>
                </a:prstGeom>
                <a:noFill/>
              </p:spPr>
              <p:txBody>
                <a:bodyPr wrap="square" rtlCol="0">
                  <a:spAutoFit/>
                </a:bodyPr>
                <a:lstStyle/>
                <a:p>
                  <a:r>
                    <a:rPr lang="en-US" sz="1000" dirty="0">
                      <a:solidFill>
                        <a:schemeClr val="bg1"/>
                      </a:solidFill>
                      <a:latin typeface="Montserrat" panose="00000500000000000000" pitchFamily="50" charset="0"/>
                    </a:rPr>
                    <a:t>Recruitment neural networks</a:t>
                  </a:r>
                </a:p>
              </p:txBody>
            </p:sp>
            <p:sp>
              <p:nvSpPr>
                <p:cNvPr id="168" name="TextBox 167">
                  <a:extLst>
                    <a:ext uri="{FF2B5EF4-FFF2-40B4-BE49-F238E27FC236}">
                      <a16:creationId xmlns:a16="http://schemas.microsoft.com/office/drawing/2014/main" id="{3C13A26E-5ED1-4D5A-BCAB-76BC801E4F09}"/>
                    </a:ext>
                  </a:extLst>
                </p:cNvPr>
                <p:cNvSpPr txBox="1"/>
                <p:nvPr/>
              </p:nvSpPr>
              <p:spPr>
                <a:xfrm rot="16200000">
                  <a:off x="2827091" y="1940721"/>
                  <a:ext cx="1437076" cy="400110"/>
                </a:xfrm>
                <a:prstGeom prst="rect">
                  <a:avLst/>
                </a:prstGeom>
                <a:noFill/>
              </p:spPr>
              <p:txBody>
                <a:bodyPr wrap="square" rtlCol="0">
                  <a:spAutoFit/>
                </a:bodyPr>
                <a:lstStyle/>
                <a:p>
                  <a:r>
                    <a:rPr lang="en-US" sz="1000" dirty="0">
                      <a:solidFill>
                        <a:schemeClr val="bg1"/>
                      </a:solidFill>
                      <a:latin typeface="Montserrat" panose="00000500000000000000" pitchFamily="50" charset="0"/>
                    </a:rPr>
                    <a:t>Feed forward networks</a:t>
                  </a:r>
                </a:p>
              </p:txBody>
            </p:sp>
            <p:sp>
              <p:nvSpPr>
                <p:cNvPr id="4105" name="Rectangle: Rounded Corners 4104">
                  <a:extLst>
                    <a:ext uri="{FF2B5EF4-FFF2-40B4-BE49-F238E27FC236}">
                      <a16:creationId xmlns:a16="http://schemas.microsoft.com/office/drawing/2014/main" id="{7645831D-2BB3-4FE8-BB0D-65FC926340FB}"/>
                    </a:ext>
                  </a:extLst>
                </p:cNvPr>
                <p:cNvSpPr/>
                <p:nvPr/>
              </p:nvSpPr>
              <p:spPr>
                <a:xfrm>
                  <a:off x="2641600" y="1357335"/>
                  <a:ext cx="3013417" cy="5195861"/>
                </a:xfrm>
                <a:prstGeom prst="roundRect">
                  <a:avLst>
                    <a:gd name="adj" fmla="val 629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Rounded Corners 169">
                  <a:extLst>
                    <a:ext uri="{FF2B5EF4-FFF2-40B4-BE49-F238E27FC236}">
                      <a16:creationId xmlns:a16="http://schemas.microsoft.com/office/drawing/2014/main" id="{DEF5B4A0-A11A-4450-9C75-C55B9969A4CC}"/>
                    </a:ext>
                  </a:extLst>
                </p:cNvPr>
                <p:cNvSpPr/>
                <p:nvPr/>
              </p:nvSpPr>
              <p:spPr>
                <a:xfrm>
                  <a:off x="5655018" y="1357335"/>
                  <a:ext cx="5424153" cy="5195861"/>
                </a:xfrm>
                <a:prstGeom prst="roundRect">
                  <a:avLst>
                    <a:gd name="adj" fmla="val 3533"/>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07" name="TextBox 4106">
                <a:extLst>
                  <a:ext uri="{FF2B5EF4-FFF2-40B4-BE49-F238E27FC236}">
                    <a16:creationId xmlns:a16="http://schemas.microsoft.com/office/drawing/2014/main" id="{76DE7DC0-865C-4E6D-881A-3139138EBD57}"/>
                  </a:ext>
                </a:extLst>
              </p:cNvPr>
              <p:cNvSpPr txBox="1"/>
              <p:nvPr/>
            </p:nvSpPr>
            <p:spPr>
              <a:xfrm>
                <a:off x="3216337" y="6192367"/>
                <a:ext cx="1725152" cy="276999"/>
              </a:xfrm>
              <a:prstGeom prst="rect">
                <a:avLst/>
              </a:prstGeom>
              <a:noFill/>
            </p:spPr>
            <p:txBody>
              <a:bodyPr wrap="none" rtlCol="0">
                <a:spAutoFit/>
              </a:bodyPr>
              <a:lstStyle/>
              <a:p>
                <a:pPr algn="ctr"/>
                <a:r>
                  <a:rPr lang="en-US" sz="1200" b="1" dirty="0">
                    <a:solidFill>
                      <a:schemeClr val="bg1"/>
                    </a:solidFill>
                    <a:latin typeface="Montserrat" panose="00000500000000000000" pitchFamily="50" charset="0"/>
                  </a:rPr>
                  <a:t>FOCUS OF REPORT</a:t>
                </a:r>
              </a:p>
            </p:txBody>
          </p:sp>
          <p:sp>
            <p:nvSpPr>
              <p:cNvPr id="175" name="TextBox 174">
                <a:extLst>
                  <a:ext uri="{FF2B5EF4-FFF2-40B4-BE49-F238E27FC236}">
                    <a16:creationId xmlns:a16="http://schemas.microsoft.com/office/drawing/2014/main" id="{9B532989-C9FA-40E5-82D5-1684CA9FC294}"/>
                  </a:ext>
                </a:extLst>
              </p:cNvPr>
              <p:cNvSpPr txBox="1"/>
              <p:nvPr/>
            </p:nvSpPr>
            <p:spPr>
              <a:xfrm>
                <a:off x="6725550" y="6192367"/>
                <a:ext cx="3360215" cy="276999"/>
              </a:xfrm>
              <a:prstGeom prst="rect">
                <a:avLst/>
              </a:prstGeom>
              <a:noFill/>
            </p:spPr>
            <p:txBody>
              <a:bodyPr wrap="none" rtlCol="0">
                <a:spAutoFit/>
              </a:bodyPr>
              <a:lstStyle/>
              <a:p>
                <a:pPr algn="ctr"/>
                <a:r>
                  <a:rPr lang="en-US" sz="1200" b="1" dirty="0">
                    <a:solidFill>
                      <a:schemeClr val="bg1"/>
                    </a:solidFill>
                    <a:latin typeface="Montserrat" panose="00000500000000000000" pitchFamily="50" charset="0"/>
                  </a:rPr>
                  <a:t>TRADITIONAL ANALYTICS TECHNIQUES</a:t>
                </a:r>
              </a:p>
            </p:txBody>
          </p:sp>
        </p:grpSp>
        <p:sp>
          <p:nvSpPr>
            <p:cNvPr id="4110" name="TextBox 4109">
              <a:extLst>
                <a:ext uri="{FF2B5EF4-FFF2-40B4-BE49-F238E27FC236}">
                  <a16:creationId xmlns:a16="http://schemas.microsoft.com/office/drawing/2014/main" id="{773F155F-3775-45D0-9D74-2F817EBFE01C}"/>
                </a:ext>
              </a:extLst>
            </p:cNvPr>
            <p:cNvSpPr txBox="1"/>
            <p:nvPr/>
          </p:nvSpPr>
          <p:spPr>
            <a:xfrm>
              <a:off x="687325" y="2888600"/>
              <a:ext cx="1127232" cy="246221"/>
            </a:xfrm>
            <a:prstGeom prst="rect">
              <a:avLst/>
            </a:prstGeom>
            <a:noFill/>
          </p:spPr>
          <p:txBody>
            <a:bodyPr wrap="none" rtlCol="0" anchor="ctr" anchorCtr="0">
              <a:spAutoFit/>
            </a:bodyPr>
            <a:lstStyle/>
            <a:p>
              <a:r>
                <a:rPr lang="en-US" sz="1000" dirty="0">
                  <a:solidFill>
                    <a:schemeClr val="bg1"/>
                  </a:solidFill>
                  <a:latin typeface="Montserrat" panose="00000500000000000000" pitchFamily="50" charset="0"/>
                </a:rPr>
                <a:t>Finance and IT</a:t>
              </a:r>
            </a:p>
          </p:txBody>
        </p:sp>
        <p:sp>
          <p:nvSpPr>
            <p:cNvPr id="186" name="TextBox 185">
              <a:extLst>
                <a:ext uri="{FF2B5EF4-FFF2-40B4-BE49-F238E27FC236}">
                  <a16:creationId xmlns:a16="http://schemas.microsoft.com/office/drawing/2014/main" id="{14F6B097-C136-455F-B92F-114CB3D22C4B}"/>
                </a:ext>
              </a:extLst>
            </p:cNvPr>
            <p:cNvSpPr txBox="1"/>
            <p:nvPr/>
          </p:nvSpPr>
          <p:spPr>
            <a:xfrm>
              <a:off x="687325" y="5756082"/>
              <a:ext cx="2098848" cy="400110"/>
            </a:xfrm>
            <a:prstGeom prst="rect">
              <a:avLst/>
            </a:prstGeom>
            <a:noFill/>
          </p:spPr>
          <p:txBody>
            <a:bodyPr wrap="square" rtlCol="0" anchor="ctr" anchorCtr="0">
              <a:spAutoFit/>
            </a:bodyPr>
            <a:lstStyle/>
            <a:p>
              <a:r>
                <a:rPr lang="en-US" sz="1000" dirty="0">
                  <a:solidFill>
                    <a:schemeClr val="bg1"/>
                  </a:solidFill>
                  <a:latin typeface="Montserrat" panose="00000500000000000000" pitchFamily="50" charset="0"/>
                </a:rPr>
                <a:t>Supply-chain-management and manufacturing</a:t>
              </a:r>
            </a:p>
          </p:txBody>
        </p:sp>
        <p:sp>
          <p:nvSpPr>
            <p:cNvPr id="187" name="TextBox 186">
              <a:extLst>
                <a:ext uri="{FF2B5EF4-FFF2-40B4-BE49-F238E27FC236}">
                  <a16:creationId xmlns:a16="http://schemas.microsoft.com/office/drawing/2014/main" id="{D106B02A-7100-4DD8-BD32-5C2E7064F607}"/>
                </a:ext>
              </a:extLst>
            </p:cNvPr>
            <p:cNvSpPr txBox="1"/>
            <p:nvPr/>
          </p:nvSpPr>
          <p:spPr>
            <a:xfrm>
              <a:off x="687325" y="5464971"/>
              <a:ext cx="2074607" cy="246221"/>
            </a:xfrm>
            <a:prstGeom prst="rect">
              <a:avLst/>
            </a:prstGeom>
            <a:noFill/>
          </p:spPr>
          <p:txBody>
            <a:bodyPr wrap="none" rtlCol="0" anchor="ctr" anchorCtr="0">
              <a:spAutoFit/>
            </a:bodyPr>
            <a:lstStyle/>
            <a:p>
              <a:r>
                <a:rPr lang="en-US" sz="1000" dirty="0">
                  <a:solidFill>
                    <a:schemeClr val="bg1"/>
                  </a:solidFill>
                  <a:latin typeface="Montserrat" panose="00000500000000000000" pitchFamily="50" charset="0"/>
                </a:rPr>
                <a:t>Strategy &amp; Corporate Finance</a:t>
              </a:r>
            </a:p>
          </p:txBody>
        </p:sp>
        <p:sp>
          <p:nvSpPr>
            <p:cNvPr id="188" name="TextBox 187">
              <a:extLst>
                <a:ext uri="{FF2B5EF4-FFF2-40B4-BE49-F238E27FC236}">
                  <a16:creationId xmlns:a16="http://schemas.microsoft.com/office/drawing/2014/main" id="{FEC134B2-B571-4285-8A04-72BC99AB7A5E}"/>
                </a:ext>
              </a:extLst>
            </p:cNvPr>
            <p:cNvSpPr txBox="1"/>
            <p:nvPr/>
          </p:nvSpPr>
          <p:spPr>
            <a:xfrm>
              <a:off x="687325" y="5096918"/>
              <a:ext cx="1391728" cy="246221"/>
            </a:xfrm>
            <a:prstGeom prst="rect">
              <a:avLst/>
            </a:prstGeom>
            <a:noFill/>
          </p:spPr>
          <p:txBody>
            <a:bodyPr wrap="none" rtlCol="0" anchor="ctr" anchorCtr="0">
              <a:spAutoFit/>
            </a:bodyPr>
            <a:lstStyle/>
            <a:p>
              <a:r>
                <a:rPr lang="en-US" sz="1000" dirty="0">
                  <a:solidFill>
                    <a:schemeClr val="bg1"/>
                  </a:solidFill>
                  <a:latin typeface="Montserrat" panose="00000500000000000000" pitchFamily="50" charset="0"/>
                </a:rPr>
                <a:t>Service Operations</a:t>
              </a:r>
            </a:p>
          </p:txBody>
        </p:sp>
        <p:sp>
          <p:nvSpPr>
            <p:cNvPr id="189" name="TextBox 188">
              <a:extLst>
                <a:ext uri="{FF2B5EF4-FFF2-40B4-BE49-F238E27FC236}">
                  <a16:creationId xmlns:a16="http://schemas.microsoft.com/office/drawing/2014/main" id="{BC6875BD-DB96-4B9F-9DA1-2DB6CE82C2DC}"/>
                </a:ext>
              </a:extLst>
            </p:cNvPr>
            <p:cNvSpPr txBox="1"/>
            <p:nvPr/>
          </p:nvSpPr>
          <p:spPr>
            <a:xfrm>
              <a:off x="687325" y="4728865"/>
              <a:ext cx="452368" cy="246221"/>
            </a:xfrm>
            <a:prstGeom prst="rect">
              <a:avLst/>
            </a:prstGeom>
            <a:noFill/>
          </p:spPr>
          <p:txBody>
            <a:bodyPr wrap="none" rtlCol="0" anchor="ctr" anchorCtr="0">
              <a:spAutoFit/>
            </a:bodyPr>
            <a:lstStyle/>
            <a:p>
              <a:r>
                <a:rPr lang="en-US" sz="1000" dirty="0">
                  <a:solidFill>
                    <a:schemeClr val="bg1"/>
                  </a:solidFill>
                  <a:latin typeface="Montserrat" panose="00000500000000000000" pitchFamily="50" charset="0"/>
                </a:rPr>
                <a:t>Risk</a:t>
              </a:r>
            </a:p>
          </p:txBody>
        </p:sp>
        <p:sp>
          <p:nvSpPr>
            <p:cNvPr id="190" name="TextBox 189">
              <a:extLst>
                <a:ext uri="{FF2B5EF4-FFF2-40B4-BE49-F238E27FC236}">
                  <a16:creationId xmlns:a16="http://schemas.microsoft.com/office/drawing/2014/main" id="{2AE43609-F4D3-44FE-9103-17679D9665DE}"/>
                </a:ext>
              </a:extLst>
            </p:cNvPr>
            <p:cNvSpPr txBox="1"/>
            <p:nvPr/>
          </p:nvSpPr>
          <p:spPr>
            <a:xfrm>
              <a:off x="687325" y="4360812"/>
              <a:ext cx="1619354" cy="246221"/>
            </a:xfrm>
            <a:prstGeom prst="rect">
              <a:avLst/>
            </a:prstGeom>
            <a:noFill/>
          </p:spPr>
          <p:txBody>
            <a:bodyPr wrap="none" rtlCol="0" anchor="ctr" anchorCtr="0">
              <a:spAutoFit/>
            </a:bodyPr>
            <a:lstStyle/>
            <a:p>
              <a:r>
                <a:rPr lang="en-US" sz="1000" dirty="0">
                  <a:solidFill>
                    <a:schemeClr val="bg1"/>
                  </a:solidFill>
                  <a:latin typeface="Montserrat" panose="00000500000000000000" pitchFamily="50" charset="0"/>
                </a:rPr>
                <a:t>Product Development</a:t>
              </a:r>
            </a:p>
          </p:txBody>
        </p:sp>
        <p:sp>
          <p:nvSpPr>
            <p:cNvPr id="191" name="TextBox 190">
              <a:extLst>
                <a:ext uri="{FF2B5EF4-FFF2-40B4-BE49-F238E27FC236}">
                  <a16:creationId xmlns:a16="http://schemas.microsoft.com/office/drawing/2014/main" id="{D67F2386-8E34-40E6-8E9A-E12155E11F66}"/>
                </a:ext>
              </a:extLst>
            </p:cNvPr>
            <p:cNvSpPr txBox="1"/>
            <p:nvPr/>
          </p:nvSpPr>
          <p:spPr>
            <a:xfrm>
              <a:off x="687325" y="3992759"/>
              <a:ext cx="1305165" cy="246221"/>
            </a:xfrm>
            <a:prstGeom prst="rect">
              <a:avLst/>
            </a:prstGeom>
            <a:noFill/>
          </p:spPr>
          <p:txBody>
            <a:bodyPr wrap="none" rtlCol="0" anchor="ctr" anchorCtr="0">
              <a:spAutoFit/>
            </a:bodyPr>
            <a:lstStyle/>
            <a:p>
              <a:r>
                <a:rPr lang="en-US" sz="1000" dirty="0">
                  <a:solidFill>
                    <a:schemeClr val="bg1"/>
                  </a:solidFill>
                  <a:latin typeface="Montserrat" panose="00000500000000000000" pitchFamily="50" charset="0"/>
                </a:rPr>
                <a:t>Other Operations</a:t>
              </a:r>
            </a:p>
          </p:txBody>
        </p:sp>
        <p:sp>
          <p:nvSpPr>
            <p:cNvPr id="192" name="TextBox 191">
              <a:extLst>
                <a:ext uri="{FF2B5EF4-FFF2-40B4-BE49-F238E27FC236}">
                  <a16:creationId xmlns:a16="http://schemas.microsoft.com/office/drawing/2014/main" id="{93656896-1A9D-4AB3-BC3B-FA50B87C44E1}"/>
                </a:ext>
              </a:extLst>
            </p:cNvPr>
            <p:cNvSpPr txBox="1"/>
            <p:nvPr/>
          </p:nvSpPr>
          <p:spPr>
            <a:xfrm>
              <a:off x="687325" y="3624706"/>
              <a:ext cx="1476686" cy="246221"/>
            </a:xfrm>
            <a:prstGeom prst="rect">
              <a:avLst/>
            </a:prstGeom>
            <a:noFill/>
          </p:spPr>
          <p:txBody>
            <a:bodyPr wrap="none" rtlCol="0" anchor="ctr" anchorCtr="0">
              <a:spAutoFit/>
            </a:bodyPr>
            <a:lstStyle/>
            <a:p>
              <a:r>
                <a:rPr lang="en-US" sz="1000" dirty="0">
                  <a:solidFill>
                    <a:schemeClr val="bg1"/>
                  </a:solidFill>
                  <a:latin typeface="Montserrat" panose="00000500000000000000" pitchFamily="50" charset="0"/>
                </a:rPr>
                <a:t>Marketing and sales</a:t>
              </a:r>
            </a:p>
          </p:txBody>
        </p:sp>
        <p:sp>
          <p:nvSpPr>
            <p:cNvPr id="193" name="TextBox 192">
              <a:extLst>
                <a:ext uri="{FF2B5EF4-FFF2-40B4-BE49-F238E27FC236}">
                  <a16:creationId xmlns:a16="http://schemas.microsoft.com/office/drawing/2014/main" id="{9F0D9776-355A-4103-9AA7-9AE4D1C619AE}"/>
                </a:ext>
              </a:extLst>
            </p:cNvPr>
            <p:cNvSpPr txBox="1"/>
            <p:nvPr/>
          </p:nvSpPr>
          <p:spPr>
            <a:xfrm>
              <a:off x="687325" y="3256653"/>
              <a:ext cx="1369286" cy="246221"/>
            </a:xfrm>
            <a:prstGeom prst="rect">
              <a:avLst/>
            </a:prstGeom>
            <a:noFill/>
          </p:spPr>
          <p:txBody>
            <a:bodyPr wrap="none" rtlCol="0" anchor="ctr" anchorCtr="0">
              <a:spAutoFit/>
            </a:bodyPr>
            <a:lstStyle/>
            <a:p>
              <a:r>
                <a:rPr lang="en-US" sz="1000" dirty="0">
                  <a:solidFill>
                    <a:schemeClr val="bg1"/>
                  </a:solidFill>
                  <a:latin typeface="Montserrat" panose="00000500000000000000" pitchFamily="50" charset="0"/>
                </a:rPr>
                <a:t>Human Resources</a:t>
              </a:r>
            </a:p>
          </p:txBody>
        </p:sp>
      </p:grpSp>
      <p:grpSp>
        <p:nvGrpSpPr>
          <p:cNvPr id="4116" name="Group 4115">
            <a:extLst>
              <a:ext uri="{FF2B5EF4-FFF2-40B4-BE49-F238E27FC236}">
                <a16:creationId xmlns:a16="http://schemas.microsoft.com/office/drawing/2014/main" id="{0E894227-EA62-4DF4-88B6-00FE9AA4D391}"/>
              </a:ext>
            </a:extLst>
          </p:cNvPr>
          <p:cNvGrpSpPr/>
          <p:nvPr/>
        </p:nvGrpSpPr>
        <p:grpSpPr>
          <a:xfrm>
            <a:off x="649376" y="1647382"/>
            <a:ext cx="2093364" cy="588212"/>
            <a:chOff x="649376" y="1829709"/>
            <a:chExt cx="2093364" cy="588212"/>
          </a:xfrm>
        </p:grpSpPr>
        <p:grpSp>
          <p:nvGrpSpPr>
            <p:cNvPr id="4114" name="Group 4113">
              <a:extLst>
                <a:ext uri="{FF2B5EF4-FFF2-40B4-BE49-F238E27FC236}">
                  <a16:creationId xmlns:a16="http://schemas.microsoft.com/office/drawing/2014/main" id="{D9E7A2DD-AE08-4B88-9A22-4C83BBCC3753}"/>
                </a:ext>
              </a:extLst>
            </p:cNvPr>
            <p:cNvGrpSpPr/>
            <p:nvPr/>
          </p:nvGrpSpPr>
          <p:grpSpPr>
            <a:xfrm>
              <a:off x="1180025" y="2221620"/>
              <a:ext cx="985578" cy="146390"/>
              <a:chOff x="990600" y="2049576"/>
              <a:chExt cx="1167837" cy="173462"/>
            </a:xfrm>
          </p:grpSpPr>
          <p:sp>
            <p:nvSpPr>
              <p:cNvPr id="4113" name="Rectangle 4112">
                <a:extLst>
                  <a:ext uri="{FF2B5EF4-FFF2-40B4-BE49-F238E27FC236}">
                    <a16:creationId xmlns:a16="http://schemas.microsoft.com/office/drawing/2014/main" id="{8EF0B7F9-BBEA-45F2-BFDE-2819769DD5CE}"/>
                  </a:ext>
                </a:extLst>
              </p:cNvPr>
              <p:cNvSpPr/>
              <p:nvPr/>
            </p:nvSpPr>
            <p:spPr>
              <a:xfrm>
                <a:off x="990600" y="2049576"/>
                <a:ext cx="234015" cy="173462"/>
              </a:xfrm>
              <a:prstGeom prst="rect">
                <a:avLst/>
              </a:prstGeom>
              <a:solidFill>
                <a:srgbClr val="3BE8FF">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Rectangle 196">
                <a:extLst>
                  <a:ext uri="{FF2B5EF4-FFF2-40B4-BE49-F238E27FC236}">
                    <a16:creationId xmlns:a16="http://schemas.microsoft.com/office/drawing/2014/main" id="{6DE4419D-6B83-4B20-9218-1D22F5F0DA31}"/>
                  </a:ext>
                </a:extLst>
              </p:cNvPr>
              <p:cNvSpPr/>
              <p:nvPr/>
            </p:nvSpPr>
            <p:spPr>
              <a:xfrm>
                <a:off x="1224055" y="2049576"/>
                <a:ext cx="234015" cy="173462"/>
              </a:xfrm>
              <a:prstGeom prst="rect">
                <a:avLst/>
              </a:prstGeom>
              <a:solidFill>
                <a:srgbClr val="3BE8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Rectangle 197">
                <a:extLst>
                  <a:ext uri="{FF2B5EF4-FFF2-40B4-BE49-F238E27FC236}">
                    <a16:creationId xmlns:a16="http://schemas.microsoft.com/office/drawing/2014/main" id="{77E0FFAE-BE73-4618-ADF4-22EB2D3867FB}"/>
                  </a:ext>
                </a:extLst>
              </p:cNvPr>
              <p:cNvSpPr/>
              <p:nvPr/>
            </p:nvSpPr>
            <p:spPr>
              <a:xfrm>
                <a:off x="1457509" y="2049576"/>
                <a:ext cx="234015" cy="173462"/>
              </a:xfrm>
              <a:prstGeom prst="rect">
                <a:avLst/>
              </a:prstGeom>
              <a:solidFill>
                <a:srgbClr val="3BE8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Rectangle 198">
                <a:extLst>
                  <a:ext uri="{FF2B5EF4-FFF2-40B4-BE49-F238E27FC236}">
                    <a16:creationId xmlns:a16="http://schemas.microsoft.com/office/drawing/2014/main" id="{3C02F7C2-D5E3-4D1C-8270-AFEE44E3D7F9}"/>
                  </a:ext>
                </a:extLst>
              </p:cNvPr>
              <p:cNvSpPr/>
              <p:nvPr/>
            </p:nvSpPr>
            <p:spPr>
              <a:xfrm>
                <a:off x="1690965" y="2049576"/>
                <a:ext cx="234015" cy="173462"/>
              </a:xfrm>
              <a:prstGeom prst="rect">
                <a:avLst/>
              </a:prstGeom>
              <a:solidFill>
                <a:srgbClr val="3BE8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Rectangle 199">
                <a:extLst>
                  <a:ext uri="{FF2B5EF4-FFF2-40B4-BE49-F238E27FC236}">
                    <a16:creationId xmlns:a16="http://schemas.microsoft.com/office/drawing/2014/main" id="{F91F8887-1355-4097-87A9-87770B7346D9}"/>
                  </a:ext>
                </a:extLst>
              </p:cNvPr>
              <p:cNvSpPr/>
              <p:nvPr/>
            </p:nvSpPr>
            <p:spPr>
              <a:xfrm>
                <a:off x="1924422" y="2049576"/>
                <a:ext cx="234015" cy="173462"/>
              </a:xfrm>
              <a:prstGeom prst="rect">
                <a:avLst/>
              </a:prstGeom>
              <a:solidFill>
                <a:srgbClr val="3BE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15" name="TextBox 4114">
              <a:extLst>
                <a:ext uri="{FF2B5EF4-FFF2-40B4-BE49-F238E27FC236}">
                  <a16:creationId xmlns:a16="http://schemas.microsoft.com/office/drawing/2014/main" id="{458183DC-7122-4E6C-B655-EBF9C3FA5094}"/>
                </a:ext>
              </a:extLst>
            </p:cNvPr>
            <p:cNvSpPr txBox="1"/>
            <p:nvPr/>
          </p:nvSpPr>
          <p:spPr>
            <a:xfrm>
              <a:off x="649376" y="2171700"/>
              <a:ext cx="452368"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Low</a:t>
              </a:r>
            </a:p>
          </p:txBody>
        </p:sp>
        <p:sp>
          <p:nvSpPr>
            <p:cNvPr id="203" name="TextBox 202">
              <a:extLst>
                <a:ext uri="{FF2B5EF4-FFF2-40B4-BE49-F238E27FC236}">
                  <a16:creationId xmlns:a16="http://schemas.microsoft.com/office/drawing/2014/main" id="{7FA8EEE2-E127-4E8B-A18E-6A56C8C3F836}"/>
                </a:ext>
              </a:extLst>
            </p:cNvPr>
            <p:cNvSpPr txBox="1"/>
            <p:nvPr/>
          </p:nvSpPr>
          <p:spPr>
            <a:xfrm>
              <a:off x="2243885" y="2171700"/>
              <a:ext cx="498855" cy="246221"/>
            </a:xfrm>
            <a:prstGeom prst="rect">
              <a:avLst/>
            </a:prstGeom>
            <a:noFill/>
          </p:spPr>
          <p:txBody>
            <a:bodyPr wrap="none" rtlCol="0">
              <a:spAutoFit/>
            </a:bodyPr>
            <a:lstStyle/>
            <a:p>
              <a:pPr algn="r"/>
              <a:r>
                <a:rPr lang="en-US" sz="1000" dirty="0">
                  <a:solidFill>
                    <a:schemeClr val="bg1"/>
                  </a:solidFill>
                  <a:latin typeface="Montserrat" panose="00000500000000000000" pitchFamily="50" charset="0"/>
                </a:rPr>
                <a:t>High</a:t>
              </a:r>
            </a:p>
          </p:txBody>
        </p:sp>
        <p:sp>
          <p:nvSpPr>
            <p:cNvPr id="205" name="TextBox 204">
              <a:extLst>
                <a:ext uri="{FF2B5EF4-FFF2-40B4-BE49-F238E27FC236}">
                  <a16:creationId xmlns:a16="http://schemas.microsoft.com/office/drawing/2014/main" id="{1BF20153-9DBE-49E0-AED0-A093C2CB0378}"/>
                </a:ext>
              </a:extLst>
            </p:cNvPr>
            <p:cNvSpPr txBox="1"/>
            <p:nvPr/>
          </p:nvSpPr>
          <p:spPr>
            <a:xfrm>
              <a:off x="860733" y="1829709"/>
              <a:ext cx="1624164" cy="246221"/>
            </a:xfrm>
            <a:prstGeom prst="rect">
              <a:avLst/>
            </a:prstGeom>
            <a:noFill/>
          </p:spPr>
          <p:txBody>
            <a:bodyPr wrap="none" rtlCol="0">
              <a:spAutoFit/>
            </a:bodyPr>
            <a:lstStyle/>
            <a:p>
              <a:pPr algn="ctr"/>
              <a:r>
                <a:rPr lang="en-US" sz="1000" b="1" dirty="0">
                  <a:solidFill>
                    <a:schemeClr val="bg1"/>
                  </a:solidFill>
                  <a:latin typeface="Montserrat" panose="00000500000000000000" pitchFamily="50" charset="0"/>
                </a:rPr>
                <a:t>Number of Use Cases</a:t>
              </a:r>
            </a:p>
          </p:txBody>
        </p:sp>
      </p:grpSp>
    </p:spTree>
    <p:extLst>
      <p:ext uri="{BB962C8B-B14F-4D97-AF65-F5344CB8AC3E}">
        <p14:creationId xmlns:p14="http://schemas.microsoft.com/office/powerpoint/2010/main" val="322537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4884F23-7B23-4B3D-ACF9-9BFBC4977556}"/>
              </a:ext>
            </a:extLst>
          </p:cNvPr>
          <p:cNvGrpSpPr/>
          <p:nvPr/>
        </p:nvGrpSpPr>
        <p:grpSpPr>
          <a:xfrm>
            <a:off x="3926177" y="447038"/>
            <a:ext cx="4339648" cy="674920"/>
            <a:chOff x="3425237" y="652463"/>
            <a:chExt cx="5341527" cy="674920"/>
          </a:xfrm>
        </p:grpSpPr>
        <p:sp>
          <p:nvSpPr>
            <p:cNvPr id="21" name="Rectangle 20">
              <a:extLst>
                <a:ext uri="{FF2B5EF4-FFF2-40B4-BE49-F238E27FC236}">
                  <a16:creationId xmlns:a16="http://schemas.microsoft.com/office/drawing/2014/main" id="{CA0B3602-D1DF-49FD-9323-4E6C53509772}"/>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2" name="Straight Connector 21">
              <a:extLst>
                <a:ext uri="{FF2B5EF4-FFF2-40B4-BE49-F238E27FC236}">
                  <a16:creationId xmlns:a16="http://schemas.microsoft.com/office/drawing/2014/main" id="{F2DD0FE6-1CED-42C3-BD75-CF61448BED0B}"/>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661AE7CC-DE72-40A6-94B5-AFF18A9CEFFC}"/>
              </a:ext>
            </a:extLst>
          </p:cNvPr>
          <p:cNvSpPr txBox="1"/>
          <p:nvPr/>
        </p:nvSpPr>
        <p:spPr>
          <a:xfrm>
            <a:off x="3926175" y="527831"/>
            <a:ext cx="4339650" cy="477054"/>
          </a:xfrm>
          <a:prstGeom prst="rect">
            <a:avLst/>
          </a:prstGeom>
          <a:noFill/>
          <a:effectLst/>
        </p:spPr>
        <p:txBody>
          <a:bodyPr wrap="none" rtlCol="0">
            <a:spAutoFit/>
          </a:bodyPr>
          <a:lstStyle/>
          <a:p>
            <a:pPr algn="ctr"/>
            <a:r>
              <a:rPr lang="en-US" sz="2500" spc="300" dirty="0">
                <a:solidFill>
                  <a:srgbClr val="3BE8FF"/>
                </a:solidFill>
                <a:effectLst>
                  <a:outerShdw blurRad="177800" sx="102000" sy="102000" algn="ctr" rotWithShape="0">
                    <a:srgbClr val="00DCF8">
                      <a:alpha val="40000"/>
                    </a:srgbClr>
                  </a:outerShdw>
                </a:effectLst>
                <a:latin typeface="Montserrat" panose="00000500000000000000" pitchFamily="50" charset="0"/>
              </a:rPr>
              <a:t>AI VALUE POTENTIAL</a:t>
            </a:r>
          </a:p>
        </p:txBody>
      </p:sp>
      <p:grpSp>
        <p:nvGrpSpPr>
          <p:cNvPr id="4" name="Group 3">
            <a:extLst>
              <a:ext uri="{FF2B5EF4-FFF2-40B4-BE49-F238E27FC236}">
                <a16:creationId xmlns:a16="http://schemas.microsoft.com/office/drawing/2014/main" id="{1B1640E2-0C61-4FC0-A6B2-CE2E7C6D6894}"/>
              </a:ext>
            </a:extLst>
          </p:cNvPr>
          <p:cNvGrpSpPr/>
          <p:nvPr/>
        </p:nvGrpSpPr>
        <p:grpSpPr>
          <a:xfrm>
            <a:off x="643815" y="5812674"/>
            <a:ext cx="10966812" cy="686726"/>
            <a:chOff x="643815" y="5812674"/>
            <a:chExt cx="10966812" cy="686726"/>
          </a:xfrm>
        </p:grpSpPr>
        <p:sp>
          <p:nvSpPr>
            <p:cNvPr id="24" name="TextBox 23">
              <a:extLst>
                <a:ext uri="{FF2B5EF4-FFF2-40B4-BE49-F238E27FC236}">
                  <a16:creationId xmlns:a16="http://schemas.microsoft.com/office/drawing/2014/main" id="{AD5E550C-2D71-4307-BD18-1D96F75C24ED}"/>
                </a:ext>
              </a:extLst>
            </p:cNvPr>
            <p:cNvSpPr txBox="1"/>
            <p:nvPr/>
          </p:nvSpPr>
          <p:spPr>
            <a:xfrm>
              <a:off x="643815" y="5812674"/>
              <a:ext cx="893340" cy="481542"/>
            </a:xfrm>
            <a:prstGeom prst="rect">
              <a:avLst/>
            </a:prstGeom>
            <a:noFill/>
          </p:spPr>
          <p:txBody>
            <a:bodyPr wrap="square" rtlCol="0">
              <a:spAutoFit/>
            </a:bodyPr>
            <a:lstStyle/>
            <a:p>
              <a:pPr algn="ctr">
                <a:lnSpc>
                  <a:spcPts val="1600"/>
                </a:lnSpc>
              </a:pPr>
              <a:r>
                <a:rPr lang="en-US" sz="1000" dirty="0">
                  <a:solidFill>
                    <a:schemeClr val="bg1"/>
                  </a:solidFill>
                  <a:latin typeface="Montserrat" panose="00000500000000000000" pitchFamily="50" charset="0"/>
                </a:rPr>
                <a:t>Marketing &amp; Sales</a:t>
              </a:r>
            </a:p>
          </p:txBody>
        </p:sp>
        <p:sp>
          <p:nvSpPr>
            <p:cNvPr id="25" name="TextBox 24">
              <a:extLst>
                <a:ext uri="{FF2B5EF4-FFF2-40B4-BE49-F238E27FC236}">
                  <a16:creationId xmlns:a16="http://schemas.microsoft.com/office/drawing/2014/main" id="{E50FA07E-B682-41B4-9E25-05CDEED4B017}"/>
                </a:ext>
              </a:extLst>
            </p:cNvPr>
            <p:cNvSpPr txBox="1"/>
            <p:nvPr/>
          </p:nvSpPr>
          <p:spPr>
            <a:xfrm>
              <a:off x="1721279" y="5812674"/>
              <a:ext cx="1241169" cy="686726"/>
            </a:xfrm>
            <a:prstGeom prst="rect">
              <a:avLst/>
            </a:prstGeom>
            <a:noFill/>
          </p:spPr>
          <p:txBody>
            <a:bodyPr wrap="square" rtlCol="0">
              <a:spAutoFit/>
            </a:bodyPr>
            <a:lstStyle/>
            <a:p>
              <a:pPr algn="ctr">
                <a:lnSpc>
                  <a:spcPts val="1600"/>
                </a:lnSpc>
              </a:pPr>
              <a:r>
                <a:rPr lang="en-US" sz="1000" dirty="0">
                  <a:solidFill>
                    <a:schemeClr val="bg1"/>
                  </a:solidFill>
                  <a:latin typeface="Montserrat" panose="00000500000000000000" pitchFamily="50" charset="0"/>
                </a:rPr>
                <a:t>Supply-Chain Management &amp; Manufacturing</a:t>
              </a:r>
            </a:p>
          </p:txBody>
        </p:sp>
        <p:sp>
          <p:nvSpPr>
            <p:cNvPr id="27" name="TextBox 26">
              <a:extLst>
                <a:ext uri="{FF2B5EF4-FFF2-40B4-BE49-F238E27FC236}">
                  <a16:creationId xmlns:a16="http://schemas.microsoft.com/office/drawing/2014/main" id="{1B08B7AA-355A-449F-B7C1-BA023B85747C}"/>
                </a:ext>
              </a:extLst>
            </p:cNvPr>
            <p:cNvSpPr txBox="1"/>
            <p:nvPr/>
          </p:nvSpPr>
          <p:spPr>
            <a:xfrm>
              <a:off x="3288467" y="5812674"/>
              <a:ext cx="609552" cy="276358"/>
            </a:xfrm>
            <a:prstGeom prst="rect">
              <a:avLst/>
            </a:prstGeom>
            <a:noFill/>
          </p:spPr>
          <p:txBody>
            <a:bodyPr wrap="square" rtlCol="0">
              <a:spAutoFit/>
            </a:bodyPr>
            <a:lstStyle/>
            <a:p>
              <a:pPr algn="ctr">
                <a:lnSpc>
                  <a:spcPts val="1600"/>
                </a:lnSpc>
              </a:pPr>
              <a:r>
                <a:rPr lang="en-US" sz="1000" dirty="0">
                  <a:solidFill>
                    <a:schemeClr val="bg1"/>
                  </a:solidFill>
                  <a:latin typeface="Montserrat" panose="00000500000000000000" pitchFamily="50" charset="0"/>
                </a:rPr>
                <a:t>Risk</a:t>
              </a:r>
            </a:p>
          </p:txBody>
        </p:sp>
        <p:sp>
          <p:nvSpPr>
            <p:cNvPr id="28" name="TextBox 27">
              <a:extLst>
                <a:ext uri="{FF2B5EF4-FFF2-40B4-BE49-F238E27FC236}">
                  <a16:creationId xmlns:a16="http://schemas.microsoft.com/office/drawing/2014/main" id="{173ACE1E-F4D4-42DA-86A5-D38A51DD3F33}"/>
                </a:ext>
              </a:extLst>
            </p:cNvPr>
            <p:cNvSpPr txBox="1"/>
            <p:nvPr/>
          </p:nvSpPr>
          <p:spPr>
            <a:xfrm>
              <a:off x="4329415" y="5812674"/>
              <a:ext cx="1030414" cy="481542"/>
            </a:xfrm>
            <a:prstGeom prst="rect">
              <a:avLst/>
            </a:prstGeom>
            <a:noFill/>
          </p:spPr>
          <p:txBody>
            <a:bodyPr wrap="square" rtlCol="0">
              <a:spAutoFit/>
            </a:bodyPr>
            <a:lstStyle/>
            <a:p>
              <a:pPr algn="ctr">
                <a:lnSpc>
                  <a:spcPts val="1600"/>
                </a:lnSpc>
              </a:pPr>
              <a:r>
                <a:rPr lang="en-US" sz="1000" dirty="0">
                  <a:solidFill>
                    <a:schemeClr val="bg1"/>
                  </a:solidFill>
                  <a:latin typeface="Montserrat" panose="00000500000000000000" pitchFamily="50" charset="0"/>
                </a:rPr>
                <a:t>Service Operations</a:t>
              </a:r>
            </a:p>
          </p:txBody>
        </p:sp>
        <p:sp>
          <p:nvSpPr>
            <p:cNvPr id="29" name="TextBox 28">
              <a:extLst>
                <a:ext uri="{FF2B5EF4-FFF2-40B4-BE49-F238E27FC236}">
                  <a16:creationId xmlns:a16="http://schemas.microsoft.com/office/drawing/2014/main" id="{0A3B8BCE-B321-411D-8A6F-3C64633499F1}"/>
                </a:ext>
              </a:extLst>
            </p:cNvPr>
            <p:cNvSpPr txBox="1"/>
            <p:nvPr/>
          </p:nvSpPr>
          <p:spPr>
            <a:xfrm>
              <a:off x="5508542" y="5812674"/>
              <a:ext cx="1174918" cy="481542"/>
            </a:xfrm>
            <a:prstGeom prst="rect">
              <a:avLst/>
            </a:prstGeom>
            <a:noFill/>
          </p:spPr>
          <p:txBody>
            <a:bodyPr wrap="square" rtlCol="0">
              <a:spAutoFit/>
            </a:bodyPr>
            <a:lstStyle/>
            <a:p>
              <a:pPr algn="ctr">
                <a:lnSpc>
                  <a:spcPts val="1600"/>
                </a:lnSpc>
              </a:pPr>
              <a:r>
                <a:rPr lang="en-US" sz="1000" dirty="0">
                  <a:solidFill>
                    <a:schemeClr val="bg1"/>
                  </a:solidFill>
                  <a:latin typeface="Montserrat" panose="00000500000000000000" pitchFamily="50" charset="0"/>
                </a:rPr>
                <a:t>Product Development</a:t>
              </a:r>
            </a:p>
          </p:txBody>
        </p:sp>
        <p:sp>
          <p:nvSpPr>
            <p:cNvPr id="30" name="TextBox 29">
              <a:extLst>
                <a:ext uri="{FF2B5EF4-FFF2-40B4-BE49-F238E27FC236}">
                  <a16:creationId xmlns:a16="http://schemas.microsoft.com/office/drawing/2014/main" id="{60EBD64E-4DDE-4A84-B6E2-8F29AC168303}"/>
                </a:ext>
              </a:extLst>
            </p:cNvPr>
            <p:cNvSpPr txBox="1"/>
            <p:nvPr/>
          </p:nvSpPr>
          <p:spPr>
            <a:xfrm>
              <a:off x="6832174" y="5812674"/>
              <a:ext cx="1030412" cy="686726"/>
            </a:xfrm>
            <a:prstGeom prst="rect">
              <a:avLst/>
            </a:prstGeom>
            <a:noFill/>
          </p:spPr>
          <p:txBody>
            <a:bodyPr wrap="square" rtlCol="0">
              <a:spAutoFit/>
            </a:bodyPr>
            <a:lstStyle/>
            <a:p>
              <a:pPr algn="ctr">
                <a:lnSpc>
                  <a:spcPts val="1600"/>
                </a:lnSpc>
              </a:pPr>
              <a:r>
                <a:rPr lang="en-US" sz="1000" dirty="0">
                  <a:solidFill>
                    <a:schemeClr val="bg1"/>
                  </a:solidFill>
                  <a:latin typeface="Montserrat" panose="00000500000000000000" pitchFamily="50" charset="0"/>
                </a:rPr>
                <a:t>Strategy &amp; Corporate Finance</a:t>
              </a:r>
            </a:p>
          </p:txBody>
        </p:sp>
        <p:sp>
          <p:nvSpPr>
            <p:cNvPr id="31" name="TextBox 30">
              <a:extLst>
                <a:ext uri="{FF2B5EF4-FFF2-40B4-BE49-F238E27FC236}">
                  <a16:creationId xmlns:a16="http://schemas.microsoft.com/office/drawing/2014/main" id="{98F6C792-3CB1-4A0A-8D53-DD8B72BFE79E}"/>
                </a:ext>
              </a:extLst>
            </p:cNvPr>
            <p:cNvSpPr txBox="1"/>
            <p:nvPr/>
          </p:nvSpPr>
          <p:spPr>
            <a:xfrm>
              <a:off x="8089646" y="5812674"/>
              <a:ext cx="1018226" cy="276358"/>
            </a:xfrm>
            <a:prstGeom prst="rect">
              <a:avLst/>
            </a:prstGeom>
            <a:noFill/>
          </p:spPr>
          <p:txBody>
            <a:bodyPr wrap="square" rtlCol="0">
              <a:spAutoFit/>
            </a:bodyPr>
            <a:lstStyle/>
            <a:p>
              <a:pPr algn="ctr">
                <a:lnSpc>
                  <a:spcPts val="1600"/>
                </a:lnSpc>
              </a:pPr>
              <a:r>
                <a:rPr lang="en-US" sz="1000" dirty="0">
                  <a:solidFill>
                    <a:schemeClr val="bg1"/>
                  </a:solidFill>
                  <a:latin typeface="Montserrat" panose="00000500000000000000" pitchFamily="50" charset="0"/>
                </a:rPr>
                <a:t>Finance &amp; IT</a:t>
              </a:r>
            </a:p>
          </p:txBody>
        </p:sp>
        <p:sp>
          <p:nvSpPr>
            <p:cNvPr id="32" name="TextBox 31">
              <a:extLst>
                <a:ext uri="{FF2B5EF4-FFF2-40B4-BE49-F238E27FC236}">
                  <a16:creationId xmlns:a16="http://schemas.microsoft.com/office/drawing/2014/main" id="{D8C34703-C390-453A-AE88-602F51FAA58A}"/>
                </a:ext>
              </a:extLst>
            </p:cNvPr>
            <p:cNvSpPr txBox="1"/>
            <p:nvPr/>
          </p:nvSpPr>
          <p:spPr>
            <a:xfrm>
              <a:off x="9479917" y="5812674"/>
              <a:ext cx="740442" cy="276358"/>
            </a:xfrm>
            <a:prstGeom prst="rect">
              <a:avLst/>
            </a:prstGeom>
            <a:noFill/>
          </p:spPr>
          <p:txBody>
            <a:bodyPr wrap="square" rtlCol="0">
              <a:spAutoFit/>
            </a:bodyPr>
            <a:lstStyle/>
            <a:p>
              <a:pPr algn="ctr">
                <a:lnSpc>
                  <a:spcPts val="1600"/>
                </a:lnSpc>
              </a:pPr>
              <a:r>
                <a:rPr lang="en-US" sz="1000" dirty="0">
                  <a:solidFill>
                    <a:schemeClr val="bg1"/>
                  </a:solidFill>
                  <a:latin typeface="Montserrat" panose="00000500000000000000" pitchFamily="50" charset="0"/>
                </a:rPr>
                <a:t>HR</a:t>
              </a:r>
            </a:p>
          </p:txBody>
        </p:sp>
        <p:sp>
          <p:nvSpPr>
            <p:cNvPr id="33" name="TextBox 32">
              <a:extLst>
                <a:ext uri="{FF2B5EF4-FFF2-40B4-BE49-F238E27FC236}">
                  <a16:creationId xmlns:a16="http://schemas.microsoft.com/office/drawing/2014/main" id="{85084BBE-5DF1-4DD4-8483-6B42B8ACA452}"/>
                </a:ext>
              </a:extLst>
            </p:cNvPr>
            <p:cNvSpPr txBox="1"/>
            <p:nvPr/>
          </p:nvSpPr>
          <p:spPr>
            <a:xfrm>
              <a:off x="10592405" y="5812674"/>
              <a:ext cx="1018222" cy="481542"/>
            </a:xfrm>
            <a:prstGeom prst="rect">
              <a:avLst/>
            </a:prstGeom>
            <a:noFill/>
          </p:spPr>
          <p:txBody>
            <a:bodyPr wrap="square" rtlCol="0">
              <a:spAutoFit/>
            </a:bodyPr>
            <a:lstStyle/>
            <a:p>
              <a:pPr algn="ctr">
                <a:lnSpc>
                  <a:spcPts val="1600"/>
                </a:lnSpc>
              </a:pPr>
              <a:r>
                <a:rPr lang="en-US" sz="1000" dirty="0">
                  <a:solidFill>
                    <a:schemeClr val="bg1"/>
                  </a:solidFill>
                  <a:latin typeface="Montserrat" panose="00000500000000000000" pitchFamily="50" charset="0"/>
                </a:rPr>
                <a:t>Other operations</a:t>
              </a:r>
            </a:p>
          </p:txBody>
        </p:sp>
      </p:grpSp>
      <p:grpSp>
        <p:nvGrpSpPr>
          <p:cNvPr id="3" name="Group 2">
            <a:extLst>
              <a:ext uri="{FF2B5EF4-FFF2-40B4-BE49-F238E27FC236}">
                <a16:creationId xmlns:a16="http://schemas.microsoft.com/office/drawing/2014/main" id="{211A9C6F-1EA3-4871-B697-2C13697A6B46}"/>
              </a:ext>
            </a:extLst>
          </p:cNvPr>
          <p:cNvGrpSpPr/>
          <p:nvPr/>
        </p:nvGrpSpPr>
        <p:grpSpPr>
          <a:xfrm>
            <a:off x="1090484" y="5591619"/>
            <a:ext cx="10011031" cy="76863"/>
            <a:chOff x="1090484" y="5591619"/>
            <a:chExt cx="10011031" cy="76863"/>
          </a:xfrm>
        </p:grpSpPr>
        <p:cxnSp>
          <p:nvCxnSpPr>
            <p:cNvPr id="41" name="Straight Connector 40">
              <a:extLst>
                <a:ext uri="{FF2B5EF4-FFF2-40B4-BE49-F238E27FC236}">
                  <a16:creationId xmlns:a16="http://schemas.microsoft.com/office/drawing/2014/main" id="{308E500C-E9B9-4ABF-81EA-9520445B8886}"/>
                </a:ext>
              </a:extLst>
            </p:cNvPr>
            <p:cNvCxnSpPr/>
            <p:nvPr/>
          </p:nvCxnSpPr>
          <p:spPr>
            <a:xfrm>
              <a:off x="1090484" y="5591619"/>
              <a:ext cx="0" cy="7686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946D6C3-889E-46F9-85AA-472BC23CABD7}"/>
                </a:ext>
              </a:extLst>
            </p:cNvPr>
            <p:cNvCxnSpPr/>
            <p:nvPr/>
          </p:nvCxnSpPr>
          <p:spPr>
            <a:xfrm>
              <a:off x="2341863" y="5591619"/>
              <a:ext cx="0" cy="7686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11C3BB8-026D-43E1-AAED-D08D117DC21E}"/>
                </a:ext>
              </a:extLst>
            </p:cNvPr>
            <p:cNvCxnSpPr/>
            <p:nvPr/>
          </p:nvCxnSpPr>
          <p:spPr>
            <a:xfrm>
              <a:off x="3593242" y="5591619"/>
              <a:ext cx="0" cy="7686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22DF698-7372-40D4-A1C8-4DE2A6D15DB0}"/>
                </a:ext>
              </a:extLst>
            </p:cNvPr>
            <p:cNvCxnSpPr/>
            <p:nvPr/>
          </p:nvCxnSpPr>
          <p:spPr>
            <a:xfrm>
              <a:off x="4844621" y="5591619"/>
              <a:ext cx="0" cy="7686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1CC06D5A-DD5D-47E2-9E84-C8BFAE4D0DB1}"/>
                </a:ext>
              </a:extLst>
            </p:cNvPr>
            <p:cNvCxnSpPr/>
            <p:nvPr/>
          </p:nvCxnSpPr>
          <p:spPr>
            <a:xfrm>
              <a:off x="6096000" y="5591619"/>
              <a:ext cx="0" cy="7686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C4A84A0-F604-4A6E-90B2-74ACFDDBBC7C}"/>
                </a:ext>
              </a:extLst>
            </p:cNvPr>
            <p:cNvCxnSpPr/>
            <p:nvPr/>
          </p:nvCxnSpPr>
          <p:spPr>
            <a:xfrm>
              <a:off x="7347379" y="5591619"/>
              <a:ext cx="0" cy="7686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0F45B18-2671-4CF4-AB15-47F5E62283B9}"/>
                </a:ext>
              </a:extLst>
            </p:cNvPr>
            <p:cNvCxnSpPr/>
            <p:nvPr/>
          </p:nvCxnSpPr>
          <p:spPr>
            <a:xfrm>
              <a:off x="8598758" y="5591619"/>
              <a:ext cx="0" cy="7686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3813523-2BD3-47FC-B7AB-BFC813EBC6A6}"/>
                </a:ext>
              </a:extLst>
            </p:cNvPr>
            <p:cNvCxnSpPr/>
            <p:nvPr/>
          </p:nvCxnSpPr>
          <p:spPr>
            <a:xfrm>
              <a:off x="9850137" y="5591619"/>
              <a:ext cx="0" cy="7686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7394BBAB-71E9-4EAE-A1AA-18D91766358F}"/>
                </a:ext>
              </a:extLst>
            </p:cNvPr>
            <p:cNvCxnSpPr/>
            <p:nvPr/>
          </p:nvCxnSpPr>
          <p:spPr>
            <a:xfrm>
              <a:off x="11101515" y="5591619"/>
              <a:ext cx="0" cy="7686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4" name="Graphic 58">
            <a:extLst>
              <a:ext uri="{FF2B5EF4-FFF2-40B4-BE49-F238E27FC236}">
                <a16:creationId xmlns:a16="http://schemas.microsoft.com/office/drawing/2014/main" id="{CD121E01-DDD7-44CF-A2BB-5176091DE204}"/>
              </a:ext>
            </a:extLst>
          </p:cNvPr>
          <p:cNvSpPr/>
          <p:nvPr/>
        </p:nvSpPr>
        <p:spPr>
          <a:xfrm>
            <a:off x="6759920" y="4809087"/>
            <a:ext cx="1174736" cy="775246"/>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rgbClr val="726AC7"/>
              </a:gs>
              <a:gs pos="100000">
                <a:schemeClr val="accent1">
                  <a:alpha val="70000"/>
                </a:schemeClr>
              </a:gs>
            </a:gsLst>
            <a:lin ang="5400000" scaled="0"/>
          </a:gradFill>
          <a:ln w="3012" cap="flat">
            <a:noFill/>
            <a:prstDash val="solid"/>
            <a:miter/>
          </a:ln>
        </p:spPr>
        <p:txBody>
          <a:bodyPr rtlCol="0" anchor="ctr"/>
          <a:lstStyle/>
          <a:p>
            <a:endParaRPr lang="en-US"/>
          </a:p>
        </p:txBody>
      </p:sp>
      <p:sp>
        <p:nvSpPr>
          <p:cNvPr id="65" name="Graphic 53">
            <a:extLst>
              <a:ext uri="{FF2B5EF4-FFF2-40B4-BE49-F238E27FC236}">
                <a16:creationId xmlns:a16="http://schemas.microsoft.com/office/drawing/2014/main" id="{1EC9EEE9-723C-44C2-A1E5-69D9962069EC}"/>
              </a:ext>
            </a:extLst>
          </p:cNvPr>
          <p:cNvSpPr/>
          <p:nvPr/>
        </p:nvSpPr>
        <p:spPr>
          <a:xfrm>
            <a:off x="503025" y="1682994"/>
            <a:ext cx="1174736" cy="3901339"/>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rgbClr val="726AC7"/>
              </a:gs>
              <a:gs pos="100000">
                <a:schemeClr val="accent1">
                  <a:alpha val="70000"/>
                </a:schemeClr>
              </a:gs>
            </a:gsLst>
            <a:lin ang="5400000" scaled="0"/>
          </a:gradFill>
          <a:ln w="3012" cap="flat">
            <a:noFill/>
            <a:prstDash val="solid"/>
            <a:miter/>
          </a:ln>
        </p:spPr>
        <p:txBody>
          <a:bodyPr rtlCol="0" anchor="ctr"/>
          <a:lstStyle/>
          <a:p>
            <a:endParaRPr lang="en-US"/>
          </a:p>
        </p:txBody>
      </p:sp>
      <p:sp>
        <p:nvSpPr>
          <p:cNvPr id="66" name="Graphic 61">
            <a:extLst>
              <a:ext uri="{FF2B5EF4-FFF2-40B4-BE49-F238E27FC236}">
                <a16:creationId xmlns:a16="http://schemas.microsoft.com/office/drawing/2014/main" id="{DFE5A0B0-71FA-4B7E-9E2B-71FCCC0BFE5F}"/>
              </a:ext>
            </a:extLst>
          </p:cNvPr>
          <p:cNvSpPr/>
          <p:nvPr/>
        </p:nvSpPr>
        <p:spPr>
          <a:xfrm>
            <a:off x="10514058" y="4336891"/>
            <a:ext cx="1174736" cy="1247441"/>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rgbClr val="726AC7"/>
              </a:gs>
              <a:gs pos="100000">
                <a:schemeClr val="accent1">
                  <a:alpha val="70000"/>
                </a:schemeClr>
              </a:gs>
            </a:gsLst>
            <a:lin ang="5400000" scaled="0"/>
          </a:gradFill>
          <a:ln w="3012" cap="flat">
            <a:noFill/>
            <a:prstDash val="solid"/>
            <a:miter/>
          </a:ln>
        </p:spPr>
        <p:txBody>
          <a:bodyPr rtlCol="0" anchor="ctr"/>
          <a:lstStyle/>
          <a:p>
            <a:endParaRPr lang="en-US" dirty="0"/>
          </a:p>
        </p:txBody>
      </p:sp>
      <p:sp>
        <p:nvSpPr>
          <p:cNvPr id="67" name="Graphic 60">
            <a:extLst>
              <a:ext uri="{FF2B5EF4-FFF2-40B4-BE49-F238E27FC236}">
                <a16:creationId xmlns:a16="http://schemas.microsoft.com/office/drawing/2014/main" id="{084EBFAA-6BFE-4045-9881-A95AE8F1F96C}"/>
              </a:ext>
            </a:extLst>
          </p:cNvPr>
          <p:cNvSpPr/>
          <p:nvPr/>
        </p:nvSpPr>
        <p:spPr>
          <a:xfrm>
            <a:off x="9262678" y="4913987"/>
            <a:ext cx="1174736" cy="670346"/>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rgbClr val="726AC7"/>
              </a:gs>
              <a:gs pos="100000">
                <a:schemeClr val="accent1">
                  <a:alpha val="70000"/>
                </a:schemeClr>
              </a:gs>
            </a:gsLst>
            <a:lin ang="5400000" scaled="0"/>
          </a:gradFill>
          <a:ln w="3012" cap="flat">
            <a:noFill/>
            <a:prstDash val="solid"/>
            <a:miter/>
          </a:ln>
        </p:spPr>
        <p:txBody>
          <a:bodyPr rtlCol="0" anchor="ctr"/>
          <a:lstStyle/>
          <a:p>
            <a:endParaRPr lang="en-US"/>
          </a:p>
        </p:txBody>
      </p:sp>
      <p:sp>
        <p:nvSpPr>
          <p:cNvPr id="68" name="Graphic 59">
            <a:extLst>
              <a:ext uri="{FF2B5EF4-FFF2-40B4-BE49-F238E27FC236}">
                <a16:creationId xmlns:a16="http://schemas.microsoft.com/office/drawing/2014/main" id="{F3A72545-1432-46E5-889B-09E284C89F3D}"/>
              </a:ext>
            </a:extLst>
          </p:cNvPr>
          <p:cNvSpPr/>
          <p:nvPr/>
        </p:nvSpPr>
        <p:spPr>
          <a:xfrm>
            <a:off x="8011299" y="4913987"/>
            <a:ext cx="1174736" cy="670345"/>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rgbClr val="726AC7"/>
              </a:gs>
              <a:gs pos="100000">
                <a:schemeClr val="accent1">
                  <a:alpha val="70000"/>
                </a:schemeClr>
              </a:gs>
            </a:gsLst>
            <a:lin ang="5400000" scaled="0"/>
          </a:gradFill>
          <a:ln w="3012" cap="flat">
            <a:noFill/>
            <a:prstDash val="solid"/>
            <a:miter/>
          </a:ln>
        </p:spPr>
        <p:txBody>
          <a:bodyPr rtlCol="0" anchor="ctr"/>
          <a:lstStyle/>
          <a:p>
            <a:endParaRPr lang="en-US"/>
          </a:p>
        </p:txBody>
      </p:sp>
      <p:sp>
        <p:nvSpPr>
          <p:cNvPr id="69" name="Graphic 57">
            <a:extLst>
              <a:ext uri="{FF2B5EF4-FFF2-40B4-BE49-F238E27FC236}">
                <a16:creationId xmlns:a16="http://schemas.microsoft.com/office/drawing/2014/main" id="{60D87CD4-C466-404D-8C1E-D32E5FE98178}"/>
              </a:ext>
            </a:extLst>
          </p:cNvPr>
          <p:cNvSpPr/>
          <p:nvPr/>
        </p:nvSpPr>
        <p:spPr>
          <a:xfrm>
            <a:off x="5508541" y="4809087"/>
            <a:ext cx="1174736" cy="775246"/>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rgbClr val="726AC7"/>
              </a:gs>
              <a:gs pos="100000">
                <a:schemeClr val="accent1">
                  <a:alpha val="70000"/>
                </a:schemeClr>
              </a:gs>
            </a:gsLst>
            <a:lin ang="5400000" scaled="0"/>
          </a:gradFill>
          <a:ln w="3012" cap="flat">
            <a:noFill/>
            <a:prstDash val="solid"/>
            <a:miter/>
          </a:ln>
        </p:spPr>
        <p:txBody>
          <a:bodyPr rtlCol="0" anchor="ctr"/>
          <a:lstStyle/>
          <a:p>
            <a:endParaRPr lang="en-US"/>
          </a:p>
        </p:txBody>
      </p:sp>
      <p:sp>
        <p:nvSpPr>
          <p:cNvPr id="70" name="Graphic 56">
            <a:extLst>
              <a:ext uri="{FF2B5EF4-FFF2-40B4-BE49-F238E27FC236}">
                <a16:creationId xmlns:a16="http://schemas.microsoft.com/office/drawing/2014/main" id="{3FC94697-4020-4DA4-821B-48357D3A69CE}"/>
              </a:ext>
            </a:extLst>
          </p:cNvPr>
          <p:cNvSpPr/>
          <p:nvPr/>
        </p:nvSpPr>
        <p:spPr>
          <a:xfrm>
            <a:off x="4257162" y="4413753"/>
            <a:ext cx="1174736" cy="1170579"/>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rgbClr val="726AC7"/>
              </a:gs>
              <a:gs pos="100000">
                <a:schemeClr val="accent1">
                  <a:alpha val="70000"/>
                </a:schemeClr>
              </a:gs>
            </a:gsLst>
            <a:lin ang="5400000" scaled="0"/>
          </a:gradFill>
          <a:ln w="3012" cap="flat">
            <a:noFill/>
            <a:prstDash val="solid"/>
            <a:miter/>
          </a:ln>
        </p:spPr>
        <p:txBody>
          <a:bodyPr rtlCol="0" anchor="ctr"/>
          <a:lstStyle/>
          <a:p>
            <a:endParaRPr lang="en-US"/>
          </a:p>
        </p:txBody>
      </p:sp>
      <p:sp>
        <p:nvSpPr>
          <p:cNvPr id="71" name="Graphic 55">
            <a:extLst>
              <a:ext uri="{FF2B5EF4-FFF2-40B4-BE49-F238E27FC236}">
                <a16:creationId xmlns:a16="http://schemas.microsoft.com/office/drawing/2014/main" id="{900E6ED1-B805-4572-BC78-3BED822481FC}"/>
              </a:ext>
            </a:extLst>
          </p:cNvPr>
          <p:cNvSpPr/>
          <p:nvPr/>
        </p:nvSpPr>
        <p:spPr>
          <a:xfrm>
            <a:off x="3005783" y="4106305"/>
            <a:ext cx="1174736" cy="1478027"/>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rgbClr val="726AC7"/>
              </a:gs>
              <a:gs pos="100000">
                <a:schemeClr val="accent1">
                  <a:alpha val="70000"/>
                </a:schemeClr>
              </a:gs>
            </a:gsLst>
            <a:lin ang="5400000" scaled="0"/>
          </a:gradFill>
          <a:ln w="3012" cap="flat">
            <a:noFill/>
            <a:prstDash val="solid"/>
            <a:miter/>
          </a:ln>
        </p:spPr>
        <p:txBody>
          <a:bodyPr rtlCol="0" anchor="ctr"/>
          <a:lstStyle/>
          <a:p>
            <a:endParaRPr lang="en-US"/>
          </a:p>
        </p:txBody>
      </p:sp>
      <p:sp>
        <p:nvSpPr>
          <p:cNvPr id="72" name="Graphic 54">
            <a:extLst>
              <a:ext uri="{FF2B5EF4-FFF2-40B4-BE49-F238E27FC236}">
                <a16:creationId xmlns:a16="http://schemas.microsoft.com/office/drawing/2014/main" id="{EB581CFA-902F-4A98-A19D-8F1508C5322B}"/>
              </a:ext>
            </a:extLst>
          </p:cNvPr>
          <p:cNvSpPr/>
          <p:nvPr/>
        </p:nvSpPr>
        <p:spPr>
          <a:xfrm>
            <a:off x="1754404" y="2227949"/>
            <a:ext cx="1174736" cy="3356384"/>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rgbClr val="726AC7"/>
              </a:gs>
              <a:gs pos="100000">
                <a:schemeClr val="accent1">
                  <a:alpha val="70000"/>
                </a:schemeClr>
              </a:gs>
            </a:gsLst>
            <a:lin ang="5400000" scaled="0"/>
          </a:gradFill>
          <a:ln w="3012" cap="flat">
            <a:noFill/>
            <a:prstDash val="solid"/>
            <a:miter/>
          </a:ln>
        </p:spPr>
        <p:txBody>
          <a:bodyPr rtlCol="0" anchor="ctr"/>
          <a:lstStyle/>
          <a:p>
            <a:endParaRPr lang="en-US"/>
          </a:p>
        </p:txBody>
      </p:sp>
      <p:sp>
        <p:nvSpPr>
          <p:cNvPr id="73" name="Graphic 58">
            <a:extLst>
              <a:ext uri="{FF2B5EF4-FFF2-40B4-BE49-F238E27FC236}">
                <a16:creationId xmlns:a16="http://schemas.microsoft.com/office/drawing/2014/main" id="{933D2EF3-B894-4474-9BEB-9DDE4EEEF087}"/>
              </a:ext>
            </a:extLst>
          </p:cNvPr>
          <p:cNvSpPr/>
          <p:nvPr/>
        </p:nvSpPr>
        <p:spPr>
          <a:xfrm>
            <a:off x="6759920" y="5142588"/>
            <a:ext cx="1174736" cy="441744"/>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chemeClr val="accent2"/>
              </a:gs>
              <a:gs pos="100000">
                <a:schemeClr val="accent1">
                  <a:alpha val="70000"/>
                </a:schemeClr>
              </a:gs>
            </a:gsLst>
            <a:lin ang="5400000" scaled="0"/>
          </a:gradFill>
          <a:ln w="3012" cap="flat">
            <a:noFill/>
            <a:prstDash val="solid"/>
            <a:miter/>
          </a:ln>
        </p:spPr>
        <p:txBody>
          <a:bodyPr rtlCol="0" anchor="ctr"/>
          <a:lstStyle/>
          <a:p>
            <a:endParaRPr lang="en-US"/>
          </a:p>
        </p:txBody>
      </p:sp>
      <p:sp>
        <p:nvSpPr>
          <p:cNvPr id="74" name="Graphic 53">
            <a:extLst>
              <a:ext uri="{FF2B5EF4-FFF2-40B4-BE49-F238E27FC236}">
                <a16:creationId xmlns:a16="http://schemas.microsoft.com/office/drawing/2014/main" id="{755DE0E6-5752-47C9-9C84-C3E46F29CE86}"/>
              </a:ext>
            </a:extLst>
          </p:cNvPr>
          <p:cNvSpPr/>
          <p:nvPr/>
        </p:nvSpPr>
        <p:spPr>
          <a:xfrm>
            <a:off x="503025" y="3047091"/>
            <a:ext cx="1174736" cy="2537242"/>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chemeClr val="accent2"/>
              </a:gs>
              <a:gs pos="100000">
                <a:schemeClr val="accent1">
                  <a:alpha val="70000"/>
                </a:schemeClr>
              </a:gs>
            </a:gsLst>
            <a:lin ang="5400000" scaled="0"/>
          </a:gradFill>
          <a:ln w="3012" cap="flat">
            <a:noFill/>
            <a:prstDash val="solid"/>
            <a:miter/>
          </a:ln>
        </p:spPr>
        <p:txBody>
          <a:bodyPr rtlCol="0" anchor="ctr"/>
          <a:lstStyle/>
          <a:p>
            <a:endParaRPr lang="en-US"/>
          </a:p>
        </p:txBody>
      </p:sp>
      <p:sp>
        <p:nvSpPr>
          <p:cNvPr id="75" name="Graphic 61">
            <a:extLst>
              <a:ext uri="{FF2B5EF4-FFF2-40B4-BE49-F238E27FC236}">
                <a16:creationId xmlns:a16="http://schemas.microsoft.com/office/drawing/2014/main" id="{44AEC33C-3300-409A-A61E-017A77E2AA7D}"/>
              </a:ext>
            </a:extLst>
          </p:cNvPr>
          <p:cNvSpPr/>
          <p:nvPr/>
        </p:nvSpPr>
        <p:spPr>
          <a:xfrm>
            <a:off x="10514058" y="4913986"/>
            <a:ext cx="1174736" cy="670346"/>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chemeClr val="accent2"/>
              </a:gs>
              <a:gs pos="100000">
                <a:schemeClr val="accent1">
                  <a:alpha val="70000"/>
                </a:schemeClr>
              </a:gs>
            </a:gsLst>
            <a:lin ang="5400000" scaled="0"/>
          </a:gradFill>
          <a:ln w="3012" cap="flat">
            <a:noFill/>
            <a:prstDash val="solid"/>
            <a:miter/>
          </a:ln>
        </p:spPr>
        <p:txBody>
          <a:bodyPr rtlCol="0" anchor="ctr"/>
          <a:lstStyle/>
          <a:p>
            <a:endParaRPr lang="en-US" dirty="0"/>
          </a:p>
        </p:txBody>
      </p:sp>
      <p:sp>
        <p:nvSpPr>
          <p:cNvPr id="76" name="Graphic 60">
            <a:extLst>
              <a:ext uri="{FF2B5EF4-FFF2-40B4-BE49-F238E27FC236}">
                <a16:creationId xmlns:a16="http://schemas.microsoft.com/office/drawing/2014/main" id="{84E7D726-8B12-45F5-BA1A-837FB1863FB5}"/>
              </a:ext>
            </a:extLst>
          </p:cNvPr>
          <p:cNvSpPr/>
          <p:nvPr/>
        </p:nvSpPr>
        <p:spPr>
          <a:xfrm>
            <a:off x="9262678" y="5142588"/>
            <a:ext cx="1174736" cy="441744"/>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chemeClr val="accent2"/>
              </a:gs>
              <a:gs pos="100000">
                <a:schemeClr val="accent1">
                  <a:alpha val="70000"/>
                </a:schemeClr>
              </a:gs>
            </a:gsLst>
            <a:lin ang="5400000" scaled="0"/>
          </a:gradFill>
          <a:ln w="3012" cap="flat">
            <a:noFill/>
            <a:prstDash val="solid"/>
            <a:miter/>
          </a:ln>
        </p:spPr>
        <p:txBody>
          <a:bodyPr rtlCol="0" anchor="ctr"/>
          <a:lstStyle/>
          <a:p>
            <a:endParaRPr lang="en-US"/>
          </a:p>
        </p:txBody>
      </p:sp>
      <p:sp>
        <p:nvSpPr>
          <p:cNvPr id="77" name="Graphic 59">
            <a:extLst>
              <a:ext uri="{FF2B5EF4-FFF2-40B4-BE49-F238E27FC236}">
                <a16:creationId xmlns:a16="http://schemas.microsoft.com/office/drawing/2014/main" id="{EDAB1FAC-E3BB-4E73-869D-F3086896AC29}"/>
              </a:ext>
            </a:extLst>
          </p:cNvPr>
          <p:cNvSpPr/>
          <p:nvPr/>
        </p:nvSpPr>
        <p:spPr>
          <a:xfrm>
            <a:off x="8011299" y="5142588"/>
            <a:ext cx="1174736" cy="441744"/>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chemeClr val="accent2"/>
              </a:gs>
              <a:gs pos="100000">
                <a:schemeClr val="accent1">
                  <a:alpha val="70000"/>
                </a:schemeClr>
              </a:gs>
            </a:gsLst>
            <a:lin ang="5400000" scaled="0"/>
          </a:gradFill>
          <a:ln w="3012" cap="flat">
            <a:noFill/>
            <a:prstDash val="solid"/>
            <a:miter/>
          </a:ln>
        </p:spPr>
        <p:txBody>
          <a:bodyPr rtlCol="0" anchor="ctr"/>
          <a:lstStyle/>
          <a:p>
            <a:endParaRPr lang="en-US"/>
          </a:p>
        </p:txBody>
      </p:sp>
      <p:sp>
        <p:nvSpPr>
          <p:cNvPr id="78" name="Graphic 57">
            <a:extLst>
              <a:ext uri="{FF2B5EF4-FFF2-40B4-BE49-F238E27FC236}">
                <a16:creationId xmlns:a16="http://schemas.microsoft.com/office/drawing/2014/main" id="{F4F03D0F-7D55-4353-AA92-30A9CEEFF5E8}"/>
              </a:ext>
            </a:extLst>
          </p:cNvPr>
          <p:cNvSpPr/>
          <p:nvPr/>
        </p:nvSpPr>
        <p:spPr>
          <a:xfrm>
            <a:off x="5508541" y="5142588"/>
            <a:ext cx="1174736" cy="441744"/>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chemeClr val="accent2"/>
              </a:gs>
              <a:gs pos="100000">
                <a:schemeClr val="accent1">
                  <a:alpha val="70000"/>
                </a:schemeClr>
              </a:gs>
            </a:gsLst>
            <a:lin ang="5400000" scaled="0"/>
          </a:gradFill>
          <a:ln w="3012" cap="flat">
            <a:noFill/>
            <a:prstDash val="solid"/>
            <a:miter/>
          </a:ln>
        </p:spPr>
        <p:txBody>
          <a:bodyPr rtlCol="0" anchor="ctr"/>
          <a:lstStyle/>
          <a:p>
            <a:endParaRPr lang="en-US"/>
          </a:p>
        </p:txBody>
      </p:sp>
      <p:sp>
        <p:nvSpPr>
          <p:cNvPr id="79" name="Graphic 56">
            <a:extLst>
              <a:ext uri="{FF2B5EF4-FFF2-40B4-BE49-F238E27FC236}">
                <a16:creationId xmlns:a16="http://schemas.microsoft.com/office/drawing/2014/main" id="{61D86130-C54D-4EA2-A627-9A43F8DB452E}"/>
              </a:ext>
            </a:extLst>
          </p:cNvPr>
          <p:cNvSpPr/>
          <p:nvPr/>
        </p:nvSpPr>
        <p:spPr>
          <a:xfrm>
            <a:off x="4257162" y="4913988"/>
            <a:ext cx="1174736" cy="670344"/>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chemeClr val="accent2"/>
              </a:gs>
              <a:gs pos="100000">
                <a:schemeClr val="accent1">
                  <a:alpha val="70000"/>
                </a:schemeClr>
              </a:gs>
            </a:gsLst>
            <a:lin ang="5400000" scaled="0"/>
          </a:gradFill>
          <a:ln w="3012" cap="flat">
            <a:noFill/>
            <a:prstDash val="solid"/>
            <a:miter/>
          </a:ln>
        </p:spPr>
        <p:txBody>
          <a:bodyPr rtlCol="0" anchor="ctr"/>
          <a:lstStyle/>
          <a:p>
            <a:endParaRPr lang="en-US"/>
          </a:p>
        </p:txBody>
      </p:sp>
      <p:sp>
        <p:nvSpPr>
          <p:cNvPr id="80" name="Graphic 55">
            <a:extLst>
              <a:ext uri="{FF2B5EF4-FFF2-40B4-BE49-F238E27FC236}">
                <a16:creationId xmlns:a16="http://schemas.microsoft.com/office/drawing/2014/main" id="{FC5037D3-4C27-4B25-96DE-F47E34223730}"/>
              </a:ext>
            </a:extLst>
          </p:cNvPr>
          <p:cNvSpPr/>
          <p:nvPr/>
        </p:nvSpPr>
        <p:spPr>
          <a:xfrm>
            <a:off x="3005783" y="4913988"/>
            <a:ext cx="1174736" cy="670344"/>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chemeClr val="accent2"/>
              </a:gs>
              <a:gs pos="100000">
                <a:schemeClr val="accent1">
                  <a:alpha val="70000"/>
                </a:schemeClr>
              </a:gs>
            </a:gsLst>
            <a:lin ang="5400000" scaled="0"/>
          </a:gradFill>
          <a:ln w="3012" cap="flat">
            <a:noFill/>
            <a:prstDash val="solid"/>
            <a:miter/>
          </a:ln>
        </p:spPr>
        <p:txBody>
          <a:bodyPr rtlCol="0" anchor="ctr"/>
          <a:lstStyle/>
          <a:p>
            <a:endParaRPr lang="en-US"/>
          </a:p>
        </p:txBody>
      </p:sp>
      <p:sp>
        <p:nvSpPr>
          <p:cNvPr id="81" name="Graphic 54">
            <a:extLst>
              <a:ext uri="{FF2B5EF4-FFF2-40B4-BE49-F238E27FC236}">
                <a16:creationId xmlns:a16="http://schemas.microsoft.com/office/drawing/2014/main" id="{8F49813D-7C96-4D4B-AF71-1EA98A3248D9}"/>
              </a:ext>
            </a:extLst>
          </p:cNvPr>
          <p:cNvSpPr/>
          <p:nvPr/>
        </p:nvSpPr>
        <p:spPr>
          <a:xfrm>
            <a:off x="1754404" y="3326499"/>
            <a:ext cx="1174736" cy="2257834"/>
          </a:xfrm>
          <a:custGeom>
            <a:avLst/>
            <a:gdLst>
              <a:gd name="connsiteX0" fmla="*/ 588183 w 1174736"/>
              <a:gd name="connsiteY0" fmla="*/ 0 h 2760296"/>
              <a:gd name="connsiteX1" fmla="*/ 583080 w 1174736"/>
              <a:gd name="connsiteY1" fmla="*/ 728 h 2760296"/>
              <a:gd name="connsiteX2" fmla="*/ 577372 w 1174736"/>
              <a:gd name="connsiteY2" fmla="*/ 2768 h 2760296"/>
              <a:gd name="connsiteX3" fmla="*/ 571785 w 1174736"/>
              <a:gd name="connsiteY3" fmla="*/ 5681 h 2760296"/>
              <a:gd name="connsiteX4" fmla="*/ 566319 w 1174736"/>
              <a:gd name="connsiteY4" fmla="*/ 9468 h 2760296"/>
              <a:gd name="connsiteX5" fmla="*/ 560974 w 1174736"/>
              <a:gd name="connsiteY5" fmla="*/ 14129 h 2760296"/>
              <a:gd name="connsiteX6" fmla="*/ 555750 w 1174736"/>
              <a:gd name="connsiteY6" fmla="*/ 19664 h 2760296"/>
              <a:gd name="connsiteX7" fmla="*/ 550616 w 1174736"/>
              <a:gd name="connsiteY7" fmla="*/ 26001 h 2760296"/>
              <a:gd name="connsiteX8" fmla="*/ 545603 w 1174736"/>
              <a:gd name="connsiteY8" fmla="*/ 33211 h 2760296"/>
              <a:gd name="connsiteX9" fmla="*/ 540681 w 1174736"/>
              <a:gd name="connsiteY9" fmla="*/ 41222 h 2760296"/>
              <a:gd name="connsiteX10" fmla="*/ 535879 w 1174736"/>
              <a:gd name="connsiteY10" fmla="*/ 50035 h 2760296"/>
              <a:gd name="connsiteX11" fmla="*/ 531168 w 1174736"/>
              <a:gd name="connsiteY11" fmla="*/ 59649 h 2760296"/>
              <a:gd name="connsiteX12" fmla="*/ 526548 w 1174736"/>
              <a:gd name="connsiteY12" fmla="*/ 69991 h 2760296"/>
              <a:gd name="connsiteX13" fmla="*/ 522018 w 1174736"/>
              <a:gd name="connsiteY13" fmla="*/ 81134 h 2760296"/>
              <a:gd name="connsiteX14" fmla="*/ 517578 w 1174736"/>
              <a:gd name="connsiteY14" fmla="*/ 93005 h 2760296"/>
              <a:gd name="connsiteX15" fmla="*/ 513230 w 1174736"/>
              <a:gd name="connsiteY15" fmla="*/ 105605 h 2760296"/>
              <a:gd name="connsiteX16" fmla="*/ 508972 w 1174736"/>
              <a:gd name="connsiteY16" fmla="*/ 118933 h 2760296"/>
              <a:gd name="connsiteX17" fmla="*/ 504774 w 1174736"/>
              <a:gd name="connsiteY17" fmla="*/ 132990 h 2760296"/>
              <a:gd name="connsiteX18" fmla="*/ 500667 w 1174736"/>
              <a:gd name="connsiteY18" fmla="*/ 147701 h 2760296"/>
              <a:gd name="connsiteX19" fmla="*/ 496620 w 1174736"/>
              <a:gd name="connsiteY19" fmla="*/ 163142 h 2760296"/>
              <a:gd name="connsiteX20" fmla="*/ 492634 w 1174736"/>
              <a:gd name="connsiteY20" fmla="*/ 179237 h 2760296"/>
              <a:gd name="connsiteX21" fmla="*/ 488739 w 1174736"/>
              <a:gd name="connsiteY21" fmla="*/ 195988 h 2760296"/>
              <a:gd name="connsiteX22" fmla="*/ 484903 w 1174736"/>
              <a:gd name="connsiteY22" fmla="*/ 213395 h 2760296"/>
              <a:gd name="connsiteX23" fmla="*/ 481128 w 1174736"/>
              <a:gd name="connsiteY23" fmla="*/ 231384 h 2760296"/>
              <a:gd name="connsiteX24" fmla="*/ 477414 w 1174736"/>
              <a:gd name="connsiteY24" fmla="*/ 250029 h 2760296"/>
              <a:gd name="connsiteX25" fmla="*/ 473730 w 1174736"/>
              <a:gd name="connsiteY25" fmla="*/ 269256 h 2760296"/>
              <a:gd name="connsiteX26" fmla="*/ 470106 w 1174736"/>
              <a:gd name="connsiteY26" fmla="*/ 289066 h 2760296"/>
              <a:gd name="connsiteX27" fmla="*/ 466542 w 1174736"/>
              <a:gd name="connsiteY27" fmla="*/ 309459 h 2760296"/>
              <a:gd name="connsiteX28" fmla="*/ 463009 w 1174736"/>
              <a:gd name="connsiteY28" fmla="*/ 330434 h 2760296"/>
              <a:gd name="connsiteX29" fmla="*/ 459536 w 1174736"/>
              <a:gd name="connsiteY29" fmla="*/ 351920 h 2760296"/>
              <a:gd name="connsiteX30" fmla="*/ 456094 w 1174736"/>
              <a:gd name="connsiteY30" fmla="*/ 373915 h 2760296"/>
              <a:gd name="connsiteX31" fmla="*/ 452681 w 1174736"/>
              <a:gd name="connsiteY31" fmla="*/ 396492 h 2760296"/>
              <a:gd name="connsiteX32" fmla="*/ 449299 w 1174736"/>
              <a:gd name="connsiteY32" fmla="*/ 419580 h 2760296"/>
              <a:gd name="connsiteX33" fmla="*/ 445947 w 1174736"/>
              <a:gd name="connsiteY33" fmla="*/ 443104 h 2760296"/>
              <a:gd name="connsiteX34" fmla="*/ 442625 w 1174736"/>
              <a:gd name="connsiteY34" fmla="*/ 467138 h 2760296"/>
              <a:gd name="connsiteX35" fmla="*/ 439333 w 1174736"/>
              <a:gd name="connsiteY35" fmla="*/ 491610 h 2760296"/>
              <a:gd name="connsiteX36" fmla="*/ 436072 w 1174736"/>
              <a:gd name="connsiteY36" fmla="*/ 516591 h 2760296"/>
              <a:gd name="connsiteX37" fmla="*/ 432810 w 1174736"/>
              <a:gd name="connsiteY37" fmla="*/ 542009 h 2760296"/>
              <a:gd name="connsiteX38" fmla="*/ 429579 w 1174736"/>
              <a:gd name="connsiteY38" fmla="*/ 567864 h 2760296"/>
              <a:gd name="connsiteX39" fmla="*/ 426348 w 1174736"/>
              <a:gd name="connsiteY39" fmla="*/ 594083 h 2760296"/>
              <a:gd name="connsiteX40" fmla="*/ 423147 w 1174736"/>
              <a:gd name="connsiteY40" fmla="*/ 620739 h 2760296"/>
              <a:gd name="connsiteX41" fmla="*/ 419945 w 1174736"/>
              <a:gd name="connsiteY41" fmla="*/ 647759 h 2760296"/>
              <a:gd name="connsiteX42" fmla="*/ 416744 w 1174736"/>
              <a:gd name="connsiteY42" fmla="*/ 675144 h 2760296"/>
              <a:gd name="connsiteX43" fmla="*/ 413543 w 1174736"/>
              <a:gd name="connsiteY43" fmla="*/ 702893 h 2760296"/>
              <a:gd name="connsiteX44" fmla="*/ 410342 w 1174736"/>
              <a:gd name="connsiteY44" fmla="*/ 731005 h 2760296"/>
              <a:gd name="connsiteX45" fmla="*/ 407141 w 1174736"/>
              <a:gd name="connsiteY45" fmla="*/ 759482 h 2760296"/>
              <a:gd name="connsiteX46" fmla="*/ 403940 w 1174736"/>
              <a:gd name="connsiteY46" fmla="*/ 788251 h 2760296"/>
              <a:gd name="connsiteX47" fmla="*/ 400709 w 1174736"/>
              <a:gd name="connsiteY47" fmla="*/ 817310 h 2760296"/>
              <a:gd name="connsiteX48" fmla="*/ 397478 w 1174736"/>
              <a:gd name="connsiteY48" fmla="*/ 846661 h 2760296"/>
              <a:gd name="connsiteX49" fmla="*/ 394216 w 1174736"/>
              <a:gd name="connsiteY49" fmla="*/ 876303 h 2760296"/>
              <a:gd name="connsiteX50" fmla="*/ 390924 w 1174736"/>
              <a:gd name="connsiteY50" fmla="*/ 906237 h 2760296"/>
              <a:gd name="connsiteX51" fmla="*/ 387633 w 1174736"/>
              <a:gd name="connsiteY51" fmla="*/ 936389 h 2760296"/>
              <a:gd name="connsiteX52" fmla="*/ 384311 w 1174736"/>
              <a:gd name="connsiteY52" fmla="*/ 966832 h 2760296"/>
              <a:gd name="connsiteX53" fmla="*/ 380959 w 1174736"/>
              <a:gd name="connsiteY53" fmla="*/ 997494 h 2760296"/>
              <a:gd name="connsiteX54" fmla="*/ 377576 w 1174736"/>
              <a:gd name="connsiteY54" fmla="*/ 1028374 h 2760296"/>
              <a:gd name="connsiteX55" fmla="*/ 374134 w 1174736"/>
              <a:gd name="connsiteY55" fmla="*/ 1059401 h 2760296"/>
              <a:gd name="connsiteX56" fmla="*/ 370661 w 1174736"/>
              <a:gd name="connsiteY56" fmla="*/ 1090645 h 2760296"/>
              <a:gd name="connsiteX57" fmla="*/ 367158 w 1174736"/>
              <a:gd name="connsiteY57" fmla="*/ 1122035 h 2760296"/>
              <a:gd name="connsiteX58" fmla="*/ 363594 w 1174736"/>
              <a:gd name="connsiteY58" fmla="*/ 1153644 h 2760296"/>
              <a:gd name="connsiteX59" fmla="*/ 360001 w 1174736"/>
              <a:gd name="connsiteY59" fmla="*/ 1185398 h 2760296"/>
              <a:gd name="connsiteX60" fmla="*/ 356347 w 1174736"/>
              <a:gd name="connsiteY60" fmla="*/ 1217225 h 2760296"/>
              <a:gd name="connsiteX61" fmla="*/ 352632 w 1174736"/>
              <a:gd name="connsiteY61" fmla="*/ 1249198 h 2760296"/>
              <a:gd name="connsiteX62" fmla="*/ 348857 w 1174736"/>
              <a:gd name="connsiteY62" fmla="*/ 1281317 h 2760296"/>
              <a:gd name="connsiteX63" fmla="*/ 345022 w 1174736"/>
              <a:gd name="connsiteY63" fmla="*/ 1313508 h 2760296"/>
              <a:gd name="connsiteX64" fmla="*/ 341126 w 1174736"/>
              <a:gd name="connsiteY64" fmla="*/ 1345772 h 2760296"/>
              <a:gd name="connsiteX65" fmla="*/ 337170 w 1174736"/>
              <a:gd name="connsiteY65" fmla="*/ 1378109 h 2760296"/>
              <a:gd name="connsiteX66" fmla="*/ 333154 w 1174736"/>
              <a:gd name="connsiteY66" fmla="*/ 1410519 h 2760296"/>
              <a:gd name="connsiteX67" fmla="*/ 329077 w 1174736"/>
              <a:gd name="connsiteY67" fmla="*/ 1442929 h 2760296"/>
              <a:gd name="connsiteX68" fmla="*/ 324910 w 1174736"/>
              <a:gd name="connsiteY68" fmla="*/ 1475412 h 2760296"/>
              <a:gd name="connsiteX69" fmla="*/ 320682 w 1174736"/>
              <a:gd name="connsiteY69" fmla="*/ 1507894 h 2760296"/>
              <a:gd name="connsiteX70" fmla="*/ 316363 w 1174736"/>
              <a:gd name="connsiteY70" fmla="*/ 1540377 h 2760296"/>
              <a:gd name="connsiteX71" fmla="*/ 311954 w 1174736"/>
              <a:gd name="connsiteY71" fmla="*/ 1572860 h 2760296"/>
              <a:gd name="connsiteX72" fmla="*/ 307455 w 1174736"/>
              <a:gd name="connsiteY72" fmla="*/ 1605269 h 2760296"/>
              <a:gd name="connsiteX73" fmla="*/ 302864 w 1174736"/>
              <a:gd name="connsiteY73" fmla="*/ 1637679 h 2760296"/>
              <a:gd name="connsiteX74" fmla="*/ 298184 w 1174736"/>
              <a:gd name="connsiteY74" fmla="*/ 1670016 h 2760296"/>
              <a:gd name="connsiteX75" fmla="*/ 293412 w 1174736"/>
              <a:gd name="connsiteY75" fmla="*/ 1702280 h 2760296"/>
              <a:gd name="connsiteX76" fmla="*/ 288550 w 1174736"/>
              <a:gd name="connsiteY76" fmla="*/ 1734472 h 2760296"/>
              <a:gd name="connsiteX77" fmla="*/ 283567 w 1174736"/>
              <a:gd name="connsiteY77" fmla="*/ 1766590 h 2760296"/>
              <a:gd name="connsiteX78" fmla="*/ 278494 w 1174736"/>
              <a:gd name="connsiteY78" fmla="*/ 1798563 h 2760296"/>
              <a:gd name="connsiteX79" fmla="*/ 273300 w 1174736"/>
              <a:gd name="connsiteY79" fmla="*/ 1830463 h 2760296"/>
              <a:gd name="connsiteX80" fmla="*/ 268015 w 1174736"/>
              <a:gd name="connsiteY80" fmla="*/ 1862217 h 2760296"/>
              <a:gd name="connsiteX81" fmla="*/ 262609 w 1174736"/>
              <a:gd name="connsiteY81" fmla="*/ 1893826 h 2760296"/>
              <a:gd name="connsiteX82" fmla="*/ 257083 w 1174736"/>
              <a:gd name="connsiteY82" fmla="*/ 1925289 h 2760296"/>
              <a:gd name="connsiteX83" fmla="*/ 251436 w 1174736"/>
              <a:gd name="connsiteY83" fmla="*/ 1956534 h 2760296"/>
              <a:gd name="connsiteX84" fmla="*/ 245668 w 1174736"/>
              <a:gd name="connsiteY84" fmla="*/ 1987632 h 2760296"/>
              <a:gd name="connsiteX85" fmla="*/ 239779 w 1174736"/>
              <a:gd name="connsiteY85" fmla="*/ 2018513 h 2760296"/>
              <a:gd name="connsiteX86" fmla="*/ 233739 w 1174736"/>
              <a:gd name="connsiteY86" fmla="*/ 2049174 h 2760296"/>
              <a:gd name="connsiteX87" fmla="*/ 227579 w 1174736"/>
              <a:gd name="connsiteY87" fmla="*/ 2079618 h 2760296"/>
              <a:gd name="connsiteX88" fmla="*/ 221297 w 1174736"/>
              <a:gd name="connsiteY88" fmla="*/ 2109770 h 2760296"/>
              <a:gd name="connsiteX89" fmla="*/ 214865 w 1174736"/>
              <a:gd name="connsiteY89" fmla="*/ 2139704 h 2760296"/>
              <a:gd name="connsiteX90" fmla="*/ 208282 w 1174736"/>
              <a:gd name="connsiteY90" fmla="*/ 2169346 h 2760296"/>
              <a:gd name="connsiteX91" fmla="*/ 201577 w 1174736"/>
              <a:gd name="connsiteY91" fmla="*/ 2198770 h 2760296"/>
              <a:gd name="connsiteX92" fmla="*/ 194722 w 1174736"/>
              <a:gd name="connsiteY92" fmla="*/ 2227829 h 2760296"/>
              <a:gd name="connsiteX93" fmla="*/ 187716 w 1174736"/>
              <a:gd name="connsiteY93" fmla="*/ 2256597 h 2760296"/>
              <a:gd name="connsiteX94" fmla="*/ 180559 w 1174736"/>
              <a:gd name="connsiteY94" fmla="*/ 2285074 h 2760296"/>
              <a:gd name="connsiteX95" fmla="*/ 173251 w 1174736"/>
              <a:gd name="connsiteY95" fmla="*/ 2313187 h 2760296"/>
              <a:gd name="connsiteX96" fmla="*/ 165762 w 1174736"/>
              <a:gd name="connsiteY96" fmla="*/ 2341009 h 2760296"/>
              <a:gd name="connsiteX97" fmla="*/ 158121 w 1174736"/>
              <a:gd name="connsiteY97" fmla="*/ 2368466 h 2760296"/>
              <a:gd name="connsiteX98" fmla="*/ 150300 w 1174736"/>
              <a:gd name="connsiteY98" fmla="*/ 2395486 h 2760296"/>
              <a:gd name="connsiteX99" fmla="*/ 142327 w 1174736"/>
              <a:gd name="connsiteY99" fmla="*/ 2422142 h 2760296"/>
              <a:gd name="connsiteX100" fmla="*/ 134174 w 1174736"/>
              <a:gd name="connsiteY100" fmla="*/ 2448434 h 2760296"/>
              <a:gd name="connsiteX101" fmla="*/ 125839 w 1174736"/>
              <a:gd name="connsiteY101" fmla="*/ 2474290 h 2760296"/>
              <a:gd name="connsiteX102" fmla="*/ 117353 w 1174736"/>
              <a:gd name="connsiteY102" fmla="*/ 2499708 h 2760296"/>
              <a:gd name="connsiteX103" fmla="*/ 108686 w 1174736"/>
              <a:gd name="connsiteY103" fmla="*/ 2524689 h 2760296"/>
              <a:gd name="connsiteX104" fmla="*/ 99807 w 1174736"/>
              <a:gd name="connsiteY104" fmla="*/ 2549233 h 2760296"/>
              <a:gd name="connsiteX105" fmla="*/ 90748 w 1174736"/>
              <a:gd name="connsiteY105" fmla="*/ 2573267 h 2760296"/>
              <a:gd name="connsiteX106" fmla="*/ 81507 w 1174736"/>
              <a:gd name="connsiteY106" fmla="*/ 2596864 h 2760296"/>
              <a:gd name="connsiteX107" fmla="*/ 72085 w 1174736"/>
              <a:gd name="connsiteY107" fmla="*/ 2619952 h 2760296"/>
              <a:gd name="connsiteX108" fmla="*/ 62451 w 1174736"/>
              <a:gd name="connsiteY108" fmla="*/ 2642529 h 2760296"/>
              <a:gd name="connsiteX109" fmla="*/ 52637 w 1174736"/>
              <a:gd name="connsiteY109" fmla="*/ 2664597 h 2760296"/>
              <a:gd name="connsiteX110" fmla="*/ 42611 w 1174736"/>
              <a:gd name="connsiteY110" fmla="*/ 2686155 h 2760296"/>
              <a:gd name="connsiteX111" fmla="*/ 32373 w 1174736"/>
              <a:gd name="connsiteY111" fmla="*/ 2707130 h 2760296"/>
              <a:gd name="connsiteX112" fmla="*/ 21924 w 1174736"/>
              <a:gd name="connsiteY112" fmla="*/ 2727523 h 2760296"/>
              <a:gd name="connsiteX113" fmla="*/ 11264 w 1174736"/>
              <a:gd name="connsiteY113" fmla="*/ 2747406 h 2760296"/>
              <a:gd name="connsiteX114" fmla="*/ 393 w 1174736"/>
              <a:gd name="connsiteY114" fmla="*/ 2766633 h 2760296"/>
              <a:gd name="connsiteX115" fmla="*/ 0 w 1174736"/>
              <a:gd name="connsiteY115" fmla="*/ 2767289 h 2760296"/>
              <a:gd name="connsiteX116" fmla="*/ 588093 w 1174736"/>
              <a:gd name="connsiteY116" fmla="*/ 2767289 h 2760296"/>
              <a:gd name="connsiteX117" fmla="*/ 1176186 w 1174736"/>
              <a:gd name="connsiteY117" fmla="*/ 2767289 h 2760296"/>
              <a:gd name="connsiteX118" fmla="*/ 1174857 w 1174736"/>
              <a:gd name="connsiteY118" fmla="*/ 2765031 h 2760296"/>
              <a:gd name="connsiteX119" fmla="*/ 1173498 w 1174736"/>
              <a:gd name="connsiteY119" fmla="*/ 2762628 h 2760296"/>
              <a:gd name="connsiteX120" fmla="*/ 1170780 w 1174736"/>
              <a:gd name="connsiteY120" fmla="*/ 2757821 h 2760296"/>
              <a:gd name="connsiteX121" fmla="*/ 1165374 w 1174736"/>
              <a:gd name="connsiteY121" fmla="*/ 2748134 h 2760296"/>
              <a:gd name="connsiteX122" fmla="*/ 1154714 w 1174736"/>
              <a:gd name="connsiteY122" fmla="*/ 2728251 h 2760296"/>
              <a:gd name="connsiteX123" fmla="*/ 1144265 w 1174736"/>
              <a:gd name="connsiteY123" fmla="*/ 2707859 h 2760296"/>
              <a:gd name="connsiteX124" fmla="*/ 1134028 w 1174736"/>
              <a:gd name="connsiteY124" fmla="*/ 2686883 h 2760296"/>
              <a:gd name="connsiteX125" fmla="*/ 1123972 w 1174736"/>
              <a:gd name="connsiteY125" fmla="*/ 2665325 h 2760296"/>
              <a:gd name="connsiteX126" fmla="*/ 1114127 w 1174736"/>
              <a:gd name="connsiteY126" fmla="*/ 2643257 h 2760296"/>
              <a:gd name="connsiteX127" fmla="*/ 1104493 w 1174736"/>
              <a:gd name="connsiteY127" fmla="*/ 2620680 h 2760296"/>
              <a:gd name="connsiteX128" fmla="*/ 1095041 w 1174736"/>
              <a:gd name="connsiteY128" fmla="*/ 2597592 h 2760296"/>
              <a:gd name="connsiteX129" fmla="*/ 1085770 w 1174736"/>
              <a:gd name="connsiteY129" fmla="*/ 2573995 h 2760296"/>
              <a:gd name="connsiteX130" fmla="*/ 1076711 w 1174736"/>
              <a:gd name="connsiteY130" fmla="*/ 2549888 h 2760296"/>
              <a:gd name="connsiteX131" fmla="*/ 1067832 w 1174736"/>
              <a:gd name="connsiteY131" fmla="*/ 2525344 h 2760296"/>
              <a:gd name="connsiteX132" fmla="*/ 1059135 w 1174736"/>
              <a:gd name="connsiteY132" fmla="*/ 2500363 h 2760296"/>
              <a:gd name="connsiteX133" fmla="*/ 1050619 w 1174736"/>
              <a:gd name="connsiteY133" fmla="*/ 2474945 h 2760296"/>
              <a:gd name="connsiteX134" fmla="*/ 1042284 w 1174736"/>
              <a:gd name="connsiteY134" fmla="*/ 2449090 h 2760296"/>
              <a:gd name="connsiteX135" fmla="*/ 1034130 w 1174736"/>
              <a:gd name="connsiteY135" fmla="*/ 2422798 h 2760296"/>
              <a:gd name="connsiteX136" fmla="*/ 1026127 w 1174736"/>
              <a:gd name="connsiteY136" fmla="*/ 2396142 h 2760296"/>
              <a:gd name="connsiteX137" fmla="*/ 1018306 w 1174736"/>
              <a:gd name="connsiteY137" fmla="*/ 2369049 h 2760296"/>
              <a:gd name="connsiteX138" fmla="*/ 1010635 w 1174736"/>
              <a:gd name="connsiteY138" fmla="*/ 2341591 h 2760296"/>
              <a:gd name="connsiteX139" fmla="*/ 1003146 w 1174736"/>
              <a:gd name="connsiteY139" fmla="*/ 2313770 h 2760296"/>
              <a:gd name="connsiteX140" fmla="*/ 995808 w 1174736"/>
              <a:gd name="connsiteY140" fmla="*/ 2285584 h 2760296"/>
              <a:gd name="connsiteX141" fmla="*/ 988620 w 1174736"/>
              <a:gd name="connsiteY141" fmla="*/ 2257107 h 2760296"/>
              <a:gd name="connsiteX142" fmla="*/ 981584 w 1174736"/>
              <a:gd name="connsiteY142" fmla="*/ 2228266 h 2760296"/>
              <a:gd name="connsiteX143" fmla="*/ 974699 w 1174736"/>
              <a:gd name="connsiteY143" fmla="*/ 2199134 h 2760296"/>
              <a:gd name="connsiteX144" fmla="*/ 967964 w 1174736"/>
              <a:gd name="connsiteY144" fmla="*/ 2169710 h 2760296"/>
              <a:gd name="connsiteX145" fmla="*/ 961381 w 1174736"/>
              <a:gd name="connsiteY145" fmla="*/ 2139995 h 2760296"/>
              <a:gd name="connsiteX146" fmla="*/ 954949 w 1174736"/>
              <a:gd name="connsiteY146" fmla="*/ 2110061 h 2760296"/>
              <a:gd name="connsiteX147" fmla="*/ 948637 w 1174736"/>
              <a:gd name="connsiteY147" fmla="*/ 2079836 h 2760296"/>
              <a:gd name="connsiteX148" fmla="*/ 942477 w 1174736"/>
              <a:gd name="connsiteY148" fmla="*/ 2049393 h 2760296"/>
              <a:gd name="connsiteX149" fmla="*/ 936437 w 1174736"/>
              <a:gd name="connsiteY149" fmla="*/ 2018731 h 2760296"/>
              <a:gd name="connsiteX150" fmla="*/ 930518 w 1174736"/>
              <a:gd name="connsiteY150" fmla="*/ 1987851 h 2760296"/>
              <a:gd name="connsiteX151" fmla="*/ 924750 w 1174736"/>
              <a:gd name="connsiteY151" fmla="*/ 1956752 h 2760296"/>
              <a:gd name="connsiteX152" fmla="*/ 919103 w 1174736"/>
              <a:gd name="connsiteY152" fmla="*/ 1925435 h 2760296"/>
              <a:gd name="connsiteX153" fmla="*/ 913576 w 1174736"/>
              <a:gd name="connsiteY153" fmla="*/ 1893971 h 2760296"/>
              <a:gd name="connsiteX154" fmla="*/ 908171 w 1174736"/>
              <a:gd name="connsiteY154" fmla="*/ 1862363 h 2760296"/>
              <a:gd name="connsiteX155" fmla="*/ 902856 w 1174736"/>
              <a:gd name="connsiteY155" fmla="*/ 1830609 h 2760296"/>
              <a:gd name="connsiteX156" fmla="*/ 897661 w 1174736"/>
              <a:gd name="connsiteY156" fmla="*/ 1798709 h 2760296"/>
              <a:gd name="connsiteX157" fmla="*/ 892588 w 1174736"/>
              <a:gd name="connsiteY157" fmla="*/ 1766663 h 2760296"/>
              <a:gd name="connsiteX158" fmla="*/ 887605 w 1174736"/>
              <a:gd name="connsiteY158" fmla="*/ 1734544 h 2760296"/>
              <a:gd name="connsiteX159" fmla="*/ 882743 w 1174736"/>
              <a:gd name="connsiteY159" fmla="*/ 1702353 h 2760296"/>
              <a:gd name="connsiteX160" fmla="*/ 877972 w 1174736"/>
              <a:gd name="connsiteY160" fmla="*/ 1670016 h 2760296"/>
              <a:gd name="connsiteX161" fmla="*/ 873291 w 1174736"/>
              <a:gd name="connsiteY161" fmla="*/ 1637679 h 2760296"/>
              <a:gd name="connsiteX162" fmla="*/ 868701 w 1174736"/>
              <a:gd name="connsiteY162" fmla="*/ 1605269 h 2760296"/>
              <a:gd name="connsiteX163" fmla="*/ 864201 w 1174736"/>
              <a:gd name="connsiteY163" fmla="*/ 1572787 h 2760296"/>
              <a:gd name="connsiteX164" fmla="*/ 859792 w 1174736"/>
              <a:gd name="connsiteY164" fmla="*/ 1540304 h 2760296"/>
              <a:gd name="connsiteX165" fmla="*/ 855474 w 1174736"/>
              <a:gd name="connsiteY165" fmla="*/ 1507821 h 2760296"/>
              <a:gd name="connsiteX166" fmla="*/ 851216 w 1174736"/>
              <a:gd name="connsiteY166" fmla="*/ 1475339 h 2760296"/>
              <a:gd name="connsiteX167" fmla="*/ 847048 w 1174736"/>
              <a:gd name="connsiteY167" fmla="*/ 1442856 h 2760296"/>
              <a:gd name="connsiteX168" fmla="*/ 842941 w 1174736"/>
              <a:gd name="connsiteY168" fmla="*/ 1410373 h 2760296"/>
              <a:gd name="connsiteX169" fmla="*/ 838925 w 1174736"/>
              <a:gd name="connsiteY169" fmla="*/ 1377964 h 2760296"/>
              <a:gd name="connsiteX170" fmla="*/ 834969 w 1174736"/>
              <a:gd name="connsiteY170" fmla="*/ 1345627 h 2760296"/>
              <a:gd name="connsiteX171" fmla="*/ 831073 w 1174736"/>
              <a:gd name="connsiteY171" fmla="*/ 1313362 h 2760296"/>
              <a:gd name="connsiteX172" fmla="*/ 827238 w 1174736"/>
              <a:gd name="connsiteY172" fmla="*/ 1281171 h 2760296"/>
              <a:gd name="connsiteX173" fmla="*/ 823463 w 1174736"/>
              <a:gd name="connsiteY173" fmla="*/ 1249053 h 2760296"/>
              <a:gd name="connsiteX174" fmla="*/ 819748 w 1174736"/>
              <a:gd name="connsiteY174" fmla="*/ 1217007 h 2760296"/>
              <a:gd name="connsiteX175" fmla="*/ 816094 w 1174736"/>
              <a:gd name="connsiteY175" fmla="*/ 1185107 h 2760296"/>
              <a:gd name="connsiteX176" fmla="*/ 812501 w 1174736"/>
              <a:gd name="connsiteY176" fmla="*/ 1153353 h 2760296"/>
              <a:gd name="connsiteX177" fmla="*/ 808937 w 1174736"/>
              <a:gd name="connsiteY177" fmla="*/ 1121744 h 2760296"/>
              <a:gd name="connsiteX178" fmla="*/ 805434 w 1174736"/>
              <a:gd name="connsiteY178" fmla="*/ 1090281 h 2760296"/>
              <a:gd name="connsiteX179" fmla="*/ 801961 w 1174736"/>
              <a:gd name="connsiteY179" fmla="*/ 1059036 h 2760296"/>
              <a:gd name="connsiteX180" fmla="*/ 798519 w 1174736"/>
              <a:gd name="connsiteY180" fmla="*/ 1027938 h 2760296"/>
              <a:gd name="connsiteX181" fmla="*/ 795136 w 1174736"/>
              <a:gd name="connsiteY181" fmla="*/ 997057 h 2760296"/>
              <a:gd name="connsiteX182" fmla="*/ 791784 w 1174736"/>
              <a:gd name="connsiteY182" fmla="*/ 966395 h 2760296"/>
              <a:gd name="connsiteX183" fmla="*/ 788462 w 1174736"/>
              <a:gd name="connsiteY183" fmla="*/ 935952 h 2760296"/>
              <a:gd name="connsiteX184" fmla="*/ 785171 w 1174736"/>
              <a:gd name="connsiteY184" fmla="*/ 905727 h 2760296"/>
              <a:gd name="connsiteX185" fmla="*/ 781879 w 1174736"/>
              <a:gd name="connsiteY185" fmla="*/ 875793 h 2760296"/>
              <a:gd name="connsiteX186" fmla="*/ 778617 w 1174736"/>
              <a:gd name="connsiteY186" fmla="*/ 846151 h 2760296"/>
              <a:gd name="connsiteX187" fmla="*/ 775386 w 1174736"/>
              <a:gd name="connsiteY187" fmla="*/ 816727 h 2760296"/>
              <a:gd name="connsiteX188" fmla="*/ 772155 w 1174736"/>
              <a:gd name="connsiteY188" fmla="*/ 787668 h 2760296"/>
              <a:gd name="connsiteX189" fmla="*/ 768924 w 1174736"/>
              <a:gd name="connsiteY189" fmla="*/ 758900 h 2760296"/>
              <a:gd name="connsiteX190" fmla="*/ 765723 w 1174736"/>
              <a:gd name="connsiteY190" fmla="*/ 730423 h 2760296"/>
              <a:gd name="connsiteX191" fmla="*/ 762521 w 1174736"/>
              <a:gd name="connsiteY191" fmla="*/ 702310 h 2760296"/>
              <a:gd name="connsiteX192" fmla="*/ 759320 w 1174736"/>
              <a:gd name="connsiteY192" fmla="*/ 674561 h 2760296"/>
              <a:gd name="connsiteX193" fmla="*/ 756119 w 1174736"/>
              <a:gd name="connsiteY193" fmla="*/ 647177 h 2760296"/>
              <a:gd name="connsiteX194" fmla="*/ 752918 w 1174736"/>
              <a:gd name="connsiteY194" fmla="*/ 620156 h 2760296"/>
              <a:gd name="connsiteX195" fmla="*/ 749717 w 1174736"/>
              <a:gd name="connsiteY195" fmla="*/ 593500 h 2760296"/>
              <a:gd name="connsiteX196" fmla="*/ 746486 w 1174736"/>
              <a:gd name="connsiteY196" fmla="*/ 567281 h 2760296"/>
              <a:gd name="connsiteX197" fmla="*/ 743255 w 1174736"/>
              <a:gd name="connsiteY197" fmla="*/ 541426 h 2760296"/>
              <a:gd name="connsiteX198" fmla="*/ 739993 w 1174736"/>
              <a:gd name="connsiteY198" fmla="*/ 516008 h 2760296"/>
              <a:gd name="connsiteX199" fmla="*/ 736732 w 1174736"/>
              <a:gd name="connsiteY199" fmla="*/ 491027 h 2760296"/>
              <a:gd name="connsiteX200" fmla="*/ 733440 w 1174736"/>
              <a:gd name="connsiteY200" fmla="*/ 466556 h 2760296"/>
              <a:gd name="connsiteX201" fmla="*/ 730118 w 1174736"/>
              <a:gd name="connsiteY201" fmla="*/ 442521 h 2760296"/>
              <a:gd name="connsiteX202" fmla="*/ 726766 w 1174736"/>
              <a:gd name="connsiteY202" fmla="*/ 418997 h 2760296"/>
              <a:gd name="connsiteX203" fmla="*/ 723384 w 1174736"/>
              <a:gd name="connsiteY203" fmla="*/ 395910 h 2760296"/>
              <a:gd name="connsiteX204" fmla="*/ 719971 w 1174736"/>
              <a:gd name="connsiteY204" fmla="*/ 373332 h 2760296"/>
              <a:gd name="connsiteX205" fmla="*/ 716529 w 1174736"/>
              <a:gd name="connsiteY205" fmla="*/ 351337 h 2760296"/>
              <a:gd name="connsiteX206" fmla="*/ 713026 w 1174736"/>
              <a:gd name="connsiteY206" fmla="*/ 329852 h 2760296"/>
              <a:gd name="connsiteX207" fmla="*/ 709492 w 1174736"/>
              <a:gd name="connsiteY207" fmla="*/ 308949 h 2760296"/>
              <a:gd name="connsiteX208" fmla="*/ 705929 w 1174736"/>
              <a:gd name="connsiteY208" fmla="*/ 288557 h 2760296"/>
              <a:gd name="connsiteX209" fmla="*/ 702305 w 1174736"/>
              <a:gd name="connsiteY209" fmla="*/ 268747 h 2760296"/>
              <a:gd name="connsiteX210" fmla="*/ 698621 w 1174736"/>
              <a:gd name="connsiteY210" fmla="*/ 249519 h 2760296"/>
              <a:gd name="connsiteX211" fmla="*/ 694876 w 1174736"/>
              <a:gd name="connsiteY211" fmla="*/ 230947 h 2760296"/>
              <a:gd name="connsiteX212" fmla="*/ 691071 w 1174736"/>
              <a:gd name="connsiteY212" fmla="*/ 212958 h 2760296"/>
              <a:gd name="connsiteX213" fmla="*/ 687205 w 1174736"/>
              <a:gd name="connsiteY213" fmla="*/ 195624 h 2760296"/>
              <a:gd name="connsiteX214" fmla="*/ 683280 w 1174736"/>
              <a:gd name="connsiteY214" fmla="*/ 178946 h 2760296"/>
              <a:gd name="connsiteX215" fmla="*/ 679293 w 1174736"/>
              <a:gd name="connsiteY215" fmla="*/ 162923 h 2760296"/>
              <a:gd name="connsiteX216" fmla="*/ 675247 w 1174736"/>
              <a:gd name="connsiteY216" fmla="*/ 147556 h 2760296"/>
              <a:gd name="connsiteX217" fmla="*/ 671109 w 1174736"/>
              <a:gd name="connsiteY217" fmla="*/ 132844 h 2760296"/>
              <a:gd name="connsiteX218" fmla="*/ 666912 w 1174736"/>
              <a:gd name="connsiteY218" fmla="*/ 118860 h 2760296"/>
              <a:gd name="connsiteX219" fmla="*/ 662624 w 1174736"/>
              <a:gd name="connsiteY219" fmla="*/ 105605 h 2760296"/>
              <a:gd name="connsiteX220" fmla="*/ 658245 w 1174736"/>
              <a:gd name="connsiteY220" fmla="*/ 93078 h 2760296"/>
              <a:gd name="connsiteX221" fmla="*/ 653806 w 1174736"/>
              <a:gd name="connsiteY221" fmla="*/ 81279 h 2760296"/>
              <a:gd name="connsiteX222" fmla="*/ 649276 w 1174736"/>
              <a:gd name="connsiteY222" fmla="*/ 70209 h 2760296"/>
              <a:gd name="connsiteX223" fmla="*/ 644655 w 1174736"/>
              <a:gd name="connsiteY223" fmla="*/ 59940 h 2760296"/>
              <a:gd name="connsiteX224" fmla="*/ 639914 w 1174736"/>
              <a:gd name="connsiteY224" fmla="*/ 50399 h 2760296"/>
              <a:gd name="connsiteX225" fmla="*/ 635082 w 1174736"/>
              <a:gd name="connsiteY225" fmla="*/ 41659 h 2760296"/>
              <a:gd name="connsiteX226" fmla="*/ 630160 w 1174736"/>
              <a:gd name="connsiteY226" fmla="*/ 33721 h 2760296"/>
              <a:gd name="connsiteX227" fmla="*/ 625117 w 1174736"/>
              <a:gd name="connsiteY227" fmla="*/ 26583 h 2760296"/>
              <a:gd name="connsiteX228" fmla="*/ 619983 w 1174736"/>
              <a:gd name="connsiteY228" fmla="*/ 20320 h 2760296"/>
              <a:gd name="connsiteX229" fmla="*/ 614728 w 1174736"/>
              <a:gd name="connsiteY229" fmla="*/ 14858 h 2760296"/>
              <a:gd name="connsiteX230" fmla="*/ 609383 w 1174736"/>
              <a:gd name="connsiteY230" fmla="*/ 10269 h 2760296"/>
              <a:gd name="connsiteX231" fmla="*/ 603917 w 1174736"/>
              <a:gd name="connsiteY231" fmla="*/ 6555 h 2760296"/>
              <a:gd name="connsiteX232" fmla="*/ 598330 w 1174736"/>
              <a:gd name="connsiteY232" fmla="*/ 3714 h 2760296"/>
              <a:gd name="connsiteX233" fmla="*/ 592623 w 1174736"/>
              <a:gd name="connsiteY233" fmla="*/ 1821 h 2760296"/>
              <a:gd name="connsiteX234" fmla="*/ 588183 w 1174736"/>
              <a:gd name="connsiteY234" fmla="*/ 0 h 27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74736" h="2760296">
                <a:moveTo>
                  <a:pt x="588183" y="0"/>
                </a:moveTo>
                <a:cubicBezTo>
                  <a:pt x="586492" y="0"/>
                  <a:pt x="584771" y="218"/>
                  <a:pt x="583080" y="728"/>
                </a:cubicBezTo>
                <a:cubicBezTo>
                  <a:pt x="581177" y="1238"/>
                  <a:pt x="579275" y="1894"/>
                  <a:pt x="577372" y="2768"/>
                </a:cubicBezTo>
                <a:cubicBezTo>
                  <a:pt x="575500" y="3569"/>
                  <a:pt x="573628" y="4516"/>
                  <a:pt x="571785" y="5681"/>
                </a:cubicBezTo>
                <a:cubicBezTo>
                  <a:pt x="569943" y="6773"/>
                  <a:pt x="568131" y="8084"/>
                  <a:pt x="566319" y="9468"/>
                </a:cubicBezTo>
                <a:cubicBezTo>
                  <a:pt x="564507" y="10852"/>
                  <a:pt x="562726" y="12454"/>
                  <a:pt x="560974" y="14129"/>
                </a:cubicBezTo>
                <a:cubicBezTo>
                  <a:pt x="559192" y="15804"/>
                  <a:pt x="557471" y="17698"/>
                  <a:pt x="555750" y="19664"/>
                </a:cubicBezTo>
                <a:cubicBezTo>
                  <a:pt x="554028" y="21631"/>
                  <a:pt x="552307" y="23743"/>
                  <a:pt x="550616" y="26001"/>
                </a:cubicBezTo>
                <a:cubicBezTo>
                  <a:pt x="548925" y="28258"/>
                  <a:pt x="547234" y="30662"/>
                  <a:pt x="545603" y="33211"/>
                </a:cubicBezTo>
                <a:cubicBezTo>
                  <a:pt x="543942" y="35760"/>
                  <a:pt x="542311" y="38455"/>
                  <a:pt x="540681" y="41222"/>
                </a:cubicBezTo>
                <a:cubicBezTo>
                  <a:pt x="539050" y="44063"/>
                  <a:pt x="537449" y="46976"/>
                  <a:pt x="535879" y="50035"/>
                </a:cubicBezTo>
                <a:cubicBezTo>
                  <a:pt x="534278" y="53167"/>
                  <a:pt x="532708" y="56298"/>
                  <a:pt x="531168" y="59649"/>
                </a:cubicBezTo>
                <a:cubicBezTo>
                  <a:pt x="529598" y="62999"/>
                  <a:pt x="528057" y="66495"/>
                  <a:pt x="526548" y="69991"/>
                </a:cubicBezTo>
                <a:cubicBezTo>
                  <a:pt x="525007" y="73632"/>
                  <a:pt x="523497" y="77347"/>
                  <a:pt x="522018" y="81134"/>
                </a:cubicBezTo>
                <a:cubicBezTo>
                  <a:pt x="520508" y="84994"/>
                  <a:pt x="519028" y="89000"/>
                  <a:pt x="517578" y="93005"/>
                </a:cubicBezTo>
                <a:cubicBezTo>
                  <a:pt x="516099" y="97157"/>
                  <a:pt x="514649" y="101308"/>
                  <a:pt x="513230" y="105605"/>
                </a:cubicBezTo>
                <a:cubicBezTo>
                  <a:pt x="511780" y="109975"/>
                  <a:pt x="510361" y="114418"/>
                  <a:pt x="508972" y="118933"/>
                </a:cubicBezTo>
                <a:cubicBezTo>
                  <a:pt x="507552" y="123521"/>
                  <a:pt x="506133" y="128255"/>
                  <a:pt x="504774" y="132990"/>
                </a:cubicBezTo>
                <a:cubicBezTo>
                  <a:pt x="503385" y="137869"/>
                  <a:pt x="501996" y="142749"/>
                  <a:pt x="500667" y="147701"/>
                </a:cubicBezTo>
                <a:cubicBezTo>
                  <a:pt x="499278" y="152800"/>
                  <a:pt x="497949" y="157898"/>
                  <a:pt x="496620" y="163142"/>
                </a:cubicBezTo>
                <a:cubicBezTo>
                  <a:pt x="495261" y="168458"/>
                  <a:pt x="493933" y="173848"/>
                  <a:pt x="492634" y="179237"/>
                </a:cubicBezTo>
                <a:cubicBezTo>
                  <a:pt x="491305" y="184772"/>
                  <a:pt x="490007" y="190380"/>
                  <a:pt x="488739" y="195988"/>
                </a:cubicBezTo>
                <a:cubicBezTo>
                  <a:pt x="487440" y="201742"/>
                  <a:pt x="486141" y="207569"/>
                  <a:pt x="484903" y="213395"/>
                </a:cubicBezTo>
                <a:cubicBezTo>
                  <a:pt x="483605" y="219367"/>
                  <a:pt x="482367" y="225339"/>
                  <a:pt x="481128" y="231384"/>
                </a:cubicBezTo>
                <a:cubicBezTo>
                  <a:pt x="479860" y="237575"/>
                  <a:pt x="478622" y="243766"/>
                  <a:pt x="477414" y="250029"/>
                </a:cubicBezTo>
                <a:cubicBezTo>
                  <a:pt x="476176" y="256438"/>
                  <a:pt x="474938" y="262847"/>
                  <a:pt x="473730" y="269256"/>
                </a:cubicBezTo>
                <a:cubicBezTo>
                  <a:pt x="472491" y="275811"/>
                  <a:pt x="471284" y="282439"/>
                  <a:pt x="470106" y="289066"/>
                </a:cubicBezTo>
                <a:cubicBezTo>
                  <a:pt x="468898" y="295840"/>
                  <a:pt x="467720" y="302613"/>
                  <a:pt x="466542" y="309459"/>
                </a:cubicBezTo>
                <a:cubicBezTo>
                  <a:pt x="465334" y="316451"/>
                  <a:pt x="464187" y="323370"/>
                  <a:pt x="463009" y="330434"/>
                </a:cubicBezTo>
                <a:cubicBezTo>
                  <a:pt x="461831" y="337572"/>
                  <a:pt x="460684" y="344709"/>
                  <a:pt x="459536" y="351920"/>
                </a:cubicBezTo>
                <a:cubicBezTo>
                  <a:pt x="458358" y="359276"/>
                  <a:pt x="457211" y="366559"/>
                  <a:pt x="456094" y="373915"/>
                </a:cubicBezTo>
                <a:cubicBezTo>
                  <a:pt x="454946" y="381416"/>
                  <a:pt x="453798" y="388918"/>
                  <a:pt x="452681" y="396492"/>
                </a:cubicBezTo>
                <a:cubicBezTo>
                  <a:pt x="451534" y="404140"/>
                  <a:pt x="450416" y="411860"/>
                  <a:pt x="449299" y="419580"/>
                </a:cubicBezTo>
                <a:cubicBezTo>
                  <a:pt x="448181" y="427445"/>
                  <a:pt x="447064" y="435238"/>
                  <a:pt x="445947" y="443104"/>
                </a:cubicBezTo>
                <a:cubicBezTo>
                  <a:pt x="444829" y="451116"/>
                  <a:pt x="443712" y="459127"/>
                  <a:pt x="442625" y="467138"/>
                </a:cubicBezTo>
                <a:cubicBezTo>
                  <a:pt x="441507" y="475295"/>
                  <a:pt x="440420" y="483453"/>
                  <a:pt x="439333" y="491610"/>
                </a:cubicBezTo>
                <a:cubicBezTo>
                  <a:pt x="438246" y="499912"/>
                  <a:pt x="437129" y="508215"/>
                  <a:pt x="436072" y="516591"/>
                </a:cubicBezTo>
                <a:cubicBezTo>
                  <a:pt x="434985" y="525039"/>
                  <a:pt x="433897" y="533487"/>
                  <a:pt x="432810" y="542009"/>
                </a:cubicBezTo>
                <a:cubicBezTo>
                  <a:pt x="431723" y="550603"/>
                  <a:pt x="430636" y="559197"/>
                  <a:pt x="429579" y="567864"/>
                </a:cubicBezTo>
                <a:cubicBezTo>
                  <a:pt x="428492" y="576603"/>
                  <a:pt x="427435" y="585343"/>
                  <a:pt x="426348" y="594083"/>
                </a:cubicBezTo>
                <a:cubicBezTo>
                  <a:pt x="425260" y="602968"/>
                  <a:pt x="424204" y="611854"/>
                  <a:pt x="423147" y="620739"/>
                </a:cubicBezTo>
                <a:cubicBezTo>
                  <a:pt x="422059" y="629770"/>
                  <a:pt x="421002" y="638728"/>
                  <a:pt x="419945" y="647759"/>
                </a:cubicBezTo>
                <a:cubicBezTo>
                  <a:pt x="418858" y="656863"/>
                  <a:pt x="417801" y="666040"/>
                  <a:pt x="416744" y="675144"/>
                </a:cubicBezTo>
                <a:cubicBezTo>
                  <a:pt x="415657" y="684393"/>
                  <a:pt x="414600" y="693643"/>
                  <a:pt x="413543" y="702893"/>
                </a:cubicBezTo>
                <a:cubicBezTo>
                  <a:pt x="412456" y="712288"/>
                  <a:pt x="411399" y="721610"/>
                  <a:pt x="410342" y="731005"/>
                </a:cubicBezTo>
                <a:cubicBezTo>
                  <a:pt x="409255" y="740473"/>
                  <a:pt x="408198" y="749941"/>
                  <a:pt x="407141" y="759482"/>
                </a:cubicBezTo>
                <a:cubicBezTo>
                  <a:pt x="406054" y="769096"/>
                  <a:pt x="404997" y="778637"/>
                  <a:pt x="403940" y="788251"/>
                </a:cubicBezTo>
                <a:cubicBezTo>
                  <a:pt x="402853" y="797937"/>
                  <a:pt x="401796" y="807624"/>
                  <a:pt x="400709" y="817310"/>
                </a:cubicBezTo>
                <a:cubicBezTo>
                  <a:pt x="399622" y="827069"/>
                  <a:pt x="398534" y="836902"/>
                  <a:pt x="397478" y="846661"/>
                </a:cubicBezTo>
                <a:cubicBezTo>
                  <a:pt x="396390" y="856566"/>
                  <a:pt x="395303" y="866398"/>
                  <a:pt x="394216" y="876303"/>
                </a:cubicBezTo>
                <a:cubicBezTo>
                  <a:pt x="393129" y="886281"/>
                  <a:pt x="392042" y="896259"/>
                  <a:pt x="390924" y="906237"/>
                </a:cubicBezTo>
                <a:cubicBezTo>
                  <a:pt x="389837" y="916287"/>
                  <a:pt x="388720" y="926338"/>
                  <a:pt x="387633" y="936389"/>
                </a:cubicBezTo>
                <a:cubicBezTo>
                  <a:pt x="386515" y="946512"/>
                  <a:pt x="385428" y="956636"/>
                  <a:pt x="384311" y="966832"/>
                </a:cubicBezTo>
                <a:cubicBezTo>
                  <a:pt x="383193" y="977029"/>
                  <a:pt x="382076" y="987225"/>
                  <a:pt x="380959" y="997494"/>
                </a:cubicBezTo>
                <a:cubicBezTo>
                  <a:pt x="379841" y="1007763"/>
                  <a:pt x="378694" y="1018032"/>
                  <a:pt x="377576" y="1028374"/>
                </a:cubicBezTo>
                <a:cubicBezTo>
                  <a:pt x="376429" y="1038716"/>
                  <a:pt x="375281" y="1049058"/>
                  <a:pt x="374134" y="1059401"/>
                </a:cubicBezTo>
                <a:cubicBezTo>
                  <a:pt x="372986" y="1069815"/>
                  <a:pt x="371839" y="1080230"/>
                  <a:pt x="370661" y="1090645"/>
                </a:cubicBezTo>
                <a:cubicBezTo>
                  <a:pt x="369483" y="1101133"/>
                  <a:pt x="368336" y="1111620"/>
                  <a:pt x="367158" y="1122035"/>
                </a:cubicBezTo>
                <a:cubicBezTo>
                  <a:pt x="365980" y="1132596"/>
                  <a:pt x="364802" y="1143083"/>
                  <a:pt x="363594" y="1153644"/>
                </a:cubicBezTo>
                <a:cubicBezTo>
                  <a:pt x="362386" y="1164204"/>
                  <a:pt x="361209" y="1174765"/>
                  <a:pt x="360001" y="1185398"/>
                </a:cubicBezTo>
                <a:cubicBezTo>
                  <a:pt x="358793" y="1196032"/>
                  <a:pt x="357585" y="1206665"/>
                  <a:pt x="356347" y="1217225"/>
                </a:cubicBezTo>
                <a:cubicBezTo>
                  <a:pt x="355109" y="1227859"/>
                  <a:pt x="353870" y="1238565"/>
                  <a:pt x="352632" y="1249198"/>
                </a:cubicBezTo>
                <a:cubicBezTo>
                  <a:pt x="351394" y="1259904"/>
                  <a:pt x="350126" y="1270611"/>
                  <a:pt x="348857" y="1281317"/>
                </a:cubicBezTo>
                <a:cubicBezTo>
                  <a:pt x="347589" y="1292023"/>
                  <a:pt x="346321" y="1302802"/>
                  <a:pt x="345022" y="1313508"/>
                </a:cubicBezTo>
                <a:cubicBezTo>
                  <a:pt x="343724" y="1324287"/>
                  <a:pt x="342455" y="1334993"/>
                  <a:pt x="341126" y="1345772"/>
                </a:cubicBezTo>
                <a:cubicBezTo>
                  <a:pt x="339828" y="1356551"/>
                  <a:pt x="338499" y="1367330"/>
                  <a:pt x="337170" y="1378109"/>
                </a:cubicBezTo>
                <a:cubicBezTo>
                  <a:pt x="335842" y="1388888"/>
                  <a:pt x="334513" y="1399740"/>
                  <a:pt x="333154" y="1410519"/>
                </a:cubicBezTo>
                <a:cubicBezTo>
                  <a:pt x="331795" y="1421298"/>
                  <a:pt x="330436" y="1432150"/>
                  <a:pt x="329077" y="1442929"/>
                </a:cubicBezTo>
                <a:cubicBezTo>
                  <a:pt x="327688" y="1453781"/>
                  <a:pt x="326299" y="1464560"/>
                  <a:pt x="324910" y="1475412"/>
                </a:cubicBezTo>
                <a:cubicBezTo>
                  <a:pt x="323520" y="1486263"/>
                  <a:pt x="322101" y="1497042"/>
                  <a:pt x="320682" y="1507894"/>
                </a:cubicBezTo>
                <a:cubicBezTo>
                  <a:pt x="319262" y="1518746"/>
                  <a:pt x="317813" y="1529525"/>
                  <a:pt x="316363" y="1540377"/>
                </a:cubicBezTo>
                <a:cubicBezTo>
                  <a:pt x="314914" y="1551229"/>
                  <a:pt x="313434" y="1562008"/>
                  <a:pt x="311954" y="1572860"/>
                </a:cubicBezTo>
                <a:cubicBezTo>
                  <a:pt x="310475" y="1583711"/>
                  <a:pt x="308965" y="1594490"/>
                  <a:pt x="307455" y="1605269"/>
                </a:cubicBezTo>
                <a:cubicBezTo>
                  <a:pt x="305945" y="1616048"/>
                  <a:pt x="304405" y="1626900"/>
                  <a:pt x="302864" y="1637679"/>
                </a:cubicBezTo>
                <a:cubicBezTo>
                  <a:pt x="301324" y="1648458"/>
                  <a:pt x="299754" y="1659237"/>
                  <a:pt x="298184" y="1670016"/>
                </a:cubicBezTo>
                <a:cubicBezTo>
                  <a:pt x="296613" y="1680795"/>
                  <a:pt x="295013" y="1691574"/>
                  <a:pt x="293412" y="1702280"/>
                </a:cubicBezTo>
                <a:cubicBezTo>
                  <a:pt x="291812" y="1713059"/>
                  <a:pt x="290181" y="1723765"/>
                  <a:pt x="288550" y="1734472"/>
                </a:cubicBezTo>
                <a:cubicBezTo>
                  <a:pt x="286919" y="1745178"/>
                  <a:pt x="285259" y="1755884"/>
                  <a:pt x="283567" y="1766590"/>
                </a:cubicBezTo>
                <a:cubicBezTo>
                  <a:pt x="281906" y="1777296"/>
                  <a:pt x="280215" y="1787930"/>
                  <a:pt x="278494" y="1798563"/>
                </a:cubicBezTo>
                <a:cubicBezTo>
                  <a:pt x="276773" y="1809196"/>
                  <a:pt x="275051" y="1819830"/>
                  <a:pt x="273300" y="1830463"/>
                </a:cubicBezTo>
                <a:cubicBezTo>
                  <a:pt x="271548" y="1841023"/>
                  <a:pt x="269797" y="1851657"/>
                  <a:pt x="268015" y="1862217"/>
                </a:cubicBezTo>
                <a:cubicBezTo>
                  <a:pt x="266233" y="1872778"/>
                  <a:pt x="264421" y="1883265"/>
                  <a:pt x="262609" y="1893826"/>
                </a:cubicBezTo>
                <a:cubicBezTo>
                  <a:pt x="260797" y="1904314"/>
                  <a:pt x="258955" y="1914801"/>
                  <a:pt x="257083" y="1925289"/>
                </a:cubicBezTo>
                <a:cubicBezTo>
                  <a:pt x="255211" y="1935704"/>
                  <a:pt x="253338" y="1946119"/>
                  <a:pt x="251436" y="1956534"/>
                </a:cubicBezTo>
                <a:cubicBezTo>
                  <a:pt x="249533" y="1966948"/>
                  <a:pt x="247601" y="1977290"/>
                  <a:pt x="245668" y="1987632"/>
                </a:cubicBezTo>
                <a:cubicBezTo>
                  <a:pt x="243735" y="1997974"/>
                  <a:pt x="241772" y="2008243"/>
                  <a:pt x="239779" y="2018513"/>
                </a:cubicBezTo>
                <a:cubicBezTo>
                  <a:pt x="237786" y="2028782"/>
                  <a:pt x="235793" y="2038978"/>
                  <a:pt x="233739" y="2049174"/>
                </a:cubicBezTo>
                <a:cubicBezTo>
                  <a:pt x="231716" y="2059371"/>
                  <a:pt x="229662" y="2069494"/>
                  <a:pt x="227579" y="2079618"/>
                </a:cubicBezTo>
                <a:cubicBezTo>
                  <a:pt x="225495" y="2089741"/>
                  <a:pt x="223411" y="2099792"/>
                  <a:pt x="221297" y="2109770"/>
                </a:cubicBezTo>
                <a:cubicBezTo>
                  <a:pt x="219183" y="2119748"/>
                  <a:pt x="217039" y="2129726"/>
                  <a:pt x="214865" y="2139704"/>
                </a:cubicBezTo>
                <a:cubicBezTo>
                  <a:pt x="212691" y="2149609"/>
                  <a:pt x="210516" y="2159514"/>
                  <a:pt x="208282" y="2169346"/>
                </a:cubicBezTo>
                <a:cubicBezTo>
                  <a:pt x="206077" y="2179178"/>
                  <a:pt x="203842" y="2189010"/>
                  <a:pt x="201577" y="2198770"/>
                </a:cubicBezTo>
                <a:cubicBezTo>
                  <a:pt x="199313" y="2208529"/>
                  <a:pt x="197017" y="2218216"/>
                  <a:pt x="194722" y="2227829"/>
                </a:cubicBezTo>
                <a:cubicBezTo>
                  <a:pt x="192427" y="2237443"/>
                  <a:pt x="190072" y="2247057"/>
                  <a:pt x="187716" y="2256597"/>
                </a:cubicBezTo>
                <a:cubicBezTo>
                  <a:pt x="185361" y="2266138"/>
                  <a:pt x="182975" y="2275606"/>
                  <a:pt x="180559" y="2285074"/>
                </a:cubicBezTo>
                <a:cubicBezTo>
                  <a:pt x="178143" y="2294470"/>
                  <a:pt x="175697" y="2303865"/>
                  <a:pt x="173251" y="2313187"/>
                </a:cubicBezTo>
                <a:cubicBezTo>
                  <a:pt x="170775" y="2322510"/>
                  <a:pt x="168298" y="2331759"/>
                  <a:pt x="165762" y="2341009"/>
                </a:cubicBezTo>
                <a:cubicBezTo>
                  <a:pt x="163255" y="2350185"/>
                  <a:pt x="160688" y="2359362"/>
                  <a:pt x="158121" y="2368466"/>
                </a:cubicBezTo>
                <a:cubicBezTo>
                  <a:pt x="155554" y="2377570"/>
                  <a:pt x="152957" y="2386528"/>
                  <a:pt x="150300" y="2395486"/>
                </a:cubicBezTo>
                <a:cubicBezTo>
                  <a:pt x="147672" y="2404445"/>
                  <a:pt x="145015" y="2413330"/>
                  <a:pt x="142327" y="2422142"/>
                </a:cubicBezTo>
                <a:cubicBezTo>
                  <a:pt x="139640" y="2430955"/>
                  <a:pt x="136922" y="2439695"/>
                  <a:pt x="134174" y="2448434"/>
                </a:cubicBezTo>
                <a:cubicBezTo>
                  <a:pt x="131425" y="2457101"/>
                  <a:pt x="128647" y="2465695"/>
                  <a:pt x="125839" y="2474290"/>
                </a:cubicBezTo>
                <a:cubicBezTo>
                  <a:pt x="123030" y="2482811"/>
                  <a:pt x="120192" y="2491332"/>
                  <a:pt x="117353" y="2499708"/>
                </a:cubicBezTo>
                <a:cubicBezTo>
                  <a:pt x="114484" y="2508083"/>
                  <a:pt x="111585" y="2516459"/>
                  <a:pt x="108686" y="2524689"/>
                </a:cubicBezTo>
                <a:cubicBezTo>
                  <a:pt x="105756" y="2532918"/>
                  <a:pt x="102797" y="2541148"/>
                  <a:pt x="99807" y="2549233"/>
                </a:cubicBezTo>
                <a:cubicBezTo>
                  <a:pt x="96818" y="2557317"/>
                  <a:pt x="93798" y="2565328"/>
                  <a:pt x="90748" y="2573267"/>
                </a:cubicBezTo>
                <a:cubicBezTo>
                  <a:pt x="87698" y="2581205"/>
                  <a:pt x="84617" y="2589071"/>
                  <a:pt x="81507" y="2596864"/>
                </a:cubicBezTo>
                <a:cubicBezTo>
                  <a:pt x="78396" y="2604657"/>
                  <a:pt x="75256" y="2612304"/>
                  <a:pt x="72085" y="2619952"/>
                </a:cubicBezTo>
                <a:cubicBezTo>
                  <a:pt x="68914" y="2627599"/>
                  <a:pt x="65713" y="2635100"/>
                  <a:pt x="62451" y="2642529"/>
                </a:cubicBezTo>
                <a:cubicBezTo>
                  <a:pt x="59220" y="2649958"/>
                  <a:pt x="55928" y="2657314"/>
                  <a:pt x="52637" y="2664597"/>
                </a:cubicBezTo>
                <a:cubicBezTo>
                  <a:pt x="49315" y="2671880"/>
                  <a:pt x="45993" y="2679018"/>
                  <a:pt x="42611" y="2686155"/>
                </a:cubicBezTo>
                <a:cubicBezTo>
                  <a:pt x="39228" y="2693220"/>
                  <a:pt x="35816" y="2700211"/>
                  <a:pt x="32373" y="2707130"/>
                </a:cubicBezTo>
                <a:cubicBezTo>
                  <a:pt x="28931" y="2714049"/>
                  <a:pt x="25458" y="2720822"/>
                  <a:pt x="21924" y="2727523"/>
                </a:cubicBezTo>
                <a:cubicBezTo>
                  <a:pt x="18421" y="2734224"/>
                  <a:pt x="14858" y="2740851"/>
                  <a:pt x="11264" y="2747406"/>
                </a:cubicBezTo>
                <a:cubicBezTo>
                  <a:pt x="7671" y="2753961"/>
                  <a:pt x="4047" y="2760370"/>
                  <a:pt x="393" y="2766633"/>
                </a:cubicBezTo>
                <a:cubicBezTo>
                  <a:pt x="302" y="2766779"/>
                  <a:pt x="91" y="2767289"/>
                  <a:pt x="0" y="2767289"/>
                </a:cubicBezTo>
                <a:cubicBezTo>
                  <a:pt x="0" y="2767289"/>
                  <a:pt x="588093" y="2767289"/>
                  <a:pt x="588093" y="2767289"/>
                </a:cubicBezTo>
                <a:cubicBezTo>
                  <a:pt x="588093" y="2767289"/>
                  <a:pt x="1176186" y="2767289"/>
                  <a:pt x="1176186" y="2767289"/>
                </a:cubicBezTo>
                <a:cubicBezTo>
                  <a:pt x="1175884" y="2767289"/>
                  <a:pt x="1175129" y="2765468"/>
                  <a:pt x="1174857" y="2765031"/>
                </a:cubicBezTo>
                <a:cubicBezTo>
                  <a:pt x="1174404" y="2764230"/>
                  <a:pt x="1173951" y="2763429"/>
                  <a:pt x="1173498" y="2762628"/>
                </a:cubicBezTo>
                <a:cubicBezTo>
                  <a:pt x="1172592" y="2761025"/>
                  <a:pt x="1171686" y="2759423"/>
                  <a:pt x="1170780" y="2757821"/>
                </a:cubicBezTo>
                <a:cubicBezTo>
                  <a:pt x="1168968" y="2754616"/>
                  <a:pt x="1167156" y="2751412"/>
                  <a:pt x="1165374" y="2748134"/>
                </a:cubicBezTo>
                <a:cubicBezTo>
                  <a:pt x="1161781" y="2741652"/>
                  <a:pt x="1158217" y="2735025"/>
                  <a:pt x="1154714" y="2728251"/>
                </a:cubicBezTo>
                <a:cubicBezTo>
                  <a:pt x="1151181" y="2721551"/>
                  <a:pt x="1147708" y="2714705"/>
                  <a:pt x="1144265" y="2707859"/>
                </a:cubicBezTo>
                <a:cubicBezTo>
                  <a:pt x="1140823" y="2700940"/>
                  <a:pt x="1137410" y="2693948"/>
                  <a:pt x="1134028" y="2686883"/>
                </a:cubicBezTo>
                <a:cubicBezTo>
                  <a:pt x="1130646" y="2679819"/>
                  <a:pt x="1127294" y="2672608"/>
                  <a:pt x="1123972" y="2665325"/>
                </a:cubicBezTo>
                <a:cubicBezTo>
                  <a:pt x="1120650" y="2658042"/>
                  <a:pt x="1117388" y="2650686"/>
                  <a:pt x="1114127" y="2643257"/>
                </a:cubicBezTo>
                <a:cubicBezTo>
                  <a:pt x="1110865" y="2635829"/>
                  <a:pt x="1107664" y="2628254"/>
                  <a:pt x="1104493" y="2620680"/>
                </a:cubicBezTo>
                <a:cubicBezTo>
                  <a:pt x="1101323" y="2613033"/>
                  <a:pt x="1098152" y="2605385"/>
                  <a:pt x="1095041" y="2597592"/>
                </a:cubicBezTo>
                <a:cubicBezTo>
                  <a:pt x="1091931" y="2589799"/>
                  <a:pt x="1088850" y="2581934"/>
                  <a:pt x="1085770" y="2573995"/>
                </a:cubicBezTo>
                <a:cubicBezTo>
                  <a:pt x="1082720" y="2566057"/>
                  <a:pt x="1079700" y="2558045"/>
                  <a:pt x="1076711" y="2549888"/>
                </a:cubicBezTo>
                <a:cubicBezTo>
                  <a:pt x="1073721" y="2541804"/>
                  <a:pt x="1070761" y="2533574"/>
                  <a:pt x="1067832" y="2525344"/>
                </a:cubicBezTo>
                <a:cubicBezTo>
                  <a:pt x="1064903" y="2517041"/>
                  <a:pt x="1062004" y="2508739"/>
                  <a:pt x="1059135" y="2500363"/>
                </a:cubicBezTo>
                <a:cubicBezTo>
                  <a:pt x="1056266" y="2491915"/>
                  <a:pt x="1053427" y="2483466"/>
                  <a:pt x="1050619" y="2474945"/>
                </a:cubicBezTo>
                <a:cubicBezTo>
                  <a:pt x="1047810" y="2466351"/>
                  <a:pt x="1045032" y="2457757"/>
                  <a:pt x="1042284" y="2449090"/>
                </a:cubicBezTo>
                <a:cubicBezTo>
                  <a:pt x="1039536" y="2440350"/>
                  <a:pt x="1036818" y="2431610"/>
                  <a:pt x="1034130" y="2422798"/>
                </a:cubicBezTo>
                <a:cubicBezTo>
                  <a:pt x="1031442" y="2413985"/>
                  <a:pt x="1028785" y="2405027"/>
                  <a:pt x="1026127" y="2396142"/>
                </a:cubicBezTo>
                <a:cubicBezTo>
                  <a:pt x="1023500" y="2387183"/>
                  <a:pt x="1020873" y="2378152"/>
                  <a:pt x="1018306" y="2369049"/>
                </a:cubicBezTo>
                <a:cubicBezTo>
                  <a:pt x="1015709" y="2359945"/>
                  <a:pt x="1013172" y="2350768"/>
                  <a:pt x="1010635" y="2341591"/>
                </a:cubicBezTo>
                <a:cubicBezTo>
                  <a:pt x="1008099" y="2332342"/>
                  <a:pt x="1005622" y="2323092"/>
                  <a:pt x="1003146" y="2313770"/>
                </a:cubicBezTo>
                <a:cubicBezTo>
                  <a:pt x="1000670" y="2304447"/>
                  <a:pt x="998224" y="2295052"/>
                  <a:pt x="995808" y="2285584"/>
                </a:cubicBezTo>
                <a:cubicBezTo>
                  <a:pt x="993392" y="2276116"/>
                  <a:pt x="991006" y="2266648"/>
                  <a:pt x="988620" y="2257107"/>
                </a:cubicBezTo>
                <a:cubicBezTo>
                  <a:pt x="986265" y="2247566"/>
                  <a:pt x="983909" y="2237953"/>
                  <a:pt x="981584" y="2228266"/>
                </a:cubicBezTo>
                <a:cubicBezTo>
                  <a:pt x="979259" y="2218580"/>
                  <a:pt x="976964" y="2208893"/>
                  <a:pt x="974699" y="2199134"/>
                </a:cubicBezTo>
                <a:cubicBezTo>
                  <a:pt x="972434" y="2189374"/>
                  <a:pt x="970199" y="2179542"/>
                  <a:pt x="967964" y="2169710"/>
                </a:cubicBezTo>
                <a:cubicBezTo>
                  <a:pt x="965730" y="2159878"/>
                  <a:pt x="963555" y="2149973"/>
                  <a:pt x="961381" y="2139995"/>
                </a:cubicBezTo>
                <a:cubicBezTo>
                  <a:pt x="959207" y="2130017"/>
                  <a:pt x="957063" y="2120039"/>
                  <a:pt x="954949" y="2110061"/>
                </a:cubicBezTo>
                <a:cubicBezTo>
                  <a:pt x="952835" y="2100011"/>
                  <a:pt x="950721" y="2089960"/>
                  <a:pt x="948637" y="2079836"/>
                </a:cubicBezTo>
                <a:cubicBezTo>
                  <a:pt x="946553" y="2069713"/>
                  <a:pt x="944500" y="2059589"/>
                  <a:pt x="942477" y="2049393"/>
                </a:cubicBezTo>
                <a:cubicBezTo>
                  <a:pt x="940453" y="2039197"/>
                  <a:pt x="938430" y="2028927"/>
                  <a:pt x="936437" y="2018731"/>
                </a:cubicBezTo>
                <a:cubicBezTo>
                  <a:pt x="934444" y="2008462"/>
                  <a:pt x="932481" y="1998120"/>
                  <a:pt x="930518" y="1987851"/>
                </a:cubicBezTo>
                <a:cubicBezTo>
                  <a:pt x="928555" y="1977509"/>
                  <a:pt x="926652" y="1967167"/>
                  <a:pt x="924750" y="1956752"/>
                </a:cubicBezTo>
                <a:cubicBezTo>
                  <a:pt x="922847" y="1946337"/>
                  <a:pt x="920945" y="1935922"/>
                  <a:pt x="919103" y="1925435"/>
                </a:cubicBezTo>
                <a:cubicBezTo>
                  <a:pt x="917230" y="1914947"/>
                  <a:pt x="915388" y="1904459"/>
                  <a:pt x="913576" y="1893971"/>
                </a:cubicBezTo>
                <a:cubicBezTo>
                  <a:pt x="911764" y="1883484"/>
                  <a:pt x="909952" y="1872923"/>
                  <a:pt x="908171" y="1862363"/>
                </a:cubicBezTo>
                <a:cubicBezTo>
                  <a:pt x="906389" y="1851802"/>
                  <a:pt x="904607" y="1841169"/>
                  <a:pt x="902856" y="1830609"/>
                </a:cubicBezTo>
                <a:cubicBezTo>
                  <a:pt x="901104" y="1819975"/>
                  <a:pt x="899383" y="1809342"/>
                  <a:pt x="897661" y="1798709"/>
                </a:cubicBezTo>
                <a:cubicBezTo>
                  <a:pt x="895940" y="1788075"/>
                  <a:pt x="894249" y="1777369"/>
                  <a:pt x="892588" y="1766663"/>
                </a:cubicBezTo>
                <a:cubicBezTo>
                  <a:pt x="890897" y="1755957"/>
                  <a:pt x="889266" y="1745251"/>
                  <a:pt x="887605" y="1734544"/>
                </a:cubicBezTo>
                <a:cubicBezTo>
                  <a:pt x="885974" y="1723838"/>
                  <a:pt x="884344" y="1713059"/>
                  <a:pt x="882743" y="1702353"/>
                </a:cubicBezTo>
                <a:cubicBezTo>
                  <a:pt x="881143" y="1691574"/>
                  <a:pt x="879542" y="1680795"/>
                  <a:pt x="877972" y="1670016"/>
                </a:cubicBezTo>
                <a:cubicBezTo>
                  <a:pt x="876401" y="1659237"/>
                  <a:pt x="874831" y="1648458"/>
                  <a:pt x="873291" y="1637679"/>
                </a:cubicBezTo>
                <a:cubicBezTo>
                  <a:pt x="871751" y="1626900"/>
                  <a:pt x="870211" y="1616048"/>
                  <a:pt x="868701" y="1605269"/>
                </a:cubicBezTo>
                <a:cubicBezTo>
                  <a:pt x="867191" y="1594490"/>
                  <a:pt x="865681" y="1583638"/>
                  <a:pt x="864201" y="1572787"/>
                </a:cubicBezTo>
                <a:cubicBezTo>
                  <a:pt x="862721" y="1561935"/>
                  <a:pt x="861242" y="1551156"/>
                  <a:pt x="859792" y="1540304"/>
                </a:cubicBezTo>
                <a:cubicBezTo>
                  <a:pt x="858343" y="1529452"/>
                  <a:pt x="856893" y="1518673"/>
                  <a:pt x="855474" y="1507821"/>
                </a:cubicBezTo>
                <a:cubicBezTo>
                  <a:pt x="854054" y="1496969"/>
                  <a:pt x="852635" y="1486191"/>
                  <a:pt x="851216" y="1475339"/>
                </a:cubicBezTo>
                <a:cubicBezTo>
                  <a:pt x="849826" y="1464487"/>
                  <a:pt x="848437" y="1453708"/>
                  <a:pt x="847048" y="1442856"/>
                </a:cubicBezTo>
                <a:cubicBezTo>
                  <a:pt x="845659" y="1432077"/>
                  <a:pt x="844300" y="1421225"/>
                  <a:pt x="842941" y="1410373"/>
                </a:cubicBezTo>
                <a:cubicBezTo>
                  <a:pt x="841582" y="1399594"/>
                  <a:pt x="840253" y="1388743"/>
                  <a:pt x="838925" y="1377964"/>
                </a:cubicBezTo>
                <a:cubicBezTo>
                  <a:pt x="837596" y="1367185"/>
                  <a:pt x="836267" y="1356406"/>
                  <a:pt x="834969" y="1345627"/>
                </a:cubicBezTo>
                <a:cubicBezTo>
                  <a:pt x="833670" y="1334848"/>
                  <a:pt x="832371" y="1324069"/>
                  <a:pt x="831073" y="1313362"/>
                </a:cubicBezTo>
                <a:cubicBezTo>
                  <a:pt x="829805" y="1302656"/>
                  <a:pt x="828506" y="1291877"/>
                  <a:pt x="827238" y="1281171"/>
                </a:cubicBezTo>
                <a:cubicBezTo>
                  <a:pt x="825969" y="1270465"/>
                  <a:pt x="824731" y="1259759"/>
                  <a:pt x="823463" y="1249053"/>
                </a:cubicBezTo>
                <a:cubicBezTo>
                  <a:pt x="822225" y="1238419"/>
                  <a:pt x="820986" y="1227713"/>
                  <a:pt x="819748" y="1217007"/>
                </a:cubicBezTo>
                <a:cubicBezTo>
                  <a:pt x="818510" y="1206374"/>
                  <a:pt x="817302" y="1195740"/>
                  <a:pt x="816094" y="1185107"/>
                </a:cubicBezTo>
                <a:cubicBezTo>
                  <a:pt x="814886" y="1174546"/>
                  <a:pt x="813678" y="1163913"/>
                  <a:pt x="812501" y="1153353"/>
                </a:cubicBezTo>
                <a:cubicBezTo>
                  <a:pt x="811323" y="1142792"/>
                  <a:pt x="810115" y="1132304"/>
                  <a:pt x="808937" y="1121744"/>
                </a:cubicBezTo>
                <a:cubicBezTo>
                  <a:pt x="807759" y="1111256"/>
                  <a:pt x="806582" y="1100769"/>
                  <a:pt x="805434" y="1090281"/>
                </a:cubicBezTo>
                <a:cubicBezTo>
                  <a:pt x="804286" y="1079866"/>
                  <a:pt x="803109" y="1069451"/>
                  <a:pt x="801961" y="1059036"/>
                </a:cubicBezTo>
                <a:cubicBezTo>
                  <a:pt x="800814" y="1048694"/>
                  <a:pt x="799666" y="1038279"/>
                  <a:pt x="798519" y="1027938"/>
                </a:cubicBezTo>
                <a:cubicBezTo>
                  <a:pt x="797371" y="1017668"/>
                  <a:pt x="796254" y="1007326"/>
                  <a:pt x="795136" y="997057"/>
                </a:cubicBezTo>
                <a:cubicBezTo>
                  <a:pt x="794019" y="986861"/>
                  <a:pt x="792902" y="976592"/>
                  <a:pt x="791784" y="966395"/>
                </a:cubicBezTo>
                <a:cubicBezTo>
                  <a:pt x="790667" y="956272"/>
                  <a:pt x="789549" y="946075"/>
                  <a:pt x="788462" y="935952"/>
                </a:cubicBezTo>
                <a:cubicBezTo>
                  <a:pt x="787375" y="925901"/>
                  <a:pt x="786258" y="915851"/>
                  <a:pt x="785171" y="905727"/>
                </a:cubicBezTo>
                <a:cubicBezTo>
                  <a:pt x="784083" y="895749"/>
                  <a:pt x="782996" y="885771"/>
                  <a:pt x="781879" y="875793"/>
                </a:cubicBezTo>
                <a:cubicBezTo>
                  <a:pt x="780792" y="865888"/>
                  <a:pt x="779705" y="855983"/>
                  <a:pt x="778617" y="846151"/>
                </a:cubicBezTo>
                <a:cubicBezTo>
                  <a:pt x="777530" y="836319"/>
                  <a:pt x="776443" y="826560"/>
                  <a:pt x="775386" y="816727"/>
                </a:cubicBezTo>
                <a:cubicBezTo>
                  <a:pt x="774299" y="807041"/>
                  <a:pt x="773242" y="797354"/>
                  <a:pt x="772155" y="787668"/>
                </a:cubicBezTo>
                <a:cubicBezTo>
                  <a:pt x="771098" y="778054"/>
                  <a:pt x="770011" y="768440"/>
                  <a:pt x="768924" y="758900"/>
                </a:cubicBezTo>
                <a:cubicBezTo>
                  <a:pt x="767867" y="749432"/>
                  <a:pt x="766780" y="739891"/>
                  <a:pt x="765723" y="730423"/>
                </a:cubicBezTo>
                <a:cubicBezTo>
                  <a:pt x="764666" y="721027"/>
                  <a:pt x="763578" y="711632"/>
                  <a:pt x="762521" y="702310"/>
                </a:cubicBezTo>
                <a:cubicBezTo>
                  <a:pt x="761464" y="693060"/>
                  <a:pt x="760377" y="683811"/>
                  <a:pt x="759320" y="674561"/>
                </a:cubicBezTo>
                <a:cubicBezTo>
                  <a:pt x="758263" y="665385"/>
                  <a:pt x="757206" y="656281"/>
                  <a:pt x="756119" y="647177"/>
                </a:cubicBezTo>
                <a:cubicBezTo>
                  <a:pt x="755062" y="638146"/>
                  <a:pt x="753975" y="629115"/>
                  <a:pt x="752918" y="620156"/>
                </a:cubicBezTo>
                <a:cubicBezTo>
                  <a:pt x="751861" y="611271"/>
                  <a:pt x="750774" y="602386"/>
                  <a:pt x="749717" y="593500"/>
                </a:cubicBezTo>
                <a:cubicBezTo>
                  <a:pt x="748660" y="584761"/>
                  <a:pt x="747573" y="576021"/>
                  <a:pt x="746486" y="567281"/>
                </a:cubicBezTo>
                <a:cubicBezTo>
                  <a:pt x="745429" y="558687"/>
                  <a:pt x="744342" y="550020"/>
                  <a:pt x="743255" y="541426"/>
                </a:cubicBezTo>
                <a:cubicBezTo>
                  <a:pt x="742167" y="532978"/>
                  <a:pt x="741110" y="524456"/>
                  <a:pt x="739993" y="516008"/>
                </a:cubicBezTo>
                <a:cubicBezTo>
                  <a:pt x="738906" y="507705"/>
                  <a:pt x="737819" y="499330"/>
                  <a:pt x="736732" y="491027"/>
                </a:cubicBezTo>
                <a:cubicBezTo>
                  <a:pt x="735644" y="482870"/>
                  <a:pt x="734557" y="474713"/>
                  <a:pt x="733440" y="466556"/>
                </a:cubicBezTo>
                <a:cubicBezTo>
                  <a:pt x="732353" y="458544"/>
                  <a:pt x="731235" y="450533"/>
                  <a:pt x="730118" y="442521"/>
                </a:cubicBezTo>
                <a:cubicBezTo>
                  <a:pt x="729031" y="434656"/>
                  <a:pt x="727914" y="426790"/>
                  <a:pt x="726766" y="418997"/>
                </a:cubicBezTo>
                <a:cubicBezTo>
                  <a:pt x="725649" y="411277"/>
                  <a:pt x="724531" y="403630"/>
                  <a:pt x="723384" y="395910"/>
                </a:cubicBezTo>
                <a:cubicBezTo>
                  <a:pt x="722266" y="388408"/>
                  <a:pt x="721119" y="380834"/>
                  <a:pt x="719971" y="373332"/>
                </a:cubicBezTo>
                <a:cubicBezTo>
                  <a:pt x="718854" y="365976"/>
                  <a:pt x="717676" y="358620"/>
                  <a:pt x="716529" y="351337"/>
                </a:cubicBezTo>
                <a:cubicBezTo>
                  <a:pt x="715381" y="344127"/>
                  <a:pt x="714233" y="336989"/>
                  <a:pt x="713026" y="329852"/>
                </a:cubicBezTo>
                <a:cubicBezTo>
                  <a:pt x="711878" y="322860"/>
                  <a:pt x="710700" y="315868"/>
                  <a:pt x="709492" y="308949"/>
                </a:cubicBezTo>
                <a:cubicBezTo>
                  <a:pt x="708315" y="302103"/>
                  <a:pt x="707137" y="295330"/>
                  <a:pt x="705929" y="288557"/>
                </a:cubicBezTo>
                <a:cubicBezTo>
                  <a:pt x="704751" y="281929"/>
                  <a:pt x="703543" y="275374"/>
                  <a:pt x="702305" y="268747"/>
                </a:cubicBezTo>
                <a:cubicBezTo>
                  <a:pt x="701097" y="262337"/>
                  <a:pt x="699889" y="255928"/>
                  <a:pt x="698621" y="249519"/>
                </a:cubicBezTo>
                <a:cubicBezTo>
                  <a:pt x="697413" y="243329"/>
                  <a:pt x="696144" y="237065"/>
                  <a:pt x="694876" y="230947"/>
                </a:cubicBezTo>
                <a:cubicBezTo>
                  <a:pt x="693638" y="224902"/>
                  <a:pt x="692370" y="218930"/>
                  <a:pt x="691071" y="212958"/>
                </a:cubicBezTo>
                <a:cubicBezTo>
                  <a:pt x="689803" y="207132"/>
                  <a:pt x="688534" y="201378"/>
                  <a:pt x="687205" y="195624"/>
                </a:cubicBezTo>
                <a:cubicBezTo>
                  <a:pt x="685937" y="190016"/>
                  <a:pt x="684608" y="184481"/>
                  <a:pt x="683280" y="178946"/>
                </a:cubicBezTo>
                <a:cubicBezTo>
                  <a:pt x="681981" y="173556"/>
                  <a:pt x="680652" y="168240"/>
                  <a:pt x="679293" y="162923"/>
                </a:cubicBezTo>
                <a:cubicBezTo>
                  <a:pt x="677965" y="157752"/>
                  <a:pt x="676606" y="152654"/>
                  <a:pt x="675247" y="147556"/>
                </a:cubicBezTo>
                <a:cubicBezTo>
                  <a:pt x="673888" y="142603"/>
                  <a:pt x="672529" y="137724"/>
                  <a:pt x="671109" y="132844"/>
                </a:cubicBezTo>
                <a:cubicBezTo>
                  <a:pt x="669751" y="128110"/>
                  <a:pt x="668331" y="123449"/>
                  <a:pt x="666912" y="118860"/>
                </a:cubicBezTo>
                <a:cubicBezTo>
                  <a:pt x="665523" y="114345"/>
                  <a:pt x="664103" y="109975"/>
                  <a:pt x="662624" y="105605"/>
                </a:cubicBezTo>
                <a:cubicBezTo>
                  <a:pt x="661204" y="101381"/>
                  <a:pt x="659755" y="97157"/>
                  <a:pt x="658245" y="93078"/>
                </a:cubicBezTo>
                <a:cubicBezTo>
                  <a:pt x="656795" y="89072"/>
                  <a:pt x="655315" y="85140"/>
                  <a:pt x="653806" y="81279"/>
                </a:cubicBezTo>
                <a:cubicBezTo>
                  <a:pt x="652326" y="77492"/>
                  <a:pt x="650816" y="73851"/>
                  <a:pt x="649276" y="70209"/>
                </a:cubicBezTo>
                <a:cubicBezTo>
                  <a:pt x="647766" y="66713"/>
                  <a:pt x="646226" y="63217"/>
                  <a:pt x="644655" y="59940"/>
                </a:cubicBezTo>
                <a:cubicBezTo>
                  <a:pt x="643115" y="56663"/>
                  <a:pt x="641545" y="53458"/>
                  <a:pt x="639914" y="50399"/>
                </a:cubicBezTo>
                <a:cubicBezTo>
                  <a:pt x="638344" y="47413"/>
                  <a:pt x="636743" y="44500"/>
                  <a:pt x="635082" y="41659"/>
                </a:cubicBezTo>
                <a:cubicBezTo>
                  <a:pt x="633482" y="38892"/>
                  <a:pt x="631821" y="36270"/>
                  <a:pt x="630160" y="33721"/>
                </a:cubicBezTo>
                <a:cubicBezTo>
                  <a:pt x="628499" y="31245"/>
                  <a:pt x="626838" y="28841"/>
                  <a:pt x="625117" y="26583"/>
                </a:cubicBezTo>
                <a:cubicBezTo>
                  <a:pt x="623425" y="24398"/>
                  <a:pt x="621734" y="22286"/>
                  <a:pt x="619983" y="20320"/>
                </a:cubicBezTo>
                <a:cubicBezTo>
                  <a:pt x="618261" y="18353"/>
                  <a:pt x="616510" y="16533"/>
                  <a:pt x="614728" y="14858"/>
                </a:cubicBezTo>
                <a:cubicBezTo>
                  <a:pt x="612977" y="13182"/>
                  <a:pt x="611165" y="11653"/>
                  <a:pt x="609383" y="10269"/>
                </a:cubicBezTo>
                <a:cubicBezTo>
                  <a:pt x="607571" y="8885"/>
                  <a:pt x="605759" y="7647"/>
                  <a:pt x="603917" y="6555"/>
                </a:cubicBezTo>
                <a:cubicBezTo>
                  <a:pt x="602075" y="5462"/>
                  <a:pt x="600203" y="4516"/>
                  <a:pt x="598330" y="3714"/>
                </a:cubicBezTo>
                <a:cubicBezTo>
                  <a:pt x="596428" y="2913"/>
                  <a:pt x="594525" y="2258"/>
                  <a:pt x="592623" y="1821"/>
                </a:cubicBezTo>
                <a:cubicBezTo>
                  <a:pt x="591203" y="146"/>
                  <a:pt x="589693" y="0"/>
                  <a:pt x="588183" y="0"/>
                </a:cubicBezTo>
                <a:close/>
              </a:path>
            </a:pathLst>
          </a:custGeom>
          <a:gradFill>
            <a:gsLst>
              <a:gs pos="0">
                <a:schemeClr val="accent2"/>
              </a:gs>
              <a:gs pos="100000">
                <a:schemeClr val="accent1">
                  <a:alpha val="70000"/>
                </a:schemeClr>
              </a:gs>
            </a:gsLst>
            <a:lin ang="5400000" scaled="0"/>
          </a:gradFill>
          <a:ln w="3012" cap="flat">
            <a:noFill/>
            <a:prstDash val="solid"/>
            <a:miter/>
          </a:ln>
        </p:spPr>
        <p:txBody>
          <a:bodyPr rtlCol="0" anchor="ctr"/>
          <a:lstStyle/>
          <a:p>
            <a:endParaRPr lang="en-US"/>
          </a:p>
        </p:txBody>
      </p:sp>
      <p:sp>
        <p:nvSpPr>
          <p:cNvPr id="82" name="TextBox 81">
            <a:extLst>
              <a:ext uri="{FF2B5EF4-FFF2-40B4-BE49-F238E27FC236}">
                <a16:creationId xmlns:a16="http://schemas.microsoft.com/office/drawing/2014/main" id="{1F3178C7-76C3-4AED-A617-E6409D8DDDFC}"/>
              </a:ext>
            </a:extLst>
          </p:cNvPr>
          <p:cNvSpPr txBox="1"/>
          <p:nvPr/>
        </p:nvSpPr>
        <p:spPr>
          <a:xfrm>
            <a:off x="792074" y="1112318"/>
            <a:ext cx="596637" cy="246221"/>
          </a:xfrm>
          <a:prstGeom prst="rect">
            <a:avLst/>
          </a:prstGeom>
          <a:noFill/>
        </p:spPr>
        <p:txBody>
          <a:bodyPr wrap="none" rtlCol="0">
            <a:spAutoFit/>
          </a:bodyPr>
          <a:lstStyle/>
          <a:p>
            <a:pPr algn="ctr"/>
            <a:r>
              <a:rPr lang="en-US" sz="1000" dirty="0">
                <a:solidFill>
                  <a:schemeClr val="accent1">
                    <a:lumMod val="25000"/>
                    <a:lumOff val="75000"/>
                  </a:schemeClr>
                </a:solidFill>
                <a:latin typeface="Montserrat" panose="00000500000000000000" pitchFamily="50" charset="0"/>
              </a:rPr>
              <a:t>3.3-6.0</a:t>
            </a:r>
          </a:p>
        </p:txBody>
      </p:sp>
      <p:sp>
        <p:nvSpPr>
          <p:cNvPr id="83" name="TextBox 82">
            <a:extLst>
              <a:ext uri="{FF2B5EF4-FFF2-40B4-BE49-F238E27FC236}">
                <a16:creationId xmlns:a16="http://schemas.microsoft.com/office/drawing/2014/main" id="{43D2475E-6A67-43F4-8F3F-2578B0F63F9D}"/>
              </a:ext>
            </a:extLst>
          </p:cNvPr>
          <p:cNvSpPr txBox="1"/>
          <p:nvPr/>
        </p:nvSpPr>
        <p:spPr>
          <a:xfrm>
            <a:off x="10816113" y="3758462"/>
            <a:ext cx="570990" cy="246221"/>
          </a:xfrm>
          <a:prstGeom prst="rect">
            <a:avLst/>
          </a:prstGeom>
          <a:noFill/>
        </p:spPr>
        <p:txBody>
          <a:bodyPr wrap="none" rtlCol="0">
            <a:spAutoFit/>
          </a:bodyPr>
          <a:lstStyle/>
          <a:p>
            <a:pPr algn="ctr"/>
            <a:r>
              <a:rPr lang="en-US" sz="1000" dirty="0">
                <a:solidFill>
                  <a:schemeClr val="accent1">
                    <a:lumMod val="25000"/>
                    <a:lumOff val="75000"/>
                  </a:schemeClr>
                </a:solidFill>
                <a:latin typeface="Montserrat" panose="00000500000000000000" pitchFamily="50" charset="0"/>
              </a:rPr>
              <a:t>0.9-1.3</a:t>
            </a:r>
          </a:p>
        </p:txBody>
      </p:sp>
      <p:sp>
        <p:nvSpPr>
          <p:cNvPr id="84" name="TextBox 83">
            <a:extLst>
              <a:ext uri="{FF2B5EF4-FFF2-40B4-BE49-F238E27FC236}">
                <a16:creationId xmlns:a16="http://schemas.microsoft.com/office/drawing/2014/main" id="{862B48E3-171B-4C80-9255-0DF19106AEFA}"/>
              </a:ext>
            </a:extLst>
          </p:cNvPr>
          <p:cNvSpPr txBox="1"/>
          <p:nvPr/>
        </p:nvSpPr>
        <p:spPr>
          <a:xfrm>
            <a:off x="9665701" y="4178778"/>
            <a:ext cx="369012" cy="246221"/>
          </a:xfrm>
          <a:prstGeom prst="rect">
            <a:avLst/>
          </a:prstGeom>
          <a:noFill/>
        </p:spPr>
        <p:txBody>
          <a:bodyPr wrap="none" rtlCol="0">
            <a:spAutoFit/>
          </a:bodyPr>
          <a:lstStyle/>
          <a:p>
            <a:pPr algn="ctr"/>
            <a:r>
              <a:rPr lang="en-US" sz="1000" dirty="0">
                <a:solidFill>
                  <a:schemeClr val="accent1">
                    <a:lumMod val="25000"/>
                    <a:lumOff val="75000"/>
                  </a:schemeClr>
                </a:solidFill>
                <a:latin typeface="Montserrat" panose="00000500000000000000" pitchFamily="50" charset="0"/>
              </a:rPr>
              <a:t>0.2</a:t>
            </a:r>
          </a:p>
        </p:txBody>
      </p:sp>
      <p:sp>
        <p:nvSpPr>
          <p:cNvPr id="85" name="TextBox 84">
            <a:extLst>
              <a:ext uri="{FF2B5EF4-FFF2-40B4-BE49-F238E27FC236}">
                <a16:creationId xmlns:a16="http://schemas.microsoft.com/office/drawing/2014/main" id="{E2559212-B6BE-43AD-9FCC-85AF4E22F59C}"/>
              </a:ext>
            </a:extLst>
          </p:cNvPr>
          <p:cNvSpPr txBox="1"/>
          <p:nvPr/>
        </p:nvSpPr>
        <p:spPr>
          <a:xfrm>
            <a:off x="8414299" y="4178778"/>
            <a:ext cx="369012" cy="246221"/>
          </a:xfrm>
          <a:prstGeom prst="rect">
            <a:avLst/>
          </a:prstGeom>
          <a:noFill/>
        </p:spPr>
        <p:txBody>
          <a:bodyPr wrap="none" rtlCol="0">
            <a:spAutoFit/>
          </a:bodyPr>
          <a:lstStyle/>
          <a:p>
            <a:pPr algn="ctr"/>
            <a:r>
              <a:rPr lang="en-US" sz="1000" dirty="0">
                <a:solidFill>
                  <a:schemeClr val="accent1">
                    <a:lumMod val="25000"/>
                    <a:lumOff val="75000"/>
                  </a:schemeClr>
                </a:solidFill>
                <a:latin typeface="Montserrat" panose="00000500000000000000" pitchFamily="50" charset="0"/>
              </a:rPr>
              <a:t>0.2</a:t>
            </a:r>
          </a:p>
        </p:txBody>
      </p:sp>
      <p:sp>
        <p:nvSpPr>
          <p:cNvPr id="86" name="TextBox 85">
            <a:extLst>
              <a:ext uri="{FF2B5EF4-FFF2-40B4-BE49-F238E27FC236}">
                <a16:creationId xmlns:a16="http://schemas.microsoft.com/office/drawing/2014/main" id="{48691364-FE8B-4AAD-9D17-C0A43526644C}"/>
              </a:ext>
            </a:extLst>
          </p:cNvPr>
          <p:cNvSpPr txBox="1"/>
          <p:nvPr/>
        </p:nvSpPr>
        <p:spPr>
          <a:xfrm>
            <a:off x="7162897" y="4160306"/>
            <a:ext cx="369012" cy="246221"/>
          </a:xfrm>
          <a:prstGeom prst="rect">
            <a:avLst/>
          </a:prstGeom>
          <a:noFill/>
        </p:spPr>
        <p:txBody>
          <a:bodyPr wrap="none" rtlCol="0">
            <a:spAutoFit/>
          </a:bodyPr>
          <a:lstStyle/>
          <a:p>
            <a:pPr algn="ctr"/>
            <a:r>
              <a:rPr lang="en-US" sz="1000" dirty="0">
                <a:solidFill>
                  <a:schemeClr val="accent1">
                    <a:lumMod val="25000"/>
                    <a:lumOff val="75000"/>
                  </a:schemeClr>
                </a:solidFill>
                <a:latin typeface="Montserrat" panose="00000500000000000000" pitchFamily="50" charset="0"/>
              </a:rPr>
              <a:t>0.3</a:t>
            </a:r>
          </a:p>
        </p:txBody>
      </p:sp>
      <p:sp>
        <p:nvSpPr>
          <p:cNvPr id="87" name="TextBox 86">
            <a:extLst>
              <a:ext uri="{FF2B5EF4-FFF2-40B4-BE49-F238E27FC236}">
                <a16:creationId xmlns:a16="http://schemas.microsoft.com/office/drawing/2014/main" id="{8A1CB547-FAAB-4224-A736-FBB100F998C7}"/>
              </a:ext>
            </a:extLst>
          </p:cNvPr>
          <p:cNvSpPr txBox="1"/>
          <p:nvPr/>
        </p:nvSpPr>
        <p:spPr>
          <a:xfrm>
            <a:off x="5911495" y="4160306"/>
            <a:ext cx="369012" cy="246221"/>
          </a:xfrm>
          <a:prstGeom prst="rect">
            <a:avLst/>
          </a:prstGeom>
          <a:noFill/>
        </p:spPr>
        <p:txBody>
          <a:bodyPr wrap="none" rtlCol="0">
            <a:spAutoFit/>
          </a:bodyPr>
          <a:lstStyle/>
          <a:p>
            <a:pPr algn="ctr"/>
            <a:r>
              <a:rPr lang="en-US" sz="1000" dirty="0">
                <a:solidFill>
                  <a:schemeClr val="accent1">
                    <a:lumMod val="25000"/>
                    <a:lumOff val="75000"/>
                  </a:schemeClr>
                </a:solidFill>
                <a:latin typeface="Montserrat" panose="00000500000000000000" pitchFamily="50" charset="0"/>
              </a:rPr>
              <a:t>0.3</a:t>
            </a:r>
          </a:p>
        </p:txBody>
      </p:sp>
      <p:sp>
        <p:nvSpPr>
          <p:cNvPr id="88" name="TextBox 87">
            <a:extLst>
              <a:ext uri="{FF2B5EF4-FFF2-40B4-BE49-F238E27FC236}">
                <a16:creationId xmlns:a16="http://schemas.microsoft.com/office/drawing/2014/main" id="{A8E35B49-3E09-43E8-A512-124D66138AB0}"/>
              </a:ext>
            </a:extLst>
          </p:cNvPr>
          <p:cNvSpPr txBox="1"/>
          <p:nvPr/>
        </p:nvSpPr>
        <p:spPr>
          <a:xfrm>
            <a:off x="4656887" y="3800089"/>
            <a:ext cx="375424" cy="246221"/>
          </a:xfrm>
          <a:prstGeom prst="rect">
            <a:avLst/>
          </a:prstGeom>
          <a:noFill/>
        </p:spPr>
        <p:txBody>
          <a:bodyPr wrap="none" rtlCol="0">
            <a:spAutoFit/>
          </a:bodyPr>
          <a:lstStyle/>
          <a:p>
            <a:pPr algn="ctr"/>
            <a:r>
              <a:rPr lang="en-US" sz="1000" dirty="0">
                <a:solidFill>
                  <a:schemeClr val="accent1">
                    <a:lumMod val="25000"/>
                    <a:lumOff val="75000"/>
                  </a:schemeClr>
                </a:solidFill>
                <a:latin typeface="Montserrat" panose="00000500000000000000" pitchFamily="50" charset="0"/>
              </a:rPr>
              <a:t>0.6</a:t>
            </a:r>
          </a:p>
        </p:txBody>
      </p:sp>
      <p:sp>
        <p:nvSpPr>
          <p:cNvPr id="89" name="TextBox 88">
            <a:extLst>
              <a:ext uri="{FF2B5EF4-FFF2-40B4-BE49-F238E27FC236}">
                <a16:creationId xmlns:a16="http://schemas.microsoft.com/office/drawing/2014/main" id="{09FDF711-92A7-4C43-9D6B-404F14FD101C}"/>
              </a:ext>
            </a:extLst>
          </p:cNvPr>
          <p:cNvSpPr txBox="1"/>
          <p:nvPr/>
        </p:nvSpPr>
        <p:spPr>
          <a:xfrm>
            <a:off x="3288466" y="3523002"/>
            <a:ext cx="609462" cy="246221"/>
          </a:xfrm>
          <a:prstGeom prst="rect">
            <a:avLst/>
          </a:prstGeom>
          <a:noFill/>
        </p:spPr>
        <p:txBody>
          <a:bodyPr wrap="none" rtlCol="0">
            <a:spAutoFit/>
          </a:bodyPr>
          <a:lstStyle/>
          <a:p>
            <a:pPr algn="ctr"/>
            <a:r>
              <a:rPr lang="en-US" sz="1000" dirty="0">
                <a:solidFill>
                  <a:schemeClr val="accent1">
                    <a:lumMod val="25000"/>
                    <a:lumOff val="75000"/>
                  </a:schemeClr>
                </a:solidFill>
                <a:latin typeface="Montserrat" panose="00000500000000000000" pitchFamily="50" charset="0"/>
              </a:rPr>
              <a:t>0.5-0.9</a:t>
            </a:r>
          </a:p>
        </p:txBody>
      </p:sp>
      <p:sp>
        <p:nvSpPr>
          <p:cNvPr id="90" name="TextBox 89">
            <a:extLst>
              <a:ext uri="{FF2B5EF4-FFF2-40B4-BE49-F238E27FC236}">
                <a16:creationId xmlns:a16="http://schemas.microsoft.com/office/drawing/2014/main" id="{40D33469-E2ED-4449-BCC9-EAEF2778BB32}"/>
              </a:ext>
            </a:extLst>
          </p:cNvPr>
          <p:cNvSpPr txBox="1"/>
          <p:nvPr/>
        </p:nvSpPr>
        <p:spPr>
          <a:xfrm>
            <a:off x="2046682" y="1620314"/>
            <a:ext cx="590226" cy="246221"/>
          </a:xfrm>
          <a:prstGeom prst="rect">
            <a:avLst/>
          </a:prstGeom>
          <a:noFill/>
        </p:spPr>
        <p:txBody>
          <a:bodyPr wrap="none" rtlCol="0">
            <a:spAutoFit/>
          </a:bodyPr>
          <a:lstStyle/>
          <a:p>
            <a:pPr algn="ctr"/>
            <a:r>
              <a:rPr lang="en-US" sz="1000" dirty="0">
                <a:solidFill>
                  <a:schemeClr val="accent1">
                    <a:lumMod val="25000"/>
                    <a:lumOff val="75000"/>
                  </a:schemeClr>
                </a:solidFill>
                <a:latin typeface="Montserrat" panose="00000500000000000000" pitchFamily="50" charset="0"/>
              </a:rPr>
              <a:t>3.6-5.6</a:t>
            </a:r>
          </a:p>
        </p:txBody>
      </p:sp>
      <p:sp>
        <p:nvSpPr>
          <p:cNvPr id="109" name="TextBox 108">
            <a:extLst>
              <a:ext uri="{FF2B5EF4-FFF2-40B4-BE49-F238E27FC236}">
                <a16:creationId xmlns:a16="http://schemas.microsoft.com/office/drawing/2014/main" id="{99552ED8-9FFE-469B-BFEF-AB26AA56D6DF}"/>
              </a:ext>
            </a:extLst>
          </p:cNvPr>
          <p:cNvSpPr txBox="1"/>
          <p:nvPr/>
        </p:nvSpPr>
        <p:spPr>
          <a:xfrm>
            <a:off x="804898" y="1353870"/>
            <a:ext cx="570990" cy="246221"/>
          </a:xfrm>
          <a:prstGeom prst="rect">
            <a:avLst/>
          </a:prstGeom>
          <a:noFill/>
        </p:spPr>
        <p:txBody>
          <a:bodyPr wrap="none" rtlCol="0">
            <a:spAutoFit/>
          </a:bodyPr>
          <a:lstStyle/>
          <a:p>
            <a:pPr algn="ctr"/>
            <a:r>
              <a:rPr lang="en-US" sz="1000" dirty="0">
                <a:solidFill>
                  <a:schemeClr val="accent2"/>
                </a:solidFill>
                <a:latin typeface="Montserrat" panose="00000500000000000000" pitchFamily="50" charset="0"/>
              </a:rPr>
              <a:t>1.4-2.6</a:t>
            </a:r>
          </a:p>
        </p:txBody>
      </p:sp>
      <p:sp>
        <p:nvSpPr>
          <p:cNvPr id="110" name="TextBox 109">
            <a:extLst>
              <a:ext uri="{FF2B5EF4-FFF2-40B4-BE49-F238E27FC236}">
                <a16:creationId xmlns:a16="http://schemas.microsoft.com/office/drawing/2014/main" id="{2140A9D8-CAAD-41A8-BB96-F2572D1B2B21}"/>
              </a:ext>
            </a:extLst>
          </p:cNvPr>
          <p:cNvSpPr txBox="1"/>
          <p:nvPr/>
        </p:nvSpPr>
        <p:spPr>
          <a:xfrm>
            <a:off x="10793671" y="4000014"/>
            <a:ext cx="615874" cy="246221"/>
          </a:xfrm>
          <a:prstGeom prst="rect">
            <a:avLst/>
          </a:prstGeom>
          <a:noFill/>
        </p:spPr>
        <p:txBody>
          <a:bodyPr wrap="none" rtlCol="0">
            <a:spAutoFit/>
          </a:bodyPr>
          <a:lstStyle/>
          <a:p>
            <a:pPr algn="ctr"/>
            <a:r>
              <a:rPr lang="en-US" sz="1000" dirty="0">
                <a:solidFill>
                  <a:schemeClr val="accent2"/>
                </a:solidFill>
                <a:latin typeface="Montserrat" panose="00000500000000000000" pitchFamily="50" charset="0"/>
              </a:rPr>
              <a:t>0.2-0.4</a:t>
            </a:r>
          </a:p>
        </p:txBody>
      </p:sp>
      <p:sp>
        <p:nvSpPr>
          <p:cNvPr id="111" name="TextBox 110">
            <a:extLst>
              <a:ext uri="{FF2B5EF4-FFF2-40B4-BE49-F238E27FC236}">
                <a16:creationId xmlns:a16="http://schemas.microsoft.com/office/drawing/2014/main" id="{AB7214E8-EE8A-4504-BB3F-E3E7384D4762}"/>
              </a:ext>
            </a:extLst>
          </p:cNvPr>
          <p:cNvSpPr txBox="1"/>
          <p:nvPr/>
        </p:nvSpPr>
        <p:spPr>
          <a:xfrm>
            <a:off x="9678524" y="4420330"/>
            <a:ext cx="343364" cy="246221"/>
          </a:xfrm>
          <a:prstGeom prst="rect">
            <a:avLst/>
          </a:prstGeom>
          <a:noFill/>
        </p:spPr>
        <p:txBody>
          <a:bodyPr wrap="none" rtlCol="0">
            <a:spAutoFit/>
          </a:bodyPr>
          <a:lstStyle/>
          <a:p>
            <a:pPr algn="ctr"/>
            <a:r>
              <a:rPr lang="en-US" sz="1000" dirty="0">
                <a:solidFill>
                  <a:schemeClr val="accent2"/>
                </a:solidFill>
                <a:latin typeface="Montserrat" panose="00000500000000000000" pitchFamily="50" charset="0"/>
              </a:rPr>
              <a:t>0.1</a:t>
            </a:r>
          </a:p>
        </p:txBody>
      </p:sp>
      <p:sp>
        <p:nvSpPr>
          <p:cNvPr id="112" name="TextBox 111">
            <a:extLst>
              <a:ext uri="{FF2B5EF4-FFF2-40B4-BE49-F238E27FC236}">
                <a16:creationId xmlns:a16="http://schemas.microsoft.com/office/drawing/2014/main" id="{D983CF7D-B6DE-4546-A6A5-1761575A8A64}"/>
              </a:ext>
            </a:extLst>
          </p:cNvPr>
          <p:cNvSpPr txBox="1"/>
          <p:nvPr/>
        </p:nvSpPr>
        <p:spPr>
          <a:xfrm>
            <a:off x="8427123" y="4420330"/>
            <a:ext cx="343364" cy="246221"/>
          </a:xfrm>
          <a:prstGeom prst="rect">
            <a:avLst/>
          </a:prstGeom>
          <a:noFill/>
        </p:spPr>
        <p:txBody>
          <a:bodyPr wrap="none" rtlCol="0">
            <a:spAutoFit/>
          </a:bodyPr>
          <a:lstStyle/>
          <a:p>
            <a:pPr algn="ctr"/>
            <a:r>
              <a:rPr lang="en-US" sz="1000" dirty="0">
                <a:solidFill>
                  <a:schemeClr val="accent2"/>
                </a:solidFill>
                <a:latin typeface="Montserrat" panose="00000500000000000000" pitchFamily="50" charset="0"/>
              </a:rPr>
              <a:t>0.1</a:t>
            </a:r>
          </a:p>
        </p:txBody>
      </p:sp>
      <p:sp>
        <p:nvSpPr>
          <p:cNvPr id="113" name="TextBox 112">
            <a:extLst>
              <a:ext uri="{FF2B5EF4-FFF2-40B4-BE49-F238E27FC236}">
                <a16:creationId xmlns:a16="http://schemas.microsoft.com/office/drawing/2014/main" id="{B4AD2684-5A51-449B-8632-DE81102D89F4}"/>
              </a:ext>
            </a:extLst>
          </p:cNvPr>
          <p:cNvSpPr txBox="1"/>
          <p:nvPr/>
        </p:nvSpPr>
        <p:spPr>
          <a:xfrm>
            <a:off x="7175721" y="4401858"/>
            <a:ext cx="343364" cy="246221"/>
          </a:xfrm>
          <a:prstGeom prst="rect">
            <a:avLst/>
          </a:prstGeom>
          <a:noFill/>
        </p:spPr>
        <p:txBody>
          <a:bodyPr wrap="none" rtlCol="0">
            <a:spAutoFit/>
          </a:bodyPr>
          <a:lstStyle/>
          <a:p>
            <a:pPr algn="ctr"/>
            <a:r>
              <a:rPr lang="en-US" sz="1000" dirty="0">
                <a:solidFill>
                  <a:schemeClr val="accent2"/>
                </a:solidFill>
                <a:latin typeface="Montserrat" panose="00000500000000000000" pitchFamily="50" charset="0"/>
              </a:rPr>
              <a:t>0.1</a:t>
            </a:r>
          </a:p>
        </p:txBody>
      </p:sp>
      <p:sp>
        <p:nvSpPr>
          <p:cNvPr id="114" name="TextBox 113">
            <a:extLst>
              <a:ext uri="{FF2B5EF4-FFF2-40B4-BE49-F238E27FC236}">
                <a16:creationId xmlns:a16="http://schemas.microsoft.com/office/drawing/2014/main" id="{E318010F-3DC4-479D-8D8A-A56CFA0D420C}"/>
              </a:ext>
            </a:extLst>
          </p:cNvPr>
          <p:cNvSpPr txBox="1"/>
          <p:nvPr/>
        </p:nvSpPr>
        <p:spPr>
          <a:xfrm>
            <a:off x="5924319" y="4401858"/>
            <a:ext cx="343364" cy="246221"/>
          </a:xfrm>
          <a:prstGeom prst="rect">
            <a:avLst/>
          </a:prstGeom>
          <a:noFill/>
        </p:spPr>
        <p:txBody>
          <a:bodyPr wrap="none" rtlCol="0">
            <a:spAutoFit/>
          </a:bodyPr>
          <a:lstStyle/>
          <a:p>
            <a:pPr algn="ctr"/>
            <a:r>
              <a:rPr lang="en-US" sz="1000" dirty="0">
                <a:solidFill>
                  <a:schemeClr val="accent2"/>
                </a:solidFill>
                <a:latin typeface="Montserrat" panose="00000500000000000000" pitchFamily="50" charset="0"/>
              </a:rPr>
              <a:t>0.1</a:t>
            </a:r>
          </a:p>
        </p:txBody>
      </p:sp>
      <p:sp>
        <p:nvSpPr>
          <p:cNvPr id="115" name="TextBox 114">
            <a:extLst>
              <a:ext uri="{FF2B5EF4-FFF2-40B4-BE49-F238E27FC236}">
                <a16:creationId xmlns:a16="http://schemas.microsoft.com/office/drawing/2014/main" id="{9E76E068-A7D2-4F53-883E-B1936E56B011}"/>
              </a:ext>
            </a:extLst>
          </p:cNvPr>
          <p:cNvSpPr txBox="1"/>
          <p:nvPr/>
        </p:nvSpPr>
        <p:spPr>
          <a:xfrm>
            <a:off x="4660093" y="4041641"/>
            <a:ext cx="369012" cy="246221"/>
          </a:xfrm>
          <a:prstGeom prst="rect">
            <a:avLst/>
          </a:prstGeom>
          <a:noFill/>
        </p:spPr>
        <p:txBody>
          <a:bodyPr wrap="none" rtlCol="0">
            <a:spAutoFit/>
          </a:bodyPr>
          <a:lstStyle/>
          <a:p>
            <a:pPr algn="ctr"/>
            <a:r>
              <a:rPr lang="en-US" sz="1000" dirty="0">
                <a:solidFill>
                  <a:schemeClr val="accent2"/>
                </a:solidFill>
                <a:latin typeface="Montserrat" panose="00000500000000000000" pitchFamily="50" charset="0"/>
              </a:rPr>
              <a:t>0.2</a:t>
            </a:r>
          </a:p>
        </p:txBody>
      </p:sp>
      <p:sp>
        <p:nvSpPr>
          <p:cNvPr id="116" name="TextBox 115">
            <a:extLst>
              <a:ext uri="{FF2B5EF4-FFF2-40B4-BE49-F238E27FC236}">
                <a16:creationId xmlns:a16="http://schemas.microsoft.com/office/drawing/2014/main" id="{B0279850-934D-4090-A0E2-0218417D4167}"/>
              </a:ext>
            </a:extLst>
          </p:cNvPr>
          <p:cNvSpPr txBox="1"/>
          <p:nvPr/>
        </p:nvSpPr>
        <p:spPr>
          <a:xfrm>
            <a:off x="3408691" y="3764554"/>
            <a:ext cx="369012" cy="246221"/>
          </a:xfrm>
          <a:prstGeom prst="rect">
            <a:avLst/>
          </a:prstGeom>
          <a:noFill/>
        </p:spPr>
        <p:txBody>
          <a:bodyPr wrap="none" rtlCol="0">
            <a:spAutoFit/>
          </a:bodyPr>
          <a:lstStyle/>
          <a:p>
            <a:pPr algn="ctr"/>
            <a:r>
              <a:rPr lang="en-US" sz="1000" dirty="0">
                <a:solidFill>
                  <a:schemeClr val="accent2"/>
                </a:solidFill>
                <a:latin typeface="Montserrat" panose="00000500000000000000" pitchFamily="50" charset="0"/>
              </a:rPr>
              <a:t>0.2</a:t>
            </a:r>
          </a:p>
        </p:txBody>
      </p:sp>
      <p:sp>
        <p:nvSpPr>
          <p:cNvPr id="117" name="TextBox 116">
            <a:extLst>
              <a:ext uri="{FF2B5EF4-FFF2-40B4-BE49-F238E27FC236}">
                <a16:creationId xmlns:a16="http://schemas.microsoft.com/office/drawing/2014/main" id="{897BAA23-7C3F-45BD-9F13-1D7A8661F48E}"/>
              </a:ext>
            </a:extLst>
          </p:cNvPr>
          <p:cNvSpPr txBox="1"/>
          <p:nvPr/>
        </p:nvSpPr>
        <p:spPr>
          <a:xfrm>
            <a:off x="2059507" y="1861866"/>
            <a:ext cx="564578" cy="246221"/>
          </a:xfrm>
          <a:prstGeom prst="rect">
            <a:avLst/>
          </a:prstGeom>
          <a:noFill/>
        </p:spPr>
        <p:txBody>
          <a:bodyPr wrap="none" rtlCol="0">
            <a:spAutoFit/>
          </a:bodyPr>
          <a:lstStyle/>
          <a:p>
            <a:pPr algn="ctr"/>
            <a:r>
              <a:rPr lang="en-US" sz="1000" dirty="0">
                <a:solidFill>
                  <a:schemeClr val="accent2"/>
                </a:solidFill>
                <a:latin typeface="Montserrat" panose="00000500000000000000" pitchFamily="50" charset="0"/>
              </a:rPr>
              <a:t>1.2-2.0</a:t>
            </a:r>
          </a:p>
        </p:txBody>
      </p:sp>
      <p:cxnSp>
        <p:nvCxnSpPr>
          <p:cNvPr id="37" name="Straight Connector 36">
            <a:extLst>
              <a:ext uri="{FF2B5EF4-FFF2-40B4-BE49-F238E27FC236}">
                <a16:creationId xmlns:a16="http://schemas.microsoft.com/office/drawing/2014/main" id="{87BB0FCD-70EE-4690-973E-DE29117A8ED9}"/>
              </a:ext>
            </a:extLst>
          </p:cNvPr>
          <p:cNvCxnSpPr>
            <a:cxnSpLocks/>
          </p:cNvCxnSpPr>
          <p:nvPr/>
        </p:nvCxnSpPr>
        <p:spPr>
          <a:xfrm>
            <a:off x="469900" y="5591626"/>
            <a:ext cx="11252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9" name="Rectangle: Rounded Corners 118">
            <a:extLst>
              <a:ext uri="{FF2B5EF4-FFF2-40B4-BE49-F238E27FC236}">
                <a16:creationId xmlns:a16="http://schemas.microsoft.com/office/drawing/2014/main" id="{8D780E7D-E5C9-46E1-84A4-E832F1B9AED4}"/>
              </a:ext>
            </a:extLst>
          </p:cNvPr>
          <p:cNvSpPr/>
          <p:nvPr/>
        </p:nvSpPr>
        <p:spPr>
          <a:xfrm>
            <a:off x="8617830" y="1299035"/>
            <a:ext cx="2833766" cy="1803836"/>
          </a:xfrm>
          <a:prstGeom prst="roundRect">
            <a:avLst>
              <a:gd name="adj" fmla="val 8625"/>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5688E718-592C-4FE4-8387-6876BA77B35A}"/>
              </a:ext>
            </a:extLst>
          </p:cNvPr>
          <p:cNvSpPr txBox="1"/>
          <p:nvPr/>
        </p:nvSpPr>
        <p:spPr>
          <a:xfrm>
            <a:off x="9253639" y="1520157"/>
            <a:ext cx="1569660" cy="261610"/>
          </a:xfrm>
          <a:prstGeom prst="rect">
            <a:avLst/>
          </a:prstGeom>
          <a:noFill/>
        </p:spPr>
        <p:txBody>
          <a:bodyPr wrap="none" rtlCol="0">
            <a:spAutoFit/>
          </a:bodyPr>
          <a:lstStyle/>
          <a:p>
            <a:pPr algn="ctr"/>
            <a:r>
              <a:rPr lang="en-US" sz="1100" b="1" dirty="0">
                <a:solidFill>
                  <a:schemeClr val="bg1"/>
                </a:solidFill>
                <a:latin typeface="Montserrat" panose="00000500000000000000" pitchFamily="50" charset="0"/>
              </a:rPr>
              <a:t>VALUE POTENTIAL</a:t>
            </a:r>
          </a:p>
        </p:txBody>
      </p:sp>
      <p:sp>
        <p:nvSpPr>
          <p:cNvPr id="122" name="Oval 121">
            <a:extLst>
              <a:ext uri="{FF2B5EF4-FFF2-40B4-BE49-F238E27FC236}">
                <a16:creationId xmlns:a16="http://schemas.microsoft.com/office/drawing/2014/main" id="{A9421567-9E14-4B64-A45B-E1591D13FEEE}"/>
              </a:ext>
            </a:extLst>
          </p:cNvPr>
          <p:cNvSpPr/>
          <p:nvPr/>
        </p:nvSpPr>
        <p:spPr>
          <a:xfrm>
            <a:off x="8913655" y="2012958"/>
            <a:ext cx="156058" cy="156058"/>
          </a:xfrm>
          <a:prstGeom prst="ellipse">
            <a:avLst/>
          </a:prstGeom>
          <a:gradFill>
            <a:gsLst>
              <a:gs pos="0">
                <a:schemeClr val="accent1">
                  <a:lumMod val="50000"/>
                  <a:lumOff val="50000"/>
                </a:schemeClr>
              </a:gs>
              <a:gs pos="100000">
                <a:schemeClr val="accent1">
                  <a:alpha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97E21DAB-958E-4350-9F93-00E77A4BD2E0}"/>
              </a:ext>
            </a:extLst>
          </p:cNvPr>
          <p:cNvSpPr txBox="1"/>
          <p:nvPr/>
        </p:nvSpPr>
        <p:spPr>
          <a:xfrm>
            <a:off x="9142077" y="1850216"/>
            <a:ext cx="2013693" cy="481542"/>
          </a:xfrm>
          <a:prstGeom prst="rect">
            <a:avLst/>
          </a:prstGeom>
          <a:noFill/>
        </p:spPr>
        <p:txBody>
          <a:bodyPr wrap="none" rtlCol="0" anchor="ctr" anchorCtr="0">
            <a:spAutoFit/>
          </a:bodyPr>
          <a:lstStyle/>
          <a:p>
            <a:pPr>
              <a:lnSpc>
                <a:spcPts val="1600"/>
              </a:lnSpc>
            </a:pPr>
            <a:r>
              <a:rPr lang="en-US" sz="1000" dirty="0">
                <a:solidFill>
                  <a:schemeClr val="bg1"/>
                </a:solidFill>
                <a:latin typeface="Montserrat" panose="00000500000000000000" pitchFamily="50" charset="0"/>
              </a:rPr>
              <a:t>By all analytics (darker color)</a:t>
            </a:r>
          </a:p>
          <a:p>
            <a:pPr>
              <a:lnSpc>
                <a:spcPts val="1600"/>
              </a:lnSpc>
            </a:pPr>
            <a:r>
              <a:rPr lang="en-US" sz="1000" dirty="0">
                <a:solidFill>
                  <a:schemeClr val="accent1">
                    <a:lumMod val="25000"/>
                    <a:lumOff val="75000"/>
                  </a:schemeClr>
                </a:solidFill>
                <a:latin typeface="Montserrat" panose="00000500000000000000" pitchFamily="50" charset="0"/>
              </a:rPr>
              <a:t>$9.5 trillion – 15.4 trillion</a:t>
            </a:r>
          </a:p>
        </p:txBody>
      </p:sp>
      <p:sp>
        <p:nvSpPr>
          <p:cNvPr id="127" name="Oval 126">
            <a:extLst>
              <a:ext uri="{FF2B5EF4-FFF2-40B4-BE49-F238E27FC236}">
                <a16:creationId xmlns:a16="http://schemas.microsoft.com/office/drawing/2014/main" id="{C5B827DE-FA4B-4BFB-B6FE-EDCD1D1DF7BA}"/>
              </a:ext>
            </a:extLst>
          </p:cNvPr>
          <p:cNvSpPr/>
          <p:nvPr/>
        </p:nvSpPr>
        <p:spPr>
          <a:xfrm>
            <a:off x="8913655" y="2562949"/>
            <a:ext cx="156058" cy="156058"/>
          </a:xfrm>
          <a:prstGeom prst="ellipse">
            <a:avLst/>
          </a:prstGeom>
          <a:gradFill>
            <a:gsLst>
              <a:gs pos="0">
                <a:schemeClr val="accent2"/>
              </a:gs>
              <a:gs pos="100000">
                <a:schemeClr val="accent1">
                  <a:alpha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TextBox 127">
            <a:extLst>
              <a:ext uri="{FF2B5EF4-FFF2-40B4-BE49-F238E27FC236}">
                <a16:creationId xmlns:a16="http://schemas.microsoft.com/office/drawing/2014/main" id="{631A1D86-A2E8-4606-BD80-705566421A12}"/>
              </a:ext>
            </a:extLst>
          </p:cNvPr>
          <p:cNvSpPr txBox="1"/>
          <p:nvPr/>
        </p:nvSpPr>
        <p:spPr>
          <a:xfrm>
            <a:off x="9142077" y="2400207"/>
            <a:ext cx="2013693" cy="481542"/>
          </a:xfrm>
          <a:prstGeom prst="rect">
            <a:avLst/>
          </a:prstGeom>
          <a:noFill/>
        </p:spPr>
        <p:txBody>
          <a:bodyPr wrap="none" rtlCol="0" anchor="ctr" anchorCtr="0">
            <a:spAutoFit/>
          </a:bodyPr>
          <a:lstStyle/>
          <a:p>
            <a:pPr>
              <a:lnSpc>
                <a:spcPts val="1600"/>
              </a:lnSpc>
            </a:pPr>
            <a:r>
              <a:rPr lang="en-US" sz="1000" dirty="0">
                <a:solidFill>
                  <a:schemeClr val="bg1"/>
                </a:solidFill>
                <a:latin typeface="Montserrat" panose="00000500000000000000" pitchFamily="50" charset="0"/>
              </a:rPr>
              <a:t>By all analytics (darker color)</a:t>
            </a:r>
          </a:p>
          <a:p>
            <a:pPr>
              <a:lnSpc>
                <a:spcPts val="1600"/>
              </a:lnSpc>
            </a:pPr>
            <a:r>
              <a:rPr lang="en-US" sz="1000" dirty="0">
                <a:solidFill>
                  <a:schemeClr val="accent2"/>
                </a:solidFill>
                <a:latin typeface="Montserrat" panose="00000500000000000000" pitchFamily="50" charset="0"/>
              </a:rPr>
              <a:t>$9.5 trillion – 15.4 trillion</a:t>
            </a:r>
          </a:p>
        </p:txBody>
      </p:sp>
    </p:spTree>
    <p:extLst>
      <p:ext uri="{BB962C8B-B14F-4D97-AF65-F5344CB8AC3E}">
        <p14:creationId xmlns:p14="http://schemas.microsoft.com/office/powerpoint/2010/main" val="1087502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750" fill="hold"/>
                                        <p:tgtEl>
                                          <p:spTgt spid="37"/>
                                        </p:tgtEl>
                                        <p:attrNameLst>
                                          <p:attrName>ppt_w</p:attrName>
                                        </p:attrNameLst>
                                      </p:cBhvr>
                                      <p:tavLst>
                                        <p:tav tm="0">
                                          <p:val>
                                            <p:fltVal val="0"/>
                                          </p:val>
                                        </p:tav>
                                        <p:tav tm="100000">
                                          <p:val>
                                            <p:strVal val="#ppt_w"/>
                                          </p:val>
                                        </p:tav>
                                      </p:tavLst>
                                    </p:anim>
                                    <p:anim calcmode="lin" valueType="num">
                                      <p:cBhvr>
                                        <p:cTn id="8" dur="750" fill="hold"/>
                                        <p:tgtEl>
                                          <p:spTgt spid="37"/>
                                        </p:tgtEl>
                                        <p:attrNameLst>
                                          <p:attrName>ppt_h</p:attrName>
                                        </p:attrNameLst>
                                      </p:cBhvr>
                                      <p:tavLst>
                                        <p:tav tm="0">
                                          <p:val>
                                            <p:strVal val="#ppt_h"/>
                                          </p:val>
                                        </p:tav>
                                        <p:tav tm="100000">
                                          <p:val>
                                            <p:strVal val="#ppt_h"/>
                                          </p:val>
                                        </p:tav>
                                      </p:tavLst>
                                    </p:anim>
                                  </p:childTnLst>
                                </p:cTn>
                              </p:par>
                              <p:par>
                                <p:cTn id="9" presetID="12" presetClass="entr" presetSubtype="1" fill="hold" nodeType="withEffect">
                                  <p:stCondLst>
                                    <p:cond delay="5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p:tgtEl>
                                          <p:spTgt spid="4"/>
                                        </p:tgtEl>
                                        <p:attrNameLst>
                                          <p:attrName>ppt_y</p:attrName>
                                        </p:attrNameLst>
                                      </p:cBhvr>
                                      <p:tavLst>
                                        <p:tav tm="0">
                                          <p:val>
                                            <p:strVal val="#ppt_y-#ppt_h*1.125000"/>
                                          </p:val>
                                        </p:tav>
                                        <p:tav tm="100000">
                                          <p:val>
                                            <p:strVal val="#ppt_y"/>
                                          </p:val>
                                        </p:tav>
                                      </p:tavLst>
                                    </p:anim>
                                    <p:animEffect transition="in" filter="wipe(down)">
                                      <p:cBhvr>
                                        <p:cTn id="12" dur="1000"/>
                                        <p:tgtEl>
                                          <p:spTgt spid="4"/>
                                        </p:tgtEl>
                                      </p:cBhvr>
                                    </p:animEffect>
                                  </p:childTnLst>
                                </p:cTn>
                              </p:par>
                              <p:par>
                                <p:cTn id="13" presetID="12" presetClass="entr" presetSubtype="1" fill="hold" nodeType="withEffect">
                                  <p:stCondLst>
                                    <p:cond delay="5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1000"/>
                                        <p:tgtEl>
                                          <p:spTgt spid="3"/>
                                        </p:tgtEl>
                                        <p:attrNameLst>
                                          <p:attrName>ppt_y</p:attrName>
                                        </p:attrNameLst>
                                      </p:cBhvr>
                                      <p:tavLst>
                                        <p:tav tm="0">
                                          <p:val>
                                            <p:strVal val="#ppt_y-#ppt_h*1.125000"/>
                                          </p:val>
                                        </p:tav>
                                        <p:tav tm="100000">
                                          <p:val>
                                            <p:strVal val="#ppt_y"/>
                                          </p:val>
                                        </p:tav>
                                      </p:tavLst>
                                    </p:anim>
                                    <p:animEffect transition="in" filter="wipe(down)">
                                      <p:cBhvr>
                                        <p:cTn id="16" dur="1000"/>
                                        <p:tgtEl>
                                          <p:spTgt spid="3"/>
                                        </p:tgtEl>
                                      </p:cBhvr>
                                    </p:animEffect>
                                  </p:childTnLst>
                                </p:cTn>
                              </p:par>
                              <p:par>
                                <p:cTn id="17" presetID="17" presetClass="entr" presetSubtype="4" fill="hold" grpId="0" nodeType="withEffect">
                                  <p:stCondLst>
                                    <p:cond delay="1500"/>
                                  </p:stCondLst>
                                  <p:childTnLst>
                                    <p:set>
                                      <p:cBhvr>
                                        <p:cTn id="18" dur="1" fill="hold">
                                          <p:stCondLst>
                                            <p:cond delay="0"/>
                                          </p:stCondLst>
                                        </p:cTn>
                                        <p:tgtEl>
                                          <p:spTgt spid="65"/>
                                        </p:tgtEl>
                                        <p:attrNameLst>
                                          <p:attrName>style.visibility</p:attrName>
                                        </p:attrNameLst>
                                      </p:cBhvr>
                                      <p:to>
                                        <p:strVal val="visible"/>
                                      </p:to>
                                    </p:set>
                                    <p:anim calcmode="lin" valueType="num">
                                      <p:cBhvr>
                                        <p:cTn id="19" dur="1000" fill="hold"/>
                                        <p:tgtEl>
                                          <p:spTgt spid="65"/>
                                        </p:tgtEl>
                                        <p:attrNameLst>
                                          <p:attrName>ppt_x</p:attrName>
                                        </p:attrNameLst>
                                      </p:cBhvr>
                                      <p:tavLst>
                                        <p:tav tm="0">
                                          <p:val>
                                            <p:strVal val="#ppt_x"/>
                                          </p:val>
                                        </p:tav>
                                        <p:tav tm="100000">
                                          <p:val>
                                            <p:strVal val="#ppt_x"/>
                                          </p:val>
                                        </p:tav>
                                      </p:tavLst>
                                    </p:anim>
                                    <p:anim calcmode="lin" valueType="num">
                                      <p:cBhvr>
                                        <p:cTn id="20" dur="1000" fill="hold"/>
                                        <p:tgtEl>
                                          <p:spTgt spid="65"/>
                                        </p:tgtEl>
                                        <p:attrNameLst>
                                          <p:attrName>ppt_y</p:attrName>
                                        </p:attrNameLst>
                                      </p:cBhvr>
                                      <p:tavLst>
                                        <p:tav tm="0">
                                          <p:val>
                                            <p:strVal val="#ppt_y+#ppt_h/2"/>
                                          </p:val>
                                        </p:tav>
                                        <p:tav tm="100000">
                                          <p:val>
                                            <p:strVal val="#ppt_y"/>
                                          </p:val>
                                        </p:tav>
                                      </p:tavLst>
                                    </p:anim>
                                    <p:anim calcmode="lin" valueType="num">
                                      <p:cBhvr>
                                        <p:cTn id="21" dur="1000" fill="hold"/>
                                        <p:tgtEl>
                                          <p:spTgt spid="65"/>
                                        </p:tgtEl>
                                        <p:attrNameLst>
                                          <p:attrName>ppt_w</p:attrName>
                                        </p:attrNameLst>
                                      </p:cBhvr>
                                      <p:tavLst>
                                        <p:tav tm="0">
                                          <p:val>
                                            <p:strVal val="#ppt_w"/>
                                          </p:val>
                                        </p:tav>
                                        <p:tav tm="100000">
                                          <p:val>
                                            <p:strVal val="#ppt_w"/>
                                          </p:val>
                                        </p:tav>
                                      </p:tavLst>
                                    </p:anim>
                                    <p:anim calcmode="lin" valueType="num">
                                      <p:cBhvr>
                                        <p:cTn id="22" dur="1000" fill="hold"/>
                                        <p:tgtEl>
                                          <p:spTgt spid="65"/>
                                        </p:tgtEl>
                                        <p:attrNameLst>
                                          <p:attrName>ppt_h</p:attrName>
                                        </p:attrNameLst>
                                      </p:cBhvr>
                                      <p:tavLst>
                                        <p:tav tm="0">
                                          <p:val>
                                            <p:fltVal val="0"/>
                                          </p:val>
                                        </p:tav>
                                        <p:tav tm="100000">
                                          <p:val>
                                            <p:strVal val="#ppt_h"/>
                                          </p:val>
                                        </p:tav>
                                      </p:tavLst>
                                    </p:anim>
                                  </p:childTnLst>
                                </p:cTn>
                              </p:par>
                              <p:par>
                                <p:cTn id="23" presetID="17" presetClass="entr" presetSubtype="4" fill="hold" grpId="0" nodeType="withEffect">
                                  <p:stCondLst>
                                    <p:cond delay="1500"/>
                                  </p:stCondLst>
                                  <p:childTnLst>
                                    <p:set>
                                      <p:cBhvr>
                                        <p:cTn id="24" dur="1" fill="hold">
                                          <p:stCondLst>
                                            <p:cond delay="0"/>
                                          </p:stCondLst>
                                        </p:cTn>
                                        <p:tgtEl>
                                          <p:spTgt spid="72"/>
                                        </p:tgtEl>
                                        <p:attrNameLst>
                                          <p:attrName>style.visibility</p:attrName>
                                        </p:attrNameLst>
                                      </p:cBhvr>
                                      <p:to>
                                        <p:strVal val="visible"/>
                                      </p:to>
                                    </p:set>
                                    <p:anim calcmode="lin" valueType="num">
                                      <p:cBhvr>
                                        <p:cTn id="25" dur="1000" fill="hold"/>
                                        <p:tgtEl>
                                          <p:spTgt spid="72"/>
                                        </p:tgtEl>
                                        <p:attrNameLst>
                                          <p:attrName>ppt_x</p:attrName>
                                        </p:attrNameLst>
                                      </p:cBhvr>
                                      <p:tavLst>
                                        <p:tav tm="0">
                                          <p:val>
                                            <p:strVal val="#ppt_x"/>
                                          </p:val>
                                        </p:tav>
                                        <p:tav tm="100000">
                                          <p:val>
                                            <p:strVal val="#ppt_x"/>
                                          </p:val>
                                        </p:tav>
                                      </p:tavLst>
                                    </p:anim>
                                    <p:anim calcmode="lin" valueType="num">
                                      <p:cBhvr>
                                        <p:cTn id="26" dur="1000" fill="hold"/>
                                        <p:tgtEl>
                                          <p:spTgt spid="72"/>
                                        </p:tgtEl>
                                        <p:attrNameLst>
                                          <p:attrName>ppt_y</p:attrName>
                                        </p:attrNameLst>
                                      </p:cBhvr>
                                      <p:tavLst>
                                        <p:tav tm="0">
                                          <p:val>
                                            <p:strVal val="#ppt_y+#ppt_h/2"/>
                                          </p:val>
                                        </p:tav>
                                        <p:tav tm="100000">
                                          <p:val>
                                            <p:strVal val="#ppt_y"/>
                                          </p:val>
                                        </p:tav>
                                      </p:tavLst>
                                    </p:anim>
                                    <p:anim calcmode="lin" valueType="num">
                                      <p:cBhvr>
                                        <p:cTn id="27" dur="1000" fill="hold"/>
                                        <p:tgtEl>
                                          <p:spTgt spid="72"/>
                                        </p:tgtEl>
                                        <p:attrNameLst>
                                          <p:attrName>ppt_w</p:attrName>
                                        </p:attrNameLst>
                                      </p:cBhvr>
                                      <p:tavLst>
                                        <p:tav tm="0">
                                          <p:val>
                                            <p:strVal val="#ppt_w"/>
                                          </p:val>
                                        </p:tav>
                                        <p:tav tm="100000">
                                          <p:val>
                                            <p:strVal val="#ppt_w"/>
                                          </p:val>
                                        </p:tav>
                                      </p:tavLst>
                                    </p:anim>
                                    <p:anim calcmode="lin" valueType="num">
                                      <p:cBhvr>
                                        <p:cTn id="28" dur="1000" fill="hold"/>
                                        <p:tgtEl>
                                          <p:spTgt spid="72"/>
                                        </p:tgtEl>
                                        <p:attrNameLst>
                                          <p:attrName>ppt_h</p:attrName>
                                        </p:attrNameLst>
                                      </p:cBhvr>
                                      <p:tavLst>
                                        <p:tav tm="0">
                                          <p:val>
                                            <p:fltVal val="0"/>
                                          </p:val>
                                        </p:tav>
                                        <p:tav tm="100000">
                                          <p:val>
                                            <p:strVal val="#ppt_h"/>
                                          </p:val>
                                        </p:tav>
                                      </p:tavLst>
                                    </p:anim>
                                  </p:childTnLst>
                                </p:cTn>
                              </p:par>
                              <p:par>
                                <p:cTn id="29" presetID="17" presetClass="entr" presetSubtype="4" fill="hold" grpId="0" nodeType="withEffect">
                                  <p:stCondLst>
                                    <p:cond delay="1500"/>
                                  </p:stCondLst>
                                  <p:childTnLst>
                                    <p:set>
                                      <p:cBhvr>
                                        <p:cTn id="30" dur="1" fill="hold">
                                          <p:stCondLst>
                                            <p:cond delay="0"/>
                                          </p:stCondLst>
                                        </p:cTn>
                                        <p:tgtEl>
                                          <p:spTgt spid="71"/>
                                        </p:tgtEl>
                                        <p:attrNameLst>
                                          <p:attrName>style.visibility</p:attrName>
                                        </p:attrNameLst>
                                      </p:cBhvr>
                                      <p:to>
                                        <p:strVal val="visible"/>
                                      </p:to>
                                    </p:set>
                                    <p:anim calcmode="lin" valueType="num">
                                      <p:cBhvr>
                                        <p:cTn id="31" dur="1000" fill="hold"/>
                                        <p:tgtEl>
                                          <p:spTgt spid="71"/>
                                        </p:tgtEl>
                                        <p:attrNameLst>
                                          <p:attrName>ppt_x</p:attrName>
                                        </p:attrNameLst>
                                      </p:cBhvr>
                                      <p:tavLst>
                                        <p:tav tm="0">
                                          <p:val>
                                            <p:strVal val="#ppt_x"/>
                                          </p:val>
                                        </p:tav>
                                        <p:tav tm="100000">
                                          <p:val>
                                            <p:strVal val="#ppt_x"/>
                                          </p:val>
                                        </p:tav>
                                      </p:tavLst>
                                    </p:anim>
                                    <p:anim calcmode="lin" valueType="num">
                                      <p:cBhvr>
                                        <p:cTn id="32" dur="1000" fill="hold"/>
                                        <p:tgtEl>
                                          <p:spTgt spid="71"/>
                                        </p:tgtEl>
                                        <p:attrNameLst>
                                          <p:attrName>ppt_y</p:attrName>
                                        </p:attrNameLst>
                                      </p:cBhvr>
                                      <p:tavLst>
                                        <p:tav tm="0">
                                          <p:val>
                                            <p:strVal val="#ppt_y+#ppt_h/2"/>
                                          </p:val>
                                        </p:tav>
                                        <p:tav tm="100000">
                                          <p:val>
                                            <p:strVal val="#ppt_y"/>
                                          </p:val>
                                        </p:tav>
                                      </p:tavLst>
                                    </p:anim>
                                    <p:anim calcmode="lin" valueType="num">
                                      <p:cBhvr>
                                        <p:cTn id="33" dur="1000" fill="hold"/>
                                        <p:tgtEl>
                                          <p:spTgt spid="71"/>
                                        </p:tgtEl>
                                        <p:attrNameLst>
                                          <p:attrName>ppt_w</p:attrName>
                                        </p:attrNameLst>
                                      </p:cBhvr>
                                      <p:tavLst>
                                        <p:tav tm="0">
                                          <p:val>
                                            <p:strVal val="#ppt_w"/>
                                          </p:val>
                                        </p:tav>
                                        <p:tav tm="100000">
                                          <p:val>
                                            <p:strVal val="#ppt_w"/>
                                          </p:val>
                                        </p:tav>
                                      </p:tavLst>
                                    </p:anim>
                                    <p:anim calcmode="lin" valueType="num">
                                      <p:cBhvr>
                                        <p:cTn id="34" dur="1000" fill="hold"/>
                                        <p:tgtEl>
                                          <p:spTgt spid="71"/>
                                        </p:tgtEl>
                                        <p:attrNameLst>
                                          <p:attrName>ppt_h</p:attrName>
                                        </p:attrNameLst>
                                      </p:cBhvr>
                                      <p:tavLst>
                                        <p:tav tm="0">
                                          <p:val>
                                            <p:fltVal val="0"/>
                                          </p:val>
                                        </p:tav>
                                        <p:tav tm="100000">
                                          <p:val>
                                            <p:strVal val="#ppt_h"/>
                                          </p:val>
                                        </p:tav>
                                      </p:tavLst>
                                    </p:anim>
                                  </p:childTnLst>
                                </p:cTn>
                              </p:par>
                              <p:par>
                                <p:cTn id="35" presetID="17" presetClass="entr" presetSubtype="4" fill="hold" grpId="0" nodeType="withEffect">
                                  <p:stCondLst>
                                    <p:cond delay="1500"/>
                                  </p:stCondLst>
                                  <p:childTnLst>
                                    <p:set>
                                      <p:cBhvr>
                                        <p:cTn id="36" dur="1" fill="hold">
                                          <p:stCondLst>
                                            <p:cond delay="0"/>
                                          </p:stCondLst>
                                        </p:cTn>
                                        <p:tgtEl>
                                          <p:spTgt spid="70"/>
                                        </p:tgtEl>
                                        <p:attrNameLst>
                                          <p:attrName>style.visibility</p:attrName>
                                        </p:attrNameLst>
                                      </p:cBhvr>
                                      <p:to>
                                        <p:strVal val="visible"/>
                                      </p:to>
                                    </p:set>
                                    <p:anim calcmode="lin" valueType="num">
                                      <p:cBhvr>
                                        <p:cTn id="37" dur="1000" fill="hold"/>
                                        <p:tgtEl>
                                          <p:spTgt spid="70"/>
                                        </p:tgtEl>
                                        <p:attrNameLst>
                                          <p:attrName>ppt_x</p:attrName>
                                        </p:attrNameLst>
                                      </p:cBhvr>
                                      <p:tavLst>
                                        <p:tav tm="0">
                                          <p:val>
                                            <p:strVal val="#ppt_x"/>
                                          </p:val>
                                        </p:tav>
                                        <p:tav tm="100000">
                                          <p:val>
                                            <p:strVal val="#ppt_x"/>
                                          </p:val>
                                        </p:tav>
                                      </p:tavLst>
                                    </p:anim>
                                    <p:anim calcmode="lin" valueType="num">
                                      <p:cBhvr>
                                        <p:cTn id="38" dur="1000" fill="hold"/>
                                        <p:tgtEl>
                                          <p:spTgt spid="70"/>
                                        </p:tgtEl>
                                        <p:attrNameLst>
                                          <p:attrName>ppt_y</p:attrName>
                                        </p:attrNameLst>
                                      </p:cBhvr>
                                      <p:tavLst>
                                        <p:tav tm="0">
                                          <p:val>
                                            <p:strVal val="#ppt_y+#ppt_h/2"/>
                                          </p:val>
                                        </p:tav>
                                        <p:tav tm="100000">
                                          <p:val>
                                            <p:strVal val="#ppt_y"/>
                                          </p:val>
                                        </p:tav>
                                      </p:tavLst>
                                    </p:anim>
                                    <p:anim calcmode="lin" valueType="num">
                                      <p:cBhvr>
                                        <p:cTn id="39" dur="1000" fill="hold"/>
                                        <p:tgtEl>
                                          <p:spTgt spid="70"/>
                                        </p:tgtEl>
                                        <p:attrNameLst>
                                          <p:attrName>ppt_w</p:attrName>
                                        </p:attrNameLst>
                                      </p:cBhvr>
                                      <p:tavLst>
                                        <p:tav tm="0">
                                          <p:val>
                                            <p:strVal val="#ppt_w"/>
                                          </p:val>
                                        </p:tav>
                                        <p:tav tm="100000">
                                          <p:val>
                                            <p:strVal val="#ppt_w"/>
                                          </p:val>
                                        </p:tav>
                                      </p:tavLst>
                                    </p:anim>
                                    <p:anim calcmode="lin" valueType="num">
                                      <p:cBhvr>
                                        <p:cTn id="40" dur="1000" fill="hold"/>
                                        <p:tgtEl>
                                          <p:spTgt spid="70"/>
                                        </p:tgtEl>
                                        <p:attrNameLst>
                                          <p:attrName>ppt_h</p:attrName>
                                        </p:attrNameLst>
                                      </p:cBhvr>
                                      <p:tavLst>
                                        <p:tav tm="0">
                                          <p:val>
                                            <p:fltVal val="0"/>
                                          </p:val>
                                        </p:tav>
                                        <p:tav tm="100000">
                                          <p:val>
                                            <p:strVal val="#ppt_h"/>
                                          </p:val>
                                        </p:tav>
                                      </p:tavLst>
                                    </p:anim>
                                  </p:childTnLst>
                                </p:cTn>
                              </p:par>
                              <p:par>
                                <p:cTn id="41" presetID="17" presetClass="entr" presetSubtype="4" fill="hold" grpId="0" nodeType="withEffect">
                                  <p:stCondLst>
                                    <p:cond delay="1500"/>
                                  </p:stCondLst>
                                  <p:childTnLst>
                                    <p:set>
                                      <p:cBhvr>
                                        <p:cTn id="42" dur="1" fill="hold">
                                          <p:stCondLst>
                                            <p:cond delay="0"/>
                                          </p:stCondLst>
                                        </p:cTn>
                                        <p:tgtEl>
                                          <p:spTgt spid="69"/>
                                        </p:tgtEl>
                                        <p:attrNameLst>
                                          <p:attrName>style.visibility</p:attrName>
                                        </p:attrNameLst>
                                      </p:cBhvr>
                                      <p:to>
                                        <p:strVal val="visible"/>
                                      </p:to>
                                    </p:set>
                                    <p:anim calcmode="lin" valueType="num">
                                      <p:cBhvr>
                                        <p:cTn id="43" dur="1000" fill="hold"/>
                                        <p:tgtEl>
                                          <p:spTgt spid="69"/>
                                        </p:tgtEl>
                                        <p:attrNameLst>
                                          <p:attrName>ppt_x</p:attrName>
                                        </p:attrNameLst>
                                      </p:cBhvr>
                                      <p:tavLst>
                                        <p:tav tm="0">
                                          <p:val>
                                            <p:strVal val="#ppt_x"/>
                                          </p:val>
                                        </p:tav>
                                        <p:tav tm="100000">
                                          <p:val>
                                            <p:strVal val="#ppt_x"/>
                                          </p:val>
                                        </p:tav>
                                      </p:tavLst>
                                    </p:anim>
                                    <p:anim calcmode="lin" valueType="num">
                                      <p:cBhvr>
                                        <p:cTn id="44" dur="1000" fill="hold"/>
                                        <p:tgtEl>
                                          <p:spTgt spid="69"/>
                                        </p:tgtEl>
                                        <p:attrNameLst>
                                          <p:attrName>ppt_y</p:attrName>
                                        </p:attrNameLst>
                                      </p:cBhvr>
                                      <p:tavLst>
                                        <p:tav tm="0">
                                          <p:val>
                                            <p:strVal val="#ppt_y+#ppt_h/2"/>
                                          </p:val>
                                        </p:tav>
                                        <p:tav tm="100000">
                                          <p:val>
                                            <p:strVal val="#ppt_y"/>
                                          </p:val>
                                        </p:tav>
                                      </p:tavLst>
                                    </p:anim>
                                    <p:anim calcmode="lin" valueType="num">
                                      <p:cBhvr>
                                        <p:cTn id="45" dur="1000" fill="hold"/>
                                        <p:tgtEl>
                                          <p:spTgt spid="69"/>
                                        </p:tgtEl>
                                        <p:attrNameLst>
                                          <p:attrName>ppt_w</p:attrName>
                                        </p:attrNameLst>
                                      </p:cBhvr>
                                      <p:tavLst>
                                        <p:tav tm="0">
                                          <p:val>
                                            <p:strVal val="#ppt_w"/>
                                          </p:val>
                                        </p:tav>
                                        <p:tav tm="100000">
                                          <p:val>
                                            <p:strVal val="#ppt_w"/>
                                          </p:val>
                                        </p:tav>
                                      </p:tavLst>
                                    </p:anim>
                                    <p:anim calcmode="lin" valueType="num">
                                      <p:cBhvr>
                                        <p:cTn id="46" dur="1000" fill="hold"/>
                                        <p:tgtEl>
                                          <p:spTgt spid="69"/>
                                        </p:tgtEl>
                                        <p:attrNameLst>
                                          <p:attrName>ppt_h</p:attrName>
                                        </p:attrNameLst>
                                      </p:cBhvr>
                                      <p:tavLst>
                                        <p:tav tm="0">
                                          <p:val>
                                            <p:fltVal val="0"/>
                                          </p:val>
                                        </p:tav>
                                        <p:tav tm="100000">
                                          <p:val>
                                            <p:strVal val="#ppt_h"/>
                                          </p:val>
                                        </p:tav>
                                      </p:tavLst>
                                    </p:anim>
                                  </p:childTnLst>
                                </p:cTn>
                              </p:par>
                              <p:par>
                                <p:cTn id="47" presetID="17" presetClass="entr" presetSubtype="4" fill="hold" grpId="0" nodeType="withEffect">
                                  <p:stCondLst>
                                    <p:cond delay="1500"/>
                                  </p:stCondLst>
                                  <p:childTnLst>
                                    <p:set>
                                      <p:cBhvr>
                                        <p:cTn id="48" dur="1" fill="hold">
                                          <p:stCondLst>
                                            <p:cond delay="0"/>
                                          </p:stCondLst>
                                        </p:cTn>
                                        <p:tgtEl>
                                          <p:spTgt spid="64"/>
                                        </p:tgtEl>
                                        <p:attrNameLst>
                                          <p:attrName>style.visibility</p:attrName>
                                        </p:attrNameLst>
                                      </p:cBhvr>
                                      <p:to>
                                        <p:strVal val="visible"/>
                                      </p:to>
                                    </p:set>
                                    <p:anim calcmode="lin" valueType="num">
                                      <p:cBhvr>
                                        <p:cTn id="49" dur="1000" fill="hold"/>
                                        <p:tgtEl>
                                          <p:spTgt spid="64"/>
                                        </p:tgtEl>
                                        <p:attrNameLst>
                                          <p:attrName>ppt_x</p:attrName>
                                        </p:attrNameLst>
                                      </p:cBhvr>
                                      <p:tavLst>
                                        <p:tav tm="0">
                                          <p:val>
                                            <p:strVal val="#ppt_x"/>
                                          </p:val>
                                        </p:tav>
                                        <p:tav tm="100000">
                                          <p:val>
                                            <p:strVal val="#ppt_x"/>
                                          </p:val>
                                        </p:tav>
                                      </p:tavLst>
                                    </p:anim>
                                    <p:anim calcmode="lin" valueType="num">
                                      <p:cBhvr>
                                        <p:cTn id="50" dur="1000" fill="hold"/>
                                        <p:tgtEl>
                                          <p:spTgt spid="64"/>
                                        </p:tgtEl>
                                        <p:attrNameLst>
                                          <p:attrName>ppt_y</p:attrName>
                                        </p:attrNameLst>
                                      </p:cBhvr>
                                      <p:tavLst>
                                        <p:tav tm="0">
                                          <p:val>
                                            <p:strVal val="#ppt_y+#ppt_h/2"/>
                                          </p:val>
                                        </p:tav>
                                        <p:tav tm="100000">
                                          <p:val>
                                            <p:strVal val="#ppt_y"/>
                                          </p:val>
                                        </p:tav>
                                      </p:tavLst>
                                    </p:anim>
                                    <p:anim calcmode="lin" valueType="num">
                                      <p:cBhvr>
                                        <p:cTn id="51" dur="1000" fill="hold"/>
                                        <p:tgtEl>
                                          <p:spTgt spid="64"/>
                                        </p:tgtEl>
                                        <p:attrNameLst>
                                          <p:attrName>ppt_w</p:attrName>
                                        </p:attrNameLst>
                                      </p:cBhvr>
                                      <p:tavLst>
                                        <p:tav tm="0">
                                          <p:val>
                                            <p:strVal val="#ppt_w"/>
                                          </p:val>
                                        </p:tav>
                                        <p:tav tm="100000">
                                          <p:val>
                                            <p:strVal val="#ppt_w"/>
                                          </p:val>
                                        </p:tav>
                                      </p:tavLst>
                                    </p:anim>
                                    <p:anim calcmode="lin" valueType="num">
                                      <p:cBhvr>
                                        <p:cTn id="52" dur="1000" fill="hold"/>
                                        <p:tgtEl>
                                          <p:spTgt spid="64"/>
                                        </p:tgtEl>
                                        <p:attrNameLst>
                                          <p:attrName>ppt_h</p:attrName>
                                        </p:attrNameLst>
                                      </p:cBhvr>
                                      <p:tavLst>
                                        <p:tav tm="0">
                                          <p:val>
                                            <p:fltVal val="0"/>
                                          </p:val>
                                        </p:tav>
                                        <p:tav tm="100000">
                                          <p:val>
                                            <p:strVal val="#ppt_h"/>
                                          </p:val>
                                        </p:tav>
                                      </p:tavLst>
                                    </p:anim>
                                  </p:childTnLst>
                                </p:cTn>
                              </p:par>
                              <p:par>
                                <p:cTn id="53" presetID="17" presetClass="entr" presetSubtype="4" fill="hold" grpId="0" nodeType="withEffect">
                                  <p:stCondLst>
                                    <p:cond delay="1500"/>
                                  </p:stCondLst>
                                  <p:childTnLst>
                                    <p:set>
                                      <p:cBhvr>
                                        <p:cTn id="54" dur="1" fill="hold">
                                          <p:stCondLst>
                                            <p:cond delay="0"/>
                                          </p:stCondLst>
                                        </p:cTn>
                                        <p:tgtEl>
                                          <p:spTgt spid="68"/>
                                        </p:tgtEl>
                                        <p:attrNameLst>
                                          <p:attrName>style.visibility</p:attrName>
                                        </p:attrNameLst>
                                      </p:cBhvr>
                                      <p:to>
                                        <p:strVal val="visible"/>
                                      </p:to>
                                    </p:set>
                                    <p:anim calcmode="lin" valueType="num">
                                      <p:cBhvr>
                                        <p:cTn id="55" dur="1000" fill="hold"/>
                                        <p:tgtEl>
                                          <p:spTgt spid="68"/>
                                        </p:tgtEl>
                                        <p:attrNameLst>
                                          <p:attrName>ppt_x</p:attrName>
                                        </p:attrNameLst>
                                      </p:cBhvr>
                                      <p:tavLst>
                                        <p:tav tm="0">
                                          <p:val>
                                            <p:strVal val="#ppt_x"/>
                                          </p:val>
                                        </p:tav>
                                        <p:tav tm="100000">
                                          <p:val>
                                            <p:strVal val="#ppt_x"/>
                                          </p:val>
                                        </p:tav>
                                      </p:tavLst>
                                    </p:anim>
                                    <p:anim calcmode="lin" valueType="num">
                                      <p:cBhvr>
                                        <p:cTn id="56" dur="1000" fill="hold"/>
                                        <p:tgtEl>
                                          <p:spTgt spid="68"/>
                                        </p:tgtEl>
                                        <p:attrNameLst>
                                          <p:attrName>ppt_y</p:attrName>
                                        </p:attrNameLst>
                                      </p:cBhvr>
                                      <p:tavLst>
                                        <p:tav tm="0">
                                          <p:val>
                                            <p:strVal val="#ppt_y+#ppt_h/2"/>
                                          </p:val>
                                        </p:tav>
                                        <p:tav tm="100000">
                                          <p:val>
                                            <p:strVal val="#ppt_y"/>
                                          </p:val>
                                        </p:tav>
                                      </p:tavLst>
                                    </p:anim>
                                    <p:anim calcmode="lin" valueType="num">
                                      <p:cBhvr>
                                        <p:cTn id="57" dur="1000" fill="hold"/>
                                        <p:tgtEl>
                                          <p:spTgt spid="68"/>
                                        </p:tgtEl>
                                        <p:attrNameLst>
                                          <p:attrName>ppt_w</p:attrName>
                                        </p:attrNameLst>
                                      </p:cBhvr>
                                      <p:tavLst>
                                        <p:tav tm="0">
                                          <p:val>
                                            <p:strVal val="#ppt_w"/>
                                          </p:val>
                                        </p:tav>
                                        <p:tav tm="100000">
                                          <p:val>
                                            <p:strVal val="#ppt_w"/>
                                          </p:val>
                                        </p:tav>
                                      </p:tavLst>
                                    </p:anim>
                                    <p:anim calcmode="lin" valueType="num">
                                      <p:cBhvr>
                                        <p:cTn id="58" dur="1000" fill="hold"/>
                                        <p:tgtEl>
                                          <p:spTgt spid="68"/>
                                        </p:tgtEl>
                                        <p:attrNameLst>
                                          <p:attrName>ppt_h</p:attrName>
                                        </p:attrNameLst>
                                      </p:cBhvr>
                                      <p:tavLst>
                                        <p:tav tm="0">
                                          <p:val>
                                            <p:fltVal val="0"/>
                                          </p:val>
                                        </p:tav>
                                        <p:tav tm="100000">
                                          <p:val>
                                            <p:strVal val="#ppt_h"/>
                                          </p:val>
                                        </p:tav>
                                      </p:tavLst>
                                    </p:anim>
                                  </p:childTnLst>
                                </p:cTn>
                              </p:par>
                              <p:par>
                                <p:cTn id="59" presetID="17" presetClass="entr" presetSubtype="4" fill="hold" grpId="0" nodeType="withEffect">
                                  <p:stCondLst>
                                    <p:cond delay="1500"/>
                                  </p:stCondLst>
                                  <p:childTnLst>
                                    <p:set>
                                      <p:cBhvr>
                                        <p:cTn id="60" dur="1" fill="hold">
                                          <p:stCondLst>
                                            <p:cond delay="0"/>
                                          </p:stCondLst>
                                        </p:cTn>
                                        <p:tgtEl>
                                          <p:spTgt spid="67"/>
                                        </p:tgtEl>
                                        <p:attrNameLst>
                                          <p:attrName>style.visibility</p:attrName>
                                        </p:attrNameLst>
                                      </p:cBhvr>
                                      <p:to>
                                        <p:strVal val="visible"/>
                                      </p:to>
                                    </p:set>
                                    <p:anim calcmode="lin" valueType="num">
                                      <p:cBhvr>
                                        <p:cTn id="61" dur="1000" fill="hold"/>
                                        <p:tgtEl>
                                          <p:spTgt spid="67"/>
                                        </p:tgtEl>
                                        <p:attrNameLst>
                                          <p:attrName>ppt_x</p:attrName>
                                        </p:attrNameLst>
                                      </p:cBhvr>
                                      <p:tavLst>
                                        <p:tav tm="0">
                                          <p:val>
                                            <p:strVal val="#ppt_x"/>
                                          </p:val>
                                        </p:tav>
                                        <p:tav tm="100000">
                                          <p:val>
                                            <p:strVal val="#ppt_x"/>
                                          </p:val>
                                        </p:tav>
                                      </p:tavLst>
                                    </p:anim>
                                    <p:anim calcmode="lin" valueType="num">
                                      <p:cBhvr>
                                        <p:cTn id="62" dur="1000" fill="hold"/>
                                        <p:tgtEl>
                                          <p:spTgt spid="67"/>
                                        </p:tgtEl>
                                        <p:attrNameLst>
                                          <p:attrName>ppt_y</p:attrName>
                                        </p:attrNameLst>
                                      </p:cBhvr>
                                      <p:tavLst>
                                        <p:tav tm="0">
                                          <p:val>
                                            <p:strVal val="#ppt_y+#ppt_h/2"/>
                                          </p:val>
                                        </p:tav>
                                        <p:tav tm="100000">
                                          <p:val>
                                            <p:strVal val="#ppt_y"/>
                                          </p:val>
                                        </p:tav>
                                      </p:tavLst>
                                    </p:anim>
                                    <p:anim calcmode="lin" valueType="num">
                                      <p:cBhvr>
                                        <p:cTn id="63" dur="1000" fill="hold"/>
                                        <p:tgtEl>
                                          <p:spTgt spid="67"/>
                                        </p:tgtEl>
                                        <p:attrNameLst>
                                          <p:attrName>ppt_w</p:attrName>
                                        </p:attrNameLst>
                                      </p:cBhvr>
                                      <p:tavLst>
                                        <p:tav tm="0">
                                          <p:val>
                                            <p:strVal val="#ppt_w"/>
                                          </p:val>
                                        </p:tav>
                                        <p:tav tm="100000">
                                          <p:val>
                                            <p:strVal val="#ppt_w"/>
                                          </p:val>
                                        </p:tav>
                                      </p:tavLst>
                                    </p:anim>
                                    <p:anim calcmode="lin" valueType="num">
                                      <p:cBhvr>
                                        <p:cTn id="64" dur="1000" fill="hold"/>
                                        <p:tgtEl>
                                          <p:spTgt spid="67"/>
                                        </p:tgtEl>
                                        <p:attrNameLst>
                                          <p:attrName>ppt_h</p:attrName>
                                        </p:attrNameLst>
                                      </p:cBhvr>
                                      <p:tavLst>
                                        <p:tav tm="0">
                                          <p:val>
                                            <p:fltVal val="0"/>
                                          </p:val>
                                        </p:tav>
                                        <p:tav tm="100000">
                                          <p:val>
                                            <p:strVal val="#ppt_h"/>
                                          </p:val>
                                        </p:tav>
                                      </p:tavLst>
                                    </p:anim>
                                  </p:childTnLst>
                                </p:cTn>
                              </p:par>
                              <p:par>
                                <p:cTn id="65" presetID="17" presetClass="entr" presetSubtype="4" fill="hold" grpId="0" nodeType="withEffect">
                                  <p:stCondLst>
                                    <p:cond delay="1500"/>
                                  </p:stCondLst>
                                  <p:childTnLst>
                                    <p:set>
                                      <p:cBhvr>
                                        <p:cTn id="66" dur="1" fill="hold">
                                          <p:stCondLst>
                                            <p:cond delay="0"/>
                                          </p:stCondLst>
                                        </p:cTn>
                                        <p:tgtEl>
                                          <p:spTgt spid="66"/>
                                        </p:tgtEl>
                                        <p:attrNameLst>
                                          <p:attrName>style.visibility</p:attrName>
                                        </p:attrNameLst>
                                      </p:cBhvr>
                                      <p:to>
                                        <p:strVal val="visible"/>
                                      </p:to>
                                    </p:se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ppt_h/2"/>
                                          </p:val>
                                        </p:tav>
                                        <p:tav tm="100000">
                                          <p:val>
                                            <p:strVal val="#ppt_y"/>
                                          </p:val>
                                        </p:tav>
                                      </p:tavLst>
                                    </p:anim>
                                    <p:anim calcmode="lin" valueType="num">
                                      <p:cBhvr>
                                        <p:cTn id="69" dur="1000" fill="hold"/>
                                        <p:tgtEl>
                                          <p:spTgt spid="66"/>
                                        </p:tgtEl>
                                        <p:attrNameLst>
                                          <p:attrName>ppt_w</p:attrName>
                                        </p:attrNameLst>
                                      </p:cBhvr>
                                      <p:tavLst>
                                        <p:tav tm="0">
                                          <p:val>
                                            <p:strVal val="#ppt_w"/>
                                          </p:val>
                                        </p:tav>
                                        <p:tav tm="100000">
                                          <p:val>
                                            <p:strVal val="#ppt_w"/>
                                          </p:val>
                                        </p:tav>
                                      </p:tavLst>
                                    </p:anim>
                                    <p:anim calcmode="lin" valueType="num">
                                      <p:cBhvr>
                                        <p:cTn id="70" dur="1000" fill="hold"/>
                                        <p:tgtEl>
                                          <p:spTgt spid="66"/>
                                        </p:tgtEl>
                                        <p:attrNameLst>
                                          <p:attrName>ppt_h</p:attrName>
                                        </p:attrNameLst>
                                      </p:cBhvr>
                                      <p:tavLst>
                                        <p:tav tm="0">
                                          <p:val>
                                            <p:fltVal val="0"/>
                                          </p:val>
                                        </p:tav>
                                        <p:tav tm="100000">
                                          <p:val>
                                            <p:strVal val="#ppt_h"/>
                                          </p:val>
                                        </p:tav>
                                      </p:tavLst>
                                    </p:anim>
                                  </p:childTnLst>
                                </p:cTn>
                              </p:par>
                              <p:par>
                                <p:cTn id="71" presetID="12" presetClass="entr" presetSubtype="4" fill="hold" grpId="0" nodeType="withEffect">
                                  <p:stCondLst>
                                    <p:cond delay="1500"/>
                                  </p:stCondLst>
                                  <p:childTnLst>
                                    <p:set>
                                      <p:cBhvr>
                                        <p:cTn id="72" dur="1" fill="hold">
                                          <p:stCondLst>
                                            <p:cond delay="0"/>
                                          </p:stCondLst>
                                        </p:cTn>
                                        <p:tgtEl>
                                          <p:spTgt spid="82"/>
                                        </p:tgtEl>
                                        <p:attrNameLst>
                                          <p:attrName>style.visibility</p:attrName>
                                        </p:attrNameLst>
                                      </p:cBhvr>
                                      <p:to>
                                        <p:strVal val="visible"/>
                                      </p:to>
                                    </p:set>
                                    <p:anim calcmode="lin" valueType="num">
                                      <p:cBhvr additive="base">
                                        <p:cTn id="73" dur="1000"/>
                                        <p:tgtEl>
                                          <p:spTgt spid="82"/>
                                        </p:tgtEl>
                                        <p:attrNameLst>
                                          <p:attrName>ppt_y</p:attrName>
                                        </p:attrNameLst>
                                      </p:cBhvr>
                                      <p:tavLst>
                                        <p:tav tm="0">
                                          <p:val>
                                            <p:strVal val="#ppt_y+#ppt_h*1.125000"/>
                                          </p:val>
                                        </p:tav>
                                        <p:tav tm="100000">
                                          <p:val>
                                            <p:strVal val="#ppt_y"/>
                                          </p:val>
                                        </p:tav>
                                      </p:tavLst>
                                    </p:anim>
                                    <p:animEffect transition="in" filter="wipe(up)">
                                      <p:cBhvr>
                                        <p:cTn id="74" dur="1000"/>
                                        <p:tgtEl>
                                          <p:spTgt spid="82"/>
                                        </p:tgtEl>
                                      </p:cBhvr>
                                    </p:animEffect>
                                  </p:childTnLst>
                                </p:cTn>
                              </p:par>
                              <p:par>
                                <p:cTn id="75" presetID="12" presetClass="entr" presetSubtype="4" fill="hold" grpId="0" nodeType="withEffect">
                                  <p:stCondLst>
                                    <p:cond delay="1500"/>
                                  </p:stCondLst>
                                  <p:childTnLst>
                                    <p:set>
                                      <p:cBhvr>
                                        <p:cTn id="76" dur="1" fill="hold">
                                          <p:stCondLst>
                                            <p:cond delay="0"/>
                                          </p:stCondLst>
                                        </p:cTn>
                                        <p:tgtEl>
                                          <p:spTgt spid="90"/>
                                        </p:tgtEl>
                                        <p:attrNameLst>
                                          <p:attrName>style.visibility</p:attrName>
                                        </p:attrNameLst>
                                      </p:cBhvr>
                                      <p:to>
                                        <p:strVal val="visible"/>
                                      </p:to>
                                    </p:set>
                                    <p:anim calcmode="lin" valueType="num">
                                      <p:cBhvr additive="base">
                                        <p:cTn id="77" dur="1000"/>
                                        <p:tgtEl>
                                          <p:spTgt spid="90"/>
                                        </p:tgtEl>
                                        <p:attrNameLst>
                                          <p:attrName>ppt_y</p:attrName>
                                        </p:attrNameLst>
                                      </p:cBhvr>
                                      <p:tavLst>
                                        <p:tav tm="0">
                                          <p:val>
                                            <p:strVal val="#ppt_y+#ppt_h*1.125000"/>
                                          </p:val>
                                        </p:tav>
                                        <p:tav tm="100000">
                                          <p:val>
                                            <p:strVal val="#ppt_y"/>
                                          </p:val>
                                        </p:tav>
                                      </p:tavLst>
                                    </p:anim>
                                    <p:animEffect transition="in" filter="wipe(up)">
                                      <p:cBhvr>
                                        <p:cTn id="78" dur="1000"/>
                                        <p:tgtEl>
                                          <p:spTgt spid="90"/>
                                        </p:tgtEl>
                                      </p:cBhvr>
                                    </p:animEffect>
                                  </p:childTnLst>
                                </p:cTn>
                              </p:par>
                              <p:par>
                                <p:cTn id="79" presetID="12" presetClass="entr" presetSubtype="4" fill="hold" grpId="0" nodeType="withEffect">
                                  <p:stCondLst>
                                    <p:cond delay="1500"/>
                                  </p:stCondLst>
                                  <p:childTnLst>
                                    <p:set>
                                      <p:cBhvr>
                                        <p:cTn id="80" dur="1" fill="hold">
                                          <p:stCondLst>
                                            <p:cond delay="0"/>
                                          </p:stCondLst>
                                        </p:cTn>
                                        <p:tgtEl>
                                          <p:spTgt spid="89"/>
                                        </p:tgtEl>
                                        <p:attrNameLst>
                                          <p:attrName>style.visibility</p:attrName>
                                        </p:attrNameLst>
                                      </p:cBhvr>
                                      <p:to>
                                        <p:strVal val="visible"/>
                                      </p:to>
                                    </p:set>
                                    <p:anim calcmode="lin" valueType="num">
                                      <p:cBhvr additive="base">
                                        <p:cTn id="81" dur="1000"/>
                                        <p:tgtEl>
                                          <p:spTgt spid="89"/>
                                        </p:tgtEl>
                                        <p:attrNameLst>
                                          <p:attrName>ppt_y</p:attrName>
                                        </p:attrNameLst>
                                      </p:cBhvr>
                                      <p:tavLst>
                                        <p:tav tm="0">
                                          <p:val>
                                            <p:strVal val="#ppt_y+#ppt_h*1.125000"/>
                                          </p:val>
                                        </p:tav>
                                        <p:tav tm="100000">
                                          <p:val>
                                            <p:strVal val="#ppt_y"/>
                                          </p:val>
                                        </p:tav>
                                      </p:tavLst>
                                    </p:anim>
                                    <p:animEffect transition="in" filter="wipe(up)">
                                      <p:cBhvr>
                                        <p:cTn id="82" dur="1000"/>
                                        <p:tgtEl>
                                          <p:spTgt spid="89"/>
                                        </p:tgtEl>
                                      </p:cBhvr>
                                    </p:animEffect>
                                  </p:childTnLst>
                                </p:cTn>
                              </p:par>
                              <p:par>
                                <p:cTn id="83" presetID="12" presetClass="entr" presetSubtype="4" fill="hold" grpId="0" nodeType="withEffect">
                                  <p:stCondLst>
                                    <p:cond delay="1500"/>
                                  </p:stCondLst>
                                  <p:childTnLst>
                                    <p:set>
                                      <p:cBhvr>
                                        <p:cTn id="84" dur="1" fill="hold">
                                          <p:stCondLst>
                                            <p:cond delay="0"/>
                                          </p:stCondLst>
                                        </p:cTn>
                                        <p:tgtEl>
                                          <p:spTgt spid="88"/>
                                        </p:tgtEl>
                                        <p:attrNameLst>
                                          <p:attrName>style.visibility</p:attrName>
                                        </p:attrNameLst>
                                      </p:cBhvr>
                                      <p:to>
                                        <p:strVal val="visible"/>
                                      </p:to>
                                    </p:set>
                                    <p:anim calcmode="lin" valueType="num">
                                      <p:cBhvr additive="base">
                                        <p:cTn id="85" dur="1000"/>
                                        <p:tgtEl>
                                          <p:spTgt spid="88"/>
                                        </p:tgtEl>
                                        <p:attrNameLst>
                                          <p:attrName>ppt_y</p:attrName>
                                        </p:attrNameLst>
                                      </p:cBhvr>
                                      <p:tavLst>
                                        <p:tav tm="0">
                                          <p:val>
                                            <p:strVal val="#ppt_y+#ppt_h*1.125000"/>
                                          </p:val>
                                        </p:tav>
                                        <p:tav tm="100000">
                                          <p:val>
                                            <p:strVal val="#ppt_y"/>
                                          </p:val>
                                        </p:tav>
                                      </p:tavLst>
                                    </p:anim>
                                    <p:animEffect transition="in" filter="wipe(up)">
                                      <p:cBhvr>
                                        <p:cTn id="86" dur="1000"/>
                                        <p:tgtEl>
                                          <p:spTgt spid="88"/>
                                        </p:tgtEl>
                                      </p:cBhvr>
                                    </p:animEffect>
                                  </p:childTnLst>
                                </p:cTn>
                              </p:par>
                              <p:par>
                                <p:cTn id="87" presetID="12" presetClass="entr" presetSubtype="4" fill="hold" grpId="0" nodeType="withEffect">
                                  <p:stCondLst>
                                    <p:cond delay="1500"/>
                                  </p:stCondLst>
                                  <p:childTnLst>
                                    <p:set>
                                      <p:cBhvr>
                                        <p:cTn id="88" dur="1" fill="hold">
                                          <p:stCondLst>
                                            <p:cond delay="0"/>
                                          </p:stCondLst>
                                        </p:cTn>
                                        <p:tgtEl>
                                          <p:spTgt spid="87"/>
                                        </p:tgtEl>
                                        <p:attrNameLst>
                                          <p:attrName>style.visibility</p:attrName>
                                        </p:attrNameLst>
                                      </p:cBhvr>
                                      <p:to>
                                        <p:strVal val="visible"/>
                                      </p:to>
                                    </p:set>
                                    <p:anim calcmode="lin" valueType="num">
                                      <p:cBhvr additive="base">
                                        <p:cTn id="89" dur="1000"/>
                                        <p:tgtEl>
                                          <p:spTgt spid="87"/>
                                        </p:tgtEl>
                                        <p:attrNameLst>
                                          <p:attrName>ppt_y</p:attrName>
                                        </p:attrNameLst>
                                      </p:cBhvr>
                                      <p:tavLst>
                                        <p:tav tm="0">
                                          <p:val>
                                            <p:strVal val="#ppt_y+#ppt_h*1.125000"/>
                                          </p:val>
                                        </p:tav>
                                        <p:tav tm="100000">
                                          <p:val>
                                            <p:strVal val="#ppt_y"/>
                                          </p:val>
                                        </p:tav>
                                      </p:tavLst>
                                    </p:anim>
                                    <p:animEffect transition="in" filter="wipe(up)">
                                      <p:cBhvr>
                                        <p:cTn id="90" dur="1000"/>
                                        <p:tgtEl>
                                          <p:spTgt spid="87"/>
                                        </p:tgtEl>
                                      </p:cBhvr>
                                    </p:animEffect>
                                  </p:childTnLst>
                                </p:cTn>
                              </p:par>
                              <p:par>
                                <p:cTn id="91" presetID="12" presetClass="entr" presetSubtype="4" fill="hold" grpId="0" nodeType="withEffect">
                                  <p:stCondLst>
                                    <p:cond delay="1500"/>
                                  </p:stCondLst>
                                  <p:childTnLst>
                                    <p:set>
                                      <p:cBhvr>
                                        <p:cTn id="92" dur="1" fill="hold">
                                          <p:stCondLst>
                                            <p:cond delay="0"/>
                                          </p:stCondLst>
                                        </p:cTn>
                                        <p:tgtEl>
                                          <p:spTgt spid="86"/>
                                        </p:tgtEl>
                                        <p:attrNameLst>
                                          <p:attrName>style.visibility</p:attrName>
                                        </p:attrNameLst>
                                      </p:cBhvr>
                                      <p:to>
                                        <p:strVal val="visible"/>
                                      </p:to>
                                    </p:set>
                                    <p:anim calcmode="lin" valueType="num">
                                      <p:cBhvr additive="base">
                                        <p:cTn id="93" dur="1000"/>
                                        <p:tgtEl>
                                          <p:spTgt spid="86"/>
                                        </p:tgtEl>
                                        <p:attrNameLst>
                                          <p:attrName>ppt_y</p:attrName>
                                        </p:attrNameLst>
                                      </p:cBhvr>
                                      <p:tavLst>
                                        <p:tav tm="0">
                                          <p:val>
                                            <p:strVal val="#ppt_y+#ppt_h*1.125000"/>
                                          </p:val>
                                        </p:tav>
                                        <p:tav tm="100000">
                                          <p:val>
                                            <p:strVal val="#ppt_y"/>
                                          </p:val>
                                        </p:tav>
                                      </p:tavLst>
                                    </p:anim>
                                    <p:animEffect transition="in" filter="wipe(up)">
                                      <p:cBhvr>
                                        <p:cTn id="94" dur="1000"/>
                                        <p:tgtEl>
                                          <p:spTgt spid="86"/>
                                        </p:tgtEl>
                                      </p:cBhvr>
                                    </p:animEffect>
                                  </p:childTnLst>
                                </p:cTn>
                              </p:par>
                              <p:par>
                                <p:cTn id="95" presetID="12" presetClass="entr" presetSubtype="4" fill="hold" grpId="0" nodeType="withEffect">
                                  <p:stCondLst>
                                    <p:cond delay="1500"/>
                                  </p:stCondLst>
                                  <p:childTnLst>
                                    <p:set>
                                      <p:cBhvr>
                                        <p:cTn id="96" dur="1" fill="hold">
                                          <p:stCondLst>
                                            <p:cond delay="0"/>
                                          </p:stCondLst>
                                        </p:cTn>
                                        <p:tgtEl>
                                          <p:spTgt spid="85"/>
                                        </p:tgtEl>
                                        <p:attrNameLst>
                                          <p:attrName>style.visibility</p:attrName>
                                        </p:attrNameLst>
                                      </p:cBhvr>
                                      <p:to>
                                        <p:strVal val="visible"/>
                                      </p:to>
                                    </p:set>
                                    <p:anim calcmode="lin" valueType="num">
                                      <p:cBhvr additive="base">
                                        <p:cTn id="97" dur="1000"/>
                                        <p:tgtEl>
                                          <p:spTgt spid="85"/>
                                        </p:tgtEl>
                                        <p:attrNameLst>
                                          <p:attrName>ppt_y</p:attrName>
                                        </p:attrNameLst>
                                      </p:cBhvr>
                                      <p:tavLst>
                                        <p:tav tm="0">
                                          <p:val>
                                            <p:strVal val="#ppt_y+#ppt_h*1.125000"/>
                                          </p:val>
                                        </p:tav>
                                        <p:tav tm="100000">
                                          <p:val>
                                            <p:strVal val="#ppt_y"/>
                                          </p:val>
                                        </p:tav>
                                      </p:tavLst>
                                    </p:anim>
                                    <p:animEffect transition="in" filter="wipe(up)">
                                      <p:cBhvr>
                                        <p:cTn id="98" dur="1000"/>
                                        <p:tgtEl>
                                          <p:spTgt spid="85"/>
                                        </p:tgtEl>
                                      </p:cBhvr>
                                    </p:animEffect>
                                  </p:childTnLst>
                                </p:cTn>
                              </p:par>
                              <p:par>
                                <p:cTn id="99" presetID="12" presetClass="entr" presetSubtype="4" fill="hold" grpId="0" nodeType="withEffect">
                                  <p:stCondLst>
                                    <p:cond delay="1500"/>
                                  </p:stCondLst>
                                  <p:childTnLst>
                                    <p:set>
                                      <p:cBhvr>
                                        <p:cTn id="100" dur="1" fill="hold">
                                          <p:stCondLst>
                                            <p:cond delay="0"/>
                                          </p:stCondLst>
                                        </p:cTn>
                                        <p:tgtEl>
                                          <p:spTgt spid="84"/>
                                        </p:tgtEl>
                                        <p:attrNameLst>
                                          <p:attrName>style.visibility</p:attrName>
                                        </p:attrNameLst>
                                      </p:cBhvr>
                                      <p:to>
                                        <p:strVal val="visible"/>
                                      </p:to>
                                    </p:set>
                                    <p:anim calcmode="lin" valueType="num">
                                      <p:cBhvr additive="base">
                                        <p:cTn id="101" dur="1000"/>
                                        <p:tgtEl>
                                          <p:spTgt spid="84"/>
                                        </p:tgtEl>
                                        <p:attrNameLst>
                                          <p:attrName>ppt_y</p:attrName>
                                        </p:attrNameLst>
                                      </p:cBhvr>
                                      <p:tavLst>
                                        <p:tav tm="0">
                                          <p:val>
                                            <p:strVal val="#ppt_y+#ppt_h*1.125000"/>
                                          </p:val>
                                        </p:tav>
                                        <p:tav tm="100000">
                                          <p:val>
                                            <p:strVal val="#ppt_y"/>
                                          </p:val>
                                        </p:tav>
                                      </p:tavLst>
                                    </p:anim>
                                    <p:animEffect transition="in" filter="wipe(up)">
                                      <p:cBhvr>
                                        <p:cTn id="102" dur="1000"/>
                                        <p:tgtEl>
                                          <p:spTgt spid="84"/>
                                        </p:tgtEl>
                                      </p:cBhvr>
                                    </p:animEffect>
                                  </p:childTnLst>
                                </p:cTn>
                              </p:par>
                              <p:par>
                                <p:cTn id="103" presetID="12" presetClass="entr" presetSubtype="4" fill="hold" grpId="0" nodeType="withEffect">
                                  <p:stCondLst>
                                    <p:cond delay="1500"/>
                                  </p:stCondLst>
                                  <p:childTnLst>
                                    <p:set>
                                      <p:cBhvr>
                                        <p:cTn id="104" dur="1" fill="hold">
                                          <p:stCondLst>
                                            <p:cond delay="0"/>
                                          </p:stCondLst>
                                        </p:cTn>
                                        <p:tgtEl>
                                          <p:spTgt spid="83"/>
                                        </p:tgtEl>
                                        <p:attrNameLst>
                                          <p:attrName>style.visibility</p:attrName>
                                        </p:attrNameLst>
                                      </p:cBhvr>
                                      <p:to>
                                        <p:strVal val="visible"/>
                                      </p:to>
                                    </p:set>
                                    <p:anim calcmode="lin" valueType="num">
                                      <p:cBhvr additive="base">
                                        <p:cTn id="105" dur="1000"/>
                                        <p:tgtEl>
                                          <p:spTgt spid="83"/>
                                        </p:tgtEl>
                                        <p:attrNameLst>
                                          <p:attrName>ppt_y</p:attrName>
                                        </p:attrNameLst>
                                      </p:cBhvr>
                                      <p:tavLst>
                                        <p:tav tm="0">
                                          <p:val>
                                            <p:strVal val="#ppt_y+#ppt_h*1.125000"/>
                                          </p:val>
                                        </p:tav>
                                        <p:tav tm="100000">
                                          <p:val>
                                            <p:strVal val="#ppt_y"/>
                                          </p:val>
                                        </p:tav>
                                      </p:tavLst>
                                    </p:anim>
                                    <p:animEffect transition="in" filter="wipe(up)">
                                      <p:cBhvr>
                                        <p:cTn id="106" dur="1000"/>
                                        <p:tgtEl>
                                          <p:spTgt spid="83"/>
                                        </p:tgtEl>
                                      </p:cBhvr>
                                    </p:animEffect>
                                  </p:childTnLst>
                                </p:cTn>
                              </p:par>
                              <p:par>
                                <p:cTn id="107" presetID="17" presetClass="entr" presetSubtype="4" fill="hold" grpId="0" nodeType="withEffect">
                                  <p:stCondLst>
                                    <p:cond delay="2500"/>
                                  </p:stCondLst>
                                  <p:childTnLst>
                                    <p:set>
                                      <p:cBhvr>
                                        <p:cTn id="108" dur="1" fill="hold">
                                          <p:stCondLst>
                                            <p:cond delay="0"/>
                                          </p:stCondLst>
                                        </p:cTn>
                                        <p:tgtEl>
                                          <p:spTgt spid="74"/>
                                        </p:tgtEl>
                                        <p:attrNameLst>
                                          <p:attrName>style.visibility</p:attrName>
                                        </p:attrNameLst>
                                      </p:cBhvr>
                                      <p:to>
                                        <p:strVal val="visible"/>
                                      </p:to>
                                    </p:set>
                                    <p:anim calcmode="lin" valueType="num">
                                      <p:cBhvr>
                                        <p:cTn id="109" dur="1000" fill="hold"/>
                                        <p:tgtEl>
                                          <p:spTgt spid="74"/>
                                        </p:tgtEl>
                                        <p:attrNameLst>
                                          <p:attrName>ppt_x</p:attrName>
                                        </p:attrNameLst>
                                      </p:cBhvr>
                                      <p:tavLst>
                                        <p:tav tm="0">
                                          <p:val>
                                            <p:strVal val="#ppt_x"/>
                                          </p:val>
                                        </p:tav>
                                        <p:tav tm="100000">
                                          <p:val>
                                            <p:strVal val="#ppt_x"/>
                                          </p:val>
                                        </p:tav>
                                      </p:tavLst>
                                    </p:anim>
                                    <p:anim calcmode="lin" valueType="num">
                                      <p:cBhvr>
                                        <p:cTn id="110" dur="1000" fill="hold"/>
                                        <p:tgtEl>
                                          <p:spTgt spid="74"/>
                                        </p:tgtEl>
                                        <p:attrNameLst>
                                          <p:attrName>ppt_y</p:attrName>
                                        </p:attrNameLst>
                                      </p:cBhvr>
                                      <p:tavLst>
                                        <p:tav tm="0">
                                          <p:val>
                                            <p:strVal val="#ppt_y+#ppt_h/2"/>
                                          </p:val>
                                        </p:tav>
                                        <p:tav tm="100000">
                                          <p:val>
                                            <p:strVal val="#ppt_y"/>
                                          </p:val>
                                        </p:tav>
                                      </p:tavLst>
                                    </p:anim>
                                    <p:anim calcmode="lin" valueType="num">
                                      <p:cBhvr>
                                        <p:cTn id="111" dur="1000" fill="hold"/>
                                        <p:tgtEl>
                                          <p:spTgt spid="74"/>
                                        </p:tgtEl>
                                        <p:attrNameLst>
                                          <p:attrName>ppt_w</p:attrName>
                                        </p:attrNameLst>
                                      </p:cBhvr>
                                      <p:tavLst>
                                        <p:tav tm="0">
                                          <p:val>
                                            <p:strVal val="#ppt_w"/>
                                          </p:val>
                                        </p:tav>
                                        <p:tav tm="100000">
                                          <p:val>
                                            <p:strVal val="#ppt_w"/>
                                          </p:val>
                                        </p:tav>
                                      </p:tavLst>
                                    </p:anim>
                                    <p:anim calcmode="lin" valueType="num">
                                      <p:cBhvr>
                                        <p:cTn id="112" dur="1000" fill="hold"/>
                                        <p:tgtEl>
                                          <p:spTgt spid="74"/>
                                        </p:tgtEl>
                                        <p:attrNameLst>
                                          <p:attrName>ppt_h</p:attrName>
                                        </p:attrNameLst>
                                      </p:cBhvr>
                                      <p:tavLst>
                                        <p:tav tm="0">
                                          <p:val>
                                            <p:fltVal val="0"/>
                                          </p:val>
                                        </p:tav>
                                        <p:tav tm="100000">
                                          <p:val>
                                            <p:strVal val="#ppt_h"/>
                                          </p:val>
                                        </p:tav>
                                      </p:tavLst>
                                    </p:anim>
                                  </p:childTnLst>
                                </p:cTn>
                              </p:par>
                              <p:par>
                                <p:cTn id="113" presetID="17" presetClass="entr" presetSubtype="4" fill="hold" grpId="0" nodeType="withEffect">
                                  <p:stCondLst>
                                    <p:cond delay="2500"/>
                                  </p:stCondLst>
                                  <p:childTnLst>
                                    <p:set>
                                      <p:cBhvr>
                                        <p:cTn id="114" dur="1" fill="hold">
                                          <p:stCondLst>
                                            <p:cond delay="0"/>
                                          </p:stCondLst>
                                        </p:cTn>
                                        <p:tgtEl>
                                          <p:spTgt spid="81"/>
                                        </p:tgtEl>
                                        <p:attrNameLst>
                                          <p:attrName>style.visibility</p:attrName>
                                        </p:attrNameLst>
                                      </p:cBhvr>
                                      <p:to>
                                        <p:strVal val="visible"/>
                                      </p:to>
                                    </p:set>
                                    <p:anim calcmode="lin" valueType="num">
                                      <p:cBhvr>
                                        <p:cTn id="115" dur="1000" fill="hold"/>
                                        <p:tgtEl>
                                          <p:spTgt spid="81"/>
                                        </p:tgtEl>
                                        <p:attrNameLst>
                                          <p:attrName>ppt_x</p:attrName>
                                        </p:attrNameLst>
                                      </p:cBhvr>
                                      <p:tavLst>
                                        <p:tav tm="0">
                                          <p:val>
                                            <p:strVal val="#ppt_x"/>
                                          </p:val>
                                        </p:tav>
                                        <p:tav tm="100000">
                                          <p:val>
                                            <p:strVal val="#ppt_x"/>
                                          </p:val>
                                        </p:tav>
                                      </p:tavLst>
                                    </p:anim>
                                    <p:anim calcmode="lin" valueType="num">
                                      <p:cBhvr>
                                        <p:cTn id="116" dur="1000" fill="hold"/>
                                        <p:tgtEl>
                                          <p:spTgt spid="81"/>
                                        </p:tgtEl>
                                        <p:attrNameLst>
                                          <p:attrName>ppt_y</p:attrName>
                                        </p:attrNameLst>
                                      </p:cBhvr>
                                      <p:tavLst>
                                        <p:tav tm="0">
                                          <p:val>
                                            <p:strVal val="#ppt_y+#ppt_h/2"/>
                                          </p:val>
                                        </p:tav>
                                        <p:tav tm="100000">
                                          <p:val>
                                            <p:strVal val="#ppt_y"/>
                                          </p:val>
                                        </p:tav>
                                      </p:tavLst>
                                    </p:anim>
                                    <p:anim calcmode="lin" valueType="num">
                                      <p:cBhvr>
                                        <p:cTn id="117" dur="1000" fill="hold"/>
                                        <p:tgtEl>
                                          <p:spTgt spid="81"/>
                                        </p:tgtEl>
                                        <p:attrNameLst>
                                          <p:attrName>ppt_w</p:attrName>
                                        </p:attrNameLst>
                                      </p:cBhvr>
                                      <p:tavLst>
                                        <p:tav tm="0">
                                          <p:val>
                                            <p:strVal val="#ppt_w"/>
                                          </p:val>
                                        </p:tav>
                                        <p:tav tm="100000">
                                          <p:val>
                                            <p:strVal val="#ppt_w"/>
                                          </p:val>
                                        </p:tav>
                                      </p:tavLst>
                                    </p:anim>
                                    <p:anim calcmode="lin" valueType="num">
                                      <p:cBhvr>
                                        <p:cTn id="118" dur="1000" fill="hold"/>
                                        <p:tgtEl>
                                          <p:spTgt spid="81"/>
                                        </p:tgtEl>
                                        <p:attrNameLst>
                                          <p:attrName>ppt_h</p:attrName>
                                        </p:attrNameLst>
                                      </p:cBhvr>
                                      <p:tavLst>
                                        <p:tav tm="0">
                                          <p:val>
                                            <p:fltVal val="0"/>
                                          </p:val>
                                        </p:tav>
                                        <p:tav tm="100000">
                                          <p:val>
                                            <p:strVal val="#ppt_h"/>
                                          </p:val>
                                        </p:tav>
                                      </p:tavLst>
                                    </p:anim>
                                  </p:childTnLst>
                                </p:cTn>
                              </p:par>
                              <p:par>
                                <p:cTn id="119" presetID="17" presetClass="entr" presetSubtype="4" fill="hold" grpId="0" nodeType="withEffect">
                                  <p:stCondLst>
                                    <p:cond delay="2500"/>
                                  </p:stCondLst>
                                  <p:childTnLst>
                                    <p:set>
                                      <p:cBhvr>
                                        <p:cTn id="120" dur="1" fill="hold">
                                          <p:stCondLst>
                                            <p:cond delay="0"/>
                                          </p:stCondLst>
                                        </p:cTn>
                                        <p:tgtEl>
                                          <p:spTgt spid="80"/>
                                        </p:tgtEl>
                                        <p:attrNameLst>
                                          <p:attrName>style.visibility</p:attrName>
                                        </p:attrNameLst>
                                      </p:cBhvr>
                                      <p:to>
                                        <p:strVal val="visible"/>
                                      </p:to>
                                    </p:set>
                                    <p:anim calcmode="lin" valueType="num">
                                      <p:cBhvr>
                                        <p:cTn id="121" dur="1000" fill="hold"/>
                                        <p:tgtEl>
                                          <p:spTgt spid="80"/>
                                        </p:tgtEl>
                                        <p:attrNameLst>
                                          <p:attrName>ppt_x</p:attrName>
                                        </p:attrNameLst>
                                      </p:cBhvr>
                                      <p:tavLst>
                                        <p:tav tm="0">
                                          <p:val>
                                            <p:strVal val="#ppt_x"/>
                                          </p:val>
                                        </p:tav>
                                        <p:tav tm="100000">
                                          <p:val>
                                            <p:strVal val="#ppt_x"/>
                                          </p:val>
                                        </p:tav>
                                      </p:tavLst>
                                    </p:anim>
                                    <p:anim calcmode="lin" valueType="num">
                                      <p:cBhvr>
                                        <p:cTn id="122" dur="1000" fill="hold"/>
                                        <p:tgtEl>
                                          <p:spTgt spid="80"/>
                                        </p:tgtEl>
                                        <p:attrNameLst>
                                          <p:attrName>ppt_y</p:attrName>
                                        </p:attrNameLst>
                                      </p:cBhvr>
                                      <p:tavLst>
                                        <p:tav tm="0">
                                          <p:val>
                                            <p:strVal val="#ppt_y+#ppt_h/2"/>
                                          </p:val>
                                        </p:tav>
                                        <p:tav tm="100000">
                                          <p:val>
                                            <p:strVal val="#ppt_y"/>
                                          </p:val>
                                        </p:tav>
                                      </p:tavLst>
                                    </p:anim>
                                    <p:anim calcmode="lin" valueType="num">
                                      <p:cBhvr>
                                        <p:cTn id="123" dur="1000" fill="hold"/>
                                        <p:tgtEl>
                                          <p:spTgt spid="80"/>
                                        </p:tgtEl>
                                        <p:attrNameLst>
                                          <p:attrName>ppt_w</p:attrName>
                                        </p:attrNameLst>
                                      </p:cBhvr>
                                      <p:tavLst>
                                        <p:tav tm="0">
                                          <p:val>
                                            <p:strVal val="#ppt_w"/>
                                          </p:val>
                                        </p:tav>
                                        <p:tav tm="100000">
                                          <p:val>
                                            <p:strVal val="#ppt_w"/>
                                          </p:val>
                                        </p:tav>
                                      </p:tavLst>
                                    </p:anim>
                                    <p:anim calcmode="lin" valueType="num">
                                      <p:cBhvr>
                                        <p:cTn id="124" dur="1000" fill="hold"/>
                                        <p:tgtEl>
                                          <p:spTgt spid="80"/>
                                        </p:tgtEl>
                                        <p:attrNameLst>
                                          <p:attrName>ppt_h</p:attrName>
                                        </p:attrNameLst>
                                      </p:cBhvr>
                                      <p:tavLst>
                                        <p:tav tm="0">
                                          <p:val>
                                            <p:fltVal val="0"/>
                                          </p:val>
                                        </p:tav>
                                        <p:tav tm="100000">
                                          <p:val>
                                            <p:strVal val="#ppt_h"/>
                                          </p:val>
                                        </p:tav>
                                      </p:tavLst>
                                    </p:anim>
                                  </p:childTnLst>
                                </p:cTn>
                              </p:par>
                              <p:par>
                                <p:cTn id="125" presetID="17" presetClass="entr" presetSubtype="4" fill="hold" grpId="0" nodeType="withEffect">
                                  <p:stCondLst>
                                    <p:cond delay="250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ppt_x</p:attrName>
                                        </p:attrNameLst>
                                      </p:cBhvr>
                                      <p:tavLst>
                                        <p:tav tm="0">
                                          <p:val>
                                            <p:strVal val="#ppt_x"/>
                                          </p:val>
                                        </p:tav>
                                        <p:tav tm="100000">
                                          <p:val>
                                            <p:strVal val="#ppt_x"/>
                                          </p:val>
                                        </p:tav>
                                      </p:tavLst>
                                    </p:anim>
                                    <p:anim calcmode="lin" valueType="num">
                                      <p:cBhvr>
                                        <p:cTn id="128" dur="1000" fill="hold"/>
                                        <p:tgtEl>
                                          <p:spTgt spid="79"/>
                                        </p:tgtEl>
                                        <p:attrNameLst>
                                          <p:attrName>ppt_y</p:attrName>
                                        </p:attrNameLst>
                                      </p:cBhvr>
                                      <p:tavLst>
                                        <p:tav tm="0">
                                          <p:val>
                                            <p:strVal val="#ppt_y+#ppt_h/2"/>
                                          </p:val>
                                        </p:tav>
                                        <p:tav tm="100000">
                                          <p:val>
                                            <p:strVal val="#ppt_y"/>
                                          </p:val>
                                        </p:tav>
                                      </p:tavLst>
                                    </p:anim>
                                    <p:anim calcmode="lin" valueType="num">
                                      <p:cBhvr>
                                        <p:cTn id="129" dur="1000" fill="hold"/>
                                        <p:tgtEl>
                                          <p:spTgt spid="79"/>
                                        </p:tgtEl>
                                        <p:attrNameLst>
                                          <p:attrName>ppt_w</p:attrName>
                                        </p:attrNameLst>
                                      </p:cBhvr>
                                      <p:tavLst>
                                        <p:tav tm="0">
                                          <p:val>
                                            <p:strVal val="#ppt_w"/>
                                          </p:val>
                                        </p:tav>
                                        <p:tav tm="100000">
                                          <p:val>
                                            <p:strVal val="#ppt_w"/>
                                          </p:val>
                                        </p:tav>
                                      </p:tavLst>
                                    </p:anim>
                                    <p:anim calcmode="lin" valueType="num">
                                      <p:cBhvr>
                                        <p:cTn id="130" dur="1000" fill="hold"/>
                                        <p:tgtEl>
                                          <p:spTgt spid="79"/>
                                        </p:tgtEl>
                                        <p:attrNameLst>
                                          <p:attrName>ppt_h</p:attrName>
                                        </p:attrNameLst>
                                      </p:cBhvr>
                                      <p:tavLst>
                                        <p:tav tm="0">
                                          <p:val>
                                            <p:fltVal val="0"/>
                                          </p:val>
                                        </p:tav>
                                        <p:tav tm="100000">
                                          <p:val>
                                            <p:strVal val="#ppt_h"/>
                                          </p:val>
                                        </p:tav>
                                      </p:tavLst>
                                    </p:anim>
                                  </p:childTnLst>
                                </p:cTn>
                              </p:par>
                              <p:par>
                                <p:cTn id="131" presetID="17" presetClass="entr" presetSubtype="4" fill="hold" grpId="0" nodeType="withEffect">
                                  <p:stCondLst>
                                    <p:cond delay="2500"/>
                                  </p:stCondLst>
                                  <p:childTnLst>
                                    <p:set>
                                      <p:cBhvr>
                                        <p:cTn id="132" dur="1" fill="hold">
                                          <p:stCondLst>
                                            <p:cond delay="0"/>
                                          </p:stCondLst>
                                        </p:cTn>
                                        <p:tgtEl>
                                          <p:spTgt spid="78"/>
                                        </p:tgtEl>
                                        <p:attrNameLst>
                                          <p:attrName>style.visibility</p:attrName>
                                        </p:attrNameLst>
                                      </p:cBhvr>
                                      <p:to>
                                        <p:strVal val="visible"/>
                                      </p:to>
                                    </p:set>
                                    <p:anim calcmode="lin" valueType="num">
                                      <p:cBhvr>
                                        <p:cTn id="133" dur="1000" fill="hold"/>
                                        <p:tgtEl>
                                          <p:spTgt spid="78"/>
                                        </p:tgtEl>
                                        <p:attrNameLst>
                                          <p:attrName>ppt_x</p:attrName>
                                        </p:attrNameLst>
                                      </p:cBhvr>
                                      <p:tavLst>
                                        <p:tav tm="0">
                                          <p:val>
                                            <p:strVal val="#ppt_x"/>
                                          </p:val>
                                        </p:tav>
                                        <p:tav tm="100000">
                                          <p:val>
                                            <p:strVal val="#ppt_x"/>
                                          </p:val>
                                        </p:tav>
                                      </p:tavLst>
                                    </p:anim>
                                    <p:anim calcmode="lin" valueType="num">
                                      <p:cBhvr>
                                        <p:cTn id="134" dur="1000" fill="hold"/>
                                        <p:tgtEl>
                                          <p:spTgt spid="78"/>
                                        </p:tgtEl>
                                        <p:attrNameLst>
                                          <p:attrName>ppt_y</p:attrName>
                                        </p:attrNameLst>
                                      </p:cBhvr>
                                      <p:tavLst>
                                        <p:tav tm="0">
                                          <p:val>
                                            <p:strVal val="#ppt_y+#ppt_h/2"/>
                                          </p:val>
                                        </p:tav>
                                        <p:tav tm="100000">
                                          <p:val>
                                            <p:strVal val="#ppt_y"/>
                                          </p:val>
                                        </p:tav>
                                      </p:tavLst>
                                    </p:anim>
                                    <p:anim calcmode="lin" valueType="num">
                                      <p:cBhvr>
                                        <p:cTn id="135" dur="1000" fill="hold"/>
                                        <p:tgtEl>
                                          <p:spTgt spid="78"/>
                                        </p:tgtEl>
                                        <p:attrNameLst>
                                          <p:attrName>ppt_w</p:attrName>
                                        </p:attrNameLst>
                                      </p:cBhvr>
                                      <p:tavLst>
                                        <p:tav tm="0">
                                          <p:val>
                                            <p:strVal val="#ppt_w"/>
                                          </p:val>
                                        </p:tav>
                                        <p:tav tm="100000">
                                          <p:val>
                                            <p:strVal val="#ppt_w"/>
                                          </p:val>
                                        </p:tav>
                                      </p:tavLst>
                                    </p:anim>
                                    <p:anim calcmode="lin" valueType="num">
                                      <p:cBhvr>
                                        <p:cTn id="136" dur="1000" fill="hold"/>
                                        <p:tgtEl>
                                          <p:spTgt spid="78"/>
                                        </p:tgtEl>
                                        <p:attrNameLst>
                                          <p:attrName>ppt_h</p:attrName>
                                        </p:attrNameLst>
                                      </p:cBhvr>
                                      <p:tavLst>
                                        <p:tav tm="0">
                                          <p:val>
                                            <p:fltVal val="0"/>
                                          </p:val>
                                        </p:tav>
                                        <p:tav tm="100000">
                                          <p:val>
                                            <p:strVal val="#ppt_h"/>
                                          </p:val>
                                        </p:tav>
                                      </p:tavLst>
                                    </p:anim>
                                  </p:childTnLst>
                                </p:cTn>
                              </p:par>
                              <p:par>
                                <p:cTn id="137" presetID="17" presetClass="entr" presetSubtype="4" fill="hold" grpId="0" nodeType="withEffect">
                                  <p:stCondLst>
                                    <p:cond delay="2500"/>
                                  </p:stCondLst>
                                  <p:childTnLst>
                                    <p:set>
                                      <p:cBhvr>
                                        <p:cTn id="138" dur="1" fill="hold">
                                          <p:stCondLst>
                                            <p:cond delay="0"/>
                                          </p:stCondLst>
                                        </p:cTn>
                                        <p:tgtEl>
                                          <p:spTgt spid="73"/>
                                        </p:tgtEl>
                                        <p:attrNameLst>
                                          <p:attrName>style.visibility</p:attrName>
                                        </p:attrNameLst>
                                      </p:cBhvr>
                                      <p:to>
                                        <p:strVal val="visible"/>
                                      </p:to>
                                    </p:set>
                                    <p:anim calcmode="lin" valueType="num">
                                      <p:cBhvr>
                                        <p:cTn id="139" dur="1000" fill="hold"/>
                                        <p:tgtEl>
                                          <p:spTgt spid="73"/>
                                        </p:tgtEl>
                                        <p:attrNameLst>
                                          <p:attrName>ppt_x</p:attrName>
                                        </p:attrNameLst>
                                      </p:cBhvr>
                                      <p:tavLst>
                                        <p:tav tm="0">
                                          <p:val>
                                            <p:strVal val="#ppt_x"/>
                                          </p:val>
                                        </p:tav>
                                        <p:tav tm="100000">
                                          <p:val>
                                            <p:strVal val="#ppt_x"/>
                                          </p:val>
                                        </p:tav>
                                      </p:tavLst>
                                    </p:anim>
                                    <p:anim calcmode="lin" valueType="num">
                                      <p:cBhvr>
                                        <p:cTn id="140" dur="1000" fill="hold"/>
                                        <p:tgtEl>
                                          <p:spTgt spid="73"/>
                                        </p:tgtEl>
                                        <p:attrNameLst>
                                          <p:attrName>ppt_y</p:attrName>
                                        </p:attrNameLst>
                                      </p:cBhvr>
                                      <p:tavLst>
                                        <p:tav tm="0">
                                          <p:val>
                                            <p:strVal val="#ppt_y+#ppt_h/2"/>
                                          </p:val>
                                        </p:tav>
                                        <p:tav tm="100000">
                                          <p:val>
                                            <p:strVal val="#ppt_y"/>
                                          </p:val>
                                        </p:tav>
                                      </p:tavLst>
                                    </p:anim>
                                    <p:anim calcmode="lin" valueType="num">
                                      <p:cBhvr>
                                        <p:cTn id="141" dur="1000" fill="hold"/>
                                        <p:tgtEl>
                                          <p:spTgt spid="73"/>
                                        </p:tgtEl>
                                        <p:attrNameLst>
                                          <p:attrName>ppt_w</p:attrName>
                                        </p:attrNameLst>
                                      </p:cBhvr>
                                      <p:tavLst>
                                        <p:tav tm="0">
                                          <p:val>
                                            <p:strVal val="#ppt_w"/>
                                          </p:val>
                                        </p:tav>
                                        <p:tav tm="100000">
                                          <p:val>
                                            <p:strVal val="#ppt_w"/>
                                          </p:val>
                                        </p:tav>
                                      </p:tavLst>
                                    </p:anim>
                                    <p:anim calcmode="lin" valueType="num">
                                      <p:cBhvr>
                                        <p:cTn id="142" dur="1000" fill="hold"/>
                                        <p:tgtEl>
                                          <p:spTgt spid="73"/>
                                        </p:tgtEl>
                                        <p:attrNameLst>
                                          <p:attrName>ppt_h</p:attrName>
                                        </p:attrNameLst>
                                      </p:cBhvr>
                                      <p:tavLst>
                                        <p:tav tm="0">
                                          <p:val>
                                            <p:fltVal val="0"/>
                                          </p:val>
                                        </p:tav>
                                        <p:tav tm="100000">
                                          <p:val>
                                            <p:strVal val="#ppt_h"/>
                                          </p:val>
                                        </p:tav>
                                      </p:tavLst>
                                    </p:anim>
                                  </p:childTnLst>
                                </p:cTn>
                              </p:par>
                              <p:par>
                                <p:cTn id="143" presetID="17" presetClass="entr" presetSubtype="4" fill="hold" grpId="0" nodeType="withEffect">
                                  <p:stCondLst>
                                    <p:cond delay="2500"/>
                                  </p:stCondLst>
                                  <p:childTnLst>
                                    <p:set>
                                      <p:cBhvr>
                                        <p:cTn id="144" dur="1" fill="hold">
                                          <p:stCondLst>
                                            <p:cond delay="0"/>
                                          </p:stCondLst>
                                        </p:cTn>
                                        <p:tgtEl>
                                          <p:spTgt spid="77"/>
                                        </p:tgtEl>
                                        <p:attrNameLst>
                                          <p:attrName>style.visibility</p:attrName>
                                        </p:attrNameLst>
                                      </p:cBhvr>
                                      <p:to>
                                        <p:strVal val="visible"/>
                                      </p:to>
                                    </p:set>
                                    <p:anim calcmode="lin" valueType="num">
                                      <p:cBhvr>
                                        <p:cTn id="145" dur="1000" fill="hold"/>
                                        <p:tgtEl>
                                          <p:spTgt spid="77"/>
                                        </p:tgtEl>
                                        <p:attrNameLst>
                                          <p:attrName>ppt_x</p:attrName>
                                        </p:attrNameLst>
                                      </p:cBhvr>
                                      <p:tavLst>
                                        <p:tav tm="0">
                                          <p:val>
                                            <p:strVal val="#ppt_x"/>
                                          </p:val>
                                        </p:tav>
                                        <p:tav tm="100000">
                                          <p:val>
                                            <p:strVal val="#ppt_x"/>
                                          </p:val>
                                        </p:tav>
                                      </p:tavLst>
                                    </p:anim>
                                    <p:anim calcmode="lin" valueType="num">
                                      <p:cBhvr>
                                        <p:cTn id="146" dur="1000" fill="hold"/>
                                        <p:tgtEl>
                                          <p:spTgt spid="77"/>
                                        </p:tgtEl>
                                        <p:attrNameLst>
                                          <p:attrName>ppt_y</p:attrName>
                                        </p:attrNameLst>
                                      </p:cBhvr>
                                      <p:tavLst>
                                        <p:tav tm="0">
                                          <p:val>
                                            <p:strVal val="#ppt_y+#ppt_h/2"/>
                                          </p:val>
                                        </p:tav>
                                        <p:tav tm="100000">
                                          <p:val>
                                            <p:strVal val="#ppt_y"/>
                                          </p:val>
                                        </p:tav>
                                      </p:tavLst>
                                    </p:anim>
                                    <p:anim calcmode="lin" valueType="num">
                                      <p:cBhvr>
                                        <p:cTn id="147" dur="1000" fill="hold"/>
                                        <p:tgtEl>
                                          <p:spTgt spid="77"/>
                                        </p:tgtEl>
                                        <p:attrNameLst>
                                          <p:attrName>ppt_w</p:attrName>
                                        </p:attrNameLst>
                                      </p:cBhvr>
                                      <p:tavLst>
                                        <p:tav tm="0">
                                          <p:val>
                                            <p:strVal val="#ppt_w"/>
                                          </p:val>
                                        </p:tav>
                                        <p:tav tm="100000">
                                          <p:val>
                                            <p:strVal val="#ppt_w"/>
                                          </p:val>
                                        </p:tav>
                                      </p:tavLst>
                                    </p:anim>
                                    <p:anim calcmode="lin" valueType="num">
                                      <p:cBhvr>
                                        <p:cTn id="148" dur="1000" fill="hold"/>
                                        <p:tgtEl>
                                          <p:spTgt spid="77"/>
                                        </p:tgtEl>
                                        <p:attrNameLst>
                                          <p:attrName>ppt_h</p:attrName>
                                        </p:attrNameLst>
                                      </p:cBhvr>
                                      <p:tavLst>
                                        <p:tav tm="0">
                                          <p:val>
                                            <p:fltVal val="0"/>
                                          </p:val>
                                        </p:tav>
                                        <p:tav tm="100000">
                                          <p:val>
                                            <p:strVal val="#ppt_h"/>
                                          </p:val>
                                        </p:tav>
                                      </p:tavLst>
                                    </p:anim>
                                  </p:childTnLst>
                                </p:cTn>
                              </p:par>
                              <p:par>
                                <p:cTn id="149" presetID="17" presetClass="entr" presetSubtype="4" fill="hold" grpId="0" nodeType="withEffect">
                                  <p:stCondLst>
                                    <p:cond delay="2500"/>
                                  </p:stCondLst>
                                  <p:childTnLst>
                                    <p:set>
                                      <p:cBhvr>
                                        <p:cTn id="150" dur="1" fill="hold">
                                          <p:stCondLst>
                                            <p:cond delay="0"/>
                                          </p:stCondLst>
                                        </p:cTn>
                                        <p:tgtEl>
                                          <p:spTgt spid="76"/>
                                        </p:tgtEl>
                                        <p:attrNameLst>
                                          <p:attrName>style.visibility</p:attrName>
                                        </p:attrNameLst>
                                      </p:cBhvr>
                                      <p:to>
                                        <p:strVal val="visible"/>
                                      </p:to>
                                    </p:set>
                                    <p:anim calcmode="lin" valueType="num">
                                      <p:cBhvr>
                                        <p:cTn id="151" dur="1000" fill="hold"/>
                                        <p:tgtEl>
                                          <p:spTgt spid="76"/>
                                        </p:tgtEl>
                                        <p:attrNameLst>
                                          <p:attrName>ppt_x</p:attrName>
                                        </p:attrNameLst>
                                      </p:cBhvr>
                                      <p:tavLst>
                                        <p:tav tm="0">
                                          <p:val>
                                            <p:strVal val="#ppt_x"/>
                                          </p:val>
                                        </p:tav>
                                        <p:tav tm="100000">
                                          <p:val>
                                            <p:strVal val="#ppt_x"/>
                                          </p:val>
                                        </p:tav>
                                      </p:tavLst>
                                    </p:anim>
                                    <p:anim calcmode="lin" valueType="num">
                                      <p:cBhvr>
                                        <p:cTn id="152" dur="1000" fill="hold"/>
                                        <p:tgtEl>
                                          <p:spTgt spid="76"/>
                                        </p:tgtEl>
                                        <p:attrNameLst>
                                          <p:attrName>ppt_y</p:attrName>
                                        </p:attrNameLst>
                                      </p:cBhvr>
                                      <p:tavLst>
                                        <p:tav tm="0">
                                          <p:val>
                                            <p:strVal val="#ppt_y+#ppt_h/2"/>
                                          </p:val>
                                        </p:tav>
                                        <p:tav tm="100000">
                                          <p:val>
                                            <p:strVal val="#ppt_y"/>
                                          </p:val>
                                        </p:tav>
                                      </p:tavLst>
                                    </p:anim>
                                    <p:anim calcmode="lin" valueType="num">
                                      <p:cBhvr>
                                        <p:cTn id="153" dur="1000" fill="hold"/>
                                        <p:tgtEl>
                                          <p:spTgt spid="76"/>
                                        </p:tgtEl>
                                        <p:attrNameLst>
                                          <p:attrName>ppt_w</p:attrName>
                                        </p:attrNameLst>
                                      </p:cBhvr>
                                      <p:tavLst>
                                        <p:tav tm="0">
                                          <p:val>
                                            <p:strVal val="#ppt_w"/>
                                          </p:val>
                                        </p:tav>
                                        <p:tav tm="100000">
                                          <p:val>
                                            <p:strVal val="#ppt_w"/>
                                          </p:val>
                                        </p:tav>
                                      </p:tavLst>
                                    </p:anim>
                                    <p:anim calcmode="lin" valueType="num">
                                      <p:cBhvr>
                                        <p:cTn id="154" dur="1000" fill="hold"/>
                                        <p:tgtEl>
                                          <p:spTgt spid="76"/>
                                        </p:tgtEl>
                                        <p:attrNameLst>
                                          <p:attrName>ppt_h</p:attrName>
                                        </p:attrNameLst>
                                      </p:cBhvr>
                                      <p:tavLst>
                                        <p:tav tm="0">
                                          <p:val>
                                            <p:fltVal val="0"/>
                                          </p:val>
                                        </p:tav>
                                        <p:tav tm="100000">
                                          <p:val>
                                            <p:strVal val="#ppt_h"/>
                                          </p:val>
                                        </p:tav>
                                      </p:tavLst>
                                    </p:anim>
                                  </p:childTnLst>
                                </p:cTn>
                              </p:par>
                              <p:par>
                                <p:cTn id="155" presetID="17" presetClass="entr" presetSubtype="4" fill="hold" grpId="0" nodeType="withEffect">
                                  <p:stCondLst>
                                    <p:cond delay="2500"/>
                                  </p:stCondLst>
                                  <p:childTnLst>
                                    <p:set>
                                      <p:cBhvr>
                                        <p:cTn id="156" dur="1" fill="hold">
                                          <p:stCondLst>
                                            <p:cond delay="0"/>
                                          </p:stCondLst>
                                        </p:cTn>
                                        <p:tgtEl>
                                          <p:spTgt spid="75"/>
                                        </p:tgtEl>
                                        <p:attrNameLst>
                                          <p:attrName>style.visibility</p:attrName>
                                        </p:attrNameLst>
                                      </p:cBhvr>
                                      <p:to>
                                        <p:strVal val="visible"/>
                                      </p:to>
                                    </p:set>
                                    <p:anim calcmode="lin" valueType="num">
                                      <p:cBhvr>
                                        <p:cTn id="157" dur="1000" fill="hold"/>
                                        <p:tgtEl>
                                          <p:spTgt spid="75"/>
                                        </p:tgtEl>
                                        <p:attrNameLst>
                                          <p:attrName>ppt_x</p:attrName>
                                        </p:attrNameLst>
                                      </p:cBhvr>
                                      <p:tavLst>
                                        <p:tav tm="0">
                                          <p:val>
                                            <p:strVal val="#ppt_x"/>
                                          </p:val>
                                        </p:tav>
                                        <p:tav tm="100000">
                                          <p:val>
                                            <p:strVal val="#ppt_x"/>
                                          </p:val>
                                        </p:tav>
                                      </p:tavLst>
                                    </p:anim>
                                    <p:anim calcmode="lin" valueType="num">
                                      <p:cBhvr>
                                        <p:cTn id="158" dur="1000" fill="hold"/>
                                        <p:tgtEl>
                                          <p:spTgt spid="75"/>
                                        </p:tgtEl>
                                        <p:attrNameLst>
                                          <p:attrName>ppt_y</p:attrName>
                                        </p:attrNameLst>
                                      </p:cBhvr>
                                      <p:tavLst>
                                        <p:tav tm="0">
                                          <p:val>
                                            <p:strVal val="#ppt_y+#ppt_h/2"/>
                                          </p:val>
                                        </p:tav>
                                        <p:tav tm="100000">
                                          <p:val>
                                            <p:strVal val="#ppt_y"/>
                                          </p:val>
                                        </p:tav>
                                      </p:tavLst>
                                    </p:anim>
                                    <p:anim calcmode="lin" valueType="num">
                                      <p:cBhvr>
                                        <p:cTn id="159" dur="1000" fill="hold"/>
                                        <p:tgtEl>
                                          <p:spTgt spid="75"/>
                                        </p:tgtEl>
                                        <p:attrNameLst>
                                          <p:attrName>ppt_w</p:attrName>
                                        </p:attrNameLst>
                                      </p:cBhvr>
                                      <p:tavLst>
                                        <p:tav tm="0">
                                          <p:val>
                                            <p:strVal val="#ppt_w"/>
                                          </p:val>
                                        </p:tav>
                                        <p:tav tm="100000">
                                          <p:val>
                                            <p:strVal val="#ppt_w"/>
                                          </p:val>
                                        </p:tav>
                                      </p:tavLst>
                                    </p:anim>
                                    <p:anim calcmode="lin" valueType="num">
                                      <p:cBhvr>
                                        <p:cTn id="160" dur="1000" fill="hold"/>
                                        <p:tgtEl>
                                          <p:spTgt spid="75"/>
                                        </p:tgtEl>
                                        <p:attrNameLst>
                                          <p:attrName>ppt_h</p:attrName>
                                        </p:attrNameLst>
                                      </p:cBhvr>
                                      <p:tavLst>
                                        <p:tav tm="0">
                                          <p:val>
                                            <p:fltVal val="0"/>
                                          </p:val>
                                        </p:tav>
                                        <p:tav tm="100000">
                                          <p:val>
                                            <p:strVal val="#ppt_h"/>
                                          </p:val>
                                        </p:tav>
                                      </p:tavLst>
                                    </p:anim>
                                  </p:childTnLst>
                                </p:cTn>
                              </p:par>
                              <p:par>
                                <p:cTn id="161" presetID="12" presetClass="entr" presetSubtype="4" fill="hold" grpId="0" nodeType="withEffect">
                                  <p:stCondLst>
                                    <p:cond delay="2500"/>
                                  </p:stCondLst>
                                  <p:childTnLst>
                                    <p:set>
                                      <p:cBhvr>
                                        <p:cTn id="162" dur="1" fill="hold">
                                          <p:stCondLst>
                                            <p:cond delay="0"/>
                                          </p:stCondLst>
                                        </p:cTn>
                                        <p:tgtEl>
                                          <p:spTgt spid="109"/>
                                        </p:tgtEl>
                                        <p:attrNameLst>
                                          <p:attrName>style.visibility</p:attrName>
                                        </p:attrNameLst>
                                      </p:cBhvr>
                                      <p:to>
                                        <p:strVal val="visible"/>
                                      </p:to>
                                    </p:set>
                                    <p:anim calcmode="lin" valueType="num">
                                      <p:cBhvr additive="base">
                                        <p:cTn id="163" dur="1000"/>
                                        <p:tgtEl>
                                          <p:spTgt spid="109"/>
                                        </p:tgtEl>
                                        <p:attrNameLst>
                                          <p:attrName>ppt_y</p:attrName>
                                        </p:attrNameLst>
                                      </p:cBhvr>
                                      <p:tavLst>
                                        <p:tav tm="0">
                                          <p:val>
                                            <p:strVal val="#ppt_y+#ppt_h*1.125000"/>
                                          </p:val>
                                        </p:tav>
                                        <p:tav tm="100000">
                                          <p:val>
                                            <p:strVal val="#ppt_y"/>
                                          </p:val>
                                        </p:tav>
                                      </p:tavLst>
                                    </p:anim>
                                    <p:animEffect transition="in" filter="wipe(up)">
                                      <p:cBhvr>
                                        <p:cTn id="164" dur="1000"/>
                                        <p:tgtEl>
                                          <p:spTgt spid="109"/>
                                        </p:tgtEl>
                                      </p:cBhvr>
                                    </p:animEffect>
                                  </p:childTnLst>
                                </p:cTn>
                              </p:par>
                              <p:par>
                                <p:cTn id="165" presetID="12" presetClass="entr" presetSubtype="4" fill="hold" grpId="0" nodeType="withEffect">
                                  <p:stCondLst>
                                    <p:cond delay="2500"/>
                                  </p:stCondLst>
                                  <p:childTnLst>
                                    <p:set>
                                      <p:cBhvr>
                                        <p:cTn id="166" dur="1" fill="hold">
                                          <p:stCondLst>
                                            <p:cond delay="0"/>
                                          </p:stCondLst>
                                        </p:cTn>
                                        <p:tgtEl>
                                          <p:spTgt spid="117"/>
                                        </p:tgtEl>
                                        <p:attrNameLst>
                                          <p:attrName>style.visibility</p:attrName>
                                        </p:attrNameLst>
                                      </p:cBhvr>
                                      <p:to>
                                        <p:strVal val="visible"/>
                                      </p:to>
                                    </p:set>
                                    <p:anim calcmode="lin" valueType="num">
                                      <p:cBhvr additive="base">
                                        <p:cTn id="167" dur="1000"/>
                                        <p:tgtEl>
                                          <p:spTgt spid="117"/>
                                        </p:tgtEl>
                                        <p:attrNameLst>
                                          <p:attrName>ppt_y</p:attrName>
                                        </p:attrNameLst>
                                      </p:cBhvr>
                                      <p:tavLst>
                                        <p:tav tm="0">
                                          <p:val>
                                            <p:strVal val="#ppt_y+#ppt_h*1.125000"/>
                                          </p:val>
                                        </p:tav>
                                        <p:tav tm="100000">
                                          <p:val>
                                            <p:strVal val="#ppt_y"/>
                                          </p:val>
                                        </p:tav>
                                      </p:tavLst>
                                    </p:anim>
                                    <p:animEffect transition="in" filter="wipe(up)">
                                      <p:cBhvr>
                                        <p:cTn id="168" dur="1000"/>
                                        <p:tgtEl>
                                          <p:spTgt spid="117"/>
                                        </p:tgtEl>
                                      </p:cBhvr>
                                    </p:animEffect>
                                  </p:childTnLst>
                                </p:cTn>
                              </p:par>
                              <p:par>
                                <p:cTn id="169" presetID="12" presetClass="entr" presetSubtype="4" fill="hold" grpId="0" nodeType="withEffect">
                                  <p:stCondLst>
                                    <p:cond delay="2500"/>
                                  </p:stCondLst>
                                  <p:childTnLst>
                                    <p:set>
                                      <p:cBhvr>
                                        <p:cTn id="170" dur="1" fill="hold">
                                          <p:stCondLst>
                                            <p:cond delay="0"/>
                                          </p:stCondLst>
                                        </p:cTn>
                                        <p:tgtEl>
                                          <p:spTgt spid="116"/>
                                        </p:tgtEl>
                                        <p:attrNameLst>
                                          <p:attrName>style.visibility</p:attrName>
                                        </p:attrNameLst>
                                      </p:cBhvr>
                                      <p:to>
                                        <p:strVal val="visible"/>
                                      </p:to>
                                    </p:set>
                                    <p:anim calcmode="lin" valueType="num">
                                      <p:cBhvr additive="base">
                                        <p:cTn id="171" dur="1000"/>
                                        <p:tgtEl>
                                          <p:spTgt spid="116"/>
                                        </p:tgtEl>
                                        <p:attrNameLst>
                                          <p:attrName>ppt_y</p:attrName>
                                        </p:attrNameLst>
                                      </p:cBhvr>
                                      <p:tavLst>
                                        <p:tav tm="0">
                                          <p:val>
                                            <p:strVal val="#ppt_y+#ppt_h*1.125000"/>
                                          </p:val>
                                        </p:tav>
                                        <p:tav tm="100000">
                                          <p:val>
                                            <p:strVal val="#ppt_y"/>
                                          </p:val>
                                        </p:tav>
                                      </p:tavLst>
                                    </p:anim>
                                    <p:animEffect transition="in" filter="wipe(up)">
                                      <p:cBhvr>
                                        <p:cTn id="172" dur="1000"/>
                                        <p:tgtEl>
                                          <p:spTgt spid="116"/>
                                        </p:tgtEl>
                                      </p:cBhvr>
                                    </p:animEffect>
                                  </p:childTnLst>
                                </p:cTn>
                              </p:par>
                              <p:par>
                                <p:cTn id="173" presetID="12" presetClass="entr" presetSubtype="4" fill="hold" grpId="0" nodeType="withEffect">
                                  <p:stCondLst>
                                    <p:cond delay="2500"/>
                                  </p:stCondLst>
                                  <p:childTnLst>
                                    <p:set>
                                      <p:cBhvr>
                                        <p:cTn id="174" dur="1" fill="hold">
                                          <p:stCondLst>
                                            <p:cond delay="0"/>
                                          </p:stCondLst>
                                        </p:cTn>
                                        <p:tgtEl>
                                          <p:spTgt spid="115"/>
                                        </p:tgtEl>
                                        <p:attrNameLst>
                                          <p:attrName>style.visibility</p:attrName>
                                        </p:attrNameLst>
                                      </p:cBhvr>
                                      <p:to>
                                        <p:strVal val="visible"/>
                                      </p:to>
                                    </p:set>
                                    <p:anim calcmode="lin" valueType="num">
                                      <p:cBhvr additive="base">
                                        <p:cTn id="175" dur="1000"/>
                                        <p:tgtEl>
                                          <p:spTgt spid="115"/>
                                        </p:tgtEl>
                                        <p:attrNameLst>
                                          <p:attrName>ppt_y</p:attrName>
                                        </p:attrNameLst>
                                      </p:cBhvr>
                                      <p:tavLst>
                                        <p:tav tm="0">
                                          <p:val>
                                            <p:strVal val="#ppt_y+#ppt_h*1.125000"/>
                                          </p:val>
                                        </p:tav>
                                        <p:tav tm="100000">
                                          <p:val>
                                            <p:strVal val="#ppt_y"/>
                                          </p:val>
                                        </p:tav>
                                      </p:tavLst>
                                    </p:anim>
                                    <p:animEffect transition="in" filter="wipe(up)">
                                      <p:cBhvr>
                                        <p:cTn id="176" dur="1000"/>
                                        <p:tgtEl>
                                          <p:spTgt spid="115"/>
                                        </p:tgtEl>
                                      </p:cBhvr>
                                    </p:animEffect>
                                  </p:childTnLst>
                                </p:cTn>
                              </p:par>
                              <p:par>
                                <p:cTn id="177" presetID="12" presetClass="entr" presetSubtype="4" fill="hold" grpId="0" nodeType="withEffect">
                                  <p:stCondLst>
                                    <p:cond delay="2500"/>
                                  </p:stCondLst>
                                  <p:childTnLst>
                                    <p:set>
                                      <p:cBhvr>
                                        <p:cTn id="178" dur="1" fill="hold">
                                          <p:stCondLst>
                                            <p:cond delay="0"/>
                                          </p:stCondLst>
                                        </p:cTn>
                                        <p:tgtEl>
                                          <p:spTgt spid="114"/>
                                        </p:tgtEl>
                                        <p:attrNameLst>
                                          <p:attrName>style.visibility</p:attrName>
                                        </p:attrNameLst>
                                      </p:cBhvr>
                                      <p:to>
                                        <p:strVal val="visible"/>
                                      </p:to>
                                    </p:set>
                                    <p:anim calcmode="lin" valueType="num">
                                      <p:cBhvr additive="base">
                                        <p:cTn id="179" dur="1000"/>
                                        <p:tgtEl>
                                          <p:spTgt spid="114"/>
                                        </p:tgtEl>
                                        <p:attrNameLst>
                                          <p:attrName>ppt_y</p:attrName>
                                        </p:attrNameLst>
                                      </p:cBhvr>
                                      <p:tavLst>
                                        <p:tav tm="0">
                                          <p:val>
                                            <p:strVal val="#ppt_y+#ppt_h*1.125000"/>
                                          </p:val>
                                        </p:tav>
                                        <p:tav tm="100000">
                                          <p:val>
                                            <p:strVal val="#ppt_y"/>
                                          </p:val>
                                        </p:tav>
                                      </p:tavLst>
                                    </p:anim>
                                    <p:animEffect transition="in" filter="wipe(up)">
                                      <p:cBhvr>
                                        <p:cTn id="180" dur="1000"/>
                                        <p:tgtEl>
                                          <p:spTgt spid="114"/>
                                        </p:tgtEl>
                                      </p:cBhvr>
                                    </p:animEffect>
                                  </p:childTnLst>
                                </p:cTn>
                              </p:par>
                              <p:par>
                                <p:cTn id="181" presetID="12" presetClass="entr" presetSubtype="4" fill="hold" grpId="0" nodeType="withEffect">
                                  <p:stCondLst>
                                    <p:cond delay="2500"/>
                                  </p:stCondLst>
                                  <p:childTnLst>
                                    <p:set>
                                      <p:cBhvr>
                                        <p:cTn id="182" dur="1" fill="hold">
                                          <p:stCondLst>
                                            <p:cond delay="0"/>
                                          </p:stCondLst>
                                        </p:cTn>
                                        <p:tgtEl>
                                          <p:spTgt spid="113"/>
                                        </p:tgtEl>
                                        <p:attrNameLst>
                                          <p:attrName>style.visibility</p:attrName>
                                        </p:attrNameLst>
                                      </p:cBhvr>
                                      <p:to>
                                        <p:strVal val="visible"/>
                                      </p:to>
                                    </p:set>
                                    <p:anim calcmode="lin" valueType="num">
                                      <p:cBhvr additive="base">
                                        <p:cTn id="183" dur="1000"/>
                                        <p:tgtEl>
                                          <p:spTgt spid="113"/>
                                        </p:tgtEl>
                                        <p:attrNameLst>
                                          <p:attrName>ppt_y</p:attrName>
                                        </p:attrNameLst>
                                      </p:cBhvr>
                                      <p:tavLst>
                                        <p:tav tm="0">
                                          <p:val>
                                            <p:strVal val="#ppt_y+#ppt_h*1.125000"/>
                                          </p:val>
                                        </p:tav>
                                        <p:tav tm="100000">
                                          <p:val>
                                            <p:strVal val="#ppt_y"/>
                                          </p:val>
                                        </p:tav>
                                      </p:tavLst>
                                    </p:anim>
                                    <p:animEffect transition="in" filter="wipe(up)">
                                      <p:cBhvr>
                                        <p:cTn id="184" dur="1000"/>
                                        <p:tgtEl>
                                          <p:spTgt spid="113"/>
                                        </p:tgtEl>
                                      </p:cBhvr>
                                    </p:animEffect>
                                  </p:childTnLst>
                                </p:cTn>
                              </p:par>
                              <p:par>
                                <p:cTn id="185" presetID="12" presetClass="entr" presetSubtype="4" fill="hold" grpId="0" nodeType="withEffect">
                                  <p:stCondLst>
                                    <p:cond delay="2500"/>
                                  </p:stCondLst>
                                  <p:childTnLst>
                                    <p:set>
                                      <p:cBhvr>
                                        <p:cTn id="186" dur="1" fill="hold">
                                          <p:stCondLst>
                                            <p:cond delay="0"/>
                                          </p:stCondLst>
                                        </p:cTn>
                                        <p:tgtEl>
                                          <p:spTgt spid="112"/>
                                        </p:tgtEl>
                                        <p:attrNameLst>
                                          <p:attrName>style.visibility</p:attrName>
                                        </p:attrNameLst>
                                      </p:cBhvr>
                                      <p:to>
                                        <p:strVal val="visible"/>
                                      </p:to>
                                    </p:set>
                                    <p:anim calcmode="lin" valueType="num">
                                      <p:cBhvr additive="base">
                                        <p:cTn id="187" dur="1000"/>
                                        <p:tgtEl>
                                          <p:spTgt spid="112"/>
                                        </p:tgtEl>
                                        <p:attrNameLst>
                                          <p:attrName>ppt_y</p:attrName>
                                        </p:attrNameLst>
                                      </p:cBhvr>
                                      <p:tavLst>
                                        <p:tav tm="0">
                                          <p:val>
                                            <p:strVal val="#ppt_y+#ppt_h*1.125000"/>
                                          </p:val>
                                        </p:tav>
                                        <p:tav tm="100000">
                                          <p:val>
                                            <p:strVal val="#ppt_y"/>
                                          </p:val>
                                        </p:tav>
                                      </p:tavLst>
                                    </p:anim>
                                    <p:animEffect transition="in" filter="wipe(up)">
                                      <p:cBhvr>
                                        <p:cTn id="188" dur="1000"/>
                                        <p:tgtEl>
                                          <p:spTgt spid="112"/>
                                        </p:tgtEl>
                                      </p:cBhvr>
                                    </p:animEffect>
                                  </p:childTnLst>
                                </p:cTn>
                              </p:par>
                              <p:par>
                                <p:cTn id="189" presetID="12" presetClass="entr" presetSubtype="4" fill="hold" grpId="0" nodeType="withEffect">
                                  <p:stCondLst>
                                    <p:cond delay="2500"/>
                                  </p:stCondLst>
                                  <p:childTnLst>
                                    <p:set>
                                      <p:cBhvr>
                                        <p:cTn id="190" dur="1" fill="hold">
                                          <p:stCondLst>
                                            <p:cond delay="0"/>
                                          </p:stCondLst>
                                        </p:cTn>
                                        <p:tgtEl>
                                          <p:spTgt spid="111"/>
                                        </p:tgtEl>
                                        <p:attrNameLst>
                                          <p:attrName>style.visibility</p:attrName>
                                        </p:attrNameLst>
                                      </p:cBhvr>
                                      <p:to>
                                        <p:strVal val="visible"/>
                                      </p:to>
                                    </p:set>
                                    <p:anim calcmode="lin" valueType="num">
                                      <p:cBhvr additive="base">
                                        <p:cTn id="191" dur="1000"/>
                                        <p:tgtEl>
                                          <p:spTgt spid="111"/>
                                        </p:tgtEl>
                                        <p:attrNameLst>
                                          <p:attrName>ppt_y</p:attrName>
                                        </p:attrNameLst>
                                      </p:cBhvr>
                                      <p:tavLst>
                                        <p:tav tm="0">
                                          <p:val>
                                            <p:strVal val="#ppt_y+#ppt_h*1.125000"/>
                                          </p:val>
                                        </p:tav>
                                        <p:tav tm="100000">
                                          <p:val>
                                            <p:strVal val="#ppt_y"/>
                                          </p:val>
                                        </p:tav>
                                      </p:tavLst>
                                    </p:anim>
                                    <p:animEffect transition="in" filter="wipe(up)">
                                      <p:cBhvr>
                                        <p:cTn id="192" dur="1000"/>
                                        <p:tgtEl>
                                          <p:spTgt spid="111"/>
                                        </p:tgtEl>
                                      </p:cBhvr>
                                    </p:animEffect>
                                  </p:childTnLst>
                                </p:cTn>
                              </p:par>
                              <p:par>
                                <p:cTn id="193" presetID="12" presetClass="entr" presetSubtype="4" fill="hold" grpId="0" nodeType="withEffect">
                                  <p:stCondLst>
                                    <p:cond delay="2500"/>
                                  </p:stCondLst>
                                  <p:childTnLst>
                                    <p:set>
                                      <p:cBhvr>
                                        <p:cTn id="194" dur="1" fill="hold">
                                          <p:stCondLst>
                                            <p:cond delay="0"/>
                                          </p:stCondLst>
                                        </p:cTn>
                                        <p:tgtEl>
                                          <p:spTgt spid="110"/>
                                        </p:tgtEl>
                                        <p:attrNameLst>
                                          <p:attrName>style.visibility</p:attrName>
                                        </p:attrNameLst>
                                      </p:cBhvr>
                                      <p:to>
                                        <p:strVal val="visible"/>
                                      </p:to>
                                    </p:set>
                                    <p:anim calcmode="lin" valueType="num">
                                      <p:cBhvr additive="base">
                                        <p:cTn id="195" dur="1000"/>
                                        <p:tgtEl>
                                          <p:spTgt spid="110"/>
                                        </p:tgtEl>
                                        <p:attrNameLst>
                                          <p:attrName>ppt_y</p:attrName>
                                        </p:attrNameLst>
                                      </p:cBhvr>
                                      <p:tavLst>
                                        <p:tav tm="0">
                                          <p:val>
                                            <p:strVal val="#ppt_y+#ppt_h*1.125000"/>
                                          </p:val>
                                        </p:tav>
                                        <p:tav tm="100000">
                                          <p:val>
                                            <p:strVal val="#ppt_y"/>
                                          </p:val>
                                        </p:tav>
                                      </p:tavLst>
                                    </p:anim>
                                    <p:animEffect transition="in" filter="wipe(up)">
                                      <p:cBhvr>
                                        <p:cTn id="196" dur="1000"/>
                                        <p:tgtEl>
                                          <p:spTgt spid="110"/>
                                        </p:tgtEl>
                                      </p:cBhvr>
                                    </p:animEffect>
                                  </p:childTnLst>
                                </p:cTn>
                              </p:par>
                              <p:par>
                                <p:cTn id="197" presetID="10" presetClass="entr" presetSubtype="0" fill="hold" grpId="0" nodeType="withEffect">
                                  <p:stCondLst>
                                    <p:cond delay="1000"/>
                                  </p:stCondLst>
                                  <p:childTnLst>
                                    <p:set>
                                      <p:cBhvr>
                                        <p:cTn id="198" dur="1" fill="hold">
                                          <p:stCondLst>
                                            <p:cond delay="0"/>
                                          </p:stCondLst>
                                        </p:cTn>
                                        <p:tgtEl>
                                          <p:spTgt spid="119"/>
                                        </p:tgtEl>
                                        <p:attrNameLst>
                                          <p:attrName>style.visibility</p:attrName>
                                        </p:attrNameLst>
                                      </p:cBhvr>
                                      <p:to>
                                        <p:strVal val="visible"/>
                                      </p:to>
                                    </p:set>
                                    <p:animEffect transition="in" filter="fade">
                                      <p:cBhvr>
                                        <p:cTn id="199" dur="1000"/>
                                        <p:tgtEl>
                                          <p:spTgt spid="119"/>
                                        </p:tgtEl>
                                      </p:cBhvr>
                                    </p:animEffect>
                                  </p:childTnLst>
                                </p:cTn>
                              </p:par>
                              <p:par>
                                <p:cTn id="200" presetID="10" presetClass="entr" presetSubtype="0" fill="hold" grpId="0" nodeType="withEffect">
                                  <p:stCondLst>
                                    <p:cond delay="1000"/>
                                  </p:stCondLst>
                                  <p:childTnLst>
                                    <p:set>
                                      <p:cBhvr>
                                        <p:cTn id="201" dur="1" fill="hold">
                                          <p:stCondLst>
                                            <p:cond delay="0"/>
                                          </p:stCondLst>
                                        </p:cTn>
                                        <p:tgtEl>
                                          <p:spTgt spid="120"/>
                                        </p:tgtEl>
                                        <p:attrNameLst>
                                          <p:attrName>style.visibility</p:attrName>
                                        </p:attrNameLst>
                                      </p:cBhvr>
                                      <p:to>
                                        <p:strVal val="visible"/>
                                      </p:to>
                                    </p:set>
                                    <p:animEffect transition="in" filter="fade">
                                      <p:cBhvr>
                                        <p:cTn id="202" dur="1000"/>
                                        <p:tgtEl>
                                          <p:spTgt spid="120"/>
                                        </p:tgtEl>
                                      </p:cBhvr>
                                    </p:animEffect>
                                  </p:childTnLst>
                                </p:cTn>
                              </p:par>
                              <p:par>
                                <p:cTn id="203" presetID="53" presetClass="entr" presetSubtype="16" fill="hold" grpId="0" nodeType="withEffect">
                                  <p:stCondLst>
                                    <p:cond delay="1500"/>
                                  </p:stCondLst>
                                  <p:childTnLst>
                                    <p:set>
                                      <p:cBhvr>
                                        <p:cTn id="204" dur="1" fill="hold">
                                          <p:stCondLst>
                                            <p:cond delay="0"/>
                                          </p:stCondLst>
                                        </p:cTn>
                                        <p:tgtEl>
                                          <p:spTgt spid="122"/>
                                        </p:tgtEl>
                                        <p:attrNameLst>
                                          <p:attrName>style.visibility</p:attrName>
                                        </p:attrNameLst>
                                      </p:cBhvr>
                                      <p:to>
                                        <p:strVal val="visible"/>
                                      </p:to>
                                    </p:set>
                                    <p:anim calcmode="lin" valueType="num">
                                      <p:cBhvr>
                                        <p:cTn id="205" dur="1000" fill="hold"/>
                                        <p:tgtEl>
                                          <p:spTgt spid="122"/>
                                        </p:tgtEl>
                                        <p:attrNameLst>
                                          <p:attrName>ppt_w</p:attrName>
                                        </p:attrNameLst>
                                      </p:cBhvr>
                                      <p:tavLst>
                                        <p:tav tm="0">
                                          <p:val>
                                            <p:fltVal val="0"/>
                                          </p:val>
                                        </p:tav>
                                        <p:tav tm="100000">
                                          <p:val>
                                            <p:strVal val="#ppt_w"/>
                                          </p:val>
                                        </p:tav>
                                      </p:tavLst>
                                    </p:anim>
                                    <p:anim calcmode="lin" valueType="num">
                                      <p:cBhvr>
                                        <p:cTn id="206" dur="1000" fill="hold"/>
                                        <p:tgtEl>
                                          <p:spTgt spid="122"/>
                                        </p:tgtEl>
                                        <p:attrNameLst>
                                          <p:attrName>ppt_h</p:attrName>
                                        </p:attrNameLst>
                                      </p:cBhvr>
                                      <p:tavLst>
                                        <p:tav tm="0">
                                          <p:val>
                                            <p:fltVal val="0"/>
                                          </p:val>
                                        </p:tav>
                                        <p:tav tm="100000">
                                          <p:val>
                                            <p:strVal val="#ppt_h"/>
                                          </p:val>
                                        </p:tav>
                                      </p:tavLst>
                                    </p:anim>
                                    <p:animEffect transition="in" filter="fade">
                                      <p:cBhvr>
                                        <p:cTn id="207" dur="1000"/>
                                        <p:tgtEl>
                                          <p:spTgt spid="122"/>
                                        </p:tgtEl>
                                      </p:cBhvr>
                                    </p:animEffect>
                                  </p:childTnLst>
                                </p:cTn>
                              </p:par>
                              <p:par>
                                <p:cTn id="208" presetID="22" presetClass="entr" presetSubtype="8" fill="hold" grpId="0" nodeType="withEffect">
                                  <p:stCondLst>
                                    <p:cond delay="1500"/>
                                  </p:stCondLst>
                                  <p:childTnLst>
                                    <p:set>
                                      <p:cBhvr>
                                        <p:cTn id="209" dur="1" fill="hold">
                                          <p:stCondLst>
                                            <p:cond delay="0"/>
                                          </p:stCondLst>
                                        </p:cTn>
                                        <p:tgtEl>
                                          <p:spTgt spid="124"/>
                                        </p:tgtEl>
                                        <p:attrNameLst>
                                          <p:attrName>style.visibility</p:attrName>
                                        </p:attrNameLst>
                                      </p:cBhvr>
                                      <p:to>
                                        <p:strVal val="visible"/>
                                      </p:to>
                                    </p:set>
                                    <p:animEffect transition="in" filter="wipe(left)">
                                      <p:cBhvr>
                                        <p:cTn id="210" dur="1000"/>
                                        <p:tgtEl>
                                          <p:spTgt spid="124"/>
                                        </p:tgtEl>
                                      </p:cBhvr>
                                    </p:animEffect>
                                  </p:childTnLst>
                                </p:cTn>
                              </p:par>
                              <p:par>
                                <p:cTn id="211" presetID="53" presetClass="entr" presetSubtype="16" fill="hold" grpId="0" nodeType="withEffect">
                                  <p:stCondLst>
                                    <p:cond delay="2500"/>
                                  </p:stCondLst>
                                  <p:childTnLst>
                                    <p:set>
                                      <p:cBhvr>
                                        <p:cTn id="212" dur="1" fill="hold">
                                          <p:stCondLst>
                                            <p:cond delay="0"/>
                                          </p:stCondLst>
                                        </p:cTn>
                                        <p:tgtEl>
                                          <p:spTgt spid="127"/>
                                        </p:tgtEl>
                                        <p:attrNameLst>
                                          <p:attrName>style.visibility</p:attrName>
                                        </p:attrNameLst>
                                      </p:cBhvr>
                                      <p:to>
                                        <p:strVal val="visible"/>
                                      </p:to>
                                    </p:set>
                                    <p:anim calcmode="lin" valueType="num">
                                      <p:cBhvr>
                                        <p:cTn id="213" dur="1000" fill="hold"/>
                                        <p:tgtEl>
                                          <p:spTgt spid="127"/>
                                        </p:tgtEl>
                                        <p:attrNameLst>
                                          <p:attrName>ppt_w</p:attrName>
                                        </p:attrNameLst>
                                      </p:cBhvr>
                                      <p:tavLst>
                                        <p:tav tm="0">
                                          <p:val>
                                            <p:fltVal val="0"/>
                                          </p:val>
                                        </p:tav>
                                        <p:tav tm="100000">
                                          <p:val>
                                            <p:strVal val="#ppt_w"/>
                                          </p:val>
                                        </p:tav>
                                      </p:tavLst>
                                    </p:anim>
                                    <p:anim calcmode="lin" valueType="num">
                                      <p:cBhvr>
                                        <p:cTn id="214" dur="1000" fill="hold"/>
                                        <p:tgtEl>
                                          <p:spTgt spid="127"/>
                                        </p:tgtEl>
                                        <p:attrNameLst>
                                          <p:attrName>ppt_h</p:attrName>
                                        </p:attrNameLst>
                                      </p:cBhvr>
                                      <p:tavLst>
                                        <p:tav tm="0">
                                          <p:val>
                                            <p:fltVal val="0"/>
                                          </p:val>
                                        </p:tav>
                                        <p:tav tm="100000">
                                          <p:val>
                                            <p:strVal val="#ppt_h"/>
                                          </p:val>
                                        </p:tav>
                                      </p:tavLst>
                                    </p:anim>
                                    <p:animEffect transition="in" filter="fade">
                                      <p:cBhvr>
                                        <p:cTn id="215" dur="1000"/>
                                        <p:tgtEl>
                                          <p:spTgt spid="127"/>
                                        </p:tgtEl>
                                      </p:cBhvr>
                                    </p:animEffect>
                                  </p:childTnLst>
                                </p:cTn>
                              </p:par>
                              <p:par>
                                <p:cTn id="216" presetID="22" presetClass="entr" presetSubtype="8" fill="hold" grpId="0" nodeType="withEffect">
                                  <p:stCondLst>
                                    <p:cond delay="2500"/>
                                  </p:stCondLst>
                                  <p:childTnLst>
                                    <p:set>
                                      <p:cBhvr>
                                        <p:cTn id="217" dur="1" fill="hold">
                                          <p:stCondLst>
                                            <p:cond delay="0"/>
                                          </p:stCondLst>
                                        </p:cTn>
                                        <p:tgtEl>
                                          <p:spTgt spid="128"/>
                                        </p:tgtEl>
                                        <p:attrNameLst>
                                          <p:attrName>style.visibility</p:attrName>
                                        </p:attrNameLst>
                                      </p:cBhvr>
                                      <p:to>
                                        <p:strVal val="visible"/>
                                      </p:to>
                                    </p:set>
                                    <p:animEffect transition="in" filter="wipe(left)">
                                      <p:cBhvr>
                                        <p:cTn id="218" dur="1000"/>
                                        <p:tgtEl>
                                          <p:spTgt spid="128"/>
                                        </p:tgtEl>
                                      </p:cBhvr>
                                    </p:animEffect>
                                  </p:childTnLst>
                                </p:cTn>
                              </p:par>
                              <p:par>
                                <p:cTn id="219" presetID="16" presetClass="entr" presetSubtype="37" fill="hold" nodeType="withEffect">
                                  <p:stCondLst>
                                    <p:cond delay="0"/>
                                  </p:stCondLst>
                                  <p:childTnLst>
                                    <p:set>
                                      <p:cBhvr>
                                        <p:cTn id="220" dur="1" fill="hold">
                                          <p:stCondLst>
                                            <p:cond delay="0"/>
                                          </p:stCondLst>
                                        </p:cTn>
                                        <p:tgtEl>
                                          <p:spTgt spid="19"/>
                                        </p:tgtEl>
                                        <p:attrNameLst>
                                          <p:attrName>style.visibility</p:attrName>
                                        </p:attrNameLst>
                                      </p:cBhvr>
                                      <p:to>
                                        <p:strVal val="visible"/>
                                      </p:to>
                                    </p:set>
                                    <p:animEffect transition="in" filter="barn(outVertical)">
                                      <p:cBhvr>
                                        <p:cTn id="221"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p:bldP spid="83" grpId="0"/>
      <p:bldP spid="84" grpId="0"/>
      <p:bldP spid="85" grpId="0"/>
      <p:bldP spid="86" grpId="0"/>
      <p:bldP spid="87" grpId="0"/>
      <p:bldP spid="88" grpId="0"/>
      <p:bldP spid="89" grpId="0"/>
      <p:bldP spid="90" grpId="0"/>
      <p:bldP spid="109" grpId="0"/>
      <p:bldP spid="110" grpId="0"/>
      <p:bldP spid="111" grpId="0"/>
      <p:bldP spid="112" grpId="0"/>
      <p:bldP spid="113" grpId="0"/>
      <p:bldP spid="114" grpId="0"/>
      <p:bldP spid="115" grpId="0"/>
      <p:bldP spid="116" grpId="0"/>
      <p:bldP spid="117" grpId="0"/>
      <p:bldP spid="119" grpId="0" animBg="1"/>
      <p:bldP spid="120" grpId="0"/>
      <p:bldP spid="122" grpId="0" animBg="1"/>
      <p:bldP spid="124" grpId="0"/>
      <p:bldP spid="127" grpId="0" animBg="1"/>
      <p:bldP spid="12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7B6C7E1A-29ED-49CF-8D36-C99E91075DD8}"/>
              </a:ext>
            </a:extLst>
          </p:cNvPr>
          <p:cNvGrpSpPr/>
          <p:nvPr/>
        </p:nvGrpSpPr>
        <p:grpSpPr>
          <a:xfrm>
            <a:off x="2323172" y="361223"/>
            <a:ext cx="7545656" cy="674920"/>
            <a:chOff x="3425237" y="652463"/>
            <a:chExt cx="5341527" cy="674920"/>
          </a:xfrm>
        </p:grpSpPr>
        <p:sp>
          <p:nvSpPr>
            <p:cNvPr id="31" name="Rectangle 30">
              <a:extLst>
                <a:ext uri="{FF2B5EF4-FFF2-40B4-BE49-F238E27FC236}">
                  <a16:creationId xmlns:a16="http://schemas.microsoft.com/office/drawing/2014/main" id="{388760E8-8BE7-43C6-824C-06718BE992A2}"/>
                </a:ext>
              </a:extLst>
            </p:cNvPr>
            <p:cNvSpPr/>
            <p:nvPr/>
          </p:nvSpPr>
          <p:spPr>
            <a:xfrm rot="10800000">
              <a:off x="3425237" y="652463"/>
              <a:ext cx="5341527" cy="674913"/>
            </a:xfrm>
            <a:prstGeom prst="rect">
              <a:avLst/>
            </a:prstGeom>
            <a:blipFill dpi="0" rotWithShape="1">
              <a:blip r:embed="rId3">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2" name="Straight Connector 31">
              <a:extLst>
                <a:ext uri="{FF2B5EF4-FFF2-40B4-BE49-F238E27FC236}">
                  <a16:creationId xmlns:a16="http://schemas.microsoft.com/office/drawing/2014/main" id="{9B1E0D95-E184-4DF0-A3D9-EEDFEF0D5617}"/>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30" name="TextBox 29">
            <a:extLst>
              <a:ext uri="{FF2B5EF4-FFF2-40B4-BE49-F238E27FC236}">
                <a16:creationId xmlns:a16="http://schemas.microsoft.com/office/drawing/2014/main" id="{185D8D2B-1E76-4546-82B6-DF69981AA600}"/>
              </a:ext>
            </a:extLst>
          </p:cNvPr>
          <p:cNvSpPr txBox="1"/>
          <p:nvPr/>
        </p:nvSpPr>
        <p:spPr>
          <a:xfrm>
            <a:off x="2323172" y="442016"/>
            <a:ext cx="7545656" cy="477054"/>
          </a:xfrm>
          <a:prstGeom prst="rect">
            <a:avLst/>
          </a:prstGeom>
          <a:noFill/>
          <a:effectLst/>
        </p:spPr>
        <p:txBody>
          <a:bodyPr wrap="none" rtlCol="0">
            <a:spAutoFit/>
          </a:bodyPr>
          <a:lstStyle/>
          <a:p>
            <a:pPr algn="ctr"/>
            <a:r>
              <a:rPr lang="en-US" sz="2500" spc="300" dirty="0">
                <a:solidFill>
                  <a:srgbClr val="3BE8FF"/>
                </a:solidFill>
                <a:effectLst>
                  <a:outerShdw blurRad="177800" sx="102000" sy="102000" algn="ctr" rotWithShape="0">
                    <a:srgbClr val="00DCF8">
                      <a:alpha val="40000"/>
                    </a:srgbClr>
                  </a:outerShdw>
                </a:effectLst>
                <a:latin typeface="Montserrat" panose="00000500000000000000" pitchFamily="50" charset="0"/>
              </a:rPr>
              <a:t>AUTOMATION TECHNICAL POTENTIAL</a:t>
            </a:r>
          </a:p>
        </p:txBody>
      </p:sp>
      <p:grpSp>
        <p:nvGrpSpPr>
          <p:cNvPr id="121" name="Group 120">
            <a:extLst>
              <a:ext uri="{FF2B5EF4-FFF2-40B4-BE49-F238E27FC236}">
                <a16:creationId xmlns:a16="http://schemas.microsoft.com/office/drawing/2014/main" id="{83999E20-1C10-4E04-B0B5-52CDF373C96A}"/>
              </a:ext>
            </a:extLst>
          </p:cNvPr>
          <p:cNvGrpSpPr/>
          <p:nvPr/>
        </p:nvGrpSpPr>
        <p:grpSpPr>
          <a:xfrm>
            <a:off x="2117622" y="5597237"/>
            <a:ext cx="7956756" cy="818747"/>
            <a:chOff x="3061765" y="5597236"/>
            <a:chExt cx="7956756" cy="818747"/>
          </a:xfrm>
        </p:grpSpPr>
        <p:sp>
          <p:nvSpPr>
            <p:cNvPr id="114" name="Rectangle: Rounded Corners 113">
              <a:extLst>
                <a:ext uri="{FF2B5EF4-FFF2-40B4-BE49-F238E27FC236}">
                  <a16:creationId xmlns:a16="http://schemas.microsoft.com/office/drawing/2014/main" id="{74628E6D-FBF2-4390-8878-E3B62776575A}"/>
                </a:ext>
              </a:extLst>
            </p:cNvPr>
            <p:cNvSpPr/>
            <p:nvPr/>
          </p:nvSpPr>
          <p:spPr>
            <a:xfrm>
              <a:off x="3061765" y="5597236"/>
              <a:ext cx="7956756" cy="818747"/>
            </a:xfrm>
            <a:prstGeom prst="roundRect">
              <a:avLst>
                <a:gd name="adj" fmla="val 21687"/>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7C167994-776F-4320-A820-DAC9F6F1D94F}"/>
                </a:ext>
              </a:extLst>
            </p:cNvPr>
            <p:cNvSpPr txBox="1"/>
            <p:nvPr/>
          </p:nvSpPr>
          <p:spPr>
            <a:xfrm>
              <a:off x="3158210" y="5728894"/>
              <a:ext cx="4332482" cy="481542"/>
            </a:xfrm>
            <a:prstGeom prst="rect">
              <a:avLst/>
            </a:prstGeom>
            <a:noFill/>
          </p:spPr>
          <p:txBody>
            <a:bodyPr wrap="square" lIns="182880" rIns="182880" rtlCol="0">
              <a:spAutoFit/>
            </a:bodyPr>
            <a:lstStyle/>
            <a:p>
              <a:pPr>
                <a:lnSpc>
                  <a:spcPts val="1600"/>
                </a:lnSpc>
              </a:pPr>
              <a:r>
                <a:rPr lang="en-US" sz="1000" b="1" dirty="0">
                  <a:solidFill>
                    <a:schemeClr val="bg1"/>
                  </a:solidFill>
                  <a:latin typeface="Montserrat" panose="00000500000000000000" pitchFamily="50" charset="0"/>
                </a:rPr>
                <a:t>Technical Feasibility: </a:t>
              </a:r>
              <a:r>
                <a:rPr lang="en-US" sz="1000" dirty="0">
                  <a:solidFill>
                    <a:schemeClr val="bg1"/>
                  </a:solidFill>
                  <a:latin typeface="Montserrat" panose="00000500000000000000" pitchFamily="50" charset="0"/>
                </a:rPr>
                <a:t>% of time spent on activities that can be automated by adapting currently demonstrated technology</a:t>
              </a:r>
            </a:p>
          </p:txBody>
        </p:sp>
        <p:grpSp>
          <p:nvGrpSpPr>
            <p:cNvPr id="120" name="Group 119">
              <a:extLst>
                <a:ext uri="{FF2B5EF4-FFF2-40B4-BE49-F238E27FC236}">
                  <a16:creationId xmlns:a16="http://schemas.microsoft.com/office/drawing/2014/main" id="{34204AB7-62F7-4125-A9D6-8C57995DA8A5}"/>
                </a:ext>
              </a:extLst>
            </p:cNvPr>
            <p:cNvGrpSpPr/>
            <p:nvPr/>
          </p:nvGrpSpPr>
          <p:grpSpPr>
            <a:xfrm>
              <a:off x="7623728" y="5742682"/>
              <a:ext cx="3115787" cy="453966"/>
              <a:chOff x="7623728" y="5723646"/>
              <a:chExt cx="3115787" cy="453966"/>
            </a:xfrm>
          </p:grpSpPr>
          <p:grpSp>
            <p:nvGrpSpPr>
              <p:cNvPr id="96" name="Group 95">
                <a:extLst>
                  <a:ext uri="{FF2B5EF4-FFF2-40B4-BE49-F238E27FC236}">
                    <a16:creationId xmlns:a16="http://schemas.microsoft.com/office/drawing/2014/main" id="{C6BA97C4-8423-45E2-A4AB-13B48C636204}"/>
                  </a:ext>
                </a:extLst>
              </p:cNvPr>
              <p:cNvGrpSpPr/>
              <p:nvPr/>
            </p:nvGrpSpPr>
            <p:grpSpPr>
              <a:xfrm>
                <a:off x="7623729" y="5992677"/>
                <a:ext cx="3049740" cy="184935"/>
                <a:chOff x="7184852" y="6248400"/>
                <a:chExt cx="3049740" cy="248372"/>
              </a:xfrm>
            </p:grpSpPr>
            <p:sp>
              <p:nvSpPr>
                <p:cNvPr id="86" name="Rectangle 85">
                  <a:extLst>
                    <a:ext uri="{FF2B5EF4-FFF2-40B4-BE49-F238E27FC236}">
                      <a16:creationId xmlns:a16="http://schemas.microsoft.com/office/drawing/2014/main" id="{77E0289B-1818-4B53-AE85-B041565A253F}"/>
                    </a:ext>
                  </a:extLst>
                </p:cNvPr>
                <p:cNvSpPr/>
                <p:nvPr/>
              </p:nvSpPr>
              <p:spPr>
                <a:xfrm>
                  <a:off x="7184852" y="6248400"/>
                  <a:ext cx="304974" cy="248372"/>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a:extLst>
                    <a:ext uri="{FF2B5EF4-FFF2-40B4-BE49-F238E27FC236}">
                      <a16:creationId xmlns:a16="http://schemas.microsoft.com/office/drawing/2014/main" id="{D6881B90-D0D5-46E4-9C0D-FC6D0D3C6C50}"/>
                    </a:ext>
                  </a:extLst>
                </p:cNvPr>
                <p:cNvSpPr/>
                <p:nvPr/>
              </p:nvSpPr>
              <p:spPr>
                <a:xfrm>
                  <a:off x="7489826" y="6248400"/>
                  <a:ext cx="304974" cy="248372"/>
                </a:xfrm>
                <a:prstGeom prst="rect">
                  <a:avLst/>
                </a:prstGeom>
                <a:solidFill>
                  <a:srgbClr val="818F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a:extLst>
                    <a:ext uri="{FF2B5EF4-FFF2-40B4-BE49-F238E27FC236}">
                      <a16:creationId xmlns:a16="http://schemas.microsoft.com/office/drawing/2014/main" id="{922CEA1E-12D4-449E-8640-2AAFCE07F6F9}"/>
                    </a:ext>
                  </a:extLst>
                </p:cNvPr>
                <p:cNvSpPr/>
                <p:nvPr/>
              </p:nvSpPr>
              <p:spPr>
                <a:xfrm>
                  <a:off x="7794800" y="6248400"/>
                  <a:ext cx="304974" cy="248372"/>
                </a:xfrm>
                <a:prstGeom prst="rect">
                  <a:avLst/>
                </a:prstGeom>
                <a:solidFill>
                  <a:srgbClr val="7A7E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88">
                  <a:extLst>
                    <a:ext uri="{FF2B5EF4-FFF2-40B4-BE49-F238E27FC236}">
                      <a16:creationId xmlns:a16="http://schemas.microsoft.com/office/drawing/2014/main" id="{2291D2FD-CFF0-4D1D-A78C-FAE1397AC470}"/>
                    </a:ext>
                  </a:extLst>
                </p:cNvPr>
                <p:cNvSpPr/>
                <p:nvPr/>
              </p:nvSpPr>
              <p:spPr>
                <a:xfrm>
                  <a:off x="8099774" y="6248400"/>
                  <a:ext cx="304974" cy="248372"/>
                </a:xfrm>
                <a:prstGeom prst="rect">
                  <a:avLst/>
                </a:prstGeom>
                <a:solidFill>
                  <a:srgbClr val="726A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a:extLst>
                    <a:ext uri="{FF2B5EF4-FFF2-40B4-BE49-F238E27FC236}">
                      <a16:creationId xmlns:a16="http://schemas.microsoft.com/office/drawing/2014/main" id="{96952DFB-1372-4C2A-9368-425090EAA232}"/>
                    </a:ext>
                  </a:extLst>
                </p:cNvPr>
                <p:cNvSpPr/>
                <p:nvPr/>
              </p:nvSpPr>
              <p:spPr>
                <a:xfrm>
                  <a:off x="8404748" y="6248400"/>
                  <a:ext cx="304974" cy="248372"/>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B0E0C62E-3D1C-4ED3-BEF8-FC6645107417}"/>
                    </a:ext>
                  </a:extLst>
                </p:cNvPr>
                <p:cNvSpPr/>
                <p:nvPr/>
              </p:nvSpPr>
              <p:spPr>
                <a:xfrm>
                  <a:off x="8709722" y="6248400"/>
                  <a:ext cx="304974" cy="248372"/>
                </a:xfrm>
                <a:prstGeom prst="rect">
                  <a:avLst/>
                </a:prstGeom>
                <a:solidFill>
                  <a:srgbClr val="6367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9EA8C0A7-DBC9-4451-8325-A257143B0B0F}"/>
                    </a:ext>
                  </a:extLst>
                </p:cNvPr>
                <p:cNvSpPr/>
                <p:nvPr/>
              </p:nvSpPr>
              <p:spPr>
                <a:xfrm>
                  <a:off x="9014696" y="6248400"/>
                  <a:ext cx="304974" cy="248372"/>
                </a:xfrm>
                <a:prstGeom prst="rect">
                  <a:avLst/>
                </a:prstGeom>
                <a:solidFill>
                  <a:srgbClr val="5B81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a:extLst>
                    <a:ext uri="{FF2B5EF4-FFF2-40B4-BE49-F238E27FC236}">
                      <a16:creationId xmlns:a16="http://schemas.microsoft.com/office/drawing/2014/main" id="{0FC16B63-D30E-4B42-AE88-02F32A6AC72A}"/>
                    </a:ext>
                  </a:extLst>
                </p:cNvPr>
                <p:cNvSpPr/>
                <p:nvPr/>
              </p:nvSpPr>
              <p:spPr>
                <a:xfrm>
                  <a:off x="9319670" y="6248400"/>
                  <a:ext cx="304974" cy="248372"/>
                </a:xfrm>
                <a:prstGeom prst="rect">
                  <a:avLst/>
                </a:prstGeom>
                <a:solidFill>
                  <a:srgbClr val="539A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8C9DF6D3-972F-4609-8DB2-9DE2EC6455E5}"/>
                    </a:ext>
                  </a:extLst>
                </p:cNvPr>
                <p:cNvSpPr/>
                <p:nvPr/>
              </p:nvSpPr>
              <p:spPr>
                <a:xfrm>
                  <a:off x="9624644" y="6248400"/>
                  <a:ext cx="304974" cy="248372"/>
                </a:xfrm>
                <a:prstGeom prst="rect">
                  <a:avLst/>
                </a:prstGeom>
                <a:solidFill>
                  <a:srgbClr val="49BA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a:extLst>
                    <a:ext uri="{FF2B5EF4-FFF2-40B4-BE49-F238E27FC236}">
                      <a16:creationId xmlns:a16="http://schemas.microsoft.com/office/drawing/2014/main" id="{8D88C1AB-B8A2-41C2-9CFC-AD5D70F1F70C}"/>
                    </a:ext>
                  </a:extLst>
                </p:cNvPr>
                <p:cNvSpPr/>
                <p:nvPr/>
              </p:nvSpPr>
              <p:spPr>
                <a:xfrm>
                  <a:off x="9929618" y="6248400"/>
                  <a:ext cx="304974" cy="2483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138192AE-19A2-46FE-86FD-FD0206EE9879}"/>
                  </a:ext>
                </a:extLst>
              </p:cNvPr>
              <p:cNvSpPr txBox="1"/>
              <p:nvPr/>
            </p:nvSpPr>
            <p:spPr>
              <a:xfrm>
                <a:off x="7623728" y="5723646"/>
                <a:ext cx="304974" cy="256727"/>
              </a:xfrm>
              <a:prstGeom prst="rect">
                <a:avLst/>
              </a:prstGeom>
              <a:noFill/>
            </p:spPr>
            <p:txBody>
              <a:bodyPr wrap="square" lIns="91440" rIns="91440" rtlCol="0">
                <a:noAutofit/>
              </a:bodyPr>
              <a:lstStyle/>
              <a:p>
                <a:pPr algn="ctr"/>
                <a:r>
                  <a:rPr lang="en-US" sz="1000" dirty="0">
                    <a:solidFill>
                      <a:schemeClr val="bg1"/>
                    </a:solidFill>
                    <a:latin typeface="Montserrat" panose="00000500000000000000" pitchFamily="50" charset="0"/>
                  </a:rPr>
                  <a:t>0</a:t>
                </a:r>
              </a:p>
            </p:txBody>
          </p:sp>
          <p:sp>
            <p:nvSpPr>
              <p:cNvPr id="118" name="TextBox 117">
                <a:extLst>
                  <a:ext uri="{FF2B5EF4-FFF2-40B4-BE49-F238E27FC236}">
                    <a16:creationId xmlns:a16="http://schemas.microsoft.com/office/drawing/2014/main" id="{93166D7B-2D1E-4A58-B84E-2B0813AEF5F8}"/>
                  </a:ext>
                </a:extLst>
              </p:cNvPr>
              <p:cNvSpPr txBox="1"/>
              <p:nvPr/>
            </p:nvSpPr>
            <p:spPr>
              <a:xfrm>
                <a:off x="8974602" y="5723646"/>
                <a:ext cx="347992" cy="256727"/>
              </a:xfrm>
              <a:prstGeom prst="rect">
                <a:avLst/>
              </a:prstGeom>
              <a:noFill/>
            </p:spPr>
            <p:txBody>
              <a:bodyPr wrap="square" lIns="91440" rIns="91440" rtlCol="0">
                <a:noAutofit/>
              </a:bodyPr>
              <a:lstStyle/>
              <a:p>
                <a:pPr algn="ctr"/>
                <a:r>
                  <a:rPr lang="en-US" sz="1000" dirty="0">
                    <a:solidFill>
                      <a:schemeClr val="bg1"/>
                    </a:solidFill>
                    <a:latin typeface="Montserrat" panose="00000500000000000000" pitchFamily="50" charset="0"/>
                  </a:rPr>
                  <a:t>50</a:t>
                </a:r>
              </a:p>
            </p:txBody>
          </p:sp>
          <p:sp>
            <p:nvSpPr>
              <p:cNvPr id="119" name="TextBox 118">
                <a:extLst>
                  <a:ext uri="{FF2B5EF4-FFF2-40B4-BE49-F238E27FC236}">
                    <a16:creationId xmlns:a16="http://schemas.microsoft.com/office/drawing/2014/main" id="{0778243D-F8C8-4F97-9421-836BC79A44BD}"/>
                  </a:ext>
                </a:extLst>
              </p:cNvPr>
              <p:cNvSpPr txBox="1"/>
              <p:nvPr/>
            </p:nvSpPr>
            <p:spPr>
              <a:xfrm>
                <a:off x="10302449" y="5723646"/>
                <a:ext cx="437066" cy="256727"/>
              </a:xfrm>
              <a:prstGeom prst="rect">
                <a:avLst/>
              </a:prstGeom>
              <a:noFill/>
            </p:spPr>
            <p:txBody>
              <a:bodyPr wrap="square" lIns="91440" rIns="91440" rtlCol="0">
                <a:noAutofit/>
              </a:bodyPr>
              <a:lstStyle/>
              <a:p>
                <a:pPr algn="ctr"/>
                <a:r>
                  <a:rPr lang="en-US" sz="1000" dirty="0">
                    <a:solidFill>
                      <a:schemeClr val="bg1"/>
                    </a:solidFill>
                    <a:latin typeface="Montserrat" panose="00000500000000000000" pitchFamily="50" charset="0"/>
                  </a:rPr>
                  <a:t>100</a:t>
                </a:r>
              </a:p>
            </p:txBody>
          </p:sp>
        </p:grpSp>
      </p:grpSp>
      <p:grpSp>
        <p:nvGrpSpPr>
          <p:cNvPr id="126" name="Group 125">
            <a:extLst>
              <a:ext uri="{FF2B5EF4-FFF2-40B4-BE49-F238E27FC236}">
                <a16:creationId xmlns:a16="http://schemas.microsoft.com/office/drawing/2014/main" id="{7C6AD108-6D87-4A8E-ACF2-ADB6B95B2561}"/>
              </a:ext>
            </a:extLst>
          </p:cNvPr>
          <p:cNvGrpSpPr/>
          <p:nvPr/>
        </p:nvGrpSpPr>
        <p:grpSpPr>
          <a:xfrm>
            <a:off x="807878" y="1580172"/>
            <a:ext cx="10576243" cy="3653957"/>
            <a:chOff x="727860" y="1624380"/>
            <a:chExt cx="10576243" cy="3653957"/>
          </a:xfrm>
        </p:grpSpPr>
        <p:grpSp>
          <p:nvGrpSpPr>
            <p:cNvPr id="124" name="Group 123">
              <a:extLst>
                <a:ext uri="{FF2B5EF4-FFF2-40B4-BE49-F238E27FC236}">
                  <a16:creationId xmlns:a16="http://schemas.microsoft.com/office/drawing/2014/main" id="{243DA95C-275E-4764-BE18-E3AA5934BDBC}"/>
                </a:ext>
              </a:extLst>
            </p:cNvPr>
            <p:cNvGrpSpPr/>
            <p:nvPr/>
          </p:nvGrpSpPr>
          <p:grpSpPr>
            <a:xfrm>
              <a:off x="727860" y="2303563"/>
              <a:ext cx="10576243" cy="2974774"/>
              <a:chOff x="727860" y="2376134"/>
              <a:chExt cx="10576243" cy="2974774"/>
            </a:xfrm>
          </p:grpSpPr>
          <p:grpSp>
            <p:nvGrpSpPr>
              <p:cNvPr id="123" name="Group 122">
                <a:extLst>
                  <a:ext uri="{FF2B5EF4-FFF2-40B4-BE49-F238E27FC236}">
                    <a16:creationId xmlns:a16="http://schemas.microsoft.com/office/drawing/2014/main" id="{8A6F98C2-C3B8-4EAE-8512-A45D32325BE9}"/>
                  </a:ext>
                </a:extLst>
              </p:cNvPr>
              <p:cNvGrpSpPr/>
              <p:nvPr/>
            </p:nvGrpSpPr>
            <p:grpSpPr>
              <a:xfrm>
                <a:off x="1809655" y="2376134"/>
                <a:ext cx="9494448" cy="506998"/>
                <a:chOff x="1809655" y="2289050"/>
                <a:chExt cx="9494448" cy="506998"/>
              </a:xfrm>
            </p:grpSpPr>
            <p:sp>
              <p:nvSpPr>
                <p:cNvPr id="5" name="TextBox 4">
                  <a:extLst>
                    <a:ext uri="{FF2B5EF4-FFF2-40B4-BE49-F238E27FC236}">
                      <a16:creationId xmlns:a16="http://schemas.microsoft.com/office/drawing/2014/main" id="{F373A02C-12A8-4A98-BF2E-352EAC3BCFB0}"/>
                    </a:ext>
                  </a:extLst>
                </p:cNvPr>
                <p:cNvSpPr txBox="1"/>
                <p:nvPr/>
              </p:nvSpPr>
              <p:spPr>
                <a:xfrm>
                  <a:off x="1809655" y="2289050"/>
                  <a:ext cx="1255944" cy="506998"/>
                </a:xfrm>
                <a:prstGeom prst="rect">
                  <a:avLst/>
                </a:prstGeom>
                <a:noFill/>
              </p:spPr>
              <p:txBody>
                <a:bodyPr wrap="square" rtlCol="0">
                  <a:spAutoFit/>
                </a:bodyPr>
                <a:lstStyle/>
                <a:p>
                  <a:pPr algn="ctr">
                    <a:lnSpc>
                      <a:spcPts val="1700"/>
                    </a:lnSpc>
                  </a:pPr>
                  <a:r>
                    <a:rPr lang="en-US" sz="1100" b="1" dirty="0">
                      <a:solidFill>
                        <a:schemeClr val="bg1"/>
                      </a:solidFill>
                      <a:latin typeface="Montserrat" panose="00000500000000000000" pitchFamily="50" charset="0"/>
                    </a:rPr>
                    <a:t>Managing Others</a:t>
                  </a:r>
                </a:p>
              </p:txBody>
            </p:sp>
            <p:sp>
              <p:nvSpPr>
                <p:cNvPr id="33" name="TextBox 32">
                  <a:extLst>
                    <a:ext uri="{FF2B5EF4-FFF2-40B4-BE49-F238E27FC236}">
                      <a16:creationId xmlns:a16="http://schemas.microsoft.com/office/drawing/2014/main" id="{BFF31917-5655-4FED-A5FA-10AE02237365}"/>
                    </a:ext>
                  </a:extLst>
                </p:cNvPr>
                <p:cNvSpPr txBox="1"/>
                <p:nvPr/>
              </p:nvSpPr>
              <p:spPr>
                <a:xfrm>
                  <a:off x="3182739" y="2289050"/>
                  <a:ext cx="1255944" cy="506998"/>
                </a:xfrm>
                <a:prstGeom prst="rect">
                  <a:avLst/>
                </a:prstGeom>
                <a:noFill/>
              </p:spPr>
              <p:txBody>
                <a:bodyPr wrap="square" rtlCol="0">
                  <a:spAutoFit/>
                </a:bodyPr>
                <a:lstStyle/>
                <a:p>
                  <a:pPr algn="ctr">
                    <a:lnSpc>
                      <a:spcPts val="1700"/>
                    </a:lnSpc>
                  </a:pPr>
                  <a:r>
                    <a:rPr lang="en-US" sz="1100" b="1" dirty="0">
                      <a:solidFill>
                        <a:schemeClr val="bg1"/>
                      </a:solidFill>
                      <a:latin typeface="Montserrat" panose="00000500000000000000" pitchFamily="50" charset="0"/>
                    </a:rPr>
                    <a:t>Applying Expertise</a:t>
                  </a:r>
                </a:p>
              </p:txBody>
            </p:sp>
            <p:sp>
              <p:nvSpPr>
                <p:cNvPr id="34" name="TextBox 33">
                  <a:extLst>
                    <a:ext uri="{FF2B5EF4-FFF2-40B4-BE49-F238E27FC236}">
                      <a16:creationId xmlns:a16="http://schemas.microsoft.com/office/drawing/2014/main" id="{B213A274-7B35-4BBB-828A-D2B57110FCCB}"/>
                    </a:ext>
                  </a:extLst>
                </p:cNvPr>
                <p:cNvSpPr txBox="1"/>
                <p:nvPr/>
              </p:nvSpPr>
              <p:spPr>
                <a:xfrm>
                  <a:off x="4555823" y="2289050"/>
                  <a:ext cx="1255944" cy="506998"/>
                </a:xfrm>
                <a:prstGeom prst="rect">
                  <a:avLst/>
                </a:prstGeom>
                <a:noFill/>
              </p:spPr>
              <p:txBody>
                <a:bodyPr wrap="square" rtlCol="0">
                  <a:spAutoFit/>
                </a:bodyPr>
                <a:lstStyle/>
                <a:p>
                  <a:pPr algn="ctr">
                    <a:lnSpc>
                      <a:spcPts val="1700"/>
                    </a:lnSpc>
                  </a:pPr>
                  <a:r>
                    <a:rPr lang="en-US" sz="1100" b="1" dirty="0">
                      <a:solidFill>
                        <a:schemeClr val="bg1"/>
                      </a:solidFill>
                      <a:latin typeface="Montserrat" panose="00000500000000000000" pitchFamily="50" charset="0"/>
                    </a:rPr>
                    <a:t>Stakeholder Interactions</a:t>
                  </a:r>
                </a:p>
              </p:txBody>
            </p:sp>
            <p:sp>
              <p:nvSpPr>
                <p:cNvPr id="35" name="TextBox 34">
                  <a:extLst>
                    <a:ext uri="{FF2B5EF4-FFF2-40B4-BE49-F238E27FC236}">
                      <a16:creationId xmlns:a16="http://schemas.microsoft.com/office/drawing/2014/main" id="{4161335A-4FD2-4D00-9BDB-7843B0CE45E6}"/>
                    </a:ext>
                  </a:extLst>
                </p:cNvPr>
                <p:cNvSpPr txBox="1"/>
                <p:nvPr/>
              </p:nvSpPr>
              <p:spPr>
                <a:xfrm>
                  <a:off x="5928907" y="2289050"/>
                  <a:ext cx="1255944" cy="506998"/>
                </a:xfrm>
                <a:prstGeom prst="rect">
                  <a:avLst/>
                </a:prstGeom>
                <a:noFill/>
              </p:spPr>
              <p:txBody>
                <a:bodyPr wrap="square" rtlCol="0">
                  <a:spAutoFit/>
                </a:bodyPr>
                <a:lstStyle/>
                <a:p>
                  <a:pPr algn="ctr">
                    <a:lnSpc>
                      <a:spcPts val="1700"/>
                    </a:lnSpc>
                  </a:pPr>
                  <a:r>
                    <a:rPr lang="en-US" sz="1100" b="1" dirty="0">
                      <a:solidFill>
                        <a:schemeClr val="bg1"/>
                      </a:solidFill>
                      <a:latin typeface="Montserrat" panose="00000500000000000000" pitchFamily="50" charset="0"/>
                    </a:rPr>
                    <a:t>Unpredictable Physical Work</a:t>
                  </a:r>
                </a:p>
              </p:txBody>
            </p:sp>
            <p:sp>
              <p:nvSpPr>
                <p:cNvPr id="36" name="TextBox 35">
                  <a:extLst>
                    <a:ext uri="{FF2B5EF4-FFF2-40B4-BE49-F238E27FC236}">
                      <a16:creationId xmlns:a16="http://schemas.microsoft.com/office/drawing/2014/main" id="{E1D0F00E-2EEF-41C8-BABF-BD9881F4C31F}"/>
                    </a:ext>
                  </a:extLst>
                </p:cNvPr>
                <p:cNvSpPr txBox="1"/>
                <p:nvPr/>
              </p:nvSpPr>
              <p:spPr>
                <a:xfrm>
                  <a:off x="7301991" y="2289050"/>
                  <a:ext cx="1255944" cy="506998"/>
                </a:xfrm>
                <a:prstGeom prst="rect">
                  <a:avLst/>
                </a:prstGeom>
                <a:noFill/>
              </p:spPr>
              <p:txBody>
                <a:bodyPr wrap="square" rtlCol="0">
                  <a:spAutoFit/>
                </a:bodyPr>
                <a:lstStyle/>
                <a:p>
                  <a:pPr algn="ctr">
                    <a:lnSpc>
                      <a:spcPts val="1700"/>
                    </a:lnSpc>
                  </a:pPr>
                  <a:r>
                    <a:rPr lang="en-US" sz="1100" b="1" dirty="0">
                      <a:solidFill>
                        <a:schemeClr val="bg1"/>
                      </a:solidFill>
                      <a:latin typeface="Montserrat" panose="00000500000000000000" pitchFamily="50" charset="0"/>
                    </a:rPr>
                    <a:t>Data Collection</a:t>
                  </a:r>
                </a:p>
              </p:txBody>
            </p:sp>
            <p:sp>
              <p:nvSpPr>
                <p:cNvPr id="37" name="TextBox 36">
                  <a:extLst>
                    <a:ext uri="{FF2B5EF4-FFF2-40B4-BE49-F238E27FC236}">
                      <a16:creationId xmlns:a16="http://schemas.microsoft.com/office/drawing/2014/main" id="{8666DFA7-C34B-45F4-94BB-7FDAB93530C4}"/>
                    </a:ext>
                  </a:extLst>
                </p:cNvPr>
                <p:cNvSpPr txBox="1"/>
                <p:nvPr/>
              </p:nvSpPr>
              <p:spPr>
                <a:xfrm>
                  <a:off x="8675075" y="2289050"/>
                  <a:ext cx="1255944" cy="506998"/>
                </a:xfrm>
                <a:prstGeom prst="rect">
                  <a:avLst/>
                </a:prstGeom>
                <a:noFill/>
              </p:spPr>
              <p:txBody>
                <a:bodyPr wrap="square" rtlCol="0">
                  <a:spAutoFit/>
                </a:bodyPr>
                <a:lstStyle/>
                <a:p>
                  <a:pPr algn="ctr">
                    <a:lnSpc>
                      <a:spcPts val="1700"/>
                    </a:lnSpc>
                  </a:pPr>
                  <a:r>
                    <a:rPr lang="en-US" sz="1100" b="1" dirty="0">
                      <a:solidFill>
                        <a:schemeClr val="bg1"/>
                      </a:solidFill>
                      <a:latin typeface="Montserrat" panose="00000500000000000000" pitchFamily="50" charset="0"/>
                    </a:rPr>
                    <a:t>Data Processing</a:t>
                  </a:r>
                </a:p>
              </p:txBody>
            </p:sp>
            <p:sp>
              <p:nvSpPr>
                <p:cNvPr id="38" name="TextBox 37">
                  <a:extLst>
                    <a:ext uri="{FF2B5EF4-FFF2-40B4-BE49-F238E27FC236}">
                      <a16:creationId xmlns:a16="http://schemas.microsoft.com/office/drawing/2014/main" id="{91B0282B-FAB1-4F38-8186-7127F00C9EB3}"/>
                    </a:ext>
                  </a:extLst>
                </p:cNvPr>
                <p:cNvSpPr txBox="1"/>
                <p:nvPr/>
              </p:nvSpPr>
              <p:spPr>
                <a:xfrm>
                  <a:off x="10048159" y="2289050"/>
                  <a:ext cx="1255944" cy="506998"/>
                </a:xfrm>
                <a:prstGeom prst="rect">
                  <a:avLst/>
                </a:prstGeom>
                <a:noFill/>
              </p:spPr>
              <p:txBody>
                <a:bodyPr wrap="square" rtlCol="0">
                  <a:spAutoFit/>
                </a:bodyPr>
                <a:lstStyle/>
                <a:p>
                  <a:pPr algn="ctr">
                    <a:lnSpc>
                      <a:spcPts val="1700"/>
                    </a:lnSpc>
                  </a:pPr>
                  <a:r>
                    <a:rPr lang="en-US" sz="1100" b="1" dirty="0">
                      <a:solidFill>
                        <a:schemeClr val="bg1"/>
                      </a:solidFill>
                      <a:latin typeface="Montserrat" panose="00000500000000000000" pitchFamily="50" charset="0"/>
                    </a:rPr>
                    <a:t>Predictable Physical Work</a:t>
                  </a:r>
                </a:p>
              </p:txBody>
            </p:sp>
          </p:grpSp>
          <p:grpSp>
            <p:nvGrpSpPr>
              <p:cNvPr id="122" name="Group 121">
                <a:extLst>
                  <a:ext uri="{FF2B5EF4-FFF2-40B4-BE49-F238E27FC236}">
                    <a16:creationId xmlns:a16="http://schemas.microsoft.com/office/drawing/2014/main" id="{BC336411-F9EF-4476-9617-142E1D10A588}"/>
                  </a:ext>
                </a:extLst>
              </p:cNvPr>
              <p:cNvGrpSpPr/>
              <p:nvPr/>
            </p:nvGrpSpPr>
            <p:grpSpPr>
              <a:xfrm>
                <a:off x="727860" y="2904180"/>
                <a:ext cx="9948271" cy="2141792"/>
                <a:chOff x="727860" y="2817096"/>
                <a:chExt cx="9948271" cy="2141792"/>
              </a:xfrm>
            </p:grpSpPr>
            <p:grpSp>
              <p:nvGrpSpPr>
                <p:cNvPr id="78" name="Group 77">
                  <a:extLst>
                    <a:ext uri="{FF2B5EF4-FFF2-40B4-BE49-F238E27FC236}">
                      <a16:creationId xmlns:a16="http://schemas.microsoft.com/office/drawing/2014/main" id="{06823032-F5D0-4504-8885-5A67213A0168}"/>
                    </a:ext>
                  </a:extLst>
                </p:cNvPr>
                <p:cNvGrpSpPr/>
                <p:nvPr/>
              </p:nvGrpSpPr>
              <p:grpSpPr>
                <a:xfrm>
                  <a:off x="2437627" y="2817096"/>
                  <a:ext cx="8238504" cy="2141792"/>
                  <a:chOff x="2437627" y="2743200"/>
                  <a:chExt cx="8238504" cy="2780145"/>
                </a:xfrm>
              </p:grpSpPr>
              <p:cxnSp>
                <p:nvCxnSpPr>
                  <p:cNvPr id="14" name="Straight Connector 13">
                    <a:extLst>
                      <a:ext uri="{FF2B5EF4-FFF2-40B4-BE49-F238E27FC236}">
                        <a16:creationId xmlns:a16="http://schemas.microsoft.com/office/drawing/2014/main" id="{F706A2BC-6184-4DA1-B9A7-721D800EBC89}"/>
                      </a:ext>
                    </a:extLst>
                  </p:cNvPr>
                  <p:cNvCxnSpPr>
                    <a:cxnSpLocks/>
                  </p:cNvCxnSpPr>
                  <p:nvPr/>
                </p:nvCxnSpPr>
                <p:spPr>
                  <a:xfrm>
                    <a:off x="2437627" y="2743200"/>
                    <a:ext cx="0" cy="2780145"/>
                  </a:xfrm>
                  <a:prstGeom prst="line">
                    <a:avLst/>
                  </a:prstGeom>
                  <a:ln w="0" cap="rnd">
                    <a:solidFill>
                      <a:schemeClr val="bg1">
                        <a:alpha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6592C7BA-F7F8-4390-A4DC-7CF2804711A0}"/>
                      </a:ext>
                    </a:extLst>
                  </p:cNvPr>
                  <p:cNvCxnSpPr>
                    <a:cxnSpLocks/>
                  </p:cNvCxnSpPr>
                  <p:nvPr/>
                </p:nvCxnSpPr>
                <p:spPr>
                  <a:xfrm>
                    <a:off x="10676131" y="2743200"/>
                    <a:ext cx="0" cy="2780145"/>
                  </a:xfrm>
                  <a:prstGeom prst="line">
                    <a:avLst/>
                  </a:prstGeom>
                  <a:ln w="0" cap="rnd">
                    <a:solidFill>
                      <a:schemeClr val="bg1">
                        <a:alpha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45E1943-05E2-4E2C-A1E3-25B8E49E874B}"/>
                      </a:ext>
                    </a:extLst>
                  </p:cNvPr>
                  <p:cNvCxnSpPr>
                    <a:cxnSpLocks/>
                  </p:cNvCxnSpPr>
                  <p:nvPr/>
                </p:nvCxnSpPr>
                <p:spPr>
                  <a:xfrm>
                    <a:off x="9303047" y="2743200"/>
                    <a:ext cx="0" cy="2780145"/>
                  </a:xfrm>
                  <a:prstGeom prst="line">
                    <a:avLst/>
                  </a:prstGeom>
                  <a:ln w="0" cap="rnd">
                    <a:solidFill>
                      <a:schemeClr val="bg1">
                        <a:alpha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19F8514-628A-4773-A7FE-A7615F8D1EDA}"/>
                      </a:ext>
                    </a:extLst>
                  </p:cNvPr>
                  <p:cNvCxnSpPr>
                    <a:cxnSpLocks/>
                  </p:cNvCxnSpPr>
                  <p:nvPr/>
                </p:nvCxnSpPr>
                <p:spPr>
                  <a:xfrm>
                    <a:off x="7929963" y="2743200"/>
                    <a:ext cx="0" cy="2780145"/>
                  </a:xfrm>
                  <a:prstGeom prst="line">
                    <a:avLst/>
                  </a:prstGeom>
                  <a:ln w="0" cap="rnd">
                    <a:solidFill>
                      <a:schemeClr val="bg1">
                        <a:alpha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441739B-953D-4AD8-B09B-5451DD090892}"/>
                      </a:ext>
                    </a:extLst>
                  </p:cNvPr>
                  <p:cNvCxnSpPr>
                    <a:cxnSpLocks/>
                  </p:cNvCxnSpPr>
                  <p:nvPr/>
                </p:nvCxnSpPr>
                <p:spPr>
                  <a:xfrm>
                    <a:off x="6556879" y="2743200"/>
                    <a:ext cx="0" cy="2780145"/>
                  </a:xfrm>
                  <a:prstGeom prst="line">
                    <a:avLst/>
                  </a:prstGeom>
                  <a:ln w="0" cap="rnd">
                    <a:solidFill>
                      <a:schemeClr val="bg1">
                        <a:alpha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FA213BB6-D7AD-4195-98B5-BDA4E823B911}"/>
                      </a:ext>
                    </a:extLst>
                  </p:cNvPr>
                  <p:cNvCxnSpPr>
                    <a:cxnSpLocks/>
                  </p:cNvCxnSpPr>
                  <p:nvPr/>
                </p:nvCxnSpPr>
                <p:spPr>
                  <a:xfrm>
                    <a:off x="5183795" y="2743200"/>
                    <a:ext cx="0" cy="2780145"/>
                  </a:xfrm>
                  <a:prstGeom prst="line">
                    <a:avLst/>
                  </a:prstGeom>
                  <a:ln w="0" cap="rnd">
                    <a:solidFill>
                      <a:schemeClr val="bg1">
                        <a:alpha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119EF8C-363A-4A55-BB3F-E040E94ECAD9}"/>
                      </a:ext>
                    </a:extLst>
                  </p:cNvPr>
                  <p:cNvCxnSpPr>
                    <a:cxnSpLocks/>
                  </p:cNvCxnSpPr>
                  <p:nvPr/>
                </p:nvCxnSpPr>
                <p:spPr>
                  <a:xfrm>
                    <a:off x="3810711" y="2743200"/>
                    <a:ext cx="0" cy="2780145"/>
                  </a:xfrm>
                  <a:prstGeom prst="line">
                    <a:avLst/>
                  </a:prstGeom>
                  <a:ln w="0" cap="rnd">
                    <a:solidFill>
                      <a:schemeClr val="bg1">
                        <a:alpha val="25000"/>
                      </a:schemeClr>
                    </a:solidFill>
                    <a:prstDash val="dash"/>
                  </a:ln>
                </p:spPr>
                <p:style>
                  <a:lnRef idx="1">
                    <a:schemeClr val="accent1"/>
                  </a:lnRef>
                  <a:fillRef idx="0">
                    <a:schemeClr val="accent1"/>
                  </a:fillRef>
                  <a:effectRef idx="0">
                    <a:schemeClr val="accent1"/>
                  </a:effectRef>
                  <a:fontRef idx="minor">
                    <a:schemeClr val="tx1"/>
                  </a:fontRef>
                </p:style>
              </p:cxnSp>
            </p:grpSp>
            <p:cxnSp>
              <p:nvCxnSpPr>
                <p:cNvPr id="45" name="Straight Connector 44">
                  <a:extLst>
                    <a:ext uri="{FF2B5EF4-FFF2-40B4-BE49-F238E27FC236}">
                      <a16:creationId xmlns:a16="http://schemas.microsoft.com/office/drawing/2014/main" id="{F0CED551-78C6-42A8-BB4E-351379D65851}"/>
                    </a:ext>
                  </a:extLst>
                </p:cNvPr>
                <p:cNvCxnSpPr>
                  <a:cxnSpLocks/>
                </p:cNvCxnSpPr>
                <p:nvPr/>
              </p:nvCxnSpPr>
              <p:spPr>
                <a:xfrm>
                  <a:off x="2437627" y="3045556"/>
                  <a:ext cx="0" cy="391092"/>
                </a:xfrm>
                <a:prstGeom prst="line">
                  <a:avLst/>
                </a:prstGeom>
                <a:ln w="25400" cap="flat">
                  <a:solidFill>
                    <a:srgbClr val="7A7EBD"/>
                  </a:solidFill>
                  <a:prstDash val="soli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765981D9-D4AF-4001-BC0E-0B45BD5B666D}"/>
                    </a:ext>
                  </a:extLst>
                </p:cNvPr>
                <p:cNvCxnSpPr>
                  <a:cxnSpLocks/>
                </p:cNvCxnSpPr>
                <p:nvPr/>
              </p:nvCxnSpPr>
              <p:spPr>
                <a:xfrm>
                  <a:off x="3810711" y="3045556"/>
                  <a:ext cx="0" cy="391092"/>
                </a:xfrm>
                <a:prstGeom prst="line">
                  <a:avLst/>
                </a:prstGeom>
                <a:ln w="63500" cap="flat">
                  <a:solidFill>
                    <a:srgbClr val="7A7EBD"/>
                  </a:solidFill>
                  <a:prstDash val="soli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26082C91-7ED6-4916-A58C-FBFC331F0CCF}"/>
                    </a:ext>
                  </a:extLst>
                </p:cNvPr>
                <p:cNvCxnSpPr>
                  <a:cxnSpLocks/>
                </p:cNvCxnSpPr>
                <p:nvPr/>
              </p:nvCxnSpPr>
              <p:spPr>
                <a:xfrm>
                  <a:off x="10676131" y="3045556"/>
                  <a:ext cx="0" cy="391092"/>
                </a:xfrm>
                <a:prstGeom prst="line">
                  <a:avLst/>
                </a:prstGeom>
                <a:ln w="6096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EDDAF4A-942F-41AC-9F79-11053A2C12BF}"/>
                    </a:ext>
                  </a:extLst>
                </p:cNvPr>
                <p:cNvCxnSpPr>
                  <a:cxnSpLocks/>
                </p:cNvCxnSpPr>
                <p:nvPr/>
              </p:nvCxnSpPr>
              <p:spPr>
                <a:xfrm>
                  <a:off x="9303047" y="3045556"/>
                  <a:ext cx="0" cy="391092"/>
                </a:xfrm>
                <a:prstGeom prst="line">
                  <a:avLst/>
                </a:prstGeom>
                <a:ln w="127000" cap="flat">
                  <a:solidFill>
                    <a:srgbClr val="49BAF1"/>
                  </a:solidFill>
                  <a:prstDash val="solid"/>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D94775E-25A6-4A2F-9FDD-F9B6AF79EB09}"/>
                    </a:ext>
                  </a:extLst>
                </p:cNvPr>
                <p:cNvCxnSpPr>
                  <a:cxnSpLocks/>
                </p:cNvCxnSpPr>
                <p:nvPr/>
              </p:nvCxnSpPr>
              <p:spPr>
                <a:xfrm>
                  <a:off x="7929963" y="3045556"/>
                  <a:ext cx="0" cy="391092"/>
                </a:xfrm>
                <a:prstGeom prst="line">
                  <a:avLst/>
                </a:prstGeom>
                <a:ln w="101600" cap="flat">
                  <a:solidFill>
                    <a:srgbClr val="539AE8"/>
                  </a:solidFill>
                  <a:prstDash val="soli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F8EB1A2A-A553-4351-BC7E-223C6ADA89C7}"/>
                    </a:ext>
                  </a:extLst>
                </p:cNvPr>
                <p:cNvCxnSpPr>
                  <a:cxnSpLocks/>
                </p:cNvCxnSpPr>
                <p:nvPr/>
              </p:nvCxnSpPr>
              <p:spPr>
                <a:xfrm>
                  <a:off x="6556879" y="3045556"/>
                  <a:ext cx="0" cy="391092"/>
                </a:xfrm>
                <a:prstGeom prst="line">
                  <a:avLst/>
                </a:prstGeom>
                <a:ln w="63500" cap="flat">
                  <a:solidFill>
                    <a:schemeClr val="tx2">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03027244-88B8-48B8-B352-0BC8CEBFBD16}"/>
                    </a:ext>
                  </a:extLst>
                </p:cNvPr>
                <p:cNvCxnSpPr>
                  <a:cxnSpLocks/>
                </p:cNvCxnSpPr>
                <p:nvPr/>
              </p:nvCxnSpPr>
              <p:spPr>
                <a:xfrm>
                  <a:off x="5183795" y="3045556"/>
                  <a:ext cx="0" cy="391092"/>
                </a:xfrm>
                <a:prstGeom prst="line">
                  <a:avLst/>
                </a:prstGeom>
                <a:ln w="279400" cap="flat">
                  <a:solidFill>
                    <a:srgbClr val="6367D9"/>
                  </a:solidFill>
                  <a:prstDash val="solid"/>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968A40CE-6EC5-4F4A-A38B-5FD9F89CD970}"/>
                    </a:ext>
                  </a:extLst>
                </p:cNvPr>
                <p:cNvSpPr txBox="1"/>
                <p:nvPr/>
              </p:nvSpPr>
              <p:spPr>
                <a:xfrm>
                  <a:off x="727860" y="3110297"/>
                  <a:ext cx="1255944" cy="261610"/>
                </a:xfrm>
                <a:prstGeom prst="rect">
                  <a:avLst/>
                </a:prstGeom>
                <a:noFill/>
              </p:spPr>
              <p:txBody>
                <a:bodyPr wrap="square" rtlCol="0">
                  <a:spAutoFit/>
                </a:bodyPr>
                <a:lstStyle/>
                <a:p>
                  <a:r>
                    <a:rPr lang="en-US" sz="1100" b="1" dirty="0">
                      <a:solidFill>
                        <a:schemeClr val="bg1"/>
                      </a:solidFill>
                      <a:latin typeface="Montserrat" panose="00000500000000000000" pitchFamily="50" charset="0"/>
                    </a:rPr>
                    <a:t>Department A</a:t>
                  </a:r>
                </a:p>
              </p:txBody>
            </p:sp>
            <p:cxnSp>
              <p:nvCxnSpPr>
                <p:cNvPr id="63" name="Straight Connector 62">
                  <a:extLst>
                    <a:ext uri="{FF2B5EF4-FFF2-40B4-BE49-F238E27FC236}">
                      <a16:creationId xmlns:a16="http://schemas.microsoft.com/office/drawing/2014/main" id="{DEE85ED7-7E27-42E7-867F-41075B863355}"/>
                    </a:ext>
                  </a:extLst>
                </p:cNvPr>
                <p:cNvCxnSpPr>
                  <a:cxnSpLocks/>
                </p:cNvCxnSpPr>
                <p:nvPr/>
              </p:nvCxnSpPr>
              <p:spPr>
                <a:xfrm>
                  <a:off x="2437627" y="3692445"/>
                  <a:ext cx="0" cy="391092"/>
                </a:xfrm>
                <a:prstGeom prst="line">
                  <a:avLst/>
                </a:prstGeom>
                <a:ln w="63500" cap="flat">
                  <a:solidFill>
                    <a:schemeClr val="tx2">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8208958-B50D-40CA-893D-E1278D986DA3}"/>
                    </a:ext>
                  </a:extLst>
                </p:cNvPr>
                <p:cNvCxnSpPr>
                  <a:cxnSpLocks/>
                </p:cNvCxnSpPr>
                <p:nvPr/>
              </p:nvCxnSpPr>
              <p:spPr>
                <a:xfrm>
                  <a:off x="3810711" y="3692445"/>
                  <a:ext cx="0" cy="391092"/>
                </a:xfrm>
                <a:prstGeom prst="line">
                  <a:avLst/>
                </a:prstGeom>
                <a:ln w="165100" cap="flat">
                  <a:solidFill>
                    <a:schemeClr val="tx2">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BB396D3-5F16-40D1-8A26-071FC3E85B47}"/>
                    </a:ext>
                  </a:extLst>
                </p:cNvPr>
                <p:cNvCxnSpPr>
                  <a:cxnSpLocks/>
                </p:cNvCxnSpPr>
                <p:nvPr/>
              </p:nvCxnSpPr>
              <p:spPr>
                <a:xfrm>
                  <a:off x="10676131" y="3692445"/>
                  <a:ext cx="0" cy="391092"/>
                </a:xfrm>
                <a:prstGeom prst="line">
                  <a:avLst/>
                </a:prstGeom>
                <a:ln w="419100" cap="flat">
                  <a:solidFill>
                    <a:srgbClr val="49BAF1"/>
                  </a:solidFill>
                  <a:prstDash val="solid"/>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7D7530F-9A0B-40F0-83C1-A2A8391E9981}"/>
                    </a:ext>
                  </a:extLst>
                </p:cNvPr>
                <p:cNvCxnSpPr>
                  <a:cxnSpLocks/>
                </p:cNvCxnSpPr>
                <p:nvPr/>
              </p:nvCxnSpPr>
              <p:spPr>
                <a:xfrm>
                  <a:off x="9303047" y="3692445"/>
                  <a:ext cx="0" cy="391092"/>
                </a:xfrm>
                <a:prstGeom prst="line">
                  <a:avLst/>
                </a:prstGeom>
                <a:ln w="139700" cap="flat">
                  <a:solidFill>
                    <a:srgbClr val="5B81E1"/>
                  </a:solidFill>
                  <a:prstDash val="solid"/>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4AF4DDD3-6796-4950-B7D0-D6EDD04C4EA4}"/>
                    </a:ext>
                  </a:extLst>
                </p:cNvPr>
                <p:cNvCxnSpPr>
                  <a:cxnSpLocks/>
                </p:cNvCxnSpPr>
                <p:nvPr/>
              </p:nvCxnSpPr>
              <p:spPr>
                <a:xfrm>
                  <a:off x="7929963" y="3692445"/>
                  <a:ext cx="0" cy="391092"/>
                </a:xfrm>
                <a:prstGeom prst="line">
                  <a:avLst/>
                </a:prstGeom>
                <a:ln w="279400" cap="flat">
                  <a:solidFill>
                    <a:srgbClr val="539AE8"/>
                  </a:solidFill>
                  <a:prstDash val="solid"/>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808C47C-F483-4C6A-B1CB-BE981248C553}"/>
                    </a:ext>
                  </a:extLst>
                </p:cNvPr>
                <p:cNvCxnSpPr>
                  <a:cxnSpLocks/>
                </p:cNvCxnSpPr>
                <p:nvPr/>
              </p:nvCxnSpPr>
              <p:spPr>
                <a:xfrm>
                  <a:off x="6556879" y="3692445"/>
                  <a:ext cx="0" cy="391092"/>
                </a:xfrm>
                <a:prstGeom prst="line">
                  <a:avLst/>
                </a:prstGeom>
                <a:ln w="101600" cap="flat">
                  <a:solidFill>
                    <a:srgbClr val="7A7EBD"/>
                  </a:solidFill>
                  <a:prstDash val="solid"/>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F99CACC8-7B96-4480-A726-8DFA61F449D7}"/>
                    </a:ext>
                  </a:extLst>
                </p:cNvPr>
                <p:cNvCxnSpPr>
                  <a:cxnSpLocks/>
                </p:cNvCxnSpPr>
                <p:nvPr/>
              </p:nvCxnSpPr>
              <p:spPr>
                <a:xfrm>
                  <a:off x="5183795" y="3692445"/>
                  <a:ext cx="0" cy="391092"/>
                </a:xfrm>
                <a:prstGeom prst="line">
                  <a:avLst/>
                </a:prstGeom>
                <a:ln w="101600" cap="flat">
                  <a:solidFill>
                    <a:schemeClr val="tx2">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AC01FB7D-E202-426F-A464-95B67823C348}"/>
                    </a:ext>
                  </a:extLst>
                </p:cNvPr>
                <p:cNvSpPr txBox="1"/>
                <p:nvPr/>
              </p:nvSpPr>
              <p:spPr>
                <a:xfrm>
                  <a:off x="727860" y="3755197"/>
                  <a:ext cx="1255944" cy="261610"/>
                </a:xfrm>
                <a:prstGeom prst="rect">
                  <a:avLst/>
                </a:prstGeom>
                <a:noFill/>
              </p:spPr>
              <p:txBody>
                <a:bodyPr wrap="square" rtlCol="0">
                  <a:spAutoFit/>
                </a:bodyPr>
                <a:lstStyle/>
                <a:p>
                  <a:r>
                    <a:rPr lang="en-US" sz="1100" b="1" dirty="0">
                      <a:solidFill>
                        <a:schemeClr val="bg1"/>
                      </a:solidFill>
                      <a:latin typeface="Montserrat" panose="00000500000000000000" pitchFamily="50" charset="0"/>
                    </a:rPr>
                    <a:t>Department B</a:t>
                  </a:r>
                </a:p>
              </p:txBody>
            </p:sp>
            <p:cxnSp>
              <p:nvCxnSpPr>
                <p:cNvPr id="71" name="Straight Connector 70">
                  <a:extLst>
                    <a:ext uri="{FF2B5EF4-FFF2-40B4-BE49-F238E27FC236}">
                      <a16:creationId xmlns:a16="http://schemas.microsoft.com/office/drawing/2014/main" id="{AD3001AC-EBAD-4142-9B74-CC89F3D97538}"/>
                    </a:ext>
                  </a:extLst>
                </p:cNvPr>
                <p:cNvCxnSpPr>
                  <a:cxnSpLocks/>
                </p:cNvCxnSpPr>
                <p:nvPr/>
              </p:nvCxnSpPr>
              <p:spPr>
                <a:xfrm>
                  <a:off x="2437627" y="4339335"/>
                  <a:ext cx="0" cy="391092"/>
                </a:xfrm>
                <a:prstGeom prst="line">
                  <a:avLst/>
                </a:prstGeom>
                <a:ln w="38100" cap="flat">
                  <a:solidFill>
                    <a:schemeClr val="tx2">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59495A8-8A63-4EAD-8E65-326D3B82048E}"/>
                    </a:ext>
                  </a:extLst>
                </p:cNvPr>
                <p:cNvCxnSpPr>
                  <a:cxnSpLocks/>
                </p:cNvCxnSpPr>
                <p:nvPr/>
              </p:nvCxnSpPr>
              <p:spPr>
                <a:xfrm>
                  <a:off x="3810711" y="4339335"/>
                  <a:ext cx="0" cy="391092"/>
                </a:xfrm>
                <a:prstGeom prst="line">
                  <a:avLst/>
                </a:prstGeom>
                <a:ln w="63500" cap="flat">
                  <a:solidFill>
                    <a:srgbClr val="6953D3"/>
                  </a:solidFill>
                  <a:prstDash val="solid"/>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A7E92F5-8451-467D-BE57-78B574EB68B9}"/>
                    </a:ext>
                  </a:extLst>
                </p:cNvPr>
                <p:cNvCxnSpPr>
                  <a:cxnSpLocks/>
                </p:cNvCxnSpPr>
                <p:nvPr/>
              </p:nvCxnSpPr>
              <p:spPr>
                <a:xfrm>
                  <a:off x="10676131" y="4339335"/>
                  <a:ext cx="0" cy="391092"/>
                </a:xfrm>
                <a:prstGeom prst="line">
                  <a:avLst/>
                </a:prstGeom>
                <a:ln w="165100" cap="flat">
                  <a:solidFill>
                    <a:srgbClr val="539AE8"/>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185E2DBE-74C4-4B37-9C51-7BDDA7D1B3C4}"/>
                    </a:ext>
                  </a:extLst>
                </p:cNvPr>
                <p:cNvCxnSpPr>
                  <a:cxnSpLocks/>
                </p:cNvCxnSpPr>
                <p:nvPr/>
              </p:nvCxnSpPr>
              <p:spPr>
                <a:xfrm>
                  <a:off x="9303047" y="4339335"/>
                  <a:ext cx="0" cy="391092"/>
                </a:xfrm>
                <a:prstGeom prst="line">
                  <a:avLst/>
                </a:prstGeom>
                <a:ln w="114300" cap="flat">
                  <a:solidFill>
                    <a:srgbClr val="539AE8"/>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5A92D89D-0D40-4AF1-881B-270DAAB22EC2}"/>
                    </a:ext>
                  </a:extLst>
                </p:cNvPr>
                <p:cNvCxnSpPr>
                  <a:cxnSpLocks/>
                </p:cNvCxnSpPr>
                <p:nvPr/>
              </p:nvCxnSpPr>
              <p:spPr>
                <a:xfrm>
                  <a:off x="7929963" y="4339335"/>
                  <a:ext cx="0" cy="391092"/>
                </a:xfrm>
                <a:prstGeom prst="line">
                  <a:avLst/>
                </a:prstGeom>
                <a:ln w="139700" cap="flat">
                  <a:solidFill>
                    <a:srgbClr val="49BAF1"/>
                  </a:solidFill>
                  <a:prstDash val="solid"/>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5B66E93A-6A14-4EAF-88AA-26DFA7761226}"/>
                    </a:ext>
                  </a:extLst>
                </p:cNvPr>
                <p:cNvCxnSpPr>
                  <a:cxnSpLocks/>
                </p:cNvCxnSpPr>
                <p:nvPr/>
              </p:nvCxnSpPr>
              <p:spPr>
                <a:xfrm>
                  <a:off x="6556879" y="4339335"/>
                  <a:ext cx="0" cy="391092"/>
                </a:xfrm>
                <a:prstGeom prst="line">
                  <a:avLst/>
                </a:prstGeom>
                <a:ln w="647700" cap="flat">
                  <a:solidFill>
                    <a:srgbClr val="6367D9"/>
                  </a:solidFill>
                  <a:prstDash val="solid"/>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EB3423F5-86F9-4122-AD52-3F9F3E3724DB}"/>
                    </a:ext>
                  </a:extLst>
                </p:cNvPr>
                <p:cNvCxnSpPr>
                  <a:cxnSpLocks/>
                </p:cNvCxnSpPr>
                <p:nvPr/>
              </p:nvCxnSpPr>
              <p:spPr>
                <a:xfrm>
                  <a:off x="5183795" y="4339335"/>
                  <a:ext cx="0" cy="391092"/>
                </a:xfrm>
                <a:prstGeom prst="line">
                  <a:avLst/>
                </a:prstGeom>
                <a:ln w="88900" cap="flat">
                  <a:solidFill>
                    <a:srgbClr val="7A7EBD"/>
                  </a:solidFill>
                  <a:prstDash val="solid"/>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F8DFB073-9648-4837-AB8D-EF88469935D2}"/>
                    </a:ext>
                  </a:extLst>
                </p:cNvPr>
                <p:cNvSpPr txBox="1"/>
                <p:nvPr/>
              </p:nvSpPr>
              <p:spPr>
                <a:xfrm>
                  <a:off x="727860" y="4404076"/>
                  <a:ext cx="1255944" cy="261610"/>
                </a:xfrm>
                <a:prstGeom prst="rect">
                  <a:avLst/>
                </a:prstGeom>
                <a:noFill/>
              </p:spPr>
              <p:txBody>
                <a:bodyPr wrap="square" rtlCol="0">
                  <a:spAutoFit/>
                </a:bodyPr>
                <a:lstStyle/>
                <a:p>
                  <a:r>
                    <a:rPr lang="en-US" sz="1100" b="1" dirty="0">
                      <a:solidFill>
                        <a:schemeClr val="bg1"/>
                      </a:solidFill>
                      <a:latin typeface="Montserrat" panose="00000500000000000000" pitchFamily="50" charset="0"/>
                    </a:rPr>
                    <a:t>Department C</a:t>
                  </a:r>
                </a:p>
              </p:txBody>
            </p:sp>
          </p:grpSp>
          <p:grpSp>
            <p:nvGrpSpPr>
              <p:cNvPr id="112" name="Group 111">
                <a:extLst>
                  <a:ext uri="{FF2B5EF4-FFF2-40B4-BE49-F238E27FC236}">
                    <a16:creationId xmlns:a16="http://schemas.microsoft.com/office/drawing/2014/main" id="{49559374-0955-4EC7-9D58-1DEC7D73BCBA}"/>
                  </a:ext>
                </a:extLst>
              </p:cNvPr>
              <p:cNvGrpSpPr/>
              <p:nvPr/>
            </p:nvGrpSpPr>
            <p:grpSpPr>
              <a:xfrm>
                <a:off x="1812352" y="5104687"/>
                <a:ext cx="9491751" cy="246221"/>
                <a:chOff x="1812352" y="5104687"/>
                <a:chExt cx="9491751" cy="246221"/>
              </a:xfrm>
            </p:grpSpPr>
            <p:sp>
              <p:nvSpPr>
                <p:cNvPr id="108" name="TextBox 107">
                  <a:extLst>
                    <a:ext uri="{FF2B5EF4-FFF2-40B4-BE49-F238E27FC236}">
                      <a16:creationId xmlns:a16="http://schemas.microsoft.com/office/drawing/2014/main" id="{881A0496-2C76-4DE5-B29E-BAFABEEB0F6F}"/>
                    </a:ext>
                  </a:extLst>
                </p:cNvPr>
                <p:cNvSpPr txBox="1"/>
                <p:nvPr/>
              </p:nvSpPr>
              <p:spPr>
                <a:xfrm>
                  <a:off x="1812352" y="5104687"/>
                  <a:ext cx="2467663" cy="246221"/>
                </a:xfrm>
                <a:prstGeom prst="rect">
                  <a:avLst/>
                </a:prstGeom>
                <a:noFill/>
              </p:spPr>
              <p:txBody>
                <a:bodyPr wrap="none" lIns="182880" rIns="182880" rtlCol="0">
                  <a:spAutoFit/>
                </a:bodyPr>
                <a:lstStyle/>
                <a:p>
                  <a:r>
                    <a:rPr lang="en-US" sz="1000" dirty="0">
                      <a:solidFill>
                        <a:schemeClr val="tx2">
                          <a:lumMod val="40000"/>
                          <a:lumOff val="60000"/>
                        </a:schemeClr>
                      </a:solidFill>
                      <a:latin typeface="Montserrat" panose="00000500000000000000" pitchFamily="50" charset="0"/>
                    </a:rPr>
                    <a:t>LESS AUTOMATABLE ACTIVITIES</a:t>
                  </a:r>
                </a:p>
              </p:txBody>
            </p:sp>
            <p:sp>
              <p:nvSpPr>
                <p:cNvPr id="109" name="TextBox 108">
                  <a:extLst>
                    <a:ext uri="{FF2B5EF4-FFF2-40B4-BE49-F238E27FC236}">
                      <a16:creationId xmlns:a16="http://schemas.microsoft.com/office/drawing/2014/main" id="{B900D8E9-6BD3-45F1-88C7-BF61F2232447}"/>
                    </a:ext>
                  </a:extLst>
                </p:cNvPr>
                <p:cNvSpPr txBox="1"/>
                <p:nvPr/>
              </p:nvSpPr>
              <p:spPr>
                <a:xfrm>
                  <a:off x="8746672" y="5104687"/>
                  <a:ext cx="2557431" cy="246221"/>
                </a:xfrm>
                <a:prstGeom prst="rect">
                  <a:avLst/>
                </a:prstGeom>
                <a:noFill/>
              </p:spPr>
              <p:txBody>
                <a:bodyPr wrap="none" lIns="182880" rIns="182880" rtlCol="0">
                  <a:spAutoFit/>
                </a:bodyPr>
                <a:lstStyle/>
                <a:p>
                  <a:pPr algn="r"/>
                  <a:r>
                    <a:rPr lang="en-US" sz="1000" dirty="0">
                      <a:solidFill>
                        <a:schemeClr val="tx2">
                          <a:lumMod val="40000"/>
                          <a:lumOff val="60000"/>
                        </a:schemeClr>
                      </a:solidFill>
                      <a:latin typeface="Montserrat" panose="00000500000000000000" pitchFamily="50" charset="0"/>
                    </a:rPr>
                    <a:t>MORE AUTOMATABLE ACTIVITIES</a:t>
                  </a:r>
                </a:p>
              </p:txBody>
            </p:sp>
            <p:cxnSp>
              <p:nvCxnSpPr>
                <p:cNvPr id="111" name="Straight Arrow Connector 110">
                  <a:extLst>
                    <a:ext uri="{FF2B5EF4-FFF2-40B4-BE49-F238E27FC236}">
                      <a16:creationId xmlns:a16="http://schemas.microsoft.com/office/drawing/2014/main" id="{65458207-22D8-48E2-9CFF-D03DAF0442AC}"/>
                    </a:ext>
                  </a:extLst>
                </p:cNvPr>
                <p:cNvCxnSpPr>
                  <a:stCxn id="108" idx="3"/>
                  <a:endCxn id="109" idx="1"/>
                </p:cNvCxnSpPr>
                <p:nvPr/>
              </p:nvCxnSpPr>
              <p:spPr>
                <a:xfrm>
                  <a:off x="4280015" y="5227798"/>
                  <a:ext cx="4466657" cy="0"/>
                </a:xfrm>
                <a:prstGeom prst="straightConnector1">
                  <a:avLst/>
                </a:prstGeom>
                <a:ln>
                  <a:solidFill>
                    <a:schemeClr val="tx2">
                      <a:lumMod val="40000"/>
                      <a:lumOff val="6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grpSp>
        </p:grpSp>
        <p:sp>
          <p:nvSpPr>
            <p:cNvPr id="125" name="Oval 124">
              <a:extLst>
                <a:ext uri="{FF2B5EF4-FFF2-40B4-BE49-F238E27FC236}">
                  <a16:creationId xmlns:a16="http://schemas.microsoft.com/office/drawing/2014/main" id="{8752D718-B488-43A5-AABE-479E4AC19148}"/>
                </a:ext>
              </a:extLst>
            </p:cNvPr>
            <p:cNvSpPr/>
            <p:nvPr/>
          </p:nvSpPr>
          <p:spPr>
            <a:xfrm>
              <a:off x="2110094" y="1624380"/>
              <a:ext cx="655065" cy="655065"/>
            </a:xfrm>
            <a:prstGeom prst="ellipse">
              <a:avLst/>
            </a:prstGeom>
            <a:gradFill flip="none" rotWithShape="1">
              <a:gsLst>
                <a:gs pos="0">
                  <a:srgbClr val="3BE8FF"/>
                </a:gs>
                <a:gs pos="100000">
                  <a:srgbClr val="1B3061">
                    <a:alpha val="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3%</a:t>
              </a:r>
            </a:p>
          </p:txBody>
        </p:sp>
        <p:sp>
          <p:nvSpPr>
            <p:cNvPr id="127" name="Oval 126">
              <a:extLst>
                <a:ext uri="{FF2B5EF4-FFF2-40B4-BE49-F238E27FC236}">
                  <a16:creationId xmlns:a16="http://schemas.microsoft.com/office/drawing/2014/main" id="{6F5E59F5-9601-4188-AFFE-EC4483FB00DE}"/>
                </a:ext>
              </a:extLst>
            </p:cNvPr>
            <p:cNvSpPr/>
            <p:nvPr/>
          </p:nvSpPr>
          <p:spPr>
            <a:xfrm>
              <a:off x="10348598" y="1624380"/>
              <a:ext cx="655065" cy="655065"/>
            </a:xfrm>
            <a:prstGeom prst="ellipse">
              <a:avLst/>
            </a:prstGeom>
            <a:gradFill flip="none" rotWithShape="1">
              <a:gsLst>
                <a:gs pos="0">
                  <a:srgbClr val="3BE8FF"/>
                </a:gs>
                <a:gs pos="100000">
                  <a:srgbClr val="1B3061">
                    <a:alpha val="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31%</a:t>
              </a:r>
            </a:p>
          </p:txBody>
        </p:sp>
        <p:sp>
          <p:nvSpPr>
            <p:cNvPr id="128" name="Oval 127">
              <a:extLst>
                <a:ext uri="{FF2B5EF4-FFF2-40B4-BE49-F238E27FC236}">
                  <a16:creationId xmlns:a16="http://schemas.microsoft.com/office/drawing/2014/main" id="{981051BE-0C9E-4214-8486-177A01EC51DD}"/>
                </a:ext>
              </a:extLst>
            </p:cNvPr>
            <p:cNvSpPr/>
            <p:nvPr/>
          </p:nvSpPr>
          <p:spPr>
            <a:xfrm>
              <a:off x="8975514" y="1624380"/>
              <a:ext cx="655065" cy="655065"/>
            </a:xfrm>
            <a:prstGeom prst="ellipse">
              <a:avLst/>
            </a:prstGeom>
            <a:gradFill flip="none" rotWithShape="1">
              <a:gsLst>
                <a:gs pos="0">
                  <a:srgbClr val="3BE8FF"/>
                </a:gs>
                <a:gs pos="100000">
                  <a:srgbClr val="1B3061">
                    <a:alpha val="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10%</a:t>
              </a:r>
            </a:p>
          </p:txBody>
        </p:sp>
        <p:sp>
          <p:nvSpPr>
            <p:cNvPr id="129" name="Oval 128">
              <a:extLst>
                <a:ext uri="{FF2B5EF4-FFF2-40B4-BE49-F238E27FC236}">
                  <a16:creationId xmlns:a16="http://schemas.microsoft.com/office/drawing/2014/main" id="{DE04FC31-90C1-413E-9413-5B15370D6DB6}"/>
                </a:ext>
              </a:extLst>
            </p:cNvPr>
            <p:cNvSpPr/>
            <p:nvPr/>
          </p:nvSpPr>
          <p:spPr>
            <a:xfrm>
              <a:off x="7602430" y="1624380"/>
              <a:ext cx="655065" cy="655065"/>
            </a:xfrm>
            <a:prstGeom prst="ellipse">
              <a:avLst/>
            </a:prstGeom>
            <a:gradFill flip="none" rotWithShape="1">
              <a:gsLst>
                <a:gs pos="0">
                  <a:srgbClr val="3BE8FF"/>
                </a:gs>
                <a:gs pos="100000">
                  <a:srgbClr val="1B3061">
                    <a:alpha val="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14%</a:t>
              </a:r>
            </a:p>
          </p:txBody>
        </p:sp>
        <p:sp>
          <p:nvSpPr>
            <p:cNvPr id="130" name="Oval 129">
              <a:extLst>
                <a:ext uri="{FF2B5EF4-FFF2-40B4-BE49-F238E27FC236}">
                  <a16:creationId xmlns:a16="http://schemas.microsoft.com/office/drawing/2014/main" id="{1BE520CA-B401-4BD1-9F99-246170C5AC31}"/>
                </a:ext>
              </a:extLst>
            </p:cNvPr>
            <p:cNvSpPr/>
            <p:nvPr/>
          </p:nvSpPr>
          <p:spPr>
            <a:xfrm>
              <a:off x="6229346" y="1624380"/>
              <a:ext cx="655065" cy="655065"/>
            </a:xfrm>
            <a:prstGeom prst="ellipse">
              <a:avLst/>
            </a:prstGeom>
            <a:gradFill flip="none" rotWithShape="1">
              <a:gsLst>
                <a:gs pos="0">
                  <a:srgbClr val="3BE8FF"/>
                </a:gs>
                <a:gs pos="100000">
                  <a:srgbClr val="1B3061">
                    <a:alpha val="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21%</a:t>
              </a:r>
            </a:p>
          </p:txBody>
        </p:sp>
        <p:sp>
          <p:nvSpPr>
            <p:cNvPr id="131" name="Oval 130">
              <a:extLst>
                <a:ext uri="{FF2B5EF4-FFF2-40B4-BE49-F238E27FC236}">
                  <a16:creationId xmlns:a16="http://schemas.microsoft.com/office/drawing/2014/main" id="{B7FB6E67-FF24-4172-ADBD-99D1436320A7}"/>
                </a:ext>
              </a:extLst>
            </p:cNvPr>
            <p:cNvSpPr/>
            <p:nvPr/>
          </p:nvSpPr>
          <p:spPr>
            <a:xfrm>
              <a:off x="4856262" y="1624380"/>
              <a:ext cx="655065" cy="655065"/>
            </a:xfrm>
            <a:prstGeom prst="ellipse">
              <a:avLst/>
            </a:prstGeom>
            <a:gradFill flip="none" rotWithShape="1">
              <a:gsLst>
                <a:gs pos="0">
                  <a:srgbClr val="3BE8FF"/>
                </a:gs>
                <a:gs pos="100000">
                  <a:srgbClr val="1B3061">
                    <a:alpha val="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12%</a:t>
              </a:r>
            </a:p>
          </p:txBody>
        </p:sp>
        <p:sp>
          <p:nvSpPr>
            <p:cNvPr id="132" name="Oval 131">
              <a:extLst>
                <a:ext uri="{FF2B5EF4-FFF2-40B4-BE49-F238E27FC236}">
                  <a16:creationId xmlns:a16="http://schemas.microsoft.com/office/drawing/2014/main" id="{EC78D9A4-CF4D-43B1-A8E3-5F96054929EC}"/>
                </a:ext>
              </a:extLst>
            </p:cNvPr>
            <p:cNvSpPr/>
            <p:nvPr/>
          </p:nvSpPr>
          <p:spPr>
            <a:xfrm>
              <a:off x="3483178" y="1624380"/>
              <a:ext cx="655065" cy="655065"/>
            </a:xfrm>
            <a:prstGeom prst="ellipse">
              <a:avLst/>
            </a:prstGeom>
            <a:gradFill flip="none" rotWithShape="1">
              <a:gsLst>
                <a:gs pos="0">
                  <a:srgbClr val="3BE8FF"/>
                </a:gs>
                <a:gs pos="100000">
                  <a:srgbClr val="1B3061">
                    <a:alpha val="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1400" b="1" dirty="0">
                  <a:latin typeface="Montserrat" panose="00000500000000000000" pitchFamily="50" charset="0"/>
                </a:rPr>
                <a:t>8%</a:t>
              </a:r>
            </a:p>
          </p:txBody>
        </p:sp>
      </p:grpSp>
    </p:spTree>
    <p:extLst>
      <p:ext uri="{BB962C8B-B14F-4D97-AF65-F5344CB8AC3E}">
        <p14:creationId xmlns:p14="http://schemas.microsoft.com/office/powerpoint/2010/main" val="2186639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outVertical)">
                                      <p:cBhvr>
                                        <p:cTn id="7"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3A3BD98-198E-FE3B-D7AE-118C68723934}"/>
              </a:ext>
            </a:extLst>
          </p:cNvPr>
          <p:cNvSpPr txBox="1"/>
          <p:nvPr/>
        </p:nvSpPr>
        <p:spPr>
          <a:xfrm>
            <a:off x="2054268" y="-162838"/>
            <a:ext cx="184731" cy="369332"/>
          </a:xfrm>
          <a:prstGeom prst="rect">
            <a:avLst/>
          </a:prstGeom>
          <a:noFill/>
        </p:spPr>
        <p:txBody>
          <a:bodyPr wrap="none" rtlCol="0">
            <a:spAutoFit/>
          </a:bodyPr>
          <a:lstStyle/>
          <a:p>
            <a:endParaRPr lang="en-US" dirty="0"/>
          </a:p>
        </p:txBody>
      </p:sp>
      <p:grpSp>
        <p:nvGrpSpPr>
          <p:cNvPr id="6" name="Group 5">
            <a:extLst>
              <a:ext uri="{FF2B5EF4-FFF2-40B4-BE49-F238E27FC236}">
                <a16:creationId xmlns:a16="http://schemas.microsoft.com/office/drawing/2014/main" id="{BA3594DA-B142-4C28-85A8-AEDCBE0D695C}"/>
              </a:ext>
            </a:extLst>
          </p:cNvPr>
          <p:cNvGrpSpPr/>
          <p:nvPr/>
        </p:nvGrpSpPr>
        <p:grpSpPr>
          <a:xfrm>
            <a:off x="3145514" y="518689"/>
            <a:ext cx="5900974" cy="674920"/>
            <a:chOff x="3425237" y="652463"/>
            <a:chExt cx="5341527" cy="674920"/>
          </a:xfrm>
        </p:grpSpPr>
        <p:sp>
          <p:nvSpPr>
            <p:cNvPr id="8" name="Rectangle 7">
              <a:extLst>
                <a:ext uri="{FF2B5EF4-FFF2-40B4-BE49-F238E27FC236}">
                  <a16:creationId xmlns:a16="http://schemas.microsoft.com/office/drawing/2014/main" id="{CFF77F4F-53F9-4BC9-AA3A-C5C93AC276BC}"/>
                </a:ext>
              </a:extLst>
            </p:cNvPr>
            <p:cNvSpPr/>
            <p:nvPr/>
          </p:nvSpPr>
          <p:spPr>
            <a:xfrm rot="10800000">
              <a:off x="3425237" y="652463"/>
              <a:ext cx="5341527" cy="674913"/>
            </a:xfrm>
            <a:prstGeom prst="rect">
              <a:avLst/>
            </a:prstGeom>
            <a:blipFill dpi="0" rotWithShape="1">
              <a:blip r:embed="rId2">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3E27B308-4550-472F-8E77-4B5FABD81E9F}"/>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7" name="TextBox 6">
            <a:extLst>
              <a:ext uri="{FF2B5EF4-FFF2-40B4-BE49-F238E27FC236}">
                <a16:creationId xmlns:a16="http://schemas.microsoft.com/office/drawing/2014/main" id="{900606B8-E954-4649-80B1-E09D40F40E6B}"/>
              </a:ext>
            </a:extLst>
          </p:cNvPr>
          <p:cNvSpPr txBox="1"/>
          <p:nvPr/>
        </p:nvSpPr>
        <p:spPr>
          <a:xfrm>
            <a:off x="3145514" y="599482"/>
            <a:ext cx="5900974" cy="477054"/>
          </a:xfrm>
          <a:prstGeom prst="rect">
            <a:avLst/>
          </a:prstGeom>
          <a:noFill/>
          <a:effectLst/>
        </p:spPr>
        <p:txBody>
          <a:bodyPr wrap="none" rtlCol="0">
            <a:spAutoFit/>
          </a:bodyPr>
          <a:lstStyle/>
          <a:p>
            <a:pPr algn="ctr"/>
            <a:r>
              <a:rPr lang="en-US" sz="2500" spc="300" dirty="0">
                <a:solidFill>
                  <a:srgbClr val="3BE8FF"/>
                </a:solidFill>
                <a:effectLst>
                  <a:outerShdw blurRad="177800" sx="102000" sy="102000" algn="ctr" rotWithShape="0">
                    <a:srgbClr val="00DCF8">
                      <a:alpha val="40000"/>
                    </a:srgbClr>
                  </a:outerShdw>
                </a:effectLst>
                <a:latin typeface="Montserrat" panose="00000500000000000000" pitchFamily="50" charset="0"/>
              </a:rPr>
              <a:t>UPSKILLING OPPORTUNITIES</a:t>
            </a:r>
          </a:p>
        </p:txBody>
      </p:sp>
      <p:sp>
        <p:nvSpPr>
          <p:cNvPr id="11" name="Abgerundetes Rechteck">
            <a:extLst>
              <a:ext uri="{FF2B5EF4-FFF2-40B4-BE49-F238E27FC236}">
                <a16:creationId xmlns:a16="http://schemas.microsoft.com/office/drawing/2014/main" id="{64F4FD59-7ED0-402C-AA01-66DCD1F9609C}"/>
              </a:ext>
            </a:extLst>
          </p:cNvPr>
          <p:cNvSpPr/>
          <p:nvPr/>
        </p:nvSpPr>
        <p:spPr>
          <a:xfrm>
            <a:off x="748147" y="1563486"/>
            <a:ext cx="10695708" cy="4775825"/>
          </a:xfrm>
          <a:prstGeom prst="roundRect">
            <a:avLst>
              <a:gd name="adj" fmla="val 5118"/>
            </a:avLst>
          </a:prstGeom>
          <a:gradFill>
            <a:gsLst>
              <a:gs pos="0">
                <a:schemeClr val="accent2">
                  <a:alpha val="20000"/>
                </a:schemeClr>
              </a:gs>
              <a:gs pos="100000">
                <a:schemeClr val="accent1">
                  <a:lumMod val="50000"/>
                  <a:lumOff val="50000"/>
                  <a:alpha val="20000"/>
                </a:schemeClr>
              </a:gs>
              <a:gs pos="60000">
                <a:schemeClr val="accent1">
                  <a:lumMod val="50000"/>
                  <a:lumOff val="50000"/>
                  <a:alpha val="0"/>
                </a:schemeClr>
              </a:gs>
              <a:gs pos="40000">
                <a:schemeClr val="accent2">
                  <a:alpha val="0"/>
                </a:schemeClr>
              </a:gs>
            </a:gsLst>
            <a:lin ang="0" scaled="0"/>
          </a:gradFill>
          <a:ln w="12700">
            <a:gradFill flip="none" rotWithShape="1">
              <a:gsLst>
                <a:gs pos="0">
                  <a:schemeClr val="accent2"/>
                </a:gs>
                <a:gs pos="70000">
                  <a:schemeClr val="accent1">
                    <a:lumMod val="50000"/>
                    <a:lumOff val="50000"/>
                    <a:alpha val="0"/>
                  </a:schemeClr>
                </a:gs>
                <a:gs pos="30000">
                  <a:schemeClr val="accent2">
                    <a:alpha val="0"/>
                  </a:schemeClr>
                </a:gs>
                <a:gs pos="100000">
                  <a:schemeClr val="accent1">
                    <a:lumMod val="50000"/>
                    <a:lumOff val="50000"/>
                  </a:schemeClr>
                </a:gs>
              </a:gsLst>
              <a:lin ang="0" scaled="0"/>
              <a:tileRect/>
            </a:gradFill>
            <a:miter lim="400000"/>
          </a:ln>
        </p:spPr>
        <p:txBody>
          <a:bodyPr lIns="71437" tIns="71437" rIns="71437" bIns="71437" anchor="ctr"/>
          <a:lstStyle/>
          <a:p>
            <a:pPr>
              <a:spcBef>
                <a:spcPts val="2000"/>
              </a:spcBef>
              <a:defRPr>
                <a:latin typeface="Montserrat Regular"/>
                <a:ea typeface="Montserrat Regular"/>
                <a:cs typeface="Montserrat Regular"/>
                <a:sym typeface="Montserrat Regular"/>
              </a:defRPr>
            </a:pPr>
            <a:endParaRPr dirty="0"/>
          </a:p>
        </p:txBody>
      </p:sp>
      <p:sp>
        <p:nvSpPr>
          <p:cNvPr id="12" name="Form">
            <a:extLst>
              <a:ext uri="{FF2B5EF4-FFF2-40B4-BE49-F238E27FC236}">
                <a16:creationId xmlns:a16="http://schemas.microsoft.com/office/drawing/2014/main" id="{422731B9-B15B-43AA-B73A-0F8CA5B3CB51}"/>
              </a:ext>
            </a:extLst>
          </p:cNvPr>
          <p:cNvSpPr/>
          <p:nvPr/>
        </p:nvSpPr>
        <p:spPr>
          <a:xfrm>
            <a:off x="748147" y="1563534"/>
            <a:ext cx="3960319" cy="503114"/>
          </a:xfrm>
          <a:prstGeom prst="roundRect">
            <a:avLst>
              <a:gd name="adj" fmla="val 50000"/>
            </a:avLst>
          </a:prstGeom>
          <a:gradFill flip="none" rotWithShape="1">
            <a:gsLst>
              <a:gs pos="0">
                <a:schemeClr val="accent2">
                  <a:alpha val="50000"/>
                </a:schemeClr>
              </a:gs>
              <a:gs pos="100000">
                <a:schemeClr val="accent2">
                  <a:alpha val="20000"/>
                </a:schemeClr>
              </a:gs>
            </a:gsLst>
            <a:lin ang="5400000" scaled="0"/>
            <a:tileRect/>
          </a:gradFill>
          <a:ln w="12700">
            <a:miter lim="400000"/>
          </a:ln>
        </p:spPr>
        <p:txBody>
          <a:bodyPr lIns="71437" tIns="0" rIns="71437" bIns="18288" anchor="ctr"/>
          <a:lstStyle/>
          <a:p>
            <a:pPr algn="ctr">
              <a:spcBef>
                <a:spcPts val="2000"/>
              </a:spcBef>
              <a:defRPr>
                <a:latin typeface="Montserrat Regular"/>
                <a:ea typeface="Montserrat Regular"/>
                <a:cs typeface="Montserrat Regular"/>
                <a:sym typeface="Montserrat Regular"/>
              </a:defRPr>
            </a:pPr>
            <a:r>
              <a:rPr lang="en-US" sz="1300" b="1" dirty="0">
                <a:solidFill>
                  <a:schemeClr val="bg1"/>
                </a:solidFill>
                <a:latin typeface="Montserrat" panose="00000500000000000000" pitchFamily="50" charset="0"/>
              </a:rPr>
              <a:t>Current Role</a:t>
            </a:r>
            <a:endParaRPr sz="1300" b="1" dirty="0">
              <a:solidFill>
                <a:schemeClr val="bg1"/>
              </a:solidFill>
              <a:latin typeface="Montserrat" panose="00000500000000000000" pitchFamily="50" charset="0"/>
            </a:endParaRPr>
          </a:p>
        </p:txBody>
      </p:sp>
      <p:sp>
        <p:nvSpPr>
          <p:cNvPr id="45" name="TextBox 44">
            <a:extLst>
              <a:ext uri="{FF2B5EF4-FFF2-40B4-BE49-F238E27FC236}">
                <a16:creationId xmlns:a16="http://schemas.microsoft.com/office/drawing/2014/main" id="{8EFF9D16-A910-4D6E-A9F8-17D0383702AC}"/>
              </a:ext>
            </a:extLst>
          </p:cNvPr>
          <p:cNvSpPr txBox="1"/>
          <p:nvPr/>
        </p:nvSpPr>
        <p:spPr>
          <a:xfrm>
            <a:off x="1866532" y="4478521"/>
            <a:ext cx="1723549" cy="276999"/>
          </a:xfrm>
          <a:prstGeom prst="rect">
            <a:avLst/>
          </a:prstGeom>
          <a:noFill/>
        </p:spPr>
        <p:txBody>
          <a:bodyPr wrap="none" rtlCol="0">
            <a:spAutoFit/>
          </a:bodyPr>
          <a:lstStyle/>
          <a:p>
            <a:pPr algn="ctr"/>
            <a:r>
              <a:rPr lang="en-US" sz="1200" b="1" dirty="0">
                <a:solidFill>
                  <a:schemeClr val="bg1"/>
                </a:solidFill>
                <a:latin typeface="Montserrat" panose="00000500000000000000" pitchFamily="50" charset="0"/>
              </a:rPr>
              <a:t>Transferrable Skills</a:t>
            </a:r>
          </a:p>
        </p:txBody>
      </p:sp>
      <p:sp>
        <p:nvSpPr>
          <p:cNvPr id="46" name="TextBox 45">
            <a:extLst>
              <a:ext uri="{FF2B5EF4-FFF2-40B4-BE49-F238E27FC236}">
                <a16:creationId xmlns:a16="http://schemas.microsoft.com/office/drawing/2014/main" id="{F146050E-9E5F-482F-9760-D2341B6B2E39}"/>
              </a:ext>
            </a:extLst>
          </p:cNvPr>
          <p:cNvSpPr txBox="1"/>
          <p:nvPr/>
        </p:nvSpPr>
        <p:spPr>
          <a:xfrm>
            <a:off x="969334" y="4798144"/>
            <a:ext cx="1968809" cy="1302280"/>
          </a:xfrm>
          <a:prstGeom prst="rect">
            <a:avLst/>
          </a:prstGeom>
          <a:noFill/>
        </p:spPr>
        <p:txBody>
          <a:bodyPr wrap="none" rtlCol="0">
            <a:spAutoFit/>
          </a:bodyPr>
          <a:lstStyle/>
          <a:p>
            <a:pPr marL="171450" indent="-171450">
              <a:lnSpc>
                <a:spcPts val="1600"/>
              </a:lnSpc>
              <a:buClr>
                <a:schemeClr val="accent2"/>
              </a:buClr>
              <a:buFont typeface="Montserrat" panose="00000500000000000000" pitchFamily="50" charset="0"/>
              <a:buChar char="▷"/>
            </a:pPr>
            <a:r>
              <a:rPr lang="en-US" sz="1000" dirty="0">
                <a:solidFill>
                  <a:schemeClr val="bg1"/>
                </a:solidFill>
                <a:latin typeface="Montserrat" panose="00000500000000000000" pitchFamily="50" charset="0"/>
              </a:rPr>
              <a:t>Time Management</a:t>
            </a:r>
          </a:p>
          <a:p>
            <a:pPr marL="171450" indent="-171450">
              <a:lnSpc>
                <a:spcPts val="1600"/>
              </a:lnSpc>
              <a:buClr>
                <a:schemeClr val="accent2"/>
              </a:buClr>
              <a:buFont typeface="Montserrat" panose="00000500000000000000" pitchFamily="50" charset="0"/>
              <a:buChar char="▷"/>
            </a:pPr>
            <a:r>
              <a:rPr lang="en-US" sz="1000" dirty="0">
                <a:solidFill>
                  <a:schemeClr val="bg1"/>
                </a:solidFill>
                <a:latin typeface="Montserrat" panose="00000500000000000000" pitchFamily="50" charset="0"/>
              </a:rPr>
              <a:t>Verbal Communication</a:t>
            </a:r>
          </a:p>
          <a:p>
            <a:pPr marL="171450" indent="-171450">
              <a:lnSpc>
                <a:spcPts val="1600"/>
              </a:lnSpc>
              <a:buClr>
                <a:schemeClr val="accent2"/>
              </a:buClr>
              <a:buFont typeface="Montserrat" panose="00000500000000000000" pitchFamily="50" charset="0"/>
              <a:buChar char="▷"/>
            </a:pPr>
            <a:r>
              <a:rPr lang="en-US" sz="1000" dirty="0">
                <a:solidFill>
                  <a:schemeClr val="bg1"/>
                </a:solidFill>
                <a:latin typeface="Montserrat" panose="00000500000000000000" pitchFamily="50" charset="0"/>
              </a:rPr>
              <a:t>Equipment Maintenance</a:t>
            </a:r>
          </a:p>
          <a:p>
            <a:pPr marL="171450" indent="-171450">
              <a:lnSpc>
                <a:spcPts val="1600"/>
              </a:lnSpc>
              <a:buClr>
                <a:schemeClr val="accent2"/>
              </a:buClr>
              <a:buFont typeface="Montserrat" panose="00000500000000000000" pitchFamily="50" charset="0"/>
              <a:buChar char="▷"/>
            </a:pPr>
            <a:r>
              <a:rPr lang="en-US" sz="1000" dirty="0">
                <a:solidFill>
                  <a:schemeClr val="bg1"/>
                </a:solidFill>
                <a:latin typeface="Montserrat" panose="00000500000000000000" pitchFamily="50" charset="0"/>
              </a:rPr>
              <a:t>Documentation</a:t>
            </a:r>
          </a:p>
          <a:p>
            <a:pPr marL="171450" indent="-171450">
              <a:lnSpc>
                <a:spcPts val="1600"/>
              </a:lnSpc>
              <a:buClr>
                <a:schemeClr val="accent2"/>
              </a:buClr>
              <a:buFont typeface="Montserrat" panose="00000500000000000000" pitchFamily="50" charset="0"/>
              <a:buChar char="▷"/>
            </a:pPr>
            <a:r>
              <a:rPr lang="en-US" sz="1000" dirty="0">
                <a:solidFill>
                  <a:schemeClr val="bg1"/>
                </a:solidFill>
                <a:latin typeface="Montserrat" panose="00000500000000000000" pitchFamily="50" charset="0"/>
              </a:rPr>
              <a:t>Safety</a:t>
            </a:r>
          </a:p>
          <a:p>
            <a:pPr marL="171450" indent="-171450">
              <a:lnSpc>
                <a:spcPts val="1600"/>
              </a:lnSpc>
              <a:buClr>
                <a:schemeClr val="accent2"/>
              </a:buClr>
              <a:buFont typeface="Montserrat" panose="00000500000000000000" pitchFamily="50" charset="0"/>
              <a:buChar char="▷"/>
            </a:pPr>
            <a:r>
              <a:rPr lang="en-US" sz="1000" dirty="0">
                <a:solidFill>
                  <a:schemeClr val="bg1"/>
                </a:solidFill>
                <a:latin typeface="Montserrat" panose="00000500000000000000" pitchFamily="50" charset="0"/>
              </a:rPr>
              <a:t>Adaptability</a:t>
            </a:r>
          </a:p>
        </p:txBody>
      </p:sp>
      <p:sp>
        <p:nvSpPr>
          <p:cNvPr id="44" name="Rectangle 43">
            <a:extLst>
              <a:ext uri="{FF2B5EF4-FFF2-40B4-BE49-F238E27FC236}">
                <a16:creationId xmlns:a16="http://schemas.microsoft.com/office/drawing/2014/main" id="{C9D58579-A39C-444B-BAF3-F222EFC9E113}"/>
              </a:ext>
            </a:extLst>
          </p:cNvPr>
          <p:cNvSpPr/>
          <p:nvPr/>
        </p:nvSpPr>
        <p:spPr>
          <a:xfrm>
            <a:off x="3026779" y="4798144"/>
            <a:ext cx="1460500" cy="1097095"/>
          </a:xfrm>
          <a:prstGeom prst="rect">
            <a:avLst/>
          </a:prstGeom>
        </p:spPr>
        <p:txBody>
          <a:bodyPr wrap="square">
            <a:spAutoFit/>
          </a:bodyPr>
          <a:lstStyle/>
          <a:p>
            <a:pPr marL="171450" indent="-171450">
              <a:lnSpc>
                <a:spcPts val="1600"/>
              </a:lnSpc>
              <a:buClr>
                <a:schemeClr val="accent2"/>
              </a:buClr>
              <a:buFont typeface="Montserrat" panose="00000500000000000000" pitchFamily="50" charset="0"/>
              <a:buChar char="▷"/>
            </a:pPr>
            <a:r>
              <a:rPr lang="en-US" sz="1000" dirty="0">
                <a:solidFill>
                  <a:schemeClr val="bg1"/>
                </a:solidFill>
                <a:latin typeface="Montserrat" panose="00000500000000000000" pitchFamily="50" charset="0"/>
              </a:rPr>
              <a:t>Commitment</a:t>
            </a:r>
          </a:p>
          <a:p>
            <a:pPr marL="171450" indent="-171450">
              <a:lnSpc>
                <a:spcPts val="1600"/>
              </a:lnSpc>
              <a:buClr>
                <a:schemeClr val="accent2"/>
              </a:buClr>
              <a:buFont typeface="Montserrat" panose="00000500000000000000" pitchFamily="50" charset="0"/>
              <a:buChar char="▷"/>
            </a:pPr>
            <a:r>
              <a:rPr lang="en-US" sz="1000" dirty="0">
                <a:solidFill>
                  <a:schemeClr val="bg1"/>
                </a:solidFill>
                <a:latin typeface="Montserrat" panose="00000500000000000000" pitchFamily="50" charset="0"/>
              </a:rPr>
              <a:t>Responsibility</a:t>
            </a:r>
          </a:p>
          <a:p>
            <a:pPr marL="171450" indent="-171450">
              <a:lnSpc>
                <a:spcPts val="1600"/>
              </a:lnSpc>
              <a:buClr>
                <a:schemeClr val="accent2"/>
              </a:buClr>
              <a:buFont typeface="Montserrat" panose="00000500000000000000" pitchFamily="50" charset="0"/>
              <a:buChar char="▷"/>
            </a:pPr>
            <a:r>
              <a:rPr lang="en-US" sz="1000" dirty="0">
                <a:solidFill>
                  <a:schemeClr val="bg1"/>
                </a:solidFill>
                <a:latin typeface="Montserrat" panose="00000500000000000000" pitchFamily="50" charset="0"/>
              </a:rPr>
              <a:t>Teamwork</a:t>
            </a:r>
          </a:p>
          <a:p>
            <a:pPr marL="171450" indent="-171450">
              <a:lnSpc>
                <a:spcPts val="1600"/>
              </a:lnSpc>
              <a:buClr>
                <a:schemeClr val="accent2"/>
              </a:buClr>
              <a:buFont typeface="Montserrat" panose="00000500000000000000" pitchFamily="50" charset="0"/>
              <a:buChar char="▷"/>
            </a:pPr>
            <a:r>
              <a:rPr lang="en-US" sz="1000" dirty="0">
                <a:solidFill>
                  <a:schemeClr val="bg1"/>
                </a:solidFill>
                <a:latin typeface="Montserrat" panose="00000500000000000000" pitchFamily="50" charset="0"/>
              </a:rPr>
              <a:t>Communication</a:t>
            </a:r>
          </a:p>
          <a:p>
            <a:pPr marL="171450" indent="-171450">
              <a:lnSpc>
                <a:spcPts val="1600"/>
              </a:lnSpc>
              <a:buClr>
                <a:schemeClr val="accent2"/>
              </a:buClr>
              <a:buFont typeface="Montserrat" panose="00000500000000000000" pitchFamily="50" charset="0"/>
              <a:buChar char="▷"/>
            </a:pPr>
            <a:r>
              <a:rPr lang="en-US" sz="1000" dirty="0">
                <a:solidFill>
                  <a:schemeClr val="bg1"/>
                </a:solidFill>
                <a:latin typeface="Montserrat" panose="00000500000000000000" pitchFamily="50" charset="0"/>
              </a:rPr>
              <a:t>Cleaning</a:t>
            </a:r>
          </a:p>
        </p:txBody>
      </p:sp>
      <p:sp>
        <p:nvSpPr>
          <p:cNvPr id="21" name="TextBox 20">
            <a:extLst>
              <a:ext uri="{FF2B5EF4-FFF2-40B4-BE49-F238E27FC236}">
                <a16:creationId xmlns:a16="http://schemas.microsoft.com/office/drawing/2014/main" id="{9BFFFA01-1F56-447F-9487-4EBE54B1993D}"/>
              </a:ext>
            </a:extLst>
          </p:cNvPr>
          <p:cNvSpPr txBox="1"/>
          <p:nvPr/>
        </p:nvSpPr>
        <p:spPr>
          <a:xfrm>
            <a:off x="1916609" y="2321843"/>
            <a:ext cx="2132315" cy="338554"/>
          </a:xfrm>
          <a:prstGeom prst="rect">
            <a:avLst/>
          </a:prstGeom>
          <a:noFill/>
        </p:spPr>
        <p:txBody>
          <a:bodyPr wrap="none" rtlCol="0">
            <a:spAutoFit/>
          </a:bodyPr>
          <a:lstStyle/>
          <a:p>
            <a:r>
              <a:rPr lang="en-US" sz="1600" b="1" dirty="0">
                <a:solidFill>
                  <a:schemeClr val="accent2"/>
                </a:solidFill>
                <a:latin typeface="Montserrat" panose="00000500000000000000" pitchFamily="50" charset="0"/>
              </a:rPr>
              <a:t>Machine Operator</a:t>
            </a:r>
          </a:p>
        </p:txBody>
      </p:sp>
      <p:sp>
        <p:nvSpPr>
          <p:cNvPr id="50" name="Graphic 40">
            <a:extLst>
              <a:ext uri="{FF2B5EF4-FFF2-40B4-BE49-F238E27FC236}">
                <a16:creationId xmlns:a16="http://schemas.microsoft.com/office/drawing/2014/main" id="{10567821-8E15-4859-8119-430446B26C51}"/>
              </a:ext>
            </a:extLst>
          </p:cNvPr>
          <p:cNvSpPr/>
          <p:nvPr/>
        </p:nvSpPr>
        <p:spPr>
          <a:xfrm>
            <a:off x="1407688" y="2305533"/>
            <a:ext cx="363926" cy="371175"/>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cxnSp>
        <p:nvCxnSpPr>
          <p:cNvPr id="54" name="Straight Connector 53">
            <a:extLst>
              <a:ext uri="{FF2B5EF4-FFF2-40B4-BE49-F238E27FC236}">
                <a16:creationId xmlns:a16="http://schemas.microsoft.com/office/drawing/2014/main" id="{6F59F015-A370-4301-A96F-E6597160B398}"/>
              </a:ext>
            </a:extLst>
          </p:cNvPr>
          <p:cNvCxnSpPr/>
          <p:nvPr/>
        </p:nvCxnSpPr>
        <p:spPr>
          <a:xfrm>
            <a:off x="969334" y="2915593"/>
            <a:ext cx="3517944" cy="0"/>
          </a:xfrm>
          <a:prstGeom prst="line">
            <a:avLst/>
          </a:prstGeom>
          <a:ln cap="rnd">
            <a:solidFill>
              <a:schemeClr val="tx2">
                <a:lumMod val="20000"/>
                <a:lumOff val="80000"/>
                <a:alpha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E28E156-96A7-4578-A9E7-FDE5A0068D9C}"/>
              </a:ext>
            </a:extLst>
          </p:cNvPr>
          <p:cNvCxnSpPr/>
          <p:nvPr/>
        </p:nvCxnSpPr>
        <p:spPr>
          <a:xfrm>
            <a:off x="969334" y="4239636"/>
            <a:ext cx="3517944" cy="0"/>
          </a:xfrm>
          <a:prstGeom prst="line">
            <a:avLst/>
          </a:prstGeom>
          <a:ln cap="rnd">
            <a:solidFill>
              <a:schemeClr val="tx2">
                <a:lumMod val="20000"/>
                <a:lumOff val="80000"/>
                <a:alpha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FB1096CB-FC44-4567-BC2D-7949AA529BC8}"/>
              </a:ext>
            </a:extLst>
          </p:cNvPr>
          <p:cNvSpPr txBox="1"/>
          <p:nvPr/>
        </p:nvSpPr>
        <p:spPr>
          <a:xfrm>
            <a:off x="1356840" y="3154478"/>
            <a:ext cx="1029449"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Labor Supply</a:t>
            </a:r>
          </a:p>
        </p:txBody>
      </p:sp>
      <p:cxnSp>
        <p:nvCxnSpPr>
          <p:cNvPr id="26" name="Straight Connector 25">
            <a:extLst>
              <a:ext uri="{FF2B5EF4-FFF2-40B4-BE49-F238E27FC236}">
                <a16:creationId xmlns:a16="http://schemas.microsoft.com/office/drawing/2014/main" id="{0E4DC148-C728-414F-A7B8-FC20D9DB5060}"/>
              </a:ext>
            </a:extLst>
          </p:cNvPr>
          <p:cNvCxnSpPr/>
          <p:nvPr/>
        </p:nvCxnSpPr>
        <p:spPr>
          <a:xfrm>
            <a:off x="2639272" y="3277588"/>
            <a:ext cx="1460500" cy="0"/>
          </a:xfrm>
          <a:prstGeom prst="line">
            <a:avLst/>
          </a:prstGeom>
          <a:ln w="63500" cap="rnd">
            <a:gradFill>
              <a:gsLst>
                <a:gs pos="0">
                  <a:schemeClr val="bg1">
                    <a:alpha val="30000"/>
                  </a:schemeClr>
                </a:gs>
                <a:gs pos="74000">
                  <a:schemeClr val="bg1">
                    <a:alpha val="10000"/>
                  </a:schemeClr>
                </a:gs>
                <a:gs pos="83000">
                  <a:schemeClr val="bg1">
                    <a:alpha val="10000"/>
                  </a:schemeClr>
                </a:gs>
                <a:gs pos="100000">
                  <a:schemeClr val="bg1">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41048B8-8C57-42DE-BC24-65E57DCE6631}"/>
              </a:ext>
            </a:extLst>
          </p:cNvPr>
          <p:cNvCxnSpPr>
            <a:cxnSpLocks/>
          </p:cNvCxnSpPr>
          <p:nvPr/>
        </p:nvCxnSpPr>
        <p:spPr>
          <a:xfrm>
            <a:off x="2639272" y="3277588"/>
            <a:ext cx="1276484" cy="0"/>
          </a:xfrm>
          <a:prstGeom prst="line">
            <a:avLst/>
          </a:prstGeom>
          <a:ln w="63500" cap="rnd">
            <a:gradFill>
              <a:gsLst>
                <a:gs pos="0">
                  <a:schemeClr val="accent2"/>
                </a:gs>
                <a:gs pos="74000">
                  <a:schemeClr val="accent2">
                    <a:alpha val="15000"/>
                  </a:schemeClr>
                </a:gs>
                <a:gs pos="83000">
                  <a:schemeClr val="accent2">
                    <a:alpha val="42000"/>
                  </a:schemeClr>
                </a:gs>
                <a:gs pos="100000">
                  <a:schemeClr val="accent2"/>
                </a:gs>
              </a:gsLst>
              <a:lin ang="5400000" scaled="1"/>
            </a:gra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3C646625-1BEE-44EB-B17A-D24F9C3C2778}"/>
              </a:ext>
            </a:extLst>
          </p:cNvPr>
          <p:cNvSpPr txBox="1"/>
          <p:nvPr/>
        </p:nvSpPr>
        <p:spPr>
          <a:xfrm>
            <a:off x="1356840" y="3454504"/>
            <a:ext cx="1016625"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Job Demand</a:t>
            </a:r>
          </a:p>
        </p:txBody>
      </p:sp>
      <p:cxnSp>
        <p:nvCxnSpPr>
          <p:cNvPr id="35" name="Straight Connector 34">
            <a:extLst>
              <a:ext uri="{FF2B5EF4-FFF2-40B4-BE49-F238E27FC236}">
                <a16:creationId xmlns:a16="http://schemas.microsoft.com/office/drawing/2014/main" id="{8D00A136-5616-47BD-8036-E1FD74114F2C}"/>
              </a:ext>
            </a:extLst>
          </p:cNvPr>
          <p:cNvCxnSpPr/>
          <p:nvPr/>
        </p:nvCxnSpPr>
        <p:spPr>
          <a:xfrm>
            <a:off x="2639272" y="3577614"/>
            <a:ext cx="1460500" cy="0"/>
          </a:xfrm>
          <a:prstGeom prst="line">
            <a:avLst/>
          </a:prstGeom>
          <a:ln w="63500" cap="rnd">
            <a:gradFill>
              <a:gsLst>
                <a:gs pos="0">
                  <a:schemeClr val="bg1">
                    <a:alpha val="30000"/>
                  </a:schemeClr>
                </a:gs>
                <a:gs pos="74000">
                  <a:schemeClr val="bg1">
                    <a:alpha val="10000"/>
                  </a:schemeClr>
                </a:gs>
                <a:gs pos="83000">
                  <a:schemeClr val="bg1">
                    <a:alpha val="10000"/>
                  </a:schemeClr>
                </a:gs>
                <a:gs pos="100000">
                  <a:schemeClr val="bg1">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BC5A928D-F4C6-4D9E-B40B-3CC39E10B403}"/>
              </a:ext>
            </a:extLst>
          </p:cNvPr>
          <p:cNvCxnSpPr>
            <a:cxnSpLocks/>
          </p:cNvCxnSpPr>
          <p:nvPr/>
        </p:nvCxnSpPr>
        <p:spPr>
          <a:xfrm>
            <a:off x="2639272" y="3577614"/>
            <a:ext cx="831984" cy="0"/>
          </a:xfrm>
          <a:prstGeom prst="line">
            <a:avLst/>
          </a:prstGeom>
          <a:ln w="63500" cap="rnd">
            <a:gradFill>
              <a:gsLst>
                <a:gs pos="0">
                  <a:schemeClr val="accent2"/>
                </a:gs>
                <a:gs pos="74000">
                  <a:schemeClr val="accent2">
                    <a:alpha val="15000"/>
                  </a:schemeClr>
                </a:gs>
                <a:gs pos="83000">
                  <a:schemeClr val="accent2">
                    <a:alpha val="42000"/>
                  </a:schemeClr>
                </a:gs>
                <a:gs pos="100000">
                  <a:schemeClr val="accent2"/>
                </a:gs>
              </a:gsLst>
              <a:lin ang="5400000" scaled="1"/>
            </a:gra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7A5F51BC-0C4D-4ECC-99B5-BA526476B534}"/>
              </a:ext>
            </a:extLst>
          </p:cNvPr>
          <p:cNvSpPr txBox="1"/>
          <p:nvPr/>
        </p:nvSpPr>
        <p:spPr>
          <a:xfrm>
            <a:off x="1356840" y="3754530"/>
            <a:ext cx="1944763"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Automation Potential = </a:t>
            </a:r>
            <a:r>
              <a:rPr lang="en-US" sz="1000" b="1" dirty="0">
                <a:solidFill>
                  <a:schemeClr val="accent2"/>
                </a:solidFill>
                <a:latin typeface="Montserrat" panose="00000500000000000000" pitchFamily="50" charset="0"/>
              </a:rPr>
              <a:t>71%</a:t>
            </a:r>
          </a:p>
        </p:txBody>
      </p:sp>
      <p:sp>
        <p:nvSpPr>
          <p:cNvPr id="92" name="TextBox 91">
            <a:extLst>
              <a:ext uri="{FF2B5EF4-FFF2-40B4-BE49-F238E27FC236}">
                <a16:creationId xmlns:a16="http://schemas.microsoft.com/office/drawing/2014/main" id="{5D223BBF-D904-4879-A39A-ECEC564FD4E7}"/>
              </a:ext>
            </a:extLst>
          </p:cNvPr>
          <p:cNvSpPr txBox="1"/>
          <p:nvPr/>
        </p:nvSpPr>
        <p:spPr>
          <a:xfrm>
            <a:off x="8719581" y="4010403"/>
            <a:ext cx="1029449"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Labor Supply</a:t>
            </a:r>
          </a:p>
        </p:txBody>
      </p:sp>
      <p:cxnSp>
        <p:nvCxnSpPr>
          <p:cNvPr id="94" name="Straight Connector 93">
            <a:extLst>
              <a:ext uri="{FF2B5EF4-FFF2-40B4-BE49-F238E27FC236}">
                <a16:creationId xmlns:a16="http://schemas.microsoft.com/office/drawing/2014/main" id="{3CEBEEFE-0099-4AF4-B653-BD20424F34C1}"/>
              </a:ext>
            </a:extLst>
          </p:cNvPr>
          <p:cNvCxnSpPr/>
          <p:nvPr/>
        </p:nvCxnSpPr>
        <p:spPr>
          <a:xfrm>
            <a:off x="9883521" y="4133513"/>
            <a:ext cx="1208473" cy="0"/>
          </a:xfrm>
          <a:prstGeom prst="line">
            <a:avLst/>
          </a:prstGeom>
          <a:ln w="63500" cap="rnd">
            <a:gradFill>
              <a:gsLst>
                <a:gs pos="0">
                  <a:schemeClr val="bg1">
                    <a:alpha val="30000"/>
                  </a:schemeClr>
                </a:gs>
                <a:gs pos="74000">
                  <a:schemeClr val="bg1">
                    <a:alpha val="10000"/>
                  </a:schemeClr>
                </a:gs>
                <a:gs pos="83000">
                  <a:schemeClr val="bg1">
                    <a:alpha val="10000"/>
                  </a:schemeClr>
                </a:gs>
                <a:gs pos="100000">
                  <a:schemeClr val="bg1">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AB606C8-04BA-4159-8571-AA7B8EF08B2D}"/>
              </a:ext>
            </a:extLst>
          </p:cNvPr>
          <p:cNvCxnSpPr>
            <a:cxnSpLocks/>
          </p:cNvCxnSpPr>
          <p:nvPr/>
        </p:nvCxnSpPr>
        <p:spPr>
          <a:xfrm>
            <a:off x="9883521" y="4133513"/>
            <a:ext cx="1056211" cy="0"/>
          </a:xfrm>
          <a:prstGeom prst="line">
            <a:avLst/>
          </a:prstGeom>
          <a:ln w="63500" cap="rnd">
            <a:gradFill>
              <a:gsLst>
                <a:gs pos="0">
                  <a:schemeClr val="accent1">
                    <a:lumMod val="25000"/>
                    <a:lumOff val="75000"/>
                  </a:schemeClr>
                </a:gs>
                <a:gs pos="74000">
                  <a:schemeClr val="accent1">
                    <a:lumMod val="25000"/>
                    <a:lumOff val="75000"/>
                    <a:alpha val="15000"/>
                  </a:schemeClr>
                </a:gs>
                <a:gs pos="83000">
                  <a:schemeClr val="accent1">
                    <a:lumMod val="25000"/>
                    <a:lumOff val="75000"/>
                    <a:alpha val="42000"/>
                  </a:schemeClr>
                </a:gs>
                <a:gs pos="100000">
                  <a:schemeClr val="accent1">
                    <a:lumMod val="25000"/>
                    <a:lumOff val="75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BA9AD0B6-C78D-4284-949F-BCA5727A5C6C}"/>
              </a:ext>
            </a:extLst>
          </p:cNvPr>
          <p:cNvSpPr txBox="1"/>
          <p:nvPr/>
        </p:nvSpPr>
        <p:spPr>
          <a:xfrm>
            <a:off x="8719581" y="4260436"/>
            <a:ext cx="1016625"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Job Demand</a:t>
            </a:r>
          </a:p>
        </p:txBody>
      </p:sp>
      <p:cxnSp>
        <p:nvCxnSpPr>
          <p:cNvPr id="90" name="Straight Connector 89">
            <a:extLst>
              <a:ext uri="{FF2B5EF4-FFF2-40B4-BE49-F238E27FC236}">
                <a16:creationId xmlns:a16="http://schemas.microsoft.com/office/drawing/2014/main" id="{32225E1A-CA61-4416-9F3A-AA19D931A772}"/>
              </a:ext>
            </a:extLst>
          </p:cNvPr>
          <p:cNvCxnSpPr/>
          <p:nvPr/>
        </p:nvCxnSpPr>
        <p:spPr>
          <a:xfrm>
            <a:off x="9883521" y="4383546"/>
            <a:ext cx="1208473" cy="0"/>
          </a:xfrm>
          <a:prstGeom prst="line">
            <a:avLst/>
          </a:prstGeom>
          <a:ln w="63500" cap="rnd">
            <a:gradFill>
              <a:gsLst>
                <a:gs pos="0">
                  <a:schemeClr val="bg1">
                    <a:alpha val="30000"/>
                  </a:schemeClr>
                </a:gs>
                <a:gs pos="74000">
                  <a:schemeClr val="bg1">
                    <a:alpha val="10000"/>
                  </a:schemeClr>
                </a:gs>
                <a:gs pos="83000">
                  <a:schemeClr val="bg1">
                    <a:alpha val="10000"/>
                  </a:schemeClr>
                </a:gs>
                <a:gs pos="100000">
                  <a:schemeClr val="bg1">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C2092D0-9267-4B7B-B084-0CF80C6FC4BA}"/>
              </a:ext>
            </a:extLst>
          </p:cNvPr>
          <p:cNvCxnSpPr>
            <a:cxnSpLocks/>
          </p:cNvCxnSpPr>
          <p:nvPr/>
        </p:nvCxnSpPr>
        <p:spPr>
          <a:xfrm>
            <a:off x="9883521" y="4383546"/>
            <a:ext cx="688415" cy="0"/>
          </a:xfrm>
          <a:prstGeom prst="line">
            <a:avLst/>
          </a:prstGeom>
          <a:ln w="63500" cap="rnd">
            <a:gradFill>
              <a:gsLst>
                <a:gs pos="0">
                  <a:schemeClr val="accent1">
                    <a:lumMod val="25000"/>
                    <a:lumOff val="75000"/>
                  </a:schemeClr>
                </a:gs>
                <a:gs pos="74000">
                  <a:schemeClr val="accent1">
                    <a:lumMod val="25000"/>
                    <a:lumOff val="75000"/>
                    <a:alpha val="15000"/>
                  </a:schemeClr>
                </a:gs>
                <a:gs pos="83000">
                  <a:schemeClr val="accent1">
                    <a:lumMod val="25000"/>
                    <a:lumOff val="75000"/>
                    <a:alpha val="42000"/>
                  </a:schemeClr>
                </a:gs>
                <a:gs pos="100000">
                  <a:schemeClr val="accent1">
                    <a:lumMod val="25000"/>
                    <a:lumOff val="75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4EBB809F-D9E9-4FA9-AD66-872683802ADF}"/>
              </a:ext>
            </a:extLst>
          </p:cNvPr>
          <p:cNvSpPr txBox="1"/>
          <p:nvPr/>
        </p:nvSpPr>
        <p:spPr>
          <a:xfrm>
            <a:off x="8719581" y="4510469"/>
            <a:ext cx="1944763"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Automation Potential = </a:t>
            </a:r>
            <a:r>
              <a:rPr lang="en-US" sz="1000" b="1" dirty="0">
                <a:solidFill>
                  <a:schemeClr val="accent1">
                    <a:lumMod val="25000"/>
                    <a:lumOff val="75000"/>
                  </a:schemeClr>
                </a:solidFill>
                <a:latin typeface="Montserrat" panose="00000500000000000000" pitchFamily="50" charset="0"/>
              </a:rPr>
              <a:t>71%</a:t>
            </a:r>
          </a:p>
        </p:txBody>
      </p:sp>
      <p:sp>
        <p:nvSpPr>
          <p:cNvPr id="84" name="TextBox 83">
            <a:extLst>
              <a:ext uri="{FF2B5EF4-FFF2-40B4-BE49-F238E27FC236}">
                <a16:creationId xmlns:a16="http://schemas.microsoft.com/office/drawing/2014/main" id="{2E0D82E1-6D9C-46C0-856E-618E601AF724}"/>
              </a:ext>
            </a:extLst>
          </p:cNvPr>
          <p:cNvSpPr txBox="1"/>
          <p:nvPr/>
        </p:nvSpPr>
        <p:spPr>
          <a:xfrm>
            <a:off x="8719581" y="3649968"/>
            <a:ext cx="1912703" cy="276999"/>
          </a:xfrm>
          <a:prstGeom prst="rect">
            <a:avLst/>
          </a:prstGeom>
          <a:noFill/>
        </p:spPr>
        <p:txBody>
          <a:bodyPr wrap="none" rtlCol="0">
            <a:spAutoFit/>
          </a:bodyPr>
          <a:lstStyle/>
          <a:p>
            <a:r>
              <a:rPr lang="en-US" sz="1200" b="1" dirty="0">
                <a:solidFill>
                  <a:schemeClr val="accent1">
                    <a:lumMod val="25000"/>
                    <a:lumOff val="75000"/>
                  </a:schemeClr>
                </a:solidFill>
                <a:latin typeface="Montserrat" panose="00000500000000000000" pitchFamily="50" charset="0"/>
              </a:rPr>
              <a:t>2. Medical Technician</a:t>
            </a:r>
          </a:p>
        </p:txBody>
      </p:sp>
      <p:sp>
        <p:nvSpPr>
          <p:cNvPr id="106" name="TextBox 105">
            <a:extLst>
              <a:ext uri="{FF2B5EF4-FFF2-40B4-BE49-F238E27FC236}">
                <a16:creationId xmlns:a16="http://schemas.microsoft.com/office/drawing/2014/main" id="{178FE227-48F3-4628-88AA-3C184002AA89}"/>
              </a:ext>
            </a:extLst>
          </p:cNvPr>
          <p:cNvSpPr txBox="1"/>
          <p:nvPr/>
        </p:nvSpPr>
        <p:spPr>
          <a:xfrm>
            <a:off x="8719581" y="5434857"/>
            <a:ext cx="1029449"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Labor Supply</a:t>
            </a:r>
          </a:p>
        </p:txBody>
      </p:sp>
      <p:cxnSp>
        <p:nvCxnSpPr>
          <p:cNvPr id="108" name="Straight Connector 107">
            <a:extLst>
              <a:ext uri="{FF2B5EF4-FFF2-40B4-BE49-F238E27FC236}">
                <a16:creationId xmlns:a16="http://schemas.microsoft.com/office/drawing/2014/main" id="{50FD8B55-AA47-46BF-8A34-E54E2DF0B330}"/>
              </a:ext>
            </a:extLst>
          </p:cNvPr>
          <p:cNvCxnSpPr/>
          <p:nvPr/>
        </p:nvCxnSpPr>
        <p:spPr>
          <a:xfrm>
            <a:off x="9883521" y="5557967"/>
            <a:ext cx="1208473" cy="0"/>
          </a:xfrm>
          <a:prstGeom prst="line">
            <a:avLst/>
          </a:prstGeom>
          <a:ln w="63500" cap="rnd">
            <a:gradFill>
              <a:gsLst>
                <a:gs pos="0">
                  <a:schemeClr val="bg1">
                    <a:alpha val="30000"/>
                  </a:schemeClr>
                </a:gs>
                <a:gs pos="74000">
                  <a:schemeClr val="bg1">
                    <a:alpha val="10000"/>
                  </a:schemeClr>
                </a:gs>
                <a:gs pos="83000">
                  <a:schemeClr val="bg1">
                    <a:alpha val="10000"/>
                  </a:schemeClr>
                </a:gs>
                <a:gs pos="100000">
                  <a:schemeClr val="bg1">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6C9C496E-EF28-4517-B4B0-5025F54F0948}"/>
              </a:ext>
            </a:extLst>
          </p:cNvPr>
          <p:cNvCxnSpPr>
            <a:cxnSpLocks/>
          </p:cNvCxnSpPr>
          <p:nvPr/>
        </p:nvCxnSpPr>
        <p:spPr>
          <a:xfrm>
            <a:off x="9883521" y="5557967"/>
            <a:ext cx="1056211" cy="0"/>
          </a:xfrm>
          <a:prstGeom prst="line">
            <a:avLst/>
          </a:prstGeom>
          <a:ln w="63500" cap="rnd">
            <a:gradFill>
              <a:gsLst>
                <a:gs pos="0">
                  <a:schemeClr val="accent1">
                    <a:lumMod val="25000"/>
                    <a:lumOff val="75000"/>
                  </a:schemeClr>
                </a:gs>
                <a:gs pos="74000">
                  <a:schemeClr val="accent1">
                    <a:lumMod val="25000"/>
                    <a:lumOff val="75000"/>
                    <a:alpha val="15000"/>
                  </a:schemeClr>
                </a:gs>
                <a:gs pos="83000">
                  <a:schemeClr val="accent1">
                    <a:lumMod val="25000"/>
                    <a:lumOff val="75000"/>
                    <a:alpha val="42000"/>
                  </a:schemeClr>
                </a:gs>
                <a:gs pos="100000">
                  <a:schemeClr val="accent1">
                    <a:lumMod val="25000"/>
                    <a:lumOff val="75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A683181C-0786-4491-94A3-D8A3FF28B6C4}"/>
              </a:ext>
            </a:extLst>
          </p:cNvPr>
          <p:cNvSpPr txBox="1"/>
          <p:nvPr/>
        </p:nvSpPr>
        <p:spPr>
          <a:xfrm>
            <a:off x="8719581" y="5684890"/>
            <a:ext cx="1016625"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Job Demand</a:t>
            </a:r>
          </a:p>
        </p:txBody>
      </p:sp>
      <p:cxnSp>
        <p:nvCxnSpPr>
          <p:cNvPr id="104" name="Straight Connector 103">
            <a:extLst>
              <a:ext uri="{FF2B5EF4-FFF2-40B4-BE49-F238E27FC236}">
                <a16:creationId xmlns:a16="http://schemas.microsoft.com/office/drawing/2014/main" id="{EF0ACF02-B2D3-425C-8AB2-7E419C237333}"/>
              </a:ext>
            </a:extLst>
          </p:cNvPr>
          <p:cNvCxnSpPr/>
          <p:nvPr/>
        </p:nvCxnSpPr>
        <p:spPr>
          <a:xfrm>
            <a:off x="9883521" y="5808000"/>
            <a:ext cx="1208473" cy="0"/>
          </a:xfrm>
          <a:prstGeom prst="line">
            <a:avLst/>
          </a:prstGeom>
          <a:ln w="63500" cap="rnd">
            <a:gradFill>
              <a:gsLst>
                <a:gs pos="0">
                  <a:schemeClr val="bg1">
                    <a:alpha val="30000"/>
                  </a:schemeClr>
                </a:gs>
                <a:gs pos="74000">
                  <a:schemeClr val="bg1">
                    <a:alpha val="10000"/>
                  </a:schemeClr>
                </a:gs>
                <a:gs pos="83000">
                  <a:schemeClr val="bg1">
                    <a:alpha val="10000"/>
                  </a:schemeClr>
                </a:gs>
                <a:gs pos="100000">
                  <a:schemeClr val="bg1">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47405A99-035C-429A-88D4-47B25152AFED}"/>
              </a:ext>
            </a:extLst>
          </p:cNvPr>
          <p:cNvCxnSpPr>
            <a:cxnSpLocks/>
          </p:cNvCxnSpPr>
          <p:nvPr/>
        </p:nvCxnSpPr>
        <p:spPr>
          <a:xfrm>
            <a:off x="9883521" y="5808000"/>
            <a:ext cx="688415" cy="0"/>
          </a:xfrm>
          <a:prstGeom prst="line">
            <a:avLst/>
          </a:prstGeom>
          <a:ln w="63500" cap="rnd">
            <a:gradFill>
              <a:gsLst>
                <a:gs pos="0">
                  <a:schemeClr val="accent1">
                    <a:lumMod val="25000"/>
                    <a:lumOff val="75000"/>
                  </a:schemeClr>
                </a:gs>
                <a:gs pos="74000">
                  <a:schemeClr val="accent1">
                    <a:lumMod val="25000"/>
                    <a:lumOff val="75000"/>
                    <a:alpha val="15000"/>
                  </a:schemeClr>
                </a:gs>
                <a:gs pos="83000">
                  <a:schemeClr val="accent1">
                    <a:lumMod val="25000"/>
                    <a:lumOff val="75000"/>
                    <a:alpha val="42000"/>
                  </a:schemeClr>
                </a:gs>
                <a:gs pos="100000">
                  <a:schemeClr val="accent1">
                    <a:lumMod val="25000"/>
                    <a:lumOff val="75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5F33305E-E346-4F3B-88C4-9DB51C4B815E}"/>
              </a:ext>
            </a:extLst>
          </p:cNvPr>
          <p:cNvSpPr txBox="1"/>
          <p:nvPr/>
        </p:nvSpPr>
        <p:spPr>
          <a:xfrm>
            <a:off x="8719581" y="5934923"/>
            <a:ext cx="1944763"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Automation Potential = </a:t>
            </a:r>
            <a:r>
              <a:rPr lang="en-US" sz="1000" b="1" dirty="0">
                <a:solidFill>
                  <a:schemeClr val="accent1">
                    <a:lumMod val="25000"/>
                    <a:lumOff val="75000"/>
                  </a:schemeClr>
                </a:solidFill>
                <a:latin typeface="Montserrat" panose="00000500000000000000" pitchFamily="50" charset="0"/>
              </a:rPr>
              <a:t>71%</a:t>
            </a:r>
          </a:p>
        </p:txBody>
      </p:sp>
      <p:sp>
        <p:nvSpPr>
          <p:cNvPr id="98" name="TextBox 97">
            <a:extLst>
              <a:ext uri="{FF2B5EF4-FFF2-40B4-BE49-F238E27FC236}">
                <a16:creationId xmlns:a16="http://schemas.microsoft.com/office/drawing/2014/main" id="{D7E33451-FA25-4EC9-9E5C-D5142A5F4813}"/>
              </a:ext>
            </a:extLst>
          </p:cNvPr>
          <p:cNvSpPr txBox="1"/>
          <p:nvPr/>
        </p:nvSpPr>
        <p:spPr>
          <a:xfrm>
            <a:off x="8719581" y="5074422"/>
            <a:ext cx="1463862" cy="276999"/>
          </a:xfrm>
          <a:prstGeom prst="rect">
            <a:avLst/>
          </a:prstGeom>
          <a:noFill/>
        </p:spPr>
        <p:txBody>
          <a:bodyPr wrap="none" rtlCol="0">
            <a:spAutoFit/>
          </a:bodyPr>
          <a:lstStyle/>
          <a:p>
            <a:r>
              <a:rPr lang="en-US" sz="1200" b="1" dirty="0">
                <a:solidFill>
                  <a:schemeClr val="accent1">
                    <a:lumMod val="25000"/>
                    <a:lumOff val="75000"/>
                  </a:schemeClr>
                </a:solidFill>
                <a:latin typeface="Montserrat" panose="00000500000000000000" pitchFamily="50" charset="0"/>
              </a:rPr>
              <a:t>3. Solar Installer</a:t>
            </a:r>
          </a:p>
        </p:txBody>
      </p:sp>
      <p:sp>
        <p:nvSpPr>
          <p:cNvPr id="68" name="TextBox 67">
            <a:extLst>
              <a:ext uri="{FF2B5EF4-FFF2-40B4-BE49-F238E27FC236}">
                <a16:creationId xmlns:a16="http://schemas.microsoft.com/office/drawing/2014/main" id="{DB6D8E6E-4F0E-4999-8EF7-55C6D7653187}"/>
              </a:ext>
            </a:extLst>
          </p:cNvPr>
          <p:cNvSpPr txBox="1"/>
          <p:nvPr/>
        </p:nvSpPr>
        <p:spPr>
          <a:xfrm>
            <a:off x="8804180" y="2585949"/>
            <a:ext cx="1029449"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Labor Supply</a:t>
            </a:r>
          </a:p>
        </p:txBody>
      </p:sp>
      <p:cxnSp>
        <p:nvCxnSpPr>
          <p:cNvPr id="70" name="Straight Connector 69">
            <a:extLst>
              <a:ext uri="{FF2B5EF4-FFF2-40B4-BE49-F238E27FC236}">
                <a16:creationId xmlns:a16="http://schemas.microsoft.com/office/drawing/2014/main" id="{58F9259B-6509-4E4F-85DD-1D1E64476310}"/>
              </a:ext>
            </a:extLst>
          </p:cNvPr>
          <p:cNvCxnSpPr/>
          <p:nvPr/>
        </p:nvCxnSpPr>
        <p:spPr>
          <a:xfrm>
            <a:off x="9968120" y="2709059"/>
            <a:ext cx="1208473" cy="0"/>
          </a:xfrm>
          <a:prstGeom prst="line">
            <a:avLst/>
          </a:prstGeom>
          <a:ln w="63500" cap="rnd">
            <a:gradFill>
              <a:gsLst>
                <a:gs pos="0">
                  <a:schemeClr val="bg1">
                    <a:alpha val="30000"/>
                  </a:schemeClr>
                </a:gs>
                <a:gs pos="74000">
                  <a:schemeClr val="bg1">
                    <a:alpha val="10000"/>
                  </a:schemeClr>
                </a:gs>
                <a:gs pos="83000">
                  <a:schemeClr val="bg1">
                    <a:alpha val="10000"/>
                  </a:schemeClr>
                </a:gs>
                <a:gs pos="100000">
                  <a:schemeClr val="bg1">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46EB6307-E88C-4A86-BB6E-BEA2221340A6}"/>
              </a:ext>
            </a:extLst>
          </p:cNvPr>
          <p:cNvCxnSpPr>
            <a:cxnSpLocks/>
          </p:cNvCxnSpPr>
          <p:nvPr/>
        </p:nvCxnSpPr>
        <p:spPr>
          <a:xfrm>
            <a:off x="9968120" y="2709059"/>
            <a:ext cx="1056211" cy="0"/>
          </a:xfrm>
          <a:prstGeom prst="line">
            <a:avLst/>
          </a:prstGeom>
          <a:ln w="63500" cap="rnd">
            <a:gradFill>
              <a:gsLst>
                <a:gs pos="0">
                  <a:schemeClr val="accent1">
                    <a:lumMod val="25000"/>
                    <a:lumOff val="75000"/>
                  </a:schemeClr>
                </a:gs>
                <a:gs pos="74000">
                  <a:schemeClr val="accent1">
                    <a:lumMod val="25000"/>
                    <a:lumOff val="75000"/>
                    <a:alpha val="15000"/>
                  </a:schemeClr>
                </a:gs>
                <a:gs pos="83000">
                  <a:schemeClr val="accent1">
                    <a:lumMod val="25000"/>
                    <a:lumOff val="75000"/>
                    <a:alpha val="42000"/>
                  </a:schemeClr>
                </a:gs>
                <a:gs pos="100000">
                  <a:schemeClr val="accent1">
                    <a:lumMod val="25000"/>
                    <a:lumOff val="75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F8DF6519-7FD7-43F1-9527-41E73DE51C77}"/>
              </a:ext>
            </a:extLst>
          </p:cNvPr>
          <p:cNvSpPr txBox="1"/>
          <p:nvPr/>
        </p:nvSpPr>
        <p:spPr>
          <a:xfrm>
            <a:off x="8804180" y="2835982"/>
            <a:ext cx="1016625"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Job Demand</a:t>
            </a:r>
          </a:p>
        </p:txBody>
      </p:sp>
      <p:cxnSp>
        <p:nvCxnSpPr>
          <p:cNvPr id="66" name="Straight Connector 65">
            <a:extLst>
              <a:ext uri="{FF2B5EF4-FFF2-40B4-BE49-F238E27FC236}">
                <a16:creationId xmlns:a16="http://schemas.microsoft.com/office/drawing/2014/main" id="{BEB5D492-2292-49D4-B024-10A683C7D893}"/>
              </a:ext>
            </a:extLst>
          </p:cNvPr>
          <p:cNvCxnSpPr/>
          <p:nvPr/>
        </p:nvCxnSpPr>
        <p:spPr>
          <a:xfrm>
            <a:off x="9968120" y="2959092"/>
            <a:ext cx="1208473" cy="0"/>
          </a:xfrm>
          <a:prstGeom prst="line">
            <a:avLst/>
          </a:prstGeom>
          <a:ln w="63500" cap="rnd">
            <a:gradFill>
              <a:gsLst>
                <a:gs pos="0">
                  <a:schemeClr val="bg1">
                    <a:alpha val="30000"/>
                  </a:schemeClr>
                </a:gs>
                <a:gs pos="74000">
                  <a:schemeClr val="bg1">
                    <a:alpha val="10000"/>
                  </a:schemeClr>
                </a:gs>
                <a:gs pos="83000">
                  <a:schemeClr val="bg1">
                    <a:alpha val="10000"/>
                  </a:schemeClr>
                </a:gs>
                <a:gs pos="100000">
                  <a:schemeClr val="bg1">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493AC537-62F9-467E-9CF2-D629E7006429}"/>
              </a:ext>
            </a:extLst>
          </p:cNvPr>
          <p:cNvCxnSpPr>
            <a:cxnSpLocks/>
          </p:cNvCxnSpPr>
          <p:nvPr/>
        </p:nvCxnSpPr>
        <p:spPr>
          <a:xfrm>
            <a:off x="9968120" y="2959092"/>
            <a:ext cx="688415" cy="0"/>
          </a:xfrm>
          <a:prstGeom prst="line">
            <a:avLst/>
          </a:prstGeom>
          <a:ln w="63500" cap="rnd">
            <a:gradFill>
              <a:gsLst>
                <a:gs pos="0">
                  <a:schemeClr val="accent1">
                    <a:lumMod val="25000"/>
                    <a:lumOff val="75000"/>
                  </a:schemeClr>
                </a:gs>
                <a:gs pos="74000">
                  <a:schemeClr val="accent1">
                    <a:lumMod val="25000"/>
                    <a:lumOff val="75000"/>
                    <a:alpha val="15000"/>
                  </a:schemeClr>
                </a:gs>
                <a:gs pos="83000">
                  <a:schemeClr val="accent1">
                    <a:lumMod val="25000"/>
                    <a:lumOff val="75000"/>
                    <a:alpha val="42000"/>
                  </a:schemeClr>
                </a:gs>
                <a:gs pos="100000">
                  <a:schemeClr val="accent1">
                    <a:lumMod val="25000"/>
                    <a:lumOff val="75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66C7B572-6C3A-4AC1-AD14-3BD5C70C2388}"/>
              </a:ext>
            </a:extLst>
          </p:cNvPr>
          <p:cNvSpPr txBox="1"/>
          <p:nvPr/>
        </p:nvSpPr>
        <p:spPr>
          <a:xfrm>
            <a:off x="8804180" y="3086015"/>
            <a:ext cx="1944763" cy="246221"/>
          </a:xfrm>
          <a:prstGeom prst="rect">
            <a:avLst/>
          </a:prstGeom>
          <a:noFill/>
        </p:spPr>
        <p:txBody>
          <a:bodyPr wrap="none" rtlCol="0">
            <a:spAutoFit/>
          </a:bodyPr>
          <a:lstStyle/>
          <a:p>
            <a:r>
              <a:rPr lang="en-US" sz="1000" dirty="0">
                <a:solidFill>
                  <a:schemeClr val="bg1"/>
                </a:solidFill>
                <a:latin typeface="Montserrat" panose="00000500000000000000" pitchFamily="50" charset="0"/>
              </a:rPr>
              <a:t>Automation Potential = </a:t>
            </a:r>
            <a:r>
              <a:rPr lang="en-US" sz="1000" b="1" dirty="0">
                <a:solidFill>
                  <a:schemeClr val="accent1">
                    <a:lumMod val="25000"/>
                    <a:lumOff val="75000"/>
                  </a:schemeClr>
                </a:solidFill>
                <a:latin typeface="Montserrat" panose="00000500000000000000" pitchFamily="50" charset="0"/>
              </a:rPr>
              <a:t>71%</a:t>
            </a:r>
          </a:p>
        </p:txBody>
      </p:sp>
      <p:sp>
        <p:nvSpPr>
          <p:cNvPr id="75" name="TextBox 74">
            <a:extLst>
              <a:ext uri="{FF2B5EF4-FFF2-40B4-BE49-F238E27FC236}">
                <a16:creationId xmlns:a16="http://schemas.microsoft.com/office/drawing/2014/main" id="{2C074582-6F7B-4696-A686-B3610B100047}"/>
              </a:ext>
            </a:extLst>
          </p:cNvPr>
          <p:cNvSpPr txBox="1"/>
          <p:nvPr/>
        </p:nvSpPr>
        <p:spPr>
          <a:xfrm>
            <a:off x="8804180" y="2225514"/>
            <a:ext cx="2132315" cy="276999"/>
          </a:xfrm>
          <a:prstGeom prst="rect">
            <a:avLst/>
          </a:prstGeom>
          <a:noFill/>
        </p:spPr>
        <p:txBody>
          <a:bodyPr wrap="none" rtlCol="0">
            <a:spAutoFit/>
          </a:bodyPr>
          <a:lstStyle/>
          <a:p>
            <a:r>
              <a:rPr lang="en-US" sz="1200" b="1" dirty="0">
                <a:solidFill>
                  <a:schemeClr val="accent1">
                    <a:lumMod val="25000"/>
                    <a:lumOff val="75000"/>
                  </a:schemeClr>
                </a:solidFill>
                <a:latin typeface="Montserrat" panose="00000500000000000000" pitchFamily="50" charset="0"/>
              </a:rPr>
              <a:t>1. Laboratory Technician</a:t>
            </a:r>
          </a:p>
        </p:txBody>
      </p:sp>
      <p:sp>
        <p:nvSpPr>
          <p:cNvPr id="20" name="Form">
            <a:extLst>
              <a:ext uri="{FF2B5EF4-FFF2-40B4-BE49-F238E27FC236}">
                <a16:creationId xmlns:a16="http://schemas.microsoft.com/office/drawing/2014/main" id="{D59F8551-9122-4D48-BA86-FE86D74B753D}"/>
              </a:ext>
            </a:extLst>
          </p:cNvPr>
          <p:cNvSpPr/>
          <p:nvPr/>
        </p:nvSpPr>
        <p:spPr>
          <a:xfrm>
            <a:off x="7483536" y="1563534"/>
            <a:ext cx="3960319" cy="503114"/>
          </a:xfrm>
          <a:prstGeom prst="roundRect">
            <a:avLst>
              <a:gd name="adj" fmla="val 50000"/>
            </a:avLst>
          </a:prstGeom>
          <a:gradFill flip="none" rotWithShape="1">
            <a:gsLst>
              <a:gs pos="0">
                <a:schemeClr val="accent1">
                  <a:lumMod val="25000"/>
                  <a:lumOff val="75000"/>
                  <a:alpha val="50000"/>
                </a:schemeClr>
              </a:gs>
              <a:gs pos="100000">
                <a:schemeClr val="accent1">
                  <a:lumMod val="25000"/>
                  <a:lumOff val="75000"/>
                  <a:alpha val="20000"/>
                </a:schemeClr>
              </a:gs>
            </a:gsLst>
            <a:lin ang="5400000" scaled="0"/>
            <a:tileRect/>
          </a:gradFill>
          <a:ln w="12700">
            <a:miter lim="400000"/>
          </a:ln>
        </p:spPr>
        <p:txBody>
          <a:bodyPr lIns="71437" tIns="0" rIns="71437" bIns="18288" anchor="ctr"/>
          <a:lstStyle/>
          <a:p>
            <a:pPr algn="ctr">
              <a:spcBef>
                <a:spcPts val="2000"/>
              </a:spcBef>
              <a:defRPr>
                <a:latin typeface="Montserrat Regular"/>
                <a:ea typeface="Montserrat Regular"/>
                <a:cs typeface="Montserrat Regular"/>
                <a:sym typeface="Montserrat Regular"/>
              </a:defRPr>
            </a:pPr>
            <a:r>
              <a:rPr lang="en-US" sz="1300" b="1" dirty="0">
                <a:solidFill>
                  <a:schemeClr val="bg1"/>
                </a:solidFill>
                <a:latin typeface="Montserrat" panose="00000500000000000000" pitchFamily="50" charset="0"/>
              </a:rPr>
              <a:t>Potential Future Roles</a:t>
            </a:r>
            <a:endParaRPr sz="1300" b="1" dirty="0">
              <a:solidFill>
                <a:schemeClr val="bg1"/>
              </a:solidFill>
              <a:latin typeface="Montserrat" panose="00000500000000000000" pitchFamily="50" charset="0"/>
            </a:endParaRPr>
          </a:p>
        </p:txBody>
      </p:sp>
      <p:cxnSp>
        <p:nvCxnSpPr>
          <p:cNvPr id="111" name="Straight Connector 110">
            <a:extLst>
              <a:ext uri="{FF2B5EF4-FFF2-40B4-BE49-F238E27FC236}">
                <a16:creationId xmlns:a16="http://schemas.microsoft.com/office/drawing/2014/main" id="{C84B2E73-7171-4167-B4C2-C7750844FD13}"/>
              </a:ext>
            </a:extLst>
          </p:cNvPr>
          <p:cNvCxnSpPr/>
          <p:nvPr/>
        </p:nvCxnSpPr>
        <p:spPr>
          <a:xfrm>
            <a:off x="7704723" y="3491102"/>
            <a:ext cx="3517944" cy="0"/>
          </a:xfrm>
          <a:prstGeom prst="line">
            <a:avLst/>
          </a:prstGeom>
          <a:ln cap="rnd">
            <a:solidFill>
              <a:schemeClr val="tx2">
                <a:lumMod val="20000"/>
                <a:lumOff val="80000"/>
                <a:alpha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E85AD23-AB95-45D9-93A6-31C427439229}"/>
              </a:ext>
            </a:extLst>
          </p:cNvPr>
          <p:cNvCxnSpPr/>
          <p:nvPr/>
        </p:nvCxnSpPr>
        <p:spPr>
          <a:xfrm>
            <a:off x="7704723" y="4915556"/>
            <a:ext cx="3517944" cy="0"/>
          </a:xfrm>
          <a:prstGeom prst="line">
            <a:avLst/>
          </a:prstGeom>
          <a:ln cap="rnd">
            <a:solidFill>
              <a:schemeClr val="tx2">
                <a:lumMod val="20000"/>
                <a:lumOff val="80000"/>
                <a:alpha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177" name="Oval 7176">
            <a:extLst>
              <a:ext uri="{FF2B5EF4-FFF2-40B4-BE49-F238E27FC236}">
                <a16:creationId xmlns:a16="http://schemas.microsoft.com/office/drawing/2014/main" id="{784F0978-8AF9-4A86-AC6A-5A3D11B2D7CA}"/>
              </a:ext>
            </a:extLst>
          </p:cNvPr>
          <p:cNvSpPr/>
          <p:nvPr/>
        </p:nvSpPr>
        <p:spPr>
          <a:xfrm>
            <a:off x="7750798" y="2366709"/>
            <a:ext cx="824332" cy="824332"/>
          </a:xfrm>
          <a:prstGeom prst="ellipse">
            <a:avLst/>
          </a:prstGeom>
          <a:gradFill flip="none" rotWithShape="1">
            <a:gsLst>
              <a:gs pos="0">
                <a:schemeClr val="accent1">
                  <a:lumMod val="25000"/>
                  <a:lumOff val="75000"/>
                  <a:alpha val="50000"/>
                </a:schemeClr>
              </a:gs>
              <a:gs pos="100000">
                <a:schemeClr val="accent1">
                  <a:lumMod val="25000"/>
                  <a:lumOff val="75000"/>
                  <a:alpha val="20000"/>
                </a:schemeClr>
              </a:gs>
            </a:gsLst>
            <a:path path="circle">
              <a:fillToRect r="100000" b="100000"/>
            </a:path>
            <a:tileRect l="-100000" t="-100000"/>
          </a:gradFill>
          <a:ln w="12700">
            <a:miter lim="400000"/>
          </a:ln>
        </p:spPr>
        <p:txBody>
          <a:bodyPr lIns="71437" tIns="0" rIns="71437" bIns="18288" anchor="ctr"/>
          <a:lstStyle/>
          <a:p>
            <a:pPr algn="ctr">
              <a:spcAft>
                <a:spcPts val="300"/>
              </a:spcAft>
            </a:pPr>
            <a:r>
              <a:rPr lang="en-US" sz="1300" b="1" dirty="0">
                <a:solidFill>
                  <a:schemeClr val="bg1"/>
                </a:solidFill>
                <a:latin typeface="Montserrat" panose="00000500000000000000" pitchFamily="50" charset="0"/>
              </a:rPr>
              <a:t>58%</a:t>
            </a:r>
          </a:p>
          <a:p>
            <a:pPr algn="ctr">
              <a:spcAft>
                <a:spcPts val="300"/>
              </a:spcAft>
            </a:pPr>
            <a:r>
              <a:rPr lang="en-US" sz="1000" dirty="0">
                <a:solidFill>
                  <a:schemeClr val="bg1"/>
                </a:solidFill>
                <a:latin typeface="Montserrat" panose="00000500000000000000" pitchFamily="50" charset="0"/>
              </a:rPr>
              <a:t>Match</a:t>
            </a:r>
          </a:p>
        </p:txBody>
      </p:sp>
      <p:sp>
        <p:nvSpPr>
          <p:cNvPr id="115" name="Arc 114">
            <a:extLst>
              <a:ext uri="{FF2B5EF4-FFF2-40B4-BE49-F238E27FC236}">
                <a16:creationId xmlns:a16="http://schemas.microsoft.com/office/drawing/2014/main" id="{F9C5F811-AA81-4B5C-9554-2668F22B2C85}"/>
              </a:ext>
            </a:extLst>
          </p:cNvPr>
          <p:cNvSpPr/>
          <p:nvPr/>
        </p:nvSpPr>
        <p:spPr>
          <a:xfrm>
            <a:off x="7750798" y="2366709"/>
            <a:ext cx="824332" cy="824332"/>
          </a:xfrm>
          <a:prstGeom prst="arc">
            <a:avLst>
              <a:gd name="adj1" fmla="val 16200000"/>
              <a:gd name="adj2" fmla="val 7156490"/>
            </a:avLst>
          </a:prstGeom>
          <a:noFill/>
          <a:ln w="38100" cap="rnd">
            <a:gradFill flip="none" rotWithShape="1">
              <a:gsLst>
                <a:gs pos="0">
                  <a:schemeClr val="accent1">
                    <a:lumMod val="10000"/>
                    <a:lumOff val="90000"/>
                  </a:schemeClr>
                </a:gs>
                <a:gs pos="100000">
                  <a:schemeClr val="accent1">
                    <a:lumMod val="25000"/>
                    <a:lumOff val="75000"/>
                  </a:schemeClr>
                </a:gs>
              </a:gsLst>
              <a:path path="circle">
                <a:fillToRect r="100000" b="100000"/>
              </a:path>
              <a:tileRect l="-100000" t="-100000"/>
            </a:gradFill>
            <a:miter lim="400000"/>
          </a:ln>
        </p:spPr>
        <p:txBody>
          <a:bodyPr lIns="71437" tIns="0" rIns="71437" bIns="18288" anchor="ctr"/>
          <a:lstStyle/>
          <a:p>
            <a:pPr algn="ctr">
              <a:spcAft>
                <a:spcPts val="400"/>
              </a:spcAft>
            </a:pPr>
            <a:endParaRPr lang="en-US" sz="1000" dirty="0">
              <a:solidFill>
                <a:schemeClr val="bg1"/>
              </a:solidFill>
              <a:latin typeface="Montserrat" panose="00000500000000000000" pitchFamily="50" charset="0"/>
            </a:endParaRPr>
          </a:p>
        </p:txBody>
      </p:sp>
      <p:sp>
        <p:nvSpPr>
          <p:cNvPr id="137" name="Oval 136">
            <a:extLst>
              <a:ext uri="{FF2B5EF4-FFF2-40B4-BE49-F238E27FC236}">
                <a16:creationId xmlns:a16="http://schemas.microsoft.com/office/drawing/2014/main" id="{D93D5F15-56B1-4767-86FE-F3A6EA3FB715}"/>
              </a:ext>
            </a:extLst>
          </p:cNvPr>
          <p:cNvSpPr/>
          <p:nvPr/>
        </p:nvSpPr>
        <p:spPr>
          <a:xfrm>
            <a:off x="7750798" y="3791163"/>
            <a:ext cx="824332" cy="824332"/>
          </a:xfrm>
          <a:prstGeom prst="ellipse">
            <a:avLst/>
          </a:prstGeom>
          <a:gradFill flip="none" rotWithShape="1">
            <a:gsLst>
              <a:gs pos="0">
                <a:schemeClr val="accent1">
                  <a:lumMod val="25000"/>
                  <a:lumOff val="75000"/>
                  <a:alpha val="50000"/>
                </a:schemeClr>
              </a:gs>
              <a:gs pos="100000">
                <a:schemeClr val="accent1">
                  <a:lumMod val="25000"/>
                  <a:lumOff val="75000"/>
                  <a:alpha val="20000"/>
                </a:schemeClr>
              </a:gs>
            </a:gsLst>
            <a:path path="circle">
              <a:fillToRect r="100000" b="100000"/>
            </a:path>
            <a:tileRect l="-100000" t="-100000"/>
          </a:gradFill>
          <a:ln w="12700">
            <a:miter lim="400000"/>
          </a:ln>
        </p:spPr>
        <p:txBody>
          <a:bodyPr lIns="71437" tIns="0" rIns="71437" bIns="18288" anchor="ctr"/>
          <a:lstStyle/>
          <a:p>
            <a:pPr algn="ctr">
              <a:spcAft>
                <a:spcPts val="300"/>
              </a:spcAft>
            </a:pPr>
            <a:r>
              <a:rPr lang="en-US" sz="1300" b="1" dirty="0">
                <a:solidFill>
                  <a:schemeClr val="bg1"/>
                </a:solidFill>
                <a:latin typeface="Montserrat" panose="00000500000000000000" pitchFamily="50" charset="0"/>
              </a:rPr>
              <a:t>53%</a:t>
            </a:r>
          </a:p>
          <a:p>
            <a:pPr algn="ctr">
              <a:spcAft>
                <a:spcPts val="300"/>
              </a:spcAft>
            </a:pPr>
            <a:r>
              <a:rPr lang="en-US" sz="1000" dirty="0">
                <a:solidFill>
                  <a:schemeClr val="bg1"/>
                </a:solidFill>
                <a:latin typeface="Montserrat" panose="00000500000000000000" pitchFamily="50" charset="0"/>
              </a:rPr>
              <a:t>Match</a:t>
            </a:r>
          </a:p>
        </p:txBody>
      </p:sp>
      <p:sp>
        <p:nvSpPr>
          <p:cNvPr id="138" name="Arc 137">
            <a:extLst>
              <a:ext uri="{FF2B5EF4-FFF2-40B4-BE49-F238E27FC236}">
                <a16:creationId xmlns:a16="http://schemas.microsoft.com/office/drawing/2014/main" id="{144CE66F-1791-4C53-AAD0-851AE82D82F3}"/>
              </a:ext>
            </a:extLst>
          </p:cNvPr>
          <p:cNvSpPr/>
          <p:nvPr/>
        </p:nvSpPr>
        <p:spPr>
          <a:xfrm>
            <a:off x="7750798" y="3791163"/>
            <a:ext cx="824332" cy="824332"/>
          </a:xfrm>
          <a:prstGeom prst="arc">
            <a:avLst>
              <a:gd name="adj1" fmla="val 16200000"/>
              <a:gd name="adj2" fmla="val 6291723"/>
            </a:avLst>
          </a:prstGeom>
          <a:noFill/>
          <a:ln w="38100" cap="rnd">
            <a:gradFill flip="none" rotWithShape="1">
              <a:gsLst>
                <a:gs pos="0">
                  <a:schemeClr val="accent1">
                    <a:lumMod val="10000"/>
                    <a:lumOff val="90000"/>
                  </a:schemeClr>
                </a:gs>
                <a:gs pos="100000">
                  <a:schemeClr val="accent1">
                    <a:lumMod val="25000"/>
                    <a:lumOff val="75000"/>
                  </a:schemeClr>
                </a:gs>
              </a:gsLst>
              <a:path path="circle">
                <a:fillToRect r="100000" b="100000"/>
              </a:path>
              <a:tileRect l="-100000" t="-100000"/>
            </a:gradFill>
            <a:miter lim="400000"/>
          </a:ln>
        </p:spPr>
        <p:txBody>
          <a:bodyPr lIns="71437" tIns="0" rIns="71437" bIns="18288" anchor="ctr"/>
          <a:lstStyle/>
          <a:p>
            <a:pPr algn="ctr">
              <a:spcAft>
                <a:spcPts val="400"/>
              </a:spcAft>
            </a:pPr>
            <a:endParaRPr lang="en-US" sz="1000" dirty="0">
              <a:solidFill>
                <a:schemeClr val="bg1"/>
              </a:solidFill>
              <a:latin typeface="Montserrat" panose="00000500000000000000" pitchFamily="50" charset="0"/>
            </a:endParaRPr>
          </a:p>
        </p:txBody>
      </p:sp>
      <p:sp>
        <p:nvSpPr>
          <p:cNvPr id="140" name="Oval 139">
            <a:extLst>
              <a:ext uri="{FF2B5EF4-FFF2-40B4-BE49-F238E27FC236}">
                <a16:creationId xmlns:a16="http://schemas.microsoft.com/office/drawing/2014/main" id="{4A97589E-4C80-4427-88AB-93E887E826BA}"/>
              </a:ext>
            </a:extLst>
          </p:cNvPr>
          <p:cNvSpPr/>
          <p:nvPr/>
        </p:nvSpPr>
        <p:spPr>
          <a:xfrm>
            <a:off x="7750798" y="5215617"/>
            <a:ext cx="824332" cy="824332"/>
          </a:xfrm>
          <a:prstGeom prst="ellipse">
            <a:avLst/>
          </a:prstGeom>
          <a:gradFill flip="none" rotWithShape="1">
            <a:gsLst>
              <a:gs pos="0">
                <a:schemeClr val="accent1">
                  <a:lumMod val="25000"/>
                  <a:lumOff val="75000"/>
                  <a:alpha val="50000"/>
                </a:schemeClr>
              </a:gs>
              <a:gs pos="100000">
                <a:schemeClr val="accent1">
                  <a:lumMod val="25000"/>
                  <a:lumOff val="75000"/>
                  <a:alpha val="20000"/>
                </a:schemeClr>
              </a:gs>
            </a:gsLst>
            <a:path path="circle">
              <a:fillToRect r="100000" b="100000"/>
            </a:path>
            <a:tileRect l="-100000" t="-100000"/>
          </a:gradFill>
          <a:ln w="12700">
            <a:miter lim="400000"/>
          </a:ln>
        </p:spPr>
        <p:txBody>
          <a:bodyPr lIns="71437" tIns="0" rIns="71437" bIns="18288" anchor="ctr"/>
          <a:lstStyle/>
          <a:p>
            <a:pPr algn="ctr">
              <a:spcAft>
                <a:spcPts val="300"/>
              </a:spcAft>
            </a:pPr>
            <a:r>
              <a:rPr lang="en-US" sz="1300" b="1" dirty="0">
                <a:solidFill>
                  <a:schemeClr val="bg1"/>
                </a:solidFill>
                <a:latin typeface="Montserrat" panose="00000500000000000000" pitchFamily="50" charset="0"/>
              </a:rPr>
              <a:t>40%</a:t>
            </a:r>
          </a:p>
          <a:p>
            <a:pPr algn="ctr">
              <a:spcAft>
                <a:spcPts val="300"/>
              </a:spcAft>
            </a:pPr>
            <a:r>
              <a:rPr lang="en-US" sz="1000" dirty="0">
                <a:solidFill>
                  <a:schemeClr val="bg1"/>
                </a:solidFill>
                <a:latin typeface="Montserrat" panose="00000500000000000000" pitchFamily="50" charset="0"/>
              </a:rPr>
              <a:t>Match</a:t>
            </a:r>
          </a:p>
        </p:txBody>
      </p:sp>
      <p:sp>
        <p:nvSpPr>
          <p:cNvPr id="141" name="Arc 140">
            <a:extLst>
              <a:ext uri="{FF2B5EF4-FFF2-40B4-BE49-F238E27FC236}">
                <a16:creationId xmlns:a16="http://schemas.microsoft.com/office/drawing/2014/main" id="{D19036BF-1EB3-43F9-91DC-939671ABFDD5}"/>
              </a:ext>
            </a:extLst>
          </p:cNvPr>
          <p:cNvSpPr/>
          <p:nvPr/>
        </p:nvSpPr>
        <p:spPr>
          <a:xfrm>
            <a:off x="7750798" y="5215617"/>
            <a:ext cx="824332" cy="824332"/>
          </a:xfrm>
          <a:prstGeom prst="arc">
            <a:avLst>
              <a:gd name="adj1" fmla="val 16200000"/>
              <a:gd name="adj2" fmla="val 3089272"/>
            </a:avLst>
          </a:prstGeom>
          <a:noFill/>
          <a:ln w="38100" cap="rnd">
            <a:gradFill flip="none" rotWithShape="1">
              <a:gsLst>
                <a:gs pos="0">
                  <a:schemeClr val="accent1">
                    <a:lumMod val="10000"/>
                    <a:lumOff val="90000"/>
                  </a:schemeClr>
                </a:gs>
                <a:gs pos="100000">
                  <a:schemeClr val="accent1">
                    <a:lumMod val="25000"/>
                    <a:lumOff val="75000"/>
                  </a:schemeClr>
                </a:gs>
              </a:gsLst>
              <a:path path="circle">
                <a:fillToRect r="100000" b="100000"/>
              </a:path>
              <a:tileRect l="-100000" t="-100000"/>
            </a:gradFill>
            <a:miter lim="400000"/>
          </a:ln>
        </p:spPr>
        <p:txBody>
          <a:bodyPr lIns="71437" tIns="0" rIns="71437" bIns="18288" anchor="ctr"/>
          <a:lstStyle/>
          <a:p>
            <a:pPr algn="ctr">
              <a:spcAft>
                <a:spcPts val="400"/>
              </a:spcAft>
            </a:pPr>
            <a:endParaRPr lang="en-US" sz="1000" dirty="0">
              <a:solidFill>
                <a:schemeClr val="bg1"/>
              </a:solidFill>
              <a:latin typeface="Montserrat" panose="00000500000000000000" pitchFamily="50" charset="0"/>
            </a:endParaRPr>
          </a:p>
        </p:txBody>
      </p:sp>
      <p:sp>
        <p:nvSpPr>
          <p:cNvPr id="7189" name="TextBox 7188">
            <a:extLst>
              <a:ext uri="{FF2B5EF4-FFF2-40B4-BE49-F238E27FC236}">
                <a16:creationId xmlns:a16="http://schemas.microsoft.com/office/drawing/2014/main" id="{362BCDFF-1DA8-4418-84B6-36CEFB805397}"/>
              </a:ext>
            </a:extLst>
          </p:cNvPr>
          <p:cNvSpPr txBox="1"/>
          <p:nvPr/>
        </p:nvSpPr>
        <p:spPr>
          <a:xfrm>
            <a:off x="5200650" y="3475562"/>
            <a:ext cx="1908264" cy="951671"/>
          </a:xfrm>
          <a:prstGeom prst="rect">
            <a:avLst/>
          </a:prstGeom>
          <a:noFill/>
        </p:spPr>
        <p:txBody>
          <a:bodyPr wrap="square" rtlCol="0">
            <a:spAutoFit/>
          </a:bodyPr>
          <a:lstStyle/>
          <a:p>
            <a:pPr algn="ctr">
              <a:lnSpc>
                <a:spcPts val="2300"/>
              </a:lnSpc>
            </a:pPr>
            <a:r>
              <a:rPr lang="en-US" sz="1600" b="1" dirty="0">
                <a:gradFill>
                  <a:gsLst>
                    <a:gs pos="0">
                      <a:schemeClr val="accent2"/>
                    </a:gs>
                    <a:gs pos="100000">
                      <a:schemeClr val="accent1">
                        <a:lumMod val="25000"/>
                        <a:lumOff val="75000"/>
                      </a:schemeClr>
                    </a:gs>
                  </a:gsLst>
                  <a:lin ang="0" scaled="0"/>
                </a:gradFill>
                <a:latin typeface="Montserrat" panose="00000500000000000000" pitchFamily="50" charset="0"/>
              </a:rPr>
              <a:t>Identification of potential roles to upskill into</a:t>
            </a:r>
          </a:p>
        </p:txBody>
      </p:sp>
      <p:grpSp>
        <p:nvGrpSpPr>
          <p:cNvPr id="162" name="Group 161">
            <a:extLst>
              <a:ext uri="{FF2B5EF4-FFF2-40B4-BE49-F238E27FC236}">
                <a16:creationId xmlns:a16="http://schemas.microsoft.com/office/drawing/2014/main" id="{C88C552B-9A51-49B3-B1DE-D27BED84F0E8}"/>
              </a:ext>
            </a:extLst>
          </p:cNvPr>
          <p:cNvGrpSpPr/>
          <p:nvPr/>
        </p:nvGrpSpPr>
        <p:grpSpPr>
          <a:xfrm>
            <a:off x="5823343" y="2823420"/>
            <a:ext cx="662871" cy="430040"/>
            <a:chOff x="5385357" y="2693660"/>
            <a:chExt cx="1247922" cy="2435701"/>
          </a:xfrm>
          <a:gradFill>
            <a:gsLst>
              <a:gs pos="63730">
                <a:schemeClr val="accent2">
                  <a:alpha val="25000"/>
                </a:schemeClr>
              </a:gs>
              <a:gs pos="35000">
                <a:schemeClr val="accent1">
                  <a:lumMod val="25000"/>
                  <a:lumOff val="75000"/>
                  <a:alpha val="25000"/>
                </a:schemeClr>
              </a:gs>
              <a:gs pos="0">
                <a:schemeClr val="accent1">
                  <a:lumMod val="25000"/>
                  <a:lumOff val="75000"/>
                  <a:alpha val="0"/>
                </a:schemeClr>
              </a:gs>
              <a:gs pos="100000">
                <a:schemeClr val="accent2">
                  <a:alpha val="0"/>
                </a:schemeClr>
              </a:gs>
            </a:gsLst>
            <a:lin ang="10800000" scaled="0"/>
          </a:gradFill>
        </p:grpSpPr>
        <p:sp>
          <p:nvSpPr>
            <p:cNvPr id="163" name="Isosceles Triangle 162">
              <a:extLst>
                <a:ext uri="{FF2B5EF4-FFF2-40B4-BE49-F238E27FC236}">
                  <a16:creationId xmlns:a16="http://schemas.microsoft.com/office/drawing/2014/main" id="{D732B0E5-8BA3-440B-BC41-097193BE0A39}"/>
                </a:ext>
              </a:extLst>
            </p:cNvPr>
            <p:cNvSpPr/>
            <p:nvPr/>
          </p:nvSpPr>
          <p:spPr>
            <a:xfrm rot="5400000">
              <a:off x="5052911" y="3548982"/>
              <a:ext cx="2435689" cy="72504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Isosceles Triangle 163">
              <a:extLst>
                <a:ext uri="{FF2B5EF4-FFF2-40B4-BE49-F238E27FC236}">
                  <a16:creationId xmlns:a16="http://schemas.microsoft.com/office/drawing/2014/main" id="{6EA53ACC-4988-43D2-9D3E-DDC10F1C2F8D}"/>
                </a:ext>
              </a:extLst>
            </p:cNvPr>
            <p:cNvSpPr/>
            <p:nvPr/>
          </p:nvSpPr>
          <p:spPr>
            <a:xfrm rot="5400000">
              <a:off x="4530032" y="3548991"/>
              <a:ext cx="2435695" cy="72504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1" name="Group 170">
            <a:extLst>
              <a:ext uri="{FF2B5EF4-FFF2-40B4-BE49-F238E27FC236}">
                <a16:creationId xmlns:a16="http://schemas.microsoft.com/office/drawing/2014/main" id="{9D9A6F7E-D7C4-4EAE-9CC8-05EA8935BE52}"/>
              </a:ext>
            </a:extLst>
          </p:cNvPr>
          <p:cNvGrpSpPr/>
          <p:nvPr/>
        </p:nvGrpSpPr>
        <p:grpSpPr>
          <a:xfrm>
            <a:off x="5823346" y="4649337"/>
            <a:ext cx="662872" cy="430040"/>
            <a:chOff x="5385356" y="2693652"/>
            <a:chExt cx="1247922" cy="2435699"/>
          </a:xfrm>
          <a:gradFill>
            <a:gsLst>
              <a:gs pos="63730">
                <a:schemeClr val="accent2">
                  <a:alpha val="25000"/>
                </a:schemeClr>
              </a:gs>
              <a:gs pos="35000">
                <a:schemeClr val="accent1">
                  <a:lumMod val="25000"/>
                  <a:lumOff val="75000"/>
                  <a:alpha val="25000"/>
                </a:schemeClr>
              </a:gs>
              <a:gs pos="0">
                <a:schemeClr val="accent1">
                  <a:lumMod val="25000"/>
                  <a:lumOff val="75000"/>
                  <a:alpha val="0"/>
                </a:schemeClr>
              </a:gs>
              <a:gs pos="100000">
                <a:schemeClr val="accent2">
                  <a:alpha val="0"/>
                </a:schemeClr>
              </a:gs>
            </a:gsLst>
            <a:lin ang="10800000" scaled="0"/>
          </a:gradFill>
        </p:grpSpPr>
        <p:sp>
          <p:nvSpPr>
            <p:cNvPr id="172" name="Isosceles Triangle 171">
              <a:extLst>
                <a:ext uri="{FF2B5EF4-FFF2-40B4-BE49-F238E27FC236}">
                  <a16:creationId xmlns:a16="http://schemas.microsoft.com/office/drawing/2014/main" id="{720832CD-3A19-4F8A-A116-1D69974A5B1A}"/>
                </a:ext>
              </a:extLst>
            </p:cNvPr>
            <p:cNvSpPr/>
            <p:nvPr/>
          </p:nvSpPr>
          <p:spPr>
            <a:xfrm rot="5400000">
              <a:off x="5052908" y="3548977"/>
              <a:ext cx="2435695" cy="725045"/>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Isosceles Triangle 172">
              <a:extLst>
                <a:ext uri="{FF2B5EF4-FFF2-40B4-BE49-F238E27FC236}">
                  <a16:creationId xmlns:a16="http://schemas.microsoft.com/office/drawing/2014/main" id="{47961314-AF16-4572-918F-9F0AE0970E87}"/>
                </a:ext>
              </a:extLst>
            </p:cNvPr>
            <p:cNvSpPr/>
            <p:nvPr/>
          </p:nvSpPr>
          <p:spPr>
            <a:xfrm rot="5400000">
              <a:off x="4530031" y="3548981"/>
              <a:ext cx="2435695" cy="725045"/>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2865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edge">
                                      <p:cBhvr>
                                        <p:cTn id="7" dur="2000"/>
                                        <p:tgtEl>
                                          <p:spTgt spid="11"/>
                                        </p:tgtEl>
                                      </p:cBhvr>
                                    </p:animEffect>
                                  </p:childTnLst>
                                </p:cTn>
                              </p:par>
                              <p:par>
                                <p:cTn id="8" presetID="55" presetClass="entr" presetSubtype="0" fill="hold" grpId="1" nodeType="withEffect">
                                  <p:stCondLst>
                                    <p:cond delay="0"/>
                                  </p:stCondLst>
                                  <p:childTnLst>
                                    <p:set>
                                      <p:cBhvr>
                                        <p:cTn id="9" dur="1" fill="hold">
                                          <p:stCondLst>
                                            <p:cond delay="0"/>
                                          </p:stCondLst>
                                        </p:cTn>
                                        <p:tgtEl>
                                          <p:spTgt spid="11"/>
                                        </p:tgtEl>
                                        <p:attrNameLst>
                                          <p:attrName>style.visibility</p:attrName>
                                        </p:attrNameLst>
                                      </p:cBhvr>
                                      <p:to>
                                        <p:strVal val="visible"/>
                                      </p:to>
                                    </p:set>
                                    <p:anim calcmode="lin" valueType="num">
                                      <p:cBhvr>
                                        <p:cTn id="10" dur="2000" fill="hold"/>
                                        <p:tgtEl>
                                          <p:spTgt spid="11"/>
                                        </p:tgtEl>
                                        <p:attrNameLst>
                                          <p:attrName>ppt_w</p:attrName>
                                        </p:attrNameLst>
                                      </p:cBhvr>
                                      <p:tavLst>
                                        <p:tav tm="0">
                                          <p:val>
                                            <p:strVal val="#ppt_w*0.70"/>
                                          </p:val>
                                        </p:tav>
                                        <p:tav tm="100000">
                                          <p:val>
                                            <p:strVal val="#ppt_w"/>
                                          </p:val>
                                        </p:tav>
                                      </p:tavLst>
                                    </p:anim>
                                    <p:anim calcmode="lin" valueType="num">
                                      <p:cBhvr>
                                        <p:cTn id="11" dur="2000" fill="hold"/>
                                        <p:tgtEl>
                                          <p:spTgt spid="11"/>
                                        </p:tgtEl>
                                        <p:attrNameLst>
                                          <p:attrName>ppt_h</p:attrName>
                                        </p:attrNameLst>
                                      </p:cBhvr>
                                      <p:tavLst>
                                        <p:tav tm="0">
                                          <p:val>
                                            <p:strVal val="#ppt_h"/>
                                          </p:val>
                                        </p:tav>
                                        <p:tav tm="100000">
                                          <p:val>
                                            <p:strVal val="#ppt_h"/>
                                          </p:val>
                                        </p:tav>
                                      </p:tavLst>
                                    </p:anim>
                                    <p:animEffect transition="in" filter="fade">
                                      <p:cBhvr>
                                        <p:cTn id="12" dur="2000"/>
                                        <p:tgtEl>
                                          <p:spTgt spid="11"/>
                                        </p:tgtEl>
                                      </p:cBhvr>
                                    </p:animEffect>
                                  </p:childTnLst>
                                </p:cTn>
                              </p:par>
                              <p:par>
                                <p:cTn id="13" presetID="22" presetClass="entr" presetSubtype="4" fill="hold" grpId="0" nodeType="withEffect">
                                  <p:stCondLst>
                                    <p:cond delay="150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1000"/>
                                        <p:tgtEl>
                                          <p:spTgt spid="12"/>
                                        </p:tgtEl>
                                      </p:cBhvr>
                                    </p:animEffect>
                                  </p:childTnLst>
                                </p:cTn>
                              </p:par>
                              <p:par>
                                <p:cTn id="16" presetID="42" presetClass="path" presetSubtype="0" accel="50000" decel="50000" fill="hold" grpId="1" nodeType="withEffect">
                                  <p:stCondLst>
                                    <p:cond delay="1500"/>
                                  </p:stCondLst>
                                  <p:childTnLst>
                                    <p:animMotion origin="layout" path="M 2.08333E-6 -0.03657 L 2.08333E-6 2.59259E-6 " pathEditMode="relative" rAng="0" ptsTypes="AA">
                                      <p:cBhvr>
                                        <p:cTn id="17" dur="1000" fill="hold"/>
                                        <p:tgtEl>
                                          <p:spTgt spid="12"/>
                                        </p:tgtEl>
                                        <p:attrNameLst>
                                          <p:attrName>ppt_x</p:attrName>
                                          <p:attrName>ppt_y</p:attrName>
                                        </p:attrNameLst>
                                      </p:cBhvr>
                                      <p:rCtr x="0" y="1157"/>
                                    </p:animMotion>
                                  </p:childTnLst>
                                </p:cTn>
                              </p:par>
                              <p:par>
                                <p:cTn id="18" presetID="22" presetClass="entr" presetSubtype="4" fill="hold" grpId="0" nodeType="withEffect">
                                  <p:stCondLst>
                                    <p:cond delay="150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000"/>
                                        <p:tgtEl>
                                          <p:spTgt spid="20"/>
                                        </p:tgtEl>
                                      </p:cBhvr>
                                    </p:animEffect>
                                  </p:childTnLst>
                                </p:cTn>
                              </p:par>
                              <p:par>
                                <p:cTn id="21" presetID="42" presetClass="path" presetSubtype="0" accel="50000" decel="50000" fill="hold" grpId="1" nodeType="withEffect">
                                  <p:stCondLst>
                                    <p:cond delay="1500"/>
                                  </p:stCondLst>
                                  <p:childTnLst>
                                    <p:animMotion origin="layout" path="M 2.08333E-6 -0.03657 L 2.08333E-6 2.59259E-6 " pathEditMode="relative" rAng="0" ptsTypes="AA">
                                      <p:cBhvr>
                                        <p:cTn id="22" dur="1000" fill="hold"/>
                                        <p:tgtEl>
                                          <p:spTgt spid="20"/>
                                        </p:tgtEl>
                                        <p:attrNameLst>
                                          <p:attrName>ppt_x</p:attrName>
                                          <p:attrName>ppt_y</p:attrName>
                                        </p:attrNameLst>
                                      </p:cBhvr>
                                      <p:rCtr x="0" y="1157"/>
                                    </p:animMotion>
                                  </p:childTnLst>
                                </p:cTn>
                              </p:par>
                              <p:par>
                                <p:cTn id="23" presetID="6" presetClass="entr" presetSubtype="32" fill="hold" grpId="0" nodeType="withEffect">
                                  <p:stCondLst>
                                    <p:cond delay="2250"/>
                                  </p:stCondLst>
                                  <p:childTnLst>
                                    <p:set>
                                      <p:cBhvr>
                                        <p:cTn id="24" dur="1" fill="hold">
                                          <p:stCondLst>
                                            <p:cond delay="0"/>
                                          </p:stCondLst>
                                        </p:cTn>
                                        <p:tgtEl>
                                          <p:spTgt spid="50"/>
                                        </p:tgtEl>
                                        <p:attrNameLst>
                                          <p:attrName>style.visibility</p:attrName>
                                        </p:attrNameLst>
                                      </p:cBhvr>
                                      <p:to>
                                        <p:strVal val="visible"/>
                                      </p:to>
                                    </p:set>
                                    <p:animEffect transition="in" filter="circle(out)">
                                      <p:cBhvr>
                                        <p:cTn id="25" dur="1000"/>
                                        <p:tgtEl>
                                          <p:spTgt spid="50"/>
                                        </p:tgtEl>
                                      </p:cBhvr>
                                    </p:animEffect>
                                  </p:childTnLst>
                                </p:cTn>
                              </p:par>
                              <p:par>
                                <p:cTn id="26" presetID="22" presetClass="entr" presetSubtype="8" fill="hold" grpId="0" nodeType="withEffect">
                                  <p:stCondLst>
                                    <p:cond delay="2250"/>
                                  </p:stCondLst>
                                  <p:childTnLst>
                                    <p:set>
                                      <p:cBhvr>
                                        <p:cTn id="27" dur="1" fill="hold">
                                          <p:stCondLst>
                                            <p:cond delay="0"/>
                                          </p:stCondLst>
                                        </p:cTn>
                                        <p:tgtEl>
                                          <p:spTgt spid="21"/>
                                        </p:tgtEl>
                                        <p:attrNameLst>
                                          <p:attrName>style.visibility</p:attrName>
                                        </p:attrNameLst>
                                      </p:cBhvr>
                                      <p:to>
                                        <p:strVal val="visible"/>
                                      </p:to>
                                    </p:set>
                                    <p:animEffect transition="in" filter="wipe(left)">
                                      <p:cBhvr>
                                        <p:cTn id="28" dur="1000"/>
                                        <p:tgtEl>
                                          <p:spTgt spid="21"/>
                                        </p:tgtEl>
                                      </p:cBhvr>
                                    </p:animEffect>
                                  </p:childTnLst>
                                </p:cTn>
                              </p:par>
                              <p:par>
                                <p:cTn id="29" presetID="10" presetClass="entr" presetSubtype="0" fill="hold" nodeType="withEffect">
                                  <p:stCondLst>
                                    <p:cond delay="225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1000"/>
                                        <p:tgtEl>
                                          <p:spTgt spid="54"/>
                                        </p:tgtEl>
                                      </p:cBhvr>
                                    </p:animEffect>
                                  </p:childTnLst>
                                </p:cTn>
                              </p:par>
                              <p:par>
                                <p:cTn id="32" presetID="22" presetClass="entr" presetSubtype="8" fill="hold" grpId="0" nodeType="withEffect">
                                  <p:stCondLst>
                                    <p:cond delay="3000"/>
                                  </p:stCondLst>
                                  <p:childTnLst>
                                    <p:set>
                                      <p:cBhvr>
                                        <p:cTn id="33" dur="1" fill="hold">
                                          <p:stCondLst>
                                            <p:cond delay="0"/>
                                          </p:stCondLst>
                                        </p:cTn>
                                        <p:tgtEl>
                                          <p:spTgt spid="25"/>
                                        </p:tgtEl>
                                        <p:attrNameLst>
                                          <p:attrName>style.visibility</p:attrName>
                                        </p:attrNameLst>
                                      </p:cBhvr>
                                      <p:to>
                                        <p:strVal val="visible"/>
                                      </p:to>
                                    </p:set>
                                    <p:animEffect transition="in" filter="wipe(left)">
                                      <p:cBhvr>
                                        <p:cTn id="34" dur="1000"/>
                                        <p:tgtEl>
                                          <p:spTgt spid="25"/>
                                        </p:tgtEl>
                                      </p:cBhvr>
                                    </p:animEffect>
                                  </p:childTnLst>
                                </p:cTn>
                              </p:par>
                              <p:par>
                                <p:cTn id="35" presetID="22" presetClass="entr" presetSubtype="8" fill="hold" grpId="0" nodeType="withEffect">
                                  <p:stCondLst>
                                    <p:cond delay="300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1000"/>
                                        <p:tgtEl>
                                          <p:spTgt spid="33"/>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1000"/>
                                        <p:tgtEl>
                                          <p:spTgt spid="38"/>
                                        </p:tgtEl>
                                      </p:cBhvr>
                                    </p:animEffect>
                                  </p:childTnLst>
                                </p:cTn>
                              </p:par>
                              <p:par>
                                <p:cTn id="41" presetID="10" presetClass="entr" presetSubtype="0" fill="hold" nodeType="withEffect">
                                  <p:stCondLst>
                                    <p:cond delay="3000"/>
                                  </p:stCondLst>
                                  <p:childTnLst>
                                    <p:set>
                                      <p:cBhvr>
                                        <p:cTn id="42" dur="1" fill="hold">
                                          <p:stCondLst>
                                            <p:cond delay="0"/>
                                          </p:stCondLst>
                                        </p:cTn>
                                        <p:tgtEl>
                                          <p:spTgt spid="26"/>
                                        </p:tgtEl>
                                        <p:attrNameLst>
                                          <p:attrName>style.visibility</p:attrName>
                                        </p:attrNameLst>
                                      </p:cBhvr>
                                      <p:to>
                                        <p:strVal val="visible"/>
                                      </p:to>
                                    </p:set>
                                    <p:animEffect transition="in" filter="fade">
                                      <p:cBhvr>
                                        <p:cTn id="43" dur="1000"/>
                                        <p:tgtEl>
                                          <p:spTgt spid="26"/>
                                        </p:tgtEl>
                                      </p:cBhvr>
                                    </p:animEffect>
                                  </p:childTnLst>
                                </p:cTn>
                              </p:par>
                              <p:par>
                                <p:cTn id="44" presetID="10" presetClass="entr" presetSubtype="0" fill="hold" nodeType="withEffect">
                                  <p:stCondLst>
                                    <p:cond delay="3000"/>
                                  </p:stCondLst>
                                  <p:childTnLst>
                                    <p:set>
                                      <p:cBhvr>
                                        <p:cTn id="45" dur="1" fill="hold">
                                          <p:stCondLst>
                                            <p:cond delay="0"/>
                                          </p:stCondLst>
                                        </p:cTn>
                                        <p:tgtEl>
                                          <p:spTgt spid="35"/>
                                        </p:tgtEl>
                                        <p:attrNameLst>
                                          <p:attrName>style.visibility</p:attrName>
                                        </p:attrNameLst>
                                      </p:cBhvr>
                                      <p:to>
                                        <p:strVal val="visible"/>
                                      </p:to>
                                    </p:set>
                                    <p:animEffect transition="in" filter="fade">
                                      <p:cBhvr>
                                        <p:cTn id="46" dur="1000"/>
                                        <p:tgtEl>
                                          <p:spTgt spid="35"/>
                                        </p:tgtEl>
                                      </p:cBhvr>
                                    </p:animEffect>
                                  </p:childTnLst>
                                </p:cTn>
                              </p:par>
                              <p:par>
                                <p:cTn id="47" presetID="22" presetClass="entr" presetSubtype="8" fill="hold" nodeType="withEffect">
                                  <p:stCondLst>
                                    <p:cond delay="3000"/>
                                  </p:stCondLst>
                                  <p:childTnLst>
                                    <p:set>
                                      <p:cBhvr>
                                        <p:cTn id="48" dur="1" fill="hold">
                                          <p:stCondLst>
                                            <p:cond delay="0"/>
                                          </p:stCondLst>
                                        </p:cTn>
                                        <p:tgtEl>
                                          <p:spTgt spid="28"/>
                                        </p:tgtEl>
                                        <p:attrNameLst>
                                          <p:attrName>style.visibility</p:attrName>
                                        </p:attrNameLst>
                                      </p:cBhvr>
                                      <p:to>
                                        <p:strVal val="visible"/>
                                      </p:to>
                                    </p:set>
                                    <p:animEffect transition="in" filter="wipe(left)">
                                      <p:cBhvr>
                                        <p:cTn id="49" dur="1000"/>
                                        <p:tgtEl>
                                          <p:spTgt spid="28"/>
                                        </p:tgtEl>
                                      </p:cBhvr>
                                    </p:animEffect>
                                  </p:childTnLst>
                                </p:cTn>
                              </p:par>
                              <p:par>
                                <p:cTn id="50" presetID="22" presetClass="entr" presetSubtype="8" fill="hold" nodeType="withEffect">
                                  <p:stCondLst>
                                    <p:cond delay="3000"/>
                                  </p:stCondLst>
                                  <p:childTnLst>
                                    <p:set>
                                      <p:cBhvr>
                                        <p:cTn id="51" dur="1" fill="hold">
                                          <p:stCondLst>
                                            <p:cond delay="0"/>
                                          </p:stCondLst>
                                        </p:cTn>
                                        <p:tgtEl>
                                          <p:spTgt spid="36"/>
                                        </p:tgtEl>
                                        <p:attrNameLst>
                                          <p:attrName>style.visibility</p:attrName>
                                        </p:attrNameLst>
                                      </p:cBhvr>
                                      <p:to>
                                        <p:strVal val="visible"/>
                                      </p:to>
                                    </p:set>
                                    <p:animEffect transition="in" filter="wipe(left)">
                                      <p:cBhvr>
                                        <p:cTn id="52" dur="1000"/>
                                        <p:tgtEl>
                                          <p:spTgt spid="36"/>
                                        </p:tgtEl>
                                      </p:cBhvr>
                                    </p:animEffect>
                                  </p:childTnLst>
                                </p:cTn>
                              </p:par>
                              <p:par>
                                <p:cTn id="53" presetID="22" presetClass="entr" presetSubtype="8" fill="hold" grpId="0" nodeType="withEffect">
                                  <p:stCondLst>
                                    <p:cond delay="3000"/>
                                  </p:stCondLst>
                                  <p:childTnLst>
                                    <p:set>
                                      <p:cBhvr>
                                        <p:cTn id="54" dur="1" fill="hold">
                                          <p:stCondLst>
                                            <p:cond delay="0"/>
                                          </p:stCondLst>
                                        </p:cTn>
                                        <p:tgtEl>
                                          <p:spTgt spid="46"/>
                                        </p:tgtEl>
                                        <p:attrNameLst>
                                          <p:attrName>style.visibility</p:attrName>
                                        </p:attrNameLst>
                                      </p:cBhvr>
                                      <p:to>
                                        <p:strVal val="visible"/>
                                      </p:to>
                                    </p:set>
                                    <p:animEffect transition="in" filter="wipe(left)">
                                      <p:cBhvr>
                                        <p:cTn id="55" dur="1000"/>
                                        <p:tgtEl>
                                          <p:spTgt spid="46"/>
                                        </p:tgtEl>
                                      </p:cBhvr>
                                    </p:animEffect>
                                  </p:childTnLst>
                                </p:cTn>
                              </p:par>
                              <p:par>
                                <p:cTn id="56" presetID="22" presetClass="entr" presetSubtype="8" fill="hold" grpId="0" nodeType="withEffect">
                                  <p:stCondLst>
                                    <p:cond delay="3000"/>
                                  </p:stCondLst>
                                  <p:childTnLst>
                                    <p:set>
                                      <p:cBhvr>
                                        <p:cTn id="57" dur="1" fill="hold">
                                          <p:stCondLst>
                                            <p:cond delay="0"/>
                                          </p:stCondLst>
                                        </p:cTn>
                                        <p:tgtEl>
                                          <p:spTgt spid="44"/>
                                        </p:tgtEl>
                                        <p:attrNameLst>
                                          <p:attrName>style.visibility</p:attrName>
                                        </p:attrNameLst>
                                      </p:cBhvr>
                                      <p:to>
                                        <p:strVal val="visible"/>
                                      </p:to>
                                    </p:set>
                                    <p:animEffect transition="in" filter="wipe(left)">
                                      <p:cBhvr>
                                        <p:cTn id="58" dur="1000"/>
                                        <p:tgtEl>
                                          <p:spTgt spid="44"/>
                                        </p:tgtEl>
                                      </p:cBhvr>
                                    </p:animEffect>
                                  </p:childTnLst>
                                </p:cTn>
                              </p:par>
                              <p:par>
                                <p:cTn id="59" presetID="22" presetClass="entr" presetSubtype="8" fill="hold" grpId="0" nodeType="withEffect">
                                  <p:stCondLst>
                                    <p:cond delay="3000"/>
                                  </p:stCondLst>
                                  <p:childTnLst>
                                    <p:set>
                                      <p:cBhvr>
                                        <p:cTn id="60" dur="1" fill="hold">
                                          <p:stCondLst>
                                            <p:cond delay="0"/>
                                          </p:stCondLst>
                                        </p:cTn>
                                        <p:tgtEl>
                                          <p:spTgt spid="45"/>
                                        </p:tgtEl>
                                        <p:attrNameLst>
                                          <p:attrName>style.visibility</p:attrName>
                                        </p:attrNameLst>
                                      </p:cBhvr>
                                      <p:to>
                                        <p:strVal val="visible"/>
                                      </p:to>
                                    </p:set>
                                    <p:animEffect transition="in" filter="wipe(left)">
                                      <p:cBhvr>
                                        <p:cTn id="61" dur="1000"/>
                                        <p:tgtEl>
                                          <p:spTgt spid="45"/>
                                        </p:tgtEl>
                                      </p:cBhvr>
                                    </p:animEffect>
                                  </p:childTnLst>
                                </p:cTn>
                              </p:par>
                              <p:par>
                                <p:cTn id="62" presetID="10" presetClass="entr" presetSubtype="0" fill="hold" nodeType="withEffect">
                                  <p:stCondLst>
                                    <p:cond delay="2250"/>
                                  </p:stCondLst>
                                  <p:childTnLst>
                                    <p:set>
                                      <p:cBhvr>
                                        <p:cTn id="63" dur="1" fill="hold">
                                          <p:stCondLst>
                                            <p:cond delay="0"/>
                                          </p:stCondLst>
                                        </p:cTn>
                                        <p:tgtEl>
                                          <p:spTgt spid="55"/>
                                        </p:tgtEl>
                                        <p:attrNameLst>
                                          <p:attrName>style.visibility</p:attrName>
                                        </p:attrNameLst>
                                      </p:cBhvr>
                                      <p:to>
                                        <p:strVal val="visible"/>
                                      </p:to>
                                    </p:set>
                                    <p:animEffect transition="in" filter="fade">
                                      <p:cBhvr>
                                        <p:cTn id="64" dur="1000"/>
                                        <p:tgtEl>
                                          <p:spTgt spid="55"/>
                                        </p:tgtEl>
                                      </p:cBhvr>
                                    </p:animEffect>
                                  </p:childTnLst>
                                </p:cTn>
                              </p:par>
                              <p:par>
                                <p:cTn id="65" presetID="10" presetClass="entr" presetSubtype="0" fill="hold" grpId="0" nodeType="withEffect">
                                  <p:stCondLst>
                                    <p:cond delay="3750"/>
                                  </p:stCondLst>
                                  <p:childTnLst>
                                    <p:set>
                                      <p:cBhvr>
                                        <p:cTn id="66" dur="1" fill="hold">
                                          <p:stCondLst>
                                            <p:cond delay="0"/>
                                          </p:stCondLst>
                                        </p:cTn>
                                        <p:tgtEl>
                                          <p:spTgt spid="7189"/>
                                        </p:tgtEl>
                                        <p:attrNameLst>
                                          <p:attrName>style.visibility</p:attrName>
                                        </p:attrNameLst>
                                      </p:cBhvr>
                                      <p:to>
                                        <p:strVal val="visible"/>
                                      </p:to>
                                    </p:set>
                                    <p:animEffect transition="in" filter="fade">
                                      <p:cBhvr>
                                        <p:cTn id="67" dur="1000"/>
                                        <p:tgtEl>
                                          <p:spTgt spid="7189"/>
                                        </p:tgtEl>
                                      </p:cBhvr>
                                    </p:animEffect>
                                  </p:childTnLst>
                                </p:cTn>
                              </p:par>
                              <p:par>
                                <p:cTn id="68" presetID="22" presetClass="entr" presetSubtype="2" fill="hold" nodeType="withEffect">
                                  <p:stCondLst>
                                    <p:cond delay="3750"/>
                                  </p:stCondLst>
                                  <p:childTnLst>
                                    <p:set>
                                      <p:cBhvr>
                                        <p:cTn id="69" dur="1" fill="hold">
                                          <p:stCondLst>
                                            <p:cond delay="0"/>
                                          </p:stCondLst>
                                        </p:cTn>
                                        <p:tgtEl>
                                          <p:spTgt spid="162"/>
                                        </p:tgtEl>
                                        <p:attrNameLst>
                                          <p:attrName>style.visibility</p:attrName>
                                        </p:attrNameLst>
                                      </p:cBhvr>
                                      <p:to>
                                        <p:strVal val="visible"/>
                                      </p:to>
                                    </p:set>
                                    <p:animEffect transition="in" filter="wipe(right)">
                                      <p:cBhvr>
                                        <p:cTn id="70" dur="1000"/>
                                        <p:tgtEl>
                                          <p:spTgt spid="162"/>
                                        </p:tgtEl>
                                      </p:cBhvr>
                                    </p:animEffect>
                                  </p:childTnLst>
                                </p:cTn>
                              </p:par>
                              <p:par>
                                <p:cTn id="71" presetID="63" presetClass="path" presetSubtype="0" accel="50000" decel="50000" fill="hold" nodeType="withEffect">
                                  <p:stCondLst>
                                    <p:cond delay="3750"/>
                                  </p:stCondLst>
                                  <p:childTnLst>
                                    <p:animMotion origin="layout" path="M -0.06433 4.44444E-6 L 5.20417E-17 4.44444E-6 " pathEditMode="relative" rAng="0" ptsTypes="AA">
                                      <p:cBhvr>
                                        <p:cTn id="72" dur="1000" fill="hold"/>
                                        <p:tgtEl>
                                          <p:spTgt spid="162"/>
                                        </p:tgtEl>
                                        <p:attrNameLst>
                                          <p:attrName>ppt_x</p:attrName>
                                          <p:attrName>ppt_y</p:attrName>
                                        </p:attrNameLst>
                                      </p:cBhvr>
                                      <p:rCtr x="2969" y="0"/>
                                    </p:animMotion>
                                  </p:childTnLst>
                                </p:cTn>
                              </p:par>
                              <p:par>
                                <p:cTn id="73" presetID="22" presetClass="entr" presetSubtype="2" fill="hold" nodeType="withEffect">
                                  <p:stCondLst>
                                    <p:cond delay="3750"/>
                                  </p:stCondLst>
                                  <p:childTnLst>
                                    <p:set>
                                      <p:cBhvr>
                                        <p:cTn id="74" dur="1" fill="hold">
                                          <p:stCondLst>
                                            <p:cond delay="0"/>
                                          </p:stCondLst>
                                        </p:cTn>
                                        <p:tgtEl>
                                          <p:spTgt spid="171"/>
                                        </p:tgtEl>
                                        <p:attrNameLst>
                                          <p:attrName>style.visibility</p:attrName>
                                        </p:attrNameLst>
                                      </p:cBhvr>
                                      <p:to>
                                        <p:strVal val="visible"/>
                                      </p:to>
                                    </p:set>
                                    <p:animEffect transition="in" filter="wipe(right)">
                                      <p:cBhvr>
                                        <p:cTn id="75" dur="1000"/>
                                        <p:tgtEl>
                                          <p:spTgt spid="171"/>
                                        </p:tgtEl>
                                      </p:cBhvr>
                                    </p:animEffect>
                                  </p:childTnLst>
                                </p:cTn>
                              </p:par>
                              <p:par>
                                <p:cTn id="76" presetID="63" presetClass="path" presetSubtype="0" accel="50000" decel="50000" fill="hold" nodeType="withEffect">
                                  <p:stCondLst>
                                    <p:cond delay="3750"/>
                                  </p:stCondLst>
                                  <p:childTnLst>
                                    <p:animMotion origin="layout" path="M -0.06433 4.44444E-6 L 5.20417E-17 4.44444E-6 " pathEditMode="relative" rAng="0" ptsTypes="AA">
                                      <p:cBhvr>
                                        <p:cTn id="77" dur="1000" fill="hold"/>
                                        <p:tgtEl>
                                          <p:spTgt spid="171"/>
                                        </p:tgtEl>
                                        <p:attrNameLst>
                                          <p:attrName>ppt_x</p:attrName>
                                          <p:attrName>ppt_y</p:attrName>
                                        </p:attrNameLst>
                                      </p:cBhvr>
                                      <p:rCtr x="2969" y="0"/>
                                    </p:animMotion>
                                  </p:childTnLst>
                                </p:cTn>
                              </p:par>
                              <p:par>
                                <p:cTn id="78" presetID="23" presetClass="entr" presetSubtype="272" fill="hold" grpId="0" nodeType="withEffect">
                                  <p:stCondLst>
                                    <p:cond delay="4500"/>
                                  </p:stCondLst>
                                  <p:childTnLst>
                                    <p:set>
                                      <p:cBhvr>
                                        <p:cTn id="79" dur="1" fill="hold">
                                          <p:stCondLst>
                                            <p:cond delay="0"/>
                                          </p:stCondLst>
                                        </p:cTn>
                                        <p:tgtEl>
                                          <p:spTgt spid="137"/>
                                        </p:tgtEl>
                                        <p:attrNameLst>
                                          <p:attrName>style.visibility</p:attrName>
                                        </p:attrNameLst>
                                      </p:cBhvr>
                                      <p:to>
                                        <p:strVal val="visible"/>
                                      </p:to>
                                    </p:set>
                                    <p:anim calcmode="lin" valueType="num">
                                      <p:cBhvr>
                                        <p:cTn id="80" dur="1000" fill="hold"/>
                                        <p:tgtEl>
                                          <p:spTgt spid="137"/>
                                        </p:tgtEl>
                                        <p:attrNameLst>
                                          <p:attrName>ppt_w</p:attrName>
                                        </p:attrNameLst>
                                      </p:cBhvr>
                                      <p:tavLst>
                                        <p:tav tm="0">
                                          <p:val>
                                            <p:strVal val="2/3*#ppt_w"/>
                                          </p:val>
                                        </p:tav>
                                        <p:tav tm="100000">
                                          <p:val>
                                            <p:strVal val="#ppt_w"/>
                                          </p:val>
                                        </p:tav>
                                      </p:tavLst>
                                    </p:anim>
                                    <p:anim calcmode="lin" valueType="num">
                                      <p:cBhvr>
                                        <p:cTn id="81" dur="1000" fill="hold"/>
                                        <p:tgtEl>
                                          <p:spTgt spid="137"/>
                                        </p:tgtEl>
                                        <p:attrNameLst>
                                          <p:attrName>ppt_h</p:attrName>
                                        </p:attrNameLst>
                                      </p:cBhvr>
                                      <p:tavLst>
                                        <p:tav tm="0">
                                          <p:val>
                                            <p:strVal val="2/3*#ppt_h"/>
                                          </p:val>
                                        </p:tav>
                                        <p:tav tm="100000">
                                          <p:val>
                                            <p:strVal val="#ppt_h"/>
                                          </p:val>
                                        </p:tav>
                                      </p:tavLst>
                                    </p:anim>
                                  </p:childTnLst>
                                </p:cTn>
                              </p:par>
                              <p:par>
                                <p:cTn id="82" presetID="23" presetClass="entr" presetSubtype="272" fill="hold" grpId="0" nodeType="withEffect">
                                  <p:stCondLst>
                                    <p:cond delay="4500"/>
                                  </p:stCondLst>
                                  <p:childTnLst>
                                    <p:set>
                                      <p:cBhvr>
                                        <p:cTn id="83" dur="1" fill="hold">
                                          <p:stCondLst>
                                            <p:cond delay="0"/>
                                          </p:stCondLst>
                                        </p:cTn>
                                        <p:tgtEl>
                                          <p:spTgt spid="7177"/>
                                        </p:tgtEl>
                                        <p:attrNameLst>
                                          <p:attrName>style.visibility</p:attrName>
                                        </p:attrNameLst>
                                      </p:cBhvr>
                                      <p:to>
                                        <p:strVal val="visible"/>
                                      </p:to>
                                    </p:set>
                                    <p:anim calcmode="lin" valueType="num">
                                      <p:cBhvr>
                                        <p:cTn id="84" dur="1000" fill="hold"/>
                                        <p:tgtEl>
                                          <p:spTgt spid="7177"/>
                                        </p:tgtEl>
                                        <p:attrNameLst>
                                          <p:attrName>ppt_w</p:attrName>
                                        </p:attrNameLst>
                                      </p:cBhvr>
                                      <p:tavLst>
                                        <p:tav tm="0">
                                          <p:val>
                                            <p:strVal val="2/3*#ppt_w"/>
                                          </p:val>
                                        </p:tav>
                                        <p:tav tm="100000">
                                          <p:val>
                                            <p:strVal val="#ppt_w"/>
                                          </p:val>
                                        </p:tav>
                                      </p:tavLst>
                                    </p:anim>
                                    <p:anim calcmode="lin" valueType="num">
                                      <p:cBhvr>
                                        <p:cTn id="85" dur="1000" fill="hold"/>
                                        <p:tgtEl>
                                          <p:spTgt spid="7177"/>
                                        </p:tgtEl>
                                        <p:attrNameLst>
                                          <p:attrName>ppt_h</p:attrName>
                                        </p:attrNameLst>
                                      </p:cBhvr>
                                      <p:tavLst>
                                        <p:tav tm="0">
                                          <p:val>
                                            <p:strVal val="2/3*#ppt_h"/>
                                          </p:val>
                                        </p:tav>
                                        <p:tav tm="100000">
                                          <p:val>
                                            <p:strVal val="#ppt_h"/>
                                          </p:val>
                                        </p:tav>
                                      </p:tavLst>
                                    </p:anim>
                                  </p:childTnLst>
                                </p:cTn>
                              </p:par>
                              <p:par>
                                <p:cTn id="86" presetID="23" presetClass="entr" presetSubtype="272" fill="hold" grpId="0" nodeType="withEffect">
                                  <p:stCondLst>
                                    <p:cond delay="4500"/>
                                  </p:stCondLst>
                                  <p:childTnLst>
                                    <p:set>
                                      <p:cBhvr>
                                        <p:cTn id="87" dur="1" fill="hold">
                                          <p:stCondLst>
                                            <p:cond delay="0"/>
                                          </p:stCondLst>
                                        </p:cTn>
                                        <p:tgtEl>
                                          <p:spTgt spid="140"/>
                                        </p:tgtEl>
                                        <p:attrNameLst>
                                          <p:attrName>style.visibility</p:attrName>
                                        </p:attrNameLst>
                                      </p:cBhvr>
                                      <p:to>
                                        <p:strVal val="visible"/>
                                      </p:to>
                                    </p:set>
                                    <p:anim calcmode="lin" valueType="num">
                                      <p:cBhvr>
                                        <p:cTn id="88" dur="1000" fill="hold"/>
                                        <p:tgtEl>
                                          <p:spTgt spid="140"/>
                                        </p:tgtEl>
                                        <p:attrNameLst>
                                          <p:attrName>ppt_w</p:attrName>
                                        </p:attrNameLst>
                                      </p:cBhvr>
                                      <p:tavLst>
                                        <p:tav tm="0">
                                          <p:val>
                                            <p:strVal val="2/3*#ppt_w"/>
                                          </p:val>
                                        </p:tav>
                                        <p:tav tm="100000">
                                          <p:val>
                                            <p:strVal val="#ppt_w"/>
                                          </p:val>
                                        </p:tav>
                                      </p:tavLst>
                                    </p:anim>
                                    <p:anim calcmode="lin" valueType="num">
                                      <p:cBhvr>
                                        <p:cTn id="89" dur="1000" fill="hold"/>
                                        <p:tgtEl>
                                          <p:spTgt spid="140"/>
                                        </p:tgtEl>
                                        <p:attrNameLst>
                                          <p:attrName>ppt_h</p:attrName>
                                        </p:attrNameLst>
                                      </p:cBhvr>
                                      <p:tavLst>
                                        <p:tav tm="0">
                                          <p:val>
                                            <p:strVal val="2/3*#ppt_h"/>
                                          </p:val>
                                        </p:tav>
                                        <p:tav tm="100000">
                                          <p:val>
                                            <p:strVal val="#ppt_h"/>
                                          </p:val>
                                        </p:tav>
                                      </p:tavLst>
                                    </p:anim>
                                  </p:childTnLst>
                                </p:cTn>
                              </p:par>
                              <p:par>
                                <p:cTn id="90" presetID="10" presetClass="entr" presetSubtype="0" fill="hold" grpId="1" nodeType="withEffect">
                                  <p:stCondLst>
                                    <p:cond delay="4500"/>
                                  </p:stCondLst>
                                  <p:childTnLst>
                                    <p:set>
                                      <p:cBhvr>
                                        <p:cTn id="91" dur="1" fill="hold">
                                          <p:stCondLst>
                                            <p:cond delay="0"/>
                                          </p:stCondLst>
                                        </p:cTn>
                                        <p:tgtEl>
                                          <p:spTgt spid="137"/>
                                        </p:tgtEl>
                                        <p:attrNameLst>
                                          <p:attrName>style.visibility</p:attrName>
                                        </p:attrNameLst>
                                      </p:cBhvr>
                                      <p:to>
                                        <p:strVal val="visible"/>
                                      </p:to>
                                    </p:set>
                                    <p:animEffect transition="in" filter="fade">
                                      <p:cBhvr>
                                        <p:cTn id="92" dur="1000"/>
                                        <p:tgtEl>
                                          <p:spTgt spid="137"/>
                                        </p:tgtEl>
                                      </p:cBhvr>
                                    </p:animEffect>
                                  </p:childTnLst>
                                </p:cTn>
                              </p:par>
                              <p:par>
                                <p:cTn id="93" presetID="10" presetClass="entr" presetSubtype="0" fill="hold" grpId="1" nodeType="withEffect">
                                  <p:stCondLst>
                                    <p:cond delay="4500"/>
                                  </p:stCondLst>
                                  <p:childTnLst>
                                    <p:set>
                                      <p:cBhvr>
                                        <p:cTn id="94" dur="1" fill="hold">
                                          <p:stCondLst>
                                            <p:cond delay="0"/>
                                          </p:stCondLst>
                                        </p:cTn>
                                        <p:tgtEl>
                                          <p:spTgt spid="7177"/>
                                        </p:tgtEl>
                                        <p:attrNameLst>
                                          <p:attrName>style.visibility</p:attrName>
                                        </p:attrNameLst>
                                      </p:cBhvr>
                                      <p:to>
                                        <p:strVal val="visible"/>
                                      </p:to>
                                    </p:set>
                                    <p:animEffect transition="in" filter="fade">
                                      <p:cBhvr>
                                        <p:cTn id="95" dur="1000"/>
                                        <p:tgtEl>
                                          <p:spTgt spid="7177"/>
                                        </p:tgtEl>
                                      </p:cBhvr>
                                    </p:animEffect>
                                  </p:childTnLst>
                                </p:cTn>
                              </p:par>
                              <p:par>
                                <p:cTn id="96" presetID="10" presetClass="entr" presetSubtype="0" fill="hold" grpId="1" nodeType="withEffect">
                                  <p:stCondLst>
                                    <p:cond delay="4500"/>
                                  </p:stCondLst>
                                  <p:childTnLst>
                                    <p:set>
                                      <p:cBhvr>
                                        <p:cTn id="97" dur="1" fill="hold">
                                          <p:stCondLst>
                                            <p:cond delay="0"/>
                                          </p:stCondLst>
                                        </p:cTn>
                                        <p:tgtEl>
                                          <p:spTgt spid="140"/>
                                        </p:tgtEl>
                                        <p:attrNameLst>
                                          <p:attrName>style.visibility</p:attrName>
                                        </p:attrNameLst>
                                      </p:cBhvr>
                                      <p:to>
                                        <p:strVal val="visible"/>
                                      </p:to>
                                    </p:set>
                                    <p:animEffect transition="in" filter="fade">
                                      <p:cBhvr>
                                        <p:cTn id="98" dur="1000"/>
                                        <p:tgtEl>
                                          <p:spTgt spid="140"/>
                                        </p:tgtEl>
                                      </p:cBhvr>
                                    </p:animEffect>
                                  </p:childTnLst>
                                </p:cTn>
                              </p:par>
                              <p:par>
                                <p:cTn id="99" presetID="10" presetClass="entr" presetSubtype="0" fill="hold" nodeType="withEffect">
                                  <p:stCondLst>
                                    <p:cond delay="4500"/>
                                  </p:stCondLst>
                                  <p:childTnLst>
                                    <p:set>
                                      <p:cBhvr>
                                        <p:cTn id="100" dur="1" fill="hold">
                                          <p:stCondLst>
                                            <p:cond delay="0"/>
                                          </p:stCondLst>
                                        </p:cTn>
                                        <p:tgtEl>
                                          <p:spTgt spid="111"/>
                                        </p:tgtEl>
                                        <p:attrNameLst>
                                          <p:attrName>style.visibility</p:attrName>
                                        </p:attrNameLst>
                                      </p:cBhvr>
                                      <p:to>
                                        <p:strVal val="visible"/>
                                      </p:to>
                                    </p:set>
                                    <p:animEffect transition="in" filter="fade">
                                      <p:cBhvr>
                                        <p:cTn id="101" dur="1000"/>
                                        <p:tgtEl>
                                          <p:spTgt spid="111"/>
                                        </p:tgtEl>
                                      </p:cBhvr>
                                    </p:animEffect>
                                  </p:childTnLst>
                                </p:cTn>
                              </p:par>
                              <p:par>
                                <p:cTn id="102" presetID="10" presetClass="entr" presetSubtype="0" fill="hold" nodeType="withEffect">
                                  <p:stCondLst>
                                    <p:cond delay="4500"/>
                                  </p:stCondLst>
                                  <p:childTnLst>
                                    <p:set>
                                      <p:cBhvr>
                                        <p:cTn id="103" dur="1" fill="hold">
                                          <p:stCondLst>
                                            <p:cond delay="0"/>
                                          </p:stCondLst>
                                        </p:cTn>
                                        <p:tgtEl>
                                          <p:spTgt spid="112"/>
                                        </p:tgtEl>
                                        <p:attrNameLst>
                                          <p:attrName>style.visibility</p:attrName>
                                        </p:attrNameLst>
                                      </p:cBhvr>
                                      <p:to>
                                        <p:strVal val="visible"/>
                                      </p:to>
                                    </p:set>
                                    <p:animEffect transition="in" filter="fade">
                                      <p:cBhvr>
                                        <p:cTn id="104" dur="1000"/>
                                        <p:tgtEl>
                                          <p:spTgt spid="112"/>
                                        </p:tgtEl>
                                      </p:cBhvr>
                                    </p:animEffect>
                                  </p:childTnLst>
                                </p:cTn>
                              </p:par>
                              <p:par>
                                <p:cTn id="105" presetID="22" presetClass="entr" presetSubtype="8" fill="hold" grpId="0" nodeType="withEffect">
                                  <p:stCondLst>
                                    <p:cond delay="4500"/>
                                  </p:stCondLst>
                                  <p:childTnLst>
                                    <p:set>
                                      <p:cBhvr>
                                        <p:cTn id="106" dur="1" fill="hold">
                                          <p:stCondLst>
                                            <p:cond delay="0"/>
                                          </p:stCondLst>
                                        </p:cTn>
                                        <p:tgtEl>
                                          <p:spTgt spid="75"/>
                                        </p:tgtEl>
                                        <p:attrNameLst>
                                          <p:attrName>style.visibility</p:attrName>
                                        </p:attrNameLst>
                                      </p:cBhvr>
                                      <p:to>
                                        <p:strVal val="visible"/>
                                      </p:to>
                                    </p:set>
                                    <p:animEffect transition="in" filter="wipe(left)">
                                      <p:cBhvr>
                                        <p:cTn id="107" dur="1000"/>
                                        <p:tgtEl>
                                          <p:spTgt spid="75"/>
                                        </p:tgtEl>
                                      </p:cBhvr>
                                    </p:animEffect>
                                  </p:childTnLst>
                                </p:cTn>
                              </p:par>
                              <p:par>
                                <p:cTn id="108" presetID="22" presetClass="entr" presetSubtype="8" fill="hold" grpId="0" nodeType="withEffect">
                                  <p:stCondLst>
                                    <p:cond delay="4500"/>
                                  </p:stCondLst>
                                  <p:childTnLst>
                                    <p:set>
                                      <p:cBhvr>
                                        <p:cTn id="109" dur="1" fill="hold">
                                          <p:stCondLst>
                                            <p:cond delay="0"/>
                                          </p:stCondLst>
                                        </p:cTn>
                                        <p:tgtEl>
                                          <p:spTgt spid="84"/>
                                        </p:tgtEl>
                                        <p:attrNameLst>
                                          <p:attrName>style.visibility</p:attrName>
                                        </p:attrNameLst>
                                      </p:cBhvr>
                                      <p:to>
                                        <p:strVal val="visible"/>
                                      </p:to>
                                    </p:set>
                                    <p:animEffect transition="in" filter="wipe(left)">
                                      <p:cBhvr>
                                        <p:cTn id="110" dur="1000"/>
                                        <p:tgtEl>
                                          <p:spTgt spid="84"/>
                                        </p:tgtEl>
                                      </p:cBhvr>
                                    </p:animEffect>
                                  </p:childTnLst>
                                </p:cTn>
                              </p:par>
                              <p:par>
                                <p:cTn id="111" presetID="21" presetClass="entr" presetSubtype="1" fill="hold" grpId="0" nodeType="withEffect">
                                  <p:stCondLst>
                                    <p:cond delay="4500"/>
                                  </p:stCondLst>
                                  <p:childTnLst>
                                    <p:set>
                                      <p:cBhvr>
                                        <p:cTn id="112" dur="1" fill="hold">
                                          <p:stCondLst>
                                            <p:cond delay="0"/>
                                          </p:stCondLst>
                                        </p:cTn>
                                        <p:tgtEl>
                                          <p:spTgt spid="115"/>
                                        </p:tgtEl>
                                        <p:attrNameLst>
                                          <p:attrName>style.visibility</p:attrName>
                                        </p:attrNameLst>
                                      </p:cBhvr>
                                      <p:to>
                                        <p:strVal val="visible"/>
                                      </p:to>
                                    </p:set>
                                    <p:animEffect transition="in" filter="wheel(1)">
                                      <p:cBhvr>
                                        <p:cTn id="113" dur="1500"/>
                                        <p:tgtEl>
                                          <p:spTgt spid="115"/>
                                        </p:tgtEl>
                                      </p:cBhvr>
                                    </p:animEffect>
                                  </p:childTnLst>
                                </p:cTn>
                              </p:par>
                              <p:par>
                                <p:cTn id="114" presetID="21" presetClass="entr" presetSubtype="1" fill="hold" grpId="0" nodeType="withEffect">
                                  <p:stCondLst>
                                    <p:cond delay="4500"/>
                                  </p:stCondLst>
                                  <p:childTnLst>
                                    <p:set>
                                      <p:cBhvr>
                                        <p:cTn id="115" dur="1" fill="hold">
                                          <p:stCondLst>
                                            <p:cond delay="0"/>
                                          </p:stCondLst>
                                        </p:cTn>
                                        <p:tgtEl>
                                          <p:spTgt spid="138"/>
                                        </p:tgtEl>
                                        <p:attrNameLst>
                                          <p:attrName>style.visibility</p:attrName>
                                        </p:attrNameLst>
                                      </p:cBhvr>
                                      <p:to>
                                        <p:strVal val="visible"/>
                                      </p:to>
                                    </p:set>
                                    <p:animEffect transition="in" filter="wheel(1)">
                                      <p:cBhvr>
                                        <p:cTn id="116" dur="1500"/>
                                        <p:tgtEl>
                                          <p:spTgt spid="138"/>
                                        </p:tgtEl>
                                      </p:cBhvr>
                                    </p:animEffect>
                                  </p:childTnLst>
                                </p:cTn>
                              </p:par>
                              <p:par>
                                <p:cTn id="117" presetID="21" presetClass="entr" presetSubtype="1" fill="hold" grpId="0" nodeType="withEffect">
                                  <p:stCondLst>
                                    <p:cond delay="4500"/>
                                  </p:stCondLst>
                                  <p:childTnLst>
                                    <p:set>
                                      <p:cBhvr>
                                        <p:cTn id="118" dur="1" fill="hold">
                                          <p:stCondLst>
                                            <p:cond delay="0"/>
                                          </p:stCondLst>
                                        </p:cTn>
                                        <p:tgtEl>
                                          <p:spTgt spid="141"/>
                                        </p:tgtEl>
                                        <p:attrNameLst>
                                          <p:attrName>style.visibility</p:attrName>
                                        </p:attrNameLst>
                                      </p:cBhvr>
                                      <p:to>
                                        <p:strVal val="visible"/>
                                      </p:to>
                                    </p:set>
                                    <p:animEffect transition="in" filter="wheel(1)">
                                      <p:cBhvr>
                                        <p:cTn id="119" dur="1500"/>
                                        <p:tgtEl>
                                          <p:spTgt spid="141"/>
                                        </p:tgtEl>
                                      </p:cBhvr>
                                    </p:animEffect>
                                  </p:childTnLst>
                                </p:cTn>
                              </p:par>
                              <p:par>
                                <p:cTn id="120" presetID="22" presetClass="entr" presetSubtype="8" fill="hold" grpId="0" nodeType="withEffect">
                                  <p:stCondLst>
                                    <p:cond delay="4500"/>
                                  </p:stCondLst>
                                  <p:childTnLst>
                                    <p:set>
                                      <p:cBhvr>
                                        <p:cTn id="121" dur="1" fill="hold">
                                          <p:stCondLst>
                                            <p:cond delay="0"/>
                                          </p:stCondLst>
                                        </p:cTn>
                                        <p:tgtEl>
                                          <p:spTgt spid="98"/>
                                        </p:tgtEl>
                                        <p:attrNameLst>
                                          <p:attrName>style.visibility</p:attrName>
                                        </p:attrNameLst>
                                      </p:cBhvr>
                                      <p:to>
                                        <p:strVal val="visible"/>
                                      </p:to>
                                    </p:set>
                                    <p:animEffect transition="in" filter="wipe(left)">
                                      <p:cBhvr>
                                        <p:cTn id="122" dur="1000"/>
                                        <p:tgtEl>
                                          <p:spTgt spid="98"/>
                                        </p:tgtEl>
                                      </p:cBhvr>
                                    </p:animEffect>
                                  </p:childTnLst>
                                </p:cTn>
                              </p:par>
                              <p:par>
                                <p:cTn id="123" presetID="22" presetClass="entr" presetSubtype="8" fill="hold" grpId="0" nodeType="withEffect">
                                  <p:stCondLst>
                                    <p:cond delay="5000"/>
                                  </p:stCondLst>
                                  <p:childTnLst>
                                    <p:set>
                                      <p:cBhvr>
                                        <p:cTn id="124" dur="1" fill="hold">
                                          <p:stCondLst>
                                            <p:cond delay="0"/>
                                          </p:stCondLst>
                                        </p:cTn>
                                        <p:tgtEl>
                                          <p:spTgt spid="68"/>
                                        </p:tgtEl>
                                        <p:attrNameLst>
                                          <p:attrName>style.visibility</p:attrName>
                                        </p:attrNameLst>
                                      </p:cBhvr>
                                      <p:to>
                                        <p:strVal val="visible"/>
                                      </p:to>
                                    </p:set>
                                    <p:animEffect transition="in" filter="wipe(left)">
                                      <p:cBhvr>
                                        <p:cTn id="125" dur="1000"/>
                                        <p:tgtEl>
                                          <p:spTgt spid="68"/>
                                        </p:tgtEl>
                                      </p:cBhvr>
                                    </p:animEffect>
                                  </p:childTnLst>
                                </p:cTn>
                              </p:par>
                              <p:par>
                                <p:cTn id="126" presetID="22" presetClass="entr" presetSubtype="8" fill="hold" grpId="0" nodeType="withEffect">
                                  <p:stCondLst>
                                    <p:cond delay="5000"/>
                                  </p:stCondLst>
                                  <p:childTnLst>
                                    <p:set>
                                      <p:cBhvr>
                                        <p:cTn id="127" dur="1" fill="hold">
                                          <p:stCondLst>
                                            <p:cond delay="0"/>
                                          </p:stCondLst>
                                        </p:cTn>
                                        <p:tgtEl>
                                          <p:spTgt spid="64"/>
                                        </p:tgtEl>
                                        <p:attrNameLst>
                                          <p:attrName>style.visibility</p:attrName>
                                        </p:attrNameLst>
                                      </p:cBhvr>
                                      <p:to>
                                        <p:strVal val="visible"/>
                                      </p:to>
                                    </p:set>
                                    <p:animEffect transition="in" filter="wipe(left)">
                                      <p:cBhvr>
                                        <p:cTn id="128" dur="1000"/>
                                        <p:tgtEl>
                                          <p:spTgt spid="64"/>
                                        </p:tgtEl>
                                      </p:cBhvr>
                                    </p:animEffect>
                                  </p:childTnLst>
                                </p:cTn>
                              </p:par>
                              <p:par>
                                <p:cTn id="129" presetID="22" presetClass="entr" presetSubtype="8" fill="hold" grpId="0" nodeType="withEffect">
                                  <p:stCondLst>
                                    <p:cond delay="5000"/>
                                  </p:stCondLst>
                                  <p:childTnLst>
                                    <p:set>
                                      <p:cBhvr>
                                        <p:cTn id="130" dur="1" fill="hold">
                                          <p:stCondLst>
                                            <p:cond delay="0"/>
                                          </p:stCondLst>
                                        </p:cTn>
                                        <p:tgtEl>
                                          <p:spTgt spid="63"/>
                                        </p:tgtEl>
                                        <p:attrNameLst>
                                          <p:attrName>style.visibility</p:attrName>
                                        </p:attrNameLst>
                                      </p:cBhvr>
                                      <p:to>
                                        <p:strVal val="visible"/>
                                      </p:to>
                                    </p:set>
                                    <p:animEffect transition="in" filter="wipe(left)">
                                      <p:cBhvr>
                                        <p:cTn id="131" dur="1000"/>
                                        <p:tgtEl>
                                          <p:spTgt spid="63"/>
                                        </p:tgtEl>
                                      </p:cBhvr>
                                    </p:animEffect>
                                  </p:childTnLst>
                                </p:cTn>
                              </p:par>
                              <p:par>
                                <p:cTn id="132" presetID="22" presetClass="entr" presetSubtype="8" fill="hold" grpId="0" nodeType="withEffect">
                                  <p:stCondLst>
                                    <p:cond delay="5000"/>
                                  </p:stCondLst>
                                  <p:childTnLst>
                                    <p:set>
                                      <p:cBhvr>
                                        <p:cTn id="133" dur="1" fill="hold">
                                          <p:stCondLst>
                                            <p:cond delay="0"/>
                                          </p:stCondLst>
                                        </p:cTn>
                                        <p:tgtEl>
                                          <p:spTgt spid="92"/>
                                        </p:tgtEl>
                                        <p:attrNameLst>
                                          <p:attrName>style.visibility</p:attrName>
                                        </p:attrNameLst>
                                      </p:cBhvr>
                                      <p:to>
                                        <p:strVal val="visible"/>
                                      </p:to>
                                    </p:set>
                                    <p:animEffect transition="in" filter="wipe(left)">
                                      <p:cBhvr>
                                        <p:cTn id="134" dur="1000"/>
                                        <p:tgtEl>
                                          <p:spTgt spid="92"/>
                                        </p:tgtEl>
                                      </p:cBhvr>
                                    </p:animEffect>
                                  </p:childTnLst>
                                </p:cTn>
                              </p:par>
                              <p:par>
                                <p:cTn id="135" presetID="22" presetClass="entr" presetSubtype="8" fill="hold" grpId="0" nodeType="withEffect">
                                  <p:stCondLst>
                                    <p:cond delay="5000"/>
                                  </p:stCondLst>
                                  <p:childTnLst>
                                    <p:set>
                                      <p:cBhvr>
                                        <p:cTn id="136" dur="1" fill="hold">
                                          <p:stCondLst>
                                            <p:cond delay="0"/>
                                          </p:stCondLst>
                                        </p:cTn>
                                        <p:tgtEl>
                                          <p:spTgt spid="88"/>
                                        </p:tgtEl>
                                        <p:attrNameLst>
                                          <p:attrName>style.visibility</p:attrName>
                                        </p:attrNameLst>
                                      </p:cBhvr>
                                      <p:to>
                                        <p:strVal val="visible"/>
                                      </p:to>
                                    </p:set>
                                    <p:animEffect transition="in" filter="wipe(left)">
                                      <p:cBhvr>
                                        <p:cTn id="137" dur="1000"/>
                                        <p:tgtEl>
                                          <p:spTgt spid="88"/>
                                        </p:tgtEl>
                                      </p:cBhvr>
                                    </p:animEffect>
                                  </p:childTnLst>
                                </p:cTn>
                              </p:par>
                              <p:par>
                                <p:cTn id="138" presetID="22" presetClass="entr" presetSubtype="8" fill="hold" grpId="0" nodeType="withEffect">
                                  <p:stCondLst>
                                    <p:cond delay="5000"/>
                                  </p:stCondLst>
                                  <p:childTnLst>
                                    <p:set>
                                      <p:cBhvr>
                                        <p:cTn id="139" dur="1" fill="hold">
                                          <p:stCondLst>
                                            <p:cond delay="0"/>
                                          </p:stCondLst>
                                        </p:cTn>
                                        <p:tgtEl>
                                          <p:spTgt spid="87"/>
                                        </p:tgtEl>
                                        <p:attrNameLst>
                                          <p:attrName>style.visibility</p:attrName>
                                        </p:attrNameLst>
                                      </p:cBhvr>
                                      <p:to>
                                        <p:strVal val="visible"/>
                                      </p:to>
                                    </p:set>
                                    <p:animEffect transition="in" filter="wipe(left)">
                                      <p:cBhvr>
                                        <p:cTn id="140" dur="1000"/>
                                        <p:tgtEl>
                                          <p:spTgt spid="87"/>
                                        </p:tgtEl>
                                      </p:cBhvr>
                                    </p:animEffect>
                                  </p:childTnLst>
                                </p:cTn>
                              </p:par>
                              <p:par>
                                <p:cTn id="141" presetID="22" presetClass="entr" presetSubtype="8" fill="hold" grpId="0" nodeType="withEffect">
                                  <p:stCondLst>
                                    <p:cond delay="5000"/>
                                  </p:stCondLst>
                                  <p:childTnLst>
                                    <p:set>
                                      <p:cBhvr>
                                        <p:cTn id="142" dur="1" fill="hold">
                                          <p:stCondLst>
                                            <p:cond delay="0"/>
                                          </p:stCondLst>
                                        </p:cTn>
                                        <p:tgtEl>
                                          <p:spTgt spid="106"/>
                                        </p:tgtEl>
                                        <p:attrNameLst>
                                          <p:attrName>style.visibility</p:attrName>
                                        </p:attrNameLst>
                                      </p:cBhvr>
                                      <p:to>
                                        <p:strVal val="visible"/>
                                      </p:to>
                                    </p:set>
                                    <p:animEffect transition="in" filter="wipe(left)">
                                      <p:cBhvr>
                                        <p:cTn id="143" dur="1000"/>
                                        <p:tgtEl>
                                          <p:spTgt spid="106"/>
                                        </p:tgtEl>
                                      </p:cBhvr>
                                    </p:animEffect>
                                  </p:childTnLst>
                                </p:cTn>
                              </p:par>
                              <p:par>
                                <p:cTn id="144" presetID="22" presetClass="entr" presetSubtype="8" fill="hold" grpId="0" nodeType="withEffect">
                                  <p:stCondLst>
                                    <p:cond delay="5000"/>
                                  </p:stCondLst>
                                  <p:childTnLst>
                                    <p:set>
                                      <p:cBhvr>
                                        <p:cTn id="145" dur="1" fill="hold">
                                          <p:stCondLst>
                                            <p:cond delay="0"/>
                                          </p:stCondLst>
                                        </p:cTn>
                                        <p:tgtEl>
                                          <p:spTgt spid="102"/>
                                        </p:tgtEl>
                                        <p:attrNameLst>
                                          <p:attrName>style.visibility</p:attrName>
                                        </p:attrNameLst>
                                      </p:cBhvr>
                                      <p:to>
                                        <p:strVal val="visible"/>
                                      </p:to>
                                    </p:set>
                                    <p:animEffect transition="in" filter="wipe(left)">
                                      <p:cBhvr>
                                        <p:cTn id="146" dur="1000"/>
                                        <p:tgtEl>
                                          <p:spTgt spid="102"/>
                                        </p:tgtEl>
                                      </p:cBhvr>
                                    </p:animEffect>
                                  </p:childTnLst>
                                </p:cTn>
                              </p:par>
                              <p:par>
                                <p:cTn id="147" presetID="22" presetClass="entr" presetSubtype="8" fill="hold" grpId="0" nodeType="withEffect">
                                  <p:stCondLst>
                                    <p:cond delay="5000"/>
                                  </p:stCondLst>
                                  <p:childTnLst>
                                    <p:set>
                                      <p:cBhvr>
                                        <p:cTn id="148" dur="1" fill="hold">
                                          <p:stCondLst>
                                            <p:cond delay="0"/>
                                          </p:stCondLst>
                                        </p:cTn>
                                        <p:tgtEl>
                                          <p:spTgt spid="101"/>
                                        </p:tgtEl>
                                        <p:attrNameLst>
                                          <p:attrName>style.visibility</p:attrName>
                                        </p:attrNameLst>
                                      </p:cBhvr>
                                      <p:to>
                                        <p:strVal val="visible"/>
                                      </p:to>
                                    </p:set>
                                    <p:animEffect transition="in" filter="wipe(left)">
                                      <p:cBhvr>
                                        <p:cTn id="149" dur="1000"/>
                                        <p:tgtEl>
                                          <p:spTgt spid="101"/>
                                        </p:tgtEl>
                                      </p:cBhvr>
                                    </p:animEffect>
                                  </p:childTnLst>
                                </p:cTn>
                              </p:par>
                              <p:par>
                                <p:cTn id="150" presetID="10" presetClass="entr" presetSubtype="0" fill="hold" nodeType="withEffect">
                                  <p:stCondLst>
                                    <p:cond delay="5000"/>
                                  </p:stCondLst>
                                  <p:childTnLst>
                                    <p:set>
                                      <p:cBhvr>
                                        <p:cTn id="151" dur="1" fill="hold">
                                          <p:stCondLst>
                                            <p:cond delay="0"/>
                                          </p:stCondLst>
                                        </p:cTn>
                                        <p:tgtEl>
                                          <p:spTgt spid="94"/>
                                        </p:tgtEl>
                                        <p:attrNameLst>
                                          <p:attrName>style.visibility</p:attrName>
                                        </p:attrNameLst>
                                      </p:cBhvr>
                                      <p:to>
                                        <p:strVal val="visible"/>
                                      </p:to>
                                    </p:set>
                                    <p:animEffect transition="in" filter="fade">
                                      <p:cBhvr>
                                        <p:cTn id="152" dur="1000"/>
                                        <p:tgtEl>
                                          <p:spTgt spid="94"/>
                                        </p:tgtEl>
                                      </p:cBhvr>
                                    </p:animEffect>
                                  </p:childTnLst>
                                </p:cTn>
                              </p:par>
                              <p:par>
                                <p:cTn id="153" presetID="10" presetClass="entr" presetSubtype="0" fill="hold" nodeType="withEffect">
                                  <p:stCondLst>
                                    <p:cond delay="5000"/>
                                  </p:stCondLst>
                                  <p:childTnLst>
                                    <p:set>
                                      <p:cBhvr>
                                        <p:cTn id="154" dur="1" fill="hold">
                                          <p:stCondLst>
                                            <p:cond delay="0"/>
                                          </p:stCondLst>
                                        </p:cTn>
                                        <p:tgtEl>
                                          <p:spTgt spid="70"/>
                                        </p:tgtEl>
                                        <p:attrNameLst>
                                          <p:attrName>style.visibility</p:attrName>
                                        </p:attrNameLst>
                                      </p:cBhvr>
                                      <p:to>
                                        <p:strVal val="visible"/>
                                      </p:to>
                                    </p:set>
                                    <p:animEffect transition="in" filter="fade">
                                      <p:cBhvr>
                                        <p:cTn id="155" dur="1000"/>
                                        <p:tgtEl>
                                          <p:spTgt spid="70"/>
                                        </p:tgtEl>
                                      </p:cBhvr>
                                    </p:animEffect>
                                  </p:childTnLst>
                                </p:cTn>
                              </p:par>
                              <p:par>
                                <p:cTn id="156" presetID="10" presetClass="entr" presetSubtype="0" fill="hold" nodeType="withEffect">
                                  <p:stCondLst>
                                    <p:cond delay="5000"/>
                                  </p:stCondLst>
                                  <p:childTnLst>
                                    <p:set>
                                      <p:cBhvr>
                                        <p:cTn id="157" dur="1" fill="hold">
                                          <p:stCondLst>
                                            <p:cond delay="0"/>
                                          </p:stCondLst>
                                        </p:cTn>
                                        <p:tgtEl>
                                          <p:spTgt spid="66"/>
                                        </p:tgtEl>
                                        <p:attrNameLst>
                                          <p:attrName>style.visibility</p:attrName>
                                        </p:attrNameLst>
                                      </p:cBhvr>
                                      <p:to>
                                        <p:strVal val="visible"/>
                                      </p:to>
                                    </p:set>
                                    <p:animEffect transition="in" filter="fade">
                                      <p:cBhvr>
                                        <p:cTn id="158" dur="1000"/>
                                        <p:tgtEl>
                                          <p:spTgt spid="66"/>
                                        </p:tgtEl>
                                      </p:cBhvr>
                                    </p:animEffect>
                                  </p:childTnLst>
                                </p:cTn>
                              </p:par>
                              <p:par>
                                <p:cTn id="159" presetID="10" presetClass="entr" presetSubtype="0" fill="hold" nodeType="withEffect">
                                  <p:stCondLst>
                                    <p:cond delay="5000"/>
                                  </p:stCondLst>
                                  <p:childTnLst>
                                    <p:set>
                                      <p:cBhvr>
                                        <p:cTn id="160" dur="1" fill="hold">
                                          <p:stCondLst>
                                            <p:cond delay="0"/>
                                          </p:stCondLst>
                                        </p:cTn>
                                        <p:tgtEl>
                                          <p:spTgt spid="90"/>
                                        </p:tgtEl>
                                        <p:attrNameLst>
                                          <p:attrName>style.visibility</p:attrName>
                                        </p:attrNameLst>
                                      </p:cBhvr>
                                      <p:to>
                                        <p:strVal val="visible"/>
                                      </p:to>
                                    </p:set>
                                    <p:animEffect transition="in" filter="fade">
                                      <p:cBhvr>
                                        <p:cTn id="161" dur="1000"/>
                                        <p:tgtEl>
                                          <p:spTgt spid="90"/>
                                        </p:tgtEl>
                                      </p:cBhvr>
                                    </p:animEffect>
                                  </p:childTnLst>
                                </p:cTn>
                              </p:par>
                              <p:par>
                                <p:cTn id="162" presetID="10" presetClass="entr" presetSubtype="0" fill="hold" nodeType="withEffect">
                                  <p:stCondLst>
                                    <p:cond delay="5000"/>
                                  </p:stCondLst>
                                  <p:childTnLst>
                                    <p:set>
                                      <p:cBhvr>
                                        <p:cTn id="163" dur="1" fill="hold">
                                          <p:stCondLst>
                                            <p:cond delay="0"/>
                                          </p:stCondLst>
                                        </p:cTn>
                                        <p:tgtEl>
                                          <p:spTgt spid="108"/>
                                        </p:tgtEl>
                                        <p:attrNameLst>
                                          <p:attrName>style.visibility</p:attrName>
                                        </p:attrNameLst>
                                      </p:cBhvr>
                                      <p:to>
                                        <p:strVal val="visible"/>
                                      </p:to>
                                    </p:set>
                                    <p:animEffect transition="in" filter="fade">
                                      <p:cBhvr>
                                        <p:cTn id="164" dur="1000"/>
                                        <p:tgtEl>
                                          <p:spTgt spid="108"/>
                                        </p:tgtEl>
                                      </p:cBhvr>
                                    </p:animEffect>
                                  </p:childTnLst>
                                </p:cTn>
                              </p:par>
                              <p:par>
                                <p:cTn id="165" presetID="10" presetClass="entr" presetSubtype="0" fill="hold" nodeType="withEffect">
                                  <p:stCondLst>
                                    <p:cond delay="5000"/>
                                  </p:stCondLst>
                                  <p:childTnLst>
                                    <p:set>
                                      <p:cBhvr>
                                        <p:cTn id="166" dur="1" fill="hold">
                                          <p:stCondLst>
                                            <p:cond delay="0"/>
                                          </p:stCondLst>
                                        </p:cTn>
                                        <p:tgtEl>
                                          <p:spTgt spid="104"/>
                                        </p:tgtEl>
                                        <p:attrNameLst>
                                          <p:attrName>style.visibility</p:attrName>
                                        </p:attrNameLst>
                                      </p:cBhvr>
                                      <p:to>
                                        <p:strVal val="visible"/>
                                      </p:to>
                                    </p:set>
                                    <p:animEffect transition="in" filter="fade">
                                      <p:cBhvr>
                                        <p:cTn id="167" dur="1000"/>
                                        <p:tgtEl>
                                          <p:spTgt spid="104"/>
                                        </p:tgtEl>
                                      </p:cBhvr>
                                    </p:animEffect>
                                  </p:childTnLst>
                                </p:cTn>
                              </p:par>
                              <p:par>
                                <p:cTn id="168" presetID="22" presetClass="entr" presetSubtype="8" fill="hold" nodeType="withEffect">
                                  <p:stCondLst>
                                    <p:cond delay="5000"/>
                                  </p:stCondLst>
                                  <p:childTnLst>
                                    <p:set>
                                      <p:cBhvr>
                                        <p:cTn id="169" dur="1" fill="hold">
                                          <p:stCondLst>
                                            <p:cond delay="0"/>
                                          </p:stCondLst>
                                        </p:cTn>
                                        <p:tgtEl>
                                          <p:spTgt spid="71"/>
                                        </p:tgtEl>
                                        <p:attrNameLst>
                                          <p:attrName>style.visibility</p:attrName>
                                        </p:attrNameLst>
                                      </p:cBhvr>
                                      <p:to>
                                        <p:strVal val="visible"/>
                                      </p:to>
                                    </p:set>
                                    <p:animEffect transition="in" filter="wipe(left)">
                                      <p:cBhvr>
                                        <p:cTn id="170" dur="1000"/>
                                        <p:tgtEl>
                                          <p:spTgt spid="71"/>
                                        </p:tgtEl>
                                      </p:cBhvr>
                                    </p:animEffect>
                                  </p:childTnLst>
                                </p:cTn>
                              </p:par>
                              <p:par>
                                <p:cTn id="171" presetID="22" presetClass="entr" presetSubtype="8" fill="hold" nodeType="withEffect">
                                  <p:stCondLst>
                                    <p:cond delay="5000"/>
                                  </p:stCondLst>
                                  <p:childTnLst>
                                    <p:set>
                                      <p:cBhvr>
                                        <p:cTn id="172" dur="1" fill="hold">
                                          <p:stCondLst>
                                            <p:cond delay="0"/>
                                          </p:stCondLst>
                                        </p:cTn>
                                        <p:tgtEl>
                                          <p:spTgt spid="67"/>
                                        </p:tgtEl>
                                        <p:attrNameLst>
                                          <p:attrName>style.visibility</p:attrName>
                                        </p:attrNameLst>
                                      </p:cBhvr>
                                      <p:to>
                                        <p:strVal val="visible"/>
                                      </p:to>
                                    </p:set>
                                    <p:animEffect transition="in" filter="wipe(left)">
                                      <p:cBhvr>
                                        <p:cTn id="173" dur="1000"/>
                                        <p:tgtEl>
                                          <p:spTgt spid="67"/>
                                        </p:tgtEl>
                                      </p:cBhvr>
                                    </p:animEffect>
                                  </p:childTnLst>
                                </p:cTn>
                              </p:par>
                              <p:par>
                                <p:cTn id="174" presetID="22" presetClass="entr" presetSubtype="8" fill="hold" nodeType="withEffect">
                                  <p:stCondLst>
                                    <p:cond delay="5000"/>
                                  </p:stCondLst>
                                  <p:childTnLst>
                                    <p:set>
                                      <p:cBhvr>
                                        <p:cTn id="175" dur="1" fill="hold">
                                          <p:stCondLst>
                                            <p:cond delay="0"/>
                                          </p:stCondLst>
                                        </p:cTn>
                                        <p:tgtEl>
                                          <p:spTgt spid="95"/>
                                        </p:tgtEl>
                                        <p:attrNameLst>
                                          <p:attrName>style.visibility</p:attrName>
                                        </p:attrNameLst>
                                      </p:cBhvr>
                                      <p:to>
                                        <p:strVal val="visible"/>
                                      </p:to>
                                    </p:set>
                                    <p:animEffect transition="in" filter="wipe(left)">
                                      <p:cBhvr>
                                        <p:cTn id="176" dur="1000"/>
                                        <p:tgtEl>
                                          <p:spTgt spid="95"/>
                                        </p:tgtEl>
                                      </p:cBhvr>
                                    </p:animEffect>
                                  </p:childTnLst>
                                </p:cTn>
                              </p:par>
                              <p:par>
                                <p:cTn id="177" presetID="22" presetClass="entr" presetSubtype="8" fill="hold" nodeType="withEffect">
                                  <p:stCondLst>
                                    <p:cond delay="5000"/>
                                  </p:stCondLst>
                                  <p:childTnLst>
                                    <p:set>
                                      <p:cBhvr>
                                        <p:cTn id="178" dur="1" fill="hold">
                                          <p:stCondLst>
                                            <p:cond delay="0"/>
                                          </p:stCondLst>
                                        </p:cTn>
                                        <p:tgtEl>
                                          <p:spTgt spid="91"/>
                                        </p:tgtEl>
                                        <p:attrNameLst>
                                          <p:attrName>style.visibility</p:attrName>
                                        </p:attrNameLst>
                                      </p:cBhvr>
                                      <p:to>
                                        <p:strVal val="visible"/>
                                      </p:to>
                                    </p:set>
                                    <p:animEffect transition="in" filter="wipe(left)">
                                      <p:cBhvr>
                                        <p:cTn id="179" dur="1000"/>
                                        <p:tgtEl>
                                          <p:spTgt spid="91"/>
                                        </p:tgtEl>
                                      </p:cBhvr>
                                    </p:animEffect>
                                  </p:childTnLst>
                                </p:cTn>
                              </p:par>
                              <p:par>
                                <p:cTn id="180" presetID="22" presetClass="entr" presetSubtype="8" fill="hold" nodeType="withEffect">
                                  <p:stCondLst>
                                    <p:cond delay="5000"/>
                                  </p:stCondLst>
                                  <p:childTnLst>
                                    <p:set>
                                      <p:cBhvr>
                                        <p:cTn id="181" dur="1" fill="hold">
                                          <p:stCondLst>
                                            <p:cond delay="0"/>
                                          </p:stCondLst>
                                        </p:cTn>
                                        <p:tgtEl>
                                          <p:spTgt spid="109"/>
                                        </p:tgtEl>
                                        <p:attrNameLst>
                                          <p:attrName>style.visibility</p:attrName>
                                        </p:attrNameLst>
                                      </p:cBhvr>
                                      <p:to>
                                        <p:strVal val="visible"/>
                                      </p:to>
                                    </p:set>
                                    <p:animEffect transition="in" filter="wipe(left)">
                                      <p:cBhvr>
                                        <p:cTn id="182" dur="1000"/>
                                        <p:tgtEl>
                                          <p:spTgt spid="109"/>
                                        </p:tgtEl>
                                      </p:cBhvr>
                                    </p:animEffect>
                                  </p:childTnLst>
                                </p:cTn>
                              </p:par>
                              <p:par>
                                <p:cTn id="183" presetID="22" presetClass="entr" presetSubtype="8" fill="hold" nodeType="withEffect">
                                  <p:stCondLst>
                                    <p:cond delay="5000"/>
                                  </p:stCondLst>
                                  <p:childTnLst>
                                    <p:set>
                                      <p:cBhvr>
                                        <p:cTn id="184" dur="1" fill="hold">
                                          <p:stCondLst>
                                            <p:cond delay="0"/>
                                          </p:stCondLst>
                                        </p:cTn>
                                        <p:tgtEl>
                                          <p:spTgt spid="105"/>
                                        </p:tgtEl>
                                        <p:attrNameLst>
                                          <p:attrName>style.visibility</p:attrName>
                                        </p:attrNameLst>
                                      </p:cBhvr>
                                      <p:to>
                                        <p:strVal val="visible"/>
                                      </p:to>
                                    </p:set>
                                    <p:animEffect transition="in" filter="wipe(left)">
                                      <p:cBhvr>
                                        <p:cTn id="185" dur="1000"/>
                                        <p:tgtEl>
                                          <p:spTgt spid="105"/>
                                        </p:tgtEl>
                                      </p:cBhvr>
                                    </p:animEffect>
                                  </p:childTnLst>
                                </p:cTn>
                              </p:par>
                              <p:par>
                                <p:cTn id="186" presetID="16" presetClass="entr" presetSubtype="37" fill="hold" nodeType="withEffect">
                                  <p:stCondLst>
                                    <p:cond delay="0"/>
                                  </p:stCondLst>
                                  <p:childTnLst>
                                    <p:set>
                                      <p:cBhvr>
                                        <p:cTn id="187" dur="1" fill="hold">
                                          <p:stCondLst>
                                            <p:cond delay="0"/>
                                          </p:stCondLst>
                                        </p:cTn>
                                        <p:tgtEl>
                                          <p:spTgt spid="6"/>
                                        </p:tgtEl>
                                        <p:attrNameLst>
                                          <p:attrName>style.visibility</p:attrName>
                                        </p:attrNameLst>
                                      </p:cBhvr>
                                      <p:to>
                                        <p:strVal val="visible"/>
                                      </p:to>
                                    </p:set>
                                    <p:animEffect transition="in" filter="barn(outVertical)">
                                      <p:cBhvr>
                                        <p:cTn id="188"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2" grpId="0" animBg="1"/>
      <p:bldP spid="12" grpId="1" animBg="1"/>
      <p:bldP spid="45" grpId="0"/>
      <p:bldP spid="46" grpId="0"/>
      <p:bldP spid="44" grpId="0"/>
      <p:bldP spid="21" grpId="0"/>
      <p:bldP spid="50" grpId="0" animBg="1"/>
      <p:bldP spid="25" grpId="0"/>
      <p:bldP spid="33" grpId="0"/>
      <p:bldP spid="38" grpId="0"/>
      <p:bldP spid="92" grpId="0"/>
      <p:bldP spid="88" grpId="0"/>
      <p:bldP spid="87" grpId="0"/>
      <p:bldP spid="84" grpId="0"/>
      <p:bldP spid="106" grpId="0"/>
      <p:bldP spid="102" grpId="0"/>
      <p:bldP spid="101" grpId="0"/>
      <p:bldP spid="98" grpId="0"/>
      <p:bldP spid="68" grpId="0"/>
      <p:bldP spid="64" grpId="0"/>
      <p:bldP spid="63" grpId="0"/>
      <p:bldP spid="75" grpId="0"/>
      <p:bldP spid="20" grpId="0" animBg="1"/>
      <p:bldP spid="20" grpId="1" animBg="1"/>
      <p:bldP spid="7177" grpId="0" animBg="1"/>
      <p:bldP spid="7177" grpId="1" animBg="1"/>
      <p:bldP spid="115" grpId="0" animBg="1"/>
      <p:bldP spid="137" grpId="0" animBg="1"/>
      <p:bldP spid="137" grpId="1" animBg="1"/>
      <p:bldP spid="138" grpId="0" animBg="1"/>
      <p:bldP spid="140" grpId="0" animBg="1"/>
      <p:bldP spid="140" grpId="1" animBg="1"/>
      <p:bldP spid="141" grpId="0" animBg="1"/>
      <p:bldP spid="718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DA4E056-3CC0-4F7B-B7AE-F7D495AAAF0E}"/>
              </a:ext>
            </a:extLst>
          </p:cNvPr>
          <p:cNvGrpSpPr/>
          <p:nvPr/>
        </p:nvGrpSpPr>
        <p:grpSpPr>
          <a:xfrm>
            <a:off x="3621341" y="1626275"/>
            <a:ext cx="6210271" cy="4195582"/>
            <a:chOff x="3621341" y="1626275"/>
            <a:chExt cx="6210271" cy="4195582"/>
          </a:xfrm>
        </p:grpSpPr>
        <p:sp>
          <p:nvSpPr>
            <p:cNvPr id="36" name="Abgerundetes Rechteck">
              <a:extLst>
                <a:ext uri="{FF2B5EF4-FFF2-40B4-BE49-F238E27FC236}">
                  <a16:creationId xmlns:a16="http://schemas.microsoft.com/office/drawing/2014/main" id="{433686C2-E70D-41E7-9FBC-014B6FA368F8}"/>
                </a:ext>
              </a:extLst>
            </p:cNvPr>
            <p:cNvSpPr/>
            <p:nvPr/>
          </p:nvSpPr>
          <p:spPr>
            <a:xfrm>
              <a:off x="3621341" y="1626275"/>
              <a:ext cx="6210271" cy="4195582"/>
            </a:xfrm>
            <a:prstGeom prst="roundRect">
              <a:avLst>
                <a:gd name="adj" fmla="val 4399"/>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lt1"/>
                </a:solidFill>
              </a:endParaRPr>
            </a:p>
          </p:txBody>
        </p:sp>
        <p:sp>
          <p:nvSpPr>
            <p:cNvPr id="185" name="TextBox 184">
              <a:extLst>
                <a:ext uri="{FF2B5EF4-FFF2-40B4-BE49-F238E27FC236}">
                  <a16:creationId xmlns:a16="http://schemas.microsoft.com/office/drawing/2014/main" id="{38328B25-6EAE-43A7-A869-7E2B138E508C}"/>
                </a:ext>
              </a:extLst>
            </p:cNvPr>
            <p:cNvSpPr txBox="1"/>
            <p:nvPr/>
          </p:nvSpPr>
          <p:spPr>
            <a:xfrm>
              <a:off x="5598582" y="4742319"/>
              <a:ext cx="2255747" cy="261610"/>
            </a:xfrm>
            <a:prstGeom prst="rect">
              <a:avLst/>
            </a:prstGeom>
            <a:noFill/>
          </p:spPr>
          <p:txBody>
            <a:bodyPr wrap="none" rtlCol="0">
              <a:spAutoFit/>
            </a:bodyPr>
            <a:lstStyle/>
            <a:p>
              <a:pPr algn="ctr"/>
              <a:r>
                <a:rPr lang="en-US" sz="1100" b="1" dirty="0">
                  <a:solidFill>
                    <a:schemeClr val="tx2">
                      <a:lumMod val="60000"/>
                      <a:lumOff val="40000"/>
                    </a:schemeClr>
                  </a:solidFill>
                  <a:latin typeface="Montserrat" panose="00000500000000000000" pitchFamily="50" charset="0"/>
                </a:rPr>
                <a:t>Heavily Affected By AutoML</a:t>
              </a:r>
            </a:p>
          </p:txBody>
        </p:sp>
      </p:grpSp>
      <p:grpSp>
        <p:nvGrpSpPr>
          <p:cNvPr id="6" name="Group 5">
            <a:extLst>
              <a:ext uri="{FF2B5EF4-FFF2-40B4-BE49-F238E27FC236}">
                <a16:creationId xmlns:a16="http://schemas.microsoft.com/office/drawing/2014/main" id="{51F43F15-B84D-4A26-9093-DD9093A55DC5}"/>
              </a:ext>
            </a:extLst>
          </p:cNvPr>
          <p:cNvGrpSpPr/>
          <p:nvPr/>
        </p:nvGrpSpPr>
        <p:grpSpPr>
          <a:xfrm>
            <a:off x="4677183" y="361223"/>
            <a:ext cx="2837634" cy="674920"/>
            <a:chOff x="3425237" y="652463"/>
            <a:chExt cx="5341527" cy="674920"/>
          </a:xfrm>
        </p:grpSpPr>
        <p:sp>
          <p:nvSpPr>
            <p:cNvPr id="8" name="Rectangle 7">
              <a:extLst>
                <a:ext uri="{FF2B5EF4-FFF2-40B4-BE49-F238E27FC236}">
                  <a16:creationId xmlns:a16="http://schemas.microsoft.com/office/drawing/2014/main" id="{19C2BC73-502A-434F-968C-469818A33C5F}"/>
                </a:ext>
              </a:extLst>
            </p:cNvPr>
            <p:cNvSpPr/>
            <p:nvPr/>
          </p:nvSpPr>
          <p:spPr>
            <a:xfrm rot="10800000">
              <a:off x="3425237" y="652463"/>
              <a:ext cx="5341527" cy="674913"/>
            </a:xfrm>
            <a:prstGeom prst="rect">
              <a:avLst/>
            </a:prstGeom>
            <a:blipFill dpi="0" rotWithShape="1">
              <a:blip r:embed="rId3">
                <a:alphaModFix amt="36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B914584A-AEBB-4215-A000-175510DD1080}"/>
                </a:ext>
              </a:extLst>
            </p:cNvPr>
            <p:cNvCxnSpPr>
              <a:cxnSpLocks/>
            </p:cNvCxnSpPr>
            <p:nvPr/>
          </p:nvCxnSpPr>
          <p:spPr>
            <a:xfrm>
              <a:off x="3425237" y="1327383"/>
              <a:ext cx="5341527" cy="0"/>
            </a:xfrm>
            <a:prstGeom prst="line">
              <a:avLst/>
            </a:prstGeom>
            <a:ln>
              <a:gradFill>
                <a:gsLst>
                  <a:gs pos="0">
                    <a:srgbClr val="00DCF8">
                      <a:alpha val="0"/>
                    </a:srgbClr>
                  </a:gs>
                  <a:gs pos="50000">
                    <a:srgbClr val="00DCF8"/>
                  </a:gs>
                  <a:gs pos="100000">
                    <a:srgbClr val="00DCF8">
                      <a:alpha val="0"/>
                    </a:srgb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7" name="TextBox 6">
            <a:extLst>
              <a:ext uri="{FF2B5EF4-FFF2-40B4-BE49-F238E27FC236}">
                <a16:creationId xmlns:a16="http://schemas.microsoft.com/office/drawing/2014/main" id="{6FDC8BD8-4465-4640-A125-029E685FD4C1}"/>
              </a:ext>
            </a:extLst>
          </p:cNvPr>
          <p:cNvSpPr txBox="1"/>
          <p:nvPr/>
        </p:nvSpPr>
        <p:spPr>
          <a:xfrm>
            <a:off x="4677182" y="442016"/>
            <a:ext cx="2837635" cy="477054"/>
          </a:xfrm>
          <a:prstGeom prst="rect">
            <a:avLst/>
          </a:prstGeom>
          <a:noFill/>
          <a:effectLst/>
        </p:spPr>
        <p:txBody>
          <a:bodyPr wrap="none" rtlCol="0">
            <a:spAutoFit/>
          </a:bodyPr>
          <a:lstStyle/>
          <a:p>
            <a:pPr algn="ctr"/>
            <a:r>
              <a:rPr lang="en-US" sz="2500" spc="300" dirty="0">
                <a:solidFill>
                  <a:srgbClr val="3BE8FF"/>
                </a:solidFill>
                <a:effectLst>
                  <a:outerShdw blurRad="177800" sx="102000" sy="102000" algn="ctr" rotWithShape="0">
                    <a:srgbClr val="00DCF8">
                      <a:alpha val="40000"/>
                    </a:srgbClr>
                  </a:outerShdw>
                </a:effectLst>
                <a:latin typeface="Montserrat" panose="00000500000000000000" pitchFamily="50" charset="0"/>
              </a:rPr>
              <a:t>SKILLSET MIX</a:t>
            </a:r>
          </a:p>
        </p:txBody>
      </p:sp>
      <p:sp>
        <p:nvSpPr>
          <p:cNvPr id="35" name="Rectangle: Top Corners Rounded 34">
            <a:extLst>
              <a:ext uri="{FF2B5EF4-FFF2-40B4-BE49-F238E27FC236}">
                <a16:creationId xmlns:a16="http://schemas.microsoft.com/office/drawing/2014/main" id="{1AA3EAE4-4DDF-4724-9295-11951F5D5B2D}"/>
              </a:ext>
            </a:extLst>
          </p:cNvPr>
          <p:cNvSpPr/>
          <p:nvPr/>
        </p:nvSpPr>
        <p:spPr>
          <a:xfrm>
            <a:off x="2011587" y="1914377"/>
            <a:ext cx="9429735" cy="963105"/>
          </a:xfrm>
          <a:prstGeom prst="round2SameRect">
            <a:avLst>
              <a:gd name="adj1" fmla="val 16008"/>
              <a:gd name="adj2" fmla="val 0"/>
            </a:avLst>
          </a:prstGeom>
          <a:gradFill>
            <a:gsLst>
              <a:gs pos="0">
                <a:srgbClr val="3BE8FF">
                  <a:alpha val="25000"/>
                </a:srgbClr>
              </a:gs>
              <a:gs pos="100000">
                <a:srgbClr val="3BE8FF">
                  <a:alpha val="10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Abgerundetes Rechteck">
            <a:extLst>
              <a:ext uri="{FF2B5EF4-FFF2-40B4-BE49-F238E27FC236}">
                <a16:creationId xmlns:a16="http://schemas.microsoft.com/office/drawing/2014/main" id="{414505B6-82D6-46C7-BF6C-A8378C7605FF}"/>
              </a:ext>
            </a:extLst>
          </p:cNvPr>
          <p:cNvSpPr/>
          <p:nvPr/>
        </p:nvSpPr>
        <p:spPr>
          <a:xfrm>
            <a:off x="2011631" y="1904853"/>
            <a:ext cx="9429692" cy="4195583"/>
          </a:xfrm>
          <a:prstGeom prst="roundRect">
            <a:avLst>
              <a:gd name="adj" fmla="val 4399"/>
            </a:avLst>
          </a:prstGeom>
          <a:noFill/>
          <a:ln w="12700">
            <a:solidFill>
              <a:schemeClr val="bg1"/>
            </a:solidFill>
            <a:miter lim="400000"/>
          </a:ln>
        </p:spPr>
        <p:txBody>
          <a:bodyPr lIns="71437" tIns="71437" rIns="71437" bIns="71437" anchor="ctr"/>
          <a:lstStyle/>
          <a:p>
            <a:pPr>
              <a:spcBef>
                <a:spcPts val="2000"/>
              </a:spcBef>
              <a:defRPr>
                <a:latin typeface="Montserrat Regular"/>
                <a:ea typeface="Montserrat Regular"/>
                <a:cs typeface="Montserrat Regular"/>
                <a:sym typeface="Montserrat Regular"/>
              </a:defRPr>
            </a:pPr>
            <a:endParaRPr/>
          </a:p>
        </p:txBody>
      </p:sp>
      <p:sp>
        <p:nvSpPr>
          <p:cNvPr id="10" name="TextBox 9">
            <a:extLst>
              <a:ext uri="{FF2B5EF4-FFF2-40B4-BE49-F238E27FC236}">
                <a16:creationId xmlns:a16="http://schemas.microsoft.com/office/drawing/2014/main" id="{9B1A97A6-2AE2-4F9D-9A32-43C37219FABD}"/>
              </a:ext>
            </a:extLst>
          </p:cNvPr>
          <p:cNvSpPr txBox="1"/>
          <p:nvPr/>
        </p:nvSpPr>
        <p:spPr>
          <a:xfrm>
            <a:off x="2166705" y="2130529"/>
            <a:ext cx="1344388" cy="484556"/>
          </a:xfrm>
          <a:prstGeom prst="rect">
            <a:avLst/>
          </a:prstGeom>
          <a:noFill/>
        </p:spPr>
        <p:txBody>
          <a:bodyPr wrap="square" rtlCol="0" anchor="ctr" anchorCtr="0">
            <a:spAutoFit/>
          </a:bodyPr>
          <a:lstStyle/>
          <a:p>
            <a:pPr algn="ctr">
              <a:lnSpc>
                <a:spcPts val="1600"/>
              </a:lnSpc>
            </a:pPr>
            <a:r>
              <a:rPr lang="en-US" sz="1100" b="1" dirty="0">
                <a:solidFill>
                  <a:schemeClr val="bg1"/>
                </a:solidFill>
                <a:latin typeface="Montserrat" panose="00000500000000000000" pitchFamily="50" charset="0"/>
              </a:rPr>
              <a:t>Business Understanding</a:t>
            </a:r>
          </a:p>
        </p:txBody>
      </p:sp>
      <p:sp>
        <p:nvSpPr>
          <p:cNvPr id="11" name="TextBox 10">
            <a:extLst>
              <a:ext uri="{FF2B5EF4-FFF2-40B4-BE49-F238E27FC236}">
                <a16:creationId xmlns:a16="http://schemas.microsoft.com/office/drawing/2014/main" id="{BEF556A6-468F-4EB0-A433-905FC8EE391D}"/>
              </a:ext>
            </a:extLst>
          </p:cNvPr>
          <p:cNvSpPr txBox="1"/>
          <p:nvPr/>
        </p:nvSpPr>
        <p:spPr>
          <a:xfrm>
            <a:off x="3721732" y="2130529"/>
            <a:ext cx="1344388" cy="484556"/>
          </a:xfrm>
          <a:prstGeom prst="rect">
            <a:avLst/>
          </a:prstGeom>
          <a:noFill/>
        </p:spPr>
        <p:txBody>
          <a:bodyPr wrap="square" rtlCol="0" anchor="ctr" anchorCtr="0">
            <a:spAutoFit/>
          </a:bodyPr>
          <a:lstStyle/>
          <a:p>
            <a:pPr algn="ctr">
              <a:lnSpc>
                <a:spcPts val="1600"/>
              </a:lnSpc>
            </a:pPr>
            <a:r>
              <a:rPr lang="en-US" sz="1100" b="1" dirty="0">
                <a:solidFill>
                  <a:schemeClr val="bg1"/>
                </a:solidFill>
                <a:latin typeface="Montserrat" panose="00000500000000000000" pitchFamily="50" charset="0"/>
              </a:rPr>
              <a:t>Data Understanding</a:t>
            </a:r>
          </a:p>
        </p:txBody>
      </p:sp>
      <p:sp>
        <p:nvSpPr>
          <p:cNvPr id="12" name="TextBox 11">
            <a:extLst>
              <a:ext uri="{FF2B5EF4-FFF2-40B4-BE49-F238E27FC236}">
                <a16:creationId xmlns:a16="http://schemas.microsoft.com/office/drawing/2014/main" id="{57FBED67-4B56-4FAA-AAB6-96897FCF56EF}"/>
              </a:ext>
            </a:extLst>
          </p:cNvPr>
          <p:cNvSpPr txBox="1"/>
          <p:nvPr/>
        </p:nvSpPr>
        <p:spPr>
          <a:xfrm>
            <a:off x="5276759" y="2130529"/>
            <a:ext cx="1344388" cy="484556"/>
          </a:xfrm>
          <a:prstGeom prst="rect">
            <a:avLst/>
          </a:prstGeom>
          <a:noFill/>
        </p:spPr>
        <p:txBody>
          <a:bodyPr wrap="square" rtlCol="0" anchor="ctr" anchorCtr="0">
            <a:spAutoFit/>
          </a:bodyPr>
          <a:lstStyle/>
          <a:p>
            <a:pPr algn="ctr">
              <a:lnSpc>
                <a:spcPts val="1600"/>
              </a:lnSpc>
            </a:pPr>
            <a:r>
              <a:rPr lang="en-US" sz="1100" b="1" dirty="0">
                <a:solidFill>
                  <a:schemeClr val="bg1"/>
                </a:solidFill>
                <a:latin typeface="Montserrat" panose="00000500000000000000" pitchFamily="50" charset="0"/>
              </a:rPr>
              <a:t>Data Preparation</a:t>
            </a:r>
          </a:p>
        </p:txBody>
      </p:sp>
      <p:sp>
        <p:nvSpPr>
          <p:cNvPr id="13" name="TextBox 12">
            <a:extLst>
              <a:ext uri="{FF2B5EF4-FFF2-40B4-BE49-F238E27FC236}">
                <a16:creationId xmlns:a16="http://schemas.microsoft.com/office/drawing/2014/main" id="{0725B5A8-32CD-480B-819E-4AE7D152E569}"/>
              </a:ext>
            </a:extLst>
          </p:cNvPr>
          <p:cNvSpPr txBox="1"/>
          <p:nvPr/>
        </p:nvSpPr>
        <p:spPr>
          <a:xfrm>
            <a:off x="6831786" y="2228311"/>
            <a:ext cx="1344388" cy="288990"/>
          </a:xfrm>
          <a:prstGeom prst="rect">
            <a:avLst/>
          </a:prstGeom>
          <a:noFill/>
        </p:spPr>
        <p:txBody>
          <a:bodyPr wrap="square" rtlCol="0" anchor="ctr" anchorCtr="0">
            <a:spAutoFit/>
          </a:bodyPr>
          <a:lstStyle/>
          <a:p>
            <a:pPr algn="ctr">
              <a:lnSpc>
                <a:spcPts val="1600"/>
              </a:lnSpc>
            </a:pPr>
            <a:r>
              <a:rPr lang="en-US" sz="1100" b="1" dirty="0">
                <a:solidFill>
                  <a:schemeClr val="bg1"/>
                </a:solidFill>
                <a:latin typeface="Montserrat" panose="00000500000000000000" pitchFamily="50" charset="0"/>
              </a:rPr>
              <a:t>Modelling</a:t>
            </a:r>
          </a:p>
        </p:txBody>
      </p:sp>
      <p:sp>
        <p:nvSpPr>
          <p:cNvPr id="14" name="TextBox 13">
            <a:extLst>
              <a:ext uri="{FF2B5EF4-FFF2-40B4-BE49-F238E27FC236}">
                <a16:creationId xmlns:a16="http://schemas.microsoft.com/office/drawing/2014/main" id="{A9418AE1-F4FB-46F9-B86A-E72AB74644A5}"/>
              </a:ext>
            </a:extLst>
          </p:cNvPr>
          <p:cNvSpPr txBox="1"/>
          <p:nvPr/>
        </p:nvSpPr>
        <p:spPr>
          <a:xfrm>
            <a:off x="8386813" y="2228311"/>
            <a:ext cx="1344388" cy="288990"/>
          </a:xfrm>
          <a:prstGeom prst="rect">
            <a:avLst/>
          </a:prstGeom>
          <a:noFill/>
        </p:spPr>
        <p:txBody>
          <a:bodyPr wrap="square" rtlCol="0" anchor="ctr" anchorCtr="0">
            <a:spAutoFit/>
          </a:bodyPr>
          <a:lstStyle/>
          <a:p>
            <a:pPr algn="ctr">
              <a:lnSpc>
                <a:spcPts val="1600"/>
              </a:lnSpc>
            </a:pPr>
            <a:r>
              <a:rPr lang="en-US" sz="1100" b="1" dirty="0">
                <a:solidFill>
                  <a:schemeClr val="bg1"/>
                </a:solidFill>
                <a:latin typeface="Montserrat" panose="00000500000000000000" pitchFamily="50" charset="0"/>
              </a:rPr>
              <a:t>Evaluation</a:t>
            </a:r>
          </a:p>
        </p:txBody>
      </p:sp>
      <p:sp>
        <p:nvSpPr>
          <p:cNvPr id="15" name="TextBox 14">
            <a:extLst>
              <a:ext uri="{FF2B5EF4-FFF2-40B4-BE49-F238E27FC236}">
                <a16:creationId xmlns:a16="http://schemas.microsoft.com/office/drawing/2014/main" id="{653DB6DD-7861-41CA-886F-40DCAA2E4940}"/>
              </a:ext>
            </a:extLst>
          </p:cNvPr>
          <p:cNvSpPr txBox="1"/>
          <p:nvPr/>
        </p:nvSpPr>
        <p:spPr>
          <a:xfrm>
            <a:off x="9941839" y="2228311"/>
            <a:ext cx="1344388" cy="288990"/>
          </a:xfrm>
          <a:prstGeom prst="rect">
            <a:avLst/>
          </a:prstGeom>
          <a:noFill/>
        </p:spPr>
        <p:txBody>
          <a:bodyPr wrap="square" rtlCol="0" anchor="ctr" anchorCtr="0">
            <a:spAutoFit/>
          </a:bodyPr>
          <a:lstStyle/>
          <a:p>
            <a:pPr algn="ctr">
              <a:lnSpc>
                <a:spcPts val="1600"/>
              </a:lnSpc>
            </a:pPr>
            <a:r>
              <a:rPr lang="en-US" sz="1100" b="1" dirty="0">
                <a:solidFill>
                  <a:schemeClr val="bg1"/>
                </a:solidFill>
                <a:latin typeface="Montserrat" panose="00000500000000000000" pitchFamily="50" charset="0"/>
              </a:rPr>
              <a:t>Deployment</a:t>
            </a:r>
          </a:p>
        </p:txBody>
      </p:sp>
      <p:cxnSp>
        <p:nvCxnSpPr>
          <p:cNvPr id="19" name="Straight Arrow Connector 18">
            <a:extLst>
              <a:ext uri="{FF2B5EF4-FFF2-40B4-BE49-F238E27FC236}">
                <a16:creationId xmlns:a16="http://schemas.microsoft.com/office/drawing/2014/main" id="{923743B5-874E-4892-A48C-71F1A8CF1255}"/>
              </a:ext>
            </a:extLst>
          </p:cNvPr>
          <p:cNvCxnSpPr>
            <a:stCxn id="10" idx="3"/>
            <a:endCxn id="11" idx="1"/>
          </p:cNvCxnSpPr>
          <p:nvPr/>
        </p:nvCxnSpPr>
        <p:spPr>
          <a:xfrm>
            <a:off x="3511093" y="2372807"/>
            <a:ext cx="210639" cy="0"/>
          </a:xfrm>
          <a:prstGeom prst="straightConnector1">
            <a:avLst/>
          </a:prstGeom>
          <a:ln>
            <a:solidFill>
              <a:schemeClr val="bg1"/>
            </a:solidFill>
            <a:headEnd type="arrow" w="sm" len="sm"/>
            <a:tailEnd type="arrow" w="sm" len="sm"/>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55FD2428-5E7B-4C84-846A-E8C78C1901BA}"/>
              </a:ext>
            </a:extLst>
          </p:cNvPr>
          <p:cNvCxnSpPr>
            <a:cxnSpLocks/>
            <a:stCxn id="11" idx="3"/>
            <a:endCxn id="12" idx="1"/>
          </p:cNvCxnSpPr>
          <p:nvPr/>
        </p:nvCxnSpPr>
        <p:spPr>
          <a:xfrm>
            <a:off x="5066120" y="2372807"/>
            <a:ext cx="210639" cy="0"/>
          </a:xfrm>
          <a:prstGeom prst="straightConnector1">
            <a:avLst/>
          </a:prstGeom>
          <a:ln>
            <a:solidFill>
              <a:schemeClr val="bg1"/>
            </a:solidFill>
            <a:tailEnd type="arrow" w="sm" len="sm"/>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954194BB-BCC4-4FC4-A123-F63E25D81595}"/>
              </a:ext>
            </a:extLst>
          </p:cNvPr>
          <p:cNvCxnSpPr>
            <a:cxnSpLocks/>
            <a:stCxn id="12" idx="3"/>
            <a:endCxn id="13" idx="1"/>
          </p:cNvCxnSpPr>
          <p:nvPr/>
        </p:nvCxnSpPr>
        <p:spPr>
          <a:xfrm flipV="1">
            <a:off x="6621147" y="2372806"/>
            <a:ext cx="210639" cy="1"/>
          </a:xfrm>
          <a:prstGeom prst="straightConnector1">
            <a:avLst/>
          </a:prstGeom>
          <a:ln>
            <a:solidFill>
              <a:schemeClr val="bg1"/>
            </a:solidFill>
            <a:headEnd type="arrow" w="sm" len="sm"/>
            <a:tailEnd type="arrow" w="sm" len="sm"/>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040EB921-B2E4-484B-9AB3-8F592064680D}"/>
              </a:ext>
            </a:extLst>
          </p:cNvPr>
          <p:cNvCxnSpPr>
            <a:cxnSpLocks/>
            <a:stCxn id="13" idx="3"/>
            <a:endCxn id="14" idx="1"/>
          </p:cNvCxnSpPr>
          <p:nvPr/>
        </p:nvCxnSpPr>
        <p:spPr>
          <a:xfrm>
            <a:off x="8176174" y="2372806"/>
            <a:ext cx="210639" cy="0"/>
          </a:xfrm>
          <a:prstGeom prst="straightConnector1">
            <a:avLst/>
          </a:prstGeom>
          <a:ln>
            <a:solidFill>
              <a:schemeClr val="bg1"/>
            </a:solidFill>
            <a:tailEnd type="arrow" w="sm" len="sm"/>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34C518BD-98DA-447E-86D3-4AC156555727}"/>
              </a:ext>
            </a:extLst>
          </p:cNvPr>
          <p:cNvCxnSpPr>
            <a:cxnSpLocks/>
            <a:stCxn id="14" idx="3"/>
            <a:endCxn id="15" idx="1"/>
          </p:cNvCxnSpPr>
          <p:nvPr/>
        </p:nvCxnSpPr>
        <p:spPr>
          <a:xfrm>
            <a:off x="9731201" y="2372806"/>
            <a:ext cx="210638" cy="0"/>
          </a:xfrm>
          <a:prstGeom prst="straightConnector1">
            <a:avLst/>
          </a:prstGeom>
          <a:ln>
            <a:solidFill>
              <a:schemeClr val="bg1"/>
            </a:solidFill>
            <a:tailEnd type="arrow" w="sm" len="sm"/>
          </a:ln>
        </p:spPr>
        <p:style>
          <a:lnRef idx="1">
            <a:schemeClr val="accent1"/>
          </a:lnRef>
          <a:fillRef idx="0">
            <a:schemeClr val="accent1"/>
          </a:fillRef>
          <a:effectRef idx="0">
            <a:schemeClr val="accent1"/>
          </a:effectRef>
          <a:fontRef idx="minor">
            <a:schemeClr val="tx1"/>
          </a:fontRef>
        </p:style>
      </p:cxnSp>
      <p:sp>
        <p:nvSpPr>
          <p:cNvPr id="51" name="Graphic 39">
            <a:extLst>
              <a:ext uri="{FF2B5EF4-FFF2-40B4-BE49-F238E27FC236}">
                <a16:creationId xmlns:a16="http://schemas.microsoft.com/office/drawing/2014/main" id="{4D80BC5D-4DF0-438F-97B1-F206BA5A7E37}"/>
              </a:ext>
            </a:extLst>
          </p:cNvPr>
          <p:cNvSpPr/>
          <p:nvPr/>
        </p:nvSpPr>
        <p:spPr>
          <a:xfrm>
            <a:off x="2493433"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52" name="Graphic 40">
            <a:extLst>
              <a:ext uri="{FF2B5EF4-FFF2-40B4-BE49-F238E27FC236}">
                <a16:creationId xmlns:a16="http://schemas.microsoft.com/office/drawing/2014/main" id="{10BA0A6B-98DC-4853-A5D2-7A59EB3CA964}"/>
              </a:ext>
            </a:extLst>
          </p:cNvPr>
          <p:cNvSpPr/>
          <p:nvPr/>
        </p:nvSpPr>
        <p:spPr>
          <a:xfrm>
            <a:off x="2917314"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53" name="Graphic 44">
            <a:extLst>
              <a:ext uri="{FF2B5EF4-FFF2-40B4-BE49-F238E27FC236}">
                <a16:creationId xmlns:a16="http://schemas.microsoft.com/office/drawing/2014/main" id="{6AD459BE-4622-4DE0-9D2B-C02DF8941244}"/>
              </a:ext>
            </a:extLst>
          </p:cNvPr>
          <p:cNvSpPr/>
          <p:nvPr/>
        </p:nvSpPr>
        <p:spPr>
          <a:xfrm>
            <a:off x="2493433"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54" name="Graphic 45">
            <a:extLst>
              <a:ext uri="{FF2B5EF4-FFF2-40B4-BE49-F238E27FC236}">
                <a16:creationId xmlns:a16="http://schemas.microsoft.com/office/drawing/2014/main" id="{466F6E2B-342E-476A-B542-459E9329F972}"/>
              </a:ext>
            </a:extLst>
          </p:cNvPr>
          <p:cNvSpPr/>
          <p:nvPr/>
        </p:nvSpPr>
        <p:spPr>
          <a:xfrm>
            <a:off x="2917314"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55" name="Graphic 47">
            <a:extLst>
              <a:ext uri="{FF2B5EF4-FFF2-40B4-BE49-F238E27FC236}">
                <a16:creationId xmlns:a16="http://schemas.microsoft.com/office/drawing/2014/main" id="{2FD11DD7-20E4-4A95-9B0C-AFA0618989CD}"/>
              </a:ext>
            </a:extLst>
          </p:cNvPr>
          <p:cNvSpPr/>
          <p:nvPr/>
        </p:nvSpPr>
        <p:spPr>
          <a:xfrm>
            <a:off x="2493433"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56" name="Graphic 48">
            <a:extLst>
              <a:ext uri="{FF2B5EF4-FFF2-40B4-BE49-F238E27FC236}">
                <a16:creationId xmlns:a16="http://schemas.microsoft.com/office/drawing/2014/main" id="{593CB21E-779A-4AF6-B1A8-826338BDB32E}"/>
              </a:ext>
            </a:extLst>
          </p:cNvPr>
          <p:cNvSpPr/>
          <p:nvPr/>
        </p:nvSpPr>
        <p:spPr>
          <a:xfrm>
            <a:off x="2917314"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67" name="Graphic 39">
            <a:extLst>
              <a:ext uri="{FF2B5EF4-FFF2-40B4-BE49-F238E27FC236}">
                <a16:creationId xmlns:a16="http://schemas.microsoft.com/office/drawing/2014/main" id="{A8AC1809-D5D9-4A02-AF2D-D6FD87FD657B}"/>
              </a:ext>
            </a:extLst>
          </p:cNvPr>
          <p:cNvSpPr/>
          <p:nvPr/>
        </p:nvSpPr>
        <p:spPr>
          <a:xfrm>
            <a:off x="4048460"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68" name="Graphic 40">
            <a:extLst>
              <a:ext uri="{FF2B5EF4-FFF2-40B4-BE49-F238E27FC236}">
                <a16:creationId xmlns:a16="http://schemas.microsoft.com/office/drawing/2014/main" id="{2BF8CD1C-2317-4A2A-8133-F7F74534CDC8}"/>
              </a:ext>
            </a:extLst>
          </p:cNvPr>
          <p:cNvSpPr/>
          <p:nvPr/>
        </p:nvSpPr>
        <p:spPr>
          <a:xfrm>
            <a:off x="4472341"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dirty="0"/>
          </a:p>
        </p:txBody>
      </p:sp>
      <p:sp>
        <p:nvSpPr>
          <p:cNvPr id="69" name="Graphic 44">
            <a:extLst>
              <a:ext uri="{FF2B5EF4-FFF2-40B4-BE49-F238E27FC236}">
                <a16:creationId xmlns:a16="http://schemas.microsoft.com/office/drawing/2014/main" id="{B29094A5-25EB-4212-BB6F-EE2B97AFFC7C}"/>
              </a:ext>
            </a:extLst>
          </p:cNvPr>
          <p:cNvSpPr/>
          <p:nvPr/>
        </p:nvSpPr>
        <p:spPr>
          <a:xfrm>
            <a:off x="4048460"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a:gsLst>
              <a:gs pos="0">
                <a:srgbClr val="3BE8FF"/>
              </a:gs>
              <a:gs pos="100000">
                <a:schemeClr val="accent1">
                  <a:lumMod val="50000"/>
                  <a:lumOff val="50000"/>
                  <a:alpha val="50000"/>
                </a:schemeClr>
              </a:gs>
            </a:gsLst>
            <a:path path="circle">
              <a:fillToRect r="100000" b="100000"/>
            </a:path>
          </a:gradFill>
          <a:ln w="1058" cap="flat">
            <a:noFill/>
            <a:prstDash val="solid"/>
            <a:miter/>
          </a:ln>
        </p:spPr>
        <p:txBody>
          <a:bodyPr rtlCol="0" anchor="ctr"/>
          <a:lstStyle/>
          <a:p>
            <a:endParaRPr lang="en-US"/>
          </a:p>
        </p:txBody>
      </p:sp>
      <p:sp>
        <p:nvSpPr>
          <p:cNvPr id="70" name="Graphic 45">
            <a:extLst>
              <a:ext uri="{FF2B5EF4-FFF2-40B4-BE49-F238E27FC236}">
                <a16:creationId xmlns:a16="http://schemas.microsoft.com/office/drawing/2014/main" id="{8B3DE466-6F09-4CC9-89E5-D3AB3E1EF42C}"/>
              </a:ext>
            </a:extLst>
          </p:cNvPr>
          <p:cNvSpPr/>
          <p:nvPr/>
        </p:nvSpPr>
        <p:spPr>
          <a:xfrm>
            <a:off x="4472341"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a:gsLst>
              <a:gs pos="0">
                <a:srgbClr val="3BE8FF"/>
              </a:gs>
              <a:gs pos="100000">
                <a:schemeClr val="accent1">
                  <a:lumMod val="50000"/>
                  <a:lumOff val="50000"/>
                  <a:alpha val="50000"/>
                </a:schemeClr>
              </a:gs>
            </a:gsLst>
            <a:path path="circle">
              <a:fillToRect r="100000" b="100000"/>
            </a:path>
          </a:gradFill>
          <a:ln w="1058" cap="flat">
            <a:noFill/>
            <a:prstDash val="solid"/>
            <a:miter/>
          </a:ln>
        </p:spPr>
        <p:txBody>
          <a:bodyPr rtlCol="0" anchor="ctr"/>
          <a:lstStyle/>
          <a:p>
            <a:endParaRPr lang="en-US"/>
          </a:p>
        </p:txBody>
      </p:sp>
      <p:sp>
        <p:nvSpPr>
          <p:cNvPr id="71" name="Graphic 47">
            <a:extLst>
              <a:ext uri="{FF2B5EF4-FFF2-40B4-BE49-F238E27FC236}">
                <a16:creationId xmlns:a16="http://schemas.microsoft.com/office/drawing/2014/main" id="{F95C7A3D-1485-4735-9743-D83A30F110E8}"/>
              </a:ext>
            </a:extLst>
          </p:cNvPr>
          <p:cNvSpPr/>
          <p:nvPr/>
        </p:nvSpPr>
        <p:spPr>
          <a:xfrm>
            <a:off x="4048460"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72" name="Graphic 48">
            <a:extLst>
              <a:ext uri="{FF2B5EF4-FFF2-40B4-BE49-F238E27FC236}">
                <a16:creationId xmlns:a16="http://schemas.microsoft.com/office/drawing/2014/main" id="{BBA6C671-658B-439B-A904-2587705E6CF8}"/>
              </a:ext>
            </a:extLst>
          </p:cNvPr>
          <p:cNvSpPr/>
          <p:nvPr/>
        </p:nvSpPr>
        <p:spPr>
          <a:xfrm>
            <a:off x="4472341"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74" name="Graphic 39">
            <a:extLst>
              <a:ext uri="{FF2B5EF4-FFF2-40B4-BE49-F238E27FC236}">
                <a16:creationId xmlns:a16="http://schemas.microsoft.com/office/drawing/2014/main" id="{BABADA3C-D503-4FD3-B83A-057B5C05DDAA}"/>
              </a:ext>
            </a:extLst>
          </p:cNvPr>
          <p:cNvSpPr/>
          <p:nvPr/>
        </p:nvSpPr>
        <p:spPr>
          <a:xfrm>
            <a:off x="5603487"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75" name="Graphic 40">
            <a:extLst>
              <a:ext uri="{FF2B5EF4-FFF2-40B4-BE49-F238E27FC236}">
                <a16:creationId xmlns:a16="http://schemas.microsoft.com/office/drawing/2014/main" id="{05F55793-21A6-4707-B692-90ABE0C9C793}"/>
              </a:ext>
            </a:extLst>
          </p:cNvPr>
          <p:cNvSpPr/>
          <p:nvPr/>
        </p:nvSpPr>
        <p:spPr>
          <a:xfrm>
            <a:off x="6027368"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76" name="Graphic 44">
            <a:extLst>
              <a:ext uri="{FF2B5EF4-FFF2-40B4-BE49-F238E27FC236}">
                <a16:creationId xmlns:a16="http://schemas.microsoft.com/office/drawing/2014/main" id="{5D030D1C-CF8C-405F-B9BF-21C45B6DCA4A}"/>
              </a:ext>
            </a:extLst>
          </p:cNvPr>
          <p:cNvSpPr/>
          <p:nvPr/>
        </p:nvSpPr>
        <p:spPr>
          <a:xfrm>
            <a:off x="5603487"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a:gsLst>
              <a:gs pos="0">
                <a:srgbClr val="3BE8FF"/>
              </a:gs>
              <a:gs pos="100000">
                <a:schemeClr val="accent1">
                  <a:lumMod val="50000"/>
                  <a:lumOff val="50000"/>
                  <a:alpha val="50000"/>
                </a:schemeClr>
              </a:gs>
            </a:gsLst>
            <a:path path="circle">
              <a:fillToRect r="100000" b="100000"/>
            </a:path>
          </a:gradFill>
          <a:ln w="1058" cap="flat">
            <a:noFill/>
            <a:prstDash val="solid"/>
            <a:miter/>
          </a:ln>
        </p:spPr>
        <p:txBody>
          <a:bodyPr rtlCol="0" anchor="ctr"/>
          <a:lstStyle/>
          <a:p>
            <a:endParaRPr lang="en-US"/>
          </a:p>
        </p:txBody>
      </p:sp>
      <p:sp>
        <p:nvSpPr>
          <p:cNvPr id="77" name="Graphic 45">
            <a:extLst>
              <a:ext uri="{FF2B5EF4-FFF2-40B4-BE49-F238E27FC236}">
                <a16:creationId xmlns:a16="http://schemas.microsoft.com/office/drawing/2014/main" id="{7265B481-27E0-4675-A968-9D0C3F4D02B7}"/>
              </a:ext>
            </a:extLst>
          </p:cNvPr>
          <p:cNvSpPr/>
          <p:nvPr/>
        </p:nvSpPr>
        <p:spPr>
          <a:xfrm>
            <a:off x="6027368"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a:gsLst>
              <a:gs pos="0">
                <a:srgbClr val="3BE8FF"/>
              </a:gs>
              <a:gs pos="100000">
                <a:schemeClr val="accent1">
                  <a:lumMod val="50000"/>
                  <a:lumOff val="50000"/>
                  <a:alpha val="50000"/>
                </a:schemeClr>
              </a:gs>
            </a:gsLst>
            <a:path path="circle">
              <a:fillToRect r="100000" b="100000"/>
            </a:path>
          </a:gradFill>
          <a:ln w="1058" cap="flat">
            <a:noFill/>
            <a:prstDash val="solid"/>
            <a:miter/>
          </a:ln>
        </p:spPr>
        <p:txBody>
          <a:bodyPr rtlCol="0" anchor="ctr"/>
          <a:lstStyle/>
          <a:p>
            <a:endParaRPr lang="en-US"/>
          </a:p>
        </p:txBody>
      </p:sp>
      <p:sp>
        <p:nvSpPr>
          <p:cNvPr id="78" name="Graphic 47">
            <a:extLst>
              <a:ext uri="{FF2B5EF4-FFF2-40B4-BE49-F238E27FC236}">
                <a16:creationId xmlns:a16="http://schemas.microsoft.com/office/drawing/2014/main" id="{52D53029-34E1-4093-8F5D-002EEB9EF155}"/>
              </a:ext>
            </a:extLst>
          </p:cNvPr>
          <p:cNvSpPr/>
          <p:nvPr/>
        </p:nvSpPr>
        <p:spPr>
          <a:xfrm>
            <a:off x="5603487"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79" name="Graphic 48">
            <a:extLst>
              <a:ext uri="{FF2B5EF4-FFF2-40B4-BE49-F238E27FC236}">
                <a16:creationId xmlns:a16="http://schemas.microsoft.com/office/drawing/2014/main" id="{E28D8979-E9D8-4E2D-9E4C-3C487EAB34F7}"/>
              </a:ext>
            </a:extLst>
          </p:cNvPr>
          <p:cNvSpPr/>
          <p:nvPr/>
        </p:nvSpPr>
        <p:spPr>
          <a:xfrm>
            <a:off x="6027368"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81" name="Graphic 39">
            <a:extLst>
              <a:ext uri="{FF2B5EF4-FFF2-40B4-BE49-F238E27FC236}">
                <a16:creationId xmlns:a16="http://schemas.microsoft.com/office/drawing/2014/main" id="{43D8F593-6DBA-4A81-9B09-5B8BFE6A6DA9}"/>
              </a:ext>
            </a:extLst>
          </p:cNvPr>
          <p:cNvSpPr/>
          <p:nvPr/>
        </p:nvSpPr>
        <p:spPr>
          <a:xfrm>
            <a:off x="7158514"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82" name="Graphic 40">
            <a:extLst>
              <a:ext uri="{FF2B5EF4-FFF2-40B4-BE49-F238E27FC236}">
                <a16:creationId xmlns:a16="http://schemas.microsoft.com/office/drawing/2014/main" id="{854CDCC4-1CFD-43FD-980B-9BFBDC01A884}"/>
              </a:ext>
            </a:extLst>
          </p:cNvPr>
          <p:cNvSpPr/>
          <p:nvPr/>
        </p:nvSpPr>
        <p:spPr>
          <a:xfrm>
            <a:off x="7582395"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83" name="Graphic 44">
            <a:extLst>
              <a:ext uri="{FF2B5EF4-FFF2-40B4-BE49-F238E27FC236}">
                <a16:creationId xmlns:a16="http://schemas.microsoft.com/office/drawing/2014/main" id="{A97EA2F5-112C-4C97-BA76-7054AC421BDB}"/>
              </a:ext>
            </a:extLst>
          </p:cNvPr>
          <p:cNvSpPr/>
          <p:nvPr/>
        </p:nvSpPr>
        <p:spPr>
          <a:xfrm>
            <a:off x="7158514"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a:gsLst>
              <a:gs pos="0">
                <a:srgbClr val="3BE8FF"/>
              </a:gs>
              <a:gs pos="100000">
                <a:schemeClr val="accent1">
                  <a:lumMod val="50000"/>
                  <a:lumOff val="50000"/>
                  <a:alpha val="50000"/>
                </a:schemeClr>
              </a:gs>
            </a:gsLst>
            <a:path path="circle">
              <a:fillToRect r="100000" b="100000"/>
            </a:path>
          </a:gradFill>
          <a:ln w="1058" cap="flat">
            <a:noFill/>
            <a:prstDash val="solid"/>
            <a:miter/>
          </a:ln>
        </p:spPr>
        <p:txBody>
          <a:bodyPr rtlCol="0" anchor="ctr"/>
          <a:lstStyle/>
          <a:p>
            <a:endParaRPr lang="en-US"/>
          </a:p>
        </p:txBody>
      </p:sp>
      <p:sp>
        <p:nvSpPr>
          <p:cNvPr id="84" name="Graphic 45">
            <a:extLst>
              <a:ext uri="{FF2B5EF4-FFF2-40B4-BE49-F238E27FC236}">
                <a16:creationId xmlns:a16="http://schemas.microsoft.com/office/drawing/2014/main" id="{0BB4F4C1-2A81-4496-A1FB-C98A503DF832}"/>
              </a:ext>
            </a:extLst>
          </p:cNvPr>
          <p:cNvSpPr/>
          <p:nvPr/>
        </p:nvSpPr>
        <p:spPr>
          <a:xfrm>
            <a:off x="7582395"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a:gsLst>
              <a:gs pos="0">
                <a:srgbClr val="3BE8FF"/>
              </a:gs>
              <a:gs pos="100000">
                <a:schemeClr val="accent1">
                  <a:lumMod val="50000"/>
                  <a:lumOff val="50000"/>
                  <a:alpha val="50000"/>
                </a:schemeClr>
              </a:gs>
            </a:gsLst>
            <a:path path="circle">
              <a:fillToRect r="100000" b="100000"/>
            </a:path>
          </a:gradFill>
          <a:ln w="1058" cap="flat">
            <a:noFill/>
            <a:prstDash val="solid"/>
            <a:miter/>
          </a:ln>
        </p:spPr>
        <p:txBody>
          <a:bodyPr rtlCol="0" anchor="ctr"/>
          <a:lstStyle/>
          <a:p>
            <a:endParaRPr lang="en-US"/>
          </a:p>
        </p:txBody>
      </p:sp>
      <p:sp>
        <p:nvSpPr>
          <p:cNvPr id="85" name="Graphic 47">
            <a:extLst>
              <a:ext uri="{FF2B5EF4-FFF2-40B4-BE49-F238E27FC236}">
                <a16:creationId xmlns:a16="http://schemas.microsoft.com/office/drawing/2014/main" id="{EB5CE929-A829-4089-918D-D3CCBACBD755}"/>
              </a:ext>
            </a:extLst>
          </p:cNvPr>
          <p:cNvSpPr/>
          <p:nvPr/>
        </p:nvSpPr>
        <p:spPr>
          <a:xfrm>
            <a:off x="7158514"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86" name="Graphic 48">
            <a:extLst>
              <a:ext uri="{FF2B5EF4-FFF2-40B4-BE49-F238E27FC236}">
                <a16:creationId xmlns:a16="http://schemas.microsoft.com/office/drawing/2014/main" id="{1DC119CF-B5DC-4073-B7C9-42BEDF65589F}"/>
              </a:ext>
            </a:extLst>
          </p:cNvPr>
          <p:cNvSpPr/>
          <p:nvPr/>
        </p:nvSpPr>
        <p:spPr>
          <a:xfrm>
            <a:off x="7582395"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88" name="Graphic 39">
            <a:extLst>
              <a:ext uri="{FF2B5EF4-FFF2-40B4-BE49-F238E27FC236}">
                <a16:creationId xmlns:a16="http://schemas.microsoft.com/office/drawing/2014/main" id="{E72C87BF-F0FB-4DE8-BE37-0D2A7EB0F7A5}"/>
              </a:ext>
            </a:extLst>
          </p:cNvPr>
          <p:cNvSpPr/>
          <p:nvPr/>
        </p:nvSpPr>
        <p:spPr>
          <a:xfrm>
            <a:off x="8713541"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89" name="Graphic 40">
            <a:extLst>
              <a:ext uri="{FF2B5EF4-FFF2-40B4-BE49-F238E27FC236}">
                <a16:creationId xmlns:a16="http://schemas.microsoft.com/office/drawing/2014/main" id="{2912EE61-0245-45FD-BDAB-B1E003B8C90B}"/>
              </a:ext>
            </a:extLst>
          </p:cNvPr>
          <p:cNvSpPr/>
          <p:nvPr/>
        </p:nvSpPr>
        <p:spPr>
          <a:xfrm>
            <a:off x="9137422"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90" name="Graphic 44">
            <a:extLst>
              <a:ext uri="{FF2B5EF4-FFF2-40B4-BE49-F238E27FC236}">
                <a16:creationId xmlns:a16="http://schemas.microsoft.com/office/drawing/2014/main" id="{1D010E03-3D90-4554-BA89-2D6A1A4EA8DA}"/>
              </a:ext>
            </a:extLst>
          </p:cNvPr>
          <p:cNvSpPr/>
          <p:nvPr/>
        </p:nvSpPr>
        <p:spPr>
          <a:xfrm>
            <a:off x="8713541"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a:gsLst>
              <a:gs pos="0">
                <a:srgbClr val="3BE8FF"/>
              </a:gs>
              <a:gs pos="100000">
                <a:schemeClr val="accent1">
                  <a:lumMod val="50000"/>
                  <a:lumOff val="50000"/>
                  <a:alpha val="50000"/>
                </a:schemeClr>
              </a:gs>
            </a:gsLst>
            <a:path path="circle">
              <a:fillToRect r="100000" b="100000"/>
            </a:path>
          </a:gradFill>
          <a:ln w="1058" cap="flat">
            <a:noFill/>
            <a:prstDash val="solid"/>
            <a:miter/>
          </a:ln>
        </p:spPr>
        <p:txBody>
          <a:bodyPr rtlCol="0" anchor="ctr"/>
          <a:lstStyle/>
          <a:p>
            <a:endParaRPr lang="en-US"/>
          </a:p>
        </p:txBody>
      </p:sp>
      <p:sp>
        <p:nvSpPr>
          <p:cNvPr id="91" name="Graphic 45">
            <a:extLst>
              <a:ext uri="{FF2B5EF4-FFF2-40B4-BE49-F238E27FC236}">
                <a16:creationId xmlns:a16="http://schemas.microsoft.com/office/drawing/2014/main" id="{1C46D765-7833-4389-97B2-7FB81D2C7573}"/>
              </a:ext>
            </a:extLst>
          </p:cNvPr>
          <p:cNvSpPr/>
          <p:nvPr/>
        </p:nvSpPr>
        <p:spPr>
          <a:xfrm>
            <a:off x="9137422"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a:gsLst>
              <a:gs pos="0">
                <a:srgbClr val="3BE8FF"/>
              </a:gs>
              <a:gs pos="100000">
                <a:schemeClr val="accent1">
                  <a:lumMod val="50000"/>
                  <a:lumOff val="50000"/>
                  <a:alpha val="50000"/>
                </a:schemeClr>
              </a:gs>
            </a:gsLst>
            <a:path path="circle">
              <a:fillToRect r="100000" b="100000"/>
            </a:path>
          </a:gradFill>
          <a:ln w="1058" cap="flat">
            <a:noFill/>
            <a:prstDash val="solid"/>
            <a:miter/>
          </a:ln>
        </p:spPr>
        <p:txBody>
          <a:bodyPr rtlCol="0" anchor="ctr"/>
          <a:lstStyle/>
          <a:p>
            <a:endParaRPr lang="en-US"/>
          </a:p>
        </p:txBody>
      </p:sp>
      <p:sp>
        <p:nvSpPr>
          <p:cNvPr id="92" name="Graphic 47">
            <a:extLst>
              <a:ext uri="{FF2B5EF4-FFF2-40B4-BE49-F238E27FC236}">
                <a16:creationId xmlns:a16="http://schemas.microsoft.com/office/drawing/2014/main" id="{D243FFB3-6F7F-4671-93DD-FE62F75E8A43}"/>
              </a:ext>
            </a:extLst>
          </p:cNvPr>
          <p:cNvSpPr/>
          <p:nvPr/>
        </p:nvSpPr>
        <p:spPr>
          <a:xfrm>
            <a:off x="8713541"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93" name="Graphic 48">
            <a:extLst>
              <a:ext uri="{FF2B5EF4-FFF2-40B4-BE49-F238E27FC236}">
                <a16:creationId xmlns:a16="http://schemas.microsoft.com/office/drawing/2014/main" id="{AF41C81A-22C7-4354-AEB7-91769288BB62}"/>
              </a:ext>
            </a:extLst>
          </p:cNvPr>
          <p:cNvSpPr/>
          <p:nvPr/>
        </p:nvSpPr>
        <p:spPr>
          <a:xfrm>
            <a:off x="9137422"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95" name="Graphic 39">
            <a:extLst>
              <a:ext uri="{FF2B5EF4-FFF2-40B4-BE49-F238E27FC236}">
                <a16:creationId xmlns:a16="http://schemas.microsoft.com/office/drawing/2014/main" id="{739A5CF1-408E-4AAB-926E-1662E650859A}"/>
              </a:ext>
            </a:extLst>
          </p:cNvPr>
          <p:cNvSpPr/>
          <p:nvPr/>
        </p:nvSpPr>
        <p:spPr>
          <a:xfrm>
            <a:off x="10268567"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96" name="Graphic 40">
            <a:extLst>
              <a:ext uri="{FF2B5EF4-FFF2-40B4-BE49-F238E27FC236}">
                <a16:creationId xmlns:a16="http://schemas.microsoft.com/office/drawing/2014/main" id="{11457287-79EE-4468-9F6E-5C4172E448B4}"/>
              </a:ext>
            </a:extLst>
          </p:cNvPr>
          <p:cNvSpPr/>
          <p:nvPr/>
        </p:nvSpPr>
        <p:spPr>
          <a:xfrm>
            <a:off x="10692448" y="316181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97" name="Graphic 44">
            <a:extLst>
              <a:ext uri="{FF2B5EF4-FFF2-40B4-BE49-F238E27FC236}">
                <a16:creationId xmlns:a16="http://schemas.microsoft.com/office/drawing/2014/main" id="{894F873D-2171-4907-8F87-C0AC82619A75}"/>
              </a:ext>
            </a:extLst>
          </p:cNvPr>
          <p:cNvSpPr/>
          <p:nvPr/>
        </p:nvSpPr>
        <p:spPr>
          <a:xfrm>
            <a:off x="10268567"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a:gsLst>
              <a:gs pos="0">
                <a:srgbClr val="3BE8FF"/>
              </a:gs>
              <a:gs pos="100000">
                <a:schemeClr val="accent1">
                  <a:lumMod val="50000"/>
                  <a:lumOff val="50000"/>
                  <a:alpha val="50000"/>
                </a:schemeClr>
              </a:gs>
            </a:gsLst>
            <a:path path="circle">
              <a:fillToRect r="100000" b="100000"/>
            </a:path>
          </a:gradFill>
          <a:ln w="1058" cap="flat">
            <a:noFill/>
            <a:prstDash val="solid"/>
            <a:miter/>
          </a:ln>
        </p:spPr>
        <p:txBody>
          <a:bodyPr rtlCol="0" anchor="ctr"/>
          <a:lstStyle/>
          <a:p>
            <a:endParaRPr lang="en-US"/>
          </a:p>
        </p:txBody>
      </p:sp>
      <p:sp>
        <p:nvSpPr>
          <p:cNvPr id="98" name="Graphic 45">
            <a:extLst>
              <a:ext uri="{FF2B5EF4-FFF2-40B4-BE49-F238E27FC236}">
                <a16:creationId xmlns:a16="http://schemas.microsoft.com/office/drawing/2014/main" id="{A85F79A3-77BA-474A-B84C-8A7982162403}"/>
              </a:ext>
            </a:extLst>
          </p:cNvPr>
          <p:cNvSpPr/>
          <p:nvPr/>
        </p:nvSpPr>
        <p:spPr>
          <a:xfrm>
            <a:off x="10692448" y="353989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99" name="Graphic 47">
            <a:extLst>
              <a:ext uri="{FF2B5EF4-FFF2-40B4-BE49-F238E27FC236}">
                <a16:creationId xmlns:a16="http://schemas.microsoft.com/office/drawing/2014/main" id="{78C9E8DD-8DF0-4537-9DCC-D22BEADF08B7}"/>
              </a:ext>
            </a:extLst>
          </p:cNvPr>
          <p:cNvSpPr/>
          <p:nvPr/>
        </p:nvSpPr>
        <p:spPr>
          <a:xfrm>
            <a:off x="10268567"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00" name="Graphic 48">
            <a:extLst>
              <a:ext uri="{FF2B5EF4-FFF2-40B4-BE49-F238E27FC236}">
                <a16:creationId xmlns:a16="http://schemas.microsoft.com/office/drawing/2014/main" id="{9608E5D0-1E6E-4562-BCB3-0EE02411D805}"/>
              </a:ext>
            </a:extLst>
          </p:cNvPr>
          <p:cNvSpPr/>
          <p:nvPr/>
        </p:nvSpPr>
        <p:spPr>
          <a:xfrm>
            <a:off x="10692448" y="391796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39" name="Graphic 39">
            <a:extLst>
              <a:ext uri="{FF2B5EF4-FFF2-40B4-BE49-F238E27FC236}">
                <a16:creationId xmlns:a16="http://schemas.microsoft.com/office/drawing/2014/main" id="{E0BABE0F-CE87-4646-B45F-FD0A083440CC}"/>
              </a:ext>
            </a:extLst>
          </p:cNvPr>
          <p:cNvSpPr/>
          <p:nvPr/>
        </p:nvSpPr>
        <p:spPr>
          <a:xfrm>
            <a:off x="2493433" y="477805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40" name="Graphic 40">
            <a:extLst>
              <a:ext uri="{FF2B5EF4-FFF2-40B4-BE49-F238E27FC236}">
                <a16:creationId xmlns:a16="http://schemas.microsoft.com/office/drawing/2014/main" id="{B23C07FC-0BA1-44BE-80F5-AB8273DE3BA4}"/>
              </a:ext>
            </a:extLst>
          </p:cNvPr>
          <p:cNvSpPr/>
          <p:nvPr/>
        </p:nvSpPr>
        <p:spPr>
          <a:xfrm>
            <a:off x="2917314" y="477805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41" name="Graphic 44">
            <a:extLst>
              <a:ext uri="{FF2B5EF4-FFF2-40B4-BE49-F238E27FC236}">
                <a16:creationId xmlns:a16="http://schemas.microsoft.com/office/drawing/2014/main" id="{65D51AA1-DC1A-4460-8435-DC6E3E631DD8}"/>
              </a:ext>
            </a:extLst>
          </p:cNvPr>
          <p:cNvSpPr/>
          <p:nvPr/>
        </p:nvSpPr>
        <p:spPr>
          <a:xfrm>
            <a:off x="2493433" y="515613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42" name="Graphic 45">
            <a:extLst>
              <a:ext uri="{FF2B5EF4-FFF2-40B4-BE49-F238E27FC236}">
                <a16:creationId xmlns:a16="http://schemas.microsoft.com/office/drawing/2014/main" id="{31F2E9B7-9D76-4841-A03A-1D7796ECCD21}"/>
              </a:ext>
            </a:extLst>
          </p:cNvPr>
          <p:cNvSpPr/>
          <p:nvPr/>
        </p:nvSpPr>
        <p:spPr>
          <a:xfrm>
            <a:off x="2917314" y="515613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43" name="Graphic 47">
            <a:extLst>
              <a:ext uri="{FF2B5EF4-FFF2-40B4-BE49-F238E27FC236}">
                <a16:creationId xmlns:a16="http://schemas.microsoft.com/office/drawing/2014/main" id="{5F110E3B-ED8F-48C2-BA61-59AF4B706C44}"/>
              </a:ext>
            </a:extLst>
          </p:cNvPr>
          <p:cNvSpPr/>
          <p:nvPr/>
        </p:nvSpPr>
        <p:spPr>
          <a:xfrm>
            <a:off x="2493433" y="553420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44" name="Graphic 48">
            <a:extLst>
              <a:ext uri="{FF2B5EF4-FFF2-40B4-BE49-F238E27FC236}">
                <a16:creationId xmlns:a16="http://schemas.microsoft.com/office/drawing/2014/main" id="{21B81563-B2DA-493E-AED3-9D45AAC0F0BE}"/>
              </a:ext>
            </a:extLst>
          </p:cNvPr>
          <p:cNvSpPr/>
          <p:nvPr/>
        </p:nvSpPr>
        <p:spPr>
          <a:xfrm>
            <a:off x="2917314" y="553420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09" name="Graphic 39">
            <a:extLst>
              <a:ext uri="{FF2B5EF4-FFF2-40B4-BE49-F238E27FC236}">
                <a16:creationId xmlns:a16="http://schemas.microsoft.com/office/drawing/2014/main" id="{7DF80654-B02B-456E-93B0-026747E9B795}"/>
              </a:ext>
            </a:extLst>
          </p:cNvPr>
          <p:cNvSpPr/>
          <p:nvPr/>
        </p:nvSpPr>
        <p:spPr>
          <a:xfrm>
            <a:off x="10268567" y="477805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10" name="Graphic 40">
            <a:extLst>
              <a:ext uri="{FF2B5EF4-FFF2-40B4-BE49-F238E27FC236}">
                <a16:creationId xmlns:a16="http://schemas.microsoft.com/office/drawing/2014/main" id="{6E9B06A5-2B89-411F-9F75-EA8B00E7E57A}"/>
              </a:ext>
            </a:extLst>
          </p:cNvPr>
          <p:cNvSpPr/>
          <p:nvPr/>
        </p:nvSpPr>
        <p:spPr>
          <a:xfrm>
            <a:off x="10692448" y="4778055"/>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11" name="Graphic 44">
            <a:extLst>
              <a:ext uri="{FF2B5EF4-FFF2-40B4-BE49-F238E27FC236}">
                <a16:creationId xmlns:a16="http://schemas.microsoft.com/office/drawing/2014/main" id="{677E7BA2-8D51-456D-8517-75E5B3026BCE}"/>
              </a:ext>
            </a:extLst>
          </p:cNvPr>
          <p:cNvSpPr/>
          <p:nvPr/>
        </p:nvSpPr>
        <p:spPr>
          <a:xfrm>
            <a:off x="10268567" y="515613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112" name="Graphic 45">
            <a:extLst>
              <a:ext uri="{FF2B5EF4-FFF2-40B4-BE49-F238E27FC236}">
                <a16:creationId xmlns:a16="http://schemas.microsoft.com/office/drawing/2014/main" id="{B428BD7F-55DC-46F7-B5F0-476C94D6F3C0}"/>
              </a:ext>
            </a:extLst>
          </p:cNvPr>
          <p:cNvSpPr/>
          <p:nvPr/>
        </p:nvSpPr>
        <p:spPr>
          <a:xfrm>
            <a:off x="10692448" y="5156132"/>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13" name="Graphic 47">
            <a:extLst>
              <a:ext uri="{FF2B5EF4-FFF2-40B4-BE49-F238E27FC236}">
                <a16:creationId xmlns:a16="http://schemas.microsoft.com/office/drawing/2014/main" id="{4778FBE7-D1E2-4FA4-A8E9-FBB6863350BD}"/>
              </a:ext>
            </a:extLst>
          </p:cNvPr>
          <p:cNvSpPr/>
          <p:nvPr/>
        </p:nvSpPr>
        <p:spPr>
          <a:xfrm>
            <a:off x="10268567" y="553420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14" name="Graphic 48">
            <a:extLst>
              <a:ext uri="{FF2B5EF4-FFF2-40B4-BE49-F238E27FC236}">
                <a16:creationId xmlns:a16="http://schemas.microsoft.com/office/drawing/2014/main" id="{DB3A7605-6CF4-4936-86FD-12184B20E48F}"/>
              </a:ext>
            </a:extLst>
          </p:cNvPr>
          <p:cNvSpPr/>
          <p:nvPr/>
        </p:nvSpPr>
        <p:spPr>
          <a:xfrm>
            <a:off x="10692448" y="5534209"/>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33" name="Graphic 39">
            <a:extLst>
              <a:ext uri="{FF2B5EF4-FFF2-40B4-BE49-F238E27FC236}">
                <a16:creationId xmlns:a16="http://schemas.microsoft.com/office/drawing/2014/main" id="{51A93653-8CEB-4034-BF70-B942138FAAF6}"/>
              </a:ext>
            </a:extLst>
          </p:cNvPr>
          <p:cNvSpPr/>
          <p:nvPr/>
        </p:nvSpPr>
        <p:spPr>
          <a:xfrm>
            <a:off x="4048460" y="5153366"/>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34" name="Graphic 40">
            <a:extLst>
              <a:ext uri="{FF2B5EF4-FFF2-40B4-BE49-F238E27FC236}">
                <a16:creationId xmlns:a16="http://schemas.microsoft.com/office/drawing/2014/main" id="{8D7CE26D-088C-41B9-9ADF-249CEEFBA443}"/>
              </a:ext>
            </a:extLst>
          </p:cNvPr>
          <p:cNvSpPr/>
          <p:nvPr/>
        </p:nvSpPr>
        <p:spPr>
          <a:xfrm>
            <a:off x="4472341" y="5153366"/>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147" name="Graphic 39">
            <a:extLst>
              <a:ext uri="{FF2B5EF4-FFF2-40B4-BE49-F238E27FC236}">
                <a16:creationId xmlns:a16="http://schemas.microsoft.com/office/drawing/2014/main" id="{B4C7CDF5-0EE7-4C7D-A6A1-189DC1C2BD14}"/>
              </a:ext>
            </a:extLst>
          </p:cNvPr>
          <p:cNvSpPr/>
          <p:nvPr/>
        </p:nvSpPr>
        <p:spPr>
          <a:xfrm>
            <a:off x="5603487" y="5153366"/>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48" name="Graphic 40">
            <a:extLst>
              <a:ext uri="{FF2B5EF4-FFF2-40B4-BE49-F238E27FC236}">
                <a16:creationId xmlns:a16="http://schemas.microsoft.com/office/drawing/2014/main" id="{A6CF9128-2A15-41FE-9808-5710FE0CDB70}"/>
              </a:ext>
            </a:extLst>
          </p:cNvPr>
          <p:cNvSpPr/>
          <p:nvPr/>
        </p:nvSpPr>
        <p:spPr>
          <a:xfrm>
            <a:off x="6027368" y="5153366"/>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150" name="Graphic 39">
            <a:extLst>
              <a:ext uri="{FF2B5EF4-FFF2-40B4-BE49-F238E27FC236}">
                <a16:creationId xmlns:a16="http://schemas.microsoft.com/office/drawing/2014/main" id="{C06B478E-8798-4208-9862-30CD6E63D6D0}"/>
              </a:ext>
            </a:extLst>
          </p:cNvPr>
          <p:cNvSpPr/>
          <p:nvPr/>
        </p:nvSpPr>
        <p:spPr>
          <a:xfrm>
            <a:off x="7158514" y="5153366"/>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51" name="Graphic 40">
            <a:extLst>
              <a:ext uri="{FF2B5EF4-FFF2-40B4-BE49-F238E27FC236}">
                <a16:creationId xmlns:a16="http://schemas.microsoft.com/office/drawing/2014/main" id="{8645166B-772B-4244-BB6E-96444B932885}"/>
              </a:ext>
            </a:extLst>
          </p:cNvPr>
          <p:cNvSpPr/>
          <p:nvPr/>
        </p:nvSpPr>
        <p:spPr>
          <a:xfrm>
            <a:off x="7582395" y="5153366"/>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153" name="Graphic 39">
            <a:extLst>
              <a:ext uri="{FF2B5EF4-FFF2-40B4-BE49-F238E27FC236}">
                <a16:creationId xmlns:a16="http://schemas.microsoft.com/office/drawing/2014/main" id="{93E64304-29F1-453D-B5F7-62C6CD2AC3F0}"/>
              </a:ext>
            </a:extLst>
          </p:cNvPr>
          <p:cNvSpPr/>
          <p:nvPr/>
        </p:nvSpPr>
        <p:spPr>
          <a:xfrm>
            <a:off x="8713541" y="5153366"/>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54" name="Graphic 40">
            <a:extLst>
              <a:ext uri="{FF2B5EF4-FFF2-40B4-BE49-F238E27FC236}">
                <a16:creationId xmlns:a16="http://schemas.microsoft.com/office/drawing/2014/main" id="{9B04CFD5-1B5C-4982-B90C-F3171447CBD4}"/>
              </a:ext>
            </a:extLst>
          </p:cNvPr>
          <p:cNvSpPr/>
          <p:nvPr/>
        </p:nvSpPr>
        <p:spPr>
          <a:xfrm>
            <a:off x="9137422" y="5153366"/>
            <a:ext cx="267051" cy="272370"/>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cxnSp>
        <p:nvCxnSpPr>
          <p:cNvPr id="159" name="Straight Connector 158">
            <a:extLst>
              <a:ext uri="{FF2B5EF4-FFF2-40B4-BE49-F238E27FC236}">
                <a16:creationId xmlns:a16="http://schemas.microsoft.com/office/drawing/2014/main" id="{15F85182-592E-49A3-AE4B-0C89EDBCE491}"/>
              </a:ext>
            </a:extLst>
          </p:cNvPr>
          <p:cNvCxnSpPr/>
          <p:nvPr/>
        </p:nvCxnSpPr>
        <p:spPr>
          <a:xfrm>
            <a:off x="2299070" y="4484197"/>
            <a:ext cx="8854724" cy="0"/>
          </a:xfrm>
          <a:prstGeom prst="line">
            <a:avLst/>
          </a:prstGeom>
          <a:ln cap="rnd">
            <a:solidFill>
              <a:schemeClr val="bg1">
                <a:alpha val="3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6" name="Connector: Elbow 165">
            <a:extLst>
              <a:ext uri="{FF2B5EF4-FFF2-40B4-BE49-F238E27FC236}">
                <a16:creationId xmlns:a16="http://schemas.microsoft.com/office/drawing/2014/main" id="{DBDBB208-2A34-4E0D-8F63-0A37F152D618}"/>
              </a:ext>
            </a:extLst>
          </p:cNvPr>
          <p:cNvCxnSpPr>
            <a:stCxn id="14" idx="0"/>
            <a:endCxn id="10" idx="0"/>
          </p:cNvCxnSpPr>
          <p:nvPr/>
        </p:nvCxnSpPr>
        <p:spPr>
          <a:xfrm rot="16200000" flipV="1">
            <a:off x="5900062" y="-930634"/>
            <a:ext cx="97782" cy="6220108"/>
          </a:xfrm>
          <a:prstGeom prst="bentConnector3">
            <a:avLst>
              <a:gd name="adj1" fmla="val 216893"/>
            </a:avLst>
          </a:prstGeom>
          <a:ln>
            <a:solidFill>
              <a:schemeClr val="bg1"/>
            </a:solidFill>
            <a:tailEnd type="arrow" w="sm" len="sm"/>
          </a:ln>
        </p:spPr>
        <p:style>
          <a:lnRef idx="1">
            <a:schemeClr val="accent1"/>
          </a:lnRef>
          <a:fillRef idx="0">
            <a:schemeClr val="accent1"/>
          </a:fillRef>
          <a:effectRef idx="0">
            <a:schemeClr val="accent1"/>
          </a:effectRef>
          <a:fontRef idx="minor">
            <a:schemeClr val="tx1"/>
          </a:fontRef>
        </p:style>
      </p:cxnSp>
      <p:sp>
        <p:nvSpPr>
          <p:cNvPr id="170" name="TextBox 169">
            <a:extLst>
              <a:ext uri="{FF2B5EF4-FFF2-40B4-BE49-F238E27FC236}">
                <a16:creationId xmlns:a16="http://schemas.microsoft.com/office/drawing/2014/main" id="{B63D6220-93EC-46CF-9190-5C8D1DA516D3}"/>
              </a:ext>
            </a:extLst>
          </p:cNvPr>
          <p:cNvSpPr txBox="1"/>
          <p:nvPr/>
        </p:nvSpPr>
        <p:spPr>
          <a:xfrm>
            <a:off x="1047750" y="3407536"/>
            <a:ext cx="694581" cy="532453"/>
          </a:xfrm>
          <a:prstGeom prst="rect">
            <a:avLst/>
          </a:prstGeom>
          <a:noFill/>
        </p:spPr>
        <p:txBody>
          <a:bodyPr wrap="square" rtlCol="0" anchor="ctr" anchorCtr="0">
            <a:spAutoFit/>
          </a:bodyPr>
          <a:lstStyle/>
          <a:p>
            <a:pPr algn="r">
              <a:lnSpc>
                <a:spcPts val="1800"/>
              </a:lnSpc>
            </a:pPr>
            <a:r>
              <a:rPr lang="en-US" sz="1200" dirty="0">
                <a:solidFill>
                  <a:schemeClr val="bg1"/>
                </a:solidFill>
                <a:latin typeface="Montserrat" panose="00000500000000000000" pitchFamily="50" charset="0"/>
              </a:rPr>
              <a:t>Effort Today</a:t>
            </a:r>
          </a:p>
        </p:txBody>
      </p:sp>
      <p:sp>
        <p:nvSpPr>
          <p:cNvPr id="171" name="TextBox 170">
            <a:extLst>
              <a:ext uri="{FF2B5EF4-FFF2-40B4-BE49-F238E27FC236}">
                <a16:creationId xmlns:a16="http://schemas.microsoft.com/office/drawing/2014/main" id="{F9872A40-9FD6-4C68-A3AB-4B9A387DDE10}"/>
              </a:ext>
            </a:extLst>
          </p:cNvPr>
          <p:cNvSpPr txBox="1"/>
          <p:nvPr/>
        </p:nvSpPr>
        <p:spPr>
          <a:xfrm>
            <a:off x="750678" y="5028405"/>
            <a:ext cx="991653" cy="532453"/>
          </a:xfrm>
          <a:prstGeom prst="rect">
            <a:avLst/>
          </a:prstGeom>
          <a:noFill/>
        </p:spPr>
        <p:txBody>
          <a:bodyPr wrap="square" rtlCol="0" anchor="ctr" anchorCtr="0">
            <a:spAutoFit/>
          </a:bodyPr>
          <a:lstStyle/>
          <a:p>
            <a:pPr algn="r">
              <a:lnSpc>
                <a:spcPts val="1800"/>
              </a:lnSpc>
            </a:pPr>
            <a:r>
              <a:rPr lang="en-US" sz="1200" dirty="0">
                <a:solidFill>
                  <a:schemeClr val="bg1"/>
                </a:solidFill>
                <a:latin typeface="Montserrat" panose="00000500000000000000" pitchFamily="50" charset="0"/>
              </a:rPr>
              <a:t>Effort Tomorrow</a:t>
            </a:r>
          </a:p>
        </p:txBody>
      </p:sp>
      <p:sp>
        <p:nvSpPr>
          <p:cNvPr id="172" name="TextBox 171">
            <a:extLst>
              <a:ext uri="{FF2B5EF4-FFF2-40B4-BE49-F238E27FC236}">
                <a16:creationId xmlns:a16="http://schemas.microsoft.com/office/drawing/2014/main" id="{8CD31FBC-CCBE-4C1F-A501-00BA88E9449A}"/>
              </a:ext>
            </a:extLst>
          </p:cNvPr>
          <p:cNvSpPr txBox="1"/>
          <p:nvPr/>
        </p:nvSpPr>
        <p:spPr>
          <a:xfrm>
            <a:off x="750678" y="1991163"/>
            <a:ext cx="991654" cy="763286"/>
          </a:xfrm>
          <a:prstGeom prst="rect">
            <a:avLst/>
          </a:prstGeom>
          <a:noFill/>
        </p:spPr>
        <p:txBody>
          <a:bodyPr wrap="square" rtlCol="0" anchor="ctr" anchorCtr="0">
            <a:spAutoFit/>
          </a:bodyPr>
          <a:lstStyle/>
          <a:p>
            <a:pPr algn="r">
              <a:lnSpc>
                <a:spcPts val="1800"/>
              </a:lnSpc>
            </a:pPr>
            <a:r>
              <a:rPr lang="en-US" sz="1200" dirty="0">
                <a:solidFill>
                  <a:schemeClr val="bg1"/>
                </a:solidFill>
                <a:latin typeface="Montserrat" panose="00000500000000000000" pitchFamily="50" charset="0"/>
              </a:rPr>
              <a:t>Data-Science Workflow</a:t>
            </a:r>
          </a:p>
        </p:txBody>
      </p:sp>
      <p:grpSp>
        <p:nvGrpSpPr>
          <p:cNvPr id="184" name="Group 183">
            <a:extLst>
              <a:ext uri="{FF2B5EF4-FFF2-40B4-BE49-F238E27FC236}">
                <a16:creationId xmlns:a16="http://schemas.microsoft.com/office/drawing/2014/main" id="{8D83BF99-467C-4EEC-BF9E-C1D1E706D3F0}"/>
              </a:ext>
            </a:extLst>
          </p:cNvPr>
          <p:cNvGrpSpPr/>
          <p:nvPr/>
        </p:nvGrpSpPr>
        <p:grpSpPr>
          <a:xfrm>
            <a:off x="4085191" y="1425800"/>
            <a:ext cx="5282530" cy="477052"/>
            <a:chOff x="4085191" y="1147221"/>
            <a:chExt cx="5282530" cy="477052"/>
          </a:xfrm>
        </p:grpSpPr>
        <p:sp>
          <p:nvSpPr>
            <p:cNvPr id="183" name="Rectangle: Top Corners Rounded 182">
              <a:extLst>
                <a:ext uri="{FF2B5EF4-FFF2-40B4-BE49-F238E27FC236}">
                  <a16:creationId xmlns:a16="http://schemas.microsoft.com/office/drawing/2014/main" id="{2890B56D-3D27-4789-8EB2-DF2388903BA4}"/>
                </a:ext>
              </a:extLst>
            </p:cNvPr>
            <p:cNvSpPr/>
            <p:nvPr/>
          </p:nvSpPr>
          <p:spPr>
            <a:xfrm>
              <a:off x="4085191" y="1147221"/>
              <a:ext cx="5282530" cy="477052"/>
            </a:xfrm>
            <a:prstGeom prst="round2SameRect">
              <a:avLst>
                <a:gd name="adj1" fmla="val 29645"/>
                <a:gd name="adj2" fmla="val 0"/>
              </a:avLst>
            </a:prstGeom>
            <a:gradFill flip="none" rotWithShape="1">
              <a:gsLst>
                <a:gs pos="0">
                  <a:schemeClr val="bg1">
                    <a:alpha val="15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4F03943-2ED4-47CE-BD5F-36E338D12A4E}"/>
                </a:ext>
              </a:extLst>
            </p:cNvPr>
            <p:cNvGrpSpPr/>
            <p:nvPr/>
          </p:nvGrpSpPr>
          <p:grpSpPr>
            <a:xfrm>
              <a:off x="4295851" y="1254942"/>
              <a:ext cx="5071870" cy="261610"/>
              <a:chOff x="4759697" y="6027027"/>
              <a:chExt cx="5071870" cy="261610"/>
            </a:xfrm>
          </p:grpSpPr>
          <p:grpSp>
            <p:nvGrpSpPr>
              <p:cNvPr id="177" name="Group 176">
                <a:extLst>
                  <a:ext uri="{FF2B5EF4-FFF2-40B4-BE49-F238E27FC236}">
                    <a16:creationId xmlns:a16="http://schemas.microsoft.com/office/drawing/2014/main" id="{D613034A-2CA4-47C9-8FA0-706D0BC1C668}"/>
                  </a:ext>
                </a:extLst>
              </p:cNvPr>
              <p:cNvGrpSpPr/>
              <p:nvPr/>
            </p:nvGrpSpPr>
            <p:grpSpPr>
              <a:xfrm>
                <a:off x="4759697" y="6027027"/>
                <a:ext cx="2221681" cy="261610"/>
                <a:chOff x="4870849" y="5868008"/>
                <a:chExt cx="2221681" cy="261610"/>
              </a:xfrm>
            </p:grpSpPr>
            <p:sp>
              <p:nvSpPr>
                <p:cNvPr id="174" name="Graphic 40">
                  <a:extLst>
                    <a:ext uri="{FF2B5EF4-FFF2-40B4-BE49-F238E27FC236}">
                      <a16:creationId xmlns:a16="http://schemas.microsoft.com/office/drawing/2014/main" id="{A09C223A-F88F-4EFD-A47C-D1FA480A0774}"/>
                    </a:ext>
                  </a:extLst>
                </p:cNvPr>
                <p:cNvSpPr/>
                <p:nvPr/>
              </p:nvSpPr>
              <p:spPr>
                <a:xfrm>
                  <a:off x="4870849" y="5902936"/>
                  <a:ext cx="188010" cy="191754"/>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rgbClr val="3BE8FF"/>
                    </a:gs>
                    <a:gs pos="100000">
                      <a:schemeClr val="accent1">
                        <a:lumMod val="50000"/>
                        <a:lumOff val="50000"/>
                        <a:alpha val="50000"/>
                      </a:schemeClr>
                    </a:gs>
                  </a:gsLst>
                  <a:path path="circle">
                    <a:fillToRect r="100000" b="100000"/>
                  </a:path>
                  <a:tileRect l="-100000" t="-100000"/>
                </a:gradFill>
                <a:ln w="1058" cap="flat">
                  <a:noFill/>
                  <a:prstDash val="solid"/>
                  <a:miter/>
                </a:ln>
              </p:spPr>
              <p:txBody>
                <a:bodyPr rtlCol="0" anchor="ctr"/>
                <a:lstStyle/>
                <a:p>
                  <a:endParaRPr lang="en-US"/>
                </a:p>
              </p:txBody>
            </p:sp>
            <p:sp>
              <p:nvSpPr>
                <p:cNvPr id="176" name="TextBox 175">
                  <a:extLst>
                    <a:ext uri="{FF2B5EF4-FFF2-40B4-BE49-F238E27FC236}">
                      <a16:creationId xmlns:a16="http://schemas.microsoft.com/office/drawing/2014/main" id="{673AD768-6ADD-4549-9C84-FFCCEA9E93F8}"/>
                    </a:ext>
                  </a:extLst>
                </p:cNvPr>
                <p:cNvSpPr txBox="1"/>
                <p:nvPr/>
              </p:nvSpPr>
              <p:spPr>
                <a:xfrm>
                  <a:off x="5099473" y="5868008"/>
                  <a:ext cx="1993057" cy="261610"/>
                </a:xfrm>
                <a:prstGeom prst="rect">
                  <a:avLst/>
                </a:prstGeom>
                <a:noFill/>
              </p:spPr>
              <p:txBody>
                <a:bodyPr wrap="square" lIns="182880" rIns="182880" rtlCol="0" anchor="ctr" anchorCtr="0">
                  <a:spAutoFit/>
                </a:bodyPr>
                <a:lstStyle/>
                <a:p>
                  <a:r>
                    <a:rPr lang="en-US" sz="1100" dirty="0">
                      <a:solidFill>
                        <a:schemeClr val="bg1"/>
                      </a:solidFill>
                      <a:latin typeface="Montserrat" panose="00000500000000000000" pitchFamily="50" charset="0"/>
                    </a:rPr>
                    <a:t>Data-Science Expertise</a:t>
                  </a:r>
                </a:p>
              </p:txBody>
            </p:sp>
          </p:grpSp>
          <p:grpSp>
            <p:nvGrpSpPr>
              <p:cNvPr id="181" name="Group 180">
                <a:extLst>
                  <a:ext uri="{FF2B5EF4-FFF2-40B4-BE49-F238E27FC236}">
                    <a16:creationId xmlns:a16="http://schemas.microsoft.com/office/drawing/2014/main" id="{9595077C-0A88-4376-AAE0-EE84AEE24ADD}"/>
                  </a:ext>
                </a:extLst>
              </p:cNvPr>
              <p:cNvGrpSpPr/>
              <p:nvPr/>
            </p:nvGrpSpPr>
            <p:grpSpPr>
              <a:xfrm>
                <a:off x="7157620" y="6027027"/>
                <a:ext cx="2673947" cy="261610"/>
                <a:chOff x="7484839" y="6027027"/>
                <a:chExt cx="2673947" cy="261610"/>
              </a:xfrm>
            </p:grpSpPr>
            <p:sp>
              <p:nvSpPr>
                <p:cNvPr id="179" name="Graphic 40">
                  <a:extLst>
                    <a:ext uri="{FF2B5EF4-FFF2-40B4-BE49-F238E27FC236}">
                      <a16:creationId xmlns:a16="http://schemas.microsoft.com/office/drawing/2014/main" id="{669E98F8-7149-40E3-9FF3-30597FA39D2E}"/>
                    </a:ext>
                  </a:extLst>
                </p:cNvPr>
                <p:cNvSpPr/>
                <p:nvPr/>
              </p:nvSpPr>
              <p:spPr>
                <a:xfrm>
                  <a:off x="7484839" y="6061955"/>
                  <a:ext cx="188010" cy="191754"/>
                </a:xfrm>
                <a:custGeom>
                  <a:avLst/>
                  <a:gdLst>
                    <a:gd name="connsiteX0" fmla="*/ 133757 w 267051"/>
                    <a:gd name="connsiteY0" fmla="*/ 273306 h 272370"/>
                    <a:gd name="connsiteX1" fmla="*/ 25245 w 267051"/>
                    <a:gd name="connsiteY1" fmla="*/ 273328 h 272370"/>
                    <a:gd name="connsiteX2" fmla="*/ 15041 w 267051"/>
                    <a:gd name="connsiteY2" fmla="*/ 271881 h 272370"/>
                    <a:gd name="connsiteX3" fmla="*/ 1753 w 267051"/>
                    <a:gd name="connsiteY3" fmla="*/ 243473 h 272370"/>
                    <a:gd name="connsiteX4" fmla="*/ 37065 w 267051"/>
                    <a:gd name="connsiteY4" fmla="*/ 193819 h 272370"/>
                    <a:gd name="connsiteX5" fmla="*/ 106732 w 267051"/>
                    <a:gd name="connsiteY5" fmla="*/ 156208 h 272370"/>
                    <a:gd name="connsiteX6" fmla="*/ 189135 w 267051"/>
                    <a:gd name="connsiteY6" fmla="*/ 165773 h 272370"/>
                    <a:gd name="connsiteX7" fmla="*/ 262994 w 267051"/>
                    <a:gd name="connsiteY7" fmla="*/ 236941 h 272370"/>
                    <a:gd name="connsiteX8" fmla="*/ 267591 w 267051"/>
                    <a:gd name="connsiteY8" fmla="*/ 253230 h 272370"/>
                    <a:gd name="connsiteX9" fmla="*/ 245865 w 267051"/>
                    <a:gd name="connsiteY9" fmla="*/ 273253 h 272370"/>
                    <a:gd name="connsiteX10" fmla="*/ 237885 w 267051"/>
                    <a:gd name="connsiteY10" fmla="*/ 273306 h 272370"/>
                    <a:gd name="connsiteX11" fmla="*/ 133757 w 267051"/>
                    <a:gd name="connsiteY11" fmla="*/ 273306 h 272370"/>
                    <a:gd name="connsiteX12" fmla="*/ 202381 w 267051"/>
                    <a:gd name="connsiteY12" fmla="*/ 68848 h 272370"/>
                    <a:gd name="connsiteX13" fmla="*/ 133693 w 267051"/>
                    <a:gd name="connsiteY13" fmla="*/ 0 h 272370"/>
                    <a:gd name="connsiteX14" fmla="*/ 65089 w 267051"/>
                    <a:gd name="connsiteY14" fmla="*/ 68624 h 272370"/>
                    <a:gd name="connsiteX15" fmla="*/ 133863 w 267051"/>
                    <a:gd name="connsiteY15" fmla="*/ 136919 h 272370"/>
                    <a:gd name="connsiteX16" fmla="*/ 202381 w 267051"/>
                    <a:gd name="connsiteY16" fmla="*/ 68848 h 2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051" h="272370">
                      <a:moveTo>
                        <a:pt x="133757" y="273306"/>
                      </a:moveTo>
                      <a:cubicBezTo>
                        <a:pt x="97582" y="273306"/>
                        <a:pt x="61419" y="273296"/>
                        <a:pt x="25245" y="273328"/>
                      </a:cubicBezTo>
                      <a:cubicBezTo>
                        <a:pt x="21755" y="273328"/>
                        <a:pt x="18371" y="273040"/>
                        <a:pt x="15041" y="271881"/>
                      </a:cubicBezTo>
                      <a:cubicBezTo>
                        <a:pt x="2508" y="267540"/>
                        <a:pt x="-3142" y="255762"/>
                        <a:pt x="1753" y="243473"/>
                      </a:cubicBezTo>
                      <a:cubicBezTo>
                        <a:pt x="9477" y="224078"/>
                        <a:pt x="21957" y="207938"/>
                        <a:pt x="37065" y="193819"/>
                      </a:cubicBezTo>
                      <a:cubicBezTo>
                        <a:pt x="56972" y="175221"/>
                        <a:pt x="79878" y="162050"/>
                        <a:pt x="106732" y="156208"/>
                      </a:cubicBezTo>
                      <a:cubicBezTo>
                        <a:pt x="135299" y="149984"/>
                        <a:pt x="162813" y="153389"/>
                        <a:pt x="189135" y="165773"/>
                      </a:cubicBezTo>
                      <a:cubicBezTo>
                        <a:pt x="221735" y="181115"/>
                        <a:pt x="246493" y="204810"/>
                        <a:pt x="262994" y="236941"/>
                      </a:cubicBezTo>
                      <a:cubicBezTo>
                        <a:pt x="265601" y="242016"/>
                        <a:pt x="268133" y="247272"/>
                        <a:pt x="267591" y="253230"/>
                      </a:cubicBezTo>
                      <a:cubicBezTo>
                        <a:pt x="266580" y="264390"/>
                        <a:pt x="257536" y="272668"/>
                        <a:pt x="245865" y="273253"/>
                      </a:cubicBezTo>
                      <a:cubicBezTo>
                        <a:pt x="243216" y="273391"/>
                        <a:pt x="240545" y="273306"/>
                        <a:pt x="237885" y="273306"/>
                      </a:cubicBezTo>
                      <a:cubicBezTo>
                        <a:pt x="203169" y="273306"/>
                        <a:pt x="168463" y="273306"/>
                        <a:pt x="133757" y="273306"/>
                      </a:cubicBezTo>
                      <a:close/>
                      <a:moveTo>
                        <a:pt x="202381" y="68848"/>
                      </a:moveTo>
                      <a:cubicBezTo>
                        <a:pt x="202126" y="28546"/>
                        <a:pt x="170016" y="0"/>
                        <a:pt x="133693" y="0"/>
                      </a:cubicBezTo>
                      <a:cubicBezTo>
                        <a:pt x="96050" y="0"/>
                        <a:pt x="65143" y="30940"/>
                        <a:pt x="65089" y="68624"/>
                      </a:cubicBezTo>
                      <a:cubicBezTo>
                        <a:pt x="65036" y="106182"/>
                        <a:pt x="96008" y="136930"/>
                        <a:pt x="133863" y="136919"/>
                      </a:cubicBezTo>
                      <a:cubicBezTo>
                        <a:pt x="171506" y="136909"/>
                        <a:pt x="202615" y="106331"/>
                        <a:pt x="202381" y="68848"/>
                      </a:cubicBezTo>
                      <a:close/>
                    </a:path>
                  </a:pathLst>
                </a:custGeom>
                <a:gradFill flip="none" rotWithShape="1">
                  <a:gsLst>
                    <a:gs pos="0">
                      <a:schemeClr val="tx2">
                        <a:lumMod val="40000"/>
                        <a:lumOff val="60000"/>
                      </a:schemeClr>
                    </a:gs>
                    <a:gs pos="100000">
                      <a:schemeClr val="tx2">
                        <a:alpha val="50000"/>
                      </a:schemeClr>
                    </a:gs>
                  </a:gsLst>
                  <a:path path="circle">
                    <a:fillToRect r="100000" b="100000"/>
                  </a:path>
                  <a:tileRect l="-100000" t="-100000"/>
                </a:gradFill>
                <a:ln w="105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180" name="TextBox 179">
                  <a:extLst>
                    <a:ext uri="{FF2B5EF4-FFF2-40B4-BE49-F238E27FC236}">
                      <a16:creationId xmlns:a16="http://schemas.microsoft.com/office/drawing/2014/main" id="{E65BD52F-0A5E-4F4C-99D1-4C98B4A586F4}"/>
                    </a:ext>
                  </a:extLst>
                </p:cNvPr>
                <p:cNvSpPr txBox="1"/>
                <p:nvPr/>
              </p:nvSpPr>
              <p:spPr>
                <a:xfrm>
                  <a:off x="7713463" y="6027027"/>
                  <a:ext cx="2445323" cy="261610"/>
                </a:xfrm>
                <a:prstGeom prst="rect">
                  <a:avLst/>
                </a:prstGeom>
                <a:noFill/>
              </p:spPr>
              <p:txBody>
                <a:bodyPr wrap="square" lIns="182880" rIns="182880" rtlCol="0" anchor="ctr" anchorCtr="0">
                  <a:spAutoFit/>
                </a:bodyPr>
                <a:lstStyle/>
                <a:p>
                  <a:r>
                    <a:rPr lang="en-US" sz="1100" dirty="0">
                      <a:solidFill>
                        <a:schemeClr val="bg1"/>
                      </a:solidFill>
                      <a:latin typeface="Montserrat" panose="00000500000000000000" pitchFamily="50" charset="0"/>
                    </a:rPr>
                    <a:t>Business Domain Knowledge</a:t>
                  </a:r>
                </a:p>
              </p:txBody>
            </p:sp>
          </p:grpSp>
        </p:grpSp>
      </p:grpSp>
    </p:spTree>
    <p:extLst>
      <p:ext uri="{BB962C8B-B14F-4D97-AF65-F5344CB8AC3E}">
        <p14:creationId xmlns:p14="http://schemas.microsoft.com/office/powerpoint/2010/main" val="1686473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edge">
                                      <p:cBhvr>
                                        <p:cTn id="7" dur="2000"/>
                                        <p:tgtEl>
                                          <p:spTgt spid="39"/>
                                        </p:tgtEl>
                                      </p:cBhvr>
                                    </p:animEffect>
                                  </p:childTnLst>
                                </p:cTn>
                              </p:par>
                              <p:par>
                                <p:cTn id="8" presetID="12" presetClass="entr" presetSubtype="1" fill="hold" grpId="0" nodeType="withEffect">
                                  <p:stCondLst>
                                    <p:cond delay="750"/>
                                  </p:stCondLst>
                                  <p:childTnLst>
                                    <p:set>
                                      <p:cBhvr>
                                        <p:cTn id="9" dur="1" fill="hold">
                                          <p:stCondLst>
                                            <p:cond delay="0"/>
                                          </p:stCondLst>
                                        </p:cTn>
                                        <p:tgtEl>
                                          <p:spTgt spid="35"/>
                                        </p:tgtEl>
                                        <p:attrNameLst>
                                          <p:attrName>style.visibility</p:attrName>
                                        </p:attrNameLst>
                                      </p:cBhvr>
                                      <p:to>
                                        <p:strVal val="visible"/>
                                      </p:to>
                                    </p:set>
                                    <p:anim calcmode="lin" valueType="num">
                                      <p:cBhvr additive="base">
                                        <p:cTn id="10" dur="750"/>
                                        <p:tgtEl>
                                          <p:spTgt spid="35"/>
                                        </p:tgtEl>
                                        <p:attrNameLst>
                                          <p:attrName>ppt_y</p:attrName>
                                        </p:attrNameLst>
                                      </p:cBhvr>
                                      <p:tavLst>
                                        <p:tav tm="0">
                                          <p:val>
                                            <p:strVal val="#ppt_y-#ppt_h*1.125000"/>
                                          </p:val>
                                        </p:tav>
                                        <p:tav tm="100000">
                                          <p:val>
                                            <p:strVal val="#ppt_y"/>
                                          </p:val>
                                        </p:tav>
                                      </p:tavLst>
                                    </p:anim>
                                    <p:animEffect transition="in" filter="wipe(down)">
                                      <p:cBhvr>
                                        <p:cTn id="11" dur="750"/>
                                        <p:tgtEl>
                                          <p:spTgt spid="35"/>
                                        </p:tgtEl>
                                      </p:cBhvr>
                                    </p:animEffect>
                                  </p:childTnLst>
                                </p:cTn>
                              </p:par>
                              <p:par>
                                <p:cTn id="12" presetID="55" presetClass="entr" presetSubtype="0" fill="hold" grpId="0" nodeType="withEffect">
                                  <p:stCondLst>
                                    <p:cond delay="150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0.70"/>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cTn>
                              </p:par>
                              <p:par>
                                <p:cTn id="17" presetID="55" presetClass="entr" presetSubtype="0" fill="hold" grpId="0" nodeType="withEffect">
                                  <p:stCondLst>
                                    <p:cond delay="1500"/>
                                  </p:stCondLst>
                                  <p:childTnLst>
                                    <p:set>
                                      <p:cBhvr>
                                        <p:cTn id="18" dur="1" fill="hold">
                                          <p:stCondLst>
                                            <p:cond delay="0"/>
                                          </p:stCondLst>
                                        </p:cTn>
                                        <p:tgtEl>
                                          <p:spTgt spid="51"/>
                                        </p:tgtEl>
                                        <p:attrNameLst>
                                          <p:attrName>style.visibility</p:attrName>
                                        </p:attrNameLst>
                                      </p:cBhvr>
                                      <p:to>
                                        <p:strVal val="visible"/>
                                      </p:to>
                                    </p:set>
                                    <p:anim calcmode="lin" valueType="num">
                                      <p:cBhvr>
                                        <p:cTn id="19" dur="1000" fill="hold"/>
                                        <p:tgtEl>
                                          <p:spTgt spid="51"/>
                                        </p:tgtEl>
                                        <p:attrNameLst>
                                          <p:attrName>ppt_w</p:attrName>
                                        </p:attrNameLst>
                                      </p:cBhvr>
                                      <p:tavLst>
                                        <p:tav tm="0">
                                          <p:val>
                                            <p:strVal val="#ppt_w*0.70"/>
                                          </p:val>
                                        </p:tav>
                                        <p:tav tm="100000">
                                          <p:val>
                                            <p:strVal val="#ppt_w"/>
                                          </p:val>
                                        </p:tav>
                                      </p:tavLst>
                                    </p:anim>
                                    <p:anim calcmode="lin" valueType="num">
                                      <p:cBhvr>
                                        <p:cTn id="20" dur="1000" fill="hold"/>
                                        <p:tgtEl>
                                          <p:spTgt spid="51"/>
                                        </p:tgtEl>
                                        <p:attrNameLst>
                                          <p:attrName>ppt_h</p:attrName>
                                        </p:attrNameLst>
                                      </p:cBhvr>
                                      <p:tavLst>
                                        <p:tav tm="0">
                                          <p:val>
                                            <p:strVal val="#ppt_h"/>
                                          </p:val>
                                        </p:tav>
                                        <p:tav tm="100000">
                                          <p:val>
                                            <p:strVal val="#ppt_h"/>
                                          </p:val>
                                        </p:tav>
                                      </p:tavLst>
                                    </p:anim>
                                    <p:animEffect transition="in" filter="fade">
                                      <p:cBhvr>
                                        <p:cTn id="21" dur="1000"/>
                                        <p:tgtEl>
                                          <p:spTgt spid="51"/>
                                        </p:tgtEl>
                                      </p:cBhvr>
                                    </p:animEffect>
                                  </p:childTnLst>
                                </p:cTn>
                              </p:par>
                              <p:par>
                                <p:cTn id="22" presetID="55" presetClass="entr" presetSubtype="0" fill="hold" grpId="0" nodeType="withEffect">
                                  <p:stCondLst>
                                    <p:cond delay="1500"/>
                                  </p:stCondLst>
                                  <p:childTnLst>
                                    <p:set>
                                      <p:cBhvr>
                                        <p:cTn id="23" dur="1" fill="hold">
                                          <p:stCondLst>
                                            <p:cond delay="0"/>
                                          </p:stCondLst>
                                        </p:cTn>
                                        <p:tgtEl>
                                          <p:spTgt spid="52"/>
                                        </p:tgtEl>
                                        <p:attrNameLst>
                                          <p:attrName>style.visibility</p:attrName>
                                        </p:attrNameLst>
                                      </p:cBhvr>
                                      <p:to>
                                        <p:strVal val="visible"/>
                                      </p:to>
                                    </p:set>
                                    <p:anim calcmode="lin" valueType="num">
                                      <p:cBhvr>
                                        <p:cTn id="24" dur="1000" fill="hold"/>
                                        <p:tgtEl>
                                          <p:spTgt spid="52"/>
                                        </p:tgtEl>
                                        <p:attrNameLst>
                                          <p:attrName>ppt_w</p:attrName>
                                        </p:attrNameLst>
                                      </p:cBhvr>
                                      <p:tavLst>
                                        <p:tav tm="0">
                                          <p:val>
                                            <p:strVal val="#ppt_w*0.70"/>
                                          </p:val>
                                        </p:tav>
                                        <p:tav tm="100000">
                                          <p:val>
                                            <p:strVal val="#ppt_w"/>
                                          </p:val>
                                        </p:tav>
                                      </p:tavLst>
                                    </p:anim>
                                    <p:anim calcmode="lin" valueType="num">
                                      <p:cBhvr>
                                        <p:cTn id="25" dur="1000" fill="hold"/>
                                        <p:tgtEl>
                                          <p:spTgt spid="52"/>
                                        </p:tgtEl>
                                        <p:attrNameLst>
                                          <p:attrName>ppt_h</p:attrName>
                                        </p:attrNameLst>
                                      </p:cBhvr>
                                      <p:tavLst>
                                        <p:tav tm="0">
                                          <p:val>
                                            <p:strVal val="#ppt_h"/>
                                          </p:val>
                                        </p:tav>
                                        <p:tav tm="100000">
                                          <p:val>
                                            <p:strVal val="#ppt_h"/>
                                          </p:val>
                                        </p:tav>
                                      </p:tavLst>
                                    </p:anim>
                                    <p:animEffect transition="in" filter="fade">
                                      <p:cBhvr>
                                        <p:cTn id="26" dur="1000"/>
                                        <p:tgtEl>
                                          <p:spTgt spid="52"/>
                                        </p:tgtEl>
                                      </p:cBhvr>
                                    </p:animEffect>
                                  </p:childTnLst>
                                </p:cTn>
                              </p:par>
                              <p:par>
                                <p:cTn id="27" presetID="55" presetClass="entr" presetSubtype="0" fill="hold" grpId="0" nodeType="withEffect">
                                  <p:stCondLst>
                                    <p:cond delay="150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strVal val="#ppt_w*0.70"/>
                                          </p:val>
                                        </p:tav>
                                        <p:tav tm="100000">
                                          <p:val>
                                            <p:strVal val="#ppt_w"/>
                                          </p:val>
                                        </p:tav>
                                      </p:tavLst>
                                    </p:anim>
                                    <p:anim calcmode="lin" valueType="num">
                                      <p:cBhvr>
                                        <p:cTn id="30" dur="1000" fill="hold"/>
                                        <p:tgtEl>
                                          <p:spTgt spid="53"/>
                                        </p:tgtEl>
                                        <p:attrNameLst>
                                          <p:attrName>ppt_h</p:attrName>
                                        </p:attrNameLst>
                                      </p:cBhvr>
                                      <p:tavLst>
                                        <p:tav tm="0">
                                          <p:val>
                                            <p:strVal val="#ppt_h"/>
                                          </p:val>
                                        </p:tav>
                                        <p:tav tm="100000">
                                          <p:val>
                                            <p:strVal val="#ppt_h"/>
                                          </p:val>
                                        </p:tav>
                                      </p:tavLst>
                                    </p:anim>
                                    <p:animEffect transition="in" filter="fade">
                                      <p:cBhvr>
                                        <p:cTn id="31" dur="1000"/>
                                        <p:tgtEl>
                                          <p:spTgt spid="53"/>
                                        </p:tgtEl>
                                      </p:cBhvr>
                                    </p:animEffect>
                                  </p:childTnLst>
                                </p:cTn>
                              </p:par>
                              <p:par>
                                <p:cTn id="32" presetID="55" presetClass="entr" presetSubtype="0" fill="hold" grpId="0" nodeType="withEffect">
                                  <p:stCondLst>
                                    <p:cond delay="1500"/>
                                  </p:stCondLst>
                                  <p:childTnLst>
                                    <p:set>
                                      <p:cBhvr>
                                        <p:cTn id="33" dur="1" fill="hold">
                                          <p:stCondLst>
                                            <p:cond delay="0"/>
                                          </p:stCondLst>
                                        </p:cTn>
                                        <p:tgtEl>
                                          <p:spTgt spid="54"/>
                                        </p:tgtEl>
                                        <p:attrNameLst>
                                          <p:attrName>style.visibility</p:attrName>
                                        </p:attrNameLst>
                                      </p:cBhvr>
                                      <p:to>
                                        <p:strVal val="visible"/>
                                      </p:to>
                                    </p:set>
                                    <p:anim calcmode="lin" valueType="num">
                                      <p:cBhvr>
                                        <p:cTn id="34" dur="1000" fill="hold"/>
                                        <p:tgtEl>
                                          <p:spTgt spid="54"/>
                                        </p:tgtEl>
                                        <p:attrNameLst>
                                          <p:attrName>ppt_w</p:attrName>
                                        </p:attrNameLst>
                                      </p:cBhvr>
                                      <p:tavLst>
                                        <p:tav tm="0">
                                          <p:val>
                                            <p:strVal val="#ppt_w*0.70"/>
                                          </p:val>
                                        </p:tav>
                                        <p:tav tm="100000">
                                          <p:val>
                                            <p:strVal val="#ppt_w"/>
                                          </p:val>
                                        </p:tav>
                                      </p:tavLst>
                                    </p:anim>
                                    <p:anim calcmode="lin" valueType="num">
                                      <p:cBhvr>
                                        <p:cTn id="35" dur="1000" fill="hold"/>
                                        <p:tgtEl>
                                          <p:spTgt spid="54"/>
                                        </p:tgtEl>
                                        <p:attrNameLst>
                                          <p:attrName>ppt_h</p:attrName>
                                        </p:attrNameLst>
                                      </p:cBhvr>
                                      <p:tavLst>
                                        <p:tav tm="0">
                                          <p:val>
                                            <p:strVal val="#ppt_h"/>
                                          </p:val>
                                        </p:tav>
                                        <p:tav tm="100000">
                                          <p:val>
                                            <p:strVal val="#ppt_h"/>
                                          </p:val>
                                        </p:tav>
                                      </p:tavLst>
                                    </p:anim>
                                    <p:animEffect transition="in" filter="fade">
                                      <p:cBhvr>
                                        <p:cTn id="36" dur="1000"/>
                                        <p:tgtEl>
                                          <p:spTgt spid="54"/>
                                        </p:tgtEl>
                                      </p:cBhvr>
                                    </p:animEffect>
                                  </p:childTnLst>
                                </p:cTn>
                              </p:par>
                              <p:par>
                                <p:cTn id="37" presetID="55" presetClass="entr" presetSubtype="0" fill="hold" grpId="0" nodeType="withEffect">
                                  <p:stCondLst>
                                    <p:cond delay="1500"/>
                                  </p:stCondLst>
                                  <p:childTnLst>
                                    <p:set>
                                      <p:cBhvr>
                                        <p:cTn id="38" dur="1" fill="hold">
                                          <p:stCondLst>
                                            <p:cond delay="0"/>
                                          </p:stCondLst>
                                        </p:cTn>
                                        <p:tgtEl>
                                          <p:spTgt spid="55"/>
                                        </p:tgtEl>
                                        <p:attrNameLst>
                                          <p:attrName>style.visibility</p:attrName>
                                        </p:attrNameLst>
                                      </p:cBhvr>
                                      <p:to>
                                        <p:strVal val="visible"/>
                                      </p:to>
                                    </p:set>
                                    <p:anim calcmode="lin" valueType="num">
                                      <p:cBhvr>
                                        <p:cTn id="39" dur="1000" fill="hold"/>
                                        <p:tgtEl>
                                          <p:spTgt spid="55"/>
                                        </p:tgtEl>
                                        <p:attrNameLst>
                                          <p:attrName>ppt_w</p:attrName>
                                        </p:attrNameLst>
                                      </p:cBhvr>
                                      <p:tavLst>
                                        <p:tav tm="0">
                                          <p:val>
                                            <p:strVal val="#ppt_w*0.70"/>
                                          </p:val>
                                        </p:tav>
                                        <p:tav tm="100000">
                                          <p:val>
                                            <p:strVal val="#ppt_w"/>
                                          </p:val>
                                        </p:tav>
                                      </p:tavLst>
                                    </p:anim>
                                    <p:anim calcmode="lin" valueType="num">
                                      <p:cBhvr>
                                        <p:cTn id="40" dur="1000" fill="hold"/>
                                        <p:tgtEl>
                                          <p:spTgt spid="55"/>
                                        </p:tgtEl>
                                        <p:attrNameLst>
                                          <p:attrName>ppt_h</p:attrName>
                                        </p:attrNameLst>
                                      </p:cBhvr>
                                      <p:tavLst>
                                        <p:tav tm="0">
                                          <p:val>
                                            <p:strVal val="#ppt_h"/>
                                          </p:val>
                                        </p:tav>
                                        <p:tav tm="100000">
                                          <p:val>
                                            <p:strVal val="#ppt_h"/>
                                          </p:val>
                                        </p:tav>
                                      </p:tavLst>
                                    </p:anim>
                                    <p:animEffect transition="in" filter="fade">
                                      <p:cBhvr>
                                        <p:cTn id="41" dur="1000"/>
                                        <p:tgtEl>
                                          <p:spTgt spid="55"/>
                                        </p:tgtEl>
                                      </p:cBhvr>
                                    </p:animEffect>
                                  </p:childTnLst>
                                </p:cTn>
                              </p:par>
                              <p:par>
                                <p:cTn id="42" presetID="55" presetClass="entr" presetSubtype="0" fill="hold" grpId="0" nodeType="withEffect">
                                  <p:stCondLst>
                                    <p:cond delay="1500"/>
                                  </p:stCondLst>
                                  <p:childTnLst>
                                    <p:set>
                                      <p:cBhvr>
                                        <p:cTn id="43" dur="1" fill="hold">
                                          <p:stCondLst>
                                            <p:cond delay="0"/>
                                          </p:stCondLst>
                                        </p:cTn>
                                        <p:tgtEl>
                                          <p:spTgt spid="56"/>
                                        </p:tgtEl>
                                        <p:attrNameLst>
                                          <p:attrName>style.visibility</p:attrName>
                                        </p:attrNameLst>
                                      </p:cBhvr>
                                      <p:to>
                                        <p:strVal val="visible"/>
                                      </p:to>
                                    </p:set>
                                    <p:anim calcmode="lin" valueType="num">
                                      <p:cBhvr>
                                        <p:cTn id="44" dur="1000" fill="hold"/>
                                        <p:tgtEl>
                                          <p:spTgt spid="56"/>
                                        </p:tgtEl>
                                        <p:attrNameLst>
                                          <p:attrName>ppt_w</p:attrName>
                                        </p:attrNameLst>
                                      </p:cBhvr>
                                      <p:tavLst>
                                        <p:tav tm="0">
                                          <p:val>
                                            <p:strVal val="#ppt_w*0.70"/>
                                          </p:val>
                                        </p:tav>
                                        <p:tav tm="100000">
                                          <p:val>
                                            <p:strVal val="#ppt_w"/>
                                          </p:val>
                                        </p:tav>
                                      </p:tavLst>
                                    </p:anim>
                                    <p:anim calcmode="lin" valueType="num">
                                      <p:cBhvr>
                                        <p:cTn id="45" dur="1000" fill="hold"/>
                                        <p:tgtEl>
                                          <p:spTgt spid="56"/>
                                        </p:tgtEl>
                                        <p:attrNameLst>
                                          <p:attrName>ppt_h</p:attrName>
                                        </p:attrNameLst>
                                      </p:cBhvr>
                                      <p:tavLst>
                                        <p:tav tm="0">
                                          <p:val>
                                            <p:strVal val="#ppt_h"/>
                                          </p:val>
                                        </p:tav>
                                        <p:tav tm="100000">
                                          <p:val>
                                            <p:strVal val="#ppt_h"/>
                                          </p:val>
                                        </p:tav>
                                      </p:tavLst>
                                    </p:anim>
                                    <p:animEffect transition="in" filter="fade">
                                      <p:cBhvr>
                                        <p:cTn id="46" dur="1000"/>
                                        <p:tgtEl>
                                          <p:spTgt spid="56"/>
                                        </p:tgtEl>
                                      </p:cBhvr>
                                    </p:animEffect>
                                  </p:childTnLst>
                                </p:cTn>
                              </p:par>
                              <p:par>
                                <p:cTn id="47" presetID="55" presetClass="entr" presetSubtype="0" fill="hold" grpId="0" nodeType="withEffect">
                                  <p:stCondLst>
                                    <p:cond delay="1500"/>
                                  </p:stCondLst>
                                  <p:childTnLst>
                                    <p:set>
                                      <p:cBhvr>
                                        <p:cTn id="48" dur="1" fill="hold">
                                          <p:stCondLst>
                                            <p:cond delay="0"/>
                                          </p:stCondLst>
                                        </p:cTn>
                                        <p:tgtEl>
                                          <p:spTgt spid="139"/>
                                        </p:tgtEl>
                                        <p:attrNameLst>
                                          <p:attrName>style.visibility</p:attrName>
                                        </p:attrNameLst>
                                      </p:cBhvr>
                                      <p:to>
                                        <p:strVal val="visible"/>
                                      </p:to>
                                    </p:set>
                                    <p:anim calcmode="lin" valueType="num">
                                      <p:cBhvr>
                                        <p:cTn id="49" dur="1000" fill="hold"/>
                                        <p:tgtEl>
                                          <p:spTgt spid="139"/>
                                        </p:tgtEl>
                                        <p:attrNameLst>
                                          <p:attrName>ppt_w</p:attrName>
                                        </p:attrNameLst>
                                      </p:cBhvr>
                                      <p:tavLst>
                                        <p:tav tm="0">
                                          <p:val>
                                            <p:strVal val="#ppt_w*0.70"/>
                                          </p:val>
                                        </p:tav>
                                        <p:tav tm="100000">
                                          <p:val>
                                            <p:strVal val="#ppt_w"/>
                                          </p:val>
                                        </p:tav>
                                      </p:tavLst>
                                    </p:anim>
                                    <p:anim calcmode="lin" valueType="num">
                                      <p:cBhvr>
                                        <p:cTn id="50" dur="1000" fill="hold"/>
                                        <p:tgtEl>
                                          <p:spTgt spid="139"/>
                                        </p:tgtEl>
                                        <p:attrNameLst>
                                          <p:attrName>ppt_h</p:attrName>
                                        </p:attrNameLst>
                                      </p:cBhvr>
                                      <p:tavLst>
                                        <p:tav tm="0">
                                          <p:val>
                                            <p:strVal val="#ppt_h"/>
                                          </p:val>
                                        </p:tav>
                                        <p:tav tm="100000">
                                          <p:val>
                                            <p:strVal val="#ppt_h"/>
                                          </p:val>
                                        </p:tav>
                                      </p:tavLst>
                                    </p:anim>
                                    <p:animEffect transition="in" filter="fade">
                                      <p:cBhvr>
                                        <p:cTn id="51" dur="1000"/>
                                        <p:tgtEl>
                                          <p:spTgt spid="139"/>
                                        </p:tgtEl>
                                      </p:cBhvr>
                                    </p:animEffect>
                                  </p:childTnLst>
                                </p:cTn>
                              </p:par>
                              <p:par>
                                <p:cTn id="52" presetID="55" presetClass="entr" presetSubtype="0" fill="hold" grpId="0" nodeType="withEffect">
                                  <p:stCondLst>
                                    <p:cond delay="1500"/>
                                  </p:stCondLst>
                                  <p:childTnLst>
                                    <p:set>
                                      <p:cBhvr>
                                        <p:cTn id="53" dur="1" fill="hold">
                                          <p:stCondLst>
                                            <p:cond delay="0"/>
                                          </p:stCondLst>
                                        </p:cTn>
                                        <p:tgtEl>
                                          <p:spTgt spid="140"/>
                                        </p:tgtEl>
                                        <p:attrNameLst>
                                          <p:attrName>style.visibility</p:attrName>
                                        </p:attrNameLst>
                                      </p:cBhvr>
                                      <p:to>
                                        <p:strVal val="visible"/>
                                      </p:to>
                                    </p:set>
                                    <p:anim calcmode="lin" valueType="num">
                                      <p:cBhvr>
                                        <p:cTn id="54" dur="1000" fill="hold"/>
                                        <p:tgtEl>
                                          <p:spTgt spid="140"/>
                                        </p:tgtEl>
                                        <p:attrNameLst>
                                          <p:attrName>ppt_w</p:attrName>
                                        </p:attrNameLst>
                                      </p:cBhvr>
                                      <p:tavLst>
                                        <p:tav tm="0">
                                          <p:val>
                                            <p:strVal val="#ppt_w*0.70"/>
                                          </p:val>
                                        </p:tav>
                                        <p:tav tm="100000">
                                          <p:val>
                                            <p:strVal val="#ppt_w"/>
                                          </p:val>
                                        </p:tav>
                                      </p:tavLst>
                                    </p:anim>
                                    <p:anim calcmode="lin" valueType="num">
                                      <p:cBhvr>
                                        <p:cTn id="55" dur="1000" fill="hold"/>
                                        <p:tgtEl>
                                          <p:spTgt spid="140"/>
                                        </p:tgtEl>
                                        <p:attrNameLst>
                                          <p:attrName>ppt_h</p:attrName>
                                        </p:attrNameLst>
                                      </p:cBhvr>
                                      <p:tavLst>
                                        <p:tav tm="0">
                                          <p:val>
                                            <p:strVal val="#ppt_h"/>
                                          </p:val>
                                        </p:tav>
                                        <p:tav tm="100000">
                                          <p:val>
                                            <p:strVal val="#ppt_h"/>
                                          </p:val>
                                        </p:tav>
                                      </p:tavLst>
                                    </p:anim>
                                    <p:animEffect transition="in" filter="fade">
                                      <p:cBhvr>
                                        <p:cTn id="56" dur="1000"/>
                                        <p:tgtEl>
                                          <p:spTgt spid="140"/>
                                        </p:tgtEl>
                                      </p:cBhvr>
                                    </p:animEffect>
                                  </p:childTnLst>
                                </p:cTn>
                              </p:par>
                              <p:par>
                                <p:cTn id="57" presetID="55" presetClass="entr" presetSubtype="0" fill="hold" grpId="0" nodeType="withEffect">
                                  <p:stCondLst>
                                    <p:cond delay="1500"/>
                                  </p:stCondLst>
                                  <p:childTnLst>
                                    <p:set>
                                      <p:cBhvr>
                                        <p:cTn id="58" dur="1" fill="hold">
                                          <p:stCondLst>
                                            <p:cond delay="0"/>
                                          </p:stCondLst>
                                        </p:cTn>
                                        <p:tgtEl>
                                          <p:spTgt spid="141"/>
                                        </p:tgtEl>
                                        <p:attrNameLst>
                                          <p:attrName>style.visibility</p:attrName>
                                        </p:attrNameLst>
                                      </p:cBhvr>
                                      <p:to>
                                        <p:strVal val="visible"/>
                                      </p:to>
                                    </p:set>
                                    <p:anim calcmode="lin" valueType="num">
                                      <p:cBhvr>
                                        <p:cTn id="59" dur="1000" fill="hold"/>
                                        <p:tgtEl>
                                          <p:spTgt spid="141"/>
                                        </p:tgtEl>
                                        <p:attrNameLst>
                                          <p:attrName>ppt_w</p:attrName>
                                        </p:attrNameLst>
                                      </p:cBhvr>
                                      <p:tavLst>
                                        <p:tav tm="0">
                                          <p:val>
                                            <p:strVal val="#ppt_w*0.70"/>
                                          </p:val>
                                        </p:tav>
                                        <p:tav tm="100000">
                                          <p:val>
                                            <p:strVal val="#ppt_w"/>
                                          </p:val>
                                        </p:tav>
                                      </p:tavLst>
                                    </p:anim>
                                    <p:anim calcmode="lin" valueType="num">
                                      <p:cBhvr>
                                        <p:cTn id="60" dur="1000" fill="hold"/>
                                        <p:tgtEl>
                                          <p:spTgt spid="141"/>
                                        </p:tgtEl>
                                        <p:attrNameLst>
                                          <p:attrName>ppt_h</p:attrName>
                                        </p:attrNameLst>
                                      </p:cBhvr>
                                      <p:tavLst>
                                        <p:tav tm="0">
                                          <p:val>
                                            <p:strVal val="#ppt_h"/>
                                          </p:val>
                                        </p:tav>
                                        <p:tav tm="100000">
                                          <p:val>
                                            <p:strVal val="#ppt_h"/>
                                          </p:val>
                                        </p:tav>
                                      </p:tavLst>
                                    </p:anim>
                                    <p:animEffect transition="in" filter="fade">
                                      <p:cBhvr>
                                        <p:cTn id="61" dur="1000"/>
                                        <p:tgtEl>
                                          <p:spTgt spid="141"/>
                                        </p:tgtEl>
                                      </p:cBhvr>
                                    </p:animEffect>
                                  </p:childTnLst>
                                </p:cTn>
                              </p:par>
                              <p:par>
                                <p:cTn id="62" presetID="55" presetClass="entr" presetSubtype="0" fill="hold" grpId="0" nodeType="withEffect">
                                  <p:stCondLst>
                                    <p:cond delay="1500"/>
                                  </p:stCondLst>
                                  <p:childTnLst>
                                    <p:set>
                                      <p:cBhvr>
                                        <p:cTn id="63" dur="1" fill="hold">
                                          <p:stCondLst>
                                            <p:cond delay="0"/>
                                          </p:stCondLst>
                                        </p:cTn>
                                        <p:tgtEl>
                                          <p:spTgt spid="142"/>
                                        </p:tgtEl>
                                        <p:attrNameLst>
                                          <p:attrName>style.visibility</p:attrName>
                                        </p:attrNameLst>
                                      </p:cBhvr>
                                      <p:to>
                                        <p:strVal val="visible"/>
                                      </p:to>
                                    </p:set>
                                    <p:anim calcmode="lin" valueType="num">
                                      <p:cBhvr>
                                        <p:cTn id="64" dur="1000" fill="hold"/>
                                        <p:tgtEl>
                                          <p:spTgt spid="142"/>
                                        </p:tgtEl>
                                        <p:attrNameLst>
                                          <p:attrName>ppt_w</p:attrName>
                                        </p:attrNameLst>
                                      </p:cBhvr>
                                      <p:tavLst>
                                        <p:tav tm="0">
                                          <p:val>
                                            <p:strVal val="#ppt_w*0.70"/>
                                          </p:val>
                                        </p:tav>
                                        <p:tav tm="100000">
                                          <p:val>
                                            <p:strVal val="#ppt_w"/>
                                          </p:val>
                                        </p:tav>
                                      </p:tavLst>
                                    </p:anim>
                                    <p:anim calcmode="lin" valueType="num">
                                      <p:cBhvr>
                                        <p:cTn id="65" dur="1000" fill="hold"/>
                                        <p:tgtEl>
                                          <p:spTgt spid="142"/>
                                        </p:tgtEl>
                                        <p:attrNameLst>
                                          <p:attrName>ppt_h</p:attrName>
                                        </p:attrNameLst>
                                      </p:cBhvr>
                                      <p:tavLst>
                                        <p:tav tm="0">
                                          <p:val>
                                            <p:strVal val="#ppt_h"/>
                                          </p:val>
                                        </p:tav>
                                        <p:tav tm="100000">
                                          <p:val>
                                            <p:strVal val="#ppt_h"/>
                                          </p:val>
                                        </p:tav>
                                      </p:tavLst>
                                    </p:anim>
                                    <p:animEffect transition="in" filter="fade">
                                      <p:cBhvr>
                                        <p:cTn id="66" dur="1000"/>
                                        <p:tgtEl>
                                          <p:spTgt spid="142"/>
                                        </p:tgtEl>
                                      </p:cBhvr>
                                    </p:animEffect>
                                  </p:childTnLst>
                                </p:cTn>
                              </p:par>
                              <p:par>
                                <p:cTn id="67" presetID="55" presetClass="entr" presetSubtype="0" fill="hold" grpId="0" nodeType="withEffect">
                                  <p:stCondLst>
                                    <p:cond delay="1500"/>
                                  </p:stCondLst>
                                  <p:childTnLst>
                                    <p:set>
                                      <p:cBhvr>
                                        <p:cTn id="68" dur="1" fill="hold">
                                          <p:stCondLst>
                                            <p:cond delay="0"/>
                                          </p:stCondLst>
                                        </p:cTn>
                                        <p:tgtEl>
                                          <p:spTgt spid="143"/>
                                        </p:tgtEl>
                                        <p:attrNameLst>
                                          <p:attrName>style.visibility</p:attrName>
                                        </p:attrNameLst>
                                      </p:cBhvr>
                                      <p:to>
                                        <p:strVal val="visible"/>
                                      </p:to>
                                    </p:set>
                                    <p:anim calcmode="lin" valueType="num">
                                      <p:cBhvr>
                                        <p:cTn id="69" dur="1000" fill="hold"/>
                                        <p:tgtEl>
                                          <p:spTgt spid="143"/>
                                        </p:tgtEl>
                                        <p:attrNameLst>
                                          <p:attrName>ppt_w</p:attrName>
                                        </p:attrNameLst>
                                      </p:cBhvr>
                                      <p:tavLst>
                                        <p:tav tm="0">
                                          <p:val>
                                            <p:strVal val="#ppt_w*0.70"/>
                                          </p:val>
                                        </p:tav>
                                        <p:tav tm="100000">
                                          <p:val>
                                            <p:strVal val="#ppt_w"/>
                                          </p:val>
                                        </p:tav>
                                      </p:tavLst>
                                    </p:anim>
                                    <p:anim calcmode="lin" valueType="num">
                                      <p:cBhvr>
                                        <p:cTn id="70" dur="1000" fill="hold"/>
                                        <p:tgtEl>
                                          <p:spTgt spid="143"/>
                                        </p:tgtEl>
                                        <p:attrNameLst>
                                          <p:attrName>ppt_h</p:attrName>
                                        </p:attrNameLst>
                                      </p:cBhvr>
                                      <p:tavLst>
                                        <p:tav tm="0">
                                          <p:val>
                                            <p:strVal val="#ppt_h"/>
                                          </p:val>
                                        </p:tav>
                                        <p:tav tm="100000">
                                          <p:val>
                                            <p:strVal val="#ppt_h"/>
                                          </p:val>
                                        </p:tav>
                                      </p:tavLst>
                                    </p:anim>
                                    <p:animEffect transition="in" filter="fade">
                                      <p:cBhvr>
                                        <p:cTn id="71" dur="1000"/>
                                        <p:tgtEl>
                                          <p:spTgt spid="143"/>
                                        </p:tgtEl>
                                      </p:cBhvr>
                                    </p:animEffect>
                                  </p:childTnLst>
                                </p:cTn>
                              </p:par>
                              <p:par>
                                <p:cTn id="72" presetID="55" presetClass="entr" presetSubtype="0" fill="hold" grpId="0" nodeType="withEffect">
                                  <p:stCondLst>
                                    <p:cond delay="1500"/>
                                  </p:stCondLst>
                                  <p:childTnLst>
                                    <p:set>
                                      <p:cBhvr>
                                        <p:cTn id="73" dur="1" fill="hold">
                                          <p:stCondLst>
                                            <p:cond delay="0"/>
                                          </p:stCondLst>
                                        </p:cTn>
                                        <p:tgtEl>
                                          <p:spTgt spid="144"/>
                                        </p:tgtEl>
                                        <p:attrNameLst>
                                          <p:attrName>style.visibility</p:attrName>
                                        </p:attrNameLst>
                                      </p:cBhvr>
                                      <p:to>
                                        <p:strVal val="visible"/>
                                      </p:to>
                                    </p:set>
                                    <p:anim calcmode="lin" valueType="num">
                                      <p:cBhvr>
                                        <p:cTn id="74" dur="1000" fill="hold"/>
                                        <p:tgtEl>
                                          <p:spTgt spid="144"/>
                                        </p:tgtEl>
                                        <p:attrNameLst>
                                          <p:attrName>ppt_w</p:attrName>
                                        </p:attrNameLst>
                                      </p:cBhvr>
                                      <p:tavLst>
                                        <p:tav tm="0">
                                          <p:val>
                                            <p:strVal val="#ppt_w*0.70"/>
                                          </p:val>
                                        </p:tav>
                                        <p:tav tm="100000">
                                          <p:val>
                                            <p:strVal val="#ppt_w"/>
                                          </p:val>
                                        </p:tav>
                                      </p:tavLst>
                                    </p:anim>
                                    <p:anim calcmode="lin" valueType="num">
                                      <p:cBhvr>
                                        <p:cTn id="75" dur="1000" fill="hold"/>
                                        <p:tgtEl>
                                          <p:spTgt spid="144"/>
                                        </p:tgtEl>
                                        <p:attrNameLst>
                                          <p:attrName>ppt_h</p:attrName>
                                        </p:attrNameLst>
                                      </p:cBhvr>
                                      <p:tavLst>
                                        <p:tav tm="0">
                                          <p:val>
                                            <p:strVal val="#ppt_h"/>
                                          </p:val>
                                        </p:tav>
                                        <p:tav tm="100000">
                                          <p:val>
                                            <p:strVal val="#ppt_h"/>
                                          </p:val>
                                        </p:tav>
                                      </p:tavLst>
                                    </p:anim>
                                    <p:animEffect transition="in" filter="fade">
                                      <p:cBhvr>
                                        <p:cTn id="76" dur="1000"/>
                                        <p:tgtEl>
                                          <p:spTgt spid="144"/>
                                        </p:tgtEl>
                                      </p:cBhvr>
                                    </p:animEffect>
                                  </p:childTnLst>
                                </p:cTn>
                              </p:par>
                              <p:par>
                                <p:cTn id="77" presetID="55" presetClass="entr" presetSubtype="0" fill="hold" grpId="0" nodeType="withEffect">
                                  <p:stCondLst>
                                    <p:cond delay="2000"/>
                                  </p:stCondLst>
                                  <p:childTnLst>
                                    <p:set>
                                      <p:cBhvr>
                                        <p:cTn id="78" dur="1" fill="hold">
                                          <p:stCondLst>
                                            <p:cond delay="0"/>
                                          </p:stCondLst>
                                        </p:cTn>
                                        <p:tgtEl>
                                          <p:spTgt spid="11"/>
                                        </p:tgtEl>
                                        <p:attrNameLst>
                                          <p:attrName>style.visibility</p:attrName>
                                        </p:attrNameLst>
                                      </p:cBhvr>
                                      <p:to>
                                        <p:strVal val="visible"/>
                                      </p:to>
                                    </p:set>
                                    <p:anim calcmode="lin" valueType="num">
                                      <p:cBhvr>
                                        <p:cTn id="79" dur="1000" fill="hold"/>
                                        <p:tgtEl>
                                          <p:spTgt spid="11"/>
                                        </p:tgtEl>
                                        <p:attrNameLst>
                                          <p:attrName>ppt_w</p:attrName>
                                        </p:attrNameLst>
                                      </p:cBhvr>
                                      <p:tavLst>
                                        <p:tav tm="0">
                                          <p:val>
                                            <p:strVal val="#ppt_w*0.70"/>
                                          </p:val>
                                        </p:tav>
                                        <p:tav tm="100000">
                                          <p:val>
                                            <p:strVal val="#ppt_w"/>
                                          </p:val>
                                        </p:tav>
                                      </p:tavLst>
                                    </p:anim>
                                    <p:anim calcmode="lin" valueType="num">
                                      <p:cBhvr>
                                        <p:cTn id="80" dur="1000" fill="hold"/>
                                        <p:tgtEl>
                                          <p:spTgt spid="11"/>
                                        </p:tgtEl>
                                        <p:attrNameLst>
                                          <p:attrName>ppt_h</p:attrName>
                                        </p:attrNameLst>
                                      </p:cBhvr>
                                      <p:tavLst>
                                        <p:tav tm="0">
                                          <p:val>
                                            <p:strVal val="#ppt_h"/>
                                          </p:val>
                                        </p:tav>
                                        <p:tav tm="100000">
                                          <p:val>
                                            <p:strVal val="#ppt_h"/>
                                          </p:val>
                                        </p:tav>
                                      </p:tavLst>
                                    </p:anim>
                                    <p:animEffect transition="in" filter="fade">
                                      <p:cBhvr>
                                        <p:cTn id="81" dur="1000"/>
                                        <p:tgtEl>
                                          <p:spTgt spid="11"/>
                                        </p:tgtEl>
                                      </p:cBhvr>
                                    </p:animEffect>
                                  </p:childTnLst>
                                </p:cTn>
                              </p:par>
                              <p:par>
                                <p:cTn id="82" presetID="55" presetClass="entr" presetSubtype="0" fill="hold" grpId="0" nodeType="withEffect">
                                  <p:stCondLst>
                                    <p:cond delay="2000"/>
                                  </p:stCondLst>
                                  <p:childTnLst>
                                    <p:set>
                                      <p:cBhvr>
                                        <p:cTn id="83" dur="1" fill="hold">
                                          <p:stCondLst>
                                            <p:cond delay="0"/>
                                          </p:stCondLst>
                                        </p:cTn>
                                        <p:tgtEl>
                                          <p:spTgt spid="67"/>
                                        </p:tgtEl>
                                        <p:attrNameLst>
                                          <p:attrName>style.visibility</p:attrName>
                                        </p:attrNameLst>
                                      </p:cBhvr>
                                      <p:to>
                                        <p:strVal val="visible"/>
                                      </p:to>
                                    </p:set>
                                    <p:anim calcmode="lin" valueType="num">
                                      <p:cBhvr>
                                        <p:cTn id="84" dur="1000" fill="hold"/>
                                        <p:tgtEl>
                                          <p:spTgt spid="67"/>
                                        </p:tgtEl>
                                        <p:attrNameLst>
                                          <p:attrName>ppt_w</p:attrName>
                                        </p:attrNameLst>
                                      </p:cBhvr>
                                      <p:tavLst>
                                        <p:tav tm="0">
                                          <p:val>
                                            <p:strVal val="#ppt_w*0.70"/>
                                          </p:val>
                                        </p:tav>
                                        <p:tav tm="100000">
                                          <p:val>
                                            <p:strVal val="#ppt_w"/>
                                          </p:val>
                                        </p:tav>
                                      </p:tavLst>
                                    </p:anim>
                                    <p:anim calcmode="lin" valueType="num">
                                      <p:cBhvr>
                                        <p:cTn id="85" dur="1000" fill="hold"/>
                                        <p:tgtEl>
                                          <p:spTgt spid="67"/>
                                        </p:tgtEl>
                                        <p:attrNameLst>
                                          <p:attrName>ppt_h</p:attrName>
                                        </p:attrNameLst>
                                      </p:cBhvr>
                                      <p:tavLst>
                                        <p:tav tm="0">
                                          <p:val>
                                            <p:strVal val="#ppt_h"/>
                                          </p:val>
                                        </p:tav>
                                        <p:tav tm="100000">
                                          <p:val>
                                            <p:strVal val="#ppt_h"/>
                                          </p:val>
                                        </p:tav>
                                      </p:tavLst>
                                    </p:anim>
                                    <p:animEffect transition="in" filter="fade">
                                      <p:cBhvr>
                                        <p:cTn id="86" dur="1000"/>
                                        <p:tgtEl>
                                          <p:spTgt spid="67"/>
                                        </p:tgtEl>
                                      </p:cBhvr>
                                    </p:animEffect>
                                  </p:childTnLst>
                                </p:cTn>
                              </p:par>
                              <p:par>
                                <p:cTn id="87" presetID="55" presetClass="entr" presetSubtype="0" fill="hold" grpId="0" nodeType="withEffect">
                                  <p:stCondLst>
                                    <p:cond delay="2000"/>
                                  </p:stCondLst>
                                  <p:childTnLst>
                                    <p:set>
                                      <p:cBhvr>
                                        <p:cTn id="88" dur="1" fill="hold">
                                          <p:stCondLst>
                                            <p:cond delay="0"/>
                                          </p:stCondLst>
                                        </p:cTn>
                                        <p:tgtEl>
                                          <p:spTgt spid="68"/>
                                        </p:tgtEl>
                                        <p:attrNameLst>
                                          <p:attrName>style.visibility</p:attrName>
                                        </p:attrNameLst>
                                      </p:cBhvr>
                                      <p:to>
                                        <p:strVal val="visible"/>
                                      </p:to>
                                    </p:set>
                                    <p:anim calcmode="lin" valueType="num">
                                      <p:cBhvr>
                                        <p:cTn id="89" dur="1000" fill="hold"/>
                                        <p:tgtEl>
                                          <p:spTgt spid="68"/>
                                        </p:tgtEl>
                                        <p:attrNameLst>
                                          <p:attrName>ppt_w</p:attrName>
                                        </p:attrNameLst>
                                      </p:cBhvr>
                                      <p:tavLst>
                                        <p:tav tm="0">
                                          <p:val>
                                            <p:strVal val="#ppt_w*0.70"/>
                                          </p:val>
                                        </p:tav>
                                        <p:tav tm="100000">
                                          <p:val>
                                            <p:strVal val="#ppt_w"/>
                                          </p:val>
                                        </p:tav>
                                      </p:tavLst>
                                    </p:anim>
                                    <p:anim calcmode="lin" valueType="num">
                                      <p:cBhvr>
                                        <p:cTn id="90" dur="1000" fill="hold"/>
                                        <p:tgtEl>
                                          <p:spTgt spid="68"/>
                                        </p:tgtEl>
                                        <p:attrNameLst>
                                          <p:attrName>ppt_h</p:attrName>
                                        </p:attrNameLst>
                                      </p:cBhvr>
                                      <p:tavLst>
                                        <p:tav tm="0">
                                          <p:val>
                                            <p:strVal val="#ppt_h"/>
                                          </p:val>
                                        </p:tav>
                                        <p:tav tm="100000">
                                          <p:val>
                                            <p:strVal val="#ppt_h"/>
                                          </p:val>
                                        </p:tav>
                                      </p:tavLst>
                                    </p:anim>
                                    <p:animEffect transition="in" filter="fade">
                                      <p:cBhvr>
                                        <p:cTn id="91" dur="1000"/>
                                        <p:tgtEl>
                                          <p:spTgt spid="68"/>
                                        </p:tgtEl>
                                      </p:cBhvr>
                                    </p:animEffect>
                                  </p:childTnLst>
                                </p:cTn>
                              </p:par>
                              <p:par>
                                <p:cTn id="92" presetID="55" presetClass="entr" presetSubtype="0" fill="hold" grpId="0" nodeType="withEffect">
                                  <p:stCondLst>
                                    <p:cond delay="2000"/>
                                  </p:stCondLst>
                                  <p:childTnLst>
                                    <p:set>
                                      <p:cBhvr>
                                        <p:cTn id="93" dur="1" fill="hold">
                                          <p:stCondLst>
                                            <p:cond delay="0"/>
                                          </p:stCondLst>
                                        </p:cTn>
                                        <p:tgtEl>
                                          <p:spTgt spid="69"/>
                                        </p:tgtEl>
                                        <p:attrNameLst>
                                          <p:attrName>style.visibility</p:attrName>
                                        </p:attrNameLst>
                                      </p:cBhvr>
                                      <p:to>
                                        <p:strVal val="visible"/>
                                      </p:to>
                                    </p:set>
                                    <p:anim calcmode="lin" valueType="num">
                                      <p:cBhvr>
                                        <p:cTn id="94" dur="1000" fill="hold"/>
                                        <p:tgtEl>
                                          <p:spTgt spid="69"/>
                                        </p:tgtEl>
                                        <p:attrNameLst>
                                          <p:attrName>ppt_w</p:attrName>
                                        </p:attrNameLst>
                                      </p:cBhvr>
                                      <p:tavLst>
                                        <p:tav tm="0">
                                          <p:val>
                                            <p:strVal val="#ppt_w*0.70"/>
                                          </p:val>
                                        </p:tav>
                                        <p:tav tm="100000">
                                          <p:val>
                                            <p:strVal val="#ppt_w"/>
                                          </p:val>
                                        </p:tav>
                                      </p:tavLst>
                                    </p:anim>
                                    <p:anim calcmode="lin" valueType="num">
                                      <p:cBhvr>
                                        <p:cTn id="95" dur="1000" fill="hold"/>
                                        <p:tgtEl>
                                          <p:spTgt spid="69"/>
                                        </p:tgtEl>
                                        <p:attrNameLst>
                                          <p:attrName>ppt_h</p:attrName>
                                        </p:attrNameLst>
                                      </p:cBhvr>
                                      <p:tavLst>
                                        <p:tav tm="0">
                                          <p:val>
                                            <p:strVal val="#ppt_h"/>
                                          </p:val>
                                        </p:tav>
                                        <p:tav tm="100000">
                                          <p:val>
                                            <p:strVal val="#ppt_h"/>
                                          </p:val>
                                        </p:tav>
                                      </p:tavLst>
                                    </p:anim>
                                    <p:animEffect transition="in" filter="fade">
                                      <p:cBhvr>
                                        <p:cTn id="96" dur="1000"/>
                                        <p:tgtEl>
                                          <p:spTgt spid="69"/>
                                        </p:tgtEl>
                                      </p:cBhvr>
                                    </p:animEffect>
                                  </p:childTnLst>
                                </p:cTn>
                              </p:par>
                              <p:par>
                                <p:cTn id="97" presetID="55" presetClass="entr" presetSubtype="0" fill="hold" grpId="0" nodeType="withEffect">
                                  <p:stCondLst>
                                    <p:cond delay="2000"/>
                                  </p:stCondLst>
                                  <p:childTnLst>
                                    <p:set>
                                      <p:cBhvr>
                                        <p:cTn id="98" dur="1" fill="hold">
                                          <p:stCondLst>
                                            <p:cond delay="0"/>
                                          </p:stCondLst>
                                        </p:cTn>
                                        <p:tgtEl>
                                          <p:spTgt spid="70"/>
                                        </p:tgtEl>
                                        <p:attrNameLst>
                                          <p:attrName>style.visibility</p:attrName>
                                        </p:attrNameLst>
                                      </p:cBhvr>
                                      <p:to>
                                        <p:strVal val="visible"/>
                                      </p:to>
                                    </p:set>
                                    <p:anim calcmode="lin" valueType="num">
                                      <p:cBhvr>
                                        <p:cTn id="99" dur="1000" fill="hold"/>
                                        <p:tgtEl>
                                          <p:spTgt spid="70"/>
                                        </p:tgtEl>
                                        <p:attrNameLst>
                                          <p:attrName>ppt_w</p:attrName>
                                        </p:attrNameLst>
                                      </p:cBhvr>
                                      <p:tavLst>
                                        <p:tav tm="0">
                                          <p:val>
                                            <p:strVal val="#ppt_w*0.70"/>
                                          </p:val>
                                        </p:tav>
                                        <p:tav tm="100000">
                                          <p:val>
                                            <p:strVal val="#ppt_w"/>
                                          </p:val>
                                        </p:tav>
                                      </p:tavLst>
                                    </p:anim>
                                    <p:anim calcmode="lin" valueType="num">
                                      <p:cBhvr>
                                        <p:cTn id="100" dur="1000" fill="hold"/>
                                        <p:tgtEl>
                                          <p:spTgt spid="70"/>
                                        </p:tgtEl>
                                        <p:attrNameLst>
                                          <p:attrName>ppt_h</p:attrName>
                                        </p:attrNameLst>
                                      </p:cBhvr>
                                      <p:tavLst>
                                        <p:tav tm="0">
                                          <p:val>
                                            <p:strVal val="#ppt_h"/>
                                          </p:val>
                                        </p:tav>
                                        <p:tav tm="100000">
                                          <p:val>
                                            <p:strVal val="#ppt_h"/>
                                          </p:val>
                                        </p:tav>
                                      </p:tavLst>
                                    </p:anim>
                                    <p:animEffect transition="in" filter="fade">
                                      <p:cBhvr>
                                        <p:cTn id="101" dur="1000"/>
                                        <p:tgtEl>
                                          <p:spTgt spid="70"/>
                                        </p:tgtEl>
                                      </p:cBhvr>
                                    </p:animEffect>
                                  </p:childTnLst>
                                </p:cTn>
                              </p:par>
                              <p:par>
                                <p:cTn id="102" presetID="55" presetClass="entr" presetSubtype="0" fill="hold" grpId="0" nodeType="withEffect">
                                  <p:stCondLst>
                                    <p:cond delay="2000"/>
                                  </p:stCondLst>
                                  <p:childTnLst>
                                    <p:set>
                                      <p:cBhvr>
                                        <p:cTn id="103" dur="1" fill="hold">
                                          <p:stCondLst>
                                            <p:cond delay="0"/>
                                          </p:stCondLst>
                                        </p:cTn>
                                        <p:tgtEl>
                                          <p:spTgt spid="71"/>
                                        </p:tgtEl>
                                        <p:attrNameLst>
                                          <p:attrName>style.visibility</p:attrName>
                                        </p:attrNameLst>
                                      </p:cBhvr>
                                      <p:to>
                                        <p:strVal val="visible"/>
                                      </p:to>
                                    </p:set>
                                    <p:anim calcmode="lin" valueType="num">
                                      <p:cBhvr>
                                        <p:cTn id="104" dur="1000" fill="hold"/>
                                        <p:tgtEl>
                                          <p:spTgt spid="71"/>
                                        </p:tgtEl>
                                        <p:attrNameLst>
                                          <p:attrName>ppt_w</p:attrName>
                                        </p:attrNameLst>
                                      </p:cBhvr>
                                      <p:tavLst>
                                        <p:tav tm="0">
                                          <p:val>
                                            <p:strVal val="#ppt_w*0.70"/>
                                          </p:val>
                                        </p:tav>
                                        <p:tav tm="100000">
                                          <p:val>
                                            <p:strVal val="#ppt_w"/>
                                          </p:val>
                                        </p:tav>
                                      </p:tavLst>
                                    </p:anim>
                                    <p:anim calcmode="lin" valueType="num">
                                      <p:cBhvr>
                                        <p:cTn id="105" dur="1000" fill="hold"/>
                                        <p:tgtEl>
                                          <p:spTgt spid="71"/>
                                        </p:tgtEl>
                                        <p:attrNameLst>
                                          <p:attrName>ppt_h</p:attrName>
                                        </p:attrNameLst>
                                      </p:cBhvr>
                                      <p:tavLst>
                                        <p:tav tm="0">
                                          <p:val>
                                            <p:strVal val="#ppt_h"/>
                                          </p:val>
                                        </p:tav>
                                        <p:tav tm="100000">
                                          <p:val>
                                            <p:strVal val="#ppt_h"/>
                                          </p:val>
                                        </p:tav>
                                      </p:tavLst>
                                    </p:anim>
                                    <p:animEffect transition="in" filter="fade">
                                      <p:cBhvr>
                                        <p:cTn id="106" dur="1000"/>
                                        <p:tgtEl>
                                          <p:spTgt spid="71"/>
                                        </p:tgtEl>
                                      </p:cBhvr>
                                    </p:animEffect>
                                  </p:childTnLst>
                                </p:cTn>
                              </p:par>
                              <p:par>
                                <p:cTn id="107" presetID="55" presetClass="entr" presetSubtype="0" fill="hold" grpId="0" nodeType="withEffect">
                                  <p:stCondLst>
                                    <p:cond delay="2000"/>
                                  </p:stCondLst>
                                  <p:childTnLst>
                                    <p:set>
                                      <p:cBhvr>
                                        <p:cTn id="108" dur="1" fill="hold">
                                          <p:stCondLst>
                                            <p:cond delay="0"/>
                                          </p:stCondLst>
                                        </p:cTn>
                                        <p:tgtEl>
                                          <p:spTgt spid="72"/>
                                        </p:tgtEl>
                                        <p:attrNameLst>
                                          <p:attrName>style.visibility</p:attrName>
                                        </p:attrNameLst>
                                      </p:cBhvr>
                                      <p:to>
                                        <p:strVal val="visible"/>
                                      </p:to>
                                    </p:set>
                                    <p:anim calcmode="lin" valueType="num">
                                      <p:cBhvr>
                                        <p:cTn id="109" dur="1000" fill="hold"/>
                                        <p:tgtEl>
                                          <p:spTgt spid="72"/>
                                        </p:tgtEl>
                                        <p:attrNameLst>
                                          <p:attrName>ppt_w</p:attrName>
                                        </p:attrNameLst>
                                      </p:cBhvr>
                                      <p:tavLst>
                                        <p:tav tm="0">
                                          <p:val>
                                            <p:strVal val="#ppt_w*0.70"/>
                                          </p:val>
                                        </p:tav>
                                        <p:tav tm="100000">
                                          <p:val>
                                            <p:strVal val="#ppt_w"/>
                                          </p:val>
                                        </p:tav>
                                      </p:tavLst>
                                    </p:anim>
                                    <p:anim calcmode="lin" valueType="num">
                                      <p:cBhvr>
                                        <p:cTn id="110" dur="1000" fill="hold"/>
                                        <p:tgtEl>
                                          <p:spTgt spid="72"/>
                                        </p:tgtEl>
                                        <p:attrNameLst>
                                          <p:attrName>ppt_h</p:attrName>
                                        </p:attrNameLst>
                                      </p:cBhvr>
                                      <p:tavLst>
                                        <p:tav tm="0">
                                          <p:val>
                                            <p:strVal val="#ppt_h"/>
                                          </p:val>
                                        </p:tav>
                                        <p:tav tm="100000">
                                          <p:val>
                                            <p:strVal val="#ppt_h"/>
                                          </p:val>
                                        </p:tav>
                                      </p:tavLst>
                                    </p:anim>
                                    <p:animEffect transition="in" filter="fade">
                                      <p:cBhvr>
                                        <p:cTn id="111" dur="1000"/>
                                        <p:tgtEl>
                                          <p:spTgt spid="72"/>
                                        </p:tgtEl>
                                      </p:cBhvr>
                                    </p:animEffect>
                                  </p:childTnLst>
                                </p:cTn>
                              </p:par>
                              <p:par>
                                <p:cTn id="112" presetID="55" presetClass="entr" presetSubtype="0" fill="hold" grpId="0" nodeType="withEffect">
                                  <p:stCondLst>
                                    <p:cond delay="2000"/>
                                  </p:stCondLst>
                                  <p:childTnLst>
                                    <p:set>
                                      <p:cBhvr>
                                        <p:cTn id="113" dur="1" fill="hold">
                                          <p:stCondLst>
                                            <p:cond delay="0"/>
                                          </p:stCondLst>
                                        </p:cTn>
                                        <p:tgtEl>
                                          <p:spTgt spid="133"/>
                                        </p:tgtEl>
                                        <p:attrNameLst>
                                          <p:attrName>style.visibility</p:attrName>
                                        </p:attrNameLst>
                                      </p:cBhvr>
                                      <p:to>
                                        <p:strVal val="visible"/>
                                      </p:to>
                                    </p:set>
                                    <p:anim calcmode="lin" valueType="num">
                                      <p:cBhvr>
                                        <p:cTn id="114" dur="1000" fill="hold"/>
                                        <p:tgtEl>
                                          <p:spTgt spid="133"/>
                                        </p:tgtEl>
                                        <p:attrNameLst>
                                          <p:attrName>ppt_w</p:attrName>
                                        </p:attrNameLst>
                                      </p:cBhvr>
                                      <p:tavLst>
                                        <p:tav tm="0">
                                          <p:val>
                                            <p:strVal val="#ppt_w*0.70"/>
                                          </p:val>
                                        </p:tav>
                                        <p:tav tm="100000">
                                          <p:val>
                                            <p:strVal val="#ppt_w"/>
                                          </p:val>
                                        </p:tav>
                                      </p:tavLst>
                                    </p:anim>
                                    <p:anim calcmode="lin" valueType="num">
                                      <p:cBhvr>
                                        <p:cTn id="115" dur="1000" fill="hold"/>
                                        <p:tgtEl>
                                          <p:spTgt spid="133"/>
                                        </p:tgtEl>
                                        <p:attrNameLst>
                                          <p:attrName>ppt_h</p:attrName>
                                        </p:attrNameLst>
                                      </p:cBhvr>
                                      <p:tavLst>
                                        <p:tav tm="0">
                                          <p:val>
                                            <p:strVal val="#ppt_h"/>
                                          </p:val>
                                        </p:tav>
                                        <p:tav tm="100000">
                                          <p:val>
                                            <p:strVal val="#ppt_h"/>
                                          </p:val>
                                        </p:tav>
                                      </p:tavLst>
                                    </p:anim>
                                    <p:animEffect transition="in" filter="fade">
                                      <p:cBhvr>
                                        <p:cTn id="116" dur="1000"/>
                                        <p:tgtEl>
                                          <p:spTgt spid="133"/>
                                        </p:tgtEl>
                                      </p:cBhvr>
                                    </p:animEffect>
                                  </p:childTnLst>
                                </p:cTn>
                              </p:par>
                              <p:par>
                                <p:cTn id="117" presetID="55" presetClass="entr" presetSubtype="0" fill="hold" grpId="0" nodeType="withEffect">
                                  <p:stCondLst>
                                    <p:cond delay="2000"/>
                                  </p:stCondLst>
                                  <p:childTnLst>
                                    <p:set>
                                      <p:cBhvr>
                                        <p:cTn id="118" dur="1" fill="hold">
                                          <p:stCondLst>
                                            <p:cond delay="0"/>
                                          </p:stCondLst>
                                        </p:cTn>
                                        <p:tgtEl>
                                          <p:spTgt spid="134"/>
                                        </p:tgtEl>
                                        <p:attrNameLst>
                                          <p:attrName>style.visibility</p:attrName>
                                        </p:attrNameLst>
                                      </p:cBhvr>
                                      <p:to>
                                        <p:strVal val="visible"/>
                                      </p:to>
                                    </p:set>
                                    <p:anim calcmode="lin" valueType="num">
                                      <p:cBhvr>
                                        <p:cTn id="119" dur="1000" fill="hold"/>
                                        <p:tgtEl>
                                          <p:spTgt spid="134"/>
                                        </p:tgtEl>
                                        <p:attrNameLst>
                                          <p:attrName>ppt_w</p:attrName>
                                        </p:attrNameLst>
                                      </p:cBhvr>
                                      <p:tavLst>
                                        <p:tav tm="0">
                                          <p:val>
                                            <p:strVal val="#ppt_w*0.70"/>
                                          </p:val>
                                        </p:tav>
                                        <p:tav tm="100000">
                                          <p:val>
                                            <p:strVal val="#ppt_w"/>
                                          </p:val>
                                        </p:tav>
                                      </p:tavLst>
                                    </p:anim>
                                    <p:anim calcmode="lin" valueType="num">
                                      <p:cBhvr>
                                        <p:cTn id="120" dur="1000" fill="hold"/>
                                        <p:tgtEl>
                                          <p:spTgt spid="134"/>
                                        </p:tgtEl>
                                        <p:attrNameLst>
                                          <p:attrName>ppt_h</p:attrName>
                                        </p:attrNameLst>
                                      </p:cBhvr>
                                      <p:tavLst>
                                        <p:tav tm="0">
                                          <p:val>
                                            <p:strVal val="#ppt_h"/>
                                          </p:val>
                                        </p:tav>
                                        <p:tav tm="100000">
                                          <p:val>
                                            <p:strVal val="#ppt_h"/>
                                          </p:val>
                                        </p:tav>
                                      </p:tavLst>
                                    </p:anim>
                                    <p:animEffect transition="in" filter="fade">
                                      <p:cBhvr>
                                        <p:cTn id="121" dur="1000"/>
                                        <p:tgtEl>
                                          <p:spTgt spid="134"/>
                                        </p:tgtEl>
                                      </p:cBhvr>
                                    </p:animEffect>
                                  </p:childTnLst>
                                </p:cTn>
                              </p:par>
                              <p:par>
                                <p:cTn id="122" presetID="55" presetClass="entr" presetSubtype="0" fill="hold" grpId="0" nodeType="withEffect">
                                  <p:stCondLst>
                                    <p:cond delay="2500"/>
                                  </p:stCondLst>
                                  <p:childTnLst>
                                    <p:set>
                                      <p:cBhvr>
                                        <p:cTn id="123" dur="1" fill="hold">
                                          <p:stCondLst>
                                            <p:cond delay="0"/>
                                          </p:stCondLst>
                                        </p:cTn>
                                        <p:tgtEl>
                                          <p:spTgt spid="12"/>
                                        </p:tgtEl>
                                        <p:attrNameLst>
                                          <p:attrName>style.visibility</p:attrName>
                                        </p:attrNameLst>
                                      </p:cBhvr>
                                      <p:to>
                                        <p:strVal val="visible"/>
                                      </p:to>
                                    </p:set>
                                    <p:anim calcmode="lin" valueType="num">
                                      <p:cBhvr>
                                        <p:cTn id="124" dur="1000" fill="hold"/>
                                        <p:tgtEl>
                                          <p:spTgt spid="12"/>
                                        </p:tgtEl>
                                        <p:attrNameLst>
                                          <p:attrName>ppt_w</p:attrName>
                                        </p:attrNameLst>
                                      </p:cBhvr>
                                      <p:tavLst>
                                        <p:tav tm="0">
                                          <p:val>
                                            <p:strVal val="#ppt_w*0.70"/>
                                          </p:val>
                                        </p:tav>
                                        <p:tav tm="100000">
                                          <p:val>
                                            <p:strVal val="#ppt_w"/>
                                          </p:val>
                                        </p:tav>
                                      </p:tavLst>
                                    </p:anim>
                                    <p:anim calcmode="lin" valueType="num">
                                      <p:cBhvr>
                                        <p:cTn id="125" dur="1000" fill="hold"/>
                                        <p:tgtEl>
                                          <p:spTgt spid="12"/>
                                        </p:tgtEl>
                                        <p:attrNameLst>
                                          <p:attrName>ppt_h</p:attrName>
                                        </p:attrNameLst>
                                      </p:cBhvr>
                                      <p:tavLst>
                                        <p:tav tm="0">
                                          <p:val>
                                            <p:strVal val="#ppt_h"/>
                                          </p:val>
                                        </p:tav>
                                        <p:tav tm="100000">
                                          <p:val>
                                            <p:strVal val="#ppt_h"/>
                                          </p:val>
                                        </p:tav>
                                      </p:tavLst>
                                    </p:anim>
                                    <p:animEffect transition="in" filter="fade">
                                      <p:cBhvr>
                                        <p:cTn id="126" dur="1000"/>
                                        <p:tgtEl>
                                          <p:spTgt spid="12"/>
                                        </p:tgtEl>
                                      </p:cBhvr>
                                    </p:animEffect>
                                  </p:childTnLst>
                                </p:cTn>
                              </p:par>
                              <p:par>
                                <p:cTn id="127" presetID="55" presetClass="entr" presetSubtype="0" fill="hold" grpId="0" nodeType="withEffect">
                                  <p:stCondLst>
                                    <p:cond delay="2500"/>
                                  </p:stCondLst>
                                  <p:childTnLst>
                                    <p:set>
                                      <p:cBhvr>
                                        <p:cTn id="128" dur="1" fill="hold">
                                          <p:stCondLst>
                                            <p:cond delay="0"/>
                                          </p:stCondLst>
                                        </p:cTn>
                                        <p:tgtEl>
                                          <p:spTgt spid="74"/>
                                        </p:tgtEl>
                                        <p:attrNameLst>
                                          <p:attrName>style.visibility</p:attrName>
                                        </p:attrNameLst>
                                      </p:cBhvr>
                                      <p:to>
                                        <p:strVal val="visible"/>
                                      </p:to>
                                    </p:set>
                                    <p:anim calcmode="lin" valueType="num">
                                      <p:cBhvr>
                                        <p:cTn id="129" dur="1000" fill="hold"/>
                                        <p:tgtEl>
                                          <p:spTgt spid="74"/>
                                        </p:tgtEl>
                                        <p:attrNameLst>
                                          <p:attrName>ppt_w</p:attrName>
                                        </p:attrNameLst>
                                      </p:cBhvr>
                                      <p:tavLst>
                                        <p:tav tm="0">
                                          <p:val>
                                            <p:strVal val="#ppt_w*0.70"/>
                                          </p:val>
                                        </p:tav>
                                        <p:tav tm="100000">
                                          <p:val>
                                            <p:strVal val="#ppt_w"/>
                                          </p:val>
                                        </p:tav>
                                      </p:tavLst>
                                    </p:anim>
                                    <p:anim calcmode="lin" valueType="num">
                                      <p:cBhvr>
                                        <p:cTn id="130" dur="1000" fill="hold"/>
                                        <p:tgtEl>
                                          <p:spTgt spid="74"/>
                                        </p:tgtEl>
                                        <p:attrNameLst>
                                          <p:attrName>ppt_h</p:attrName>
                                        </p:attrNameLst>
                                      </p:cBhvr>
                                      <p:tavLst>
                                        <p:tav tm="0">
                                          <p:val>
                                            <p:strVal val="#ppt_h"/>
                                          </p:val>
                                        </p:tav>
                                        <p:tav tm="100000">
                                          <p:val>
                                            <p:strVal val="#ppt_h"/>
                                          </p:val>
                                        </p:tav>
                                      </p:tavLst>
                                    </p:anim>
                                    <p:animEffect transition="in" filter="fade">
                                      <p:cBhvr>
                                        <p:cTn id="131" dur="1000"/>
                                        <p:tgtEl>
                                          <p:spTgt spid="74"/>
                                        </p:tgtEl>
                                      </p:cBhvr>
                                    </p:animEffect>
                                  </p:childTnLst>
                                </p:cTn>
                              </p:par>
                              <p:par>
                                <p:cTn id="132" presetID="55" presetClass="entr" presetSubtype="0" fill="hold" grpId="0" nodeType="withEffect">
                                  <p:stCondLst>
                                    <p:cond delay="2500"/>
                                  </p:stCondLst>
                                  <p:childTnLst>
                                    <p:set>
                                      <p:cBhvr>
                                        <p:cTn id="133" dur="1" fill="hold">
                                          <p:stCondLst>
                                            <p:cond delay="0"/>
                                          </p:stCondLst>
                                        </p:cTn>
                                        <p:tgtEl>
                                          <p:spTgt spid="75"/>
                                        </p:tgtEl>
                                        <p:attrNameLst>
                                          <p:attrName>style.visibility</p:attrName>
                                        </p:attrNameLst>
                                      </p:cBhvr>
                                      <p:to>
                                        <p:strVal val="visible"/>
                                      </p:to>
                                    </p:set>
                                    <p:anim calcmode="lin" valueType="num">
                                      <p:cBhvr>
                                        <p:cTn id="134" dur="1000" fill="hold"/>
                                        <p:tgtEl>
                                          <p:spTgt spid="75"/>
                                        </p:tgtEl>
                                        <p:attrNameLst>
                                          <p:attrName>ppt_w</p:attrName>
                                        </p:attrNameLst>
                                      </p:cBhvr>
                                      <p:tavLst>
                                        <p:tav tm="0">
                                          <p:val>
                                            <p:strVal val="#ppt_w*0.70"/>
                                          </p:val>
                                        </p:tav>
                                        <p:tav tm="100000">
                                          <p:val>
                                            <p:strVal val="#ppt_w"/>
                                          </p:val>
                                        </p:tav>
                                      </p:tavLst>
                                    </p:anim>
                                    <p:anim calcmode="lin" valueType="num">
                                      <p:cBhvr>
                                        <p:cTn id="135" dur="1000" fill="hold"/>
                                        <p:tgtEl>
                                          <p:spTgt spid="75"/>
                                        </p:tgtEl>
                                        <p:attrNameLst>
                                          <p:attrName>ppt_h</p:attrName>
                                        </p:attrNameLst>
                                      </p:cBhvr>
                                      <p:tavLst>
                                        <p:tav tm="0">
                                          <p:val>
                                            <p:strVal val="#ppt_h"/>
                                          </p:val>
                                        </p:tav>
                                        <p:tav tm="100000">
                                          <p:val>
                                            <p:strVal val="#ppt_h"/>
                                          </p:val>
                                        </p:tav>
                                      </p:tavLst>
                                    </p:anim>
                                    <p:animEffect transition="in" filter="fade">
                                      <p:cBhvr>
                                        <p:cTn id="136" dur="1000"/>
                                        <p:tgtEl>
                                          <p:spTgt spid="75"/>
                                        </p:tgtEl>
                                      </p:cBhvr>
                                    </p:animEffect>
                                  </p:childTnLst>
                                </p:cTn>
                              </p:par>
                              <p:par>
                                <p:cTn id="137" presetID="55" presetClass="entr" presetSubtype="0" fill="hold" grpId="0" nodeType="withEffect">
                                  <p:stCondLst>
                                    <p:cond delay="2500"/>
                                  </p:stCondLst>
                                  <p:childTnLst>
                                    <p:set>
                                      <p:cBhvr>
                                        <p:cTn id="138" dur="1" fill="hold">
                                          <p:stCondLst>
                                            <p:cond delay="0"/>
                                          </p:stCondLst>
                                        </p:cTn>
                                        <p:tgtEl>
                                          <p:spTgt spid="76"/>
                                        </p:tgtEl>
                                        <p:attrNameLst>
                                          <p:attrName>style.visibility</p:attrName>
                                        </p:attrNameLst>
                                      </p:cBhvr>
                                      <p:to>
                                        <p:strVal val="visible"/>
                                      </p:to>
                                    </p:set>
                                    <p:anim calcmode="lin" valueType="num">
                                      <p:cBhvr>
                                        <p:cTn id="139" dur="1000" fill="hold"/>
                                        <p:tgtEl>
                                          <p:spTgt spid="76"/>
                                        </p:tgtEl>
                                        <p:attrNameLst>
                                          <p:attrName>ppt_w</p:attrName>
                                        </p:attrNameLst>
                                      </p:cBhvr>
                                      <p:tavLst>
                                        <p:tav tm="0">
                                          <p:val>
                                            <p:strVal val="#ppt_w*0.70"/>
                                          </p:val>
                                        </p:tav>
                                        <p:tav tm="100000">
                                          <p:val>
                                            <p:strVal val="#ppt_w"/>
                                          </p:val>
                                        </p:tav>
                                      </p:tavLst>
                                    </p:anim>
                                    <p:anim calcmode="lin" valueType="num">
                                      <p:cBhvr>
                                        <p:cTn id="140" dur="1000" fill="hold"/>
                                        <p:tgtEl>
                                          <p:spTgt spid="76"/>
                                        </p:tgtEl>
                                        <p:attrNameLst>
                                          <p:attrName>ppt_h</p:attrName>
                                        </p:attrNameLst>
                                      </p:cBhvr>
                                      <p:tavLst>
                                        <p:tav tm="0">
                                          <p:val>
                                            <p:strVal val="#ppt_h"/>
                                          </p:val>
                                        </p:tav>
                                        <p:tav tm="100000">
                                          <p:val>
                                            <p:strVal val="#ppt_h"/>
                                          </p:val>
                                        </p:tav>
                                      </p:tavLst>
                                    </p:anim>
                                    <p:animEffect transition="in" filter="fade">
                                      <p:cBhvr>
                                        <p:cTn id="141" dur="1000"/>
                                        <p:tgtEl>
                                          <p:spTgt spid="76"/>
                                        </p:tgtEl>
                                      </p:cBhvr>
                                    </p:animEffect>
                                  </p:childTnLst>
                                </p:cTn>
                              </p:par>
                              <p:par>
                                <p:cTn id="142" presetID="55" presetClass="entr" presetSubtype="0" fill="hold" grpId="0" nodeType="withEffect">
                                  <p:stCondLst>
                                    <p:cond delay="2500"/>
                                  </p:stCondLst>
                                  <p:childTnLst>
                                    <p:set>
                                      <p:cBhvr>
                                        <p:cTn id="143" dur="1" fill="hold">
                                          <p:stCondLst>
                                            <p:cond delay="0"/>
                                          </p:stCondLst>
                                        </p:cTn>
                                        <p:tgtEl>
                                          <p:spTgt spid="77"/>
                                        </p:tgtEl>
                                        <p:attrNameLst>
                                          <p:attrName>style.visibility</p:attrName>
                                        </p:attrNameLst>
                                      </p:cBhvr>
                                      <p:to>
                                        <p:strVal val="visible"/>
                                      </p:to>
                                    </p:set>
                                    <p:anim calcmode="lin" valueType="num">
                                      <p:cBhvr>
                                        <p:cTn id="144" dur="1000" fill="hold"/>
                                        <p:tgtEl>
                                          <p:spTgt spid="77"/>
                                        </p:tgtEl>
                                        <p:attrNameLst>
                                          <p:attrName>ppt_w</p:attrName>
                                        </p:attrNameLst>
                                      </p:cBhvr>
                                      <p:tavLst>
                                        <p:tav tm="0">
                                          <p:val>
                                            <p:strVal val="#ppt_w*0.70"/>
                                          </p:val>
                                        </p:tav>
                                        <p:tav tm="100000">
                                          <p:val>
                                            <p:strVal val="#ppt_w"/>
                                          </p:val>
                                        </p:tav>
                                      </p:tavLst>
                                    </p:anim>
                                    <p:anim calcmode="lin" valueType="num">
                                      <p:cBhvr>
                                        <p:cTn id="145" dur="1000" fill="hold"/>
                                        <p:tgtEl>
                                          <p:spTgt spid="77"/>
                                        </p:tgtEl>
                                        <p:attrNameLst>
                                          <p:attrName>ppt_h</p:attrName>
                                        </p:attrNameLst>
                                      </p:cBhvr>
                                      <p:tavLst>
                                        <p:tav tm="0">
                                          <p:val>
                                            <p:strVal val="#ppt_h"/>
                                          </p:val>
                                        </p:tav>
                                        <p:tav tm="100000">
                                          <p:val>
                                            <p:strVal val="#ppt_h"/>
                                          </p:val>
                                        </p:tav>
                                      </p:tavLst>
                                    </p:anim>
                                    <p:animEffect transition="in" filter="fade">
                                      <p:cBhvr>
                                        <p:cTn id="146" dur="1000"/>
                                        <p:tgtEl>
                                          <p:spTgt spid="77"/>
                                        </p:tgtEl>
                                      </p:cBhvr>
                                    </p:animEffect>
                                  </p:childTnLst>
                                </p:cTn>
                              </p:par>
                              <p:par>
                                <p:cTn id="147" presetID="55" presetClass="entr" presetSubtype="0" fill="hold" grpId="0" nodeType="withEffect">
                                  <p:stCondLst>
                                    <p:cond delay="2500"/>
                                  </p:stCondLst>
                                  <p:childTnLst>
                                    <p:set>
                                      <p:cBhvr>
                                        <p:cTn id="148" dur="1" fill="hold">
                                          <p:stCondLst>
                                            <p:cond delay="0"/>
                                          </p:stCondLst>
                                        </p:cTn>
                                        <p:tgtEl>
                                          <p:spTgt spid="78"/>
                                        </p:tgtEl>
                                        <p:attrNameLst>
                                          <p:attrName>style.visibility</p:attrName>
                                        </p:attrNameLst>
                                      </p:cBhvr>
                                      <p:to>
                                        <p:strVal val="visible"/>
                                      </p:to>
                                    </p:set>
                                    <p:anim calcmode="lin" valueType="num">
                                      <p:cBhvr>
                                        <p:cTn id="149" dur="1000" fill="hold"/>
                                        <p:tgtEl>
                                          <p:spTgt spid="78"/>
                                        </p:tgtEl>
                                        <p:attrNameLst>
                                          <p:attrName>ppt_w</p:attrName>
                                        </p:attrNameLst>
                                      </p:cBhvr>
                                      <p:tavLst>
                                        <p:tav tm="0">
                                          <p:val>
                                            <p:strVal val="#ppt_w*0.70"/>
                                          </p:val>
                                        </p:tav>
                                        <p:tav tm="100000">
                                          <p:val>
                                            <p:strVal val="#ppt_w"/>
                                          </p:val>
                                        </p:tav>
                                      </p:tavLst>
                                    </p:anim>
                                    <p:anim calcmode="lin" valueType="num">
                                      <p:cBhvr>
                                        <p:cTn id="150" dur="1000" fill="hold"/>
                                        <p:tgtEl>
                                          <p:spTgt spid="78"/>
                                        </p:tgtEl>
                                        <p:attrNameLst>
                                          <p:attrName>ppt_h</p:attrName>
                                        </p:attrNameLst>
                                      </p:cBhvr>
                                      <p:tavLst>
                                        <p:tav tm="0">
                                          <p:val>
                                            <p:strVal val="#ppt_h"/>
                                          </p:val>
                                        </p:tav>
                                        <p:tav tm="100000">
                                          <p:val>
                                            <p:strVal val="#ppt_h"/>
                                          </p:val>
                                        </p:tav>
                                      </p:tavLst>
                                    </p:anim>
                                    <p:animEffect transition="in" filter="fade">
                                      <p:cBhvr>
                                        <p:cTn id="151" dur="1000"/>
                                        <p:tgtEl>
                                          <p:spTgt spid="78"/>
                                        </p:tgtEl>
                                      </p:cBhvr>
                                    </p:animEffect>
                                  </p:childTnLst>
                                </p:cTn>
                              </p:par>
                              <p:par>
                                <p:cTn id="152" presetID="55" presetClass="entr" presetSubtype="0" fill="hold" grpId="0" nodeType="withEffect">
                                  <p:stCondLst>
                                    <p:cond delay="2500"/>
                                  </p:stCondLst>
                                  <p:childTnLst>
                                    <p:set>
                                      <p:cBhvr>
                                        <p:cTn id="153" dur="1" fill="hold">
                                          <p:stCondLst>
                                            <p:cond delay="0"/>
                                          </p:stCondLst>
                                        </p:cTn>
                                        <p:tgtEl>
                                          <p:spTgt spid="79"/>
                                        </p:tgtEl>
                                        <p:attrNameLst>
                                          <p:attrName>style.visibility</p:attrName>
                                        </p:attrNameLst>
                                      </p:cBhvr>
                                      <p:to>
                                        <p:strVal val="visible"/>
                                      </p:to>
                                    </p:set>
                                    <p:anim calcmode="lin" valueType="num">
                                      <p:cBhvr>
                                        <p:cTn id="154" dur="1000" fill="hold"/>
                                        <p:tgtEl>
                                          <p:spTgt spid="79"/>
                                        </p:tgtEl>
                                        <p:attrNameLst>
                                          <p:attrName>ppt_w</p:attrName>
                                        </p:attrNameLst>
                                      </p:cBhvr>
                                      <p:tavLst>
                                        <p:tav tm="0">
                                          <p:val>
                                            <p:strVal val="#ppt_w*0.70"/>
                                          </p:val>
                                        </p:tav>
                                        <p:tav tm="100000">
                                          <p:val>
                                            <p:strVal val="#ppt_w"/>
                                          </p:val>
                                        </p:tav>
                                      </p:tavLst>
                                    </p:anim>
                                    <p:anim calcmode="lin" valueType="num">
                                      <p:cBhvr>
                                        <p:cTn id="155" dur="1000" fill="hold"/>
                                        <p:tgtEl>
                                          <p:spTgt spid="79"/>
                                        </p:tgtEl>
                                        <p:attrNameLst>
                                          <p:attrName>ppt_h</p:attrName>
                                        </p:attrNameLst>
                                      </p:cBhvr>
                                      <p:tavLst>
                                        <p:tav tm="0">
                                          <p:val>
                                            <p:strVal val="#ppt_h"/>
                                          </p:val>
                                        </p:tav>
                                        <p:tav tm="100000">
                                          <p:val>
                                            <p:strVal val="#ppt_h"/>
                                          </p:val>
                                        </p:tav>
                                      </p:tavLst>
                                    </p:anim>
                                    <p:animEffect transition="in" filter="fade">
                                      <p:cBhvr>
                                        <p:cTn id="156" dur="1000"/>
                                        <p:tgtEl>
                                          <p:spTgt spid="79"/>
                                        </p:tgtEl>
                                      </p:cBhvr>
                                    </p:animEffect>
                                  </p:childTnLst>
                                </p:cTn>
                              </p:par>
                              <p:par>
                                <p:cTn id="157" presetID="55" presetClass="entr" presetSubtype="0" fill="hold" grpId="0" nodeType="withEffect">
                                  <p:stCondLst>
                                    <p:cond delay="2500"/>
                                  </p:stCondLst>
                                  <p:childTnLst>
                                    <p:set>
                                      <p:cBhvr>
                                        <p:cTn id="158" dur="1" fill="hold">
                                          <p:stCondLst>
                                            <p:cond delay="0"/>
                                          </p:stCondLst>
                                        </p:cTn>
                                        <p:tgtEl>
                                          <p:spTgt spid="147"/>
                                        </p:tgtEl>
                                        <p:attrNameLst>
                                          <p:attrName>style.visibility</p:attrName>
                                        </p:attrNameLst>
                                      </p:cBhvr>
                                      <p:to>
                                        <p:strVal val="visible"/>
                                      </p:to>
                                    </p:set>
                                    <p:anim calcmode="lin" valueType="num">
                                      <p:cBhvr>
                                        <p:cTn id="159" dur="1000" fill="hold"/>
                                        <p:tgtEl>
                                          <p:spTgt spid="147"/>
                                        </p:tgtEl>
                                        <p:attrNameLst>
                                          <p:attrName>ppt_w</p:attrName>
                                        </p:attrNameLst>
                                      </p:cBhvr>
                                      <p:tavLst>
                                        <p:tav tm="0">
                                          <p:val>
                                            <p:strVal val="#ppt_w*0.70"/>
                                          </p:val>
                                        </p:tav>
                                        <p:tav tm="100000">
                                          <p:val>
                                            <p:strVal val="#ppt_w"/>
                                          </p:val>
                                        </p:tav>
                                      </p:tavLst>
                                    </p:anim>
                                    <p:anim calcmode="lin" valueType="num">
                                      <p:cBhvr>
                                        <p:cTn id="160" dur="1000" fill="hold"/>
                                        <p:tgtEl>
                                          <p:spTgt spid="147"/>
                                        </p:tgtEl>
                                        <p:attrNameLst>
                                          <p:attrName>ppt_h</p:attrName>
                                        </p:attrNameLst>
                                      </p:cBhvr>
                                      <p:tavLst>
                                        <p:tav tm="0">
                                          <p:val>
                                            <p:strVal val="#ppt_h"/>
                                          </p:val>
                                        </p:tav>
                                        <p:tav tm="100000">
                                          <p:val>
                                            <p:strVal val="#ppt_h"/>
                                          </p:val>
                                        </p:tav>
                                      </p:tavLst>
                                    </p:anim>
                                    <p:animEffect transition="in" filter="fade">
                                      <p:cBhvr>
                                        <p:cTn id="161" dur="1000"/>
                                        <p:tgtEl>
                                          <p:spTgt spid="147"/>
                                        </p:tgtEl>
                                      </p:cBhvr>
                                    </p:animEffect>
                                  </p:childTnLst>
                                </p:cTn>
                              </p:par>
                              <p:par>
                                <p:cTn id="162" presetID="55" presetClass="entr" presetSubtype="0" fill="hold" grpId="0" nodeType="withEffect">
                                  <p:stCondLst>
                                    <p:cond delay="2500"/>
                                  </p:stCondLst>
                                  <p:childTnLst>
                                    <p:set>
                                      <p:cBhvr>
                                        <p:cTn id="163" dur="1" fill="hold">
                                          <p:stCondLst>
                                            <p:cond delay="0"/>
                                          </p:stCondLst>
                                        </p:cTn>
                                        <p:tgtEl>
                                          <p:spTgt spid="148"/>
                                        </p:tgtEl>
                                        <p:attrNameLst>
                                          <p:attrName>style.visibility</p:attrName>
                                        </p:attrNameLst>
                                      </p:cBhvr>
                                      <p:to>
                                        <p:strVal val="visible"/>
                                      </p:to>
                                    </p:set>
                                    <p:anim calcmode="lin" valueType="num">
                                      <p:cBhvr>
                                        <p:cTn id="164" dur="1000" fill="hold"/>
                                        <p:tgtEl>
                                          <p:spTgt spid="148"/>
                                        </p:tgtEl>
                                        <p:attrNameLst>
                                          <p:attrName>ppt_w</p:attrName>
                                        </p:attrNameLst>
                                      </p:cBhvr>
                                      <p:tavLst>
                                        <p:tav tm="0">
                                          <p:val>
                                            <p:strVal val="#ppt_w*0.70"/>
                                          </p:val>
                                        </p:tav>
                                        <p:tav tm="100000">
                                          <p:val>
                                            <p:strVal val="#ppt_w"/>
                                          </p:val>
                                        </p:tav>
                                      </p:tavLst>
                                    </p:anim>
                                    <p:anim calcmode="lin" valueType="num">
                                      <p:cBhvr>
                                        <p:cTn id="165" dur="1000" fill="hold"/>
                                        <p:tgtEl>
                                          <p:spTgt spid="148"/>
                                        </p:tgtEl>
                                        <p:attrNameLst>
                                          <p:attrName>ppt_h</p:attrName>
                                        </p:attrNameLst>
                                      </p:cBhvr>
                                      <p:tavLst>
                                        <p:tav tm="0">
                                          <p:val>
                                            <p:strVal val="#ppt_h"/>
                                          </p:val>
                                        </p:tav>
                                        <p:tav tm="100000">
                                          <p:val>
                                            <p:strVal val="#ppt_h"/>
                                          </p:val>
                                        </p:tav>
                                      </p:tavLst>
                                    </p:anim>
                                    <p:animEffect transition="in" filter="fade">
                                      <p:cBhvr>
                                        <p:cTn id="166" dur="1000"/>
                                        <p:tgtEl>
                                          <p:spTgt spid="148"/>
                                        </p:tgtEl>
                                      </p:cBhvr>
                                    </p:animEffect>
                                  </p:childTnLst>
                                </p:cTn>
                              </p:par>
                              <p:par>
                                <p:cTn id="167" presetID="55" presetClass="entr" presetSubtype="0" fill="hold" grpId="0" nodeType="withEffect">
                                  <p:stCondLst>
                                    <p:cond delay="3000"/>
                                  </p:stCondLst>
                                  <p:childTnLst>
                                    <p:set>
                                      <p:cBhvr>
                                        <p:cTn id="168" dur="1" fill="hold">
                                          <p:stCondLst>
                                            <p:cond delay="0"/>
                                          </p:stCondLst>
                                        </p:cTn>
                                        <p:tgtEl>
                                          <p:spTgt spid="13"/>
                                        </p:tgtEl>
                                        <p:attrNameLst>
                                          <p:attrName>style.visibility</p:attrName>
                                        </p:attrNameLst>
                                      </p:cBhvr>
                                      <p:to>
                                        <p:strVal val="visible"/>
                                      </p:to>
                                    </p:set>
                                    <p:anim calcmode="lin" valueType="num">
                                      <p:cBhvr>
                                        <p:cTn id="169" dur="1000" fill="hold"/>
                                        <p:tgtEl>
                                          <p:spTgt spid="13"/>
                                        </p:tgtEl>
                                        <p:attrNameLst>
                                          <p:attrName>ppt_w</p:attrName>
                                        </p:attrNameLst>
                                      </p:cBhvr>
                                      <p:tavLst>
                                        <p:tav tm="0">
                                          <p:val>
                                            <p:strVal val="#ppt_w*0.70"/>
                                          </p:val>
                                        </p:tav>
                                        <p:tav tm="100000">
                                          <p:val>
                                            <p:strVal val="#ppt_w"/>
                                          </p:val>
                                        </p:tav>
                                      </p:tavLst>
                                    </p:anim>
                                    <p:anim calcmode="lin" valueType="num">
                                      <p:cBhvr>
                                        <p:cTn id="170" dur="1000" fill="hold"/>
                                        <p:tgtEl>
                                          <p:spTgt spid="13"/>
                                        </p:tgtEl>
                                        <p:attrNameLst>
                                          <p:attrName>ppt_h</p:attrName>
                                        </p:attrNameLst>
                                      </p:cBhvr>
                                      <p:tavLst>
                                        <p:tav tm="0">
                                          <p:val>
                                            <p:strVal val="#ppt_h"/>
                                          </p:val>
                                        </p:tav>
                                        <p:tav tm="100000">
                                          <p:val>
                                            <p:strVal val="#ppt_h"/>
                                          </p:val>
                                        </p:tav>
                                      </p:tavLst>
                                    </p:anim>
                                    <p:animEffect transition="in" filter="fade">
                                      <p:cBhvr>
                                        <p:cTn id="171" dur="1000"/>
                                        <p:tgtEl>
                                          <p:spTgt spid="13"/>
                                        </p:tgtEl>
                                      </p:cBhvr>
                                    </p:animEffect>
                                  </p:childTnLst>
                                </p:cTn>
                              </p:par>
                              <p:par>
                                <p:cTn id="172" presetID="55" presetClass="entr" presetSubtype="0" fill="hold" grpId="0" nodeType="withEffect">
                                  <p:stCondLst>
                                    <p:cond delay="3000"/>
                                  </p:stCondLst>
                                  <p:childTnLst>
                                    <p:set>
                                      <p:cBhvr>
                                        <p:cTn id="173" dur="1" fill="hold">
                                          <p:stCondLst>
                                            <p:cond delay="0"/>
                                          </p:stCondLst>
                                        </p:cTn>
                                        <p:tgtEl>
                                          <p:spTgt spid="81"/>
                                        </p:tgtEl>
                                        <p:attrNameLst>
                                          <p:attrName>style.visibility</p:attrName>
                                        </p:attrNameLst>
                                      </p:cBhvr>
                                      <p:to>
                                        <p:strVal val="visible"/>
                                      </p:to>
                                    </p:set>
                                    <p:anim calcmode="lin" valueType="num">
                                      <p:cBhvr>
                                        <p:cTn id="174" dur="1000" fill="hold"/>
                                        <p:tgtEl>
                                          <p:spTgt spid="81"/>
                                        </p:tgtEl>
                                        <p:attrNameLst>
                                          <p:attrName>ppt_w</p:attrName>
                                        </p:attrNameLst>
                                      </p:cBhvr>
                                      <p:tavLst>
                                        <p:tav tm="0">
                                          <p:val>
                                            <p:strVal val="#ppt_w*0.70"/>
                                          </p:val>
                                        </p:tav>
                                        <p:tav tm="100000">
                                          <p:val>
                                            <p:strVal val="#ppt_w"/>
                                          </p:val>
                                        </p:tav>
                                      </p:tavLst>
                                    </p:anim>
                                    <p:anim calcmode="lin" valueType="num">
                                      <p:cBhvr>
                                        <p:cTn id="175" dur="1000" fill="hold"/>
                                        <p:tgtEl>
                                          <p:spTgt spid="81"/>
                                        </p:tgtEl>
                                        <p:attrNameLst>
                                          <p:attrName>ppt_h</p:attrName>
                                        </p:attrNameLst>
                                      </p:cBhvr>
                                      <p:tavLst>
                                        <p:tav tm="0">
                                          <p:val>
                                            <p:strVal val="#ppt_h"/>
                                          </p:val>
                                        </p:tav>
                                        <p:tav tm="100000">
                                          <p:val>
                                            <p:strVal val="#ppt_h"/>
                                          </p:val>
                                        </p:tav>
                                      </p:tavLst>
                                    </p:anim>
                                    <p:animEffect transition="in" filter="fade">
                                      <p:cBhvr>
                                        <p:cTn id="176" dur="1000"/>
                                        <p:tgtEl>
                                          <p:spTgt spid="81"/>
                                        </p:tgtEl>
                                      </p:cBhvr>
                                    </p:animEffect>
                                  </p:childTnLst>
                                </p:cTn>
                              </p:par>
                              <p:par>
                                <p:cTn id="177" presetID="55" presetClass="entr" presetSubtype="0" fill="hold" grpId="0" nodeType="withEffect">
                                  <p:stCondLst>
                                    <p:cond delay="3000"/>
                                  </p:stCondLst>
                                  <p:childTnLst>
                                    <p:set>
                                      <p:cBhvr>
                                        <p:cTn id="178" dur="1" fill="hold">
                                          <p:stCondLst>
                                            <p:cond delay="0"/>
                                          </p:stCondLst>
                                        </p:cTn>
                                        <p:tgtEl>
                                          <p:spTgt spid="82"/>
                                        </p:tgtEl>
                                        <p:attrNameLst>
                                          <p:attrName>style.visibility</p:attrName>
                                        </p:attrNameLst>
                                      </p:cBhvr>
                                      <p:to>
                                        <p:strVal val="visible"/>
                                      </p:to>
                                    </p:set>
                                    <p:anim calcmode="lin" valueType="num">
                                      <p:cBhvr>
                                        <p:cTn id="179" dur="1000" fill="hold"/>
                                        <p:tgtEl>
                                          <p:spTgt spid="82"/>
                                        </p:tgtEl>
                                        <p:attrNameLst>
                                          <p:attrName>ppt_w</p:attrName>
                                        </p:attrNameLst>
                                      </p:cBhvr>
                                      <p:tavLst>
                                        <p:tav tm="0">
                                          <p:val>
                                            <p:strVal val="#ppt_w*0.70"/>
                                          </p:val>
                                        </p:tav>
                                        <p:tav tm="100000">
                                          <p:val>
                                            <p:strVal val="#ppt_w"/>
                                          </p:val>
                                        </p:tav>
                                      </p:tavLst>
                                    </p:anim>
                                    <p:anim calcmode="lin" valueType="num">
                                      <p:cBhvr>
                                        <p:cTn id="180" dur="1000" fill="hold"/>
                                        <p:tgtEl>
                                          <p:spTgt spid="82"/>
                                        </p:tgtEl>
                                        <p:attrNameLst>
                                          <p:attrName>ppt_h</p:attrName>
                                        </p:attrNameLst>
                                      </p:cBhvr>
                                      <p:tavLst>
                                        <p:tav tm="0">
                                          <p:val>
                                            <p:strVal val="#ppt_h"/>
                                          </p:val>
                                        </p:tav>
                                        <p:tav tm="100000">
                                          <p:val>
                                            <p:strVal val="#ppt_h"/>
                                          </p:val>
                                        </p:tav>
                                      </p:tavLst>
                                    </p:anim>
                                    <p:animEffect transition="in" filter="fade">
                                      <p:cBhvr>
                                        <p:cTn id="181" dur="1000"/>
                                        <p:tgtEl>
                                          <p:spTgt spid="82"/>
                                        </p:tgtEl>
                                      </p:cBhvr>
                                    </p:animEffect>
                                  </p:childTnLst>
                                </p:cTn>
                              </p:par>
                              <p:par>
                                <p:cTn id="182" presetID="55" presetClass="entr" presetSubtype="0" fill="hold" grpId="0" nodeType="withEffect">
                                  <p:stCondLst>
                                    <p:cond delay="3000"/>
                                  </p:stCondLst>
                                  <p:childTnLst>
                                    <p:set>
                                      <p:cBhvr>
                                        <p:cTn id="183" dur="1" fill="hold">
                                          <p:stCondLst>
                                            <p:cond delay="0"/>
                                          </p:stCondLst>
                                        </p:cTn>
                                        <p:tgtEl>
                                          <p:spTgt spid="83"/>
                                        </p:tgtEl>
                                        <p:attrNameLst>
                                          <p:attrName>style.visibility</p:attrName>
                                        </p:attrNameLst>
                                      </p:cBhvr>
                                      <p:to>
                                        <p:strVal val="visible"/>
                                      </p:to>
                                    </p:set>
                                    <p:anim calcmode="lin" valueType="num">
                                      <p:cBhvr>
                                        <p:cTn id="184" dur="1000" fill="hold"/>
                                        <p:tgtEl>
                                          <p:spTgt spid="83"/>
                                        </p:tgtEl>
                                        <p:attrNameLst>
                                          <p:attrName>ppt_w</p:attrName>
                                        </p:attrNameLst>
                                      </p:cBhvr>
                                      <p:tavLst>
                                        <p:tav tm="0">
                                          <p:val>
                                            <p:strVal val="#ppt_w*0.70"/>
                                          </p:val>
                                        </p:tav>
                                        <p:tav tm="100000">
                                          <p:val>
                                            <p:strVal val="#ppt_w"/>
                                          </p:val>
                                        </p:tav>
                                      </p:tavLst>
                                    </p:anim>
                                    <p:anim calcmode="lin" valueType="num">
                                      <p:cBhvr>
                                        <p:cTn id="185" dur="1000" fill="hold"/>
                                        <p:tgtEl>
                                          <p:spTgt spid="83"/>
                                        </p:tgtEl>
                                        <p:attrNameLst>
                                          <p:attrName>ppt_h</p:attrName>
                                        </p:attrNameLst>
                                      </p:cBhvr>
                                      <p:tavLst>
                                        <p:tav tm="0">
                                          <p:val>
                                            <p:strVal val="#ppt_h"/>
                                          </p:val>
                                        </p:tav>
                                        <p:tav tm="100000">
                                          <p:val>
                                            <p:strVal val="#ppt_h"/>
                                          </p:val>
                                        </p:tav>
                                      </p:tavLst>
                                    </p:anim>
                                    <p:animEffect transition="in" filter="fade">
                                      <p:cBhvr>
                                        <p:cTn id="186" dur="1000"/>
                                        <p:tgtEl>
                                          <p:spTgt spid="83"/>
                                        </p:tgtEl>
                                      </p:cBhvr>
                                    </p:animEffect>
                                  </p:childTnLst>
                                </p:cTn>
                              </p:par>
                              <p:par>
                                <p:cTn id="187" presetID="55" presetClass="entr" presetSubtype="0" fill="hold" grpId="0" nodeType="withEffect">
                                  <p:stCondLst>
                                    <p:cond delay="3000"/>
                                  </p:stCondLst>
                                  <p:childTnLst>
                                    <p:set>
                                      <p:cBhvr>
                                        <p:cTn id="188" dur="1" fill="hold">
                                          <p:stCondLst>
                                            <p:cond delay="0"/>
                                          </p:stCondLst>
                                        </p:cTn>
                                        <p:tgtEl>
                                          <p:spTgt spid="84"/>
                                        </p:tgtEl>
                                        <p:attrNameLst>
                                          <p:attrName>style.visibility</p:attrName>
                                        </p:attrNameLst>
                                      </p:cBhvr>
                                      <p:to>
                                        <p:strVal val="visible"/>
                                      </p:to>
                                    </p:set>
                                    <p:anim calcmode="lin" valueType="num">
                                      <p:cBhvr>
                                        <p:cTn id="189" dur="1000" fill="hold"/>
                                        <p:tgtEl>
                                          <p:spTgt spid="84"/>
                                        </p:tgtEl>
                                        <p:attrNameLst>
                                          <p:attrName>ppt_w</p:attrName>
                                        </p:attrNameLst>
                                      </p:cBhvr>
                                      <p:tavLst>
                                        <p:tav tm="0">
                                          <p:val>
                                            <p:strVal val="#ppt_w*0.70"/>
                                          </p:val>
                                        </p:tav>
                                        <p:tav tm="100000">
                                          <p:val>
                                            <p:strVal val="#ppt_w"/>
                                          </p:val>
                                        </p:tav>
                                      </p:tavLst>
                                    </p:anim>
                                    <p:anim calcmode="lin" valueType="num">
                                      <p:cBhvr>
                                        <p:cTn id="190" dur="1000" fill="hold"/>
                                        <p:tgtEl>
                                          <p:spTgt spid="84"/>
                                        </p:tgtEl>
                                        <p:attrNameLst>
                                          <p:attrName>ppt_h</p:attrName>
                                        </p:attrNameLst>
                                      </p:cBhvr>
                                      <p:tavLst>
                                        <p:tav tm="0">
                                          <p:val>
                                            <p:strVal val="#ppt_h"/>
                                          </p:val>
                                        </p:tav>
                                        <p:tav tm="100000">
                                          <p:val>
                                            <p:strVal val="#ppt_h"/>
                                          </p:val>
                                        </p:tav>
                                      </p:tavLst>
                                    </p:anim>
                                    <p:animEffect transition="in" filter="fade">
                                      <p:cBhvr>
                                        <p:cTn id="191" dur="1000"/>
                                        <p:tgtEl>
                                          <p:spTgt spid="84"/>
                                        </p:tgtEl>
                                      </p:cBhvr>
                                    </p:animEffect>
                                  </p:childTnLst>
                                </p:cTn>
                              </p:par>
                              <p:par>
                                <p:cTn id="192" presetID="55" presetClass="entr" presetSubtype="0" fill="hold" grpId="0" nodeType="withEffect">
                                  <p:stCondLst>
                                    <p:cond delay="3000"/>
                                  </p:stCondLst>
                                  <p:childTnLst>
                                    <p:set>
                                      <p:cBhvr>
                                        <p:cTn id="193" dur="1" fill="hold">
                                          <p:stCondLst>
                                            <p:cond delay="0"/>
                                          </p:stCondLst>
                                        </p:cTn>
                                        <p:tgtEl>
                                          <p:spTgt spid="85"/>
                                        </p:tgtEl>
                                        <p:attrNameLst>
                                          <p:attrName>style.visibility</p:attrName>
                                        </p:attrNameLst>
                                      </p:cBhvr>
                                      <p:to>
                                        <p:strVal val="visible"/>
                                      </p:to>
                                    </p:set>
                                    <p:anim calcmode="lin" valueType="num">
                                      <p:cBhvr>
                                        <p:cTn id="194" dur="1000" fill="hold"/>
                                        <p:tgtEl>
                                          <p:spTgt spid="85"/>
                                        </p:tgtEl>
                                        <p:attrNameLst>
                                          <p:attrName>ppt_w</p:attrName>
                                        </p:attrNameLst>
                                      </p:cBhvr>
                                      <p:tavLst>
                                        <p:tav tm="0">
                                          <p:val>
                                            <p:strVal val="#ppt_w*0.70"/>
                                          </p:val>
                                        </p:tav>
                                        <p:tav tm="100000">
                                          <p:val>
                                            <p:strVal val="#ppt_w"/>
                                          </p:val>
                                        </p:tav>
                                      </p:tavLst>
                                    </p:anim>
                                    <p:anim calcmode="lin" valueType="num">
                                      <p:cBhvr>
                                        <p:cTn id="195" dur="1000" fill="hold"/>
                                        <p:tgtEl>
                                          <p:spTgt spid="85"/>
                                        </p:tgtEl>
                                        <p:attrNameLst>
                                          <p:attrName>ppt_h</p:attrName>
                                        </p:attrNameLst>
                                      </p:cBhvr>
                                      <p:tavLst>
                                        <p:tav tm="0">
                                          <p:val>
                                            <p:strVal val="#ppt_h"/>
                                          </p:val>
                                        </p:tav>
                                        <p:tav tm="100000">
                                          <p:val>
                                            <p:strVal val="#ppt_h"/>
                                          </p:val>
                                        </p:tav>
                                      </p:tavLst>
                                    </p:anim>
                                    <p:animEffect transition="in" filter="fade">
                                      <p:cBhvr>
                                        <p:cTn id="196" dur="1000"/>
                                        <p:tgtEl>
                                          <p:spTgt spid="85"/>
                                        </p:tgtEl>
                                      </p:cBhvr>
                                    </p:animEffect>
                                  </p:childTnLst>
                                </p:cTn>
                              </p:par>
                              <p:par>
                                <p:cTn id="197" presetID="55" presetClass="entr" presetSubtype="0" fill="hold" grpId="0" nodeType="withEffect">
                                  <p:stCondLst>
                                    <p:cond delay="3000"/>
                                  </p:stCondLst>
                                  <p:childTnLst>
                                    <p:set>
                                      <p:cBhvr>
                                        <p:cTn id="198" dur="1" fill="hold">
                                          <p:stCondLst>
                                            <p:cond delay="0"/>
                                          </p:stCondLst>
                                        </p:cTn>
                                        <p:tgtEl>
                                          <p:spTgt spid="86"/>
                                        </p:tgtEl>
                                        <p:attrNameLst>
                                          <p:attrName>style.visibility</p:attrName>
                                        </p:attrNameLst>
                                      </p:cBhvr>
                                      <p:to>
                                        <p:strVal val="visible"/>
                                      </p:to>
                                    </p:set>
                                    <p:anim calcmode="lin" valueType="num">
                                      <p:cBhvr>
                                        <p:cTn id="199" dur="1000" fill="hold"/>
                                        <p:tgtEl>
                                          <p:spTgt spid="86"/>
                                        </p:tgtEl>
                                        <p:attrNameLst>
                                          <p:attrName>ppt_w</p:attrName>
                                        </p:attrNameLst>
                                      </p:cBhvr>
                                      <p:tavLst>
                                        <p:tav tm="0">
                                          <p:val>
                                            <p:strVal val="#ppt_w*0.70"/>
                                          </p:val>
                                        </p:tav>
                                        <p:tav tm="100000">
                                          <p:val>
                                            <p:strVal val="#ppt_w"/>
                                          </p:val>
                                        </p:tav>
                                      </p:tavLst>
                                    </p:anim>
                                    <p:anim calcmode="lin" valueType="num">
                                      <p:cBhvr>
                                        <p:cTn id="200" dur="1000" fill="hold"/>
                                        <p:tgtEl>
                                          <p:spTgt spid="86"/>
                                        </p:tgtEl>
                                        <p:attrNameLst>
                                          <p:attrName>ppt_h</p:attrName>
                                        </p:attrNameLst>
                                      </p:cBhvr>
                                      <p:tavLst>
                                        <p:tav tm="0">
                                          <p:val>
                                            <p:strVal val="#ppt_h"/>
                                          </p:val>
                                        </p:tav>
                                        <p:tav tm="100000">
                                          <p:val>
                                            <p:strVal val="#ppt_h"/>
                                          </p:val>
                                        </p:tav>
                                      </p:tavLst>
                                    </p:anim>
                                    <p:animEffect transition="in" filter="fade">
                                      <p:cBhvr>
                                        <p:cTn id="201" dur="1000"/>
                                        <p:tgtEl>
                                          <p:spTgt spid="86"/>
                                        </p:tgtEl>
                                      </p:cBhvr>
                                    </p:animEffect>
                                  </p:childTnLst>
                                </p:cTn>
                              </p:par>
                              <p:par>
                                <p:cTn id="202" presetID="55" presetClass="entr" presetSubtype="0" fill="hold" grpId="0" nodeType="withEffect">
                                  <p:stCondLst>
                                    <p:cond delay="3000"/>
                                  </p:stCondLst>
                                  <p:childTnLst>
                                    <p:set>
                                      <p:cBhvr>
                                        <p:cTn id="203" dur="1" fill="hold">
                                          <p:stCondLst>
                                            <p:cond delay="0"/>
                                          </p:stCondLst>
                                        </p:cTn>
                                        <p:tgtEl>
                                          <p:spTgt spid="150"/>
                                        </p:tgtEl>
                                        <p:attrNameLst>
                                          <p:attrName>style.visibility</p:attrName>
                                        </p:attrNameLst>
                                      </p:cBhvr>
                                      <p:to>
                                        <p:strVal val="visible"/>
                                      </p:to>
                                    </p:set>
                                    <p:anim calcmode="lin" valueType="num">
                                      <p:cBhvr>
                                        <p:cTn id="204" dur="1000" fill="hold"/>
                                        <p:tgtEl>
                                          <p:spTgt spid="150"/>
                                        </p:tgtEl>
                                        <p:attrNameLst>
                                          <p:attrName>ppt_w</p:attrName>
                                        </p:attrNameLst>
                                      </p:cBhvr>
                                      <p:tavLst>
                                        <p:tav tm="0">
                                          <p:val>
                                            <p:strVal val="#ppt_w*0.70"/>
                                          </p:val>
                                        </p:tav>
                                        <p:tav tm="100000">
                                          <p:val>
                                            <p:strVal val="#ppt_w"/>
                                          </p:val>
                                        </p:tav>
                                      </p:tavLst>
                                    </p:anim>
                                    <p:anim calcmode="lin" valueType="num">
                                      <p:cBhvr>
                                        <p:cTn id="205" dur="1000" fill="hold"/>
                                        <p:tgtEl>
                                          <p:spTgt spid="150"/>
                                        </p:tgtEl>
                                        <p:attrNameLst>
                                          <p:attrName>ppt_h</p:attrName>
                                        </p:attrNameLst>
                                      </p:cBhvr>
                                      <p:tavLst>
                                        <p:tav tm="0">
                                          <p:val>
                                            <p:strVal val="#ppt_h"/>
                                          </p:val>
                                        </p:tav>
                                        <p:tav tm="100000">
                                          <p:val>
                                            <p:strVal val="#ppt_h"/>
                                          </p:val>
                                        </p:tav>
                                      </p:tavLst>
                                    </p:anim>
                                    <p:animEffect transition="in" filter="fade">
                                      <p:cBhvr>
                                        <p:cTn id="206" dur="1000"/>
                                        <p:tgtEl>
                                          <p:spTgt spid="150"/>
                                        </p:tgtEl>
                                      </p:cBhvr>
                                    </p:animEffect>
                                  </p:childTnLst>
                                </p:cTn>
                              </p:par>
                              <p:par>
                                <p:cTn id="207" presetID="55" presetClass="entr" presetSubtype="0" fill="hold" grpId="0" nodeType="withEffect">
                                  <p:stCondLst>
                                    <p:cond delay="3000"/>
                                  </p:stCondLst>
                                  <p:childTnLst>
                                    <p:set>
                                      <p:cBhvr>
                                        <p:cTn id="208" dur="1" fill="hold">
                                          <p:stCondLst>
                                            <p:cond delay="0"/>
                                          </p:stCondLst>
                                        </p:cTn>
                                        <p:tgtEl>
                                          <p:spTgt spid="151"/>
                                        </p:tgtEl>
                                        <p:attrNameLst>
                                          <p:attrName>style.visibility</p:attrName>
                                        </p:attrNameLst>
                                      </p:cBhvr>
                                      <p:to>
                                        <p:strVal val="visible"/>
                                      </p:to>
                                    </p:set>
                                    <p:anim calcmode="lin" valueType="num">
                                      <p:cBhvr>
                                        <p:cTn id="209" dur="1000" fill="hold"/>
                                        <p:tgtEl>
                                          <p:spTgt spid="151"/>
                                        </p:tgtEl>
                                        <p:attrNameLst>
                                          <p:attrName>ppt_w</p:attrName>
                                        </p:attrNameLst>
                                      </p:cBhvr>
                                      <p:tavLst>
                                        <p:tav tm="0">
                                          <p:val>
                                            <p:strVal val="#ppt_w*0.70"/>
                                          </p:val>
                                        </p:tav>
                                        <p:tav tm="100000">
                                          <p:val>
                                            <p:strVal val="#ppt_w"/>
                                          </p:val>
                                        </p:tav>
                                      </p:tavLst>
                                    </p:anim>
                                    <p:anim calcmode="lin" valueType="num">
                                      <p:cBhvr>
                                        <p:cTn id="210" dur="1000" fill="hold"/>
                                        <p:tgtEl>
                                          <p:spTgt spid="151"/>
                                        </p:tgtEl>
                                        <p:attrNameLst>
                                          <p:attrName>ppt_h</p:attrName>
                                        </p:attrNameLst>
                                      </p:cBhvr>
                                      <p:tavLst>
                                        <p:tav tm="0">
                                          <p:val>
                                            <p:strVal val="#ppt_h"/>
                                          </p:val>
                                        </p:tav>
                                        <p:tav tm="100000">
                                          <p:val>
                                            <p:strVal val="#ppt_h"/>
                                          </p:val>
                                        </p:tav>
                                      </p:tavLst>
                                    </p:anim>
                                    <p:animEffect transition="in" filter="fade">
                                      <p:cBhvr>
                                        <p:cTn id="211" dur="1000"/>
                                        <p:tgtEl>
                                          <p:spTgt spid="151"/>
                                        </p:tgtEl>
                                      </p:cBhvr>
                                    </p:animEffect>
                                  </p:childTnLst>
                                </p:cTn>
                              </p:par>
                              <p:par>
                                <p:cTn id="212" presetID="55" presetClass="entr" presetSubtype="0" fill="hold" grpId="0" nodeType="withEffect">
                                  <p:stCondLst>
                                    <p:cond delay="3500"/>
                                  </p:stCondLst>
                                  <p:childTnLst>
                                    <p:set>
                                      <p:cBhvr>
                                        <p:cTn id="213" dur="1" fill="hold">
                                          <p:stCondLst>
                                            <p:cond delay="0"/>
                                          </p:stCondLst>
                                        </p:cTn>
                                        <p:tgtEl>
                                          <p:spTgt spid="14"/>
                                        </p:tgtEl>
                                        <p:attrNameLst>
                                          <p:attrName>style.visibility</p:attrName>
                                        </p:attrNameLst>
                                      </p:cBhvr>
                                      <p:to>
                                        <p:strVal val="visible"/>
                                      </p:to>
                                    </p:set>
                                    <p:anim calcmode="lin" valueType="num">
                                      <p:cBhvr>
                                        <p:cTn id="214" dur="1000" fill="hold"/>
                                        <p:tgtEl>
                                          <p:spTgt spid="14"/>
                                        </p:tgtEl>
                                        <p:attrNameLst>
                                          <p:attrName>ppt_w</p:attrName>
                                        </p:attrNameLst>
                                      </p:cBhvr>
                                      <p:tavLst>
                                        <p:tav tm="0">
                                          <p:val>
                                            <p:strVal val="#ppt_w*0.70"/>
                                          </p:val>
                                        </p:tav>
                                        <p:tav tm="100000">
                                          <p:val>
                                            <p:strVal val="#ppt_w"/>
                                          </p:val>
                                        </p:tav>
                                      </p:tavLst>
                                    </p:anim>
                                    <p:anim calcmode="lin" valueType="num">
                                      <p:cBhvr>
                                        <p:cTn id="215" dur="1000" fill="hold"/>
                                        <p:tgtEl>
                                          <p:spTgt spid="14"/>
                                        </p:tgtEl>
                                        <p:attrNameLst>
                                          <p:attrName>ppt_h</p:attrName>
                                        </p:attrNameLst>
                                      </p:cBhvr>
                                      <p:tavLst>
                                        <p:tav tm="0">
                                          <p:val>
                                            <p:strVal val="#ppt_h"/>
                                          </p:val>
                                        </p:tav>
                                        <p:tav tm="100000">
                                          <p:val>
                                            <p:strVal val="#ppt_h"/>
                                          </p:val>
                                        </p:tav>
                                      </p:tavLst>
                                    </p:anim>
                                    <p:animEffect transition="in" filter="fade">
                                      <p:cBhvr>
                                        <p:cTn id="216" dur="1000"/>
                                        <p:tgtEl>
                                          <p:spTgt spid="14"/>
                                        </p:tgtEl>
                                      </p:cBhvr>
                                    </p:animEffect>
                                  </p:childTnLst>
                                </p:cTn>
                              </p:par>
                              <p:par>
                                <p:cTn id="217" presetID="55" presetClass="entr" presetSubtype="0" fill="hold" grpId="0" nodeType="withEffect">
                                  <p:stCondLst>
                                    <p:cond delay="3500"/>
                                  </p:stCondLst>
                                  <p:childTnLst>
                                    <p:set>
                                      <p:cBhvr>
                                        <p:cTn id="218" dur="1" fill="hold">
                                          <p:stCondLst>
                                            <p:cond delay="0"/>
                                          </p:stCondLst>
                                        </p:cTn>
                                        <p:tgtEl>
                                          <p:spTgt spid="88"/>
                                        </p:tgtEl>
                                        <p:attrNameLst>
                                          <p:attrName>style.visibility</p:attrName>
                                        </p:attrNameLst>
                                      </p:cBhvr>
                                      <p:to>
                                        <p:strVal val="visible"/>
                                      </p:to>
                                    </p:set>
                                    <p:anim calcmode="lin" valueType="num">
                                      <p:cBhvr>
                                        <p:cTn id="219" dur="1000" fill="hold"/>
                                        <p:tgtEl>
                                          <p:spTgt spid="88"/>
                                        </p:tgtEl>
                                        <p:attrNameLst>
                                          <p:attrName>ppt_w</p:attrName>
                                        </p:attrNameLst>
                                      </p:cBhvr>
                                      <p:tavLst>
                                        <p:tav tm="0">
                                          <p:val>
                                            <p:strVal val="#ppt_w*0.70"/>
                                          </p:val>
                                        </p:tav>
                                        <p:tav tm="100000">
                                          <p:val>
                                            <p:strVal val="#ppt_w"/>
                                          </p:val>
                                        </p:tav>
                                      </p:tavLst>
                                    </p:anim>
                                    <p:anim calcmode="lin" valueType="num">
                                      <p:cBhvr>
                                        <p:cTn id="220" dur="1000" fill="hold"/>
                                        <p:tgtEl>
                                          <p:spTgt spid="88"/>
                                        </p:tgtEl>
                                        <p:attrNameLst>
                                          <p:attrName>ppt_h</p:attrName>
                                        </p:attrNameLst>
                                      </p:cBhvr>
                                      <p:tavLst>
                                        <p:tav tm="0">
                                          <p:val>
                                            <p:strVal val="#ppt_h"/>
                                          </p:val>
                                        </p:tav>
                                        <p:tav tm="100000">
                                          <p:val>
                                            <p:strVal val="#ppt_h"/>
                                          </p:val>
                                        </p:tav>
                                      </p:tavLst>
                                    </p:anim>
                                    <p:animEffect transition="in" filter="fade">
                                      <p:cBhvr>
                                        <p:cTn id="221" dur="1000"/>
                                        <p:tgtEl>
                                          <p:spTgt spid="88"/>
                                        </p:tgtEl>
                                      </p:cBhvr>
                                    </p:animEffect>
                                  </p:childTnLst>
                                </p:cTn>
                              </p:par>
                              <p:par>
                                <p:cTn id="222" presetID="55" presetClass="entr" presetSubtype="0" fill="hold" grpId="0" nodeType="withEffect">
                                  <p:stCondLst>
                                    <p:cond delay="3500"/>
                                  </p:stCondLst>
                                  <p:childTnLst>
                                    <p:set>
                                      <p:cBhvr>
                                        <p:cTn id="223" dur="1" fill="hold">
                                          <p:stCondLst>
                                            <p:cond delay="0"/>
                                          </p:stCondLst>
                                        </p:cTn>
                                        <p:tgtEl>
                                          <p:spTgt spid="89"/>
                                        </p:tgtEl>
                                        <p:attrNameLst>
                                          <p:attrName>style.visibility</p:attrName>
                                        </p:attrNameLst>
                                      </p:cBhvr>
                                      <p:to>
                                        <p:strVal val="visible"/>
                                      </p:to>
                                    </p:set>
                                    <p:anim calcmode="lin" valueType="num">
                                      <p:cBhvr>
                                        <p:cTn id="224" dur="1000" fill="hold"/>
                                        <p:tgtEl>
                                          <p:spTgt spid="89"/>
                                        </p:tgtEl>
                                        <p:attrNameLst>
                                          <p:attrName>ppt_w</p:attrName>
                                        </p:attrNameLst>
                                      </p:cBhvr>
                                      <p:tavLst>
                                        <p:tav tm="0">
                                          <p:val>
                                            <p:strVal val="#ppt_w*0.70"/>
                                          </p:val>
                                        </p:tav>
                                        <p:tav tm="100000">
                                          <p:val>
                                            <p:strVal val="#ppt_w"/>
                                          </p:val>
                                        </p:tav>
                                      </p:tavLst>
                                    </p:anim>
                                    <p:anim calcmode="lin" valueType="num">
                                      <p:cBhvr>
                                        <p:cTn id="225" dur="1000" fill="hold"/>
                                        <p:tgtEl>
                                          <p:spTgt spid="89"/>
                                        </p:tgtEl>
                                        <p:attrNameLst>
                                          <p:attrName>ppt_h</p:attrName>
                                        </p:attrNameLst>
                                      </p:cBhvr>
                                      <p:tavLst>
                                        <p:tav tm="0">
                                          <p:val>
                                            <p:strVal val="#ppt_h"/>
                                          </p:val>
                                        </p:tav>
                                        <p:tav tm="100000">
                                          <p:val>
                                            <p:strVal val="#ppt_h"/>
                                          </p:val>
                                        </p:tav>
                                      </p:tavLst>
                                    </p:anim>
                                    <p:animEffect transition="in" filter="fade">
                                      <p:cBhvr>
                                        <p:cTn id="226" dur="1000"/>
                                        <p:tgtEl>
                                          <p:spTgt spid="89"/>
                                        </p:tgtEl>
                                      </p:cBhvr>
                                    </p:animEffect>
                                  </p:childTnLst>
                                </p:cTn>
                              </p:par>
                              <p:par>
                                <p:cTn id="227" presetID="55" presetClass="entr" presetSubtype="0" fill="hold" grpId="0" nodeType="withEffect">
                                  <p:stCondLst>
                                    <p:cond delay="3500"/>
                                  </p:stCondLst>
                                  <p:childTnLst>
                                    <p:set>
                                      <p:cBhvr>
                                        <p:cTn id="228" dur="1" fill="hold">
                                          <p:stCondLst>
                                            <p:cond delay="0"/>
                                          </p:stCondLst>
                                        </p:cTn>
                                        <p:tgtEl>
                                          <p:spTgt spid="90"/>
                                        </p:tgtEl>
                                        <p:attrNameLst>
                                          <p:attrName>style.visibility</p:attrName>
                                        </p:attrNameLst>
                                      </p:cBhvr>
                                      <p:to>
                                        <p:strVal val="visible"/>
                                      </p:to>
                                    </p:set>
                                    <p:anim calcmode="lin" valueType="num">
                                      <p:cBhvr>
                                        <p:cTn id="229" dur="1000" fill="hold"/>
                                        <p:tgtEl>
                                          <p:spTgt spid="90"/>
                                        </p:tgtEl>
                                        <p:attrNameLst>
                                          <p:attrName>ppt_w</p:attrName>
                                        </p:attrNameLst>
                                      </p:cBhvr>
                                      <p:tavLst>
                                        <p:tav tm="0">
                                          <p:val>
                                            <p:strVal val="#ppt_w*0.70"/>
                                          </p:val>
                                        </p:tav>
                                        <p:tav tm="100000">
                                          <p:val>
                                            <p:strVal val="#ppt_w"/>
                                          </p:val>
                                        </p:tav>
                                      </p:tavLst>
                                    </p:anim>
                                    <p:anim calcmode="lin" valueType="num">
                                      <p:cBhvr>
                                        <p:cTn id="230" dur="1000" fill="hold"/>
                                        <p:tgtEl>
                                          <p:spTgt spid="90"/>
                                        </p:tgtEl>
                                        <p:attrNameLst>
                                          <p:attrName>ppt_h</p:attrName>
                                        </p:attrNameLst>
                                      </p:cBhvr>
                                      <p:tavLst>
                                        <p:tav tm="0">
                                          <p:val>
                                            <p:strVal val="#ppt_h"/>
                                          </p:val>
                                        </p:tav>
                                        <p:tav tm="100000">
                                          <p:val>
                                            <p:strVal val="#ppt_h"/>
                                          </p:val>
                                        </p:tav>
                                      </p:tavLst>
                                    </p:anim>
                                    <p:animEffect transition="in" filter="fade">
                                      <p:cBhvr>
                                        <p:cTn id="231" dur="1000"/>
                                        <p:tgtEl>
                                          <p:spTgt spid="90"/>
                                        </p:tgtEl>
                                      </p:cBhvr>
                                    </p:animEffect>
                                  </p:childTnLst>
                                </p:cTn>
                              </p:par>
                              <p:par>
                                <p:cTn id="232" presetID="55" presetClass="entr" presetSubtype="0" fill="hold" grpId="0" nodeType="withEffect">
                                  <p:stCondLst>
                                    <p:cond delay="3500"/>
                                  </p:stCondLst>
                                  <p:childTnLst>
                                    <p:set>
                                      <p:cBhvr>
                                        <p:cTn id="233" dur="1" fill="hold">
                                          <p:stCondLst>
                                            <p:cond delay="0"/>
                                          </p:stCondLst>
                                        </p:cTn>
                                        <p:tgtEl>
                                          <p:spTgt spid="91"/>
                                        </p:tgtEl>
                                        <p:attrNameLst>
                                          <p:attrName>style.visibility</p:attrName>
                                        </p:attrNameLst>
                                      </p:cBhvr>
                                      <p:to>
                                        <p:strVal val="visible"/>
                                      </p:to>
                                    </p:set>
                                    <p:anim calcmode="lin" valueType="num">
                                      <p:cBhvr>
                                        <p:cTn id="234" dur="1000" fill="hold"/>
                                        <p:tgtEl>
                                          <p:spTgt spid="91"/>
                                        </p:tgtEl>
                                        <p:attrNameLst>
                                          <p:attrName>ppt_w</p:attrName>
                                        </p:attrNameLst>
                                      </p:cBhvr>
                                      <p:tavLst>
                                        <p:tav tm="0">
                                          <p:val>
                                            <p:strVal val="#ppt_w*0.70"/>
                                          </p:val>
                                        </p:tav>
                                        <p:tav tm="100000">
                                          <p:val>
                                            <p:strVal val="#ppt_w"/>
                                          </p:val>
                                        </p:tav>
                                      </p:tavLst>
                                    </p:anim>
                                    <p:anim calcmode="lin" valueType="num">
                                      <p:cBhvr>
                                        <p:cTn id="235" dur="1000" fill="hold"/>
                                        <p:tgtEl>
                                          <p:spTgt spid="91"/>
                                        </p:tgtEl>
                                        <p:attrNameLst>
                                          <p:attrName>ppt_h</p:attrName>
                                        </p:attrNameLst>
                                      </p:cBhvr>
                                      <p:tavLst>
                                        <p:tav tm="0">
                                          <p:val>
                                            <p:strVal val="#ppt_h"/>
                                          </p:val>
                                        </p:tav>
                                        <p:tav tm="100000">
                                          <p:val>
                                            <p:strVal val="#ppt_h"/>
                                          </p:val>
                                        </p:tav>
                                      </p:tavLst>
                                    </p:anim>
                                    <p:animEffect transition="in" filter="fade">
                                      <p:cBhvr>
                                        <p:cTn id="236" dur="1000"/>
                                        <p:tgtEl>
                                          <p:spTgt spid="91"/>
                                        </p:tgtEl>
                                      </p:cBhvr>
                                    </p:animEffect>
                                  </p:childTnLst>
                                </p:cTn>
                              </p:par>
                              <p:par>
                                <p:cTn id="237" presetID="55" presetClass="entr" presetSubtype="0" fill="hold" grpId="0" nodeType="withEffect">
                                  <p:stCondLst>
                                    <p:cond delay="3500"/>
                                  </p:stCondLst>
                                  <p:childTnLst>
                                    <p:set>
                                      <p:cBhvr>
                                        <p:cTn id="238" dur="1" fill="hold">
                                          <p:stCondLst>
                                            <p:cond delay="0"/>
                                          </p:stCondLst>
                                        </p:cTn>
                                        <p:tgtEl>
                                          <p:spTgt spid="92"/>
                                        </p:tgtEl>
                                        <p:attrNameLst>
                                          <p:attrName>style.visibility</p:attrName>
                                        </p:attrNameLst>
                                      </p:cBhvr>
                                      <p:to>
                                        <p:strVal val="visible"/>
                                      </p:to>
                                    </p:set>
                                    <p:anim calcmode="lin" valueType="num">
                                      <p:cBhvr>
                                        <p:cTn id="239" dur="1000" fill="hold"/>
                                        <p:tgtEl>
                                          <p:spTgt spid="92"/>
                                        </p:tgtEl>
                                        <p:attrNameLst>
                                          <p:attrName>ppt_w</p:attrName>
                                        </p:attrNameLst>
                                      </p:cBhvr>
                                      <p:tavLst>
                                        <p:tav tm="0">
                                          <p:val>
                                            <p:strVal val="#ppt_w*0.70"/>
                                          </p:val>
                                        </p:tav>
                                        <p:tav tm="100000">
                                          <p:val>
                                            <p:strVal val="#ppt_w"/>
                                          </p:val>
                                        </p:tav>
                                      </p:tavLst>
                                    </p:anim>
                                    <p:anim calcmode="lin" valueType="num">
                                      <p:cBhvr>
                                        <p:cTn id="240" dur="1000" fill="hold"/>
                                        <p:tgtEl>
                                          <p:spTgt spid="92"/>
                                        </p:tgtEl>
                                        <p:attrNameLst>
                                          <p:attrName>ppt_h</p:attrName>
                                        </p:attrNameLst>
                                      </p:cBhvr>
                                      <p:tavLst>
                                        <p:tav tm="0">
                                          <p:val>
                                            <p:strVal val="#ppt_h"/>
                                          </p:val>
                                        </p:tav>
                                        <p:tav tm="100000">
                                          <p:val>
                                            <p:strVal val="#ppt_h"/>
                                          </p:val>
                                        </p:tav>
                                      </p:tavLst>
                                    </p:anim>
                                    <p:animEffect transition="in" filter="fade">
                                      <p:cBhvr>
                                        <p:cTn id="241" dur="1000"/>
                                        <p:tgtEl>
                                          <p:spTgt spid="92"/>
                                        </p:tgtEl>
                                      </p:cBhvr>
                                    </p:animEffect>
                                  </p:childTnLst>
                                </p:cTn>
                              </p:par>
                              <p:par>
                                <p:cTn id="242" presetID="55" presetClass="entr" presetSubtype="0" fill="hold" grpId="0" nodeType="withEffect">
                                  <p:stCondLst>
                                    <p:cond delay="3500"/>
                                  </p:stCondLst>
                                  <p:childTnLst>
                                    <p:set>
                                      <p:cBhvr>
                                        <p:cTn id="243" dur="1" fill="hold">
                                          <p:stCondLst>
                                            <p:cond delay="0"/>
                                          </p:stCondLst>
                                        </p:cTn>
                                        <p:tgtEl>
                                          <p:spTgt spid="93"/>
                                        </p:tgtEl>
                                        <p:attrNameLst>
                                          <p:attrName>style.visibility</p:attrName>
                                        </p:attrNameLst>
                                      </p:cBhvr>
                                      <p:to>
                                        <p:strVal val="visible"/>
                                      </p:to>
                                    </p:set>
                                    <p:anim calcmode="lin" valueType="num">
                                      <p:cBhvr>
                                        <p:cTn id="244" dur="1000" fill="hold"/>
                                        <p:tgtEl>
                                          <p:spTgt spid="93"/>
                                        </p:tgtEl>
                                        <p:attrNameLst>
                                          <p:attrName>ppt_w</p:attrName>
                                        </p:attrNameLst>
                                      </p:cBhvr>
                                      <p:tavLst>
                                        <p:tav tm="0">
                                          <p:val>
                                            <p:strVal val="#ppt_w*0.70"/>
                                          </p:val>
                                        </p:tav>
                                        <p:tav tm="100000">
                                          <p:val>
                                            <p:strVal val="#ppt_w"/>
                                          </p:val>
                                        </p:tav>
                                      </p:tavLst>
                                    </p:anim>
                                    <p:anim calcmode="lin" valueType="num">
                                      <p:cBhvr>
                                        <p:cTn id="245" dur="1000" fill="hold"/>
                                        <p:tgtEl>
                                          <p:spTgt spid="93"/>
                                        </p:tgtEl>
                                        <p:attrNameLst>
                                          <p:attrName>ppt_h</p:attrName>
                                        </p:attrNameLst>
                                      </p:cBhvr>
                                      <p:tavLst>
                                        <p:tav tm="0">
                                          <p:val>
                                            <p:strVal val="#ppt_h"/>
                                          </p:val>
                                        </p:tav>
                                        <p:tav tm="100000">
                                          <p:val>
                                            <p:strVal val="#ppt_h"/>
                                          </p:val>
                                        </p:tav>
                                      </p:tavLst>
                                    </p:anim>
                                    <p:animEffect transition="in" filter="fade">
                                      <p:cBhvr>
                                        <p:cTn id="246" dur="1000"/>
                                        <p:tgtEl>
                                          <p:spTgt spid="93"/>
                                        </p:tgtEl>
                                      </p:cBhvr>
                                    </p:animEffect>
                                  </p:childTnLst>
                                </p:cTn>
                              </p:par>
                              <p:par>
                                <p:cTn id="247" presetID="55" presetClass="entr" presetSubtype="0" fill="hold" grpId="0" nodeType="withEffect">
                                  <p:stCondLst>
                                    <p:cond delay="3500"/>
                                  </p:stCondLst>
                                  <p:childTnLst>
                                    <p:set>
                                      <p:cBhvr>
                                        <p:cTn id="248" dur="1" fill="hold">
                                          <p:stCondLst>
                                            <p:cond delay="0"/>
                                          </p:stCondLst>
                                        </p:cTn>
                                        <p:tgtEl>
                                          <p:spTgt spid="153"/>
                                        </p:tgtEl>
                                        <p:attrNameLst>
                                          <p:attrName>style.visibility</p:attrName>
                                        </p:attrNameLst>
                                      </p:cBhvr>
                                      <p:to>
                                        <p:strVal val="visible"/>
                                      </p:to>
                                    </p:set>
                                    <p:anim calcmode="lin" valueType="num">
                                      <p:cBhvr>
                                        <p:cTn id="249" dur="1000" fill="hold"/>
                                        <p:tgtEl>
                                          <p:spTgt spid="153"/>
                                        </p:tgtEl>
                                        <p:attrNameLst>
                                          <p:attrName>ppt_w</p:attrName>
                                        </p:attrNameLst>
                                      </p:cBhvr>
                                      <p:tavLst>
                                        <p:tav tm="0">
                                          <p:val>
                                            <p:strVal val="#ppt_w*0.70"/>
                                          </p:val>
                                        </p:tav>
                                        <p:tav tm="100000">
                                          <p:val>
                                            <p:strVal val="#ppt_w"/>
                                          </p:val>
                                        </p:tav>
                                      </p:tavLst>
                                    </p:anim>
                                    <p:anim calcmode="lin" valueType="num">
                                      <p:cBhvr>
                                        <p:cTn id="250" dur="1000" fill="hold"/>
                                        <p:tgtEl>
                                          <p:spTgt spid="153"/>
                                        </p:tgtEl>
                                        <p:attrNameLst>
                                          <p:attrName>ppt_h</p:attrName>
                                        </p:attrNameLst>
                                      </p:cBhvr>
                                      <p:tavLst>
                                        <p:tav tm="0">
                                          <p:val>
                                            <p:strVal val="#ppt_h"/>
                                          </p:val>
                                        </p:tav>
                                        <p:tav tm="100000">
                                          <p:val>
                                            <p:strVal val="#ppt_h"/>
                                          </p:val>
                                        </p:tav>
                                      </p:tavLst>
                                    </p:anim>
                                    <p:animEffect transition="in" filter="fade">
                                      <p:cBhvr>
                                        <p:cTn id="251" dur="1000"/>
                                        <p:tgtEl>
                                          <p:spTgt spid="153"/>
                                        </p:tgtEl>
                                      </p:cBhvr>
                                    </p:animEffect>
                                  </p:childTnLst>
                                </p:cTn>
                              </p:par>
                              <p:par>
                                <p:cTn id="252" presetID="55" presetClass="entr" presetSubtype="0" fill="hold" grpId="0" nodeType="withEffect">
                                  <p:stCondLst>
                                    <p:cond delay="3500"/>
                                  </p:stCondLst>
                                  <p:childTnLst>
                                    <p:set>
                                      <p:cBhvr>
                                        <p:cTn id="253" dur="1" fill="hold">
                                          <p:stCondLst>
                                            <p:cond delay="0"/>
                                          </p:stCondLst>
                                        </p:cTn>
                                        <p:tgtEl>
                                          <p:spTgt spid="154"/>
                                        </p:tgtEl>
                                        <p:attrNameLst>
                                          <p:attrName>style.visibility</p:attrName>
                                        </p:attrNameLst>
                                      </p:cBhvr>
                                      <p:to>
                                        <p:strVal val="visible"/>
                                      </p:to>
                                    </p:set>
                                    <p:anim calcmode="lin" valueType="num">
                                      <p:cBhvr>
                                        <p:cTn id="254" dur="1000" fill="hold"/>
                                        <p:tgtEl>
                                          <p:spTgt spid="154"/>
                                        </p:tgtEl>
                                        <p:attrNameLst>
                                          <p:attrName>ppt_w</p:attrName>
                                        </p:attrNameLst>
                                      </p:cBhvr>
                                      <p:tavLst>
                                        <p:tav tm="0">
                                          <p:val>
                                            <p:strVal val="#ppt_w*0.70"/>
                                          </p:val>
                                        </p:tav>
                                        <p:tav tm="100000">
                                          <p:val>
                                            <p:strVal val="#ppt_w"/>
                                          </p:val>
                                        </p:tav>
                                      </p:tavLst>
                                    </p:anim>
                                    <p:anim calcmode="lin" valueType="num">
                                      <p:cBhvr>
                                        <p:cTn id="255" dur="1000" fill="hold"/>
                                        <p:tgtEl>
                                          <p:spTgt spid="154"/>
                                        </p:tgtEl>
                                        <p:attrNameLst>
                                          <p:attrName>ppt_h</p:attrName>
                                        </p:attrNameLst>
                                      </p:cBhvr>
                                      <p:tavLst>
                                        <p:tav tm="0">
                                          <p:val>
                                            <p:strVal val="#ppt_h"/>
                                          </p:val>
                                        </p:tav>
                                        <p:tav tm="100000">
                                          <p:val>
                                            <p:strVal val="#ppt_h"/>
                                          </p:val>
                                        </p:tav>
                                      </p:tavLst>
                                    </p:anim>
                                    <p:animEffect transition="in" filter="fade">
                                      <p:cBhvr>
                                        <p:cTn id="256" dur="1000"/>
                                        <p:tgtEl>
                                          <p:spTgt spid="154"/>
                                        </p:tgtEl>
                                      </p:cBhvr>
                                    </p:animEffect>
                                  </p:childTnLst>
                                </p:cTn>
                              </p:par>
                              <p:par>
                                <p:cTn id="257" presetID="55" presetClass="entr" presetSubtype="0" fill="hold" grpId="0" nodeType="withEffect">
                                  <p:stCondLst>
                                    <p:cond delay="4000"/>
                                  </p:stCondLst>
                                  <p:childTnLst>
                                    <p:set>
                                      <p:cBhvr>
                                        <p:cTn id="258" dur="1" fill="hold">
                                          <p:stCondLst>
                                            <p:cond delay="0"/>
                                          </p:stCondLst>
                                        </p:cTn>
                                        <p:tgtEl>
                                          <p:spTgt spid="15"/>
                                        </p:tgtEl>
                                        <p:attrNameLst>
                                          <p:attrName>style.visibility</p:attrName>
                                        </p:attrNameLst>
                                      </p:cBhvr>
                                      <p:to>
                                        <p:strVal val="visible"/>
                                      </p:to>
                                    </p:set>
                                    <p:anim calcmode="lin" valueType="num">
                                      <p:cBhvr>
                                        <p:cTn id="259" dur="1000" fill="hold"/>
                                        <p:tgtEl>
                                          <p:spTgt spid="15"/>
                                        </p:tgtEl>
                                        <p:attrNameLst>
                                          <p:attrName>ppt_w</p:attrName>
                                        </p:attrNameLst>
                                      </p:cBhvr>
                                      <p:tavLst>
                                        <p:tav tm="0">
                                          <p:val>
                                            <p:strVal val="#ppt_w*0.70"/>
                                          </p:val>
                                        </p:tav>
                                        <p:tav tm="100000">
                                          <p:val>
                                            <p:strVal val="#ppt_w"/>
                                          </p:val>
                                        </p:tav>
                                      </p:tavLst>
                                    </p:anim>
                                    <p:anim calcmode="lin" valueType="num">
                                      <p:cBhvr>
                                        <p:cTn id="260" dur="1000" fill="hold"/>
                                        <p:tgtEl>
                                          <p:spTgt spid="15"/>
                                        </p:tgtEl>
                                        <p:attrNameLst>
                                          <p:attrName>ppt_h</p:attrName>
                                        </p:attrNameLst>
                                      </p:cBhvr>
                                      <p:tavLst>
                                        <p:tav tm="0">
                                          <p:val>
                                            <p:strVal val="#ppt_h"/>
                                          </p:val>
                                        </p:tav>
                                        <p:tav tm="100000">
                                          <p:val>
                                            <p:strVal val="#ppt_h"/>
                                          </p:val>
                                        </p:tav>
                                      </p:tavLst>
                                    </p:anim>
                                    <p:animEffect transition="in" filter="fade">
                                      <p:cBhvr>
                                        <p:cTn id="261" dur="1000"/>
                                        <p:tgtEl>
                                          <p:spTgt spid="15"/>
                                        </p:tgtEl>
                                      </p:cBhvr>
                                    </p:animEffect>
                                  </p:childTnLst>
                                </p:cTn>
                              </p:par>
                              <p:par>
                                <p:cTn id="262" presetID="55" presetClass="entr" presetSubtype="0" fill="hold" grpId="0" nodeType="withEffect">
                                  <p:stCondLst>
                                    <p:cond delay="4000"/>
                                  </p:stCondLst>
                                  <p:childTnLst>
                                    <p:set>
                                      <p:cBhvr>
                                        <p:cTn id="263" dur="1" fill="hold">
                                          <p:stCondLst>
                                            <p:cond delay="0"/>
                                          </p:stCondLst>
                                        </p:cTn>
                                        <p:tgtEl>
                                          <p:spTgt spid="95"/>
                                        </p:tgtEl>
                                        <p:attrNameLst>
                                          <p:attrName>style.visibility</p:attrName>
                                        </p:attrNameLst>
                                      </p:cBhvr>
                                      <p:to>
                                        <p:strVal val="visible"/>
                                      </p:to>
                                    </p:set>
                                    <p:anim calcmode="lin" valueType="num">
                                      <p:cBhvr>
                                        <p:cTn id="264" dur="1000" fill="hold"/>
                                        <p:tgtEl>
                                          <p:spTgt spid="95"/>
                                        </p:tgtEl>
                                        <p:attrNameLst>
                                          <p:attrName>ppt_w</p:attrName>
                                        </p:attrNameLst>
                                      </p:cBhvr>
                                      <p:tavLst>
                                        <p:tav tm="0">
                                          <p:val>
                                            <p:strVal val="#ppt_w*0.70"/>
                                          </p:val>
                                        </p:tav>
                                        <p:tav tm="100000">
                                          <p:val>
                                            <p:strVal val="#ppt_w"/>
                                          </p:val>
                                        </p:tav>
                                      </p:tavLst>
                                    </p:anim>
                                    <p:anim calcmode="lin" valueType="num">
                                      <p:cBhvr>
                                        <p:cTn id="265" dur="1000" fill="hold"/>
                                        <p:tgtEl>
                                          <p:spTgt spid="95"/>
                                        </p:tgtEl>
                                        <p:attrNameLst>
                                          <p:attrName>ppt_h</p:attrName>
                                        </p:attrNameLst>
                                      </p:cBhvr>
                                      <p:tavLst>
                                        <p:tav tm="0">
                                          <p:val>
                                            <p:strVal val="#ppt_h"/>
                                          </p:val>
                                        </p:tav>
                                        <p:tav tm="100000">
                                          <p:val>
                                            <p:strVal val="#ppt_h"/>
                                          </p:val>
                                        </p:tav>
                                      </p:tavLst>
                                    </p:anim>
                                    <p:animEffect transition="in" filter="fade">
                                      <p:cBhvr>
                                        <p:cTn id="266" dur="1000"/>
                                        <p:tgtEl>
                                          <p:spTgt spid="95"/>
                                        </p:tgtEl>
                                      </p:cBhvr>
                                    </p:animEffect>
                                  </p:childTnLst>
                                </p:cTn>
                              </p:par>
                              <p:par>
                                <p:cTn id="267" presetID="55" presetClass="entr" presetSubtype="0" fill="hold" grpId="0" nodeType="withEffect">
                                  <p:stCondLst>
                                    <p:cond delay="4000"/>
                                  </p:stCondLst>
                                  <p:childTnLst>
                                    <p:set>
                                      <p:cBhvr>
                                        <p:cTn id="268" dur="1" fill="hold">
                                          <p:stCondLst>
                                            <p:cond delay="0"/>
                                          </p:stCondLst>
                                        </p:cTn>
                                        <p:tgtEl>
                                          <p:spTgt spid="96"/>
                                        </p:tgtEl>
                                        <p:attrNameLst>
                                          <p:attrName>style.visibility</p:attrName>
                                        </p:attrNameLst>
                                      </p:cBhvr>
                                      <p:to>
                                        <p:strVal val="visible"/>
                                      </p:to>
                                    </p:set>
                                    <p:anim calcmode="lin" valueType="num">
                                      <p:cBhvr>
                                        <p:cTn id="269" dur="1000" fill="hold"/>
                                        <p:tgtEl>
                                          <p:spTgt spid="96"/>
                                        </p:tgtEl>
                                        <p:attrNameLst>
                                          <p:attrName>ppt_w</p:attrName>
                                        </p:attrNameLst>
                                      </p:cBhvr>
                                      <p:tavLst>
                                        <p:tav tm="0">
                                          <p:val>
                                            <p:strVal val="#ppt_w*0.70"/>
                                          </p:val>
                                        </p:tav>
                                        <p:tav tm="100000">
                                          <p:val>
                                            <p:strVal val="#ppt_w"/>
                                          </p:val>
                                        </p:tav>
                                      </p:tavLst>
                                    </p:anim>
                                    <p:anim calcmode="lin" valueType="num">
                                      <p:cBhvr>
                                        <p:cTn id="270" dur="1000" fill="hold"/>
                                        <p:tgtEl>
                                          <p:spTgt spid="96"/>
                                        </p:tgtEl>
                                        <p:attrNameLst>
                                          <p:attrName>ppt_h</p:attrName>
                                        </p:attrNameLst>
                                      </p:cBhvr>
                                      <p:tavLst>
                                        <p:tav tm="0">
                                          <p:val>
                                            <p:strVal val="#ppt_h"/>
                                          </p:val>
                                        </p:tav>
                                        <p:tav tm="100000">
                                          <p:val>
                                            <p:strVal val="#ppt_h"/>
                                          </p:val>
                                        </p:tav>
                                      </p:tavLst>
                                    </p:anim>
                                    <p:animEffect transition="in" filter="fade">
                                      <p:cBhvr>
                                        <p:cTn id="271" dur="1000"/>
                                        <p:tgtEl>
                                          <p:spTgt spid="96"/>
                                        </p:tgtEl>
                                      </p:cBhvr>
                                    </p:animEffect>
                                  </p:childTnLst>
                                </p:cTn>
                              </p:par>
                              <p:par>
                                <p:cTn id="272" presetID="55" presetClass="entr" presetSubtype="0" fill="hold" grpId="0" nodeType="withEffect">
                                  <p:stCondLst>
                                    <p:cond delay="4000"/>
                                  </p:stCondLst>
                                  <p:childTnLst>
                                    <p:set>
                                      <p:cBhvr>
                                        <p:cTn id="273" dur="1" fill="hold">
                                          <p:stCondLst>
                                            <p:cond delay="0"/>
                                          </p:stCondLst>
                                        </p:cTn>
                                        <p:tgtEl>
                                          <p:spTgt spid="97"/>
                                        </p:tgtEl>
                                        <p:attrNameLst>
                                          <p:attrName>style.visibility</p:attrName>
                                        </p:attrNameLst>
                                      </p:cBhvr>
                                      <p:to>
                                        <p:strVal val="visible"/>
                                      </p:to>
                                    </p:set>
                                    <p:anim calcmode="lin" valueType="num">
                                      <p:cBhvr>
                                        <p:cTn id="274" dur="1000" fill="hold"/>
                                        <p:tgtEl>
                                          <p:spTgt spid="97"/>
                                        </p:tgtEl>
                                        <p:attrNameLst>
                                          <p:attrName>ppt_w</p:attrName>
                                        </p:attrNameLst>
                                      </p:cBhvr>
                                      <p:tavLst>
                                        <p:tav tm="0">
                                          <p:val>
                                            <p:strVal val="#ppt_w*0.70"/>
                                          </p:val>
                                        </p:tav>
                                        <p:tav tm="100000">
                                          <p:val>
                                            <p:strVal val="#ppt_w"/>
                                          </p:val>
                                        </p:tav>
                                      </p:tavLst>
                                    </p:anim>
                                    <p:anim calcmode="lin" valueType="num">
                                      <p:cBhvr>
                                        <p:cTn id="275" dur="1000" fill="hold"/>
                                        <p:tgtEl>
                                          <p:spTgt spid="97"/>
                                        </p:tgtEl>
                                        <p:attrNameLst>
                                          <p:attrName>ppt_h</p:attrName>
                                        </p:attrNameLst>
                                      </p:cBhvr>
                                      <p:tavLst>
                                        <p:tav tm="0">
                                          <p:val>
                                            <p:strVal val="#ppt_h"/>
                                          </p:val>
                                        </p:tav>
                                        <p:tav tm="100000">
                                          <p:val>
                                            <p:strVal val="#ppt_h"/>
                                          </p:val>
                                        </p:tav>
                                      </p:tavLst>
                                    </p:anim>
                                    <p:animEffect transition="in" filter="fade">
                                      <p:cBhvr>
                                        <p:cTn id="276" dur="1000"/>
                                        <p:tgtEl>
                                          <p:spTgt spid="97"/>
                                        </p:tgtEl>
                                      </p:cBhvr>
                                    </p:animEffect>
                                  </p:childTnLst>
                                </p:cTn>
                              </p:par>
                              <p:par>
                                <p:cTn id="277" presetID="55" presetClass="entr" presetSubtype="0" fill="hold" grpId="0" nodeType="withEffect">
                                  <p:stCondLst>
                                    <p:cond delay="4000"/>
                                  </p:stCondLst>
                                  <p:childTnLst>
                                    <p:set>
                                      <p:cBhvr>
                                        <p:cTn id="278" dur="1" fill="hold">
                                          <p:stCondLst>
                                            <p:cond delay="0"/>
                                          </p:stCondLst>
                                        </p:cTn>
                                        <p:tgtEl>
                                          <p:spTgt spid="98"/>
                                        </p:tgtEl>
                                        <p:attrNameLst>
                                          <p:attrName>style.visibility</p:attrName>
                                        </p:attrNameLst>
                                      </p:cBhvr>
                                      <p:to>
                                        <p:strVal val="visible"/>
                                      </p:to>
                                    </p:set>
                                    <p:anim calcmode="lin" valueType="num">
                                      <p:cBhvr>
                                        <p:cTn id="279" dur="1000" fill="hold"/>
                                        <p:tgtEl>
                                          <p:spTgt spid="98"/>
                                        </p:tgtEl>
                                        <p:attrNameLst>
                                          <p:attrName>ppt_w</p:attrName>
                                        </p:attrNameLst>
                                      </p:cBhvr>
                                      <p:tavLst>
                                        <p:tav tm="0">
                                          <p:val>
                                            <p:strVal val="#ppt_w*0.70"/>
                                          </p:val>
                                        </p:tav>
                                        <p:tav tm="100000">
                                          <p:val>
                                            <p:strVal val="#ppt_w"/>
                                          </p:val>
                                        </p:tav>
                                      </p:tavLst>
                                    </p:anim>
                                    <p:anim calcmode="lin" valueType="num">
                                      <p:cBhvr>
                                        <p:cTn id="280" dur="1000" fill="hold"/>
                                        <p:tgtEl>
                                          <p:spTgt spid="98"/>
                                        </p:tgtEl>
                                        <p:attrNameLst>
                                          <p:attrName>ppt_h</p:attrName>
                                        </p:attrNameLst>
                                      </p:cBhvr>
                                      <p:tavLst>
                                        <p:tav tm="0">
                                          <p:val>
                                            <p:strVal val="#ppt_h"/>
                                          </p:val>
                                        </p:tav>
                                        <p:tav tm="100000">
                                          <p:val>
                                            <p:strVal val="#ppt_h"/>
                                          </p:val>
                                        </p:tav>
                                      </p:tavLst>
                                    </p:anim>
                                    <p:animEffect transition="in" filter="fade">
                                      <p:cBhvr>
                                        <p:cTn id="281" dur="1000"/>
                                        <p:tgtEl>
                                          <p:spTgt spid="98"/>
                                        </p:tgtEl>
                                      </p:cBhvr>
                                    </p:animEffect>
                                  </p:childTnLst>
                                </p:cTn>
                              </p:par>
                              <p:par>
                                <p:cTn id="282" presetID="55" presetClass="entr" presetSubtype="0" fill="hold" grpId="0" nodeType="withEffect">
                                  <p:stCondLst>
                                    <p:cond delay="4000"/>
                                  </p:stCondLst>
                                  <p:childTnLst>
                                    <p:set>
                                      <p:cBhvr>
                                        <p:cTn id="283" dur="1" fill="hold">
                                          <p:stCondLst>
                                            <p:cond delay="0"/>
                                          </p:stCondLst>
                                        </p:cTn>
                                        <p:tgtEl>
                                          <p:spTgt spid="99"/>
                                        </p:tgtEl>
                                        <p:attrNameLst>
                                          <p:attrName>style.visibility</p:attrName>
                                        </p:attrNameLst>
                                      </p:cBhvr>
                                      <p:to>
                                        <p:strVal val="visible"/>
                                      </p:to>
                                    </p:set>
                                    <p:anim calcmode="lin" valueType="num">
                                      <p:cBhvr>
                                        <p:cTn id="284" dur="1000" fill="hold"/>
                                        <p:tgtEl>
                                          <p:spTgt spid="99"/>
                                        </p:tgtEl>
                                        <p:attrNameLst>
                                          <p:attrName>ppt_w</p:attrName>
                                        </p:attrNameLst>
                                      </p:cBhvr>
                                      <p:tavLst>
                                        <p:tav tm="0">
                                          <p:val>
                                            <p:strVal val="#ppt_w*0.70"/>
                                          </p:val>
                                        </p:tav>
                                        <p:tav tm="100000">
                                          <p:val>
                                            <p:strVal val="#ppt_w"/>
                                          </p:val>
                                        </p:tav>
                                      </p:tavLst>
                                    </p:anim>
                                    <p:anim calcmode="lin" valueType="num">
                                      <p:cBhvr>
                                        <p:cTn id="285" dur="1000" fill="hold"/>
                                        <p:tgtEl>
                                          <p:spTgt spid="99"/>
                                        </p:tgtEl>
                                        <p:attrNameLst>
                                          <p:attrName>ppt_h</p:attrName>
                                        </p:attrNameLst>
                                      </p:cBhvr>
                                      <p:tavLst>
                                        <p:tav tm="0">
                                          <p:val>
                                            <p:strVal val="#ppt_h"/>
                                          </p:val>
                                        </p:tav>
                                        <p:tav tm="100000">
                                          <p:val>
                                            <p:strVal val="#ppt_h"/>
                                          </p:val>
                                        </p:tav>
                                      </p:tavLst>
                                    </p:anim>
                                    <p:animEffect transition="in" filter="fade">
                                      <p:cBhvr>
                                        <p:cTn id="286" dur="1000"/>
                                        <p:tgtEl>
                                          <p:spTgt spid="99"/>
                                        </p:tgtEl>
                                      </p:cBhvr>
                                    </p:animEffect>
                                  </p:childTnLst>
                                </p:cTn>
                              </p:par>
                              <p:par>
                                <p:cTn id="287" presetID="55" presetClass="entr" presetSubtype="0" fill="hold" grpId="0" nodeType="withEffect">
                                  <p:stCondLst>
                                    <p:cond delay="4000"/>
                                  </p:stCondLst>
                                  <p:childTnLst>
                                    <p:set>
                                      <p:cBhvr>
                                        <p:cTn id="288" dur="1" fill="hold">
                                          <p:stCondLst>
                                            <p:cond delay="0"/>
                                          </p:stCondLst>
                                        </p:cTn>
                                        <p:tgtEl>
                                          <p:spTgt spid="100"/>
                                        </p:tgtEl>
                                        <p:attrNameLst>
                                          <p:attrName>style.visibility</p:attrName>
                                        </p:attrNameLst>
                                      </p:cBhvr>
                                      <p:to>
                                        <p:strVal val="visible"/>
                                      </p:to>
                                    </p:set>
                                    <p:anim calcmode="lin" valueType="num">
                                      <p:cBhvr>
                                        <p:cTn id="289" dur="1000" fill="hold"/>
                                        <p:tgtEl>
                                          <p:spTgt spid="100"/>
                                        </p:tgtEl>
                                        <p:attrNameLst>
                                          <p:attrName>ppt_w</p:attrName>
                                        </p:attrNameLst>
                                      </p:cBhvr>
                                      <p:tavLst>
                                        <p:tav tm="0">
                                          <p:val>
                                            <p:strVal val="#ppt_w*0.70"/>
                                          </p:val>
                                        </p:tav>
                                        <p:tav tm="100000">
                                          <p:val>
                                            <p:strVal val="#ppt_w"/>
                                          </p:val>
                                        </p:tav>
                                      </p:tavLst>
                                    </p:anim>
                                    <p:anim calcmode="lin" valueType="num">
                                      <p:cBhvr>
                                        <p:cTn id="290" dur="1000" fill="hold"/>
                                        <p:tgtEl>
                                          <p:spTgt spid="100"/>
                                        </p:tgtEl>
                                        <p:attrNameLst>
                                          <p:attrName>ppt_h</p:attrName>
                                        </p:attrNameLst>
                                      </p:cBhvr>
                                      <p:tavLst>
                                        <p:tav tm="0">
                                          <p:val>
                                            <p:strVal val="#ppt_h"/>
                                          </p:val>
                                        </p:tav>
                                        <p:tav tm="100000">
                                          <p:val>
                                            <p:strVal val="#ppt_h"/>
                                          </p:val>
                                        </p:tav>
                                      </p:tavLst>
                                    </p:anim>
                                    <p:animEffect transition="in" filter="fade">
                                      <p:cBhvr>
                                        <p:cTn id="291" dur="1000"/>
                                        <p:tgtEl>
                                          <p:spTgt spid="100"/>
                                        </p:tgtEl>
                                      </p:cBhvr>
                                    </p:animEffect>
                                  </p:childTnLst>
                                </p:cTn>
                              </p:par>
                              <p:par>
                                <p:cTn id="292" presetID="55" presetClass="entr" presetSubtype="0" fill="hold" grpId="0" nodeType="withEffect">
                                  <p:stCondLst>
                                    <p:cond delay="4000"/>
                                  </p:stCondLst>
                                  <p:childTnLst>
                                    <p:set>
                                      <p:cBhvr>
                                        <p:cTn id="293" dur="1" fill="hold">
                                          <p:stCondLst>
                                            <p:cond delay="0"/>
                                          </p:stCondLst>
                                        </p:cTn>
                                        <p:tgtEl>
                                          <p:spTgt spid="109"/>
                                        </p:tgtEl>
                                        <p:attrNameLst>
                                          <p:attrName>style.visibility</p:attrName>
                                        </p:attrNameLst>
                                      </p:cBhvr>
                                      <p:to>
                                        <p:strVal val="visible"/>
                                      </p:to>
                                    </p:set>
                                    <p:anim calcmode="lin" valueType="num">
                                      <p:cBhvr>
                                        <p:cTn id="294" dur="1000" fill="hold"/>
                                        <p:tgtEl>
                                          <p:spTgt spid="109"/>
                                        </p:tgtEl>
                                        <p:attrNameLst>
                                          <p:attrName>ppt_w</p:attrName>
                                        </p:attrNameLst>
                                      </p:cBhvr>
                                      <p:tavLst>
                                        <p:tav tm="0">
                                          <p:val>
                                            <p:strVal val="#ppt_w*0.70"/>
                                          </p:val>
                                        </p:tav>
                                        <p:tav tm="100000">
                                          <p:val>
                                            <p:strVal val="#ppt_w"/>
                                          </p:val>
                                        </p:tav>
                                      </p:tavLst>
                                    </p:anim>
                                    <p:anim calcmode="lin" valueType="num">
                                      <p:cBhvr>
                                        <p:cTn id="295" dur="1000" fill="hold"/>
                                        <p:tgtEl>
                                          <p:spTgt spid="109"/>
                                        </p:tgtEl>
                                        <p:attrNameLst>
                                          <p:attrName>ppt_h</p:attrName>
                                        </p:attrNameLst>
                                      </p:cBhvr>
                                      <p:tavLst>
                                        <p:tav tm="0">
                                          <p:val>
                                            <p:strVal val="#ppt_h"/>
                                          </p:val>
                                        </p:tav>
                                        <p:tav tm="100000">
                                          <p:val>
                                            <p:strVal val="#ppt_h"/>
                                          </p:val>
                                        </p:tav>
                                      </p:tavLst>
                                    </p:anim>
                                    <p:animEffect transition="in" filter="fade">
                                      <p:cBhvr>
                                        <p:cTn id="296" dur="1000"/>
                                        <p:tgtEl>
                                          <p:spTgt spid="109"/>
                                        </p:tgtEl>
                                      </p:cBhvr>
                                    </p:animEffect>
                                  </p:childTnLst>
                                </p:cTn>
                              </p:par>
                              <p:par>
                                <p:cTn id="297" presetID="55" presetClass="entr" presetSubtype="0" fill="hold" grpId="0" nodeType="withEffect">
                                  <p:stCondLst>
                                    <p:cond delay="4000"/>
                                  </p:stCondLst>
                                  <p:childTnLst>
                                    <p:set>
                                      <p:cBhvr>
                                        <p:cTn id="298" dur="1" fill="hold">
                                          <p:stCondLst>
                                            <p:cond delay="0"/>
                                          </p:stCondLst>
                                        </p:cTn>
                                        <p:tgtEl>
                                          <p:spTgt spid="110"/>
                                        </p:tgtEl>
                                        <p:attrNameLst>
                                          <p:attrName>style.visibility</p:attrName>
                                        </p:attrNameLst>
                                      </p:cBhvr>
                                      <p:to>
                                        <p:strVal val="visible"/>
                                      </p:to>
                                    </p:set>
                                    <p:anim calcmode="lin" valueType="num">
                                      <p:cBhvr>
                                        <p:cTn id="299" dur="1000" fill="hold"/>
                                        <p:tgtEl>
                                          <p:spTgt spid="110"/>
                                        </p:tgtEl>
                                        <p:attrNameLst>
                                          <p:attrName>ppt_w</p:attrName>
                                        </p:attrNameLst>
                                      </p:cBhvr>
                                      <p:tavLst>
                                        <p:tav tm="0">
                                          <p:val>
                                            <p:strVal val="#ppt_w*0.70"/>
                                          </p:val>
                                        </p:tav>
                                        <p:tav tm="100000">
                                          <p:val>
                                            <p:strVal val="#ppt_w"/>
                                          </p:val>
                                        </p:tav>
                                      </p:tavLst>
                                    </p:anim>
                                    <p:anim calcmode="lin" valueType="num">
                                      <p:cBhvr>
                                        <p:cTn id="300" dur="1000" fill="hold"/>
                                        <p:tgtEl>
                                          <p:spTgt spid="110"/>
                                        </p:tgtEl>
                                        <p:attrNameLst>
                                          <p:attrName>ppt_h</p:attrName>
                                        </p:attrNameLst>
                                      </p:cBhvr>
                                      <p:tavLst>
                                        <p:tav tm="0">
                                          <p:val>
                                            <p:strVal val="#ppt_h"/>
                                          </p:val>
                                        </p:tav>
                                        <p:tav tm="100000">
                                          <p:val>
                                            <p:strVal val="#ppt_h"/>
                                          </p:val>
                                        </p:tav>
                                      </p:tavLst>
                                    </p:anim>
                                    <p:animEffect transition="in" filter="fade">
                                      <p:cBhvr>
                                        <p:cTn id="301" dur="1000"/>
                                        <p:tgtEl>
                                          <p:spTgt spid="110"/>
                                        </p:tgtEl>
                                      </p:cBhvr>
                                    </p:animEffect>
                                  </p:childTnLst>
                                </p:cTn>
                              </p:par>
                              <p:par>
                                <p:cTn id="302" presetID="55" presetClass="entr" presetSubtype="0" fill="hold" grpId="0" nodeType="withEffect">
                                  <p:stCondLst>
                                    <p:cond delay="4000"/>
                                  </p:stCondLst>
                                  <p:childTnLst>
                                    <p:set>
                                      <p:cBhvr>
                                        <p:cTn id="303" dur="1" fill="hold">
                                          <p:stCondLst>
                                            <p:cond delay="0"/>
                                          </p:stCondLst>
                                        </p:cTn>
                                        <p:tgtEl>
                                          <p:spTgt spid="111"/>
                                        </p:tgtEl>
                                        <p:attrNameLst>
                                          <p:attrName>style.visibility</p:attrName>
                                        </p:attrNameLst>
                                      </p:cBhvr>
                                      <p:to>
                                        <p:strVal val="visible"/>
                                      </p:to>
                                    </p:set>
                                    <p:anim calcmode="lin" valueType="num">
                                      <p:cBhvr>
                                        <p:cTn id="304" dur="1000" fill="hold"/>
                                        <p:tgtEl>
                                          <p:spTgt spid="111"/>
                                        </p:tgtEl>
                                        <p:attrNameLst>
                                          <p:attrName>ppt_w</p:attrName>
                                        </p:attrNameLst>
                                      </p:cBhvr>
                                      <p:tavLst>
                                        <p:tav tm="0">
                                          <p:val>
                                            <p:strVal val="#ppt_w*0.70"/>
                                          </p:val>
                                        </p:tav>
                                        <p:tav tm="100000">
                                          <p:val>
                                            <p:strVal val="#ppt_w"/>
                                          </p:val>
                                        </p:tav>
                                      </p:tavLst>
                                    </p:anim>
                                    <p:anim calcmode="lin" valueType="num">
                                      <p:cBhvr>
                                        <p:cTn id="305" dur="1000" fill="hold"/>
                                        <p:tgtEl>
                                          <p:spTgt spid="111"/>
                                        </p:tgtEl>
                                        <p:attrNameLst>
                                          <p:attrName>ppt_h</p:attrName>
                                        </p:attrNameLst>
                                      </p:cBhvr>
                                      <p:tavLst>
                                        <p:tav tm="0">
                                          <p:val>
                                            <p:strVal val="#ppt_h"/>
                                          </p:val>
                                        </p:tav>
                                        <p:tav tm="100000">
                                          <p:val>
                                            <p:strVal val="#ppt_h"/>
                                          </p:val>
                                        </p:tav>
                                      </p:tavLst>
                                    </p:anim>
                                    <p:animEffect transition="in" filter="fade">
                                      <p:cBhvr>
                                        <p:cTn id="306" dur="1000"/>
                                        <p:tgtEl>
                                          <p:spTgt spid="111"/>
                                        </p:tgtEl>
                                      </p:cBhvr>
                                    </p:animEffect>
                                  </p:childTnLst>
                                </p:cTn>
                              </p:par>
                              <p:par>
                                <p:cTn id="307" presetID="55" presetClass="entr" presetSubtype="0" fill="hold" grpId="0" nodeType="withEffect">
                                  <p:stCondLst>
                                    <p:cond delay="4000"/>
                                  </p:stCondLst>
                                  <p:childTnLst>
                                    <p:set>
                                      <p:cBhvr>
                                        <p:cTn id="308" dur="1" fill="hold">
                                          <p:stCondLst>
                                            <p:cond delay="0"/>
                                          </p:stCondLst>
                                        </p:cTn>
                                        <p:tgtEl>
                                          <p:spTgt spid="112"/>
                                        </p:tgtEl>
                                        <p:attrNameLst>
                                          <p:attrName>style.visibility</p:attrName>
                                        </p:attrNameLst>
                                      </p:cBhvr>
                                      <p:to>
                                        <p:strVal val="visible"/>
                                      </p:to>
                                    </p:set>
                                    <p:anim calcmode="lin" valueType="num">
                                      <p:cBhvr>
                                        <p:cTn id="309" dur="1000" fill="hold"/>
                                        <p:tgtEl>
                                          <p:spTgt spid="112"/>
                                        </p:tgtEl>
                                        <p:attrNameLst>
                                          <p:attrName>ppt_w</p:attrName>
                                        </p:attrNameLst>
                                      </p:cBhvr>
                                      <p:tavLst>
                                        <p:tav tm="0">
                                          <p:val>
                                            <p:strVal val="#ppt_w*0.70"/>
                                          </p:val>
                                        </p:tav>
                                        <p:tav tm="100000">
                                          <p:val>
                                            <p:strVal val="#ppt_w"/>
                                          </p:val>
                                        </p:tav>
                                      </p:tavLst>
                                    </p:anim>
                                    <p:anim calcmode="lin" valueType="num">
                                      <p:cBhvr>
                                        <p:cTn id="310" dur="1000" fill="hold"/>
                                        <p:tgtEl>
                                          <p:spTgt spid="112"/>
                                        </p:tgtEl>
                                        <p:attrNameLst>
                                          <p:attrName>ppt_h</p:attrName>
                                        </p:attrNameLst>
                                      </p:cBhvr>
                                      <p:tavLst>
                                        <p:tav tm="0">
                                          <p:val>
                                            <p:strVal val="#ppt_h"/>
                                          </p:val>
                                        </p:tav>
                                        <p:tav tm="100000">
                                          <p:val>
                                            <p:strVal val="#ppt_h"/>
                                          </p:val>
                                        </p:tav>
                                      </p:tavLst>
                                    </p:anim>
                                    <p:animEffect transition="in" filter="fade">
                                      <p:cBhvr>
                                        <p:cTn id="311" dur="1000"/>
                                        <p:tgtEl>
                                          <p:spTgt spid="112"/>
                                        </p:tgtEl>
                                      </p:cBhvr>
                                    </p:animEffect>
                                  </p:childTnLst>
                                </p:cTn>
                              </p:par>
                              <p:par>
                                <p:cTn id="312" presetID="55" presetClass="entr" presetSubtype="0" fill="hold" grpId="0" nodeType="withEffect">
                                  <p:stCondLst>
                                    <p:cond delay="4000"/>
                                  </p:stCondLst>
                                  <p:childTnLst>
                                    <p:set>
                                      <p:cBhvr>
                                        <p:cTn id="313" dur="1" fill="hold">
                                          <p:stCondLst>
                                            <p:cond delay="0"/>
                                          </p:stCondLst>
                                        </p:cTn>
                                        <p:tgtEl>
                                          <p:spTgt spid="113"/>
                                        </p:tgtEl>
                                        <p:attrNameLst>
                                          <p:attrName>style.visibility</p:attrName>
                                        </p:attrNameLst>
                                      </p:cBhvr>
                                      <p:to>
                                        <p:strVal val="visible"/>
                                      </p:to>
                                    </p:set>
                                    <p:anim calcmode="lin" valueType="num">
                                      <p:cBhvr>
                                        <p:cTn id="314" dur="1000" fill="hold"/>
                                        <p:tgtEl>
                                          <p:spTgt spid="113"/>
                                        </p:tgtEl>
                                        <p:attrNameLst>
                                          <p:attrName>ppt_w</p:attrName>
                                        </p:attrNameLst>
                                      </p:cBhvr>
                                      <p:tavLst>
                                        <p:tav tm="0">
                                          <p:val>
                                            <p:strVal val="#ppt_w*0.70"/>
                                          </p:val>
                                        </p:tav>
                                        <p:tav tm="100000">
                                          <p:val>
                                            <p:strVal val="#ppt_w"/>
                                          </p:val>
                                        </p:tav>
                                      </p:tavLst>
                                    </p:anim>
                                    <p:anim calcmode="lin" valueType="num">
                                      <p:cBhvr>
                                        <p:cTn id="315" dur="1000" fill="hold"/>
                                        <p:tgtEl>
                                          <p:spTgt spid="113"/>
                                        </p:tgtEl>
                                        <p:attrNameLst>
                                          <p:attrName>ppt_h</p:attrName>
                                        </p:attrNameLst>
                                      </p:cBhvr>
                                      <p:tavLst>
                                        <p:tav tm="0">
                                          <p:val>
                                            <p:strVal val="#ppt_h"/>
                                          </p:val>
                                        </p:tav>
                                        <p:tav tm="100000">
                                          <p:val>
                                            <p:strVal val="#ppt_h"/>
                                          </p:val>
                                        </p:tav>
                                      </p:tavLst>
                                    </p:anim>
                                    <p:animEffect transition="in" filter="fade">
                                      <p:cBhvr>
                                        <p:cTn id="316" dur="1000"/>
                                        <p:tgtEl>
                                          <p:spTgt spid="113"/>
                                        </p:tgtEl>
                                      </p:cBhvr>
                                    </p:animEffect>
                                  </p:childTnLst>
                                </p:cTn>
                              </p:par>
                              <p:par>
                                <p:cTn id="317" presetID="55" presetClass="entr" presetSubtype="0" fill="hold" grpId="0" nodeType="withEffect">
                                  <p:stCondLst>
                                    <p:cond delay="4000"/>
                                  </p:stCondLst>
                                  <p:childTnLst>
                                    <p:set>
                                      <p:cBhvr>
                                        <p:cTn id="318" dur="1" fill="hold">
                                          <p:stCondLst>
                                            <p:cond delay="0"/>
                                          </p:stCondLst>
                                        </p:cTn>
                                        <p:tgtEl>
                                          <p:spTgt spid="114"/>
                                        </p:tgtEl>
                                        <p:attrNameLst>
                                          <p:attrName>style.visibility</p:attrName>
                                        </p:attrNameLst>
                                      </p:cBhvr>
                                      <p:to>
                                        <p:strVal val="visible"/>
                                      </p:to>
                                    </p:set>
                                    <p:anim calcmode="lin" valueType="num">
                                      <p:cBhvr>
                                        <p:cTn id="319" dur="1000" fill="hold"/>
                                        <p:tgtEl>
                                          <p:spTgt spid="114"/>
                                        </p:tgtEl>
                                        <p:attrNameLst>
                                          <p:attrName>ppt_w</p:attrName>
                                        </p:attrNameLst>
                                      </p:cBhvr>
                                      <p:tavLst>
                                        <p:tav tm="0">
                                          <p:val>
                                            <p:strVal val="#ppt_w*0.70"/>
                                          </p:val>
                                        </p:tav>
                                        <p:tav tm="100000">
                                          <p:val>
                                            <p:strVal val="#ppt_w"/>
                                          </p:val>
                                        </p:tav>
                                      </p:tavLst>
                                    </p:anim>
                                    <p:anim calcmode="lin" valueType="num">
                                      <p:cBhvr>
                                        <p:cTn id="320" dur="1000" fill="hold"/>
                                        <p:tgtEl>
                                          <p:spTgt spid="114"/>
                                        </p:tgtEl>
                                        <p:attrNameLst>
                                          <p:attrName>ppt_h</p:attrName>
                                        </p:attrNameLst>
                                      </p:cBhvr>
                                      <p:tavLst>
                                        <p:tav tm="0">
                                          <p:val>
                                            <p:strVal val="#ppt_h"/>
                                          </p:val>
                                        </p:tav>
                                        <p:tav tm="100000">
                                          <p:val>
                                            <p:strVal val="#ppt_h"/>
                                          </p:val>
                                        </p:tav>
                                      </p:tavLst>
                                    </p:anim>
                                    <p:animEffect transition="in" filter="fade">
                                      <p:cBhvr>
                                        <p:cTn id="321" dur="1000"/>
                                        <p:tgtEl>
                                          <p:spTgt spid="114"/>
                                        </p:tgtEl>
                                      </p:cBhvr>
                                    </p:animEffect>
                                  </p:childTnLst>
                                </p:cTn>
                              </p:par>
                              <p:par>
                                <p:cTn id="322" presetID="12" presetClass="entr" presetSubtype="2" fill="hold" grpId="0" nodeType="withEffect">
                                  <p:stCondLst>
                                    <p:cond delay="1500"/>
                                  </p:stCondLst>
                                  <p:childTnLst>
                                    <p:set>
                                      <p:cBhvr>
                                        <p:cTn id="323" dur="1" fill="hold">
                                          <p:stCondLst>
                                            <p:cond delay="0"/>
                                          </p:stCondLst>
                                        </p:cTn>
                                        <p:tgtEl>
                                          <p:spTgt spid="172"/>
                                        </p:tgtEl>
                                        <p:attrNameLst>
                                          <p:attrName>style.visibility</p:attrName>
                                        </p:attrNameLst>
                                      </p:cBhvr>
                                      <p:to>
                                        <p:strVal val="visible"/>
                                      </p:to>
                                    </p:set>
                                    <p:anim calcmode="lin" valueType="num">
                                      <p:cBhvr additive="base">
                                        <p:cTn id="324" dur="1000"/>
                                        <p:tgtEl>
                                          <p:spTgt spid="172"/>
                                        </p:tgtEl>
                                        <p:attrNameLst>
                                          <p:attrName>ppt_x</p:attrName>
                                        </p:attrNameLst>
                                      </p:cBhvr>
                                      <p:tavLst>
                                        <p:tav tm="0">
                                          <p:val>
                                            <p:strVal val="#ppt_x+#ppt_w*1.125000"/>
                                          </p:val>
                                        </p:tav>
                                        <p:tav tm="100000">
                                          <p:val>
                                            <p:strVal val="#ppt_x"/>
                                          </p:val>
                                        </p:tav>
                                      </p:tavLst>
                                    </p:anim>
                                    <p:animEffect transition="in" filter="wipe(left)">
                                      <p:cBhvr>
                                        <p:cTn id="325" dur="1000"/>
                                        <p:tgtEl>
                                          <p:spTgt spid="172"/>
                                        </p:tgtEl>
                                      </p:cBhvr>
                                    </p:animEffect>
                                  </p:childTnLst>
                                </p:cTn>
                              </p:par>
                              <p:par>
                                <p:cTn id="326" presetID="22" presetClass="entr" presetSubtype="8" fill="hold" nodeType="withEffect">
                                  <p:stCondLst>
                                    <p:cond delay="1750"/>
                                  </p:stCondLst>
                                  <p:childTnLst>
                                    <p:set>
                                      <p:cBhvr>
                                        <p:cTn id="327" dur="1" fill="hold">
                                          <p:stCondLst>
                                            <p:cond delay="0"/>
                                          </p:stCondLst>
                                        </p:cTn>
                                        <p:tgtEl>
                                          <p:spTgt spid="19"/>
                                        </p:tgtEl>
                                        <p:attrNameLst>
                                          <p:attrName>style.visibility</p:attrName>
                                        </p:attrNameLst>
                                      </p:cBhvr>
                                      <p:to>
                                        <p:strVal val="visible"/>
                                      </p:to>
                                    </p:set>
                                    <p:animEffect transition="in" filter="wipe(left)">
                                      <p:cBhvr>
                                        <p:cTn id="328" dur="1000"/>
                                        <p:tgtEl>
                                          <p:spTgt spid="19"/>
                                        </p:tgtEl>
                                      </p:cBhvr>
                                    </p:animEffect>
                                  </p:childTnLst>
                                </p:cTn>
                              </p:par>
                              <p:par>
                                <p:cTn id="329" presetID="12" presetClass="entr" presetSubtype="2" fill="hold" grpId="0" nodeType="withEffect">
                                  <p:stCondLst>
                                    <p:cond delay="1500"/>
                                  </p:stCondLst>
                                  <p:childTnLst>
                                    <p:set>
                                      <p:cBhvr>
                                        <p:cTn id="330" dur="1" fill="hold">
                                          <p:stCondLst>
                                            <p:cond delay="0"/>
                                          </p:stCondLst>
                                        </p:cTn>
                                        <p:tgtEl>
                                          <p:spTgt spid="170"/>
                                        </p:tgtEl>
                                        <p:attrNameLst>
                                          <p:attrName>style.visibility</p:attrName>
                                        </p:attrNameLst>
                                      </p:cBhvr>
                                      <p:to>
                                        <p:strVal val="visible"/>
                                      </p:to>
                                    </p:set>
                                    <p:anim calcmode="lin" valueType="num">
                                      <p:cBhvr additive="base">
                                        <p:cTn id="331" dur="1000"/>
                                        <p:tgtEl>
                                          <p:spTgt spid="170"/>
                                        </p:tgtEl>
                                        <p:attrNameLst>
                                          <p:attrName>ppt_x</p:attrName>
                                        </p:attrNameLst>
                                      </p:cBhvr>
                                      <p:tavLst>
                                        <p:tav tm="0">
                                          <p:val>
                                            <p:strVal val="#ppt_x+#ppt_w*1.125000"/>
                                          </p:val>
                                        </p:tav>
                                        <p:tav tm="100000">
                                          <p:val>
                                            <p:strVal val="#ppt_x"/>
                                          </p:val>
                                        </p:tav>
                                      </p:tavLst>
                                    </p:anim>
                                    <p:animEffect transition="in" filter="wipe(left)">
                                      <p:cBhvr>
                                        <p:cTn id="332" dur="1000"/>
                                        <p:tgtEl>
                                          <p:spTgt spid="170"/>
                                        </p:tgtEl>
                                      </p:cBhvr>
                                    </p:animEffect>
                                  </p:childTnLst>
                                </p:cTn>
                              </p:par>
                              <p:par>
                                <p:cTn id="333" presetID="12" presetClass="entr" presetSubtype="2" fill="hold" grpId="0" nodeType="withEffect">
                                  <p:stCondLst>
                                    <p:cond delay="1500"/>
                                  </p:stCondLst>
                                  <p:childTnLst>
                                    <p:set>
                                      <p:cBhvr>
                                        <p:cTn id="334" dur="1" fill="hold">
                                          <p:stCondLst>
                                            <p:cond delay="0"/>
                                          </p:stCondLst>
                                        </p:cTn>
                                        <p:tgtEl>
                                          <p:spTgt spid="171"/>
                                        </p:tgtEl>
                                        <p:attrNameLst>
                                          <p:attrName>style.visibility</p:attrName>
                                        </p:attrNameLst>
                                      </p:cBhvr>
                                      <p:to>
                                        <p:strVal val="visible"/>
                                      </p:to>
                                    </p:set>
                                    <p:anim calcmode="lin" valueType="num">
                                      <p:cBhvr additive="base">
                                        <p:cTn id="335" dur="1000"/>
                                        <p:tgtEl>
                                          <p:spTgt spid="171"/>
                                        </p:tgtEl>
                                        <p:attrNameLst>
                                          <p:attrName>ppt_x</p:attrName>
                                        </p:attrNameLst>
                                      </p:cBhvr>
                                      <p:tavLst>
                                        <p:tav tm="0">
                                          <p:val>
                                            <p:strVal val="#ppt_x+#ppt_w*1.125000"/>
                                          </p:val>
                                        </p:tav>
                                        <p:tav tm="100000">
                                          <p:val>
                                            <p:strVal val="#ppt_x"/>
                                          </p:val>
                                        </p:tav>
                                      </p:tavLst>
                                    </p:anim>
                                    <p:animEffect transition="in" filter="wipe(left)">
                                      <p:cBhvr>
                                        <p:cTn id="336" dur="1000"/>
                                        <p:tgtEl>
                                          <p:spTgt spid="171"/>
                                        </p:tgtEl>
                                      </p:cBhvr>
                                    </p:animEffect>
                                  </p:childTnLst>
                                </p:cTn>
                              </p:par>
                              <p:par>
                                <p:cTn id="337" presetID="22" presetClass="entr" presetSubtype="8" fill="hold" nodeType="withEffect">
                                  <p:stCondLst>
                                    <p:cond delay="2250"/>
                                  </p:stCondLst>
                                  <p:childTnLst>
                                    <p:set>
                                      <p:cBhvr>
                                        <p:cTn id="338" dur="1" fill="hold">
                                          <p:stCondLst>
                                            <p:cond delay="0"/>
                                          </p:stCondLst>
                                        </p:cTn>
                                        <p:tgtEl>
                                          <p:spTgt spid="20"/>
                                        </p:tgtEl>
                                        <p:attrNameLst>
                                          <p:attrName>style.visibility</p:attrName>
                                        </p:attrNameLst>
                                      </p:cBhvr>
                                      <p:to>
                                        <p:strVal val="visible"/>
                                      </p:to>
                                    </p:set>
                                    <p:animEffect transition="in" filter="wipe(left)">
                                      <p:cBhvr>
                                        <p:cTn id="339" dur="1000"/>
                                        <p:tgtEl>
                                          <p:spTgt spid="20"/>
                                        </p:tgtEl>
                                      </p:cBhvr>
                                    </p:animEffect>
                                  </p:childTnLst>
                                </p:cTn>
                              </p:par>
                              <p:par>
                                <p:cTn id="340" presetID="22" presetClass="entr" presetSubtype="8" fill="hold" nodeType="withEffect">
                                  <p:stCondLst>
                                    <p:cond delay="2750"/>
                                  </p:stCondLst>
                                  <p:childTnLst>
                                    <p:set>
                                      <p:cBhvr>
                                        <p:cTn id="341" dur="1" fill="hold">
                                          <p:stCondLst>
                                            <p:cond delay="0"/>
                                          </p:stCondLst>
                                        </p:cTn>
                                        <p:tgtEl>
                                          <p:spTgt spid="23"/>
                                        </p:tgtEl>
                                        <p:attrNameLst>
                                          <p:attrName>style.visibility</p:attrName>
                                        </p:attrNameLst>
                                      </p:cBhvr>
                                      <p:to>
                                        <p:strVal val="visible"/>
                                      </p:to>
                                    </p:set>
                                    <p:animEffect transition="in" filter="wipe(left)">
                                      <p:cBhvr>
                                        <p:cTn id="342" dur="1000"/>
                                        <p:tgtEl>
                                          <p:spTgt spid="23"/>
                                        </p:tgtEl>
                                      </p:cBhvr>
                                    </p:animEffect>
                                  </p:childTnLst>
                                </p:cTn>
                              </p:par>
                              <p:par>
                                <p:cTn id="343" presetID="22" presetClass="entr" presetSubtype="8" fill="hold" nodeType="withEffect">
                                  <p:stCondLst>
                                    <p:cond delay="3250"/>
                                  </p:stCondLst>
                                  <p:childTnLst>
                                    <p:set>
                                      <p:cBhvr>
                                        <p:cTn id="344" dur="1" fill="hold">
                                          <p:stCondLst>
                                            <p:cond delay="0"/>
                                          </p:stCondLst>
                                        </p:cTn>
                                        <p:tgtEl>
                                          <p:spTgt spid="28"/>
                                        </p:tgtEl>
                                        <p:attrNameLst>
                                          <p:attrName>style.visibility</p:attrName>
                                        </p:attrNameLst>
                                      </p:cBhvr>
                                      <p:to>
                                        <p:strVal val="visible"/>
                                      </p:to>
                                    </p:set>
                                    <p:animEffect transition="in" filter="wipe(left)">
                                      <p:cBhvr>
                                        <p:cTn id="345" dur="1000"/>
                                        <p:tgtEl>
                                          <p:spTgt spid="28"/>
                                        </p:tgtEl>
                                      </p:cBhvr>
                                    </p:animEffect>
                                  </p:childTnLst>
                                </p:cTn>
                              </p:par>
                              <p:par>
                                <p:cTn id="346" presetID="22" presetClass="entr" presetSubtype="8" fill="hold" nodeType="withEffect">
                                  <p:stCondLst>
                                    <p:cond delay="3750"/>
                                  </p:stCondLst>
                                  <p:childTnLst>
                                    <p:set>
                                      <p:cBhvr>
                                        <p:cTn id="347" dur="1" fill="hold">
                                          <p:stCondLst>
                                            <p:cond delay="0"/>
                                          </p:stCondLst>
                                        </p:cTn>
                                        <p:tgtEl>
                                          <p:spTgt spid="31"/>
                                        </p:tgtEl>
                                        <p:attrNameLst>
                                          <p:attrName>style.visibility</p:attrName>
                                        </p:attrNameLst>
                                      </p:cBhvr>
                                      <p:to>
                                        <p:strVal val="visible"/>
                                      </p:to>
                                    </p:set>
                                    <p:animEffect transition="in" filter="wipe(left)">
                                      <p:cBhvr>
                                        <p:cTn id="348" dur="1000"/>
                                        <p:tgtEl>
                                          <p:spTgt spid="31"/>
                                        </p:tgtEl>
                                      </p:cBhvr>
                                    </p:animEffect>
                                  </p:childTnLst>
                                </p:cTn>
                              </p:par>
                              <p:par>
                                <p:cTn id="349" presetID="22" presetClass="entr" presetSubtype="2" fill="hold" nodeType="withEffect">
                                  <p:stCondLst>
                                    <p:cond delay="3750"/>
                                  </p:stCondLst>
                                  <p:childTnLst>
                                    <p:set>
                                      <p:cBhvr>
                                        <p:cTn id="350" dur="1" fill="hold">
                                          <p:stCondLst>
                                            <p:cond delay="0"/>
                                          </p:stCondLst>
                                        </p:cTn>
                                        <p:tgtEl>
                                          <p:spTgt spid="166"/>
                                        </p:tgtEl>
                                        <p:attrNameLst>
                                          <p:attrName>style.visibility</p:attrName>
                                        </p:attrNameLst>
                                      </p:cBhvr>
                                      <p:to>
                                        <p:strVal val="visible"/>
                                      </p:to>
                                    </p:set>
                                    <p:animEffect transition="in" filter="wipe(right)">
                                      <p:cBhvr>
                                        <p:cTn id="351" dur="1000"/>
                                        <p:tgtEl>
                                          <p:spTgt spid="166"/>
                                        </p:tgtEl>
                                      </p:cBhvr>
                                    </p:animEffect>
                                  </p:childTnLst>
                                </p:cTn>
                              </p:par>
                              <p:par>
                                <p:cTn id="352" presetID="22" presetClass="entr" presetSubtype="8" fill="hold" nodeType="withEffect">
                                  <p:stCondLst>
                                    <p:cond delay="1500"/>
                                  </p:stCondLst>
                                  <p:childTnLst>
                                    <p:set>
                                      <p:cBhvr>
                                        <p:cTn id="353" dur="1" fill="hold">
                                          <p:stCondLst>
                                            <p:cond delay="0"/>
                                          </p:stCondLst>
                                        </p:cTn>
                                        <p:tgtEl>
                                          <p:spTgt spid="159"/>
                                        </p:tgtEl>
                                        <p:attrNameLst>
                                          <p:attrName>style.visibility</p:attrName>
                                        </p:attrNameLst>
                                      </p:cBhvr>
                                      <p:to>
                                        <p:strVal val="visible"/>
                                      </p:to>
                                    </p:set>
                                    <p:animEffect transition="in" filter="wipe(left)">
                                      <p:cBhvr>
                                        <p:cTn id="354" dur="3500"/>
                                        <p:tgtEl>
                                          <p:spTgt spid="159"/>
                                        </p:tgtEl>
                                      </p:cBhvr>
                                    </p:animEffect>
                                  </p:childTnLst>
                                </p:cTn>
                              </p:par>
                              <p:par>
                                <p:cTn id="355" presetID="55" presetClass="entr" presetSubtype="0" fill="hold" nodeType="withEffect">
                                  <p:stCondLst>
                                    <p:cond delay="4000"/>
                                  </p:stCondLst>
                                  <p:childTnLst>
                                    <p:set>
                                      <p:cBhvr>
                                        <p:cTn id="356" dur="1" fill="hold">
                                          <p:stCondLst>
                                            <p:cond delay="0"/>
                                          </p:stCondLst>
                                        </p:cTn>
                                        <p:tgtEl>
                                          <p:spTgt spid="5"/>
                                        </p:tgtEl>
                                        <p:attrNameLst>
                                          <p:attrName>style.visibility</p:attrName>
                                        </p:attrNameLst>
                                      </p:cBhvr>
                                      <p:to>
                                        <p:strVal val="visible"/>
                                      </p:to>
                                    </p:set>
                                    <p:anim calcmode="lin" valueType="num">
                                      <p:cBhvr>
                                        <p:cTn id="357" dur="1000" fill="hold"/>
                                        <p:tgtEl>
                                          <p:spTgt spid="5"/>
                                        </p:tgtEl>
                                        <p:attrNameLst>
                                          <p:attrName>ppt_w</p:attrName>
                                        </p:attrNameLst>
                                      </p:cBhvr>
                                      <p:tavLst>
                                        <p:tav tm="0">
                                          <p:val>
                                            <p:strVal val="#ppt_w*0.70"/>
                                          </p:val>
                                        </p:tav>
                                        <p:tav tm="100000">
                                          <p:val>
                                            <p:strVal val="#ppt_w"/>
                                          </p:val>
                                        </p:tav>
                                      </p:tavLst>
                                    </p:anim>
                                    <p:anim calcmode="lin" valueType="num">
                                      <p:cBhvr>
                                        <p:cTn id="358" dur="1000" fill="hold"/>
                                        <p:tgtEl>
                                          <p:spTgt spid="5"/>
                                        </p:tgtEl>
                                        <p:attrNameLst>
                                          <p:attrName>ppt_h</p:attrName>
                                        </p:attrNameLst>
                                      </p:cBhvr>
                                      <p:tavLst>
                                        <p:tav tm="0">
                                          <p:val>
                                            <p:strVal val="#ppt_h"/>
                                          </p:val>
                                        </p:tav>
                                        <p:tav tm="100000">
                                          <p:val>
                                            <p:strVal val="#ppt_h"/>
                                          </p:val>
                                        </p:tav>
                                      </p:tavLst>
                                    </p:anim>
                                    <p:animEffect transition="in" filter="fade">
                                      <p:cBhvr>
                                        <p:cTn id="359" dur="1000"/>
                                        <p:tgtEl>
                                          <p:spTgt spid="5"/>
                                        </p:tgtEl>
                                      </p:cBhvr>
                                    </p:animEffect>
                                  </p:childTnLst>
                                </p:cTn>
                              </p:par>
                              <p:par>
                                <p:cTn id="360" presetID="12" presetClass="entr" presetSubtype="4" fill="hold" nodeType="withEffect">
                                  <p:stCondLst>
                                    <p:cond delay="4000"/>
                                  </p:stCondLst>
                                  <p:childTnLst>
                                    <p:set>
                                      <p:cBhvr>
                                        <p:cTn id="361" dur="1" fill="hold">
                                          <p:stCondLst>
                                            <p:cond delay="0"/>
                                          </p:stCondLst>
                                        </p:cTn>
                                        <p:tgtEl>
                                          <p:spTgt spid="184"/>
                                        </p:tgtEl>
                                        <p:attrNameLst>
                                          <p:attrName>style.visibility</p:attrName>
                                        </p:attrNameLst>
                                      </p:cBhvr>
                                      <p:to>
                                        <p:strVal val="visible"/>
                                      </p:to>
                                    </p:set>
                                    <p:anim calcmode="lin" valueType="num">
                                      <p:cBhvr additive="base">
                                        <p:cTn id="362" dur="1000"/>
                                        <p:tgtEl>
                                          <p:spTgt spid="184"/>
                                        </p:tgtEl>
                                        <p:attrNameLst>
                                          <p:attrName>ppt_y</p:attrName>
                                        </p:attrNameLst>
                                      </p:cBhvr>
                                      <p:tavLst>
                                        <p:tav tm="0">
                                          <p:val>
                                            <p:strVal val="#ppt_y+#ppt_h*1.125000"/>
                                          </p:val>
                                        </p:tav>
                                        <p:tav tm="100000">
                                          <p:val>
                                            <p:strVal val="#ppt_y"/>
                                          </p:val>
                                        </p:tav>
                                      </p:tavLst>
                                    </p:anim>
                                    <p:animEffect transition="in" filter="wipe(up)">
                                      <p:cBhvr>
                                        <p:cTn id="363" dur="1000"/>
                                        <p:tgtEl>
                                          <p:spTgt spid="184"/>
                                        </p:tgtEl>
                                      </p:cBhvr>
                                    </p:animEffect>
                                  </p:childTnLst>
                                </p:cTn>
                              </p:par>
                              <p:par>
                                <p:cTn id="364" presetID="16" presetClass="entr" presetSubtype="37" fill="hold" nodeType="withEffect">
                                  <p:stCondLst>
                                    <p:cond delay="0"/>
                                  </p:stCondLst>
                                  <p:childTnLst>
                                    <p:set>
                                      <p:cBhvr>
                                        <p:cTn id="365" dur="1" fill="hold">
                                          <p:stCondLst>
                                            <p:cond delay="0"/>
                                          </p:stCondLst>
                                        </p:cTn>
                                        <p:tgtEl>
                                          <p:spTgt spid="6"/>
                                        </p:tgtEl>
                                        <p:attrNameLst>
                                          <p:attrName>style.visibility</p:attrName>
                                        </p:attrNameLst>
                                      </p:cBhvr>
                                      <p:to>
                                        <p:strVal val="visible"/>
                                      </p:to>
                                    </p:set>
                                    <p:animEffect transition="in" filter="barn(outVertical)">
                                      <p:cBhvr>
                                        <p:cTn id="366"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9" grpId="0" animBg="1"/>
      <p:bldP spid="10" grpId="0"/>
      <p:bldP spid="11" grpId="0"/>
      <p:bldP spid="12" grpId="0"/>
      <p:bldP spid="13" grpId="0"/>
      <p:bldP spid="14" grpId="0"/>
      <p:bldP spid="15" grpId="0"/>
      <p:bldP spid="51" grpId="0" animBg="1"/>
      <p:bldP spid="52" grpId="0" animBg="1"/>
      <p:bldP spid="53" grpId="0" animBg="1"/>
      <p:bldP spid="54" grpId="0" animBg="1"/>
      <p:bldP spid="55" grpId="0" animBg="1"/>
      <p:bldP spid="56" grpId="0" animBg="1"/>
      <p:bldP spid="67" grpId="0" animBg="1"/>
      <p:bldP spid="68" grpId="0" animBg="1"/>
      <p:bldP spid="69" grpId="0" animBg="1"/>
      <p:bldP spid="70" grpId="0" animBg="1"/>
      <p:bldP spid="71" grpId="0" animBg="1"/>
      <p:bldP spid="72" grpId="0" animBg="1"/>
      <p:bldP spid="74" grpId="0" animBg="1"/>
      <p:bldP spid="75" grpId="0" animBg="1"/>
      <p:bldP spid="76" grpId="0" animBg="1"/>
      <p:bldP spid="77" grpId="0" animBg="1"/>
      <p:bldP spid="78" grpId="0" animBg="1"/>
      <p:bldP spid="79" grpId="0" animBg="1"/>
      <p:bldP spid="81" grpId="0" animBg="1"/>
      <p:bldP spid="82" grpId="0" animBg="1"/>
      <p:bldP spid="83" grpId="0" animBg="1"/>
      <p:bldP spid="84" grpId="0" animBg="1"/>
      <p:bldP spid="85" grpId="0" animBg="1"/>
      <p:bldP spid="86" grpId="0" animBg="1"/>
      <p:bldP spid="88" grpId="0" animBg="1"/>
      <p:bldP spid="89" grpId="0" animBg="1"/>
      <p:bldP spid="90" grpId="0" animBg="1"/>
      <p:bldP spid="91" grpId="0" animBg="1"/>
      <p:bldP spid="92" grpId="0" animBg="1"/>
      <p:bldP spid="93" grpId="0" animBg="1"/>
      <p:bldP spid="95" grpId="0" animBg="1"/>
      <p:bldP spid="96" grpId="0" animBg="1"/>
      <p:bldP spid="97" grpId="0" animBg="1"/>
      <p:bldP spid="98" grpId="0" animBg="1"/>
      <p:bldP spid="99" grpId="0" animBg="1"/>
      <p:bldP spid="100" grpId="0" animBg="1"/>
      <p:bldP spid="139" grpId="0" animBg="1"/>
      <p:bldP spid="140" grpId="0" animBg="1"/>
      <p:bldP spid="141" grpId="0" animBg="1"/>
      <p:bldP spid="142" grpId="0" animBg="1"/>
      <p:bldP spid="143" grpId="0" animBg="1"/>
      <p:bldP spid="144" grpId="0" animBg="1"/>
      <p:bldP spid="109" grpId="0" animBg="1"/>
      <p:bldP spid="110" grpId="0" animBg="1"/>
      <p:bldP spid="111" grpId="0" animBg="1"/>
      <p:bldP spid="112" grpId="0" animBg="1"/>
      <p:bldP spid="113" grpId="0" animBg="1"/>
      <p:bldP spid="114" grpId="0" animBg="1"/>
      <p:bldP spid="133" grpId="0" animBg="1"/>
      <p:bldP spid="134" grpId="0" animBg="1"/>
      <p:bldP spid="147" grpId="0" animBg="1"/>
      <p:bldP spid="148" grpId="0" animBg="1"/>
      <p:bldP spid="150" grpId="0" animBg="1"/>
      <p:bldP spid="151" grpId="0" animBg="1"/>
      <p:bldP spid="153" grpId="0" animBg="1"/>
      <p:bldP spid="154" grpId="0" animBg="1"/>
      <p:bldP spid="170" grpId="0"/>
      <p:bldP spid="171" grpId="0"/>
      <p:bldP spid="172" grpId="0"/>
    </p:bldLst>
  </p:timing>
</p:sld>
</file>

<file path=ppt/theme/theme1.xml><?xml version="1.0" encoding="utf-8"?>
<a:theme xmlns:a="http://schemas.openxmlformats.org/drawingml/2006/main" name="Office Theme">
  <a:themeElements>
    <a:clrScheme name="Custom 192">
      <a:dk1>
        <a:sysClr val="windowText" lastClr="000000"/>
      </a:dk1>
      <a:lt1>
        <a:sysClr val="window" lastClr="FFFFFF"/>
      </a:lt1>
      <a:dk2>
        <a:srgbClr val="44546A"/>
      </a:dk2>
      <a:lt2>
        <a:srgbClr val="E7E6E6"/>
      </a:lt2>
      <a:accent1>
        <a:srgbClr val="18103F"/>
      </a:accent1>
      <a:accent2>
        <a:srgbClr val="3BE8FF"/>
      </a:accent2>
      <a:accent3>
        <a:srgbClr val="18103F"/>
      </a:accent3>
      <a:accent4>
        <a:srgbClr val="3BE8FF"/>
      </a:accent4>
      <a:accent5>
        <a:srgbClr val="18103F"/>
      </a:accent5>
      <a:accent6>
        <a:srgbClr val="3BE8FF"/>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Cyberspace 1">
      <a:dk1>
        <a:sysClr val="windowText" lastClr="000000"/>
      </a:dk1>
      <a:lt1>
        <a:sysClr val="window" lastClr="FFFFFF"/>
      </a:lt1>
      <a:dk2>
        <a:srgbClr val="2D3847"/>
      </a:dk2>
      <a:lt2>
        <a:srgbClr val="E7E6E6"/>
      </a:lt2>
      <a:accent1>
        <a:srgbClr val="15579D"/>
      </a:accent1>
      <a:accent2>
        <a:srgbClr val="25C1FF"/>
      </a:accent2>
      <a:accent3>
        <a:srgbClr val="00B0D3"/>
      </a:accent3>
      <a:accent4>
        <a:srgbClr val="45B653"/>
      </a:accent4>
      <a:accent5>
        <a:srgbClr val="21C0D7"/>
      </a:accent5>
      <a:accent6>
        <a:srgbClr val="55D4FA"/>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3272</TotalTime>
  <Words>1515</Words>
  <Application>Microsoft Office PowerPoint</Application>
  <PresentationFormat>Widescreen</PresentationFormat>
  <Paragraphs>596</Paragraphs>
  <Slides>30</Slides>
  <Notes>5</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30</vt:i4>
      </vt:variant>
    </vt:vector>
  </HeadingPairs>
  <TitlesOfParts>
    <vt:vector size="39" baseType="lpstr">
      <vt:lpstr>Arial</vt:lpstr>
      <vt:lpstr>Calibri</vt:lpstr>
      <vt:lpstr>Calibri Light</vt:lpstr>
      <vt:lpstr>Montserrat</vt:lpstr>
      <vt:lpstr>Montserrat Regular</vt:lpstr>
      <vt:lpstr>Wingdings 2</vt:lpstr>
      <vt:lpstr>Wingdings 3</vt:lpstr>
      <vt:lpstr>Office Theme</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You Exec (https://youexec.com/plus)</Manager>
  <Company>You Exec (https://youexec.com/plus)</Company>
  <LinksUpToDate>false</LinksUpToDate>
  <SharedDoc>false</SharedDoc>
  <HyperlinkBase>You Exec (https://youexec.com/plus)</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AI Strategy</dc:title>
  <dc:subject>AI Strategy</dc:subject>
  <dc:creator>You Exec (https://youexec.com/plus)</dc:creator>
  <cp:keywords>You Exec (https:/youexec.com/plus)</cp:keywords>
  <dc:description>You Exec (https://youexec.com/plus)</dc:description>
  <cp:lastModifiedBy>Michele Baroni</cp:lastModifiedBy>
  <cp:revision>1924</cp:revision>
  <dcterms:created xsi:type="dcterms:W3CDTF">2023-02-16T22:08:36Z</dcterms:created>
  <dcterms:modified xsi:type="dcterms:W3CDTF">2024-06-19T13:56:53Z</dcterms:modified>
  <cp:category>You Exec (https://youexec.com/plus)</cp:category>
</cp:coreProperties>
</file>